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9.xml" ContentType="application/vnd.openxmlformats-officedocument.presentationml.slide+xml"/>
  <Override PartName="/ppt/slides/slide14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3" r:id="rId94"/>
    <p:sldId id="344" r:id="rId95"/>
    <p:sldId id="345" r:id="rId96"/>
    <p:sldId id="346" r:id="rId97"/>
    <p:sldId id="347" r:id="rId98"/>
    <p:sldId id="348" r:id="rId99"/>
    <p:sldId id="349" r:id="rId100"/>
    <p:sldId id="350" r:id="rId101"/>
    <p:sldId id="351" r:id="rId102"/>
    <p:sldId id="352" r:id="rId103"/>
    <p:sldId id="353" r:id="rId104"/>
    <p:sldId id="354" r:id="rId105"/>
    <p:sldId id="355" r:id="rId106"/>
    <p:sldId id="356" r:id="rId107"/>
    <p:sldId id="357" r:id="rId108"/>
    <p:sldId id="358" r:id="rId109"/>
    <p:sldId id="359" r:id="rId110"/>
    <p:sldId id="360" r:id="rId111"/>
    <p:sldId id="361" r:id="rId112"/>
    <p:sldId id="362" r:id="rId113"/>
    <p:sldId id="363" r:id="rId114"/>
    <p:sldId id="364" r:id="rId115"/>
    <p:sldId id="365" r:id="rId116"/>
    <p:sldId id="366" r:id="rId117"/>
    <p:sldId id="367" r:id="rId118"/>
    <p:sldId id="368" r:id="rId119"/>
    <p:sldId id="369" r:id="rId120"/>
    <p:sldId id="370" r:id="rId121"/>
    <p:sldId id="371" r:id="rId122"/>
    <p:sldId id="372" r:id="rId123"/>
    <p:sldId id="373" r:id="rId124"/>
    <p:sldId id="374" r:id="rId125"/>
    <p:sldId id="375" r:id="rId126"/>
    <p:sldId id="376" r:id="rId127"/>
    <p:sldId id="377" r:id="rId128"/>
    <p:sldId id="378" r:id="rId129"/>
    <p:sldId id="379" r:id="rId130"/>
    <p:sldId id="380" r:id="rId131"/>
    <p:sldId id="381" r:id="rId132"/>
    <p:sldId id="382" r:id="rId133"/>
    <p:sldId id="383" r:id="rId134"/>
    <p:sldId id="384" r:id="rId135"/>
    <p:sldId id="385" r:id="rId136"/>
    <p:sldId id="386" r:id="rId137"/>
    <p:sldId id="387" r:id="rId138"/>
    <p:sldId id="388" r:id="rId139"/>
    <p:sldId id="389" r:id="rId140"/>
    <p:sldId id="390" r:id="rId141"/>
    <p:sldId id="391" r:id="rId142"/>
    <p:sldId id="392" r:id="rId143"/>
    <p:sldId id="393" r:id="rId144"/>
    <p:sldId id="394" r:id="rId145"/>
    <p:sldId id="395" r:id="rId146"/>
    <p:sldId id="396" r:id="rId147"/>
    <p:sldId id="397" r:id="rId148"/>
    <p:sldId id="398" r:id="rId149"/>
    <p:sldId id="399" r:id="rId150"/>
    <p:sldId id="400" r:id="rId151"/>
    <p:sldId id="401" r:id="rId152"/>
    <p:sldId id="402" r:id="rId153"/>
    <p:sldId id="403" r:id="rId154"/>
    <p:sldId id="404" r:id="rId155"/>
    <p:sldId id="405" r:id="rId156"/>
    <p:sldId id="406" r:id="rId157"/>
    <p:sldId id="407" r:id="rId158"/>
    <p:sldId id="408" r:id="rId159"/>
    <p:sldId id="409" r:id="rId160"/>
    <p:sldId id="410" r:id="rId161"/>
    <p:sldId id="411" r:id="rId162"/>
    <p:sldId id="412" r:id="rId163"/>
    <p:sldId id="413" r:id="rId164"/>
    <p:sldId id="414" r:id="rId165"/>
    <p:sldId id="415" r:id="rId166"/>
    <p:sldId id="416" r:id="rId167"/>
    <p:sldId id="417" r:id="rId168"/>
    <p:sldId id="418" r:id="rId169"/>
    <p:sldId id="419" r:id="rId170"/>
    <p:sldId id="420" r:id="rId171"/>
    <p:sldId id="421" r:id="rId172"/>
    <p:sldId id="422" r:id="rId173"/>
    <p:sldId id="423" r:id="rId174"/>
    <p:sldId id="424" r:id="rId175"/>
    <p:sldId id="425" r:id="rId176"/>
    <p:sldId id="426" r:id="rId177"/>
    <p:sldId id="427" r:id="rId178"/>
    <p:sldId id="428" r:id="rId179"/>
    <p:sldId id="429" r:id="rId180"/>
    <p:sldId id="430" r:id="rId181"/>
    <p:sldId id="431" r:id="rId182"/>
    <p:sldId id="432" r:id="rId183"/>
    <p:sldId id="433" r:id="rId184"/>
    <p:sldId id="434" r:id="rId185"/>
    <p:sldId id="435" r:id="rId186"/>
    <p:sldId id="436" r:id="rId187"/>
    <p:sldId id="437" r:id="rId188"/>
    <p:sldId id="438" r:id="rId189"/>
    <p:sldId id="439" r:id="rId190"/>
    <p:sldId id="440" r:id="rId191"/>
    <p:sldId id="441" r:id="rId192"/>
    <p:sldId id="442" r:id="rId193"/>
    <p:sldId id="443" r:id="rId194"/>
    <p:sldId id="444" r:id="rId195"/>
    <p:sldId id="445" r:id="rId196"/>
    <p:sldId id="446" r:id="rId197"/>
    <p:sldId id="447" r:id="rId198"/>
    <p:sldId id="448" r:id="rId199"/>
    <p:sldId id="449" r:id="rId200"/>
    <p:sldId id="450" r:id="rId201"/>
    <p:sldId id="451" r:id="rId202"/>
    <p:sldId id="452" r:id="rId203"/>
    <p:sldId id="453" r:id="rId204"/>
    <p:sldId id="454" r:id="rId205"/>
    <p:sldId id="455" r:id="rId206"/>
    <p:sldId id="456" r:id="rId207"/>
    <p:sldId id="457" r:id="rId208"/>
    <p:sldId id="458" r:id="rId209"/>
    <p:sldId id="459" r:id="rId210"/>
    <p:sldId id="460" r:id="rId211"/>
    <p:sldId id="461" r:id="rId212"/>
    <p:sldId id="462" r:id="rId213"/>
    <p:sldId id="463" r:id="rId214"/>
    <p:sldId id="464" r:id="rId215"/>
    <p:sldId id="465" r:id="rId216"/>
    <p:sldId id="466" r:id="rId217"/>
    <p:sldId id="467" r:id="rId218"/>
    <p:sldId id="468" r:id="rId219"/>
    <p:sldId id="469" r:id="rId220"/>
    <p:sldId id="470" r:id="rId221"/>
    <p:sldId id="471" r:id="rId222"/>
    <p:sldId id="472" r:id="rId223"/>
    <p:sldId id="473" r:id="rId224"/>
    <p:sldId id="474" r:id="rId225"/>
    <p:sldId id="475" r:id="rId226"/>
    <p:sldId id="476" r:id="rId227"/>
    <p:sldId id="477" r:id="rId228"/>
    <p:sldId id="478" r:id="rId229"/>
    <p:sldId id="479" r:id="rId230"/>
    <p:sldId id="480" r:id="rId231"/>
    <p:sldId id="481" r:id="rId232"/>
    <p:sldId id="482" r:id="rId233"/>
    <p:sldId id="483" r:id="rId234"/>
    <p:sldId id="484" r:id="rId235"/>
    <p:sldId id="485" r:id="rId236"/>
    <p:sldId id="486" r:id="rId237"/>
    <p:sldId id="487" r:id="rId238"/>
    <p:sldId id="488" r:id="rId239"/>
    <p:sldId id="489" r:id="rId240"/>
    <p:sldId id="490" r:id="rId241"/>
    <p:sldId id="491" r:id="rId242"/>
    <p:sldId id="492" r:id="rId243"/>
    <p:sldId id="493" r:id="rId244"/>
    <p:sldId id="494" r:id="rId245"/>
    <p:sldId id="495" r:id="rId246"/>
    <p:sldId id="496" r:id="rId247"/>
    <p:sldId id="497" r:id="rId248"/>
    <p:sldId id="498" r:id="rId249"/>
    <p:sldId id="499" r:id="rId250"/>
    <p:sldId id="500" r:id="rId251"/>
    <p:sldId id="501" r:id="rId252"/>
    <p:sldId id="502" r:id="rId253"/>
    <p:sldId id="503" r:id="rId254"/>
    <p:sldId id="504" r:id="rId255"/>
    <p:sldId id="505" r:id="rId256"/>
    <p:sldId id="506" r:id="rId257"/>
    <p:sldId id="507" r:id="rId258"/>
    <p:sldId id="508" r:id="rId259"/>
    <p:sldId id="509" r:id="rId260"/>
    <p:sldId id="510" r:id="rId261"/>
    <p:sldId id="511" r:id="rId262"/>
    <p:sldId id="512" r:id="rId263"/>
    <p:sldId id="513" r:id="rId264"/>
    <p:sldId id="514" r:id="rId265"/>
    <p:sldId id="515" r:id="rId266"/>
    <p:sldId id="516" r:id="rId267"/>
    <p:sldId id="517" r:id="rId268"/>
    <p:sldId id="518" r:id="rId269"/>
    <p:sldId id="519" r:id="rId270"/>
    <p:sldId id="520" r:id="rId271"/>
    <p:sldId id="521" r:id="rId272"/>
    <p:sldId id="522" r:id="rId273"/>
    <p:sldId id="523" r:id="rId274"/>
    <p:sldId id="524" r:id="rId275"/>
    <p:sldId id="525" r:id="rId276"/>
    <p:sldId id="526" r:id="rId277"/>
    <p:sldId id="527" r:id="rId278"/>
    <p:sldId id="528" r:id="rId279"/>
    <p:sldId id="529" r:id="rId280"/>
    <p:sldId id="530" r:id="rId281"/>
    <p:sldId id="531" r:id="rId282"/>
    <p:sldId id="532" r:id="rId283"/>
    <p:sldId id="533" r:id="rId284"/>
    <p:sldId id="534" r:id="rId285"/>
    <p:sldId id="535" r:id="rId286"/>
    <p:sldId id="536" r:id="rId287"/>
    <p:sldId id="537" r:id="rId288"/>
    <p:sldId id="538" r:id="rId289"/>
    <p:sldId id="539" r:id="rId290"/>
    <p:sldId id="540" r:id="rId291"/>
    <p:sldId id="541" r:id="rId292"/>
    <p:sldId id="542" r:id="rId293"/>
    <p:sldId id="543" r:id="rId294"/>
    <p:sldId id="544" r:id="rId295"/>
    <p:sldId id="545" r:id="rId296"/>
    <p:sldId id="546" r:id="rId297"/>
    <p:sldId id="547" r:id="rId298"/>
    <p:sldId id="548" r:id="rId299"/>
    <p:sldId id="549" r:id="rId300"/>
    <p:sldId id="550" r:id="rId301"/>
    <p:sldId id="551" r:id="rId302"/>
    <p:sldId id="552" r:id="rId303"/>
    <p:sldId id="553" r:id="rId304"/>
    <p:sldId id="554" r:id="rId305"/>
    <p:sldId id="555" r:id="rId306"/>
    <p:sldId id="556" r:id="rId307"/>
    <p:sldId id="557" r:id="rId308"/>
    <p:sldId id="558" r:id="rId309"/>
    <p:sldId id="559" r:id="rId310"/>
    <p:sldId id="560" r:id="rId311"/>
    <p:sldId id="561" r:id="rId312"/>
    <p:sldId id="562" r:id="rId313"/>
    <p:sldId id="563" r:id="rId314"/>
    <p:sldId id="564" r:id="rId315"/>
    <p:sldId id="565" r:id="rId316"/>
    <p:sldId id="566" r:id="rId317"/>
    <p:sldId id="567" r:id="rId318"/>
    <p:sldId id="568" r:id="rId319"/>
    <p:sldId id="569" r:id="rId320"/>
    <p:sldId id="570" r:id="rId321"/>
    <p:sldId id="571" r:id="rId322"/>
    <p:sldId id="572" r:id="rId323"/>
    <p:sldId id="573" r:id="rId324"/>
    <p:sldId id="574" r:id="rId325"/>
    <p:sldId id="575" r:id="rId326"/>
    <p:sldId id="576" r:id="rId327"/>
    <p:sldId id="577" r:id="rId328"/>
    <p:sldId id="578" r:id="rId329"/>
    <p:sldId id="579" r:id="rId330"/>
    <p:sldId id="580" r:id="rId331"/>
    <p:sldId id="581" r:id="rId332"/>
    <p:sldId id="582" r:id="rId333"/>
    <p:sldId id="583" r:id="rId334"/>
    <p:sldId id="584" r:id="rId335"/>
    <p:sldId id="585" r:id="rId336"/>
    <p:sldId id="586" r:id="rId337"/>
    <p:sldId id="587" r:id="rId338"/>
    <p:sldId id="588" r:id="rId339"/>
    <p:sldId id="589" r:id="rId340"/>
    <p:sldId id="590" r:id="rId341"/>
    <p:sldId id="591" r:id="rId342"/>
    <p:sldId id="592" r:id="rId343"/>
    <p:sldId id="593" r:id="rId344"/>
    <p:sldId id="594" r:id="rId345"/>
    <p:sldId id="595" r:id="rId346"/>
    <p:sldId id="596" r:id="rId347"/>
    <p:sldId id="597" r:id="rId348"/>
    <p:sldId id="598" r:id="rId349"/>
    <p:sldId id="599" r:id="rId350"/>
    <p:sldId id="600" r:id="rId351"/>
    <p:sldId id="601" r:id="rId352"/>
    <p:sldId id="602" r:id="rId353"/>
    <p:sldId id="603" r:id="rId354"/>
    <p:sldId id="604" r:id="rId355"/>
    <p:sldId id="605" r:id="rId356"/>
    <p:sldId id="606" r:id="rId357"/>
    <p:sldId id="607" r:id="rId358"/>
    <p:sldId id="608" r:id="rId359"/>
    <p:sldId id="609" r:id="rId360"/>
    <p:sldId id="610" r:id="rId361"/>
    <p:sldId id="611" r:id="rId362"/>
    <p:sldId id="612" r:id="rId363"/>
    <p:sldId id="613" r:id="rId364"/>
    <p:sldId id="614" r:id="rId365"/>
    <p:sldId id="615" r:id="rId366"/>
    <p:sldId id="616" r:id="rId367"/>
    <p:sldId id="617" r:id="rId368"/>
    <p:sldId id="618" r:id="rId369"/>
    <p:sldId id="619" r:id="rId370"/>
    <p:sldId id="620" r:id="rId371"/>
    <p:sldId id="621" r:id="rId372"/>
    <p:sldId id="622" r:id="rId373"/>
    <p:sldId id="623" r:id="rId374"/>
    <p:sldId id="624" r:id="rId375"/>
    <p:sldId id="625" r:id="rId376"/>
    <p:sldId id="626" r:id="rId377"/>
    <p:sldId id="627" r:id="rId378"/>
    <p:sldId id="628" r:id="rId379"/>
    <p:sldId id="629" r:id="rId380"/>
    <p:sldId id="630" r:id="rId381"/>
    <p:sldId id="631" r:id="rId382"/>
    <p:sldId id="632" r:id="rId383"/>
    <p:sldId id="633" r:id="rId384"/>
    <p:sldId id="634" r:id="rId385"/>
    <p:sldId id="635" r:id="rId386"/>
    <p:sldId id="636" r:id="rId387"/>
    <p:sldId id="637" r:id="rId388"/>
    <p:sldId id="638" r:id="rId389"/>
    <p:sldId id="639" r:id="rId390"/>
    <p:sldId id="640" r:id="rId391"/>
    <p:sldId id="641" r:id="rId392"/>
    <p:sldId id="642" r:id="rId393"/>
    <p:sldId id="643" r:id="rId394"/>
    <p:sldId id="644" r:id="rId395"/>
    <p:sldId id="645" r:id="rId396"/>
    <p:sldId id="646" r:id="rId397"/>
    <p:sldId id="647" r:id="rId398"/>
    <p:sldId id="648" r:id="rId399"/>
    <p:sldId id="649" r:id="rId400"/>
    <p:sldId id="650" r:id="rId401"/>
    <p:sldId id="651" r:id="rId402"/>
    <p:sldId id="652" r:id="rId403"/>
    <p:sldId id="653" r:id="rId404"/>
    <p:sldId id="654" r:id="rId405"/>
    <p:sldId id="655" r:id="rId406"/>
    <p:sldId id="656" r:id="rId407"/>
    <p:sldId id="657" r:id="rId408"/>
    <p:sldId id="658" r:id="rId409"/>
    <p:sldId id="659" r:id="rId410"/>
    <p:sldId id="660" r:id="rId411"/>
    <p:sldId id="661" r:id="rId412"/>
    <p:sldId id="662" r:id="rId413"/>
    <p:sldId id="663" r:id="rId414"/>
    <p:sldId id="664" r:id="rId415"/>
    <p:sldId id="665" r:id="rId416"/>
    <p:sldId id="666" r:id="rId417"/>
    <p:sldId id="667" r:id="rId418"/>
    <p:sldId id="668" r:id="rId419"/>
    <p:sldId id="669" r:id="rId420"/>
    <p:sldId id="670" r:id="rId421"/>
    <p:sldId id="671" r:id="rId422"/>
    <p:sldId id="672" r:id="rId423"/>
    <p:sldId id="673" r:id="rId424"/>
    <p:sldId id="674" r:id="rId425"/>
    <p:sldId id="675" r:id="rId426"/>
    <p:sldId id="676" r:id="rId427"/>
    <p:sldId id="677" r:id="rId428"/>
    <p:sldId id="678" r:id="rId429"/>
    <p:sldId id="679" r:id="rId430"/>
    <p:sldId id="680" r:id="rId431"/>
    <p:sldId id="681" r:id="rId432"/>
    <p:sldId id="682" r:id="rId433"/>
    <p:sldId id="683" r:id="rId434"/>
    <p:sldId id="684" r:id="rId435"/>
    <p:sldId id="685" r:id="rId436"/>
    <p:sldId id="686" r:id="rId437"/>
    <p:sldId id="687" r:id="rId438"/>
    <p:sldId id="688" r:id="rId439"/>
    <p:sldId id="689" r:id="rId440"/>
    <p:sldId id="690" r:id="rId441"/>
    <p:sldId id="691" r:id="rId442"/>
    <p:sldId id="692" r:id="rId443"/>
    <p:sldId id="693" r:id="rId444"/>
    <p:sldId id="694" r:id="rId445"/>
    <p:sldId id="695" r:id="rId446"/>
    <p:sldId id="696" r:id="rId447"/>
    <p:sldId id="697" r:id="rId448"/>
    <p:sldId id="698" r:id="rId449"/>
    <p:sldId id="699" r:id="rId450"/>
    <p:sldId id="700" r:id="rId451"/>
    <p:sldId id="701" r:id="rId452"/>
    <p:sldId id="702" r:id="rId453"/>
    <p:sldId id="703" r:id="rId454"/>
    <p:sldId id="704" r:id="rId455"/>
    <p:sldId id="705" r:id="rId456"/>
    <p:sldId id="706" r:id="rId457"/>
    <p:sldId id="707" r:id="rId458"/>
    <p:sldId id="708" r:id="rId459"/>
    <p:sldId id="709" r:id="rId460"/>
    <p:sldId id="710" r:id="rId461"/>
    <p:sldId id="711" r:id="rId462"/>
    <p:sldId id="712" r:id="rId463"/>
    <p:sldId id="713" r:id="rId464"/>
    <p:sldId id="714" r:id="rId465"/>
    <p:sldId id="715" r:id="rId466"/>
    <p:sldId id="716" r:id="rId467"/>
    <p:sldId id="717" r:id="rId468"/>
    <p:sldId id="718" r:id="rId469"/>
    <p:sldId id="719" r:id="rId470"/>
    <p:sldId id="720" r:id="rId471"/>
    <p:sldId id="721" r:id="rId472"/>
    <p:sldId id="722" r:id="rId473"/>
    <p:sldId id="723" r:id="rId474"/>
    <p:sldId id="724" r:id="rId475"/>
    <p:sldId id="725" r:id="rId476"/>
    <p:sldId id="726" r:id="rId477"/>
    <p:sldId id="727" r:id="rId478"/>
    <p:sldId id="728" r:id="rId479"/>
    <p:sldId id="729" r:id="rId480"/>
    <p:sldId id="730" r:id="rId481"/>
    <p:sldId id="731" r:id="rId482"/>
    <p:sldId id="732" r:id="rId483"/>
    <p:sldId id="733" r:id="rId484"/>
    <p:sldId id="734" r:id="rId485"/>
    <p:sldId id="735" r:id="rId486"/>
    <p:sldId id="736" r:id="rId487"/>
    <p:sldId id="737" r:id="rId488"/>
    <p:sldId id="738" r:id="rId489"/>
    <p:sldId id="739" r:id="rId490"/>
    <p:sldId id="740" r:id="rId491"/>
    <p:sldId id="741" r:id="rId492"/>
    <p:sldId id="742" r:id="rId493"/>
    <p:sldId id="743" r:id="rId494"/>
    <p:sldId id="744" r:id="rId495"/>
    <p:sldId id="745" r:id="rId496"/>
    <p:sldId id="746" r:id="rId497"/>
    <p:sldId id="747" r:id="rId498"/>
    <p:sldId id="748" r:id="rId499"/>
    <p:sldId id="749" r:id="rId500"/>
    <p:sldId id="750" r:id="rId501"/>
    <p:sldId id="751" r:id="rId502"/>
    <p:sldId id="752" r:id="rId503"/>
    <p:sldId id="753" r:id="rId504"/>
    <p:sldId id="754" r:id="rId505"/>
    <p:sldId id="755" r:id="rId506"/>
    <p:sldId id="756" r:id="rId507"/>
    <p:sldId id="757" r:id="rId508"/>
    <p:sldId id="758" r:id="rId509"/>
    <p:sldId id="759" r:id="rId510"/>
    <p:sldId id="760" r:id="rId511"/>
    <p:sldId id="761" r:id="rId512"/>
    <p:sldId id="762" r:id="rId513"/>
    <p:sldId id="763" r:id="rId514"/>
    <p:sldId id="764" r:id="rId515"/>
    <p:sldId id="765" r:id="rId516"/>
    <p:sldId id="766" r:id="rId517"/>
    <p:sldId id="767" r:id="rId518"/>
    <p:sldId id="768" r:id="rId519"/>
    <p:sldId id="769" r:id="rId520"/>
    <p:sldId id="770" r:id="rId521"/>
    <p:sldId id="771" r:id="rId522"/>
    <p:sldId id="772" r:id="rId523"/>
    <p:sldId id="773" r:id="rId524"/>
    <p:sldId id="774" r:id="rId525"/>
    <p:sldId id="775" r:id="rId526"/>
    <p:sldId id="776" r:id="rId527"/>
    <p:sldId id="777" r:id="rId528"/>
    <p:sldId id="778" r:id="rId529"/>
    <p:sldId id="779" r:id="rId530"/>
    <p:sldId id="780" r:id="rId531"/>
    <p:sldId id="781" r:id="rId532"/>
    <p:sldId id="782" r:id="rId533"/>
    <p:sldId id="783" r:id="rId534"/>
    <p:sldId id="784" r:id="rId535"/>
    <p:sldId id="785" r:id="rId536"/>
    <p:sldId id="786" r:id="rId537"/>
    <p:sldId id="787" r:id="rId538"/>
    <p:sldId id="788" r:id="rId539"/>
    <p:sldId id="789" r:id="rId540"/>
    <p:sldId id="790" r:id="rId541"/>
    <p:sldId id="791" r:id="rId542"/>
    <p:sldId id="792" r:id="rId543"/>
    <p:sldId id="793" r:id="rId544"/>
    <p:sldId id="794" r:id="rId545"/>
    <p:sldId id="795" r:id="rId546"/>
    <p:sldId id="796" r:id="rId547"/>
    <p:sldId id="797" r:id="rId548"/>
    <p:sldId id="798" r:id="rId549"/>
    <p:sldId id="799" r:id="rId550"/>
    <p:sldId id="800" r:id="rId551"/>
    <p:sldId id="801" r:id="rId552"/>
    <p:sldId id="802" r:id="rId553"/>
    <p:sldId id="803" r:id="rId554"/>
    <p:sldId id="804" r:id="rId555"/>
    <p:sldId id="805" r:id="rId556"/>
    <p:sldId id="806" r:id="rId557"/>
    <p:sldId id="807" r:id="rId558"/>
    <p:sldId id="808" r:id="rId559"/>
    <p:sldId id="809" r:id="rId560"/>
    <p:sldId id="810" r:id="rId561"/>
    <p:sldId id="811" r:id="rId562"/>
    <p:sldId id="812" r:id="rId563"/>
    <p:sldId id="813" r:id="rId564"/>
    <p:sldId id="814" r:id="rId565"/>
    <p:sldId id="815" r:id="rId566"/>
    <p:sldId id="816" r:id="rId567"/>
    <p:sldId id="817" r:id="rId568"/>
    <p:sldId id="818" r:id="rId569"/>
    <p:sldId id="819" r:id="rId570"/>
    <p:sldId id="820" r:id="rId571"/>
    <p:sldId id="821" r:id="rId572"/>
    <p:sldId id="822" r:id="rId573"/>
    <p:sldId id="823" r:id="rId574"/>
    <p:sldId id="824" r:id="rId575"/>
    <p:sldId id="825" r:id="rId576"/>
    <p:sldId id="826" r:id="rId577"/>
    <p:sldId id="827" r:id="rId578"/>
    <p:sldId id="828" r:id="rId579"/>
    <p:sldId id="829" r:id="rId580"/>
    <p:sldId id="830" r:id="rId581"/>
    <p:sldId id="831" r:id="rId582"/>
    <p:sldId id="832" r:id="rId583"/>
    <p:sldId id="833" r:id="rId584"/>
    <p:sldId id="834" r:id="rId585"/>
    <p:sldId id="835" r:id="rId586"/>
    <p:sldId id="836" r:id="rId587"/>
    <p:sldId id="837" r:id="rId588"/>
    <p:sldId id="838" r:id="rId589"/>
    <p:sldId id="839" r:id="rId590"/>
    <p:sldId id="840" r:id="rId591"/>
    <p:sldId id="841" r:id="rId592"/>
    <p:sldId id="842" r:id="rId593"/>
    <p:sldId id="843" r:id="rId594"/>
    <p:sldId id="844" r:id="rId595"/>
    <p:sldId id="845" r:id="rId596"/>
    <p:sldId id="846" r:id="rId597"/>
    <p:sldId id="847" r:id="rId598"/>
    <p:sldId id="848" r:id="rId599"/>
    <p:sldId id="849" r:id="rId600"/>
    <p:sldId id="850" r:id="rId601"/>
    <p:sldId id="851" r:id="rId602"/>
    <p:sldId id="852" r:id="rId603"/>
    <p:sldId id="853" r:id="rId604"/>
    <p:sldId id="854" r:id="rId605"/>
    <p:sldId id="855" r:id="rId606"/>
    <p:sldId id="856" r:id="rId607"/>
    <p:sldId id="857" r:id="rId608"/>
    <p:sldId id="858" r:id="rId609"/>
    <p:sldId id="859" r:id="rId610"/>
    <p:sldId id="860" r:id="rId611"/>
    <p:sldId id="861" r:id="rId612"/>
    <p:sldId id="862" r:id="rId613"/>
    <p:sldId id="863" r:id="rId614"/>
    <p:sldId id="864" r:id="rId615"/>
    <p:sldId id="865" r:id="rId616"/>
    <p:sldId id="866" r:id="rId617"/>
    <p:sldId id="867" r:id="rId618"/>
    <p:sldId id="868" r:id="rId619"/>
    <p:sldId id="869" r:id="rId620"/>
    <p:sldId id="870" r:id="rId621"/>
    <p:sldId id="871" r:id="rId622"/>
    <p:sldId id="872" r:id="rId623"/>
    <p:sldId id="873" r:id="rId624"/>
    <p:sldId id="874" r:id="rId625"/>
    <p:sldId id="875" r:id="rId626"/>
    <p:sldId id="876" r:id="rId627"/>
    <p:sldId id="877" r:id="rId628"/>
    <p:sldId id="878" r:id="rId629"/>
    <p:sldId id="879" r:id="rId630"/>
    <p:sldId id="880" r:id="rId631"/>
    <p:sldId id="881" r:id="rId632"/>
    <p:sldId id="882" r:id="rId633"/>
    <p:sldId id="883" r:id="rId634"/>
    <p:sldId id="884" r:id="rId635"/>
    <p:sldId id="885" r:id="rId636"/>
    <p:sldId id="886" r:id="rId637"/>
    <p:sldId id="887" r:id="rId638"/>
    <p:sldId id="888" r:id="rId639"/>
    <p:sldId id="889" r:id="rId640"/>
    <p:sldId id="890" r:id="rId641"/>
    <p:sldId id="891" r:id="rId642"/>
    <p:sldId id="892" r:id="rId643"/>
    <p:sldId id="893" r:id="rId644"/>
    <p:sldId id="894" r:id="rId645"/>
    <p:sldId id="895" r:id="rId646"/>
    <p:sldId id="896" r:id="rId647"/>
    <p:sldId id="897" r:id="rId648"/>
    <p:sldId id="898" r:id="rId649"/>
    <p:sldId id="899" r:id="rId650"/>
    <p:sldId id="900" r:id="rId651"/>
    <p:sldId id="901" r:id="rId652"/>
    <p:sldId id="902" r:id="rId653"/>
    <p:sldId id="903" r:id="rId654"/>
    <p:sldId id="904" r:id="rId655"/>
    <p:sldId id="905" r:id="rId656"/>
    <p:sldId id="906" r:id="rId657"/>
    <p:sldId id="907" r:id="rId658"/>
    <p:sldId id="908" r:id="rId659"/>
    <p:sldId id="909" r:id="rId660"/>
    <p:sldId id="910" r:id="rId661"/>
    <p:sldId id="911" r:id="rId662"/>
    <p:sldId id="912" r:id="rId663"/>
    <p:sldId id="913" r:id="rId664"/>
    <p:sldId id="914" r:id="rId665"/>
    <p:sldId id="915" r:id="rId666"/>
    <p:sldId id="916" r:id="rId667"/>
    <p:sldId id="917" r:id="rId668"/>
    <p:sldId id="918" r:id="rId669"/>
    <p:sldId id="919" r:id="rId670"/>
    <p:sldId id="920" r:id="rId671"/>
    <p:sldId id="921" r:id="rId672"/>
    <p:sldId id="922" r:id="rId673"/>
    <p:sldId id="923" r:id="rId674"/>
    <p:sldId id="924" r:id="rId675"/>
    <p:sldId id="925" r:id="rId676"/>
    <p:sldId id="926" r:id="rId677"/>
    <p:sldId id="927" r:id="rId678"/>
    <p:sldId id="928" r:id="rId679"/>
    <p:sldId id="929" r:id="rId680"/>
    <p:sldId id="930" r:id="rId681"/>
    <p:sldId id="931" r:id="rId682"/>
    <p:sldId id="932" r:id="rId683"/>
    <p:sldId id="933" r:id="rId684"/>
    <p:sldId id="934" r:id="rId685"/>
    <p:sldId id="935" r:id="rId686"/>
    <p:sldId id="936" r:id="rId687"/>
    <p:sldId id="937" r:id="rId688"/>
    <p:sldId id="938" r:id="rId689"/>
    <p:sldId id="939" r:id="rId690"/>
    <p:sldId id="940" r:id="rId691"/>
    <p:sldId id="941" r:id="rId692"/>
    <p:sldId id="942" r:id="rId693"/>
    <p:sldId id="943" r:id="rId694"/>
    <p:sldId id="944" r:id="rId695"/>
    <p:sldId id="945" r:id="rId696"/>
    <p:sldId id="946" r:id="rId697"/>
    <p:sldId id="947" r:id="rId698"/>
    <p:sldId id="948" r:id="rId699"/>
    <p:sldId id="949" r:id="rId700"/>
    <p:sldId id="950" r:id="rId701"/>
    <p:sldId id="951" r:id="rId702"/>
    <p:sldId id="952" r:id="rId703"/>
    <p:sldId id="953" r:id="rId704"/>
    <p:sldId id="954" r:id="rId705"/>
    <p:sldId id="955" r:id="rId706"/>
    <p:sldId id="956" r:id="rId707"/>
    <p:sldId id="957" r:id="rId708"/>
    <p:sldId id="958" r:id="rId709"/>
    <p:sldId id="959" r:id="rId710"/>
    <p:sldId id="960" r:id="rId711"/>
    <p:sldId id="961" r:id="rId712"/>
    <p:sldId id="962" r:id="rId713"/>
    <p:sldId id="963" r:id="rId714"/>
    <p:sldId id="964" r:id="rId715"/>
    <p:sldId id="965" r:id="rId716"/>
    <p:sldId id="966" r:id="rId717"/>
    <p:sldId id="967" r:id="rId718"/>
    <p:sldId id="968" r:id="rId719"/>
    <p:sldId id="969" r:id="rId720"/>
    <p:sldId id="970" r:id="rId721"/>
    <p:sldId id="971" r:id="rId722"/>
    <p:sldId id="972" r:id="rId723"/>
    <p:sldId id="973" r:id="rId724"/>
    <p:sldId id="974" r:id="rId725"/>
    <p:sldId id="975" r:id="rId726"/>
    <p:sldId id="976" r:id="rId727"/>
    <p:sldId id="977" r:id="rId728"/>
    <p:sldId id="978" r:id="rId729"/>
    <p:sldId id="979" r:id="rId730"/>
    <p:sldId id="980" r:id="rId731"/>
    <p:sldId id="981" r:id="rId732"/>
    <p:sldId id="982" r:id="rId733"/>
    <p:sldId id="983" r:id="rId734"/>
    <p:sldId id="984" r:id="rId735"/>
    <p:sldId id="985" r:id="rId736"/>
    <p:sldId id="986" r:id="rId737"/>
    <p:sldId id="987" r:id="rId738"/>
    <p:sldId id="988" r:id="rId739"/>
    <p:sldId id="989" r:id="rId740"/>
    <p:sldId id="990" r:id="rId741"/>
    <p:sldId id="991" r:id="rId742"/>
    <p:sldId id="992" r:id="rId743"/>
    <p:sldId id="993" r:id="rId744"/>
    <p:sldId id="994" r:id="rId745"/>
    <p:sldId id="995" r:id="rId746"/>
    <p:sldId id="996" r:id="rId747"/>
    <p:sldId id="997" r:id="rId748"/>
    <p:sldId id="998" r:id="rId749"/>
    <p:sldId id="999" r:id="rId750"/>
    <p:sldId id="1000" r:id="rId751"/>
    <p:sldId id="1001" r:id="rId752"/>
    <p:sldId id="1002" r:id="rId753"/>
    <p:sldId id="1003" r:id="rId754"/>
    <p:sldId id="1004" r:id="rId755"/>
    <p:sldId id="1005" r:id="rId756"/>
    <p:sldId id="1006" r:id="rId757"/>
    <p:sldId id="1007" r:id="rId758"/>
    <p:sldId id="1008" r:id="rId759"/>
    <p:sldId id="1009" r:id="rId760"/>
    <p:sldId id="1010" r:id="rId761"/>
    <p:sldId id="1011" r:id="rId762"/>
    <p:sldId id="1012" r:id="rId763"/>
    <p:sldId id="1013" r:id="rId764"/>
    <p:sldId id="1014" r:id="rId765"/>
    <p:sldId id="1015" r:id="rId766"/>
    <p:sldId id="1016" r:id="rId767"/>
    <p:sldId id="1017" r:id="rId768"/>
    <p:sldId id="1018" r:id="rId769"/>
    <p:sldId id="1019" r:id="rId770"/>
    <p:sldId id="1020" r:id="rId771"/>
    <p:sldId id="1021" r:id="rId772"/>
    <p:sldId id="1022" r:id="rId773"/>
    <p:sldId id="1023" r:id="rId774"/>
    <p:sldId id="1024" r:id="rId775"/>
    <p:sldId id="1025" r:id="rId776"/>
    <p:sldId id="1026" r:id="rId777"/>
    <p:sldId id="1027" r:id="rId778"/>
    <p:sldId id="1028" r:id="rId779"/>
    <p:sldId id="1029" r:id="rId780"/>
    <p:sldId id="1030" r:id="rId781"/>
    <p:sldId id="1031" r:id="rId782"/>
    <p:sldId id="1032" r:id="rId783"/>
    <p:sldId id="1033" r:id="rId784"/>
    <p:sldId id="1034" r:id="rId785"/>
    <p:sldId id="1035" r:id="rId786"/>
    <p:sldId id="1036" r:id="rId787"/>
    <p:sldId id="1037" r:id="rId788"/>
    <p:sldId id="1038" r:id="rId789"/>
    <p:sldId id="1039" r:id="rId790"/>
    <p:sldId id="1040" r:id="rId791"/>
    <p:sldId id="1041" r:id="rId792"/>
    <p:sldId id="1042" r:id="rId793"/>
    <p:sldId id="1043" r:id="rId794"/>
    <p:sldId id="1044" r:id="rId795"/>
    <p:sldId id="1045" r:id="rId796"/>
    <p:sldId id="1046" r:id="rId797"/>
    <p:sldId id="1047" r:id="rId798"/>
    <p:sldId id="1048" r:id="rId799"/>
    <p:sldId id="1049" r:id="rId800"/>
    <p:sldId id="1050" r:id="rId801"/>
    <p:sldId id="1051" r:id="rId802"/>
    <p:sldId id="1052" r:id="rId803"/>
    <p:sldId id="1053" r:id="rId804"/>
    <p:sldId id="1054" r:id="rId805"/>
    <p:sldId id="1055" r:id="rId806"/>
    <p:sldId id="1056" r:id="rId807"/>
    <p:sldId id="1057" r:id="rId808"/>
    <p:sldId id="1058" r:id="rId809"/>
    <p:sldId id="1059" r:id="rId810"/>
    <p:sldId id="1060" r:id="rId811"/>
    <p:sldId id="1061" r:id="rId812"/>
    <p:sldId id="1062" r:id="rId813"/>
    <p:sldId id="1063" r:id="rId814"/>
    <p:sldId id="1064" r:id="rId815"/>
    <p:sldId id="1065" r:id="rId816"/>
    <p:sldId id="1066" r:id="rId817"/>
    <p:sldId id="1067" r:id="rId818"/>
    <p:sldId id="1068" r:id="rId819"/>
    <p:sldId id="1069" r:id="rId820"/>
    <p:sldId id="1070" r:id="rId821"/>
    <p:sldId id="1071" r:id="rId822"/>
    <p:sldId id="1072" r:id="rId823"/>
    <p:sldId id="1073" r:id="rId824"/>
    <p:sldId id="1074" r:id="rId825"/>
    <p:sldId id="1075" r:id="rId826"/>
    <p:sldId id="1076" r:id="rId827"/>
    <p:sldId id="1077" r:id="rId828"/>
    <p:sldId id="1078" r:id="rId829"/>
    <p:sldId id="1079" r:id="rId830"/>
    <p:sldId id="1080" r:id="rId831"/>
    <p:sldId id="1081" r:id="rId832"/>
    <p:sldId id="1082" r:id="rId833"/>
    <p:sldId id="1083" r:id="rId834"/>
    <p:sldId id="1084" r:id="rId835"/>
    <p:sldId id="1085" r:id="rId836"/>
    <p:sldId id="1086" r:id="rId837"/>
    <p:sldId id="1087" r:id="rId838"/>
    <p:sldId id="1088" r:id="rId839"/>
    <p:sldId id="1089" r:id="rId840"/>
    <p:sldId id="1090" r:id="rId841"/>
    <p:sldId id="1091" r:id="rId842"/>
    <p:sldId id="1092" r:id="rId843"/>
    <p:sldId id="1093" r:id="rId844"/>
    <p:sldId id="1094" r:id="rId845"/>
    <p:sldId id="1095" r:id="rId846"/>
    <p:sldId id="1096" r:id="rId847"/>
    <p:sldId id="1097" r:id="rId848"/>
    <p:sldId id="1098" r:id="rId849"/>
    <p:sldId id="1099" r:id="rId850"/>
    <p:sldId id="1100" r:id="rId851"/>
    <p:sldId id="1101" r:id="rId852"/>
    <p:sldId id="1102" r:id="rId853"/>
    <p:sldId id="1103" r:id="rId854"/>
    <p:sldId id="1104" r:id="rId855"/>
    <p:sldId id="1105" r:id="rId856"/>
    <p:sldId id="1106" r:id="rId857"/>
    <p:sldId id="1107" r:id="rId858"/>
    <p:sldId id="1108" r:id="rId859"/>
    <p:sldId id="1109" r:id="rId860"/>
    <p:sldId id="1110" r:id="rId861"/>
    <p:sldId id="1111" r:id="rId862"/>
    <p:sldId id="1112" r:id="rId863"/>
    <p:sldId id="1113" r:id="rId864"/>
    <p:sldId id="1114" r:id="rId865"/>
    <p:sldId id="1115" r:id="rId866"/>
    <p:sldId id="1116" r:id="rId867"/>
    <p:sldId id="1117" r:id="rId868"/>
    <p:sldId id="1118" r:id="rId869"/>
    <p:sldId id="1119" r:id="rId870"/>
    <p:sldId id="1120" r:id="rId871"/>
    <p:sldId id="1121" r:id="rId872"/>
    <p:sldId id="1122" r:id="rId873"/>
    <p:sldId id="1123" r:id="rId874"/>
    <p:sldId id="1124" r:id="rId875"/>
    <p:sldId id="1125" r:id="rId876"/>
    <p:sldId id="1126" r:id="rId877"/>
    <p:sldId id="1127" r:id="rId878"/>
    <p:sldId id="1128" r:id="rId879"/>
    <p:sldId id="1129" r:id="rId880"/>
    <p:sldId id="1130" r:id="rId881"/>
    <p:sldId id="1131" r:id="rId882"/>
    <p:sldId id="1132" r:id="rId883"/>
    <p:sldId id="1133" r:id="rId884"/>
    <p:sldId id="1134" r:id="rId885"/>
    <p:sldId id="1135" r:id="rId886"/>
    <p:sldId id="1136" r:id="rId887"/>
    <p:sldId id="1137" r:id="rId888"/>
    <p:sldId id="1138" r:id="rId889"/>
    <p:sldId id="1139" r:id="rId890"/>
    <p:sldId id="1140" r:id="rId891"/>
    <p:sldId id="1141" r:id="rId892"/>
    <p:sldId id="1142" r:id="rId893"/>
    <p:sldId id="1143" r:id="rId894"/>
    <p:sldId id="1144" r:id="rId895"/>
    <p:sldId id="1145" r:id="rId896"/>
    <p:sldId id="1146" r:id="rId897"/>
    <p:sldId id="1147" r:id="rId898"/>
    <p:sldId id="1148" r:id="rId899"/>
    <p:sldId id="1149" r:id="rId900"/>
    <p:sldId id="1150" r:id="rId901"/>
    <p:sldId id="1151" r:id="rId902"/>
    <p:sldId id="1152" r:id="rId903"/>
    <p:sldId id="1153" r:id="rId904"/>
    <p:sldId id="1154" r:id="rId905"/>
    <p:sldId id="1155" r:id="rId906"/>
    <p:sldId id="1156" r:id="rId907"/>
    <p:sldId id="1157" r:id="rId908"/>
    <p:sldId id="1158" r:id="rId909"/>
    <p:sldId id="1159" r:id="rId910"/>
    <p:sldId id="1160" r:id="rId911"/>
    <p:sldId id="1161" r:id="rId912"/>
    <p:sldId id="1162" r:id="rId913"/>
    <p:sldId id="1163" r:id="rId914"/>
    <p:sldId id="1164" r:id="rId915"/>
    <p:sldId id="1165" r:id="rId916"/>
    <p:sldId id="1166" r:id="rId917"/>
    <p:sldId id="1167" r:id="rId918"/>
    <p:sldId id="1168" r:id="rId919"/>
    <p:sldId id="1169" r:id="rId920"/>
    <p:sldId id="1170" r:id="rId921"/>
    <p:sldId id="1171" r:id="rId922"/>
    <p:sldId id="1172" r:id="rId923"/>
    <p:sldId id="1173" r:id="rId924"/>
    <p:sldId id="1174" r:id="rId925"/>
    <p:sldId id="1175" r:id="rId926"/>
    <p:sldId id="1176" r:id="rId927"/>
    <p:sldId id="1177" r:id="rId928"/>
    <p:sldId id="1178" r:id="rId929"/>
    <p:sldId id="1179" r:id="rId930"/>
    <p:sldId id="1180" r:id="rId931"/>
    <p:sldId id="1181" r:id="rId932"/>
    <p:sldId id="1182" r:id="rId933"/>
    <p:sldId id="1183" r:id="rId934"/>
    <p:sldId id="1184" r:id="rId935"/>
    <p:sldId id="1185" r:id="rId936"/>
    <p:sldId id="1186" r:id="rId937"/>
    <p:sldId id="1187" r:id="rId938"/>
    <p:sldId id="1188" r:id="rId939"/>
    <p:sldId id="1189" r:id="rId940"/>
    <p:sldId id="1190" r:id="rId941"/>
    <p:sldId id="1191" r:id="rId942"/>
    <p:sldId id="1192" r:id="rId943"/>
    <p:sldId id="1193" r:id="rId944"/>
    <p:sldId id="1194" r:id="rId945"/>
    <p:sldId id="1195" r:id="rId946"/>
    <p:sldId id="1196" r:id="rId947"/>
    <p:sldId id="1197" r:id="rId948"/>
    <p:sldId id="1198" r:id="rId949"/>
    <p:sldId id="1199" r:id="rId950"/>
    <p:sldId id="1200" r:id="rId951"/>
    <p:sldId id="1201" r:id="rId952"/>
    <p:sldId id="1202" r:id="rId953"/>
    <p:sldId id="1203" r:id="rId954"/>
    <p:sldId id="1204" r:id="rId955"/>
    <p:sldId id="1205" r:id="rId956"/>
    <p:sldId id="1206" r:id="rId957"/>
    <p:sldId id="1207" r:id="rId958"/>
    <p:sldId id="1208" r:id="rId959"/>
    <p:sldId id="1209" r:id="rId960"/>
    <p:sldId id="1210" r:id="rId961"/>
    <p:sldId id="1211" r:id="rId962"/>
    <p:sldId id="1212" r:id="rId963"/>
    <p:sldId id="1213" r:id="rId964"/>
    <p:sldId id="1214" r:id="rId965"/>
    <p:sldId id="1215" r:id="rId966"/>
    <p:sldId id="1216" r:id="rId967"/>
    <p:sldId id="1217" r:id="rId968"/>
    <p:sldId id="1218" r:id="rId969"/>
    <p:sldId id="1219" r:id="rId970"/>
    <p:sldId id="1220" r:id="rId971"/>
    <p:sldId id="1221" r:id="rId972"/>
    <p:sldId id="1222" r:id="rId973"/>
    <p:sldId id="1223" r:id="rId974"/>
    <p:sldId id="1224" r:id="rId975"/>
    <p:sldId id="1225" r:id="rId976"/>
    <p:sldId id="1226" r:id="rId977"/>
    <p:sldId id="1227" r:id="rId978"/>
    <p:sldId id="1228" r:id="rId979"/>
    <p:sldId id="1229" r:id="rId980"/>
    <p:sldId id="1230" r:id="rId981"/>
    <p:sldId id="1231" r:id="rId982"/>
    <p:sldId id="1232" r:id="rId983"/>
    <p:sldId id="1233" r:id="rId984"/>
    <p:sldId id="1234" r:id="rId985"/>
    <p:sldId id="1235" r:id="rId986"/>
    <p:sldId id="1236" r:id="rId987"/>
    <p:sldId id="1237" r:id="rId988"/>
    <p:sldId id="1238" r:id="rId989"/>
    <p:sldId id="1239" r:id="rId990"/>
    <p:sldId id="1240" r:id="rId991"/>
    <p:sldId id="1241" r:id="rId992"/>
    <p:sldId id="1242" r:id="rId993"/>
    <p:sldId id="1243" r:id="rId994"/>
    <p:sldId id="1244" r:id="rId995"/>
    <p:sldId id="1245" r:id="rId996"/>
    <p:sldId id="1246" r:id="rId997"/>
    <p:sldId id="1247" r:id="rId998"/>
    <p:sldId id="1248" r:id="rId999"/>
    <p:sldId id="1249" r:id="rId1000"/>
    <p:sldId id="1250" r:id="rId1001"/>
    <p:sldId id="1251" r:id="rId1002"/>
    <p:sldId id="1252" r:id="rId1003"/>
    <p:sldId id="1253" r:id="rId1004"/>
    <p:sldId id="1254" r:id="rId1005"/>
    <p:sldId id="1255" r:id="rId1006"/>
    <p:sldId id="1256" r:id="rId1007"/>
    <p:sldId id="1257" r:id="rId1008"/>
    <p:sldId id="1258" r:id="rId1009"/>
    <p:sldId id="1259" r:id="rId1010"/>
    <p:sldId id="1260" r:id="rId1011"/>
    <p:sldId id="1261" r:id="rId1012"/>
    <p:sldId id="1262" r:id="rId1013"/>
    <p:sldId id="1263" r:id="rId1014"/>
    <p:sldId id="1264" r:id="rId1015"/>
    <p:sldId id="1265" r:id="rId1016"/>
    <p:sldId id="1266" r:id="rId1017"/>
    <p:sldId id="1267" r:id="rId1018"/>
    <p:sldId id="1268" r:id="rId1019"/>
    <p:sldId id="1269" r:id="rId1020"/>
    <p:sldId id="1270" r:id="rId1021"/>
    <p:sldId id="1271" r:id="rId1022"/>
    <p:sldId id="1272" r:id="rId1023"/>
    <p:sldId id="1273" r:id="rId1024"/>
    <p:sldId id="1274" r:id="rId1025"/>
    <p:sldId id="1275" r:id="rId1026"/>
    <p:sldId id="1276" r:id="rId1027"/>
    <p:sldId id="1277" r:id="rId1028"/>
    <p:sldId id="1278" r:id="rId1029"/>
    <p:sldId id="1279" r:id="rId1030"/>
    <p:sldId id="1280" r:id="rId1031"/>
    <p:sldId id="1281" r:id="rId1032"/>
    <p:sldId id="1282" r:id="rId1033"/>
    <p:sldId id="1283" r:id="rId1034"/>
    <p:sldId id="1284" r:id="rId1035"/>
    <p:sldId id="1285" r:id="rId1036"/>
    <p:sldId id="1286" r:id="rId1037"/>
    <p:sldId id="1287" r:id="rId1038"/>
    <p:sldId id="1288" r:id="rId1039"/>
    <p:sldId id="1289" r:id="rId1040"/>
    <p:sldId id="1290" r:id="rId1041"/>
    <p:sldId id="1291" r:id="rId1042"/>
    <p:sldId id="1292" r:id="rId1043"/>
    <p:sldId id="1293" r:id="rId1044"/>
    <p:sldId id="1294" r:id="rId1045"/>
    <p:sldId id="1295" r:id="rId1046"/>
    <p:sldId id="1296" r:id="rId1047"/>
    <p:sldId id="1297" r:id="rId1048"/>
    <p:sldId id="1298" r:id="rId1049"/>
    <p:sldId id="1299" r:id="rId1050"/>
    <p:sldId id="1300" r:id="rId1051"/>
    <p:sldId id="1301" r:id="rId1052"/>
    <p:sldId id="1302" r:id="rId1053"/>
    <p:sldId id="1303" r:id="rId1054"/>
    <p:sldId id="1304" r:id="rId1055"/>
    <p:sldId id="1305" r:id="rId1056"/>
    <p:sldId id="1306" r:id="rId1057"/>
    <p:sldId id="1307" r:id="rId1058"/>
    <p:sldId id="1308" r:id="rId1059"/>
    <p:sldId id="1309" r:id="rId1060"/>
    <p:sldId id="1310" r:id="rId1061"/>
    <p:sldId id="1311" r:id="rId1062"/>
    <p:sldId id="1312" r:id="rId1063"/>
    <p:sldId id="1313" r:id="rId1064"/>
    <p:sldId id="1314" r:id="rId1065"/>
    <p:sldId id="1315" r:id="rId1066"/>
    <p:sldId id="1316" r:id="rId1067"/>
    <p:sldId id="1317" r:id="rId1068"/>
    <p:sldId id="1318" r:id="rId1069"/>
    <p:sldId id="1319" r:id="rId1070"/>
    <p:sldId id="1320" r:id="rId1071"/>
    <p:sldId id="1321" r:id="rId1072"/>
    <p:sldId id="1322" r:id="rId1073"/>
    <p:sldId id="1323" r:id="rId1074"/>
    <p:sldId id="1324" r:id="rId1075"/>
    <p:sldId id="1325" r:id="rId1076"/>
    <p:sldId id="1326" r:id="rId1077"/>
    <p:sldId id="1327" r:id="rId1078"/>
    <p:sldId id="1328" r:id="rId1079"/>
    <p:sldId id="1329" r:id="rId1080"/>
    <p:sldId id="1330" r:id="rId1081"/>
    <p:sldId id="1331" r:id="rId1082"/>
    <p:sldId id="1332" r:id="rId1083"/>
    <p:sldId id="1333" r:id="rId1084"/>
    <p:sldId id="1334" r:id="rId1085"/>
    <p:sldId id="1335" r:id="rId1086"/>
    <p:sldId id="1336" r:id="rId1087"/>
    <p:sldId id="1337" r:id="rId1088"/>
    <p:sldId id="1338" r:id="rId1089"/>
    <p:sldId id="1339" r:id="rId1090"/>
    <p:sldId id="1340" r:id="rId1091"/>
    <p:sldId id="1341" r:id="rId1092"/>
    <p:sldId id="1342" r:id="rId1093"/>
    <p:sldId id="1343" r:id="rId1094"/>
    <p:sldId id="1344" r:id="rId1095"/>
    <p:sldId id="1345" r:id="rId1096"/>
    <p:sldId id="1346" r:id="rId1097"/>
    <p:sldId id="1347" r:id="rId1098"/>
    <p:sldId id="1348" r:id="rId1099"/>
    <p:sldId id="1349" r:id="rId1100"/>
    <p:sldId id="1350" r:id="rId1101"/>
    <p:sldId id="1351" r:id="rId1102"/>
    <p:sldId id="1352" r:id="rId1103"/>
    <p:sldId id="1353" r:id="rId1104"/>
    <p:sldId id="1354" r:id="rId1105"/>
    <p:sldId id="1355" r:id="rId1106"/>
    <p:sldId id="1356" r:id="rId1107"/>
    <p:sldId id="1357" r:id="rId1108"/>
    <p:sldId id="1358" r:id="rId1109"/>
    <p:sldId id="1359" r:id="rId1110"/>
    <p:sldId id="1360" r:id="rId1111"/>
    <p:sldId id="1361" r:id="rId1112"/>
    <p:sldId id="1362" r:id="rId1113"/>
    <p:sldId id="1363" r:id="rId1114"/>
    <p:sldId id="1364" r:id="rId1115"/>
    <p:sldId id="1365" r:id="rId1116"/>
    <p:sldId id="1366" r:id="rId1117"/>
    <p:sldId id="1367" r:id="rId1118"/>
    <p:sldId id="1368" r:id="rId1119"/>
    <p:sldId id="1369" r:id="rId1120"/>
    <p:sldId id="1370" r:id="rId1121"/>
    <p:sldId id="1371" r:id="rId1122"/>
    <p:sldId id="1372" r:id="rId1123"/>
    <p:sldId id="1373" r:id="rId1124"/>
    <p:sldId id="1374" r:id="rId1125"/>
    <p:sldId id="1375" r:id="rId1126"/>
    <p:sldId id="1376" r:id="rId1127"/>
    <p:sldId id="1377" r:id="rId1128"/>
    <p:sldId id="1378" r:id="rId1129"/>
    <p:sldId id="1379" r:id="rId1130"/>
    <p:sldId id="1380" r:id="rId1131"/>
    <p:sldId id="1381" r:id="rId1132"/>
    <p:sldId id="1382" r:id="rId1133"/>
    <p:sldId id="1383" r:id="rId1134"/>
    <p:sldId id="1384" r:id="rId1135"/>
    <p:sldId id="1385" r:id="rId1136"/>
    <p:sldId id="1386" r:id="rId1137"/>
    <p:sldId id="1387" r:id="rId1138"/>
    <p:sldId id="1388" r:id="rId1139"/>
    <p:sldId id="1389" r:id="rId1140"/>
    <p:sldId id="1390" r:id="rId1141"/>
    <p:sldId id="1391" r:id="rId1142"/>
    <p:sldId id="1392" r:id="rId1143"/>
    <p:sldId id="1393" r:id="rId1144"/>
    <p:sldId id="1394" r:id="rId1145"/>
    <p:sldId id="1395" r:id="rId1146"/>
    <p:sldId id="1396" r:id="rId1147"/>
    <p:sldId id="1397" r:id="rId1148"/>
    <p:sldId id="1398" r:id="rId1149"/>
    <p:sldId id="1399" r:id="rId1150"/>
    <p:sldId id="1400" r:id="rId1151"/>
    <p:sldId id="1401" r:id="rId1152"/>
    <p:sldId id="1402" r:id="rId1153"/>
    <p:sldId id="1403" r:id="rId1154"/>
    <p:sldId id="1404" r:id="rId1155"/>
    <p:sldId id="1405" r:id="rId1156"/>
    <p:sldId id="1406" r:id="rId1157"/>
    <p:sldId id="1407" r:id="rId1158"/>
    <p:sldId id="1408" r:id="rId1159"/>
    <p:sldId id="1409" r:id="rId1160"/>
    <p:sldId id="1410" r:id="rId1161"/>
    <p:sldId id="1411" r:id="rId1162"/>
    <p:sldId id="1412" r:id="rId1163"/>
    <p:sldId id="1413" r:id="rId1164"/>
    <p:sldId id="1414" r:id="rId1165"/>
    <p:sldId id="1415" r:id="rId1166"/>
    <p:sldId id="1416" r:id="rId1167"/>
    <p:sldId id="1417" r:id="rId1168"/>
    <p:sldId id="1418" r:id="rId1169"/>
    <p:sldId id="1419" r:id="rId1170"/>
    <p:sldId id="1420" r:id="rId1171"/>
    <p:sldId id="1421" r:id="rId1172"/>
    <p:sldId id="1422" r:id="rId1173"/>
    <p:sldId id="1423" r:id="rId1174"/>
    <p:sldId id="1424" r:id="rId1175"/>
    <p:sldId id="1425" r:id="rId1176"/>
    <p:sldId id="1426" r:id="rId1177"/>
    <p:sldId id="1427" r:id="rId1178"/>
    <p:sldId id="1428" r:id="rId1179"/>
    <p:sldId id="1429" r:id="rId1180"/>
    <p:sldId id="1430" r:id="rId1181"/>
    <p:sldId id="1431" r:id="rId1182"/>
    <p:sldId id="1432" r:id="rId1183"/>
    <p:sldId id="1433" r:id="rId1184"/>
    <p:sldId id="1434" r:id="rId1185"/>
    <p:sldId id="1435" r:id="rId1186"/>
    <p:sldId id="1436" r:id="rId1187"/>
    <p:sldId id="1437" r:id="rId1188"/>
    <p:sldId id="1438" r:id="rId1189"/>
    <p:sldId id="1439" r:id="rId1190"/>
    <p:sldId id="1440" r:id="rId1191"/>
    <p:sldId id="1441" r:id="rId1192"/>
    <p:sldId id="1442" r:id="rId1193"/>
    <p:sldId id="1443" r:id="rId1194"/>
    <p:sldId id="1444" r:id="rId1195"/>
    <p:sldId id="1445" r:id="rId1196"/>
    <p:sldId id="1446" r:id="rId1197"/>
    <p:sldId id="1447" r:id="rId1198"/>
    <p:sldId id="1448" r:id="rId1199"/>
    <p:sldId id="1449" r:id="rId1200"/>
    <p:sldId id="1450" r:id="rId1201"/>
    <p:sldId id="1451" r:id="rId1202"/>
    <p:sldId id="1452" r:id="rId1203"/>
    <p:sldId id="1453" r:id="rId1204"/>
    <p:sldId id="1454" r:id="rId1205"/>
    <p:sldId id="1455" r:id="rId1206"/>
    <p:sldId id="1456" r:id="rId1207"/>
    <p:sldId id="1457" r:id="rId1208"/>
    <p:sldId id="1458" r:id="rId1209"/>
    <p:sldId id="1459" r:id="rId1210"/>
    <p:sldId id="1460" r:id="rId1211"/>
    <p:sldId id="1461" r:id="rId1212"/>
    <p:sldId id="1462" r:id="rId1213"/>
    <p:sldId id="1463" r:id="rId1214"/>
    <p:sldId id="1464" r:id="rId1215"/>
    <p:sldId id="1465" r:id="rId1216"/>
    <p:sldId id="1466" r:id="rId1217"/>
    <p:sldId id="1467" r:id="rId1218"/>
    <p:sldId id="1468" r:id="rId1219"/>
    <p:sldId id="1469" r:id="rId1220"/>
    <p:sldId id="1470" r:id="rId1221"/>
    <p:sldId id="1471" r:id="rId1222"/>
    <p:sldId id="1472" r:id="rId1223"/>
    <p:sldId id="1473" r:id="rId1224"/>
    <p:sldId id="1474" r:id="rId1225"/>
    <p:sldId id="1475" r:id="rId1226"/>
    <p:sldId id="1476" r:id="rId1227"/>
    <p:sldId id="1477" r:id="rId1228"/>
    <p:sldId id="1478" r:id="rId1229"/>
    <p:sldId id="1479" r:id="rId1230"/>
    <p:sldId id="1480" r:id="rId1231"/>
    <p:sldId id="1481" r:id="rId1232"/>
    <p:sldId id="1482" r:id="rId1233"/>
    <p:sldId id="1483" r:id="rId1234"/>
    <p:sldId id="1484" r:id="rId1235"/>
    <p:sldId id="1485" r:id="rId1236"/>
    <p:sldId id="1486" r:id="rId1237"/>
    <p:sldId id="1487" r:id="rId1238"/>
    <p:sldId id="1488" r:id="rId1239"/>
    <p:sldId id="1489" r:id="rId1240"/>
    <p:sldId id="1490" r:id="rId1241"/>
    <p:sldId id="1491" r:id="rId1242"/>
    <p:sldId id="1492" r:id="rId1243"/>
    <p:sldId id="1493" r:id="rId1244"/>
    <p:sldId id="1494" r:id="rId1245"/>
    <p:sldId id="1495" r:id="rId1246"/>
    <p:sldId id="1496" r:id="rId1247"/>
    <p:sldId id="1497" r:id="rId1248"/>
    <p:sldId id="1498" r:id="rId1249"/>
    <p:sldId id="1499" r:id="rId1250"/>
    <p:sldId id="1500" r:id="rId1251"/>
    <p:sldId id="1501" r:id="rId1252"/>
    <p:sldId id="1502" r:id="rId1253"/>
    <p:sldId id="1503" r:id="rId1254"/>
    <p:sldId id="1504" r:id="rId1255"/>
    <p:sldId id="1505" r:id="rId1256"/>
    <p:sldId id="1506" r:id="rId1257"/>
    <p:sldId id="1507" r:id="rId1258"/>
    <p:sldId id="1508" r:id="rId1259"/>
    <p:sldId id="1509" r:id="rId1260"/>
    <p:sldId id="1510" r:id="rId1261"/>
    <p:sldId id="1511" r:id="rId1262"/>
    <p:sldId id="1512" r:id="rId1263"/>
    <p:sldId id="1513" r:id="rId1264"/>
    <p:sldId id="1514" r:id="rId1265"/>
    <p:sldId id="1515" r:id="rId1266"/>
    <p:sldId id="1516" r:id="rId1267"/>
    <p:sldId id="1517" r:id="rId1268"/>
    <p:sldId id="1518" r:id="rId1269"/>
    <p:sldId id="1519" r:id="rId1270"/>
    <p:sldId id="1520" r:id="rId1271"/>
    <p:sldId id="1521" r:id="rId1272"/>
    <p:sldId id="1522" r:id="rId1273"/>
    <p:sldId id="1523" r:id="rId1274"/>
    <p:sldId id="1524" r:id="rId1275"/>
    <p:sldId id="1525" r:id="rId1276"/>
    <p:sldId id="1526" r:id="rId1277"/>
    <p:sldId id="1527" r:id="rId1278"/>
    <p:sldId id="1528" r:id="rId1279"/>
    <p:sldId id="1529" r:id="rId1280"/>
    <p:sldId id="1530" r:id="rId1281"/>
    <p:sldId id="1531" r:id="rId1282"/>
    <p:sldId id="1532" r:id="rId1283"/>
    <p:sldId id="1533" r:id="rId1284"/>
    <p:sldId id="1534" r:id="rId1285"/>
    <p:sldId id="1535" r:id="rId1286"/>
    <p:sldId id="1536" r:id="rId1287"/>
    <p:sldId id="1537" r:id="rId1288"/>
    <p:sldId id="1538" r:id="rId1289"/>
    <p:sldId id="1539" r:id="rId1290"/>
    <p:sldId id="1540" r:id="rId1291"/>
    <p:sldId id="1541" r:id="rId1292"/>
    <p:sldId id="1542" r:id="rId1293"/>
    <p:sldId id="1543" r:id="rId1294"/>
    <p:sldId id="1544" r:id="rId1295"/>
    <p:sldId id="1545" r:id="rId1296"/>
    <p:sldId id="1546" r:id="rId1297"/>
    <p:sldId id="1547" r:id="rId1298"/>
    <p:sldId id="1548" r:id="rId1299"/>
    <p:sldId id="1549" r:id="rId1300"/>
    <p:sldId id="1550" r:id="rId1301"/>
    <p:sldId id="1551" r:id="rId1302"/>
    <p:sldId id="1552" r:id="rId1303"/>
    <p:sldId id="1553" r:id="rId1304"/>
    <p:sldId id="1554" r:id="rId1305"/>
    <p:sldId id="1555" r:id="rId1306"/>
    <p:sldId id="1556" r:id="rId1307"/>
    <p:sldId id="1557" r:id="rId1308"/>
    <p:sldId id="1558" r:id="rId1309"/>
    <p:sldId id="1559" r:id="rId1310"/>
    <p:sldId id="1560" r:id="rId1311"/>
    <p:sldId id="1561" r:id="rId1312"/>
    <p:sldId id="1562" r:id="rId1313"/>
    <p:sldId id="1563" r:id="rId1314"/>
    <p:sldId id="1564" r:id="rId1315"/>
    <p:sldId id="1565" r:id="rId1316"/>
    <p:sldId id="1566" r:id="rId1317"/>
    <p:sldId id="1567" r:id="rId1318"/>
    <p:sldId id="1568" r:id="rId1319"/>
    <p:sldId id="1569" r:id="rId1320"/>
    <p:sldId id="1570" r:id="rId1321"/>
    <p:sldId id="1571" r:id="rId1322"/>
    <p:sldId id="1572" r:id="rId1323"/>
    <p:sldId id="1573" r:id="rId1324"/>
    <p:sldId id="1574" r:id="rId1325"/>
    <p:sldId id="1575" r:id="rId1326"/>
    <p:sldId id="1576" r:id="rId1327"/>
    <p:sldId id="1577" r:id="rId1328"/>
    <p:sldId id="1578" r:id="rId1329"/>
    <p:sldId id="1579" r:id="rId1330"/>
    <p:sldId id="1580" r:id="rId1331"/>
    <p:sldId id="1581" r:id="rId1332"/>
    <p:sldId id="1582" r:id="rId1333"/>
    <p:sldId id="1583" r:id="rId1334"/>
    <p:sldId id="1584" r:id="rId1335"/>
    <p:sldId id="1585" r:id="rId1336"/>
    <p:sldId id="1586" r:id="rId1337"/>
    <p:sldId id="1587" r:id="rId1338"/>
    <p:sldId id="1588" r:id="rId1339"/>
    <p:sldId id="1589" r:id="rId1340"/>
    <p:sldId id="1590" r:id="rId1341"/>
    <p:sldId id="1591" r:id="rId1342"/>
    <p:sldId id="1592" r:id="rId1343"/>
    <p:sldId id="1593" r:id="rId1344"/>
    <p:sldId id="1594" r:id="rId1345"/>
    <p:sldId id="1595" r:id="rId1346"/>
    <p:sldId id="1596" r:id="rId1347"/>
    <p:sldId id="1597" r:id="rId1348"/>
    <p:sldId id="1598" r:id="rId1349"/>
    <p:sldId id="1599" r:id="rId1350"/>
    <p:sldId id="1600" r:id="rId1351"/>
    <p:sldId id="1601" r:id="rId1352"/>
    <p:sldId id="1602" r:id="rId1353"/>
    <p:sldId id="1603" r:id="rId1354"/>
    <p:sldId id="1604" r:id="rId1355"/>
    <p:sldId id="1605" r:id="rId1356"/>
    <p:sldId id="1606" r:id="rId1357"/>
    <p:sldId id="1607" r:id="rId1358"/>
    <p:sldId id="1608" r:id="rId1359"/>
    <p:sldId id="1609" r:id="rId1360"/>
    <p:sldId id="1610" r:id="rId1361"/>
    <p:sldId id="1611" r:id="rId1362"/>
    <p:sldId id="1612" r:id="rId1363"/>
    <p:sldId id="1613" r:id="rId1364"/>
    <p:sldId id="1614" r:id="rId1365"/>
    <p:sldId id="1615" r:id="rId1366"/>
    <p:sldId id="1616" r:id="rId1367"/>
    <p:sldId id="1617" r:id="rId1368"/>
    <p:sldId id="1618" r:id="rId1369"/>
    <p:sldId id="1619" r:id="rId1370"/>
    <p:sldId id="1620" r:id="rId1371"/>
    <p:sldId id="1621" r:id="rId1372"/>
    <p:sldId id="1622" r:id="rId1373"/>
    <p:sldId id="1623" r:id="rId1374"/>
    <p:sldId id="1624" r:id="rId1375"/>
    <p:sldId id="1625" r:id="rId1376"/>
    <p:sldId id="1626" r:id="rId1377"/>
    <p:sldId id="1627" r:id="rId1378"/>
    <p:sldId id="1628" r:id="rId1379"/>
    <p:sldId id="1629" r:id="rId1380"/>
    <p:sldId id="1630" r:id="rId1381"/>
    <p:sldId id="1631" r:id="rId1382"/>
    <p:sldId id="1632" r:id="rId1383"/>
    <p:sldId id="1633" r:id="rId1384"/>
    <p:sldId id="1634" r:id="rId1385"/>
    <p:sldId id="1635" r:id="rId1386"/>
    <p:sldId id="1636" r:id="rId1387"/>
    <p:sldId id="1637" r:id="rId1388"/>
    <p:sldId id="1638" r:id="rId1389"/>
    <p:sldId id="1639" r:id="rId1390"/>
    <p:sldId id="1640" r:id="rId1391"/>
    <p:sldId id="1641" r:id="rId1392"/>
    <p:sldId id="1642" r:id="rId1393"/>
    <p:sldId id="1643" r:id="rId139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63" Type="http://schemas.openxmlformats.org/officeDocument/2006/relationships/slide" Target="slides/slide57.xml"/><Relationship Id="rId64" Type="http://schemas.openxmlformats.org/officeDocument/2006/relationships/slide" Target="slides/slide58.xml"/><Relationship Id="rId65" Type="http://schemas.openxmlformats.org/officeDocument/2006/relationships/slide" Target="slides/slide59.xml"/><Relationship Id="rId66" Type="http://schemas.openxmlformats.org/officeDocument/2006/relationships/slide" Target="slides/slide60.xml"/><Relationship Id="rId67" Type="http://schemas.openxmlformats.org/officeDocument/2006/relationships/slide" Target="slides/slide61.xml"/><Relationship Id="rId68" Type="http://schemas.openxmlformats.org/officeDocument/2006/relationships/slide" Target="slides/slide62.xml"/><Relationship Id="rId69" Type="http://schemas.openxmlformats.org/officeDocument/2006/relationships/slide" Target="slides/slide63.xml"/><Relationship Id="rId70" Type="http://schemas.openxmlformats.org/officeDocument/2006/relationships/slide" Target="slides/slide64.xml"/><Relationship Id="rId71" Type="http://schemas.openxmlformats.org/officeDocument/2006/relationships/slide" Target="slides/slide65.xml"/><Relationship Id="rId72" Type="http://schemas.openxmlformats.org/officeDocument/2006/relationships/slide" Target="slides/slide66.xml"/><Relationship Id="rId73" Type="http://schemas.openxmlformats.org/officeDocument/2006/relationships/slide" Target="slides/slide67.xml"/><Relationship Id="rId74" Type="http://schemas.openxmlformats.org/officeDocument/2006/relationships/slide" Target="slides/slide68.xml"/><Relationship Id="rId75" Type="http://schemas.openxmlformats.org/officeDocument/2006/relationships/slide" Target="slides/slide69.xml"/><Relationship Id="rId76" Type="http://schemas.openxmlformats.org/officeDocument/2006/relationships/slide" Target="slides/slide70.xml"/><Relationship Id="rId77" Type="http://schemas.openxmlformats.org/officeDocument/2006/relationships/slide" Target="slides/slide71.xml"/><Relationship Id="rId78" Type="http://schemas.openxmlformats.org/officeDocument/2006/relationships/slide" Target="slides/slide72.xml"/><Relationship Id="rId79" Type="http://schemas.openxmlformats.org/officeDocument/2006/relationships/slide" Target="slides/slide73.xml"/><Relationship Id="rId80" Type="http://schemas.openxmlformats.org/officeDocument/2006/relationships/slide" Target="slides/slide74.xml"/><Relationship Id="rId81" Type="http://schemas.openxmlformats.org/officeDocument/2006/relationships/slide" Target="slides/slide75.xml"/><Relationship Id="rId82" Type="http://schemas.openxmlformats.org/officeDocument/2006/relationships/slide" Target="slides/slide76.xml"/><Relationship Id="rId83" Type="http://schemas.openxmlformats.org/officeDocument/2006/relationships/slide" Target="slides/slide77.xml"/><Relationship Id="rId84" Type="http://schemas.openxmlformats.org/officeDocument/2006/relationships/slide" Target="slides/slide78.xml"/><Relationship Id="rId85" Type="http://schemas.openxmlformats.org/officeDocument/2006/relationships/slide" Target="slides/slide79.xml"/><Relationship Id="rId86" Type="http://schemas.openxmlformats.org/officeDocument/2006/relationships/slide" Target="slides/slide80.xml"/><Relationship Id="rId87" Type="http://schemas.openxmlformats.org/officeDocument/2006/relationships/slide" Target="slides/slide81.xml"/><Relationship Id="rId88" Type="http://schemas.openxmlformats.org/officeDocument/2006/relationships/slide" Target="slides/slide82.xml"/><Relationship Id="rId89" Type="http://schemas.openxmlformats.org/officeDocument/2006/relationships/slide" Target="slides/slide83.xml"/><Relationship Id="rId90" Type="http://schemas.openxmlformats.org/officeDocument/2006/relationships/slide" Target="slides/slide84.xml"/><Relationship Id="rId91" Type="http://schemas.openxmlformats.org/officeDocument/2006/relationships/slide" Target="slides/slide85.xml"/><Relationship Id="rId92" Type="http://schemas.openxmlformats.org/officeDocument/2006/relationships/slide" Target="slides/slide86.xml"/><Relationship Id="rId93" Type="http://schemas.openxmlformats.org/officeDocument/2006/relationships/slide" Target="slides/slide87.xml"/><Relationship Id="rId94" Type="http://schemas.openxmlformats.org/officeDocument/2006/relationships/slide" Target="slides/slide88.xml"/><Relationship Id="rId95" Type="http://schemas.openxmlformats.org/officeDocument/2006/relationships/slide" Target="slides/slide89.xml"/><Relationship Id="rId96" Type="http://schemas.openxmlformats.org/officeDocument/2006/relationships/slide" Target="slides/slide90.xml"/><Relationship Id="rId97" Type="http://schemas.openxmlformats.org/officeDocument/2006/relationships/slide" Target="slides/slide91.xml"/><Relationship Id="rId98" Type="http://schemas.openxmlformats.org/officeDocument/2006/relationships/slide" Target="slides/slide92.xml"/><Relationship Id="rId99" Type="http://schemas.openxmlformats.org/officeDocument/2006/relationships/slide" Target="slides/slide93.xml"/><Relationship Id="rId100" Type="http://schemas.openxmlformats.org/officeDocument/2006/relationships/slide" Target="slides/slide94.xml"/><Relationship Id="rId101" Type="http://schemas.openxmlformats.org/officeDocument/2006/relationships/slide" Target="slides/slide95.xml"/><Relationship Id="rId102" Type="http://schemas.openxmlformats.org/officeDocument/2006/relationships/slide" Target="slides/slide96.xml"/><Relationship Id="rId103" Type="http://schemas.openxmlformats.org/officeDocument/2006/relationships/slide" Target="slides/slide97.xml"/><Relationship Id="rId104" Type="http://schemas.openxmlformats.org/officeDocument/2006/relationships/slide" Target="slides/slide98.xml"/><Relationship Id="rId105" Type="http://schemas.openxmlformats.org/officeDocument/2006/relationships/slide" Target="slides/slide99.xml"/><Relationship Id="rId106" Type="http://schemas.openxmlformats.org/officeDocument/2006/relationships/slide" Target="slides/slide100.xml"/><Relationship Id="rId107" Type="http://schemas.openxmlformats.org/officeDocument/2006/relationships/slide" Target="slides/slide101.xml"/><Relationship Id="rId108" Type="http://schemas.openxmlformats.org/officeDocument/2006/relationships/slide" Target="slides/slide102.xml"/><Relationship Id="rId109" Type="http://schemas.openxmlformats.org/officeDocument/2006/relationships/slide" Target="slides/slide103.xml"/><Relationship Id="rId110" Type="http://schemas.openxmlformats.org/officeDocument/2006/relationships/slide" Target="slides/slide104.xml"/><Relationship Id="rId111" Type="http://schemas.openxmlformats.org/officeDocument/2006/relationships/slide" Target="slides/slide105.xml"/><Relationship Id="rId112" Type="http://schemas.openxmlformats.org/officeDocument/2006/relationships/slide" Target="slides/slide106.xml"/><Relationship Id="rId113" Type="http://schemas.openxmlformats.org/officeDocument/2006/relationships/slide" Target="slides/slide107.xml"/><Relationship Id="rId114" Type="http://schemas.openxmlformats.org/officeDocument/2006/relationships/slide" Target="slides/slide108.xml"/><Relationship Id="rId115" Type="http://schemas.openxmlformats.org/officeDocument/2006/relationships/slide" Target="slides/slide109.xml"/><Relationship Id="rId116" Type="http://schemas.openxmlformats.org/officeDocument/2006/relationships/slide" Target="slides/slide110.xml"/><Relationship Id="rId117" Type="http://schemas.openxmlformats.org/officeDocument/2006/relationships/slide" Target="slides/slide111.xml"/><Relationship Id="rId118" Type="http://schemas.openxmlformats.org/officeDocument/2006/relationships/slide" Target="slides/slide112.xml"/><Relationship Id="rId119" Type="http://schemas.openxmlformats.org/officeDocument/2006/relationships/slide" Target="slides/slide113.xml"/><Relationship Id="rId120" Type="http://schemas.openxmlformats.org/officeDocument/2006/relationships/slide" Target="slides/slide114.xml"/><Relationship Id="rId121" Type="http://schemas.openxmlformats.org/officeDocument/2006/relationships/slide" Target="slides/slide115.xml"/><Relationship Id="rId122" Type="http://schemas.openxmlformats.org/officeDocument/2006/relationships/slide" Target="slides/slide116.xml"/><Relationship Id="rId123" Type="http://schemas.openxmlformats.org/officeDocument/2006/relationships/slide" Target="slides/slide117.xml"/><Relationship Id="rId124" Type="http://schemas.openxmlformats.org/officeDocument/2006/relationships/slide" Target="slides/slide118.xml"/><Relationship Id="rId125" Type="http://schemas.openxmlformats.org/officeDocument/2006/relationships/slide" Target="slides/slide119.xml"/><Relationship Id="rId126" Type="http://schemas.openxmlformats.org/officeDocument/2006/relationships/slide" Target="slides/slide120.xml"/><Relationship Id="rId127" Type="http://schemas.openxmlformats.org/officeDocument/2006/relationships/slide" Target="slides/slide121.xml"/><Relationship Id="rId128" Type="http://schemas.openxmlformats.org/officeDocument/2006/relationships/slide" Target="slides/slide122.xml"/><Relationship Id="rId129" Type="http://schemas.openxmlformats.org/officeDocument/2006/relationships/slide" Target="slides/slide123.xml"/><Relationship Id="rId130" Type="http://schemas.openxmlformats.org/officeDocument/2006/relationships/slide" Target="slides/slide124.xml"/><Relationship Id="rId131" Type="http://schemas.openxmlformats.org/officeDocument/2006/relationships/slide" Target="slides/slide125.xml"/><Relationship Id="rId132" Type="http://schemas.openxmlformats.org/officeDocument/2006/relationships/slide" Target="slides/slide126.xml"/><Relationship Id="rId133" Type="http://schemas.openxmlformats.org/officeDocument/2006/relationships/slide" Target="slides/slide127.xml"/><Relationship Id="rId134" Type="http://schemas.openxmlformats.org/officeDocument/2006/relationships/slide" Target="slides/slide128.xml"/><Relationship Id="rId135" Type="http://schemas.openxmlformats.org/officeDocument/2006/relationships/slide" Target="slides/slide129.xml"/><Relationship Id="rId136" Type="http://schemas.openxmlformats.org/officeDocument/2006/relationships/slide" Target="slides/slide130.xml"/><Relationship Id="rId137" Type="http://schemas.openxmlformats.org/officeDocument/2006/relationships/slide" Target="slides/slide131.xml"/><Relationship Id="rId138" Type="http://schemas.openxmlformats.org/officeDocument/2006/relationships/slide" Target="slides/slide132.xml"/><Relationship Id="rId139" Type="http://schemas.openxmlformats.org/officeDocument/2006/relationships/slide" Target="slides/slide133.xml"/><Relationship Id="rId140" Type="http://schemas.openxmlformats.org/officeDocument/2006/relationships/slide" Target="slides/slide134.xml"/><Relationship Id="rId141" Type="http://schemas.openxmlformats.org/officeDocument/2006/relationships/slide" Target="slides/slide135.xml"/><Relationship Id="rId142" Type="http://schemas.openxmlformats.org/officeDocument/2006/relationships/slide" Target="slides/slide136.xml"/><Relationship Id="rId143" Type="http://schemas.openxmlformats.org/officeDocument/2006/relationships/slide" Target="slides/slide137.xml"/><Relationship Id="rId144" Type="http://schemas.openxmlformats.org/officeDocument/2006/relationships/slide" Target="slides/slide138.xml"/><Relationship Id="rId145" Type="http://schemas.openxmlformats.org/officeDocument/2006/relationships/slide" Target="slides/slide139.xml"/><Relationship Id="rId146" Type="http://schemas.openxmlformats.org/officeDocument/2006/relationships/slide" Target="slides/slide140.xml"/><Relationship Id="rId147" Type="http://schemas.openxmlformats.org/officeDocument/2006/relationships/slide" Target="slides/slide141.xml"/><Relationship Id="rId148" Type="http://schemas.openxmlformats.org/officeDocument/2006/relationships/slide" Target="slides/slide142.xml"/><Relationship Id="rId149" Type="http://schemas.openxmlformats.org/officeDocument/2006/relationships/slide" Target="slides/slide143.xml"/><Relationship Id="rId150" Type="http://schemas.openxmlformats.org/officeDocument/2006/relationships/slide" Target="slides/slide144.xml"/><Relationship Id="rId151" Type="http://schemas.openxmlformats.org/officeDocument/2006/relationships/slide" Target="slides/slide145.xml"/><Relationship Id="rId152" Type="http://schemas.openxmlformats.org/officeDocument/2006/relationships/slide" Target="slides/slide146.xml"/><Relationship Id="rId153" Type="http://schemas.openxmlformats.org/officeDocument/2006/relationships/slide" Target="slides/slide147.xml"/><Relationship Id="rId154" Type="http://schemas.openxmlformats.org/officeDocument/2006/relationships/slide" Target="slides/slide148.xml"/><Relationship Id="rId155" Type="http://schemas.openxmlformats.org/officeDocument/2006/relationships/slide" Target="slides/slide149.xml"/><Relationship Id="rId156" Type="http://schemas.openxmlformats.org/officeDocument/2006/relationships/slide" Target="slides/slide150.xml"/><Relationship Id="rId157" Type="http://schemas.openxmlformats.org/officeDocument/2006/relationships/slide" Target="slides/slide151.xml"/><Relationship Id="rId158" Type="http://schemas.openxmlformats.org/officeDocument/2006/relationships/slide" Target="slides/slide152.xml"/><Relationship Id="rId159" Type="http://schemas.openxmlformats.org/officeDocument/2006/relationships/slide" Target="slides/slide153.xml"/><Relationship Id="rId160" Type="http://schemas.openxmlformats.org/officeDocument/2006/relationships/slide" Target="slides/slide154.xml"/><Relationship Id="rId161" Type="http://schemas.openxmlformats.org/officeDocument/2006/relationships/slide" Target="slides/slide155.xml"/><Relationship Id="rId162" Type="http://schemas.openxmlformats.org/officeDocument/2006/relationships/slide" Target="slides/slide156.xml"/><Relationship Id="rId163" Type="http://schemas.openxmlformats.org/officeDocument/2006/relationships/slide" Target="slides/slide157.xml"/><Relationship Id="rId164" Type="http://schemas.openxmlformats.org/officeDocument/2006/relationships/slide" Target="slides/slide158.xml"/><Relationship Id="rId165" Type="http://schemas.openxmlformats.org/officeDocument/2006/relationships/slide" Target="slides/slide159.xml"/><Relationship Id="rId166" Type="http://schemas.openxmlformats.org/officeDocument/2006/relationships/slide" Target="slides/slide160.xml"/><Relationship Id="rId167" Type="http://schemas.openxmlformats.org/officeDocument/2006/relationships/slide" Target="slides/slide161.xml"/><Relationship Id="rId168" Type="http://schemas.openxmlformats.org/officeDocument/2006/relationships/slide" Target="slides/slide162.xml"/><Relationship Id="rId169" Type="http://schemas.openxmlformats.org/officeDocument/2006/relationships/slide" Target="slides/slide163.xml"/><Relationship Id="rId170" Type="http://schemas.openxmlformats.org/officeDocument/2006/relationships/slide" Target="slides/slide164.xml"/><Relationship Id="rId171" Type="http://schemas.openxmlformats.org/officeDocument/2006/relationships/slide" Target="slides/slide165.xml"/><Relationship Id="rId172" Type="http://schemas.openxmlformats.org/officeDocument/2006/relationships/slide" Target="slides/slide166.xml"/><Relationship Id="rId173" Type="http://schemas.openxmlformats.org/officeDocument/2006/relationships/slide" Target="slides/slide167.xml"/><Relationship Id="rId174" Type="http://schemas.openxmlformats.org/officeDocument/2006/relationships/slide" Target="slides/slide168.xml"/><Relationship Id="rId175" Type="http://schemas.openxmlformats.org/officeDocument/2006/relationships/slide" Target="slides/slide169.xml"/><Relationship Id="rId176" Type="http://schemas.openxmlformats.org/officeDocument/2006/relationships/slide" Target="slides/slide170.xml"/><Relationship Id="rId177" Type="http://schemas.openxmlformats.org/officeDocument/2006/relationships/slide" Target="slides/slide171.xml"/><Relationship Id="rId178" Type="http://schemas.openxmlformats.org/officeDocument/2006/relationships/slide" Target="slides/slide172.xml"/><Relationship Id="rId179" Type="http://schemas.openxmlformats.org/officeDocument/2006/relationships/slide" Target="slides/slide173.xml"/><Relationship Id="rId180" Type="http://schemas.openxmlformats.org/officeDocument/2006/relationships/slide" Target="slides/slide174.xml"/><Relationship Id="rId181" Type="http://schemas.openxmlformats.org/officeDocument/2006/relationships/slide" Target="slides/slide175.xml"/><Relationship Id="rId182" Type="http://schemas.openxmlformats.org/officeDocument/2006/relationships/slide" Target="slides/slide176.xml"/><Relationship Id="rId183" Type="http://schemas.openxmlformats.org/officeDocument/2006/relationships/slide" Target="slides/slide177.xml"/><Relationship Id="rId184" Type="http://schemas.openxmlformats.org/officeDocument/2006/relationships/slide" Target="slides/slide178.xml"/><Relationship Id="rId185" Type="http://schemas.openxmlformats.org/officeDocument/2006/relationships/slide" Target="slides/slide179.xml"/><Relationship Id="rId186" Type="http://schemas.openxmlformats.org/officeDocument/2006/relationships/slide" Target="slides/slide180.xml"/><Relationship Id="rId187" Type="http://schemas.openxmlformats.org/officeDocument/2006/relationships/slide" Target="slides/slide181.xml"/><Relationship Id="rId188" Type="http://schemas.openxmlformats.org/officeDocument/2006/relationships/slide" Target="slides/slide182.xml"/><Relationship Id="rId189" Type="http://schemas.openxmlformats.org/officeDocument/2006/relationships/slide" Target="slides/slide183.xml"/><Relationship Id="rId190" Type="http://schemas.openxmlformats.org/officeDocument/2006/relationships/slide" Target="slides/slide184.xml"/><Relationship Id="rId191" Type="http://schemas.openxmlformats.org/officeDocument/2006/relationships/slide" Target="slides/slide185.xml"/><Relationship Id="rId192" Type="http://schemas.openxmlformats.org/officeDocument/2006/relationships/slide" Target="slides/slide186.xml"/><Relationship Id="rId193" Type="http://schemas.openxmlformats.org/officeDocument/2006/relationships/slide" Target="slides/slide187.xml"/><Relationship Id="rId194" Type="http://schemas.openxmlformats.org/officeDocument/2006/relationships/slide" Target="slides/slide188.xml"/><Relationship Id="rId195" Type="http://schemas.openxmlformats.org/officeDocument/2006/relationships/slide" Target="slides/slide189.xml"/><Relationship Id="rId196" Type="http://schemas.openxmlformats.org/officeDocument/2006/relationships/slide" Target="slides/slide190.xml"/><Relationship Id="rId197" Type="http://schemas.openxmlformats.org/officeDocument/2006/relationships/slide" Target="slides/slide191.xml"/><Relationship Id="rId198" Type="http://schemas.openxmlformats.org/officeDocument/2006/relationships/slide" Target="slides/slide192.xml"/><Relationship Id="rId199" Type="http://schemas.openxmlformats.org/officeDocument/2006/relationships/slide" Target="slides/slide193.xml"/><Relationship Id="rId200" Type="http://schemas.openxmlformats.org/officeDocument/2006/relationships/slide" Target="slides/slide194.xml"/><Relationship Id="rId201" Type="http://schemas.openxmlformats.org/officeDocument/2006/relationships/slide" Target="slides/slide195.xml"/><Relationship Id="rId202" Type="http://schemas.openxmlformats.org/officeDocument/2006/relationships/slide" Target="slides/slide196.xml"/><Relationship Id="rId203" Type="http://schemas.openxmlformats.org/officeDocument/2006/relationships/slide" Target="slides/slide197.xml"/><Relationship Id="rId204" Type="http://schemas.openxmlformats.org/officeDocument/2006/relationships/slide" Target="slides/slide198.xml"/><Relationship Id="rId205" Type="http://schemas.openxmlformats.org/officeDocument/2006/relationships/slide" Target="slides/slide199.xml"/><Relationship Id="rId206" Type="http://schemas.openxmlformats.org/officeDocument/2006/relationships/slide" Target="slides/slide200.xml"/><Relationship Id="rId207" Type="http://schemas.openxmlformats.org/officeDocument/2006/relationships/slide" Target="slides/slide201.xml"/><Relationship Id="rId208" Type="http://schemas.openxmlformats.org/officeDocument/2006/relationships/slide" Target="slides/slide202.xml"/><Relationship Id="rId209" Type="http://schemas.openxmlformats.org/officeDocument/2006/relationships/slide" Target="slides/slide203.xml"/><Relationship Id="rId210" Type="http://schemas.openxmlformats.org/officeDocument/2006/relationships/slide" Target="slides/slide204.xml"/><Relationship Id="rId211" Type="http://schemas.openxmlformats.org/officeDocument/2006/relationships/slide" Target="slides/slide205.xml"/><Relationship Id="rId212" Type="http://schemas.openxmlformats.org/officeDocument/2006/relationships/slide" Target="slides/slide206.xml"/><Relationship Id="rId213" Type="http://schemas.openxmlformats.org/officeDocument/2006/relationships/slide" Target="slides/slide207.xml"/><Relationship Id="rId214" Type="http://schemas.openxmlformats.org/officeDocument/2006/relationships/slide" Target="slides/slide208.xml"/><Relationship Id="rId215" Type="http://schemas.openxmlformats.org/officeDocument/2006/relationships/slide" Target="slides/slide209.xml"/><Relationship Id="rId216" Type="http://schemas.openxmlformats.org/officeDocument/2006/relationships/slide" Target="slides/slide210.xml"/><Relationship Id="rId217" Type="http://schemas.openxmlformats.org/officeDocument/2006/relationships/slide" Target="slides/slide211.xml"/><Relationship Id="rId218" Type="http://schemas.openxmlformats.org/officeDocument/2006/relationships/slide" Target="slides/slide212.xml"/><Relationship Id="rId219" Type="http://schemas.openxmlformats.org/officeDocument/2006/relationships/slide" Target="slides/slide213.xml"/><Relationship Id="rId220" Type="http://schemas.openxmlformats.org/officeDocument/2006/relationships/slide" Target="slides/slide214.xml"/><Relationship Id="rId221" Type="http://schemas.openxmlformats.org/officeDocument/2006/relationships/slide" Target="slides/slide215.xml"/><Relationship Id="rId222" Type="http://schemas.openxmlformats.org/officeDocument/2006/relationships/slide" Target="slides/slide216.xml"/><Relationship Id="rId223" Type="http://schemas.openxmlformats.org/officeDocument/2006/relationships/slide" Target="slides/slide217.xml"/><Relationship Id="rId224" Type="http://schemas.openxmlformats.org/officeDocument/2006/relationships/slide" Target="slides/slide218.xml"/><Relationship Id="rId225" Type="http://schemas.openxmlformats.org/officeDocument/2006/relationships/slide" Target="slides/slide219.xml"/><Relationship Id="rId226" Type="http://schemas.openxmlformats.org/officeDocument/2006/relationships/slide" Target="slides/slide220.xml"/><Relationship Id="rId227" Type="http://schemas.openxmlformats.org/officeDocument/2006/relationships/slide" Target="slides/slide221.xml"/><Relationship Id="rId228" Type="http://schemas.openxmlformats.org/officeDocument/2006/relationships/slide" Target="slides/slide222.xml"/><Relationship Id="rId229" Type="http://schemas.openxmlformats.org/officeDocument/2006/relationships/slide" Target="slides/slide223.xml"/><Relationship Id="rId230" Type="http://schemas.openxmlformats.org/officeDocument/2006/relationships/slide" Target="slides/slide224.xml"/><Relationship Id="rId231" Type="http://schemas.openxmlformats.org/officeDocument/2006/relationships/slide" Target="slides/slide225.xml"/><Relationship Id="rId232" Type="http://schemas.openxmlformats.org/officeDocument/2006/relationships/slide" Target="slides/slide226.xml"/><Relationship Id="rId233" Type="http://schemas.openxmlformats.org/officeDocument/2006/relationships/slide" Target="slides/slide227.xml"/><Relationship Id="rId234" Type="http://schemas.openxmlformats.org/officeDocument/2006/relationships/slide" Target="slides/slide228.xml"/><Relationship Id="rId235" Type="http://schemas.openxmlformats.org/officeDocument/2006/relationships/slide" Target="slides/slide229.xml"/><Relationship Id="rId236" Type="http://schemas.openxmlformats.org/officeDocument/2006/relationships/slide" Target="slides/slide230.xml"/><Relationship Id="rId237" Type="http://schemas.openxmlformats.org/officeDocument/2006/relationships/slide" Target="slides/slide231.xml"/><Relationship Id="rId238" Type="http://schemas.openxmlformats.org/officeDocument/2006/relationships/slide" Target="slides/slide232.xml"/><Relationship Id="rId239" Type="http://schemas.openxmlformats.org/officeDocument/2006/relationships/slide" Target="slides/slide233.xml"/><Relationship Id="rId240" Type="http://schemas.openxmlformats.org/officeDocument/2006/relationships/slide" Target="slides/slide234.xml"/><Relationship Id="rId241" Type="http://schemas.openxmlformats.org/officeDocument/2006/relationships/slide" Target="slides/slide235.xml"/><Relationship Id="rId242" Type="http://schemas.openxmlformats.org/officeDocument/2006/relationships/slide" Target="slides/slide236.xml"/><Relationship Id="rId243" Type="http://schemas.openxmlformats.org/officeDocument/2006/relationships/slide" Target="slides/slide237.xml"/><Relationship Id="rId244" Type="http://schemas.openxmlformats.org/officeDocument/2006/relationships/slide" Target="slides/slide238.xml"/><Relationship Id="rId245" Type="http://schemas.openxmlformats.org/officeDocument/2006/relationships/slide" Target="slides/slide239.xml"/><Relationship Id="rId246" Type="http://schemas.openxmlformats.org/officeDocument/2006/relationships/slide" Target="slides/slide240.xml"/><Relationship Id="rId247" Type="http://schemas.openxmlformats.org/officeDocument/2006/relationships/slide" Target="slides/slide241.xml"/><Relationship Id="rId248" Type="http://schemas.openxmlformats.org/officeDocument/2006/relationships/slide" Target="slides/slide242.xml"/><Relationship Id="rId249" Type="http://schemas.openxmlformats.org/officeDocument/2006/relationships/slide" Target="slides/slide243.xml"/><Relationship Id="rId250" Type="http://schemas.openxmlformats.org/officeDocument/2006/relationships/slide" Target="slides/slide244.xml"/><Relationship Id="rId251" Type="http://schemas.openxmlformats.org/officeDocument/2006/relationships/slide" Target="slides/slide245.xml"/><Relationship Id="rId252" Type="http://schemas.openxmlformats.org/officeDocument/2006/relationships/slide" Target="slides/slide246.xml"/><Relationship Id="rId253" Type="http://schemas.openxmlformats.org/officeDocument/2006/relationships/slide" Target="slides/slide247.xml"/><Relationship Id="rId254" Type="http://schemas.openxmlformats.org/officeDocument/2006/relationships/slide" Target="slides/slide248.xml"/><Relationship Id="rId255" Type="http://schemas.openxmlformats.org/officeDocument/2006/relationships/slide" Target="slides/slide249.xml"/><Relationship Id="rId256" Type="http://schemas.openxmlformats.org/officeDocument/2006/relationships/slide" Target="slides/slide250.xml"/><Relationship Id="rId257" Type="http://schemas.openxmlformats.org/officeDocument/2006/relationships/slide" Target="slides/slide251.xml"/><Relationship Id="rId258" Type="http://schemas.openxmlformats.org/officeDocument/2006/relationships/slide" Target="slides/slide252.xml"/><Relationship Id="rId259" Type="http://schemas.openxmlformats.org/officeDocument/2006/relationships/slide" Target="slides/slide253.xml"/><Relationship Id="rId260" Type="http://schemas.openxmlformats.org/officeDocument/2006/relationships/slide" Target="slides/slide254.xml"/><Relationship Id="rId261" Type="http://schemas.openxmlformats.org/officeDocument/2006/relationships/slide" Target="slides/slide255.xml"/><Relationship Id="rId262" Type="http://schemas.openxmlformats.org/officeDocument/2006/relationships/slide" Target="slides/slide256.xml"/><Relationship Id="rId263" Type="http://schemas.openxmlformats.org/officeDocument/2006/relationships/slide" Target="slides/slide257.xml"/><Relationship Id="rId264" Type="http://schemas.openxmlformats.org/officeDocument/2006/relationships/slide" Target="slides/slide258.xml"/><Relationship Id="rId265" Type="http://schemas.openxmlformats.org/officeDocument/2006/relationships/slide" Target="slides/slide259.xml"/><Relationship Id="rId266" Type="http://schemas.openxmlformats.org/officeDocument/2006/relationships/slide" Target="slides/slide260.xml"/><Relationship Id="rId267" Type="http://schemas.openxmlformats.org/officeDocument/2006/relationships/slide" Target="slides/slide261.xml"/><Relationship Id="rId268" Type="http://schemas.openxmlformats.org/officeDocument/2006/relationships/slide" Target="slides/slide262.xml"/><Relationship Id="rId269" Type="http://schemas.openxmlformats.org/officeDocument/2006/relationships/slide" Target="slides/slide263.xml"/><Relationship Id="rId270" Type="http://schemas.openxmlformats.org/officeDocument/2006/relationships/slide" Target="slides/slide264.xml"/><Relationship Id="rId271" Type="http://schemas.openxmlformats.org/officeDocument/2006/relationships/slide" Target="slides/slide265.xml"/><Relationship Id="rId272" Type="http://schemas.openxmlformats.org/officeDocument/2006/relationships/slide" Target="slides/slide266.xml"/><Relationship Id="rId273" Type="http://schemas.openxmlformats.org/officeDocument/2006/relationships/slide" Target="slides/slide267.xml"/><Relationship Id="rId274" Type="http://schemas.openxmlformats.org/officeDocument/2006/relationships/slide" Target="slides/slide268.xml"/><Relationship Id="rId275" Type="http://schemas.openxmlformats.org/officeDocument/2006/relationships/slide" Target="slides/slide269.xml"/><Relationship Id="rId276" Type="http://schemas.openxmlformats.org/officeDocument/2006/relationships/slide" Target="slides/slide270.xml"/><Relationship Id="rId277" Type="http://schemas.openxmlformats.org/officeDocument/2006/relationships/slide" Target="slides/slide271.xml"/><Relationship Id="rId278" Type="http://schemas.openxmlformats.org/officeDocument/2006/relationships/slide" Target="slides/slide272.xml"/><Relationship Id="rId279" Type="http://schemas.openxmlformats.org/officeDocument/2006/relationships/slide" Target="slides/slide273.xml"/><Relationship Id="rId280" Type="http://schemas.openxmlformats.org/officeDocument/2006/relationships/slide" Target="slides/slide274.xml"/><Relationship Id="rId281" Type="http://schemas.openxmlformats.org/officeDocument/2006/relationships/slide" Target="slides/slide275.xml"/><Relationship Id="rId282" Type="http://schemas.openxmlformats.org/officeDocument/2006/relationships/slide" Target="slides/slide276.xml"/><Relationship Id="rId283" Type="http://schemas.openxmlformats.org/officeDocument/2006/relationships/slide" Target="slides/slide277.xml"/><Relationship Id="rId284" Type="http://schemas.openxmlformats.org/officeDocument/2006/relationships/slide" Target="slides/slide278.xml"/><Relationship Id="rId285" Type="http://schemas.openxmlformats.org/officeDocument/2006/relationships/slide" Target="slides/slide279.xml"/><Relationship Id="rId286" Type="http://schemas.openxmlformats.org/officeDocument/2006/relationships/slide" Target="slides/slide280.xml"/><Relationship Id="rId287" Type="http://schemas.openxmlformats.org/officeDocument/2006/relationships/slide" Target="slides/slide281.xml"/><Relationship Id="rId288" Type="http://schemas.openxmlformats.org/officeDocument/2006/relationships/slide" Target="slides/slide282.xml"/><Relationship Id="rId289" Type="http://schemas.openxmlformats.org/officeDocument/2006/relationships/slide" Target="slides/slide283.xml"/><Relationship Id="rId290" Type="http://schemas.openxmlformats.org/officeDocument/2006/relationships/slide" Target="slides/slide284.xml"/><Relationship Id="rId291" Type="http://schemas.openxmlformats.org/officeDocument/2006/relationships/slide" Target="slides/slide285.xml"/><Relationship Id="rId292" Type="http://schemas.openxmlformats.org/officeDocument/2006/relationships/slide" Target="slides/slide286.xml"/><Relationship Id="rId293" Type="http://schemas.openxmlformats.org/officeDocument/2006/relationships/slide" Target="slides/slide287.xml"/><Relationship Id="rId294" Type="http://schemas.openxmlformats.org/officeDocument/2006/relationships/slide" Target="slides/slide288.xml"/><Relationship Id="rId295" Type="http://schemas.openxmlformats.org/officeDocument/2006/relationships/slide" Target="slides/slide289.xml"/><Relationship Id="rId296" Type="http://schemas.openxmlformats.org/officeDocument/2006/relationships/slide" Target="slides/slide290.xml"/><Relationship Id="rId297" Type="http://schemas.openxmlformats.org/officeDocument/2006/relationships/slide" Target="slides/slide291.xml"/><Relationship Id="rId298" Type="http://schemas.openxmlformats.org/officeDocument/2006/relationships/slide" Target="slides/slide292.xml"/><Relationship Id="rId299" Type="http://schemas.openxmlformats.org/officeDocument/2006/relationships/slide" Target="slides/slide293.xml"/><Relationship Id="rId300" Type="http://schemas.openxmlformats.org/officeDocument/2006/relationships/slide" Target="slides/slide294.xml"/><Relationship Id="rId301" Type="http://schemas.openxmlformats.org/officeDocument/2006/relationships/slide" Target="slides/slide295.xml"/><Relationship Id="rId302" Type="http://schemas.openxmlformats.org/officeDocument/2006/relationships/slide" Target="slides/slide296.xml"/><Relationship Id="rId303" Type="http://schemas.openxmlformats.org/officeDocument/2006/relationships/slide" Target="slides/slide297.xml"/><Relationship Id="rId304" Type="http://schemas.openxmlformats.org/officeDocument/2006/relationships/slide" Target="slides/slide298.xml"/><Relationship Id="rId305" Type="http://schemas.openxmlformats.org/officeDocument/2006/relationships/slide" Target="slides/slide299.xml"/><Relationship Id="rId306" Type="http://schemas.openxmlformats.org/officeDocument/2006/relationships/slide" Target="slides/slide300.xml"/><Relationship Id="rId307" Type="http://schemas.openxmlformats.org/officeDocument/2006/relationships/slide" Target="slides/slide301.xml"/><Relationship Id="rId308" Type="http://schemas.openxmlformats.org/officeDocument/2006/relationships/slide" Target="slides/slide302.xml"/><Relationship Id="rId309" Type="http://schemas.openxmlformats.org/officeDocument/2006/relationships/slide" Target="slides/slide303.xml"/><Relationship Id="rId310" Type="http://schemas.openxmlformats.org/officeDocument/2006/relationships/slide" Target="slides/slide304.xml"/><Relationship Id="rId311" Type="http://schemas.openxmlformats.org/officeDocument/2006/relationships/slide" Target="slides/slide305.xml"/><Relationship Id="rId312" Type="http://schemas.openxmlformats.org/officeDocument/2006/relationships/slide" Target="slides/slide306.xml"/><Relationship Id="rId313" Type="http://schemas.openxmlformats.org/officeDocument/2006/relationships/slide" Target="slides/slide307.xml"/><Relationship Id="rId314" Type="http://schemas.openxmlformats.org/officeDocument/2006/relationships/slide" Target="slides/slide308.xml"/><Relationship Id="rId315" Type="http://schemas.openxmlformats.org/officeDocument/2006/relationships/slide" Target="slides/slide309.xml"/><Relationship Id="rId316" Type="http://schemas.openxmlformats.org/officeDocument/2006/relationships/slide" Target="slides/slide310.xml"/><Relationship Id="rId317" Type="http://schemas.openxmlformats.org/officeDocument/2006/relationships/slide" Target="slides/slide311.xml"/><Relationship Id="rId318" Type="http://schemas.openxmlformats.org/officeDocument/2006/relationships/slide" Target="slides/slide312.xml"/><Relationship Id="rId319" Type="http://schemas.openxmlformats.org/officeDocument/2006/relationships/slide" Target="slides/slide313.xml"/><Relationship Id="rId320" Type="http://schemas.openxmlformats.org/officeDocument/2006/relationships/slide" Target="slides/slide314.xml"/><Relationship Id="rId321" Type="http://schemas.openxmlformats.org/officeDocument/2006/relationships/slide" Target="slides/slide315.xml"/><Relationship Id="rId322" Type="http://schemas.openxmlformats.org/officeDocument/2006/relationships/slide" Target="slides/slide316.xml"/><Relationship Id="rId323" Type="http://schemas.openxmlformats.org/officeDocument/2006/relationships/slide" Target="slides/slide317.xml"/><Relationship Id="rId324" Type="http://schemas.openxmlformats.org/officeDocument/2006/relationships/slide" Target="slides/slide318.xml"/><Relationship Id="rId325" Type="http://schemas.openxmlformats.org/officeDocument/2006/relationships/slide" Target="slides/slide319.xml"/><Relationship Id="rId326" Type="http://schemas.openxmlformats.org/officeDocument/2006/relationships/slide" Target="slides/slide320.xml"/><Relationship Id="rId327" Type="http://schemas.openxmlformats.org/officeDocument/2006/relationships/slide" Target="slides/slide321.xml"/><Relationship Id="rId328" Type="http://schemas.openxmlformats.org/officeDocument/2006/relationships/slide" Target="slides/slide322.xml"/><Relationship Id="rId329" Type="http://schemas.openxmlformats.org/officeDocument/2006/relationships/slide" Target="slides/slide323.xml"/><Relationship Id="rId330" Type="http://schemas.openxmlformats.org/officeDocument/2006/relationships/slide" Target="slides/slide324.xml"/><Relationship Id="rId331" Type="http://schemas.openxmlformats.org/officeDocument/2006/relationships/slide" Target="slides/slide325.xml"/><Relationship Id="rId332" Type="http://schemas.openxmlformats.org/officeDocument/2006/relationships/slide" Target="slides/slide326.xml"/><Relationship Id="rId333" Type="http://schemas.openxmlformats.org/officeDocument/2006/relationships/slide" Target="slides/slide327.xml"/><Relationship Id="rId334" Type="http://schemas.openxmlformats.org/officeDocument/2006/relationships/slide" Target="slides/slide328.xml"/><Relationship Id="rId335" Type="http://schemas.openxmlformats.org/officeDocument/2006/relationships/slide" Target="slides/slide329.xml"/><Relationship Id="rId336" Type="http://schemas.openxmlformats.org/officeDocument/2006/relationships/slide" Target="slides/slide330.xml"/><Relationship Id="rId337" Type="http://schemas.openxmlformats.org/officeDocument/2006/relationships/slide" Target="slides/slide331.xml"/><Relationship Id="rId338" Type="http://schemas.openxmlformats.org/officeDocument/2006/relationships/slide" Target="slides/slide332.xml"/><Relationship Id="rId339" Type="http://schemas.openxmlformats.org/officeDocument/2006/relationships/slide" Target="slides/slide333.xml"/><Relationship Id="rId340" Type="http://schemas.openxmlformats.org/officeDocument/2006/relationships/slide" Target="slides/slide334.xml"/><Relationship Id="rId341" Type="http://schemas.openxmlformats.org/officeDocument/2006/relationships/slide" Target="slides/slide335.xml"/><Relationship Id="rId342" Type="http://schemas.openxmlformats.org/officeDocument/2006/relationships/slide" Target="slides/slide336.xml"/><Relationship Id="rId343" Type="http://schemas.openxmlformats.org/officeDocument/2006/relationships/slide" Target="slides/slide337.xml"/><Relationship Id="rId344" Type="http://schemas.openxmlformats.org/officeDocument/2006/relationships/slide" Target="slides/slide338.xml"/><Relationship Id="rId345" Type="http://schemas.openxmlformats.org/officeDocument/2006/relationships/slide" Target="slides/slide339.xml"/><Relationship Id="rId346" Type="http://schemas.openxmlformats.org/officeDocument/2006/relationships/slide" Target="slides/slide340.xml"/><Relationship Id="rId347" Type="http://schemas.openxmlformats.org/officeDocument/2006/relationships/slide" Target="slides/slide341.xml"/><Relationship Id="rId348" Type="http://schemas.openxmlformats.org/officeDocument/2006/relationships/slide" Target="slides/slide342.xml"/><Relationship Id="rId349" Type="http://schemas.openxmlformats.org/officeDocument/2006/relationships/slide" Target="slides/slide343.xml"/><Relationship Id="rId350" Type="http://schemas.openxmlformats.org/officeDocument/2006/relationships/slide" Target="slides/slide344.xml"/><Relationship Id="rId351" Type="http://schemas.openxmlformats.org/officeDocument/2006/relationships/slide" Target="slides/slide345.xml"/><Relationship Id="rId352" Type="http://schemas.openxmlformats.org/officeDocument/2006/relationships/slide" Target="slides/slide346.xml"/><Relationship Id="rId353" Type="http://schemas.openxmlformats.org/officeDocument/2006/relationships/slide" Target="slides/slide347.xml"/><Relationship Id="rId354" Type="http://schemas.openxmlformats.org/officeDocument/2006/relationships/slide" Target="slides/slide348.xml"/><Relationship Id="rId355" Type="http://schemas.openxmlformats.org/officeDocument/2006/relationships/slide" Target="slides/slide349.xml"/><Relationship Id="rId356" Type="http://schemas.openxmlformats.org/officeDocument/2006/relationships/slide" Target="slides/slide350.xml"/><Relationship Id="rId357" Type="http://schemas.openxmlformats.org/officeDocument/2006/relationships/slide" Target="slides/slide351.xml"/><Relationship Id="rId358" Type="http://schemas.openxmlformats.org/officeDocument/2006/relationships/slide" Target="slides/slide352.xml"/><Relationship Id="rId359" Type="http://schemas.openxmlformats.org/officeDocument/2006/relationships/slide" Target="slides/slide353.xml"/><Relationship Id="rId360" Type="http://schemas.openxmlformats.org/officeDocument/2006/relationships/slide" Target="slides/slide354.xml"/><Relationship Id="rId361" Type="http://schemas.openxmlformats.org/officeDocument/2006/relationships/slide" Target="slides/slide355.xml"/><Relationship Id="rId362" Type="http://schemas.openxmlformats.org/officeDocument/2006/relationships/slide" Target="slides/slide356.xml"/><Relationship Id="rId363" Type="http://schemas.openxmlformats.org/officeDocument/2006/relationships/slide" Target="slides/slide357.xml"/><Relationship Id="rId364" Type="http://schemas.openxmlformats.org/officeDocument/2006/relationships/slide" Target="slides/slide358.xml"/><Relationship Id="rId365" Type="http://schemas.openxmlformats.org/officeDocument/2006/relationships/slide" Target="slides/slide359.xml"/><Relationship Id="rId366" Type="http://schemas.openxmlformats.org/officeDocument/2006/relationships/slide" Target="slides/slide360.xml"/><Relationship Id="rId367" Type="http://schemas.openxmlformats.org/officeDocument/2006/relationships/slide" Target="slides/slide361.xml"/><Relationship Id="rId368" Type="http://schemas.openxmlformats.org/officeDocument/2006/relationships/slide" Target="slides/slide362.xml"/><Relationship Id="rId369" Type="http://schemas.openxmlformats.org/officeDocument/2006/relationships/slide" Target="slides/slide363.xml"/><Relationship Id="rId370" Type="http://schemas.openxmlformats.org/officeDocument/2006/relationships/slide" Target="slides/slide364.xml"/><Relationship Id="rId371" Type="http://schemas.openxmlformats.org/officeDocument/2006/relationships/slide" Target="slides/slide365.xml"/><Relationship Id="rId372" Type="http://schemas.openxmlformats.org/officeDocument/2006/relationships/slide" Target="slides/slide366.xml"/><Relationship Id="rId373" Type="http://schemas.openxmlformats.org/officeDocument/2006/relationships/slide" Target="slides/slide367.xml"/><Relationship Id="rId374" Type="http://schemas.openxmlformats.org/officeDocument/2006/relationships/slide" Target="slides/slide368.xml"/><Relationship Id="rId375" Type="http://schemas.openxmlformats.org/officeDocument/2006/relationships/slide" Target="slides/slide369.xml"/><Relationship Id="rId376" Type="http://schemas.openxmlformats.org/officeDocument/2006/relationships/slide" Target="slides/slide370.xml"/><Relationship Id="rId377" Type="http://schemas.openxmlformats.org/officeDocument/2006/relationships/slide" Target="slides/slide371.xml"/><Relationship Id="rId378" Type="http://schemas.openxmlformats.org/officeDocument/2006/relationships/slide" Target="slides/slide372.xml"/><Relationship Id="rId379" Type="http://schemas.openxmlformats.org/officeDocument/2006/relationships/slide" Target="slides/slide373.xml"/><Relationship Id="rId380" Type="http://schemas.openxmlformats.org/officeDocument/2006/relationships/slide" Target="slides/slide374.xml"/><Relationship Id="rId381" Type="http://schemas.openxmlformats.org/officeDocument/2006/relationships/slide" Target="slides/slide375.xml"/><Relationship Id="rId382" Type="http://schemas.openxmlformats.org/officeDocument/2006/relationships/slide" Target="slides/slide376.xml"/><Relationship Id="rId383" Type="http://schemas.openxmlformats.org/officeDocument/2006/relationships/slide" Target="slides/slide377.xml"/><Relationship Id="rId384" Type="http://schemas.openxmlformats.org/officeDocument/2006/relationships/slide" Target="slides/slide378.xml"/><Relationship Id="rId385" Type="http://schemas.openxmlformats.org/officeDocument/2006/relationships/slide" Target="slides/slide379.xml"/><Relationship Id="rId386" Type="http://schemas.openxmlformats.org/officeDocument/2006/relationships/slide" Target="slides/slide380.xml"/><Relationship Id="rId387" Type="http://schemas.openxmlformats.org/officeDocument/2006/relationships/slide" Target="slides/slide381.xml"/><Relationship Id="rId388" Type="http://schemas.openxmlformats.org/officeDocument/2006/relationships/slide" Target="slides/slide382.xml"/><Relationship Id="rId389" Type="http://schemas.openxmlformats.org/officeDocument/2006/relationships/slide" Target="slides/slide383.xml"/><Relationship Id="rId390" Type="http://schemas.openxmlformats.org/officeDocument/2006/relationships/slide" Target="slides/slide384.xml"/><Relationship Id="rId391" Type="http://schemas.openxmlformats.org/officeDocument/2006/relationships/slide" Target="slides/slide385.xml"/><Relationship Id="rId392" Type="http://schemas.openxmlformats.org/officeDocument/2006/relationships/slide" Target="slides/slide386.xml"/><Relationship Id="rId393" Type="http://schemas.openxmlformats.org/officeDocument/2006/relationships/slide" Target="slides/slide387.xml"/><Relationship Id="rId394" Type="http://schemas.openxmlformats.org/officeDocument/2006/relationships/slide" Target="slides/slide388.xml"/><Relationship Id="rId395" Type="http://schemas.openxmlformats.org/officeDocument/2006/relationships/slide" Target="slides/slide389.xml"/><Relationship Id="rId396" Type="http://schemas.openxmlformats.org/officeDocument/2006/relationships/slide" Target="slides/slide390.xml"/><Relationship Id="rId397" Type="http://schemas.openxmlformats.org/officeDocument/2006/relationships/slide" Target="slides/slide391.xml"/><Relationship Id="rId398" Type="http://schemas.openxmlformats.org/officeDocument/2006/relationships/slide" Target="slides/slide392.xml"/><Relationship Id="rId399" Type="http://schemas.openxmlformats.org/officeDocument/2006/relationships/slide" Target="slides/slide393.xml"/><Relationship Id="rId400" Type="http://schemas.openxmlformats.org/officeDocument/2006/relationships/slide" Target="slides/slide394.xml"/><Relationship Id="rId401" Type="http://schemas.openxmlformats.org/officeDocument/2006/relationships/slide" Target="slides/slide395.xml"/><Relationship Id="rId402" Type="http://schemas.openxmlformats.org/officeDocument/2006/relationships/slide" Target="slides/slide396.xml"/><Relationship Id="rId403" Type="http://schemas.openxmlformats.org/officeDocument/2006/relationships/slide" Target="slides/slide397.xml"/><Relationship Id="rId404" Type="http://schemas.openxmlformats.org/officeDocument/2006/relationships/slide" Target="slides/slide398.xml"/><Relationship Id="rId405" Type="http://schemas.openxmlformats.org/officeDocument/2006/relationships/slide" Target="slides/slide399.xml"/><Relationship Id="rId406" Type="http://schemas.openxmlformats.org/officeDocument/2006/relationships/slide" Target="slides/slide400.xml"/><Relationship Id="rId407" Type="http://schemas.openxmlformats.org/officeDocument/2006/relationships/slide" Target="slides/slide401.xml"/><Relationship Id="rId408" Type="http://schemas.openxmlformats.org/officeDocument/2006/relationships/slide" Target="slides/slide402.xml"/><Relationship Id="rId409" Type="http://schemas.openxmlformats.org/officeDocument/2006/relationships/slide" Target="slides/slide403.xml"/><Relationship Id="rId410" Type="http://schemas.openxmlformats.org/officeDocument/2006/relationships/slide" Target="slides/slide404.xml"/><Relationship Id="rId411" Type="http://schemas.openxmlformats.org/officeDocument/2006/relationships/slide" Target="slides/slide405.xml"/><Relationship Id="rId412" Type="http://schemas.openxmlformats.org/officeDocument/2006/relationships/slide" Target="slides/slide406.xml"/><Relationship Id="rId413" Type="http://schemas.openxmlformats.org/officeDocument/2006/relationships/slide" Target="slides/slide407.xml"/><Relationship Id="rId414" Type="http://schemas.openxmlformats.org/officeDocument/2006/relationships/slide" Target="slides/slide408.xml"/><Relationship Id="rId415" Type="http://schemas.openxmlformats.org/officeDocument/2006/relationships/slide" Target="slides/slide409.xml"/><Relationship Id="rId416" Type="http://schemas.openxmlformats.org/officeDocument/2006/relationships/slide" Target="slides/slide410.xml"/><Relationship Id="rId417" Type="http://schemas.openxmlformats.org/officeDocument/2006/relationships/slide" Target="slides/slide411.xml"/><Relationship Id="rId418" Type="http://schemas.openxmlformats.org/officeDocument/2006/relationships/slide" Target="slides/slide412.xml"/><Relationship Id="rId419" Type="http://schemas.openxmlformats.org/officeDocument/2006/relationships/slide" Target="slides/slide413.xml"/><Relationship Id="rId420" Type="http://schemas.openxmlformats.org/officeDocument/2006/relationships/slide" Target="slides/slide414.xml"/><Relationship Id="rId421" Type="http://schemas.openxmlformats.org/officeDocument/2006/relationships/slide" Target="slides/slide415.xml"/><Relationship Id="rId422" Type="http://schemas.openxmlformats.org/officeDocument/2006/relationships/slide" Target="slides/slide416.xml"/><Relationship Id="rId423" Type="http://schemas.openxmlformats.org/officeDocument/2006/relationships/slide" Target="slides/slide417.xml"/><Relationship Id="rId424" Type="http://schemas.openxmlformats.org/officeDocument/2006/relationships/slide" Target="slides/slide418.xml"/><Relationship Id="rId425" Type="http://schemas.openxmlformats.org/officeDocument/2006/relationships/slide" Target="slides/slide419.xml"/><Relationship Id="rId426" Type="http://schemas.openxmlformats.org/officeDocument/2006/relationships/slide" Target="slides/slide420.xml"/><Relationship Id="rId427" Type="http://schemas.openxmlformats.org/officeDocument/2006/relationships/slide" Target="slides/slide421.xml"/><Relationship Id="rId428" Type="http://schemas.openxmlformats.org/officeDocument/2006/relationships/slide" Target="slides/slide422.xml"/><Relationship Id="rId429" Type="http://schemas.openxmlformats.org/officeDocument/2006/relationships/slide" Target="slides/slide423.xml"/><Relationship Id="rId430" Type="http://schemas.openxmlformats.org/officeDocument/2006/relationships/slide" Target="slides/slide424.xml"/><Relationship Id="rId431" Type="http://schemas.openxmlformats.org/officeDocument/2006/relationships/slide" Target="slides/slide425.xml"/><Relationship Id="rId432" Type="http://schemas.openxmlformats.org/officeDocument/2006/relationships/slide" Target="slides/slide426.xml"/><Relationship Id="rId433" Type="http://schemas.openxmlformats.org/officeDocument/2006/relationships/slide" Target="slides/slide427.xml"/><Relationship Id="rId434" Type="http://schemas.openxmlformats.org/officeDocument/2006/relationships/slide" Target="slides/slide428.xml"/><Relationship Id="rId435" Type="http://schemas.openxmlformats.org/officeDocument/2006/relationships/slide" Target="slides/slide429.xml"/><Relationship Id="rId436" Type="http://schemas.openxmlformats.org/officeDocument/2006/relationships/slide" Target="slides/slide430.xml"/><Relationship Id="rId437" Type="http://schemas.openxmlformats.org/officeDocument/2006/relationships/slide" Target="slides/slide431.xml"/><Relationship Id="rId438" Type="http://schemas.openxmlformats.org/officeDocument/2006/relationships/slide" Target="slides/slide432.xml"/><Relationship Id="rId439" Type="http://schemas.openxmlformats.org/officeDocument/2006/relationships/slide" Target="slides/slide433.xml"/><Relationship Id="rId440" Type="http://schemas.openxmlformats.org/officeDocument/2006/relationships/slide" Target="slides/slide434.xml"/><Relationship Id="rId441" Type="http://schemas.openxmlformats.org/officeDocument/2006/relationships/slide" Target="slides/slide435.xml"/><Relationship Id="rId442" Type="http://schemas.openxmlformats.org/officeDocument/2006/relationships/slide" Target="slides/slide436.xml"/><Relationship Id="rId443" Type="http://schemas.openxmlformats.org/officeDocument/2006/relationships/slide" Target="slides/slide437.xml"/><Relationship Id="rId444" Type="http://schemas.openxmlformats.org/officeDocument/2006/relationships/slide" Target="slides/slide438.xml"/><Relationship Id="rId445" Type="http://schemas.openxmlformats.org/officeDocument/2006/relationships/slide" Target="slides/slide439.xml"/><Relationship Id="rId446" Type="http://schemas.openxmlformats.org/officeDocument/2006/relationships/slide" Target="slides/slide440.xml"/><Relationship Id="rId447" Type="http://schemas.openxmlformats.org/officeDocument/2006/relationships/slide" Target="slides/slide441.xml"/><Relationship Id="rId448" Type="http://schemas.openxmlformats.org/officeDocument/2006/relationships/slide" Target="slides/slide442.xml"/><Relationship Id="rId449" Type="http://schemas.openxmlformats.org/officeDocument/2006/relationships/slide" Target="slides/slide443.xml"/><Relationship Id="rId450" Type="http://schemas.openxmlformats.org/officeDocument/2006/relationships/slide" Target="slides/slide444.xml"/><Relationship Id="rId451" Type="http://schemas.openxmlformats.org/officeDocument/2006/relationships/slide" Target="slides/slide445.xml"/><Relationship Id="rId452" Type="http://schemas.openxmlformats.org/officeDocument/2006/relationships/slide" Target="slides/slide446.xml"/><Relationship Id="rId453" Type="http://schemas.openxmlformats.org/officeDocument/2006/relationships/slide" Target="slides/slide447.xml"/><Relationship Id="rId454" Type="http://schemas.openxmlformats.org/officeDocument/2006/relationships/slide" Target="slides/slide448.xml"/><Relationship Id="rId455" Type="http://schemas.openxmlformats.org/officeDocument/2006/relationships/slide" Target="slides/slide449.xml"/><Relationship Id="rId456" Type="http://schemas.openxmlformats.org/officeDocument/2006/relationships/slide" Target="slides/slide450.xml"/><Relationship Id="rId457" Type="http://schemas.openxmlformats.org/officeDocument/2006/relationships/slide" Target="slides/slide451.xml"/><Relationship Id="rId458" Type="http://schemas.openxmlformats.org/officeDocument/2006/relationships/slide" Target="slides/slide452.xml"/><Relationship Id="rId459" Type="http://schemas.openxmlformats.org/officeDocument/2006/relationships/slide" Target="slides/slide453.xml"/><Relationship Id="rId460" Type="http://schemas.openxmlformats.org/officeDocument/2006/relationships/slide" Target="slides/slide454.xml"/><Relationship Id="rId461" Type="http://schemas.openxmlformats.org/officeDocument/2006/relationships/slide" Target="slides/slide455.xml"/><Relationship Id="rId462" Type="http://schemas.openxmlformats.org/officeDocument/2006/relationships/slide" Target="slides/slide456.xml"/><Relationship Id="rId463" Type="http://schemas.openxmlformats.org/officeDocument/2006/relationships/slide" Target="slides/slide457.xml"/><Relationship Id="rId464" Type="http://schemas.openxmlformats.org/officeDocument/2006/relationships/slide" Target="slides/slide458.xml"/><Relationship Id="rId465" Type="http://schemas.openxmlformats.org/officeDocument/2006/relationships/slide" Target="slides/slide459.xml"/><Relationship Id="rId466" Type="http://schemas.openxmlformats.org/officeDocument/2006/relationships/slide" Target="slides/slide460.xml"/><Relationship Id="rId467" Type="http://schemas.openxmlformats.org/officeDocument/2006/relationships/slide" Target="slides/slide461.xml"/><Relationship Id="rId468" Type="http://schemas.openxmlformats.org/officeDocument/2006/relationships/slide" Target="slides/slide462.xml"/><Relationship Id="rId469" Type="http://schemas.openxmlformats.org/officeDocument/2006/relationships/slide" Target="slides/slide463.xml"/><Relationship Id="rId470" Type="http://schemas.openxmlformats.org/officeDocument/2006/relationships/slide" Target="slides/slide464.xml"/><Relationship Id="rId471" Type="http://schemas.openxmlformats.org/officeDocument/2006/relationships/slide" Target="slides/slide465.xml"/><Relationship Id="rId472" Type="http://schemas.openxmlformats.org/officeDocument/2006/relationships/slide" Target="slides/slide466.xml"/><Relationship Id="rId473" Type="http://schemas.openxmlformats.org/officeDocument/2006/relationships/slide" Target="slides/slide467.xml"/><Relationship Id="rId474" Type="http://schemas.openxmlformats.org/officeDocument/2006/relationships/slide" Target="slides/slide468.xml"/><Relationship Id="rId475" Type="http://schemas.openxmlformats.org/officeDocument/2006/relationships/slide" Target="slides/slide469.xml"/><Relationship Id="rId476" Type="http://schemas.openxmlformats.org/officeDocument/2006/relationships/slide" Target="slides/slide470.xml"/><Relationship Id="rId477" Type="http://schemas.openxmlformats.org/officeDocument/2006/relationships/slide" Target="slides/slide471.xml"/><Relationship Id="rId478" Type="http://schemas.openxmlformats.org/officeDocument/2006/relationships/slide" Target="slides/slide472.xml"/><Relationship Id="rId479" Type="http://schemas.openxmlformats.org/officeDocument/2006/relationships/slide" Target="slides/slide473.xml"/><Relationship Id="rId480" Type="http://schemas.openxmlformats.org/officeDocument/2006/relationships/slide" Target="slides/slide474.xml"/><Relationship Id="rId481" Type="http://schemas.openxmlformats.org/officeDocument/2006/relationships/slide" Target="slides/slide475.xml"/><Relationship Id="rId482" Type="http://schemas.openxmlformats.org/officeDocument/2006/relationships/slide" Target="slides/slide476.xml"/><Relationship Id="rId483" Type="http://schemas.openxmlformats.org/officeDocument/2006/relationships/slide" Target="slides/slide477.xml"/><Relationship Id="rId484" Type="http://schemas.openxmlformats.org/officeDocument/2006/relationships/slide" Target="slides/slide478.xml"/><Relationship Id="rId485" Type="http://schemas.openxmlformats.org/officeDocument/2006/relationships/slide" Target="slides/slide479.xml"/><Relationship Id="rId486" Type="http://schemas.openxmlformats.org/officeDocument/2006/relationships/slide" Target="slides/slide480.xml"/><Relationship Id="rId487" Type="http://schemas.openxmlformats.org/officeDocument/2006/relationships/slide" Target="slides/slide481.xml"/><Relationship Id="rId488" Type="http://schemas.openxmlformats.org/officeDocument/2006/relationships/slide" Target="slides/slide482.xml"/><Relationship Id="rId489" Type="http://schemas.openxmlformats.org/officeDocument/2006/relationships/slide" Target="slides/slide483.xml"/><Relationship Id="rId490" Type="http://schemas.openxmlformats.org/officeDocument/2006/relationships/slide" Target="slides/slide484.xml"/><Relationship Id="rId491" Type="http://schemas.openxmlformats.org/officeDocument/2006/relationships/slide" Target="slides/slide485.xml"/><Relationship Id="rId492" Type="http://schemas.openxmlformats.org/officeDocument/2006/relationships/slide" Target="slides/slide486.xml"/><Relationship Id="rId493" Type="http://schemas.openxmlformats.org/officeDocument/2006/relationships/slide" Target="slides/slide487.xml"/><Relationship Id="rId494" Type="http://schemas.openxmlformats.org/officeDocument/2006/relationships/slide" Target="slides/slide488.xml"/><Relationship Id="rId495" Type="http://schemas.openxmlformats.org/officeDocument/2006/relationships/slide" Target="slides/slide489.xml"/><Relationship Id="rId496" Type="http://schemas.openxmlformats.org/officeDocument/2006/relationships/slide" Target="slides/slide490.xml"/><Relationship Id="rId497" Type="http://schemas.openxmlformats.org/officeDocument/2006/relationships/slide" Target="slides/slide491.xml"/><Relationship Id="rId498" Type="http://schemas.openxmlformats.org/officeDocument/2006/relationships/slide" Target="slides/slide492.xml"/><Relationship Id="rId499" Type="http://schemas.openxmlformats.org/officeDocument/2006/relationships/slide" Target="slides/slide493.xml"/><Relationship Id="rId500" Type="http://schemas.openxmlformats.org/officeDocument/2006/relationships/slide" Target="slides/slide494.xml"/><Relationship Id="rId501" Type="http://schemas.openxmlformats.org/officeDocument/2006/relationships/slide" Target="slides/slide495.xml"/><Relationship Id="rId502" Type="http://schemas.openxmlformats.org/officeDocument/2006/relationships/slide" Target="slides/slide496.xml"/><Relationship Id="rId503" Type="http://schemas.openxmlformats.org/officeDocument/2006/relationships/slide" Target="slides/slide497.xml"/><Relationship Id="rId504" Type="http://schemas.openxmlformats.org/officeDocument/2006/relationships/slide" Target="slides/slide498.xml"/><Relationship Id="rId505" Type="http://schemas.openxmlformats.org/officeDocument/2006/relationships/slide" Target="slides/slide499.xml"/><Relationship Id="rId506" Type="http://schemas.openxmlformats.org/officeDocument/2006/relationships/slide" Target="slides/slide500.xml"/><Relationship Id="rId507" Type="http://schemas.openxmlformats.org/officeDocument/2006/relationships/slide" Target="slides/slide501.xml"/><Relationship Id="rId508" Type="http://schemas.openxmlformats.org/officeDocument/2006/relationships/slide" Target="slides/slide502.xml"/><Relationship Id="rId509" Type="http://schemas.openxmlformats.org/officeDocument/2006/relationships/slide" Target="slides/slide503.xml"/><Relationship Id="rId510" Type="http://schemas.openxmlformats.org/officeDocument/2006/relationships/slide" Target="slides/slide504.xml"/><Relationship Id="rId511" Type="http://schemas.openxmlformats.org/officeDocument/2006/relationships/slide" Target="slides/slide505.xml"/><Relationship Id="rId512" Type="http://schemas.openxmlformats.org/officeDocument/2006/relationships/slide" Target="slides/slide506.xml"/><Relationship Id="rId513" Type="http://schemas.openxmlformats.org/officeDocument/2006/relationships/slide" Target="slides/slide507.xml"/><Relationship Id="rId514" Type="http://schemas.openxmlformats.org/officeDocument/2006/relationships/slide" Target="slides/slide508.xml"/><Relationship Id="rId515" Type="http://schemas.openxmlformats.org/officeDocument/2006/relationships/slide" Target="slides/slide509.xml"/><Relationship Id="rId516" Type="http://schemas.openxmlformats.org/officeDocument/2006/relationships/slide" Target="slides/slide510.xml"/><Relationship Id="rId517" Type="http://schemas.openxmlformats.org/officeDocument/2006/relationships/slide" Target="slides/slide511.xml"/><Relationship Id="rId518" Type="http://schemas.openxmlformats.org/officeDocument/2006/relationships/slide" Target="slides/slide512.xml"/><Relationship Id="rId519" Type="http://schemas.openxmlformats.org/officeDocument/2006/relationships/slide" Target="slides/slide513.xml"/><Relationship Id="rId520" Type="http://schemas.openxmlformats.org/officeDocument/2006/relationships/slide" Target="slides/slide514.xml"/><Relationship Id="rId521" Type="http://schemas.openxmlformats.org/officeDocument/2006/relationships/slide" Target="slides/slide515.xml"/><Relationship Id="rId522" Type="http://schemas.openxmlformats.org/officeDocument/2006/relationships/slide" Target="slides/slide516.xml"/><Relationship Id="rId523" Type="http://schemas.openxmlformats.org/officeDocument/2006/relationships/slide" Target="slides/slide517.xml"/><Relationship Id="rId524" Type="http://schemas.openxmlformats.org/officeDocument/2006/relationships/slide" Target="slides/slide518.xml"/><Relationship Id="rId525" Type="http://schemas.openxmlformats.org/officeDocument/2006/relationships/slide" Target="slides/slide519.xml"/><Relationship Id="rId526" Type="http://schemas.openxmlformats.org/officeDocument/2006/relationships/slide" Target="slides/slide520.xml"/><Relationship Id="rId527" Type="http://schemas.openxmlformats.org/officeDocument/2006/relationships/slide" Target="slides/slide521.xml"/><Relationship Id="rId528" Type="http://schemas.openxmlformats.org/officeDocument/2006/relationships/slide" Target="slides/slide522.xml"/><Relationship Id="rId529" Type="http://schemas.openxmlformats.org/officeDocument/2006/relationships/slide" Target="slides/slide523.xml"/><Relationship Id="rId530" Type="http://schemas.openxmlformats.org/officeDocument/2006/relationships/slide" Target="slides/slide524.xml"/><Relationship Id="rId531" Type="http://schemas.openxmlformats.org/officeDocument/2006/relationships/slide" Target="slides/slide525.xml"/><Relationship Id="rId532" Type="http://schemas.openxmlformats.org/officeDocument/2006/relationships/slide" Target="slides/slide526.xml"/><Relationship Id="rId533" Type="http://schemas.openxmlformats.org/officeDocument/2006/relationships/slide" Target="slides/slide527.xml"/><Relationship Id="rId534" Type="http://schemas.openxmlformats.org/officeDocument/2006/relationships/slide" Target="slides/slide528.xml"/><Relationship Id="rId535" Type="http://schemas.openxmlformats.org/officeDocument/2006/relationships/slide" Target="slides/slide529.xml"/><Relationship Id="rId536" Type="http://schemas.openxmlformats.org/officeDocument/2006/relationships/slide" Target="slides/slide530.xml"/><Relationship Id="rId537" Type="http://schemas.openxmlformats.org/officeDocument/2006/relationships/slide" Target="slides/slide531.xml"/><Relationship Id="rId538" Type="http://schemas.openxmlformats.org/officeDocument/2006/relationships/slide" Target="slides/slide532.xml"/><Relationship Id="rId539" Type="http://schemas.openxmlformats.org/officeDocument/2006/relationships/slide" Target="slides/slide533.xml"/><Relationship Id="rId540" Type="http://schemas.openxmlformats.org/officeDocument/2006/relationships/slide" Target="slides/slide534.xml"/><Relationship Id="rId541" Type="http://schemas.openxmlformats.org/officeDocument/2006/relationships/slide" Target="slides/slide535.xml"/><Relationship Id="rId542" Type="http://schemas.openxmlformats.org/officeDocument/2006/relationships/slide" Target="slides/slide536.xml"/><Relationship Id="rId543" Type="http://schemas.openxmlformats.org/officeDocument/2006/relationships/slide" Target="slides/slide537.xml"/><Relationship Id="rId544" Type="http://schemas.openxmlformats.org/officeDocument/2006/relationships/slide" Target="slides/slide538.xml"/><Relationship Id="rId545" Type="http://schemas.openxmlformats.org/officeDocument/2006/relationships/slide" Target="slides/slide539.xml"/><Relationship Id="rId546" Type="http://schemas.openxmlformats.org/officeDocument/2006/relationships/slide" Target="slides/slide540.xml"/><Relationship Id="rId547" Type="http://schemas.openxmlformats.org/officeDocument/2006/relationships/slide" Target="slides/slide541.xml"/><Relationship Id="rId548" Type="http://schemas.openxmlformats.org/officeDocument/2006/relationships/slide" Target="slides/slide542.xml"/><Relationship Id="rId549" Type="http://schemas.openxmlformats.org/officeDocument/2006/relationships/slide" Target="slides/slide543.xml"/><Relationship Id="rId550" Type="http://schemas.openxmlformats.org/officeDocument/2006/relationships/slide" Target="slides/slide544.xml"/><Relationship Id="rId551" Type="http://schemas.openxmlformats.org/officeDocument/2006/relationships/slide" Target="slides/slide545.xml"/><Relationship Id="rId552" Type="http://schemas.openxmlformats.org/officeDocument/2006/relationships/slide" Target="slides/slide546.xml"/><Relationship Id="rId553" Type="http://schemas.openxmlformats.org/officeDocument/2006/relationships/slide" Target="slides/slide547.xml"/><Relationship Id="rId554" Type="http://schemas.openxmlformats.org/officeDocument/2006/relationships/slide" Target="slides/slide548.xml"/><Relationship Id="rId555" Type="http://schemas.openxmlformats.org/officeDocument/2006/relationships/slide" Target="slides/slide549.xml"/><Relationship Id="rId556" Type="http://schemas.openxmlformats.org/officeDocument/2006/relationships/slide" Target="slides/slide550.xml"/><Relationship Id="rId557" Type="http://schemas.openxmlformats.org/officeDocument/2006/relationships/slide" Target="slides/slide551.xml"/><Relationship Id="rId558" Type="http://schemas.openxmlformats.org/officeDocument/2006/relationships/slide" Target="slides/slide552.xml"/><Relationship Id="rId559" Type="http://schemas.openxmlformats.org/officeDocument/2006/relationships/slide" Target="slides/slide553.xml"/><Relationship Id="rId560" Type="http://schemas.openxmlformats.org/officeDocument/2006/relationships/slide" Target="slides/slide554.xml"/><Relationship Id="rId561" Type="http://schemas.openxmlformats.org/officeDocument/2006/relationships/slide" Target="slides/slide555.xml"/><Relationship Id="rId562" Type="http://schemas.openxmlformats.org/officeDocument/2006/relationships/slide" Target="slides/slide556.xml"/><Relationship Id="rId563" Type="http://schemas.openxmlformats.org/officeDocument/2006/relationships/slide" Target="slides/slide557.xml"/><Relationship Id="rId564" Type="http://schemas.openxmlformats.org/officeDocument/2006/relationships/slide" Target="slides/slide558.xml"/><Relationship Id="rId565" Type="http://schemas.openxmlformats.org/officeDocument/2006/relationships/slide" Target="slides/slide559.xml"/><Relationship Id="rId566" Type="http://schemas.openxmlformats.org/officeDocument/2006/relationships/slide" Target="slides/slide560.xml"/><Relationship Id="rId567" Type="http://schemas.openxmlformats.org/officeDocument/2006/relationships/slide" Target="slides/slide561.xml"/><Relationship Id="rId568" Type="http://schemas.openxmlformats.org/officeDocument/2006/relationships/slide" Target="slides/slide562.xml"/><Relationship Id="rId569" Type="http://schemas.openxmlformats.org/officeDocument/2006/relationships/slide" Target="slides/slide563.xml"/><Relationship Id="rId570" Type="http://schemas.openxmlformats.org/officeDocument/2006/relationships/slide" Target="slides/slide564.xml"/><Relationship Id="rId571" Type="http://schemas.openxmlformats.org/officeDocument/2006/relationships/slide" Target="slides/slide565.xml"/><Relationship Id="rId572" Type="http://schemas.openxmlformats.org/officeDocument/2006/relationships/slide" Target="slides/slide566.xml"/><Relationship Id="rId573" Type="http://schemas.openxmlformats.org/officeDocument/2006/relationships/slide" Target="slides/slide567.xml"/><Relationship Id="rId574" Type="http://schemas.openxmlformats.org/officeDocument/2006/relationships/slide" Target="slides/slide568.xml"/><Relationship Id="rId575" Type="http://schemas.openxmlformats.org/officeDocument/2006/relationships/slide" Target="slides/slide569.xml"/><Relationship Id="rId576" Type="http://schemas.openxmlformats.org/officeDocument/2006/relationships/slide" Target="slides/slide570.xml"/><Relationship Id="rId577" Type="http://schemas.openxmlformats.org/officeDocument/2006/relationships/slide" Target="slides/slide571.xml"/><Relationship Id="rId578" Type="http://schemas.openxmlformats.org/officeDocument/2006/relationships/slide" Target="slides/slide572.xml"/><Relationship Id="rId579" Type="http://schemas.openxmlformats.org/officeDocument/2006/relationships/slide" Target="slides/slide573.xml"/><Relationship Id="rId580" Type="http://schemas.openxmlformats.org/officeDocument/2006/relationships/slide" Target="slides/slide574.xml"/><Relationship Id="rId581" Type="http://schemas.openxmlformats.org/officeDocument/2006/relationships/slide" Target="slides/slide575.xml"/><Relationship Id="rId582" Type="http://schemas.openxmlformats.org/officeDocument/2006/relationships/slide" Target="slides/slide576.xml"/><Relationship Id="rId583" Type="http://schemas.openxmlformats.org/officeDocument/2006/relationships/slide" Target="slides/slide577.xml"/><Relationship Id="rId584" Type="http://schemas.openxmlformats.org/officeDocument/2006/relationships/slide" Target="slides/slide578.xml"/><Relationship Id="rId585" Type="http://schemas.openxmlformats.org/officeDocument/2006/relationships/slide" Target="slides/slide579.xml"/><Relationship Id="rId586" Type="http://schemas.openxmlformats.org/officeDocument/2006/relationships/slide" Target="slides/slide580.xml"/><Relationship Id="rId587" Type="http://schemas.openxmlformats.org/officeDocument/2006/relationships/slide" Target="slides/slide581.xml"/><Relationship Id="rId588" Type="http://schemas.openxmlformats.org/officeDocument/2006/relationships/slide" Target="slides/slide582.xml"/><Relationship Id="rId589" Type="http://schemas.openxmlformats.org/officeDocument/2006/relationships/slide" Target="slides/slide583.xml"/><Relationship Id="rId590" Type="http://schemas.openxmlformats.org/officeDocument/2006/relationships/slide" Target="slides/slide584.xml"/><Relationship Id="rId591" Type="http://schemas.openxmlformats.org/officeDocument/2006/relationships/slide" Target="slides/slide585.xml"/><Relationship Id="rId592" Type="http://schemas.openxmlformats.org/officeDocument/2006/relationships/slide" Target="slides/slide586.xml"/><Relationship Id="rId593" Type="http://schemas.openxmlformats.org/officeDocument/2006/relationships/slide" Target="slides/slide587.xml"/><Relationship Id="rId594" Type="http://schemas.openxmlformats.org/officeDocument/2006/relationships/slide" Target="slides/slide588.xml"/><Relationship Id="rId595" Type="http://schemas.openxmlformats.org/officeDocument/2006/relationships/slide" Target="slides/slide589.xml"/><Relationship Id="rId596" Type="http://schemas.openxmlformats.org/officeDocument/2006/relationships/slide" Target="slides/slide590.xml"/><Relationship Id="rId597" Type="http://schemas.openxmlformats.org/officeDocument/2006/relationships/slide" Target="slides/slide591.xml"/><Relationship Id="rId598" Type="http://schemas.openxmlformats.org/officeDocument/2006/relationships/slide" Target="slides/slide592.xml"/><Relationship Id="rId599" Type="http://schemas.openxmlformats.org/officeDocument/2006/relationships/slide" Target="slides/slide593.xml"/><Relationship Id="rId600" Type="http://schemas.openxmlformats.org/officeDocument/2006/relationships/slide" Target="slides/slide594.xml"/><Relationship Id="rId601" Type="http://schemas.openxmlformats.org/officeDocument/2006/relationships/slide" Target="slides/slide595.xml"/><Relationship Id="rId602" Type="http://schemas.openxmlformats.org/officeDocument/2006/relationships/slide" Target="slides/slide596.xml"/><Relationship Id="rId603" Type="http://schemas.openxmlformats.org/officeDocument/2006/relationships/slide" Target="slides/slide597.xml"/><Relationship Id="rId604" Type="http://schemas.openxmlformats.org/officeDocument/2006/relationships/slide" Target="slides/slide598.xml"/><Relationship Id="rId605" Type="http://schemas.openxmlformats.org/officeDocument/2006/relationships/slide" Target="slides/slide599.xml"/><Relationship Id="rId606" Type="http://schemas.openxmlformats.org/officeDocument/2006/relationships/slide" Target="slides/slide600.xml"/><Relationship Id="rId607" Type="http://schemas.openxmlformats.org/officeDocument/2006/relationships/slide" Target="slides/slide601.xml"/><Relationship Id="rId608" Type="http://schemas.openxmlformats.org/officeDocument/2006/relationships/slide" Target="slides/slide602.xml"/><Relationship Id="rId609" Type="http://schemas.openxmlformats.org/officeDocument/2006/relationships/slide" Target="slides/slide603.xml"/><Relationship Id="rId610" Type="http://schemas.openxmlformats.org/officeDocument/2006/relationships/slide" Target="slides/slide604.xml"/><Relationship Id="rId611" Type="http://schemas.openxmlformats.org/officeDocument/2006/relationships/slide" Target="slides/slide605.xml"/><Relationship Id="rId612" Type="http://schemas.openxmlformats.org/officeDocument/2006/relationships/slide" Target="slides/slide606.xml"/><Relationship Id="rId613" Type="http://schemas.openxmlformats.org/officeDocument/2006/relationships/slide" Target="slides/slide607.xml"/><Relationship Id="rId614" Type="http://schemas.openxmlformats.org/officeDocument/2006/relationships/slide" Target="slides/slide608.xml"/><Relationship Id="rId615" Type="http://schemas.openxmlformats.org/officeDocument/2006/relationships/slide" Target="slides/slide609.xml"/><Relationship Id="rId616" Type="http://schemas.openxmlformats.org/officeDocument/2006/relationships/slide" Target="slides/slide610.xml"/><Relationship Id="rId617" Type="http://schemas.openxmlformats.org/officeDocument/2006/relationships/slide" Target="slides/slide611.xml"/><Relationship Id="rId618" Type="http://schemas.openxmlformats.org/officeDocument/2006/relationships/slide" Target="slides/slide612.xml"/><Relationship Id="rId619" Type="http://schemas.openxmlformats.org/officeDocument/2006/relationships/slide" Target="slides/slide613.xml"/><Relationship Id="rId620" Type="http://schemas.openxmlformats.org/officeDocument/2006/relationships/slide" Target="slides/slide614.xml"/><Relationship Id="rId621" Type="http://schemas.openxmlformats.org/officeDocument/2006/relationships/slide" Target="slides/slide615.xml"/><Relationship Id="rId622" Type="http://schemas.openxmlformats.org/officeDocument/2006/relationships/slide" Target="slides/slide616.xml"/><Relationship Id="rId623" Type="http://schemas.openxmlformats.org/officeDocument/2006/relationships/slide" Target="slides/slide617.xml"/><Relationship Id="rId624" Type="http://schemas.openxmlformats.org/officeDocument/2006/relationships/slide" Target="slides/slide618.xml"/><Relationship Id="rId625" Type="http://schemas.openxmlformats.org/officeDocument/2006/relationships/slide" Target="slides/slide619.xml"/><Relationship Id="rId626" Type="http://schemas.openxmlformats.org/officeDocument/2006/relationships/slide" Target="slides/slide620.xml"/><Relationship Id="rId627" Type="http://schemas.openxmlformats.org/officeDocument/2006/relationships/slide" Target="slides/slide621.xml"/><Relationship Id="rId628" Type="http://schemas.openxmlformats.org/officeDocument/2006/relationships/slide" Target="slides/slide622.xml"/><Relationship Id="rId629" Type="http://schemas.openxmlformats.org/officeDocument/2006/relationships/slide" Target="slides/slide623.xml"/><Relationship Id="rId630" Type="http://schemas.openxmlformats.org/officeDocument/2006/relationships/slide" Target="slides/slide624.xml"/><Relationship Id="rId631" Type="http://schemas.openxmlformats.org/officeDocument/2006/relationships/slide" Target="slides/slide625.xml"/><Relationship Id="rId632" Type="http://schemas.openxmlformats.org/officeDocument/2006/relationships/slide" Target="slides/slide626.xml"/><Relationship Id="rId633" Type="http://schemas.openxmlformats.org/officeDocument/2006/relationships/slide" Target="slides/slide627.xml"/><Relationship Id="rId634" Type="http://schemas.openxmlformats.org/officeDocument/2006/relationships/slide" Target="slides/slide628.xml"/><Relationship Id="rId635" Type="http://schemas.openxmlformats.org/officeDocument/2006/relationships/slide" Target="slides/slide629.xml"/><Relationship Id="rId636" Type="http://schemas.openxmlformats.org/officeDocument/2006/relationships/slide" Target="slides/slide630.xml"/><Relationship Id="rId637" Type="http://schemas.openxmlformats.org/officeDocument/2006/relationships/slide" Target="slides/slide631.xml"/><Relationship Id="rId638" Type="http://schemas.openxmlformats.org/officeDocument/2006/relationships/slide" Target="slides/slide632.xml"/><Relationship Id="rId639" Type="http://schemas.openxmlformats.org/officeDocument/2006/relationships/slide" Target="slides/slide633.xml"/><Relationship Id="rId640" Type="http://schemas.openxmlformats.org/officeDocument/2006/relationships/slide" Target="slides/slide634.xml"/><Relationship Id="rId641" Type="http://schemas.openxmlformats.org/officeDocument/2006/relationships/slide" Target="slides/slide635.xml"/><Relationship Id="rId642" Type="http://schemas.openxmlformats.org/officeDocument/2006/relationships/slide" Target="slides/slide636.xml"/><Relationship Id="rId643" Type="http://schemas.openxmlformats.org/officeDocument/2006/relationships/slide" Target="slides/slide637.xml"/><Relationship Id="rId644" Type="http://schemas.openxmlformats.org/officeDocument/2006/relationships/slide" Target="slides/slide638.xml"/><Relationship Id="rId645" Type="http://schemas.openxmlformats.org/officeDocument/2006/relationships/slide" Target="slides/slide639.xml"/><Relationship Id="rId646" Type="http://schemas.openxmlformats.org/officeDocument/2006/relationships/slide" Target="slides/slide640.xml"/><Relationship Id="rId647" Type="http://schemas.openxmlformats.org/officeDocument/2006/relationships/slide" Target="slides/slide641.xml"/><Relationship Id="rId648" Type="http://schemas.openxmlformats.org/officeDocument/2006/relationships/slide" Target="slides/slide642.xml"/><Relationship Id="rId649" Type="http://schemas.openxmlformats.org/officeDocument/2006/relationships/slide" Target="slides/slide643.xml"/><Relationship Id="rId650" Type="http://schemas.openxmlformats.org/officeDocument/2006/relationships/slide" Target="slides/slide644.xml"/><Relationship Id="rId651" Type="http://schemas.openxmlformats.org/officeDocument/2006/relationships/slide" Target="slides/slide645.xml"/><Relationship Id="rId652" Type="http://schemas.openxmlformats.org/officeDocument/2006/relationships/slide" Target="slides/slide646.xml"/><Relationship Id="rId653" Type="http://schemas.openxmlformats.org/officeDocument/2006/relationships/slide" Target="slides/slide647.xml"/><Relationship Id="rId654" Type="http://schemas.openxmlformats.org/officeDocument/2006/relationships/slide" Target="slides/slide648.xml"/><Relationship Id="rId655" Type="http://schemas.openxmlformats.org/officeDocument/2006/relationships/slide" Target="slides/slide649.xml"/><Relationship Id="rId656" Type="http://schemas.openxmlformats.org/officeDocument/2006/relationships/slide" Target="slides/slide650.xml"/><Relationship Id="rId657" Type="http://schemas.openxmlformats.org/officeDocument/2006/relationships/slide" Target="slides/slide651.xml"/><Relationship Id="rId658" Type="http://schemas.openxmlformats.org/officeDocument/2006/relationships/slide" Target="slides/slide652.xml"/><Relationship Id="rId659" Type="http://schemas.openxmlformats.org/officeDocument/2006/relationships/slide" Target="slides/slide653.xml"/><Relationship Id="rId660" Type="http://schemas.openxmlformats.org/officeDocument/2006/relationships/slide" Target="slides/slide654.xml"/><Relationship Id="rId661" Type="http://schemas.openxmlformats.org/officeDocument/2006/relationships/slide" Target="slides/slide655.xml"/><Relationship Id="rId662" Type="http://schemas.openxmlformats.org/officeDocument/2006/relationships/slide" Target="slides/slide656.xml"/><Relationship Id="rId663" Type="http://schemas.openxmlformats.org/officeDocument/2006/relationships/slide" Target="slides/slide657.xml"/><Relationship Id="rId664" Type="http://schemas.openxmlformats.org/officeDocument/2006/relationships/slide" Target="slides/slide658.xml"/><Relationship Id="rId665" Type="http://schemas.openxmlformats.org/officeDocument/2006/relationships/slide" Target="slides/slide659.xml"/><Relationship Id="rId666" Type="http://schemas.openxmlformats.org/officeDocument/2006/relationships/slide" Target="slides/slide660.xml"/><Relationship Id="rId667" Type="http://schemas.openxmlformats.org/officeDocument/2006/relationships/slide" Target="slides/slide661.xml"/><Relationship Id="rId668" Type="http://schemas.openxmlformats.org/officeDocument/2006/relationships/slide" Target="slides/slide662.xml"/><Relationship Id="rId669" Type="http://schemas.openxmlformats.org/officeDocument/2006/relationships/slide" Target="slides/slide663.xml"/><Relationship Id="rId670" Type="http://schemas.openxmlformats.org/officeDocument/2006/relationships/slide" Target="slides/slide664.xml"/><Relationship Id="rId671" Type="http://schemas.openxmlformats.org/officeDocument/2006/relationships/slide" Target="slides/slide665.xml"/><Relationship Id="rId672" Type="http://schemas.openxmlformats.org/officeDocument/2006/relationships/slide" Target="slides/slide666.xml"/><Relationship Id="rId673" Type="http://schemas.openxmlformats.org/officeDocument/2006/relationships/slide" Target="slides/slide667.xml"/><Relationship Id="rId674" Type="http://schemas.openxmlformats.org/officeDocument/2006/relationships/slide" Target="slides/slide668.xml"/><Relationship Id="rId675" Type="http://schemas.openxmlformats.org/officeDocument/2006/relationships/slide" Target="slides/slide669.xml"/><Relationship Id="rId676" Type="http://schemas.openxmlformats.org/officeDocument/2006/relationships/slide" Target="slides/slide670.xml"/><Relationship Id="rId677" Type="http://schemas.openxmlformats.org/officeDocument/2006/relationships/slide" Target="slides/slide671.xml"/><Relationship Id="rId678" Type="http://schemas.openxmlformats.org/officeDocument/2006/relationships/slide" Target="slides/slide672.xml"/><Relationship Id="rId679" Type="http://schemas.openxmlformats.org/officeDocument/2006/relationships/slide" Target="slides/slide673.xml"/><Relationship Id="rId680" Type="http://schemas.openxmlformats.org/officeDocument/2006/relationships/slide" Target="slides/slide674.xml"/><Relationship Id="rId681" Type="http://schemas.openxmlformats.org/officeDocument/2006/relationships/slide" Target="slides/slide675.xml"/><Relationship Id="rId682" Type="http://schemas.openxmlformats.org/officeDocument/2006/relationships/slide" Target="slides/slide676.xml"/><Relationship Id="rId683" Type="http://schemas.openxmlformats.org/officeDocument/2006/relationships/slide" Target="slides/slide677.xml"/><Relationship Id="rId684" Type="http://schemas.openxmlformats.org/officeDocument/2006/relationships/slide" Target="slides/slide678.xml"/><Relationship Id="rId685" Type="http://schemas.openxmlformats.org/officeDocument/2006/relationships/slide" Target="slides/slide679.xml"/><Relationship Id="rId686" Type="http://schemas.openxmlformats.org/officeDocument/2006/relationships/slide" Target="slides/slide680.xml"/><Relationship Id="rId687" Type="http://schemas.openxmlformats.org/officeDocument/2006/relationships/slide" Target="slides/slide681.xml"/><Relationship Id="rId688" Type="http://schemas.openxmlformats.org/officeDocument/2006/relationships/slide" Target="slides/slide682.xml"/><Relationship Id="rId689" Type="http://schemas.openxmlformats.org/officeDocument/2006/relationships/slide" Target="slides/slide683.xml"/><Relationship Id="rId690" Type="http://schemas.openxmlformats.org/officeDocument/2006/relationships/slide" Target="slides/slide684.xml"/><Relationship Id="rId691" Type="http://schemas.openxmlformats.org/officeDocument/2006/relationships/slide" Target="slides/slide685.xml"/><Relationship Id="rId692" Type="http://schemas.openxmlformats.org/officeDocument/2006/relationships/slide" Target="slides/slide686.xml"/><Relationship Id="rId693" Type="http://schemas.openxmlformats.org/officeDocument/2006/relationships/slide" Target="slides/slide687.xml"/><Relationship Id="rId694" Type="http://schemas.openxmlformats.org/officeDocument/2006/relationships/slide" Target="slides/slide688.xml"/><Relationship Id="rId695" Type="http://schemas.openxmlformats.org/officeDocument/2006/relationships/slide" Target="slides/slide689.xml"/><Relationship Id="rId696" Type="http://schemas.openxmlformats.org/officeDocument/2006/relationships/slide" Target="slides/slide690.xml"/><Relationship Id="rId697" Type="http://schemas.openxmlformats.org/officeDocument/2006/relationships/slide" Target="slides/slide691.xml"/><Relationship Id="rId698" Type="http://schemas.openxmlformats.org/officeDocument/2006/relationships/slide" Target="slides/slide692.xml"/><Relationship Id="rId699" Type="http://schemas.openxmlformats.org/officeDocument/2006/relationships/slide" Target="slides/slide693.xml"/><Relationship Id="rId700" Type="http://schemas.openxmlformats.org/officeDocument/2006/relationships/slide" Target="slides/slide694.xml"/><Relationship Id="rId701" Type="http://schemas.openxmlformats.org/officeDocument/2006/relationships/slide" Target="slides/slide695.xml"/><Relationship Id="rId702" Type="http://schemas.openxmlformats.org/officeDocument/2006/relationships/slide" Target="slides/slide696.xml"/><Relationship Id="rId703" Type="http://schemas.openxmlformats.org/officeDocument/2006/relationships/slide" Target="slides/slide697.xml"/><Relationship Id="rId704" Type="http://schemas.openxmlformats.org/officeDocument/2006/relationships/slide" Target="slides/slide698.xml"/><Relationship Id="rId705" Type="http://schemas.openxmlformats.org/officeDocument/2006/relationships/slide" Target="slides/slide699.xml"/><Relationship Id="rId706" Type="http://schemas.openxmlformats.org/officeDocument/2006/relationships/slide" Target="slides/slide700.xml"/><Relationship Id="rId707" Type="http://schemas.openxmlformats.org/officeDocument/2006/relationships/slide" Target="slides/slide701.xml"/><Relationship Id="rId708" Type="http://schemas.openxmlformats.org/officeDocument/2006/relationships/slide" Target="slides/slide702.xml"/><Relationship Id="rId709" Type="http://schemas.openxmlformats.org/officeDocument/2006/relationships/slide" Target="slides/slide703.xml"/><Relationship Id="rId710" Type="http://schemas.openxmlformats.org/officeDocument/2006/relationships/slide" Target="slides/slide704.xml"/><Relationship Id="rId711" Type="http://schemas.openxmlformats.org/officeDocument/2006/relationships/slide" Target="slides/slide705.xml"/><Relationship Id="rId712" Type="http://schemas.openxmlformats.org/officeDocument/2006/relationships/slide" Target="slides/slide706.xml"/><Relationship Id="rId713" Type="http://schemas.openxmlformats.org/officeDocument/2006/relationships/slide" Target="slides/slide707.xml"/><Relationship Id="rId714" Type="http://schemas.openxmlformats.org/officeDocument/2006/relationships/slide" Target="slides/slide708.xml"/><Relationship Id="rId715" Type="http://schemas.openxmlformats.org/officeDocument/2006/relationships/slide" Target="slides/slide709.xml"/><Relationship Id="rId716" Type="http://schemas.openxmlformats.org/officeDocument/2006/relationships/slide" Target="slides/slide710.xml"/><Relationship Id="rId717" Type="http://schemas.openxmlformats.org/officeDocument/2006/relationships/slide" Target="slides/slide711.xml"/><Relationship Id="rId718" Type="http://schemas.openxmlformats.org/officeDocument/2006/relationships/slide" Target="slides/slide712.xml"/><Relationship Id="rId719" Type="http://schemas.openxmlformats.org/officeDocument/2006/relationships/slide" Target="slides/slide713.xml"/><Relationship Id="rId720" Type="http://schemas.openxmlformats.org/officeDocument/2006/relationships/slide" Target="slides/slide714.xml"/><Relationship Id="rId721" Type="http://schemas.openxmlformats.org/officeDocument/2006/relationships/slide" Target="slides/slide715.xml"/><Relationship Id="rId722" Type="http://schemas.openxmlformats.org/officeDocument/2006/relationships/slide" Target="slides/slide716.xml"/><Relationship Id="rId723" Type="http://schemas.openxmlformats.org/officeDocument/2006/relationships/slide" Target="slides/slide717.xml"/><Relationship Id="rId724" Type="http://schemas.openxmlformats.org/officeDocument/2006/relationships/slide" Target="slides/slide718.xml"/><Relationship Id="rId725" Type="http://schemas.openxmlformats.org/officeDocument/2006/relationships/slide" Target="slides/slide719.xml"/><Relationship Id="rId726" Type="http://schemas.openxmlformats.org/officeDocument/2006/relationships/slide" Target="slides/slide720.xml"/><Relationship Id="rId727" Type="http://schemas.openxmlformats.org/officeDocument/2006/relationships/slide" Target="slides/slide721.xml"/><Relationship Id="rId728" Type="http://schemas.openxmlformats.org/officeDocument/2006/relationships/slide" Target="slides/slide722.xml"/><Relationship Id="rId729" Type="http://schemas.openxmlformats.org/officeDocument/2006/relationships/slide" Target="slides/slide723.xml"/><Relationship Id="rId730" Type="http://schemas.openxmlformats.org/officeDocument/2006/relationships/slide" Target="slides/slide724.xml"/><Relationship Id="rId731" Type="http://schemas.openxmlformats.org/officeDocument/2006/relationships/slide" Target="slides/slide725.xml"/><Relationship Id="rId732" Type="http://schemas.openxmlformats.org/officeDocument/2006/relationships/slide" Target="slides/slide726.xml"/><Relationship Id="rId733" Type="http://schemas.openxmlformats.org/officeDocument/2006/relationships/slide" Target="slides/slide727.xml"/><Relationship Id="rId734" Type="http://schemas.openxmlformats.org/officeDocument/2006/relationships/slide" Target="slides/slide728.xml"/><Relationship Id="rId735" Type="http://schemas.openxmlformats.org/officeDocument/2006/relationships/slide" Target="slides/slide729.xml"/><Relationship Id="rId736" Type="http://schemas.openxmlformats.org/officeDocument/2006/relationships/slide" Target="slides/slide730.xml"/><Relationship Id="rId737" Type="http://schemas.openxmlformats.org/officeDocument/2006/relationships/slide" Target="slides/slide731.xml"/><Relationship Id="rId738" Type="http://schemas.openxmlformats.org/officeDocument/2006/relationships/slide" Target="slides/slide732.xml"/><Relationship Id="rId739" Type="http://schemas.openxmlformats.org/officeDocument/2006/relationships/slide" Target="slides/slide733.xml"/><Relationship Id="rId740" Type="http://schemas.openxmlformats.org/officeDocument/2006/relationships/slide" Target="slides/slide734.xml"/><Relationship Id="rId741" Type="http://schemas.openxmlformats.org/officeDocument/2006/relationships/slide" Target="slides/slide735.xml"/><Relationship Id="rId742" Type="http://schemas.openxmlformats.org/officeDocument/2006/relationships/slide" Target="slides/slide736.xml"/><Relationship Id="rId743" Type="http://schemas.openxmlformats.org/officeDocument/2006/relationships/slide" Target="slides/slide737.xml"/><Relationship Id="rId744" Type="http://schemas.openxmlformats.org/officeDocument/2006/relationships/slide" Target="slides/slide738.xml"/><Relationship Id="rId745" Type="http://schemas.openxmlformats.org/officeDocument/2006/relationships/slide" Target="slides/slide739.xml"/><Relationship Id="rId746" Type="http://schemas.openxmlformats.org/officeDocument/2006/relationships/slide" Target="slides/slide740.xml"/><Relationship Id="rId747" Type="http://schemas.openxmlformats.org/officeDocument/2006/relationships/slide" Target="slides/slide741.xml"/><Relationship Id="rId748" Type="http://schemas.openxmlformats.org/officeDocument/2006/relationships/slide" Target="slides/slide742.xml"/><Relationship Id="rId749" Type="http://schemas.openxmlformats.org/officeDocument/2006/relationships/slide" Target="slides/slide743.xml"/><Relationship Id="rId750" Type="http://schemas.openxmlformats.org/officeDocument/2006/relationships/slide" Target="slides/slide744.xml"/><Relationship Id="rId751" Type="http://schemas.openxmlformats.org/officeDocument/2006/relationships/slide" Target="slides/slide745.xml"/><Relationship Id="rId752" Type="http://schemas.openxmlformats.org/officeDocument/2006/relationships/slide" Target="slides/slide746.xml"/><Relationship Id="rId753" Type="http://schemas.openxmlformats.org/officeDocument/2006/relationships/slide" Target="slides/slide747.xml"/><Relationship Id="rId754" Type="http://schemas.openxmlformats.org/officeDocument/2006/relationships/slide" Target="slides/slide748.xml"/><Relationship Id="rId755" Type="http://schemas.openxmlformats.org/officeDocument/2006/relationships/slide" Target="slides/slide749.xml"/><Relationship Id="rId756" Type="http://schemas.openxmlformats.org/officeDocument/2006/relationships/slide" Target="slides/slide750.xml"/><Relationship Id="rId757" Type="http://schemas.openxmlformats.org/officeDocument/2006/relationships/slide" Target="slides/slide751.xml"/><Relationship Id="rId758" Type="http://schemas.openxmlformats.org/officeDocument/2006/relationships/slide" Target="slides/slide752.xml"/><Relationship Id="rId759" Type="http://schemas.openxmlformats.org/officeDocument/2006/relationships/slide" Target="slides/slide753.xml"/><Relationship Id="rId760" Type="http://schemas.openxmlformats.org/officeDocument/2006/relationships/slide" Target="slides/slide754.xml"/><Relationship Id="rId761" Type="http://schemas.openxmlformats.org/officeDocument/2006/relationships/slide" Target="slides/slide755.xml"/><Relationship Id="rId762" Type="http://schemas.openxmlformats.org/officeDocument/2006/relationships/slide" Target="slides/slide756.xml"/><Relationship Id="rId763" Type="http://schemas.openxmlformats.org/officeDocument/2006/relationships/slide" Target="slides/slide757.xml"/><Relationship Id="rId764" Type="http://schemas.openxmlformats.org/officeDocument/2006/relationships/slide" Target="slides/slide758.xml"/><Relationship Id="rId765" Type="http://schemas.openxmlformats.org/officeDocument/2006/relationships/slide" Target="slides/slide759.xml"/><Relationship Id="rId766" Type="http://schemas.openxmlformats.org/officeDocument/2006/relationships/slide" Target="slides/slide760.xml"/><Relationship Id="rId767" Type="http://schemas.openxmlformats.org/officeDocument/2006/relationships/slide" Target="slides/slide761.xml"/><Relationship Id="rId768" Type="http://schemas.openxmlformats.org/officeDocument/2006/relationships/slide" Target="slides/slide762.xml"/><Relationship Id="rId769" Type="http://schemas.openxmlformats.org/officeDocument/2006/relationships/slide" Target="slides/slide763.xml"/><Relationship Id="rId770" Type="http://schemas.openxmlformats.org/officeDocument/2006/relationships/slide" Target="slides/slide764.xml"/><Relationship Id="rId771" Type="http://schemas.openxmlformats.org/officeDocument/2006/relationships/slide" Target="slides/slide765.xml"/><Relationship Id="rId772" Type="http://schemas.openxmlformats.org/officeDocument/2006/relationships/slide" Target="slides/slide766.xml"/><Relationship Id="rId773" Type="http://schemas.openxmlformats.org/officeDocument/2006/relationships/slide" Target="slides/slide767.xml"/><Relationship Id="rId774" Type="http://schemas.openxmlformats.org/officeDocument/2006/relationships/slide" Target="slides/slide768.xml"/><Relationship Id="rId775" Type="http://schemas.openxmlformats.org/officeDocument/2006/relationships/slide" Target="slides/slide769.xml"/><Relationship Id="rId776" Type="http://schemas.openxmlformats.org/officeDocument/2006/relationships/slide" Target="slides/slide770.xml"/><Relationship Id="rId777" Type="http://schemas.openxmlformats.org/officeDocument/2006/relationships/slide" Target="slides/slide771.xml"/><Relationship Id="rId778" Type="http://schemas.openxmlformats.org/officeDocument/2006/relationships/slide" Target="slides/slide772.xml"/><Relationship Id="rId779" Type="http://schemas.openxmlformats.org/officeDocument/2006/relationships/slide" Target="slides/slide773.xml"/><Relationship Id="rId780" Type="http://schemas.openxmlformats.org/officeDocument/2006/relationships/slide" Target="slides/slide774.xml"/><Relationship Id="rId781" Type="http://schemas.openxmlformats.org/officeDocument/2006/relationships/slide" Target="slides/slide775.xml"/><Relationship Id="rId782" Type="http://schemas.openxmlformats.org/officeDocument/2006/relationships/slide" Target="slides/slide776.xml"/><Relationship Id="rId783" Type="http://schemas.openxmlformats.org/officeDocument/2006/relationships/slide" Target="slides/slide777.xml"/><Relationship Id="rId784" Type="http://schemas.openxmlformats.org/officeDocument/2006/relationships/slide" Target="slides/slide778.xml"/><Relationship Id="rId785" Type="http://schemas.openxmlformats.org/officeDocument/2006/relationships/slide" Target="slides/slide779.xml"/><Relationship Id="rId786" Type="http://schemas.openxmlformats.org/officeDocument/2006/relationships/slide" Target="slides/slide780.xml"/><Relationship Id="rId787" Type="http://schemas.openxmlformats.org/officeDocument/2006/relationships/slide" Target="slides/slide781.xml"/><Relationship Id="rId788" Type="http://schemas.openxmlformats.org/officeDocument/2006/relationships/slide" Target="slides/slide782.xml"/><Relationship Id="rId789" Type="http://schemas.openxmlformats.org/officeDocument/2006/relationships/slide" Target="slides/slide783.xml"/><Relationship Id="rId790" Type="http://schemas.openxmlformats.org/officeDocument/2006/relationships/slide" Target="slides/slide784.xml"/><Relationship Id="rId791" Type="http://schemas.openxmlformats.org/officeDocument/2006/relationships/slide" Target="slides/slide785.xml"/><Relationship Id="rId792" Type="http://schemas.openxmlformats.org/officeDocument/2006/relationships/slide" Target="slides/slide786.xml"/><Relationship Id="rId793" Type="http://schemas.openxmlformats.org/officeDocument/2006/relationships/slide" Target="slides/slide787.xml"/><Relationship Id="rId794" Type="http://schemas.openxmlformats.org/officeDocument/2006/relationships/slide" Target="slides/slide788.xml"/><Relationship Id="rId795" Type="http://schemas.openxmlformats.org/officeDocument/2006/relationships/slide" Target="slides/slide789.xml"/><Relationship Id="rId796" Type="http://schemas.openxmlformats.org/officeDocument/2006/relationships/slide" Target="slides/slide790.xml"/><Relationship Id="rId797" Type="http://schemas.openxmlformats.org/officeDocument/2006/relationships/slide" Target="slides/slide791.xml"/><Relationship Id="rId798" Type="http://schemas.openxmlformats.org/officeDocument/2006/relationships/slide" Target="slides/slide792.xml"/><Relationship Id="rId799" Type="http://schemas.openxmlformats.org/officeDocument/2006/relationships/slide" Target="slides/slide793.xml"/><Relationship Id="rId800" Type="http://schemas.openxmlformats.org/officeDocument/2006/relationships/slide" Target="slides/slide794.xml"/><Relationship Id="rId801" Type="http://schemas.openxmlformats.org/officeDocument/2006/relationships/slide" Target="slides/slide795.xml"/><Relationship Id="rId802" Type="http://schemas.openxmlformats.org/officeDocument/2006/relationships/slide" Target="slides/slide796.xml"/><Relationship Id="rId803" Type="http://schemas.openxmlformats.org/officeDocument/2006/relationships/slide" Target="slides/slide797.xml"/><Relationship Id="rId804" Type="http://schemas.openxmlformats.org/officeDocument/2006/relationships/slide" Target="slides/slide798.xml"/><Relationship Id="rId805" Type="http://schemas.openxmlformats.org/officeDocument/2006/relationships/slide" Target="slides/slide799.xml"/><Relationship Id="rId806" Type="http://schemas.openxmlformats.org/officeDocument/2006/relationships/slide" Target="slides/slide800.xml"/><Relationship Id="rId807" Type="http://schemas.openxmlformats.org/officeDocument/2006/relationships/slide" Target="slides/slide801.xml"/><Relationship Id="rId808" Type="http://schemas.openxmlformats.org/officeDocument/2006/relationships/slide" Target="slides/slide802.xml"/><Relationship Id="rId809" Type="http://schemas.openxmlformats.org/officeDocument/2006/relationships/slide" Target="slides/slide803.xml"/><Relationship Id="rId810" Type="http://schemas.openxmlformats.org/officeDocument/2006/relationships/slide" Target="slides/slide804.xml"/><Relationship Id="rId811" Type="http://schemas.openxmlformats.org/officeDocument/2006/relationships/slide" Target="slides/slide805.xml"/><Relationship Id="rId812" Type="http://schemas.openxmlformats.org/officeDocument/2006/relationships/slide" Target="slides/slide806.xml"/><Relationship Id="rId813" Type="http://schemas.openxmlformats.org/officeDocument/2006/relationships/slide" Target="slides/slide807.xml"/><Relationship Id="rId814" Type="http://schemas.openxmlformats.org/officeDocument/2006/relationships/slide" Target="slides/slide808.xml"/><Relationship Id="rId815" Type="http://schemas.openxmlformats.org/officeDocument/2006/relationships/slide" Target="slides/slide809.xml"/><Relationship Id="rId816" Type="http://schemas.openxmlformats.org/officeDocument/2006/relationships/slide" Target="slides/slide810.xml"/><Relationship Id="rId817" Type="http://schemas.openxmlformats.org/officeDocument/2006/relationships/slide" Target="slides/slide811.xml"/><Relationship Id="rId818" Type="http://schemas.openxmlformats.org/officeDocument/2006/relationships/slide" Target="slides/slide812.xml"/><Relationship Id="rId819" Type="http://schemas.openxmlformats.org/officeDocument/2006/relationships/slide" Target="slides/slide813.xml"/><Relationship Id="rId820" Type="http://schemas.openxmlformats.org/officeDocument/2006/relationships/slide" Target="slides/slide814.xml"/><Relationship Id="rId821" Type="http://schemas.openxmlformats.org/officeDocument/2006/relationships/slide" Target="slides/slide815.xml"/><Relationship Id="rId822" Type="http://schemas.openxmlformats.org/officeDocument/2006/relationships/slide" Target="slides/slide816.xml"/><Relationship Id="rId823" Type="http://schemas.openxmlformats.org/officeDocument/2006/relationships/slide" Target="slides/slide817.xml"/><Relationship Id="rId824" Type="http://schemas.openxmlformats.org/officeDocument/2006/relationships/slide" Target="slides/slide818.xml"/><Relationship Id="rId825" Type="http://schemas.openxmlformats.org/officeDocument/2006/relationships/slide" Target="slides/slide819.xml"/><Relationship Id="rId826" Type="http://schemas.openxmlformats.org/officeDocument/2006/relationships/slide" Target="slides/slide820.xml"/><Relationship Id="rId827" Type="http://schemas.openxmlformats.org/officeDocument/2006/relationships/slide" Target="slides/slide821.xml"/><Relationship Id="rId828" Type="http://schemas.openxmlformats.org/officeDocument/2006/relationships/slide" Target="slides/slide822.xml"/><Relationship Id="rId829" Type="http://schemas.openxmlformats.org/officeDocument/2006/relationships/slide" Target="slides/slide823.xml"/><Relationship Id="rId830" Type="http://schemas.openxmlformats.org/officeDocument/2006/relationships/slide" Target="slides/slide824.xml"/><Relationship Id="rId831" Type="http://schemas.openxmlformats.org/officeDocument/2006/relationships/slide" Target="slides/slide825.xml"/><Relationship Id="rId832" Type="http://schemas.openxmlformats.org/officeDocument/2006/relationships/slide" Target="slides/slide826.xml"/><Relationship Id="rId833" Type="http://schemas.openxmlformats.org/officeDocument/2006/relationships/slide" Target="slides/slide827.xml"/><Relationship Id="rId834" Type="http://schemas.openxmlformats.org/officeDocument/2006/relationships/slide" Target="slides/slide828.xml"/><Relationship Id="rId835" Type="http://schemas.openxmlformats.org/officeDocument/2006/relationships/slide" Target="slides/slide829.xml"/><Relationship Id="rId836" Type="http://schemas.openxmlformats.org/officeDocument/2006/relationships/slide" Target="slides/slide830.xml"/><Relationship Id="rId837" Type="http://schemas.openxmlformats.org/officeDocument/2006/relationships/slide" Target="slides/slide831.xml"/><Relationship Id="rId838" Type="http://schemas.openxmlformats.org/officeDocument/2006/relationships/slide" Target="slides/slide832.xml"/><Relationship Id="rId839" Type="http://schemas.openxmlformats.org/officeDocument/2006/relationships/slide" Target="slides/slide833.xml"/><Relationship Id="rId840" Type="http://schemas.openxmlformats.org/officeDocument/2006/relationships/slide" Target="slides/slide834.xml"/><Relationship Id="rId841" Type="http://schemas.openxmlformats.org/officeDocument/2006/relationships/slide" Target="slides/slide835.xml"/><Relationship Id="rId842" Type="http://schemas.openxmlformats.org/officeDocument/2006/relationships/slide" Target="slides/slide836.xml"/><Relationship Id="rId843" Type="http://schemas.openxmlformats.org/officeDocument/2006/relationships/slide" Target="slides/slide837.xml"/><Relationship Id="rId844" Type="http://schemas.openxmlformats.org/officeDocument/2006/relationships/slide" Target="slides/slide838.xml"/><Relationship Id="rId845" Type="http://schemas.openxmlformats.org/officeDocument/2006/relationships/slide" Target="slides/slide839.xml"/><Relationship Id="rId846" Type="http://schemas.openxmlformats.org/officeDocument/2006/relationships/slide" Target="slides/slide840.xml"/><Relationship Id="rId847" Type="http://schemas.openxmlformats.org/officeDocument/2006/relationships/slide" Target="slides/slide841.xml"/><Relationship Id="rId848" Type="http://schemas.openxmlformats.org/officeDocument/2006/relationships/slide" Target="slides/slide842.xml"/><Relationship Id="rId849" Type="http://schemas.openxmlformats.org/officeDocument/2006/relationships/slide" Target="slides/slide843.xml"/><Relationship Id="rId850" Type="http://schemas.openxmlformats.org/officeDocument/2006/relationships/slide" Target="slides/slide844.xml"/><Relationship Id="rId851" Type="http://schemas.openxmlformats.org/officeDocument/2006/relationships/slide" Target="slides/slide845.xml"/><Relationship Id="rId852" Type="http://schemas.openxmlformats.org/officeDocument/2006/relationships/slide" Target="slides/slide846.xml"/><Relationship Id="rId853" Type="http://schemas.openxmlformats.org/officeDocument/2006/relationships/slide" Target="slides/slide847.xml"/><Relationship Id="rId854" Type="http://schemas.openxmlformats.org/officeDocument/2006/relationships/slide" Target="slides/slide848.xml"/><Relationship Id="rId855" Type="http://schemas.openxmlformats.org/officeDocument/2006/relationships/slide" Target="slides/slide849.xml"/><Relationship Id="rId856" Type="http://schemas.openxmlformats.org/officeDocument/2006/relationships/slide" Target="slides/slide850.xml"/><Relationship Id="rId857" Type="http://schemas.openxmlformats.org/officeDocument/2006/relationships/slide" Target="slides/slide851.xml"/><Relationship Id="rId858" Type="http://schemas.openxmlformats.org/officeDocument/2006/relationships/slide" Target="slides/slide852.xml"/><Relationship Id="rId859" Type="http://schemas.openxmlformats.org/officeDocument/2006/relationships/slide" Target="slides/slide853.xml"/><Relationship Id="rId860" Type="http://schemas.openxmlformats.org/officeDocument/2006/relationships/slide" Target="slides/slide854.xml"/><Relationship Id="rId861" Type="http://schemas.openxmlformats.org/officeDocument/2006/relationships/slide" Target="slides/slide855.xml"/><Relationship Id="rId862" Type="http://schemas.openxmlformats.org/officeDocument/2006/relationships/slide" Target="slides/slide856.xml"/><Relationship Id="rId863" Type="http://schemas.openxmlformats.org/officeDocument/2006/relationships/slide" Target="slides/slide857.xml"/><Relationship Id="rId864" Type="http://schemas.openxmlformats.org/officeDocument/2006/relationships/slide" Target="slides/slide858.xml"/><Relationship Id="rId865" Type="http://schemas.openxmlformats.org/officeDocument/2006/relationships/slide" Target="slides/slide859.xml"/><Relationship Id="rId866" Type="http://schemas.openxmlformats.org/officeDocument/2006/relationships/slide" Target="slides/slide860.xml"/><Relationship Id="rId867" Type="http://schemas.openxmlformats.org/officeDocument/2006/relationships/slide" Target="slides/slide861.xml"/><Relationship Id="rId868" Type="http://schemas.openxmlformats.org/officeDocument/2006/relationships/slide" Target="slides/slide862.xml"/><Relationship Id="rId869" Type="http://schemas.openxmlformats.org/officeDocument/2006/relationships/slide" Target="slides/slide863.xml"/><Relationship Id="rId870" Type="http://schemas.openxmlformats.org/officeDocument/2006/relationships/slide" Target="slides/slide864.xml"/><Relationship Id="rId871" Type="http://schemas.openxmlformats.org/officeDocument/2006/relationships/slide" Target="slides/slide865.xml"/><Relationship Id="rId872" Type="http://schemas.openxmlformats.org/officeDocument/2006/relationships/slide" Target="slides/slide866.xml"/><Relationship Id="rId873" Type="http://schemas.openxmlformats.org/officeDocument/2006/relationships/slide" Target="slides/slide867.xml"/><Relationship Id="rId874" Type="http://schemas.openxmlformats.org/officeDocument/2006/relationships/slide" Target="slides/slide868.xml"/><Relationship Id="rId875" Type="http://schemas.openxmlformats.org/officeDocument/2006/relationships/slide" Target="slides/slide869.xml"/><Relationship Id="rId876" Type="http://schemas.openxmlformats.org/officeDocument/2006/relationships/slide" Target="slides/slide870.xml"/><Relationship Id="rId877" Type="http://schemas.openxmlformats.org/officeDocument/2006/relationships/slide" Target="slides/slide871.xml"/><Relationship Id="rId878" Type="http://schemas.openxmlformats.org/officeDocument/2006/relationships/slide" Target="slides/slide872.xml"/><Relationship Id="rId879" Type="http://schemas.openxmlformats.org/officeDocument/2006/relationships/slide" Target="slides/slide873.xml"/><Relationship Id="rId880" Type="http://schemas.openxmlformats.org/officeDocument/2006/relationships/slide" Target="slides/slide874.xml"/><Relationship Id="rId881" Type="http://schemas.openxmlformats.org/officeDocument/2006/relationships/slide" Target="slides/slide875.xml"/><Relationship Id="rId882" Type="http://schemas.openxmlformats.org/officeDocument/2006/relationships/slide" Target="slides/slide876.xml"/><Relationship Id="rId883" Type="http://schemas.openxmlformats.org/officeDocument/2006/relationships/slide" Target="slides/slide877.xml"/><Relationship Id="rId884" Type="http://schemas.openxmlformats.org/officeDocument/2006/relationships/slide" Target="slides/slide878.xml"/><Relationship Id="rId885" Type="http://schemas.openxmlformats.org/officeDocument/2006/relationships/slide" Target="slides/slide879.xml"/><Relationship Id="rId886" Type="http://schemas.openxmlformats.org/officeDocument/2006/relationships/slide" Target="slides/slide880.xml"/><Relationship Id="rId887" Type="http://schemas.openxmlformats.org/officeDocument/2006/relationships/slide" Target="slides/slide881.xml"/><Relationship Id="rId888" Type="http://schemas.openxmlformats.org/officeDocument/2006/relationships/slide" Target="slides/slide882.xml"/><Relationship Id="rId889" Type="http://schemas.openxmlformats.org/officeDocument/2006/relationships/slide" Target="slides/slide883.xml"/><Relationship Id="rId890" Type="http://schemas.openxmlformats.org/officeDocument/2006/relationships/slide" Target="slides/slide884.xml"/><Relationship Id="rId891" Type="http://schemas.openxmlformats.org/officeDocument/2006/relationships/slide" Target="slides/slide885.xml"/><Relationship Id="rId892" Type="http://schemas.openxmlformats.org/officeDocument/2006/relationships/slide" Target="slides/slide886.xml"/><Relationship Id="rId893" Type="http://schemas.openxmlformats.org/officeDocument/2006/relationships/slide" Target="slides/slide887.xml"/><Relationship Id="rId894" Type="http://schemas.openxmlformats.org/officeDocument/2006/relationships/slide" Target="slides/slide888.xml"/><Relationship Id="rId895" Type="http://schemas.openxmlformats.org/officeDocument/2006/relationships/slide" Target="slides/slide889.xml"/><Relationship Id="rId896" Type="http://schemas.openxmlformats.org/officeDocument/2006/relationships/slide" Target="slides/slide890.xml"/><Relationship Id="rId897" Type="http://schemas.openxmlformats.org/officeDocument/2006/relationships/slide" Target="slides/slide891.xml"/><Relationship Id="rId898" Type="http://schemas.openxmlformats.org/officeDocument/2006/relationships/slide" Target="slides/slide892.xml"/><Relationship Id="rId899" Type="http://schemas.openxmlformats.org/officeDocument/2006/relationships/slide" Target="slides/slide893.xml"/><Relationship Id="rId900" Type="http://schemas.openxmlformats.org/officeDocument/2006/relationships/slide" Target="slides/slide894.xml"/><Relationship Id="rId901" Type="http://schemas.openxmlformats.org/officeDocument/2006/relationships/slide" Target="slides/slide895.xml"/><Relationship Id="rId902" Type="http://schemas.openxmlformats.org/officeDocument/2006/relationships/slide" Target="slides/slide896.xml"/><Relationship Id="rId903" Type="http://schemas.openxmlformats.org/officeDocument/2006/relationships/slide" Target="slides/slide897.xml"/><Relationship Id="rId904" Type="http://schemas.openxmlformats.org/officeDocument/2006/relationships/slide" Target="slides/slide898.xml"/><Relationship Id="rId905" Type="http://schemas.openxmlformats.org/officeDocument/2006/relationships/slide" Target="slides/slide899.xml"/><Relationship Id="rId906" Type="http://schemas.openxmlformats.org/officeDocument/2006/relationships/slide" Target="slides/slide900.xml"/><Relationship Id="rId907" Type="http://schemas.openxmlformats.org/officeDocument/2006/relationships/slide" Target="slides/slide901.xml"/><Relationship Id="rId908" Type="http://schemas.openxmlformats.org/officeDocument/2006/relationships/slide" Target="slides/slide902.xml"/><Relationship Id="rId909" Type="http://schemas.openxmlformats.org/officeDocument/2006/relationships/slide" Target="slides/slide903.xml"/><Relationship Id="rId910" Type="http://schemas.openxmlformats.org/officeDocument/2006/relationships/slide" Target="slides/slide904.xml"/><Relationship Id="rId911" Type="http://schemas.openxmlformats.org/officeDocument/2006/relationships/slide" Target="slides/slide905.xml"/><Relationship Id="rId912" Type="http://schemas.openxmlformats.org/officeDocument/2006/relationships/slide" Target="slides/slide906.xml"/><Relationship Id="rId913" Type="http://schemas.openxmlformats.org/officeDocument/2006/relationships/slide" Target="slides/slide907.xml"/><Relationship Id="rId914" Type="http://schemas.openxmlformats.org/officeDocument/2006/relationships/slide" Target="slides/slide908.xml"/><Relationship Id="rId915" Type="http://schemas.openxmlformats.org/officeDocument/2006/relationships/slide" Target="slides/slide909.xml"/><Relationship Id="rId916" Type="http://schemas.openxmlformats.org/officeDocument/2006/relationships/slide" Target="slides/slide910.xml"/><Relationship Id="rId917" Type="http://schemas.openxmlformats.org/officeDocument/2006/relationships/slide" Target="slides/slide911.xml"/><Relationship Id="rId918" Type="http://schemas.openxmlformats.org/officeDocument/2006/relationships/slide" Target="slides/slide912.xml"/><Relationship Id="rId919" Type="http://schemas.openxmlformats.org/officeDocument/2006/relationships/slide" Target="slides/slide913.xml"/><Relationship Id="rId920" Type="http://schemas.openxmlformats.org/officeDocument/2006/relationships/slide" Target="slides/slide914.xml"/><Relationship Id="rId921" Type="http://schemas.openxmlformats.org/officeDocument/2006/relationships/slide" Target="slides/slide915.xml"/><Relationship Id="rId922" Type="http://schemas.openxmlformats.org/officeDocument/2006/relationships/slide" Target="slides/slide916.xml"/><Relationship Id="rId923" Type="http://schemas.openxmlformats.org/officeDocument/2006/relationships/slide" Target="slides/slide917.xml"/><Relationship Id="rId924" Type="http://schemas.openxmlformats.org/officeDocument/2006/relationships/slide" Target="slides/slide918.xml"/><Relationship Id="rId925" Type="http://schemas.openxmlformats.org/officeDocument/2006/relationships/slide" Target="slides/slide919.xml"/><Relationship Id="rId926" Type="http://schemas.openxmlformats.org/officeDocument/2006/relationships/slide" Target="slides/slide920.xml"/><Relationship Id="rId927" Type="http://schemas.openxmlformats.org/officeDocument/2006/relationships/slide" Target="slides/slide921.xml"/><Relationship Id="rId928" Type="http://schemas.openxmlformats.org/officeDocument/2006/relationships/slide" Target="slides/slide922.xml"/><Relationship Id="rId929" Type="http://schemas.openxmlformats.org/officeDocument/2006/relationships/slide" Target="slides/slide923.xml"/><Relationship Id="rId930" Type="http://schemas.openxmlformats.org/officeDocument/2006/relationships/slide" Target="slides/slide924.xml"/><Relationship Id="rId931" Type="http://schemas.openxmlformats.org/officeDocument/2006/relationships/slide" Target="slides/slide925.xml"/><Relationship Id="rId932" Type="http://schemas.openxmlformats.org/officeDocument/2006/relationships/slide" Target="slides/slide926.xml"/><Relationship Id="rId933" Type="http://schemas.openxmlformats.org/officeDocument/2006/relationships/slide" Target="slides/slide927.xml"/><Relationship Id="rId934" Type="http://schemas.openxmlformats.org/officeDocument/2006/relationships/slide" Target="slides/slide928.xml"/><Relationship Id="rId935" Type="http://schemas.openxmlformats.org/officeDocument/2006/relationships/slide" Target="slides/slide929.xml"/><Relationship Id="rId936" Type="http://schemas.openxmlformats.org/officeDocument/2006/relationships/slide" Target="slides/slide930.xml"/><Relationship Id="rId937" Type="http://schemas.openxmlformats.org/officeDocument/2006/relationships/slide" Target="slides/slide931.xml"/><Relationship Id="rId938" Type="http://schemas.openxmlformats.org/officeDocument/2006/relationships/slide" Target="slides/slide932.xml"/><Relationship Id="rId939" Type="http://schemas.openxmlformats.org/officeDocument/2006/relationships/slide" Target="slides/slide933.xml"/><Relationship Id="rId940" Type="http://schemas.openxmlformats.org/officeDocument/2006/relationships/slide" Target="slides/slide934.xml"/><Relationship Id="rId941" Type="http://schemas.openxmlformats.org/officeDocument/2006/relationships/slide" Target="slides/slide935.xml"/><Relationship Id="rId942" Type="http://schemas.openxmlformats.org/officeDocument/2006/relationships/slide" Target="slides/slide936.xml"/><Relationship Id="rId943" Type="http://schemas.openxmlformats.org/officeDocument/2006/relationships/slide" Target="slides/slide937.xml"/><Relationship Id="rId944" Type="http://schemas.openxmlformats.org/officeDocument/2006/relationships/slide" Target="slides/slide938.xml"/><Relationship Id="rId945" Type="http://schemas.openxmlformats.org/officeDocument/2006/relationships/slide" Target="slides/slide939.xml"/><Relationship Id="rId946" Type="http://schemas.openxmlformats.org/officeDocument/2006/relationships/slide" Target="slides/slide940.xml"/><Relationship Id="rId947" Type="http://schemas.openxmlformats.org/officeDocument/2006/relationships/slide" Target="slides/slide941.xml"/><Relationship Id="rId948" Type="http://schemas.openxmlformats.org/officeDocument/2006/relationships/slide" Target="slides/slide942.xml"/><Relationship Id="rId949" Type="http://schemas.openxmlformats.org/officeDocument/2006/relationships/slide" Target="slides/slide943.xml"/><Relationship Id="rId950" Type="http://schemas.openxmlformats.org/officeDocument/2006/relationships/slide" Target="slides/slide944.xml"/><Relationship Id="rId951" Type="http://schemas.openxmlformats.org/officeDocument/2006/relationships/slide" Target="slides/slide945.xml"/><Relationship Id="rId952" Type="http://schemas.openxmlformats.org/officeDocument/2006/relationships/slide" Target="slides/slide946.xml"/><Relationship Id="rId953" Type="http://schemas.openxmlformats.org/officeDocument/2006/relationships/slide" Target="slides/slide947.xml"/><Relationship Id="rId954" Type="http://schemas.openxmlformats.org/officeDocument/2006/relationships/slide" Target="slides/slide948.xml"/><Relationship Id="rId955" Type="http://schemas.openxmlformats.org/officeDocument/2006/relationships/slide" Target="slides/slide949.xml"/><Relationship Id="rId956" Type="http://schemas.openxmlformats.org/officeDocument/2006/relationships/slide" Target="slides/slide950.xml"/><Relationship Id="rId957" Type="http://schemas.openxmlformats.org/officeDocument/2006/relationships/slide" Target="slides/slide951.xml"/><Relationship Id="rId958" Type="http://schemas.openxmlformats.org/officeDocument/2006/relationships/slide" Target="slides/slide952.xml"/><Relationship Id="rId959" Type="http://schemas.openxmlformats.org/officeDocument/2006/relationships/slide" Target="slides/slide953.xml"/><Relationship Id="rId960" Type="http://schemas.openxmlformats.org/officeDocument/2006/relationships/slide" Target="slides/slide954.xml"/><Relationship Id="rId961" Type="http://schemas.openxmlformats.org/officeDocument/2006/relationships/slide" Target="slides/slide955.xml"/><Relationship Id="rId962" Type="http://schemas.openxmlformats.org/officeDocument/2006/relationships/slide" Target="slides/slide956.xml"/><Relationship Id="rId963" Type="http://schemas.openxmlformats.org/officeDocument/2006/relationships/slide" Target="slides/slide957.xml"/><Relationship Id="rId964" Type="http://schemas.openxmlformats.org/officeDocument/2006/relationships/slide" Target="slides/slide958.xml"/><Relationship Id="rId965" Type="http://schemas.openxmlformats.org/officeDocument/2006/relationships/slide" Target="slides/slide959.xml"/><Relationship Id="rId966" Type="http://schemas.openxmlformats.org/officeDocument/2006/relationships/slide" Target="slides/slide960.xml"/><Relationship Id="rId967" Type="http://schemas.openxmlformats.org/officeDocument/2006/relationships/slide" Target="slides/slide961.xml"/><Relationship Id="rId968" Type="http://schemas.openxmlformats.org/officeDocument/2006/relationships/slide" Target="slides/slide962.xml"/><Relationship Id="rId969" Type="http://schemas.openxmlformats.org/officeDocument/2006/relationships/slide" Target="slides/slide963.xml"/><Relationship Id="rId970" Type="http://schemas.openxmlformats.org/officeDocument/2006/relationships/slide" Target="slides/slide964.xml"/><Relationship Id="rId971" Type="http://schemas.openxmlformats.org/officeDocument/2006/relationships/slide" Target="slides/slide965.xml"/><Relationship Id="rId972" Type="http://schemas.openxmlformats.org/officeDocument/2006/relationships/slide" Target="slides/slide966.xml"/><Relationship Id="rId973" Type="http://schemas.openxmlformats.org/officeDocument/2006/relationships/slide" Target="slides/slide967.xml"/><Relationship Id="rId974" Type="http://schemas.openxmlformats.org/officeDocument/2006/relationships/slide" Target="slides/slide968.xml"/><Relationship Id="rId975" Type="http://schemas.openxmlformats.org/officeDocument/2006/relationships/slide" Target="slides/slide969.xml"/><Relationship Id="rId976" Type="http://schemas.openxmlformats.org/officeDocument/2006/relationships/slide" Target="slides/slide970.xml"/><Relationship Id="rId977" Type="http://schemas.openxmlformats.org/officeDocument/2006/relationships/slide" Target="slides/slide971.xml"/><Relationship Id="rId978" Type="http://schemas.openxmlformats.org/officeDocument/2006/relationships/slide" Target="slides/slide972.xml"/><Relationship Id="rId979" Type="http://schemas.openxmlformats.org/officeDocument/2006/relationships/slide" Target="slides/slide973.xml"/><Relationship Id="rId980" Type="http://schemas.openxmlformats.org/officeDocument/2006/relationships/slide" Target="slides/slide974.xml"/><Relationship Id="rId981" Type="http://schemas.openxmlformats.org/officeDocument/2006/relationships/slide" Target="slides/slide975.xml"/><Relationship Id="rId982" Type="http://schemas.openxmlformats.org/officeDocument/2006/relationships/slide" Target="slides/slide976.xml"/><Relationship Id="rId983" Type="http://schemas.openxmlformats.org/officeDocument/2006/relationships/slide" Target="slides/slide977.xml"/><Relationship Id="rId984" Type="http://schemas.openxmlformats.org/officeDocument/2006/relationships/slide" Target="slides/slide978.xml"/><Relationship Id="rId985" Type="http://schemas.openxmlformats.org/officeDocument/2006/relationships/slide" Target="slides/slide979.xml"/><Relationship Id="rId986" Type="http://schemas.openxmlformats.org/officeDocument/2006/relationships/slide" Target="slides/slide980.xml"/><Relationship Id="rId987" Type="http://schemas.openxmlformats.org/officeDocument/2006/relationships/slide" Target="slides/slide981.xml"/><Relationship Id="rId988" Type="http://schemas.openxmlformats.org/officeDocument/2006/relationships/slide" Target="slides/slide982.xml"/><Relationship Id="rId989" Type="http://schemas.openxmlformats.org/officeDocument/2006/relationships/slide" Target="slides/slide983.xml"/><Relationship Id="rId990" Type="http://schemas.openxmlformats.org/officeDocument/2006/relationships/slide" Target="slides/slide984.xml"/><Relationship Id="rId991" Type="http://schemas.openxmlformats.org/officeDocument/2006/relationships/slide" Target="slides/slide985.xml"/><Relationship Id="rId992" Type="http://schemas.openxmlformats.org/officeDocument/2006/relationships/slide" Target="slides/slide986.xml"/><Relationship Id="rId993" Type="http://schemas.openxmlformats.org/officeDocument/2006/relationships/slide" Target="slides/slide987.xml"/><Relationship Id="rId994" Type="http://schemas.openxmlformats.org/officeDocument/2006/relationships/slide" Target="slides/slide988.xml"/><Relationship Id="rId995" Type="http://schemas.openxmlformats.org/officeDocument/2006/relationships/slide" Target="slides/slide989.xml"/><Relationship Id="rId996" Type="http://schemas.openxmlformats.org/officeDocument/2006/relationships/slide" Target="slides/slide990.xml"/><Relationship Id="rId997" Type="http://schemas.openxmlformats.org/officeDocument/2006/relationships/slide" Target="slides/slide991.xml"/><Relationship Id="rId998" Type="http://schemas.openxmlformats.org/officeDocument/2006/relationships/slide" Target="slides/slide992.xml"/><Relationship Id="rId999" Type="http://schemas.openxmlformats.org/officeDocument/2006/relationships/slide" Target="slides/slide993.xml"/><Relationship Id="rId1000" Type="http://schemas.openxmlformats.org/officeDocument/2006/relationships/slide" Target="slides/slide994.xml"/><Relationship Id="rId1001" Type="http://schemas.openxmlformats.org/officeDocument/2006/relationships/slide" Target="slides/slide995.xml"/><Relationship Id="rId1002" Type="http://schemas.openxmlformats.org/officeDocument/2006/relationships/slide" Target="slides/slide996.xml"/><Relationship Id="rId1003" Type="http://schemas.openxmlformats.org/officeDocument/2006/relationships/slide" Target="slides/slide997.xml"/><Relationship Id="rId1004" Type="http://schemas.openxmlformats.org/officeDocument/2006/relationships/slide" Target="slides/slide998.xml"/><Relationship Id="rId1005" Type="http://schemas.openxmlformats.org/officeDocument/2006/relationships/slide" Target="slides/slide999.xml"/><Relationship Id="rId1006" Type="http://schemas.openxmlformats.org/officeDocument/2006/relationships/slide" Target="slides/slide1000.xml"/><Relationship Id="rId1007" Type="http://schemas.openxmlformats.org/officeDocument/2006/relationships/slide" Target="slides/slide1001.xml"/><Relationship Id="rId1008" Type="http://schemas.openxmlformats.org/officeDocument/2006/relationships/slide" Target="slides/slide1002.xml"/><Relationship Id="rId1009" Type="http://schemas.openxmlformats.org/officeDocument/2006/relationships/slide" Target="slides/slide1003.xml"/><Relationship Id="rId1010" Type="http://schemas.openxmlformats.org/officeDocument/2006/relationships/slide" Target="slides/slide1004.xml"/><Relationship Id="rId1011" Type="http://schemas.openxmlformats.org/officeDocument/2006/relationships/slide" Target="slides/slide1005.xml"/><Relationship Id="rId1012" Type="http://schemas.openxmlformats.org/officeDocument/2006/relationships/slide" Target="slides/slide1006.xml"/><Relationship Id="rId1013" Type="http://schemas.openxmlformats.org/officeDocument/2006/relationships/slide" Target="slides/slide1007.xml"/><Relationship Id="rId1014" Type="http://schemas.openxmlformats.org/officeDocument/2006/relationships/slide" Target="slides/slide1008.xml"/><Relationship Id="rId1015" Type="http://schemas.openxmlformats.org/officeDocument/2006/relationships/slide" Target="slides/slide1009.xml"/><Relationship Id="rId1016" Type="http://schemas.openxmlformats.org/officeDocument/2006/relationships/slide" Target="slides/slide1010.xml"/><Relationship Id="rId1017" Type="http://schemas.openxmlformats.org/officeDocument/2006/relationships/slide" Target="slides/slide1011.xml"/><Relationship Id="rId1018" Type="http://schemas.openxmlformats.org/officeDocument/2006/relationships/slide" Target="slides/slide1012.xml"/><Relationship Id="rId1019" Type="http://schemas.openxmlformats.org/officeDocument/2006/relationships/slide" Target="slides/slide1013.xml"/><Relationship Id="rId1020" Type="http://schemas.openxmlformats.org/officeDocument/2006/relationships/slide" Target="slides/slide1014.xml"/><Relationship Id="rId1021" Type="http://schemas.openxmlformats.org/officeDocument/2006/relationships/slide" Target="slides/slide1015.xml"/><Relationship Id="rId1022" Type="http://schemas.openxmlformats.org/officeDocument/2006/relationships/slide" Target="slides/slide1016.xml"/><Relationship Id="rId1023" Type="http://schemas.openxmlformats.org/officeDocument/2006/relationships/slide" Target="slides/slide1017.xml"/><Relationship Id="rId1024" Type="http://schemas.openxmlformats.org/officeDocument/2006/relationships/slide" Target="slides/slide1018.xml"/><Relationship Id="rId1025" Type="http://schemas.openxmlformats.org/officeDocument/2006/relationships/slide" Target="slides/slide1019.xml"/><Relationship Id="rId1026" Type="http://schemas.openxmlformats.org/officeDocument/2006/relationships/slide" Target="slides/slide1020.xml"/><Relationship Id="rId1027" Type="http://schemas.openxmlformats.org/officeDocument/2006/relationships/slide" Target="slides/slide1021.xml"/><Relationship Id="rId1028" Type="http://schemas.openxmlformats.org/officeDocument/2006/relationships/slide" Target="slides/slide1022.xml"/><Relationship Id="rId1029" Type="http://schemas.openxmlformats.org/officeDocument/2006/relationships/slide" Target="slides/slide1023.xml"/><Relationship Id="rId1030" Type="http://schemas.openxmlformats.org/officeDocument/2006/relationships/slide" Target="slides/slide1024.xml"/><Relationship Id="rId1031" Type="http://schemas.openxmlformats.org/officeDocument/2006/relationships/slide" Target="slides/slide1025.xml"/><Relationship Id="rId1032" Type="http://schemas.openxmlformats.org/officeDocument/2006/relationships/slide" Target="slides/slide1026.xml"/><Relationship Id="rId1033" Type="http://schemas.openxmlformats.org/officeDocument/2006/relationships/slide" Target="slides/slide1027.xml"/><Relationship Id="rId1034" Type="http://schemas.openxmlformats.org/officeDocument/2006/relationships/slide" Target="slides/slide1028.xml"/><Relationship Id="rId1035" Type="http://schemas.openxmlformats.org/officeDocument/2006/relationships/slide" Target="slides/slide1029.xml"/><Relationship Id="rId1036" Type="http://schemas.openxmlformats.org/officeDocument/2006/relationships/slide" Target="slides/slide1030.xml"/><Relationship Id="rId1037" Type="http://schemas.openxmlformats.org/officeDocument/2006/relationships/slide" Target="slides/slide1031.xml"/><Relationship Id="rId1038" Type="http://schemas.openxmlformats.org/officeDocument/2006/relationships/slide" Target="slides/slide1032.xml"/><Relationship Id="rId1039" Type="http://schemas.openxmlformats.org/officeDocument/2006/relationships/slide" Target="slides/slide1033.xml"/><Relationship Id="rId1040" Type="http://schemas.openxmlformats.org/officeDocument/2006/relationships/slide" Target="slides/slide1034.xml"/><Relationship Id="rId1041" Type="http://schemas.openxmlformats.org/officeDocument/2006/relationships/slide" Target="slides/slide1035.xml"/><Relationship Id="rId1042" Type="http://schemas.openxmlformats.org/officeDocument/2006/relationships/slide" Target="slides/slide1036.xml"/><Relationship Id="rId1043" Type="http://schemas.openxmlformats.org/officeDocument/2006/relationships/slide" Target="slides/slide1037.xml"/><Relationship Id="rId1044" Type="http://schemas.openxmlformats.org/officeDocument/2006/relationships/slide" Target="slides/slide1038.xml"/><Relationship Id="rId1045" Type="http://schemas.openxmlformats.org/officeDocument/2006/relationships/slide" Target="slides/slide1039.xml"/><Relationship Id="rId1046" Type="http://schemas.openxmlformats.org/officeDocument/2006/relationships/slide" Target="slides/slide1040.xml"/><Relationship Id="rId1047" Type="http://schemas.openxmlformats.org/officeDocument/2006/relationships/slide" Target="slides/slide1041.xml"/><Relationship Id="rId1048" Type="http://schemas.openxmlformats.org/officeDocument/2006/relationships/slide" Target="slides/slide1042.xml"/><Relationship Id="rId1049" Type="http://schemas.openxmlformats.org/officeDocument/2006/relationships/slide" Target="slides/slide1043.xml"/><Relationship Id="rId1050" Type="http://schemas.openxmlformats.org/officeDocument/2006/relationships/slide" Target="slides/slide1044.xml"/><Relationship Id="rId1051" Type="http://schemas.openxmlformats.org/officeDocument/2006/relationships/slide" Target="slides/slide1045.xml"/><Relationship Id="rId1052" Type="http://schemas.openxmlformats.org/officeDocument/2006/relationships/slide" Target="slides/slide1046.xml"/><Relationship Id="rId1053" Type="http://schemas.openxmlformats.org/officeDocument/2006/relationships/slide" Target="slides/slide1047.xml"/><Relationship Id="rId1054" Type="http://schemas.openxmlformats.org/officeDocument/2006/relationships/slide" Target="slides/slide1048.xml"/><Relationship Id="rId1055" Type="http://schemas.openxmlformats.org/officeDocument/2006/relationships/slide" Target="slides/slide1049.xml"/><Relationship Id="rId1056" Type="http://schemas.openxmlformats.org/officeDocument/2006/relationships/slide" Target="slides/slide1050.xml"/><Relationship Id="rId1057" Type="http://schemas.openxmlformats.org/officeDocument/2006/relationships/slide" Target="slides/slide1051.xml"/><Relationship Id="rId1058" Type="http://schemas.openxmlformats.org/officeDocument/2006/relationships/slide" Target="slides/slide1052.xml"/><Relationship Id="rId1059" Type="http://schemas.openxmlformats.org/officeDocument/2006/relationships/slide" Target="slides/slide1053.xml"/><Relationship Id="rId1060" Type="http://schemas.openxmlformats.org/officeDocument/2006/relationships/slide" Target="slides/slide1054.xml"/><Relationship Id="rId1061" Type="http://schemas.openxmlformats.org/officeDocument/2006/relationships/slide" Target="slides/slide1055.xml"/><Relationship Id="rId1062" Type="http://schemas.openxmlformats.org/officeDocument/2006/relationships/slide" Target="slides/slide1056.xml"/><Relationship Id="rId1063" Type="http://schemas.openxmlformats.org/officeDocument/2006/relationships/slide" Target="slides/slide1057.xml"/><Relationship Id="rId1064" Type="http://schemas.openxmlformats.org/officeDocument/2006/relationships/slide" Target="slides/slide1058.xml"/><Relationship Id="rId1065" Type="http://schemas.openxmlformats.org/officeDocument/2006/relationships/slide" Target="slides/slide1059.xml"/><Relationship Id="rId1066" Type="http://schemas.openxmlformats.org/officeDocument/2006/relationships/slide" Target="slides/slide1060.xml"/><Relationship Id="rId1067" Type="http://schemas.openxmlformats.org/officeDocument/2006/relationships/slide" Target="slides/slide1061.xml"/><Relationship Id="rId1068" Type="http://schemas.openxmlformats.org/officeDocument/2006/relationships/slide" Target="slides/slide1062.xml"/><Relationship Id="rId1069" Type="http://schemas.openxmlformats.org/officeDocument/2006/relationships/slide" Target="slides/slide1063.xml"/><Relationship Id="rId1070" Type="http://schemas.openxmlformats.org/officeDocument/2006/relationships/slide" Target="slides/slide1064.xml"/><Relationship Id="rId1071" Type="http://schemas.openxmlformats.org/officeDocument/2006/relationships/slide" Target="slides/slide1065.xml"/><Relationship Id="rId1072" Type="http://schemas.openxmlformats.org/officeDocument/2006/relationships/slide" Target="slides/slide1066.xml"/><Relationship Id="rId1073" Type="http://schemas.openxmlformats.org/officeDocument/2006/relationships/slide" Target="slides/slide1067.xml"/><Relationship Id="rId1074" Type="http://schemas.openxmlformats.org/officeDocument/2006/relationships/slide" Target="slides/slide1068.xml"/><Relationship Id="rId1075" Type="http://schemas.openxmlformats.org/officeDocument/2006/relationships/slide" Target="slides/slide1069.xml"/><Relationship Id="rId1076" Type="http://schemas.openxmlformats.org/officeDocument/2006/relationships/slide" Target="slides/slide1070.xml"/><Relationship Id="rId1077" Type="http://schemas.openxmlformats.org/officeDocument/2006/relationships/slide" Target="slides/slide1071.xml"/><Relationship Id="rId1078" Type="http://schemas.openxmlformats.org/officeDocument/2006/relationships/slide" Target="slides/slide1072.xml"/><Relationship Id="rId1079" Type="http://schemas.openxmlformats.org/officeDocument/2006/relationships/slide" Target="slides/slide1073.xml"/><Relationship Id="rId1080" Type="http://schemas.openxmlformats.org/officeDocument/2006/relationships/slide" Target="slides/slide1074.xml"/><Relationship Id="rId1081" Type="http://schemas.openxmlformats.org/officeDocument/2006/relationships/slide" Target="slides/slide1075.xml"/><Relationship Id="rId1082" Type="http://schemas.openxmlformats.org/officeDocument/2006/relationships/slide" Target="slides/slide1076.xml"/><Relationship Id="rId1083" Type="http://schemas.openxmlformats.org/officeDocument/2006/relationships/slide" Target="slides/slide1077.xml"/><Relationship Id="rId1084" Type="http://schemas.openxmlformats.org/officeDocument/2006/relationships/slide" Target="slides/slide1078.xml"/><Relationship Id="rId1085" Type="http://schemas.openxmlformats.org/officeDocument/2006/relationships/slide" Target="slides/slide1079.xml"/><Relationship Id="rId1086" Type="http://schemas.openxmlformats.org/officeDocument/2006/relationships/slide" Target="slides/slide1080.xml"/><Relationship Id="rId1087" Type="http://schemas.openxmlformats.org/officeDocument/2006/relationships/slide" Target="slides/slide1081.xml"/><Relationship Id="rId1088" Type="http://schemas.openxmlformats.org/officeDocument/2006/relationships/slide" Target="slides/slide1082.xml"/><Relationship Id="rId1089" Type="http://schemas.openxmlformats.org/officeDocument/2006/relationships/slide" Target="slides/slide1083.xml"/><Relationship Id="rId1090" Type="http://schemas.openxmlformats.org/officeDocument/2006/relationships/slide" Target="slides/slide1084.xml"/><Relationship Id="rId1091" Type="http://schemas.openxmlformats.org/officeDocument/2006/relationships/slide" Target="slides/slide1085.xml"/><Relationship Id="rId1092" Type="http://schemas.openxmlformats.org/officeDocument/2006/relationships/slide" Target="slides/slide1086.xml"/><Relationship Id="rId1093" Type="http://schemas.openxmlformats.org/officeDocument/2006/relationships/slide" Target="slides/slide1087.xml"/><Relationship Id="rId1094" Type="http://schemas.openxmlformats.org/officeDocument/2006/relationships/slide" Target="slides/slide1088.xml"/><Relationship Id="rId1095" Type="http://schemas.openxmlformats.org/officeDocument/2006/relationships/slide" Target="slides/slide1089.xml"/><Relationship Id="rId1096" Type="http://schemas.openxmlformats.org/officeDocument/2006/relationships/slide" Target="slides/slide1090.xml"/><Relationship Id="rId1097" Type="http://schemas.openxmlformats.org/officeDocument/2006/relationships/slide" Target="slides/slide1091.xml"/><Relationship Id="rId1098" Type="http://schemas.openxmlformats.org/officeDocument/2006/relationships/slide" Target="slides/slide1092.xml"/><Relationship Id="rId1099" Type="http://schemas.openxmlformats.org/officeDocument/2006/relationships/slide" Target="slides/slide1093.xml"/><Relationship Id="rId1100" Type="http://schemas.openxmlformats.org/officeDocument/2006/relationships/slide" Target="slides/slide1094.xml"/><Relationship Id="rId1101" Type="http://schemas.openxmlformats.org/officeDocument/2006/relationships/slide" Target="slides/slide1095.xml"/><Relationship Id="rId1102" Type="http://schemas.openxmlformats.org/officeDocument/2006/relationships/slide" Target="slides/slide1096.xml"/><Relationship Id="rId1103" Type="http://schemas.openxmlformats.org/officeDocument/2006/relationships/slide" Target="slides/slide1097.xml"/><Relationship Id="rId1104" Type="http://schemas.openxmlformats.org/officeDocument/2006/relationships/slide" Target="slides/slide1098.xml"/><Relationship Id="rId1105" Type="http://schemas.openxmlformats.org/officeDocument/2006/relationships/slide" Target="slides/slide1099.xml"/><Relationship Id="rId1106" Type="http://schemas.openxmlformats.org/officeDocument/2006/relationships/slide" Target="slides/slide1100.xml"/><Relationship Id="rId1107" Type="http://schemas.openxmlformats.org/officeDocument/2006/relationships/slide" Target="slides/slide1101.xml"/><Relationship Id="rId1108" Type="http://schemas.openxmlformats.org/officeDocument/2006/relationships/slide" Target="slides/slide1102.xml"/><Relationship Id="rId1109" Type="http://schemas.openxmlformats.org/officeDocument/2006/relationships/slide" Target="slides/slide1103.xml"/><Relationship Id="rId1110" Type="http://schemas.openxmlformats.org/officeDocument/2006/relationships/slide" Target="slides/slide1104.xml"/><Relationship Id="rId1111" Type="http://schemas.openxmlformats.org/officeDocument/2006/relationships/slide" Target="slides/slide1105.xml"/><Relationship Id="rId1112" Type="http://schemas.openxmlformats.org/officeDocument/2006/relationships/slide" Target="slides/slide1106.xml"/><Relationship Id="rId1113" Type="http://schemas.openxmlformats.org/officeDocument/2006/relationships/slide" Target="slides/slide1107.xml"/><Relationship Id="rId1114" Type="http://schemas.openxmlformats.org/officeDocument/2006/relationships/slide" Target="slides/slide1108.xml"/><Relationship Id="rId1115" Type="http://schemas.openxmlformats.org/officeDocument/2006/relationships/slide" Target="slides/slide1109.xml"/><Relationship Id="rId1116" Type="http://schemas.openxmlformats.org/officeDocument/2006/relationships/slide" Target="slides/slide1110.xml"/><Relationship Id="rId1117" Type="http://schemas.openxmlformats.org/officeDocument/2006/relationships/slide" Target="slides/slide1111.xml"/><Relationship Id="rId1118" Type="http://schemas.openxmlformats.org/officeDocument/2006/relationships/slide" Target="slides/slide1112.xml"/><Relationship Id="rId1119" Type="http://schemas.openxmlformats.org/officeDocument/2006/relationships/slide" Target="slides/slide1113.xml"/><Relationship Id="rId1120" Type="http://schemas.openxmlformats.org/officeDocument/2006/relationships/slide" Target="slides/slide1114.xml"/><Relationship Id="rId1121" Type="http://schemas.openxmlformats.org/officeDocument/2006/relationships/slide" Target="slides/slide1115.xml"/><Relationship Id="rId1122" Type="http://schemas.openxmlformats.org/officeDocument/2006/relationships/slide" Target="slides/slide1116.xml"/><Relationship Id="rId1123" Type="http://schemas.openxmlformats.org/officeDocument/2006/relationships/slide" Target="slides/slide1117.xml"/><Relationship Id="rId1124" Type="http://schemas.openxmlformats.org/officeDocument/2006/relationships/slide" Target="slides/slide1118.xml"/><Relationship Id="rId1125" Type="http://schemas.openxmlformats.org/officeDocument/2006/relationships/slide" Target="slides/slide1119.xml"/><Relationship Id="rId1126" Type="http://schemas.openxmlformats.org/officeDocument/2006/relationships/slide" Target="slides/slide1120.xml"/><Relationship Id="rId1127" Type="http://schemas.openxmlformats.org/officeDocument/2006/relationships/slide" Target="slides/slide1121.xml"/><Relationship Id="rId1128" Type="http://schemas.openxmlformats.org/officeDocument/2006/relationships/slide" Target="slides/slide1122.xml"/><Relationship Id="rId1129" Type="http://schemas.openxmlformats.org/officeDocument/2006/relationships/slide" Target="slides/slide1123.xml"/><Relationship Id="rId1130" Type="http://schemas.openxmlformats.org/officeDocument/2006/relationships/slide" Target="slides/slide1124.xml"/><Relationship Id="rId1131" Type="http://schemas.openxmlformats.org/officeDocument/2006/relationships/slide" Target="slides/slide1125.xml"/><Relationship Id="rId1132" Type="http://schemas.openxmlformats.org/officeDocument/2006/relationships/slide" Target="slides/slide1126.xml"/><Relationship Id="rId1133" Type="http://schemas.openxmlformats.org/officeDocument/2006/relationships/slide" Target="slides/slide1127.xml"/><Relationship Id="rId1134" Type="http://schemas.openxmlformats.org/officeDocument/2006/relationships/slide" Target="slides/slide1128.xml"/><Relationship Id="rId1135" Type="http://schemas.openxmlformats.org/officeDocument/2006/relationships/slide" Target="slides/slide1129.xml"/><Relationship Id="rId1136" Type="http://schemas.openxmlformats.org/officeDocument/2006/relationships/slide" Target="slides/slide1130.xml"/><Relationship Id="rId1137" Type="http://schemas.openxmlformats.org/officeDocument/2006/relationships/slide" Target="slides/slide1131.xml"/><Relationship Id="rId1138" Type="http://schemas.openxmlformats.org/officeDocument/2006/relationships/slide" Target="slides/slide1132.xml"/><Relationship Id="rId1139" Type="http://schemas.openxmlformats.org/officeDocument/2006/relationships/slide" Target="slides/slide1133.xml"/><Relationship Id="rId1140" Type="http://schemas.openxmlformats.org/officeDocument/2006/relationships/slide" Target="slides/slide1134.xml"/><Relationship Id="rId1141" Type="http://schemas.openxmlformats.org/officeDocument/2006/relationships/slide" Target="slides/slide1135.xml"/><Relationship Id="rId1142" Type="http://schemas.openxmlformats.org/officeDocument/2006/relationships/slide" Target="slides/slide1136.xml"/><Relationship Id="rId1143" Type="http://schemas.openxmlformats.org/officeDocument/2006/relationships/slide" Target="slides/slide1137.xml"/><Relationship Id="rId1144" Type="http://schemas.openxmlformats.org/officeDocument/2006/relationships/slide" Target="slides/slide1138.xml"/><Relationship Id="rId1145" Type="http://schemas.openxmlformats.org/officeDocument/2006/relationships/slide" Target="slides/slide1139.xml"/><Relationship Id="rId1146" Type="http://schemas.openxmlformats.org/officeDocument/2006/relationships/slide" Target="slides/slide1140.xml"/><Relationship Id="rId1147" Type="http://schemas.openxmlformats.org/officeDocument/2006/relationships/slide" Target="slides/slide1141.xml"/><Relationship Id="rId1148" Type="http://schemas.openxmlformats.org/officeDocument/2006/relationships/slide" Target="slides/slide1142.xml"/><Relationship Id="rId1149" Type="http://schemas.openxmlformats.org/officeDocument/2006/relationships/slide" Target="slides/slide1143.xml"/><Relationship Id="rId1150" Type="http://schemas.openxmlformats.org/officeDocument/2006/relationships/slide" Target="slides/slide1144.xml"/><Relationship Id="rId1151" Type="http://schemas.openxmlformats.org/officeDocument/2006/relationships/slide" Target="slides/slide1145.xml"/><Relationship Id="rId1152" Type="http://schemas.openxmlformats.org/officeDocument/2006/relationships/slide" Target="slides/slide1146.xml"/><Relationship Id="rId1153" Type="http://schemas.openxmlformats.org/officeDocument/2006/relationships/slide" Target="slides/slide1147.xml"/><Relationship Id="rId1154" Type="http://schemas.openxmlformats.org/officeDocument/2006/relationships/slide" Target="slides/slide1148.xml"/><Relationship Id="rId1155" Type="http://schemas.openxmlformats.org/officeDocument/2006/relationships/slide" Target="slides/slide1149.xml"/><Relationship Id="rId1156" Type="http://schemas.openxmlformats.org/officeDocument/2006/relationships/slide" Target="slides/slide1150.xml"/><Relationship Id="rId1157" Type="http://schemas.openxmlformats.org/officeDocument/2006/relationships/slide" Target="slides/slide1151.xml"/><Relationship Id="rId1158" Type="http://schemas.openxmlformats.org/officeDocument/2006/relationships/slide" Target="slides/slide1152.xml"/><Relationship Id="rId1159" Type="http://schemas.openxmlformats.org/officeDocument/2006/relationships/slide" Target="slides/slide1153.xml"/><Relationship Id="rId1160" Type="http://schemas.openxmlformats.org/officeDocument/2006/relationships/slide" Target="slides/slide1154.xml"/><Relationship Id="rId1161" Type="http://schemas.openxmlformats.org/officeDocument/2006/relationships/slide" Target="slides/slide1155.xml"/><Relationship Id="rId1162" Type="http://schemas.openxmlformats.org/officeDocument/2006/relationships/slide" Target="slides/slide1156.xml"/><Relationship Id="rId1163" Type="http://schemas.openxmlformats.org/officeDocument/2006/relationships/slide" Target="slides/slide1157.xml"/><Relationship Id="rId1164" Type="http://schemas.openxmlformats.org/officeDocument/2006/relationships/slide" Target="slides/slide1158.xml"/><Relationship Id="rId1165" Type="http://schemas.openxmlformats.org/officeDocument/2006/relationships/slide" Target="slides/slide1159.xml"/><Relationship Id="rId1166" Type="http://schemas.openxmlformats.org/officeDocument/2006/relationships/slide" Target="slides/slide1160.xml"/><Relationship Id="rId1167" Type="http://schemas.openxmlformats.org/officeDocument/2006/relationships/slide" Target="slides/slide1161.xml"/><Relationship Id="rId1168" Type="http://schemas.openxmlformats.org/officeDocument/2006/relationships/slide" Target="slides/slide1162.xml"/><Relationship Id="rId1169" Type="http://schemas.openxmlformats.org/officeDocument/2006/relationships/slide" Target="slides/slide1163.xml"/><Relationship Id="rId1170" Type="http://schemas.openxmlformats.org/officeDocument/2006/relationships/slide" Target="slides/slide1164.xml"/><Relationship Id="rId1171" Type="http://schemas.openxmlformats.org/officeDocument/2006/relationships/slide" Target="slides/slide1165.xml"/><Relationship Id="rId1172" Type="http://schemas.openxmlformats.org/officeDocument/2006/relationships/slide" Target="slides/slide1166.xml"/><Relationship Id="rId1173" Type="http://schemas.openxmlformats.org/officeDocument/2006/relationships/slide" Target="slides/slide1167.xml"/><Relationship Id="rId1174" Type="http://schemas.openxmlformats.org/officeDocument/2006/relationships/slide" Target="slides/slide1168.xml"/><Relationship Id="rId1175" Type="http://schemas.openxmlformats.org/officeDocument/2006/relationships/slide" Target="slides/slide1169.xml"/><Relationship Id="rId1176" Type="http://schemas.openxmlformats.org/officeDocument/2006/relationships/slide" Target="slides/slide1170.xml"/><Relationship Id="rId1177" Type="http://schemas.openxmlformats.org/officeDocument/2006/relationships/slide" Target="slides/slide1171.xml"/><Relationship Id="rId1178" Type="http://schemas.openxmlformats.org/officeDocument/2006/relationships/slide" Target="slides/slide1172.xml"/><Relationship Id="rId1179" Type="http://schemas.openxmlformats.org/officeDocument/2006/relationships/slide" Target="slides/slide1173.xml"/><Relationship Id="rId1180" Type="http://schemas.openxmlformats.org/officeDocument/2006/relationships/slide" Target="slides/slide1174.xml"/><Relationship Id="rId1181" Type="http://schemas.openxmlformats.org/officeDocument/2006/relationships/slide" Target="slides/slide1175.xml"/><Relationship Id="rId1182" Type="http://schemas.openxmlformats.org/officeDocument/2006/relationships/slide" Target="slides/slide1176.xml"/><Relationship Id="rId1183" Type="http://schemas.openxmlformats.org/officeDocument/2006/relationships/slide" Target="slides/slide1177.xml"/><Relationship Id="rId1184" Type="http://schemas.openxmlformats.org/officeDocument/2006/relationships/slide" Target="slides/slide1178.xml"/><Relationship Id="rId1185" Type="http://schemas.openxmlformats.org/officeDocument/2006/relationships/slide" Target="slides/slide1179.xml"/><Relationship Id="rId1186" Type="http://schemas.openxmlformats.org/officeDocument/2006/relationships/slide" Target="slides/slide1180.xml"/><Relationship Id="rId1187" Type="http://schemas.openxmlformats.org/officeDocument/2006/relationships/slide" Target="slides/slide1181.xml"/><Relationship Id="rId1188" Type="http://schemas.openxmlformats.org/officeDocument/2006/relationships/slide" Target="slides/slide1182.xml"/><Relationship Id="rId1189" Type="http://schemas.openxmlformats.org/officeDocument/2006/relationships/slide" Target="slides/slide1183.xml"/><Relationship Id="rId1190" Type="http://schemas.openxmlformats.org/officeDocument/2006/relationships/slide" Target="slides/slide1184.xml"/><Relationship Id="rId1191" Type="http://schemas.openxmlformats.org/officeDocument/2006/relationships/slide" Target="slides/slide1185.xml"/><Relationship Id="rId1192" Type="http://schemas.openxmlformats.org/officeDocument/2006/relationships/slide" Target="slides/slide1186.xml"/><Relationship Id="rId1193" Type="http://schemas.openxmlformats.org/officeDocument/2006/relationships/slide" Target="slides/slide1187.xml"/><Relationship Id="rId1194" Type="http://schemas.openxmlformats.org/officeDocument/2006/relationships/slide" Target="slides/slide1188.xml"/><Relationship Id="rId1195" Type="http://schemas.openxmlformats.org/officeDocument/2006/relationships/slide" Target="slides/slide1189.xml"/><Relationship Id="rId1196" Type="http://schemas.openxmlformats.org/officeDocument/2006/relationships/slide" Target="slides/slide1190.xml"/><Relationship Id="rId1197" Type="http://schemas.openxmlformats.org/officeDocument/2006/relationships/slide" Target="slides/slide1191.xml"/><Relationship Id="rId1198" Type="http://schemas.openxmlformats.org/officeDocument/2006/relationships/slide" Target="slides/slide1192.xml"/><Relationship Id="rId1199" Type="http://schemas.openxmlformats.org/officeDocument/2006/relationships/slide" Target="slides/slide1193.xml"/><Relationship Id="rId1200" Type="http://schemas.openxmlformats.org/officeDocument/2006/relationships/slide" Target="slides/slide1194.xml"/><Relationship Id="rId1201" Type="http://schemas.openxmlformats.org/officeDocument/2006/relationships/slide" Target="slides/slide1195.xml"/><Relationship Id="rId1202" Type="http://schemas.openxmlformats.org/officeDocument/2006/relationships/slide" Target="slides/slide1196.xml"/><Relationship Id="rId1203" Type="http://schemas.openxmlformats.org/officeDocument/2006/relationships/slide" Target="slides/slide1197.xml"/><Relationship Id="rId1204" Type="http://schemas.openxmlformats.org/officeDocument/2006/relationships/slide" Target="slides/slide1198.xml"/><Relationship Id="rId1205" Type="http://schemas.openxmlformats.org/officeDocument/2006/relationships/slide" Target="slides/slide1199.xml"/><Relationship Id="rId1206" Type="http://schemas.openxmlformats.org/officeDocument/2006/relationships/slide" Target="slides/slide1200.xml"/><Relationship Id="rId1207" Type="http://schemas.openxmlformats.org/officeDocument/2006/relationships/slide" Target="slides/slide1201.xml"/><Relationship Id="rId1208" Type="http://schemas.openxmlformats.org/officeDocument/2006/relationships/slide" Target="slides/slide1202.xml"/><Relationship Id="rId1209" Type="http://schemas.openxmlformats.org/officeDocument/2006/relationships/slide" Target="slides/slide1203.xml"/><Relationship Id="rId1210" Type="http://schemas.openxmlformats.org/officeDocument/2006/relationships/slide" Target="slides/slide1204.xml"/><Relationship Id="rId1211" Type="http://schemas.openxmlformats.org/officeDocument/2006/relationships/slide" Target="slides/slide1205.xml"/><Relationship Id="rId1212" Type="http://schemas.openxmlformats.org/officeDocument/2006/relationships/slide" Target="slides/slide1206.xml"/><Relationship Id="rId1213" Type="http://schemas.openxmlformats.org/officeDocument/2006/relationships/slide" Target="slides/slide1207.xml"/><Relationship Id="rId1214" Type="http://schemas.openxmlformats.org/officeDocument/2006/relationships/slide" Target="slides/slide1208.xml"/><Relationship Id="rId1215" Type="http://schemas.openxmlformats.org/officeDocument/2006/relationships/slide" Target="slides/slide1209.xml"/><Relationship Id="rId1216" Type="http://schemas.openxmlformats.org/officeDocument/2006/relationships/slide" Target="slides/slide1210.xml"/><Relationship Id="rId1217" Type="http://schemas.openxmlformats.org/officeDocument/2006/relationships/slide" Target="slides/slide1211.xml"/><Relationship Id="rId1218" Type="http://schemas.openxmlformats.org/officeDocument/2006/relationships/slide" Target="slides/slide1212.xml"/><Relationship Id="rId1219" Type="http://schemas.openxmlformats.org/officeDocument/2006/relationships/slide" Target="slides/slide1213.xml"/><Relationship Id="rId1220" Type="http://schemas.openxmlformats.org/officeDocument/2006/relationships/slide" Target="slides/slide1214.xml"/><Relationship Id="rId1221" Type="http://schemas.openxmlformats.org/officeDocument/2006/relationships/slide" Target="slides/slide1215.xml"/><Relationship Id="rId1222" Type="http://schemas.openxmlformats.org/officeDocument/2006/relationships/slide" Target="slides/slide1216.xml"/><Relationship Id="rId1223" Type="http://schemas.openxmlformats.org/officeDocument/2006/relationships/slide" Target="slides/slide1217.xml"/><Relationship Id="rId1224" Type="http://schemas.openxmlformats.org/officeDocument/2006/relationships/slide" Target="slides/slide1218.xml"/><Relationship Id="rId1225" Type="http://schemas.openxmlformats.org/officeDocument/2006/relationships/slide" Target="slides/slide1219.xml"/><Relationship Id="rId1226" Type="http://schemas.openxmlformats.org/officeDocument/2006/relationships/slide" Target="slides/slide1220.xml"/><Relationship Id="rId1227" Type="http://schemas.openxmlformats.org/officeDocument/2006/relationships/slide" Target="slides/slide1221.xml"/><Relationship Id="rId1228" Type="http://schemas.openxmlformats.org/officeDocument/2006/relationships/slide" Target="slides/slide1222.xml"/><Relationship Id="rId1229" Type="http://schemas.openxmlformats.org/officeDocument/2006/relationships/slide" Target="slides/slide1223.xml"/><Relationship Id="rId1230" Type="http://schemas.openxmlformats.org/officeDocument/2006/relationships/slide" Target="slides/slide1224.xml"/><Relationship Id="rId1231" Type="http://schemas.openxmlformats.org/officeDocument/2006/relationships/slide" Target="slides/slide1225.xml"/><Relationship Id="rId1232" Type="http://schemas.openxmlformats.org/officeDocument/2006/relationships/slide" Target="slides/slide1226.xml"/><Relationship Id="rId1233" Type="http://schemas.openxmlformats.org/officeDocument/2006/relationships/slide" Target="slides/slide1227.xml"/><Relationship Id="rId1234" Type="http://schemas.openxmlformats.org/officeDocument/2006/relationships/slide" Target="slides/slide1228.xml"/><Relationship Id="rId1235" Type="http://schemas.openxmlformats.org/officeDocument/2006/relationships/slide" Target="slides/slide1229.xml"/><Relationship Id="rId1236" Type="http://schemas.openxmlformats.org/officeDocument/2006/relationships/slide" Target="slides/slide1230.xml"/><Relationship Id="rId1237" Type="http://schemas.openxmlformats.org/officeDocument/2006/relationships/slide" Target="slides/slide1231.xml"/><Relationship Id="rId1238" Type="http://schemas.openxmlformats.org/officeDocument/2006/relationships/slide" Target="slides/slide1232.xml"/><Relationship Id="rId1239" Type="http://schemas.openxmlformats.org/officeDocument/2006/relationships/slide" Target="slides/slide1233.xml"/><Relationship Id="rId1240" Type="http://schemas.openxmlformats.org/officeDocument/2006/relationships/slide" Target="slides/slide1234.xml"/><Relationship Id="rId1241" Type="http://schemas.openxmlformats.org/officeDocument/2006/relationships/slide" Target="slides/slide1235.xml"/><Relationship Id="rId1242" Type="http://schemas.openxmlformats.org/officeDocument/2006/relationships/slide" Target="slides/slide1236.xml"/><Relationship Id="rId1243" Type="http://schemas.openxmlformats.org/officeDocument/2006/relationships/slide" Target="slides/slide1237.xml"/><Relationship Id="rId1244" Type="http://schemas.openxmlformats.org/officeDocument/2006/relationships/slide" Target="slides/slide1238.xml"/><Relationship Id="rId1245" Type="http://schemas.openxmlformats.org/officeDocument/2006/relationships/slide" Target="slides/slide1239.xml"/><Relationship Id="rId1246" Type="http://schemas.openxmlformats.org/officeDocument/2006/relationships/slide" Target="slides/slide1240.xml"/><Relationship Id="rId1247" Type="http://schemas.openxmlformats.org/officeDocument/2006/relationships/slide" Target="slides/slide1241.xml"/><Relationship Id="rId1248" Type="http://schemas.openxmlformats.org/officeDocument/2006/relationships/slide" Target="slides/slide1242.xml"/><Relationship Id="rId1249" Type="http://schemas.openxmlformats.org/officeDocument/2006/relationships/slide" Target="slides/slide1243.xml"/><Relationship Id="rId1250" Type="http://schemas.openxmlformats.org/officeDocument/2006/relationships/slide" Target="slides/slide1244.xml"/><Relationship Id="rId1251" Type="http://schemas.openxmlformats.org/officeDocument/2006/relationships/slide" Target="slides/slide1245.xml"/><Relationship Id="rId1252" Type="http://schemas.openxmlformats.org/officeDocument/2006/relationships/slide" Target="slides/slide1246.xml"/><Relationship Id="rId1253" Type="http://schemas.openxmlformats.org/officeDocument/2006/relationships/slide" Target="slides/slide1247.xml"/><Relationship Id="rId1254" Type="http://schemas.openxmlformats.org/officeDocument/2006/relationships/slide" Target="slides/slide1248.xml"/><Relationship Id="rId1255" Type="http://schemas.openxmlformats.org/officeDocument/2006/relationships/slide" Target="slides/slide1249.xml"/><Relationship Id="rId1256" Type="http://schemas.openxmlformats.org/officeDocument/2006/relationships/slide" Target="slides/slide1250.xml"/><Relationship Id="rId1257" Type="http://schemas.openxmlformats.org/officeDocument/2006/relationships/slide" Target="slides/slide1251.xml"/><Relationship Id="rId1258" Type="http://schemas.openxmlformats.org/officeDocument/2006/relationships/slide" Target="slides/slide1252.xml"/><Relationship Id="rId1259" Type="http://schemas.openxmlformats.org/officeDocument/2006/relationships/slide" Target="slides/slide1253.xml"/><Relationship Id="rId1260" Type="http://schemas.openxmlformats.org/officeDocument/2006/relationships/slide" Target="slides/slide1254.xml"/><Relationship Id="rId1261" Type="http://schemas.openxmlformats.org/officeDocument/2006/relationships/slide" Target="slides/slide1255.xml"/><Relationship Id="rId1262" Type="http://schemas.openxmlformats.org/officeDocument/2006/relationships/slide" Target="slides/slide1256.xml"/><Relationship Id="rId1263" Type="http://schemas.openxmlformats.org/officeDocument/2006/relationships/slide" Target="slides/slide1257.xml"/><Relationship Id="rId1264" Type="http://schemas.openxmlformats.org/officeDocument/2006/relationships/slide" Target="slides/slide1258.xml"/><Relationship Id="rId1265" Type="http://schemas.openxmlformats.org/officeDocument/2006/relationships/slide" Target="slides/slide1259.xml"/><Relationship Id="rId1266" Type="http://schemas.openxmlformats.org/officeDocument/2006/relationships/slide" Target="slides/slide1260.xml"/><Relationship Id="rId1267" Type="http://schemas.openxmlformats.org/officeDocument/2006/relationships/slide" Target="slides/slide1261.xml"/><Relationship Id="rId1268" Type="http://schemas.openxmlformats.org/officeDocument/2006/relationships/slide" Target="slides/slide1262.xml"/><Relationship Id="rId1269" Type="http://schemas.openxmlformats.org/officeDocument/2006/relationships/slide" Target="slides/slide1263.xml"/><Relationship Id="rId1270" Type="http://schemas.openxmlformats.org/officeDocument/2006/relationships/slide" Target="slides/slide1264.xml"/><Relationship Id="rId1271" Type="http://schemas.openxmlformats.org/officeDocument/2006/relationships/slide" Target="slides/slide1265.xml"/><Relationship Id="rId1272" Type="http://schemas.openxmlformats.org/officeDocument/2006/relationships/slide" Target="slides/slide1266.xml"/><Relationship Id="rId1273" Type="http://schemas.openxmlformats.org/officeDocument/2006/relationships/slide" Target="slides/slide1267.xml"/><Relationship Id="rId1274" Type="http://schemas.openxmlformats.org/officeDocument/2006/relationships/slide" Target="slides/slide1268.xml"/><Relationship Id="rId1275" Type="http://schemas.openxmlformats.org/officeDocument/2006/relationships/slide" Target="slides/slide1269.xml"/><Relationship Id="rId1276" Type="http://schemas.openxmlformats.org/officeDocument/2006/relationships/slide" Target="slides/slide1270.xml"/><Relationship Id="rId1277" Type="http://schemas.openxmlformats.org/officeDocument/2006/relationships/slide" Target="slides/slide1271.xml"/><Relationship Id="rId1278" Type="http://schemas.openxmlformats.org/officeDocument/2006/relationships/slide" Target="slides/slide1272.xml"/><Relationship Id="rId1279" Type="http://schemas.openxmlformats.org/officeDocument/2006/relationships/slide" Target="slides/slide1273.xml"/><Relationship Id="rId1280" Type="http://schemas.openxmlformats.org/officeDocument/2006/relationships/slide" Target="slides/slide1274.xml"/><Relationship Id="rId1281" Type="http://schemas.openxmlformats.org/officeDocument/2006/relationships/slide" Target="slides/slide1275.xml"/><Relationship Id="rId1282" Type="http://schemas.openxmlformats.org/officeDocument/2006/relationships/slide" Target="slides/slide1276.xml"/><Relationship Id="rId1283" Type="http://schemas.openxmlformats.org/officeDocument/2006/relationships/slide" Target="slides/slide1277.xml"/><Relationship Id="rId1284" Type="http://schemas.openxmlformats.org/officeDocument/2006/relationships/slide" Target="slides/slide1278.xml"/><Relationship Id="rId1285" Type="http://schemas.openxmlformats.org/officeDocument/2006/relationships/slide" Target="slides/slide1279.xml"/><Relationship Id="rId1286" Type="http://schemas.openxmlformats.org/officeDocument/2006/relationships/slide" Target="slides/slide1280.xml"/><Relationship Id="rId1287" Type="http://schemas.openxmlformats.org/officeDocument/2006/relationships/slide" Target="slides/slide1281.xml"/><Relationship Id="rId1288" Type="http://schemas.openxmlformats.org/officeDocument/2006/relationships/slide" Target="slides/slide1282.xml"/><Relationship Id="rId1289" Type="http://schemas.openxmlformats.org/officeDocument/2006/relationships/slide" Target="slides/slide1283.xml"/><Relationship Id="rId1290" Type="http://schemas.openxmlformats.org/officeDocument/2006/relationships/slide" Target="slides/slide1284.xml"/><Relationship Id="rId1291" Type="http://schemas.openxmlformats.org/officeDocument/2006/relationships/slide" Target="slides/slide1285.xml"/><Relationship Id="rId1292" Type="http://schemas.openxmlformats.org/officeDocument/2006/relationships/slide" Target="slides/slide1286.xml"/><Relationship Id="rId1293" Type="http://schemas.openxmlformats.org/officeDocument/2006/relationships/slide" Target="slides/slide1287.xml"/><Relationship Id="rId1294" Type="http://schemas.openxmlformats.org/officeDocument/2006/relationships/slide" Target="slides/slide1288.xml"/><Relationship Id="rId1295" Type="http://schemas.openxmlformats.org/officeDocument/2006/relationships/slide" Target="slides/slide1289.xml"/><Relationship Id="rId1296" Type="http://schemas.openxmlformats.org/officeDocument/2006/relationships/slide" Target="slides/slide1290.xml"/><Relationship Id="rId1297" Type="http://schemas.openxmlformats.org/officeDocument/2006/relationships/slide" Target="slides/slide1291.xml"/><Relationship Id="rId1298" Type="http://schemas.openxmlformats.org/officeDocument/2006/relationships/slide" Target="slides/slide1292.xml"/><Relationship Id="rId1299" Type="http://schemas.openxmlformats.org/officeDocument/2006/relationships/slide" Target="slides/slide1293.xml"/><Relationship Id="rId1300" Type="http://schemas.openxmlformats.org/officeDocument/2006/relationships/slide" Target="slides/slide1294.xml"/><Relationship Id="rId1301" Type="http://schemas.openxmlformats.org/officeDocument/2006/relationships/slide" Target="slides/slide1295.xml"/><Relationship Id="rId1302" Type="http://schemas.openxmlformats.org/officeDocument/2006/relationships/slide" Target="slides/slide1296.xml"/><Relationship Id="rId1303" Type="http://schemas.openxmlformats.org/officeDocument/2006/relationships/slide" Target="slides/slide1297.xml"/><Relationship Id="rId1304" Type="http://schemas.openxmlformats.org/officeDocument/2006/relationships/slide" Target="slides/slide1298.xml"/><Relationship Id="rId1305" Type="http://schemas.openxmlformats.org/officeDocument/2006/relationships/slide" Target="slides/slide1299.xml"/><Relationship Id="rId1306" Type="http://schemas.openxmlformats.org/officeDocument/2006/relationships/slide" Target="slides/slide1300.xml"/><Relationship Id="rId1307" Type="http://schemas.openxmlformats.org/officeDocument/2006/relationships/slide" Target="slides/slide1301.xml"/><Relationship Id="rId1308" Type="http://schemas.openxmlformats.org/officeDocument/2006/relationships/slide" Target="slides/slide1302.xml"/><Relationship Id="rId1309" Type="http://schemas.openxmlformats.org/officeDocument/2006/relationships/slide" Target="slides/slide1303.xml"/><Relationship Id="rId1310" Type="http://schemas.openxmlformats.org/officeDocument/2006/relationships/slide" Target="slides/slide1304.xml"/><Relationship Id="rId1311" Type="http://schemas.openxmlformats.org/officeDocument/2006/relationships/slide" Target="slides/slide1305.xml"/><Relationship Id="rId1312" Type="http://schemas.openxmlformats.org/officeDocument/2006/relationships/slide" Target="slides/slide1306.xml"/><Relationship Id="rId1313" Type="http://schemas.openxmlformats.org/officeDocument/2006/relationships/slide" Target="slides/slide1307.xml"/><Relationship Id="rId1314" Type="http://schemas.openxmlformats.org/officeDocument/2006/relationships/slide" Target="slides/slide1308.xml"/><Relationship Id="rId1315" Type="http://schemas.openxmlformats.org/officeDocument/2006/relationships/slide" Target="slides/slide1309.xml"/><Relationship Id="rId1316" Type="http://schemas.openxmlformats.org/officeDocument/2006/relationships/slide" Target="slides/slide1310.xml"/><Relationship Id="rId1317" Type="http://schemas.openxmlformats.org/officeDocument/2006/relationships/slide" Target="slides/slide1311.xml"/><Relationship Id="rId1318" Type="http://schemas.openxmlformats.org/officeDocument/2006/relationships/slide" Target="slides/slide1312.xml"/><Relationship Id="rId1319" Type="http://schemas.openxmlformats.org/officeDocument/2006/relationships/slide" Target="slides/slide1313.xml"/><Relationship Id="rId1320" Type="http://schemas.openxmlformats.org/officeDocument/2006/relationships/slide" Target="slides/slide1314.xml"/><Relationship Id="rId1321" Type="http://schemas.openxmlformats.org/officeDocument/2006/relationships/slide" Target="slides/slide1315.xml"/><Relationship Id="rId1322" Type="http://schemas.openxmlformats.org/officeDocument/2006/relationships/slide" Target="slides/slide1316.xml"/><Relationship Id="rId1323" Type="http://schemas.openxmlformats.org/officeDocument/2006/relationships/slide" Target="slides/slide1317.xml"/><Relationship Id="rId1324" Type="http://schemas.openxmlformats.org/officeDocument/2006/relationships/slide" Target="slides/slide1318.xml"/><Relationship Id="rId1325" Type="http://schemas.openxmlformats.org/officeDocument/2006/relationships/slide" Target="slides/slide1319.xml"/><Relationship Id="rId1326" Type="http://schemas.openxmlformats.org/officeDocument/2006/relationships/slide" Target="slides/slide1320.xml"/><Relationship Id="rId1327" Type="http://schemas.openxmlformats.org/officeDocument/2006/relationships/slide" Target="slides/slide1321.xml"/><Relationship Id="rId1328" Type="http://schemas.openxmlformats.org/officeDocument/2006/relationships/slide" Target="slides/slide1322.xml"/><Relationship Id="rId1329" Type="http://schemas.openxmlformats.org/officeDocument/2006/relationships/slide" Target="slides/slide1323.xml"/><Relationship Id="rId1330" Type="http://schemas.openxmlformats.org/officeDocument/2006/relationships/slide" Target="slides/slide1324.xml"/><Relationship Id="rId1331" Type="http://schemas.openxmlformats.org/officeDocument/2006/relationships/slide" Target="slides/slide1325.xml"/><Relationship Id="rId1332" Type="http://schemas.openxmlformats.org/officeDocument/2006/relationships/slide" Target="slides/slide1326.xml"/><Relationship Id="rId1333" Type="http://schemas.openxmlformats.org/officeDocument/2006/relationships/slide" Target="slides/slide1327.xml"/><Relationship Id="rId1334" Type="http://schemas.openxmlformats.org/officeDocument/2006/relationships/slide" Target="slides/slide1328.xml"/><Relationship Id="rId1335" Type="http://schemas.openxmlformats.org/officeDocument/2006/relationships/slide" Target="slides/slide1329.xml"/><Relationship Id="rId1336" Type="http://schemas.openxmlformats.org/officeDocument/2006/relationships/slide" Target="slides/slide1330.xml"/><Relationship Id="rId1337" Type="http://schemas.openxmlformats.org/officeDocument/2006/relationships/slide" Target="slides/slide1331.xml"/><Relationship Id="rId1338" Type="http://schemas.openxmlformats.org/officeDocument/2006/relationships/slide" Target="slides/slide1332.xml"/><Relationship Id="rId1339" Type="http://schemas.openxmlformats.org/officeDocument/2006/relationships/slide" Target="slides/slide1333.xml"/><Relationship Id="rId1340" Type="http://schemas.openxmlformats.org/officeDocument/2006/relationships/slide" Target="slides/slide1334.xml"/><Relationship Id="rId1341" Type="http://schemas.openxmlformats.org/officeDocument/2006/relationships/slide" Target="slides/slide1335.xml"/><Relationship Id="rId1342" Type="http://schemas.openxmlformats.org/officeDocument/2006/relationships/slide" Target="slides/slide1336.xml"/><Relationship Id="rId1343" Type="http://schemas.openxmlformats.org/officeDocument/2006/relationships/slide" Target="slides/slide1337.xml"/><Relationship Id="rId1344" Type="http://schemas.openxmlformats.org/officeDocument/2006/relationships/slide" Target="slides/slide1338.xml"/><Relationship Id="rId1345" Type="http://schemas.openxmlformats.org/officeDocument/2006/relationships/slide" Target="slides/slide1339.xml"/><Relationship Id="rId1346" Type="http://schemas.openxmlformats.org/officeDocument/2006/relationships/slide" Target="slides/slide1340.xml"/><Relationship Id="rId1347" Type="http://schemas.openxmlformats.org/officeDocument/2006/relationships/slide" Target="slides/slide1341.xml"/><Relationship Id="rId1348" Type="http://schemas.openxmlformats.org/officeDocument/2006/relationships/slide" Target="slides/slide1342.xml"/><Relationship Id="rId1349" Type="http://schemas.openxmlformats.org/officeDocument/2006/relationships/slide" Target="slides/slide1343.xml"/><Relationship Id="rId1350" Type="http://schemas.openxmlformats.org/officeDocument/2006/relationships/slide" Target="slides/slide1344.xml"/><Relationship Id="rId1351" Type="http://schemas.openxmlformats.org/officeDocument/2006/relationships/slide" Target="slides/slide1345.xml"/><Relationship Id="rId1352" Type="http://schemas.openxmlformats.org/officeDocument/2006/relationships/slide" Target="slides/slide1346.xml"/><Relationship Id="rId1353" Type="http://schemas.openxmlformats.org/officeDocument/2006/relationships/slide" Target="slides/slide1347.xml"/><Relationship Id="rId1354" Type="http://schemas.openxmlformats.org/officeDocument/2006/relationships/slide" Target="slides/slide1348.xml"/><Relationship Id="rId1355" Type="http://schemas.openxmlformats.org/officeDocument/2006/relationships/slide" Target="slides/slide1349.xml"/><Relationship Id="rId1356" Type="http://schemas.openxmlformats.org/officeDocument/2006/relationships/slide" Target="slides/slide1350.xml"/><Relationship Id="rId1357" Type="http://schemas.openxmlformats.org/officeDocument/2006/relationships/slide" Target="slides/slide1351.xml"/><Relationship Id="rId1358" Type="http://schemas.openxmlformats.org/officeDocument/2006/relationships/slide" Target="slides/slide1352.xml"/><Relationship Id="rId1359" Type="http://schemas.openxmlformats.org/officeDocument/2006/relationships/slide" Target="slides/slide1353.xml"/><Relationship Id="rId1360" Type="http://schemas.openxmlformats.org/officeDocument/2006/relationships/slide" Target="slides/slide1354.xml"/><Relationship Id="rId1361" Type="http://schemas.openxmlformats.org/officeDocument/2006/relationships/slide" Target="slides/slide1355.xml"/><Relationship Id="rId1362" Type="http://schemas.openxmlformats.org/officeDocument/2006/relationships/slide" Target="slides/slide1356.xml"/><Relationship Id="rId1363" Type="http://schemas.openxmlformats.org/officeDocument/2006/relationships/slide" Target="slides/slide1357.xml"/><Relationship Id="rId1364" Type="http://schemas.openxmlformats.org/officeDocument/2006/relationships/slide" Target="slides/slide1358.xml"/><Relationship Id="rId1365" Type="http://schemas.openxmlformats.org/officeDocument/2006/relationships/slide" Target="slides/slide1359.xml"/><Relationship Id="rId1366" Type="http://schemas.openxmlformats.org/officeDocument/2006/relationships/slide" Target="slides/slide1360.xml"/><Relationship Id="rId1367" Type="http://schemas.openxmlformats.org/officeDocument/2006/relationships/slide" Target="slides/slide1361.xml"/><Relationship Id="rId1368" Type="http://schemas.openxmlformats.org/officeDocument/2006/relationships/slide" Target="slides/slide1362.xml"/><Relationship Id="rId1369" Type="http://schemas.openxmlformats.org/officeDocument/2006/relationships/slide" Target="slides/slide1363.xml"/><Relationship Id="rId1370" Type="http://schemas.openxmlformats.org/officeDocument/2006/relationships/slide" Target="slides/slide1364.xml"/><Relationship Id="rId1371" Type="http://schemas.openxmlformats.org/officeDocument/2006/relationships/slide" Target="slides/slide1365.xml"/><Relationship Id="rId1372" Type="http://schemas.openxmlformats.org/officeDocument/2006/relationships/slide" Target="slides/slide1366.xml"/><Relationship Id="rId1373" Type="http://schemas.openxmlformats.org/officeDocument/2006/relationships/slide" Target="slides/slide1367.xml"/><Relationship Id="rId1374" Type="http://schemas.openxmlformats.org/officeDocument/2006/relationships/slide" Target="slides/slide1368.xml"/><Relationship Id="rId1375" Type="http://schemas.openxmlformats.org/officeDocument/2006/relationships/slide" Target="slides/slide1369.xml"/><Relationship Id="rId1376" Type="http://schemas.openxmlformats.org/officeDocument/2006/relationships/slide" Target="slides/slide1370.xml"/><Relationship Id="rId1377" Type="http://schemas.openxmlformats.org/officeDocument/2006/relationships/slide" Target="slides/slide1371.xml"/><Relationship Id="rId1378" Type="http://schemas.openxmlformats.org/officeDocument/2006/relationships/slide" Target="slides/slide1372.xml"/><Relationship Id="rId1379" Type="http://schemas.openxmlformats.org/officeDocument/2006/relationships/slide" Target="slides/slide1373.xml"/><Relationship Id="rId1380" Type="http://schemas.openxmlformats.org/officeDocument/2006/relationships/slide" Target="slides/slide1374.xml"/><Relationship Id="rId1381" Type="http://schemas.openxmlformats.org/officeDocument/2006/relationships/slide" Target="slides/slide1375.xml"/><Relationship Id="rId1382" Type="http://schemas.openxmlformats.org/officeDocument/2006/relationships/slide" Target="slides/slide1376.xml"/><Relationship Id="rId1383" Type="http://schemas.openxmlformats.org/officeDocument/2006/relationships/slide" Target="slides/slide1377.xml"/><Relationship Id="rId1384" Type="http://schemas.openxmlformats.org/officeDocument/2006/relationships/slide" Target="slides/slide1378.xml"/><Relationship Id="rId1385" Type="http://schemas.openxmlformats.org/officeDocument/2006/relationships/slide" Target="slides/slide1379.xml"/><Relationship Id="rId1386" Type="http://schemas.openxmlformats.org/officeDocument/2006/relationships/slide" Target="slides/slide1380.xml"/><Relationship Id="rId1387" Type="http://schemas.openxmlformats.org/officeDocument/2006/relationships/slide" Target="slides/slide1381.xml"/><Relationship Id="rId1388" Type="http://schemas.openxmlformats.org/officeDocument/2006/relationships/slide" Target="slides/slide1382.xml"/><Relationship Id="rId1389" Type="http://schemas.openxmlformats.org/officeDocument/2006/relationships/slide" Target="slides/slide1383.xml"/><Relationship Id="rId1390" Type="http://schemas.openxmlformats.org/officeDocument/2006/relationships/slide" Target="slides/slide1384.xml"/><Relationship Id="rId1391" Type="http://schemas.openxmlformats.org/officeDocument/2006/relationships/slide" Target="slides/slide1385.xml"/><Relationship Id="rId1392" Type="http://schemas.openxmlformats.org/officeDocument/2006/relationships/slide" Target="slides/slide1386.xml"/><Relationship Id="rId1393" Type="http://schemas.openxmlformats.org/officeDocument/2006/relationships/slide" Target="slides/slide1387.xml"/><Relationship Id="rId1394" Type="http://schemas.openxmlformats.org/officeDocument/2006/relationships/slide" Target="slides/slide1388.xml"/></Relationship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⣟⣻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⢻⢽⢷⢟⢏⢝⢕⢕⢝⢝⢟⢷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⢇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⢕⢕⢕⢑⢕⢕⢕⢕⢕⢕⢕⢑⢑⢑⢕⢕⢑⢑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⣕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⢱⢿⢧⠈⠉⠙⢙⢟⢟⢟⢻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⣵⣕⣕⢕⣕⣱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⢄⣸⡮⢷⡄⢄⡐⢕⢱⢕⢕⢕⢕⢕⢁⢁⢀⠁⢈⢉⠉⠙⠙⠛⢟⢻⢿⠿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⢿⢿⢿⢿⢿⢿⢿⢿⢿⢿⢿⢿⢿⢿⢿⢿⢿⢿⢿⢿⢿⢿⢿⢿⢿⢿⢿⢿⢿⢿⢿⢿⢿⢿⢿⢿⢿⢿⢿⢿⢿⢿⢿⢿⢿⢿⢿⢿⢿⢿⢿⢿⢿⢿⢿⢿⢿⢿⢿⢿⢿⢿⢿⢿⢿⢿⢿⢿⢿⢿⢿⢿⣿⣿⣿⣿⣿⣿⣿⣿⣿⣧⢄⢱⣝⡟⢞⢇⢅⠅⢠⣕⣕⢀⢕⢱⢜⢃⡁⠀⢀⢁⢄⠀⠀⠄⠀⢕⡕⠔⠀⠄⢔⢕⢕⢜⢝⣝⢝⠙⠛⢟⢟⠿⠿⢿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⠑⠁⠀⠁⠀⠀⠀⠀⠀⠀⠀⠀⠀⠀⠀⠀⠀⠀⠀⠀⠀⠀⠀⠀⠀⠀⠀⠀⠀⠀⠀⠀⠁⠁⠁⠁⠁⠁⠁⠁⠁⠁⠁⠁⠁⠁⠁⠁⠁⠁⠁⠁⠁⠁⠁⠁⠁⠁⠁⠁⠁⠁⠁⠁⠁⠁⠁⠁⠁⠁⠁⠁⠁⠁⠁⠁⠁⠁⠁⠁⠀⠁⠁⠁⢕⣿⣿⣿⣿⣿⣿⣿⣿⣿⢧⡧⢱⢕⢕⢅⢕⢕⠄⠈⢉⢉⢕⢕⡱⡕⢕⢕⠀⢕⠳⢇⢀⠕⢀⢀⢨⢕⢔⠄⢕⢱⢧⢕⢕⢕⠗⢕⢕⢕⣱⡜⢔⢁⢀⠀⢸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⢕⣿⣿⣿⣿⣿⣿⣿⣿⣿⠀⢕⡣⢧⢅⠕⢕⠄⢔⣵⢏⠑⢑⠕⢌⠕⠕⠔⠀⡔⢐⠑⢱⢆⢀⢅⡉⠅⠑⢕⢕⡇⢜⢕⢕⢕⢕⢇⠅⢕⢜⠅⢕⢜⢞⢄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⡏⢁⢕⢕⢕⠁⢔⡕⢁⠁⠄⢕⢕⢕⢔⠑⠀⠄⢄⢕⢸⡕⠐⠕⢔⢄⢝⢃⢱⢺⢱⢕⢕⢕⠕⠕⢕⢕⢐⢀⢘⢑⢅⠕⢑⢑⢕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⡇⢕⢕⢕⢕⢕⢜⡜⢕⢕⢕⠐⢱⣧⢕⢍⢕⢞⢱⡧⣝⣱⣕⢔⢕⢇⢕⢕⢱⠝⠟⠕⠀⢐⡄⠄⠑⢝⢟⡟⢕⡕⢀⢇⠞⠑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⠁⢑⢳⢇⡕⢷⡕⣕⢕⢄⡅⠀⢸⣥⢕⠀⠁⢕⢕⢵⢝⢕⠝⢎⢕⢕⢕⢥⡀⠄⢄⠀⠔⠕⢕⡄⢀⠅⠘⢕⢅⢕⢕⢄⢀⢀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⡿⠀⢱⣵⢇⠑⢌⠑⠁⢠⢀⠘⠕⠀⠁⠄⠜⢔⢴⢕⠞⢕⣁⡔⡅⠁⢕⢕⢞⢕⠀⠀⠀⢀⣄⢄⢔⠀⠀⢄⠀⢁⢗⢕⢅⠕⢕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⡇⠀⠀⠔⢰⠀⠁⠀⢄⡑⠁⠀⠀⠀⣠⡄⠐⠀⠀⢞⢺⠇⠁⠀⠀⢅⢄⢕⢇⠐⢔⣕⡑⠀⠀⠀⠀⠐⢅⠁⠑⠘⠑⢕⢕⡄⢱⣿⣿⣿⣿⣿⣿⣿⣿⣿⣿⣿⣿⣿⣿⣿⣿⣿⠀</a:t>
            </a:r>
            <a:br/>
            <a:r>
              <a:t>⣿⣿⣿⣿⣿⣿⣿⣿⢿⢿⢿⣿⡿⢿⢿⢿⢿⢿⢿⢿⢿⢿⢿⢿⢿⢿⢿⢿⢿⢿⢿⢿⢿⢿⢿⢿⢿⢿⢿⢿⢿⢿⢿⢿⢿⢿⢿⢿⢿⢿⢿⢿⢿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⠕⠀⠀⠀⠀⠀⠀⢀⢄⠄⠀⢀⢀⠔⢑⢅⢄⠄⠃⠀⠀⠀⠀⠀⠀⠈⠇⢅⡕⠔⢕⢕⢡⢕⡁⢷⢷⣾⢅⢄⠀⣔⡐⢕⢕⢇⢸⣿⣿⣿⣿⣿⣿⣿⣿⣿⣿⣿⣿⣿⣿⣿⣿⣿⠀</a:t>
            </a:r>
            <a:br/>
            <a:r>
              <a:t>⣿⣿⣿⣿⣿⣿⣿⣿⠁⠀⢔⢿⣗⢀⠀⢀⠄⢕⡕⢕⢕⠕⢀⢀⢀⢄⠀⠀⠀⠀⠀⠀⠀⢔⢕⢔⠀⠀⢄⢕⢕⢕⢕⢕⡇⢔⠀⢕⢕⢔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⠀⠀⠀⠀⠀⠀⠀⠀⠀⢐⠁⠈⠑⢀⣕⢔⠑⠄⠀⠀⠀⠀⠀⠀⠀⠀⠀⠔⢕⢕⢅⣄⡕⣕⢕⢕⠞⢺⢕⢕⢔⢕⢔⢕⢕⠕⣿⣿⣿⣿⣿⣿⣿⣿⣿⣿⣿⣿⣿⣿⣿⣿⣿⣿⠀</a:t>
            </a:r>
            <a:br/>
            <a:r>
              <a:t>⣿⣿⣿⣿⣿⣿⣿⣿⠄⢀⢜⣎⡓⣇⠕⠔⠐⠕⢕⠁⠀⢕⢕⢝⢅⡀⠀⢀⢄⠀⠀⢀⠀⠁⢎⡕⠀⠄⢕⢜⢇⢕⢕⠘⢌⢕⢑⢜⠙⠑⢔⢕⢳⢠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⡏⠀⠁⠀⠀⠀⠀⠀⠀⠀⠀⠄⢔⠃⢕⢝⢅⠀⠀⠀⠀⠀⠀⠀⠀⠀⠀⠀⠀⠁⢠⣴⣶⡧⠑⠐⢇⢡⢎⢕⢀⢁⠁⠁⠁⠀⢀⣿⣿⣿⣿⣿⣿⣿⣿⣿⣿⣿⣿⣿⣿⣿⣿⣿⣿⠀</a:t>
            </a:r>
            <a:br/>
            <a:r>
              <a:t>⣿⣿⣿⣿⣿⣿⣿⣿⣔⢑⢸⢜⢇⠝⢕⢔⠀⠝⠞⠃⢜⢕⢱⡕⢅⠅⠀⠅⠙⢡⠀⡁⠐⢑⠓⢑⠔⢔⢜⡇⢜⢇⢕⢕⢑⢑⠀⠕⠇⢐⢑⠑⢑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⡇⠀⠀⠀⠀⠀⠀⠀⠀⠀⠀⠀⠀⠀⠀⠀⠀⠀⠀⠀⠀⠀⠀⠀⠀⠀⠀⠀⠀⠀⠁⠁⠜⡅⢞⢕⠑⢕⠅⠑⠁⠀⠀⠀⠀⠀⢸⣿⣿⣿⣿⣿⣿⣿⣿⣿⣿⣿⣿⣿⣿⣿⣿⣿⣿⠀</a:t>
            </a:r>
            <a:br/>
            <a:r>
              <a:t>⣿⣿⣿⣿⣿⣿⣿⣿⢱⡧⢕⡇⢕⠔⢕⠀⢀⢄⢔⠔⠔⠱⢅⢕⠑⠐⠀⢡⢄⢀⡨⢑⢁⢰⢇⢔⡰⡇⡕⠕⠕⠑⠑⠕⢱⢱⢴⢇⢕⠀⠔⠕⠕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⠑⠀⠀⠀⠀⠀⠄⠀⠀⠀⠀⠁⠀⠀⠀⠀⠀⠀⠀⠀⠀⠀⠀⠀⠀⠀⠀⠀⠀⢀⠀⠀⠀⠀⠔⠐⠀⠀⠀⠀⠀⠀⠀⠀⠀⠀⢸⣿⣿⣿⣿⣿⣿⣿⣿⣿⣿⣿⣿⣿⣿⣿⣿⣿⣿⠀</a:t>
            </a:r>
            <a:br/>
            <a:r>
              <a:t>⣿⣿⣿⣿⣿⣿⣿⣿⢁⠑⢇⠣⢱⢕⠑⠑⠁⢜⠑⢐⢔⢄⠀⠀⠀⢀⢕⢕⡧⢕⢁⢑⢱⢇⢜⢕⢕⢟⠣⠀⠀⢤⠔⠀⠕⠕⢕⠑⢕⢕⢅⠀⢀⢔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⡀⢀⠀⠀⠀⠀⠀⠀⠀⠀⠀⠀⠀⠁⠀⠀⠀⠐⠀⠀⠄⠀⠀⠀⠀⠀⠄⠀⠀⠀⠀⠀⠀⠀⠀⠀⠀⠀⠀⠀⠀⠀⠀⠀⠀⠀⣿⣿⣿⣿⣿⣿⣿⣿⣿⣿⣿⣿⣿⣿⣿⣿⣿⣿⣿⠀</a:t>
            </a:r>
            <a:br/>
            <a:r>
              <a:t>⣿⣿⣿⣿⣿⣿⣿⣿⢑⢀⢕⢕⢕⢁⢕⢴⡔⢄⠀⠕⢕⢕⠑⢕⢕⢕⢞⢣⣵⢸⢧⡕⢕⢕⢕⢀⢀⢀⢀⠀⠐⠃⠔⠔⠐⠀⠀⠀⠁⡵⠅⠁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⣷⣶⣶⣦⣴⣤⣤⣄⣀⣀⡀⢀⠀⠀⠀⠀⠀⠀⠀⠀⠀⠀⠀⠀⠀⠀⠀⠐⠀⠀⠄⠀⠀⠀⢀⠀⠀⠀⠀⠀⠀⢰⣿⣿⣿⣿⣿⣿⣿⣿⣿⣿⣿⣿⣿⣿⣿⣿⣿⣿⣿⠀</a:t>
            </a:r>
            <a:br/>
            <a:r>
              <a:t>⣿⣿⣿⣿⣿⣿⣿⣿⢕⢕⢕⢕⠕⢕⢱⢇⢕⠑⠔⠀⢜⣁⡇⠀⠁⠕⢱⢗⢎⠕⠑⠕⠕⠕⢜⡽⢕⠀⠀⠀⠄⠤⠄⠘⠀⠄⠔⢄⠕⠕⢱⢱⢄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⣷⣶⣶⣦⣴⣤⣤⣄⣄⣀⣀⢀⠀⠀⠀⠀⠀⠀⠀⠀⠀⠀⠀⠀⠀⠀⠀⢸⣿⣿⣿⣿⣿⣿⣿⣿⣿⣿⣿⣿⣿⣿⣿⣿⣿⣿⣿⠀</a:t>
            </a:r>
            <a:br/>
            <a:r>
              <a:t>⣿⣿⣿⣿⣿⣿⣿⣿⢕⠐⢳⢇⢕⢺⡔⡵⠃⠑⠇⢄⠁⠑⠀⠕⢑⠦⢱⡝⡇⢔⠓⠓⢄⠁⢅⢝⠁⠐⢑⣕⠀⢄⢀⢀⣅⢕⠁⢁⠄⢄⠀⢕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⣷⣷⣶⣶⣴⣤⣤⣄⣄⣁⣁⢐⢀⣼⣿⣿⣿⣿⣿⣿⣿⣿⣿⣿⣿⣿⣿⣿⣿⣿⣿⣿⣿⠀</a:t>
            </a:r>
            <a:br/>
            <a:r>
              <a:t>⣿⣿⣿⣿⣿⣿⣿⣿⠅⠘⢵⢧⠔⢕⠀⠀⠅⢇⠀⠀⠀⠀⢄⢀⠁⠀⠘⠝⠇⠀⠀⠀⠁⢱⢕⢑⡕⢕⢕⢕⢔⢱⡈⢻⣏⣣⢕⢅⢅⢏⢄⢕⢕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⠔⢕⠀⠀⠀⠔⠂⠀⠀⢀⡅⠕⣅⢀⠜⠑⠁⠀⠀⠀⠀⠀⠀⠁⢜⢱⢕⢁⡅⢕⣱⠕⡅⠁⢇⡅⠑⠑⠑⠑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⠀⠀⠀⠀⠀⠘⠁⠀⠔⠎⠀⢕⡔⠁⠔⠀⠀⠀⠀⠀⠀⠀⠀⠀⠀⠀⢀⣴⣶⡧⠕⢁⢕⢕⢇⢕⠔⠐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⡟⢕⢕⠕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⠐⠀⢀⠠⢔⢝⢇⢀⠀⠀⠀⠀⠀⠀⠀⠀⠀⠀⠀⠀⠑⠁⠁⢡⠜⠕⠑⠑⠘⠀⠀⠀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⣧⣕⢕⢕⣕⣼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⠁⠀⠀⠁⠀⠀⠀⠀⠀⠀⠀⠀⠀⠀⠀⠀⠀⠀⠀⠀⠀⠀⠐⠑⠀⠀⠀⠀⠀⠀⠀⠀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⢜⠑⠁⢁⢁⢁⢁⢁⢑⢑⢜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⠄⠀⠀⠀⠀⠀⠀⠀⠀⠀⠀⠀⠀⠀⠀⠀⠀⠀⠀⠀⠀⠀⠀⠀⠀⠀⠀⠀⠀⠀⠀⠀⠀⠀⠀⣿⣿⣿⣿⣿⣿⣿⣿⣿⣿⣿⣿⣿⣿⣿⣿⣿⣿⣿⣿⣿⡟⢟⢟⢟⢟⢟⢻⣿⠀⠀⠀⠀⠀⠀⠀⠀⠀⠀⠀⠀⠀⠀⠀⠀⠀⠀⠀⠀⠀⠀⠀⠀⠀⠀⠀⠀⠀⠀⠀⠀⠀⠀⠀⠀⠀⠀⠀⠀⠀⠀⠀⠀⠀⠀⠀⠀⠀⠀⠀⠀⠀⠀⠀⠀⠀⠀⠀⠀⠀⠀⠀⠀⠀⠀⠀⠀⠀⠀⠀⠀⠀⠀⠀⠀⠀⠀⠀⠀⠀⠀⠀⠀⠀⠀⠁⠀⠑⠕⢕⢕⢕⠑⢕⢕⢕⠑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⠐⠐⠐⠐⠐⠐⠐⠐⠐⠐⠀⠐⠐⠀⠀⠐⠀⠐⠐⠀⠀⠐⠐⠐⠐⠐⠐⠐⠐⠐⠐⠀⠀⠀⠀⠀⠀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⠁⠐⠑⠑⠁⠁⠐⠑⠁⠀⠁⠉⠁⢁⢝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⠀⠀⠀⠀⠀⠀⠀⠀⠀⠀⠀⠀⠀⠀⠀⠀⠀⠀⠐⠀⠀⠀⠀⠀⠀⠀⠀⠀⠀⠐⠐⠐⠀⠐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⠰⢾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⢸⣿⣄⣄⣄⣄⣄⣄⣄⣄⣄⣄⣄⣄⣄⣄⣄⣄⣄⣄⣄⣄⣄⣄⣄⣄⣄⣄⣄⣄⣄⣄⣄⣄⣄⣄⣄⣄⣄⣄⣄⣄⢀⠀⠀⠀⠀⠀⣄⣄⣄⣄⣄⣄⣄⣄⣄⣄⣄⣄⣄⣄⣄⣄⣄⣄⣄⣄⣄⣄⣄⣄⣄⣄⣄⣄⣄⣄⣄⣄⣄⣄⣄⣀⣄⣄⢀⠀⠀⠀⠀⠄⠔⠀⠀⠀⠀⠕⠔⠀⠀⢀⡀⣄⣄⣼⣿⣿⣿⣿⣿⣿⣿⣿⣿⣿⣿⣿⣿⣿⣿⣿⣿⣿⣿⣿⣿⣿⣿⣿⣿⣿⣿⣿⣿⣿⣿⣿⣿⣿⣿⣿⣿⣿⣿⣿⣿⣿⣿⣿⣿⣿⣿⣿⣿⣿⣿⣿⣿⠀</a:t>
            </a:r>
            <a:br/>
            <a:r>
              <a:t>⢝⢕⢕⢜⣿⣿⣿⣿⣿⣿⣿⣿⣿⣿⣿⣿⣿⣿⣿⣿⣿⣿⣿⣿⣿⣿⣿⣿⣿⣿⣿⣿⣿⣿⣿⣿⣿⣿⣿⣿⣿⣿⣿⣿⣿⣿⣿⣿⣿⣿⣿⣿⣿⣿⣿⣿⣿⣿⣿⣿⣿⣿⣿⣿⣿⣿⣿⣿⣿⣿⣿⣿⣿⣿⣿⡇⠀⠀⠀⠀⠀⢸⣿⣿⣿⣿⣿⣿⣿⣿⣿⣿⣿⣿⣿⣿⣿⣿⣿⣿⣿⣿⣿⣿⣿⣿⣿⣿⣿⠛⠛⠛⠛⠛⠛⠟⠟⠟⠟⠟⠟⠟⠿⠕⠀⠀⠀⠀⠀⠿⠟⠟⠟⠟⠟⠟⠟⠛⠛⠛⠛⠛⠛⣿⣿⣿⣿⣿⣿⣿⣿⣿⣿⣿⣿⣿⣿⣿⣿⣿⣿⣿⣿⣿⣿⣿⣿⣿⣷⠀⠀⠀⠀⠀⠀⠀⠀⠀⠀⠀⢀⣾⣿⣿⣿⣿⣿⣿⣿⣿⣿⣿⣿⣿⣿⣿⣿⣿⣿⣿⣿⣿⣿⣿⣿⣿⣿⣿⣿⣿⣿⣿⣿⣿⣿⣿⣿⣿⣿⣿⣿⣿⣿⣿⣿⣿⡿⢿⢟⢟⢟⢻⢿⢿⢿⢿⢿⢿⣿⢇⠀</a:t>
            </a:r>
            <a:br/>
            <a:r>
              <a:t>⢕⢕⢕⢕⢹⣿⣿⣿⣿⣿⣿⣿⣿⣿⣿⣿⣿⣿⣿⣿⣿⣿⣿⣿⣿⣿⣿⣿⣿⣿⣿⣿⣿⣿⣿⣿⣿⣿⣿⣿⣿⣿⣿⣿⣿⣿⣿⣿⣿⣿⣿⣿⣿⣿⣿⣿⣿⣿⣿⣿⣿⣿⣿⣿⣿⣿⣿⣿⣿⣿⣿⣿⢟⢝⠕⠀⠀⠀⠀⠀⠀⠀⠕⠕⠕⠕⠕⠕⠕⠕⠕⠕⠕⠕⠕⠕⠕⠕⠕⠕⠕⠕⠕⠕⠕⠕⠕⠕⠕⠔⠀⠀⠀⠀⠀⠀⠀⠀⠄⠄⠄⠄⠄⠄⠄⠄⠄⢄⠄⠄⠄⠄⠄⠄⠄⠀⠀⠀⠀⠀⠀⠀⠔⠕⠕⠕⠕⠕⠕⠕⠕⢕⢕⢕⢕⢕⠕⠕⠕⠕⠕⠕⠕⠕⠕⠕⠕⠕⠕⢄⢀⢀⠀⠀⠀⠀⠀⠀⠀⠀⢄⢝⢟⢿⣿⣿⣿⣿⣿⣿⣿⣿⣿⣿⣿⣿⣿⣿⣿⣿⣿⣿⣿⣿⣿⣿⣿⣿⣿⣿⣿⣿⣿⣿⣿⣿⣿⣿⣿⣿⣿⣿⣿⣿⡿⢏⢕⢕⢕⠕⠕⢕⢕⢕⢕⢕⢕⢕⢜⢕⠀</a:t>
            </a:r>
            <a:br/>
            <a:r>
              <a:t>⢕⢕⢕⢕⢜⣿⣿⣿⣿⣿⣿⣿⣿⣿⣿⣿⣿⣿⣿⣿⣿⣿⣿⣿⣿⣿⣿⣿⣿⣿⣿⣿⣿⣿⣿⣿⣿⣿⣿⣿⣿⣿⣿⣿⣿⣿⣿⣿⣿⣿⣿⣿⣿⣿⣿⣿⣿⣿⣿⣿⣿⣿⣿⣿⣿⣿⣿⣿⣿⣿⣿⡇⠁⢔⢔⢔⢔⢔⢔⢔⢔⢔⢔⢔⢔⢔⢔⢔⢔⢔⢔⢔⢔⢔⢔⢔⢔⢔⢔⢔⢔⢔⢔⢔⢔⢔⢔⢔⢔⢔⢔⢄⢄⢔⢔⢔⢔⢄⢄⢄⢄⢄⢔⢔⢄⢄⢔⠀⢄⢔⢔⢔⢔⢔⢔⢔⢔⢔⢔⢔⢔⢔⢔⢔⢔⢔⢔⢔⢔⢔⢔⢔⢔⢔⢔⢔⢔⢔⢔⢔⢔⢔⢔⢔⢔⢔⢔⢔⢔⢔⢔⢔⢔⢔⢔⢔⢔⢔⢔⢔⢔⢔⠁⢕⣿⣿⣿⣿⣿⣿⣿⣿⣿⣿⣿⣿⣿⣿⣿⣿⣿⣿⣿⣿⣿⣿⣿⣿⣿⣿⣿⣿⣿⣿⣿⣿⣿⣿⣿⣿⣿⢿⢟⢏⢕⠑⠁⠁⠀⠀⠀⠀⠑⠑⠁⢁⢁⢕⢕⢕⠀</a:t>
            </a:r>
            <a:br/>
            <a:r>
              <a:t>⢕⢕⢕⢕⢕⢹⣿⣿⣿⣿⣿⣿⣿⣿⣿⣿⣿⣿⣿⣿⣿⣿⣿⣿⣿⣿⣿⣿⣿⣿⣿⣿⣿⣿⣿⣿⣿⣿⣿⣿⣿⣿⣿⣿⣿⣿⣿⣿⣿⣿⣿⣿⣿⣿⣿⣿⣿⣿⣿⣿⣿⣿⣿⣿⣿⣿⣿⣿⣿⣿⣿⡇⠀⢕⢕⢕⢕⢕⢕⢕⢕⢕⢕⢕⢕⢕⢕⢕⢕⠁⢕⢕⢕⢕⢕⢕⢕⢕⠁⠁⢕⢕⢕⢕⢕⢕⢕⢕⢕⢕⢕⢕⢕⢕⢕⢕⢕⢕⢕⢕⢕⢕⢑⢑⢕⢕⢕⠀⢕⢕⢕⢑⠑⢕⢕⢕⢕⢕⢕⢕⢕⢕⢕⢕⢕⢕⢕⢕⢕⢕⢕⢕⢕⢕⢕⢕⢕⢕⢕⢕⢕⢕⢕⢕⢕⢕⢕⢕⢕⢕⢕⢕⢕⢕⢕⢕⢕⢕⢕⢕⢕⢕⠀⢕⣿⣿⣿⣿⣿⣿⣿⣿⣿⣿⣿⣿⣿⣿⣿⣿⣿⣿⣿⣿⣿⣿⣿⣿⣿⣿⣿⣿⣿⣿⣿⣿⣿⣿⣿⡿⢕⢕⢕⠑⠁⠀⠀⠀⠀⠀⠀⠀⠀⠀⢕⢕⢕⢕⢕⢕⠀</a:t>
            </a:r>
            <a:br/>
            <a:r>
              <a:t>⢕⢕⢕⢕⢕⢕⣿⣿⣿⣿⣿⣿⣿⣿⣿⣿⣿⣿⣿⣿⣿⣿⣿⣿⣿⣿⣿⣿⣿⣿⣿⣿⣿⣿⣿⣿⣿⣿⣿⣿⣿⣿⣿⣿⣿⣿⣿⣿⣿⣿⣿⣿⣿⣿⣿⣿⣿⣿⣿⣿⣿⣿⣿⣿⣿⣿⣿⣿⣿⣿⣿⡇⠀⢕⢕⢕⢕⢕⢕⢕⢕⢕⢕⢕⢕⢕⢕⢕⢕⠀⠑⢕⢕⢕⢕⢕⢕⢕⠀⠀⢕⢕⢕⢕⢕⢕⢕⢕⢕⢕⢕⢕⢕⢕⢕⢕⢕⢕⢕⢕⢕⢕⢄⢄⢕⢕⢕⠀⢕⢕⢕⢄⢄⢕⢕⢕⢕⢕⢕⢕⢕⢕⢕⢕⢕⢕⢕⢕⢕⢕⢕⢕⢕⢕⢕⢕⢕⢕⢕⢕⢕⢕⢕⢕⢕⢕⢕⢕⢕⢕⢕⢕⢕⢕⢕⢕⢕⢕⢕⢕⢕⢕⠀⢕⣿⣿⣿⣿⣿⣿⣿⣿⣿⣿⣿⣿⣿⣿⣿⣿⣿⣿⣿⣿⣿⣿⣿⣿⣿⣿⣿⣿⣿⣿⣿⣿⣿⣿⡟⢕⢕⢕⠕⠀⠀⠀⠀⠀⠀⠀⢀⢀⡀⢄⢕⢕⢕⢕⢕⢕⠀</a:t>
            </a:r>
            <a:br/>
            <a:r>
              <a:t>⢕⢕⢕⢕⢕⢕⢸⣿⣿⣿⣿⣿⣿⣿⣿⣿⣿⣿⣿⣿⣿⣿⣿⣿⣿⣿⣿⣿⣿⣿⣿⣿⣿⣿⣿⣿⣿⣿⣿⣿⣿⣿⣿⣿⣿⣿⣿⣿⣿⣿⣿⣿⣿⣿⣿⣿⣿⣿⣿⣿⣿⣿⣿⣿⣿⣿⣿⣿⣿⣿⣿⡇⠀⢕⢕⢕⢕⢕⢕⢕⢕⢕⢕⢕⢕⢕⢕⢕⢕⢔⢆⠕⢕⢕⢕⢕⢕⢕⠀⠀⢕⢕⢕⢕⢕⢕⢕⢕⢕⢕⢕⢕⢕⢕⢕⢕⢕⢕⢕⢕⢕⢕⢕⢕⢕⢕⢕⠀⢕⢕⢕⢕⢕⢕⢕⢕⢕⢕⢕⢕⢕⢕⢕⢕⢕⢕⢕⢕⢕⢕⢕⢕⢕⢕⢕⢕⢕⢕⢕⢕⢕⢕⢕⢕⢕⢕⢕⢕⢕⢕⢕⢕⢕⢕⢕⢕⢕⢕⢕⢕⢕⢕⠀⢕⣿⣿⣿⣿⣿⣿⣿⣿⣿⣿⣿⣿⣿⣿⣿⣿⣿⣿⣿⣿⣿⣿⣿⣿⣿⣿⣿⣿⣿⣿⣿⣿⣿⢟⢕⢕⠕⠑⠀⠀⠀⢀⢄⢔⣷⣷⣾⣿⣿⡕⢕⢕⢕⢕⢕⢕⠀</a:t>
            </a:r>
            <a:br/>
            <a:r>
              <a:t>⢕⢕⢕⢕⢕⢕⢕⢟⢟⢟⢟⢟⢟⢟⢟⢟⢟⢟⢟⢟⢟⢟⢟⢟⢟⢟⢟⢟⢟⢟⢟⢟⢟⢟⢟⢟⢟⢟⢟⢟⢟⢻⣿⣿⣿⣿⣿⣿⣿⣿⣿⣿⣿⣿⣿⣿⣿⣿⣿⣿⣿⣿⣿⣿⣿⣿⣿⣿⣿⣿⣿⡇⠀⢕⢕⢕⢕⢕⢕⢕⢕⢕⢕⢕⣕⣕⡕⢕⢕⢕⢕⢕⢕⠑⠕⢑⢑⢁⢀⢀⢁⢁⢑⢑⢕⢕⢕⢕⢕⢕⢕⢕⢕⢕⢕⢕⢕⢕⢕⢕⢕⢕⢕⢕⢕⢕⢕⠀⢕⢕⢕⢕⢕⢕⢕⢕⢕⢕⢕⢕⢕⢕⢕⠕⢕⢕⢕⢕⢕⢕⢕⢕⢕⢕⢕⢕⢕⢕⢕⢕⢕⢕⢕⢕⢕⢕⢕⢕⢕⢕⢕⢕⢕⢕⢕⢕⢕⢕⢕⢕⢕⢕⠀⢕⣿⣿⣿⣿⣿⣿⣿⣿⣿⣿⣿⣿⣿⣿⣿⣿⣿⡟⢟⢟⢟⢟⢟⢟⢟⢟⢟⢟⢟⢟⢟⢟⢇⢕⢕⠑⠀⠀⠀⠀⠀⢐⢅⢞⢟⢟⢟⢟⢋⢕⢕⢕⢕⢕⢕⢕⠀</a:t>
            </a:r>
            <a:br/>
            <a:r>
              <a:t>⢕⢕⢕⢕⢕⢕⢕⢕⢕⢕⢕⢕⢕⢕⢕⢕⢕⢕⢕⢕⢕⢕⢕⢕⠕⠕⢕⢕⢕⢑⢕⢕⢕⢕⢕⢕⢕⢕⢕⢕⢕⢸⣿⣿⣿⣿⣿⣿⣿⣿⣿⣿⣿⣿⣿⣿⣿⣿⣿⣿⣿⣿⣿⣿⣿⣿⣿⣿⣿⣿⣿⡇⠀⢕⢕⢕⢕⢕⢕⢕⠑⠑⠑⠑⠀⠀⠀⠁⠀⠁⠁⠑⠀⠀⠀⠑⢕⢕⢕⢕⢕⢕⢕⠑⠑⠑⠑⠑⠑⠑⠑⠑⠑⠑⠑⠑⠑⠑⠑⠑⠑⠑⠑⠑⠑⠑⠑⠀⠑⠑⠑⠑⠑⠑⠑⠑⠑⠑⠑⠑⢕⢕⢕⢕⢅⠑⠑⠑⠑⠑⠑⠑⠑⠑⠑⠑⠕⢕⢕⢕⢕⢕⢕⢕⢕⢕⢕⢕⢕⢕⢕⢕⢕⢕⢕⢕⢕⢕⢕⢕⢕⢕⠀⢕⣿⣿⣿⣿⣿⣿⣿⣿⣿⣿⣿⣿⣿⣿⣿⣿⣿⡇⢕⢕⢕⢕⢕⠕⢕⢕⢕⢑⢕⢕⠕⠕⢕⢕⠕⠀⠀⠀⠀⠀⠀⠁⢕⢕⠕⠕⠑⠀⢕⢕⢕⢕⢕⢕⢕⢕⠀</a:t>
            </a:r>
            <a:br/>
            <a:r>
              <a:t>⢕⢕⢕⢕⢕⢕⢕⠑⠀⢕⢕⢕⢕⢕⢕⢕⢕⢕⢕⢕⢕⢕⢕⢕⢕⢕⢅⢕⢅⢕⢅⢕⢕⢅⢕⢕⢕⢕⢕⢕⢕⢸⣿⣿⣿⣿⣿⣿⣿⣿⣿⣿⣿⣿⣿⣿⣿⣿⣿⣿⣿⣿⣿⣿⣿⣿⣿⣿⣿⣿⣿⡇⠀⢕⢕⢕⢕⢕⠁⠀⠀⠀⠀⢀⠀⠀⠀⠀⠀⠀⠀⠀⠀⠀⢠⣤⢕⢕⢕⢕⢕⢕⢱⣤⣤⣤⢄⠀⠀⠀⠀⠀⠀⠀⠀⠀⠀⠀⠀⠀⠀⠀⠀⠀⠀⠀⠀⠀⠀⠀⠀⠀⠀⠀⠀⠀⠀⠀⠀⠀⢕⢕⢕⢕⢔⠀⠀⠀⠀⠀⠀⠀⠀⠀⠀⠀⠀⠑⢕⢕⢕⢕⢕⢕⢕⢕⢕⢕⢕⢕⢕⢕⢕⢕⢕⢕⢕⢕⢕⢕⢕⢕⠀⢕⣿⣿⣿⣿⣿⣿⣿⣿⣿⣿⣿⣿⣿⣿⣿⣿⣿⡇⢕⢕⢕⢕⢕⢕⢑⢑⠔⠕⢀⢄⠄⠀⢕⢕⢀⢄⢔⢕⢕⢔⢀⠀⢅⢔⢔⢄⠀⠀⢕⢕⢕⢕⢕⢕⢕⢕⠀</a:t>
            </a:r>
            <a:br/>
            <a:r>
              <a:t>⢕⢕⢕⢕⢕⢕⢕⠀⠀⠁⢕⢕⢕⢕⢕⢕⢕⢕⢕⢕⢕⢕⢕⢕⢕⢕⢕⢕⢕⢕⢕⢕⢕⢕⢕⢕⢕⢕⢕⢕⢕⢸⣿⣿⣿⣿⣿⣿⣿⣿⣿⣿⣿⣿⣿⣿⣿⣿⣿⣿⣿⣿⣿⣿⣿⣿⣿⣿⣿⣿⣿⡇⠀⢕⢕⢕⠑⠀⠀⠀⠀⠀⠀⠈⠀⠀⠀⠀⠀⠀⠀⠀⠀⠀⠘⠛⢕⢕⢕⢕⢕⢕⠘⠉⠉⠁⠀⠀⠀⠀⠀⠀⠀⠀⠀⠀⠀⠀⠀⠀⠀⠀⠀⠀⠀⠀⠀⠀⠀⠀⠀⠀⠀⠀⠀⠀⠀⠀⠀⠀⠑⠕⠕⠕⠑⠀⠀⠀⠀⠀⠀⠀⠀⠀⠀⠀⠀⠀⠀⠕⢕⢕⢕⢕⢕⢕⢕⢕⢕⢕⢕⢕⢕⢕⢕⢕⢕⢕⢕⢕⢕⢕⠀⢕⣿⣿⣿⣿⣿⣿⣿⣿⣿⣿⣿⣿⣿⣿⣿⣿⣿⡇⢕⢕⢕⢕⢕⢕⢕⢕⠔⢑⢐⠄⠑⢁⢁⢑⢕⢕⢕⢕⢕⢕⢕⢕⢕⢕⢕⢕⢔⢀⠀⢕⢕⢕⢕⢕⢕⢕⠀</a:t>
            </a:r>
            <a:br/>
            <a:r>
              <a:t>⢕⢕⢕⢕⢕⢕⠑⠀⠀⠀⠕⢕⢕⢕⢕⢕⢕⢕⢕⢕⢕⢕⢕⢕⢕⢕⢕⢕⢕⢕⢕⢕⢕⢕⢕⢕⢕⢕⢕⢕⢕⢸⣿⣿⣿⣿⣿⣿⣿⣿⣿⣿⣿⣿⣿⣿⣿⣿⣿⣿⣿⣿⣿⣿⣿⣿⣿⣿⣿⣿⣿⡇⠀⢕⠕⠀⠀⠀⠀⠀⠀⠀⠀⠀⠀⠀⠀⠀⠀⠀⠀⠀⠀⠀⠁⠀⠑⢕⢕⠕⢕⢑⠀⠀⠀⠀⠀⠀⠀⠀⠀⠀⠀⠀⠀⠀⠀⠀⠀⠀⠀⠀⠀⠀⠀⠀⠀⠀⠀⠀⠀⠀⠀⠀⠀⠀⠀⠀⠀⠀⠀⠀⠀⠀⠀⠀⠀⠀⠀⠀⠀⠀⠀⠀⠀⠀⠀⠀⠀⠀⠑⢕⢕⢕⢕⢕⢕⢕⢕⢕⢕⢕⢕⢕⢕⢕⢕⢕⢕⢕⢕⢕⠀⢕⣿⣿⣿⣿⣿⣿⣿⣿⣿⣿⣿⣿⣿⣿⣿⣿⣿⢇⢕⢕⢕⢕⢕⢕⠕⢕⢕⠅⢅⠕⠕⠄⠅⠅⠕⢕⢕⢕⢕⢕⢕⢕⢕⢕⢕⢕⢕⢕⢄⠀⠑⠑⠑⢕⢕⢕⠀</a:t>
            </a:r>
            <a:br/>
            <a:r>
              <a:t>⢕⢕⢕⢕⠑⠁⠀⠀⠀⢀⢄⢔⢔⢔⢔⢔⢔⢕⢕⢕⢕⢕⢕⢕⢕⢕⢕⢕⢕⢕⢕⢕⢕⢕⢕⢕⢕⢕⢕⢕⢕⢕⢜⣿⣿⣿⣿⣿⣿⣿⣿⣿⣿⣿⣿⣿⣿⣿⣿⣿⣿⢟⢝⢕⢜⢻⣿⣿⣿⣿⣿⡇⢀⠁⠀⠀⠀⠀⠀⠀⠀⠀⠀⠀⠀⠀⠀⠀⠀⠀⠀⠀⠀⠀⠀⠀⠀⠀⠀⠁⠀⠀⠀⠀⠀⠀⠀⠀⠀⠀⠀⠀⠀⠀⠀⠀⠀⠀⠀⠀⠀⠀⠀⠀⠀⠀⠀⠀⠀⠀⠀⠀⠀⠀⠀⠀⠀⠀⠀⠀⠀⠀⠀⠀⠀⠀⠀⠀⠀⠀⠀⠀⠀⠀⠀⠀⠀⠀⠀⠀⠀⠀⠕⢕⢕⢕⢕⢕⢕⢕⢕⢕⢕⢕⢕⢕⢕⢕⢕⢕⢕⢕⠀⢕⣿⣿⣿⣿⣿⣿⣿⣿⣿⣿⣿⣿⣿⣿⣿⣿⢕⢕⢕⢕⢕⢕⢕⢕⢕⢕⢕⢕⢕⢕⢕⢕⢕⢕⢕⢕⢕⢕⢕⢕⢕⢕⢕⢕⢕⢕⢕⢕⢕⢐⢀⠀⠀⠁⢕⢕⠀</a:t>
            </a:r>
            <a:br/>
            <a:r>
              <a:t>⢕⠕⠑⠀⢀⢄⢔⢔⢕⢕⢕⢕⢕⢕⢕⢕⢕⢕⢕⢕⢕⢕⢕⢕⢕⢕⢕⢕⢕⢕⢕⢕⢕⢕⢕⢕⢕⢕⢕⢕⢕⢕⢕⢸⣿⣿⣿⣿⣿⣿⣿⣿⣿⣿⣿⣿⣿⣿⣿⡿⢕⢕⢕⢕⢕⢕⢜⢻⣿⣿⡿⢇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⠀⢕⣿⣿⣿⣿⣿⣿⣿⣿⣿⣿⣿⣿⣿⣿⣿⡏⢕⢕⢕⢕⢕⢕⢕⢕⢕⢕⢕⢕⢕⢕⢕⢕⢕⢕⢕⢕⢕⢕⢕⢕⢕⢕⢕⢕⢕⢕⢕⢕⢕⢕⢕⢕⢔⢄⢀⠑⠀</a:t>
            </a:r>
            <a:br/>
            <a:r>
              <a:t>⢁⢄⢔⢕⢕⢕⢕⢕⢕⢕⢕⢕⢕⢕⢕⢕⢕⢕⢕⢕⢕⢕⢕⢕⢕⢕⢕⢕⢕⢕⢕⢕⢕⢕⢕⢕⢕⢕⢕⢕⢕⢕⢕⣼⣿⣿⣿⣿⣿⣿⣿⣿⣿⣿⣿⣿⣿⣿⢟⢕⢕⢕⢕⢕⢕⢕⢕⢕⢝⢟⡇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⠀⢕⣿⣿⣿⣿⣿⣿⣿⣿⣿⣿⣿⣿⣿⣿⣿⣧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⡏⢕⢕⢕⢕⢕⢕⢕⢕⢕⢕⢕⢕⣵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⠀⢕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⣿⢕⢕⢕⢕⢕⢕⢕⢕⢕⢕⢕⢕⣿⣷⡇⠀⢔⢔⠀⠀⠀⠀⠀⠀⠀⢔⠀⠀⠀⠀⠀⢔⢔⢔⢔⢔⢔⢔⢔⢔⢔⢔⢔⢔⢔⢔⢔⢔⢔⢔⢔⢔⢔⢔⢔⢔⢔⢔⢔⢔⢔⢔⢔⢔⢔⢔⢔⢔⢔⢔⠀⢔⢔⢔⢔⢔⢔⢔⢔⢔⢔⢔⢔⢔⢔⢔⢔⢔⢔⢔⠀⠀⠀⠀⠀⠀⠀⠀⠀⠀⠀⠀⠀⢔⢔⢔⢔⢕⢕⢕⢕⢕⢕⢕⢕⢕⢕⢕⢕⢕⢕⢕⢕⢕⢕⠀⢕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⢱⣿⣿⣿⣿⣿⣿⣿⣿⣿⣿⣿⣿⣿⣿⣿⢕⢕⢕⢕⢕⢕⢕⢕⢕⢕⢕⢕⣿⣿⡇⠀⢕⢕⠀⠀⠀⠀⠀⠀⠀⢕⠀⠀⠀⠀⠀⢕⢕⢕⢕⢕⢕⢕⢕⢕⢕⢕⢕⢕⢕⢕⢕⢕⢕⢕⢕⢕⢕⢕⢕⢕⢕⢕⢕⢕⢕⢕⢕⢕⢕⢕⢕⢕⢕⢕⠀⢕⢕⢕⢕⢕⢕⢕⢕⢕⢕⢕⢕⢕⢕⢕⢕⢕⢕⢕⠀⠀⠀⠀⠀⠀⠀⠀⠀⠀⠀⠀⠀⢕⢕⢕⢕⢕⢕⢕⢕⢕⢕⢕⢕⢕⢕⢕⢕⢕⢕⢕⢕⢕⢕⠀⢕⣿⣿⣿⣿⣿⣿⣿⣿⣿⣿⣿⣿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⢝⢝⢝⢝⢝⢝⢝⢝⢝⢝⢝⢝⢝⢝⢝⢕⢕⢕⢕⢕⢕⢕⢕⢕⢕⢕⢕⢝⢝⢕⠀⢕⢕⢄⠀⠀⠀⠀⠀⠀⢕⠀⠀⠀⠀⠀⢕⢕⢕⢕⢕⢕⢕⢕⢕⢕⢕⢕⢕⢕⢕⢕⢕⢕⢕⢕⢕⢕⢕⢕⢕⢕⢕⢕⢕⢕⢕⢕⢕⢕⢕⢕⢕⢕⢕⠀⢕⢕⢕⢕⢕⢕⢕⢕⢕⢕⢕⢕⢕⢕⢕⢕⢕⢕⢕⠀⠀⠀⠀⠀⠀⠀⠀⠀⠀⠀⠀⢄⢕⢕⢕⢕⢕⢕⢕⢕⢕⢕⢕⢕⢕⢕⢕⢕⢕⢕⢕⢕⢕⢕⠀⢕⢝⢝⢝⢝⢝⢝⢝⢝⢝⢝⢝⢝⢝⢝⢝⢝⢝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⠀⠑⠑⠑⠀⠀⠀⠀⠀⠀⠑⠀⠀⠀⠀⠀⠑⠑⠑⠑⠑⠑⠑⠑⠑⠑⠑⠑⠑⠑⠑⠑⠑⠑⠑⠑⠑⠑⠑⠑⠑⠑⠑⠑⠑⠑⠑⠑⠑⠑⠑⠑⠑⠑⠑⠀⠑⠑⠑⠑⠑⠑⠑⠑⠑⠑⠑⠑⠑⠑⠑⠑⠑⠑⠑⠐⠀⠀⠀⠀⠀⠀⠀⠀⠀⠀⠀⠑⠑⠑⠑⠑⠑⠑⠑⠑⠑⠑⠑⠑⠑⠑⠑⠑⠑⠑⠑⠑⠑⠑⠀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⣷⣧⣕⣕⣕⣔⣝⣟⣟⢟⢻⢿⠿⣿⣿⣿⣿⣿⣿⢿⠿⢿⢿⢛⢿⢿⢿⢿⢻⢛⢇⢕⢕⢜⢛⣿⣿⣿⣿⣿⣿⣿⣿⣿⣿⣿⣿⣿⣿⣿⡇⢕⢕⢕⢕⢕⢕⢕⢕⢕⢕⢕⢕⢕⢕⢕⢕⢕⢕⢕⢕⢕⢕⢕⢕⢕⢕⢕⢕⢕⢕⢕⢕⢕⢕⢕⢕⢕⢕⢕⢕⢕⢕⢕⢕⢕⢕⢕⢕⢕⢕⢝⢕⢕⢕⢕⢕⢕⢕⢕⢕⢕⢕⣿⣿⣿⢟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⣶⣶⣿⣿⣿⣯⣔⣝⣕⢕⢕⢕⢕⢕⢕⢕⢕⢕⢕⢕⢕⢕⢕⢕⢜⢻⣿⣿⣿⣿⣿⣿⣿⣿⣿⣿⣿⣿⣿⣿⣧⢕⢕⢕⢕⢕⢕⢕⢕⢕⢕⢕⢕⢕⢕⢕⢕⢕⢕⢕⢕⢕⢕⢕⢕⢕⢕⢕⢕⢕⢕⢕⢕⢕⢕⢕⢕⢕⢕⢕⢕⢕⢕⢕⢕⢕⢕⢕⢕⢕⢕⢕⢕⢕⢕⢕⢕⢕⢕⢕⢕⢱⣿⢟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⣷⣷⣷⣵⣵⣕⣕⢕⢕⢕⢕⢕⢕⢕⢕⢕⢝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⣷⢕⢕⢕⢕⢕⢕⢕⢕⢕⢌⢻⣿⣿⣿⣿⣿⣿⣿⣿⣿⣿⣿⣿⣿⣿⣷⡕⢕⢕⢕⢕⢕⢕⢕⢕⢕⢕⢕⢕⢕⢕⢕⢕⢕⢕⢕⢕⢕⢕⢕⢕⠕⢕⢕⢕⢕⢕⢕⢕⢕⢕⢕⢕⢕⢕⢕⢕⢕⢕⢕⠕⢕⢕⢕⢕⢕⢵⣵⣕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⡿⢇⢕⢕⢕⢕⢕⢕⢕⢕⢕⢕⢜⢻⣿⣿⣿⣿⣿⣿⣿⣿⣿⣿⣿⣿⣿⣿⣿⣵⡕⢕⢕⢕⢕⢕⢕⢕⢕⢕⢕⢕⢕⢕⢕⢕⢕⠕⠑⠁⠁⠀⠀⠀⢕⢕⢕⢕⢕⢕⢕⢕⢕⢕⢕⢕⢕⢕⢕⢕⢕⢕⢔⢕⢕⢕⢕⢕⢕⢝⢝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⡟⢕⢕⢕⢕⢕⢕⢕⢕⢕⢕⢕⢕⢕⢕⢜⢿⣿⣿⣿⣿⣿⣿⣿⣿⣿⣿⣿⣿⣿⣿⣿⣕⢕⢕⢕⢕⢕⢕⢕⢕⢕⢕⢕⢕⢕⢕⢕⢀⢀⢄⢄⢄⢀⢕⢕⢕⢕⢕⢕⢕⠕⢕⢕⢕⢕⢕⢕⢕⢕⢕⢕⢕⢕⢕⢕⢕⢕⢕⢕⢕⢕⢕⢕⢕⢕⢕⢕⢕⢕⢕⢕⢕⢕⢕⢕⢕⢕⢕⢕⢑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⡿⢕⢕⢕⢕⢕⢕⢕⢕⢕⢕⢕⢕⢕⢕⢕⢕⢜⢿⣿⣿⣿⣿⣿⣿⣿⣿⣿⣿⣿⣿⣿⣿⣿⣧⡕⢕⢕⢕⢕⢕⢕⢕⢕⢕⢕⢕⢕⢕⢕⢕⢕⢕⢕⢕⢕⢕⢕⢕⢕⢕⢔⢀⢕⢕⢕⢕⢕⢕⢕⢕⢕⢕⢕⢕⢕⢕⢕⢕⢕⢕⢕⢕⢕⢕⢕⢕⢕⢕⢕⢕⢕⢕⢕⢕⢕⢕⢕⢕⠕⢄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⡇⢕⢕⢕⢕⢕⢕⢕⢕⢕⢕⢕⢕⢕⢕⢕⢕⢕⢜⢝⣿⣿⣿⣿⣿⣿⣿⣿⣿⣿⣿⣿⣿⣿⣿⣧⡇⢕⢕⢕⢕⢕⢕⢕⢕⢕⢕⢕⢕⢕⢕⢕⢕⢕⢕⢕⢕⢕⢕⢕⢕⢕⢕⢕⢕⢕⢕⢕⢕⢕⢕⢕⢕⢕⢕⢕⢕⢕⢕⢕⢕⢕⢕⢕⢕⢕⢕⢕⢕⢕⢕⢕⢕⢕⢕⢕⢕⢕⠄⢄⢕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⢕⢕⢕⢕⢕⢕⢕⢕⢕⢕⢕⢕⢕⢕⢕⢕⢕⢕⢕⢕⢜⣿⣿⣿⣿⣿⣿⣿⣿⣿⣿⣿⣿⣿⣿⣿⣷⡕⢕⢕⢕⢕⢕⠕⢕⢕⢕⢕⢕⢕⢕⢕⢕⢕⢕⢕⢕⢕⢕⢕⢕⢕⢕⢕⢕⢕⠕⠕⠕⠕⠑⠑⠕⠕⠑⠑⠑⠑⢕⢕⢕⢕⢕⢕⢕⢕⢕⢕⢕⢕⢕⢕⢕⢕⢕⢕⢕⢕⢕⠑⠀⠀⠀⠑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⡿⢟⢕⢕⢕⢕⢕⢕⢕⢕⢕⢕⢕⢕⢕⣕⡕⠕⢕⢕⢕⢕⢕⢕⢜⢿⣿⣿⣿⣿⣿⣿⣿⣿⣿⣿⣿⣿⣻⠻⢇⢕⢕⢕⢕⠁⠀⠀⠁⠁⠑⠁⠁⠁⠑⠕⢕⢕⢕⢕⢕⠕⠕⠑⠁⠑⠁⠁⠀⠀⠀⠀⠀⠀⠀⠀⠀⠀⠀⠀⠀⢕⢕⢕⢕⢕⢕⢕⢕⢕⢕⢕⢕⢕⢕⢕⢕⢕⢕⢕⢕⢕⢄⢄⢄⢄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⢟⢏⢝⢕⢕⢕⠕⣵⣵⣵⣕⣱⣥⣥⣷⣾⣿⣿⣿⣿⣿⣾⣿⣧⢕⢕⢕⢕⢜⢛⣿⣿⣿⣿⣿⣿⣿⣿⣿⣿⣿⣿⢕⢇⢇⢕⢕⠕⠀⠀⠀⠀⠀⠀⠀⠀⠀⠀⠀⠀⠁⠁⠑⠁⠀⠀⠀⠀⠀⠀⠀⠀⠀⠀⠀⠀⠀⠀⠀⠀⠀⢀⢀⢕⢕⢕⢕⢕⢕⢕⢕⢕⢕⢕⢕⢕⢕⢕⢕⢕⢕⢕⢕⢕⢕⢕⢕⢕⢕⢕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⢿⢟⢝⢕⢕⢕⢕⢕⢕⢕⢕⢠⣿⣿⣿⣿⣿⣿⣿⣿⣿⣿⣿⣿⣿⣿⣿⣿⣿⣷⡕⢕⢕⢕⢕⢙⣿⣿⣿⣿⣿⣿⣿⣿⣿⣿⣿⣇⢕⢕⢕⢕⠀⠀⠀⠀⠀⠀⠀⠀⠀⠀⠀⠀⠀⠀⠄⠀⠀⠀⠀⠀⠀⠀⠀⠀⠀⢀⢀⢄⢔⢔⢔⢕⢕⢕⢕⢕⢕⢕⢕⢕⢕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⡿⢟⢝⢕⢕⢕⢕⢕⢕⢕⢕⠕⣑⣵⣶⣿⣿⣿⣿⣿⣿⣿⣿⣿⣿⣿⢟⢛⢿⣿⣿⣿⣿⣿⣧⢕⢕⢕⢕⢕⢝⢿⣿⣿⣿⣿⣿⣿⣿⣿⣿⡏⢕⢕⢕⠁⠀⠀⠀⠀⠀⠀⢀⢀⢀⠀⠀⠀⠀⠀⠀⠀⠀⠀⠀⠀⠀⠀⢀⢄⢔⢕⢕⢕⢕⢕⢕⢕⢕⢕⢕⢕⢕⢕⢕⢕⢕⢕⢕⢾⣿⣿⣿⣿⣷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⡿⢟⢕⢕⢕⢕⢕⢕⢕⢕⢕⢕⣴⣶⣾⣿⣿⣿⣿⣿⣿⣿⣿⣿⣿⣿⣿⣿⣿⡕⢕⢕⢜⢝⠿⣿⣿⣿⡇⢕⢕⢕⢕⢕⢜⢻⣿⣿⣿⣿⣿⣿⣿⡟⢕⠕⢕⠁⠀⠀⠀⠀⠀⠀⠀⢕⢕⢕⢕⢕⢔⢄⢄⢄⢔⢔⢔⢔⢔⢔⢕⢕⢕⢕⢕⢕⣕⣕⣕⣕⡕⢕⢕⢕⢕⢕⢕⢕⢕⢕⢕⢕⢕⢜⢹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⢟⢏⢕⢕⢕⢕⢕⢕⢕⢕⣱⣵⣾⣿⣿⣿⣿⣿⣿⣿⣿⣿⣿⣿⣿⣿⣿⣿⣿⣿⣿⣧⢕⢕⢕⢕⢕⢌⢛⠿⣇⢕⢕⢕⢕⢕⢕⢜⣿⣿⣿⣿⣿⣿⢏⢕⢕⢕⠁⠀⠀⠀⠀⠀⠀⠀⠀⠑⢕⢕⢕⢕⢕⢕⢕⢕⢕⢕⢕⢕⢕⢕⢕⢕⢕⢕⢕⢕⢻⣿⣿⣿⣿⣧⣕⢕⢕⢕⢕⢕⢕⢕⢕⢕⢕⢕⢕⢕⢝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⡿⢟⢝⢕⢕⢕⢕⢕⣑⣑⣴⣿⣷⣾⣿⣿⣿⣿⣿⣿⣿⣿⣿⣿⣿⣿⣿⣿⣿⣿⣿⣿⣿⣿⣿⣿⣧⢕⢕⢕⢕⢕⢕⢕⢔⢕⢕⢕⢕⢕⢕⢕⢌⢿⣿⣿⡿⢕⢕⠕⠕⠀⠀⠀⠀⠀⠀⠀⠀⠀⠀⠀⠁⢕⢕⢕⢕⢕⢕⢕⢕⢕⢕⢕⢕⢕⢕⢕⢕⢕⢕⢕⢸⣿⣿⣿⣿⣿⣿⣷⣵⡕⢕⢕⢕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⢕⢕⢕⢕⢕⢕⢱⣴⣿⣿⣿⣿⣿⣿⣿⣿⣿⣿⣿⣿⣿⣿⣿⣿⣿⣿⣿⣿⣿⣿⣿⣿⣿⣿⣿⣿⣿⣧⢕⢕⢕⢕⢕⢕⢕⢕⢕⢕⢕⢕⢕⢕⢕⢜⣿⢏⢕⠕⠀⠀⠀⠀⠀⠀⠀⠀⠀⠀⠀⠀⠀⠀⠀⠑⢕⢕⢕⢕⢕⢕⢕⢕⢕⢕⢕⢕⢕⢕⢕⢕⣱⣵⣼⣿⣿⣿⢝⢿⣿⣿⣿⣿⣧⣕⢕⢕⢕⢕⢕⢕⢕⢕⢕⢕⢕⢕⢕⢔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⢱⣵⣿⣿⣿⣿⣿⣿⣿⣿⣿⣿⣿⣿⣿⣿⣿⣿⣿⣿⣿⣿⣿⣿⣿⣿⣿⣿⣿⣿⣿⣿⣿⣿⣧⢕⢕⢕⢕⢕⢕⢕⢕⢕⢕⢕⢕⢕⢕⢕⢕⠕⠁⠀⠀⠀⠀⠀⠀⠀⠀⠀⠀⠀⠀⠀⠀⠀⠀⠀⢕⢕⢕⢕⢕⢕⢕⢕⢕⢕⢕⢕⢕⢕⢕⢸⣿⣿⣿⣿⣿⣿⣥⡔⢙⣿⣿⣿⣿⣿⣧⣕⢕⢕⢕⢕⢕⢕⢕⢕⢕⢕⢕⢕⢕⢕⢹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⣑⡕⢑⣴⣿⣿⣿⣿⣿⣿⣿⣿⣿⣿⣿⣿⣿⣿⣿⣿⣿⣿⣿⣿⣿⣿⣿⣿⣿⣿⣿⣿⣿⣿⣿⣿⣿⣿⣿⣧⢕⢕⢕⢕⢕⢕⢕⢕⢕⢕⢕⢕⢕⢕⠑⠀⠀⠀⢀⢀⠀⠀⠀⠀⠀⠀⠀⠀⠀⠀⠀⠀⠀⠀⠁⢕⢕⢕⢕⢕⢕⢕⢕⢕⢕⢕⢕⢕⢕⢔⠹⣿⣿⣿⣿⣿⣿⣷⣶⡌⢻⣿⣿⣿⣿⣿⣧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⣶⣿⣷⣿⣿⣿⣿⣿⣿⣿⣿⣿⣿⣿⣿⣿⣿⣿⣿⣿⣿⣿⣿⣿⣿⣿⣿⣿⣿⣿⣿⣿⣿⣿⣿⣿⣿⣿⣿⣿⣿⣇⢕⢕⢕⢕⢕⢕⢕⢕⢕⢕⢕⠕⠀⠀⠀⠀⠀⠑⠁⠀⠀⠀⠀⠀⠀⠀⠀⠀⠀⠀⠀⠀⠀⠀⢕⢕⢕⢕⢕⢕⢕⢕⢕⢕⢕⢕⢕⢕⢕⢕⢝⠻⣿⣿⣿⣿⣿⣿⣿⣾⠉⣿⣿⣿⣿⣿⣿⣿⣧⡕⢕⢕⢕⢕⢕⢕⢕⢕⢕⢕⢕⢕⢕⢝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⣇⢕⢕⢕⢕⢕⢕⢕⢕⢕⢕⠀⠀⠀⠀⠀⠀⠀⠀⠀⠀⠀⠀⠀⠀⠀⠀⠀⠀⠀⠀⠀⠀⠀⠀⢕⢕⢕⢕⢕⢕⢕⢕⢕⢕⢕⢕⢕⢕⢕⢕⢕⢝⢿⣿⣿⣿⣿⣿⣿⣷⣾⣻⣿⣿⣿⣿⣿⣿⣿⣇⡕⢕⢕⢕⢕⢕⢕⢕⢕⢕⢕⢕⢕⠕⢍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⣇⢕⢕⢕⢕⢕⢕⢕⢕⢕⢄⠀⠀⠀⠀⠀⠀⠀⠀⠀⠀⠀⠀⠀⠀⠀⠀⠀⠀⠀⠀⠀⠀⠀⢕⢕⢕⢕⢕⢕⢕⢕⢕⢕⢕⢕⢕⣕⢕⢕⢕⢕⢕⢹⣿⣿⣿⣿⣿⣿⣿⣿⣿⣿⣿⣿⣿⣿⣿⣿⣷⡕⢕⢕⢕⢕⢕⢕⢕⢕⢕⢕⢕⢸⣤⣜⢹⣿⣿⣿⣿⣿⣿⣿⣿⣿⣿⣿⣿⣿⣿⣿⣿⣿⣿⣿⣿⣿⣿⣿⣿⣿⣿⣿⣿⣿⣿⣿⣿⣿⣿⣿⣿⣿⣿⣿⣿⣿⣿⣿⣿⣿⣿⣿⣿⣿⠁⠀⢕⢻⢇⠁⠉⠉⢙⢝⢟⢟⢻⢿⠿⢿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⣇⢕⢕⢕⢕⢕⢕⢕⢕⢕⠀⠀⠀⠀⠀⠀⠀⠀⠀⠀⠀⢀⢔⢕⢀⠀⠀⠀⠀⠀⠀⠀⠀⠑⢕⢕⢕⢕⢕⢕⢕⢕⢕⢕⢕⢕⣿⣷⣧⣕⣑⣕⢕⢔⢔⢝⢻⣿⣿⣿⣿⣿⣿⣿⢟⢛⢿⣿⣿⣿⣿⣿⣑⢕⢕⢕⢕⢕⢁⣑⡕⢕⠘⣿⣿⣿⣿⣿⣿⣿⣿⣿⣿⣿⣿⣿⣿⣿⣿⣿⣿⣿⣿⣿⣿⣿⣿⣿⣿⣿⣿⣿⣿⣿⣿⣿⣿⣿⣿⣿⣿⣿⣿⣿⣿⣿⣿⣿⣿⣿⣿⣿⣿⣿⡟⠀⢄⣑⡼⢇⢄⢄⢐⢕⢱⢕⢕⢕⢕⢄⢀⢀⠀⠁⠁⢉⠉⠙⠙⠛⢟⢟⢿⠿⢿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⣇⢕⢕⢕⢕⢕⢕⢕⢕⢀⠀⠀⠀⠀⠀⠀⠀⠀⢄⢕⢕⢕⢕⠀⠀⠀⠀⠀⠀⠀⠀⠀⢀⢕⢕⢕⢕⢕⢕⢕⢕⢕⢕⢕⢕⢹⣿⣿⣿⣿⣿⣷⣷⣵⣵⣕⡘⣿⣿⣿⣿⣿⣿⣷⣕⢕⢝⢛⢿⣿⣿⣿⣷⣕⡕⢕⠑⠘⣿⣧⣕⢔⣿⣿⣿⣿⣿⣿⡽⢿⢿⢿⢿⢿⢿⢿⢿⢿⢿⢿⢿⢿⢿⢿⢿⢿⢿⢿⢿⢿⢿⢿⢿⢿⢿⢿⢿⢿⢿⢿⢿⢿⢿⢿⢿⣿⣿⣿⣿⣿⣿⣿⣿⣧⢄⢕⢕⢝⢜⢕⢅⠅⢠⢕⢕⢀⢕⢱⢜⢑⡁⠀⠀⢁⢄⠀⠀⠄⠀⢕⡕⠐⠀⠄⢔⢕⢕⢕⢜⢝⢝⠙⠛⢟⢟⠻⠿⢿⢿⣿⣿⣿⣿⣿⣿⣿⣿⣿⣿⣿⣿⣿⣿⣿⣿⠀</a:t>
            </a:r>
            <a:br/>
            <a:r>
              <a:t>⣿⣿⣿⣿⣿⣿⣿⣿⣿⣿⣿⣿⣿⣿⣿⣿⣿⣿⣿⣿⣿⣿⣿⣿⣿⣿⣿⣿⣿⣿⣿⣿⣿⣿⣿⣿⣿⣿⣿⣿⣿⡟⢿⣿⣿⣿⣧⢕⢕⢕⢕⢕⢕⢕⢕⠀⠀⠀⠀⠀⠀⠀⠀⠁⠁⠑⠁⠀⠀⠀⠀⠀⠀⠀⠀⠀⢀⢕⢕⢕⢕⢕⢕⢕⢕⢕⢕⢕⢕⢕⢕⢜⢻⣿⣿⣿⣿⣿⣿⣿⣿⣿⣿⣿⣿⣿⣿⣿⣿⣿⣷⡕⢕⢕⢜⢻⣿⣿⣿⣿⣾⣿⣾⣿⣿⣿⣷⣼⢿⣿⣿⣿⣿⣿⢕⢕⢐⠀⠀⠀⠀⠀⠀⠀⠀⠀⠀⠀⠀⠀⠀⢀⢄⢔⢔⢄⢀⠀⠀⠀⠀⠀⠀⠀⠀⠀⠀⠀⠑⢸⣿⣿⣿⣿⣿⣿⣿⣿⢕⢵⢕⢕⢕⢅⢕⠕⠄⠁⢈⢁⢕⢕⡱⡕⢅⢅⠀⢔⠱⢕⢀⠕⢀⠀⢠⢕⠔⠀⢕⢕⢇⢕⠕⢕⠕⢕⢕⢕⡱⡕⢄⠀⢀⠀⢸⣿⣿⣿⣿⣿⣿⣿⣿⣿⣿⣿⣿⣿⣿⣿⠀</a:t>
            </a:r>
            <a:br/>
            <a:r>
              <a:t>⣿⣿⣿⣿⣿⣿⣿⣿⣿⣿⣿⣿⣿⣿⣿⣿⣿⣿⣿⣿⣿⣿⣿⣿⣿⣿⣿⣿⣿⣿⣿⣿⣿⣿⣿⣿⣿⣿⣿⣿⣿⡇⢕⢙⢻⢿⣿⡇⢕⢕⢕⢕⢕⢕⢕⢔⠀⠀⠀⠀⠀⠀⠀⠀⠀⠀⠀⠀⠀⠀⠀⠀⠀⠀⠀⢄⢕⢕⠕⢕⢕⢕⢕⢕⢕⢕⢕⢕⢕⢕⢕⢕⢕⢜⢻⣿⣿⣿⣿⣿⣿⣿⣿⣿⣿⣿⣿⣿⣿⣿⣿⣷⡕⢕⢕⢕⢸⣿⣿⣿⣿⣿⣿⣿⣿⣿⣿⣿⣿⠿⣿⣿⣿⣿⣧⢕⢕⢔⢔⢔⢕⢕⢕⢕⢕⢕⢕⢕⢕⢕⢕⢕⢕⢕⢕⢕⢕⢕⢄⠀⠀⠀⠀⠀⠀⠀⠀⠀⠀⢸⣿⣿⣿⣿⣿⣿⣿⣿⠀⢕⡕⢇⢄⠕⢕⠄⢔⢱⢜⠑⢑⠕⢌⠕⠕⠐⠀⢐⢐⠁⠕⢆⢀⢅⢉⠅⠑⢕⢕⡇⢔⢕⢕⢕⢕⢕⠄⢕⢕⠁⢔⢕⢕⢄⣾⣿⣿⣿⣿⣿⣿⣿⣿⣿⣿⣿⣿⣿⣿⣿⠀</a:t>
            </a:r>
            <a:br/>
            <a:r>
              <a:t>⣿⣿⣿⣿⣿⣿⣿⣿⣿⣿⣿⣿⣿⣿⣿⣿⣿⣿⣿⣿⣿⣿⣿⣿⣿⣿⣿⣿⣿⣿⣿⣿⣿⣿⣿⣿⣿⣿⣿⣿⣿⣿⢕⢕⢕⢕⢔⢔⢕⢕⢕⢕⢕⢕⢕⢕⢕⢀⠀⠀⠀⠀⠀⠀⠀⠀⠀⠀⠀⠀⠀⠀⢀⢄⢕⢕⣼⣿⡇⢕⢕⢕⢕⢕⢕⢕⢕⢕⢕⢕⢕⢕⢕⢕⢕⢜⢝⢛⢻⢿⣿⣿⣿⣿⣿⣿⣿⣿⣿⣿⣙⣿⣿⣧⢕⢕⢕⢻⣿⣿⣿⣿⣿⣿⣿⣿⣿⣿⣿⣧⡜⢝⠻⣿⣿⣷⣕⢕⢕⢕⢕⢕⢕⢕⢕⢕⢕⢕⢕⢕⢕⢕⢕⢕⢕⢕⢕⢕⢕⢔⢄⢀⠀⠀⠀⠀⠀⠀⠀⢸⣿⣿⣿⣿⣿⣿⣿⡏⢁⢕⢕⢕⠁⢔⢕⢀⠁⠄⢅⢕⢕⢄⠑⠀⠄⢀⢕⢱⢕⠐⠕⢔⢄⢜⢃⢔⢜⢕⢕⢕⢕⠕⠕⢕⢕⢐⢀⢐⢑⠅⠕⢑⢑⢕⣿⣿⣿⣿⣿⣿⣿⣿⣿⣿⣿⣿⣿⣿⣿⣿⠀</a:t>
            </a:r>
            <a:br/>
            <a:r>
              <a:t>⣿⣿⣿⣿⣿⣿⣿⣿⣿⣿⣿⣿⣿⣿⣿⣿⣿⣿⣿⣿⣿⣿⣿⣿⣿⣿⣿⣿⣿⣿⣿⣿⣿⣿⣿⣿⣿⣿⣿⣿⣿⣿⣷⡕⢕⢕⢕⢕⢕⢕⢕⢕⢕⢕⢕⢕⢕⢕⢕⢕⢕⢕⢕⢔⢄⢄⢄⢄⢄⢔⢔⢕⢕⣕⣵⣿⣿⣿⣷⣥⣵⣕⣕⣕⣕⢕⢕⢕⢕⢕⢕⢕⢕⢕⢕⢕⢕⢕⢕⢕⢻⣿⣿⣿⣿⣿⣿⣿⣿⣿⣿⠕⢝⣿⣇⢕⢕⢜⢿⣿⣿⣿⣿⣿⣿⣿⣿⣿⣿⣿⣧⢕⢕⢝⠿⣿⣿⣷⣵⢕⢕⢕⢕⢕⢕⢕⢕⢕⢕⢕⢕⢕⢕⢕⢕⢕⢕⢕⢕⢕⢕⢕⢕⢄⢀⠀⠀⠀⠀⢸⣿⣿⣿⣿⣿⣿⣿⢇⢕⢕⢕⢕⢕⢕⡕⢕⢕⢕⠀⢕⢧⢅⢅⢕⢕⢕⢧⣝⢱⡔⢔⢕⢕⢕⢕⢱⠜⠇⠕⠀⢐⡄⠄⠑⢕⢕⢕⢕⢕⢀⢕⠕⠑⢸⣿⣿⣿⣿⣿⣿⣿⣿⣿⣿⣿⣿⣿⣿⣿⣿⠀</a:t>
            </a:r>
            <a:br/>
            <a:r>
              <a:t>⣿⣿⣿⣿⣿⣿⣿⣿⣿⣿⣿⣿⣿⣿⣿⣿⣿⣿⣿⣿⣿⣿⣿⣿⣿⣿⣿⣿⣿⣿⣿⣿⣿⣿⣿⣿⣿⣿⣿⣿⣿⣿⣿⣿⣇⢕⢕⢕⢕⢕⢕⢕⢕⢕⢕⢕⢕⢕⢕⢕⢕⢕⢕⢕⢕⢕⢕⠕⣕⣑⣵⣵⣾⣿⣿⣿⣿⣿⣿⣿⣿⣿⣿⣿⣿⣿⣷⣕⡕⢕⢕⢕⢕⢕⢕⢕⢕⢕⢕⢕⢕⢹⣿⣿⣿⣿⣿⣿⣿⣿⣿⣧⢐⢘⣿⢕⢕⢕⢜⢿⣿⣿⣿⣿⣿⣿⣿⣿⣿⣿⣿⣧⡕⢕⢕⢹⣿⣿⣿⣧⡕⢕⢕⢕⢕⢕⢕⢕⢕⢕⢕⢕⢕⢕⢕⢕⢕⢕⢕⢕⢕⢕⢕⢕⢕⢕⢄⢀⢀⢸⣿⣿⣿⣿⣿⣿⣿⠁⢑⢱⢑⡕⢵⡕⣕⢕⢄⢅⠀⢸⢥⢕⠀⠁⢕⢕⢕⢜⢕⠕⢇⢕⢔⢅⢅⢀⠄⠄⠀⠔⠕⢅⡄⢀⠁⠐⠕⠅⢕⢕⢀⢀⢀⣸⣿⣿⣿⣿⣿⣿⣿⣿⣿⣿⣿⣿⣿⣿⣿⣿⠀</a:t>
            </a:r>
            <a:br/>
            <a:r>
              <a:t>⣿⣿⣿⣿⣿⣿⣿⣿⣿⣿⣿⣿⣿⣿⣿⣿⣿⣿⣿⣿⣿⣿⣿⣿⣿⣿⣿⣿⣿⣿⣿⣿⣿⣿⣿⣿⣿⣿⣿⣿⣿⣿⣿⣿⣿⣷⡕⢕⢕⢕⢕⢕⢕⢕⢕⢕⢕⢕⢕⢕⢕⢕⢕⢕⢕⢕⣴⣿⣿⣿⣿⣿⣿⣿⣿⣿⣿⣿⣿⣿⣿⣿⣿⣿⣿⣿⣿⣿⣷⣕⢕⢕⢕⢕⢕⢕⢕⢕⢕⢕⢕⢕⢜⢻⣿⣿⢇⢜⢝⢻⢿⢛⢄⢅⢍⢕⢕⢕⢕⢕⢻⣿⣿⣿⣿⣿⣿⣿⣿⣿⣿⣿⣷⡕⢕⢕⢝⢻⣿⣿⣷⡕⢕⢕⢕⢕⢕⢕⢕⢕⢕⢕⢕⢕⢕⢕⢕⢕⢕⢕⢕⢕⢕⢕⢕⢕⢕⢕⢕⢸⣿⣿⣿⣿⣿⣿⡟⠀⢕⣕⢇⠑⢌⠑⠁⢠⢀⠁⠕⠀⠁⠀⠕⢔⢔⢕⠎⢕⢀⡔⢅⠁⢁⢕⢇⢕⠀⠀⠀⢀⡄⢄⢔⠀⠀⢀⠀⢀⢗⢕⢁⠕⢕⣿⣿⣿⣿⣿⣿⣿⣿⣿⣿⣿⣿⣿⣿⣿⣿⣿⠀</a:t>
            </a:r>
            <a:br/>
            <a:r>
              <a:t>⣿⣿⣿⣿⣿⣿⣿⣿⣿⣿⣿⣿⣿⣿⣿⣿⣿⣿⣿⣿⣿⣿⣿⣿⣿⣿⣿⣿⣿⣿⣿⣿⣿⣿⣿⣿⣿⣿⣿⣿⣿⣿⣿⣿⣿⣿⣧⡕⢕⢕⢕⢕⢕⢕⢕⢕⢕⢕⢕⢕⢕⢕⢕⢕⢕⢕⠸⣿⣿⣿⣿⣿⣿⣿⣿⣿⣿⣿⣿⣿⣿⣿⣿⣿⣿⣿⣿⣿⣿⣿⣇⢕⢕⢕⢕⢕⢕⢕⢕⢕⢕⢕⢕⢕⢔⢜⢕⢕⢕⢕⢕⢕⢕⢕⢕⢕⢕⢕⢕⢕⢕⣿⣿⣿⣿⣿⣿⣿⣿⣿⣿⣿⣿⣷⡕⢕⢕⢔⢝⢿⣿⣷⣕⢕⢕⢕⢕⢕⢕⢕⢕⢕⢕⢕⢕⢕⣕⡕⢕⢕⢕⢕⢕⢕⢕⢕⢕⡕⡕⢕⢝⢿⣿⣿⣿⣿⡇⠀⠀⠔⢰⠀⠁⠀⢀⡑⠁⠀⠀⠀⢠⢄⠐⠀⠀⢞⢕⠕⠁⠀⠀⢅⢄⢕⢕⠐⢐⢕⢑⠀⠀⠀⠀⠐⢅⠁⠑⠑⠑⢕⢕⢄⢱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⡕⢕⢕⢕⢕⢕⢕⢕⢕⢕⢕⢕⢕⢕⢕⢕⢕⢕⢕⢻⣿⣿⣿⣿⣿⣿⣿⣿⣿⣿⣿⣿⣿⣿⣿⣿⣿⣿⣿⣿⣿⣿⣿⡇⢕⢕⢕⢕⢕⢕⢕⢕⢕⢕⢕⢕⢕⢕⢕⢕⢕⢕⢕⢕⢕⢕⢕⢕⢕⢕⢕⢕⢕⣿⣿⣿⣿⣿⣿⣿⣿⣿⣿⣿⣿⣿⣷⡕⢕⢕⢕⢌⢻⣿⣿⣧⡕⢕⢕⢕⢕⢕⢕⢕⢕⢕⡡⢞⢝⢕⢕⢕⢕⢕⢕⢕⢕⢕⢕⢙⢟⢕⢕⢕⢝⢿⣿⣿⠕⠀⠀⠀⠀⠀⠀⠀⢄⠄⠀⢀⢀⠔⠑⢅⢄⠀⠃⠀⠀⠀⠀⠀⠀⠈⠇⢅⢕⠔⢕⢕⢅⢕⡁⢱⢷⢷⢅⢄⠀⣔⢐⢕⢕⢕⢸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⣷⡕⢕⢕⢕⢕⢕⢕⢕⢕⢕⢕⢕⢕⢕⢕⢕⢕⢕⢜⣿⣿⣿⣿⣿⣿⣿⣿⣿⣿⣿⣿⣿⣿⣿⣿⣿⣿⣿⣿⣿⣿⢿⢇⢕⢕⢕⢕⢕⢕⢕⢕⢕⢕⢕⢕⢕⢕⢕⢕⢕⢕⢕⢕⢕⢕⢕⢕⢕⢕⢕⢕⢕⣿⣿⣿⣿⣿⣿⣿⣿⣿⣿⣿⣿⣿⣿⣷⡕⢕⢕⢕⢔⢻⣿⣿⣿⡕⢕⢕⢕⢕⢕⢑⢇⢜⢕⢕⢕⢕⢕⢕⢕⢕⢕⢕⢕⢕⢕⢕⢕⢕⢨⢕⢕⢕⢜⢝⠀⠀⠀⠀⠀⠀⠀⠀⠀⢐⠀⠁⠑⢀⡕⠔⠑⠄⠀⠀⠀⠀⠀⠀⠀⠀⠀⠔⢕⠕⢁⣄⡕⡕⢕⠑⠖⢕⠕⢕⢔⢕⢄⢕⢕⠕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⣇⢕⢕⢕⢕⢕⢕⢕⢕⢕⢕⢕⢕⢕⢕⢕⢅⢕⢕⠹⣿⣿⣿⣿⣿⣿⣿⣿⣿⣿⣿⣿⣿⣿⡿⢿⢟⢏⢝⢝⢕⢕⢕⢕⢕⢕⢕⢕⢕⢕⢕⢕⢕⢱⣕⣕⣕⢕⢕⢕⢕⢕⢕⢕⢕⢕⢕⢕⢕⢕⢕⢕⢙⣿⣿⡟⠻⣿⣿⣿⣿⣿⣿⣿⣿⣿⣿⣷⡕⢕⢕⢕⢕⢝⢿⣿⣷⡕⢕⢕⢕⢕⢕⢕⢕⢕⢕⢕⢕⢕⢕⢕⢕⢕⣿⣇⢕⢕⢕⢕⢕⢕⢕⢕⢕⢕⢕⢄⠀⠀⠀⠀⠀⠀⠀⠀⠀⠄⠐⠃⠅⢜⢅⠀⠀⠀⠀⠀⠀⠀⠀⠀⠀⠀⠀⠀⢠⡴⣶⡇⠑⠐⢇⢅⢜⢕⢀⢀⠁⠁⠁⠀⢀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⠿⢿⢛⢕⢕⢕⢕⢕⢕⢕⢕⢕⢕⢕⢕⢕⢕⢕⢕⠑⢕⢕⣿⣿⣿⣿⣿⣿⣿⣿⣿⣿⡿⢟⢝⢝⢕⢕⢕⢕⢕⢕⠕⣕⣑⣵⣵⡕⢕⢕⢕⢕⢕⢕⢕⣿⣿⣿⣿⣧⣕⢕⢕⢕⢕⢕⢕⢕⢕⢕⢕⢕⢕⢕⢕⢜⢿⡇⢘⢌⢿⣿⣿⣿⣿⣿⣿⣿⣿⣿⣧⡕⢕⢕⢕⢕⢜⢿⣿⣿⣷⡕⢕⢕⢕⢕⢕⢕⢕⢕⢕⢕⢕⢕⢕⢕⣿⣿⣇⢕⢕⢕⢕⢕⢕⢕⢕⢕⢕⠕⢕⢀⠀⠀⠀⠀⠀⠀⠀⠀⠀⠀⠀⠀⠀⠀⠀⠀⠀⠀⠀⠀⠀⠀⠀⠀⠀⠀⠁⠁⠅⢅⢞⢕⠑⢕⠅⠑⠁⠀⠀⠀⠀⠀⢱⣿⣿⣿⣿⣿⣿⣿⣿⣿⣿⣿⣿⣿⣿⣿⣿⣿⣿⠀</a:t>
            </a:r>
            <a:br/>
            <a:r>
              <a:t>⣿⣿⣿⣿⣿⣿⣿⣿⣿⣿⣿⣿⣿⣿⣿⣿⣿⣿⣿⣿⣿⣿⣿⣿⣿⣿⣿⣿⣿⣿⣿⣿⣿⣿⣿⣿⣿⣿⣿⢏⢍⢛⢿⣿⣿⡿⢔⢕⢕⢕⢕⢕⢕⢕⢕⢕⢕⢕⢕⢕⢕⢕⢕⢕⢕⢕⢄⢕⢕⢹⣿⣿⣿⣿⣿⣿⣿⢟⢝⢕⢕⢕⢕⢕⢕⣵⣥⣷⣾⣿⣿⣿⣿⣿⣿⡕⢕⢕⢕⢕⢕⢰⣿⣿⣿⣿⣿⣿⣿⣧⣕⢕⢕⢕⢕⢕⢕⢕⢕⢕⢕⢕⢕⢕⢄⢕⢕⢕⢛⠿⣿⡿⣿⣿⣿⣿⣿⣿⣷⡕⢕⢕⢕⢕⢕⢻⣿⣿⣧⢕⢕⢕⢕⢕⢕⣱⢕⢕⢕⢕⢕⢕⢕⢸⣿⣿⢕⢕⢕⢕⢕⢕⢕⢕⢕⢕⠀⢕⢕⢄⠀⠀⠀⠀⠀⠀⠁⠀⠀⠀⠀⠀⠀⠀⠀⠀⠀⠀⠀⠀⠀⠀⠀⠀⢀⠀⠀⠀⠀⠔⠀⠀⠀⠀⠀⠀⠀⠀⠀⠀⠀⢸⣿⣿⣿⣿⣿⣿⣿⣿⣿⣿⣿⣿⣿⣿⣿⣿⣿⣿⠀</a:t>
            </a:r>
            <a:br/>
            <a:r>
              <a:t>⢹⣿⣿⣿⣿⣿⣿⢟⢿⣿⣿⣿⣿⣿⣿⣿⣿⣿⣿⣿⣿⣿⣿⣿⣿⣿⣿⣿⣿⣿⣿⣿⣿⣿⣿⣿⣿⣿⣿⢕⢕⢕⢕⢜⢝⢔⢕⢕⢕⢕⢕⢕⢕⢕⢕⢕⢕⢕⢕⢕⢕⢕⢕⢕⢕⢕⢕⢕⢕⢸⣿⣿⣿⣿⡿⢏⢕⢕⢕⢕⢕⣱⣵⣾⣿⣿⣿⣿⣿⣿⣿⣿⣿⣿⣿⣷⡕⢕⢕⢕⢕⢸⣿⣿⣿⣿⣿⣿⣿⣿⣿⣿⣕⢕⢕⢕⢕⢕⢕⢕⢕⢕⢕⢕⢕⢕⢕⢕⢕⢕⢕⢜⢄⠻⣿⣿⣿⣿⣿⣧⢕⢕⢕⢕⢕⢕⢿⣿⣿⣧⢕⢕⢕⢕⢕⢕⢕⢕⢕⢕⢕⢕⢕⢸⣿⣿⢕⢕⢕⢕⢕⢕⢕⢕⢕⢕⠀⢕⢕⢕⠀⠀⠀⠀⠀⠀⠀⠀⠁⠀⠀⠀⠀⠀⠀⠄⠀⠀⠀⠀⠀⠄⠀⠀⠀⠀⠀⠀⠀⠀⠀⠀⠀⠀⠀⠀⠀⠀⠀⠀⠀⣿⣿⣿⣿⣿⣿⣿⣿⣿⣿⣿⣿⣿⣿⣿⣿⣿⣿⣿⠀</a:t>
            </a:r>
            <a:br/>
            <a:r>
              <a:t>⢕⢹⣿⣿⣿⣿⣿⢕⢌⢿⣿⣿⣿⣿⣿⣿⣿⣿⣿⣿⣿⣿⣿⣿⣿⣿⣿⣿⣿⣿⣿⣿⣿⣿⣿⣿⣿⣿⣿⣧⡕⢕⢕⢕⢕⢕⢕⢕⢕⢕⢕⢕⢕⢕⢕⢕⢕⢕⢕⢕⢕⢕⢕⢕⢕⢕⢕⢕⢕⢜⢝⢟⢟⢕⢕⢕⢕⣑⣵⣷⣿⣿⣿⣿⣿⣿⣿⣿⣿⣿⣿⣿⣿⣿⣿⣿⣿⡕⢕⢕⢕⢸⣿⣿⣿⣿⣿⣿⣿⣿⣿⣿⣿⣷⣕⢕⢕⢕⢕⢕⢕⢕⢕⢕⢕⢕⢕⢕⢕⢕⢕⢕⢕⢔⢌⢻⣿⣿⣿⣿⣷⡕⢕⢕⢕⢕⢕⢹⣿⣿⣷⡕⢕⢕⢕⢕⢕⢕⢕⢕⢕⢕⢕⢸⣿⡏⢕⢕⢕⢕⢕⢕⢕⢕⢕⢕⢕⢕⣿⡕⢰⣶⣴⣴⣤⣤⣄⣀⣀⡀⢀⠀⠀⠀⠀⠀⠀⠀⠀⠀⠀⠀⠀⠀⠀⠀⠐⠀⠀⠄⠀⠀⠀⢀⠀⠀⠀⠀⠀⠀⢔⣿⣿⣿⣿⣿⣿⣿⣿⣿⣿⣿⣿⣿⣿⣿⣿⣿⣿⣿⠀</a:t>
            </a:r>
            <a:br/>
            <a:r>
              <a:t>⢕⢕⢹⣿⣿⣿⣿⡕⢕⢜⢻⣿⣿⣿⣿⣿⣿⣿⢟⢟⢛⢿⣿⣿⣿⣿⣏⠛⣿⣿⣿⣿⣿⣿⣿⣿⣿⣿⣿⣿⣿⣕⢕⢕⢕⢕⢕⢕⢕⢕⢕⢕⢕⢕⢕⢕⢕⢕⢕⢕⢕⢕⢕⢕⢕⢕⢕⢕⠀⢕⢕⢕⢕⠕⣱⣷⣿⣿⣿⣿⣿⣿⣿⣿⣿⣿⣿⣿⣿⣿⣿⣿⣿⣿⣿⣿⣿⣧⢕⢕⢕⢸⣿⣿⣿⣿⣿⣿⣿⣿⣿⣿⣿⣿⣿⣷⣕⢕⢕⢕⢕⢕⢕⢕⢕⢕⢕⢕⢕⢕⢕⢕⢕⢕⢕⢕⢝⢹⣿⣿⣿⣷⢕⢕⢕⢕⢕⢕⠻⣿⣿⣷⡕⢕⢕⢕⢕⢕⢕⢕⢕⢕⢕⢸⡿⢕⢕⢕⢕⢕⢕⢕⢕⢕⢕⢕⢕⢕⢙⢝⢸⣿⣿⣿⣿⣿⣿⣿⣿⣿⣿⣿⣿⣷⣶⣶⣦⣴⣤⣤⣄⣄⣀⡀⢀⠀⠀⠀⠀⠀⠀⠀⠀⠀⠀⠀⠀⠀⠀⠀⢸⣿⣿⣿⣿⣿⣿⣿⣿⣿⣿⣿⣿⣿⣿⣿⣿⣿⣿⣿⠀</a:t>
            </a:r>
            <a:br/>
            <a:r>
              <a:t>⢕⢕⢕⢻⣿⣿⣿⣷⢕⢕⢕⢻⣿⣿⣿⣿⣿⣿⡇⢕⢕⢕⢜⠻⣿⣿⣿⣇⢔⢌⢙⢿⣿⣿⣿⣿⣿⣿⣿⣿⣿⣿⣧⡕⢕⢕⢕⢕⢕⢕⢕⢕⢕⢕⢕⢕⢕⢕⢕⢕⢕⢕⢕⢕⢕⢕⢕⢕⠀⢕⢕⢕⣱⣾⣿⣿⣿⣿⣿⣿⣿⣿⣿⣿⣿⣿⣿⣿⣿⣿⣿⣿⣿⣿⣿⣿⣿⣿⣧⢕⢕⢸⣿⣿⣿⣿⣿⣿⣿⣿⣿⣿⣿⣿⣿⣿⣿⡇⢕⢕⢕⢕⢕⢕⢕⢕⢕⢕⢕⢕⢕⢕⢕⢕⢕⢕⢕⢔⠹⢿⣿⣿⣧⢕⢕⢕⢕⢕⢕⢹⣿⣿⣿⣕⢕⢕⢕⢕⢕⢕⢕⢕⢕⢿⢕⢕⢕⢕⢕⢕⢕⢕⢕⢕⢕⢕⢕⢕⢕⢕⣿⣿⣿⣿⣿⣿⣿⣿⣿⣿⣿⣿⣿⣿⣿⣿⣿⣿⣿⣿⣿⣿⣿⣿⣿⣿⣿⣷⣷⣶⣦⣴⣤⣤⣄⣄⣁⣁⢐⢀⣼⣿⣿⣿⣿⣿⣿⣿⣿⣿⣿⣿⣿⣿⣿⣿⣿⣿⣿⣿⠀</a:t>
            </a:r>
            <a:br/>
            <a:r>
              <a:t>⢕⢕⢕⢜⣿⣿⣿⣿⡕⢕⢕⢕⢜⢻⣿⣿⣿⣿⣿⡕⢕⢕⢕⢕⢜⠻⣿⣿⡦⠕⢕⢔⢏⢻⣿⣿⣿⣿⣿⣿⣿⣿⣿⣿⣧⢕⢕⢕⢕⢕⢕⢕⢕⢕⢕⢕⢕⢕⢕⢕⢕⢕⢕⢕⢕⢕⢕⢕⢔⢕⢕⣸⣿⣿⣿⣿⣿⣿⣿⣿⣿⣿⣿⣿⣿⣿⣿⣿⣿⣿⣿⣿⣿⣿⣿⣿⣿⣿⢏⢕⢕⢕⢜⢝⢝⢝⢕⢔⢀⢛⢕⢝⢍⢝⢝⢝⢕⢕⢕⢕⢕⢕⢕⢕⢕⢕⢕⢕⢕⢕⢕⢕⢕⢕⢕⢕⢕⢕⢔⢕⢍⢻⣿⣧⢕⢕⢕⢕⢕⢕⢙⣿⣿⣿⣧⡕⢕⢕⢕⢕⢕⢕⢕⢕⢕⢕⢕⢕⢕⢕⢕⢕⢕⢕⢕⢕⢕⢕⢕⢱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⢸⣿⣿⣿⣿⡕⢕⢕⢕⢕⢜⢻⣿⣿⣿⣿⡕⢕⢕⢕⢕⢕⢜⢛⣿⢿⣇⢕⢕⢕⢝⢿⣿⣿⣿⣿⣿⣿⣿⣿⣿⣷⣕⢕⢕⢕⢕⢕⢕⢕⢕⢕⢕⢕⢕⠑⢕⢕⢕⢕⢕⢕⢕⢕⢕⢕⠱⣿⣿⣿⣿⣿⣿⣿⣿⣿⣿⣿⣿⣿⣿⣿⣿⣿⣿⣿⣿⣿⢿⢟⢏⢝⢕⢕⢕⢕⢕⢕⠕⢕⢕⢕⢕⢕⢕⢕⢕⢕⢕⢕⠕⠕⢕⢕⢕⢕⢕⢕⢕⢕⢕⢕⢕⢕⢕⢕⢕⢕⢕⢕⢕⢕⢕⢕⢕⢕⢕⢜⢻⣿⣧⡕⢕⢕⢕⢕⢕⢘⣿⣿⣿⣷⡕⢕⢕⢕⢕⢕⢕⢕⠕⢕⢕⢕⢕⢕⢕⢕⢕⢕⢕⢕⢕⢕⢕⣼⣿⣿⣿⣿⣿⣿⣿⣿⣿⣿⣿⣿⣿⣿⣿⣿⣿⣿⣿⣿⣿⣿⣿⣿⣿⣿⣿⣿⣿⣿⣿⣿⣿⣿⣿⣿⣿⣿⣿⣿⣿⣿⣿⣿⣿⣿⣿⣿⣿⣿⣿⣿⣿⣿⣿⣿⣿⣿⣿⣿⠀</a:t>
            </a:r>
            <a:br/>
            <a:r>
              <a:t>⡕⢕⢕⢕⢕⢝⢻⣿⣿⣷⡕⢕⢕⢕⢕⢕⢜⢙⣿⣿⣿⣧⢕⢕⢕⢕⢕⢕⢔⢔⢸⣇⢕⢕⢕⢕⢜⢙⣿⣿⣿⣿⣿⣿⣿⣿⣿⣧⣕⢕⢕⢕⢕⢕⢕⢕⢕⢕⢕⢀⢕⢕⢕⢕⢕⢕⢕⢕⢕⠑⣼⣿⣿⣿⣿⣿⣿⣿⣿⣿⣿⣿⣿⣿⣿⣿⣿⣿⡿⢟⢏⢕⢕⢕⢕⢕⢕⢕⢕⣑⢕⢕⢕⢕⢕⢕⢕⠕⠑⠑⠁⠀⠀⠀⠀⠀⠁⠕⢕⢕⢕⢕⢕⢕⢕⢕⢕⢕⢕⢕⢕⢕⢕⢕⢕⢕⢕⢕⢕⢕⢕⢕⢔⣿⣿⣷⢕⢕⢕⢕⢕⢕⢸⣿⣿⣿⣿⣧⢕⢕⢕⢕⢕⠁⠀⢕⢕⢕⢕⢕⢕⢕⢕⢕⢕⢕⢕⢕⣱⣿⣿⣿⣿⣿⣿⣿⣿⣿⣿⣿⣿⣿⣿⣿⣿⣿⣿⣿⣿⣿⣿⣿⣿⣿⣿⣿⣿⣿⣿⣿⣿⣿⣿⣿⣿⣿⣿⣿⣿⣿⣿⣿⣿⣿⣿⣿⣿⣿⣿⣿⣿⣿⣿⣿⣿⣿⣿⣿⣿⣿⠀</a:t>
            </a:r>
            <a:br/>
            <a:r>
              <a:t>⢇⢕⢕⢕⢕⢕⢕⢔⢙⣿⣇⢕⢕⢕⢕⢕⢕⢕⢕⢝⢛⠿⣧⢕⢕⢕⢕⢕⢕⢕⢔⠻⣇⡕⢕⢕⢕⢕⢜⢍⢛⠿⣿⢿⣿⣿⣿⣿⣿⣷⡕⢕⢕⢕⢕⢕⢕⢕⢕⢕⢕⢕⢕⢕⢕⢕⢕⢕⢕⢰⢸⣿⣿⣿⣿⣿⣿⣿⣿⣿⣿⣿⣿⣿⣿⡿⢟⢕⢕⢕⢕⢕⢕⢕⢕⣡⡥⢌⢕⢕⢕⢕⢕⠕⠑⠁⠀⠀⠀⠀⠀⠀⠀⠀⠀⠀⠀⠀⠀⠁⠑⠑⠕⢕⢕⢕⢕⢕⢕⢕⢕⢕⢕⢕⢕⢑⣕⢕⢕⢕⢕⢕⢕⢸⣿⣿⣷⢕⢕⢕⢕⢕⢔⢿⣿⣿⣿⣿⣷⡕⢕⢕⢕⢀⠀⠀⠁⢕⢕⢕⢕⢕⢕⢕⢕⢕⢕⢱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⢜⢿⡇⢕⢕⢕⢕⢕⢕⢕⢕⢕⢕⢔⢔⢕⢕⢕⢕⢕⢕⢕⢕⢕⢁⢑⢕⢕⢕⢕⢕⢕⢕⢕⢕⢕⢕⢜⢟⢻⣿⣿⣧⢕⢕⢕⢕⢕⢕⢕⢕⢕⢕⢕⢕⢕⢕⢕⢕⢕⢸⣿⣿⣿⣿⣿⣿⣿⣿⣿⣿⣿⣿⣿⢿⢏⢕⢕⢕⢕⢕⢕⢕⢕⢕⢕⢕⢕⢕⢕⠕⠑⠁⠀⠀⠀⠀⠀⠀⠀⠀⠀⠀⠀⠀⠀⠀⠀⠀⠀⠀⠀⠀⠀⠀⠑⠕⠕⠑⢕⢕⢕⢕⢕⢕⢕⢸⣿⣿⣇⢕⢕⢕⢕⢔⣿⣿⣿⡇⢕⢕⢕⢕⢕⢔⢻⣿⣿⣿⣿⣷⣕⢕⢕⢕⢔⠀⠀⠀⠁⠕⢕⢕⢕⢕⢕⢕⢑⢁⢑⢜⢻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⢜⢇⢕⢕⢕⢕⢕⢕⢕⢕⢕⢕⢕⢕⢕⢕⢕⢕⢕⢕⢕⢕⢕⢕⢕⢕⢕⢕⢕⢕⢕⢕⢕⢕⢕⢕⢕⢕⢕⢕⢕⢕⢕⢕⢕⢕⢕⢕⢕⢕⢕⢕⢕⢕⢕⢕⢕⢕⢕⢸⣿⣿⣿⣿⣿⣿⣿⣿⣿⣿⣿⢟⢝⢕⢕⢕⢕⢕⢕⢕⢕⢕⢕⢕⠕⠕⠑⠁⠀⠀⠀⠀⠀⠀⠀⠀⠀⢀⢄⢄⢔⢔⢔⢔⢔⢔⢔⢔⢔⢄⢄⢀⠀⠀⠀⠀⠀⠀⢅⢕⢕⢕⢕⢕⢕⢌⣿⣿⣿⣧⢕⢕⢕⢕⢸⣿⣿⣷⣧⡕⢕⢕⢕⢕⢕⢜⢟⢿⣿⣿⣿⣷⡕⢕⢕⢕⢔⢀⠀⠀⠀⠁⠁⠑⠕⢕⠑⢕⢕⢕⠑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⢸⣿⣿⣿⣿⣿⣿⣿⣿⣿⡿⢏⢕⢕⢕⢕⢕⢕⢕⢕⢕⢕⠕⠑⠀⠀⠀⠀⠀⠀⠀⠀⠀⠀⠀⠀⠀⠐⠕⠕⢕⢕⢕⢕⢕⢕⢕⢕⢕⢕⢕⢕⢕⢕⢀⠀⠀⠀⠀⢕⢕⢕⢕⢕⢕⢕⢕⢿⣿⣿⣿⣧⢕⢕⢕⢕⢹⣿⣿⣿⡁⠃⢕⢕⢕⢕⢕⢕⢜⢝⢿⣿⣿⣿⣇⢕⢕⢕⢕⢕⠀⠀⠀⠀⠀⠀⠀⠁⠐⠑⠁⠀⠁⠉⠁⢁⢅⣿⣿⣿⣿⣿⣿⣿⣿⣿⣿⣿⣿⣿⣿⣿⣿⣿⣿⣿⣿⣿⣿⣿⣿⣿⣿⣿⣿⣿⣿⣿⣿⣿⣿⣿⣿⣿⣿⣿⣿⣿⣿⣿⣿⣿⣿⣿⣿⣿⣿⣿⣿⣿⣿⠀</a:t>
            </a:r>
            <a:br/>
            <a:r>
              <a:t>⢕⢕⢕⢕⢕⢕⣕⢕⢕⢕⢕⢕⢕⢕⢕⢕⢕⢕⢕⢕⢕⢕⢕⢕⢕⢕⢕⢕⢕⢕⢕⢕⢕⢕⢕⢕⢕⢕⢕⢕⢕⢕⢕⢕⢕⢕⢕⢕⢕⢕⢕⢕⢕⢕⢕⢕⢕⢕⢕⢕⢕⢕⢕⢕⢕⢕⢕⢕⢕⢸⣿⣿⣿⣿⣿⣿⣿⣿⡿⢕⢕⢕⢕⢕⢕⢕⢕⢕⢕⠕⠁⠀⠀⠀⠀⠀⠀⠀⠀⠀⠀⠀⠀⠀⠀⠀⠀⠀⠀⠀⠁⠁⠑⠕⢕⢕⢕⢕⢕⢕⢕⢕⢕⢕⢄⠀⠀⢔⢕⢕⢕⢕⢕⢕⢕⢕⢸⣿⣿⣿⣿⡕⢕⢕⢕⢜⣿⣿⣿⣿⣇⠀⢡⢕⢕⢕⢕⢕⢕⢔⢟⢿⣿⣿⣷⣕⢕⢕⢕⢄⠀⠀⠀⠀⠀⠀⠀⠀⠀⠀⠀⠀⠰⢾⢿⢿⣿⣿⣿⣿⣿⣿⣿⣿⣿⣿⣿⣿⣿⣿⣿⣿⣿⣿⣿⣿⣿⣿⣿⣿⣿⣿⣿⣿⣿⣿⣿⣿⣿⣿⣿⣿⣿⣿⣿⣿⣿⣿⣿⣿⣿⣿⣿⣿⣿⣿⣿⣿⣿⣿⠀</a:t>
            </a:r>
            <a:br/>
            <a:r>
              <a:t>⡕⢕⢕⢕⣵⣾⣿⣧⣕⢕⢕⢕⢕⢕⢕⢕⢕⢕⢕⢕⢕⢕⢕⢕⢕⢕⢕⢕⢕⢕⢕⢕⢕⢕⢕⢕⢕⢕⢕⢕⢕⢕⢕⢕⢕⢕⢕⢕⢕⢕⢕⢕⢕⢕⢕⢕⢕⢕⢕⢕⢕⢕⢕⢕⢕⢕⢕⢕⢕⣼⣿⣿⣿⣿⣿⣿⣿⣿⢇⢕⠀⢕⢕⢕⢕⢕⢕⢕⠑⠀⠀⠀⠀⠀⠀⠀⠀⠀⠀⠀⠀⠀⠀⠀⠀⠀⠀⠀⠀⠀⠀⠀⠀⠀⠀⠑⢕⢕⢕⢕⢕⢕⢕⢕⢕⢀⢔⢕⣷⣧⢕⢕⢕⢕⢕⢕⢸⣿⣿⣿⣿⣧⢕⢕⢕⢕⢘⣿⣿⣿⣅⢕⢌⢁⢵⢕⢕⢕⢕⢕⢕⢕⢙⣿⣿⣿⣧⡕⢕⢕⢔⠀⠀⠀⠀⠀⠀⠀⠀⠀⠀⠀⠀⠀⠀⠀⢜⢟⢻⢿⣿⣿⣿⣿⣿⣿⣿⣿⣿⣿⣿⣿⣿⣿⣿⣿⣿⣿⣿⣿⣿⣿⣿⣿⣿⣿⣿⣿⣿⣿⣿⣿⣿⣿⣿⣿⣿⣿⣿⣿⣿⣿⣿⣿⣿⣿⣿⣿⣿⣟⠀</a:t>
            </a:r>
            <a:br/>
            <a:r>
              <a:t>⣿⣷⣿⣿⣿⣿⣿⣿⣿⣷⣵⡕⢕⢕⢕⢕⢕⢕⢕⢕⢕⢕⢕⢕⢕⢕⢕⢕⢕⢕⢕⢕⢕⢕⢕⢕⢕⢕⢕⢕⢕⢕⢕⢕⢕⢕⢕⢕⢕⢕⢕⢕⢕⢕⢕⢕⢕⢕⢕⢕⢕⢕⢕⢕⢕⢕⢕⢕⢠⣿⣿⣿⣿⣿⣿⣿⣿⡏⢕⢕⢕⢕⢕⢕⢕⢕⢕⠕⠀⠀⠀⠀⠀⢄⢔⠀⠀⠀⠀⠀⠀⠀⠀⠀⠀⠀⠀⠀⠀⠀⠀⠀⠀⠀⠀⠀⠀⠕⢕⢕⢕⢕⢕⢕⢕⢕⢱⣾⣿⣿⡇⢕⢕⢕⢕⢕⢸⣿⣿⣿⣿⡏⢕⢕⢕⢕⢕⢹⣿⣿⣿⢕⢕⢕⢌⠁⢕⢕⢕⢕⢕⢕⢕⢜⢻⣿⣿⣷⣕⢕⢕⢕⢄⠀⠀⠀⠀⠀⠀⠀⠀⠀⠀⠀⠀⠀⠀⠁⠁⠑⠜⢝⢿⣿⣿⣿⣿⣿⣿⣿⣿⣿⣿⣿⣿⣿⣿⣿⣿⣿⣿⣿⣿⣿⣿⣿⣿⣿⣿⣿⣿⣿⣿⣿⣿⣿⡿⢿⢟⢟⢟⢻⢿⢿⢿⢿⢿⢿⣿⢇⠀</a:t>
            </a:r>
            <a:br/>
            <a:r>
              <a:t>⣿⣿⣿⣿⣿⣿⣿⣿⣿⣿⣿⣿⣕⢕⢕⢕⢕⢕⢕⢕⢕⢕⢕⢕⢕⢕⢕⢕⢕⢕⢕⢕⢕⢕⢕⢕⢕⢕⢕⢕⢕⢕⢕⢕⢕⢕⢕⢕⢕⢕⢕⢕⢕⢕⢕⢕⢕⢕⢕⢕⢕⢕⢕⢕⢕⢕⢕⢕⢸⣿⣿⣿⣿⣿⣿⣿⣿⣇⣱⣷⢕⣴⡕⢕⢕⢕⠑⠀⠀⠀⠀⢄⢕⢕⠁⠀⠀⠀⠀⠀⠀⠀⠀⠀⠀⠀⠀⠀⠀⠀⠀⠀⠀⠀⠀⠀⠀⠀⠑⢕⢰⣷⣿⣿⣿⡕⣸⣿⣿⣿⣷⡕⢕⢕⢕⢕⢸⣿⣿⣿⣿⡇⢕⢕⢕⢕⢕⢸⣿⡇⣿⢀⢕⢕⢕⢄⠸⣇⢕⢕⢕⢕⢕⢕⢕⢙⢿⣿⣿⣇⡕⢕⢕⢀⠀⠀⠀⠀⠀⠀⠀⠀⠀⠀⠀⠀⠀⠀⠀⠀⠀⠀⠁⢜⢻⣿⣿⣿⣿⣿⣿⣿⣿⣿⣿⣿⣿⣿⣿⣿⣿⣿⣿⣿⣿⣿⣿⣿⣿⣿⣿⣿⣿⣿⡿⢕⢕⢕⠕⠕⠑⠕⢕⢕⢕⢕⢕⢕⢜⢕⠀</a:t>
            </a:r>
            <a:br/>
            <a:r>
              <a:t>⣿⣿⣿⣿⣿⣿⣿⣿⣿⣿⣿⣿⣿⣧⡕⢕⢕⢕⢕⢕⢕⢕⢕⢕⢕⢕⢕⢕⢕⢕⢕⢕⢕⢕⢕⢕⢕⢕⢕⢕⢕⢕⢕⢕⢕⢕⢕⢕⢕⢕⢕⢕⢕⢕⢕⢕⢕⢕⢕⢕⢕⢕⢕⢕⢕⢕⢕⢰⣾⣿⣿⣿⣿⣿⣿⣿⣿⣿⣿⣿⢱⣿⢕⢕⢕⠁⠀⠀⠀⠀⢔⢕⢕⢕⠀⠀⠀⠀⠀⠀⠀⠀⠀⠀⠀⠀⠀⠀⠀⠀⠀⠀⠀⠀⠀⠀⠀⠀⠀⠑⢜⣿⣿⣿⣿⡇⣿⣿⣿⣿⣿⡇⢕⢕⢕⢕⢸⣿⣿⣿⣿⡇⢕⢕⢕⢕⢕⢔⣿⣿⣧⢕⢕⢕⢕⢕⢕⢌⣷⣕⢕⢕⢕⢕⢕⢕⢜⠻⣿⣿⣷⣕⢕⢕⢔⢀⠀⠀⠀⠀⠀⠀⠀⠀⠀⠀⠀⠀⠀⠀⠀⠀⠀⠀⢑⣿⣿⣿⣿⣿⣿⣿⣿⣿⣿⣿⣿⣿⣿⣿⣿⣿⣿⣿⣿⣿⣿⣿⣿⣿⣿⢟⢟⢏⢕⠑⠁⠀⠀⠀⠀⠀⠀⠁⠀⠀⢀⢁⢕⢕⠀</a:t>
            </a:r>
            <a:br/>
            <a:r>
              <a:t>⣿⣿⣿⣿⣿⣿⣿⣿⣿⣿⣿⣿⣿⣿⣿⣷⣕⢕⢕⢕⢕⢕⢕⢕⢕⢕⢕⢕⢕⢕⢕⢕⢕⢕⢕⢕⢕⢕⢕⢕⢕⢕⢕⢕⢕⢕⢕⢕⢕⢕⢕⢕⢕⢕⢕⢕⢕⢕⢕⢕⢕⢕⢕⢕⢕⠕⣑⣾⣿⣿⣿⣿⣿⣿⣿⣿⣿⣿⣿⣿⣾⣿⢕⢕⢕⢀⠀⠀⠀⢔⢕⢕⢕⢕⠀⢀⢔⢕⢕⢄⠀⠀⠀⠀⠀⠀⠀⠀⠀⠀⠀⠀⠀⠀⠀⠀⠀⠀⠀⠀⠕⢹⣿⣿⣿⣿⣿⣿⣿⣿⣿⡇⢕⢕⢕⢕⢸⣿⣿⣿⣿⢕⢕⣕⢕⢕⢕⢕⢸⣿⣿⡕⢕⢕⢕⢕⢕⢕⢌⢛⣧⡕⢕⢕⢕⢕⢕⢕⢝⢿⣿⣿⣧⡕⢕⢕⠀⠀⠀⠀⠀⠀⠀⠀⠀⠀⠀⠀⠀⠀⠀⢕⠀⠀⢁⣿⣿⣿⣿⣿⣿⣿⣿⣿⣿⣿⣿⣿⣿⣿⣿⣿⣿⣿⣿⣿⣿⣿⣿⡟⢕⢕⠕⠁⠀⠀⠀⠀⠀⠀⠀⠀⠀⠀⢔⢕⢕⢕⢕⢕⠀</a:t>
            </a:r>
            <a:br/>
            <a:r>
              <a:t>⣿⣿⣿⣿⣿⣿⣿⣿⣿⣿⣿⣿⣿⣿⣿⣿⣿⢕⢕⢕⢕⢕⢕⢕⢕⢕⢕⢕⢕⢕⢕⢕⢕⢕⢕⢕⢕⢕⢕⢕⢕⢕⢕⢕⢕⢕⢕⢕⢕⢕⢕⢕⢕⢕⢕⢕⢕⢕⢕⢕⢕⢕⢕⢕⢕⢀⣿⣿⣿⣿⣿⣿⣿⣿⣿⣿⣿⣿⣿⣿⣿⣿⡕⢕⢕⢕⠀⢀⢕⢕⢕⢕⢕⢕⠀⢕⢕⢕⢕⠕⠀⠀⠀⠀⠀⠀⠀⠀⠀⠀⠀⠀⠀⠀⠀⠀⠀⠀⠀⠀⠀⢔⣿⣿⣿⣿⣿⣿⣿⣿⣿⣿⢕⢕⢕⢕⢸⣿⣿⣿⢇⢕⢕⣿⡕⢕⢕⢕⢜⣿⣿⣇⢕⢕⢕⢕⢕⢕⢕⢔⢻⣷⡕⢕⢕⢕⢕⢕⢕⢕⢝⢿⣿⣷⣕⢕⢄⠀⠀⠀⠀⠀⠀⠀⠀⠀⠀⠀⠀⠀⠀⢕⢔⢕⢕⡹⢿⣿⣿⣿⣿⣿⣿⣿⣿⣿⣿⣿⣿⣿⣿⣿⣿⣿⣿⣿⣿⣿⡟⢕⢕⠅⠀⠀⠀⠀⠀⠀⠀⠀⠀⢀⡀⠀⢕⢕⢕⢕⢕⢕⠀</a:t>
            </a:r>
            <a:br/>
            <a:r>
              <a:t>⣿⣿⣿⣿⣿⣿⣿⣿⣿⣿⣿⣿⣿⣿⢟⢏⢕⢕⢕⢕⢕⢕⢕⢕⢕⢕⢕⢕⢕⢕⢕⢕⢕⢕⢕⢕⢕⢕⢕⢕⢕⢕⢕⢕⢕⢕⢕⢕⢕⢕⢕⢕⢕⢕⢕⢕⢕⢕⢕⢕⢕⢕⢕⠕⣵⣼⣿⣿⣿⣿⣿⣿⣿⣿⣿⣿⣿⣿⣿⣿⣿⣿⡇⢕⢕⡕⢀⢕⣱⢕⢕⢕⢕⢕⢕⢕⢔⢕⢕⠀⠀⠀⠀⠀⠀⠀⠀⠀⠀⠀⠀⠀⠀⠀⠀⠀⠀⠀⢀⢀⠀⠁⢸⣿⣿⣿⣿⣿⣿⣿⣿⣿⢕⢕⢕⢕⢸⣿⣿⡏⢕⢕⢕⣿⡇⢕⢕⢕⢕⢻⣿⣿⣧⢕⢕⢕⢕⢕⢕⢕⢕⢝⠻⣧⡕⢕⢕⢕⢕⢕⢕⢕⢝⢿⣿⣕⢕⢄⠀⠀⠀⠀⠀⠀⠀⠀⠀⢀⢄⢔⢕⢕⢕⢕⢕⢟⣯⣽⡻⣿⣿⣿⣿⣿⣿⣿⣿⣿⣿⣿⣿⣿⣿⣿⣿⣿⣿⢟⢕⢕⠁⠀⠀⠀⠀⠀⠀⢄⣷⣷⣾⣿⣿⢕⢕⢕⢕⢕⢕⢕⠀</a:t>
            </a:r>
            <a:br/>
            <a:r>
              <a:t>⢻⣿⣿⣿⣿⣿⣿⣿⣿⣿⣿⡿⢏⢕⢕⢕⢕⠕⣑⣵⣷⣷⣶⣷⣷⣷⣵⣵⣑⣕⣕⣕⣑⣑⣵⣷⣵⣕⢕⢕⢕⢕⢕⢕⢕⢕⢕⢕⢕⢕⢕⢕⢕⢕⢕⢕⢕⠕⠕⣕⣑⣑⣥⣿⣿⣿⣿⣿⣿⣿⣿⣿⣿⣿⣿⣿⣿⣿⣿⣿⣿⣿⣧⢕⢅⡇⢕⣱⣿⣧⡕⢕⢕⢕⢱⢕⠑⠁⠀⠀⠀⠀⠀⠀⠀⠀⠀⠀⠀⠀⠀⠀⠀⠀⠀⠀⠀⢕⢕⢕⢕⠀⢸⣿⣿⣿⣿⣿⣿⣿⣿⣿⡇⢕⢕⢕⢸⣿⣿⢕⢕⢕⢕⢻⡇⢕⢕⢕⢕⢜⣿⣿⣿⡕⢕⢕⢕⢕⢕⢕⢕⢕⢕⢙⠷⡕⢕⢕⢕⢕⢕⢕⢕⢕⢝⢿⣇⢕⢕⢀⠀⠀⢀⢄⢔⢕⢕⢕⢕⢕⢕⢕⢕⢕⢕⢔⢕⢘⠿⢿⡝⢟⢟⢟⢟⢟⢟⢟⢟⢟⢟⢟⢟⢟⢟⢟⢇⢕⢕⠀⠀⠀⠀⠀⠀⠀⢄⢞⢟⢟⢟⢟⠋⢕⢕⢕⢕⢕⢕⢕⠀</a:t>
            </a:r>
            <a:br/>
            <a:r>
              <a:t>⢕⢹⣿⣿⣿⣿⣿⣿⣿⡿⢏⢕⢕⢕⢕⢕⣵⣾⣿⣿⣿⣿⣿⣿⣿⣿⣿⣿⣿⣿⣿⣿⣿⣿⣿⣿⣿⣿⣿⣷⣵⣕⡕⢕⢕⢕⢕⢕⢕⢕⢕⢕⢕⢕⢕⢑⣑⣴⣿⣿⣿⣿⣿⣿⣿⣿⣿⣿⣿⣿⣿⣿⣿⣿⣿⣿⣿⣿⣿⣿⣿⣿⣿⣧⡕⡇⣰⣿⣿⣿⣷⡕⢕⢕⢕⢕⢀⠀⠀⠀⠀⠀⠀⠀⠀⠀⠀⠀⠀⢕⢕⠀⠀⠀⠀⠀⢄⢕⢕⢕⢕⠀⢸⣿⣿⣿⣿⣿⣿⣿⣿⣿⡇⢕⢕⢕⢸⣿⢇⢕⢕⢕⢕⣿⣿⢕⢕⢕⢕⢕⢹⣿⣿⣿⣕⢕⢕⢕⢕⢕⢕⢕⢕⢕⢌⢰⡕⢕⢕⢕⢕⢕⢕⢕⢕⢕⢟⣷⡕⢕⢕⢕⢕⢕⢕⢕⢕⢕⢕⢕⢕⢕⢕⢕⢕⢕⢕⢕⢕⢜⢲⢅⢕⢕⢕⢕⢕⠕⠑⠕⠕⠑⠁⠑⠑⠁⢕⢕⠁⠀⠀⠀⠀⠀⠀⠀⠕⠕⠕⠑⠁⠀⢄⢕⢕⢕⢕⢕⢕⢕⠀</a:t>
            </a:r>
            <a:br/>
            <a:r>
              <a:t>⢕⢕⢹⣿⣿⣿⣿⡿⢏⢕⢕⢕⢕⣥⣾⣿⣿⣿⣿⣿⣿⣿⣿⣿⣿⣿⣿⣿⣿⣿⣿⣿⣿⣿⣿⣿⣿⣿⣿⣿⣿⣿⣿⣧⣵⡕⢕⢕⢕⢕⢕⢕⢕⢕⣰⣿⣿⣿⣿⣿⣿⣿⣿⣿⣿⣿⣿⣿⣿⣿⣿⣿⣿⣿⣿⣿⣿⣿⣿⣿⣿⣿⣿⣿⣿⣧⣿⣿⣿⣿⣿⣿⣧⡕⠕⣕⡕⢄⠀⠀⠀⠀⠀⠀⠀⠀⠀⠀⠀⠕⢕⠀⠀⠀⢄⢕⢕⢕⠕⠁⠁⠀⣿⣿⣿⣿⣿⣿⣿⣿⣿⣿⢇⢕⢕⢕⣸⢟⢕⢕⢕⢕⢕⣿⣿⢕⢕⢕⢕⢕⢔⣿⣿⣿⣿⡕⢕⢕⢕⢕⢕⢕⢕⢕⢕⢕⢕⢃⢕⢕⢕⢕⢕⢕⢕⢕⢕⢜⢻⡕⢕⢕⢅⢕⢕⢕⢕⢕⢕⢕⢕⢕⢕⢕⢕⢕⢕⢕⢕⢕⢕⢜⢕⢕⢕⢕⢕⢔⢀⠀⠀⠀⠀⠀⠀⠀⢕⢑⠀⢀⢔⢔⢔⢀⠀⠀⢀⢄⢀⠀⠀⠀⠑⢕⢕⢕⢕⢕⢕⢕⠀</a:t>
            </a:r>
            <a:br/>
            <a:r>
              <a:t>⢕⢕⢕⠻⣿⣿⢟⢕⢕⢕⢕⣵⣾⣿⣿⣿⣿⣿⣿⣿⣿⣿⣿⣿⣿⣿⣿⣿⣿⣿⣿⣿⣿⣿⣿⣿⣿⣿⣿⣿⣿⣿⣿⣿⣿⣿⣿⣷⣥⣑⣁⣁⣤⣿⣿⣿⣿⣿⣿⣿⣿⣿⣿⣿⣿⣿⣿⣿⣿⣿⣿⣿⣿⣿⣿⣿⣿⣿⣿⣿⣿⣿⣿⣿⣿⣿⣿⣿⣿⣿⣿⣿⣿⣿⣿⣿⣷⡕⢔⢀⠀⠀⠀⢔⢕⢀⢄⢔⢄⠀⢕⢕⢔⢕⢕⢕⢕⢕⠀⠀⠀⠕⢟⢕⢜⣿⣿⣿⣿⣿⣿⣿⢕⢕⢕⢕⢏⢕⢕⢕⢕⢕⢕⣿⣿⢕⢕⢕⢕⢕⢕⢹⣿⣿⣿⣿⡕⢕⢕⢕⢕⢕⢕⢕⢕⢕⢕⢕⢄⢕⢕⢕⢕⢕⢕⢕⢕⢕⢕⢘⢕⢕⢕⢕⣿⣷⣕⢕⢕⢕⢕⢕⢕⢕⢕⢕⢕⢕⢕⢕⢕⢕⢕⢕⢕⢕⢕⢕⢕⢔⢄⠐⠀⠀⠀⠀⠀⠁⠀⢕⢕⢕⢕⢕⢔⢕⢕⢕⢕⢔⠀⠀⠀⠑⢕⢕⢕⢕⢕⢕⠀</a:t>
            </a:r>
            <a:br/>
            <a:r>
              <a:t>⢕⢕⢕⢕⢌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⣧⢕⢔⢀⠀⢕⢕⢕⢕⢕⢕⢄⢕⢕⢕⢕⢕⢕⢕⢕⢀⠀⠀⢕⢕⢕⢕⢿⡿⣿⣿⣿⣿⡇⢕⢕⢕⢕⢕⠕⢕⢕⢕⢕⢕⣿⡟⢕⢕⢕⢕⢕⢕⢔⣿⣿⣿⣿⣷⠕⢕⢕⢁⠕⢕⢕⢕⢕⢕⢕⢕⢕⢕⢕⢕⢕⢕⢕⢕⢕⢕⢕⢕⢕⢕⢕⢹⣿⣿⣷⣕⢕⢕⢕⢕⢕⢕⢕⢕⢕⢕⢕⢕⢕⢕⢕⢕⢕⢕⢕⢕⢕⢕⢕⢄⠄⠄⠄⠄⠀⠕⢕⢕⢕⢕⢕⢕⢕⢕⢕⢕⢕⢕⠀⠀⠀⠁⠑⠑⠑⢕⢕⠀</a:t>
            </a:r>
            <a:br/>
            <a:r>
              <a:t>⢕⢕⢕⢕⢕⢕⢕⣱⣿⣿⣿⣿⣿⣿⣿⣿⣿⣿⣿⣿⣿⣿⣿⣿⣿⣿⣿⣿⣿⣿⢿⢟⢏⢝⢕⢕⢕⢕⢕⢝⢻⣿⣿⣿⣿⣿⣿⣿⣿⣿⣿⣿⣿⣿⣿⣿⣿⣿⣿⣿⣿⣿⣿⣿⣿⣿⣿⣿⣿⣿⣿⣿⣿⣿⣿⣿⣿⣿⣿⣿⣿⣿⣿⣿⣿⣿⣿⣿⣿⣿⣿⣿⣿⣿⣿⣿⣿⣿⣿⣷⣕⢕⢕⢕⢁⢕⢕⢕⢕⠀⢕⢕⢕⢕⢕⢕⢕⢕⢕⠀⢄⢕⢕⢕⢑⠟⡇⣿⣿⣿⡿⢕⢕⢕⢕⢕⢕⣼⣷⢕⢕⢕⢸⣿⡇⢕⢕⢕⢕⢕⢕⢕⢸⣿⣿⣿⣿⣀⢕⢕⢕⢘⢕⢕⢕⢕⢕⢕⢕⢕⢕⢕⢕⢕⢕⢕⢕⢕⢕⢕⢕⢕⢕⢕⢕⢜⢿⣿⣿⣷⣕⢕⢕⢕⢕⢕⢕⢕⢕⢕⢕⢕⢕⢕⢕⢕⢕⢕⢕⢕⢕⢕⢕⢕⢕⢕⢕⢕⢕⢕⢕⢕⢕⢕⢕⢕⢕⢕⢕⢕⢕⢕⢀⠀⠀⠀⠀⠀⠐⢕⠀</a:t>
            </a:r>
            <a:br/>
            <a:r>
              <a:t>⢕⢕⢕⢕⢕⢕⢕⢻⣿⣿⣿⣿⣿⣿⣿⣿⣿⣿⣿⣿⣿⣿⣿⣿⣿⣿⡿⢟⢏⢕⢕⢕⢕⢕⢕⢕⢕⢕⢕⢕⢕⢹⣿⣿⣿⣿⣿⣿⣿⣿⣿⣿⣿⣿⣿⣿⣿⣿⣿⣿⣿⣿⣿⣿⣿⣿⣿⣿⣿⣿⣿⣿⣿⣿⣿⣿⣿⣿⣿⣿⣿⣿⣿⣿⣿⣿⣿⣿⣿⣿⣿⣿⣿⣿⣿⣿⣿⣿⣿⣿⣿⣷⣕⢕⢕⣼⡕⢕⢕⢔⢕⢕⢕⢕⢕⢕⢕⢕⢕⢄⢕⢕⢕⢕⠄⠌⢕⡿⣿⡝⢇⢕⢕⢕⢕⠕⣼⣿⣿⢕⢕⢕⣼⡿⢕⢕⢕⢕⢕⢕⢕⢕⢔⣿⣿⣿⣿⣿⠄⡇⡕⣧⣕⡕⢕⢕⢕⢕⢕⢕⢕⢕⢕⢕⢕⢕⢕⢕⢕⢕⢕⢕⢕⢕⢕⢕⢜⢿⣿⣿⣿⣷⡕⢕⢕⢕⢕⢕⢕⢕⢕⢕⢕⢕⢕⢕⢕⢕⢕⢕⢕⢕⢕⢕⢕⢕⢕⢕⢕⢕⢕⢕⢕⢕⢕⢕⢕⢕⢕⢕⢕⢕⢕⢕⢕⢕⢔⢄⢀⠁⠀</a:t>
            </a:r>
            <a:br/>
            <a:r>
              <a:t>⢕⢕⢕⢕⢕⢕⢕⢜⠻⣿⣿⣿⣿⣿⣿⣿⣿⣿⣿⣿⣿⣿⣿⡿⢏⢕⢕⢕⢕⢕⢕⢕⢕⢕⢕⢕⢕⢕⢕⢕⢕⢸⣿⣿⣿⣿⣿⣿⣿⣿⣿⣿⣿⣿⣿⣿⣿⣿⣿⣿⣿⣿⣿⣿⣿⣿⣿⣿⣿⣿⣿⣿⣿⣿⣿⣿⣿⣿⣿⣿⣿⣿⣿⣿⣿⣿⣿⣿⣿⣿⣿⣿⣿⣿⣿⣿⣿⣿⣿⣿⣿⣿⣿⣷⣷⣿⣧⡕⢕⢕⢕⢕⢕⢕⢕⢕⢕⢕⢕⢕⢕⢕⢕⠐⢕⢕⢕⢕⢘⢔⢕⢕⢕⢕⠕⣼⣿⣿⣿⡇⢕⢕⣿⢕⢕⢕⢕⢕⢕⢕⢕⢕⢕⢸⣿⣿⣿⣿⣿⡄⠈⣿⣿⡇⢕⢕⢕⢕⢕⢕⢕⢕⢕⢕⢕⢕⢕⢕⢕⢕⢕⢕⢕⢕⢕⢕⢕⢜⢿⣿⣿⣿⣿⣧⡕⢕⢕⢕⢕⢕⢕⢕⢕⠕⢕⢕⢕⢕⢕⢕⢕⢕⢕⢕⢕⢕⢕⢕⢕⢕⢕⢕⢕⢕⢕⢕⢕⢕⢕⢕⢕⢕⢕⢕⢕⢕⢕⢕⢕⢕⠀</a:t>
            </a:r>
            <a:br/>
            <a:r>
              <a:t>⢕⢕⢕⢕⢕⢕⢕⢕⢕⢙⢿⣿⣿⣿⣿⣿⣿⣿⣿⣿⣿⢟⢝⢕⢕⢕⢕⢕⢕⢕⢕⢕⢕⢕⢕⢕⢕⢕⢕⢕⢕⢕⢝⢻⢿⣿⣿⣿⣿⣿⣿⣿⣿⣿⣿⣿⣿⣿⣿⣿⣿⣿⣿⣿⣿⣿⣿⣿⣿⣿⣿⣿⣿⣿⣿⣿⣿⣿⣿⣿⣿⣿⣿⣿⣿⣿⣿⣿⣿⣿⣿⣿⣿⣿⣿⣿⣿⣿⣿⣿⣿⣿⣿⣿⣿⣿⣿⣿⣇⢕⢕⢕⢕⢕⢕⢕⢕⢕⡕⠕⠑⢕⢀⢕⢕⢕⢕⢕⢕⢕⢕⢕⢕⢕⣸⣿⣿⣿⣿⡇⢕⣼⢟⢕⢕⢕⢕⢕⢕⢕⢕⢕⢕⢌⣿⣿⣿⣿⣿⣷⡕⣿⣿⣷⢕⢕⢕⢕⢕⢕⢕⢕⢕⢕⢕⢕⢕⢕⢕⢕⢕⢕⢕⢕⢕⢕⢕⢕⢜⣿⣿⣿⣿⣿⣿⣕⢕⢕⢕⢕⢕⢕⢕⢕⢱⢕⢕⢕⢕⢕⢕⢕⢕⢕⢕⢕⢕⢕⢕⢕⢕⢕⢕⢕⢕⢕⢕⢕⢕⢕⢕⢕⢕⢕⢕⢕⢕⢕⢕⢕⠀</a:t>
            </a:r>
            <a:br/>
            <a:r>
              <a:t>⢕⢕⢕⢕⢕⢕⢕⢕⢕⢕⢜⢻⣿⣿⣿⣿⣿⣿⣿⢟⢕⢕⢕⢕⢕⢕⢕⢕⢕⢕⢕⢕⢕⢕⢕⢕⢕⢕⢕⢕⢕⢕⢕⢕⢕⢝⢻⣿⣿⣿⣿⣿⣿⣿⣿⣿⣿⣿⣿⣿⣿⣿⣿⣿⣿⣿⣿⣿⣿⣿⣿⣿⣿⣿⣿⣿⣿⣿⣿⣿⣿⣿⣿⣿⣿⣿⣿⣿⣿⣿⣿⣿⣿⣿⣿⣿⣿⣿⣿⣿⣿⣿⣿⣿⣿⣿⣿⣿⣿⣕⣕⢕⠕⠕⣕⠑⢕⢕⢕⢕⢕⢕⢕⢕⢕⢔⢕⢕⢕⢕⢕⢕⢕⣸⣿⣿⣿⣿⣿⡇⣰⢇⢕⢕⢕⢇⢕⢕⢕⢕⢕⢕⢕⢕⢸⣿⣿⣿⡿⠻⣿⣿⣿⣿⢕⢕⢕⢕⢕⢕⢕⢕⢕⢕⢕⢕⢕⢕⢕⢕⢕⢕⢕⢕⢕⢕⢕⢕⢕⢜⣿⣿⣿⣿⣿⣿⣷⡕⢕⢕⢕⢕⢕⢕⢕⢲⣕⢕⢕⢕⢕⢕⢕⢕⢕⢕⢕⢕⢕⢕⢕⢕⢕⢕⢕⢕⢕⢕⢕⢕⢕⢕⢕⢕⢕⢕⢕⢕⢕⢕⠀</a:t>
            </a:r>
            <a:br/>
            <a:r>
              <a:t>⢕⢕⢕⢸⣧⣕⢕⢕⢕⢕⢕⢕⢝⢿⣿⣿⣿⢟⢕⢕⢕⢕⢕⣱⢵⢕⢕⢕⢕⠕⠑⠁⠀⠀⠀⠀⠀⠀⠀⠀⠁⠁⠑⠕⢕⢕⢕⢝⢿⣿⣿⣿⣿⣿⣿⣿⣿⣿⣿⣿⣿⣿⣿⣿⣿⣿⣿⣿⣿⣿⣿⣿⣿⣿⣿⣿⣿⣿⣿⣿⣿⣿⣿⣿⣿⣿⣿⣿⣿⣿⣿⣿⣿⣿⣿⣿⣿⣿⣿⣿⣿⣿⣿⣿⣿⣿⣿⣿⣿⣿⣿⣿⣿⠐⢔⢕⢕⢕⢕⢕⢕⢕⢕⢕⢕⢕⢕⢕⢕⢕⢕⢕⢠⣽⣿⣿⣿⣿⣿⣷⣿⢕⢕⢕⢕⢰⡕⢕⢕⢕⢕⢕⢕⢕⢸⣿⣿⣿⡇⢔⢿⣿⣿⣿⡇⢕⢕⢕⢕⢕⢕⢕⢕⢕⢕⢕⢕⢕⢕⢕⢕⢕⢕⢕⢕⢕⢕⢕⢕⢕⢹⣿⣿⣿⣿⣿⣿⣷⡕⢕⢕⢕⢕⢕⢕⢕⠸⣷⡕⢕⢕⢕⢕⢕⢕⢕⢕⢕⢕⢕⢕⢕⢕⢕⢕⢕⢕⢕⢕⢕⢕⢕⢕⢕⢕⢕⢕⢕⢕⢕⠀</a:t>
            </a:r>
            <a:br/>
            <a:r>
              <a:t>⢕⢕⢕⢜⣿⣿⣷⣧⣕⡕⢕⢕⢕⢌⢿⣿⢇⢕⢕⢕⣱⣾⣿⢕⢕⢕⠕⠁⠀⠀⠀⠀⠀⠀⠀⠀⠀⠀⠀⠀⠀⠀⢄⢄⢕⢕⢕⢕⢜⢹⣿⣿⣿⣿⣿⣿⣿⣿⣿⣿⣿⣿⣿⣿⣿⣿⣿⣿⣿⣿⣿⣿⣿⣿⣿⣿⣿⣿⣿⣿⣿⣿⣿⣿⣿⣿⣿⣿⣿⣿⣿⣿⣿⣿⣿⣿⣿⣿⣿⣿⣿⣿⣿⣿⣿⣿⣿⣿⣿⣿⣿⣿⣿⣿⣧⣤⣤⣤⣤⣤⣵⣑⡕⠕⢕⢕⢕⢕⢕⠕⣑⣡⣼⣿⣿⣿⣿⣿⣿⣿⣿⡕⢕⢕⢕⢸⣧⢕⢕⢕⢕⢕⢕⢕⢕⣿⣿⣿⡇⢕⢸⣿⣿⣿⡇⢕⢕⢕⢕⢕⢕⢕⢕⢕⢕⢕⢕⢕⢕⢕⢕⢕⢕⢕⢕⢕⢕⢕⢕⢕⢕⢕⢝⢝⢝⢝⢝⢝⢕⢕⢕⢕⢕⢕⢕⢕⢕⢹⣷⡕⢕⢕⢕⢕⢕⢕⢕⢕⢕⢕⢕⢕⢕⢕⢕⢕⢕⢕⢕⢕⢕⢕⢕⢕⢕⢕⢕⢕⢕⢕⠀</a:t>
            </a:r>
            <a:br/>
            <a:r>
              <a:t>⠑⠑⠑⠑⠛⠛⠛⠛⠛⠛⠓⠃⠑⠑⠘⠛⠑⠑⠑⠛⠛⠛⠛⠑⠑⠑⠀⠀⠀⠀⠀⠀⠀⠀⠀⠀⠀⠀⠀⠀⠀⠀⠑⠑⠑⠑⠑⠑⠑⠘⠛⠛⠛⠛⠛⠛⠛⠛⠛⠛⠛⠛⠛⠛⠛⠛⠛⠛⠛⠛⠛⠛⠛⠛⠛⠛⠛⠛⠛⠛⠛⠛⠛⠛⠛⠛⠛⠛⠛⠛⠛⠛⠛⠛⠛⠛⠛⠛⠛⠛⠛⠛⠛⠛⠛⠛⠛⠛⠛⠛⠛⠛⠛⠛⠛⠛⠛⠛⠛⠛⠛⠛⠛⠛⠛⠓⠃⠓⠚⠛⠛⠛⠛⠛⠛⠛⠛⠛⠛⠛⠛⠓⠑⠑⠑⠛⠛⠃⠑⠑⠑⠑⠑⠑⠑⠛⠛⠛⠛⠑⠘⠛⠛⠛⠃⠑⠑⠑⠑⠑⠑⠑⠑⠑⠑⠑⠑⠑⠑⠑⠑⠑⠑⠑⠑⠑⠑⠑⠑⠑⠑⠑⠑⠑⠑⠑⠑⠑⠑⠑⠑⠑⠑⠑⠑⠑⠁⠚⠛⠛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⢍⢝⢕⢜⡛⠏⢕⢕⢸⡿⢛⢕⢕⢹⡿⢏⢕⠘⣿⢿⢇⢕⢕⢔⣿⣿⡇⢕⢌⢏⢝⢕⢕⢸⠿⡏⢕⢔⠛⠿⢕⢕⢘⡿⠿⡟⢕⢕⢹⠛⢕⢕⢕⢔⢕⢕⢔⢍⢟⢟⢕⢕⢜⢛⢇⢕⢔⠻⠿⢛⠛⢿⣿⣿⢕⢕⢹⣿⣿⢇⢕⢔⢝⢇⢕⢕⢜⠛⠛⢏⢝⠔⣈⣿⡇⢕⣿⣿⣿⡇⢹⣿⣿⡏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⠌⣧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⢸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⢄⢄⢄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⢇⣕⣸⣵⣕⡑⠕⠕⢕⢕⢕⢕⢕⢕⠕⠑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⠜⢜⠘⠁⢕⠁⠘⠑⢦⠀⠑⠕⠑⠁⢀⠀⠕⢔⠁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⠅⠑⠁⠀⠀⠀⠕⠀⠀⠀⠀⠀⠀⢀⢄⣤⡄⠀⠁⠑⠔⢀⠀⢀⡄⡔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⣀⠀⠀⠁⢕⢜⢛⣷⣔⡀⠀⢁⢕⢣⣵⣝⢝⢝⢳⢵⣕⢕⢱⡕⢕⢕⢕⢕⢕⢕⢕⢕⢵⡱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⣄⣴⣾⣿⣷⣔⢀⠀⠑⢕⢕⢝⢻⢧⣕⢕⢕⢻⣿⡕⢕⢕⢕⠕⠕⠕⠜⠣⢕⠕⢕⢱⢢⢵⡕⢏⢑⢕⢕⡵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⣠⣾⣿⣿⣿⣿⣿⣿⣿⣦⣔⢕⢕⢕⢕⢜⢝⣷⣧⡜⢿⢇⢕⢕⠁⠀⠀⠀⠀⠀⢀⢕⡇⣇⣗⣕⣜⣕⣕⣕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⠝⢿⣿⣿⣿⣿⣿⣿⣿⣿⣿⣷⣧⢕⢕⠅⠕⠕⢕⢕⢕⢕⢕⣕⡕⢗⢗⢞⢕⢕⢕⢕⢗⣗⣗⡗⢷⢷⢷⣵⣽⣙⣝⢟⢳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⠝⢿⣿⣿⣿⡿⢿⢟⢟⣏⣕⣵⣴⢕⢖⡱⢕⢗⢝⢝⢕⢝⢕⢇⢔⢕⢅⣺⣿⣿⣿⣿⣿⣿⡟⢟⢟⢓⢾⣽⣟⡳⢧⣕⡕⢍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⠄⢄⣤⣴⣵⡵⢕⢇⢕⣱⡵⢾⢫⢟⢝⢕⢱⢕⢕⢑⢕⢕⢕⠕⢕⢑⣕⢅⡱⢇⢕⠕⠑⠕⣕⢘⢙⢙⢝⣕⣕⢕⢕⢕⣝⡟⢗⢎⢝⢳⢼⢫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⢁⢅⣱⣵⣵⢯⢞⢕⢎⢕⢕⢕⢕⢕⢕⢇⢔⢕⢕⢕⢕⢕⢕⣵⢷⢇⣵⣿⠷⠟⡇⠀⢕⣵⣵⢱⣧⣵⢧⢱⣼⣴⣅⢱⡿⡿⢿⠿⡿⢷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⢀⢀⣄⣤⢵⢿⡻⢟⢱⡕⠕⠘⠁⠁⠑⠑⠕⠕⢕⢕⢕⢕⢕⢕⢕⣱⣾⣿⡵⡫⣏⢜⢕⢕⠐⠀⠀⢕⡿⢿⢜⢟⣟⣕⣟⣟⡝⢝⢕⣱⣥⣵⡵⢵⣵⣕⢱⣼⢩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⠔⠄⠄⢔⢵⢇⠕⠕⠙⠁⠀⠀⠀⠀⠀⠀⠀⠀⠀⠀⠁⠑⠕⢕⢕⣼⣿⣿⣿⣷⣽⣿⣵⣕⣕⣁⢀⢀⢕⡕⢕⣝⣝⣹⣽⣽⣿⣿⣿⣿⣿⣿⣿⣿⡇⢔⢝⢟⢎⢎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⣔⢄⢄⠀⠀⠀⠀⠀⠀⠀⠀⠀⠀⢀⢀⣀⢀⢀⢀⠀⠀⠀⠀⠕⣸⣿⣿⣿⣿⣿⣿⣿⣿⣿⣿⣯⣵⡷⡊⢗⣏⣽⣿⣿⣿⣿⣿⣿⣿⣿⣿⣿⣿⣿⣷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⣏⡔⢕⠀⢀⢀⠀⢄⢄⣔⣵⣷⣿⣿⣿⣿⣷⣷⣵⣕⣕⢔⢔⢰⣿⡿⢏⣿⣿⣿⣿⣿⣿⣿⣿⣿⣿⢕⢕⣼⣿⣿⣿⣿⣿⣿⣿⣿⣿⣿⣿⣿⣿⣿⣇⢕⢕⢕⢜⢿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⠘⠁⠀⠀⠀⠀⠐⠕⢜⣿⣿⣿⣿⣿⣿⣿⣿⣿⣿⣿⣿⡇⢕⣾⣿⡇⢕⢸⣿⣿⣽⣿⣿⣿⣿⣿⣿⣕⡿⢏⢙⢿⣿⣿⣿⣿⣿⣿⣿⣿⣿⣿⣿⣿⣿⢷⢕⠕⣱⣾⢇⠕⢕⢑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⠁⠙⠟⢿⣿⣿⡟⣿⣿⣿⣿⣿⣷⣕⢹⣿⣷⡕⢸⣿⣿⣿⣿⣿⣿⣿⣿⣿⣟⢕⢕⣕⢙⢑⢕⢕⢕⢞⢟⢝⢝⢝⢝⢙⣵⢷⢻⠣⢊⢁⣄⡠⢔⢔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⠉⠋⠔⢜⢝⢟⢟⢟⢏⢕⢹⣿⣿⣿⣿⣿⣿⣿⣿⣿⣿⢿⠗⢕⠑⢅⣥⣥⡡⣵⣴⢔⠀⠀⢔⣵⣴⣴⣴⣴⣧⣷⣿⡿⠏⠃⢱⡾⠑⠀⠀⢕⢕⢕⢕⢕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⠁⠁⠑⢑⢕⢅⢜⢿⣿⣿⣿⣿⢿⢿⢝⢝⢕⠀⠁⠀⠑⣸⣿⡇⣿⢿⢇⢀⠀⠀⠙⢻⢝⠝⠝⠉⠙⠁⠀⠀⠀⠁⠀⠑⠀⢀⢕⣑⣱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⢀⢀⠀⠀⠀⠀⠔⢕⡕⡕⢕⢜⢻⡿⢿⡜⢗⢱⣕⣣⣕⢄⠀⢀⠀⢇⢝⢕⣕⣕⣕⣕⢕⢕⢔⠀⠀⠀⠀⠀⢀⠀⠀⠀⠀⠀⠀⠀⠀⢕⢛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⢀⢀⢄⢄⢄⢄⢕⢕⠔⢕⠀⠀⢕⢜⢟⢻⢿⢷⢧⢕⢜⢝⢇⢜⡟⢟⢿⢯⢛⠑⢄⢇⡿⠿⣟⣫⣵⣵⡷⠇⠁⠀⢱⡑⠀⢄⢕⢀⠀⠀⠐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⠄⣄⣔⣴⣵⣵⣷⣷⣕⢕⢕⢷⢕⢕⢇⢄⠀⠕⠄⢀⢑⢑⢕⢕⢕⢅⢕⢕⢕⢕⢕⢇⢝⢳⢵⣕⢕⢕⢕⣼⣽⣷⣷⣷⢷⢞⠁⠀⠀⢜⢕⠀⠀⢀⠑⠀⠀⠀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⢿⢿⢿⡿⢿⠿⣿⣿⣿⣿⣻⣿⣷⣵⡕⣕⢕⢕⢕⢕⢑⢕⢕⢜⢝⢝⢽⢝⢿⢛⢏⢝⢝⢝⣕⣇⢳⢳⢧⢞⢛⢟⢟⢟⢟⣱⡔⠀⠀⠱⢁⠑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⠑⠕⠕⠕⢕⢕⢝⢝⢟⣿⣿⣿⣿⣿⣿⣿⣿⣧⢕⢕⢕⢔⢕⢔⢕⠕⢑⢅⢕⢕⢗⢝⣝⣵⢵⢷⢞⢟⠟⢛⢟⢟⢝⢍⢍⢁⢀⠐⠔⢄⢰⢔⢄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⢀⢼⣟⣵⣾⣿⣿⣿⣿⣿⣿⣿⣿⣿⣿⢕⢕⢕⠕⢕⢕⠕⢕⢕⢕⢕⢓⢜⢍⠑⠁⠁⠁⠀⠁⠁⢜⠜⢇⢵⢕⢕⡕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⠑⢾⣿⣿⣿⣿⣿⣿⣿⣿⣿⣿⣿⡿⢇⢅⢅⢔⢐⢕⢥⢅⢕⢔⢕⢕⢕⢕⢕⢀⠀⠀⢀⢀⢰⢜⢕⢕⢔⢔⢕⠕⢣⠜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⠙⢻⣿⣿⣿⣿⣿⣿⣿⢿⢏⢕⢕⢕⢕⡵⢞⢕⢕⢕⢕⢕⢕⢕⢕⢕⢕⢕⢔⣕⢇⢱⢇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⠘⢻⣿⡿⢟⢏⢕⢕⢕⢕⣕⢕⢕⢕⢕⢕⢕⢕⢕⢕⢕⢕⢕⢕⢕⢕⣱⢇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⠄⢀⠀⠀⠀⠀⢀⠀⠀⠀⠀⠁⠕⢕⢕⢕⢕⡱⢇⢁⢕⢕⢕⢕⢕⢕⢕⢕⢕⢕⢕⢕⢕⣱⢖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⠑⠀⠀⢕⠀⠀⠀⠀⠀⠀⠁⠕⠕⠑⢔⢕⢕⢔⠕⢕⢕⢕⢕⢕⢕⢕⢕⢕⢕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⢄⠁⠀⠀⠀⠀⠀⠀⠀⢀⠀⠀⠁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⠑⠀⠀⠀⠀⢀⢀⢄⢕⢕⢕⢀⠀⠀⠑⠕⢕⢕⢕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⢄⢔⢕⢕⢕⢕⢕⢕⢕⢕⢔⢀⠀⢔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⢄⢔⢕⢕⢕⢕⢕⢕⢕⢕⢕⢕⢕⢕⢕⢕⢕⢕⢕⢕⢕⣸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⢑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⢕⢕⢕⢕⢕⢕⢕⢕⢕⢕⢕⢕⢕⢕⢕⢕⢕⢕⢕⢱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⢕⢕⢕⢕⢕⢕⠑⠑⠁⠁⠁⠁⠁⠁⠁⠁⠁⠁⢡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⠕⣶⣿⣷⣧⣕⢕⢄⠀⠀⠀⠕⢕⢕⢔⠔⠀⢀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⢁⢄⢀⠘⢿⣿⣿⣿⣿⣧⢕⠐⠀⠁⠑⢁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⢄⢁⠙⠙⠉⠕⠀⠀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⢀⠀⠀⠀⠑⠀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⢄⠀⠀⠁⠁⠀⢄⠀⠀⠀⠁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⢔⢄⢀⠀⠀⠀⠄⢔⢔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⢔⢀⠀⠁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⢔⢁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⡇⣿⣿⣿⡇⢕⢕⢜⢝⢕⢕⢕⢕⢕⢕⢜⡱⢞⢟⢝⢟⢟⢟⢹⢕⢕⢕⢕⢕⢕⢕⢕⢕⢕⢕⢕⢕⢕⢕⢕⢕⢕⢕⢕⢕⢕⢕⢕⢕⢕⢕⢕⢜⢝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⢱⢿⣿⣿⢇⢕⣕⣱⣵⢇⢕⢕⢕⢕⢕⢕⢗⢕⢕⢕⢜⢝⢝⢝⢕⢕⢕⢕⢕⢕⢕⢕⢕⢕⢕⢕⢕⢕⢕⢕⢕⢕⢕⢕⢕⢕⢕⢕⢕⢕⢕⢕⢕⢕⢕⢕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⣼⢿⢕⢕⣾⣿⣿⡿⢕⢕⢕⢕⢕⢕⢕⢕⢕⢕⢕⢕⢕⢕⢕⢕⢕⢕⢕⢕⢕⢕⢕⢕⢕⢕⢕⢕⢕⢕⢕⢕⢕⢵⢵⣵⣵⣵⣵⣵⣵⣕⣕⡕⢕⢕⣕⣕⢕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⢾⣿⡯⣿⢕⢕⢕⢕⢕⢕⢕⢕⢕⢕⢕⢕⢕⢕⢕⢕⢕⢕⢕⢕⢕⢕⢕⢕⢕⢕⢕⢕⢕⢕⢕⢕⢕⣱⡕⢕⢕⢕⢝⢝⢝⢝⢕⢕⢕⢕⢕⢜⢝⢕⢕⢕⢯⡻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⢜⢝⢝⢕⢕⢕⢕⢕⢕⢕⢕⢕⢕⢕⢕⢕⢕⢕⢕⢕⢕⢕⢕⢕⢕⢕⢕⢕⢕⢕⢕⢕⢕⢕⣼⣿⣷⡕⢕⢕⢕⢕⢕⢕⢕⢕⢕⢕⢕⢕⢕⢕⢕⢕⢕⢜⢝⢻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⡿⢗⢕⢕⢕⢕⢕⣕⡕⢕⢕⢕⢕⢕⢕⢕⢕⢕⢕⢕⢕⢕⢕⢕⢕⢕⢕⢕⢕⢕⢕⢕⢕⢕⢕⢕⢕⢕⣼⣿⣿⣿⣷⢕⢕⢕⢕⢕⢕⢕⢕⢕⢕⢕⢕⢕⢕⢕⢕⢕⢕⢕⢕⢝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⣿⣿⢿⣿⣿⣿⡟⢏⢸⢟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⣱⣷⡿⢟⢕⢕⢕⢕⢕⢕⢕⢕⢕⢕⢕⢕⢕⢕⢕⢕⢕⢕⢕⢕⢕⢕⢕⢕⢕⢕⢕⢕⢕⢕⣼⣿⣿⣿⣿⣿⣧⢕⢕⢕⢕⢕⢕⢕⢕⢕⢕⢕⢕⢕⢕⢕⢕⢕⢕⢕⢕⢜⢻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⡷⢕⢕⣾⣿⣿⣿⣿⣿⣿⣿⣿⣿⣿⣿⣿⣿⣿⣿⣿⣿⣿⣿⣿⣿⣿⣿⣿⣿⣿⣿⣿⣿⣿⣿⣿⣿⣿⣿⣿⣿⣿⣿⣿⣿⣿⣿⣿⣿⣿⣿⣿⣿⣿⣿⣿⣿⣿⣿⣿⣿⣿⣿⣿⣿⣿⣿⣿⣿⣿⣿⣿⣿⣿⣿⣿⣿⣿⣿⣿⣿⣿⣿⣿⣿⣿⣿⣿⣿⣿⣿⢏⢕⢕⣱⡾⢟⢏⢕⢕⢕⢕⢕⢕⢕⢕⢕⢕⢕⢕⢕⢕⢕⢕⢕⢕⢕⢕⢕⢕⢕⢕⢕⢕⢕⢕⢕⢕⢕⢕⢱⣿⣿⣿⣿⣿⣿⣿⡇⢕⢕⢕⢕⢕⢕⢕⢕⢕⢕⢕⢕⢕⢕⢕⢕⢕⢕⢕⢕⢕⢹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⢝⢕⢕⣿⣿⢸⣿⡇⢜⢇⢕⡜⣎⢿⣿⣿⣿⣿⢿⢿⡿⢻⣿⣿⣿⣿⣿⣿⣿⣿⣿⣿⣿⣿⣿⣿⣿⣿⣿⣿⡿⢿⢿⢿⢿⢿⢿⣿⢟⢟⢿⢿⢿⢿⢿⢿⢿⢿⢿⢿⢿⢿⢿⢿⢟⢟⢟⢟⢟⢟⢟⢟⢟⢟⢟⢟⢟⢟⢟⢟⢟⢟⢟⢻⣿⣿⣿⣿⡟⢟⢟⢿⢿⢿⢿⢿⢿⢿⢿⢕⢕⢱⢞⢝⢕⢕⢕⢕⡱⢕⢕⢕⢕⢕⢕⢕⢕⢕⢕⢕⢕⢕⢕⢕⢕⢕⢕⢕⢕⢕⢕⢕⢕⢕⢕⢕⢕⢕⢕⣿⣿⣿⣿⣿⣿⣿⣿⣿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⢱⢝⢝⢜⢝⢕⢕⢕⢕⢕⢹⣧⢕⢕⢕⢕⡇⢸⢕⢕⢕⢕⢕⢕⢕⢕⢕⢕⢕⢕⢕⢕⢕⢕⢕⢕⢕⢕⢕⢕⢕⢕⢕⢕⢸⡏⢕⢕⢕⢕⢕⢕⢕⢕⢕⢕⢕⢕⢕⢕⢕⢕⢕⢕⢕⢕⢕⢕⢕⢕⢕⢕⢕⢕⢕⢕⢕⢕⢕⢕⢕⢸⣿⣿⣿⣿⢕⢕⢕⢕⢕⢕⢕⢕⢕⢕⢕⡵⢕⢕⢕⢕⢕⢕⢕⠜⢁⢅⢕⢕⢕⢕⢕⢕⢕⢕⢕⢕⢕⢕⢕⢕⢕⢕⢕⢕⢕⢕⢕⢕⢕⢕⢕⢕⢕⢕⢸⣿⣿⡿⢟⢻⢿⣿⣿⣿⡇⢕⢕⢕⢕⢕⢕⢕⢕⢕⢕⢕⢕⢕⢕⢕⢕⢕⢕⢕⢕⢕⢹⣿⣿⠀</a:t>
            </a:r>
            <a:br/>
            <a:r>
              <a:t>⣿⣿⣿⣿⣿⣿⣿⣿⣿⣿⣿⣿⣿⣿⣿⣿⣿⣿⣿⣿⢸⣿⣿⣿⣿⣿⣿⣿⣿⣿⣿⣿⣿⣿⣿⣿⣿⣿⣿⣿⣿⣿⣿⣿⣿⣿⣿⣿⣿⣿⣿⢕⣿⢸⡇⢕⢸⡇⢕⢕⢕⢕⢕⣕⣕⢕⢕⢕⣱⡟⢕⢕⢕⢖⢇⢕⢕⢘⢷⡜⣎⢕⢕⢕⢕⡇⢸⢕⢕⢕⢕⢕⢕⢕⢕⢕⢕⢕⢕⢕⢕⢕⢕⢕⢕⢕⢕⢕⢕⢕⢕⢕⢕⢸⡇⢕⢕⢕⢕⢕⢕⢕⢕⢕⢕⢕⢕⢕⢕⢕⢕⢕⢕⢕⢕⢕⢕⢕⢕⢕⢕⢕⢕⢕⢕⢕⢕⢕⢕⢕⢸⣿⣿⣿⣿⢕⢕⢕⢕⢕⢕⢕⢕⢕⢕⢝⢕⢕⢕⢕⢕⠕⠁⢀⢔⢕⢕⢕⢕⢕⢕⢕⢕⢕⢕⢕⢕⢕⢕⢕⢕⢕⢕⢕⢕⢕⢕⢕⢕⢕⢕⢕⢕⢕⢕⣿⣿⣿⡇⢕⢕⢕⢜⣿⣿⣧⢕⢕⢕⢕⢕⢕⢕⢕⢕⢕⢕⢕⢕⢕⢕⢕⢕⢕⢕⢕⢕⢜⢿⢿⠀</a:t>
            </a:r>
            <a:br/>
            <a:r>
              <a:t>⣿⣿⣿⣿⣿⣿⣿⣿⣿⣿⣿⣿⣿⣿⣿⣿⣿⣿⣿⣿⢜⣿⣿⣿⣿⣿⣿⣿⣿⣿⣿⣿⣿⣿⣿⣿⣿⣿⣿⣿⣿⣿⣿⣿⣿⣿⣿⣿⣿⣿⣿⢕⣿⢸⡇⢕⢝⣣⣵⣷⡷⢟⣫⣵⣷⣿⣿⢱⣿⡇⣿⣷⣷⣗⣇⣕⠑⢕⢕⢣⢻⣇⢕⢅⠑⠇⡜⣕⢕⢕⢕⢕⢕⢕⢕⢕⢕⢕⢕⢕⢕⢕⢕⢕⢕⢕⢕⢕⢕⢕⢕⢕⢕⢸⡇⢕⢕⢕⢕⢕⢕⢕⢕⢕⢕⢕⢕⢕⢕⢕⢕⢕⢕⢕⢕⢕⢕⢕⢕⢕⢕⢕⢕⢕⢕⢕⢕⢕⢕⢕⣾⣿⣿⣿⣿⢕⢕⢕⢕⢕⢕⢕⢕⢕⢕⢕⢕⢕⢕⢕⢕⢔⢄⢕⢕⢕⢕⢕⢕⢕⢕⢕⢕⢕⢕⢕⢕⢕⢕⢕⢕⢕⢕⢕⢕⢕⢕⢕⢕⢕⢕⢕⢕⢕⢕⣿⣿⣿⣿⣧⣕⣵⣾⣿⣿⡿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⢸⣣⣾⣿⣿⢟⣫⣾⣿⣿⣿⣿⣿⢧⣿⣿⢸⣿⣿⣿⣿⣿⣿⣆⠑⠕⢕⢸⣿⡇⢕⢕⢔⢜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⢸⣿⣿⣿⣿⣿⣿⣿⣿⣿⢇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⣣⣾⣿⣿⢟⣵⣿⣿⣿⣿⣿⣿⣿⡟⣾⣿⣿⢸⣿⣿⣿⣿⣿⣿⣟⣧⡑⢕⢕⣿⣿⢕⢕⢅⢕⢕⢕⢳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⢜⢻⢿⣿⣿⣿⡿⢟⢇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⣵⣿⣿⡿⣣⣿⣿⣿⣿⣵⣿⣿⣿⣿⢱⣿⣿⡏⣼⣿⣿⣿⣿⣿⣿⣿⣾⣷⢄⢕⣿⣿⡇⢔⢕⢕⢕⢕⢕⢕⠜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⣱⣿⣿⡿⣱⣿⡿⣱⣟⣾⣿⣿⣿⣿⡏⣾⣿⣿⡇⣿⣿⣿⣿⣿⣿⣿⣿⣷⢻⡇⢕⣿⣿⣧⢑⢕⢕⢑⢁⢁⠁⢄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⣕⢕⣵⣵⣼⣕⢹⣿⡿⣱⣿⡿⣽⣟⣾⣿⣿⣿⣿⣿⢽⡿⢏⣹⡇⢻⣿⣿⣿⣿⣿⣿⣿⣿⡜⢕⢸⣿⣿⡟⢔⡄⢥⢕⢕⣱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⣱⣿⣯⣻⣿⣿⣿⡟⣿⢣⣿⣿⣻⡟⣼⣿⣿⣿⣿⡿⢝⢸⢵⣾⣿⣷⣿⣿⣿⣿⣿⣿⣿⣿⣿⡇⠱⢫⡿⢿⠃⠁⠑⠐⠄⢱⢍⢝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⣸⣿⣿⡟⢿⣮⢝⢹⢇⢏⣾⣿⣿⣿⢣⣿⣿⣿⣿⣿⢕⢱⢱⣾⢿⡿⣸⣿⣿⣿⣿⣿⣿⣿⣿⣿⡇⠀⠀⠐⢀⢱⣰⢄⠀⠑⠔⠕⢑⢄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⣇⡇⢿⣟⢏⢻⡧⢜⣱⣵⢕⢱⣿⣿⣿⡏⣾⣿⣿⣿⣿⣿⡇⡏⣾⣿⣷⣷⣿⡏⣾⣿⣿⣿⣿⣿⣿⣿⢕⣄⣑⡕⢕⣿⣟⡇⢕⢔⢔⢕⢕⠕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⡎⢜⢪⡳⢕⢱⡿⣿⣣⣵⢸⣿⣿⡿⣸⣿⢏⣿⣿⣿⡿⢹⢹⣿⣿⣿⣿⡟⢱⣿⣿⣿⣿⣿⣿⣿⡇⢕⣿⣿⢕⣸⣿⢸⢕⢕⢕⢕⢕⢕⢕⢜⢝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⢸⢱⣝⢗⢯⢽⣼⣿⢿⢣⡿⢏⣼⣿⣿⣿⢣⡏⣼⣟⡿⢿⡟⣼⢸⣿⣿⣿⣿⣿⢿⢹⢕⣸⣿⡿⢸⢟⡿⣼⢕⢕⣵⡕⢕⣵⡕⢕⢕⢕⢕⢕⢸⣿⣿⣿⣿⣿⣿⣿⣿⣿⣿⣿⣿⣿⣿⣿⣿⣿⣿⣿⣿⣿⣿⣿⣿⣿⣿⢕⢕⢕⢕⢕⢕⢕⢕⢕⢕⢕⢕⢕⢕⢕⢕⢕⢕⢕⢕⢕⢕⢕⢕⢕⢸⣿⣿⣿⣿⢕⢕⢕⢕⢕⢕⢕⢕⢕⢕⢕⢕⢕⢕⢕⢕⢕⢕⣕⢕⢕⢕⢕⢕⢕⢕⢕⣱⣷⣧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⢿⣟⢟⢿⣿⣿⣿⣿⣿⣿⣿⣿⣿⣿⣿⣿⣿⣿⣿⣿⣿⣿⣿⣿⡇⢕⢕⣱⡕⠁⢝⢇⢝⢕⣿⣿⡎⡞⣱⢱⣿⣿⣿⢏⣿⢱⢿⢿⣿⢹⣾⣿⣾⡟⢿⣿⣿⡟⢜⢇⣱⣿⣷⡏⡞⢺⢷⡇⢼⢇⣿⡇⢕⣿⡇⢕⢕⢸⣿⣿⣿⣿⣿⣿⣿⣿⣿⣿⣿⣿⣿⣿⣿⣿⣿⣿⣿⣿⣿⣿⣿⣿⣿⣿⣿⣿⣿⢕⢕⢕⢕⢕⢕⢕⢕⢕⢕⢕⢕⢕⢕⢕⢕⢕⢕⢕⢕⢕⢕⢕⢕⢕⢸⣿⣿⣿⣿⢕⢕⢕⢕⢕⢕⢕⢕⢕⢕⢕⢕⢕⢕⢕⢕⢕⢕⣿⡇⢕⢕⢕⢕⢕⢕⢕⠕⢜⢏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⡟⣕⣣⣽⣷⣿⣎⢿⣿⣿⣿⣿⣿⣿⣿⣿⣿⣿⣿⣿⣿⣿⣿⣿⣿⣿⣿⢇⣵⣾⡟⠁⠀⢸⢇⡕⢱⣿⢇⢞⢕⡿⢸⣿⣿⡏⣅⡅⠈⠉⠙⠑⠗⢼⣽⣿⣧⣾⣸⢿⢇⡕⠸⠽⢽⠝⠕⢇⢕⣿⢕⣵⢕⣿⡇⢕⣿⡇⢕⢕⢜⢟⢟⢻⣿⣿⣿⣿⣿⣿⣿⣿⣿⣿⣿⣿⣿⣿⣿⣿⣿⣿⣿⣿⣿⣿⣿⣿⣿⡿⢕⢕⢕⢕⢕⢕⢕⢕⢕⢕⢕⢕⢕⢕⢕⢕⢕⢕⢕⢕⢕⢕⢕⢕⢕⢸⣿⣿⣿⣿⢕⢕⢕⢕⢕⢕⢕⢕⢕⢕⢕⢕⢕⢕⢕⢕⢕⢜⣿⣷⢕⢕⢕⢱⢕⢰⣕⢕⢕⢱⡆⢕⢕⢕⢕⢕⢕⢕⢕⢕⠀⢕⢕⢕⢕⢕⢕⢕⢕⢕⢕⢕⢕⢕⢕⢕⢕⢕⢕⢕⢕⢕⢕⢕⢕⢕⢕⢕⢕⢕⢕⢕⢕⢕⢕⢕⢕⢕⢕⢕⢕⢕⢕⢕⢕⢕⠀</a:t>
            </a:r>
            <a:br/>
            <a:r>
              <a:t>⣿⣿⣿⣿⣿⣿⣿⣿⣿⣿⣿⣿⣿⣿⣷⡜⢻⡸⣮⢿⠟⠜⣿⣿⣿⣿⣿⣿⣿⣿⣿⣿⣿⣿⣿⣿⣿⣿⡿⣏⡷⢟⣽⢏⠁⠀⠀⢸⢸⢕⣾⣟⣼⢕⢕⡇⡏⣼⡿⣸⣿⣇⢝⢅⢄⢔⣱⣾⣿⣿⣿⣿⣿⣿⣿⢕⢆⢄⢀⣱⢆⡔⣼⢣⢸⣿⢕⣿⡇⢕⣿⡇⢕⢕⢱⣾⣿⣿⣿⣿⣿⣿⣿⣿⣿⣿⣿⣿⣿⣿⣿⣿⣿⣿⣿⣿⣿⣿⣿⣿⣿⣿⣿⡇⢕⢕⢕⢕⢕⢕⢕⢕⢕⢕⢕⢕⢕⢕⢕⢕⢕⢕⢕⢕⢕⢕⢕⢕⢕⢸⣿⣿⣿⣿⢕⢕⢕⢕⢕⢕⢕⢕⢕⢕⢕⢕⢕⢕⢕⢕⢕⢕⣿⣿⡇⢑⢕⢸⣷⣾⣯⢕⢕⢸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⣷⣕⠁⠱⠗⠀⠁⠜⣿⣿⣿⣿⣿⣿⣿⣿⣿⣿⣿⣿⣿⣿⢫⢾⢏⣱⡾⢕⠀⠀⠀⠀⢕⢇⣸⡿⢹⡇⢕⡕⢕⢱⢸⡟⣿⣿⡟⢷⢾⢷⣾⣿⣿⣿⣿⣿⣿⣿⣿⣿⣧⣕⣱⣵⣿⣿⣽⢇⡿⢸⣿⢕⣿⡇⢕⣿⡇⢕⢕⢸⣿⣿⣿⣿⣿⣿⣿⣿⣿⣿⣿⣿⣿⣿⣿⣿⣿⣿⣿⣿⣿⣿⣿⣿⣿⣿⣿⣿⡇⢕⢕⢕⢕⢕⢕⢕⢕⢕⢕⢕⢕⢕⢕⢕⢕⢕⢕⢕⢕⢕⢕⢕⢕⢕⣿⣿⣿⣿⣿⢕⢕⢕⢕⢕⢕⢕⢕⢕⢕⢕⢕⢕⢕⢕⢅⢕⢕⢻⣿⣧⢕⢑⢜⣿⣿⢟⠕⠕⠑⠁⠀⠑⢕⢄⢕⢕⢕⠑⠑⢕⢕⢔⢕⢕⢕⢕⢕⢕⢕⢕⢕⢕⢕⢕⢕⢕⢕⢕⢕⢕⢕⢕⢕⢕⢕⢕⢕⢕⢕⢕⢕⢕⢕⢕⢕⢕⢕⢕⢕⢕⢕⢕⢕⢕⢕⠀</a:t>
            </a:r>
            <a:br/>
            <a:r>
              <a:t>⣿⣿⣿⣿⣿⣿⣿⣿⣿⣿⣿⣿⣿⣿⣿⣿⣿⣆⠀⠔⠕⠀⠀⢘⢿⣿⣿⣿⣿⣿⡿⢿⢿⣿⣿⢟⢕⢣⣧⣾⢟⡕⢕⢕⢄⢄⠄⢜⢱⡟⢕⣿⡇⢾⢇⢕⢸⡇⢣⣿⣿⣿⣿⣿⣿⣿⣿⣿⣿⣿⣿⣿⣿⣿⣿⣿⣷⣷⣷⣿⡿⣻⢇⡇⢸⣿⢕⣿⡇⢕⣿⡇⢕⢕⢜⣿⣿⣿⣿⣿⣿⣿⢿⢿⣿⣿⣿⣿⣿⣿⣿⣿⣿⣿⣿⣿⣿⣿⣿⣿⣿⣿⣿⡇⢕⢕⢕⢕⢕⢕⢕⢕⢕⢕⢕⢕⢕⢕⢕⢕⢕⢕⢕⢕⢕⢕⢕⢕⢕⣿⣿⣿⣿⡿⢕⢕⢕⢕⢕⢕⢕⢕⢕⢕⢕⢕⢕⢕⢕⢕⢕⢕⢸⣿⣿⠁⠑⢕⣿⣿⣷⣷⢰⣔⢔⢔⢕⢕⢕⢕⢕⠕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⢀⠀⢔⠔⢄⣜⣯⣽⣾⣿⣿⣿⣿⣿⣿⢇⢎⢱⣿⣿⡏⣵⡇⢕⢑⢑⢁⢕⢕⢜⣱⢱⣿⣧⢕⢕⢕⢜⢕⢜⢿⣿⣿⣿⣿⣿⣿⣿⣿⣿⣿⣿⣿⣿⣿⣿⣿⣿⣿⣿⡿⣪⣿⢕⢇⢸⣿⢕⣿⡇⢕⣿⡇⢕⢕⢕⣿⣿⣿⣿⣿⣿⢏⣼⣧⣇⢝⢻⣿⣿⣿⣿⣿⣿⣿⣿⣿⣿⣿⣿⣿⣿⣿⣿⡇⢕⢕⢕⢕⢕⢕⢕⢕⢕⢕⢕⢕⢕⢕⢕⢕⢕⢕⢕⢕⢕⢕⢕⢕⢕⣿⣿⣿⣿⡇⢕⢕⢕⢕⢕⢕⢕⢕⢕⢕⢕⢕⢕⢕⢕⢕⢕⢕⢕⣿⣿⠄⣕⣼⣿⣿⣿⣿⣾⡇⢕⢕⢕⢕⢕⠑⠁⠀⠀⢄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⡀⠀⢠⣾⣿⣿⣿⣿⣿⣿⢿⢟⢟⢣⢇⢜⢱⣿⡏⢜⢿⡿⢿⢷⢗⡵⢕⢕⡵⢇⢸⣿⢕⢕⢕⢕⢕⢕⢕⢜⢿⣿⣿⣿⣿⣿⣿⣿⣿⣿⣿⣿⣿⣿⣿⣿⣿⣿⢏⣵⡏⢱⢱⢕⢸⣿⢕⣿⡇⢕⣿⡇⢕⢕⢕⢸⣿⣿⣿⡿⠇⠔⢝⡏⢽⢇⢕⢽⣿⣿⣿⣿⣿⣿⣿⣿⣿⣿⣿⣿⣿⣿⣿⡇⢕⢕⢕⢕⢕⢕⢕⢕⢕⢕⢕⢕⢕⢕⢕⢕⢕⢕⢕⢕⢕⢕⢕⢕⢕⣿⣿⣿⣿⡇⢕⢕⢕⢕⢕⢕⢕⢕⢕⢕⢕⢕⢕⢕⢕⢕⢕⢕⢕⣿⣿⣵⣿⣿⣿⣿⣿⡯⣿⡇⢕⠀⠕⢕⢕⠀⠀⠀⠀⢕⢕⢕⢕⢕⢕⢕⢕⢕⢕⢕⢕⢕⢕⢕⢕⢕⢕⢕⢕⢕⢕⢕⢕⢕⢕⢕⢕⢕⢕⢕⢕⢕⢕⢕⢕⢕⢕⢕⢕⢕⢕⢕⢕⣕⣕⣕⠀</a:t>
            </a:r>
            <a:br/>
            <a:r>
              <a:t>⣿⣿⣿⣿⣿⣿⣿⣿⣿⣿⣿⣿⣿⣿⣿⣿⣿⣿⣿⣿⣷⡄⠸⠿⢿⢫⢏⢕⢕⡵⡱⢕⢕⠇⠁⢕⢸⡿⢕⢕⢕⢕⢑⣰⣿⢇⢕⢜⢕⢕⢜⣿⢕⣵⡧⢧⢕⢕⢕⢕⢕⢝⢻⣿⣿⣿⣿⣿⣿⣿⣿⣯⣿⣿⣿⣿⢟⡝⣸⣿⡇⢕⡕⢕⢸⠇⢕⢟⢵⣷⣷⣷⣧⣵⣕⢸⣿⣿⢟⠁⠁⠀⠘⠋⢀⣵⡺⣾⣿⢿⣿⣯⣿⣿⣿⣿⣿⣿⣿⣿⣿⣿⣿⡇⢕⢕⢕⢕⢕⢕⢕⢕⢕⢕⢕⢕⢕⢕⢕⢕⢕⢕⢕⢕⢕⢕⢕⢕⢕⣿⣿⣿⣿⡇⢕⢕⢕⢕⢕⢕⢕⢕⢕⢕⢕⢕⢕⢕⢕⢕⢕⢕⢕⣿⣿⣿⣿⣿⣿⣿⣿⡯⢜⢕⢕⢔⢔⢕⢕⠀⠀⠀⢔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⣿⡏⢁⠀⠀⠁⠑⠑⠁⠱⣷⣾⣿⡏⣄⠀⠀⢸⡇⢕⢕⢕⣱⣾⡿⢟⠕⢕⢕⢕⢕⢕⢻⣾⣿⡧⢕⢣⠕⠑⢕⢕⢕⢕⢕⢝⢻⢿⣿⣿⣿⣿⡿⢿⣟⢝⢕⣼⢱⡿⢕⡇⢕⢌⢔⢕⢕⢕⢕⠕⢜⢝⢻⢿⣿⣿⣿⣮⣕⢅⠀⠑⠑⠀⣰⣾⣿⣟⣿⣿⣕⢕⢕⢕⢸⣿⣿⣿⣿⣿⣿⣿⣿⣿⡇⢕⢕⢕⢕⢕⢕⢕⢕⢕⢕⢕⢕⢕⢕⢕⢕⢕⢕⢕⢕⢕⢕⢕⢕⢕⣿⣿⣿⣿⡇⢕⢕⢕⢕⢕⢕⢕⢕⢕⢕⢕⢕⢕⢕⢕⢕⢕⢕⢕⣿⣿⣿⣿⣿⣿⣿⣿⡇⢕⢕⢕⢕⢕⢕⠁⠀⠀⢄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⡿⢕⢕⠀⠀⠀⠐⠔⠀⠀⠘⢿⣿⣿⣿⣷⣄⢀⢃⠁⣱⣾⢟⢕⢕⢕⢕⢕⢕⣕⣕⣕⡜⣿⣿⣧⢔⠀⠀⠀⢕⢕⢕⢕⣵⣷⣿⣷⡮⠙⠋⠁⠑⢸⣿⢕⣱⡟⡼⢕⢕⠕⠑⢕⢕⢕⢕⢕⠕⠑⠁⣘⢕⢝⢜⢟⢿⣿⣿⣷⡕⠀⣠⣾⢿⣿⣿⣿⣿⣿⣿⣧⢕⢕⢸⣿⣿⣿⣿⣿⣿⣿⣿⣿⡇⢕⢕⢕⢕⢕⢕⢕⢕⢕⢕⢕⢕⢕⢕⢕⢕⢕⢕⢕⢕⢕⢕⢕⢕⢕⣿⣿⣿⣿⡇⢕⢕⢕⢕⢕⢕⢕⢕⢕⢕⢕⢕⢕⢕⢕⢕⢕⢕⢕⢹⣿⣿⣿⣿⣿⣿⣿⣿⢕⢕⢕⢕⢑⢄⢄⢔⢕⢕⢕⢕⢕⢕⢕⢕⢕⢕⢕⢕⢕⢕⢕⢕⢕⢕⢕⢕⢕⢕⢕⢕⢕⢕⢕⢕⢕⢕⢕⢕⢕⢕⢕⢕⢕⢕⢕⢕⢕⢕⢕⢕⢕⢕⢜⣿⣿⣿⠀</a:t>
            </a:r>
            <a:br/>
            <a:r>
              <a:t>⣿⣿⣿⣿⣿⣿⣿⣿⣿⣿⣿⣿⣿⣿⣿⣿⣿⣿⣿⡇⢕⢕⢔⠀⠀⠀⠀⠔⠔⠀⠈⢿⣿⣿⣿⣿⣿⢆⣼⡟⢕⢕⢕⢕⣱⣷⣿⣿⣿⣿⣿⡇⣿⣿⣿⡕⠀⠀⠀⡕⢕⣱⣾⣿⣿⣿⣿⡇⠀⠀⠀⠀⢸⣿⢕⡿⡱⣱⢕⢕⢅⣔⠕⠕⠑⠁⠀⠀⢀⢄⢕⢕⢕⠑⠕⠕⠜⠟⠛⢁⣵⣟⣿⢻⣿⣿⣿⣿⢕⣵⢟⢕⢕⢕⢜⣿⣿⣿⣿⣿⣿⣿⣿⡇⢕⢕⢕⢕⢕⢕⢕⢕⢕⢕⢕⢕⢕⢕⢕⢕⢕⢕⢕⢕⢕⢕⢕⢕⢸⣿⣿⣿⣿⢇⢕⢕⢕⢕⢕⢕⢕⢕⢕⢕⢕⢕⢕⢕⢕⢕⢕⢕⢕⢕⢻⣿⣿⣿⣿⣿⣿⣿⡕⢕⢕⢕⢕⢕⢕⢕⢕⢕⢕⢕⢕⢕⢕⢕⢕⢕⢕⢕⢕⢕⢕⢕⢕⢕⢕⢕⢕⢕⢕⢕⢕⢕⢕⢕⢕⢕⢕⢕⢕⢕⢕⢕⢕⢕⢕⢕⢕⢕⢕⢕⢕⢕⢕⢿⣿⣿⠀</a:t>
            </a:r>
            <a:br/>
            <a:r>
              <a:t>⣿⣿⣿⣿⣿⣿⣿⣿⣿⣿⣿⣿⣿⣿⣿⣿⣿⣿⣿⣷⡕⢕⢕⢄⠀⠀⠀⠀⢄⢄⠀⠀⢻⣿⢿⡟⢣⡿⢝⢕⢕⢕⢕⣾⣿⣿⣿⣿⣿⣿⣿⡇⣿⣿⣿⡇⠀⠀⠀⣿⣿⣿⣿⣿⣿⣿⣿⣇⠀⠀⠀⠀⠀⢝⢇⢕⠃⢙⢕⢱⣷⡼⡔⢀⣠⣤⣴⣵⣕⣕⢕⠕⠁⠀⠀⠐⠀⠀⠀⢀⢸⣿⢯⣿⣿⣿⢿⣿⣿⢏⢕⢕⢕⢕⣾⣿⣿⣿⣿⣿⣿⣿⣿⢕⢕⢕⢕⢕⢕⢕⢕⢕⢕⢕⢕⢕⢕⢕⢕⢕⢕⢕⢕⢕⢕⢕⢕⢕⢸⣿⣿⣿⣿⢕⢕⢕⢕⢕⢕⢕⢕⢕⢕⢕⢕⢕⢕⢕⢕⢕⢕⢕⢕⢕⢕⢻⣿⣿⣿⣿⣿⣿⢇⢕⢕⢕⢔⢕⢕⢕⢕⢕⢕⢕⢕⢕⢕⢕⢕⢕⢕⢕⢕⢕⢕⢕⢕⢕⢕⢕⢕⢕⢕⢕⢕⢕⢕⢕⢕⢕⢕⢕⢕⢕⢕⢕⢕⢕⢕⢕⢕⢕⢕⢕⢕⢕⢕⢸⢿⢟⠀</a:t>
            </a:r>
            <a:br/>
            <a:r>
              <a:t>⣿⣿⣿⣿⣿⣿⣿⣿⣿⣿⣿⣿⣿⣿⣿⣿⣿⣿⣿⡿⣸⣔⢁⢀⠀⠀⢰⡀⠀⠀⠀⢀⢔⢕⢟⠑⠛⠑⠑⠑⠕⠕⣾⣿⣿⣿⣿⣿⣿⣿⣿⡇⢿⡏⣿⣿⡄⠀⠀⣿⣿⣿⣿⣿⣿⣿⣿⣿⠀⠀⠀⠀⠀⢕⢄⢀⠁⢄⢄⣽⣿⣷⢱⢑⠉⠙⠛⠻⠿⢿⠏⠀⠀⠄⠀⠀⠀⠀⢄⢕⢕⢷⣽⢟⣿⣿⣿⢿⡕⢕⢕⢕⢕⢕⢸⣿⣿⣿⣿⣿⣿⣿⣿⢕⢕⢕⢕⢕⢕⢕⢕⢕⢕⢕⢕⢕⢕⢕⢕⢕⢕⢕⢕⢕⢕⢕⢕⢕⢸⣿⣿⣿⣿⢕⢕⢕⢕⢕⢕⢕⢕⢕⢕⢕⢕⢕⢕⢕⢕⢕⢕⢕⢕⢕⢕⢕⢹⣿⣿⣿⣿⣿⢕⢕⢕⢕⢄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⣷⣿⣿⣷⡵⢕⢔⢜⢋⢔⠔⢕⣕⣱⢕⠅⠀⠀⠀⠀⠀⠀⠀⠀⠈⠙⠛⠻⢿⣿⣟⣿⣷⢸⣿⢜⣿⣷⢀⠀⢻⣿⣿⣿⣿⣿⣿⣿⡇⠀⠀⠀⠀⠀⢕⢁⢀⢕⠔⣅⣿⣿⣿⡇⢇⢔⠀⠀⠀⠀⠀⠀⢠⠄⠀⠀⠀⢀⢕⢕⢑⣼⣻⣞⣮⣿⣿⡏⢱⣿⣇⢕⢕⢕⢕⢸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⣟⢿⣿⣿⣿⡇⢕⢕⢕⢕⢜⣟⢯⢏⢞⠁⠀⠀⠀⠀⠀⠀⠀⠀⠀⠀⠀⠀⠀⠈⠙⢹⣿⡇⢻⣎⣾⣿⣧⡀⠘⣿⣿⣿⣿⣿⣿⣿⠁⠀⠀⠀⠀⠀⢱⣇⡱⣔⢆⢜⣿⣿⣿⡇⢜⢔⢕⠐⠀⠀⢄⠄⢀⢄⢄⢄⡄⣠⣄⣴⢸⣿⣿⣿⣿⣿⣿⣿⣕⢏⢕⣱⣕⢕⢕⢸⣿⣿⣿⣿⣿⣿⣿⣿⢕⢕⢕⢕⢕⢕⢕⢕⢕⢕⢕⢕⢕⢕⢕⢕⢕⢕⢕⢕⢕⢕⢕⢕⢕⢸⣿⣿⣿⣿⢕⢕⢕⢕⢕⢕⢕⢕⢕⢕⢕⢕⢕⢕⢕⢕⢕⢕⢕⢕⢕⢕⢕⢕⢕⢕⢜⢻⣿⣿⣷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⣯⡻⣿⣿⣿⡇⢕⢕⢕⠕⠕⣰⢇⢕⠀⠀⠀⠀⢀⠔⠑⠀⠀⢀⠐⠀⠀⠀⠀⠀⠀⠙⠑⠁⢻⡸⣿⣟⢷⡀⢹⣿⣿⣿⣿⣿⠇⠀⠀⠀⠀⠀⠀⠘⠃⠑⠘⠃⠑⠙⠛⠛⠃⠑⠜⠄⠀⠀⠀⠐⢕⢕⢕⢕⣕⣾⣷⣿⡿⣸⣿⣿⣿⣿⣿⣿⣵⣵⢕⢕⣿⢏⢕⢕⣾⣿⣿⣿⣿⣿⣿⣿⣿⢕⢕⢕⢕⢕⢕⢕⢕⢕⢕⢕⢕⢕⢕⢕⢕⢕⢕⢕⢕⢕⢕⢕⢕⢕⢸⣿⣿⣿⣿⢕⢕⢕⢕⢕⢕⢕⢕⢕⢕⢕⢕⢕⢕⢕⢕⢕⢕⢕⢕⢕⢕⢕⢕⢕⢕⢕⢕⢜⢝⢝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⡿⢑⢉⢁⠁⠀⠀⠀⢀⡼⡱⡕⢕⠀⠀⠀⠄⠑⠀⠀⢄⢑⠀⠀⠀⠀⠀⠀⠀⠀⠀⠀⠀⠁⢣⢿⣿⣜⢧⠈⢿⣿⣿⣿⢏⠀⠀⠀⠀⠀⠀⠀⠀⠀⠀⠀⠀⠀⠀⠀⠀⠀⠀⠀⠀⠀⠀⠀⠀⠁⠁⠑⠕⠿⢿⢿⣫⣷⣿⣿⣿⣿⣿⣿⣿⣿⢻⣿⣿⣿⣧⣕⢕⣾⣿⣿⣿⣿⣿⣿⣿⣿⢕⢕⢕⢕⢕⢕⢕⢕⢕⢕⢕⢕⢕⢕⢕⢕⢕⢕⢕⢕⢕⢕⢕⢕⢕⣾⣿⣿⣿⡿⢕⢕⢕⢕⢕⢕⢕⢕⢕⢕⢕⢕⢕⢕⢕⢕⢕⢕⢕⢕⢕⢕⢕⢕⢕⢕⢕⢕⢕⢕⢕⢕⢅⢑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⢧⠕⢕⢕⢕⢔⢔⣰⢟⣽⣿⢎⢕⢕⠀⠁⠀⠀⠐⠁⠀⠀⠐⠄⠀⠀⠀⠀⠀⠀⠀⠀⠀⠀⠀⢸⣷⣿⣮⡂⠜⣿⣿⡟⠀⠀⠀⠀⠀⠀⠀⠀⠀⠀⠀⠀⠀⠀⠀⠀⠀⠀⠀⠀⠀⠀⠀⠀⠀⠀⠀⠀⠀⠀⠀⠀⠁⠉⠉⠙⠻⢿⣿⣿⣿⣿⣿⣿⣿⣿⣿⣿⣿⣿⣿⣿⣿⣿⣿⣿⣿⣿⢕⢕⢕⢕⢕⢕⢕⢕⢕⢕⢕⢕⢕⢕⢕⢕⢕⢕⢕⢕⢕⢕⢕⢕⢕⣿⣿⣿⣿⡇⢕⢕⢕⢕⢕⢕⢕⢕⢕⢕⢕⢕⢕⢕⢕⢕⢕⢕⢕⢕⢕⢕⢕⢕⢕⢕⢕⢕⢕⢕⢕⢕⢕⢑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⢔⢅⢑⢑⡵⢏⣾⡿⢇⢕⢕⠕⠀⠀⠀⠀⠐⠁⠀⠀⠀⠀⠁⠐⠀⠀⠀⠀⠀⠀⠀⠀⠀⠀⢹⣿⣷⣏⠂⠝⠙⠀⠀⠀⠀⠀⠀⠁⠐⢄⠀⠀⠀⠀⠀⠀⠀⠀⠀⠀⠀⠀⠀⠀⠀⠀⠀⠀⠀⠀⠀⠀⠀⠀⠀⠀⠀⠀⠀⠈⣿⣿⣿⣿⣿⣿⣿⣿⣿⣾⣿⣳⣾⣿⣿⣿⣿⣿⣿⣿⢕⢕⢕⢕⢕⢕⢕⢕⢕⢕⢕⢕⢕⢕⢕⢕⢕⢕⢕⢕⢕⢕⢕⢕⢕⣿⣿⣿⣿⡇⢕⢕⢕⢕⢕⢕⢕⢕⢕⢕⢕⢕⢕⢕⢕⢕⢕⢕⢕⢕⢕⢕⢕⢕⢕⢕⢕⢕⢕⢕⢕⢕⠄⢑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⡞⢱⣾⡟⢕⡜⢝⢕⠀⠀⠀⠀⠀⠀⠀⠀⠀⠀⠀⠀⠀⠑⠀⠀⠀⠀⠀⠀⠀⠀⠀⠀⢿⢹⡿⠀⠁⠁⠀⠀⠀⠀⠀⠀⠀⠀⠀⠀⠀⠐⠐⠐⠔⠔⠔⢔⢄⢄⢄⢄⢔⢔⢄⢄⢀⠀⠀⠀⠀⠀⠀⠀⠀⠀⠀⢀⣰⣿⣿⣿⣿⣿⣿⣿⣿⣿⣿⣿⣿⣿⣿⣿⣿⣿⣿⣿⣿⢕⢕⢕⢕⢕⢕⢕⢕⢕⢕⢕⢕⢕⢕⢕⢕⢕⢕⢕⢕⢕⢕⢕⢕⢕⣿⣿⣿⣿⡇⢕⢕⢕⢕⢕⢕⢕⢕⢕⢕⢕⢕⢕⢕⢕⢕⢕⢕⢕⢕⢕⢕⢕⢕⢕⣱⣵⣕⣕⡕⢕⠁⢀⠅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⡕⢕⢱⢎⣱⣿⢏⢕⡮⢕⢕⡕⠄⠀⠀⠀⠀⠀⠀⠀⠀⠀⠀⠀⠀⠀⠀⠀⠀⠀⠀⠀⠀⠀⠀⠀⢜⢕⡇⠀⠀⡀⠀⠀⠀⠀⠀⠀⠀⠀⠀⠀⠀⠀⠀⠀⠀⠀⠀⠀⠀⠀⠀⠀⠀⠀⠀⠀⠀⠀⠀⠀⠀⠀⠀⠀⠀⠀⠀⣼⣿⣿⣿⣿⣿⣿⣿⣿⣿⣿⣿⣿⣿⣿⣿⣿⣿⣿⣿⣿⡇⢕⢕⢕⢕⢕⢕⢕⢕⢕⢕⢕⢕⢕⢕⢕⢕⢕⢕⢕⢕⢕⢕⢕⢕⢕⣿⣿⣿⣿⡇⢕⢕⢕⢕⢕⢕⢕⢕⢕⢕⢕⢕⢕⢕⢕⢕⢕⢕⢕⢕⢕⢕⢕⢕⢕⣿⣿⣿⣿⡿⢿⣷⢦⢄⢕⢕⢕⢕⢕⢕⢕⢕⢕⢕⢕⢕⢕⢕⢕⢕⢕⢕⢕⢕⢕⢕⢕⢕⢕⢕⢕⢕⢕⢕⢕⢕⢕⢕⢕⢕⢕⢕⢕⢕⢕⢕⢕⢕⢕⢕⢕⢕⢕⢕⢕⢕⢸⠀</a:t>
            </a:r>
            <a:br/>
            <a:r>
              <a:t>⣳⣕⡱⢕⢱⢕⡕⢕⢕⢕⢕⢕⢕⢕⢕⢕⢕⢕⢕⢕⢕⢜⢕⡱⢇⣱⣿⢏⢱⡗⢕⢕⡕⡕⠀⠀⠀⠀⠀⠀⠀⠀⠀⠀⠀⠀⠀⠀⠀⠀⠀⠀⠀⠀⠀⠀⠀⠀⠑⠁⠀⠁⠻⣿⣧⠄⠀⠀⠀⠀⠀⠀⠀⠀⠀⠀⠀⠀⠀⠀⠀⠀⠀⠀⠀⠀⠀⠀⠀⠀⠀⠀⠀⠀⠀⠀⠀⢀⠀⠀⢱⣿⣿⣿⣿⣿⣿⣿⣿⣿⣿⣿⣿⣿⣿⣿⣿⣿⣿⣿⣿⣿⡇⢕⢕⢕⢕⢕⢕⢕⢕⢕⢕⢕⢕⢕⢕⢕⢕⢕⢕⢕⢕⢕⢕⢕⢕⢕⣿⣿⣿⣿⡇⢕⢕⢕⢕⢕⢕⢕⢕⢕⢕⢕⢕⢕⢕⢕⢕⢕⢕⢕⢕⢕⣕⣵⣵⣵⣽⣿⣿⢿⣏⣝⣷⣧⡕⢕⢕⢕⢕⢕⢕⢕⢕⢕⢕⢕⢕⢕⢕⢕⢕⢕⢕⢕⢕⢕⢕⢕⢕⢕⢕⢕⢕⢕⢕⢕⢕⢕⢕⢕⢕⢕⢕⢕⢕⢕⢕⢕⢕⢕⢕⢕⢕⢕⢕⢕⢕⢕⠀</a:t>
            </a:r>
            <a:br/>
            <a:r>
              <a:t>⣿⣷⢯⣷⢵⡳⢽⡇⢕⢕⢕⢱⢕⢱⢕⢵⣕⢵⡕⢵⡕⡕⡱⢕⣱⡿⢕⢕⢎⢕⢕⣜⡹⢕⠀⠀⠀⠀⠀⠀⠀⠀⠀⠀⠀⠀⠀⠀⠀⠀⠀⠀⠀⠀⠀⠀⠀⠀⠀⠀⠀⠀⠀⠈⠉⠀⠀⠀⠀⠀⠀⠀⠀⠀⠀⠀⠀⠀⠀⠀⠀⠀⠀⠀⠀⠀⠀⠀⠀⠀⠀⠀⠀⠀⠀⠀⠀⠁⠐⢄⢿⣿⣿⣿⣿⣿⣿⣿⣿⣿⣿⣿⣿⣿⣿⣿⣿⣿⣿⣿⣿⣿⡇⢕⢕⢕⢕⢕⢕⢕⢕⢕⢕⢕⢕⢕⢕⢕⢕⢕⢕⢕⢕⢕⢕⢕⢕⢕⣿⣿⣿⣿⢇⢕⢕⢕⢕⢕⢕⢕⢕⢕⢕⢕⢕⢕⢕⢕⢕⢕⢕⢕⢕⢱⣿⣿⣿⢿⣯⣷⣾⣿⣿⣿⣿⣿⡇⢕⢕⢕⢕⢕⢕⢕⢕⢕⢕⢕⢕⢕⢕⢕⢕⢕⢕⢕⠕⢕⢕⢕⢕⢕⢕⢕⢕⢕⢕⢕⢕⢕⢕⢕⢕⢕⢕⢕⢕⢕⢕⢕⢕⢕⢕⢕⢕⢕⠑⢕⢕⢕⠀</a:t>
            </a:r>
            <a:br/>
            <a:r>
              <a:t>⣿⣝⢕⢜⡗⢝⡗⢝⡣⢕⢕⢕⢹⢕⡳⢽⡳⣽⡳⢝⢇⣕⢕⡱⢟⢕⢕⢇⢕⢕⢮⣟⢎⢕⡇⠀⠀⠀⠀⠀⠀⠀⠀⠀⠀⠀⠀⠀⠀⠀⠀⠀⢀⢀⠀⠀⠀⠀⠀⠀⠀⠀⠀⠀⠀⠀⠀⠀⠀⠀⠀⠀⠀⠀⠀⠀⠀⠀⠀⠀⠀⠀⠀⠀⠀⠀⠀⠀⠀⠀⠀⠀⠀⠀⠀⠀⠀⠀⠀⢄⡕⢻⣿⣿⣿⣿⣿⣿⣿⣿⣿⣿⣿⣿⣿⣿⣿⣿⣿⣿⣿⣿⡇⢕⢕⢕⢕⢕⢕⢕⢕⢕⢕⢕⢕⢕⢕⢕⢕⢕⢕⢕⢕⢕⢕⢕⢕⢸⣿⣿⣿⣿⢕⢕⢕⢕⢕⢕⢕⢕⢕⢕⢕⢕⢕⢕⢕⢕⢕⢕⢕⢕⢕⢜⢟⣫⣷⣿⣿⣿⣿⣿⣿⣿⣿⣿⡇⢕⢕⢕⢕⢕⢕⢕⢕⢕⢕⢕⢕⢕⢕⢕⢕⢕⢕⢕⠀⢕⢕⢕⢕⢕⢕⢕⢕⢕⢕⢕⢕⢕⢕⢕⢕⢕⠕⢕⢕⢕⢕⢕⢕⢕⢕⢕⢕⢕⢕⢕⢕⢕⠀</a:t>
            </a:r>
            <a:br/>
            <a:r>
              <a:t>⣏⢕⢜⢕⢜⢇⢕⢇⢝⢣⢕⢇⢕⢕⢕⢕⡫⣷⡿⢏⢱⢇⡜⢕⢕⢕⢇⢕⢕⣼⢽⡗⢕⢸⡇⠀⠀⠀⠀⠀⠀⠀⠀⢀⢀⠀⠉⠉⠁⢁⠀⠁⠁⠀⠀⠀⠀⠀⠀⠀⠀⠀⠀⠀⠀⠀⠀⠀⠀⠀⠀⠀⠀⠀⠀⠀⠀⠀⠀⠀⠀⠀⠀⠀⠀⠀⠀⠀⠀⠀⠀⠀⠀⠀⠀⠀⠀⠀⠀⢾⣿⡕⢜⣿⣿⣿⣿⣿⣿⣿⣿⣿⣿⣿⣿⣿⣿⣿⣿⣿⣿⣿⡇⢕⢕⢕⢕⢕⢕⢕⢕⢕⢕⢕⢕⢕⢕⢕⢕⢕⢕⢕⢕⢕⢕⢕⢕⢸⣿⣿⣿⣿⢕⢕⢕⢕⢕⢕⢕⢕⢕⢕⢕⢕⢕⢕⢕⢕⢕⢕⢕⢕⢕⣵⣿⣿⣿⣿⣿⣿⣿⣿⣿⣿⣿⣿⡇⢕⢕⢕⢕⢕⢕⢕⢕⢕⢕⢕⢕⢕⢕⢕⢕⢕⢕⢕⠀⢕⢕⢕⢕⢕⢕⢕⢕⢕⢕⢕⢕⢕⢕⢕⢕⢕⢀⠀⢕⢕⢕⢕⢕⢕⢕⢕⢕⢕⢕⠁⢕⢕⠀</a:t>
            </a:r>
            <a:br/>
            <a:r>
              <a:t>⡧⢕⢕⢕⢕⢜⢕⢕⢕⢕⢇⢝⢇⢕⢣⢕⢳⢜⢕⢱⢇⡕⢕⢕⢕⢇⢕⢕⣕⢵⡕⢇⢕⢝⢕⠀⠀⠀⠀⠀⠀⠀⠑⠑⠀⠀⠀⠀⠀⠀⠀⠀⠀⠀⠀⠀⠀⠀⠀⠀⠀⠀⠀⠀⠀⠀⠀⠀⠀⠀⠀⠀⠀⠀⠀⠀⠀⠀⠀⠀⠀⠀⠀⠀⠀⠀⠀⠀⠀⠀⠀⠀⠀⠀⠀⠀⠀⠀⠀⠀⠕⢿⢕⣿⣿⣿⠿⢿⣿⣿⣿⣿⣿⣿⣿⣿⣿⣿⣿⣿⣿⣿⡇⢕⢕⢕⢕⢕⢕⢕⢕⢕⢕⢕⢕⢕⢕⢕⢕⢕⢕⢕⢕⢕⢕⢕⢕⢸⣿⣿⣿⣿⢕⢕⢕⢕⢕⢕⢕⢕⢕⢕⢕⢕⢕⢕⢕⢕⢕⢕⣱⣣⣾⣿⣿⣿⣿⣿⣿⣿⣿⣿⣿⣿⣿⣿⡇⢕⢕⢕⢕⢕⢕⢕⠁⢕⢕⢕⢕⢕⢕⢕⢕⢕⢕⢕⠀⢕⢕⢕⢕⢕⢕⢕⢕⢕⢕⢕⢕⢕⢕⢕⢕⢕⢔⠀⢕⢕⢕⢕⢕⢕⢕⢕⢕⢕⢕⢕⠑⢕⠀</a:t>
            </a:r>
            <a:br/>
            <a:r>
              <a:t>⢷⢜⢕⢜⢕⢕⢕⢜⢕⢇⡕⢣⢕⢣⣕⢣⡝⢇⢕⢕⢕⢕⢕⢕⢜⢕⢕⢕⢿⢝⢫⢕⢕⢕⢕⢔⠀⠀⠀⠀⠀⠀⠀⠀⢄⢀⠀⠀⠀⠀⠀⢄⢕⢔⢄⠀⠀⠀⠀⠀⠀⠀⠀⠀⠀⠀⠀⢀⡔⠀⠀⠀⠀⠀⠀⠀⠀⠀⠀⠀⠀⠀⠀⠀⠀⠀⠀⠀⠀⠀⠀⠀⠀⠀⠀⠀⠀⠀⠀⠀⠀⠀⠁⠁⠁⠀⠀⠁⢹⣿⣿⣿⣿⣿⣿⣿⣿⣿⣿⣿⣿⣿⡇⢕⢕⢕⢕⢕⢕⢕⢕⢕⢕⢕⢕⢕⢕⢕⢕⢕⢕⢕⢕⢕⢕⢕⢕⢸⣿⣿⣿⣿⢕⢕⢕⢕⢕⢕⢕⢕⢕⢕⢕⢕⢕⢕⢕⢕⢕⢕⣱⣿⣿⣿⣿⣿⣿⣿⣿⣿⣿⣿⣿⣿⣿⣿⢕⢕⢕⢕⢕⢕⢕⢕⠀⢕⢕⢕⢕⢕⢕⢕⢕⢕⢕⢕⠀⢕⢕⢕⢕⢕⢕⢕⢕⢕⢕⢕⢕⢕⢕⢕⢕⢕⢕⠀⢕⢕⢕⢕⢕⠀⢕⢕⢕⢕⢕⢕⢔⢕⠀</a:t>
            </a:r>
            <a:br/>
            <a:r>
              <a:t>⡷⢕⡕⢕⡕⢵⡝⢱⣕⣕⣜⢵⣕⣕⡮⢕⢇⣕⢎⢕⢕⢅⢕⢕⢕⢕⢕⢕⢕⢕⢕⢕⢕⢕⢕⢕⢕⠀⠀⠀⠀⠀⠀⠀⠀⠅⠄⠀⠀⠀⠀⠑⢕⢕⢕⢕⢔⢄⢀⠀⠀⠀⠀⠀⠀⢀⣴⣿⢯⢄⠀⠀⠀⠀⠀⠀⠀⠀⠀⠀⠀⠀⠀⠀⠀⠀⠀⠀⠀⠀⠀⠀⠀⠀⠀⠀⠀⢀⠀⠀⠀⠀⠀⠀⠀⠀⠀⠀⠀⢹⣿⣿⣿⣿⣿⣿⣿⣿⣿⣿⣿⣿⡇⢕⢕⢕⢕⢕⢕⢕⢕⢕⢕⢕⢕⢕⢕⢕⢕⢕⢕⢕⢕⢕⢕⢕⢕⢸⣿⣿⣿⣿⢕⢕⢕⢕⢕⢕⢕⢕⢕⢕⢕⢕⢕⢕⢕⢕⢕⣵⣿⣿⣿⣿⣿⣿⣿⣿⣿⣿⣿⣿⣿⣿⣿⣿⢕⢕⢕⢕⢕⢕⢕⢕⠀⢕⢕⢕⢕⢕⢕⢕⢕⢕⢕⠀⠀⢕⢕⢕⢕⢕⢕⢕⢕⢕⢕⢕⢕⢕⢕⢕⢕⢕⢕⠀⢕⢕⢕⢕⢕⠀⠕⢕⢕⢕⢕⢕⢕⠑⠀</a:t>
            </a:r>
            <a:br/>
            <a:r>
              <a:t>⣿⣧⡝⢷⣝⢳⣝⢳⣜⡳⣮⣻⣧⣽⢷⡜⢱⣯⠇⢕⠕⢔⢕⢕⢕⢕⣼⣷⣧⣕⢕⢕⢕⢕⢕⢕⢕⢅⢄⠀⠀⠀⠀⠀⠀⠄⠀⠄⠀⠀⠀⢕⢕⢕⢕⢕⢕⢕⢕⢔⢄⡀⠀⣠⣾⣿⣿⣿⣷⣷⣶⣶⣶⣶⣷⣷⣷⣷⢷⠆⠀⠀⠀⠀⠀⠀⠀⠀⠀⠀⠀⠀⠀⠀⠀⠀⢕⢼⠄⠀⠀⠀⠀⠀⠀⠀⠀⠀⠀⢁⣿⣿⣿⣿⣿⣿⣿⣿⣿⣿⣿⣿⡗⢇⢕⢕⢕⢕⢕⢕⢕⢕⢕⢕⢕⢕⢕⢕⢕⢕⢕⢕⢕⢕⢕⢕⢕⢸⣿⣿⣿⣿⢕⢕⢕⢕⢕⢕⢕⢕⢕⢕⢕⢕⢕⢕⢕⢕⢱⣿⣿⣿⣿⣿⣿⣿⣿⣿⣿⣿⣿⣿⣿⣿⣿⣿⡇⢕⢕⢕⢕⢕⢕⢕⠀⢕⢕⢕⢕⢕⢕⢕⢕⢕⢕⠀⠀⠕⢕⢕⢕⢕⢕⢕⢕⢕⢕⢕⢕⢕⢕⢕⢕⢕⢕⠀⢕⢕⢕⢕⢕⠀⠀⢕⢕⢕⢕⢕⢕⢔⠀</a:t>
            </a:r>
            <a:br/>
            <a:r>
              <a:t>⣿⣧⣝⢷⡼⢿⣮⡹⢮⡝⢮⣽⢾⣝⡷⢕⡿⡟⢕⢕⢐⢕⢕⢕⢕⣕⢯⣽⢻⢏⠕⢕⢕⢕⢕⢕⢕⢔⢕⢕⢄⠀⠀⠀⠀⠀⠀⠀⠀⠐⠕⢕⢕⢕⢕⢕⢕⢕⢕⣵⣿⣿⣱⣿⣿⣿⣿⣿⣿⣿⣿⠛⠋⠙⠉⠉⠁⠀⠀⠀⠀⠀⠀⠀⠀⠀⠀⠀⠀⠀⠀⠀⠀⠀⠀⠀⢱⠎⠀⠀⠀⠀⠀⠀⠀⠀⠀⠀⠀⢕⣿⣿⣿⣿⣿⣿⣿⣿⣿⢿⢿⢟⢇⢕⢕⢕⢇⢱⢇⢱⢕⡕⢕⢕⢕⢕⢕⢕⢕⢕⢕⢕⢕⢕⢕⢕⢕⣼⣿⣿⣿⡇⢕⢕⢕⢕⢕⢕⢕⢕⢕⢕⢕⢕⢕⢕⢕⢕⣾⣿⣿⣿⣿⣿⣿⣿⣿⣿⣿⣿⣿⣿⣿⣿⣿⣿⡇⢕⢕⢕⠀⢕⢕⢕⢀⢕⢕⢕⠄⢕⢕⢕⢕⢕⢕⠀⠀⠀⢕⢕⢕⢕⢕⢕⢕⢕⢕⢕⢕⢕⢕⢕⢕⢕⢕⠀⢕⢕⢕⢄⢕⠄⠀⢕⢕⢕⢕⢕⢕⢕⠀</a:t>
            </a:r>
            <a:br/>
            <a:r>
              <a:t>⣿⣿⣳⣷⣟⡳⢧⣝⢧⣝⢷⣝⢻⣯⢇⣱⣟⢕⢕⠄⢕⢕⢕⢕⢕⢸⡟⢮⣝⢷⢀⢕⢕⢕⢕⢕⢔⡕⢕⢁⢕⢕⢀⠀⠀⠀⠀⠀⠀⠀⠀⠀⠀⠁⠑⠇⢱⣞⣾⣿⣿⣿⣿⣿⣿⣿⣿⣿⣿⣿⣿⣴⣄⣄⣀⣀⣀⣄⣄⣤⣤⣤⡄⠀⠀⠀⠀⠀⠀⠀⠀⠀⠀⠀⠀⠐⢿⣶⡄⠀⠀⠀⠀⠀⠀⠀⠀⠀⠀⣞⢟⢟⢏⣝⣏⢹⢇⡱⢕⢱⢕⣱⢕⢕⢕⣕⢵⢕⡱⢕⡱⢕⢕⢕⢕⢕⢕⢕⢕⢕⢕⢕⢕⢕⢕⢕⢕⣿⣿⣿⣿⢕⢕⢕⢕⢕⢕⢕⢕⢱⢗⢱⢗⡱⢕⡕⢇⢱⣿⣿⣿⣿⣿⣿⣿⣿⣿⣿⣿⣿⣿⣿⣿⣿⣿⣿⣷⠀⢕⢕⠀⢕⢕⢕⢕⠀⢕⢕⢕⠕⢕⢕⢕⢕⢕⠀⠀⠀⠕⢕⢕⢕⢕⢕⢕⢕⢕⢕⢕⢕⠑⢕⢕⢕⠀⠀⠀⢕⢕⢕⢕⢀⠀⠁⢕⢕⢕⢕⢕⢕⠀</a:t>
            </a:r>
            <a:br/>
            <a:r>
              <a:t>⣿⣟⡻⣷⣜⢵⢷⣿⣧⣽⣷⣮⡻⢮⢕⣻⣿⡇⢕⠀⢕⢕⢕⢕⣕⢷⣽⡳⣼⡇⢕⢕⢕⢕⢕⢕⣼⣷⢕⢱⢕⢕⢕⠀⠀⠀⠀⠀⠀⠀⠀⠀⠀⠀⠀⠀⠀⠀⠉⠟⢿⣿⣿⣿⣿⣿⣿⣿⣿⣿⣿⢿⠿⠿⠿⠿⠿⠿⠟⠟⠛⠙⠁⠀⠀⠀⠀⠀⠀⠀⠀⠀⠀⠀⠀⢜⢕⠹⠁⠀⠀⠀⠀⠀⠀⠀⠀⠀⠀⢕⡸⢕⡇⢕⢕⢜⢕⢕⢕⢕⢱⢕⢹⢕⢸⢕⡜⢕⡗⢝⢕⢇⢕⢕⢵⢇⢕⢗⢕⢇⢕⢕⣕⢕⢕⢵⢕⢜⣿⣿⣿⣕⢕⣎⣵⣇⡕⢕⡕⢕⣱⢕⣜⢕⢞⡱⢗⣸⣿⣿⣿⣿⣿⣿⣿⣿⣿⣿⣿⣿⣿⣿⣿⣿⣿⣿⣿⢄⢕⢕⠀⢕⢕⢕⢕⠀⢕⢕⢕⠀⠕⢕⢕⢕⢕⠀⠀⠀⠀⢕⢕⢕⢕⢕⢕⢕⢕⢕⢕⢕⢔⠑⢕⢕⠀⠀⠀⢕⠁⢕⢕⢕⠀⠀⢕⢕⢕⢕⢕⢕⠀</a:t>
            </a:r>
            <a:br/>
            <a:r>
              <a:t>⣿⣟⢻⢾⢟⢿⣿⢿⣿⣟⢷⢝⡻⡇⢸⣾⣿⢕⠕⢄⢕⢕⢕⢕⣿⣿⣯⣿⢷⡕⢕⢕⢕⢕⢕⢱⢿⢿⢕⢌⢕⠕⠀⠀⠀⠀⠀⠀⠀⠀⠀⠀⠀⠀⠀⠀⠀⠀⠀⠀⠀⠁⠙⠻⢿⣿⣿⣿⣿⣿⣿⣷⣔⣄⢀⢀⢀⢀⢀⢀⠀⠀⠀⠀⠀⠀⠀⠀⠀⠀⠀⠀⠀⣀⣄⣟⣅⡀⠀⠀⠀⠀⠀⠀⠀⠀⠀⠀⠀⢕⢕⢕⢗⢕⢕⢕⢕⢜⢕⢱⢵⢕⢕⢕⢇⢝⢗⢪⢗⡎⢕⣜⢕⣕⡕⣕⡵⢕⣕⢕⣗⣏⣗⣿⢮⣵⣵⣿⣿⣿⣿⢿⢷⡷⢎⣹⣞⣻⣷⣧⣵⣏⡵⢜⢕⢕⡇⣿⣿⣿⣿⣿⣿⣿⣿⣿⣿⣿⣿⣿⣿⣿⣿⣿⣿⣿⣿⡇⢕⢕⠀⠕⢕⢕⠀⠀⠀⢕⢕⢔⠀⢕⢕⢕⢕⠀⠀⠀⠀⠑⢕⢕⢕⢕⢕⢕⢕⢕⢕⢕⢕⠀⢕⢕⠀⠀⠀⢕⠀⢕⢕⢕⠀⠀⠀⢕⢕⢕⢕⢕⠀</a:t>
            </a:r>
            <a:br/>
            <a:r>
              <a:t>⣿⣝⢷⣜⡹⢧⣕⣱⣷⢯⢽⢽⣵⡇⢸⢿⣿⢇⢄⢕⢕⢕⢕⢜⢝⢝⣕⢕⡵⢕⢕⢕⢕⠑⠑⢄⠀⠁⠀⢕⠁⠀⠀⠀⠀⠀⠀⠀⠀⠀⠀⠀⠀⠀⠀⠀⠀⠀⠀⠀⠀⠀⠀⠀⠀⠙⠛⠿⢿⣿⣯⣟⣟⢿⢿⢿⢿⢿⢿⢿⠟⠓⠀⠀⠀⠀⠀⠀⠀⠀⠀⠀⠘⠛⡻⠿⠿⠃⠀⠀⠀⠀⠀⠀⠀⠀⠀⠀⢄⢕⢕⢕⢗⢱⢕⡱⢕⡇⢱⣗⢵⢕⣕⣵⣵⣵⣗⡪⢵⣷⣽⣗⡯⢕⣫⢽⣻⢵⣞⣹⣞⢗⢫⢽⣫⢟⣏⢕⢞⢽⢟⣯⢇⣜⡝⢗⡞⢷⣽⣷⣞⡵⢞⣗⢕⣽⢳⣿⣿⣿⣿⣿⣿⣿⣿⣿⣿⣿⣿⣿⣿⣿⣿⣿⣿⣿⣿⡇⢕⢕⠀⠀⢕⢕⢕⠀⠀⠕⢕⢕⠀⠑⢕⢕⢕⠀⠀⠀⠀⠀⢕⢕⢕⢕⢕⢕⢕⢕⢕⢕⢕⠀⠁⢕⠀⠀⠀⢕⠀⠀⢕⢅⠀⠀⠀⢕⢕⢕⢕⢕⠀</a:t>
            </a:r>
            <a:br/>
            <a:r>
              <a:t>⣿⡿⢷⡏⢵⢼⡟⢷⡕⢕⢕⢕⢝⢕⢜⢕⢕⢕⠑⢕⢕⢕⠕⣕⡕⢕⢕⢱⢜⢕⢕⢕⢕⠀⠀⠀⢀⣕⢔⠁⠀⠀⠀⠀⠀⠀⠀⠀⠀⠀⠀⠀⠀⠀⠀⠀⠀⠀⠀⠀⠀⠀⠀⠀⠀⠀⠀⠀⠀⠈⠉⠛⠻⢿⣷⣷⣴⣴⣴⣤⡄⠀⠀⠀⠀⠀⠀⠀⠀⠀⠀⢀⣠⣵⣵⠀⠀⠀⠀⠀⠀⠀⠀⠀⠀⠀⠀⢀⢜⡗⢵⢕⡱⢵⣵⣧⣵⣷⣽⣗⡿⣟⣿⢿⣿⢿⣗⡯⣿⣗⣝⡟⢾⣿⣞⡯⢗⢫⢝⣻⢽⣕⡵⣕⣗⢫⢕⣎⣕⣎⢕⣺⣽⣷⣯⢵⣣⡿⣷⡽⣝⡪⢝⣕⣳⡕⣼⣿⣿⣿⣿⣿⣿⣿⣿⣿⣿⣿⣿⣿⣿⣿⣿⣿⣿⣿⣿⣷⢕⢕⠀⠀⠑⢕⢕⠀⠀⠀⢕⢕⢔⠀⠕⢕⢕⢄⠀⠀⠀⠀⠀⢕⢕⢕⢕⢕⢕⢕⢕⢕⢕⠀⠀⢕⠀⠀⠀⠕⠀⢕⢕⢕⠀⠀⠀⢕⢕⢕⢕⢕⠀</a:t>
            </a:r>
            <a:br/>
            <a:r>
              <a:t>⡟⢿⣕⢝⢷⡜⢕⢕⢝⢗⢕⢕⢕⢕⢕⢕⢜⢗⢀⠁⢕⠑⠀⢧⡜⢗⢕⡕⢕⢑⢑⠕⠕⠀⠀⢄⢕⠕⠀⠀⠀⠀⠀⠀⠀⠀⠀⠀⠀⠀⠀⠀⠀⠀⠀⠀⠀⠀⠀⠀⠀⠀⠀⠀⠀⠀⠀⠀⠀⠀⠀⠀⠀⠀⠀⠁⠁⠁⠁⠀⠀⠀⠀⠀⠀⠀⠀⠀⠀⠀⠀⠀⠈⠉⠁⠀⠀⠀⠀⠀⠀⠀⠀⠀⠀⢀⢄⢸⢕⢣⢵⣕⢝⢝⢻⢿⡻⢷⡗⢝⢽⣕⣪⣝⢳⢽⣗⡻⣟⣺⢝⣱⣵⢗⢕⣕⣕⡳⢵⣗⢽⣗⡮⢵⣺⢽⣷⣸⣟⣺⣿⣷⣮⣽⡞⢯⣗⣪⡕⣷⢵⣞⣻⢽⣿⡇⣿⣿⣿⣿⣿⣿⣿⣿⣿⣿⣿⣿⣿⣿⣿⣿⣿⣿⣿⣿⣿⣿⢕⢕⠀⠀⠀⢕⢕⠀⠀⠀⠁⢕⢕⢄⠀⠕⢕⢕⠀⠀⠀⠀⠀⠕⢕⢕⢕⢕⢕⢕⢕⢕⢕⢕⠀⢕⠀⠀⠀⠀⠀⢕⢕⢔⠀⠀⠀⠕⢕⢕⢕⢕⠀</a:t>
            </a:r>
            <a:br/>
            <a:r>
              <a:t>⡿⣧⡜⢕⢕⢕⢇⣕⢕⢧⡕⢱⣕⢕⢕⢱⢜⢕⢕⢄⢕⢅⢕⢕⢕⢕⢕⡝⠁⠀⠀⢀⢀⢄⢕⢕⠑⠀⠀⠀⠀⠀⠀⠀⠀⢀⠀⠀⠀⠀⠀⠀⠀⠀⠀⠀⠀⠀⠀⠀⠀⠀⠀⠀⠀⠀⠀⠀⠀⠀⠀⠀⠀⠀⠀⠀⠀⠀⠀⠀⠀⠀⠀⠀⠀⠀⠀⠀⠀⠀⠀⠀⠀⠀⠀⠀⠀⠀⠀⠀⠀⠀⠀⠀⠐⢕⢕⡕⢕⢜⢕⢕⢕⢗⢱⢕⢜⢝⢗⢧⣽⣗⣎⣕⣺⢽⣗⡮⣗⡣⢽⣗⢽⣗⣷⣽⣿⣷⣧⡾⢿⣳⡼⢯⣾⣿⣷⣿⢽⣿⣯⣟⡻⢽⣟⣻⣷⣷⣷⢹⣿⣿⣿⣿⣿⢷⣿⣿⣿⣿⣿⣿⣿⣿⣿⣿⣿⣿⣿⣿⣿⣿⣿⣿⣿⣿⣿⢏⢕⢕⠀⠀⠀⢕⢕⠀⠀⠀⠀⢕⢕⢕⢀⠀⢕⢕⠀⠀⠀⠀⠀⠀⢕⢕⢕⢕⢕⢕⢕⢕⢕⢕⠀⠁⠀⠀⠀⠀⠀⢕⢕⠀⠀⠀⠀⠀⢕⢕⢕⢕⠀</a:t>
            </a:r>
            <a:br/>
            <a:r>
              <a:t>⣷⢜⢣⣕⢕⢕⢕⢜⢳⣕⢝⢧⡜⢝⢕⡕⢕⢕⢕⢕⢕⢕⢕⢇⡝⢧⣜⡻⣣⣶⡇⢕⢕⢕⠕⢑⢄⢀⠀⠀⠀⠀⠀⠀⠀⠀⠀⠀⠄⢀⠀⠀⠀⠀⠀⠀⠀⠀⠀⠀⠀⠀⠀⠀⠀⠀⠀⠀⠀⠀⠀⠀⠀⠀⠀⠀⠀⠀⠀⠀⠀⠀⠀⠀⠀⠀⠀⠀⠀⠀⠀⠀⠀⠀⠀⠀⠀⠀⠀⠀⠀⠀⠀⠀⠀⢕⡕⢕⢜⢕⢇⢕⡕⢕⢕⢣⢽⣗⢪⣕⡇⢵⡗⢾⢿⢳⢮⣹⣕⣪⣿⣾⢿⣷⡯⣽⡾⢽⣷⡯⢽⣳⢿⣗⣳⣿⣗⡺⢵⣯⡽⢽⢿⢽⣗⡯⣝⣳⢿⣇⢿⣿⣿⣿⣿⣿⣿⣿⣿⣿⣿⣿⣿⣿⣿⣿⣿⣿⣿⣿⣿⣿⣿⣿⣿⡿⢕⢕⢕⢕⠀⠀⠀⠀⢕⠀⠀⠀⠀⠁⢕⢕⢕⠀⠀⠕⠀⠀⢀⠀⠀⠀⠁⢕⢕⢕⢕⠕⢕⢕⢕⠁⠀⠀⠀⠀⠀⠀⢔⢕⢕⠀⠀⠀⠀⠀⢕⠀⢕⢕⠀</a:t>
            </a:r>
            <a:br/>
            <a:r>
              <a:t>⡿⢧⡕⢕⢕⢕⢕⢕⢇⡜⢳⣕⢕⢣⢕⢝⢕⢕⢱⢕⢜⢳⢕⢜⢹⢷⣸⣾⣿⡿⢇⢕⠕⠀⠀⠁⠁⠁⢀⠀⠀⠀⠀⠀⠀⠀⠀⠀⠀⠀⠀⠀⠀⠀⠀⠀⠀⠀⠀⠀⠀⠀⠀⠀⠀⠀⠀⠀⠀⠀⠀⠀⠀⠀⠀⠀⠀⠀⠀⠀⠀⠀⠀⠀⠀⠀⠀⠀⠀⠀⠀⠀⠀⠀⠀⠀⠀⠀⠀⠀⠀⠀⠀⢄⢜⡕⢕⢕⡗⢵⣝⢕⢕⢕⢗⢜⢕⢕⢕⢕⢵⢕⢇⢕⣕⢱⢜⡟⢽⣟⢿⢽⣿⡗⢽⢗⢧⢝⣗⢽⣗⡷⢿⣗⡿⣿⣗⡹⢿⢗⠅⠀⠀⠀⠑⠹⢗⢞⢯⣷⡜⣿⣿⣿⣿⣿⣿⣿⣿⣿⣿⣿⣿⣿⣿⣿⣿⣿⣿⣿⣿⣿⣿⣿⡿⢝⢕⢇⡕⢕⢔⠀⠀⠀⠑⠀⠀⠀⠀⠀⠕⢕⢕⢔⠀⠀⠐⠀⣷⡀⠀⠀⠀⠑⢕⢕⢕⠀⢕⢕⢕⠀⠀⠀⠀⠀⠀⠀⢕⢕⢕⠀⠀⠀⠀⠀⢕⠀⢕⢕⠀</a:t>
            </a:r>
            <a:br/>
            <a:r>
              <a:t>⡿⢧⢕⢕⡇⢕⢕⢕⢕⢕⢕⢜⢗⢕⢜⢳⡕⢜⢳⡜⢕⢧⢕⢕⢜⣼⣿⡿⢏⢕⠕⠁⠀⠀⠀⠀⠀⠀⠀⠀⠀⠀⠀⠀⠀⠀⠀⠀⠀⠀⠀⠀⠀⠀⠀⠀⠀⠀⠀⠀⠀⠀⠀⠀⠀⠀⠀⠀⠀⠀⠀⠀⠀⠀⠀⠀⠀⠀⠀⠀⠀⠀⠀⠀⠀⠀⠀⠀⠀⠀⠀⠀⠀⠀⠀⠀⠀⠀⠀⠀⢄⢔⢕⢝⢕⢼⣕⢇⢼⣕⣇⣝⢗⢵⣕⡕⢕⢕⢕⢕⢕⢕⢜⣕⢇⢕⡕⢕⣕⢇⢜⣗⢳⢜⣗⢷⣽⣗⢧⣽⡷⢯⣟⣳⢽⣗⣾⢽⢏⢕⠀⠀⠀⠀⠀⠀⠀⠕⣿⣗⣗⢻⣿⣿⣼⣿⣿⣿⣿⣿⣿⣿⣿⣿⣿⣿⣿⣿⣿⣿⣿⣿⣿⣿⢇⢕⢇⢼⢣⡇⠑⠀⠀⠀⠀⠀⠀⠀⠀⠀⠀⠕⢕⢕⢀⠀⠀⠀⢹⣷⡄⠀⠀⠀⢕⢕⢕⠀⢕⢕⢕⠀⠀⠀⠀⠀⠀⢄⢕⢕⢕⠀⠀⠀⠀⠀⠀⠀⢕⢕⠀</a:t>
            </a:r>
            <a:br/>
            <a:r>
              <a:t>⣯⡝⢕⢕⢕⢕⢕⣕⢕⢕⡜⢕⣕⢜⢻⢕⢜⢱⣕⡜⢳⣵⡕⢕⢇⠝⠏⠃⠁⠀⠀⠀⠀⠀⠀⠀⠀⠀⠀⠀⠀⠀⠀⠀⠀⠀⠀⠀⠀⠀⠀⠀⠀⠀⠀⠀⠀⠀⠀⠀⠀⠀⠀⠀⠀⠀⠀⠀⠀⠀⠀⠀⠀⠀⠀⠀⠀⠀⠀⠀⠀⠀⠀⠀⠀⠀⠀⠀⠀⠀⠀⠀⠀⠀⠀⠀⠀⠀⠀⢀⢕⡕⢕⣕⡕⢳⢮⣝⡗⢼⣝⢳⢜⣗⢣⢝⢕⢕⣕⢕⢕⢕⢕⢱⢜⡕⢜⢝⢇⢜⢕⢣⢝⢕⢱⢕⢕⢻⢿⣾⣿⣟⣗⢿⣟⣟⢏⢑⢕⢕⠀⠀⠀⠀⠀⠀⠀⠀⠘⣽⡿⢎⣿⢇⣿⣿⣿⣿⣿⣿⣿⣿⣿⣿⣿⣿⣿⣿⣿⣿⣿⣿⣿⣿⣷⣝⣱⣜⢇⢎⢕⠀⠀⠀⠀⠀⠀⠀⡄⠀⠀⠀⢕⢕⢕⢀⠀⠀⠘⣿⣷⡄⠀⠀⠁⢕⢕⠀⠑⢕⢕⠀⣔⠀⠀⠀⢀⢕⠑⠀⠁⠀⠀⠀⠀⠀⠀⢔⢕⢕⠀</a:t>
            </a:r>
            <a:br/>
            <a:r>
              <a:t>⡿⢷⣕⢜⢧⡕⢕⢜⣇⢕⢝⢵⡕⢕⢧⡕⢕⢕⡜⢻⡇⠜⢑⠅⠐⠄⠀⠀⠀⠀⠀⢀⠀⠀⠀⠀⠀⠀⠀⠀⠀⠀⠀⠀⠀⠀⠀⠀⠀⠀⠀⠀⠀⠀⠀⢀⢔⠀⠀⠀⠀⠀⠀⠀⠀⠀⠀⠀⠀⠀⠀⠀⠀⠀⠀⠀⠀⠀⠀⠀⠀⠀⠀⠀⠀⠀⠀⠀⠀⠀⠀⠀⠀⠀⠀⠀⢀⣄⢵⣝⢳⢼⡟⢷⢜⡝⢳⢕⢕⢕⢕⢝⢳⢕⣕⢇⢜⡗⢣⢜⡕⢱⢕⢕⢕⢕⢕⢕⢕⢣⢕⣝⢗⢮⢕⢳⢼⣕⢣⢼⣕⢳⢽⣻⢿⢽⠑⢕⢕⢕⢔⠀⠀⠀⠀⠀⠀⠀⠀⠕⢎⢕⢹⣼⣿⣿⣿⣿⣿⣿⣿⣿⣿⣿⣿⣿⣿⣿⣿⣿⣿⣿⣿⣿⣿⣿⣿⣿⣿⣿⡇⢀⠀⠀⠀⠀⠀⢔⣷⡄⠀⠀⠀⢕⢕⢕⠀⠀⠀⢻⣿⣷⡀⠀⠀⠕⢕⠀⠀⢕⠑⠀⣿⢄⠀⠀⠀⠁⠀⠀⠀⠀⠀⠀⠀⠀⣱⠁⢑⠕⠀</a:t>
            </a:r>
            <a:br/>
            <a:r>
              <a:t>⣷⡕⢜⢇⢕⢝⢣⢕⢝⢧⢕⢕⢜⢕⡕⢕⢇⠕⢙⠅⠐⠁⠁⢔⠁⠀⠀⠀⢀⣤⢆⠑⠀⠀⠀⠀⠀⠀⠀⠀⠀⠀⠀⠀⠀⠀⠀⠀⠀⠀⠀⠀⠀⠀⢄⠕⢕⠀⠀⠀⠀⠀⠀⠀⠀⠀⠀⠀⠑⠄⢀⠀⠀⠀⠀⠀⠀⠀⠀⠀⠀⠀⠀⠀⠀⢀⠀⠀⠀⠀⠀⢀⢰⢸⢕⢱⢵⡝⢳⢜⡕⢇⢜⡕⢱⢕⡕⢱⣕⡕⢕⢕⡕⢕⢸⣝⢇⢕⣕⢱⢕⢕⢣⢜⡗⢣⢕⡕⢕⣕⡕⢜⡇⢕⢱⢜⡕⢣⢝⡗⢪⢝⢗⢼⢕⢕⠀⠑⢕⢕⢕⢄⠀⠀⠀⠀⠀⠀⠀⠀⢗⢜⢕⢝⢹⢿⠿⠟⠛⠟⠟⠿⢿⣿⣿⣿⣿⣿⣿⣿⣿⣿⣿⣿⣿⣿⣿⣿⢟⢕⢕⢱⢄⠀⠀⠀⠀⢸⣿⣿⡄⠀⠀⠁⢕⢕⠀⠀⠀⢸⣿⣿⣷⢀⠀⠀⢕⠀⠀⠑⠀⢱⣿⠁⠀⠀⠐⠀⠀⠀⠀⠀⠀⠀⠀⢄⡏⠀⠐⠀⠀</a:t>
            </a:r>
            <a:br/>
            <a:r>
              <a:t>⢜⢝⢧⢕⢕⢕⢕⢝⢕⢕⢕⣕⢕⠕⢑⠅⠐⠁⠁⠀⠀⠀⠀⠁⠀⢀⢄⢔⣞⢟⠁⠀⠀⠀⠀⠀⠀⠀⠀⠀⠀⠀⠀⠀⠀⠀⠀⠀⠀⠀⠀⠀⠀⠀⢕⢔⢄⠀⠀⠀⠀⠀⠀⠀⠀⠀⠀⠀⠀⠀⠈⠢⡀⠀⠀⠀⠀⠀⠀⠀⠀⠀⠀⠀⠀⠜⣱⢵⣕⣦⡔⢗⢷⢕⢕⢕⢣⣜⡕⢇⢜⢟⢷⣵⡟⢧⢝⢗⢮⣽⢇⢕⣕⢜⢧⣕⡝⢳⢼⣕⢳⢜⣗⢣⢜⢕⢣⢜⡕⢇⢜⢗⢇⢕⡜⢗⡕⢝⣳⣜⣕⡧⢵⣗⡾⠁⠀⠀⠀⠀⠁⠑⢔⢀⠀⠀⠀⠀⠀⠀⠁⠁⠑⠁⠀⠀⠀⠀⢀⢀⠀⠀⠀⠈⠻⣿⣿⣿⣿⣿⣿⣿⣿⣿⣿⣿⡟⡕⢵⢟⢕⡱⢕⢀⠀⠀⠀⡕⢏⢿⣿⡔⠀⠀⠀⢕⠀⢰⢀⠜⣿⣿⣿⣇⠀⠀⠁⠀⠀⠀⠀⢸⡇⢄⢀⠀⠀⠀⠀⠀⠀⣄⣠⣤⣤⣼⣅⢀⢀⢀⠀</a:t>
            </a:r>
            <a:br/>
            <a:r>
              <a:t>⣧⣕⡕⢳⣵⣜⢵⡷⠜⢛⢌⠅⠐⠁⠀⠀⠀⠀⠀⠀⢀⣄⡔⣆⣳⣻⣽⡇⠁⠀⠀⠀⠀⠀⠀⠀⠀⠀⠀⠀⠀⠀⠀⠀⠀⠀⠀⠀⠀⠀⠀⠀⠀⠀⠑⠕⢕⠀⠀⠀⠀⠀⠀⠀⠀⠀⠀⠀⠀⠀⠀⢕⢕⢕⢄⢀⠀⠀⠀⠀⠀⠀⠀⠀⠀⢄⢹⣾⣿⣿⣿⣧⡕⢕⢕⢗⢇⣜⢕⢇⣕⡝⢳⢵⣝⣳⣧⣝⢕⢼⣝⢗⢵⣝⣗⢕⢕⢕⢕⢕⢕⢱⢜⡕⢇⢼⣕⢳⢼⣟⣣⣼⣿⢷⣿⣗⣿⣿⣽⣟⣿⣝⡟⣾⡇⢀⢀⠀⠀⢀⢔⢄⢄⠁⠔⢀⠀⠀⠀⠀⠀⠀⢀⢄⢔⢔⢕⢕⢕⢕⢕⢕⢄⠀⠀⢜⣿⣿⣿⣿⣿⣿⣿⣿⡿⢏⣵⣱⣱⣷⣕⣕⡜⢕⠀⠀⢕⣳⣵⣾⣿⣿⢄⠀⠀⠀⠀⢸⣧⠀⣿⣿⣿⣿⡄⠀⠀⠀⠀⠀⠀⢿⢇⣵⡆⢀⣄⣴⣦⣵⣏⣮⣹⣕⣷⣵⣾⣿⣿⣷⠀</a:t>
            </a:r>
            <a:br/>
            <a:r>
              <a:t>⠛⠛⠛⠛⠛⠛⠛⠁⠁⠀⠀⠀⠀⠀⠀⠀⠀⠀⠒⠓⠛⠋⠚⠛⠛⠛⠛⠁⠀⠀⠀⠀⠀⠀⠀⠀⠀⠀⠀⠀⠀⠀⠀⠀⠀⠀⠀⠀⠀⠀⠀⠀⠀⠀⠀⠀⠀⠀⠀⠀⠀⠀⠀⠀⠀⠀⠀⠀⠀⠀⠀⠘⠛⠛⠓⠊⠂⠀⠀⠀⠀⠀⠀⠀⠀⠘⠓⠘⠛⠛⠛⠛⠛⠃⠃⠚⠓⠓⠓⠓⠛⠛⠓⠓⠛⠛⠓⠚⠛⠓⠊⠛⠓⠚⠛⠓⠃⠘⠓⠓⠓⠓⠚⠓⠓⠓⠚⠛⠛⠛⠛⠛⠛⠛⠛⠛⠛⠛⠛⠛⠛⠛⠛⠛⠃⠑⠑⠑⠐⠑⠁⠁⠁⠁⠐⠑⠑⠐⠀⠀⠑⠑⠑⠑⠑⠑⠑⠑⠑⠑⠑⠑⠑⠑⠐⠀⠙⠛⠛⠛⠛⠛⠛⠛⠑⠛⠛⠛⠛⠛⠛⠛⠛⠃⠀⠀⠓⠛⠛⠛⠛⠛⠃⠀⠀⠀⠀⠘⠛⠃⠛⠛⠛⠛⠃⠀⠀⠀⠀⠀⠐⠑⠚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0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⢻⣿⣿⣿⡇⢕⢕⢕⢜⢇⢕⢕⢕⢕⢕⢕⢣⢜⢟⢝⢟⣟⣏⡻⢇⢕⢕⢕⢕⢕⢕⢕⢕⢕⢕⢕⢕⢕⢕⢕⢕⢕⢕⢕⢕⢕⢕⢕⢕⢕⢕⢕⢕⢝⢹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⣸⣿⣿⢇⢕⣕⣱⣵⡕⢕⢕⢕⢕⢕⢕⢗⢇⢕⢕⢕⢝⢝⢝⢕⢕⢕⢕⢕⢕⢕⢕⢕⢕⢕⢕⢕⢕⢕⢕⢕⢕⢕⢕⢕⢕⢕⢕⢕⢕⢕⢕⢕⢕⢕⢕⢜⢻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⡻⢇⢕⣼⣿⣿⡿⢇⢕⢕⢕⢕⢜⢕⢕⢕⢕⢕⢕⢕⢕⢕⢕⢕⢕⢕⢕⢕⢕⢕⢕⢕⢕⢕⢕⢕⢕⢕⢕⢕⢱⢵⣵⣵⣵⣵⣵⣵⣕⣕⡕⢕⢕⣵⣕⡕⢜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⢿⣿⣿⣇⢕⢕⢕⢕⢕⢕⢕⢕⢕⢕⢕⢕⢕⢕⢕⢕⢕⢕⢕⢕⢕⢕⢕⢕⢕⢕⢕⢕⢕⢕⢕⢕⣱⡕⢕⢕⢕⢜⢝⢝⢝⢕⢕⢕⢕⢕⢜⢝⢕⢕⢕⢺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⢜⢝⢕⢕⢕⢕⢕⢕⢕⢕⢕⢕⢕⢕⢕⢕⢕⢕⢕⢕⢕⢕⢕⢕⢕⢕⢕⢕⢕⢕⢕⢕⢕⣸⣿⣿⡕⢕⢕⢕⢕⢕⢕⢕⢕⢕⢕⢕⢕⢕⢕⢕⢕⢕⢕⢕⢝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⣕⡕⢕⢕⢕⢕⢕⢕⢕⢕⢕⢕⢕⢕⢕⢕⢕⢕⢕⢕⢕⢕⢕⢕⢕⢕⢕⢕⢕⢕⢕⣱⣿⣿⣿⣿⡕⢕⢕⢕⢕⢕⢕⢕⢕⢕⢕⢕⢕⢕⢕⢕⢕⢕⢕⢕⢜⢻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⢿⣿⣿⢿⣿⣿⣿⣟⢏⢸⢟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⣱⣷⡿⢟⢕⢕⢕⢕⢕⢕⢕⢕⢕⢕⢕⢕⢕⢕⢕⢕⢕⢕⢕⢕⢕⢕⢕⢕⢕⢕⢕⢕⢕⢕⢱⣿⣿⣿⣿⣿⣷⢕⢕⢕⢕⢕⢕⢕⢕⢕⢕⢕⢕⢕⢕⢕⢕⢕⢕⢕⢕⢕⢹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⢕⢺⣿⣿⣿⣿⣿⣿⣿⣿⣿⣿⣿⣿⣿⣿⣿⣿⣿⣿⣿⣿⣿⣿⣿⣿⣿⣿⣿⣿⣿⣿⣿⣿⣿⣿⣿⣿⣿⣿⣿⣿⣿⣿⣿⣿⣿⣿⣿⣿⣿⣿⣿⣿⣿⣿⣿⣿⣿⣿⣿⣿⣿⣿⣿⣿⣿⣿⣿⣿⣿⣿⣿⣿⣿⣿⣿⣿⣿⣿⣿⣿⣿⣿⣿⣿⣿⣿⣿⢏⢕⢕⣱⣾⢟⢏⢕⢕⢕⢕⢕⢕⢕⢕⢕⢕⢕⢕⢕⢕⢕⢕⢕⢕⢕⢕⢕⢕⢕⢕⢕⢕⢕⢕⢕⢕⢕⢕⢱⣿⣿⣿⣿⣿⣿⣿⣇⢕⢕⢕⢕⢕⢕⢕⢕⢕⢕⢕⢕⢕⢕⢕⢕⢕⢕⢕⢕⢕⢸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⢕⢕⢕⣿⣿⢸⣿⡇⢝⢗⢕⡵⢳⡽⣿⣿⣿⣿⢿⢿⡿⢻⣿⣿⣿⣿⣿⣿⣿⣿⣿⣿⣿⣿⣿⣿⣿⣿⣿⣿⡿⢿⢿⢿⢿⢿⢿⣿⢟⢟⢿⢿⢿⢿⢿⢿⢿⢿⢿⢿⢿⢿⢿⢿⢟⢟⢟⢟⢟⢟⢟⢟⢟⢟⢟⢟⢟⢟⢟⢟⢟⢟⢟⢻⣿⣿⣿⣿⡟⢟⢟⢿⢿⢿⢿⢿⢿⢿⢿⢇⢕⢕⢞⢝⢕⢕⢕⢕⢕⠕⢕⢕⢕⢕⢕⢕⢕⢕⢕⢕⢕⢕⢕⢕⢕⢕⢕⢕⢕⢕⢕⢕⢕⢕⢕⢕⢕⢕⢕⣾⣿⣿⣿⣿⣿⣿⣿⣿⡕⢕⢕⢕⢕⢕⢕⢕⢕⢕⢕⢕⢕⢕⢕⢕⢕⢕⢕⢕⢕⢕⢻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⢕⢝⢝⢜⢝⢕⢕⢕⢕⢕⡕⢿⡕⢕⢕⢕⡇⢸⢕⢕⢕⢕⢕⢕⢕⢕⢕⢕⢕⢕⢕⢕⢕⢕⢕⢕⢕⢕⢕⢕⢕⢕⢕⢕⢸⡏⢕⢕⢕⢕⢕⢕⢕⢕⢕⢕⢕⢕⢕⢕⢕⢕⢕⢕⢕⢕⢕⢕⢕⢕⢕⢕⢕⢕⢕⢕⢕⢕⢕⢕⢕⢸⣿⣿⣿⣿⢕⢕⢕⢕⢕⢕⢕⢕⢕⢕⢕⡵⢇⢕⢕⢕⢕⢕⢕⠑⢐⢅⢕⢕⢕⢕⢕⢕⢕⢕⢕⢕⢕⢕⢕⢕⢕⢕⢕⢕⢕⢕⢕⢕⢕⢕⢕⢕⢕⢕⢸⣿⣿⣿⢟⢝⢿⢿⣿⣿⣧⢕⢕⢕⢕⢕⢕⢕⢕⢕⢕⢕⢕⢕⢕⢕⢕⢕⢕⢕⢕⢕⢜⣿⣿⠀</a:t>
            </a:r>
            <a:br/>
            <a:r>
              <a:t>⣿⣿⣿⣿⣿⣿⣿⣿⣿⣿⣿⣿⣿⣿⣿⣿⣿⣿⣿⣿⢸⣿⣿⣿⣿⣿⣿⣿⣿⣿⣿⣿⣿⣿⣿⣿⣿⣿⣿⣿⣿⣿⣿⣿⣿⣿⣿⣿⣿⣿⣿⢕⣿⢼⡇⢕⢸⡇⢕⢕⢕⢕⣕⣕⣕⣕⡕⢕⢕⣵⢇⢕⢕⢖⢇⢕⠕⢅⢳⣕⢎⢗⢕⢕⢕⡇⢸⢕⢕⢕⢕⢕⢕⢕⢕⢕⢕⢕⢕⢕⢕⢕⢕⢕⢕⢕⢕⢕⢕⢕⢕⢕⢕⢸⡇⢕⢕⢕⢕⢕⢕⢕⢕⢕⢕⢕⢕⢕⢕⢕⢕⢕⢕⢕⢕⢕⢕⢕⢕⢕⢕⢕⢕⢕⢕⢕⢕⢕⢕⢕⢸⣿⣿⣿⣿⢕⢕⢕⢕⢕⢕⢕⢕⢕⢕⢝⢕⢕⢕⢕⢕⠕⠁⠀⢔⢕⢕⢕⢕⢕⢕⢕⢕⢕⢕⢕⢕⢕⢕⢕⢕⢕⢕⢕⢕⢕⢕⢕⢕⢕⢕⢕⢕⢕⢕⢸⣿⣿⣇⢕⢕⢕⢕⣿⣿⣿⢕⢕⢕⢕⢕⢕⢕⢕⢕⢕⢕⢕⢕⢕⢕⢕⢕⢕⢕⢕⢕⢕⢿⢿⠀</a:t>
            </a:r>
            <a:br/>
            <a:r>
              <a:t>⣿⣿⣿⣿⣿⣿⣿⣿⣿⣿⣿⣿⣿⣿⣿⣿⣿⣿⣿⣿⢜⣿⣿⣿⣿⣿⣿⣿⣿⣿⣿⣿⣿⣿⣿⣿⣿⣿⣿⣿⣿⣿⣿⣿⣿⣿⣿⣿⣿⣿⣿⢕⣿⢸⡇⢕⢜⣵⣷⣾⣿⢿⣟⣫⣵⣷⣾⡟⣼⣿⢱⣷⣷⣷⣧⢵⢀⢅⢕⢻⢸⣧⢕⢅⠑⠇⡜⣕⢕⢕⢕⢕⢕⢕⢕⢕⢕⢕⢕⢕⢕⢕⢕⢕⢕⢕⢕⢕⢕⢕⢕⢕⢕⢸⡇⢕⢕⢕⢕⢕⢕⢕⢕⢕⢕⢕⢕⢕⢕⢕⢕⢕⢕⢕⢕⢕⢕⢕⢕⢕⢕⢕⢕⢕⢕⢕⢕⢕⢕⢕⣾⣿⣿⣿⣿⢕⢕⢕⢕⢕⢕⢕⢕⢕⢕⢕⢕⢕⢕⢕⢕⢕⢄⢕⢕⢕⢕⢕⢕⢕⢕⢕⢕⢕⢕⢕⢕⢕⢕⢕⢕⢕⢕⢕⢕⢕⢕⢕⢕⢕⢕⢕⢕⢕⢕⢸⣿⣿⣿⣧⣵⣵⣾⣿⣿⣿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⣾⣿⣿⡿⢟⣵⣾⣿⣿⣿⣿⡿⣹⣿⡇⣿⣿⣿⣿⣿⡿⣇⠑⢕⢕⢕⣿⣇⢕⢔⢄⠌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⢜⢿⣿⣿⣿⣿⣿⣿⣿⣿⢏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⣣⣿⣿⣿⡿⣫⣾⣿⣿⡿⣻⣿⣿⣿⢣⣿⣿⢇⣿⣿⣿⣿⣿⣿⣿⣧⢀⢕⢕⢿⣿⡕⢕⢕⢔⢕⢕⢳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⢜⢻⢿⢿⣿⣿⡿⢟⢏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⣱⣿⣿⣿⢟⣼⣿⣿⣿⢿⣿⣿⣿⣿⡏⣾⣿⣿⢸⣿⣿⣿⣿⣿⣿⣿⡟⣷⡅⠐⢽⣿⣧⢕⢕⢕⢕⢕⢕⢜⢝⠝⠜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⣱⣿⣿⣿⢫⣾⣿⢏⣿⣻⣿⣿⣿⣿⣿⢹⣿⣿⣿⢸⣿⣿⣿⣿⣿⣿⣿⣿⢻⡇⢔⣾⣿⣿⢕⠕⢕⢕⠑⠕⠑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⣱⣵⣷⣧⣵⣿⣿⣿⢧⣿⣿⢯⣾⣳⣿⣿⣿⣿⣿⣇⣿⣿⢿⡟⢸⣿⣿⣿⣿⣿⣿⣿⣿⡇⡇⢕⣺⣿⣿⢕⢅⢕⢕⢕⢐⣴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⣵⣿⣷⣽⣿⣿⣿⡟⣿⡏⣾⣿⣯⣿⢣⣿⣿⣿⣿⣿⢟⢹⢏⣱⣾⡗⣸⣿⣿⣿⣿⣿⣿⣿⣿⡇⢕⡼⣾⣿⡿⠀⠜⢌⠘⢑⢘⢟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⢸⣿⣿⣟⢿⣧⡏⢟⢏⢿⣸⣿⣿⣾⡏⣾⣿⣿⣿⣿⡏⢕⢜⣹⣿⣿⢳⣿⣿⣿⣿⣿⣿⣿⣿⣿⡇⠁⠁⠙⠁⢄⡄⡀⠀⠔⢄⢅⠕⢀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⣿⢇⢞⢿⢟⢻⣷⢕⣱⣵⢕⢕⣿⣿⣿⡿⣸⣿⣿⣿⣿⣿⣾⣸⢸⣿⣵⣽⣸⣿⢹⣿⣿⣿⣿⣿⣿⣿⢇⠀⠔⢀⢔⢸⡇⡇⢔⢄⢄⢄⠔⠕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⡇⢣⡕⢕⣕⢱⡺⣿⢏⣵⢸⣿⣿⣿⢣⣿⡿⣿⣿⣿⣿⢇⣇⣿⣿⣿⣿⣿⢇⣿⣿⣿⣿⣿⣿⣿⡿⢕⣸⣿⢇⢕⣿⡇⡇⢕⢕⢕⢕⢕⢕⢜⢝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⢕⢕⣝⢗⢯⣝⢸⣿⣿⡏⣾⡟⢱⣿⣿⣿⡟⣼⣸⢿⣿⣿⣿⢏⡇⣿⣿⣿⣿⣿⣿⣿⢇⢕⣿⣿⢇⡾⣿⢸⢕⡕⣵⡕⢕⣵⡕⢕⢕⢕⢕⢕⢸⣿⣿⣿⣿⣿⣿⣿⣿⣿⣿⣿⣿⣿⣿⣿⣿⣿⣿⣿⣿⣿⣿⣿⣿⣿⣿⢕⢕⢕⢕⢕⢕⢕⢕⢕⢕⢕⢕⢕⢕⢕⢕⢕⢕⢕⢕⢕⢕⢕⢕⢕⢸⣿⣿⣿⣿⢕⢕⢕⢕⢕⢕⢕⢕⢕⢕⢕⢕⢕⢕⢕⢕⢕⢑⣵⢕⢕⢕⢕⢕⢕⢕⢕⡱⣾⣧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⢿⢟⡫⢝⡹⣿⣿⣿⣿⣿⣿⣿⣿⣿⣿⣿⣿⣿⣿⣿⣿⣿⣿⣿⣿⡇⢕⢕⣱⡗⠁⢜⢇⢝⢕⣿⣿⢹⣸⢏⡕⣾⣿⣿⡿⣼⢇⣿⣿⣷⣾⣧⣿⣧⣿⢿⣿⣿⣿⢹⡜⢕⣺⣯⣽⢱⢣⣿⡞⢸⢇⣿⡇⢕⣿⡇⢕⢕⢸⣿⣿⣿⣿⣿⣿⣿⣿⣿⣿⣿⣿⣿⣿⣿⣿⣿⣿⣿⣿⣿⣿⣿⣿⣿⣿⣿⣿⣿⢕⢕⢕⢕⢕⢕⢕⢕⢕⢕⢕⢕⢕⢕⢕⢕⢕⢕⢕⢕⢕⢕⢕⢕⢕⢸⣿⣿⣿⣿⢕⢕⢕⢕⢕⢕⢕⢕⢕⢕⢕⢕⢕⢕⢕⢕⢕⢅⣿⣇⢕⢕⢕⢕⢕⢕⢕⠕⢜⢟⢕⢕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⣟⢱⣽⡷⡾⣿⣷⡹⣿⣿⣿⣿⣿⣿⣿⣿⣿⣿⣿⣿⣿⣿⣿⣿⣿⣿⡿⣣⣵⣿⢟⠁⠀⢸⢇⡇⢕⣿⡟⢧⡕⣿⢱⣿⣿⡿⢑⢙⠑⠓⠟⠹⢽⣟⣻⣿⣿⣼⡏⣿⡟⢕⢕⣟⢟⢟⢟⠸⢕⣻⢇⣵⢕⣿⡇⢕⣿⡇⢕⢕⢜⢟⢟⢻⣿⣿⣿⣿⣿⣿⣿⣿⣿⣿⣿⣿⣿⣿⣿⣿⣿⣿⣿⣿⣿⣿⣿⣿⣿⡿⢕⢕⢕⢕⢕⢕⢕⢕⢕⢕⢕⢕⢕⢕⢕⢕⢕⢕⢕⢕⢕⢕⢕⢕⢕⢸⣿⣿⣿⣿⢕⢕⢕⢕⢕⢕⢕⢕⢕⢕⢕⢕⢕⢕⢕⢕⠕⠀⣿⣿⡕⢕⢕⢱⡕⢕⣷⢔⢕⢱⣶⢕⢕⢕⢕⢕⢕⢅⢕⢕⢕⢕⢕⢕⢕⢕⢕⢕⢕⢕⢕⢕⢕⢕⢕⢕⢕⢕⢕⢕⢕⢕⢕⢕⢕⢕⢕⢕⢕⢕⢕⢕⢕⢕⢕⢕⢕⢕⢕⢕⢕⢕⢕⢕⢕⢕⠀</a:t>
            </a:r>
            <a:br/>
            <a:r>
              <a:t>⣿⣿⣿⣿⣿⣿⣿⣿⣿⣿⣿⣿⣿⣿⣿⣧⢝⢇⢻⢜⢛⢕⢻⣿⣿⣿⣿⣿⣿⣿⣿⣿⣿⣿⣿⣿⣿⣿⡿⣫⡾⢏⡾⢕⠁⠀⠀⢸⢸⢕⣼⡿⣼⢱⢕⡏⡸⢹⣿⢣⣿⡇⢗⢔⢄⢄⢰⣼⣿⣿⣿⣿⣿⣾⣷⡫⠄⢀⠁⢰⡔⢅⣱⢏⢺⣿⢕⣿⡇⢕⣿⡇⢕⢕⢱⣾⣿⣿⣿⣿⣿⣿⣿⣿⣿⣿⣿⣿⣿⣿⣿⣿⣿⣿⣿⣿⣿⣿⣿⣿⣿⣿⣿⡇⢕⢕⢕⢕⢕⢕⢕⢕⢕⢕⢕⢕⢕⢕⢕⢕⢕⢕⢕⢕⢕⢕⢕⢕⢕⢸⣿⣿⣿⣿⢕⢕⢕⢕⢕⢕⢕⢕⢕⢕⢕⢕⢕⢕⢕⢕⢔⠁⣿⣿⡇⢕⢕⢜⣷⣾⣿⢕⢕⢜⡏⢕⠕⢕⢕⢕⢕⢕⢕⢕⢕⢕⢕⢅⢕⢕⢕⢕⢕⢕⢕⢕⢕⢕⢕⢕⢕⢕⢕⢕⢕⢕⢕⢕⢕⢕⢕⢕⢕⢕⢕⢕⢕⢕⢕⢕⢕⢕⢕⢕⢕⢕⢕⢕⢕⢕⠀</a:t>
            </a:r>
            <a:br/>
            <a:r>
              <a:t>⣿⣿⣿⣿⣿⣿⣿⣿⣿⣿⣿⣿⣿⣿⣿⣿⣷⡄⠑⠚⢁⢀⠐⢻⣿⣿⣿⣿⣿⣿⣿⣿⣿⣿⣿⣿⡿⣫⢞⢕⣵⡟⢕⢀⠀⠀⠀⢅⢇⣱⣿⢱⡟⢕⡕⢇⢕⢸⣿⣾⣿⡿⢧⣵⣧⣵⣿⣿⣿⣿⣿⣿⣿⣿⣿⣇⡇⣕⣱⣿⣿⣳⢏⣼⢸⣿⢕⣿⡇⢕⣿⡇⢕⢕⢸⣿⣿⣿⣿⣿⣿⣿⣿⣿⣿⣿⣿⣿⣿⣿⣿⣿⣿⣿⣿⣿⣿⣿⣿⣿⣿⣿⣿⡇⢕⢕⢕⢕⢕⢕⢕⢕⢕⢕⢕⢕⢕⢕⢕⢕⢕⢕⢕⢕⢕⢕⢕⢕⢕⣿⣿⣿⣿⣿⢕⢕⢕⢕⢕⢕⢕⢕⢕⢕⢕⢕⢕⢕⢕⢔⢔⢕⢹⣿⣿⢑⠔⢕⣿⣿⡿⠕⠕⠑⠑⠁⠑⢑⢅⠕⢕⢕⢕⠕⠁⢕⠁⢕⢕⢕⢕⢕⢕⢕⢕⢕⢕⢕⢕⢕⢕⢕⢕⢕⢕⢕⢕⢕⢕⢕⢕⢕⢕⢕⢕⢕⢕⢕⢕⢕⢕⢕⢕⢕⢕⢕⢕⢕⢕⢕⠀</a:t>
            </a:r>
            <a:br/>
            <a:r>
              <a:t>⣿⣿⣿⣿⣿⣿⣿⣿⣿⣿⣿⣿⣿⣿⣿⣿⣿⣿⡄⠀⠑⠁⠀⠀⢹⣿⣿⡿⢿⢿⣿⣿⡿⢿⢿⢟⡽⣫⣮⣾⢟⡕⢕⢕⢔⢄⠄⢜⢱⡿⢕⣾⡗⢼⡇⢕⢸⡕⢇⣿⣿⣿⣷⣷⣾⣿⣿⣿⣿⣿⣿⣿⣿⣿⣿⣿⣯⣽⣵⣿⣿⣫⡇⡏⢸⣿⢕⣿⡇⢕⣿⡇⢕⢕⢜⣿⣿⣿⣿⣿⣿⣿⡿⠿⣿⣿⣿⣿⣿⣿⣿⣿⣿⣿⣿⣿⣿⣿⣿⣿⣿⣿⣿⡇⢕⢕⢕⢕⢕⢕⢕⢕⢕⢕⢕⢕⢕⢕⢕⢕⢕⢕⢕⢕⢕⢕⢕⢕⢕⣿⣿⣿⣿⡿⢕⢕⢕⢕⢕⢕⢕⢕⢕⢕⢕⢕⢕⢕⢕⢕⢕⢕⢜⣿⣿⢕⢔⢑⣿⣿⣿⣷⢱⡕⢕⢕⢕⢕⢕⢀⢕⢕⠀⢁⢔⢕⢔⢕⢕⢕⢕⢕⢕⢕⢕⢕⢕⢕⢕⢕⢕⢕⢕⢕⢕⢕⢕⢕⢕⢕⢕⢕⢕⢕⢕⢕⢕⢕⢕⢕⢕⢕⢕⢕⢕⢕⢕⢕⢕⢕⠀</a:t>
            </a:r>
            <a:br/>
            <a:r>
              <a:t>⣿⣿⣿⣿⣿⣿⣿⣿⣿⣿⣿⣿⣿⣿⣿⣿⣿⣿⣿⡔⠀⠐⠇⠄⣱⣽⣷⣿⣿⣿⣿⣿⣿⣿⢏⢎⡜⣿⣿⡏⣵⡇⢕⢕⢑⢁⡕⢕⢜⢱⢕⣿⣇⢜⢕⢕⢜⢕⢜⣿⣿⣿⣿⣿⣿⣿⣿⣿⣿⣿⣿⣿⣿⣿⣿⣿⣿⣿⣿⣿⢵⡞⢕⡇⢸⣿⢕⣿⡇⢕⣿⡇⢕⢕⢕⣿⣿⣿⣿⣿⣿⡟⣱⣷⣕⡝⢟⣿⣿⣿⣿⣿⣿⣿⣿⣿⣿⣿⣿⣿⣿⣿⣿⡇⢕⢕⢕⢕⢕⢕⢕⢕⢕⢕⢕⢕⢕⢕⢕⢕⢕⢕⢕⢕⢕⢕⢕⢕⢕⣿⣿⣿⣿⡇⢕⢕⢕⢕⢕⢕⢕⢕⢕⢕⢕⢕⢕⢕⢕⢕⢕⢕⢕⣿⣿⢕⣸⣵⣿⣿⣿⣿⣾⣯⢕⠑⠕⢕⢕⢕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⣆⠀⢰⣾⣿⣿⣿⡿⡿⢿⢿⢟⢟⢕⢇⢱⢗⣿⡟⢜⢻⢿⢿⢷⣣⣪⢕⢕⡕⢕⢸⣿⡇⢕⢕⢕⢕⢕⢕⢜⢿⣿⣿⣿⣿⣿⣿⣿⣿⣿⣿⣿⣿⣿⣿⣿⣿⡷⢟⣱⣿⢱⢕⢕⢸⣿⢕⣿⡇⢕⣿⡇⢕⢕⢕⢸⣿⣿⣿⣿⠏⠕⢘⡝⢿⢟⢕⣜⣿⣿⣿⣿⣿⣿⣿⣿⣿⣿⣿⣿⣿⣿⣿⡇⢕⢕⢕⢕⢕⢕⢕⢕⢕⢕⢕⢕⢕⢕⢕⢕⢕⢕⢕⢕⢕⢕⢕⢕⢕⣿⣿⣿⣿⡇⢕⢕⢕⢕⢕⢕⢕⢕⢕⢕⢕⢕⢕⢕⢕⢕⢕⢕⢕⣿⣿⣷⣿⣿⣿⣿⣿⡗⢻⡟⢕⢔⢀⢕⢕⢕⠀⠀⠀⢀⢕⢕⢕⢕⢕⢕⢕⢕⢕⢕⢕⢕⢕⢕⢕⢕⢕⢕⢕⢕⢕⢕⢕⢕⢕⢕⢕⢕⢕⢕⢕⢕⢕⢕⢕⢕⢕⢕⢕⢕⢕⢕⢕⣕⣕⣕⠀</a:t>
            </a:r>
            <a:br/>
            <a:r>
              <a:t>⣿⣿⣿⣿⣿⣿⣿⣿⣿⣿⣿⣿⣿⣿⣿⣿⣿⣿⣿⣿⣿⡧⠁⠛⠻⢟⢏⢹⢜⢕⢵⢕⣞⢕⠀⠕⢸⣿⢕⢕⢕⢔⢅⣵⣿⢇⢕⢕⢕⢕⢜⣿⡇⢕⣵⢕⢕⢕⢕⢕⢕⢝⢿⣿⣿⣿⣿⣿⣿⣿⣿⣿⣻⣿⣿⣿⢿⣫⢱⣿⡇⢕⢱⢕⢸⢇⢕⢟⢵⣷⣷⣷⣧⣵⣕⢸⣿⣿⡟⠑⠑⠀⠁⠋⢁⣴⣵⢞⣿⢿⣿⣯⣿⣿⣿⣿⣿⣿⣿⣿⣿⣿⣿⡇⢕⢕⢕⢕⢕⢕⢕⢕⢕⢕⢕⢕⢕⢕⢕⢕⢕⢕⢕⢕⢕⢕⢕⢕⢕⣿⣿⣿⣿⡇⢕⢕⢕⢕⢕⢕⢕⢕⢕⢕⢕⢕⢕⢕⢕⢕⢕⢕⢕⣿⣿⣿⣿⣿⣿⣿⣿⣿⢜⢕⢕⢕⢕⢕⢕⠕⠀⠀⠀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⣿⣿⣿⡿⢁⢄⠀⠀⠐⠁⠁⠐⢾⣿⣿⣧⣕⡀⠀⠘⡟⢕⢕⢕⣵⣿⢟⢏⢕⢕⢕⢕⢕⢕⢻⣧⣿⣿⢜⢇⠑⠑⢁⢕⢕⢕⢜⢟⢿⣿⣿⣿⣿⣿⣿⢿⣟⡏⢕⢱⡇⣼⢏⣻⢕⢇⢔⢕⢕⢕⢕⠕⢹⢝⢟⣿⣿⣿⣿⣮⣝⢔⠀⠀⠑⠀⣰⣷⣿⣿⣿⣿⣕⢕⢕⢕⢸⣿⣿⣿⣿⣿⣿⣿⣿⣿⡇⢕⢕⢕⢕⢕⢕⢕⢕⢕⢕⢕⢕⢕⢕⢕⢕⢕⢕⢕⢕⢕⢕⢕⢕⢕⣿⣿⣿⣿⡇⢕⢕⢕⢕⢕⢕⢕⢕⢕⢕⢕⢕⢕⢕⢕⢕⢕⢕⢕⢿⣿⣿⣿⣿⣿⣿⣿⣧⢕⢕⢕⢕⢕⢕⢕⠀⠀⢀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⣿⣿⣿⢇⢕⢔⠀⠀⠀⠘⠀⠀⠁⢻⣿⣿⣿⣿⣦⡄⠕⢀⣵⣿⢟⢕⢕⢕⢕⢕⢕⣕⣕⣕⡕⢿⣿⣿⡕⠀⠁⠀⢕⢕⢕⢕⣵⣵⣾⣷⡽⠟⠛⠉⠕⢕⣿⡇⢕⣾⢱⢏⢕⢕⠁⢕⢕⢕⢕⢕⠕⠁⠁⣕⢕⢜⢝⢟⢿⣿⣿⣷⡕⠀⢄⣵⣿⣿⣿⣿⢷⣿⣿⣧⢕⢕⢸⣿⣿⣿⣿⣿⣿⣿⣿⣿⡇⢕⢕⢕⢕⢕⢕⢕⢕⢕⢕⢕⢕⢕⢕⢕⢕⢕⢕⢕⢕⢕⢕⢕⢕⢕⣿⣿⣿⣿⡇⢕⢕⢕⢕⢕⢕⢕⢕⢕⢕⢕⢕⢕⢕⢕⢕⢕⢕⢕⢸⣿⣿⣿⣿⣿⣿⣿⣿⢕⢕⢕⢕⢕⢕⢄⢄⢔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⣿⣿⣿⢕⢕⢕⢄⠀⠀⠀⠑⠃⠀⠀⠝⣿⣿⣿⣿⣿⢣⣾⢟⢕⢕⢕⢕⣱⣷⣿⣿⣿⣿⣿⡿⢸⣿⣿⡇⠀⠀⠀⢕⢕⣱⣾⣿⣿⣿⣿⡇⠀⠀⠀⠀⠜⣿⡇⢸⢏⢇⡇⢕⢔⢕⢕⠑⠑⠁⠀⠀⢀⢄⢕⢕⢕⠕⠑⠕⠜⠙⠋⠀⣴⡯⡟⣯⣿⣿⣿⣿⢕⣵⢟⢕⢕⢕⢜⣿⣿⣿⣿⣿⣿⣿⣿⡇⢕⢕⢕⢕⢕⢕⢕⢕⢕⢕⢕⢕⢕⢕⢕⢕⢕⢕⢕⢕⢕⢕⢕⢕⢸⣿⣿⣿⣿⢇⢕⢕⢕⢕⢕⢕⢕⢕⢕⢕⢕⢕⢕⢕⢕⢕⢕⢕⢕⢕⢹⣿⣿⣿⣿⣿⣿⣿⡇⢕⢕⢕⢕⢕⢕⢕⢕⢕⢕⢕⢕⢕⢕⢕⢕⢕⢕⢕⢕⢕⢕⢕⢕⢕⢕⢕⢕⢕⢕⢕⢕⢕⢕⢕⢕⢕⢕⢕⢕⢕⢕⢕⢕⢕⢕⢕⢕⢕⢕⢕⢕⢕⢕⢹⣿⣿⠀</a:t>
            </a:r>
            <a:br/>
            <a:r>
              <a:t>⣿⣿⣿⣿⣿⣿⣿⣿⣿⣿⣿⣿⣿⣿⣿⣿⣿⣿⣿⣿⡧⡑⢕⢕⠀⠀⠀⠀⠀⠔⠀⠀⠘⢿⢟⡏⣱⡟⢕⢕⢕⢕⢕⣾⣿⣿⣿⣿⣿⣿⣿⡇⢸⣿⣿⣧⠀⠀⠀⣿⣿⣿⣿⣿⣿⣿⣿⣇⠀⠀⠀⠀⠐⢜⢇⢜⠜⠜⢕⢕⣴⡜⣇⢀⣠⣴⣴⣵⣕⣕⢕⢕⠁⠀⠀⠀⠀⠀⠀⢀⢱⣯⣿⣺⣿⣿⣿⣿⣿⢏⢕⢕⢕⢕⣾⣿⣿⣿⣿⣿⣿⣿⣿⢕⢕⢕⢕⢕⢕⢕⢕⢕⢕⢕⢕⢕⢕⢕⢕⢕⢕⢕⢕⢕⢕⢕⢕⢕⢸⣿⣿⣿⣿⢕⢕⢕⢕⢕⢕⢕⢕⢕⢕⢕⢕⢕⢕⢕⢕⢕⢕⢕⢕⢕⢕⢹⣿⣿⣿⣿⣿⣿⡇⢕⢕⢕⢕⢕⢕⢕⢕⢕⢕⢕⢕⢕⢕⢕⢕⢕⢕⢕⢕⢕⢕⢕⢕⢕⢕⢕⢕⢕⢕⢕⢕⢕⢕⢕⢕⢕⢕⢕⢕⢕⢕⢕⢕⢕⢕⢕⢕⢕⢕⢕⢕⢕⢕⢸⢿⢟⠀</a:t>
            </a:r>
            <a:br/>
            <a:r>
              <a:t>⣿⣿⣿⣿⣿⣿⣿⣿⣿⣿⣿⣿⣿⣿⣿⣿⣿⣿⣿⣿⢱⣷⡴⢄⢀⠀⢔⣆⠀⠀⢀⢄⢔⢎⡟⠕⠋⠑⠑⠑⠕⠕⣾⣿⣿⣿⣿⣿⣿⣿⣿⣷⢸⣿⢻⣿⡕⠀⠀⣿⣿⣿⣿⣿⣿⣿⣿⣿⠀⠀⠀⠀⠀⢕⢁⢀⠐⢑⡀⢸⣿⣷⢜⡕⠉⠙⠛⠻⠿⢿⠏⠁⠀⠄⠀⠀⠀⢀⢔⢕⢕⢽⣏⣷⣿⣾⣿⣿⡕⢕⢕⢕⢕⢕⢸⣿⣿⣿⣿⣿⣿⣿⣿⢕⢕⢕⢕⢕⢕⢕⢕⢕⢕⢕⢕⢕⢕⢕⢕⢕⢕⢕⢕⢕⢕⢕⢕⢕⢸⣿⣿⣿⣿⢕⢕⢕⢕⢕⢕⢕⢕⢕⢕⢕⢕⢕⢕⢕⢕⢕⢕⢕⢕⢕⢕⢕⢝⢿⣿⣿⣿⣿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⣷⣕⢕⢕⢝⢔⢑⣕⣕⣵⢎⢄⠀⠀⠀⠀⠀⠀⠀⠀⠈⠉⠛⠻⢿⣿⣿⣿⣿⡜⣿⣎⢿⣿⡀⠀⢻⣿⣿⣿⣿⣿⣿⣿⡇⠀⠀⠀⠀⠀⢕⢁⠁⢔⢄⢁⣾⣿⣿⡇⢱⢁⠀⠀⠀⠀⠀⠀⠄⢄⠀⠀⠀⢄⢕⠕⢄⣞⣫⢷⣾⣿⣿⣿⣿⣿⣇⢕⢕⢕⢕⢸⣿⣿⣿⣿⣿⣿⣿⣿⢕⢕⢕⢕⢕⢕⢕⢕⢕⢕⢕⢕⢕⢕⢕⢕⢕⢕⢕⢕⢕⢕⢕⢕⢕⢸⣿⣿⣿⣿⢕⢕⢕⢕⢕⢕⢕⢕⢕⢕⢕⢕⢕⢕⢕⢕⢕⢕⢕⢕⢕⢕⢕⢕⢜⢻⣿⣿⣿⣧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⡝⣿⣿⣿⣧⡕⢕⢕⢕⢕⢹⠟⢣⢞⠁⠀⠀⠀⠀⠀⠀⢀⠀⠀⠀⠀⠀⠀⠈⠙⢸⣿⡇⢹⣯⢮⣿⣷⡄⠘⣿⣿⣿⣿⣿⣿⣿⠁⠀⠀⠀⠀⠀⢱⡕⣧⢅⢄⡸⣿⣿⣿⡇⢕⢣⠕⠀⠀⠀⠀⠄⢀⢄⢄⢄⣔⣰⣴⣆⢿⣿⣿⣿⣿⣿⣿⣿⡕⢟⢕⢱⣕⢕⢕⢸⣿⣿⣿⣿⣿⣿⣿⣿⢕⢕⢕⢕⢕⢕⢕⢕⢕⢕⢕⢕⢕⢕⢕⢕⢕⢕⢕⢕⢕⢕⢕⢕⢕⢸⣿⣿⣿⣿⢕⢕⢕⢕⢕⢕⢕⢕⢕⢕⢕⢕⢕⢕⢕⢕⢕⢕⢕⢕⢕⢕⢕⢕⢕⢕⢜⢝⢿⣿⣷⣵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⣮⢻⢿⣿⢇⢕⠕⠕⠕⢕⡵⢕⢕⠀⠀⠀⠀⢀⠔⠑⠀⠀⢀⠀⠀⠀⠀⠀⠀⠀⠙⠑⠀⢹⡎⣿⣯⢷⡄⢹⣿⣿⣿⣿⣿⠇⠀⠀⠀⠀⠀⠀⠘⠃⠑⠛⠊⠑⠛⠛⠛⠃⠑⠕⠇⠀⠀⠀⠐⢕⢕⢕⢕⣳⣿⣿⣿⡏⣾⣿⣿⣿⣿⣿⣿⡯⣵⡕⢕⣾⢏⢕⢕⣾⣿⣿⣿⣿⣿⣿⣿⣿⢕⢕⢕⢕⢕⢕⢕⢕⢕⢕⢕⢕⢕⢕⢕⢕⢕⢕⢕⢕⢕⢕⢕⢕⢕⢸⣿⣿⣿⣿⢕⢕⢕⢕⢕⢕⢕⢕⢕⢕⢕⢕⢕⢕⢕⢕⢕⢕⢕⢕⢕⢕⢕⢕⢕⢕⢕⢕⢕⢝⢝⢕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⡿⢑⢔⢄⢀⠀⠀⠀⢠⡞⣵⡕⢕⢀⠀⠀⠄⠑⠀⢀⢄⢑⠀⠀⠀⠀⠀⠀⠀⠀⠀⠀⠀⠀⢱⢹⣿⣎⢷⢁⢿⣿⣿⣿⡏⠀⠀⠀⠀⠀⠀⠀⠀⠀⠀⠀⠀⠀⠀⠀⠀⠀⠀⠀⠀⠀⠀⠀⠀⠁⠁⠑⠘⠻⠿⠟⣵⣾⣿⣿⣿⣿⣿⣿⣿⣿⣿⣿⣿⣿⣧⣕⢕⣾⣿⣿⣿⣿⣿⣿⣿⣿⢕⢕⢕⢕⢕⢕⢕⢕⢕⢕⢕⢕⢕⢕⢕⢕⢕⢕⢕⢕⢕⢕⢕⢕⢕⣾⣿⣿⣿⡿⢕⢕⢕⢕⢕⢕⢕⢕⢕⢕⢕⢕⢕⢕⢕⢕⢕⢕⢕⢕⢕⢕⢕⢕⢕⢕⢕⢕⢕⢕⢕⢕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⢔⠕⢕⢕⢕⠕⣰⢏⣾⡿⢇⢕⢕⠀⠁⠀⠀⠐⠁⠀⠀⠑⠄⢀⠀⠀⠀⠀⠀⠀⠀⠀⠀⠀⢜⣿⣿⣮⡇⠜⣿⣿⡟⠀⠀⠀⠀⠀⠀⠀⠀⠀⠀⠀⠀⠀⠀⠀⠀⠀⠀⠀⠀⠀⠀⠀⠀⠀⠀⠀⠀⠀⠀⠀⠀⠀⠁⠉⠙⠟⢿⣿⣿⣿⣿⣿⣿⣿⣿⣿⣿⣿⣿⣿⣿⣿⣿⣿⣿⣿⣿⢕⢕⢕⢕⢕⢕⢕⢕⢕⢕⢕⢕⢕⢕⢕⢕⢕⢕⢕⢕⢕⢕⢕⢕⢕⣿⣿⣿⣿⡇⢕⢕⢕⢕⢕⢕⢕⢕⢕⢕⢕⢕⢕⢕⢕⢕⢕⢕⢕⢕⢕⢕⢕⢕⢕⢕⢕⢕⢕⢕⢕⢕⢕⠔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⢕⢔⢅⢅⡼⢣⣾⡟⢕⡕⢕⠑⠀⠀⠀⠀⠐⠁⠀⠀⠀⠀⠁⠐⠀⠀⠀⠀⠀⠀⠀⠀⠀⠀⢹⣿⣽⣵⠰⢙⠙⠀⠀⠀⠀⠀⠀⠀⠑⠄⠀⠀⠀⠀⠀⠀⠀⠀⠀⠀⠀⠀⠀⠀⠀⠀⠀⠀⠀⠀⠀⠀⠀⠀⠀⠀⠀⠀⠀⠀⣿⣿⣿⣿⣿⣿⣿⣿⣿⣾⣿⣳⣾⣿⣿⣿⣿⣿⣿⣿⢕⢕⢕⢕⢕⢕⢕⢕⢕⢕⢕⢕⢕⢕⢕⢕⢕⢕⢕⢕⢕⢕⢕⢕⢕⣿⣿⣿⣿⡇⢕⢕⢕⢕⢕⢕⢕⢕⢕⢕⢕⢕⢕⢕⢕⢕⢕⢕⢕⢕⢕⢕⢕⢕⢕⢕⢕⢕⢕⢕⢕⢕⠄⢀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⢱⢞⢱⣿⢟⢕⢜⢕⠱⠁⠀⠀⠀⠀⠀⠀⠀⠀⠀⠀⠀⠀⠀⠄⠀⠀⠀⠀⠀⠀⠀⠀⠀⢿⢻⣿⠀⠀⠀⠀⠀⠀⠀⠀⠀⠀⠀⠀⠀⠀⠀⠑⠐⠆⠔⠔⠔⢄⢄⢄⢔⢔⢔⢄⢄⢀⠀⠀⠀⠀⠀⠀⠀⠀⠀⠀⢀⣴⣿⣿⣿⣿⣿⣿⣿⣿⣿⣿⣿⣿⣿⣿⣿⣿⣿⣿⣿⣿⢕⢕⢕⢕⢕⢕⢕⢕⢕⢕⢕⢕⢕⢕⢕⢕⢕⢕⢕⢕⢕⢕⢕⢕⢕⣿⣿⣿⣿⡇⢕⢕⢕⢕⢕⢕⢕⢕⢕⢕⢕⢕⢕⢕⢕⢕⢕⢕⢕⢕⢕⢕⢕⢕⢕⣱⣵⣵⣕⣕⢕⠕⢐⢐⢕⢕⢕⢕⢕⢕⢕⢕⢕⢕⢕⢕⢕⢕⢕⢕⢕⢕⢕⢕⠕⢕⢕⢕⢕⢕⢕⢕⢕⢕⢕⢕⢕⢕⢕⢕⢕⢕⢕⢕⢕⢕⢕⢕⢕⢕⢕⢕⢕⢕⢕⢕⢜⠀</a:t>
            </a:r>
            <a:br/>
            <a:r>
              <a:t>⢕⢕⢕⢕⢕⢕⢕⢕⢕⢕⢕⢕⢕⢕⢕⢕⢕⢕⢕⢕⢕⢕⡕⢕⡱⢏⣱⣿⢏⢱⢗⢕⢕⢕⠔⠀⠀⠀⠀⠀⠀⠀⠀⠀⠀⠀⠀⠀⠀⠀⠀⠀⠀⠀⠀⠀⠀⠀⢸⢑⡏⠀⠀⡀⠀⠀⠀⠀⠀⠀⠀⠀⠀⠀⠀⠀⠀⠀⠀⠀⠀⠀⠀⠀⠀⠀⠀⠀⠀⠀⠀⠀⠀⠀⠀⠀⠀⠀⠀⠀⠀⣼⣿⣿⣿⣿⣿⣿⣿⣿⣿⣿⣿⣿⣿⣿⣿⣿⣿⣿⣿⣿⡇⢕⢕⢕⢕⢕⢕⢕⢕⢕⢕⢕⢕⢕⢕⢕⢕⢕⢕⢕⢕⢕⢕⢕⢕⢕⣿⣿⣿⣿⡇⢕⢕⢕⢕⢕⢕⢕⢕⢕⢕⢕⢕⢕⢕⢕⢕⢕⢕⢕⢕⢕⢕⢕⢕⢕⣿⣿⣿⣿⣿⢿⡿⡦⢔⢔⢕⢕⢕⢕⢕⢕⢕⢕⢕⢕⢕⢕⢕⢕⢕⢕⢕⢕⢕⢕⢕⢕⢕⢕⢕⢕⢕⢕⢕⢕⢕⢕⢕⢕⢕⢕⢕⢕⢕⢕⢕⢕⢕⢕⢕⢕⢕⢕⢕⢕⢕⢕⠀</a:t>
            </a:r>
            <a:br/>
            <a:r>
              <a:t>⣳⣕⡱⢕⢱⢕⡕⢕⢕⢕⢕⢕⢕⢕⢕⢕⢕⢕⢕⢕⢕⢎⢕⡵⢕⣼⡿⢕⢱⢟⢕⢕⢕⢕⠀⠀⠀⠀⠀⠀⠀⠀⠀⠀⠀⠀⠀⠀⠀⠀⠀⠀⠀⠀⠀⠀⠀⠀⠃⠁⠁⠈⠙⢿⣧⠄⠀⠀⠀⠀⠀⠀⠀⠀⠀⠀⠀⠀⠀⠀⠀⠀⠀⠀⠀⠀⠀⠀⠀⠀⠀⠀⠀⠀⠀⠀⠀⢀⠀⠀⢱⣿⣿⣿⣿⣿⣿⣿⣿⣿⣿⣿⣿⣿⣿⣿⣿⣿⣿⣿⣿⣿⡇⢕⢕⢕⢕⢕⢕⢕⢕⢕⢕⢕⢕⢕⢕⢕⢕⢕⢕⢕⢕⢕⢕⢕⢕⢕⣿⣿⣿⣿⡇⢕⢕⢕⢕⢕⢕⢕⢕⢕⢕⢕⢕⢕⢕⢕⢕⢕⢕⢕⢕⢕⣕⣵⣵⣵⣼⣿⡿⢿⣏⣝⣳⣷⣵⢕⢕⢕⢕⢕⢕⢕⢕⢕⢕⢕⢕⢕⢕⢕⢕⢕⢕⢕⢕⢕⢕⢕⢕⢕⢕⢕⢕⢕⢕⢕⢕⢕⢕⢕⢕⢕⢕⢕⢕⢕⢕⢕⢕⢕⢕⢕⢕⢕⢕⢕⢕⢕⠀</a:t>
            </a:r>
            <a:br/>
            <a:r>
              <a:t>⣯⣗⣯⡷⢵⡳⢽⡇⢕⡕⢕⢕⢕⢱⢕⢵⣕⢵⡕⢵⡕⢎⡜⢕⣼⡟⢕⢱⢕⢕⢕⣇⢱⢕⢀⠀⠀⠀⠀⠀⠄⠀⠀⠀⠀⠀⠀⠀⠀⠀⠀⠀⠀⠀⠀⠀⠀⠀⠀⠀⠀⠀⠀⠀⠈⠁⠀⠀⠀⠀⠀⠀⠀⠀⠀⠀⠀⠀⠀⠀⠀⠀⠀⠀⠀⠀⠀⠀⠀⠀⠀⠀⠀⠀⠀⠀⠀⠁⠑⢄⢿⣿⣿⣿⣿⣿⣿⣿⣿⣿⣿⣿⣿⣿⣿⣿⣿⣿⣿⣿⣿⣿⡇⢕⢕⢕⢕⢕⢕⢕⢕⢕⢕⢕⢕⢕⢕⢕⢕⢕⢕⢕⢕⢕⢕⢕⢕⢕⣿⣿⣿⣿⢇⢕⢕⢕⢕⢕⢕⢕⢕⢕⢕⢕⢕⢕⢕⢕⢕⢕⢕⢕⢕⢱⣿⣿⣿⢿⣯⣷⣿⣿⣿⣿⣿⣿⣿⢕⢕⢕⢕⢕⢕⢕⢕⢕⢕⢕⢕⢕⢕⢕⢕⢕⢕⢕⢕⢕⢕⢕⢕⢕⢕⢕⢕⢕⢕⢕⢕⢕⢕⢕⢕⢕⢕⢕⢕⢕⢕⢕⢕⢕⢕⢕⢕⢕⢔⢕⢕⢕⠀</a:t>
            </a:r>
            <a:br/>
            <a:r>
              <a:t>⣿⣕⢗⢜⡗⢝⡗⢝⡣⢕⢕⢕⢹⢜⡳⢽⡳⣽⡳⢝⢇⡼⢕⡾⢝⢕⢱⢇⢕⢕⢮⣗⢕⢱⡇⠀⠀⠀⠀⠀⠀⠀⠀⠀⠀⠀⠀⠀⠀⢀⠀⠀⢀⠀⠄⠀⠀⠀⠀⠀⠀⠀⠀⠀⠀⠀⠀⠀⠀⠀⠀⠀⠀⠀⠀⠀⠀⠀⠀⠀⠀⠀⠀⠀⠀⠀⠀⠀⠀⠀⠀⠀⠀⠀⠀⠀⠀⠀⠀⢄⡕⢹⣿⣿⣿⣿⣿⣿⣿⣿⣿⣿⣿⣿⣿⣿⣿⣿⣿⣿⣿⣿⡇⢕⢕⢕⢕⢕⢕⢕⢕⢕⢕⢕⢕⢕⢕⢕⢕⢕⢕⢕⢕⢕⢕⢕⢕⢸⣿⣿⣿⣿⢕⢕⢕⢕⢕⢕⢕⢕⢕⢕⢕⢕⢕⢕⢕⢕⢕⢕⢕⢕⢕⢜⢟⣯⣷⣿⣿⣿⣿⣿⣿⣿⣿⣿⡇⢕⢕⢕⢕⢕⢕⢕⢕⢕⢕⢕⢕⢕⢕⢕⢕⢕⢕⢕⠕⢕⢕⢕⢕⢕⢕⢕⢕⢕⢕⢕⢕⢕⢕⢕⢕⢕⢕⠑⢕⢕⢕⢕⢕⢕⢕⢕⢕⢕⢕⠕⢕⢕⠀</a:t>
            </a:r>
            <a:br/>
            <a:r>
              <a:t>⡟⢕⢜⢕⢜⢇⢕⢇⢝⢣⢕⢇⢕⢕⢕⢕⢾⣳⡿⢕⢼⢕⡜⢕⢅⢱⢇⢕⢕⣼⡼⡇⢕⢾⢕⠀⠀⠀⠀⠀⠀⠀⠀⢀⢀⠀⠉⠉⠁⢁⠀⠁⠀⠀⠀⠀⠀⠀⠀⠀⠀⠀⠀⠀⠀⠀⠀⠀⠀⠀⠀⠀⠀⠀⠀⠀⠀⠀⠀⠀⠀⠀⠀⠀⠀⠀⠀⠀⠀⠀⠀⠀⠀⠀⠀⠀⠀⠀⠀⠾⣿⣕⢜⣿⣿⣿⣿⣿⣿⣿⣿⣿⣿⣿⣿⣿⣿⣿⣿⣿⣿⣿⡇⢕⢕⢕⢕⢕⢕⢕⢕⢕⢕⢕⢕⢕⢕⢕⢕⢕⢕⢕⢕⢕⢕⢕⢕⢸⣿⣿⣿⣿⢕⢕⢕⢕⢕⢕⢕⢕⢕⢕⢕⢕⢕⢕⢕⢕⢕⢕⢕⢕⢕⣵⣿⣿⣿⣿⣿⣿⣿⣿⣿⣿⣿⣿⡇⠀⢕⢕⢕⢕⢕⢕⢕⢕⢕⢕⢕⢕⢕⢕⢕⢕⢕⢕⠀⢕⢕⢕⢕⢕⢕⢕⢕⢕⢕⢕⢕⢕⢕⢕⢕⢕⢕⢕⢕⢕⢕⢕⢕⢕⢕⢕⢕⢕⢕⢀⢕⢕⠀</a:t>
            </a:r>
            <a:br/>
            <a:r>
              <a:t>⣧⢕⢕⢕⢕⢜⢕⢕⢕⢕⢱⢝⢇⢕⢣⢕⢇⢜⢕⡜⢕⢜⢕⢕⢕⢇⢕⢕⣜⡯⣇⢕⢕⢟⢕⠀⠀⠀⠀⠀⠀⠀⠑⢑⠀⠀⠀⠀⠀⠀⠀⠀⠀⠀⠀⠀⠀⠀⠀⠀⠀⠀⠀⠀⠀⠀⠀⠀⠀⠀⠀⠀⠀⠀⠀⠀⠀⠀⠀⠀⠀⠀⠀⠀⠀⠀⠀⠀⠀⠀⠀⠀⠀⠀⠀⠀⠀⠀⠀⠀⠀⢿⢕⣹⣿⣿⠿⢿⣿⣿⣿⣿⣿⣿⣿⣿⣿⣿⣿⣿⣿⣿⡇⢕⢕⢕⢕⢕⢕⢕⢕⢕⢕⢕⢕⢕⢕⢕⢕⢕⢕⢕⢕⢕⢕⢕⢕⢸⣿⣿⣿⣿⢕⢕⢕⢕⢕⢕⢕⢕⢕⢕⢕⢕⢕⢕⢕⢕⢕⢕⣱⣣⣾⣿⣿⣿⣿⣿⣿⣿⣿⣿⣿⣿⣿⣿⡇⢄⢕⢕⢕⢕⢕⢕⢕⢕⢕⢕⢕⢕⢕⢕⢕⢕⢕⢕⠀⢕⢕⢕⢕⢕⢕⢕⢕⢕⢕⢕⢕⢕⢕⢕⢕⢕⢕⠀⢕⢕⢕⢕⢕⠑⢕⢕⢕⢕⢕⢕⠁⢕⠀</a:t>
            </a:r>
            <a:br/>
            <a:r>
              <a:t>⢷⢜⢕⢕⢕⢕⢕⢜⢕⢇⡕⢣⢕⢣⡕⢕⡜⢕⢜⢕⢜⢕⢕⢕⢇⢕⢕⢕⢾⡝⢕⢕⢕⢕⢕⢕⠀⠀⠀⠀⠀⠀⠀⠀⠄⢀⠀⠀⠀⠀⠀⢔⢕⢔⢄⢀⠀⠀⠀⠀⠀⠀⠀⠀⠀⠀⠀⢀⣴⠀⠀⠀⠀⠀⠀⠀⠀⠀⠀⠀⠀⠀⠀⠀⠀⠀⠀⠀⠀⠀⠀⠀⠀⠀⠀⠀⠀⠀⠀⠀⠀⠀⠁⠁⠁⠀⠀⠀⠹⣿⣿⣿⣿⣿⣿⣿⣿⣿⣿⣿⣿⣿⡇⢕⢕⢕⢕⢕⢕⢕⢕⢕⢕⢕⢕⢕⢕⢕⢕⢕⢕⢕⢕⢕⢕⢕⢕⢸⣿⣿⣿⣿⢕⢕⢕⢕⢕⢕⢕⢕⢕⢕⢕⢕⢕⢕⢕⢕⢕⢕⣱⣿⣿⣿⣿⣿⣿⣿⣿⣿⣿⣿⣿⣿⣿⣿⡇⢕⢕⢕⢕⢕⢕⢕⠑⢕⢕⢕⢕⢕⢕⢕⢕⢕⢕⢕⠀⢕⢕⢕⢕⢕⢕⢕⢕⢕⢕⢕⢕⢕⢕⢕⢕⢕⢕⠀⢕⢕⢕⢕⢕⠀⢕⢕⢕⢕⢕⢕⢕⠕⠀</a:t>
            </a:r>
            <a:br/>
            <a:r>
              <a:t>⡷⢕⢕⢕⡕⢵⡝⢱⣕⣕⣜⢵⣵⣕⣵⢗⢕⡗⡎⢕⢕⢅⢕⢕⢕⢕⢕⢕⢕⢕⢕⢕⢕⢕⢕⢕⢔⠀⠀⠀⠀⠀⠀⠀⠀⠁⠄⠀⠀⠀⠀⠁⢕⢕⢕⢕⢔⢄⢀⠀⠀⠀⠀⠀⠀⣀⣴⣿⡟⢔⠀⠀⠀⠀⠀⠀⠀⠀⠀⠀⠀⠀⠀⠀⠀⠀⠀⠀⠀⠀⠀⠀⠀⠀⠀⠀⠀⣄⠀⠀⠀⠀⠀⠀⠀⠀⠀⠀⠀⢸⣿⣿⣿⣿⣿⣿⣿⣿⣿⣿⣿⣿⡇⢕⢕⢕⢕⢕⢕⢕⢕⢕⢕⢕⢕⢕⢕⢕⢕⢕⢕⢕⢕⢕⢕⢕⢕⢸⣿⣿⣿⣿⢕⢕⢕⢕⢕⢕⢕⢕⢕⢕⢕⢕⢕⢕⢕⢕⢕⣱⣿⣿⣿⣿⣿⣿⣿⣿⣿⣿⣿⣿⣿⣿⣿⣿⡇⢕⢕⢕⢕⢕⢕⢕⠀⢕⢕⢕⢕⢕⢕⢕⢕⢕⢕⢕⠀⢕⢕⢕⢕⢕⢕⢕⢕⢕⢕⢕⢕⢕⢕⢕⢕⢕⢕⠀⢕⢕⢕⢕⢕⠀⠁⢕⢕⢕⢕⢕⢕⢀⠀</a:t>
            </a:r>
            <a:br/>
            <a:r>
              <a:t>⣿⣧⡟⢷⣝⢳⣝⢳⣜⡳⣮⣻⣵⣼⢻⢕⣷⢝⢑⢕⠕⢕⢕⢕⢕⢕⣼⡷⢧⣕⠑⢕⢕⢕⢕⢕⢕⢁⢄⠀⠀⠀⠀⠀⠀⠀⠀⠐⠀⠀⠀⢕⢕⢕⢕⢕⢕⢕⢕⢕⢴⡀⠀⣠⣾⣿⣿⣿⣿⣷⣷⣷⣷⣷⣷⣷⣷⣾⢷⠖⠀⠀⠀⠀⠀⠀⠀⠀⠀⠀⠀⠀⠀⠀⠀⠀⠀⢸⡆⠀⠀⠀⠀⠀⠀⠀⠀⠀⠀⠀⣿⣿⣿⣿⣿⣿⣿⣿⣿⣿⣿⣿⡗⢇⢕⢕⢕⢕⢕⢕⢕⢕⢕⢕⢕⢕⢕⢕⢕⢕⢕⢕⢕⢕⢕⢕⢕⢸⣿⣿⣿⣿⢕⢕⢕⢕⢕⢕⢕⢕⢕⢕⢕⢕⢕⢕⢕⢕⢱⣿⣿⣿⣿⣿⣿⣿⣿⣿⣿⣿⣿⣿⣿⣿⣿⣿⡇⢕⢕⢕⠑⢕⢕⢕⢀⢕⢕⢕⢕⢕⢕⢕⢕⢕⢕⢕⠀⠑⢕⢕⢕⢕⢕⢕⢕⢕⢕⢕⢕⢕⢕⢕⢕⢕⠁⠀⢕⢕⢕⢕⢕⢄⠀⢕⢕⢕⢕⢕⢕⢕⠀</a:t>
            </a:r>
            <a:br/>
            <a:r>
              <a:t>⣿⣧⣝⢷⡼⢿⣮⡹⢮⡝⢮⣽⡾⣽⢇⣼⣟⡇⢕⢕⢑⢕⢕⢕⢕⢱⢿⣝⢟⢫⢔⢕⢕⢕⢕⢕⢅⡕⢕⠕⢔⢀⠀⠀⠀⠀⠀⠀⠀⠐⠕⠕⢕⢕⢕⢕⢕⢕⢕⣱⣷⣽⣱⣿⣿⣿⣿⣿⣿⣿⣿⢟⠙⠉⠉⠁⠁⠀⠀⠀⠀⠀⠀⠀⠀⠀⠀⠀⠀⠀⠀⠀⠀⠀⠀⠀⢱⠊⠀⠀⠀⠀⠀⠀⠀⠀⠀⠀⠀⢄⣿⣿⣿⣿⣿⣿⣿⣿⣿⢿⢿⢟⢇⢕⢕⢕⢇⢱⢕⢱⢕⡕⢕⢕⢕⢕⢕⢕⢕⢕⢕⢕⢕⢕⢕⢕⢕⣼⣿⣿⣿⡇⢕⢕⢕⢕⢕⢕⢕⢕⢕⢕⢕⢕⢕⢕⢕⢕⣼⣿⣿⣿⣿⣿⣿⣿⣿⣿⣿⣿⣿⣿⣿⣿⣿⣿⣧⠀⢕⢕⠀⢕⢕⢕⢕⠑⢕⢕⢕⢕⢕⢕⢕⢕⢕⠁⠀⠀⢕⢕⢕⢕⢕⢕⢕⢕⢕⢕⢕⢕⢕⢕⢕⢕⠕⠀⠀⢕⢕⢕⢕⢁⠀⠕⢕⢕⢕⢕⢕⢕⠀</a:t>
            </a:r>
            <a:br/>
            <a:r>
              <a:t>⣿⣿⣳⣷⣟⡳⢧⣝⢮⣝⢷⣝⡟⡝⢕⣷⣝⡇⢕⠑⢕⢕⢕⢕⢕⣼⡟⢾⣿⡇⢕⢕⢕⢕⢕⢕⢕⡕⢕⢄⢕⢕⢀⠀⠀⠀⠀⠀⠀⠀⠀⠀⠀⠁⠑⠇⠱⢼⣾⣿⣿⣿⣿⣿⣿⣿⣿⣿⣿⣿⣿⣵⣤⣄⣄⣄⣄⣄⣠⣤⣤⣤⣄⠀⠀⠀⠀⠀⠀⠀⠀⠀⠀⠀⠀⠀⢸⣷⡆⠀⠀⠀⠀⠀⠀⠀⠀⠀⠀⢜⢟⢟⢏⣝⣏⢹⢇⡱⢕⢱⢕⣱⢕⢕⢕⣕⢵⢕⡱⢕⡸⢕⢕⢕⢕⢕⢕⢕⢕⢕⢕⢕⢕⢕⢕⢕⢕⣿⣿⣿⣿⢕⢕⢕⢕⢕⢕⢕⢕⢱⢗⢱⢗⡱⢇⡕⢳⢱⣿⣿⣿⣿⣿⣿⣿⣿⣿⣿⣿⣿⣿⣿⣿⣿⣿⣿⣿⠀⢕⢕⠀⢕⢕⢕⢕⠀⢕⢕⢕⠑⢕⢕⢕⢕⢕⠀⠀⠀⠑⢕⢕⢕⢕⢕⢕⢕⢕⢕⢕⢕⢄⢕⢕⢕⢄⠀⠀⢕⢕⠁⢕⢕⠀⠀⢕⢕⢕⢕⢕⢕⠀</a:t>
            </a:r>
            <a:br/>
            <a:r>
              <a:t>⣿⣟⡻⣷⣜⢵⢷⣿⣧⣽⣷⣮⡿⢇⣜⢿⣯⢇⢕⢔⢕⢕⢕⢕⢕⢮⣽⡳⣽⡇⢕⢕⢕⢕⢕⢕⣿⣷⢕⢱⢕⢕⢕⠐⠀⠀⠀⠀⠀⠀⠀⠀⠀⠀⠀⠀⠀⠀⠈⠙⠿⣿⣿⣿⣿⣿⣿⣿⣿⣿⣿⢿⠿⠿⠿⠿⠟⠟⠟⠛⠋⠉⠁⠀⠀⠀⠀⠀⠀⠀⠀⠀⠀⠀⠀⢜⣕⠕⠑⠀⠀⠀⠀⠀⠀⠀⠀⠀⠀⢕⡜⢕⡇⢕⢕⢜⢕⢕⢕⢕⢱⢕⢹⢕⢸⢕⡜⢕⡗⢜⢕⢎⢕⢕⢵⢇⢕⢗⢱⢇⢕⢕⣕⢕⢕⢵⢕⢜⣿⣿⣿⣕⢕⣎⣵⣕⡱⢕⡕⢕⣱⢕⣜⢕⢗⡱⢜⢸⣿⣿⣿⣿⣿⣿⣿⣿⣿⣿⣿⣿⣿⣿⣿⣿⣿⣿⣿⡕⢕⢕⠀⢕⢕⢕⢕⠀⠕⢕⢕⢐⢑⢕⢕⢕⢕⠀⠀⠀⠀⢕⢕⢕⢕⢕⢕⢕⢕⢕⢕⢕⢕⠑⢕⢕⠀⠀⠀⢕⢕⢀⢕⢕⠀⠀⢕⢕⢕⢕⢕⢕⠀</a:t>
            </a:r>
            <a:br/>
            <a:r>
              <a:t>⣿⣟⢻⢾⢟⢿⣽⢿⣿⣟⡗⣜⢻⢕⣝⣷⣽⢕⠁⠀⢕⢕⢕⢅⣿⣿⣯⣿⢾⡕⢕⢕⢕⢕⢑⢸⢿⢿⠕⢌⢕⠕⠀⠀⠀⠀⠀⠀⠀⠀⠀⠀⠀⠀⠀⠀⠀⠀⠀⠀⠀⠀⠉⠟⢿⣿⣿⣿⣿⣿⣿⣷⣦⣄⡄⢀⢀⢀⢀⢀⢀⠀⠀⠀⠀⠀⠀⠀⠀⠀⠀⠀⠀⣄⣄⣟⣅⣄⠀⠀⠀⠀⠀⠀⠀⠀⠀⠀⠀⢕⢕⢕⢗⢕⢕⢕⢕⢜⢕⢣⢵⢕⢕⢕⢕⢝⢗⢪⢕⡎⢕⣜⢕⣕⡕⣕⡱⢕⣕⢕⣗⣏⣗⣿⢮⣵⣵⣿⣿⣿⣿⢿⢷⡷⢮⣹⣞⣻⣷⣧⣵⣏⡵⢜⢕⢕⡕⣿⣿⣿⣿⣿⣿⣿⣿⣿⣿⣿⣿⣿⣿⣿⣿⣿⣿⣿⣿⡇⢕⢕⠀⠑⢕⢕⢕⠀⠀⢕⢕⢕⠀⢕⢕⢕⢕⠀⠀⠀⠀⠁⢕⢕⢕⢕⢕⢕⢕⢕⢕⢕⢕⠀⢕⢕⢔⠀⠀⢕⠀⠀⢕⢕⠀⠀⠀⢕⢕⢕⢕⢕⠀</a:t>
            </a:r>
            <a:br/>
            <a:r>
              <a:t>⣷⡝⢷⣜⢹⢧⣕⣵⣮⢽⢽⢿⣵⢕⢝⢿⣿⡕⢔⠀⢕⢕⠑⢕⢝⢝⣕⢕⡱⡕⢕⢕⢕⠁⠁⢄⠀⠑⢀⡜⠁⠀⠀⠀⠀⠀⠀⠀⠀⠀⠀⠀⠀⠀⠀⠀⠀⠀⠀⠀⠀⠀⠀⠀⠀⠉⠛⠻⢿⣿⣯⣝⣟⡻⢿⠿⠿⢿⢿⠿⠟⠛⠀⠀⠀⠀⠀⠀⠀⠀⠀⠀⠀⠙⣟⠟⠟⠋⠀⠀⠀⠀⠀⠀⠀⠀⠀⠀⢀⢕⢇⢕⢗⢱⢕⡱⢕⡇⢕⣗⢵⢕⣕⣵⣵⣵⣗⡪⢵⣾⣽⣗⡯⢵⣫⢽⣻⢵⣞⣹⣞⢗⢫⢝⣫⢟⣏⢽⢞⢽⢟⣯⢇⣜⣝⢗⡞⢷⣽⣷⣞⡷⢞⣇⢕⣧⢵⣿⣿⣿⣿⣿⣿⣿⣿⣿⣿⣿⣿⣿⣿⣿⣿⣿⣿⣿⣿⣧⢕⢕⠀⠀⢕⢕⢕⠀⠀⠑⢕⢕⠀⠁⢕⢕⢕⠀⠀⠀⠀⠀⠕⢕⢕⢕⢕⢕⢕⢕⢕⢕⢕⠀⠁⢕⢕⠀⠀⠕⠀⠀⢕⢕⠀⠀⠀⢕⢕⢕⢕⢕⠀</a:t>
            </a:r>
            <a:br/>
            <a:r>
              <a:t>⣿⡿⢷⡏⢵⢼⡟⢷⡇⢕⢕⢕⢕⢕⢕⢕⢕⢕⠕⠀⢕⢕⠀⢱⡕⢕⢜⢕⢸⢕⢕⢕⢕⠀⠀⠀⢀⣕⢇⠁⠀⠀⠀⠀⠀⠀⠀⠀⠀⠀⠀⠀⠀⠀⠀⠀⠀⠀⠀⠀⠀⠀⠀⠀⠀⠀⠀⠀⠀⠁⠉⠙⠟⢿⣷⣷⣶⣴⣴⣴⡄⠀⠀⠀⠀⠀⠀⠀⠀⠀⠀⠀⣤⣵⣷⠆⠀⠀⠀⠀⠀⠀⠀⠀⠀⠀⠀⢀⢕⣗⢜⡕⡱⢵⣵⣧⣵⣷⣽⣗⡿⣟⣿⢽⣿⢿⣗⡯⣯⣗⣝⡟⢾⣿⣞⡯⣗⢫⢝⣺⢽⣕⡵⣗⣗⢫⢕⣎⣕⣎⢕⣺⣽⣷⣿⢵⣪⢽⣷⣽⣗⣜⢹⣕⣱⢇⢸⣿⣿⣿⣿⣿⣿⣿⣿⣿⣿⣿⣿⣿⣿⣿⣿⣿⣿⣿⣿⣿⢕⢕⠀⠀⠑⢕⢕⠀⠀⠀⢕⢕⢕⠀⠑⢕⢕⢄⠀⠀⠀⠀⠀⢕⢕⢕⢕⢕⢕⢕⢕⢕⢕⢄⠀⢕⠀⠀⠀⠀⠀⢄⢕⢕⠀⠀⠀⢕⢕⢕⢕⢕⠀</a:t>
            </a:r>
            <a:br/>
            <a:r>
              <a:t>⡟⢿⣕⢝⢷⡜⢕⢕⢝⢗⢕⢕⢕⢕⢱⢵⢜⢝⢀⢕⢕⢕⠔⢱⡜⢱⢕⡕⢕⢁⢕⠑⠕⠀⠀⢄⢗⠕⠀⠀⠀⠀⠀⠀⠀⠀⠀⠀⠀⠀⠀⠀⠀⠀⠀⠀⠀⠀⠀⠀⠀⠀⠀⠀⠀⠀⠀⠀⠀⠀⠀⠀⠀⠀⠀⠀⠁⠁⠁⠀⠀⠀⠀⠀⠀⠀⠀⠀⠀⠀⠀⠀⠀⠀⠀⠀⠀⠀⠀⠀⠀⠀⠀⠀⠀⢀⢄⢜⢕⢣⢕⣕⢝⢝⢻⢿⡻⢷⡗⣝⢽⣕⣪⣝⢻⢽⣗⡫⣟⣻⢝⣱⣵⢗⢕⣕⢝⣗⢼⣗⢽⣗⡮⢵⣳⢽⣷⣸⣟⣺⣿⣷⣮⢽⡟⢯⢇⣫⡕⣷⣵⣾⣿⢿⣷⡇⣿⣿⣿⣿⣿⣿⣿⣿⣿⣿⣿⣿⣿⣿⣿⣿⣿⣿⣿⣿⣿⣿⢕⢕⠀⠀⠀⢕⢕⠀⠀⠀⠀⢕⢕⢄⠀⠕⢕⢕⠀⠀⠀⠀⠀⠑⢕⢕⢕⢕⢕⢕⢕⢕⢕⢕⠀⠑⠀⠀⠀⠀⠀⢕⢕⠕⠀⠀⠀⠑⢕⢕⢕⢕⠀</a:t>
            </a:r>
            <a:br/>
            <a:r>
              <a:t>⡿⣧⡜⢕⢕⢕⢇⣕⢕⢧⡕⢱⣕⢕⢕⢼⢜⢇⢕⢕⢕⢕⢔⢱⣕⢕⢕⡝⠀⠐⠀⢀⢀⢠⢕⢕⠑⠀⠀⠀⠀⠀⠀⠀⠀⢀⠀⠀⠀⠀⠀⠀⠀⠀⠀⠀⠀⠀⠀⠀⠀⠀⠀⠀⠀⠀⠀⠀⠀⠀⠀⠀⠀⠀⠀⠀⠀⠀⠀⠀⠀⠀⠀⠀⠀⠀⠀⠀⠀⠀⠀⠀⠀⠀⠀⠀⠀⠀⠀⠀⠀⠀⠀⠀⠀⢇⢵⣕⢕⢕⢕⢕⢕⢗⢱⢕⢜⢝⢗⢧⣽⣗⣮⣝⡺⢽⣗⡮⣗⡣⢽⣗⢽⣗⣷⣽⣿⣷⣵⣿⢿⣳⡼⢯⣾⣿⣷⣿⣽⣿⡯⣗⡻⢵⣟⣻⢷⣷⣾⡸⣿⣿⣿⣷⣿⣧⣿⣿⣿⣿⣿⣿⣿⣿⣿⣿⣿⣿⣿⣿⣿⣿⣿⣿⣿⣿⣿⢇⢕⢕⠀⠀⠀⠕⢕⠀⠀⠀⠀⢕⢕⢕⢀⠀⢕⢕⠀⠀⠀⠀⠀⠀⢕⢕⢕⢕⢕⢕⢕⢕⢕⢕⠀⠀⠀⠀⠀⠀⠀⢕⢕⠀⠀⠀⠀⠀⢕⢕⢕⢕⠀</a:t>
            </a:r>
            <a:br/>
            <a:r>
              <a:t>⣷⢜⢣⣕⢕⢕⢕⢜⢳⣕⢝⢧⡜⢝⢕⡕⢕⢕⢕⢕⢕⢕⢕⢕⡕⢧⣼⢝⣰⣦⡗⢕⢕⢕⠕⢑⢄⢀⠀⠀⠀⠀⠀⠀⠀⠀⠀⠀⠄⢀⠀⠀⠀⠀⠀⠀⠀⠀⠀⠀⠀⠀⠀⠀⠀⠀⠀⠀⠀⠀⠀⠀⠀⠀⠀⠀⠀⠀⠀⠀⠀⠀⠀⠀⠀⠀⠀⠀⠀⠀⠀⠀⠀⠀⠀⠀⠀⠀⠀⠀⠀⠀⠀⠀⠀⢜⢕⢕⢜⢕⢇⢕⡕⢱⢕⢣⢽⣗⢪⣕⡗⢕⡗⢺⢿⢳⣼⣽⣕⣪⣿⣾⢿⣷⡯⣽⣾⢽⣿⡯⢽⣳⢿⣗⣳⣯⣟⡳⢽⣟⢯⢵⢟⢿⣳⡯⣟⣳⢮⣧⢻⣿⣿⣿⣿⣿⣿⣿⣿⣿⣿⣿⣿⣿⣿⣿⣿⣿⣿⣿⣿⣿⣿⣿⣿⡿⢕⢕⢕⢕⢀⠀⠀⠀⢕⠀⠀⠀⠀⠀⢕⢕⢕⠀⠀⠕⠀⠀⢀⠀⠀⠀⠀⢕⢕⢕⢕⠕⢕⢕⢕⢕⠀⠀⠀⠀⠀⠀⢄⢕⢕⠀⠀⠀⠀⠀⢕⠁⢕⢕⠀</a:t>
            </a:r>
            <a:br/>
            <a:r>
              <a:t>⡿⢧⡕⢕⢕⢕⢕⢕⢇⡜⢳⣕⢕⢣⢕⢝⢕⢕⢱⢕⢜⢳⢕⢜⢝⢷⣱⣾⣿⡿⢕⢕⠑⠀⠀⠁⠁⠁⢀⠀⠀⠀⠀⠀⠀⠀⠀⠀⠀⠀⠀⠀⠀⠀⠀⠀⠀⠀⠀⠀⠀⠀⠀⠀⠀⠀⠀⠀⠀⠀⠀⠀⠀⠀⠀⠀⠀⠀⠀⠀⠀⠀⠀⠀⠀⠀⠀⠀⠀⠀⠀⠀⠀⠀⠀⠀⠀⠀⠀⠀⠀⠀⠀⢄⢕⡗⢕⢕⡗⢵⣝⢕⢕⢕⢗⢜⢕⢕⢕⢕⢵⢕⢇⢕⣕⢱⢜⡟⢽⣟⢿⢽⣿⡗⢽⢗⢯⢝⣗⢽⣗⡷⢿⣗⡿⣷⣗⢽⢵⢗⠅⠀⠀⠀⠁⠘⢵⢺⣿⣿⡎⣿⣿⣿⣿⣿⣿⣿⣿⣿⣿⣿⣿⣿⣿⣿⣿⣿⣿⣿⣿⣿⣿⣿⣿⢝⢕⢕⢕⢕⢕⠀⠀⠀⠑⠀⠀⠀⠀⠀⠑⢕⢕⢔⠀⠀⠕⠀⣷⡄⠀⠀⠀⠑⢕⢕⢕⠀⢕⢕⢕⠀⠀⠀⠀⠀⠀⠀⢕⢕⢕⠀⠀⠀⠀⠀⢕⠀⢕⢕⠀</a:t>
            </a:r>
            <a:br/>
            <a:r>
              <a:t>⡿⢧⢕⢕⡇⢕⢕⢕⢕⢕⢕⢜⢗⢕⢜⢳⡕⢜⢳⡜⢕⢧⢕⢕⢜⣾⣿⡟⢏⢕⠕⠁⠀⠀⠀⠀⠀⠀⠀⠀⠀⠀⠀⠀⠀⠀⠀⠀⠀⠀⠀⠀⠀⠀⠀⠀⠀⠀⠀⠀⠀⠀⠀⠀⠀⠀⠀⠀⠀⠀⠀⠀⠀⠀⠀⠀⠀⠀⠀⠀⠀⠀⠀⠀⠀⠀⠀⠀⠀⠀⠀⠀⠀⠀⠀⠀⠀⠀⠀⠀⠄⢔⢕⢝⢕⢼⣕⢇⢼⣕⣇⣝⢗⢵⣕⡕⢕⢕⢕⢕⢕⢕⢕⣕⢇⢕⡕⢕⣕⢇⢜⣗⢳⢜⣗⢷⣝⣗⢧⣽⡷⢯⣟⣳⢽⣟⣿⣯⢏⢔⠀⠀⠀⠀⠀⠀⠀⠑⢿⣿⢿⢸⣿⣿⢹⣿⣿⣿⣿⣿⣿⣿⣿⣿⣿⣿⣿⣿⣿⣿⣿⣿⣿⣿⢇⢕⢸⡕⡣⢇⢑⠀⠀⠀⠀⠀⠀⠀⠀⠀⠀⠕⢕⢕⢄⠀⠀⠀⢸⣷⡄⠀⠀⠀⢕⢕⢕⠀⢕⢕⢕⠀⠀⠀⠀⠀⠀⢀⢕⢕⢕⠀⠀⠀⠀⠀⠀⠀⢕⢕⠀</a:t>
            </a:r>
            <a:br/>
            <a:r>
              <a:t>⣯⡝⢕⢕⢕⢕⢕⣕⢕⢕⡜⢕⢕⢜⢻⢕⢜⢳⣕⡜⢳⣕⡕⢕⠇⢝⠏⠑⠁⠀⠀⠀⠀⠀⠀⠀⠀⠀⠀⠀⠀⠀⠀⠀⠀⠀⠀⠀⠀⠀⠀⠀⠀⠀⠀⠀⠀⠀⠀⠀⠀⠀⠀⠀⠀⠀⠀⠀⠀⠀⠀⠀⠀⠀⠀⠀⠀⠀⠀⠀⠀⠀⠀⠀⠀⠀⠀⠀⠀⠀⠀⠀⠀⠀⠀⠀⠀⠀⠀⢀⢰⡕⢕⣕⡕⢳⢮⣝⡗⢼⣝⢳⢜⣗⢣⢝⢕⢕⣕⢕⢕⢕⢕⢱⢜⡕⢜⢝⢇⢜⢕⢣⢝⡗⢕⢕⢕⢻⢿⡾⣿⣟⣗⢿⣟⣟⢟⢕⢕⢕⠀⠀⠀⠀⠀⠀⠀⠀⠈⢹⣻⢇⢿⡏⣿⣿⣿⣿⣿⣿⣿⣿⣿⣿⣿⣿⣿⣿⣿⣿⣿⣿⣿⣿⣷⣵⣧⣕⣕⢎⢕⠀⠀⠀⠀⠀⠀⠀⡄⠀⠀⠀⢕⢕⢕⢀⠀⠀⠁⣿⣿⡄⠀⠀⠀⢕⢕⠀⠁⢕⢕⠀⢰⠀⠀⠀⠀⢕⠑⠑⠁⠀⠀⠀⠀⠀⠀⡄⢅⢕⠀</a:t>
            </a:r>
            <a:br/>
            <a:r>
              <a:t>⡿⢷⣕⢜⢧⡕⢕⢝⣇⢕⢝⢵⡕⢕⢧⡕⢕⢱⡜⢻⢧⠜⢑⠄⠁⠀⠀⠀⠀⠀⠀⢀⠀⠀⠀⠀⠀⠀⠀⠀⠀⠀⠀⠀⠀⠀⠀⠀⠀⠀⠀⠀⠀⠀⠀⢀⢄⠀⠀⠀⠀⠀⠀⠀⠀⠀⠀⠀⠀⠀⠀⠀⠀⠀⠀⠀⠀⠀⠀⠀⠀⠀⠀⠀⠀⠀⠀⠀⠀⠀⠀⠀⠀⠀⠀⠀⢀⢄⢦⣝⢳⢜⣕⢳⢜⡝⢳⢕⢕⢕⢕⢝⢳⢕⣕⢇⢝⡗⢣⢝⡕⢱⢕⢕⢕⢕⢕⢕⢕⢣⢕⣝⢳⢮⢕⢗⢼⣕⢣⢼⣕⢳⢽⣻⢿⣽⠕⢕⢕⢕⢔⠀⠀⠀⠀⠀⠀⠀⠀⠑⢇⡕⢸⣼⣿⣿⣿⣿⣿⣿⣿⣿⣿⣿⣿⣿⣿⣿⣿⣿⣿⣿⣿⣿⣿⣿⣿⣿⣿⣿⡇⢀⠀⠀⠀⠀⠀⢔⣿⡄⠀⠀⠀⢕⢕⢕⠀⠀⠀⢻⣿⣷⡄⠀⠀⠑⢕⠀⠀⢕⢕⠀⣿⡄⠀⠀⠅⠀⠀⠀⠀⠀⠀⠀⠀⠀⢱⠑⢕⢕⠀</a:t>
            </a:r>
            <a:br/>
            <a:r>
              <a:t>⣷⡕⢜⢇⢕⢝⢣⢕⢝⢧⢕⢕⢜⢕⡕⢱⢧⠕⢘⠅⠐⠁⠀⢔⠁⠀⠀⠀⢀⣤⡕⠑⠀⠀⠀⠀⠀⠀⠀⠀⠀⠀⠀⠀⠀⠀⠀⠀⠀⠀⠀⠀⠀⠀⢄⠕⢕⠀⠀⠀⠀⠀⠀⠀⠀⠀⠀⠀⠑⠄⢀⠀⠀⠀⠀⠀⠀⠀⠀⠀⠀⠀⠀⠀⠀⢀⠀⠀⠀⠀⠀⢀⢰⢕⡜⢗⢵⡝⢳⢜⡕⢇⢜⡕⢱⢕⡕⢱⣕⡕⢕⢕⡕⢕⢸⡝⢇⢕⣕⢱⢕⢕⢣⢜⡗⢣⢕⡕⢕⢕⢕⢜⢇⢕⢱⢼⣕⢣⢝⡗⢪⢝⢗⢼⣜⡇⠀⠑⢕⢕⢕⢄⠀⠀⠀⠀⠀⠀⠀⠀⢕⢕⢕⢝⢟⢿⠿⠟⠛⠛⠛⠻⠿⢿⣿⣿⣿⣿⣿⣿⣿⣿⣿⣿⣿⣿⣿⣿⢟⢕⢕⢕⢄⠀⠀⠀⠀⢸⣿⣿⡄⠀⠀⠀⢕⢕⠀⠀⠀⢸⣿⣿⣷⢀⠀⠀⢅⠀⠀⠑⠀⢱⣿⠁⠀⠀⠀⠀⠀⠀⠀⠀⠀⠀⠀⢄⡏⠀⢐⠀⠀</a:t>
            </a:r>
            <a:br/>
            <a:r>
              <a:t>⢜⢝⢧⢕⢕⢕⢕⢕⢕⢕⢕⣱⢕⠕⢙⠅⠐⠁⠀⠀⠀⠀⠀⠀⠀⢀⢄⢔⢞⢟⠁⠀⠀⠀⠀⠀⠀⠀⠀⠀⠀⠀⠀⠀⠀⠀⠀⠀⠀⠀⠀⠀⠀⠀⢕⢔⢄⠀⠀⠀⠀⠀⠀⠀⠀⠀⠀⠀⠀⠀⠈⠢⡀⠀⠀⠀⠀⠀⠀⠀⠀⠀⠀⠀⠀⠜⢱⣗⡧⣢⢔⡕⢷⢕⢕⢕⢣⣜⡕⢇⢜⢟⢷⣵⡟⢧⢝⢗⢮⣽⢗⢗⣕⡜⢣⣕⡝⢳⢼⣕⢳⢜⣗⢣⢜⢕⢣⢜⡗⢧⢝⢗⢇⣕⡜⢗⢜⢝⣳⣜⣕⡧⢵⣗⣳⠑⠀⠀⠀⠀⠁⠑⠔⢀⠀⠀⠀⠀⠀⠀⠀⠁⠁⠁⠀⠀⠀⢀⢀⢀⢀⠀⠀⠁⠝⢿⣿⣿⣿⣿⣿⣿⣿⣿⣿⣿⡿⢕⢱⣗⢕⢱⢕⢀⠀⠀⢀⢱⢝⣿⣿⣔⠀⠀⠀⢕⠀⢰⢀⠜⣿⣿⣿⣇⠀⠀⠀⠀⠀⠀⠀⢸⡏⢄⢄⠀⠀⠀⠀⠀⠀⢀⣄⣄⣤⣼⣕⣀⢀⢄⠀</a:t>
            </a:r>
            <a:br/>
            <a:r>
              <a:t>⣧⣕⡕⢳⣧⣜⢵⢕⠜⢃⠅⠐⠐⠁⠀⠀⠀⠀⠀⠀⢀⣄⡔⣔⣷⣾⣳⡕⠁⠀⠀⠀⠀⠀⠀⠀⠀⠀⠀⠀⠀⠀⠀⠀⠀⠀⠀⠀⠀⠀⠀⠀⠀⠀⠑⠕⢕⠀⠀⠀⠀⠀⠀⠀⠀⠀⠀⠀⠀⠀⠀⢕⢕⢕⢄⢀⠀⠀⠀⠀⠀⠀⠀⠀⠀⢁⢹⣿⣿⣿⣿⣧⡕⢕⢕⢗⢕⣜⢕⢇⣕⡝⢗⢵⣝⣗⣧⣝⢕⢸⣝⢗⢵⣝⣳⡕⢝⢕⢕⢕⢕⢱⢜⡕⢇⢼⣕⢳⢽⣕⣣⣼⣿⢷⣿⣗⣿⣿⣽⣟⣿⣝⣟⣿⡇⢀⢀⠀⠀⢀⢐⢔⢄⠀⠕⢀⠀⠀⠀⠀⠀⠀⢀⢄⢄⢔⢔⢕⢕⢕⢕⢕⢔⠀⠀⠘⣿⣿⣿⣿⣿⣿⣿⣿⡿⢏⣵⡣⣕⣵⣵⣕⡵⡕⠀⠀⢕⣮⣽⣺⣿⣿⡔⠀⠀⠀⠀⢸⣧⠀⣿⣿⣿⣿⡔⠀⠀⠀⠀⠀⠀⢿⢇⣵⡆⠀⢀⣴⣴⣴⣪⢟⣹⣼⡷⣯⣧⣿⣼⣷⠀</a:t>
            </a:r>
            <a:br/>
            <a:r>
              <a:t>⠛⠛⠛⠛⠛⠛⠃⠀⠁⠀⠀⠀⠀⠀⠀⠀⠀⠐⠒⠚⠛⠋⠚⠛⠛⠛⠛⠁⠀⠀⠀⠀⠀⠀⠀⠀⠀⠀⠀⠀⠀⠀⠀⠀⠀⠀⠀⠀⠀⠀⠀⠀⠀⠀⠀⠀⠀⠀⠀⠀⠀⠀⠀⠀⠀⠀⠀⠀⠀⠀⠀⠘⠚⠛⠓⠊⠂⠀⠀⠀⠀⠀⠀⠀⠀⠘⠃⠙⠛⠛⠛⠛⠛⠑⠊⠚⠓⠓⠓⠓⠛⠛⠓⠓⠛⠛⠓⠚⠛⠓⠘⠛⠓⠛⠛⠓⠃⠑⠛⠓⠓⠓⠚⠓⠓⠓⠚⠛⠛⠛⠛⠛⠛⠛⠛⠛⠛⠛⠛⠛⠛⠛⠛⠛⠃⠑⠑⠑⠐⠁⠁⠁⠁⠁⠀⠑⠑⠐⠀⠀⠑⠑⠑⠑⠑⠑⠑⠑⠑⠑⠑⠑⠑⠑⠐⠀⠘⠛⠛⠛⠛⠛⠛⠛⠑⠛⠛⠛⠛⠛⠛⠛⠛⠃⠀⠀⠓⠛⠛⠛⠛⠛⠃⠀⠀⠀⠀⠘⠛⠃⠛⠛⠛⠛⠃⠀⠀⠀⠀⠀⠐⠑⠚⠛⠛⠚⠛⠛⠛⠛⠛⠛⠛⠛⠛⠛⠛⠛⠛⠛⠀</a:t>
            </a:r>
            <a:br/>
          </a:p>
        </p:txBody>
      </p:sp>
    </p:spTree>
  </p:cSld>
  <p:clrMapOvr>
    <a:masterClrMapping/>
  </p:clrMapOvr>
</p:sld>
</file>

<file path=ppt/slides/slide10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⡇⣿⣿⡿⢕⢕⢕⢕⢕⢕⢕⢕⢕⢕⢟⢵⢻⢻⢻⢟⢻⢟⡇⢕⢕⢕⢕⢕⢕⢕⢕⢕⢕⢕⢕⢕⢕⢕⢕⢕⢕⢕⢕⢕⢕⢕⢕⢕⢕⢕⢕⢕⢕⢝⢹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⢻⣹⢏⢕⣱⣷⣷⣾⢇⢕⢕⢕⢕⢱⢵⢕⢕⢕⢕⢞⢟⢗⢇⢕⢕⢕⢕⢕⢕⢕⢕⢕⢕⢕⢕⢕⢕⢕⢕⢕⢕⢕⢕⢕⢕⢕⢕⢕⢕⢕⢕⢕⢕⢕⢕⢕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⢼⣿⣟⢿⢎⢜⢕⢕⢕⢕⢕⢕⢕⢕⢕⢕⢕⢕⢕⢕⢕⢕⢕⢕⢕⢕⢕⢕⢕⢕⢕⢕⢕⢕⢕⢕⢕⢕⢵⣵⣵⣵⣵⣵⣵⣵⣕⣕⢕⢕⢕⣵⣕⡕⢕⢜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⢝⢟⢫⢕⢕⢕⢕⢕⢕⢕⢕⢕⢕⢕⢕⢕⢕⢕⢕⢕⢕⢕⢕⢕⢕⢕⢕⢕⢕⢕⢕⢕⢕⢕⢕⢕⡕⢕⢕⢕⢕⢝⢝⢝⢝⢕⢕⢕⢕⢕⢕⢜⢝⢕⢜⢟⢾⣟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⢇⢕⢕⢕⢕⢕⢕⢕⢕⢕⢕⢕⢕⢕⢕⢕⢕⢕⢕⢕⢕⢕⢕⢕⢕⢕⢕⢕⢕⢕⢕⢕⢕⢕⢕⣸⣿⣷⡕⢕⢕⢕⢕⢕⢕⢕⢕⢕⢕⢕⢕⢕⢕⢕⢕⢕⢕⢕⢕⢕⢻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⣕⢕⢕⢕⢕⢕⢕⢕⢕⢕⢕⢕⢕⢕⢕⢕⢕⢕⢕⢕⢕⢕⢕⢕⢕⢕⢕⢕⢕⣼⣿⣿⣿⣷⡕⢕⢕⢕⢕⢕⢕⢕⢕⢕⢕⢕⢕⢕⢕⢕⢕⢕⢕⢕⢕⢕⢜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⢿⣿⣿⢿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⣿⡿⢏⢕⢕⣕⣵⣾⢿⢏⢕⢕⢕⢕⢕⢕⢕⢕⢕⢕⢕⢕⢕⢕⢕⢕⢕⢕⢕⢕⢕⢕⢕⢕⢕⢕⢕⢕⣱⣿⣿⣿⣿⣿⣷⢕⢕⢕⢕⢕⢕⢕⢕⢕⢕⢕⢕⢕⢕⢕⢕⢕⢕⢕⢕⢕⢕⢕⢻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⢕⢜⣿⣿⣿⣿⣿⣿⣿⣿⣿⣿⣿⣿⣿⣿⣿⣿⣿⣿⣿⣿⣿⣿⣿⣿⣿⣿⣿⣿⣿⣿⣿⣿⣿⣿⣿⣿⣿⣿⣿⣿⣿⣿⣿⣿⣿⣿⣿⣿⣿⣿⣿⣿⣿⣿⣿⣿⣿⣿⣿⣿⣿⣿⣿⣿⣿⣿⣿⣿⣿⣿⣿⣿⣿⣿⣿⣿⣿⣿⣿⣿⣿⣿⣿⣿⣿⣿⣿⢏⢕⢕⣱⡾⢟⢝⢕⢕⢕⢕⢕⢕⢕⢕⢕⢕⢕⢕⢕⢕⢕⢕⢕⢕⢕⢕⢕⢕⢕⢕⢕⢕⢕⢕⢕⢕⢱⣿⣿⣿⣿⣿⣿⣿⣇⢕⢕⢕⢕⢕⢕⢕⢕⢕⢕⢕⢕⢕⢕⢕⢕⢕⢕⢕⢕⢕⢕⢕⢹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⢝⢕⢕⣿⣿⢸⣿⡇⢟⠗⢕⡵⢜⣎⢿⣿⣿⣿⢿⢿⡿⢻⣿⣿⣿⣿⣿⣿⣿⣿⣿⣿⣿⣿⣿⣿⣿⣿⣿⣿⡿⢿⢿⢿⢿⢿⢿⣿⢟⢟⢿⢿⢿⢿⢿⢿⢿⢿⢿⢿⢿⢿⢿⢿⢟⢟⢟⢟⢟⢟⢟⢟⢟⢟⢟⢟⢟⢟⢟⢟⢟⢟⢟⢻⣿⣿⣿⣿⡟⢟⢟⢿⢿⢿⢿⢿⢿⢿⢿⢏⢕⢱⢞⢝⢕⢕⢕⢕⢕⢕⢕⢕⢕⢕⢕⢕⢕⢕⢕⢕⢕⢕⢕⢕⢕⢕⢕⢕⢕⢕⢕⢕⢕⢕⢕⢕⢕⣿⣿⣿⣿⣿⣿⣿⣿⣿⡕⢕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⢕⢕⢕⡕⢹⣎⢕⢕⢕⡇⢸⢕⢕⢕⢕⢕⢕⢕⢕⢕⢕⢕⢕⢕⢕⢕⢕⢕⢕⢕⢕⢕⢕⢕⢕⢕⢕⢸⡏⢕⢕⢕⢕⢕⢕⢕⢕⢕⢕⢕⢕⢕⢕⢕⢕⢕⢕⢕⢕⢕⢕⢕⢕⢕⢕⢕⢕⢕⢕⢕⢕⢕⢕⢕⢸⣿⣿⣿⣿⢕⢕⢕⢕⢕⢕⢕⢕⢕⢕⢕⢞⢕⢕⢕⢕⢕⠕⠕⢑⢕⢕⢕⢕⢕⢕⢕⢕⢕⢕⢕⢕⢕⢕⢕⢕⢕⢕⢕⢕⢕⢕⢕⢕⢕⢕⢕⢕⢸⣿⣿⣿⢟⢻⣿⣿⣿⣿⣇⢕⢕⢕⢕⢕⢕⢕⢕⢕⢕⢕⢕⢕⢕⢕⢕⢕⢕⢕⢕⢕⢕⢕⢹⣿⣿⠀</a:t>
            </a:r>
            <a:br/>
            <a:r>
              <a:t>⣿⣿⣿⣿⣿⣿⣿⣿⣿⣿⣿⣿⣿⣿⣿⣿⣿⣿⣿⣿⢸⣿⣿⣿⣿⣿⣿⣿⣿⣿⣿⣿⣿⣿⣿⣿⣿⣿⣿⣿⣿⣿⣿⣿⣿⣿⣿⣿⣿⣿⣿⢕⣿⢹⡇⢕⢸⡇⢕⢕⢕⢕⣕⣕⣕⣵⣕⡕⢕⢱⡇⢕⢕⢖⢇⢕⡕⢕⢱⣕⢕⢟⢕⢕⢕⡇⢸⢕⢕⢕⢕⢕⢕⢕⢕⢕⢕⢕⢕⢕⢕⢕⢕⢕⢕⢕⢕⢕⢕⢕⢕⢕⢕⢸⡇⢕⢕⢕⢕⢕⢕⢕⢕⢕⢕⢕⢕⢕⢕⢕⢕⢕⢕⢕⢕⢕⢕⢕⢕⢕⢕⢕⢕⢕⢕⢕⢕⢕⢕⢕⢸⣿⣿⣿⣿⢕⢕⢕⢕⢕⢕⢕⢕⢕⢕⢕⢕⢕⢕⢕⢕⠑⠀⢄⢕⢕⢕⢕⢕⢕⢕⢕⢕⢕⢕⢕⢕⢕⢕⢕⢕⢕⢕⢕⢕⢕⢕⢕⢕⢕⢕⢕⢕⣿⣿⣿⡇⢕⢕⢕⢕⣿⣿⣿⢕⢕⢕⢕⢕⢕⢕⢕⢕⢕⢕⢕⢕⢕⢕⢕⢕⢕⢕⢕⢕⢕⢕⢕⢿⢿⠀</a:t>
            </a:r>
            <a:br/>
            <a:r>
              <a:t>⣿⣿⣿⣿⣿⣿⣿⣿⣿⣿⣿⣿⣿⣿⣿⣿⣿⣿⣿⣿⢜⣿⣿⣿⣿⣿⣿⣿⣿⣿⣿⣿⣿⣿⣿⣿⣿⣿⣿⣿⣿⣿⣿⣿⣿⣿⣿⣿⣿⣿⣿⢕⣿⢸⡇⢕⣝⣵⣷⣿⣿⡿⢟⣻⣽⣷⣷⣾⢱⣿⢱⣧⣷⣷⡵⣕⡇⢅⢔⢹⢸⣧⢕⢅⠕⢣⡜⣕⢕⢕⢕⢕⢕⢕⢕⢕⢕⢕⢕⢕⢕⢕⢕⢕⢕⢕⢕⢕⢕⢕⢕⢕⢕⢸⡇⢕⢕⢕⢕⢕⢕⢕⢕⢕⢕⢕⢕⢕⢕⢕⢕⢕⢕⢕⢕⢕⢕⢕⢕⢕⢕⢕⢕⢕⢕⢕⢕⢕⢕⢕⣾⣿⣿⣿⣿⢕⢕⢕⢕⢕⢕⢕⢕⢕⢕⢕⢕⢕⢕⢕⢄⢀⢔⢕⢕⢕⢕⢕⢕⢕⢕⢕⢕⢕⢕⢕⢕⢕⢕⢕⢕⢕⢕⢕⢕⢕⢕⢕⢕⢕⢕⢕⢕⣿⣿⣿⣷⣵⣕⣱⣵⣿⣿⣿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⣾⣿⣿⣿⢟⣹⣾⣿⣿⣿⣿⣿⢣⣿⡿⣼⣿⣿⣿⣿⣿⣧⢁⢕⢕⢕⣿⣇⢕⢔⢀⢈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⢸⣿⣿⣿⣿⣿⣿⣿⣿⣿⡟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⣣⣿⣿⣿⣿⢟⣵⣿⣿⣿⢿⣿⣿⣿⣏⣿⣿⡇⣿⣿⣿⣿⣿⣿⣿⣧⢀⢅⢕⢹⣿⡕⢕⢕⢑⢔⢕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⢝⢿⣿⣿⣿⣿⣿⡿⢟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⣱⣿⣿⣿⡟⣵⣿⣿⣿⣿⣵⣿⣿⣿⡿⣼⣿⣿⢣⣿⣿⣿⣿⣿⣿⣿⡟⣷⡅⠑⢸⣿⣧⢑⢕⢕⢕⢕⢕⢜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⢜⢝⢝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⣱⣿⣿⣿⢏⣾⣿⣟⣿⢯⣾⣿⣿⣿⣿⢣⣿⣿⣿⢸⣿⣿⣿⣿⣿⣿⣿⣿⣻⣯⢔⣸⣿⣿⢕⠕⢕⢕⠕⠕⠕⢑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⣵⣵⣷⣷⣵⡽⣿⣿⢏⣾⣿⢏⣾⢯⣿⣿⣿⣿⣿⡟⣼⣿⣿⣿⢸⣿⣿⣿⣿⣿⣿⣿⣿⡏⡟⢕⣾⣿⣿⢕⢑⢕⢕⢔⠔⣰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⣵⣿⣿⣼⣿⣿⣿⡯⣿⡏⣾⣿⣟⣾⢏⣿⣿⣿⣿⣿⡿⢟⢟⢝⣵⡿⢸⣿⣿⣿⣿⣿⣿⣿⣿⣇⢕⣸⢿⣿⣿⠕⠕⢘⠇⠕⠑⠻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⢸⣿⣿⣟⢿⣧⡏⢟⢇⢽⢸⣿⣿⣿⡟⣼⣿⣿⣿⣿⡿⢕⢕⢞⣿⣿⣧⣿⣿⣿⣿⣿⣿⣿⣿⣿⣧⠁⠙⠛⠋⢁⡄⢀⠀⠄⢌⢕⢕⠀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⣿⢱⢸⢿⢟⢻⣷⢕⣹⣵⢕⢕⣿⣿⣿⣿⢱⣿⣿⣿⣿⣿⣵⢸⢱⣿⣝⣟⢸⣿⢿⣿⣿⣿⣿⣿⣿⣿⡟⠔⢄⠄⢄⢸⡇⡇⢄⢀⢁⢅⠔⠕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⢅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⡇⢱⡕⢕⣇⢱⡺⣿⢏⣱⢱⣿⣿⣿⢇⣿⣿⣿⣿⣿⣿⡏⡏⣾⣿⣿⣿⣿⡏⣾⣿⣿⣿⣿⣿⣿⣿⢕⢱⣶⡕⢕⣾⡇⡇⢕⢕⢕⢕⢕⢕⢜⢝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⢜⢕⢕⢕⣝⢳⢯⣝⢸⣿⣿⡟⣼⡿⢱⣿⣿⣿⡿⣸⢹⣿⣿⣿⣿⡟⡕⣿⣿⣿⣿⣿⣿⣿⡏⢕⣾⣿⡇⣼⣿⢳⢇⢕⣵⡕⢕⣵⡕⢕⢕⢕⢕⢕⢸⣿⣿⣿⣿⣿⣿⣿⣿⣿⣿⣿⣿⣿⣿⣿⣿⣿⣿⣿⣿⣿⣿⣿⣿⣿⣿⢕⢕⢕⢕⢕⢕⢕⢕⢕⢕⢕⢕⢕⢕⢕⢕⢕⢕⢕⢕⢕⢕⢕⢕⢕⢸⣿⣿⣿⣿⢕⢕⢕⢕⢕⢕⢕⢕⢕⢕⢕⢕⢕⢕⢕⢕⢕⢱⡇⢕⢕⢕⢕⢕⢕⢕⢱⣷⣧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⢿⣟⢫⣝⡹⣿⣿⣿⣿⣿⣿⣿⣿⣿⣿⣿⣿⣿⣿⣿⣿⣿⣿⣿⣿⡇⢕⢕⣵⡗⠁⢜⢇⢜⢕⣾⣿⣹⣱⢟⡕⣾⣿⣿⣿⣱⡏⣿⣷⣮⣽⡟⣼⣇⣿⣿⣿⣿⣿⢿⢻⢕⣸⣟⣯⢵⢇⣿⡼⢸⢇⣿⡇⢕⣿⡇⢕⢕⢸⣿⣿⣿⣿⣿⣿⣿⣿⣿⣿⣿⣿⣿⣿⣿⣿⣿⣿⣿⣿⣿⣿⣿⣿⣿⣿⣿⣿⣿⢕⢕⢕⢕⢕⢕⢕⢕⢕⢕⢕⢕⢕⢕⢕⢕⢕⢕⢕⢕⢕⢕⢕⢕⢕⢸⣿⣿⣿⣿⢕⢕⢕⢕⢕⢕⢕⢕⢕⢕⢕⢕⢕⢕⢕⢕⢕⢸⣿⢕⢕⢕⢕⢕⢕⢕⢕⢜⣿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⣏⢱⣵⣷⡿⣿⣷⡹⣿⣿⣿⣿⣿⣿⣿⣿⣿⣿⣿⣿⣿⣿⣿⣿⣿⣿⡿⣣⣷⣿⢟⠁⠀⢸⢇⡕⢔⣿⡿⢇⢇⣾⢱⣿⣿⣿⠇⠛⠜⢹⠽⢝⣇⡻⢿⣿⡿⢹⡿⣿⣿⢜⢣⢾⣿⣿⡿⢸⢕⢻⢇⣵⢕⣿⡇⢕⣿⡇⢕⢕⢜⢟⢟⢻⣿⣿⣿⣿⣿⣿⣿⣿⣿⣿⣿⣿⣿⣿⣿⣿⣿⣿⣿⣿⣿⣿⣿⣿⣿⡿⢕⢕⢕⢕⢕⢕⢕⢕⢕⢕⢕⢕⢕⢕⢕⢕⢕⢕⢕⢕⢕⢕⢕⢕⢕⢸⣿⣿⣿⣿⢕⢕⢕⢕⢕⢕⢕⢕⢕⢕⢕⢕⢕⢕⢕⢕⢕⢸⣿⡇⢕⢕⢕⡕⢕⣕⢕⢑⢕⡑⢕⢕⢔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⣧⢝⣇⢻⢜⢙⢕⢻⣿⣿⣿⣿⣿⣿⣿⣿⣿⣿⣿⣿⣿⣿⣿⡿⣫⢞⢏⡾⢏⠁⠀⠀⢸⢸⢕⣼⡿⣽⢱⢕⡏⢸⢻⣿⢇⣿⡇⢖⢐⢀⢄⢄⣹⣿⣿⣿⣿⣷⣯⣧⢕⡅⢁⠀⢠⡄⢌⣱⢏⢳⣿⢕⣿⡇⢕⣿⡇⢕⢕⢱⣾⣿⣿⣿⣿⣿⣿⣿⣿⣿⣿⣿⣿⣿⣿⣿⣿⣿⣿⣿⣿⣿⣿⣿⣿⣿⣿⣿⡇⢕⢕⢕⢕⢕⢕⢕⢕⢕⢕⢕⢕⢕⢕⢕⢕⢕⢕⢕⢕⢕⢕⢕⢕⢕⢸⣿⣿⣿⣿⢕⢕⢕⢕⢕⢕⢕⢕⢕⢕⢕⢕⢕⢕⠑⠕⢕⢸⣿⣿⢅⢕⢕⢿⣵⣿⢕⢕⢸⢱⢕⢕⢕⢅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⣷⡄⠘⠋⢁⢀⠁⢻⣿⣿⣿⣿⣿⣿⣿⣿⣿⣿⣿⣿⡿⣫⢞⢕⣵⡟⢕⢀⠀⠀⠀⠅⢣⢱⣿⢣⡟⢕⡕⢇⢕⢸⣿⣼⣿⢿⣧⣱⣇⣵⣾⣿⣿⣿⣿⣿⣿⣿⣿⣇⢱⡕⣱⣾⣷⣳⡏⣼⢸⣿⢕⣿⡇⢕⣿⡇⢕⢕⢸⣿⣿⣿⣿⣿⣿⣿⣿⣿⣿⣿⣿⣿⣿⣿⣿⣿⣿⣿⣿⣿⣿⣿⣿⣿⣿⣿⣿⡇⢕⢕⢕⢕⢕⢕⢕⢕⢕⢕⢕⢕⢕⢕⢕⢕⢕⢕⢕⢕⢕⢕⢕⢕⢕⣿⣿⣿⣿⣿⢕⢕⢕⢕⢕⢕⢕⢕⢕⢕⢕⢕⢕⢕⢕⢕⢕⢕⢻⣿⡇⢕⢕⢸⣿⣿⢇⢕⢜⢇⢕⠑⠁⠕⢕⢁⢕⢕⢕⠑⢕⢕⢕⢀⢕⢕⢕⢕⢕⢕⢕⢕⢕⢕⢕⢕⢕⢕⢕⢕⢕⢕⢕⢕⢕⢕⢕⢕⢕⢕⢕⢕⢕⢕⢕⢕⢕⢕⢕⢕⢕⢕⢕⢕⢕⢕⠀</a:t>
            </a:r>
            <a:br/>
            <a:r>
              <a:t>⣿⣿⣿⣿⣿⣿⣿⣿⣿⣿⣿⣿⣿⣿⣿⣿⣿⣷⡄⠀⠑⠁⠀⠐⢹⣿⣿⡿⢿⢿⣿⣿⣿⢿⢿⣟⡽⣣⣮⣿⢟⡕⢕⢕⢔⢄⢄⢕⢱⣿⢇⣼⡇⢱⡇⢕⢸⡎⢇⣿⣿⣷⣷⣷⣷⣿⣿⣿⣿⣿⣿⣿⣿⣿⣿⣿⣽⣝⣹⣿⣿⣿⡕⡟⢸⣿⢕⣿⡇⢕⣿⡇⢕⢕⢜⣿⣿⣿⣿⣿⣿⣿⡿⠿⢿⣿⢿⣿⣿⣿⣿⣿⣿⣿⣿⣿⣿⣿⣿⣿⣿⣿⣿⡇⢕⢕⢕⢕⢕⢕⢕⢕⢕⢕⢕⢕⢕⢕⢕⢕⢕⢕⢕⢕⢕⢕⢕⢕⢕⣿⣿⣿⣿⡿⢕⢕⢕⢕⢕⢕⢕⢕⢕⢕⢕⢕⢕⢕⢕⢕⢕⢕⢸⣿⣧⢕⢔⢸⣿⣿⣷⡇⣅⢄⢄⢄⠄⢄⢕⢕⠑⢕⢕⠁⠁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⡄⠀⠑⠃⠀⣱⣽⣷⣿⣿⣿⣿⣿⣿⣿⢟⢎⡜⣿⣿⡏⣱⡇⢕⢑⢑⢁⢕⢕⢜⢕⢕⣿⡇⢜⢇⢕⢜⢕⢜⣿⣿⣿⣿⣿⣿⣿⣿⣿⣿⣿⣿⣿⣿⣿⣿⣿⣿⣿⣿⣿⢿⡾⡇⡇⢸⣿⢕⣿⡇⢕⣿⡇⢕⢕⢕⣿⣿⣿⣿⣿⣷⡟⢱⣷⣵⡜⢳⣿⣿⣿⣿⣿⣿⣿⣿⣿⣿⣿⣿⣿⣿⣿⣿⡇⢕⢕⢕⢕⢕⢕⢕⢕⢕⢕⢕⢕⢕⢕⢕⢕⢕⢕⢕⢕⢕⢕⢕⢕⢕⣿⣿⣿⣿⡇⢕⢕⢕⢕⢕⢕⢕⢕⢕⢕⢕⢕⢕⢕⢕⢕⢕⢕⢕⣿⣿⢁⣇⣾⣿⣿⣿⣵⣿⢕⢕⢕⢕⢕⢕⢕⢕⠑⠁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⣆⠀⢄⣾⣿⣿⣿⣿⡿⣟⢿⡟⢟⡜⢇⢕⢜⣿⡟⢕⢻⢿⢿⢷⣣⣺⢕⢕⢕⢕⢸⣿⡇⢕⢕⢕⢕⢕⢕⢜⢿⣿⣿⣿⣿⣿⣿⣿⣿⣿⣿⣿⣿⣿⣿⣿⣿⣷⢟⣱⣿⢕⢕⢇⢸⣿⢕⣿⡇⢕⣿⡇⢕⢕⢕⢸⣿⣿⣿⣿⠏⠅⢑⢝⢻⢟⢕⢜⣿⣿⣿⣿⣿⣿⣿⣿⣿⣿⣿⣿⣿⣿⣿⡇⢕⢕⢕⢕⢕⢕⢕⢕⢕⢕⢕⢕⢕⢕⢕⢕⢕⢕⢕⢕⢕⢕⢕⢕⢕⣿⣿⣿⣿⡇⢕⢕⢕⢕⢕⢕⢕⢕⢕⢕⢕⢕⢕⢕⢕⢕⢕⢕⢕⣿⣿⣼⣿⣿⣿⣿⣿⢽⣿⢕⢕⢁⢕⢀⢕⢕⢕⠀⠀⠀⠀⢕⢕⢕⢕⢕⢕⢕⢕⢕⢕⢕⢕⢕⢕⢕⢕⢕⢕⢕⢕⢕⢕⢕⢕⢕⢕⢕⢕⢕⢕⢕⢕⢕⢕⢕⢕⢕⢕⢕⢕⢕⢕⣕⣕⣕⠀</a:t>
            </a:r>
            <a:br/>
            <a:r>
              <a:t>⣿⣿⣿⣿⣿⣿⣿⣿⣿⣿⣿⣿⣿⣿⣿⣿⣿⣿⣿⣿⣿⡇⠁⠛⠻⢏⢕⢱⢕⢕⢵⢕⣜⢘⠀⠕⢱⣿⢕⢕⢕⢔⢅⣼⣿⢇⢕⢕⢕⢕⢕⣿⡇⢕⣱⡕⢕⢕⢕⢕⢜⢻⢿⣿⣿⣿⣿⡿⣿⣿⣿⣿⢿⣿⣿⣿⡿⢏⢕⣿⡇⢕⢕⢕⠸⢇⢕⢟⡷⣷⣷⣷⣧⣵⣕⢸⣿⣿⡟⠑⠑⠀⠁⠙⢁⣴⣾⣯⣿⢿⣿⣯⣿⣿⣿⣿⣿⣿⣿⣿⣿⣿⣿⡇⢕⢕⢕⢕⢕⢕⢕⢕⢕⢕⢕⢕⢕⢕⢕⢕⢕⢕⢕⢕⢕⢕⢕⢕⢕⣿⣿⣿⣿⡇⢕⢕⢕⢕⢕⢕⢕⢕⢕⢕⢕⢕⢕⢕⢕⢕⢕⢕⢕⣿⣿⣿⣿⣿⣿⣿⣿⢇⢕⢕⢕⢕⢕⢕⢕⢕⢕⠀⠀⠀⢄⢕⢕⢕⢕⢕⢕⢕⢕⢕⢕⢕⢕⢕⢕⢕⢕⢕⢕⢕⢕⢕⢕⢕⢕⢕⢕⢕⢕⢕⢕⢕⢕⢕⢕⢕⢕⢕⢕⢕⢕⢕⢸⣿⣿⣿⠀</a:t>
            </a:r>
            <a:br/>
            <a:r>
              <a:t>⣿⣿⣿⣿⣿⣿⣿⣿⣿⣿⣿⣿⣿⣿⣿⣿⣿⣿⣿⣿⣿⢑⢄⠀⠀⠀⠁⠁⠐⢾⣿⣿⣿⣕⡀⠀⠁⢿⢕⢕⢕⣵⣿⢟⢏⢕⢕⢕⢕⢕⢕⢹⣵⣸⣿⡇⢇⠑⠑⢁⢕⢕⢕⢝⢻⢿⣿⣿⣿⣿⣿⣿⡿⢟⡏⢕⢕⡎⣸⢟⢻⠁⡇⢔⢕⢕⢕⢕⠜⢜⢿⢻⣿⣿⣿⣿⣮⡏⠔⠀⠀⠑⠀⡠⣵⣫⡏⡯⣿⣕⢕⢕⢕⢸⣿⣿⣿⣿⣿⣿⣿⣿⣿⡇⢕⢕⢕⢕⢕⢕⢕⢕⢕⢕⢕⢕⢕⢕⢕⢕⢕⢕⢕⢕⢕⢕⢕⢕⢕⣿⣿⣿⣿⡇⢕⢕⢕⢕⢕⢕⢕⢕⢕⢕⢕⢕⢕⢕⢕⢕⢕⢕⢕⢿⣿⣿⣿⣿⣿⣿⣿⡇⢕⢕⢕⢕⢕⢕⢕⢕⢕⠀⠀⢀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⣿⢇⢕⢔⠀⠀⠀⠈⠀⠀⠁⢻⣿⣿⣿⣿⣦⡄⠘⢀⣵⡿⢟⢕⢕⢕⢕⢕⢕⣕⣕⣕⡕⢿⣿⣿⡇⠀⠁⠀⢕⢕⢕⢕⣵⣷⣷⣮⡽⠟⠟⠙⠕⢕⣮⡇⢕⣸⢇⢟⢕⢜⢕⢕⢕⢕⢕⢕⠕⠁⠁⣕⢕⢜⢝⢟⢿⣿⣿⣧⠕⠁⢀⣱⣻⢯⡽⣟⣳⣿⣿⣧⢕⢕⢸⣿⣿⣿⣿⣿⣿⣿⣿⣿⡇⢕⢕⢕⢕⢕⢕⢕⢕⢕⢕⢕⢕⢕⢕⢕⢕⢕⢕⢕⢕⢕⢕⢕⢕⢕⣿⣿⣿⣿⡇⢕⢕⢕⢕⢕⢕⢕⢕⢕⢕⢕⢕⢕⢕⢕⢕⢕⢕⢕⢜⣿⣿⣿⣿⣿⣿⣿⣧⢕⢕⢕⢕⢕⢕⢕⢕⢅⢄⢔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⣿⢕⢕⢕⢄⠀⠀⠀⠑⠃⠀⠀⠹⣿⣿⣿⣿⡿⣣⣾⢏⢕⢕⢕⢕⣱⣷⣿⣿⣿⣿⣿⣿⢸⣿⣿⡇⠀⠀⠀⢕⢕⣱⣾⣿⣿⣿⣿⡇⠀⠀⠀⠀⠑⣿⡇⢸⡿⡜⡕⢕⢕⢄⡕⠑⠑⠁⠀⠀⢀⢔⢕⢕⢕⠕⠑⠕⠝⠙⠋⢀⣴⢟⣿⣿⣿⣿⣿⣿⣷⣷⢟⢇⢕⢕⢜⣿⣿⣿⣿⣿⣿⣿⣿⡇⢕⢕⢕⢕⢕⢕⢕⢕⢕⢕⢕⢕⢕⢕⢕⢕⢕⢕⢕⢕⢕⢕⢕⢕⢸⣿⣿⣿⣿⢇⢕⢕⢕⢕⢕⢕⢕⢕⢕⢕⢕⢕⢕⢕⢕⢕⢕⢕⢕⢕⢹⣿⣿⣿⣿⣿⣿⣿⢕⢕⢕⢕⢁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⣿⣿⣿⡷⢑⢕⢕⠀⠀⠀⠀⠄⠔⠀⠀⠘⢿⢟⡏⣱⡟⢕⢕⢕⢕⢕⣾⣿⣿⣿⣿⣿⣿⣿⡇⢸⣿⣿⣿⢄⠀⠀⣿⣿⣿⣿⣿⣿⣿⣿⣇⠀⠀⠀⠀⠐⢜⢇⢸⠱⠜⠇⢕⣱⡕⢇⢀⣠⣴⣴⣵⣕⣕⢕⢕⠁⠀⠀⠀⠀⠀⠀⢀⢻⣳⣷⣿⣿⣿⣿⣿⣿⢏⢕⢕⢕⢕⣾⣿⣿⣿⣿⣿⣿⣿⣿⢕⢕⢕⢕⢕⢕⢕⢕⢕⢕⢕⢕⢕⢕⢕⢕⢕⢕⢕⢕⢕⢕⢕⢕⢕⢸⣿⣿⣿⣿⢕⢕⢕⢕⢕⢕⢕⢕⢕⢕⢕⢕⢕⢕⢕⢕⢕⢕⢕⢕⢕⢕⢹⣿⣿⣿⣿⣿⣿⢕⢕⢕⢕⢕⢕⢕⢕⢕⢕⢕⢕⢕⢕⢕⢕⢕⢕⢕⢕⢕⢕⢕⢕⢕⢕⢕⢕⢕⢕⢕⢕⢕⢕⢕⢕⢕⢕⢕⢕⢕⢕⢕⢕⢕⢕⢕⢕⢕⢕⢕⢕⢕⢕⢕⢿⢿⢟⠀</a:t>
            </a:r>
            <a:br/>
            <a:r>
              <a:t>⣿⣿⣿⣿⣿⣿⣿⣿⣿⣿⣿⣿⣿⣿⣿⣿⣿⣿⣿⣿⢣⣷⣔⡄⢀⠀⢄⣆⠀⠀⢀⢄⢕⢎⢟⠜⠋⠑⠑⠑⠕⠕⣾⣿⣿⣿⣿⣿⣿⣿⣿⡗⢸⣿⣹⣿⡇⠀⠀⣿⣿⣿⣿⣿⣿⣿⣿⣿⠀⠀⠀⠀⠀⢕⢈⢁⠀⠐⡀⢸⣿⣷⢜⡕⠉⠙⠛⠻⠿⢿⠟⠁⠀⠀⠀⠀⠀⢀⢔⠕⣸⢿⣿⣟⣿⣿⣿⣿⡕⢕⢕⢕⢕⢕⢸⣿⣿⣿⣿⣿⣿⣿⣿⢕⢕⢕⢕⢕⢕⢕⢕⢕⢕⢕⢕⢕⢕⢕⢕⢕⢕⢕⢕⢕⢕⢕⢕⢕⢸⣿⣿⣿⣿⢕⢕⢕⢕⢕⢕⢕⢕⢕⢕⢕⢕⢕⢕⢕⢕⢕⢕⢕⢕⢕⢕⢕⢜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⢺⣿⣿⣷⡜⢕⢕⢕⢕⢑⣕⣱⣵⢎⠆⠀⠀⠀⠀⠀⠀⠀⠀⠈⠉⠛⠻⢿⣿⣟⣿⣿⡜⣿⣏⢿⣿⡄⠀⢻⣿⣿⣿⣿⣿⣿⣿⡇⠀⠀⠀⠀⠀⢕⠑⠁⢔⢄⠑⣼⣿⣿⡕⢱⡅⢄⠀⠀⠀⠀⠀⠀⠄⠀⠀⠀⢄⢕⠕⢰⣾⣿⣻⣜⣿⣿⣿⣿⣿⣷⢕⢕⢕⢕⢸⣿⣿⣿⣿⣿⣿⣿⣿⢕⢕⢕⢕⢕⢕⢕⢕⢕⢕⢕⢕⢕⢕⢕⢕⢕⢕⢕⢕⢕⢕⢕⢕⢕⢸⣿⣿⣿⣿⢕⢕⢕⢕⢕⢕⢕⢕⢕⢕⢕⢕⢕⢕⢕⢕⢕⢕⢕⢕⢕⢕⢕⢕⢕⢝⢿⣿⣿⣇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⣜⢿⣿⣿⣯⡕⢕⢕⢕⢕⢽⠟⣱⢏⠀⠀⠀⠀⠀⠀⠀⢀⠀⠀⠀⠀⠀⠀⠈⠙⢸⣿⡇⢹⣯⢯⣿⣷⡄⠘⣿⣿⣿⣿⣿⣿⣿⠁⠀⠀⠀⠀⠀⢱⡕⣵⢅⡄⣹⣿⣿⣿⡇⢕⢱⢑⠁⠀⠀⠀⢄⢀⢄⢄⢄⡰⣔⣴⡇⣿⣿⣿⣿⣿⣿⣿⣿⣧⢟⢕⢱⣕⢕⢕⢸⣿⣿⣿⣿⣿⣿⣿⣿⢕⢕⢕⢕⢕⢕⢕⢕⢕⢕⢕⢕⢕⢕⢕⢕⢕⢕⢕⢕⢕⢕⢕⢕⢕⢸⣿⣿⣿⣿⢕⢕⢕⢕⢕⢕⢕⢕⢕⢕⢕⢕⢕⢕⢕⢕⢕⢕⢕⢕⢕⢕⢕⢕⢕⢕⢕⢝⢿⣿⣿⣧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⣯⡻⢿⣿⢷⢕⠕⠕⠕⢕⡵⢕⢕⠀⠀⠀⠀⢀⠔⠑⠀⠀⢀⠀⠀⠀⠀⠀⠀⠀⠙⠑⠀⢹⡎⣿⣿⢷⡄⢹⣿⣿⣿⣿⣿⠇⠀⠀⠀⠀⠀⠀⠘⠃⠁⠓⠘⠑⠛⠛⠛⠃⠕⠕⠱⠀⠀⠐⠑⢕⢕⢕⢕⣼⣾⣿⣿⢧⣿⣿⣿⣿⣿⣿⣿⣿⣇⡕⢕⣾⢏⢕⢕⣾⣿⣿⣿⣿⣿⣿⣿⣿⢕⢕⢕⢕⢕⢕⢕⢕⢕⢕⢕⢕⢕⢕⢕⢕⢕⢕⢕⢕⢕⢕⢕⢕⢕⢸⣿⣿⣿⣿⢕⢕⢕⢕⢕⢕⢕⢕⢕⢕⢕⢕⢕⢕⢕⢕⢕⢕⢕⢕⢕⢕⢕⢕⢕⢕⢕⢕⢕⢜⢝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⢇⢔⢄⢀⠀⠀⠀⣠⡞⣕⡕⢕⢀⠀⠀⠔⠑⠀⠀⢄⢑⠀⠀⠀⠀⠀⠀⠀⠀⠀⠀⠀⠀⢹⢸⣿⣎⢷⡈⢿⣿⣿⣿⢏⠀⠀⠀⠀⠀⠀⠀⠀⠀⠀⠀⠀⠀⠀⠀⠀⠀⠀⠀⠀⠀⠀⠀⠀⠁⠁⠑⠞⠿⢿⠏⣵⣿⣿⣿⣿⣿⣿⣿⣿⣿⣻⣿⣿⣿⣧⣕⢕⣾⣿⣿⣿⣿⣿⣿⣿⣿⢕⢕⢕⢕⢕⢕⢕⢕⢕⢕⢕⢕⢕⢕⢕⢕⢕⢕⢕⢕⢕⢕⢕⢕⢕⣾⣿⣿⣿⡿⢕⢕⢕⢕⢕⢕⢕⢕⢕⢕⢕⢕⢕⢕⢕⢕⢕⢕⢕⢕⢕⢕⢕⢕⢕⢕⢕⢕⢕⢕⢕⢕⢁⠀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⠕⢕⢕⢕⢕⣵⢏⣾⡿⢕⢕⢕⠀⠁⠀⠀⠐⠁⠀⠀⠐⠄⢀⠀⠀⠀⠀⠀⠀⠀⠀⠀⠀⢕⣿⡿⣮⢇⠜⣿⣿⡟⠀⠀⠀⠀⠀⠀⠀⠀⠀⠀⠀⠀⠀⠀⠀⠀⠀⠀⠀⠀⠀⠀⠀⠀⠀⠀⠀⠀⠀⠀⠀⠀⠁⠉⠙⠙⠻⢿⣿⣿⣿⣿⣿⣿⣿⣿⣿⣿⣿⣿⣿⣿⣿⣿⣿⣿⣿⣿⢕⢕⢕⢕⢕⢕⢕⢕⢕⢕⢕⢕⢕⢕⢕⢕⢕⢕⢕⢕⢕⢕⢕⢕⢕⣿⣿⣿⣿⡇⢕⢕⢕⢕⢕⢕⢕⢕⢕⢕⢕⢕⢕⢕⢕⢕⢕⢕⢕⢕⢕⢕⢕⢕⢕⢕⢕⢕⢕⢕⢕⢕⢕⠀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⢕⢔⢅⢅⡾⢱⣾⡟⢕⡕⢕⠑⠀⠀⠀⠀⠐⠁⠀⠀⠀⠀⠁⠐⠀⠀⠀⠀⠀⠀⠀⠀⠀⠀⢹⣿⣼⣗⢄⢘⠙⠀⠀⠀⠀⠀⠀⠀⠐⢄⠀⠀⠀⠀⠀⠀⠀⠀⠀⠀⠀⠀⠀⠀⠀⠀⠀⠀⠀⠀⠀⠀⠀⠀⠀⠀⠀⠀⠀⠈⣿⣿⣿⣿⣿⣿⣿⣿⣿⣾⣿⣳⣾⣿⣿⣿⣿⣿⣿⣿⢕⢕⢕⢕⢕⢕⢕⢕⢕⢕⢕⢕⢕⢕⢕⢕⢕⢕⢕⢕⢕⢕⢕⢕⢕⣿⣿⣿⣿⡇⢕⢕⢕⢕⢕⢕⢕⢕⢕⢕⢕⢕⢕⢕⢕⢕⢕⢕⢕⢕⢕⢕⢕⢕⢕⢕⢕⢕⢕⢕⢕⢕⢀⠀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⢕⢕⢕⢕⢕⢕⢱⢞⣱⣿⢏⢱⢎⢕⢱⠁⠀⠀⠀⠀⠀⠀⠀⠀⠀⠀⠀⠀⠀⠀⠀⠀⠀⠀⠀⠀⠀⠀⠀⢿⢟⣿⠀⠀⠁⠀⠀⠀⠀⠀⠀⠀⠀⠀⠀⠀⠀⠐⠐⠔⠔⠔⢔⢄⢄⢄⢔⢔⢔⢄⢀⢀⠀⠀⠀⠀⠀⠀⠀⠀⠀⠀⢀⣰⣿⣿⣿⣿⣿⣿⣿⣿⣿⣿⣿⣿⣿⣿⣿⣿⣿⣿⣿⣿⢕⢕⢕⢕⢕⢕⢕⢕⢕⢕⢕⢕⢕⢕⢕⢕⢕⢕⢕⢕⢕⢕⢕⢕⢕⣿⣿⣿⣿⡇⢕⢕⢕⢕⢕⢕⢕⢕⢕⢕⢕⢕⢕⢕⢕⢕⢕⢕⢕⢕⢕⢕⢕⢕⢕⣱⣵⣵⣕⣕⢕⠕⠀⠀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⡕⢕⢕⡱⢇⣵⡿⢇⢱⡝⢕⢕⢕⠀⠀⠀⠀⠀⠀⠀⠀⠀⠀⠀⠀⠀⠀⠀⠀⠀⠀⠀⠀⠀⠀⠀⠀⢸⢕⡟⠀⠀⡀⠀⠀⠀⠀⠀⠀⠀⠀⠀⠀⠀⠀⠀⠀⠀⠀⠀⠀⠀⠀⠀⠀⠀⠀⠀⠀⠀⠀⠀⠀⠀⠀⠀⠀⠀⠀⠀⣼⣿⣿⣿⣿⣿⣿⣿⣿⣿⣿⣿⣿⣿⣿⣿⣿⣿⣿⣿⣿⡇⢕⢕⢕⢕⢕⢕⢕⢕⢕⢕⢕⢕⢕⢕⢕⢕⢕⢕⢕⢕⢕⢕⢕⢕⢕⣿⣿⣿⣿⡇⢕⢕⢕⢕⢕⢕⢕⢕⢕⢕⢕⢕⢕⢕⢕⢕⢕⢕⢕⢕⢕⢕⢕⢕⢕⣿⣿⣿⣿⣿⢿⣿⢦⢄⢕⢕⢕⢕⢕⢕⢕⢕⢕⢕⢕⢕⢕⢕⢕⢕⢕⢕⢕⢕⢕⢕⢕⢕⢕⢕⢕⢕⢕⢕⢕⢕⢕⢕⢕⢕⢕⢕⢕⢕⢕⢕⢕⢕⢕⢕⢕⢕⢕⢕⢕⢕⣿⠀</a:t>
            </a:r>
            <a:br/>
            <a:r>
              <a:t>⣳⣕⡱⢕⢱⢕⡕⢕⢕⢕⢕⢕⢕⢕⢕⢕⢕⢜⢕⢕⢕⢪⢕⡕⢕⣼⡿⢕⡱⢏⢕⢕⢕⢕⠀⠀⠀⠀⠀⠀⠀⠀⠀⠀⠀⠀⠀⠀⠀⠀⠀⠀⠀⠀⠀⠀⠀⠀⠑⠁⠁⠁⠟⢿⣧⠄⠀⠀⠀⠀⠀⠀⠀⠀⠀⠀⠀⠀⠀⠀⠀⠀⠀⠀⠀⠀⠀⠀⠀⠀⠀⠀⠀⠀⠀⠀⠀⢀⠀⠀⢱⣿⣿⣿⣿⣿⣿⣿⣿⣿⣿⣿⣿⣿⣿⣿⣿⣿⣿⣿⣿⣿⡇⢕⢕⢕⢕⢕⢕⢕⢕⢕⢕⢕⢕⢕⢕⢕⢕⢕⢕⢕⢕⢕⢕⢕⢕⢕⣿⣿⣿⣿⡇⢕⢕⢕⢕⢕⢕⢕⢕⢕⢕⢕⢕⢕⢕⢕⢕⢕⢕⢕⢕⢕⣕⣵⣵⣵⣼⣿⡿⢿⣏⣝⣷⣷⡕⢕⢕⢕⢕⢕⢕⢕⢕⢕⢕⢕⢕⢕⢕⢕⢕⢕⢕⢕⢕⢕⢕⢕⢕⢕⢕⢕⢕⢕⢕⢕⢕⢕⢕⢕⢕⢕⠀⢕⢕⢕⢕⢕⢕⢕⢕⢕⢕⠑⢕⢕⢕⢸⠀</a:t>
            </a:r>
            <a:br/>
            <a:r>
              <a:t>⣯⣗⣯⡷⢵⡣⢽⡣⢕⡕⢕⢕⢕⢱⢕⢵⣇⢵⣕⢵⣱⢜⡜⢕⣾⡟⢕⡱⢕⢕⢕⣎⢜⢕⠀⠀⠀⠀⠀⠀⠀⠀⠀⠀⠀⠀⠀⠀⠀⠀⠀⠀⠀⠀⠀⠀⠀⠀⠀⠀⠀⠀⠀⠁⠉⠁⠀⠀⠀⠀⠀⠀⠀⠀⠀⠀⠀⠀⠀⠀⠀⠀⠀⠀⠀⠀⠀⠀⠀⠀⠀⠀⠀⠀⠀⠀⠀⠁⠐⢄⢿⣿⣿⣿⣿⣿⣿⣿⣿⣿⣿⣿⣿⣿⣿⣿⣿⣿⣿⣿⣿⣿⡇⢕⢕⢕⢕⢕⢕⢕⢕⢕⢕⢕⢕⢕⢕⢕⢕⢕⢕⢕⢕⢕⢕⢕⢕⢕⣿⣿⣿⣿⢇⢕⢕⢕⢕⢕⢕⢕⢕⢕⢕⢕⢕⢕⢕⢕⢕⢕⢕⢕⢕⢱⣿⣿⣿⢿⣯⣷⣿⣿⣿⣿⣿⣿⢇⢕⢕⢕⢕⢕⢕⢕⢕⢕⢕⢕⢕⢕⢕⢕⢕⢕⢕⢕⢀⢕⢕⢕⢕⢕⢕⢕⢕⢕⢕⢕⢕⢕⢕⢕⢕⢕⠀⢕⢕⢕⢕⢕⢕⢕⢕⢕⢕⢕⢕⢕⢕⢕⠀</a:t>
            </a:r>
            <a:br/>
            <a:r>
              <a:t>⣿⣕⡗⢜⡗⣜⡣⢝⡣⢕⢕⢕⢹⢜⡳⢽⣳⢵⣺⡿⢕⡎⢕⢾⢝⢕⢱⢕⢕⢕⢮⡗⢕⢸⡇⠀⠀⠀⠀⠀⠀⠀⠀⠀⠀⠀⠀⠀⠀⠀⠀⠀⢀⠀⠄⠀⠀⠀⠀⠀⠀⠀⠀⠀⠀⠀⠀⠀⠀⠀⠀⠀⠀⠀⠀⠀⠀⠀⠀⠀⠀⠀⠀⠀⠀⠀⠀⠀⠀⠀⠀⠀⠀⠀⠀⠀⠀⠀⠀⢄⡕⢻⣿⣿⣿⣿⣿⣿⣿⣿⣿⣿⣿⣿⣿⣿⣿⣿⣿⣿⣿⣿⡇⢕⢕⢕⢕⢕⢕⢕⢕⢕⢕⢕⢕⢕⢕⢕⢕⢕⢕⢕⢕⢕⢕⢕⢕⢸⣿⣿⣿⣿⢕⢕⢕⢕⢕⢕⢕⢕⢕⢕⢕⢕⢕⢕⢕⢕⢕⢕⢕⢕⢕⢜⢟⣯⣷⣿⣿⣿⣿⣿⣿⣿⣿⣿⢕⢕⢕⢕⢕⢕⢕⢕⢄⢕⢕⢕⢕⢕⢕⢕⢕⢕⢕⢕⢕⢕⢕⢕⢕⢕⢕⢕⢕⢕⢕⢕⢕⢕⢕⢕⢕⢕⠀⢕⢕⢕⢕⢕⢕⢕⢕⢕⢕⢕⠑⢕⢕⢕⠀</a:t>
            </a:r>
            <a:br/>
            <a:r>
              <a:t>⣏⢕⢝⢕⢜⢇⢕⢇⢝⢣⢕⢇⢕⢕⢜⢕⢮⢧⢟⢕⡞⢕⢎⢕⢕⢱⢕⢕⢕⣵⢜⢇⢕⣿⢕⠀⠀⠀⠀⠀⠀⠀⠀⢀⢀⠀⠉⠉⠁⢁⠀⠁⠀⠀⠀⠀⠀⠀⠀⠀⠀⠀⠀⠀⠀⠀⠀⠀⠀⠀⠀⠀⠀⠀⠀⠀⠀⠀⠀⠀⠀⠀⠀⠀⠀⠀⠀⠀⠀⠀⠀⠀⠀⠀⠀⠀⠀⠀⠀⠾⣿⡕⢜⣿⣿⣿⣿⣿⣿⣿⣿⣿⣿⣿⣿⣿⣿⣿⣿⣿⣿⣿⡇⢕⢕⢕⢕⢕⢕⢕⢕⢕⢕⢕⢕⢕⢕⢕⢕⢕⢕⢕⢕⢕⢕⢕⢕⢸⣿⣿⣿⣿⢕⢕⢕⢕⢕⢕⢕⢕⢕⢕⢕⢕⢕⢕⢕⢕⢕⢕⢕⢕⢕⣵⣿⣿⣿⣿⣿⣿⣿⣿⣿⣿⣿⣿⠑⢕⢕⢕⢕⢕⢕⢕⢕⢕⢕⢕⢕⢕⢕⢕⢕⢕⢕⢕⢕⢕⢕⢕⢕⢕⢕⢕⢕⢕⢕⢕⢕⢕⢕⢕⢕⢕⠀⢕⢕⢕⢕⢕⢕⢕⢕⢕⢕⢕⢔⢕⢕⢕⠀</a:t>
            </a:r>
            <a:br/>
            <a:r>
              <a:t>⡧⢕⢕⢕⢕⢜⢕⢕⢕⢕⢱⢝⢎⢕⢣⢕⢗⢝⢕⢜⢕⢎⢕⢕⢕⢇⢕⢕⣸⡝⡕⢕⢕⢝⢕⠀⠀⠀⠀⠀⠀⠀⠑⠑⠀⠀⠀⠀⠀⠀⠀⠀⠀⠀⠀⠀⠀⠀⠀⠀⠀⠀⠀⠀⠀⠀⠀⠀⠀⠀⠀⠀⠀⠀⠀⠀⠀⠀⠀⠀⠀⠀⠀⠀⠀⠀⠀⠀⠀⠀⠀⠀⠀⠀⠀⠀⠀⠀⠀⠀⠀⢿⢕⣿⣿⣿⠿⢿⣿⣿⣿⣿⣿⣿⣿⣿⣿⣿⣿⣿⣿⣿⡇⢕⢕⢕⢕⢕⢕⢕⢕⢕⢕⢕⢕⢕⢕⢕⢕⢕⢕⢕⢕⢕⢕⢕⢕⢸⣿⣿⣿⣿⢕⢕⢕⢕⢕⢕⢕⢕⢕⢕⢕⢕⢕⢕⢕⢕⢕⢕⢱⣣⣾⣿⣿⣿⣿⣿⣿⣿⣿⣿⣿⣿⣿⣿⢄⢕⢕⢕⢕⢕⢕⢕⢕⢕⢕⢕⢕⢕⢕⢕⢕⢕⢕⠀⢕⢕⢕⢕⢕⢕⢕⢕⢕⢕⢕⢕⢕⢕⢕⢕⢕⢕⠀⢕⢕⢕⢕⢕⠁⢕⢕⢕⢕⢕⢕⢀⢕⢕⠀</a:t>
            </a:r>
            <a:br/>
            <a:r>
              <a:t>⢷⢜⢕⢕⢕⢕⢕⢜⢕⢇⡕⢣⡝⢧⢜⢣⢕⢕⢕⢕⢜⢕⢔⢕⢇⢕⢕⢕⢮⢟⢕⢕⢕⢕⢕⢕⠀⠀⠀⠀⠀⠀⠀⠐⢄⢀⠀⠀⠀⠀⠀⢔⢕⢔⢄⠀⠀⠀⠀⠀⠀⠀⠀⠀⠀⠀⠀⢀⣴⠀⠀⠀⠀⠀⠀⠀⠀⠀⠀⠀⠀⠀⠀⠀⠀⠀⠀⠀⠀⠀⠀⠀⠀⠀⠀⠀⠀⠀⠀⠀⠀⠀⠁⠁⠁⠀⠀⠀⠹⣿⣿⣿⣿⣿⣿⣿⣿⣿⣿⣿⣿⣿⡇⢕⢕⢕⢕⢕⢕⢕⢕⢕⢕⢕⢕⢕⢕⢕⢕⢕⢕⢕⢕⢕⢕⢕⢕⢸⣿⣿⣿⣿⢕⢕⢕⢕⢕⢕⢕⢕⢕⢕⢕⢕⢕⢕⢕⢕⢕⢕⣱⣿⣿⣿⣿⣿⣿⣿⣿⣿⣿⣿⣿⣿⣿⣿⠁⢕⢕⢕⢕⢕⢕⢕⢕⢕⢕⢕⢕⢕⢕⢕⢕⢕⢕⠀⢕⢕⢕⢕⢕⢕⢕⢕⢕⢕⢕⢕⢕⢕⢕⢕⢕⢕⠀⢕⢕⢕⢕⢕⠀⢕⢕⢕⢕⢕⢕⢕⠁⢕⠀</a:t>
            </a:r>
            <a:br/>
            <a:r>
              <a:t>⡷⢕⢕⢕⡕⢵⡝⢱⣕⣕⣜⢵⣵⣕⢵⢎⢱⣗⢇⢕⢕⢄⢕⢕⢕⢕⢕⢕⢕⢕⠑⢕⢕⢕⢕⢕⢔⠀⠀⠀⠀⠀⠀⠀⠀⠅⠄⠀⠀⠀⠀⠑⢕⢕⢕⢕⢔⢄⢀⠀⠀⠀⠀⠀⠀⣀⣴⣿⢟⢄⠀⠀⠀⠀⠀⠀⠀⠀⠀⠀⠀⠀⠀⠀⠀⠀⠀⠀⠀⠀⠀⠀⠀⠀⠀⠀⠀⣄⠀⠀⠀⠀⠀⠀⠀⠀⠀⠀⠀⢹⣿⣿⣿⣿⣿⣿⣿⣿⣿⣿⣿⣿⡇⢕⢕⢕⢕⢕⢕⢕⢕⢕⢕⢕⢕⢕⢕⢕⢕⢕⢕⢕⢕⢕⢕⢕⢕⢸⣿⣿⣿⣿⢕⢕⢕⢕⢕⢕⢕⢕⢕⢕⢕⢕⢕⢕⢕⢕⢕⣱⣿⣿⣿⣿⣿⣿⣿⣿⣿⣿⣿⣿⣿⣿⣿⡇⠀⢕⢕⢕⢕⢕⢕⢕⢕⢕⢕⢕⢕⢕⢕⢕⢕⢕⢕⠀⢕⢕⢕⢕⢕⢕⢕⢕⢕⢕⢕⢕⢕⢕⢕⢕⢕⢕⠀⠑⢕⢕⠀⢕⢕⠀⢕⢕⢕⢕⢕⢕⠕⢕⠀</a:t>
            </a:r>
            <a:br/>
            <a:r>
              <a:t>⣿⣧⡟⢷⣝⢳⣝⢳⣽⡳⣼⣟⢷⣼⡗⢱⣺⢾⢕⢕⠕⢕⢕⢕⢕⢕⣼⣷⣵⡕⢕⢕⢕⢕⢕⢕⢕⢔⢄⠀⠀⠀⠀⠀⠐⠄⠀⠀⠀⠀⠀⢕⢕⢕⢕⢕⢕⢕⢕⢕⢄⡀⠀⣠⣾⣿⣿⣿⣷⣷⣶⣷⣷⣷⣷⣷⣷⣷⢷⠆⠀⠀⠀⠀⠀⠀⠀⠀⠀⠀⠀⠀⠀⠀⠀⠀⢀⢸⡆⠀⠀⠀⠀⠀⠀⠀⠀⠀⠀⠀⣿⣿⣿⣿⣿⣿⣿⣿⣿⣿⣿⣿⡗⢇⢕⢕⢕⢕⢕⢕⢕⢕⢕⢕⢕⢕⢕⢕⢕⢕⢕⢕⢕⢕⢕⢕⢕⢸⣿⣿⣿⣿⢕⢕⢕⢕⢕⢕⢕⢕⢕⢕⢕⢕⢕⢕⢕⢕⢱⣿⣿⣿⣿⣿⣿⣿⣿⣿⣿⣿⣿⣿⣿⣿⣿⣧⠀⢕⢕⢕⢕⢕⢕⢕⢕⢕⢕⢕⢕⢕⢕⢕⢕⢕⢕⠀⠑⢕⢕⢕⢕⢕⢕⢕⢕⢕⢕⢕⢕⢕⢕⢕⢕⢕⠀⠀⢕⢕⠀⢕⢕⠀⢕⢕⢕⢕⢕⢕⢕⢕⠀</a:t>
            </a:r>
            <a:br/>
            <a:r>
              <a:t>⣿⣧⣝⢷⡼⢿⣮⡹⢮⡝⢮⣽⡿⣽⢕⣾⡿⡇⢕⠕⢑⢕⢕⢕⢕⢱⢾⣝⢷⢇⢕⢕⢕⢕⢕⢕⢔⡇⢕⠑⢄⢀⠀⠀⠀⠀⠀⠀⠀⠐⠕⠕⢕⢕⢕⢕⢕⢕⢕⣕⣮⣿⣱⣿⣿⣿⣿⣿⣿⣿⣿⠛⠋⠙⠉⠉⠁⠀⠀⠀⠀⠀⠀⠀⠀⠀⠀⠀⠀⠀⠀⠀⠀⠀⠀⠀⢱⠊⠀⠀⠀⠀⠀⠀⠀⠀⠀⠀⠀⢄⣿⣿⣿⣿⣿⣿⣿⣿⣿⢿⢿⢟⢇⢕⢕⢕⢇⢱⢕⢱⢕⡕⢗⢕⢕⢕⢕⢕⢕⢕⢕⢕⢕⢕⢕⢕⢕⣼⣿⣿⣿⡇⢕⢕⢕⢕⢕⢕⢕⢕⢕⢕⢕⢕⢕⢕⢕⢕⣼⣿⣿⣿⣿⣿⣿⣿⣿⣿⣿⣿⣿⣿⣿⣿⣿⣿⢀⢕⢕⢕⢕⢕⢕⢕⠀⢕⢕⢕⢕⢕⢕⢕⢕⢕⢕⠀⠀⢕⢕⢕⢕⢕⢕⢕⢕⢕⢕⢕⢕⢕⢕⢕⢕⢕⠀⠀⢕⢕⠀⢕⢕⠀⠀⢕⢕⢕⢕⢕⢕⢕⠀</a:t>
            </a:r>
            <a:br/>
            <a:r>
              <a:t>⣿⣿⣳⣷⣟⡳⢧⣝⢷⣝⢷⣏⢻⡕⢱⢾⣝⢇⢕⠑⢕⢕⢕⢕⢕⣮⣟⢮⡟⡇⢕⢕⢕⢕⢕⢕⣕⡕⢕⢔⢕⢕⢀⠀⠀⠀⠀⠀⠀⠀⠀⠀⠀⠁⠑⠗⠱⣳⣵⣿⣿⣿⣿⣿⣿⣿⣿⣿⣿⣿⣿⣴⣤⣄⣄⣀⣀⣄⣄⣤⣤⣤⡄⠀⠀⠀⠀⠀⠀⠀⠀⠀⠀⠀⠀⢀⢸⣷⡆⠀⠀⠀⠀⠀⠀⠀⠀⠀⠀⢜⢟⢟⢏⣝⣏⢹⢇⡱⢕⢱⢕⣱⢕⢕⢕⣕⢵⢕⡱⢕⡱⢕⢕⢕⢕⢕⢕⢕⢕⢕⢕⢕⢕⢕⢕⢕⢕⣿⣿⣿⣿⢕⢕⢕⢕⢕⢕⢕⢕⢵⢗⢱⢗⡱⢎⢕⢗⢱⣿⣿⣿⣿⣿⣿⣿⣿⣿⣿⣿⣿⣿⣿⣿⣿⣿⣿⡕⢕⢕⢕⢕⢕⢕⢕⠀⢕⢕⢕⢀⢕⢕⢕⢕⢕⢕⠀⠀⠀⢕⢕⢕⢕⢕⢕⢕⢕⢕⢕⢕⢕⠕⢕⢕⢕⠀⠀⢕⢕⠀⢕⢕⠀⠀⢕⢕⢕⢕⢕⢕⢕⠀</a:t>
            </a:r>
            <a:br/>
            <a:r>
              <a:t>⣿⣟⡻⣷⣝⢵⢮⣿⣧⣼⢷⣮⣻⢕⣟⢿⣿⢕⢕⢔⢕⢕⢕⢕⢸⢧⣽⡳⣽⡇⢕⢕⢕⢕⢕⢕⣿⣷⢕⢸⢕⢕⢕⠀⠀⠀⠀⠀⠀⠀⠀⠀⠀⠀⠀⠀⠀⠀⠉⠝⢿⣿⣿⣿⣿⣿⣿⣿⣿⣿⣿⢿⠿⠿⠿⠿⠿⠿⠟⠛⠛⠙⠁⠀⠀⠀⠀⠀⠀⠀⠀⠀⠀⠀⠀⢜⣕⠜⠃⠀⠀⠀⠀⠀⠀⠀⠀⠀⠀⢕⡎⢕⡇⢕⢕⢜⢕⢕⢕⢕⢱⢕⢹⢕⢸⢕⡜⢕⡗⢜⢕⢎⢕⢕⢵⢇⢕⢗⢕⢇⢕⢕⣕⢕⢕⢵⢕⢜⣿⣿⣿⣕⢕⣎⣵⣕⡱⢕⡕⢕⣱⢕⣜⢕⢎⡱⢵⢸⣿⣿⣿⣿⣿⣿⣿⣿⣿⣿⣿⣿⣿⣿⣿⣿⣿⣿⡇⢕⢕⢕⠕⢕⢕⢕⠀⠁⢕⢕⢅⠕⢕⢕⢕⢕⠁⠀⠀⠀⢕⢕⢕⢕⢕⢕⢕⢕⢕⢕⢕⢕⢀⢕⢕⢕⠀⠀⠑⢕⠀⢕⢕⠀⠀⠁⢕⢕⢕⢕⢕⢕⠀</a:t>
            </a:r>
            <a:br/>
            <a:r>
              <a:t>⣿⣟⢻⢮⢟⢿⣽⢿⣿⣟⣳⣝⡻⢱⣟⣷⣽⢕⠁⠀⢕⢕⢕⢅⣿⣿⣯⣿⢾⡇⢕⢕⢕⢕⢕⢸⢿⢿⠕⢕⢕⠕⠀⠀⠀⠀⠀⠀⠀⠀⠀⠀⠀⠀⠀⠀⠀⠀⠀⠀⠀⠁⠉⠻⢿⣿⣿⣿⣿⣿⣿⣷⣔⣄⢀⢀⢀⢀⢀⢀⠀⠀⠀⠀⠀⠀⠀⠀⠀⠀⠀⠀⠀⣀⣠⣟⣕⣄⠀⠀⠀⠀⠀⠀⠀⠀⠀⠀⠀⢕⢕⢕⢗⢕⢕⢕⢕⢜⢕⢣⢵⢕⢕⢕⢇⢝⢗⢪⢕⡎⢕⣜⢕⣕⡕⣕⡱⢕⣕⢕⣗⣏⣗⣿⢮⣵⣵⣿⣿⣿⣿⢿⣷⣷⢎⣽⢞⣻⣷⣧⡵⣏⡵⢜⢝⢕⡕⣾⣿⣿⣿⣿⣿⣿⣿⣿⣿⣿⣿⣿⣿⣿⣿⣿⣿⣿⣷⠑⢕⢕⠀⢕⢕⢕⠀⠀⢕⢕⢕⠀⢕⢕⢕⢕⢄⠀⠀⠀⠀⢕⢕⢕⢕⢕⢕⢕⢕⢕⢕⢕⢀⠑⢕⢕⠀⠀⠀⢕⠀⢕⢕⠀⠀⠀⢕⢕⢕⢕⢕⢕⠀</a:t>
            </a:r>
            <a:br/>
            <a:r>
              <a:t>⣷⣝⢷⣜⢹⢧⣕⣵⣼⢽⣽⢟⡕⢜⢿⢿⣿⡕⢕⠀⢕⢕⠑⢕⢝⢝⣕⢕⡕⢕⢕⢕⢕⠀⠁⢄⠀⢜⢄⢜⠁⠀⠀⠀⠀⠀⠀⠀⠀⠀⠀⠀⠀⠀⠀⠀⠀⠀⠀⠀⠀⠀⠀⠀⠀⠉⠛⠿⢿⣿⣯⣟⣟⢿⢿⢿⢿⢿⢿⠿⠟⠓⠀⠀⠀⠀⠀⠀⠀⠀⠀⠀⠀⠙⣟⠟⠟⠋⠀⠀⠀⠀⠀⠀⠀⠀⠀⠀⢀⡕⢕⢕⢗⢱⢕⡱⢕⡇⢕⣗⢵⢕⣕⣵⣵⣵⣗⡪⢷⣾⣽⣗⡯⢵⣫⢽⣻⢵⣞⣹⣞⢷⢫⢽⣫⢟⣏⢽⢞⢽⢟⣯⢗⣜⡝⢞⡞⢵⣽⣷⣞⡷⢞⣏⣕⣧⢵⣿⣿⣿⣿⣿⣿⣿⣿⣿⣿⣿⣿⣿⣿⣿⣿⣿⣿⣿⣿⢔⢕⢕⠀⠕⢕⢕⠀⠀⠁⢕⢕⢄⠀⢕⢕⢕⢔⠀⠀⠀⠀⠁⢕⢕⢕⢕⢕⢕⢕⢕⢕⢕⢕⠀⢕⢕⠀⠀⠀⢕⠀⢕⢕⢔⠀⠀⠁⢕⢕⢕⢕⢕⠀</a:t>
            </a:r>
            <a:br/>
            <a:r>
              <a:t>⣿⡿⢷⡏⢵⢼⡟⢷⡇⢕⢕⢕⢕⢕⢜⢕⢕⢕⢕⢔⢕⢕⠀⢕⡕⢕⢜⢕⢕⢕⢕⢕⢕⠀⠀⠀⢀⡕⢇⠁⠀⠀⠀⠀⠀⠀⠀⠀⠀⠀⠀⠀⠀⠀⠀⠀⠀⠀⠀⠀⠀⠀⠀⠀⠀⠀⠀⠀⠀⠁⠉⠛⠻⢿⣷⣷⣦⣴⣴⣤⡄⠀⠀⠀⠀⠀⠀⠀⠀⠀⠀⠀⣤⣵⣷⠆⠀⠀⠀⠀⠀⠀⠀⠀⠀⠀⠀⢀⢕⣗⢜⣕⡱⢵⣵⣮⣵⣷⣽⣗⡿⣟⣿⢽⣿⢿⣗⡯⣿⣗⣝⢟⢾⣿⣞⡯⣗⢫⢝⣺⢽⣕⡵⣗⣗⢫⢕⣎⣕⣎⢕⣺⣯⣗⣫⣵⣪⢽⣷⡽⣗⡎⢹⣕⣳⢕⢸⣿⣿⣿⣿⣿⣿⣿⣿⣿⣿⣿⣿⣿⣿⣿⣿⣿⣿⣿⣿⡇⢕⢕⠀⠁⢕⢕⠐⠀⠀⠕⢕⢕⠀⠁⢕⢕⢕⠀⠀⠀⠀⠀⢕⢕⢕⢕⢕⢕⢕⢕⢕⢕⢕⠀⠑⢕⠀⠀⠀⠀⠀⢕⢕⢕⠀⠀⠀⢕⢕⢕⢕⢕⠀</a:t>
            </a:r>
            <a:br/>
            <a:r>
              <a:t>⡟⢿⣕⢝⢷⡜⢕⢕⢝⢗⢕⢕⢕⢕⢱⢕⢜⢗⢄⢕⢕⢕⢀⢱⢜⢳⢕⡕⢕⢅⢕⠑⠑⠀⠀⢔⢣⠜⠀⠀⠀⠀⠀⠀⠀⠀⠀⠀⠀⠀⠀⠀⠀⠀⠀⠀⠀⠀⠀⠀⠀⠀⠀⠀⠀⠀⠀⠀⠀⠀⠀⠀⠀⠀⠀⠁⠁⠁⠁⠀⠀⠀⠀⠀⠀⠀⠀⠀⠀⠀⠀⠀⠀⠀⠁⠀⠀⠀⠀⠀⠀⠀⠀⠀⠀⢀⢄⢜⢕⢣⢕⣕⢝⢝⢻⢿⡻⢷⡗⣝⢽⣕⣪⣝⢻⢽⣗⡫⢟⡻⢝⣱⣵⢗⢕⣕⢝⣗⢼⣗⢽⣗⡮⢵⣺⢽⣷⣸⣟⣺⣿⣷⣾⣽⡞⢫⣗⣹⢕⣷⣵⣾⣿⢿⣽⡇⣿⣿⣿⣿⣿⣿⣿⣿⣿⣿⣿⣿⣿⣿⣿⣿⣿⣿⣿⣿⣿⡇⢕⢕⠀⠀⢕⢕⢅⠀⠀⠀⢕⢕⢕⠀⠑⢕⢕⠀⠀⠀⠀⠀⠀⢕⢕⢕⢕⢕⢕⢕⢕⢕⢕⠀⠀⢕⠀⠀⠀⠀⠀⢕⢕⠑⠀⠀⠀⢕⢕⢕⢕⢕⠀</a:t>
            </a:r>
            <a:br/>
            <a:r>
              <a:t>⡿⣧⡜⢕⢕⢕⢇⣕⢕⢧⡕⢱⣕⢕⢕⢼⢕⢇⢇⢕⢱⢕⢕⢕⢕⢕⢕⡏⠀⠁⠀⢀⢀⢄⢕⢕⠑⠀⠀⠀⠀⠀⠀⠀⠀⢀⠀⠀⠀⠀⠀⠀⠀⠀⠀⠀⠀⠀⠀⠀⠀⠀⠀⠀⠀⠀⠀⠀⠀⠀⠀⠀⠀⠀⠀⠀⠀⠀⠀⠀⠀⠀⠀⠀⠀⠀⠀⠀⠀⠀⠀⠀⠀⠀⠀⠀⠀⠀⠀⠀⠀⠀⠀⠀⠀⢇⢕⡕⢕⢕⢕⢕⢕⢗⢱⢕⢜⢝⢗⢧⣽⣗⣮⣝⡺⢽⣗⡮⣗⣳⢽⣗⢿⣗⣷⣽⣿⣷⣷⣾⢿⣳⡼⢯⣾⣿⣷⣿⣽⣻⢯⣟⡻⢽⣟⣻⣵⣷⣿⡼⣿⣿⣿⣿⣿⣧⣿⣿⣿⣿⣿⣿⣿⣿⣿⣿⣿⣿⣿⣿⣿⣿⣿⣿⣿⣿⣿⢇⢕⢕⠀⠀⠀⢕⢕⠀⠀⠀⠁⢕⢕⢔⠀⠑⢕⢔⠀⠀⠀⠀⠀⠑⢕⢕⢕⢕⢕⢕⢕⢕⢕⠀⠀⢕⠀⠀⠀⠀⢔⢕⢕⠀⠀⠀⠀⢕⢕⠕⢕⢕⠀</a:t>
            </a:r>
            <a:br/>
            <a:r>
              <a:t>⣷⢜⢣⣕⢕⢕⢕⢜⢳⣕⢝⢧⡜⢝⢇⡕⢕⢕⢕⢕⢕⢕⢕⢕⡕⢷⣼⢟⣰⣶⡎⢕⢕⢳⠕⢑⢄⢀⠀⠀⠀⠀⠀⠀⠀⠀⠀⠀⠄⢀⠀⠀⠀⠀⠀⠀⠀⠀⠀⠀⠀⠀⠀⠀⠀⠀⠀⠀⠀⠀⠀⠀⠀⠀⠀⠀⠀⠀⠀⠀⠀⠀⠀⠀⠀⠀⠀⠀⠀⠀⠀⠀⠀⠀⠀⠀⠀⠀⠀⠀⠀⠀⠀⠀⠀⢕⢕⢕⢜⢕⢇⢕⡕⢱⢕⢣⢽⣗⢪⣕⡇⢵⡗⢺⢿⢳⣼⣽⣕⢺⣿⣿⣿⣷⡯⣿⣺⢽⣿⡯⢽⣳⢿⣗⣳⣯⣟⡳⢽⣽⢯⢽⠏⢿⣷⣯⣟⣳⢿⣷⢻⣿⣿⣿⣿⣿⣿⣿⣿⣿⣿⣿⣿⣿⣿⣿⣿⣿⣿⣿⣿⣿⣿⣿⣿⣿⢕⢇⢕⢕⠀⠀⠀⢕⢕⠀⠀⠀⠀⢕⢕⢕⢀⠀⠑⢕⠀⠀⠀⠀⠀⠀⠕⢕⢕⢕⢕⢕⢕⢕⢕⠀⠀⠁⠀⠀⠀⠀⢕⢕⢕⠀⠀⠀⠀⢕⢕⠀⢕⢕⠀</a:t>
            </a:r>
            <a:br/>
            <a:r>
              <a:t>⡿⢧⡕⢕⢕⢕⢕⢕⢇⡜⢳⣕⢕⢣⢕⢝⢇⢕⢳⢕⢜⢗⢕⢕⢝⢗⣵⣾⣿⡿⡕⢕⠑⠐⠀⠁⠁⠁⢀⠀⠀⠀⠀⠀⠀⠀⠀⠀⠀⠀⠀⠀⠀⠀⠀⠀⠀⠀⠀⠀⠀⠀⠀⠀⠀⠀⠀⠀⠀⠀⠀⠀⠀⠀⠀⠀⠀⠀⠀⠀⠀⠀⠀⠀⠀⠀⠀⠀⠀⠀⠀⠀⠀⠀⠀⠀⠀⠀⠀⠀⠀⠀⠀⢄⢕⢕⢇⢕⡗⢵⣝⢕⢕⢕⢗⢜⢕⢕⢕⢕⢵⢕⢇⢕⣕⢱⢜⡟⢽⣟⢿⢽⣿⡗⢝⢳⢯⢝⣗⢽⣗⡷⢿⣗⡿⣿⣗⡽⢯⢇⠅⠀⠀⠀⠁⠘⢽⡺⣿⣟⡎⣿⣿⣿⣿⣿⣿⣿⣿⣿⣿⣿⣿⣿⣿⣿⣿⣿⣿⣿⣿⣿⣿⣿⣿⢝⢜⣕⢕⢕⠀⠀⠀⠀⢕⠀⠀⠀⠀⠀⢕⢕⢕⠀⠀⠁⠀⢔⣔⠀⠀⠀⠀⢕⢕⢕⠀⠕⢕⢕⢕⠀⠀⠀⠀⠀⠀⠀⢕⢕⠀⠀⠀⠀⠀⢕⠁⠀⢕⢕⠀</a:t>
            </a:r>
            <a:br/>
            <a:r>
              <a:t>⡿⢧⢕⢕⡇⢕⢕⢕⢕⢕⢕⢜⢗⢕⢜⢳⡕⢕⢧⡕⢕⢧⢕⢕⢝⣾⣿⡿⢯⢕⠕⠁⠀⠀⠀⠀⠀⠀⠀⠀⠀⠀⠀⠀⠀⠀⠀⠀⠀⠀⠀⠀⠀⠀⠀⠀⠀⠀⠀⠀⠀⠀⠀⠀⠀⠀⠀⠀⠀⠀⠀⠀⠀⠀⠀⠀⠀⠀⠀⠀⠀⠀⠀⠀⠀⠀⠀⠀⠀⠀⠀⠀⠀⠀⠀⠀⠀⠀⠀⠀⠄⢔⢱⢜⢕⢵⣝⢇⢼⣕⣇⣕⢗⢵⣕⡕⢕⢕⢜⢕⢕⢕⢕⣕⢇⢕⡕⢕⣕⢇⢜⣗⢳⢜⣗⢧⣝⣗⢧⣽⡷⢯⣟⣳⣽⣗⣿⡿⢏⢔⠀⠀⠀⠀⠀⠀⠀⠘⢿⣷⢯⢸⣿⣿⢹⣿⣿⣿⣿⣿⣿⣿⣿⣿⣿⣿⣿⣿⣿⣿⣿⣿⣿⣿⢇⣕⢹⡗⢝⢕⢀⠀⠀⠀⠁⠀⠀⠀⠀⠀⠁⢕⢕⢕⠀⠀⠀⠁⣿⣆⠀⠀⠀⠑⢕⢕⠀⠀⢕⢕⢕⠀⠀⠀⠀⠀⠀⢕⢕⢕⠀⠀⠀⠀⠀⢄⠀⠀⢕⢕⠀</a:t>
            </a:r>
            <a:br/>
            <a:r>
              <a:t>⣯⡝⢕⢕⢕⢕⢕⣕⢕⢕⡜⢕⢕⢜⢻⢕⢜⢱⣕⡜⢱⣕⡕⢕⠇⠻⠝⠑⠁⠀⠀⠀⠀⠀⠀⠀⠀⠀⠀⠀⠀⠀⠀⠀⠀⠀⠀⠀⠀⠀⠀⠀⠀⠀⠀⠀⠀⠀⠀⠀⠀⠀⠀⠀⠀⠀⠀⠀⠀⠀⠀⠀⠀⠀⠀⠀⠀⠀⠀⠀⠀⠀⠀⠀⠀⠀⠀⠀⠀⠀⠀⠀⠀⠀⠀⠀⠀⠀⠀⢀⡔⣕⢕⣕⡕⢳⢮⣝⡗⢼⣝⢳⢜⣗⢣⢝⢕⢕⣕⢕⢕⢕⢕⢱⢜⡕⢜⢝⢇⢜⢕⢣⢝⡗⢱⢕⢕⢻⢿⡾⣿⣟⣗⢿⣗⣟⡏⢕⢕⢕⠀⠀⠀⠀⠀⠀⠀⠀⠈⢽⣯⢇⢿⡏⣿⣿⣿⣿⣿⣿⣿⣿⣿⣿⣿⣿⣿⣿⣿⣿⣿⣿⣿⣿⣷⣵⣣⣕⡱⢱⠀⠀⠀⠀⠀⠀⠀⢀⠀⠀⠀⠑⢕⢕⢔⠀⠀⠀⢸⣿⣇⠀⠀⠀⠕⢕⠀⠀⢕⢕⢕⠀⡔⠀⠀⠀⢄⠕⠑⢕⠀⠀⠀⠀⠀⠑⢀⠀⢕⢕⠀</a:t>
            </a:r>
            <a:br/>
            <a:r>
              <a:t>⡿⢷⣕⢜⢧⡕⢕⢜⣇⢕⢹⢵⡕⢕⢧⡕⢕⢕⡕⢻⢧⠜⢅⠄⢁⠀⠀⠀⠀⠀⠀⢀⠀⠀⠀⠀⠀⠀⠀⠀⠀⠀⠀⠀⠀⠀⠀⠀⠀⠀⠀⠀⠀⠀⠀⢄⢄⠀⠀⠀⠀⠀⠀⠀⠀⠀⠀⠀⠀⠀⠀⠀⠀⠀⠀⠀⠀⠀⠀⠀⠀⠀⠀⠀⠀⠀⠀⠀⠀⠀⠀⠀⠀⠀⠀⠀⢀⣠⢴⣝⢳⢼⣕⢳⢜⡝⢳⢕⢕⢕⢕⢝⢳⢕⣕⢇⢝⡗⢣⢝⡗⢱⢕⢕⢕⢕⢕⢕⢕⢣⢕⣝⢗⢮⢕⢣⢼⣕⢣⢼⣕⢳⢽⣻⢿⣝⠕⢕⢕⢕⢕⠀⠀⠀⠀⠀⠀⠀⠀⠘⢕⢕⢸⣼⣿⣿⣿⣿⣿⣿⣿⣿⣿⣿⣿⣿⣿⣿⣿⣿⣿⣿⣿⣿⣿⣿⣿⣿⣿⣿⢕⠀⠀⠀⠀⠀⠀⢱⣧⠀⠀⠀⠑⢕⢕⠀⠀⠀⠁⣿⣿⣇⠀⠀⠀⢕⠀⠀⠑⢕⠁⢔⣧⠀⠀⠀⠕⠑⠀⠀⠀⠀⠀⠀⠀⠀⡸⠀⠕⠕⠀</a:t>
            </a:r>
            <a:br/>
            <a:r>
              <a:t>⣷⡕⢜⢇⢕⢝⢣⢕⢝⢇⢕⢕⢜⢕⡕⢕⢵⠕⢙⠅⠐⠁⠀⢔⠁⠀⠀⠀⢄⣔⡇⠑⠀⠀⠀⠀⠀⠀⠀⠀⠀⠀⠀⠀⠀⠀⠀⠀⠀⠀⠀⠀⠀⠀⢄⠕⢕⠀⠀⠀⠀⠀⠀⠀⠀⠀⠀⠀⠑⠄⢀⠀⠀⠀⠀⠀⠀⠀⠀⠀⠀⠀⠀⠀⠀⢀⠀⠀⠀⠀⠀⢀⢰⢕⡕⡗⢼⡝⢳⢜⡕⢇⢜⡕⢵⣕⡕⢱⣕⡕⢕⢕⡕⢕⢸⡝⢇⢕⣕⢱⢕⢕⢣⢜⡕⢣⢕⡕⢕⢕⡕⢜⢕⢕⢕⢸⣕⢣⢝⡗⢪⢝⢗⢼⣕⡇⠀⠑⢕⢕⢕⢄⠀⠀⠀⠀⠀⠀⠀⠀⢱⢜⢕⢝⢟⢿⠿⠟⠛⠛⠛⠟⠿⢿⣿⣿⣿⣿⣿⣿⣿⣿⣿⣿⣿⣿⣿⣿⢟⡱⢕⢔⠀⠀⠀⠀⠀⢜⣿⣧⢀⠀⠀⠑⢕⠁⠀⠀⠀⢹⣿⣿⣇⠀⠀⠀⠀⠀⠀⠕⠀⢸⡿⠀⠀⠀⠄⠀⠀⠀⠀⠀⠀⠀⠀⢰⢇⠀⠑⠀⠀</a:t>
            </a:r>
            <a:br/>
            <a:r>
              <a:t>⢜⢝⢧⢕⢕⢕⢕⢕⢕⢕⢕⣕⠜⠑⢘⠅⠐⠁⠀⠀⠀⠄⠀⠀⠀⢀⢄⢔⡞⢟⠁⠀⠀⠀⠀⠀⠀⠀⠀⠀⠀⠀⠀⠀⠀⠀⠀⠀⠀⠀⠀⠀⠀⠀⢕⢔⢄⠀⠀⠀⠀⠀⠀⠀⠀⠀⠀⠀⠀⠀⠁⠢⡀⠀⠀⠀⠀⠀⠀⠀⠀⠀⠀⠀⠀⠜⡱⣕⣷⣴⡔⢕⢳⢕⢕⢕⢳⣜⡕⢇⢜⢟⢷⣵⡟⢧⢝⢳⢧⣽⢗⢕⣕⡜⢣⣕⡝⢳⢼⣕⢳⢜⣗⢣⢜⢕⢣⢜⡗⢇⢝⢗⢗⢕⡕⢗⢜⢝⣳⣜⣕⡷⢵⣗⣾⠑⠀⠀⠀⠀⠁⠑⢔⢀⠀⠀⠀⠀⠀⠀⠀⠁⠁⠁⠀⠀⠀⠀⢀⢀⢀⠀⠀⠀⠝⢿⣿⣿⣿⣿⣿⣿⣿⣿⣿⣿⡿⢕⢕⢇⡕⡕⢕⠀⠀⠀⢀⢣⢞⣽⣷⡀⠀⠀⠑⠀⠀⢔⠀⢸⣿⣿⣿⡔⠀⠀⠀⠀⠀⠀⠀⣼⡇⢄⠀⠀⠀⠀⠀⠀⠀⣀⣄⣄⣠⣼⣄⡀⢀⢀⠀</a:t>
            </a:r>
            <a:br/>
            <a:r>
              <a:t>⣧⣕⡕⢳⣧⣕⢺⢕⠞⢃⠅⠐⠑⠁⠀⠀⠀⠀⠀⠀⢀⣄⢔⣰⣧⣯⣷⡱⠈⠀⠀⠀⠀⠀⠀⠀⠀⠀⠀⠀⠀⠀⠀⠀⠀⠀⠀⠀⠀⠀⠀⠀⠀⠀⠑⢕⢕⠀⠀⠀⠀⠀⠀⠀⠀⠀⠀⠀⠀⠀⠀⢕⢕⢕⢄⢀⠀⠀⠀⠀⠀⠀⠀⠀⠀⢁⢻⣾⣿⣿⣽⣧⡕⢕⢕⢇⢕⣜⢕⢇⣕⡝⢳⢵⣝⣗⣧⣝⢕⢸⣝⢗⢵⣝⣳⡕⢕⢕⢕⢕⢕⢱⢜⡕⢇⢼⣕⢳⢽⣗⣣⣼⣿⢷⣿⣗⣿⣿⣽⣟⣿⣝⣟⣿⡇⢀⠀⠀⠀⢀⢐⢔⢄⠀⠕⢀⠀⠀⠀⠀⠀⢀⢀⢄⢄⢔⢔⢕⢕⢕⢕⢕⢔⠀⠀⠁⢿⣿⣿⣿⣿⣿⣿⣿⣿⢏⣕⢣⣷⣷⣗⢕⡕⡕⠀⠀⢕⣎⣵⣯⣿⣿⡄⠀⠀⠀⠀⢸⡇⠕⣿⣿⣿⣿⢀⠀⠀⠀⠀⠀⢀⢿⢕⣵⡔⠀⣀⣵⣴⣵⣇⢏⣱⣞⣽⣿⣧⣿⣽⣷⠀</a:t>
            </a:r>
            <a:br/>
            <a:r>
              <a:t>⠛⠛⠛⠛⠛⠛⠃⠀⠁⠀⠀⠀⠀⠀⠀⠀⠀⠐⠒⠚⠛⠑⠚⠛⠛⠛⠛⠁⠀⠀⠀⠀⠀⠀⠀⠀⠀⠀⠀⠀⠀⠀⠀⠀⠀⠀⠀⠀⠀⠀⠀⠀⠀⠀⠀⠀⠁⠀⠀⠀⠀⠀⠀⠀⠀⠀⠀⠀⠀⠀⠀⠘⠚⠛⠓⠊⠂⠀⠀⠀⠀⠀⠀⠀⠀⠘⠃⠙⠛⠛⠛⠛⠛⠑⠓⠙⠓⠓⠓⠓⠛⠛⠓⠓⠛⠛⠓⠚⠛⠓⠘⠛⠓⠛⠛⠓⠃⠘⠓⠓⠓⠓⠚⠓⠓⠓⠚⠛⠛⠛⠛⠛⠛⠛⠛⠛⠛⠛⠛⠛⠛⠛⠛⠛⠃⠑⠑⠑⠐⠁⠁⠁⠁⠁⠀⠑⠑⠐⠀⠀⠐⠑⠑⠑⠑⠑⠑⠑⠑⠑⠑⠑⠑⠑⠐⠀⠘⠛⠛⠛⠛⠛⠛⠛⠑⠛⠛⠛⠛⠛⠛⠛⠓⠃⠀⠀⠓⠛⠛⠛⠛⠛⠃⠀⠀⠀⠀⠘⠛⠐⠛⠛⠛⠛⠃⠀⠀⠀⠀⠀⠑⠑⠚⠛⠓⠛⠛⠛⠛⠛⠛⠛⠛⠛⠛⠛⠛⠛⠛⠛⠀</a:t>
            </a:r>
            <a:br/>
          </a:p>
        </p:txBody>
      </p:sp>
    </p:spTree>
  </p:cSld>
  <p:clrMapOvr>
    <a:masterClrMapping/>
  </p:clrMapOvr>
</p:sld>
</file>

<file path=ppt/slides/slide10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⢜⢟⢕⢕⢕⢕⢕⢹⣿⢟⡫⣯⣵⣝⣽⡝⢝⢕⢜⢕⢕⢕⢕⢕⢕⢕⢕⢕⢕⢕⢕⢕⢕⢕⢕⢕⢕⢕⢕⢕⢕⢕⢕⢕⢕⢕⢕⢕⢕⢕⢕⢕⢝⢽⣿⣟⣟⣻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⡕⢕⢕⢕⢕⢕⢕⢕⢕⢕⢜⢜⢕⢝⢜⢎⢕⢕⢕⢕⢕⢕⢕⢕⢕⢕⢕⢕⢕⢕⢕⢕⢕⢕⢕⢕⢕⢕⢕⢕⢕⢕⢕⢕⢕⢕⢕⢕⢕⢕⢕⢕⢕⢕⢕⢜⢻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⣕⣾⣿⣷⡕⡕⢕⢕⢕⢱⢕⢇⢕⢕⢕⢝⢝⢝⢕⢕⢕⢕⢕⢕⢕⢕⢕⢕⢕⢕⢕⢕⢕⢕⢕⢕⢕⢕⢕⣕⣕⣕⣵⣵⣵⣵⣕⣕⣕⡕⢕⢕⢵⣵⣵⡕⢕⢕⣕⡕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⢽⢗⡇⢕⢕⢕⢕⢕⢕⢕⢕⢕⢕⢕⢕⢕⢕⢕⢕⢕⢕⢕⢕⢕⢕⢕⢕⢕⢕⢕⢕⢕⢕⢕⢕⢕⢕⢜⢝⢝⢝⢟⢟⢟⢏⢕⢕⢕⢕⢕⢕⢜⢝⢕⢕⢕⢝⢝⢳⢷⣽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⣕⢕⢕⢕⢕⢕⢕⢕⢕⢕⢕⢕⢕⢕⢕⢕⢕⢕⢕⢕⢕⢕⢕⢕⢕⢕⢕⢕⢕⢕⢕⢕⣵⣧⢕⢕⢕⢕⢕⢕⢕⢕⢕⢕⢕⢕⢕⢕⢕⢕⢕⢕⢕⢕⢕⢕⢕⢕⢕⢕⢕⢕⢹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⢗⢕⢕⢕⢕⢕⢕⢕⢕⢕⢕⢕⢕⢕⢕⢕⢕⢕⢕⢕⢕⢕⢕⢕⢕⢕⢕⢕⢕⢕⣾⣿⣿⣧⢕⢕⢕⢕⢕⢕⢕⢕⢕⢕⢕⢕⢕⢕⢕⢕⢕⢕⢕⢕⢕⢕⢕⢕⢕⢕⢕⢕⢜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⢿⣿⣿⢿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⣿⣿⢇⢕⣕⣕⡵⢕⢕⢕⢕⢕⢕⢕⢕⢕⢕⢕⢕⢕⢕⢕⢕⢕⢕⢕⢕⢕⢕⢕⢕⢕⣾⣿⣿⣿⣿⣷⡕⢕⢕⢕⢕⢕⢕⢕⢕⢕⢕⢕⢕⢕⢕⢕⢕⢕⢕⢕⢕⢕⢕⢕⢕⢕⢕⢕⢜⢻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⡕⢜⢿⣿⣿⣿⣿⣿⣿⣿⣿⣿⣿⣿⣿⣿⣿⣿⣿⣿⣿⣿⣿⣿⣿⣿⣿⣿⣿⣿⣿⣿⣿⣿⣿⣿⣿⣿⣿⣿⣿⣿⣿⣿⣿⣿⣿⣿⣿⣿⣿⣿⣿⣿⣿⣿⣿⣿⣿⣿⣿⣿⣿⣿⣿⣿⣿⣿⣿⣿⣿⣿⣿⣿⣿⣿⣿⣿⣿⣿⣿⣿⣿⣿⣿⣿⣿⣿⣿⢟⢕⣵⡾⢟⢕⢕⢕⢕⢕⢕⢕⢕⢕⢕⢕⢕⢕⢕⢕⢕⢕⢕⢕⢕⢕⢕⢕⢕⢕⢕⣼⣿⣿⣿⣿⣿⣿⣧⢕⢕⢕⢕⢕⢕⢕⢕⢕⢕⢕⢕⢕⢕⢕⢕⢕⢕⢕⢕⢕⢕⢕⢕⢕⢕⢕⢕⢕⢹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⢝⢝⢕⢕⢕⣿⣿⢸⣿⡇⢟⢗⢕⡵⢇⢧⣻⣿⣿⣿⢿⢿⡿⢻⣿⣿⣿⣿⣿⣿⣿⣿⣿⣿⣿⣿⣿⣿⣿⣿⣿⣿⡿⢿⢿⢿⢿⢿⢿⣿⢟⢟⢿⢿⢿⢿⢿⢿⢿⢿⢿⢿⢿⢿⢿⢿⢟⢟⢟⢟⢟⢟⢟⢟⢟⢟⢟⢟⢟⢟⢟⢟⢟⢟⢟⢻⣿⣿⣿⣿⡟⢟⢟⢿⢿⢿⢿⢿⢿⢿⢿⢇⢱⢞⢝⢕⢕⢕⢕⢕⢕⢕⢕⢕⢕⢕⢕⢕⢕⢕⢕⢕⢕⢕⢕⢕⢕⢕⢕⢕⢕⢕⣸⣿⣿⣿⣿⣿⣿⣿⣿⣇⢕⢕⢕⢕⢕⢕⢕⢕⢕⢕⢕⢕⢕⢕⢕⢕⢕⢕⢕⢕⢕⢕⢕⢕⢕⢕⢕⢕⢕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⢕⢝⢝⢜⢝⢕⢕⢕⢕⢕⡕⢜⣷⢕⢕⢕⡇⢸⢕⢕⢕⢕⢕⢕⢕⢕⢕⢕⢕⢕⢕⢕⢕⢕⢕⢕⢕⢕⢕⢕⢕⢕⢕⢕⢸⡏⢕⢕⢕⢕⢕⢕⢕⢕⢕⢕⢕⢕⢕⢕⢕⢕⢕⢕⢕⢕⢕⢕⢕⢕⢕⢕⢕⢕⢕⢕⢕⢕⢕⢕⢕⢸⣿⣿⣿⣿⢕⢕⢕⢕⢕⢕⢕⢕⢕⢕⢕⢕⢕⢕⢑⠑⢕⢕⢕⢕⢕⢕⢕⢕⢕⢕⢕⢕⢕⢕⢕⢕⢕⢕⢕⢕⢕⢕⢕⢕⢕⢱⣿⣿⣿⣿⣿⣿⣿⣿⣿⣿⡕⢕⢕⢕⢕⢕⢕⢕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⢕⣿⢸⡇⢕⢹⡇⢕⢕⢕⣕⣕⣕⣵⣵⣵⣕⣕⢕⡕⢕⢕⢖⢇⢕⡕⠕⢱⣕⢕⢝⢇⢕⢕⡇⢸⢕⢕⢕⢕⢕⢕⢕⢕⢕⢕⢕⢕⢕⢕⢕⢕⢕⢕⢕⢕⢕⢕⢕⢕⢕⢕⢸⡇⢕⢕⢕⢕⢕⢕⢕⢕⢕⢕⢕⢕⢕⢕⢕⢕⢕⢕⢕⢕⢕⢕⢕⢕⢕⢕⢕⢕⢕⢕⢕⢕⢕⢕⢕⢸⣿⣿⣿⣿⢕⢕⢕⢕⢕⢕⢕⢕⢕⢕⢕⠕⠁⠐⢀⢕⢕⢕⢕⢕⢕⢕⢕⢕⢕⢕⢕⢕⢕⢕⢕⢕⢕⢕⢕⢕⢕⢕⢕⢕⢕⣼⣿⣿⣿⢏⢝⢟⢟⢿⣿⣿⣧⢕⢕⢕⢕⢕⢕⢕⢕⢕⢕⢕⢕⢕⢕⢕⢕⢕⢕⢕⢕⢕⢕⢕⢕⢕⢕⢕⢕⢕⢿⢿⢿⠀</a:t>
            </a:r>
            <a:br/>
            <a:r>
              <a:t>⣿⣿⣿⣿⣿⣿⣿⣿⣿⣿⣿⣿⣿⣿⣿⣿⣿⣿⣿⣿⢜⣿⣿⣿⣿⣿⣿⣿⣿⣿⣿⣿⣿⣿⣿⣿⣿⣿⣿⣿⣿⣿⣿⣿⣿⣿⣿⣿⣿⣿⣿⢕⣿⢹⡇⢕⣝⣵⣷⣿⣿⣿⡿⢟⣫⣽⣵⣷⢇⣼⢇⣵⣵⣵⣵⣕⡇⢁⢕⢝⡹⣇⢕⢕⠕⢣⡜⣕⢕⢕⢕⢕⢕⢕⢕⢕⢕⢕⢕⢕⢕⢕⢕⢕⢕⢕⢕⢕⢕⢕⢕⢕⢕⢸⡇⢕⢕⢕⢕⢕⢕⢕⢕⢕⢕⢕⢕⢕⢕⢕⢕⢕⢕⢕⢕⢕⢕⢕⢕⢕⢕⢕⢕⢕⢕⢕⢕⢕⢕⢕⣾⣿⣿⣿⣿⢕⢕⢕⢕⢕⢕⢕⢕⢕⢕⢁⠀⢀⢔⢕⢕⢕⢕⢕⢕⢕⢕⢕⢕⢕⢕⢕⢕⢕⢕⢕⢕⢕⢕⢕⢕⢕⢕⢕⢕⢕⣿⣿⣿⣧⢕⢕⢕⢕⣸⣿⣿⣿⢕⢕⢕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⣿⣿⣿⣿⡿⣟⣵⣾⣿⣿⣿⣿⡟⣼⣿⢸⣿⣿⣿⣷⣾⣿⡄⢕⢕⢕⣿⡇⢕⢕⢀⠈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⣿⣿⣿⣿⣷⣧⣵⣷⣿⣿⣿⣿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⣣⣿⣿⣿⣿⡿⣫⣾⣿⣿⡿⣿⣿⣿⡿⣼⣿⡟⣾⣿⣿⣿⣿⣿⣿⣧⢁⢕⢕⢹⣿⡕⢕⢕⢕⢕⢕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⢜⢿⣿⣿⣿⣿⣿⣿⣿⣿⡿⢇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⣱⣿⣿⣿⡿⣫⣾⣿⣿⣿⣿⣾⣿⣿⣿⢱⣿⣿⡇⣿⣿⣿⣿⣿⣿⣿⡿⣧⡁⠕⢸⣿⣧⢑⢕⢔⢕⢕⢕⢝⠝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⢝⢻⢿⢿⢿⢿⢟⢟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⢿⡿⢱⣿⣿⣿⡟⣵⣿⡿⣻⡿⣵⣿⣿⣿⣿⡏⣿⣿⣿⢱⣿⣿⣿⣿⣿⣿⣿⣿⢿⣷⢄⢸⣿⣿⢕⢕⢕⢕⢕⢕⢕⢕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⣷⣷⣾⣷⣧⡽⣿⣿⡟⣼⣿⡿⣵⣟⣾⣿⣿⣿⣿⡿⢸⣿⣿⣿⢸⣿⣿⣿⣿⣿⣿⣿⣿⡏⡿⢕⣼⣿⣿⡇⠅⢕⢕⢅⢁⢁⣷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⣵⣿⣿⣿⣿⣿⣿⣗⣿⡟⣼⣿⡿⣽⡟⣾⣿⣿⣿⣿⣿⡷⣿⢟⢟⣿⢸⣿⣿⣿⣿⣿⣿⣿⣿⣧⢕⢕⣾⣿⣿⢇⢕⠕⢕⠕⠱⠾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⡕⢸⣿⣿⣟⢿⣮⡏⢟⢇⢹⢱⣿⣿⣿⡿⣸⣿⣿⣿⣿⣿⢇⢕⣵⣵⣿⡏⣼⣿⣿⣿⣿⣿⣿⣿⣿⣿⢕⢞⣽⢿⠟⢁⠁⠁⢀⠐⢔⢔⠀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⣿⣱⢸⢿⢟⢻⣷⢝⣕⣅⢅⢕⣿⣿⣿⣿⢣⣿⣿⣿⣿⣿⣇⢱⢕⣷⢿⢿⢳⣿⣿⣿⣿⣿⣿⣿⣿⣿⣿⢅⢀⠐⠀⢰⡇⡇⢀⠁⠑⠑⢅⠔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⡇⢕⡕⢕⡕⢱⢾⣿⢏⣕⢱⣿⣿⣿⡏⣾⣿⣿⣿⣿⣿⡾⡜⣼⣿⣷⣷⣾⡿⣸⣿⣿⣿⣿⣿⣿⣿⢕⢡⣅⡕⢕⣼⡇⡇⢕⢕⢕⢕⢕⢕⢜⢝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⢕⢕⣗⢯⣟⣟⢸⣿⣿⡿⣸⣿⢏⣾⣿⣿⣿⢣⢣⣿⣿⣿⣿⣿⢇⣿⣿⣿⣿⣿⣿⣿⡟⢕⣸⣿⡇⣱⣿⢇⡇⢕⣵⡕⢕⣵⡕⢕⢕⢕⢕⢕⢸⣿⣿⣿⣿⣿⣿⣿⣿⣿⣿⣿⣿⣿⣿⣿⣿⣿⣿⣿⣿⣿⣿⣿⣿⣿⣿⢕⢕⢕⢕⢕⢕⢕⢕⢕⢕⢕⢕⢕⢕⢕⢕⢕⢕⢕⢕⢕⢕⢕⢕⢕⢸⣿⣿⣿⣿⢕⢕⢕⢕⢕⢕⢕⢕⢕⢕⢕⢕⢕⢕⢕⢷⣇⢕⢕⢕⢕⢕⢕⢕⣕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⢟⡟⢝⡝⣿⣿⣿⣿⣿⣿⣿⣿⣿⣿⣿⣿⣿⣿⣿⣿⣿⣿⣿⣿⣿⡇⢕⢕⣵⡗⠁⢙⢕⢳⢝⣾⣿⢻⢣⡿⢫⣸⣿⣿⣿⢇⡞⣼⣽⣟⡿⣿⢣⡇⣿⣿⣿⣿⣿⣿⡟⢇⢱⢿⢿⢇⡏⣿⣸⢸⢏⣿⡇⢕⣿⡇⢕⢕⢸⣿⣿⣿⣿⣿⣿⣿⣿⣿⣿⣿⣿⣿⣿⣿⣿⣿⣿⣿⣿⣿⣿⣿⣿⣿⣿⣿⣿⣿⢕⢕⢕⢕⢕⢕⢕⢕⢕⢕⢕⢕⢕⢕⢕⢕⢕⢕⢕⢕⢕⢕⢕⢕⢕⢸⣿⣿⣿⣿⢕⢕⢕⢕⢕⢕⢕⢕⢕⢕⢕⢕⢕⢕⢕⢸⣿⡕⢕⢕⢕⢕⢕⢕⢻⣷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⢕⣼⡵⣾⣿⣿⡜⣿⣿⣿⣿⣿⣿⣿⣿⣿⣿⣿⣿⣿⣿⣿⣿⣿⣿⣿⢟⣣⣾⣿⢟⠁⠀⢸⢇⡆⢔⣿⡿⡝⡞⢱⡇⣿⣿⣿⡏⠾⢇⣟⣻⢿⢿⣯⣾⣷⣿⡿⣿⣿⣿⡇⢕⣱⣾⣿⡿⢸⢜⢿⡇⣱⢕⣿⡇⢕⣿⡇⢕⢕⢜⢟⢟⢻⣿⣿⣿⣿⣿⣿⣿⣿⣿⣿⣿⣿⣿⣿⣿⣿⣿⣿⣿⣿⣿⣿⣿⣿⣿⡿⢕⢕⢕⢕⢕⢕⢕⢕⢕⢕⢕⢕⢕⢕⢕⢕⢕⢕⢕⢕⢕⢕⢕⢕⢕⢸⣿⣿⣿⣿⢕⢕⢕⢕⢕⢕⢕⢕⢕⢕⢕⢕⢕⢕⢕⢕⢿⣧⢕⢕⢕⢕⢕⢕⢜⢕⢕⢕⢕⢕⢕⢕⢕⢕⢕⢕⢕⠑⢕⢕⢕⢕⢕⢕⢕⢕⢕⢕⢕⢕⢕⢕⢕⢕⢕⢕⢕⢕⢕⢕⢕⢕⢕⢕⢕⢕⢕⢕⢕⢕⢕⢕⢕⢕⢕⢕⢕⢕⢕⢕⢕⢕⢕⢕⢕⢕⠀</a:t>
            </a:r>
            <a:br/>
            <a:r>
              <a:t>⣿⣿⣿⣿⣿⣿⣿⣿⣿⣿⣿⣿⣿⣿⣷⡜⢳⡝⢏⡟⠕⠝⣿⣿⣿⣿⣿⣿⣿⣿⣿⣿⣿⣿⣿⣿⣿⣿⢟⣵⢟⢫⡾⢇⠁⠀⠀⢸⡜⢕⣸⣿⣿⢝⢜⡿⢱⡿⣿⡿⣵⡆⢤⠁⠀⠁⢉⢳⣾⣿⣿⣧⣿⣸⣿⢕⡑⠑⠉⢍⡁⢑⢕⡟⢵⣿⢕⣿⡇⢕⣿⡇⢕⢕⢱⣾⣿⣿⣿⣿⣿⣿⣿⣿⣿⣿⣿⣿⣿⣿⣿⣿⣿⣿⣿⣿⣿⣿⣿⣿⣿⣿⣿⡇⢕⢕⢕⢕⢕⢕⢕⢕⢕⢕⢕⢕⢕⢕⢕⢕⢕⢕⢕⢕⢕⢕⢕⢕⢕⢸⣿⣿⣿⣿⢕⢕⢕⢕⢕⢕⢕⢕⢕⢕⢑⢕⢕⢕⢅⢕⢜⣿⡇⠕⢕⢕⢕⡕⢕⢕⢕⢕⢕⢕⢕⢕⢕⢕⢕⢕⢕⢔⢕⢕⢕⢕⢕⢕⢕⢕⢕⢕⢕⢕⢕⢕⢕⢕⢕⢕⢕⢕⢕⢕⢕⢕⢕⢕⢕⢕⢕⢕⢕⢕⢕⢕⢕⢕⢕⢕⢕⢕⢕⢕⢕⢕⢕⢕⢕⢕⠀</a:t>
            </a:r>
            <a:br/>
            <a:r>
              <a:t>⣿⣿⣿⣿⣿⣿⣿⣿⣿⣿⣿⣿⣿⣿⣿⣷⣕⠁⠓⢑⢀⠀⢜⣿⣿⣿⣿⣿⣿⣿⣿⣿⣿⣿⣿⣿⡿⣫⢞⢕⣵⡟⢕⢕⠀⠀⠀⠀⢱⢱⣿⢣⡿⢜⢕⢇⢸⢱⣿⣧⣿⣷⣕⢱⡕⣕⣼⣿⣿⣿⣿⣿⣿⣿⣿⡇⢕⡕⢔⣼⣷⢧⡟⢸⠜⣿⢕⣿⡇⢕⣿⡇⢕⢕⢸⣿⣿⣿⣿⣿⣿⣿⣿⣿⣿⣿⣿⣿⣿⣿⣿⣿⣿⣿⣿⣿⣿⣿⣿⣿⣿⣿⣿⡇⢕⢕⢕⢕⢕⢕⢕⢕⢕⢕⢕⢕⢕⢕⢕⢕⢕⢕⢕⢕⢕⢕⢕⢕⢕⣿⣿⣿⣿⣿⢕⢕⢕⢕⢕⢕⢕⢕⢕⢕⢕⢕⢕⢕⢕⢕⢕⢹⣿⢕⢕⢜⣿⣿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⣆⠀⠑⠑⠀⠀⠜⣿⣿⣿⣿⣿⢿⢿⢿⢿⢿⣿⡟⡼⣣⣾⣿⢟⡕⢕⢕⢔⢄⢀⣴⢇⣿⢏⣸⡧⢱⡇⢕⢱⡜⢿⣹⣿⣮⣽⣽⣽⣿⣿⣿⣿⣿⣿⣿⣿⣿⣿⣿⣗⣟⣏⣿⣿⡿⡕⣿⢄⣿⢕⣿⡇⢕⣿⡇⢕⢕⢜⣿⣿⣿⣿⣿⣿⣿⣿⠿⢿⣿⣿⣿⣿⣿⣿⣿⣿⣿⣿⣿⣿⣿⣿⣿⣿⣿⣿⡇⢕⢕⢕⢕⢕⢕⢕⢕⢕⢕⢕⢕⢕⢕⢕⢕⢕⢕⢕⢕⢕⢕⢕⢕⢕⣿⣿⣿⣿⡿⢕⢕⢕⢕⢕⢕⢕⢕⢕⢕⢕⢕⢕⢕⢕⢕⢕⢕⣿⡇⠕⢕⣿⣿⡕⢕⢕⢑⢕⢕⢕⢕⢕⢕⢕⢕⢀⠀⠀⢕⢅⢕⢕⢕⢕⢕⢕⢕⢕⢕⢕⢕⢕⢕⢕⢕⢕⢕⢕⢕⢕⢕⢕⢕⢕⢕⢕⢕⢕⢕⢕⢕⢕⢕⢕⢕⢕⢕⢕⢕⢕⢕⢕⢕⢕⢕⠀</a:t>
            </a:r>
            <a:br/>
            <a:r>
              <a:t>⣿⣿⣿⣿⣿⣿⣿⣿⣿⣿⣿⣿⣿⣿⣿⣿⣿⣿⣧⠀⠐⠕⠀⢑⢜⣯⣽⣾⣿⣿⣿⣿⣿⣿⢗⢞⡱⣿⣿⡏⣱⡇⢕⢑⢑⢑⢜⢇⢸⢇⢕⣿⡇⢸⡇⢕⢕⢕⢸⣿⣿⣿⣿⣿⣿⣿⣿⣿⣿⣿⣿⣿⣿⣿⣿⣿⣿⣿⣿⣿⣿⡾⡇⡇⢸⣿⢕⣿⡇⢕⣿⡇⢕⢕⢕⣿⣿⣿⣿⣿⣿⡿⢱⣷⣵⣜⢝⢱⣿⣿⣿⣿⣿⣿⣿⣿⣿⣿⣿⣿⣿⣿⣿⡇⢕⢕⢕⢕⢕⢕⢕⢕⢕⢕⢕⢕⢕⢕⢕⢕⢕⢕⢕⢕⢕⢕⢕⢕⢕⣿⣿⣿⣿⡇⢕⢕⢕⢕⢕⢕⢕⢕⢕⢕⢕⢕⢕⢕⢕⢕⢕⢕⢸⣇⢀⢄⣿⣕⣕⢕⢕⢕⢕⢕⢕⢕⢕⢕⢕⠑⠑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⡀⠀⢠⣷⣿⣿⣿⣿⣿⡿⢟⢟⢝⢝⢜⢸⠕⣾⡿⢑⠻⡿⢿⢗⣱⣾⢇⢕⢕⢇⢕⣿⡇⢕⢇⢕⢕⢕⢕⢹⣿⣿⣿⣿⣿⣿⣿⣿⣿⣿⣿⣿⣿⣿⣿⣿⣿⣯⡿⢫⣾⢇⡇⡇⢸⡿⢕⣿⡇⢕⣿⡇⢕⢕⢕⢸⣿⣿⣿⣿⢟⠅⠕⢹⢹⢟⢕⣕⣿⣿⣿⣿⣿⣿⣿⣿⣿⣿⣿⣿⣿⣿⣿⡇⢕⢕⢕⢕⢕⢕⢕⢕⢕⢕⢕⢕⢕⢕⢕⢕⢕⢕⢕⢕⢕⢕⢕⢕⢕⣿⣿⣿⣿⡇⢕⢕⢕⢕⢕⢕⢕⢕⢕⢕⢕⢕⢕⢕⢕⢕⢕⢕⢜⣿⣱⣿⣿⣿⣿⣸⡇⢕⢕⠕⢕⢕⢕⢕⢕⢀⠀⠀⠀⠕⢕⢕⢕⢕⢕⢕⢕⢕⢕⢕⢕⢕⢕⢕⢕⢕⢕⢕⢕⢕⢕⢕⢕⢕⢕⢕⢕⢕⢕⢕⢕⢕⢕⢕⢕⢕⢕⢕⢕⢕⢕⢕⢕⣕⣕⣕⠀</a:t>
            </a:r>
            <a:br/>
            <a:r>
              <a:t>⣿⣿⣿⣿⣿⣿⣿⣿⣿⣿⣿⣿⣿⣿⣿⣿⣿⣿⣿⣿⣷⡄⠘⠟⢟⢏⢗⢝⢕⡕⡵⢣⣜⢕⠀⢕⢕⣿⢇⢕⢕⢔⢅⣾⣿⡏⢕⢕⢕⢕⢕⣿⣟⢕⢕⡕⢕⢕⢕⢕⢜⢿⣿⣿⣿⣿⣿⣿⣿⣿⣿⣿⣿⣿⣿⣿⣿⢗⢕⣾⣏⢕⢕⢕⢸⢇⢕⢟⣵⣷⣷⣷⣵⣕⡕⢸⣿⣿⡿⢃⠐⠀⠀⠙⠁⣰⡼⡾⣿⢿⣿⣯⣿⣿⣿⣿⣿⣿⣿⣿⣿⣿⣿⡇⢕⢕⢕⢕⢕⢕⢕⢕⢕⢕⢕⢕⢕⢕⢕⢕⢕⢕⢕⢕⢕⢕⢕⢕⢕⣿⣿⣿⣿⡇⢕⢕⢕⢕⢕⢕⢕⢕⢕⢕⢕⢕⢕⢕⢕⢕⢕⢕⢕⣿⣿⣿⣿⣿⣿⣇⢇⢕⢕⢕⢕⢕⢕⢕⢕⢕⠀⠀⠀⠀⢕⢕⢕⢕⢕⢕⢕⢕⢕⢕⢕⢕⢕⢕⢕⢕⢕⢕⢕⢕⢕⢕⢕⢕⢕⢕⢕⢕⢕⢕⢕⢕⢕⢕⢕⢕⢕⢕⢕⢕⢕⢕⣼⣿⣿⣿⠀</a:t>
            </a:r>
            <a:br/>
            <a:r>
              <a:t>⣿⣿⣿⣿⣿⣿⣿⣿⣿⣿⣿⣿⣿⣿⣿⣿⣿⣿⣿⣿⡿⢑⠀⠀⠀⠁⠁⠁⠱⣷⣾⣿⣿⣔⢀⠀⠁⢻⢕⢕⢕⣵⡿⢟⢝⢕⢕⢕⢕⢕⢕⢹⡯⢵⣿⣿⢕⠑⠁⢁⢕⢕⢜⢟⢿⣿⣿⣷⣿⣿⣿⣿⣾⢿⣟⢝⢕⢕⢱⡿⢹⢕⢕⢔⢕⢕⢕⢕⠕⢜⢟⢟⣿⣿⣿⣷⣽⡛⠁⠀⠀⠑⠀⢄⣞⣟⢽⡟⣿⣕⢕⢕⢕⢕⣿⣿⣿⣿⣿⣿⣿⣿⣿⡇⢕⢕⢕⢕⢕⢕⢕⢕⢕⢕⢕⢕⢕⢕⢕⢕⢕⢕⢕⢕⢕⢕⢕⢕⢕⣿⣿⣿⣿⡇⢕⢕⢕⢕⢕⢕⢕⢕⢕⢕⢕⢕⢕⢕⢕⢕⢕⢕⢕⢻⣿⣿⣿⣿⣿⣿⢕⢕⢄⢕⢕⢕⢕⢕⢕⢕⢕⠀⠀⠀⢕⢕⢕⢕⢕⢕⢕⢕⢕⢕⢕⢕⢕⢕⢕⢕⢕⢕⢕⢕⢕⢕⢕⢕⢕⢕⢕⢕⢕⢕⢕⢕⢕⢕⢕⢕⢕⢕⢕⢕⢕⢕⣿⣿⣿⣿⠀</a:t>
            </a:r>
            <a:br/>
            <a:r>
              <a:t>⣿⣿⣿⣿⣿⣿⣿⣿⣿⣿⣿⣿⣿⣿⣿⣿⣿⣿⣿⣿⢇⢕⢄⠀⠀⠀⠁⠀⠀⠘⢿⣿⣿⣿⣷⣴⡀⠁⢑⣵⡿⢏⢕⢕⢕⢕⢕⢕⣕⣕⣕⡕⢿⣿⣿⣿⢕⠐⢀⢕⢕⢕⢕⣱⣵⣷⣽⡟⠿⠟⠋⠝⢕⢱⣱⢕⢕⡇⡾⢕⢜⢕⢀⢕⢕⢕⢕⠕⠁⠁⣕⢕⢜⢝⢝⣿⣿⣿⣦⠘⠑⢀⣰⣿⣳⢮⣝⣜⣿⣿⣧⢕⢕⢱⣿⣿⣿⣿⣿⣿⣿⣿⣿⡇⢕⢕⢕⢕⢕⢕⢕⢕⢕⢕⢕⢕⢕⢕⢕⢕⢕⢕⢕⢕⢕⢕⢕⢕⢕⣿⣿⣿⣿⡇⢕⢕⢕⢕⢕⢕⢕⢕⢕⢕⢕⢕⢕⢕⢕⢕⢕⢕⢕⢜⣿⣿⣿⣿⣿⣿⢇⢕⢕⢕⠑⢕⢕⢕⢕⢕⢕⢔⢄⢕⢕⢕⢕⢕⢕⢕⢕⢕⢕⢕⢕⢕⢕⢕⢕⢕⢕⢕⢕⢕⢕⢕⢕⢕⢕⢕⢕⢕⢕⢕⢕⢕⢕⢕⢕⢕⢕⢕⢕⢕⢕⢕⢻⣿⣿⣿⠀</a:t>
            </a:r>
            <a:br/>
            <a:r>
              <a:t>⣿⣿⣿⣿⣿⣿⣿⣿⣿⣿⣿⣿⣿⣿⣿⣿⣿⣿⣿⣿⢕⢕⢕⢀⠀⠀⠀⠑⠀⠀⠈⢻⣿⣿⣿⣿⡿⣣⣾⢏⢕⢕⢕⢕⣱⣷⣿⣿⣿⣿⣿⣿⢎⣿⣿⣿⢕⠀⠀⢕⢕⣱⣾⣿⣿⣿⣿⡇⠀⠀⠀⠀⢝⢸⣿⢕⣾⢣⢇⢕⢕⠑⡕⠕⠑⠁⠀⠀⢀⢄⢕⢕⢕⠑⠕⠕⠝⠛⠃⠀⣰⣪⡿⣟⣿⣿⣿⣿⣷⣷⢟⢇⢕⢕⢜⣿⣿⣿⣿⣿⣿⣿⣿⡇⢕⢕⢕⢕⢕⢕⢕⢕⢕⢕⢕⢕⢕⢕⢕⢕⢕⢕⢕⢕⢕⢕⢕⢕⢸⣿⣿⣿⣿⢇⢕⢕⢕⢕⢕⢕⢕⢕⢕⢕⢕⢕⢕⢕⢕⢕⢕⢕⢕⢕⢜⣿⣿⣿⣿⣿⣿⡕⢕⢕⢔⢕⢕⢕⢕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⣿⣧⠕⢕⢕⠀⠀⠀⠀⠔⠆⠀⠁⢻⢿⣟⡝⣱⢟⢕⢕⢕⢕⢕⣾⣿⣿⣿⣿⣿⣿⣿⡗⢱⣿⢿⣿⡕⠀⠀⣿⣿⣿⣿⣿⣿⣿⣿⣇⠀⠀⠀⠀⠜⢜⢿⢕⢏⢇⢏⢕⢕⡕⢣⢀⣠⣴⣴⣵⣕⣕⢕⢕⠑⠀⠀⠀⠀⠀⠀⠁⣷⣿⣿⣾⣿⣿⣿⣿⣿⢏⢕⢕⢕⢕⣾⣿⣿⣿⣿⣿⣿⣿⣿⢕⢕⢕⢕⢕⢕⢕⢕⢕⢕⢕⢕⢕⢕⢕⢕⢕⢕⢕⢕⢕⢕⢕⢕⢕⢸⣿⣿⣿⣿⢕⢕⢕⢕⢕⢕⢕⢕⢕⢕⢕⢕⢕⢕⢕⢕⢕⢕⢕⢕⢕⢕⢜⢿⣿⣿⣿⣿⡇⢕⠕⢕⢕⢕⢕⢕⢕⢕⢕⢕⢕⢕⢕⢕⢕⢕⢕⢕⢕⢕⢕⢕⢕⢕⢕⢕⢕⢕⢕⢕⢕⢕⢕⢕⢕⢕⢕⢕⢕⢕⢕⢕⢕⢕⢕⢕⢕⢕⢕⢕⢕⢕⢕⢸⢿⢿⢟⠀</a:t>
            </a:r>
            <a:br/>
            <a:r>
              <a:t>⣿⣿⣿⣿⣿⣿⣿⣿⣿⣿⣿⣿⣿⣿⣿⣿⣿⣿⣿⣿⢇⣧⣅⢀⢀⠀⠀⡀⠀⠀⢀⢄⢕⢜⢟⠜⠋⠑⠑⠑⠕⠕⣾⣿⣿⣿⣿⣿⣿⣿⣿⡗⢜⣿⣿⣿⡇⠀⠀⣿⣿⣿⣿⣿⣿⣿⣿⣿⠀⠀⠀⠀⠀⢕⠘⠑⠀⠔⠀⢱⣿⣷⢜⢇⠉⠙⠛⠻⠿⢿⠟⠁⠀⠀⠀⠀⠀⢀⢕⢀⣿⣿⣿⣿⣿⣿⣷⣾⢕⢕⢕⢕⢕⢕⢸⣿⣿⣿⣿⣿⣿⣿⣿⢕⢕⢕⢕⢕⢕⢕⢕⢕⢕⢕⢕⢕⢕⢕⢕⢕⢕⢕⢕⢕⢕⢕⢕⢕⢸⣿⣿⣿⣿⢕⢕⢕⢕⢕⢕⢕⢕⢕⢕⢕⢕⢕⢕⢕⢕⢕⢕⢕⢕⢕⢕⢕⢕⢻⣿⣿⣿⢧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⢸⣿⣿⣗⡇⢕⢕⢕⢑⢕⣕⣱⣵⢏⠆⠀⠀⠀⠀⠀⠀⠀⠀⠈⠙⠛⠻⢿⣿⣏⣿⣿⡕⣿⣇⢿⣿⡄⠀⢻⣿⣿⣿⣿⣿⣿⣿⡇⠀⠀⠀⠀⠀⢕⠐⠑⢄⢁⠑⣸⣿⣿⡕⢜⡔⢄⠀⠀⠀⠀⠀⠀⠄⠀⠀⠀⢔⢕⠕⢱⣿⣿⣿⣿⣿⣿⡿⢿⣿⡇⢕⢕⢕⢕⢸⣿⣿⣿⣿⣿⣿⣿⣿⢕⢕⢕⢕⢕⢕⢕⢕⢕⢕⢕⢕⢕⢕⢕⢕⢕⢕⢕⢕⢕⢕⢕⢕⢕⢸⣿⣿⣿⣿⢕⢕⢕⢕⢕⢕⢕⢕⢕⢕⢕⢕⢕⢕⢕⢕⢕⢕⢕⢕⢕⢕⢕⢕⢕⢜⢻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⣜⣿⣿⣿⣧⢕⢕⢕⢕⢕⢝⠗⣱⢏⠀⠀⠀⠀⠀⠀⠀⠀⠀⠀⠀⠀⠀⠀⠈⠙⢹⣿⡇⠸⣷⢯⣿⣷⡀⠘⣿⣿⣿⣿⣿⣿⣿⠁⠀⠀⠀⠀⠀⢱⡇⣕⢑⡁⢸⣿⣿⣿⡇⢕⢕⡅⠐⠀⠀⠀⢄⢄⢄⢄⢄⣠⣤⣴⢸⣿⣿⣿⣿⣿⣿⣿⣿⡕⢟⢕⢱⣕⢕⢕⢸⣿⣿⣿⣿⣿⣿⣿⣿⢕⢕⢕⢕⢕⢕⢕⢕⢕⢕⢕⢕⢕⢕⢕⢕⢕⢕⢕⢕⢕⢕⢕⢕⢕⢸⣿⣿⣿⣿⢕⢕⢕⢕⢕⢕⢕⢕⢕⢕⢕⢕⢕⢕⢕⢕⢕⢕⢕⢕⢕⢕⢕⢕⢕⢕⢕⢕⢝⢻⣿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⣮⡻⣿⣿⣷⢕⢕⢕⠕⢕⢵⢕⢕⠀⠀⠀⠀⢀⠔⠑⠀⠀⢀⠐⠀⠀⠀⠀⠀⠀⠙⠕⠀⢹⡏⣿⣿⢷⡄⢹⣿⣿⣿⣿⣿⠇⠀⠀⠀⠀⠀⠀⠜⠕⠝⠇⠑⠋⠟⠟⠟⠇⠕⠕⠕⠄⠄⠐⠑⢕⢕⢕⢱⣪⣿⣿⡿⣼⣿⣿⣿⣿⣿⣿⣿⣽⡕⡕⢕⣾⢏⢕⢕⣾⣿⣿⣿⣿⣿⣿⣿⣿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⢏⢄⢁⢀⠀⠀⠀⣰⢞⣵⡕⢕⠀⠀⠀⠄⠑⠀⠀⢄⢑⠀⠀⠀⠀⠀⠀⠀⠀⠀⠀⠀⠀⢹⣸⣿⣎⢷⢈⢿⣿⣿⣿⡏⠀⠀⠀⠀⠀⠀⠀⠀⠀⠀⠀⠀⠀⠀⠀⠀⠀⠀⠀⠀⠀⠀⠀⠀⠁⠑⠑⠻⢿⢿⠋⣾⣿⣿⣿⣾⣿⣿⣿⣿⣿⣻⣿⣿⣷⣵⣕⢕⣾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⠕⢕⢕⢕⢔⣵⢏⣾⡿⢕⢕⢕⠀⠁⠀⠀⠐⠁⠀⠀⠐⠄⠀⠀⠀⠀⠀⠀⠀⠀⠀⠀⠀⢕⣿⣻⣎⢇⠜⣿⣿⡟⠀⠀⠀⠀⠀⠀⠀⠀⠀⠀⠀⠀⠀⠀⠀⠀⠀⠀⠀⠀⠀⠀⠀⠀⠀⠀⠀⠀⠀⠀⠀⠀⠉⠉⠙⠟⠿⣿⣿⣿⣿⣿⣿⣿⣿⣿⣿⣿⣿⣿⣿⣿⣿⣿⣿⣿⣿⣿⢕⢕⢕⢕⢕⢕⢕⢕⢕⢕⢕⢕⢕⢕⢕⢕⢕⢕⢕⢕⢕⢕⢕⢕⢕⣿⣿⣿⣿⡇⢕⢕⢕⢕⢕⢕⢕⢕⢕⢕⢕⢕⢕⢕⢕⢕⢕⢕⢕⢕⢕⢕⢕⢕⢕⢕⢕⢕⢕⢕⢕⢕⢄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⢕⢔⢅⢕⡾⢱⣿⢟⢕⢕⢕⠁⠀⠀⠀⠀⠐⠁⠀⠀⠀⠀⠁⠐⠀⠀⠀⠀⠀⠀⠀⠀⠀⠀⢹⣿⣯⣳⢄⠙⠙⠀⠀⠀⠀⠀⠀⠐⠐⢀⠀⠀⠀⠀⠀⠀⠀⠀⠀⠀⠀⠀⠀⠀⠀⠀⠀⠀⠀⠀⠀⠀⠀⠀⠀⠀⠀⠀⠀⠈⣿⣿⣿⣿⣿⣿⣿⣿⣿⣾⣿⣳⣾⣿⣿⣿⣿⣿⣿⣿⢕⢕⢕⢕⢕⢕⢕⢕⢕⢕⢕⢕⢕⢕⢕⢕⢕⢕⢕⢕⢕⢕⢕⢕⢕⣿⣿⣿⣿⡇⢕⢕⢕⢕⢕⢕⢕⢕⢕⢕⢕⢕⢕⢕⢕⢕⢕⢕⢕⢕⢕⢕⢕⢕⢕⢕⢕⢕⢕⢕⢕⢕⢁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⢕⢕⢕⢕⢕⢕⢱⢟⣱⣿⢏⢱⡇⢕⠱⠀⠀⠀⠀⠀⠀⠀⠀⠀⠀⠀⠀⠀⠑⠀⠀⠀⠀⠀⠀⠀⠀⠀⠀⢿⡿⣿⠀⠁⠐⠀⠀⠀⠀⠀⠀⠀⠀⠀⠀⠀⠐⠔⠔⠔⢔⢔⢄⢀⢀⢄⢄⢄⢄⢄⢀⢀⠀⠀⠀⠀⠀⠀⠀⠀⠀⠀⢀⣰⣿⣿⣿⣿⣿⣿⣿⣿⣿⣿⣿⣿⣿⣿⣿⣿⣿⣿⣿⣿⢕⢕⢕⢕⢕⢕⢕⢕⢕⢕⢕⢕⢕⢕⢕⢕⢕⢕⢕⢕⢕⢕⢕⢕⢕⣿⣿⣿⣿⡇⢕⢕⢕⢕⢕⢕⢕⢕⢕⢕⢕⢕⢕⢕⢕⢕⢕⢕⢕⢕⢕⢕⢕⢕⢕⣱⣵⣕⣕⣕⢕⢑⠀⠀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⡱⢕⣵⡿⢕⡱⢏⢕⢕⢕⠀⠀⠀⠀⠀⠀⠀⠀⠀⠀⠀⠀⠀⠀⠀⠀⠀⠀⠀⠀⠀⠀⠀⠀⢸⠕⡿⠀⠀⡀⠀⠀⠀⠀⠀⠀⠀⠀⠀⠀⠀⠀⠀⠀⠀⠀⠀⠀⠀⠀⠀⠁⠁⠁⠁⠁⠁⠁⠀⠀⠀⠀⠀⠀⠀⠀⠀⣼⣿⣿⣿⣿⣿⣿⣿⣿⣿⣿⣿⣿⣿⣿⣿⣿⣿⣿⣿⣿⡇⢕⢕⢕⢕⢕⢕⢕⢕⢕⢕⢕⢕⢕⢕⢕⢕⢕⢕⢕⢕⢕⢕⢕⢕⢕⣿⣿⣿⣿⡇⢕⢕⢕⢕⢕⢕⢕⢕⢕⢕⢕⢕⢕⢕⢕⢕⢕⢕⢕⢕⢕⢕⢕⢕⢕⣿⣿⣿⣿⣿⢿⣷⢦⢔⢕⢕⢕⢕⢕⢕⢕⢕⢕⢕⢕⢕⢕⢕⢕⢕⢕⢕⢕⢕⢕⢕⢕⢕⢕⢕⢕⢕⢕⢕⢕⢕⢕⢕⢕⢕⢕⢕⢕⢕⢕⢕⢕⢕⢕⢕⢕⢕⢕⢕⢕⢕⢸⠀</a:t>
            </a:r>
            <a:br/>
            <a:r>
              <a:t>⣳⣕⡱⢕⢱⢕⡕⢕⢕⢕⢕⢕⢕⢕⢕⢕⢕⢜⢕⢕⢕⢜⢕⡜⢕⣼⡟⢕⣱⢎⢕⢱⢜⠑⠀⠀⠀⠀⠀⠀⠀⠀⠀⠀⠀⠀⠀⠀⠀⠀⠀⠀⠀⠀⠀⠀⠀⠀⠕⠀⠁⠑⠻⣿⣧⠀⠀⠀⠀⠀⠀⠀⠀⠀⠀⠀⠀⠀⠀⠀⠀⠀⠀⠀⠀⠀⠀⠀⠀⠀⠀⠀⠀⠀⠀⠀⠀⠀⠀⠀⢱⣿⣿⣿⣿⣿⣿⣿⣿⣿⣿⣿⣿⣿⣿⣿⣿⣿⣿⣿⣿⣿⡇⢕⢕⢕⢕⢕⢕⢕⢕⢕⢕⢕⢕⢕⢕⢕⢕⢕⢕⢕⢕⢕⢕⢕⢕⢕⣿⣿⣿⣿⡇⢕⢕⢕⢕⢕⢕⢕⢕⢕⢕⢕⢕⢕⢕⢕⢕⢕⢕⢕⢕⢕⣕⣵⣵⣵⣼⣿⡿⢿⣝⣝⣷⣧⢕⢕⢕⢕⢕⢕⢕⢕⢕⢕⢕⢕⢕⢕⢕⢕⢕⢕⢕⢕⢕⢕⢕⢕⢕⢕⢕⢕⢕⢕⢕⢕⢕⢕⢕⢕⢕⢕⢕⢕⢕⢕⢕⢕⢕⢕⢕⢕⢕⢕⢕⢕⢕⢜⠀</a:t>
            </a:r>
            <a:br/>
            <a:r>
              <a:t>⣯⣗⣯⡷⢵⡣⢽⡣⢕⢕⢕⢱⢕⢱⢕⢵⣕⢵⡕⢧⡵⢕⡞⢕⣾⢏⢕⡕⢕⢕⢱⡵⢕⢱⠀⠀⠀⠀⠀⠀⠀⠀⠀⠀⠀⠀⠀⠀⠀⠀⠀⠀⠀⠀⠀⠀⠀⠀⠀⠀⠀⠀⠀⠈⠙⠑⠀⠀⠀⠀⠀⠀⠀⠀⠀⠀⠀⠀⠀⠀⠀⠀⠀⠀⠀⠀⠀⠀⠀⠀⠀⠀⠀⠀⠀⠀⠀⠑⠔⢄⣿⣿⣿⣿⣿⣿⣿⣿⣿⣿⣿⣿⣿⣿⣿⣿⣿⣿⣿⣿⣿⣿⡇⢕⢕⢕⢕⢕⢕⢕⢕⢕⢕⢕⢕⢕⢕⢕⢕⢕⢕⢕⢕⢕⢕⢕⢕⢕⣿⣿⣿⣿⢇⢕⢕⢕⢕⢕⢕⢕⢕⢕⢕⢕⢕⢕⢕⢕⢕⢕⢕⢕⢕⢱⣿⣿⣿⢿⣯⣷⣿⣿⣿⣿⣿⣿⢕⢕⢕⢕⢕⢕⢕⢕⢕⢕⢕⢕⢕⢕⢕⢕⢕⢕⢕⢕⢕⢕⢕⢕⢕⢕⢕⢕⢕⢕⢕⢕⢕⢕⢕⢕⢕⢕⢕⢕⢕⢕⢕⢕⢕⢕⢕⢕⢕⢕⢕⢕⢕⢕⠀</a:t>
            </a:r>
            <a:br/>
            <a:r>
              <a:t>⣿⣕⡗⢜⡗⣜⡣⢝⡣⢕⢕⢕⢹⢜⡳⢽⡺⢝⡺⡽⢕⡝⢕⢮⢕⢕⡱⢕⢕⢕⢯⡏⢕⣼⢇⠀⠀⠀⠀⠀⠀⠀⠀⠀⠀⠀⠀⠀⠀⠀⠀⠀⠀⠀⢀⠀⠀⠀⠀⠀⠀⠀⠀⠀⠀⠀⠀⠀⠀⠀⠀⠀⠀⠀⠀⠀⠀⠀⠀⠀⠀⠀⠀⠀⠀⠀⠀⠀⠀⠀⠀⠀⠀⠀⠀⠀⠀⠀⠀⢅⢜⢻⣿⣿⣿⣿⣿⣿⣿⣿⣿⣿⣿⣿⣿⣿⣿⣿⣿⣿⣿⣿⡇⢕⢕⢕⢕⢕⢕⢕⢕⢕⢕⢕⢕⢕⢕⢕⢕⢕⢕⢕⢕⢕⢕⢕⢕⢸⣿⣿⣿⣿⢕⢕⢕⢕⢕⢕⢕⢕⢕⢕⢕⢕⢕⢕⢕⢕⢕⢕⢕⢕⢕⢜⢟⣯⣷⣿⣿⣿⣿⣿⣿⣿⣿⣿⢕⢕⢕⢕⢕⢕⢕⢕⢅⢕⢕⢕⢕⢕⢕⢕⢕⢕⢕⢕⢀⢕⢕⢕⢕⢕⢕⢕⢕⢕⢕⢕⢕⢕⢕⢕⢕⢕⠕⢕⢕⢕⢕⢕⢕⢕⢕⢕⢕⢕⠑⢕⢕⢕⠀</a:t>
            </a:r>
            <a:br/>
            <a:r>
              <a:t>⡏⢕⢜⢕⢜⢗⢕⢇⢝⢣⢕⢇⢕⢕⢸⢕⢼⣳⢟⢕⡞⢕⢏⢕⢔⢱⢕⢕⢕⣕⢽⢕⢱⢿⢕⠀⠀⠀⠀⠀⠀⠀⠀⢀⠀⠀⠉⠉⠉⢁⠀⠀⠁⠀⠀⠀⠀⠀⠀⠀⠀⠀⠀⠀⠀⠀⠀⠀⠀⠀⠀⠀⠀⠀⠀⠀⠀⠀⠀⠀⠀⠀⠀⠀⠀⠀⠀⠀⠀⠀⠀⠀⠀⠀⠀⠀⠀⠀⠀⢾⣷⡕⢹⣿⣿⣿⣿⣿⣿⣿⣿⣿⣿⣿⣿⣿⣿⣿⣿⣿⣿⣿⡇⢕⢕⢕⢕⢕⢕⢕⢕⢕⢕⢕⢕⢕⢕⢕⢕⢕⢕⢕⢕⢕⢕⢕⢕⢸⣿⣿⣿⣿⢕⢕⢕⢕⢕⢕⢕⢕⢕⢕⢕⢕⢕⢕⢕⢕⢕⢕⢕⢕⢕⣵⣿⣿⣿⣿⣿⣿⣿⣿⣿⣿⣿⡿⢕⢕⢕⢕⢕⢕⢕⢕⢕⢕⢕⢕⢕⢕⢕⢕⢕⢕⢕⢕⢕⢕⢕⢕⢕⢕⢕⢕⢕⢕⢕⢕⢕⢕⢕⢕⢕⢕⠀⢕⢕⢕⢕⢕⢕⢕⢕⢕⢕⢕⢔⢕⢕⢕⠀</a:t>
            </a:r>
            <a:br/>
            <a:r>
              <a:t>⡧⢕⢕⢕⢕⢜⢕⢕⢕⢕⢱⢝⢎⢕⢣⢕⢗⢜⢕⢎⢕⢎⢕⢕⢱⢕⢕⢕⣸⣗⢇⢕⢜⢕⢕⢀⠀⠀⠀⠀⠀⠀⠑⠑⠀⠀⠀⠀⠀⠀⠀⠀⠀⠀⠀⠀⠀⠀⠀⠀⠀⠀⠀⠀⠀⠀⠀⠀⠀⠀⠀⠀⠀⠀⠀⠀⠀⠀⠀⠀⠀⠀⠀⠀⠀⠀⠀⠀⠀⠀⠀⠀⠀⠀⠀⠀⠀⠀⠀⠀⠄⢿⢕⣿⣿⣿⢿⢿⣿⣿⣿⣿⣿⣿⣿⣿⣿⣿⣿⣿⣿⣿⡇⢕⢕⢕⢕⢕⢕⢕⢕⢕⢕⢕⢕⢕⢕⢕⢕⢕⢕⢕⢕⢕⢕⢕⢕⢸⣿⣿⣿⣿⢕⢕⢕⢕⢕⢕⢕⢕⢕⢕⢕⢕⢕⢕⢕⢕⢕⢕⡱⣣⣾⣿⣿⣿⣿⣿⣿⣿⣿⣿⣿⣿⣿⡇⠕⢕⢕⢕⢕⢕⢕⢕⢕⢕⢕⢕⢕⢕⢕⢕⢕⢕⢕⠕⢕⢕⢕⢕⢕⢕⢕⢕⢕⢕⢕⢕⢕⢕⢕⢕⢕⢕⠀⢕⢕⢕⢕⢕⠑⢕⢕⢕⢕⢕⢕⠁⢕⢕⠀</a:t>
            </a:r>
            <a:br/>
            <a:r>
              <a:t>⢷⢜⢕⢜⢕⢕⢕⢜⢕⢇⡕⢣⢕⢣⢕⢇⢕⢱⢕⢑⢕⢕⢕⢕⢕⢕⢕⢕⢮⢿⢕⢕⢕⢕⢕⢕⠀⠀⠀⠀⠀⠀⠀⠑⢀⠀⠀⠀⠀⠀⠀⢄⢔⢔⢀⠀⠀⠀⠀⠀⠀⠀⠀⠀⠀⠀⠀⢀⡄⠀⠀⠀⠀⠀⠀⠀⠀⠀⠀⠀⠀⠀⠀⠀⠀⠀⠀⠀⠀⠀⠀⠀⠀⠀⠀⠀⠀⠀⠀⠀⠀⠀⠁⠁⠉⠁⠀⠁⠹⣿⣿⣿⣿⣿⣿⣿⣿⣿⣿⣿⣿⣿⡇⢕⢕⢕⢕⢕⢕⢕⢕⢕⢕⢕⢕⢕⢕⢕⢕⢕⢕⢕⢕⢕⢕⢕⢕⢸⣿⣿⣿⣿⢕⢕⢕⢕⢕⢕⢕⢕⢕⢕⢕⢕⢕⢕⢕⢕⢕⢕⣱⣿⣿⣿⣿⣿⣿⣿⣿⣿⣿⣿⣿⣿⣿⡇⠀⢕⢕⢕⢕⢕⢕⢕⢕⢕⢕⢕⢕⢕⢕⢕⢕⢕⢕⠀⢕⢕⢕⢕⢕⢕⢕⢕⢕⢕⢕⢕⢕⢕⢕⢕⢕⢕⠀⢕⢕⢕⢕⢕⠀⢕⢕⢕⢕⢕⢕⢕⢕⢕⠀</a:t>
            </a:r>
            <a:br/>
            <a:r>
              <a:t>⡷⢕⢕⢕⡕⢵⡝⢱⣕⣕⣜⢵⢕⣕⡧⢜⢱⣟⢇⢕⢕⢔⢕⢕⢕⢕⢕⢱⢕⢕⢕⢕⢕⢕⢕⢕⢔⠀⠀⠀⠀⠀⠀⠀⠐⠁⠀⠀⠀⠀⠀⢕⢕⢕⢕⢕⢔⢄⠀⠀⠀⠀⠀⠀⠀⢀⣴⣿⡟⢀⠀⠀⠀⠀⠀⠀⠀⠀⠀⠀⠀⠀⠀⠀⠀⠀⠀⠀⠀⠀⠀⠀⠀⠀⠀⠀⠀⢀⠀⠀⠀⠀⠀⠀⠀⠀⠀⠀⠀⢹⣿⣿⣿⣿⣿⣿⣿⣿⣿⣿⣿⣿⡇⢕⢕⢕⢕⢕⢕⢕⢕⢕⢕⢕⢕⢕⢕⢕⢕⢕⢕⢕⢕⢕⢕⢕⢕⢸⣿⣿⣿⣿⢕⢕⢕⢕⢕⢕⢕⢕⢕⢕⢕⢕⢕⢕⢕⢕⢕⣼⣿⣿⣿⣿⣿⣿⣿⣿⣿⣿⣿⣿⣿⣿⣿⡇⢔⢕⢕⢕⢕⢕⢕⢕⢕⢕⢕⢕⢕⢕⢕⢕⢕⢕⢕⠀⢕⢕⢕⢕⢕⢕⢕⢕⢕⢕⢕⢕⢕⢕⢕⢕⢕⢕⠀⢕⢕⢕⢕⢕⠀⠕⢕⢕⢕⢕⢕⢕⠀⢕⠀</a:t>
            </a:r>
            <a:br/>
            <a:r>
              <a:t>⣿⣧⡟⢷⣝⢳⣝⢳⣽⡻⣼⣻⣧⣽⡏⢱⣕⡮⢕⢕⢑⢕⢕⢕⢕⢕⣾⣵⣵⡕⢕⢕⢕⢕⢕⢕⢕⡕⢄⠀⠀⠀⠀⠀⠐⠄⠄⠀⠀⠀⠀⢕⢕⢕⢕⢕⢕⢕⢕⢔⢄⢀⠀⣠⣾⣿⣿⣿⣷⣷⣴⣶⣶⣶⣶⣶⣶⣶⣶⠔⠀⠀⠀⠀⠀⠀⠀⠀⠀⠀⠀⠀⠀⠀⠀⠀⢀⢸⡆⠀⠀⠀⠀⠀⠀⠀⠀⠀⠀⠀⣿⣿⣿⣿⣿⣿⣿⣿⣿⣿⣿⣿⡗⢇⢕⢕⢕⢕⢕⢕⢕⢕⢕⢕⢕⢕⢕⢕⢕⢕⢕⢕⢕⢕⢕⢕⢕⢸⣿⣿⣿⣿⢕⢕⢕⢕⢕⢕⢕⢕⢕⢕⢕⢕⢕⢕⢕⢕⢱⣿⣿⣿⣿⣿⣿⣿⣿⣿⣿⣿⣿⣿⣿⣿⣿⡇⢕⢕⢕⢕⢕⢕⢕⠀⢕⢕⢕⢕⢕⢕⢕⢕⢕⢕⢕⠀⢕⢕⢕⢕⢕⢕⢕⢕⢕⢕⢕⢕⢕⢕⢕⢕⢕⢕⠀⢕⢕⢕⠀⢕⠀⠀⢕⢕⢕⢕⢕⢕⠕⢕⠀</a:t>
            </a:r>
            <a:br/>
            <a:r>
              <a:t>⣿⣧⣝⢷⡼⢿⣮⡹⢮⡝⢮⣽⡷⡝⢕⣿⣿⡇⢕⢑⢁⢕⢕⢕⢕⢜⢺⣟⡟⡇⢕⢕⢕⢕⢕⢕⢕⢇⢕⠀⢄⠀⠀⠀⠁⠀⠀⠀⠀⠀⠔⢕⢕⢕⢕⢕⢕⢕⢕⡣⣵⡿⣱⣿⣿⣿⣿⣿⣿⣿⣿⠟⠛⠋⠙⠙⠉⠁⠀⠀⠀⠀⠀⠀⠀⠀⠀⠀⠀⠀⠀⠀⠀⠀⠀⠀⢕⠞⠀⠀⠀⠀⠀⠀⠀⠀⠀⠀⠀⢄⣿⣿⣿⣿⣿⣿⣿⣿⣿⢿⢿⢟⢇⢕⢕⢕⢇⢱⢕⢱⢕⡕⢕⢕⢕⢕⢕⢕⢕⢕⢕⢕⢕⢕⢕⢕⢕⣼⣿⣿⣿⡇⢕⢕⢕⢕⢕⢕⢕⢕⢕⢕⢕⢕⢕⢕⢕⢕⣾⣿⣿⣿⣿⣿⣿⣿⣿⣿⣿⣿⣿⣿⣿⣿⣿⡇⢕⢕⢕⠕⢕⢕⢕⠀⢕⢕⢕⢕⢕⢕⢕⢕⢕⢕⢕⠀⠑⢕⢕⢕⢕⢕⢕⢕⢕⢕⢕⢕⢕⢕⢕⢕⢕⢕⠀⠕⢕⢕⠀⢕⠕⠀⢕⢕⢕⢕⢕⢕⢕⢕⠀</a:t>
            </a:r>
            <a:br/>
            <a:r>
              <a:t>⣿⣿⣳⣷⣟⡳⢧⡝⢧⣝⢷⣏⢻⢇⡱⢯⣝⢇⢕⠁⢕⢕⢕⢕⢕⣽⡟⢮⣿⢕⢕⢕⢕⢕⢕⢅⣸⡕⢕⢕⢕⢕⠀⠀⠀⠀⠀⠀⠀⠀⠀⠀⠀⠁⠑⠕⢕⣱⣸⣾⣿⣿⣿⣿⣿⣿⣿⣿⣿⣿⣷⣄⣄⣀⣀⣀⣀⣀⣀⣄⣄⣄⡀⠀⠀⠀⠀⠀⠀⠀⠀⠀⠀⠀⠀⢀⢸⣷⡆⠀⠀⠀⠀⠀⠀⠀⠀⠀⠀⢜⢟⢟⢏⣝⣏⢹⢇⡱⢕⢱⢕⣱⢕⢕⢕⣕⢵⢕⡱⢕⡸⢕⢕⢕⢕⢕⢕⢕⢕⢕⢕⢕⢕⢕⢕⢕⢕⣿⣿⣿⣿⢕⢕⢕⢕⡕⢕⢕⢕⢱⢗⢱⢗⡱⢇⢕⢣⢱⣿⣿⣿⣿⣿⣿⣿⣿⣿⣿⣿⣿⣿⣿⣿⣿⣿⡇⢕⢕⢕⠀⢕⢕⢕⢔⠕⢕⢕⠕⢕⢕⢕⢕⢕⢕⠅⠀⠀⢕⢕⢕⢕⢕⢕⢕⢕⢕⢕⢕⢕⢑⢕⢕⢕⢕⠀⠀⢕⢕⢕⢕⢔⠀⠁⢕⢕⢕⢕⢕⢕⢕⠀</a:t>
            </a:r>
            <a:br/>
            <a:r>
              <a:t>⣿⣟⡻⣷⣸⢵⢧⢿⣧⣜⣷⣮⡻⢱⣟⢾⣯⢕⢕⢔⢕⢕⢕⢕⢜⢾⣼⢳⣿⡕⢕⢕⢕⢕⢕⢸⣿⣷⢕⢸⢕⢕⢕⠀⠀⠀⠀⠀⠀⠀⠀⠀⠀⠀⠀⠀⠀⠁⠙⠻⢿⣿⣿⣿⣿⣿⣿⣿⣿⣿⣿⢿⢿⢿⢿⢿⢿⠿⠿⠟⠟⠋⠁⠀⠀⠀⠀⠀⠀⠀⠀⠀⠀⠀⠀⢜⢕⠜⠃⠀⠀⠀⠀⠀⠀⠀⠀⠀⠀⢕⢪⢕⡇⢕⢕⢜⢕⢕⢕⢕⢱⢕⢹⢕⢸⢕⡜⢕⡗⢜⢕⢎⢕⢕⢵⢇⢕⢗⢱⢇⢕⢕⣕⢕⢕⢵⢕⢜⣿⣿⣿⣕⢕⣎⣵⣕⡱⢕⡕⢕⣱⢕⣜⢕⢎⡱⣕⢸⣿⣿⣿⣿⣿⣿⣿⣿⣿⣿⣿⣿⣿⣿⣿⣿⣿⣿⠀⢕⢕⠀⢕⢕⢕⢕⠀⢕⢕⢔⠕⢕⢕⢕⢕⢕⠀⠀⠀⠕⢕⢕⢕⢕⢕⢕⢕⢕⢕⢕⢕⢕⠑⢕⢕⢕⠀⠀⢕⢕⢕⢕⢕⠀⠀⢕⢕⢕⢕⢕⢕⢕⠀</a:t>
            </a:r>
            <a:br/>
            <a:r>
              <a:t>⣿⣟⢻⢮⢟⢿⣽⢿⣿⣟⣳⣝⢇⢸⣝⣷⣯⢕⠀⠁⢕⢕⢕⢅⣿⣷⣯⣿⢿⡇⢕⢕⢕⠁⢕⡸⠿⢟⠁⢕⢕⠕⠀⠀⠀⠀⠀⠀⠀⠀⠀⠀⠀⠀⠀⠀⠀⠀⠀⠀⠀⠈⠙⠻⣿⣿⣿⣿⣿⣿⣿⣧⣄⢄⢀⠀⠀⠀⠀⠀⠀⠀⠀⠀⠀⠀⠀⠀⠀⠀⠀⠀⠀⣀⣄⣟⣕⡀⠀⠀⠀⠀⠀⠀⠀⠀⠀⠀⠀⢕⢕⢕⢗⢕⢕⢕⢕⢜⢕⢣⢵⢕⢕⢕⢕⢝⢗⢪⢕⡎⢕⣜⢕⣕⡕⣕⡵⢕⣱⢝⣗⣏⣗⣿⢮⣵⣵⣿⣿⣿⣿⢿⣷⣷⢎⣹⢞⣻⣷⣧⣵⣏⡵⢜⡱⢵⡕⣿⣿⣿⣿⣿⣿⣿⣿⣿⣿⣿⣿⣿⣿⣿⣿⣿⣿⣿⢄⢕⢕⠀⢕⢕⢕⢕⠀⢕⢕⢕⢀⢕⢕⢕⢕⢕⠀⠀⠀⠀⢕⢕⢕⢕⢕⢕⢕⢕⢕⢕⢕⢕⠀⢕⢕⢕⠀⠀⢕⢕⠀⢕⢕⠀⠀⠀⢕⢕⢕⢕⢕⢕⠀</a:t>
            </a:r>
            <a:br/>
            <a:r>
              <a:t>⣷⣝⢷⣜⢹⢧⣕⣵⣼⢽⢽⢟⢕⢵⣝⢿⣿⡕⢕⢄⢕⢕⢕⢕⢝⢝⣕⢕⡱⢕⢕⢕⢕⠀⠀⠔⠀⢜⢕⢜⠁⠀⠀⠀⠀⠀⠀⠀⠀⠀⠀⠀⠀⠀⠀⠀⠀⠀⠀⠀⠀⠀⠀⠀⠈⠙⠻⢿⣿⣿⣟⣟⡿⢿⣿⣿⣿⣿⣿⢿⠷⠇⠀⠀⠀⠀⠀⠀⠀⠀⠀⠀⠀⠙⣟⠟⠟⠋⠀⠀⠀⠀⠀⠀⠀⠀⠀⠀⢀⡕⢕⢕⢗⢱⢕⡱⢕⡇⢕⣗⢵⢕⣕⣵⣵⣵⣕⡪⢵⣾⣽⣗⡯⢵⣫⢽⣻⢽⣞⡹⢞⢗⢫⢝⣫⢟⣏⢽⢞⢽⢟⣯⢇⣜⣝⢗⡞⢵⣽⣷⣞⡽⢞⣏⢗⣫⢱⣿⣿⣿⣿⣿⣿⣿⣿⣿⣿⣿⣿⣿⣿⣿⣿⣿⣿⣿⡇⢕⢕⠀⠕⢕⢕⢕⠀⠀⢕⢕⢔⠁⢕⢕⢕⢕⠀⠀⠀⠀⠑⢕⢕⢕⢕⢕⢕⢕⢕⢕⢕⢕⠀⠑⢕⢕⠀⠀⢕⠁⠀⢕⢕⠀⠀⠀⢕⢕⢕⢕⢕⢕⠀</a:t>
            </a:r>
            <a:br/>
            <a:r>
              <a:t>⣿⡿⢷⡏⢵⢼⡟⢷⡇⢕⢕⢕⢕⢕⢕⢕⢕⢕⢕⢕⢕⢕⠑⢕⡕⢕⢜⢕⢕⢕⢕⢕⢕⠀⠄⠀⢀⣜⢕⠀⠀⠀⠀⠀⠀⠀⠀⠀⠀⠀⠀⠀⠀⠀⠀⠀⠀⠀⠀⠀⠀⠀⠀⠀⠀⠀⠀⠀⠀⠈⠙⠟⠿⣿⣷⣦⣴⣤⣄⣄⡀⠀⠀⠀⠀⠀⠀⠀⠀⠀⠀⠀⣠⣵⣷⢆⠀⠀⠀⠀⠀⠀⠀⠀⠀⠀⠀⢀⢕⡇⢵⢕⡱⢵⣵⣧⣵⣷⣽⣗⡿⣟⣿⢿⣿⢿⣗⡯⣯⣕⣹⢟⢾⣿⣞⡯⣗⢫⢝⣺⢵⣕⡵⣗⣗⢫⢕⣎⣕⣎⢕⣳⣽⣗⣯⢵⣯⡽⣷⡿⢗⡪⢝⣕⡵⢕⢸⣿⣿⣿⣿⣿⣿⣿⣿⣿⣿⣿⣿⣿⣿⣿⣿⣿⣿⣿⣇⢕⢕⠀⠀⢕⢕⢕⠀⠀⠑⢕⢕⠀⠑⢕⢕⢕⠀⠀⠀⠀⠀⠕⢕⢕⢕⢕⢕⢕⢕⢕⢕⢕⢔⠀⢕⢕⠀⠀⠑⠀⠀⢕⠑⠀⠀⠀⠁⢕⢕⢕⢕⢕⠀</a:t>
            </a:r>
            <a:br/>
            <a:r>
              <a:t>⡟⢿⣕⢝⢷⡜⢕⢕⢝⢗⢕⢕⢕⢕⢕⢕⢕⢟⢄⢇⢕⢕⢔⢜⡜⢗⢕⢕⠕⢅⢅⠁⠑⠀⢀⢔⢕⠜⠀⠀⠀⠀⠀⠀⠀⠀⠀⠀⠀⠀⠀⠀⠀⠀⠀⠀⠀⠀⠀⠀⠀⠀⠀⠀⠀⠀⠀⠀⠀⠀⠀⠀⠀⠀⠁⠈⠉⠉⠉⠁⠀⠀⠀⠀⠀⠀⠀⠀⠀⠀⠀⠀⠀⠁⠁⠀⠀⠀⠀⠀⠀⠀⠀⠀⠀⢀⢄⢼⢕⢣⢕⢕⢝⢏⢻⢯⡻⢷⡗⣝⢽⣕⣪⢝⢳⢽⣗⡫⢟⣻⢽⣹⣵⢗⢕⣕⢝⣗⢼⣗⢽⣗⣮⢵⣺⢽⣷⣸⣟⣺⣿⣿⣮⣽⡞⢫⣵⣫⡕⣾⣵⣾⡿⢽⣿⡇⣿⣿⣿⣿⣿⣿⣿⣿⣿⣿⣿⣿⣿⣿⣿⣿⣿⣿⣿⣿⣿⢕⢕⠀⠀⠑⢕⢕⠀⠀⠀⢕⢕⢔⠀⠕⢕⢕⢄⠀⠀⠀⠀⠀⢕⢕⢕⢕⢕⢕⢕⢕⢕⢕⢕⠀⠑⢕⠀⠀⠀⠀⢀⢕⠀⠀⠀⠀⠀⢕⢕⢕⢕⢕⠀</a:t>
            </a:r>
            <a:br/>
            <a:r>
              <a:t>⡿⣧⡜⢕⢕⢕⢇⣕⢕⢧⡕⢱⣕⡕⢕⢼⢜⢕⢕⢜⢣⡕⢕⢕⢕⢕⢕⡕⠀⠁⠀⢀⢀⢔⢕⢕⠑⠀⠀⠀⠀⠀⠀⠀⠀⢀⠀⠀⠀⠀⠀⠀⠀⠀⠀⠀⠀⠀⠀⠀⠀⠀⠀⠀⠀⠀⠀⠀⠀⠀⠀⠀⠀⠀⠀⠀⠀⠀⠀⠀⠀⠀⠀⠀⠀⠀⠀⠀⠀⠀⠀⠀⠀⠀⠀⠀⠀⠀⠀⠀⠀⠀⠀⠀⠀⡇⢕⢕⢕⢕⢕⢕⢕⢗⢱⢕⢜⢝⢗⢧⣽⣗⣮⣕⡺⢽⣗⡮⣗⡮⢽⣗⢿⣗⣷⣽⣻⣷⣵⢿⢿⣳⡼⢿⣾⣿⣷⣿⣽⣿⡯⣟⡻⢵⣟⣻⣧⣳⣽⡸⣿⣿⣿⣿⣿⣧⣿⣿⣿⣿⣿⣿⣿⣿⣿⣿⣿⣿⣿⣿⣿⣿⣿⣿⣿⣿⡿⡕⢕⠀⠀⠀⢕⢕⠀⠀⠀⠀⢕⢕⢄⠀⢕⢕⢕⠀⠀⠀⠀⠀⠁⢕⢕⢕⢕⢕⢕⢕⢕⢕⢕⠀⠀⢕⠀⠀⠀⠀⢕⢕⠀⠀⠀⠀⠀⢕⢕⢕⢕⢕⠀</a:t>
            </a:r>
            <a:br/>
            <a:r>
              <a:t>⣷⢜⢣⣕⢕⢕⢕⢜⢳⣕⢝⢧⡜⢝⢇⡕⢕⢕⢕⢕⢕⢕⢕⢕⢕⢣⣜⢟⣴⣷⢕⢕⢕⢕⠜⢁⢄⢀⠀⠀⠀⠀⠀⠀⠀⠀⠀⠀⢀⢀⠀⠀⠀⠀⠀⠀⠀⠀⠀⠀⠀⠀⠀⠀⠀⠀⠀⠀⠀⠀⠀⠀⠀⠀⠀⠀⠀⠀⠀⠀⠀⠀⠀⠀⠀⠀⠀⠀⠀⠀⠀⠀⠀⠀⠀⠀⠀⠀⠀⠀⠀⠀⠀⠀⠀⢕⢕⢕⢜⢕⢇⢕⡕⢱⢕⢣⢽⣗⢪⣕⡇⢵⡗⢺⢿⢳⣼⣽⣕⢪⣿⣿⣽⣷⡯⣿⡾⢽⣟⡯⢽⣳⢿⣗⣳⣯⣟⡳⢽⣝⡹⢗⢿⢵⣗⡯⣗⡺⢽⣵⢻⣿⣿⣿⣿⣿⣿⣿⣿⣿⣿⣿⣿⣿⣿⣿⣿⣿⣿⣿⣿⣿⣿⣿⣿⡿⢕⡕⢕⢄⠀⠀⠑⢕⢄⠀⠀⠀⠕⢕⢕⢄⠀⠕⢕⠀⠀⠀⠀⠀⠀⠑⢕⢕⢕⢕⢕⢕⢕⢕⢕⠀⠀⢕⠀⠀⠀⠀⢕⢕⠀⠀⠀⠀⠀⢕⢕⠀⢕⢕⠀</a:t>
            </a:r>
            <a:br/>
            <a:r>
              <a:t>⡟⢷⡕⢕⢕⢕⢕⢕⢕⡜⢳⣕⢕⢣⢕⢝⢇⢕⢱⢕⢜⢗⢕⢕⡹⢗⣵⣿⣿⡿⢕⢕⠁⠐⠀⠁⠁⠁⢀⠀⠀⠀⠀⠀⠀⠀⠀⠀⠀⠀⠀⠀⠀⠀⠀⠀⠀⠀⠀⠀⠀⠀⠀⠀⠀⠀⠀⠀⠀⠀⠀⠀⠀⠀⠀⠀⠀⠀⠀⠀⠀⠀⠀⠀⠀⠀⠀⠀⠀⠀⠀⠀⠀⠀⠀⠀⠀⠀⠀⠀⠀⠀⠀⢀⢕⢕⢇⣕⡗⢵⣝⢕⢕⢕⢗⢜⢕⢕⢕⢕⢵⢕⢇⢕⣕⢱⢜⡟⢽⣟⢿⢽⣿⡗⢽⢗⢯⢝⣗⢽⣗⡷⢿⣗⢿⣷⣗⣹⢯⢷⠙⠀⠀⠀⠁⠙⢵⢺⣽⣿⡎⣿⣿⣿⣿⣿⣿⣿⣿⣿⣿⣿⣿⣿⣿⣿⣿⣿⣿⣿⣿⣿⣿⣿⡿⢝⢕⡇⢕⢕⠀⠀⠀⢕⢕⠀⠀⠀⠀⢕⢕⢕⢀⠀⠑⢕⠀⢀⠀⠀⠀⠀⠕⢕⢕⢕⠕⢕⢕⢕⢕⠀⠀⠁⠀⠀⠀⠀⢕⢕⠀⠀⠀⠀⠀⢕⠑⠀⢕⢕⠀</a:t>
            </a:r>
            <a:br/>
            <a:r>
              <a:t>⢿⢧⢕⢕⡕⢕⢕⢕⢕⢕⢕⢕⢗⢕⢜⢳⢕⢜⢧⡕⢕⢧⢕⢕⢣⣿⣿⢿⢕⢕⠑⠀⠀⠀⠀⠀⠀⠀⠀⠀⠀⠀⠀⠀⠀⠀⠀⠀⠀⠀⠀⠀⠀⠀⠀⠀⠀⠀⠀⠀⠀⠀⠀⠀⠀⠀⠀⠀⠀⠀⠀⠀⠀⠀⠀⠀⠀⠀⠀⠀⠀⠀⠀⠀⠀⠀⠀⠀⠀⠀⠀⠀⠀⠀⠀⠀⠀⠀⠀⠀⠀⢔⢕⢜⢕⢸⣝⡣⢼⣕⣇⣕⢗⢵⣕⡕⢕⢕⢕⢝⢕⢕⢕⣕⢇⢕⡕⢕⣕⢇⢜⣗⢳⢜⣗⢷⣝⣗⢧⣽⡷⢯⣟⣳⣽⣟⣻⣿⢏⢕⠁⠀⠀⠀⠀⠀⠀⠑⢿⣷⡿⢸⣿⣿⣹⣿⣿⣿⣿⣿⣿⣿⣿⣿⣿⣿⣿⣿⣿⣿⣿⣿⣿⣿⢣⡕⢇⢗⡕⢕⠀⠀⠀⠀⢕⠀⠀⠀⠀⠁⢕⢕⢕⢀⠀⠁⠀⢱⣧⢀⠀⠀⠀⢕⢕⢕⠀⠁⢕⢕⢕⠀⠀⠀⠀⠀⠀⢕⢕⢕⠀⠀⠀⠀⠀⠑⠀⠀⢕⢕⠀</a:t>
            </a:r>
            <a:br/>
            <a:r>
              <a:t>⣯⡝⢕⢕⢕⢕⢕⣕⢕⢕⡜⢕⢕⢜⢻⢕⢜⢳⣕⡜⢳⣇⢕⢕⠎⠟⠕⠑⠀⠀⠀⠀⠀⠀⠀⠀⠀⠀⠀⠀⠀⠀⠀⠀⠀⠀⠀⠀⠀⠀⠀⠀⠀⠀⠀⠀⠀⠀⠀⠀⠀⠀⠀⠀⠀⠀⠀⠀⠀⠀⠀⠀⠀⠀⠀⠀⠀⠀⠀⠀⠀⠀⠀⠀⠀⠀⠀⠀⠀⠀⠀⠀⠀⠀⠀⠀⠀⠀⠀⢀⢔⢕⢕⣕⡕⢳⢮⣝⡗⢼⣝⢳⢜⣗⢣⢝⢕⢕⣕⢕⢕⢕⢕⢱⢕⡕⢜⢝⢇⢜⢕⢣⢝⡗⢱⢕⢕⢻⢿⡾⣿⢟⡗⢿⣟⣏⡟⢕⢕⢕⠀⠀⠀⠀⠀⠀⠀⠀⠘⢯⣽⢇⢿⡏⣿⣿⣿⣿⣿⣿⣿⣿⣿⣿⣿⣿⣿⣿⣿⣿⣿⣿⣿⣿⣷⣵⣣⣕⣕⢕⢄⠀⠀⠀⠁⠀⠀⠀⠀⠀⠁⢕⢕⢕⠀⠀⠀⠁⢻⣧⡀⠀⠀⠀⢕⢕⢔⠀⢕⢕⢕⠀⡄⠀⠀⠀⠀⢕⠕⠕⠀⠀⠀⠀⠀⠕⠀⢄⢕⢕⠀</a:t>
            </a:r>
            <a:br/>
            <a:r>
              <a:t>⡿⢷⣕⢜⢧⡕⢕⢜⣇⢕⢹⢵⡕⢕⢧⡕⢕⢕⢜⢻⠕⢙⠅⠔⢁⠀⠀⠀⠀⠀⠀⢀⠀⠀⠀⠀⠀⠀⠀⠀⠀⠀⠀⠀⠀⠀⠀⠀⠀⠀⠀⠀⠀⠀⠀⢄⢀⠀⠀⠀⠀⠀⠀⠀⠀⠀⠀⠀⠀⠀⠀⠀⠀⠀⠀⠀⠀⠀⠀⠀⠀⠀⠀⠀⠀⠀⠀⠀⠀⠀⠀⠀⠀⠀⠀⠀⢀⣠⢴⣽⢗⢵⡕⢳⢜⡝⢳⢕⢕⢕⢕⢝⢳⢕⣕⢇⢝⡗⢣⢝⡕⢣⢕⢕⢕⢕⢕⢕⢕⢣⢕⣝⢗⢮⢕⢣⢼⣕⢣⢼⡕⢳⢽⣻⢿⣽⢕⢕⢕⢕⢕⠀⠀⠀⠀⠀⠀⠀⠀⠘⢕⡱⢸⣼⣿⣿⣿⣿⣿⣿⣿⣿⣿⣿⣿⣿⣿⣿⣿⣿⣿⣿⣿⣿⣿⣿⣿⣿⣿⣿⢄⠀⠀⠀⠀⠀⠀⢀⡄⠀⠀⠁⢕⢕⢕⠀⠀⠀⠜⣿⣷⡀⠀⠀⠑⢕⢕⠀⠑⢕⢕⠀⣇⠀⠀⠀⢔⠕⠑⠀⠀⠀⠀⠀⠀⠀⢰⠑⢕⢕⠀</a:t>
            </a:r>
            <a:br/>
            <a:r>
              <a:t>⣷⡕⢜⢇⢕⢝⢣⡕⢝⢱⢕⢕⢕⢕⡕⢝⠗⢘⢅⠔⠑⠀⢀⠔⠁⠀⠀⠀⣠⣰⡗⠁⠀⠀⠀⠀⠀⠀⠀⠀⠀⠀⠀⠀⠀⠀⠀⠀⠀⠀⠀⠀⠀⠀⢄⠕⢕⠀⠀⠀⠀⠀⠀⠀⠀⠀⠀⠀⠑⠄⢀⠀⠀⠀⠀⠀⠀⠀⠀⠀⠀⠀⠀⠀⠀⢀⠀⠀⠀⠀⠀⢀⢠⢜⢕⢳⢼⣝⢳⢜⡕⢇⢜⡕⢱⢕⡕⢱⣕⡕⢕⢕⡕⢕⢸⡝⢇⢕⣕⢱⢕⢕⢣⢜⡗⢣⢕⡕⢕⢕⡕⢕⢇⢕⢱⢜⣕⢣⢝⡗⢪⢝⢗⢼⢕⡗⠀⠁⠕⢕⢕⢕⠀⠀⠀⠀⠀⠀⠀⠀⢕⢜⢕⢝⢻⢿⠿⠟⠛⠛⠟⠻⠿⢿⣿⣿⣿⣿⣿⣿⣿⣿⣿⣿⣿⣿⣿⣿⢟⢕⢇⢀⠀⠀⠀⠀⠀⢱⣿⡄⠀⠀⠁⢕⢕⢕⠀⠀⠀⢻⣿⣷⡄⠀⠀⠑⢕⠀⠀⢕⠐⢀⣿⠔⠀⠀⠁⠀⠀⠐⠀⠀⠀⠀⠀⠀⡞⠀⠕⠀⠀</a:t>
            </a:r>
            <a:br/>
            <a:r>
              <a:t>⢜⢝⢧⢕⢕⢕⢕⢕⢕⢕⢕⡕⠕⢑⠅⠐⠁⠁⠀⠀⠀⠀⠁⠀⠀⢀⡄⢕⢫⢗⠁⠀⠀⠀⠀⠀⠀⠀⠀⠀⠀⠀⠀⠀⠀⠀⠀⠀⠀⠀⠀⠀⠀⠀⢕⢔⢄⠀⠀⠀⠀⠀⠀⠀⠀⠀⠀⠀⠀⠀⠈⠢⡀⠀⠀⠀⠀⠀⠀⠀⠀⠀⠀⠀⠀⠜⢱⢕⣕⣆⡄⢕⢷⢕⡕⢕⢳⣜⡕⢇⢜⢟⢷⣵⡟⢧⢝⢗⢧⣽⢗⢕⣕⡜⢣⣕⡝⢳⢼⣕⢳⢼⣗⢇⢜⡝⢣⢜⡗⢇⢝⢗⢇⢕⡜⢗⢜⢝⣳⣜⣕⡷⢵⣗⡾⠕⠀⠀⠀⠀⠀⠑⠔⢀⠀⠀⠀⠀⠀⠀⠀⠁⠑⠁⠀⠀⠀⠀⢀⢀⢀⠀⠀⠁⠹⣿⣿⣿⣿⣿⣿⣿⣿⣿⣿⣿⡿⡱⢕⣗⢕⢕⢔⠀⠀⠀⠀⢱⡾⣿⣆⠀⠀⠀⠕⢕⠀⢀⠀⢸⣿⣿⣷⡄⠀⠀⠁⠀⠀⠁⠀⢱⣿⠀⠀⠀⠀⠀⠀⠀⠀⢀⣄⣄⣠⣵⣇⢀⠁⠀⠀</a:t>
            </a:r>
            <a:br/>
            <a:r>
              <a:t>⣧⣕⡕⢳⣧⡕⡳⠕⢛⠍⠅⠐⠁⠀⠀⠀⠀⠀⠀⢀⣀⣄⢖⣰⣷⣯⣟⡱⠑⠀⠀⠀⠀⠀⠀⠀⠀⠀⠀⠀⠀⠀⠀⠀⠀⠀⠀⠀⠀⠀⠀⠀⠀⠀⠑⢕⢕⠀⠀⠀⠀⠀⠀⠀⠀⠀⠀⠀⠀⠀⠀⢕⢕⢕⢄⢀⠀⠀⠀⠀⠀⠀⠀⠀⠀⢄⢺⣿⣿⣿⣿⣧⡕⢕⢕⢕⢕⣜⢕⢇⣕⡝⢳⢵⣝⣗⣧⣝⢕⢸⣝⢗⢵⣝⣳⡕⢕⢕⢕⢜⢕⢱⢜⡕⢇⢼⣕⢳⢽⣗⣣⣼⣳⢷⣿⣟⣿⣿⣽⣟⣿⣝⡟⣿⡟⢀⢀⢀⠀⢀⢔⢔⢄⠀⠕⢀⠀⠀⠀⠀⠀⢀⢀⢄⢔⢔⢕⢕⢕⢕⢕⢕⢔⠀⠀⠘⣿⣿⣿⣿⣿⣿⣿⣿⡿⢏⣗⣕⡵⣎⢇⡱⢕⢔⠀⠀⠀⢱⢝⣾⣿⣧⢀⠀⠀⠑⠀⢸⡔⠀⣿⣿⣿⣷⡀⠀⠀⠀⠀⠀⠀⢸⢇⢰⡇⢀⣠⣵⣦⣴⣺⣹⣫⣜⣻⣽⣼⣾⣾⣷⠀</a:t>
            </a:r>
            <a:br/>
            <a:r>
              <a:t>⠛⠛⠛⠛⠛⠛⠁⠁⠀⠀⠀⠀⠀⠀⠀⠀⠀⠐⠓⠓⠚⠑⠚⠛⠛⠛⠛⠁⠀⠀⠀⠀⠀⠀⠀⠀⠀⠀⠀⠀⠀⠀⠀⠀⠀⠀⠀⠀⠀⠀⠀⠀⠀⠀⠀⠀⠁⠀⠀⠀⠀⠀⠀⠀⠀⠀⠀⠀⠀⠀⠀⠘⠛⠛⠓⠊⠂⠀⠀⠀⠀⠀⠀⠀⠀⠘⠓⠙⠛⠛⠛⠛⠛⠓⠊⠓⠓⠓⠓⠓⠛⠛⠓⠓⠛⠛⠓⠚⠛⠓⠘⠛⠓⠛⠛⠓⠃⠑⠓⠓⠓⠓⠚⠓⠓⠓⠚⠛⠛⠛⠛⠛⠛⠛⠛⠛⠛⠛⠛⠛⠛⠛⠛⠛⠃⠑⠑⠑⠐⠁⠁⠁⠁⠁⠀⠑⠑⠐⠀⠀⠐⠑⠑⠑⠑⠑⠑⠑⠑⠑⠑⠑⠑⠑⠐⠀⠘⠛⠛⠛⠛⠛⠛⠛⠑⠛⠛⠛⠓⠛⠛⠛⠛⠃⠀⠀⠐⠛⠛⠛⠛⠛⠃⠀⠀⠀⠀⠑⠛⠐⠘⠛⠛⠛⠃⠀⠀⠀⠀⠀⠀⠑⠃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0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⡕⢕⢕⢕⢕⢕⢜⢟⢟⢗⢻⢿⢿⢿⢿⢗⢕⢕⢕⢕⢕⢕⢕⢕⢕⢕⢕⢕⢕⢕⢕⢕⢕⢕⢕⢕⢕⢕⢕⢕⢕⢕⢕⢕⢕⢕⢕⢕⢝⢹⢿⣻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⣕⣕⢕⢕⢕⢜⢝⢕⢕⢕⢕⢕⢕⢕⣕⢱⢕⢕⢕⢕⢗⢳⢧⢕⢕⢕⢕⢕⢕⢕⢕⢕⢕⢕⢕⢕⢕⢕⢕⢕⢕⢕⢕⢕⢕⢕⢕⢕⢕⢕⢕⢕⢕⢕⢕⢕⢕⢕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⢕⢕⢕⢕⢕⢕⢕⢕⢕⢕⢕⢕⢕⢕⢕⢕⢕⢕⢕⢕⢕⢕⢕⢕⢕⢕⢕⢕⢕⢕⢕⢕⢕⢕⢕⢕⢕⢕⢕⢕⢵⣵⣵⣵⣵⣵⣵⣵⣵⡵⢕⢕⢕⢵⣵⣕⢕⢕⡜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⣕⡇⢕⢕⢕⢕⢕⢕⢕⢕⢕⢕⢕⢕⢕⢕⢕⢕⢕⢕⢕⢕⢕⢕⢕⢕⢕⢕⢕⢕⢕⢕⢕⢕⡕⢕⢕⢕⢕⢕⢝⢝⢝⢝⢕⢕⢕⢕⢕⢕⢕⢜⢕⢕⢝⢟⢮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⢸⣿⣿⡇⢕⢕⢕⢕⢕⢕⢕⢕⢕⢕⢕⢕⢕⢕⢕⢕⢕⢕⢕⢕⢕⢕⢕⢕⢕⢕⢕⢕⢕⢕⢱⣿⣿⣇⢕⢕⢕⢕⢕⢕⢕⢕⢕⢕⢕⢕⢕⢕⢕⢕⢕⢕⢕⢕⢕⢕⢝⢻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⡇⢕⢸⢿⡟⢻⣵⢕⢕⢕⢕⢕⢕⢕⢕⢕⢕⢕⢕⢕⢕⢕⢕⢕⢕⢕⢕⢕⢕⢕⢕⢕⢕⢕⢕⢱⣿⣿⣿⣿⣇⢕⢕⢕⢕⢕⢕⢕⢕⢕⢕⢕⢕⢕⢕⢕⢕⢕⢕⢕⢕⢕⢕⢕⢝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⢿⣿⣿⢿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⣿⡿⢏⢕⢕⣕⢵⢕⢕⢕⢕⢕⢕⢕⢕⢕⢕⢕⢕⢕⢕⢕⢕⢕⢕⢕⢕⢕⢕⢕⢕⢕⢕⢕⢕⢕⢕⣾⣿⣿⣿⣿⣿⡕⢕⢕⢕⢕⢕⢕⢕⢕⢕⢕⢕⢕⢕⢕⢕⢕⢕⢕⢕⢕⢕⢕⢕⢜⢻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⡕⢜⢿⣿⣿⣿⣿⣿⣿⣿⣿⣿⣿⣿⣿⣿⣿⣿⣿⣿⣿⣿⣿⣿⣿⣿⣿⣿⣿⣿⣿⣿⣿⣿⣿⣿⣿⣿⣿⣿⣿⣿⣿⣿⣿⣿⣿⣿⣿⣿⣿⣿⣿⣿⣿⣿⣿⣿⣿⣿⣿⣿⣿⣿⣿⣿⣿⣿⣿⣿⣿⣿⣿⣿⣿⣿⣿⣿⣿⣿⣿⣿⣿⣿⣿⣿⣿⣿⣿⢏⢕⢕⢕⢝⢕⢕⢕⢕⢕⢕⢕⢕⢕⢕⢕⢕⢕⢕⢕⢕⢕⢕⢕⢕⢕⢕⢕⢕⢕⢕⢕⢕⢕⢕⢕⣾⣿⣿⣿⣿⣿⣿⣿⡕⢕⢕⢕⢕⢕⢕⢕⢕⢕⢕⢕⢕⢕⢕⢕⢕⢕⢕⢕⢕⢕⢕⢕⢕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⢕⢕⢕⣿⣿⢸⣿⡇⢟⢗⢕⡵⢇⢮⢻⣿⣿⣿⢿⢿⡿⢻⣿⣿⣿⣿⣿⣿⣿⣿⣿⣿⣿⣿⣿⣿⣿⣿⣿⣿⡿⢿⢿⢿⢿⢿⢿⣿⢟⢟⢿⢿⢿⢿⢿⢿⢿⢿⢿⢿⢿⢿⢿⢿⢟⢟⢟⢟⢟⢟⢟⢟⢟⢟⢟⢟⢟⢟⢟⢟⢟⢟⢟⢻⣿⣿⣿⣿⡟⢟⢟⢿⢿⢿⢿⢿⢿⢿⢿⢇⢕⢕⠅⠕⢕⢕⢕⢕⢕⢕⢕⢕⢕⢕⢕⢕⢕⢕⢕⢕⢕⢕⢕⢕⢕⢕⢕⢕⢕⢕⢕⢕⢕⢕⢕⣸⣿⣿⣿⣿⣿⣿⣿⣿⣧⢕⢕⢕⢕⢕⢕⢕⢕⢕⢕⢕⢕⢕⢕⢕⢕⢕⢕⢕⢕⢕⢕⢕⢕⢸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⢑⢕⢕⡕⢜⣧⢕⢕⢕⡇⢸⢕⢕⢕⢕⢕⢕⢕⢕⢕⢕⢕⢕⢕⢕⢕⢕⢕⢕⢕⢕⢕⢕⢕⢕⢕⢕⢸⡏⢕⢕⢕⢕⢕⢕⢕⢕⢕⢕⢕⢕⢕⢕⢕⢕⢕⢕⢕⢕⢕⢕⢕⢕⢕⢕⢕⢕⢕⢕⢕⢕⢕⢕⢕⢸⣿⣿⣿⣿⢕⢕⢕⢕⢕⢕⢕⢕⢕⢕⢕⢕⢕⢄⢔⢕⢕⢕⢕⢕⢕⢕⢕⢕⢕⢕⢕⢕⢕⢕⢕⢕⢕⢕⢕⢕⢕⢕⢕⢕⢕⢕⢕⢕⢕⢕⢕⣿⣿⣿⡿⢟⢿⣿⣿⣿⣿⡕⢕⢕⢕⢕⢕⢕⢕⢕⢕⢕⢕⢕⢕⢕⢕⢕⢕⢕⢕⢕⢕⢕⢕⢕⢻⣿⣿⠀</a:t>
            </a:r>
            <a:br/>
            <a:r>
              <a:t>⣿⣿⣿⣿⣿⣿⣿⣿⣿⣿⣿⣿⣿⣿⣿⣿⣿⣿⣿⣿⢸⣿⣿⣿⣿⣿⣿⣿⣿⣿⣿⣿⣿⣿⣿⣿⣿⣿⣿⣿⣿⣿⣿⣿⣿⣿⣿⣿⣿⣿⣿⢕⣿⢸⡇⢕⢺⡇⢕⢕⣕⣕⣱⣵⣵⣵⣵⣕⣕⡕⡕⢕⢕⢖⢇⢕⡕⠇⢕⡕⢕⢻⢇⢕⢕⡇⢸⢕⢕⢕⢕⢕⢕⢕⢕⢕⢕⢕⢕⢕⢕⢕⢕⢕⢕⢕⢕⢕⢕⢕⢕⢕⢕⢸⡇⢕⢕⢕⢕⢕⢕⢕⢕⢕⢕⢕⢕⢕⢕⢕⢕⢕⢕⢕⢕⢕⢕⢕⢕⢕⢕⢕⢕⢕⢕⢕⢕⢕⢕⢕⢸⣿⣿⣿⣿⢕⢕⢕⢕⢕⢕⢕⢕⢕⡱⢏⢕⢕⢕⢕⢕⢕⢕⢕⢕⢕⢕⢕⢕⢕⢕⢕⢕⢕⢕⢕⢕⢕⢕⢕⢕⢕⢕⢕⢕⢕⢕⢕⢕⢕⢕⢸⣿⣿⣿⢕⢕⢕⢕⢹⣿⣿⣇⢕⢕⢕⢕⢕⢕⢕⢕⢕⢕⢕⢕⢕⢕⢕⢕⢕⢕⢕⢕⢕⢕⢕⢕⢜⢿⢿⠀</a:t>
            </a:r>
            <a:br/>
            <a:r>
              <a:t>⣿⣿⣿⣿⣿⣿⣿⣿⣿⣿⣿⣿⣿⣿⣿⣿⣿⣿⣿⣿⢜⣿⣿⣿⣿⣿⣿⣿⣿⣿⣿⣿⣿⣿⣿⣿⣿⣿⣿⣿⣿⣿⣿⣿⣿⣿⣿⣿⣿⣿⣿⢕⣿⢺⡇⢕⣸⣵⣷⣿⣿⣿⣿⢿⣟⣽⣽⣵⡗⣵⡇⣽⣵⣵⣕⣕⢇⢁⢕⢻⡸⡕⢕⢕⠕⣇⡜⣕⢕⢕⢕⢕⢕⢕⢕⢕⢕⢕⢕⢕⢕⢕⢕⢕⢕⢕⢕⢕⢕⢕⢕⢕⢕⢸⡇⢕⢕⢕⢕⢕⢕⢕⢕⢕⢕⢕⢕⢕⢕⢕⢕⢕⢕⢕⢕⢕⢕⢕⢕⢕⢕⢕⢕⢕⢕⢕⢕⢕⢕⢕⣾⣿⣿⣿⣿⢕⢕⢕⢕⢕⢕⢕⢕⢕⢕⢕⢕⢕⢕⢕⢕⢕⢕⢕⢕⢕⢕⢕⢕⢕⢕⢕⢕⢕⢕⢕⢕⢕⢕⢕⢕⢕⢕⢕⢕⢕⢕⢕⢕⢕⢕⢸⣿⣿⣿⣧⣕⣕⣱⣾⣿⣿⡿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⣿⣿⣿⣿⣿⢟⣽⣷⣿⣿⣿⣿⡟⣼⣿⢸⣿⣿⣿⣿⣿⣷⢀⢕⢕⢕⣿⡕⢕⢔⠁⠙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⢜⢿⣿⣿⣿⣿⣿⣿⣿⣿⣿⢇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⣣⣿⣿⣿⣿⡿⣫⣷⣿⣿⣿⣿⣿⣿⡿⣹⣿⡟⣾⣿⣿⣿⣿⣿⣻⣇⠀⠕⢕⢹⣿⡕⢕⢑⢕⢅⢳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⢜⢻⢿⣿⣿⣿⣿⣿⢿⢏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⣱⣿⣿⣿⣿⣫⣾⣿⣿⣿⢟⣿⣿⣿⣿⢣⣿⣿⡇⣿⣿⣿⣿⣿⣿⣿⣿⣧⢑⢕⢸⣿⣇⢑⢕⢅⢕⢕⢜⢝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⢝⢝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⢿⡿⣱⣿⣿⣿⡿⣱⣿⣿⣿⡿⣻⣿⣿⣿⣿⡏⣾⣿⣿⢱⣿⣿⣿⣿⣿⣿⣿⣷⢿⣗⢄⢸⣿⣿⢔⢕⢕⢕⢕⢕⢕⢕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⣷⣷⣾⣷⣧⡽⣿⣿⡟⣼⣿⡿⣹⡿⣽⣿⣿⣿⣿⣿⢸⣿⣿⣿⢸⣿⣿⣿⣿⣿⣿⣿⣿⡞⣿⢕⣸⣿⣿⡇⢅⢕⢕⢁⢁⢁⣴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⣵⣿⣿⣺⣿⣿⣿⡇⣿⡿⣼⣿⡿⣽⡿⣽⣿⣿⣿⣿⣿⣧⣿⡿⢟⣿⢸⣿⣿⣿⣿⣿⣿⣿⣿⣇⢇⢕⣿⣿⣿⢇⢔⠱⡅⢡⠕⠾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⡕⢸⣿⣿⣟⢿⣮⢟⢟⢇⢹⢱⣿⣿⣳⡿⣸⣿⣿⣿⣿⣿⢏⢕⣏⣱⣾⡏⣼⣿⣿⣿⣿⣿⣿⣿⣿⣿⠕⢾⣽⣿⢟⠁⠁⠐⠀⠔⠔⢔⢀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⣿⣱⢸⢿⢟⢻⣧⢝⢕⣅⢅⢕⣾⣿⣿⣿⢣⣿⣿⣿⣿⣿⢇⢱⢕⣵⡿⣿⢻⣿⣿⣿⣿⣿⣿⣿⣿⣿⣿⢑⠀⠁⠁⢔⡇⡆⢀⠁⠑⠑⢑⠄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⡇⢕⡕⢗⣕⢕⢾⣿⢟⢕⢱⣿⣿⣿⡏⣼⣿⣿⣿⣿⣿⡿⡼⣸⣿⣷⣵⣼⡿⢹⣿⣿⣿⣿⣿⣿⣿⢇⢅⣑⢔⢕⣸⡇⡇⢕⢕⢕⢕⢕⢕⢜⢝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⢕⢸⡗⢯⣞⡟⢸⣿⣿⣿⢱⣿⡟⣼⣿⣿⣿⢇⢧⣿⣿⣿⣿⣿⢇⣿⣿⣿⣿⣿⣿⣿⡿⢕⣸⣿⡇⣱⣿⣇⡇⢇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⢟⡟⢝⡻⣿⣿⣿⣿⣿⣿⣿⣿⣿⣿⣿⣿⣿⣿⣿⣿⣿⣿⣿⣿⣿⡇⢕⢕⣵⡗⠁⢝⢕⢳⢝⣾⣿⣹⢇⣿⢏⢸⣿⣿⣿⡏⡾⣸⣟⡻⢿⣿⢏⡇⣿⣿⣿⣿⣿⣿⡟⡇⢕⣿⢿⢇⡏⣿⢸⢱⢏⣿⡇⢕⣿⡇⢕⢕⢸⣿⣿⣿⣿⣿⣿⣿⣿⣿⣿⣿⣿⣿⣿⣿⣿⣿⣿⣿⣿⣿⣿⣿⣿⣿⣿⣿⣿⣿⢕⢕⢕⢕⢕⢕⢕⢕⢕⢕⢕⢕⢕⢕⢕⢕⢕⢕⢕⢕⢕⢕⢕⢕⢕⢸⣿⣿⣿⣿⢕⢕⢕⢕⢕⢕⢕⢕⢕⢕⢕⢕⢕⢕⢕⢕⢕⣱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⡟⢕⣼⡵⣾⣿⣷⣻⣿⣿⣿⣿⣿⣿⣿⣿⣿⣿⣿⣿⣿⣿⣿⣿⣿⣿⣿⢟⣱⣾⣿⢟⠁⠀⢸⢕⢇⢕⣿⡿⡾⡼⣱⡇⣾⣿⣿⡟⢼⡇⣿⢿⢿⣿⣿⣼⣷⣿⡿⣿⣿⣿⡏⢣⢕⣷⣾⣿⢜⢜⣿⡏⣱⢕⣿⡇⢕⣿⡇⢕⢕⢜⢟⢟⢻⣿⣿⣿⣿⣿⣿⣿⣿⣿⣿⣿⣿⣿⣿⣿⣿⣿⣿⣿⣿⣿⣿⣿⣿⣿⡿⢕⢕⢕⢕⢕⢕⢕⢕⢕⢕⢕⢕⢕⢕⢕⢕⢕⢕⢕⢕⢕⢕⢕⢕⢕⢸⣿⣿⣿⣿⢕⢕⢕⢕⢕⢕⢕⢕⢕⢕⢕⢕⢕⢕⢕⢕⢜⣿⣷⡕⢕⢕⢕⢕⢕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⣇⢻⣏⢿⢝⢟⢕⢻⣿⣿⣿⣿⣿⣿⣿⣿⣿⣿⣿⣿⣿⣿⣿⣿⢟⣵⢟⢏⡾⢇⠀⠀⠀⢸⡜⢕⣸⣿⣳⢇⢕⡟⢕⣿⣿⣿⢱⡔⣄⠁⠈⠉⠑⢣⣽⣿⣿⣇⣿⣹⢿⢇⠑⠓⠕⢉⡁⢘⢱⡟⣵⣿⢕⣿⡇⢕⣿⡇⢕⢕⢱⣾⣿⣿⣿⣿⣿⣿⣿⣿⣿⣿⣿⣿⣿⣿⣿⣿⣿⣿⣿⣿⣿⣿⣿⣿⣿⣿⣿⡇⢕⢕⢕⢕⢕⢕⢕⢕⢕⢕⢕⢕⢕⢕⢕⢕⢕⢕⢕⢕⢕⢕⢕⢕⢕⢸⣿⣿⣿⣿⢕⢕⢕⢕⢕⢕⢕⢕⢕⢕⢕⢕⢕⢕⢕⢕⢕⢹⣿⣇⢕⠕⢜⣧⢜⢕⢕⢕⢕⢕⢕⢕⢕⢕⢕⢕⢕⢕⢄⢕⢕⢕⢕⢕⢕⢕⢕⢕⢕⢕⢕⢕⢕⢕⢕⢕⢕⢕⢕⢕⢕⢕⢕⢕⢕⢕⢕⢕⢕⢕⢕⢕⢕⢕⢕⢕⢕⢕⢕⢕⢕⢕⢕⢕⢕⢕⠀</a:t>
            </a:r>
            <a:br/>
            <a:r>
              <a:t>⣿⣿⣿⣿⣿⣿⣿⣿⣿⣿⣿⣿⣿⣿⣿⣷⡁⠑⠚⠑⠁⠑⢻⣿⣿⣿⣿⣿⣿⣿⣿⣿⣿⣿⣿⣿⡿⣫⢞⢕⣵⡟⢕⢕⠀⠀⠀⠀⢇⢱⣿⢇⡿⢜⢕⡇⢕⢇⣿⣇⣿⣧⡕⢕⡕⢕⣼⣾⣿⣿⣿⣿⣿⣿⣿⡜⢕⡕⢔⣼⣧⢧⡟⣸⠘⣿⢕⣿⡇⢕⣿⡇⢕⢕⢸⣿⣿⣿⣿⣿⣿⣿⣿⣿⣿⣿⣿⣿⣿⣿⣿⣿⣿⣿⣿⣿⣿⣿⣿⣿⣿⣿⣿⡇⢕⢕⢕⢕⢕⢕⢕⢕⢕⢕⢕⢕⢕⢕⢕⢕⢕⢕⢕⢕⢕⢕⢕⢕⢕⣿⣿⣿⣿⣿⢕⢕⢕⢕⢕⢕⢕⢕⢕⢕⢕⢕⢕⢕⢕⢕⢕⢕⣿⡿⢕⢕⢕⢕⢕⢕⢕⢕⢕⢕⢕⢕⢕⢕⢕⠑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⣷⡄⠀⠑⠑⠀⠄⢹⣿⣿⣿⣿⣿⣿⣿⡿⣿⣿⣿⡟⡽⣣⣮⣿⢏⡕⢕⢕⢔⢄⢀⢔⢇⣾⢏⣸⣇⢱⡇⢕⢕⡕⣿⡟⣿⣯⣝⣟⣻⣿⣿⣿⣿⣿⣿⣿⣿⣿⣿⣿⣗⡗⢟⣿⣯⡟⡕⣿⢄⣽⢕⣿⡇⢕⣿⡇⢕⢕⢜⣿⣿⣿⣿⣿⣿⣿⣿⠿⢿⣿⣿⣻⣿⣿⣿⣿⣿⣿⣿⣿⣿⣿⣿⣿⣿⣿⣿⡇⢕⢕⢕⢕⢕⢕⢕⢕⢕⢕⢕⢕⢕⢕⢕⢕⢕⢕⢕⢕⢕⢕⢕⢕⢕⣿⣿⣿⣿⡿⢕⢕⢕⢕⢕⢕⢕⢕⢕⢕⢕⢕⢕⢕⢕⢕⢕⢕⢸⣷⡇⢑⢕⣱⣷⣷⡵⢕⢕⢕⢕⢕⢕⠀⠀⢀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⡔⠀⠔⠔⠀⢑⢝⣻⣽⣷⣷⣿⣿⣿⣿⣷⡞⢜⢱⣿⣿⡏⣱⡇⢕⢑⢑⢑⢼⢇⢸⢏⢕⣿⡇⢸⡇⢕⢕⢕⢹⣿⣿⣿⣿⣿⣿⣿⣿⣿⣿⣿⣿⣿⣿⣿⣿⣿⣿⣿⣿⣿⣫⣾⡇⡇⢸⣿⢕⣿⡇⢕⣿⡇⢕⢕⢕⣿⣿⣿⣿⣿⣟⣿⢣⣾⣧⣜⢕⢽⣿⣿⣿⣿⣿⣿⣿⣿⣿⣿⣿⣿⣿⣿⣿⡇⢕⢕⢕⢕⢕⢕⢕⢕⢕⢕⢕⢕⢕⢕⢕⢕⢕⢕⢕⢕⢕⢕⢕⢕⢕⣿⣿⣿⣿⡇⢕⢕⢕⢕⢕⢕⢕⢕⢕⢕⢕⢕⢕⢕⢕⢕⢕⢕⢕⣿⡇⢕⣰⣿⣿⣿⣷⣷⢕⢕⢕⠑⠀⠀⠀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⣆⠀⠀⢠⣵⣿⣿⣿⣿⣿⣿⢿⢿⢟⢗⡜⢜⠕⣼⡿⢑⢿⡿⢿⢗⣱⣵⢏⢕⢕⢕⢕⣿⡏⢜⡷⢕⢕⢕⢕⢻⣿⣿⣿⣿⣿⣿⣿⣿⣿⣿⣿⣿⣿⣿⣿⣿⣿⣯⡿⢏⣾⢇⡇⡇⢸⣿⢕⣿⡇⢕⣿⡇⢕⢕⢕⢸⣿⣿⣿⣿⢟⠕⠕⢹⢹⢻⢇⣕⣿⣿⣿⣿⣿⣿⣿⣿⣿⣿⣿⣿⣿⣿⣿⡇⢕⢕⢕⢕⢕⢕⢕⢕⢕⢕⢕⢕⢕⢕⢕⢕⢕⢕⢕⢕⢕⢕⢕⢕⢕⣿⣿⣿⣿⡇⢕⢕⢕⢕⢕⢕⢕⢕⢕⢕⢕⢕⢕⢕⢕⢕⢕⢕⢕⣿⣧⣾⣿⣿⣿⣿⣯⢻⢇⢕⢁⠀⠀⠀⠀⢕⢕⢕⢕⢕⢕⢕⢕⢕⢕⢕⢕⢕⢕⢕⢕⢕⢕⢕⢕⢕⢕⢕⢕⢕⢕⢕⢕⢕⢕⢕⢕⢕⢕⢕⢕⢕⢕⢕⢕⢕⢕⢕⢕⢕⢕⢕⢕⢕⣕⣕⠀</a:t>
            </a:r>
            <a:br/>
            <a:r>
              <a:t>⣿⣿⣿⣿⣿⣿⣿⣿⣿⣿⣿⣿⣿⣿⣿⣿⣿⣿⣿⣿⣧⠀⠸⢿⢿⢟⢟⢕⡕⢱⢎⢕⢕⢕⠁⢔⢕⣿⡇⢕⢕⢔⢅⣾⣿⡟⢕⢕⢕⢕⢕⣿⣏⢇⢕⡕⢕⢕⢕⢕⢝⢿⣿⣿⣿⣿⣿⣿⣿⣿⣿⣿⣿⣿⣿⣿⣿⢟⢕⣾⣟⢑⢕⢇⢸⠇⢕⢟⣵⣷⣾⣷⣵⣕⡕⢸⣿⣿⡿⠃⠐⠀⠀⠘⠁⣄⡵⣳⣿⢿⣿⣯⣿⣿⣿⣿⣿⣿⣿⣿⣿⣿⣿⡇⢕⢕⢕⢕⢕⢕⢕⢕⢕⢕⢕⢕⢕⢕⢕⢕⢕⢕⢕⢕⢕⢕⢕⢕⢕⣿⣿⣿⣿⡇⢕⢕⢕⢕⢕⢕⢕⢕⢕⢕⢕⢕⢕⢕⢕⢕⢕⢕⢕⣿⣿⣿⣿⣿⣿⣿⣿⡜⢕⢕⢕⠀⠀⠀⢄⢕⢕⢕⢕⢕⢕⢕⢕⢕⢕⢕⢕⢕⢕⢕⢕⢕⢕⢕⢕⢕⢕⢕⢕⢕⢕⢕⢕⢕⢕⢕⢕⢕⢕⢕⢕⢕⢕⢕⢕⢕⢕⢕⢕⢕⢕⢕⢕⢸⣿⣿⠀</a:t>
            </a:r>
            <a:br/>
            <a:r>
              <a:t>⣿⣿⣿⣿⣿⣿⣿⣿⣿⣿⣿⣿⣿⣿⣿⣿⣿⣿⣿⣿⡿⢁⠀⠀⠁⠑⠑⠘⢱⣷⣷⣿⣿⡕⠀⠀⠑⢹⢇⢕⢕⣵⡿⢟⢕⢕⢕⢕⢕⢕⢕⢹⣟⢕⣵⣿⡕⠑⠁⢁⢕⢕⢝⢻⢿⣿⣿⣷⣿⣿⣿⣿⣾⡿⢟⡏⢕⢕⢱⡿⢹⢕⢕⢔⢕⢕⢕⢕⠜⢹⢝⢻⣿⣿⣿⣷⣝⡟⠅⠀⠀⠘⠐⢄⣕⣿⢷⡻⣿⣧⢕⢕⢕⢕⣿⣿⣿⣿⣿⣿⣿⣿⣿⡇⢕⢕⢕⢕⢕⢕⢕⢕⢕⢕⢕⢕⢕⢕⢕⢕⢕⢕⢕⢕⢕⢕⢕⢕⢕⣿⣿⣿⣿⡇⢕⢕⢕⢕⢕⢕⢕⢕⢕⢕⢕⢕⢕⢕⢕⢕⢕⢕⢕⢿⣿⣿⣿⣿⣿⣿⣿⢕⢕⢕⢕⠀⠀⠀⢕⢕⢕⢕⢕⢕⢕⢕⢕⢕⢕⢕⢕⢕⢕⢕⢕⢕⢕⢕⢕⢕⢕⢕⢕⢕⢕⢕⢕⢕⢕⢕⢕⢕⢕⢕⢕⢕⢕⢕⢕⢕⢕⢕⢕⢕⢕⢕⢕⢸⣿⣿⠀</a:t>
            </a:r>
            <a:br/>
            <a:r>
              <a:t>⣿⣿⣿⣿⣿⣿⣿⣿⣿⣿⣿⣿⣿⣿⣿⣿⣿⣿⣿⣿⢇⢕⢀⠀⠀⠀⠁⠀⠀⠹⣿⣿⣿⣿⣷⣄⢀⠀⢃⣵⣿⢟⢕⢕⢕⢕⢑⢕⣕⣕⣕⡕⢿⣾⣿⣿⢜⠐⠀⢕⢕⢕⢕⣱⣷⣮⣝⡻⢿⠿⠛⠝⢕⢕⣷⢕⢕⡕⣼⢕⢕⢇⢁⢕⢕⢕⢕⠕⠁⠁⡕⢕⢝⢝⢻⢿⣿⣿⣔⠘⠑⢀⡰⣿⣷⣯⢞⢽⣿⣿⣧⢕⢕⢱⣿⣿⣿⣿⣿⣿⣿⣿⣿⡇⢕⢕⢕⢕⢕⢕⢕⢕⢕⢕⢕⢕⢕⢕⢕⢕⢕⢕⢕⢕⢕⢕⢕⢕⢕⣿⣿⣿⣿⡇⢕⢕⢕⢕⢕⢕⢕⢕⢕⢕⢕⢕⢕⢕⢕⢕⢕⢕⢕⢜⣿⣿⣿⣿⣿⣿⣿⡇⢕⢕⢕⢄⢄⢕⢕⢕⢕⢕⢕⢕⢕⢕⢕⢕⢕⢕⢕⢕⢕⢕⢕⢕⢕⢕⢕⢕⢕⢕⢕⢕⢕⢕⢕⢕⢕⢕⢕⢕⢕⢕⢕⢕⢕⢕⢕⢕⢕⢕⢕⢕⢕⢕⢕⢸⣿⣿⠀</a:t>
            </a:r>
            <a:br/>
            <a:r>
              <a:t>⣿⣿⣿⣿⣿⣿⣿⣿⣿⣿⣿⣿⣿⣿⣿⣿⣿⣿⣿⣿⠁⢕⢕⠀⠀⠀⠀⠕⠀⠀⠘⢿⣿⣿⣿⣿⡿⣢⣾⢏⢕⢕⢕⢕⣱⣷⣷⣿⣿⣿⣿⣿⡎⣿⣿⣿⢕⠀⠀⢕⢕⣱⣾⣿⣿⣿⣿⡇⠀⠀⠀⠀⢝⢸⣽⡕⣼⢇⢏⡕⢕⠅⡅⠕⠑⠁⠀⠀⢀⢄⢕⢕⢅⢑⠕⢜⠜⠟⠋⠀⡠⣾⣯⣯⣿⣿⣿⣿⣷⣷⢟⢇⢕⢕⢜⣿⣿⣿⣿⣿⣿⣿⣿⡇⢕⢕⢕⢕⢕⢕⢕⢕⢕⢕⢕⢕⢕⢕⢕⢕⢕⢕⢕⢕⢕⢕⢕⢕⢸⣿⣿⣿⣿⢇⢕⢕⢕⢕⢕⢕⢕⢕⢕⢕⢕⢕⢕⢕⢕⢕⢕⢕⢕⢕⢹⣿⣿⣿⣿⣿⣿⣷⢕⢕⢕⢕⢕⢕⢕⢕⢕⢕⢕⢕⢕⢕⢕⢕⢕⢕⢕⢕⢕⢕⢕⢕⢕⢕⢕⢕⢕⢕⢕⢕⢕⢕⢕⢕⢕⢕⢕⢕⢕⢕⢕⢕⢕⢕⢕⢕⢕⢕⢕⢕⢕⢕⢕⢸⣿⣿⠀</a:t>
            </a:r>
            <a:br/>
            <a:r>
              <a:t>⣿⣿⣿⣿⣿⣿⣿⣿⣿⣿⣿⣿⣿⣿⣿⣿⣿⣿⣿⣿⣇⠕⢕⢕⠀⠀⠀⠀⠔⠐⠀⠈⢻⢿⣟⡝⣱⡟⢕⢕⢕⢕⢕⣾⣿⣿⣿⣿⣿⣿⣿⡏⢕⣿⣿⣿⡕⠀⠀⣷⣿⣿⣿⣿⣿⣿⣿⣇⠀⠀⠀⠀⠜⢕⢿⢕⡟⢜⢜⢕⢕⡔⢳⢀⣠⣤⣴⣵⣕⣕⢕⢕⠑⠀⠀⠀⠀⠀⠀⠘⣿⣽⣿⣿⣿⣿⢏⣿⣿⢏⢕⢕⢕⢕⣾⣿⣿⣿⣿⣿⣿⣿⣿⢕⢕⢕⢕⢕⢕⢕⢕⢕⢕⢕⢕⢕⢕⢕⢕⢕⢕⢕⢕⢕⢕⢕⢕⢕⢸⣿⣿⣿⣿⢕⢕⢕⢕⢕⢕⢕⢕⢕⢕⢕⢕⢕⢕⢕⢕⢕⢕⢕⢕⢕⢕⢝⣿⣿⣿⣿⣿⣿⢕⢕⢕⢕⢕⢕⢕⢕⢕⢕⢕⢕⢕⢕⢕⢕⢕⢕⢕⢕⢕⢕⢕⢕⢕⢕⢕⢕⢕⢕⢕⢕⢕⢕⢕⢕⢕⢕⢕⢕⢕⢕⢕⢕⢕⢕⢕⢕⢕⢕⢕⢕⢕⢕⢕⢕⢿⢟⠀</a:t>
            </a:r>
            <a:br/>
            <a:r>
              <a:t>⣿⣿⣿⣿⣿⣿⣿⣿⣿⣿⣿⣿⣿⣿⣿⣿⣿⣿⣿⣿⣇⣧⢅⢁⠀⠀⠀⠀⠀⠀⢀⢔⢕⢝⢟⠜⠋⠑⠑⠑⠕⠕⣾⣿⣿⣿⣿⣿⣿⣿⣿⡇⡕⣿⣿⣿⡇⠀⠀⣿⣿⣿⣿⣿⣿⣿⣿⣿⠀⠀⠀⠀⠀⢕⠑⠑⠅⠄⠀⢱⣾⣷⢜⢇⠉⠙⠛⠻⠿⢿⢟⠁⠀⠀⠀⠀⠀⢀⢔⢀⣿⣿⣿⣿⣿⣿⣿⣿⢕⢕⢕⢕⢕⢕⢸⣿⣿⣿⣿⣿⣿⣿⣿⢕⢕⢕⢕⢕⢕⢕⢕⢕⢕⢕⢕⢕⢕⢕⢕⢕⢕⢕⢕⢕⢕⢕⢕⢕⢸⣿⣿⣿⣿⢕⢕⢕⢕⢕⢕⢕⢕⢕⢕⢕⢕⢕⢕⢕⢕⢕⢕⢕⢕⢕⢕⢕⢜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⢸⣿⣿⣧⢕⢆⢔⢕⢕⢕⣕⣱⣷⢏⠆⠀⠀⠀⠀⠀⠀⠀⠀⠈⠙⠛⠿⢿⣿⣏⣿⣿⡕⢿⣗⢿⣿⡔⠀⢻⣿⣿⣿⣿⣿⣿⣿⡇⠀⠀⠀⠀⠀⢕⠀⠑⢄⢀⠃⢸⣿⣿⡕⢜⢔⢄⠀⠀⠀⠀⠀⠀⠄⠀⠀⠀⢔⢕⠕⣱⣿⣿⣿⣿⣿⣿⡿⢿⣿⡇⢕⢕⢕⢕⢸⣿⣿⣿⣿⣿⣿⣿⣿⢕⢕⢕⢕⢕⢕⢕⢕⢕⢕⢕⢕⢕⢕⢕⢕⢕⢕⢕⢕⢕⢕⢕⢕⢕⢸⣿⣿⣿⣿⢕⢕⢕⢕⢕⢕⢕⢕⢕⢕⢕⢕⢕⢕⢕⢕⢕⢕⢕⢕⢕⢕⢕⢕⢕⢝⢿⣿⣿⣧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⡸⣿⣿⣿⣧⢕⢕⢕⢕⢕⢝⠗⣱⢏⠀⠀⠀⠀⠀⠀⠀⢀⠀⠀⠀⠀⠀⠀⠈⠛⢹⣿⡇⠸⣿⢯⢿⣷⡀⠜⣿⣿⣿⣿⣿⣿⣿⠁⠀⠀⠀⠀⠀⢱⡕⣔⢑⢑⢱⣿⣿⣿⡇⢕⢜⡅⠕⠀⠀⠀⢄⢄⢄⢄⢄⣄⣤⣰⢸⣿⣿⣿⣿⣿⣿⣿⣿⡇⢟⢕⢱⣕⢕⢕⢸⣿⣿⣿⣿⣿⣿⣿⣿⢕⢕⢕⢕⢕⢕⢕⢕⢕⢕⢕⢕⢕⢕⢕⢕⢕⢕⢕⢕⢕⢕⢕⢕⢕⢸⣿⣿⣿⣿⢕⢕⢕⢕⢕⢕⢕⢕⢕⢕⢕⢕⢕⢕⢕⢕⢕⢕⢕⢕⢕⢕⢕⢕⢕⢕⢕⢝⢻⣿⣷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⣮⢿⣿⣿⣧⢕⢕⢕⢕⢕⡕⢕⢕⠀⠀⠀⠀⢀⠔⠑⠀⠀⢀⠐⠀⠀⠀⠀⠀⠀⠙⠕⠀⢹⡏⢿⣿⢷⡄⢻⣿⣿⣿⣿⣿⠇⠀⠀⠀⠀⠀⠀⠜⠕⠝⠇⠕⠎⠻⠟⠿⠇⠕⠕⠱⠄⠄⠐⠑⢕⢕⢕⢕⣵⣿⣿⡿⣼⣿⣿⣿⣿⣿⣿⣿⣯⡕⡕⢕⣾⢏⢕⢕⣾⣿⣿⣿⣿⣿⣿⣿⣿⢕⢕⢕⢕⢕⢕⢕⢕⢕⢕⢕⢕⢕⢕⢕⢕⢕⢕⢕⢕⢕⢕⢕⢕⢕⢸⣿⣿⣿⣿⢕⢕⢕⢕⢕⢕⢕⢕⢕⢕⢕⢕⢕⢕⢕⢕⢕⢕⢕⢕⢕⢕⢕⢕⢕⢕⢕⢕⢕⢜⢝⢕⢕⢕⢕⢕⢕⢕⢕⢕⢕⢕⢕⢕⢕⢕⢕⢕⢕⢕⢕⢕⢕⢕⢕⢕⢕⢕⢕⢕⢕⢕⢕⢕⢕⢕⢕⢕⢕⢕⢕⢅⢕⢕⢕⢕⢕⢕⢕⢕⢕⢕⢕⢕⢕⢕⢕⠀</a:t>
            </a:r>
            <a:br/>
            <a:r>
              <a:t>⣿⣿⣿⣿⣿⣿⣿⣿⣿⣿⣿⣿⣿⣿⣿⣿⣿⣿⣿⣿⣿⣿⡗⢅⢉⠁⠀⠀⠀⣰⢞⣵⡕⢕⠀⠀⠀⠄⠑⠀⠀⢄⢑⠀⠀⠀⠀⠀⠀⠀⠀⠀⠀⠀⠀⢹⣸⣿⣎⢷⢘⣿⣿⣿⣿⡏⠀⠀⠀⠀⠀⠀⠀⠀⠀⠀⠀⠀⠀⠀⠀⠀⠀⠀⠀⠀⠀⠀⠀⠀⠁⠑⠕⠿⢿⡿⠋⣷⣿⣿⣿⣿⣿⣻⣿⣿⣿⣻⣿⣿⣷⣵⣕⢕⣾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⠕⢕⢕⢕⢔⣵⢏⣾⡿⢕⢕⢕⠀⠁⠀⠀⠐⠁⠀⠀⠐⠄⠀⠀⠀⠀⠀⠀⠀⠀⠀⠀⠀⢇⣿⣿⣎⢇⠜⣿⣿⡟⠀⠀⠀⠀⠀⠀⠀⠀⠀⠀⠀⠀⠀⠀⠀⠀⠀⠀⠀⠀⠀⠀⠀⠀⠀⠀⠀⠀⠀⠀⠀⠀⠉⠙⠛⠻⢿⣿⣿⣿⣿⣿⣿⣿⣿⣿⣿⣿⣿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⢔⢅⢑⢑⡾⢱⣿⢟⢕⢕⢕⠁⠀⠀⠀⠀⠐⠁⠀⠀⠀⠀⠁⠄⠀⠀⠀⠀⠀⠀⠀⠀⠀⠀⢸⣿⣿⡧⡀⠙⠙⠀⠀⠀⠀⠀⠀⠐⠔⢀⠀⠀⠀⠀⠀⠀⠀⠀⠀⠀⠀⠀⠀⠀⠀⠀⠀⠀⠀⠀⠀⠀⠀⠀⠀⠀⠀⠀⠀⠘⣿⣿⣿⣿⣿⣿⣿⣿⣿⣾⣿⣳⣾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⢱⢞⣱⣿⢏⢱⡜⢕⠕⠀⠀⠀⠀⠀⠀⠀⠀⠀⠀⠀⠀⠀⠑⠀⠀⠀⠀⠀⠀⠀⠀⠀⠀⢿⡿⣿⢁⠁⠑⠀⠀⠀⠀⠀⠀⠀⠀⠀⠀⠀⠐⠔⠰⢄⢔⢔⢄⢄⢀⢄⢄⢄⢄⢀⢀⠀⠀⠀⠀⠀⠀⠀⠀⠀⠀⠀⢀⣰⣿⣿⣿⣿⣿⣿⣿⣿⣿⣿⣿⣿⣿⣿⣿⣿⣿⣿⣿⣿⢕⢕⢕⢕⢕⢕⢕⢕⢕⢕⢕⢕⢕⢕⢕⢕⢕⢕⢕⢕⢕⢕⢕⢕⢕⣿⣿⣿⣿⡇⢕⢕⢕⢕⢕⢕⢕⢕⢕⢕⢕⢕⢕⢕⢕⢕⢕⢕⢕⢕⢕⢕⢕⢕⢕⢱⣵⣵⣕⣕⡕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⡱⢕⣵⡿⢕⣱⡟⢕⢕⢕⠀⠀⠀⠀⠀⠀⠀⠀⠀⠀⠀⠀⠀⠀⠀⠀⠀⠀⠀⠀⠀⠀⠀⠀⢸⢕⣿⠀⠀⡀⠀⠀⠀⠀⠀⠀⠀⠀⠀⠀⠀⠀⠀⠀⠀⠀⠀⠀⠁⠁⠁⠁⠁⠁⠁⠁⠁⠁⠀⠀⠀⠀⠀⠀⠀⠀⠀⣼⣿⣿⣿⣿⣿⣿⣿⣿⣿⣿⣿⣿⣿⣿⣿⣿⣿⣿⣿⣿⡇⢕⢕⢕⢕⢕⢕⢕⢕⢕⢕⢕⢕⢕⢕⢕⢕⢕⢕⢕⢕⢕⢕⢕⢕⢕⣿⣿⣿⣿⡇⢕⢕⢕⢕⢕⢕⢕⢕⢕⢕⢕⢕⢕⢕⢕⢕⢕⢕⢕⢕⢕⢕⢕⢕⢕⢿⣿⣿⣿⣿⢿⣿⢕⢕⢕⢕⢕⢕⢕⢕⢕⢕⢕⢕⢕⢕⢕⢕⢕⢕⢕⢕⢕⢕⢕⢕⢕⢕⢕⢕⢕⢕⢕⢕⢕⢕⢕⢕⢕⢕⢕⢕⢕⢕⢕⢕⢕⢕⢕⢕⢕⢕⢕⢕⢕⢕⢸⠀</a:t>
            </a:r>
            <a:br/>
            <a:r>
              <a:t>⣳⣕⡱⢕⢱⢕⡕⢕⢕⢕⢕⢕⢕⢕⢕⢕⢕⢜⢕⢕⢕⢜⢕⡜⢕⣼⡟⢕⣱⢟⢕⢕⢱⠁⠀⠀⠀⠀⠀⠀⠀⠀⠀⠀⠀⠀⠀⠀⠀⠀⠀⠀⠀⠀⠀⠀⠀⠀⠜⠀⠑⠑⢿⣿⣧⠀⠀⠀⠀⠀⠀⠀⠀⠀⠀⠀⠀⠀⠀⠀⠀⠀⠀⠀⠀⠀⠀⠀⠀⠀⠀⠀⠀⠀⠀⠀⠀⠀⠀⠀⢱⣿⣿⣿⣿⣿⣿⣿⣿⣿⣿⣿⣿⣿⣿⣿⣿⣿⣿⣿⣿⣿⡇⢕⢕⢕⢕⢕⢕⢕⢕⢕⢕⢕⢕⢕⢕⢕⢕⢕⢕⢕⢕⢕⢕⢕⢕⢕⣿⣿⣿⣿⡇⢕⢕⢕⢕⢕⢕⢕⢕⢕⢕⢕⢕⢕⢕⢕⢕⢕⢕⢕⢕⢕⢕⣵⣵⣵⣼⣿⡿⢿⣏⣜⣵⢕⢕⢕⢕⢕⢕⢕⢕⢕⢕⢕⢕⢕⢕⢕⢕⢕⢕⢕⢕⠁⢕⢕⢕⢕⢕⢕⢕⢕⢕⢕⢕⢕⢕⢕⢕⢕⢕⢕⢕⢕⢕⢕⢕⢕⢕⢕⢕⢕⢕⢕⢕⢕⢕⢕⠀</a:t>
            </a:r>
            <a:br/>
            <a:r>
              <a:t>⣯⣗⢯⡷⢵⡣⢽⡣⢕⢕⢕⢱⢕⢱⢕⢵⣕⢵⡇⢧⢱⢝⡞⢕⣾⢏⢕⡱⢕⢕⢱⣕⢇⢱⠀⠀⠀⠀⠀⠀⠀⠀⠀⠀⠀⠀⠀⠀⠀⠀⠀⠀⠀⠀⠀⠀⠀⠀⠀⠀⠀⠀⠀⠉⠙⠑⠀⠀⠀⠀⠀⠀⠀⠀⠀⠀⠀⠀⠀⠀⠀⠀⠀⠀⠀⠀⠀⠀⠀⠀⠀⠀⠀⠀⠀⠀⠀⠑⠄⢄⣿⣿⣿⣿⣿⣿⣿⣿⣿⣿⣿⣿⣿⣿⣿⣿⣿⣿⣿⣿⣿⣿⡇⢕⢕⢕⢕⢕⢕⢕⢕⢕⢕⢕⢕⢕⢕⢕⢕⢕⢕⢕⢕⢕⢕⢕⢕⢕⣿⣿⣿⣿⢇⢕⢕⢕⢕⢕⢕⢕⢕⢕⢕⢕⢕⢕⢕⢕⢕⢕⢕⢕⢕⢕⣿⣿⣿⢿⣫⣷⣿⣿⣿⣿⣿⢕⢕⢕⢕⢕⢕⢕⢕⢕⢕⢕⢕⢕⢕⢕⢕⢕⢕⢕⢕⠀⢕⢕⢕⢕⢕⢕⢕⢕⢕⢕⢕⢕⢕⢕⢕⢕⢕⢕⢕⢕⢕⢕⢕⢕⢕⢕⢕⢕⢕⢕⢕⢕⢕⢕⠀</a:t>
            </a:r>
            <a:br/>
            <a:r>
              <a:t>⣿⣕⢗⢜⡗⣜⡣⢝⡣⢕⢕⢕⢹⢜⡳⢽⡺⢝⡳⡽⢕⡞⢕⢞⢏⢕⡱⢕⢕⢱⢫⢇⢕⣾⠕⠀⠀⠀⠀⠀⠀⠀⠀⠀⠀⠀⠀⠀⠀⠀⠀⠀⠀⠀⢀⠀⠀⠀⠀⠀⠀⠀⠀⠀⠀⠀⠀⠀⠀⠀⠀⠀⠀⠀⠀⠀⠀⠀⠀⠀⠀⠀⠀⠀⠀⠀⠀⠀⠀⠀⠀⠀⠀⠀⠀⠀⠀⠀⠀⢁⢜⢿⣿⣿⣿⣿⣿⣿⣿⣿⣿⣿⣿⣿⣿⣿⣿⣿⣿⣿⣿⣿⡇⢕⢕⢕⢕⢕⢕⢕⢕⢕⢕⢕⢕⢕⢕⢕⢕⢕⢕⢕⢕⢕⢕⢕⢕⢸⣿⣿⣿⣿⢕⢕⢕⢕⢕⢕⢕⢕⢕⢕⢕⢕⢕⢕⢕⢕⢕⢕⢕⢕⢕⢕⢟⣯⣷⣿⣿⣿⣿⣿⣿⣿⣿⢕⢕⢕⢕⢕⢕⢕⢕⠀⢕⢕⢕⢕⢕⢕⢕⢕⢕⢕⢕⠀⢕⢕⢕⢕⢕⢕⢕⢕⢕⢕⢕⢕⢕⢕⢕⢕⢕⢕⠕⢕⢕⢕⢕⢕⢕⢕⢕⢕⢕⢕⠁⢕⢕⢕⠀</a:t>
            </a:r>
            <a:br/>
            <a:r>
              <a:t>⡟⢕⢜⢕⢜⢗⢕⢇⢝⢣⢕⢇⢕⢕⢸⢕⢯⣻⡟⢕⡞⢕⢏⢕⢔⢱⢕⢕⢕⣷⢝⢕⢸⡟⢔⠀⠀⠀⠀⠀⠀⠀⠀⢀⠀⠐⠘⠉⠉⢁⠀⠀⠁⠁⠀⠀⠀⠀⠀⠀⠀⠀⠀⠀⠀⠀⠀⠀⠀⠀⠀⠀⠀⠀⠀⠀⠀⠀⠀⠀⠀⠀⠀⠀⠀⠀⠀⠀⠀⠀⠀⠀⠀⠀⠀⠀⠀⠀⠀⢾⣧⡕⢻⣿⣿⣿⣿⣿⣿⣿⣿⣿⣿⣿⣿⣿⣿⣿⣿⣿⣿⣿⡇⢕⢕⢕⢕⢕⢕⢕⢕⢕⢕⢕⢕⢕⢕⢕⢕⢕⢕⢕⢕⢕⢕⢕⢕⢸⣿⣿⣿⣿⢕⢕⢕⢕⢕⢕⢕⢕⢕⢕⢕⢕⢕⢕⢕⢕⢕⢕⢕⢕⢕⣵⣿⣿⣿⣿⣿⣿⣿⣿⣿⣿⣿⢕⢕⢕⢕⢕⢕⢕⢕⢕⢕⢕⢕⢕⢕⢕⢕⢕⢕⢕⢕⠀⢕⢕⢕⢕⢕⢕⢕⢕⢕⢕⢕⢕⢕⢕⢕⢕⢕⢕⢕⢕⢕⢕⢕⢕⢕⢕⢕⢕⢕⢕⢕⠕⢕⢕⠀</a:t>
            </a:r>
            <a:br/>
            <a:r>
              <a:t>⣧⢕⢕⢕⢕⢜⢕⢕⢕⢕⢱⢝⢎⢕⢣⢕⢣⢝⢕⡜⢕⢎⢕⢕⢱⢕⢕⢕⣱⣎⢇⢕⢝⢇⢕⢀⠀⠀⠀⠀⠀⠀⠑⠑⠀⠀⠀⠀⠀⠁⠀⠀⠀⠀⠀⠀⠀⠀⠀⠀⠀⠀⠀⠀⠀⠀⠀⠀⠀⠀⠀⠀⠀⠀⠀⠀⠀⠀⠀⠀⠀⠀⠀⠀⠀⠀⠀⠀⠀⠀⠀⠀⠀⠀⠀⠀⠀⠀⠀⠀⠅⣷⢕⣿⣿⣿⢿⢿⣿⣿⣿⣿⣿⣿⣿⣿⣿⣿⣿⣿⣿⣿⡇⢕⢕⢕⢕⢕⢕⢕⢕⢕⢕⢕⢕⢕⢕⢕⢕⢕⢕⢕⢕⢕⢕⢕⢕⢸⣿⣿⣿⣿⢕⢕⢕⢕⢕⢕⢕⢕⢕⢕⢕⢕⢕⢕⢕⢕⢕⢕⢱⣪⣾⣿⣿⣿⣿⣿⣿⣿⣿⣿⣿⣿⣿⡇⢕⢕⢕⢕⢕⢕⢕⢕⢕⢕⢕⢕⢕⢕⢕⢕⢕⢕⢕⠀⢕⢕⢕⢕⢕⢕⢕⢕⢕⢕⢕⢕⢕⢕⢕⢕⢕⢕⠀⢕⢕⢕⢕⢕⠑⢕⢕⢕⢕⢕⢕⢀⢕⢕⠀</a:t>
            </a:r>
            <a:br/>
            <a:r>
              <a:t>⢷⢜⢕⢜⢕⢕⢕⢜⢕⢇⡕⢣⣕⢣⡕⢱⢇⢕⢕⢑⢕⢕⢕⢕⢕⢕⢕⢕⢿⢟⢕⢕⢕⢕⢕⢕⠀⠀⠀⠀⠀⠀⠀⠁⢀⠀⠀⠀⠀⠀⠀⢄⢔⢄⢀⠀⠀⠀⠀⠀⠀⠀⠀⠀⠀⠀⠀⢀⡄⠀⠀⠀⠀⠀⠀⠀⠀⠀⠀⠀⠀⠀⠀⠀⠀⠀⠀⠀⠀⠀⠀⠀⠀⠀⠀⠀⠀⠀⠀⠀⠀⠀⠁⠁⠉⠁⠀⠁⢹⣿⣿⣿⣿⣿⣿⣿⣿⣿⣿⣿⣿⣿⡇⢕⢕⢕⢕⢕⢕⢕⢕⢕⢕⢕⢕⢕⢕⢕⢕⢕⢕⢕⢕⢕⢕⢕⢕⢸⣿⣿⣿⣿⢕⢕⢕⢕⢕⢕⢕⢕⢕⢕⢕⢕⢕⢕⢕⢕⢕⢕⣱⣿⣿⣿⣿⣿⣿⣿⣿⣿⣿⣿⣿⣿⣿⡇⢕⢕⢕⢕⢕⢕⢕⢕⢕⢕⢕⢕⢕⢕⢕⢕⢕⢕⢕⠀⢕⢕⢕⢕⢕⢕⢕⢕⢕⢕⢕⢕⢕⢕⢕⢕⢕⢕⠀⢕⢕⢕⢕⢕⠀⢕⢕⢕⢕⢕⢕⢕⠁⢕⠀</a:t>
            </a:r>
            <a:br/>
            <a:r>
              <a:t>⡷⢕⢕⢕⡕⢵⡝⢱⣕⣕⣜⢵⣕⣕⢧⢇⢱⣗⢇⢕⢕⢔⢕⢕⢕⢕⢕⢣⢕⢕⢕⢕⢕⢕⢕⢕⢄⠀⠀⠀⠀⠀⠀⠀⠐⠁⠀⠀⠀⠀⠀⢕⢕⢕⢕⢕⢔⢀⠀⠀⠀⠀⠀⠀⠀⢀⣴⣿⡇⠀⠀⠀⠀⠀⠀⠀⠀⠀⠀⠀⠀⠀⠀⠀⠀⠀⠀⠀⠀⠀⠀⠀⠀⠀⠀⠀⠀⢀⠀⠀⠀⠀⠀⠀⠀⠀⠀⠀⠀⢹⣿⣿⣿⣿⣿⣿⣿⣿⣿⣿⣿⣿⡇⢕⢕⢕⢕⢕⢕⢕⢕⢕⢕⢕⢕⢕⢕⢕⢕⢕⢕⢕⢕⢕⢕⢕⢕⢸⣿⣿⣿⣿⢕⢕⢕⢕⢕⢕⢕⢕⢕⢕⢕⢕⢕⢕⢕⢕⢕⣱⣿⣿⣿⣿⣿⣿⣿⣿⣿⣿⣿⣿⣿⣿⣿⡇⢕⢕⢕⢕⢕⢕⢕⢕⢕⢕⢕⢕⢕⢕⢕⢕⢕⢕⢕⠀⢕⢕⢕⢕⢕⢕⢕⢕⢕⢕⢕⢕⢕⢕⢕⢕⢕⢕⠀⠕⢕⢕⠀⢕⢄⠀⢕⢕⢕⢕⢕⢕⠔⢕⠀</a:t>
            </a:r>
            <a:br/>
            <a:r>
              <a:t>⣿⣧⡟⢷⣝⢳⣝⢳⣝⡳⣮⣻⣧⣽⡏⢱⣗⡮⢕⢕⢑⢕⢕⢕⢕⢕⣾⣷⣱⡕⢕⢕⢕⢕⢕⢕⢕⢕⢄⠀⠀⠀⠀⠀⠐⠄⢄⠀⠀⠀⠀⢕⢕⢕⢕⢕⢕⢕⢕⢔⢄⢀⠀⣠⣷⣿⣿⣿⣷⣧⣴⣴⣴⣴⣴⣴⣶⣶⣦⢄⠀⠀⠀⠀⠀⠀⠀⠀⠀⠀⠀⠀⠀⠀⠀⠀⢀⢸⡆⠀⠀⠀⠀⠀⠀⠀⠀⠀⠀⠀⣿⣿⣿⣿⣿⣿⣿⣿⣿⣿⣿⣿⡗⢇⢕⢕⢕⢕⢕⢕⢕⢕⢕⢕⢕⢕⢕⢕⢕⢕⢕⢕⢕⢕⢕⢕⢕⢸⣿⣿⣿⣿⢕⢕⢕⢕⢕⢕⢕⢕⢕⢕⢕⢕⢕⢕⢕⢕⢱⣿⣿⣿⣿⣿⣿⣿⣿⣿⣿⣿⣿⣿⣿⣿⣿⡇⢕⢕⢕⢕⢕⢕⢕⢔⢕⢕⢕⢕⢕⢕⢕⢕⢕⢕⢕⠀⠕⢕⢕⢕⢕⢕⢕⢕⢕⢕⢕⢕⢕⢕⢕⢕⢕⢕⠀⠀⢕⢕⠀⢕⢕⠀⢕⢕⢕⢕⢕⢕⢔⢕⠀</a:t>
            </a:r>
            <a:br/>
            <a:r>
              <a:t>⣿⣧⣝⢷⡼⢿⣮⡟⢮⡝⢮⣽⢷⡝⢕⣾⣿⡇⢕⢕⢅⢕⢕⢕⢕⢸⢾⣟⢟⢕⢕⢕⢕⢕⢕⢕⢸⡕⢕⢀⢄⠀⠀⠀⠁⠀⠀⠀⠀⠀⠔⢕⢕⢕⢕⢕⢕⢕⢕⡱⣮⡿⣱⣿⣿⣿⣿⣿⣿⣿⡿⠟⠟⠛⠋⠙⠉⠁⠀⠀⠀⠀⠀⠀⠀⠀⠀⠀⠀⠀⠀⠀⠀⠀⠀⠀⢕⠞⠀⠀⠀⠀⠀⠀⠀⠀⠀⠀⠀⢄⣿⣿⣿⣿⣿⣿⣿⣿⣿⢿⢿⢟⢇⢕⢕⢕⢇⢱⢕⢱⢕⡕⢕⢕⢕⢕⢕⢕⢕⢕⢕⢕⢕⢕⢕⢕⢕⣼⣿⣿⣿⡇⢕⢕⢕⢕⢕⢕⢕⢕⢕⢕⢕⢕⢕⢕⢕⢕⣼⣿⣿⣿⣿⣿⣿⣿⣿⣿⣿⣿⣿⣿⣿⣿⣿⣇⠀⢕⢕⢕⢕⢕⢕⢕⠕⢕⢕⠕⢕⢕⢕⢕⢕⢕⢕⠀⠀⢕⢕⢕⢕⢕⢕⢕⢕⢕⢕⢕⢕⢕⢕⢕⢕⢕⠀⠀⢕⢕⠀⢕⢕⠀⠑⢕⢕⢕⢕⢕⢕⢕⠀</a:t>
            </a:r>
            <a:br/>
            <a:r>
              <a:t>⣿⣿⣳⣷⣟⡳⢧⡝⢮⣝⢷⣝⡫⢇⡸⢯⣝⢇⢕⠁⢕⢕⢕⢕⢕⣧⡟⢮⣽⢕⢕⢕⢕⢕⢕⢅⣸⡇⢕⢕⢕⢕⠀⠀⠀⠀⠀⠀⠀⠀⠀⠀⠁⠁⠑⠕⢱⡕⣵⣿⣿⣿⣿⣿⣿⣿⣿⣿⣿⣿⣧⣄⣀⣀⢀⢀⢀⢀⣀⣀⣄⣀⡀⠀⠀⠀⠀⠀⠀⠀⠀⠀⠀⠀⠀⢀⢸⣷⡔⠀⠀⠀⠀⠀⠀⠀⠀⠀⠀⢼⢟⡟⢏⣝⣏⢹⢇⡱⢕⢱⢕⣱⢕⢕⢕⣕⢵⢕⡱⢕⡸⢕⢕⢕⢕⢕⢕⢕⢕⢕⢕⢕⢕⢕⢕⢕⢕⣿⣿⣿⣿⢕⢕⢕⢕⢕⢕⢕⢕⢱⢗⢱⢗⡱⢜⡕⢳⢕⣿⣿⣿⣿⣿⣿⣿⣿⣿⣿⣿⣿⣿⣿⣿⣿⣿⣿⠀⢕⢕⠀⢕⢕⢕⢕⠀⢕⢕⢕⠕⢕⢕⢕⢕⢕⢕⠀⠀⠕⢕⢕⢕⢕⢕⢕⢕⢕⢕⢕⢕⢕⢕⢕⢕⢕⠀⠀⢕⢕⠀⢕⢕⠀⠀⢕⢕⢕⢕⢕⢕⢕⠀</a:t>
            </a:r>
            <a:br/>
            <a:r>
              <a:t>⣿⣟⡻⣷⣸⢵⢧⢿⣵⣸⣷⣮⡿⢱⣟⢷⣯⢕⢕⢔⢕⢕⢕⢕⢱⣳⣽⡳⣯⡕⢕⢕⢕⢕⢕⢸⣿⣷⢕⢸⢕⢕⢕⠀⠀⠀⠀⠀⠀⠀⠀⠀⠀⠀⠀⠀⠀⠈⠙⠻⢿⣿⣿⣿⣿⣿⣿⣿⣿⣿⣿⣿⣿⣿⣿⡿⢿⢿⠿⠿⠟⠋⠁⠀⠀⠀⠀⠀⠀⠀⠀⠀⠀⠀⠀⢕⢕⢜⠃⠀⠀⠀⠀⠀⠀⠀⠀⠀⠀⢕⡸⢕⡇⢕⢕⢜⢕⢕⢕⢕⢱⢕⢹⢕⢸⢕⡜⢕⡗⢜⢕⢎⢕⢕⢵⢇⢕⢗⢱⢇⢕⢕⣕⢕⢕⢵⢕⢜⣿⣿⣿⣕⢕⣎⣵⣕⡕⢕⡕⢕⣱⢕⣜⢕⢞⡱⡹⢸⣿⣿⣿⣿⣿⣿⣿⣿⣿⣿⣿⣿⣿⣿⣿⣿⣿⣿⢀⢕⢕⠀⢕⢕⢕⢕⠀⢕⢕⢕⢀⢕⢕⢕⢕⢕⢕⠀⠀⠀⢕⢕⢕⢕⢕⢕⢕⢕⢕⢕⢕⢕⠁⢕⢕⢕⠀⠀⢕⢕⠀⢕⢕⠀⠀⠕⢕⢕⢕⢕⢕⢕⠀</a:t>
            </a:r>
            <a:br/>
            <a:r>
              <a:t>⣿⣟⢻⢮⢟⢿⣽⢿⣿⣟⣳⣝⢇⢱⣟⣷⣿⢕⠀⢑⢕⢕⢕⢁⣿⣿⣿⣿⢾⡇⢕⢕⢕⠁⢕⢼⠿⢟⢁⢔⢕⠕⠀⠀⠀⠀⠀⠀⠀⠀⠀⠀⠀⠀⠀⠀⠀⠀⠀⠀⠀⠈⠙⢿⣿⣿⣿⣿⣿⣿⣿⣧⣄⢀⠀⠀⠀⠀⠀⠀⠀⠀⠀⠀⠀⠀⠀⠀⠀⠀⠀⠀⠀⣀⣔⣟⣕⡀⠀⠀⠀⠀⠀⠀⠀⠀⠀⠀⠀⢕⢕⢕⢗⢕⢕⢕⢕⢜⢕⢣⢕⢕⢕⢕⢕⢝⢗⢪⢕⡎⢕⣕⢕⣕⡕⣕⡵⢕⣱⢝⣗⣏⣗⣿⢮⣵⣵⣿⣿⣿⣿⢿⢷⣷⢎⣹⢞⣫⣿⣯⣵⣏⡵⢜⡱⢇⡕⣾⣿⣿⣿⣿⣿⣿⣿⣿⣿⣿⣿⣿⣿⣿⣿⣿⣿⣿⡕⢕⢕⠀⢕⢕⢕⢕⠀⠁⢕⢕⢅⠑⢕⢕⢕⢕⠁⠀⠀⠀⢕⢕⢕⢕⢕⢕⢕⢕⢕⢕⢕⢕⠀⢕⢕⢕⠀⠀⢕⢕⠀⢕⢕⠀⠀⠀⢕⢕⢕⢕⢕⢕⠀</a:t>
            </a:r>
            <a:br/>
            <a:r>
              <a:t>⣷⣝⢷⣜⢹⢧⣕⣵⣯⢽⢽⢟⢕⣹⣟⣷⣿⡕⢕⢕⢕⢕⢕⢕⢝⢝⡕⢕⡕⡕⢕⢕⢕⠀⠀⠔⠀⢜⢕⢜⠁⠀⠀⠀⠀⠀⠀⠀⠀⠀⠀⠀⠀⠀⠀⠀⠀⠀⠀⠀⠀⠀⠀⠀⠈⠛⠻⢿⣿⣿⣟⣻⢿⢿⣿⣿⣷⣷⣷⣷⢷⠆⠀⠀⠀⠀⠀⠀⠀⠀⠀⠀⠀⢙⣟⠟⠟⠋⠀⠀⠀⠀⠀⠀⠀⠀⠀⠀⢀⢕⢕⢕⢗⢱⢕⡱⢕⡇⢕⣗⢵⢕⣕⣵⣵⣵⣕⡪⢵⣾⣽⣗⡯⢵⣫⢽⣻⢽⣞⡹⢞⢗⢫⢝⣫⢝⣏⢕⢞⢽⢟⣯⢇⣜⡝⢗⡺⢵⣽⣵⣞⡵⢞⣏⢗⣯⣕⣿⣿⣿⣿⣿⣿⣿⣿⣿⣿⣿⣿⣿⣿⣿⣿⣿⣿⣿⡇⢕⢕⠀⠁⢕⢕⢕⠀⠀⢕⢕⢕⠀⢕⢕⢕⢕⠀⠀⠀⠀⠀⢕⢕⢕⢕⢕⢕⢕⢕⢕⢕⢕⠀⠁⢕⢕⠀⠀⠑⠁⠀⢕⢕⠀⠀⠀⢕⢕⢕⢕⢕⢕⠀</a:t>
            </a:r>
            <a:br/>
            <a:r>
              <a:t>⣿⡿⢷⡏⢵⢼⡟⢷⡜⢕⢇⢕⢕⢕⢕⢕⢕⢕⢕⡕⢕⢕⠁⢱⡕⢕⢜⢱⢜⢕⢕⢕⢕⠀⠔⠀⢄⣜⢗⠀⠀⠀⠀⠀⠀⠀⠀⠀⠀⠀⠀⠀⠀⠀⠀⠀⠀⠀⠀⠀⠀⠀⠀⠀⠀⠀⠀⠀⠁⠉⠙⠻⢿⣷⣧⣴⣤⣄⣄⣄⡀⠀⠀⠀⠀⠀⠀⠀⠀⠀⠀⠀⣠⣵⣵⢔⠀⠀⠀⠀⠀⠀⠀⠀⠀⠀⠀⢀⢕⡗⢕⣕⡱⢵⣵⣮⣵⣷⣽⣗⡿⣟⣿⢽⣿⢿⣗⡯⣿⣕⣝⡝⢾⣿⣞⡯⣗⢫⢝⣟⢵⣕⡵⣗⣗⢫⢕⣎⣕⣎⢕⣳⣽⣗⣯⢵⣺⢽⣷⣽⢗⡪⢝⣗⡪⡇⢸⣿⣿⣿⣿⣿⣿⣿⣿⣿⣿⣿⣿⣿⣿⣿⣿⣿⣿⣿⡇⢕⢕⠀⠀⢕⢕⢕⠀⠀⠁⢕⢕⢀⠀⢕⢕⢕⠀⠀⠀⠀⠀⠑⢕⢕⢕⢕⢕⢕⢕⢕⢕⢕⢄⠀⢕⢕⠀⠀⠀⠀⠀⢕⢕⠀⠀⠀⢕⢕⢕⢕⢕⢕⠀</a:t>
            </a:r>
            <a:br/>
            <a:r>
              <a:t>⡟⢿⣕⢝⢷⡜⢕⢕⢝⢳⢕⢕⢕⢕⢱⢇⢕⢕⢄⡕⢕⢕⢕⢸⢜⢗⢕⡕⠕⢅⠅⠁⠑⠀⢀⢔⢕⠕⠀⠀⠀⠀⠀⠀⠀⠀⠀⠀⠀⠀⠀⠀⠀⠀⠀⠀⠀⠀⠀⠀⠀⠀⠀⠀⠀⠀⠀⠀⠀⠀⠀⠀⠀⠁⠈⠉⠉⠙⠉⠉⠁⠀⠀⠀⠀⠀⠀⠀⠀⠀⠀⠀⠁⠁⠁⠀⠀⠀⠀⠀⠀⠀⠀⠀⠀⢀⢄⢸⢕⢣⢜⢕⢝⢝⢻⢯⡻⢷⡗⣝⢼⣕⣪⢝⢻⢽⣗⡫⣟⣻⢝⣱⣵⢗⢕⣕⣝⡗⢵⣗⢽⣗⡮⢵⣳⢽⣷⣸⣟⣺⣿⣿⣮⣽⡞⢫⣗⣪⡝⢺⣷⣾⡯⢽⣿⡗⣾⣿⣿⣿⣿⣿⣿⣿⣿⣿⣿⣿⣿⣿⣿⣿⣿⣿⣿⣿⣷⢕⢕⠀⠀⠕⢕⢕⠀⠀⠀⠕⢕⢕⠀⠑⢕⢕⢔⠀⠀⠀⠀⠀⢕⢕⢕⢕⢕⢕⢕⢕⢕⢕⢕⠀⠕⠁⠀⠀⠀⠀⢔⢕⠑⠀⠀⠀⠑⢕⢕⢕⢕⢕⠀</a:t>
            </a:r>
            <a:br/>
            <a:r>
              <a:t>⡿⣧⡜⢕⢕⢕⢇⣕⢕⢧⡕⢱⣕⢕⢕⢼⢎⢕⢕⢕⢇⣕⢕⢕⡕⢕⢕⡕⠀⠁⠀⢀⢀⢔⢕⢕⠑⠀⠀⠀⠀⠀⠀⠀⠀⢀⠀⠀⠀⠀⠀⠀⠀⠀⠀⠀⠀⠀⠀⠀⠀⠀⠀⠀⠀⠀⠀⠀⠀⠀⠀⠀⠀⠀⠀⠀⠀⠀⠀⠀⠀⠀⠀⠀⠀⠀⠀⠀⠀⠀⠀⠀⠀⠀⠀⠀⠀⠀⠀⠀⠀⠀⠀⠀⠀⢗⢕⢕⢕⢕⢕⢕⢕⢗⢱⢕⢜⢝⢗⢧⣽⣗⣮⣕⡺⢽⣗⡮⣟⡪⢽⣗⢿⣗⣷⣽⣻⣷⣵⢿⢿⣳⡼⢿⣾⣿⣷⣿⣽⣿⣯⣟⣻⢵⣟⣳⣷⣷⣿⡜⣿⣿⣿⣿⣿⣇⣿⣿⣿⣿⣿⣿⣿⣿⣿⣿⣿⣿⣿⣿⣿⣿⣿⣿⣿⣿⡿⢕⢕⠀⠀⠀⢕⢕⠀⠀⠀⠀⢕⢕⢔⠀⠕⢕⢕⠀⠀⠀⠀⠀⠁⢕⢕⢕⢕⢕⢕⢕⢕⢕⢕⠀⠀⠀⠀⠀⠀⠀⢕⢕⠀⠀⠀⠀⠀⢕⢕⢕⢕⢕⠀</a:t>
            </a:r>
            <a:br/>
            <a:r>
              <a:t>⣷⢜⢣⣕⢕⢕⢕⢜⢳⣕⢝⢧⡜⢝⢇⡕⢕⢕⢕⢕⢕⢕⢕⢕⡜⢷⣵⢟⣴⣷⢕⢕⢕⢕⠃⢁⢄⢀⠀⠀⠀⠀⠀⠀⠀⠀⠀⠀⠀⠀⠀⠀⠀⠀⠀⠀⠀⠀⠀⠀⠀⠀⠀⠀⠀⠀⠀⠀⠀⠀⠀⠀⠀⠀⠀⠀⠀⠀⠀⠀⠀⠀⠀⠀⠀⠀⠀⠀⠀⠀⠀⠀⠀⠀⠀⠀⠀⠀⠀⠀⠀⠀⠀⠀⠀⢕⢕⢕⢜⢕⢇⢕⡕⢱⢕⢣⢽⣗⢪⣕⡇⢵⡗⢺⢿⢳⣼⣽⣕⢪⣿⣷⣽⣷⡯⣿⡾⢽⣟⡯⢽⣳⢿⣗⣳⣯⣟⡳⢽⣝⡽⢗⡯⢿⣗⡽⣟⣳⢽⣕⢻⣿⣿⣿⣿⣿⣿⣿⣿⣿⣿⣿⣿⣿⣿⣿⣿⣿⣿⣿⣿⣿⣿⣿⣿⣿⢣⢕⢕⠀⠀⠀⢕⢕⠀⠀⠀⠀⢕⢕⢕⢀⠀⠕⢕⠀⠀⠀⠀⠀⠀⠕⢕⢕⢕⢕⢕⢕⢕⢕⢕⠀⠀⠀⠀⠀⠀⠀⢕⢕⠀⠀⠀⠀⠀⢕⠀⢕⢕⢕⠀</a:t>
            </a:r>
            <a:br/>
            <a:r>
              <a:t>⡟⢷⡕⢕⢕⢕⢕⢕⢕⡜⢳⣕⢕⢣⢕⢝⢇⢕⢱⢕⢜⢳⢕⢕⢹⢗⣵⣿⣿⢯⢕⢕⠁⠀⠀⠁⠁⠁⢀⠀⠀⠀⠀⠀⠀⠀⠀⠀⠀⠀⠀⠀⠀⠀⠀⠀⠀⠀⠀⠀⠀⠀⠀⠀⠀⠀⠀⠀⠀⠀⠀⠀⠀⠀⠀⠀⠀⠀⠀⠀⠀⠀⠀⠀⠀⠀⠀⠀⠀⠀⠀⠀⠀⠀⠀⠀⠀⠀⠀⠀⠀⠀⠀⢄⢴⢗⢕⢕⡗⢵⣝⢕⢕⢕⢗⢜⢕⢕⢕⢕⢵⢕⢇⢕⣕⢱⢜⡟⢽⣟⢿⢽⣿⡗⢝⢟⢯⢝⣗⢽⣗⡷⢿⣗⢿⣿⣗⣽⡷⡱⠇⠁⠀⠀⠈⠘⢿⡺⢽⣿⣎⣿⣿⣿⣿⣿⣿⣿⣿⣿⣿⣿⣿⣿⣿⣿⣿⣿⣿⣿⣿⣿⣿⣿⣿⢟⢇⢕⢕⠀⠀⠀⠀⢕⠀⠀⠀⠀⠁⢕⢕⢕⠀⠀⠕⠀⠀⣔⠀⠀⠀⠀⢕⢕⢕⢕⠁⢕⢕⢕⠕⠀⠀⠀⠀⠀⠀⢕⢕⢕⠀⠀⠀⠀⠀⢕⠀⢕⢕⢕⠀</a:t>
            </a:r>
            <a:br/>
            <a:r>
              <a:t>⢿⢧⢕⢕⡕⢕⢕⢕⢕⢕⢕⢕⢗⢕⢜⢳⢕⢜⢧⡕⢕⢧⢕⢕⢱⣿⣿⢿⢏⠕⠑⠀⠀⠀⠀⠀⠀⠀⠀⠀⠀⠀⠀⠀⠀⠀⠀⠀⠀⠀⠀⠀⠀⠀⠀⠀⠀⠀⠀⠀⠀⠀⠀⠀⠀⠀⠀⠀⠀⠀⠀⠀⠀⠀⠀⠀⠀⠀⠀⠀⠀⠀⠀⠀⠀⠀⠀⠀⠀⠀⠀⠀⠀⠀⠀⠀⠀⠀⠀⠀⠀⡔⢜⢜⢕⢵⣕⢣⢼⣕⣇⣕⢗⢵⣕⡕⢕⢕⢕⢝⢕⢕⢕⣕⢇⢕⡕⢕⣕⢇⢜⣗⢳⢜⣗⢧⣝⣗⢧⣽⡷⢯⣟⣳⣽⣟⣻⣿⢟⢕⠅⠀⠀⠀⠀⠀⠀⠁⢿⣷⣿⡸⣿⣿⢹⣿⣿⣿⣿⣿⣿⣿⣿⣿⣿⣿⣿⣿⣿⣿⣿⣿⣿⣿⢇⢵⡕⡹⢕⠀⠀⠀⠀⠕⠀⠀⠀⠀⠀⠕⢕⢕⢔⠀⠀⠀⠀⣿⣆⠀⠀⠀⠁⢕⢕⢕⠀⢕⢕⢕⠀⠀⠀⠀⠀⠀⠀⢕⢕⢕⠀⠀⠀⠀⠀⠀⠀⢕⢕⠕⠀</a:t>
            </a:r>
            <a:br/>
            <a:r>
              <a:t>⣯⡝⢕⢕⢕⢕⢕⣕⢕⢕⡜⢕⣕⢜⢻⢕⢜⢱⣇⢜⢵⣕⡕⢕⠎⠟⠝⠁⠀⠀⠀⠀⠀⠀⠀⠀⠀⠀⠀⠀⠀⠀⠀⠀⠀⠀⠀⠀⠀⠀⠀⠀⠀⠀⠀⠀⠀⠀⠀⠀⠀⠀⠀⠀⠀⠀⠀⠀⠀⠀⠀⠀⠀⠀⠀⠀⠀⠀⠀⠀⠀⠀⠀⠀⠀⠀⠀⠀⠀⠀⠀⠀⠀⠀⠀⠀⠀⠀⠀⢀⢔⢕⢕⣕⡕⢳⢮⣝⡗⢼⣝⢳⢜⣗⢣⢝⢕⢕⣕⢕⢕⢕⢕⢱⢕⡕⢜⢝⢇⢜⢕⢇⢝⡗⢱⢕⢕⢻⢿⡾⣿⣟⣗⢿⣟⣏⡏⢏⢕⢕⢔⠀⠀⠀⠀⠀⠀⠀⠁⢹⣿⢧⢻⡏⣿⣿⣿⣿⣿⣿⣿⣿⣿⣿⣿⣿⣿⣿⣿⣿⣿⣿⣿⣿⣾⣵⣵⣇⣕⠐⠀⠀⠀⠀⠀⠀⠀⠀⠀⠀⢕⢕⢕⢄⠀⠀⠀⢹⣿⣧⠀⠀⠀⠕⢕⢕⠀⠕⢕⢕⠀⢀⠀⠀⠀⠀⢕⠕⢁⠕⠀⠀⠀⠀⠄⠀⢔⢕⢕⠀⠀</a:t>
            </a:r>
            <a:br/>
            <a:r>
              <a:t>⡿⢷⣕⢜⢧⡕⢕⢜⣇⢕⢹⢵⡕⢕⢧⡕⢕⣣⢜⢻⠇⢘⠅⠔⢁⠀⠀⠀⠀⠀⠀⢀⠀⠀⠀⠀⠀⠀⠀⠀⠀⠀⠀⠀⠀⠀⠀⠀⠀⠀⠀⠀⠀⠀⠀⢄⢀⠀⠀⠀⠀⠀⠀⠀⠀⠀⠀⠀⠀⠀⠀⠀⠀⠀⠀⠀⠀⠀⠀⠀⠀⠀⠀⠀⠀⠀⠀⠀⠀⠀⠀⠀⠀⠀⠀⠀⢀⣄⢴⣟⢳⢵⡗⢣⢜⡝⢳⢕⢕⢕⢕⢝⢳⢕⣕⢇⢝⡗⢣⢝⡕⢣⢕⢕⢕⢕⢕⢕⢕⢱⣜⣝⢗⢮⢕⢣⢼⣕⢣⢼⣕⢳⢽⣻⢿⣯⡝⢔⢕⢕⢕⠀⠀⠀⠀⠀⠀⠀⠀⠑⢇⡱⢸⣿⣿⣿⣿⣿⣿⣿⣿⣿⣿⣿⣿⣿⣿⣿⣿⣿⣿⣿⣿⣿⣿⣿⣿⣿⣿⠀⠀⠀⠀⠀⠀⠀⢸⢔⠀⠀⠀⢕⢕⢕⠀⠀⠀⢜⣿⣿⣇⠀⠀⠀⢕⢕⠀⠀⢕⢕⠀⣼⢀⠀⠀⢐⠅⢑⠀⠀⠀⠀⠀⠀⠀⢱⠁⠕⠑⠀⠀</a:t>
            </a:r>
            <a:br/>
            <a:r>
              <a:t>⣷⡕⢜⢇⢕⢝⢣⢕⢝⢕⢕⢕⢝⢕⢕⢜⠇⢘⠅⠐⠁⠀⢀⠕⠀⠀⠀⠀⣠⣔⡗⠁⠀⠀⠀⠀⠀⠀⠀⠀⠀⠀⠀⠀⠀⠀⠀⠀⠀⠀⠀⠀⠀⠀⢄⠕⢕⠀⠀⠀⠀⠀⠀⠀⠀⠀⠀⠀⠑⠄⢀⠀⠀⠀⠀⠀⠀⠀⠀⠀⠀⠀⠀⠀⠀⢀⠀⠀⠀⠀⠀⠀⢄⢜⢕⢱⢧⡝⢳⢜⡕⢇⢜⡕⢱⢕⡕⢱⣕⡕⢕⢕⡕⢕⢸⡝⢇⢵⣕⢕⢕⢕⢣⢜⡗⢣⢕⡕⢕⢕⡕⢕⢇⢕⢱⢜⣕⢣⢝⡗⢪⢝⢗⢼⡝⢻⠁⠀⠕⢕⢕⢕⠀⠀⠀⠀⠀⠀⠀⠀⢕⢜⢕⢝⢟⠿⠟⠛⠛⠛⠛⠟⠿⢿⣿⣿⣿⣿⣿⣿⣿⣿⣿⣿⣿⣿⣿⣿⢟⠀⡔⠀⠀⠀⠀⠀⢕⢽⡔⠀⠀⠀⢕⢕⠀⠀⠀⠀⣿⣿⣿⣇⠀⠀⠀⢕⠀⠀⢕⠑⢄⣿⠇⠀⠀⠀⠀⠀⠀⠀⠀⠀⠀⠀⢄⡇⠀⠕⠀⢐⠀</a:t>
            </a:r>
            <a:br/>
            <a:r>
              <a:t>⢜⢝⢧⢕⢕⢕⢕⢕⢕⢕⢕⢵⠇⢑⠅⠐⠁⠀⠀⠀⠀⠀⠑⠀⠀⡄⡄⢞⡪⢟⠁⠀⠀⠀⠀⠀⠀⠀⠀⠀⠀⠀⠀⠀⠀⠀⠀⠀⠀⠀⠀⠀⠀⠀⢕⢔⢄⠀⠀⠀⠀⠀⠀⠀⠀⠀⠀⠀⠀⠀⠈⠢⡀⠀⠀⠀⠀⠀⠀⠀⠀⠀⠀⠀⠀⠕⢱⣱⣕⣔⡄⢕⢣⡵⢕⢕⢳⣜⡕⢣⢜⢟⢷⣵⡟⢧⢝⢗⢧⣽⢗⢕⣕⡜⣣⣕⡝⢳⢼⣕⢳⢜⣗⢣⢜⡝⢣⢜⡗⢇⢝⢗⢇⢕⡜⢗⢜⢝⡳⣜⣕⡷⢵⣗⡾⢕⠀⠀⠀⠀⠀⠑⠔⢄⠀⠀⠀⠀⠀⠀⠀⠁⠁⠁⠀⠀⠀⢀⢀⢄⢀⠀⠀⠁⠝⢿⣿⣿⣿⣿⣿⣿⣿⣿⣿⣿⡿⢇⢇⢕⡕⢄⠀⠀⠀⢱⢕⣎⢏⣔⠀⠀⠁⢕⠀⠀⡀⠀⢻⣿⣿⣿⡔⠀⠀⠑⠀⠀⠀⠀⢸⡿⠀⠀⠀⠀⠀⠀⠀⠀⢀⣀⣀⣄⣸⣥⡄⡀⢠⣾⠀</a:t>
            </a:r>
            <a:br/>
            <a:r>
              <a:t>⣧⣕⡕⢳⣧⣕⡿⠕⢘⠍⠁⠐⠁⠀⠀⠀⠀⠀⠀⢀⣠⣔⢕⣰⣷⣽⣟⡣⠁⠀⠀⠀⠀⠀⠀⠀⠀⠀⠀⠀⠀⠀⠀⠀⠀⠀⠀⠀⠀⠀⠀⠀⠀⠀⠑⢕⢕⠀⠀⠀⠀⠀⠀⠀⠀⠀⠀⠀⠀⠀⠀⢕⢕⡕⢄⢀⠀⠀⠀⠀⠀⠀⠀⠀⠀⢄⢺⣿⣿⣿⣷⣧⡕⢕⢕⢇⢕⣜⢕⢇⣕⡝⢳⢵⣝⣗⣧⣝⢕⢸⣝⢗⢵⣝⣳⡕⢕⢕⢕⢜⢕⢱⢜⡕⢇⢼⣕⢳⢽⣕⣣⣽⣳⢷⣿⣟⣿⣿⣽⣟⣿⣝⡟⣿⣯⠁⢀⠀⠀⢀⢔⢔⢄⠀⠕⠀⠀⠀⠀⠀⠀⢀⢄⢄⢔⢔⢕⢕⢕⢕⢕⢕⢔⠀⠀⠘⣿⣿⣿⣿⣿⣿⣿⣿⣿⢏⣵⣧⣝⢕⣎⢇⠀⠀⢀⡕⣕⣷⣵⣿⣆⢀⠀⠀⠀⠀⣧⠀⢸⣿⣿⣿⣷⢀⠀⠀⠀⠀⠀⠀⣼⢇⢕⡕⠀⠀⢔⣵⣴⣵⣝⢫⣟⣝⡳⣯⣞⣺⣿⣷⠀</a:t>
            </a:r>
            <a:br/>
            <a:r>
              <a:t>⠛⠛⠛⠛⠛⠛⠀⠀⠀⠀⠀⠀⠀⠀⠀⠀⠀⠐⠚⠓⠛⠑⠛⠛⠛⠛⠛⠁⠀⠀⠀⠀⠀⠀⠀⠀⠀⠀⠀⠀⠀⠀⠀⠀⠀⠀⠀⠀⠀⠀⠀⠀⠀⠀⠀⠀⠁⠀⠀⠀⠀⠀⠀⠀⠀⠀⠀⠀⠀⠀⠀⠘⠛⠛⠓⠊⠂⠀⠀⠀⠀⠀⠀⠀⠀⠘⠓⠙⠛⠛⠛⠛⠛⠃⠑⠓⠓⠓⠓⠓⠛⠛⠓⠓⠛⠛⠓⠚⠛⠓⠘⠛⠓⠛⠛⠓⠃⠑⠓⠓⠓⠓⠚⠓⠓⠓⠚⠛⠛⠛⠛⠛⠛⠛⠛⠛⠛⠛⠛⠛⠛⠛⠛⠛⠛⠑⠑⠑⠐⠀⠁⠁⠀⠁⠀⠑⠑⠐⠐⠀⠐⠑⠑⠑⠑⠑⠑⠑⠑⠑⠑⠑⠑⠑⠐⠀⠘⠛⠛⠛⠛⠛⠛⠛⠑⠛⠛⠛⠛⠛⠛⠃⠀⠀⠑⠚⠛⠛⠛⠛⠛⠓⠀⠀⠀⠀⠛⠃⠘⠛⠛⠛⠛⠃⠀⠀⠀⠀⠀⠀⠑⠑⠚⠛⠐⠚⠛⠛⠛⠛⠛⠛⠛⠛⠛⠛⠛⠛⠛⠛⠀</a:t>
            </a:r>
            <a:br/>
          </a:p>
        </p:txBody>
      </p:sp>
    </p:spTree>
  </p:cSld>
  <p:clrMapOvr>
    <a:masterClrMapping/>
  </p:clrMapOvr>
</p:sld>
</file>

<file path=ppt/slides/slide10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⢻⣿⣿⣿⣿⣿⣿⣿⣿⢕⢱⣾⣿⣿⣿⣿⣿⢟⢕⢕⢕⢕⢞⢝⢕⢕⢕⢕⢕⢕⢕⢕⢕⢕⢕⢕⢕⢕⢕⢕⢕⢕⢕⢕⢕⢕⢕⢕⢕⢕⢕⢝⢟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⢹⣿⣿⣿⣿⣿⢟⢕⢕⢕⢕⢟⣿⢿⡝⢇⢕⢕⢕⢕⢕⢕⢕⢕⢕⢕⢕⢕⢕⢕⢕⢕⢕⢕⢕⢕⢕⢕⢕⢕⢕⢕⢕⢕⢕⢕⢕⢕⢕⢕⢕⢕⢕⢝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⢜⢻⣿⡿⡇⢕⢕⢕⢕⢕⢕⢕⢕⢕⢕⢕⢕⢕⢕⢕⢕⢕⢕⢕⢕⢕⢕⢕⢕⢕⢕⢕⢕⢕⢕⢕⢕⢕⢕⢕⢕⢕⢕⢕⢕⢗⢷⣷⣷⣧⣵⣕⣕⢕⢜⡻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⡹⢝⢕⢕⢕⢕⢕⢕⢕⢕⢕⢕⢕⢕⢕⢕⢕⢕⢕⢕⢕⢕⢕⢕⢕⢕⢕⢕⢕⢕⢕⢕⢕⢕⢕⢕⢕⢕⢕⢕⢕⢕⢕⢕⣸⣿⣧⢕⢕⢕⢕⢕⢕⢝⢎⢻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⢕⢕⢕⢕⢕⢕⢕⣱⣿⣿⣿⡕⢕⢕⢕⢕⢕⢕⢕⢕⢝⢻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⢱⣿⣿⣿⣿⣿⢕⢕⢕⢕⢕⢕⢕⢕⢕⢕⢜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⢿⣿⣿⢿⣿⣿⣿⣿⢏⢸⢟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⣵⢎⢕⢕⢕⢕⢕⢕⢕⢕⢕⢕⢕⢕⢕⢕⢕⢕⢕⢕⢕⢕⢕⢕⢕⢕⢕⢕⢕⢕⢕⢕⢕⢕⢕⢕⢕⢕⢕⢕⢕⢕⢕⣾⣿⣿⣿⣿⣿⡇⢕⢕⢕⢕⢕⢕⢕⢕⢕⢕⢜⢻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⢕⢺⣿⣿⣿⣿⣿⣿⣿⣿⣿⣿⣿⣿⣿⣿⣿⣿⣿⣿⣿⣿⣿⣿⣿⣿⣿⣿⣿⣿⣿⣿⣿⣿⣿⣿⣿⣿⣿⣿⣿⣿⣿⣿⣿⣿⣿⣿⣿⣿⣿⣿⣿⣿⣿⣿⣿⣿⣿⣿⣿⣿⣿⣿⣿⣿⣿⣿⣿⣿⣿⣿⣿⣿⣿⣿⣿⣿⣿⣿⣿⣿⣿⣿⣿⣿⣿⣿⣿⢟⢕⢕⢕⢕⣵⢞⢏⢕⢕⢕⢕⢕⢕⢕⢕⢕⢕⢕⢕⢕⢕⢕⢕⢕⢕⢕⢕⢕⢕⢕⢕⢕⢕⢕⢕⢕⢕⢕⢕⢕⢕⢕⢕⢕⢕⢕⢕⢕⢕⢸⣿⣿⣿⣿⣿⣿⣷⢕⢕⢕⢕⢕⢕⢕⢕⢕⢕⢕⢕⢹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⢕⢝⢕⢕⢕⣿⣿⢸⣿⡇⢟⢗⢕⡵⢕⣜⣿⣿⣿⣿⢿⢿⡿⢻⣿⣿⣿⣿⣿⣿⣿⣿⣿⣿⣿⣿⣿⣿⣿⣿⣿⣿⡿⢿⢿⢿⢿⢿⢿⣿⢟⢟⢿⢿⢿⢿⢿⢿⢿⢿⢿⢿⢿⢿⢿⢿⢟⢟⢟⢟⢟⢟⢟⢟⢟⢟⢟⢟⢟⢟⢟⢟⢟⢟⢟⢻⣿⣿⣿⣿⡟⢟⢟⢿⢿⢿⢿⢿⢿⢿⢿⢕⢕⢕⣱⡕⢕⢕⢕⢕⢕⢕⢕⢕⢕⢕⢕⢕⢕⢕⢕⢕⢕⢕⢕⢕⢕⢕⢕⢕⢕⢕⢕⢕⢕⢕⢕⢕⢕⢕⢕⢕⢕⢕⢕⢕⢕⢕⢕⢕⢕⢕⣿⣿⣿⢏⢻⢿⣿⣿⡇⢕⢕⢕⢕⢕⢕⢕⢕⢕⢕⢕⢕⢻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⢑⢕⣕⡕⢹⣎⢕⢕⢕⡇⢸⢕⢕⢕⢕⢕⢕⢕⢕⢕⢕⢕⢕⢕⢕⢕⢕⢕⢕⢕⢕⢕⢕⢕⢕⢕⢕⢸⡏⢕⢕⢕⢕⢕⢕⢕⢕⢕⢕⢕⢕⢕⢕⢕⢕⢕⢕⢕⢕⢕⢕⢕⢕⢕⢕⢕⢕⢕⢕⢕⢕⢕⢕⢕⢸⣿⣿⣿⣿⢕⢕⢕⢕⢕⢕⢕⢕⢕⢕⢕⣵⢾⢟⢏⢕⢕⢕⢕⢕⢕⢕⢕⢕⢕⢕⢕⢕⢕⢕⢕⢕⢕⢕⢕⢕⢕⢕⢕⢕⢕⢕⢕⢕⢕⢕⢕⢕⢕⢕⢕⢕⢕⢕⢕⢕⢕⢕⢕⢕⢕⢕⣿⣿⣇⢕⢕⢕⣿⣿⡇⢕⢕⢕⢕⢕⢕⢕⢕⢕⢕⢕⢕⢜⣿⠀</a:t>
            </a:r>
            <a:br/>
            <a:r>
              <a:t>⣿⣿⣿⣿⣿⣿⣿⣿⣿⣿⣿⣿⣿⣿⣿⣿⣿⣿⣿⣿⢸⣿⣿⣿⣿⣿⣿⣿⣿⣿⣿⣿⣿⣿⣿⣿⣿⣿⣿⣿⣿⣿⣿⣿⣿⣿⣿⣿⣿⣿⣿⢕⣿⢸⡇⢕⢹⡇⢕⢕⣕⣕⣱⣵⣵⣵⣵⣕⣕⡕⢕⢕⢕⢖⢇⢕⡕⢕⢝⠇⢕⢿⡕⢕⢕⡇⢸⢕⢕⢕⢕⢕⢕⢕⢕⢕⢕⢕⢕⢕⢕⢕⢕⢕⢕⢕⢕⢕⢕⢕⢕⢕⢕⢸⡇⢕⢕⢕⢕⢕⢕⢕⢕⢕⢕⢕⢕⢕⢕⢕⢕⢕⢕⢕⢕⢕⢕⢕⢕⢕⢕⢕⢕⢕⢕⢕⢕⢕⢕⢕⢸⣿⣿⣿⣿⢕⢕⢕⢕⢕⢕⢕⢕⢕⢕⢝⢕⢕⢕⢕⢕⢕⢕⢕⢕⢕⢕⢕⢕⢕⢕⢕⢕⢕⢕⢕⢕⢕⢕⢕⢕⢕⢕⢕⢕⢕⢕⢕⢕⢕⢕⢕⢕⢕⢕⢕⢕⢕⢕⢕⢕⢕⢕⢕⢕⢕⢕⣿⣿⣿⣧⣵⣵⣿⣿⡇⢕⢕⢕⢕⢕⢕⢕⢕⢕⢕⢕⢕⢕⢹⠀</a:t>
            </a:r>
            <a:br/>
            <a:r>
              <a:t>⣿⣿⣿⣿⣿⣿⣿⣿⣿⣿⣿⣿⣿⣿⣿⣿⣿⣿⣿⣿⢜⣿⣿⣿⣿⣿⣿⣿⣿⣿⣿⣿⣿⣿⣿⣿⣿⣿⣿⣿⣿⣿⣿⣿⣿⣿⣿⣿⣿⣿⣿⢕⣿⢸⡇⢕⣺⣵⣾⣿⣿⣿⣿⡿⢟⣟⣫⣽⡽⣱⡇⣝⣕⣇⣕⡱⢇⢐⠕⣧⢱⡕⢕⢕⢕⣇⡜⣕⢕⢕⢕⢕⢕⢕⢕⢕⢕⢕⢕⢕⢕⢕⢕⢕⢕⢕⢕⢕⢕⢕⢕⢕⢕⢸⡇⢕⢕⢕⢕⢕⢕⢕⢕⢕⢕⢕⢕⢕⢕⢕⢕⢕⢕⢕⢕⢕⢕⢕⢕⢕⢕⢕⢕⢕⢕⢕⢕⢕⢕⢕⣾⣿⣿⣿⣿⢕⢕⢕⢕⢕⢕⢕⢕⢕⢕⢕⢕⢕⢕⢕⢕⢕⢕⢕⢕⢕⢕⢕⢕⢕⢕⢕⢕⢕⢕⢕⢕⢕⢕⢕⢕⢕⢕⢕⢕⢕⢕⢕⢕⢕⢕⢕⢕⢕⢕⢕⢕⢕⢕⢕⢕⢕⢕⢕⢕⢕⢕⢹⣿⣿⣿⣿⣿⣿⣿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⣿⣿⣿⣿⣿⢿⣫⣵⣾⣿⣿⣿⡿⣱⣿⢱⣿⣿⣿⣿⣿⡇⢐⢕⢜⢇⣷⡕⢕⢔⠈⠙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⢕⢕⢕⢝⢿⢿⣿⣿⢿⢇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⣣⣿⣿⣿⣿⣿⢟⣵⣿⣿⣿⣿⣿⣿⣿⢣⣿⡟⣼⣿⣿⣿⣿⣿⣿⡔⠑⢕⢕⢿⣷⢕⢕⢔⢔⢕⢳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⣸⣿⣿⣿⣿⢟⣵⣿⣿⣿⡿⣿⣿⣿⣿⢇⣿⣿⡇⣿⣿⣿⣿⣿⣿⣿⣿⡄⠔⢕⢸⣿⡇⠕⢕⢅⢕⢕⢜⢝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⣱⣿⣿⣿⡿⣳⣿⣿⣿⣿⣯⣾⣿⣿⣿⡟⣼⣿⣿⢱⣿⣿⣿⣿⣿⣿⣿⣯⣿⣇⠁⢸⣿⣿⢅⢕⢕⢕⢕⢕⢕⢕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⣱⣷⣷⣧⣵⣿⣿⣿⡿⣱⣿⣿⢻⣿⣳⣿⣿⣿⣿⣿⢱⣿⣿⣿⢸⣿⣿⣿⣿⣿⣿⣿⣿⡼⣿⢕⢸⣿⣿⡕⢑⢕⢕⢑⢁⠁⣴⣾⣿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⣵⣿⣿⣿⣿⣿⣿⡿⣿⡿⣱⣿⣿⣱⡿⣽⣿⣿⣿⣿⣿⣇⣾⣿⣿⡿⣼⣿⣿⣿⣿⣿⣿⣿⣿⡇⢏⢕⣻⣿⣿⡇⢕⢡⡕⢕⢕⠵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⡕⣸⣿⣿⡿⣿⣝⢟⢟⢕⢿⢣⣿⣿⢷⣿⢱⣿⣿⣿⣿⣿⢿⢹⢟⢝⣵⡇⣸⣿⣿⣿⣿⣿⣿⣿⣿⡧⢕⡼⣹⣿⡿⠑⠑⠑⠅⠄⢇⢔⢄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⣿⢱⢜⣿⢟⢿⣮⢏⢗⡕⢕⢕⣾⣿⣿⣿⢇⣿⣿⣿⣿⣿⡏⢕⢕⣞⣿⣿⢿⣿⣿⣿⣿⣿⣿⣿⣿⣿⡧⠀⠑⢙⠙⢅⡆⡆⢀⠁⠕⠅⠑⠅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⡇⢱⡜⢇⡕⢝⣵⣿⡟⢕⢱⣿⣿⣿⡟⣼⣿⣿⣿⣿⣟⡇⣸⢸⣿⣝⣝⣸⣿⢻⣿⣿⣿⣿⣿⣿⣿⢏⠑⠔⢄⢔⢸⡗⡇⢕⢕⢔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⢸⢸⡮⣏⡺⢿⢸⣿⣿⣿⢱⣿⡿⣹⣿⣿⣿⢇⣇⣿⣿⣿⣿⣿⢇⣿⣿⣿⣿⣿⣿⣿⣿⢕⢸⣿⡕⢕⣿⡇⡇⢇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⢕⢕⢕⢕⢕⢕⢕⢕⢜⢝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⢿⡟⢻⣿⣿⣿⣿⣿⣿⣿⣿⣿⣿⣿⣿⣿⣿⣿⣿⣿⣿⣿⣿⣿⣿⡇⢕⣕⣵⡗⠁⢳⢕⢽⢟⣿⣿⢽⢏⣾⡟⢱⣿⣿⣿⡟⣸⢸⢿⣿⣿⣿⡟⡕⣿⣿⣿⣿⣿⣿⡿⡇⢕⣿⣿⢇⡟⣿⢸⢱⢟⣿⡇⢕⣿⡇⢕⢕⢸⣿⣿⣿⣿⣿⣿⣿⣿⣿⣿⣿⣿⣿⣿⣿⣿⣿⣿⣿⣿⣿⣿⣿⣿⣿⣿⣿⣿⣿⢕⢕⢕⢕⢕⢕⢕⢕⢕⢕⢕⢕⢕⢕⢕⢕⢕⢕⢕⢕⢕⢕⢕⢕⢕⢸⣿⣿⣿⣿⢕⢕⢕⢕⢕⢕⢕⢕⢕⢕⢕⢕⢕⢕⢕⢕⢕⢕⢕⢕⢕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⢏⣕⣣⣵⣾⣿⡹⣿⣿⣿⣿⣿⣿⣿⣿⣿⣿⣿⣿⣿⣿⣿⣿⣿⣿⣿⣿⢟⣵⢾⣿⢟⠁⠀⢸⢕⢕⢅⣿⡿⣿⣸⢏⡜⣸⣿⣿⣿⢱⡇⣿⣿⣷⣾⣿⢱⣵⣻⣿⣿⣿⣿⡟⡇⢕⣼⣽⣾⢸⢕⣯⡏⣱⢕⣿⡇⢕⣿⡇⢕⢕⢜⢟⢟⢻⣿⣿⣿⣿⣿⣿⣿⣿⣿⣿⣿⣿⣿⣿⣿⣿⣿⣿⣿⣿⣿⣿⣿⣿⣿⡿⢕⢕⢕⢕⢕⢕⢕⢕⢕⢕⢕⢕⢕⢕⢕⢕⢕⢕⢕⢕⢕⢕⢕⢕⢕⢸⣿⣿⣿⣿⢕⢕⢕⢕⢕⢕⢕⢕⢕⢕⢕⢕⢕⢕⢕⢕⢕⢕⢕⢕⢕⣿⣷⣷⢕⢕⢕⢸⣧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⣧⢝⢧⢻⡟⡿⢇⢹⣿⣿⣿⣿⣿⣿⣿⣿⣿⣿⣿⣿⣿⣿⣿⣿⣿⢟⣵⢟⢹⡾⢕⠀⠀⠀⢸⡜⢕⣸⣿⣻⡇⢇⣾⢕⣿⣿⣿⢇⡌⢁⠙⠑⠓⠹⢝⣻⣿⣿⣇⢿⡟⣿⡇⠜⠜⠙⠛⢋⠜⢕⡿⣱⣿⢕⣿⡇⢕⣿⡇⢕⢕⢱⣾⣿⣿⣿⣿⣿⣿⣿⣿⣿⣿⣿⣿⣿⣿⣿⣿⣿⣿⣿⣿⣿⣿⣿⣿⣿⣿⣿⡇⢕⢕⢕⢕⢕⢕⢕⢕⢕⢕⢕⢕⢕⢕⢕⢕⢕⢕⢕⢕⢕⢕⢕⢕⢕⢸⣿⣿⣿⣿⢕⢕⢕⢕⢕⢕⢕⢕⢕⢕⢕⢕⢕⢕⢕⢕⢕⢕⢕⢕⢕⣿⣿⣿⢕⢕⢕⢸⢏⢕⣵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⡜⠑⠵⠇⠁⠁⠹⣿⣿⣿⣿⣿⣿⣿⣿⣿⣿⣿⣿⣿⣿⡿⣣⢎⢕⣵⡟⢕⢕⠀⠀⠀⠀⢣⢣⣿⢏⣿⢕⢕⡇⢕⡟⣿⣿⣼⣇⢕⣔⡔⢔⣰⣵⣿⣿⣿⣿⣿⣷⣿⢕⢇⢔⢄⣼⣧⣇⡾⢱⠘⣿⢕⣿⡇⢕⣿⡇⢕⢕⢸⣿⣿⣿⣿⣿⣿⣿⣿⣿⣿⣿⣿⣿⣿⣿⣿⣿⣿⣿⣿⣿⣿⣿⣿⣿⣿⣿⣿⡇⢕⢕⢕⢕⢕⢕⢕⢕⢕⢕⢕⢕⢕⢕⢕⢕⢕⢕⢕⢕⢕⢕⢕⢕⢕⣿⣿⣿⣿⣿⢕⢕⢕⢕⢕⢕⢕⢕⢕⢕⢕⢕⢕⢕⢕⢕⢕⢕⢕⢕⢱⣿⣿⣿⢕⢕⢕⢕⣵⣿⣿⢇⢕⠑⠁⠀⠀⢅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⣔⠀⠕⠕⠀⠁⠜⣿⣿⣿⣿⣿⣿⣿⣿⣿⣿⣿⣿⡟⡽⣣⣾⣿⡏⡕⢕⢕⢔⢄⢀⢰⢜⣾⢏⢸⡇⢕⡇⢕⢕⡕⣿⣿⢿⣟⢗⢾⣳⣾⣿⣿⣿⣿⣿⣿⣿⣿⣿⣷⢼⢵⢟⣿⢯⡾⢕⣾⢄⣼⢕⣿⡇⢕⣿⡇⢕⢕⢜⣿⣿⣿⣿⣿⣿⣿⣿⠿⢿⣿⣿⢿⣿⣿⣿⣿⣿⣿⣿⣿⣿⣿⣿⣿⣿⣿⣿⡇⢕⢕⢕⢕⢕⢕⢕⢕⢕⢕⢕⢕⢕⢕⢕⢕⢕⢕⢕⢕⢕⢕⢕⢕⢕⣿⣿⣿⣿⡿⢕⢕⢕⢕⢕⢕⢕⢕⢕⢕⢕⢕⢕⢕⢕⢕⢕⢕⢀⢕⢸⣿⣿⣿⢕⢸⢕⣾⣿⡿⢏⠑⠑⠀⢄⢄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⣆⠀⠀⢔⠐⠀⢘⢿⣟⣻⣽⣿⣿⣷⣷⣾⣿⡝⡜⣵⣿⣿⡟⣱⡇⢕⢑⢑⢅⣱⢏⢸⢏⢕⣿⡇⢸⡇⢕⢕⢕⢹⣿⣾⣿⣿⣿⣿⣿⣿⣿⣿⣿⣿⣿⣿⣿⣿⣿⣿⣿⣿⣿⢟⣼⡇⡹⢸⣿⢕⣿⡇⢕⣿⡇⢕⢕⢕⣿⣿⣿⣿⣿⣿⣿⢣⣾⣵⣜⢝⢽⣿⣿⣿⣿⣿⣿⣿⣿⣿⣿⣿⣿⣿⣿⣿⡇⢕⢕⢕⢕⢕⢕⢕⢕⢕⢕⢕⢕⢕⢕⢕⢕⢕⢕⢕⢕⢕⢕⢕⢕⢕⣿⣿⣿⣿⡇⢕⢕⢕⢕⢕⢕⢕⢕⢕⢕⢕⢕⢕⢕⢕⢕⢕⢕⢕⢕⢸⣿⣿⣿⣱⣿⡿⠟⠋⠁⠀⠀⢄⣰⡾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⢀⠀⢄⢔⣵⣿⣿⣿⣿⣿⣿⣿⢿⢯⢟⢕⣕⢜⢹⣿⠣⣿⡿⢿⢗⣱⣵⡟⢕⢜⢕⢕⣿⡗⢜⣷⢕⢕⢕⢕⢿⣿⣿⣿⣿⣿⣿⣿⣿⣿⣿⣿⣿⣿⣿⣿⣿⣿⣟⣽⢟⣼⢏⡇⡇⢸⣿⢕⣿⡇⢕⣿⡇⢕⢕⢕⢸⣿⣿⣿⣿⢟⠑⠕⢹⢹⢿⢇⣕⣿⣿⣿⣿⣿⣿⣿⣿⣿⣿⣿⣿⣿⣿⣿⡇⢕⢕⢕⢕⢕⢕⢕⢕⢕⢕⢕⢕⢕⢕⢕⢕⢕⢕⢕⢕⢕⢕⢕⢕⢕⣿⣿⣿⣿⡇⢕⢕⢕⢕⢕⢕⢕⢕⢕⢕⢕⢕⢕⢕⢕⢕⢕⢕⢕⡕⣾⣿⣿⣿⣿⣷⣴⣴⣴⣴⡷⢇⢜⢟⢇⢕⢕⢕⢕⢕⢕⢕⢕⢕⢕⢕⢕⢕⢕⢕⢕⢕⢕⢕⢕⢕⢕⢕⢕⢕⢕⢕⢕⢕⢕⢕⢕⢕⢕⢕⢕⢕⢕⢕⢕⢕⢕⢕⢕⢕⢕⢕⢕⢕⣕⣕⠀</a:t>
            </a:r>
            <a:br/>
            <a:r>
              <a:t>⣿⣿⣿⣿⣿⣿⣿⣿⣿⣿⣿⣿⣿⣿⣿⣿⣿⣿⣿⣷⡄⠁⣿⣿⣿⡿⢟⢏⢕⢝⢕⡕⠕⠑⠕⢔⢕⢻⡏⢕⢔⢅⢕⣾⣿⡿⢕⢕⢕⢕⢕⣿⡿⡕⢸⢕⢕⢕⢕⢕⢻⣿⣿⣿⣿⣿⣿⣿⣿⣿⣿⣿⣿⣿⣿⣿⣿⢏⢕⣼⡟⠁⢕⢇⢸⡏⠕⠿⣣⣵⣽⣵⣕⣕⢕⢸⣿⣿⡿⠏⠐⠀⠀⠘⠁⣠⣗⣼⣿⢿⣿⣯⣿⣿⣿⣿⣿⣿⣿⣿⣿⣿⣿⡇⢕⢕⢕⢕⢕⢕⢕⢕⢕⢕⢕⢕⢕⢕⢕⢕⢕⢕⢕⢕⢕⢕⢕⢕⢕⣿⣿⣿⣿⡇⢕⢕⢕⢕⢕⢕⢕⢕⢕⢕⢕⢕⢕⢕⢕⢕⢕⢕⢕⢷⣿⣿⣿⣿⣿⣿⣿⣿⣿⣿⣯⢕⢕⢕⢕⢕⢕⢕⢕⢕⢕⢕⢕⢕⢕⢕⢕⢕⢕⢕⢕⢕⢕⢕⢕⢕⢕⢕⢕⢕⢕⢕⢕⢕⢕⢕⢕⢕⢕⢕⢕⢕⢕⢕⢕⢕⢕⢕⢕⢕⢕⢕⢕⢸⣿⣿⠀</a:t>
            </a:r>
            <a:br/>
            <a:r>
              <a:t>⣿⣿⣿⣿⣿⣿⣿⣿⣿⣿⣿⣿⣿⣿⣿⣿⣿⣿⣿⣿⡟⠀⠁⠈⠑⠕⠕⠑⣱⣵⣵⣷⣧⢐⠀⠁⠕⢸⡇⢕⢕⣵⣿⢟⢕⢕⢕⢕⢕⢕⢕⢹⡏⡇⣱⣿⡕⠑⠁⢁⢕⢜⢟⢿⣿⣿⣿⣯⣿⣿⣿⣿⣽⡿⢿⢏⢕⢕⢕⣿⢕⢔⢕⢕⢔⢕⢕⢜⢕⢝⢻⢿⣿⣿⣿⣧⣝⢟⠁⠀⠀⠘⠑⢀⣵⣽⢽⡻⣿⣧⢕⢕⢕⢕⣿⣿⣿⣿⣿⣿⣿⣿⣿⡇⢕⢕⢕⢕⢕⢕⢕⢕⢕⢕⢕⢕⢕⢕⢕⢕⢕⢕⢕⢕⢕⢕⢕⢕⢕⣿⣿⣿⣿⡇⢕⢕⢕⢕⢕⢕⢕⢕⢕⢕⢕⢕⢕⢕⢕⢕⢕⢕⢕⢸⣿⣿⣿⣿⣿⣿⣿⣿⣿⣿⣿⢕⢕⢕⢕⢕⢕⢕⢕⢕⢕⢕⢕⢕⢕⢕⢕⢕⢕⢕⢕⢕⢕⢕⢕⢕⢕⢕⢕⢕⢕⢕⢕⢕⢕⢕⢕⢕⢕⢕⢕⢕⢕⢕⢕⢕⢕⢕⢕⢕⢕⢕⢕⢜⣿⣿⠀</a:t>
            </a:r>
            <a:br/>
            <a:r>
              <a:t>⣿⣿⣿⣿⣿⣿⣿⣿⣿⣿⣿⣿⣿⣿⣿⣿⣿⣿⣿⣿⢑⢔⠀⠀⠀⠐⠀⠀⠘⢿⣿⣿⣿⣷⣦⡀⠀⠀⢕⣵⡿⢏⢕⢕⢕⢕⢅⢕⣕⣕⣕⣕⢻⣾⣿⣿⢜⠄⠀⢕⢕⢕⢕⣱⣷⣽⣟⢿⣿⢿⠟⠏⢕⢕⢱⡜⢕⢕⢸⡏⢕⢄⢕⢕⢕⢕⢕⢕⠑⠁⡜⢕⢎⢝⢻⣿⣿⣷⣕⠘⠑⢀⣔⣻⡷⣯⣗⢯⣿⣿⣧⢕⢕⢱⣿⣿⣿⣿⣿⣿⣿⣿⣿⡇⢕⢕⢕⢕⢕⢕⢕⢕⢕⢕⢕⢕⢕⢕⢕⢕⢕⢕⢕⢕⢕⢕⢕⢕⢕⣿⣿⣿⣿⡇⢕⢕⢕⢕⢕⢕⢕⢕⢕⢕⢕⢕⢕⢕⢕⢕⢕⢕⢕⢜⣿⣿⣿⣿⣿⣿⣿⣿⣿⣿⡇⢕⢕⢕⢕⢕⢕⢕⢕⢕⢕⢕⢕⢕⢕⢕⢕⢕⢕⢕⢕⢕⢕⢕⢕⢕⢕⢕⢕⢕⢕⢕⢕⢕⢕⢕⢕⢕⢕⢕⢕⢕⢕⢕⢕⢕⢕⢕⢕⢕⢕⢕⢕⢕⢸⣿⠀</a:t>
            </a:r>
            <a:br/>
            <a:r>
              <a:t>⣿⣿⣿⣿⣿⣿⣿⣿⣿⣿⣿⣿⣿⣿⣿⣿⣿⣿⣿⡏⢕⢕⢄⠀⠀⠀⠔⠆⠀⠁⢻⣿⣿⣿⣿⣿⣷⢰⣾⢏⢕⢕⢕⢕⣱⣷⣷⣾⣿⣿⣿⣿⡇⣿⣿⣿⢕⠀⠁⡕⢕⣱⣾⣿⣿⣿⣿⡇⠀⠀⠀⠀⢝⡇⣿⡇⢱⡎⡾⢱⢕⢕⠕⠕⠑⠑⠁⠀⠀⢄⢕⢕⢕⠕⢕⢜⢟⠻⠟⠁⣠⡾⣟⣯⣿⣿⣿⣿⣷⣷⢟⢇⢕⢕⢜⣿⣿⣿⣿⣿⣿⣿⣿⡇⢕⢕⢕⢕⢕⢕⢕⢕⢕⢕⢕⢕⢕⢕⢕⢕⢕⢕⢕⢕⢕⢕⢕⢕⢸⣿⣿⣿⣿⢇⢕⢕⢕⢕⢕⢕⢕⢕⢕⢕⢕⢕⢕⢕⢕⢕⢕⢕⢕⢕⢹⣿⣿⣿⣿⣿⣿⣿⣿⣿⡏⢕⢕⢕⢕⢕⢕⢕⢕⢕⢕⢕⢕⢕⢕⢕⢕⢕⢕⢕⢕⢕⢕⢕⢕⢕⢕⢕⢕⢕⢕⢕⢕⢕⢕⢕⢕⢕⢕⢕⢕⢕⢕⢕⢕⢕⢕⢕⢕⢕⢕⢕⢕⢕⢕⢿⠀</a:t>
            </a:r>
            <a:br/>
            <a:r>
              <a:t>⣿⣿⣿⣿⣿⣿⣿⣿⣿⣿⣿⣿⣿⣿⣿⣿⣿⣿⣿⣧⢕⢕⢕⢄⠀⠀⠀⠀⢄⠀⠀⠹⣿⢿⣟⡟⣱⡟⢕⢕⢕⢕⢕⣾⣿⣿⣿⣿⣿⣿⣿⡏⢕⣿⣿⣿⡇⠀⠀⣿⣿⣿⣿⣿⣿⣿⣿⣇⠀⠀⠀⠀⢜⢕⢻⡇⢸⢱⢱⢎⢕⢕⢱⢀⣀⣠⣤⣴⣕⣕⢕⢕⠑⠀⠀⠀⠀⠀⠀⠑⡿⣪⢷⡿⣿⣿⣿⣿⣿⢏⢕⢕⢕⢕⣾⣿⣿⣿⣿⣿⣿⣿⣿⢕⢕⢕⢕⢕⢕⢕⢕⢕⢕⢕⢕⢕⢕⢕⢕⢕⢕⢕⢕⢕⢕⢕⢕⢕⢸⣿⣿⣿⣿⢕⢕⢕⢕⢕⢕⢕⢕⢕⢕⢕⢕⢕⢕⢕⢕⢕⢕⢕⢕⢕⢕⢻⣿⣿⣿⣿⣿⣿⣿⡿⢇⢕⢕⢕⢕⢕⢕⢕⢕⢕⢕⢕⢕⢕⢕⢕⢕⢕⢕⢕⢕⢕⢕⢕⢕⢕⢕⢕⢕⢕⢕⢕⢕⢕⢕⢕⢕⢕⢕⢕⢕⢕⢕⢕⢕⢕⢕⢕⢕⢕⢕⢕⢕⢕⢕⢜⠀</a:t>
            </a:r>
            <a:br/>
            <a:r>
              <a:t>⣿⣿⣿⣿⣿⣿⣿⣿⣿⣿⣿⣿⣿⣿⣿⣿⣿⣿⣿⣿⢇⢕⠑⠁⠀⠀⢀⠀⠀⠀⢀⢔⢕⣻⢗⠕⠋⠑⠑⠑⠕⢕⣾⣿⣿⣿⣿⣿⣿⣿⣿⡇⢕⣿⡿⣿⣧⠀⠀⣿⣿⣿⣿⣿⣿⣿⣿⣿⠀⠀⠀⠀⠀⢕⠕⠃⠑⠅⠁⠱⣵⣷⢕⢕⠉⠙⠛⠻⠿⢿⢟⠁⠀⠀⠀⠀⠀⠀⢄⠄⢜⣿⣏⣿⣿⣿⣷⣾⢕⢕⢕⢕⢕⢕⢸⣿⣿⣿⣿⣿⣿⣿⣿⢕⢕⢕⢕⢕⢕⢕⢕⢕⢕⢕⢕⢕⢕⢕⢕⢕⢕⢕⢕⢕⢕⢕⢕⢕⢸⣿⣿⣿⣿⢕⢕⢕⢕⢕⢕⢕⢕⢕⢕⢕⢕⢕⢕⢕⢕⢕⢕⢕⢕⢕⢕⢕⢹⣿⣿⣿⣿⣿⣿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⣼⣿⣗⡕⢔⢄⢜⢔⠔⢕⣕⣱⣷⢏⠔⠀⠀⠀⠀⠀⠀⠀⠀⠉⠙⠟⠿⣿⣿⣏⣿⣷⢕⢿⣧⢿⣿⡔⠀⢻⣿⣿⣿⣿⣿⣿⣿⡇⠀⠀⠀⠀⠀⢕⠀⠕⢀⢀⠳⢠⣿⣿⡇⢜⢇⢄⠀⠀⠀⠀⠀⠀⠄⠀⠀⠀⢄⢕⢕⢰⣿⣿⣿⣿⣿⣿⡿⢿⣿⡇⢕⢕⢕⢕⢸⣿⣿⣿⣿⣿⣿⣿⣿⢕⢕⢕⢕⢕⢕⢕⢕⢕⢕⢕⢕⢕⢕⢕⢕⢕⢕⢕⢕⢕⢕⢕⢕⢕⢸⣿⣿⣿⣿⢕⢕⢕⢕⢕⢕⢕⢕⢕⢕⢕⢕⢕⢕⢕⢕⢕⢕⢕⢕⢕⢕⢕⢕⢜⢿⣿⣿⣿⣿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⢿⣿⣿⣿⣇⢕⢕⢕⢕⢝⢯⠟⣱⢏⠀⠀⠀⠀⠀⠀⠀⢀⠀⠀⠀⠀⠀⠀⠉⠟⢹⣿⡇⠸⣿⢪⢿⣷⡀⠜⣿⣿⣿⣿⣿⣿⣿⠁⠀⠀⠀⠀⠀⢱⢕⣄⠑⠕⢰⣾⣿⣿⡇⢕⢜⢔⠔⠀⠀⠀⠄⢀⢄⢄⢄⢀⢅⢅⢰⣿⣿⣿⣿⣿⣿⣿⣿⡇⢟⢕⢱⣕⢕⢕⢸⣿⣿⣿⣿⣿⣿⣿⣿⢕⢕⢕⢕⢕⢕⢕⢕⢕⢕⢕⢕⢕⢕⢕⢕⢕⢕⢕⢕⢕⢕⢕⢕⢕⢸⣿⣿⣿⣿⢕⢕⢕⢕⢕⢕⢕⢕⢕⢕⢕⢕⢕⢕⢕⢕⢕⢕⢕⢕⢕⢕⢕⢕⢕⢕⢻⣿⣿⣿⣧⣕⢕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⣷⡻⣿⣿⣿⣧⢕⢕⢕⢕⢕⡵⢕⢕⠀⠀⠀⠀⢀⠔⠑⠀⠀⢀⠀⠀⠀⠀⠀⠀⠀⠝⠕⠀⢹⡎⢯⣿⣷⡀⢻⣿⣿⣿⣿⣿⠇⠀⠀⠀⠀⠀⠀⠸⠗⠝⠕⠇⠟⠿⠿⠿⠇⠕⢕⢸⠔⠀⠀⠐⢕⢕⢕⢕⣷⣿⣿⣿⣸⣿⣿⣿⣿⣿⣿⣿⣯⣕⡕⢕⣾⢏⢕⢕⣾⣿⣿⣿⣿⣿⣿⣿⣿⢕⢕⢕⢕⢕⢕⢕⢕⢕⢕⢕⢕⢕⢕⢕⢕⢕⢕⢕⢕⢕⢕⢕⢕⢕⢸⣿⣿⣿⣿⢕⢕⢕⢕⢕⢕⢕⢕⢕⢕⢕⢕⢕⢕⢕⢕⢕⢕⢕⢕⢕⢕⢕⢕⢕⢕⢕⢝⢟⢝⢕⢕⣼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⡮⢙⠛⠙⠈⠁⠁⢠⡞⣵⡕⢕⠀⠀⠀⢄⠑⠀⠀⢄⢑⠀⠀⠀⠀⠀⠀⠀⠀⠀⠀⠀⠀⢻⣸⣿⡞⣷⠘⣿⣿⣿⣿⡏⠀⠀⠀⠀⠀⠀⠀⠀⠀⠀⠀⠀⠀⠀⠀⠀⠀⠀⠀⠀⠀⠀⠀⠀⠑⠑⠱⢾⣿⡿⠟⣵⣿⣿⣿⣿⣿⣿⣿⣿⣿⣻⣿⣿⣷⣵⣕⢕⣾⣿⣿⣿⣿⣿⣿⣿⣿⢕⢕⢕⢕⢕⢕⢕⢕⢕⢕⢕⢕⢕⢕⢕⢕⢕⢕⢕⢕⢕⢕⢕⢕⢕⣾⣿⣿⣿⡿⢕⢕⢕⢕⢕⢕⢕⢕⢕⢕⢕⢕⢕⢕⢕⢕⢕⢕⢕⢕⢕⢕⢕⢕⢕⢕⢕⢕⢕⢕⢕⢕⣿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⢕⢕⢕⢔⢔⢄⣰⢏⣾⡿⢕⢕⢔⢀⠁⠀⠀⠐⠁⠀⠁⠐⢀⠀⠀⠀⠀⠀⠀⠀⠀⠀⠀⠁⢏⣿⢿⣜⢇⠜⣿⣿⡟⠀⠀⠀⠀⠀⠀⠀⠀⠀⠀⠀⠀⠀⠀⠀⠀⠀⠀⠀⠀⠀⠀⠀⠀⠀⠀⠀⠀⠀⠀⠀⠀⠙⠛⠻⠿⢿⣿⣿⣿⣿⣿⣿⣿⣿⣿⣿⣿⣿⣿⣿⣿⣿⣿⣿⣿⣿⣿⢕⢕⢕⢕⢕⢕⢕⢕⢕⢕⢕⢕⢕⢕⢕⢕⢕⢕⢕⢕⢕⢕⢕⢕⢕⣿⣿⣿⣿⡇⢕⢕⢕⢕⢕⢕⢕⢕⢕⢕⢕⢕⢕⢕⢕⢕⢕⢕⢕⢕⢕⢕⢕⢕⢕⢕⢕⢕⢕⢕⢕⢕⢇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⢄⢑⢕⢕⡼⢣⣾⡟⢕⢕⢕⠁⠀⠀⠀⠀⠀⠁⠁⠀⠀⠀⠁⠄⠀⠀⠀⠀⠀⠀⠀⠀⠀⠁⢻⣷⣝⣮⡀⠘⠙⠁⠀⠀⠀⠀⠀⠐⠄⢀⠀⠀⠀⠀⠀⠀⠀⠀⠀⠀⠀⠀⠀⠀⠀⠀⠀⠀⠀⠀⠀⠀⠀⠀⠀⠀⠀⠀⠀⠝⣿⣿⣿⣿⣿⣿⣿⣿⣿⣾⣿⣳⣾⣿⣿⣿⣿⣿⣿⣿⢕⢕⢕⢕⢕⢕⢕⢕⢕⢕⢕⢕⢕⢕⢕⢕⢕⢕⢕⢕⢕⢕⢕⢕⢕⣿⣿⣿⣿⡇⢕⢕⢕⢕⢕⢕⢕⢕⢕⢕⢕⢕⢕⢕⢕⢕⢕⢕⢕⢕⢕⢕⢕⢕⢕⢕⢕⢕⢕⢕⢕⢕⢕⢁⢕⢕⢕⢕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⢱⢞⣱⣿⢏⢱⡎⢕⢕⠀⠀⠀⠀⠀⠀⠀⠀⠀⠀⠀⠀⠀⠐⠀⠀⠀⠀⠀⠀⠀⠀⠀⠁⢿⣿⣿⢌⠑⠁⠀⠀⠀⠀⠀⠀⠀⠀⠁⠀⠄⠄⢄⢤⢄⢄⢄⢄⢀⢀⢀⢄⢄⢄⢀⠀⠀⠀⠀⠀⠀⠀⠀⠀⠀⠀⠀⠀⢔⣿⣿⣿⣿⣿⣿⣿⣿⣿⣿⣿⣿⣿⣿⣿⣿⣿⣿⣿⣿⢕⢕⢕⢕⢕⢕⢕⢕⢕⢕⢕⢕⢕⢕⢕⢕⢕⢕⢕⢕⢕⢕⢕⢕⢕⣿⣿⣿⣿⡇⢕⢕⢕⢕⢕⢕⢕⢕⢕⢕⢕⢕⢕⢕⢕⢕⢕⢕⢕⢕⢕⢕⢕⢕⢕⢕⣵⣵⣵⣕⣕⡕⠁⠐⠅⢕⢕⠕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⡱⢏⣵⡿⢇⢱⢏⢕⢕⢕⠀⠀⠀⠀⠀⠀⠀⠀⠀⠀⠀⠀⠀⠀⠀⠀⠀⠀⠀⠀⠀⠀⠀⠀⢸⢇⣿⠀⠀⢀⠀⠀⠀⠀⠀⠀⠀⠀⠀⠀⠀⠀⠀⠀⠀⠁⠁⠁⠁⠁⠑⠘⠑⠑⠑⠑⠑⠐⠀⠀⠀⠀⠀⠀⠀⠀⠀⣼⣿⣿⣿⣿⣿⣿⣿⣿⣿⣿⣿⣿⣿⣿⣿⣿⣿⣿⣿⣿⡇⢕⢕⢕⢕⢕⢕⢕⢕⢕⢕⢕⢕⢕⢕⢕⢕⢕⢕⢕⢕⢕⢕⢕⢕⢕⣿⣿⣿⣿⡇⢕⢕⢕⢕⢕⢕⢕⢕⢕⢕⢕⢕⢕⢕⢕⢕⢕⢕⢕⢕⢕⢕⢕⢕⢕⢸⣿⣿⣿⣿⡿⢿⢷⢦⢔⢄⢄⠝⡿⢕⢕⢕⢕⢕⢕⢕⢕⢕⢕⢕⢕⢕⢕⢕⢕⢕⢕⢕⢕⢕⢕⢕⢕⢕⢕⢕⢕⢕⢕⢕⢕⢕⢕⢕⢕⢕⢕⢕⢕⢕⢕⢕⢕⢕⢕⢕⢕⠀</a:t>
            </a:r>
            <a:br/>
            <a:r>
              <a:t>⣳⣕⡱⢕⢱⢕⡕⢕⢕⢕⢕⢕⢕⢕⢕⢕⢕⢜⢕⢕⢕⢜⢎⡕⢕⣼⡟⢕⣱⢝⢕⢕⢕⠁⠀⠀⠀⠀⠀⠀⠀⠀⠀⠀⠀⠀⠀⠀⠀⠀⠀⠀⠀⠀⠀⠀⠀⠀⠜⠀⠋⠰⢿⣷⣧⠀⠀⠀⠀⠀⠀⠀⠀⠀⠀⠀⠀⠀⠀⠀⠀⠀⠀⠀⠀⠀⠀⠀⠀⠀⠀⠀⠀⠀⠀⠀⠀⠀⠀⠀⢱⣿⣿⣿⣿⣿⣿⣿⣿⣿⣿⣿⣿⣿⣿⣿⣿⣿⣿⣿⣿⣿⡇⢕⢕⢕⢕⢕⢕⢕⢕⢕⢕⢕⢕⢕⢕⢕⢕⢕⢕⢕⢕⢕⢕⢕⢕⢕⣿⣿⣿⣿⡇⢕⢕⢕⢕⢕⢕⢕⢕⢕⢕⢕⢕⢕⢕⢕⢕⢕⢕⢕⢕⢕⢕⣵⣷⣷⣵⣿⡿⢿⣏⣱⣽⣷⣷⣯⣽⣗⢆⠑⢕⢕⢕⢕⢕⢕⢕⢕⢕⢕⢕⢕⢕⢕⢕⢕⢕⢕⢕⢕⢕⢕⢕⢕⢕⢕⢕⢕⢕⢕⢕⢕⢕⢕⢕⢕⢕⢕⢕⢕⢕⢕⢕⢕⢕⢕⢕⢕⠀</a:t>
            </a:r>
            <a:br/>
            <a:r>
              <a:t>⣯⣗⢯⡷⢵⡣⢽⡣⢕⢕⢕⢱⢕⢱⢕⢵⣕⢵⡕⢵⡱⢎⡜⢕⣾⢟⢕⡱⢇⢕⢕⡕⢕⢰⠀⠀⠀⠀⠀⠀⠀⠀⠀⠀⠀⠀⠀⠀⠀⠀⠀⠀⠀⠀⠀⠀⠀⠀⠀⠀⠀⠀⠁⠙⠛⠀⠀⠀⠀⠀⠀⠀⠀⠀⠀⠀⠀⠀⠀⠀⠀⠀⠀⠀⠀⠀⠀⠀⠀⠀⠀⠀⠀⠀⠀⠀⠀⠔⢄⢀⣾⣿⣿⣿⣿⣿⣿⣿⣿⣿⣿⣿⣿⣿⣿⣿⣿⣿⣿⣿⣿⣿⡇⢕⢕⢕⢕⢕⢕⢕⢕⢕⢕⢕⢕⢕⢕⢕⢕⢕⢕⢕⢕⢕⢕⢕⢕⢕⣿⣿⣿⣿⢇⢕⢕⢕⢕⢕⢕⢕⢕⢕⢕⢕⢕⢕⢕⢕⢕⢕⢕⢕⢕⢕⣾⣿⣿⡿⣫⣷⣿⣿⣿⣿⣿⣿⣿⣿⣿⣿⣿⡇⢕⢕⢕⢕⢕⢕⢕⢕⢕⢕⢕⢕⢕⢕⢕⢕⢕⢕⢕⠕⢕⢕⢕⢕⢕⢕⢕⢕⢕⢕⢕⢕⢕⢕⢕⢕⢕⢕⢕⢕⢕⢕⢕⢕⢕⢕⢕⢕⠀</a:t>
            </a:r>
            <a:br/>
            <a:r>
              <a:t>⣿⣕⢗⢜⡗⣜⡣⢝⡣⢕⢕⢕⢹⢜⡳⢽⡳⣝⣺⡝⢇⡞⢕⢾⢕⢕⢱⢕⢕⢕⢻⢕⢕⣿⢔⠀⠀⠀⠀⠀⠀⠀⠀⠀⠀⠀⠀⠀⠀⠀⠀⠀⠀⠀⠀⠀⠀⠀⠀⠀⠀⠀⠀⠀⠀⠀⠀⠀⠀⠀⠀⠀⠀⠀⠀⠀⠀⠀⠀⠀⠀⠀⠀⠀⠀⠀⠀⠀⠀⠀⠀⠀⠀⠀⠀⠀⠀⠀⠀⠑⢹⣿⣿⣿⣿⣿⣿⣿⣿⣿⣿⣿⣿⣿⣿⣿⣿⣿⣿⣿⣿⣿⡇⢕⢕⢕⢕⢕⢕⢕⢕⢕⢕⢕⢕⢕⢕⢕⢕⢕⢕⢕⢕⢕⢕⢕⢕⢸⣿⣿⣿⣿⢕⢕⢕⢕⢕⢕⢕⢕⢕⢕⢕⢕⢕⢕⢕⢕⢕⢕⢕⢕⢕⢕⢹⣫⣷⣿⣿⣿⣿⣿⣿⣿⣿⣿⣿⣿⣿⣿⣿⢕⢕⢕⢕⢕⢕⢕⢕⢕⢕⢕⢕⢕⢕⢕⢕⢕⢕⢕⢕⠀⢕⢕⢕⢕⢕⢕⢕⢕⢕⢕⢕⢕⢕⢕⢕⢕⢕⢕⢕⢕⢕⢕⢕⢕⢕⢕⢕⢕⠀</a:t>
            </a:r>
            <a:br/>
            <a:r>
              <a:t>⣏⢕⢜⢕⢜⢗⢕⢇⢝⢣⢕⢇⢕⢕⢸⢕⢿⣳⢟⢕⡜⢕⢎⢕⢔⢱⢕⢕⢕⣷⡕⢕⣸⡇⢄⠀⠀⠀⠀⠀⠀⠀⠀⠀⠀⠐⠂⠑⠑⠑⠀⠐⠁⠁⠀⠀⠀⠀⠀⠀⠀⠀⠀⠀⠀⠀⠀⠀⠀⠀⠀⠀⠀⠀⠀⠀⠀⠀⠀⠀⠀⠀⠀⠀⠀⠀⠀⠀⠀⠀⠀⠀⠀⠀⠀⠀⠀⠀⠀⢾⣇⢜⢿⣿⣿⣿⣿⣿⣿⣿⣿⣿⣿⣿⣿⣿⣿⣿⣿⣿⣿⣿⡇⢕⢕⢕⢕⢕⢕⢕⢕⢕⢕⢕⢕⢕⢕⢕⢕⢕⢕⢕⢕⢕⢕⢕⢕⢸⣿⣿⣿⣿⢕⢕⢕⢕⢕⢕⢕⢕⢕⢕⢕⢕⢕⢕⢕⢕⢕⢕⢕⢕⢕⣱⣾⣿⣿⣿⣿⣿⣿⣿⣿⣿⣿⣿⣿⣿⣿⣿⣿⡇⢕⢕⢕⢕⢕⢕⢕⢕⢕⢕⢕⢕⢕⢕⢕⢕⢕⢕⢕⠀⢕⢕⢕⢕⢕⢕⢕⢕⢕⢕⢕⢕⢕⢕⢕⢕⢕⠕⠕⢕⢕⢕⢕⢄⢕⢕⢕⢕⠀</a:t>
            </a:r>
            <a:br/>
            <a:r>
              <a:t>⡧⢕⢕⢕⢕⢜⢕⢕⢕⢕⢱⢝⢎⢕⢣⢕⢇⢝⢕⡜⢕⢎⢕⢕⢱⢕⢕⢕⣸⢵⢇⢕⢺⢕⢕⠀⠀⠀⠀⠀⠀⠀⠕⠑⠀⠀⠀⠀⠀⠁⠀⠀⠀⠀⠀⠀⠀⠀⠀⠀⠀⠀⠀⠀⠀⠀⠀⠀⠀⠀⠀⠀⠀⠀⠀⠀⠀⠀⠀⠀⠀⠀⠀⠀⠀⠀⠀⠀⠀⠀⠀⠀⠀⠀⠀⠀⠀⠀⠀⠀⢌⣧⢕⣿⣿⣿⡿⣿⣿⣿⣿⣿⣿⣿⣿⣿⣿⣿⣿⣿⣿⣿⡇⢕⢕⢕⢕⢕⢕⢕⢕⢕⢕⢕⢕⢕⢕⢕⢕⢕⢕⢕⢕⢕⢕⢕⢕⢸⣿⣿⣿⣿⢕⢕⢕⢕⢕⢕⢕⢕⢕⢕⢕⢕⢕⢕⢕⢕⢕⢕⢱⢞⣾⣿⣿⣿⣿⣿⣿⣿⣿⣿⣿⣿⣿⣿⣿⣿⣿⣿⣿⣇⢕⢕⢕⢕⢕⢕⢕⠀⢕⢕⢕⢕⢕⢕⢕⢕⢕⢕⠑⠀⢕⢕⢕⢕⢕⢕⢕⢕⢕⢕⢕⢕⢕⢕⢕⢕⢕⠀⠀⢕⢕⢕⢕⢕⠕⢕⢕⢕⠀</a:t>
            </a:r>
            <a:br/>
            <a:r>
              <a:t>⢷⢜⢕⢜⢕⢕⢕⢜⢕⢇⡕⢣⢕⢣⣕⢱⢕⢕⢕⢕⢕⢕⢔⢕⢕⢕⢕⢕⢿⢟⢕⢕⢕⢕⢕⢕⠀⠀⠀⠀⠀⠀⠀⠔⠀⠀⠀⠀⠀⠀⠀⢄⢔⢄⢀⠀⠀⠀⠀⠀⠀⠀⠀⠀⠀⠀⠀⢀⡄⠀⠀⠀⠀⠀⠀⠀⠀⠀⠀⠀⠀⠀⠀⠀⠀⠀⠀⠀⠀⠀⠀⠀⠀⠀⠀⠀⠀⠀⠀⠀⠀⠁⠁⠉⠉⠁⠀⠈⢻⣿⣿⣿⣿⣿⣿⣿⣿⣿⣿⣿⣿⣿⡇⢕⢕⢕⢕⢕⢕⢕⢕⢕⢕⢕⢕⢕⢕⢕⢕⢕⢕⢕⢕⢕⢕⢕⢕⢸⣿⣿⣿⣿⢕⢕⢕⢕⢕⢕⢕⢕⢕⢕⢕⢕⢕⢕⢕⢕⢕⢕⢸⣿⣿⣿⣿⣿⣿⣿⣿⣿⣿⣿⣿⣿⣿⣿⣿⣿⣿⣿⣿⡇⢕⢕⢕⢕⢕⢕⢕⠀⢕⢕⢕⢕⢕⢕⢕⢕⢕⢕⠀⠀⢕⢕⢕⢕⢕⢕⢕⢕⢕⢕⢕⢕⢕⢕⢕⢕⢕⠀⠀⢕⢕⢕⢕⢕⠀⢕⢕⢕⠀</a:t>
            </a:r>
            <a:br/>
            <a:r>
              <a:t>⡷⢕⢕⢕⡕⢵⡝⢱⣕⣕⣜⢵⢵⣝⢧⢇⢱⣗⢇⢕⢕⢔⢕⢕⢕⢕⢕⢱⢸⢕⢕⢕⢕⢕⢕⢕⢄⢀⠀⠀⠀⠀⠀⠀⠐⠑⠀⠀⠀⠀⠀⢕⢕⢕⢕⢔⢄⢀⠀⠀⠀⠀⠀⠀⠀⢀⣠⣾⡧⠀⠀⠀⠀⠀⠀⠀⠀⠀⠀⠀⠀⠀⠀⠀⠀⠀⠀⠀⠀⠀⠀⠀⠀⠀⠀⠀⠀⢀⠀⠀⠀⠀⠀⠀⠀⠀⠀⠀⠀⢹⣿⣿⣿⣿⣿⣿⣿⣿⣿⣿⣿⣿⡇⢕⢕⢕⢕⢕⢕⢕⢕⢕⢕⢕⢕⢕⢕⢕⢕⢕⢕⢕⢕⢕⢕⢕⢕⢸⣿⣿⣿⣿⢕⢕⢕⢕⢕⢕⢕⢕⢕⢕⢕⢕⢕⢕⢕⢕⢕⢱⣿⣿⣿⣿⣿⣿⣿⣿⣿⣿⣿⣿⣿⣿⣿⣿⣿⣿⣿⣿⣿⡇⢕⢕⢕⢕⢕⢕⢕⠀⢕⢕⢕⠕⢕⢕⢕⢕⢕⢕⠀⠀⢕⢕⢕⢕⢕⢕⢕⢕⢕⢕⢕⢕⢕⢕⢕⢕⢕⠀⠀⢕⢕⢕⢕⢕⠀⢕⢕⢕⠀</a:t>
            </a:r>
            <a:br/>
            <a:r>
              <a:t>⣿⣧⡟⢷⣝⢳⣝⢳⣝⡳⣮⣻⣧⣝⡗⢕⣷⡾⢕⢕⠑⢕⢕⢕⢕⢕⣾⣷⣧⢕⢕⢕⢕⢕⢕⢕⢕⢕⢀⠀⠀⠀⠀⠀⠀⠄⢄⠀⠀⠀⠀⢕⢕⢕⢕⢕⢕⢕⢕⢔⢀⠀⠀⢠⣴⣿⣿⣿⣵⣴⣤⣤⣤⣤⣤⣤⣤⣤⣤⡄⠀⠀⠀⠀⠀⠀⠀⠀⠀⠀⠀⠀⠀⠀⠀⠀⢐⢽⡄⠀⠀⠀⠀⠀⠀⠀⠀⠀⠀⠁⣿⣿⣿⣿⣿⣿⣿⣿⣿⣿⣿⣿⡗⢇⢕⢕⢕⢕⢕⢕⢕⢕⢕⢕⢕⢕⢕⢕⢕⢕⢕⢕⢕⢕⢕⢕⢕⢸⣿⣿⣿⣿⢕⢕⢕⢕⢕⢕⢕⢕⢕⢕⢕⢕⢕⢕⢕⢕⢕⣾⣿⣿⣿⣿⣿⣿⣿⣿⣿⣿⣿⣿⣿⣿⣿⣿⣿⣿⣿⣿⣿⡇⢕⢕⢕⢕⢕⢕⢕⠀⢕⢕⢕⢄⢕⢕⢕⢕⢕⢕⠀⠀⠀⢕⢕⢕⢕⢕⢕⢕⢕⢕⢕⢕⢕⢕⢕⢕⢕⠀⠀⢕⢕⠁⢕⢕⠀⢕⢕⢕⠀</a:t>
            </a:r>
            <a:br/>
            <a:r>
              <a:t>⣿⣧⣝⢷⡼⢿⣮⡟⢮⡝⢮⣽⢷⡝⢕⣾⣿⡇⢕⢕⢁⢕⢕⢕⢕⢜⢾⣟⢿⢕⢕⢕⢕⢕⢕⠕⢸⡇⢕⢀⢄⠀⠀⠀⠁⠀⠀⠀⠀⠄⠔⢕⢕⢕⢕⢕⢕⢕⢕⣕⣺⡷⣰⣿⣿⣿⣿⣿⣿⣿⡿⢿⠿⠟⠟⠛⠋⠙⠁⠀⠀⠀⠀⠀⠀⠀⠀⠀⠀⠀⠀⠀⠀⠀⠀⠀⢕⠜⠀⠀⠀⠀⠀⠀⠀⠀⠀⠀⠀⢄⣿⣿⣿⣿⣿⣿⣿⣿⣿⢿⢿⢟⢇⢕⢕⢕⢇⢱⢕⢱⢕⡕⢕⢕⢕⢕⢕⢕⢕⢕⢕⢕⢕⢕⢕⢕⢕⣼⣿⣿⣿⡇⢕⢕⢕⢕⢕⢕⢕⢕⢕⢕⢕⢕⢕⢕⢕⢕⢱⣿⣿⣿⣿⣿⣿⣿⣿⣿⣿⣿⣿⣿⣿⣿⣿⣿⣿⣿⣿⣿⣿⢕⢕⢕⠀⢕⢕⢕⢕⠀⢕⢕⢕⠕⠑⢕⢕⢕⢕⠑⠀⠀⠀⢕⢕⢕⢕⢕⢕⢕⢕⢕⢕⢕⢕⢕⢕⢕⢕⠀⠀⢕⢕⠀⢕⠀⠀⠑⢕⢕⠀</a:t>
            </a:r>
            <a:br/>
            <a:r>
              <a:t>⣿⣿⣳⣷⣟⡳⢧⡝⢧⣝⢷⣝⡻⢇⡸⢿⣹⢇⢕⠑⢕⢕⢕⢕⢕⢮⡟⢾⣟⠅⢕⢕⢕⢕⢕⢔⣱⡆⢕⢕⢕⢔⠀⠀⠀⠀⠀⠀⠀⠀⠀⠀⠁⠑⠕⢕⣕⢕⣧⣿⣿⣿⣿⣿⣿⣿⣿⣿⣿⣿⣇⣀⢀⠀⠀⠀⠀⠀⢀⢀⢀⢀⠀⠀⠀⠀⠀⠀⠀⠀⠀⠀⠀⠀⠀⢀⢱⣶⡄⠀⠀⠀⠀⠀⠀⠀⠀⠀⠀⢜⢟⢟⢏⣝⣏⢹⢇⡱⢕⢱⢕⣱⢕⢕⢕⣕⢵⢕⡱⢕⡸⢕⢕⢕⢕⢕⢕⢕⢕⢕⢕⢕⢕⢕⢕⢕⢕⣿⣿⣿⣿⢕⢕⢕⢕⢕⢕⢕⢕⢱⢗⢱⢗⡱⢎⡕⢗⡕⣾⣿⣿⣿⣿⣿⣿⣿⣿⣿⣿⣿⣿⣿⣿⣿⣿⣿⣿⣿⣿⣿⣿⢕⢕⢕⠀⢕⢕⢕⢕⠀⠑⢕⢕⢕⠀⢕⢕⢕⢕⠀⠀⠀⠀⢕⢕⢕⢕⢕⢕⢕⢕⢕⢕⢕⠁⢕⢕⢕⠀⠀⠀⢕⢕⢕⢕⠀⠀⠀⢕⢕⠀</a:t>
            </a:r>
            <a:br/>
            <a:r>
              <a:t>⣿⣟⡻⣷⣸⢵⢧⢿⣵⣸⣷⣮⡻⢱⣟⢷⣿⢕⢕⢔⢕⢕⢕⢕⢱⢮⣽⡳⣿⢕⢕⢕⢕⢕⢕⢸⣿⣷⢕⢸⢕⢕⢕⠀⠀⠀⠀⠀⠀⠀⠀⠀⠀⠀⠀⠀⠁⠉⠛⢿⣿⣿⣿⣿⣿⣿⣿⣿⣿⣿⣿⣿⣿⣿⣿⣿⣿⣿⣿⢿⠿⠟⠑⠀⠀⠀⠀⠀⠀⠀⠀⠀⠀⠀⠀⢕⢇⡝⠃⠀⠀⠀⠀⠀⠀⠀⠀⠀⠀⢕⢜⢕⡇⢕⢕⢜⢕⢕⢕⢕⢱⢕⢹⢕⢸⢕⡜⢕⡗⢜⢕⢎⢕⢕⢵⢇⢕⢗⢱⢇⢕⢕⣕⢕⢕⢵⢕⢜⣿⣿⣿⣕⢕⣎⣵⣕⡱⢕⡕⢕⣱⢕⣜⢕⢎⡱⢵⣇⣿⣿⣿⣿⣿⣿⣿⣿⣿⣿⣿⣿⣿⣿⣿⣿⣿⣿⣿⣿⣿⣿⣿⢕⢕⠀⠀⠕⢕⢕⠀⠀⠀⢕⢕⢕⠀⢕⢕⢕⢕⠀⠀⠀⠀⢕⢕⢕⢕⢕⢕⢕⢕⢕⢕⢕⠀⠕⢕⢕⠀⠀⠀⢕⠀⢕⢕⠀⠀⠀⢕⢕⠀</a:t>
            </a:r>
            <a:br/>
            <a:r>
              <a:t>⣿⣟⢻⢮⢟⢿⣽⢿⣿⣟⢳⢽⢇⢱⣝⣳⣽⢕⠀⢕⢕⢕⢕⠑⣾⣿⣿⣻⣾⡕⢕⢕⢕⠁⢕⠾⠟⢟⢁⢔⢕⠕⠀⠀⠀⠀⠀⠀⠀⠀⠀⠀⠀⠀⠀⠀⠀⠀⠀⠀⠁⠙⠟⢿⣿⣿⣿⣿⣿⣿⣿⣕⢁⢁⠁⠁⠀⠀⠀⠀⠀⠀⠀⠀⠀⠀⠀⠀⠀⠀⠀⠀⠀⢀⣄⣷⣋⢀⠀⠀⠀⠀⠀⠀⠀⠀⠀⠀⠀⢕⢕⢕⢗⢕⢕⢕⢕⢜⢕⢣⢕⢕⢕⢕⢕⢝⢗⢪⢕⡎⢕⣕⢕⣕⡕⣕⡵⢕⣱⢝⣗⣏⣗⣿⢮⣵⣵⣿⣿⣿⣿⢿⢷⣷⢎⣹⢞⣫⣿⣯⣵⣏⡵⢜⡱⢕⣎⢸⣿⣿⣿⣿⣿⣿⣿⣿⣿⣿⣿⣿⣿⣿⣿⣿⣿⣿⣿⣿⣿⣿⡇⢕⢕⠀⠀⠀⠕⢕⠀⠀⠀⢕⢕⢕⠀⠕⢕⢕⢕⠀⠀⠀⠀⠀⢕⢕⢕⢕⢕⢕⢕⢕⢕⢕⠀⠀⢕⢕⠀⠀⠀⠕⠀⢕⢕⠀⠀⠀⢕⢕⠀</a:t>
            </a:r>
            <a:br/>
            <a:r>
              <a:t>⣷⣝⢷⣜⢹⢧⣕⣵⣷⢹⢽⢝⢕⡼⢝⣷⣿⡕⢕⢇⢕⢕⢔⢄⢝⢝⢕⢕⡕⡕⢕⢕⢕⠀⠀⠔⠀⢑⢕⢜⠑⠀⠀⠀⠀⠀⠀⠀⠀⠀⠀⠀⠀⠀⠀⠀⠀⠀⠀⠀⠀⠀⠀⠀⠙⠟⢿⣿⣿⣿⡿⢿⢿⣷⣷⣷⣶⣶⣶⣶⣦⠄⠀⠀⠀⠀⠀⠀⠀⠀⠀⠀⠁⢟⢿⢿⠿⠟⠀⠀⠀⠀⠀⠀⠀⠀⠀⠀⢀⡕⢕⢕⢗⢱⢕⡱⢕⡇⢕⣗⢵⢕⣕⣵⣵⣵⣕⡪⢵⣾⣽⣗⡯⢵⣫⢽⣻⢽⣞⡹⢞⢗⢫⢝⣫⢝⣏⢕⢞⢽⢟⣯⢇⣜⡝⢗⡺⢵⣽⣵⣾⡵⢞⣏⣗⣯⡕⣾⣿⣿⣿⣿⣿⣿⣿⣿⣿⣿⣿⣿⣿⣿⣿⣿⣿⣿⣿⣿⣿⣿⡇⢕⠁⠀⠀⢔⢔⢕⠀⠀⠀⢕⢕⢕⠀⠀⢕⢕⢕⠀⠀⠀⠀⠀⢕⢕⢕⢕⢕⢕⢕⢕⢕⢕⠀⠀⢕⠑⠀⠀⢀⠀⢀⢕⢕⠀⠀⠀⢕⢕⠀</a:t>
            </a:r>
            <a:br/>
            <a:r>
              <a:t>⣿⡿⢷⡏⢵⢼⡟⢷⡜⢕⢇⢕⢕⢕⢕⢕⢕⢕⢕⡕⢕⢕⢅⢕⡕⢕⢕⢕⢕⢕⢕⢕⢕⠀⠔⠀⢄⣜⢗⠀⠀⠀⠀⠀⠀⠀⠀⠀⠀⠀⠀⠀⠀⠀⠀⠀⠀⠀⠀⠀⠀⠀⠀⠀⠀⠀⠀⠀⠉⠙⠻⢿⣷⣧⣵⣍⣌⣉⣉⢁⠀⠀⠀⠀⠀⠀⠀⠀⠀⠀⠀⠀⣄⣵⣵⡄⠀⠀⠀⠀⠀⠀⠀⠀⠀⠀⠀⠀⢜⣇⢕⣕⡱⢵⣵⣮⣵⣷⣽⣗⡿⣟⣿⢽⣿⢿⣗⡯⣯⣕⣝⣟⢾⣿⣞⡯⣗⢫⢝⣟⢵⣕⡵⣗⣗⢫⢕⣎⣕⣎⢕⣳⣽⣗⣯⢵⣗⢽⣿⣽⣟⢸⢽⣕⣝⡇⣇⣿⣿⣿⣿⣿⣿⣿⣿⣿⣿⣿⣿⣿⣿⣿⣿⣿⣿⣿⣿⣿⣿⣿⡇⢕⠀⠀⠀⢕⢕⠀⠀⠀⠀⢕⢕⢕⢄⠀⠕⢕⠀⠀⠀⠀⠀⠀⢕⢕⢕⢕⢕⢕⢕⢕⢕⢕⠀⠀⢕⠀⠀⠀⠀⠀⢕⢕⠁⠀⠀⠀⢕⢕⠀</a:t>
            </a:r>
            <a:br/>
            <a:r>
              <a:t>⡟⢿⣕⢝⢷⡜⢕⢕⢝⢳⢕⢕⢕⢕⢱⢕⢕⢕⢀⡕⢕⡑⢑⢱⡜⢳⢕⡕⠕⢄⠅⠁⠑⠀⢀⢔⢕⠕⠀⠀⠀⠀⠀⠀⠀⠀⠀⠀⠀⠀⠀⠀⠀⠀⠀⠀⠀⠀⠀⠀⠀⠀⠀⠀⠀⠀⠀⠀⠀⠀⠀⠀⠁⠉⠙⠙⠛⠛⠋⠙⠁⠀⠀⠀⠀⠀⠀⠀⠀⠀⠀⠀⠉⠉⠉⠀⠀⠀⠀⠀⠀⠀⠀⠀⠀⠀⢀⢜⢕⢣⢕⣕⢝⢝⢻⢯⡻⢷⡗⣝⢼⣕⣪⢝⢻⢽⣗⡫⢟⣻⢽⣱⣵⢗⢕⣕⣝⡗⢵⣗⢽⣗⡮⢵⣳⢽⣷⣸⣟⣺⣿⣿⣮⣽⡞⢫⣕⣽⣽⢱⣿⣾⣯⣽⣿⣧⢸⣿⣿⣿⣿⣿⣿⣿⣿⣿⣿⣿⣿⣿⣿⣿⣿⣿⣿⣿⣿⣿⡿⣿⢇⢕⠀⠀⠀⠑⢕⠀⠀⠀⠀⢕⢕⢕⢕⠀⠀⢕⠀⠀⠀⠀⠀⠀⠀⢕⢕⢕⢕⢕⢕⢕⢕⢕⠀⠀⢕⠀⠀⠀⠀⢄⢕⠑⠀⠀⠀⠀⢕⢕⠀</a:t>
            </a:r>
            <a:br/>
            <a:r>
              <a:t>⡿⣧⡜⢕⢕⢕⢇⣕⢕⢧⡕⢱⣕⢕⢕⢜⢎⢕⢕⢕⢣⡕⢕⢕⢕⢕⢕⢇⠀⠁⢀⡀⢄⢔⢕⢕⠑⠀⠀⠀⠀⠀⠀⠀⠀⠀⠀⠀⠀⠀⠀⠀⠀⠀⠀⠀⠀⠀⠀⠀⠀⠀⠀⠀⠀⠀⠀⠀⠀⠀⠀⠀⠀⠀⠀⠀⠀⠀⠀⠀⠀⠀⠀⠀⠀⠀⠀⠀⠀⠀⠀⠀⠀⠀⠀⠀⠀⠀⠀⠀⠀⠀⠀⠀⠀⢣⢕⡕⢕⢕⢕⢕⢕⢗⢱⢕⢜⢝⢗⢧⣽⣗⣮⣕⡺⢽⣗⡮⣗⡮⢽⣗⢿⣗⣷⣽⣻⣷⣵⢿⢿⣳⡼⢿⣾⣿⣷⣿⣽⣿⡯⣟⣻⢿⣟⡺⣷⣷⣿⣇⢿⣿⣿⣿⣿⣾⣾⣿⣿⣿⣿⣿⣿⣿⣿⣿⣿⣿⣿⣿⣿⣿⣿⣿⣿⣿⣿⢟⢝⢜⢕⢕⠀⠀⠀⠀⠁⠀⠀⠀⠀⠀⢕⢕⢕⠀⠀⠑⠀⢱⡄⠀⠀⠀⠀⢕⢕⢕⠑⢕⢕⢕⢕⠁⠀⠀⠀⠀⠀⠀⠀⢕⢕⠀⠀⠀⠀⠀⢕⠕⠀</a:t>
            </a:r>
            <a:br/>
            <a:r>
              <a:t>⣷⢜⢣⣕⢕⢕⢕⢜⢳⣕⢝⢧⡕⢝⢕⡕⢕⢕⢕⢕⢕⢜⢕⢕⡕⢵⣵⢟⣴⣷⢇⢕⢕⠕⠃⢁⢄⢀⠀⠀⠀⠀⠀⠀⠀⠀⠀⠀⠀⠀⠀⠀⠀⠀⠀⠀⠀⠀⠀⠀⠀⠀⠀⠀⠀⠀⠀⠀⠀⠀⠀⠀⠀⠀⠀⠀⠀⠀⠀⠀⠀⠀⠀⠀⠀⠀⠀⠀⠀⠀⠀⠀⠀⠀⠀⠀⠀⠀⠀⠀⠀⠀⠀⠀⠀⢕⢕⢕⢜⢕⢇⢕⡕⢱⢕⢣⢽⣗⢪⣕⡇⢵⡗⢺⢿⢳⣼⣽⣕⢪⣿⣿⣽⣷⡯⣿⡾⢽⣟⡯⢽⣳⢿⣗⣳⣯⣟⡳⢯⣝⡽⢷⠟⠽⢷⣽⣕⣳⢯⣝⡜⣿⣿⣿⣿⣿⣿⣿⣿⣿⣿⣿⣿⣿⣿⣿⣿⣿⣿⣿⣿⣿⣿⣿⣿⣿⢏⢕⢕⢕⢕⠁⠀⠀⠀⠀⠀⠀⠀⠀⠀⠀⢕⢕⢕⠀⠀⠀⠀⢸⣿⡄⠀⠀⠀⠑⢕⢕⠀⢕⢕⢕⢕⠀⠀⠀⠀⠀⠀⠀⢕⢕⢕⠀⠀⠀⠀⢕⠁⢕⠀</a:t>
            </a:r>
            <a:br/>
            <a:r>
              <a:t>⡟⢷⡕⢕⢕⢕⢕⢕⢕⡜⢳⣕⢕⢣⢕⢝⢇⢕⢱⢕⢜⢗⢕⢕⢹⢗⣵⣿⣿⢟⢕⢕⠅⠀⠀⠁⠁⠁⢀⠀⠀⠀⠀⠀⠀⠀⠀⠀⠀⠀⠀⠀⠀⠀⠀⠀⠀⠀⠀⠀⠀⠀⠀⠀⠀⠀⠀⠀⠀⠀⠀⠀⠀⠀⠀⠀⠀⠀⠀⠀⠀⠀⠀⠀⠀⠀⠀⠀⠀⠀⠀⠀⠀⠀⠀⠀⠀⠀⠀⠀⠀⠀⠀⢀⢔⡣⢇⢕⢗⢵⣝⢕⢕⢕⢗⢜⢕⢕⢕⢕⢵⢕⢇⢕⣕⢱⢜⡟⢽⣟⢿⢽⣿⡗⢹⢟⢯⢝⣗⢽⣗⡷⢿⣗⢿⣿⣗⣽⡷⢾⢃⠀⠀⠀⠀⠈⠻⢺⢽⣷⣳⢻⣿⣿⡿⣿⣿⣿⣿⣿⣿⣿⣿⣿⣿⣿⣿⣿⣿⣿⣿⣿⣿⣿⣿⢏⢇⢕⢪⢕⢕⠀⠀⠀⠀⠀⠀⠀⢀⠀⠀⠀⢕⢕⢕⢄⠀⠀⠀⢸⣿⣷⢀⠀⠀⠀⢕⢕⠀⢕⢕⢕⠑⠀⠀⠀⠀⠀⠀⠕⢕⢕⠀⠀⠀⠀⠀⠕⠀⢕⠀</a:t>
            </a:r>
            <a:br/>
            <a:r>
              <a:t>⢿⢧⢕⢕⡕⢕⢕⢕⢕⢕⢕⢕⢗⢕⢜⢳⢕⢜⢧⡕⢕⢧⢕⢕⢱⣿⡿⢟⢕⠕⠑⠀⠀⠀⠀⠀⠀⠀⠀⠀⠀⠀⠀⠀⠀⠀⠀⠀⠀⠀⠀⠀⠀⠀⠀⠀⠀⠀⠀⠀⠀⠀⠀⠀⠀⠀⠀⠀⠀⠀⠀⠀⠀⠀⠀⠀⠀⠀⠀⠀⠀⠀⠀⠀⠀⠀⠀⠀⠀⠀⠀⠀⠀⠀⠀⠀⠀⠀⠀⠀⠀⢔⢕⡕⢕⢵⣕⢇⢽⣗⣱⣕⢗⢵⣕⡕⢕⢕⢕⢝⢕⢕⢕⣕⢇⢕⡕⢕⣕⢇⢜⣗⢳⢕⣗⢧⣝⣗⢧⣽⡷⢯⣟⣳⣽⣟⣻⣿⢟⢕⢐⠀⠀⠀⠀⠀⠀⠀⢸⣿⣿⡏⣿⣿⢧⣿⣿⣿⣿⣿⣿⣿⣿⣿⣿⣿⣿⣿⣿⣿⣿⣿⣿⣿⡟⢕⡕⢜⡱⡕⠁⢄⠀⠀⠀⠀⠀⢄⡇⠀⠀⠀⠑⢕⢕⢕⠀⠀⠀⢸⣿⣿⣇⠀⠀⠀⢕⠀⠀⢕⢕⢕⠀⡔⠀⠀⠀⠀⢔⢕⠅⠅⠀⠀⠀⠀⠀⠀⠀⢕⠀</a:t>
            </a:r>
            <a:br/>
            <a:r>
              <a:t>⣯⡝⢕⢕⢕⢕⢕⣕⢕⢕⡜⢕⢕⢜⢻⢕⢜⢗⣕⢝⢕⣕⢕⠕⢓⠝⠕⠁⠀⠀⠀⠀⠀⠀⠀⠀⠀⠀⠀⠀⠀⠀⠀⠀⠀⠀⠀⠀⠀⠀⠀⠀⠀⠀⠀⠀⠀⠀⠀⠀⠀⠀⠀⠀⠀⠀⠀⠀⠀⠀⠀⠀⠀⠀⠀⠀⠀⠀⠀⠀⠀⠀⠀⠀⠀⠀⠀⠀⠀⠀⠀⠀⠀⠀⠀⠀⠀⠀⠀⠀⡔⢕⡕⡱⡕⢳⢮⣝⡗⢼⣝⢳⢜⣗⢣⢝⢕⢕⣕⢕⢕⢕⢕⢱⢕⡕⢜⢝⢇⢜⢕⢇⢝⡗⢱⢕⢕⢻⢿⡾⣿⣟⣗⢿⣻⣟⣏⢏⢕⢕⢕⠀⠀⠀⠀⠀⠀⠀⠀⢹⢿⢷⢸⡿⣼⣿⣿⣿⣿⣿⣿⣿⣿⣿⣿⣿⣿⣿⣿⣿⣿⣿⣿⣿⣿⣷⣽⣷⣕⡕⡱⢕⠀⠀⠀⠀⢀⣸⣿⡄⠀⠀⠀⢕⢕⠑⠀⠀⠀⣿⣿⣿⣿⡔⠀⠀⠑⠀⠀⢕⢅⠀⢱⡷⠀⠀⠀⠑⠀⠀⠁⠀⠀⠀⠀⠀⠀⠄⠀⢕⠀</a:t>
            </a:r>
            <a:br/>
            <a:r>
              <a:t>⡿⢷⣕⢜⢧⡕⢕⢜⣇⢕⢹⢵⡕⢕⢧⡕⢕⢇⡜⢝⠇⢘⠅⠑⢁⠀⠀⠀⠀⠀⢀⢄⠀⠀⠀⠀⠀⠀⠀⠀⠀⠀⠀⠀⠀⠀⠀⠀⠀⠀⠀⠀⠀⠀⠀⢄⠀⠀⠀⠀⠀⠀⠀⠀⠀⠀⠀⠀⠀⠀⠀⠀⠀⠀⠀⠀⠀⠀⠀⠀⠀⠀⠀⠀⠀⠀⠀⠀⠀⠀⠀⠀⠀⠀⠀⠀⠀⢄⢴⣜⢣⢵⣕⢷⢜⡝⢳⢕⢕⢕⢕⢝⢳⢕⣕⢇⢝⡗⢣⢝⡕⢣⢕⢕⢕⢕⢕⢕⢕⢱⣜⣝⢗⢮⢕⢣⢼⣕⢣⢼⣕⢳⢽⣻⢿⣯⡝⢔⢕⢕⢕⠀⠀⠀⠀⠀⠀⠀⠀⠀⢕⢕⢕⢷⣿⣿⣿⣿⣿⣿⣿⣿⣿⣿⣿⣿⣿⣿⣿⣿⣿⣿⣿⣿⣿⣿⣿⣿⣿⣼⢿⡕⠀⠀⠀⢀⢕⣿⢿⣧⠀⠀⠀⠕⢕⠀⢀⠀⠀⣿⣿⣿⣿⡇⠀⠀⠀⠀⠀⠀⠑⢄⣿⠇⠀⠀⠀⠀⠀⠀⠀⠀⠀⠀⠀⠀⣰⠇⠄⢕⠀</a:t>
            </a:r>
            <a:br/>
            <a:r>
              <a:t>⣷⡕⢜⢇⢕⢝⢣⢕⢝⢣⢕⢕⢝⢕⢕⢜⠇⢑⠅⠐⠁⠀⢀⠕⠀⠀⠀⠀⣠⣶⡾⠁⠀⠀⠀⠀⠀⠀⠀⠀⠀⠀⠀⠀⠀⠀⠀⠀⠀⠀⠀⠀⠀⠀⢄⠕⢕⠀⠀⠀⠀⠀⠀⠀⠀⠀⠀⠀⠑⠄⢀⠀⠀⠀⠀⠀⠀⠀⠀⠀⠀⠀⠀⠀⠀⢀⠀⠀⠀⠀⠀⠀⢄⡱⢕⢕⢵⡝⢳⢜⡕⢇⢜⡕⢱⢕⡕⢱⣕⡕⢕⢕⡕⢕⢸⡝⢇⢕⣕⢕⢕⢕⢣⢜⡗⢣⢕⡕⢕⢕⡕⢕⢇⢕⢱⢜⣕⢣⢝⡗⢣⢝⢗⢼⢕⢗⠁⠀⠕⢕⢕⢕⠀⠀⠀⠀⠀⠀⠀⠀⠑⢇⢁⢕⢝⠻⠟⠛⠙⠉⠙⠙⠛⠛⢿⣿⣿⣿⣿⣿⣿⣿⣿⣿⣿⣿⣿⣿⡿⡇⣎⢕⠀⠀⢀⣕⢕⡜⢻⣿⡇⠀⠀⠀⠁⠀⢱⠀⢕⣿⣿⣿⣿⡇⠀⠀⠀⠀⠀⠀⠀⣼⡏⢠⠀⠀⠀⠀⠀⠀⠀⠀⠀⠀⠀⣰⠇⠀⠁⠁⠀</a:t>
            </a:r>
            <a:br/>
            <a:r>
              <a:t>⢜⢝⢧⢕⢕⢕⢕⢕⢕⢕⢱⠵⠑⢑⠅⠐⠁⠀⠀⠀⠀⠐⠁⠀⢀⡄⡄⢺⢞⢗⠁⠀⠀⠀⠀⠀⠀⠀⠀⠀⠀⠀⠀⠀⠀⠀⠀⠀⠀⠀⠀⠀⠀⠀⢕⢔⢄⠀⠀⠀⠀⠀⠀⠀⠀⠀⠀⠀⠀⠀⠈⠢⡀⠀⠀⠀⠀⠀⠀⠀⠀⠀⠀⠀⠀⠜⡱⢗⣳⣢⢔⢕⢷⡵⢕⢕⢣⣜⡕⢇⢜⢟⢷⣵⡟⢧⢝⢗⢧⣽⢗⢕⣕⡜⣣⣕⡝⢳⢼⣕⢳⢜⣗⢣⢜⡝⢣⢜⡗⢇⢝⢗⢇⢕⡜⢗⢜⢝⡳⣜⣕⡷⢵⣗⡳⢕⠀⠀⠀⠀⠀⠁⠐⢔⠀⠀⠀⠀⠀⠀⠀⠀⠁⠁⠀⠀⢀⠀⢀⢄⢀⢄⢀⠀⠀⠝⢿⣿⣿⣿⣿⣿⣿⣿⣿⣿⡿⢏⢕⡺⢸⢕⠀⢄⡎⢽⢕⢕⣼⣿⣿⡔⠀⠀⠀⠀⣿⢀⢸⣿⣿⣿⣿⡇⠀⠀⠀⠀⠀⠀⣸⣿⣵⣿⠀⠀⠀⠀⠀⠀⢀⣀⣀⣄⣱⣧⡄⡁⢄⣄⠀</a:t>
            </a:r>
            <a:br/>
            <a:r>
              <a:t>⣧⣕⡕⢳⣧⣕⢯⠗⢘⠅⠐⠁⠁⠀⠀⠀⠀⠀⠀⢀⣠⣔⢜⣵⣾⣧⣯⡗⠁⠀⠀⠀⠀⠀⠀⠀⠀⠀⠀⠀⠀⠀⠀⠀⠀⠀⠀⠀⠀⠀⠀⠀⠀⠀⠑⢕⢕⠀⠀⠀⠀⠀⠀⠀⠀⠀⠀⠀⠀⠀⠀⢕⢕⡕⢄⢀⠀⠀⠀⠀⠀⠀⠀⠀⠀⢄⢺⣿⣿⣿⣿⣧⡕⢕⢕⢕⢕⣜⢕⢇⣕⡝⢳⢵⣝⣗⣧⣝⢕⢸⣝⢗⢵⣝⣳⡕⢕⢕⢕⢜⢕⢱⢜⡕⢇⢼⡕⢳⢽⣕⣣⣽⣳⢷⣿⣟⣿⣿⣽⣟⣿⣝⡟⣿⣿⠀⢀⢀⠀⠀⢀⢔⢔⢀⠁⢀⠀⠀⠀⠀⠀⠀⢄⢄⢄⢔⢕⢕⢕⢕⢕⢕⢕⢔⠀⠀⠜⣿⣿⣿⣿⣿⣿⣿⣿⢟⣕⣗⡼⣕⡇⢀⢔⣺⣕⢵⣕⣷⣱⣿⣿⣿⡄⠀⠀⢱⣿⡇⣼⣿⣿⣿⡿⠁⢀⡔⠀⠀⠀⣰⣿⢿⢟⡱⠀⠀⠀⠀⢄⣴⡮⣟⣝⣟⣳⣽⣺⣹⣿⣷⠀</a:t>
            </a:r>
            <a:br/>
            <a:r>
              <a:t>⠛⠛⠛⠛⠛⠛⠑⠀⠀⠀⠀⠀⠀⠀⠀⠀⠐⠓⠛⠓⠛⠑⠛⠛⠛⠛⠛⠁⠀⠀⠀⠀⠀⠀⠀⠀⠀⠀⠀⠀⠀⠀⠀⠀⠀⠀⠀⠀⠀⠀⠀⠀⠀⠀⠀⠀⠁⠀⠀⠀⠀⠀⠀⠀⠀⠀⠀⠀⠀⠀⠀⠘⠓⠚⠓⠊⠂⠀⠀⠀⠀⠀⠀⠀⠀⠘⠓⠘⠛⠛⠛⠛⠛⠑⠑⠚⠓⠓⠓⠓⠛⠛⠓⠓⠛⠛⠓⠚⠛⠓⠘⠛⠓⠛⠛⠓⠃⠑⠓⠓⠓⠓⠚⠓⠓⠓⠚⠛⠛⠛⠛⠛⠛⠛⠛⠛⠛⠛⠛⠛⠛⠛⠛⠛⠛⠑⠑⠑⠑⠀⠁⠀⠀⠀⠀⠑⠑⠑⠐⠀⠐⠑⠑⠑⠑⠑⠑⠑⠑⠑⠑⠑⠑⠑⠑⠐⠀⠙⠛⠛⠛⠛⠛⠛⠋⠚⠛⠛⠛⠛⠃⠓⠛⠛⠛⠛⠛⠛⠛⠛⠛⠛⠓⠀⠀⠘⠛⠓⠛⠛⠛⠛⠁⠐⠛⠛⠀⠀⠀⠑⠑⠑⠚⠃⠀⠀⠀⠐⠛⠛⠛⠛⠛⠛⠛⠛⠛⠛⠛⠛⠀</a:t>
            </a:r>
            <a:br/>
          </a:p>
        </p:txBody>
      </p:sp>
    </p:spTree>
  </p:cSld>
  <p:clrMapOvr>
    <a:masterClrMapping/>
  </p:clrMapOvr>
</p:sld>
</file>

<file path=ppt/slides/slide10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⢻⣿⣿⣿⣿⣿⣿⣿⢟⢝⢕⢕⢕⢕⢕⢕⢕⢱⢾⢗⢟⢕⢕⢝⢟⢟⢇⢕⢕⢕⢕⢕⢕⢕⢕⢕⢕⢕⢕⢕⢕⢕⢕⢕⢕⢕⢕⢕⢕⢕⢜⢝⢿⣟⣟⣻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⢝⢿⣿⣿⣿⡿⣫⡕⢕⢕⢕⢕⢕⢕⢕⢕⢕⢕⢕⢕⢕⢕⢕⢕⢕⢕⢕⢕⢕⢕⢕⢕⢕⢕⢕⢕⢕⢕⢕⢕⢕⢕⢕⢕⢕⢕⢕⢕⢕⢕⢕⢕⢜⢻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⢝⢿⢏⡎⢝⢕⢕⢕⢕⢕⢕⢕⢕⢕⢕⢕⢕⢕⢕⢕⢕⢕⢕⢕⢕⢕⢕⢕⢕⢕⢕⢕⢕⢕⢕⢕⢕⢕⢕⢕⢕⢳⡷⢷⣷⣷⣧⣵⢵⢕⢕⢵⣕⡝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⢕⢕⢕⢕⢎⢕⢕⢕⢕⢕⢕⢕⢕⢕⢕⢕⢕⢕⢕⢕⢕⢕⢕⢕⢕⢕⢕⢕⢕⢕⢕⢕⢕⢕⢕⢕⢕⢕⢕⢕⢕⢕⢕⣱⣿⣇⢕⢕⢕⢕⢕⢕⢕⢕⢕⢜⢝⢕⢻⡻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⢕⢕⢕⢕⢕⢕⢸⣿⣿⣿⡇⢕⢕⢕⢕⢕⢕⢕⢕⢕⢕⢕⢕⢕⢝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⡿⡟⢕⢕⢕⢕⢕⣱⣵⣷⢗⢏⢕⢕⢕⢕⢕⢕⢕⢕⢕⢕⢕⢕⢕⢕⢕⢕⢕⢕⢕⢕⢕⢕⢕⢕⢕⢕⢕⢕⢕⢕⢕⢱⣿⣿⣿⣿⣿⡕⢕⢕⢕⢕⢕⢕⢕⢕⢕⢕⢕⢕⢕⢜⢻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⣿⢿⣿⣿⣿⣿⢏⢸⢟⣿⣿⣿⣿⣿⣿⣿⣿⣿⣿⣿⣿⣿⣿⣿⣿⣿⣿⣿⣿⣿⣿⣿⣿⣿⣿⣿⣿⣿⣿⣿⣿⣿⣿⣿⣿⣿⣿⣿⣿⣿⣿⣿⣿⣿⣿⣿⣿⣿⣿⣿⣿⣿⣿⣿⣿⣿⣿⣿⣿⣿⣿⣿⣿⣿⣿⣿⣿⣿⣿⣿⣿⣿⣿⣿⣿⣿⣿⣿⣿⣿⣿⣿⣿⣿⣿⣿⣿⡿⢏⢎⢕⢕⣕⣵⣷⢿⢟⢕⢕⢕⢕⢕⢕⢕⢕⢕⢕⢕⢕⢕⢕⢕⢕⢕⢕⢕⢕⢕⢕⢕⢕⢕⢕⢕⢕⢕⢕⢕⢕⢕⢕⢕⣿⣿⣿⣿⣿⣿⣧⢕⢕⢕⢕⢕⢕⢕⢕⢕⢕⢕⢕⢕⢕⢕⢝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⡕⢺⣿⣿⣿⣿⣿⣿⣿⣿⣿⣿⣿⣿⣿⣿⣿⣿⣿⣿⣿⣿⣿⣿⣿⣿⣿⣿⣿⣿⣿⣿⣿⣿⣿⣿⣿⣿⣿⣿⣿⣿⣿⣿⣿⣿⣿⣿⣿⣿⣿⣿⣿⣿⣿⣿⣿⣿⣿⣿⣿⣿⣿⣿⣿⣿⣿⣿⣿⣿⣿⣿⣿⣿⣿⣿⣿⣿⣿⣿⣿⣿⣿⣿⣿⣿⣿⣿⣿⢟⢕⢕⢕⣱⢷⢟⢝⢕⢕⢕⢕⢕⢕⢕⢕⢕⢕⢕⢕⢕⢕⢕⢕⢕⢕⢕⢕⢕⢕⢕⢕⢕⢕⢕⢕⢕⢕⢕⢕⢕⢕⢕⢕⢕⣸⣿⣿⣿⣿⣿⣿⣿⡇⢕⢕⢕⢕⢕⢕⢕⢕⢕⢕⢕⢕⢕⢕⢕⢜⢻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⢕⢝⢕⢕⢕⣿⣿⢸⣿⡇⢟⢗⢕⡵⢱⡝⣿⣿⣿⣿⢿⢿⡿⢻⣿⣿⣿⣿⣿⣿⣿⣿⣿⣿⣿⣿⣿⣿⣿⣿⣿⣿⡿⢿⢿⢿⢿⢿⢿⣿⢟⢟⢿⢿⢿⢿⢿⢿⢿⢿⢿⢿⢿⢿⢿⢿⢟⢟⢟⢟⢟⢟⢟⢟⢟⢟⢟⢟⢟⢟⢟⢟⢟⢟⢟⢻⣿⣿⣿⣿⡟⢟⢟⢿⢿⢿⢿⢿⢿⢿⢿⢇⢕⡕⢕⢞⢕⢕⢕⢕⢕⢕⢕⢕⢕⢕⢕⢕⢕⢕⢕⢕⢕⢕⢕⢕⢕⢕⢕⢕⢕⢕⢕⢕⢕⢕⢕⢕⢕⢕⢕⢕⢕⢕⢕⢕⢕⣿⣿⣿⢿⢿⣿⣿⣿⣧⢕⢕⢕⢕⢕⢕⢕⢕⢕⢕⢕⢕⢕⢕⢕⢕⢜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⢑⢕⣕⡕⢻⡎⢕⢕⢕⡇⢸⢕⢕⢕⢕⢕⢕⢕⢕⢕⢕⢕⢕⢕⢕⢕⢕⢕⢕⢕⢕⢕⢕⢕⢕⢕⢕⢸⡏⢕⢕⢕⢕⢕⢕⢕⢕⢕⢕⢕⢕⢕⢕⢕⢕⢕⢕⢕⢕⢕⢕⢕⢕⢕⢕⢕⢕⢕⢕⢕⢕⢕⢕⢕⢸⣿⣿⣿⣿⢕⢕⢕⢕⢕⢕⢕⢕⢕⢕⢕⣵⢞⢇⢕⢕⢕⢕⢕⢕⢕⢕⢕⢕⢕⢕⢕⢕⢕⢕⢕⢕⢕⢕⢕⢕⢕⢕⢕⢕⢕⢕⢕⢕⢕⢕⢕⢕⢕⢕⢕⢕⢕⢕⢕⢕⢸⣿⣿⡇⢕⢕⢜⢹⣿⣿⢕⢕⢕⢕⢕⢕⢕⢕⢕⢕⢕⢕⢕⢕⢕⢕⢕⢹⣿⠀</a:t>
            </a:r>
            <a:br/>
            <a:r>
              <a:t>⣿⣿⣿⣿⣿⣿⣿⣿⣿⣿⣿⣿⣿⣿⣿⣿⣿⣿⣿⣿⢸⣿⣿⣿⣿⣿⣿⣿⣿⣿⣿⣿⣿⣿⣿⣿⣿⣿⣿⣿⣿⣿⣿⣿⣿⣿⣿⣿⣿⣿⣿⢕⣿⢸⡇⢕⢹⡇⢕⢕⣕⣕⣱⣵⣵⣵⣵⣕⣕⣕⢕⢕⢕⢖⢇⢕⣕⢕⢟⠇⠕⢿⡕⢕⢕⡇⢸⢕⢕⢕⢕⢕⢕⢕⢕⢕⢕⢕⢕⢕⢕⢕⢕⢕⢕⢕⢕⢕⢕⢕⢕⢕⢕⢸⡇⢕⢕⢕⢕⢕⢕⢕⢕⢕⢕⢕⢕⢕⢕⢕⢕⢕⢕⢕⢕⢕⢕⢕⢕⢕⢕⢕⢕⢕⢕⢕⢕⢕⢕⢕⢸⣿⣿⣿⣿⢕⢕⢕⢕⢕⢕⢕⢕⢕⢕⢏⢕⢕⢕⢕⢕⢕⢕⢕⢕⢕⢕⢕⢕⢕⢕⢕⢕⢕⢕⢕⢕⢕⢕⢕⢕⢕⢕⢕⢕⢕⢕⢕⢕⢕⢕⢕⢕⢕⢕⢕⢕⢕⢕⢕⢕⢸⣿⣿⣷⣕⣕⣱⣾⣿⣿⢕⢕⢕⢕⢕⢕⢕⢕⢕⢕⢕⢕⢕⢕⢕⢕⢕⢜⢿⠀</a:t>
            </a:r>
            <a:br/>
            <a:r>
              <a:t>⣿⣿⣿⣿⣿⣿⣿⣿⣿⣿⣿⣿⣿⣿⣿⣿⣿⣿⣿⣿⢜⣿⣿⣿⣿⣿⣿⣿⣿⣿⣿⣿⣿⣿⣿⣿⣿⣿⣿⣿⣿⣿⣿⣿⣿⣿⣿⣿⣿⣿⣿⢕⣿⢺⡇⢕⣸⣵⣾⣿⣿⣿⣿⣿⢿⣟⣟⣯⡽⢱⡇⡟⢗⣇⣕⢱⢇⢕⢱⣕⢱⢕⢕⢕⢕⣣⡜⣕⢕⢕⢕⢕⢕⢕⢕⢕⢕⢕⢕⢕⢕⢕⢕⢕⢕⢕⢕⢕⢕⢕⢕⢕⢕⢸⡇⢕⢕⢕⢕⢕⢕⢕⢕⢕⢕⢕⢕⢕⢕⢕⢕⢕⢕⢕⢕⢕⢕⢕⢕⢕⢕⢕⢕⢕⢕⢕⢕⢕⢕⢕⣾⣿⣿⣿⣿⢕⢕⢕⢕⢕⢕⢕⢕⢕⢕⢕⢕⢕⢕⢕⢕⢕⢕⢕⢕⢕⢕⢕⢕⢕⢕⢕⢕⢕⢕⢕⢕⢕⢕⢕⢕⢕⢕⢕⢕⢕⢕⢕⢕⢕⢕⢕⢕⢕⢕⢕⢕⢕⢕⢕⢕⢜⣿⣿⣿⣿⣿⣿⣿⣿⡿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⣿⣿⣿⣿⣿⡿⣏⣵⣷⣿⣿⣿⣿⢱⣿⢱⣿⣿⣿⣿⣿⡇⠕⢕⢝⢎⣷⡕⢕⢄⠙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⢜⢿⣿⣿⣿⣿⣿⡿⢇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⣳⣿⣿⣿⣿⣿⢟⣵⣾⣿⣿⣿⣿⣿⣿⢣⣿⡟⣼⣿⣿⣿⣿⣿⣷⡄⠕⢕⢕⣿⣧⢕⢕⢔⢔⢑⢳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⢝⢝⢝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⣸⣿⣿⣿⣿⢟⣵⣿⣿⣿⡿⣻⣿⣿⣿⢏⣿⣿⡇⣿⣿⣿⣿⣿⣿⣿⢷⡄⢁⢕⢸⣿⡇⠕⢕⢅⢕⢕⢜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⣱⣿⣿⣿⡿⣣⣿⣿⣿⣿⢿⣾⣿⣿⣿⡟⣼⣿⣿⢱⣿⣿⣿⣿⣿⣿⣿⣿⣿⡔⠁⢸⣿⣷⢕⢕⢕⢕⢕⢕⢕⢔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⣱⣷⣷⣧⣵⡷⣿⣿⡿⣱⣿⣿⢫⣿⣳⣿⣿⣿⣿⣿⢱⣿⣿⣿⢸⣿⣿⣿⣿⣿⣿⣿⣿⣹⣷⢕⢸⣿⣿⡕⢕⢕⢕⠑⠑⠑⣱⣾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⣵⣿⣯⣿⣿⣿⣿⡯⣿⡿⣱⣿⣿⣳⡿⣳⣿⣿⣿⣿⣿⡏⣾⣿⣿⡟⣼⣿⣿⣿⣿⣿⣿⣿⣿⡇⡏⢕⣿⣿⣿⡇⢅⢕⡑⣑⢕⠵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⡕⣸⣿⣿⡿⣿⣝⢟⢻⢇⢿⢣⣿⣿⢷⣿⢱⣿⣿⣿⣿⣿⢿⢻⢿⢏⣵⡇⢸⣿⣿⣿⣿⣿⣿⣿⣿⡇⢕⣱⣹⣿⣿⠑⠑⠅⠁⢄⢕⢔⢄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⣿⢣⢝⣿⢟⢿⣼⢟⢇⢕⢕⢑⣾⣿⣿⣿⢇⣿⣿⣿⣿⣿⡏⢕⢕⢗⣾⣿⢿⣿⣿⣿⣿⣿⣿⣿⣿⣿⡇⠁⠑⠛⠋⢁⡆⡔⢀⠀⠕⠅⠕⠅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⡇⢣⡜⢇⡕⢝⣵⣿⡟⢕⢱⣿⣿⣿⡟⣼⣿⣿⣿⣿⣟⡇⣸⢸⣿⣝⡏⣸⣿⢿⣿⣿⣿⣿⣿⣿⣿⢇⠀⠄⢄⢄⢸⡇⡇⢕⢔⢔⢕⢕⢕⢜⢝⢕⢝⢝⢹⣿⣿⣿⣿⣿⣿⣿⣿⣿⣿⣿⣿⣿⣿⣿⣿⣿⣿⣿⣿⣿⣿⣿⣿⣿⣿⢕⢕⢕⢕⢕⢕⢕⢕⢕⢕⢕⢕⢕⢕⢕⢕⢕⢕⢕⢕⢕⢕⢕⢕⢕⢸⣿⣿⣿⣿⢇⢕⢕⢕⢕⢕⢕⢕⢕⢕⢕⢕⢕⢕⢕⢕⢕⢕⢕⢕⢕⢕⢕⢕⢕⢕⢕⢕⢕⢕⢕⣱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⢹⢜⢮⣯⡵⢿⢸⣿⣿⣿⢱⣿⡿⣻⣿⣿⣿⢇⣇⣿⣿⣿⣿⣿⡇⣾⣿⣿⣿⣿⣿⣿⣿⢕⢸⣷⡕⢱⣿⡇⡇⢇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⢕⢕⢕⢕⢜⢝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⢿⡟⢻⣿⣿⣿⣿⣿⣿⣿⣿⣿⣿⣿⣿⣿⣿⣿⣿⣿⣿⣿⣿⣿⣿⡇⢕⣕⣵⡗⠈⢣⢜⢝⢗⣿⣿⣿⡝⣾⡿⢱⣿⣿⣿⡿⣸⢸⣿⣿⣿⣿⡿⡕⣿⣿⣿⣿⣿⣿⣿⡇⢕⣿⣿⢇⡾⣿⢹⢱⢟⣾⡇⢕⣿⡇⢕⢕⢸⣿⣿⣿⣿⣿⣿⣿⣿⣿⣿⣿⣿⣿⣿⣿⣿⣿⣿⣿⣿⣿⣿⣿⣿⣿⣿⣿⣿⣿⢕⢕⢕⢕⢕⢕⢕⢕⢕⢕⢕⢕⢕⢕⢕⢕⢕⢕⢕⢕⢕⢕⢕⢕⢕⢸⣿⣿⣿⣿⢕⢕⢕⢕⢕⢕⢕⢕⢕⢕⢕⢕⢕⢕⢕⢕⢕⢕⢱⣷⣷⡇⢕⢕⢕⢕⢕⢕⢕⡇⢕⢕⢜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⢏⢕⣣⣽⣷⣧⢻⣿⣿⣿⣿⣿⣿⣿⣿⣿⣿⣿⣿⣿⣿⣿⣿⣿⣿⣿⣿⢟⣵⣾⣿⢏⠁⠀⢸⢕⢅⢅⣿⡿⣾⢸⢟⡜⣸⣿⣿⣿⢣⡏⣿⣷⣷⣽⣿⢱⣇⢿⣿⣿⣿⣿⡟⡇⢕⣱⣽⣷⢸⡱⣯⡎⣱⢕⣿⡇⢕⣿⡇⢕⢕⢜⢟⢟⢻⣿⣿⣿⣿⣿⣿⣿⣿⣿⣿⣿⣿⣿⣿⣿⣿⣿⣿⣿⣿⣿⣿⣿⣿⣿⡿⢕⢕⢕⢕⢕⢕⢕⢕⢕⢕⢕⢕⢕⢕⢕⢕⢕⢕⢕⢕⢕⢕⢕⢕⢕⢸⣿⣿⣿⣿⢕⢕⢕⢕⢕⢕⢕⢕⢕⢕⢕⢕⢕⢕⢕⢕⢕⢕⢸⣿⣿⣿⢕⢕⢕⢸⣕⢱⣾⡕⢕⢕⢕⢕⢕⢕⢕⢕⢕⢕⢕⢕⢕⢕⠕⢕⢕⢕⢕⢕⢕⢕⢕⢕⢕⢕⢕⢕⢕⢕⢕⢕⢕⢕⢕⢕⢕⢕⢕⢕⢕⢕⢕⢕⢕⢕⢕⢕⢕⢕⢕⢕⢕⢕⢕⢕⠀</a:t>
            </a:r>
            <a:br/>
            <a:r>
              <a:t>⣿⣿⣿⣿⣿⣿⣿⣿⣿⣿⣿⣿⣿⣕⢹⣇⢿⡿⢿⢇⢻⣿⣿⣿⣿⣿⣿⣿⣿⣿⣿⣿⣿⣿⣿⣿⣿⣿⢟⣵⢟⢹⡾⢕⠀⠀⠀⢸⡼⢕⣸⣿⢻⡇⢏⡾⢕⣿⣿⣿⡇⡈⠑⠗⠚⠝⢽⣝⣾⣿⣿⣏⢻⡿⣿⡇⢕⠱⢝⠙⠋⠞⢕⡾⣱⣿⢕⣿⡇⢕⣿⡇⢕⢕⢱⣾⣿⣿⣿⣿⣿⣿⣿⣿⣿⣿⣿⣿⣿⣿⣿⣿⣿⣿⣿⣿⣿⣿⣿⣿⣿⣿⣿⡇⢕⢕⢕⢕⢕⢕⢕⢕⢕⢕⢕⢕⢕⢕⢕⢕⢕⢕⢕⢕⢕⢕⢕⢕⢕⢸⣿⣿⣿⣿⢕⢕⢕⢕⢕⢕⢕⢕⢕⢕⢕⢕⢕⢕⢕⢕⢕⢕⢕⣿⣿⣿⡇⢕⢕⢜⣿⣿⣿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⣧⡙⠕⠵⠇⠁⠁⢻⣿⣿⣿⣿⣿⣿⣿⣿⣿⣿⣿⣿⣿⣿⡿⣣⢎⢕⣵⡟⢕⢕⠀⠀⠀⠀⢱⢇⣿⣯⣿⢕⢕⡇⢕⡿⢹⣿⢸⣏⢝⢄⢔⢄⣰⣼⣿⣿⣿⣿⣿⣷⣿⢝⢆⢔⢄⣼⣣⣕⡮⢱⠜⣿⢕⣿⡇⢕⣿⡇⢕⢕⢸⣿⣿⣿⣿⣿⣿⣿⣿⣿⣿⣿⣿⣿⣿⣿⣿⣿⣿⣿⣿⣿⣿⣿⣿⣿⣿⣿⣿⡇⢕⢕⢕⢕⢕⢕⢕⢕⢕⢕⢕⢕⢕⢕⢕⢕⢕⢕⢕⢕⢕⢕⢕⢕⢕⣿⣿⣿⣿⣿⢕⢕⢕⢕⢕⢕⢕⢕⢕⢕⢕⢕⢕⢕⢕⢕⢕⢕⢕⢸⣿⣿⡇⢕⡕⢕⣿⣿⣿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⣷⡄⠀⠔⠆⠀⠐⢹⣿⣿⣿⣿⣿⣿⣿⣿⣿⣿⣿⣿⡟⡵⣣⣾⣾⡯⡕⢕⢕⢔⢀⢀⢰⢜⣼⡟⢸⡇⢕⡕⢇⢕⢱⣼⣿⢿⣟⠷⢾⢷⣾⣿⣿⣿⣿⣿⣿⣿⣿⣿⣷⢼⢵⢞⣿⢏⡾⢕⣾⢄⣸⢕⣿⡇⢕⣿⡇⢕⢕⢜⣿⣿⣿⣿⣿⣿⣿⣿⠿⢿⣟⡿⣯⣿⣿⣿⣿⣿⣿⣿⣿⣿⣿⣿⣿⣿⣿⣿⡇⢕⢕⢕⢕⢕⢕⢕⢕⢕⢕⢕⢕⢕⢕⢕⢕⢕⢕⢕⢕⢕⢕⢕⢕⢕⣿⣿⣿⣿⡿⢕⢕⢕⢕⢕⢕⢕⢕⢕⢕⢕⢕⢕⢕⢕⢕⢕⢕⢕⢸⣿⣿⡇⢕⡕⢱⣿⣿⣿⡏⢕⢕⡕⢕⢕⢕⠑⠁⠀⢁⢕⢕⢕⢕⢕⢕⢕⢕⢕⢕⢕⢕⢕⢕⢕⢕⢕⢕⢕⢕⢕⢕⢕⢕⢕⢕⢕⢕⢕⢕⢕⢕⢕⢕⢕⢕⢕⢕⢕⢕⢕⢕⢕⢕⢕⢕⠀</a:t>
            </a:r>
            <a:br/>
            <a:r>
              <a:t>⣿⣿⣿⣿⣿⣿⣿⣿⣿⣿⣿⣿⣿⣿⣿⣿⣿⡔⠀⠀⢰⠀⠐⠝⣿⢿⣻⣯⣽⣽⣿⣿⣽⣽⡟⡜⣵⣿⣿⡟⣱⡇⢕⢑⢑⢅⣱⡟⢸⢟⢕⣿⡏⢺⡇⢕⢕⢇⢻⣿⣾⣿⣿⣿⣿⣿⣿⣿⣿⣿⣿⣿⣿⣿⣿⣿⣿⣷⣿⣿⢿⣳⡇⢹⢸⣿⢕⣿⡇⢕⣿⡇⢕⢕⢕⣿⣿⣿⣿⣿⣿⡿⢱⣷⣵⣜⢝⢟⣿⣿⣿⣿⣿⣿⣿⣿⣿⣿⣿⣿⣿⣿⣿⡇⢕⢕⢕⢕⢕⢕⢕⢕⢕⢕⢕⢕⢕⢕⢕⢕⢕⢕⢕⢕⢕⢕⢕⢕⢕⣿⣿⣿⣿⡇⢕⢕⢕⢕⢕⢕⢕⢕⢕⢕⢕⢕⢕⢕⢕⢕⢕⢕⢕⢕⣿⣿⡇⢱⣷⣿⣿⣿⣿⣇⣵⣿⡗⢕⠕⠀⠀⠀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⣆⠀⠀⢀⢐⣵⣾⣿⣿⣿⣿⣿⣿⡿⢟⣟⢱⢱⢍⢹⣿⢱⣿⡿⢿⢗⣱⣵⡿⢕⢜⢕⢕⣿⣧⢜⣷⢕⢕⢕⢜⢿⣿⣿⣿⣿⣿⣿⣿⣿⣿⣿⣿⣿⣿⣿⣿⣿⣿⣟⣽⢟⣽⢏⢇⡕⢸⣿⢕⣿⡇⢕⣿⡇⢕⢕⢕⢸⣿⣿⣿⣿⢟⠅⠕⢹⢹⢻⢇⡸⣿⣿⣿⣿⣿⣿⣿⣿⣿⣿⣿⣿⣿⣿⣿⡇⢕⢕⢕⢕⢕⢕⢕⢕⢕⢕⢕⢕⢕⢕⢕⢕⢕⢕⢕⢕⢕⢕⢕⢕⢕⣿⣿⣿⣿⡇⢕⢕⢕⢕⢕⢕⢕⢕⢕⢕⢕⢕⢕⢕⢕⢕⢕⢕⢕⢸⣿⣿⣷⣿⣿⣿⣿⣿⣿⣿⢻⢿⢇⠕⠀⠀⠀⢄⢕⢕⢕⢕⢕⢕⢕⢕⢕⢕⢕⢕⢕⢕⢕⢕⢕⢕⢕⢕⢕⢕⢕⢕⢕⢕⢕⢕⢕⢕⢕⢕⢕⢕⢕⢕⢕⢕⢕⢕⢕⢕⢕⢕⢕⢕⣕⣕⠀</a:t>
            </a:r>
            <a:br/>
            <a:r>
              <a:t>⣿⣿⣿⣿⣿⣿⣿⣿⣿⣿⣿⣿⣿⣿⣿⣿⣿⣿⣿⣧⢀⢱⣿⣿⣿⡿⡟⢟⢝⢝⢕⡕⠕⠃⢕⢕⢕⢸⡏⢕⢕⢅⢕⣾⣿⡿⢇⢕⢕⢕⢕⣿⡇⡕⢹⡕⢕⢕⢕⢜⢻⣿⣿⣿⣿⣿⣿⣿⣿⣿⣿⣿⣿⣿⣿⣿⣿⢏⢕⣸⡿⠁⢕⢕⢸⡏⠕⢿⢣⣵⣽⣵⣕⡕⢕⢸⣿⣿⡿⢃⠐⠀⠀⠘⠁⣰⢞⣜⣿⣿⣿⡿⣿⣿⣿⣿⣿⣿⣿⣿⣿⣿⣿⡇⢕⢕⢕⢕⢕⢕⢕⢕⢕⢕⢕⢕⢕⢕⢕⢕⢕⢕⢕⢕⢕⢕⢕⢕⢕⣿⣿⣿⣿⡇⢕⢕⢕⢕⢕⢕⢕⢕⢕⢕⢕⢕⢕⢕⢕⢕⢕⢕⢕⢸⣿⣿⣿⣿⣿⣿⣿⣿⣿⡏⢕⢕⢅⢀⢀⢄⢕⢕⢕⢕⢕⢕⢕⢕⢕⢕⢕⢕⢕⢕⢕⢕⢕⢕⢕⢕⢕⢕⢕⢕⢕⢕⢕⢕⢕⢕⢕⢕⢕⢕⢕⢕⢕⢕⢕⢕⢕⢕⢕⢕⢕⢕⢕⢸⣿⣿⠀</a:t>
            </a:r>
            <a:br/>
            <a:r>
              <a:t>⣿⣿⣿⣿⣿⣿⣿⣿⣿⣿⣿⣿⣿⣿⣿⣿⣿⣿⣿⣿⡷⠀⠙⠙⠜⠕⠕⢕⣗⣵⣵⣷⣇⠀⠀⠑⠕⢜⡇⢕⢕⣵⣿⢟⢝⢕⢕⢕⢕⢕⢕⢹⣟⡇⣕⣷⡕⠑⠁⢁⢕⢜⢻⢿⣿⣿⣿⣿⣿⣿⣿⣯⣿⣿⢿⢟⢕⢕⢕⣿⢇⢕⢕⢕⢔⢕⢕⢕⢝⢝⢻⢻⣿⣿⣿⣧⣝⢟⠁⠀⠀⠘⠀⢄⣞⣿⣟⡫⣿⣧⢕⢕⢕⢕⣿⣿⣿⣿⣿⣿⣿⣿⣿⡇⢕⢕⢕⢕⢕⢕⢕⢕⢕⢕⢕⢕⢕⢕⢕⢕⢕⢕⢕⢕⢕⢕⢕⢕⢕⣿⣿⣿⣿⡇⢕⢕⢕⢕⢕⢕⢕⢕⢕⢕⢕⢕⢕⢕⢕⢕⢕⢕⢕⢸⣿⣿⣿⣿⣿⣿⣿⣿⣿⡇⢕⢕⢕⢕⢕⢕⢕⢕⢕⢕⢕⢕⢕⢕⢕⢕⢕⢕⢕⢕⢕⢕⢕⢕⢕⢕⢕⢕⢕⢕⢕⢕⢕⢕⢕⢕⢕⢕⢕⢕⢕⢕⢕⢕⢕⢕⢕⢕⢕⢕⢕⢕⢕⢕⢻⣿⠀</a:t>
            </a:r>
            <a:br/>
            <a:r>
              <a:t>⣿⣿⣿⣿⣿⣿⣿⣿⣿⣿⣿⣿⣿⣿⣿⣿⣿⣿⣿⣿⢑⢔⠀⠀⠀⠐⠀⠀⠝⣿⣿⣿⣿⣷⣔⡀⠀⠁⢕⣵⡿⢏⢕⢕⢕⢕⢕⢕⣕⣕⣕⣕⢻⣷⣿⣿⢝⢄⠀⢕⢕⢕⢕⣱⣼⣝⣻⢿⣿⡿⠟⠏⢝⢕⢱⢵⢕⢕⢸⡟⢕⢕⠕⢕⢕⢕⢕⢕⠕⠁⢕⢕⢝⢟⢟⣿⣿⣷⣅⠑⠑⢀⣴⣿⣳⢯⣟⡜⣿⣿⣧⢕⢕⢱⣿⣿⣿⣿⣿⣿⣿⣿⣿⡇⢕⢕⢕⢕⢕⢕⢕⢕⢕⢕⢕⢕⢕⢕⢕⢕⢕⢕⢕⢕⢕⢕⢕⢕⢕⣿⣿⣿⣿⡇⢕⢕⢕⢕⢕⢕⢕⢕⢕⢕⢕⢕⢕⢕⢕⢕⢕⢕⢕⢜⣿⣿⣿⣿⣿⣿⣿⣿⣿⡇⢕⢕⢕⢕⢕⢕⢕⢕⢕⢕⢕⢕⢕⢕⢕⢕⢕⢕⢕⢕⢕⢕⢕⢕⢕⢕⢕⢕⢕⢕⢕⢕⢕⢕⢕⢕⢕⢕⢕⢕⢕⢕⢕⢕⢕⢕⢕⢕⢕⢕⢕⢕⢕⢕⢜⣿⠀</a:t>
            </a:r>
            <a:br/>
            <a:r>
              <a:t>⣿⣿⣿⣿⣿⣿⣿⣿⣿⣿⣿⣿⣿⣿⣿⣿⣿⣿⣿⡇⢕⢕⠀⠀⠀⠀⠔⠐⠀⠘⢿⣿⣿⣿⣿⣿⣶⢠⡾⢏⢕⢕⢕⢕⣱⣷⣷⣼⣿⣿⣿⣿⡇⢻⣿⣿⡕⠀⠁⡕⢕⣱⣾⣿⣿⣿⣿⡇⠁⠀⠀⠀⢝⡇⣼⣟⢕⡞⣸⢇⢕⢕⢀⠕⠑⠑⠁⠀⠀⢀⢕⢕⢕⠕⢜⢜⢻⢿⠿⠃⣰⣾⡿⣿⣿⣿⣿⣿⣷⣷⢟⢇⢕⢕⢜⣿⣿⣿⣿⣿⣿⣿⣿⡇⢕⢕⢕⢕⢕⢕⢕⢕⢕⢕⢕⢕⢕⢕⢕⢕⢕⢕⢕⢕⢕⢕⢕⢕⢸⣿⣿⣿⣿⢇⢕⢕⢕⢕⢕⢕⢕⢕⢕⢕⢕⢕⢕⢕⢕⢕⢕⢕⢕⢕⢹⣿⣿⣿⣿⣿⣿⣿⣿⡷⢕⢕⢕⢕⢕⢕⢕⢕⢕⢕⢕⢕⢕⢕⢕⢕⢕⢕⢕⢕⢕⢕⢕⢕⢕⢕⢕⢕⢕⢕⢕⢕⢕⢕⢕⢕⢕⢕⢕⢕⢕⢕⢕⢕⢕⢕⢕⢕⢕⢕⢕⢕⢕⢕⢕⢜⠀</a:t>
            </a:r>
            <a:br/>
            <a:r>
              <a:t>⣿⣿⣿⣿⣿⣿⣿⣿⣿⣿⣿⣿⣿⣿⣿⣿⣿⣿⣿⣇⢕⢕⢕⠀⠀⠀⠀⢄⢄⠀⠀⢻⣿⢿⡟⡟⣱⡿⢕⢕⢕⢕⢕⣾⣿⣿⣿⣿⣿⣿⣿⡏⢕⣿⣿⣿⡇⠀⠀⣿⣿⣿⣿⣿⣿⣿⣿⣇⠀⠀⠀⠀⠜⢇⢸⡟⢸⢇⢇⡞⢕⢕⢱⢀⣀⣠⣤⣴⣕⣕⢕⢕⠑⠀⠀⠁⠀⠀⠀⠘⢿⣺⣞⢿⣿⣿⣿⣿⣿⢏⢕⢕⢕⢕⣾⣿⣿⣿⣿⣿⣿⣿⣿⢕⢕⢕⢕⢕⢕⢕⢕⢕⢕⢕⢕⢕⢕⢕⢕⢕⢕⢕⢕⢕⢕⢕⢕⢕⢸⣿⣿⣿⣿⢕⢕⢕⢕⢕⢕⢕⢕⢕⢕⢕⢕⢕⢕⢕⢕⢕⢕⢕⢕⢕⢕⢻⣿⣿⣿⣿⣿⣿⣿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⢇⢑⠑⠑⠀⠀⠀⠀⠀⠀⢀⢔⢕⢻⡗⠕⠛⠑⠑⠑⠕⢕⣾⣿⣿⣿⣿⣿⣿⣿⣿⡇⢕⣿⡿⣿⣧⠀⠀⣿⣿⣿⣿⣿⣿⣿⣿⡿⠀⠀⠀⠀⠀⢕⢕⠑⠘⢅⠅⢑⣵⣷⢕⢣⠉⠙⠛⠻⠿⢿⠟⠁⠀⠀⠀⠀⠀⠀⢀⢔⢸⣿⣾⣿⣿⣿⣿⣿⢕⢕⢕⢕⢕⢕⢸⣿⣿⣿⣿⣿⣿⣿⣿⢕⢕⢕⢕⢕⢕⢕⢕⢕⢕⢕⢕⢕⢕⢕⢕⢕⢕⢕⢕⢕⢕⢕⢕⢕⢸⣿⣿⣿⣿⢕⢕⢕⢕⢕⢕⢕⢕⢕⢕⢕⢕⢕⢕⢕⢕⢕⢕⢕⢕⢕⢕⢕⢹⣿⣿⣿⣿⣿⣿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⣸⣿⣷⢔⢄⢄⢜⢔⠔⢕⢕⣱⣵⢏⠔⠀⠀⠀⠀⠀⠀⠀⠁⠉⠙⠻⢿⣿⣿⣏⣿⣷⢕⢻⣧⢿⣿⡔⠀⢻⣿⣿⣿⣿⣿⣿⣿⡇⠀⠀⠀⠀⠀⢕⠀⠗⠀⢀⢲⢀⣿⣿⡕⢕⢇⢀⠀⠀⠀⠀⠀⠀⠔⠀⠀⠀⢀⢔⢕⢄⣺⣿⣿⣿⣿⣿⣿⣿⣿⡇⢕⢕⢕⢕⢸⣿⣿⣿⣿⣿⣿⣿⣿⢕⢕⢕⢕⢕⢕⢕⢕⢕⢕⢕⢕⢕⢕⢕⢕⢕⢕⢕⢕⢕⢕⢕⢕⢕⢸⣿⣿⣿⣿⢕⢕⢕⢕⢕⢕⢕⢕⢕⢕⢕⢕⢕⢕⢕⢕⢕⢕⢕⢕⢕⢕⢕⢕⢜⢻⣿⣿⣿⣿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⡕⢕⢕⢕⢕⢝⢿⠟⢱⢞⠀⠀⠀⠀⠀⠀⠀⢀⠀⠀⠀⠀⠀⠁⠉⠻⢹⣿⡇⠸⣿⢯⢿⣷⡀⠸⣿⣿⣿⣿⣿⣿⣿⠁⠀⠀⠀⠀⠀⢱⡗⢄⠑⠜⢰⣾⣿⣿⡇⢕⢜⢔⠐⠀⠀⠀⠄⢀⢀⢀⡀⡀⣁⣑⢱⣾⣿⣿⣿⣿⣿⣿⣿⡇⢟⢕⢱⣕⢕⢕⢕⣷⣿⣿⣿⣿⣿⣿⣿⢕⢕⢕⢕⢕⢕⢕⢕⢕⢕⢕⢕⢕⢕⢕⢕⢕⢕⢕⢕⢕⢕⢕⢕⢕⢸⣿⣿⣿⣿⢕⢕⢕⢕⢕⢕⢕⢕⢕⢕⢕⢕⢕⢕⢕⢕⢕⢕⢕⢕⢕⢕⢕⢕⢕⢕⢝⢿⣿⣿⣎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⣮⡻⣿⣿⣿⣕⢕⢕⢕⢕⢕⡵⢕⢕⠀⠀⠀⠀⢀⢔⠑⠀⠀⢀⠀⠀⠀⠀⠀⠀⠁⠹⠑⠀⢹⡎⣿⣿⣷⡀⢻⣿⣿⣿⣿⣿⠇⠀⠀⠀⠀⠀⠀⠸⢇⠟⠕⠇⠏⠿⠿⠿⢇⢕⢕⢸⠔⠀⠀⠐⢕⢕⢕⢕⣱⣾⣿⣿⢸⣿⣿⣿⣿⣿⣿⣿⣯⣕⡕⢕⣾⢏⢕⢕⣾⣿⣿⣿⣿⣿⣿⣿⣿⢕⢕⢕⢕⢕⢕⢕⢕⢕⢕⢕⢕⢕⢕⢕⢕⢕⢕⢕⢕⢕⢕⢕⢕⢕⢸⣿⣿⣿⣿⢕⢕⢕⢕⢕⢕⢕⢕⢕⢕⢕⢕⢕⢕⢕⢕⢕⢕⢕⢕⢕⢕⢕⢕⢕⢕⢕⢕⢝⢟⢝⢕⣸⢇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⡼⠛⠛⠋⠑⠁⠁⢡⡞⣵⡕⢕⠀⠀⠀⢄⠑⠀⠀⢄⢑⠀⠀⠀⠀⠀⠀⠀⠀⠀⠀⠀⠁⢻⢸⣿⡞⣧⠘⣿⣿⣿⣿⡏⠀⠀⠀⠀⠀⠀⠀⠀⠀⠀⠀⠀⠀⠀⠀⠀⠀⠀⠀⠀⠀⠀⠀⠀⠑⠕⠵⢾⣿⣿⠟⣧⣿⣿⣿⣿⣿⣿⣿⣿⣿⣻⣿⣿⣷⣵⣕⢕⣾⣿⣿⣿⣿⣿⣿⣿⣿⢕⢕⢕⢕⢕⢕⢕⢕⢕⢕⢕⢕⢕⢕⢕⢕⢕⢕⢕⢕⢕⢕⢕⢕⢕⣾⣿⣿⣿⡿⢕⢕⢕⢕⢕⢕⢕⢕⢕⢕⢕⢕⢕⢕⢕⢕⢕⢕⢕⢕⢕⢕⢕⢕⢕⢕⢕⢕⢕⢕⢕⢕⡟⢕⢕⢕⢕⢕⢕⢕⢄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⢕⢕⢔⢔⢄⢄⣰⢏⣾⡿⢕⢕⢔⢀⠑⠀⠀⠐⠁⠀⠁⠐⢀⠀⠀⠀⠀⠀⠀⠀⠀⠀⠀⠁⢇⣿⢿⡜⢇⠜⣿⣿⡟⠀⠀⠀⠀⠀⠀⠀⠀⠀⠀⠀⠀⠀⠀⠀⠀⠀⠀⠀⠀⠀⠀⠀⠀⠀⠀⠀⠀⠀⠁⠁⠀⠛⠟⠿⢿⣿⣿⣿⣿⣿⣿⣿⣿⣿⣿⣿⣿⣿⣿⣿⣿⣿⣿⣿⣿⣿⣿⢕⢕⢕⢕⢕⢕⢕⢕⢕⢕⢕⢕⢕⢕⢕⢕⢕⢕⢕⢕⢕⢕⢕⢕⢕⣿⣿⣿⣿⡇⢕⢕⢕⢕⢕⢕⢕⢕⢕⢕⢕⢕⢕⢕⢕⢕⢕⢕⢕⢕⢕⢕⢕⢕⢕⢕⢕⢕⢕⢕⢕⢕⢕⠑⢕⢕⢕⢕⢕⢑⠘⠁⠀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⢅⢑⠕⢕⡼⢣⣾⡟⢕⢕⢕⠁⠀⠀⠀⠀⠀⠀⠁⠀⠀⠀⠁⠄⠀⠀⠀⠀⠀⠀⠀⠀⠀⠁⢹⣿⣿⢮⡀⠋⠙⠁⠀⠀⠀⠀⠀⠔⠄⠀⠀⠀⠀⠀⠀⠀⠀⠀⠀⠀⠀⠀⠀⠀⠀⠀⠀⠀⠀⠀⠀⠀⠀⠀⠀⠀⠀⠀⠁⠝⣿⣿⣿⣿⣿⣿⣿⣿⣿⣿⣿⣱⣷⣿⣿⣿⣿⣿⣿⣿⢕⢕⢕⢕⢕⢕⢕⢕⢕⢕⢕⢕⢕⢕⢕⢕⢕⢕⢕⢕⢕⢕⢕⢕⢕⣿⣿⣿⣿⡇⢕⢕⢕⢕⢕⢕⢕⢕⢕⢕⢕⢕⢕⢕⢕⢕⢕⢕⢕⢕⢕⢕⢕⢕⢕⢕⢕⢕⢕⢕⢕⢕⠕⢅⢕⢕⢕⢕⠕⠀⠀⠀⢀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⢞⢱⣿⢏⢱⡪⢕⢕⠀⠀⠀⠀⠀⠀⠀⠀⠀⠀⠀⠀⠀⠐⠀⠀⠀⠀⠀⠀⠀⠀⠀⠁⢿⣿⣿⢜⠑⠁⠀⠀⠀⠀⠀⠀⠀⠀⠁⠀⠄⠄⢄⢠⡄⢄⢄⢄⠀⠀⢀⢀⢄⢀⢀⠀⠀⠀⠀⠀⠀⠀⠀⠀⠀⠀⠀⠀⢕⣿⣿⣿⣿⣿⣿⣿⣿⣿⣿⣿⣿⣿⣿⣿⣿⣿⣿⣿⣿⢕⢕⢕⢕⢕⢕⢕⢕⢕⢕⢕⢕⢕⢕⢕⢕⢕⢕⢕⢕⢕⢕⢕⢕⢕⣿⣿⣿⣿⡇⢕⢕⢕⢕⢕⢕⢕⢕⢕⢕⢕⢕⢕⢕⢕⢕⢕⢕⢕⢕⢕⢕⢕⢕⢕⢕⣵⣵⣵⣕⣕⢕⠐⠔⠕⢕⢕⠕⢀⣀⣠⣴⢇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⡱⢏⣱⡿⢇⢱⢏⢕⢕⢕⠀⠀⠀⠀⠀⠀⠀⠀⠀⠀⠀⠀⠀⠀⠀⠀⠀⠀⠀⠀⠀⠀⠀⠀⢸⢇⣿⠁⠀⢀⠀⠀⠀⠀⠀⠀⠀⠀⠀⠀⠀⠀⠀⠀⠁⠁⠁⠑⠑⠃⠑⠑⠑⠑⠑⠑⠑⠐⠀⠀⠀⠀⠀⠀⠀⠀⠀⣵⣿⣿⣿⣿⣿⣿⣿⣿⣿⣿⣿⣿⣿⣿⣿⣿⣿⣿⣿⣿⡇⢕⢕⢕⢕⢕⢕⢕⢕⢕⢕⢕⢕⢕⢕⢕⢕⢕⢕⢕⢕⢕⢕⢕⢕⢕⣿⣿⣿⣿⡇⢕⢕⢕⢕⢕⢕⢕⢕⢕⢕⢕⢕⢕⢕⢕⢕⢕⢕⢕⢕⢕⢕⢕⢕⢕⢸⣿⣿⣿⣿⡿⢿⢷⢴⢔⢄⢁⠻⣿⣿⣿⡿⢕⢕⢕⢕⢕⢕⢕⢕⢕⢕⢕⢕⢕⢕⢕⢕⢕⢕⢕⢕⢕⢕⢕⢕⢕⢕⢕⢕⢕⢕⢕⢕⢕⢕⢕⢕⢕⢕⢕⢕⢕⢕⢕⢕⢕⠀</a:t>
            </a:r>
            <a:br/>
            <a:r>
              <a:t>⣳⣕⡱⢕⢱⢕⡕⢕⢕⢕⢕⢕⢕⢕⢕⢕⢕⢜⢕⢕⢕⢎⢕⡕⢕⣼⡟⢕⡱⢏⢕⢕⢕⠁⠀⠀⠀⠀⠀⠀⠀⠀⠀⠀⠀⠀⠀⠀⠀⠀⠀⠀⠀⠀⠀⠀⠀⠀⠜⠀⠋⠴⣾⣷⣆⠀⠀⠀⠀⠀⠀⠀⠀⠀⠀⠀⠀⠀⠀⠀⠀⠀⠀⠀⠀⠀⠀⠀⠀⠀⠀⠀⠀⠀⠀⠀⠀⠀⠀⠀⢰⣿⣿⣿⣿⣿⣿⣿⣿⣿⣿⣿⣿⣿⣿⣿⣿⣿⣿⣿⣿⣿⡇⢕⢕⢕⢕⢕⢕⢕⢕⢕⢕⢕⢕⢕⢕⢕⢕⢕⢕⢕⢕⢕⢕⢕⢕⢕⣿⣿⣿⣿⢇⢕⢕⢕⢕⢕⢕⢕⢕⢕⢕⢕⢕⢕⢕⢕⢕⢕⢕⢕⢕⢕⢕⣵⣵⣷⣵⣿⡿⢿⣏⣹⣹⣷⣷⣽⣝⣳⢔⠘⢿⣿⡇⢕⢕⢕⢕⢕⢕⢕⢕⢕⢕⢕⢕⢕⢕⢕⢕⢕⢕⢕⢕⢕⢕⢕⢕⢕⢕⢕⢕⢕⢕⢕⢕⢕⢕⢕⢕⢕⢕⢕⢕⢕⢕⢕⢕⢕⠀</a:t>
            </a:r>
            <a:br/>
            <a:r>
              <a:t>⣯⣗⢯⡷⢵⡣⢽⡣⢕⢕⢕⢱⢕⢱⢕⢵⣇⢵⣕⢵⡵⢝⡜⢕⣾⢟⢕⡱⢕⢕⢱⡝⢕⢔⠀⠀⠀⠀⠀⠀⠀⠀⠀⠀⠀⠀⠀⠀⠀⠀⠀⠀⠀⠀⠀⠀⠀⠀⠀⠀⠀⠀⠈⠛⠟⠀⠀⠀⠀⠀⠀⠀⠀⠀⠀⠀⠀⠀⠀⠀⠀⠀⠀⠀⠀⠀⠀⠀⠀⠀⠀⠀⠀⠀⠀⠀⠀⠄⢀⢀⣿⣿⣿⣿⣿⣿⣿⣿⣿⣿⣿⣿⣿⣿⣿⣿⣿⣿⣿⣿⣿⣿⡇⢕⢕⢕⢕⢕⢕⢕⢕⢕⢕⢕⢕⢕⢕⢕⢕⢕⢕⢕⢕⢕⢕⢕⢕⢕⣿⣿⣿⣿⢇⢕⢕⢕⢕⢕⢕⢕⢕⢕⢕⢕⢕⢕⢕⢕⢕⢕⢕⢕⢕⢕⣾⣿⣿⢿⣫⣷⣿⣿⣿⣿⣿⣿⣿⣿⣿⣿⣿⡆⠈⢻⢕⢕⢕⢕⢕⢕⢕⢕⢕⢕⢕⢕⢕⢕⢕⢕⢕⢕⢕⢕⢕⢕⢕⢕⢕⢕⢕⢕⢕⢕⢕⢕⢕⢕⢕⢕⢕⢕⢕⢕⢕⢕⢕⢕⢕⢕⠀</a:t>
            </a:r>
            <a:br/>
            <a:r>
              <a:t>⣿⣕⢗⢜⡗⢜⡣⢝⡣⢕⢕⢕⢹⢜⡳⢽⡺⣵⣺⢝⢇⡞⢕⡾⢝⢕⢱⢕⢕⢕⢿⢇⢕⣿⢔⠀⠀⠀⠀⠀⠀⠀⠀⠀⠀⠀⠀⠀⠀⠀⠀⠀⠀⠀⠀⠀⠀⠀⠀⠀⠀⠀⠀⠀⠀⠀⠀⠀⠀⠀⠀⠀⠀⠀⠀⠀⠀⠀⠀⠀⠀⠀⠀⠀⠀⠀⠀⠀⠀⠀⠀⠀⠀⠀⠀⠀⠀⠀⠁⠜⢻⣿⣿⣿⣿⣿⣿⣿⣿⣿⣿⣿⣿⣿⣿⣿⣿⣿⣿⣿⣿⣿⡇⢕⢕⢕⢕⢕⢕⢕⢕⢕⢕⢕⢕⢕⢕⢕⢕⢕⢕⢕⢕⢕⢕⢕⢕⢸⣿⣿⣿⣿⢕⢕⢕⢕⢕⢕⢕⢕⢕⢕⢕⢕⢕⢕⢕⢕⢕⢕⢕⢕⢕⢕⢻⣫⣷⣿⣿⣿⣿⣿⣿⣿⣿⣿⣿⣿⣿⣿⣿⡿⢕⠀⢕⢕⢕⢕⢕⢕⢕⢕⢕⢕⢕⢕⢕⢕⢕⢕⢕⢕⢕⠁⢕⢕⢕⢕⢕⢕⢕⢕⢕⢕⢕⢕⢕⢕⢕⢕⢕⢀⢕⢕⢕⢕⢕⢕⢕⢕⠀</a:t>
            </a:r>
            <a:br/>
            <a:r>
              <a:t>⡟⢕⢜⢕⢜⢗⢕⢇⢝⢣⢕⢇⢱⢕⢕⢕⡿⣳⡿⢕⡜⢕⢎⢕⢔⢱⢕⢕⢕⣗⡝⢕⣸⡇⢅⠀⠀⠀⠀⠀⠀⠀⠀⠀⠀⠐⠒⠒⠒⠂⠀⠐⠀⠁⠀⠀⠀⠀⠀⠀⠀⠀⠀⠀⠀⠀⠀⠀⠀⠀⠀⠀⠀⠀⠀⠀⠀⠀⠀⠀⠀⠀⠀⠀⠀⠀⠀⠀⠀⠀⠀⠀⠀⠀⠀⠀⠀⠀⠀⣵⣕⢜⢿⣿⣿⣿⣿⣿⣿⣿⣿⣿⣿⣿⣿⣿⣿⣿⣿⣿⣿⣿⡇⢕⢕⢕⢕⢕⢕⢕⢕⢕⢕⢕⢕⢕⢕⢕⢕⢕⢕⢕⢕⢕⢕⢕⢕⢸⣿⣿⣿⣿⢕⢕⢕⢕⢕⢕⢕⢕⢕⢕⢕⢕⢕⢕⢕⢕⢕⢕⢕⢕⢕⣱⣾⣿⣿⣿⣿⣿⣿⣿⣿⣿⣿⣿⣿⣿⣿⣿⣿⣿⡇⢕⢕⢕⢕⢕⢕⢕⢕⢕⢕⢕⢕⢕⢕⢕⢕⢕⢕⢕⠁⢕⢕⢕⢕⢕⢕⢕⢕⢕⢕⢕⢕⢕⢕⢕⢕⢕⢕⢕⢕⢕⢕⢕⢕⢕⢕⢕⠀</a:t>
            </a:r>
            <a:br/>
            <a:r>
              <a:t>⣧⢕⢕⢕⢕⢜⢕⢕⢕⢕⢱⢝⢎⢕⢣⢕⢳⢝⢕⢕⢕⢎⢕⢕⢕⢕⢕⢕⣜⢗⢕⢕⢪⢇⢕⠀⠀⠀⠀⠀⠀⠀⠕⠑⠀⠀⠀⠀⠀⠁⠀⠀⠀⠀⠀⠀⠀⠀⠀⠀⠀⠀⠀⠀⠀⠀⠀⠀⠀⠀⠀⠀⠀⠀⠀⠀⠀⠀⠀⠀⠀⠀⠀⠀⠀⠀⠀⠀⠀⠀⠀⠀⠀⠀⠀⠀⠀⠀⠀⠀⢍⣇⢜⣿⣿⣿⣿⣿⣿⣿⣿⣿⣿⣿⣿⣿⣿⣿⣿⣿⣿⣿⡇⢕⢕⢕⢕⢕⢕⢕⢕⢕⢕⢕⢕⢕⢕⢕⢕⢕⢕⢕⢕⢕⢕⢕⢕⢸⣿⣿⣿⣿⢕⢕⢕⢕⢕⢕⢕⢕⢕⢕⢕⢕⢕⢕⢕⢕⢕⢕⢱⢾⣾⣿⣿⣿⣿⣿⣿⣿⣿⣿⣿⣿⣿⣿⣿⣿⣿⣿⣿⣿⡕⢕⢕⢕⢕⢕⢕⢕⢄⢕⢕⢕⢕⢕⢕⢕⢕⢕⢕⠑⢀⢕⢕⢕⢕⢕⢕⢕⢕⢕⢕⢕⢕⢕⢕⢕⢕⢕⠁⢁⢕⢕⢕⢕⠕⢕⢕⢕⠀</a:t>
            </a:r>
            <a:br/>
            <a:r>
              <a:t>⢷⢜⢕⢜⢕⢕⢕⢕⢕⢇⡕⢣⢕⢣⣕⢕⢕⢕⢕⢕⢕⢕⢔⢕⢕⢕⢕⢕⢺⢗⢕⢕⢕⢕⢕⢕⠀⠀⠀⠀⠀⠀⠀⠔⠀⠀⠀⠀⠀⠀⠀⢄⢄⢄⠀⠀⠀⠀⠀⠀⠀⠀⠀⠀⠀⠀⠀⠀⡀⠀⠀⠀⠀⠀⠀⠀⠀⠀⠀⠀⠀⠀⠀⠀⠀⠀⠀⠀⠀⠀⠀⠀⠀⠀⠀⠀⠀⠀⠀⠀⠀⠈⠁⠉⠙⠁⠀⠈⢻⣿⣿⣿⣿⣿⣿⣿⣿⣿⣿⣿⣿⣿⡇⢕⢕⢕⢕⢕⢕⢕⢕⢕⢕⢕⢕⢕⢕⢕⢕⢕⢕⢕⢕⢕⢕⢕⢕⢸⣿⣿⣿⣿⢕⢕⢕⢕⢕⢕⢕⢕⢕⢕⢕⢕⢕⢕⢕⢕⢕⢕⢸⣿⣿⣿⣿⣿⣿⣿⣿⣿⣿⣿⣿⣿⣿⣿⣿⣿⣿⣿⣿⣿⢇⢕⢕⢕⢕⢕⢕⠀⢕⢕⢕⢕⢕⢕⢕⢕⢕⢕⠕⠀⢕⢕⢕⢕⢕⢕⢕⢕⢕⢕⢕⢕⢕⢕⢕⢕⢕⢕⠀⢕⢕⢕⢕⢕⠀⢕⢕⢕⠀</a:t>
            </a:r>
            <a:br/>
            <a:r>
              <a:t>⡷⢕⢕⢕⡕⢵⡝⢱⣕⣕⣜⢕⢕⣗⣼⡇⢱⣗⢇⢕⢕⠔⢕⢕⢕⢕⢕⢱⢕⢕⢕⢕⢕⢕⢕⢕⢄⠀⠀⠀⠀⠀⠀⠀⠕⠑⠀⠀⠀⠀⠐⢕⢕⢕⢕⢔⢄⢀⠀⠀⠀⠀⠀⠀⠀⢀⣠⣾⡇⠀⠀⠀⠀⠀⠀⠀⠀⠀⠀⠀⠀⠀⠀⠀⠀⠀⠀⠀⠀⠀⠀⠀⠀⠀⠀⠀⠀⠀⠀⠀⠀⠀⠀⠀⠀⠀⠀⠀⠀⢻⣿⣿⣿⣿⣿⣿⣿⣿⣿⣿⣿⣿⡇⢕⢕⢕⢕⢕⢕⢕⢕⢕⢕⢕⢕⢕⢕⢕⢕⢕⢕⢕⢕⢕⢕⢕⢕⢸⣿⣿⣿⣿⢕⢕⢕⢕⢕⢕⢕⢕⢕⢕⢕⢕⢕⢕⢕⢕⢕⢱⣿⣿⣿⣿⣿⣿⣿⣿⣿⣿⣿⣿⣿⣿⣿⣿⣿⣿⣿⣿⣿⣿⢕⢕⢕⢄⢕⢕⢕⠀⢕⢕⢕⠕⢕⢕⢕⢕⢕⢕⠀⠀⢕⢕⢕⢕⢕⢕⢕⢕⢕⢕⢕⢕⢕⢕⢕⢕⢕⠁⠀⢕⢕⢕⢕⠑⠀⢕⢕⢕⠀</a:t>
            </a:r>
            <a:br/>
            <a:r>
              <a:t>⣿⣧⡟⢷⣝⢳⣝⢳⣝⡳⣮⣻⣣⣽⢗⢕⣾⡮⢕⢕⠑⢕⢕⢕⢕⢕⣾⣷⣱⢕⢕⢕⢕⢕⢕⢕⢕⢕⢀⠀⠀⠀⠀⠀⠀⠄⢀⠀⠀⠀⠀⢕⢕⢕⢕⢕⢕⢕⢔⢄⡀⠀⠀⢄⣴⣿⣿⣯⣵⣔⣄⣄⣄⣄⣄⣄⣠⣄⣄⡀⠀⠀⠀⠀⠀⠀⠀⠀⠀⠀⠀⠀⠀⠀⠀⠀⢐⢹⡄⠀⠀⠀⠀⠀⠀⠀⠀⠀⠀⠁⣿⣿⣿⣿⣿⣿⣿⣿⣿⣿⣿⣿⡗⢇⢕⢕⢕⢕⢕⢕⢕⢕⢕⢕⢕⢕⢕⢕⢕⢕⢕⢕⢕⢕⢕⢕⢕⢸⣿⣿⣿⣿⢕⢕⢕⢕⢕⢕⢕⢕⢕⢕⢕⢕⢕⢕⢕⢕⢕⣿⣿⣿⣿⣿⣿⣿⣿⣿⣿⣿⣿⣿⣿⣿⣿⣿⣿⣿⣿⣿⣿⣿⢕⢕⢕⢕⢕⢕⢕⠀⢕⢕⢕⠀⢕⢕⢕⢕⢕⢕⠀⠀⢕⢕⢕⢕⢕⢕⢕⢕⢕⢕⢕⢕⢕⢕⢕⢕⢕⠀⠀⢕⢕⠀⢕⠀⠀⢕⢕⢕⠀</a:t>
            </a:r>
            <a:br/>
            <a:r>
              <a:t>⣿⣧⣝⢷⡼⢿⣮⡟⢮⡝⢮⣽⣷⡝⢕⣮⣿⡇⢕⢕⢑⢕⢕⢕⢕⢜⢿⣝⢟⠑⢕⢕⢕⢕⢕⠕⢼⡇⢕⢀⢀⠀⠀⠀⠁⠀⠀⠀⠀⠄⢔⢕⢕⢕⢕⢕⢕⢕⢕⢕⣸⡷⣰⣿⣿⣿⣿⣿⣿⣿⣿⢿⠿⠿⠟⠟⠛⠋⠉⠁⠀⠀⠀⠀⠀⠀⠀⠀⠀⠀⠀⠀⠀⠀⠀⠀⢕⠜⠀⠀⠀⠀⠀⠀⠀⠀⠀⠀⠀⢕⣿⣿⣿⣿⣿⣿⣿⣿⣿⢿⢿⢟⢇⢕⢕⢕⢇⢱⢕⢱⢕⡕⢕⢕⢕⢕⢕⢕⢕⢕⢕⢕⢕⢕⢕⢕⢕⣼⣿⣿⣿⡇⢕⢕⢕⢕⢕⢕⢕⢕⢕⢕⢕⢕⢕⢕⢕⢕⢸⣿⣿⣿⣿⣿⣿⣿⣿⣿⣿⣿⣿⣿⣿⣿⣿⣿⣿⣿⣿⣿⣿⣿⡕⢕⠁⢕⢕⢕⢕⠀⢕⢕⢕⢔⢕⢕⢕⢕⢕⠕⠀⠀⠁⢕⢕⢕⢕⢕⢕⢕⢕⢕⢕⢕⢕⢕⢕⢕⠑⠀⠀⢕⢕⢔⢕⠀⠀⢕⢕⢕⠀</a:t>
            </a:r>
            <a:br/>
            <a:r>
              <a:t>⣿⣿⣳⣷⣟⡳⢧⡝⢧⣝⢷⣏⡻⢇⡸⣯⣝⢇⢕⠑⢕⢕⢕⢕⢕⢮⡟⢾⣝⠀⢕⢕⢕⢕⢕⢕⣱⡆⢕⢕⢕⢔⠀⠀⠀⠀⠀⠀⠀⠀⠀⠀⠁⠑⠱⢕⢕⢕⣾⣾⣿⣷⣿⣿⣿⣿⣿⣿⣿⣿⣇⢀⠀⠀⠀⠀⠀⠀⠀⠀⢀⠀⠀⠀⠀⠀⠀⠀⠀⠀⠀⠀⠀⠀⠀⢀⢱⣦⡄⠀⠀⠀⠀⠀⠀⠀⠀⠀⠀⣜⢟⢟⢏⣝⣏⢹⢇⡱⢕⢱⢕⣱⢕⢕⢕⣕⢵⢕⡱⢕⡣⢕⢇⢕⢕⢕⢕⢕⢕⢕⢕⢕⢕⢕⢕⢕⢕⣿⣿⣿⣿⢕⢕⢕⢕⢕⢕⢕⢕⢱⢗⢱⢗⡱⢇⣕⢱⡇⣿⣿⣿⣿⣿⣿⣿⣿⣿⣿⣿⣿⣿⣿⣿⣿⣿⣿⣿⣿⣿⣿⣿⢕⢿⡕⠀⢕⢕⢕⢕⠀⠕⢕⢕⢁⠑⢕⢕⢕⢕⠀⠀⠀⠀⢕⢕⢕⢕⢕⢕⢕⢕⢕⢕⢕⠀⢕⢕⢕⠀⠀⠀⢕⠑⢕⢕⠀⠀⢕⢕⢕⠀</a:t>
            </a:r>
            <a:br/>
            <a:r>
              <a:t>⣿⣟⡻⣷⣸⢵⢧⢿⣧⣜⣷⣮⡻⢕⣟⢾⣿⢕⢕⢔⢕⢕⢕⢕⢱⣧⣽⡳⣿⢄⢕⢕⢕⢕⢕⢸⣿⣷⢕⢸⢕⢕⢔⠀⠀⠀⠀⠀⠀⠀⠀⠀⠀⠀⠀⠀⠁⠙⠟⢿⣿⣿⣿⣿⣿⣿⣿⣿⣿⣿⣿⣿⣿⣷⣷⣷⣷⣷⣿⣿⢿⠟⠃⠀⠀⠀⠀⠀⠀⠀⠀⠀⠀⠀⠀⢱⢎⢝⠃⠀⠀⠀⠀⠀⠀⠀⠀⠀⠀⢕⢣⢕⡇⢕⢕⢜⢕⢕⢕⢕⢱⢕⢹⢕⢸⢕⡜⢕⡗⢜⢕⢇⢕⢕⢵⢇⢕⢗⢱⢇⢕⢕⣕⢕⢕⢵⢕⢜⣿⣿⣿⣕⢕⣎⣵⣜⡱⢕⡕⢕⣱⢕⣜⢕⢞⢱⢳⢣⣿⣿⣿⣿⣿⣿⣿⣿⣿⣿⣿⣿⣿⣿⣿⣿⣿⣿⣿⣿⣿⣿⣿⢕⢜⡇⠀⠁⠁⠕⠀⠀⠀⢕⢕⢔⠀⢕⢕⢕⢕⠀⠀⠀⠀⢕⢕⢕⢕⢕⢕⢕⢕⢕⢕⢕⠀⢕⢕⢕⠀⠀⠀⢕⠀⢕⢕⠀⠀⢕⢕⢕⠀</a:t>
            </a:r>
            <a:br/>
            <a:r>
              <a:t>⣿⣟⢻⢧⢟⢿⣽⢿⣿⣟⡳⢽⡇⢱⣟⣳⣽⢕⠁⢕⢕⢕⢕⠕⣾⣷⣿⣿⣾⡕⢕⢕⢕⠁⢕⠾⠟⢟⢁⢔⢕⠕⠀⠀⠀⠀⠀⠀⠀⠀⠀⠀⠀⠀⠀⠀⠀⠀⠀⠀⠈⠙⠻⣿⣿⣿⣿⣿⣿⣿⣿⣝⢉⠉⠉⠁⠁⠁⠀⠀⠀⠀⠀⠀⠀⠀⠀⠀⠀⠀⠀⠀⠀⠀⢠⢷⢋⠀⠀⠀⠀⠀⠀⠀⠀⠀⠀⠀⠀⢕⢕⢕⢗⢕⢕⢕⢕⢜⢕⢣⢕⢕⢕⢕⢇⢝⢗⢪⢕⡎⢕⣜⢕⣕⡕⣕⡵⢕⣱⢝⣗⣏⣗⣿⢮⣵⣵⣿⣿⣿⣿⢿⢷⡷⢼⣹⢞⣫⣿⣯⡵⣏⡵⢜⡕⢕⣎⢸⣿⣿⣿⣿⣿⣿⣿⣿⣿⣿⣿⣿⣿⣿⣿⣿⣿⣿⣿⣿⣿⣿⣿⢕⢕⠕⡀⠀⠐⢕⠀⠀⠀⢕⢕⢕⠀⠕⢕⢕⢕⠀⠀⠀⠀⠁⢕⢕⢕⢕⢕⢕⢕⢕⢕⢕⠀⠁⢕⢕⠀⠀⢄⠑⠀⢕⢕⠀⠀⠀⢕⢕⠀</a:t>
            </a:r>
            <a:br/>
            <a:r>
              <a:t>⣷⡝⢷⣜⡹⢧⣕⣵⣷⢹⢽⢽⢕⢮⣹⢷⣿⡕⢕⡇⢕⢕⠀⢀⢝⢝⢕⢕⢵⢕⢕⢕⢕⠀⠁⠔⠀⢁⢇⢕⠑⠀⠀⠀⠀⠀⠀⠀⠀⠀⠀⠀⠀⠀⠀⠀⠀⠀⠀⠀⠀⠀⠀⠀⠙⠻⢿⣿⣿⣿⢿⢿⣿⣷⣶⣶⣴⣴⣴⣴⣴⡄⠀⠀⠀⠀⠀⠀⠀⠀⠀⠀⠐⠻⢿⢿⢿⠗⠀⠀⠀⠀⠀⠀⠀⠀⠀⠀⢀⡕⢕⢕⢗⢱⢕⡱⢕⡇⢕⣗⢵⢕⣕⣵⣵⣵⣕⡪⢵⣾⣽⣗⡯⢵⣫⢽⣻⢽⣞⡹⢞⢗⢫⢝⣫⢟⣏⢝⢞⢽⢟⣯⢇⣜⡝⢗⡺⢵⣽⣵⣞⡵⢞⣏⣗⣯⢕⣿⣿⣿⣿⣿⣿⣿⣿⣿⣿⣿⣿⣿⣿⣿⣿⣿⣿⣿⣿⣿⣿⣿⣿⢕⢕⠀⠀⠀⠀⠕⠀⠀⠀⢕⢕⢕⠀⠀⢕⢕⢕⠀⠀⠀⠀⠀⢕⢕⢕⢕⢕⢕⢕⢕⢕⢕⠀⠀⢕⠀⠀⠀⢕⠀⢀⢕⠕⠀⠀⠀⢕⢕⠀</a:t>
            </a:r>
            <a:br/>
            <a:r>
              <a:t>⣿⡿⢷⡟⢵⢼⡟⢷⡇⢕⢕⢕⢕⢕⢕⢕⢕⢕⢕⢕⢕⢕⢅⢕⡕⢕⢜⢕⢱⢕⢕⢕⢕⠀⠐⠀⢄⣜⢗⠀⠀⠀⠀⠀⠀⠀⠀⠀⠀⠀⠀⠀⠀⠀⠀⠀⠀⠀⠀⠀⠀⠀⠀⠀⠀⠀⠀⠈⠙⠛⠻⢷⣷⣽⣝⣍⣉⢉⢉⠁⠁⠀⠀⠀⠀⠀⠀⠀⠀⠀⠀⠀⣀⣕⣽⡄⠀⠀⠀⠀⠀⠀⠀⠀⠀⠀⠀⠀⢵⣗⢕⡕⡕⢵⣵⣧⣵⣷⣽⣗⡿⣟⣿⢽⣿⢿⣗⡯⣯⣗⣝⡕⢾⣿⣞⡯⣗⢫⢝⣟⢵⣕⡵⣗⣗⢹⢕⣪⣕⣎⢕⣳⡽⣗⣯⣵⣹⡯⣷⣝⣟⡸⢽⣕⣪⢇⣷⣿⣿⣿⣿⣿⣿⣿⣿⣿⣿⣿⣿⣿⣿⣿⣿⣿⣿⣿⣿⣿⣿⣿⣿⢕⠅⠀⠀⠀⢔⠔⠀⠀⠀⠕⢕⢕⢔⠀⠑⢕⢕⠀⠀⠀⠀⠀⢕⢕⢕⢕⢕⢕⢕⢕⢕⢕⠀⠀⢕⠀⠀⠀⠀⠀⢕⢕⠁⠀⠀⠀⢕⢕⠀</a:t>
            </a:r>
            <a:br/>
            <a:r>
              <a:t>⡟⢿⣕⢝⢣⡜⢕⢕⢝⢗⢕⢕⢕⢕⢱⢕⢕⢝⢀⢕⢕⡑⢅⢵⡜⢳⢕⡕⠕⢁⠅⠑⠑⠀⢀⢔⢕⠕⠀⠀⠀⠀⠀⠀⠀⠀⠀⠀⠀⠀⠀⠀⠀⠀⠀⠀⠀⠀⠀⠀⠀⠀⠀⠀⠀⠀⠀⠀⠀⠀⠀⠀⠈⠙⠙⠛⠛⠟⠛⠛⠑⠀⠀⠀⠀⠀⠀⠀⠀⠀⠀⠀⠉⠙⠉⠀⠀⠀⠀⠀⠀⠀⠀⠀⠀⠀⢀⢜⣕⢇⢕⣕⢝⢏⢹⢿⡻⢷⡗⣝⢼⣕⣪⢝⢳⢽⣗⡫⢟⡺⢽⣱⣵⢗⢕⣕⣝⡗⢵⣗⢽⣗⡮⢵⣳⢽⣷⣺⣟⣺⣿⣿⣮⣽⡗⢫⣗⣽⣵⢸⣷⣾⣿⢽⣯⣷⣸⣿⣿⣿⣿⣿⣿⣿⣿⣿⣿⣿⣿⣿⣿⣿⣿⣿⣿⣿⣿⣿⢯⢿⣿⢕⠀⠀⠀⠀⢕⠀⠀⠀⠀⠀⢕⢕⢕⠀⠀⢕⠀⠀⠀⠀⠀⠀⠀⢕⢕⢕⢕⢕⢕⢕⢕⢕⠀⠀⢕⠀⠀⠀⠀⢔⢕⠀⠀⠀⠀⠀⢕⢕⠀</a:t>
            </a:r>
            <a:br/>
            <a:r>
              <a:t>⡿⣧⡜⢕⢕⢕⢇⣕⢕⢧⡕⢱⣕⢜⢕⢱⢎⢕⢕⢜⢣⡕⢕⢕⡕⢕⣕⡕⠀⠀⢀⢄⢄⢔⢕⢕⠑⠀⠀⠀⠀⠀⠀⠀⠀⠀⠀⠀⠀⠀⠀⠀⠀⠀⠀⠀⠀⠀⠀⠀⠀⠀⠀⠀⠀⠀⠀⠀⠀⠀⠀⠀⠀⠀⠀⠀⠀⠀⠀⠀⠀⠀⠀⠀⠀⠀⠀⠀⠀⠀⠀⠀⠀⠀⠀⠀⠀⠀⠀⠀⠀⠀⠀⠀⠀⡣⢕⢕⢕⢜⢕⢕⢝⢗⢱⢕⢜⢝⢗⢧⣽⣗⣮⣕⡺⢽⣗⡮⣗⡮⢽⣗⢿⣗⣷⣽⣻⣷⣵⢿⢿⣳⡼⢿⣾⣿⣷⣿⣽⣿⣯⣟⡯⢿⣟⡻⣷⣷⣿⡎⣿⣿⣿⣿⣿⣏⣿⣿⣿⣿⣿⣿⣿⣿⣿⣿⣿⣿⣿⣿⣿⣿⣿⣿⣿⣿⣿⢏⢝⢜⢝⠑⠀⠀⠀⠀⢕⠀⠀⠀⠀⠀⢕⢕⢕⠀⠀⠀⠀⢀⡄⠀⠀⠀⠀⢕⢕⢕⢕⢕⢕⢕⢕⠑⠀⠀⠀⠀⠀⠀⠀⢕⢕⠀⠀⠀⠀⠀⢕⢕⠀</a:t>
            </a:r>
            <a:br/>
            <a:r>
              <a:t>⣷⢜⢣⣕⢕⢕⢕⢜⢳⣕⢝⢧⡜⢗⢕⡕⢕⢕⢕⢕⢕⢜⢕⢕⡜⢳⣕⢟⣵⣷⡇⢕⢕⠕⠑⢁⢄⢀⠀⠀⠀⠀⠀⠀⠀⠀⠀⠀⠀⠀⠀⠀⠀⠀⠀⠀⠀⠀⠀⠀⠀⠀⠀⠀⠀⠀⠀⠀⠀⠀⠀⠀⠀⠀⠀⠀⠀⠀⠀⠀⠀⠀⠀⠀⠀⠀⠀⠀⠀⠀⠀⠀⠀⠀⠀⠀⠀⠀⠀⠀⠀⠀⠀⠀⠀⢕⢕⢕⢜⢕⢇⢕⡕⢱⢕⢣⢽⣗⢪⣕⡇⢼⢗⢺⢿⢳⣼⣽⣕⢪⣿⣿⣽⣷⡯⣿⡾⢽⣟⡯⢽⣳⢿⣗⣳⣯⣟⡳⢧⣝⡽⢷⠟⠽⢗⡯⣟⣳⢯⣿⢸⣿⣿⣿⣿⣿⣿⣿⣿⣿⣿⣿⣿⣿⣿⣿⣿⣿⣿⣿⣿⣿⣿⣿⣿⣿⡏⢇⢕⢕⢕⢄⠀⠀⠀⠀⢕⠀⠀⠀⠀⠀⢕⢕⢕⢕⠀⠀⠀⢜⣿⡄⠀⠀⠀⠁⢕⢕⠀⠀⢕⢕⢕⠀⠀⠀⠀⠀⠀⠀⢕⢕⢕⠀⠀⠀⠀⢕⢕⢕⠀</a:t>
            </a:r>
            <a:br/>
            <a:r>
              <a:t>⡟⢷⡕⢕⢕⢕⢕⢕⢕⡜⢳⣕⢕⢣⢕⢝⢇⢕⢱⢕⢜⢗⢕⢕⡹⢇⣵⣿⣿⢟⢕⢕⠁⠀⠀⠁⠁⠁⢀⠀⠀⠀⠀⠀⠀⠀⠀⠀⠀⠀⠀⠀⠀⠀⠀⠀⠀⠀⠀⠀⠀⠀⠀⠀⠀⠀⠀⠀⠀⠀⠀⠀⠀⠀⠀⠀⠀⠀⠀⠀⠀⠀⠀⠀⠀⠀⠀⠀⠀⠀⠀⠀⠀⠀⠀⠀⠀⠀⠀⠀⠀⠀⠀⢀⢴⢕⢕⢕⡗⢵⣝⢕⢕⢕⢗⢜⢕⢕⢕⢕⢵⢕⢇⢕⣕⢱⢜⡟⢽⣟⢿⢽⣿⡗⢹⢟⢯⢝⣗⢽⣗⡷⢿⣗⢿⣿⣗⡽⣷⢕⢅⠀⠀⠀⠀⠑⠟⡞⡽⣷⣧⢻⣿⣿⡿⣿⣿⣿⣿⣿⣿⣿⣿⣿⣿⣿⣿⣿⣿⣿⣿⣿⣿⣿⣿⢫⢎⢕⢕⢕⢕⠀⠀⠀⠀⠀⠀⠀⠀⠀⠀⠀⠀⢕⢕⢕⠀⠀⠀⠀⣿⣿⡄⠀⠀⠀⢕⢕⠀⠀⢕⢕⢕⠀⠀⠀⠀⠀⠀⢔⢕⢕⠀⠀⠀⠀⠀⢕⠀⢕⠀</a:t>
            </a:r>
            <a:br/>
            <a:r>
              <a:t>⢿⢧⢕⢕⡕⢕⢕⢕⢕⢕⢕⢕⢗⢕⢜⢳⢕⢜⢧⡕⢕⢧⢕⢕⢣⣿⡿⢟⢝⠕⠑⠀⠀⠀⠀⠀⠀⠀⠀⠀⠀⠀⠀⠀⠀⠀⠀⠀⠀⠀⠀⠀⠀⠀⠀⠀⠀⠀⠀⠀⠀⠀⠀⠀⠀⠀⠀⠀⠀⠀⠀⠀⠀⠀⠀⠀⠀⠀⠀⠀⠀⠀⠀⠀⠀⠀⠀⠀⠀⠀⠀⠀⠀⠀⠀⠀⠀⠀⠀⠀⠀⢔⢕⡝⢕⢧⣕⢱⢼⣕⣇⣝⢗⢵⣕⡕⢕⢕⢕⢝⢕⢕⢕⣕⢇⢕⡕⢕⣕⢇⢜⣗⢳⢕⣗⢧⣝⣗⢧⣽⡷⢯⣟⣳⣽⣟⣿⣿⢏⢔⠀⠀⠀⠀⠀⠀⠀⠁⢻⣿⢿⡜⣿⣿⢷⣿⣿⣿⣿⣿⣿⣿⣿⣿⣿⣿⣿⣿⣿⣿⣿⣿⣿⣿⡏⢜⢪⢇⢞⢹⢕⠀⠀⠀⠀⠀⠀⠀⢱⡔⠀⠀⠀⢕⢕⢕⠀⠀⠀⠀⣿⣿⣧⠀⠀⠀⢕⢕⠀⠀⢕⢕⠀⢔⠀⠀⠀⠀⢄⢑⢐⠐⠀⠀⠀⠀⠀⠑⠀⢕⠀</a:t>
            </a:r>
            <a:br/>
            <a:r>
              <a:t>⣯⡝⢕⢕⢕⢕⢕⣕⢕⢕⡜⢕⢕⢜⢻⢕⢜⢇⣕⢜⢳⣕⡕⠱⢑⠙⠕⠁⠀⠀⠀⠀⠀⠀⠀⠀⠀⠀⠀⠀⠀⠀⠀⠀⠀⠀⠀⠀⠀⠀⠀⠀⠀⠀⠀⠀⠀⠀⠀⠀⠀⠀⠀⠀⠀⠀⠀⠀⠀⠀⠀⠀⠀⠀⠀⠀⠀⠀⠀⠀⠀⠀⠀⠀⠀⠀⠀⠀⠀⠀⠀⠀⠀⠀⠀⠀⠀⠀⠀⠀⢄⡕⢕⢱⡕⢳⢮⣝⡗⢼⣝⢳⢜⣗⢣⢝⢕⢕⣕⢕⢕⢕⢕⢱⢕⡕⢜⢝⢇⢜⢕⢇⢝⡗⢱⢕⢕⢻⢿⡾⣿⣟⣗⢿⣳⣟⡹⢕⢕⢕⢄⠀⠀⠀⠀⠀⠀⠀⠀⢹⣿⢷⢹⡟⣼⣿⣿⣿⣿⣿⣿⣿⣿⣿⣿⣿⣿⣿⣿⣿⣿⣿⣿⣿⣿⣷⣵⣕⣜⣕⡕⢱⢔⠀⠀⠀⠀⢀⣿⣷⢀⠀⠀⠁⢕⢕⠀⠀⠀⠀⣿⣿⣿⡇⠀⠀⠀⠁⠀⠀⢕⠑⢀⣿⠀⠀⠀⠔⠀⠀⠀⠀⠀⠀⠀⠀⠐⠀⠀⢕⠀</a:t>
            </a:r>
            <a:br/>
            <a:r>
              <a:t>⡿⢷⣕⢜⢧⡕⢕⢜⣇⢕⢹⢵⡕⢕⢧⡕⢕⢇⡜⢿⠗⢘⠄⠐⢀⠀⠀⠀⠀⠀⢀⢄⠀⠀⠀⠀⠀⠀⠀⠀⠀⠀⠀⠀⠀⠀⠀⠀⠀⠀⠀⠀⠀⠀⠀⢄⠀⠀⠀⠀⠀⠀⠀⠀⠀⠀⠀⠀⠀⠀⠀⠀⠀⠀⠀⠀⠀⠀⠀⠀⠀⠀⠀⠀⠀⠀⠀⠀⠀⠀⠀⠀⠀⠀⠀⠀⠀⢀⢴⣜⢳⢜⡝⢳⢜⡝⢳⢕⢕⢕⢕⢝⢳⢕⣕⢇⢜⡗⢣⢜⡕⢣⢕⢕⢕⢕⢕⢕⢕⢧⣜⣝⢗⢮⢕⢣⢼⣕⢣⢼⣕⢳⢽⣻⢿⣯⠕⢕⢕⢕⢕⢀⠀⠀⠀⠀⠀⠀⠀⠀⢇⢕⢜⣷⣿⣿⣿⣿⣿⣿⣿⣿⣿⣿⣿⣿⣿⣿⣿⣿⣿⣿⣿⣿⣿⣿⣿⣿⣿⣿⡱⢇⢕⠀⠀⠀⠀⢜⣿⣿⣇⠀⠀⠀⠕⢕⠀⠀⠀⢔⣿⣿⣿⣷⠀⠀⠀⠀⠀⠀⠅⠀⣸⡏⠀⠀⠀⠀⠀⠀⠀⠀⠀⠀⠀⠀⠀⡰⠀⢕⠀</a:t>
            </a:r>
            <a:br/>
            <a:r>
              <a:t>⣷⡕⢜⢇⢕⢝⢣⢕⢝⢇⢕⢕⢝⢕⢕⢕⠇⢑⠅⠐⠁⠀⠀⠕⠀⠀⠀⠀⢰⣧⡝⠁⠀⠀⠀⠀⠀⠀⠀⠀⠀⠀⠀⠀⠀⠀⠀⠀⠀⠀⠀⠀⠀⠀⢄⠕⢕⠀⠀⠀⠀⠀⠀⠀⠀⠀⠀⠀⠑⠄⢀⠀⠀⠀⠀⠀⠀⠀⠀⠀⠀⠀⠀⠀⠀⠀⠀⠀⠀⠀⠀⠀⢄⢕⢕⢕⢵⣝⢳⢎⡕⢇⢜⡕⢱⢕⡕⢱⣕⡕⢕⢕⡕⢕⢸⡝⢇⢵⣕⢕⢕⢕⢣⢜⡗⢣⢕⡕⢕⢕⡕⢕⢇⢕⢱⢜⣕⢣⢝⡗⢪⢝⢗⢼⡝⡇⠀⠀⠕⠕⢕⢕⠀⠀⠀⠀⠀⠀⠀⠀⠕⢜⢅⢜⢕⠻⠟⠛⠙⠉⠉⠉⠙⠛⢻⣿⣿⣿⣿⣿⣿⣿⣿⣿⣿⣿⣿⣿⡟⢕⡪⢜⢕⠀⠀⠀⢕⢱⢻⣿⣿⡆⠀⠀⠀⠁⠀⢰⠀⢕⣿⣿⣿⣿⢔⠀⠀⠀⠀⠀⠀⢰⡿⢁⡄⠀⠀⠀⠀⠀⠀⠀⠀⠀⠀⠀⣱⠃⢐⠕⠀</a:t>
            </a:r>
            <a:br/>
            <a:r>
              <a:t>⢜⢝⢧⢕⢕⢕⢕⢕⢕⢕⢱⠱⢑⢁⠅⠐⠁⠀⠀⠀⠀⠐⠀⠀⢀⢄⢔⢞⢟⠟⠁⠀⠀⠀⠀⠀⠀⠀⠀⠀⠀⠀⠀⠀⠀⠀⠀⠀⠀⠀⠀⠀⠀⠀⢕⢔⢄⠀⠀⠀⠀⠀⠀⠀⠀⠀⠀⠀⠀⠀⠈⠢⡀⠀⠀⠀⠀⠀⠀⠀⠀⠀⠀⠀⠀⢘⣵⣕⣢⡦⡔⢜⢵⡕⢕⢕⢣⣕⡕⢇⢜⢟⢷⣵⡟⢧⢝⢗⢧⣽⢗⢕⣕⡜⣣⣕⡝⢳⢼⣕⢳⢜⣗⢣⢜⡝⢣⢜⡗⢇⢝⢗⢇⢕⡜⢗⢜⢝⡳⣜⣕⡷⢵⣗⡷⠑⠀⠀⠀⠀⠀⠁⠕⠄⠀⠀⠀⠀⠀⠀⠀⠀⠁⠁⠀⠀⢀⢀⢄⢄⢄⢄⢀⠀⠀⠙⢿⣿⣿⣿⣿⣿⣿⣿⣿⣿⡿⢏⢕⢱⡱⢕⡇⠀⠀⣕⡎⢕⢹⣿⣿⣿⢀⠀⠀⠀⠀⣿⡄⢸⣿⣿⣿⣿⠕⠀⠀⠀⠀⠀⠀⣾⢇⣾⡇⠀⠀⠀⠀⠀⠀⢀⣀⣄⣄⣼⣇⢀⠁⢀⠀</a:t>
            </a:r>
            <a:br/>
            <a:r>
              <a:t>⣧⣕⡕⢳⣧⣕⢻⠓⠘⠅⠐⠁⠁⠀⠀⠀⠀⠀⠀⢀⣠⣔⢜⣵⣿⣾⣿⡕⠁⠀⠀⠀⠀⠀⠀⠀⠀⠀⠀⠀⠀⠀⠀⠀⠀⠀⠀⠀⠀⠀⠀⠀⠀⠀⠑⢕⢕⠀⠀⠀⠀⠀⠀⠀⠀⠀⠀⠀⠀⠀⠀⢕⢕⢕⢄⢀⠀⠀⠀⠀⠀⠀⠀⠀⠀⢅⢺⣿⣿⣿⣿⣧⡕⢕⢕⢗⢕⣜⢕⢇⣕⡝⢳⢵⣝⣗⣧⣝⢕⢸⣝⢗⢵⣝⣳⡕⢕⢕⢕⢜⢕⢱⢜⡕⢇⢕⣕⢳⢽⣕⣣⣽⣳⢷⣿⣟⣿⣿⣽⣟⣿⣝⡟⣿⡏⢀⢀⢀⠀⠀⢔⢔⢄⢀⠑⠀⠀⠀⠀⠀⠀⢀⢀⢄⢄⢔⢕⢕⢕⢕⢕⢕⢕⢔⢀⠀⠘⣿⣿⣿⣿⣿⣿⣿⣿⢟⣕⣕⣵⣷⣷⣷⢇⢀⡱⢯⣕⣗⣷⣷⣿⣿⡇⠀⠀⠀⢄⣿⡇⢸⣿⣿⣿⣿⠀⢀⡔⠀⠀⠀⣸⢿⢟⣵⡕⠀⠀⢄⣠⣴⣳⣫⣕⣝⣳⣽⣽⣾⣾⣷⠀</a:t>
            </a:r>
            <a:br/>
            <a:r>
              <a:t>⠛⠛⠛⠛⠛⠛⠃⠀⠀⠀⠀⠀⠀⠀⠀⠀⠐⠓⠛⠛⠛⠑⠛⠛⠛⠛⠛⠁⠀⠀⠀⠀⠀⠀⠀⠀⠀⠀⠀⠀⠀⠀⠀⠀⠀⠀⠀⠀⠀⠀⠀⠀⠀⠀⠀⠀⠁⠀⠀⠀⠀⠀⠀⠀⠀⠀⠀⠀⠀⠀⠀⠘⠓⠛⠓⠊⠂⠀⠀⠀⠀⠀⠀⠀⠀⠘⠓⠙⠛⠛⠛⠛⠛⠑⠊⠚⠓⠓⠓⠓⠛⠛⠓⠓⠛⠛⠓⠚⠛⠓⠘⠛⠓⠛⠛⠓⠃⠑⠓⠓⠓⠓⠚⠓⠓⠓⠚⠛⠛⠛⠛⠛⠛⠛⠛⠛⠛⠛⠛⠛⠛⠛⠛⠛⠃⠑⠑⠑⠑⠁⠁⠁⠀⠀⠀⠑⠑⠑⠐⠀⠐⠑⠑⠑⠑⠑⠑⠑⠑⠑⠑⠑⠑⠑⠑⠐⠀⠘⠛⠛⠛⠛⠛⠛⠃⠚⠛⠛⠛⠛⠛⠛⠑⠚⠛⠛⠛⠛⠛⠛⠛⠛⠃⠀⠀⠀⠘⠛⠛⠚⠛⠛⠛⠃⠐⠚⠓⠀⠀⠀⠑⠑⠚⠛⠃⠀⠐⠚⠛⠛⠛⠛⠛⠛⠛⠛⠛⠛⠛⠛⠀</a:t>
            </a:r>
            <a:br/>
          </a:p>
        </p:txBody>
      </p:sp>
    </p:spTree>
  </p:cSld>
  <p:clrMapOvr>
    <a:masterClrMapping/>
  </p:clrMapOvr>
</p:sld>
</file>

<file path=ppt/slides/slide10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⡟⢝⢕⢕⢕⢕⢕⢜⢟⣻⣿⣽⣽⣽⣝⢝⢝⢕⢕⢕⢕⢕⢕⢕⢕⢕⢕⢕⢕⢕⢕⢕⢕⢕⢕⢕⢕⢕⢕⢕⢕⢕⢕⢕⢕⢕⢕⢕⢕⢕⢕⢝⢹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⣿⣿⣿⣇⢕⢕⢕⢕⢕⢕⢕⢕⢜⢕⢕⣝⢕⢕⢕⢕⢕⢕⢕⢕⢕⢕⢕⢕⢕⢕⢕⢕⢕⢕⢕⢕⢕⢕⢕⢕⢕⢕⢕⢕⢕⢕⢕⢕⢕⢕⢕⢕⢕⢕⢕⢕⢕⢝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⣿⣿⣿⢕⢕⢕⢕⢕⢵⢇⢕⢕⢕⢝⢝⢝⢕⢕⢕⢕⢕⢕⢕⢕⢕⢕⢕⢕⢕⢕⢕⢕⢕⢕⢕⢕⢕⣕⣵⣵⣵⣵⣵⣵⣵⣵⡵⢵⢕⢕⢷⣷⣧⡕⢕⢱⣵⣕⡝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⢏⢕⢕⢕⢕⢕⢕⢕⢕⢕⢕⢕⢕⢕⢕⢕⢕⢕⢕⢕⢕⢕⢕⢕⢕⢕⢕⢕⢕⢕⢕⢕⢕⢕⢕⢕⢕⢕⢝⢝⢝⢝⢝⢝⢕⢕⢕⢕⢕⢕⢕⢕⢕⢕⢕⢕⢝⢟⢳⢮⡻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⡵⢕⢕⢕⢕⢕⢕⢕⢕⢕⢕⢕⢕⢕⢕⢕⢕⢕⢕⢕⢕⢕⢕⢕⢕⢕⢕⢕⢕⢕⣾⣷⡕⢕⢕⢕⢕⢕⢕⢕⢕⢕⢕⢕⢕⢕⢕⢕⢕⢕⢕⢕⢕⢕⢕⢕⢕⢕⢕⢕⢝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⣾⣿⣿⣿⡕⢕⢕⢕⢕⢕⢕⢕⢕⢕⢕⢕⢕⢕⢕⢕⢕⢕⢕⢕⢕⢕⢕⢕⢕⢕⢕⢕⢜⢻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⣿⢿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⣾⣿⣿⣿⣿⣿⡕⢕⢕⢕⢕⢕⢕⢕⢕⢕⢕⢕⢕⢕⢕⢕⢕⢕⢕⢕⢕⢕⢕⢕⢕⢕⢕⢕⢕⢝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⡕⢺⣿⣿⣿⣿⣿⣿⣿⣿⣿⣿⣿⣿⣿⣿⣿⣿⣿⣿⣿⣿⣿⣿⣿⣿⣿⣿⣿⣿⣿⣿⣿⣿⣿⣿⣿⣿⣿⣿⣿⣿⣿⣿⣿⣿⣿⣿⣿⣿⣿⣿⣿⣿⣿⣿⣿⣿⣿⣿⣿⣿⣿⣿⣿⣿⣿⣿⣿⣿⣿⣿⣿⣿⣿⣿⣿⣿⣿⣿⣿⣿⣿⣿⣿⣿⣿⣿⣿⢏⢕⢕⢏⢕⢕⢕⢕⢕⢕⢕⢕⢕⢕⢕⢕⢕⢕⢕⢕⢕⢕⢕⢕⢕⢕⢕⢕⢕⢕⣼⣿⣿⣿⣿⣿⣿⣿⡕⢕⢕⢕⢕⢕⢕⢕⢕⢕⢕⢕⢕⢕⢕⢕⢕⢕⢕⢕⢕⢕⢕⢕⢕⢕⢕⢕⢕⢜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⢕⢝⢕⢕⢕⣿⣿⢸⣿⡇⢟⢗⢕⡵⢕⡝⣿⣿⣿⣿⢿⢿⡿⢻⣿⣿⣿⣿⣿⣿⣿⣿⣿⣿⣿⣿⣿⣿⣿⣿⣿⣿⡿⢿⢿⢿⢿⢿⢿⣿⢟⢟⢿⢿⢿⢿⢿⢿⢿⢿⢿⢿⢿⢿⢿⢿⢟⢟⢟⢟⢟⢟⢟⢟⢟⢟⢟⢟⢟⢟⢟⢟⢟⢟⢟⢻⣿⣿⣿⣿⡟⢟⢟⢿⢿⢿⢿⢿⢿⢿⢿⢕⢱⢕⢕⢕⢕⢕⢕⢕⢕⢕⢕⢕⢕⢕⢕⢕⢕⢕⢕⢕⢕⢕⢕⢕⢕⢕⢕⢕⢕⢱⣿⣿⣿⣿⣿⣿⣿⣿⣷⡕⢕⢕⢕⢕⢕⢕⢕⢕⢕⢕⢕⢕⢕⢕⢕⢕⢕⢕⢕⢕⢕⢕⢕⢕⢕⢕⢕⢕⢹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⢕⢕⣕⡕⢹⣎⢕⢕⢕⡇⢸⢕⢕⢕⢕⢕⢕⢕⢕⢕⢕⢕⢕⢕⢕⢕⢕⢕⢕⢕⢕⢕⢕⢕⢕⢕⢕⢸⡏⢕⢕⢕⢕⢕⢕⢕⢕⢕⢕⢕⢕⢕⢕⢕⢕⢕⢕⢕⢕⢕⢕⢕⢕⢕⢕⢕⢕⢕⢕⢕⢕⢕⢕⢕⢸⣿⣿⣿⣿⢕⢕⢕⢕⢕⢕⢕⢕⢕⢕⢕⢕⢕⢕⢕⢕⢕⢕⢕⢕⢕⢕⢕⢕⢕⢕⢕⢕⢕⢕⢕⢕⢕⢕⢕⢕⢕⢕⢕⢕⢕⣿⣿⣿⣿⣿⣿⣿⣿⣿⣿⣧⢕⢕⢕⢕⢕⢕⢕⢕⢕⢕⢕⢕⢕⢕⢕⢕⢕⢕⢕⢕⢕⢕⢕⢕⢕⢕⢕⢕⢕⢿⣿⣿⣿⠀</a:t>
            </a:r>
            <a:br/>
            <a:r>
              <a:t>⣿⣿⣿⣿⣿⣿⣿⣿⣿⣿⣿⣿⣿⣿⣿⣿⣿⣿⣿⣿⢸⣿⣿⣿⣿⣿⣿⣿⣿⣿⣿⣿⣿⣿⣿⣿⣿⣿⣿⣿⣿⣿⣿⣿⣿⣿⣿⣿⣿⣿⣿⢕⣿⢸⡇⢕⢹⡇⢕⢕⣕⣕⣱⣵⣵⣵⣕⣱⣕⣕⢕⢕⢕⢖⢇⢕⡔⢜⢟⢇⢕⢿⡕⢕⢕⡇⢸⢕⢕⢕⢕⢕⢕⢕⢕⢕⢕⢕⢕⢕⢕⢕⢕⢕⢕⢕⢕⢕⢕⢕⢕⢕⢕⢸⡇⢕⢕⢕⢕⢕⢕⢕⢕⢕⢕⢕⢕⢕⢕⢕⢕⢕⢕⢕⢕⢕⢕⢕⢕⢕⢕⢕⢕⢕⢕⢕⢕⢕⢕⢕⢸⣿⣿⣿⣿⢕⢕⢕⢕⢕⢕⢕⢕⢕⢜⠕⠑⠑⢕⢕⢕⢕⢕⢕⢕⢕⢕⢕⢕⢕⢕⢕⢕⢕⢕⢕⢕⢕⢕⢕⢕⢕⢕⢕⢕⢸⣿⣿⣿⢇⢕⢜⢝⢟⣿⣿⣿⡕⢕⢕⢕⢕⢕⢕⢕⢕⢕⢕⢕⢕⢕⢕⢕⢕⢕⢕⢕⢕⢕⢕⢕⢕⢕⢕⢕⢕⢸⢿⢿⢿⠀</a:t>
            </a:r>
            <a:br/>
            <a:r>
              <a:t>⣿⣿⣿⣿⣿⣿⣿⣿⣿⣿⣿⣿⣿⣿⣿⣿⣿⣿⣿⣿⢜⣿⣿⣿⣿⣿⣿⣿⣿⣿⣿⣿⣿⣿⣿⣿⣿⣿⣿⣿⣿⣿⣿⣿⣿⣿⣿⣿⣿⣿⣿⢕⣿⢺⡇⢕⣻⣵⣾⣿⣿⣿⣿⣿⡿⢿⣟⣟⣟⢇⡕⡟⣗⢱⢕⢵⢇⠅⢱⣅⢕⢕⢕⢕⢕⣇⡜⣕⢕⢕⢕⢕⢕⢕⢕⢕⢕⢕⢕⢕⢕⢕⢕⢕⢕⢕⢕⢕⢕⢕⢕⢕⢕⢸⡇⢕⢕⢕⢕⢕⢕⢕⢕⢕⢕⢕⢕⢕⢕⢕⢕⢕⢕⢕⢕⢕⢕⢕⢕⢕⢕⢕⢕⢕⢕⢕⢕⢕⢕⢕⣾⣿⣿⣿⣿⢕⢕⢕⢕⢕⢕⢕⢕⢕⢕⢔⢄⢕⢕⢕⢕⢕⢕⢕⢕⢕⢕⢕⢕⢕⢕⢕⢕⢕⢕⢕⢕⢕⢕⢕⢕⢕⢕⢕⢕⢸⣿⣿⣿⣕⢕⢕⢕⢱⣿⣿⣿⡇⢕⢕⢕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⣿⣿⣿⣿⣿⡿⢟⣹⣵⣾⣿⣿⣿⢣⣿⢱⣿⣾⣿⣿⣷⡆⠑⢔⢹⡜⣧⢕⢕⢅⠙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⢸⣿⣿⣿⣿⣿⣷⣿⣿⣿⣿⣿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⣳⣿⣿⣿⣿⣿⢿⣫⣾⣿⣿⣿⣿⣿⣿⢇⣾⡟⣼⣿⣿⣿⣿⣿⣷⡀⢕⢕⢕⣿⣇⢕⢕⢄⢄⢕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⢻⣿⣿⣿⣿⣿⣿⣿⣿⡿⢏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⣼⣿⣿⣿⣿⡟⣵⣾⣿⣿⣿⣿⣿⣿⣿⣏⣾⣿⡇⣿⣿⣿⣿⣿⣿⣿⣷⡀⠅⢕⢹⣿⡕⢕⢕⢕⢕⢕⢝⠝⢝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⢝⢟⢟⢟⢟⢏⢝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⣱⣿⣿⣿⣿⢫⣾⣿⣿⣿⣟⣵⣿⣿⣿⡿⣼⣿⣿⢱⣿⣿⣿⣿⣿⣿⣿⡞⣷⡅⠑⢸⣿⣧⠐⢕⢕⢕⢕⢕⢕⢔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⣱⣵⣷⣧⣵⣿⣿⣿⡿⣱⣿⣿⢟⣾⢯⣿⣿⣿⣿⣿⢣⣿⣿⣿⢸⣿⣿⣿⣿⣿⣿⣿⣿⢻⣧⢔⢸⣿⣿⢕⠕⢕⢕⠕⠑⠑⣕⣵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⣵⣿⣯⣿⣿⣿⣿⣿⣿⡿⣱⣿⣿⢣⣿⣳⣿⣿⣿⣿⣿⡏⣾⣿⣿⡏⣾⣿⣿⣿⣿⣿⣿⣿⣿⡎⡏⢕⣾⣿⣿⢕⢑⢕⢕⠔⢔⠰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⡿⡜⣼⣿⣿⡿⣿⡝⢟⢿⢏⣿⢣⣿⣿⢧⣿⢳⣿⣿⣿⣿⣿⣿⢷⡿⢟⣫⡇⢻⣿⣿⣿⣿⣿⣿⣿⣿⡇⢕⣱⣻⣿⣿⠕⠇⢑⠑⢁⢔⢄⢑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⣧⢇⢻⣿⢟⢷⣜⢝⢇⢑⢑⢕⣾⣿⣿⣿⢇⣿⣿⣿⣿⣿⡟⢕⢸⢵⣵⣿⢷⣿⣿⣿⣿⣿⣿⣿⣿⣿⡇⠑⠏⠿⠟⢋⡄⡄⠀⠐⢕⢑⠕⢑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⡇⢣⢪⡇⡕⢝⣵⣿⡏⢕⢱⣿⣿⣿⡟⣼⣿⣿⣿⣿⡿⡕⣱⢱⡾⢻⢟⣸⣿⣿⣿⣿⣿⣿⣿⣿⣿⡇⠀⢀⢁⢄⢸⡇⡇⢕⢄⢄⢔⢕⢕⢜⢜⢝⢝⢝⢹⣿⣿⣿⣿⣿⣿⣿⣿⣿⣿⣿⣿⣿⣿⣿⣿⣿⣿⣿⣿⣿⣿⣿⣿⣿⣿⢕⢕⢕⢕⢕⢕⢕⢕⢕⢕⢕⢕⢕⢕⢕⢕⢕⢕⢕⢕⢕⢕⢕⢕⢕⢸⣿⣿⣿⣿⢇⢕⢕⢕⢕⢕⢕⢕⢕⢕⢕⢕⢕⢕⣵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⢕⢱⣝⡏⢵⢾⣸⣿⣿⣿⢣⣿⡿⣿⣿⣿⣿⡇⡇⣿⣿⣿⣷⣿⡏⣾⣿⣿⣿⣿⣿⣿⣿⢕⢰⣶⢕⢕⣾⡇⡇⢇⣵⡕⢕⣵⡕⢕⢕⢕⢕⢕⢸⣿⣿⣿⣿⣿⣿⣿⣿⣿⣿⣿⣿⣿⣿⣿⣿⣿⣿⣿⣿⣿⣿⣿⣿⣿⣿⢕⢕⢕⢕⢕⢕⢕⢕⢕⢕⢕⢕⢕⢕⢕⢕⢕⢕⢕⢕⢕⢕⢕⢕⢕⢸⣿⣿⣿⣿⢕⢕⢕⢕⢕⢕⢕⢕⢕⢕⢕⢕⢕⢕⢹⣿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⢿⢿⢿⣿⣿⣿⣿⣿⣿⣿⣿⣿⣿⣿⣿⣿⣿⣿⣿⣿⣿⣿⣿⣿⣿⡇⢕⢕⣵⡗⠘⢧⡝⣗⢇⣿⣿⣿⡏⣾⡿⢣⣿⣿⣿⡿⢸⢸⣿⣿⣿⣿⡿⡕⣿⣿⣿⣿⣿⣿⣿⡇⢕⣾⣿⢇⡼⣿⢹⢕⢞⣾⡇⢕⣿⡇⢕⢕⢸⣿⣿⣿⣿⣿⣿⣿⣿⣿⣿⣿⣿⣿⣿⣿⣿⣿⣿⣿⣿⣿⣿⣿⣿⣿⣿⣿⣿⣿⢕⢕⢕⢕⢕⢕⢕⢕⢕⢕⢕⢕⢕⢕⢕⢕⢕⢕⢕⢕⢕⢕⢕⢕⢕⢸⣿⣿⣿⣿⢕⢕⢕⢕⢕⢕⢕⢕⢕⢕⢕⢕⢕⢕⢕⢝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⡿⢏⢝⣣⣽⣷⣧⢻⣿⣿⣿⣿⣿⣿⣿⣿⣿⣿⣿⣿⣿⣿⣿⣿⣿⣿⣿⣿⢟⣵⣾⣿⢟⠁⠀⢱⢕⢕⢕⣿⡟⣿⢱⡟⡕⢸⣿⣿⣿⢣⡏⣷⣯⣽⣟⣿⢧⢇⣿⣿⣿⣿⣿⡿⡏⢇⢕⣻⣽⢸⢣⡟⡞⣱⢕⣿⡇⢕⣿⡇⢕⢕⢜⢟⢟⢻⣿⣿⣿⣿⣿⣿⣿⣿⣿⣿⣿⣿⣿⣿⣿⣿⣿⣿⣿⣿⣿⣿⣿⣿⣿⡿⢕⢕⢕⢕⢕⢕⢕⢕⢕⢕⢕⢕⢕⢕⢕⢕⢕⢕⢕⢕⢕⢕⢕⢕⢕⢸⣿⣿⣿⣿⢕⢕⢕⢕⢕⢕⢕⢕⢕⢕⢕⢕⢕⢕⢕⢸⣿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⡜⢻⡏⣿⡻⢿⢇⢿⣿⣿⣿⣿⣿⣿⣿⣿⣿⣿⣿⣿⣿⣿⣿⣿⣿⢟⣵⢟⢹⡾⢕⠀⠀⠀⠸⡼⢕⢸⣿⢫⡇⢎⣼⢇⣿⣿⣿⡏⠚⠇⠝⠽⢟⣟⢹⣼⣿⣾⣟⢿⣿⣿⡇⢣⢕⠻⠿⠏⢕⢕⡵⣕⣿⢕⣿⡇⢕⣿⡇⢕⢕⢱⣾⣿⣿⣿⣿⣿⣿⣿⣿⣿⣿⣿⣿⣿⣿⣿⣿⣿⣿⣿⣿⣿⣿⣿⣿⣿⣿⣿⡇⢕⢕⢕⢕⢕⢕⢕⢕⢕⢕⢕⢕⢕⢕⢕⢕⢕⢕⢕⢕⢕⢕⢕⢕⢕⢸⣿⣿⣿⣿⢕⢕⢕⢕⢕⢕⢕⢕⢕⢕⢕⢕⢕⢕⢕⢕⢕⢕⢕⢕⢕⢕⢕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⣇⢙⠱⢵⠕⠁⠘⢻⣿⣿⣿⣿⣿⣿⣿⣿⣿⣿⣿⣿⣿⣿⡿⣣⢎⢕⣵⡟⢕⢕⠀⠀⠀⠁⢣⢇⣿⣟⣾⢕⢕⡏⢕⣿⢿⣿⢱⡕⢇⢄⢄⢀⢡⣹⣿⣿⣿⣿⣼⣧⣯⢻⢕⢄⢄⣱⢇⣔⡼⢱⠕⢿⢕⣿⡇⢕⣿⡇⢕⢕⢸⣿⣿⣿⣿⣿⣿⣿⣿⣿⣿⣿⣿⣿⣿⣿⣿⣿⣿⣿⣿⣿⣿⣿⣿⣿⣿⣿⣿⡇⢕⢕⢕⢕⢕⢕⢕⢕⢕⢕⢕⢕⢕⢕⢕⢕⢕⢕⢕⢕⢕⢕⢕⢕⢕⣿⣿⣿⣿⣿⢕⢕⢕⢕⢕⢕⢕⢕⢕⢕⢕⢕⢕⢕⢕⢕⢕⢷⣇⢕⢕⢸⣿⡗⢕⢕⢕⢕⢕⠔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⣧⡀⠀⠔⠆⠀⠁⢻⣿⣿⣿⣿⣿⣿⣿⣿⣿⣿⣿⣿⡿⡵⢣⣾⣾⡟⡕⢕⢕⢄⢀⢀⢠⡜⣼⡟⢸⡏⢕⡕⢇⢕⢕⣼⣿⢾⢿⢧⣽⣵⣾⣿⣿⣿⣿⣿⣿⣿⣿⣿⣧⣵⣵⢾⣿⢟⡾⢕⢾⢄⣸⢕⣿⡇⢕⣿⡇⢕⢕⢜⣿⣿⣿⣿⣿⣿⣿⡿⢻⢿⣿⣿⣿⣿⣿⣿⣿⣿⣿⣿⣿⣿⣿⣿⣿⣿⣿⣿⡇⢕⢕⢕⢕⢕⢕⢕⢕⢕⢕⢕⢕⢕⢕⢕⢕⢕⢕⢕⢕⢕⢕⢕⢕⢕⣿⣿⣿⣿⡿⢕⢕⢕⢕⢕⢕⢕⢕⢕⢕⢕⢕⢕⢕⢕⢕⢕⢜⣿⡕⢕⢜⣿⣷⡕⢕⢕⢕⠕⠁⠀⠀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⣷⡄⠀⢄⢠⠀⠔⢹⣿⡿⣟⣟⣿⣯⣽⣽⣽⣟⡻⡝⣱⣿⣿⡟⢱⡇⢕⢑⢑⢅⢣⡞⢱⡟⢕⣾⡇⢸⡇⢕⢕⢕⢿⣿⣮⣿⣷⣷⣿⣿⣿⣿⣿⣿⣿⣿⣿⣿⣿⣿⣷⣷⣾⣯⣞⡱⡕⢺⢸⣿⢕⣿⡇⢕⣿⡇⢕⢕⢕⣿⣿⣿⣿⣿⣿⡟⢵⣷⣧⣜⢜⢿⣿⣿⣿⣿⣿⣿⣿⣿⣿⣿⣿⣿⣿⣿⣿⡇⢕⢕⢕⢕⢕⢕⢕⢕⢕⢕⢕⢕⢕⢕⢕⢕⢕⢕⢕⢕⢕⢕⢕⢕⢕⣿⣿⣿⣿⡇⢕⢕⢕⢕⢕⢕⢕⢕⢕⢕⢕⢕⢕⢕⢕⢕⢕⢕⢻⡇⢔⢕⣿⣿⣇⢇⢕⢕⠀⠀⠀⠀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⣔⠀⠀⢀⢐⣵⣷⣿⣿⣿⣿⣿⣿⡿⡿⡿⢱⢱⢝⢻⣿⢕⣿⡿⢿⢷⣱⣵⣿⢕⢕⢕⢕⣿⣧⡸⣇⢕⢕⢕⢜⣿⣿⣿⣿⣿⣿⣿⣿⣿⣿⣿⣿⣿⣿⣿⣿⣿⣿⢿⣻⢟⣽⡇⢕⢜⢸⣿⢕⣿⡇⢕⣿⡇⢕⢕⢕⢸⣿⣿⣿⡿⠏⠔⢑⣝⡗⢟⢕⡼⣿⣿⣿⣿⣿⣿⣿⣿⣿⣿⣿⣿⣿⣿⣿⡇⢕⢕⢕⢕⢕⢕⢕⢕⢕⢕⢕⢕⢕⢕⢕⢕⢕⢕⢕⢕⢕⢕⢕⢕⢕⣿⣿⣿⣿⡇⢕⢕⢕⢕⢕⢕⢕⢕⢕⢕⢕⢕⢕⢕⢕⢕⢕⢕⢸⣧⣸⣿⣿⣿⣿⢸⡕⢕⠀⠀⠀⠀⠕⢕⢕⢕⢕⢕⢕⢕⢕⢕⢕⢕⢕⢕⢕⢕⢕⢕⢕⢕⢕⢕⢕⢕⢕⢕⢕⢕⢕⢕⢕⢕⢕⢕⢕⢕⢕⢕⢕⢕⢕⢕⢕⢕⢕⢕⢕⢕⢕⢕⢕⢕⢕⣕⠀</a:t>
            </a:r>
            <a:br/>
            <a:r>
              <a:t>⣿⣿⣿⣿⣿⣿⣿⣿⣿⣿⣿⣿⣿⣿⣿⣿⣿⣿⣿⣆⠀⢱⣿⣿⣿⣿⢿⢟⢏⢝⢕⡕⢕⠜⢕⢕⢕⢸⡟⢕⢜⢑⢕⣾⣿⡿⢇⢕⢕⢕⢕⣿⣷⡕⢹⡕⢕⢅⢕⢜⢿⣿⣿⣿⣿⣿⣿⣿⣿⣿⣿⣿⣿⣿⣿⣿⣿⡟⢝⢸⣿⢕⢕⢕⢸⡏⢕⢿⢇⣵⣽⣧⣕⡕⢕⢸⣿⣿⢟⠁⠑⢀⠁⠉⢀⣵⡷⢝⣿⣿⣿⡿⣿⣿⣿⣿⣿⣿⣿⣿⣿⣿⣿⡇⢕⢕⢕⢕⢕⢕⢕⢕⢕⢕⢕⢕⢕⢕⢕⢕⢕⢕⢕⢕⢕⢕⢕⢕⢕⣿⣿⣿⣿⡇⢕⢕⢕⢕⢕⢕⢕⢕⢕⢕⢕⢕⢕⢕⢕⢕⢕⢕⢕⣿⣿⣿⣿⣿⣿⡎⢇⢕⢕⢄⠀⠀⠀⢕⢕⢕⢕⢕⢕⢕⢕⢕⢕⢕⢕⢕⢕⢕⢕⢕⢕⢕⢕⢕⢕⢕⢕⢕⢕⢕⢕⢕⢕⢕⢕⢕⢕⢕⢕⢕⢕⢕⢕⢕⢕⢕⢕⢕⢕⢕⢕⢕⢕⢕⢸⣿⠀</a:t>
            </a:r>
            <a:br/>
            <a:r>
              <a:t>⣿⣿⣿⣿⣿⣿⣿⣿⣿⣿⣿⣿⣿⣿⣿⣿⣿⣿⣿⣿⡧⠘⠏⠟⢕⢕⢕⠵⢕⣗⣽⣵⡔⠀⠑⠑⢕⢜⡇⢕⢑⣵⣿⢟⢕⢕⢕⢕⢕⢕⢕⢸⣏⡇⢕⣷⡕⠑⠁⢁⢕⢝⢿⣿⣿⣿⣿⣿⣿⣿⣿⣿⣿⣿⡿⢟⢝⢕⢕⣿⡿⢕⢕⢕⢕⢕⢕⢕⢜⢝⢿⢿⣿⣿⣷⣧⣟⢋⠐⠀⠀⠑⠀⣰⣿⣿⣿⢿⣿⣧⢕⢕⢕⢕⣿⣿⣿⣿⣿⣿⣿⣿⣿⡇⢕⢕⢕⢕⢕⢕⢕⢕⢕⢕⢕⢕⢕⢕⢕⢕⢕⢕⢕⢕⢕⢕⢕⢕⢕⣿⣿⣿⣿⡇⢕⢕⢕⢕⢕⢕⢕⢕⢕⢕⢕⢕⢕⢕⢕⢕⢕⢕⢕⣿⣿⣿⣿⣿⣿⣧⢕⢕⢕⢕⢀⠀⠀⢕⢕⢕⢕⢕⢕⢕⢕⢕⢕⢕⢕⢕⢕⢕⢕⢕⢕⢕⢕⢕⢕⢕⢕⢕⢕⢕⢕⢕⢕⢕⢕⢕⢕⢕⢕⢕⢕⢕⢕⢕⢕⢕⢕⢕⢕⢕⢕⢕⢕⢕⢜⣿⠀</a:t>
            </a:r>
            <a:br/>
            <a:r>
              <a:t>⣿⣿⣿⣿⣿⣿⣿⣿⣿⣿⣿⣿⣿⣿⣿⣿⣿⣿⣿⡿⢁⠀⠀⠀⠀⠆⠀⠀⠹⣿⣿⣿⣿⣦⣄⠀⠀⠁⠑⣱⣿⢟⢕⢕⢕⢕⢕⢅⣕⣕⣕⢕⢻⣗⣸⣿⡗⢄⠀⢕⢕⢕⢕⣕⣽⣟⢿⣿⣿⣿⢿⢟⢝⢕⢕⡕⢇⢕⢱⣿⢕⢕⢕⢕⢕⢕⢕⢕⠕⠁⠕⢕⢝⢹⢿⣿⣿⣷⣄⠙⠀⢄⣗⣽⣿⣿⣿⣿⣿⣿⣧⢕⢕⢱⣿⣿⣿⣿⣿⣿⣿⣿⣿⡇⢕⢕⢕⢕⢕⢕⢕⢕⢕⢕⢕⢕⢕⢕⢕⢕⢕⢕⢕⢕⢕⢕⢕⢕⢕⣿⣿⣿⣿⡇⢕⢕⢕⢕⢕⢕⢕⢕⢕⢕⢕⢕⢕⢕⢕⢕⢕⢕⢕⢸⣿⣿⣿⣿⣿⣿⢕⢕⢕⢕⢕⢀⢕⢕⢕⢕⢕⢕⢕⢕⢕⢕⢕⢕⢕⢕⢕⢕⢕⢕⢕⢕⢕⢕⢕⢕⢕⢕⢕⢕⢕⢕⢕⢕⢕⢕⢕⢕⢕⢕⢕⢕⢕⢕⢕⢕⢕⢕⢕⢕⢕⢕⢕⢕⢕⣿⠀</a:t>
            </a:r>
            <a:br/>
            <a:r>
              <a:t>⣿⣿⣿⣿⣿⣿⣿⣿⣿⣿⣿⣿⣿⣿⣿⣿⣿⣿⣿⡇⢕⢕⠀⠀⠀⠀⢔⠀⠀⠘⢿⣿⣿⣿⣿⣷⣦⢄⣾⢟⢕⢕⢕⢕⣱⣷⣾⣼⣿⣿⣿⣿⡇⢻⣿⣿⡕⠀⠀⢕⢕⣱⣾⣿⣿⣿⣿⡇⠉⠀⠀⠀⢟⣳⢱⣻⢇⣱⢸⡟⡕⢕⠕⠕⠕⠑⠁⠀⠀⢀⢕⢕⢕⠱⢕⢝⢟⣿⣿⢇⣕⣿⣿⡽⣿⣿⣿⣿⣷⣷⢟⢇⢕⢕⢜⣿⣿⣿⣿⣿⣿⣿⣿⡇⢕⢕⢕⢕⢕⢕⢕⢕⢕⢕⢕⢕⢕⢕⢕⢕⢕⢕⢕⢕⢕⢕⢕⢕⢸⣿⣿⣿⣿⢇⢕⢕⢕⢕⢕⢕⢕⢕⢕⢕⢕⢕⢕⢕⢕⢕⢕⢕⢕⢕⢹⣿⣿⣿⣿⣿⣧⢕⢕⢕⢕⢕⢕⢕⢕⢕⢕⢕⢕⢕⢕⢕⢕⢕⢕⢕⢕⢕⢕⢕⢕⢕⢕⢕⢕⢕⢕⢕⢕⢕⢕⢕⢕⢕⢕⢕⢕⢕⢕⢕⢕⢕⢕⢕⢕⢕⢕⢕⢕⢕⢕⢕⢕⢕⢕⢸⠀</a:t>
            </a:r>
            <a:br/>
            <a:r>
              <a:t>⣿⣿⣿⣿⣿⣿⣿⣿⣿⣿⣿⣿⣿⣿⣿⣿⣿⣿⣿⡇⢕⢕⢔⠀⠀⠀⠀⢄⢄⠀⠁⢻⣿⢿⡟⡟⢣⡿⢇⢕⢕⢕⢱⣾⣿⣿⣿⣿⣿⣿⣿⡇⢕⣾⣿⣿⡇⠀⠀⣿⣿⣿⣿⣿⣿⣿⣿⡇⠀⠀⠀⠀⢜⢝⢜⣿⢕⡏⡞⡱⢇⢕⢱⡄⢀⣄⣤⣴⣕⣕⢕⠕⠁⠀⠀⠁⠁⠀⠀⠙⢿⣽⡿⣟⣿⣿⣿⣿⣿⢏⢕⢕⢕⢕⣾⣿⣿⣿⣿⣿⣿⣿⣿⢕⢕⢕⢕⢕⢕⢕⢕⢕⢕⢕⢕⢕⢕⢕⢕⢕⢕⢕⢕⢕⢕⢕⢕⢕⢸⣿⣿⣿⣿⢕⢕⢕⢕⢕⢕⢕⢕⢕⢕⢕⢕⢕⢕⢕⢕⢕⢕⢕⢕⢕⢕⢝⣿⣿⣿⣿⣿⡗⢕⢕⢕⢕⢕⢕⢕⢕⢕⢕⢕⢕⢕⢕⢕⢕⢕⢕⢕⢕⢕⢕⢕⢕⢕⢕⢕⢕⢕⢕⢕⢕⢕⢕⢕⢕⢕⢕⢕⢕⢕⢕⢕⢕⢕⢕⢕⢕⢕⢕⢕⢕⢕⢕⢕⢕⢕⢜⠀</a:t>
            </a:r>
            <a:br/>
            <a:r>
              <a:t>⣿⣿⣿⣿⣿⣿⣿⣿⣿⣿⣿⣿⣿⣿⣿⣿⣿⣿⣿⣷⢕⠕⠕⠄⠀⠀⠀⠀⠀⠀⢀⢔⢕⣿⡗⠕⠛⠑⠑⠕⠕⢕⣾⣿⣿⣿⣿⣿⣿⣿⣿⡇⢕⣿⣿⣿⣧⠀⠁⣿⣿⣿⣿⣿⣿⣿⣿⡷⠀⠀⠀⠀⠀⢕⢕⠜⠜⢑⢈⠑⣱⣵⢕⢱⠉⠙⠛⠻⠿⢿⠏⠀⠀⠔⠐⠀⠀⠀⢀⢔⢱⡻⣞⣗⣿⣿⣿⣿⢕⢕⢕⢕⢕⢕⢸⣿⣿⣿⣿⣿⣿⣿⣿⢕⢕⢕⢕⢕⢕⢕⢕⢕⢕⢕⢕⢕⢕⢕⢕⢕⢕⢕⢕⢕⢕⢕⢕⢕⢸⣿⣿⣿⣿⢕⢕⢕⢕⢕⢕⢕⢕⢕⢕⢕⢕⢕⢕⢕⢕⢕⢕⢕⢕⢕⢕⢕⢜⢻⣿⣿⣿⣏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⣸⣷⡔⡄⢄⢀⢑⢔⠔⢕⢕⣱⣵⢟⠀⠀⠀⠀⠀⠀⠀⠀⠈⠙⠛⠻⢿⣿⣿⣏⣿⡷⡕⢻⣧⢿⣿⡔⠀⢿⣿⣿⣿⣿⣿⣿⣿⡇⠀⠀⠀⠀⠀⢕⢕⢰⠀⢀⠰⢆⣼⣿⡕⢕⢇⢄⠀⠀⠀⠀⠀⠐⠔⠀⠀⠀⢀⢔⢕⢁⣾⣿⣿⣸⣿⣿⣿⣿⣿⡇⢕⢕⢕⢕⢸⣿⣿⣿⣿⣿⣿⣿⣿⢕⢕⢕⢕⢕⢕⢕⢕⢕⢕⢕⢕⢕⢕⢕⢕⢕⢕⢕⢕⢕⢕⢕⢕⢕⢸⣿⣿⣿⣿⢕⢕⢕⢕⢕⢕⢕⢕⢕⢕⢕⢕⢕⢕⢕⢕⢕⢕⢕⢕⢕⢕⢕⢕⢕⢝⢻⣿⣿⣧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⣇⣿⣿⣿⣧⡕⢕⢕⢕⢕⣟⢿⠝⢣⢞⠀⠀⠀⠀⠀⠀⠀⠀⠀⠀⠀⠀⠀⠈⠙⠻⢻⣿⡇⢸⣿⢎⢿⣷⢀⠸⣿⣿⣿⣿⣿⣿⣿⠁⠀⠀⠀⠀⠀⢱⣱⢰⠐⠕⢔⣴⣿⣿⡇⢕⢜⢔⠐⠀⠀⠀⠔⠀⢀⢀⢀⢀⢑⢑⢡⣼⣿⣿⣿⣿⣿⣿⣿⡇⢟⢕⢱⣕⢕⢕⢕⣷⣿⣿⣿⣿⣿⣿⣿⢕⢕⢕⢕⢕⢕⢕⢕⢕⢕⢕⢕⢕⢕⢕⢕⢕⢕⢕⢕⢕⢕⢕⢕⢕⢸⣿⣿⣿⣿⢕⢕⢕⢕⢕⢕⢕⢕⢕⢕⢕⢕⢕⢕⢕⢕⢕⢕⢕⢕⢕⢕⢕⢕⢕⢕⢕⢜⢟⢿⣿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⣝⢿⣿⣿⣷⡕⢕⢕⢕⢕⢕⡰⢕⢕⠀⠀⠀⠀⢀⢔⠑⠀⠀⢀⠀⠀⠀⠀⠀⠀⠈⠻⠑⠀⢻⡞⣿⣿⣧⢀⢻⣿⣿⣿⣿⣿⠇⠀⠀⠀⠀⠀⠀⠸⢗⡞⡕⢆⢇⣿⣿⣿⢇⢕⢕⢸⠔⠀⠀⠐⢕⢕⢕⢕⣕⣾⣿⣿⢜⣿⣿⣿⣿⣿⣿⣿⣯⣕⡕⢕⣾⢏⢕⢕⣾⣿⣿⣿⣿⣿⣿⣿⣿⢕⢕⢕⢕⢕⢕⢕⢕⢕⢕⢕⢕⢕⢕⢕⢕⢕⢕⢕⢕⢕⢕⢕⢕⢕⢸⣿⣿⣿⣿⢕⢕⢕⢕⢕⢕⢕⢕⢕⢕⢕⢕⢕⢕⢕⢕⢕⢕⢕⢕⢕⢕⢕⢕⢕⢕⢕⢕⢕⢕⢜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⣝⠿⠿⠟⠑⠑⠁⢅⡾⣱⡕⢕⠀⠀⠀⢄⠑⠀⠀⢄⠐⠀⠀⠀⠀⠀⠀⠀⠀⠀⠀⠀⠁⢷⢸⣿⡜⣧⠘⣿⣿⣿⣿⡏⠀⠀⠀⠀⠀⠀⠀⠀⠀⠀⠀⠀⠀⠀⠀⠀⠀⠀⠀⠀⠀⠀⠀⠀⠕⠕⢱⣷⣿⣿⢿⣫⣾⣿⣿⣿⣿⣿⣿⣿⣿⣻⣿⣿⣷⣵⣕⢕⣾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⢕⢔⢄⢄⢀⣰⢟⣼⡿⢇⢕⠄⢀⠑⠀⢀⠐⠁⠀⠁⠄⢀⠀⠀⠀⠀⠀⠀⠀⠀⠀⠀⠈⢟⣿⣿⡜⡇⢸⣿⣿⡟⠀⠀⠀⠀⠀⠀⠀⠀⠀⠀⠀⠀⠀⠀⠀⠀⠀⠀⠀⠀⠀⠀⠀⠀⠀⠀⠀⠀⠀⠉⠁⠀⠟⠿⢿⣿⣿⣿⣿⣿⣿⣿⣿⣿⣿⣿⣿⣿⣿⣿⣿⣿⣿⣿⣿⣿⣿⣿⢕⢕⢕⢕⢕⢕⢕⢕⢕⢕⢕⢕⢕⢕⢕⢕⢕⢕⢕⢕⢕⢕⢕⢕⢕⣿⣿⣿⣿⡇⢕⢕⢕⢕⢕⢕⢕⢕⢕⢕⢕⢕⢕⢕⢕⢕⢕⢕⢕⢕⢕⢕⢕⢕⢕⢕⢕⢕⢕⢕⢕⢕⢁⢕⢕⢕⢕⢕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⢁⠕⠕⢕⣵⢏⣾⡟⢕⢕⢕⠁⠀⠀⠀⠀⠀⠀⠀⠀⠀⠀⠐⠀⠀⠀⠀⠀⠀⠀⠀⠀⠀⠈⢽⣯⡻⣕⠀⠙⠛⠁⠀⠀⠀⠀⠀⠄⢀⠀⠀⠀⠀⠀⠀⠀⠀⠀⠀⠀⠀⠀⠀⠀⠀⠀⠀⠀⠀⠀⠀⠀⠀⠀⠀⠀⠀⠀⠉⢻⣿⣿⣿⣿⣿⣿⣿⣿⣿⣿⣿⣱⣷⣿⣿⣿⣿⣿⣿⣿⢕⢕⢕⢕⢕⢕⢕⢕⢕⢕⢕⢕⢕⢕⢕⢕⢕⢕⢕⢕⢕⢕⢕⢕⢕⣿⣿⣿⣿⡇⢕⢕⢕⢕⢕⢕⢕⢕⢕⢕⢕⢕⢕⢕⢕⢕⢕⢕⢕⢕⢕⢕⢕⢕⢕⢕⢕⢕⢕⢕⢕⢕⠄⠕⢕⢕⢕⢕⠁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⡞⢱⣿⢟⢕⢺⢕⢕⠀⠀⠀⠀⠀⠀⠀⠀⠀⠀⠀⠀⠀⠔⠀⠀⠀⠀⠀⠀⠀⠀⠀⠈⣿⣿⣷⡕⠃⠅⠄⠀⠀⠀⠀⠀⠀⠀⠁⠀⢀⢄⢄⣄⢀⢀⢀⢀⠀⠀⢀⢀⢀⢀⠀⠀⠀⠀⠀⠀⠀⠀⠀⠀⠀⠀⠀⠀⢕⣿⣿⣿⣿⣿⣿⣿⣿⣿⣿⣿⣿⣿⣿⣿⣿⣿⣿⣿⣿⢕⢕⢕⢕⢕⢕⢕⢕⢕⢕⢕⢕⢕⢕⢕⢕⢕⢕⢕⢕⢕⢕⢕⢕⢕⣿⣿⣿⣿⡇⢕⢕⢕⢕⢕⢕⢕⢕⢕⢕⢕⢕⢕⢕⢕⢕⢕⢕⢕⢕⢕⢕⢕⢕⢕⣱⣵⣕⣕⡕⢕⢁⠐⠕⢕⢕⢕⠑⢀⡀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⢱⢎⣱⣿⢇⢱⡏⢕⢕⢔⠀⠀⠀⠀⠀⠀⠀⠀⠀⠀⠀⠀⠀⠀⠀⠀⠀⠀⠀⠀⠀⠀⠀⠀⢸⡇⣿⠕⠀⢀⠀⠀⠀⠀⠀⠀⠀⠀⠀⠀⠀⠀⠁⠉⠑⠑⠑⠑⠕⠕⠕⠕⠕⠕⠕⠕⠔⠄⠀⠀⠀⠀⠀⠀⠀⠀⠀⣰⣿⣿⣿⣿⣿⣿⣿⣿⣿⣿⣿⣿⣿⣿⣿⣿⣿⣿⣿⣿⡇⢕⢕⢕⢕⢕⢕⢕⢕⢕⢕⢕⢕⢕⢕⢕⢕⢕⢕⢕⢕⢕⢕⢕⢕⢕⣿⣿⣿⣿⡇⢕⢕⢕⢕⢕⢕⢕⢕⢕⢕⢕⢕⢕⢕⢕⢕⢕⢕⢕⢕⢕⢕⢕⢕⢕⣿⣿⣿⣿⣿⢿⣷⢦⢄⢄⢀⠘⢿⣿⡇⢕⢕⢕⢕⢕⢕⢕⢕⢕⢕⢕⢕⢕⢕⢕⢕⢕⢕⢕⢕⢕⢕⢕⢕⢕⢕⢕⢕⢕⢕⢕⢕⢕⢕⢕⢕⢕⢕⢕⢕⢕⢕⢕⢕⢕⢕⢕⠀</a:t>
            </a:r>
            <a:br/>
            <a:r>
              <a:t>⣳⣕⡱⢕⢱⢕⡕⢕⢕⢕⢕⢕⢕⢕⢕⢕⢕⢜⢕⢕⢕⢜⢕⡱⢕⣵⡿⢕⢱⢗⢕⢕⢜⠁⠀⠀⠀⠀⠀⠀⠀⠀⠀⠀⠀⠀⠀⠀⠀⠀⠀⠀⠀⠀⠀⠀⠀⠀⢸⠁⠹⣰⣷⣷⡆⠀⠀⠀⠀⠀⠀⠀⠀⠀⠀⠀⠀⠀⠀⠀⠀⠀⠀⠀⠀⠀⠀⠀⠀⠀⠀⠀⠀⠀⠀⠀⠀⠀⠀⠀⢰⣿⣿⣿⣿⣿⣿⣿⣿⣿⣿⣿⣿⣿⣿⣿⣿⣿⣿⣿⣿⣿⡇⢕⢕⢕⢕⢕⢕⢕⢕⢕⢕⢕⢕⢕⢕⢕⢕⢕⢕⢕⢕⢕⢕⢕⢕⢕⣿⣿⣿⣿⢇⢕⢕⢕⢕⢕⢕⢕⢕⢕⢕⢕⢕⢕⢕⢕⢕⢕⢕⢕⢕⢕⣕⣵⣵⣵⣼⣿⣿⢿⣏⣝⣷⣧⣵⣞⣳⢧⢈⢻⡇⢕⢕⢕⢕⢕⢕⢕⢕⢕⢕⢕⢕⢕⢕⢕⢕⢕⢕⢕⢕⢕⢕⢕⢕⢕⢕⢕⢕⢕⢕⢕⢕⢕⢕⢕⢕⠕⢕⢕⢕⢕⢕⢕⢕⢕⢕⢕⠀</a:t>
            </a:r>
            <a:br/>
            <a:r>
              <a:t>⣯⣗⢯⡷⢵⡣⢽⡣⢕⢕⢕⢱⢕⢱⢕⢵⣕⢵⡕⢵⣜⢜⡕⢕⣼⢟⢕⢱⢕⢕⢱⡝⢕⢔⠀⠀⠀⠀⠀⠀⠀⠀⠀⠀⠀⠀⠀⠀⠀⠀⠀⠀⠀⠀⠀⠀⠀⠀⠀⠀⠀⠀⠙⠿⢟⠀⠀⠀⠀⠀⠀⠀⠀⠀⠀⠀⠀⠀⠀⠀⠀⠀⠀⠀⠀⠀⠀⠀⠀⠀⠀⠀⠀⠀⠀⠀⠀⢀⠀⢀⣾⣿⣿⣿⣿⣿⣿⣿⣿⣿⣿⣿⣿⣿⣿⣿⣿⣿⣿⣿⣿⣿⡇⢕⢕⢕⢕⢕⢕⢕⢕⢕⢕⢕⢕⢕⢕⢕⢕⢕⢕⢕⢕⢕⢕⢕⢕⢕⣿⣿⣿⣿⢇⢕⢕⢕⢕⢕⢕⢕⢕⢕⢕⢕⢕⢕⢕⢕⢕⢕⢕⢕⢕⢱⣿⣿⣿⢿⣫⣷⣿⣿⣿⣿⣿⣿⣿⣿⣿⣿⣷⢀⢕⢕⢕⢕⢕⢕⢕⢕⢕⢕⢕⢕⢕⢕⢕⢕⢕⢕⢕⢕⢕⢕⢕⢕⢕⢕⢕⢕⢕⢕⢕⢕⢕⢕⢕⢕⢕⢄⢕⢕⢕⢕⢕⢕⢕⢕⢕⢕⠀</a:t>
            </a:r>
            <a:br/>
            <a:r>
              <a:t>⣿⣕⢗⢜⡗⢜⡣⢝⡣⢕⢕⢕⢹⢜⡳⢽⡳⢽⡺⢝⢇⡞⢕⡾⢇⢕⢱⢕⢕⢕⢽⢇⢕⣿⢄⠀⠀⠀⠀⠀⠀⠀⠀⠀⠀⠀⠀⠀⠀⠀⠀⠀⠀⠀⠀⠀⠀⠀⠀⠀⠀⠀⠀⠀⠀⠀⠀⠀⠀⠀⠀⠀⠀⠀⠀⠀⠀⠀⠀⠀⠀⠀⠀⠀⠀⠀⠀⠀⠀⠀⠀⠀⠀⠀⠀⠀⠀⠀⠑⢜⢿⣿⣿⣿⣿⣿⣿⣿⣿⣿⣿⣿⣿⣿⣿⣿⣿⣿⣿⣿⣿⣿⡇⢕⢕⢕⢕⢕⢕⢕⢕⢕⢕⢕⢕⢕⢕⢕⢕⢕⢕⢕⢕⢕⢕⢕⢕⢸⣿⣿⣿⣿⢕⢕⢕⢕⢕⢕⢕⢕⢕⢕⢕⢕⢕⢕⢕⢕⢕⢕⢕⢕⢕⢜⢟⣯⣷⣿⣿⣿⣿⣿⣿⣿⣿⣿⣿⣿⣿⣿⣿⢇⢕⢕⢕⢕⢕⢕⢕⢕⢕⢕⢕⢕⢕⢕⢕⢕⢕⢕⢕⢁⢕⢕⢕⢕⢕⢕⢕⢕⢕⢕⢕⢕⢕⢕⢕⢕⢕⢕⢕⢕⢕⢕⢕⢕⢕⢕⢕⢕⠀</a:t>
            </a:r>
            <a:br/>
            <a:r>
              <a:t>⡟⢕⢜⢕⢜⢗⢕⢇⢝⢣⢕⢇⢱⢕⢕⢕⢾⣳⡿⢕⢼⢕⢞⢕⢕⢱⢇⢕⢕⣷⢜⢕⣼⡇⢁⠀⠀⠀⠀⠀⠀⠀⠀⠀⠀⠄⠔⠔⠔⠔⠀⠄⠀⠐⠀⠀⠀⠀⠀⠀⠀⠀⠀⠀⠀⠀⠀⠀⠀⠀⠀⠀⠀⠀⠀⠀⠀⠀⠀⠀⠀⠀⠀⠀⠀⠀⠀⠀⠀⠀⠀⠀⠀⠀⠀⠀⠀⠀⠀⣵⡕⢝⣿⣿⣿⣿⣿⣿⣿⣿⣿⣿⣿⣿⣿⣿⣿⣿⣿⣿⣿⣿⡇⢕⢕⢕⢕⢕⢕⢕⢕⢕⢕⢕⢕⢕⢕⢕⢕⢕⢕⢕⢕⢕⢕⢕⢕⢸⣿⣿⣿⣿⢕⢕⢕⢕⢕⢕⢕⢕⢕⢕⢕⢕⢕⢕⢕⢕⢕⢕⢕⢕⢕⣵⣿⣿⣿⣿⣿⣿⣿⣿⣿⣿⣿⣿⣿⣿⣿⣿⣿⢕⢕⢕⢕⢕⢕⢕⢕⢕⢕⢕⢕⢕⢕⢕⢕⢕⢕⢕⠑⢕⢕⢕⢕⢕⢕⢕⢕⢕⢕⢕⢕⢕⢕⢕⢕⢕⠕⢕⢕⢕⢕⢕⢕⢕⢕⢕⢕⢕⠀</a:t>
            </a:r>
            <a:br/>
            <a:r>
              <a:t>⣧⢕⢕⢕⢕⢜⢕⢕⢕⢕⢱⢝⢎⢕⢣⢕⡱⢜⢕⢵⢕⢎⢕⢕⢕⢇⢕⢕⣜⣗⠕⢕⢎⢕⢕⠀⠀⠀⠀⠀⠀⠀⢔⠕⠀⠀⠀⠀⠄⠁⠀⠀⠀⠀⠀⠀⠀⠀⠀⠀⠀⠀⠀⠀⠀⠀⠀⠀⠀⠀⠀⠀⠀⠀⠀⠀⠀⠀⠀⠀⠀⠀⠀⠀⠀⠀⠀⠀⠀⠀⠀⠀⠀⠀⠀⠀⠀⠀⠀⠈⢝⡇⢜⣿⣿⣿⣿⣿⣿⣿⣿⣿⣿⣿⣿⣿⣿⣿⣿⣿⣿⣿⡇⢕⢕⢕⢕⢕⢕⢕⢕⢕⢕⢕⢕⢕⢕⢕⢕⢕⢕⢕⢕⢕⢕⢕⢕⢸⣿⣿⣿⣿⢕⢕⢕⢕⢕⢕⢕⢕⢕⢕⢕⢕⢕⢕⢕⢕⢕⢕⣱⣣⣾⣿⣿⣿⣿⣿⣿⣿⣿⣿⣿⣿⣿⣿⣿⣿⣿⣿⡇⢕⢕⢕⢕⢕⢕⢕⢁⢕⢕⢕⢕⢕⢕⢕⢕⢕⢕⠕⢀⢕⢕⢕⢕⢕⢕⢕⢕⢕⢕⢕⢕⢕⢕⢕⢕⢕⠀⢕⢕⢕⢕⢕⢕⢕⢕⢕⢕⢕⠀</a:t>
            </a:r>
            <a:br/>
            <a:r>
              <a:t>⢷⢜⢕⢜⢕⢕⢕⢕⢕⢇⡕⢣⢕⢣⢕⢣⡕⢕⢕⢕⢕⢕⢔⢕⢇⢕⢕⢕⢾⢝⢕⢕⢕⢕⢕⢕⠀⠀⠀⠀⠀⠀⠀⢄⠀⠀⠀⠀⠀⠀⠀⢀⢀⢀⠀⠀⠀⠀⠀⠀⠀⠀⠀⠀⠀⠀⠀⠀⡀⠀⠀⠀⠀⠀⠀⠀⠀⠀⠀⠀⠀⠀⠀⠀⠀⠀⠀⠀⠀⠀⠀⠀⠀⠀⠀⠀⠀⠀⠀⠀⠈⠉⠑⠛⠛⠋⠁⠙⢿⣿⣿⣿⣿⣿⣿⣿⣿⣿⣿⣿⣿⣿⡇⢕⢕⢕⢕⢕⢕⢕⢕⢕⢕⢕⢕⢕⢕⢕⢕⢕⢕⢕⢕⢕⢕⢕⢕⢸⣿⣿⣿⣿⢕⢕⢕⢕⢕⢕⢕⢕⢕⢕⢕⢕⢕⢕⢕⢕⢕⢕⣱⣿⣿⣿⣿⣿⣿⣿⣿⣿⣿⣿⣿⣿⣿⣿⣿⣿⣿⣿⢕⢕⢕⢕⢕⢕⢕⠑⢕⢕⢕⢕⢕⢕⢕⢕⢕⢕⠕⠀⢕⢕⢕⢕⢕⢕⢕⢕⢕⢕⢕⢕⢕⢕⢕⢕⢕⠕⠀⢕⢕⢕⢕⠑⢕⢕⢕⢕⢕⢕⠀</a:t>
            </a:r>
            <a:br/>
            <a:r>
              <a:t>⡷⢕⢕⢕⡕⢵⡝⢱⣕⣕⣜⢕⢵⣕⢼⡕⢕⣞⢇⢕⢕⠔⢕⢕⢕⢕⢕⢕⢕⢕⢕⢕⢕⢕⢕⢕⢀⠀⠀⠀⠀⠀⠀⠀⠰⠀⠀⠀⠀⠀⠔⢕⢕⢕⢕⢔⢀⠀⠀⠀⠀⠀⠀⠀⠀⠀⣠⣾⡇⠀⠀⠀⠀⠀⠀⠀⠀⠀⠀⠀⠀⠀⠀⠀⠀⠀⠀⠀⠀⠀⠀⠀⠀⠀⠀⠀⠀⠀⠀⠀⠀⠀⠀⠀⠀⠀⠀⠀⠁⢻⣿⣿⣿⣿⣿⣿⣿⣿⣿⣿⣿⣿⡇⢕⢕⢕⢕⢕⢕⢕⢕⢕⢕⢕⢕⢕⢕⢕⢕⢕⢕⢕⢕⢕⢕⢕⢕⢸⣿⣿⣿⣿⢕⢕⢕⢕⢕⢕⢕⢕⢕⢕⢕⢕⢕⢕⢕⢕⢕⣱⣿⣿⣿⣿⣿⣿⣿⣿⣿⣿⣿⣿⣿⣿⣿⣿⣿⣿⣿⣿⢕⢕⢕⠑⢕⢕⢕⠀⢕⢕⢕⢕⢕⢕⢕⢕⢕⢕⠀⠀⢕⢕⢕⢕⢕⢕⢕⢕⢕⢕⢕⢕⢕⢕⢕⢕⢕⠀⠀⢕⢕⠑⢕⠀⢕⢕⢕⢕⢕⢕⠀</a:t>
            </a:r>
            <a:br/>
            <a:r>
              <a:t>⣿⣧⡟⢷⣝⢳⣝⢳⣝⡳⣮⣻⣵⣝⡗⢕⣵⡾⢕⢕⠑⢕⢕⢕⢕⢕⣼⣷⣧⠕⢕⢕⢕⢕⢕⢕⢱⢔⢀⠀⠀⠀⠀⠀⠀⠁⠀⠀⠀⠀⠀⢕⢕⢕⢕⢕⢕⢕⢔⢄⠀⠀⠀⢀⣴⣾⣿⣿⣕⣄⣀⣀⣀⣀⣀⣀⣀⣀⢀⠀⠀⠀⠀⠀⠀⠀⠀⠀⠀⠀⠀⠀⠀⠀⠀⠀⢄⢱⡀⠀⠀⠀⠀⠀⠀⠀⠀⠀⠀⢘⣿⣿⣿⣿⣿⣿⣿⣿⣿⣿⣿⣿⡗⢇⢕⢕⢕⢕⢕⢕⢕⢕⢕⢕⢕⢕⢕⢕⢕⢕⢕⢕⢕⢕⢕⢕⢕⢸⣿⣿⣿⣿⢕⢕⢕⢕⢕⢕⢕⢕⢕⢕⢕⢕⢕⢕⢕⢕⢱⣿⣿⣿⣿⣿⣿⣿⣿⣿⣿⣿⣿⣿⣿⣿⣿⣿⣿⣿⣿⡇⢕⢕⢕⠁⢕⢕⢕⠀⢕⢕⢕⠁⢕⢕⢕⢕⢕⢕⠀⠀⢕⢕⢕⢕⢕⢕⢕⢕⢕⢕⢕⢕⢕⢕⢕⢕⢕⠀⢕⢕⢕⢕⢕⠀⢕⢕⢕⢕⢕⢕⠀</a:t>
            </a:r>
            <a:br/>
            <a:r>
              <a:t>⣿⣧⣝⢷⡼⢿⣮⡟⢮⡝⢮⣽⢿⣝⢕⣼⣿⡇⢕⠕⢑⢕⢕⢕⢕⢱⢿⣝⢿⠀⢕⢕⢕⢕⢕⢑⢞⡕⢕⢀⢀⠀⠀⠀⠐⠀⠁⠀⠀⠀⢔⢕⢕⢕⢕⢕⢕⢕⢕⢱⣵⡦⣰⣿⣿⣿⣿⣿⣿⣿⣿⣿⣿⡿⢿⢿⠿⠟⠛⠁⠀⠀⠀⠀⠀⠀⠀⠀⠀⠀⠀⠀⠀⠀⠀⠀⢕⡜⠁⠀⠀⠀⠀⠀⠀⠀⠀⠀⠀⢕⣿⣿⣿⣿⣿⣿⣿⣿⣿⢿⢿⢟⢇⢕⢕⢕⢇⢱⢕⢱⢕⡕⢕⢕⢕⢕⢕⢕⢕⢕⢕⢕⢕⢕⢕⢕⢕⣼⣿⣿⣿⡇⢕⢕⢕⢕⢕⢕⢕⢕⢕⢕⢕⢕⢕⢕⢕⢕⣾⣿⣿⣿⣿⣿⣿⣿⣿⣿⣿⣿⣿⣿⣿⣿⣿⣿⣿⣿⣿⡇⢕⢕⢕⠀⢕⢕⢕⠀⢕⢕⢕⢔⢕⢕⢕⢕⢕⠕⠀⠀⠕⢕⢕⢕⢕⢕⢕⢕⢕⢕⢕⢕⢕⢕⢕⢕⠁⠀⠀⢕⢕⢅⢕⠀⠁⢕⢕⢕⢕⢕⠀</a:t>
            </a:r>
            <a:br/>
            <a:r>
              <a:t>⣿⣿⣳⣷⣟⡳⢧⡝⢧⣝⢷⣝⡻⢇⢱⢿⣝⢇⢕⠑⢕⢕⢕⢕⢕⣼⡟⢷⣽⠀⢕⢕⢕⢕⢕⢕⣱⡆⢕⢕⢕⢄⠀⠀⠀⠀⠀⠀⠀⠀⠀⠁⠑⠕⢕⣕⢕⢕⣷⣿⣿⣷⣿⣿⣿⣿⣿⣿⣿⣿⡇⠁⠀⠀⠀⠀⠀⠀⠀⠀⠀⠀⠀⠀⠀⠀⠀⠀⠀⠀⠀⠀⠀⠀⠀⠀⢱⣄⡀⠀⠀⠀⠀⠀⠀⠀⠀⠀⠀⡸⢟⢟⢏⣝⣏⢹⢇⡱⢕⢱⢕⣱⢕⢕⢕⣕⢵⢕⡱⢕⡣⢕⢇⢕⢕⢕⢕⢕⢕⢕⢕⢕⢕⢕⢕⢕⢕⣿⣿⣿⣿⢕⢕⢕⢕⢕⢕⢕⢕⢱⢗⢱⢗⡱⢜⣕⢱⢱⣿⣿⣿⣿⣿⣿⣿⣿⣿⣿⣿⣿⣿⣿⣿⣿⣿⣿⣿⣿⣿⡇⢕⢇⢕⠀⢕⢕⢕⠀⠀⢕⢕⢔⠁⢕⢕⢕⢕⠀⠀⠀⠀⢕⢕⢕⢕⢕⢕⢕⢕⢕⢕⢕⢕⢕⢕⢕⠀⠀⠀⢕⢕⢀⢕⠀⠀⢕⢕⢕⢕⢕⠀</a:t>
            </a:r>
            <a:br/>
            <a:r>
              <a:t>⣿⣟⡻⣷⣸⢵⢧⢿⣵⣸⣷⣮⡿⢱⣟⢷⣟⢕⢕⢄⢕⢕⢕⢕⢱⢾⣽⢳⣿⢀⢕⢕⢕⠕⢕⣸⣿⣷⢕⢸⢕⢕⢔⠀⠀⠀⠀⠀⠀⠀⠀⠀⠀⠀⠀⠀⠈⠙⠿⣿⣿⣿⣿⣿⣿⣿⣿⣿⣿⣿⣿⣷⣷⣶⣴⣶⣶⣶⣶⣷⣷⡶⠔⠀⠀⠀⠀⠀⠀⠀⠀⠀⠀⠀⠀⡱⢜⢻⠇⠀⠀⠀⠀⠀⠀⠀⠀⠀⠀⢕⢜⢕⡇⢕⢕⢜⢕⢕⢕⢕⢱⢕⢹⢕⢸⢕⡜⢕⡗⢜⢕⢇⢕⢕⢵⢇⢕⢗⢱⢇⢕⢕⣕⢕⢕⢵⢕⢜⣿⣿⣿⣕⢕⣎⣵⣜⡱⢕⡕⢕⣱⢕⣜⢕⢗⡱⢞⢸⣿⣿⣿⣿⣿⣿⣿⣿⣿⣿⣿⣿⣿⣿⣿⣿⣿⣿⣿⣿⣿⡇⢕⢕⢕⠀⠕⠕⢕⠀⠀⢕⢕⢕⠀⢕⢕⢕⢕⠀⠀⠀⠀⢕⢕⢕⢕⢕⢕⢕⢕⢕⢕⢕⢕⠑⢕⢕⠀⠀⠀⢕⠁⢕⢕⠀⠀⠕⢕⢕⢕⢕⠀</a:t>
            </a:r>
            <a:br/>
            <a:r>
              <a:t>⣿⣟⢻⢧⢟⢿⣽⢿⣿⣟⡳⢽⡕⢱⣟⣷⣽⢕⠁⢕⢕⢕⢕⠕⣼⣾⣽⣻⢮⢕⢕⢕⢕⠀⢕⠟⠟⢛⢅⢔⢕⠕⠀⠀⠀⠀⠀⠀⠀⠀⠀⠀⠀⠀⠀⠀⠀⠀⠀⠁⠙⠟⢿⣿⣿⣿⣿⣿⣿⣿⣿⡝⠙⠙⠋⠙⠙⠙⠉⠁⠀⠀⠀⠀⠀⠀⠀⠀⠀⠀⠀⠀⠀⠀⢄⣵⠇⠁⠀⠀⠀⠀⠀⠀⠀⠀⠀⠀⠀⢕⢕⢕⢗⢕⢕⢕⢕⢜⢕⢣⢕⢕⢕⢕⢇⢝⢗⢪⢕⡎⢕⣜⢕⣕⡕⣕⡵⢕⣱⢝⣗⣏⣗⣿⢮⣵⣵⣿⣿⣿⣿⢿⢷⡷⢼⣹⢞⣫⣿⣯⣵⣏⡵⢎⢸⢕⡇⣿⣿⣿⣿⣿⣿⣿⣿⣿⣿⣿⣿⣿⣿⣿⣿⣿⣿⣿⣿⣿⣿⡇⢕⢕⠀⠀⠀⠀⢕⠀⠀⠑⢕⢕⠀⠀⢕⢕⢕⠀⠀⠀⠀⠀⢕⢕⢕⢕⢕⢕⢕⢕⢕⢕⢕⠀⢕⢕⠀⠀⠀⢕⠀⢕⢕⠀⠀⠀⢕⢕⢕⢕⠀</a:t>
            </a:r>
            <a:br/>
            <a:r>
              <a:t>⣷⡝⢷⣜⡹⢧⣕⣵⣷⡹⢽⢽⢕⢾⣝⢿⣿⡕⢔⢇⢕⢕⠀⠀⢝⢝⢕⢕⢇⢕⢕⢕⢕⠀⠁⢕⠀⢀⢇⢜⠑⠀⠀⠀⠀⠀⠀⠀⠀⠀⠀⠀⠀⠀⠀⠀⠀⠀⠀⠀⠀⠀⠀⠈⠻⢿⣿⣿⣿⣿⣿⣿⣷⣴⣴⣤⣤⣤⣤⣤⣄⡀⠀⠀⠀⠀⠀⠀⠀⠀⠀⠀⠔⢷⣿⣿⣿⢇⠀⠀⠀⠀⠀⠀⠀⠀⠀⠀⢀⢕⢇⢕⢗⢱⢕⡱⢕⡇⢕⣗⢵⢕⣕⣵⣵⣵⣕⡪⢵⣾⣽⣗⡯⢵⣫⢽⣻⢽⣞⡹⢞⢗⢫⢝⣫⢟⣏⢝⢞⢽⢟⣯⢇⣜⡝⢗⡺⢵⣽⣵⣞⡵⢞⣇⡗⣫⢵⣿⣿⣿⣿⣿⣿⣿⣿⣿⣿⣿⣿⣿⣿⣿⣿⣿⣿⣿⣿⣿⣿⣿⢕⢕⠀⠀⠀⠀⢕⠀⠀⠀⢕⢕⢔⠀⠕⢕⢕⢀⠀⠀⠀⠀⢕⢕⢕⢕⢕⢕⢕⢕⢕⢕⢕⠀⠕⢕⠀⠀⠀⢕⠀⢕⢕⢀⠀⠀⢕⢕⢕⢕⠀</a:t>
            </a:r>
            <a:br/>
            <a:r>
              <a:t>⣿⡿⢷⡟⢵⢼⡟⢷⡇⢕⢕⢕⢕⢕⢕⢕⢕⢕⢕⡕⢕⢕⢄⢕⡕⢕⢜⢕⢕⢕⢕⢕⢕⠀⠀⠀⢄⣜⢗⠀⠀⠀⠀⠀⠀⠀⠀⠀⠀⠀⠀⠀⠀⠀⠀⠀⠀⠀⠀⠀⠀⠀⠀⠀⠀⠀⠁⠙⠛⠿⢷⣷⣽⣝⣟⢛⢛⠛⠛⠙⠉⠀⠀⠀⠀⠀⠀⠀⠀⠀⠀⠀⢀⣕⣏⢀⠀⠀⠀⠀⠀⠀⠀⠀⠀⠀⠀⠀⢕⣗⢕⢕⡕⢵⣵⣧⣵⣷⣽⣗⡿⣟⣿⢽⣿⢿⣗⡯⣯⣕⣝⣗⢾⣿⣞⡯⣗⢫⢝⣟⢵⣕⡵⣗⣗⢹⢕⣪⣕⣎⢕⣳⡽⣗⣯⣵⣣⢽⣿⡯⣗⣮⢝⣕⣪⢕⢸⣿⣿⣿⣿⣿⣿⣿⣿⣿⣿⣿⣿⣿⣿⣿⣿⣿⣿⣿⣿⣿⣿⣿⢕⢕⠀⠀⠀⢕⢕⠀⠀⠀⠁⢕⢕⢄⠀⢕⢕⢕⠀⠀⠀⠀⠀⢕⢕⢕⢕⢕⢕⢕⢕⢕⢕⠀⠀⢕⠀⠀⠀⠁⠀⢕⢕⢕⠀⠀⠀⢕⢕⢕⠀</a:t>
            </a:r>
            <a:br/>
            <a:r>
              <a:t>⡟⢿⣕⢝⢇⡜⢕⢕⢝⢗⢕⢕⢕⢕⢱⢕⢕⢕⢀⡹⢅⢑⢀⢵⡜⢳⢕⢕⠕⠄⠅⠑⠑⠁⢀⢕⢕⠜⠀⠀⠀⠀⠀⠀⠀⠀⠀⠀⠀⠀⠀⠀⠀⠀⠀⠀⠀⠀⠀⠀⠀⠀⠀⠀⠀⠀⠀⠀⠀⠀⠀⠈⠙⠛⠟⠿⠿⠿⠷⠗⠐⠀⠀⠀⠀⠀⠀⠀⠀⠀⠀⠀⠛⠛⠛⠁⠀⠀⠀⠀⠀⠀⠀⠀⠀⠀⢀⢱⢕⢇⢕⡕⢝⢏⢹⢿⡻⢷⡗⣝⢼⣕⣪⢝⢻⢽⣗⡫⢟⡺⢽⣹⣵⢗⢕⣕⣝⡗⢵⣗⢽⣗⡮⢵⣳⢽⣷⣺⣟⣺⣿⣿⣮⣽⡗⢫⣷⣪⡕⣾⣵⣷⣿⣿⣯⡇⣿⣿⣿⣿⣿⣿⣿⣿⣿⣿⣿⣿⣿⣿⣿⣿⣿⣿⣿⣿⣿⣿⡿⣿⡇⢕⠀⠀⠀⢕⢕⠀⠀⠀⠀⢕⢕⢕⠀⠀⢕⢕⠀⠀⠀⠀⠀⠑⢕⢕⢕⢕⢕⢕⢕⢕⢕⠀⠀⢕⠀⠀⠀⠀⠀⢕⢕⢕⠀⠀⠀⢕⢕⢕⠀</a:t>
            </a:r>
            <a:br/>
            <a:r>
              <a:t>⡿⣧⡜⢕⢕⢕⢇⣕⢕⢧⡕⢱⣕⡇⢕⢕⢕⢕⢕⢝⢣⡕⢕⢕⡕⢕⡕⡝⢀⢀⢀⢄⢄⢔⢕⢕⠑⠀⠀⠀⠀⠀⠀⠀⠀⠀⠀⠀⠀⠀⠀⠀⠀⠀⠀⠀⠀⠀⠀⠀⠀⠀⠀⠀⠀⠀⠀⠀⠀⠀⠀⠀⠀⠀⠀⠀⠀⠀⠀⠀⠀⠀⠀⠀⠀⠀⠀⠀⠀⠀⠀⠀⠀⠀⠀⠀⠀⠀⠀⠀⠀⠀⠀⠀⠄⡱⢕⢕⢕⢕⢕⢕⢝⢗⢱⢕⢜⢝⢗⢧⣽⣗⣮⣕⡺⢽⣗⡮⣗⡮⢽⣗⢿⣗⣷⣽⣻⣷⣵⢿⢿⣳⡼⢿⣾⣿⣷⣿⣽⣿⣿⣟⡯⢽⣟⡻⣷⣷⣿⡸⣿⣿⣿⣾⣿⣧⣿⣿⣿⣿⣿⣿⣿⣿⣿⣿⣿⣿⣿⣿⣿⣿⣿⣿⣿⣿⣿⢏⢜⢳⢕⢕⠀⠀⠀⠀⢕⠀⠀⠀⠀⠑⢕⢕⢕⠀⠀⢕⠀⠀⠀⠀⠀⠀⢕⢕⢕⢕⢕⢕⢕⢕⢕⠀⠀⢕⠀⠀⠀⠀⢄⢕⢕⠀⠀⠀⠀⢕⢕⢕⠀</a:t>
            </a:r>
            <a:br/>
            <a:r>
              <a:t>⣷⢜⢣⣕⢕⢕⢕⢜⢳⣕⢝⢧⢜⢱⢱⡕⢕⢕⢕⢕⢕⢜⢕⢕⢜⢳⡜⢝⣵⣿⡇⢕⢕⠕⠑⢁⢄⢀⠀⠀⠀⠀⠀⠀⠀⠀⠀⠀⠀⠀⠀⠀⠀⠀⠀⠀⠀⠀⠀⠀⠀⠀⠀⠀⠀⠀⠀⠀⠀⠀⠀⠀⠀⠀⠀⠀⠀⠀⠀⠀⠀⠀⠀⠀⠀⠀⠀⠀⠀⠀⠀⠀⠀⠀⠀⠀⠀⠀⠀⠀⠀⠀⠀⠀⠀⢕⢕⢕⢜⢕⢇⢕⡕⢱⢕⢣⢽⣗⢪⣕⡇⢼⢗⢺⢿⢳⣼⣽⣕⢪⣿⣿⣽⣷⡯⣿⡾⢽⣟⡯⢽⣳⢿⣗⣳⣯⣟⡳⢽⣯⢽⢷⢻⢿⣗⡽⣟⣳⢯⣇⢻⣿⣿⣿⣿⣿⣿⣿⣿⣿⣿⣿⣿⣿⣿⣿⣿⣿⣿⣿⣿⣿⣿⣿⣿⣿⢕⢇⢕⢕⢕⢕⢔⠀⠀⠀⠕⠀⠀⠀⠀⠀⢕⢕⢕⢄⠀⠀⠀⠀⡄⠀⠀⠀⠀⢕⢕⢕⠑⢕⢕⢕⢕⠀⠀⠀⠀⠀⠀⠀⢕⢕⠀⠀⠀⠀⠀⢕⢕⢕⠀</a:t>
            </a:r>
            <a:br/>
            <a:r>
              <a:t>⡟⢷⡕⢕⢕⢕⢕⢕⢕⡜⢳⣕⢕⢣⢕⢝⢇⢕⢱⢕⢜⢗⢕⢕⡹⢎⣵⣿⣿⢫⢕⢕⠁⠀⠀⠁⠁⠁⢀⠀⠀⠀⠀⠀⠀⠀⠀⠀⠀⠀⠀⠀⠀⠀⠀⠀⠀⠀⠀⠀⠀⠀⠀⠀⠀⠀⠀⠀⠀⠀⠀⠀⠀⠀⠀⠀⠀⠀⠀⠀⠀⠀⠀⠀⠀⠀⠀⠀⠀⠀⠀⠀⠀⠀⠀⠀⠀⠀⠀⠀⠀⠀⠀⢀⢔⢇⢕⢕⡗⢵⣝⢕⢕⢕⢗⢜⢕⢕⢕⢕⢵⢕⢇⢕⣕⢱⢜⡟⢽⣟⢿⢽⣿⡗⢹⢟⢯⢝⣗⢽⣗⡷⢿⣗⡿⣷⣗⣹⡿⢷⢘⠁⠀⠀⠈⠘⢕⢿⢽⣾⡞⣿⣿⣿⣿⣿⣿⣿⣿⣿⣿⣿⣿⣿⣿⣿⣿⣿⣿⣿⣿⣿⣿⣿⡿⡇⢜⡣⢕⢱⢕⢕⠑⠀⠀⠀⠀⠀⠀⠀⠀⠀⠀⢕⢕⢕⠀⠀⠀⠀⢳⡄⠀⠀⠀⠕⢕⢕⠀⠁⢕⢕⢕⠀⠀⠀⠀⠀⠀⢀⢕⢕⠀⠀⠀⠀⠀⢕⠑⢕⠀</a:t>
            </a:r>
            <a:br/>
            <a:r>
              <a:t>⢿⢧⢕⢕⡕⢕⢕⢕⢕⢕⢕⢕⢗⢕⢜⢳⢕⢜⢧⡕⢕⢧⢕⢕⢇⣿⡿⢻⢇⠕⠑⠀⠀⠀⠀⠀⠀⠀⠀⠀⠀⠀⠀⠀⠀⠀⠀⠀⠀⠀⠀⠀⠀⠀⠀⠀⠀⠀⠀⠀⠀⠀⠀⠀⠀⠀⠀⠀⠀⠀⠀⠀⠀⠀⠀⠀⠀⠀⠀⠀⠀⠀⠀⠀⠀⠀⠀⠀⠀⠀⠀⠀⠀⠀⠀⠀⠀⠀⠀⠀⢀⢄⢰⡕⢕⢵⣕⢕⢼⣕⣇⣝⢗⢵⣕⡕⢕⢕⢕⢝⢕⢕⢕⣕⢇⢕⡕⢕⣕⢇⢜⣗⢳⢕⣗⢧⣝⣗⢧⣽⡷⢯⣟⣳⣽⣗⣻⣿⢟⢅⠕⠀⠀⠀⠀⠀⠀⠑⢿⣿⣿⢹⣿⣿⣹⣿⣿⣿⣿⣿⣿⣿⣿⣿⣿⣿⣿⣿⣿⣿⣿⣿⣿⣿⢇⢪⡸⡕⢜⡕⢏⢇⢔⠀⠀⠀⠀⠀⠀⢀⢀⠀⠀⠁⢕⢕⢕⠀⠀⠀⢸⣿⡄⠀⠀⠀⢕⢕⠀⠀⢕⢕⢕⠀⠀⠀⠀⠀⠀⢕⢕⢕⠀⠀⠀⠀⠀⢕⠀⠀⠀</a:t>
            </a:r>
            <a:br/>
            <a:r>
              <a:t>⣯⡝⢕⢕⢕⢕⢕⣕⢕⢕⡜⢕⢕⢜⢻⢕⢜⢗⣕⢝⢵⣕⡕⠵⢃⠘⠑⠁⠀⠀⠀⠀⠀⠀⠀⠀⠀⠀⠀⠀⠀⠀⠀⠀⠀⠀⠀⠀⠀⠀⠀⠀⠀⠀⠀⠀⠀⠀⠀⠀⠀⠀⠀⠀⠀⠀⠀⠀⠀⠀⠀⠀⠀⠀⠀⠀⠀⠀⠀⠀⠀⠀⠀⠀⠀⠀⠀⠀⠀⠀⠀⠀⠀⠀⠀⠀⠀⠀⠀⠀⢠⢕⢕⣱⡕⢳⢮⣝⡗⢼⣝⢳⢜⣗⢣⢝⢕⢕⣕⢕⢕⢕⢕⢱⢕⡕⢜⢝⢇⢜⢕⢇⢝⡗⢱⢕⢕⢻⢿⡾⣿⣟⣗⢿⣟⣟⡟⢇⢕⢕⠀⠀⠀⠀⠀⠀⠀⠀⠈⢿⡿⣇⢿⡏⣿⣿⣿⣿⣿⣿⣿⣿⣿⣿⣿⣿⣿⣿⣿⣿⣿⣿⣿⣿⣷⣵⣗⣜⢜⢗⢕⢜⢇⠀⠀⠀⠀⠀⠀⢱⡇⠀⠀⠀⠑⢕⢕⠀⠀⠀⠀⣿⣷⡄⠀⠀⠁⢕⠀⠀⢕⢕⠁⢀⡔⠀⠀⠀⠔⠑⢅⠅⠀⠀⠀⠀⠀⢕⠀⠀⠀</a:t>
            </a:r>
            <a:br/>
            <a:r>
              <a:t>⡿⢷⣕⢜⢧⡕⢕⢜⣇⢕⢹⢵⡕⢕⢧⡕⢕⢇⡜⢝⠇⢘⠄⠐⢄⠀⠀⠀⠀⠀⢀⡄⠀⠀⠀⠀⠀⠀⠀⠀⠀⠀⠀⠀⠀⠀⠀⠀⠀⠀⠀⠀⠀⠀⠀⢄⠀⠀⠀⠀⠀⠀⠀⠀⠀⠀⠀⠀⠀⠀⠀⠀⠀⠀⠀⠀⠀⠀⠀⠀⠀⠀⠀⠀⠀⠀⠀⠀⠀⠀⠀⠀⠀⠀⠀⠀⠀⢀⢤⣞⢳⢮⡟⢷⢜⡝⢳⢕⢕⢕⢕⢝⢳⢕⣕⢇⢜⡗⢣⢜⡕⢣⢕⢕⢕⢕⢕⢕⢕⢧⣜⣝⢗⢮⢕⢣⢼⣕⢣⢼⣕⢳⢽⣻⡿⣯⢕⢕⢕⢕⢕⠀⠀⠀⠀⠀⠀⠀⠀⠘⡕⡗⢸⣼⣿⣿⣿⣿⣿⣿⣿⣿⣿⣿⣿⣿⣿⣿⣿⣿⣿⣿⣿⣿⣿⣿⣿⣿⣿⣿⡟⢕⢕⢔⠀⠀⠀⠀⠀⣼⣷⠀⠀⠀⠀⠑⢕⠀⠀⠀⠀⢻⣿⣷⢀⠀⠀⠕⠀⠀⠁⢕⠀⢸⡇⠀⠀⠀⠁⠁⠀⠀⠀⠀⠀⠀⠀⠀⢄⠀⠀</a:t>
            </a:r>
            <a:br/>
            <a:r>
              <a:t>⣷⡕⢜⢇⢕⢝⢣⢕⢝⢱⢕⢕⢹⢕⡕⢜⠇⢑⠅⠐⠁⠀⠀⠕⠀⠀⠀⠀⢰⣷⡟⠁⠀⠀⠀⠀⠀⠀⠀⠀⠀⠀⠀⠀⠀⠀⠀⠀⠀⠀⠀⠀⠀⠀⢄⠕⢔⠀⠀⠀⠀⠀⠀⠀⠀⠀⠀⠀⠑⠄⢀⠀⠀⠀⠀⠀⠀⠀⠀⠀⠀⠀⠀⠀⠀⠀⠀⠀⠀⠀⠀⠀⢀⢔⡔⢆⢼⡝⢗⢜⡕⢇⢜⡕⢱⢕⡕⢱⣕⡕⢕⢕⡕⢕⢸⡝⢇⢵⣕⢕⢕⢕⢣⢜⡗⢣⢕⡕⢕⢕⡕⢕⢇⢕⢱⢜⣕⢣⢝⡗⢪⢝⢗⢼⣝⢗⠀⠁⠕⢕⢕⢕⠀⠀⠀⠀⠀⠀⠀⠀⢱⢕⢕⢝⢻⢿⠿⠟⠛⠟⠟⠿⢿⣿⣿⣿⣿⣿⣿⣿⣿⣿⣿⣿⣿⣿⣿⣿⢟⢕⢕⣗⢱⡕⢕⠀⠀⠀⢔⣿⣿⡕⠀⠀⠀⠀⠑⠀⠀⡇⠀⢸⣿⣿⣧⠀⠀⠀⠀⠀⠀⠅⠀⣼⡇⠀⠀⠀⠀⠀⠀⠀⠀⠀⠀⠀⠀⢀⡇⠀⠀</a:t>
            </a:r>
            <a:br/>
            <a:r>
              <a:t>⢜⢝⢧⢕⢕⢕⢕⢕⢕⢕⢱⠱⠑⢑⠅⠐⠁⠀⠀⠀⠀⠀⠀⠀⢀⢄⢔⢎⢏⠝⠁⠀⠀⠀⠀⠀⠀⠀⠀⠀⠀⠀⠀⠀⠀⠀⠀⠀⠀⠀⠀⠀⠀⠀⢕⢔⢄⠀⠀⠀⠀⠀⠀⠀⠀⠀⠀⠀⠀⠀⠈⠢⡀⠀⠀⠀⠀⠀⠀⠀⠀⠀⠀⠀⠀⢅⢖⣰⡢⣰⢔⢕⢳⢕⢕⢕⢳⣜⡕⢇⢜⢟⢷⣵⡟⢧⢝⢗⢧⣽⢗⢕⣕⡜⣣⣕⡝⢳⢼⣕⢳⢜⣗⢣⢜⡝⢣⢜⡗⢇⢝⢗⢇⢕⡜⢗⢜⢝⡳⣜⣕⡷⢵⣗⢷⢕⠀⠀⠀⠀⠀⠑⠕⢀⠀⠀⠀⠀⠀⠀⠁⠁⠑⠁⠀⠀⠀⢀⢀⢀⠀⠀⠀⠈⠻⣿⣿⣿⣿⣿⣿⣿⣿⣿⣿⣿⡿⢣⢪⢮⢣⡱⢕⢕⢜⢄⠀⠀⢕⣿⣿⣇⠀⠀⠀⠀⠀⠀⠀⣿⡄⢸⣿⣿⣿⡇⠀⠀⠀⠀⠀⠅⢀⣿⠑⡄⠀⠀⠀⠀⠀⠀⢀⣄⣠⣤⣄⣜⢑⠄⠀</a:t>
            </a:r>
            <a:br/>
            <a:r>
              <a:t>⣧⣕⡕⢳⣧⣕⡺⠎⠙⠅⠐⠁⠁⠀⠀⠀⠀⠀⠀⢀⣠⡔⢜⣵⣯⣷⣟⡮⠑⠀⠀⠀⠀⠀⠀⠀⠀⠀⠀⠀⠀⠀⠀⠀⠀⠀⠀⠀⠀⠀⠀⠀⠀⠀⠑⢕⢕⠀⠀⠀⠀⠀⠀⠀⠀⠀⠀⠀⠀⠀⠀⢕⢕⢕⢄⢀⠀⠀⠀⠀⠀⠀⠀⠀⠀⢅⢻⣿⣿⣿⣿⣧⡕⢕⡕⢕⢕⣜⢕⢇⣕⡝⢳⢵⣝⣗⣧⣝⢕⢸⣝⢗⢵⣝⣳⡕⢕⢕⢕⢜⢕⢱⢜⡕⢇⢕⡕⢗⢽⣕⣣⣽⣳⢷⣿⣟⣿⣿⣽⣟⣿⣝⡟⣿⡷⠀⢀⠀⠀⠀⢔⢔⢄⠁⠕⠀⠀⠀⠀⠀⠀⠀⢀⢔⢔⢔⢕⢕⢕⢕⢕⢕⢄⠀⠀⢜⣿⣿⣿⣿⣿⣿⣿⣿⣿⢏⣵⢕⣕⣵⣷⣷⡗⣱⢕⡕⠀⢰⣮⣷⣿⣿⢀⠀⠀⡄⠀⠀⠀⢺⣷⢕⣿⣿⣿⣷⠀⠀⠀⠀⠀⠀⢑⡕⣰⣷⣄⣴⣴⣴⣶⣣⣕⣞⣻⣽⣱⣾⣯⣷⠀</a:t>
            </a:r>
            <a:br/>
            <a:r>
              <a:t>⠛⠛⠛⠛⠛⠛⠓⠀⠀⠀⠀⠀⠀⠀⠀⠀⠐⠓⠛⠛⠛⠑⠛⠛⠛⠛⠛⠁⠀⠀⠀⠀⠀⠀⠀⠀⠀⠀⠀⠀⠀⠀⠀⠀⠀⠀⠀⠀⠀⠀⠀⠀⠀⠀⠀⠀⠁⠀⠀⠀⠀⠀⠀⠀⠀⠀⠀⠀⠀⠀⠀⠘⠚⠚⠓⠊⠐⠀⠀⠀⠀⠀⠀⠀⠀⠘⠓⠙⠛⠛⠛⠛⠛⠑⠃⠛⠓⠓⠓⠓⠛⠛⠓⠓⠛⠛⠓⠚⠛⠓⠘⠛⠓⠛⠛⠓⠃⠑⠓⠓⠓⠓⠚⠓⠓⠓⠚⠛⠛⠛⠛⠛⠛⠛⠛⠛⠛⠛⠛⠛⠛⠛⠛⠛⠃⠑⠑⠑⠑⠁⠁⠁⠁⠁⠀⠑⠑⠐⠀⠀⠐⠑⠑⠑⠑⠑⠑⠑⠑⠑⠑⠑⠑⠑⠐⠀⠙⠛⠛⠛⠛⠛⠛⠛⠑⠛⠛⠛⠛⠛⠛⠛⠛⠛⠛⠑⠐⠓⠛⠛⠛⠛⠃⠀⠀⠛⠂⠀⠀⠘⠛⠃⠛⠛⠛⠛⠀⠀⠀⠀⠀⠀⠘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0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⢜⢝⢕⢕⢕⢕⢕⢕⢕⢝⢟⢻⢟⢿⢿⢿⢿⢇⢕⢕⢕⢕⢕⢕⢕⢕⢕⢕⢕⢕⢕⢕⢕⢕⢕⢕⢕⢕⢕⢕⢕⢕⢕⢕⢕⢕⢕⢕⢕⢕⢝⢹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⣱⡕⢕⢕⢕⢕⢕⢕⣱⢕⢕⢕⢕⢕⢟⢗⢇⢕⢕⢕⢕⢕⢕⢕⢕⢕⢕⢕⢕⢕⢕⢕⢕⢕⢕⢕⢕⢕⢕⢕⢕⢕⢕⢕⢕⢕⢕⢕⢕⢕⢕⢕⢝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⣼⣿⣿⣿⡇⢕⢕⢕⢕⢕⢕⢕⢕⢕⢕⢕⢕⢕⢕⢕⢕⢕⢕⢕⢕⢕⢕⢕⢕⢕⢕⢕⢕⢕⢕⢕⢕⢕⢵⢷⢷⣷⣷⣷⣷⣧⡵⢵⢕⢕⢕⢷⣧⣕⢕⢕⣜⡻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⢱⣿⣟⣿⢻⢕⢕⢕⢕⢕⢕⢕⢕⢕⢕⢕⢕⢕⢕⢕⢕⢕⢕⢕⢕⢕⢕⢕⢕⢕⢕⢕⢕⢕⢕⢕⣕⣕⢕⢕⢕⢕⢕⢕⢕⢕⢕⢕⢕⢕⢕⢕⢕⢕⢕⢕⢕⢜⢝⢺⣝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⣼⣿⢝⢻⢷⢇⢕⢕⢕⢕⢕⢕⢕⢕⢕⢕⢕⢕⢕⢕⢕⢕⢕⢕⢕⢕⢕⢕⢕⢕⢕⢕⢕⢕⢕⣱⣿⣿⣧⢕⢕⢕⢕⢕⢕⢕⢕⢕⢕⢕⢕⢕⢕⢕⢕⢕⢕⢕⢕⢕⢕⢕⢻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⣱⣿⣿⣿⣿⣇⢕⢕⢕⢕⢕⢕⢕⢕⢕⢕⢕⢕⢕⢕⢕⢕⢕⢕⢕⢕⢕⢕⢕⢜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⣿⢿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⢱⣿⣿⣿⣿⣿⣿⣇⢕⢕⢕⢕⢕⢕⢕⢕⢕⢕⢕⢕⢕⢕⢕⢕⢕⢕⢕⢕⢕⢕⢕⢕⢻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⡕⢺⣿⣿⣿⣿⣿⣿⣿⣿⣿⣿⣿⣿⣿⣿⣿⣿⣿⣿⣿⣿⣿⣿⣿⣿⣿⣿⣿⣿⣿⣿⣿⣿⣿⣿⣿⣿⣿⣿⣿⣿⣿⣿⣿⣿⣿⣿⣿⣿⣿⣿⣿⣿⣿⣿⣿⣿⣿⣿⣿⣿⣿⣿⣿⣿⣿⣿⣿⣿⣿⣿⣿⣿⣿⣿⣿⣿⣿⣿⣿⣿⣿⣿⣿⣿⣿⣿⢟⢝⢕⢕⢕⢕⢕⢕⢕⢕⢕⢕⢕⢕⢕⢕⢕⢕⢕⢕⢕⢕⢕⢕⢕⢕⢕⢕⢕⢕⢕⢕⢕⢕⢕⢕⣿⣿⣿⣿⣿⣿⣿⣿⡕⢕⢕⢕⢕⢕⢕⢕⢕⢕⢕⢕⢕⢕⢕⢕⢕⢕⢕⢕⢕⢕⢕⢕⢕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⢝⢝⢕⢕⢕⣿⣿⢸⣿⡇⢟⢗⢇⡵⢕⣜⣿⣿⣿⣿⢿⢿⡿⢻⣿⣿⣿⣿⣿⣿⣿⣿⣿⣿⣿⣿⣿⣿⣿⣿⣿⣿⡿⢿⢿⢿⢿⢿⢿⣿⢟⢟⢿⢿⢿⢿⢿⢿⢿⢿⢿⢿⢿⢿⢿⢿⢟⢟⢟⢟⢟⢟⢟⢟⢟⢟⢟⢟⢟⢟⢟⢟⢟⢟⢟⢻⣿⣿⣿⣿⡟⢟⢟⢿⢿⢿⢿⢿⢿⢟⢕⢕⢕⢕⢕⢕⢕⢕⢕⢕⢕⢕⢕⢕⢕⢕⢕⢕⢕⢕⢕⢕⢕⢕⢕⢕⢕⢕⢕⢕⢕⢕⢕⢕⢕⢕⣼⣿⣿⣿⣿⣿⣿⣿⣿⣿⢕⢕⢕⢕⢕⢕⢕⢕⢕⢕⢕⢕⢕⢕⢕⢕⢕⢕⢕⢕⢕⢕⢕⢕⢜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⢕⢕⣕⡕⢹⣇⢕⢕⢕⡇⢸⢕⢕⢕⢕⢕⢕⢕⢕⢕⢕⢕⢕⢕⢕⢕⢕⢕⢕⢕⢕⢕⢕⢕⢕⢕⢕⢸⡏⢕⢕⢕⢕⢕⢕⢕⢕⢕⢕⢕⢕⢕⢕⢕⢕⢕⢕⢕⢕⢕⢕⢕⢕⢕⢕⢕⢕⢕⢕⢕⢕⢕⢕⢕⢸⣿⣿⣿⣿⢕⢕⢕⢕⢕⢕⢕⢕⢕⢕⢕⢕⢕⢕⢕⢕⢕⢕⢕⢕⢕⢕⢕⢕⢕⢕⢕⢕⢕⢕⢕⢕⢕⢕⢕⢕⢕⢕⢕⢕⢕⢕⢕⢕⢕⢱⣿⣿⣿⢟⢝⢻⢿⢿⣿⣿⡇⢕⢕⢕⢕⢕⢕⢕⢕⢕⢕⢕⢕⢕⢕⢕⢕⢕⢕⢕⢕⢕⢕⢕⢕⢹⣿⣿⣿⠀</a:t>
            </a:r>
            <a:br/>
            <a:r>
              <a:t>⣿⣿⣿⣿⣿⣿⣿⣿⣿⣿⣿⣿⣿⣿⣿⣿⣿⣿⣿⣿⢸⣿⣿⣿⣿⣿⣿⣿⣿⣿⣿⣿⣿⣿⣿⣿⣿⣿⣿⣿⣿⣿⣿⣿⣿⣿⣿⣿⣿⣿⣿⢕⣿⢸⡇⢕⣺⡧⢕⢕⣕⣕⣕⣵⣵⣵⣕⣱⣕⣕⢕⢕⢕⢖⢇⢕⡔⢜⢟⢇⢕⢿⡕⢕⢕⡇⢸⢕⢕⢕⢕⢕⢕⢕⢕⢕⢕⢕⢕⢕⢕⢕⢕⢕⢕⢕⢕⢕⢕⢕⢕⢕⢕⢸⡇⢕⢕⢕⢕⢕⢕⢕⢕⢕⢕⢕⢕⢕⢕⢕⢕⢕⢕⢕⢕⢕⢕⢕⢕⢕⢕⢕⢕⢕⢕⢕⢕⢕⢕⢕⢸⣿⣿⣿⣿⢕⢕⢕⢕⢕⢕⢕⢕⢕⢕⢕⢕⢕⢕⢕⢕⢕⢕⢕⢕⢕⢕⢕⢕⢕⢕⢕⢕⢕⢕⢕⢕⢕⢕⢕⢕⢕⢕⢕⢕⢕⢕⢕⢕⢕⢸⣿⣿⣿⢕⢕⢕⢕⢸⣿⣿⣿⢕⢕⢕⢕⢕⢕⢕⢕⢕⢕⢕⢕⢕⢕⢕⢕⢕⢕⢕⢕⢕⢕⢕⢕⢕⢿⢿⢿⠀</a:t>
            </a:r>
            <a:br/>
            <a:r>
              <a:t>⣿⣿⣿⣿⣿⣿⣿⣿⣿⣿⣿⣿⣿⣿⣿⣿⣿⣿⣿⣿⢜⣿⣿⣿⣿⣿⣿⣿⣿⣿⣿⣿⣿⣿⣿⣿⣿⣿⣿⣿⣿⣿⣿⣿⣿⣿⣿⣿⣿⣿⣿⢕⣿⢺⡇⢕⣸⣵⣾⣿⣿⣿⣿⣿⡿⢿⢟⣟⣟⢏⡕⡟⢗⢵⢕⢵⢏⠅⢱⣄⢔⢕⢕⢕⢕⣇⡜⣕⢕⢕⢕⢕⢕⢕⢕⢕⢕⢕⢕⢕⢕⢕⢕⢕⢕⢕⢕⢕⢕⢕⢕⢕⢕⢸⡇⢕⢕⢕⢕⢕⢕⢕⢕⢕⢕⢕⢕⢕⢕⢕⢕⢕⢕⢕⢕⢕⢕⢕⢕⢕⢕⢕⢕⢕⢕⢕⢕⢕⢕⢕⣾⣿⣿⣿⣿⢕⢕⢕⢕⢕⢕⢕⢕⢕⢕⢕⢕⢕⢕⢕⢕⢕⢕⢕⢕⢕⢕⢕⢕⢕⢕⢕⢕⢕⢕⢕⢕⢕⢕⢕⢕⢕⢕⢕⢕⢕⢕⢕⢕⢕⢸⣿⣿⣿⣷⣵⣵⣵⣿⣿⣿⣿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⣿⣿⣿⣿⣿⣿⢟⣫⣵⣾⣿⣿⣿⢫⣾⢱⣿⣾⣿⣿⣷⡆⢐⢔⢹⢸⣇⢕⢕⢅⠙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⢿⣿⣿⣿⣿⣿⣿⣿⣿⣿⢇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⣳⣿⣿⣿⣿⣿⡿⣫⣵⣿⣿⣿⣿⣿⣿⢏⣾⡟⣼⣿⣿⣿⣿⣿⣷⢀⠕⢕⢕⣿⡇⢕⢕⢄⢄⢕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⢝⢻⢿⢿⣿⡿⢿⢟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⣼⣿⣿⣿⣿⡿⣫⣾⣿⣿⣿⢿⣿⣿⣿⡏⣾⣿⡇⣿⣿⣿⣿⣿⣿⣽⣧⢀⠅⢑⢻⣿⡕⢕⢔⠕⢕⢕⢝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⣱⣿⣿⣿⣿⢫⣾⣿⣿⣿⣟⣵⣿⣿⣿⡿⣼⣿⣿⢸⣿⣿⣿⣿⣿⣿⣿⡿⣷⡅⠑⢸⣿⣇⢔⢕⢕⢕⢕⢕⢕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⢱⣵⣷⣵⣵⣿⣿⣿⡿⣣⣿⣿⢯⣿⢯⣾⣿⣿⣿⣿⢣⣿⣿⣿⢸⣿⣿⣿⣿⣿⣿⣿⣿⢿⣇⢔⢸⣿⣿⢕⢕⢕⢕⠕⠕⠕⢑⣵⣿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⣵⣿⣟⣿⣿⣿⣿⡿⣿⡿⣱⣿⣿⢳⣿⣳⣿⣿⣿⣿⣿⡏⣾⣿⣿⡏⣾⣿⣿⣿⣿⣿⣿⣿⣿⡜⡏⢕⣿⣿⣿⢕⢐⢕⠕⠔⢔⠰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⡿⡕⣼⣿⣿⣿⣿⡻⢟⢿⡗⣿⢣⣿⣿⢧⣿⢳⣿⣿⣿⣿⣿⣿⢵⣿⢟⢻⡇⢿⣿⣿⣿⣿⣿⣿⣿⣿⡇⢕⢱⣻⣿⣿⠕⠇⢘⠃⢈⡕⢅⠐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⣧⢇⢿⡿⡿⣷⣝⢝⠇⢑⢕⢕⣾⣿⣿⣿⢇⣿⣿⣿⣿⣿⡟⢕⢜⣵⣵⣿⢷⣾⣿⣿⣿⣿⣿⣿⣿⣿⡇⠑⠏⢿⠿⠋⡄⡀⠀⠄⢅⢅⠕⢑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⡎⢎⢜⢧⡜⢏⣵⣾⡗⢕⢱⣿⣿⣿⡟⣼⣿⣿⣿⣿⡿⡕⣕⢱⡾⢿⡟⣼⣿⣿⣿⣿⣿⣿⣿⣿⣿⡇⠀⢀⢀⢀⢱⡇⡇⢔⢄⢄⢔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⢕⢱⣟⣟⣵⣷⣼⣿⣿⣿⢣⣿⣿⣿⣿⣿⣷⡇⡇⣿⣿⣷⣷⣿⡏⣾⣿⣿⣿⣿⣿⣿⣿⢕⢰⣵⢔⢕⣾⡇⡇⢇⣱⡕⢕⣵⡕⢕⢕⢕⢕⢕⢸⣿⣿⣿⣿⣿⣿⣿⣿⣿⣿⣿⣿⣿⣿⣿⣿⣿⣿⣿⣿⣿⣿⣿⣿⣿⣿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⢿⢿⢿⣿⣿⣿⣿⣿⣿⣿⣿⣿⣿⣿⣿⣿⣿⣿⣿⣿⣿⣿⣿⣿⣿⡇⢕⢕⣵⡗⠘⢎⢝⡗⢇⣿⣿⣿⡏⣾⣿⢣⣿⣿⣿⡿⢸⢸⣿⣿⣿⣿⡿⢕⣿⣿⣿⣿⣿⣿⣿⡇⢕⣾⣿⢇⣼⣿⢹⢇⢞⣼⡇⢕⣿⡇⢕⢕⢸⣿⣿⣿⣿⣿⣿⣿⣿⣿⣿⣿⣿⣿⣿⣿⣿⣿⣿⣿⣿⣿⣿⣿⣿⣿⣿⣿⣿⣿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⡿⢟⢝⣇⣽⣷⣧⢻⣿⣿⣿⣿⣿⣿⣿⣿⣿⣿⣿⣿⣿⣿⣿⣿⣿⣿⣿⣿⢟⣵⣾⡿⢟⠁⠀⢱⢕⢇⢕⣿⡟⣿⢱⡿⡕⢸⣿⣿⣿⢇⡏⣾⣽⣟⣟⣿⢇⢇⣿⣿⣿⣿⣿⣿⡟⢇⢱⣟⣯⢸⢣⡟⡜⣱⢕⣿⡇⢕⣿⡇⢕⢕⢜⢟⢟⢻⣿⣿⣿⣿⣿⣿⣿⣿⣿⣿⣿⣿⣿⣿⣿⣿⣿⣿⣿⣿⣿⣿⣿⣿⣿⡿⢕⢕⢕⢕⢕⢕⢕⢕⢕⢕⢕⢕⢕⢕⢕⢕⢕⢕⢕⢕⢕⢕⢕⢕⢕⢸⣿⣿⣿⣿⢕⢕⢕⢕⢕⢕⢕⢕⢕⢕⢕⢕⢕⢕⢕⢕⢻⣿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⡜⢻⡇⢿⡻⢿⢇⢿⣿⣿⣿⣿⣿⣿⣿⣿⣿⣿⣿⣿⣿⣿⣿⣿⣿⢟⣵⢟⢹⡞⢕⠀⠀⠀⠸⡜⢱⢸⣿⢣⡇⡞⣵⢕⣿⣿⣿⡏⠚⠇⠽⠟⢟⡻⢻⣸⣿⣾⣟⢿⣿⣿⡇⢣⢕⢞⠿⠟⢕⢕⡵⢕⣿⢕⣿⡇⢕⣿⡇⢕⢕⢱⣾⣿⣿⣿⣿⣿⣿⣿⣿⣿⣿⣿⣿⣿⣿⣿⣿⣿⣿⣿⣿⣿⣿⣿⣿⣿⣿⣿⡇⢕⢕⢕⢕⢕⢕⢕⢕⢕⢕⢕⢕⢕⢕⢕⢕⢕⢕⢕⢕⢕⢕⢕⢕⢕⢸⣿⣿⣿⣿⢕⢕⢕⢕⢕⢕⢕⢕⢕⢕⢕⢕⢕⢕⢕⢕⢜⣿⣿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⣇⢙⠱⢵⠇⠑⠌⢻⣿⣿⣿⣿⣿⣿⣿⣿⣿⣿⣿⣿⣿⣿⡿⣫⢞⣕⣵⡟⢕⢕⠀⠀⠀⠑⢱⢇⣿⣏⣾⢕⢜⡇⢕⣿⢿⣿⢱⡕⢖⢀⢄⢀⢅⣱⣿⣿⣿⣯⣼⣧⡻⢻⢅⢄⢁⣰⢆⣔⡼⢣⠕⣿⢕⣿⡇⢕⣿⡇⢕⢕⢸⣿⣿⣿⣿⣿⣿⣿⣿⣿⣿⣿⣿⣿⣿⣿⣿⣿⣿⣿⣿⣿⣿⣿⣿⣿⣿⣿⣿⡇⢕⢕⢕⢕⢕⢕⢕⢕⢕⢕⢕⢕⢕⢕⢕⢕⢕⢕⢕⢕⢕⢕⢕⢕⢕⣿⣿⣿⣿⣿⢕⢕⢕⢕⢕⢕⢕⢕⢕⢕⢕⢕⢕⢕⢕⢕⢕⢸⣿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⣷⡀⠀⠔⠆⠀⠁⢻⣿⣿⣿⣿⣿⣿⣿⣿⣿⣿⣿⣿⡿⡵⢣⣾⣾⡟⡕⢕⢕⢄⢀⢀⢄⡜⣸⡿⢹⡏⢕⡕⢇⢕⢇⣼⣿⣼⢷⣧⣵⣵⣼⣿⣿⣿⣿⣿⣿⣿⣿⣿⣧⣕⣱⡷⣿⣟⣾⢕⣼⢀⣸⢕⣿⡇⢕⣿⡇⢕⢕⢜⣿⣿⣿⣿⣿⣿⣿⢟⢟⢿⣿⣿⣿⣿⣿⣿⣿⣿⣿⣿⣿⣿⣿⣿⣿⣿⣿⣿⡇⢕⢕⢕⢕⢕⢕⢕⢕⢕⢕⢕⢕⢕⢕⢕⢕⢕⢕⢕⢕⢕⢕⢕⢕⢕⣿⣿⣿⣿⡿⢕⢕⢕⢕⢕⢕⢕⢕⢕⢕⢕⢕⢕⢕⢕⢕⢕⢕⢿⣿⢕⢁⠀⠀⠀⠁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⣷⡄⠀⢄⢠⠀⠐⠹⣿⡿⣟⣟⣻⣿⣽⣽⣿⣟⡻⡹⣱⣿⣿⡟⢱⡇⢕⢑⢑⢅⢸⡿⢕⡿⢕⣾⡷⢸⡇⢕⢕⢇⣿⣿⣎⣷⣷⣷⣾⣿⣿⣿⣿⣿⣿⣿⣿⣿⣿⣿⣷⣧⣷⣯⣞⣱⢕⣹⢸⣿⢕⣿⡇⢕⣿⡇⢕⢕⢕⣿⣿⣿⣿⣿⣿⢏⢼⣷⣵⣜⢝⢾⣿⣿⣿⣿⣿⣿⣿⣿⣿⣿⣿⣿⣿⣿⣿⡇⢕⢕⢕⢕⢕⢕⢕⢕⢕⢕⢕⢕⢕⢕⢕⢕⢕⢕⢕⢕⢕⢕⢕⢕⢕⣿⣿⣿⣿⡇⢕⢕⢕⢕⢕⢕⢕⢕⢕⢕⢕⢕⢕⢕⢕⢕⢕⢕⢸⣿⡇⢕⢕⠀⠀⠀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⣔⠀⠀⢀⢐⣵⣷⣿⣿⣿⣿⣿⣿⣿⣿⢟⢱⢱⢝⢻⣿⢇⣿⡿⢿⢷⣱⣵⣿⢇⢕⢕⢕⣿⡷⢸⣧⢕⢕⢕⢜⣿⣿⣿⣿⣿⣿⣿⣿⣿⣿⣿⣿⣿⣿⣿⣿⣿⣿⢿⣻⡟⣽⡇⡕⢜⢸⣿⢕⣿⡇⢕⣿⡇⢕⢕⢕⢸⣿⣿⣿⡿⢑⠕⢅⣝⢞⠟⣱⣼⣿⣿⣿⣿⣿⣿⣿⣿⣿⣿⣿⣿⣿⣿⣿⡇⢕⢕⢕⢕⢕⢕⢕⢕⢕⢕⢕⢕⢕⢕⢕⢕⢕⢕⢕⢕⢕⢕⢕⢕⢕⣿⣿⣿⣿⡇⢕⢕⢕⢕⢕⢕⢕⢕⢕⢕⢕⢕⢕⢕⢕⢕⢕⢕⢜⣿⣇⣾⢕⠀⠀⢄⢕⢱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⢀⢵⣿⣿⣿⣿⡿⢟⢏⢝⢝⡕⢕⠜⢕⢕⢕⢸⣿⢕⢌⢑⢕⣼⣿⡿⢏⢕⢕⢕⢕⣿⣏⢕⢹⡕⢕⢅⢕⢜⢿⣿⣿⣿⣿⣿⣿⣿⣿⣿⣿⣿⣿⣿⣿⣿⣿⡟⢝⢸⣿⢇⢱⢕⢸⡏⢕⢿⢇⣵⣽⣧⣕⡕⢕⢸⣿⣿⠏⠁⢁⢀⠁⠉⢄⣷⣹⢷⣿⢿⣿⣯⣿⣿⣿⣿⣿⣿⣿⣿⣿⣿⣿⡇⢕⢕⢕⢕⢕⢕⢕⢕⢕⢕⢕⢕⢕⢕⢕⢕⢕⢕⢕⢕⢕⢕⢕⢕⢕⣿⣿⣿⣿⡇⢕⢕⢕⢕⢕⢕⢕⢕⢕⢕⢕⢕⢕⢕⢕⢕⢕⢕⢕⣿⣿⣿⡕⢔⢀⢕⢕⢜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⡷⠜⠛⠟⢝⢕⢕⠕⢕⣗⣽⣵⡄⢀⠑⠑⢕⢜⡇⢕⢑⣵⣿⢟⢝⢕⢕⢕⢕⢕⢕⢸⣟⢕⢕⣷⡕⠑⠁⢁⢜⢝⢿⣿⣿⣿⣿⣿⣿⣿⣟⣟⣿⣿⡿⢟⢏⢕⢕⣾⡟⢑⢕⢕⢕⢕⢕⢕⢝⢹⢟⢿⣿⣿⣷⣧⣝⢕⠐⢀⠀⠁⢀⢴⣿⣿⣿⣯⣿⣧⢕⢕⢕⢕⣿⣿⣿⣿⣿⣿⣿⣿⣿⡇⢕⢕⢕⢕⢕⢕⢕⢕⢕⢕⢕⢕⢕⢕⢕⢕⢕⢕⢕⢕⢕⢕⢕⢕⢕⣿⣿⣿⣿⡇⢕⢕⢕⢕⢕⢕⢕⢕⢕⢕⢕⢕⢕⢕⢕⢕⢕⢕⢕⣿⣿⣿⣷⡕⢕⢕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⢅⠀⠀⠀⠀⠔⠀⠀⠝⣿⣿⣿⣷⣦⣄⠀⠀⠁⠘⣵⣿⢟⢕⢕⢕⢕⢕⢅⣕⣕⡕⢕⢻⡕⣸⣿⡗⢄⠀⢕⢕⢕⢕⣜⣽⣻⢿⣿⣿⣿⢿⢟⢏⢕⢕⡕⡕⢕⢕⣿⢇⢕⢁⢕⢕⢕⢕⢕⠕⠁⠕⢕⢝⢹⢿⣿⣿⣷⣄⠑⠀⣰⣼⣿⣿⣿⡿⣷⣿⣿⣧⢕⢕⢱⣿⣿⣿⣿⣿⣿⣿⣿⣿⡇⢕⢕⢕⢕⢕⢕⢕⢕⢕⢕⢕⢕⢕⢕⢕⢕⢕⢕⢕⢕⢕⢕⢕⢕⢕⣿⣿⣿⣿⡇⢕⢕⢕⢕⢕⢕⢕⢕⢕⢕⢕⢕⢕⢕⢕⢕⢕⢕⢕⢹⣿⣿⣿⣷⣾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⢇⢕⢔⠀⠀⠀⠀⢔⠀⠀⠘⢿⣿⣿⣿⣿⣷⣦⢄⣾⢟⢕⢕⢕⢕⣱⣷⣾⣕⣿⣿⣿⣿⡧⢻⣿⣿⡕⠀⠑⢕⢕⣱⣾⣿⣿⣿⣿⡇⠉⠁⠀⠀⢗⣳⢕⣷⡇⢱⢸⡿⢱⢕⠕⠕⠕⠑⠁⠀⠀⢀⢕⢕⢕⠕⢕⢝⢝⣿⣿⢇⢼⣿⣝⣞⣿⣿⣿⡿⣷⣷⢟⢇⢕⢕⢜⣿⣿⣿⣿⣿⣿⣿⣿⡇⢕⢕⢕⢕⢕⢕⢕⢕⢕⢕⢕⢕⢕⢕⢕⢕⢕⢕⢕⢕⢕⢕⢕⢕⢸⣿⣿⣿⣿⢇⢕⢕⢕⢕⢕⢕⢕⢕⢕⢕⢕⢕⢕⢕⢕⢕⢕⢕⢕⢕⢻⣿⣿⣿⣿⣿⣿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⢕⢕⢄⠀⠀⠀⠀⢄⢄⠀⠁⢻⡿⢿⡟⡟⢣⡿⢇⢕⢕⢕⢱⣾⣿⣿⣿⣿⣿⣿⣿⡇⢕⣾⣿⣿⡇⠀⠀⣾⣾⣿⣿⣿⣿⣿⣿⡇⠀⠀⠀⠀⢜⢏⢕⣿⢇⡟⡼⢱⢇⢕⢄⡄⢀⣄⣤⣴⣕⣕⢕⠕⠁⠀⠀⠁⠁⠀⠀⠙⢽⣿⣟⣯⣿⡿⢿⣇⣿⢏⢕⢕⢕⢕⣾⣿⣿⣿⣿⣿⣿⣿⣿⢕⢕⢕⢕⢕⢕⢕⢕⢕⢕⢕⢕⢕⢕⢕⢕⢕⢕⢕⢕⢕⢕⢕⢕⢕⢸⣿⣿⣿⣿⢕⢕⢕⢕⢕⢕⢕⢕⢕⢕⢕⢕⢕⢕⢕⢕⢕⢕⢕⢕⢕⢕⢻⣿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⣷⢅⠕⠕⠄⠀⠀⠀⠀⠀⠀⢀⢔⢕⢿⡇⠕⠛⠑⠑⠕⠕⢕⣾⣿⣿⣿⣿⣿⣿⣿⣿⡏⢕⣿⣿⣿⣧⠀⠀⣿⣿⣿⣿⣿⣿⣿⣿⡷⠀⠀⠀⠀⠀⢕⢕⠜⠕⢑⢑⠑⢕⣵⢕⢱⠉⠙⠛⠻⠿⢿⠋⠀⠀⠐⠐⠀⠀⠀⢀⢔⢜⣪⣱⣟⣿⣿⣿⣿⢕⢕⢕⢕⢕⢕⢸⣿⣿⣿⣿⣿⣿⣿⣿⢕⢕⢕⢕⢕⢕⢕⢕⢕⢕⢕⢕⢕⢕⢕⢕⢕⢕⢕⢕⢕⢕⢕⢕⢕⢸⣿⣿⣿⣿⢕⢕⢕⢕⢕⢕⢕⢕⢕⢕⢕⢕⢕⢕⢕⢕⢕⢕⢕⢕⢕⢕⢕⢝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⣸⣴⣄⢄⢀⢀⢘⢔⠔⢕⢕⣱⣵⢟⠁⠀⠀⠀⠀⠀⠀⠀⠈⠙⠛⠿⢿⣿⣿⣏⣿⣷⢕⢻⣇⢿⣿⡔⠀⢿⣿⣿⣿⣿⣿⣿⣿⡇⠀⠀⠀⠀⠀⢕⢕⢔⠄⢀⠠⡆⢸⣿⡕⢕⢇⢔⠀⠀⠀⠀⠀⠐⠆⠀⠀⠀⠀⢔⢕⢑⣼⣿⣵⣯⣿⣿⣿⣿⣿⡇⢕⢕⢕⢕⢸⣿⣿⣿⣿⣿⣿⣿⣿⢕⢕⢕⢕⢕⢕⢕⢕⢕⢕⢕⢕⢕⢕⢕⢕⢕⢕⢕⢕⢕⢕⢕⢕⢕⢸⣿⣿⣿⣿⢕⢕⢕⢕⢕⢕⢕⢕⢕⢕⢕⢕⢕⢕⢕⢕⢕⢕⢕⢕⢕⢕⢕⢕⢜⢻⣿⣿⣿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⣿⣿⣿⣼⡕⢕⢕⢕⢕⣟⢿⠝⢪⢞⠀⠀⠀⠀⠀⠀⠀⠀⠀⠀⠀⠀⠀⠈⠙⠻⢻⣯⡇⢸⣿⢞⣿⣷⢀⠸⣿⣿⣿⣿⣿⣿⣿⠁⠀⠀⠀⠀⠀⢱⣱⢄⠀⠕⠔⣴⣿⣿⡇⢕⢜⢆⠀⠀⠀⠐⠔⠀⢀⢀⢀⢀⢑⢑⢡⣼⣿⣿⣿⣿⣿⣿⣿⡇⢟⢕⢱⣕⢕⢕⢕⣷⣿⣿⣿⣿⣿⣿⣿⢕⢕⢕⢕⢕⢕⢕⢕⢕⢕⢕⢕⢕⢕⢕⢕⢕⢕⢕⢕⢕⢕⢕⢕⢕⢸⣿⣿⣿⣿⢕⢕⢕⢕⢕⢕⢕⢕⢕⢕⢕⢕⢕⢕⢕⢕⢕⢕⢕⢕⢕⢕⢕⢕⢕⢕⢕⢝⢿⣿⣷⣇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⣝⢿⣿⣿⣷⡇⢕⢕⢕⢕⢔⡰⢕⢕⠀⠀⠀⠀⠀⢔⠔⠀⠀⢀⠄⠀⠀⠀⠀⠀⠈⠻⠑⠀⢻⡞⣾⣿⣧⠀⢻⣿⣿⣿⣿⣿⠇⠀⠀⠀⠀⠀⠀⠸⢿⡞⡕⢆⢆⣿⣿⣿⢇⢕⢕⢜⠔⠀⠀⠐⢕⢕⢕⢕⣜⣿⣿⣿⢇⣿⣿⣿⣿⣿⣿⣿⣯⣕⡕⢕⣾⢏⢕⢕⣾⣿⣿⣿⣿⣿⣿⣿⣿⢕⢕⢕⢕⢕⢕⢕⢕⢕⢕⢕⢕⢕⢕⢕⢕⢕⢕⢕⢕⢕⢕⢕⢕⢕⢸⣿⣿⣿⣿⢕⢕⢕⢕⢕⢕⢕⢕⢕⢕⢕⢕⢕⢕⢕⢕⢕⢕⢕⢕⢕⢕⢕⢕⢕⢕⢕⢕⢕⢝⢟⢟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⣻⠿⠿⠟⠑⠑⠑⢅⡾⣱⡕⢕⠀⠀⠀⢄⠑⠀⠀⢄⠐⠀⠀⠀⠀⠀⠀⠀⠀⠀⠀⠀⠈⢷⢸⣿⡝⣧⠘⣿⣿⣿⣿⡏⠀⠀⠀⠀⠀⠀⠀⠀⠀⠀⠀⠀⠀⠀⠀⠀⠀⠀⠀⠀⠀⠀⠀⠀⠕⠕⢕⣷⣿⣿⡿⣫⣾⣿⣿⣿⣿⣿⣿⣿⣿⣻⣿⣿⣷⣵⣕⢕⣾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⢑⢕⢕⢕⢕⢕⢕⢕⢕⢕⢕⢕⠀</a:t>
            </a:r>
            <a:br/>
            <a:r>
              <a:t>⣿⣿⣿⣿⣿⣿⣿⣿⣿⣿⣿⣿⣿⣿⣿⣿⣿⣿⣿⣿⡿⢿⢇⢔⢔⢄⢄⢀⣰⢟⣽⣿⢇⢕⠄⢀⠑⠀⢀⠐⠁⠀⠁⠄⢀⠀⠀⠀⠀⠀⠀⠀⠀⠀⠀⠘⢏⣿⣷⡜⡆⢸⣿⣿⡟⠀⠀⠀⠀⠀⠀⠀⠀⠀⠀⠀⠀⠀⠀⠀⠀⠀⠀⠀⠀⠀⠀⠀⠀⠀⠀⠀⠀⠁⠉⠁⠀⠻⠿⢿⣿⣿⣿⣿⣿⣿⣿⣿⣿⣿⣿⣿⣿⣿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⢑⠕⢕⢕⣵⢏⣾⡿⢕⢕⢕⠀⠀⠀⠀⠀⠀⠐⠀⠀⠀⠀⠐⢀⠀⠀⠀⠀⠀⠀⠀⠀⠀⠘⢻⣯⡻⣕⠀⠙⠛⠁⠀⠀⠀⠀⠀⠄⢀⠀⠀⠀⠀⠀⠀⠀⠀⠀⠀⠀⠀⠀⠀⠀⠀⠀⠀⠀⠀⠀⠀⠀⠀⠀⠀⠀⠀⠁⠙⢻⣿⣿⣿⣿⣿⣿⣿⣿⣿⣿⣿⣱⣷⣿⣿⣿⣿⣿⣿⣿⢕⢕⢕⢕⢕⢕⢕⢕⢕⢕⢕⢕⢕⢕⢕⢕⢕⢕⢕⢕⢕⢕⢕⢕⢕⣿⣿⣿⣿⡇⢕⢕⢕⢕⢕⢕⢕⢕⢕⢕⢕⢕⢕⢕⢕⢕⢕⢕⢕⢕⢕⢕⢕⢕⢕⢕⢕⢕⢕⢕⢕⢕⠀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⡞⢱⣿⢟⢕⢎⢕⢕⠀⠀⠀⠀⠀⠀⠀⠀⠀⠀⠀⠀⠀⠔⠀⠀⠀⠀⠀⠀⠀⠀⠀⠈⢿⣿⣷⡝⠃⠄⠄⠀⠀⠀⠀⠀⠀⠀⠐⠀⢀⢀⢄⣀⢀⢀⢀⢀⠀⠀⠀⢀⢀⢀⠀⠀⠀⠀⠀⠀⠀⠀⠀⠀⠀⠀⠀⠀⢱⣿⣿⣿⣿⣿⣿⣿⣿⣿⣿⣿⣿⣿⣿⣿⣿⣿⣿⣿⣿⢕⢕⢕⢕⢕⢕⢕⢕⢕⢕⢕⢕⢕⢕⢕⢕⢕⢕⢕⢕⢕⢕⢕⢕⢕⣿⣿⣿⣿⡇⢕⢕⢕⢕⢕⢕⢕⢕⢕⢕⢕⢕⢕⢕⢕⢕⢕⢕⢕⢕⢕⢕⢕⢕⢕⣱⣵⣵⣕⣕⢕⠕⠀⢀⢑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⡕⢕⢕⢱⢎⣱⣿⢏⢱⡟⢕⢕⢔⠀⠀⠀⠀⠀⠀⠀⠀⠀⠀⠀⠀⠀⠀⠀⠀⠀⠀⠀⠀⠀⠀⠀⠀⢸⡇⣿⡇⠀⢀⠀⠀⠀⠀⠀⠀⠀⠀⠀⠀⠀⠁⠁⠙⠑⠑⠕⠱⠕⠕⠱⠱⠕⠕⠕⠔⠔⠄⠀⠀⠀⠀⠀⠀⠀⠀⠀⣰⣾⣿⣿⣿⣿⣿⣿⣿⣿⣿⣿⣿⣿⣿⣿⣿⣿⣿⣿⣿⡇⢕⢕⢕⢕⢕⢕⢕⢕⢕⢕⢕⢕⢕⢕⢕⢕⢕⢕⢕⢕⢕⢕⢕⢕⢕⣿⣿⣿⣿⡇⢕⢕⢕⢕⢕⢕⢕⢕⢕⢕⢕⢕⢕⢕⢕⢕⢕⢕⢕⢕⢕⢕⢕⢕⢕⣿⣿⣿⣿⣿⢿⡿⡦⢄⢄⢄⠑⢕⢕⢕⢕⢕⢕⢕⢕⢕⢕⢕⢕⢕⢕⢕⢕⢕⢕⢕⢕⢕⢕⢕⢕⢕⢕⢕⢕⢕⢕⢕⢕⢕⢕⢕⢕⢕⢕⢕⢕⢕⢕⢕⢕⢕⢕⢕⢕⢕⢕⠀</a:t>
            </a:r>
            <a:br/>
            <a:r>
              <a:t>⣳⣕⡱⢕⢱⢕⡕⢕⢕⢕⢕⢕⢕⢕⢕⢕⢕⢜⢕⢕⢕⢜⢕⡱⢕⣱⡿⢕⢱⢻⢕⢕⡜⠁⠀⠀⠀⠀⠀⠀⠀⠀⠀⠀⠀⠀⠀⠀⠀⠀⠀⠀⠀⠀⠀⠀⠀⠀⢔⠑⢹⢰⣷⣷⡆⠀⠀⠀⠀⠀⠀⠀⠀⠀⠀⠀⠀⠀⠀⠀⠀⠀⠀⠀⠀⠀⠀⠀⠀⠀⠀⠀⠀⠀⠀⠀⠀⠀⠀⠀⢰⣿⣿⣿⣿⣿⣿⣿⣿⣿⣿⣿⣿⣿⣿⣿⣿⣿⣿⣿⣿⣿⡇⢕⢕⢕⢕⢕⢕⢕⢕⢕⢕⢕⢕⢕⢕⢕⢕⢕⢕⢕⢕⢕⢕⢕⢕⢕⣿⣿⣿⣿⢇⢕⢕⢕⢕⢕⢕⢕⢕⢕⢕⢕⢕⢕⢕⢕⢕⢕⢕⢕⢕⢕⢕⣵⣵⣵⣼⣿⣿⢿⣏⣝⣷⣷⣵⣿⣳⢇⢕⢕⢕⢕⢕⢕⢕⢕⢕⢕⢕⢕⢕⢕⢕⢕⢕⢕⢕⢕⢕⢕⢕⢕⢕⢕⢕⢕⢕⢕⢕⢕⢕⢕⢕⢕⢕⢕⢕⢕⢕⢕⢕⢕⢕⢕⢕⢕⢕⢕⠀</a:t>
            </a:r>
            <a:br/>
            <a:r>
              <a:t>⣯⣗⢯⡷⢵⡣⢽⡣⢕⢕⢕⢱⢕⢱⢕⢵⣕⢵⡕⢵⡕⢜⡵⢕⣼⡟⢕⢱⢏⢕⢕⡹⢕⣔⠀⠀⠀⠀⠀⠀⠀⠀⠀⠀⠀⠀⠀⠀⠀⠀⠀⠀⠀⠀⠀⠀⠀⠀⠁⠀⠀⠁⠝⢿⡟⠀⠀⠀⠀⠀⠀⠀⠀⠀⠀⠀⠀⠀⠀⠀⠀⠀⠀⠀⠀⠀⠀⠀⠀⠀⠀⠀⠀⠀⠀⠀⠀⢀⠀⢀⣾⣿⣿⣿⣿⣿⣿⣿⣿⣿⣿⣿⣿⣿⣿⣿⣿⣿⣿⣿⣿⣿⡇⢕⢕⢕⢕⢕⢕⢕⢕⢕⢕⢕⢕⢕⢕⢕⢕⢕⢕⢕⢕⢕⢕⢕⢕⢕⣿⣿⣿⣿⢇⢕⢕⢕⢕⢕⢕⢕⢕⢕⢕⢕⢕⢕⢕⢕⢕⢕⢕⢕⢕⢱⣿⣿⣿⢿⣫⣷⣾⣿⣿⣿⣿⣿⣿⣿⣿⡇⢕⢕⢕⢕⢕⢕⢕⢕⢕⢕⢕⢕⢕⢕⢕⢕⢕⢕⢕⠕⢕⢕⢕⢕⢕⢕⢕⢕⢕⢕⢕⢕⢕⢕⢕⢕⢕⢕⢕⢕⢕⢕⢕⢕⢕⢕⢕⢕⢕⢕⠀</a:t>
            </a:r>
            <a:br/>
            <a:r>
              <a:t>⣿⣕⢗⢜⡗⢝⡣⢝⡣⢕⢕⢕⢹⢜⡳⢽⣳⣽⡺⣽⢏⡕⢕⡼⢝⢕⢱⢇⢕⢕⢿⢕⢕⣿⢄⠀⠀⠀⠀⠀⠀⠀⠀⠀⠀⠀⠀⠀⠀⠀⠀⠀⠀⠀⠀⠀⠀⠀⠀⠀⠀⠀⠀⠀⠀⠀⠀⠀⠀⠀⠀⠀⠀⠀⠀⠀⠀⠀⠀⠀⠀⠀⠀⠀⠀⠀⠀⠀⠀⠀⠀⠀⠀⠀⠀⠀⠀⠁⠑⢜⢿⣿⣿⣿⣿⣿⣿⣿⣿⣿⣿⣿⣿⣿⣿⣿⣿⣿⣿⣿⣿⣿⡇⢕⢕⢕⢕⢕⢕⢕⢕⢕⢕⢕⢕⢕⢕⢕⢕⢕⢕⢕⢕⢕⢕⢕⢕⢸⣿⣿⣿⣿⢕⢕⢕⢕⢕⢕⢕⢕⢕⢕⢕⢕⢕⢕⢕⢕⢕⢕⢕⢕⢕⢜⢿⣫⣷⣿⣿⣿⣿⣿⣿⣿⣿⣿⣿⣿⣿⡇⢕⢕⢕⢕⢕⢕⢕⢕⢕⢕⢕⢕⢕⢕⢕⢕⢕⢕⢕⠀⢕⢕⢕⢕⢕⢕⢕⢕⢕⢕⢕⢕⢕⢕⢕⢕⢕⢕⢕⢕⢕⢕⢕⢕⢕⢕⢕⢕⢕⢕⠀</a:t>
            </a:r>
            <a:br/>
            <a:r>
              <a:t>⣏⢕⢜⢕⢜⢗⢕⢇⢝⢣⢕⢇⢱⢕⢕⢕⢪⢷⡽⢇⢜⢕⢎⢕⢕⢱⢇⢕⢕⣇⢝⢕⣼⡇⢑⠀⠀⠀⠀⠀⠀⠀⠀⠀⠀⠠⠤⠄⠰⠄⠀⠠⠄⠐⠐⠀⠀⠀⠀⠀⠀⠀⠀⠀⠀⠀⠀⠀⠀⠀⠀⠀⠀⠀⠀⠀⠀⠀⠀⠀⠀⠀⠀⠀⠀⠀⠀⠀⠀⠀⠀⠀⠀⠀⠀⠀⠀⠀⢀⣵⡕⢻⣿⣿⣿⣿⣿⣿⣿⣿⣿⣿⣿⣿⣿⣿⣿⣿⣿⣿⣿⣿⡇⢕⢕⢕⢕⢕⢕⢕⢕⢕⢕⢕⢕⢕⢕⢕⢕⢕⢕⢕⢕⢕⢕⢕⢕⢸⣿⣿⣿⣿⢕⢕⢕⢕⢕⢕⢕⢕⢕⢕⢕⢕⢕⢕⢕⢕⢕⢕⢕⢕⢕⣱⣿⣿⣿⣿⣿⣿⣿⣿⣿⣿⣿⣿⣿⣿⣿⢕⢕⢕⢕⢕⢕⢕⢕⢀⢕⢕⢕⢕⢕⢕⢕⢕⢕⢕⢕⢅⢕⢕⢕⢕⢕⢕⢕⢕⢕⢕⢕⢕⢕⢕⢕⢕⢕⠀⢕⢕⢕⢕⢕⢕⢕⢕⢕⢕⢕⢕⠀</a:t>
            </a:r>
            <a:br/>
            <a:r>
              <a:t>⡧⢕⢕⢕⢕⢜⢕⢕⢕⢕⢱⢝⢎⢕⢣⢕⢳⢜⢕⢕⢕⢎⢕⢕⢕⢇⢕⢕⣱⢽⢕⢕⢟⢕⢕⠀⠀⠀⠀⠀⠀⠀⢔⠕⠀⠀⠀⠀⢀⠀⠀⠀⠀⠀⠀⠀⠀⠀⠀⠀⠀⠀⠀⠀⠀⠀⠀⠀⠀⠀⠀⠀⠀⠀⠀⠀⠀⠀⠀⠀⠀⠀⠀⠀⠀⠀⠀⠀⠀⠀⠀⠀⠀⠀⠀⠀⠀⠀⠀⠉⢝⡕⢹⣿⣿⣿⣿⣿⣿⣿⣿⣿⣿⣿⣿⣿⣿⣿⣿⣿⣿⣿⡇⢕⢕⢕⢕⢕⢕⢕⢕⢕⢕⢕⢕⢕⢕⢕⢕⢕⢕⢕⢕⢕⢕⢕⢕⢸⣿⣿⣿⣿⢕⢕⢕⢕⢕⢕⢕⢕⢕⢕⢕⢕⢕⢕⢕⢕⢕⢕⢱⣣⣾⣿⣿⣿⣿⣿⣿⣿⣿⣿⣿⣿⣿⣿⣿⣿⣿⡇⢕⢕⢕⢕⢕⢕⢕⢕⢕⢕⢕⢕⢕⢕⢕⢕⢕⢕⠁⢕⢕⢕⢕⢕⢕⢕⢕⢕⢕⢕⢕⢕⢕⢕⢕⢕⢕⠀⢕⢕⢕⢕⢕⠑⢕⢕⢕⢕⢕⢕⠀</a:t>
            </a:r>
            <a:br/>
            <a:r>
              <a:t>⢷⢜⢕⢜⢕⢕⢕⢕⢕⢇⡕⢣⢕⢣⣕⢣⡕⢕⢕⢕⢕⢕⢔⢕⢇⢕⢕⢱⢮⢇⢕⢕⢕⢕⢕⢔⠀⠀⠀⠀⠀⠀⠀⠄⠀⠀⠀⠀⠀⠀⠀⠀⢀⢀⠀⠀⠀⠀⠀⠀⠀⠀⠀⠀⠀⠀⠀⠀⢀⠀⠀⠀⠀⠀⠀⠀⠀⠀⠀⠀⠀⠀⠀⠀⠀⠀⠀⠀⠀⠀⠀⠀⠀⠀⠀⠀⠀⠀⠀⠀⠈⠙⠑⠛⠛⠋⠁⠙⢿⣿⣿⣿⣿⣿⣿⣿⣿⣿⣿⣿⣿⣿⡇⢕⢕⢕⢕⢕⢕⢕⢕⢕⢕⢕⢕⢕⢕⢕⢕⢕⢕⢕⢕⢕⢕⢕⢕⢸⣿⣿⣿⣿⢕⢕⢕⢕⢕⢕⢕⢕⢕⢕⢕⢕⢕⢕⢕⢕⢕⢕⣱⣿⣿⣿⣿⣿⣿⣿⣿⣿⣿⣿⣿⣿⣿⣿⣿⣿⡟⢕⢕⢕⢕⢕⢕⢕⢕⢕⢕⢕⢕⢕⢕⢕⢕⢕⢕⢕⠀⢕⢕⢕⢕⢕⢕⢕⢕⢕⢕⢕⢕⢕⢕⢕⢕⢕⢕⠀⢕⢕⢕⢕⢕⠀⢕⢕⢕⢕⢕⢕⠀</a:t>
            </a:r>
            <a:br/>
            <a:r>
              <a:t>⡷⢕⢕⢕⡕⢵⡝⢱⣕⣕⣜⢕⢵⣕⡼⢕⢕⢞⢇⢕⢕⠔⢕⢕⢕⢕⢕⢕⢕⢕⢕⢕⢕⢕⢕⢕⢀⠀⠀⠀⠀⠀⠀⠁⢔⠄⠀⠀⠀⠀⢀⢕⢕⢕⢕⢄⢀⠀⠀⠀⠀⠀⠀⠀⠀⠀⢄⣼⡇⠀⠀⠀⠀⠀⠀⠀⠀⠀⠀⠀⠀⠀⠀⠀⠀⠀⠀⠀⠀⠀⠀⠀⠀⠀⠀⠀⠀⠀⠀⠀⠀⠁⠀⠀⠀⠀⠀⠀⠈⢿⣿⣿⣿⣿⣿⣿⣿⣿⣿⣿⣿⣿⡇⢕⢕⢕⢕⢕⢕⢕⢕⢕⢕⢕⢕⢕⢕⢕⢕⢕⢕⢕⢕⢕⢕⢕⢕⢸⣿⣿⣿⣿⢕⢕⢕⢕⢕⢕⢕⢕⢕⢕⢕⢕⢕⢕⢕⢕⢕⣱⣿⣿⣿⣿⣿⣿⣿⣿⣿⣿⣿⣿⣿⣿⣿⣿⣿⣿⡇⠁⢕⢕⢕⢕⢕⢕⢕⢕⢕⢕⢔⢕⢕⢕⢕⢕⢕⢕⠀⠕⢕⢕⢕⢕⢕⢕⢕⢕⢕⢕⢕⢕⢕⢕⢕⢕⢕⠀⢕⢕⢕⢕⢕⠀⢕⢕⢕⢕⢕⢕⠀</a:t>
            </a:r>
            <a:br/>
            <a:r>
              <a:t>⣿⣧⡟⢷⣝⢳⣝⢳⣝⡳⣮⣻⣵⣽⡗⢕⣵⡾⢕⢕⠑⢕⢕⢕⢕⢕⣼⣷⣕⠁⢕⢕⢕⢕⢕⢕⢱⢔⠀⠀⠀⠀⠀⠀⠀⠐⠀⠀⠀⠀⠀⢕⢕⢕⢕⢕⢕⢕⢔⢀⠀⠀⠀⢀⣠⣾⣿⣟⣕⢀⢀⢀⢀⢀⢀⢀⢀⢀⠀⠀⠀⠀⠀⠀⠀⠀⠀⠀⠀⠀⠀⠀⠀⠀⠀⠀⢠⢰⡀⠀⠀⠀⠀⠀⠀⠀⠀⠀⠀⢜⣿⣿⣿⣿⣿⣿⣿⣿⣿⣿⣿⣿⡗⢇⢕⢕⢕⢕⢕⢕⢕⢕⢕⢕⢕⢕⢕⢕⢕⢕⢕⢕⢕⢕⢕⢕⢕⢸⣿⣿⣿⣿⢕⢕⢕⢕⢕⢕⢕⢕⢕⢕⢕⢕⢕⢕⢕⢕⢱⣿⣿⣿⣿⣿⣿⣿⣿⣿⣿⣿⣿⣿⣿⣿⣿⣿⣿⣿⡇⠀⢕⢕⠀⢕⢕⢕⢕⠀⢕⢕⢕⢕⢕⢕⢕⢕⢕⠁⠀⠀⢕⢕⢕⢕⢕⢕⢕⢕⢕⢕⢕⢕⢕⢕⢕⢕⠕⠀⢕⢕⢕⢕⢕⠀⢕⢕⢕⢕⢕⢕⠀</a:t>
            </a:r>
            <a:br/>
            <a:r>
              <a:t>⣿⣧⣝⢷⡼⢿⣮⡟⢮⡝⢮⣽⡷⣝⢕⣼⡿⡇⢕⠕⢑⢕⢕⢕⢕⢱⢿⣝⢿⢄⢕⢕⢕⢕⢕⢑⢼⢕⢕⢀⢀⠀⠀⠀⠐⠀⠐⠀⠀⠀⢄⢕⢕⢕⢕⢕⢕⢕⢕⢕⣵⡦⣰⣿⣿⣿⣿⣿⣿⣿⣿⣿⣿⣿⣿⡿⢿⠿⠛⠁⠀⠀⠀⠀⠀⠀⠀⠀⠀⠀⠀⠀⠀⠀⠀⠀⢕⡜⠁⠀⠀⠀⠀⠀⠀⠀⠀⠀⠀⢕⣿⣿⣿⣿⣿⣿⣿⣿⣿⢿⢿⢟⢇⢕⢕⢕⢇⢱⢕⢱⢕⢕⢕⢕⢕⢕⢕⢕⢕⢕⢕⢕⢕⢕⢕⢕⢕⣼⣿⣿⣿⡇⢕⢕⢕⢕⢕⢕⢕⢕⢕⢕⢕⢕⢕⢕⢕⢕⣼⣿⣿⣿⣿⣿⣿⣿⣿⣿⣿⣿⣿⣿⣿⣿⣿⣿⣿⣿⡇⠀⢕⢕⠀⢕⢕⢕⠑⠀⢕⢕⢕⠁⢕⢕⢕⢕⢕⠀⠀⠀⢕⢕⢕⢕⢕⢕⢕⢕⢕⢕⢕⢕⢕⢕⢕⢕⠀⠀⢕⢕⢕⢕⢕⠀⠕⢕⢕⢕⢕⢕⠀</a:t>
            </a:r>
            <a:br/>
            <a:r>
              <a:t>⣿⣿⣳⣷⣟⡳⢧⡝⢧⣝⢷⣝⢻⢇⢱⢯⣽⢇⢕⠕⢕⢕⢕⢕⢕⣼⡟⢾⣻⠕⢕⢕⢕⢕⢕⢕⣵⡆⢕⢕⢕⢄⠀⠀⠀⠀⠀⠀⠀⠀⠀⠁⠑⠕⢕⢕⢕⢕⣵⣿⣿⣷⣿⣿⣿⣿⣿⣿⣿⣿⡏⠁⠁⠀⠀⠀⠀⠀⠀⠀⠀⠀⠀⠀⠀⠀⠀⠀⠀⠀⠀⠀⠀⠀⠀⠀⢸⣄⠀⠀⠀⠀⠀⠀⠀⠀⠀⠀⠀⢜⢟⡟⢏⣝⣏⢹⢇⡱⢕⢱⢕⣱⢕⢕⢕⣕⢵⢕⡱⢕⡣⢕⢕⢕⢕⢕⢕⢕⢕⢕⢕⢕⢕⢕⢕⢕⢕⣿⣿⣿⣿⢕⢕⢕⢕⢕⢕⢕⢕⢱⢗⢱⢗⡱⢜⣝⢳⢕⣿⣿⣿⣿⣿⣿⣿⣿⣿⣿⣿⣿⣿⣿⣿⣿⣿⣿⣿⣿⣿⠀⢕⢕⠀⢕⢕⢕⠁⠀⢕⢕⢕⢀⢕⢕⢕⢕⢕⠀⠀⠀⠕⢕⢕⢕⢕⢕⢕⢕⢕⢕⢕⢕⠁⢕⢕⢕⠀⠀⢕⢕⠁⢕⢕⠀⠀⢕⢕⢕⢕⢕⠀</a:t>
            </a:r>
            <a:br/>
            <a:r>
              <a:t>⣿⣟⡻⣷⣸⢵⢧⢿⣵⣸⣷⣮⡻⢱⣿⢷⣟⢕⢕⢄⢕⢕⢕⢕⢱⢮⣽⡻⣿⠀⢕⢕⢕⠕⢕⣼⣿⣧⢕⢸⢕⢕⢄⠀⠀⠀⠀⠀⠀⠀⠀⠀⠀⠀⠀⠁⠑⠟⢿⣿⣿⣿⣿⣿⣿⣿⣿⣿⣿⣿⣿⣷⣶⣴⣴⣴⣴⣴⣴⣶⣶⡦⠄⠀⠀⠀⠀⠀⠀⠀⠀⠀⠀⠀⠀⡱⢜⢻⠇⠀⠀⠀⠀⠀⠀⠀⠀⠀⠀⢕⡣⢕⡇⢕⢕⢜⢕⢕⢕⢕⢱⢕⢹⢕⢸⢕⡜⢕⡗⢜⢕⢇⢕⢕⢵⢇⢕⢗⢱⢇⢕⢕⣕⢕⢕⢵⢕⢜⣿⣿⣿⣕⢕⣎⣵⣜⡱⢕⡕⢕⣱⢕⣜⢕⢞⡱⢵⢸⣿⣿⣿⣿⣿⣿⣿⣿⣿⣿⣿⣿⣿⣿⣿⣿⣿⣿⣿⣿⣿⠀⢕⢕⠀⢕⢕⢕⠀⠀⠑⢕⢕⢄⠀⢕⢕⢕⢕⠀⠀⠀⠀⢕⢕⢕⢕⢕⢕⢕⢕⢕⢕⢕⠀⢕⢕⢕⠀⠀⠀⢕⠀⢕⢕⠀⠀⢕⢕⢕⢕⢕⠀</a:t>
            </a:r>
            <a:br/>
            <a:r>
              <a:t>⣿⣟⢻⢧⢟⢿⣽⢿⣿⣟⡳⢽⡕⢱⣽⣷⣽⢕⠁⡕⢕⢕⠕⢕⣼⣾⣹⣻⣷⢕⢕⢕⢕⠀⢕⠟⠛⠏⢅⢕⢕⠕⠀⠀⠀⠀⠀⠀⠀⠀⠀⠀⠀⠀⠀⠀⠀⠀⠀⠈⠙⠻⢿⣿⣿⣿⣿⣿⣿⣿⣟⡟⠛⠛⠛⠛⠛⠙⠙⠉⠁⠀⠀⠀⠀⠀⠀⠀⠀⠀⠀⠀⠀⠀⢄⣵⠇⠁⠀⠀⠀⠀⠀⠀⠀⠀⠀⠀⠀⢕⢕⢕⢗⢕⢕⢕⢕⢜⢕⢣⢕⢕⢕⢕⢕⢝⢗⢪⢕⡎⢕⣕⢕⣕⡕⣕⡵⢕⣱⢝⣗⣏⣗⣿⢮⣵⣵⣿⣿⣿⣿⢿⢷⡷⢼⣹⢞⣫⣿⣯⣵⣏⡵⢎⡱⢕⡜⣾⣿⣿⣿⣿⣿⣿⣿⣿⣿⣿⣿⣿⣿⣿⣿⣿⣿⣿⣿⣿⣿⢕⢕⠑⠀⠀⢕⢕⠀⠀⠀⢕⢕⢕⠀⠕⢕⢕⢕⠀⠀⠀⠀⠑⢕⢕⢕⢕⢕⢕⢕⢕⢕⢕⢀⠀⢕⢕⠀⠀⠀⢕⠀⢕⢕⠀⠀⠀⢕⢕⢕⢕⠀</a:t>
            </a:r>
            <a:br/>
            <a:r>
              <a:t>⣷⡝⢷⣜⡹⢧⣕⣵⣷⢹⢽⢽⢕⢾⣹⣿⣿⡕⢔⢇⢕⢕⠀⠀⢝⢝⢕⢕⢵⢕⢕⢕⢕⠀⠑⢕⠀⢀⢇⢜⠑⠀⠀⠀⠀⠀⠀⠀⠀⠀⠀⠀⠀⠀⠀⠀⠀⠀⠀⠀⠀⠀⠀⠈⠻⢿⣿⣿⣿⣿⣿⣿⣧⣴⣠⣄⣄⣄⣄⣄⣀⢀⠀⠀⠀⠀⠀⠀⠀⠀⠀⠀⠔⢶⣾⣷⣷⡦⠀⠀⠀⠀⠀⠀⠀⠀⠀⠀⠀⢕⢕⢕⢗⢱⢕⡱⢕⡇⢕⣗⢵⢕⣕⣵⣵⣵⣕⡪⢷⣾⣽⣗⡯⢵⣫⢽⣻⢽⣞⡹⢞⢗⢫⢝⣫⢟⣏⢝⢞⢽⢟⣯⢇⣜⡝⢗⡺⢵⣽⣵⣞⡵⢞⣇⣗⣫⢕⣿⣿⣿⣿⣿⣿⣿⣿⣿⣿⣿⣿⣿⣿⣿⣿⣿⣿⣿⣿⣿⣿⡇⢕⠀⠀⠀⢕⢕⠀⠀⠀⠁⢕⢕⠀⠀⢕⢕⢕⠀⠀⠀⠀⠀⢕⢕⢕⢕⢕⢕⢕⢕⢕⢕⢕⠀⢕⢕⠀⠀⠀⠑⠀⢕⢕⠀⠀⠀⢕⢕⢕⢕⠀</a:t>
            </a:r>
            <a:br/>
            <a:r>
              <a:t>⣿⡿⢷⡟⢵⢼⡟⢷⡇⢕⢕⢕⢕⢕⢕⢕⢜⢕⢕⡕⢕⢕⠄⢄⡕⢕⢜⢕⢕⢕⢕⢕⢕⠀⠀⠀⢄⢜⢗⠀⠀⠀⠀⠀⠀⠀⠀⠀⠀⠀⠀⠀⠀⠀⠀⠀⠀⠀⠀⠀⠀⠀⠀⠀⠀⠀⠈⠙⠟⠿⢷⣮⣽⣟⢟⢛⠟⠟⠛⠋⠙⠁⠀⠀⠀⠀⠀⠀⠀⠀⠀⠀⢀⢕⣇⠁⠀⠀⠀⠀⠀⠀⠀⠀⠀⠀⠀⠀⢕⣗⢱⢕⡕⢵⣵⣧⣵⣷⣽⣗⡿⣟⣿⢽⣻⢿⣗⡯⣿⣗⣝⣝⢾⣿⣞⡯⣗⢫⢝⣟⢵⣕⡵⣗⣗⢹⢕⣪⣕⣎⢕⣳⡽⣗⣯⣵⣪⢽⣷⣹⡗⢎⢽⣕⣱⡇⢸⣿⣿⣿⣿⣿⣿⣿⣿⣿⣿⣿⣿⣿⣿⣿⣿⣿⣿⣿⣿⣿⣿⡇⢕⠀⠀⠀⢕⢕⠀⠀⠀⠀⢕⢕⢕⠀⠀⢕⢕⠀⠀⠀⠀⠀⠑⢕⢕⢕⢕⢕⢕⢕⢕⢕⢕⠀⠕⢕⠀⠀⠀⠀⠀⢕⠑⠀⠀⠀⢕⢕⢕⢕⠀</a:t>
            </a:r>
            <a:br/>
            <a:r>
              <a:t>⡟⢿⣕⢝⢇⡜⢕⢕⢝⢗⢕⢕⢕⢕⢱⢕⢜⢗⢀⡝⢕⢕⢀⢵⡜⢗⢕⡕⠕⠄⠅⠑⠑⠁⢀⢕⢕⠕⠀⠀⠀⠀⠀⠀⠀⠀⠀⠀⠀⠀⠀⠀⠀⠀⠀⠀⠀⠀⠀⠀⠀⠀⠀⠀⠀⠀⠀⠀⠀⠀⠀⠈⠙⠻⠿⠿⢿⢷⠷⠶⠀⠀⠀⠀⠀⠀⠀⠀⠀⠀⠀⠀⠛⠛⠛⠁⠀⠀⠀⠀⠀⠀⠀⠀⠀⠀⢀⢕⢕⢇⢱⣕⢝⢏⢹⢿⡻⢷⡗⣝⢼⣕⣪⢝⢺⢽⣗⡫⢟⡺⢝⣱⣵⢗⢕⣕⣝⡗⢵⣗⢽⣗⡮⢵⣳⢽⣷⣺⣟⣺⣿⣿⣮⣽⡗⢫⣞⣫⡕⣺⣽⣷⣿⣿⣿⡗⣾⣿⣿⣿⣿⣿⣿⣿⣿⣿⣿⣿⣿⣿⣿⣿⣿⣿⣿⣿⣿⣿⢿⣧⢕⢕⠀⠀⠀⢕⠀⠀⠀⠀⠑⢕⢕⢕⠀⠁⢕⠀⠀⠀⠀⠀⠀⢕⢕⢕⢕⢕⢕⢕⢕⢕⢕⠀⠀⠕⠀⠀⠀⠀⢔⢕⠀⠀⠀⠀⠀⢕⢕⢕⠀</a:t>
            </a:r>
            <a:br/>
            <a:r>
              <a:t>⡿⣧⡜⢕⢕⢕⢇⣕⢕⢧⡕⢱⣕⢕⢕⢵⢝⢕⢕⢝⢣⡕⢕⢕⡕⢕⡕⡝⢀⢀⡀⢄⢄⢔⢕⡕⠑⠀⠀⠀⠀⠀⠀⠀⠀⠀⠀⠀⠀⠀⠀⠀⠀⠀⠀⠀⠀⠀⠀⠀⠀⠀⠀⠀⠀⠀⠀⠀⠀⠀⠀⠀⠀⠀⠀⠀⠀⠀⠀⠀⠀⠀⠀⠀⠀⠀⠀⠀⠀⠀⠀⠀⠀⠀⠀⠀⠀⠀⠀⠀⠀⠀⠀⠀⢄⢕⢵⡕⢕⢕⢕⢕⢝⢗⢱⢕⢜⢝⢗⢧⣽⣗⣮⣕⡺⢽⣗⡮⣗⡮⢽⣗⢿⣗⣷⣽⣻⣷⣵⢿⢿⣳⡼⢿⣾⣿⣷⣿⣽⣿⣯⣟⣻⢽⣟⢻⣷⣷⣿⡼⣿⣿⣿⣿⣿⣇⣿⣿⣿⣿⣿⣿⣿⣿⣿⣿⣿⣿⣿⣿⣿⣿⣿⣿⣿⣿⣿⢏⢎⢳⢕⢕⠀⠀⠀⠕⠀⠀⠀⠀⠀⢕⢕⢕⢀⠀⠁⢕⠀⠀⠀⠀⠀⠀⢕⢕⢕⢕⢕⢕⢕⢕⢕⠀⠀⠀⠀⠀⠀⠀⢕⢕⠀⠀⠀⠀⠀⢕⢕⢕⠀</a:t>
            </a:r>
            <a:br/>
            <a:r>
              <a:t>⣷⢜⢣⣕⢕⢕⢕⢜⢳⣕⢝⢧⡕⢝⢇⡕⢕⢕⢕⢕⢕⢜⢕⢕⣜⢳⡼⢟⣵⣿⢇⢕⢕⠕⠑⢁⢄⢀⠀⠀⠀⠀⠀⠀⠀⠀⠀⠀⠀⠀⠀⠀⠀⠀⠀⠀⠀⠀⠀⠀⠀⠀⠀⠀⠀⠀⠀⠀⠀⠀⠀⠀⠀⠀⠀⠀⠀⠀⠀⠀⠀⠀⠀⠀⠀⠀⠀⠀⠀⠀⠀⠀⠀⠀⠀⠀⠀⠀⠀⠀⠀⠀⠀⠀⠀⢕⢕⢕⢜⢕⢇⢕⡕⢱⢕⢣⢽⣗⢪⣕⡇⢼⢗⢺⢿⢳⣼⣽⣕⢪⣿⣿⣽⣷⡯⣿⡾⢽⣟⡯⢽⣳⢿⣗⣳⣯⣟⡳⢽⣽⡽⢗⣿⢽⣗⡯⣟⡳⢿⣳⢻⣿⣿⣿⣿⣿⣿⣿⣿⣿⣿⣿⣿⣿⣿⣿⣿⣿⣿⣿⣿⣿⣿⣿⣿⣿⢇⢕⢕⢜⢕⠕⠀⠀⠀⠀⠀⠀⠀⠀⠀⠀⢕⢕⢕⠀⠀⠁⠀⢰⢀⠀⠀⠀⠑⢕⢕⢕⠑⢕⢕⢕⢕⠀⠀⠀⠀⠀⠀⢀⢕⢕⠀⠀⠀⠀⠀⢕⢕⢕⠀</a:t>
            </a:r>
            <a:br/>
            <a:r>
              <a:t>⡟⢷⡕⢕⢕⢕⢕⢕⢕⡜⢳⣕⢕⢣⢕⢝⢇⢕⢱⢕⢜⢳⢇⢜⡹⢎⣵⣿⣿⢟⢕⢕⠁⠀⠀⠁⠁⠁⢀⠀⠀⠀⠀⠀⠀⠀⠀⠀⠀⠀⠀⠀⠀⠀⠀⠀⠀⠀⠀⠀⠀⠀⠀⠀⠀⠀⠀⠀⠀⠀⠀⠀⠀⠀⠀⠀⠀⠀⠀⠀⠀⠀⠀⠀⠀⠀⠀⠀⠀⠀⠀⠀⠀⠀⠀⠀⠀⠀⠀⠀⠀⠀⠀⢀⢰⡕⢜⢕⡗⢵⣝⢕⢕⢕⢗⢜⢕⢕⢕⢕⢵⢕⢇⢕⣕⢱⢜⡟⢽⣟⢿⢽⣿⡗⢹⢟⢯⢝⣗⢽⣗⡷⢿⣗⢿⣷⣗⣹⡷⡷⠇⠁⠀⠀⠁⠙⢕⡿⢯⣗⡎⣿⣿⣿⣿⣿⣿⣿⣿⣿⣿⣿⣿⣿⣿⣿⣿⣿⣿⣿⣿⣿⣿⣿⣿⢗⡕⢱⢕⡕⡇⢔⠀⠀⠀⠀⠐⠀⠀⠀⠀⠀⠑⢕⢕⢕⠀⠀⠀⠘⣧⢀⠀⠀⠀⢕⢕⢕⠀⢕⢕⢕⠁⠀⠀⠀⠀⠀⠀⢕⢕⢕⠀⠀⠀⠀⠀⢕⠁⢕⠀</a:t>
            </a:r>
            <a:br/>
            <a:r>
              <a:t>⢿⢧⢕⢕⡕⢕⢕⢕⢕⢕⢕⢕⢗⢕⢜⢳⡕⢜⢧⡕⢕⢧⢕⢕⢕⣿⡿⢫⢫⠕⠑⠀⠀⠀⠀⠀⠀⠀⠀⠀⠀⠀⠀⠀⠀⠀⠀⠀⠀⠀⠀⠀⠀⠀⠀⠀⠀⠀⠀⠀⠀⠀⠀⠀⠀⠀⠀⠀⠀⠀⠀⠀⠀⠀⠀⠀⠀⠀⠀⠀⠀⠀⠀⠀⠀⠀⠀⠀⠀⠀⠀⠀⠀⠀⠀⠀⠀⠀⠀⠀⢀⢄⢔⢜⢕⢼⣝⡣⢼⣕⣇⣝⢗⢵⣕⡕⢕⢕⢕⢝⢕⢕⢕⣕⢇⢕⡕⢕⣕⢇⢜⣗⢳⢕⣗⢧⣝⣗⢧⣽⡷⢯⣟⣳⣽⣗⣻⣿⢟⢕⠑⠀⠀⠀⠀⠀⠀⠘⢾⣿⢯⢸⣿⣿⢹⣿⣿⣿⣿⣿⣿⣿⣿⣿⣿⣿⣿⣿⣿⣿⣿⣿⣿⣿⢇⢱⣕⢼⡗⢱⢽⡕⠀⠀⠀⠀⠀⠀⠀⡔⠀⠀⠀⠕⢕⢕⢄⠀⠀⠀⢿⣧⢀⠀⠀⠀⢕⢕⠀⠑⢕⢕⠀⠀⠀⠀⠀⠀⢄⢕⢕⢕⠀⠀⠀⠀⠀⢕⠀⢕⠀</a:t>
            </a:r>
            <a:br/>
            <a:r>
              <a:t>⣯⡝⢕⢕⢕⢕⢕⣕⢕⢕⡜⢕⣕⢜⢻⢕⢜⢱⢱⡝⢳⣵⡕⢕⢃⠈⠑⠁⠀⠀⠀⠀⠀⠀⠀⠀⠀⠀⠀⠀⠀⠀⠀⠀⠀⠀⠀⠀⠀⠀⠀⠀⠀⠀⠀⠀⠀⠀⠀⠀⠀⠀⠀⠀⠀⠀⠀⠀⠀⠀⠀⠀⠀⠀⠀⠀⠀⠀⠀⠀⠀⠀⠀⠀⠀⠀⠀⠀⠀⠀⠀⠀⠀⠀⠀⠀⠀⠀⠀⠀⢅⢱⢕⣕⡕⢳⢮⣝⡗⢼⣝⢣⢜⣗⢣⢝⢕⢕⣕⢕⢕⢕⢕⢱⢕⡕⢜⢝⢇⢜⢕⢇⢝⡗⢱⢕⢕⢻⢿⡾⣿⣟⣗⢿⣟⣟⡟⢏⢕⢕⢔⠀⠀⠀⠀⠀⠀⠀⠁⢿⢿⣧⢿⡏⣿⣿⣿⣿⣿⣿⣿⣿⣿⣿⣿⣿⣿⣿⣿⣿⣿⣿⣿⣿⣷⣵⣱⣕⡜⢱⢇⢕⢀⠀⠀⠀⠀⠀⢱⣿⡄⠀⠀⠀⢕⢕⢕⠀⠀⠀⢸⣿⣧⠀⠀⠀⠕⢕⠀⠀⢕⢕⠀⣰⠀⠀⠀⠀⢕⢄⠑⠕⠀⠀⠀⠀⠀⠁⠀⢕⠀</a:t>
            </a:r>
            <a:br/>
            <a:r>
              <a:t>⡿⢷⣕⢜⢧⡕⢕⢜⣇⢕⢹⢵⡕⢕⢧⡕⢜⢕⢜⢻⠕⢙⠅⠐⢅⠀⠀⠀⠀⠀⢀⡄⠀⠀⠀⠀⠀⠀⠀⠀⠀⠀⠀⠀⠀⠀⠀⠀⠀⠀⠀⠀⠀⠀⠀⢄⠀⠀⠀⠀⠀⠀⠀⠀⠀⠀⠀⠀⠀⠀⠀⠀⠀⠀⠀⠀⠀⠀⠀⠀⠀⠀⠀⠀⠀⠀⠀⠀⠀⠀⠀⠀⠀⠀⠀⠀⠀⢀⢠⣳⢣⢜⣝⢧⢜⡝⢳⢕⢕⢵⢜⢝⢳⢕⣕⢇⢜⡗⢣⢜⡕⢣⢕⢕⢕⢕⢕⢕⢕⢧⣜⣝⢗⢮⢕⢣⢼⣕⢣⢼⣕⢳⢽⣻⢿⣏⡕⢔⢕⢕⢕⠀⠀⠀⠀⠀⠀⠀⠀⠘⣇⢜⢸⣽⣿⣿⣿⣿⣿⣿⣿⣿⣿⣿⣿⣿⣿⣿⣿⣿⣿⣿⣿⣿⣿⣿⣿⣿⣿⣿⡟⢕⢕⢄⠀⠀⠀⠀⣸⣿⣿⢀⠀⠀⠀⢕⢕⠀⠀⠀⢸⣿⣿⣇⠀⠀⠀⠕⠀⠀⢕⠑⢀⣿⢄⠀⠀⠁⠁⠁⠀⠀⠀⠀⠀⠀⢀⠀⢀⢕⠀</a:t>
            </a:r>
            <a:br/>
            <a:r>
              <a:t>⣷⡕⢜⢇⢕⢝⢣⢕⢝⢱⢕⢕⢝⢕⢕⢕⠗⢑⠅⠐⠁⠀⠀⠕⠀⠀⠀⠀⣠⣶⡏⠁⠀⠀⠀⠀⠀⠀⠀⠀⠀⠀⠀⠀⠀⠀⠀⠀⠀⠀⠀⠀⠀⠀⢄⠕⢔⠀⠀⠀⠀⠀⠀⠀⠀⠀⠀⠀⠑⠔⡀⠀⠀⠀⠀⠀⠀⠀⠀⠀⠀⠀⠀⠀⠀⠀⠀⠀⠀⠀⠀⠀⢀⢰⣔⢔⢕⢝⢳⢜⡕⢇⢜⡕⢱⢕⡕⢱⣕⡕⢕⢕⡕⢕⢸⡝⢇⢵⣕⢕⢕⢕⢣⢜⡗⢣⢕⡕⢕⢕⡕⢕⢇⢕⢱⢜⣕⢣⢝⡗⢪⢝⢗⢼⣝⢎⠁⠁⢕⢕⠕⢕⠀⠀⠀⠀⠀⠀⠀⠀⢸⢕⢕⢝⢻⠿⠟⠛⠛⠛⠛⠻⠿⣿⣿⣿⣿⣿⣿⣿⣿⣿⣿⣿⣿⣿⣿⣿⢟⡕⢼⢱⢸⢣⠀⠀⠀⢄⣿⣿⣿⡇⠀⠀⠀⠀⠕⠀⢱⠀⠑⣿⣿⣿⡆⠀⠀⠐⠀⠀⠐⠀⢱⣿⠁⠀⠀⠀⠀⠀⠀⠀⠀⠀⠀⠀⠁⢰⠑⢕⠀</a:t>
            </a:r>
            <a:br/>
            <a:r>
              <a:t>⢜⢝⢧⢕⢕⢕⢕⢕⢕⢇⢕⠕⠕⢑⠅⠐⠁⠀⠀⠀⠀⠀⠀⠀⢀⣄⣰⢜⢞⠏⠀⠀⠀⠀⠀⠀⠀⠀⠀⠀⠀⠀⠀⠀⠀⠀⠀⠀⠀⠀⠀⠀⠀⠀⢕⢔⢄⠀⠀⠀⠀⠀⠀⠀⠀⠀⠀⠀⠀⠀⠈⠆⢀⠀⠀⠀⠀⠀⠀⠀⠀⠀⠀⠀⠀⢅⣴⣖⣰⣰⢔⢕⢳⡕⢕⢕⢳⣜⡕⢇⢜⢟⢷⣵⡟⢧⢝⢗⢧⣽⢗⢕⣕⡜⣣⣕⡝⢳⢼⣕⢳⢜⣗⢣⢜⡝⢣⢜⡗⢇⢝⢗⢇⢕⡜⢗⢜⢝⡳⣜⣕⡷⢵⣗⢾⢕⠀⠀⠀⠀⠀⠑⠔⢄⠀⠀⠀⠀⠀⠀⠀⠁⠑⠁⠀⠀⠀⢀⢀⢀⢀⠀⠀⠘⢻⣿⣿⣿⣿⣿⣿⣿⣿⣿⣿⣿⡿⢫⢕⢎⢱⡗⡣⢏⢕⠀⠀⢜⢣⢿⣿⣧⠀⠀⠀⠀⠀⠀⢸⣇⠀⣿⣿⣿⣿⢀⠀⠀⠀⠀⠀⠀⣼⡇⢄⢀⠀⠀⠀⠀⠀⠀⢀⣄⡄⣠⡄⣏⢀⢕⠀</a:t>
            </a:r>
            <a:br/>
            <a:r>
              <a:t>⣧⣕⡕⢳⣧⣕⣽⠗⠑⠅⠐⠐⠁⠀⠀⠀⠀⠀⠀⢀⣠⣴⢜⣵⣯⣾⣿⡯⠑⠀⠀⠀⠀⠀⠀⠀⠀⠀⠀⠀⠀⠀⠀⠀⠀⠀⠀⠀⠀⠀⠀⠀⠀⠀⠑⢕⢕⠀⠀⠀⠀⠀⠀⠀⠀⠀⠀⠀⠀⠀⠀⢕⢕⡕⢄⢀⠀⠀⠀⠀⠀⠀⠀⠀⠀⢌⢺⣿⣿⣿⣿⣧⡕⢱⢕⢗⢕⣜⢕⢇⣕⡝⢳⢵⣝⣗⣧⣝⢕⢸⣝⢗⢵⣝⣳⡕⢕⢕⢕⢜⢕⢱⢜⡕⢇⢕⡕⢗⢽⣕⣣⣽⣳⢷⣿⣟⣿⣿⣽⣟⣿⣝⡟⣿⣿⠁⢀⢀⠀⢀⢔⢔⢄⢁⠔⠀⠀⠀⠀⠀⠀⢀⢄⢄⢄⢕⢕⢕⢕⢕⢕⢔⢀⠀⠀⢻⣿⣿⣿⣿⣿⣿⣿⣿⣿⢏⣕⡼⣕⣱⣷⣷⣱⣵⢇⠀⢔⢺⣕⣾⣿⣿⡄⠀⠀⢀⠀⠀⢸⣿⡔⣿⣿⣿⣿⡇⠀⠀⠀⠀⠀⠀⢟⢕⣷⡇⠀⢀⣠⣤⣴⣲⣽⣞⣫⣽⣿⣾⣽⣷⠀</a:t>
            </a:r>
            <a:br/>
            <a:r>
              <a:t>⠛⠛⠛⠛⠛⠛⠛⠐⠀⠀⠀⠀⠀⠀⠀⠀⠐⠓⠛⠚⠋⠑⠛⠛⠛⠛⠛⠁⠀⠀⠀⠀⠀⠀⠀⠀⠀⠀⠀⠀⠀⠀⠀⠀⠀⠀⠀⠀⠀⠀⠀⠀⠀⠀⠀⠀⠁⠀⠀⠀⠀⠀⠀⠀⠀⠀⠀⠀⠀⠀⠀⠘⠛⠛⠓⠊⠐⠀⠀⠀⠀⠀⠀⠀⠀⠘⠓⠙⠛⠛⠛⠛⠛⠑⠘⠓⠓⠓⠓⠓⠛⠛⠓⠓⠛⠛⠓⠚⠛⠓⠘⠛⠓⠛⠛⠓⠃⠑⠓⠓⠓⠓⠚⠓⠓⠓⠚⠛⠛⠛⠛⠛⠛⠛⠛⠛⠛⠛⠛⠛⠛⠛⠛⠛⠛⠑⠑⠑⠐⠁⠁⠁⠁⠀⠀⠑⠑⠐⠀⠀⠐⠑⠑⠑⠑⠑⠑⠑⠑⠑⠑⠑⠑⠐⠀⠑⠙⠛⠛⠛⠛⠛⠛⠛⠃⠛⠛⠛⠛⠛⠛⠛⠛⠛⠃⠑⠛⠛⠛⠛⠛⠛⠃⠀⠀⠓⠀⠀⠘⠛⠛⠛⠛⠛⠛⠃⠀⠐⠀⠀⠀⠑⠚⠛⠛⠓⠓⠛⠛⠛⠛⠛⠛⠛⠛⠛⠛⠛⠛⠛⠀</a:t>
            </a:r>
            <a:br/>
          </a:p>
        </p:txBody>
      </p:sp>
    </p:spTree>
  </p:cSld>
  <p:clrMapOvr>
    <a:masterClrMapping/>
  </p:clrMapOvr>
</p:sld>
</file>

<file path=ppt/slides/slide10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⢸⣿⣿⣿⣿⣿⣿⣿⣿⡿⢟⢕⣕⣼⣿⣿⣿⣿⢟⢇⢕⢕⢸⢏⢕⢕⢕⢕⢕⢕⢕⢕⢕⢕⢕⢕⢕⢕⢕⢕⢕⢕⢕⢕⢕⢕⢕⢕⢕⢕⢕⢜⢝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⢻⣿⣿⣿⣿⣿⣿⢟⢕⢱⢾⣿⣿⣿⡿⢏⢕⢕⢕⢕⢕⢕⢕⢕⢕⢕⢕⢕⢕⢕⢕⢕⢕⢕⢕⢕⢕⢕⢕⢕⢕⢕⢕⢕⢕⢕⢕⢕⢕⢕⢕⢕⢕⢜⢻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⢝⢿⣿⣿⡿⢕⢕⢕⢕⢕⢕⢕⢟⢕⢕⢕⢕⢕⢕⢕⢕⢕⢕⢕⢕⢕⢕⢕⢕⢕⢕⢕⢕⢕⢕⢕⢕⢕⢕⢕⢕⢕⢕⢕⢕⢝⢟⣿⣿⢷⢷⡵⢵⢕⢱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⢜⢻⣫⢇⢕⢕⢕⢕⢕⢕⢕⢕⢕⢕⢕⢕⢕⢕⢕⢕⢕⢕⢕⢕⢕⢕⢕⢕⢕⢕⢕⢕⢕⢕⢕⢕⢕⢕⢕⢕⢕⢕⢕⢕⢕⣵⣿⣿⡕⢕⢕⢕⢕⢕⢜⢕⢜⢻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⢕⢕⢕⢕⢱⣿⣿⣿⣧⢕⢕⢕⢕⢕⢕⢕⢕⢕⢜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⢱⣿⣿⣿⣿⣿⡇⢕⢕⢕⢕⢕⢕⢕⢕⢕⢕⢹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⣿⢿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⣿⡿⢕⢜⢕⢕⢕⡕⢕⢕⢕⢕⢕⢕⢕⢕⢕⢕⢕⢕⢕⢕⢕⢕⢕⢕⢕⢕⢕⢕⢕⢕⢕⢕⢕⢕⢕⢕⢕⢕⢕⢕⢕⢕⢕⢕⢕⢕⢕⣾⣿⣿⣿⣿⣿⣿⢕⢕⢕⢕⢕⢕⢕⢕⢕⢕⢕⢜⢻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⡕⢺⣿⣿⣿⣿⣿⣿⣿⣿⣿⣿⣿⣿⣿⣿⣿⣿⣿⣿⣿⣿⣿⣿⣿⣿⣿⣿⣿⣿⣿⣿⣿⣿⣿⣿⣿⣿⣿⣿⣿⣿⣿⣿⣿⣿⣿⣿⣿⣿⣿⣿⣿⣿⣿⣿⣿⣿⣿⣿⣿⣿⣿⣿⣿⣿⣿⣿⣿⣿⣿⣿⣿⣿⣿⣿⣿⣿⣿⣿⣿⣿⣿⣿⣿⣿⣿⣿⣿⢏⢕⢕⢕⣱⡵⢟⢇⢕⢕⢕⢕⢕⢕⢕⢕⢕⢕⢕⢕⢕⢕⢕⢕⢕⢕⢕⢕⢕⢕⢕⢕⢕⢕⢕⢕⢕⢕⢕⢕⢕⢕⢕⢕⢕⢕⢕⢕⢱⣿⣿⣿⣿⣿⣿⣿⡇⢕⢕⢕⢕⢕⢕⢕⢕⢕⢕⢕⢕⢻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⢝⢝⢕⢕⢕⣿⣿⢸⣿⡇⢟⢗⢕⡵⢕⡝⣿⣿⣿⣿⢿⢿⡿⢻⣿⣿⣿⣿⣿⣿⣿⣿⣿⣿⣿⣿⣿⣿⣿⣿⣿⣿⡿⢿⢿⢿⢿⢿⢿⣿⢟⢟⢿⢿⢿⢿⢿⢿⢿⢿⢿⢿⢿⢿⢿⢿⢟⢟⢟⢟⢟⢟⢟⢟⢟⢟⢟⢟⢟⢟⢟⢟⢟⢟⢟⢻⣿⣿⣿⣿⡟⢟⢟⢿⢿⢿⢿⢿⢿⢿⢟⢕⢕⢕⢕⢕⢝⢕⢕⢕⢕⢕⢕⢕⢕⢕⢕⢕⢕⢕⢕⢕⢕⢕⢕⢕⢕⢕⢕⢕⢕⢕⢕⢕⢕⢕⢕⢕⢕⢕⢕⢕⢕⢕⢕⢕⢕⢕⢕⢕⢸⣿⣿⢇⢜⢟⢻⣿⣧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⢕⢕⣕⡕⢻⡕⢕⢕⢕⡇⢸⢕⢕⢕⢕⢕⢕⢕⢕⢕⢕⢕⢕⢕⢕⢕⢕⢕⢕⢕⢕⢕⢕⢕⢕⢕⢕⢸⡏⢕⢕⢕⢕⢕⢕⢕⢕⢕⢕⢕⢕⢕⢕⢕⢕⢕⢕⢕⢕⢕⢕⢕⢕⢕⢕⢕⢕⢕⢕⢕⢕⢕⢕⢕⢸⣿⣿⣿⣿⢕⢕⢕⢕⢕⢕⢕⢕⢕⢕⢕⣵⡾⢟⢕⢕⢕⢕⢕⢕⢕⢕⢕⢕⢕⢕⢕⢕⢕⢕⢕⢕⢕⢕⢕⢕⢕⢕⢕⢕⢕⢕⢕⢕⢕⢕⢕⢕⢕⢕⢕⢕⢕⢕⢕⢕⢕⢕⢕⢕⢸⣿⣿⣇⢕⢕⣸⣿⣿⢕⢕⢕⢕⢕⢕⢕⢕⢕⢕⢕⢕⢕⢸⣿⣿⠀</a:t>
            </a:r>
            <a:br/>
            <a:r>
              <a:t>⣿⣿⣿⣿⣿⣿⣿⣿⣿⣿⣿⣿⣿⣿⣿⣿⣿⣿⣿⣿⢸⣿⣿⣿⣿⣿⣿⣿⣿⣿⣿⣿⣿⣿⣿⣿⣿⣿⣿⣿⣿⣿⣿⣿⣿⣿⣿⣿⣿⣿⣿⢕⣿⢸⡇⢕⣸⡇⢕⢕⢕⣕⡕⣵⣵⣵⣕⣱⣕⣕⢕⢕⢕⢖⢇⢕⡔⢝⢟⡇⢕⣿⡕⢕⢕⡇⢸⢕⢕⢕⢕⢕⢕⢕⢕⢕⢕⢕⢕⢕⢕⢕⢕⢕⢕⢕⢕⢕⢕⢕⢕⢕⢕⢸⡇⢕⢕⢕⢕⢕⢕⢕⢕⢕⢕⢕⢕⢕⢕⢕⢕⢕⢕⢕⢕⢕⢕⢕⢕⢕⢕⢕⢕⢕⢕⢕⢕⢕⢕⢕⢸⣿⣿⣿⣿⢕⢕⢕⢕⢕⢕⢕⢕⢕⢷⢏⢕⢕⢕⢕⢕⢕⢕⢕⢕⢕⢕⢕⢕⢕⢕⢕⢕⢕⢕⢕⢕⢕⢕⢕⢕⢕⢕⢕⢕⢕⢕⢕⢕⢕⢕⢕⢕⢕⢕⢕⢕⢕⢕⢕⢕⢕⢕⢕⢕⢸⣿⣿⣿⣷⣾⣿⣿⣿⢕⢕⢕⢕⢕⢕⢕⢕⢕⢕⢕⢕⢕⢕⢿⢿⠀</a:t>
            </a:r>
            <a:br/>
            <a:r>
              <a:t>⣿⣿⣿⣿⣿⣿⣿⣿⣿⣿⣿⣿⣿⣿⣿⣿⣿⣿⣿⣿⢜⣿⣿⣿⣿⣿⣿⣿⣿⣿⣿⣿⣿⣿⣿⣿⣿⣿⣿⣿⣿⣿⣿⣿⣿⣿⣿⣿⣿⣿⣿⢕⣿⢸⡇⢕⣺⣵⣷⣿⣿⣿⣿⣿⣿⢿⢿⣟⣟⢏⡕⢻⢷⢵⢕⢵⢏⢅⢱⡔⡔⢜⢕⢕⢕⣇⡜⣕⢕⢕⢕⢕⢕⢕⢕⢕⢕⢕⢕⢕⢕⢕⢕⢕⢕⢕⢕⢕⢕⢕⢕⢕⢕⢸⡇⢕⢕⢕⢕⢕⢕⢕⢕⢕⢕⢕⢕⢕⢕⢕⢕⢕⢕⢕⢕⢕⢕⢕⢕⢕⢕⢕⢕⢕⢕⢕⢕⢕⢕⢕⣾⣿⣿⣿⣿⢕⢕⢕⢕⢕⢕⢕⢕⢕⢕⢕⢕⢕⢕⢕⢕⢕⢕⢕⢕⢕⢕⢕⢕⢕⢕⢕⢕⢕⢕⢕⢕⢕⢕⢕⢕⢕⢕⢕⢕⢕⢕⢕⢕⢕⢕⢕⢕⢕⢕⢕⢕⢕⢕⢕⢕⢕⢕⢕⢕⢕⢻⣿⣿⣿⣿⣿⣿⢇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⣿⣿⣿⣿⣿⣿⢟⣏⣽⣷⣿⣿⣿⢏⣾⢸⣷⣽⣿⣿⣷⡇⠔⢅⢻⢸⡕⢕⢕⢈⠟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⢕⢕⢜⢝⢟⢟⢟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⣳⣿⣿⣿⣿⣿⡿⣫⣵⣿⣿⣿⣿⣿⣿⢏⣾⡟⣼⣿⣿⣿⣿⣿⣧⢁⢕⢕⢕⣿⡕⢕⢕⢄⢄⠱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⣼⣿⣿⣿⣿⡿⣫⣾⣿⣿⣿⢟⣿⣿⣿⡏⣾⣿⣇⣿⣿⣿⣿⣿⣿⣿⣧⢀⠑⢑⢿⣿⡕⢕⢕⠕⢕⢜⢝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⣱⣿⣿⣿⣿⢫⣾⣿⣿⣿⣿⣵⣿⣿⣿⡿⣸⣿⣿⢸⣿⣿⣿⣿⣿⣿⣿⣿⣧⡀⠑⢸⣿⣇⢕⢕⢕⢕⢕⢕⢔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⢱⣵⣷⣷⣵⣿⣿⣿⡿⣣⣿⣿⢿⣿⢯⣾⣽⣿⣿⣿⢣⣿⣿⡿⣸⣿⣿⣿⣿⣿⣿⣿⣷⣿⡇⢄⣸⣿⣿⢕⢕⢕⢕⢕⠕⠕⢑⣱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⣵⣿⣟⣿⣿⣿⣿⣾⣿⡿⣱⣿⣿⢫⣿⣣⣿⣿⣿⣿⣿⡏⣾⣿⣿⡇⣿⣿⣿⣿⣿⣿⣿⣿⣿⡜⡇⢕⢻⣿⣿⢕⢐⠕⢕⢔⠔⠰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⡿⡕⣼⣿⣿⢿⣿⡟⢿⢿⢇⣿⢣⣿⣿⢧⣿⢣⣿⣿⣿⣿⣿⣿⣼⣿⢿⢿⡇⢿⣿⣿⣿⣿⣿⣿⣿⣿⡇⢇⢱⢿⣿⣿⠕⢇⢘⠃⢁⡅⢅⠐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⣇⢇⢿⡿⡿⣷⡝⢟⠕⢕⢕⢕⣿⣿⣟⣿⢇⣿⣿⣿⣿⣿⡟⢕⣜⣕⣵⣿⢳⣾⣿⣿⣿⣿⣿⣿⣿⣿⡇⠕⢏⣿⢿⠏⡄⡀⠀⠅⢅⢅⢕⠑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⡎⢜⢝⢵⡜⢏⣵⣷⡗⢕⢸⣿⣿⣿⡟⣼⣿⣿⣿⣿⣿⡕⡕⢱⣾⢿⡟⣸⣿⣿⣿⣿⣿⣿⣿⣿⣿⡇⠀⢀⠐⢀⢱⡇⡇⢔⢄⢄⢔⢕⢕⢜⢝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⢜⢕⢱⣻⢏⣵⡷⣼⣿⣿⣿⢣⣿⣿⣿⣿⣿⣽⣇⣇⣿⣷⣷⣷⣿⡏⣿⣿⣿⣿⣿⣿⣿⣿⢕⢠⣥⢕⢕⣾⡇⡇⢇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⢿⢟⢻⣿⣿⣿⣿⣿⣿⣿⣿⣿⣿⣿⣿⣿⣿⣿⣿⣿⣿⣿⣿⣿⣿⡇⢕⢕⣵⡕⠜⡎⢝⡳⢕⣿⣿⣿⡏⣾⣿⢣⣿⣿⣿⡿⣸⢸⣿⣿⣿⣿⣿⢕⣿⣿⣿⣿⣿⣿⣿⡇⢕⣿⣿⢕⣼⣿⢹⢕⢞⣼⡇⢕⣿⡇⢕⢕⢸⣿⣿⣿⣿⣿⣿⣿⣿⣿⣿⣿⣿⣿⣿⣿⣿⣿⣿⣿⣿⣿⣿⣿⣿⣿⣿⣿⣿⣿⢕⢕⢕⢕⢕⢕⢕⢕⢕⢕⢕⢕⢕⢕⢕⢕⢕⢕⢕⢕⢕⢕⢕⢕⢕⢸⣿⣿⣿⣿⢕⢕⢕⢕⢕⢕⢕⢕⢕⢕⢕⢕⢕⢕⢕⢕⢕⢕⢕⢕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⢟⢝⣇⣽⣷⣷⡹⣿⣿⣿⣿⣿⣿⣿⣿⣿⣿⣿⣿⣿⣿⣿⣿⣿⣿⣿⣿⢟⣱⣾⣿⢟⠁⠀⢱⢕⢃⢕⣿⡏⣿⢱⡿⡕⢸⣿⣿⣿⢇⡏⣯⣽⣟⣿⣿⢇⡇⣿⣿⣿⣿⣿⣿⡟⢇⢕⣟⣯⢸⢣⡟⡜⣱⢕⣿⡇⢕⣿⡇⢕⢕⢜⢟⢟⢻⣿⣿⣿⣿⣿⣿⣿⣿⣿⣿⣿⣿⣿⣿⣿⣿⣿⣿⣿⣿⣿⣿⣿⣿⣿⡿⢕⢕⢕⢕⢕⢕⢕⢕⢕⢕⢕⢕⢕⢕⢕⢕⢕⢕⢕⢕⢕⢕⢕⢕⢕⢸⣿⣿⣿⣿⢕⢕⢕⢕⢕⢕⢕⢕⢕⢕⢕⢕⢕⢕⢕⢕⢕⢕⢕⢕⣿⣏⣱⢕⢕⢕⠕⠑⠁⠑⢕⢕⢕⢕⢕⢱⢱⢕⢕⢕⢕⢕⢕⢕⢕⢕⢕⢕⢕⢕⢕⢕⢕⢕⢕⢕⢕⢕⢕⢕⢕⢕⢕⢕⢕⢕⢕⢕⢕⢕⢕⢕⢕⢕⢕⢕⢕⢕⢕⢕⢕⢕⢕⢕⢕⢕⠀</a:t>
            </a:r>
            <a:br/>
            <a:r>
              <a:t>⣿⣿⣿⣿⣿⣿⣿⣿⣿⣿⣿⣿⣿⣕⢻⣏⢿⡽⡿⢇⢻⣿⣿⣿⣿⣿⣿⣿⣿⣿⣿⣿⣿⣿⣿⣿⣿⣿⢟⣵⢟⢏⡾⢇⠀⠀⠀⠜⡜⢱⢸⣿⢳⡇⡟⣵⢕⣿⣿⣿⡏⠺⠇⢿⢟⣻⢿⢻⣸⣷⣽⡿⣿⣿⣿⡇⢇⢕⣞⢻⠟⢵⢕⡣⣕⣿⢕⣿⡇⢕⣿⡇⢕⢕⢱⣾⣿⣿⣿⣿⣿⣿⣿⣿⣿⣿⣿⣿⣿⣿⣿⣿⣿⣿⣿⣿⣿⣿⣿⣿⣿⣿⣿⡇⢕⢕⢕⢕⢕⢕⢕⢕⢕⢕⢕⢕⢕⢕⢕⢕⢕⢕⢕⢕⢕⢕⢕⢕⢕⢸⣿⣿⣿⣿⢕⢕⢕⢕⢕⢕⢕⢕⢕⢕⢕⢕⢕⢕⢕⢕⢕⢕⢕⠑⣿⣿⣿⢇⠑⠀⠀⢀⢄⢕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⣧⡘⠕⢵⠇⠁⠑⢻⣿⣿⣿⣿⣿⣿⣿⣿⣿⣿⣿⣿⣿⣿⣿⣫⢞⣕⣵⡿⢕⢕⠀⠀⠀⠔⢕⡇⣿⡟⣾⢕⢜⢇⠕⣿⢿⣿⢱⢕⢆⢀⢄⢀⢘⢪⣿⣿⣿⣟⣼⣧⡟⢿⢅⢄⢁⣰⢆⣔⡼⢣⠝⣿⢕⣿⡇⢕⣿⡇⢕⢕⢸⣿⣿⣿⣿⣿⣿⣿⣿⣿⣿⣿⣿⣿⣿⣿⣿⣿⣿⣿⣿⣿⣿⣿⣿⣿⣿⣿⣿⡇⢕⢕⢕⢕⢕⢕⢕⢕⢕⢕⢕⢕⢕⢕⢕⢕⢕⢕⢕⢕⢕⢕⢕⢕⢕⣿⣿⣿⣿⣿⢕⢕⢕⢕⢕⢕⢕⢕⢕⢕⢕⢕⢕⢕⢕⢕⢕⢑⠕⠔⢟⢙⠑⠀⠀⢀⢕⣵⣷⣿⣿⣕⢕⢱⣗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⣷⡄⠀⠔⠆⠀⠐⢹⣿⣿⣿⣿⣿⣿⣿⣿⣿⣿⣿⣿⡿⡱⢇⣾⣾⡟⡕⢕⢕⢀⠀⢀⢀⡼⣸⡿⢹⡏⢇⡕⢕⢕⢏⣾⣿⡼⢷⣕⣳⣣⣼⣿⣿⣿⣿⣿⣿⣿⣿⣿⣕⣱⣱⣵⣿⣟⣼⢕⢹⢀⣸⢕⣿⡇⢕⣿⡇⢕⢕⢜⣿⣿⣿⣿⣿⣿⡿⢟⢟⢿⣿⣿⣿⣿⣿⣿⣿⣿⣿⣿⣿⣿⣿⣿⣿⣿⣿⣿⡇⢕⢕⢕⢕⢕⢕⢕⢕⢕⢕⢕⢕⢕⢕⢕⢕⢕⢕⢕⢕⢕⢕⢕⢕⢕⣿⣿⣿⣿⡿⢕⢕⢕⢕⢕⢕⢕⢕⢕⢕⢕⢕⢕⢕⢕⢕⢕⠑⢔⢕⣷⣷⣷⡇⢕⡇⢱⣿⣿⣿⣿⣿⣷⣿⣯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⣔⠀⠀⢄⠀⠄⠜⣿⡿⣟⣟⣻⣿⣽⣽⣿⣟⡿⡱⣱⣿⣿⡿⢱⡇⢕⢑⠑⢅⢱⣿⢕⣿⢕⣸⡗⢱⡇⢕⢕⢕⣿⣿⡜⣷⣷⣷⣾⣿⣿⣿⣿⣿⣿⣿⣿⣿⣿⣿⣧⣵⣾⣏⣾⣱⢕⣹⢸⣿⢕⣿⡇⢕⣿⡇⢕⢕⢕⣿⣿⣿⣿⣿⡿⢕⢿⣷⣧⣜⢜⣿⣿⣿⣿⣿⣿⣿⣿⣿⣿⣿⣿⣿⣿⣿⣿⡇⢕⢕⢕⢕⢕⢕⢕⢕⢕⢕⢕⢕⢕⢕⢕⢕⢕⢕⢕⢕⢕⢕⢕⢕⢕⣿⣿⣿⣿⡇⢕⢕⢕⢕⢕⢕⢕⢕⢕⢕⢕⢕⢕⢕⢕⢕⢕⢕⢕⢕⣿⣿⣿⡇⣸⣷⣿⣿⣿⣿⣿⣿⣿⣿⡇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⣆⠀⠀⢀⢐⣵⣷⣿⣿⣿⣿⣿⣿⣿⣿⢟⢇⢕⢙⢻⣿⢇⣿⡿⢿⢷⣱⣵⣿⢇⢕⢕⢕⣿⣿⡸⣇⢕⢕⢕⢸⣿⣿⣿⣿⣿⣿⣿⣿⣿⣿⣿⣿⣿⣿⣿⣿⣿⣿⢿⣫⡟⣻⡇⢕⢸⢸⣿⢕⣿⡇⢕⣿⡇⢕⢕⢕⢸⣿⣿⣿⠏⠅⠑⢱⡜⠝⢕⣕⢗⣿⣿⣿⣿⣿⣿⣿⣿⣿⣿⣿⣿⣿⣿⣿⡇⢕⢕⢕⢕⢕⢕⢕⢕⢕⢕⢕⢕⢕⢕⢕⢕⢕⢕⢕⢕⢕⢕⢕⢕⢕⣿⣿⣿⣿⡇⢕⢕⢕⢕⢕⢕⢕⢕⢕⢕⢕⢕⢕⢕⢕⢕⢕⢕⢕⢕⣿⣿⣿⣿⣿⣿⣿⣿⣿⣿⣿⢜⢟⢏⢕⢕⢕⢕⢕⢕⢕⢕⢕⢕⢕⢕⢕⢕⢕⢕⢕⢕⢕⢕⢕⢕⢕⢕⢕⢕⢕⢕⢕⢕⢕⢕⢕⢕⢕⢕⢕⢕⢕⢕⢕⢕⢕⢕⢕⢕⢕⢕⢕⢕⣕⣕⠀</a:t>
            </a:r>
            <a:br/>
            <a:r>
              <a:t>⣿⣿⣿⣿⣿⣿⣿⣿⣿⣿⣿⣿⣿⣿⣿⣿⣿⣿⣿⣧⡀⢵⣿⣿⣿⣿⡿⢿⢟⢟⢝⡕⢕⠜⢑⢕⢕⢸⣿⢕⢌⢑⢕⣼⣿⡿⢟⢕⢕⢕⢕⢿⡯⢇⢹⡕⢕⢕⢕⢝⣿⣿⣿⣿⣿⣿⣿⣿⣿⣿⣿⣿⣿⣿⣿⣿⣿⡟⢏⢸⣿⡇⢸⢜⢸⡏⢕⢿⢇⣵⣽⣵⣕⡕⢕⢸⣿⡿⠑⠁⢀⢀⠁⢀⣴⣟⣯⡷⣿⢿⣿⣯⣿⣿⣿⣿⣿⣿⣿⣿⣿⣿⣿⡇⢕⢕⢕⢕⢕⢕⢕⢕⢕⢕⢕⢕⢕⢕⢕⢕⢕⢕⢕⢕⢕⢕⢕⢕⢕⣿⣿⣿⣿⡇⢕⢕⢕⢕⢕⢕⢕⢕⢕⢕⢕⢕⢕⢕⢕⢕⢕⢕⢱⢸⣿⣿⣿⣿⣿⣿⣿⣿⣿⣿⣗⢕⢕⢕⢕⢕⢕⢕⢕⢕⢕⢕⢕⢕⢕⢕⢕⢕⢕⢕⢕⢕⢕⢕⢕⢕⢕⢕⢕⢕⢕⢕⢕⢕⢕⢕⢕⢕⢕⢕⢕⢕⢕⢕⢕⢕⢕⢕⢕⢕⢕⢕⢕⢸⣿⣿⠀</a:t>
            </a:r>
            <a:br/>
            <a:r>
              <a:t>⣿⣿⣿⣿⣿⣿⣿⣿⣿⣿⣿⣿⣿⣿⣿⣿⣿⣿⣿⣿⡷⠜⠟⠏⢕⢱⢱⢕⢕⣇⣽⣵⡄⠀⠑⠑⢕⢜⣿⢕⢕⣱⣿⢟⢝⢕⢕⢕⢕⢕⢕⢸⣿⢵⢕⣳⡕⠑⠁⢁⢜⢻⢿⣿⣿⣿⣿⣿⣿⣿⣿⣿⣿⣿⡿⢟⢏⢕⢕⣾⡿⢇⢕⢕⢔⢕⢕⢕⢎⢝⢻⢿⣿⣿⣿⣧⣝⢔⢀⡀⠁⠁⣠⢮⣿⣿⣻⣿⣿⣧⢕⢕⢕⢕⣿⣿⣿⣿⣿⣿⣿⣿⣿⡇⢕⢕⢕⢕⢕⢕⢕⢕⢕⢕⢕⢕⢕⢕⢕⢕⢕⢕⢕⢕⢕⢕⢕⢕⢕⣿⣿⣿⣿⡇⢕⢕⢕⢕⢕⢕⢕⢕⢕⢕⢕⢕⢕⢕⢕⢕⢕⢕⢕⢾⣿⣿⣿⣿⣿⣿⣿⣿⣿⣿⡇⢕⢕⢕⢕⢕⢕⢕⢕⢕⢕⢕⢕⢕⢕⢕⢕⢕⢕⢕⢕⢕⢕⢕⢕⢕⢕⢕⢕⢕⢕⢕⢕⢕⢕⢕⢕⢕⢕⢕⢕⢕⢕⢕⢕⢕⢕⢕⢕⢕⢕⢕⢕⢸⣿⣿⠀</a:t>
            </a:r>
            <a:br/>
            <a:r>
              <a:t>⣿⣿⣿⣿⣿⣿⣿⣿⣿⣿⣿⣿⣿⣿⣿⣿⣿⣿⣿⡿⢅⠀⠀⠀⠀⠔⠀⠀⠘⢿⣿⣿⣷⣦⡄⠀⠀⠁⠘⣱⣾⢟⢕⢕⢕⢕⢕⢕⣕⣕⢕⢕⢻⣯⣸⣿⢕⢄⠀⢕⢕⢕⢕⣜⣝⡻⢿⣿⣿⣿⡿⢟⢏⢕⢕⢱⢕⢕⢕⣿⡇⢕⢔⢇⢕⢕⢕⢕⠕⠁⠕⢕⢹⢟⢿⣿⣿⣷⣕⠁⢀⢵⣿⣿⣿⣿⣿⣿⣿⣿⣧⢕⢕⢱⣿⣿⣿⣿⣿⣿⣿⣿⣿⡇⢕⢕⢕⢕⢕⢕⢕⢕⢕⢕⢕⢕⢕⢕⢕⢕⢕⢕⢕⢕⢕⢕⢕⢕⢕⣿⣿⣿⣿⡇⢕⢕⢕⢕⢕⢕⢕⢕⢕⢕⢕⢕⢕⢕⢕⢕⢕⢕⢕⢸⣿⣿⣿⣿⣿⣿⣿⣿⣿⣿⡇⢕⢕⢕⢕⢕⢕⢕⢕⢕⢕⢕⢕⢕⢕⢕⢕⢕⢕⢕⢕⢕⢕⢕⢕⢕⢕⢕⢕⢕⢕⢕⢕⢕⢕⢕⢕⢕⢕⢕⢕⢕⢕⢕⢕⢕⢕⢕⢕⢕⢕⢕⢕⢕⣿⣿⠀</a:t>
            </a:r>
            <a:br/>
            <a:r>
              <a:t>⣿⣿⣿⣿⣿⣿⣿⣿⣿⣿⣿⣿⣿⣿⣿⣿⣿⣿⣿⢇⢕⢔⠀⠀⠀⠀⠔⠔⠀⠈⢻⣿⣿⣿⣿⣷⣦⢄⣼⡟⢕⢕⢕⢕⣱⣷⣾⡕⢻⣿⣿⣿⡇⢻⣿⣿⢕⠀⠑⢕⢕⢱⣾⣿⣿⣿⣷⡎⠉⠁⠀⠀⢗⣷⡇⣾⣇⢕⢱⣿⢇⢕⢕⠕⠕⠑⠁⠀⠀⢀⢕⢕⢕⠱⢕⢜⢟⢿⡿⢇⣿⣿⣯⡽⣿⣿⣿⡿⣷⣷⢟⢇⢕⢕⢜⣿⣿⣿⣿⣿⣿⣿⣿⡇⢕⢕⢕⢕⢕⢕⢕⢕⢕⢕⢕⢕⢕⢕⢕⢕⢕⢕⢕⢕⢕⢕⢕⢕⢸⣿⣿⣿⣿⢇⢕⢕⢕⢕⢕⢕⢕⢕⢕⢕⢕⢕⢕⢕⢕⢕⢕⢕⢕⢕⢿⣿⣿⣿⣿⣿⣿⣿⣿⣿⢇⢕⢕⢕⢕⢕⢕⢕⢕⢕⢕⢕⢕⢕⢕⢕⢕⢕⢕⢕⢕⢕⢕⢕⢕⢕⢕⢕⢕⢕⢕⢕⢕⢕⢕⢕⢕⢕⢕⢕⢕⢕⢕⢕⢕⢕⢕⢕⢕⢕⢕⢕⢕⢕⢸⣿⠀</a:t>
            </a:r>
            <a:br/>
            <a:r>
              <a:t>⣿⣿⣿⣿⣿⣿⣿⣿⣿⣿⣿⣿⣿⣿⣿⣿⣿⣿⣿⡇⢕⢕⢄⠀⠀⠀⠀⢀⢄⠀⠀⠹⡿⢿⡟⡝⢣⡿⢏⢕⢕⢕⢕⣾⣿⣿⣿⣿⣿⣿⣿⡇⢕⣷⣿⣿⡇⠀⠀⣮⣿⣿⣿⣿⣿⣿⣿⡇⠀⠀⠀⠀⢜⢏⢇⢿⡇⢸⢸⢏⡞⢕⢁⡄⣀⣠⣤⣴⣕⣕⢕⠑⠀⠀⠀⠁⠁⠀⠀⠘⢺⣽⣿⣿⣿⡿⢿⣇⣿⢏⢕⢕⢕⢕⣾⣿⣿⣿⣿⣿⣿⣿⣿⢕⢕⢕⢕⢕⢕⢕⢕⢕⢕⢕⢕⢕⢕⢕⢕⢕⢕⢕⢕⢕⢕⢕⢕⢕⢸⣿⣿⣿⣿⢕⢕⢕⢕⢕⢕⢕⢕⢕⢕⢕⢕⢕⢕⢕⢕⢕⢕⢕⢕⢕⢜⢿⣿⣿⣿⣿⣿⣿⣿⡏⢕⢕⢕⢕⢕⢕⢕⢕⢕⢕⢕⢕⢕⢕⢕⢕⢕⢕⢕⢕⢕⢕⢕⢕⢕⢕⢕⢕⢕⢕⢕⢕⢕⢕⢕⢕⢕⢕⢕⢕⢕⢕⢕⢕⢕⢕⢕⢕⢕⢕⢕⢕⢕⢕⢕⢟⠀</a:t>
            </a:r>
            <a:br/>
            <a:r>
              <a:t>⣿⣿⣿⣿⣿⣿⣿⣿⣿⣿⣿⣿⣿⣿⣿⣿⣿⣿⣿⣷⢕⢕⢕⠄⠀⠀⠀⠀⠀⠀⢀⢔⢕⣻⡇⠕⠟⠑⠕⠕⢕⢕⣾⣿⣿⣿⣿⣿⣿⣿⣿⡇⢕⣿⣿⣿⣧⠀⠀⣿⣿⣿⣿⣿⣿⣿⣿⡷⠀⠀⠀⠀⠀⢕⢕⡜⢇⠇⠃⠘⢕⣱⢕⢱⢉⠙⠛⠻⠿⠟⠁⠀⠀⠑⠀⠀⠀⠀⢀⢔⢸⡳⣧⣿⣿⣿⣿⣿⢕⢕⢕⢕⢕⢕⢸⣿⣿⣿⣿⣿⣿⣿⣿⢕⢕⢕⢕⢕⢕⢕⢕⢕⢕⢕⢕⢕⢕⢕⢕⢕⢕⢕⢕⢕⢕⢕⢕⢕⢸⣿⣿⣿⣿⢕⢕⢕⢕⢕⢕⢕⢕⢕⢕⢕⢕⢕⢕⢕⢕⢕⢕⢕⢕⢕⢕⢜⢿⣿⣿⣿⣿⣿⣿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⣸⣔⣄⢄⢀⢀⢘⢔⠔⢕⢕⣱⣵⢟⠁⠀⠀⠀⠀⠀⠀⠀⠉⠙⠟⠿⣿⣿⣿⡏⣿⣏⢕⢿⣧⣿⣿⡔⠀⣿⣿⣿⣿⣿⣿⣿⣿⡇⠀⠀⠀⠀⠀⢱⢕⢀⡔⠁⠁⡴⢅⣿⡕⢕⢇⠔⠀⠀⠀⠀⠀⠐⠀⠀⠀⠀⢀⢔⢕⢁⣾⣽⣻⢟⣿⣿⣿⣿⣿⡇⢕⢕⢕⢕⢸⣿⣿⣿⣿⣿⣿⣿⣿⢕⢕⢕⢕⢕⢕⢕⢕⢕⢕⢕⢕⢕⢕⢕⢕⢕⢕⢕⢕⢕⢕⢕⢕⢕⢸⣿⣿⣿⣿⢕⢕⢕⢕⢕⢕⢕⢕⢕⢕⢕⢕⢕⢕⢕⢕⢕⢕⢕⢕⢕⢕⢕⢕⢹⣿⣿⣿⣿⣿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⣿⣿⣿⣮⢕⢕⢕⢕⢜⣟⢿⠝⢎⢞⠀⠀⠀⠀⠀⠀⠀⠀⠀⠀⠀⠀⠀⠈⠙⢿⢻⣿⡇⢸⣿⣞⣿⣧⠀⢸⣿⣿⣿⣿⣿⣿⣿⠁⠀⠀⠀⠀⠀⢕⣵⡄⡄⢕⠕⢠⣼⣿⡇⢕⢕⢇⠀⠀⠀⠔⠐⢀⢀⢀⣀⢀⢁⣑⢡⣼⣿⣿⣿⣿⣿⣿⣿⡇⢟⢕⢱⣕⢕⢕⢕⣷⣿⣿⣿⣿⣿⣿⣿⢕⢕⢕⢕⢕⢕⢕⢕⢕⢕⢕⢕⢕⢕⢕⢕⢕⢕⢕⢕⢕⢕⢕⢕⢕⢸⣿⣿⣿⣿⢕⢕⢕⢕⢕⢕⢕⢕⢕⢕⢕⢕⢕⢕⢕⢕⢕⢕⢕⢕⢕⢕⢕⢕⢕⢜⢿⣿⣿⣿⣗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⣝⢿⣿⣿⣷⡕⢕⢕⢕⢕⢔⡰⢇⢕⠀⠀⠀⠀⠀⢄⠔⠀⠀⢀⠄⠀⠀⠀⠀⠀⠈⠻⠑⠀⢻⡞⣾⣿⣧⠀⢿⣿⣿⣿⣿⣿⠇⠀⠀⠀⠀⠀⠀⢸⢿⢕⣇⢰⢰⢸⣿⣿⢇⢕⢕⢕⠆⠐⠀⠐⢕⢕⢕⢕⣕⣿⣿⣿⢧⣿⣿⣿⣿⣿⣿⣿⣯⣕⡕⢕⣾⢏⢕⢕⣾⣿⣿⣿⣿⣿⣿⣿⣿⢕⢕⢕⢕⢕⢕⢕⢕⢕⢕⢕⢕⢕⢕⢕⢕⢕⢕⢕⢕⢕⢕⢕⢕⢕⢸⣿⣿⣿⣿⢕⢕⢕⢕⢕⢕⢕⢕⢕⢕⢕⢕⢕⢕⢕⢕⢕⢕⢕⢕⢕⢕⢕⢕⢕⢕⢕⢟⢿⢟⢏⢝⣱⡟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⡻⠿⠿⠟⠑⠑⠑⢅⡼⣣⡕⢕⠀⠀⠀⢄⠑⠀⠀⢄⠐⠀⠀⠀⠀⠀⠀⠀⠀⠀⠀⠀⠘⢷⢹⣿⡝⣇⠘⣿⣿⣿⣿⡏⠀⠀⠀⠀⠀⠀⠀⠁⠁⠀⠀⠀⠀⠀⠀⠀⠀⠁⠀⠀⠀⠀⠀⠐⠕⢕⢱⣵⣿⣿⢿⣫⣾⣿⣿⣿⣿⣿⣿⣿⣿⣻⣿⣿⣷⣵⣕⢕⣾⣿⣿⣿⣿⣿⣿⣿⣿⢕⢕⢕⢕⢕⢕⢕⢕⢕⢕⢕⢕⢕⢕⢕⢕⢕⢕⢕⢕⢕⢕⢕⢕⢕⣾⣿⣿⣿⡿⢕⢕⢕⢕⢕⢕⢕⢕⢕⢕⢕⢕⢕⢕⢕⢕⢕⢕⢕⢕⢕⢕⢕⢕⢕⢕⢕⢕⢕⢕⢕⢕⣿⢕⢕⢕⢕⢕⢕⢕⢑⢕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⢔⢔⢄⢄⢀⣰⢟⣼⣿⢇⢕⢀⢀⠑⠀⢀⠄⠁⠁⠑⠄⢀⠀⠀⠀⠀⠀⠀⠀⠀⠀⠀⠘⢎⣿⣷⡹⡆⢹⣿⣿⡟⠀⠀⠀⠀⠀⠀⠀⠀⠀⠀⠀⠀⠀⠀⠀⠀⠀⠀⠀⠀⠀⠀⠀⠀⠀⠀⠀⠀⠉⠉⠁⠀⠿⢿⣿⣿⣿⣿⣿⣿⣿⣿⣿⣿⣿⣿⣿⣿⣿⣿⣿⣿⣿⣿⣿⣿⣿⣿⢕⢕⢕⢕⢕⢕⢕⢕⢕⢕⢕⢕⢕⢕⢕⢕⢕⢕⢕⢕⢕⢕⢕⢕⢕⣿⣿⣿⣿⡇⢕⢕⢕⢕⢕⢕⢕⢕⢕⢕⢕⢕⢕⢕⢕⢕⢕⢕⢕⢕⢕⢕⢕⢕⢕⢕⢕⢕⢕⢕⢕⢕⢇⢕⢕⢕⢕⢕⢕⢕⠜⠁⠀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⢔⢁⠕⢕⢕⣵⢏⣾⡿⢕⢕⢕⠀⠀⠀⠀⠀⠄⠐⠀⠀⠀⠁⠐⢀⠀⠀⠀⠀⠀⠀⠀⠀⠀⠑⢻⣯⡻⣕⠀⠛⠛⠁⠀⠀⠀⠀⠀⢄⢀⠀⠀⠀⠀⠀⠀⠀⠀⠀⠀⠀⠀⠀⠀⠀⠀⠀⠀⠀⠀⠀⠀⠀⠀⠀⠀⠀⠀⠈⠙⢿⣿⣿⣿⣿⣿⣿⣿⣿⣿⣿⣿⣱⣷⣿⣿⣿⣿⣿⣿⣿⢕⢕⢕⢕⢕⢕⢕⢕⢕⢕⢕⢕⢕⢕⢕⢕⢕⢕⢕⢕⢕⢕⢕⢕⢕⣿⣿⣿⣿⡇⢕⢕⢕⢕⢕⢕⢕⢕⢕⢕⢕⢕⢕⢕⢕⢕⢕⢕⢕⢕⢕⢕⢕⢕⢕⢕⢕⢕⢕⢕⢕⢕⢕⠀⢅⢕⢕⢕⠕⠀⠀⠀⢀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⡼⢱⣾⢟⢕⢕⢕⢕⠀⠀⠀⠀⠀⠀⠀⠀⠀⠀⠀⠀⠀⠄⠀⠀⠀⠀⠀⠀⠀⠀⠀⠈⢿⣷⣷⡝⠃⠄⠄⠀⠀⠀⠀⠀⠀⠁⠐⠀⢀⢀⢀⣀⢀⢀⢀⢀⠀⠀⠀⠀⢀⠀⠀⠀⠀⠀⠀⠀⠀⠀⠀⠀⠀⠀⠀⠀⢸⣿⣿⣿⣿⣿⣿⣿⣿⣿⣿⣿⣿⣿⣿⣿⣿⣿⣿⣿⣿⢕⢕⢕⢕⢕⢕⢕⢕⢕⢕⢕⢕⢕⢕⢕⢕⢕⢕⢕⢕⢕⢕⢕⢕⢕⣿⣿⣿⣿⡇⢕⢕⢕⢕⢕⢕⢕⢕⢕⢕⢕⢕⢕⢕⢕⢕⢕⢕⢕⢕⢕⢕⢕⢕⢕⢕⣵⣵⣵⣕⣕⢕⠐⠄⠐⠕⢕⠕⢀⣀⣤⡔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⡕⢕⢱⢎⣱⣿⢏⢱⢾⢕⢕⢔⠀⠀⠀⠀⠀⠀⠀⠀⠀⠀⠀⠀⠀⠀⠀⠀⠀⠀⠀⠀⠀⠀⠀⠀⠜⡏⢿⡇⠀⠀⠀⠀⠀⠀⠀⠀⠀⠀⠀⠀⠁⠁⠑⠋⠕⠕⠕⠕⢔⢔⢕⢵⢕⢕⢕⢔⢄⢄⢀⠀⠀⠀⠀⠀⠀⠀⠀⣠⡾⣿⣿⣿⣿⣿⣿⣿⣿⣿⣿⣿⣿⣿⣿⣿⣿⣿⣿⣿⡇⢕⢕⢕⢕⢕⢕⢕⢕⢕⢕⢕⢕⢕⢕⢕⢕⢕⢕⢕⢕⢕⢕⢕⢕⢕⣿⣿⣿⣿⡇⢕⢕⢕⢕⢕⢕⢕⢕⢕⢕⢕⢕⢕⢕⢕⢕⢕⢕⢕⢕⢕⢕⢕⢕⢕⢸⣿⣿⣿⣿⡿⢿⡷⢔⢔⢄⢁⠻⣿⣿⣿⢇⢕⢕⢕⢕⢕⢕⢕⢕⢕⢕⢕⢕⢕⢕⢕⢕⢕⢕⢕⢕⢕⢕⢕⢕⢕⢕⢕⢕⢕⢕⢕⢕⢕⢕⢕⢕⢕⢕⢕⢕⢕⢕⢕⢕⢕⠀</a:t>
            </a:r>
            <a:br/>
            <a:r>
              <a:t>⣳⣕⡱⢕⢱⢕⡕⢕⢕⢕⢕⢕⢕⢕⢕⢕⢕⢜⢕⢕⢕⢎⢕⢱⢕⣱⡿⢕⢱⢏⢇⢕⢜⠁⠀⠀⠀⠀⠀⠀⠀⠀⠀⠀⠀⠀⠀⠀⠀⠀⠀⠀⠀⠀⠀⠀⠀⠀⠀⠇⢸⢕⣶⣷⡆⠀⠀⠀⠀⠀⠀⠀⠀⠀⠀⠀⠀⠀⠀⠀⠀⠀⠀⠀⠀⠀⠀⠀⠀⠀⠀⠀⠀⠀⠀⠀⠀⠀⠀⠀⢰⣿⣿⣿⣿⣿⣿⣿⣿⣿⣿⣿⣿⣿⣿⣿⣿⣿⣿⣿⣿⣿⡇⢕⢕⢕⢕⢕⢕⢕⢕⢕⢕⢕⢕⢕⢕⢕⢕⢕⢕⢕⢕⢕⢕⢕⢕⢕⣿⣿⣿⣿⢇⢕⢕⢕⢕⢕⢕⢕⢕⢕⢕⢕⢕⢕⢕⢕⢕⢕⢕⢕⢕⢕⢕⣵⣵⣧⣵⣿⡿⢿⣏⣝⣽⣷⣷⣽⣟⣳⢔⠘⢿⡟⢕⢕⢕⢕⢕⢕⢕⢕⢕⢕⢕⢕⢕⢕⢕⢕⢕⢕⢕⢕⢑⢕⢕⢕⢕⢕⢕⢕⢕⢕⢕⢕⢕⢕⢕⢕⢕⢕⢕⢕⢕⢕⢕⢕⢕⢕⠀</a:t>
            </a:r>
            <a:br/>
            <a:r>
              <a:t>⣯⣗⢯⡷⢵⡣⢽⡣⢕⢕⢕⢱⢕⢱⢕⢵⣕⢵⡕⢵⣕⢕⡱⢕⣼⢟⢕⢱⢇⢕⢱⡝⢕⢄⠀⠀⠀⠀⠀⠀⠀⠀⠀⠀⠀⠀⠀⠀⠀⠀⠀⠀⠀⠀⠀⠀⠀⠀⠁⠀⠀⠈⠻⣿⡗⠀⠀⠀⠀⠀⠀⠀⠀⠀⠀⠀⠀⠀⠀⠀⠀⠀⠀⠀⠀⠀⠀⠀⠀⠀⠀⠀⠀⠀⠀⠀⠀⠀⠀⢀⣾⣿⣿⣿⣿⣿⣿⣿⣿⣿⣿⣿⣿⣿⣿⣿⣿⣿⣿⣿⣿⣿⡇⢕⢕⢕⢕⢕⢕⢕⢕⢕⢕⢕⢕⢕⢕⢕⢕⢕⢕⢕⢕⢕⢕⢕⢕⢕⣿⣿⣿⣿⢇⢕⢕⢕⢕⢕⢕⢕⢕⢕⢕⢕⢕⢕⢕⢕⢕⢕⢕⢕⢕⢕⣾⣿⣿⡿⣫⣷⣾⣿⣿⣿⣿⣿⣿⣿⣿⣿⣿⣆⠈⢑⢕⢕⢕⢕⢕⢕⢕⢑⢕⢕⢕⢕⢕⢕⢕⢕⢕⢕⢕⠀⢕⢕⢕⢕⢕⢕⢕⢕⢕⢕⢕⢕⢕⢕⢕⢕⢕⢕⢕⢕⢕⢕⢕⢕⢕⢕⠀</a:t>
            </a:r>
            <a:br/>
            <a:r>
              <a:t>⣿⣕⢗⢜⡗⢝⡣⢝⡣⢕⢕⢕⢹⢜⡳⢽⡳⢽⡺⢽⢇⡸⢕⡼⢏⢕⢱⢇⢕⢕⢯⢇⢕⣿⢄⠀⠀⠀⠀⠀⠀⠀⠀⠀⠀⠀⠀⠀⠀⠀⠀⠀⠀⠀⠀⠀⠀⠀⠀⠀⠀⠀⠀⠀⠀⠀⠀⠀⠀⠀⠀⠀⠀⠀⠀⠀⠀⠀⠀⠀⠀⠀⠀⠀⠀⠀⠀⠀⠀⠀⠀⠀⠀⠀⠀⠀⠀⠁⠔⢜⣿⣿⣿⣿⣿⣿⣿⣿⣿⣿⣿⣿⣿⣿⣿⣿⣿⣿⣿⣿⣿⣿⡇⢕⢕⢕⢕⢕⢕⢕⢕⢕⢕⢕⢕⢕⢕⢕⢕⢕⢕⢕⢕⢕⢕⢕⢕⢸⣿⣿⣿⣿⢕⢕⢕⢕⢕⢕⢕⢕⢕⢕⢕⢕⢕⢕⢕⢕⢕⢕⢕⢕⢕⢕⢻⣫⣷⣿⣿⣿⣿⣿⣿⣿⣿⣿⣿⣿⣿⣿⣿⡿⢕⢕⢕⢕⢕⢕⢕⢕⢕⢕⢕⢕⢕⢕⢕⢕⢕⢕⢕⢕⠁⢕⢕⢕⢕⢕⢕⢕⢕⢕⢕⢕⢕⢕⢕⢕⢕⢕⢕⠁⢕⢕⢕⢕⢕⢕⢕⢕⠀</a:t>
            </a:r>
            <a:br/>
            <a:r>
              <a:t>⣏⢕⢜⢕⢜⢗⢕⢇⢝⢣⢕⢇⢱⢕⢕⢕⢾⣳⡽⢇⢕⢕⢞⢕⢕⢱⢕⢕⢕⣗⢝⢕⣼⡇⠑⠀⠀⠀⠀⠀⠀⠀⠀⠀⠀⠠⠤⠤⠤⠄⠀⢄⠄⠄⠂⠀⠀⠀⠀⠀⠀⠀⠀⠀⠀⠀⠀⠀⠀⠀⠀⠀⠀⠀⠀⠀⠀⠀⠀⠀⠀⠀⠀⠀⠀⠀⠀⠀⠀⠀⠀⠀⠀⠀⠀⠀⠀⠀⢀⣱⢜⢻⣿⣿⣿⣿⣿⣿⣿⣿⣿⣿⣿⣿⣿⣿⣿⣿⣿⣿⣿⣿⡇⢕⢕⢕⢕⢕⢕⢕⢕⢕⢕⢕⢕⢕⢕⢕⢕⢕⢕⢕⢕⢕⢕⢕⢕⢸⣿⣿⣿⣿⢕⢕⢕⢕⢕⢕⢕⢕⢕⢕⢕⢕⢕⢕⢕⢕⢕⢕⢕⢕⢕⣱⣾⣿⣿⣿⣿⣿⣿⣿⣿⣿⣿⣿⣿⣿⣿⣿⣿⣿⢕⢕⢕⢕⢕⢕⢕⢕⢄⢕⢕⢕⢕⢕⢕⢕⢕⢕⢕⠕⠀⢕⢕⢕⢕⢕⢕⢕⢕⢕⢕⢕⢕⢕⢕⢕⢕⢕⢕⠀⢕⢕⢕⢕⢕⢕⢕⢕⠀</a:t>
            </a:r>
            <a:br/>
            <a:r>
              <a:t>⡧⢕⢕⢕⢕⢜⢕⢕⢕⢕⢱⢝⢎⢕⢣⢕⢗⢜⢕⢕⢑⢜⢕⢕⢕⢇⢕⢕⣸⡪⢑⢕⢻⢕⢕⠀⠀⠀⠀⠀⠀⠀⢔⠔⠀⠀⠀⠀⢀⠐⠀⠀⠀⠀⠀⠀⠀⠀⠀⠀⠀⠀⠀⠀⠀⠀⠀⠀⠀⠀⠀⠀⠀⠀⠀⠀⠀⠀⠀⠀⠀⠀⠀⠀⠀⠀⠀⠀⠀⠀⠀⠀⠀⠀⠀⠀⠀⠀⠁⠙⢗⡕⢹⣿⣿⣿⣿⣿⣿⣿⣿⣿⣿⣿⣿⣿⣿⣿⣿⣿⣿⣿⡇⢕⢕⢕⢕⢕⢕⢕⢕⢕⢕⢕⢕⢕⢕⢕⢕⢕⢕⢕⢕⢕⢕⢕⢕⢸⣿⣿⣿⣿⢕⢕⢕⢕⢕⢕⢕⢕⢕⢕⢕⢕⢕⢕⢕⢕⢕⢕⢱⢞⣽⣿⣿⣿⣿⣿⣿⣿⣿⣿⣿⣿⣿⣿⣿⣿⣿⣿⣿⣿⢕⢕⢕⢕⢕⢕⢕⢕⠅⢕⢕⢕⢕⢕⢕⢕⢕⢕⢕⠀⢔⢕⢕⢕⢕⢕⢕⢕⢕⢕⢕⢕⢕⢕⢕⢕⢕⢕⠑⠀⢕⢕⢕⢕⠑⢕⢕⢕⠀</a:t>
            </a:r>
            <a:br/>
            <a:r>
              <a:t>⢷⢜⢕⢜⢕⢕⢕⢕⢕⢇⡕⢣⢕⢇⡕⢇⢜⢕⢕⢕⢕⢕⢔⢕⢇⢕⢕⢕⢿⢕⢕⢕⢕⢕⢕⢔⠀⠀⠀⠀⠀⠀⠀⢀⠀⠀⠀⠀⠀⠀⠀⠀⠀⠀⠀⠀⠀⠀⠀⠀⠀⠀⠀⠀⠀⠀⠀⠀⠀⠀⠀⠀⠀⠀⠀⠀⠀⠀⠀⠀⠀⠀⠀⠀⠀⠀⠀⠀⠀⠀⠀⠀⠀⠀⠀⠀⠀⠀⠀⠀⠈⠑⠕⠟⠟⠋⠉⠝⢿⣿⣿⣿⣿⣿⣿⣿⣿⣿⣿⣿⣿⣿⡇⢕⢕⢕⢕⢕⢕⢕⢕⢕⢕⢕⢕⢕⢕⢕⢕⢕⢕⢕⢕⢕⢕⢕⢕⢸⣿⣿⣿⣿⢕⢕⢕⢕⢕⢕⢕⢕⢕⢕⢕⢕⢕⢕⢕⢕⢕⢕⢸⣿⣿⣿⣿⣿⣿⣿⣿⣿⣿⣿⣿⣿⣿⣿⣿⣿⣿⣿⣿⣿⢕⢕⢕⠑⢕⢕⢕⢕⠀⢕⢕⢕⢕⢕⢕⢕⢕⢕⢕⠀⠀⢕⢕⢕⢕⢕⢕⢕⢕⢕⢕⢕⢕⢕⢕⢕⢕⢕⠀⢀⢕⢕⠑⢕⠀⢕⢕⢕⠀</a:t>
            </a:r>
            <a:br/>
            <a:r>
              <a:t>⡷⢕⢕⢕⡕⢵⡝⢱⣕⣕⣜⢕⢕⣕⣼⢗⢕⡼⢇⢕⢕⠔⢕⢕⢕⢕⢕⢕⢵⢕⢕⢕⢕⢕⢕⢕⢀⠀⠀⠀⠀⠀⠀⠁⢀⠄⠀⠀⠀⠀⢀⢕⢕⢕⢔⢄⢀⠀⠀⠀⠀⠀⠀⠀⠀⠀⢀⣴⡇⠀⠀⠀⠀⠀⠀⠀⠀⠀⠀⠀⠀⠀⠀⠀⠀⠀⠀⠀⠀⠀⠀⠀⠀⠀⠀⠀⠀⠀⠀⠀⠀⠐⠀⠀⠀⠀⠀⠀⠘⢿⣿⣿⣿⣿⣿⣿⣿⣿⣿⣿⣿⣿⡇⢕⢕⢕⢕⢕⢕⢕⢕⢕⢕⢕⢕⢕⢕⢕⢕⢕⢕⢕⢕⢕⢕⢕⢕⢸⣿⣿⣿⣿⢕⢕⢕⢕⢕⢕⢕⢕⢕⢕⢕⢕⢕⢕⢕⢕⢕⢱⣿⣿⣿⣿⣿⣿⣿⣿⣿⣿⣿⣿⣿⣿⣿⣿⣿⣿⣿⣿⣿⡏⢕⢕⢕⠀⢕⢕⢕⢕⠀⢕⢕⢕⠑⢕⢕⢕⢕⢕⠀⠀⠀⢕⢕⢕⢕⢕⢕⢕⢕⢕⢕⢕⢕⢕⢕⢕⢕⠁⠀⢕⢕⢕⢕⢕⠀⠑⢕⢕⠀</a:t>
            </a:r>
            <a:br/>
            <a:r>
              <a:t>⣿⣧⡟⢷⣝⢳⣝⢳⣝⡳⣮⣻⣧⣼⡯⢕⣷⡯⢕⢕⠑⢕⢕⢕⢕⢕⣼⣷⣕⢄⢕⢕⢕⢕⢕⢕⢱⢄⠀⠀⠀⠀⠀⠀⠀⠐⠀⠀⠀⠀⠀⢕⢕⢕⢕⢕⢕⢕⢄⢀⠀⠀⠀⠀⣠⣷⣿⣿⢕⢀⠀⠀⠀⠀⠀⠀⠀⠀⠀⠀⠀⠀⠀⠀⠀⠀⠀⠀⠀⠀⠀⠀⠀⠀⠀⠀⢄⢰⠀⠀⠀⠀⠀⠀⠀⠀⠀⠀⠀⢜⣿⣿⣿⣿⣿⣿⣿⣿⣿⣿⣿⣿⡗⢇⢕⢕⢕⢕⢕⢕⢕⢕⢕⢕⢕⢕⢕⢕⢕⢕⢕⢕⢕⢕⢕⢕⢕⢸⣿⣿⣿⣿⢕⢕⢕⢕⢕⢕⢕⢕⢕⢕⢕⢕⢕⢕⢕⢕⢕⣾⣿⣿⣿⣿⣿⣿⣿⣿⣿⣿⣿⣿⣿⣿⣿⣿⣿⣿⣿⣿⣿⡇⢕⢕⢕⠀⢕⢕⢕⠀⠀⢕⢕⢕⠀⢕⢕⢕⢕⢕⠀⠀⠀⢕⢕⢕⢕⢕⢕⢕⢕⢕⢕⢕⢕⠕⢕⢕⢕⠕⠀⢕⢕⢕⢔⢕⠀⠀⢕⢕⠀</a:t>
            </a:r>
            <a:br/>
            <a:r>
              <a:t>⣿⣧⣝⢷⡼⢿⣮⡟⢮⡝⢮⣽⢾⣝⢇⣼⣿⡇⢕⠕⢑⢕⢕⢕⢕⢕⢿⣝⢏⢕⢕⢕⢕⢕⢕⢅⢵⢕⢕⠀⢀⠀⠀⠀⠔⠀⠔⠀⠀⠀⢀⢕⢕⢕⢕⢕⢕⢕⢕⢱⣱⡴⢠⣾⣿⣿⣿⣿⣿⣿⣿⣿⣿⣿⣿⣿⡿⢿⠗⠐⠀⠀⠀⠀⠀⠀⠀⠀⠀⠀⠀⠀⠀⠀⠀⠀⢕⡹⠁⠀⠀⠀⠀⠀⠀⠀⠀⠀⠀⢕⣿⣿⣿⣿⣿⣿⣿⣿⣿⢿⢿⢟⢇⢕⢕⢕⢇⢱⢕⢱⢕⢕⢕⢕⢕⢕⢕⢕⢕⢕⢕⢕⢕⢕⢕⢕⢕⣼⣿⣿⣿⡇⢕⢕⢕⢕⢕⢕⢕⢕⢕⢕⢕⢕⢕⢕⢕⢕⢸⣿⣿⣿⣿⣿⣿⣿⣿⣿⣿⣿⣿⣿⣿⣿⣿⣿⣿⣿⣿⣿⣿⣧⢕⢕⠁⠀⢕⢕⢕⠀⠀⢕⢕⢕⠀⠑⢕⢕⢕⠑⠀⠀⠀⠁⢕⢕⢕⢕⢕⢕⢕⢕⢕⢕⢕⠀⢕⢕⢕⠀⠀⢕⢕⠁⢕⢕⠀⠀⢕⢕⠀</a:t>
            </a:r>
            <a:br/>
            <a:r>
              <a:t>⣿⣿⣳⣷⣟⡳⢧⡝⢧⣝⢷⣝⢻⢇⢕⣯⣏⢇⢕⠑⢕⢕⢕⢕⢕⣼⡟⢾⡇⢕⢕⢕⢕⢕⢕⢑⣵⡇⢕⢀⢕⢄⠀⠀⠀⠀⠀⠀⠀⠀⠁⠁⠑⠕⢕⢕⢕⡱⣵⣾⣿⣧⣿⣿⣿⣿⣿⣿⣿⣿⡏⠉⠁⠁⠁⠀⠀⠀⠀⠀⠀⠀⠀⠀⠀⠀⠀⠀⠀⠀⠀⠀⠀⠀⠀⠀⣎⣀⠀⠀⠀⠀⠀⠀⠀⠀⠀⠀⠀⡸⢟⢟⢏⣝⣏⢹⢇⡱⢕⢱⢕⣱⢕⢕⢕⣕⢵⢕⡱⢕⡣⢕⢕⢕⢕⢕⢕⢕⢕⢕⢕⢕⢕⢕⢕⢕⢕⣿⣿⣿⣿⢕⢕⢕⢕⢕⢕⢕⢕⢱⢗⢱⢗⡱⢜⣕⢕⡜⣿⣿⣿⣿⣿⣿⣿⣿⣿⣿⣿⣿⣿⣿⣿⣿⣿⣿⣿⣿⣿⣿⣿⡇⢕⢕⠀⠀⢕⢕⢕⠀⠀⠀⢕⢕⠀⠀⢕⢕⢕⠀⠀⠀⠀⠀⢕⢕⢕⢕⢕⢕⢕⢕⢕⢕⢕⠀⢕⢕⢕⠀⠀⢕⢕⢀⢕⢕⠀⠀⢕⢕⠀</a:t>
            </a:r>
            <a:br/>
            <a:r>
              <a:t>⣿⣟⡻⣷⣸⢵⢧⢿⣵⣸⣷⣮⡿⢕⣿⢷⣿⢕⢕⢄⢕⢕⢕⢕⢱⢾⣽⡻⣧⠕⢕⢕⢕⢕⢕⣾⣿⣧⢕⢱⢕⢕⢄⠀⠀⠀⠀⠀⠀⠀⠀⠀⠀⠀⠀⠈⠑⠻⢿⣿⣿⣿⣿⣿⣿⣿⣿⣿⣿⣿⣷⣶⣴⣤⣤⣤⣤⣤⣴⣴⣴⣴⠄⠀⠀⠀⠀⠀⠀⠀⠀⠀⠀⠀⠀⣰⢜⢿⠇⠀⠀⠀⠀⠀⠀⠀⠀⠀⠀⢱⡱⢕⡇⢕⢕⢜⢕⢕⢕⢕⢱⢕⢹⢕⢸⢕⡜⢕⡗⢜⢕⢇⢕⢕⢵⢇⢕⢗⢱⢇⢕⢕⣕⢕⢕⢵⢕⢜⣿⣿⣿⣕⢕⣎⣵⣜⡱⢕⡕⢕⣱⢕⣜⢕⢎⡱⢞⢧⣿⣿⣿⣿⣿⣿⣿⣿⣿⣿⣿⣿⣿⣿⣿⣿⣿⣿⣿⣿⣿⣿⣿⡇⢕⢕⠀⠀⢕⢕⢕⠀⠀⠀⢕⢕⢔⠀⠕⢕⢕⠀⠀⠀⠀⠀⠕⢕⢕⢕⢕⢕⢕⢕⢕⢕⢕⠀⢕⢕⠁⠀⠀⢕⠁⢀⢕⢕⠀⠀⢕⢕⠀</a:t>
            </a:r>
            <a:br/>
            <a:r>
              <a:t>⣿⣟⢻⢧⢟⢿⣽⢿⣿⣟⡳⢽⡕⢱⣿⡷⣿⢕⠁⢕⢕⢕⢕⢕⣼⣾⣽⣻⣿⢀⢕⢕⢕⠀⠁⠟⠛⠙⢁⢕⢕⠕⠀⠀⠀⠀⠀⠀⠀⠀⠀⠀⠀⠀⠀⠀⠀⠀⠀⠈⠛⠿⢿⣿⣿⣿⣿⣿⣿⣿⣟⢟⠟⠟⠟⠟⠟⠛⠛⠙⠉⠁⠀⠀⠀⠀⠀⠀⠀⠀⠀⠀⠀⠀⢄⣵⠕⠁⠀⠀⠀⠀⠀⠀⠀⠀⠀⠀⠀⢕⢕⢕⢗⢕⢕⢕⢕⢜⢕⢣⢕⢕⢕⢕⢕⢝⢗⢪⢕⡎⢕⣕⢕⣕⡕⣕⡵⢕⣱⢝⣗⣏⣗⣿⢮⣵⣵⣿⣿⣿⣿⢿⢷⡷⢼⣹⢞⣫⣿⣯⣵⣏⡵⢎⢱⢕⣕⢸⣿⣿⣿⣿⣿⣿⣿⣿⣿⣿⣿⣿⣿⣿⣿⣿⣿⣿⣿⣿⣿⣿⣿⣷⢕⢕⠀⠀⠁⢕⢕⠀⠀⠀⢕⢕⢕⢀⠀⢕⢕⢔⠀⠀⠀⠀⠀⢕⢕⢕⢕⢕⢕⢕⢕⢕⢕⠀⠀⢕⠀⠀⠀⢕⠀⢕⢕⢕⠀⠀⠀⢕⠀</a:t>
            </a:r>
            <a:br/>
            <a:r>
              <a:t>⣷⡝⢷⣜⡹⢧⣕⣵⣷⢹⢽⢽⢕⢾⣹⣿⣿⢕⢕⢇⢕⢕⠀⠀⢝⢝⢕⢕⢕⡕⢕⢕⢕⠀⠕⢕⠀⢀⢇⢜⠑⠀⠀⠀⠀⠀⠀⠀⠀⠀⠀⠀⠀⠀⠀⠀⠀⠀⠀⠀⠀⠀⠀⠙⢿⣿⣿⣿⣿⣿⣿⣷⣴⣄⣄⣄⣀⣀⣀⣀⡀⠀⠀⠀⠀⠀⠀⠀⠀⠀⠀⠀⢠⣴⣷⣷⣷⡆⠀⠀⠀⠀⠀⠀⠀⠀⠀⠀⠀⢕⢇⢕⢗⢱⢕⡱⢕⡇⢕⣗⢵⢕⣕⣵⣵⣵⣕⡪⢷⣾⣽⣗⡯⢵⣫⢽⣻⢽⣞⡹⢞⢗⢫⢝⣫⢟⣏⢝⢞⢽⢟⣯⢇⣜⡝⢗⡺⢵⣽⣵⣞⡵⢞⣇⣗⣯⡕⣿⣿⣿⣿⣿⣿⣿⣿⣿⣿⣿⣿⣿⣿⣿⣿⣿⣿⣿⣿⣿⣿⣿⣿⣿⢕⢕⠀⠀⠀⢕⠁⠀⠀⠀⠁⢕⢕⢕⠀⠁⢕⢕⠀⠀⠀⠀⠀⢕⢕⢕⢕⢕⢕⢕⢕⢕⢕⠀⠀⢕⠀⠀⠀⠀⠀⢕⢕⢕⠀⠀⠀⢕⠀</a:t>
            </a:r>
            <a:br/>
            <a:r>
              <a:t>⣿⡿⢷⡟⢵⢼⡟⢷⡇⢕⢕⢕⢕⢕⢕⢕⢜⢕⢕⡕⢕⢕⠄⢔⡕⢕⢜⢕⢕⢕⢕⢕⢕⠀⠀⠀⢄⢕⢗⠀⠀⠀⠀⠀⠀⠀⠀⠀⠀⠀⠀⠀⠀⠀⠀⠀⠀⠀⠀⠀⠀⠀⠀⠀⠀⠁⠙⠛⠻⢿⣯⣽⣟⡟⢟⠻⠿⠿⠟⠟⠋⠁⠀⠀⠀⠀⠀⠀⠀⠀⠀⠀⠀⢕⢏⠁⠁⠀⠀⠀⠀⠀⠀⠀⠀⠀⠀⠀⣕⣗⢱⢕⡕⢵⣵⣧⣵⣷⣽⣗⡿⣟⣿⢽⣻⢿⣗⡯⣿⣗⣝⣝⢾⣿⣞⡯⣗⢫⢝⣟⢵⣕⡵⣗⣗⢹⢕⣪⣕⣎⢕⣳⡽⣗⣯⣵⣳⡽⣾⡿⣗⡮⢝⣗⣕⡕⣧⣿⣿⣿⣿⣿⣿⣿⣿⣿⣿⣿⣿⣿⣿⣿⣿⣿⣿⣿⣿⣿⣿⣿⣿⣿⢕⢕⠀⠀⠀⢕⠀⠀⠀⠀⠀⢕⢕⢕⠀⠀⠑⢕⠀⠀⠀⠀⠀⠀⢕⢕⢕⢕⢕⢕⢕⢕⢕⠀⠀⢕⠀⠀⠀⠀⢄⢕⠁⠁⠀⠀⠀⢕⠀</a:t>
            </a:r>
            <a:br/>
            <a:r>
              <a:t>⡟⢿⣕⢝⢇⡜⢕⢕⢝⢗⢕⢕⢕⢕⢱⢕⢜⢳⢁⡝⢅⢕⢀⢵⡜⢕⢕⡕⢕⠄⠕⠑⠑⠀⢀⢕⢕⠑⠀⠀⠀⠀⠀⠀⠀⠀⠀⠀⠀⠀⠀⠀⠀⠀⠀⠀⠀⠀⠀⠀⠀⠀⠀⠀⠀⠀⠀⠀⠀⠀⠈⠙⠟⠿⢿⢷⣷⣷⢶⠴⠄⠀⠀⠀⠀⠀⠀⠀⠀⠀⠀⠐⠺⠿⠟⠀⠀⠀⠀⠀⠀⠀⠀⠀⠀⠀⠀⢕⣕⢳⢵⣎⢝⢏⢹⢿⡻⢷⡗⣝⢼⣕⣪⢝⢺⢽⣗⡫⢟⡺⢝⣱⣵⢗⢕⣕⣝⡗⢵⣗⢽⣗⡮⢵⣳⢽⣷⣺⣟⣺⣿⣿⣮⣽⡗⢫⣗⣯⣕⢺⣷⣾⣯⣽⣿⣷⣸⣿⣿⣿⣿⣿⣿⣿⣿⣿⣿⣿⣿⣿⣿⣿⣿⣿⣿⣿⣿⣿⢟⣻⣿⣿⢕⢕⠀⠀⠀⠑⠀⠀⠀⠀⠀⠕⢕⢕⢕⠀⠀⠑⠀⡔⠀⠀⠀⠀⢕⢕⢕⢕⠕⢕⢕⢕⢕⠀⠀⠀⠀⠀⠀⠀⢕⢕⠀⠀⠀⠀⠀⢕⠀</a:t>
            </a:r>
            <a:br/>
            <a:r>
              <a:t>⡿⣧⡜⢕⢕⢕⢇⣕⢕⢧⡕⢱⣕⢕⢕⢱⢎⢇⢕⢕⢣⡕⢕⢵⢕⢕⢕⣟⢄⢀⡄⢄⢄⢔⢕⡕⠑⠀⠀⠀⠀⠀⠀⠀⠀⠀⠀⠀⠀⠀⠀⠀⠀⠀⠀⠀⠀⠀⠀⠀⠀⠀⠀⠀⠀⠀⠀⠀⠀⠀⠀⠀⠀⠀⠀⠀⠀⠀⠀⠀⠀⠀⠀⠀⠀⠀⠀⠀⠀⠀⠀⠀⠀⠀⠀⠀⠀⠀⠀⠀⠀⠀⠀⠀⢄⢔⢕⡕⢕⢕⢕⢕⢝⢗⢱⢕⢜⢝⢗⢧⣽⣗⣮⣕⡺⢽⣗⡮⣗⡮⢽⣗⢿⣗⣷⣽⣻⣷⣵⢿⢿⣳⡼⢿⣾⣿⣷⣿⢽⣿⣯⣗⡿⢽⣟⣹⣷⣷⣾⡞⣿⣿⣿⣿⣿⡏⣿⣿⣿⣿⣿⣿⣿⣿⣿⣿⣿⣿⣿⣿⣿⣿⣿⣿⣿⣿⣿⢏⢕⢝⢻⣿⢕⠕⠀⠀⠀⠀⠀⠀⠀⠀⠀⠀⢕⢕⢕⠀⠀⠀⠀⢹⡔⠀⠀⠀⠀⢕⢕⢕⠀⢕⢕⢕⠀⠀⠀⠀⠀⠀⠀⢔⢕⢕⠀⠀⠀⠀⠀⢕⠀</a:t>
            </a:r>
            <a:br/>
            <a:r>
              <a:t>⣷⢜⢣⣕⢕⢕⢕⢜⢷⣕⢝⢧⡜⢝⢕⡕⢕⢕⢕⢕⢕⢕⢕⢕⡕⢣⡼⣏⣵⣿⡟⢕⢕⢱⠊⢁⢄⢀⠀⠀⠀⠀⠀⠀⠀⠀⠀⠀⠀⠀⠀⠀⠀⠀⠀⠀⠀⠀⠀⠀⠀⠀⠀⠀⠀⠀⠀⠀⠀⠀⠀⠀⠀⠀⠀⠀⠀⠀⠀⠀⠀⠀⠀⠀⠀⠀⠀⠀⠀⠀⠀⠀⠀⠀⠀⠀⠀⠀⠀⠀⠀⠀⠀⠀⠀⢕⢕⢕⢜⢕⢇⢕⡕⢱⢕⢣⢽⣗⢪⣕⡇⢼⢗⢺⢿⢳⣼⣽⣕⢪⣿⣿⣽⣷⡯⣿⡾⢽⣟⡯⢽⣳⢿⣗⣳⣯⣟⡳⢽⣯⢹⢿⢿⢿⣞⡽⣟⣳⢯⣝⣸⣿⣿⣿⣿⣿⣿⣿⣿⣿⣿⣿⣿⣿⣿⣿⣿⣿⣿⣿⣿⣿⣿⣿⣿⣿⢏⢕⢕⢕⢕⢻⢕⠀⠀⠀⠀⠀⠀⠀⠀⠀⠀⠀⠁⢕⢕⢕⠀⠀⠀⢸⣿⡄⠀⠀⠀⢕⢕⠀⠀⢕⢕⢕⠀⠀⠀⠀⠀⠀⢀⢕⢕⢕⠀⠀⠀⠀⠀⢕⠀</a:t>
            </a:r>
            <a:br/>
            <a:r>
              <a:t>⡟⢷⡕⢕⢕⢕⢕⢕⢕⡜⢳⣕⢕⢣⢕⢝⢇⢕⢱⢕⢜⢗⢕⢕⢹⢇⣾⣿⣿⢟⢕⢕⠁⠐⠀⠁⠁⠁⢀⠀⠀⠀⠀⠀⠀⠀⠀⠀⠀⠀⠀⠀⠀⠀⠀⠀⠀⠀⠀⠀⠀⠀⠀⠀⠀⠀⠀⠀⠀⠀⠀⠀⠀⠀⠀⠀⠀⠀⠀⠀⠀⠀⠀⠀⠀⠀⠀⠀⠀⠀⠀⠀⠀⠀⠀⠀⠀⠀⠀⠀⠀⠀⠀⠀⣔⢗⢕⢕⡗⢵⣝⢕⢕⢕⢗⢜⢕⢕⢕⢕⢵⢕⢇⢕⣕⢱⢜⡟⢽⣟⢿⢽⣿⡗⢹⢟⢯⢝⣗⢽⣗⡷⢿⣗⢿⣿⣗⡽⢷⢗⠅⠀⠀⠀⠁⠙⢵⡻⢿⣟⣧⢿⣿⣿⡿⣿⣿⣿⣿⣿⣿⣿⣿⣿⣿⣿⣿⣿⣿⣿⣿⣿⣿⣿⣿⢏⢇⢸⢕⢕⢕⢕⡕⢄⠀⠀⠀⠀⠀⢀⡇⠀⠀⠀⠀⢕⢕⢕⠀⠀⠀⢸⣿⣷⢀⠀⠀⠁⢕⠀⠀⢕⢕⠑⠀⠀⠀⠀⠀⠀⢕⢕⢕⠀⠀⠀⠀⠀⠕⠁⠀</a:t>
            </a:r>
            <a:br/>
            <a:r>
              <a:t>⢿⢧⢕⢕⡕⢕⢕⢕⢕⢕⢕⢕⢗⢕⢜⢳⡕⢜⢧⡕⢕⢧⢕⢕⢇⢿⡿⡫⢕⠑⠑⠀⠀⠀⠀⠀⠀⠀⠀⠀⠀⠀⠀⠀⠀⠀⠀⠀⠀⠀⠀⠀⠀⠀⠀⠀⠀⠀⠀⠀⠀⠀⠀⠀⠀⠀⠀⠀⠀⠀⠀⠀⠀⠀⠀⠀⠀⠀⠀⠀⠀⠀⠀⠀⠀⠀⠀⠀⠀⠀⠀⠀⠀⠀⠀⠀⠀⠀⠀⠀⠀⢄⢔⢜⢇⢼⣕⢇⢼⣕⣇⣝⢗⢵⣕⡕⢕⢕⢕⢝⢕⢕⢕⣕⢇⢕⡕⢕⣕⢇⢜⣗⢳⢕⣗⢧⣝⣗⢧⣽⡷⢯⣟⣳⢽⣗⣿⣿⢎⢔⠄⠀⠀⠀⠀⠀⠀⠘⢿⣾⣿⢜⣿⣿⢷⣿⣿⣿⣿⣿⣿⣿⣿⣿⣿⣿⣿⣿⣿⣿⣿⣿⣿⣿⡏⣕⢵⡫⢕⢕⢕⢕⢇⡕⡄⠀⠀⠀⠀⢸⣇⠀⠀⠀⠀⠀⢕⢕⠀⠀⠀⢜⣿⣿⣇⠀⠀⠀⠕⠀⠀⢕⢕⠀⢸⡕⠀⠀⠀⠕⠔⠑⠐⠀⠀⠀⠀⠀⠕⠀⠀</a:t>
            </a:r>
            <a:br/>
            <a:r>
              <a:t>⣯⡝⢕⢕⢕⢕⢕⣕⢕⢕⡜⢕⣕⢜⢻⢕⢜⢳⢕⡜⢼⣵⢕⢱⠕⠘⠑⠁⠀⠀⠀⠀⠀⠀⠀⠀⠀⠀⠀⠀⠀⠀⠀⠀⠀⠀⠀⠀⠀⠀⠀⠀⠀⠀⠀⠀⠀⠀⠀⠀⠀⠀⠀⠀⠀⠀⠀⠀⠀⠀⠀⠀⠀⠀⠀⠀⠀⠀⠀⠀⠀⠀⠀⠀⠀⠀⠀⠀⠀⠀⠀⠀⠀⠀⠀⠀⠀⠀⠀⠀⢕⢕⢕⢕⡕⢳⢮⣝⡗⢼⣝⢣⢜⣗⢣⢝⢕⢕⣕⢕⢕⢕⢕⢱⢕⡕⢜⢝⢇⢜⢕⢇⢝⡗⢱⢕⢕⢻⢿⡾⣿⣟⣗⢿⣗⣟⢫⢇⢕⢕⢄⠀⠀⠀⠀⠀⠀⠀⠁⢫⡿⢗⢹⡟⣾⣿⣿⣿⣿⣿⣿⣿⣿⣿⣿⣿⣿⣿⣿⣿⣿⣿⣿⣿⣷⣾⣷⣎⣕⢇⢕⢣⢣⢕⢕⠀⠀⠀⢄⣿⣿⢀⠀⠀⠀⠀⠁⠕⠀⢄⠀⢕⣿⣿⣿⡔⠀⠀⠑⠀⠀⠕⠄⢀⣿⢇⠀⠀⠑⠀⠀⠀⠀⠀⠀⠀⠀⠀⠀⠀⠀</a:t>
            </a:r>
            <a:br/>
            <a:r>
              <a:t>⡿⢷⣕⢜⢧⡕⢕⢜⣇⢕⢹⢵⡕⢕⢧⡕⢕⢱⡕⢝⠇⢘⠅⠐⢄⠐⠀⠀⠀⠀⠀⢀⠀⠀⠀⠀⠀⠀⠀⠀⠀⠀⠀⠀⠀⠀⠀⠀⠀⠀⠀⠀⠀⠀⠀⢀⠀⠀⠀⠀⠀⠀⠀⠀⠀⠀⠀⠀⠀⠀⠀⠀⠀⠀⠀⠀⠀⠀⠀⠀⠀⠀⠀⠀⠀⠀⠀⠀⠀⠀⠀⠀⠀⠀⠀⠀⠀⢀⢠⣗⢳⢽⣕⢳⢜⡝⢳⢕⢕⢵⢜⢝⢳⢕⣕⢇⢜⡗⢣⢜⡕⢣⢕⢕⢕⢕⢕⢕⢕⢧⣜⣝⢗⢮⢕⢣⢼⣕⢣⢼⣕⢳⢽⣻⢾⣯⠕⢕⢕⢕⢕⠀⠀⠀⠀⠀⠀⠀⠀⠁⢜⡜⢸⣷⣿⣿⣿⣿⣿⣿⣿⣿⣿⣿⣿⣿⣿⣿⣿⣿⣿⣿⣿⣿⣿⣿⣿⣿⣿⣿⡿⢇⡱⢕⢕⠀⠀⠀⣵⣿⣿⡇⠀⠀⠀⠀⠀⠀⠀⢸⢀⢕⣿⣿⣿⣧⠀⠀⠀⠀⠀⠀⠀⢸⡟⠀⠀⠀⠀⠀⠀⠀⠀⠀⠀⠀⠀⠀⢠⠇⠀</a:t>
            </a:r>
            <a:br/>
            <a:r>
              <a:t>⣷⡕⢜⢇⢕⢝⢣⢕⢝⢱⢕⢕⢜⢕⡕⢝⠧⠑⢍⠔⠑⠁⠀⠕⠀⠀⠀⠀⣠⣔⢞⠁⠀⠀⠀⠀⠀⠀⠀⠀⠀⠀⠀⠀⠀⠀⠀⠀⠀⠀⠀⠀⠀⠀⢄⠕⢄⠀⠀⠀⠀⠀⠀⠀⠀⠀⠀⠀⠑⠔⡀⠀⠀⠀⠀⠀⠀⠀⠀⠀⠀⠀⠀⠀⠀⠀⠀⠀⠀⠀⠀⠀⢀⡰⡄⢔⢔⡝⢗⢎⡕⢕⢜⡕⢱⢕⡕⢱⣕⡕⢕⢕⡕⢕⢸⡝⢇⢵⣕⢕⢕⢕⢣⢜⡗⢣⢕⡕⢕⢕⡕⢕⢇⢕⢱⢜⣕⢣⢝⡗⢪⢝⢗⢼⣝⡇⠀⠁⢕⢕⢕⢕⠀⠀⠀⠀⠀⠀⠀⠀⢕⢎⢅⢜⢝⠿⠟⠛⠋⠙⠙⠛⠛⢻⣿⣿⣿⣿⣿⣿⣿⣿⣿⣿⣿⣿⣿⣿⡿⣇⣱⢇⡱⢜⢕⠀⠀⢕⣻⣿⣿⣇⠀⠀⠀⡀⠀⠀⠀⣿⣇⢕⣿⣿⣿⣿⠀⠀⠀⠀⠀⠀⢀⣿⢑⣵⢀⠀⠀⠀⠀⠀⠀⠀⠀⠀⠀⢄⡏⠀⠀</a:t>
            </a:r>
            <a:br/>
            <a:r>
              <a:t>⢜⢝⢧⢕⢕⢕⢕⢕⢕⢇⢕⢕⠕⢑⠅⠔⠑⠁⠀⠀⠀⠀⠀⠀⢀⣠⢦⢕⢞⠝⠀⠀⠀⠀⠀⠀⠀⠀⠀⠀⠀⠀⠀⠀⠀⠀⠀⠀⠀⠀⠀⠀⠀⠀⢕⢔⢄⠀⠀⠀⠀⠀⠀⠀⠀⠀⠀⠀⠀⠀⠈⢢⢄⠀⠀⠀⠀⠀⠀⠀⠀⠀⠀⠀⠀⢰⣴⣔⣄⣤⡔⢔⢵⢕⢕⢕⢣⣕⢕⢇⢜⢟⢧⣵⡟⢧⢝⢗⢧⣽⢗⢕⣕⡜⣣⣕⡝⢳⢼⣕⢳⢜⣗⢣⢜⡝⢣⢜⡗⢇⢝⢗⢇⢕⡜⢗⢜⢝⡳⣜⣕⡷⢵⣗⣞⠑⠀⠀⠀⠀⠀⠑⠔⢄⠀⠀⠀⠀⠀⠀⠀⠀⠁⠁⠀⠀⠀⢀⢀⢄⢀⢀⠀⠀⠘⢻⣿⣿⣿⣿⣿⣿⣿⣿⣿⣿⡿⢏⡱⡕⡜⢜⡕⢏⡜⢄⢜⢕⡣⣿⣿⣿⢀⠀⠀⣷⡀⠀⠀⣿⣿⣸⣿⣿⣿⣿⠀⠀⡀⠀⠀⠀⢸⣯⣾⡿⢇⠀⠀⠀⠀⠀⠀⢄⣀⢀⣄⣞⢁⠔⠀</a:t>
            </a:r>
            <a:br/>
            <a:r>
              <a:t>⣧⣕⡕⢳⣧⡕⢹⡷⢊⠝⠅⠐⠁⠀⠀⠀⠀⠀⠀⢀⡄⡔⢇⣵⣯⣾⣼⡏⠃⠀⠀⠀⠀⠀⠀⠀⠀⠀⠀⠀⠀⠀⠀⠀⠀⠀⠀⠀⠀⠀⠀⠀⠀⠀⠑⢕⢕⠀⠀⠀⠀⠀⠀⠀⠀⠀⠀⠀⠀⠀⠀⢕⢕⢕⢄⡀⠀⠀⠀⠀⠀⠀⠀⠀⠀⢜⢻⣿⣿⣿⣾⣧⡕⢕⢕⢗⢕⣜⢕⢇⣕⡝⢳⢵⣝⣗⣧⣝⢕⢸⣝⢗⢵⣝⣳⡕⢕⢕⢕⢜⢕⢱⢜⡕⢇⢕⡕⢗⢽⣕⣣⣽⣳⢷⣿⣟⣿⣿⣽⣟⣿⣝⡟⣿⡇⢀⢀⠀⠀⠀⢐⢔⢄⠁⠑⠀⠀⠀⠀⠀⠀⠀⢀⢄⢄⢔⢕⢕⢕⢕⢕⢕⢔⢀⠀⠀⢻⣿⣿⣿⣿⣿⣿⣿⣿⢏⢕⡱⣕⣕⣼⣷⢳⣳⢣⢗⢱⣷⣷⣿⣿⣿⡇⠀⠀⢻⣷⢀⢄⣿⣿⣿⣿⣿⣿⡏⢀⣵⣧⠀⠀⠀⢟⣵⣷⣾⡇⠀⠀⢀⢄⣠⣇⣕⣽⡽⣯⣾⣽⣷⠀</a:t>
            </a:r>
            <a:br/>
            <a:r>
              <a:t>⠛⠛⠛⠛⠛⠛⠛⠃⠀⠀⠀⠀⠀⠀⠀⠀⠐⠒⠚⠚⠋⠑⠛⠛⠛⠛⠛⠁⠀⠀⠀⠀⠀⠀⠀⠀⠀⠀⠀⠀⠀⠀⠀⠀⠀⠀⠀⠀⠀⠀⠀⠀⠀⠀⠀⠀⠁⠀⠀⠀⠀⠀⠀⠀⠀⠀⠀⠀⠀⠀⠀⠘⠛⠛⠓⠊⠑⠀⠀⠀⠀⠀⠀⠀⠀⠘⠓⠙⠛⠛⠛⠛⠃⠓⠊⠓⠓⠓⠓⠓⠛⠛⠓⠓⠛⠛⠓⠚⠛⠓⠘⠛⠓⠛⠛⠓⠃⠑⠓⠓⠓⠓⠚⠓⠓⠓⠚⠛⠛⠛⠛⠛⠛⠛⠛⠛⠛⠛⠛⠛⠛⠛⠛⠛⠃⠑⠑⠑⠐⠁⠁⠁⠁⠁⠀⠑⠑⠐⠐⠀⠐⠑⠑⠑⠑⠑⠑⠑⠑⠑⠑⠑⠑⠑⠑⠀⠘⠙⠛⠛⠛⠛⠛⠛⠃⠚⠛⠛⠛⠛⠛⠛⠛⠛⠛⠛⠛⠛⠛⠛⠛⠛⠃⠀⠀⠘⠛⠃⠑⠛⠛⠛⠛⠛⠛⠓⠛⠋⠙⠑⠀⠑⠛⠛⠛⠛⠃⠀⠐⠛⠛⠛⠛⠛⠛⠛⠛⠛⠛⠛⠀</a:t>
            </a:r>
            <a:b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⢍⢝⢕⢜⡛⠏⢕⢕⢸⡿⢛⢕⢕⢹⡿⢏⢕⠘⣿⢿⢇⢕⢕⢔⣿⣿⡇⢕⢌⢏⢝⢕⢕⢸⠿⡏⢕⢔⠛⠿⢕⢕⢘⡿⠿⡟⢕⢕⢙⠛⢕⢕⢕⢔⢕⢕⢔⢍⢟⢟⢕⢕⢜⢛⢇⢕⢔⠻⠿⢛⠛⢿⣿⣿⢕⢕⢹⣿⣿⢇⢕⢔⢝⢇⢕⢕⢜⠛⠛⢏⢝⠔⣈⣿⡇⢕⣿⣿⣿⡇⢹⣿⣿⡏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⢌⣷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⢸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⢅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⠔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⢄⢄⢀⢀⢅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⢇⣕⢼⣵⣕⢕⢅⢕⢕⢕⢕⢕⢕⢕⢕⠕⠑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⢃⠕⠕⠕⠅⢕⢑⢙⠝⢅⢕⠈⢙⢳⣵⢀⠁⠑⠑⢑⠁⢀⠀⠔⢔⢁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⠐⠐⠁⠁⠀⠀⠀⠁⠁⠀⠁⠀⠘⠗⠀⠀⠀⠁⠐⠑⢀⣄⣄⢀⢅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⢄⢤⣴⣔⢀⠀⢕⢝⢟⢗⠧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⣠⣴⣷⣔⢀⠀⠑⢜⢻⣷⣕⢕⢕⢜⣷⣇⢕⢜⢝⢗⢕⡜⢣⡕⢕⢕⢕⢕⠕⢕⢕⢕⡜⢗⢇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⢀⣴⣾⣿⣿⣿⣿⣿⣷⡄⠀⢁⢕⢕⢹⣷⡕⢕⢻⣿⡕⢕⢕⠑⠁⠁⠁⠈⠑⠑⢕⢕⡜⡜⢕⢵⢕⢇⢕⢱⢇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⢀⠀⠀⠀⠀⠀⠘⢻⣿⣿⣿⣿⣿⣿⣿⣿⣷⣕⢕⢕⢕⢻⣿⣧⡕⢝⠇⢕⢕⢀⢀⢀⣀⡀⢄⣔⣕⣕⣕⣏⣗⣗⡗⢗⢗⢳⢵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⠀⠀⠁⠝⣿⣿⣿⣿⣿⣿⣿⣿⣿⣧⡄⢁⢕⢅⠕⢕⢕⢕⣜⣜⢝⢝⢕⢝⢕⢕⣱⣵⣵⣽⣽⣽⣽⣽⣝⣟⡷⢷⣷⣔⡝⢝⢳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⢕⢕⢕⢕⢕⢝⢿⣿⣿⢿⢿⢿⢟⢏⢑⣕⡕⢕⢵⢗⢝⢝⢕⢕⢕⢕⢕⡕⢕⢕⢟⢟⠟⣟⣻⣿⡯⢕⢕⢝⢝⢟⢷⣯⣟⡳⢵⣕⢍⣷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⠔⠴⢶⢷⢗⣇⣝⣹⢕⠣⣵⢷⡾⢿⢟⢟⢝⢱⢎⢕⢕⢕⠕⢕⢑⢱⢕⡕⢜⣱⣕⣕⡅⠁⠗⢕⢑⢕⠕⠗⢗⢗⢕⡕⠕⢕⣜⢝⣕⣹⣵⢕⢝⢳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⣄⢴⢷⡿⢟⣝⣅⡗⢵⢅⢏⢕⢕⢕⢕⢕⢕⢕⢕⢕⢕⢕⢕⣕⣵⣞⢟⣵⢞⢟⢝⠍⠕⠁⢱⢸⣿⡇⣿⣿⡟⢕⣿⣿⡷⢇⢝⢟⢟⢟⢟⢟⢗⢛⢧⢵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⢐⢐⢜⢕⢕⢕⢕⠕⠕⠕⠑⠑⠁⠁⠁⠀⠁⠁⠑⠕⢕⢕⢕⢕⢕⢕⣾⣿⣿⣾⣍⢧⢕⢕⢕⠐⠀⠀⢸⢜⢏⣕⣝⣽⣵⣵⣵⣵⣕⣕⣵⣷⣷⣿⡟⢻⢷⣝⡻⡗⢕⢔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⠁⠀⠀⠀⠀⠀⠀⠀⠀⠀⠀⠀⠀⠀⠀⠀⠀⠀⠀⠁⠔⢕⢕⣿⣿⣿⣿⣿⣿⣿⣾⣷⣵⣵⢔⢔⣸⢕⣆⣤⢴⣶⣷⣷⣿⣿⣿⣿⣿⣿⣿⣿⣿⢕⢕⢜⢝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⡔⢔⠀⠀⠀⠀⠀⠀⠀⠀⢀⣀⣄⣤⣤⣔⡀⢄⢄⢀⢀⠀⠀⢕⣾⣿⣿⣿⣿⣿⣿⣿⣿⣿⣿⣿⣿⡟⢕⢝⠱⣷⣿⣿⣿⣿⣿⣿⣿⣿⣿⣿⣿⣿⣿⢇⢕⢕⢕⣵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⠅⠀⠀⠄⠀⢄⢰⣥⣶⣿⣿⣿⣿⣿⣿⣿⣷⣧⣵⣵⢕⢕⣸⣿⡟⢕⢿⣿⣿⣿⣿⣿⣿⣿⣿⣿⡇⢣⣷⣿⢿⣿⣿⣿⣿⣿⣿⣿⣿⣿⣿⣿⣿⣿⡕⢕⢕⢕⢝⡇⢕⢕⢕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⠑⠜⢿⢿⣿⣿⣿⣿⣿⣿⣿⣿⣿⣿⣿⢕⢅⣿⣿⣇⢕⢸⣿⣿⣿⣿⣿⣿⣿⣿⣿⣇⡿⢝⢕⢞⢿⢿⢿⢿⢟⣟⣿⣿⣿⣿⢿⢿⠿⣟⡇⢕⠁⠉⠁⠁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⠈⠙⠻⢿⣿⢞⠿⣿⣿⣿⣿⣷⣕⢜⣿⣿⣧⣼⣿⣿⣿⣿⣿⣿⣿⣿⣟⠟⢕⢱⢕⢕⢕⢔⠕⢕⠕⠑⠑⢕⢕⢕⢕⢞⢟⢛⣑⣄⣀⡴⢔⢇⠑⠀⢕⢕⢕⢕⢕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⠁⠁⠑⠜⠜⢝⢝⢕⢕⢕⢜⢿⣿⣿⣿⣿⣿⣿⣿⡿⡿⢛⠙⠱⠀⢕⢱⣷⣇⢿⣿⡇⠀⠀⠀⢱⣷⣷⣷⡾⣿⣿⡿⠟⠓⠘⠁⠁⢔⠀⢕⢕⢕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⠁⢁⢀⢄⢘⢻⣿⣿⣿⠿⡏⢟⢕⢕⢕⠐⠀⠀⠀⢇⢿⢿⢸⢟⢏⢔⢄⢀⢀⠑⠑⠑⠙⠉⠁⠀⠀⠀⠀⠀⠀⠀⠀⢰⠞⢋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⠐⢕⢕⠕⢕⢕⢕⢜⢟⢿⣎⢗⢼⣧⣵⣧⣄⣄⢄⠐⢕⣐⣕⣵⣷⡷⢕⢕⡕⡕⠀⠀⢄⢄⠀⠀⢕⠀⠀⠄⠄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⢀⢄⢄⢄⢔⢔⢔⢱⢑⠕⠕⠀⠀⠕⢕⢟⢿⣷⣧⣵⣕⡕⢕⠅⠕⢕⢱⣝⢝⢗⢕⢁⢔⢇⢛⢻⢽⢷⢷⢾⢟⣛⠇⠀⠀⢇⢅⠀⠑⠕⢔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⣄⣔⣴⣵⣷⣷⣾⣿⣧⣕⢕⢎⢑⢜⢕⢔⢀⢑⢀⢄⢅⢅⢅⢕⣑⣔⣕⣕⣕⣕⣕⣕⣕⣕⣝⣗⢗⢕⢕⢕⣼⣿⣿⣿⣿⢟⢏⠝⠀⠀⢄⢕⢀⠀⠀⠐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⠟⢟⢟⢿⢟⢟⢿⣿⣿⣿⣿⣿⣿⣷⣗⣷⣵⣵⣵⡕⢕⢕⢕⢕⢕⢕⢕⢕⢜⢝⢕⢕⡞⣕⢴⢅⢌⢝⣟⣝⣝⣝⣝⣝⣹⣽⡽⢵⠄⠀⠀⠕⢀⠁⠄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⠁⠑⠑⠕⠕⣕⢔⢝⢝⣿⣿⣿⣿⣿⣿⣿⣿⣿⡇⢕⢕⢅⢅⢕⠕⢑⢕⢕⢕⢜⣕⡵⢵⢗⠛⠏⠝⠍⠍⢝⢕⢱⢔⢔⢔⢕⢕⢔⠑⠔⢄⢔⢕⢔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⠔⢔⢔⢄⢄⢕⢿⡿⣫⣾⣿⣿⣿⣿⣿⣿⣿⣿⣿⢇⠕⠕⠕⢅⢑⢕⠅⢕⢑⢕⢕⢕⠑⠀⠀⠀⠀⠀⢀⢄⢕⢜⢣⢗⢕⢱⢕⡕⢕⢵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⠁⠁⠀⠕⢸⣾⣿⣿⣿⣿⣿⣿⣿⣿⣿⣿⢏⢕⢔⢔⢔⡴⢆⢕⢕⢕⢕⢕⢕⢕⢔⠄⠀⢄⢔⢱⢇⢕⢕⢕⢕⢕⠕⢘⠃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⠈⠙⠻⣿⣿⣿⣿⣿⣿⢏⢕⢕⢕⠱⢕⢕⢕⢕⢕⢕⢕⢕⢕⢕⢕⢕⢕⡑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⠁⠙⠻⢿⢟⢕⢕⢕⡱⢎⢕⢕⢕⢕⢕⢕⢕⢕⢕⢕⢕⢕⠱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⠁⠑⠕⢕⢄⠑⢕⢕⢕⢕⢕⢕⢕⢕⢕⢕⣱⢗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⠐⠐⠄⠄⢄⠀⠀⠐⠀⠀⠀⠀⠀⠀⠀⠀⠁⠑⢕⢑⢕⢕⢕⢕⢕⢕⢕⢜⢜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⢄⠀⠀⠀⠀⠀⠀⠀⠀⢄⢔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⢕⠀⠀⠀⠀⢀⢄⢀⠀⠀⠕⢕⠕⢕⢅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⠁⠀⢀⢄⢕⢕⢕⢕⢄⠀⠀⢁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⢄⢔⢕⢕⢕⢕⢕⢕⢕⢕⢄⢕⢕⢕⣸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⢄⢔⢕⢕⢕⢕⢕⢕⢕⢕⢕⢕⢕⢕⢕⢕⢕⣱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⢕⢕⢕⢕⢔⢁⠕⠕⠕⠕⠕⠕⠕⠕⠕⠕⠕⢕⣱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⢕⣵⣷⣵⣕⢕⢔⠀⠀⠀⢄⢄⢄⢄⢀⠀⠀⠱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⢄⢅⢻⣿⣿⣿⣷⣕⢕⢄⠀⠅⢕⠕⠑⠁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⢜⢟⢿⢟⢟⠑⠁⠐⠀⠀⢄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⢄⢀⠀⠀⠁⠀⢄⠔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⢔⢀⠀⠀⠀⠀⠕⠀⠀⢀⠀⢅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⢔⢄⢀⠀⠀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⢀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⢜⣿⣿⣿⣿⣿⣿⣿⣿⡿⢟⢕⢕⢕⢟⢻⢟⢟⢇⢕⢕⢱⢏⢝⢕⢕⢕⢕⢕⢕⢕⢕⢕⢕⢕⢕⢕⢕⢕⢕⢕⢕⢕⢕⢕⢕⢕⢕⢕⢕⢕⢕⢝⢹⣽⣿⣟⣟⣻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⢜⢿⣿⣿⣿⣿⣿⡕⢕⢕⢕⢕⢕⢕⢕⢕⢕⢕⢕⢕⢕⢕⢕⢕⢕⢕⢕⢕⢕⢕⢕⢕⢕⢕⢕⢕⢕⢕⢕⢕⢕⢕⢕⢕⢕⢕⢕⢕⢕⢕⢕⢕⢕⢕⢝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⢜⢻⣿⣿⣿⡿⢟⢇⢕⢕⢕⢕⢕⢕⢕⢕⢕⢕⢕⢕⢕⢕⢕⢕⢕⢕⢕⢕⢕⢕⢕⢕⢕⢕⢕⢕⢕⢕⢕⢕⢕⢕⢕⢕⢜⢝⣿⣿⢿⢷⢷⢧⢵⢕⢱⣜⡻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⢜⢻⡫⢗⢕⢕⢕⢕⢕⢕⢕⢕⢕⢕⢕⢕⢕⢕⢕⢕⢕⢕⢕⢕⢕⢕⢕⢕⢕⢕⢕⢕⢕⢕⢕⢕⢕⢕⢕⢕⢕⢕⢕⣱⣿⣿⡕⢕⢕⢕⢕⢕⢕⢕⢝⢕⢝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⢕⢕⢕⢕⢕⢕⢕⢕⢕⢕⢕⢕⢕⢕⢕⢕⢕⢕⢕⢕⢕⢕⢕⢕⢕⢕⢕⣱⣿⣿⣿⣷⢕⢕⢕⢕⢕⢕⢕⢕⢕⢕⢕⢹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⡷⢕⢕⢕⢕⢕⢕⣱⡵⢗⢎⢝⢕⢕⢕⢕⢕⢕⢕⢕⢕⢕⢕⢕⢕⢕⢕⢕⢕⢕⢕⢕⢕⢕⢕⢕⢕⢕⢕⢕⢕⢕⢕⢕⢱⣿⣿⣿⣿⣿⣇⢕⢕⢕⢕⢕⢕⢕⢕⢕⢕⢕⢜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⣿⢿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⣿⢟⢕⢇⢕⢕⢕⣵⣾⢿⢏⢕⢕⢕⢕⢕⢕⢕⢕⢕⢕⢕⢕⢕⢕⢕⢕⢕⢕⢕⢕⢕⢕⢕⢕⢕⢕⢕⢕⢕⢕⢕⢕⢕⢕⢕⢕⣼⣿⣿⣿⣿⣿⣿⡕⢕⢕⢕⢕⢕⢕⢕⢕⢕⢕⢕⢕⢝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⢕⢾⣿⣿⣿⣿⣿⣿⣿⣿⣿⣿⣿⣿⣿⣿⣿⣿⣿⣿⣿⣿⣿⣿⣿⣿⣿⣿⣿⣿⣿⣿⣿⣿⣿⣿⣿⣿⣿⣿⣿⣿⣿⣿⣿⣿⣿⣿⣿⣿⣿⣿⣿⣿⣿⣿⣿⣿⣿⣿⣿⣿⣿⣿⣿⣿⣿⣿⣿⣿⣿⣿⣿⣿⣿⣿⣿⣿⣿⣿⣿⣿⣿⣿⣿⣿⣿⣿⡿⢏⢕⢕⢕⣱⡾⢟⢏⢕⢕⢕⢕⢕⢕⢕⢕⢕⢕⢕⢕⢕⢕⢕⢕⢕⢕⢕⢕⢕⢕⢕⢕⢕⢕⢕⢕⢕⢕⢕⢕⢕⢕⢕⢕⢕⢕⢱⣿⣿⣿⣿⣿⣿⣿⣧⢕⢕⢕⢕⢕⢕⢕⢕⢕⢕⢕⢕⢕⢜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⢝⢝⢕⢕⢕⣿⣿⢸⣿⡇⢟⢗⢕⡵⢱⡹⣿⣿⣿⣿⢿⢿⡿⢻⣿⣿⣿⣿⣿⣿⣿⣿⣿⣿⣿⣿⣿⣿⣿⣿⣿⣿⡿⢿⢿⢿⢿⢿⢿⣿⢟⢟⢿⢿⢿⢿⢿⢿⢿⢿⢿⢿⢿⢿⢿⢿⢟⢟⢟⢟⢟⢟⢟⢟⢟⢟⢟⢟⢟⢟⢟⢟⢟⢟⢟⢻⣿⣿⣿⣿⡟⢟⢟⢿⢿⢿⢿⢿⢿⢿⢟⢕⢕⢕⢕⢟⢕⢕⢕⢕⢕⢕⢕⢕⢕⢕⢕⢕⢕⢕⢕⢕⢕⢕⢕⢕⢕⢕⢕⢕⢕⢕⢕⢕⢕⢕⢕⢕⢕⢕⢕⢕⢕⢕⢕⢕⢕⢕⢸⣿⣿⢇⢕⢝⢻⣿⣿⢕⢕⢕⢕⢕⢕⢕⢕⢕⢕⢕⢕⢕⢕⢹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⢕⢕⣕⡕⢻⡕⢕⢕⢕⡇⢸⢕⢕⢕⢕⢕⢕⢕⢕⢕⢕⢕⢕⢕⢕⢕⢕⢕⢕⢕⢕⢕⢕⢕⢕⢕⢕⢸⡏⢕⢕⢕⢕⢕⢕⢕⢕⢕⢕⢕⢕⢕⢕⢕⢕⢕⢕⢕⢕⢕⢕⢕⢕⢕⢕⢕⢕⢕⢕⢕⢕⢕⢕⢕⢸⣿⣿⣿⣿⢕⢕⢕⢕⢕⢕⢕⢕⢕⢕⢕⣵⢾⢇⢕⢕⢕⢕⢕⢕⢕⢕⢕⢕⢕⢕⢕⢕⢕⢕⢕⢕⢕⢕⢕⢕⢕⢕⢕⢕⢕⢕⢕⢕⢕⢕⢕⢕⢕⢕⢕⢕⢕⢕⢕⢕⢕⢕⢸⣿⣿⣇⢕⢕⢱⣿⣿⡇⢕⢕⢕⢕⢕⢕⢕⢕⢕⢕⢕⢕⢕⢕⢿⣿⣿⠀</a:t>
            </a:r>
            <a:br/>
            <a:r>
              <a:t>⣿⣿⣿⣿⣿⣿⣿⣿⣿⣿⣿⣿⣿⣿⣿⣿⣿⣿⣿⣿⢸⣿⣿⣿⣿⣿⣿⣿⣿⣿⣿⣿⣿⣿⣿⣿⣿⣿⣿⣿⣿⣿⣿⣿⣿⣿⣿⣿⣿⣿⣿⢕⣿⢸⡇⢕⢸⡇⢕⢕⢕⣕⡕⣵⣵⣵⣕⣱⣕⣕⢕⢕⢕⢖⢇⢕⡅⢜⢟⡇⢜⣿⡕⢕⢕⡇⢸⢕⢕⢕⢕⢕⢕⢕⢕⢕⢕⢕⢕⢕⢕⢕⢕⢕⢕⢕⢕⢕⢕⢕⢕⢕⢕⢸⡇⢕⢕⢕⢕⢕⢕⢕⢕⢕⢕⢕⢕⢕⢕⢕⢕⢕⢕⢕⢕⢕⢕⢕⢕⢕⢕⢕⢕⢕⢕⢕⢕⢕⢕⢕⢸⣿⣿⣿⣿⢕⢕⢕⢕⢕⢕⢕⢕⢱⢞⢏⢕⢕⢕⢕⢕⢕⢕⢕⢕⢕⢕⢕⢕⢕⢕⢕⢕⢕⢕⢕⢕⢕⢕⢕⢕⢕⢕⢕⢕⢕⢕⢕⢕⢕⢕⢕⢕⢕⢕⢕⢕⢕⢕⢕⢕⢕⢕⢸⣿⣿⣿⣷⣾⣿⣿⣿⢇⢕⢕⢕⢕⢕⢕⢕⢕⢕⢕⢕⢕⢕⢕⢸⢿⢿⠀</a:t>
            </a:r>
            <a:br/>
            <a:r>
              <a:t>⣿⣿⣿⣿⣿⣿⣿⣿⣿⣿⣿⣿⣿⣿⣿⣿⣿⣿⣿⣿⢜⣿⣿⣿⣿⣿⣿⣿⣿⣿⣿⣿⣿⣿⣿⣿⣿⣿⣿⣿⣿⣿⣿⣿⣿⣿⣿⣿⣿⣿⣿⢕⣿⢸⡇⢕⣹⣵⣷⣿⣿⣿⣿⣿⣿⢿⢿⣟⣏⢝⢕⢷⢷⢵⢕⢵⢏⢑⢰⡐⡔⢜⢕⢕⢕⣇⡜⣕⢕⢕⢕⢕⢕⢕⢕⢕⢕⢕⢕⢕⢕⢕⢕⢕⢕⢕⢕⢕⢕⢕⢕⢕⢕⢸⡇⢕⢕⢕⢕⢕⢕⢕⢕⢕⢕⢕⢕⢕⢕⢕⢕⢕⢕⢕⢕⢕⢕⢕⢕⢕⢕⢕⢕⢕⢕⢕⢕⢕⢕⢕⣾⣿⣿⣿⣿⢕⢕⢕⢕⢕⢕⢕⢕⢕⢕⢕⢕⢕⢕⢕⢕⢕⢕⢕⢕⢕⢕⢕⢕⢕⢕⢕⢕⢕⢕⢕⢕⢕⢕⢕⢕⢕⢕⢕⢕⢕⢕⢕⢕⢕⢕⢕⢕⢕⢕⢕⢕⢕⢕⢕⢕⢕⢕⢕⢹⣿⣿⣿⣿⣿⣿⡿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⣿⣿⣿⣿⣿⣿⢟⣫⣽⣷⣿⣿⣿⢣⣾⢸⣷⣽⣿⣷⣷⡕⢅⢌⢻⢸⡕⢕⢕⢘⠟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⢕⢝⢟⢟⢟⢏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⣱⣿⣿⣿⣿⣿⡿⣫⣵⣿⣿⣿⣿⣿⣿⢇⣿⡏⣾⣿⣿⣿⣿⣿⣧⠁⢕⢕⢜⣿⡕⢕⢕⢀⢀⠳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⣼⣿⣿⣿⣿⡿⣫⣾⣿⣿⣿⢿⣿⣿⣿⣏⣾⣿⢇⣿⣿⣿⣿⣿⣿⣿⣇⠁⢑⢕⣿⣿⡕⢕⢕⠑⢕⢌⢝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⡟⣱⣿⣿⣿⣿⢫⣾⣿⣿⣿⣟⣵⣿⣿⣿⡿⣼⣿⣿⢸⣿⣿⣿⣿⣿⣿⣿⣽⣧⢁⠅⢹⣿⡇⢔⢕⢕⢕⢕⢕⢔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⢱⣵⣷⣧⣵⣻⣿⣿⡿⣳⣿⣿⢯⣾⢯⣾⣽⣿⣿⣿⢳⣿⣿⡟⣼⣿⣿⣿⣿⣿⣿⣿⣷⣿⡇⢄⣸⣿⣿⢕⢕⢕⢕⠕⠕⠕⢑⣼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⣼⣿⣟⣿⣿⣿⣿⣾⣿⡿⣱⣿⣿⢣⣿⣣⣿⣿⣿⣿⣿⡏⣾⣿⣿⡇⣿⣿⣿⣿⣿⣿⣿⣿⣿⡸⡇⢕⣻⣿⣿⢕⢐⠕⢕⢔⠔⠰⠿⢿⢿⢿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⡿⡕⣼⣿⣿⢿⣿⡻⢿⢟⢏⣿⢱⣿⣿⢣⣿⢳⣿⣿⣿⣿⣿⣿⣼⣿⢿⢿⡇⢿⣿⣿⣿⣿⣿⣿⣿⣿⡇⢕⢱⢿⣿⣿⠅⢕⢘⠇⢁⡅⢅⠐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⢅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⣇⢇⣻⡿⡿⣧⡝⢗⠕⢕⢕⢇⣿⣿⣯⣿⢇⣿⣿⣿⣿⣿⡟⢕⣞⣕⣵⣿⢣⣿⣿⣿⣿⣿⣿⣿⣿⣿⡇⠕⢷⣿⢿⠏⡄⡀⠀⠅⢅⢅⢕⠑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⡎⢕⢝⢵⢜⢏⣵⣷⡇⢕⢸⣿⣿⣿⡟⣼⣿⣿⣿⣿⡿⡕⡕⣱⡾⢿⡟⣼⣿⣿⣿⣿⣿⣿⣿⣿⣿⡇⠀⢀⠐⢀⢸⡇⡇⢔⢄⢄⢔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⢜⢕⢸⣻⢟⣵⡾⣾⣿⣿⣿⢱⣿⣿⣿⣿⣿⣿⢇⢇⣿⣷⣷⣧⣿⡏⣿⣿⣿⣿⣿⣿⣿⡿⢕⣰⣥⢕⢕⣾⡇⡇⢇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⢿⢟⢻⣿⣿⣿⣿⣿⣿⣿⣿⣿⣿⣿⣿⣿⣿⣿⣿⣿⣿⣿⣿⣿⣿⡇⢕⢕⣵⡕⠜⡎⢟⡳⢕⣿⣿⣿⡏⣾⣿⢣⣿⣿⣿⡿⣸⣸⣿⣿⣿⣿⡿⢱⣿⣿⣿⣿⣿⣿⣿⡇⢕⣿⣿⢕⣸⣿⢹⢕⢞⣾⡇⢕⣿⡇⢕⢕⢸⣿⣿⣿⣿⣿⣿⣿⣿⣿⣿⣿⣿⣿⣿⣿⣿⣿⣿⣿⣿⣿⣿⣿⣿⣿⣿⣿⣿⣿⢕⢕⢕⢕⢕⢕⢕⢕⢕⢕⢕⢕⢕⢕⢕⢕⢕⢕⢕⢕⢕⢕⢕⢕⢕⢸⣿⣿⣿⣿⢕⢕⢕⢕⢕⢕⢕⢕⢕⢕⢕⢕⢕⢕⢕⢕⢕⢕⢕⢱⣷⣶⢕⢕⢕⢕⢕⢕⢕⡕⢕⢕⢕⢕⢕⢕⢕⢕⢅⢕⢕⢕⢕⢕⢕⢕⢕⢕⢕⢕⢕⢕⢕⢕⢕⢕⢕⢕⢕⢕⢕⢕⢕⢕⢕⢕⢕⢕⢕⢕⢕⢕⢕⢕⢕⢕⢕⢕⢕⢕⢕⢕⢕⢕⢕⢕⠀</a:t>
            </a:r>
            <a:br/>
            <a:r>
              <a:t>⣿⣿⣿⣿⣿⣿⣿⣿⣿⣿⣿⣿⣿⢟⢕⣣⣽⣷⣷⡹⣿⣿⣿⣿⣿⣿⣿⣿⣿⣿⣿⣿⣿⣿⣿⣿⣿⣿⣿⣿⢟⣣⣾⣿⢟⠁⠀⢸⢕⢃⢱⣿⡏⣿⢹⡿⡕⣸⣿⣿⣿⢣⡇⣯⣝⣟⣿⣿⢇⢕⣿⣿⣿⣿⣿⣿⡿⢇⢱⣟⣯⢜⢣⡿⡜⣱⢕⣿⡇⢕⣿⡇⢕⢕⢜⢟⢟⢻⣿⣿⣿⣿⣿⣿⣿⣿⣿⣿⣿⣿⣿⣿⣿⣿⣿⣿⣿⣿⣿⣿⣿⣿⣿⡿⢕⢕⢕⢕⢕⢕⢕⢕⢕⢕⢕⢕⢕⢕⢕⢕⢕⢕⢕⢕⢕⢕⢕⢕⢕⢸⣿⣿⣿⣿⢕⢕⢕⢕⢕⢕⢕⢕⢕⢕⢕⢕⢕⢕⢕⢕⢕⢕⢕⣼⣿⣿⡇⢕⢕⢕⣷⡕⢜⢕⢑⠅⠕⠕⢔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⣇⢻⢇⢻⡝⡿⠇⢻⣿⣿⣿⣿⣿⣿⣿⣿⣿⣿⣿⣿⣿⣿⣿⣿⣿⡟⣱⢟⢏⡾⢕⠀⠀⠀⠜⡜⢕⢸⣿⢣⡇⡟⣵⢕⣿⣿⣿⡏⠺⠇⢟⢟⡻⢿⢿⣸⣷⣽⡿⣿⣿⣿⡇⢇⢕⣜⢻⠟⢵⢕⡣⣕⣿⢕⣿⡇⢕⣿⡇⢕⢕⢱⣾⣿⣿⣿⣿⣿⣿⣿⣿⣿⣿⣿⣿⣿⣿⣿⣿⣿⣿⣿⣿⣿⣿⣿⣿⣿⣿⣿⡇⢕⢕⢕⢕⢕⢕⢕⢕⢕⢕⢕⢕⢕⢕⢕⢕⢕⢕⢕⢕⢕⢕⢕⢕⢕⢸⣿⣿⣿⣿⢕⢕⢕⢕⢕⢕⢕⢕⢕⢕⢕⢕⢕⢕⢕⢕⢕⢕⢕⣿⣿⣿⣇⢕⠕⢕⢟⠑⠀⠀⠀⢄⢔⢕⢎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⣧⡜⠑⠵⠇⠁⠐⢹⣿⣿⣿⣿⣿⣿⣿⣿⣿⣿⣿⣿⣿⣿⣿⣫⢾⣕⣵⡿⢕⢕⠀⠀⠀⠔⢕⡇⣿⡟⣾⢕⢜⢇⠕⣿⣿⣿⢱⢕⢆⢀⢄⢀⢜⢪⣿⣿⣿⣟⣸⣇⢻⢿⢜⢄⢁⣰⢆⣔⡵⢣⠜⣿⢕⣿⡇⢕⣿⡇⢕⢕⢸⣿⣿⣿⣿⣿⣿⣿⣿⣿⣿⣿⣿⣿⣿⣿⣿⣿⣿⣿⣿⣿⣿⣿⣿⣿⣿⣿⣿⡇⢕⢕⢕⢕⢕⢕⢕⢕⢕⢕⢕⢕⢕⢕⢕⢕⢕⢕⢕⢕⢕⢕⢕⢕⢕⣿⣿⣿⣿⣿⢕⢕⢕⢕⢕⢕⢕⢕⢕⢕⢕⢕⢕⢕⢕⢕⠕⠁⢑⢹⣿⣿⣿⢁⠔⠁⠀⠀⢀⢄⣕⢕⢱⡵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⡄⠀⠔⠔⠀⠑⠝⣿⣿⣿⣿⣿⣿⣿⣿⣿⣿⣿⣿⡿⣱⢇⣾⣾⡟⢕⢕⢕⢀⢀⢀⢀⡼⣸⡿⢹⡏⢇⡕⡇⢕⢇⣼⣿⡼⣷⣕⣳⣱⣵⣿⣿⣿⣿⣿⣿⣿⣿⣿⣕⣱⣱⣷⣿⢟⣼⢕⣼⢀⣸⢕⣿⡇⢕⣿⡇⢕⢕⢜⣿⣿⣿⣿⣿⣿⡿⣏⢟⢿⣿⣻⣿⣿⣿⣿⣿⣿⣿⣿⣿⣿⣿⣿⣿⣿⣿⣿⡇⢕⢕⢕⢕⢕⢕⢕⢕⢕⢕⢕⢕⢕⢕⢕⢕⢕⢕⢕⢕⢕⢕⢕⢕⢕⣿⣿⣿⣿⡿⢕⢕⢕⢕⢕⢕⢕⢕⢕⢕⢕⢕⢕⢕⢕⢕⢔⢕⢕⢸⣿⢟⢏⠁⢀⢀⣠⣴⣾⣿⣿⣵⣿⣷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⣆⠀⠀⢄⠀⠄⢘⢿⡿⣟⣟⣻⣿⣽⣽⣽⣟⡻⢳⢱⣿⣿⡿⢱⡇⢕⢑⢑⢕⢱⣿⢇⣿⢇⣸⣷⢱⡇⢕⢕⢕⣿⣿⡝⣷⣷⣷⣾⣿⣿⣿⣿⣿⣿⣿⣿⣿⣿⣿⣧⣵⣾⣏⡾⣱⢕⣻⢸⣿⢕⣿⡇⢕⣿⡇⢕⢕⢕⣿⣿⣿⣿⣿⢟⢕⢿⡷⣧⡕⢝⣝⣿⣿⣿⣿⣿⣿⣿⣿⣿⣿⣿⣿⣿⣿⣿⡇⢕⢕⢕⢕⢕⢕⢕⢕⢕⢕⢕⢕⢕⢕⢕⢕⢕⢕⢕⢕⢕⢕⢕⢕⢕⣿⣿⣿⣿⡇⢕⢕⢕⢕⢕⢕⢕⢕⢕⢕⢕⢕⢕⢕⢕⢕⢕⢕⢕⢸⣿⣿⣿⢅⣾⣾⣿⣿⣿⣿⣿⣿⣿⡏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⢀⠀⢀⢐⣵⣷⣿⣿⣿⣿⣿⣿⣿⢿⢿⢇⢕⢝⢻⣿⢇⣿⡿⢿⢷⣱⣷⣿⡇⢕⢇⢕⣿⣿⡜⣇⢕⢕⢕⢸⣿⣿⣿⣿⣿⣿⣿⣿⣿⣿⣿⣿⣿⣿⣿⣿⣿⣿⢿⣫⡟⣻⡇⢕⢸⢸⣿⢕⣿⡇⢕⣿⡇⢕⢕⢕⢸⣿⣿⡿⠏⠐⠁⢱⡼⠙⢕⢵⣻⣿⣿⣿⣿⣿⣿⣿⣿⣿⣿⣿⣿⣿⣿⣿⡇⢕⢕⢕⢕⢕⢕⢕⢕⢕⢕⢕⢕⢕⢕⢕⢕⢕⢕⢕⢕⢕⢕⢕⢕⢕⣿⣿⣿⣿⡇⢕⢕⢕⢕⢕⢕⢕⢕⢕⢕⢕⢕⢕⢕⢕⢕⢕⢕⢕⢸⣿⣿⣿⣾⣿⣿⣿⣿⣿⣿⡏⢻⢟⢕⢕⢕⢕⢕⢕⢕⢕⢕⢕⢕⢕⢕⢕⢕⢕⢕⢕⢕⢕⢕⢕⢕⢕⢕⢕⢕⢕⢕⢕⢕⢕⢕⢕⢕⢕⢕⢕⢕⢕⢕⢕⢕⢕⢕⢕⢕⢕⢕⢕⢕⣕⣕⠀</a:t>
            </a:r>
            <a:br/>
            <a:r>
              <a:t>⣿⣿⣿⣿⣿⣿⣿⣿⣿⣿⣿⣿⣿⣿⣿⣿⣿⣿⣿⣷⡄⢵⣿⣿⣿⡿⢿⢟⢟⢝⢹⡕⢕⠘⠘⢕⢕⢸⣿⢕⢌⢑⢕⣼⣿⡿⢟⢕⢕⢕⢕⢻⡿⡇⢹⡕⢕⢕⢕⢝⣿⣿⣿⣿⣿⣿⣿⣿⣿⣿⣿⣿⣿⣿⣿⣿⣿⡟⢏⢸⣿⡇⢸⢜⢸⡏⠕⠿⢇⣵⣽⣵⣕⡕⢕⢸⣿⢟⠅⠁⢀⢀⠀⢀⣵⣷⣻⣮⣿⢻⣿⣿⣿⣿⣿⣿⣿⣿⣿⣿⣿⣿⣿⡇⢕⢕⢕⢕⢕⢕⢕⢕⢕⢕⢕⢕⢕⢕⢕⢕⢕⢕⢕⢕⢕⢕⢕⢕⢕⣿⣿⣿⣿⡇⢕⢕⢕⢕⢕⢕⢕⢕⢕⢕⢕⢕⢕⢕⢕⢕⢕⢕⢕⣼⣿⣿⣿⣿⣿⣿⣿⣿⣿⣿⢇⢕⢕⢕⢕⢕⢕⢕⢕⢕⢕⢕⢅⢕⢕⢕⢕⢕⢕⢕⢕⢕⢕⢕⢕⢕⢕⢕⢕⢕⢕⢕⢕⢕⢕⢕⢕⢕⢕⢕⢕⢕⢕⢕⢕⢕⢕⢕⢕⢕⢕⢕⢕⢸⣿⣿⠀</a:t>
            </a:r>
            <a:br/>
            <a:r>
              <a:t>⣿⣿⣿⣿⣿⣿⣿⣿⣿⣿⣿⣿⣿⣿⣿⣿⣿⣿⣿⣿⡷⠜⠛⠏⢝⢜⢕⠱⢕⣕⣽⣵⡄⢀⠑⠑⢕⢜⣿⢕⢕⣱⣿⢟⢝⢕⢕⢕⢕⢕⢕⢸⣿⣕⢕⣳⡕⠑⠁⢁⢜⢻⢿⣿⣿⣿⣿⣿⣿⣿⣿⣿⣿⣿⡿⢟⢏⢕⢕⣼⡟⢇⠕⢕⢔⢕⢕⢕⢕⢝⢹⢿⣿⣿⣿⣧⣝⢔⢀⢀⠁⠀⣰⣿⣿⣿⣿⣿⣿⣇⢕⢕⢕⢕⣿⣿⣿⣿⣿⣿⣿⣿⣿⡇⢕⢕⢕⢕⢕⢕⢕⢕⢕⢕⢕⢕⢕⢕⢕⢕⢕⢕⢕⢕⢕⢕⢕⢕⢕⣿⣿⣿⣿⡇⢕⢕⢕⢕⢕⢕⢕⢕⢕⢕⢕⢕⢕⢕⢕⢕⢕⢕⢕⣿⣿⣿⣿⣿⣿⣿⣿⣿⣿⣿⢕⢕⢕⢕⢕⢕⢕⢕⢕⢕⢕⢕⢕⢕⢕⢕⢕⢕⢕⢕⢕⢕⢕⢕⢕⢕⢕⢕⢕⢕⢕⢕⢕⢕⢕⢕⢕⢕⢕⢕⢕⢕⢕⢕⢕⢕⢕⢕⢕⢕⢕⢕⢕⢸⣿⣿⠀</a:t>
            </a:r>
            <a:br/>
            <a:r>
              <a:t>⣿⣿⣿⣿⣿⣿⣿⣿⣿⣿⣿⣿⣿⣿⣿⣿⣿⣿⣿⡿⢁⠀⠀⠀⠀⠔⠀⠀⠘⢿⣿⣿⣿⣦⣔⠀⠀⠁⠘⣱⣾⢟⢕⢕⢕⢕⢕⢕⢕⡕⢕⢕⢹⣷⣜⣿⢕⢄⠀⢕⢕⢕⢕⢝⣝⡻⢿⣿⣿⣿⡿⢟⢏⢕⢕⢕⢱⢕⢕⣿⡇⢕⢔⢕⢕⢕⢕⢕⠕⠁⢕⢕⢝⢺⢹⣿⣿⣷⣕⠁⢄⣞⣿⣗⣿⣿⣿⣷⣿⣿⡷⢕⢕⢱⣿⣿⣿⣿⣿⣿⣿⣿⣿⡇⢕⢕⢕⢕⢕⢕⢕⢕⢕⢕⢕⢕⢕⢕⢕⢕⢕⢕⢕⢕⢕⢕⢕⢕⢕⣿⣿⣿⣿⡇⢕⢕⢕⢕⢕⢕⢕⢕⢕⢕⢕⢕⢕⢕⢕⢕⢕⢕⢕⢹⣿⣿⣿⣿⣿⣿⣿⣿⣿⣿⢕⢕⢕⢕⢕⢕⢕⢕⢕⢕⢕⢕⢕⢕⢕⢕⢕⢕⢕⢕⢕⢕⢕⢕⢕⢕⢕⢕⢕⢕⢕⢕⢕⢕⢕⢕⢕⢕⢕⢕⢕⢕⢕⢕⢕⢕⢕⢕⢕⢕⢕⢕⢕⢜⣿⣿⠀</a:t>
            </a:r>
            <a:br/>
            <a:r>
              <a:t>⣿⣿⣿⣿⣿⣿⣿⣿⣿⣿⣿⣿⣿⣿⣿⣿⣿⣿⣿⢇⢕⢔⠀⠀⠀⠀⠔⠔⠀⠈⢻⣿⣿⣿⣿⣷⣦⢄⣼⡿⢕⢕⢕⢕⣱⣷⣾⡕⢻⣿⣿⡿⡇⢹⣿⣿⢕⠀⠑⢕⢕⢱⣾⣿⣿⣿⣷⡎⠙⠁⠀⠀⢗⣷⡗⣸⡯⢕⢱⣿⢇⢕⢕⠅⠕⠑⠁⠀⠀⢀⢕⢕⢕⠕⢜⢎⢹⡿⢿⢣⣟⣿⣿⣿⣿⣿⣿⣿⣱⣵⢟⢕⢕⢕⢜⣿⣿⣿⣿⣿⣿⣿⣿⡇⢕⢕⢕⢕⢕⢕⢕⢕⢕⢕⢕⢕⢕⢕⢕⢕⢕⢕⢕⢕⢕⢕⢕⢕⢸⣿⣿⣿⣿⢇⢕⢕⢕⢕⢕⢕⢕⢕⢕⢕⢕⢕⢕⢕⢕⢕⢕⢕⢕⢜⣿⣿⣿⣿⣿⣿⣿⣿⣿⣿⢕⢕⢕⢕⢕⢕⢕⢕⢕⢕⢕⢕⠑⢕⢕⢕⢕⢕⢕⢕⢕⢕⢕⢕⢕⢕⢕⢕⢕⢕⢕⢕⢕⢕⢕⢕⢕⢕⢕⢕⢕⢕⢕⢕⢕⢕⢕⢕⢕⢕⢕⢕⢕⢕⣿⣿⠀</a:t>
            </a:r>
            <a:br/>
            <a:r>
              <a:t>⣿⣿⣿⣿⣿⣿⣿⣿⣿⣿⣿⣿⣿⣿⣿⣿⣿⣿⣿⡇⢕⢕⢄⠀⠀⠀⠀⢀⢠⠀⠀⠝⡿⢟⡟⡝⢣⡾⢏⢕⢕⢕⢱⣾⣿⣿⣿⣿⣾⣿⣿⡇⢕⣷⣿⣿⡇⠀⢄⣵⣾⣿⣿⣿⣿⣿⣿⡇⠀⠀⠀⠀⢜⢏⢇⢻⡏⢸⢸⢏⡸⢕⢕⡄⣀⣠⣤⣴⣕⣕⢕⠁⠀⠀⠀⠁⠁⠀⠀⠈⢻⣽⣿⣿⣿⣿⡿⣿⡟⢏⢕⢕⢕⢕⣾⣿⣿⣿⣿⣿⣿⣿⣿⢕⢕⢕⢕⢕⢕⢕⢕⢕⢕⢕⢕⢕⢕⢕⢕⢕⢕⢕⢕⢕⢕⢕⢕⢕⢸⣿⣿⣿⣿⢕⢕⢕⢕⢕⢕⢕⢕⢕⢕⢕⢕⢕⢕⢕⢕⢕⢕⢕⢕⢕⢜⣿⣿⣿⣿⣿⣿⣿⣿⡇⢕⢕⢕⢕⢕⢕⢕⢕⢕⢕⢕⢕⠀⢕⢕⢕⢕⢕⢕⢕⢕⢕⢕⢕⢕⢕⢕⢕⢕⢕⢕⢕⢕⢕⢕⢕⢕⢕⢕⢕⢕⢕⢕⢕⢕⢕⢕⢕⢕⢕⢕⢕⢕⢕⢝⢟⠀</a:t>
            </a:r>
            <a:br/>
            <a:r>
              <a:t>⣿⣿⣿⣿⣿⣿⣿⣿⣿⣿⣿⣿⣿⣿⣿⣿⣿⣿⣿⣷⢅⠕⠕⠀⠀⠀⢀⠀⠀⠀⢀⢔⢕⣻⡇⠕⠟⠑⠕⠕⢕⢕⣾⣿⣿⣿⣿⣿⣿⣿⣿⡇⢕⣿⣿⣿⣇⠀⠐⣿⣿⣿⣿⣿⣿⣿⣿⡷⠀⠀⠀⠀⠀⢕⢕⡜⢇⠕⠋⠘⠕⣕⢕⢱⢉⠙⠛⠻⠿⠏⠁⠀⠀⠑⠀⠀⠀⠀⢀⢔⢸⣟⣽⢿⣿⣿⣿⣿⢕⢕⢕⢕⢕⢕⢸⣿⣿⣿⣿⣿⣿⣿⣿⢕⢕⢕⢕⢕⢕⢕⢕⢕⢕⢕⢕⢕⢕⢕⢕⢕⢕⢕⢕⢕⢕⢕⢕⢕⢸⣿⣿⣿⣿⢕⢕⢕⢕⢕⢕⢕⢕⢕⢕⢕⢕⢕⢕⢕⢕⢕⢕⢕⢕⢕⢕⢜⢿⣿⣿⣿⣿⣿⣿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⣸⣔⣔⢄⢀⢀⢘⢔⠔⢕⢕⣱⣵⢟⠁⠀⠀⠀⠀⠀⠀⠀⠉⠙⠟⠿⣿⣿⣿⡏⣿⣧⢕⢿⣇⣿⣿⡄⠀⣿⣿⣿⣿⣿⣿⣿⣿⡇⠀⠀⠀⠀⠀⢕⢕⠁⡤⠀⠁⢤⠁⣿⡕⢕⢇⠔⢀⠀⠀⠀⠀⠑⠀⠀⠀⠀⢀⢔⢕⢅⣼⣿⣯⣟⣿⣿⣿⣿⣿⡇⢕⢕⢕⢕⢸⣿⣿⣿⣿⣿⣿⣿⣿⢕⢕⢕⢕⢕⢕⢕⢕⢕⢕⢕⢕⢕⢕⢕⢕⢕⢕⢕⢕⢕⢕⢕⢕⢕⢸⣿⣿⣿⣿⢕⢕⢕⢕⢕⢕⢕⢕⢕⢕⢕⢕⢕⢕⢕⢕⢕⢕⢕⢕⢕⢕⢕⢜⢻⣿⣿⣿⣿⣿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⣿⣿⣿⣷⡇⢕⢕⢕⢜⣟⢿⠝⢎⢞⠀⠀⠀⠀⠀⠀⠀⠀⠀⠀⠀⠀⠀⠈⠙⢿⢻⣿⡇⢸⣿⣞⣿⣧⠀⢸⣿⣿⣿⣿⣿⣿⣿⠁⠀⠀⠀⠀⠀⢱⡧⡴⢁⠔⢕⢅⣵⣿⡇⢕⢕⢇⠀⠀⠀⠔⠐⢀⢀⢀⡀⡀⢁⣑⢡⣾⣿⣿⣿⣿⣿⣿⣿⢧⢟⢕⢱⣕⢕⢕⢕⣷⣿⣿⣿⣿⣿⣿⣿⢕⢕⢕⢕⢕⢕⢕⢕⢕⢕⢕⢕⢕⢕⢕⢕⢕⢕⢕⢕⢕⢕⢕⢕⢕⢸⣿⣿⣿⣿⢕⢕⢕⢕⢕⢕⢕⢕⢕⢕⢕⢕⢕⢕⢕⢕⢕⢕⢕⢕⢕⢕⢕⢕⢕⢜⢿⣿⣿⣿⣳⣕⢕⢕⢕⢕⢕⢕⢕⢕⢕⢔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⣝⢿⣿⣿⣧⡕⢕⢕⢕⢕⢔⡰⢏⢕⠀⠀⠀⠀⠀⢄⠔⠀⠀⢀⠄⠀⠀⠀⠀⠀⠈⢻⠑⠁⢿⡞⣾⣿⣧⠀⢿⣿⣿⣿⣿⣿⠇⠀⠀⠀⠀⠀⠀⢸⢿⢧⢗⢴⢠⢸⣿⣿⢇⢕⢕⢕⠆⠐⠀⠐⢕⢕⢕⢕⣸⣾⣿⣿⢿⣿⣿⣿⣿⣿⣿⣿⣷⣵⡕⢕⣾⢏⢕⢕⣾⣿⣿⣿⣿⣿⣿⣿⣿⢕⢕⢕⢕⢕⢕⢕⢕⢕⢕⢕⢕⢕⢕⢕⢕⢕⢕⢕⢕⢕⢕⢕⢕⢕⢸⣿⣿⣿⣿⢕⢕⢕⢕⢕⢕⢕⢕⢕⢕⢕⢕⢕⢕⢕⢕⢕⢕⢕⢕⢕⢕⢕⢕⢕⢕⢕⢻⢿⢿⢟⢝⣱⡇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⣝⠿⠿⠏⠑⠑⠁⢁⡼⣱⡕⢕⠀⠀⠀⢄⠑⠀⠀⢄⠔⠁⠀⠀⠀⠀⠀⠀⠀⠀⠀⠀⠘⢷⢹⣿⡽⣇⠘⣿⣿⣿⣿⡏⠀⠀⠀⠀⠀⠀⠀⠁⠁⠁⠀⠀⠀⠀⠀⠀⠁⠁⠀⠀⠀⠀⠀⠀⠕⢕⢱⣼⣿⣿⠟⣫⣿⣿⣿⣿⣿⣿⣿⣿⣿⣻⣿⣿⣷⣵⣕⢕⣾⣿⣿⣿⣿⣿⣿⣿⣿⢕⢕⢕⢕⢕⢕⢕⢕⢕⢕⢕⢕⢕⢕⢕⢕⢕⢕⢕⢕⢕⢕⢕⢕⢕⣾⣿⣿⣿⡿⢕⢕⢕⢕⢕⢕⢕⢕⢕⢕⢕⢕⢕⢕⢕⢕⢕⢕⢕⢕⢕⢕⢕⢕⢕⢕⢕⢕⢕⢕⢕⢕⡿⢕⢕⢕⢕⢕⢕⢕⢅⢕⠕⠁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⢔⢔⢄⢄⢀⣰⡟⣵⣿⢇⢕⢀⢀⠑⠀⢀⠄⠁⠁⠑⠄⠀⠀⠀⠀⠀⠀⠀⠀⠀⠀⠀⠘⢞⣿⣷⡹⡆⢹⣿⣿⡟⠀⠀⠀⠀⠀⠀⠀⠀⠀⠀⠀⠀⠀⠀⠀⠀⠀⠀⠀⠀⠀⠀⠀⠀⠀⠀⠀⠀⠉⠉⠁⠀⠿⢿⣿⣿⣿⣿⣿⣿⣿⣿⣿⣿⣿⣿⣿⣿⣿⣿⣿⣿⣿⣿⣿⣿⣿⣿⢕⢕⢕⢕⢕⢕⢕⢕⢕⢕⢕⢕⢕⢕⢕⢕⢕⢕⢕⢕⢕⢕⢕⢕⢕⣿⣿⣿⣿⡇⢕⢕⢕⢕⢕⢕⢕⢕⢕⢕⢕⢕⢕⢕⢕⢕⢕⢕⢕⢕⢕⢕⢕⢕⢕⢕⢕⢕⢕⢕⢕⢕⢕⢕⢕⢕⢕⢕⢕⢑⠘⠀⠀⠀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⢁⠕⢕⢕⣱⢏⣾⡿⢕⢕⢕⠀⠀⠀⠀⠀⠄⠐⠀⠀⠀⠁⠐⢀⠀⠀⠀⠀⠀⠀⠀⠀⠀⠑⢻⣮⡻⣜⠀⠙⠛⠁⠀⠀⠀⠀⠀⢄⢀⠀⠀⠀⠀⠀⠀⠀⠀⠀⠀⠀⠀⠀⠀⠀⠀⠀⠀⠀⠀⠀⠀⠀⠀⠀⠀⠀⠀⠈⠙⢿⣿⣿⣿⣿⣿⣿⣿⣿⣿⣿⣿⣱⣷⣿⣿⣿⣿⣿⣿⣿⢕⢕⢕⢕⢕⢕⢕⢕⢕⢕⢕⢕⢕⢕⢕⢕⢕⢕⢕⢕⢕⢕⢕⢕⢕⣿⣿⣿⣿⡇⢕⢕⢕⢕⢕⢕⢕⢕⢕⢕⢕⢕⢕⢕⢕⢕⢕⢕⢕⢕⢕⢕⢕⢕⢕⢕⢕⢕⢕⢕⢕⢕⠕⠐⢅⢕⢕⢕⠑⠀⠀⠀⢀⢄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⡼⢱⣾⢟⢕⡞⢕⢕⠀⠀⠀⠀⠀⠀⠀⠀⠀⠀⠀⠀⠀⠄⠀⠀⠀⠀⠀⠀⠀⠀⠀⠈⢿⣧⣷⡝⠑⠀⠄⠀⠀⠀⠀⠀⠀⠁⠐⠀⠀⢀⢀⡀⢀⢀⢀⢀⠀⠀⠀⠀⠀⠀⠀⠀⠀⠀⠀⠀⠀⠀⠀⠀⠀⠀⠀⠀⢸⣿⣿⣿⣿⣿⣿⣿⣿⣿⣿⣿⣿⣿⣿⣿⣿⣿⣿⣿⣿⢕⢕⢕⢕⢕⢕⢕⢕⢕⢕⢕⢕⢕⢕⢕⢕⢕⢕⢕⢕⢕⢕⢕⢕⢕⣿⣿⣿⣿⡇⢕⢕⢕⢕⢕⢕⢕⢕⢕⢕⢕⢕⢕⢕⢕⢕⢕⢕⢕⢕⢕⢕⢕⢕⢕⢱⣵⣵⣕⣕⡕⢕⠄⠐⠀⢐⢕⢕⢀⣀⣤⣵⡾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⢞⣱⣿⢏⢱⢞⢕⢕⢕⠀⠀⠀⠀⠀⠀⠀⠀⠀⠀⠀⠀⠀⠀⠀⠀⠀⠀⠀⠀⠀⠀⠀⠀⠜⡏⢿⡇⠀⠀⠀⠀⠀⠀⠀⠀⠀⠀⠀⠀⠁⠁⠑⠋⠕⠕⠕⢕⢔⡔⢕⢵⢕⢕⢕⢔⢄⢄⢀⠀⠀⠀⠀⠀⠀⠀⠀⣠⣾⣿⣿⣿⣿⣿⣿⣿⣿⣿⣿⣿⣿⣿⣿⣿⣿⣿⣿⣿⡇⢕⢕⢕⢕⢕⢕⢕⢕⢕⢕⢕⢕⢕⢕⢕⢕⢕⢕⢕⢕⢕⢕⢕⢕⢕⣿⣿⣿⣿⡇⢕⢕⢕⢕⢕⢕⢕⢕⢕⢕⢕⢕⢕⢕⢕⢕⢕⢕⢕⢕⢕⢕⢕⢕⢕⢸⣿⣿⣿⣿⢿⢿⢷⢔⢔⢄⢈⢻⣿⣿⣿⣿⢇⢕⢕⢕⢕⢕⢕⢕⢕⢕⢕⢕⢕⢕⢕⢕⢕⢕⢕⢕⠕⢕⢕⢕⢕⢕⢕⢕⢕⢕⢕⢕⢕⢕⢕⢕⢕⢕⢕⢕⢕⢕⢕⢕⢕⠀</a:t>
            </a:r>
            <a:br/>
            <a:r>
              <a:t>⣳⣕⡱⢕⢱⢕⡕⢕⢕⢕⢕⢕⢕⢕⢕⢕⢕⢜⢕⢕⢕⢇⢕⡱⢕⣱⡿⢕⢱⡗⢇⢕⢜⠁⠀⠀⠀⠀⠀⠀⠀⠀⠀⠀⠀⠀⠀⠀⠀⠀⠀⠀⠀⠀⠀⠀⠀⠀⠀⢇⢸⢇⣶⣷⡆⠀⠀⠀⠀⠀⠀⠀⠀⠀⠀⠀⠀⠀⠀⠀⠀⠀⠀⠀⠀⠀⠀⠀⠀⠀⠀⠀⠀⠀⠀⠀⠀⠀⠀⠀⢰⣿⣿⣿⣿⣿⣿⣿⣿⣿⣿⣿⣿⣿⣿⣿⣿⣿⣿⣿⣿⣿⡇⢕⢕⢕⢕⢕⢕⢕⢕⢕⢕⢕⢕⢕⢕⢕⢕⢕⢕⢕⢕⢕⢕⢕⢕⢕⣿⣿⣿⣿⢇⢕⢕⢕⢕⢕⢕⢕⢕⢕⢕⢕⢕⢕⢕⢕⢕⢕⢕⢕⢕⢕⢕⣵⣵⣵⣼⣿⣿⢿⣏⣜⣵⣷⣷⣽⣟⣷⢄⠝⣿⣿⡏⢕⢕⢕⢕⢕⢕⢕⢕⢕⢕⢕⢕⢕⢕⢕⢕⢕⢕⢕⢕⢕⢕⢕⢕⢕⢕⢕⢕⢕⢕⢕⢕⢕⢕⢕⢕⢕⠁⢕⢕⢕⢕⢕⢕⢕⠀</a:t>
            </a:r>
            <a:br/>
            <a:r>
              <a:t>⣯⣗⢯⡷⢵⡣⢽⡣⢕⢕⢕⢱⢕⢱⢕⢵⣕⢵⡕⢵⡕⢕⡵⢕⣼⡟⢕⢱⢇⢕⢱⡕⢕⢄⠀⠀⠀⠀⠀⠀⠀⠀⠀⠀⠀⠀⠀⠀⠀⠀⠀⠀⠀⠀⠀⠀⠀⠀⠀⠀⠀⠈⠻⣿⡇⠀⠀⠀⠀⠀⠀⠀⠀⠀⠀⠀⠀⠀⠀⠀⠀⠀⠀⠀⠀⠀⠀⠀⠀⠀⠀⠀⠀⠀⠀⠀⠀⠀⠀⢀⣾⣿⣿⣿⣿⣿⣿⣿⣿⣿⣿⣿⣿⣿⣿⣿⣿⣿⣿⣿⣿⣿⡇⢕⢕⢕⢕⢕⢕⢕⢕⢕⢕⢕⢕⢕⢕⢕⢕⢕⢕⢕⢕⢕⢕⢕⢕⢕⣿⣿⣿⣿⢇⢕⢕⢕⢕⢕⢕⢕⢕⢕⢕⢕⢕⢕⢕⢕⢕⢕⢕⢕⢕⢕⣿⣿⣿⣿⣫⣷⣾⣿⣿⣿⣿⣿⣿⣿⣿⣿⣷⡔⠈⢿⠅⢕⢕⢕⢕⢕⢕⢕⢕⢕⢕⢕⢕⢕⢕⢕⢕⢕⢕⢕⠔⢕⢕⢕⢕⢕⢕⢕⢕⢕⢕⢕⢕⢕⢕⢕⢕⢕⢕⢕⢕⢕⢕⢕⢕⢕⠀</a:t>
            </a:r>
            <a:br/>
            <a:r>
              <a:t>⣿⣕⢗⢜⡗⢝⡣⢝⡣⢕⢕⢕⢹⢜⡳⢽⣳⢽⣺⢽⢇⡼⢕⣼⢏⢕⢱⢇⢕⢕⢮⢇⢕⣿⢀⠀⠀⠀⠀⠀⠀⠀⠀⠀⠀⠀⠀⠀⠀⠀⠀⠀⠀⠀⠀⠀⠀⠀⠀⠀⠀⠀⠀⠀⠀⠀⠀⠀⠀⠀⠀⠀⠀⠀⠀⠀⠀⠀⠀⠀⠀⠀⠀⠀⠀⠀⠀⠀⠀⠀⠀⠀⠀⠀⠀⠀⠀⠁⠔⢸⣿⣿⣿⣿⣿⣿⣿⣿⣿⣿⣿⣿⣿⣿⣿⣿⣿⣿⣿⣿⣿⣿⡇⢕⢕⢕⢕⢕⢕⢕⢕⢕⢕⢕⢕⢕⢕⢕⢕⢕⢕⢕⢕⢕⢕⢕⢕⢸⣿⣿⣿⣿⢕⢕⢕⢕⢕⢕⢕⢕⢕⢕⢕⢕⢕⢕⢕⢕⢕⢕⢕⢕⢕⢕⢻⣻⣷⣿⣿⣿⣿⣿⣿⣿⣿⣿⣿⣿⣿⣿⣿⡿⢔⢀⢕⢕⢕⢕⢕⢕⢕⢑⢕⢕⢕⢕⢕⢕⢕⢕⢕⢕⢕⠀⢕⢕⢕⢕⢕⢕⢕⢕⢕⢕⢕⢕⢕⢕⢕⢕⢕⠕⠔⢕⢕⢕⢕⢕⢕⢕⠀</a:t>
            </a:r>
            <a:br/>
            <a:r>
              <a:t>⣏⢕⢜⢕⢜⢗⢕⢇⢝⢣⢕⢇⢱⢕⢕⢕⢾⣧⡿⢇⢜⢕⢜⢕⢕⢱⢕⢕⢕⣷⢜⢕⣼⡇⠑⠀⠀⠀⠀⠀⠀⠀⠀⠀⠀⢄⠤⠤⠤⠄⠀⢄⠄⠄⠐⠀⠀⠀⠀⠀⠀⠀⠀⠀⠀⠀⠀⠀⠀⠀⠀⠀⠀⠀⠀⠀⠀⠀⠀⠀⠀⠀⠀⠀⠀⠀⠀⠀⠀⠀⠀⠀⠀⠀⠀⠀⠀⠀⢀⣕⢜⢻⣿⣿⣿⣿⣿⣿⣿⣿⣿⣿⣿⣿⣿⣿⣿⣿⣿⣿⣿⣿⡇⢕⢕⢕⢕⢕⢕⢕⢕⢕⢕⢕⢕⢕⢕⢕⢕⢕⢕⢕⢕⢕⢕⢕⢕⢸⣿⣿⣿⣿⢕⢕⢕⢕⢕⢕⢕⢕⢕⢕⢕⢕⢕⢕⢕⢕⢕⢕⢕⢕⢕⣱⣾⣿⣿⣿⣿⣿⣿⣿⣿⣿⣿⣿⣿⣿⣿⣿⣿⣿⢇⢕⢕⢕⢕⢕⢕⢕⠑⢕⢕⢕⢕⢕⢕⢕⢕⢕⢕⢕⠀⢔⢕⢕⢕⢕⢕⢕⢕⢕⢕⢕⢕⢕⢕⢕⢕⢕⢕⠀⢕⢕⢕⢕⠕⢕⢕⢕⠀</a:t>
            </a:r>
            <a:br/>
            <a:r>
              <a:t>⡧⢕⢕⢕⢕⢜⢕⢕⢕⢕⢱⢝⢎⢕⢣⢕⢣⢕⢕⢱⢑⢜⢕⢕⢕⢇⢕⢕⡱⡽⢑⢕⢻⢕⢕⠀⠀⠀⠀⠀⠀⠀⢔⠔⠀⠀⠀⠀⢀⠐⠀⠀⠀⠀⠀⠀⠀⠀⠀⠀⠀⠀⠀⠀⠀⠀⠀⠀⠀⠀⠀⠀⠀⠀⠀⠀⠀⠀⠀⠀⠀⠀⠀⠀⠀⠀⠀⠀⠀⠀⠀⠀⠀⠀⠀⠀⠀⠀⠁⠙⢗⡕⢹⣿⣿⣿⣿⣿⣿⣿⣿⣿⣿⣿⣿⣿⣿⣿⣿⣿⣿⣿⡇⢕⢕⢕⢕⢕⢕⢕⢕⢕⢕⢕⢕⢕⢕⢕⢕⢕⢕⢕⢕⢕⢕⢕⢕⢸⣿⣿⣿⣿⢕⢕⢕⢕⢕⢕⢕⢕⢕⢕⢕⢕⢕⢕⢕⢕⢕⢕⢱⢞⣿⣿⣿⣿⣿⣿⣿⣿⣿⣿⣿⣿⣿⣿⣿⣿⣿⣿⣿⣿⠀⢕⢕⢕⢕⢕⢕⢕⠑⢕⢕⢕⢕⢕⢕⢕⢕⢕⢕⠀⢄⢕⢕⢕⢕⢕⢕⢕⢕⢕⢕⢕⢕⢕⢕⢕⢕⢕⠕⠀⢕⢕⢕⢕⠀⢕⢕⢕⠀</a:t>
            </a:r>
            <a:br/>
            <a:r>
              <a:t>⢷⢜⢕⢜⢕⢕⢕⢕⢕⢇⡕⢣⢜⢣⡕⢕⢕⢕⢕⢕⢜⢕⢔⢕⢇⢕⢕⢕⢻⢕⢕⢕⢕⢕⢕⢐⠀⠀⠀⠀⠀⠀⠀⢀⠀⠀⠀⠀⠀⠀⠀⠀⠀⠀⠀⠀⠀⠀⠀⠀⠀⠀⠀⠀⠀⠀⠀⠀⠀⠀⠀⠀⠀⠀⠀⠀⠀⠀⠀⠀⠀⠀⠀⠀⠀⠀⠀⠀⠀⠀⠀⠀⠀⠀⠀⠀⠀⠀⠀⠀⠈⠓⠕⠟⠟⠛⠉⠝⣿⣿⣿⣿⣿⣿⣿⣿⣿⣿⣿⣿⣿⣿⡇⢕⢕⢕⢕⢕⢕⢕⢕⢕⢕⢕⢕⢕⢕⢕⢕⢕⢕⢕⢕⢕⢕⢕⢕⢸⣿⣿⣿⣿⢕⢕⢕⢕⢕⢕⢕⢕⢕⢕⢕⢕⢕⢕⢕⢕⢕⢕⢸⣿⣿⣿⣿⣿⣿⣿⣿⣿⣿⣿⣿⣿⣿⣿⣿⣿⣿⣿⣿⣿⠀⢕⢕⠕⢕⢕⢕⢕⠀⢕⢕⢕⢕⢕⢕⢕⢕⢕⢕⠀⠁⢕⢕⢕⢕⢕⢕⢕⢕⢕⢕⢕⢕⢕⢕⢕⢕⢕⠀⢄⢕⢕⢑⢕⠀⢕⢕⢕⠀</a:t>
            </a:r>
            <a:br/>
            <a:r>
              <a:t>⡷⢕⢕⢕⡕⢵⡝⢱⣕⣕⣜⢕⢵⣕⢼⢗⢕⡵⢇⢕⢕⠔⢕⢕⢕⢕⢕⢕⣕⠕⢕⢕⢕⢕⢕⢕⢀⠀⠀⠀⠀⠀⠀⠁⢀⠄⠀⠀⠀⠀⢀⢕⢕⢕⢔⢄⢀⠀⠀⠀⠀⠀⠀⠀⠀⠀⢀⣴⡇⠀⠀⠀⠀⠀⠀⠀⠀⠀⠀⠀⠀⠀⠀⠀⠀⠀⠀⠀⠀⠀⠀⠀⠀⠀⠀⠀⠀⠀⠀⠀⠀⠐⠀⠀⠀⠀⠀⠀⠘⢿⣿⣿⣿⣿⣿⣿⣿⣿⣿⣿⣿⣿⡇⢕⢕⢕⢕⢕⢕⢕⢕⢕⢕⢕⢕⢕⢕⢕⢕⢕⢕⢕⢕⢕⢕⢕⢕⢸⣿⣿⣿⣿⢕⢕⢕⢕⢕⢕⢕⢕⢕⢕⢕⢕⢕⢕⢕⢕⢕⢱⣿⣿⣿⣿⣿⣿⣿⣿⣿⣿⣿⣿⣿⣿⣿⣿⣿⣿⣿⣿⣿⣿⢄⢕⢕⠀⢕⢕⢕⢕⠀⢕⢕⢕⢕⢕⢕⢕⢕⢕⠁⠀⠀⢕⢕⢕⢕⢕⢕⢕⢕⢕⢕⢕⢕⢕⢕⢕⢕⢔⠀⢕⢕⢕⢕⢕⠀⢕⢕⢕⠀</a:t>
            </a:r>
            <a:br/>
            <a:r>
              <a:t>⣿⣧⡟⢷⣝⢳⣝⢳⣝⡳⣮⣻⣧⡼⡷⢕⣳⡿⢕⢕⠑⢕⢕⢕⢕⢕⣼⣷⣧⢔⢕⢕⢕⢕⢕⢕⢱⢄⠀⠀⠀⠀⠀⠀⠀⠐⠀⠀⠀⠀⠀⢕⢕⢕⢕⢕⢕⢔⢄⢀⠀⠀⠀⠀⣠⣴⣿⣟⢕⠀⠀⠀⠀⠀⠀⠀⠀⠀⠀⠀⠀⠀⠀⠀⠀⠀⠀⠀⠀⠀⠀⠀⠀⠀⠀⠀⢄⢰⠀⠀⠀⠀⠀⠀⠀⠀⠀⠀⠀⢜⣿⣿⣿⣿⣿⣿⣿⣿⣿⣿⣿⣿⡗⢇⢕⢕⢕⢕⢕⢕⢕⢕⢕⢕⢕⢕⢕⢕⢕⢕⢕⢕⢕⢕⢕⢕⢕⢸⣿⣿⣿⣿⢕⢕⢕⢕⢕⢕⢕⢕⢕⢕⢕⢕⢕⢕⢕⢕⢕⣿⣿⣿⣿⣿⣿⣿⣿⣿⣿⣿⣿⣿⣿⣿⣿⣿⣿⣿⣿⣿⣿⡏⢕⢕⢕⠀⢕⢕⢕⠀⠀⢕⢕⢕⠀⢕⢕⢕⢕⢕⠀⠀⠀⢕⢕⢕⢕⢕⢕⢕⢕⢕⢕⢕⢕⠕⢕⢕⢕⠀⠀⢕⢕⢕⢕⢕⠀⢕⢕⢕⠀</a:t>
            </a:r>
            <a:br/>
            <a:r>
              <a:t>⣿⣧⣝⢷⡼⢿⣮⡟⢮⡝⢮⣽⢿⣝⢇⣼⣿⢇⢕⢕⢑⢕⢕⢕⢕⢕⢷⣝⢇⢕⢕⢕⢕⢕⢕⢅⢮⢕⢕⠀⠀⠀⠀⠀⠐⠀⠔⠀⠀⠀⢀⢕⢕⢕⢕⢕⢕⢕⢕⣕⣱⡴⢠⣾⣿⣿⣿⣿⣿⣿⣿⣿⣿⣿⣿⣿⣿⢷⠷⠐⠀⠀⠀⠀⠀⠀⠀⠀⠀⠀⠀⠀⠀⠀⠀⠀⢕⡹⠁⠀⠀⠀⠀⠀⠀⠀⠀⠀⠀⢕⣿⣿⣿⣿⣿⣿⣿⣿⣿⢿⢿⢟⢇⢕⢕⢕⢇⢱⢕⢱⢕⢕⢕⢕⢕⢕⢕⢕⢕⢕⢕⢕⢕⢕⢕⢕⢕⣼⣿⣿⣿⡇⢕⢕⢕⢕⢕⢕⢕⢕⢕⢕⢕⢕⢕⢕⢕⢕⣸⣿⣿⣿⣿⣿⣿⣿⣿⣿⣿⣿⣿⣿⣿⣿⣿⣿⣿⣿⣿⣿⣿⣿⢕⢕⠑⠀⢕⢕⢕⠀⠀⢕⢕⢕⠀⢕⢕⢕⢕⠕⠀⠀⠀⢕⢕⢕⢕⢕⢕⢕⢕⢕⢕⢕⢕⠀⢕⢕⢕⠀⠀⢕⢕⠀⢕⢕⠀⠑⢕⢕⠀</a:t>
            </a:r>
            <a:br/>
            <a:r>
              <a:t>⣿⣿⣳⣷⣟⡳⢧⡝⢧⣝⢷⣝⢻⢕⢱⣯⣝⢕⢕⠑⢕⢕⢕⢕⢕⣵⡟⢾⡇⢕⢕⢕⢕⢕⢕⢑⣵⡇⢕⠀⢕⢀⠀⠀⠀⠀⠀⠀⠀⠀⠁⠑⠑⠕⢕⢕⢕⡕⣕⣾⣿⣧⣿⣿⣿⣿⣿⣿⣿⣿⡏⠙⠉⠉⠁⠁⠀⠀⠀⠀⠀⠀⠀⠀⠀⠀⠀⠀⠀⠀⠀⠀⠀⠀⠀⠀⣎⣀⠀⠀⠀⠀⠀⠀⠀⠀⠀⠀⠀⢸⢟⢟⢏⣝⣏⢹⢇⡱⢕⢱⢕⣱⢕⢕⢕⣕⢵⢕⡱⢕⡣⢕⢕⢕⢕⢕⢕⢕⢕⢕⢕⢕⢕⢕⢕⢕⢕⣿⣿⣿⣿⢕⢕⢕⢕⢕⢕⢕⢕⢱⢗⢱⢗⡱⢇⣕⢗⡜⣿⣿⣿⣿⣿⣿⣿⣿⣿⣿⣿⣿⣿⣿⣿⣿⣿⣿⣿⣿⣿⣿⣿⡏⢕⢕⠀⠀⢕⢕⢕⠀⠀⠑⢕⢕⠀⠁⢕⢕⢕⠀⠀⠀⠀⠀⢕⢕⢕⢕⢕⢕⢕⢕⢕⢕⢕⠀⢕⢕⢕⠀⠀⢕⢕⠀⢕⢕⠀⠀⢕⢕⠀</a:t>
            </a:r>
            <a:br/>
            <a:r>
              <a:t>⣿⣟⡻⣷⣸⢵⢧⢿⣵⣸⣷⣮⡿⢕⣿⢷⣿⢕⢕⢔⢕⢕⢕⢕⢱⢧⣝⡻⣇⠕⢕⢕⢕⢕⢕⣾⣿⣇⢕⢱⢕⢕⢄⠀⠀⠀⠀⠀⠀⠀⠀⠀⠀⠀⠀⠈⠑⠻⢿⣿⣿⣿⣿⣿⣿⣿⣿⣿⣿⣿⣷⣦⣴⣤⣄⣠⣤⣤⣤⣴⣴⣤⢄⠀⠀⠀⠀⠀⠀⠀⠀⠀⠀⠀⠀⣰⡜⢿⠇⠀⠀⠀⠀⠀⠀⠀⠀⠀⠀⢕⡣⢕⡇⢕⢕⢜⢕⢕⢕⢕⢱⢕⢹⢕⢸⢕⡜⢕⡗⢜⢕⢇⢕⢕⢵⢇⢕⢗⢱⢇⢕⢕⣕⢕⢕⢵⢕⢜⣿⣿⣿⣕⢕⣎⣵⣜⡱⢕⡕⢕⣱⢕⣜⢕⢞⣱⢷⢱⣿⣿⣿⣿⣿⣿⣿⣿⣿⣿⣿⣿⣿⣿⣿⣿⣿⣿⣿⣿⣿⣿⣿⡇⢕⢕⠀⠀⢕⢕⢕⠀⠀⠁⢕⢕⢀⠀⢕⢕⢕⠀⠀⠀⠀⠀⢕⢕⢕⢕⢕⢕⢕⢕⢕⢕⢕⠀⢕⢕⠀⠀⠀⢕⠀⢕⢕⢕⠀⠀⢕⢕⠀</a:t>
            </a:r>
            <a:br/>
            <a:r>
              <a:t>⣿⣟⢻⢧⢟⢿⣽⢿⣿⣟⢗⣝⢇⢱⣽⣷⣽⢕⠀⢕⢕⢕⢕⢕⣼⣾⣹⣻⣿⠀⢕⢕⢕⢑⠅⠟⠋⠙⢁⢕⢕⠕⠀⠀⠀⠀⠀⠀⠀⠀⠀⠀⠀⠀⠀⠀⠀⠀⠀⠉⠛⠿⣿⣿⣿⣿⣿⣿⣿⣿⣟⢟⠟⠟⠟⠟⠟⠟⠛⠙⠉⠁⠀⠀⠀⠀⠀⠀⠀⠀⠀⠀⠀⠀⢄⣵⠕⠁⠀⠀⠀⠀⠀⠀⠀⠀⠀⠀⠀⢕⢕⢕⢗⢕⢕⢕⢕⢜⢕⢣⢕⢕⢕⢕⢕⢝⢗⢪⢕⡎⢕⣕⢕⣕⡕⣕⡵⢕⣱⢝⣗⣏⣗⣿⢮⣵⣵⣿⣿⣿⣿⢿⢷⡷⢼⣹⢞⣫⣿⣯⣵⣏⡵⢎⡱⢕⣕⣸⣿⣿⣿⣿⣿⣿⣿⣿⣿⣿⣿⣿⣿⣿⣿⣿⣿⣿⣿⣿⣿⣿⣿⣧⢕⢕⠀⠀⠑⢕⢕⠀⠀⠀⢕⢕⢕⠀⠁⢕⢕⠀⠀⠀⠀⠀⠑⢕⢕⢕⢕⢕⢕⢕⢕⢕⢕⠀⠕⢕⠀⠀⠀⠕⠀⢕⢕⠀⠀⠀⢕⢕⠀</a:t>
            </a:r>
            <a:br/>
            <a:r>
              <a:t>⣷⡝⢷⣜⡹⢧⣕⣵⣼⢽⢽⢟⢕⢮⣹⣿⣾⢕⢕⡇⢕⢕⠀⠀⢝⢝⢕⢕⡕⢕⢕⢕⢕⠀⢕⢕⠀⢀⢕⢜⠑⠀⠀⠀⠀⠀⠀⠀⠀⠀⠀⠀⠀⠀⠀⠀⠀⠀⠀⠀⠀⠀⠁⠙⢿⣿⣿⣿⣿⣿⣿⣷⣴⣄⣄⣀⣀⣀⣀⣀⡀⠀⠀⠀⠀⠀⠀⠀⠀⠀⠀⠀⢠⣴⣷⣷⣷⡆⠀⠀⠀⠀⠀⠀⠀⠀⠀⠀⠀⢕⢇⢕⢗⢱⢕⡱⢕⡇⢕⣗⢵⢕⣕⣵⣵⣵⣕⡪⢵⣾⣽⣗⡯⢵⣫⢽⣻⢽⣞⡹⢞⢗⢫⢝⣫⢟⣏⢝⢞⢽⢟⣯⢇⣜⡝⢗⡺⢵⣽⣵⣞⡵⢞⣇⣗⣫⢕⣿⣿⣿⣿⣿⣿⣿⣿⣿⣿⣿⣿⣿⣿⣿⣿⣿⣿⣿⣿⣿⣿⣿⣿⣿⢕⢕⠀⠀⠀⢕⠕⠀⠀⠀⠑⢕⢕⢄⠀⠑⢕⠀⠀⠀⠀⠀⠀⢕⢕⢕⢕⢕⢕⢕⢕⢕⢕⠀⠀⢕⠀⠀⠀⠀⠀⢕⠁⠀⠀⠀⠑⢕⠀</a:t>
            </a:r>
            <a:br/>
            <a:r>
              <a:t>⣿⡿⢷⡟⢵⢼⡟⢷⡇⢕⢕⢕⢕⢕⢕⢕⢕⢕⢕⡕⢕⢕⠄⢄⡕⢕⢜⢕⢸⢕⢕⢕⢕⠀⠀⠀⢠⢜⢗⠀⠀⠀⠀⠀⠀⠀⠀⠀⠀⠀⠀⠀⠀⠀⠀⠀⠀⠀⠀⠀⠀⠀⠀⠀⠀⠁⠙⠟⠿⢿⣽⣽⣟⡻⢿⠿⠿⠿⠿⠟⠋⠁⠀⠀⠀⠀⠀⠀⠀⠀⠀⠀⠀⢕⢏⠉⠉⠀⠀⠀⠀⠀⠀⠀⠀⠀⠀⠀⢕⢗⢜⣕⡕⢵⣵⣧⣵⣷⣽⣗⡿⣟⣿⢽⣻⢿⣗⡯⣿⣗⣝⣝⢾⣿⣞⡯⣗⢫⢝⣟⢵⣕⡵⣗⣗⢹⢕⣪⣕⣎⢕⣳⡽⣗⣯⣵⣪⡽⣗⡽⣗⣪⢝⣕⣵⡇⢷⣿⣿⣿⣿⣿⣿⣿⣿⣿⣿⣿⣿⣿⣿⣿⣿⣿⣿⣿⣿⣿⣿⣿⣿⣿⢕⢕⠀⠀⠀⢕⠀⠀⠀⠀⠀⢕⢕⢕⠀⠀⠕⠀⠀⠀⠀⠀⠀⠕⢕⢕⢕⢕⢕⢕⢕⢕⢕⠀⠀⠕⠀⠀⠀⠀⢔⢕⠀⠀⠀⠀⠀⢕⠀</a:t>
            </a:r>
            <a:br/>
            <a:r>
              <a:t>⡟⢿⣕⢝⢇⡜⢕⢕⢝⢗⢕⢕⢕⢕⢱⢕⢕⢗⠁⡝⢅⢕⢀⢵⡜⢳⢕⢕⢕⠄⠁⠑⠑⠀⢀⢕⢱⠑⠀⠀⠀⠀⠀⠀⠀⠀⠀⠀⠀⠀⠀⠀⠀⠀⠀⠀⠀⠀⠀⠀⠀⠀⠀⠀⠀⠀⠀⠀⠀⠀⠈⠙⠟⠿⢿⣷⣷⣶⢦⢴⠀⠀⠀⠀⠀⠀⠀⠀⠀⠀⠀⠐⠺⠿⠟⠀⠀⠀⠀⠀⠀⠀⠀⠀⠀⠀⠀⢕⢕⢱⢜⣗⢝⢏⢹⢿⡻⢷⡗⣝⢼⣕⣪⢝⢺⢽⣗⡫⢟⡺⢝⣱⣵⢗⢕⣕⣝⡗⢵⣗⢽⣗⡮⢵⣳⢽⣷⣺⣟⣺⣿⣿⣮⣽⡗⢫⣗⣪⣝⢺⣵⣾⣯⢿⣯⣷⣸⣿⣿⣿⣿⣿⣿⣿⣿⣿⣿⣿⣿⣿⣿⣿⣿⣿⣿⣿⣿⣿⡟⣿⡿⣿⡇⢕⠀⠀⠀⠑⠀⠀⠀⠀⠀⢕⢕⢕⢄⠀⠀⢕⠀⡄⠀⠀⠀⠀⢕⢕⢕⢕⢕⢕⢕⢕⢕⠀⠀⠀⠀⠀⠀⠀⢕⢕⠀⠀⠀⠀⢕⢕⠀</a:t>
            </a:r>
            <a:br/>
            <a:r>
              <a:t>⡿⣧⡜⢕⢕⢕⢇⣕⢗⢧⡕⢱⣕⡕⢕⢼⢎⢇⢕⢕⢣⣕⢕⢵⢕⢕⢕⡝⢄⢀⢄⢄⢔⢕⢕⢕⠑⠀⠀⠀⠀⠀⠀⠀⠀⠀⠀⠀⠀⠀⠀⠀⠀⠀⠀⠀⠀⠀⠀⠀⠀⠀⠀⠀⠀⠀⠀⠀⠀⠀⠀⠀⠀⠀⠀⠀⠀⠀⠀⠀⠀⠀⠀⠀⠀⠀⠀⠀⠀⠀⠀⠀⠀⠀⠀⠀⠀⠀⠀⠀⠀⠀⠀⠀⢄⢰⢕⢕⢕⢕⢕⢕⢝⢗⢱⢕⢜⢝⢗⢧⣽⣗⣮⣕⡺⢽⣗⡮⣗⡮⢽⣗⢿⣗⣷⣽⣻⣷⣵⢿⢿⣳⡼⢿⣾⣿⣷⣿⣽⣿⣯⣟⣻⢕⣟⣻⣷⣷⣿⡜⣿⣿⣿⣿⣿⡇⣿⣿⣿⣿⣿⣿⣿⣿⣿⣿⣿⣿⣿⣿⣿⣿⣿⣿⣿⣿⣿⢏⢕⢸⢿⣿⡇⠕⠀⠀⠀⠀⠀⠀⠀⠀⠀⠀⢕⢕⢕⠀⠀⠀⠀⢳⡀⠀⠀⠀⠕⢕⢕⠕⠁⢕⢕⢕⠀⠀⠀⠀⠀⠀⠀⢔⢕⢕⠀⠀⠀⠀⢕⢕⠀</a:t>
            </a:r>
            <a:br/>
            <a:r>
              <a:t>⣷⢜⢣⣕⢕⢕⢕⢜⢳⣕⢝⢧⡜⢝⢕⡕⢕⢕⢕⢕⢕⢕⢕⢕⡜⢵⡼⣏⣵⣿⡟⢕⢕⢱⠜⢁⢄⢀⠀⠀⠀⠀⠀⠀⠀⠀⠀⠀⠀⠀⠀⠀⠀⠀⠀⠀⠀⠀⠀⠀⠀⠀⠀⠀⠀⠀⠀⠀⠀⠀⠀⠀⠀⠀⠀⠀⠀⠀⠀⠀⠀⠀⠀⠀⠀⠀⠀⠀⠀⠀⠀⠀⠀⠀⠀⠀⠀⠀⠀⠀⠀⠀⠀⠀⠀⢇⢕⢕⢜⢕⢇⢕⡕⢱⢕⢣⢽⣗⢪⣕⡇⢼⢗⢺⢿⢳⣼⣽⣕⢪⣿⣿⣽⣷⡯⣿⡾⢽⣟⡯⢽⣳⢿⣗⣳⣯⣟⡳⢽⣎⢹⢿⢞⢿⣗⡯⣗⣺⢿⣵⢹⣿⣿⣿⣿⣿⣿⣿⣿⣿⣿⣿⣿⣿⣿⣿⣿⣿⣿⣿⣿⣿⣿⣿⣿⣿⢏⢇⢕⢕⢕⢻⢕⠀⠀⠀⠀⠀⠀⠀⠀⠀⠀⠀⠑⢕⢕⢔⠀⠀⠀⢸⣷⢀⠀⠀⠀⢕⢕⠀⠀⢕⢕⢕⠀⠀⠀⠀⠀⠀⢀⢕⢕⠕⠀⠀⠀⠀⢕⢕⠀</a:t>
            </a:r>
            <a:br/>
            <a:r>
              <a:t>⡟⢷⡕⢕⢕⢕⢕⢕⢕⡜⢳⣕⢕⢣⢕⢝⢇⢕⢱⢕⢜⢗⢕⢜⡹⢇⣾⣿⣿⢯⢇⢕⠁⠐⠀⠁⠁⠁⢀⠀⠀⠀⠀⠀⠀⠀⠀⠀⠀⠀⠀⠀⠀⠀⠀⠀⠀⠀⠀⠀⠀⠀⠀⠀⠀⠀⠀⠀⠀⠀⠀⠀⠀⠀⠀⠀⠀⠀⠀⠀⠀⠀⠀⠀⠀⠀⠀⠀⠀⠀⠀⠀⠀⠀⠀⠀⠀⠀⠀⠀⠀⠀⠀⠀⢔⢣⢕⢜⡗⢵⣝⢕⢕⢕⢗⢜⢕⢕⢕⢕⢵⢕⢇⢕⣕⢱⢜⡟⢽⣟⢿⢽⣿⡗⢹⢟⢯⢝⣗⢽⣗⡷⢿⣗⡿⣷⣗⣹⣷⡗⠕⠀⠀⠀⠁⠙⢕⡾⢽⣳⣇⢿⣿⣿⡿⣿⣿⣿⣿⣿⣿⣿⣿⣿⣿⣿⣿⣿⣿⣿⣿⣿⣿⣿⣿⢏⢜⢜⢕⢕⢕⢕⢜⠀⠀⠀⠀⠀⠀⠀⡔⠀⠀⠀⠀⢕⢕⢕⠀⠀⠀⢸⣿⣇⠀⠀⠀⠕⢕⠀⠀⢕⢕⠕⠀⠀⠀⠀⠀⠀⢕⢕⢕⠀⠀⠀⠀⠀⢕⠀⠀</a:t>
            </a:r>
            <a:br/>
            <a:r>
              <a:t>⢿⢧⢕⢕⡕⢕⢕⢕⢕⢕⢕⢕⢗⢕⢜⢳⡕⢜⢧⡕⢕⢧⢕⢕⢕⢿⡿⢏⠇⠑⠁⠀⠀⠀⠀⠀⠀⠀⠀⠀⠀⠀⠀⠀⠀⠀⠀⠀⠀⠀⠀⠀⠀⠀⠀⠀⠀⠀⠀⠀⠀⠀⠀⠀⠀⠀⠀⠀⠀⠀⠀⠀⠀⠀⠀⠀⠀⠀⠀⠀⠀⠀⠀⠀⠀⠀⠀⠀⠀⠀⠀⠀⠀⠀⠀⠀⠀⠀⠀⠀⠀⢠⢔⢜⢇⢼⣕⢕⢼⣕⣇⣝⢗⢵⣕⡕⢕⢕⢕⢝⢕⢕⢕⣕⢇⢕⡕⢕⣕⢇⢜⣗⢳⢕⣗⢧⣝⣗⢧⣽⡷⢯⣟⣳⢽⣗⣻⣿⢏⢔⠅⠀⠀⠀⠀⠀⠀⠘⢿⣿⣿⡸⣿⣿⢳⣿⣿⣿⣿⣿⣿⣿⣿⣿⣿⣿⣿⣿⣿⣿⣿⣿⣿⣿⡏⢕⢣⡗⢕⢕⢕⢕⢕⢔⢔⠀⠀⠀⠀⢰⡇⠀⠀⠀⠀⠀⢕⢕⠀⠀⠀⢕⣿⣿⡔⠀⠀⠀⢕⠀⠀⢕⠕⠀⢱⡄⠀⠀⠀⢑⢁⢑⠑⠀⠀⠀⠀⠀⠕⠀⠀</a:t>
            </a:r>
            <a:br/>
            <a:r>
              <a:t>⣯⡝⢕⢕⢕⢕⢕⣕⢕⢕⡜⢕⣕⢜⢻⢕⢜⢱⣕⡜⢳⣕⢕⢱⠇⠊⠑⠁⠀⠀⠀⠀⠀⠀⠀⠀⠀⠀⠀⠀⠀⠀⠀⠀⠀⠀⠀⠀⠀⠀⠀⠀⠀⠀⠀⠀⠀⠀⠀⠀⠀⠀⠀⠀⠀⠀⠀⠀⠀⠀⠀⠀⠀⠀⠀⠀⠀⠀⠀⠀⠀⠀⠀⠀⠀⠀⠀⠀⠀⠀⠀⠀⠀⠀⠀⠀⠀⠀⠀⠀⢕⢕⢕⢕⡕⢳⢮⣝⡗⢼⣝⢣⢜⣗⢣⢝⢕⢕⣕⢕⢕⢕⢕⢱⢕⡕⢜⢝⢇⢜⢕⢇⢝⡗⢱⢕⢕⢻⢿⡾⣿⣟⣗⢿⣟⣟⣫⢇⢕⢕⢀⠀⠀⠀⠀⠀⠀⠀⠁⢻⣿⢧⢻⡟⣾⣿⣿⣿⣿⣿⣿⣿⣿⣿⣿⣿⣿⣿⣿⣿⣿⣿⣿⣿⣷⣷⣗⣵⡕⢣⢕⢇⢕⢜⢕⠀⠀⠀⠀⣼⣿⠀⠀⠀⠀⠀⠁⢕⠀⢄⠀⠑⣿⣿⣿⡄⠀⠀⢅⠀⠀⢕⠔⠀⣾⢇⠀⠀⠁⠀⠀⠀⠀⠀⠀⠀⠀⠀⠀⠀⠀</a:t>
            </a:r>
            <a:br/>
            <a:r>
              <a:t>⡿⢷⣕⢜⢧⡕⢕⢜⣇⢕⢹⢵⡕⢕⢧⡕⢕⢕⡕⢻⠇⢙⠅⠐⢄⠐⠀⠀⠀⠀⠀⢀⠀⠀⠀⠀⠀⠀⠀⠀⠀⠀⠀⠀⠀⠀⠀⠀⠀⠀⠀⠀⠀⠀⠀⢀⠀⠀⠀⠀⠀⠀⠀⠀⠀⠀⠀⠀⠀⠀⠀⠀⠀⠀⠀⠀⠀⠀⠀⠀⠀⠀⠀⠀⠀⠀⠀⠀⠀⠀⠀⠀⠀⠀⠀⠀⠀⢀⢠⣖⢳⢕⡗⢧⢜⡝⢳⢕⢕⢵⢜⢝⢳⢕⣕⢇⢜⡗⢣⢜⡕⢣⢕⢕⢕⢕⢕⢕⢕⢧⣜⣝⢗⢮⢕⢣⢼⣕⢣⢼⣕⢳⢽⣻⢿⣽⠕⢕⢕⢕⢕⠀⠀⠀⠀⠀⠀⠀⠀⠁⢇⢜⢸⣷⣿⣿⣿⣿⣿⣿⣿⣿⣿⣿⣿⣿⣿⣿⣿⣿⣿⣿⣿⣿⣿⣿⣿⣿⣿⣿⡿⢇⢱⢵⢕⢄⠀⠀⢕⣿⣿⡇⠀⠀⠀⠀⠀⠑⠀⢸⡄⠀⣿⣿⣿⣇⠀⠀⠀⠀⠀⠁⠀⢱⡟⠀⠀⠀⠀⠀⠀⠀⠀⠀⠀⠀⠀⠁⢠⠇⠀</a:t>
            </a:r>
            <a:br/>
            <a:r>
              <a:t>⣷⡕⢜⢇⢕⢝⢣⢕⢝⢧⢕⢕⢝⢕⡕⢕⠧⠘⢁⠅⠑⠁⠀⠕⠀⠀⠀⠀⣠⣴⡗⠁⠀⠀⠀⠀⠀⠀⠀⠀⠀⠀⠀⠀⠀⠀⠀⠀⠀⠀⠀⠀⠀⠀⢄⠕⢄⠀⠀⠀⠀⠀⠀⠀⠀⠀⠀⠀⠑⠔⡀⠀⠀⠀⠀⠀⠀⠀⠀⠀⠀⠀⠀⠀⠀⠀⠀⠀⠀⠀⠀⠀⢀⣔⡄⢰⢔⡝⢗⢜⡕⢕⢜⡕⢱⢕⡕⢱⣕⡕⢕⢕⡕⢕⢸⡝⢇⢵⣕⢕⢕⢕⢣⢜⡗⢣⢕⡕⢕⢕⡕⢕⢇⢕⢱⢜⣕⢣⢝⡗⢪⢝⢗⢼⢝⢇⠀⠑⢕⢕⢕⠔⠀⠀⠀⠀⠀⠀⠀⠀⢕⢕⢕⢜⢟⢿⠿⠟⠛⠛⠛⠛⠟⠿⣿⣿⣿⣿⣿⣿⣿⣿⣿⣿⣿⣿⣿⣿⡿⢇⢱⡗⢇⣧⡱⢕⠀⢄⡼⣿⣿⣇⠀⠀⠔⢀⠀⠀⠀⢸⣇⠀⣿⣿⣿⣿⠀⠀⠀⠀⠀⠀⠀⣾⢇⣱⠀⠀⠀⠀⠀⠀⠀⠀⠀⠀⠀⢄⡏⠀⠀</a:t>
            </a:r>
            <a:br/>
            <a:r>
              <a:t>⢜⢝⢧⢕⢕⢕⢕⢝⢕⢱⢕⣱⠕⢑⢁⠄⠐⠁⠀⠀⠀⠀⠀⠀⢀⡄⣦⢕⢸⠏⠀⠀⠀⠀⠀⠀⠀⠀⠀⠀⠀⠀⠀⠀⠀⠀⠀⠀⠀⠀⠀⠀⠀⠀⢕⢔⢄⠀⠀⠀⠀⠀⠀⠀⠀⠀⠀⠀⠀⠀⠈⢢⢄⠀⠀⠀⠀⠀⠀⠀⠀⠀⠀⠀⠀⢔⢴⣔⣄⣤⡔⢔⢳⢕⢕⢕⢣⢕⡕⢇⢜⢟⢧⣵⡟⢧⢝⢗⢧⣽⢗⢕⣕⡜⣣⣕⡝⢳⢼⣕⢳⢜⣗⢣⢜⡝⢣⢜⡗⢇⢝⢗⢇⢕⡜⢗⢜⢝⡳⣜⣕⡷⢵⣗⡳⠑⠀⠀⠀⠀⠀⠁⠔⢀⠀⠀⠀⠀⠀⠀⠀⠁⠁⠁⠀⠀⠀⠀⢀⢀⢀⢀⠀⠀⠈⠻⣿⣿⣿⣿⣿⣿⣿⣿⣿⣿⡿⢏⢵⡕⡧⡕⡇⢇⢷⠕⢄⢸⢞⢽⣿⣿⠀⠀⠀⣧⡀⠀⠀⣼⣿⡔⣿⣿⣿⣿⠀⠀⢀⠀⠀⠀⢱⣏⣼⡿⢕⠀⠀⠀⠀⠀⠀⣄⣄⣠⣄⣞⢁⠄⠀</a:t>
            </a:r>
            <a:br/>
            <a:r>
              <a:t>⣧⣕⡕⢳⣧⣕⢸⡷⠕⢘⠅⠐⠁⠁⠀⠀⠀⠀⠀⢀⢄⡄⢔⣵⣷⣿⣾⡮⠑⠀⠀⠀⠀⠀⠀⠀⠀⠀⠀⠀⠀⠀⠀⠀⠀⠀⠀⠀⠀⠀⠀⠀⠀⠀⠑⢕⢕⠀⠀⠀⠀⠀⠀⠀⠀⠀⠀⠀⠀⠀⠀⢕⡕⢕⢄⡀⠀⠀⠀⠀⠀⠀⠀⠀⠀⢕⢻⣿⣿⣷⣿⣧⡕⢕⢕⢕⢕⣜⢕⢇⣕⡝⢳⢵⣝⣗⣧⣝⢕⢸⣝⢗⢵⣝⣳⡕⢕⢕⢕⢜⢕⢱⢜⡕⢇⢕⡕⢗⢽⣕⣣⣽⣳⢷⣿⣟⣿⣿⣽⣟⣿⣝⣟⣿⡇⢀⢀⠀⠀⠀⢔⢔⢄⠁⠔⠀⠀⠀⠀⠀⠀⠀⢀⢀⢄⢔⢕⢕⢕⢕⢕⢕⢕⢄⠀⠀⢸⣿⣿⣿⣿⣿⣿⣿⣿⢟⡕⣗⣕⣕⣕⣕⣵⢺⡵⡱⣱⣷⣕⣿⣿⣿⡕⠀⠀⣿⣧⢀⠀⣿⣿⣿⣿⣿⣿⡟⠀⣰⣧⠀⠀⠀⢏⣵⣷⣾⡇⠀⢀⣠⣠⣴⣞⣽⣱⣺⣾⣼⣽⣷⠀</a:t>
            </a:r>
            <a:br/>
            <a:r>
              <a:t>⠛⠛⠛⠛⠛⠛⠓⠃⠀⠀⠀⠀⠀⠀⠀⠀⠀⠐⠚⠓⠋⠓⠛⠛⠛⠛⠛⠁⠀⠀⠀⠀⠀⠀⠀⠀⠀⠀⠀⠀⠀⠀⠀⠀⠀⠀⠀⠀⠀⠀⠀⠀⠀⠀⠀⠀⠁⠀⠀⠀⠀⠀⠀⠀⠀⠀⠀⠀⠀⠀⠀⠘⠚⠛⠓⠊⠑⠀⠀⠀⠀⠀⠀⠀⠀⠘⠃⠙⠛⠛⠛⠛⠃⠓⠃⠛⠓⠓⠓⠓⠛⠛⠓⠓⠛⠛⠓⠚⠛⠓⠘⠛⠓⠛⠛⠓⠃⠑⠓⠓⠓⠓⠚⠓⠓⠓⠚⠛⠛⠛⠛⠛⠛⠛⠛⠛⠛⠛⠛⠛⠛⠛⠛⠛⠃⠑⠑⠑⠐⠑⠁⠁⠁⠁⠀⠑⠑⠑⠐⠀⠐⠑⠑⠑⠑⠑⠑⠑⠑⠑⠑⠑⠑⠑⠑⠀⠁⠙⠛⠛⠛⠛⠛⠛⠃⠚⠛⠚⠛⠛⠛⠛⠛⠛⠛⠛⠛⠛⠛⠛⠛⠛⠃⠀⠀⠘⠛⠃⠀⠛⠛⠛⠛⠛⠛⠃⠚⠋⠙⠐⠀⠑⠛⠛⠛⠛⠃⠓⠛⠛⠛⠛⠛⠛⠛⠛⠛⠛⠛⠛⠀</a:t>
            </a:r>
            <a:br/>
          </a:p>
        </p:txBody>
      </p:sp>
    </p:spTree>
  </p:cSld>
  <p:clrMapOvr>
    <a:masterClrMapping/>
  </p:clrMapOvr>
</p:sld>
</file>

<file path=ppt/slides/slide10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⢻⣿⣿⣧⣿⣿⣿⣿⣿⡧⢕⢕⢕⢕⡱⢟⢏⢝⢝⣽⣽⣽⢕⢕⢕⢕⢕⢕⢕⢕⢕⢕⢕⢕⢕⢕⢕⢕⢕⢕⢕⢕⢕⢕⢕⢕⢕⢕⢕⢕⢕⢟⢿⣽⣽⣿⣟⣟⣻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⢹⣿⣿⣿⡿⢿⢏⢕⢕⢕⢕⢕⢜⢏⢕⢕⢕⢕⢕⢕⢕⢕⢕⢕⢕⢕⢕⢕⢕⢕⢕⢕⢕⢕⢕⢕⢕⢕⢕⢕⢕⢕⢕⢕⢕⢕⢕⢕⢕⢕⢕⢕⢜⢟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⡕⢕⢕⢜⢻⢏⢕⢕⢕⢕⢕⢕⢕⢕⢕⢕⢕⢕⢕⢕⢕⢕⢕⢕⢕⢕⢕⢕⢕⢕⢕⢕⢕⢕⢕⢕⢕⢕⢕⢕⢕⡜⢟⢟⢻⢿⢿⢿⢷⢗⢗⢕⢕⢗⢷⢵⢕⢝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⢕⢕⢕⢕⢕⢕⢕⢕⢕⢕⢕⢕⢕⢕⢕⢕⢕⢕⢕⢱⣾⣷⡕⢕⢕⢕⢕⢕⢕⢕⢕⢕⢕⢕⢕⢕⢕⢕⢝⢞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⢱⣿⣿⣿⣷⡕⢕⢕⢕⢕⢕⢕⢕⢕⢕⢕⢕⢕⢕⢕⢕⢕⢕⢝⢻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⣾⣿⣿⣿⣿⣷⡕⢕⢕⢕⢕⢕⢕⢕⢕⢕⢕⢕⢕⢕⢕⢕⢕⢕⢕⢝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⣿⢿⣿⣿⣿⣿⢏⢸⢟⣿⣿⣿⣿⣿⣿⣿⣿⣿⣿⣿⣿⣿⣿⣿⣿⣿⣿⣿⣿⣿⣿⣿⣿⣿⣿⣿⣿⣿⣿⣿⣿⣿⣿⣿⣿⣿⣿⣿⣿⣿⣿⣿⣿⣿⣿⣿⣿⣿⣿⣿⣿⣿⣿⣿⣿⣿⣿⣿⣿⣿⣿⣿⣿⣿⣿⣿⣿⣿⣿⣿⣿⣿⣿⣿⣿⣿⣿⣿⣿⣿⣿⣿⣿⣿⣿⣿⣿⢟⢕⢕⢕⣱⣵⡷⢟⢕⢕⢕⢕⢕⢕⢕⢕⢕⢕⢕⢕⢕⢕⢕⢕⢕⢕⢕⢕⢕⢕⢕⢕⢕⢕⢕⢕⢕⣼⣿⣿⣿⣿⣿⣿⣧⢕⢕⢕⢕⢕⢕⢕⢕⢕⢕⢕⢕⢕⢕⢕⢕⢕⢕⢕⢕⢻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⢕⢾⣿⣿⣿⣿⣿⣿⣿⣿⣿⣿⣿⣿⣿⣿⣿⣿⣿⣿⣿⣿⣿⣿⣿⣿⣿⣿⣿⣿⣿⣿⣿⣿⣿⣿⣿⣿⣿⣿⣿⣿⣿⣿⣿⣿⣿⣿⣿⣿⣿⣿⣿⣿⣿⣿⣿⣿⣿⣿⣿⣿⣿⣿⣿⣿⣿⣿⣿⣿⣿⣿⣿⣿⣿⣿⣿⣿⣿⣿⣿⣿⣿⣿⣿⣿⣿⣿⢟⢕⢕⢱⣵⡿⢟⢝⢕⢕⢕⢕⢕⢕⢕⢕⢕⢕⢕⢕⢕⢕⢕⢕⢕⢕⢕⢕⢕⢕⢕⢕⢕⢕⢕⢕⢕⢕⢱⣿⣿⣿⣿⣿⣿⣿⣿⡇⢕⢕⢕⢕⢕⢕⢕⢕⢕⢕⢕⢕⢕⢕⢕⢕⢕⢕⢕⢕⢻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⢝⢝⢕⢕⢕⣿⣿⢸⣿⡇⢟⢗⢕⡵⢕⡻⣿⣿⣿⣿⢿⢿⡿⢻⣿⣿⣿⣿⣿⣿⣿⣿⣿⣿⣿⣿⣿⣿⣿⣿⣿⣿⡿⢿⢿⢿⢿⢿⢿⣿⢟⢟⢿⢿⢿⢿⢿⢿⢿⢿⢿⢿⢿⢿⢿⢿⢟⢟⢟⢟⢟⢟⢟⢟⢟⢟⢟⢟⢟⢟⢟⢟⢟⢟⢟⢻⣿⣿⣿⣿⡟⢟⢟⢿⢿⢿⢿⢿⢿⢿⢏⢕⢕⡵⢟⢕⢕⢕⢕⢕⢕⢕⢕⢕⢕⢕⢕⢕⢕⢕⢕⢕⢕⢕⢕⢕⢕⢕⢕⢕⢕⢕⢕⢕⢕⢕⢕⢕⢕⣼⣿⣿⡿⢟⢿⣿⣿⣿⣿⢕⢕⢕⢕⢕⢕⢕⢕⢕⢕⢕⢕⢕⢕⢕⢕⢕⢕⢕⢕⢜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⢕⢕⣕⡕⢷⡕⢕⢕⢕⡇⢸⢕⢕⢕⢕⢕⢕⢕⢕⢕⢕⢕⢕⢕⢕⢕⢕⢕⢕⢕⢕⢕⢕⢕⢕⢕⢕⢸⡏⢕⢕⢕⢕⢕⢕⢕⢕⢕⢕⢕⢕⢕⢕⢕⢕⢕⢕⢕⢕⢕⢕⢕⢕⢕⢕⢕⢕⢕⢕⢕⢕⢕⢕⢕⢸⣿⣿⣿⣿⢕⢕⢕⢕⢕⢕⢕⢕⢕⢕⡕⢕⢏⢕⢕⢕⢕⢑⢕⢕⢕⢕⢕⢕⢕⢕⢕⢕⢕⢕⢕⢕⢕⢕⢕⢕⢕⢕⢕⢕⢕⢕⢕⢕⢕⢕⢕⢕⢕⣿⣿⣿⡇⢕⢕⢕⢸⣿⣿⡇⢕⢕⢕⢕⢕⢕⢕⢕⢕⢕⢕⢕⢕⢕⢕⢕⢕⢕⢕⢕⢸⣿⣿⣿⣿⠀</a:t>
            </a:r>
            <a:br/>
            <a:r>
              <a:t>⣿⣿⣿⣿⣿⣿⣿⣿⣿⣿⣿⣿⣿⣿⣿⣿⣿⣿⣿⣿⢸⣿⣿⣿⣿⣿⣿⣿⣿⣿⣿⣿⣿⣿⣿⣿⣿⣿⣿⣿⣿⣿⣿⣿⣿⣿⣿⣿⣿⣿⣿⢕⣿⢸⡇⢕⣸⡇⢕⢕⢕⣕⣕⣱⣵⣵⣕⣕⣕⡕⢕⢕⢕⢖⢇⢕⡅⢜⢟⡇⢜⣷⢕⢕⢕⡇⢸⢕⢕⢕⢕⢕⢕⢕⢕⢕⢕⢕⢕⢕⢕⢕⢕⢕⢕⢕⢕⢕⢕⢕⢕⢕⢕⢸⡇⢕⢕⢕⢕⢕⢕⢕⢕⢕⢕⢕⢕⢕⢕⢕⢕⢕⢕⢕⢕⢕⢕⢕⢕⢕⢕⢕⢕⢕⢕⢕⢕⢕⢕⢕⢸⣿⣿⣿⣿⢕⢕⢕⢕⢕⢕⢕⢕⣱⢎⢕⢕⢕⢕⠁⠀⢔⢕⢕⢕⢕⢕⢕⢕⢕⢕⢕⢕⢕⢕⢕⢕⢕⢕⢕⢕⢕⢕⢕⢕⢕⢕⢕⢕⢕⢕⢕⢕⢕⣿⣿⣿⣷⣵⣕⣵⣾⣿⣿⡇⢕⢕⢕⢕⢕⢕⢕⢕⢕⢕⢕⢕⢕⢕⢕⢕⢕⢕⢕⢕⢸⢿⢿⢿⢿⠀</a:t>
            </a:r>
            <a:br/>
            <a:r>
              <a:t>⣿⣿⣿⣿⣿⣿⣿⣿⣿⣿⣿⣿⣿⣿⣿⣿⣿⣿⣿⣿⢜⣿⣿⣿⣿⣿⣿⣿⣿⣿⣿⣿⣿⣿⣿⣿⣿⣿⣿⣿⣿⣿⣿⣿⣿⣿⣿⣿⣿⣿⣿⢕⣿⢺⡇⢕⣪⣵⣷⣿⣿⣿⣿⣿⡿⢿⢿⣟⡏⢝⢜⢗⢧⢕⢕⢵⢕⠑⢴⡔⡕⢕⢕⢕⢕⣇⡜⣕⢕⢕⢕⢕⢕⢕⢕⢕⢕⢕⢕⢕⢕⢕⢕⢕⢕⢕⢕⢕⢕⢕⢕⢕⢕⢸⡇⢕⢕⢕⢕⢕⢕⢕⢕⢕⢕⢕⢕⢕⢕⢕⢕⢕⢕⢕⢕⢕⢕⢕⢕⢕⢕⢕⢕⢕⢕⢕⢕⢕⢕⢕⣾⣿⣿⣿⣿⢕⢕⢕⢕⢕⢕⢕⢕⢕⢕⢕⢕⢕⢕⢕⢕⢕⢕⢕⢕⢕⢕⢕⢕⢕⢕⢕⢕⢕⢕⢕⢕⢕⢕⢕⢕⢕⢕⢕⢕⢕⢕⢕⢕⢕⢕⢕⢕⢕⢸⣿⣿⣿⣿⣿⣿⣿⣿⣿⢇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⣿⣿⣿⣿⣿⡿⢟⣫⣵⣾⣿⣿⡿⣱⡟⣼⣷⣿⣿⣿⣷⢔⢕⢜⢳⢹⡕⢕⢕⢘⠛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⢜⢻⢿⣿⣿⣿⣿⢿⢏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⣵⣿⣿⣿⣿⣿⢿⣫⣾⣿⣿⣿⣿⣿⣿⢱⣿⡇⣿⣿⣿⣿⣿⣿⣇⠑⢕⢕⢜⣿⡕⢕⢕⢄⢄⠳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⣼⣿⣿⣿⣿⢟⣵⣿⣿⣿⣿⣫⣿⣿⣿⢣⣿⣿⢸⣿⣿⣿⣿⣿⣿⣿⣇⠀⢑⢕⣿⣷⢕⠕⢕⢑⢕⢜⢝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⡟⣸⣿⣿⣿⡿⣣⣾⣿⣿⣿⢟⣿⣿⣿⣿⡏⣾⣿⡿⢸⣿⣿⣿⣿⣿⣿⣿⣿⣧⢁⠑⣿⣿⡇⠕⢕⢕⢕⢕⢕⢔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⣵⣵⣷⣜⣝⣿⣿⣿⡿⣱⣿⣿⢫⣿⣫⣿⣿⣿⣿⡿⣸⣿⣿⡇⣿⣿⣿⣿⣿⣿⣿⣿⣯⣿⡇⢄⣿⣿⣷⢕⠕⢕⢕⠕⠕⠑⣅⣼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⣼⣿⣟⣿⣿⣿⣿⣽⣿⡿⣽⣿⡿⣱⡿⣳⣿⣿⣿⣿⣿⢇⣿⣿⣿⡇⣿⣿⣿⣿⣿⣿⣿⣿⣿⢹⡇⢕⣺⣿⣿⠄⢐⢕⠕⠔⢔⠱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⡟⢕⣾⣿⣿⣿⣿⢻⢿⡿⢝⡿⣱⣿⣿⣣⡿⣹⣿⣿⣿⣿⣿⣿⣾⡿⢟⣻⡇⣿⣿⣿⣿⣿⣿⣿⣿⣿⡇⢕⣸⣿⣿⣿⠔⠕⢘⠊⢁⢔⢅⠐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⡇⡕⣿⣿⡿⣮⡫⢳⠕⢕⢕⢇⣿⣿⣿⣿⢣⣿⣿⣿⣿⣿⡏⢕⣏⣕⣼⣿⣱⣿⣿⣿⣿⣿⣿⣿⣿⣿⡇⠕⠇⢿⠟⢕⡄⡀⠀⠄⢅⢕⠕⢑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⡕⢕⢵⢕⢜⢏⣵⣷⡇⢕⢸⣿⣿⣿⡏⣾⣿⣿⣿⣿⡿⢕⡇⣵⡾⢿⢟⣿⣿⣿⣿⣿⣿⣿⣿⣿⣿⡇⠀⢀⠀⢄⣸⡇⡇⢔⢄⢄⢔⢕⢕⢜⢜⢝⢝⢝⢹⣿⣿⣿⣿⣿⣿⣿⣿⣿⣿⣿⣿⣿⣿⣿⣿⣿⣿⣿⣿⣿⣿⣿⣿⣿⣿⢕⢕⢕⢕⢕⢕⢕⢕⢕⢕⢕⢕⢕⢕⢕⢕⢕⢕⢕⢕⢕⢕⢕⢕⢕⢸⣿⣿⣿⣿⢇⢕⢕⢕⢕⢕⢕⢕⢕⢕⢕⢕⢕⢕⢕⢕⢕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⢜⢇⢪⣻⢟⣵⡇⣿⣿⣿⣿⢱⣿⡿⣿⣿⣿⣽⢣⢣⣿⣷⣷⣷⣿⢇⣿⣿⣿⣿⣿⣿⣿⡟⢕⣴⣵⢕⢕⣿⢧⡇⢇⣵⡕⢕⣵⡕⢕⢕⢕⢕⢕⢸⣿⣿⣿⣿⣿⣿⣿⣿⣿⣿⣿⣿⣿⣿⣿⣿⣿⣿⣿⣿⣿⣿⣿⣿⣿⣿⢕⢕⢕⢕⢕⢕⢕⢕⢕⢕⢕⢕⢕⢕⢕⢕⢕⢕⢕⢕⢕⢕⢕⢕⢕⢸⣿⣿⣿⣿⢕⢕⢕⢕⢕⢕⢕⢕⢕⢕⢕⢕⢕⢕⢕⢕⣿⣷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⢿⡟⢻⣿⣿⣿⣿⣿⣿⣿⣿⣿⣿⣿⣿⣿⣿⣿⣿⣿⣿⣿⣿⣿⣿⡇⢕⢕⣵⡕⠸⡜⢟⢳⢕⣿⣿⣿⣇⣿⡿⢱⣿⣿⣿⡟⡜⣼⣿⣿⣿⣿⡟⢸⣿⣿⣿⣿⣿⣿⣿⡇⢕⣿⣿⢱⡾⣿⢸⢕⢜⣿⡇⢕⣿⡇⢕⢕⢸⣿⣿⣿⣿⣿⣿⣿⣿⣿⣿⣿⣿⣿⣿⣿⣿⣿⣿⣿⣿⣿⣿⣿⣿⣿⣿⣿⣿⣿⢕⢕⢕⢕⢕⢕⢕⢕⢕⢕⢕⢕⢕⢕⢕⢕⢕⢕⢕⢕⢕⢕⢕⢕⢕⢸⣿⣿⣿⣿⢕⢕⢕⢕⢕⢕⢕⢕⢕⢕⢕⢕⢕⢕⢕⢕⣿⣿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⢏⢕⣣⣽⣷⣿⡜⣿⣿⣿⣿⣿⣿⣿⣿⣿⣿⣿⣿⣿⣿⣿⣿⣿⣿⣿⣿⡿⣣⣷⣿⢟⠁⠀⢸⢕⢑⢸⣿⣏⡿⢸⡟⢕⣾⣿⣿⣿⢱⡇⣮⣽⣟⣿⣿⢣⢕⣿⣿⣿⣿⣿⣿⣿⢕⢱⣻⣽⢸⢹⡏⡎⣱⢕⣿⡇⢕⣿⡇⢕⢕⢜⢟⢟⢻⣿⣿⣿⣿⣿⣿⣿⣿⣿⣿⣿⣿⣿⣿⣿⣿⣿⣿⣿⣿⣿⣿⣿⣿⣿⡿⢕⢕⢕⢕⢕⢕⢕⢕⢕⢕⢕⢕⢕⢕⢕⢕⢕⢕⢕⢕⢕⢕⢕⢕⢕⢸⣿⣿⣿⣿⢕⢕⢕⢕⢕⢕⢕⢕⢕⢕⢕⢕⢕⢕⢕⢑⢿⣿⣿⡕⢕⢕⢕⡕⢕⢕⢕⢕⢕⢕⢕⢅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⣧⢟⢯⢻⡟⡿⠗⢹⣿⣿⣿⣿⣿⣿⣿⣿⣿⣿⣿⣿⣿⣿⣿⣿⣿⡿⣫⡾⢏⡾⢇⠀⠀⠀⢜⡜⢕⢸⣿⢳⡇⢟⡼⢕⣿⣿⣿⡏⠻⠇⠿⢟⣟⢿⢿⣸⣷⣿⡟⣿⣿⣿⡇⢱⢑⢞⠿⠏⢇⢝⡣⣱⣿⢕⣿⡇⢕⣿⡇⢕⢕⢱⣾⣿⣿⣿⣿⣿⣿⣿⣿⣿⣿⣿⣿⣿⣿⣿⣿⣿⣿⣿⣿⣿⣿⣿⣿⣿⣿⣿⡇⢕⢕⢕⢕⢕⢕⢕⢕⢕⢕⢕⢕⢕⢕⢕⢕⢕⢕⢕⢕⢕⢕⢕⢕⢕⢸⣿⣿⣿⣿⢕⢕⢕⢕⢕⢕⢕⢕⢕⢕⢕⢕⢅⢕⢑⢄⢜⣿⣿⣇⢕⢕⢕⣷⡕⢕⢕⠕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⡜⠑⠵⠇⠀⠁⠹⣿⣿⣿⣿⣿⣿⣿⣿⣿⣿⣿⣿⣿⣿⣿⢯⡾⢇⣵⡿⢕⠑⠀⠀⠀⢱⢕⡇⣿⡟⣿⢜⢸⢇⠕⣿⣿⣿⢸⢕⢆⢀⢄⢀⣜⣮⣿⣿⣿⣟⣸⣇⢿⢷⢑⢄⢁⣰⢆⢔⡾⢱⠜⣿⢕⣿⡇⢕⣿⡇⢕⢕⢸⣿⣿⣿⣿⣿⣿⣿⣿⣿⣿⣿⣿⣿⣿⣿⣿⣿⣿⣿⣿⣿⣿⣿⣿⣿⣿⣿⣿⡇⢕⢕⢕⢕⢕⢕⢕⢕⢕⢕⢕⢕⢕⢕⢕⢕⢕⢕⢕⢕⢕⢕⢕⢕⢕⣿⣿⣿⣿⣿⢕⢕⢕⢕⢕⢕⢕⢕⢕⢕⢕⢕⢕⢕⢕⢕⢕⢹⣿⣿⡔⢑⢕⢹⣧⠕⠁⠀⠀⠄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⣔⠀⠔⠕⠀⠁⠜⣿⣿⣿⣿⣿⣿⣿⣿⣿⣿⣿⣿⣿⣳⢏⣼⣾⡿⢕⢕⢔⢀⠀⢀⢀⣿⢸⣿⢹⡏⢇⡕⢇⢕⢇⣽⣿⡾⢷⣵⣷⣱⣼⣿⣿⣿⣿⣿⣿⣿⣿⣿⣵⣱⣱⣾⣿⢏⡾⢕⢾⢀⣻⢕⣿⡇⢕⣿⡇⢕⢕⢜⣿⣿⣿⣿⣿⣿⡟⣝⢝⢻⣿⣿⣿⣿⣿⣿⣿⣿⣿⣿⣿⣿⣿⣿⣿⣿⣿⣿⡇⢕⢕⢕⢕⢕⢕⢕⢕⢕⢕⢕⢕⢕⢕⢕⢕⢕⢕⢕⢕⢕⢕⢕⢕⢕⣿⣿⣿⣿⡿⢕⢕⢕⢕⢕⢕⢕⢕⢕⢕⢕⢕⢕⢕⢕⢕⢕⢕⣿⣿⡇⢐⢅⢸⣿⢕⠀⠀⠀⢔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⣆⠀⠀⢔⠀⠀⢘⢿⢿⣟⣻⣿⣯⣽⣽⣽⣟⡻⢣⢣⣾⣿⡿⢱⡇⢕⢕⢑⢑⢸⣿⢇⣿⢇⢸⣷⢱⡇⢕⠜⢕⣿⣿⡹⣷⣷⣷⣾⣿⣿⣿⣿⣿⣿⣿⣿⣿⣿⣿⣷⣧⣾⢯⣾⣱⢕⣽⢸⣿⢕⣿⡇⢕⣿⡇⢕⢕⢕⣿⣿⣿⣿⣿⢟⢜⢿⢷⣧⡕⢜⢽⣿⣿⣿⣿⣿⣿⣿⣿⣿⣿⣿⣿⣿⣿⣿⡇⢕⢕⢕⢕⢕⢕⢕⢕⢕⢕⢕⢕⢕⢕⢕⢕⢕⢕⢕⢕⢕⢕⢕⢕⢕⣿⣿⣿⣿⡇⢕⢕⢕⢕⢕⢕⢕⢕⢕⢕⢕⢕⢕⢕⢕⢕⢕⢕⢸⣿⡇⢅⣇⣼⣿⡕⠀⠀⢰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⡀⠀⢀⢔⣵⣷⣿⣿⣿⣿⣿⣿⡿⢿⢿⢇⢇⢝⢻⣿⡇⣾⡿⢿⢷⣣⣾⣿⡏⢕⢇⢕⣿⣿⢜⣧⢕⢔⢕⢹⣿⣿⣿⣿⣿⣿⣿⣿⣿⣿⣿⣿⣿⣿⣿⣿⣿⣿⢿⣳⡟⣽⡇⢕⢹⢸⣿⢕⣿⡇⢕⣿⡇⢕⢕⢕⢸⣿⣿⡿⢇⠀⠑⢼⢜⠋⣱⣺⣮⣿⣿⣿⣿⣿⣿⣿⣿⣿⣿⣿⣿⣿⣿⣿⡇⢕⢕⢕⢕⢕⢕⢕⢕⢕⢕⢕⢕⢕⢕⢕⢕⢕⢕⢕⢕⢕⢕⢕⢕⢕⣿⣿⣿⣿⡇⢕⢕⢕⢕⢕⢕⢕⢕⢕⢕⢕⢕⢕⢕⢕⢕⢕⢕⢸⣿⣿⣵⣿⣿⣿⡇⠀⢠⣿⡇⢕⢕⢕⢕⢕⢕⢕⢕⢕⢕⢕⢕⢕⢕⢕⢕⢕⢕⢕⢕⢕⢕⢕⢕⢕⢕⢕⢕⢕⢕⢕⢕⢕⢕⢕⢕⢕⢕⢕⢕⢕⢕⢕⢕⢕⢕⢕⢕⢕⢕⢕⢕⢕⣕⣕⣕⠀</a:t>
            </a:r>
            <a:br/>
            <a:r>
              <a:t>⣿⣿⣿⣿⣿⣿⣿⣿⣿⣿⣿⣿⣿⣿⣿⣿⣿⣿⣿⣷⡄⢱⣿⣿⣿⣿⢻⢟⢏⢝⢕⢵⢕⠘⠜⢔⢕⢸⣿⢕⢜⢑⢕⣵⣿⣿⢟⢕⢕⢕⢕⢸⣿⢇⢹⡕⢕⢕⢕⢝⣿⣿⣿⣿⣿⣿⣿⣿⣿⣿⣿⣿⣿⣿⣿⣿⣿⡟⢝⢸⣿⢇⢸⢸⢸⢇⠕⠿⣣⣵⣯⣵⣵⣕⢕⢸⣿⢟⠅⠁⢄⢀⠀⢄⣼⡺⣽⢿⣿⢻⣿⣿⣿⣿⣿⣿⣿⣿⣿⣿⣿⣿⣿⡇⢕⢕⢕⢕⢕⢕⢕⢕⢕⢕⢕⢕⢕⢕⢕⢕⢕⢕⢕⢕⢕⢕⢕⢕⢕⣿⣿⣿⣿⡇⢕⢕⢕⢕⢕⢕⢕⢕⢕⢕⢕⢕⢕⢕⢕⢕⢕⢕⢸⣿⣿⣿⣿⣿⣿⣇⣱⡧⢕⢕⢕⢕⢕⢕⢕⢕⢕⢕⢕⢕⢕⢕⢕⢕⢕⢕⢕⢕⢕⢕⢕⢕⢕⢕⢕⢕⢕⢕⢕⢕⢕⢕⢕⢕⢕⢕⢕⢕⢕⢕⢕⢕⢕⢕⢕⢕⢕⢕⢕⢕⢜⣿⣿⣿⣿⣿⠀</a:t>
            </a:r>
            <a:br/>
            <a:r>
              <a:t>⣿⣿⣿⣿⣿⣿⣿⣿⣿⣿⣿⣿⣿⣿⣿⣿⣿⣿⣿⣿⡿⠜⠏⠟⢏⢕⢕⠕⢗⣇⣽⣷⡔⢀⠀⠑⢕⢜⣿⢕⢕⣱⣾⡟⢏⢕⢕⢕⢕⢕⢕⢜⣿⡵⢕⣷⡕⠑⠑⢁⢜⢻⢿⣿⣿⣿⣿⣿⣿⣿⣿⣟⣿⣿⡿⢟⢏⢕⢕⣼⡿⢕⠕⢕⢕⢕⢕⢜⠕⢝⢟⢿⣿⣿⣿⣷⣕⢅⢐⢀⠀⢀⡰⡷⣿⣿⣿⣿⣿⣇⢕⢕⢕⢕⣿⣿⣿⣿⣿⣿⣿⣿⣿⡇⢕⢕⢕⢕⢕⢕⢕⢕⢕⢕⢕⢕⢕⢕⢕⢕⢕⢕⢕⢕⢕⢕⢕⢕⢕⣿⣿⣿⣿⡇⢕⢕⢕⢕⢕⢕⢕⢕⢕⢕⢕⢕⢕⢕⢕⢕⢕⢕⢸⣿⣿⣿⣿⣿⣿⣿⣿⡇⢕⢕⢕⢕⢕⢕⢕⢕⢕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⣿⣿⣿⣿⡿⢁⠄⠀⠀⠀⠐⠀⠀⠘⢿⣿⣿⣿⣦⣄⠀⠀⠁⠘⣱⣾⢟⢕⢕⢕⢕⢕⢕⢔⢕⢕⢕⢹⣟⣧⣿⢕⢔⢀⢕⢕⢕⢕⣜⣝⡻⢿⣿⣿⣿⡿⢟⢏⢕⢕⢕⢕⢕⢕⣿⡟⢕⢕⠑⢕⢕⢕⠕⠑⠁⢑⢕⢜⢝⢟⣿⣿⣿⣕⠁⣠⣾⣯⣿⣿⣿⣿⣿⣿⣿⡷⢕⢕⢱⣿⣿⣿⣿⣿⣿⣿⣿⣿⡇⢕⢕⢕⢕⢕⢕⢕⢕⢕⢕⢕⢕⢕⢕⢕⢕⢕⢕⢕⢕⢕⢕⢕⢕⢕⣿⣿⣿⣿⡇⢕⢕⢕⢕⢕⢕⢕⢕⢕⢕⢕⢕⢕⢕⢕⢕⢕⢕⢜⣿⣿⣿⣿⣿⣿⣿⣿⣷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⡇⢕⢔⠀⠀⠀⠀⠔⠆⠀⠁⢻⣿⣿⣿⣿⣷⣦⢄⣼⡟⢝⢕⢕⢕⣱⣷⣾⡕⢸⣿⣿⣿⢇⡝⣿⣿⢕⠀⠁⢕⢕⢕⣾⣿⣿⣿⣷⡎⠉⠁⠀⠀⢗⣷⣷⢱⣿⢕⡕⣿⡇⡕⢕⠄⠑⠑⠁⠀⢀⢄⢕⢕⠅⠕⠕⢝⢹⠿⢿⣱⣿⣿⣿⣹⣿⣿⣿⣿⣵⣾⢟⢇⢕⢕⢜⣿⣿⣿⣿⣿⣿⣿⣿⡇⢕⢕⢕⢕⢕⢕⢕⢕⢕⢕⢕⢕⢕⢕⢕⢕⢕⢕⢕⢕⢕⢕⢕⢕⢸⣿⣿⣿⣿⢇⢕⢕⢕⢕⢕⢕⢕⢕⢕⢕⢕⢕⢕⢕⢕⢕⢕⢕⢕⢹⣿⣿⣿⣿⣿⣿⣿⣿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⡇⢕⢕⢔⠀⠀⠀⠀⠀⢠⠀⠀⠝⡿⢟⡟⡝⢫⡾⢏⢕⢕⢕⢱⣾⣿⣿⣿⣿⣧⣿⣿⡇⢕⣷⣾⣿⡕⠀⢄⣷⣿⣿⣿⣿⣿⣿⣿⡇⠀⠀⠀⠀⢜⢟⢹⢸⣿⢕⢸⡟⣱⢇⢕⢀⣀⣠⣴⣴⣕⣕⢕⠁⠀⠀⠀⠀⠀⠀⠀⠈⢻⣹⣿⣿⣿⣿⣿⣿⣿⢏⢕⢕⢕⢕⣾⣿⣿⣿⣿⣿⣿⣿⣿⢕⢕⢕⢕⢕⢕⢕⢕⢕⢕⢕⢕⢕⢕⢕⢕⢕⢕⢕⢕⢕⢕⢕⢕⢕⢸⣿⣿⣿⣿⢕⢕⢕⢕⢕⢕⢕⢕⢕⢕⢕⢕⢕⢕⢕⢕⢕⢕⢕⢕⢕⢹⣿⣿⣿⣿⣿⣿⣿⢕⢕⢕⢕⢕⢕⢕⢕⢕⢕⢕⢀⢕⢕⢕⢕⢕⢕⢕⢕⢕⢕⢕⢕⢕⢕⢕⢕⢕⢕⢕⢕⢕⢕⢕⢕⢕⢕⢕⢕⢕⢕⢕⢕⢕⢕⢕⢕⢕⢕⢕⢕⢕⢕⢻⢿⢿⢟⠀</a:t>
            </a:r>
            <a:br/>
            <a:r>
              <a:t>⣿⣿⣿⣿⣿⣿⣿⣿⣿⣿⣿⣿⣿⣿⣿⣿⣿⣿⣿⣷⢕⠕⠕⠄⠀⠀⢀⠀⠀⠀⢀⢔⢇⣻⡇⠕⠟⠑⠕⠕⢕⢕⣾⣿⣿⣿⣿⣿⣿⣿⣿⡇⢕⣿⣿⣿⣇⠀⠁⣿⣿⣿⣿⣿⣿⣿⣿⡟⠀⠀⠀⠀⠁⢕⢕⣇⢹⢕⠜⠑⠕⢕⢕⢱⢉⠙⠛⠻⠿⠏⠀⠀⠀⠑⠀⠀⠀⠀⢄⢔⢜⣯⡽⣾⣿⣿⣷⣿⢕⢕⢕⢕⢕⢕⢸⣿⣿⣿⣿⣿⣿⣿⣿⢕⢕⢕⢕⢕⢕⢕⢕⢕⢕⢕⢕⢕⢕⢕⢕⢕⢕⢕⢕⢕⢕⢕⢕⢕⢸⣿⣿⣿⣿⢕⢕⢕⢕⢕⢕⢕⢕⢕⢕⢕⢕⢕⢕⢕⢕⢕⢕⢕⢕⢕⢕⢝⣿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⣸⣷⡰⡄⢄⢀⡘⢄⠔⢕⣕⣱⣷⢟⠁⠀⠀⠀⠀⠀⠀⠁⠉⠛⠻⢿⣿⣿⣿⡏⣿⣇⢕⣿⣇⣿⣿⡄⠀⣿⣿⣿⣿⣿⣿⣿⣿⡇⠀⠀⠀⠀⠀⢕⢕⡏⢠⢄⠁⢡⡄⢸⡕⢕⢱⠀⠀⠀⠀⠀⠀⠑⠀⠀⠀⠀⢄⢕⢕⢔⣯⣾⣿⣯⣿⣿⣿⢿⣿⡇⢕⢕⢕⢕⢸⣿⣿⣿⣿⣿⣿⣿⣿⢕⢕⢕⢕⢕⢕⢕⢕⢕⢕⢕⢕⢕⢕⢕⢕⢕⢕⢕⢕⢕⢕⢕⢕⢕⢸⣿⣿⣿⣿⢕⢕⢕⢕⢕⢕⢕⢕⢕⢕⢕⢕⢕⢕⢕⢕⢕⢕⢕⢕⢕⢕⢕⢜⢻⣿⣿⣿⣿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⣇⣿⣿⣿⣷⣕⢕⢕⢕⢜⡟⢿⠝⢊⡞⠀⠀⠀⠀⠀⠀⠀⠀⠀⠀⠀⠀⠀⠉⠛⢿⢻⣿⡇⢸⣿⡜⣿⣧⠀⢸⣿⣿⣿⣿⣿⣿⣿⠁⠀⠀⠀⠀⠀⢱⣞⣧⢌⠀⢕⢔⣅⣿⡇⢕⢕⢇⠀⠀⠀⠐⠀⢀⢄⢄⢄⣄⣅⣅⢰⣾⣿⣿⣿⣿⣿⣿⣿⡕⢟⢕⢱⣕⢕⢕⢕⣷⣿⣿⣿⣿⣿⣿⣿⢕⢕⢕⢕⢕⢕⢕⢕⢕⢕⢕⢕⢕⢕⢕⢕⢕⢕⢕⢕⢕⢕⢕⢕⢕⢸⣿⣿⣿⣿⢕⢕⢕⢕⢕⢕⢕⢕⢕⢕⢕⢕⢕⢕⢕⢕⢕⢕⢕⢕⢕⢕⢕⢕⢕⢜⢻⣿⣿⣷⣕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⣝⢿⣿⣿⣷⡕⢕⢕⢕⢕⡕⣰⢏⢕⠀⠀⠀⠀⠀⢄⠔⠀⠀⢀⠄⠀⠀⠀⠀⠀⠈⢻⠑⠁⢿⡼⣾⣿⣧⠀⢿⣿⣿⣿⣿⣿⠇⠀⠀⠀⠀⠀⠀⢸⢿⢿⢾⡔⡄⡄⣿⣿⢕⢕⢕⢕⠆⠄⠐⠐⢕⢕⢕⢕⣣⣾⣿⣿⢺⣿⣿⣿⣿⣿⣿⣿⣿⡕⡕⢕⣾⢏⢕⢕⣾⣿⣿⣿⣿⣿⣿⣿⣿⢕⢕⢕⢕⢕⢕⢕⢕⢕⢕⢕⢕⢕⢕⢕⢕⢕⢕⢕⢕⢕⢕⢕⢕⢕⢸⣿⣿⣿⣿⢕⢕⢕⢕⢕⢕⢕⢕⢕⢕⢕⢕⢕⢕⢕⢕⢕⢕⢕⢕⢕⢕⢕⢕⢕⢕⢕⢜⢻⢿⢿⢏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⣝⠻⠿⠟⠃⠑⠁⢁⡼⣣⡕⢕⠀⠀⠀⢄⠑⠀⠀⢄⠐⠁⠀⠀⠀⠀⠀⠀⠀⠀⠀⠀⠘⣧⢹⣿⡹⣇⠜⣿⣿⣿⣿⡏⠀⠀⠀⠀⠀⠀⠀⠈⠁⠁⠁⠀⠀⠀⠀⠁⠁⠁⠀⠀⠀⠀⠀⠀⠕⠕⢱⣿⣿⡿⠟⣵⣿⣿⣿⣿⣿⣿⣿⣿⣿⣻⣿⣿⣷⣵⣕⢕⣾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⢕⢔⢄⢄⢄⢠⡞⣵⣿⢇⢕⢀⢀⠑⠀⢀⠄⠁⠁⠑⠄⠀⠀⠀⠀⠀⠀⠀⠀⠀⠀⠀⠘⡞⣿⣷⡹⡆⢹⣿⣿⡟⠀⠀⠀⠀⠀⠀⠀⠀⠀⠀⠀⠀⠀⠀⠀⠀⠀⠀⠀⠀⠀⠀⠀⠀⠀⠀⠀⠀⠁⠈⠀⠀⠿⢿⣿⣿⣿⣿⣿⣿⣿⣿⣿⣿⣿⣿⣿⣿⣿⣿⣿⣿⣿⣿⣿⣿⣿⣿⢕⢕⢕⢕⢕⢕⢕⢕⢕⢕⢕⢕⢕⢕⢕⢕⢕⢕⢕⢕⢕⢕⢕⢕⢕⣿⣿⣿⣿⡇⢕⢕⢕⢕⢕⢕⢕⢕⢕⢕⢕⢕⢕⢕⢕⢕⢕⢕⢕⢕⢕⢕⢕⢕⢕⢕⢕⢕⢕⢕⢕⢕⢕⢕⢕⢕⢕⢕⢕⠕⠃⠀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⢁⢑⠕⢕⣱⢏⣼⡿⢕⢕⢕⠀⠀⠀⠀⠀⠄⠐⠀⠀⠀⠁⠐⢀⠀⠀⠀⠀⠀⠀⠀⠀⠀⠑⢿⣮⡻⣕⢀⠛⠛⠁⠀⠀⠀⠀⠀⢄⢀⠀⠀⠀⠀⠀⠀⠀⠀⠀⠀⠀⠀⠀⠀⠀⠀⠀⠀⠀⠀⠀⠀⠀⠀⠀⠀⠀⠀⠉⠛⢿⣿⣿⣿⣿⣿⣿⣿⣿⣿⣿⣿⣱⣷⣿⣿⣿⣿⣿⣿⣿⢕⢕⢕⢕⢕⢕⢕⢕⢕⢕⢕⢕⢕⢕⢕⢕⢕⢕⢕⢕⢕⢕⢕⢕⢕⣿⣿⣿⣿⡇⢕⢕⢕⢕⢕⢕⢕⢕⢕⢕⢕⢕⢕⢕⢕⢕⢕⢕⢕⢕⢕⢕⢕⢕⢕⢕⢕⢕⢕⢕⢕⢕⠅⢀⢕⢕⢕⢕⠁⠀⠀⠀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⡼⢕⣾⢟⢕⡜⢕⢱⠀⠀⠀⠀⠀⠀⠀⠀⠀⠀⠀⠀⠀⠄⠀⠀⠀⠀⠀⠀⠀⠀⠀⠈⢿⣧⣷⡏⠑⠀⠀⠀⠀⠀⠀⠀⠀⠁⠐⠀⠀⢀⢀⢀⢀⢀⢀⠀⠀⠀⠀⠀⠀⠀⠀⠀⠀⠀⠀⠀⠀⠀⠀⠀⠀⠀⠀⠀⢸⣿⣿⣿⣿⣿⣿⣿⣿⣿⣿⣿⣿⣿⣿⣿⣿⣿⣿⣿⣿⢕⢕⢕⢕⢕⢕⢕⢕⢕⢕⢕⢕⢕⢕⢕⢕⢕⢕⢕⢕⢕⢕⢕⢕⢕⣿⣿⣿⣿⡇⢕⢕⢕⢕⢕⢕⢕⢕⢕⢕⢕⢕⢕⢕⢕⢕⢕⢕⢕⢕⢕⢕⢕⢕⢕⣱⣵⣕⣕⡕⢕⠕⠀⠔⢑⢕⢕⠁⢀⣀⣤⢔⢕⢕⢕⢕⢕⢕⢕⢕⢕⢕⢕⢕⢕⢕⢕⢕⢕⢕⢕⢕⢕⢕⢕⢕⢕⢕⢕⢕⢕⢕⢕⢕⢕⢕⢕⠕⢕⢕⢕⢕⢕⢕⢕⢕⢕⠀</a:t>
            </a:r>
            <a:br/>
            <a:r>
              <a:t>⢕⢕⢕⢕⢕⢕⢕⢕⢕⢕⢕⢕⢕⢕⢕⢕⢕⢕⢕⢕⢕⢕⢕⡕⢕⢞⢱⣿⢏⢱⡮⢕⢕⢕⠀⠀⠀⠀⠀⠀⠀⠀⠀⠀⠀⠀⠀⠀⠀⠀⠀⠀⠀⠀⠀⠀⠀⠀⠘⡏⢻⡇⠀⠀⠀⠀⠀⠀⠀⠀⠀⠀⠀⠁⠁⠑⠑⠏⠕⠕⢕⢕⣔⡔⢕⢵⢕⢕⢔⢔⢄⢀⢀⠀⠀⠀⠀⠀⠀⠀⠀⣠⣾⣿⣿⣿⣿⣿⣿⣿⣿⣿⣿⣿⣿⣿⣿⣿⣿⣿⣿⣿⡇⢕⢕⢕⢕⢕⢕⢕⢕⢕⢕⢕⢕⢕⢕⢕⢕⢕⢕⢕⢕⢕⢕⢕⢕⢕⣿⣿⣿⣿⡇⢕⢕⢕⢕⢕⢕⢕⢕⢕⢕⢕⢕⢕⢕⢕⢕⢕⢕⢕⢕⢕⢕⢕⢕⢕⣿⣿⣿⣿⣿⣿⣷⢦⢄⢄⢀⠘⢿⣿⣿⡟⢕⢕⢕⢕⢕⢕⢕⢕⢕⢕⢕⢕⢕⢕⢕⢕⢕⢕⢕⢕⢕⢕⢕⢕⢕⢕⢕⢕⢕⢕⢕⢕⢕⢕⢕⢕⢔⢕⢕⢕⢕⢕⢕⢕⢕⢕⠀</a:t>
            </a:r>
            <a:br/>
            <a:r>
              <a:t>⣳⣕⡱⢕⢱⢕⡕⢕⢕⢕⢕⢕⢕⢕⢕⢕⢕⢜⢕⢕⢕⢎⢕⢱⢇⣱⡿⢕⢱⢟⢕⢕⢕⠁⠀⠀⠀⠀⠀⠀⠀⠀⠀⠀⠀⠀⠀⠀⠀⠀⠀⠀⠀⠀⠀⠀⠀⠀⠀⡇⢜⢇⣶⣷⡆⠀⠀⠀⠀⠀⠀⠀⠀⠀⠀⠀⠀⠀⠀⠀⠀⠀⠀⠀⠀⠀⠀⠀⠀⠀⠀⠀⠀⠀⠀⠀⠀⠀⠀⠀⢰⣿⣿⣿⣿⣿⣿⣿⣿⣿⣿⣿⣿⣿⣿⣿⣿⣿⣿⣿⣿⣿⡇⢕⢕⢕⢕⢕⢕⢕⢕⢕⢕⢕⢕⢕⢕⢕⢕⢕⢕⢕⢕⢕⢕⢕⢕⢕⣿⣿⣿⣿⢇⢕⢕⢕⢕⢕⢕⢕⢕⢕⢕⢕⢕⢕⢕⢕⢕⢕⢕⢕⢕⢕⣕⣵⣵⣵⣽⣿⣿⢿⣏⣕⣷⣧⣵⣞⣳⢧⢈⢻⣿⢕⢕⢕⢕⢕⢕⢕⢕⠕⢕⢕⢕⢕⢕⢕⢕⢕⢕⢕⢕⢅⢕⢕⢕⢕⢕⢕⢕⢕⢕⢕⢕⢕⢕⢕⢕⢕⢕⢕⢕⢕⢕⢕⢕⢕⢕⢕⠀</a:t>
            </a:r>
            <a:br/>
            <a:r>
              <a:t>⣯⣗⢯⡷⢵⡣⢽⡣⢕⢕⢕⢱⢕⢱⢕⢵⣕⢵⡕⢵⣕⡕⡱⢕⣵⡟⢕⢱⢇⢕⢕⡝⢕⢄⠀⠀⠀⠀⠀⠀⠀⠀⠀⠀⠀⠀⠀⠀⠀⠀⠀⠀⠀⠀⠀⠀⠀⠀⠀⠀⠁⠘⢻⣿⡇⠀⠀⠀⠀⠀⠀⠀⠀⠀⠀⠀⠀⠀⠀⠀⠀⠀⠀⠀⠀⠀⠀⠀⠀⠀⠀⠀⠀⠀⠀⠀⠀⠀⠀⢀⣾⣿⣿⣿⣿⣿⣿⣿⣿⣿⣿⣿⣿⣿⣿⣿⣿⣿⣿⣿⣿⣿⡇⢕⢕⢕⢕⢕⢕⢕⢕⢕⢕⢕⢕⢕⢕⢕⢕⢕⢕⢕⢕⢕⢕⢕⢕⢕⣿⣿⣿⣿⢇⢕⢕⢕⢕⢕⢕⢕⢕⢕⢕⢕⢕⢕⢕⢕⢕⢕⢕⢕⢕⢱⣿⣿⣿⢿⣫⣷⣾⣿⣿⣿⣿⣿⣿⣿⣿⣿⣧⢀⠑⢕⢕⢕⢕⢕⢕⢕⢕⢕⢕⢕⢕⢕⢕⢕⢕⢕⢕⢕⢑⢕⢕⢕⢕⢕⢕⢕⢕⢕⢕⢕⢕⢕⢕⢕⢕⢕⢕⢕⢕⢕⢕⢕⢕⢕⢕⢕⠀</a:t>
            </a:r>
            <a:br/>
            <a:r>
              <a:t>⣿⣕⢗⢜⡗⢝⡣⢝⡣⢕⢕⢕⢹⢜⡳⢽⣳⣽⡺⢽⢇⡜⢕⣼⢏⢕⢱⢇⢕⢕⢪⢇⢕⣿⢀⠀⠀⠀⠀⠀⠀⠀⠀⠀⠀⠀⠀⠀⠀⠀⠀⠀⠀⠀⠀⠀⠀⠀⠀⠀⠀⠀⠀⠁⠁⠀⠀⠀⠀⠀⠀⠀⠀⠀⠀⠀⠀⠀⠀⠀⠀⠀⠀⠀⠀⠀⠀⠀⠀⠀⠀⠀⠀⠀⠀⠀⠀⠁⠔⢸⣿⣿⣿⣿⣿⣿⣿⣿⣿⣿⣿⣿⣿⣿⣿⣿⣿⣿⣿⣿⣿⣿⡇⢕⢕⢕⢕⢕⢕⢕⢕⢕⢕⢕⢕⢕⢕⢕⢕⢕⢕⢕⢕⢕⢕⢕⢕⢸⣿⣿⣿⣿⢕⢕⢕⢕⢕⢕⢕⢕⢕⢕⢕⢕⢕⢕⢕⢕⢕⢕⢕⢕⢕⢜⢿⣫⣷⣿⣿⣿⣿⣿⣿⣿⣿⣿⣿⣿⣿⣿⣿⢇⢔⢕⢕⢕⢕⢕⢕⢕⢔⢕⢕⢕⢕⢕⢕⢕⢕⢕⢕⠕⢕⢕⢕⢕⢕⢕⢕⢕⢕⢕⢕⢕⢕⢕⢕⢕⢕⠀⢕⢕⢕⠕⢕⢕⢕⢕⢕⢕⠀</a:t>
            </a:r>
            <a:br/>
            <a:r>
              <a:t>⣏⢕⢜⢕⢜⢗⢕⢇⢝⢣⢕⢇⢱⢕⢕⢕⢿⣳⣿⢇⢕⢕⡜⢕⢕⢱⢕⢕⢕⣞⢜⢕⣸⡇⠑⠀⠀⠀⠀⠀⠀⠀⠀⠀⠀⢄⢤⠤⢤⠄⠀⢄⠀⠄⠐⠀⠀⠀⠀⠀⠀⠀⠀⠀⠀⠀⠀⠀⠀⠀⠀⠀⠀⠀⠀⠀⠀⠀⠀⠀⠀⠀⠀⠀⠀⠀⠀⠀⠀⠀⠀⠀⠀⠀⠀⠀⠀⠀⠀⣕⢜⢿⣿⣿⣿⣿⣿⣿⣿⣿⣿⣿⣿⣿⣿⣿⣿⣿⣿⣿⣿⣿⡇⢕⢕⢕⢕⢕⢕⢕⢕⢕⢕⢕⢕⢕⢕⢕⢕⢕⢕⢕⢕⢕⢕⢕⢕⢸⣿⣿⣿⣿⢕⢕⢕⢕⢕⢕⢕⢕⢕⢕⢕⢕⢕⢕⢕⢕⢕⢕⢕⢕⢕⣱⣿⣿⣿⣿⣿⣿⣿⣿⣿⣿⣿⣿⣿⣿⣿⣿⡿⢁⢕⢕⢕⢕⢕⢕⢕⢅⢕⢕⢕⢕⢕⢕⢕⢕⢕⢕⠕⠀⢕⢕⢕⢕⢕⢕⢕⢕⢕⢕⢕⢕⢕⢕⢕⢕⢕⢀⢕⢕⢕⢕⢕⢕⢕⢕⢕⢕⠀</a:t>
            </a:r>
            <a:br/>
            <a:r>
              <a:t>⡧⢕⢕⢕⢕⢜⢕⢕⢕⢕⢱⢝⢎⢕⢣⢕⢣⢸⢕⢱⢕⢜⢕⢕⢕⢇⢕⢕⣕⣣⢕⢕⢿⢕⢕⠀⠀⠀⠀⠀⠀⠀⢔⠔⠀⠀⠀⠀⢀⠐⠀⠀⠀⠀⠀⠀⠀⠀⠀⠀⠀⠀⠀⠀⠀⠀⠀⠀⠀⠀⠀⠀⠀⠀⠀⠀⠀⠀⠀⠀⠀⠀⠀⠀⠀⠀⠀⠀⠀⠀⠀⠀⠀⠀⠀⠀⠀⠀⠁⠙⢳⡕⢻⣿⣿⣿⣿⣿⣿⣿⣿⣿⣿⣿⣿⣿⣿⣿⣿⣿⣿⣿⡇⢕⢕⢕⢕⢕⢕⢕⢕⢕⢕⢕⢕⢕⢕⢕⢕⢕⢕⢕⢕⢕⢕⢕⢕⢸⣿⣿⣿⣿⢕⢕⢕⢕⢕⢕⢕⢕⢕⢕⢕⢕⢕⢕⢕⢕⢕⢕⣱⢧⣾⣿⣿⣿⣿⣿⣿⣿⣿⣿⣿⣿⣿⣿⣿⣿⣿⣿⠇⢕⢕⢕⢕⢕⢕⢕⢁⢕⢕⢕⢕⢕⢕⢕⢕⢕⢕⠕⠀⢕⢕⢕⢕⢕⢕⢕⢕⢕⢕⢕⢕⢕⢕⢕⢕⢕⠑⠀⢕⢕⢕⢕⢕⢕⢕⢕⢕⢕⠀</a:t>
            </a:r>
            <a:br/>
            <a:r>
              <a:t>⢷⢜⢕⢜⢕⢕⢕⢕⢕⢇⡕⢣⣕⢵⡕⢕⢕⢕⢕⢕⢜⢕⢔⢕⢇⢕⢕⢕⢫⢕⢕⢕⢕⢕⢕⢔⠀⠀⠀⠀⠀⠀⠀⢀⠀⠀⠀⠀⠀⠀⠀⠀⠀⠀⠀⠀⠀⠀⠀⠀⠀⠀⠀⠀⠀⠀⠀⠀⠀⠀⠀⠀⠀⠀⠀⠀⠀⠀⠀⠀⠀⠀⠀⠀⠀⠀⠀⠀⠀⠀⠀⠀⠀⠀⠀⠀⠀⠀⠀⠀⠘⠃⠕⠟⠻⠛⠉⠻⣿⣿⣿⣿⣿⣿⣿⣿⣿⣿⣿⣿⣿⣿⡇⢕⢕⢕⢕⢕⢕⢕⢕⢕⢕⢕⢕⢕⢕⢕⢕⢕⢕⢕⢕⢕⢕⢕⢕⢸⣿⣿⣿⣿⢕⢕⢕⢕⢕⢕⢕⢕⢕⢕⢕⢕⢕⢕⢕⢕⢕⢕⣳⣿⣿⣿⣿⣿⣿⣿⣿⣿⣿⣿⣿⣿⣿⣿⣿⣿⣿⣿⠀⢕⢕⢕⢕⢕⢕⢕⢕⢕⢕⢕⢕⢕⢕⢕⢕⢕⢕⠀⢔⢕⢕⢕⢕⢕⢕⢕⢕⢕⢕⢕⢕⢕⢕⢕⢕⢕⠀⢕⢕⢕⢕⢕⠀⢕⢕⢕⢕⢕⠀</a:t>
            </a:r>
            <a:br/>
            <a:r>
              <a:t>⡷⢕⢕⢕⡕⢵⡝⢱⣕⣕⣜⢕⢱⣗⢮⢗⢕⣱⢇⢕⢕⠔⢕⢕⢕⢕⢕⢕⢕⠕⢕⢕⢕⢕⢕⢕⢀⠀⠀⠀⠀⠀⠀⠁⢀⠄⠀⠀⠀⠀⢄⢕⢕⢕⢔⢄⢀⠀⠀⠀⠀⠀⠀⠀⠀⠀⢀⣴⡇⠀⠀⠀⠀⠀⠀⠀⠀⠀⠀⠀⠀⠀⠀⠀⠀⠀⠀⠀⠀⠀⠀⠀⠀⠀⠀⠀⠀⠀⠀⠀⠀⠐⠀⠀⠀⠀⠀⠀⠘⢿⣿⣿⣿⣿⣿⣿⣿⣿⣿⣿⣿⣿⡇⢕⢕⢕⢕⢕⢕⢕⢕⢕⢕⢕⢕⢕⢕⢕⢕⢕⢕⢕⢕⢕⢕⢕⢕⢸⣿⣿⣿⣿⢕⢕⢕⢕⢕⢕⢕⢕⢕⢕⢕⢕⢕⢕⢕⢕⢕⣱⣿⣿⣿⣿⣿⣿⣿⣿⣿⣿⣿⣿⣿⣿⣿⣿⣿⣿⣿⣿⠀⢕⢕⢕⢕⢕⢕⢕⠁⢕⢕⢕⢕⢕⢕⢕⢕⢕⢕⠀⠁⢕⢕⢕⢕⢕⢕⢕⢕⢕⢕⢕⢕⢕⢕⢕⢕⢕⠀⢕⢕⢕⢕⢕⠀⢕⢕⢕⢕⢕⠀</a:t>
            </a:r>
            <a:br/>
            <a:r>
              <a:t>⣿⣧⡟⢷⣝⢳⣝⢳⣝⡳⣮⣻⣵⣝⡿⢕⣵⢾⢕⢕⠑⢕⢕⢕⢕⢕⣼⣷⡕⢕⢕⢕⢕⢕⢕⢕⢱⠀⠀⠀⠀⠀⠀⠀⠀⠐⠀⠀⠀⠀⠀⢕⢕⢕⢕⢕⢕⢔⢄⢀⠀⠀⠀⠀⣠⣴⣿⣟⢇⠀⠀⠀⠀⠀⠀⠀⠀⠀⠀⠀⠀⠀⠀⠀⠀⠀⠀⠀⠀⠀⠀⠀⠀⠀⠀⠀⢄⢔⠀⠀⠀⠀⠀⠀⠀⠀⠀⠀⠀⢜⣿⣿⣿⣿⣿⣿⣿⣿⣿⣿⣿⣿⡗⢇⢕⢕⢕⢕⢕⢕⢕⢕⢕⢕⢕⢕⢕⢕⢕⢕⢕⢕⢕⢕⢕⢕⢕⢸⣿⣿⣿⣿⢕⢕⢕⢕⢕⢕⢕⢕⢕⢕⢕⢕⢕⢕⢕⢕⢱⣿⣿⣿⣿⣿⣿⣿⣿⣿⣿⣿⣿⣿⣿⣿⣿⣿⣿⣿⣿⣿⠀⢕⢕⠑⢕⢕⢕⢕⠀⢕⢕⢕⠕⢕⢕⢕⢕⢕⠁⠀⠀⢕⢕⢕⢕⢕⢕⢕⢕⢕⢕⢕⢕⢕⢕⢕⢕⠀⠀⢕⢕⠕⢕⢕⠀⢕⢕⢕⢕⢕⠀</a:t>
            </a:r>
            <a:br/>
            <a:r>
              <a:t>⣿⣧⣝⢷⡼⢿⣮⡟⢮⡝⢮⣽⢿⣽⢇⣼⣿⢇⢕⢕⢁⢕⢕⢕⢕⢕⢿⣟⡇⢕⢕⢕⢕⢕⢕⢕⣸⢕⢕⢄⠀⠀⠀⠀⠐⠀⠔⠀⠀⠀⢄⢕⢕⢕⢕⢕⢕⢕⢕⢕⣵⡄⢠⣾⣿⣿⣿⣿⣿⣷⣷⣷⣷⣷⣷⣷⣷⡷⠷⠐⠀⠀⠀⠀⠀⠀⠀⠀⠀⠀⠀⠀⠀⠀⠀⠀⢕⡹⠁⠀⠀⠀⠀⠀⠀⠀⠀⠀⠀⢕⣿⣿⣿⣿⣿⣿⣿⣿⣿⢿⢿⢟⢇⢕⢕⢕⢇⢱⢕⢱⢕⢕⢕⢕⢕⢕⢕⢕⢕⢕⢕⢕⢕⢕⢕⢕⢕⣼⣿⣿⣿⡇⢕⢕⢕⢕⢕⢕⢕⢕⢕⢕⢕⢕⢕⢕⢕⢕⣼⣿⣿⣿⣿⣿⣿⣿⣿⣿⣿⣿⣿⣿⣿⣿⣿⣿⣿⣿⣿⣿⠀⢕⢕⠀⢕⢕⢕⢕⠀⢕⢕⢕⠀⢕⢕⢕⢕⢕⠀⠀⠀⢕⢕⢕⢕⢕⢕⢕⢕⢕⢕⢕⢕⠁⢕⢕⢕⠀⠀⢕⢕⠀⢕⢕⠀⠑⢕⢕⢕⢕⠀</a:t>
            </a:r>
            <a:br/>
            <a:r>
              <a:t>⣿⣿⣳⣷⣟⡳⢧⡝⢧⣝⢷⣎⢻⢇⢱⢿⣝⢕⢕⠑⢕⢕⢕⢕⢕⣼⣗⢾⡇⢕⢕⢕⢕⢕⢕⢘⣵⡇⢕⠀⢕⢀⠀⠀⠀⠀⠀⠀⠀⠀⠁⠑⠕⠕⢕⢕⢕⢕⣕⣾⣿⣧⣿⣿⣿⣿⣿⣿⣿⣿⡟⠙⠉⠉⠉⠁⠀⠀⠀⠀⠀⠀⠀⠀⠀⠀⠀⠀⠀⠀⠀⠀⠀⠀⠀⠀⣇⡁⠀⠀⠀⠀⠀⠀⠀⠀⠀⠀⠀⢸⢟⢟⢏⣝⣏⢹⢇⡱⢕⢱⢕⣱⢕⢕⢕⣕⢵⢕⡱⢕⡣⢕⢕⢕⢕⢕⢕⢕⢕⢕⢕⢕⢕⢕⢕⢕⢕⣿⣿⣿⣿⢕⢕⢕⢕⢕⢕⢕⢕⢱⢗⢱⢗⡱⢕⢜⡕⢱⣿⣿⣿⣿⣿⣿⣿⣿⣿⣿⣿⣿⣿⣿⣿⣿⣿⣿⣿⣿⣿⣿⠀⢕⢕⠀⢕⢕⢕⢕⠀⢕⢕⢕⠔⠕⢕⢕⢕⢕⠀⠀⠀⠁⢕⢕⢕⢕⢕⢕⢕⢕⢕⢕⢕⠀⢕⢕⢕⠀⠀⢕⢕⠀⢕⢕⠀⠀⢕⢕⢕⢕⠀</a:t>
            </a:r>
            <a:br/>
            <a:r>
              <a:t>⣿⣟⡻⣷⣸⢵⢧⢿⣧⣝⣷⣮⡿⢕⣝⢷⣿⢕⢕⢔⢕⢕⢕⢕⢱⢾⣼⡳⡇⢕⢕⢕⢕⢕⢕⣿⣿⡇⢕⢕⢕⢕⢄⠀⠀⠀⠀⠀⠀⠀⠀⠀⠀⠀⠀⠁⠙⠻⢻⣿⣿⣿⣿⣿⣿⣿⣿⣿⣿⣿⣷⣴⣤⣄⣄⣄⣄⣄⣤⣤⣴⣤⢀⠀⠀⠀⠀⠀⠀⠀⠀⠀⠀⠀⠀⣔⡝⢿⠆⠀⠀⠀⠀⠀⠀⠀⠀⠀⠀⢕⡣⢕⡇⢕⢕⢜⢕⢕⢕⢕⢱⢕⢹⢕⢸⢕⡜⢕⡗⢜⢕⢇⢕⢕⢵⢇⢕⢗⢱⢇⢕⢕⣕⢕⢕⢵⢕⢜⣿⣿⣿⣕⢕⣎⣵⣜⡱⢕⡕⢕⣱⢕⣜⢕⢞⣱⢼⢸⣿⣿⣿⣿⣿⣿⣿⣿⣿⣿⣿⣿⣿⣿⣿⣿⣿⣿⣿⣿⣿⣿⠀⢕⢕⠀⠕⢕⢕⠀⠀⠀⢕⢕⢔⠀⢕⢕⢕⢕⠀⠀⠀⠀⢕⢕⢕⢕⢕⢕⢕⢕⢕⢕⢕⠀⠕⢕⢕⠀⠀⠁⢕⠀⢕⢕⠀⠀⢕⢕⢕⢕⠀</a:t>
            </a:r>
            <a:br/>
            <a:r>
              <a:t>⣿⣟⢻⢧⢟⢿⣽⢿⣿⣟⢷⢝⡇⢱⣟⡷⣯⢕⢀⢕⢕⢕⢕⠕⣼⣿⢻⣻⣧⠁⢕⢕⢕⢕⠄⠟⠋⠙⠑⢕⢕⠕⠀⠀⠀⠀⠀⠀⠀⠀⠀⠀⠀⠀⠀⠀⠀⠀⠀⠉⠟⢿⣿⣿⣿⣿⣿⣿⣿⣿⡿⠿⠿⠿⠿⠿⠟⠟⠛⠛⠙⠁⠀⠀⠀⠀⠀⠀⠀⠀⠀⠀⠀⠀⢄⣵⠕⠈⠀⠀⠀⠀⠀⠀⠀⠀⠀⠀⠀⢕⢕⢕⢗⢕⢕⢕⢕⢜⢕⢣⢕⢕⢕⢕⢕⢝⢗⢪⢕⡎⢕⣕⢕⣕⡕⣕⡵⢕⣱⢝⣗⣏⣗⣿⢮⣵⣵⣿⣿⣿⣿⢿⢷⡷⢼⣹⢞⣫⣿⣯⣵⣏⡵⢎⢱⢕⡎⣿⣿⣿⣿⣿⣿⣿⣿⣿⣿⣿⣿⣿⣿⣿⣿⣿⣿⣿⣿⣿⣿⣿⡕⢕⠀⠀⠀⠕⢕⠀⠀⠀⠕⢕⢕⠀⠑⢕⢕⢕⠀⠀⠀⠀⠀⢕⢕⢕⢕⢕⢕⢕⢕⢕⢕⠀⠀⢕⢕⠀⠀⠀⠁⠀⢕⢕⠀⠀⠀⢕⢕⢕⠀</a:t>
            </a:r>
            <a:br/>
            <a:r>
              <a:t>⣷⡝⢷⣜⡹⢧⣕⣵⣷⣟⡯⢽⢕⣻⢹⣿⣿⢕⢕⢕⢕⢕⠀⠀⢝⢝⡕⢕⢕⢄⢕⢕⢕⠁⢕⢕⠀⢀⢕⢜⠑⠀⠀⠀⠀⠀⠀⠀⠀⠀⠀⠀⠀⠀⠀⠀⠀⠀⠀⠀⠀⠀⠁⠙⢿⣿⣿⣿⣿⣿⣿⣷⣴⣄⣀⣀⡀⢀⢀⡀⢀⠀⠀⠀⠀⠀⠀⠀⠀⠀⠀⠀⢠⣴⣷⣿⣶⡔⠀⠀⠀⠀⠀⠀⠀⠀⠀⠀⠀⡕⢕⢕⢗⢱⢕⡱⢕⡇⢕⣗⢵⢕⣕⣵⣵⣵⣕⡪⢵⣾⣽⣗⡯⢵⣫⢽⣻⢽⣞⡹⢞⢗⢫⢝⣫⢟⣏⢝⢞⢽⢟⣯⢇⣜⡝⢗⡺⢵⣽⣵⣞⡵⢞⣇⢗⣣⢱⣿⣿⣿⣿⣿⣿⣿⣿⣿⣿⣿⣿⣿⣿⣿⣿⣿⣿⣿⣿⣿⣿⣿⡇⢕⠀⠀⠀⢕⢕⠀⠀⠀⠀⢕⢕⢄⠀⠕⢕⢕⠀⠀⠀⠀⠀⢕⢕⢕⢕⢕⢕⢕⢕⢕⢕⢕⠀⢕⠑⠀⠀⠀⠀⢀⢕⢕⠀⠀⠀⢕⢕⢕⠀</a:t>
            </a:r>
            <a:br/>
            <a:r>
              <a:t>⣿⡿⢷⡟⢵⢼⡟⢷⡇⢕⢕⢕⢕⢕⢕⢕⢜⢇⢕⡕⢕⢕⢄⢕⡕⢕⢕⢕⢕⢕⢕⢕⢕⠑⠁⠀⢠⢜⢗⠀⠀⠀⠀⠀⠀⠀⠀⠀⠀⠀⠀⠀⠀⠀⠀⠀⠀⠀⠀⠀⠀⠀⠀⠀⠀⠈⠙⠟⢿⣿⣽⣝⣟⢿⢿⠿⠿⢿⠿⠟⠛⠁⠀⠀⠀⠀⠀⠀⠀⠀⠀⠀⠀⢸⢝⠉⠉⠀⠀⠀⠀⠀⠀⠀⠀⠀⠀⠀⢕⢇⢕⣕⡕⢵⣵⣧⣵⣷⣽⣗⡿⣟⣿⢽⣻⢿⣗⡯⣿⣗⣝⣝⢾⣿⣞⡯⣗⢫⢝⣟⢵⣕⡵⣗⣗⢹⢕⣪⣕⣎⢕⣳⡽⣗⣯⣵⣣⢽⣗⣏⣗⡪⢝⣕⣪⢇⢸⣿⣿⣿⣿⣿⣿⣿⣿⣿⣿⣿⣿⣿⣿⣿⣿⣿⣿⣿⣿⣿⣿⣿⣇⢕⢀⠀⠀⠑⢕⠀⠀⠀⠀⢕⢕⢕⢀⠀⢕⢕⠀⠀⠀⠀⠀⠀⢕⢕⢕⢕⢕⢕⢕⢕⢕⢕⠀⢕⠀⠀⠀⠀⠀⢕⢕⢕⠀⠀⠀⢕⢕⢕⠀</a:t>
            </a:r>
            <a:br/>
            <a:r>
              <a:t>⡟⢿⣕⢝⢇⡜⢕⢕⢝⢗⢕⢕⢕⢕⢱⢕⢕⢕⠑⡕⢕⢕⢀⢵⡜⢱⢕⡕⢕⠄⠑⠕⠕⠀⢄⢕⢱⠑⠀⠀⠀⠀⠀⠀⠀⠀⠀⠀⠀⠀⠀⠀⠀⠀⠀⠀⠀⠀⠀⠀⠀⠀⠀⠀⠀⠀⠀⠀⠀⠀⠈⠙⠻⢿⢷⣷⣶⣶⣴⢴⠀⠀⠀⠀⠀⠀⠀⠀⠀⠀⠀⠀⠷⠿⠟⠀⠀⠀⠀⠀⠀⠀⠀⠀⠀⠀⠀⢕⣕⢣⢕⣇⢝⢏⢹⢿⡻⢷⡗⣝⢼⣕⣪⢝⢺⢽⣗⡫⢟⡺⢝⣱⣵⢗⢕⣕⣝⡗⢵⣗⢽⣗⡮⢵⣳⢽⣷⣺⣟⣺⣿⣿⣮⣽⡗⢫⢕⣪⡵⢞⢵⣞⣯⢽⣿⡇⣿⣿⣿⣿⣿⣿⣿⣿⣿⣿⣿⣿⣿⣿⣿⣿⣿⣿⣿⣿⣿⣿⢿⣿⣻⢕⢕⠀⠀⠀⢕⠀⠀⠀⠀⠀⢕⢕⢕⠀⠀⢕⠀⠀⠀⠀⠀⠀⠑⢕⢕⢕⢕⢕⢕⢕⢕⢕⠀⠁⠀⠀⠀⠀⠀⢕⢕⠀⠀⠀⠀⢕⢕⢕⠀</a:t>
            </a:r>
            <a:br/>
            <a:r>
              <a:t>⡿⣧⡜⢕⢕⢕⢇⣕⢕⢧⡕⢱⣕⢕⢕⢜⢎⢇⢕⢗⢣⣕⢕⢱⡕⢕⢕⡝⢄⢀⡄⡄⢔⢕⢕⢕⠑⠀⠀⠀⠀⠀⠀⠀⠀⠀⠀⠀⠀⠀⠀⠀⠀⠀⠀⠀⠀⠀⠀⠀⠀⠀⠀⠀⠀⠀⠀⠀⠀⠀⠀⠀⠀⠀⠀⠀⠀⠀⠀⠀⠀⠀⠀⠀⠀⠀⠀⠀⠀⠀⠀⠀⠀⠀⠀⠀⠀⠀⠀⠀⠀⠀⠀⠀⢄⢔⢕⢕⢕⢕⢕⢕⢝⢗⢱⢕⢜⢝⢗⢧⣽⣗⣮⣕⡺⢽⣗⡮⣗⡮⢽⣗⢿⣗⣷⣽⣻⣷⣵⢿⢿⣳⡼⢿⣾⣿⣷⣿⢽⣿⣯⣟⡻⢽⣟⣻⣷⣷⣵⢹⣿⣿⣿⣿⣿⣧⣿⣿⣿⣿⣿⣿⣿⣿⣿⣿⣿⣿⣿⣿⣿⣿⣿⣿⣿⣿⣿⢇⢜⢾⢻⡕⢕⠀⠀⠀⠑⠀⠀⠀⠀⠀⠕⢕⢕⢔⠀⠀⠕⠀⡄⠀⠀⠀⠀⢕⢕⢕⢕⠕⢕⢕⢕⠕⠀⠀⠀⠀⠀⠀⢄⢕⢕⠀⠀⠀⠀⢕⢕⢕⠀</a:t>
            </a:r>
            <a:br/>
            <a:r>
              <a:t>⣷⢜⢣⣕⢕⢕⢕⢜⢳⣕⢝⢧⡕⢝⢕⡕⢕⢕⢜⢕⢕⢜⢕⢕⡕⢳⡼⣫⣷⣿⡟⢕⢕⢱⠕⢁⢄⢀⠀⠀⠀⠀⠀⠀⠀⠀⠀⠀⠀⠀⠀⠀⠀⠀⠀⠀⠀⠀⠀⠀⠀⠀⠀⠀⠀⠀⠀⠀⠀⠀⠀⠀⠀⠀⠀⠀⠀⠀⠀⠀⠀⠀⠀⠀⠀⠀⠀⠀⠀⠀⠀⠀⠀⠀⠀⠀⠀⠀⠀⠀⠀⠀⠀⠀⠀⢇⢕⢕⢜⢕⢇⢕⡕⢱⢕⢣⢽⣗⢪⣕⡇⢼⢗⢺⢿⢳⣼⣽⣕⢪⣿⣿⣽⣷⡯⣿⡾⢽⣟⡯⢽⣳⢿⣗⣳⣯⣟⡳⢽⣝⢽⢿⢿⢽⣗⡯⣟⣳⢯⣇⢿⣿⣿⣿⣿⣾⣿⣿⣿⣿⣿⣿⣿⣿⣿⣿⣿⣿⣿⣿⣿⣿⣿⣿⣿⣿⢇⢕⢕⢕⢱⡕⠑⠀⠀⠀⠀⠀⠀⠀⠀⠀⠀⢕⢕⢕⢀⠀⠀⠀⢹⡄⠀⠀⠀⠁⢕⢕⢕⠀⢕⢕⢕⠀⠀⠀⠀⠀⠀⠀⢕⢕⢕⠀⠀⠀⠀⢕⢕⠁⠀</a:t>
            </a:r>
            <a:br/>
            <a:r>
              <a:t>⡟⢷⡕⢕⢕⢕⢕⢕⢕⡜⢳⣕⢕⢣⢕⢝⢇⢕⢱⢕⢜⢗⢕⢜⢹⢎⣾⣿⣿⢯⢕⢕⠁⠐⠀⠁⠁⠁⢀⠀⠀⠀⠀⠀⠀⠀⠀⠀⠀⠀⠀⠀⠀⠀⠀⠀⠀⠀⠀⠀⠀⠀⠀⠀⠀⠀⠀⠀⠀⠀⠀⠀⠀⠀⠀⠀⠀⠀⠀⠀⠀⠀⠀⠀⠀⠀⠀⠀⠀⠀⠀⠀⠀⠀⠀⠀⠀⠀⠀⠀⠀⠀⠀⠀⢔⡗⢎⢕⡗⢵⣝⢕⢕⢕⢗⢜⢕⢕⢕⢕⢵⢕⢇⢕⣕⢱⢜⡟⢽⣟⢿⢽⣿⡗⢹⢟⢯⢝⣗⢽⣗⡷⢿⣗⢿⣷⣗⣽⣫⢗⠕⠀⠀⠀⠘⠹⢗⢺⢽⣻⡼⣿⣿⣿⣿⣿⣿⣿⣿⣿⣿⣿⣿⣿⣿⣿⣿⣿⣿⣿⣿⣿⣿⣿⣿⢣⢕⢕⢕⢕⢕⢕⢕⠀⠀⠀⠀⠀⠀⠀⠀⠀⠀⠁⢕⢕⢕⠀⠀⠀⠘⣿⡄⠀⠀⠀⢕⢕⢕⠀⢕⢕⢕⠀⠀⠀⠀⠀⠀⢄⢕⢕⢕⠀⠀⠀⠀⢄⠁⠀⠀</a:t>
            </a:r>
            <a:br/>
            <a:r>
              <a:t>⢿⢧⢕⢕⡕⢕⢕⢕⢕⢕⢕⢕⢗⢕⢜⢳⡕⢜⢧⡕⢕⢧⢕⢕⢕⢿⣿⢯⠎⠑⠁⠀⠀⠀⠀⠀⠀⠀⠀⠀⠀⠀⠀⠀⠀⠀⠀⠀⠀⠀⠀⠀⠀⠀⠀⠀⠀⠀⠀⠀⠀⠀⠀⠀⠀⠀⠀⠀⠀⠀⠀⠀⠀⠀⠀⠀⠀⠀⠀⠀⠀⠀⠀⠀⠀⠀⠀⠀⠀⠀⠀⠀⠀⠀⠀⠀⠀⠀⠀⠀⠀⢄⢔⡕⢕⢮⣕⡕⢼⣕⣇⣝⢗⢵⣕⡕⢕⢕⢕⢝⢕⢕⢕⣕⢇⢕⡕⢕⣕⢇⢜⣗⢳⢕⣗⢧⣝⣗⢧⣽⡷⢯⣟⣳⢽⣟⣿⣿⢇⢕⠁⠀⠀⠀⠀⠀⠀⠝⣿⣿⡧⢻⣿⣿⣹⣿⣿⣿⣿⣿⣿⣿⣿⣿⣿⣿⣿⣿⣿⣿⣿⣿⣿⣿⢇⢵⣕⢣⢕⢕⢕⢕⢕⠀⠀⠀⠀⠀⠀⢄⡔⠀⠀⠀⠑⢕⢕⢔⠀⠀⠀⢿⣿⡄⠀⠀⠀⢕⢕⠀⠕⢕⢕⠀⡔⠀⠀⠀⠀⢕⠕⠕⠀⠀⠀⠀⠀⢕⠀⠀⠀</a:t>
            </a:r>
            <a:br/>
            <a:r>
              <a:t>⣯⡝⢕⢕⢕⢕⢕⣕⢕⢕⡜⢕⣕⢜⢻⢕⢕⢳⣕⡜⢳⣇⢕⢕⠗⠃⠑⠁⠀⠀⠀⠀⠀⠀⠀⠀⠀⠀⠀⠀⠀⠀⠀⠀⠀⠀⠀⠀⠀⠀⠀⠀⠀⠀⠀⠀⠀⠀⠀⠀⠀⠀⠀⠀⠀⠀⠀⠀⠀⠀⠀⠀⠀⠀⠀⠀⠀⠀⠀⠀⠀⠀⠀⠀⠀⠀⠀⠀⠀⠀⠀⠀⠀⠀⠀⠀⠀⠀⠀⠀⢕⢕⢕⢕⡕⢳⢮⣝⡗⢼⣝⢣⢜⣗⢣⢝⢕⢕⣕⢕⢕⢕⢕⢱⢕⡕⢜⢝⢇⢜⢕⢇⢝⡗⢱⢕⢕⢻⢿⡾⣿⣟⣗⢿⣗⣟⢞⢇⢕⢕⢀⠀⠀⠀⠀⠀⠀⠀⠘⣿⡿⡎⣿⡏⣿⣿⣿⣿⣿⣿⣿⣿⣿⣿⣿⣿⣿⣿⣿⣿⣿⣿⣿⣿⣵⣵⣗⡱⢗⢹⢕⢱⢕⢔⠀⠀⠀⠀⠀⢸⡇⠀⠀⠀⠀⠑⢕⢕⠀⠀⠀⢸⣿⣷⢀⠀⠀⠕⠑⠀⠀⢕⠁⢄⣧⠀⠀⠀⠑⠑⠑⠑⠀⠀⠀⠀⠀⠁⢀⠀⠀</a:t>
            </a:r>
            <a:br/>
            <a:r>
              <a:t>⡿⢷⣕⢜⢧⡕⢕⢜⣇⢕⢹⢵⡕⢕⢧⡕⢕⢕⡜⢻⢣⠘⠍⠀⢄⠐⠀⠀⠀⠀⠀⢀⠀⠀⠀⠀⠀⠀⠀⠀⠀⠀⠀⠀⠀⠀⠀⠀⠀⠀⠀⠀⠀⠀⠀⢀⠀⠀⠀⠀⠀⠀⠀⠀⠀⠀⠀⠀⠀⠀⠀⠀⠀⠀⠀⠀⠀⠀⠀⠀⠀⠀⠀⠀⠀⠀⠀⠀⠀⠀⠀⠀⠀⠀⠀⠀⠀⢀⢠⣔⢳⢵⡕⢧⢜⡝⢳⢕⢕⢵⢜⢝⢳⢕⣕⢇⢜⡗⢣⢜⡕⢣⢕⢕⢕⢕⢕⢕⢕⢧⣜⣝⢗⢮⢕⢣⢼⣕⢣⢼⣕⢳⢽⣻⢾⣯⠕⢕⢕⢕⢕⠀⠀⠀⠀⠀⠀⠀⠀⠕⢕⢗⢸⣼⣿⣿⣿⣿⣿⣿⣿⣿⣿⣿⣿⣿⣿⣿⣿⣿⣿⣿⣿⣿⣿⣿⣿⣿⣿⣷⡾⢣⢇⡕⢇⠀⠀⠀⢀⣿⣿⠀⠀⠀⠀⠀⠑⠑⠀⢄⠀⢸⣿⣿⣧⠀⠀⠀⠀⠀⠀⢑⠀⢸⡿⠀⠀⠀⠀⠀⠀⠀⠀⠀⠀⠀⠀⠀⡕⠀⠀</a:t>
            </a:r>
            <a:br/>
            <a:r>
              <a:t>⣷⡕⢜⢇⢕⢝⢣⢕⢝⢧⢕⢕⢝⢕⡕⢝⢷⠜⢘⠅⠐⠁⠀⠕⠀⠀⠀⢀⣄⣴⢜⠁⠀⠀⠀⠀⠀⠀⠀⠀⠀⠀⠀⠀⠀⠀⠀⠀⠀⠀⠀⠀⠀⠀⢄⠕⢄⠀⠀⠀⠀⠀⠀⠀⠀⠀⠀⠀⠑⠔⡀⠀⠀⠀⠀⠀⠀⠀⠀⠀⠀⠀⠀⠀⠀⠀⠀⠀⠀⠀⠀⠀⢀⡔⡄⢔⢴⡟⢳⢝⡕⢕⢜⡕⢱⢕⡕⢱⣕⡕⢕⢕⡕⢕⢸⡝⢇⢵⣕⢕⢕⢕⢣⢜⡗⢣⢕⡕⢕⢕⡕⢕⢇⢕⢱⢜⣕⢣⢝⡗⢪⢝⢗⢼⡝⢇⠀⠑⢕⢕⢕⢄⠀⠀⠀⠀⠀⠀⠀⠀⢱⢕⢕⢝⢻⣿⢿⠿⠿⠻⠿⠿⢿⣿⣿⣿⣿⣿⣿⣿⣿⣿⣿⣿⣿⣿⣿⣿⡟⡝⢵⢣⢕⢕⢇⢄⠀⠀⢱⣿⣿⡕⠀⠀⠀⠀⠀⠀⠀⢸⡄⢜⣿⣿⣿⡇⠀⠀⠀⠀⠀⠁⠀⣿⢇⢀⠀⠀⠀⠀⠀⠀⠀⠀⠀⠀⠀⢱⠇⢄⠀</a:t>
            </a:r>
            <a:br/>
            <a:r>
              <a:t>⢜⢝⢧⢕⢕⢕⢕⢕⢕⢕⢕⣱⢕⠕⢑⠅⠐⠁⠀⠀⠀⠀⠀⠀⢀⡔⢆⣕⢺⠝⠀⠀⠀⠀⠀⠀⠀⠀⠀⠀⠀⠀⠀⠀⠀⠀⠀⠀⠀⠀⠀⠀⠀⠀⢕⢔⢄⠀⠀⠀⠀⠀⠀⠀⠀⠀⠀⠀⠀⠀⠈⢆⢄⠀⠀⠀⠀⠀⠀⠀⠀⠀⠀⠀⠀⢰⣰⣤⣄⣤⡄⢔⢳⢵⢕⢕⢳⣕⢕⢱⢜⢟⢷⣵⡟⢧⢝⢗⢧⣽⢗⢕⣕⡜⣣⣕⡝⢳⢼⣕⢳⢜⣗⢣⢜⡝⢣⢜⡗⢇⢝⢗⢇⢕⡜⢗⢜⢝⡳⣜⣕⡷⢵⣗⣻⠑⠀⠀⠀⠀⠁⠐⢔⢀⠀⠀⠀⠀⠀⠀⠁⠁⠑⠑⠁⠀⠀⠀⠀⢀⠀⠀⠀⠈⠻⣿⣿⣿⣿⣿⣿⣿⣿⣿⣿⣿⡿⢏⢪⢪⢏⢜⡕⢕⢇⡕⠀⢄⣸⣿⣿⣇⠀⠀⢔⡄⠀⠀⠀⢸⣧⠑⣿⣿⣿⣿⠀⠀⠀⠀⠀⠀⢰⡿⢅⢾⠀⠀⠀⠀⠀⠀⢀⣤⣤⣤⣄⣏⢀⠕⠀</a:t>
            </a:r>
            <a:br/>
            <a:r>
              <a:t>⣧⣕⡕⢳⣧⡕⢣⡷⠎⢘⠅⠐⠐⠁⠀⠀⠀⠀⠀⠀⢀⡄⢔⣵⣾⣷⣯⡮⠑⠀⠀⠀⠀⠀⠀⠀⠀⠀⠀⠀⠀⠀⠀⠀⠀⠀⠀⠀⠀⠀⠀⠀⠀⠀⠑⢕⢕⠀⠀⠀⠀⠀⠀⠀⠀⠀⠀⠀⠀⠀⠀⢕⢕⡕⢄⡀⠀⠀⠀⠀⠀⠀⠀⠀⠀⢑⢿⣿⣿⣿⣿⣧⡕⢕⢕⢕⢕⣜⢕⢇⣕⡝⢳⢵⣝⣗⣧⣝⢕⢸⣝⢗⢵⣝⣳⡕⢕⢕⢕⢜⢕⢱⢜⡕⢇⢕⡕⢗⢽⣕⣣⣽⣳⢷⣿⣟⣿⣿⣽⣟⣿⣝⣟⣿⡇⢀⢀⠀⠀⢀⢄⢄⢀⠐⢐⠀⠀⠀⠀⠀⠀⠀⢀⢀⢄⢔⢔⢕⢕⢕⢕⢕⢄⠀⠀⠘⣿⣿⣿⣿⣿⣿⣿⣿⣿⢏⢱⣱⣕⣕⣕⣕⣱⣝⡇⢕⢄⢜⢵⣻⣿⣿⢀⠀⠑⣷⡄⠀⠀⢸⣿⣇⣿⣿⣿⣿⢔⠀⢀⠀⠀⠀⢜⣵⣷⣿⣇⣴⣴⣶⣶⣗⣱⣗⣳⣮⣯⣷⣿⣷⠀</a:t>
            </a:r>
            <a:br/>
            <a:r>
              <a:t>⠛⠛⠛⠛⠛⠛⠋⠃⠀⠀⠀⠀⠀⠀⠀⠀⠀⠐⠓⠓⠋⠓⠛⠛⠛⠛⠛⠁⠀⠀⠀⠀⠀⠀⠀⠀⠀⠀⠀⠀⠀⠀⠀⠀⠀⠀⠀⠀⠀⠀⠀⠀⠀⠀⠀⠀⠁⠀⠀⠀⠀⠀⠀⠀⠀⠀⠀⠀⠀⠀⠀⠘⠛⠚⠓⠊⠑⠀⠀⠀⠀⠀⠀⠀⠀⠘⠃⠙⠛⠛⠛⠛⠃⠓⠓⠛⠓⠓⠓⠓⠛⠛⠓⠓⠛⠛⠓⠚⠛⠓⠘⠛⠓⠛⠛⠓⠃⠑⠓⠓⠓⠓⠚⠓⠓⠓⠚⠛⠛⠛⠛⠛⠛⠛⠛⠛⠛⠛⠛⠛⠛⠛⠛⠛⠃⠑⠑⠑⠐⠑⠑⠑⠁⠐⠀⠑⠐⠐⠀⠀⠐⠑⠑⠑⠑⠑⠑⠑⠑⠑⠑⠑⠑⠑⠐⠀⠘⠛⠛⠛⠛⠛⠛⠛⠃⠛⠛⠛⠛⠛⠛⠛⠛⠛⠋⠃⠚⠛⠛⠛⠛⠛⠃⠀⠀⠛⠛⠐⠀⠘⠛⠛⠛⠛⠛⠛⠀⠀⠑⠀⠀⠀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0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⢜⢟⢕⢕⣵⣵⣵⢕⢕⢕⢕⢕⢕⢜⢱⢟⢟⢝⢟⣏⣟⡕⢕⢕⢕⢕⢕⢕⢕⢕⢕⢕⢕⢕⢕⢕⢕⢕⢕⢕⢕⢕⢕⢕⢕⢕⢕⢕⢕⢕⢕⢕⢻⢯⣽⣽⣿⣟⣟⣻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⡕⢕⢕⢱⣿⣿⣿⣽⡵⢕⢕⢕⢕⢕⢗⢇⢕⢕⢕⢜⢕⢜⢝⢕⢕⢕⢕⢕⢕⢕⢕⢕⢕⢕⢕⢕⢕⢕⢕⢕⢕⢕⢕⢕⢕⢕⢕⢕⢕⢕⢕⢕⢕⢕⢕⢝⢻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⢧⢕⢕⢕⢜⢝⢟⢣⢕⢕⢕⢕⢕⢕⢕⢕⢕⢕⢕⢕⢕⢕⢕⢕⢕⢕⢕⢕⢕⢕⢕⢕⢕⢕⢕⢕⢕⢕⢕⢕⣕⢗⢟⢻⢿⢿⢿⢿⢷⢗⢗⢕⢕⢗⢷⢧⢕⢸⣻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⣧⢕⢕⢕⢕⢕⢕⢕⢕⢕⢕⢕⢕⢕⢕⢕⢕⢕⢕⢕⢕⢕⢕⢕⢕⢕⢕⢕⢕⢕⢕⢕⢕⢕⢕⢕⢕⢕⣵⣿⣕⢕⢕⢕⢕⢕⢕⢕⢕⢕⢕⢕⢕⢕⢕⢕⢕⢜⢕⢹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⣼⣿⣿⣿⣇⢕⢕⢕⢕⢕⢕⢕⢕⢕⢕⢕⢕⢕⢕⢕⢕⢕⢕⢜⢝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⣸⣿⣿⣿⣿⣿⡇⢕⢕⢕⢕⢕⢕⢕⢕⢕⢕⢕⢕⢕⢕⢕⢕⢕⢕⢕⢕⢻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⣿⢿⣿⣿⣿⣿⢏⢸⢟⣿⣿⣿⣿⣿⣿⣿⣿⣿⣿⣿⣿⣿⣿⣿⣿⣿⣿⣿⣿⣿⣿⣿⣿⣿⣿⣿⣿⣿⣿⣿⣿⣿⣿⣿⣿⣿⣿⣿⣿⣿⣿⣿⣿⣿⣿⣿⣿⣿⣿⣿⣿⣿⣿⣿⣿⣿⣿⣿⣿⣿⣿⣿⣿⣿⣿⣿⣿⣿⣿⣿⣿⣿⣿⣿⣿⣿⣿⣿⣿⣿⣿⣿⣿⣿⣿⣿⣿⢏⢕⢕⢕⣱⣵⢷⢎⢕⢕⢕⢕⢕⢕⢕⢕⢕⢕⢕⢕⢕⢕⢕⢕⢕⢕⢕⢕⢕⢕⢕⢕⢕⢕⢕⢱⣿⣿⣿⣿⣿⣿⣿⡕⢕⢕⢕⢕⢕⢕⢕⢕⢕⢕⢕⢕⢕⢕⢕⢕⢕⢕⢕⢕⢜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⢕⢾⣿⣿⣿⣿⣿⣿⣿⣿⣿⣿⣿⣿⣿⣿⣿⣿⣿⣿⣿⣿⣿⣿⣿⣿⣿⣿⣿⣿⣿⣿⣿⣿⣿⣿⣿⣿⣿⣿⣿⣿⣿⣿⣿⣿⣿⣿⣿⣿⣿⣿⣿⣿⣿⣿⣿⣿⣿⣿⣿⣿⣿⣿⣿⣿⣿⣿⣿⣿⣿⣿⣿⣿⣿⣿⣿⣿⣿⣿⣿⣿⣿⣿⣿⣿⣿⣿⢟⢕⢕⣱⣷⡿⢏⢕⢕⢕⢕⢕⢕⢕⢕⢕⢕⢕⢕⢕⢕⢕⢕⢕⢕⢕⢕⢕⢕⢕⢕⢕⢕⢕⢕⢕⢕⣾⣿⣿⣿⣿⣿⣿⣿⣷⢕⢕⢕⢕⢕⢕⢕⢕⢕⢕⢕⢕⢕⢕⢕⢕⢕⢕⢕⢕⢕⢜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⢕⢕⢕⣿⣿⢸⣿⡇⢟⢗⢕⡵⢱⢻⣿⣿⣿⣿⢿⢿⡿⢻⣿⣿⣿⣿⣿⣿⣿⣿⣿⣿⣿⣿⣿⣿⣿⣿⣿⣿⡿⢿⢿⢿⢿⢿⢿⣿⢟⢟⢿⢿⢿⢿⢿⢿⢿⢿⢿⢿⢿⢿⢿⢿⢟⢟⢟⢟⢟⢟⢟⢟⢟⢟⢟⢟⢟⢟⢟⢟⢟⢟⢟⢻⣿⣿⣿⣿⡟⢟⢟⢿⢿⢿⢿⢿⢿⢿⢕⢕⣱⡾⢏⢕⢕⢕⢕⢕⢕⢕⢕⢕⢕⢕⢕⢕⢕⢕⢕⢕⢕⢕⢕⢕⢕⢕⢕⢕⢕⢕⢕⢕⢕⢕⢕⢱⣿⣿⣿⢟⢻⣿⣿⣿⣿⣇⢕⢕⢕⢕⢕⢕⢕⢕⢕⢕⢕⢕⢕⢕⢕⢕⢕⢕⢕⢕⢕⢹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⢕⢕⢕⣕⡜⣷⡕⢕⢕⢕⡇⢸⢕⢕⢕⢕⢕⢕⢕⢕⢕⢕⢕⢕⢕⢕⢕⢕⢕⢕⢕⢕⢕⢕⢕⢕⢕⢕⢸⡏⢕⢕⢕⢕⢕⢕⢕⢕⢕⢕⢕⢕⢕⢕⢕⢕⢕⢕⢕⢕⢕⢕⢕⢕⢕⢕⢕⢕⢕⢕⢕⢕⢕⢕⢕⢸⣿⣿⣿⣿⢕⢕⢕⢕⢕⢕⢕⢕⢕⢕⢕⢜⢕⢕⢕⢕⢕⢕⢕⢕⢕⢕⢕⢕⢕⢕⢕⢕⢕⢕⢕⢕⢕⢕⢕⢕⢕⢕⢕⢕⢕⢕⢕⢕⢕⢕⢕⢸⣿⣿⣏⢕⢕⢕⢜⣿⣿⣿⢕⢕⢕⢕⢕⢕⢕⢕⢕⢕⢕⢕⢕⢕⢕⢕⢕⢕⢕⢕⢕⢕⣿⣿⣿⣿⣿⠀</a:t>
            </a:r>
            <a:br/>
            <a:r>
              <a:t>⣿⣿⣿⣿⣿⣿⣿⣿⣿⣿⣿⣿⣿⣿⣿⣿⣿⣿⣿⣿⢸⣿⣿⣿⣿⣿⣿⣿⣿⣿⣿⣿⣿⣿⣿⣿⣿⣿⣿⣿⣿⣿⣿⣿⣿⣿⣿⣿⣿⣿⣿⢕⣿⢸⡇⢕⣹⡇⢕⢕⢕⣕⡕⣕⣵⣵⣕⣕⣕⡕⢕⢕⢕⢖⢇⢕⡅⢕⢟⢇⢸⣷⢕⢕⢕⡇⢸⢕⢕⢕⢕⢕⢕⢕⢕⢕⢕⢕⢕⢕⢕⢕⢕⢕⢕⢕⢕⢕⢕⢕⢕⢕⢕⢸⡇⢕⢕⢕⢕⢕⢕⢕⢕⢕⢕⢕⢕⢕⢕⢕⢕⢕⢕⢕⢕⢕⢕⢕⢕⢕⢕⢕⢕⢕⢕⢕⢕⢕⢕⢕⢸⣿⣿⣿⣿⢕⢕⢕⢕⢕⢕⢕⢕⡱⢎⢕⢕⢕⠑⠁⢀⢔⢕⢕⢕⢕⢕⢕⢕⢕⢕⢕⢕⢕⢕⢕⢕⢕⢕⢕⢕⢕⢕⢕⢕⢕⢕⢕⢕⢕⢕⢕⢸⣿⣿⣿⣧⣕⣕⣵⣿⣿⣿⢕⢕⢕⢕⢕⢕⢕⢕⢕⢕⢕⢕⢕⢕⢕⢕⢕⢕⢕⢕⢕⢕⢻⢿⢿⢿⢿⠀</a:t>
            </a:r>
            <a:br/>
            <a:r>
              <a:t>⣿⣿⣿⣿⣿⣿⣿⣿⣿⣿⣿⣿⣿⣿⣿⣿⣿⣿⣿⣿⢜⣿⣿⣿⣿⣿⣿⣿⣿⣿⣿⣿⣿⣿⣿⣿⣿⣿⣿⣿⣿⣿⣿⣿⣿⣿⣿⣿⣿⣿⣿⢕⣿⢺⡇⢕⣪⣵⣷⣿⣿⣿⣿⣿⡿⢿⣟⣟⡏⣱⢜⢗⢣⢕⢕⢵⠕⢑⢵⡕⡕⢕⢕⢕⢕⣇⡜⣕⢕⢕⢕⢕⢕⢕⢕⢕⢕⢕⢕⢕⢕⢕⢕⢕⢕⢕⢕⢕⢕⢕⢕⢕⢕⢸⡇⢕⢕⢕⢕⢕⢕⢕⢕⢕⢕⢕⢕⢕⢕⢕⢕⢕⢕⢕⢕⢕⢕⢕⢕⢕⢕⢕⢕⢕⢕⢕⢕⢕⢕⢕⣾⣿⣿⣿⣿⢕⢕⢕⢕⢕⢕⢕⢜⢕⢕⢕⢕⢕⢕⢔⢕⢕⢕⢕⢕⢕⢕⢕⢕⢕⢕⢕⢕⢕⢕⢕⢕⢕⢕⢕⢕⢕⢕⢕⢕⢕⢕⢕⢕⢕⢕⢕⢜⣿⣿⣿⣿⣿⣿⣿⣿⣿⡿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⡿⢜⣵⣿⣿⣿⣿⣿⡿⢟⣽⣷⣾⣿⣿⡟⣱⡏⣾⣾⣿⣿⣿⣷⢀⢕⢌⢳⢳⡕⢕⢕⠘⠛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⢜⢻⢿⣿⣿⣿⣿⣿⢟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⣵⣿⣿⣿⣿⣿⢟⣹⣾⣿⣿⣿⣿⣿⡿⣱⣿⢧⣿⣿⣿⣿⣿⣿⣇⠐⢕⢕⢸⣿⡕⢕⢕⢄⢄⠳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⢜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⣾⣿⣿⣿⣿⢟⣵⣿⣿⣿⡿⣻⣿⣿⣿⢳⣿⣿⢸⣿⣿⣿⣿⣿⣿⣿⣇⠀⢑⢕⣿⣷⢕⢕⢕⢄⢕⢜⢝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⡟⣼⣿⣿⣿⡿⣱⣿⣿⣿⣿⢿⣾⣿⣿⣿⢇⣿⣿⡟⣼⣿⣿⣿⣿⣿⣿⣿⣻⣧⢁⢕⣿⣿⡇⢑⢕⢕⢕⢕⢕⢕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⣵⣵⣷⣜⣜⢿⣿⣿⡟⣽⣿⡿⣫⡿⣷⣿⣿⣿⣿⡿⣼⣿⣿⡇⣿⣿⣿⣿⣿⣿⣿⣿⣏⣿⡇⢕⣿⣿⣧⠕⠕⢕⢕⠕⠑⢑⣡⣾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⣼⣿⣟⣿⣿⣿⣿⣹⣿⡟⣼⣿⡿⣵⡿⣽⣿⣿⣿⣿⣿⢣⣿⣿⣿⢇⣿⣿⣿⣿⣿⣿⣿⣿⣿⢹⢇⢱⣽⣿⣿⠀⢑⢕⢕⢔⢐⠼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⡟⢕⣾⣿⣿⣿⣟⢻⢿⢿⢝⡿⣸⣿⣿⣵⡿⣽⣿⣿⣿⣿⣿⡿⣾⡿⢟⣻⢜⣿⣿⣿⣿⣿⣿⣿⣿⣿⡇⢕⣜⣿⣿⡿⠕⠕⢘⠘⢅⢔⢄⠐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⡇⡕⣿⣿⣿⣮⡻⢳⠕⢕⢕⢣⣿⣿⣿⣿⢱⣿⣿⣿⣿⣿⢇⢕⣹⣵⣾⣿⣵⣿⣿⣿⣿⣿⣿⣿⣿⣿⡇⠜⠹⠿⠟⢕⡄⡀⠀⠔⢄⢔⠕⠀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⡕⢕⢳⢕⢜⢇⣵⣷⢇⢕⣸⣿⣿⣿⡏⣾⣿⣿⣿⣿⣏⢕⡇⣴⡿⢿⢏⣿⣿⣿⣿⣿⣿⣿⣿⣿⣿⢇⢀⢀⠀⢄⣼⡇⡇⢔⢄⢔⢔⢕⢕⢜⢕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⢜⡇⣮⣻⢏⣵⡇⣿⣿⣿⡿⢸⣿⡿⣿⣿⣿⣾⢱⢱⣿⣿⣷⣷⣿⢣⣿⣿⣿⣿⣿⣿⣿⡏⢕⣶⣦⢕⢱⣿⢳⢇⡕⣵⡕⢕⣵⡕⢕⢕⢕⢕⢕⢸⣿⣿⣿⣿⣿⣿⣿⣿⣿⣿⣿⣿⣿⣿⣿⣿⣿⣿⣿⣿⣿⣿⣿⣿⣿⣿⢕⢕⢕⢕⢕⢕⢕⢕⢕⢕⢕⢕⢕⢕⢕⢕⢕⢕⢕⢕⢕⢕⢕⢕⢕⢸⣿⣿⣿⣿⢕⢕⢕⢕⢕⢕⢕⢕⢕⢕⢕⢕⢕⢕⢕⢸⣿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⢿⡟⢟⣿⣿⣿⣿⣿⣿⣿⣿⣿⣿⣿⣿⣿⣿⣿⣿⣿⣿⣿⣿⣿⣿⡇⢕⢕⣱⡕⠸⡜⢟⡳⢕⣿⣿⣿⢇⣿⡿⣱⣿⣿⣿⡏⡞⣾⣿⣿⣿⣿⡏⢸⣿⣿⣿⣿⣿⣿⣿⢇⢕⣿⣿⢱⡾⣿⢸⢸⢕⣿⡇⢕⣿⡇⢕⢕⢸⣿⣿⣿⣿⣿⣿⣿⣿⣿⣿⣿⣿⣿⣿⣿⣿⣿⣿⣿⣿⣿⣿⣿⣿⣿⣿⣿⣿⣿⢕⢕⢕⢕⢕⢕⢕⢕⢕⢕⢕⢕⢕⢕⢕⢕⢕⢕⢕⢕⢕⢕⢕⢕⢕⢸⣿⣿⣿⣿⢕⢕⢕⢕⢕⢕⢕⢕⢕⢕⢕⢕⢕⢕⢕⢸⣿⣷⢕⢕⢕⢕⢕⢕⢕⢕⢕⢕⢕⢕⢕⢕⢕⢕⠑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⢏⣕⣣⣵⣾⣿⡜⣿⣿⣿⣿⣿⣿⣿⣿⣿⣿⣿⣿⣿⣿⣿⣿⣿⣿⣿⣿⡿⣣⣷⣿⢟⠁⠀⢸⢕⢑⢸⣿⡇⡇⣸⡟⡕⣿⣿⣿⣿⢱⡇⣾⣽⣟⣟⣿⢱⢜⣿⣿⣿⣿⣿⣿⢻⢕⢜⣻⣽⢸⣸⡇⡏⣱⢕⣿⡇⢕⣿⡇⢕⢕⢜⢟⢟⢻⣿⣿⣿⣿⣿⣿⣿⣿⣿⣿⣿⣿⣿⣿⣿⣿⣿⣿⣿⣿⣿⣿⣿⣿⣿⡿⢕⢕⢕⢕⢕⢕⢕⢕⢕⢕⢕⢕⢕⢕⢕⢕⢕⢕⢕⢕⢕⢕⢕⢕⢕⢸⣿⣿⣿⣿⢕⢕⢕⢕⢕⢕⢕⢕⢕⢕⢕⢕⢕⢕⢕⢸⣿⣿⡇⢕⢕⢕⢕⢕⢕⢕⢕⢕⢕⢕⢕⢕⢔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⣧⢝⢯⢻⡟⡿⢟⢹⣿⣿⣿⣿⣿⣿⣿⣿⣿⣿⣿⣿⣿⣿⣿⣿⣿⡿⣫⡾⢏⡾⢇⠁⠀⠀⢜⡜⢕⢸⣿⢻⡇⢏⡼⢕⣿⣿⣿⢇⠟⢣⠿⢟⢟⡻⢏⣾⣷⣿⡟⣿⣿⣿⡏⢜⢅⢻⠿⠇⢇⢜⡱⢱⣿⢕⣿⡇⢕⣿⡇⢕⢕⢱⣾⣿⣿⣿⣿⣿⣿⣿⣿⣿⣿⣿⣿⣿⣿⣿⣿⣿⣿⣿⣿⣿⣿⣿⣿⣿⣿⣿⡇⢕⢕⢕⢕⢕⢕⢕⢕⢕⢕⢕⢕⢕⢕⢕⢕⢕⢕⢕⢕⢕⢕⢕⢕⢕⢸⣿⣿⣿⣿⢕⢕⢕⢕⢕⢕⢕⢕⢕⢕⢕⢕⢁⠕⢑⢄⢻⣿⣿⡔⢕⢕⢸⣇⡇⢕⢕⠑⠁⠑⢕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⡜⠑⠵⠇⠀⠁⠹⣿⣿⣿⣿⣿⣿⣿⣿⣿⣿⣿⣿⣿⣿⣿⢏⡞⢏⣱⡿⢕⠔⠀⠀⠀⢱⢕⡇⣿⡏⣾⢜⢜⢇⢕⣿⣿⣿⢸⢔⢂⢀⢄⢀⣜⣾⣿⣿⣿⣷⣽⣇⣟⠷⢕⢄⢀⣵⢆⢕⡾⣱⠜⣿⢕⣿⡇⢕⣿⡇⢕⢕⢸⣿⣿⣿⣿⣿⣿⣿⣿⣿⣿⣿⣿⣿⣿⣿⣿⣿⣿⣿⣿⣿⣿⣿⣿⣿⣿⣿⣿⡇⢕⢕⢕⢕⢕⢕⢕⢕⢕⢕⢕⢕⢕⢕⢕⢕⢕⢕⢕⢕⢕⢕⢕⢕⢕⣿⣿⣿⣿⣿⢕⢕⢕⢕⢕⢕⢕⢕⢕⢕⢕⢕⢕⢕⢕⢕⢕⢿⣿⣇⢕⢑⢜⣿⣧⢕⢕⠀⠀⢀⠅⢅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⣔⠀⠔⠕⠀⠁⠜⣿⣿⣿⣿⣿⣿⣿⣿⣿⣿⣿⣿⣿⣣⢟⣵⣼⡿⢕⢕⢔⢀⠀⢀⢅⣾⢸⣿⢹⡏⢕⡕⢇⢕⢇⣿⣿⡾⢷⣵⣷⣵⣼⣿⣿⣿⣿⣿⣿⣿⣿⣿⣵⣱⣱⢿⣿⢏⡾⢕⣾⢄⣿⢕⣿⡇⢕⣿⡇⢕⢕⢜⣿⣿⣿⣿⣿⣿⡟⣝⢝⢻⣿⣿⣿⣿⣿⣿⣿⣿⣿⣿⣿⣿⣿⣿⣿⣿⣿⣿⡇⢕⢕⢕⢕⢕⢕⢕⢕⢕⢕⢕⢕⢕⢕⢕⢕⢕⢕⢕⢕⢕⢕⢕⢕⢕⣿⣿⣿⣿⡿⢕⢕⢕⢕⢕⢕⢕⢕⢕⢕⢕⢕⢕⢕⢕⢕⢕⢸⣿⣿⢔⢅⠕⣿⣿⠀⡕⠀⠀⠄⠔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⣇⠀⠀⢔⠐⠀⢘⢿⢿⣟⣻⣿⣽⣽⣽⣽⣝⡻⢣⢣⣾⣿⡿⢱⡇⢕⢑⢑⢑⢸⣿⢇⣿⢇⢸⣷⢱⡇⢕⢜⢕⣿⣿⡹⣷⣶⣷⣿⣿⣿⣿⣿⣿⣿⣿⣿⣿⣿⣿⣷⣧⣾⢫⣞⣵⢕⢺⢸⣿⢕⣿⡇⢕⣿⡇⢕⢕⢕⣿⣿⣿⣿⣿⢟⢕⢿⢿⣧⡕⢝⢯⣿⣿⣿⣿⣿⣿⣿⣿⣿⣿⣿⣿⣿⣿⣿⡇⢕⢕⢕⢕⢕⢕⢕⢕⢕⢕⢕⢕⢕⢕⢕⢕⢕⢕⢕⢕⢕⢕⢕⢕⢕⣿⣿⣿⣿⡇⢕⢕⢕⢕⢕⢕⢕⢕⢕⢕⢕⢕⢕⢕⢕⢕⢕⢕⣿⣿⡇⢱⢰⣿⣿⣱⢇⠀⠀⢄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⡀⠀⢄⢔⣵⣷⣿⣿⣿⣿⣿⣿⡿⡿⡟⢏⢇⢝⢻⣿⢇⣾⡿⢿⢷⣣⣮⣿⡟⢕⢏⢕⣾⣿⢜⣧⢕⢕⢕⢹⣿⣷⣿⣿⣿⣿⣿⣿⣿⣿⣿⣿⣿⣿⣿⣿⣿⣿⢿⣱⢟⣽⡇⢕⢹⢸⡿⢕⣿⡇⢕⣿⡇⢕⢕⢕⢸⣿⣿⡿⢇⠐⠁⢱⡜⠋⢱⣗⣝⣿⣿⣿⣿⣿⣿⣿⣿⣿⣿⣿⣿⣿⣿⣿⡇⢕⢕⢕⢕⢕⢕⢕⢕⢕⢕⢕⢕⢕⢕⢕⢕⢕⢕⢕⢕⢕⢕⢕⢕⢕⣿⣿⣿⣿⡇⢕⢕⢕⢕⢕⢕⢕⢕⢕⢕⢕⢕⢕⢕⢕⢕⢕⢕⢹⣿⣇⣼⣿⣿⣿⣿⠕⠀⢄⢕⢔⢕⢕⢕⢕⢕⢕⢕⢕⢕⢕⢕⢕⢕⢕⢕⢕⢕⢕⢕⢕⢕⢕⢕⢕⢕⢕⢕⢕⢕⢕⢕⢕⢕⢕⢕⢕⢕⢕⢕⢕⢕⢕⢕⢕⢕⢕⢕⢕⢕⢕⢕⢕⣕⣕⣕⠀</a:t>
            </a:r>
            <a:br/>
            <a:r>
              <a:t>⣿⣿⣿⣿⣿⣿⣿⣿⣿⣿⣿⣿⣿⣿⣿⣿⣿⣿⣿⣷⡄⢱⣿⣿⣿⣿⢿⢟⢏⢝⢕⢕⢇⠘⠜⢔⢕⢸⣿⢕⢜⢑⢕⣵⣿⣿⢟⢕⢕⢕⢕⢸⣿⡕⢹⡕⢕⢕⢕⢝⣿⣿⣿⣿⣿⣿⣿⣿⣿⣿⣿⣿⣿⣿⣿⣿⣿⡟⢝⢸⣿⢇⢸⢸⢸⠇⠕⢿⣣⣵⣿⣵⣵⣕⢕⢸⣿⢟⠅⠁⢄⢀⠀⢀⣼⣿⢝⡯⣿⢻⣿⣿⣿⣿⣿⣿⣿⣿⣿⣿⣿⣿⣿⡇⢕⢕⢕⢕⢕⢕⢕⢕⢕⢕⢕⢕⢕⢕⢕⢕⢕⢕⢕⢕⢕⢕⢕⢕⢕⣿⣿⣿⣿⡇⢕⢕⢕⢕⢕⢕⢕⢕⢕⢕⢕⢕⢕⢕⢕⢕⢕⢕⢸⣿⣿⣿⣿⣿⣿⡿⢀⢕⢕⢕⢕⢕⢕⢕⢕⢕⢕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⣿⣿⣿⣿⣿⡿⠜⠏⠏⢕⢕⢕⠕⢗⣪⣵⣷⡔⢀⠀⠑⢕⢜⣿⢕⢕⣱⣾⢟⢏⢕⢕⢕⢕⢕⢕⢜⣿⣱⢕⣷⣕⠑⠑⢁⢜⢻⢿⣿⣿⣿⣿⣿⣿⣿⣟⣟⣿⣿⡿⢟⢏⢕⢕⣼⣿⢕⠕⢕⢕⢕⢕⢕⠜⢝⢫⢻⣿⣿⣿⣷⣕⡄⢀⢀⠀⢀⣰⣿⣿⣿⣿⣿⣿⣇⢕⢕⢕⢕⣿⣿⣿⣿⣿⣿⣿⣿⣿⡇⢕⢕⢕⢕⢕⢕⢕⢕⢕⢕⢕⢕⢕⢕⢕⢕⢕⢕⢕⢕⢕⢕⢕⢕⢕⣿⣿⣿⣿⡇⢕⢕⢕⢕⢕⢕⢕⢕⢕⢕⢕⢕⢕⢕⢕⢕⢕⢕⢸⣿⣿⣿⣿⣿⣿⣿⣿⢕⢕⢕⢕⢕⢕⢕⢕⢕⢑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⣿⣿⣿⣿⡿⢁⢄⠀⠀⠀⠑⠀⠀⠘⢿⣿⣿⣿⣦⣄⠀⠀⠁⠜⣱⣾⢿⢇⢕⢕⢕⢕⢕⢔⢕⢕⢕⢜⣷⣳⣿⢕⢔⢀⢕⢕⢕⢕⣜⣝⡻⢿⣿⣿⣿⡿⢟⢏⢕⢕⢕⣕⢕⢕⣿⣿⢕⢕⠑⢕⢕⢕⠕⠑⠁⣕⢕⢕⢝⢻⣿⣿⣿⣇⢁⣠⣾⣿⢿⣿⣿⣿⣿⣿⣿⡷⢕⢕⢱⣿⣿⣿⣿⣿⣿⣿⣿⣿⡇⢕⢕⢕⢕⢕⢕⢕⢕⢕⢕⢕⢕⢕⢕⢕⢕⢕⢕⢕⢕⢕⢕⢕⢕⢕⣿⣿⣿⣿⡇⢕⢕⢕⢕⢕⢕⢕⢕⢕⢕⢕⢕⢕⢕⢕⢕⢕⢕⢜⣿⣿⣿⣿⣿⣿⣿⣿⡇⢕⢕⢕⢕⢕⢕⢕⢕⢕⢕⢕⢕⢕⢕⢕⢕⢕⢕⢕⢕⢕⢕⢕⢕⢕⢕⢕⢕⢕⢕⢕⢕⢕⢕⢕⢕⢕⢕⢕⢕⢕⢕⢕⢕⢕⢕⢕⢕⢕⢕⢕⢕⢕⢻⣿⣿⣿⣿⠀</a:t>
            </a:r>
            <a:br/>
            <a:r>
              <a:t>⣿⣿⣿⣿⣿⣿⣿⣿⣿⣿⣿⣿⣿⣿⣿⣿⣿⣿⣿⡇⢕⢕⠀⠀⠀⠀⠔⠆⠀⠁⢻⣿⣿⣿⣿⣷⣦⢄⣵⡟⢏⢕⢕⢕⣱⣷⣾⡕⢸⣿⣿⣿⡇⡜⣾⣿⢕⠀⠁⢕⢕⢕⣾⣿⣿⣿⣷⡎⠉⠁⠀⠀⢗⣷⣷⢱⣿⢕⡕⣿⡏⡕⢕⠔⠑⠁⠀⠀⢀⢄⢕⢔⢅⠑⠕⢕⢜⠿⢟⣱⣿⣿⣿⣿⣿⣿⣿⡿⣵⣾⢟⢇⢕⢕⢜⣿⣿⣿⣿⣿⣿⣿⣿⡇⢕⢕⢕⢕⢕⢕⢕⢕⢕⢕⢕⢕⢕⢕⢕⢕⢕⢕⢕⢕⢕⢕⢕⢕⢸⣿⣿⣿⣿⢇⢕⢕⢕⢕⢕⢕⢕⢕⢕⢕⢕⢕⢕⢕⢕⢕⢕⢕⢕⢹⣿⣿⣿⣿⣿⣿⣿⣧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⡇⢕⢕⢔⠀⠀⠀⠀⠀⢠⠀⠀⠝⡿⢟⡟⡝⢫⡾⢏⢕⢕⢕⢱⣾⣿⣿⣿⣿⣇⣿⣿⡇⢕⣿⣾⣿⡕⠀⢰⣿⣿⣿⣿⣿⣿⣿⣿⡇⠀⠀⠀⠀⢜⢟⢻⢸⣿⢕⢱⡿⣱⢇⢕⢀⣄⣤⣴⣵⣕⣕⢕⠁⠀⠀⠀⠀⠀⠀⠀⠈⢻⣿⣿⣿⣿⡿⢿⣇⣿⢏⢕⢕⢕⢕⣾⣿⣿⣿⣿⣿⣿⣿⣿⢕⢕⢕⢕⢕⢕⢕⢕⢕⢕⢕⢕⢕⢕⢕⢕⢕⢕⢕⢕⢕⢕⢕⢕⢕⢸⣿⣿⣿⣿⢕⢕⢕⢕⢕⢕⢕⢕⢕⢕⢕⢕⢕⢕⢕⢕⢕⢕⢕⢕⢕⢻⣿⣿⣿⣿⣿⣿⣿⢕⢕⢕⢕⢕⢕⢕⢕⢕⢕⢕⢕⢕⢕⢕⢕⢕⢕⢕⢕⢕⢕⢕⢕⢕⢕⢕⢕⢕⢕⢕⢕⢕⢕⢕⢕⢕⢕⢕⢕⢕⢕⢕⢕⢕⢕⢕⢕⢕⢕⢕⢕⢕⢜⢿⢿⢿⢟⠀</a:t>
            </a:r>
            <a:br/>
            <a:r>
              <a:t>⣿⣿⣿⣿⣿⣿⣿⣿⣿⣿⣿⣿⣿⣿⣿⣿⣿⣿⣿⣿⢕⠕⠕⠄⠀⠀⢀⠀⠀⠀⢀⢔⢕⣻⡇⠕⠟⠕⠕⠕⢕⢕⣾⣿⣿⣿⣿⣿⣿⣿⣿⡇⢕⣿⣿⣿⡇⠀⠁⣿⣿⣿⣿⣿⣿⣿⣿⡟⠀⠀⠀⠀⠁⢕⢕⢕⢹⢕⠜⠑⠙⢕⢕⢕⢉⠙⠛⠻⠿⠏⠀⠀⠀⠑⠀⠀⠀⠀⢄⢕⢕⣯⢿⣗⣿⣿⣷⣿⢕⢕⢕⢕⢕⢕⢸⣿⣿⣿⣿⣿⣿⣿⣿⢕⢕⢕⢕⢕⢕⢕⢕⢕⢕⢕⢕⢕⢕⢕⢕⢕⢕⢕⢕⢕⢕⢕⢕⢕⢸⣿⣿⣿⣿⢕⢕⢕⢕⢕⢕⢕⢕⢕⢕⢕⢕⢕⢕⢕⢕⢕⢕⢕⢕⢕⢕⢹⣿⣿⣿⣿⣿⣿⢕⢕⢕⢕⢕⢕⢕⢕⢕⢁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⣸⣷⣴⢄⢄⢀⢘⢄⠕⢕⣕⣱⣷⡟⠁⠀⠀⠀⠀⠀⠀⠁⠉⠛⠻⢿⣿⣿⣿⡏⣿⣧⢕⣿⣏⣿⣿⡄⠀⣿⣿⣿⣿⣿⣿⣿⣿⡇⠀⠀⠀⠀⠀⢕⢕⡎⢠⡄⠁⠅⡄⢸⡕⢕⢱⠀⠀⠀⠀⠀⠀⠑⠀⠀⠀⠀⢄⢕⢕⢰⣷⣾⣿⣳⣿⣿⣿⢿⣿⡇⢕⢕⢕⢕⢸⣿⣿⣿⣿⣿⣿⣿⣿⢕⢕⢕⢕⢕⢕⢕⢕⢕⢕⢕⢕⢕⢕⢕⢕⢕⢕⢕⢕⢕⢕⢕⢕⢕⢸⣿⣿⣿⣿⢕⢕⢕⢕⢕⢕⢕⢕⢕⢕⢕⢕⢕⢕⢕⢕⢕⢕⢕⢕⢕⢕⢕⢜⢻⣿⣿⣿⣿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⣿⣿⣿⣧⣕⢕⢕⢕⢜⡝⠿⠟⢙⡾⠀⠀⠀⠀⠀⠀⠀⠀⠀⠀⠀⠀⠀⠉⠛⢿⢻⣿⡇⢸⣿⡼⣿⣧⠀⢸⣿⣿⣿⣿⣿⣿⣿⠁⠀⠀⠀⠀⠀⢱⣾⣧⢌⢄⢕⢔⣕⣼⡇⢕⢕⢇⠀⠀⠀⠑⠀⢀⢄⢄⢄⢄⣅⣡⢰⣾⣿⣿⣿⣿⣿⣿⣿⡕⢟⢕⢱⣕⢕⢕⢕⣷⣿⣿⣿⣿⣿⣿⣿⢕⢕⢕⢕⢕⢕⢕⢕⢕⢕⢕⢕⢕⢕⢕⢕⢕⢕⢕⢕⢕⢕⢕⢕⢕⢸⣿⣿⣿⣿⢕⢕⢕⢕⢕⢕⢕⢕⢕⢕⢕⢕⢕⢕⢕⢕⢕⢕⢕⢕⢕⢕⢕⢕⢕⢜⢻⣿⣿⣯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⣝⢿⣿⣿⣷⣕⢕⢕⢕⢕⢕⣰⢏⢕⠀⠀⠀⠀⠀⢄⠔⠀⠀⠀⠄⠀⠀⠀⠀⠀⠈⢻⠑⠁⢿⡽⣾⣿⣇⠀⢿⣿⣿⣿⣿⣿⠇⠀⠀⠀⠀⠀⠀⢸⢿⢿⠼⢧⢄⢄⣿⣿⢕⢕⢕⢕⠆⠄⠐⠑⢕⢕⢕⢱⣵⣾⣿⣿⣸⣿⣿⣿⣿⣿⣿⣿⣿⡕⡕⢕⣾⢏⢕⢕⣾⣿⣿⣿⣿⣿⣿⣿⣿⢕⢕⢕⢕⢕⢕⢕⢕⢕⢕⢕⢕⢕⢕⢕⢕⢕⢕⢕⢕⢕⢕⢕⢕⢕⢸⣿⣿⣿⣿⢕⢕⢕⢕⢕⢕⢕⢕⢕⢕⢕⢕⢕⢕⢕⢕⢕⢕⢕⢕⢕⢕⢕⢕⢕⢕⢕⢜⢻⢿⡿⢷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⣝⠟⠿⠛⠑⠑⠁⢁⡵⣣⡕⢕⠀⠀⠀⢄⠑⠀⠀⢀⠔⠁⠀⠀⠀⠀⠀⠀⠀⠀⠀⠀⠘⣧⢹⣿⡹⣇⠜⣿⣿⣿⣿⡏⠀⠀⠀⠀⠀⠀⠀⠈⠁⠁⠁⠀⠀⠀⠁⠁⠁⠁⠀⠀⠀⠀⠀⠀⠕⠕⢱⣿⣿⡿⠟⣵⣿⣿⣿⣿⣿⣿⣿⣿⣿⣻⣿⣿⣷⣵⣕⢕⣾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⢕⢔⢔⢄⢄⢠⡞⣵⣿⢇⢕⢀⢀⠑⠀⢀⠄⠁⠁⠐⠄⠀⠀⠀⠀⠀⠀⠀⠀⠀⠀⠀⠜⡞⣿⣷⡹⡆⢹⣿⣿⡟⠀⠀⠀⠀⠀⠀⠀⠀⠀⠀⠀⠀⠀⠀⠀⠀⠀⠀⠀⠀⠀⠀⠀⠀⠀⠀⠀⠀⠁⠁⠀⠀⠿⢿⣿⣿⣿⣿⣿⣿⣿⣿⣿⣿⣿⣿⣿⣿⣿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⢅⢑⠕⠕⣱⢏⣼⡿⢕⢕⢕⠀⠀⠀⠀⠀⠄⠐⠀⠀⠀⠁⠐⢀⠀⠀⠀⠀⠀⠀⠀⠀⠀⠑⢿⣮⡻⣕⢀⠙⠛⠁⠀⠀⠀⠀⠀⢀⢀⠀⠀⠀⠀⠀⠀⠀⠀⠀⠀⠀⠀⠀⠀⠀⠀⠀⠀⠀⠀⠀⠀⠀⠀⠀⠀⠀⠁⠉⠛⢿⣿⣿⣿⣿⣿⣿⣿⣿⣿⣿⣿⣱⣷⣿⣿⣿⣿⣿⣿⣿⢕⢕⢕⢕⢕⢕⢕⢕⢕⢕⢕⢕⢕⢕⢕⢕⢕⢕⢕⢕⢕⢕⢕⢕⢕⣿⣿⣿⣿⡇⢕⢕⢕⢕⢕⢕⢕⢕⢕⢕⢕⢕⢕⢕⢕⢕⢕⢕⢕⢕⢕⢕⢕⢕⢕⢕⢕⢕⢕⢕⢕⢕⠄⠔⢕⢕⢕⢕⠁⢁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⡼⢕⣾⢟⢕⡞⢕⢕⠀⠀⠀⠀⠀⠀⠀⠀⠀⠀⠀⠀⠀⠄⠀⠀⠀⠀⠀⠀⠀⠀⠀⠈⢿⣧⣷⡏⠑⠀⠀⠀⠀⠀⠀⠀⠀⠁⠐⠀⠀⢀⢀⢀⢀⢀⢀⠀⠀⠀⠀⠀⠀⠀⠀⠀⠀⠀⠀⠀⠀⠀⠀⠀⠀⠀⠀⠀⢸⣿⣿⣿⣿⣿⣿⣿⣿⣿⣿⣿⣿⣿⣿⣿⣿⣿⣿⣿⣿⢕⢕⢕⢕⢕⢕⢕⢕⢕⢕⢕⢕⢕⢕⢕⢕⢕⢕⢕⢕⢕⢕⢕⢕⢕⣿⣿⣿⣿⡇⢕⢕⢕⢕⢕⢕⢕⢕⢕⢕⢕⢕⢕⢕⢕⢕⢕⢕⢕⢕⢕⢕⢕⢕⢕⣱⣕⣕⣕⢕⢕⠑⠀⠑⢑⢕⢅⠑⢀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⢞⢱⣿⢏⢱⡾⢕⢕⢕⠀⠀⠀⠀⠀⠀⠀⠀⠀⠀⠀⠀⠀⠀⠀⠀⠀⠀⠀⠀⠀⠀⠀⠀⠘⡿⢹⡇⠀⠀⠀⠀⠀⠀⠀⠀⠀⠀⠀⠁⠁⠑⠑⠏⠱⠕⢕⣕⣔⡔⢕⢕⢕⢕⢔⢔⢄⢀⢀⠀⠀⠀⠀⠀⠀⠀⠀⣠⣾⣿⣿⣿⣿⣿⣿⣿⣿⣿⣿⣿⣿⣿⣿⣿⣿⣿⣿⣿⡇⢕⢕⢕⢕⢕⢕⢕⢕⢕⢕⢕⢕⢕⢕⢕⢕⢕⢕⢕⢕⢕⢕⢕⢕⢕⣿⣿⣿⣿⡇⢕⢕⢕⢕⢕⢕⢕⢕⢕⢕⢕⢕⢕⢕⢕⢕⢕⢕⢕⢕⢕⢕⢕⢕⢕⣿⣿⣿⣿⣿⣿⣷⡦⢄⢄⢀⠜⣿⢇⢕⢕⢕⢕⢕⢕⢕⢕⢕⢕⢕⢕⢕⢕⢕⢕⢕⢕⢕⢕⢕⢕⢕⢕⢕⢕⢕⢕⢕⢕⢕⢕⢕⢕⢕⢕⠑⢕⢕⢕⢕⢕⢕⢕⢕⢕⢕⢕⠀</a:t>
            </a:r>
            <a:br/>
            <a:r>
              <a:t>⣳⣕⡱⢕⢱⢕⡕⢕⢕⢕⢕⢕⢕⢕⢕⢕⢕⢜⢕⢕⢕⢎⢕⢱⢇⣱⡿⢇⢱⢽⢕⢕⡕⠁⠀⠀⠀⠀⠀⠀⠀⠀⠀⠀⠀⠀⠀⠀⠀⠀⠀⠀⠀⠀⠀⠀⠀⠀⠀⡇⢜⡇⣶⣷⡆⠀⠀⠀⠀⠀⠀⠀⠀⠀⠀⠀⠀⠀⠀⠀⠀⠀⠀⠀⠀⠀⠀⠀⠀⠀⠀⠀⠀⠀⠀⠀⠀⠀⠀⠀⢰⣿⣿⣿⣿⣿⣿⣿⣿⣿⣿⣿⣿⣿⣿⣿⣿⣿⣿⣿⣿⣿⡇⢕⢕⢕⢕⢕⢕⢕⢕⢕⢕⢕⢕⢕⢕⢕⢕⢕⢕⢕⢕⢕⢕⢕⢕⢕⣿⣿⣿⣿⢇⢕⢕⢕⢕⢕⢕⢕⢕⢕⢕⢕⢕⢕⢕⢕⢕⢕⢕⢕⢕⢕⣕⣵⣵⣵⣽⣿⣿⢿⢇⣗⣷⣵⣷⣗⡾⢆⠘⢕⢕⢕⢕⢕⢕⢕⢕⢕⢕⢕⢕⢕⢕⢕⢕⢕⢕⢕⢕⢔⢕⢕⢕⢕⢕⢕⢕⢕⢕⢕⢕⢕⢕⢕⢕⢕⢄⢕⢕⢕⢕⢕⢕⢕⢕⢕⢕⢕⠀</a:t>
            </a:r>
            <a:br/>
            <a:r>
              <a:t>⣯⣗⢯⡷⢵⡣⢽⡣⢕⢕⢕⢱⢕⢱⢕⢵⣕⢵⡕⢵⡕⡗⡱⢕⣵⡿⢕⢱⢏⢕⢱⡝⢕⢄⠀⠀⠀⠀⠀⠀⠀⠀⠀⠀⠀⠀⠀⠀⠀⠀⠀⠀⠀⠀⠀⠀⠀⠀⠀⠁⠀⠑⢻⣿⡇⠀⠀⠀⠀⠀⠀⠀⠀⠀⠀⠀⠀⠀⠀⠀⠀⠀⠀⠀⠀⠀⠀⠀⠀⠀⠀⠀⠀⠀⠀⠀⠀⠀⠀⢀⣾⣿⣿⣿⣿⣿⣿⣿⣿⣿⣿⣿⣿⣿⣿⣿⣿⣿⣿⣿⣿⣿⡇⢕⢕⢕⢕⢕⢕⢕⢕⢕⢕⢕⢕⢕⢕⢕⢕⢕⢕⢕⢕⢕⢕⢕⢕⢕⣿⣿⣿⣿⢇⢕⢕⢕⢕⢕⢕⢕⢕⢕⢕⢕⢕⢕⢕⢕⢕⢕⢕⢕⢕⢱⣿⣿⣿⢿⣫⣽⣾⣿⣿⣿⣿⣿⣿⣿⣿⣷⡇⢕⢕⢕⢕⢕⢕⢕⢕⢕⢕⢕⢕⢕⢕⢕⢕⢕⢕⢕⠕⢕⢕⢕⢕⢕⢕⢕⢕⢕⢕⢕⢕⢕⢕⢕⢕⢕⢕⢕⢕⢕⢕⢕⢕⢕⢕⢕⢕⢕⠀</a:t>
            </a:r>
            <a:br/>
            <a:r>
              <a:t>⣿⣕⢗⢜⡗⢝⡣⢝⡣⢕⢕⢕⢹⢜⡳⢽⣳⣽⡺⢽⢎⢕⢕⣼⢟⢕⢱⢇⢕⢕⢮⢇⢕⣿⢀⠀⠀⠀⠀⠀⠀⠀⠀⠀⠀⠀⠀⠀⠀⠀⠀⠀⠀⠀⠀⠀⠀⠀⠀⠀⠀⠀⠀⠁⠁⠀⠀⠀⠀⠀⠀⠀⠀⠀⠀⠀⠀⠀⠀⠀⠀⠀⠀⠀⠀⠀⠀⠀⠀⠀⠀⠀⠀⠀⠀⠀⠀⠁⠔⢸⣿⣿⣿⣿⣿⣿⣿⣿⣿⣿⣿⣿⣿⣿⣿⣿⣿⣿⣿⣿⣿⣿⡇⢕⢕⢕⢕⢕⢕⢕⢕⢕⢕⢕⢕⢕⢕⢕⢕⢕⢕⢕⢕⢕⢕⢕⢕⢸⣿⣿⣿⣿⢕⢕⢕⢕⢕⢕⢕⢕⢕⢕⢕⢕⢕⢕⢕⢕⢕⢕⢕⢕⢕⢸⣿⣻⣵⣿⣿⣿⣿⣿⣿⣿⣿⣿⣿⣿⣿⣿⠑⢕⢕⢕⢕⢕⢕⢕⢕⢕⢕⢕⢕⢕⢕⢕⢕⢕⢕⢕⠔⢕⢕⢕⢕⢕⢕⢕⢕⢕⢕⢕⢕⢕⢕⢕⢕⢕⢁⢕⢕⢕⢕⢕⢕⢕⢕⢕⢕⢕⠀</a:t>
            </a:r>
            <a:br/>
            <a:r>
              <a:t>⣏⢕⢜⢕⢜⢗⢕⢇⢝⢣⢕⢇⢱⢕⢕⢕⢿⢵⣮⢏⢕⢕⢜⢕⢅⢱⢇⢕⢕⣧⢝⢕⣸⡇⠑⠀⠀⠀⠀⠀⠀⠀⠀⠀⠀⢄⢄⢠⢤⠄⠀⢄⠀⠄⠐⠀⠀⠀⠀⠀⠀⠀⠀⠀⠀⠀⠀⠀⠀⠀⠀⠀⠀⠀⠀⠀⠀⠀⠀⠀⠀⠀⠀⠀⠀⠀⠀⠀⠀⠀⠀⠀⠀⠀⠀⠀⠀⠀⠀⣕⢜⢿⣿⣿⣿⣿⣿⣿⣿⣿⣿⣿⣿⣿⣿⣿⣿⣿⣿⣿⣿⣿⡇⢕⢕⢕⢕⢕⢕⢕⢕⢕⢕⢕⢕⢕⢕⢕⢕⢕⢕⢕⢕⢕⢕⢕⢕⢸⣿⣿⣿⣿⢕⢕⢕⢕⢕⢕⢕⢕⢕⢕⢕⢕⢕⢕⢕⢕⢕⢕⢕⢕⢕⣱⣿⣿⣿⣿⣿⣿⣿⣿⣿⣿⣿⣿⣿⣿⣿⡇⢁⢕⢕⢕⢕⢕⢕⢕⢕⢕⢕⢕⢕⢕⢕⢕⢕⢕⢕⠁⢔⢕⢕⢕⢕⢕⢕⢕⢕⢕⢕⢕⢕⢕⢕⢕⢕⠕⠀⢕⢕⢕⢕⢕⢕⢕⢕⢕⢕⢕⠀</a:t>
            </a:r>
            <a:br/>
            <a:r>
              <a:t>⡧⢕⢕⢕⢕⢜⢕⢕⢕⢕⢱⢝⢎⢕⢣⢕⢕⢜⢇⢕⢕⢜⢕⢕⢕⢇⢕⢕⣕⡫⢕⢕⢗⢕⢕⠀⠀⠀⠀⠀⠀⠀⢔⠔⠀⠀⠀⠀⢀⠐⠀⠀⠀⠀⠀⠀⠀⠀⠀⠀⠀⠀⠀⠀⠀⠀⠀⠀⠀⠀⠀⠀⠀⠀⠀⠀⠀⠀⠀⠀⠀⠀⠀⠀⠀⠀⠀⠀⠀⠀⠀⠀⠀⠀⠀⠀⠀⠀⠁⠙⢳⡕⢻⣿⣿⣿⣿⣿⣿⣿⣿⣿⣿⣿⣿⣿⣿⣿⣿⣿⣿⣿⡇⢕⢕⢕⢕⢕⢕⢕⢕⢕⢕⢕⢕⢕⢕⢕⢕⢕⢕⢕⢕⢕⢕⢕⢕⢸⣿⣿⣿⣿⢕⢕⢕⢕⢕⢕⢕⢕⢕⢕⢕⢕⢕⢕⢕⢕⢕⢕⣱⢧⣾⣿⣿⣿⣿⣿⣿⣿⣿⣿⣿⣿⣿⣿⣿⣿⣿⠕⢕⢕⢕⢕⢕⢕⢕⠁⢕⢕⠕⢕⢕⢕⢕⢕⢕⢕⠕⠀⢕⢕⢕⢕⢕⢕⢕⢕⢕⢕⢕⢕⢕⢕⢕⢕⢕⠀⢀⢕⢕⢕⢕⠕⢕⢕⢕⢕⢕⢕⠀</a:t>
            </a:r>
            <a:br/>
            <a:r>
              <a:t>⢷⢜⢕⢜⢕⢕⢕⢕⢕⢇⡕⢣⣕⢧⣕⢱⢜⢕⢕⠕⢜⢕⢔⢕⢇⢕⢕⢕⢺⢕⢕⢕⢕⢕⢕⢔⠀⠀⠀⠀⠀⠀⠀⢀⠀⠀⠀⠀⠀⠀⠀⠀⠀⠀⠀⠀⠀⠀⠀⠀⠀⠀⠀⠀⠀⠀⠀⠀⠀⠀⠀⠀⠀⠀⠀⠀⠀⠀⠀⠀⠀⠀⠀⠀⠀⠀⠀⠀⠀⠀⠀⠀⠀⠀⠀⠀⠀⠀⠀⠀⠘⠃⠜⠟⠿⠛⠉⠹⣿⣿⣿⣿⣿⣿⣿⣿⣿⣿⣿⣿⣿⣿⡇⢕⢕⢕⢕⢕⢕⢕⢕⢕⢕⢕⢕⢕⢕⢕⢕⢕⢕⢕⢕⢕⢕⢕⢕⢸⣿⣿⣿⣿⢕⢕⢕⢕⢕⢕⢕⢕⢕⢕⢕⢕⢕⢕⢕⢕⢕⢕⣳⣿⣿⣿⣿⣿⣿⣿⣿⣿⣿⣿⣿⣿⣿⣿⣿⣿⡟⠀⢕⢕⢕⢕⢕⢕⢕⢕⢕⢕⢕⢕⢕⢕⢕⢕⢕⢕⠀⢀⢕⢕⢕⢕⢕⢕⢕⢕⢕⢕⢕⢕⢕⢕⢕⢕⢕⠀⢕⢕⢕⢕⢕⠀⢕⢕⢕⢕⢕⢕⠀</a:t>
            </a:r>
            <a:br/>
            <a:r>
              <a:t>⡷⢕⢕⢕⡕⢵⡝⢱⣕⣕⣜⢕⢣⣗⢮⡵⢕⢱⢇⢕⢕⢕⢕⢕⢕⢕⢕⢕⢵⠕⢕⢕⢕⢕⢕⢕⢀⠀⠀⠀⠀⠀⠀⠀⢀⠄⠀⠀⠀⠀⢄⢕⢕⢕⢔⢄⠀⠀⠀⠀⠀⠀⠀⠀⠀⠀⢀⣴⡇⠀⠀⠀⠀⠀⠀⠀⠀⠀⠀⠀⠀⠀⠀⠀⠀⠀⠀⠀⠀⠀⠀⠀⠀⠀⠀⠀⠀⠀⠀⠀⠀⠐⠀⠀⠀⠀⠀⠀⠘⢿⣿⣿⣿⣿⣿⣿⣿⣿⣿⣿⣿⣿⡇⢕⢕⢕⢕⢕⢕⢕⢕⢕⢕⢕⢕⢕⢕⢕⢕⢕⢕⢕⢕⢕⢕⢕⢕⢸⣿⣿⣿⣿⢕⢕⢕⢕⢕⢕⢕⢕⢕⢕⢕⢕⢕⢕⢕⢕⢕⣱⣿⣿⣿⣿⣿⣿⣿⣿⣿⣿⣿⣿⣿⣿⣿⣿⣿⣿⣇⠀⢕⢕⢕⢕⢕⢕⢕⠁⢕⢕⢕⢕⢕⢕⢕⢕⢕⢕⠀⠑⢕⢕⢕⢕⢕⢕⢕⢕⢕⢕⢕⢕⢕⢕⢕⢕⢄⠀⢕⢕⢕⢕⢕⠀⢕⢕⢕⢕⢕⢕⠀</a:t>
            </a:r>
            <a:br/>
            <a:r>
              <a:t>⣿⣧⡟⢷⣝⢳⣝⢳⣝⡳⣮⣻⣳⣽⣿⢕⣵⢎⢕⢕⠑⢕⢕⢕⢕⢕⣾⣷⡕⢕⢕⢕⢕⢕⢕⢕⢕⠀⠀⠀⠀⠀⠀⠀⠀⠐⠀⠀⠀⠀⠀⢕⢕⢕⢕⢕⢕⢔⢄⢀⠀⠀⠀⠀⣠⣴⣿⣟⢕⠀⠀⠀⠀⠀⠀⠀⠀⠀⠀⠀⠀⠀⠀⠀⠀⠀⠀⠀⠀⠀⠀⠀⠀⠀⠀⠀⢄⢔⠀⠀⠀⠀⠀⠀⠀⠀⠀⠀⠀⢜⣿⣿⣿⣿⣿⣿⣿⣿⣿⣿⣿⣿⡗⢇⢕⢕⢕⢕⢕⢕⢕⢕⢕⢕⢕⢕⢕⢕⢕⢕⢕⢕⢕⢕⢕⢕⢕⢸⣿⣿⣿⣿⢕⢕⢕⢕⢕⢕⢕⢕⢕⢕⢕⢕⢕⢕⢕⢕⢱⣿⣿⣿⣿⣿⣿⣿⣿⣿⣿⣿⣿⣿⣿⣿⣿⣿⣿⣿⣿⠀⢕⢕⢕⢕⢕⢕⢕⠀⢕⢕⢕⠑⢕⢕⢕⢕⢕⢕⠀⠀⢕⢕⢕⢕⢕⢕⢕⢕⢕⢕⢕⢕⢕⢕⢕⢕⢕⠀⠕⢕⢕⢕⢕⠀⠑⢕⢕⢕⢕⢕⠀</a:t>
            </a:r>
            <a:br/>
            <a:r>
              <a:t>⣿⣧⣝⢷⡼⢿⣮⡟⢮⡝⢮⣽⢷⣟⢇⣸⡿⡇⢕⢕⢅⢕⢕⢕⢕⢕⢾⣝⡇⢕⢕⢕⢕⢕⢕⢕⣽⢄⢕⢄⠀⠀⠀⠀⠐⠀⠔⠀⠀⠀⢄⢕⢕⢕⢕⢕⢕⢕⢕⣜⣢⡄⢠⣾⣿⣿⣿⣿⣿⣷⣷⣷⣷⣷⣷⣷⣷⡷⠶⠀⠀⠀⠀⠀⠀⠀⠀⠀⠀⠀⠀⠀⠀⠀⠀⠀⢜⡹⠁⠀⠀⠀⠀⠀⠀⠀⠀⠀⠀⢕⣿⣿⣿⣿⣿⣿⣿⣿⣿⢿⢿⢟⢇⢕⢕⢕⢇⢱⢕⢱⢕⢕⢕⢕⢕⢕⢕⢕⢕⢕⢕⢕⢕⢕⢕⢕⢕⣼⣿⣿⣿⡇⢕⢕⢕⢕⢕⢕⢕⢕⢕⢕⢕⢕⢕⢕⢕⢕⣾⣿⣿⣿⣿⣿⣿⣿⣿⣿⣿⣿⣿⣿⣿⣿⣿⣿⣿⣿⣿⠀⢕⢕⠑⢕⢕⢕⢕⠀⢕⢕⢕⢀⢕⢕⢕⢕⢕⢕⠀⠀⠕⢕⢕⢕⢕⢕⢕⢕⢕⢕⢕⢕⢕⢕⢕⢕⠀⠀⠀⢕⢕⢕⢕⠀⠀⢕⢕⢕⢕⢕⠀</a:t>
            </a:r>
            <a:br/>
            <a:r>
              <a:t>⣿⣿⣳⣷⣟⡳⢧⡝⢧⣝⢷⣝⢟⢎⢱⢾⣝⢕⢕⠁⢕⢕⢕⢕⢕⣼⣗⢮⡕⢕⢕⢕⢕⢕⢕⢘⣵⡇⢕⠀⢕⢀⠀⠀⠀⠀⠀⠀⠀⠀⠁⠑⠕⠕⢕⢕⢕⢕⣵⣿⣿⣧⣿⣿⣿⣿⣿⣿⣿⣿⡟⠙⠙⠉⠉⠁⠀⠀⠀⠀⠀⠀⠀⠀⠀⠀⠀⠀⠀⠀⠀⠀⠀⠀⠀⠀⣇⡁⠀⠀⠀⠀⠀⠀⠀⠀⠀⠀⠀⢸⢟⢟⢏⣝⣏⢹⢇⡱⢕⢱⢕⣱⢕⢕⢕⣕⢵⢕⡱⢕⡣⢕⢕⢕⢕⢕⢕⢕⢕⢕⢕⢕⢕⢕⢕⢕⢕⣿⣿⣿⣿⢕⢕⢕⢕⢕⢕⢕⢕⢱⢗⢱⢗⡱⢜⢕⣇⢱⣿⣿⣿⣿⣿⣿⣿⣿⣿⣿⣿⣿⣿⣿⣿⣿⣿⣿⣿⣿⣿⢔⢕⢕⠁⠕⢕⢕⢕⠀⠑⢕⢕⢄⠁⢕⢕⢕⢕⠀⠀⠀⠀⢕⢕⢕⢕⢕⢕⢕⢕⢕⢕⢕⢄⢕⢕⢕⠀⠀⠀⢕⠁⢕⢕⠀⠀⠕⢕⢕⢕⢕⠀</a:t>
            </a:r>
            <a:br/>
            <a:r>
              <a:t>⣿⣟⡻⣷⣸⢵⢧⢿⣵⣸⣷⣮⡿⢕⣿⢿⣿⢕⢕⢔⢕⢕⢕⢕⢱⣷⣽⡳⡇⢕⢕⢕⢕⢕⢕⣿⣿⡇⢕⢕⢕⢕⢄⠀⠀⠀⠀⠀⠀⠀⠀⠀⠀⠀⠀⠈⠑⠻⢿⣿⣿⣿⣿⣿⣿⣿⣿⣿⣿⣿⣷⣴⣤⣄⣄⣄⣄⣄⣤⣤⣤⣤⢀⠀⠀⠀⠀⠀⠀⠀⠀⠀⠀⠀⠀⣕⡹⢿⢆⠀⠀⠀⠀⠀⠀⠀⠀⠀⠀⢕⡣⢕⡇⢕⢕⢜⢕⢕⢕⢕⢱⢕⢹⢕⢸⢕⡜⢕⡗⢜⢕⢇⢕⢕⢵⢇⢕⢗⢱⢇⢕⢕⣕⢕⢕⢵⢕⢜⣿⣿⣿⣕⢕⣎⣵⣜⡱⢕⡕⢕⣱⢕⣜⢕⢞⡱⢷⣸⣿⣿⣿⣿⣿⣿⣿⣿⣿⣿⣿⣿⣿⣿⣿⣿⣿⣿⣿⣿⣿⡇⢕⢕⠀⠀⢕⢕⢕⠀⠀⢕⢕⢕⠀⢕⢕⢕⢕⠀⠀⠀⠀⠁⢕⢕⢕⢕⢕⢕⢕⢕⢕⢕⢕⠀⢕⢕⠀⠀⠀⢕⠀⢕⢕⠀⠀⠀⢕⢕⢕⢕⠀</a:t>
            </a:r>
            <a:br/>
            <a:r>
              <a:t>⣿⣟⢻⢧⢟⢿⣽⢿⣿⣟⢷⣎⢇⢱⣝⡷⣿⢕⢄⢑⢕⢕⢕⠕⣾⣿⢯⣹⣧⠑⢕⢕⢕⢕⠔⢛⠋⠑⠑⢱⢕⠕⠀⠀⠀⠀⠀⠀⠀⠀⠀⠀⠀⠀⠀⠀⠀⠀⠀⠙⠟⢿⣿⣿⣿⣿⣿⣿⣿⣿⡿⠿⠿⠿⠿⠿⠟⠟⠟⠛⠙⠁⠀⠀⠀⠀⠀⠀⠀⠀⠀⠀⠀⠀⢄⣵⠕⠘⠀⠀⠀⠀⠀⠀⠀⠀⠀⠀⠀⢕⢕⢕⢗⢕⢕⢕⢕⢜⢕⢣⢕⢕⢕⢕⢕⢝⢗⢪⢕⡎⢕⣕⢕⣕⡕⣕⡵⢕⣱⢝⣗⣏⣗⣿⢮⣵⣵⣿⣿⣿⣿⢿⢷⡷⢼⣹⢞⣫⣿⣯⣵⣏⡵⢎⢱⢕⡇⣿⣿⣿⣿⣿⣿⣿⣿⣿⣿⣿⣿⣿⣿⣿⣿⣿⣿⣿⣿⣿⣿⡇⢕⢕⠀⠀⢕⢕⢕⠀⠀⠑⢕⢕⠀⠀⢕⢕⢕⠀⠀⠀⠀⠀⢕⢕⢕⢕⢕⢕⢕⢕⢕⢕⢕⠀⢕⢕⠀⠀⠀⢕⠀⢕⢕⢀⠀⠀⢕⢕⢕⢕⠀</a:t>
            </a:r>
            <a:br/>
            <a:r>
              <a:t>⣷⡝⢷⣜⡹⢧⣕⣵⣽⢝⡿⢿⢕⡪⢝⣿⣿⢕⢕⢕⢕⢕⠀⢀⢝⢝⡕⢕⢇⢀⢕⢕⢕⠁⢔⢕⠀⢀⢕⢜⠑⠀⠀⠀⠀⠀⠀⠀⠀⠀⠀⠀⠀⠀⠀⠀⠀⠀⠀⠀⠀⠀⠈⠙⢿⣿⣿⣿⣿⣿⣿⣷⣔⣄⢀⣀⢀⢀⢀⢀⢀⠀⠀⠀⠀⠀⠀⠀⠀⠀⠀⠀⢠⣴⣾⣿⣶⡔⠀⠀⠀⠀⠀⠀⠀⠀⠀⠀⠀⡕⢕⢕⢗⢱⢕⡱⢕⡇⢕⣗⢵⢕⣕⣵⣵⣵⣕⡪⢵⣾⣽⣗⡯⢵⣫⢽⣻⢽⣞⡹⢞⢗⢫⢝⣫⢟⣏⢝⢞⢽⢟⣯⢇⣜⡝⢗⡺⢵⣽⣵⣞⡵⢞⣇⣗⣫⢱⣿⣿⣿⣿⣿⣿⣿⣿⣿⣿⣿⣿⣿⣿⣿⣿⣿⣿⣿⣿⣿⣿⣷⢕⢕⠀⠀⠑⢕⢕⠀⠀⠀⢕⢕⢕⠀⠑⢕⢕⢔⠀⠀⠀⠀⠁⢕⢕⢕⢕⢕⢕⢕⢕⢕⢕⠀⠀⢕⠀⠀⠀⠕⠀⢕⢕⢕⠀⠀⠀⢕⢕⢕⠀</a:t>
            </a:r>
            <a:br/>
            <a:r>
              <a:t>⣿⡿⢷⡟⢵⢼⡟⢷⡇⢕⢕⢕⢕⢕⢕⢕⢕⢕⢕⡕⢕⢕⢀⢕⡕⢕⢕⢕⢕⢕⢕⢕⢕⠐⠁⠀⢠⢎⢗⠀⠀⠀⠀⠀⠀⠀⠀⠀⠀⠀⠀⠀⠀⠀⠀⠀⠀⠀⠀⠀⠀⠀⠀⠀⠀⠈⠙⠟⢿⣿⣽⣝⣟⢿⢿⠿⠿⢿⠿⠟⠛⠁⠀⠀⠀⠀⠀⠀⠀⠀⠀⠀⠀⢸⢏⠉⠉⠀⠀⠀⠀⠀⠀⠀⠀⠀⠀⠀⢕⢇⢕⣕⡕⢵⣵⣧⣵⣷⣽⣗⡿⣟⣿⢽⣻⢿⣗⡯⣿⣗⣝⣝⢾⣿⣞⡯⣗⢫⢝⣟⢵⣕⡵⣗⣗⢹⢕⣪⣕⣎⢕⣳⡽⣗⣯⣵⣣⢽⣞⣝⢗⡪⢝⣕⡯⡇⣸⣿⣿⣿⣿⣿⣿⣿⣿⣿⣿⣿⣿⣿⣿⣿⣿⣿⣿⣿⣿⣿⣿⣿⡕⢕⠀⠀⠀⢕⢕⠀⠀⠀⠀⢕⢕⢔⠀⠑⢕⢕⠀⠀⠀⠀⠀⠕⢕⢕⢕⢕⢕⢕⢕⢕⢕⠀⠀⢕⠀⠀⠀⠀⠀⢕⢕⠀⠀⠀⠀⢕⢕⢕⠀</a:t>
            </a:r>
            <a:br/>
            <a:r>
              <a:t>⡟⢿⣕⢝⢇⡜⢕⢕⢝⢗⢕⢕⢕⢕⢱⢕⢕⢱⠑⡕⢕⢕⢀⢱⡜⢗⢕⡕⢕⠄⠕⠕⠕⠀⢄⢕⡱⠑⠀⠀⠀⠀⠀⠀⠀⠀⠀⠀⠀⠀⠀⠀⠀⠀⠀⠀⠀⠀⠀⠀⠀⠀⠀⠀⠀⠀⠀⠀⠀⠀⠈⠙⠻⢿⢷⣷⣶⣦⣴⡤⠀⠀⠀⠀⠀⠀⠀⠀⠀⠀⠀⠀⠷⠿⠟⠀⠀⠀⠀⠀⠀⠀⠀⠀⠀⠀⠀⢕⣕⢣⢕⣇⢝⢏⢹⢿⡻⢷⡗⣝⢼⣕⣪⢝⢺⢽⣗⡫⢟⡺⢝⣱⣵⢗⢕⣕⣝⡗⢵⣗⢽⣗⡮⢵⣳⢽⣷⣺⣟⣺⣿⣿⣮⣽⡗⢫⣗⣹⡕⡺⢵⣞⣯⢽⣯⡇⣿⣿⣿⣿⣿⣿⣿⣿⣿⣿⣿⣿⣿⣿⣿⣿⣿⣿⣿⣿⣿⣿⢟⣿⡇⢕⠀⠀⠀⠕⢕⠀⠀⠀⠀⢕⢕⢕⢄⠀⠑⢕⠀⠀⠀⠀⠀⠀⢕⢕⢕⢕⢕⢕⢕⢕⢕⠀⠀⢕⠀⠀⠀⠀⠀⢕⢕⠀⠀⠀⠀⢕⢕⢕⠀</a:t>
            </a:r>
            <a:br/>
            <a:r>
              <a:t>⡿⣧⡜⢕⢕⢕⢇⣕⢕⢧⡕⢱⡕⢕⢕⢵⢜⢇⢔⢕⢣⣕⢕⢱⡕⢕⡕⣝⢄⢀⡄⢄⢔⢕⢕⢕⠑⠀⠀⠀⠀⠀⠀⠀⠀⠀⠀⠀⠀⠀⠀⠀⠀⠀⠀⠀⠀⠀⠀⠀⠀⠀⠀⠀⠀⠀⠀⠀⠀⠀⠀⠀⠀⠀⠀⠀⠀⠀⠀⠀⠀⠀⠀⠀⠀⠀⠀⠀⠀⠀⠀⠀⠀⠀⠀⠀⠀⠀⠀⠀⠀⠀⠀⠀⢄⢔⢕⢕⢕⢕⢕⢕⢝⢗⢱⢕⢜⢝⢗⢧⣽⣗⣮⣕⡺⢽⣗⡮⣗⡮⢽⣗⢿⣗⣷⣽⣻⣷⣵⢿⢿⣳⡼⢿⣾⣿⣷⣿⣽⣿⣯⣟⡿⢽⣟⣻⣷⣷⣷⢻⣿⣿⣿⣿⣿⢳⣿⣿⣿⣿⣿⣿⣿⣿⣿⣿⣿⣿⣿⣿⣿⣿⣿⣿⣿⣿⣿⢇⢕⢮⢻⢕⢄⠀⠀⠀⢕⠀⠀⠀⠀⠀⢕⢕⢕⠀⠀⠑⢀⠀⢀⠀⠀⠀⠁⢕⢕⢕⢕⢕⢕⢕⢕⠀⠀⠀⠀⠀⠀⠀⢕⢕⢕⠀⠀⠀⠀⢕⢕⢕⠀</a:t>
            </a:r>
            <a:br/>
            <a:r>
              <a:t>⣷⢜⢣⣕⢕⢕⢕⢜⢳⣕⢝⢧⢕⢟⢕⡕⢕⢕⢕⢕⢕⢜⢕⢕⡕⢱⡼⣫⣷⣿⡏⢕⢕⢱⠕⢁⢄⢀⠀⠀⠀⠀⠀⠀⠀⠀⠀⠀⠀⠀⠀⠀⠀⠀⠀⠀⠀⠀⠀⠀⠀⠀⠀⠀⠀⠀⠀⠀⠀⠀⠀⠀⠀⠀⠀⠀⠀⠀⠀⠀⠀⠀⠀⠀⠀⠀⠀⠀⠀⠀⠀⠀⠀⠀⠀⠀⠀⠀⠀⠀⠀⠀⠀⠀⠀⢇⢕⢕⢜⢕⢇⢕⡕⢱⢕⢣⢽⣗⢪⣕⡇⢼⢗⢺⢿⢳⣼⣽⣕⢪⣿⣿⣽⣷⡯⣿⡾⢽⣟⡯⢽⣳⢿⣗⣳⣯⣟⡳⢵⣽⢽⢗⣻⣽⣷⡽⣟⣳⢮⡎⣿⣿⣿⣿⣿⣾⣿⣿⣿⣿⣿⣿⣿⣿⣿⣿⣿⣿⣿⣿⣿⣿⣿⣿⣿⡿⡇⢕⡱⡕⡜⡕⢕⠀⠀⠀⠁⠀⠀⠀⠀⠀⠑⢕⢕⢕⠀⠀⠁⠀⢣⢀⠀⠀⠀⠕⢕⢕⢕⠀⢕⢕⢕⠀⠀⠀⠀⠀⠀⠀⢕⢕⢕⠀⠀⠀⠀⢕⠕⢕⠀</a:t>
            </a:r>
            <a:br/>
            <a:r>
              <a:t>⡟⢷⡕⢕⢕⢕⢕⢕⢕⡜⢳⣕⢕⢣⢕⢝⢇⢕⢱⢕⢜⢗⢕⢜⢽⢇⣾⣿⣿⢿⢕⢕⠁⠐⠀⠁⠁⠁⢀⠀⠀⠀⠀⠀⠀⠀⠀⠀⠀⠀⠀⠀⠀⠀⠀⠀⠀⠀⠀⠀⠀⠀⠀⠀⠀⠀⠀⠀⠀⠀⠀⠀⠀⠀⠀⠀⠀⠀⠀⠀⠀⠀⠀⠀⠀⠀⠀⠀⠀⠀⠀⠀⠀⠀⠀⠀⠀⠀⠀⠀⠀⠀⠀⠀⢔⡳⢕⢕⡗⢵⣝⢕⢕⢕⢗⢜⢕⢕⢕⢕⢵⢕⢇⢕⣕⢱⢜⡟⢽⣟⢿⢽⣿⡗⢹⢟⢯⢝⣗⢽⣗⡷⢿⣗⢿⣷⣗⣽⢿⢷⢃⠁⠀⠁⠙⠹⢽⢞⣽⣻⡸⣿⣿⣿⣿⣿⣿⣿⣿⣿⣿⣿⣿⣿⣿⣿⣿⣿⣿⣿⣿⣿⣿⣿⡿⢣⣕⡣⢕⢕⢕⢕⢄⠀⠀⠀⠀⠀⠀⠀⠀⠀⠀⠑⢕⢕⢔⠀⠀⠀⠜⣧⡀⠀⠀⠀⢕⢕⢕⠀⢕⢕⢕⠀⠀⠀⠀⠀⠀⢄⢕⢕⠕⠀⠀⠀⠀⢀⠀⠀⠀</a:t>
            </a:r>
            <a:br/>
            <a:r>
              <a:t>⢿⢧⢕⢕⡕⢕⢕⢕⢕⢕⢕⢕⢗⢕⢜⢳⡕⢜⢧⡕⢕⢧⢕⢕⢇⢿⣿⢫⠕⠑⠁⠀⠀⠀⠀⠀⠀⠀⠀⠀⠀⠀⠀⠀⠀⠀⠀⠀⠀⠀⠀⠀⠀⠀⠀⠀⠀⠀⠀⠀⠀⠀⠀⠀⠀⠀⠀⠀⠀⠀⠀⠀⠀⠀⠀⠀⠀⠀⠀⠀⠀⠀⠀⠀⠀⠀⠀⠀⠀⠀⠀⠀⠀⠀⠀⠀⠀⠀⠀⠀⠀⢄⢔⢜⢇⢮⣕⢕⢼⣕⣇⣝⢗⢵⣕⡕⢕⢕⢕⢝⢕⢕⢕⣕⢇⢕⡕⢕⣕⢇⢜⣗⢳⢕⣗⢧⣝⣗⢧⣽⡷⢯⣟⣳⢽⣟⣿⣿⢟⢕⠐⠀⠀⠀⠀⠀⠁⠝⣿⣿⡣⢿⣿⣿⣹⣿⣿⣿⣿⣿⣿⣿⣿⣿⣿⣿⣿⣿⣿⣿⣿⣿⣿⣿⢇⢱⡳⢕⢕⢕⢕⢜⡕⠀⠀⠀⠀⠀⠀⠀⢄⠀⠀⠀⠑⢕⢕⢄⠀⠀⠀⢿⣷⢀⠀⠀⠀⢕⢕⠀⠑⢕⢕⠀⡔⠀⠀⠀⠀⢕⢕⠕⠀⠀⠀⠀⠀⢕⠀⠀⠀</a:t>
            </a:r>
            <a:br/>
            <a:r>
              <a:t>⣯⡝⢕⢕⢕⢕⢕⣕⢕⢕⡜⢕⣕⢜⢻⢕⢕⢳⣕⡜⢳⣇⢕⢕⠗⠃⠑⠁⠀⠀⠀⠀⠀⠀⠀⠀⠀⠀⠀⠀⠀⠀⠀⠀⠀⠀⠀⠀⠀⠀⠀⠀⠀⠀⠀⠀⠀⠀⠀⠀⠀⠀⠀⠀⠀⠀⠀⠀⠀⠀⠀⠀⠀⠀⠀⠀⠀⠀⠀⠀⠀⠀⠀⠀⠀⠀⠀⠀⠀⠀⠀⠀⠀⠀⠀⠀⠀⠀⠀⠀⢕⢕⢇⣕⡕⢳⢮⣝⡗⢼⣝⢣⢜⣗⢣⢝⢕⢕⣕⢕⢕⢕⢕⢱⢕⡕⢜⢝⢇⢜⢕⢇⢝⡗⢱⢕⢕⢻⢿⡾⣿⣟⣗⢿⣗⣟⢏⢇⢕⢕⠀⠀⠀⠀⠀⠀⠀⠀⠜⡽⡿⡜⣿⣇⣿⣿⣿⣿⣿⣿⣿⣿⣿⣿⣿⣿⣿⣿⣿⣿⣿⣿⣿⣿⣵⣱⢇⡕⢕⢗⢣⢜⢕⢄⠀⠀⠀⠀⠀⢱⡇⠀⠀⠀⠀⠕⢕⢕⠀⠀⠀⢸⣿⣧⢀⠀⠀⠕⢕⠀⠀⢑⠑⢀⣷⠀⠀⠀⠕⠑⠑⠀⠀⠀⠀⠀⠀⠁⢄⠀⠀</a:t>
            </a:r>
            <a:br/>
            <a:r>
              <a:t>⡿⢷⣕⢜⢧⡕⢕⢜⣇⢕⢹⢵⡕⢕⢧⡕⢕⢕⡜⢻⢣⠘⠍⠀⢄⠐⠀⠀⠀⠀⠀⢀⠀⠀⠀⠀⠀⠀⠀⠀⠀⠀⠀⠀⠀⠀⠀⠀⠀⠀⠀⠀⠀⠀⠀⢀⠀⠀⠀⠀⠀⠀⠀⠀⠀⠀⠀⠀⠀⠀⠀⠀⠀⠀⠀⠀⠀⠀⠀⠀⠀⠀⠀⠀⠀⠀⠀⠀⠀⠀⠀⠀⠀⠀⠀⠀⠀⢀⢠⣰⢷⢵⡝⢳⢜⡝⢳⢕⢕⢵⢜⢝⢳⢕⣕⢇⢜⡗⢣⢜⡕⢣⢕⢕⢕⢕⢕⢕⢕⢧⣜⣝⢗⢮⢕⢣⢼⣕⢣⢼⣕⢳⢽⣻⢿⣏⠕⢕⢕⢕⢔⠀⠀⠀⠀⠀⠀⠀⠀⢕⡕⢕⢿⣼⣿⣿⣿⣿⣿⣿⣿⣿⣿⣿⣿⣿⣿⣿⣿⣿⣿⣿⣿⣿⣿⣿⣿⣿⣷⣷⡷⢕⢇⢕⢔⠀⠀⠀⠀⣸⣷⠀⠀⠀⠀⠀⠕⢕⠀⢀⠀⠜⣿⣿⣧⢀⠀⠀⢕⠀⠀⢑⠀⢱⣿⠑⠀⠀⠀⠀⠀⠀⠀⠀⠀⠀⠀⠀⡜⠀⠀</a:t>
            </a:r>
            <a:br/>
            <a:r>
              <a:t>⣷⡕⢜⢇⢕⢝⢣⢕⢝⢧⢕⢕⢜⢕⡕⢝⢷⠜⢘⠅⠐⠁⠀⠕⠀⠀⠀⢀⣄⣴⢞⠁⠀⠀⠀⠀⠀⠀⠀⠀⠀⠀⠀⠀⠀⠀⠀⠀⠀⠀⠀⠀⠀⠀⢄⢕⢄⠀⠀⠀⠀⠀⠀⠀⠀⠀⠀⠀⠑⠔⡀⠀⠀⠀⠀⠀⠀⠀⠀⠀⠀⠀⠀⠀⠀⠀⠀⠀⠀⠀⠀⠀⢀⡄⡄⢴⢴⡝⢳⢎⡕⢕⢜⡕⢱⢕⡕⢱⣕⡕⢕⢕⡕⢕⢸⡝⢇⢵⣕⢕⢕⢕⢣⢜⡗⢣⢕⡕⢕⢕⡕⢕⢇⢕⢱⢜⣕⢣⢝⡗⢪⢝⢗⢼⢝⡕⠀⠑⢕⢕⢕⢄⠀⠀⠀⠀⠀⠀⠀⠀⢇⢝⢜⢟⢻⣿⣿⢿⠿⠿⢿⢿⣿⣿⣿⣿⣿⣿⣿⣿⣿⣿⣿⣿⣿⣿⣿⣿⡟⢝⢱⡕⡱⡇⢜⢄⠀⠀⢀⣿⣿⡔⠀⠀⠀⠀⠀⠑⠀⢸⡄⠀⣿⣿⣿⣇⠀⠀⠀⠀⠀⠀⠀⢸⡟⠀⠀⠀⠀⠀⠀⠀⠀⠀⠀⠀⠀⢰⠇⢀⠀</a:t>
            </a:r>
            <a:br/>
            <a:r>
              <a:t>⢜⢝⢧⢕⢕⢕⢕⢝⢕⢕⢕⢱⢕⠕⢑⠅⠐⠁⠀⠀⠀⠀⠀⠀⢀⣔⢆⢕⢺⠇⠀⠀⠀⠀⠀⠀⠀⠀⠀⠀⠀⠀⠀⠀⠀⠀⠀⠀⠀⠀⠀⠀⠀⠀⢕⢔⢄⠀⠀⠀⠀⠀⠀⠀⠀⠀⠀⠀⠀⠀⠈⢆⢄⠀⠀⠀⠀⠀⠀⠀⠀⠀⠀⠀⠀⢰⣰⣤⣄⣤⡄⢔⢳⢵⢜⢕⢳⣜⡕⢣⢜⢟⢷⣵⡟⢧⢝⢗⢧⣽⢗⢕⣕⡜⣣⣕⡝⢳⢼⣕⢳⢜⣗⢣⢜⡝⢣⢜⡗⢇⢝⢗⢇⢕⡜⢗⢜⢝⡳⣜⣕⡷⢵⣗⣿⠑⠀⠀⠁⠀⠁⠔⢀⠀⠀⠀⠀⠀⠀⠀⠁⠑⠕⠑⠁⠁⠀⠀⠀⠀⠀⠀⠀⠘⢻⣿⣿⣿⣿⣿⣿⣿⣿⣿⣿⣿⡿⢫⢕⢮⢕⢜⢇⡜⡕⢕⠀⠀⢱⣿⣿⡇⠀⠀⢰⡄⠀⠀⠀⢸⣷⡀⢿⣿⣿⣿⡔⠀⠀⠀⠀⠀⠀⣿⢇⢼⢇⠀⠀⠀⠀⠀⠀⢠⢤⢴⣤⣞⡀⠕⠀</a:t>
            </a:r>
            <a:br/>
            <a:r>
              <a:t>⣧⣕⡕⢳⣵⣜⢗⡷⠎⢑⠍⠐⠑⠁⠀⠀⠀⠀⠀⠀⣀⡄⢔⣵⣾⣷⣯⡾⠑⠀⠀⠀⠀⠀⠀⠀⠀⠀⠀⠀⠀⠀⠀⠀⠀⠀⠀⠀⠀⠀⠀⠀⠀⠀⠑⢕⢕⠀⠀⠀⠀⠀⠀⠀⠀⠀⠀⠀⠀⠀⠀⢕⢕⣕⢄⡀⠀⠀⠀⠀⠀⠀⠀⠀⠀⢑⢿⣿⣿⣿⣿⣧⡕⢕⢕⢕⢕⣜⢕⢇⣕⡝⢳⢵⣝⣗⣧⣝⢕⢸⣝⢗⢵⣝⣳⡕⢕⢕⢕⢜⢕⢱⢜⡕⢇⢕⡕⢗⢽⣕⣣⣽⣳⢷⣿⣟⣿⣿⣽⣟⣿⣝⡟⣿⡇⢀⢀⠀⠀⢀⢄⢄⢀⠁⢔⠀⠀⠀⠀⠀⠀⠀⢀⢀⢄⢔⢔⢔⢕⢕⢕⢔⢄⠀⠀⠝⣿⣿⣿⣿⣿⣿⣿⣿⡿⢏⢕⢕⣕⣕⣕⣕⢵⢵⢵⢕⠀⢄⣱⣿⣿⣿⠀⠀⠕⣿⣔⠀⠀⢸⣿⣧⣸⣿⣿⣿⡇⠀⠀⠀⠀⠀⢠⣵⣼⣿⣷⣠⣴⣴⣖⣕⣾⣱⣸⣵⣿⣿⣿⣷⠀</a:t>
            </a:r>
            <a:br/>
            <a:r>
              <a:t>⠛⠛⠛⠛⠛⠛⠛⠑⠀⠀⠀⠀⠀⠀⠀⠀⠀⠐⠓⠓⠋⠓⠛⠛⠛⠛⠛⠁⠀⠀⠀⠀⠀⠀⠀⠀⠀⠀⠀⠀⠀⠀⠀⠀⠀⠀⠀⠀⠀⠀⠀⠀⠀⠀⠀⠀⠁⠀⠀⠀⠀⠀⠀⠀⠀⠀⠀⠀⠀⠀⠀⠘⠛⠓⠓⠊⠑⠀⠀⠀⠀⠀⠀⠀⠀⠘⠃⠙⠛⠛⠛⠛⠃⠓⠃⠛⠓⠓⠓⠓⠛⠛⠓⠓⠛⠛⠓⠚⠛⠓⠘⠛⠓⠛⠛⠓⠃⠑⠓⠓⠓⠓⠚⠓⠓⠓⠚⠛⠛⠛⠛⠛⠛⠛⠛⠛⠛⠛⠛⠛⠛⠛⠛⠛⠃⠑⠑⠑⠐⠑⠑⠑⠑⠀⠀⠑⠐⠐⠀⠀⠐⠑⠑⠑⠑⠑⠑⠑⠑⠑⠑⠑⠑⠑⠐⠀⠙⠛⠛⠛⠛⠛⠛⠛⠑⠛⠛⠛⠛⠛⠛⠛⠛⠛⠛⠛⠐⠚⠛⠛⠛⠛⠑⠀⠀⠛⠛⠃⠀⠑⠛⠛⠛⠛⠛⠛⠃⠀⠑⠐⠀⠀⠘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0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⢕⣾⣿⡇⢕⢕⢕⢜⢕⢕⢕⢕⢕⢕⢜⢏⢕⢟⢟⢟⣟⣿⣿⢕⢕⢕⢕⢕⢕⢕⢕⢕⢕⢕⢕⢕⢕⢕⢕⢕⢕⢕⢕⢕⢕⢕⢕⢕⢕⢕⢕⢕⢕⢳⢿⣯⣽⣽⣿⣟⣟⣻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⡇⢹⡿⢇⢕⣵⣵⣞⢗⢕⢕⢕⢕⢕⡕⢞⢕⢕⢕⢕⢝⢝⢝⢕⢕⢕⢕⢕⢕⢕⢕⢕⢕⢕⢕⢕⢕⢕⢕⢕⢕⢕⢕⢕⢕⢕⢕⢕⢕⢕⢕⢕⢕⢕⢕⢜⢻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⢻⡕⢇⢕⣾⣿⣿⡿⢇⢕⢕⢕⢕⢕⢕⢕⢕⢕⢕⢕⢕⢕⢕⢕⢕⢕⢕⢕⢕⢕⢕⢕⢕⢕⢕⢕⢕⢕⢕⢕⢕⡕⢞⢟⢻⢿⢿⢿⢷⢗⢗⢇⢕⢕⢳⢷⢕⢱⢝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⡕⢜⢟⣿⣿⣕⢕⢕⢕⢕⢕⢕⢕⢕⢕⢕⢕⢕⢕⢕⢕⢕⢕⢕⢕⢕⢕⢕⢕⢕⢕⢕⢕⢕⢕⢕⢕⢱⣾⣷⡕⢕⢕⢕⢕⢕⢕⢕⢕⢕⢕⢕⢕⢕⢕⢕⢕⢝⢎⢻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⢕⢜⢝⢕⢕⢕⢕⢕⢕⢕⢕⢕⢕⢕⢕⢕⢕⢕⢕⢕⢕⢕⢕⢕⢕⢕⢕⢕⢕⢕⢕⢕⢕⢱⣿⣿⣿⣷⡕⢕⢕⢕⢕⢕⢕⢕⢕⢕⢕⢕⢕⢕⢕⢕⢕⢕⢕⢜⢻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⣿⣿⣿⣿⣿⣷⢕⢕⢕⢕⢕⢕⢕⢕⢕⢕⢕⢕⢕⢕⢕⢕⢕⢕⢕⢕⢜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⣿⢿⣿⣿⣿⡿⢏⢸⢟⣿⣿⣿⣿⣿⣿⣿⣿⣿⣿⣿⣿⣿⣿⣿⣿⣿⣿⣿⣿⣿⣿⣿⣿⣿⣿⣿⣿⣿⣿⣿⣿⣿⣿⣿⣿⣿⣿⣿⣿⣿⣿⣿⣿⣿⣿⣿⣿⣿⣿⣿⣿⣿⣿⣿⣿⣿⣿⣿⣿⣿⣿⣿⣿⣿⣿⣿⣿⣿⣿⣿⣿⣿⣿⣿⣿⣿⣿⣿⣿⣿⣿⣿⣿⣿⣿⣿⣿⢇⢕⢕⢕⣱⣵⢗⢕⢕⢕⢕⢕⢕⢕⢕⢕⢕⢕⢕⢕⢕⢕⢕⢕⢕⢕⢕⢕⢕⢕⢕⢕⢕⢕⢕⣼⣿⣿⣿⣿⣿⣿⣧⢕⢕⢕⢕⢕⢕⢕⢕⢕⢕⢕⢕⢕⢕⢕⢕⢕⢕⢕⢕⢕⢹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⡿⢇⢕⢾⣿⣿⣿⣿⣿⣿⣿⣿⣿⣿⣿⣿⣿⣿⣿⣿⣿⣿⣿⣿⣿⣿⣿⣿⣿⣿⣿⣿⣿⣿⣿⣿⣿⣿⣿⣿⣿⣿⣿⣿⣿⣿⣿⣿⣿⣿⣿⣿⣿⣿⣿⣿⣿⣿⣿⣿⣿⣿⣿⣿⣿⣿⣿⣿⣿⣿⣿⣿⣿⣿⣿⣿⣿⣿⣿⣿⣿⣿⣿⣿⣿⣿⣿⣿⣿⣿⢟⢕⢕⣱⣷⢿⢏⢕⢕⢕⢕⢕⢕⢕⢕⢕⢕⢕⢕⢕⢕⢕⢕⢕⢕⢕⢕⢕⢕⢕⢕⢕⢕⢕⢕⢕⢱⣿⣿⣿⣿⣿⣿⣿⣿⡇⢕⢕⢕⢕⢕⢕⢕⢕⢕⢕⢕⢕⢕⢕⢕⢕⢕⢕⢕⢕⢕⢻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⢕⢕⢕⣿⣿⢸⣿⡇⢟⢗⢕⡕⢜⢻⣿⣿⣿⣿⢿⢿⡿⢻⣿⣿⣿⣿⣿⣿⣿⣿⣿⣿⣿⣿⣿⣿⣿⣿⣿⣿⡿⢿⢿⢿⢿⢿⢿⣿⢟⢟⢿⢿⢿⢿⢿⢿⢿⢿⢿⢿⢿⢿⢿⢿⢟⢟⢟⢟⢟⢟⢟⢟⢟⢟⢟⢟⢟⢟⢟⢟⢟⢟⢟⢻⣿⣿⣿⣿⡟⢟⢟⢿⢿⢿⢿⢿⢿⢟⢕⢕⣱⢾⢏⢕⢕⢕⢕⢕⢕⢕⢕⢕⢕⢕⢕⢕⢕⢕⢕⢕⢕⢕⢕⢕⢕⢕⢕⢕⢕⢕⢕⢕⢕⢕⢕⣼⣿⣿⡿⢟⢿⣿⣿⣿⣿⡕⢕⢕⢕⢕⢕⢕⢕⢕⢕⢕⢕⢕⢕⢕⢕⢕⢕⢕⢕⢕⢜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⢑⢕⢕⣕⡜⣧⢕⢕⢕⢕⡇⢸⢕⢕⢕⢕⢕⢕⢕⢕⢕⢕⢕⢕⢕⢕⢕⢕⢕⢕⢕⢕⢕⢕⢕⢕⢕⢕⢸⡏⢕⢕⢕⢕⢕⢕⢕⢕⢕⢕⢕⢕⢕⢕⢕⢕⢕⢕⢕⢕⢕⢕⢕⢕⢕⢕⢕⢕⢕⢕⢕⢕⢕⢕⢕⢸⣿⣿⣿⣿⢕⢕⢕⢕⢕⢕⢕⢕⢕⢕⢕⢞⢕⢕⢕⠕⠕⢕⢕⢕⢕⢕⢕⢕⢕⢕⢕⢕⢕⢕⢕⢕⢕⢕⢕⢕⢕⢕⢕⢕⢕⢕⢕⢕⢕⢕⢕⣿⣿⣿⡇⢕⢕⢕⢸⣿⣿⡇⢕⢕⢕⢕⢕⢕⢕⢕⢕⢕⢕⢕⢕⢕⢕⢕⢕⢕⢕⢕⢕⢸⣿⣿⣿⣿⣿⠀</a:t>
            </a:r>
            <a:br/>
            <a:r>
              <a:t>⣿⣿⣿⣿⣿⣿⣿⣿⣿⣿⣿⣿⣿⣿⣿⣿⣿⣿⣿⣿⢸⣿⣿⣿⣿⣿⣿⣿⣿⣿⣿⣿⣿⣿⣿⣿⣿⣿⣿⣿⣿⣿⣿⣿⣿⣿⣿⣿⣿⣿⣿⢕⣿⢸⡇⢕⢼⡇⢕⢕⢕⣕⣕⣕⣵⣕⣕⣕⣕⡕⢕⢕⢕⢖⢇⢕⡕⢕⠟⢇⢹⣧⢕⢕⢕⡇⢸⢕⢕⢕⢕⢕⢕⢕⢕⢕⢕⢕⢕⢕⢕⢕⢕⢕⢕⢕⢕⢕⢕⢕⢕⢕⢕⢸⡇⢕⢕⢕⢕⢕⢕⢕⢕⢕⢕⢕⢕⢕⢕⢕⢕⢕⢕⢕⢕⢕⢕⢕⢕⢕⢕⢕⢕⢕⢕⢕⢕⢕⢕⢕⢸⣿⣿⣿⣿⢕⢕⢕⢕⢕⢕⢕⢕⡱⢇⢕⢕⢕⠕⠁⠀⢄⢕⢕⢕⢕⢕⢕⢕⢕⢕⢕⢕⢕⢕⢕⢕⢕⢕⢕⢕⢕⢕⢕⢕⢕⢕⢕⢕⢕⢕⢕⣿⣿⣿⣷⣕⣕⣱⣾⣿⣿⡇⢕⢕⢕⢕⢕⢕⢕⢕⢕⢕⢕⢕⢕⢕⢕⢕⢕⢕⢕⢕⢕⢜⢿⢿⢿⢿⢿⠀</a:t>
            </a:r>
            <a:br/>
            <a:r>
              <a:t>⣿⣿⣿⣿⣿⣿⣿⣿⣿⣿⣿⣿⣿⣿⣿⣿⣿⣿⣿⣿⢜⣿⣿⣿⣿⣿⣿⣿⣿⣿⣿⣿⣿⣿⣿⣿⣿⣿⣿⣿⣿⣿⣿⣿⣿⣿⣿⣿⣿⣿⣿⢕⣿⢸⡇⢕⣫⣵⣷⣿⣿⣿⣿⡿⢿⣟⣟⣟⢏⡕⡞⣗⣎⡕⢕⢵⠀⢑⢧⡱⡕⢕⢕⢕⢕⣇⡜⣕⢕⢕⢕⢕⢕⢕⢕⢕⢕⢕⢕⢕⢕⢕⢕⢕⢕⢕⢕⢕⢕⢕⢕⢕⢕⢸⡇⢕⢕⢕⢕⢕⢕⢕⢕⢕⢕⢕⢕⢕⢕⢕⢕⢕⢕⢕⢕⢕⢕⢕⢕⢕⢕⢕⢕⢕⢕⢕⢕⢕⢕⢕⣾⣿⣿⣿⣿⢕⢕⢕⢕⢕⢕⢕⢜⢕⢕⢕⢕⢕⢔⢀⢕⢕⢕⢕⢕⢕⢕⢕⢕⢕⢕⢕⢕⢕⢕⢕⢕⢕⢕⢕⢕⢕⢕⢕⢕⢕⢕⢕⢕⢕⢕⢕⢸⣿⣿⣿⣿⣿⣿⣿⣿⣿⢇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⡿⣪⣵⣿⣿⣿⣿⣿⢟⣫⣵⣾⣿⣿⣿⢏⣾⢇⣿⣿⣿⣿⣿⣷⠀⢕⢜⢇⢿⡕⢕⢕⠈⠙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⢝⢻⣿⣿⣿⣿⣿⡿⢏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⣵⣿⣿⣿⣿⡿⣟⣵⣿⣿⣿⣿⣿⣿⣏⣾⣿⢸⣿⣿⣿⣿⣿⣿⣇⠑⢕⢕⢸⣿⡕⢕⢕⢔⠀⢳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⣾⣿⣿⣿⡿⣫⣾⣿⣿⣿⢟⣿⣿⣿⡟⣼⣿⡟⣾⣿⣿⣿⣿⣿⣿⣿⣇⠀⢕⢸⣿⣧⢕⢕⢕⢕⢕⢕⢝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⡟⣼⣿⣿⣿⡟⣵⣿⣿⣿⡿⣷⣿⣿⣿⣿⢱⣿⣿⡇⣿⣿⣿⣿⣿⣿⣿⣿⣿⣧⢁⢕⣿⣿⡕⢅⢕⢕⢕⢕⢕⢕⢔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⡕⣱⣵⣧⣝⣸⣿⣿⣿⢏⣾⣿⡟⣽⣟⣿⣿⣿⣿⣿⡏⣿⣿⣿⢇⣿⣿⣿⣿⣿⣿⣿⣿⡟⣿⡇⢕⣿⣿⡇⠕⢕⢕⠕⠑⠑⢡⣴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⣼⣿⣿⣿⣿⣿⣿⣿⣿⣏⣾⣿⣟⣼⣟⣾⣿⣿⣿⣿⡿⣸⣿⣿⣿⢸⣿⣿⣿⣿⣿⣿⣿⣿⣿⢹⢕⢱⣿⣿⡇⢄⢁⢕⢑⡑⠕⠾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⡟⢕⣾⣿⣿⣿⣟⢻⢿⡯⢸⡟⣼⣿⡿⣾⡟⣾⣿⣿⣿⣿⣿⢗⣿⢟⢝⣾⢜⣿⣿⣿⣿⣿⣿⣿⣿⣿⢜⢱⢏⣿⣿⡇⠑⠅⠌⠄⢱⢔⢄⠀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⡟⢜⣿⣿⢿⣎⡻⢳⠕⢕⢕⢱⣿⣿⣻⡿⣸⣿⣿⣿⣿⣿⢕⢕⢵⣷⣿⡿⣿⣿⣿⣿⣿⣿⣿⣿⣿⣿⢕⠘⠛⠛⠙⢰⣰⡄⠀⠐⠔⠕⠑⠄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⣷⡕⡝⢣⢕⢝⢇⣵⣷⢇⢕⣼⣿⣿⣿⢇⣿⣿⣿⣿⣿⢇⢕⢇⣾⡟⢻⢱⣿⡿⣿⣿⣿⣿⣿⣿⣿⡿⢕⠄⠄⢀⢔⣿⣿⡇⢕⢔⢔⢕⢕⢕⢜⢕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⢜⢕⢜⡇⣮⣻⢇⣵⡇⣿⣿⣿⡟⣼⣿⢟⣿⣿⣿⡿⢸⢸⣿⣿⣿⣿⣿⢱⣿⣿⣿⣿⣿⣿⣿⡇⢕⣷⣷⢕⣸⣿⢸⢕⡕⣵⡕⢕⣵⡕⢕⢕⢕⢕⢕⢸⣿⣿⣿⣿⣿⣿⣿⣿⣿⣿⣿⣿⣿⣿⣿⣿⣿⣿⣿⣿⣿⣿⣿⣿⣿⣿⢕⢕⢕⢕⢕⢕⢕⢕⢕⢕⢕⢕⢕⢕⢕⢕⢕⢕⢕⢕⢕⢕⢕⢕⢕⢸⣿⣿⣿⣿⢕⢕⢕⢕⢕⢕⢕⢕⢕⢕⢕⢕⢕⢕⢕⢕⣵⢅⢕⢕⢕⢕⢕⢕⢕⢕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⢿⡟⢻⣿⣿⣿⣿⣿⣿⣿⣿⣿⣿⣿⣿⣿⣿⣿⣿⣿⣿⣿⣿⣿⣿⡇⢕⢕⣱⡕⢱⡜⢟⡳⢵⣿⡿⡿⢣⣿⢏⣼⣿⣿⣿⢇⡇⣿⣿⣿⣿⣿⢇⢸⣿⣿⣿⣿⣿⣿⣿⢕⢱⣿⣿⢱⢿⡟⡼⡸⢇⣿⡇⢕⣿⡇⢕⢕⢸⣿⣿⣿⣿⣿⣿⣿⣿⣿⣿⣿⣿⣿⣿⣿⣿⣿⣿⣿⣿⣿⣿⣿⣿⣿⣿⣿⣿⣿⢕⢕⢕⢕⢕⢕⢕⢕⢕⢕⢕⢕⢕⢕⢕⢕⢕⢕⢕⢕⢕⢕⢕⢕⢕⢸⣿⣿⣿⣿⢕⢕⢕⢕⢕⢕⢕⢕⢕⢕⢕⢕⢕⢕⢕⢕⣿⣇⢕⢕⢕⢕⢕⢕⢕⢕⢜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⢏⣕⣣⣵⣾⣷⡽⣿⣿⣿⣿⣿⣿⣿⣿⣿⣿⣿⣿⣿⣿⣿⣿⣿⣿⣿⣿⡿⣇⣵⣿⢟⠀⠀⢱⢕⢑⢸⣿⣧⡇⣼⢏⡇⣿⣿⣿⡿⣼⢧⣷⣮⣽⣟⡟⣜⡸⣿⣿⣿⣿⣿⢻⢸⢕⣸⣽⡗⡞⢾⢇⢇⣱⢕⣿⡇⢕⣿⡇⢕⢕⢜⢟⢟⢻⣿⣿⣿⣿⣿⣿⣿⣿⣿⣿⣿⣿⣿⣿⣿⣿⣿⣿⣿⣿⣿⣿⣿⣿⣿⡿⢕⢕⢕⢕⢕⢕⢕⢕⢕⢕⢕⢕⢕⢕⢕⢕⢕⢕⢕⢕⢕⢕⢕⢕⢕⢸⣿⣿⣿⣿⢕⢕⢕⢕⢕⢕⢕⢕⢕⢕⢕⢕⢕⢕⢕⢕⣿⣿⡕⢕⢕⢕⡕⢕⢱⢕⢕⢕⢕⡇⢕⢕⢕⢕⢕⢕⢅⢕⢑⢕⢕⢕⢕⢕⢕⢕⢕⢕⢕⢕⢕⢕⢕⢕⢕⢕⢕⢕⢕⢕⢕⢕⢕⢕⢕⢕⢕⢕⢕⢕⢕⢕⢕⢕⢕⢕⢕⢕⢕⢕⢕⢕⢕⢕⢕⢕⠀</a:t>
            </a:r>
            <a:br/>
            <a:r>
              <a:t>⣿⣿⣿⣿⣿⣿⣿⣿⣿⣿⣿⣿⣿⣧⢝⢯⢻⡟⡿⢇⢹⣿⣿⣿⣿⣿⣿⣿⣿⣿⣿⣿⣿⣿⣿⣿⣿⣿⡿⣫⡾⢟⣿⢏⠀⠀⠀⢜⡜⢱⣸⣿⢹⢇⢏⡞⢕⣿⣿⣿⢕⠛⠜⠝⠽⢟⣟⡧⣿⣿⣿⡟⣿⢿⣿⡜⡕⠱⢿⠟⠑⠇⢜⡜⢸⣿⢕⣿⡇⢕⣿⡇⢕⢕⢱⣾⣿⣿⣿⣿⣿⣿⣿⣿⣿⣿⣿⣿⣿⣿⣿⣿⣿⣿⣿⣿⣿⣿⣿⣿⣿⣿⣿⡇⢕⢕⢕⢕⢕⢕⢕⢕⢕⢕⢕⢕⢕⢕⢕⢕⢕⢕⢕⢕⢕⢕⢕⢕⢕⢸⣿⣿⣿⣿⢕⢕⢕⢕⢕⢕⢕⢕⢕⢕⢕⢕⢕⢕⢕⢕⢿⣿⣷⢑⢕⢕⢳⣕⣿⡇⢕⢕⢕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⡜⠑⠵⠇⠀⠁⠹⣿⣿⣿⣿⣿⣿⣿⣿⣿⣿⣿⣿⣿⣿⣿⢟⡵⢏⣱⡾⢕⠐⠀⠀⠀⢱⢱⡇⣿⡟⣿⢘⢸⢇⢕⡿⣿⣿⣼⢕⢕⢄⢄⢄⣕⣼⣿⣿⣿⣷⣿⣾⣟⢇⢑⢄⢄⣾⣱⢣⡟⣸⢸⣿⢕⣿⡇⢕⣿⡇⢕⢕⢸⣿⣿⣿⣿⣿⣿⣿⣿⣿⣿⣿⣿⣿⣿⣿⣿⣿⣿⣿⣿⣿⣿⣿⣿⣿⣿⣿⣿⡇⢕⢕⢕⢕⢕⢕⢕⢕⢕⢕⢕⢕⢕⢕⢕⢕⢕⢕⢕⢕⢕⢕⢕⢕⢕⣿⣿⣿⣿⣿⢕⢕⢕⢕⢕⢕⢕⢕⢕⢕⢕⢕⢕⢅⢅⢕⢜⣿⣿⡇⢕⢕⢸⣿⣿⡟⢕⢕⢜⢕⢕⢑⠁⠀⠐⢄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⣔⠀⠔⠕⠀⠁⠜⣿⣿⣿⣿⣿⣿⣿⣿⣿⣿⣿⣿⣿⢫⢎⣵⣽⡿⢕⢕⢄⠀⠀⢀⢸⣿⢸⣿⢹⡏⢕⡕⢇⢕⢇⣿⣿⣿⢷⢵⣿⣵⣾⣿⣿⣿⣿⣿⣿⣿⣿⣿⣮⣵⡵⢿⣿⢫⡿⢕⣿⢁⣿⢕⣿⡇⢕⣿⡇⢕⢕⢜⣿⣿⣿⣿⣿⣿⡿⢏⢛⢻⣿⣿⣿⣿⣿⣿⣿⣿⣿⣿⣿⣿⣿⣿⣿⣿⣿⣿⡇⢕⢕⢕⢕⢕⢕⢕⢕⢕⢕⢕⢕⢕⢕⢕⢕⢕⢕⢕⢕⢕⢕⢕⢕⢕⣿⣿⣿⣿⡿⢕⢕⢕⢕⢕⢕⢕⢕⢕⢕⢕⢕⢕⢕⢕⢕⢕⢹⣿⣷⢕⢕⢕⣿⣿⣿⡕⢕⡕⢕⢕⠀⠀⠀⢁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⣆⠀⠀⢔⠐⠄⢘⢿⢿⣟⣿⣿⣽⣽⣽⣽⣽⣻⢯⢏⣾⣿⣿⢕⡇⢕⢑⢑⢑⢜⣿⢇⣿⢏⢸⣿⢸⡇⢕⢜⢜⣿⣿⡹⣷⣷⣾⣿⣿⣿⣿⣿⣿⣿⣿⣿⣿⣿⣿⣷⣷⣿⣣⣟⡵⢕⢹⢸⣿⢕⣿⡇⢕⣿⡇⢕⢕⢕⣿⣿⣿⣿⣿⡿⢑⢿⡿⣮⡕⢝⣿⣿⣿⣿⣿⣿⣿⣿⣿⣿⣿⣿⣿⣿⣿⣿⡇⢕⢕⢕⢕⢕⢕⢕⢕⢕⢕⢕⢕⢕⢕⢕⢕⢕⢕⢕⢕⢕⢕⢕⢕⢕⣿⣿⣿⣿⡇⢕⢕⢕⢕⢕⢕⢕⢕⢕⢕⢕⢕⢕⢕⢕⢕⢕⢜⣿⣿⢄⢄⢱⣿⣿⣿⡇⣼⣧⢕⠀⠀⠀⠀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⡀⠀⢄⢔⣵⣾⣿⣿⣿⣿⣿⣿⡿⢿⢿⡏⢎⢜⢟⣿⡇⣼⡿⢿⢷⢇⣮⣿⡿⢕⡏⢕⢸⣿⢕⣿⢕⢕⢕⢹⣿⣿⣿⣿⣿⣿⣿⣿⣿⣿⣿⣿⣿⣿⣿⣿⣿⣿⣟⣵⢟⣿⡇⢕⢸⢸⡿⢕⣿⡇⢕⣿⡇⢕⢕⢕⢸⣿⣿⣿⠏⢕⠑⢱⡼⠙⢕⣵⢹⣿⣿⣿⣿⣿⣿⣿⣿⣿⣿⣿⣿⣿⣿⣿⡇⢕⢕⢕⢕⢕⢕⢕⢕⢕⢕⢕⢕⢕⢕⢕⢕⢕⢕⢕⢕⢕⢕⢕⢕⢕⣿⣿⣿⣿⡇⢕⢕⢕⢕⢕⢕⢕⢕⢕⢕⢕⢕⢕⢕⢕⢕⢕⢕⣿⣿⢕⣾⣿⣿⣿⣿⣧⣿⡷⠕⠀⠀⢀⢕⢕⢕⢕⢕⢕⢕⢕⢕⢕⢕⢕⢕⢕⢕⢕⢕⢕⢕⢕⢕⢕⢕⢕⢕⢕⢕⢕⢕⢕⢕⢕⢕⢕⢕⢕⢕⢕⢕⢕⢕⢕⢕⢕⢕⢕⢕⢕⢕⢕⣕⣕⣕⠀</a:t>
            </a:r>
            <a:br/>
            <a:r>
              <a:t>⣿⣿⣿⣿⣿⣿⣿⣿⣿⣿⣿⣿⣿⣿⣿⣿⣿⣿⣿⣷⡄⢱⣿⣿⣿⣿⢟⢟⢏⢝⢕⡕⢕⠑⢱⢔⢕⢸⣿⢕⢜⢑⢕⣵⣿⣿⢟⢇⢕⢕⢕⢸⣿⢇⢹⡇⢕⢕⢕⢝⢿⣿⣿⣿⣿⣿⣿⣿⣿⣿⣿⣿⣿⣿⣿⣿⣿⡟⢕⢸⣿⡇⢸⢸⢸⠇⢕⢟⣱⣷⣿⣧⣵⣕⡕⢜⣿⡿⠑⠁⢄⢀⠀⢀⣱⣿⢗⣻⣿⣷⣿⡿⣿⣿⣿⣿⣿⣿⣿⣿⣿⣿⣿⡇⢕⢕⢕⢕⢕⢕⢕⢕⢕⢕⢕⢕⢕⢕⢕⢕⢕⢕⢕⢕⢕⢕⢕⢕⢕⣿⣿⣿⣿⡇⢕⢕⢕⢕⢕⢕⢕⢕⢕⢕⢕⢕⢕⢕⢕⢕⢕⢕⣿⣿⣿⣿⣿⣿⣿⣿⣯⢝⠕⠀⢀⢄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⣿⡿⠜⠏⠏⢕⢕⢕⠕⣎⣪⣽⣷⡔⢀⠀⠑⢕⢜⣿⢕⢕⣱⣾⡿⢏⢕⢕⢕⢕⢕⢕⢕⢿⣾⡇⣿⣕⠑⠑⢁⢜⢟⢿⣿⣿⣿⣿⣻⣿⣿⣿⣿⣿⣿⡿⢟⢝⢕⢕⢸⣿⢕⢑⢜⢕⢕⢕⢕⠜⢜⢟⢿⣿⣿⣿⣷⣝⡔⢀⡀⠀⠀⣄⣾⣿⣿⣿⣿⣿⣇⢕⢕⢕⢕⣿⣿⣿⣿⣿⣿⣿⣿⣿⡇⢕⢕⢕⢕⢕⢕⢕⢕⢕⢕⢕⢕⢕⢕⢕⢕⢕⢕⢕⢕⢕⢕⢕⢕⢕⣿⣿⣿⣿⡇⢕⢕⢕⢕⢕⢕⢕⢕⢕⢕⢕⢕⢕⢕⢕⢕⢕⢕⢺⣿⣿⣿⣿⣿⣿⣿⣿⢇⢔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⡿⢁⢐⠀⠀⠀⠑⠀⠀⠘⢿⣿⣿⣿⣧⣄⢀⠀⠁⠜⣡⣾⢟⢏⢕⢕⢕⢕⢕⢕⢕⢕⢕⢜⣷⣽⣿⢜⠇⢀⢕⢕⢕⢕⣜⣝⣻⢿⣿⣿⣿⢿⢟⢝⢕⢕⢕⣕⢕⢕⣿⣿⢕⢕⢕⢕⢕⢕⠕⠑⠁⣕⢕⢜⢪⢟⣿⣿⣿⣧⢁⢄⣼⣮⣿⣿⣿⣿⣿⣿⣿⡷⢕⢕⢱⣿⣿⣿⣿⣿⣿⣿⣿⣿⡇⢕⢕⢕⢕⢕⢕⢕⢕⢕⢕⢕⢕⢕⢕⢕⢕⢕⢕⢕⢕⢕⢕⢕⢕⢕⣿⣿⣿⣿⡇⢕⢕⢕⢕⢕⢕⢕⢕⢕⢕⢕⢕⢕⢕⢕⢕⢕⢕⢸⣿⣿⣿⣿⣿⣿⣿⣿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⡇⢕⢕⠀⠀⠀⠀⠔⠆⠀⠁⢻⣿⣿⣿⣿⣷⣦⢄⣵⡿⢏⢕⢕⢕⣱⣷⣾⡇⢜⣿⣿⣿⡇⣜⢷⣿⢕⠀⠁⢕⢕⢕⣾⣿⣿⣿⣿⢇⠉⠀⠀⠀⢗⣷⣷⢱⣿⢕⢕⣿⡿⢕⢕⢕⠑⠁⠀⠀⢀⢄⢕⢕⢅⢑⠕⢎⢹⠟⠟⣵⣿⣿⣿⣿⣿⣿⣿⡿⣷⣷⢟⢇⢕⢕⢜⣿⣿⣿⣿⣿⣿⣿⣿⡇⢕⢕⢕⢕⢕⢕⢕⢕⢕⢕⢕⢕⢕⢕⢕⢕⢕⢕⢕⢕⢕⢕⢕⢕⢸⣿⣿⣿⣿⢇⢕⢕⢕⢕⢕⢕⢕⢕⢕⢕⢕⢕⢕⢕⢕⢕⢕⢕⢕⢻⣿⣿⣿⣿⣿⣿⣿⡇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⡇⢕⢕⢔⠀⠀⠀⠀⠀⢠⠀⠀⠝⡿⢟⡟⡝⢫⣾⢏⢕⢕⢕⢱⣾⣿⣿⣿⣿⣇⢹⣿⡇⢕⣿⣷⣿⢑⠀⢱⣾⣾⣿⣿⣿⣿⣿⣿⡇⠀⠀⠀⠀⢜⢟⢟⡜⣿⡇⢇⡿⢱⢇⢕⠀⣄⣤⣴⣵⣕⣕⢕⠑⠐⠀⠀⠀⠀⠀⠀⠁⢿⣿⣿⣿⣿⡿⢿⣇⣿⢏⢕⢕⢕⢕⣾⣿⣿⣿⣿⣿⣿⣿⣿⢕⢕⢕⢕⢕⢕⢕⢕⢕⢕⢕⢕⢕⢕⢕⢕⢕⢕⢕⢕⢕⢕⢕⢕⢕⢸⣿⣿⣿⣿⢕⢕⢕⢕⢕⢕⢕⢕⢕⢕⢕⢕⢕⢕⢕⢕⢕⢕⢕⢕⢜⢿⣿⣿⣿⣿⣿⣿⣿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⣿⣿⢕⠕⠕⠔⠀⠀⢀⠀⠀⠀⢄⢔⢕⣻⡇⠕⠟⠕⠕⠕⢕⢕⣾⣿⣿⣿⣿⣿⣿⣿⣿⡇⢕⣿⣿⣿⡇⠀⠑⣿⣿⣿⣿⣿⣿⣿⣿⡗⠀⠀⠀⠀⠁⢕⢕⣵⡝⢇⠜⠃⠃⢕⢕⢱⢉⠙⠛⠻⠿⠟⠁⠀⠀⠑⠀⠀⠀⠀⢄⠔⢸⣿⣿⡾⣿⣿⣷⣿⢕⢕⢕⢕⢕⢕⢸⣿⣿⣿⣿⣿⣿⣿⣿⢕⢕⢕⢕⢕⢕⢕⢕⢕⢕⢕⢕⢕⢕⢕⢕⢕⢕⢕⢕⢕⢕⢕⢕⢕⢸⣿⣿⣿⣿⢕⢕⢕⢕⢕⢕⢕⢕⢕⢕⢕⢕⢕⢕⢕⢕⢕⢕⢕⢕⢕⢕⢻⣿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⣸⣷⣴⢔⢄⢄⢘⢄⠕⢕⣕⣵⣷⡟⠁⠀⠀⠀⠀⠀⠀⠁⠉⠛⠻⢿⣿⣿⣿⡏⣿⣇⢕⣿⡏⣿⣿⡄⠀⣿⣿⣿⣿⣿⣿⣿⣿⡇⠀⠀⠀⠀⠀⢕⢱⣻⠁⣄⠁⠁⢤⠀⡕⢕⢱⠀⠀⠀⠀⠀⠀⠑⠀⠀⠀⠀⢄⢕⢕⢰⣿⣿⣷⣿⣿⣿⣿⢿⣿⡇⢕⢕⢕⢕⢸⣿⣿⣿⣿⣿⣿⣿⣿⢕⢕⢕⢕⢕⢕⢕⢕⢕⢕⢕⢕⢕⢕⢕⢕⢕⢕⢕⢕⢕⢕⢕⢕⢕⢸⣿⣿⣿⣿⢕⢕⢕⢕⢕⢕⢕⢕⢕⢕⢕⢕⢕⢕⢕⢕⢕⢕⢕⢕⢕⢕⢕⢝⢿⣿⣿⣿⣿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⣿⣿⣿⣷⢕⢕⢕⢕⢕⡝⠿⠝⢙⡼⠀⠀⠀⠀⠀⠀⠀⠀⠀⠀⠀⠀⠀⠉⠛⢿⢻⣿⡇⢸⣿⡼⣿⣧⠀⢸⣿⣿⣿⣿⣿⣿⣿⠁⠀⠀⠀⠀⠀⢱⣷⣿⡄⢁⠔⢕⢅⣱⡇⢕⢕⢇⠀⠀⠀⠐⢐⢀⢄⢄⢄⣄⢄⣥⢰⣿⣿⣿⣿⣿⣿⣿⣿⡕⢟⢕⢱⣕⢕⢕⢕⣷⣿⣿⣿⣿⣿⣿⣿⢕⢕⢕⢕⢕⢕⢕⢕⢕⢕⢕⢕⢕⢕⢕⢕⢕⢕⢕⢕⢕⢕⢕⢕⢕⢸⣿⣿⣿⣿⢕⢕⢕⢕⢕⢕⢕⢕⢕⢕⢕⢕⢕⢕⢕⢕⢕⢕⢕⢕⢕⢕⢕⢕⢕⢝⢿⣿⣿⣗⢇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⣝⢿⣿⣿⣿⣕⢕⢜⢕⢕⡕⣰⢎⢕⠀⠀⠀⠀⠀⢄⠔⠀⠀⠀⠄⠀⠀⠀⠀⠀⠈⢻⠑⠁⢿⡼⣾⣿⣇⠀⢿⣿⣿⣿⣿⣿⠇⠀⠀⠀⠀⠀⠀⢸⡿⢿⢧⢇⢴⢠⢸⣿⢕⢕⢕⢜⠆⠄⠐⠑⢕⢕⢕⢱⣸⣷⣿⣿⣸⣿⣿⣿⣿⣿⣿⣿⣿⡕⡕⢕⣾⢏⢕⢕⣾⣿⣿⣿⣿⣿⣿⣿⣿⢕⢕⢕⢕⢕⢕⢕⢕⢕⢕⢕⢕⢕⢕⢕⢕⢕⢕⢕⢕⢕⢕⢕⢕⢕⢸⣿⣿⣿⣿⢕⢕⢕⢕⢕⢕⢕⢕⢕⢕⢕⢕⢕⢕⢕⢕⢕⢕⢕⢕⢕⢕⢕⢕⢕⢕⢕⢝⢿⣿⣿⢷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⣝⠟⠟⠛⠑⠑⠁⢁⣵⢣⡕⢕⠀⠀⠀⢄⠑⠀⠀⢀⠔⠁⠀⠀⠀⠀⠀⠀⠀⠀⠀⠀⠘⣧⢹⣿⡹⣇⠜⣿⣿⣿⣿⡏⠀⠀⠀⠀⠀⠀⠀⠈⠁⠁⠁⠀⠀⠀⠀⠁⠁⠁⠀⠀⠀⠀⠀⠀⠕⠕⢱⣾⣿⡿⠏⣵⣿⣿⣿⣿⣿⣿⣿⣿⣿⣻⣿⣿⣷⣵⣕⢕⣾⣿⣿⣿⣿⣿⣿⣿⣿⢕⢕⢕⢕⢕⢕⢕⢕⢕⢕⢕⢕⢕⢕⢕⢕⢕⢕⢕⢕⢕⢕⢕⢕⢕⣾⣿⣿⣿⡿⢕⢕⢕⢕⢕⢕⢕⢕⢕⢕⢕⢕⢕⢕⢕⢕⢕⢕⢕⢕⢕⢕⢕⢕⢕⢕⢕⢕⢕⢕⢕⢕⢔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⢕⢔⢔⢄⢄⢠⡾⣱⣿⢕⢕⢀⢀⠑⠀⢀⠄⠁⠁⠐⠄⠀⠀⠀⠀⠀⠀⠀⠀⠀⠀⠀⠜⡾⣿⣷⡹⡆⢹⣿⣿⡟⠀⠀⠀⠀⠀⠀⠀⠀⠀⠀⠀⠀⠀⠀⠀⠀⠀⠀⠀⠀⠀⠀⠀⠀⠀⠀⠀⠀⠀⠀⠀⠀⠿⢿⣿⣿⣿⣿⣿⣿⣿⣿⣿⣿⣿⣿⣿⣿⣿⣿⣿⣿⣿⣿⣿⣿⣿⣿⢕⢕⢕⢕⢕⢕⢕⢕⢕⢕⢕⢕⢕⢕⢕⢕⢕⢕⢕⢕⢕⢕⢕⢕⢕⣿⣿⣿⣿⡇⢕⢕⢕⢕⢕⢕⢕⢕⢕⢕⢕⢕⢕⢕⢕⢕⢕⢕⢕⢕⢕⢕⢕⢕⢕⢕⢕⢕⢕⢕⢕⢕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⢅⢑⠕⠕⣰⢟⣼⡿⢇⢕⢕⠀⠀⠀⠀⠀⠄⠐⠀⠀⠀⠁⠐⢀⠀⠀⠀⠀⠀⠀⠀⠀⠀⠑⢻⣮⡻⢼⡀⠝⠛⠁⠀⠀⠀⠀⠀⢀⠀⠀⠀⠀⠀⠀⠀⠀⠀⠀⠀⠀⠀⠀⠀⠀⠀⠀⠀⠀⠀⠀⠀⠀⠀⠀⠀⠀⠁⠉⠛⢿⣿⣿⣿⣿⣿⣿⣿⣿⣿⣿⣿⣱⣷⣿⣿⣿⣿⣿⣿⣿⢕⢕⢕⢕⢕⢕⢕⢕⢕⢕⢕⢕⢕⢕⢕⢕⢕⢕⢕⢕⢕⢕⢕⢕⢕⣿⣿⣿⣿⡇⢕⢕⢕⢕⢕⢕⢕⢕⢕⢕⢕⢕⢕⢕⢕⢕⢕⢕⢕⢕⢕⢕⢕⢕⢕⢕⢕⢕⢕⢕⢕⢕⠐⢅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⡱⢇⣾⡟⢕⢎⢕⢕⠀⠀⠀⠀⠀⠀⠀⠀⠀⠀⠀⠀⠀⠄⠀⠀⠀⠀⠀⠀⠀⠀⠀⠈⢿⣧⣿⡎⠁⠐⠐⠀⠀⠀⠀⠀⠀⠁⠐⠀⠀⢀⢀⢀⢀⢀⢀⠀⠀⠀⠀⠀⠀⠀⠀⠀⠀⠀⠀⠀⠀⠀⠀⠀⠀⠀⠀⠀⢸⣿⣿⣿⣿⣿⣿⣿⣿⣿⣿⣿⣿⣿⣿⣿⣿⣿⣿⣿⣿⢕⢕⢕⢕⢕⢕⢕⢕⢕⢕⢕⢕⢕⢕⢕⢕⢕⢕⢕⢕⢕⢕⢕⢕⢕⣿⣿⣿⣿⡇⢕⢕⢕⢕⢕⢕⢕⢕⢕⢕⢕⢕⢕⢕⢕⢕⢕⢕⢕⢕⢕⢕⢕⢕⢕⣕⣕⣕⡕⢕⢕⠁⠁⠁⢐⢕⢕⢕⢕⢕⢕⢕⢕⢕⢕⢕⢕⢕⢕⢕⢕⢕⢕⢕⢕⠕⢕⢕⢕⢕⢕⢕⢕⢕⢕⢕⢕⢕⢕⢕⢕⢕⢕⢕⢕⢕⢕⢕⢕⢕⢕⢕⢕⢕⢕⢜⣿⠀</a:t>
            </a:r>
            <a:br/>
            <a:r>
              <a:t>⢕⢕⢕⢕⢕⢕⢕⢕⢕⢕⢕⢕⢕⢕⢕⢕⢕⢕⢕⢕⢕⢕⣕⢕⢕⡜⢱⣾⢏⢕⡎⢕⢕⢕⠀⠀⠀⠀⠀⠀⠀⠀⠀⠀⠀⠀⠀⠀⠀⠀⠀⠀⠀⠀⠀⠀⠀⠀⠈⣿⢹⡇⠀⠀⠀⠀⠀⠀⠀⠀⠀⠀⠀⠁⠁⠑⠑⠏⠱⠕⢕⣕⣔⡔⢕⢵⢕⢕⢔⢔⢄⢀⢀⠀⠀⠀⠀⠀⠀⠀⠀⣄⣾⣿⣿⣿⣿⣿⣿⣿⣿⣿⣿⣿⣿⣿⣿⣿⣿⣿⣿⣿⡇⢕⢕⢕⢕⢕⢕⢕⢕⢕⢕⢕⢕⢕⢕⢕⢕⢕⢕⢕⢕⢕⢕⢕⢕⢕⣿⣿⣿⣿⡇⢕⢕⢕⢕⢕⢕⢕⢕⢕⢕⢕⢕⢕⢕⢕⢕⢕⢕⢕⢕⢕⢕⢕⢕⢸⣿⣿⣿⣿⣿⣷⣶⡤⢄⢄⢕⢕⢕⢕⢕⢕⢕⢕⢕⢕⢕⢕⢕⢕⢕⢕⢕⢕⢕⢕⢔⢕⢕⢕⢕⢕⢕⢕⢕⢕⢕⢕⢕⢕⢕⢕⢕⢕⢕⢕⢕⢕⢕⢕⢕⢕⢕⢕⢕⢕⢕⢻⠀</a:t>
            </a:r>
            <a:br/>
            <a:r>
              <a:t>⣳⣕⡱⢕⢱⢕⡕⢕⢕⢕⢕⢕⢕⢕⢕⢕⢕⢜⢕⢕⢕⢜⢇⢕⢎⢱⣿⢇⢕⡾⢜⢕⡜⠑⠀⠀⠀⠀⠀⠀⠀⠀⠀⠀⠀⠀⠀⠀⠀⠀⠀⠀⠀⠀⠀⠀⠀⠀⠀⢸⠜⡇⣶⣷⡆⠀⠀⠀⠀⠀⠀⠀⠀⠀⠀⠀⠀⠀⠀⠀⠀⠀⠀⠀⠀⠀⠀⠀⠀⠀⠀⠀⠀⠀⠀⠀⠀⠀⠀⠀⢰⣿⣿⣿⣿⣿⣿⣿⣿⣿⣿⣿⣿⣿⣿⣿⣿⣿⣿⣿⣿⣿⡇⢕⢕⢕⢕⢕⢕⢕⢕⢕⢕⢕⢕⢕⢕⢕⢕⢕⢕⢕⢕⢕⢕⢕⢕⢕⣿⣿⣿⣿⢇⢕⢕⢕⢕⢕⢕⢕⢕⢕⢕⢕⢕⢕⢕⢕⢕⢕⢕⢕⢕⢕⣕⣱⣵⣕⣿⣿⣿⢟⢇⣳⣼⣵⣗⡗⢕⢕⢕⢕⢕⢕⢕⢕⢕⢕⢕⢕⢕⢕⢕⢕⢕⢕⢕⢕⢕⢕⢕⢕⢕⢕⢕⢕⢕⢕⢕⢕⢕⢕⢕⢕⢕⢕⢕⢕⢕⢕⢕⢕⢕⢕⢕⢕⢕⢕⢕⢕⠀</a:t>
            </a:r>
            <a:br/>
            <a:r>
              <a:t>⣯⣗⢯⡷⢵⡣⢽⡣⢕⢕⢕⢱⢕⢱⢕⢵⣕⢵⡕⢵⣕⢵⡱⢇⣱⡿⢕⢱⢫⢕⢱⡜⢕⢄⠀⠀⠀⠀⠀⠀⠀⠀⠀⠀⠀⠀⠀⠀⠀⠀⠀⠀⠀⠀⠀⠀⠀⠀⠀⠀⠀⠑⢻⣿⡇⠀⠀⠀⠀⠀⠀⠀⠀⠀⠀⠀⠀⠀⠀⠀⠀⠀⠀⠀⠀⠀⠀⠀⠀⠀⠀⠀⠀⠀⠀⠀⠀⠀⠀⢀⣾⣿⣿⣿⣿⣿⣿⣿⣿⣿⣿⣿⣿⣿⣿⣿⣿⣿⣿⣿⣿⣿⡇⢕⢕⢕⢕⢕⢕⢕⢕⢕⢕⢕⢕⢕⢕⢕⢕⢕⢕⢕⢕⢕⢕⢕⢕⢕⣿⣿⣿⣿⢇⢕⢕⢕⢕⢕⢕⢕⢕⢕⢕⢕⢕⢕⢕⢕⢕⢕⢕⢕⢕⢸⣿⣿⣿⢿⣫⣽⣷⣿⣿⣿⣿⣿⣿⡇⢕⢕⢕⢕⢕⢕⢕⢕⢕⢕⢕⢕⢕⢕⢕⢕⢕⢕⢕⢕⢕⢕⢕⢕⢕⢕⢕⢕⢕⢕⢕⢕⢕⢕⢕⢕⢕⢕⠕⢕⢕⢕⢕⢕⢕⢕⢕⢕⢄⢕⢕⢕⠀</a:t>
            </a:r>
            <a:br/>
            <a:r>
              <a:t>⣿⣕⢗⢜⡗⢝⡣⢝⡣⢕⢕⢕⢹⢜⡳⢽⣳⣽⡺⢽⡗⢱⢕⣵⢟⢕⢱⢇⢕⢕⢾⢇⢕⣾⢀⠀⠀⠀⠀⠀⠀⠀⠀⠀⠀⠀⠀⠀⠀⠀⠀⠀⠀⠀⠀⠀⠀⠀⠀⠀⠀⠀⠀⠁⠁⠀⠀⠀⠀⠀⠀⠀⠀⠀⠀⠀⠀⠀⠀⠀⠀⠀⠀⠀⠀⠀⠀⠀⠀⠀⠀⠀⠀⠀⠀⠀⠀⠁⠔⢸⣿⣿⣿⣿⣿⣿⣿⣿⣿⣿⣿⣿⣿⣿⣿⣿⣿⣿⣿⣿⣿⣿⡇⢕⢕⢕⢕⢕⢕⢕⢕⢕⢕⢕⢕⢕⢕⢕⢕⢕⢕⢕⢕⢕⢕⢕⢕⢸⣿⣿⣿⣿⢕⢕⢕⢕⢕⢕⢕⢕⢕⢕⢕⢕⢕⢕⢕⢕⢕⢕⢕⢕⢕⢸⡿⣻⣵⣿⣿⣿⣿⣿⣿⣿⣿⣿⣿⡇⠕⢕⢕⢕⢕⢕⢕⢕⢕⢕⢕⢕⢕⢕⢕⢕⢕⢕⢕⠕⢕⢕⢕⢕⢕⢕⢕⢕⢕⢕⢕⢕⢕⢕⢕⢕⢕⢕⠀⢕⢕⢕⢕⢕⢕⢕⢕⢕⢕⠑⢕⢕⠀</a:t>
            </a:r>
            <a:br/>
            <a:r>
              <a:t>⣏⢕⢜⢕⢜⢗⢕⢇⢝⢣⢕⢇⢱⢕⢕⢕⢿⣧⣿⢏⢕⢕⡼⢏⢅⢕⢇⢕⢕⣣⢝⢕⣸⡇⠑⠀⠀⠀⠀⠀⠀⠀⠀⠀⠀⢄⢄⢠⢤⠄⠀⢄⠄⠠⠐⠀⠀⠀⠀⠀⠀⠀⠀⠀⠀⠀⠀⠀⠀⠀⠀⠀⠀⠀⠀⠀⠀⠀⠀⠀⠀⠀⠀⠀⠀⠀⠀⠀⠀⠀⠀⠀⠀⠀⠀⠀⠀⠀⠀⣕⢜⢿⣿⣿⣿⣿⣿⣿⣿⣿⣿⣿⣿⣿⣿⣿⣿⣿⣿⣿⣿⣿⡇⢕⢕⢕⢕⢕⢕⢕⢕⢕⢕⢕⢕⢕⢕⢕⢕⢕⢕⢕⢕⢕⢕⢕⢕⢸⣿⣿⣿⣿⢕⢕⢕⢕⢕⢕⢕⢕⢕⢕⢕⢕⢕⢕⢕⢕⢕⢕⢕⢕⢕⣱⣿⣿⣿⣿⣿⣿⣿⣿⣿⣿⣿⣿⣿⡇⠀⢕⢕⢕⢕⢕⢕⢕⢕⢕⢕⢕⢕⢕⢕⢕⢕⢕⢕⠀⢕⢕⢕⢕⢕⢕⢕⢕⢕⢕⢕⢕⢕⢕⢕⢕⢕⢕⠀⢕⢕⢕⢕⠑⢕⢕⢕⢕⢕⢕⠕⢕⠀</a:t>
            </a:r>
            <a:br/>
            <a:r>
              <a:t>⡧⢕⢕⢕⢕⢜⢕⢕⢕⢕⢱⢝⢎⢕⢣⢕⢱⢕⢝⢕⢕⢜⢕⢕⢕⢇⢕⢕⣜⡧⢕⢕⢽⢕⢕⠀⠀⠀⠀⠀⠀⠀⢔⠔⠀⠀⠀⠀⢀⠐⠀⠀⠀⠀⠀⠀⠀⠀⠀⠀⠀⠀⠀⠀⠀⠀⠀⠀⠀⠀⠀⠀⠀⠀⠀⠀⠀⠀⠀⠀⠀⠀⠀⠀⠀⠀⠀⠀⠀⠀⠀⠀⠀⠀⠀⠀⠀⠀⠁⠙⢣⡕⢻⣿⣿⣿⣿⣿⣿⣿⣿⣿⣿⣿⣿⣿⣿⣿⣿⣿⣿⣿⡇⢕⢕⢕⢕⢕⢕⢕⢕⢕⢕⢕⢕⢕⢕⢕⢕⢕⢕⢕⢕⢕⢕⢕⢕⢸⣿⣿⣿⣿⢕⢕⢕⢕⢕⢕⢕⢕⢕⢕⢕⢕⢕⢕⢕⢕⢕⢕⣱⢷⣾⣿⣿⣿⣿⣿⣿⣿⣿⣿⣿⣿⣿⣿⣿⡇⢀⢕⢕⢕⢕⢕⢕⢕⢕⢕⢕⢕⢕⢕⢕⢕⢕⢕⢕⠀⢕⢕⢕⢕⢕⢕⢕⢕⢕⢕⢕⢕⢕⢕⢕⢕⢕⢕⠀⢕⢕⢕⢕⢀⢕⢕⢕⢕⢕⢕⢔⢕⠀</a:t>
            </a:r>
            <a:br/>
            <a:r>
              <a:t>⢷⢜⢕⢜⢕⢕⢕⢕⢕⢇⡕⢣⢕⢣⢕⢇⢜⢇⢱⢇⢜⢕⢕⢕⢕⢕⢕⢕⢻⢇⢕⢕⢕⢕⢕⢐⠀⠀⠀⠀⠀⠀⠀⢀⠀⠀⠀⠀⠁⠀⠀⠀⠀⠀⠀⠀⠀⠀⠀⠀⠀⠀⠀⠀⠀⠀⠀⠀⠀⠀⠀⠀⠀⠀⠀⠀⠀⠀⠀⠀⠀⠀⠀⠀⠀⠀⠀⠀⠀⠀⠀⠀⠀⠀⠀⠀⠀⠀⠀⠀⠘⠃⠜⠟⠻⠛⠉⠻⣿⣿⣿⣿⣿⣿⣿⣿⣿⣿⣿⣿⣿⣿⡇⢕⢕⢕⢕⢕⢕⢕⢕⢕⢕⢕⢕⢕⢕⢕⢕⢕⢕⢕⢕⢕⢕⢕⢕⢸⣿⣿⣿⣿⢕⢕⢕⢕⢕⢕⢕⢕⢕⢕⢕⢕⢕⢕⢕⢕⢕⢕⣳⣿⣿⣿⣿⣿⣿⣿⣿⣿⣿⣿⣿⣿⣿⣿⣿⡇⢕⢕⢕⢕⢕⢕⢕⢕⢕⢕⢕⢕⢕⢕⢕⢕⢕⢕⢕⠀⢕⢕⢕⢕⢕⢕⢕⢕⢕⢕⢕⢕⢕⢕⢕⢕⢕⢕⠀⢕⢕⢕⢕⢕⠀⢕⢕⢕⢕⢕⢕⢕⠀</a:t>
            </a:r>
            <a:br/>
            <a:r>
              <a:t>⡷⢕⢕⢕⡕⢵⡝⢱⣕⣕⣜⢕⢵⣕⢧⡱⢕⢱⢇⢕⢕⢅⢕⢕⢕⢕⢕⢕⢕⠑⢕⢕⢕⢕⢕⢕⢀⠀⠀⠀⠀⠀⠀⠐⢀⠄⠀⠀⠀⠀⢀⢕⢕⢕⢔⢄⠀⠀⠀⠀⠀⠀⠀⠀⠀⠀⢀⣴⡇⠀⠀⠀⠀⠀⠀⠀⠀⠀⠀⠀⠀⠀⠀⠀⠀⠀⠀⠀⠀⠀⠀⠀⠀⠀⠀⠀⠀⠀⠀⠀⠀⠐⠀⠀⠀⠀⠀⠀⠘⢿⣿⣿⣿⣿⣿⣿⣿⣿⣿⣿⣿⣿⡇⢕⢕⢕⢕⢕⢕⢕⢕⢕⢕⢕⢕⢕⢕⢕⢕⢕⢕⢕⢕⢕⢕⢕⢕⢸⣿⣿⣿⣿⢕⢕⢕⢕⢕⢕⢕⢕⢕⢕⢕⢕⢕⢕⢕⢕⢕⣱⣿⣿⣿⣿⣿⣿⣿⣿⣿⣿⣿⣿⣿⣿⣿⣿⣿⡇⢕⢕⢕⢕⢕⢕⢕⢔⢕⢕⢕⠁⢕⢕⢕⢕⢕⢕⢕⠀⠕⢕⢕⢕⢕⢕⢕⢕⢕⢕⢕⢕⢕⢕⢕⢕⢕⢕⠀⢕⢕⢕⢕⢕⠀⢕⢕⢕⢕⢕⢕⢕⠀</a:t>
            </a:r>
            <a:br/>
            <a:r>
              <a:t>⣿⣧⡟⢷⣝⢳⣝⢳⣝⡳⣮⣻⣳⣽⢿⢇⣱⡮⢅⢕⠑⢕⢕⢕⢕⢕⣼⣷⡕⢕⢕⢕⢕⢕⢕⢕⢕⠄⠀⠀⠀⠀⠀⠀⠀⠐⠀⠀⠀⠀⠀⢕⢕⢕⢕⢕⢕⢔⢄⢀⠀⠀⠀⠀⣠⣴⣿⣟⢇⠀⠀⠀⠀⠀⠀⠀⠀⠀⠀⠀⠀⠀⠀⠀⠀⠀⠀⠀⠀⠀⠀⠀⠀⠀⠀⠀⢄⢔⠀⠀⠀⠀⠀⠀⠀⠀⠀⠀⠀⢜⣿⣿⣿⣿⣿⣿⣿⣿⣿⣿⣿⣿⡗⢇⢕⢕⢕⢕⢕⢕⢕⢕⢕⢕⢕⢕⢕⢕⢕⢕⢕⢕⢕⢕⢕⢕⢕⢸⣿⣿⣿⣿⢕⢕⢕⢕⢕⢕⢕⢕⢕⢕⢕⢕⢕⢕⢕⢕⢱⣿⣿⣿⣿⣿⣿⣿⣿⣿⣿⣿⣿⣿⣿⣿⣿⣿⣿⡇⠀⢕⢕⢕⢕⢕⢕⢕⠑⢕⢕⢕⢕⢕⢕⢕⢕⢕⢕⠀⠀⢕⢕⢕⢕⢕⢕⢕⢕⢕⢕⢕⢕⢕⢕⢕⢕⢕⠀⢕⢕⢕⢕⢕⠀⠀⢕⢕⢕⢕⢕⢕⠀</a:t>
            </a:r>
            <a:br/>
            <a:r>
              <a:t>⣿⣧⣝⢷⡼⢿⣮⡟⢮⡝⢮⣽⡷⣝⢏⢱⣿⡇⢕⢕⢅⢕⢕⢕⢕⢜⢾⣟⡇⢕⢕⢕⢕⢕⢕⢔⣕⢀⢕⢄⠀⠀⠀⠀⠀⠀⠰⠀⠀⠀⢀⢕⢕⢕⢕⢕⢕⢕⢕⢇⣢⡄⢠⣾⣿⣿⣿⣿⣿⣷⣷⣷⣷⣷⣷⣷⣷⡷⠶⠀⠀⠀⠀⠀⠀⠀⠀⠀⠀⠀⠀⠀⠀⠀⠀⠀⢜⡹⠁⠀⠀⠀⠀⠀⠀⠀⠀⠀⠀⢕⣿⣿⣿⣿⣿⣿⣿⣿⣿⢿⢿⢟⢇⢕⢕⢕⢇⢱⢕⢱⢕⢕⢕⢕⢕⢕⢕⢕⢕⢕⢕⢕⢕⢕⢕⢕⢕⣼⣿⣿⣿⡇⢕⢕⢕⢕⢕⢕⢕⢕⢕⢕⢕⢕⢕⢕⢕⢕⣾⣿⣿⣿⣿⣿⣿⣿⣿⣿⣿⣿⣿⣿⣿⣿⣿⣿⣿⣷⠀⢕⢕⠀⢕⢕⢕⢕⠀⢕⢕⢕⠑⢕⢕⢕⢕⢕⠑⠀⠀⢕⢕⢕⢕⢕⢕⢕⢕⢕⢕⢕⢕⠕⢕⢕⢕⠀⠀⠁⢕⢕⢕⢕⠀⠀⠕⢕⢕⢕⢕⢕⠀</a:t>
            </a:r>
            <a:br/>
            <a:r>
              <a:t>⣿⣿⣳⣷⣟⡳⢧⡝⢧⣝⢷⣝⢟⢟⢱⣿⣝⢕⢕⠑⢕⢕⢕⢕⢕⣼⡗⢾⡇⢕⢕⢕⢕⢕⢕⢜⣵⡕⢕⠁⢕⢀⠀⠀⠀⠀⠀⠀⠀⠀⠁⠑⠕⠕⢕⢕⢕⢕⣕⣵⣿⣧⣿⣿⣿⣿⣿⣿⣿⣿⡟⠙⠙⠉⠉⠁⠀⠀⠀⠀⠀⠀⠀⠀⠀⠀⠀⠀⠀⠀⠀⠀⠀⠀⠀⠀⣇⡁⠀⠀⠀⠀⠀⠀⠀⠀⠀⠀⠀⢸⢟⢟⢏⣝⣏⢹⢇⡱⢕⢱⢕⣱⢕⢕⢕⣕⢵⢕⡱⢕⡣⢕⢕⢕⢕⢕⢕⢕⢕⢕⢕⢕⢕⢕⢕⢕⢕⣿⣿⣿⣿⢕⢕⢕⢕⢕⢕⢕⢕⢱⢗⢱⢗⡱⢜⡕⢕⢸⣿⣿⣿⣿⣿⣿⣿⣿⣿⣿⣿⣿⣿⣿⣿⣿⣿⣿⣿⣿⠀⢕⢕⠀⢕⢕⢕⢕⠀⢕⢕⢕⠄⢕⢕⢕⢕⢕⠀⠀⠀⠁⢕⢕⢕⢕⢕⢕⢕⢕⢕⢕⢕⢔⠕⢕⢕⠀⠀⠀⢕⠑⢕⢕⠀⠀⠀⢕⢕⢕⢕⢕⠀</a:t>
            </a:r>
            <a:br/>
            <a:r>
              <a:t>⣿⣟⡻⣷⣸⢵⢧⢿⣧⣸⣷⣮⣷⢕⣞⢾⣽⢕⢕⢔⢕⢕⢕⢕⢱⣾⣽⡳⡇⢕⢕⢕⢕⢕⢕⣿⣿⡇⢕⢕⢕⢕⢄⠀⠀⠀⠀⠀⠀⠀⠀⠀⠀⠀⠀⠈⠑⠻⢿⣿⣿⣿⣿⣿⣿⣿⣿⣿⣿⣿⣷⣴⣤⣄⣄⣄⣄⣄⣤⣤⣤⣤⢀⠀⠀⠀⠀⠀⠀⠀⠀⠀⠀⠀⠀⣕⡹⢿⢆⠀⠀⠀⠀⠀⠀⠀⠀⠀⠀⢕⡣⢕⡇⢕⢕⢜⢕⢕⢕⢕⢱⢕⢹⢕⢸⢕⡜⢕⡗⢜⢕⢇⢕⢕⢵⢇⢕⢗⢱⢇⢕⢕⣕⢕⢕⢵⢕⢜⣿⣿⣿⣕⢕⣎⣵⣜⡱⢕⡕⢕⣱⢕⣜⢕⢗⣱⡫⣼⣿⣿⣿⣿⣿⣿⣿⣿⣿⣿⣿⣿⣿⣿⣿⣿⣿⣿⣿⣿⡕⢕⢕⠀⠕⢕⢕⢕⠀⠀⢕⢕⢔⠁⢕⢕⢕⢕⠀⠀⠀⠀⠕⢕⢕⢕⢕⢕⢕⢕⢕⢕⢕⢕⠀⢕⢕⠀⠀⠀⢕⠀⢕⢕⢔⠀⠀⢕⢕⢕⢕⢕⠀</a:t>
            </a:r>
            <a:br/>
            <a:r>
              <a:t>⣿⣟⢻⢧⢟⢿⣽⢿⣿⣟⢷⢝⢏⢱⣿⣳⣿⢕⢁⢁⢕⢕⢕⠑⣾⣿⣯⣹⡇⢕⢕⢕⢕⢕⠕⢛⠙⠑⠕⢕⢕⠕⠀⠀⠀⠀⠀⠀⠀⠀⠀⠀⠀⠀⠀⠀⠀⠀⠀⠙⠟⢿⣿⣿⣿⣿⣿⣿⣿⣿⡿⠿⠿⠿⠿⠿⠟⠟⠟⠛⠙⠁⠀⠀⠀⠀⠀⠀⠀⠀⠀⠀⠀⠀⢄⣵⠕⠘⠀⠀⠀⠀⠀⠀⠀⠀⠀⠀⠀⢕⢕⢕⢗⢕⢕⢕⢕⢜⢕⢣⢕⢕⢕⢕⢕⢝⢗⢪⢕⡎⢕⣕⢕⣕⡕⣕⡵⢕⣱⢝⣗⣏⣗⣿⢮⣵⣵⣿⣿⣿⣿⢿⢷⡷⢼⣹⢞⣫⣿⣯⣵⣏⡵⢎⢜⢕⡇⣿⣿⣿⣿⣿⣿⣿⣿⣿⣿⣿⣿⣿⣿⣿⣿⣿⣿⣿⣿⣿⡇⢕⢕⠀⠀⢕⢕⢕⠀⠀⠕⢕⢕⠀⠑⢕⢕⢕⠀⠀⠀⠀⠀⢕⢕⢕⢕⢕⢕⢕⢕⢕⢕⢕⠀⠑⢕⠀⠀⠀⢕⠀⢕⢕⠕⠀⠀⠀⢕⢕⢕⢕⠀</a:t>
            </a:r>
            <a:br/>
            <a:r>
              <a:t>⣷⡝⢷⣜⡹⢧⣕⣵⣷⣟⡯⢽⢇⣸⣝⢿⣿⢕⢕⢕⢕⢕⠅⢄⢝⢝⡕⢕⢕⠀⢕⢕⢕⠁⢕⠕⠀⢀⢔⢜⠁⠀⠀⠀⠀⠀⠀⠀⠀⠀⠀⠀⠀⠀⠀⠀⠀⠀⠀⠀⠀⠀⠈⠙⢿⣿⣿⣿⣿⣿⣿⣷⣔⣄⣀⡀⢀⢀⢀⢀⢀⠀⠀⠀⠀⠀⠀⠀⠀⠀⠀⠀⢠⣴⣾⣿⣶⡔⠀⠀⠀⠀⠀⠀⠀⠀⠀⠀⠀⡕⢕⢕⢗⢱⢕⡱⢕⡇⢕⣗⢵⢕⣕⣵⣵⣵⣕⡪⢵⣾⣽⣗⡯⢵⣫⢽⣻⢽⣞⡹⢞⢗⢫⢝⣫⢟⣏⢝⢞⢽⢟⣯⢇⣜⡝⢗⡺⢵⣽⣵⣞⡵⢞⣇⣕⣯⢸⣿⣿⣿⣿⣿⣿⣿⣿⣿⣿⣿⣿⣿⣿⣿⣿⣿⣿⣿⣿⣿⣧⢕⢕⠀⠀⠕⢕⢕⠀⠀⠀⢕⢕⢔⠀⠕⢕⢕⢔⠀⠀⠀⠀⠁⢕⢕⢕⢕⢕⢕⢕⢕⢕⢕⢀⠀⢕⠀⠀⠀⢕⠀⢕⢕⢀⠀⠀⠀⢕⢕⢕⢕⠀</a:t>
            </a:r>
            <a:br/>
            <a:r>
              <a:t>⣿⡿⢷⡟⢵⢼⡟⢷⡇⢕⢕⢕⢕⢕⢕⢕⢕⢕⢕⡕⢕⢕⢀⢕⡕⢕⢕⢕⡕⢕⢕⢕⢕⠐⠁⠀⢠⢇⠇⠀⠀⠀⠀⠀⠀⠀⠀⠀⠀⠀⠀⠀⠀⠀⠀⠀⠀⠀⠀⠀⠀⠀⠀⠀⠀⠈⠙⠟⢿⣿⣽⣝⣟⢿⢿⠿⠿⢿⠿⠟⠛⠁⠀⠀⠀⠀⠀⠀⠀⠀⠀⠀⠀⢸⢏⠉⠉⠀⠀⠀⠀⠀⠀⠀⠀⠀⠀⠀⢕⢇⢕⣕⡕⢵⣵⣧⣵⣷⣽⣗⡿⣟⣿⢽⣻⢿⣗⡯⣿⣗⣝⣝⢾⣿⣞⡯⣗⢫⢝⣟⢵⣕⡵⣗⣗⢹⢕⣪⣕⣎⢕⣳⡽⣗⣯⣵⣫⡽⣷⡯⢗⡪⢝⣕⡳⡧⣾⣿⣿⣿⣿⣿⣿⣿⣿⣿⣿⣿⣿⣿⣿⣿⣿⣿⣿⣿⣿⣿⣿⡕⢕⠀⠀⠀⢕⢕⠀⠀⠀⠁⢕⢕⢄⠀⠕⢕⢕⠀⠀⠀⠀⠀⠕⢕⢕⢕⢕⢕⢕⢕⢕⢕⢕⠀⠕⠀⠀⠀⠀⠀⢕⢕⢕⠀⠀⠀⢕⢕⢕⢕⠀</a:t>
            </a:r>
            <a:br/>
            <a:r>
              <a:t>⡟⢿⣕⢝⢇⡜⢕⢕⢝⢗⢕⢕⢕⢕⢱⡕⢕⢇⠕⡕⢑⠕⢑⢱⡜⢗⢕⢕⢕⠀⠕⢕⢕⠀⢄⢕⡕⠑⠀⠀⠀⠀⠀⠀⠀⠀⠀⠀⠀⠀⠀⠀⠀⠀⠀⠀⠀⠀⠀⠀⠀⠀⠀⠀⠀⠀⠀⠀⠀⠀⠈⠙⠻⢿⢷⣷⣶⣦⣴⡤⠀⠀⠀⠀⠀⠀⠀⠀⠀⠀⠀⠀⠷⠿⠟⠀⠀⠀⠀⠀⠀⠀⠀⠀⠀⠀⠀⢕⣕⢣⢕⣇⢝⢏⢹⢿⡻⢷⡗⣝⢼⣕⣪⢝⢺⢽⣗⡫⢟⡺⢝⣱⣵⢗⢕⣕⣝⡗⢵⣗⢽⣗⡮⢵⣳⢽⣷⣺⣟⣺⣿⣿⣮⣽⡗⢫⣗⣪⢝⣞⢵⣞⣯⢽⣿⣇⣿⣿⣿⣿⣿⣿⣿⣿⣿⣿⣿⣿⣿⣿⣿⣿⣿⣿⣿⣿⣿⣿⢿⡇⢕⠀⠀⠀⠕⢕⠀⠀⠀⠀⠕⢕⢕⢀⠀⠕⢕⠀⠀⠀⠀⠀⠀⢕⢕⢕⢕⢕⢕⢕⢕⢕⢕⠀⠀⠀⠀⠀⠀⠀⢕⢕⠁⠀⠀⠀⠀⢕⢕⢕⠀</a:t>
            </a:r>
            <a:br/>
            <a:r>
              <a:t>⡿⣧⡜⢕⢕⢕⢇⣕⢕⢧⡕⢱⢕⢕⢕⢕⢜⢇⢔⢕⢣⣕⢕⢕⡕⢕⡕⣝⢔⢀⢄⢔⢔⢕⢕⢕⠑⠀⠀⠀⠀⠀⠀⠀⠀⠀⠀⠀⠀⠀⠀⠀⠀⠀⠀⠀⠀⠀⠀⠀⠀⠀⠀⠀⠀⠀⠀⠀⠀⠀⠀⠀⠀⠀⠀⠀⠀⠀⠀⠀⠀⠀⠀⠀⠀⠀⠀⠀⠀⠀⠀⠀⠀⠀⠀⠀⠀⠀⠀⠀⠀⠀⠀⠀⢄⢔⢕⢕⢕⢕⢕⢕⢝⢗⢱⢕⢜⢝⢗⢧⣽⣗⣮⣕⡺⢽⣗⡮⣗⡮⢽⣗⢿⣗⣷⣽⣻⣷⣵⢿⢿⣳⡼⢿⣾⣿⣷⣿⣽⣿⣯⣟⡻⢽⣟⣻⣷⣷⣕⢿⣿⣿⣿⣿⣿⢹⣿⣿⣿⣿⣿⣿⣿⣿⣿⣿⣿⣿⣿⣿⣿⣿⣿⣿⣿⣿⡿⢇⢜⢎⢕⢕⠀⠀⠀⢕⢕⠀⠀⠀⠀⢕⢕⢕⠀⠀⠑⢕⠀⠀⠀⠀⠀⠀⢕⢕⢕⢕⢕⢕⢕⢕⢕⠀⠀⠀⠀⠀⠀⢀⢕⢕⠀⠀⠀⠀⠀⢕⠁⢕⠀</a:t>
            </a:r>
            <a:br/>
            <a:r>
              <a:t>⣷⢜⢣⣕⢕⢕⢕⢜⢳⣕⢝⢧⡕⢝⢇⡕⢕⢕⢕⢕⢕⢜⢕⢕⡕⢣⡼⣫⣾⣿⡯⢕⢕⢱⠇⢅⢄⢀⠀⠀⠀⠀⠀⠀⠀⠀⠀⠀⠀⠀⠀⠀⠀⠀⠀⠀⠀⠀⠀⠀⠀⠀⠀⠀⠀⠀⠀⠀⠀⠀⠀⠀⠀⠀⠀⠀⠀⠀⠀⠀⠀⠀⠀⠀⠀⠀⠀⠀⠀⠀⠀⠀⠀⠀⠀⠀⠀⠀⠀⠀⠀⠀⠀⠀⠀⢇⢕⢕⢜⢕⢇⢕⡕⢱⢕⢣⢽⣗⢪⣕⡇⢼⢗⢺⢿⢳⣼⣽⣕⢪⣿⣿⣽⣷⡯⣿⡾⢽⣟⡯⢽⣳⢿⣗⣳⣯⣟⡳⢽⣽⢽⢗⣻⣽⣷⡽⣗⡳⢷⡜⣿⣿⣿⣿⣿⣾⣿⣿⣿⣿⣿⣿⣿⣿⣿⣿⣿⣿⣿⣿⣿⣿⣿⣿⣿⡿⢱⢇⢕⢕⡕⢕⠀⠀⠀⠁⢕⠀⠀⠀⠀⠁⢕⢕⢕⠀⠀⠁⠀⢱⡄⠀⠀⠀⠁⢕⢕⢕⠀⢕⢕⢕⢕⠀⠀⠀⠀⠀⠀⢕⢕⢕⠀⠀⠀⠀⠀⢕⠀⢕⠀</a:t>
            </a:r>
            <a:br/>
            <a:r>
              <a:t>⡟⢷⡕⢕⢕⢕⢕⢕⢕⡜⢳⣕⢕⢣⢕⢝⢇⢕⢱⢕⢜⢗⢕⢕⢹⢏⣾⣿⣿⢟⢕⢕⠁⠀⠀⠁⠁⠁⢀⠀⠀⠀⠀⠀⠀⠀⠀⠀⠀⠀⠀⠀⠀⠀⠀⠀⠀⠀⠀⠀⠀⠀⠀⠀⠀⠀⠀⠀⠀⠀⠀⠀⠀⠀⠀⠀⠀⠀⠀⠀⠀⠀⠀⠀⠀⠀⠀⠀⠀⠀⠀⠀⠀⠀⠀⠀⠀⠀⠀⠀⠀⠀⠀⠀⢔⡳⢕⢕⡗⢵⣝⢕⢕⢕⢗⢜⢕⢕⢕⢕⢵⢕⢇⢕⣕⢱⢜⡟⢽⣟⢿⢽⣿⡗⢹⢟⢯⢝⣗⢽⣗⡷⢿⣗⢿⣷⣗⣽⢻⡗⢑⠁⠁⠘⠟⢮⣽⢞⣿⣷⢻⣿⣿⣿⣿⣿⣿⣿⣿⣿⣿⣿⣿⣿⣿⣿⣿⣿⣿⣿⣿⣿⣿⣿⡿⡗⢕⢕⢱⡕⢪⡕⢀⠀⠀⠀⠑⠀⠀⠀⠀⠀⠑⢕⢕⢕⠀⠀⠀⠁⢿⡄⠀⠀⠀⠕⢕⢕⠀⠁⢕⢕⢕⠀⠀⠀⠀⠀⠀⢕⢕⢕⠀⠀⠀⠀⠀⠕⠀⢕⠀</a:t>
            </a:r>
            <a:br/>
            <a:r>
              <a:t>⢿⢧⢕⢕⡕⢕⢕⢕⢕⢕⢕⢕⢗⢕⢜⢳⡕⢜⢧⡕⢕⢧⢕⢕⢕⢿⣿⢯⠕⠑⠁⠀⠀⠀⠀⠀⠀⠀⠀⠀⠀⠀⠀⠀⠀⠀⠀⠀⠀⠀⠀⠀⠀⠀⠀⠀⠀⠀⠀⠀⠀⠀⠀⠀⠀⠀⠀⠀⠀⠀⠀⠀⠀⠀⠀⠀⠀⠀⠀⠀⠀⠀⠀⠀⠀⠀⠀⠀⠀⠀⠀⠀⠀⠀⠀⠀⠀⠀⠀⠀⠀⢄⢔⢜⢇⢮⣕⢕⢼⣕⣇⣝⢗⢵⣕⡕⢕⢕⢕⢝⢕⢕⢕⣕⢇⢕⡕⢕⣕⢇⢜⣗⢳⢕⣗⢧⣝⣗⢧⣽⡷⢯⣟⣳⢽⣟⣿⣿⢏⢕⠀⠀⠀⠀⠀⠀⠑⢳⣿⣿⡏⣿⣿⡿⣿⣿⣿⣿⣿⣿⣿⣿⣿⣿⣿⣿⣿⣿⣿⣿⣿⣿⣿⣿⢕⢕⢪⢱⢎⢵⣕⢇⠁⠀⠀⠀⠀⠀⠀⢀⠀⠀⠀⠑⢕⢕⢕⠀⠀⠀⢸⣿⣔⠀⠀⠀⢕⢕⠀⠀⢕⢕⠑⢄⡄⠀⠀⠀⢔⢕⢕⠄⠀⠀⠀⠀⠀⠀⠀⠁⠀</a:t>
            </a:r>
            <a:br/>
            <a:r>
              <a:t>⣯⡝⢕⢕⢕⢕⢕⣕⢕⢕⡜⢕⣕⢜⢻⢕⢜⢱⣕⢜⢱⣕⡕⢕⠜⠃⠁⠀⠀⠀⠀⠀⠀⠀⠀⠀⠀⠀⠀⠀⠀⠀⠀⠀⠀⠀⠀⠀⠀⠀⠀⠀⠀⠀⠀⠀⠀⠀⠀⠀⠀⠀⠀⠀⠀⠀⠀⠀⠀⠀⠀⠀⠀⠀⠀⠀⠀⠀⠀⠀⠀⠀⠀⠀⠀⠀⠀⠀⠀⠀⠀⠀⠀⠀⠀⠀⠀⠀⠀⠀⢕⢕⢕⣕⡕⢳⢮⣝⡗⢼⣝⢣⢜⣗⢣⢝⢕⢕⣕⢕⢕⢕⢕⢱⢕⡕⢜⢝⢇⢜⢕⢇⢝⡗⢱⢕⢕⢻⢿⡾⣿⢟⡗⢿⣟⣟⢏⢇⢕⢕⠀⠀⠀⠀⠀⠀⠀⠀⢹⣿⣟⡸⣿⢧⣿⣿⣿⣿⣿⣿⣿⣿⣿⣿⣿⣿⣿⣿⣿⣿⣿⣿⣿⣇⣵⢵⣕⢵⢵⣕⣇⡕⢕⠀⠀⠀⠀⠀⠀⢱⡇⠀⠀⠀⠑⢕⢕⢔⠀⠀⠀⢿⣿⣔⠀⠀⠀⢕⠀⠀⠕⢕⠀⢱⣇⠀⠀⠀⠑⠀⠀⠀⠀⠀⠀⠀⠀⠀⡇⠀⠀</a:t>
            </a:r>
            <a:br/>
            <a:r>
              <a:t>⡿⢷⣕⢜⢧⡕⢕⢜⣇⢕⢹⢵⡕⢕⢧⡕⢕⢕⡜⢻⠕⢙⠅⠐⢄⠐⠀⠀⠀⠀⠀⢀⠀⠀⠀⠀⠀⠀⠀⠀⠀⠀⠀⠀⠀⠀⠀⠀⠀⠀⠀⠀⠀⠀⠀⢀⠀⠀⠀⠀⠀⠀⠀⠀⠀⠀⠀⠀⠀⠀⠀⠀⠀⠀⠀⠀⠀⠀⠀⠀⠀⠀⠀⠀⠀⠀⠀⠀⠀⠀⠀⠀⠀⠀⠀⠀⠀⢀⢠⣰⢷⢵⡝⢳⢜⡝⢳⢕⢕⢵⢜⢝⢳⢕⣕⢇⢜⡗⢣⢜⡕⢣⢕⢕⢕⢕⢕⢕⢕⢧⣜⣝⢗⢮⢕⢣⢼⣕⢣⢼⡕⢳⢽⣻⢿⣝⠕⢕⢕⢕⢀⠀⠀⠀⠀⠀⠀⠀⠀⢏⡕⢇⣿⣼⣿⣿⣿⣿⣿⣿⣿⣿⣿⣿⣿⣿⣿⣿⣿⣿⣿⣿⣿⣿⣿⣿⣿⣷⣷⣷⡗⢜⢕⢔⠀⠀⠀⠀⠀⢸⣇⠀⠀⠀⠀⠁⢕⢕⠀⠀⠀⢸⣿⣿⣆⠀⠀⠀⠀⠀⠀⢑⠀⢸⡟⠀⠀⠀⠀⠀⠀⠀⠀⠀⠀⠀⠀⢱⠃⢅⠀</a:t>
            </a:r>
            <a:br/>
            <a:r>
              <a:t>⣷⡕⢜⢇⢕⢝⢣⢕⢝⢇⢕⢕⢝⢕⡕⢝⢧⠜⢘⠅⠐⠁⠀⢕⠀⠀⠀⠀⣄⣴⢞⠁⠀⠀⠀⠀⠀⠀⠀⠀⠀⠀⠀⠀⠀⠀⠀⠀⠀⠀⠀⠀⠀⠀⢄⢕⢄⠀⠀⠀⠀⠀⠀⠀⠀⠀⠀⠀⠑⠔⡀⠀⠀⠀⠀⠀⠀⠀⠀⠀⠀⠀⠀⠀⠀⠀⠀⠀⠀⠀⠀⠀⢀⡠⡄⢰⢴⡝⢗⢜⡕⢇⢜⡕⢱⢕⡕⢱⣕⡕⢕⢕⡕⢕⢸⡝⢇⢵⣕⢕⢕⢕⢣⢜⡗⢣⢕⡕⢕⢕⡕⢕⢇⢕⢱⢜⣕⢣⢝⡗⢪⢝⢗⢼⢝⢕⠁⢕⢕⢕⢕⠀⠀⠀⠀⠀⠀⠀⠀⠑⢕⢕⢜⢻⣿⣿⣿⣿⡿⣿⣿⣿⣿⣿⣿⣿⣿⣿⣿⣿⣿⣿⣿⣿⣿⣿⣿⣿⡟⢟⣕⢮⡕⢕⢕⠀⠀⠀⠀⣼⣿⢀⠀⠀⠀⠀⠀⢕⠀⢰⢀⠁⣿⣿⣿⡔⠀⠀⠀⠀⠀⠀⠀⣾⡇⢄⠀⠀⠀⠀⠀⠀⠀⠀⠀⠀⢀⡟⠀⠕⠀</a:t>
            </a:r>
            <a:br/>
            <a:r>
              <a:t>⢜⢝⢧⢕⢕⢕⢕⢝⢕⢕⢕⣕⠕⠑⢁⠅⠐⠁⠀⠀⠀⠀⠀⠀⢀⡰⣢⣜⢎⠝⠀⠀⠀⠀⠀⠀⠀⠀⠀⠀⠀⠀⠀⠀⠀⠀⠀⠀⠀⠀⠀⠀⠀⠀⢕⢔⢄⠀⠀⠀⠀⠀⠀⠀⠀⠀⠀⠀⠀⠀⠈⠆⢄⠀⠀⠀⠀⠀⠀⠀⠀⠀⠀⠀⠀⢰⣔⣄⣤⣤⡄⢔⢳⢵⢕⢕⢳⣜⢕⢣⢜⢟⢷⣵⡟⢧⢝⢗⢧⣽⢗⢕⣕⡜⣣⣕⡝⢳⢼⣕⢳⢜⣗⢣⢜⡝⢣⢜⡗⢇⢝⢗⢇⢕⡜⢗⢜⢝⡳⣜⣕⡷⢵⣗⡗⠁⠀⠀⠁⠁⠁⠔⠀⠀⠀⠀⠀⠀⠀⠀⠑⠀⠕⠑⠁⠁⠀⠀⠀⠀⠀⠁⠉⠝⢿⣿⣿⣿⣿⣿⣿⣿⣿⣿⣿⣿⡿⢫⢱⡝⡸⢽⢣⢫⡕⢕⠀⠀⢀⣿⣿⡇⠀⠀⢄⠀⠀⠀⠀⢸⣧⢀⢿⣿⣿⣿⡄⠀⠀⠀⠀⠀⠀⣿⢕⢾⡇⠀⠀⠀⠀⠀⢀⣱⢔⢴⡼⣇⢀⠀⠀</a:t>
            </a:r>
            <a:br/>
            <a:r>
              <a:t>⣧⣕⡕⢳⣧⡕⢱⡷⠇⢋⠅⠐⠑⠁⠀⠀⠀⠀⠀⢀⢀⡄⢔⣱⣿⣿⣽⡗⠑⠀⠀⠀⠀⠀⠀⠀⠀⠀⠀⠀⠀⠀⠀⠀⠀⠀⠀⠀⠀⠀⠀⠀⠀⠀⠑⢕⢕⠀⠀⠀⠀⠀⠀⠀⠀⠀⠀⠀⠀⠀⠀⢕⢕⢕⢄⡀⠀⠀⠀⠀⠀⠀⠀⠀⠀⢑⢿⣿⣿⣿⣿⣧⡕⢕⢕⢗⢕⣜⢕⢇⣕⡝⢳⢵⣝⣗⣧⣝⢕⢸⣝⢗⢵⣝⣳⡕⢕⢕⢕⢜⢕⢱⢜⡕⢇⢕⡕⢗⢽⣕⣣⣽⣳⢷⣿⣟⣿⣿⣽⣟⣿⣝⣟⣾⡇⠀⠀⠀⠀⢀⢄⢀⠁⠔⢄⠀⠀⠀⠀⠀⠀⠀⢀⢀⢄⢄⢔⢔⢔⢔⢔⢔⢀⠀⠁⢹⣿⣿⣿⣿⣿⣿⣿⣿⣿⢏⣕⣕⣕⣕⣱⣕⣸⣇⣵⣕⠀⠀⢸⣻⣿⣧⠀⠀⢸⣷⡄⠀⠀⠕⣿⣧⢸⣿⣿⣿⡇⠀⠀⠀⠀⠀⢕⣷⣾⣿⣷⣴⣦⣴⣖⣷⣧⣷⣺⣮⣿⣿⣿⣿⠀</a:t>
            </a:r>
            <a:br/>
            <a:r>
              <a:t>⠛⠛⠛⠛⠛⠛⠛⠀⠀⠀⠀⠀⠀⠀⠀⠀⠀⠐⠓⠓⠋⠑⠛⠛⠛⠛⠛⠁⠀⠀⠀⠀⠀⠀⠀⠀⠀⠀⠀⠀⠀⠀⠀⠀⠀⠀⠀⠀⠀⠀⠀⠀⠀⠀⠀⠀⠁⠀⠀⠀⠀⠀⠀⠀⠀⠀⠀⠀⠀⠀⠀⠘⠚⠛⠓⠊⠑⠀⠀⠀⠀⠀⠀⠀⠀⠘⠃⠙⠛⠛⠛⠛⠃⠓⠊⠛⠓⠓⠓⠓⠛⠛⠓⠓⠛⠛⠓⠚⠛⠓⠘⠛⠓⠛⠛⠓⠃⠑⠓⠓⠓⠓⠚⠓⠓⠓⠚⠛⠛⠛⠛⠛⠛⠛⠛⠛⠛⠛⠛⠛⠛⠛⠛⠛⠑⠑⠑⠐⠀⠑⠑⠑⠑⠐⠀⠑⠐⠐⠀⠀⠐⠑⠑⠑⠑⠑⠑⠑⠑⠑⠑⠑⠑⠑⠀⠁⠛⠛⠛⠛⠛⠛⠛⠛⠑⠛⠛⠛⠛⠛⠛⠛⠛⠛⠛⠛⠑⠐⠛⠛⠛⠛⠀⠀⠑⠛⠛⠂⠀⠀⠛⠛⠛⠛⠛⠛⠃⠀⠐⠐⠀⠀⠘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0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⣵⢱⣿⣿⣿⢕⢕⢕⢕⢜⢕⢕⢕⢕⢕⢜⢇⢾⡟⢟⢟⣟⣿⣻⢕⢕⢕⢕⢕⢕⢕⢕⢕⢕⢕⢕⢕⢕⢕⢕⢕⢕⢕⢕⢕⢕⢕⢕⢕⢕⢕⢕⢕⢕⢺⢿⣯⣽⣽⣿⣟⣟⣻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⢹⡕⣿⣿⢟⢕⣱⣵⣵⢟⡇⢕⢕⢕⢕⢕⢞⢕⢕⢕⢜⢝⢝⢝⢕⢕⢕⢕⢕⢕⢕⢕⢕⢕⢕⢕⢕⢕⢕⢕⢕⢕⢕⢕⢕⢕⢕⢕⢕⢕⢕⢕⢕⢕⢕⢕⢝⢻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⡜⢷⢹⡏⢕⣱⣿⣿⣿⡏⢕⢕⢕⢕⢕⢕⢕⢕⢕⢕⢕⢕⢕⢕⢕⢕⢕⢕⢕⢕⢕⢕⢕⢕⢕⢕⢕⢕⢕⢕⢕⢕⢗⢞⢟⢿⢿⢿⢿⢷⢗⢗⢇⢕⢕⢷⢧⢕⢸⣝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⣧⢕⢕⢿⣿⣿⣏⢕⢕⢕⢕⢕⢕⢕⢕⢕⢕⢕⢕⢕⢕⢕⢕⢕⢕⢕⢕⢕⢕⢕⢕⢕⢕⢕⢕⢕⢕⢕⣱⣿⣧⢕⢕⢕⢕⢕⢕⢕⢕⢕⢕⢕⢕⢕⢕⢕⢕⢕⢝⢻⢻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⢜⢕⢝⢕⢕⢕⢕⢕⢕⢕⢕⢕⢕⢕⢕⢕⢕⢕⢕⢕⢕⢕⢕⢕⢕⢕⢕⢕⢕⢕⢕⢕⢕⣸⣿⣿⣿⣧⢕⢕⢕⢕⢕⢕⢕⢕⢕⢕⢕⢕⢕⢕⢕⢕⢕⢕⢕⢜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⢱⣿⣿⣿⣿⣿⣧⢕⢕⢕⢕⢕⢕⢕⢕⢕⢕⢕⢕⢕⢕⢕⢕⢕⢕⢕⢕⢝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⣿⢿⣿⣿⣿⡿⢏⢸⢟⣿⣿⣿⣿⣿⣿⣿⣿⣿⣿⣿⣿⣿⣿⣿⣿⣿⣿⣿⣿⣿⣿⣿⣿⣿⣿⣿⣿⣿⣿⣿⣿⣿⣿⣿⣿⣿⣿⣿⣿⣿⣿⣿⣿⣿⣿⣿⣿⣿⣿⣿⣿⣿⣿⣿⣿⣿⣿⣿⣿⣿⣿⣿⣿⣿⣿⣿⣿⣿⣿⣿⣿⣿⣿⣿⣿⣿⣿⣿⣿⣿⣿⣿⣿⣿⣿⣿⣿⢇⢕⢕⢕⣱⣵⢗⢕⢕⢕⢕⢕⢕⢕⢕⢕⢕⢕⢕⢕⢕⢕⢕⢕⢕⢕⢕⢕⢕⢕⢕⢕⢕⢕⢕⣾⣿⣿⣿⣿⣿⣿⣇⢕⢕⢕⢕⢕⢕⢕⢕⢕⢕⢕⢕⢕⢕⢕⢕⢕⢕⢕⢕⢜⢻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⡷⢕⢕⣾⣿⣿⣿⣿⣿⣿⣿⣿⣿⣿⣿⣿⣿⣿⣿⣿⣿⣿⣿⣿⣿⣿⣿⣿⣿⣿⣿⣿⣿⣿⣿⣿⣿⣿⣿⣿⣿⣿⣿⣿⣿⣿⣿⣿⣿⣿⣿⣿⣿⣿⣿⣿⣿⣿⣿⣿⣿⣿⣿⣿⣿⣿⣿⣿⣿⣿⣿⣿⣿⣿⣿⣿⣿⣿⣿⣿⣿⣿⣿⣿⣿⣿⣿⣿⣿⣿⢟⢕⢕⣱⣾⢿⢏⢕⢕⢕⢕⢕⢕⢕⢕⢕⢕⢕⢕⢕⢕⢕⢕⢕⢕⢕⢕⢕⢕⢕⢕⢕⢕⢕⢕⢕⢸⣿⣿⣿⣿⣿⣿⣿⣿⡕⢕⢕⢕⢕⢕⢕⢕⢕⢕⢕⢕⢕⢕⢕⢕⢕⢕⢕⢕⢕⢕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⢕⢕⢕⣿⣿⢸⣿⡇⢟⢗⢕⡕⣜⢿⣿⣿⣿⣿⢿⢿⡿⢻⣿⣿⣿⣿⣿⣿⣿⣿⣿⣿⣿⣿⣿⣿⣿⣿⣿⣿⡿⢿⢿⢿⢿⢿⢿⣿⢟⢟⢿⢿⢿⢿⢿⢿⢿⢿⢿⢿⢿⢿⢿⢿⢟⢟⢟⢟⢟⢟⢟⢟⢟⢟⢟⢟⢟⢟⢟⢟⢟⢟⢟⢻⣿⣿⣿⣿⡟⢟⢟⢿⢿⢿⢿⢿⢿⢟⢕⢕⣱⡾⢏⢕⢕⢕⢕⢕⢕⢕⢕⢕⢕⢕⢕⢕⢕⢕⢕⢕⢕⢕⢕⢕⢕⢕⢕⢕⢕⢕⢕⢕⢕⢕⢕⣿⣿⣿⡿⢟⢿⣿⣿⣿⣿⢕⢕⢕⢕⢕⢕⢕⢕⢕⢕⢕⢕⢕⢕⢕⢕⢕⢕⢕⢕⢕⢜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⢝⢝⢜⢝⢕⢑⢕⢕⣕⡜⣧⢕⢕⢕⢕⡇⢸⢕⢕⢕⢕⢕⢕⢕⢕⢕⢕⢕⢕⢕⢕⢕⢕⢕⢕⢕⢕⢕⢕⢕⢕⢕⢕⢸⡏⢕⢕⢕⢕⢕⢕⢕⢕⢕⢕⢕⢕⢕⢕⢕⢕⢕⢕⢕⢕⢕⢕⢕⢕⢕⢕⢕⢕⢕⢕⢕⢕⢕⢕⢕⢸⣿⣿⣿⣿⢕⢕⢕⢕⢕⢕⢕⢕⢕⢕⢕⢞⢕⢕⢕⢕⢕⢕⢕⢕⢕⢕⢕⢕⢕⢕⢕⢕⢕⢕⢕⢕⢕⢕⢕⢕⢕⢕⢕⢕⢕⢕⢕⢕⢕⢕⢕⣿⣿⣿⢕⢕⢕⢕⢹⣿⣿⡇⢕⢕⢕⢕⢕⢕⢕⢕⢕⢕⢕⢕⢕⢕⢕⢕⢕⢕⢕⢕⢕⢻⣿⣿⣿⣿⣿⠀</a:t>
            </a:r>
            <a:br/>
            <a:r>
              <a:t>⣿⣿⣿⣿⣿⣿⣿⣿⣿⣿⣿⣿⣿⣿⣿⣿⣿⣿⣿⣿⢸⣿⣿⣿⣿⣿⣿⣿⣿⣿⣿⣿⣿⣿⣿⣿⣿⣿⣿⣿⣿⣿⣿⣿⣿⣿⣿⣿⣿⣿⣿⢕⣿⢸⡇⢕⢽⡇⢕⢕⢕⣕⡕⣕⣵⣕⣕⢕⣕⢕⢕⢕⢕⢖⢇⢕⢕⢕⠟⢇⢹⣇⢕⢕⢕⡇⢸⢕⢕⢕⢕⢕⢕⢕⢕⢕⢕⢕⢕⢕⢕⢕⢕⢕⢕⢕⢕⢕⢕⢕⢕⢕⢕⢸⡇⢕⢕⢕⢕⢕⢕⢕⢕⢕⢕⢕⢕⢕⢕⢕⢕⢕⢕⢕⢕⢕⢕⢕⢕⢕⢕⢕⢕⢕⢕⢕⢕⢕⢕⢕⢸⣿⣿⣿⣿⢕⢕⢕⢕⢕⢕⢕⢕⡱⢇⢕⢕⢕⢕⠁⠀⢁⢕⢕⢕⢕⢕⢕⢕⢕⢕⢕⢕⢕⢕⢕⢕⢕⢕⢕⢕⢕⢕⢕⢕⢕⢕⢕⢕⢕⢕⢕⣿⣿⣿⣷⣕⣕⣵⣿⣿⣿⡇⢕⢕⢕⢕⢕⢕⢕⢕⢕⢕⢕⢕⢕⢕⢕⢕⢕⢕⢕⢕⢕⢸⢿⢿⢿⢿⢿⠀</a:t>
            </a:r>
            <a:br/>
            <a:r>
              <a:t>⣿⣿⣿⣿⣿⣿⣿⣿⣿⣿⣿⣿⣿⣿⣿⣿⣿⣿⣿⣿⢜⣿⣿⣿⣿⣿⣿⣿⣿⣿⣿⣿⣿⣿⣿⣿⣿⣿⣿⣿⣿⣿⣿⣿⣿⣿⣿⣿⣿⣿⣿⢕⣿⢺⡇⢕⣪⣵⣷⣿⣿⣿⣿⡿⢿⣟⣟⣟⢕⡕⣟⣗⣎⡕⢕⢕⠄⢑⢧⡱⡕⢕⢕⢕⢕⣇⡜⣕⢕⢕⢕⢕⢕⢕⢕⢕⢕⢕⢕⢕⢕⢕⢕⢕⢕⢕⢕⢕⢕⢕⢕⢕⢕⢸⡇⢕⢕⢕⢕⢕⢕⢕⢕⢕⢕⢕⢕⢕⢕⢕⢕⢕⢕⢕⢕⢕⢕⢕⢕⢕⢕⢕⢕⢕⢕⢕⢕⢕⢕⢕⣾⣿⣿⣿⣿⢕⢕⢕⢕⢕⢕⢕⢞⢕⢕⢕⢕⢕⢔⠀⢔⢕⢕⢕⢕⢕⢕⢕⢕⢕⢕⢕⢕⢕⢕⢕⢕⢕⢕⢕⢕⢕⢕⢕⢕⢕⢕⢕⢕⢕⢕⢕⢻⣿⣿⣿⣿⣿⣿⣿⣿⣿⢇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⡿⣪⣷⣿⣿⣿⣿⣿⢟⣫⣵⣾⣿⣿⣿⢣⣿⢣⣿⣿⣿⣿⣿⣧⠐⢕⢜⢇⣿⡕⢕⢕⠈⠙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⢝⢿⣿⣿⣿⣿⣿⢿⢏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⣽⣿⣿⣿⣿⡿⣫⣵⣿⣿⣿⣿⣿⣿⢇⣿⣿⢸⣿⣿⣿⣿⣿⣿⣇⠑⠕⢕⢸⣷⡕⢕⢕⢔⠀⢕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⣾⣿⣿⣿⡿⣫⣾⣿⣿⣿⣿⣿⣿⣿⡟⣾⣿⡇⣿⣿⣿⣿⣿⣿⣿⣿⣇⠁⢕⢸⣿⣧⠕⢕⢕⢕⢕⢕⢝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⡏⣼⣿⣿⣿⢟⣼⣿⣿⣿⣿⣵⣿⣿⣿⣿⣹⣿⣿⡇⣿⣿⣿⣿⣿⣿⣿⣿⢿⣧⢀⢜⣿⣿⡕⢔⢕⢕⢕⢕⢕⢕⠔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⡕⣕⣵⣝⣝⣸⣿⣿⣿⢏⣾⣿⡟⣿⢟⣾⣿⣿⣿⣿⢇⣿⣿⣿⢸⣿⣿⣿⣿⣿⣿⣿⣿⡟⣿⢕⢱⣿⣿⡇⠑⢕⢕⠕⠑⢑⢡⣷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⣼⣿⣻⣿⣿⣿⣿⣿⣿⢏⣾⣿⣏⣾⢯⣿⣿⣿⣿⣿⡿⣸⣿⣿⣿⢸⣿⣿⣿⣿⣿⣿⣿⣿⣷⢹⢕⢸⣿⣿⡇⢔⢕⢕⢕⡕⠱⠾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⡟⢕⣾⣿⣿⣿⣟⢿⢿⡿⢸⡟⣾⣿⣟⣾⢏⣿⣿⣿⣿⣿⡿⢗⡿⢟⣹⣾⢜⣿⣿⣿⣿⣿⣿⣿⣿⣿⢕⢱⢏⣿⣿⢇⠑⠑⠅⠄⢱⢔⢄⠁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⡿⢜⣿⢿⢿⣜⡻⢷⠕⢕⢜⢱⣿⣿⣿⡿⣼⣿⣿⣿⣿⡿⢕⢕⢷⣾⣿⡟⣿⣿⣿⣿⣿⣿⣿⣿⣿⣿⢕⠘⢘⠋⠁⣰⢰⡄⠀⠑⠕⠕⠁⠔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⣷⡱⡝⡣⢕⢹⢇⣵⣷⢇⢕⣾⣿⣿⣿⢣⣿⣿⣿⣿⣿⣣⢱⢇⣿⣟⣟⢱⣿⡿⣿⣿⣿⣿⣿⣿⣿⡿⢕⠄⠄⢄⢕⣿⢺⡇⢕⢔⢕⢕⢕⢕⢜⢕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⢜⢕⢕⡇⢮⣻⢣⣷⡇⣿⣿⣿⡏⣼⣿⢿⣿⣿⣿⡿⡸⣸⣿⣿⣿⣿⡿⢸⣿⣿⣿⣿⣿⣿⣿⡇⢕⣿⣷⢕⣸⣿⢸⢕⡕⣱⡕⢕⣵⡕⢕⢕⢕⢕⢕⢸⣿⣿⣿⣿⣿⣿⣿⣿⣿⣿⣿⣿⣿⣿⣿⣿⣿⣿⣿⣿⣿⣿⣿⣿⣿⣿⢕⢕⢕⢕⢕⢕⢕⢕⢕⢕⢕⢕⢕⢕⢕⢕⢕⢕⢕⢕⢕⢕⢕⢕⢕⢸⣿⣿⣿⣿⢕⢕⢕⢕⢕⢕⢕⢕⢕⢕⢕⢕⢕⢕⢕⢕⣑⢑⢕⢕⢕⢕⢕⢑⠕⢕⢅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⢿⡟⢻⣿⣿⣿⣿⣿⣿⣿⣿⣿⣿⣿⣿⣿⣿⣿⣿⣿⣿⣿⣿⣿⣿⡇⢕⢕⣱⡕⢱⡜⢝⡳⢷⣿⣟⡯⢱⣿⢏⣾⣿⣿⣿⢇⡇⣿⣿⣿⣿⣿⢇⢸⣿⣿⣿⣿⣿⣿⣿⢕⢱⣿⡿⢸⢻⡟⡞⡸⢇⣿⡇⢕⣿⡇⢕⢕⢸⣿⣿⣿⣿⣿⣿⣿⣿⣿⣿⣿⣿⣿⣿⣿⣿⣿⣿⣿⣿⣿⣿⣿⣿⣿⣿⣿⣿⣿⢕⢕⢕⢕⢕⢕⢕⢕⢕⢕⢕⢕⢕⢕⢕⢕⢕⢕⢕⢕⢕⢕⢕⢕⢕⢸⣿⣿⣿⣿⢕⢕⢕⢕⢕⢕⢕⢕⢕⢕⢕⢕⢕⢕⢕⢄⣿⡇⢕⢕⢕⢕⢕⢕⢕⢕⢜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⢏⣕⣣⣵⣾⣷⡹⣿⣿⣿⣿⣿⣿⣿⣿⣿⣿⣿⣿⣿⣿⣿⣿⣿⣿⣿⣿⡿⣇⣵⣿⢟⠀⠀⢸⢕⢑⢸⣿⣗⡇⣾⢏⢇⣿⣿⣿⡟⣼⢳⣷⣷⣽⣽⡏⣞⡸⣿⣿⣿⣿⣿⢻⢜⢕⣼⣽⡇⡏⢾⢣⢇⣵⢕⣿⡇⢕⣿⡇⢕⢕⢜⢟⢟⢻⣿⣿⣿⣿⣿⣿⣿⣿⣿⣿⣿⣿⣿⣿⣿⣿⣿⣿⣿⣿⣿⣿⣿⣿⣿⡿⢕⢕⢕⢕⢕⢕⢕⢕⢕⢕⢕⢕⢕⢕⢕⢕⢕⢕⢕⢕⢕⢕⢕⢕⢕⢸⣿⣿⣿⣿⢕⢕⢕⢕⢕⢕⢕⢕⢕⢕⢕⢕⢕⢕⢕⢔⣿⣿⡕⢕⢕⢕⢕⢕⢜⢕⢕⢕⢕⢕⢕⢕⢕⢕⢕⢕⢁⢕⢑⢕⢕⢕⢕⢕⢕⢕⢕⢕⢕⢕⢕⢕⢕⢕⢕⢕⢕⢕⢕⢕⢕⢕⢕⢕⢕⢕⢕⢕⢕⢕⢕⢕⢕⢕⢕⢕⢕⢕⢕⢕⢕⢕⢕⢕⢕⢕⠀</a:t>
            </a:r>
            <a:br/>
            <a:r>
              <a:t>⣿⣿⣿⣿⣿⣿⣿⣿⣿⣿⣿⣿⣿⣧⢝⣏⢻⡟⡿⢇⢹⣿⣿⣿⣿⣿⣿⣿⣿⣿⣿⣿⣿⣿⣿⣿⣿⣿⣿⢫⡾⢟⡿⢗⠀⠀⠀⢜⡜⢱⣸⣿⢽⢧⢣⡏⢕⣿⣿⣿⢕⠛⠘⠏⠹⠽⢟⣷⣿⣿⣿⡝⣿⢿⣿⡜⢇⠱⢝⠛⠑⢣⢜⡜⢸⣿⢕⣿⡇⢕⣿⡇⢕⢕⢱⣾⣿⣿⣿⣿⣿⣿⣿⣿⣿⣿⣿⣿⣿⣿⣿⣿⣿⣿⣿⣿⣿⣿⣿⣿⣿⣿⣿⡇⢕⢕⢕⢕⢕⢕⢕⢕⢕⢕⢕⢕⢕⢕⢕⢕⢕⢕⢕⢕⢕⢕⢕⢕⢕⢸⣿⣿⣿⣿⢕⢕⢕⢕⢕⢕⢕⢕⢕⢕⢕⢕⢕⢕⢔⢕⣿⣿⣧⠕⢕⢕⢷⣕⣿⣇⢕⢕⢕⣵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⣧⡜⠑⠵⠇⠀⠁⠹⣿⣿⣿⣿⣿⣿⣿⣿⣿⣿⣿⣿⣿⣿⣿⢟⡵⢏⣱⡾⢕⠐⠀⠀⠀⢱⢱⡇⣿⡏⣿⢅⡸⢕⢜⡟⣿⡟⣾⢜⢕⢄⢄⡄⣕⣾⣿⣿⣿⣷⣿⣼⣝⢃⢐⢔⢄⣾⣱⢣⡟⣼⢸⣿⢕⣿⡇⢕⣿⡇⢕⢕⢸⣿⣿⣿⣿⣿⣿⣿⣿⣿⣿⣿⣿⣿⣿⣿⣿⣿⣿⣿⣿⣿⣿⣿⣿⣿⣿⣿⣿⡇⢕⢕⢕⢕⢕⢕⢕⢕⢕⢕⢕⢕⢕⢕⢕⢕⢕⢕⢕⢕⢕⢕⢕⢕⢕⣿⣿⣿⣿⣿⢕⢕⢕⢕⢕⢕⢕⢕⢕⢕⢕⢕⢕⢔⢕⢕⢸⣿⣿⡕⢕⢕⢸⣿⣿⡗⢕⢕⢕⡷⢕⠑⠑⠀⠑⠁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⣔⠀⠔⠕⠀⠁⠜⣿⣿⣿⣿⣿⣿⣿⣿⣿⣿⣿⣿⣿⢯⢞⣱⣵⡿⢕⢕⢄⠀⠀⢀⢱⣿⢸⣿⢹⡇⢕⡕⢇⢕⢱⣿⣿⡟⢷⢧⢯⣵⣾⣿⣿⣿⣿⣿⣿⣿⣿⣿⣮⣼⢵⢿⣿⣣⡟⢕⣿⢁⣿⢕⣿⡇⢕⣿⡇⢕⢕⢜⣿⣿⣿⣿⣿⣿⡿⢟⢛⢻⣿⣿⣾⣿⣿⣿⣿⣿⣿⣿⣿⣿⣿⣿⣿⣿⣿⣿⡇⢕⢕⢕⢕⢕⢕⢕⢕⢕⢕⢕⢕⢕⢕⢕⢕⢕⢕⢕⢕⢕⢕⢕⢕⢕⣿⣿⣿⣿⡿⢕⢕⢕⢕⢕⢕⢕⢕⢕⢕⢕⢕⢕⢕⢕⢕⢕⢻⣿⣧⢕⢕⢜⣿⣿⣷⣕⢕⢕⢇⢕⠀⠀⠀⠀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⣆⠀⠀⢔⠐⠄⢘⢿⢿⣟⣿⣿⣽⣽⣽⣽⣽⣻⢏⢏⣼⣿⣿⢕⡇⢕⠑⢑⢑⢜⣿⢇⣾⢏⢸⣷⢸⡇⢕⢸⢜⣿⣿⣸⣷⣾⣿⣿⣿⣿⣿⣿⣿⣿⣿⣿⣿⣿⣿⣷⣷⡿⣳⣯⡼⢕⣹⢸⣿⢕⣿⡇⢕⣿⡇⢕⢕⢕⣿⣿⣿⣿⣿⡿⢕⢿⣿⣮⣕⢝⣻⣿⣿⣿⣿⣿⣿⣿⣿⣿⣿⣿⣿⣿⣿⣿⡇⢕⢕⢕⢕⢕⢕⢕⢕⢕⢕⢕⢕⢕⢕⢕⢕⢕⢕⢕⢕⢕⢕⢕⢕⢕⣿⣿⣿⣿⡇⢕⢕⢕⢕⢕⢕⢕⢕⢕⢕⢕⢕⢕⢕⢕⢕⢕⢜⣿⣿⠁⡕⣸⣿⣿⣿⣧⡇⢕⢕⠁⠀⠀⠀⢄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⢀⠀⢄⢔⣵⣾⣿⣿⣿⣿⣿⣿⡿⣿⢿⢏⢜⢜⢟⣿⡇⣼⡿⢿⢷⢇⣮⣿⡿⢕⡏⢕⢸⣿⢕⣿⢕⢕⢕⢹⣿⣿⣿⣿⣿⣿⣿⣿⣿⣿⣿⣿⣟⣿⣿⣿⣿⣿⣟⣵⢟⣿⡇⢕⢸⢸⡟⢕⣿⡇⢕⣿⡇⢕⢕⢕⢸⣿⣿⣿⢟⢅⠑⢰⣵⠝⢕⡵⣫⣿⣿⣿⣿⣿⣿⣿⣿⣿⣿⣿⣿⣿⣿⣿⡇⢕⢕⢕⢕⢕⢕⢕⢕⢕⢕⢕⢕⢕⢕⢕⢕⢕⢕⢕⢕⢕⢕⢕⢕⢕⣿⣿⣿⣿⡇⢕⢕⢕⢕⢕⢕⢕⢕⢕⢕⢕⢕⢕⢕⢕⢕⢕⢕⣿⣿⢄⣿⣿⣿⣿⣿⣿⣷⡇⢕⠀⠀⠀⢄⢕⢕⢕⢕⢕⢕⢕⢕⢕⢕⢕⢕⢕⢕⢕⢕⢕⢕⢕⢕⢕⢕⢕⢕⢕⢕⢕⢕⢕⢕⢕⢕⢕⢕⢕⢕⢕⢕⢕⢕⢕⢕⢕⢕⢕⢕⢕⢕⢕⣕⣕⣕⠀</a:t>
            </a:r>
            <a:br/>
            <a:r>
              <a:t>⣿⣿⣿⣿⣿⣿⣿⣿⣿⣿⣿⣿⣿⣿⣿⣿⣿⣿⣿⣷⡄⢱⣿⣿⣿⣿⢟⢟⢏⢝⢕⡕⢕⠑⢱⢕⢕⢸⣿⢕⢜⢑⢕⣵⣿⣿⢿⢇⢕⢕⢕⢸⣿⢕⢝⣇⢕⢕⢕⢝⢿⣿⣿⣿⣿⣿⣿⣿⣿⣿⣿⣿⣿⣿⣿⣿⣿⢏⢕⢸⣿⡇⢜⢸⢸⠇⢕⢟⣱⣷⣿⣷⣵⣕⡕⢸⣿⡿⠃⠀⢀⢀⠀⠀⣰⣿⢿⣷⣿⣷⣿⡿⣿⣿⣿⣿⣿⣿⣿⣿⣿⣿⣿⡇⢕⢕⢕⢕⢕⢕⢕⢕⢕⢕⢕⢕⢕⢕⢕⢕⢕⢕⢕⢕⢕⢕⢕⢕⢕⣿⣿⣿⣿⡇⢕⢕⢕⢕⢕⢕⢕⢕⢕⢕⢕⢕⢕⢕⢕⢕⢕⢕⣿⣿⣿⣿⣿⣿⣿⣿⡟⡝⢕⢕⠀⠀⢄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⣿⡿⠜⠏⠏⢕⢝⢕⠕⣎⣪⣽⣷⡔⢀⠀⠑⢕⢜⣿⢕⢕⣱⣾⡿⢏⢕⢕⢕⢕⢕⢕⢕⢿⣗⣇⣿⢵⢑⠑⢁⢜⢝⢿⣿⣿⣿⣿⣿⣿⣿⣿⣿⣿⣿⢿⢟⢕⢕⢕⢸⣿⢕⢑⢜⠁⢕⢕⢕⠜⢜⢟⢿⣿⣿⣿⣷⣝⡅⢐⡀⠀⠁⢠⣾⣿⣿⣿⣿⣿⣇⢕⢕⢕⢕⣿⣿⣿⣿⣿⣿⣿⣿⣿⡇⢕⢕⢕⢕⢕⢕⢕⢕⢕⢕⢕⢕⢕⢕⢕⢕⢕⢕⢕⢕⢕⢕⢕⢕⢕⣿⣿⣿⣿⡇⢕⢕⢕⢕⢕⢕⢕⢕⢕⢕⢕⢕⢕⢕⢕⢕⢕⢕⣿⣿⣿⣿⣿⣿⣿⣿⡟⢕⢕⢅⢔⢕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⣿⢁⢐⠀⠀⠀⠑⠀⠀⠘⢿⣿⣿⣿⣧⣄⢀⠀⠁⠝⣡⣾⢿⢏⢕⢕⢕⢕⢕⢕⢕⢕⢕⡜⢿⣕⣿⢜⠣⢄⢕⢕⢕⢕⣜⣽⣟⢿⣿⣿⣿⠿⢟⢝⢕⢕⢕⡕⢕⢕⣼⣿⢕⢕⢕⢕⢕⢕⠕⠑⠁⣕⢕⢜⢫⢟⢿⣿⣿⣦⢁⢀⣱⣯⡳⣿⣿⣿⣿⣿⣿⡷⢕⢕⢱⣿⣿⣿⣿⣿⣿⣿⣿⣿⡇⢕⢕⢕⢕⢕⢕⢕⢕⢕⢕⢕⢕⢕⢕⢕⢕⢕⢕⢕⢕⢕⢕⢕⢕⢕⣿⣿⣿⣿⡇⢕⢕⢕⢕⢕⢕⢕⢕⢕⢕⢕⢕⢕⢕⢕⢕⢕⢕⢸⣿⣿⣿⣿⣿⣿⣿⣿⢇⢕⢕⢕⢕⠀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⡇⢕⢕⠀⠀⠀⠀⠔⠆⠀⠁⢻⣿⣿⣿⣿⣿⣦⢄⣵⡿⢇⢕⢕⢕⣱⣷⣾⣇⢕⣿⣿⣿⡇⣜⢻⡟⢕⠀⠀⡕⢕⢱⣾⣿⣿⣿⣿⢇⠉⠀⠀⠀⢗⣳⣷⢇⣿⡕⢕⣿⡿⢕⢕⠕⠑⠁⠀⠀⢀⢄⢕⢔⢅⢑⠕⢕⢜⠟⠟⣰⣿⣿⣿⣿⣿⣿⣿⡿⣷⣷⢟⢇⢕⢕⢜⣿⣿⣿⣿⣿⣿⣿⣿⡇⢕⢕⢕⢕⢕⢕⢕⢕⢕⢕⢕⢕⢕⢕⢕⢕⢕⢕⢕⢕⢕⢕⢕⢕⢸⣿⣿⣿⣿⢇⢕⢕⢕⢕⢕⢕⢕⢕⢕⢕⢕⢕⢕⢕⢕⢕⢕⢕⢕⢿⣿⣿⣿⣿⣿⣿⣿⡇⢕⢕⢕⢕⠀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⣿⡇⢕⢕⢔⠀⠀⠀⠀⠀⢠⠀⠀⠝⡿⢟⡟⡝⢫⡾⢏⢕⢕⢕⢱⣾⣿⣿⣿⣿⣧⢹⣿⡇⢕⣿⣷⣧⡄⠀⢱⣷⣾⣿⣿⣿⣿⣿⣿⡇⠀⠀⠀⠀⢜⢟⢟⢇⣿⡇⢇⣿⢇⡏⢕⠐⣄⣤⣴⣵⣕⣕⢕⠑⠀⠀⠀⠀⠀⠀⠀⠁⢿⣿⣿⣿⣿⡿⢿⣇⣿⢏⢕⢕⢕⢕⣾⣿⣿⣿⣿⣿⣿⣿⣿⢕⢕⢕⢕⢕⢕⢕⢕⢕⢕⢕⢕⢕⢕⢕⢕⢕⢕⢕⢕⢕⢕⢕⢕⢕⢸⣿⣿⣿⣿⢕⢕⢕⢕⢕⢕⢕⢕⢕⢕⢕⢕⢕⢕⢕⢕⢕⢕⢕⢕⢜⢿⣿⣿⣿⣿⣿⣿⣿⢕⢕⢕⢕⢄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⣿⣿⢕⠕⠕⠔⠀⠀⢀⠀⠀⠀⢀⢔⢕⣻⡇⠕⠟⠕⠕⠕⢕⢕⣾⣿⣿⣿⣿⣿⣿⣿⣿⡇⢕⣿⣿⣿⡇⠀⠅⣿⣿⣿⣿⣿⣿⣿⣿⡗⠀⠀⠀⠀⠁⢕⢕⣵⡕⢇⠜⠃⢘⠕⢕⢱⢉⠙⠛⠻⠿⢟⠁⠀⠀⠑⠀⠀⠀⠀⢄⠔⣸⣿⣿⣿⣿⣿⣷⣿⢕⢕⢕⢕⢕⢕⢸⣿⣿⣿⣿⣿⣿⣿⣿⢕⢕⢕⢕⢕⢕⢕⢕⢕⢕⢕⢕⢕⢕⢕⢕⢕⢕⢕⢕⢕⢕⢕⢕⢕⢸⣿⣿⣿⣿⢕⢕⢕⢕⢕⢕⢕⢕⢕⢕⢕⢕⢕⢕⢕⢕⢕⢕⢕⢕⢕⢜⢻⣿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⣸⣷⣆⢔⢄⢄⢘⢄⠕⢕⣕⣵⣵⡟⠁⠀⠀⠀⠀⠀⠀⠈⠉⠛⠻⢿⣿⣿⣿⡏⣿⣇⢕⣿⡏⣿⣿⡄⠀⣿⣿⣿⣿⣿⣿⣿⣿⡇⠀⠀⠀⠀⠀⢕⢕⣿⠑⣄⠀⠁⢤⠀⡕⢕⢱⠀⠀⠀⠀⠀⠀⠑⠐⠀⠀⠀⢄⢕⢕⢰⣿⣟⣿⢿⣿⣿⣿⢿⣿⡇⢕⢕⢕⢕⢸⣿⣿⣿⣿⣿⣿⣿⣿⢕⢕⢕⢕⢕⢕⢕⢕⢕⢕⢕⢕⢕⢕⢕⢕⢕⢕⢕⢕⢕⢕⢕⢕⢕⢸⣿⣿⣿⣿⢕⢕⢕⢕⢕⢕⢕⢕⢕⢕⢕⢕⢕⢕⢕⢕⢕⢕⢕⢕⢕⢕⢕⢝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⣿⣿⣿⣷⢕⢕⢕⢕⢜⡝⠿⠟⢋⡼⠀⠀⠀⠀⠀⠀⠀⠀⠀⠀⠀⠀⠀⠉⠛⢿⢻⣿⡇⢸⣿⡼⣿⣧⠀⢸⣿⣿⣿⣿⣿⣿⣿⠁⠀⠀⠀⠀⠀⢱⣾⣿⣆⢅⠔⢕⢅⣰⡇⢕⢕⢇⠀⠀⠀⠐⢐⢀⢄⢄⢄⢄⣠⣅⢰⣿⣿⣿⣿⣿⣿⣿⣿⡕⢟⢕⢱⣕⢕⢕⢕⣷⣿⣿⣿⣿⣿⣿⣿⢕⢕⢕⢕⢕⢕⢕⢕⢕⢕⢕⢕⢕⢕⢕⢕⢕⢕⢕⢕⢕⢕⢕⢕⢕⢸⣿⣿⣿⣿⢕⢕⢕⢕⢕⢕⢕⢕⢕⢕⢕⢕⢕⢕⢕⢕⢕⢕⢕⢕⢕⢕⢕⢕⢕⢝⢿⣿⣿⣟⡕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⣞⢿⣿⣿⣿⣕⢕⢕⢕⢕⡕⣰⢎⢕⠀⠀⠀⠀⠀⢄⠔⠀⠀⠀⠄⠀⠀⠀⠀⠀⠈⢻⠑⠁⢿⡼⣾⣿⣇⠀⢿⣿⣿⣿⣿⣿⠇⠀⠀⠀⠀⠀⠀⢸⡿⡿⢧⢾⢔⡄⢵⣿⢕⢕⢕⢜⠆⠄⠐⠑⢕⢕⢕⢕⣱⣾⣿⣿⣸⣿⣿⣿⣿⣿⣿⣿⣿⡕⡕⢕⣾⢏⢕⢕⣾⣿⣿⣿⣿⣿⣿⣿⣿⢕⢕⢕⢕⢕⢕⢕⢕⢕⢕⢕⢕⢕⢕⢕⢕⢕⢕⢕⢕⢕⢕⢕⢕⢕⢸⣿⣿⣿⣿⢕⢕⢕⢕⢕⢕⢕⢕⢕⢕⢕⢕⢕⢕⢕⢕⢕⢕⢕⢕⢕⢕⢕⢕⢕⢕⢕⢝⢿⣿⣿⢷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⣝⠟⠟⠛⠑⠑⠁⢁⣵⢣⢕⢕⠀⠀⠀⢄⠑⠀⠀⢀⠔⠁⠀⠀⠀⠀⠀⠀⠀⠀⠀⠀⠘⣧⢹⣿⡹⣇⠜⣿⣿⣿⣿⡏⠀⠀⠀⠀⠀⠀⠀⠈⠁⠁⠁⠀⠀⠀⠀⠁⠁⠁⠀⠀⠀⠀⠀⠀⠕⠕⢱⣿⣿⡿⠏⣵⣿⣿⣿⣿⣿⣿⣿⣿⣿⣻⣿⣿⣷⣵⣕⢕⣾⣿⣿⣿⣿⣿⣿⣿⣿⢕⢕⢕⢕⢕⢕⢕⢕⢕⢕⢕⢕⢕⢕⢕⢕⢕⢕⢕⢕⢕⢕⢕⢕⢕⣾⣿⣿⣿⡿⢕⢕⢕⢕⢕⢕⢕⢕⢕⢕⢕⢕⢕⢕⢕⢕⢕⢕⢕⢕⢕⢕⢕⢕⢕⢕⢕⢕⢕⢕⢕⢕⢔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⢇⢕⢔⢔⢄⢄⢠⡾⣱⣿⢏⢕⢀⢀⠑⠀⢀⠄⠁⠁⠐⠄⠀⠀⠀⠀⠀⠀⠀⠀⠀⠀⠀⠜⡞⣿⣷⡹⡆⢹⣿⣿⡟⠀⠀⠀⠀⠀⠀⠀⠀⠀⠀⠀⠀⠀⠀⠀⠀⠀⠀⠀⠀⠀⠀⠀⠀⠀⠀⠀⠀⠀⠀⠀⠀⠿⢿⣿⣿⣿⣿⣿⣿⣿⣿⣿⣿⣿⣿⣿⣿⣿⣿⣿⣿⣿⣿⣿⣿⣿⣿⢕⢕⢕⢕⢕⢕⢕⢕⢕⢕⢕⢕⢕⢕⢕⢕⢕⢕⢕⢕⢕⢕⢕⢕⢕⣿⣿⣿⣿⡇⢕⢕⢕⢕⢕⢕⢕⢕⢕⢕⢕⢕⢕⢕⢕⢕⢕⢕⢕⢕⢕⢕⢕⢕⢕⢕⢕⢕⢕⢕⢕⢕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⢕⢅⢑⠕⠕⣱⢟⣵⡿⢇⢕⢕⠀⠀⠀⠀⠀⠄⠐⠀⠀⠀⠁⠐⢀⠀⠀⠀⠀⠀⠀⠀⠀⠀⠑⢻⣮⣻⢮⡀⠛⠛⠁⠀⠀⠀⠀⠀⢀⠀⠀⠀⠀⠀⠀⠀⠀⠀⠀⠀⠀⠀⠀⠀⠀⠀⠀⠀⠀⠀⠀⠀⠀⠀⠀⠀⠀⠁⠉⠛⢿⣿⣿⣿⣿⣿⣿⣿⣿⣿⣿⣿⣱⣷⣿⣿⣿⣿⣿⣿⣿⢕⢕⢕⢕⢕⢕⢕⢕⢕⢕⢕⢕⢕⢕⢕⢕⢕⢕⢕⢕⢕⢕⢕⢕⢕⣿⣿⣿⣿⡇⢕⢕⢕⢕⢕⢕⢕⢕⢕⢕⢕⢕⢕⢕⢕⢕⢕⢕⢕⢕⢕⢕⢕⢕⢕⢕⢕⢕⢕⢕⢕⢕⢁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⡱⢏⣼⡟⢕⡕⢕⢕⠀⠀⠀⠀⠀⠀⠀⠀⠀⠀⠀⠀⠀⠄⠀⠀⠀⠀⠀⠀⠀⠀⠀⠈⢿⣧⣿⡎⠁⠐⠐⠀⠀⠀⠀⠀⠀⠁⠐⠀⠀⢀⢀⢀⢀⢀⢀⠀⠀⠀⠀⠀⠀⠀⠀⠀⠀⠀⠀⠀⠀⠀⠀⠀⠀⠀⠀⠀⢸⣿⣿⣿⣿⣿⣿⣿⣿⣿⣿⣿⣿⣿⣿⣿⣿⣿⣿⣿⣿⢕⢕⢕⢕⢕⢕⢕⢕⢕⢕⢕⢕⢕⢕⢕⢕⢕⢕⢕⢕⢕⢕⢕⢕⢕⣿⣿⣿⣿⡇⢕⢕⢕⢕⢕⢕⢕⢕⢕⢕⢕⢕⢕⢕⢕⢕⢕⢕⢕⢕⢕⢕⢕⢕⢕⣕⣕⣕⢕⢕⢕⠁⢀⠔⢕⢕⢕⢕⢕⢕⢕⢕⢕⢕⢕⢕⢕⢕⢕⢕⢕⢕⢕⢕⠑⢕⢕⢕⢕⢕⢕⢕⢕⢕⢕⢕⢕⢕⢕⢕⢕⢕⢕⢕⢕⢕⢕⢕⢕⢕⢕⢕⢕⢕⢕⢱⣿⠀</a:t>
            </a:r>
            <a:br/>
            <a:r>
              <a:t>⢕⢕⢕⢕⢕⢕⢕⢕⢕⢕⢕⢕⢕⢕⢕⢕⢕⢕⢕⢕⢕⢕⢕⢕⢕⡼⢕⣾⢏⢕⢮⢕⢕⢕⠀⠀⠀⠀⠀⠀⠀⠀⠀⠀⠀⠀⠀⠀⠀⠀⠀⠀⠀⠀⠀⠀⠀⠀⠈⢿⢸⣧⠀⠀⠀⠀⠀⠀⠀⠀⠀⠀⠀⠁⠁⠑⠑⠏⠱⠕⢕⣕⣔⡔⢕⢵⢕⢕⢔⢔⢄⢀⢀⠀⠀⠀⠀⠀⠀⠀⠀⣠⣾⣿⣿⣿⣿⣿⣿⣿⣿⣿⣿⣿⣿⣿⣿⣿⣿⣿⣿⣿⡇⢕⢕⢕⢕⢕⢕⢕⢕⢕⢕⢕⢕⢕⢕⢕⢕⢕⢕⢕⢕⢕⢕⢕⢕⢕⣿⣿⣿⣿⡇⢕⢕⢕⢕⢕⢕⢕⢕⢕⢕⢕⢕⢕⢕⢕⢕⢕⢕⢕⢕⢕⢕⢕⢕⢸⣿⣿⣿⣿⣿⣷⣶⡤⢄⢕⢕⢕⢕⢕⢕⢕⢕⢕⢕⢕⢕⢕⢕⢕⢕⢕⢕⢕⢕⠀⢕⢕⢕⢕⢕⢕⢕⢕⢕⢕⢕⢕⢕⢕⢕⢕⢕⢕⢕⢕⢕⢕⢕⢕⢕⢕⢕⢕⢕⢕⢕⢻⠀</a:t>
            </a:r>
            <a:br/>
            <a:r>
              <a:t>⣳⣕⡱⢕⢱⢕⡕⢕⢕⢕⢕⢕⢕⢕⢕⢕⢕⢜⢕⢕⢕⢜⢗⢕⢎⢱⣿⢏⢕⡗⢕⢕⢜⠑⠀⠀⠀⠀⠀⠀⠀⠀⠀⠀⠀⠀⠀⠀⠀⠀⠀⠀⠀⠀⠀⠀⠀⠀⠀⢸⠁⡇⣲⣷⡆⠀⠀⠀⠀⠀⠀⠀⠀⠀⠀⠀⠀⠀⠀⠀⠀⠀⠀⠀⠀⠀⠀⠀⠀⠀⠀⠀⠀⠀⠀⠀⠀⠀⠀⠀⢰⣿⣿⣿⣿⣿⣿⣿⣿⣿⣿⣿⣿⣿⣿⣿⣿⣿⣿⣿⣿⣿⡇⢕⢕⢕⢕⢕⢕⢕⢕⢕⢕⢕⢕⢕⢕⢕⢕⢕⢕⢕⢕⢕⢕⢕⢕⢕⣿⣿⣿⣿⢇⢕⢕⢕⢕⢕⢕⢕⢕⢕⢕⢕⢕⢕⢕⢕⢕⢕⢕⢕⢕⢕⣕⣱⣕⣜⣿⣿⣿⢟⢗⣳⣵⣵⣗⢑⢕⢕⢕⢕⢕⢕⢕⢕⢕⢕⢕⢕⢕⢕⢕⢕⢕⢕⢕⠀⢕⢕⢕⢕⢕⢕⢕⢕⢕⢕⢕⢕⢕⢕⢕⢕⢕⢕⢕⢕⢕⢕⢕⢕⢕⢕⢕⢔⢕⢕⢕⢜⠀</a:t>
            </a:r>
            <a:br/>
            <a:r>
              <a:t>⣯⣗⢯⡷⢵⡣⢽⡣⢕⢕⢕⢱⢕⢱⢕⢵⣕⢵⡕⢵⣕⢝⢣⢇⣱⡿⢕⢕⢎⢕⢕⡝⢕⢄⠀⠀⠀⠀⠀⠀⠀⠀⠀⠀⠀⠀⠀⠀⠀⠀⠀⠀⠀⠀⠀⠀⠀⠀⠀⠁⠀⠁⢻⣿⡇⠀⠀⠀⠀⠀⠀⠀⠀⠀⠀⠀⠀⠀⠀⠀⠀⠀⠀⠀⠀⠀⠀⠀⠀⠀⠀⠀⠀⠀⠀⠀⠀⠀⠀⢀⣾⣿⣿⣿⣿⣿⣿⣿⣿⣿⣿⣿⣿⣿⣿⣿⣿⣿⣿⣿⣿⣿⡇⢕⢕⢕⢕⢕⢕⢕⢕⢕⢕⢕⢕⢕⢕⢕⢕⢕⢕⢕⢕⢕⢕⢕⢕⢕⣿⣿⣿⣿⢇⢕⢕⢕⢕⢕⢕⢕⢕⢕⢕⢕⢕⢕⢕⢕⢕⢕⢕⢕⢕⣸⣿⣿⣿⢿⣫⣽⣷⣿⣿⣿⣿⣿⣿⢕⢕⢕⢕⢕⢕⢕⢕⢕⢕⢕⢕⢕⢕⢕⢕⢕⢕⢕⢕⢔⢕⢕⢕⢕⢕⢕⢕⢕⢕⢕⢕⢕⢕⢕⢕⢕⢕⢕⢕⢕⢕⢕⢕⢕⢕⢕⢕⢕⠑⢕⢕⢕⠀</a:t>
            </a:r>
            <a:br/>
            <a:r>
              <a:t>⣿⣕⢗⢜⡗⢝⡣⢝⡣⢕⢕⢕⢹⢜⡳⢽⣳⣽⡺⢽⡞⣱⢇⣱⡟⢕⢕⢇⢕⢕⢾⢇⢕⣾⢀⠀⠀⠀⠀⠀⠀⠀⠀⠀⠀⠀⠀⠀⠀⠀⠀⠀⠀⠀⠀⠀⠀⠀⠀⠀⠀⠀⠀⠁⠁⠀⠀⠀⠀⠀⠀⠀⠀⠀⠀⠀⠀⠀⠀⠀⠀⠀⠀⠀⠀⠀⠀⠀⠀⠀⠀⠀⠀⠀⠀⠀⠀⠁⠔⢸⣿⣿⣿⣿⣿⣿⣿⣿⣿⣿⣿⣿⣿⣿⣿⣿⣿⣿⣿⣿⣿⣿⡇⢕⢕⢕⢕⢕⢕⢕⢕⢕⢕⢕⢕⢕⢕⢕⢕⢕⢕⢕⢕⢕⢕⢕⢕⢸⣿⣿⣿⣿⢕⢕⢕⢕⢕⢕⢕⢕⢕⢕⢕⢕⢕⢕⢕⢕⢕⢕⢕⢕⢕⢸⡿⣻⣵⣿⣿⣿⣿⣿⣿⣿⣿⣿⣿⠑⢕⢕⢕⢕⢕⢕⢕⢕⢕⢕⢕⢕⢕⢕⢕⢕⢕⢕⢕⠀⢕⢕⢕⢕⢕⢕⢕⢕⢕⢕⢕⢕⢕⢕⢕⢕⢕⠀⢕⢕⢕⢕⢅⢕⢕⢕⢕⢕⢕⠕⢕⢕⠀</a:t>
            </a:r>
            <a:br/>
            <a:r>
              <a:t>⣏⢕⢜⢕⢜⢗⢕⢇⢝⢣⢕⢇⢱⢕⢕⢕⢯⣕⣿⢟⢕⢕⡱⢝⢕⢕⢇⢕⢕⣧⢝⢕⣸⡇⠑⠀⠀⠀⠀⠀⠀⠀⠀⠀⠀⢄⢄⢄⢤⠄⠀⢄⠄⠄⠐⠀⠀⠀⠀⠀⠀⠀⠀⠀⠀⠀⠀⠀⠀⠀⠀⠀⠀⠀⠀⠀⠀⠀⠀⠀⠀⠀⠀⠀⠀⠀⠀⠀⠀⠀⠀⠀⠀⠀⠀⠀⠀⠀⠀⣕⢜⢿⣿⣿⣿⣿⣿⣿⣿⣿⣿⣿⣿⣿⣿⣿⣿⣿⣿⣿⣿⣿⡇⢕⢕⢕⢕⢕⢕⢕⢕⢕⢕⢕⢕⢕⢕⢕⢕⢕⢕⢕⢕⢕⢕⢕⢕⢸⣿⣿⣿⣿⢕⢕⢕⢕⢕⢕⢕⢕⢕⢕⢕⢕⢕⢕⢕⢕⢕⢕⢕⢕⢕⣱⣿⣿⣿⣿⣿⣿⣿⣿⣿⣿⣿⣿⣿⢔⢕⢕⢕⢕⢕⢕⢕⢕⢕⢕⢕⢕⢕⢕⢕⢕⢕⢕⢕⠀⢕⢕⢕⢕⢕⢕⢕⢕⢕⢕⢕⢕⢕⢕⢕⢕⢕⠀⢕⢕⢕⢕⢕⠕⢕⢕⢕⢕⢕⢕⠕⢕⠀</a:t>
            </a:r>
            <a:br/>
            <a:r>
              <a:t>⡧⢕⢕⢕⢕⢜⢕⢕⢕⢕⢱⢝⢎⢕⢣⢕⢕⣎⢝⢕⢕⡕⢕⢅⢕⢇⢕⢕⣜⣕⢕⢕⢟⢕⢕⠀⠀⠀⠀⠀⠀⠀⢔⠔⠀⠀⠀⠀⢀⠐⠀⠀⠀⠀⠀⠀⠀⠀⠀⠀⠀⠀⠀⠀⠀⠀⠀⠀⠀⠀⠀⠀⠀⠀⠀⠀⠀⠀⠀⠀⠀⠀⠀⠀⠀⠀⠀⠀⠀⠀⠀⠀⠀⠀⠀⠀⠀⠀⠁⠙⢣⡕⢻⣿⣿⣿⣿⣿⣿⣿⣿⣿⣿⣿⣿⣿⣿⣿⣿⣿⣿⣿⡇⢕⢕⢕⢕⢕⢕⢕⢕⢕⢕⢕⢕⢕⢕⢕⢕⢕⢕⢕⢕⢕⢕⢕⢕⢸⣿⣿⣿⣿⢕⢕⢕⢕⢕⢕⢕⢕⢕⢕⢕⢕⢕⢕⢕⢕⢕⢕⣱⢷⣾⣿⣿⣿⣿⣿⣿⣿⣿⣿⣿⣿⣿⣿⣿⢕⢕⢕⢕⢕⢕⢕⢕⠁⢕⢕⢕⢕⢕⢕⢕⢕⢕⢕⢕⠀⢕⢕⢕⢕⢕⢕⢕⢕⢕⢕⢕⢕⢕⢕⢕⢕⢕⠀⠀⢕⢕⢕⢕⠀⢕⢕⢕⢕⢕⢕⢔⢕⠀</a:t>
            </a:r>
            <a:br/>
            <a:r>
              <a:t>⢷⢜⢕⢜⢕⢕⢕⢕⢕⢇⡕⢣⢕⢣⢕⢣⢕⢇⢕⢕⢕⢕⢕⢕⢕⢕⢕⢕⢿⢕⢕⢕⢕⢕⢕⢐⠀⠀⠀⠀⠀⠀⠀⢀⠀⠀⠀⠀⠁⠀⠀⠀⠀⠀⠀⠀⠀⠀⠀⠀⠀⠀⠀⠀⠀⠀⠀⠀⠀⠀⠀⠀⠀⠀⠀⠀⠀⠀⠀⠀⠀⠀⠀⠀⠀⠀⠀⠀⠀⠀⠀⠀⠀⠀⠀⠀⠀⠀⠀⠀⠘⠃⠜⠟⠻⠛⠉⠻⣿⣿⣿⣿⣿⣿⣿⣿⣿⣿⣿⣿⣿⣿⡇⢕⢕⢕⢕⢕⢕⢕⢕⢕⢕⢕⢕⢕⢕⢕⢕⢕⢕⢕⢕⢕⢕⢕⢕⢸⣿⣿⣿⣿⢕⢕⢕⢕⢕⢕⢕⢕⢕⢕⢕⢕⢕⢕⢕⢕⢕⢕⣳⣿⣿⣿⣿⣿⣿⣿⣿⣿⣿⣿⣿⣿⣿⣿⣿⢕⢕⢕⢕⢕⢕⢕⢕⠀⢕⢕⢕⢕⢕⢕⢕⢕⢕⢕⢕⠀⢕⢕⢕⢕⢕⢕⢕⢕⢕⢕⢕⢕⢕⢕⢕⢕⢕⠀⠀⢕⢕⢕⢕⢕⠀⢕⢕⢕⢕⢕⢕⢕⠀</a:t>
            </a:r>
            <a:br/>
            <a:r>
              <a:t>⡷⢕⢕⢕⡕⢵⡝⢱⣕⣕⣜⢕⢵⣕⢧⣕⢕⢱⡕⢕⢕⢅⢕⢕⢕⢕⢕⢕⢝⢑⢕⢕⢕⢕⢕⢕⢀⠀⠀⠀⠀⠀⠀⠀⢀⠄⠀⠀⠀⠀⢀⢕⢕⢕⢔⢄⠀⠀⠀⠀⠀⠀⠀⠀⠀⠀⢀⣴⡇⠀⠀⠀⠀⠀⠀⠀⠀⠀⠀⠀⠀⠀⠀⠀⠀⠀⠀⠀⠀⠀⠀⠀⠀⠀⠀⠀⠀⠀⠀⠀⠀⠐⠀⠀⠀⠀⠀⠀⠘⢿⣿⣿⣿⣿⣿⣿⣿⣿⣿⣿⣿⣿⡇⢕⢕⢕⢕⢕⢕⢕⢕⢕⢕⢕⢕⢕⢕⢕⢕⢕⢕⢕⢕⢕⢕⢕⢕⢸⣿⣿⣿⣿⢕⢕⢕⢕⢕⢕⢕⢕⢕⢕⢕⢕⢕⢕⢕⢕⢕⣱⣿⣿⣿⣿⣿⣿⣿⣿⣿⣿⣿⣿⣿⣿⣿⣿⣿⡇⢕⢕⢕⢕⢕⢕⢕⠀⢕⢕⢕⠕⢕⢕⢕⢕⢕⢕⢕⠀⢕⢕⢕⢕⢕⢕⢕⢕⢕⢕⢕⢕⢕⢕⢕⢕⢕⢄⠀⢕⢕⢕⢕⢅⠀⢕⢕⢕⢕⢕⢕⢕⠀</a:t>
            </a:r>
            <a:br/>
            <a:r>
              <a:t>⣿⣧⡟⢷⣝⢳⣝⢳⣝⡳⣮⣻⢧⣼⣽⢇⢱⣮⢕⢕⠑⢕⢕⢕⢕⢕⣼⣷⡕⢕⢕⢕⢕⢕⢕⢕⢕⠄⠀⠀⠀⠀⠀⠀⠀⠐⠀⠀⠀⠀⠀⢕⢕⢕⢕⢕⢕⢔⢄⢀⠀⠀⠀⠀⣠⣴⣿⣟⢕⠀⠀⠀⠀⠀⠀⠀⠀⠀⠀⠀⠀⠀⠀⠀⠀⠀⠀⠀⠀⠀⠀⠀⠀⠀⠀⠀⢄⢔⠀⠀⠀⠀⠀⠀⠀⠀⠀⠀⠀⢜⣿⣿⣿⣿⣿⣿⣿⣿⣿⣿⣿⣿⡗⢇⢕⢕⢕⢕⢕⢕⢕⢕⢕⢕⢕⢕⢕⢕⢕⢕⢕⢕⢕⢕⢕⢕⢕⢸⣿⣿⣿⣿⢕⢕⢕⢕⢕⢕⢕⢕⢕⢕⢕⢕⢕⢕⢕⢕⢱⣿⣿⣿⣿⣿⣿⣿⣿⣿⣿⣿⣿⣿⣿⣿⣿⣿⣿⡇⠑⢕⢕⠅⢕⢕⢕⢕⢕⢕⢕⢔⢕⢕⢕⢕⢕⢕⠕⠀⠀⢕⢕⢕⢕⢕⢕⢕⢕⢕⢕⢕⢕⢕⢕⢕⢕⢕⠀⢕⢕⢕⢕⢕⠀⠀⢕⢕⢕⢕⢕⢕⠀</a:t>
            </a:r>
            <a:br/>
            <a:r>
              <a:t>⣿⣧⣝⢷⡼⢿⣮⡟⢮⡝⢮⣽⣷⣽⢏⢱⣿⡇⢕⢕⢕⢕⢕⢕⢕⢕⢷⣟⡇⢕⢕⢕⢕⢕⢕⢕⣜⠀⢕⢄⠀⠀⠀⠀⠀⠀⠰⠀⠀⠀⢀⢕⢕⢕⢕⢕⢕⢕⢕⢕⣢⡄⢠⣾⣿⣿⣿⣿⣿⣷⣷⣷⣷⣷⣷⣷⣷⡷⠶⠀⠀⠀⠀⠀⠀⠀⠀⠀⠀⠀⠀⠀⠀⠀⠀⠀⢜⡹⠁⠀⠀⠀⠀⠀⠀⠀⠀⠀⠀⢕⣿⣿⣿⣿⣿⣿⣿⣿⣿⢿⢿⢟⢇⢕⢕⢕⢇⢱⢕⢱⢕⢕⢕⢕⢕⢕⢕⢕⢕⢕⢕⢕⢕⢕⢕⢕⢕⣼⣿⣿⣿⡇⢕⢕⢕⢕⢕⢕⢕⢕⢕⢕⢕⢕⢕⢕⢕⢕⣿⣿⣿⣿⣿⣿⣿⣿⣿⣿⣿⣿⣿⣿⣿⣿⣿⣿⣿⣧⠀⢕⢕⠀⢕⢕⢕⢕⠀⢕⢕⢕⠕⢕⢕⢕⢕⢕⠀⠀⠀⢕⢕⢕⢕⢕⢕⢕⢕⢕⢕⢕⢕⢕⢕⢕⢕⠁⠀⠁⢕⢅⢕⢕⠀⠀⠕⢕⢕⢕⢕⢕⠀</a:t>
            </a:r>
            <a:br/>
            <a:r>
              <a:t>⣿⣿⣳⣷⣟⡳⢧⡝⢧⣝⢷⣏⢻⡟⢕⣾⣟⢕⢕⠑⢕⢕⢕⢕⢕⣼⡗⢾⡇⢕⢕⢕⢕⢕⢕⢜⣵⡕⢕⠑⢕⢀⠀⠀⠀⠀⠀⠀⠀⠀⠁⠑⠕⠕⢕⢕⢕⢕⣕⣵⣿⣧⣿⣿⣿⣿⣿⣿⣿⣿⡟⠙⠙⠉⠉⠁⠀⠀⠀⠀⠀⠀⠀⠀⠀⠀⠀⠀⠀⠀⠀⠀⠀⠀⠀⠀⣇⡁⠀⠀⠀⠀⠀⠀⠀⠀⠀⠀⠀⢸⢟⢟⢏⣝⣏⢹⢇⡱⢕⢱⢕⣱⢕⢕⢕⣕⢵⢕⡱⢕⡣⢕⢕⢕⢕⢕⢕⢕⢕⢕⢕⢕⢕⢕⢕⢕⢕⣿⣿⣿⣿⢕⢕⢕⢕⢕⢕⢕⢕⢱⢗⢱⢗⡱⢕⣕⢳⢸⣿⣿⣿⣿⣿⣿⣿⣿⣿⣿⣿⣿⣿⣿⣿⣿⣿⣿⣿⣿⠀⢕⢕⠀⢕⢕⢕⢕⠀⢕⢕⢕⢀⢕⢕⢕⢕⢕⠀⠀⠀⠁⢕⢕⢕⢕⢕⢕⢕⢕⢕⢕⢕⢄⠕⢕⢕⠀⠀⠀⢕⠁⢔⢕⠀⠀⠀⢕⢕⢕⢕⢕⠀</a:t>
            </a:r>
            <a:br/>
            <a:r>
              <a:t>⣿⣟⡻⣷⣸⢵⢧⢿⣧⣸⣷⣮⡿⢇⣼⣳⣟⢕⢕⢔⢕⢕⢕⢕⢱⣾⣽⡳⡇⢕⢕⢕⢕⢕⢕⣿⣿⡇⢕⢕⢕⢕⢄⠀⠀⠀⠀⠀⠀⠀⠀⠀⠀⠀⠀⠈⠑⠻⢿⣿⣿⣿⣿⣿⣿⣿⣿⣿⣿⣿⣷⣴⣤⣄⣄⣄⣄⣄⣤⣤⣤⣤⢀⠀⠀⠀⠀⠀⠀⠀⠀⠀⠀⠀⠀⣕⡹⢿⢆⠀⠀⠀⠀⠀⠀⠀⠀⠀⠀⢕⡣⢕⡇⢕⢕⢜⢕⢕⢕⢕⢱⢕⢹⢕⢸⢕⡜⢕⡗⢜⢕⢇⢕⢕⢵⢇⢕⢗⢱⢇⢕⢕⣕⢕⢕⢵⢕⢜⣿⣿⣿⣕⢕⣎⣵⣜⡱⢕⡕⢕⣱⢕⣜⢕⢞⡱⢝⣾⣿⣿⣿⣿⣿⣿⣿⣿⣿⣿⣿⣿⣿⣿⣿⣿⣿⣿⣿⣿⡕⢕⢕⠀⢕⢕⢕⢕⠀⠁⢕⢕⢔⠀⢕⢕⢕⢕⠀⠀⠀⠀⠕⢕⢕⢕⢕⢕⢕⢕⢕⢕⢕⢕⠀⢕⢕⠀⠀⠀⢕⠀⢕⢕⢄⠀⠀⢕⢕⢕⢕⢕⠀</a:t>
            </a:r>
            <a:br/>
            <a:r>
              <a:t>⣿⣟⢻⢧⢟⢿⣽⢿⣿⣟⢷⢝⢟⢱⣽⡷⣿⢕⢁⠁⢕⢕⢕⠕⣾⣿⣿⣻⡇⢕⢕⢕⢕⢕⠕⢛⠙⠁⠕⢕⢕⠕⠀⠀⠀⠀⠀⠀⠀⠀⠀⠀⠀⠀⠀⠀⠀⠀⠀⠙⠟⢿⣿⣿⣿⣿⣿⣿⣿⣿⡿⠿⠿⠿⠿⠿⠟⠟⠟⠛⠙⠁⠀⠀⠀⠀⠀⠀⠀⠀⠀⠀⠀⠀⢄⣵⠕⠘⠀⠀⠀⠀⠀⠀⠀⠀⠀⠀⠀⢕⢕⢕⢗⢕⢕⢕⢕⢜⢕⢣⢕⢕⢕⢕⢕⢝⢗⢪⢕⡎⢕⣕⢕⣕⡕⣕⡵⢕⣱⢝⣗⣏⣗⣿⢮⣵⣵⣿⣿⣿⣿⢿⢷⡷⢼⣹⢞⣫⣿⣯⣵⣏⡵⢎⢸⢕⢕⣿⣿⣿⣿⣿⣿⣿⣿⣿⣿⣿⣿⣿⣿⣿⣿⣿⣿⣿⣿⣿⡇⢕⢕⠀⠀⢕⢕⢕⠀⠀⢕⢕⢕⠀⠕⢕⢕⢕⠀⠀⠀⠀⠀⢕⢕⢕⢕⢕⢕⢕⢕⢕⢕⢕⠀⠕⢕⠀⠀⠀⢕⠀⢕⢕⠕⠀⠀⠀⢕⢕⢕⢕⠀</a:t>
            </a:r>
            <a:br/>
            <a:r>
              <a:t>⣷⡝⢷⣜⡹⢧⣕⣵⣷⣟⡯⢽⢇⢜⣝⢿⣿⢕⢕⢔⢕⢕⢕⢄⢝⢝⡕⢕⡕⠁⢕⢕⢕⠁⢕⠕⠀⢀⢔⢜⠁⠀⠀⠀⠀⠀⠀⠀⠀⠀⠀⠀⠀⠀⠀⠀⠀⠀⠀⠀⠀⠀⠈⠙⢿⣿⣿⣿⣿⣿⣿⣷⣔⣄⢀⣀⢀⢀⢀⢀⢀⠀⠀⠀⠀⠀⠀⠀⠀⠀⠀⠀⢠⣴⣷⣿⣶⡔⠀⠀⠀⠀⠀⠀⠀⠀⠀⠀⠀⡕⢕⢕⢗⢱⢕⡱⢕⡇⢕⣗⢵⢕⣕⣵⣵⣵⣕⡪⢵⣾⣽⣗⡯⢵⣫⢽⣻⢽⣞⡹⢞⢗⢫⢝⣫⢟⣏⢝⢞⢽⢟⣯⢇⣜⡝⢗⡺⢵⣽⣵⣞⡵⢞⣇⢕⣫⢸⣿⣿⣿⣿⣿⣿⣿⣿⣿⣿⣿⣿⣿⣿⣿⣿⣿⣿⣿⣿⣿⣇⢕⢕⠀⠀⢕⢕⢕⠀⠀⠀⢕⢕⢄⠀⢕⢕⢕⢄⠀⠀⠀⠀⠁⢕⢕⢕⢕⢕⢕⢕⢕⢕⢕⠀⠀⢕⠀⠀⠀⢕⠀⢕⢕⠀⠀⠀⠀⢕⢕⢕⢕⠀</a:t>
            </a:r>
            <a:br/>
            <a:r>
              <a:t>⣿⡿⢷⡟⢵⢼⡟⢷⡇⢕⢕⢕⢕⢕⢕⢕⢕⢕⢕⢕⢕⢕⢁⢕⡕⢕⢕⢕⡕⢕⢕⢕⢕⠐⠁⠀⢠⢜⠇⠀⠀⠀⠀⠀⠀⠀⠀⠀⠀⠀⠀⠀⠀⠀⠀⠀⠀⠀⠀⠀⠀⠀⠀⠀⠀⠈⠙⠟⢿⣿⣽⣝⣟⢿⢿⠿⠿⢿⠿⠟⠛⠁⠀⠀⠀⠀⠀⠀⠀⠀⠀⠀⠀⢸⢏⠉⠉⠀⠀⠀⠀⠀⠀⠀⠀⠀⠀⠀⢕⢇⢕⣕⡕⢵⣵⣧⣵⣷⣽⣗⡿⣟⣿⢽⣻⢿⣗⡯⣿⣗⣝⣝⢾⣿⣞⡯⣗⢫⢝⣟⢵⣕⡵⣗⣗⢹⢕⣪⣕⣎⢕⣳⡽⣗⣯⣵⣪⡵⣷⡫⢗⡪⢝⣕⡽⡣⣾⣿⣿⣿⣿⣿⣿⣿⣿⣿⣿⣿⣿⣿⣿⣿⣿⣿⣿⣿⣿⣿⣿⢄⢕⠀⠀⠀⢕⢕⠀⠀⠀⠑⢕⢕⢀⠀⢕⢕⢕⠀⠀⠀⠀⠀⢕⢕⢕⢕⢕⢕⢕⢕⢕⢕⢕⠀⢕⠀⠀⠀⠀⠀⢕⢕⢕⠀⠀⠀⢕⢕⢕⢕⠀</a:t>
            </a:r>
            <a:br/>
            <a:r>
              <a:t>⡟⢿⣕⢝⢇⡜⢕⢕⢝⢗⢕⢕⢕⢕⢱⢕⢕⢇⠑⡱⢕⠕⠑⢱⡜⢗⢕⢕⢕⠀⢕⢕⢕⠀⢀⢕⢱⠑⠀⠀⠀⠀⠀⠀⠀⠀⠀⠀⠀⠀⠀⠀⠀⠀⠀⠀⠀⠀⠀⠀⠀⠀⠀⠀⠀⠀⠀⠀⠀⠀⠈⠙⠻⢿⢷⣷⣶⣦⣴⡤⠀⠀⠀⠀⠀⠀⠀⠀⠀⠀⠀⠀⠷⠿⠟⠀⠀⠀⠀⠀⠀⠀⠀⠀⠀⠀⠀⢕⣕⢣⢕⣇⢝⢏⢹⢿⡻⢷⡗⣝⢼⣕⣪⢝⢺⢽⣗⡫⢟⡺⢝⣱⣵⢗⢕⣕⣝⡗⢵⣗⢽⣗⡮⢵⣳⢽⣷⣺⣟⣺⣿⣿⣮⣽⡗⢫⣗⣪⢕⡞⢵⣞⣯⢽⣾⣇⣿⣿⣿⣿⣿⣿⣿⣿⣿⣿⣿⣿⣿⣿⣿⣿⣿⣿⣿⣿⣿⣿⡻⡇⢕⠀⠀⠀⢕⢕⠀⠀⠀⠀⢕⢕⢕⠀⠀⢕⢕⠀⠀⠀⠀⠀⠀⢕⢕⢕⢕⢕⢕⢕⢕⢕⢕⠀⠀⠀⠀⠀⠀⠀⢕⢕⠁⠀⠀⠀⠁⢕⢕⢕⠀</a:t>
            </a:r>
            <a:br/>
            <a:r>
              <a:t>⡿⣧⡜⢕⢕⢕⢇⣕⢕⢧⡕⢱⢕⢕⢕⢕⢝⢇⢔⢕⢣⣕⢕⢱⡕⢕⡕⣝⢕⢀⢠⢔⢔⢕⢕⢕⠑⠀⠀⠀⠀⠀⠀⠀⠀⠀⠀⠀⠀⠀⠀⠀⠀⠀⠀⠀⠀⠀⠀⠀⠀⠀⠀⠀⠀⠀⠀⠀⠀⠀⠀⠀⠀⠀⠀⠀⠀⠀⠀⠀⠀⠀⠀⠀⠀⠀⠀⠀⠀⠀⠀⠀⠀⠀⠀⠀⠀⠀⠀⠀⠀⠀⠀⠀⢄⢔⢕⢕⢕⢕⢕⢕⢝⢗⢱⢕⢜⢝⢗⢧⣽⣗⣮⣕⡺⢽⣗⡮⣗⡮⢽⣗⢿⣗⣷⣽⣻⣷⣵⢿⢿⣳⡼⢿⣾⣿⣷⣿⣽⣿⣯⣟⡻⢽⣟⣻⣷⣷⡇⣾⣿⣿⣿⣿⣟⢸⣿⣿⣿⣿⣿⣿⣿⣿⣿⣿⣿⣿⣿⣿⣿⣿⣿⣿⣿⣿⡿⢕⢕⢱⢕⢄⠀⠀⠀⢕⠀⠀⠀⠀⠁⢕⢕⢕⠀⠀⢕⢄⠀⠀⠀⠀⠀⠁⢕⢕⢕⢕⢕⢕⢕⢕⢕⠀⠀⠀⠀⠀⠀⢀⢕⢕⠀⠀⠀⠀⠀⢕⠀⢕⠀</a:t>
            </a:r>
            <a:br/>
            <a:r>
              <a:t>⣷⢜⢣⣕⢕⢕⢕⢜⢳⣕⢝⢧⢜⢝⢧⡕⢕⢕⢕⢕⢕⢕⢕⢕⡕⢣⡼⣫⣾⣿⡏⢇⢕⢱⠘⢅⢄⢀⠀⠀⠀⠀⠀⠀⠀⠀⠀⠀⠀⠀⠀⠀⠀⠀⠀⠀⠀⠀⠀⠀⠀⠀⠀⠀⠀⠀⠀⠀⠀⠀⠀⠀⠀⠀⠀⠀⠀⠀⠀⠀⠀⠀⠀⠀⠀⠀⠀⠀⠀⠀⠀⠀⠀⠀⠀⠀⠀⠀⠀⠀⠀⠀⠀⠀⠀⢇⢕⢕⢜⢕⢇⢕⡕⢱⢕⢣⢽⣗⢪⣕⡇⢼⢗⢺⢿⢳⣼⣽⣕⢪⣿⣿⣽⣷⡯⣿⡾⢽⣟⡯⢽⣳⢿⣗⣳⣯⣟⡳⢵⣽⢝⢗⣻⣽⣷⡽⣗⣺⢯⡸⣿⣿⣿⣿⣿⣿⣿⣿⣿⣿⣿⣿⣿⣿⣿⣿⣿⣿⣿⣿⣿⣿⣿⣿⣿⡿⢕⢇⡱⣎⢕⢕⠀⠀⠀⠕⢕⠀⠀⠀⠀⠕⢕⢕⢔⠀⠀⠕⠀⢰⢀⠀⠀⠀⠑⢕⢕⢕⠁⢕⢕⢕⢕⠀⠀⠀⠀⠀⠀⢕⢕⢕⠀⠀⠀⠀⠀⢕⠀⢕⠀</a:t>
            </a:r>
            <a:br/>
            <a:r>
              <a:t>⡟⢷⡕⢕⢕⢕⢕⢕⢕⡜⢳⣕⢕⢣⢕⢝⢇⢕⢱⢕⢜⢗⢕⢜⢝⢏⣾⣿⣿⢟⢕⢕⠁⠀⠀⠁⠁⠁⢀⠀⠀⠀⠀⠀⠀⠀⠀⠀⠀⠀⠀⠀⠀⠀⠀⠀⠀⠀⠀⠀⠀⠀⠀⠀⠀⠀⠀⠀⠀⠀⠀⠀⠀⠀⠀⠀⠀⠀⠀⠀⠀⠀⠀⠀⠀⠀⠀⠀⠀⠀⠀⠀⠀⠀⠀⠀⠀⠀⠀⠀⠀⠀⠀⠀⢔⡳⢕⢕⡗⢵⣝⢕⢕⢕⢗⢜⢕⢕⢕⢕⢵⢕⢇⢕⣕⢱⢜⡟⢽⣟⢿⢽⣿⡗⢹⢟⢯⢝⣗⢽⣗⡷⢿⣗⢿⣷⣗⣽⢿⢗⢑⠈⠉⠘⠳⢹⢽⢪⡿⣧⢻⣿⣿⣿⣿⣿⣿⣿⣿⣿⣿⣿⣿⣿⣿⣿⣿⣿⣿⣿⣿⣿⣿⣿⡿⢇⢕⢕⢇⢳⡱⢑⠀⠀⠀⠀⢕⠀⠀⠀⠀⠀⠕⢕⢕⢄⠀⠀⠀⠘⣷⡄⠀⠀⠀⢕⢕⢕⠀⠑⢕⢕⠕⠀⠀⠀⠀⠀⠀⢕⢕⢕⠀⠀⠀⠀⠀⠁⠀⢕⠀</a:t>
            </a:r>
            <a:br/>
            <a:r>
              <a:t>⢿⢧⢕⢕⡕⢕⢕⢕⢕⢕⢕⢕⢗⢕⢜⢳⡕⢜⢧⡕⢕⢧⢕⢕⢕⢿⡿⢏⠕⠑⠁⠀⠀⠀⠀⠀⠀⠀⠀⠀⠀⠀⠀⠀⠀⠀⠀⠀⠀⠀⠀⠀⠀⠀⠀⠀⠀⠀⠀⠀⠀⠀⠀⠀⠀⠀⠀⠀⠀⠀⠀⠀⠀⠀⠀⠀⠀⠀⠀⠀⠀⠀⠀⠀⠀⠀⠀⠀⠀⠀⠀⠀⠀⠀⠀⠀⠀⠀⠀⠀⠀⢄⢔⢜⢇⢮⣕⢕⢼⣕⣇⣝⢗⢵⣕⡕⢕⢕⢕⢝⢕⢕⢕⣕⢇⢕⡕⢕⣕⢇⢜⣗⢳⢕⣗⢧⣝⣗⢧⣽⡷⢯⣟⣳⢽⣟⣿⣿⢏⢕⠀⠀⠀⠀⠀⠁⠑⢾⣿⣾⡎⣿⣿⡿⣿⣿⣿⣿⣿⣿⣿⣿⣿⣿⣿⣿⣿⣿⣿⣿⣿⣿⣿⣿⢕⢱⢵⢜⢵⢜⢜⢇⠔⠀⠀⠀⠀⠀⠀⠀⠀⠀⠀⢕⢕⢕⢄⠀⠀⠀⢹⣷⡄⠀⠀⠀⢕⢕⠀⠀⢕⢕⠁⢔⢀⠀⠀⠀⢔⢕⢅⠕⠀⠀⠀⠀⠀⠀⡀⢕⠀</a:t>
            </a:r>
            <a:br/>
            <a:r>
              <a:t>⣯⡝⢕⢕⢕⢕⢕⣕⢕⢕⡜⢕⣕⢜⢻⢕⢜⢱⣕⢜⢳⣵⡕⢕⠞⠑⠁⠀⠀⠀⠀⠀⠀⠀⠀⠀⠀⠀⠀⠀⠀⠀⠀⠀⠀⠀⠀⠀⠀⠀⠀⠀⠀⠀⠀⠀⠀⠀⠀⠀⠀⠀⠀⠀⠀⠀⠀⠀⠀⠀⠀⠀⠀⠀⠀⠀⠀⠀⠀⠀⠀⠀⠀⠀⠀⠀⠀⠀⠀⠀⠀⠀⠀⠀⠀⠀⠀⠀⠀⠀⢕⢕⢕⣕⡕⢳⢮⣝⡗⢼⣝⢣⢜⣗⢣⢝⢕⢕⣕⢕⢕⢕⢕⢱⢕⡕⢜⢝⢇⢜⢕⢇⢝⡗⢱⢕⢕⢻⢿⡾⣿⢟⡗⢿⣟⣟⢟⢕⢕⢕⠀⠀⠀⠀⠀⠀⠀⠁⢻⣿⣧⢸⣿⢷⣿⣿⣿⣿⣿⣿⣿⣿⣿⣿⣿⣿⣿⣿⣿⣿⣿⣿⣿⣇⣜⡹⢇⡕⡗⢵⢽⢕⢀⠀⠀⠀⠀⠀⠀⢱⡄⠀⠀⠀⢕⢕⢕⠀⠀⠀⠘⣿⣷⡄⠀⠀⠁⢕⠀⠀⢕⢑⠀⢸⡇⠀⠀⠀⠑⠁⠀⠀⠀⠀⠀⠀⠀⢠⢇⢕⠀</a:t>
            </a:r>
            <a:br/>
            <a:r>
              <a:t>⡿⢷⣕⢜⢧⡕⢕⢜⣇⢕⢹⢵⡕⢕⢧⡕⢕⢕⡜⢻⠇⢙⠅⠀⢄⠐⠀⠀⠀⠀⠀⢀⠀⠀⠀⠀⠀⠀⠀⠀⠀⠀⠀⠀⠀⠀⠀⠀⠀⠀⠀⠀⠀⠀⠀⢀⠀⠀⠀⠀⠀⠀⠀⠀⠀⠀⠀⠀⠀⠀⠀⠀⠀⠀⠀⠀⠀⠀⠀⠀⠀⠀⠀⠀⠀⠀⠀⠀⠀⠀⠀⠀⠀⠀⠀⠀⠀⢀⢠⣰⢷⢵⡝⢳⢜⡝⢳⢕⢕⢵⢜⢝⢳⢕⣕⢇⢜⡗⢣⢜⡕⢣⢕⢕⢕⢕⢕⢕⢕⢧⣜⣝⢗⢮⢕⢣⢼⣕⢣⢼⡕⢳⢽⣻⣿⣯⠕⢕⢕⢕⢀⠀⠀⠀⠀⠀⠀⠀⠁⢝⢕⢕⣟⣼⣿⣿⣿⣿⣿⣿⣿⣿⣿⣿⣿⣿⣿⣿⣿⣿⣿⣿⣿⣿⣿⣿⣷⣷⣷⣽⡵⢜⢕⢀⠀⠀⠀⠀⠀⢸⡇⠀⠀⠀⠀⠕⢕⠀⠀⠀⠀⢻⣿⣿⡄⠀⠀⠑⠀⠀⠀⠐⠀⣸⡏⠀⠀⠀⠀⠀⠀⠀⠀⠀⠀⠀⠀⡼⠀⢕⠀</a:t>
            </a:r>
            <a:br/>
            <a:r>
              <a:t>⣷⡕⢜⢇⢕⢝⢣⢕⢝⢵⢕⢕⢜⢕⡕⢝⠵⠘⢁⠄⠑⠁⠀⢕⠀⠀⠀⠀⣄⣴⢞⠁⠀⠀⠀⠀⠀⠀⠀⠀⠀⠀⠀⠀⠀⠀⠀⠀⠀⠀⠀⠀⠀⠀⢀⢕⢄⠀⠀⠀⠀⠀⠀⠀⠀⠀⠀⠀⠑⠔⡀⠀⠀⠀⠀⠀⠀⠀⠀⠀⠀⠀⠀⠀⠀⠀⠀⠀⠀⠀⠀⠀⢀⡄⡄⢔⢴⡝⢗⢜⡕⢕⢜⡕⢱⢕⡕⢱⣕⡕⢕⢕⡕⢕⢸⡝⢇⢵⣕⢕⢕⢕⢣⢜⡗⢣⢕⡕⢕⢕⡕⢕⢇⢕⢱⢜⣕⢣⢝⡗⢪⢝⢗⢼⡝⢕⠁⢕⢕⢕⢕⠀⠀⠀⠀⠀⠀⠀⠀⠑⢇⢕⢝⢿⣿⣿⣿⣿⣿⣿⣿⣿⣿⣿⣿⣿⣿⣿⣿⣿⣿⣿⣿⣿⣿⣿⣿⣿⡟⢏⢕⢪⡕⢕⢄⠀⠀⠀⠀⣾⣿⢀⠀⠀⠀⠀⠑⠀⠀⢔⠀⢸⣿⣿⣷⡀⠀⠀⠀⠀⠀⠔⠀⣿⢇⢄⠀⠀⠁⠀⠀⠀⠀⠀⠀⠀⢰⡇⠀⠑⠀</a:t>
            </a:r>
            <a:br/>
            <a:r>
              <a:t>⢜⢝⢧⢕⢕⢕⢕⢕⢕⢇⢕⡕⠕⢑⢁⠄⠐⠁⠀⠀⠀⠀⠀⠀⢀⣔⢢⣜⢝⠏⠀⠀⠀⠀⠀⠀⠀⠀⠀⠀⠀⠀⠀⠀⠀⠀⠀⠀⠀⠀⠀⠀⠀⠀⢕⢔⢄⠀⠀⠀⠀⠀⠀⠀⠀⠀⠀⠀⠀⠀⠈⢆⢄⠀⠀⠀⠀⠀⠀⠀⠀⠀⠀⠀⠀⢰⣰⣄⣄⣤⢄⢔⢳⢕⢕⢕⢳⣜⢕⢣⢜⢟⢷⣵⡟⢧⢝⢗⢧⣽⢗⢕⣕⡜⣣⣕⡝⢳⢼⣕⢳⢜⣗⢣⢜⡝⢣⢜⡗⢇⢝⢗⢇⢕⡜⢗⢜⢝⡳⣜⣕⡷⢵⣗⡟⠀⠀⠀⠁⠁⠑⢄⠀⠀⠀⠀⠀⠀⠀⠀⠑⠀⠕⠑⠘⠉⠁⠀⠀⠀⠀⠁⠉⠹⣿⣿⣿⣿⣿⣿⣿⣿⣿⣿⣿⣿⡿⢏⢇⢏⡳⣕⢕⢕⡕⢄⠀⠀⢔⣿⣿⡇⠀⠀⠀⠀⠀⠀⠀⢸⡔⠑⣿⣿⣿⣧⠀⠀⠀⠀⠀⠀⢔⣿⢅⢿⡄⠀⠀⠀⠀⠀⢀⡰⣔⢦⡼⡕⢀⠀⠀</a:t>
            </a:r>
            <a:br/>
            <a:r>
              <a:t>⣧⣕⡕⢳⣧⣕⢮⢷⢓⠙⠅⠐⠁⠁⠀⠀⠀⠀⠀⢀⢄⡄⢔⣵⣿⣷⣷⡇⠑⠀⠀⠀⠀⠀⠀⠀⠀⠀⠀⠀⠀⠀⠀⠀⠀⠀⠀⠀⠀⠀⠀⠀⠀⠀⠑⢕⢕⠀⠀⠀⠀⠀⠀⠀⠀⠀⠀⠀⠀⠀⠀⢕⢕⢕⢄⡀⠀⠀⠀⠀⠀⠀⠀⠀⠀⢑⢿⣿⣿⣷⣿⣧⡕⢕⢕⢕⢕⣜⢕⢇⣕⡝⢳⢵⣝⣗⣧⣝⢕⢸⣝⢗⢵⣝⣳⡕⢕⢕⢕⢜⢕⢱⢜⡕⢇⢕⡕⢗⢽⣕⣣⣽⣳⢷⣿⣟⣿⣿⣽⣟⣿⣝⣟⣾⢇⠀⠀⠀⠀⠀⢄⢀⠁⠅⠄⠀⠀⠀⠀⠀⠀⠀⠀⢀⢀⢄⢔⢔⢔⢔⢔⢄⢀⠀⠈⢻⣿⣿⣿⣿⣿⣿⣿⣿⣿⢏⣱⣇⣵⣵⣽⣽⢵⢧⢱⢕⠀⠀⢸⣿⣿⣇⠀⠀⢱⣔⠀⠀⠀⢸⣿⡄⣿⣿⣿⣿⡄⠀⢀⠀⠀⠀⢱⣾⣾⣿⣧⣴⣦⣴⣗⣼⣮⣼⣧⣿⣿⣿⣿⣿⠀</a:t>
            </a:r>
            <a:br/>
            <a:r>
              <a:t>⠛⠛⠛⠛⠛⠛⠓⠀⠀⠀⠀⠀⠀⠀⠀⠀⠀⠐⠓⠛⠋⠑⠛⠛⠛⠛⠛⠁⠀⠀⠀⠀⠀⠀⠀⠀⠀⠀⠀⠀⠀⠀⠀⠀⠀⠀⠀⠀⠀⠀⠀⠀⠀⠀⠀⠀⠁⠀⠀⠀⠀⠀⠀⠀⠀⠀⠀⠀⠀⠀⠀⠘⠚⠓⠓⠊⠑⠀⠀⠀⠀⠀⠀⠀⠀⠘⠃⠙⠛⠛⠛⠛⠃⠓⠊⠚⠓⠓⠓⠓⠛⠛⠓⠓⠛⠛⠓⠚⠛⠓⠘⠛⠓⠛⠛⠓⠃⠑⠓⠓⠓⠓⠚⠓⠓⠓⠚⠛⠛⠛⠛⠛⠛⠛⠛⠛⠛⠛⠛⠛⠛⠛⠛⠛⠑⠑⠑⠐⠐⠑⠑⠑⠑⠀⠐⠑⠐⠐⠀⠀⠐⠑⠑⠑⠑⠑⠑⠑⠑⠑⠑⠑⠑⠐⠀⠑⠛⠛⠛⠛⠛⠛⠛⠛⠑⠛⠛⠛⠛⠛⠛⠛⠛⠛⠛⠓⠀⠐⠛⠛⠛⠛⠀⠀⠘⠛⠃⠀⠀⠘⠛⠛⠛⠛⠛⠛⠃⠀⠐⠐⠀⠀⠚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0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⡟⣱⣿⣿⣿⣿⣿⣿⣿⢏⣼⣿⣿⣿⣿⣿⢿⠟⣿⣿⣿⢯⣾⡿⢕⣸⣿⣿⣿⣿⡿⣿⣿⣿⡟⣸⣿⣿⣿⣿⣿⣿⣿⣿⣿⢸⣿⣿⣿⣿⣿⣿⣿⣿⣿⣿⣿⣿⣿⣿⣿⣿⣿⣿⣿⣿⣿⣿⣿⣿⣿⣿⣇⢿⣿⣿⣿⣟⢕⢕⢕⢕⢕⢕⣿⣿⣿⣿⣿⣿⣿⡇⢕⢕⢕⢕⢕⢕⢕⢕⢕⢕⢕⢕⢕⢕⢕⢕⢕⢕⢕⢕⢕⢕⣱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⡟⣼⠕⡾⣽⣿⣿⣿⡿⣱⣿⣿⣿⣿⣿⣿⢏⢕⣸⣿⣿⣳⣿⢏⢕⣵⣿⣿⣿⣿⣟⣽⣿⣿⣿⢇⣿⣿⡏⣿⣿⣿⣿⣿⣿⡇⢸⣿⣿⣿⣿⣿⣿⣿⣿⣿⣿⣿⣿⣿⣿⣿⣿⣿⣿⣿⣿⣿⣿⣿⣿⣿⣿⣿⡜⣿⣿⣿⣿⢕⢕⢕⢕⢕⢕⢹⣿⣿⣿⣿⣿⣿⣷⢕⢕⢕⢕⢕⢕⢕⢕⢕⢕⢕⢕⢕⢕⢅⢕⢕⢕⢕⢕⢷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⡿⢱⢕⡾⣿⣿⣿⣿⡿⣱⣿⣿⣿⣿⣿⡿⢕⢕⣱⣿⡿⣵⣿⢏⢕⣾⣿⣿⣿⣿⣿⣿⣿⣿⣿⡿⢸⣿⣿⢕⣿⣿⣿⣿⣿⣿⡇⢸⣿⣿⣿⣿⣿⣿⣿⣿⣿⣿⣿⣿⣿⣿⣿⣿⣿⣿⣿⣿⣿⣿⣿⣿⣿⣿⣿⣇⢜⣿⣿⣿⢕⢕⢕⢕⢕⢕⢸⣿⣿⣿⣿⣿⣿⣿⢕⢕⢕⢕⢕⢕⢕⢕⢕⢕⢕⢕⢕⢕⢕⢕⢕⢕⢕⢕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⢣⢅⣼⢱⣿⡿⣿⡟⣱⣿⣿⣿⣿⣿⡿⢕⢕⣱⣿⢞⣼⣿⢇⢕⣾⣿⣿⣿⣿⣿⣿⣿⣿⣿⣿⡇⣾⣿⡏⢡⣿⣿⣿⣿⣿⣿⡇⢸⣿⣿⣿⣿⣿⣿⣿⣿⣿⣿⣿⣿⣿⣿⣿⣿⣿⣿⣿⣿⣿⣿⣿⣿⣿⣿⣿⣿⡕⢸⣿⣿⢕⢕⢕⢕⢕⢕⢸⣿⣿⣿⣿⣿⣿⣿⡇⢕⢕⠑⢑⠕⢕⢕⢕⢕⢕⢕⢕⢕⢕⢕⢕⢕⢕⣵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⢇⢇⣼⢇⣾⣿⣿⡿⣱⣿⣿⣿⣿⣿⡿⢕⢕⣱⣿⡟⣾⡿⢕⣱⣿⣿⣿⣿⣿⣿⣿⣿⣿⣿⡟⢑⢕⣿⣿⢇⢈⣿⣿⣿⣿⣿⣿⡇⢸⣿⣿⣿⣿⣿⣿⣿⣿⣿⣿⣿⣿⣿⣿⣿⣿⣿⣿⣿⣿⣿⣿⣿⣿⣿⣿⣿⣿⣇⢕⢹⣿⢕⢕⢕⢕⢕⢕⢸⣿⣿⣿⣿⣿⣿⣿⡇⢕⢕⢕⢕⢄⢔⢕⣕⡕⢕⠕⠕⠕⠕⢕⡕⡕⣼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⡏⢕⣸⠏⢱⣿⣿⡿⣱⣿⣿⣿⣿⣿⡿⢕⢕⣱⢟⡕⣼⣿⢕⣱⣿⣿⣿⣿⣿⣿⣿⣿⣿⣿⡟⢕⢕⢸⣿⣿⢕⢸⣿⣿⣿⣿⡿⣿⡇⢸⣿⣿⣿⣿⣿⣿⣿⣿⣿⣿⣿⣿⣿⣿⣿⣿⣿⣿⣿⣿⣿⣿⣿⣿⣿⣿⣿⣿⣿⡕⢕⢇⢕⢕⢕⢕⢕⢕⢸⣿⣿⣿⣿⣿⣿⣿⡇⢕⢕⢕⢜⣧⡕⢕⢻⣿⡕⢱⡧⢱⢵⣜⣱⣾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⡿⢕⢕⡻⢕⣿⣿⣿⢱⣿⣿⣿⣿⣿⡿⢕⢕⣕⡟⢖⣼⣿⢇⣾⣿⣿⣿⣿⣿⣿⣿⣿⣿⣿⡟⢕⢕⢕⢼⣿⣿⢕⢼⣿⡿⢻⢏⣼⣿⡇⢕⢻⣿⣿⣿⣿⣿⣿⣿⣿⣿⣿⣿⣿⣿⣿⣿⣿⣿⣿⣿⣿⣿⣿⣿⣿⣿⣿⣿⣿⡇⢕⢕⢕⢕⢕⢕⢕⢕⢸⣿⣿⣿⣿⣿⡇⣿⢕⢕⢱⢕⢕⢹⢿⢇⢕⠜⢇⠁⠁⠕⢕⢜⢌⢿⢟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⢿⢟⣟⡋⢝⢝⢝⢻⢿⢇⢕⢕⢕⢘⣿⣹⢃⣿⣿⣿⣿⣿⣿⢇⢕⢕⢥⢎⣸⣿⣏⣾⣿⣿⣿⣿⣿⣿⣿⣿⣿⣿⡿⢕⢕⢕⢕⢼⣿⣿⢕⢎⢏⢕⢕⣼⣿⣿⡇⢕⢕⢜⢻⣿⣿⣿⣿⣿⣿⣿⣿⣿⣿⣿⣿⣿⣿⣿⣿⣿⣿⣿⣿⣿⣿⣿⣿⣿⣿⣧⢕⢕⢕⢕⢕⢕⢕⢕⣸⣿⣿⣿⣿⣿⡇⡟⢕⢕⢑⠕⠕⢕⢕⢕⢔⢄⢁⠀⢄⠀⠕⢸⡕⢑⢕⢕⢜⢝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⢿⣟⢝⢝⣹⣵⣾⢿⣿⣧⡷⢗⠗⢇⢕⢕⢕⢕⢕⢸⢏⢏⣾⣿⣿⣿⣿⣿⢇⢕⢕⠎⡃⢳⣿⣟⣾⣿⣿⣿⣿⣿⣿⣿⣿⣿⣿⡿⢇⢕⢕⢕⢅⣿⣿⡿⢕⢕⢕⣱⣿⣿⣿⣿⢇⢕⢕⢕⣿⣿⣿⣿⣿⣿⣿⣿⣿⣿⣿⣿⣿⣿⣿⣿⣿⣿⣿⣿⣿⣿⣿⣿⣿⣿⣿⣿⢕⢕⢕⢕⢕⢕⢕⢕⣿⣿⣿⣿⣿⣿⢇⠑⢕⢔⢐⠀⠀⠀⠀⢁⠁⠁⢑⠕⢜⢳⢜⢇⢕⢄⢕⢕⢕⢕⢕⢹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⡿⣱⣿⣧⢱⢟⢟⢝⡱⡻⢟⢿⢗⢇⢕⢕⢕⢕⢕⢕⢕⢄⢝⣸⣿⣿⣿⣿⣿⡟⢕⢕⡔⢕⢕⣾⣿⣿⣿⣿⣿⣿⣿⣿⣿⣿⣿⣿⡿⢕⢕⢕⢕⢕⢕⢿⢏⢕⢕⢕⣵⣿⣿⣿⣿⣿⢕⢕⢕⣼⣿⣿⣿⣿⣿⣿⣿⣿⣿⣿⣿⣿⣿⣿⣿⣿⣿⣿⣿⣿⣿⣿⣿⣿⣿⣿⣿⣿⢕⢕⠀⠕⢕⢕⢕⢸⣿⣿⢿⠟⢏⠕⠑⢄⢄⢑⢑⠕⠄⢁⠐⠀⠀⠀⠕⢕⢕⢅⢕⢕⢑⢕⢁⢕⢕⢕⢕⢸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⢱⣿⣿⣿⡏⢕⢕⣾⣿⣿⣷⣵⣕⢕⢕⢕⢕⢕⢕⢕⢕⢕⢕⣿⣿⣿⣿⣿⣿⢇⢕⢕⢕⢔⣸⣿⣿⣿⣿⣿⣿⣿⣿⣿⣿⣿⣿⡟⢕⢕⢕⢕⢕⢕⢕⢕⣱⣷⣧⣾⣿⣿⣿⣿⣿⣿⢕⢕⢸⣿⣿⣿⣿⣿⣿⣿⣿⣿⣿⣿⣿⣿⣿⣿⣿⣿⣿⣿⣿⣿⣿⣿⣿⣿⣿⣿⣿⣿⢕⢕⠀⠀⠀⠁⠁⠁⠁⠐⠐⠁⠁⠀⠀⢕⢕⣕⣕⢳⣦⢄⢁⠔⢄⢀⢀⠁⠕⢕⢕⢕⢕⢄⢕⢕⢕⢕⣱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⡟⠕⡜⢿⣿⣿⡗⢕⢎⢝⢟⢿⢿⠿⠿⠿⡧⢕⢕⢕⢕⢕⢕⢕⣼⣿⣿⣿⣿⣿⡏⢕⠕⢕⢕⢇⣿⣿⣿⣿⣿⣿⣿⣿⣿⣿⣿⣿⡿⢕⢕⢕⢕⢕⢕⢕⢕⢸⣿⢿⢟⣿⣿⣿⣿⣿⣿⣿⢕⢕⢸⣿⣿⣿⣿⣿⣿⣿⣿⣿⣿⣿⣿⣿⣿⣿⣿⣿⣿⣿⣿⣿⣿⣿⣿⣿⣿⣿⣿⣿⡇⢕⠀⠀⠀⠀⠐⠔⠕⠔⠔⠀⠀⠀⢕⢕⢕⢺⣿⢸⣿⡇⢕⢔⣄⢑⢕⢔⢄⢁⢕⢕⢕⢕⢕⣕⣵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⢏⢱⣿⣷⡕⢜⢝⢕⢕⢕⢕⢕⢕⢕⢕⢕⢕⢕⢕⢕⢕⢕⢕⢕⠕⣿⣿⣿⣿⣿⣿⢕⢕⢕⢕⢕⣸⣿⣿⣿⣿⣿⣿⣿⣿⣿⣿⣿⣿⢕⢕⢕⢕⢕⢕⢱⢕⢕⢅⢑⣱⣾⣿⣿⣿⣿⣿⣿⢇⢕⢕⣾⣿⣿⣿⣿⣿⣿⣿⣿⣿⣿⣿⣿⣿⣿⣿⣿⣿⣿⣿⣿⣿⣿⣿⣿⣿⣿⣿⢸⣿⡇⢕⠀⠀⠀⠀⠀⠀⠀⠀⠀⠀⠀⢔⢕⢑⢕⢸⣿⡇⣿⣧⢕⢕⢸⣷⢄⠕⢕⢕⢕⢕⣱⣵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⢇⢱⡇⣿⣿⣿⢕⢕⢕⢕⢕⢕⢕⢕⢕⢕⢕⢕⢕⢕⢕⢕⢕⢕⢕⢸⣿⣿⣿⡧⣿⡟⢕⢕⢕⢕⢕⣿⣿⣿⣿⣿⣿⣿⣿⣿⣿⣿⣿⢇⢕⢕⢕⢕⢕⢕⣼⡇⢕⢕⢸⣿⡏⢕⢕⢜⠻⣿⡿⢕⢕⣡⣿⣿⣿⣿⡿⢹⣿⣿⣿⣿⣿⣿⣿⣿⣿⣿⣿⣿⣿⣿⣿⣿⣿⣿⣿⣿⣿⣿⢜⡏⡇⢕⢕⠀⢕⢕⢕⢔⢔⢔⠀⢀⢕⢕⢕⢸⢕⢕⣿⡇⣿⣿⢕⢕⡎⣿⢸⣷⣶⣷⣾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⡿⡕⡕⣾⣧⢹⣿⣿⣷⡇⢕⢕⢕⢵⣵⣧⡕⢕⢕⢕⢕⢕⢕⢕⢕⢕⢕⣿⣿⣿⣿⢸⣿⡇⢕⢕⢕⢕⢸⣿⣿⣿⣿⣿⣿⣿⣿⣿⣿⣿⡟⢕⢕⢕⢕⢕⢕⢕⣿⡇⢕⣿⣧⢻⣇⢕⢕⢕⢕⢜⢕⢕⢕⢽⣿⣿⣿⣿⢇⣿⣿⣿⣿⣿⣿⣿⣿⣿⣿⣿⣿⣿⣿⣿⣿⣿⣿⣿⣿⣿⣿⣿⢕⡇⡇⢕⢕⠀⠑⠕⠕⠑⠑⢁⢔⢕⢕⢕⢕⢜⡇⢕⣿⡇⣻⣿⡇⢕⢱⢻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⢣⢱⢱⣿⣿⣧⡝⢿⣿⡇⣕⢕⢕⢕⢜⢎⢕⢕⢕⢕⢕⢕⢕⢕⢕⢕⢕⣿⣿⣿⣿⢸⣿⡇⢕⢕⢕⢕⣿⣿⣿⣿⣿⣿⣿⣿⣿⣿⣿⣿⢕⢕⢕⢕⢕⡕⢕⢸⣿⢕⢱⣿⣿⣿⣿⣧⣕⣕⣕⣕⢕⢕⢕⢸⣿⣿⣿⡏⢕⣿⣿⣿⣿⣿⣿⣿⣿⣿⣿⣿⣿⣿⣿⣿⣿⣿⣿⣿⣿⣿⣿⣿⢕⢕⢕⢕⢕⣵⣴⣤⣠⣤⠔⢕⢕⢕⢕⢕⢕⣿⣧⢕⢸⡇⣿⣿⡎⢕⢜⢸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⡏⣾⢸⢘⢜⣿⣿⣿⣇⢻⢇⣿⣧⡕⢕⢕⢕⢕⢕⠕⢑⢅⢅⢕⢔⢔⢔⢸⣿⣿⣿⣿⢸⣿⡇⢕⢕⢕⢸⣿⣿⣿⣿⣿⣿⣿⣿⣿⣿⣿⣿⢕⢕⢕⢱⡕⢕⢕⢸⡟⢕⣼⣿⣿⣿⣿⣿⣿⣿⣿⣷⢕⢕⢕⢸⣿⣿⣿⢕⢕⣿⣿⣿⣿⣿⣿⣿⣿⣿⣿⣿⣿⣿⣿⣿⣿⣿⣿⣿⣿⣿⣿⣿⢕⢕⢕⢕⢸⣿⣿⣿⣿⣿⣿⡇⢕⢕⢕⢕⢕⣿⣿⢕⢸⡇⣿⣿⡗⢕⢱⢸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⣇⢻⡜⡕⢕⢜⢳⡝⢿⢇⢕⢻⢿⣷⢕⢕⢕⢕⢕⣵⣷⣷⢅⢕⢕⢕⢕⢸⣿⣿⣿⣿⢸⣿⡇⠕⢕⢕⣿⣿⣿⣿⣿⣿⡟⣿⣿⣿⣿⣿⣿⣑⡕⣱⣿⣧⢕⢕⢸⢇⢕⣿⣿⣿⣿⣿⣿⣿⣿⣿⣿⢕⢕⢕⢜⣿⣿⡇⢕⢸⣿⣿⣿⣿⣿⣿⣿⣿⣿⣿⣿⣿⣿⣿⣿⣿⣿⣿⣿⣿⣿⣿⣿⢕⢕⢕⢕⢸⣿⣿⣿⣿⣿⣿⣧⢕⢕⢕⢕⢱⣿⣿⢕⢸⠕⣿⣿⡿⢕⣕⢟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⡜⣧⢕⢱⢕⢕⢕⢕⢕⢕⢕⢕⢝⢕⢕⢕⣵⣿⣿⢟⢝⢕⢕⢕⢕⢕⣿⣿⣿⣿⣿⢸⣿⡇⢕⢕⢱⣿⣿⣿⣿⣿⡟⢱⣿⣿⣿⣿⣿⣿⣿⣿⣿⣿⡷⢕⢕⡿⢕⢸⣿⣿⣿⣿⣿⣿⣿⣿⣿⣿⢇⢕⢕⢕⣿⡿⢕⢕⢸⣿⣿⣿⣿⣿⣿⣿⣿⣿⣿⣿⣿⣿⣿⣿⣿⣿⣿⣿⣿⣿⣿⡏⢕⢕⢕⢕⢸⣿⣿⣿⣿⣿⣿⣿⢕⢕⢕⢕⢸⣿⣿⡇⣼⢸⣿⣿⡇⢕⢜⢣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⣷⡜⣷⡅⢕⢕⢕⢕⢕⢕⢕⢕⢕⢕⢕⣼⣿⡟⢕⢕⢕⢕⢕⢕⢕⢕⣿⣿⣿⣿⣿⢸⣿⢧⡏⢕⣼⣿⣿⣿⣿⣿⢕⣼⣿⣿⣿⣿⣿⣿⣿⣿⣿⣿⡧⢕⢕⢇⢕⣾⣿⣿⣿⣿⣿⣿⣿⣿⣿⣿⡕⢕⢕⢱⣿⢇⢕⢕⢸⣿⣿⣿⣿⡟⢌⣿⣿⣿⣿⣿⣿⣿⣿⣿⣿⣿⣿⣿⣿⣿⣿⢇⢕⢕⢕⢕⣿⣿⣿⣿⣿⣿⣿⣿⢕⢕⢕⢕⣼⣿⣿⡇⡟⢸⣿⣿⡇⢕⢕⢕⢇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⣎⢻⣕⢕⢕⢕⢕⢕⢕⢕⢕⣱⢕⢿⣿⣧⢕⢕⢕⢕⢕⣱⣱⡕⣿⣿⣿⣿⣿⢸⣟⡾⢷⢱⣿⣿⣿⣿⣿⢇⢕⣿⣿⣿⣿⣿⣿⣿⣿⣿⣿⣿⡏⢕⢕⢑⢕⣿⣿⣿⣿⣿⣿⣿⣿⣿⣿⣿⢇⢕⢕⢸⡏⢕⢕⢕⢸⣿⣿⣿⣿⡇⢕⣿⣿⡟⣿⣿⣿⣿⣿⣿⣿⢿⣿⣿⣿⣿⣿⢕⢕⢕⢕⢱⣿⣿⣿⣿⣿⣿⣿⡿⢕⢕⢕⢕⣹⣿⣿⣧⢇⣿⣿⣿⢱⢱⣵⡕⢜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⣷⣝⠇⢕⢕⢕⢕⢕⢕⢕⢜⣿⣧⣝⢟⢕⢕⢵⢷⣿⡿⢿⢇⣿⣿⣿⣿⣿⢕⣧⡇⡎⣼⣿⣿⣿⣿⡏⢕⢸⣿⣿⣿⣿⣿⣿⣿⣿⢻⣿⣿⢕⢕⢕⢱⢸⣿⣿⣿⣿⣿⣿⣿⣿⣿⣿⣿⢕⢕⢕⡞⢕⢕⢕⢕⢸⣿⣿⣿⣿⢕⢕⢹⣿⣇⢻⣿⣿⣿⣿⣿⣿⢸⣿⣿⢸⣿⡟⢕⢕⢕⢕⣼⣿⣿⣿⣿⣿⣿⡿⢇⢕⢕⢕⢕⣿⣿⣿⣹⢱⣿⣿⣿⢜⢕⢕⣵⣾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⣧⣕⢕⢕⢕⢕⢕⢕⠕⣜⢝⢿⣿⣷⣧⣵⣕⡕⢕⢕⢕⣿⣿⣿⣿⣿⢕⣿⡷⢇⣿⣿⣿⣿⡟⢕⢕⣿⣿⣿⣿⣿⣿⣿⣿⡇⢕⣾⡏⢕⢕⢕⢜⢱⣝⣝⢟⢻⢿⢿⣿⣿⣿⣿⡇⢇⢕⢕⢇⡱⢕⢕⢕⢸⣿⣿⣿⣿⢕⢕⢸⣿⡇⠸⣿⣿⣿⣿⣿⣿⢇⢹⣿⢸⢟⢇⢕⢕⢕⢱⣿⣿⢿⢟⢟⣏⣱⢕⢕⢕⢕⢕⣼⣿⣿⡏⡇⢸⡟⣿⡇⡇⣾⢿⢟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⣷⣧⣕⡕⢕⢕⢕⣿⣧⢕⢜⢝⢝⢻⢿⢿⣿⣷⡇⣿⣿⣿⣿⣿⢕⢸⡝⣸⣿⣿⣿⡟⢕⢕⢕⣿⣿⣿⣿⣿⣿⣿⣿⢕⢕⣿⢱⡇⢕⢇⡇⣾⣿⣿⣿⣷⣷⣵⣕⣕⣝⢝⢕⣕⡕⢕⢸⢿⢪⢑⢕⢜⣿⣿⣿⣿⢕⢕⢸⣿⣷⢔⣿⣿⣿⣿⣿⣿⢕⢸⢇⢕⢪⢕⢕⢕⢕⢜⣕⣵⣵⣷⣿⣿⡟⠕⢕⢕⢕⢱⣿⣿⣿⢝⢕⢸⢛⣿⢇⢇⢕⢕⢕⠀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⡵⢕⢜⢿⡇⢕⢕⢕⢕⣕⢕⢕⢕⢕⣿⣿⣿⣿⣿⢕⢸⢇⣿⣿⣿⡟⢕⢕⢕⢕⣿⣿⣿⣿⣿⣿⣿⢟⢕⢕⡇⣾⣿⢕⢐⡇⣿⣿⣿⣿⣿⣿⣿⣿⣿⣿⣿⡇⣧⣚⢱⣼⣽⣽⣵⣷⣧⢻⣻⣿⣿⢕⢕⢔⣿⣿⢵⣻⣿⣿⣿⣿⣿⢕⢔⢕⢼⢕⢕⢕⢕⣼⣿⣿⣿⣿⣿⣿⣿⢕⡜⢕⢑⡕⣼⢕⣿⡏⢕⢕⢗⢄⣿⢸⢜⢕⢕⢕⠀⢕⢕⢕⢕⢕⢕⢕⢕⢕⢕⢕⢕⢕⢕⢕⢕⢕⢕⢕⢕⢕⢕⢕⢕⢕⢕⢕⢕⢕⢕⢕⢕⢕⢕⢕⢕⢕⢕⢕⢕⢕⢕⢕⢕⢕⢕⢕⢕⢕⢕⢕⢕⢕⢕⢕⢕⢕⢕⠄⢕⢕⢕⢕⢕⢕⢕⢕⢕⢕⢕⢕⢕⢕⢕⢕⢕⢕⠀</a:t>
            </a:r>
            <a:br/>
            <a:r>
              <a:t>⣿⣿⣿⣿⣿⣿⣿⣿⣿⣿⣿⣿⣿⣿⣿⣿⣿⣿⣿⣿⣿⣿⣿⣿⣿⣿⣿⣿⢕⢸⣿⣿⣿⣿⣿⣿⣿⣿⣿⣿⣿⣿⣿⢏⢕⢕⠑⠈⠻⣕⢕⢕⢕⢝⢇⢕⢕⢕⣯⣿⣿⣿⣿⢕⢜⢸⣿⣿⡏⢕⢕⢕⢕⢕⣿⣿⣿⣿⣿⣿⡟⢕⢕⢕⢸⣿⣿⡇⢜⡇⣿⣿⣿⣿⣿⣿⣿⣿⣿⣿⣿⡇⣿⣇⣾⣿⣿⣿⣿⣿⣿⡆⢔⢕⡻⢕⢕⢕⢸⣿⢸⣿⣿⣿⣿⣿⣿⢕⢕⢕⢕⠕⢔⢕⣼⣿⣿⣿⣿⣿⣿⣿⡏⡱⢕⣵⣿⣷⢸⢕⢩⢇⢕⢕⢇⢔⢇⡞⢅⠕⡔⠕⢱⣥⣵⣵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⢟⡵⢏⢕⠕⠀⠀⠀⣮⣕⢕⢕⢱⢕⢕⢕⢕⣿⣿⣿⣿⡿⢕⢕⣼⣿⢏⢕⢕⢕⢕⢕⢕⣿⣿⣿⣿⣿⣿⢕⢕⢕⢕⣿⣿⣿⣧⢰⡕⣿⣿⣿⣿⣿⣿⣿⣿⣿⣿⣿⡇⣿⢹⣿⣿⣿⣿⣿⣿⣿⣿⡕⢄⢜⢕⢅⣱⣲⣿⢕⢻⣿⣿⣿⣿⣿⢕⢕⢕⢕⢅⢕⣼⣿⣿⣿⣿⣿⣿⣿⣿⢣⢇⢵⣿⣿⣿⣧⢕⢕⢕⢕⢕⢕⢔⣸⡇⣝⢕⢜⠄⠰⣿⣿⡍⢻⣿⣾⣿⣿⢟⢽⢑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⢟⣵⡿⢇⢕⢕⠀⠀⠀⢀⣿⣿⣿⣷⣧⣵⢅⢅⢅⣿⣿⣿⣿⡇⢕⢕⣿⡏⢕⢕⢕⢕⢕⢕⢕⣿⣿⣿⣿⣿⡏⢕⢕⢕⢸⣿⣿⣿⣿⡕⡇⣟⣟⣟⣛⣟⡟⢟⢟⠻⠻⠿⠳⢨⢿⢿⢿⣿⣿⣿⣿⣿⣿⣷⡕⠕⢕⣱⡸⣿⣿⢕⢣⢿⣿⣿⣿⣟⠁⢕⢕⠔⠑⠚⢙⢑⢕⣅⣥⣵⣷⣷⣷⣿⣿⣿⣿⡿⠿⢟⢕⢕⢕⢕⢕⢕⢱⣿⢇⢗⢕⢜⢔⢕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⢟⣱⣾⢟⢕⢕⢕⠑⠀⠀⠀⠀⢹⣿⣿⣿⣿⡿⢕⢕⢕⣿⣿⣿⣿⡇⢕⢸⡿⢕⢕⢕⢕⢕⢕⢕⢕⣿⣿⢻⣿⣿⢕⢕⢕⢕⠿⠿⢿⣿⣿⣿⣷⣿⣿⣿⣿⣿⣿⣿⣧⣑⢑⡕⢕⢕⢔⢔⣔⢕⣽⣽⣿⣿⣿⣿⣷⣾⣷⣿⣿⣎⢻⢜⣇⢕⢻⣿⣿⣯⢔⢕⢄⢕⢕⣕⣕⣵⢾⢿⠿⠿⠿⠟⠛⠛⠙⠁⠀⠀⠑⠑⢕⢕⢕⢕⣱⢕⣼⣿⠕⠐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⢟⣱⣾⣿⢏⢕⢕⢕⠁⠀⠀⠀⠀⠀⢸⣿⣿⣿⣿⡇⢕⢕⢕⣿⣿⣿⣿⢕⢕⣾⠇⢕⢕⢕⢕⢕⢕⢕⢕⢻⡿⢕⢻⡿⢕⢕⢕⠁⠀⠀⠀⠀⠀⠁⠈⠉⠉⠉⠉⠉⠉⠉⠙⠙⠙⠙⠙⠑⠓⠦⢸⣿⣾⣿⣿⣿⣿⣿⣿⣿⣿⣿⣿⣿⣷⣵⣿⣷⣕⣿⣿⡏⢕⢅⠑⠁⠀⠀⠀⠀⠀⠀⠀⠀⠀⠀⠀⣀⣄⣠⡤⠀⠀⢔⢕⢕⢕⢱⡏⢱⣿⣿⠀⠀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⡿⣹⣾⣿⢟⢕⢕⢕⢕⠁⠀⠀⠀⠀⠀⠀⢕⣿⣿⣿⣿⢇⢕⢕⢕⣿⣿⣿⣿⢕⢕⡏⢔⢕⢕⢕⢕⢕⢕⢕⢕⢜⢇⢕⢜⢇⢕⢕⢕⣴⣴⣴⣴⡔⠀⢀⣀⣀⢀⠀⠀⠀⠀⠀⠀⠀⠀⠀⠀⢀⡀⠑⢶⣮⣿⣿⣿⣿⣿⣿⣿⣿⣿⣿⣿⣿⣿⣿⣿⣿⣿⣿⣿⣿⡿⢎⣠⣴⣦⣄⠀⠀⠀⢔⠀⠀⠀⠀⢰⣿⣿⣿⢇⣰⣾⢕⢕⢕⢕⡟⢕⢕⣿⣿⠀⠀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⢏⣴⣿⡟⢕⢕⢱⢕⢕⠑⠀⠀⠀⠀⠀⠀⠀⠀⣿⣿⣿⡿⢕⢕⢕⢸⣿⣿⣿⡏⢕⢕⢕⢇⢕⢕⢕⢕⢕⢕⢕⢕⢕⢕⢕⢕⢕⢕⢕⢕⣿⣿⣿⣿⣧⠸⢿⣿⢿⠟⠀⠀⢀⠀⠀⠔⠀⢀⢄⠀⢱⣿⣿⣷⣾⣿⣿⣿⣿⣿⣿⣿⣿⣿⣿⣿⣿⣿⣿⣿⣿⣿⣿⣿⣿⣿⣿⡿⢿⢟⢏⠔⠀⠀⠀⢄⢔⠑⣰⣿⣿⣿⣷⣾⣿⢏⢕⢕⢕⡾⢕⢕⢕⣽⣿⠀⢀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⢣⣾⣿⡟⢕⢕⢱⢇⢕⠕⠀⠀⠀⠀⠀⠀⠀⠀⠀⣿⣿⣿⡇⢕⢕⢕⢸⣿⣿⣿⡇⢕⢱⡜⢇⢕⢕⢕⢕⢕⢕⢕⢕⢕⢕⢕⢕⢕⢕⢕⢕⣾⣿⣿⣿⣿⣧⢀⠱⢕⢀⢀⢀⠑⠀⢀⠀⢔⢱⣵⣠⣾⣿⣿⣿⣿⣿⣿⣿⣿⣿⣿⣿⣿⣿⣿⣿⣿⣿⣿⣿⣿⣿⣿⣿⣿⣿⣿⣇⠷⢇⢔⢔⢔⢔⠁⢅⣻⣾⣿⣿⣿⣿⣿⣿⢏⢕⢕⢕⡾⢕⢕⢕⢕⣿⣿⠀⢱⣵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⣵⣿⡿⢏⢕⢕⢱⢎⢕⢕⠀⠀⠀⠀⠀⠀⠀⠀⠀⠀⢸⣿⣿⢕⢕⢕⢕⣾⣿⣿⣿⢕⢕⢜⢅⢕⢕⢕⢕⢕⢕⢕⢕⢕⢀⢕⢜⣷⣷⣕⡕⢕⣿⣿⣿⣿⣿⣿⣿⣧⣅⡁⠑⢕⢕⢕⠕⢑⣁⣡⣿⣿⣿⣿⣿⣿⣿⣿⣿⣿⣿⣿⣿⣿⣿⣿⣿⣿⣿⣿⣿⣿⣿⣿⣿⣿⣿⣿⣿⣿⣷⣴⡥⣵⣥⣵⢷⢿⠟⢟⢝⣽⣿⣿⣿⡟⢕⢕⢕⡾⢕⢕⡕⢕⢕⣿⣿⠀⢸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⢕⣾⡿⢏⢕⢕⢕⣱⢕⢕⢕⠑⠀⠀⠀⠀⠀⠀⠀⠀⠀⠀⢸⣿⡇⢕⢕⢕⢕⣹⣿⣿⡿⢕⢕⡱⡜⢕⢕⢕⢕⡕⢕⢕⢕⢑⢕⢕⢕⠹⣿⣿⡣⢔⣿⣿⣿⣿⣿⣧⢜⠝⠙⠛⠟⠗⠗⠗⢚⣛⣿⣿⣿⣿⣿⣿⣿⣿⣿⣿⣿⣿⣿⣿⣿⣿⣿⣿⣿⣿⣿⣿⣿⣿⣿⣿⣿⣿⣿⣿⣿⣿⣿⣿⣷⣶⣴⣤⣤⣅⣄⣷⣔⣻⣿⣿⡟⢕⢕⢕⢎⢕⢕⢕⡇⢕⢕⣿⣿⠀⠈⠉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⢱⣿⢏⢕⢕⢕⢕⡱⢕⢕⢕⢕⠀⠀⠀⠀⠀⠀⠀⠀⠀⠀⠀⢸⣿⢕⢕⢕⣱⢕⣼⣿⣿⡇⢕⢕⢅⢾⢕⢕⢕⢑⣇⢕⢕⢕⢕⢕⢕⢕⢕⢻⣿⣇⡃⢿⣿⣿⣿⣿⣽⣿⣿⣧⣴⣷⣷⣵⣶⣿⣿⣿⣿⣿⣿⣿⣿⣿⣿⣿⣿⣿⣿⣿⣿⣿⣿⣿⣿⣿⣿⣿⣿⣿⣿⣿⣿⣿⣿⣿⣿⣿⣿⣿⣿⣿⣿⣿⣾⡷⡝⡫⠅⣻⣾⣿⡟⢕⢕⢕⢎⢕⢕⢸⢕⣇⢕⢕⢸⣿⠀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⡟⣱⡿⢇⢕⢱⢕⢕⣾⢇⢕⢕⢕⢕⣧⡔⠀⠀⠀⠀⠀⠀⠀⠀⠀⠜⡏⢕⢕⣰⣿⠕⣿⣟⣿⢕⢕⢕⠐⡫⡕⢕⢕⢁⢿⢕⢕⢕⢕⢕⢕⣃⢕⢕⢝⢿⣿⢜⣿⣿⡿⣿⣿⣿⠾⣿⣿⠿⠿⢿⠿⣿⣿⣿⣿⣿⣿⣿⣿⣿⣿⣿⣿⣿⣿⣿⣿⣿⣿⣿⣿⣿⣿⣿⣿⣿⣿⣿⣿⣿⣿⣿⣿⣿⣿⣿⣿⣿⣿⠿⢛⢕⢕⢕⢕⢜⡕⢍⢕⢕⢕⢕⢕⢕⢕⡎⢕⢼⢕⢕⢸⣿⢱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⡟⣱⡟⢕⢕⣱⢇⢕⣾⢃⢕⢕⢕⢕⣼⣿⣿⣷⣦⣴⣤⣠⣤⣴⣶⣤⢺⢕⢕⢱⣿⡇⢌⢿⡿⡜⢕⢕⢕⢐⣿⣗⢕⢕⢕⣾⡇⢕⢕⢕⢕⢕⢹⣇⢕⢕⢕⡹⡇⢿⣿⢕⢔⢝⢕⢕⢔⢔⢕⢕⢔⢕⢀⢀⠹⣿⣿⣿⣿⣿⣿⣿⣿⣿⣿⣿⣿⣿⣿⣿⣿⣿⣿⣿⣿⣿⣿⣿⣿⣿⣿⣿⣿⣿⣿⣿⣿⣿⣿⡇⢕⢕⢕⢕⢕⢕⢕⢜⢕⣱⡕⢕⢕⢕⢕⢱⡇⢕⢸⢕⢕⢸⣿⢜⡔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⢜⢝⢍⢝⢝⢝⢍⢍⢝⢝⢝⢝⢕⢝⢟⢏⣱⢏⢕⠕⠸⢟⢕⣾⢇⢕⢕⢕⢕⢜⢝⢟⢟⢿⢿⣿⣿⣿⣿⣿⣿⣿⡗⢕⢕⣾⣿⢇⠰⢉⢌⢕⢕⢕⢕⠀⡏⣿⢕⢕⢕⠭⣧⢕⢕⢕⢕⢕⢸⢕⢕⢕⢕⢹⣧⣸⣿⢇⢕⢕⢕⢕⢕⢕⢕⢕⢕⢅⢕⢕⠕⣸⣿⣿⣿⣿⣿⣿⣿⣿⣿⣿⣿⣿⣿⣿⣿⣿⣿⣿⣿⣿⣿⣿⣿⣿⣿⣿⣿⣿⣿⣿⣿⣿⣿⣷⣎⠅⠔⠕⢆⢅⢕⢕⣵⡿⢕⢕⢕⢕⢕⣼⢕⢕⢸⡕⢕⢕⣿⢕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⢱⡏⢕⠕⠀⠀⢕⣾⡟⢕⢕⢕⢕⢕⢕⢕⢕⢕⢕⢕⢜⢝⢟⢿⣿⣿⣿⢇⢕⣼⣿⣿⢕⢑⢕⢌⢕⢕⢕⠕⢄⣽⣿⡇⢕⢕⢔⣹⡕⢕⢕⢕⢕⢕⢕⢕⢕⢕⢕⣿⣿⣿⣷⣕⢕⢕⢕⢕⢕⢕⠕⠕⠕⢕⣱⣤⣾⣿⣿⣿⣿⣿⣿⣿⣿⣿⣿⣿⣿⣿⣿⣿⣿⣿⣿⣿⣿⣜⣿⣿⣿⣿⣿⣿⣿⣿⣿⣿⣿⣿⣿⣿⣿⣶⣗⡜⣵⣾⣿⡟⢕⢕⢕⢕⢕⢕⡇⢕⢕⢜⡇⢕⢕⡏⢕⢱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⠀⢄⡟⢕⠕⠀⠀⠀⣼⣿⢇⢕⢕⢕⢕⢕⢕⢕⢕⢕⢕⢕⢕⢕⢕⢕⢕⢝⢇⢕⣰⣿⣿⡇⢕⢕⢕⢕⢕⢕⢕⢅⠌⣿⣿⡇⢕⢕⢕⢜⢧⢕⢕⢕⢕⢔⠕⢕⢕⢕⢕⢜⣿⣿⣿⣿⣾⣷⣷⣶⣶⣿⣿⣿⣿⣿⣿⣿⣿⣿⣿⣿⣿⣿⣿⣿⣿⣿⣿⣿⣿⣿⣿⣿⣿⣿⣿⣿⣿⣿⣿⣿⣿⣿⣿⣿⣿⣿⣿⣿⣿⣿⣿⣿⣿⣿⣿⣿⣿⣿⢏⢕⢕⢕⢕⢕⢕⢸⡿⢕⢕⢕⢣⢕⢕⡇⢕⢜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⢄⠑⣼⢕⠕⠀⠀⠀⢱⣿⣿⢕⢕⢕⢕⢕⢕⢕⢕⢕⢕⢕⢕⢕⢕⢕⢕⢕⢕⢕⣵⣿⣿⣿⢇⢕⢕⢕⢕⢕⠕⢕⢁⠔⣿⣿⣿⢕⢕⢕⢕⠺⡇⢕⢕⢕⢕⠀⢕⢕⢕⢕⢕⢜⣿⣿⣿⣿⣿⣿⣿⣿⣿⣿⣿⣿⣿⣿⣿⣿⣿⣿⣿⣿⣿⣿⣿⣿⣿⣿⣿⣿⣿⣿⣿⣿⣿⣿⣿⣿⣿⣿⣿⣿⣿⣿⣿⣿⣿⣿⣿⣿⣿⣿⣿⣿⣿⣿⣿⢟⡕⢕⢕⢕⢕⢕⢕⢕⣿⡇⢕⢕⢕⢜⢕⢕⢇⢕⢕⢇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⠁⢀⢔⢕⢱⢇⢕⠀⠀⠀⠀⣸⣿⡇⢕⢕⢕⢕⢕⢕⢕⢕⢕⢕⢕⢕⢕⢕⢕⢕⢕⢕⣸⣿⣿⣿⣿⢕⢕⢕⢕⢕⢕⢄⢕⢕⠔⣿⣿⣿⢕⢕⢕⢕⢜⢿⡕⢕⢕⢕⢔⢕⢕⢕⢕⢕⢕⢜⢿⣿⣿⣿⣿⣿⣿⣿⣿⣿⣿⣿⣿⣿⣿⣿⣿⣿⣿⣿⣿⣿⣿⣿⣿⣿⣿⣿⣿⣿⣿⣿⣿⣿⣿⣿⣿⣿⣿⣿⣿⣿⣿⣿⣿⣿⣿⣿⣿⣿⣿⣿⣿⣿⡟⢕⢕⢕⢕⢕⢕⢕⢱⢿⢇⢕⢕⢕⢕⢕⢕⢕⢱⢕⢱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⢄⢕⢕⢁⡟⢕⠀⠀⠀⠀⠀⣿⣿⢕⢕⢕⢕⣕⢕⢕⢕⢕⢕⢕⢕⢕⢕⢕⢕⢕⢕⣾⣿⣿⣿⣿⣿⠁⢕⢕⢕⢕⢕⢕⢕⢕⠔⢿⣿⣿⢕⢕⢕⢕⢕⢰⣷⡕⢕⢕⢕⠕⢕⢕⢕⢕⠑⢕⢜⢻⣿⣿⣿⣿⣿⣿⣿⣿⣿⣿⣿⣿⣿⣿⣿⣿⣿⣿⣿⣿⣿⣿⣿⣿⣿⣿⣿⣿⣿⣿⣿⣿⣿⣿⣿⣿⣿⣿⣿⣿⣿⣿⣿⣿⣿⣿⣿⣿⣿⣿⡿⢏⢕⢕⢕⢕⢕⢕⢕⢕⡞⡽⢕⢕⢕⢕⢕⢕⢕⢕⢸⡇⢜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⣷⣿⣽⣗⠇⢄⢕⢕⢕⢱⢕⠑⠀⠀⠀⠀⢕⣿⡿⢕⢕⢕⢱⣿⣿⣷⣧⣵⣕⣕⢕⢕⢕⢕⢕⣱⣿⣿⣿⣿⣿⡟⢕⢕⢕⢕⢕⢕⠕⢕⢕⢕⢕⠘⣿⣽⢇⢕⢕⢕⢕⢔⢟⣷⢕⢕⢕⢄⢕⢕⠕⢔⢕⢕⢕⢕⢜⢿⣿⣿⣿⣿⣿⣿⣿⣿⣿⣿⣿⣿⣿⣿⣿⣿⣿⣿⣿⣿⣿⣿⣿⢿⢿⢟⢟⢟⢟⢟⢟⢟⢛⢿⣿⣿⣿⣿⣿⣿⣿⣿⣿⣿⣿⣿⡿⠏⢕⢕⢕⢕⢕⢕⢕⢕⢕⢱⢇⢇⢕⢕⢕⢁⢕⢕⢕⢕⢸⡇⢕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⠃⢔⢕⢕⢕⠑⡜⢕⠀⠀⠀⠀⠀⢕⣿⡇⢕⢕⢕⣼⣿⣿⣿⣿⣿⣿⣿⣿⣷⢖⢱⣾⣿⣿⣿⣿⣿⢏⢕⢕⢕⢕⢕⢕⢕⢔⢕⢕⢕⢕⢕⣱⣿⡇⢕⢕⢕⢕⢕⢜⢜⢧⡕⢕⢕⢑⠕⢔⢕⢕⢕⢕⢕⢕⢕⢝⢿⣿⣿⣿⣿⣿⣿⣿⣿⣿⣿⣿⣿⣿⣿⣿⣿⣿⣝⣝⣕⢕⢑⢗⢗⢷⢗⢗⢚⢝⢕⣱⣴⣾⣿⣿⣿⣿⣿⣿⣿⣿⡿⢟⢕⢕⢕⢕⢕⢕⢕⢕⢕⢕⢕⢕⡾⢸⡕⢕⢕⢕⢕⢕⢕⢕⢕⢸⡇⢕⢇⢸⣿⣿⡇⢕⢕⢸⣿⣿⣿⢕⢕⢕⢕⢕⢕⣿⣿⣿⣿⣿⣿⣿⣿⣿⣿⢕⢕⢕⢕⢕⢕⢕⢕⢕⢕⢕⢕⢕⢕⢕⢕⢕⢕⢕⢑⢑⠕⢕⢕⢕⢕⢕⢕⢕⢕⢕⢕⢕⢕⢕⢕⢕⢕⢕⢕⢕⢕⢕⢕⢕⢕⢕⢕⢕⢕⢕⢕⢕⠀</a:t>
            </a:r>
            <a:br/>
            <a:r>
              <a:t>⣿⣿⣿⣿⣿⣿⣿⣿⣿⣿⣿⣿⣿⡇⢕⢕⢕⢕⢕⢔⡇⠀⠀⠀⠀⠀⠀⢱⣿⡇⢕⢕⢕⣿⣿⣿⣿⣿⣿⣿⣿⡿⢇⣵⣿⣿⣿⣿⣿⢟⢕⢕⢕⠁⢕⢕⢕⢕⢕⢕⢕⢕⢕⢕⢕⢈⢿⣷⡕⢕⢕⢕⢕⢕⢔⢸⣷⡕⢕⢕⠕⢕⢕⢕⢕⢕⢕⢕⢕⢕⢕⢜⢝⢻⣿⣿⣿⣿⣿⣿⣿⣿⣿⣿⣿⣿⣿⣿⣿⣿⣿⣷⣷⣵⣷⣷⣷⣷⣷⣶⣿⣿⣿⣿⣿⣿⣿⣿⣿⡿⢟⢕⢕⢕⢕⠕⢕⢕⢕⢕⢕⢕⢕⢕⢕⢱⢇⣿⣧⢕⢕⢕⢕⢕⢕⢕⢕⢸⡇⢕⢕⢸⣿⣿⡇⢕⢕⢸⣿⣿⣿⢕⢕⢕⢕⢕⢕⢿⢿⢿⢿⢿⢿⢿⢿⣿⣿⢕⢕⢕⢕⢕⢕⢕⢕⢕⢕⢕⢕⢕⢕⢕⢕⢕⢕⢕⢕⢕⢕⢔⢅⢑⢕⢕⢕⢕⢕⢕⢕⢕⢕⢕⢕⢕⢕⢕⢕⢕⢕⢕⢕⢕⢕⢕⢕⢕⢕⢕⢕⢕⠀</a:t>
            </a:r>
            <a:br/>
            <a:r>
              <a:t>⣿⣿⣿⣿⣿⣿⣿⣿⣿⣿⣿⣿⣿⡇⢕⢕⠕⢕⢕⢱⢕⠀⠀⠀⠀⠀⠀⢌⣿⡇⢕⢕⢸⣿⣿⣿⣿⣿⣿⣿⢏⣱⣿⣿⣿⣿⡿⢏⢕⢕⢕⢕⢕⠀⢕⢕⢕⢕⠕⢕⢕⢕⢕⢕⢕⢕⢕⣻⣷⡕⢕⢕⢕⢕⢕⢕⢜⢻⣕⢕⢕⠕⢕⢕⢕⢕⢕⠕⠕⢕⢕⢕⢕⢕⢕⢝⢻⢿⣿⣿⣿⣿⣿⣿⣿⣿⣿⣿⣿⣿⣿⣿⣿⣿⣿⣿⣿⣿⣿⣿⣿⣿⣿⣿⣿⡿⢟⢏⢕⢕⢕⢕⢕⢕⢕⢔⢕⢕⢕⢕⢕⢕⢕⢕⢕⡼⢕⣿⣿⢕⢕⢕⢕⢕⠕⢕⢕⢸⡇⢕⢕⢸⣿⣿⡇⢕⢕⢸⣿⣿⣿⢕⢕⢕⢕⢕⢕⢕⢕⢕⢕⢕⢕⢕⢘⣿⣿⢕⢕⢕⢕⢕⢕⢕⢕⢕⢕⢕⢕⢕⢕⢕⢕⢕⢕⢕⢕⢕⢕⢕⢕⢕⢕⢅⢑⠕⢕⢕⢕⢕⢕⢕⢕⢕⢕⢕⢕⢕⢕⢕⢕⢕⢕⢕⢕⢕⢕⢕⢕⢕⠀</a:t>
            </a:r>
            <a:br/>
            <a:r>
              <a:t>⣿⣿⣿⣿⣿⣿⣿⣿⣿⣿⣿⣿⣿⢕⠕⠁⠁⠀⢕⢸⠕⠀⠀⠀⠀⠀⠀⢔⣿⡇⢕⢕⢸⣿⣿⣿⣿⣿⡿⢕⣾⣿⣿⣿⡿⢏⢕⢕⢕⢕⢕⢕⢕⠀⢕⢕⢕⢕⢄⢕⢕⢕⢕⠕⢅⢕⢕⢝⣿⣇⢕⢕⢕⢕⢕⢕⢕⠁⢝⢧⡕⢕⠕⠕⠕⠁⠀⢀⢕⢕⢕⢕⢕⢕⢕⢕⢕⢕⢕⢝⢟⢿⣿⣿⣿⣿⣿⣿⣿⣿⣿⣿⣿⣿⣿⣿⣿⣿⣿⣿⣿⡿⢟⢏⢕⢕⢕⢕⢕⢕⢕⢕⢕⢕⢕⢕⢕⢕⢕⢕⢕⢕⢕⢕⢱⢇⣸⣿⣿⡇⢕⢕⢕⢕⢔⢕⢕⣸⡇⢕⢕⢸⣿⣿⡇⢕⢕⢸⣿⣿⣿⢕⢕⢕⢕⢕⢕⢕⢕⢕⢕⢕⢕⢕⢸⣿⣿⢕⢕⢕⢕⢕⢕⢕⢕⢕⢕⢕⢕⢕⢕⢕⠑⠑⠕⢕⢕⢕⢕⢕⢕⢕⢕⢕⢕⢕⢁⢕⢕⢕⢕⢕⢕⢕⢕⢕⢕⢕⢕⢕⢕⢕⢕⢕⢕⢕⢕⢕⢕⢕⠀</a:t>
            </a:r>
            <a:br/>
            <a:r>
              <a:t>⣿⣿⣿⣿⣿⣿⣿⣿⣿⣿⣿⡿⢟⢀⠁⠀⠀⠀⠀⢕⠀⠀⠀⠀⠀⠀⠀⣼⣹⡇⢕⢕⢸⣿⣿⣿⣿⢏⣵⣿⣿⣿⡿⢏⢕⢕⢕⢕⢕⢕⢕⢕⢕⢀⢕⢕⢕⢕⢕⢕⠕⢑⢔⢕⢕⢕⢕⢕⢈⢿⣇⢕⢕⢕⢕⢕⢕⢄⢕⠕⠝⢧⢔⠀⠀⠀⠀⢕⢕⢕⢕⢕⢕⢕⢕⢕⢕⢕⢕⢕⢕⢕⢕⢜⢝⢟⢿⣿⣿⣿⣿⣿⣿⣿⣿⣿⣿⣿⠿⢏⢕⢕⢕⢕⢕⢕⢕⢕⢕⢕⢕⢕⢕⢕⠑⢕⢕⢕⢕⢕⢕⢕⢕⢕⡜⢕⣿⣿⣿⡇⢕⢕⢕⢕⠕⢕⢕⣿⡇⢕⢕⢸⣿⣿⡇⢕⢕⢸⣿⣿⣿⢕⢕⢕⢕⢕⢕⢕⣾⣿⢕⢕⢕⢕⢸⣿⣿⢕⢕⢕⢕⢕⢕⢕⢕⢕⢕⢕⢕⢕⢕⠁⠀⠀⠀⠀⢁⢕⢕⢕⢜⢇⢕⢕⢕⢕⢁⢕⢕⢕⢕⢕⢕⢕⢕⢕⢕⢕⢕⢕⢕⢕⢕⢕⢕⢕⢕⢕⢕⢕⠀</a:t>
            </a:r>
            <a:br/>
            <a:r>
              <a:t>⣿⣿⣿⣿⣿⣿⣿⣿⣿⣿⢏⢕⢕⢕⠀⠀⠀⠀⠀⢕⠀⠀⠀⠀⠀⠀⢱⣿⣷⢋⢇⢕⢸⣿⣿⡿⢣⣾⣿⣿⡿⢏⢕⢕⢕⢕⢕⢕⢕⢕⢕⢕⢕⢅⢕⢕⢕⠀⢕⢕⢕⢕⢕⢕⢕⢕⠁⢕⢕⢘⢿⣇⢕⢕⢕⢕⢕⠑⠀⠀⠀⠁⠑⢕⢀⠀⢕⢕⢕⢕⢕⢕⢕⢕⢕⢕⢕⢕⢕⢕⢕⢕⢕⢕⢕⢕⢕⢕⢜⢝⢻⢿⡿⣿⢿⠟⠙⠀⠀⠀⠁⠕⢕⢕⢕⢕⢕⢕⢕⢕⢕⢕⢕⠁⢕⢕⢕⢕⢕⢕⢕⢕⢕⠅⢕⣼⣿⣿⣿⡇⢕⢕⢕⢕⢕⠀⢕⢹⡇⢕⢕⢸⣿⣿⡇⢕⢕⢸⣿⣿⣿⢕⢕⢕⢕⢕⢕⢕⢹⣿⡕⢕⢕⢕⢸⣿⣿⢕⢕⢕⢕⢕⢕⢕⢕⢕⢕⢕⢕⢕⠁⠀⠀⠀⠀⢀⢕⢕⢕⢕⢕⠕⢕⢕⠕⢔⢕⢕⢕⢕⢕⢕⢕⢕⢕⢕⢕⢕⢕⢕⢕⢕⢕⢕⢕⢕⢕⢕⢕⢕⠀</a:t>
            </a:r>
            <a:br/>
            <a:r>
              <a:t>⣿⣿⣿⣿⣿⣿⣿⣿⢟⣱⡇⢕⢕⢕⠀⠀⠀⠀⠀⢕⠀⠀⠀⠀⠀⢄⣿⣿⣿⣏⢇⡕⢸⣿⢟⣱⣿⣿⣿⢏⢕⢕⢕⢕⢕⢕⢕⢕⢕⢕⢕⢕⢕⢕⠀⢕⢕⠀⢕⢕⢕⢕⢕⢕⢕⢕⢄⢕⢕⢕⢜⠻⣇⢕⢕⢕⢕⢄⠀⠀⠀⠀⠀⠀⠑⠔⢕⢕⢕⢕⢕⢕⢕⢕⢕⢕⢕⢕⢕⢕⢕⢕⢕⢕⢕⢕⢕⢕⢕⢕⣵⡇⢕⠀⠀⠀⠀⠀⠀⠀⠀⠀⠁⠑⢕⢕⢕⢕⢕⢕⢕⢕⢕⢄⢕⢕⢕⢕⢕⢕⢕⢕⢕⢕⢱⢿⣿⣿⣿⡇⢕⢕⡕⢕⠕⢕⢕⢕⢕⢕⢕⢸⣿⣿⡇⢕⢕⢸⣿⣿⣿⢕⢕⢕⢕⢕⢕⢕⢸⣿⡇⢕⢕⢕⢸⣿⣿⢕⢕⢕⢕⢕⢕⢕⢕⢕⢕⢕⢕⠀⠀⠀⠀⠀⠀⠕⢕⢕⢕⢕⠑⠀⠀⢀⢕⢕⢕⢕⢕⢕⢕⢕⢕⢕⢕⢕⢕⢕⢕⢕⢕⢕⢕⢕⢕⢕⢕⢕⢕⢕⠀</a:t>
            </a:r>
            <a:br/>
            <a:r>
              <a:t>⣿⣿⣿⣿⣿⣿⡿⣫⣾⣿⡇⢕⢕⢕⢕⠀⠀⠀⠀⠀⠀⠀⠀⠀⠀⣸⣿⣿⣿⣿⣎⢳⢜⢇⣾⣿⣿⡿⢕⢕⢕⢕⢕⢕⢕⢕⢕⢕⢕⢕⢕⢕⢕⢕⠑⢕⢕⠀⢕⢕⢕⢕⢕⢕⢕⢕⢕⢕⢕⢕⢕⢕⢍⢧⢕⢕⢕⢕⠀⠀⠀⠀⠀⠀⠀⠀⢕⢕⢕⢕⢕⢕⢕⢕⢕⢕⢕⢕⢕⢕⢕⢕⢕⢕⣕⣕⣕⣑⣵⣿⣿⢕⢕⠀⠀⠀⠀⠀⠀⠀⠀⠀⠀⠀⢕⢕⢕⢕⢕⢕⢕⢕⢕⢕⢕⢕⢕⢕⢕⢕⢕⢕⢕⢱⠿⢸⣿⣿⣿⡇⢕⢕⢇⢕⢔⠑⢕⢕⢕⢕⢕⢸⣿⣿⡇⢕⢕⢸⣿⣿⣿⢕⢕⢕⢕⢕⢕⢕⢕⣿⣷⢕⢕⢕⢸⣿⣿⢕⢕⢕⢕⢕⢕⢕⢕⢕⢕⠕⠀⠀⠀⠀⠀⠀⠀⠀⠁⠑⠑⠁⠀⠀⢄⢕⢕⢕⢕⢕⢕⢕⢕⢕⢕⢕⢕⢕⢕⢕⢕⢕⢕⢕⢕⢕⢕⢕⢕⢕⢕⢕⠀</a:t>
            </a:r>
            <a:br/>
            <a:r>
              <a:t>⣿⣿⣿⣿⣿⡿⣸⣿⣿⣿⡇⢕⢕⢕⢕⢀⠀⠀⠀⠀⠀⠀⠀⠀⢰⣿⣿⣿⣿⣿⣿⡇⡱⣼⣿⣿⢏⢕⢕⢕⢕⢕⢕⢕⢕⢕⢕⢕⢕⢕⢕⢕⠑⠅⢄⠕⢕⢀⢕⢕⢕⢕⢕⢕⢕⢕⢕⢕⢕⢱⡕⣧⢕⢸⢳⡕⢕⢕⠀⠀⠀⠀⠀⠀⠀⠀⢕⢕⢕⢕⢕⢕⢕⢕⢕⢕⢕⢕⣱⣵⣿⣿⣿⣿⣿⣿⣿⣿⣿⣿⡏⢕⢕⠀⠀⠀⠀⠀⠀⠀⠀⠀⠀⠀⠀⢕⢕⢕⢕⢕⢕⢕⢕⢕⢕⢕⢕⢕⢕⢕⢕⢕⢕⢌⠔⠘⣿⣿⣿⢇⢕⢕⢕⢕⠕⢔⢕⢕⢕⢕⢕⢸⣿⣿⡇⢕⢕⢸⣿⣿⣿⢕⢕⢕⠕⢕⣑⣱⣵⣽⣟⣕⣕⢕⢸⣿⣿⢕⢕⢕⢕⢕⢕⢕⢕⢕⠑⠀⠀⠀⠀⠀⠀⠀⠀⠀⠀⠀⠀⠀⠀⢔⢕⢕⢕⢕⢕⢕⢕⢕⢕⢕⢕⢕⢕⢕⢕⢕⢕⢕⢕⢕⢕⢕⢕⢕⢕⢕⢕⢕⠀</a:t>
            </a:r>
            <a:br/>
            <a:r>
              <a:t>⣿⣿⣿⣿⡿⣱⣿⣿⣿⣿⣿⢕⢕⢕⢕⢕⠀⠀⠀⠀⠀⠀⠀⢀⣼⣿⣿⣿⣿⣿⡟⣱⣿⣿⡟⢕⢕⢕⢕⢕⢕⢕⢕⢕⢕⢕⢕⢕⢕⢕⣕⣵⣴⣷⣷⡕⢕⢕⢜⢕⢕⢕⢕⢕⢕⢕⢕⢕⢕⠕⢕⢹⣷⣕⢔⢝⢕⢕⢄⠀⠀⠀⠀⠀⠀⠀⢕⢕⢕⢕⢕⢕⢕⢕⢕⢕⢕⣴⣿⣿⣿⣿⣿⣿⣿⣿⣿⣿⣿⣿⢇⢕⢕⠀⠀⠀⠀⠀⠀⠀⠀⠀⠀⠀⠀⠀⢕⢕⢕⢕⢕⢕⢕⢕⢕⢕⡕⢕⢕⢕⢕⢕⢕⢕⢕⠸⢸⣿⡟⢕⢕⢕⢕⢕⠀⢕⢕⢕⢕⢕⢕⢸⣿⣿⡇⢕⢕⢸⣿⣿⣿⢕⢕⢕⢟⢛⢿⢿⣿⣿⣿⣿⣿⣿⣿⣷⣼⡕⢕⢕⢕⢕⢕⢕⢕⠑⠀⠀⠀⠀⠀⢔⢔⢕⢔⠀⠀⠀⠀⠀⢔⢕⢕⢕⢕⢕⢕⢕⢕⢕⢕⢕⢕⢕⢕⢕⢕⢕⢕⢕⢕⢕⢕⢕⢕⢕⢕⢕⢕⢕⠀</a:t>
            </a:r>
            <a:br/>
            <a:r>
              <a:t>⣿⣿⣿⣿⢱⣿⣿⣿⣿⣿⣿⡇⢕⢕⢕⢕⢄⠀⠀⠀⠀⠀⠀⣱⣿⣿⣿⣿⣿⢏⣼⣿⣿⢏⢕⢕⢕⢕⢕⢕⢕⢕⢕⢕⢕⢕⣱⣷⣿⣿⣿⣿⣿⣿⣿⣿⡕⢕⢑⢕⢕⢕⢕⢕⢕⢕⢕⢕⢕⠠⢱⢜⣿⣿⣳⣕⢕⢇⢕⢄⠀⠀⠀⠀⠀⠀⢕⢕⢕⢕⢕⢕⢕⢕⠕⣴⣿⣿⣿⣿⣿⣿⣿⣿⣿⣿⣿⣿⣿⣿⢕⢕⢕⢔⠀⠀⠀⠀⠀⠀⠀⠀⠀⠀⠀⠀⢕⢕⢕⢕⢕⢕⢕⢕⢕⢕⢕⢕⢕⢕⢕⢕⢕⢕⢕⢕⢌⣿⢇⢕⢕⢕⢕⢕⢕⢕⢕⢕⡕⢕⠕⠸⢟⢛⢕⢅⢅⢜⢝⢝⢋⢕⢕⢕⢕⢕⢕⢕⢕⢝⢟⢿⣿⣿⣿⣿⣿⣿⣷⣵⡕⢕⢕⢕⠁⠀⠀⠀⠀⠀⠀⠀⠕⠕⠕⠀⠀⠀⢀⢕⢕⢕⢕⢕⢕⢕⢕⢕⢕⢕⢕⢕⢕⢕⢕⢕⢕⢕⢕⢕⢕⢕⢕⢕⢕⢕⢕⢕⢕⢕⠀</a:t>
            </a:r>
            <a:br/>
            <a:r>
              <a:t>⣿⣿⣿⡇⣿⣿⣿⣿⣿⣿⣿⡇⢕⢕⢕⢕⢕⠀⠀⠀⠀⠀⣱⣿⣿⣿⣿⣿⠏⣬⣿⡿⢇⢕⢕⢕⢕⢕⢕⢕⢕⢕⢕⢕⣵⣿⣿⣿⣿⣿⣿⣿⣿⣿⣿⣿⣿⡕⢕⠕⢕⢕⢕⢕⢕⢕⢕⢕⠱⢙⣵⢕⢻⣿⣿⣿⣷⢕⢕⢕⢔⠀⠀⠀⠀⠀⢕⢕⢕⢕⢕⢕⢕⢑⣼⣿⣿⣿⣿⣿⣿⣿⣿⣿⣿⣿⣿⣿⣿⣿⢕⢕⢕⢕⠀⠀⠀⠀⠀⠀⠀⠀⠀⠀⠀⠀⠀⢕⢕⢕⢕⢕⢕⢕⢕⢕⢕⢕⢕⢕⢕⢕⢕⢕⢕⢜⢕⡟⢕⢕⢕⢕⢕⢕⢕⢕⢕⣕⠅⢔⢕⢕⢕⢕⢕⢕⢕⢕⢕⢔⢕⢕⢕⢕⢕⢕⢕⢕⢕⢕⢕⢕⢕⢝⢟⢿⣿⣿⣿⣿⣿⣷⣧⡔⠔⠀⠀⠀⠀⠀⠀⠀⠀⠀⠀⠀⠀⢄⢕⢕⢕⢕⢕⢕⢕⢕⢕⢕⢕⢕⢕⢕⢕⢕⢕⢕⢕⢕⢕⢕⢕⢕⢕⢕⢕⢕⢕⢕⢕⢕⠀</a:t>
            </a:r>
            <a:br/>
            <a:r>
              <a:t>⣿⣿⣿⡇⣿⣿⣿⣿⣿⣿⣿⣷⢕⢕⢕⢕⢕⢕⢀⠀⢀⣵⣿⣿⣿⣿⣿⢏⣾⣿⢟⢕⢕⢕⢕⢕⢕⢕⢕⢕⢕⢕⣵⣿⣿⣿⣿⣿⣿⣿⣿⣿⣿⣿⣿⣿⣿⣿⣧⡐⠕⢕⢕⢕⢕⢕⢕⢕⢰⣬⣿⡕⢸⣿⣿⣿⣿⡇⢕⢁⠑⢕⢀⠀⠀⠀⢕⢕⢕⢕⢕⠑⣠⣿⣿⣿⣿⣿⣿⣿⣿⣿⣿⣿⣿⣿⣿⣿⡟⢕⢕⢕⢕⢕⠀⠀⠀⠀⠀⠀⠀⠀⠀⠀⠀⠀⠀⢕⢕⢕⢕⢕⢕⢕⢕⢕⢕⢕⢕⢕⢕⢕⢕⢕⢔⢕⢕⠕⠑⠑⠑⠑⠑⠕⠕⢕⢕⢘⡕⢕⢕⢕⢕⢕⢕⢕⢕⢕⢕⢕⢕⢕⢕⢕⢕⢕⢕⢕⢕⢕⢕⢕⢕⢕⢕⢕⢕⢝⢻⣿⣿⣿⣿⣿⣷⣦⣄⢄⢄⢄⢀⠀⠀⠀⠀⠀⢄⢕⢕⢕⢕⢕⢕⢕⢕⢕⢕⢕⢕⢕⢕⢕⢕⢕⢕⢕⢕⢕⢕⢕⢕⢕⢕⢕⢕⢕⢕⢕⢕⢕⠀</a:t>
            </a:r>
            <a:br/>
            <a:r>
              <a:t>⣿⣿⣿⡇⢿⣿⣿⣿⣿⣿⣿⣿⢕⢕⢕⢕⢕⢕⢕⢅⣼⣿⣿⣿⣿⣿⢏⣾⣿⢏⢕⢕⢕⢕⢕⢕⢕⢕⢕⢕⢕⣼⣿⣿⣿⣿⣿⣿⣿⣿⣿⣿⣿⣿⣿⣿⣿⣿⣿⣷⡔⢕⢕⢕⢕⢕⢕⢕⢱⣿⣿⡇⢕⣿⣿⣿⣿⣿⡕⢕⠀⠀⠑⠔⢀⠀⠕⢕⢕⢕⢕⢁⣿⣿⣿⣿⣿⣿⣿⣿⣿⣿⣿⣿⣿⣿⣿⣿⢕⢕⢕⢕⢕⢕⠀⠀⠀⠀⠀⠀⠀⠀⠀⠀⠀⠀⠀⢕⢕⢕⢕⢕⢕⢕⢕⢕⢕⢕⢕⢕⢕⢕⢕⢕⢕⠁⢀⢄⢔⢔⢔⠄⠀⠀⠁⠕⢕⢕⢜⡔⢕⢕⢕⢕⢕⢕⢕⢕⢕⢕⢕⢕⢕⢕⢕⠕⠕⢕⢕⢕⢕⢕⢕⢕⢕⢕⢕⢕⢕⢕⢝⢻⣿⣿⣿⣿⣿⣷⣕⢕⢕⠀⠀⠀⠀⢔⢕⢕⢕⢕⢕⢕⢕⢕⢕⢕⢕⢕⢕⢕⢕⢕⢕⢕⢕⢕⢕⢕⢕⢕⢕⢕⢕⢕⢕⢕⢕⢕⢕⢕⠀</a:t>
            </a:r>
            <a:br/>
            <a:r>
              <a:t>⣿⣿⣿⣿⢸⣿⣿⣿⣿⣿⣿⣿⢕⢕⢕⢕⢕⢕⢕⢕⠸⣿⣿⣿⣿⢏⣾⣿⢇⢕⢕⢕⢕⢕⢕⢕⢕⢕⢕⢕⣾⣿⣿⣿⣿⣿⣿⣿⣿⣿⣿⣿⣿⣿⣿⣿⣿⣿⣿⣿⡇⢕⢕⢕⢕⢕⢕⢕⢕⣿⣿⣧⢕⢸⣿⣿⣿⣿⣧⢕⢄⠀⠀⠀⠀⠀⠀⢕⢕⢕⠕⣼⣿⣿⣿⣿⣿⣿⣿⣿⣿⣿⣿⣿⣿⣿⣿⡟⢕⢕⢕⢕⢕⠁⠀⠀⠀⠀⠀⠀⠀⠀⠀⠀⠀⠀⠀⠀⢕⢕⢕⢕⢕⢕⢕⢕⢕⢕⢕⢕⠕⠁⠁⠁⠀⠀⠕⠕⠕⠑⠀⢀⣰⡇⠀⠀⢕⢕⢕⠱⡄⢕⢕⢕⢕⢕⢕⢕⢕⢕⢕⢕⢕⢕⠕⠀⠀⠁⠕⢕⢕⢕⢕⢕⢕⢕⢕⢕⢕⢕⢕⢕⢕⢝⢿⣿⣿⣿⣿⣿⣦⡀⠀⢀⢕⢕⢕⢕⢕⢕⢕⢕⢕⢕⢕⢕⢕⢕⢕⢕⢕⢕⢕⢕⢕⢕⢕⢕⢕⢕⢕⢕⢕⢕⢕⢕⢕⢕⢕⢕⠀</a:t>
            </a:r>
            <a:br/>
            <a:r>
              <a:t>⣿⣿⣿⣿⢸⣿⣿⣿⣿⣿⣿⣿⢕⢕⢕⢕⢕⠑⠑⠑⠑⠛⠟⠿⢏⣼⣿⡏⢕⢕⢕⢕⢕⢕⢕⢕⢕⢕⢕⣾⣿⣿⣿⣿⣿⣿⣿⣿⣿⣿⣿⣿⣿⣿⣿⣿⣿⣿⣿⣿⣇⢕⢕⢕⢕⢕⢕⢕⢕⣿⣿⣿⢕⢕⢻⣿⣿⣿⣿⡕⢕⠀⠀⠀⠀⠀⠀⢕⢕⠕⢠⣿⣿⣿⣿⣿⣿⣿⣿⣿⣿⣿⣿⣿⣿⣿⡟⢕⢕⠕⢕⢕⡕⠀⠀⠀⠀⠀⠀⠀⠀⠀⠀⠀⠀⠀⠀⠀⢕⢕⢕⢕⢕⢕⢕⢕⢕⢕⢕⢕⠀⢄⣔⣄⢄⠀⢀⠀⠀⠀⢰⣾⣿⡇⠀⠀⢕⢕⢕⢕⢳⡅⢕⢕⢕⢕⢕⢕⢕⢕⠕⠑⠁⠀⠀⠀⠀⠀⠀⠁⢕⢕⢕⢕⢕⢕⢕⢕⢕⢕⢕⢕⢕⢕⢕⢝⢻⣿⣿⣿⣿⣿⣦⣕⢕⢕⢕⢕⢕⢕⢕⢕⢕⢕⢕⢕⢕⢕⢕⢕⢕⢕⢕⢕⢕⢕⢕⢕⢕⢕⢕⢕⢕⢕⢕⢕⢕⢕⢕⢕⠀</a:t>
            </a:r>
            <a:br/>
            <a:r>
              <a:t>⠝⣿⣿⣿⢸⣿⣿⣿⣿⣿⣿⣿⡇⢕⢕⠕⠀⠀⠀⠀⠀⠀⠀⠀⠀⠀⠈⠑⠑⠕⢕⢕⢕⢕⢕⢕⢕⢕⣾⣿⣿⣿⣿⣿⣿⣿⣿⣿⣿⣿⣿⣿⣿⣿⣿⣿⣿⣿⣿⣿⣟⢕⢕⢕⢕⢕⢕⢕⢕⢸⣿⣿⡇⢕⢜⣿⣿⣿⣹⣿⡕⢔⠀⠀⠀⠀⠀⠀⣵⣤⣿⣿⣿⣿⣿⣿⣿⣿⣿⣿⣿⣿⣿⣿⣿⣿⣿⣿⣶⣿⣷⣷⡕⠀⠀⠀⠀⠀⠀⠀⠀⠀⠀⠀⠀⠀⠀⠀⢕⢕⢕⢕⢕⢕⢕⢕⢕⢕⢕⢕⠀⢘⣿⣿⡇⠏⠀⠀⢀⠀⠀⠙⢿⡿⠀⠀⢕⢕⢕⢕⢕⢳⡅⢕⢕⠕⠕⠁⠁⠀⠀⠀⠀⠀⠀⠀⠀⠀⠀⢔⢕⢕⢕⢕⢕⢕⢕⢕⢕⢕⢕⢕⢕⢕⢕⢕⢕⢜⢻⣿⣿⣿⣿⣿⣷⡕⢕⢕⢕⢕⢕⢕⢕⢕⢕⢕⢕⢕⢕⢕⢕⢕⢕⢕⢕⢕⢕⢕⢕⢕⢕⢕⢕⢕⢕⢕⢕⢕⢕⢕⠀</a:t>
            </a:r>
            <a:br/>
            <a:r>
              <a:t>⠀⠘⢿⣿⣇⢿⣿⣿⣿⣿⣿⣿⢇⢕⢕⠀⠀⠀⠀⠀⠀⠀⠀⠀⠀⠀⠀⠀⠀⠀⠀⠁⠑⠕⢕⢕⢕⣼⣿⣿⣿⣿⣿⣿⣿⣿⣿⣿⣿⣿⣿⣿⣿⣿⣿⣿⣿⣿⢹⣿⣿⣑⢕⢕⢕⢕⢕⢕⢕⢜⣿⣽⣷⢕⢕⢹⣿⣿⣿⢓⢫⢕⢄⠀⠀⠀⠀⠀⠸⣿⣿⣿⣿⣿⣿⣿⣿⣿⣿⣿⣿⣿⣿⣿⣿⣿⣿⣿⣿⣿⣿⣿⠑⠀⠀⠀⠀⠀⠀⠀⠀⠀⠀⠀⠀⠀⠀⠀⠀⢕⢕⢕⢕⢕⢕⢕⢕⢕⢕⢱⠀⠁⢿⡟⠑⠀⠀⢔⢕⢔⢄⠀⠀⠁⠀⢀⢕⢕⢕⢕⢕⢕⢣⢀⠀⠀⠀⠀⠀⠀⠀⠀⠀⠀⠀⠀⠀⢀⢕⢕⢕⢕⢕⢕⢸⠑⠑⠕⢕⢕⢕⢕⢕⢕⢕⢕⢕⢕⢕⢜⢿⣿⣿⣿⣿⣿⣧⢕⢕⢕⢕⢕⢕⢕⢕⢕⢕⢕⢕⢕⢕⢕⢕⢕⢕⢕⢕⢕⢕⢕⢕⢕⢕⢕⢕⢕⢕⢕⢕⢕⠀</a:t>
            </a:r>
            <a:br/>
            <a:r>
              <a:t>⠀⠀⠁⢻⣿⣎⢻⣿⣿⣿⡿⢏⢕⢕⢕⠀⠀⠀⠀⠀⠀⠀⠀⠀⠀⠀⠀⠀⠀⠀⠀⠀⠀⠀⠀⠁⠘⠿⣿⣿⣿⣿⣿⣿⣿⣿⣿⣿⣿⣿⣿⣿⣿⣿⣿⣿⣿⣿⢕⣿⣿⣿⢕⢕⢕⢕⢕⢕⢕⢕⢻⣿⣿⡕⢕⢕⢻⣿⣿⡏⢕⢱⡕⢀⠀⠀⠀⠀⠀⢻⣿⣿⣿⣿⣿⣿⣿⣿⣿⣿⣿⣿⣿⣿⣿⣿⣿⣿⣿⣿⣟⢏⠀⠀⠀⠀⠀⠀⠀⠀⠀⠀⠀⠀⠀⠀⠀⠀⠀⢕⢕⢕⢕⢕⢕⢕⢕⢕⣑⢷⣇⢀⠀⠀⢔⠀⢄⢕⢕⢕⢜⢔⠁⢶⣷⡇⢕⢕⢕⢕⢕⢕⢜⣧⢀⠀⠀⠀⠀⠀⠀⠀⠀⢀⢄⢔⢕⢕⢕⢕⢕⢕⢕⢕⠁⠀⠀⠀⠁⠑⢕⢕⢕⢕⢕⢕⢕⢕⢕⢕⢕⢝⣿⣿⣿⣿⢇⢕⢕⢕⢕⢕⢕⢕⢕⢕⢕⢕⢕⢕⢕⢕⢕⢕⢕⢕⢕⢕⢕⢕⢕⢕⢕⢕⢕⢕⢕⢕⢕⢕⠀</a:t>
            </a:r>
            <a:br/>
            <a:r>
              <a:t>⠀⠀⠀⠀⠙⠁⠀⠝⢝⢜⢕⢕⢕⢕⢕⠀⠀⠀⠀⠀⠀⠀⠀⠀⠀⠀⠀⠀⠀⠀⠀⠀⠀⠀⠀⠀⠀⠀⠀⠉⠛⠿⣿⣿⣿⣿⣿⣿⣿⣿⣿⣿⣿⣿⣿⣿⣿⡟⢱⣿⣿⣿⣧⢕⢕⢕⢕⢕⢕⢕⢜⣿⣿⣧⢕⢕⢜⢻⣿⣇⢱⢕⠣⢕⠀⠀⠀⠀⠀⠈⢻⣿⣿⣿⣿⣿⣿⣿⣿⣿⣿⣿⣿⣿⣿⣿⣿⣿⣿⠏⢅⠀⠀⠀⠀⠀⠀⠀⠀⠀⠀⠀⠀⠀⠀⠀⠀⠀⠀⠀⢕⢕⢕⢕⢕⢕⢕⠕⣿⣿⣿⣿⣷⢕⢕⢄⠀⠑⠕⠕⠑⠁⠀⢸⣿⣷⢕⢕⢕⢕⢕⢕⢕⢌⢧⡀⠀⢀⣀⣠⣴⢔⢕⢕⢕⢕⢕⢕⢕⢕⢕⢕⠕⠀⠀⠀⠀⠀⢄⢄⢔⢕⢕⢕⢕⢕⢕⢕⢕⢕⠕⠕⢜⣿⣿⢏⢕⢕⢕⢕⢕⢕⢕⢕⢕⢕⢕⢕⢕⢕⢕⢕⢕⢕⢕⢕⢕⢕⢕⢕⢕⢕⢕⢕⢕⢕⢕⢕⢕⢕⠀</a:t>
            </a:r>
            <a:br/>
            <a:r>
              <a:t>⢀⠀⠀⠀⢀⢄⠀⠀⠑⠕⢕⢕⢕⢕⠕⠀⠀⠀⠀⠀⠀⠀⠀⠀⠀⠀⠀⠀⠀⠀⠀⠀⠀⠀⠀⠀⠀⠀⠀⠀⠀⠀⠀⠙⠟⢿⣿⣿⣿⣿⣿⣿⣿⣿⣿⣿⣿⣷⣿⣻⣿⣿⣿⡕⢕⢕⢕⢕⢕⢕⠁⢹⣿⢿⡇⢜⣇⢜⢻⣿⡔⠜⠕⢫⢕⠀⠀⠀⠀⠀⠕⢘⢿⣿⣿⣿⣿⣿⣿⣿⣿⣿⣿⣿⣿⣿⣿⣿⣿⡇⠇⠀⠀⠀⠀⠀⠀⠀⠀⠀⠀⠀⠀⠀⠀⠀⠀⠀⠀⠀⢕⢕⢕⢕⢕⢕⢕⣸⣿⣿⡿⣻⡇⢕⢕⢕⢄⢀⢀⢀⢀⢀⣠⢸⣿⣿⢕⢕⢕⢕⢕⢕⢕⢕⢜⢷⡕⢜⢝⢝⢟⢕⢕⢕⢕⢕⢕⢕⢕⢕⢕⠁⠀⠀⠀⠀⠀⠀⠁⢕⢕⠕⠀⠁⢕⢕⢕⠕⠁⠀⠀⠀⠀⠈⠑⠕⢕⢕⢕⢕⢕⢕⢕⢕⢕⢕⢕⢕⢕⢕⢕⢕⢕⢕⢕⢕⢕⢕⢕⢕⢕⢕⢕⢕⢕⢕⢕⢕⢕⢕⠀</a:t>
            </a:r>
            <a:br/>
            <a:r>
              <a:t>⠑⠀⢄⢔⢕⢕⢔⠀⠀⠀⠀⠁⠕⠑⠀⠀⠀⠀⠀⠀⠀⠀⠀⠀⠀⠀⠀⠀⠀⠀⠀⠀⠀⠀⠀⠀⠀⠀⠀⠀⠀⠀⠀⠀⠀⠀⠈⠙⢿⣿⣿⣿⣿⣿⣿⣿⣿⣿⣿⣿⣿⣿⣿⣷⢕⢕⢕⢕⢕⢕⠀⠑⣿⡞⣷⢕⢸⣧⢕⢹⣷⢑⡕⡎⢕⢕⠀⠀⠀⠀⠀⢕⣼⣿⣿⣿⣿⣿⣿⣿⣿⣿⣿⣿⣿⣿⣿⣿⣿⢝⠀⠀⠀⠀⠀⠀⠀⠀⠀⠀⠀⠀⠀⠀⠀⠀⠀⠀⠀⠀⢕⢕⢕⢕⢕⢕⣡⣿⣿⣿⣿⣿⢇⢕⢕⢕⢕⢕⢕⢹⣧⢕⣿⡇⣿⣿⢕⢕⢕⢕⢕⢕⢕⢕⢕⢕⢳⡅⢕⢕⢕⢕⢕⢕⢕⢕⢕⢕⢕⠕⠀⠀⠀⠀⠀⠀⠀⠀⠀⠀⠀⠀⠀⠀⠀⢕⠁⠀⠀⠀⠀⠀⠀⠀⠀⠀⠑⢕⢕⢕⢕⢕⢕⢕⢕⢕⢕⢕⢕⢕⢕⢕⢕⢕⢕⢕⢕⢕⢕⢕⢕⢕⢕⢕⢕⢕⢕⢕⢕⢕⠀</a:t>
            </a:r>
            <a:br/>
            <a:r>
              <a:t>⠀⠀⠑⠑⠑⠑⠑⠑⠀⠀⠀⠀⠀⠀⠀⠀⠀⠀⠀⠀⠀⠀⠀⠀⠀⠀⠀⠀⠀⠀⠀⠀⠀⠀⠀⠀⠀⠀⠀⠀⠀⠀⠀⠀⠀⠀⠀⠀⠀⠈⠙⠛⠛⠛⠛⠛⠛⠛⠛⠛⠛⠛⠛⠛⠃⠑⠑⠑⠑⠑⠀⠀⠘⠓⠛⠃⠑⠛⠓⠑⠙⠃⠚⠙⠛⠛⠐⠀⠀⠀⠀⠁⠛⠛⠛⠛⠛⠛⠛⠛⠛⠛⠛⠛⠛⠛⠛⠛⠛⠑⠀⠀⠀⠀⠀⠀⠀⠀⠀⠀⠀⠀⠀⠀⠀⠀⠀⠀⠀⠀⠑⠑⠑⠑⠑⠑⠛⠛⠛⠛⠛⠋⠑⠑⠑⠑⠑⠁⠑⠘⠛⠃⠛⠃⠛⠛⠑⠑⠑⠑⠑⠑⠑⠑⠑⠑⠑⠙⠑⠑⠑⠑⠑⠑⠑⠑⠑⠑⠑⠀⠀⠀⠀⠀⠀⠀⠀⠀⠀⠀⠀⠀⠀⠀⠑⠀⠀⠀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⡿⣱⣫⣿⣿⣿⣿⣿⣿⢏⣾⣿⣿⣿⣿⣿⢟⢹⣿⣿⣿⢯⣿⡿⢕⣹⣿⣿⣿⣿⡿⣿⣿⣿⡟⣼⣿⣿⣿⣿⣿⣿⣿⣿⣟⢰⣿⣿⣿⣿⣿⣿⣿⣿⣿⣿⣿⣿⣿⣿⣿⣿⣿⣿⣿⣿⣿⣿⣿⣿⣿⣿⣇⢿⣿⣿⣿⣟⢕⢕⢕⢕⢕⢕⣿⣿⣿⣿⣿⣿⣿⡇⢕⢕⢕⢕⢕⢕⢕⢕⢕⢕⢕⢕⢕⢕⢕⢕⢕⢕⢕⢕⢕⢕⣵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⡿⣸⢕⡾⣻⣿⣿⣿⡿⣱⣿⣿⣿⣿⣿⣿⢏⢕⣼⣿⡿⣱⣿⢏⢕⣼⣿⣿⣿⣿⣿⣾⣿⣿⣿⢇⣿⣿⡇⣿⣿⣿⣿⣿⣿⡏⢸⣿⣿⣿⣿⣿⣿⣿⣿⣿⣿⣿⣿⣿⣿⣿⣿⣿⣿⣿⣿⣿⣿⣿⣿⣿⣿⣿⡜⢿⣿⣿⣿⢕⢕⢕⢕⢕⢕⢹⣿⣿⣿⣿⣿⣿⣿⢕⢕⢕⢕⢕⢕⢕⢕⢕⢕⢕⢕⢕⢕⢔⢕⢕⢕⢕⢕⢺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⢱⢇⡾⣭⣿⣿⣿⡿⣱⣿⣿⣿⣿⣿⡿⢕⢕⣸⣿⡟⣽⣿⢏⢕⣾⣿⣿⣿⣿⣿⣿⣿⣿⣿⡟⢸⣿⣿⠑⣿⣿⣿⣿⣿⣿⡏⢸⣿⣿⣿⣿⣿⣿⣿⣿⣿⣿⣿⣿⣿⣿⣿⣿⣿⣿⣿⣿⣿⣿⣿⣿⣿⣿⣿⣇⢜⣿⣿⣿⢕⢕⢕⢕⢕⢕⢸⣿⣿⣿⣿⣿⣿⣿⢕⢕⢕⢕⢕⢕⢕⢕⢕⢕⢕⢕⢕⢕⢕⢕⢕⢕⢕⢕⣾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⢣⢕⣼⢣⣿⣿⣿⡟⣱⣿⣿⣿⣿⣿⡟⢕⢕⣱⣿⢗⣾⡿⢕⢱⣿⣿⣿⣿⣿⣿⣿⣿⣿⣿⡿⡇⣿⣿⡇⢠⣿⣿⣿⣿⣿⣿⡇⢸⣿⣿⣿⣿⣿⣿⣿⣿⣿⣿⣿⣿⣿⣿⣿⣿⣿⣿⣿⣿⣿⣿⣿⣿⣿⣿⣿⣿⡕⢸⣿⣿⢕⢕⢕⢕⢕⢕⢸⣿⣿⣿⣿⣿⣿⣿⡕⢕⢕⢑⢁⠑⠕⢕⢕⢕⢕⢕⢕⢕⢕⢕⢕⢕⢕⣼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⠇⢇⣵⢯⣸⣿⣻⡿⣱⣿⣿⣿⣿⣿⡟⢕⢕⣱⡿⢏⣾⡿⠕⣱⣿⣿⣿⣿⣿⣿⣿⣿⣿⣿⡟⢘⢱⣿⣿⢕⢰⣿⣿⣿⣿⣿⣿⡇⢸⣿⣿⣿⣿⣿⣿⣿⣿⣿⣿⣿⣿⣿⣿⣿⣿⣿⣿⣿⣿⣿⣿⣿⣿⣿⣿⣿⣿⣧⢕⢹⣿⢕⢕⢕⢕⢕⢕⢸⣿⣿⣿⣿⣿⣿⣿⡇⢕⢕⢕⢕⢅⢕⢱⣕⣕⢕⢑⢕⢕⢑⢕⡕⢜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⡏⡜⣸⢏⢡⣿⣿⡿⣱⣿⣿⣿⣿⣿⡿⢕⢕⣱⢿⡏⣾⣿⢑⣴⣿⣿⣿⣿⣿⣿⣿⣿⣿⣿⢟⢕⢕⢰⣿⣿⢕⢸⣿⣿⣿⣿⢟⣿⡇⢸⣿⣿⣿⣿⣿⣿⣿⣿⣿⣿⣿⣿⣿⣿⣿⣿⣿⣿⣿⣿⣿⣿⣿⣿⣿⣿⣿⣿⣿⡕⢕⢇⢕⢕⢕⢕⢕⢕⢸⣿⣿⣿⣿⣿⣿⣿⡇⢕⢕⢕⢜⣷⡕⢕⢝⣿⡇⢰⢷⢑⢗⣜⣵⣾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⣿⢱⠕⢿⢕⣿⣿⣿⢱⣿⣿⣿⣿⣿⡿⢕⢕⣑⢏⡕⣼⣿⢃⣿⣿⣿⣿⣿⣿⣿⣿⣿⣿⣿⡟⢕⢕⢕⢸⣿⣿⢕⢸⣿⢟⡹⢇⣼⣿⡇⢕⢝⢿⣿⣿⣿⣿⣿⣿⣿⣿⣿⣿⣿⣿⣿⣿⣿⣿⣿⣿⣿⣿⣿⣿⣿⣿⣿⣿⣿⡇⢕⢕⢕⢕⢕⢕⢕⢕⢸⣿⣿⣿⣿⣿⡇⣿⢕⢕⢕⢕⢕⢹⠿⠧⠑⠜⢕⠀⠀⠑⢕⢕⢎⢿⢟⢻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⢿⢟⣟⡏⢝⢝⢝⢻⢿⢇⢕⢕⢕⠸⡿⣻⢣⣿⣿⣿⣿⣿⣿⢕⢕⢱⡃⡎⣼⣿⣧⣿⣿⣿⣿⣿⣿⣿⣿⣿⣿⣿⡟⢕⢕⢕⡕⢼⣿⣿⢕⢜⢕⢕⢱⣾⣿⣿⡇⢕⢕⢔⢻⣿⣿⣿⣿⣿⣿⣿⣿⣿⣿⣿⣿⣿⣿⣿⣿⣿⣿⣿⣿⣿⣿⣿⣿⣿⣿⣧⢕⢕⢕⢕⢕⢕⢕⢕⣸⣿⣿⣿⣿⣿⡇⡟⢕⢔⢕⠕⠕⠕⢕⢕⢕⢔⢄⢁⢔⢀⢑⣸⡕⢕⢕⢕⢕⢜⢻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⢿⣟⢝⢝⣝⣵⣾⢿⣿⣷⡷⠗⠗⢇⢱⠕⢕⢕⢕⢸⢫⢇⣾⣿⣿⣿⣿⣿⢇⢕⢑⢆⢕⢱⣿⣿⣾⣿⣿⣿⣿⣿⣿⣿⣿⣿⣿⡟⢕⢕⢕⢕⢕⢿⣿⡟⢕⢕⢕⣱⣿⣿⣿⣿⢇⢕⢕⢑⣿⣿⣿⣿⣿⣿⣿⣿⣿⣿⣿⣿⣿⣿⣿⣿⣿⣿⣿⣿⣿⣿⣿⣿⣿⣿⣿⣿⢕⢕⢕⢕⢕⢕⢕⢕⣿⣿⣿⣿⣿⡿⢕⠁⠕⢕⢄⠀⢐⠀⠀⠀⢁⠁⢅⠑⢕⢕⢜⢗⢕⢕⢕⢕⢕⢕⢕⢹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⡿⣣⣿⣿⢕⢟⢟⢏⢕⢝⢛⢿⢿⠧⢕⢕⢕⢕⢕⢕⢕⢌⢝⣸⣿⣿⣿⣿⣿⡟⢕⢕⡜⢕⢕⣿⣿⣿⣿⣿⣿⣿⣿⣿⣿⣿⣿⣿⡟⢕⢕⢕⢕⢕⢕⡽⢏⢕⡕⢕⣼⣿⣿⣿⣿⣿⢕⢕⢕⣾⣿⣿⣿⣿⣿⣿⣿⣿⣿⣿⣿⣿⣿⣿⣿⣿⣿⣿⣿⣿⣿⣿⣿⣿⣿⣿⣿⣿⢕⢕⠀⠑⢕⢕⢕⣸⢿⢿⠟⢟⢝⠕⠁⢄⢅⢁⡁⢑⠄⢄⢀⠀⠀⠀⠑⢕⢕⢕⢕⢕⢅⢕⢅⢕⢕⢕⢕⢸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⢱⣿⣿⣿⡏⢕⢕⣾⣿⣿⣿⣧⣕⡕⢕⢕⢕⢕⢕⢕⢕⢕⢕⣿⣿⣿⣿⣿⣿⢇⢕⢑⢕⢔⣸⣿⣿⣿⣿⣿⣿⣿⣿⣿⣿⣿⣿⡟⢕⢕⢕⢕⢕⢕⢕⢕⣵⣾⣷⣿⣿⣿⣿⣿⣿⣿⢕⢕⢸⣿⣿⣿⣿⣿⣿⣿⣿⣿⣿⣿⣿⣿⣿⣿⣿⣿⣿⣿⣿⣿⣿⣿⣿⣿⣿⣿⣿⣿⢕⢕⠀⠀⠀⠀⠀⠀⠐⠐⠁⠁⠀⠀⠀⢕⢕⢱⣇⢻⣷⢔⢁⠑⢔⢄⢀⠀⠑⢕⢕⢕⢅⢔⢕⢕⢕⢕⣵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⡿⢕⡜⢿⣿⣿⡷⢕⢎⢝⢟⢟⢿⢿⠿⢿⡷⠵⢕⢕⢕⢕⢕⢕⣼⣿⣿⣿⣿⣿⡟⢕⢑⢁⢕⢇⣿⣿⣿⣿⣿⣿⣿⣿⣿⣿⣿⣿⡟⢕⢕⢕⢕⢕⢕⢕⢕⢸⡿⢟⢏⣿⣿⣿⣿⣿⣿⣿⢕⢕⢸⣿⣿⣿⣿⣿⣿⣿⣿⣿⣿⣿⣿⣿⣿⣿⣿⣿⣿⣿⣿⣿⣿⣿⣿⣿⣿⣿⢿⣿⡇⢕⠀⠀⠀⠀⠁⠑⠕⠑⠑⠀⠀⠀⢕⢕⢕⢻⣿⢸⣿⡇⢕⢕⣦⡅⠕⢕⢕⢀⢕⢕⢕⢕⢕⣱⣵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⢏⢕⣾⣿⡕⢜⢝⢕⢕⢕⢕⢕⢕⢕⢕⢕⢕⢕⢕⢕⢕⢕⢕⢕⢕⣿⣿⣿⣿⣿⣿⢇⢕⢕⢕⢕⣸⣿⣿⣿⣿⣿⣿⣿⣿⣿⣿⣿⣿⢕⢕⢕⢕⢕⢕⢱⢕⢕⢕⢕⣵⣿⣿⢿⣿⣿⣿⣿⡇⢕⢕⣾⣿⣿⣿⣿⣿⣿⣿⣿⣿⣿⣿⣿⣿⣿⣿⣿⣿⣿⣿⣿⣿⣿⣿⣿⣿⣿⣿⢸⣿⡇⢕⢀⠀⠀⢀⠀⠀⠀⠀⠀⠀⢀⢕⢕⢱⢕⢘⣿⡇⣿⣧⢕⢕⢹⣿⢰⡑⠕⢕⢕⣕⣵⣷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⢏⢕⡇⣿⣿⣿⡕⢕⢕⠕⢕⢕⢕⢕⢕⢕⢕⢕⢕⢕⢕⢕⢕⢕⢕⢸⣿⣿⣿⡇⣿⡟⢕⢕⢕⢕⢕⣿⣿⣿⣿⣿⣿⣿⣿⣿⣿⣿⣿⢏⢕⢕⢕⢕⢕⢕⣼⡇⢕⣕⢹⣿⡇⢕⢕⢕⢟⣿⡟⢕⢕⢰⣿⣿⣿⣿⡟⢹⣿⣿⣿⣿⣿⣿⣿⣿⣿⣿⣿⣿⣿⣿⣿⣿⣿⣿⣿⣿⣿⣿⢜⡏⡇⢕⢕⠀⢕⢕⢕⢕⢕⢕⠀⢄⢕⢕⢕⢸⡕⢕⣿⡇⣿⣿⢕⢕⡜⣿⢸⣿⣷⣾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⡿⢇⡕⣼⣷⢹⣿⣿⣷⡧⢕⢕⢕⢵⡵⡷⣕⢕⢕⢕⢕⢕⢕⢕⢕⢕⢕⣿⣿⣿⣿⢹⣿⡇⢕⢕⢕⢕⣸⣿⣿⣿⣿⣿⣿⣿⣿⣿⣿⣿⡟⢕⢕⢕⢕⢕⢕⢕⣿⡇⢕⣿⣧⣹⣷⢕⢕⢕⢕⢕⢕⢕⢕⢺⣿⣿⣿⣿⢕⣿⣿⣿⣿⣿⣿⣿⣿⣿⣿⣿⣿⣿⣿⣿⣿⣿⣿⣿⣿⣿⣿⣿⢕⢇⡇⢕⢔⠀⠁⠑⠑⠑⠁⢄⢕⢕⢕⢕⢕⣈⡇⢕⢿⡇⣿⣿⡵⢕⢕⢻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⢇⢕⢱⣿⣿⣷⡜⢿⣿⡇⣕⢕⢕⢕⢜⢎⢕⢕⢕⢕⢕⢕⢕⢕⢕⢕⢕⣿⣿⣿⣿⢸⣿⡇⢕⢕⢕⢕⣿⣿⣿⣿⣿⣿⣿⣿⣿⣿⣿⣿⢇⢕⢕⢕⢕⢕⢕⢸⣿⢕⢱⣿⣿⣿⣿⣧⣵⣵⣵⣕⢕⢕⢕⢸⣿⣿⣿⡏⢕⣿⣿⣿⣿⣿⣿⣿⣿⣿⣿⣿⣿⣿⣿⣿⣿⣿⣿⣿⣿⣿⣿⣿⢕⢕⢕⢕⢕⣷⣦⣴⣴⣴⠎⢕⢕⢕⢕⢕⢕⣿⣷⢕⢸⡇⣿⣿⣟⢕⢱⢸⢸⣿⣿⣿⣿⣿⣿⣿⣿⣿⣿⣿⣿⣿⣿⣿⣿⣿⣿⣿⣿⣿⣿⣿⣿⣿⣿⣿⣿⣿⣿⣿⣿⣿⣿⣿⣿⣿⣿⣿⣿⣿⣿⣿⣿⣿⣿⣿⡿⢿⢿⢿⢿⢟⢇⢕⢕⢕⢕⢕⢕⢕⢜⢕⢕⢕⢕⢕⢕⢕⢕⢕⢕⢕⢕⢕⢕⢕⠀</a:t>
            </a:r>
            <a:br/>
            <a:r>
              <a:t>⣿⣿⣿⣿⣿⣿⣿⣿⣿⣿⣿⣿⣿⣿⣿⣿⣿⣿⣿⣿⣿⣿⣿⣿⣿⣿⣿⣿⢕⢸⣿⡟⣾⢸⢸⢸⣿⣿⣿⣇⢝⠧⣿⣧⢕⢕⢕⢕⢕⢕⠕⢑⢅⢕⢔⢔⢔⢔⢘⣿⣿⣿⣿⢸⣿⡇⢕⢕⢕⢸⣿⣿⣿⣿⣿⣿⣿⣿⣿⣿⣿⣿⢕⢕⢕⢱⣷⢕⢕⢸⡟⢕⣼⣿⣿⣿⣿⣿⣿⣿⣿⣿⡕⢕⢕⢸⣿⣿⣿⢕⢕⣿⣿⣿⣿⣿⣿⣿⣿⣿⣿⣿⣿⣿⣿⣿⣿⣿⣿⣿⣿⣿⣿⣿⢕⢕⢕⢕⢸⣿⣿⣿⣿⣿⣿⡇⢕⢕⢕⢕⢕⣿⣿⢕⢸⡇⣿⣿⣿⢕⢸⢸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⣇⢻⡜⡕⢕⢜⢳⡜⢿⢇⢕⢛⢿⣷⢕⢕⢕⢕⢱⣵⣾⣷⢗⢕⢕⢕⢕⢸⣿⣿⣿⣿⢸⣿⡇⢕⢕⢕⣿⣿⣿⣿⣿⣿⢏⣿⣿⣿⣿⣿⣿⣕⡕⣱⣿⡏⠕⢕⢸⢇⢕⣿⣿⣿⣿⣿⣿⣿⣿⣿⣿⢕⢕⢕⢜⣿⣿⢇⢕⢸⣿⣿⣿⣿⣿⣿⣿⣿⣿⣿⣿⣿⣿⣿⣿⣿⣿⣿⣿⣿⣿⣿⣿⢕⢕⢕⢕⢸⣿⣿⣿⣿⣿⣿⣷⢕⢕⢕⢕⢡⣿⣿⡕⢸⢱⣿⣿⡏⢕⣕⢟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⡜⣷⡕⢕⢕⢕⢇⢕⢕⢕⢕⢕⢜⢕⢕⢕⣵⣿⣿⢟⢕⢕⢕⢕⢕⢕⣾⣿⣿⣿⣿⢸⣿⡇⡼⢕⢡⣿⣿⣿⣿⣿⡟⢱⣿⣿⣿⣿⣿⣿⣿⣿⣿⣿⡏⢕⢕⡟⢕⢸⣿⣿⣿⣿⣿⣿⣿⣿⣿⣿⢕⢕⢕⢕⣿⡟⢕⢕⢸⣿⣿⣿⣿⣿⢿⣿⣿⣿⣿⣿⣿⣿⣿⣿⣿⣿⣿⣿⣿⣿⣿⡏⢕⢕⢕⢕⣸⣿⣿⣿⣿⣿⣿⣿⢕⢕⢕⢕⢸⣿⣿⡇⣾⢸⣿⣿⡇⢕⢜⢣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⡜⢷⡕⢜⢕⢕⢜⢕⢕⢕⢕⢕⢕⢕⣾⣿⡟⢕⢕⢕⢕⢕⢕⢕⢕⣿⣿⣿⣿⣿⢸⣿⣿⣇⢕⣼⣿⣿⣿⣿⡿⢕⣾⣿⣿⣿⣿⣿⣿⣿⣿⣿⣿⡇⢕⢕⢇⢕⣾⣿⣿⣿⣿⣿⣿⣿⣿⣿⣿⡇⢕⢕⢱⣿⢕⢕⢕⢸⣿⣿⣿⣿⡏⢕⣿⣿⣿⣿⣿⣿⣿⣿⣿⣿⣿⣿⣿⣿⣿⣿⢇⢕⢕⢕⢕⣿⣿⣿⣿⣿⣿⣿⣿⢕⢕⢕⢕⣾⣿⣿⡇⡏⢸⣿⣿⢇⢕⢕⢕⢇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⣎⢻⣕⢕⢅⢕⢕⢕⢕⢕⢕⢕⡕⢿⣿⡇⢕⢕⢕⢕⣕⣵⣵⡕⣿⣿⣿⣿⣿⢕⡟⡇⢯⢱⣿⣿⣿⣿⣿⢇⢱⣿⣿⣿⣿⣿⣿⣿⣿⣿⣿⣿⡇⢕⢕⢕⢕⣿⣿⣿⣿⣿⣿⣿⣿⣿⣿⣿⢇⢕⢕⢸⢇⢕⢕⢕⢸⣿⣿⣿⣿⡇⢕⣿⣿⣿⢿⣿⣿⣿⣿⣿⣿⢹⣿⣿⢿⣿⣿⢕⢕⢕⢕⢱⣿⣿⣿⣿⣿⣿⣿⡿⢕⢕⢕⢕⣼⣿⣿⣻⢇⣿⣿⣿⢰⢸⣵⡕⢜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⣷⡝⠇⢕⢕⢕⢕⢕⢕⢕⢹⣿⣧⣝⡇⢕⢱⢷⢿⢿⢿⢟⢇⣿⣿⣿⣿⣿⢕⣯⢇⡇⣼⣿⣿⣿⣿⢇⢕⣸⣿⣿⣿⣿⣿⣿⣿⣿⢝⣻⣿⢕⢕⢕⣑⢸⣿⣿⣿⣿⣿⣿⣿⣿⣿⣿⡿⢕⢕⢕⡟⢕⢕⢕⢕⢸⣿⣿⣿⣿⢕⢕⢸⣿⣿⢸⣿⣿⣿⣿⣿⣿⡜⣿⣿⢸⣿⡏⢕⢕⢕⢕⣼⣿⣿⣿⣿⣿⣿⣿⢇⢕⢕⢕⢱⣿⣿⣿⡼⢱⣿⣿⡿⢜⢕⣕⣵⣾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⣧⣕⢕⢕⢕⢕⢕⢕⢱⣜⢟⢿⣿⣷⣷⣵⣕⡕⢕⢕⢕⣿⣿⣿⣿⣿⢕⣿⡿⢱⣿⣿⣿⣿⢏⢕⢕⣿⣿⣿⣿⣿⣿⣿⣿⡇⢕⣾⢇⢕⢕⢕⡜⢸⣿⣿⣿⣿⣿⣿⣿⣿⣿⣿⡇⢕⢕⢕⢑⣣⢕⢕⢕⠸⣿⣿⣿⣿⢕⢕⢸⣿⣿⢘⣿⣿⣿⣿⣿⣿⢕⢹⣿⢸⢫⢇⢕⢕⢕⢱⣿⣿⣿⣿⣿⣿⣿⢏⢕⢕⢕⢕⣾⣿⣿⣏⢇⢸⣟⣿⡇⡇⡿⢿⢟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⣷⣧⣕⡕⢕⢕⢕⣿⣧⢕⢕⢝⢝⢟⢻⢿⣿⣿⡇⣿⣿⣿⣿⣿⢕⢸⢟⣸⣿⣿⣿⢏⢕⢕⢕⣿⣿⣿⣿⣿⣿⣿⣿⢕⢕⡿⢱⣕⢕⠱⡇⢿⢿⣿⣿⣿⣿⣿⣿⣿⣿⣿⡇⣧⢇⢕⣼⣿⣷⣷⣥⢕⣿⣿⣿⣿⢕⢕⢈⣿⣿⢕⣿⣿⣿⣿⣿⣿⢕⢕⢜⠕⢣⢕⢑⢕⢕⣿⣿⣿⣿⣿⢿⢿⢟⢕⢕⢕⢕⢸⢿⣿⣿⢌⢕⢸⢹⣿⢇⢕⣕⢕⢕⠀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⡵⢕⢜⢿⡕⢕⢕⢕⢕⣕⢕⢕⢕⢕⣿⣿⣿⣿⣿⢕⢸⢇⣿⣿⣿⢏⢕⢕⢕⢕⣿⣿⣿⣿⣿⣿⣿⢏⢕⢕⢇⣿⣿⢕⢐⡇⣷⣷⣧⣵⣝⣝⡝⢟⢟⢟⢟⢇⣿⡽⢱⢿⢿⢿⢿⢟⢗⣜⠝⣿⡿⢕⢕⢕⢻⣿⢕⣽⣿⣿⣿⣿⣿⢕⢕⢕⢕⢕⠅⢕⢕⢜⢝⢝⣝⣱⣵⣷⣾⢕⡎⢕⣱⡕⣾⢸⣿⣏⢕⢕⡗⢁⢽⢸⢜⢕⢕⢕⠀⢕⢕⢕⢕⢕⢕⢕⢕⢕⢕⢕⢕⢕⢕⢕⢕⢕⢕⢕⢕⢕⢕⢕⢕⢕⢕⢕⢕⢕⢕⢕⢕⢕⢕⢕⢕⢕⢕⢕⢕⢕⢕⢕⢕⢕⢕⢕⢕⢕⢕⢕⢕⢕⢕⢕⢕⢕⢕⠄⢕⢕⢕⢕⢕⢕⢕⢕⢕⢕⢕⢕⢕⢕⢕⢕⢕⢕⠀</a:t>
            </a:r>
            <a:br/>
            <a:r>
              <a:t>⣿⣿⣿⣿⣿⣿⣿⣿⣿⣿⣿⣿⣿⣿⣿⣿⣿⣿⣿⣿⣿⣿⣿⣿⣿⣿⣿⣿⢕⢸⣿⣿⣿⣿⣿⣿⣿⣿⣿⣿⣿⣿⣿⢟⢕⢕⠑⠁⠻⣕⢕⢕⢕⢝⢇⢕⢕⢕⣾⣿⣿⣿⣿⢕⢘⢸⣿⣿⢏⢕⢕⢕⢕⢕⣿⣿⣿⣿⣿⣿⡏⢕⢕⢕⣸⣿⣿⣇⢔⢕⣿⣿⣿⣿⣿⣿⣿⣿⣿⣷⣷⡇⣷⢵⣵⣽⣽⣽⣷⣾⣿⡇⠕⢎⠗⢕⢑⢕⡸⣿⢸⣺⣿⣿⣿⣿⣿⢕⢕⢕⢕⢑⢕⠕⣼⣿⣿⣿⣿⣿⣿⣿⢇⡞⢕⣾⣿⣷⡜⢕⢱⢇⢕⢕⢇⢔⢕⡎⢅⢕⡰⡕⢵⣥⣵⣵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⢟⣱⢏⢕⢕⠀⠀⠀⣧⣕⢕⢕⢱⢕⢕⢕⢕⡿⣻⣿⣿⣿⢕⢕⣾⣿⢏⢕⢕⢕⢕⢕⢕⣿⣿⣿⣿⣿⣿⢕⢕⢕⢕⣿⣿⣿⣿⡱⢕⣿⣿⣿⣿⣿⣿⣿⣿⣿⣿⣿⡇⣿⣸⣿⣿⣿⣿⣿⣿⣿⣿⡕⢕⢕⢕⢕⢼⣮⣿⢜⢾⣿⣿⣿⣿⣿⢕⢕⢕⢕⢔⢕⣾⢟⢻⠛⢟⢟⣛⣟⣏⣽⣵⣼⣽⣿⣿⡷⢕⢕⢕⢕⢕⢕⢕⣸⡇⢎⢕⢜⠄⠰⣿⣿⡍⢻⣿⣾⣿⣿⢟⢽⢑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⢟⣱⡾⢕⢕⢕⠀⠀⠀⠀⣿⣿⣿⣷⣶⣵⢅⢅⢅⣿⣿⣿⣿⡇⢕⢱⣿⢏⢕⢕⢕⢕⢕⢕⢕⣿⣿⣿⣿⣿⢇⢕⢕⢕⣸⣿⣿⣿⣿⣷⡇⣷⣷⣷⣷⣷⣶⣶⣵⡕⢅⢍⢍⢜⢙⠛⢻⢿⣿⣿⣿⣿⣿⣿⡇⢈⢕⣼⣜⢿⣿⢕⢇⡙⢿⣿⣿⣿⢀⢕⠕⢄⢁⢅⣰⣴⣷⣿⣿⣿⣿⣿⣿⣿⣿⣿⣿⣿⣿⡗⢕⢕⢕⢕⢕⢕⢱⣿⢇⢯⢇⢜⢔⢕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⢟⣱⣾⢟⢕⢕⢕⠑⠀⠀⠀⠀⢹⣿⣿⣿⣿⡿⢕⢕⢕⣿⣿⣿⣿⡇⢕⢸⡟⢕⢕⢕⢕⢕⢕⢕⢕⣿⣿⢹⣿⣿⢕⢕⢕⢕⣿⣿⣿⣿⣿⣿⣿⣿⣿⣿⣿⣿⣿⣿⣿⣿⣿⣿⣷⣵⣕⢕⢕⡕⣧⣽⣿⣿⣿⣿⣿⣿⣿⣿⣿⣮⡻⢔⣧⡇⢹⣿⣿⡏⢕⢕⢔⣵⣷⣿⣿⣿⣿⣿⣿⣿⣿⣿⣿⣿⣿⣿⢿⠟⡏⢕⢕⢕⢕⢕⣱⢕⣼⣿⠕⠑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⡿⣫⣾⣿⢟⢕⢕⢕⠑⠀⠀⠀⠀⠀⢜⣿⣿⣿⣿⡇⢕⢕⢕⣿⣿⣿⣿⢕⢕⣿⢕⢕⢕⢕⢕⢕⢕⢕⢕⢹⡏⢕⢹⡏⢕⢕⢕⠜⠛⠻⢿⣿⣿⣿⣿⣿⣿⣿⣿⣿⣿⣿⣿⣿⣿⣿⣿⣿⣿⣷⣧⣻⣿⣿⣿⣿⣿⣿⣿⣿⣿⣿⣿⣿⣿⣷⣿⣷⣵⣿⣿⢇⠕⣸⣿⣿⣿⣿⣿⣿⣿⣿⣿⣿⣿⣿⠿⠟⠙⠁⠀⠀⢁⢕⢕⢕⢕⢱⢏⢸⣿⣿⠀⠀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⡿⢫⣾⣿⢟⢕⢕⢕⢕⠑⠀⠀⠀⠀⠀⠀⠑⣿⣿⣿⣿⢇⢕⢕⢕⣿⣿⣿⣿⢕⢕⡇⢇⢕⢕⢕⢕⢕⢕⢕⢕⢜⢕⢕⢕⢇⢕⢕⢕⠀⠀⠀⠀⠀⠈⠙⠙⠛⠟⠿⠿⠿⠿⠿⠿⠿⠿⠟⠟⠟⢿⣿⣿⣿⣿⣿⣿⣿⣿⣿⣿⣿⣿⣿⣿⣿⣿⣿⣿⣿⣿⣿⣿⣿⣿⡿⠟⠙⠉⠉⠉⠉⠉⠉⠉⠁⠁⠀⠀⠀⢀⣠⡔⣠⣾⢕⢕⢕⢕⡟⢕⢕⣿⣿⠀⠀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⢟⣵⣿⡿⢝⢕⢕⢕⢕⠕⠀⠀⠀⠀⠀⠀⠀⠀⣿⣿⣿⡿⢕⢕⢕⢱⣿⣿⣿⡏⢕⢕⢕⡕⢕⢕⢕⢕⢕⢕⢕⢕⢕⢕⢕⢕⢕⢕⢕⢕⣷⣶⣦⣴⣄⠀⠀⠀⠀⠀⠀⠀⠀⠀⠀⠀⠀⠀⠀⠀⢀⢀⠕⢽⣿⣿⣿⣿⣿⣿⣿⣿⣿⣿⣿⣿⣿⣿⣿⣿⣿⣿⣿⣿⣿⢟⣑⢄⠐⠐⠀⢄⠀⠀⠀⠀⠀⠀⢄⣷⣿⣿⣿⣾⣿⢏⢕⢕⢕⡞⢕⢕⢕⣿⣿⠀⢀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⢣⣾⣿⡿⢕⢕⢱⢇⢕⠕⠀⠀⠀⠀⠀⠀⠀⠀⠀⣿⣿⣿⡇⢕⢕⢕⢸⣿⣿⣿⡇⢕⢱⡞⢕⢕⢕⢕⢕⢕⢕⢕⢕⠑⢕⢕⣕⢕⢕⢕⢸⣿⣿⣿⣿⣿⡔⠀⢑⢀⠀⠀⠀⠔⠀⠀⠀⠀⢕⠐⢀⣾⣿⣷⣷⣾⣿⣿⣿⣿⣿⣿⣿⣿⣿⣿⣿⣿⣿⣿⣿⣿⣿⣿⣿⣿⣿⣿⣇⢅⢀⠀⠀⢀⢀⠄⠕⢵⢠⢞⣻⣿⣿⣿⣿⢇⢕⢕⢕⡞⢕⢕⢕⢕⣿⣿⠀⢱⣵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⣱⣿⡿⢏⢕⢕⢑⢎⢕⢕⠀⠀⠀⠀⠀⠀⠀⠀⠀⠀⢸⣿⣿⢕⢕⢕⢕⣾⣾⣿⣿⢕⢕⠘⡣⢕⢕⢕⢕⢕⢕⢕⢕⢕⢔⢕⢜⣿⣿⣷⡕⢸⣿⣿⣿⣿⣿⣽⡔⠑⠃⠄⠔⠔⠄⠄⠔⢀⣕⣼⣿⣾⣿⣿⣿⣿⣿⣿⣿⣿⣿⣿⣿⣿⣿⣿⣿⣿⣿⣿⣿⣿⣿⣿⣿⣿⣿⣿⣿⣿⣿⣿⣷⣴⣤⣄⣄⣄⢀⣵⣼⣿⣿⣿⣿⡟⢕⢕⢕⡞⢕⢕⡇⢕⢕⢿⣿⠀⢸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⣾⡿⢏⢕⢕⢕⣱⢕⢕⢕⠑⠀⠀⠀⠀⠀⠀⠀⠀⠀⠀⢸⣿⡏⢕⢕⢕⢕⣹⣾⣿⣿⢕⢅⢁⡱⢕⢕⢕⢱⡕⢕⢕⢕⢕⢕⢕⢕⠹⣿⣯⡕⠸⣿⣿⣿⣿⣿⣿⣿⣞⣷⣄⣴⣴⣶⣷⣾⣿⣿⣿⣿⣿⣿⣿⣿⣿⣿⣿⣿⣿⣿⣿⣿⣿⣿⣿⣿⣿⣿⣿⣿⣿⣿⣿⣿⣿⣿⣿⣿⣿⣿⣿⣿⣿⣿⣿⣿⣿⣿⣿⣝⢿⣿⣿⡟⢕⢕⢱⢏⢕⢕⢕⡇⢕⢕⣿⣿⠀⠈⠉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⢱⣾⢏⢕⢕⢕⢕⡱⢇⢕⢕⢕⠀⠀⠀⠀⠀⠀⠀⠀⠀⠀⠀⢸⣿⢕⢕⢕⣱⢕⣹⣿⣻⡇⢕⢕⢁⣳⢕⢕⢕⠌⣇⢕⢕⢕⢕⢕⢕⡕⢕⢹⣿⣧⡕⢿⣿⣿⣿⣿⣿⣟⣺⣾⣯⣯⣿⣿⣿⣿⣿⣿⣿⣿⣿⣿⣿⣿⣿⣿⣿⣿⣿⣿⣿⣿⣿⣿⣿⣿⣿⣿⣿⣿⣿⣿⣿⣿⣿⣿⣿⣿⣿⣿⣿⣿⣿⣿⣿⠿⢿⢋⢕⢝⡿⣿⡟⢕⢕⢱⢇⢕⢕⢰⢕⣇⢕⢕⢸⣿⠀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⡿⣱⡿⢏⢕⢱⢇⢕⡼⢕⢕⢕⢕⢕⣧⣔⢀⠀⠀⠀⠀⠀⠀⠀⠀⢜⡟⢕⢕⣰⡿⢜⣽⣟⣿⢕⢕⢕⡕⢾⢇⢕⢑⢌⣹⢕⢕⢕⢕⢕⢕⣵⡕⢕⢝⢿⣿⢸⣿⣿⡟⢿⣿⣿⢿⠿⡿⠻⠿⠿⢿⣿⣿⣿⣿⣿⣿⣿⣿⣿⣿⣿⣿⣿⣿⣿⣿⣿⣿⣿⣿⣿⣿⣿⣿⣿⣿⣿⣿⣿⣿⣿⣿⣿⣿⣿⣿⣿⡟⢋⢍⢕⢕⢕⢕⠔⢶⢏⢕⢕⢕⢕⢕⢕⢕⡏⢕⢸⢕⢕⢸⣿⢔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⡟⣱⡟⢕⢕⣱⢏⢕⣾⢇⢕⢕⢕⢕⣼⣿⣿⣷⣷⣷⣦⣤⣴⣴⣶⣔⢾⢇⢕⢱⣿⡇⢌⡏⡽⡜⢕⢕⢕⢜⣮⣷⢕⢕⠑⢾⡇⢕⢕⢕⢕⢕⢸⡇⢕⢕⢕⢟⢜⣿⣿⢕⢕⢕⢕⢄⢕⢕⢕⢕⢕⢔⢐⢀⠩⣿⣿⣿⣿⣿⣿⣿⣿⣿⣿⣿⣿⣿⣿⣿⣿⣿⣿⣿⣿⣿⣿⣿⣿⣿⣿⣿⣿⣿⣿⣿⣿⣿⣿⣇⠕⠕⢕⢕⢕⢕⢱⢕⢕⣱⡇⢕⢕⢕⢕⢱⢇⢕⢸⢕⢕⢸⣿⢸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⢜⢝⢍⢝⢝⢝⢍⢍⢝⢝⢝⢝⢎⢟⢝⢏⣱⡟⢕⠕⢼⢟⢕⣾⢇⢕⢕⢕⢕⢕⢝⢟⢟⢿⣿⣿⣿⣿⣿⣿⣿⣿⡗⢕⢕⣾⣿⢇⠱⢙⢌⢕⢕⢕⢕⠅⣼⢿⢕⢕⢕⢥⣷⢕⢕⢕⢕⢕⢜⢕⢕⢕⢕⢸⣧⣽⣿⡇⢕⢕⢕⢕⢕⢕⢕⢕⢕⢅⢕⢕⠕⣸⣿⣿⣿⣿⣿⣿⣿⣿⣿⣿⣿⣿⣿⣿⣿⣿⣿⣿⣿⣿⣽⣿⣿⣿⣿⣿⣿⣿⣿⣿⣿⣿⣿⣷⣿⣑⢑⡕⢰⢔⢕⣱⣾⡟⢕⢕⢕⢕⢕⡾⢕⢕⢸⡕⢕⢕⣿⢕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⢱⢏⢕⠕⠀⠀⢕⣾⡟⢕⢕⢕⢕⢕⢕⢕⢕⢕⢕⢕⢜⢝⢻⢿⣿⣿⣿⢇⢕⣼⣿⡿⢕⢕⢕⢌⢕⢕⢕⢕⢸⣹⣿⡕⢕⢕⢔⢻⡕⢕⢕⢕⢕⠕⢕⢕⢕⢕⢕⢿⣿⣿⣿⣕⠕⢕⢕⢕⠕⢕⠕⠕⠕⣑⣤⣾⣿⣿⣿⣿⣿⣿⣿⣿⣿⣿⣿⣿⣿⣿⣿⣿⣿⣿⣿⣿⣿⣵⣿⣿⣿⣿⣿⣿⣿⣿⣿⣿⣿⣿⣿⣿⣿⣪⣎⣕⣥⣷⣿⢟⢕⢕⢕⢕⢕⢱⣇⢕⢕⢕⡇⢕⢕⡇⢕⢱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⠀⢄⡏⢕⠕⠀⠀⠀⣼⣿⢇⢕⢕⢕⢕⢕⢕⢕⢕⢕⢕⢕⢕⢕⢕⢕⢜⢝⢏⢕⣑⣿⣿⡇⢕⢕⢕⢕⢕⢕⢕⢔⢨⣿⣿⡇⢕⢕⢕⢕⣷⢕⢕⢕⢕⢕⠕⢕⢕⢕⢕⢜⣿⣿⣿⣿⣿⣶⣶⣶⣶⣿⣿⣿⣿⣿⣿⣿⣿⣿⣿⣿⣿⣿⣿⣿⣿⣿⣿⣿⣿⣿⣿⣿⣿⣿⣿⣿⣿⣿⣿⣿⣿⣿⣿⣿⣿⣿⣿⣿⣿⣿⣿⣿⣿⣿⣿⣿⣿⡿⡏⢕⢕⢕⢕⢕⢕⣸⡗⢕⢕⢕⢇⢕⢕⡇⢕⢜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⠀⢄⢁⡾⢕⠕⠀⠀⠀⢱⣿⣿⢕⢕⢕⢕⢕⢕⢕⢕⢕⢕⢕⢕⢕⢕⢕⢕⢕⢕⢕⣱⣿⣿⣿⢕⢕⢕⢕⢕⢕⠕⢕⢕⢠⣿⣿⣿⢕⢕⢕⢕⢺⣇⢕⢕⢕⢕⠀⢕⢕⢕⢕⢕⢜⢿⣿⣿⣿⣿⣿⣿⣿⣿⣿⣿⣿⣿⣿⣿⣿⣿⣿⣿⣿⣿⣿⣿⣿⣿⣿⣿⣿⣿⣿⣿⣿⣿⣿⣿⣿⣿⣿⣿⣿⣿⣿⣿⣿⣿⣿⣿⣿⣿⣿⣿⣿⣿⣿⡿⢏⡱⢕⢕⢕⢕⢕⢕⢕⣿⡇⢕⢕⢕⢜⢕⢕⡇⠑⢕⡇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⠁⢄⢕⢕⢱⢇⢕⠀⠀⠀⠀⣼⣿⡇⢕⢕⢕⢕⢕⢕⢕⢕⢕⢕⢕⢕⢕⢕⢕⢕⢕⢕⣱⣿⣿⣿⣿⢕⢕⢕⢕⢕⢕⢕⢕⢕⢅⣿⣿⣿⢕⢕⢕⢕⢸⣽⡕⢕⢕⢕⢕⢕⢕⢕⢕⢕⢕⢜⢿⣿⣿⣿⣿⣿⣿⣿⣿⣿⣿⣿⣿⣿⣿⣿⣿⣿⣿⣿⣿⣿⣿⣿⣿⣿⣿⣿⣿⣿⣿⣿⣿⣿⣿⣿⣿⣿⣿⣿⣿⣿⣿⣿⣿⣿⣿⣿⣿⣿⣿⣿⣿⣿⢟⢕⢕⢕⢕⢕⢕⢕⢸⢻⢇⢕⠑⢕⢕⢕⢕⢇⢰⢕⢕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⠀⢄⢕⢕⢄⡏⢕⠀⠀⠀⠀⢄⣿⣿⢕⢕⢕⢕⡕⢕⢕⢕⢕⢕⢕⢕⢕⢕⢕⢕⢕⢕⣾⣿⣿⣿⣿⣿⢄⢕⢕⢕⢕⢕⢕⢕⢕⢔⢻⣿⣿⢕⢕⢕⢕⢕⠪⣷⡕⢕⢕⢕⠕⢕⢕⢕⢕⠑⢕⢕⢹⣿⣿⣿⣿⣿⣿⣿⣿⣿⣿⣿⣿⣿⣿⣿⣿⣿⣿⣿⣿⣿⣿⣿⣿⣿⣿⣿⣿⣿⣿⣿⣿⣿⣿⣿⣿⣿⣿⣿⣿⣿⣿⣿⣿⣿⣿⣿⣿⣿⣿⡿⢏⢕⢕⢕⢕⢕⢕⢕⢕⡏⡿⢕⢕⢔⢕⢕⢕⢕⢕⢸⡕⢸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⣷⣿⣿⡿⠑⢔⢕⢕⢕⢸⢕⠁⠀⠀⠀⠀⢱⣿⡿⢕⢕⢕⢰⣿⣿⣷⣧⣵⣕⡕⢕⢕⢕⢕⢕⣱⣿⣿⣿⣿⣿⡿⢇⢕⢕⢕⢕⢕⠁⢕⢕⢕⢕⢸⡷⣻⢕⢕⢕⢕⢕⢄⢿⢷⡕⢕⢕⢔⢕⢕⠕⢔⢕⢕⢕⢕⢜⢻⣿⣿⣿⣿⣿⣿⣿⣿⣿⣿⣿⣿⣿⣿⣿⣿⣿⣿⣿⣿⣿⣿⡿⢿⢿⢟⢟⢟⢟⢟⣟⣛⣟⢻⢿⣿⣿⣿⣿⣿⣿⣿⣿⣿⣿⣿⢿⢏⢕⢕⢕⢕⢕⢕⢕⢕⢕⢸⢣⢇⢕⢕⢕⠑⢕⢕⢕⢕⢸⡇⢕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⢑⢕⢕⢕⢕⠁⡎⢕⠀⠀⠀⠀⠀⢸⣿⡇⢕⢕⢕⣾⣿⣿⣿⣿⣿⣿⣿⣿⣷⢗⢕⣵⣿⣿⣿⣿⣿⢏⢕⢕⢕⢕⢕⢕⢕⢕⢕⢕⢕⢕⢕⢹⣿⡇⢕⢕⢕⢕⢕⢕⢹⣷⡕⢕⢕⢑⢑⢕⢕⢕⢕⢕⢕⢕⢕⢜⢻⣿⣿⣿⣿⣿⣿⣿⣿⣿⣿⣿⣿⣿⣿⣿⣿⣿⣽⣵⣑⢕⢍⢝⢝⢟⢟⢝⢍⢕⢔⣵⣷⣾⣿⣿⣿⣿⣿⣿⣿⣿⢿⢟⢕⢕⢕⢕⢕⢕⢕⢕⢕⢕⢕⢕⡟⢸⡕⢕⢕⢕⢕⢕⢕⢕⢕⢸⡇⢕⡕⢸⣿⣿⡇⢕⢕⢸⣿⣿⣿⢕⢕⢕⢕⢕⢕⣿⣿⣿⣿⣿⣿⣿⣿⣿⣿⢕⢕⢕⢕⢕⢕⢕⢕⢕⢕⢕⢕⢕⢕⢕⢕⢕⢕⢅⢕⢑⠕⢕⢕⢕⢕⢕⢕⢕⢕⢕⢕⢕⢕⢕⢕⢕⢕⢕⢕⢕⢕⢕⢕⢕⢕⢕⢕⢕⢕⢕⢕⢕⠀</a:t>
            </a:r>
            <a:br/>
            <a:r>
              <a:t>⣿⣿⣿⣿⣿⣿⣿⣿⣿⣿⣿⣿⣿⡇⢕⢕⢕⢕⢕⢱⢇⠀⠀⠀⠀⠀⠀⢸⣿⡇⢕⢕⢱⣿⣿⣿⣿⣿⣿⣿⣿⡿⢇⣵⣿⣿⣿⣿⣿⢟⢕⢕⢕⢅⢕⢕⢕⢕⢕⢕⢕⢕⢕⢕⢕⠘⢿⣿⡕⢕⢕⢕⢕⢕⢜⢘⣷⡕⢕⢕⢕⢕⢕⢕⢕⢕⢕⢕⢕⢕⢕⢕⢝⢻⢿⣿⣿⣿⣿⣿⣿⣿⣿⣿⣿⣿⣿⣿⣿⣿⣿⣿⣿⣷⣾⣿⣿⣶⣿⣿⣿⣿⣿⣿⣿⣿⣿⣿⣿⢿⢏⢕⢕⢕⢕⢁⢕⢕⢕⢕⢕⢕⢕⢕⢕⢱⢇⣿⡇⢕⢕⢕⢕⢅⢕⢕⢕⢸⡇⢕⢇⢸⣿⣿⡇⢕⢕⢸⣿⣿⣿⢕⢕⢕⢕⢕⢕⢿⢿⢿⢿⢿⢿⢿⢿⣿⣿⢕⢕⢕⢕⢕⢕⢕⢕⢕⢕⢕⢕⢕⢕⢕⢕⢕⢕⢕⢕⢕⢕⢔⢅⢑⢕⢕⢕⢕⢕⢕⢕⢕⢕⢕⢕⢕⢕⢕⢕⢕⢕⢕⢕⢕⢕⢕⢕⢕⢕⢕⢕⢕⠀</a:t>
            </a:r>
            <a:br/>
            <a:r>
              <a:t>⣿⣿⣿⣿⣿⣿⣿⣿⣿⣿⣿⣿⣿⢕⢕⢕⢕⠕⢕⢸⢕⠀⠀⠀⠀⠀⠀⢸⣿⡇⢕⢕⢸⣿⣿⣿⣿⣿⣿⣿⢟⣱⣿⣿⣿⣿⡿⢏⢕⢕⢕⢕⢕⢕⢕⢕⢕⢕⠁⢕⢕⢕⢕⢕⢕⢕⢝⣿⣧⡕⢕⢕⢕⢕⢕⢕⢔⢻⣇⢕⢕⠕⢕⢕⢕⢕⢕⠕⠕⢕⢕⢕⢕⢕⢕⢜⢝⢻⢿⣿⣿⣿⣿⣿⣿⣿⣿⣿⣿⣿⣿⣿⣿⣿⣿⣿⣿⣿⣿⣿⣿⣿⣿⣿⣿⡿⢟⢝⢕⢕⢕⢕⢕⢕⢕⢕⢕⢕⢕⢕⢕⢕⢕⢕⢕⡎⢱⣿⣿⢕⢕⢕⢕⢕⠕⢕⢕⣸⡇⢕⢕⢸⣿⣿⡇⢕⢕⢸⣿⣿⣿⢕⢕⢕⢕⢕⢕⢕⢕⢕⢕⢕⢕⢕⢘⣿⣿⢕⢕⢕⢕⢕⢕⢕⢕⢕⢕⢕⢕⢕⢕⢕⢕⢕⢕⢕⢕⢕⢕⢕⢕⢕⢕⢅⢑⠕⢕⢕⢕⢕⢕⢕⢕⢕⢕⢕⢕⢕⢕⢕⢕⢕⢕⢕⢕⢕⢕⢕⢕⢕⠀</a:t>
            </a:r>
            <a:br/>
            <a:r>
              <a:t>⣿⣿⣿⣿⣿⣿⣿⣿⣿⣿⣿⣿⣿⠁⠕⠁⠁⠐⠕⢜⠀⠀⠀⠀⠀⠀⠀⢕⣿⢕⢕⢕⢸⣿⣿⣿⣿⣿⡿⢇⣵⣿⣿⣿⡿⢏⢕⢕⢕⢕⢕⢕⢕⢕⢕⢕⢕⢕⢔⢕⢕⢕⢕⠕⢅⢕⢕⢜⣿⣧⢕⢕⢕⢕⢕⢕⢕⠔⢜⢷⡕⢕⠕⢕⠕⠁⠀⢀⢕⢕⢕⢕⢕⢕⢕⢕⢕⢕⢕⢜⢝⢻⢿⣿⣿⣿⣿⣿⣿⣿⣿⣿⣿⣿⣿⣿⣿⣿⣿⣿⣿⡿⢟⢏⢕⢕⢕⢕⢕⢕⢕⢕⢕⢕⢕⢕⢕⢕⢕⢕⢕⢕⢕⢕⢱⢕⣼⣿⣿⢕⢕⢕⢕⢕⢄⢕⢕⣿⡇⢕⢅⢸⣿⣿⡇⢕⢕⢸⣿⣿⣿⢕⢕⢕⢕⢕⢕⢕⢕⢕⢕⢕⢕⢕⢸⣿⣿⢕⢕⢕⢕⢕⢕⢕⢕⢕⢕⢕⢕⢕⢕⢕⠑⠑⠕⢕⢕⢕⢕⢕⢕⢕⢕⢕⢕⢕⢑⢕⢕⢕⢕⢕⢕⢕⢕⢕⢕⢕⢕⢕⢕⢕⢕⢕⢕⢕⢕⢕⢕⢕⠀</a:t>
            </a:r>
            <a:br/>
            <a:r>
              <a:t>⣿⣿⣿⣿⣿⣿⣿⣿⣿⣿⣿⡿⢟⠀⠁⠀⠀⠀⠁⢕⠀⠀⠀⠀⠀⠀⢀⣾⢿⡥⢕⢕⣿⣿⣿⣿⣿⢟⣱⣿⣿⣿⡿⢏⢕⢕⢕⢕⢕⢕⢕⢕⢕⠁⢕⢕⢕⠑⢕⢕⠕⢑⢔⢕⢕⢕⢕⢕⢘⣿⣇⢕⢕⢕⢕⢕⢕⠀⢕⠕⠝⢧⡕⠀⠀⠀⠀⢕⢕⢕⢕⢕⢕⢕⢕⢕⢕⢕⢕⢕⢕⢕⢕⢕⢝⢟⢻⢿⣿⣿⣿⣿⣿⣿⣿⣿⣿⡿⠟⢏⢕⢕⢕⢕⢕⢕⢕⢕⢕⢕⢕⢕⢑⢕⢔⢕⢕⢕⢕⢕⢕⢕⢕⢕⢔⢡⣿⣿⣿⡇⢕⢕⢕⢕⢕⢕⢕⣿⡇⢕⢕⢸⣿⣿⡇⢕⢕⢸⣿⣿⣿⢕⢕⢕⢕⢕⢕⢕⣾⣿⢕⢕⢕⢕⢸⣿⣿⢕⢕⢕⢕⢕⢕⢕⢕⢕⢕⢕⢕⢕⠕⠁⠀⠀⠀⠀⢅⢕⢕⢕⢕⢇⢕⢕⢕⢕⢅⢕⢕⢕⢕⢕⢕⢕⢕⢕⢕⢕⢕⢕⢕⢕⢕⢕⢕⢕⢕⢕⢕⢕⠀</a:t>
            </a:r>
            <a:br/>
            <a:r>
              <a:t>⣿⣿⣿⣿⣿⣿⣿⣿⣿⡿⢏⢕⢕⢔⠀⠀⠀⠀⠀⠕⠀⠀⠀⠀⠀⠀⣸⣿⣏⣏⢇⢕⢻⣿⣿⡿⢇⣾⣿⣿⡿⢏⢕⢕⢕⢕⢕⢕⢕⢕⢕⢕⢕⢄⢕⢕⢕⢑⢕⢅⢕⢕⢕⢕⢕⢕⠕⢕⢕⠜⢿⣇⢕⢕⢕⢕⢕⠁⠀⠀⠀⠀⠘⠣⢄⠀⢕⢕⢕⢕⢕⢕⢕⢕⢕⢕⢕⢕⢕⢕⢕⢕⢕⢕⢕⢕⢕⢕⢜⢝⢟⢻⢿⡿⠟⠋⠁⠀⠀⠀⠁⠕⢕⢕⢕⢕⢕⢕⢕⢕⢕⢕⢕⢑⢕⢕⢕⢕⢕⢕⢕⢕⢕⠕⢕⣾⣿⣿⣿⡇⢕⢕⢕⢕⢕⠁⢕⢻⡇⢕⢕⢸⣿⣿⡇⢕⢕⢸⣿⣿⣿⢕⢕⢕⢕⢕⢕⢕⢹⣿⡕⢕⢕⢕⢸⣿⣿⢕⢕⢕⢕⢕⢕⢕⢕⢕⢕⢕⢕⢕⠀⠀⠀⠀⠀⢄⢕⢕⢕⢅⢕⠕⠕⢕⠑⢔⢕⢕⢕⢕⢕⢕⢕⢕⢕⢕⢕⢕⢕⢕⢕⢕⢕⢕⢕⢕⢕⢕⢕⢕⠀</a:t>
            </a:r>
            <a:br/>
            <a:r>
              <a:t>⣿⣿⣿⣿⣿⣿⣿⣿⢟⣱⢕⢕⢕⢕⠀⠀⠀⠀⠀⠀⠀⠀⠀⠀⠀⢰⣿⣿⣿⡜⡇⢕⢸⣿⢟⣱⣿⣿⣿⢟⢕⢕⢕⢕⢕⢕⢕⢕⢕⢕⢕⢕⢕⢕⠕⢕⢕⢔⢕⢕⢕⢕⢕⢕⢕⢕⠀⢕⢕⢕⢕⠻⣇⢕⢕⢕⢕⢀⠀⠀⠀⠀⠀⠀⠈⠇⢕⢕⢕⢕⢕⢕⢕⢕⢕⢕⢕⢕⢕⢕⢕⢕⢕⢕⢕⢕⢕⢕⢕⢑⣵⡇⢕⠀⠀⠀⠀⠀⠀⠀⠀⠀⠁⠑⢕⢕⢕⢕⢕⢕⢕⢕⢕⢀⢕⢕⢕⢕⢕⢕⢕⢕⢕⢕⣼⣿⣿⣿⣿⡇⢕⢜⢕⢕⢕⠀⢕⢕⢇⢕⢕⢸⣿⣿⡇⢕⢕⢸⣿⣿⣿⢕⢕⢕⢕⢕⢕⢕⢸⣿⡇⢕⢕⢕⢸⣿⣿⢕⢕⢕⢕⢕⢕⢕⢕⢕⢕⢕⠕⠀⠀⠀⠀⠀⠀⠕⢕⢕⢕⢕⠑⠀⠀⢄⢕⢕⢕⢕⢕⢕⢕⢕⢕⢕⢕⢕⢕⢕⢕⢕⢕⢕⢕⢕⢕⢕⢕⢕⢕⢕⠀</a:t>
            </a:r>
            <a:br/>
            <a:r>
              <a:t>⣿⣿⣿⣿⣿⣿⡿⣱⣾⣿⡕⢕⢕⢕⢔⠀⠀⠀⠀⠀⠀⠀⠀⠀⠀⣼⣿⣿⣿⣿⡜⣇⢸⢇⣼⣿⣿⡿⢇⢕⢕⢕⢕⢕⢕⢕⢕⢕⢕⢕⢕⢕⢕⢕⠄⢕⢕⢕⢕⢕⢕⢕⢕⢕⢕⢕⢔⢕⢕⢕⢕⢕⢝⣧⢕⢕⢕⢕⠀⠀⠀⠀⠀⠀⠀⠀⢕⢕⢕⢕⢕⢕⢕⢕⢕⢕⢕⢕⢕⢕⢕⢕⠕⢕⣕⣕⣕⣑⣵⣾⣿⢕⢕⠀⠀⠀⠀⠀⠀⠀⠀⠀⠀⠀⢕⢕⢕⢕⢕⢕⢕⢕⢕⢕⢕⢕⢕⢕⢕⢕⢕⢕⡕⢰⢇⢻⣿⣿⣿⡇⢕⢕⡕⢕⠕⠀⢕⢕⢕⢕⢕⢸⣿⣿⡇⢕⢕⢸⣿⣿⣿⢕⢕⢕⢕⢕⢕⢕⢕⣿⣷⢕⢕⢕⢸⣿⣿⢕⢕⢕⢕⢕⢕⢕⢕⢕⢕⠕⠀⠀⠀⠀⠀⠀⠀⠀⠁⠑⠑⠀⠀⠀⢄⢕⢕⢕⢕⢕⢕⢕⢕⢕⢕⢕⢕⢕⢕⢕⢕⢕⢕⢕⢕⢕⢕⢕⢕⢕⢕⢕⠀</a:t>
            </a:r>
            <a:br/>
            <a:r>
              <a:t>⣿⣿⣿⣿⣿⡟⣼⣿⣿⣿⡇⢕⢕⢕⢕⠀⠀⠀⠀⠀⠀⠀⠀⠀⢱⣿⣿⣿⣿⣿⣿⡆⢇⣿⣿⣿⢏⢕⢕⢕⢕⢕⢕⢕⢕⢕⢕⢕⢕⢕⢕⢕⠕⠅⢀⢕⢕⠑⢕⢕⢕⢕⢕⢕⢕⢕⢕⢕⢕⢅⢜⣧⡕⢜⢳⡕⢕⢕⠀⠀⠀⠀⠀⠀⠀⠀⢕⢕⢕⢕⢕⢕⢕⢕⢕⢕⢕⢕⣱⣷⣿⣿⣿⣿⣿⣿⣿⣿⣿⣿⡟⢕⢕⠀⠀⠀⠀⠀⠀⠀⠀⠀⠀⠀⠀⢕⢕⢕⢕⢕⢕⢕⢕⢕⢕⢕⢕⢕⢕⢕⢕⢕⢕⢘⠕⢘⣿⣿⣿⢕⢕⢕⢕⢕⠑⢕⢕⢕⢕⢕⢕⢸⣿⣿⡇⢕⢕⢸⣿⣿⣿⢕⢕⢕⢕⠕⢕⣕⣱⣽⣟⣕⢕⢕⢺⣿⣿⢕⢕⢕⢕⢕⢕⢕⢕⢕⠑⠀⠀⠀⠀⠀⠀⠀⠀⠀⠀⠀⠀⠀⠀⢔⢕⢕⢕⢕⢕⢕⢕⢕⢕⢕⢕⢕⢕⢕⢕⢕⢕⢕⢕⢕⢕⢕⢕⢕⢕⢕⢕⢕⠀</a:t>
            </a:r>
            <a:br/>
            <a:r>
              <a:t>⣿⣿⣿⣿⡿⣸⣿⣿⣿⣿⣧⢕⢕⢕⢕⢕⠀⠀⠀⠀⠀⠀⠀⢀⣾⣿⣿⣿⣿⣿⡟⣱⣷⣿⡿⢕⢕⢕⢕⢕⢕⢕⢕⢕⢕⢕⢕⢕⢕⢕⣕⣵⣴⣷⣷⡔⢕⢔⢸⢕⢕⢕⢕⢕⢕⢕⢕⢕⢕⠕⢕⢻⣷⣕⢕⢟⢕⢕⢀⠀⠀⠀⠀⠀⠀⠀⢕⢕⢕⢕⢕⢕⢕⢕⢕⢕⢕⣴⣿⣿⣿⣿⣿⣿⣿⣿⣿⣿⣿⣿⡇⢕⢕⠀⠀⠀⠀⠀⠀⠀⠀⠀⠀⠀⠀⠀⢕⢕⢕⢕⢕⢕⢕⢕⢕⢕⢕⢕⢕⢕⢕⢕⢕⠕⢕⠸⢹⣿⡇⢕⢕⢕⢕⢕⢀⢕⢕⢕⢕⢕⢕⢸⣿⣿⡇⢕⢕⢸⣿⣿⣿⢕⢑⢔⢜⢻⢿⠿⣿⣿⣿⣿⣿⣿⣷⣷⣽⡕⢕⢕⢕⢕⢕⢕⠕⠁⠀⠀⠀⠀⠀⢔⢔⢕⢔⠀⠀⠀⠀⠀⢕⢕⢕⢕⢕⢕⢕⢕⢕⢕⢕⢕⢕⢕⢕⢕⢕⢕⢕⢕⢕⢕⢕⢕⢕⢕⢕⢕⢕⢕⠀</a:t>
            </a:r>
            <a:br/>
            <a:r>
              <a:t>⣿⣿⣿⡿⣱⣿⣿⣿⣿⣿⣿⡕⢕⢕⢕⢕⢄⠀⠀⠀⠀⠀⠀⣸⣿⣿⣿⣿⣿⢏⣼⣿⣿⢟⢕⢕⢕⢕⢕⢕⢕⢕⢕⢕⢕⢕⣱⣷⣿⣿⣿⣿⣿⣿⣿⣷⡕⢕⠔⢕⢕⢕⢕⢕⢕⢕⢕⢕⢑⠀⡕⢘⣿⣾⣳⣕⢕⢕⢕⢄⠀⠀⠀⠀⠀⠀⢕⢕⢕⢕⢕⢕⢕⢕⢕⣾⣿⣿⣿⣿⣿⣿⣿⣿⣿⣿⣿⣿⣿⣿⢕⢕⢕⢔⠀⠀⠀⠀⠀⠀⠀⠀⠀⠀⠀⠀⢕⢕⢕⢕⢕⢕⢕⢕⢕⢕⢑⢕⢕⢕⢕⢕⢕⢕⢕⢔⢌⣿⢕⢕⢕⢕⢕⢑⢕⢕⢕⢕⡇⢕⢕⠸⠿⢛⢇⢕⢕⢜⢟⢟⢛⢕⢕⢕⢕⢕⢕⢕⢕⢝⢟⢿⣿⣿⣿⣿⣿⣿⣷⣵⡕⢕⢕⢕⠀⠀⠀⠀⠀⠀⠀⠁⠕⠕⠕⠀⠀⠀⢀⢕⢕⢕⢕⢕⢕⢕⢕⢕⢕⢕⢕⢕⢕⢕⢕⢕⢕⢕⢕⢕⢕⢕⢕⢕⢕⢕⢕⢕⢕⢕⠀</a:t>
            </a:r>
            <a:br/>
            <a:r>
              <a:t>⣿⣿⣿⡇⣿⣿⣿⣿⣿⣿⣿⡇⢕⢕⢕⢕⢕⠀⠀⠀⠀⠀⣵⣿⣿⣿⣿⣿⢏⣼⣿⡿⢇⢕⢕⢕⢕⢕⢕⢕⢕⢕⢕⢕⣵⣿⣿⣿⣿⣿⣿⣿⣿⣿⣿⣿⣷⡅⢔⢕⢕⢕⢕⢕⢕⢕⢕⢕⢁⠀⣿⢕⢿⣿⣿⣿⣧⢕⢜⢕⢔⠀⠀⠀⠀⠀⢕⢕⢕⢕⢕⢕⢕⣱⣼⣿⣿⣿⣿⣿⣿⣿⣿⣿⣿⣿⣿⣿⣿⣿⢕⢕⢕⢕⠀⠀⠀⠀⠀⠀⠀⠀⠀⠀⠀⠀⠀⢕⢕⢕⢕⢕⢕⢕⢕⢕⢕⢕⢕⢕⢕⢕⢕⢕⢇⢕⢑⡏⢕⢕⢕⢕⢕⢕⢕⢕⢕⡎⠅⢔⢔⢕⢕⢕⢕⢕⢕⢕⢕⢅⢕⢕⢕⢕⢕⢕⢕⢕⢕⢕⢕⢕⢕⢝⢟⢿⣿⣿⣿⣿⣿⣷⣵⡐⠄⠀⠀⠀⠀⠀⠀⠀⠀⠀⠀⠀⠀⢄⢕⢕⢕⢕⢕⢕⢕⢕⢕⢕⢕⢕⢕⢕⢕⢕⢕⢕⢕⢕⢕⢕⢕⢕⢕⢕⢕⢕⢕⢕⢕⢕⠀</a:t>
            </a:r>
            <a:br/>
            <a:r>
              <a:t>⣿⣿⣿⡇⣿⣿⣿⣿⣿⣿⣿⡇⢕⢕⢕⢕⢕⢕⢀⠀⢀⣼⣿⣿⣿⣿⣿⢏⣾⣿⢟⢕⢕⢕⢕⢕⢕⢕⢕⢕⢕⢕⣱⣿⣿⣿⣿⣿⣿⣿⣿⣿⣿⣿⣿⣿⣿⣿⣆⢔⢕⢕⢕⢕⢕⢕⢕⢕⢸⣸⣿⡕⢸⣿⣿⣿⣿⡕⢕⢁⠑⢕⢀⠀⠀⠀⢕⢕⢕⢕⢕⢕⣠⣿⣿⣿⣿⣿⣿⣿⣿⣿⣿⣿⣿⣿⣿⣿⡿⢕⢕⢕⢕⢕⠀⠀⠀⠀⠀⠀⠀⠀⠀⠀⠀⠀⠀⢕⢕⢕⢕⢕⢕⢕⢕⢕⢕⢕⢕⢕⢕⢕⢕⢕⢕⢕⠕⠑⠑⠁⠁⠁⠑⠕⢕⢕⢕⢜⡔⢕⢕⢕⢕⢕⢕⢕⢕⢕⢕⢕⢕⢕⢕⢕⢕⢕⢕⢕⢕⢕⢕⢕⢕⢕⢕⢕⢜⢝⢿⣿⣿⣿⣿⣿⣷⣴⡄⢄⢄⢄⢀⠀⠀⠀⠀⠀⢔⢕⢕⢕⢕⢕⢕⢕⢕⢕⢕⢕⢕⢕⢕⢕⢕⢕⢕⢕⢕⢕⢕⢕⢕⢕⢕⢕⢕⢕⢕⢕⢕⢕⠀</a:t>
            </a:r>
            <a:br/>
            <a:r>
              <a:t>⣿⣿⣿⡇⣿⣿⣿⣿⣿⣿⣿⣧⢕⢕⢕⢕⢕⢕⢕⢄⣾⣿⣿⣿⣿⣿⢏⣾⣿⢏⢕⢕⢕⢕⢕⢕⢕⢕⢕⢕⢕⣼⣿⣿⣿⣿⣿⣿⣿⣿⣿⣿⣿⣿⣿⣿⣿⣿⣿⣧⡄⢕⢕⢕⢕⢕⢕⢕⢸⣿⣿⡇⢕⣿⣿⣿⣿⣷⡕⢕⠀⠀⠑⠔⢀⠀⠅⢕⢕⢕⢕⢁⣿⣿⣿⣿⣿⣿⣿⣿⣿⣿⣿⣿⣿⣿⣿⣿⢇⢕⢕⢕⢕⢕⠀⠀⠀⠀⠀⠀⠀⠀⠀⠀⠀⠀⠀⢕⢕⢕⢕⢕⢕⢕⢕⢕⢕⢕⢕⢕⢕⢕⢕⢕⠕⠁⢀⢄⢔⢔⠕⠀⠀⠀⠁⠕⢕⢕⢹⡔⢕⢕⢕⢕⢕⢕⢕⢕⢕⢕⢕⢕⢕⢕⢕⢕⠕⢕⢕⢕⢕⢕⢕⢕⢕⢕⢕⢕⢕⢔⢝⢿⣿⣿⣿⣿⣿⣷⣕⢕⢕⠀⠀⠀⠀⢔⢕⢕⢕⢕⢕⢕⢕⢕⢕⢕⢕⢕⢕⢕⢕⢕⢕⢕⢕⢕⢕⢕⢕⢕⢕⢕⢕⢕⢕⢕⢕⢕⢕⢕⠀</a:t>
            </a:r>
            <a:br/>
            <a:r>
              <a:t>⣿⣿⣿⡇⢿⣿⣿⣿⣿⣿⣿⣿⢕⢕⢕⢕⢕⢕⢕⢕⢹⣿⣿⣿⣿⢏⣼⣿⢏⢕⢕⢕⢕⢕⢕⢕⢕⢕⢕⢕⣼⣿⣿⣿⣿⣿⣿⣿⣿⣿⣿⣿⣿⣿⣿⣿⣿⣿⣿⣿⢇⢕⢕⢕⢕⢕⢕⢕⢌⣿⣿⣧⢕⢸⣿⣿⣟⣿⣧⢕⢄⠀⠀⠀⠀⠀⠀⢕⢕⢕⠕⣸⣿⣿⣿⣿⣿⣿⣿⣿⣿⣿⣿⣿⣿⣿⣿⡟⢕⢕⢕⢕⢕⠑⠀⠀⠀⠀⠀⠀⠀⠀⠀⠀⠀⠀⠀⠀⢕⢕⢕⢕⢕⢕⢕⢕⢕⢕⢕⢕⠑⠁⠁⠁⠐⠀⠕⠑⠑⠑⠀⢀⣰⡇⠀⠀⢕⢕⢕⢱⡅⢕⢕⢕⢕⢕⢕⢕⢕⢕⢕⢕⢕⢕⠕⠀⠀⠁⠕⢕⢕⢕⢕⢕⢕⢕⢕⢕⢕⢕⢕⢕⢜⢝⢿⣿⣿⣿⣿⣷⣦⡀⠀⢀⢕⢕⢕⢕⢕⢕⢕⢕⢕⢕⢕⢕⢕⢕⢕⢕⢕⢕⢕⢕⢕⢕⢕⢕⢕⢕⢕⢕⢕⢕⢕⢕⢕⢕⢕⢕⠀</a:t>
            </a:r>
            <a:br/>
            <a:r>
              <a:t>⣿⣿⣿⣷⢸⣿⣿⣿⣿⣿⣿⣿⢕⢕⢕⢕⢕⠑⠑⠑⠑⠛⠛⠻⠏⢼⣿⢏⢕⢕⢕⢕⢕⢕⢕⢕⢕⢕⢕⣾⣿⣿⣿⣿⣿⣿⣿⣿⣿⣿⣿⣿⣿⣿⣿⣿⣿⣿⣿⣿⣇⢕⢕⢕⢕⢕⢕⢕⢕⣿⣿⣿⢕⢕⢿⣿⣿⣿⣻⡕⢕⠀⠀⠀⠀⠀⠀⢕⢕⠕⣠⣿⣿⣿⣿⣿⣿⣿⣿⣿⣿⣿⣿⣿⣿⣿⡿⠃⠕⠕⢕⢕⢕⠀⠀⠀⠀⠀⠀⠀⠀⠀⠀⠀⠀⠀⠀⠀⢕⢕⢕⢕⢕⢕⢕⢕⢕⢕⢕⢕⠀⠠⣲⣄⢄⠀⠀⠀⠀⠀⢴⣿⣿⡇⠀⠀⢕⢕⢕⢕⢳⡅⢕⢕⢕⢕⢕⢕⢕⢕⠕⠕⠑⠁⠀⠀⠀⠀⠀⠁⢕⢕⢕⢕⢕⢕⢕⢕⢕⢕⢕⢕⢕⢕⢕⢝⢻⣿⣿⣿⣿⣿⣦⡕⢕⢕⢕⢕⢕⢕⢕⢕⢕⢕⢕⢕⢕⢕⢕⢕⢕⢕⢕⢕⢕⢕⢕⢕⢕⢕⢕⢕⢕⢕⢕⢕⢕⢕⢕⢕⠀</a:t>
            </a:r>
            <a:br/>
            <a:r>
              <a:t>⠹⣿⣿⣿⢸⣿⣿⣿⣿⣿⣿⣿⡕⢕⢕⠕⠀⠀⠀⠀⠀⠀⠀⠀⠀⠀⠁⠑⠑⠕⢕⢕⢕⢕⢕⢕⢕⢕⣼⣿⣿⣿⣿⣿⣿⣿⣿⣿⣿⣿⣿⣿⣿⣿⣿⣿⣿⣿⣿⣿⣿⢕⢕⢕⢕⢕⢕⢕⢕⢹⣿⣿⡇⢕⢸⣿⣿⣿⡛⣽⡕⢔⠀⠀⠀⠀⠀⠀⣥⣤⣽⣿⣿⣿⣿⣿⣿⣿⣿⣿⣿⣿⣿⣿⣿⣿⣿⣿⣶⣿⣷⣷⡕⠀⠀⠀⠀⠀⠀⠀⠀⠀⠀⠀⠀⠀⠀⠀⢕⢕⢕⢕⢕⢕⢕⢕⢕⢕⢕⢕⠀⢜⣿⣿⡕⠋⠀⢀⢀⠀⠀⠙⢿⡇⠀⠀⢕⢕⢕⢕⢕⢳⢁⢕⢕⢕⠕⠑⠁⠀⠀⠀⠀⠀⠀⠀⠀⠀⠀⢄⢕⢕⢕⢕⢕⢕⢕⢕⢕⢕⢕⢕⢕⢕⢕⢕⢕⢜⢻⣿⣿⣿⣿⣿⣧⡕⢕⢕⢕⢕⢕⢕⢕⢕⢕⢕⢕⢕⢕⢕⢕⢕⢕⢕⢕⢕⢕⢕⢕⢕⢕⢕⢕⢕⢕⢕⢕⢕⢕⢕⠀</a:t>
            </a:r>
            <a:br/>
            <a:r>
              <a:t>⠀⠘⢿⣿⡇⣿⣿⣿⣿⣿⣿⣿⢇⢕⢕⠀⠀⠀⠀⠀⠀⠀⠀⠀⠀⠀⠀⠀⠀⠀⠀⠁⠑⠕⢕⢕⢕⣼⣿⣿⣿⣿⣿⣿⣿⣿⣿⣿⣿⣿⣿⣿⣿⣿⣿⣿⣿⣿⢹⣿⣿⡇⢕⢕⢕⢕⢕⢕⢕⢜⣿⣿⣧⢕⢕⢹⣿⣿⣧⢛⢫⢕⢀⠀⠀⠀⠀⠀⠸⣿⣿⣿⣿⣿⣿⣿⣿⣿⣿⣿⣿⣿⣿⣿⣿⣿⣿⣿⣿⣿⣿⣿⠑⠀⠀⠀⠀⠀⠀⠀⠀⠀⠀⠀⠀⠀⠀⠀⠀⢕⢕⢕⢕⢕⢕⢕⢕⢕⢕⠇⠀⠘⠷⢟⠁⠀⠀⢕⢕⢔⢀⠀⠀⠁⠀⢄⢕⢕⢕⢕⢕⢕⢣⢁⠀⠀⠀⠀⠀⠀⠀⠀⠀⠀⠀⠀⠀⠀⢔⢕⢕⢕⢕⢕⢜⠁⠑⠕⢕⢕⢕⢕⢕⢕⢕⢕⢕⢕⢕⢜⢿⣿⣿⣿⣿⣿⣇⢕⢕⢕⢕⢕⢕⢕⢕⢕⢕⢕⢕⢕⢕⢕⢕⢕⢕⢕⢕⢕⢕⢕⢕⢕⢕⢕⢕⢕⢕⢕⢕⢕⠀</a:t>
            </a:r>
            <a:br/>
            <a:r>
              <a:t>⠀⠀⠈⢻⣿⣜⢿⣿⣿⣿⡿⢕⢕⢕⢕⠀⠀⠀⠀⠀⠀⠀⠀⠀⠀⠀⠀⠀⠀⠀⠀⠀⠀⠀⠀⠁⠘⠻⢿⣿⣿⣿⣿⣿⣿⣿⣿⣿⣿⣿⣿⣿⣿⣿⣿⣿⣿⣿⢕⣿⣿⣿⡕⢕⢕⢕⢕⢕⢕⢕⢿⣿⣿⡕⢕⢕⢻⣿⣯⠌⢣⢱⡕⠀⠀⠀⠀⠀⠀⢻⣿⣿⣿⣿⣿⣿⣿⣿⣿⣿⣿⣿⣿⣿⣿⣿⣿⣿⣿⣿⡿⢏⠀⠀⠀⠀⠀⠀⠀⠀⠀⠀⠀⠀⠀⠀⠀⠀⠀⢕⢕⢕⢕⢕⢕⢕⢕⢕⢱⠽⣧⡀⠀⠀⢕⠀⢄⢕⢕⢕⢜⡔⠈⣷⣿⡇⢕⢕⢕⢕⢕⢕⢜⣧⢀⠀⠀⠀⠀⠀⠀⠀⠀⢀⢀⢄⢔⢕⢕⢕⢕⢕⢕⠕⠀⠀⠀⠀⠁⠕⢕⢕⢕⢕⢕⢕⢕⢕⢕⢕⢕⢹⣿⣿⣿⣿⡏⢕⢕⢕⢕⢕⢕⢕⢕⢕⢕⢕⢕⢕⢕⢕⢕⢕⢕⢕⢕⢕⢕⢕⢕⢕⢕⢕⢕⢕⢕⢕⢕⢕⠀</a:t>
            </a:r>
            <a:br/>
            <a:r>
              <a:t>⠀⠀⠀⠀⠙⠁⠁⢝⢝⢫⢕⢕⢕⢕⢕⠀⠀⠀⠀⠀⠀⠀⠀⠀⠀⠀⠀⠀⠀⠀⠀⠀⠀⠀⠀⠀⠀⠀⠀⠈⠙⠻⢿⣿⣿⣿⣿⣿⣿⣿⣿⣿⣿⣿⣿⣿⣿⡿⢱⣿⣿⣿⣧⢕⢕⢕⢕⢕⢕⢕⢜⣿⣿⣧⢕⢕⢜⢿⣿⡏⢔⣇⠣⢕⠀⠀⠀⠀⠀⠀⢟⢿⣿⣿⣿⣿⣿⣿⣿⣿⣿⣿⣿⣿⣿⣿⣿⣿⣿⢏⢕⠀⠀⠀⠀⠀⠀⠀⠀⠀⠀⠀⠀⠀⠀⠀⠀⠀⠀⠀⢕⢕⢕⢕⢕⢕⢕⠕⣿⣿⣮⣾⣷⢕⢕⢀⠀⠑⠕⠕⠑⠁⠀⣸⣿⣷⢕⢕⢕⢕⢕⢕⢕⢜⣧⢀⠀⠀⣀⣀⣤⢔⢕⢕⢕⢕⢕⢕⢕⢕⢕⢕⠕⠀⠀⠀⠀⠀⢄⢔⢔⢕⢕⢕⢕⢕⢕⢕⢕⢕⢕⠕⢜⣿⣿⡟⢕⢕⢕⢕⢕⢕⢕⢕⢕⢕⢕⢕⢕⢕⢕⢕⢕⢕⢕⢕⢕⢕⢕⢕⢕⢕⢕⢕⢕⢕⢕⢕⢕⢕⠀</a:t>
            </a:r>
            <a:br/>
            <a:r>
              <a:t>⢀⠀⠀⠀⢄⢄⠀⠀⠑⠕⢕⢕⢕⢕⠕⠀⠀⠀⠀⠀⠀⠀⠀⠀⠀⠀⠀⠀⠀⠀⠀⠀⠀⠀⠀⠀⠀⠀⠀⠀⠀⠀⠀⠈⠛⢿⣿⣿⣿⣿⣿⣿⣿⣿⣿⣿⣿⣷⣿⣿⣿⣿⣿⡕⢕⢕⢕⢕⢕⢕⠁⢻⣿⣿⡇⢜⣇⢜⢻⣿⡅⠜⢕⠝⡕⠀⠀⠀⠀⠀⠕⢕⢻⣿⣿⣿⣿⣿⣿⣿⣿⣿⣿⣿⣿⣿⣿⣿⣿⢎⠕⠀⠀⠀⠀⠀⠀⠀⠀⠀⠀⠀⠀⠀⠀⠀⠀⠀⠀⠀⢕⢕⢕⢕⢕⢕⢕⣸⣿⣿⣿⣿⡇⢕⢕⢕⢔⢀⢀⣀⡀⢀⣠⢸⣿⣿⢕⢕⢕⢕⢕⢕⢕⢕⢜⢳⡕⢜⢝⢝⢏⢕⢕⢕⢕⢕⢕⢕⢕⢕⠕⠀⠀⠀⠀⠀⠀⠀⠁⢕⢕⠕⠀⠑⢕⢕⢕⠕⠑⠁⠀⠀⠀⠈⠏⢕⢕⢕⢕⢕⢕⢕⢕⢕⢕⢕⢕⢕⢕⢕⢕⢕⢕⢕⢕⢕⢕⢕⢕⢕⢕⢕⢕⢕⢕⢕⢕⢕⢕⢕⠀</a:t>
            </a:r>
            <a:br/>
            <a:r>
              <a:t>⠁⠀⢄⢕⢕⢕⢄⠀⠀⠀⠀⠁⠕⠁⠀⠀⠀⠀⠀⠀⠀⠀⠀⠀⠀⠀⠀⠀⠀⠀⠀⠀⠀⠀⠀⠀⠀⠀⠀⠀⠀⠀⠀⠀⠀⠀⠁⠙⠻⣿⣿⣿⣿⣿⣿⣿⣿⣿⣿⣿⣿⣿⣿⣿⢕⢕⢕⢕⢕⢕⠀⠜⣿⡼⣷⢕⢹⣧⢕⢹⣷⢕⡅⣎⣕⠔⠀⠀⠀⠀⠀⢕⣾⣿⣿⣿⣿⣿⣿⣿⣿⣿⣿⣿⣿⣿⣿⣿⣿⢕⠀⠀⠀⠀⠀⠀⠀⠀⠀⠀⠀⠀⠀⠀⠀⠀⠀⠀⠀⠀⢕⢕⢕⢕⢕⢕⣡⣿⣿⣿⣿⣿⢇⢕⢕⢕⢕⢕⢕⢻⣧⢕⣿⡜⣿⣿⢕⢕⢕⢕⢕⢕⢕⢕⢕⢕⠳⡅⢕⢕⢕⢕⢕⢕⢕⢕⢕⢕⢕⠑⠀⠀⠀⠀⠀⠀⠀⠀⠀⠀⠀⠀⠀⠀⠀⢕⠑⠀⠀⠀⠀⠀⠀⠀⠀⠀⠑⢕⢕⢕⢕⢕⢕⢕⢕⢕⢕⢕⢕⢕⢕⢕⢕⢕⢕⢕⢕⢕⢕⢕⢕⢕⢕⢕⢕⢕⢕⢕⢕⢕⠀</a:t>
            </a:r>
            <a:br/>
            <a:r>
              <a:t>⠀⠀⠑⠑⠑⠑⠑⠑⠀⠀⠀⠀⠀⠀⠀⠀⠀⠀⠀⠀⠀⠀⠀⠀⠀⠀⠀⠀⠀⠀⠀⠀⠀⠀⠀⠀⠀⠀⠀⠀⠀⠀⠀⠀⠀⠀⠀⠀⠀⠁⠙⠛⠛⠛⠛⠛⠛⠛⠛⠛⠛⠛⠛⠛⠃⠑⠑⠑⠑⠑⠀⠀⠘⠓⠛⠃⠑⠛⠓⠑⠙⠃⠚⠓⠓⠛⠐⠀⠀⠀⠀⠁⠛⠛⠛⠛⠛⠛⠛⠛⠛⠛⠛⠛⠛⠛⠛⠛⠛⠃⠀⠀⠀⠀⠀⠀⠀⠀⠀⠀⠀⠀⠀⠀⠀⠀⠀⠀⠀⠀⠁⠑⠑⠑⠑⠑⠛⠛⠛⠛⠛⠃⠑⠑⠑⠑⠑⠘⠑⠘⠛⠃⠛⠃⠛⠛⠑⠑⠑⠑⠑⠑⠑⠑⠑⠑⠑⠑⠑⠑⠑⠑⠑⠑⠑⠑⠑⠑⠑⠐⠀⠀⠀⠀⠀⠀⠀⠀⠀⠀⠀⠀⠀⠀⠑⠁⠀⠀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⢟⣼⣿⣿⣿⣿⣿⣿⢏⣾⣿⣿⣿⣿⣿⢟⣹⣿⣿⣿⣣⣿⢟⢕⣾⣿⣿⣿⣿⢟⣾⣿⣿⣿⢸⣿⣿⢿⣿⣿⣿⣿⣿⣿⢇⣿⣿⣿⣿⣿⣿⣿⣿⣿⣿⣿⣿⣿⣿⣿⣿⣿⣿⣿⣿⣿⣿⣿⣿⣿⣿⣿⡎⣿⣿⣿⣿⡕⢕⢕⢕⢕⢕⢹⣿⣿⣿⣿⣿⣿⣿⢕⢕⢕⢕⢕⢕⢕⢕⢕⢕⢕⢕⢕⢕⢑⢕⢕⢕⢕⢕⣱⣵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⢇⡞⣸⢯⣿⣿⣿⡿⢣⣿⣿⣿⣿⣿⡿⢇⢕⣱⣿⡿⣵⣿⢏⢕⣿⣿⣿⣿⣿⣿⣿⣿⣿⣿⡇⣾⣿⡟⢸⣿⣿⣿⣿⣿⣿⢕⣿⣿⣿⣿⣿⣿⣿⣿⣿⣿⣿⣿⣿⣿⣿⣿⣿⣿⣿⣿⣿⣿⣿⣿⣿⣿⣿⣧⢜⣿⣿⣿⡇⢕⢕⢕⢕⢕⢌⣿⣿⣿⣿⣿⣿⣿⡕⢕⢕⢕⢕⢕⢕⢕⢕⢕⢕⢕⢕⢕⢕⢕⢕⢕⢕⢕⢸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⡏⡜⢱⣧⣿⡿⣵⡿⣱⣿⣿⣿⣿⣿⡿⢕⢕⣱⣿⢟⣾⡿⢕⢱⣿⣿⣿⣿⣿⣿⣿⣿⣿⣿⣿⢱⣿⣿⡇⢸⣿⣿⣿⣿⣿⣿⢕⣿⣿⣿⣿⣿⣿⣿⣿⣿⣿⣿⣿⣿⣿⣿⣿⣿⣿⣿⣿⣿⣿⣿⣿⣿⣿⣿⣿⡇⢸⣿⣿⡇⢕⢕⢕⢕⢕⢕⣿⣿⣿⣿⣿⣿⣿⡇⢕⢕⢕⠕⢕⢕⢕⢕⢕⢕⢕⢕⢕⢕⢕⢕⢕⢕⢕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⡟⡸⢼⡿⣽⣿⣿⡿⣱⣿⣿⣿⣿⣿⡿⢕⢕⣱⣿⢏⣾⡿⢕⣱⣿⣿⣿⣿⣿⣿⣿⣿⣿⣿⢫⢎⢸⣿⣿⢕⣿⣿⣿⣿⣿⣿⣿⢕⣿⣿⣿⣿⣿⣿⣿⣿⣿⣿⣿⣿⣿⣿⣿⣿⣿⣿⣿⣿⣿⣿⣿⣿⣿⣿⣿⣿⣷⢕⢹⣿⢕⢕⢕⢕⢕⢕⢕⣿⣿⣿⣿⣿⣿⣿⡇⢕⢕⢁⢐⢄⠅⢕⢕⢕⢕⢕⢕⢕⢕⢕⢕⢕⢱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⡿⢱⢱⡿⢰⣿⣿⡿⢱⣿⣿⣿⣿⣿⡿⢕⢕⣸⢿⢏⣾⡿⢕⣼⣿⣿⣿⣿⣿⣿⣿⣿⣿⣿⢏⢔⢕⣿⣿⡇⢕⣿⣿⣿⣿⣿⢿⣿⢕⣿⣿⣿⣿⣿⣿⣿⣿⣿⣿⣿⣿⣿⣿⣿⣿⣿⣿⣿⣿⣿⣿⣿⣿⣿⣿⣿⣿⣿⡇⢕⢻⢕⢕⢕⢕⢕⢕⢕⣿⣿⣿⣿⣿⣿⢸⡇⢕⢕⢕⢷⡕⢕⢕⢳⣷⡕⢐⣴⢕⣔⡕⢗⣱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⢱⠱⡿⡕⣾⣿⣿⢱⣿⣿⣿⣿⣿⡿⢕⢕⣱⢿⢏⣾⣿⢇⣿⣿⣿⣿⣿⣿⣿⣿⣿⣿⣿⢏⢕⢕⢕⣿⣿⡇⢕⣿⣿⢟⡟⢱⣾⣿⢕⢜⣿⣿⣿⣿⣿⣿⣿⣿⣿⣿⣿⣿⣿⣿⣿⣿⣿⣿⣿⣿⣿⣿⣿⣿⣿⣿⣿⣿⣷⢕⢕⢕⢕⢕⢕⢕⢕⢕⣿⣿⣿⣿⣿⣿⢸⢇⢕⠑⢕⢜⣿⣧⡕⢕⢝⢿⢜⠙⢕⢕⢱⢟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⣿⡏⢕⣜⢇⣸⣿⣽⢣⣿⣿⣿⣿⣿⣿⢕⢕⢱⡇⢕⣼⣿⢧⣿⣿⣿⣿⣿⣿⣿⣿⣿⣿⣿⢏⢕⢕⢕⢔⣿⣿⡇⢑⢟⢕⢜⣱⣿⣿⣿⢕⢕⢜⢙⣿⣿⣿⣿⣿⣿⣿⣿⣿⣿⣿⣿⣿⣿⣿⣿⣿⣿⣿⣿⣿⣿⣿⣿⣿⣿⣿⢕⢕⢕⢕⢕⢕⢕⢕⢰⣿⣿⣿⣿⣿⡯⢸⢇⢁⢕⢕⢕⢜⢝⢝⢄⢀⠁⠑⢀⠁⢕⢕⡇⢜⢝⢜⢝⢻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⡿⢿⢟⣟⢝⢝⢝⢟⢿⡟⢕⢕⢕⢕⣼⣯⢏⣾⣿⣿⣿⣿⣿⢇⢕⢕⢝⢕⣸⣿⣿⣿⣿⣿⣿⣿⣿⣿⣿⣿⣿⣿⢏⢕⢕⢕⢕⢱⣿⣿⢇⢕⢕⢕⣼⣿⣿⣿⡟⢕⢕⢕⢱⣿⣿⣿⣿⣿⣿⣿⣿⣿⣿⣿⣿⣿⣿⣿⣿⣿⣿⣿⣿⣿⣿⣿⣿⣿⣿⣿⡕⢕⢕⢕⢕⢕⢕⢕⢸⣿⣿⣿⣿⣿⡇⢏⢑⢕⢕⠅⢁⠁⠑⠑⠕⢕⠕⢔⢄⢣⡄⢵⡹⢕⢕⢕⢕⢕⢕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⡿⢟⡏⢝⢝⣱⣷⡿⣻⣵⣷⡵⢇⢗⢣⢱⡕⢕⢕⢕⢏⡜⣸⣿⣿⣿⣿⣿⡏⢕⢕⢕⢕⢱⣿⣿⣿⣿⣿⣿⣿⣿⣿⣿⣿⣿⣿⢟⢕⢕⢕⢕⢕⢅⡿⢇⢕⢕⢱⣾⣿⣿⣿⣿⡏⢕⢕⢱⣿⣿⣿⣿⣿⣿⣿⣿⣿⣿⣿⣿⣿⣿⣿⣿⣿⣿⣿⣿⣿⣿⣿⣿⣿⣿⣿⣿⡇⢕⢕⠕⢕⢕⢕⢕⣿⣿⣿⡿⢟⢏⠕⠁⠁⠕⠕⢕⢅⠑⢐⢄⠀⠀⠑⢔⢕⢑⢜⢕⠕⢅⢕⢔⢕⢕⢕⢕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⢏⣼⣿⡇⢑⢟⢏⢝⣪⡋⢟⢿⡵⢕⢕⢕⢕⢕⢕⢕⢕⢜⢱⣿⣿⣿⣿⣿⣿⢕⢕⢕⢕⢕⣾⣿⣿⣿⣿⣿⣿⣿⣿⣿⣿⣿⣿⢏⢕⢕⢕⢕⢕⢕⢕⣕⣵⣾⣷⣿⣿⣿⣿⣿⣿⡇⢕⢕⣿⣿⣿⣿⣿⣿⣿⣿⣿⣿⣿⣿⣿⣿⣿⣿⣿⣿⣿⣿⣿⣿⣿⣿⣿⣿⣿⣿⣿⡇⢕⠀⠀⠁⠁⠑⠘⠙⠍⠅⠐⠑⠀⠀⢔⢕⢔⢔⢴⣅⢁⠑⢕⢄⢐⢀⠁⠕⢕⢕⢕⢕⢕⢅⢕⢕⢕⢕⣱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⡇⣾⣿⣿⣿⡕⢕⣱⣿⣿⣿⣷⣧⣕⢕⢕⢕⢕⢕⢕⢕⢕⢕⣾⣿⣿⣿⣿⣿⡇⢕⢕⡔⠕⢱⣿⣿⣿⣿⣿⣿⣿⣿⣿⣿⣿⣿⡟⢕⢕⢕⢕⢕⢕⢕⢕⣿⡿⢟⢻⣿⣿⣿⣿⣿⣿⡇⢕⢕⣿⣿⣿⣿⣿⣿⣿⣿⣿⣿⣿⣿⣿⣿⣿⣿⣿⣿⣿⣿⣿⣿⣿⣿⣿⣿⣿⣿⣿⡇⢕⠀⠀⠀⠀⠄⠄⢔⢔⢄⠄⠀⠀⢀⢕⢕⢺⣾⢸⣿⡕⢕⢰⣅⢕⢕⢕⢔⠅⢕⢕⢕⢕⢕⢕⢕⣱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⢏⣕⢙⠿⣿⣿⢇⢕⢔⢍⢝⢟⢻⢿⢿⢷⢷⢕⢕⢕⢕⢕⢕⢱⣿⣿⣿⣿⣿⣿⢕⢕⢕⢕⢕⣾⣿⣿⣿⣿⣿⣿⣿⣿⣿⣿⣿⡟⢕⢕⢕⢕⢕⢕⡕⢕⢕⢅⢕⣱⣿⣿⣿⣿⣿⣿⣿⢇⢕⢸⣿⣿⣿⣿⣿⣿⣿⣿⣿⣿⣿⣿⣿⣿⣿⣿⣿⣿⣿⣿⣿⣿⣿⣿⣿⣿⣿⡟⣿⣧⢕⢔⠀⠀⠀⠀⠀⠀⠀⠀⠀⠀⢀⢕⢕⢕⢸⣿⡇⣿⣇⢕⢸⣿⣷⢔⢑⢕⢕⢔⢕⢕⢕⣱⣷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⡿⢕⣼⣿⣷⡕⢕⢕⢕⢕⢕⢕⢕⢕⢕⢕⢕⢕⢕⢕⢕⢕⢕⢕⢕⣼⣿⣿⣿⢿⣿⡇⢕⢕⢕⢕⢱⣿⣿⣿⣿⣿⣿⣿⣿⣿⣿⣿⣿⢇⢕⢕⢕⢕⢕⠕⣷⢕⢕⢕⣿⣿⢏⢜⢕⢝⢿⣿⢏⢕⢕⣾⣿⣿⣿⣿⢏⣿⣿⣿⣿⣿⣿⣿⣿⣿⣿⣿⣿⣿⣿⣿⣿⣿⣿⣿⣿⣿⣿⡇⢿⢻⢕⢕⠀⢀⢔⢔⢄⢄⢄⠀⠀⢄⢕⢕⢕⡕⢕⣿⡇⣿⣿⢕⢕⢿⣿⢸⣷⣵⣕⣑⣵⣷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⡟⢕⣼⢸⣿⣿⣇⢕⢕⢕⢕⢕⢕⢕⢕⢕⢕⢕⢕⢕⢕⢕⢕⢕⢕⢕⣿⣿⣿⡿⣸⣿⢕⢕⢕⢕⢕⣾⣿⣿⣿⣿⣿⣿⣿⣿⣿⣿⣿⢇⢕⢕⢕⢕⢕⢕⢸⣿⢕⢱⣷⡜⣿⡕⢕⢕⢕⢜⢝⢕⢕⢸⣿⣿⣿⣿⡟⢸⣿⣿⣿⣿⣿⣿⣿⣿⣿⣿⣿⣿⣿⣿⣿⣿⣿⣿⣿⣿⣿⣿⡇⢕⢸⢕⢕⠀⠁⢕⢕⢕⠕⠑⢄⢔⢕⢕⢕⢕⡇⢕⢻⣧⢸⣿⡕⢕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⢟⢕⢱⣿⣎⢻⣿⣿⣿⢇⢕⢕⠕⢷⣾⢇⢕⢕⢕⢕⢕⢕⢕⢕⢕⢕⢸⣿⣿⣿⡇⣿⣿⢕⢕⢕⢕⢱⣿⣿⣿⣿⣿⣿⣿⣿⣿⣿⣿⡟⢕⢕⢕⢕⢕⢕⢕⣸⡟⢕⣼⣿⣿⣿⣧⣕⣕⣕⡕⢕⢕⢕⢕⣿⣿⣿⣿⢕⢸⣿⣿⣿⣿⣿⣿⣿⣿⣿⣿⣿⣿⣿⣿⣿⣿⣿⣿⣿⣿⣿⣿⡇⢕⢕⢕⢕⣱⣄⡀⢀⢀⣄⢕⢕⢕⢕⢕⢕⢕⣷⢕⢸⣿⢸⣿⣇⢕⢇⣿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⡟⡜⡜⣾⣿⣿⣧⡝⢿⣿⢱⣕⢕⢕⢕⢜⢕⢕⢕⢕⢕⢕⠕⠕⠕⠕⠕⣸⣿⣿⣿⡇⣿⣿⢕⢕⢕⢕⣾⣿⣿⣿⣿⣿⣿⣿⣿⣿⣿⣿⡇⢕⢕⢕⣱⢇⢕⢕⣿⢇⢕⣿⣿⣿⣿⣿⣿⣿⣿⣿⡧⢕⢕⢕⣿⣿⣿⡏⢕⣸⣿⣿⣿⣿⣿⣿⣿⣿⣿⣿⣿⣿⣿⣿⣿⣿⣿⣿⣿⣿⣿⣿⡇⢕⢕⢕⢕⣿⣿⣿⣿⣿⣵⡇⢕⢕⢕⢕⢕⣿⣿⢕⢸⡏⣸⣿⣏⢕⢸⢸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⢱⡇⡇⢕⢹⣿⢿⣿⣜⢻⢺⣿⣧⢕⢕⢕⢕⢕⢕⢕⣕⢔⢕⢕⢕⢕⢕⣿⣿⣿⣿⡇⣿⣿⢕⢕⢕⢱⣿⣿⣿⣿⣿⣿⢻⣿⣿⣿⣿⣿⣿⣧⢕⣴⣿⡇⢕⢕⡟⢕⢸⣿⣿⣿⣿⣿⣿⣿⣿⣿⡟⢕⢕⢕⠙⣿⡿⢕⢕⣿⣿⣿⣿⣿⣿⣿⣿⣿⣿⣿⣿⣿⣿⣿⣿⣿⣿⣿⣿⣿⣿⣿⢇⢕⢕⢕⢕⣿⣿⣿⣿⣿⣿⣿⢕⢕⢕⢕⢕⣿⣿⡕⢸⡇⣿⣿⣿⢕⢸⢸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⡜⣧⢱⢕⢕⢜⢧⢝⢟⢕⢜⢝⢿⡗⢕⢇⢕⢱⣾⣿⣿⢏⢕⢕⢕⢕⢑⣿⣿⣿⣿⡇⣿⣿⢕⡕⢕⣸⣿⣿⣿⣿⣿⢇⣾⣿⣿⣿⣿⣿⣿⣿⣿⣿⣿⢇⢕⢸⢇⢕⣿⣿⣿⣿⣿⣿⣿⣿⣿⣿⡇⢕⢕⢕⢸⣿⢇⢕⢕⣿⣿⣿⣿⣿⡿⣿⣿⣿⣿⣿⣿⣿⣿⣿⣿⣿⣿⣿⣿⣿⣿⣿⢕⢕⢕⢕⢸⣿⣿⣿⣿⣿⣿⣿⡕⢕⢕⢕⢕⣿⣿⣇⢸⢇⣿⣿⡿⢔⣕⢜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⣧⢻⣕⢕⢕⢕⢕⢕⢕⢕⢕⢕⢕⢜⢕⢕⣼⣿⡿⢏⢕⢕⢕⢕⢕⢕⢸⣿⣿⣿⣿⡇⣿⣿⢞⢕⢕⣿⣿⣿⣿⣿⡏⢱⣿⣿⣿⣿⣿⣿⣿⣿⣿⣿⣿⢇⢕⠸⢕⢱⣿⣿⣿⣿⣿⣿⣿⣿⣿⣿⡇⢕⢕⢕⣿⡏⢕⢕⢕⣿⣿⣿⣿⣿⢏⢹⣿⣿⣿⣿⣿⣿⣿⣿⣿⣿⣿⣿⣿⣿⣿⡏⢕⢕⢕⢕⣸⣿⣿⣿⣿⣿⣿⣿⡇⢕⢕⢕⢸⣿⣿⣿⢸⢱⣿⣿⡇⡕⢜⢇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⣧⢻⣇⢕⢕⢕⢕⢅⢕⢕⢕⢕⢕⢕⢸⣿⣿⢕⢕⢕⢕⢕⢕⢕⠕⢈⣿⣿⣿⣿⡇⢧⣿⢺⡇⣼⣿⣿⣿⣿⡟⢕⣼⣿⣿⣿⣿⣿⣿⣿⣿⣿⣿⣿⢕⢕⢔⡕⣼⣿⣿⣿⣿⣿⣿⣿⣿⣿⣿⡇⢕⢕⢱⡟⢕⢕⢕⢕⣿⣿⣿⣿⡟⢕⢸⣿⣿⢹⣿⣿⣿⣿⣿⣿⡿⣿⣿⡿⣿⣿⢇⢕⢕⢕⢕⣿⣿⣿⣿⣿⣿⣿⣿⢇⢕⢕⢕⢜⣿⣿⡟⡾⢸⣿⣿⡇⢕⢕⢕⢇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⣷⡝⢧⡕⢕⢕⢕⢕⢕⢕⢕⠸⣧⣜⢻⣿⢕⢕⢕⢕⣵⣾⣿⣿⢸⣿⣿⣿⣿⡇⢸⣹⢘⢱⣿⣿⣿⣿⣿⢕⢕⣿⣿⣿⣿⣿⣿⣿⣿⢏⢻⣿⡇⢕⢕⢱⢇⣿⣿⣿⣿⣿⣿⣿⣿⣿⣿⣿⡇⢕⢕⡼⢕⢕⢕⢕⢕⣿⣿⣿⣿⡇⢕⢸⣿⣿⢘⣿⣿⣿⣿⣿⣿⡇⣿⣿⡇⣿⡿⢕⢕⢕⢕⢸⣿⣿⣿⣿⣿⣿⣿⡿⢕⢕⢕⢕⣸⣿⣿⣇⡇⣼⣿⣿⢱⢱⣧⡕⢜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⣮⡻⢕⢕⢕⢕⢕⢕⢕⢅⢟⢿⣷⣧⣵⣕⢜⢝⢟⢏⢝⢕⢸⣿⣿⣿⣿⡇⢸⡳⡕⣼⣿⣿⣿⡿⢇⢕⣸⣿⣿⣿⣿⣿⣿⣿⡿⢕⢸⡿⢕⢕⢕⣪⢱⣿⣿⣿⣿⣿⣿⣿⣿⣿⣿⡇⣇⢕⢕⢇⡱⠕⢕⢕⢕⣿⣿⣿⣿⡇⢕⢸⣿⣿⢕⣿⣿⣿⣿⣿⣿⢕⢹⣿⢕⡻⢇⢕⢔⢕⢕⣿⣿⣿⣿⣿⣿⣿⣿⢇⢕⢕⢕⢱⣿⣿⣿⢻⢕⣿⣿⣿⢸⢕⢕⣵⣾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⣵⡕⢕⢕⢕⢕⢕⢕⣷⣧⢝⢟⢿⢿⣿⣷⣧⣵⣕⣕⢸⣿⣿⣿⣿⡇⢸⡧⢱⣿⣿⣿⡿⢕⢕⢕⢸⣿⣿⣿⣿⣿⣿⣿⡇⢕⢸⢇⣧⢕⠕⡯⢸⣿⣿⣿⣿⣿⣿⣿⣿⣿⣿⡇⣟⡗⢇⣼⣿⣦⣱⣕⡕⣿⣿⣿⣿⢕⢕⢔⣿⣿⢕⣿⣿⣿⣿⣿⣿⢕⢜⢏⢑⢹⢕⠕⢕⢕⣼⣿⣿⣿⣿⣿⣿⣿⢇⢕⢕⢕⢕⣼⣿⣿⡟⡏⢸⡿⣿⡏⡕⡿⢿⢟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⣷⣵⣕⢕⢕⢕⢸⣿⡇⢕⢕⢕⢕⢝⢝⢟⢟⢟⢸⣿⣿⣿⣿⡇⢕⡟⣸⣿⣿⡿⢕⢕⢕⢕⣿⣿⣿⣿⣿⣿⣿⡟⢕⢕⡏⣼⣿⡇⢌⢕⣾⣿⣿⣿⣿⣿⣿⣿⣿⣿⣿⢡⣿⢕⣸⣿⣿⣿⣿⣿⣧⢺⠿⣿⣿⢕⢕⢕⢻⣿⠑⣿⣿⣿⣿⣿⣿⢕⢕⢕⢕⢜⢕⢕⢕⣸⣿⣿⣿⣿⣿⣿⣿⡏⣱⢇⢕⣕⢕⡏⣿⣿⢇⢕⢸⢕⣿⢇⢇⣕⢕⢕⠁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⣷⢕⢕⢝⢿⡕⢕⢕⢕⢱⣧⢕⢕⢕⢸⣿⣿⣿⣿⡇⢕⢕⣿⣿⡟⢕⢕⢕⢕⢕⣿⣿⣿⣿⣿⣿⡟⢕⢕⢕⢱⣿⣿⣧⠱⡇⣿⣿⣿⣿⣿⣿⣿⣿⣿⣿⣿⢸⣿⢱⣿⣿⣿⣿⢿⢿⢟⡇⢅⢞⢯⢕⠔⢕⢸⣿⢸⣿⣿⣿⣿⣿⡿⢕⢕⢕⢕⢕⢔⢕⣱⣿⣿⣿⣿⣿⣿⣿⡏⢱⢟⢕⢵⢟⡌⡇⢸⣟⢕⢕⢘⢕⣺⢸⢕⢕⢕⢕⠀⢕⢕⢕⢕⢕⢕⢕⢕⢕⢕⢕⢕⢕⢕⢕⢕⢕⢕⢕⢕⢕⢕⢕⢕⢕⢕⢕⢕⢕⢕⢕⢕⢕⢕⢕⢕⢕⢕⢕⢕⢕⢕⢕⢕⢕⢕⢕⢕⢕⢕⢕⢕⢕⢕⢕⢕⢕⢕⠄⢕⢕⢕⢕⢕⢕⢕⢕⢕⢕⢕⢕⢕⢕⢕⢕⢕⢕⠀</a:t>
            </a:r>
            <a:br/>
            <a:r>
              <a:t>⣿⣿⣿⣿⣿⣿⣿⣿⣿⣿⣿⣿⣿⣿⣿⣿⣿⣿⣿⣿⣿⣿⣿⣿⣿⣿⣿⣿⢕⢸⣿⣿⣿⣿⣿⣿⣿⣿⣿⣿⣿⣿⣿⢟⡕⢕⢕⠁⢈⠳⢕⢕⢕⢕⢕⢕⢕⢕⢸⣿⣿⣿⣿⡇⢕⢸⣿⡟⢕⢕⢕⢕⢕⢕⣿⣿⣿⣿⣿⣿⢕⢕⢕⢕⣾⣷⣷⣷⢕⢕⢵⢼⢝⢝⢝⢝⣝⣝⣝⣝⡝⢕⡇⢽⢷⣗⣕⣱⣵⣷⣿⣿⡕⢕⠬⢕⢜⣿⣿⡇⢕⣿⣿⣿⣿⣿⡇⢕⢕⢕⢑⢔⢕⣕⣕⣇⢕⠕⠱⢕⣕⣕⣕⣗⢕⣜⣻⣿⣷⡕⢕⢝⢕⢕⢕⢱⢇⡾⢅⡔⢔⢕⣱⣥⣵⣵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⡿⣫⢞⢕⢕⠀⠀⠀⢱⣷⣵⣑⢔⠕⢕⢕⢕⢸⣿⣿⣿⣿⢕⢕⣿⡟⢕⢕⢕⢕⢕⢕⢕⣿⣿⣿⣿⣿⢇⢕⢕⢕⣱⣷⣷⣷⣷⣷⡕⣷⣷⣷⣷⣷⣷⣶⣦⣵⣬⣍⢅⢜⠟⠻⢿⣿⣿⣿⣿⣿⣿⣷⡕⡸⢡⡧⡙⣿⡇⢕⡗⣿⣿⣿⣿⡇⢕⢕⠑⢄⠕⢊⢍⣱⣴⣷⣾⣿⣿⣿⣿⣿⣿⣿⣿⣿⣿⣿⢇⢕⢕⢕⢕⢕⢕⣸⡇⡕⢅⢼⠄⠰⣿⣿⡍⢻⣿⣾⣿⣿⢟⢽⢑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⡿⢫⣾⢏⢕⢕⠕⠀⠀⠀⢸⣿⣿⣿⣿⣿⡇⢕⢕⢸⣿⣿⣿⣿⢕⢱⡿⢕⢕⢕⢕⢕⢕⢕⢕⣿⣿⢹⣿⣿⢕⢕⢕⢕⣿⣿⣿⣿⣿⣿⣷⣿⣿⣿⣿⣿⣿⣿⣿⣿⣿⣿⣿⣷⣕⡕⢔⢸⣝⣿⣿⣿⣿⣿⣿⣿⣿⣿⣷⣎⡇⣷⡕⢸⣿⣿⣿⢕⢕⠕⢔⢕⣥⣾⣿⣿⣿⣿⣿⣿⣿⣿⣿⣿⣿⣿⣿⣿⣿⢏⢕⢕⢕⢕⢕⢕⢕⣿⡇⠟⢜⢌⢔⢕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⡿⢏⣵⡿⢇⢕⢕⠕⠀⠀⠀⠀⠘⣿⣿⣿⣿⣿⢕⢕⢕⢸⣿⣿⣿⡏⢕⣾⢇⡇⢕⢕⢕⢕⢕⢕⢕⢹⢇⢕⢻⡇⢕⢕⢕⠸⣿⣿⣿⣿⣿⣿⣿⣿⣿⣿⣿⣿⣿⣿⣿⣿⣿⣿⣿⣿⣿⣷⣵⢳⣽⣿⣿⣿⣿⣿⣿⣿⣿⣿⣿⣿⣧⣿⣿⣇⣾⣿⡿⢕⣱⣇⣷⣿⣿⣿⣿⣿⣿⣿⣿⣿⣿⣿⣿⣿⣿⣿⣿⢟⢕⢕⢕⢕⢕⢕⣱⢕⣾⣿⢕⠑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⡿⢏⣵⣿⢟⢕⢕⢕⠑⠀⠀⠀⠀⠀⠀⣿⣿⣿⣿⣿⢕⢕⢕⢺⣿⣿⣿⡇⢕⡏⢬⢕⢕⢕⢕⢕⢕⢕⢕⢜⢕⢕⢜⢕⢕⢕⢕⢕⠞⢿⣿⣿⣿⣿⣿⣿⣿⣿⣿⣿⣿⣿⣿⣿⣿⣿⣿⣿⣿⣿⣿⣿⣿⣿⣿⣿⣿⣿⣿⣿⣿⣿⣿⣿⣿⣿⣿⣿⣿⣿⣷⣾⣿⣾⣿⣿⣿⣿⣿⣿⣿⣿⣿⣿⣿⣿⣿⣿⣿⠟⠙⠁⠕⡕⢕⢕⢕⢱⢏⢕⣿⣿⠁⠀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⢟⣵⣿⡿⢏⢕⢕⢕⠕⠀⠀⠀⠀⠀⠀⠀⣿⣿⣿⣿⡏⢕⢕⢕⣿⣿⣿⣿⢇⢕⠱⢳⢕⢕⢕⢕⢕⢕⢕⢕⢕⢕⢕⢕⢕⢕⢕⠁⠀⠀⠀⠉⠙⠿⢿⣿⣿⣿⣿⣿⣿⣿⣿⣿⣿⣿⣿⣿⣿⣿⣿⣿⣿⣿⣿⣿⣿⣿⣿⣿⣿⣿⣿⣿⣿⣿⣿⣿⣿⣿⣿⣿⣿⣿⣿⣿⣿⣿⣿⣿⣿⣿⣿⣿⣿⣿⡿⠟⠋⠁⠀⢀⣰⣾⢕⢕⢕⢱⡟⢕⢕⣿⣿⠀⠀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⡿⣱⣿⣿⢏⢕⢕⡕⢕⠕⠀⠀⠀⠀⠀⠀⠀⠀⢸⣿⣿⣿⢇⢕⢕⢕⣿⣿⣿⣿⢕⢕⣗⢝⢕⢕⢕⢕⢕⢕⢕⢕⢕⢕⣕⡕⢕⢕⢕⢰⣦⣄⣀⠀⠀⠀⠀⠈⠙⠛⠻⠿⠿⢿⢿⠿⠿⠟⠛⠋⠙⠟⢿⣿⣿⣿⣿⣿⣿⣿⣿⣿⣿⣿⣿⣿⣿⣿⣿⣿⣿⣿⣿⣿⣿⣿⢿⠛⠉⠁⠈⠉⠙⠙⠛⠙⠉⠁⠀⠀⢀⣠⣷⣿⣿⢇⢕⢕⢕⡞⢅⢕⢕⣿⣿⢀⢀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⢏⣼⣿⡿⢇⢕⢕⢞⢕⠕⠀⠀⠀⠀⠀⠀⠀⠀⠀⢸⣿⣿⡟⢕⢕⢕⢱⣿⣿⣿⡇⢕⢕⢡⢇⢕⢕⢕⢕⢕⢕⢕⢕⢕⢕⢻⣿⣯⡇⢕⢸⣿⣿⣿⣿⣷⣴⣄⣀⢀⠀⠀⠀⠀⠀⠀⠀⠀⢀⢀⣄⣄⣄⣄⣑⣹⣿⣿⣿⣿⣿⣿⣿⣿⣿⣿⣿⣿⣿⣿⣿⣿⣿⣿⣿⣿⣣⣴⣴⣶⣴⣤⣄⣀⡀⢀⢀⠀⠀⣰⣷⣿⣿⣿⣿⢇⢕⢕⢱⡟⢕⢕⢕⢕⣻⣿⠁⣵⣥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⣣⣾⣿⢟⢕⢕⠕⡜⢕⢕⠀⠀⠀⠀⠀⠀⠀⠀⠀⠀⢸⣿⣿⢇⢕⢕⢕⢸⣿⣿⣿⢇⢕⢕⡡⢕⢕⢕⢕⡕⢕⢕⢕⢕⢕⢅⢌⣿⣿⡕⢕⣾⣿⣿⣿⣿⣿⣿⣿⣿⣇⣄⣀⣔⣶⣶⣶⣷⣿⣿⣿⣿⣿⣿⣿⣿⣿⣿⣿⣿⣿⣿⣿⣿⣿⣿⣿⣿⣿⣿⣿⣿⣿⣿⣿⣿⣿⣿⣿⣿⣿⣿⣿⣿⣿⣿⣿⣿⣷⢵⢿⣻⣿⣿⣿⡟⢕⢕⢱⢟⢕⢕⡇⢕⢕⣸⣿⠀⣿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⣵⣿⢟⢕⢕⢕⢕⡎⢕⢕⠑⠀⠀⠀⠀⠀⠀⠀⠀⠀⠀⢸⣿⡿⢕⢕⢕⢕⢹⣿⣿⣿⢕⢕⢱⣡⡕⢕⢕⢱⣿⢕⢕⢕⢕⢕⢕⢕⢌⣿⣿⣱⢿⣿⣿⣿⣿⣿⣿⣿⣿⣿⣿⣿⣿⣿⣿⣿⣿⣿⣿⣿⣿⣿⣿⣿⣿⣿⣿⣿⣿⣿⣿⣿⣿⣿⣿⣿⣿⣿⣿⣿⣿⣿⣿⣿⣿⣿⣿⣿⣿⣿⣿⣿⣿⣿⣿⣿⣿⣿⣿⠺⣎⣽⣿⢏⢕⢕⢱⢏⢕⢕⡕⡇⢕⢕⣿⣿⠀⠉⠉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⣾⡟⢕⢕⢕⢕⣱⢇⢕⢕⢕⢄⠀⠀⠀⠀⠀⠀⠀⠀⠀⠀⢸⣿⡇⢕⢕⢱⢇⣿⣽⣿⡇⢕⢕⠑⡽⡇⢕⢕⢎⢼⡕⢕⢕⢕⢕⢕⠃⢕⢜⢿⣿⢜⣿⣿⣿⣿⣿⣿⣿⣿⣿⠿⣿⣿⣿⣿⣿⣿⣿⣿⣿⣿⣿⣿⣿⣿⣿⣿⣿⣿⣿⣿⣿⣿⣿⣿⣿⣿⣿⣿⣿⣿⣿⣿⣿⣿⣿⣿⣿⣿⣿⣿⣿⣿⣿⢿⢟⢛⢝⠜⠟⢽⣿⢏⢕⢕⢕⢕⢕⢕⢰⢕⢧⢕⢕⢸⣿⠀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⡿⢱⣾⢏⢕⢕⢕⢕⣵⢇⢕⢕⢕⢕⣵⣦⣄⢄⢀⠀⠀⠀⠀⠀⠀⢸⣿⢕⢕⢱⣿⢕⣞⢾⡻⢕⢕⢕⢘⣾⣷⢕⢕⠱⠸⡇⢕⢕⢕⢕⢕⢸⡵⢕⢕⢻⡕⣿⣿⣿⣟⠍⢟⢟⢕⢝⢉⢝⢝⢝⠝⠀⠛⠛⣻⣿⣿⣿⣿⣿⣿⣿⣿⣿⣿⣿⣿⣿⣿⣿⣿⣿⣿⣿⣿⣿⣿⣿⣿⣿⣿⣿⣿⣿⣿⣿⣿⣿⡿⢃⢕⢕⢕⢕⢕⢆⠪⢕⢕⢕⢕⢕⢕⢕⢕⡏⢕⢸⢕⢕⢸⣿⠀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⡿⢱⡿⢕⢕⣱⡎⠕⣼⢇⢕⢕⢕⢕⣸⣿⣿⣿⣿⣿⣷⣷⣷⣿⣷⣕⢿⡇⢕⢱⣿⡇⢱⢟⢖⡕⢕⢕⢕⢈⢯⣻⡕⢕⢕⢇⣷⢕⢕⢕⢕⢕⢜⣿⢕⢕⢕⠕⣿⣿⣿⡧⠕⢕⢕⢕⢕⢕⢕⢕⢕⢕⢕⢕⢕⢉⣿⣿⣿⣿⣿⣿⣿⣿⣿⣿⣿⣿⣿⣿⣿⣿⣿⣿⣿⣿⢿⣿⣿⣿⣿⣿⣿⣿⣿⣿⣿⣿⣿⣷⣦⣤⢕⢕⢕⢕⢜⢕⢕⣵⡇⢕⢕⢕⢕⢱⡇⢕⢸⢕⢕⠸⣿⢔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⢜⢝⢍⢝⢍⢝⢍⢍⢝⢝⢝⢝⢝⢍⢟⢕⣡⡟⢕⢕⢵⢟⢕⣾⡟⢕⢕⢕⢕⢕⢟⢟⢻⠿⣿⣿⣿⣿⣿⣿⣿⣿⣧⢕⢕⣾⣿⢇⢔⢕⢕⢕⢕⢕⢕⠐⣇⣿⢇⢕⢕⢜⢾⡇⢕⢕⢕⢕⢕⢕⢕⢕⢕⢕⢿⣿⣿⣿⡕⢕⢕⢕⢕⢕⢕⢕⠕⠕⠕⠕⣑⣨⣿⣿⣿⣿⣿⣿⣿⣿⣿⣿⣿⣿⣿⣿⣿⣿⣿⣿⣿⣿⡏⣿⣿⣿⣿⣿⣿⣿⣿⣿⣿⣿⣿⣿⣿⣶⣄⢔⢱⢕⢑⢵⣿⡟⢕⢕⢕⢕⢕⡾⢕⢕⢸⡕⢕⢕⣿⢸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⠑⢰⡏⢕⢕⠀⠀⠕⣼⡿⢕⢕⢕⢕⢕⢕⢕⢕⢕⢕⢕⢝⢝⢻⢿⣿⣿⣿⡇⢕⣰⣿⡟⢕⢕⠕⢕⢕⢕⢁⢔⠔⣿⣿⡇⢕⢕⢕⠌⣷⢕⢕⢕⢕⢕⢕⢕⢕⢕⢕⢘⣿⣿⣿⣿⣷⣥⣕⣑⣑⣵⣥⣤⣤⣶⣾⣿⣿⣿⣿⣿⣿⣿⣿⣿⣿⣿⣿⣿⣿⣿⣿⣿⣿⣿⣿⣿⣿⣿⣿⣿⣿⣿⣿⣿⣿⣿⣿⣿⣿⣿⣿⣿⣿⣿⣷⣶⣿⣿⣿⢏⢕⢕⢕⢕⢕⢱⣟⢕⢕⢕⡇⢕⢕⡏⢕⡇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⠀⢄⡏⢕⠕⠀⠀⠀⣼⣿⡇⢕⢕⢕⢕⢕⢕⢕⢕⢕⢕⢕⢕⢕⢕⢕⢜⢝⢟⢕⢑⣿⣿⡇⢕⢕⢕⢕⢕⢕⢕⢕⢱⣿⣿⣿⢕⢕⢕⢕⢭⡇⢕⢕⢕⢕⠀⢄⢕⢕⢕⢕⢹⣿⣿⣿⣿⣿⣿⣿⣿⣿⣿⣿⣿⣿⣿⣿⣿⣿⣿⣿⣿⣿⣿⣿⣿⣿⣿⣿⣿⣿⣿⣿⣿⣿⣿⣿⣿⣿⣿⣿⣿⣿⣿⣿⣿⣿⣿⣿⣿⣿⣿⣿⣿⣿⣿⣿⣿⢟⢕⢕⢕⢕⢕⢕⢕⣸⡳⢕⢕⢕⢇⢕⢕⡇⢕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⠀⢄⢁⣾⢕⠕⠀⠀⠀⢱⣿⣿⢔⢕⢕⢕⢕⢕⢕⢕⢕⢕⢕⢕⢕⢕⢕⢕⢕⢕⢕⢱⣿⣿⣿⢕⢕⠕⢕⢕⢕⢕⢕⢕⠕⣿⣿⣿⢕⢕⢕⢕⢜⣿⡕⢕⢕⢕⢕⢕⢕⢕⢕⢕⢕⢝⣿⣿⣿⣿⣿⣿⣿⣿⣿⣿⣿⣿⣿⣿⣿⣿⣿⣿⣿⣿⣿⣿⣿⣿⣿⣿⣿⣿⣿⣿⣿⣿⣿⣿⣿⣿⣿⣿⣿⣿⣿⣿⣿⣿⣿⣿⣿⣿⣿⣿⣿⣿⣿⣿⣵⡷⢕⢕⢕⢕⢕⢕⢕⣿⡇⢕⢕⢕⢸⢕⢕⡇⢕⢜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⢄⢕⠕⣸⢇⠕⠀⠀⠀⠀⣾⣿⡇⢕⢕⢕⢕⢕⢕⢕⢕⢕⢕⢕⢕⢕⢕⢕⢕⢕⢕⢱⣿⣿⣿⣿⠑⢕⢕⢕⢕⢕⢕⢕⢕⢕⢿⣿⣿⢕⢕⢕⢕⢕⢹⣧⢕⢕⢕⢔⢕⢕⢕⢕⢕⢕⢕⢜⢿⣿⣿⣿⣿⣿⣿⣿⣿⣿⣿⣿⣿⣿⣿⣿⣿⣿⣿⣿⣿⣿⣿⣿⣿⣿⣿⣿⣿⣿⣿⣿⣿⣿⣿⣿⣿⣿⣿⣿⣿⣿⣿⣿⣿⣿⣿⣿⣿⣿⣿⣿⣿⢟⢕⢕⢕⢕⢕⢕⢕⣸⣹⢕⢕⠑⢕⢕⢕⢕⡇⠑⢕⡇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⠀⢕⢕⢕⢔⢏⢕⠀⠀⠀⠀⢔⣿⣿⢕⢕⢕⢕⡕⢕⢕⢕⢕⢕⢕⢕⢕⢕⢕⢕⢕⢕⣵⣿⣿⣿⣿⡏⢕⢕⢕⢕⢕⠕⢕⢕⢕⢘⢸⣿⣿⢕⢕⢕⢕⢕⢜⡸⣧⢕⢕⢕⢄⢕⢕⢕⢕⢕⢄⢕⢕⢻⣿⣿⣿⣿⣿⣿⣿⣿⣿⣿⣿⣿⣿⣿⣿⣿⣿⣿⣿⣿⣿⣿⣿⣿⣿⣿⣿⣿⣿⣿⣿⣿⣿⣿⣿⣿⣿⣿⣿⣿⣿⣿⣿⣿⣿⣿⣿⣿⣿⢟⢕⢕⢕⢕⢕⢕⢕⢕⢱⡇⡟⢕⢕⠀⢕⢕⢕⢕⡇⢰⢕⢕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⣷⣷⣯⡞⢁⢕⢕⢕⠕⡸⢕⠀⠀⠀⠀⠀⢸⣿⡏⢕⢕⢕⣸⣿⣿⣷⣵⣕⣑⡕⢕⢕⢕⢕⢕⢱⣾⣿⣿⣿⣿⡿⢇⢕⢕⢕⢕⢕⢔⢕⢕⢕⢕⢕⠽⣷⡇⢕⢕⢕⢕⢕⢝⢻⣧⢕⢕⢕⠕⢕⢕⢅⢕⢕⢕⢕⢕⢜⢻⣿⣿⣿⣿⣿⣿⣿⣿⣿⣿⣿⣿⣿⣿⣿⣿⣿⣿⡿⢿⢟⢟⢝⢩⠿⠿⢷⢾⢟⢟⢚⠎⣙⣹⣿⣿⣿⣿⣿⣿⣿⣿⣿⣿⡿⢟⢕⢕⢕⢕⢕⢕⢕⢕⢕⢕⣸⢱⢕⢕⢕⢕⢕⢕⢕⢕⡇⢸⡕⢱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⡟⢁⢕⢕⢕⢕⢔⢇⠑⠀⠀⠀⠀⠀⢸⣿⡇⢕⢕⢕⣿⣿⣿⣿⣿⣿⣿⣿⣿⣷⡇⢕⣵⣿⣿⣿⣿⣿⡟⢕⢕⢕⢕⢕⢕⢕⢕⢕⢕⢕⢕⢕⢸⣽⣧⡕⢕⢕⢕⢕⢕⢰⠹⣧⢕⢕⢕⠕⢄⢕⢕⢕⢕⢕⢕⢕⢕⢔⢝⢿⣿⣿⣿⣿⣿⣿⣿⣿⣿⣿⣿⣿⣿⣿⣿⣷⣿⣶⣷⣷⣵⣵⣷⣧⣵⣧⣵⣾⣿⣿⣿⣿⣿⣿⣿⣿⣿⣿⡿⢟⢝⢕⢅⢕⢕⢕⢕⢕⢕⢕⢕⢕⢱⢇⣮⢕⢕⢕⢕⢕⢕⢕⢕⢕⣼⡇⢜⢕⢸⣿⣿⡇⢕⢕⢸⣿⣿⣿⢕⢕⢕⢕⢕⢕⣿⣿⣿⣿⣿⣿⣿⣿⣿⣿⢕⢕⢕⢕⢕⢕⢕⢕⢕⢕⢕⢕⢕⢕⢕⢕⢕⢕⢕⢑⢑⠕⢕⢕⢕⢕⢕⢕⢕⢕⢕⢕⢕⢕⢕⢕⢕⢕⢕⢕⢕⢕⢕⢕⢕⢕⢕⢕⢕⢕⢕⢕⢕⠀</a:t>
            </a:r>
            <a:br/>
            <a:r>
              <a:t>⣿⣿⣿⣿⣿⣿⣿⣿⣿⣿⣿⣿⣿⠑⢕⢕⢕⢕⢕⢸⢕⠀⠀⠀⠀⠀⠀⢸⣿⢕⢕⢕⢸⣿⣿⣿⣿⣿⣿⣿⣿⣿⢏⣵⣿⣿⣿⣿⣿⢟⢕⢕⢕⢕⢕⢕⢕⢕⢁⢕⢕⢕⢕⢕⢕⢕⢕⣿⡇⢕⢕⢕⢕⢕⢕⢕⢹⣧⡕⢕⢔⢕⢕⢕⢕⢕⢕⢕⢕⢕⢕⢕⢕⢜⢝⢻⢿⣿⣿⣿⣿⣿⣿⣿⣿⣿⣿⣿⣿⣿⣿⣿⣿⣿⣿⣿⣿⣿⣿⣿⣿⣿⣿⣿⣿⣿⣿⣿⢿⢟⢕⢕⢕⢕⢕⢕⢕⢕⢕⢕⢕⢕⢕⢕⢕⣸⢕⣿⡕⢕⢕⢕⢕⠁⢕⢕⢕⣿⡇⢕⢕⢸⣿⣿⡇⢕⢕⢸⣿⣿⣿⢕⢕⢕⢕⢕⢕⢿⢿⢿⢿⢿⢿⢿⢿⣿⣿⢕⢕⢕⢕⢕⢕⢕⢕⢕⢕⢕⢕⢕⢕⢕⢕⢕⢕⢕⢕⢕⢕⢔⢅⢑⢕⢕⢕⢕⢕⢕⢕⢕⢕⢕⢕⢕⢕⢕⢕⢕⢕⢕⢕⢕⢕⢕⢕⢕⢕⢕⢕⢕⠀</a:t>
            </a:r>
            <a:br/>
            <a:r>
              <a:t>⣿⣿⣿⣿⣿⣿⣿⣿⣿⣿⣿⣿⣿⠀⢕⢕⢕⢕⠀⡇⠁⠀⠀⠀⠀⠀⠀⢹⣿⢕⢕⢕⣾⣿⣿⣿⣿⣿⣿⣿⢟⣱⣾⣿⣿⣿⣿⢟⢕⢕⢕⢕⢕⠁⢕⢕⢕⢕⢕⢕⢕⢕⢕⢕⢕⢕⢕⢿⣿⡕⢕⢕⢕⢕⢕⢕⢕⢜⢳⣕⢕⢅⢕⢕⢕⢕⢕⢕⢕⢕⢕⢕⢕⢕⢕⢕⢕⢝⢟⢻⢿⣿⣿⣿⣿⣿⣿⣿⣿⣿⣿⣿⣿⣿⣿⣿⣿⣿⣿⣿⣿⣿⣿⣿⡿⢟⢏⢕⢕⢕⢕⢕⢕⢕⠑⢕⢕⢕⢕⢕⢕⢕⢕⢕⢑⢇⢸⣿⡇⢕⢕⢕⢕⢕⢕⢕⢕⣿⡇⢕⢕⢸⣿⣿⡇⢕⢕⢸⣿⣿⣿⢕⢕⢕⢕⢕⢕⢕⢕⢕⢕⢕⢕⢕⢸⣿⣿⢕⢕⢕⢕⢕⢕⢕⢕⢕⢕⢕⢕⢕⢕⢕⢕⢕⢕⢕⢕⢕⢕⢕⢕⢕⢕⢕⢑⠕⢕⢕⢕⢕⢕⢕⢕⢕⢕⢕⢕⢕⢕⢕⢕⢕⢕⢕⢕⢕⢕⢕⢕⢕⠀</a:t>
            </a:r>
            <a:br/>
            <a:r>
              <a:t>⣿⣿⣿⣿⣿⣿⣿⣿⣿⣿⣿⣿⡇⢕⢕⠕⠐⠑⢄⢇⠀⠀⠀⠀⠀⠀⠀⢸⣿⢕⢕⢕⣿⣿⣿⣿⣿⣿⡿⠏⣵⣿⣿⣿⡿⢏⢕⢕⢕⢕⢕⢕⢕⠀⢕⢕⢕⢕⢕⢕⢕⢕⢕⠕⢑⢕⢕⢕⠿⣿⡕⢕⢕⢕⢕⢕⢕⢕⢕⢍⢧⡕⢅⢕⠕⠑⠀⠀⢕⢕⢕⢕⢕⢕⢕⢕⢕⢕⢕⢕⢕⢜⢝⢟⢿⣿⣿⣿⣿⣿⣿⣿⣿⣿⣿⣿⣿⣿⣿⣿⡿⢟⢏⢕⢕⢕⢕⢕⢕⢕⢕⢕⢕⢕⢕⢕⢕⢕⢕⢕⢕⢕⢕⢕⡸⢕⣿⣿⣧⢕⢕⢕⢕⢕⠁⢕⢕⣿⡇⢕⢕⢸⣿⣿⡇⢕⢕⢸⣿⣿⣿⢕⢕⢕⢕⢕⢕⢕⢕⢕⢕⢕⢕⢕⢸⣿⣿⢕⢕⢕⢕⢕⢕⢕⢕⢕⢕⢕⢕⢕⢕⢕⠑⠑⠕⢕⢕⢕⢕⢕⢕⢕⢕⢕⢕⢕⢑⢕⢕⢕⢕⢕⢕⢕⢕⢕⢕⢕⢕⢕⢕⢕⢕⢕⢕⢕⢕⢕⢕⢕⠀</a:t>
            </a:r>
            <a:br/>
            <a:r>
              <a:t>⣿⣿⣿⣿⣿⣿⣿⣿⣿⣿⣿⡿⢇⠑⠀⠀⠀⠀⢕⢕⠀⠀⠀⠀⠀⠀⢰⡿⣿⢇⢕⢕⣿⣿⣿⣿⣿⢟⣱⣿⣿⣿⡿⢏⢕⢕⢕⢕⢕⢕⢕⢕⢕⢔⢕⢕⢕⢕⢕⢕⢕⢕⢅⢕⢕⢕⢁⢕⢕⢿⣷⢕⢕⢕⢕⢕⢕⠕⢕⠕⠕⠙⢧⢔⠀⠀⠀⢕⢕⢕⢕⢕⢕⢕⢕⢕⢕⢕⢕⢕⢕⢕⢕⢕⢕⢕⢝⢝⢻⢿⣿⣿⣿⣿⣿⣿⡿⠟⠏⢕⢕⢕⢕⢕⢕⢕⢕⢕⢕⢕⢕⢕⠕⢕⢕⢕⢕⢕⢕⢕⢕⢕⢕⠕⢕⣼⣿⣿⣿⢕⢕⢕⢕⢕⢕⢕⢸⣿⡇⢕⠁⢸⣿⣿⡇⢕⢕⢸⣿⣿⣿⢕⢕⢕⢕⢕⢕⢕⣾⣿⢕⢕⢕⢕⢸⣿⣿⢕⢕⢕⢕⢕⢕⢕⢕⢕⢕⢕⢕⢕⢕⠁⠀⠀⠀⠀⢕⢕⢕⢕⢔⢇⢕⢕⢕⢕⢁⢕⢕⢕⢕⢕⢕⢕⢕⢕⢕⢕⢕⢕⢕⢕⢕⢕⢕⢕⢕⢕⢕⢕⠀</a:t>
            </a:r>
            <a:br/>
            <a:r>
              <a:t>⣿⣿⣿⣿⣿⣿⣿⣿⣿⡿⢏⢕⢕⠀⠀⠀⠀⠀⢕⠀⠀⠀⠀⠀⠀⠀⣼⣿⣹⡃⢕⢕⣿⣿⣿⡿⢏⣴⣿⣿⡿⢏⢕⢕⢕⢕⢕⢕⢕⢕⢕⢕⢕⢑⢕⢕⢕⠀⠕⢕⢔⢕⢕⢕⢕⢕⢕⢕⢕⢔⠻⣷⡕⢕⢕⢕⢕⠀⠁⠀⠀⠀⠀⠈⠱⡄⢕⢕⢕⢕⢕⢕⢕⢕⢕⢕⢕⢕⢕⢕⢕⢕⢕⢕⢕⢕⢕⢕⢕⢕⢕⣝⠟⠟⠋⠁⠀⠀⠀⠀⠁⠕⢕⢕⢕⢕⢕⢕⢕⢕⢕⢕⢕⠁⢕⢕⢕⢕⢕⢕⢕⢕⢕⢇⢸⣿⣿⣿⣿⢕⢕⡕⢕⢕⢕⢕⢸⣿⡇⢕⢕⢸⣿⣿⡇⢕⢕⢸⣿⣿⣿⢕⢕⢕⢕⢕⢕⢕⢹⣿⡕⢕⢕⢕⢸⣿⣿⢕⢕⢕⢕⢕⢕⢕⢕⢕⢕⢕⢕⢕⠁⠀⠀⠀⠀⢀⢕⢕⢕⢕⢕⠕⢕⢕⠕⢔⢕⢕⢕⢕⢕⢕⢕⢕⢕⢕⢕⢕⢕⢕⢕⢕⢕⢕⢕⢕⢕⢕⢕⢕⠀</a:t>
            </a:r>
            <a:br/>
            <a:r>
              <a:t>⣿⣿⣿⣿⣿⣿⣿⣿⢏⣵⢕⢕⢕⢕⠀⠀⠀⠀⠑⠀⠀⠀⠀⠀⠀⢱⣿⣿⣧⢧⡕⢕⣿⣿⢟⣱⣿⣿⣿⢟⢕⢕⢕⢕⢕⢕⢕⢕⢕⢕⢕⢕⢕⠀⢕⢕⢕⢄⢕⢕⢕⢕⢕⢕⢕⢕⢕⢕⢕⢕⢕⢸⢷⡕⢕⢕⢕⠀⠀⠀⠀⠀⠀⠀⠀⠀⢕⢕⢕⢕⢕⢕⢕⢕⢕⢕⢕⢕⢕⢕⢕⢕⢕⢕⢕⢕⢕⢕⢕⢕⣵⡇⢕⠀⠀⠀⠀⠀⠀⠀⠀⠀⠁⠑⢕⢕⢕⢕⢕⢕⢕⢕⢕⢕⢕⢕⢕⢕⢕⢕⢕⢕⢘⢑⡏⣿⣿⣿⣿⢕⢕⢕⢕⢕⢕⢕⢕⢹⡇⢕⢕⢸⣿⣿⡇⢕⢕⢸⣿⣿⣿⢕⢕⢕⢕⢕⢕⢕⢸⣿⡇⢕⢕⢕⢸⣿⣿⢕⢕⢕⢕⢕⢕⢕⢕⢕⢕⢕⠕⠀⠀⠀⠀⠀⠀⠕⢕⢕⢕⢕⠑⠀⠀⢀⢕⢕⢕⢕⢕⢕⢕⢕⢕⢕⢕⢕⢕⢕⢕⢕⢕⢕⢕⢕⢕⢕⢕⢕⢕⢕⠀</a:t>
            </a:r>
            <a:br/>
            <a:r>
              <a:t>⣿⣿⣿⣿⣿⣿⢟⣱⣿⣿⢕⢕⢕⢕⠀⠀⠀⠀⠀⠀⠀⠀⠀⠀⢄⣿⣿⣿⣿⣧⢥⢕⡿⢏⣼⣿⣿⡿⢇⢕⢕⢕⢕⢕⢕⢕⢕⢕⢕⢕⢕⢕⢕⢕⠕⢕⢕⢕⢕⢕⢕⢕⢕⢕⢕⢕⠀⢕⢕⢕⢕⢕⢜⢷⡕⢕⢕⠔⠀⠀⠀⠀⠀⠀⠀⠀⢕⢕⢕⢕⢕⢕⢕⢕⢕⢕⢕⢕⢕⢕⠕⣕⣕⣕⣕⣑⣵⣵⣵⣿⣿⢕⢕⠀⠀⠀⠀⠀⠀⠀⠀⠀⠀⠀⢕⢕⢕⢕⢕⢕⢕⢕⢕⠁⢕⢕⢕⢕⢕⢕⢕⢕⢕⡗⢇⣿⣿⣿⣿⢕⢕⢡⢕⢕⢔⠀⢕⢕⡇⢕⢕⢸⣿⣿⡇⢕⢕⢸⣿⣿⣿⢕⢕⢕⢕⢕⢕⢕⢕⣿⣷⢕⢕⢕⢸⣿⣿⢕⢕⢕⢕⢕⢕⢕⢕⢕⢕⠕⠀⠀⠀⠀⠀⠀⠀⠀⠁⠑⠑⠁⠀⠀⢄⢕⢕⢕⢕⢕⢕⢕⢕⢕⢕⢕⢕⢕⢕⢕⢕⢕⢕⢕⢕⢕⢕⢕⢕⢕⢕⢕⠀</a:t>
            </a:r>
            <a:br/>
            <a:r>
              <a:t>⣿⣿⣿⣿⣿⢏⣾⣿⣿⣿⢕⢕⢕⢕⢕⠀⠀⠀⠀⠀⠀⠀⠀⠀⣸⣿⣿⣿⣿⣿⣧⡱⢔⣿⣿⣿⢟⢕⢕⢕⢕⢕⢕⢕⢕⢕⢕⢕⢕⢕⢕⢕⠕⢀⢄⢕⢕⢑⢕⢕⢕⢕⢕⢕⢕⢕⢕⢕⢕⠕⢜⣷⡕⢜⢹⣕⢕⢕⠀⠀⠀⠀⠀⠀⠀⠀⢕⢕⢕⢕⢕⢕⢕⢕⢕⢕⢕⢕⣱⣶⣿⣿⣿⣿⣿⣿⣿⣿⣿⣿⣿⢕⢕⠀⠀⠀⠀⠀⠀⠀⠀⠀⠀⠀⠀⠕⢕⢕⢕⢕⢕⢕⢕⢕⢕⢕⢕⢕⢕⢕⢕⢕⢕⢕⢱⢸⣿⣿⡏⢕⢕⢕⢕⢕⠁⢔⢕⢕⢕⢕⢕⢸⣿⣿⡇⢕⢕⢸⣿⣿⣿⢕⢕⢕⢕⢕⠕⢕⣕⣟⣟⡕⢕⢕⢸⣿⣿⢕⢕⢕⢕⢕⢕⢕⢕⢕⠑⠀⠀⠀⠀⠀⠀⠀⠀⠀⠀⠀⠀⠀⠀⢔⢕⢕⢕⢕⢕⢕⢕⢕⢕⢕⢕⢕⢕⢕⢕⢕⢕⢕⢕⢕⢕⢕⢕⢕⢕⢕⢕⢕⠀</a:t>
            </a:r>
            <a:br/>
            <a:r>
              <a:t>⣿⣿⣿⣿⡏⣼⣿⣿⣿⣿⡇⢕⢕⢕⢕⢄⠀⠀⠀⠀⠀⠀⠀⢄⣿⣿⣿⣿⣿⣿⡟⣱⣧⣹⡿⢕⢕⢕⢕⢕⢕⢕⢕⢕⢕⢕⢕⢕⣕⣱⣵⣷⣾⣿⣧⢕⢕⠕⣷⠇⢕⢕⢕⢕⢕⢕⢕⢕⢕⢄⡕⢻⣿⡧⢕⢜⢇⢕⢄⠀⠀⠀⠀⠀⠀⠀⢕⢕⢕⢕⢕⢕⢕⢕⢕⢕⣑⣴⣿⣿⣿⣿⣿⣿⣿⣿⣿⣿⣿⣿⡇⢕⢕⢄⠀⠀⠀⠀⠀⠀⠀⠀⠀⠀⠀⠀⢕⢕⢕⢕⢕⢕⢕⢕⢕⢕⢕⢕⢕⢕⢕⢕⢕⢁⢑⠱⣿⣿⢕⢕⢕⢕⢕⠑⢕⢕⢕⢕⡕⢕⢕⢸⣿⣿⡇⢕⢕⢸⣿⣿⣿⢕⠕⢅⢖⢾⢿⣿⣿⣿⣿⣿⣿⣷⣷⣷⣝⡕⢕⢕⢕⢕⢕⢕⢕⠁⠀⠀⠀⠀⠀⢔⢔⢕⢔⠀⠀⠀⠀⠀⢔⢕⢕⢕⢕⢕⢕⢕⢕⢕⢕⢕⢕⢕⢕⢕⢕⢕⢕⢕⢕⢕⢕⢕⢕⢕⢕⢕⢕⢕⠀</a:t>
            </a:r>
            <a:br/>
            <a:r>
              <a:t>⣿⣿⣿⡟⣼⣿⣿⣿⣿⣿⣿⢕⢕⢕⢕⢕⠀⠀⠀⠀⠀⠀⢀⣼⣿⣿⣿⣿⣿⢟⣵⣿⣿⢟⢕⢕⢕⢕⢕⢕⢕⢕⢕⢕⢕⢕⣵⣾⣿⣿⣿⣿⣿⣿⣿⣧⢕⢔⢹⣇⢕⢕⢕⢕⢕⢕⢕⢕⡕⠇⣇⢜⣿⣿⣿⣧⡕⢕⢕⢄⠀⠀⠀⠀⠀⠀⢕⢕⢕⢕⢕⢕⢕⢕⠕⣱⣿⣿⣿⣿⣿⣿⣿⣿⣿⣿⣿⣿⣿⣿⢕⢕⢕⢕⠀⠀⠀⠀⠀⠀⠀⠀⠀⠀⠀⠀⢕⢕⢕⢕⢕⢕⢕⢕⢕⢕⢕⢕⢕⢕⢕⢕⢕⢄⢇⠕⢸⡏⢕⢕⢕⢕⢕⢄⢕⢕⢕⢱⡇⢕⢕⢸⠿⢟⢃⢑⢑⢘⢛⢛⢛⢕⢕⢕⢕⢕⢕⢕⢕⢝⢻⢿⣿⣿⣿⣿⣿⣿⣷⣵⡕⢕⢕⢕⠁⠀⠀⠀⠀⠀⠀⠁⠕⠕⠕⠀⠀⠀⢀⢕⢕⢕⢕⢕⢕⢕⢕⢕⢕⢕⢕⢕⢕⢕⢕⢕⢕⢕⢕⢕⢕⢕⢕⢕⢕⢕⢕⢕⢕⢕⠀</a:t>
            </a:r>
            <a:br/>
            <a:r>
              <a:t>⣿⣿⣿⢸⣿⣿⣿⣿⣿⣿⣿⡕⢕⢕⢕⢕⢕⠀⠀⠀⠀⢀⣼⣿⣿⣿⣿⣿⢏⣼⣿⡿⢇⢕⢕⢕⢕⢕⢕⢕⢕⢕⢕⣱⣵⣿⣿⣿⣿⣿⣿⣿⣿⣿⣿⣿⣧⡕⢑⢿⡇⢕⢕⢕⢕⢕⢕⢕⢳⣼⣧⢕⢿⣿⣿⣿⣧⢕⢕⢕⢔⢀⠀⠀⠀⠀⢕⢕⢕⢕⢕⢕⢕⣡⣾⣿⣿⣿⣿⣿⣿⣿⣿⣿⣿⣿⣿⣿⣿⣿⢕⢕⢕⢕⠀⠀⠀⠀⠀⠀⠀⠀⠀⠀⠀⠀⠀⢕⢕⢕⢕⢕⢕⢕⢕⢕⢕⢕⢕⢕⢕⢕⢕⢕⢇⢜⢸⢇⢕⢕⢕⢕⢕⢕⢕⢕⢑⡜⢇⢅⢔⢔⢕⢕⢕⢕⢕⢕⢕⢕⢕⢕⢕⢕⢕⢕⢕⢕⢕⢕⢕⢕⢕⢝⢻⢿⣿⣿⣿⣿⣿⣷⣕⡀⠄⠀⠀⠀⠀⠀⠀⠀⠀⠀⠀⠀⠀⢄⢕⢕⢕⢕⢕⢕⢕⢕⢕⢕⢕⢕⢕⢕⢕⢕⢕⢕⢕⢕⢕⢕⢕⢕⢕⢕⢕⢕⢕⢕⢕⢕⠀</a:t>
            </a:r>
            <a:br/>
            <a:r>
              <a:t>⣿⣿⣿⢸⣿⣿⣿⣿⣿⣿⣿⡇⢕⢕⢕⢕⢕⢔⠀⠀⢄⣾⣿⣿⣿⣿⣿⢏⣼⣿⢟⢕⢕⢕⢕⢕⢕⢕⢕⢕⢕⢕⣱⣿⣿⣿⣿⣿⣿⣿⣿⣿⣿⣿⣿⣿⣿⣷⣕⠐⢑⢕⢕⢕⢕⢕⢕⢕⠀⣼⣿⢕⢸⣿⣿⣿⣿⡇⢕⢀⠁⠕⢄⠀⠀⠀⢕⢕⢕⢕⢕⢕⣴⣿⣿⣿⣿⣿⣿⣿⣿⣿⣿⣿⣿⣿⣿⣿⡿⢇⢕⢕⢕⢕⠀⠀⠀⠀⠀⠀⠀⠀⠀⠀⠀⠀⠀⢕⢕⢕⢕⢕⢕⢕⢕⢕⢕⢕⢕⢕⢕⢕⢕⢕⢕⢕⠕⠁⠁⠁⠀⠀⠁⠕⢑⢕⢕⢹⡄⢕⢕⢕⢕⢕⢕⢕⢕⢕⢕⢕⢕⢕⢕⢕⢕⢕⢕⢕⢕⢕⢕⢕⢕⢕⢕⢕⢜⢝⢿⣿⣿⣿⣿⣿⣷⣤⡄⢄⢄⢄⢀⠀⠀⠀⠀⠀⢄⢕⢕⢕⢕⢕⢕⢕⢕⢕⢕⢕⢕⢕⢕⢕⢕⢕⢕⢕⢕⢕⢕⢕⢕⢕⢕⢕⢕⢕⢕⢕⢕⢕⠀</a:t>
            </a:r>
            <a:br/>
            <a:r>
              <a:t>⣿⣿⣿⡜⣿⣿⣿⣿⣿⣿⣿⡇⢕⢕⢕⢕⢕⢕⢕⢠⣾⣿⣿⣿⣿⣿⢏⣼⣿⢏⢕⢕⢕⢕⢕⢕⢕⢕⢕⢕⢕⣼⣿⣿⣿⣿⣿⣿⣿⣿⣿⣿⣿⣿⣿⣿⣿⣿⣿⣧⡕⢕⢕⢕⢕⢕⢕⢕⢸⣿⣿⡇⢕⣿⣿⣿⣿⣿⡕⢕⠀⠀⠀⠑⠄⠀⠀⢕⢕⢕⢕⠁⣿⣿⣿⣿⣿⣿⣿⣿⣿⣿⣿⣿⣿⣿⣿⣿⢇⢕⢕⢕⢕⢕⠀⠀⠀⠀⠀⠀⠀⠀⠀⠀⠀⠀⠀⠕⢕⢕⢕⢕⢕⢕⢕⢕⢕⢕⢕⢕⢕⢕⢕⢕⢕⠀⢄⢔⢕⢕⠕⠀⠀⠀⠁⢕⢕⢕⠱⡅⢕⢕⢕⢕⢕⢕⢕⢕⢕⢕⢕⢕⢕⢕⢕⢕⠕⢕⢕⢕⢕⢕⢕⢕⢕⢕⢕⢕⢕⢜⢝⢿⣿⣿⣿⣿⣿⣷⣕⢕⢕⠀⠀⠀⠀⢔⢕⢕⢕⢕⢕⢕⢕⢕⢕⢕⢕⢕⢕⢕⢕⢕⢕⢕⢕⢕⢕⢕⢕⢕⢕⢕⢕⢕⢕⢕⢕⢕⢕⢕⠀</a:t>
            </a:r>
            <a:br/>
            <a:r>
              <a:t>⣿⣿⣿⡇⣿⣿⣿⣿⣿⣿⣿⡇⢕⢕⢕⢕⢕⢕⢕⢕⢿⣿⣿⣿⣿⢏⣼⣿⢏⢕⢕⢕⢕⢕⢕⢕⢕⢕⢕⢕⣾⣿⣿⣿⣿⣿⣿⣿⣿⣿⣿⣿⣿⣿⣿⣿⣿⣿⣿⣿⣿⢕⢕⢕⢕⢕⢕⢕⢸⣿⣿⣧⢕⢸⣿⣿⣿⣿⡷⢕⢄⠀⠀⠀⠀⠀⠀⢕⢕⢕⢕⢸⣿⣿⣿⣿⣿⣿⣿⣿⣿⣿⣿⣿⣿⣿⣿⡿⢕⢕⢕⢕⢕⠕⠀⠀⠀⠀⠀⠀⠀⠀⠀⠀⠀⠀⠀⠀⢕⢕⢕⢕⢕⢕⢕⢕⢕⢕⢕⢕⠑⠁⠀⠁⠁⠀⠑⠑⠑⠁⠀⢄⣴⡔⠀⠀⢕⢕⢕⢣⢑⢕⢕⢕⢕⢕⢕⢕⢕⢕⢕⢕⢕⢕⢕⠁⠀⠁⠕⢕⢕⢕⢕⢕⢕⢕⢕⢕⢕⢕⢕⢕⢜⢝⢿⣿⣿⣿⣿⣷⣵⡀⠀⢀⢕⢕⢕⢕⢕⢕⢕⢕⢕⢕⢕⢕⢕⢕⢕⢕⢕⢕⢕⢕⢕⢕⢕⢕⢕⢕⢕⢕⢕⢕⢕⢕⢕⢕⢕⢕⠀</a:t>
            </a:r>
            <a:br/>
            <a:r>
              <a:t>⣿⣿⣿⡇⣿⣿⣿⣿⣿⣿⣿⣿⢕⢕⢕⢕⠕⠀⠀⠀⠀⠀⠁⠉⠉⠈⠟⠟⢕⢕⢕⢕⢕⢕⢕⢕⢕⢕⢕⣾⣿⣿⣿⣿⣿⣿⣿⣿⣿⣿⣿⣿⣿⣿⣿⣿⣿⣿⣿⣿⣿⡕⢕⢕⢕⢕⢕⢕⢕⣿⣿⣿⢕⢕⢿⣿⣿⣿⣿⡕⢕⠀⠀⠀⠀⠀⠀⠕⢕⢕⣤⣿⣿⣿⣿⣿⣿⣿⣿⣿⣿⣿⣿⣿⣿⣿⣿⣧⠕⠕⢕⢕⠕⠀⠀⠀⠀⠀⠀⠀⠀⠀⠀⠀⠀⠀⠀⠀⢕⢕⢕⢕⢕⢕⢕⢕⢕⢕⢕⢕⠀⢐⣶⣔⡀⢄⠀⠀⠀⠀⢾⣿⣿⡇⠀⠀⢕⢕⢕⢜⢧⢑⢕⢕⢕⢕⢕⢕⢕⢕⢕⠕⠑⠁⠀⠀⠀⠀⠀⠁⢑⢕⢕⢕⢕⢕⢕⢕⢕⢕⢕⢕⢕⢕⢕⢍⢿⣿⣿⣿⣿⣿⣦⡕⢕⢕⢕⢕⢕⢕⢕⢕⢕⢕⢕⢕⢕⢕⢕⢕⢕⢕⢕⢕⢕⢕⢕⢕⢕⢕⢕⢕⢕⢕⢕⢕⢕⢕⢕⢕⠀</a:t>
            </a:r>
            <a:br/>
            <a:r>
              <a:t>⢻⣿⣿⡇⢿⣿⣿⣿⣿⣿⣿⣿⢕⢕⢕⢑⠀⠀⠀⠀⠀⠀⠀⠀⠀⠀⠀⠀⠀⠁⠑⠕⢕⢕⢕⢕⢕⢕⣼⣿⣿⣿⣿⣿⣿⣿⣿⣿⣿⣿⣿⣿⣿⣿⣿⣿⣿⣿⡟⣿⣿⡇⢕⢕⢕⢕⢕⢕⢕⢻⣿⣿⡇⢕⢜⣿⣿⣿⢿⣿⢕⢕⠀⠀⠀⠀⠀⠀⢣⣽⣾⣿⣿⣿⣿⣿⣿⣿⣿⣿⣿⣿⣿⣿⣿⣿⣿⣿⣿⣿⣷⣷⡗⠀⠀⠀⠀⠀⠀⠀⠀⠀⠀⠀⠀⠀⠀⠀⠕⢕⢕⢕⢕⢕⢕⢕⢕⢕⢕⢕⠀⢸⣿⣾⡇⠃⠀⢀⢀⠀⠀⠙⢻⠇⠀⠀⢕⢕⢕⢕⢜⢧⠑⢕⢕⢕⠕⠑⠑⠁⠀⠀⠀⠀⠀⠀⠀⠀⠀⢀⢕⢕⢕⢕⢕⢕⢕⢕⢕⢕⢕⢕⢕⢕⢕⢕⢕⢜⢻⣿⣿⣿⣿⣿⣧⡕⢕⢕⢕⢕⢕⢕⢕⢕⢕⢕⢕⢕⢕⢕⢕⢕⢕⢕⢕⢕⢕⢕⢕⢕⢕⢕⢕⢕⢕⢕⢕⢕⢕⢕⠀</a:t>
            </a:r>
            <a:br/>
            <a:r>
              <a:t>⠀⠹⣿⣿⡜⣿⣿⣿⣿⣿⣿⣿⢕⢕⢕⠀⠀⠀⠀⠀⠀⠀⠀⠀⠀⠀⠀⠀⠀⠀⠀⠀⠀⠁⠁⠕⢕⣼⣿⣿⣿⣿⣿⣿⣿⣿⣿⣿⣿⣿⣿⣿⣿⣿⣿⣿⣿⣿⢕⣿⣿⣷⢕⢕⢕⢕⢕⢕⢕⢸⣿⣿⣧⢕⢕⢹⣿⣿⡟⠘⣫⡕⢄⠀⠀⠀⠀⠀⠘⣿⣿⣿⣿⣿⣿⣿⣿⣿⣿⣿⣿⣿⣿⣿⣿⣿⣿⣿⣿⣿⣿⣿⠃⠀⠀⠀⠀⠀⠀⠀⠀⠀⠀⠀⠀⠀⠀⠀⠀⢕⢕⢕⢕⢕⢕⢕⢕⢕⢕⢱⠀⠁⢗⠏⠁⠀⠀⢕⢕⢕⢄⠀⠀⠀⢀⢔⢕⢕⢕⢕⢕⢜⢇⠁⠁⠀⠀⠀⠀⠀⠀⠀⠀⠀⠀⠀⠀⠀⢀⢕⢕⢕⢕⢕⢜⠁⠑⠕⢕⢕⢕⢕⢕⢕⢕⢕⢕⢕⢕⢜⢿⣿⣿⣿⣿⣿⣧⢕⢕⢕⢕⢕⢕⢕⢕⢕⢕⢕⢕⢕⢕⢕⢕⢕⢕⢕⢕⢕⢕⢕⢕⢕⢕⢕⢕⢕⢕⢕⢕⢕⠀</a:t>
            </a:r>
            <a:br/>
            <a:r>
              <a:t>⠀⠀⠜⢿⣷⡝⢿⣿⣿⣿⡿⢇⢕⢕⢕⠀⠀⠀⠀⠀⠀⠀⠀⠀⠀⠀⠀⠀⠀⠀⠀⠀⠀⠀⠀⠀⠀⠈⠙⠻⢿⣿⣿⣿⣿⣿⣿⣿⣿⣿⣿⣿⣿⣿⣿⣿⣿⣿⢕⣿⣿⣿⡇⢕⢕⢕⢕⢕⢕⢕⢻⣿⣿⡕⢕⢕⢹⣿⣿⡔⢕⡕⢕⢀⠀⠀⠀⠀⠀⢹⣿⣿⣿⣿⣿⣿⣿⣿⣿⣿⣿⣿⣿⣿⣿⣿⣿⣿⣿⣿⢟⢕⠀⠀⠀⠀⠀⠀⠀⠀⠀⠀⠀⠀⠀⠀⠀⠀⠀⠕⢕⢕⢕⢕⢕⢕⢕⢕⢱⣟⣧⢀⠀⢀⢕⠀⠔⢕⢕⢕⢜⢔⠁⢿⣿⡇⢕⢕⢕⢕⢕⢕⢸⣇⠀⠀⠀⠀⠀⠀⠀⠀⠀⠀⢀⢄⢔⢕⢕⢕⢕⢕⢕⢕⠁⠀⠀⠀⠁⠕⢕⢕⢕⢕⢕⢕⢕⢕⢕⢕⢕⢝⣿⣿⣿⣿⣿⢕⢕⢕⢕⢕⢕⢕⢕⢕⢕⢕⢕⢕⢕⢕⢕⢕⢕⢕⢕⢕⢕⢕⢕⢕⢕⢕⢕⢕⢕⢕⢕⢕⠀</a:t>
            </a:r>
            <a:br/>
            <a:r>
              <a:t>⠀⠀⠀⠘⠋⠁⠘⢎⢝⢝⢇⢕⢕⢕⢕⠀⠀⠀⠀⠀⠀⠀⠀⠀⠀⠀⠀⠀⠀⠀⠀⠀⠀⠀⠀⠀⠀⠀⠀⠀⠀⠈⠙⠻⢿⣿⣿⣿⣿⣿⣿⣿⣿⣿⣿⣿⣿⣿⣱⣽⣿⣿⣿⡕⢕⢕⢕⢕⢕⢕⢜⣿⣿⣧⢕⢱⢕⢻⣿⣏⢅⢜⢕⠕⢀⠀⠀⠀⠀⠀⢹⡻⣿⣿⣿⣿⣿⣿⣿⣿⣿⣿⣿⣿⣿⣿⣿⣿⣿⡯⡕⠁⠀⠀⠀⠀⠀⠀⠀⠀⠀⠀⠀⠀⠀⠀⠀⠀⠀⠀⢕⢕⢕⢕⢕⢕⢕⠕⣿⣿⣿⣿⡿⢕⢕⢔⠀⠁⠑⠑⠁⠁⠀⢸⣿⣷⢕⢕⢕⢕⢕⢕⢕⢻⣇⠀⠀⠀⢀⣀⣄⢄⢔⢕⢕⢕⢕⢕⢕⢕⢕⢕⠕⠀⠀⠀⠀⠀⢄⢄⢔⢕⠕⢕⢕⢕⢕⢕⢕⢕⢕⢕⢜⢻⣿⣿⢇⢕⢕⢕⢕⢕⢕⢕⢕⢕⢕⢕⢕⢕⢕⢕⢕⢕⢕⢕⢕⢕⢕⢕⢕⢕⢕⢕⢕⢕⢕⢕⢕⢕⠀</a:t>
            </a:r>
            <a:br/>
            <a:r>
              <a:t>⢀⠀⠀⠀⢄⢀⠀⠁⠕⢕⢕⢕⢕⢕⠑⠀⠀⠀⠀⠀⠀⠀⠀⠀⠀⠀⠀⠀⠀⠀⠀⠀⠀⠀⠀⠀⠀⠀⠀⠀⠀⠀⠀⠀⠀⠈⠛⢿⣿⣿⣿⣿⣿⣿⣿⣿⣿⣿⣿⣿⣿⣿⣿⣇⢕⢕⢕⢕⢕⢕⠑⢻⣿⣿⡇⢜⣧⢕⢹⣿⡕⠕⢇⡝⢕⠀⠀⠀⠀⠀⠑⢜⢿⣿⣿⣿⣿⣿⣿⣿⣿⣿⣿⣿⣿⣿⣿⣿⣿⡗⢕⠀⠀⠀⠀⠀⠀⠀⠀⠀⠀⠀⠀⠀⠀⠀⠀⠀⠀⠀⢕⢕⢕⢕⢕⢕⢕⣸⣿⣿⣿⢿⡇⢕⢕⢕⢔⢄⢄⣄⡄⢄⣴⢸⣿⣿⢕⢕⢕⢕⢕⢕⢕⢕⢕⣇⢔⢜⢝⢝⢟⢕⢕⢕⢕⢕⢕⢕⢕⢕⢕⠁⠀⠀⠀⠀⠀⠀⠁⢕⢕⠕⠀⠁⢕⢕⢕⢕⠕⠑⠁⠀⠀⠘⠛⢝⢕⢕⢕⢕⢕⢕⢕⢕⢕⢕⢕⢕⢕⢕⢕⢕⢕⢕⢕⢕⢕⢕⢕⢕⢕⢕⢕⢕⢕⢕⢕⢕⢕⢕⠀</a:t>
            </a:r>
            <a:br/>
            <a:r>
              <a:t>⠀⢀⢄⢕⢕⢕⢄⠀⠀⠀⠀⠑⠕⠁⠀⠀⠀⠀⠀⠀⠀⠀⠀⠀⠀⠀⠀⠀⠀⠀⠀⠀⠀⠀⠀⠀⠀⠀⠀⠀⠀⠀⠀⠀⠀⠀⠀⠀⠈⠙⠻⣿⣿⣿⣿⣿⣿⣿⣿⣿⣿⣿⣿⣿⡕⢕⢕⢕⢕⢕⠀⠘⣿⡜⣷⡕⢜⣷⡕⢜⣿⡕⢜⢱⣅⣕⠀⠀⠀⠀⠀⢕⣼⣿⣿⣿⣿⣿⣿⣿⣿⣿⣿⣿⣿⣿⣿⣿⣿⢅⠀⠀⠀⠀⠀⠀⠀⠀⠀⠀⠀⠀⠀⠀⠀⠀⠀⠀⠀⠀⢕⢕⢕⢕⢕⢕⣡⣿⣿⣿⣿⣿⢕⢕⢕⢕⢕⢕⢕⢹⣧⢕⣿⡜⣿⣿⢕⢕⢕⢕⢕⢕⢕⢕⢕⢜⢧⢑⢕⢕⢕⢕⢕⢕⢕⢕⢕⢕⢕⠕⠀⠀⠀⠀⠀⠀⠀⠀⠀⠀⠀⠀⠀⠀⢀⢕⠕⠀⠀⠀⠀⠀⠀⠀⠀⠀⠁⢕⢕⢕⢕⢕⢕⢕⢕⢕⢕⢕⢕⢕⢕⢕⢕⢕⢕⢕⢕⢕⢕⢕⢕⢕⢕⢕⢕⢕⢕⢕⢕⢕⠀</a:t>
            </a:r>
            <a:br/>
            <a:r>
              <a:t>⠀⠑⠑⠑⠑⠑⠑⠐⠀⠀⠀⠀⠀⠀⠀⠀⠀⠀⠀⠀⠀⠀⠀⠀⠀⠀⠀⠀⠐⠑⠐⠀⠀⠀⠀⠀⠀⠀⠀⠀⠀⠀⠀⠀⠀⠀⠀⠀⠀⠀⠀⠈⠛⠛⠛⠛⠛⠛⠛⠛⠛⠛⠛⠛⠃⠑⠑⠑⠑⠑⠀⠀⠘⠛⠙⠃⠑⠛⠛⠑⠘⠓⠛⠓⠒⠛⠃⠀⠀⠀⠀⠀⠛⠛⠛⠛⠛⠛⠛⠛⠛⠛⠛⠛⠛⠛⠛⠛⠓⠑⠀⠀⠀⠀⠀⠀⠀⠀⠀⠀⠀⠀⠀⠀⠀⠀⠀⠀⠀⠀⠀⠑⠑⠑⠑⠑⠛⠛⠛⠛⠛⠑⠑⠑⠑⠑⠑⠑⠑⠑⠛⠃⠛⠃⠛⠛⠑⠑⠑⠑⠑⠑⠑⠑⠑⠑⠑⠃⠑⠑⠑⠑⠑⠑⠑⠑⠑⠑⠑⠀⠀⠀⠀⠀⠀⠀⠀⠀⠀⠀⠀⠀⠀⠀⠑⠁⠀⠀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⡿⢣⢾⣿⣿⣿⣿⣿⢟⣵⣿⣿⣿⣿⣿⢟⢕⣿⣿⣿⣫⣿⢟⢕⣾⣿⣿⣿⣿⣿⣾⣿⣿⣿⠇⣿⣿⡟⣿⣿⣿⣿⣿⣿⡟⢕⣿⣿⣿⣿⣿⣿⣿⣿⣿⣿⣿⣿⣿⣿⣿⣿⣿⣿⣿⣿⣿⣿⣿⣿⣿⣿⣷⢝⣿⣿⣿⣧⢕⢕⢕⢕⢕⢕⣿⣿⣿⣿⣿⣿⣿⡇⢕⢕⢕⢕⢕⢕⢕⢕⢕⢕⢕⢕⢕⢕⢕⢕⢕⢕⢕⢱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⡿⣱⡇⡾⣵⣿⣿⣿⢏⣾⣿⣿⣿⣿⣿⢇⢕⢱⣿⡿⣵⣿⢏⢕⣾⣿⣿⣿⣿⣿⣿⣿⣿⣿⡿⢸⣿⣿⢑⣿⣿⣿⣿⣿⣿⡧⢕⣿⣿⣿⣿⣿⣿⣿⣿⣿⣿⣿⣿⣿⣿⣿⣿⣿⣿⣿⣿⣿⣿⣿⣿⣿⣿⣿⡇⢸⣿⣿⣿⢕⢕⢕⢕⢕⢕⢻⣿⣿⣿⣿⣿⣿⣧⢕⢕⢕⢕⢕⢕⢕⢕⢕⢕⢕⢕⢕⢕⢕⢕⢕⢕⢕⢱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⢣⢃⣼⣾⣿⣿⣿⢇⣾⣿⣿⣿⣿⣿⢇⢕⢰⣿⢟⣽⡿⢕⢱⣾⣿⣿⣿⣿⣿⣿⣿⣿⣿⣿⡇⣼⣿⡿⢕⣿⣿⣿⣿⣿⣿⡇⢸⣿⣿⣿⣿⣿⣿⣿⣿⣿⣿⣿⣿⣿⣿⣿⣿⣿⣿⣿⣿⣿⣿⣿⣿⣿⣿⣿⣿⢕⢹⣿⡇⢕⢕⢕⢕⢕⢕⢸⣿⣿⣿⣿⣿⣿⣿⢕⢕⢕⠁⠑⠕⢕⢕⢕⢕⢕⢕⢕⢕⢕⢕⢕⢕⣱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⢇⢇⣼⢣⣿⣿⣿⢣⣿⣿⣿⣿⣿⡿⢇⢕⣡⣟⡟⣾⡿⢕⣵⣿⣿⣿⣿⣿⣿⣿⣿⣿⣿⢏⢕⢕⣿⣿⡇⠑⣿⣿⣿⣿⣿⣿⡇⢸⣿⣿⣿⣿⣿⣿⣿⣿⣿⣿⣿⣿⣿⣿⣿⣿⣿⣿⣿⣿⣿⣿⣿⣿⣿⣿⣿⣿⡇⢕⢻⡇⢕⢕⢕⢕⢕⢕⢸⣿⣿⣿⣿⣿⣿⣿⢕⢕⢕⢕⢔⢀⢔⢕⣕⡕⢕⠕⠕⠕⢕⣕⢕⢇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⢏⢇⣼⢟⣾⣿⣿⢇⣾⣿⣿⣿⣿⣿⢇⢕⢡⣿⢎⣼⣿⢕⣾⣿⣿⣿⣿⣿⣿⣿⣿⣿⣿⢏⢕⢅⢸⣿⣿⢕⢸⣿⣿⢿⡿⢱⣿⡇⢜⢿⣿⣿⣿⣿⣿⣿⣿⣿⣿⣿⣿⣿⣿⣿⣿⣿⣿⣿⣿⣿⣿⣿⣿⣿⣿⣿⣿⣿⢕⢜⢇⢕⢕⢕⢕⢕⢕⢸⣿⣿⣿⣿⣿⣿⣿⢕⢕⢕⢹⣧⡕⢕⢜⢻⣷⡕⣷⢧⢱⢷⣝⣵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⡟⡜⣱⢇⢱⣿⣿⢇⣾⣿⣿⣿⣿⣿⢇⢕⣱⢻⢖⣼⣿⣧⣾⣿⣿⣿⣿⣿⣿⣿⣿⣿⣿⡇⢕⢕⢕⢸⣿⣿⢕⢰⢟⢕⢜⣱⣿⣿⡇⢕⢜⢻⣿⣿⣿⣿⣿⣿⣿⣿⣿⣿⣿⣿⣿⣿⣿⣿⣿⣿⣿⣿⣿⣿⣿⣿⣿⣿⣿⡇⢕⢕⢕⢕⢕⢕⢕⢕⣼⣿⣿⣿⣿⣿⠿⣏⢕⢕⢕⢕⢿⢿⢕⠑⠑⠝⢇⠁⠔⢕⢜⢏⢹⣿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⣿⣿⢑⢕⢻⢕⣿⣿⡏⣼⣿⣿⣿⣿⣿⢇⢕⢑⢿⢕⣹⣿⣫⣿⣿⣿⣿⣿⣿⣿⣿⣿⣿⣿⢏⢕⢕⢕⢕⢸⣿⣿⢕⢕⢕⠕⣴⣿⣿⣿⡇⢕⢕⢕⣸⣿⣿⣿⣿⣿⣿⣿⣿⣿⣿⣿⣿⣿⣿⣿⣿⣿⣿⣿⣿⣿⣿⣿⣿⣿⣿⡇⢕⢕⢕⢕⢕⢕⢕⢕⣿⣿⣿⣿⣿⣿⢱⢇⢔⢕⠕⠕⠕⠕⢕⢕⢔⢄⢁⠀⢄⠁⠕⢸⡕⢕⢕⢕⢝⢟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⢿⢟⣟⡫⢝⢝⢍⢻⢿⢇⢕⢕⢕⢡⡟⡟⣸⣿⣿⣿⣿⣿⡏⢕⢕⢜⢵⢱⣿⣿⣿⣿⣿⣿⣿⣿⣿⣿⣿⣿⣿⢏⢕⢕⢕⢕⢕⢸⡿⢏⢕⢕⢕⣾⣿⣿⣿⣿⢇⢕⢕⢡⣿⣿⣿⣿⣿⣿⣿⣿⣿⣿⣿⣿⣿⣿⣿⣿⣿⣿⣿⣿⣿⣿⣿⣿⣿⣿⣿⡇⢕⢕⢕⢕⢕⢕⢕⢰⣿⣿⣿⣿⣿⢏⢕⠀⢕⢕⢕⢅⢐⢄⠀⠁⠅⢕⢕⠕⢜⢇⢜⢏⢕⢕⢕⢕⢕⢕⢕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⢿⣟⢝⠝⣝⣵⡾⢟⣿⣷⡻⢕⢕⢃⢱⢕⢕⢕⢕⢜⢆⢱⣿⣿⣿⣿⣿⡿⢕⢕⢜⢕⢕⣾⣿⣿⣿⣿⣿⣿⣿⣿⣿⣿⣿⣿⢏⢕⢕⢕⢕⢕⢕⢜⢕⣱⣕⣵⣿⣿⣿⣿⣿⣿⢇⢕⢕⣿⣿⣿⣿⣿⣿⣿⣿⣿⣿⣿⣿⣿⣿⣿⣿⣿⣿⣿⣿⣿⣿⣿⣿⣿⣿⣿⣿⣿⢕⠑⠁⠑⠕⢕⢕⢾⢿⠟⢟⢙⠕⠑⠀⢄⢀⢑⢑⠕⠕⢔⢅⢕⢐⠀⠕⢕⢔⢕⢕⢕⢕⢕⢁⢕⢕⢕⢕⢸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⡿⣱⣿⣿⣑⡋⢏⢝⣱⣯⡝⢻⢻⡓⢕⢕⢕⢕⢕⢕⢕⢡⢕⣾⣿⣿⣿⣿⣿⢇⢕⢕⠔⢑⢸⣿⣿⣿⣿⣿⣿⣿⣿⣿⣿⣿⣿⢟⢕⢕⢕⢕⢕⢕⢕⢱⣿⣿⡿⣿⣿⣿⣿⣿⣿⣿⢕⢕⢸⣿⣿⣿⣿⣿⣿⣿⣿⣿⣿⣿⣿⣿⣿⣿⣿⣿⣿⣿⣿⣿⣿⣿⣿⣿⣿⣿⣿⣿⢕⢕⠀⠀⠀⠀⠀⢀⢁⢁⠁⠀⠀⠀⢄⢕⠕⣸⢹⣷⡔⢄⢁⠔⢔⢅⢀⢁⠕⢕⢕⢕⢅⢅⢕⢕⢕⢕⣱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⢱⣿⣿⣿⣇⢕⢱⣾⣿⣿⣿⣷⣧⣕⢕⢕⢕⢕⢕⢕⢕⢕⢱⣿⣿⣿⣿⣿⡿⢕⠕⢕⢕⢕⣿⣿⣿⣿⣿⣿⣿⣿⣿⣿⣿⣿⡿⢕⢕⢕⢕⢕⢕⢕⢕⢜⢏⢕⣱⣿⣿⣿⣿⣿⣿⡿⢕⢕⢸⣿⣿⣿⣿⣿⣿⣿⣿⣿⣿⣿⣿⣿⣿⣿⣿⣿⣿⣿⣿⣿⣿⣿⣿⣿⣿⣿⣿⣿⢕⢕⠀⠀⠀⠀⠁⠑⠑⠑⠁⠀⠀⢀⢕⢕⢕⣿⡇⣿⡇⢕⢸⣷⣕⢑⢕⢕⢕⢐⢕⢕⢕⢕⢕⣕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⡿⢕⡕⢝⢿⣿⡿⢕⢕⢕⢝⢝⢟⢟⢻⢛⢓⢇⢕⢕⢕⢕⢕⢕⣿⣿⣿⣿⣿⣿⢇⢕⢕⢕⢇⢸⣿⣿⣿⣿⣿⣿⣿⣿⣿⣿⣿⣿⢕⢕⢕⢕⢕⢕⢸⡇⢕⢕⢱⣾⣟⢝⢟⢝⢿⣿⣿⢇⢕⢑⣿⣿⣿⣿⣿⢿⣿⣿⣿⣿⣿⣿⣿⣿⣿⣿⣿⣿⣿⣿⣿⣿⣿⣿⣿⣿⣿⣿⢸⣿⡕⢕⠀⠀⢀⢀⢀⠀⠀⠀⠀⠀⢄⢕⢕⡕⢕⣿⣧⢹⣿⢕⢕⣿⣿⢿⣦⢕⢕⢕⢕⢕⣕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⢏⢱⣿⣿⣧⢕⢕⢕⢕⢕⢕⢕⢕⢕⢕⢕⢕⢕⢕⢕⢕⢕⢕⢕⢱⣿⣿⣿⡏⣿⣿⢕⢕⢕⢕⢕⣿⣿⣿⣿⣿⣿⣿⣿⣿⣿⣿⣿⢏⢕⢕⢕⢕⢕⢕⣾⣷⢕⣱⡜⢿⣇⢕⢕⢕⢜⢛⢏⢕⢕⣼⣿⣿⣿⣿⡇⣼⣿⣿⣿⣿⣿⣿⣿⣿⣿⣿⣿⣿⣿⣿⣿⣿⣿⣿⣿⣿⣿⣿⢜⢱⢇⢕⠀⠀⢕⢕⢕⢕⢕⠕⠀⢔⢕⢕⢕⡇⢕⢹⣿⢸⣿⡕⢕⢿⣿⢸⣿⣷⣶⣵⣷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⢏⢱⡇⣿⣿⣿⣕⢕⢕⢕⢕⢕⢕⡕⢕⢕⢕⢕⢕⢕⢕⢕⢕⢕⢕⣼⣿⣿⣿⢇⣿⡟⢕⢕⢕⢕⢸⣿⣿⣿⣿⣿⣿⣿⣿⣿⣿⣿⡏⢕⢕⢕⢕⢕⢕⢕⣿⡇⢕⣿⣿⣾⣿⡕⢕⢕⢕⢕⢕⢕⢕⢸⣿⣿⣿⡿⢕⣿⣿⣿⣿⣿⣿⣿⣿⣿⣿⣿⣿⣿⣿⣿⣿⣿⣿⣿⣿⣿⣿⣿⢕⢸⢕⢕⢄⠀⠑⠕⠑⠑⠁⢄⢕⢕⢕⢕⢕⢸⢕⠸⣿⢸⣿⡯⡕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⡿⢕⡕⣾⣿⡜⢿⣿⣿⡷⢕⢕⢕⢝⢻⡟⠵⢕⢕⢕⢕⢕⢕⢕⢕⢕⢕⣿⣿⣿⣿⢑⣿⡇⢕⢕⢕⢕⣿⣿⣿⣿⣿⣿⣿⣿⣿⣿⣿⣿⢕⢕⢕⢕⣡⢕⢕⢱⣿⢕⢸⣿⣿⣿⣿⣿⣷⣷⣷⣗⡕⢕⢕⢸⣿⣿⣿⢇⢕⣿⣿⣿⣿⣿⣿⣿⣿⣿⣿⣿⣿⣿⣿⣿⣿⣿⣿⣿⣿⣿⣿⣿⢕⢜⢕⢕⢱⣷⣦⣴⣴⡴⣪⢕⢕⢕⢕⢕⢸⣾⡇⢌⣿⢸⣿⡯⡕⢇⣿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⢣⢱⢱⣿⣿⣷⣕⢻⣿⡗⣷⡕⢕⢕⢕⢜⢇⢕⢕⢕⠕⢕⢑⢑⢑⢑⢱⣿⣿⣿⣿⢸⣿⡇⢕⢕⢕⢸⣿⣿⣿⣿⣿⣿⣿⣿⣿⣿⣿⣿⡇⢕⢕⣼⣿⢕⢕⢸⡇⢕⣾⣿⣿⣿⣿⣿⣿⣿⣿⣿⢕⢕⢕⢜⣿⣿⡏⢕⢸⣿⣿⣿⣿⣿⣿⣿⣿⣿⣿⣿⣿⣿⣿⣿⣿⣿⣿⣿⣿⣿⣿⣿⢕⢕⢕⢕⣼⣿⣿⣿⣿⣿⣿⢕⢕⢕⢕⢕⢸⣿⡇⢕⣿⢸⣿⣧⢕⢱⢸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⡏⣾⢸⢡⢜⢻⡟⢿⣧⡜⢏⣿⣿⣕⢕⡕⢕⢕⢕⣕⣵⣕⡵⢕⢕⢕⢕⢸⣿⣿⣿⣿⢸⣿⡇⢕⢕⢕⣿⣿⣿⣿⣿⣿⢣⣿⣿⣿⣿⣿⣿⣿⣷⣾⣿⡿⢕⢕⣽⢕⢱⣿⣿⣿⣿⣿⣿⣿⣿⣿⣿⢕⢕⢕⢕⣿⡿⢕⢕⢸⣿⣿⣿⣿⣿⣿⣿⣿⣿⣿⣿⣿⣿⣿⣿⣿⣿⣿⣿⣿⣿⣿⡇⢕⢕⢕⢕⣿⣿⣿⣿⣿⣿⣿⡇⢕⢕⢕⢕⢸⣿⣇⢕⡟⢸⣿⣿⢇⢕⢸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⣇⢿⡜⡕⡕⡕⢝⢜⢟⢕⢕⢜⢝⢿⢕⢕⢕⣕⣾⣿⡿⢏⢕⢕⢕⢕⢕⣼⣿⣿⣿⣿⢸⣿⡇⡅⢕⢸⣿⣿⣿⣿⣿⢇⣸⣿⣿⣿⣿⣿⣿⣿⣿⣿⣿⡇⢕⢕⡇⢕⣼⣿⣿⣿⣿⣿⣿⣿⣿⣿⣿⢕⢕⢕⢱⣿⢕⢕⢕⢸⣿⣿⣿⣿⡟⠘⣿⣿⣿⣿⣿⣿⣿⣿⣿⣿⣿⣿⣿⣿⣿⣿⢕⢕⢕⢕⢕⣿⣿⣿⣿⣿⣿⣿⡇⢕⢕⢕⢕⣾⣿⣿⢱⡇⣿⣿⣿⢕⣕⢜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⡜⣧⡕⢕⢕⢕⢕⢕⢕⢕⢕⢕⢕⢕⢕⣰⣿⡿⢏⢕⢕⢕⢕⢕⢕⢕⣿⣿⣿⣿⣿⠸⣿⣟⣟⢕⣿⣿⣿⣿⣿⡏⢱⣿⣿⣿⣿⣿⣿⣿⣿⣿⣿⣿⡗⢕⢕⠕⢇⣿⣿⣿⣿⣿⣿⣿⣿⣿⣿⣿⢕⢕⢕⣾⢇⢕⢕⢕⢸⣿⣿⣿⣿⢕⢜⣿⣿⣿⣿⣿⣿⣿⣿⣿⣿⣿⣿⣿⣿⣿⡏⢕⢕⢕⢕⢸⣿⣿⣿⣿⣿⣿⣿⣿⢕⢕⢕⢕⣿⣿⣿⢸⢇⣿⣿⡿⢕⢜⢣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⡜⢷⡕⢕⢕⢕⢕⢕⢕⢕⢕⢕⢕⢑⣿⣿⡇⢕⢕⢕⢕⠕⣕⣕⡕⣿⣿⣿⣿⣿⢕⣯⡏⢟⣸⣿⣿⣿⣿⡟⢕⣸⣿⣿⣿⣿⣿⣿⣿⣿⢿⣿⣿⢕⢕⢕⠬⢸⣿⣿⣿⣿⣿⣿⣿⣿⣿⣿⢇⢕⢕⢱⢇⢕⢕⢕⢕⣿⣿⣿⣿⡿⢕⢕⣿⣿⡇⣿⣿⣿⣿⣿⣿⣿⢿⣿⡏⣿⣿⢇⢕⢕⢕⢕⣿⣿⣿⣿⣿⣿⣿⣿⡇⢕⢕⢕⢕⣿⣿⣿⣸⢱⣿⣿⡇⡇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⣎⠻⣕⢕⢕⢇⢕⢕⢕⢕⢕⢻⣷⣜⡝⢿⢕⢕⣵⣴⣿⣿⢿⢇⣿⣿⣿⣿⣿⢕⣷⣇⢇⣿⣿⣿⣿⡿⢕⢕⣿⣿⣿⣿⣿⣿⣿⣿⢇⢕⣿⢇⢕⢕⠕⢇⣼⣿⣿⣿⣿⣿⣿⣿⣿⣿⡿⢰⠑⢔⢜⡵⡕⢕⢕⢕⣿⣿⣿⣿⡇⢕⢕⣿⣿⢇⣿⣿⣿⣿⣿⣿⡇⢸⣿⡇⡿⡟⢕⠕⢕⢕⣸⣿⣿⣿⣿⣿⣿⣿⣿⢕⢕⢕⢕⢸⣿⣿⡏⡟⢸⣿⣿⡇⢱⣧⡕⢸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⣷⣝⢗⢕⢕⢕⢕⢕⢕⢕⢕⡝⢿⢿⣷⣷⣵⣕⣕⢕⢕⢕⢕⣿⣿⣿⣿⣿⢕⣯⢕⣸⣿⣿⣿⡟⢕⢕⢸⣿⣿⣿⣿⣿⣿⣿⣿⢕⢱⡟⣸⢕⢕⢰⢕⣿⣿⣿⣿⣿⣿⣿⣿⣿⣿⡇⣟⣓⡕⣱⣿⣼⡱⢕⢕⣽⣿⣿⣿⢕⢕⢕⣿⣿⢕⣿⣿⣿⣿⣿⣿⢕⢸⠫⢱⡠⢇⢕⢕⢕⢱⣿⣿⣿⣿⣿⣿⣿⣿⢇⢕⢕⢕⢕⣿⣿⣿⣷⢇⣿⢿⣿⢱⢕⢕⣱⣵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⣷⣕⢕⢕⢕⢕⢕⢕⢜⣿⡇⢕⢝⢟⢻⢿⢿⣿⣷⣷⡇⣯⣿⣿⣿⣿⢕⢸⢇⣿⣿⣿⢟⢕⢕⢕⢸⣿⣿⣿⣿⣿⣿⣿⢇⢕⢸⢱⣿⣇⢕⣽⢸⣿⣿⣿⣿⣿⣿⣿⣿⣿⣿⢣⡟⡜⣸⣿⣿⣿⣿⣾⣧⢨⣿⣿⣿⢕⢕⢕⣿⣿⢌⣼⣿⣿⣿⣿⣿⢕⢕⢕⢕⢜⢕⢅⢕⢱⣿⣿⣿⣿⣿⣿⣿⣿⢏⢱⢕⢕⢕⣸⣿⣿⣿⢞⢕⣿⣽⡿⢜⡼⡿⢟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⣕⡕⢕⢕⢕⢻⣿⡕⢕⢕⢕⢕⢕⢕⢜⢝⢕⣿⣿⣿⣿⣿⢕⢜⣸⣿⣿⢏⢕⢕⢕⢕⢸⣿⣿⣿⣿⣿⣿⢇⢕⢕⢜⣟⣟⣟⢱⡇⢜⢻⢿⢿⢿⢿⢿⢿⢿⢿⢿⢸⡯⢹⢿⢿⢟⡟⢏⢝⣕⡕⢇⡹⣿⢕⠕⢑⢸⡿⢜⣿⣿⣿⣿⣿⡟⢕⢕⢕⢕⢕⢅⢕⢕⣺⢿⢿⢿⢿⢿⢿⢿⢏⢕⢇⢕⣕⢕⡟⢸⣿⡟⢕⢸⡇⢿⡇⡇⢕⢕⢕⠑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⡧⢕⢕⠝⢧⡕⢕⢕⢕⢻⢇⢕⢕⢕⣿⣿⣿⣿⣿⢕⢕⣿⣿⢏⢕⢕⢕⢕⢕⣼⣿⣿⣿⣿⣿⡇⢕⢕⢕⣸⣿⣿⣿⡕⡕⣿⣿⣷⣷⣷⣷⣷⣷⣷⣷⣷⢸⢵⣵⣤⣴⣷⣷⣾⣿⣿⣷⢰⢕⢇⢕⢸⣾⣿⡇⠱⢿⣿⣿⣿⣿⡇⢕⢕⢕⠕⢅⢕⢱⣷⣷⣷⣷⣷⣷⣷⣷⣷⣾⡟⢕⣼⣿⣧⢱⢜⢻⢕⢕⢜⢕⡸⢱⢕⢏⢕⢕⠀⢕⢕⢕⢕⢕⢕⢕⢕⢕⢕⢕⢕⢕⢕⢕⢕⢕⢕⢕⢕⢕⢕⢕⢕⢕⢕⢕⢕⢕⢕⢕⢕⢕⢕⢕⢕⢕⢕⢕⢕⢕⢕⢕⢕⢕⢕⢕⢕⢕⢕⢕⢕⢕⢕⢕⢕⢕⢕⠄⢕⢕⢕⢕⢕⢕⢕⢕⢕⢕⢕⢕⢕⢕⢕⢕⢕⢕⠀</a:t>
            </a:r>
            <a:br/>
            <a:r>
              <a:t>⣿⣿⣿⣿⣿⣿⣿⣿⣿⣿⣿⣿⣿⣿⣿⣿⣿⣿⣿⣿⣿⣿⣿⣿⣿⣿⣿⣿⢕⢸⣿⣿⣿⣿⣿⣿⣿⣿⣿⣿⣿⣿⣿⡿⢏⢕⢕⠁⠄⠈⢕⢕⢕⢕⢵⢕⢕⢕⢕⣿⣿⣿⣿⡿⢕⣸⣿⢇⢕⢕⢕⢕⢕⢕⣿⣿⣿⣿⣿⡟⢕⢕⢕⢱⣽⣽⣽⣷⣷⢇⣷⣷⣷⣷⣷⣵⣵⣥⣍⣝⡙⢜⠞⠻⢿⢿⣿⣿⣿⣿⣿⣿⡧⢕⡕⣅⢕⢻⣿⢇⠱⡾⣿⣿⣿⣿⢕⢕⢕⠕⢅⢕⢵⠟⢛⣏⣩⣥⣵⣶⣶⣷⣷⣷⣧⣷⣷⣾⣿⡇⢕⢕⢕⢕⢕⢕⡇⣼⢑⡅⢔⠕⢵⣡⣵⣵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⡿⢏⡕⢇⢕⠁⠀⠀⠐⣿⣷⣧⣥⣕⣑⢕⢕⢕⢿⣿⣿⣿⡇⢕⣿⢇⢕⢕⢕⢕⢕⢕⢕⣿⣿⢻⣿⣿⢕⢕⢕⢕⣿⣿⣿⣿⣿⣿⣇⣿⣿⣿⣿⣿⣿⣿⣿⣿⣿⣿⣷⣧⡕⢔⢔⢜⡟⢿⣿⣿⣿⣿⣿⣧⣾⣷⣜⢿⢱⡕⢔⢻⣿⣿⡿⢄⢕⠕⢔⢑⢅⣰⣷⣾⣿⣿⣿⣿⣿⣿⣿⣿⣿⣿⣿⣿⣿⣿⢕⢕⢕⢕⢕⢕⢕⢱⡟⢔⢇⢜⠄⠰⣿⣿⡍⢻⣿⣾⣿⣿⢟⢽⢑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⢏⣵⢟⢕⢕⢕⠀⠀⠀⠰⣿⣿⣿⣿⣿⡏⢕⢕⢡⣿⣿⣿⣿⢇⢸⡏⢸⢕⢕⢕⢕⢕⢕⢕⢿⢏⢕⢻⡏⢕⢕⢕⢕⢝⢿⣿⣿⣿⣿⣿⣿⣿⣿⣿⣿⣿⣿⣿⣿⣿⣿⣿⣿⣿⣷⣕⠕⣜⣿⣿⣿⣿⣿⣿⣿⣿⣿⣿⣷⣼⣿⣅⢸⣿⣿⡇⢕⢕⣱⢇⣵⣿⣿⣿⣿⣿⣿⣿⣿⣿⣿⣿⣿⣿⣿⢿⠟⢟⢕⢕⢕⢕⢕⢕⡕⢕⣿⡇⢕⢔⢜⢔⢕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⣿⢟⣵⣿⢏⢕⢕⠕⠀⠀⠀⠀⠀⢹⣿⣿⣿⣿⡇⢕⢕⢨⣿⣿⣿⣿⢕⡿⢱⢻⢕⢕⢕⢕⢕⢕⢕⢜⢕⢕⢜⢕⢕⢕⠕⠑⠁⠀⠁⠈⠙⠟⠻⢿⢿⣿⣿⣿⣿⣿⣿⣿⣿⣿⣿⣿⣿⣿⣿⣷⣽⣿⣿⣿⣿⣿⣿⣿⣿⣿⣿⣿⣿⣿⣿⣿⣿⣟⣱⣵⣿⣯⣾⣿⣿⣿⣿⣿⣿⣿⣿⣿⣿⢿⠟⠛⠙⠁⠀⠀⠁⢕⢕⢕⢕⢕⣸⢇⣼⣿⡇⠑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⢟⣵⣿⡿⢇⢕⢕⠕⠀⠀⠀⠀⠀⠀⢸⣿⣿⣿⣿⢇⢕⢕⢸⣿⣿⣿⡿⢕⢕⠮⡇⢕⢕⢕⢕⢕⢕⢕⢕⢕⢕⢕⢕⢕⢕⠀⢀⣀⢀⢀⠀⠀⠀⠀⠀⠀⠁⠈⠉⠉⠙⠙⠙⠙⠙⠙⠙⠝⢿⣿⣿⣿⣿⣿⣿⣿⣿⣿⣿⣿⣿⣿⣿⣿⣿⣿⣿⣿⣿⣿⣿⣿⣿⡿⠟⠋⠉⠉⠉⠉⠉⠁⠁⠀⠀⠀⠀⢀⢄⣠⢄⣰⡕⢕⢕⢕⢱⡏⢕⣿⣿⢕⠀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⢟⣱⣾⣿⢏⢕⢕⢕⠕⠀⠀⠀⠀⠀⠀⠀⢸⣿⣿⣿⣿⢕⢕⢕⣸⣿⣿⣿⡇⢕⢱⡜⢇⢕⢕⢕⢕⢕⢕⢕⢕⢕⡕⢕⢕⢕⢕⢡⣼⣿⣿⣿⣷⣷⢔⠰⠔⠔⠀⠀⠀⠀⠀⠀⠀⠀⠀⠀⠀⢀⢔⢜⣝⣿⣿⣿⣿⣿⣿⣿⣿⣿⣿⣿⣿⣿⣿⣿⣿⣿⣿⣿⣿⣿⡏⢁⣄⣤⡴⠀⠀⠀⠀⠀⠀⠀⠀⢀⣷⣿⣿⣿⣾⣿⢇⢕⢕⢕⡞⢕⢕⢽⣿⢕⠀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⡿⢫⣾⣿⢏⢕⢕⡕⢕⠕⠀⠀⠀⠀⠀⠀⠀⠀⢸⣿⣿⣿⡇⢕⢕⢕⣿⣿⣿⣿⢇⢕⢡⢝⢕⢕⢕⢕⢕⢕⢕⢑⢕⢜⣿⣷⣧⢕⢕⢺⣿⣿⣿⣿⣿⣿⠁⠀⢄⠀⠀⠀⢀⠀⠀⠄⠔⠀⢄⠀⠀⣿⣿⣷⣮⣿⣿⣿⣿⣿⣿⣿⣿⣿⣿⣿⣿⣿⣿⣿⣿⣿⣿⣿⣿⣿⣷⣇⠀⠀⠀⠀⢀⠀⠁⠀⠀⢔⠀⣸⣿⣿⣿⣿⣿⢇⢕⢕⢕⡾⢕⢕⢕⢹⣿⢀⢀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⢟⣱⣿⣿⢇⢕⢕⡜⢕⠕⠀⠀⠀⠀⠀⠀⠀⠀⠀⢸⣿⣿⣿⢕⢕⢕⢕⣿⣿⣿⣿⢕⢕⡕⢝⢕⢕⢕⢕⢕⢕⢕⢕⢕⢕⢻⣿⣿⢕⢕⢸⣿⣿⣿⣿⣿⣿⣔⢀⠑⠀⠀⠀⠑⠕⠀⠀⢀⣄⣱⣤⣵⣿⣿⣿⣿⣿⣿⣿⣿⣿⣿⣿⣿⣿⣿⣿⣿⣿⣿⣿⣿⣿⣿⣿⣿⣿⣿⣿⣷⣦⣴⣅⡁⠀⠀⠀⠀⢀⣄⣵⣿⣿⣿⣿⢏⢕⢕⢱⡞⢕⢕⢕⢕⢸⣿⠕⣵⣧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⢏⣾⣿⢟⢕⢕⢕⡱⢕⢕⠀⠀⠀⠀⠀⠀⠀⠀⠀⠀⢸⣿⣿⡏⢕⢕⢕⠜⣾⣽⣿⡇⢕⢕⢜⢇⢕⢕⢕⢸⢕⢕⢕⢕⢕⢕⢜⢿⣿⡗⢕⢡⣿⣿⣿⣿⣿⣿⣿⣷⣷⣦⣄⣴⣲⣴⣶⣷⣿⣿⣿⣿⣿⣿⣿⣿⣿⣿⣿⣿⣿⣿⣿⣿⣿⣿⣿⣿⣿⣿⣿⣿⣿⣿⣿⣿⣿⣿⣿⣿⣿⣿⣿⣿⣿⣿⣿⣿⣦⣵⣟⡛⣿⣿⣿⡟⢕⢕⢱⢟⢕⢕⢅⢕⢕⢸⣿⠀⣿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⣱⣿⢟⢕⢕⢕⢕⡜⢕⢕⠑⠀⠀⠀⠀⠀⠀⠀⠀⠀⠀⢸⣿⣿⢕⢕⢕⢕⢔⣿⢿⣿⢕⢕⢑⢆⣧⢕⢕⢱⡸⡇⢕⢕⢕⢕⢕⢑⢜⢿⣿⢕⢸⣿⣿⣿⣿⣿⣿⣿⣿⣿⣿⣿⣿⣿⣿⣿⣿⣿⣿⣿⣿⣿⣿⣿⣿⣿⣿⣿⣿⣿⣿⣿⣿⣿⣿⣿⣿⣿⣿⣿⣿⣿⣿⣿⣿⣿⣿⣿⣿⣿⣿⣿⣿⣿⣿⣿⣿⣿⣿⢪⢳⣽⣿⡏⢕⢕⢱⢇⢕⢕⢕⢸⢕⢕⢸⣿⠀⠉⠉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⣼⡿⢕⢕⢑⢕⢱⡟⢕⢕⢕⢔⠀⠀⠀⠀⠀⠀⠀⠀⠀⠀⢸⣿⡟⢕⢕⢱⢇⢼⢾⣹⡏⢕⢕⢕⣿⡽⢕⢕⢌⢜⣇⢕⢕⢕⢕⢕⢸⡕⢕⢻⡕⢰⣿⣿⣿⣿⢿⢿⣿⡿⠿⢻⢇⠹⠿⠻⣿⣿⣿⣿⣿⣿⣿⣿⣿⣿⣿⣿⣿⣿⣿⣿⣿⣿⣿⣿⣿⣿⣿⣿⣿⣿⣿⣿⣿⣿⣿⣿⣿⣿⣿⣿⣿⣿⣿⢟⢿⢛⢍⠕⢝⢺⣫⢏⢕⢕⢕⢕⢕⢕⢱⢇⢸⢕⢕⢸⣿⠀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⣾⢟⢕⢕⢅⢕⣱⡟⢕⢕⢕⢕⣱⣷⣴⣤⣄⣀⡀⢀⢀⠀⢀⣸⣿⢇⢕⢑⣿⢕⣸⡹⡞⢕⢕⢕⢕⢿⣽⡇⢕⢕⡡⣿⢕⢕⢕⢕⢕⢕⣷⡕⢕⢕⢔⣿⣿⣿⡿⢕⢕⢕⢕⢕⢕⢕⢕⢕⢕⢄⢔⠀⢿⣿⣿⣿⣿⣿⣿⣿⣿⣿⣿⣿⣿⣿⣿⣿⣿⣿⣿⣿⣿⣿⣿⣿⣿⣿⣿⣿⣿⣿⣿⣿⣿⣿⣿⢿⡑⢕⢕⢕⢕⡱⢈⢇⢕⢕⢕⢕⢕⢕⢕⣎⢕⢸⢕⢕⢸⣿⠀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⡿⢱⡿⢇⢕⢱⡞⢕⣼⠏⢕⢕⢕⢕⣱⣿⣿⣿⣿⣿⣿⣿⣿⣿⣷⣝⢿⡟⢕⢕⣾⡕⢱⢕⢇⢇⢕⢕⢕⠕⢋⣾⡇⢕⢕⢔⡼⡇⢕⢕⢕⢕⢕⣿⢇⢕⢕⢕⢺⣿⣿⣧⡕⢕⢕⢕⢕⢕⢕⢕⢕⢕⢕⢕⢕⢄⣸⣿⣿⣿⣿⣿⣿⣿⣿⣿⣿⣿⣿⣿⣿⣿⣿⣿⣿⣿⣽⢽⣿⣿⣿⣿⣿⣿⣿⣿⣿⣿⣿⣿⣿⣿⢕⢕⢕⢕⢜⢕⣱⣾⡇⢕⢕⢕⢕⢱⡇⢕⢸⢕⢕⢜⣿⠀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⢜⢝⢍⢝⢍⢝⢍⢍⢝⢝⢝⢝⢜⢟⢿⢻⢱⡟⢕⢕⢱⢟⢕⣼⡟⢕⢕⢕⢕⢕⢟⢟⢻⠿⣿⣿⣿⣿⣿⣿⣿⣿⣧⠇⢕⣸⣿⢇⢜⢕⢕⢕⢕⢕⢕⠜⣴⣿⣧⢕⢕⢕⢳⣷⢕⢕⢕⢕⢕⠕⢕⢕⢕⢕⢸⣿⣿⣿⣷⠕⢕⢕⠕⢕⢕⢕⠕⢕⢕⣑⣴⣿⣿⣿⣿⣿⣿⣿⣿⣿⣿⣿⣿⣿⣿⣿⣿⣿⣿⣿⣿⣿⣿⣼⣿⣿⣿⣿⣿⣿⣿⣿⣿⣿⣿⣿⣿⣿⣷⡅⢕⣕⣱⣼⣿⢟⢕⢕⢕⢕⢕⣼⢕⢕⢜⡕⢕⢕⣿⢱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⠑⢰⡟⢕⢕⠁⠀⢄⣼⡿⢕⢕⢕⢕⢕⢕⢕⢕⢕⢕⢕⢝⢝⢻⣿⣿⣿⣿⡟⢕⢱⣿⡟⢕⢕⢕⢕⢕⢕⢄⢕⠇⢣⣿⣿⢕⢕⢕⢕⡹⡇⢕⢕⢕⢕⢄⢕⢕⢕⢕⢕⢹⣿⣿⣿⣿⣷⣶⣶⣧⣿⣿⣿⣿⣿⣿⣿⣿⣿⣿⣿⣿⣿⣿⣿⣿⣿⣿⣿⣿⣿⣿⣿⣿⣿⣿⣿⣿⣿⣿⣿⣿⣿⣿⣿⣿⣿⣿⣿⣿⣿⣿⣿⣿⣿⣿⣿⣿⣿⡿⢏⠕⢕⢕⢕⢕⢱⣷⢕⢕⢕⡇⢕⢕⡏⢜⡔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⠁⠀⢄⡟⢕⠕⠀⠀⠀⣰⣿⢕⢕⢕⢕⢕⢕⢕⢕⢕⢕⢕⢕⢕⢕⢕⢕⢝⢝⢿⢕⢕⣿⣿⡇⢕⢕⢕⢕⢕⢕⢕⢕⢐⡟⣿⣿⢕⢕⢕⢕⢔⣿⢕⢕⢕⢕⠕⢑⢕⢕⢕⢕⢕⢻⣿⣿⣿⣿⣿⣿⣿⣿⣿⣿⣿⣿⣿⣿⣿⣿⣿⣿⣿⣿⣿⣿⣿⣿⣿⣿⣿⣿⣿⣿⣿⣿⣿⣿⣿⣿⣿⣿⣿⣿⣿⣿⣿⣿⣿⣿⣿⣿⣿⣿⣿⣿⣿⣿⡿⢫⡕⢕⢕⢕⢕⢕⢕⣸⡗⢕⢕⢕⢇⢕⢕⡇⢕⢇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⠀⢄⢁⣾⢕⠕⠀⠀⠀⢱⣿⣟⢕⢕⢕⢕⢕⢕⢕⢕⢕⢕⢕⢕⢕⢕⢕⢕⢕⢕⢕⢕⣾⣿⣿⢕⢕⢕⢕⢕⢕⢕⢕⢕⢅⢻⣿⣿⡕⢕⢕⢕⢜⠹⣧⢕⢕⢕⢔⢕⢕⢕⢕⢕⢕⢕⢹⣿⣿⣿⣿⣿⣿⣿⣿⣿⣿⣿⣿⣿⣿⣿⣿⣿⣿⣿⣿⣿⣿⣿⣿⣿⣿⣿⣿⣿⣿⣿⣿⣿⣿⣿⣿⣿⣿⣿⣿⣿⣿⣿⣿⣿⣿⣿⣿⣿⣿⣿⣿⣿⣷⡿⢕⢕⢕⢕⢕⢕⢱⣿⡇⢕⢕⢕⢸⢕⢕⡇⢕⢱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⢄⢕⠕⣸⢇⠕⠀⠀⠀⠀⣾⣿⡇⢕⢕⢕⢕⢕⢕⢕⢕⢕⢕⢕⢕⢕⢕⢕⢕⢕⢱⢱⣿⣿⣿⣿⢁⢕⢕⢕⢕⢕⢕⢕⢕⢕⢸⣿⣿⢕⢕⢕⢕⢕⢣⣻⡇⢕⢕⢕⢀⢕⢕⢕⢕⢕⢕⢑⢜⢿⣿⣿⣿⣿⣿⣿⣿⣿⣿⣿⣿⣿⣿⣿⣿⣿⣿⣿⣿⣿⣿⣿⣿⣿⣿⣿⣿⣿⣿⣿⣿⣿⣿⣿⣿⣿⣿⣿⣿⣿⣿⣿⣿⣿⣿⣿⣿⣿⣿⣿⣿⢏⢕⢕⢕⢕⢕⢕⢕⣸⣹⢕⢕⢕⢕⢕⢕⢕⡇⢕⢌⢕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⢀⢔⢕⢕⢰⢇⢕⠀⠀⠀⠀⢰⣿⡿⢕⢕⢕⢕⢕⢕⢕⢕⢕⢕⢕⢕⢕⢕⢕⢕⢕⢕⣱⣿⣿⣿⣿⡏⢕⢕⢕⢕⢕⠑⢕⢕⢕⢕⢌⣿⣿⢕⢕⢕⢕⢕⢜⢵⣿⡕⢕⢕⢕⢕⢕⢕⢕⠕⢕⢕⢕⢜⢻⣿⣿⣿⣿⣿⣿⣿⣿⣿⣿⣿⣿⣿⣿⣿⣿⣿⣿⣿⣿⣿⣿⣿⣿⣿⣿⣿⠿⠿⢿⢿⢿⢿⠿⣿⣿⣿⣿⣿⣿⣿⣿⣿⣿⣿⣿⣿⣿⢟⢕⢕⢕⢕⢕⢕⢕⢕⢱⡇⡏⢕⢕⡇⢕⢕⢕⢕⡇⢑⢕⡇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⣯⣗⡟⢁⢕⢕⢕⠑⡜⢕⠀⠀⠀⠀⠀⢸⣿⡇⢕⢕⢕⣸⣿⣿⣷⣵⣕⣕⡕⢕⢕⢕⢕⢕⢕⣼⣿⣿⣿⣿⡿⢇⢕⢕⢕⢕⢕⢕⢕⢕⢕⢕⢕⢻⣿⣇⢕⢕⢕⢕⢕⢜⢴⢿⡕⢕⢕⢔⢕⢕⠑⢔⢕⢕⢕⢕⢕⢜⢟⢿⣿⣿⣿⣿⣿⣿⣿⣿⣿⣿⣿⣿⣿⣿⣿⣿⣟⣝⣝⣕⣕⣜⡍⣍⣝⣝⠕⡕⣔⣴⣵⣵⣿⣿⣿⣿⣿⣿⣿⣿⣿⣿⡿⢏⢕⢕⢕⢕⢕⢕⢕⢕⢕⢕⡼⢸⢕⢕⢕⢕⢕⢕⢕⢕⢇⢱⢕⢕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⡟⢅⢕⢕⢕⢕⢱⢇⠁⠀⠀⠀⠀⠀⣸⣿⢇⢕⢕⢕⣿⣿⣿⣿⣿⣿⣿⣿⣿⣷⡧⢅⣱⣿⣿⣿⣿⣿⡟⢕⢕⢕⢕⢕⢕⠕⢕⢕⢕⢕⢕⢕⢱⢿⣿⡕⢕⢕⢕⢕⢕⢕⢕⢿⣕⢕⢕⢁⢁⢕⢕⢕⢕⢕⢕⢕⢕⢕⢕⢝⢻⢿⣿⣿⣿⣿⣿⣿⣿⣿⣿⣿⣿⣿⣿⣿⣿⣿⣿⣿⣿⣿⣿⣿⣿⣿⣿⣿⣿⣿⣿⣿⣿⣿⣿⣿⣿⣿⢿⢏⢕⢕⢕⢕⢕⢕⢕⢕⢕⢕⢕⢕⢱⢇⣇⢕⢕⢕⢱⢕⢕⢕⢕⢕⣿⡕⢸⢕⢸⣿⣿⡇⢕⢕⢸⣿⣿⣿⢕⢕⢕⢕⢕⢕⣿⣿⣿⣿⣿⣿⣿⣿⣿⣿⢕⢕⢕⢕⢕⢕⢕⢕⢕⢕⢕⢕⢕⢕⢕⢕⢕⢕⢕⢑⢕⢕⢕⢕⢕⢕⢕⢕⢕⢕⢕⢕⢕⢕⢕⢕⢕⢕⢕⢕⢕⢕⢕⢕⢕⢕⢕⢕⢕⢕⢕⢕⢕⠀</a:t>
            </a:r>
            <a:br/>
            <a:r>
              <a:t>⣿⣿⣿⣿⣿⣿⣿⣿⣿⣿⣿⣿⣿⠁⢕⢕⢕⢕⠑⡜⢕⠀⠀⠀⠀⠀⠀⣿⣿⢕⢕⢕⢸⣿⣿⣿⣿⣿⣿⣿⣿⣿⢏⣱⣾⣿⣿⣿⣿⡽⢝⢕⢕⠑⢕⢕⢕⢕⢔⢕⢕⢕⢕⢕⢕⢅⢘⣿⣧⢕⢕⢕⢕⢕⢕⢕⢜⢻⣧⢕⢕⢑⢕⢕⢕⢕⢕⢕⢕⢕⢕⢕⢕⢕⢕⢜⢟⢿⣿⣿⣿⣿⣿⣿⣿⣿⣿⣿⣿⣿⣿⣿⣿⣿⣿⣿⣿⣿⣿⣿⣿⣿⣿⣿⣿⣿⣿⡿⢟⢏⢕⢕⢕⢕⠑⢕⢕⢕⢕⢕⢕⢕⢕⢕⢕⡼⢱⣿⢕⢕⢕⢕⢕⠁⢕⢕⢕⣿⡇⢜⢕⢸⣿⣿⡇⢕⢕⢸⣿⣿⣿⢕⢕⢕⢕⢕⢕⢿⢿⢿⢿⢿⢿⢿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⡏⢔⢕⢕⢕⢕⢄⢇⠀⠀⠀⠀⠀⠀⠀⣿⡏⢕⢕⢕⣿⣿⣿⣿⣿⣿⣿⣿⡿⢱⣾⣿⣿⣿⣿⢟⢕⢕⢕⢕⢕⠀⢕⢕⢕⢕⢕⢕⢕⢕⢕⢕⢕⢕⢕⢞⣿⣧⢕⢕⢕⢕⢕⢕⢕⢕⢘⢷⣕⢕⢑⢕⢕⢕⢕⢕⢕⢕⢕⢕⢕⢕⢕⢕⢕⢕⢕⢝⢟⢿⣿⣿⣿⣿⣿⣿⣿⣿⣿⣿⣿⣿⣿⣿⣿⣿⣿⣿⣿⣿⣿⣿⢟⢏⢕⢕⢕⢕⢕⢕⢕⢕⢕⢕⢕⢕⢕⢕⢕⢕⢕⢕⢱⢇⣸⣿⡇⢕⢕⢕⢕⢔⢕⢕⢕⣿⡇⢕⢕⢸⣿⣿⡇⢕⢕⢸⣿⣿⣿⢕⢕⢕⢕⢕⢕⢕⢕⢕⢕⢕⢕⢕⢸⣿⣿⢕⢕⢕⢕⢕⢕⢕⢕⢕⢕⢕⢕⢕⢕⢕⢕⢕⢕⢕⢕⢕⢕⢕⢕⢕⢕⢅⢑⠕⢕⢕⢕⢕⢕⢕⢕⢕⢕⢕⢕⢕⢕⢕⢕⢕⢕⢕⢕⢕⢕⢕⢕⢕⠀</a:t>
            </a:r>
            <a:br/>
            <a:r>
              <a:t>⣿⣿⣿⣿⣿⣿⣿⣿⣿⣿⣿⣿⡇⢕⠕⠑⠁⠑⢱⢕⠀⠀⠀⠀⠀⠀⠀⢹⣏⢕⢕⢕⣿⣿⣿⣿⣿⣿⣿⢏⣵⣿⣿⣿⡿⢟⢕⢕⢕⢕⢕⢕⢕⠀⢕⢕⢕⠑⢕⢕⢕⢕⢕⢕⢑⢅⠕⢕⢸⣿⡇⢕⢕⢕⢕⢕⢕⢕⢕⢕⢝⢧⡕⢕⠕⠑⠁⠀⢔⢕⢕⢕⢕⢕⢕⢕⢕⢕⢕⢕⢕⢕⢕⢜⢝⢻⢿⣿⣿⣿⣿⣿⣿⣿⣿⣿⣿⣿⣿⡿⢟⢏⢕⢕⢕⢕⢕⢕⢕⢕⢕⢕⢕⢕⢕⢕⢕⢕⢕⢕⢕⢕⢕⢕⢇⢱⣿⣿⡇⢕⢕⢕⢕⢕⠑⢕⢱⣿⡇⢕⢕⢸⣿⣿⡇⢕⢕⢸⣿⣿⣿⢕⢕⢕⢕⢕⢕⢕⢕⢕⢕⢕⢕⢕⢸⣿⣿⢕⢕⢕⢕⢕⢕⢕⢕⢕⢕⢕⢕⢕⢕⢕⠑⠕⠕⢕⢕⢕⢕⢕⢕⢕⢕⢕⢕⢕⢑⢕⢕⢕⢕⢕⢕⢕⢕⢕⢕⢕⢕⢕⢕⢕⢕⢕⢕⢕⢕⢕⢕⢕⠀</a:t>
            </a:r>
            <a:br/>
            <a:r>
              <a:t>⣿⣿⣿⣿⣿⣿⣿⣿⣿⣿⣿⡿⢇⠑⠀⠀⠀⠀⢌⠀⠀⠀⠀⠀⠀⠀⢰⣸⡏⡕⢕⢸⣿⣿⣿⣿⣿⡟⣱⣾⣿⣿⡿⢏⢕⢕⢕⢕⢕⢕⢕⢕⢕⠀⢕⢕⢕⢄⢕⢕⢕⠕⢅⢔⢕⢕⢔⢕⢕⢘⢿⡇⢕⢕⢕⢕⢕⠕⢕⢕⠕⠑⠙⠣⡄⠀⠀⢕⢕⢕⢕⢕⢕⢕⢕⢕⢕⢕⢕⢕⢕⢕⢕⢕⢕⢕⢕⢜⢝⢟⢿⣿⣿⣿⣿⣿⠟⠋⠕⢕⢕⢕⢕⢕⢕⢕⢕⢕⢕⢕⢕⢕⢕⢁⢕⢕⢕⢕⢕⢕⢕⢕⢕⢄⢕⣾⣿⣿⣷⢕⢕⢕⢕⢕⢔⢕⢸⣿⡇⢕⢕⢸⣿⣿⡇⢕⢕⢸⣿⣿⣿⢕⢕⢕⢕⢕⢕⢕⣾⣿⢕⢕⢕⢕⢸⣿⣿⢕⢕⢕⢕⢕⢕⢕⢕⢕⢕⢕⢕⢕⢕⠑⠀⠀⠀⠀⢑⢕⢕⢕⢕⢇⢕⢕⢕⢕⢑⢔⢕⢕⢕⢕⢕⢕⢕⢕⢕⢕⢕⢕⢕⢕⢕⢕⢕⢕⢕⢕⢕⢕⠀</a:t>
            </a:r>
            <a:br/>
            <a:r>
              <a:t>⣿⣿⣿⣿⣿⣿⣿⣿⣿⡿⢇⢕⢕⠀⠀⠀⠀⠀⠑⠀⠀⠀⠀⠀⠀⢀⣾⣷⢻⡕⢕⢸⣿⣿⣿⣿⢏⣵⣿⣿⡿⢏⢕⢕⢕⢕⢕⢕⢕⢕⢕⢕⢕⠀⢕⢕⠑⢕⢕⢕⢔⢕⢕⢕⢕⢕⢕⢕⢕⢕⢜⢿⡕⢕⢕⢕⢕⠀⠁⠀⠀⠀⠀⠀⠈⠃⢕⢕⢕⢕⢕⢕⢕⢕⢕⢕⢕⢕⢕⢕⢕⢕⢕⢕⢕⢕⢕⢕⢕⢕⢕⢱⠙⠘⠉⠀⠀⠀⠀⠀⠁⠕⢕⢕⢕⢕⢕⢕⢕⢕⢕⢕⢔⢕⢕⢕⢕⢕⢕⢕⢕⢕⢕⢕⣼⣿⣿⣿⣿⢕⢕⢕⢕⢕⢕⢕⣾⣿⡇⢕⢕⢸⣿⣿⡇⢕⢕⢸⣿⣿⣿⢕⢕⢕⢕⢕⢕⢕⢹⣿⡕⢕⢕⢕⢸⣿⣿⢕⢕⢕⢕⢕⢕⢕⢕⢕⢕⢕⢕⢕⠁⠀⠀⠀⠀⢀⢕⢕⢕⢕⢕⢕⢕⢕⠕⢄⢕⢕⢕⢕⢕⢕⢕⢕⢕⢕⢕⢕⢕⢕⢕⢕⢕⢕⢕⢕⢕⢕⢕⢕⠀</a:t>
            </a:r>
            <a:br/>
            <a:r>
              <a:t>⣿⣿⣿⣿⣿⣿⣿⣿⢏⣕⢕⢕⢕⢔⠀⠀⠀⠀⠀⠀⠀⠀⠀⠀⠀⣸⣿⣿⣎⠇⡕⢸⣿⣿⡟⣱⣿⣿⣿⢟⢕⢕⢕⢕⢕⢕⢕⢕⢕⢕⢕⢕⢕⠕⢕⢕⠀⢅⢔⢕⢕⢕⢕⢕⢕⢕⢕⢕⢕⢕⢕⢕⢻⣕⢕⢕⢕⠀⠀⠀⠀⠀⠀⠀⠀⠀⢔⢕⢕⢕⢕⢕⢕⢕⢕⢕⢕⢕⢕⢕⢕⢕⢕⢕⢕⢕⢕⢕⢕⢕⣱⡏⢕⠀⠀⠀⠀⠀⠀⠀⠀⠀⠀⠑⢕⢕⢕⢕⢕⢕⢕⢕⢕⢕⢕⢕⢕⢕⢕⢕⢕⢕⢇⡕⡇⣿⣿⣿⣿⢕⢕⢕⢕⠑⢕⢕⢜⣿⡇⢕⢕⢸⣿⣿⡇⢕⢕⢸⣿⣿⣿⢕⢕⢕⢕⢕⢕⢕⢸⣿⡇⢕⢕⢕⢸⣿⣿⢕⢕⢕⢕⢕⢕⢕⢕⢕⢕⢕⢕⠁⠀⠀⠀⠀⠀⠕⢕⢕⢕⢕⠕⠀⠀⢀⢕⢕⢕⢕⢕⢕⢕⢕⢕⢕⢕⢕⢕⢕⢕⢕⢕⢕⢕⢕⢕⢕⢕⢕⢕⢕⠀</a:t>
            </a:r>
            <a:br/>
            <a:r>
              <a:t>⣿⣿⣿⣿⣿⣿⢟⣵⣿⣷⢕⢕⢕⢕⠀⠀⠀⠀⠀⠀⠀⠀⠀⠀⢄⣿⣿⣿⣿⡎⢇⢜⣿⢏⣴⣿⣿⡿⢏⢕⢕⢕⢕⢕⢕⢕⢕⢕⢕⢕⢕⢕⢕⢀⢕⢕⠀⢕⢕⢕⢕⢕⢕⢕⢕⢕⠀⢕⢕⢕⢑⡕⢕⢻⢇⢕⢕⢀⠀⠀⠀⠀⠀⠀⠀⠀⢕⢕⢕⢕⢕⢕⢕⢕⢕⢕⢕⢕⢕⢕⢕⣕⣕⣱⣑⣱⣵⣵⣵⣿⣿⢕⢕⠀⠀⠀⠀⠀⠀⠀⠀⠀⠀⠀⠑⢕⢕⢕⢕⢕⢕⢕⢕⠕⢕⢕⢕⢕⢕⢕⢕⢕⢕⢕⢌⣿⣿⣿⡿⢕⢕⢕⢕⠀⢕⢕⢕⠸⡇⢕⢕⢸⣿⣿⡇⢕⢕⢸⣿⣿⣿⢕⢕⢕⢕⢕⢕⢕⢕⣿⣷⢕⢕⢕⢸⣿⣿⢕⢕⢕⢕⢕⢕⢕⢕⢕⢕⠕⠀⠀⠀⠀⠀⠀⠀⠀⠁⠑⠑⠁⠀⠀⢀⢕⢕⢕⢕⢕⢕⢕⢕⢕⢕⢕⢕⢕⢕⢕⢕⢕⢕⢕⢕⢕⢕⢕⢕⢕⢕⢕⠀</a:t>
            </a:r>
            <a:br/>
            <a:r>
              <a:t>⣿⣿⣿⣿⣿⢏⣾⣿⣿⣿⢕⢕⢕⢕⢔⠀⠀⠀⠀⠀⠀⠀⠀⠀⣸⣿⣿⣿⣿⣿⣮⡕⢕⣾⣿⣿⢟⢕⢕⢕⢕⢕⢕⢕⢕⢕⢕⢕⢕⢕⢕⢕⢕⣑⢅⢕⢔⢕⣕⢕⢕⢕⢕⢕⢕⢕⢔⢕⢕⢕⢕⣿⣧⡕⢸⠣⢕⢕⠀⠀⠀⠀⠀⠀⠀⠀⢕⢕⢕⢕⢕⢕⢕⢕⢕⢕⢕⢕⣱⣶⣿⣿⣿⣿⣿⣿⣿⣿⣿⣿⣿⢕⢕⠀⠀⠀⠀⠀⠀⠀⠀⠀⠀⠀⠀⠑⢕⢕⢕⢕⢕⢕⢕⢔⢕⢕⢕⢕⢕⢕⢕⢕⢕⢅⠁⢹⣿⣿⢇⢕⢕⢕⢕⢀⢄⢕⢕⢕⡇⢕⢕⢸⣿⣿⡇⢕⢕⢸⣿⣿⣿⢕⢕⢕⢕⢕⠕⢕⣕⣟⣟⡑⢕⢕⢸⣿⣿⢕⢕⢕⢕⢕⢕⢕⢕⢕⠕⠀⠀⠀⠀⠀⠀⠀⠀⠀⠀⠀⠀⠀⠀⢄⢕⢕⢕⢕⢕⢕⢕⢕⢕⢕⢕⢕⢕⢕⢕⢕⢕⢕⢕⢕⢕⢕⢕⢕⢕⢕⢕⢕⠀</a:t>
            </a:r>
            <a:br/>
            <a:r>
              <a:t>⣿⣿⣿⣿⣏⣾⣿⣿⣿⣿⡇⢕⢕⢕⢕⠀⠀⠀⠀⠀⠀⠀⠀⢰⣿⣿⣿⣿⣿⣿⡿⣱⣕⣿⡿⢇⢕⢕⢕⢕⢕⢕⢕⢕⢕⢕⢕⢕⣱⣵⣷⣿⣿⣿⣇⢕⢕⢸⣿⣕⢕⢕⢕⢕⢕⢕⢕⢕⢑⢑⡕⢹⣿⡿⣵⢕⢅⢕⢔⠀⠀⠀⠀⠀⠀⠀⢕⢕⢕⢕⢕⢕⢕⢕⢕⢕⣑⣼⣿⣿⣿⣿⣿⣿⣿⣿⣿⣿⣿⣿⡇⢕⢕⢕⠀⠀⠀⠀⠀⠀⠀⠀⠀⠀⠀⠀⢕⢕⢕⢕⢕⢕⢕⢕⢕⢱⢕⢕⢕⢕⢕⢕⢕⢕⢁⢞⢿⡿⢕⢕⢕⢕⢕⠑⢕⢕⢕⢕⡇⢕⢕⢸⣿⣿⡇⢕⢕⢸⣿⣿⣿⢕⢕⢅⢔⢺⢿⣿⣿⣿⣿⣿⣿⣷⣷⣷⣽⡕⢕⢕⢕⢕⢕⢕⢕⠑⠀⠀⠀⠀⠀⢔⢔⢔⢔⠀⠀⠀⠀⠀⢔⢕⢕⢕⢕⢕⢕⢕⢕⢕⢕⢕⢕⢕⢕⢕⢕⢕⢕⢕⢕⢕⢕⢕⢕⢕⢕⢕⢕⢕⠀</a:t>
            </a:r>
            <a:br/>
            <a:r>
              <a:t>⣿⣿⣿⡟⣼⣿⣿⣿⣿⣿⣷⢕⢕⢕⢕⢕⠀⠀⠀⠀⠀⠀⢀⣾⣿⣿⣿⣿⣿⡟⣱⣿⣿⡟⢕⢕⢕⢕⢕⢕⢕⢕⢕⢕⢕⣱⣵⣿⣿⣿⣿⣿⣿⣿⣿⣇⢕⢁⢿⣿⡕⢕⢕⢕⢕⢕⢕⢕⢑⡸⣇⢌⣿⣷⣽⣷⡕⢕⢇⢔⠀⠀⠀⠀⠀⠀⢕⢕⢕⢕⢕⢕⢕⢕⠕⣰⣿⣿⣿⣿⣿⣿⣿⣿⣿⣿⣿⣿⣿⣿⢕⢕⢕⢕⠀⠀⠀⠀⠀⠀⠀⠀⠀⠀⠀⠀⠕⢕⢕⢕⢕⢕⢕⢕⢕⢕⢕⢕⢕⢕⢕⢕⢕⢕⢕⢔⢸⡇⢕⢕⢕⢕⢕⢕⢕⢕⢕⣼⡇⢕⢕⢸⢿⠿⢇⢑⢑⢘⢛⢛⢛⢑⢕⢕⢕⢕⢕⢕⢕⢝⢟⢿⣿⣿⣿⣿⣿⣿⣷⣵⡕⢕⢕⢕⠁⠀⠀⠀⠀⠀⠀⠁⢕⠕⠕⠀⠀⠀⠀⢕⢕⢕⢕⢕⢕⢕⢕⢕⢕⢕⢕⢕⢕⢕⢕⢕⢕⢕⢕⢕⢕⢕⢕⢕⢕⢕⢕⢕⢕⢕⠀</a:t>
            </a:r>
            <a:br/>
            <a:r>
              <a:t>⣿⣿⣿⢸⣿⣿⣿⣿⣿⣿⣿⢕⢕⢕⢕⢕⢐⠀⠀⠀⠀⢄⣾⣿⣿⣿⣿⣿⡟⣼⣿⣿⢏⢕⢕⢕⢕⢕⢕⢕⢕⢕⢕⣱⣾⣿⣿⣿⣿⣿⣿⣿⣿⣿⣿⣿⣧⡕⢜⣿⣇⢕⢕⢕⢕⢕⢕⢕⣧⣿⣷⢕⢻⣿⣿⣿⣿⢕⢕⠑⢕⢄⠀⠀⠀⠀⢕⢕⢕⢕⢕⢕⢕⢡⣾⣿⣿⣿⣿⣿⣿⣿⣿⣿⣿⣿⣿⣿⣿⣿⢕⢕⢕⢕⠀⠀⠀⠀⠀⠀⠀⠀⠀⠀⠀⠀⠀⢕⢕⢕⢕⢕⢕⢕⢕⢕⢕⢕⢕⢕⢕⢕⢕⢕⢑⢕⢕⢕⢕⢕⢕⢕⢕⢕⢕⢕⢸⡜⢃⢅⢔⢔⢕⢕⢕⢕⢕⢕⢕⢕⢔⢕⢕⢕⢕⢕⢕⢕⢕⢕⢕⢕⢕⢝⢻⢿⣿⣿⣿⣿⣿⣷⣵⡁⠄⠀⠀⠀⠀⠀⠀⠀⠀⠀⠀⠀⠀⢀⢕⢕⢕⢕⢕⢕⢕⢕⢕⢕⢕⢕⢕⢕⢕⢕⢕⢕⢕⢕⢕⢕⢕⢕⢕⢕⢕⢕⢕⢕⢕⢕⠀</a:t>
            </a:r>
            <a:br/>
            <a:r>
              <a:t>⣿⣿⣿⢸⣿⣿⣿⣿⣿⣿⣿⡇⢕⢕⢕⢕⢕⢔⠀⠀⢄⣾⣿⣿⣿⣿⣿⡟⣼⣿⡿⢕⢕⢕⢕⢕⢕⢕⢕⢕⢕⢕⣱⣿⣿⣿⣿⣿⣿⣿⣿⣿⣿⣿⣿⣿⣿⣿⣔⢜⠿⢕⢕⢕⢕⢕⢕⢕⢻⣿⣿⢕⢸⣿⣿⣿⣿⣇⢕⢄⠀⠁⠔⢀⠀⠀⠕⢕⢕⢕⢕⢕⢡⣿⣿⣿⣿⣿⣿⣿⣿⣿⣿⣿⣿⣿⣿⣿⡿⢏⢕⢕⢕⢕⠀⠀⠀⠀⠀⠀⠀⠀⠀⠀⠀⠀⠀⢕⢕⢕⢕⢕⢕⢕⢕⢕⢕⢕⢕⢕⢕⢕⢕⢕⢕⢕⠑⠁⠀⢀⢀⠀⠀⠑⢕⢕⢕⢳⢅⢕⢕⢕⢕⢕⢕⢕⢕⢕⢕⢕⢕⢕⢕⢕⢕⢕⢕⢕⢕⢕⢕⢕⢕⢕⢕⢕⢜⢝⢿⣿⣿⣿⣿⣿⣷⣴⡀⢄⢄⢄⢀⠀⠀⠀⠀⠀⢄⢕⢕⢕⢕⢕⢕⢕⢕⢕⢕⢕⢕⢕⢕⢕⢕⢕⢕⢕⢕⢕⢕⢕⢕⢕⢕⢕⢕⢕⢕⢕⢕⢕⠀</a:t>
            </a:r>
            <a:br/>
            <a:r>
              <a:t>⣿⣿⣿⢸⣿⣿⣿⣿⣿⣿⣿⡇⢕⢕⢕⢕⢕⢕⢕⢠⣾⣿⣿⣿⣿⣿⡟⣼⣿⡏⢕⢕⢕⢕⢕⢕⢕⢕⢕⢕⢕⣼⣿⣿⣿⣿⣿⣿⣿⣿⣿⣿⣿⣿⣿⣿⣿⣿⣿⣗⣼⢇⢕⢕⢕⢕⢕⢕⢸⣿⣿⡇⢕⢻⣿⣿⡿⣿⡇⢕⠀⠀⠀⠀⠀⠀⠀⢕⢕⢕⢕⢕⣼⣿⣿⣿⣿⣿⣿⣿⣿⣿⣿⣿⣿⣿⣿⣿⡇⢕⢕⢕⢕⢕⠀⠀⠀⠀⠀⠀⠀⠀⠀⠀⠀⠀⠀⠑⢕⢕⢕⢕⢕⢕⢕⢕⢕⢕⢕⢕⢕⢕⢕⢕⢑⠀⢄⢕⢕⢕⠕⠁⠀⠀⠁⢕⢕⢕⢣⢁⢕⢕⢕⢕⢕⢕⢕⢕⢕⢕⢕⢕⢕⢕⢕⢕⠕⢕⢕⢕⢕⢕⢕⢕⢕⢕⢕⢕⢕⢜⢝⢿⣿⣿⣿⣿⣿⣷⣕⢕⢕⠀⠀⠀⠀⢔⢕⢕⢕⢕⢕⢕⢕⢕⢕⢕⢕⢕⢕⢕⢕⢕⢕⢕⢕⢕⢕⢕⢕⢕⢕⢕⢕⢕⢕⢕⢕⢕⢕⢕⠀</a:t>
            </a:r>
            <a:br/>
            <a:r>
              <a:t>⣿⣿⣿⡇⣿⣿⣿⣿⣿⣿⣿⡇⢕⢕⢕⢕⢕⠕⠕⠕⠟⠟⠻⠿⢿⡟⣼⣿⡟⢕⢕⢕⢕⢕⢕⢕⢕⢕⢕⢕⣾⣿⣿⣿⣿⣿⣿⣿⣿⣿⣿⣿⣿⣿⣿⣿⣿⣿⣿⣿⣿⢕⢕⢕⢕⢕⢕⢕⢸⣿⣿⣧⢕⢜⣿⣿⣿⣻⢗⢕⢔⠀⠀⠀⠀⠀⠀⢑⢕⢕⢕⢰⣿⣿⣿⣿⣿⣿⣿⣿⣿⣿⣿⣿⣿⣿⣿⡿⢇⢕⢕⢕⢕⢕⠀⠀⠀⠀⠀⠀⠀⠀⠀⠀⠀⠀⠀⠀⢕⢕⢕⢕⢕⢕⢕⢕⢕⢕⢕⢕⠑⠀⠀⠀⠁⠀⠁⠑⠁⠁⠀⣠⣾⡔⠀⠀⢕⢕⢔⢇⠑⢕⢕⢕⢕⢕⢕⢕⢕⢕⢕⢕⢕⢕⢕⠑⠀⠁⠕⢕⢕⢕⢕⢕⢕⢕⢕⢕⢕⢕⢕⢕⢜⢝⢿⣿⣿⣿⣿⣿⣧⡀⠀⠀⢔⢕⢕⢕⢕⢕⢕⢕⢕⢕⢕⢕⢕⢕⢕⢕⢕⢕⢕⢕⢕⢕⢕⢕⢕⢕⢕⢕⢕⢕⢕⢕⢕⢕⢕⢕⠀</a:t>
            </a:r>
            <a:br/>
            <a:r>
              <a:t>⣿⣿⣿⡇⣿⣿⣿⣿⣿⣿⣿⣷⢕⢕⢕⢕⠕⠀⠀⠀⠀⠀⠀⠀⠀⠀⠈⠙⠑⠕⢕⢕⢕⢕⢕⢕⢕⢕⢕⣾⣿⣿⣿⣿⣿⣿⣿⣿⣿⣿⣿⣿⣿⣿⣿⣿⣿⣿⣿⣿⣿⡕⢕⢕⢕⢕⢕⢕⢕⣿⣿⣿⢕⢕⢻⣿⣿⡾⣏⢧⢕⢀⠀⠀⠀⠀⠀⠑⠕⢸⢱⣽⣿⣿⣿⣿⣿⣿⣿⣿⣿⣿⣿⣿⣿⣿⣿⣅⢓⠕⠕⠑⢕⠁⠀⠀⠀⠀⠀⠀⠀⠀⠀⠀⠀⠀⠀⠀⢕⢕⢕⢕⢕⢕⢕⢕⢕⢕⢕⢕⠀⢐⣳⣦⡔⡀⠄⠀⠀⠀⠺⣿⣿⡇⠀⠀⢕⢕⢕⢌⢇⠕⢕⢕⢕⢕⢕⢕⢕⢕⢕⠕⠕⠑⠁⠀⠀⠀⠀⠁⢑⢕⢕⢕⢕⢕⢕⢕⢕⢕⢕⢕⢕⢕⢕⢝⢻⣿⣿⣿⣿⣿⣦⣕⢕⢕⢕⢕⢕⢕⢕⢕⢕⢕⢕⢕⢕⢕⢕⢕⢕⢕⢕⢕⢕⢕⢕⢕⢕⢕⢕⢕⢕⢕⢕⢕⢕⢕⢕⢕⠀</a:t>
            </a:r>
            <a:br/>
            <a:r>
              <a:t>⢿⣿⣿⡇⣿⣿⣿⣿⣿⣿⣿⣿⢕⢕⢕⢕⠀⠀⠀⠀⠀⠀⠀⠀⠀⠀⠀⠀⠀⠀⠀⠁⠑⠕⢕⢕⢕⢕⣼⣿⣿⣿⣿⣿⣿⣿⣿⣿⣿⣿⣿⣿⣿⣿⣿⣿⣿⣿⡏⣿⣿⣇⢕⢕⢕⢕⢕⢕⢕⢻⣿⣿⡇⢕⢜⣿⣿⣿⡝⣇⢇⢕⠀⠀⠀⠀⠀⠀⢰⣷⣿⣿⣿⣿⣿⣿⣿⣿⣿⣿⣿⣿⣿⣿⣿⣿⣿⣿⣿⣿⣷⣷⡇⠀⠀⠀⠀⠀⠀⠀⠀⠀⠀⠀⠀⠀⠀⠀⠑⢕⢕⢕⢕⢕⢕⢕⢕⢕⢕⢕⠀⢜⣾⣿⡇⠑⠀⢄⢄⠀⠀⠈⠻⠇⠀⠀⢕⢕⢕⢕⢜⣇⠕⢕⢕⢕⢕⠕⠑⠁⠀⠀⠀⠀⠀⠀⠀⠀⠀⠀⢕⢕⢕⢕⢕⢕⢕⢕⢕⢕⢕⢕⢕⢕⢕⢕⢕⢜⢻⣿⣿⣿⣿⣿⣷⡕⢕⢕⢕⢕⢕⢕⢕⢕⢕⢕⢕⢕⢕⢕⢕⢕⢕⢕⢕⢕⢕⢕⢕⢕⢕⢕⢕⢕⢕⢕⢕⢕⢕⢕⠀</a:t>
            </a:r>
            <a:br/>
            <a:r>
              <a:t>⠁⢻⣿⣿⡸⣿⣿⣿⣿⣿⣿⣿⢕⢕⢕⢕⠀⠀⠀⠀⠀⠀⠀⠀⠀⠀⠀⠀⠀⠀⠀⠀⠀⠀⠀⠁⠑⠸⢿⣿⣿⣿⣿⣿⣿⣿⣿⣿⣿⣿⣿⣿⣿⣿⣿⣿⣿⣿⢇⣿⣿⣧⡕⢕⢕⢕⢕⢕⢕⢸⣿⣿⣧⢕⢕⢜⣿⣿⣿⢱⢗⣇⢔⠀⠀⠀⠀⠀⠘⣿⣿⣿⣿⣿⣿⣿⣿⣿⣿⣿⣿⣿⣿⣿⣿⣿⣿⣿⣿⣿⣿⣿⠇⠀⠀⠀⠀⠀⠀⠀⠀⠀⠀⠀⠀⠀⠀⠀⠀⢕⢕⢕⢕⢕⢕⢕⢕⢕⢕⠕⢀⠀⠹⠟⠁⠀⠀⢕⢕⢕⢔⠀⢀⠀⢀⢔⢕⢕⢕⢕⢕⢜⢕⠁⠁⠀⠀⠀⠀⠀⠀⠀⠀⠀⠀⠀⠀⠀⢀⢕⢕⢕⢕⢕⢸⠑⠑⠕⢕⢕⢕⢕⢕⢕⢕⢕⢕⢕⢕⢜⢿⣿⣿⣿⣿⣿⣧⡕⢕⢕⢕⢕⢕⢕⢕⢕⢕⢕⢕⢕⢕⢕⢕⢕⢕⢕⢕⢕⢕⢕⢕⢕⢕⢕⢕⢕⢕⢕⢕⢕⠀</a:t>
            </a:r>
            <a:br/>
            <a:r>
              <a:t>⠀⠀⠝⣿⣧⡝⣿⣿⣿⣿⡿⢕⢕⢕⢕⢕⠀⠀⠀⠀⠀⠀⠀⠀⠀⠀⠀⠀⠀⠀⠀⠀⠀⠀⠀⠀⠀⠀⠀⠈⠙⠻⢿⣿⣿⣿⣿⣿⣿⣿⣿⣿⣿⣿⣿⣿⣿⣿⢕⣿⣿⣿⣇⢕⢕⢕⢕⢕⢕⢕⢻⣿⣿⡕⢕⡕⢸⣿⣿⡇⢈⢴⡇⢄⠀⠀⠀⠀⠀⢸⣿⣿⣿⣿⣿⣿⣿⣿⣿⣿⣿⣿⣿⣿⣿⣿⣿⣿⣿⣿⢿⢝⠀⠀⠀⠀⠀⠀⠀⠀⠀⠀⠀⠀⠀⠀⠀⠀⠀⠕⢕⢕⢕⢕⢕⢕⢕⢕⢑⣿⣗⣄⢀⢀⢕⢀⠕⢕⢕⢕⢕⢇⠀⢻⣿⡇⢕⢕⢕⢕⢕⢕⢸⡔⠀⠀⠀⠀⠀⠀⠀⠀⠀⠀⢀⢄⢔⢔⢕⢕⢕⢕⢕⢕⠁⠀⠀⠀⠁⠑⢕⢕⢕⢕⢕⢕⢕⢕⢕⢕⢕⢝⢿⣿⣿⣿⣿⢇⢕⢕⢕⢕⢕⢕⢕⢕⢕⢕⢕⢕⢕⢕⢕⢕⢕⢕⢕⢕⢕⢕⢕⢕⢕⢕⢕⢕⢕⢕⢕⢕⠀</a:t>
            </a:r>
            <a:br/>
            <a:r>
              <a:t>⠀⠀⠀⠘⠋⠁⠘⢝⢝⢍⢕⢕⢕⢕⢕⢕⠀⠀⠀⠀⠀⠀⠀⠀⠀⠀⠀⠀⠀⠀⠀⠀⠀⠀⠀⠀⠀⠀⠀⠀⠀⠀⠀⠈⠙⠻⣿⣿⣿⣿⣿⣿⣿⣿⣿⣿⣿⣿⣾⣿⣿⣿⣿⡕⢕⢕⢕⢕⢕⢕⢜⣿⣿⣿⢕⢱⡕⢜⣿⣧⢅⢜⢑⡱⢄⠀⠀⠀⠀⠀⢸⣻⣿⣿⣿⣿⣿⣿⣿⣿⣿⣿⣿⣿⣿⣿⣿⣿⣿⡿⢕⠁⠀⠀⠀⠀⠀⠀⠀⠀⠀⠀⠀⠀⠀⠀⠀⠀⠀⠀⢕⢕⢕⢕⢕⢕⢕⠕⣿⣿⣷⣿⡿⢕⢕⢕⠀⠁⠁⠁⠁⠀⠀⢸⣿⡇⢕⢕⢕⢕⢕⢕⢕⢻⡔⠀⠀⠀⠀⢀⡀⢄⢔⢕⢕⢕⢕⢕⢕⢕⢕⢕⠕⠀⠀⠀⠀⠀⢄⢄⢄⢕⠕⢕⢕⢕⢕⢕⢕⢕⢕⢕⢜⢻⣿⣿⢏⢕⢕⢕⢕⢕⢕⢕⢕⢕⢕⢕⢕⢕⢕⢕⢕⢕⢕⢕⢕⢕⢕⢕⢕⢕⢕⢕⢕⢕⢕⢕⢕⢕⠀</a:t>
            </a:r>
            <a:br/>
            <a:r>
              <a:t>⢀⠀⠀⠀⢄⢀⠀⠁⠕⢕⢕⢕⢕⢕⠁⠀⠀⠀⠀⠀⠀⠀⠀⠀⠀⠀⠀⠀⠀⠀⠀⠀⠀⠀⠀⠀⠀⠀⠀⠀⠀⠀⠀⠀⠀⠀⠀⠙⠻⢿⣿⣿⣿⣿⣿⣿⣿⣿⣿⣿⣿⣿⣿⣇⢕⢕⢕⢕⢕⢕⠑⢹⣿⢿⣇⢕⢳⡕⢜⢿⡆⢔⢑⢅⢕⢀⠀⠀⠀⠀⠁⢕⢻⣿⣿⣿⣿⣿⣿⣿⣿⣿⣿⣿⣿⣿⣿⣿⣿⣟⢕⠀⠀⠀⠀⠀⠀⠀⠀⠀⠀⠀⠀⠀⠀⠀⠀⠀⠀⠀⢕⢕⢕⢕⢕⢕⢕⣸⣿⣿⣿⣿⡇⢕⢕⢕⢕⢔⢄⢠⡄⢄⣴⢸⣿⡇⢕⢕⢕⢕⢕⢕⢕⢕⢻⡔⢔⢜⢝⢝⢏⢕⢕⢕⢕⢕⢕⢕⢕⢕⢕⠁⠀⠀⠀⠀⠀⠀⠁⢕⢕⢕⠀⠁⢕⢕⢕⢕⠕⠑⠁⠀⠀⠈⠻⢏⢕⢕⢕⢕⢕⢕⢕⢕⢕⢕⢕⢕⢕⢕⢕⢕⢕⢕⢕⢕⢕⢕⢕⢕⢕⢕⢕⢕⢕⢕⢕⢕⢕⢕⠀</a:t>
            </a:r>
            <a:br/>
            <a:r>
              <a:t>⠀⢀⢄⢕⢕⢕⢀⠀⠀⠀⠁⠑⠕⠀⠀⠀⠀⠀⠀⠀⠀⠀⠀⠀⠀⠀⠀⠀⠀⢀⢀⠀⠀⠀⠀⠀⠀⠀⠀⠀⠀⠀⠀⠀⠀⠀⠀⠀⠀⠀⠈⠟⢿⣿⣿⣿⣿⣿⣿⣿⣿⣿⣿⣿⡕⢕⢕⢕⢕⢕⠀⠑⢿⡎⣿⡕⢜⣿⣕⢜⢿⡇⢅⠕⣃⡵⢀⠀⠀⠀⠀⠕⣸⣿⣿⣿⣿⣿⣿⣿⣿⣿⣿⣿⣿⣿⣿⣿⣿⡕⠀⠀⠀⠀⠀⠀⠀⠀⠀⠀⠀⠀⠀⠀⠀⠀⠀⠀⠀⠀⢕⢕⢕⢕⢕⢕⣡⣿⣿⣿⣿⡿⢕⢕⢕⢕⢕⢕⢕⢸⣿⢕⣿⡜⣿⡇⢕⢕⢕⢕⢕⢕⢕⢕⢕⢝⣇⠕⢕⢕⢕⢕⢕⢕⢕⢕⢕⢕⢕⠕⠀⠀⠀⠀⠀⠀⠀⠀⠀⠀⠀⠀⠀⠀⢀⢕⢕⠁⠀⠀⠀⠀⠀⠀⠀⠀⠑⢕⢕⢕⢕⢕⢕⢕⢕⢕⢕⢕⢕⢕⢕⢕⢕⢕⢕⢕⢕⢕⢕⢕⢕⢕⢕⢕⢕⢕⢕⢕⢕⢕⠀</a:t>
            </a:r>
            <a:br/>
            <a:r>
              <a:t>⠀⠑⠑⠑⠑⠑⠑⠐⠀⠀⠀⠀⠀⠀⠀⠀⠀⠀⠀⠀⠀⠀⠀⠀⠀⠀⠀⠐⠑⠑⠑⠀⠀⠀⠀⠀⠀⠀⠀⠀⠀⠀⠀⠀⠀⠀⠀⠀⠀⠀⠀⠀⠁⠙⠛⠛⠛⠛⠛⠛⠛⠛⠛⠛⠃⠑⠑⠑⠑⠑⠀⠀⠘⠛⠙⠃⠑⠘⠛⠃⠘⠛⠙⠘⠓⠑⠃⠀⠀⠀⠀⠀⠛⠛⠛⠛⠛⠛⠛⠛⠛⠛⠛⠛⠛⠛⠛⠛⠛⠑⠀⠀⠀⠀⠀⠀⠀⠀⠀⠀⠀⠀⠀⠀⠀⠀⠀⠀⠀⠀⠀⠑⠑⠑⠑⠑⠛⠛⠛⠛⠛⠑⠑⠑⠑⠑⠑⠘⠑⠑⠛⠃⠛⠃⠛⠃⠑⠑⠑⠑⠑⠑⠑⠑⠑⠑⠘⠃⠑⠑⠑⠑⠑⠑⠑⠑⠑⠑⠑⠀⠀⠀⠀⠀⠀⠀⠀⠀⠀⠀⠀⠀⠀⠀⠑⠑⠀⠀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⡟⣱⣻⣿⣿⣿⡿⢣⣿⣿⣿⣿⣿⢟⢕⢑⣿⣿⣻⣿⢏⢱⣾⣿⣿⣿⣿⣿⣿⣿⣿⣿⣿⢕⣿⣿⡏⢹⣿⣿⣿⣿⣿⣿⢇⣿⣿⣿⣿⣿⣿⣿⣿⣿⣿⣿⣿⣿⣿⣿⣿⣿⣿⣿⣿⣿⣿⣿⣿⣿⣿⣿⡇⢹⣿⣿⡏⢕⢕⢕⢕⢕⢔⣿⣿⣿⣿⣿⣿⣿⡇⢕⢕⢕⢕⢕⢕⢕⢕⢕⢕⢕⢕⢕⢕⢕⢕⢕⢕⢜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⢏⡾⢱⣳⣿⣿⡿⣱⣿⣿⣿⣿⣿⢏⢕⢕⣾⡿⣵⣿⢕⣱⣿⣿⣿⣿⣿⣿⣿⣿⣿⣿⢏⢜⢸⣿⣿⢕⣾⣿⣿⣿⣿⣿⣿⢕⣿⣿⣿⣿⣿⣿⣿⣿⣿⣿⣿⣿⣿⣿⣿⣿⣿⣿⣿⣿⣿⣿⣿⣿⣿⣿⣿⣿⡕⢹⣿⡇⢕⢕⢕⢕⢕⢕⢸⣿⣿⣿⣿⣿⣿⡧⢕⢕⢕⠑⠕⢕⢕⢕⢕⢕⢕⢕⢕⢕⢕⢕⢕⢕⢱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⡟⡼⢱⣧⣿⣿⡿⣱⣿⣿⣿⣿⣿⢏⢕⢱⣾⢏⣱⣿⢇⣼⣿⣿⣿⣿⣿⣿⣿⣿⣿⣿⢏⢕⢕⣼⣿⣿⢕⢼⣿⣿⣿⢟⣹⣿⢕⣿⣿⣿⣿⣿⣿⣿⣿⣿⣿⣿⣿⣿⣿⣿⣿⣿⣿⣿⣿⣿⣿⣿⣿⣿⣿⣿⣿⣇⢕⢻⡇⢕⢕⢕⢕⢕⢕⣿⣿⣿⣿⣿⣿⢹⣿⢕⢕⢀⢕⢔⢄⢕⢕⢕⢕⢕⢕⢕⢕⢕⢕⢕⣵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⡟⡰⢱⢯⣿⣿⡿⣱⣿⣿⣿⣿⣿⢏⢕⠕⣼⡵⣱⣿⣇⣾⣿⣿⣿⣿⣿⣿⣿⣿⣿⣿⡿⢕⢑⢕⣿⣿⡿⢕⢹⢟⢱⢇⣵⣿⣿⢕⢜⢿⣿⣿⣿⣿⣿⣿⣿⣿⣿⣿⣿⣿⣿⣿⣿⣿⣿⣿⣿⣿⣿⣿⣿⣿⣿⣿⣿⡕⢜⢇⢕⢕⢕⢕⢕⢕⣿⣿⣿⣿⣿⣿⢻⡟⢕⢕⢔⢔⢅⢔⢕⢻⣷⡕⢑⣅⠅⣕⢱⡕⢕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⡿⡑⢱⠯⣼⣿⡿⢱⣿⣿⣿⣿⣿⡏⢕⢕⠇⡍⣱⣿⢯⣿⣿⣿⣿⣿⣿⣿⣿⣿⣿⣿⢇⢕⢕⢕⢕⣿⣿⣗⢕⢕⢕⢕⣾⣿⣿⣿⢕⢕⢕⢝⣿⣿⣿⣿⣿⣿⣿⣿⣿⣿⣿⣿⣿⣿⣿⣿⣿⣿⣿⣿⣿⣿⣿⣿⣿⣿⡇⢕⢕⢕⢕⢕⢕⢕⢕⣿⣿⣿⣿⣿⣿⢸⡇⢕⢁⢕⢵⡅⠕⢅⠕⢝⢷⢘⠙⢕⢿⣷⣾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⢱⢡⡟⢱⣿⣽⢣⣿⣿⣿⣿⣿⡟⢕⢕⢎⢕⢳⣿⣿⣿⣿⣿⣿⣿⣿⣿⣿⣿⣿⣿⢇⢕⢕⢕⢕⢕⣿⡿⢕⢕⢕⣱⣿⣿⣿⣿⡟⢕⢕⢕⣼⣿⣿⣿⣿⣿⣿⣿⣿⣿⣿⣿⣿⣿⣿⣿⣿⣿⣿⣿⣿⣿⣿⣿⣿⣿⣿⡇⢕⢕⢕⢕⢕⢕⢕⢡⣿⣿⣿⣿⣿⡟⢸⢕⢕⢕⢕⢕⢕⢔⢔⢔⢄⠑⠕⠄⢕⢜⢏⢝⢿⢿⢿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⣿⣿⣿⢇⢕⢍⢕⣾⣿⢇⣾⣿⣿⣿⣿⣿⢕⢕⢄⢱⢇⣿⣿⣿⣿⣿⣿⣿⣿⣿⣿⣿⣿⣿⢇⢕⢕⢕⢕⢕⢕⢏⢕⣱⣕⣴⣿⣿⣿⣿⣿⡇⢕⢕⣸⣿⣿⣿⣿⣿⣿⣿⣿⣿⣿⣿⣿⣿⣿⣿⣿⣿⣿⣿⣿⣿⣿⣿⣿⣿⣿⣿⡇⢕⢕⢕⢕⢕⢕⢕⣸⣿⣿⣿⣿⢟⢇⠑⢕⢕⢕⢕⢕⢔⢑⢑⠕⠕⢕⢔⢔⢕⢕⡑⡇⢕⢕⢕⢜⢝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⡿⢿⢟⡟⢹⢝⢝⢻⢿⡟⢕⢕⢕⢕⣿⡎⣼⣿⣿⣿⣿⣿⢇⢕⠡⢕⢅⣸⣿⣿⣿⣿⣿⣿⣿⣿⣿⣿⣿⣿⢇⢕⢕⢕⢕⢕⢕⢕⣵⣿⣿⣿⣿⣿⣿⣿⣿⣿⡇⢕⢕⣿⣿⣿⣿⣿⣿⣿⣿⣿⣿⣿⣿⣿⣿⣿⣿⣿⣿⣿⣿⣿⣿⣿⣿⣿⣿⣿⣿⣿⢕⠕⠀⠁⠑⠑⠕⠛⢋⢝⢅⠕⠑⠁⢀⢀⠑⠕⠕⢕⢕⢕⢕⠅⠑⢕⢕⢕⢕⢕⢜⠕⢕⢕⢕⢕⢕⢕⢹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⢿⣟⢏⢝⣏⣵⡷⢟⣽⣷⣟⡊⢕⢑⢃⢕⢕⢕⢕⢕⢃⢱⣿⣿⣿⣿⣿⡟⢕⢕⠔⢇⢕⣿⣿⣿⣿⣿⣿⣿⣿⣿⣿⣿⣿⢇⢕⢕⢕⢕⢕⢕⢕⢕⢻⢟⢕⣼⣿⣿⣿⣿⣿⣿⢇⢕⢱⣿⣿⣿⣿⣿⣿⣿⣿⣿⣿⣿⣿⣿⣿⣿⣿⣿⣿⣿⣿⣿⣿⣿⣿⣿⣿⣿⣿⣿⢕⢕⠀⠀⠀⢀⢄⢄⢔⢔⢀⠀⠀⠀⢕⢕⢕⡱⣦⡄⢁⠑⢕⢕⢔⠄⠑⢕⢕⢕⢕⢔⠕⢅⢕⢕⢕⢕⢱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⢋⣾⣿⣇⢜⢝⢕⣵⣵⣫⡜⢝⢕⢇⢕⢕⢕⢕⢕⢕⢕⢕⣾⣿⣿⣿⣿⣿⢇⢕⢅⢜⢕⣼⣿⣿⣿⣿⣿⣿⣿⣿⣿⣿⣿⡟⢕⢕⢕⢕⢕⢕⣕⢕⢕⢕⣱⣾⢿⢿⢿⣿⣿⣿⡿⢕⢕⢸⣿⣿⣿⣿⣿⣿⣿⣿⣿⣿⣿⣿⣿⣿⣿⣿⣿⣿⣿⣿⣿⣿⣿⣿⣿⣿⣿⢻⣿⢕⢕⠀⠀⠀⠀⠀⠁⠁⠁⠀⠀⠀⢔⢕⢕⢳⣧⢹⣿⢕⢱⣴⡑⠕⢕⢔⢄⢅⢕⢕⢕⢕⢕⢕⢕⢕⣵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⢇⣿⣿⣿⣯⢕⠱⠺⢿⣿⣿⣿⣷⣷⣕⢕⢕⢕⢕⢕⢕⢕⢸⣿⣿⣿⣿⣿⡟⢕⢕⢕⢘⢱⣿⣿⣿⣿⣿⣿⣿⣿⣿⣿⣿⡿⢕⢕⢕⢕⢕⢕⢱⣿⡕⢕⡕⢿⣿⢕⢕⢕⢜⢻⣿⢇⢕⢱⣿⣿⣿⣿⡿⢹⣿⣿⣿⣿⣿⣿⣿⣿⣿⣿⣿⣿⣿⣿⣿⣿⣿⣿⣿⣿⣿⣿⢸⢟⡇⢕⠀⠀⢄⢄⢄⢀⢀⢀⠀⠀⢔⢕⢕⢕⢘⣿⡜⣿⡕⢕⣿⣿⣧⡅⠕⢕⢕⢕⢕⢕⢕⣕⣵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⡿⢏⣕⡜⢝⢟⢟⢇⢕⢕⢕⢕⢕⢝⢝⢝⢍⢅⢕⢕⢕⢕⢕⢕⣾⣿⣿⣿⢹⣿⡇⢕⢕⢕⢕⣼⣿⣿⣿⣿⣿⣿⣿⣿⣿⣿⣿⢇⢕⢕⢕⢕⢕⢕⢸⣿⢕⢸⣿⣜⣿⢇⢕⢕⢕⢕⢕⢕⢕⢸⣿⣿⣿⣿⢇⣺⣿⣿⣿⣿⣿⣿⣿⣿⣿⣿⣿⣿⣿⣿⣿⣿⣿⣿⣿⣿⣿⣿⢕⢸⢕⢕⠀⠀⢕⢕⢕⢕⢕⠕⢀⢕⢕⢕⢕⡇⢕⣿⡇⣿⣇⢕⢹⣿⢿⣿⣧⣑⢕⢕⣕⣵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⡟⢕⣾⣿⣷⡕⢕⢕⡕⢕⢕⢕⢕⢕⢕⢕⢕⢕⢕⢕⢕⢕⢕⢕⢱⣿⣿⣿⡟⢸⣿⢕⢕⢕⢕⢱⣿⣿⣿⣿⣿⣿⣿⣿⣿⣿⣿⣿⢕⢕⢕⢕⡅⢕⢕⣼⡇⢕⣿⣿⣿⣿⣷⣵⣵⣵⣵⢕⢕⢕⢕⣿⣿⣿⡟⢕⣿⣿⣿⣿⣿⣿⣿⣿⣿⣿⣿⣿⣿⣿⣿⣿⣿⣿⣿⣿⣿⣿⣿⢕⢸⢕⢕⢔⢀⠁⠑⠁⠁⢀⢔⢕⢕⢕⢕⢕⣇⢕⢸⡇⣿⣿⢇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⢏⢕⣾⢺⣿⣿⣷⣕⢕⢕⢕⢑⣱⣵⡕⢕⢕⢕⢕⢕⢕⢕⢕⢕⢕⢰⣿⣿⣿⡇⣿⣿⢕⢕⢕⢕⣾⣿⣿⣿⣿⣿⣿⣿⣿⣿⣿⣿⣿⡕⢕⢱⣿⡇⢕⢕⣿⢕⢸⣿⣿⣿⣿⣿⣿⣿⣿⣿⡧⢕⢕⢕⢻⣿⣿⢕⢕⣿⣿⣿⣿⣿⣿⣿⣿⣿⣿⣿⣿⣿⣿⣿⣿⣿⣿⣿⣿⣿⣿⣿⢕⢕⢕⢕⣰⣿⣷⣶⣶⡗⡱⢕⢕⢕⢕⢕⣑⣿⢕⢸⡇⣼⣿⢇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⢏⢕⣸⣿⣧⢝⢿⣿⣿⢕⢕⢕⢕⢜⢏⢜⢕⢕⢕⢕⢕⢕⢕⢕⢕⢕⣿⣿⣿⣿⡇⣿⣿⢕⢕⢕⢸⣿⣿⣿⣿⣿⡿⣽⣿⣿⣿⣿⣿⣿⣿⣾⣿⣿⢕⢕⢸⢇⢕⣾⣿⣿⣿⣿⣿⣿⣿⣿⣿⢇⢕⢕⢕⢸⣿⢇⢕⢕⣿⣿⣿⣿⣿⣿⣿⣿⣿⣿⣿⣿⣿⣿⣿⣿⣿⣿⣿⣿⣿⣿⡟⢕⢕⢕⢕⣿⣿⣿⣿⣿⣿⣷⢕⢕⢕⢕⢕⣿⣿⢕⢸⡇⣿⣿⡑⢸⣿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⡇⢇⢇⢟⣿⣿⣷⣜⢹⣿⣼⣷⡕⢕⢕⢕⢕⢕⢕⢕⣅⢔⢔⢕⢕⢔⢕⣿⣿⣿⣿⡇⣿⣿⢑⢕⢕⣾⣿⣿⣿⣿⡿⢱⣿⣿⣿⣿⣿⣿⣿⣿⣿⣿⣿⡜⢕⢸⢕⢱⣿⣿⣿⣿⣿⣿⣿⣿⣿⣿⢕⢕⢕⢕⣿⢏⢕⢕⢱⣿⣿⣿⣿⣿⢛⣿⣿⣿⣿⣿⣿⣿⣿⣿⣿⣿⣿⣿⣿⣿⣿⢇⢕⢕⢕⢕⣿⣿⣿⣿⣿⣿⣿⢕⢕⢕⢕⢕⣿⣿⡕⢸⡇⣿⣿⣿⢕⢿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⡟⢸⢸⡕⢅⢝⢯⢹⣿⡗⢜⢻⢿⣿⡕⢕⢕⢕⣱⣾⣿⡿⢏⢕⢕⢕⢕⢸⣿⣿⣿⣿⡇⣿⣿⢸⢇⣸⣿⣿⣿⣿⣿⢕⣾⣿⣿⣿⣿⣿⣿⣿⣿⣿⣿⡟⢕⢕⡇⢕⣾⣿⣿⣿⣿⣿⣿⣿⣿⣿⣿⢇⢅⢕⣸⢏⢕⢕⢕⢸⣿⣿⣿⣿⡇⢕⣿⣿⣿⣿⣿⣿⣿⣿⣿⣿⣿⣿⣿⣿⣿⡿⢕⢕⢕⢕⢱⣿⣿⣿⣿⣿⣿⣿⡇⢕⢕⢕⢱⣿⣿⣇⢸⢕⣿⣿⡇⢕⢸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⢸⡇⢇⢜⢕⢜⢱⢜⢕⢕⢕⢕⢝⢇⢕⢕⣾⣿⢟⢕⢕⢕⢕⢕⢕⢕⢸⣿⣿⣿⣿⡇⣿⣿⣿⢇⣿⣿⣿⣿⣿⢇⢸⣿⣿⣿⣿⣿⣿⣿⣿⢿⣿⣿⢇⢕⢕⢕⢱⣿⣿⣿⣿⣿⣿⣿⣿⣿⣿⣿⠕⢕⢕⡏⢕⢕⢕⢕⢸⣿⣿⣿⣿⢕⢕⣿⣿⡇⣿⣿⣿⣿⣿⣿⣿⢻⣿⡿⣿⣿⡇⢕⢕⢕⢕⣾⣿⣿⣿⣿⣿⣿⣿⡇⢕⢕⢕⢸⣿⣿⣿⣾⢸⣿⣿⡇⠕⢜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⡎⢿⡕⢜⢕⢕⢕⢕⢕⢕⢕⢕⢕⢕⢑⣺⣿⣿⢕⢕⢕⢕⢕⢕⣕⣵⢸⣿⣿⣿⣿⡇⣿⢿⢕⣼⣿⣿⣿⣿⢇⢕⣿⣿⣿⣿⣿⣿⣿⣿⢇⢕⣿⡏⡕⢕⢅⡕⢸⣿⣿⣿⣿⣿⣿⣿⣿⣿⣿⢙⡢⢇⢕⡕⢕⢕⢕⢕⢸⣿⣿⣿⡏⢕⢕⣿⣿⡇⢿⣿⣿⣿⣿⣿⡗⠸⣿⡇⣿⣿⢕⢕⢕⢕⢱⣿⣿⣿⣿⣿⣿⣿⣿⢇⢕⢕⢕⢱⣿⣿⡇⡟⢸⣿⣿⢕⢜⢕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⣜⢿⣕⢕⢕⢕⢕⢕⢕⢕⢕⢕⢸⣷⣜⡟⢿⢕⢕⣱⣵⣾⣿⣿⢟⣸⣿⣿⣿⣿⡇⢹⢞⢱⣿⣿⣿⡿⢕⢕⢸⣿⣿⣿⣿⣿⣿⣿⡿⢕⢸⡟⣼⡇⢕⠑⢕⣼⣿⣿⣿⣿⣿⣿⣿⣿⣿⡟⣼⣎⡴⢱⣿⡕⢕⢕⢕⢸⣿⣿⣿⢇⢕⢕⣿⣿⢕⢸⣿⣿⣿⣿⣿⢕⢌⠿⢕⠫⢇⢕⢕⢕⢕⣿⣿⣿⣿⣿⣿⣿⣿⡟⢕⢕⢕⢕⣼⣿⣿⣷⡇⣿⣿⣿⢜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⣧⡹⣧⡕⢕⢕⢕⢕⢕⢕⢕⢅⢜⢛⢿⣿⣷⣵⣕⣕⢕⢕⢕⢕⣿⣿⣿⣿⣿⡇⢸⢇⣿⣿⣿⡟⢕⢕⢕⢸⣿⣿⣿⣿⣿⣿⡿⢇⢕⡸⣱⣷⡇⢔⡕⢱⣵⣽⣝⣝⣝⣝⣝⣝⢝⢝⢕⣿⡽⢕⢝⢕⢗⢕⣕⣕⢁⣿⣿⣿⢕⢕⢕⢾⣿⢐⢽⣿⣿⣿⣿⣿⢕⢕⢜⢕⢣⢕⢕⢕⢕⢜⢻⢿⢿⢿⢿⢿⢿⢿⢕⢕⢕⢕⢱⣿⣿⣿⣹⢱⣿⣿⡟⡕⣇⣕⢜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⣷⣜⢳⢕⢕⢕⢕⢕⢕⢕⢕⣿⣧⢕⢝⢝⢟⢿⢿⣿⣷⣷⡇⣿⣿⣿⣿⣿⡇⢜⣸⣿⣿⢏⢕⢕⢕⢕⣿⣿⣿⣿⣿⣿⡟⢕⢕⢕⢱⣿⣿⡇⢸⢇⣾⣿⣿⣿⣿⣿⣿⣿⣿⣿⣿⢹⡷⣱⣿⣿⣿⣿⣿⣿⣿⡇⠳⠻⢙⢕⢕⢡⣸⣿⢸⣻⣿⣿⣿⣿⡟⢕⢕⢕⢕⢕⢕⢕⢕⣵⣷⣷⣷⣷⣷⣷⣷⣷⢇⡕⢕⢕⢕⣿⣿⣿⡏⢇⢸⣟⣿⡇⢇⢝⢕⣱⣾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⣷⣵⡕⢕⢕⢕⢕⢕⢕⢻⣿⡇⢕⢕⢕⢕⢕⢕⢜⢝⢕⣿⣿⣿⣿⣿⡇⢱⣿⣿⢏⢕⢕⢕⢕⢱⣿⣿⣿⣿⣿⡿⢕⢕⢕⢱⣿⣿⣿⡇⢜⢕⢿⢿⢿⢿⢿⢿⢿⣿⣿⣿⣿⢸⢣⣿⣿⣿⣿⣿⣿⣿⣿⣷⢕⢜⡇⢕⢸⣷⣿⡇⢱⣿⣿⣿⣿⣿⡇⢕⢕⢕⢕⢕⢕⢕⣼⣿⣿⣿⣿⣿⣿⣿⣿⣣⣾⢇⢕⣵⢕⡇⢾⣿⢕⢕⣸⢻⣿⢱⢱⣿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⣷⣵⡕⢕⢕⢕⢕⢹⣷⡕⢕⢕⢕⢻⢇⢕⢕⢕⣿⣿⣿⣿⣿⢕⣼⡿⢕⢕⢕⢕⢕⢕⢸⣿⣿⣿⣿⡿⢕⢕⢕⢕⠋⠙⠑⠑⠑⢕⠑⠑⠑⠓⠗⠗⠳⠖⢦⢵⢑⣍⢜⢘⠛⠻⢿⣿⣿⣿⣿⣿⣿⣇⢕⡇⢕⢕⢿⣿⢇⢘⣻⣿⣿⣿⣿⢕⢕⢕⠕⢅⢕⢱⢾⠟⢟⢛⢋⣝⣝⣽⣽⢝⢝⢏⢕⡺⢿⢇⢇⢜⡿⢕⢕⢃⠸⡿⢸⢕⢕⢕⢕⢄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⢇⢕⢕⠀⠘⢳⡕⢕⢕⢕⢕⢕⢕⢕⣿⣿⣿⣿⣿⢱⡿⢕⡇⢕⢕⢕⢕⢕⢸⣿⢌⢿⣿⢇⢕⢕⢕⠕⠑⠀⠀⠀⠀⠑⢀⢀⢀⢀⠀⠀⠀⠀⠀⠀⠁⠁⠕⢕⢕⢕⢔⢕⣝⡻⣿⣿⣿⣿⣿⣧⣱⢕⡜⢻⢱⡔⢜⣿⣿⣿⡟⢄⢕⢕⢕⢕⢅⢄⡔⠕⠑⠈⠁⠁⠁⠀⠀⠀⠀⠀⠀⠀⢅⢕⢕⢕⢕⢕⢕⢕⢕⢇⡇⢞⢕⢕⠀⢕⢕⢕⢕⢕⢕⢕⢕⢕⢕⢕⢕⢕⢕⢕⢕⢕⢕⢕⢕⢕⢕⢕⢕⢕⢕⢕⢕⢕⢕⢕⢕⢕⢕⢕⢕⢕⢕⢕⢕⢕⢕⢕⢕⢕⢕⢕⢕⢕⢕⢕⢕⢕⢕⢕⢕⢕⢕⠄⢕⢕⢕⢕⢕⢕⢕⢕⢕⢕⢕⢕⢕⢕⢕⢕⢕⢕⠀</a:t>
            </a:r>
            <a:br/>
            <a:r>
              <a:t>⣿⣿⣿⣿⣿⣿⣿⣿⣿⣿⣿⣿⣿⣿⣿⣿⣿⣿⣿⣿⣿⣿⣿⣿⣿⣿⣿⣿⢕⢸⣿⣿⣿⣿⣿⣿⣿⣿⣿⣿⣿⣿⣿⣿⡿⡱⢕⢕⠀⠀⠀⣱⣧⣕⡕⠕⢕⢕⢕⢕⣿⣿⣿⣿⢇⣾⢕⢴⢕⢕⢕⢕⢕⢕⢸⢏⢕⢸⡏⢕⢕⢕⠀⠀⢀⢄⢔⢔⢕⢕⢕⢕⢕⢕⢄⢔⢔⢕⢔⢔⢄⢄⢀⠀⠁⠕⢕⢳⣼⣿⣿⣿⣿⣿⣿⣿⣿⣿⣿⣧⣸⣷⡕⢘⣿⣿⢕⢕⢕⢕⡕⢕⠕⠁⠀⢀⢄⢄⢄⢄⢄⢔⢔⢔⢄⢀⠀⠀⠁⠕⢕⢕⢕⢕⢕⢕⢕⣸⢇⢑⡡⠕⢑⣥⣵⣵⣵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⣿⡿⢏⡞⢕⢕⠀⠀⠀⢀⣿⣿⣿⣿⣿⣷⢔⢔⢕⣿⣿⣿⣿⢸⢇⢔⡇⢕⢕⢕⢕⢕⢕⢜⢕⢕⢜⢕⢕⢕⠑⠀⢕⢕⣕⣵⣵⣧⣷⣧⣷⣷⢵⠕⠑⠑⠁⠑⠑⠑⠕⢕⢔⢄⢀⢕⢔⢿⣿⣿⣿⣿⣿⣿⣿⣿⣿⣿⣿⣿⣿⣿⣿⣿⡟⢕⣵⣷⣟⢇⢕⢕⢕⢕⡕⠕⠕⠕⠕⢕⢕⢕⢕⢕⢕⢕⠄⠀⠀⢅⢕⢕⢕⢕⢕⢱⣿⢱⡂⢼⠄⠰⣿⣿⡍⢻⣿⣾⣿⣿⢟⢽⢑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⢏⣵⡟⢕⢕⠑⠀⠀⠀⠘⣿⣿⣿⣿⣿⡇⢕⢕⢱⣿⣿⣿⡇⢇⢕⢱⢣⢕⢕⢕⢕⢕⢕⢕⢕⢕⢕⢕⢕⢕⢔⢄⢕⣿⣿⣿⣿⣿⣿⣿⢟⠁⠀⠀⠀⠀⠀⠀⠀⠀⠀⠀⢕⢕⣧⣕⢸⣾⣿⣿⣿⣿⣿⣿⣿⣿⣿⣿⣿⣿⣿⣿⣿⣿⣿⣿⣿⣿⡇⢕⣵⣾⢟⢁⠀⠀⠀⠀⠀⠀⠈⢷⣧⣵⣕⢕⠀⢀⢔⢕⢕⢕⢕⣵⢕⣼⣿⢘⢕⢌⢔⢕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⣿⣿⢟⣵⣿⢏⢕⢕⠑⠀⠀⠀⠀⠀⢸⣿⣿⣿⣿⢇⢕⢕⢸⣿⣿⣿⡇⢕⢕⡳⡕⢕⢕⢕⢕⢕⢕⢕⣧⣕⢕⢕⢕⢕⢕⢕⣔⢹⣿⣿⣿⣿⣿⡟⢰⢾⢷⠆⠀⠀⠀⠀⠀⠀⠀⠀⠀⢸⣿⣿⣷⣿⣿⣿⣿⣿⣿⣿⣿⣿⣿⣿⣿⣿⣿⣿⣿⣿⣿⣿⣿⣿⣷⣿⡿⢇⣤⣄⠀⠀⠀⠀⠀⠀⠀⢸⣿⣿⣿⡇⣰⣶⡇⢕⢕⢕⢱⡏⢼⣿⡟⠑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⣿⢟⣱⣿⡟⢕⢕⢕⠑⠀⠀⠀⠀⠀⠀⢸⣿⣿⣿⣿⢕⢕⢕⣸⣿⣿⣿⡇⢕⢱⢹⢕⢕⢕⢕⢕⢕⢕⢕⢿⣿⣗⡇⢕⢕⢕⢱⣿⣿⣿⣿⣿⣿⣿⡇⠀⢄⠀⠔⠀⠀⠀⠀⢄⠀⠀⢀⠀⣸⣿⣿⣿⣿⣿⣿⣿⣿⣿⣿⣿⣿⣿⣿⣿⣿⣿⣿⣿⣿⣿⣿⣿⣿⣿⣿⠋⠛⠋⠁⠀⠀⢀⠀⠀⠀⠀⢸⣿⣿⣿⣼⣿⣿⢕⢕⢕⢱⡞⢕⢻⣿⡇⠀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⣿⢟⣱⣾⡿⢏⢕⢕⢕⠑⠀⠀⠀⠀⠀⠀⠀⢸⣿⣿⣿⡟⢕⢕⢕⣿⣿⣿⣿⢕⢕⢰⣇⢕⢕⢕⢕⢕⢕⢕⢕⢸⣿⣿⠃⢕⢕⢕⢸⣿⣿⣿⣿⣿⣿⣿⡇⠀⢕⢄⠀⠀⢕⢔⠀⠁⠀⢄⢕⢰⣿⣿⣿⣿⣿⣿⣿⣿⣿⣿⣿⣿⣿⣿⣿⣿⣿⣿⣿⣿⣿⣿⣿⣿⣿⣿⣿⢀⠀⠀⠀⢔⠀⠁⠀⢄⢕⢀⣾⣿⣿⣿⣿⣿⢏⢕⢕⢑⡾⢕⢕⢸⣿⡇⠀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⡿⢣⣾⣿⢏⢕⢕⢵⢕⠑⠀⠀⠀⠀⠀⠀⠀⠀⢸⣿⣿⣿⢇⢕⢕⢑⣿⣿⣿⡟⢕⢕⢸⡕⢕⢕⢕⢱⢕⢕⢕⢕⢕⣿⣿⡕⢕⢕⢕⢸⣿⣿⣿⣿⣿⣿⣿⣷⡄⢑⢕⢀⢄⢄⢀⢄⢄⠐⠕⢳⣾⣿⣿⣿⣿⣿⣿⣿⣿⣿⣿⣿⣿⣿⣿⣿⣿⣿⣿⣿⣿⣿⣿⣿⣿⣿⣿⣿⡇⠕⢄⢀⢀⢀⢀⠔⠱⢅⣼⣿⣿⣿⣿⣿⢇⢕⢕⢱⡾⢕⢕⢕⢸⣿⡇⢀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⣿⢏⣵⣿⣿⢇⢕⢕⡮⢕⠑⠀⠀⠀⠀⠀⠀⠀⠀⠀⢸⣿⣿⡿⢕⢕⢕⢸⣾⣿⣿⢇⢕⢕⡸⡕⢕⢕⠕⢾⢕⢕⢕⢕⢕⢌⣿⡗⢕⢕⢕⢸⣿⣿⣿⣿⣿⣟⡟⢿⢿⣧⡀⠁⠕⢕⢕⢕⠑⢀⣰⣿⣿⣿⣿⣿⣿⣿⣿⣿⣿⣿⣿⣿⣿⣿⣿⣿⣿⣿⣿⣿⣿⣿⣿⣿⣿⣿⣿⣿⣿⡞⠑⢕⢕⢕⠑⢁⣰⣿⡿⢿⣿⣿⣿⡟⢕⢕⢱⡟⢕⢕⢕⢕⢸⣿⡇⣧⣵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⡿⢣⣾⣿⢟⢕⢕⢕⡜⢕⢕⠀⠀⠀⠀⠀⠀⠀⠀⠀⠀⢸⣿⣿⢇⢕⢕⢕⡲⣿⡿⡿⢕⢕⢱⠷⡇⢕⢕⡕⣼⡇⢕⢕⢕⢕⢕⢜⢕⢕⢕⢕⢸⣿⣿⣿⣿⣿⣿⣯⣥⣥⡅⠈⢁⡁⢁⣁⣡⣴⣿⣿⣿⣿⣿⣿⣿⣿⣿⣿⣿⣿⣿⣿⣿⣿⣿⣿⣿⣿⣿⣿⣿⣿⣿⣿⣿⣿⣿⣿⣿⣿⣿⣷⣄⡐⢑⠐⠙⠉⣕⣕⣿⣿⣿⢟⢕⢕⢱⢏⢕⢕⢑⢕⢕⢸⣿⡇⣿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⣵⣿⢟⢕⢕⢕⢕⢎⢕⢕⢀⠀⠀⠀⠀⠀⠀⠀⠀⠀⠀⢸⣿⡿⢕⢕⢕⢕⢟⡺⡽⢇⢕⢕⠀⢿⣿⢕⢕⢪⣘⣇⢕⢕⢕⢕⢕⢕⢕⢕⢕⢕⠠⣿⣿⣿⣿⢟⠿⠿⢿⢛⢍⢍⢐⢒⢛⠻⣿⣿⢿⣿⣿⣿⣿⣿⣿⣿⣿⣿⣿⣿⣿⣿⣿⣿⣿⣿⣿⣿⣿⣿⣿⣿⣿⣿⣿⣿⣿⣿⣿⣿⣿⣿⣿⣿⡹⡜⢯⡳⢔⢕⢿⣿⢏⢕⢕⢕⢕⢕⢕⡸⢘⢕⢕⢸⣿⡇⠈⠉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⢱⣾⢟⢕⢕⢕⢕⣱⢏⢕⢕⢕⢕⡄⠀⠀⠀⠀⠀⠀⠀⠀⠀⢸⣿⢇⢕⢕⡕⢕⡗⣫⡕⢕⢕⢕⢠⢼⣿⡇⢕⢕⠼⢻⢕⢕⢕⢕⢕⢜⡇⢕⢕⢕⢕⣿⣿⣿⣿⢇⢕⢕⢕⢕⢕⢕⢕⢕⢕⢔⢔⢔⠀⣿⣿⣿⣿⣿⣿⣿⣿⣿⣿⣿⣿⣿⣿⣿⣿⣿⣿⣿⣿⣿⣿⣿⣿⣿⣿⣿⣿⣿⣿⣿⣿⣿⡿⢍⢕⢰⢅⢇⡔⢜⢵⢇⢕⢕⢕⢕⢕⢕⢕⡇⢸⡕⢕⢕⣿⡇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⡟⣱⡿⢇⢕⢕⢔⢕⡼⢇⢕⢕⢕⢕⣾⣿⣿⣷⣧⣔⣐⢴⣄⣄⣴⣾⣿⢕⢕⣱⢇⢢⢗⡕⢕⢕⢕⢕⢸⣿⣿⡇⢕⢕⢱⢻⡕⢕⢕⢕⢕⢕⣿⢕⢕⢕⢕⢹⣿⣿⣿⡕⢕⢕⢕⢕⢕⢕⢕⢕⢕⢕⢕⢄⢄⣻⣿⣿⣿⣿⣿⣿⣿⣿⣿⣿⣿⣿⣿⣿⣿⣿⣿⣿⣿⣿⢹⣿⣿⣿⣿⣿⣿⣿⣿⣿⣿⣿⣿⣿⡇⢕⢕⢕⢱⡇⢕⢕⣵⢇⢕⢕⢕⢕⢸⢔⢕⡇⢕⢕⣿⡇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⢟⣼⢟⢕⢕⣱⢇⢱⣞⢕⢕⢕⢕⢕⣾⣿⣿⣿⣿⣿⣿⣿⣿⣷⡝⢿⣿⡇⢕⢱⡟⢕⢱⢜⢕⢕⢕⢕⢑⠘⢹⣿⡇⢕⢕⢕⢹⣧⢕⢕⢕⢕⢕⢏⢕⢕⢕⢕⢸⣿⣿⣿⣿⣧⡑⣑⣑⣕⣑⣑⣑⣑⣵⣤⣴⣿⣿⣿⣿⣿⣿⣿⣿⣿⣿⣿⣿⣿⣿⣿⣿⣿⣿⣿⣿⣿⣿⣿⣿⣿⣿⣿⣿⣿⣿⣿⣿⣿⣿⣿⣿⣿⣧⢵⢕⢕⣕⣵⣿⡟⢕⢕⢕⢕⢕⡟⢕⢕⡇⢕⢕⣿⡇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⢕⢜⢍⢕⢍⢝⢍⢍⢝⢝⢝⢝⢕⢝⢻⢟⢏⣼⢏⢕⢕⢞⢇⣱⣿⢇⢕⢕⢕⢕⢜⢟⢿⢿⣿⣿⣿⣿⣿⣿⣿⣿⣮⡻⢕⠕⣾⢇⢕⢕⢕⢕⢕⢕⢕⢕⢸⣼⣿⡇⢕⢕⢕⢔⣽⡕⢕⢕⢕⢕⠕⢕⢕⢕⢕⢕⢹⣿⣿⣿⣿⣿⣿⣿⣿⣿⣿⣿⣿⣿⣿⣿⣿⣿⣿⣿⣿⣿⣿⣿⣿⣿⣿⣿⣿⣿⣿⣿⣿⣿⣿⣿⣿⣿⣿⣿⣿⣿⣿⣿⣿⣿⣿⣿⣿⣿⣿⣿⣿⣿⣿⣷⣷⣿⡿⢏⢕⢕⢕⢕⢕⢸⣧⢕⢕⢇⢕⢕⢹⡇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⠑⢀⡾⢕⢕⠑⠀⠁⣱⣿⢇⢕⢕⢕⢕⢕⢕⢕⢕⢕⢕⢝⢟⢿⣿⣿⣿⣿⣿⢇⢕⣼⡿⢕⢕⢕⢕⢕⢕⢕⢕⢔⢸⣿⣿⡇⢕⢕⢕⢕⠻⣷⢕⢕⢕⢕⢀⠑⢕⢕⢕⢕⢕⢹⣿⣿⣿⣿⣿⣿⣿⣿⣿⣿⣿⣿⣿⣿⣿⣿⣿⣿⣿⣿⣿⣿⣿⣿⣿⣿⣿⣿⣿⣿⣿⣿⣿⣿⣿⣿⣿⣿⣿⣿⣿⣿⣿⣿⣿⣿⣿⣿⣿⣿⣿⣿⣿⣿⡿⢟⢕⢕⢕⢕⢕⢕⢕⣾⢕⢕⢕⢸⢕⢕⠸⢕⠀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⠁⠀⢀⡼⢕⢕⠁⠀⠀⢱⣿⡟⢕⢕⢕⢕⢕⢕⢕⢕⢕⢕⢕⢕⢕⢕⢕⢝⢟⢿⡟⢕⣸⣿⡇⢕⢕⢔⢕⢕⢕⢕⢕⢕⠸⣿⣿⣿⢕⢕⢕⢕⢰⣹⣇⢕⢕⢕⠕⢕⢕⢕⢕⢕⢕⢕⢹⣿⣿⣿⣿⣿⣿⣿⣿⣿⣿⣿⣿⣿⣿⣿⣿⣿⣿⣿⣿⣿⣿⣿⣿⣿⣿⣿⣿⣿⣿⣿⣿⣿⣿⣿⣿⣿⣿⣿⣿⣿⣿⣿⣿⣿⣿⣿⣿⣿⣿⣿⣿⣿⣵⡾⢕⢕⢕⢕⢕⢕⢱⣿⡕⢕⢕⢜⢕⢕⢸⢕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⠀⢄⢑⣼⢕⢕⠀⠀⠀⢰⣿⣿⢕⢕⢕⢕⢕⢕⢕⢕⢕⢕⢕⢕⢕⢕⢕⢕⢕⢕⢕⢕⣱⣿⣿⢕⢕⢕⢕⢕⢕⢕⢕⢕⢕⢔⢻⣿⡿⢕⢕⢕⢕⢕⢻⡻⡇⢕⢕⢕⢕⢕⢕⢕⢕⢕⢕⢕⠜⣿⣿⣿⣿⣿⣿⣿⣿⣿⣿⣿⣿⣿⣿⣿⣿⣿⣿⣿⣿⣿⣿⣿⣿⣿⣿⣿⣿⣿⣿⣿⣿⣿⣿⣿⣿⣿⣿⣿⣿⣿⣿⣿⣿⣿⣿⣿⣿⣿⣿⣿⣿⢟⢕⢕⢕⢕⢕⢕⢕⡟⡿⠁⠁⢕⢕⢇⢕⢸⢕⡇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⢄⢕⠕⣱⢇⢕⠀⠀⠀⠀⣼⣿⢇⢕⢕⢕⢕⢕⢕⢕⢕⢕⢕⢕⢕⢕⢕⢕⢕⢕⢕⢕⣼⣿⣿⡿⢄⢕⢕⢕⢕⠕⢕⢕⢕⢕⢕⢼⣾⢧⢕⢕⢕⢕⢕⢍⢜⢿⡕⢕⢕⢔⢕⢕⢕⢕⢕⠕⢕⢕⢜⢻⣿⣿⣿⣿⣿⣿⣿⣿⣿⣿⣿⣿⣿⣿⣿⣿⣿⣿⣿⣿⣿⡿⡟⢟⢝⢝⢝⢕⢕⢕⣜⣕⡝⢻⣿⣿⣿⣿⣿⣿⣿⣿⣿⣿⣿⣿⣿⣿⡿⢇⢕⢕⢕⢕⢕⢕⢕⢸⢳⡇⣰⡕⢕⢕⢕⢕⢸⢕⢱⠑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⠑⢀⢕⢕⢕⢰⢇⢕⠀⠀⠀⠀⢰⣿⡿⢕⢕⢕⢕⢕⢕⢕⢕⢕⢕⢕⢕⢕⢕⢕⢕⢕⢕⢕⣼⣿⣿⣿⡇⢕⢕⢕⢕⢕⢔⢕⢕⢕⢕⢕⢜⣿⣵⡕⢕⢕⢕⢕⢕⢕⢝⣿⡕⢕⢕⢑⢕⢕⢕⢑⢕⢕⢕⢕⢕⢜⢻⢿⣿⣿⣿⣿⣿⣿⣿⣿⣿⣿⣿⣿⣿⣿⣿⣿⣿⢝⣎⣝⣍⠍⢍⢝⣝⣝⢝⠍⣍⣝⣅⣿⣿⣿⣿⣿⣿⣿⣿⣿⣿⣿⣿⢟⢏⢕⢕⢕⢕⢕⢕⢕⢕⢕⡟⣸⢕⣿⣧⢕⢕⢕⢕⢸⢕⢔⡕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⣶⣿⣟⢏⢄⢕⢕⢕⢁⡎⢕⠀⠀⠀⠀⠀⣸⣿⡇⢕⢕⢕⣸⣿⣷⣷⣵⣕⣕⢕⢕⢕⢕⢕⢕⢕⣱⣿⣿⣿⣿⣿⢕⢕⢕⢕⢕⠕⢕⢕⢕⢕⢕⢕⢔⠺⣽⣇⢕⢕⢕⢕⢕⢕⢕⢨⣿⣕⢕⢕⠕⢕⢅⢕⢕⢕⢕⢕⢕⢕⢕⢕⢝⢻⢿⣿⣿⣿⣿⣿⣿⣿⣿⣿⣿⣿⣿⣿⣿⣿⣿⣿⣿⣿⣿⣿⣿⣿⣿⣿⣿⣿⣿⣿⣿⣿⣿⣿⣿⣿⣿⣿⢟⢋⢕⢕⢕⢕⢕⢕⢕⢕⢕⢕⢕⢸⢑⢇⢕⢹⣿⢕⢕⢕⢕⢜⢕⢕⢇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⢏⢄⢕⢕⢕⢕⢸⢕⠀⠀⠀⠀⠀⠀⣿⣿⢕⢕⢕⢱⣿⣿⣿⣿⣿⣿⣿⣿⣷⣷⣧⢅⢕⣾⣿⣿⣿⣿⣿⢇⠁⢕⢕⢕⢕⢕⢕⢕⢕⢕⢕⢕⢕⢅⢿⣿⢕⢕⢕⢕⢕⢕⢕⢕⢜⠻⣧⢕⢕⢄⢕⢕⢕⢕⢕⢕⢕⢕⢕⢕⢕⢕⢕⢝⢟⢿⣿⣿⣿⣿⣿⣿⣿⣿⣿⣿⣿⣿⣿⣿⣿⣿⣿⣿⣿⣿⣿⣿⣿⣿⣿⣿⣿⣿⣿⣿⡿⢟⢝⢕⢕⢕⢕⢕⢕⢕⢕⢕⢕⢕⢕⢕⢕⡏⢜⢕⢕⢸⣿⢕⢕⢕⢕⢕⢱⢕⢱⢕⢸⣿⣿⡇⢕⢕⢸⣿⣿⣿⢕⢕⢕⢕⢕⢕⣿⣿⣿⣿⣿⣿⣿⣿⣿⣿⢕⢕⢕⢕⢕⢕⢕⢕⢕⢕⢕⢕⢕⢕⢕⢕⢕⢕⢕⢕⠕⢕⢕⢕⢕⢕⢕⢕⢕⢕⢕⢕⢕⢕⢕⢕⢕⢕⢕⢕⢕⢕⢕⢕⢕⢕⢕⢕⢕⢕⢕⢕⢕⠀</a:t>
            </a:r>
            <a:br/>
            <a:r>
              <a:t>⣿⣿⣿⣿⣿⣿⣿⣿⣿⣿⣿⣿⡟⢄⢕⢕⢕⢕⢄⢇⠑⠀⠀⠀⠀⠀⢄⣿⡏⢕⢕⢕⣼⣿⣿⣿⣿⣿⣿⣿⣿⣿⡿⢏⣵⣿⣿⣿⣿⣿⢏⢕⢕⢔⢕⢕⢕⢕⢕⢕⢕⢕⢕⢕⢕⢕⢕⢄⢿⣷⡕⢕⢕⢕⢕⢕⢕⢕⢕⢜⢳⣕⢕⢕⢕⢕⢕⢕⢕⢕⢕⢕⢕⢕⢕⢕⢕⢕⢕⢜⢝⢻⢿⣿⣿⣿⣿⣿⣿⣿⣿⣿⣿⣿⣿⣿⣿⣿⣿⣿⣿⣿⣿⣿⣿⡿⢟⢏⢕⢕⢕⢕⢕⢕⢕⢕⢕⢕⢕⢕⢕⢕⢕⢕⢕⡸⢕⡇⢕⢕⢔⣿⡇⢕⢕⢕⢕⢸⡇⢜⢕⢸⣿⣿⡇⢕⢕⢸⣿⣿⣿⢕⢕⢕⢕⢕⢕⢿⢿⢿⢿⢿⢿⢿⢿⣿⣿⢕⢕⢕⢕⢕⢕⢕⢕⢕⢕⢕⢕⢕⢕⢕⢕⢕⢕⢕⢕⢕⢔⢅⢑⠕⢕⢕⢕⢕⢕⢕⢕⢕⢕⢕⢕⢕⢕⢕⢕⢕⢕⢕⢕⢕⢕⢕⢕⢕⢕⢕⢕⢕⠀</a:t>
            </a:r>
            <a:br/>
            <a:r>
              <a:t>⣿⣿⣿⣿⣿⣿⣿⣿⣿⣿⣿⣿⡇⢕⢕⢕⢕⢕⢸⢕⠀⠀⠀⠀⠀⠀⢸⣿⡇⢕⢕⢱⣿⣿⣿⣿⣿⣿⣿⣿⣿⢟⣱⣿⣿⣿⣿⡿⢏⢕⢕⢕⢕⢕⢕⢕⢕⢄⢕⢕⢕⢕⢕⢕⢕⢕⠁⢕⢘⠻⣧⢕⢕⢕⢕⢕⢕⢕⢕⢅⢔⢝⢣⡕⢑⢕⢕⢕⢕⢕⢕⢕⢕⢕⢕⢕⢕⢕⢕⢕⢕⢕⢕⢜⢝⢻⢿⣿⣿⣿⣿⣿⣿⣿⣿⣿⣿⣿⣿⣿⣿⡿⢟⢏⢕⢕⢕⢕⢕⢕⢕⢕⢕⢔⢕⢕⢕⢕⢕⢕⢕⢕⢕⢕⢱⢇⣸⣷⢕⢕⢕⢸⡇⢕⢀⢕⢕⢸⡇⢕⡕⢸⣿⣿⡇⢕⢕⢸⣿⣿⣿⢕⢕⢕⢕⢕⢕⢕⢕⢕⢕⢕⢕⢕⢸⣿⣿⢕⢕⢕⢕⢕⢕⢕⢕⢕⢕⢕⢕⢕⢕⢕⢕⢕⢕⢕⢕⢕⢕⢕⢕⢕⢔⢅⠕⢕⢕⢕⢕⢕⢕⢕⢕⢕⢕⢕⢕⢕⢕⢕⢕⢕⢕⢕⢕⢕⢕⢕⢕⢕⠀</a:t>
            </a:r>
            <a:br/>
            <a:r>
              <a:t>⣿⣿⣿⣿⣿⣿⣿⣿⣿⣿⣿⣿⡇⢕⠕⠑⠅⠀⡇⠀⠀⠀⠀⠀⠀⠀⢕⣿⡇⢕⢕⢸⣿⣿⣿⣿⣿⣿⣿⡟⢑⣾⣿⣿⣯⢟⢏⢕⢕⢕⢕⢕⢕⢕⢕⢕⠁⢕⢕⢕⢕⢕⢕⢕⢕⢑⢕⢕⢕⢕⡻⣧⢕⢕⢕⢕⢕⠕⢅⢕⢕⢕⢕⢜⢣⢕⠑⠁⢕⢕⢕⢕⢕⢕⢕⢕⢕⢕⢕⢕⢕⢕⢕⢕⢕⢕⢕⢜⢝⢟⢿⣿⣿⣿⣿⣿⣿⡿⢟⢏⢕⢕⢕⢕⢕⢕⢕⢕⢕⢕⢕⢕⢕⢕⢕⢕⢕⢕⢕⢕⢕⢕⢕⢕⢜⢱⣿⣿⢕⢕⢕⢕⢕⢕⢕⢕⢕⣿⡇⢕⢕⢸⣿⣿⡇⢕⢕⢸⣿⣿⣿⢕⢕⢕⢕⢕⢕⢕⢕⢕⢕⢕⢕⢕⢸⣿⣿⢕⢕⢕⢕⢕⢕⢕⢕⢕⢕⢕⢕⢕⢕⢕⢕⠕⢕⢕⢕⢕⢕⢕⢕⢕⢕⢕⢕⢔⢑⢕⢕⢕⢕⢕⢕⢕⢕⢕⢕⢕⢕⢕⢕⢕⢕⢕⢕⢕⢕⢕⢕⢕⠀</a:t>
            </a:r>
            <a:br/>
            <a:r>
              <a:t>⣿⣿⣿⣿⣿⣿⣿⣿⣿⣿⣿⡿⢇⠑⠀⠀⠄⢄⢕⠀⠀⠀⠀⠀⠀⠀⢕⣿⢸⢕⢕⣿⣿⣿⣿⣿⣿⣿⢏⣵⣿⣿⣿⢟⢕⢕⢕⢕⢕⢕⢕⢕⢕⢕⢕⢕⢐⢕⢕⢕⢕⢕⠕⢅⢔⢕⢕⢕⢕⢕⢕⢿⣧⢕⢕⢕⢕⢄⢕⢕⢕⠕⠑⠁⠀⠀⠑⢔⢕⢕⢕⢕⢕⢕⢕⢕⢕⢕⢕⢕⢕⢕⢕⢕⢕⢕⢕⢕⢕⢕⢕⢕⢝⠋⠟⠋⠁⠁⠕⢕⢕⢕⢕⢕⢕⢕⢕⢕⢕⢕⢕⢕⢕⢕⢕⢕⢕⢕⢕⢕⢕⢕⢕⢜⢕⣿⣿⣿⡕⢕⢕⢕⢕⢕⢕⠑⢕⣿⡇⢕⢕⢸⣿⣿⡇⢕⢕⢸⣿⣿⣿⢕⢕⢕⢕⢕⢕⢕⣾⣿⢕⢕⢕⢕⢸⣿⣿⢕⢕⢕⢕⢕⢕⢕⢕⢕⢕⢕⢕⢕⢕⠕⠀⠀⠀⠁⠑⢕⢕⢕⢕⢧⢕⢕⢕⢕⠕⢕⢕⢕⢕⢕⢕⢕⢕⢕⢕⢕⢕⢕⢕⢕⢕⢕⢕⢕⢕⢕⢕⢕⠀</a:t>
            </a:r>
            <a:br/>
            <a:r>
              <a:t>⣿⣿⣿⣿⣿⣿⣿⣿⣿⡿⢕⢕⢕⠀⠀⠀⠀⢕⠀⠀⠀⠀⠀⠀⠀⢀⣾⡼⡇⢕⢕⣿⣿⣿⣿⣿⡟⣱⣾⣿⣿⢟⢕⢕⢕⢕⢕⢕⢕⢕⢕⢕⢕⠑⢕⢕⠀⢕⢕⠕⢑⢔⢕⢕⢕⢕⢕⢕⢕⢕⢕⢕⢝⣧⢕⢕⢕⠑⠁⠀⠀⠀⠀⠀⠀⠀⠀⢕⢕⢕⢕⢕⢕⢕⢕⢕⢕⢕⢕⢕⢕⢕⢕⢕⢕⢕⢕⢕⢕⢕⢕⢱⡇⠀⠀⠀⠀⠀⠀⠀⠁⠑⢕⢕⢕⢕⢕⢕⢕⢕⢕⢕⠑⢕⢕⢕⢕⢕⢕⢕⢕⢕⢕⢱⣾⣿⣿⣿⡇⢕⢕⢕⢕⢕⢔⢄⢸⣿⡇⢕⢕⢸⣿⣿⡇⢕⢕⢸⣿⣿⣿⢕⢕⢕⢕⢕⢕⢕⢹⣿⡕⢕⢕⢕⢸⣿⣿⢕⢕⢕⢕⢕⢕⢕⢕⢕⢕⢕⢕⢕⠑⠀⠀⠀⠀⠀⢕⢕⢕⢕⢕⢕⢕⢕⢕⢁⢕⢕⢕⢕⢕⢕⢕⢕⢕⢕⢕⢕⢕⢕⢕⢕⢕⢕⢕⢕⢕⢕⢕⢕⠀</a:t>
            </a:r>
            <a:br/>
            <a:r>
              <a:t>⣿⣿⣿⣿⣿⣿⣿⣿⢏⡕⢕⢕⢕⢄⠀⠀⠀⢕⠀⠀⠀⠀⠀⠀⠀⣸⣿⣧⢻⣕⢕⣿⣿⣿⣿⢏⣵⣿⣿⡿⢏⢕⢕⢕⢕⢕⢕⢕⢕⢕⢕⢕⢕⠀⢕⢕⢀⢕⢕⢕⢕⢕⢕⢕⢕⢕⢀⢕⢕⠄⢱⣕⢕⢜⠣⢕⢕⢑⠀⠀⠀⠀⠀⠀⠀⠀⠀⢕⢕⢕⢕⢕⢕⢕⢕⢕⢕⢕⢕⢕⢕⢕⢕⢕⢕⢕⢕⢕⢕⢕⣵⣿⢕⠀⠀⠀⠀⠀⠀⠀⠀⠀⠀⠑⢕⢕⢕⢕⢕⢕⢕⢕⢕⢕⢕⢕⢕⢕⢕⢕⢕⢕⢱⢻⢹⣿⣿⣿⡇⢕⢕⢕⢕⠀⢕⢕⢸⣿⡇⢕⢕⢸⣿⣿⡇⢕⢕⢸⣿⣿⣿⢕⢕⢕⢕⢕⢕⢕⢸⣿⡇⢕⢕⢕⢸⣿⣿⢕⢕⢕⢕⢕⢕⢕⢕⢕⢕⢕⢕⠁⠀⠀⠀⠀⠀⢕⢕⢕⢕⢕⢕⠁⠀⠁⢔⢕⢕⢕⢕⢕⢕⢕⢕⢕⢕⢕⢕⢕⢕⢕⢕⢕⢕⢕⢕⢕⢕⢕⢕⢕⠀</a:t>
            </a:r>
            <a:br/>
            <a:r>
              <a:t>⣿⣿⣿⣿⣿⣿⢟⣵⣿⡇⢕⢕⢕⢕⠀⠀⠀⠀⠀⠀⠀⠀⠀⠀⢔⣿⣿⣿⣧⢕⡕⣿⣿⡿⣱⣾⣿⣿⢟⢕⢕⢕⢕⢕⢕⢕⢕⢕⢕⢕⢕⢕⢕⠑⢕⢕⢄⢕⢕⢕⢕⢕⢕⢕⢕⢕⢕⢕⢕⢕⡕⢿⣧⢕⢕⠓⡕⢕⠀⠀⠀⠀⠀⠀⠀⠀⠀⢕⢕⢕⢕⢕⢕⢕⢕⢕⢕⢕⢕⢕⣕⣵⣵⣵⣵⣥⣷⣷⣷⣿⣿⡇⢕⢄⠀⠀⠀⠀⠀⠀⠀⠀⠀⠀⠁⢕⢕⢕⢕⢕⢕⢕⢕⢕⢅⢕⢕⢕⢕⢕⢕⢕⢔⢅⡕⢿⣿⣿⢕⢕⢕⢕⢕⠀⠕⢅⢸⣿⡇⢕⢕⢸⣿⣿⡇⢕⢕⢸⣿⣿⣿⢕⢕⢕⢕⢕⢕⢕⢕⣿⣷⢕⢕⢕⢸⣿⣿⢕⢕⢕⢕⢕⢕⢕⢕⢕⢕⢕⠁⠀⠀⠀⠀⠀⠀⠀⠑⠕⠕⠑⠀⠀⠀⢕⢕⢕⢕⢕⢕⢕⢕⢕⢕⢕⢕⢕⢕⢕⢕⢕⢕⢕⢕⢕⢕⢕⢕⢕⢕⢕⠀</a:t>
            </a:r>
            <a:br/>
            <a:r>
              <a:t>⣿⣿⣿⣿⣿⢇⣾⣿⣿⣿⢕⢕⢕⢕⢄⠀⠀⠀⠀⠀⠀⠀⠀⠀⣼⣿⣿⣿⣿⣷⡵⢸⢟⣱⣿⣿⡿⢏⢕⢕⢕⢕⢕⢕⢕⢕⢕⢕⢕⢕⣕⣵⣵⣷⢕⢕⢕⣿⣿⣷⡷⡇⢕⢕⢕⢕⢕⢕⢕⢐⡕⢸⣿⣷⣧⡕⢜⢕⢔⠀⠀⠀⠀⠀⠀⠀⠀⢕⢕⢕⢕⢕⢕⢕⢕⢕⢕⢕⣱⣾⣿⣿⣿⣿⣿⣿⣿⣿⣿⣿⣿⢕⢕⢕⠀⠀⠀⠀⠀⠀⠀⠀⠀⠀⠀⠑⢕⢕⢕⢕⢕⢕⢕⢕⢕⢕⢕⢕⢕⢕⢕⢕⢕⡇⢱⠻⣿⡟⢕⢕⢕⢕⢕⠀⠅⢕⢔⣿⡇⢕⢕⢸⣿⣿⡇⢕⢕⢸⣿⣿⣿⢕⢕⢕⢕⢕⢕⢕⢕⢿⢿⢕⢕⢕⢸⣿⣿⢕⢕⢕⢕⢕⢕⢕⢕⢕⢕⠀⠀⠀⠀⠀⠀⠀⠀⠀⠀⠀⠀⠀⠀⢀⢕⢕⢕⢕⢕⢕⢕⢕⢕⢕⢕⢕⢕⢕⢕⢕⢕⢕⢕⢕⢕⢕⢕⢕⢕⢕⢕⢕⠀</a:t>
            </a:r>
            <a:br/>
            <a:r>
              <a:t>⣿⣿⣿⣿⢏⣾⣿⣿⣿⣿⡕⢕⢕⢕⢕⠀⠀⠀⠀⠀⠀⠀⠀⢰⣿⣿⣿⣿⣿⣿⣿⢇⣼⣿⣿⢟⢕⢕⢕⢕⢕⢕⢕⢕⢕⢕⢕⣱⣷⣿⣿⣿⣿⣿⣧⢕⢔⢿⣿⣿⣿⣧⢕⢕⢕⢕⢕⢕⠑⢃⣿⢕⣿⣿⣿⣿⣧⢕⢕⢔⢀⠀⠀⠀⠀⠀⠀⢕⢕⢕⢕⢕⢕⢕⢕⢕⣑⣼⣿⣿⣿⣿⣿⣿⣿⣿⣿⣿⣿⣿⡿⢕⢕⢕⠀⠀⠀⠀⠀⠀⠀⠀⠀⠀⠀⠀⢕⢕⢕⢕⢕⢕⢕⢕⢕⢕⢕⢕⢕⢕⢕⢕⢕⢕⡔⢔⣿⢇⢕⢕⢕⢕⢕⠀⢔⢕⢕⣿⡇⢕⢕⢸⣿⣿⡇⢕⢕⢸⣿⣿⣿⢕⢕⠕⢡⢵⣶⣾⣿⣿⣿⣿⣷⣷⣮⣽⣝⡕⢕⢕⢕⢕⢕⢕⢕⠕⠀⠀⠀⠀⠀⢄⢄⢔⢄⠀⠀⠀⠀⠀⢄⢕⢕⢕⢕⢕⢕⢕⢕⢕⢕⢕⢕⢕⢕⢕⢕⢕⢕⢕⢕⢕⢕⢕⢕⢕⢕⢕⢕⢕⠀</a:t>
            </a:r>
            <a:br/>
            <a:r>
              <a:t>⣿⣿⣿⡏⣾⣿⣿⣿⣿⣿⣇⢕⢕⢕⢕⢕⠀⠀⠀⠀⠀⠀⢀⣾⣿⣿⣿⣿⣿⣿⢏⣾⣿⣿⢏⢕⢕⢕⢕⢕⢕⢕⢕⢕⢕⣵⣿⣿⣿⣿⣿⣿⣿⣿⣿⣧⡕⢜⣿⣿⣿⣿⢕⢕⢕⢕⢕⢕⢢⣾⣿⢕⢸⣿⣿⣿⣟⡕⢕⠁⠕⢄⠀⠀⠀⠀⠀⢕⢕⢕⢕⢕⢕⢕⢕⣴⣿⣿⣿⣿⣿⣿⣿⣿⣿⣿⣿⣿⣿⣿⡇⢕⢕⢕⠀⠀⠀⠀⠀⠀⠀⠀⠀⠀⠀⠀⠕⢕⢕⢕⢕⢕⢕⢕⢕⢕⢕⢕⢕⢕⢕⢕⢕⢕⢕⢘⢩⢕⢕⢕⢕⢕⢕⢀⢕⢕⡸⣿⡇⢕⢕⢸⣿⡿⠇⢕⢕⢸⢿⢿⠿⠕⢅⢕⢕⢕⢕⢕⢝⢝⢻⢿⣿⣿⣿⣿⣿⣿⣷⣕⡕⢕⢕⢕⠑⠀⠀⠀⠀⠀⠀⠁⢕⢕⢕⠀⠀⠀⠀⢔⢕⢕⢕⢕⢕⢕⢕⢕⢕⢕⢕⢕⢕⢕⢕⢕⢕⢕⢕⢕⢕⢕⢕⢕⢕⢕⢕⢕⢕⢕⠀</a:t>
            </a:r>
            <a:br/>
            <a:r>
              <a:t>⣿⣿⣿⢸⣿⣿⣿⣿⣿⣿⣿⢕⢕⢕⢕⢕⢀⠀⠀⠀⠀⢄⣾⣿⣿⣿⣿⣿⣿⢇⣾⣿⡟⢕⢕⢕⢕⢕⢕⢕⢕⢕⢕⢱⣾⣿⣿⣿⣿⣿⣿⣿⣿⣿⣿⣿⣿⣕⢜⣿⣿⣿⡕⢕⢕⢕⢕⢕⢸⣿⣿⡇⢜⣿⣿⣿⣿⣷⢕⢕⠀⠁⠐⠀⠀⠀⠀⢕⢕⢕⢕⢕⢕⣡⣶⣿⣿⣿⣿⣿⣿⣿⣿⣿⣿⣿⣿⣿⣿⣿⢇⢕⢕⢕⠀⠀⠀⠀⠀⠀⠀⠀⠀⠀⠀⠀⠀⢕⢕⢕⢕⢕⢕⢕⢕⢕⢕⢕⢕⢕⢕⢕⢕⢕⢕⢜⢕⠑⠑⠁⠁⠁⠑⢕⢕⢜⣧⠻⢇⢑⢅⢕⢔⢕⢕⢕⢕⢕⢕⢕⢅⢕⢕⢕⢕⢕⢕⢕⢕⢕⢕⢕⢜⢝⢻⢿⣿⣿⣿⣿⣿⣷⣕⡑⢔⠀⠀⠀⠀⠀⠀⠀⠀⠀⠀⠀⠀⠀⢔⢕⢕⢕⢕⢕⢕⢕⢕⢕⢕⢕⢕⢕⢕⢕⢕⢕⢕⢕⢕⢕⢕⢕⢕⢕⢕⢕⢕⢕⢕⢕⠀</a:t>
            </a:r>
            <a:br/>
            <a:r>
              <a:t>⣿⣿⣿⢸⣿⣿⣿⣿⣿⣿⣿⢕⢕⢕⢕⢕⢕⢄⠀⠀⢄⣾⣿⣿⣿⣿⣿⣿⢇⣾⣿⢏⢕⢕⢕⢕⢕⢕⢕⢕⢕⢕⣱⣿⣿⣿⣿⣿⣿⣿⣿⣿⣿⣿⣿⣿⣿⣿⣷⣼⣿⣿⢕⢕⢕⢕⢕⢕⢸⣿⣿⡇⢕⢹⣿⣿⣿⣿⣇⢕⢀⠀⠀⠀⠀⠀⠀⢕⢕⢕⢕⢕⢡⣿⣿⣿⣿⣿⣿⣿⣿⣿⣿⣿⣿⣿⣿⣿⣿⢏⢕⢕⢕⢕⠀⠀⠀⠀⠀⠀⠀⠀⠀⠀⠀⠀⠀⢕⢕⢕⢕⢕⢕⢕⢕⢕⢕⢕⢕⢕⢕⢕⢕⢕⢕⠑⠀⢄⢔⢔⢔⠀⠀⠀⠕⢕⢜⡇⠕⢕⢕⢕⢕⢕⢕⢕⢕⢕⢕⢕⢕⢕⢕⢕⢕⢕⢕⢕⢕⢕⢕⢕⢕⢕⢕⢕⢝⢟⢿⣿⣿⣿⣿⣿⣷⣅⡀⢀⢀⢀⢀⠀⠀⠀⠀⠀⢀⢕⢕⢕⢕⢕⢕⢕⢕⢕⢕⢕⢕⢕⢕⢕⢕⢕⢕⢕⢕⢕⢕⢕⢕⢕⢕⢕⢕⢕⢕⢕⢕⢕⠀</a:t>
            </a:r>
            <a:br/>
            <a:r>
              <a:t>⣿⣿⣿⢸⣿⣿⣿⣿⣿⣿⣿⡇⢕⢕⢕⢕⢕⢕⢔⠄⠟⠟⠛⠿⠿⢿⣿⢇⣾⣿⢇⢕⢕⢕⢕⢕⢕⢕⢕⢕⢕⣼⣿⣿⣿⣿⣿⣿⣿⣿⣿⣿⣿⣿⣿⣿⣿⣿⣿⣿⣿⣿⢇⢕⢕⢕⢕⢕⢘⣿⣿⣳⢕⢜⣿⣿⣿⣿⣿⡕⢕⠀⠀⠀⠀⠀⠀⢕⢕⢕⢕⠕⣸⣿⣿⣿⣿⣿⣿⣿⣿⣿⣿⣿⣿⣿⣿⣿⢏⢕⢕⢕⢕⢕⠀⠀⠀⠀⠀⠀⠀⠀⠀⠀⠀⠀⠀⠀⢕⢕⢕⢕⢕⢕⢕⢕⢕⢕⢕⢕⢕⠑⠑⠑⠄⠀⠕⢕⢕⠕⠁⠀⣠⠀⠀⢕⢕⢸⡕⢕⢕⢕⢕⢕⢕⢕⢕⢕⢕⢕⢕⢕⢕⢕⢕⢕⢕⢕⢕⢕⢕⢕⢕⢕⢕⢕⢕⢕⢕⢜⢟⢿⣿⣿⣿⣿⣿⣷⣕⢕⢕⠀⠀⠀⠀⢄⢕⢕⢕⢕⢕⢕⢕⢕⢕⢕⢕⢕⢕⢕⢕⢕⢕⢕⢕⢕⢕⢕⢕⢕⢕⢕⢕⢕⢕⢕⢕⢕⢕⢕⠀</a:t>
            </a:r>
            <a:br/>
            <a:r>
              <a:t>⣿⣿⣿⢸⣿⣿⣿⣿⣿⣿⣿⡇⢕⢕⢕⢕⢕⠕⠀⠀⠀⠀⠀⠀⠀⠀⠀⠁⠉⠃⠕⢕⢕⢕⢕⢕⢕⢕⢕⢕⣼⣿⣿⣿⣿⣿⣿⣿⣿⣿⣿⣿⣿⣿⣿⣿⣿⣿⣿⣿⣿⣿⢕⢕⢕⢕⢕⢕⢕⣽⣿⣿⡕⢕⢸⣿⣿⣿⣹⣱⡕⢄⠀⠀⠀⠀⠀⠕⢕⢕⢕⢠⣿⣿⣿⣿⣿⣿⣿⣿⣿⣿⣿⣿⣿⣿⣿⣿⢇⢕⢕⢕⢕⢕⠀⠀⠀⠀⠀⠀⠀⠀⠀⠀⠀⠀⠀⠀⢕⢕⢕⢕⢕⢕⢕⢕⢕⢕⢕⢕⠀⢀⡄⢀⢀⠀⠀⠀⠀⠀⣠⣾⣿⢀⠀⢕⢕⢕⢸⡔⢕⢕⢕⢕⢕⢕⢕⢕⢕⢕⢕⢕⢕⢕⢕⢕⠀⠁⠕⢕⢕⢕⢕⢕⢕⢕⢕⢕⢕⢕⢕⢕⢜⢻⢿⣿⣿⣿⣿⣷⣕⡀⠀⠀⢔⢕⢕⢕⢕⢕⢕⢕⢕⢕⢕⢕⢕⢕⢕⢕⢕⢕⢕⢕⢕⢕⢕⢕⢕⢕⢕⢕⢕⢕⢕⢕⢕⢕⢕⢕⠀</a:t>
            </a:r>
            <a:br/>
            <a:r>
              <a:t>⣿⣿⣿⡕⣿⣿⣿⣿⣿⣿⣿⣇⢕⢕⢕⢕⢕⠀⠀⠀⠀⠀⠀⠀⠀⠀⠀⠀⠀⠀⠀⠀⠁⠑⠕⠕⢕⢕⢕⣼⣿⣿⣿⣿⣿⣿⣿⣿⣿⣿⣿⣿⣿⣿⣿⣿⣿⣿⣿⢻⣿⣿⢕⢕⢕⢕⢕⢕⢕⢸⣿⣿⣇⢕⢕⢻⣿⣿⣇⠇⡕⢕⢀⠀⠀⠀⠀⠀⢕⡅⢱⣯⣿⣿⣿⣿⣿⣿⣿⣿⣿⣿⣿⣿⣿⣿⣿⣑⠃⠕⠕⢕⢕⢕⠀⠀⠀⠀⠀⠀⠀⠀⠀⠀⠀⠀⠀⠀⠕⢕⢕⢕⢕⢕⢕⢕⢕⢕⢕⢕⠀⢄⣿⣿⡆⡇⠁⠀⠀⠀⠙⠻⣿⡇⠀⠁⢕⢕⢕⢱⡅⢕⢕⢕⢕⢕⢕⢕⢕⢕⢕⢕⢕⠕⠑⠀⠀⠀⠀⠁⠑⢕⢕⢕⢕⢕⢕⢕⢕⢕⢕⢕⢕⢕⢕⢝⢿⣿⣿⣿⣿⣿⣦⡕⢕⢕⢕⢕⢕⢕⢕⢕⢕⢕⢕⢕⢕⢕⢕⢕⢕⢕⢕⢕⢕⢕⢕⢕⢕⢕⢕⢕⢕⢕⢕⢕⢕⢕⢕⢕⠀</a:t>
            </a:r>
            <a:br/>
            <a:r>
              <a:t>⢿⣿⣿⡇⣿⣿⣿⣿⣿⣿⣿⣿⢕⢕⢕⢕⢕⠀⠀⠀⠀⠀⠀⠀⠀⠀⠀⠀⠀⠀⠀⠀⠀⠀⠀⠀⠀⠁⠸⢿⣿⣿⣿⣿⣿⣿⣿⣿⣿⣿⣿⣿⣿⣿⣿⣿⣿⣿⡿⢸⣿⣿⡕⢕⢕⢕⢕⢕⢕⢜⣿⣿⣿⢕⢕⢜⢿⣿⣿⡜⢜⢗⡕⠀⠀⠀⠀⠀⠕⣵⣿⣿⣿⣿⣿⣿⣿⣿⣿⣿⣿⣿⣿⣿⣿⣿⣿⣿⣿⣿⣿⣷⣧⠀⠀⠀⠀⠀⠀⠀⠀⠀⠀⠀⠀⠀⠀⠀⠀⢕⢕⢕⢕⢕⢕⢕⢕⢕⢕⢕⠀⠁⢿⣿⠇⠀⠀⢄⢔⢄⠀⠀⠈⠑⠀⢄⢕⢕⢕⢕⢳⢁⢕⢕⢕⢕⢕⠕⠕⠑⠁⠀⠀⠀⠀⠀⠀⠀⠀⠀⢔⢕⢕⢕⢕⢕⢕⢕⢕⢕⢕⢕⢕⢕⢕⢕⢕⢜⠻⣿⣿⣿⣿⣿⣧⡕⢕⢕⢕⢕⢕⢕⢕⢕⢕⢕⢕⢕⢕⢕⢕⢕⢕⢕⢕⢕⢕⢕⢕⢕⢕⢕⢕⢕⢕⢕⢕⢕⢕⢕⠀</a:t>
            </a:r>
            <a:br/>
            <a:r>
              <a:t>⠁⢻⣿⣷⢹⣿⣿⣿⣿⣿⣿⣿⢕⢕⢕⢕⢕⠀⠀⠀⠀⠀⠀⠀⠀⠀⠀⠀⠀⠀⠀⠀⠀⠀⠀⠀⠀⠀⠀⠀⠁⠙⠟⢿⣿⣿⣿⣿⣿⣿⣿⣿⣿⣿⣿⣿⣿⣿⡇⢸⣿⣿⣧⢕⢕⢕⢕⢕⢕⢕⢹⣯⣿⣇⢕⢕⢜⢿⣿⡆⢕⢗⠣⢕⠀⠀⠀⠀⠀⢻⣿⣿⣿⣿⣿⣿⣿⣿⣿⣿⣿⣿⣿⣿⣿⣿⣿⣿⣿⣿⣿⣿⡇⠀⠀⠀⠀⠀⠀⠀⠀⠀⠀⠀⠀⠀⠀⠀⠀⢕⢕⢕⢕⢕⢕⢕⢕⢕⢕⢰⢇⠀⠈⠁⢄⠀⠀⢕⢕⢕⢕⡄⠐⢄⣴⢕⢕⢕⢕⢕⢕⢧⢑⠑⠁⠁⠀⠀⠀⠀⠀⠀⠀⠀⠀⠀⠀⠀⠀⢔⢕⢕⢕⢕⠸⠇⠑⢕⢕⢕⢕⢕⢕⢕⢕⢕⢕⢕⢕⢜⢿⣿⣿⣿⣿⣿⣧⡕⢕⢕⢕⢕⢕⢕⢕⢕⢕⢕⢕⢕⢕⢕⢕⢕⢕⢕⢕⢕⢕⢕⢕⢕⢕⢕⢕⢕⢕⢕⢕⢕⠀</a:t>
            </a:r>
            <a:br/>
            <a:r>
              <a:t>⠀⠀⠝⣿⣧⢻⣿⣿⣿⣿⡿⢕⢕⢕⢕⢕⠕⠀⠀⠀⠀⠀⠀⠀⠀⠀⠀⠀⠀⠀⠀⠀⠀⠀⠀⠀⠀⠀⠀⠀⠀⠀⠀⠀⠁⠙⠻⢿⣿⣿⣿⣿⣿⣿⣿⣿⣿⣿⣷⣿⣿⣿⣿⡕⢕⢕⢕⢕⢕⢕⢜⣿⣿⣿⡕⢜⣕⢜⢿⣷⢕⢃⢔⠇⢔⠀⠀⠀⠀⠘⣿⣿⣿⣿⣿⣿⣿⣿⣿⣿⣿⣿⣿⣿⣿⣿⣿⣿⣿⣿⣿⢏⠀⠀⠀⠀⠀⠀⠀⠀⠀⠀⠀⠀⠀⠀⠀⠀⠀⠀⢕⢕⢕⢕⢕⢕⢕⢕⢱⡿⣳⣧⣔⢔⢕⢕⠀⠑⠕⠑⠕⠑⠀⢸⣿⢕⢕⢕⢕⢕⢕⢜⢣⢀⠀⠀⠀⠀⠀⠀⠀⠀⠀⠀⠀⢀⢄⢄⢔⢕⢕⢕⢕⢕⠑⠀⠀⠀⠁⠕⢕⢕⢕⢕⢕⢕⢕⢕⢕⢕⢕⢝⢿⣿⣿⣿⣿⡷⢕⢕⢕⢕⢕⢕⢕⢕⢕⢕⢕⢕⢕⢕⢕⢕⢕⢕⢕⢕⢕⢕⢕⢕⢕⢕⢕⢕⢕⢕⢕⢕⠀</a:t>
            </a:r>
            <a:br/>
            <a:r>
              <a:t>⠀⠀⠀⠘⠋⠁⠜⢟⢟⢝⢕⢕⢕⢕⢕⠁⠀⠀⠀⠀⠀⠀⠀⠀⠀⠀⠀⠀⠀⠀⠀⠀⠀⠀⠀⠀⠀⠀⠀⠀⠀⠀⠀⠀⠀⠀⠀⠀⠈⠟⢿⣿⣿⣿⣿⣿⣿⣿⣿⣿⣿⣿⣿⣇⢕⢕⢕⢕⢕⢕⢕⢹⣿⢻⣧⢕⢹⣇⢔⢻⣧⢕⢱⢱⠕⢄⠀⠀⠀⠀⠜⢻⣿⣿⣿⣿⣿⣿⣿⣿⣿⣿⣿⣿⣿⣿⣿⣿⣿⣿⢇⠕⠀⠀⠀⠀⠀⠀⠀⠀⠀⠀⠀⠀⠀⠀⠀⠀⠀⠀⢕⢕⢕⢕⢕⢕⢕⠕⣿⣿⣿⣿⢽⢕⢕⢕⢔⢀⢀⠀⠀⢀⣀⢸⣿⢕⢕⢕⢕⢕⢕⢕⢜⢧⠀⠀⠀⠀⠀⠀⢀⢀⢄⢔⢕⢕⢕⢕⢕⢕⢕⢕⢕⠁⠀⠀⠀⠀⢀⢄⢄⢕⠕⢕⢕⢕⢕⢕⢕⢕⢕⢕⢜⠻⣿⣿⣿⢕⢕⢕⢕⢕⢕⢕⢕⢕⢕⢕⢕⢕⢕⢕⢕⢕⢕⢕⢕⢕⢕⢕⢕⢕⢕⢕⢕⢕⢕⢕⢕⢕⠀</a:t>
            </a:r>
            <a:br/>
            <a:r>
              <a:t>⢀⠀⠀⠀⢄⠀⠀⠑⠕⢕⢕⢕⢕⢕⠀⠀⠀⠀⠀⠀⠀⠀⠀⠀⠀⠀⠀⠀⠀⠀⢄⢀⠀⠀⠀⠀⠀⠀⠀⠀⠀⠀⠀⠀⠀⠀⠀⠀⠀⠀⠀⠈⠙⢿⣿⣿⣿⣿⣿⣿⣿⣿⣿⣿⡕⢕⢕⢕⢕⢕⢕⠁⢻⡇⣿⡇⢕⢿⣧⢕⠛⣇⠑⢑⢑⠇⡄⠀⠀⠀⠀⢕⢸⣿⣿⣿⣿⣿⣿⣿⣿⣿⣿⣿⣿⣿⣿⣿⣿⡗⢕⠀⠀⠀⠀⠀⠀⠀⠀⠀⠀⠀⠀⠀⠀⠀⠀⠀⠀⠀⢕⢕⢕⢕⢕⢕⢕⢰⣿⣿⣿⣿⡇⢕⢕⢕⢕⢕⢕⢸⣿⢕⣽⡜⣿⡕⢕⢕⢕⢕⢕⢕⢕⢜⣧⢄⢄⢔⢕⢝⢟⢕⢕⢕⢕⢕⢕⢕⢕⢕⢕⠑⠀⠀⠀⠀⠀⠀⠑⢕⢕⢕⠀⠑⢕⢕⢕⢕⢕⢕⠕⠑⠁⠑⠻⢿⢇⢕⢕⢕⢕⢕⢕⢕⢕⢕⢕⢕⢕⢕⢕⢕⢕⢕⢕⢕⢕⢕⢕⢕⢕⢕⢕⢕⢕⢕⢕⢕⢕⢕⠀</a:t>
            </a:r>
            <a:br/>
            <a:r>
              <a:t>⠀⢀⢄⢕⢕⢕⢀⠀⠀⠀⠁⠑⢕⢕⠀⠀⠀⠀⠀⠀⠀⠀⠀⠀⠀⠀⢀⢄⢔⢕⠑⠁⠀⠀⠀⠀⠀⠀⠀⠀⠀⠀⠀⠀⠀⠀⠀⠀⠀⠀⠀⠀⠀⠀⠙⢿⣿⣿⣿⣿⣿⣿⣿⣿⡇⢕⢕⢕⢕⢕⠁⠀⠜⣿⢜⣷⢕⢜⣿⣧⡕⢹⣆⢃⢥⢕⡵⡄⠀⠀⠀⠈⡡⣿⣿⣿⣿⣿⣿⣿⣿⣿⣿⣿⣿⣿⣿⣿⣿⢊⠁⠀⠀⠀⠀⠀⠀⠀⠀⠀⠀⠀⠀⠀⠀⠀⠀⠀⠀⠀⠑⢕⢕⢕⢕⢕⢱⣿⣿⣿⣿⡿⢕⢕⢕⢕⢕⢕⢕⢕⢻⣇⢻⡇⣿⡇⢕⢕⢕⢕⢕⢕⢕⢕⢹⢵⢕⢕⢕⢕⢕⢕⢕⢕⢕⢕⢕⢕⢕⢕⠁⠀⠀⠀⠀⠀⠀⠀⠀⠁⠁⠀⠀⠀⠀⢕⢕⠕⠁⠀⠀⠀⠀⠀⠀⠁⠑⢕⢕⢕⢕⢕⢕⢕⢕⢕⢕⢕⢕⢕⢕⢕⢕⢕⢕⢕⢕⢕⢕⢕⢕⢕⢕⢕⢕⢕⢕⢕⢕⢕⠀</a:t>
            </a:r>
            <a:br/>
            <a:r>
              <a:t>⠀⠑⠑⠑⠑⠑⠑⠐⠀⠀⠀⠀⠀⠁⠀⠀⠀⠀⠀⠀⠀⠀⠀⠀⠀⠑⠑⠑⠑⠁⠀⠀⠀⠀⠀⠀⠀⠀⠀⠀⠀⠀⠀⠀⠀⠀⠀⠀⠀⠀⠀⠀⠀⠀⠀⠀⠘⠛⠛⠛⠛⠛⠛⠛⠛⠑⠑⠑⠑⠑⠀⠀⠀⠘⠃⠛⠃⠑⠘⠛⠛⠊⠛⠊⠛⠛⠊⠓⠀⠀⠀⠀⠘⠛⠛⠛⠛⠛⠛⠛⠛⠛⠛⠛⠛⠛⠛⠛⠛⠑⠀⠀⠀⠀⠀⠀⠀⠀⠀⠀⠀⠀⠀⠀⠀⠀⠀⠀⠀⠀⠀⠑⠑⠑⠑⠑⠛⠛⠛⠛⠋⠑⠑⠑⠑⠑⠑⠑⠑⠑⠑⠛⠘⠃⠛⠃⠑⠑⠑⠑⠑⠑⠑⠑⠑⠘⠃⠑⠑⠑⠑⠑⠑⠁⠁⠀⠀⠀⠑⠀⠀⠀⠀⠀⠀⠀⠀⠀⠀⠀⠀⠀⠀⠀⠑⠑⠑⠀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⠝⢝⢕⢜⡛⠏⢕⢕⢸⡿⢛⢕⢕⢹⡿⢏⢕⠘⣿⢿⢇⢕⢕⢔⣿⣿⡇⢕⢌⢏⢝⢕⢕⢸⠿⡏⢕⢔⠛⠿⢕⢕⢘⡿⠿⡟⢕⢕⢙⠛⢕⢕⢕⢔⢕⢕⢔⢍⢟⢟⢕⢕⢜⢛⢇⢕⢔⠻⠿⢛⠛⢿⣿⣿⢕⢕⢹⣿⣿⢇⢕⢔⢝⢇⢕⢕⢜⠛⠛⢏⢝⠔⣈⣿⡇⢕⣿⣿⣿⡇⢹⣿⣿⡏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⢌⣷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⢸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⠄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⠐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⢅⢄⢄⢀⠀⢄⠁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⡕⣕⣱⡱⣵⣕⢕⢕⢑⠕⢕⢕⢕⢕⢕⠕⠑⠁⢀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⠕⠕⠕⢊⢑⢕⠕⠍⢕⢐⠈⢝⢳⡕⠀⠀⠁⠑⢁⠁⢄⢄⠁⠕⠐⢄⢁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⠑⠁⠁⠀⠀⠀⢀⠁⠀⠀⠁⠀⠘⠑⠀⠀⠀⠀⠑⢔⢾⣿⣧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⠐⠀⠀⠀⠀⠀⠀⠀⠀⠀⠀⢀⠀⠀⠀⢄⢴⣆⡄⠀⠀⢕⢕⣝⣝⢟⢷⢧⣕⢜⢣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⢀⣠⣴⣷⣿⣆⢀⠁⠕⢝⢻⣷⣕⢕⢕⢸⣿⡇⢕⢕⢜⢕⢵⡜⢣⡕⢕⢕⢕⢕⢕⢕⢕⢸⢕⢏⢕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⢠⣴⣿⣿⣿⣿⣿⣿⣷⣄⢀⢑⢕⢜⢻⣷⣕⢕⢿⣷⢕⢕⢕⠁⠁⠁⠁⠈⠑⠑⢕⠕⢎⡝⢕⢧⢕⢕⢕⢼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⢣⢀⠀⠀⠀⠀⠀⠈⢻⣿⣿⣿⣿⣿⣿⣿⣿⣷⣕⢕⢕⢕⢻⣿⣧⡕⢝⠕⢕⠕⣀⣀⣀⡀⢄⢔⢔⢕⢜⣕⣕⣗⣗⣗⣗⡳⢷⢷⢵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⠀⠀⠀⢝⢿⣿⣿⣿⣿⣿⣿⣿⣿⣧⡄⢕⢕⢜⢕⢕⢕⢕⣜⢸⢝⢝⢕⢕⢕⢱⣵⣵⣵⣷⣷⣷⣵⣽⣽⣝⣟⡻⢷⣵⣜⢝⢗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⠕⢕⢕⢕⢕⢝⣻⣿⡿⢿⢿⢿⢟⢟⣏⣕⣕⢕⡱⢗⢝⢝⢱⢕⢜⢕⢕⡕⢕⢌⢝⢝⢝⢻⢿⢿⢯⢕⢕⢕⢝⢍⢻⠷⣽⣟⢧⣜⢎⡳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⠐⠔⠲⢶⢗⣗⣝⣽⡕⢱⢕⡷⡷⢟⢿⢟⢏⢝⢕⢕⢕⢕⢕⠕⢕⢕⢡⣕⢔⢎⣵⣇⣥⢄⠁⢗⢱⢕⢔⢕⢕⢗⢇⢕⡕⠑⢗⣱⣱⣷⣮⣽⣵⣜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⣄⡴⢷⢺⢟⡏⢑⢅⢬⢣⢕⢜⢕⢕⠕⢕⢕⢕⢕⢕⢕⢕⢔⢕⣱⣷⣋⣻⠷⢻⢟⢍⢁⠃⠁⢸⢹⣿⡇⣿⣿⡏⢕⣾⡿⢟⢗⢝⢏⠟⢝⢍⢟⢟⢟⢓⠵⢵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⢐⢑⢅⢕⢕⢆⢕⠕⠕⠑⠑⠁⠁⠁⠀⠀⠁⠁⠑⠕⠕⢕⢕⢕⢕⣱⣾⣿⣿⣿⡼⣧⢕⢕⢕⠄⠀⠀⢌⡜⢝⢱⢵⢵⢷⢷⣷⣧⣵⣵⣷⣾⣿⣿⡝⢟⢿⣧⡹⢼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⠕⢔⢱⣿⣿⣿⣿⣿⣿⣿⣿⣷⣷⡶⣔⣔⡱⢗⣱⢵⢷⣷⣾⣿⣿⣿⣿⣿⣿⣿⣿⣿⣿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⠀⠀⠀⠀⠀⠀⠀⢀⣀⣄⣤⣴⣴⣔⡔⢔⢄⢄⢀⢀⠀⢕⣿⣿⡿⣿⣿⣿⣿⣿⣿⣿⣿⣿⣿⡟⢕⡕⢵⣾⣿⣿⣿⣿⣿⣿⣿⣿⣿⣿⣿⣿⣿⢇⢕⢕⢕⣵⢕⢕⢕⢕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⠐⠀⠄⠄⠀⢔⢱⣶⣿⣿⣿⣿⣿⣿⣿⣿⣾⣷⣧⣵⢕⢕⣼⣿⡿⢕⣿⣿⣿⢿⣿⣿⣿⣿⣿⣿⡇⢪⣾⡿⢿⣿⣿⣿⣿⣿⣿⣿⣿⣿⣿⣿⣿⣿⡇⢕⢕⢕⢜⢇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⠑⠝⠿⢿⣿⣿⣿⣿⣿⣿⣿⣿⣿⣿⣿⡕⢜⣿⣿⣷⢕⢽⣿⣿⣿⣿⣿⣿⣿⣿⣿⣇⡟⢕⢕⢫⢟⢟⢟⢟⢟⣻⣿⢿⢿⢿⢿⢿⣟⣛⡕⠕⠁⠀⠀⠠⢞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⠈⠙⠟⢿⣿⢻⢿⣿⣿⣿⣿⣷⡧⢜⣿⣿⣷⣼⣿⣿⣿⣿⣿⣿⣿⣿⣟⢟⢕⢱⠇⠕⠄⠔⢕⢑⠑⠑⠑⢑⢑⢑⢑⢚⢛⣝⣅⣤⣴⢤⡗⠏⠑⠀⢕⢕⢕⢕⠕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⠁⠑⠔⠕⠕⢕⢕⢕⢕⠜⢿⣿⣿⣿⣿⣿⣿⣿⡿⢿⢋⠉⠱⠀⠕⡸⣿⣧⢻⣿⣇⠀⠀⠀⠱⣾⣿⠾⢿⣿⢿⢿⠟⠃⠁⠀⠀⠑⠀⢕⣑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⢀⢀⢀⢀⢕⢻⣿⣿⣿⠿⢓⠗⢕⢇⢕⠀⠀⠀⠀⢇⢿⠿⢜⢟⢕⢔⢄⢀⢀⠁⠘⠑⠑⠁⠀⠀⠀⠀⠀⠀⠀⠀⠀⢜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⢀⠀⢀⢀⠀⠀⠐⢕⣕⢕⢕⢕⢕⢜⢏⢻⢧⡕⢸⣷⣾⣧⣥⣤⢔⠀⢔⣕⣵⣷⣷⢷⢕⣇⣕⢕⠀⠀⢄⡄⠀⠀⢕⠀⠀⠐⠐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⢀⢄⢄⢔⢔⢔⣔⢕⢕⡑⠕⠑⢀⠅⠀⢜⢟⢿⣷⣧⣕⢕⠕⠕⢕⢕⢕⢱⢜⡝⢝⢆⢀⢔⢕⢿⢯⢵⣗⣟⣟⣟⣏⡕⠀⠀⢕⢅⠀⠑⠑⠕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⣔⣴⣵⣷⣷⣾⣿⣿⣧⣕⣜⡇⢅⢕⢕⢔⢁⢑⢐⢔⢱⢱⢑⢔⢔⢵⢵⣵⣵⣵⣵⠵⢵⢕⢝⢟⣗⢕⢕⣕⣿⣿⣿⣿⣿⣟⡝⡕⠀⠀⢀⢕⢕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⢟⢟⢻⢟⢟⢻⢿⣿⣿⣽⣻⣷⣿⣷⣷⣷⣧⣧⣕⢕⢕⢕⢕⢕⢕⢝⢝⢝⢝⢜⢜⣔⢵⢵⢕⢗⣎⣹⣝⣝⣝⣝⣽⣽⢥⠵⢗⢃⠀⠀⠐⠅⠀⠐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⠑⠑⠑⠕⣕⣕⢜⢝⣿⣿⣿⣿⣿⣿⣿⣿⣿⡇⢕⢅⢅⢅⢕⢕⢕⢕⢕⢕⢜⡱⢥⠗⠛⠝⠝⠝⠍⢕⢕⢆⢕⢕⢱⢔⢕⢕⢔⡁⠕⢀⢔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⢔⢔⢄⠀⢐⢻⡿⣫⣾⣿⣿⣿⣿⣿⣿⣿⣿⣿⢇⠕⠕⢑⢑⠐⠕⢕⢑⢕⢅⢕⢕⠁⠀⠀⠀⠀⢀⢄⢄⢕⢘⢏⢝⢕⢣⣕⣕⡱⠷⢆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⠁⠁⠁⠑⢱⣾⣿⣿⣿⣿⣿⣿⣿⣿⣿⡿⢇⢕⢕⢕⢕⢕⢎⢕⢕⢕⢕⢕⢕⢕⢄⢀⢀⢄⢔⢗⢕⢕⢕⢕⢕⢕⢕⢘⢇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⠁⠙⠻⢿⣿⣿⣿⣿⡿⢏⢕⢕⢕⡱⢗⢕⢕⢕⢕⢕⢕⢕⢕⢕⢕⢕⢱⢎⢕⢆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⠉⠟⠿⢏⢕⢕⢕⢱⢎⢕⢕⢕⢕⢕⢕⢕⢕⢕⢕⢕⢕⡵⢇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⠁⠑⠕⢕⢄⠕⢕⢕⢕⢕⢕⢕⢕⢕⢕⡱⢕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⠀⠐⠀⠄⠄⠀⠀⠀⠀⠀⠀⠀⠀⠀⠀⠀⠀⠑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⠐⠀⠀⠀⠀⠀⠀⢀⠀⠀⠀⠀⠀⠀⠀⠀⢔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⢄⠀⠀⠀⠀⢀⢄⠀⠀⠀⠕⢕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⠑⠀⢀⢔⢕⢕⢕⢕⢄⠀⠀⢁⢕⢕⢕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⢄⢔⢕⢕⢕⢕⢕⢕⢕⢕⢄⢕⢕⢕⣼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⢕⢕⢕⢕⢕⢕⢕⢕⢕⢕⢕⢕⢕⢕⢕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⢄⢐⠕⢕⢕⢕⢕⢕⢕⢕⢕⢕⢕⢕⢕⢕⢕⣱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⢕⢕⢕⢕⢔⢁⠑⠕⠕⠕⠕⠕⠕⠕⢕⢕⢕⢕⣵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⢕⣵⣧⣕⡕⢕⢄⠀⠀⠀⢄⢄⢀⢀⠀⠀⠀⣼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⢀⢜⢿⣿⣿⣿⣧⡕⢔⢀⠐⢕⢕⠕⠑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⢝⢿⠿⠿⠟⠑⠁⠀⠀⠀⢄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⢄⢀⠀⠁⠀⠀⠔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⢔⢄⢀⠀⠀⠀⠕⠀⠀⢀⢀⢅⢅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⢔⢄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⢔⢄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⡟⡵⣳⣿⣿⣿⢏⣾⣿⣿⣿⣿⡟⢕⢕⣿⣿⣳⣿⢏⣱⣿⣿⣿⣿⣿⣿⣿⣿⣿⣿⠿⢇⣼⣿⣿⠸⣿⣿⣿⣿⣿⣿⣟⢕⣿⣿⣿⣿⣿⣿⣿⣿⣿⣿⣿⣿⣿⣿⣿⣿⣿⣿⣿⣿⣿⣿⣿⣿⣿⣿⣿⡕⢻⣿⣿⢕⢕⢕⢕⢕⢕⢹⣿⣿⣿⣿⣿⣿⣿⢕⢕⢕⢕⢕⢕⢕⢕⢕⢕⢕⢕⢕⢕⢕⢕⢕⢕⢺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⢏⢞⣼⣿⣿⣿⢣⣾⣿⣿⣿⣿⡟⢕⢕⣾⡿⣳⣿⠇⣷⣿⣿⣿⣿⣿⣿⣿⣿⣿⣿⠇⢕⢕⣿⣿⡇⢕⣿⣿⣿⣿⢟⣿⡧⢕⣿⣿⣿⣿⣿⣿⣿⣿⣿⣿⣿⣿⣿⣿⣿⣿⣿⣿⣿⣿⣿⣿⣿⣿⣿⣿⣿⣧⢕⢻⣿⢕⢕⢕⢕⢕⢕⢸⣿⣿⣿⣿⣿⡟⣿⢕⢕⢕⢅⢕⠕⢕⢕⢕⢕⢕⢕⢕⢕⢕⢕⢕⢕⢱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⢇⢞⣱⣿⣿⣿⢣⣿⣿⣿⣿⣿⡟⢕⢕⣾⡝⣱⣿⢧⣾⣿⣿⣿⣿⣿⣿⣿⣿⣿⣿⢛⢕⢕⢱⣿⣿⡇⢰⡿⢏⢕⢕⣾⣿⡇⢕⢻⣿⣿⣿⣿⣿⣿⣿⣿⣿⣿⣿⣿⣿⣿⣿⣿⣿⣿⣿⣿⣿⣿⣿⣿⣿⣿⣿⡇⢜⢇⢕⢕⢕⢕⢕⢕⢸⣿⣿⣿⣿⣿⡇⣿⢕⢕⢀⢕⢕⢕⢕⣕⢕⢕⢕⢕⢕⢕⢕⢕⢕⣵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⢏⢇⣱⣽⣿⣿⢣⣿⣿⣿⣿⣿⡟⢕⠕⣜⡇⣳⣿⢿⣿⣿⣿⣿⣿⣿⣿⣿⣿⣿⣿⢏⢕⢕⢕⢸⣿⣿⡇⢕⢕⢕⣡⣿⣿⣿⡇⢕⢕⢜⢻⣿⣿⣿⣿⣿⣿⣿⣿⣿⣿⣿⣿⣿⣿⣿⣿⣿⣿⣿⣿⣿⣿⣿⣿⣿⣷⢕⢕⢕⢕⢕⢕⢕⢕⢸⣿⣿⣿⣿⣿⣇⡿⢕⢕⢕⢕⠑⢅⢕⢝⣿⡕⢱⣔⢔⣔⢱⢇⣱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⡟⢔⣵⢯⣿⣿⢇⣾⣿⣿⣿⣿⡟⢕⢕⡼⢸⢱⣿⣿⣿⣿⣿⣿⣿⣿⣿⣿⣿⣿⣿⢇⢕⢕⢕⢕⢸⣿⢟⢕⢕⢕⣵⣿⣿⣿⣿⡇⢕⢕⢑⣿⣿⣿⣿⣿⣿⣿⣿⣿⣿⣿⣿⣿⣿⣿⣿⣿⣿⣿⣿⣿⣿⣿⣿⣿⣿⣿⢕⢕⢕⢕⢕⢕⢕⢕⣿⣿⣿⣿⣿⣿⢕⡇⢕⢕⢕⢔⠐⠐⠅⠑⠜⢛⢈⢕⢱⣿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⡟⡜⣼⡏⣾⣟⢏⣾⣿⣿⣿⣿⣿⢕⢕⡜⢀⢕⣿⣿⣿⣿⣿⣿⣿⣿⣿⣿⣿⣿⣿⢇⢕⢕⢕⢕⢕⢸⢏⢕⣱⣱⣾⣿⣿⣿⣿⣿⡇⢕⢕⣾⣿⣿⣿⣿⣿⣿⣿⣿⣿⣿⣿⣿⣿⣿⣿⣿⣿⣿⣿⣿⣿⣿⣿⣿⣿⣿⣿⢕⢕⢕⢕⢕⢕⢕⢱⣿⣿⣿⣿⣿⢟⢜⠑⢕⢕⢕⢕⢕⢕⢕⢕⢔⢁⠑⢅⢕⢝⠏⢹⣿⢿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⣿⣿⣿⣿⢕⢕⢏⢱⡿⡝⣸⣿⣿⣿⣿⣿⢇⢕⢜⢕⢔⣼⣿⣿⣿⣿⣿⣿⣿⣿⣿⣿⣿⣿⢇⢕⢕⢕⢕⢕⢕⢕⣵⣿⣿⣿⣿⣿⣿⣿⣿⣿⢇⢕⢸⣿⣿⣿⣿⣿⣿⣿⣿⣿⣿⣿⣿⣿⣿⣿⣿⣿⣿⣿⣿⣿⣿⣿⣿⣿⣿⣿⣿⡕⢕⠀⠑⠕⢕⢕⢼⠿⠟⢛⢝⠕⠑⠁⠄⢕⢕⢕⢕⢕⢕⢕⢕⢕⢕⢕⢕⢕⢱⡸⢕⢕⢕⢕⢝⢛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⢿⢿⢟⢟⢟⢟⢿⣿⢇⢕⢕⢕⠘⣧⢱⣿⣿⣿⣿⣿⡟⢕⢕⠇⠗⢱⣿⣿⣿⣿⣿⣿⣿⣿⣿⣿⣿⣿⢇⢕⢕⢕⢕⢕⢕⢕⢕⢿⢏⢕⣿⣿⣿⣿⣿⣿⣿⢕⢕⢸⣿⣿⣿⣿⣿⣿⣿⣿⣿⣿⣿⣿⣿⣿⣿⣿⣿⣿⣿⣿⣿⣿⣿⣿⣿⣿⣿⣿⡇⢕⠐⢔⢕⢔⠐⢐⢕⢕⢕⠀⠀⠀⢀⢕⢄⢁⢑⠕⢕⢕⢕⢕⢅⠕⢕⢕⢕⢕⢕⢕⢕⠕⢕⢕⢕⢜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⢿⣟⢝⢟⣏⣵⢗⣪⣷⣾⣥⡏⢕⢇⢸⢕⢕⢕⢕⢔⢕⣾⣿⣿⣿⣿⣿⢕⢕⢱⢔⡕⣾⣿⣿⣿⣿⣿⣿⣿⣿⣿⣿⣿⡏⢕⢕⢕⢕⢕⢱⡇⢕⢕⢕⣵⣿⢿⢟⢻⣿⣿⣿⡇⢕⢕⣾⣿⣿⣿⣿⣿⣿⣿⣿⣿⣿⣿⣿⣿⣿⣿⣿⣿⣿⣿⣿⣿⣿⣿⣿⣿⣿⡿⣿⡇⢕⠀⠁⠑⠅⠁⠑⠑⠑⠕⠁⠀⢀⢕⢕⢱⣜⢻⣧⢄⢁⠕⢕⢕⢄⢑⢕⢕⢕⢕⠕⢑⢕⢕⢕⢕⢕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⡿⣱⣿⣿⡕⢝⢝⣱⣵⣫⣕⡝⢝⢗⢕⢕⢕⢕⢕⢕⢕⢜⢸⣿⣿⣿⣿⣿⡏⢕⢕⢇⢕⢱⣿⣿⣿⣿⣿⣿⣿⣿⣿⣿⣿⡟⢕⢕⢕⢕⢕⢕⢸⣧⢕⢕⢸⣿⡿⢕⢕⢕⢝⣿⡟⢕⢕⣸⣿⣿⣿⣿⡏⣽⣿⣿⣿⣿⣿⣿⣿⣿⣿⣿⣿⣿⣿⣿⣿⣿⣿⣿⣿⣿⣿⡇⡿⡇⢕⢕⠀⢀⢀⢀⠀⠀⠀⠀⠀⢀⢕⢕⢕⢘⣿⢸⣿⡕⢜⣷⣅⢕⢕⢕⢔⢁⢕⢕⢕⢕⢕⢕⢕⣱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⢰⣿⣿⣿⣗⢕⢕⢻⢿⣿⣿⣿⣷⣧⡕⢕⢕⢕⢕⢕⢕⢕⣿⣿⣿⣿⣿⣿⢇⢕⢕⢕⢕⣾⣿⣿⣿⣿⣿⣿⣿⣿⣿⣿⣿⢕⢕⢕⢕⢕⢕⢕⣿⡿⢕⣾⣧⣹⣿⢕⢕⢕⢕⢕⢕⢕⢕⢸⣿⣿⣿⡿⢕⣿⣿⣿⣿⣿⣿⣿⣿⣿⣿⣿⣿⣿⣿⣿⣿⣿⣿⣿⣿⣿⣿⡇⢕⡇⢕⢕⠀⢕⢕⢕⢕⢕⢕⠀⢄⢕⢕⢕⡇⢕⣿⡇⣿⡇⢕⣿⣿⣷⡕⢕⢕⢕⢕⢕⢕⢕⣱⣷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⡿⢱⣕⢝⢟⢟⢇⢕⢕⢕⢕⢕⢕⢔⢜⢝⢝⢕⢕⢕⢕⢕⢕⢰⣿⣿⣿⡇⣿⣿⢕⢕⢕⢕⢸⣿⣿⣿⣿⣿⣿⣿⣿⣿⣿⣿⡏⢕⢕⢕⣱⢕⢕⢱⣿⢇⢱⣿⣿⣿⣿⣧⣕⣕⣕⡕⢕⢕⢕⢸⣿⣿⣿⢇⢱⣿⣿⣿⣿⣿⣿⣿⣿⣿⣿⣿⣿⣿⣿⣿⣿⣿⣿⣿⣿⣿⣿⡇⢕⡇⢕⢕⠀⠕⠕⠕⠕⠕⢅⢕⢕⢕⢕⢕⣧⢕⢸⡇⢿⣷⢕⢸⣿⢿⣿⣧⣕⣕⣕⣵⣾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⢏⣱⣿⣿⣷⢕⢕⢕⢕⢕⢕⢕⢕⢕⢕⢕⢕⢕⢕⢕⢕⢕⢕⢕⣼⣿⣿⣿⡇⣿⣿⢕⢕⢕⢕⣿⣿⣿⣿⣿⣿⣿⣿⣿⣿⣿⣿⣇⡕⢕⣱⣿⡅⢕⢸⡏⢕⣼⣿⣿⣿⣿⣿⣿⣿⣿⣷⡕⢕⢕⢸⣿⣿⡏⢕⢸⣿⣿⣿⣿⣿⣿⣿⣿⣿⣿⣿⣿⣿⣿⣿⣿⣿⣿⣿⣿⣿⣿⡇⢕⢕⢕⢱⣷⣴⣄⣄⣠⡔⢕⢕⢕⢕⢕⢱⣿⢕⢸⣿⢸⣿⡇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⢏⢱⡇⢿⣿⣿⣧⡕⢕⢕⢕⢵⣵⡧⡕⢕⢕⢕⢕⢕⢕⢕⢕⢕⢕⣿⣿⣿⣿⢱⣿⣯⢕⢕⢕⣸⣿⣿⣿⣿⣿⡟⣿⣿⣿⣿⣿⣿⣿⣷⣿⣿⣿⢕⢕⣼⠕⢱⣿⣿⣿⣿⣿⣿⣿⣿⣿⣿⢕⢕⢕⢕⣿⡿⢕⢕⢸⣿⣿⣿⣿⣿⣿⣿⣿⣿⣿⣿⣿⣿⣿⣿⣿⣿⣿⣿⣿⣿⣿⢇⢕⢕⢕⢸⣿⣿⣿⣿⣯⣾⢕⢕⢕⢕⢕⢸⣿⡇⢔⣿⢸⣿⡇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⡿⢇⢕⣿⣿⣇⢻⣿⣿⡇⣕⢕⢕⢕⢜⢄⢕⢕⢕⢕⢕⠕⢕⢕⢕⠕⢱⣿⣿⣿⣿⢸⣿⡇⠕⢕⢕⣿⣿⣿⣿⣿⡟⣸⣿⣿⣿⣿⣿⣿⣿⣿⣿⣿⣏⢕⢕⡏⢕⣸⣿⣿⣿⣿⣿⣿⣿⣿⣿⣟⢕⢕⢕⢸⣿⢕⢕⢕⢸⣿⣿⣿⣿⡟⢹⣿⣿⣿⣿⣿⣿⣿⣿⣿⣿⣿⣿⣿⣿⣿⡿⢕⢕⢕⢕⢸⣿⣿⣿⣿⣿⣿⡇⢕⢕⢕⢕⢸⣿⡇⢕⡏⣸⣿⣷⢸⣿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⢱⢱⠸⢻⣿⣿⣧⡜⢻⣷⣿⣧⢕⢕⢕⢕⢕⢕⣕⣵⣵⡕⢕⢕⢕⢕⢸⣿⣿⣿⣿⢸⣿⣇⢯⢕⣸⣿⣿⣿⣿⡿⢕⣿⣿⣿⣿⣿⣿⣿⣿⣿⣿⣿⡏⢕⢕⢕⢕⣿⣿⣿⣿⣿⣿⣿⣿⣿⣿⣿⢕⢕⢕⣿⢇⢕⢕⢕⣼⣿⣿⣿⣿⢕⢸⣿⣿⣿⣿⣿⣿⣿⣿⣿⣿⣿⣿⣿⣿⣿⢇⢕⢕⢕⢕⣾⣿⣿⣿⣿⣿⣿⡇⢕⢕⢕⢕⣾⣿⣇⢸⡇⣿⣿⣿⢜⣿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⡇⣇⢸⢱⢕⢻⣎⢻⣿⢇⢕⢻⢿⣷⢕⢕⢕⣱⣾⣿⢟⢏⢕⢕⢕⢕⢕⣿⣿⣿⣿⣿⢸⣿⣿⣞⢱⣿⣿⣿⣿⡿⢕⣼⣿⣿⣿⣿⣿⣿⣿⡿⢿⣿⡿⢕⢕⢕⡔⣸⣿⣿⣿⣿⣿⣿⣿⣿⣿⣿⣧⢕⢕⢸⢇⢕⢕⢕⢕⣿⣿⣿⣿⡇⢕⢸⣿⣿⠋⣿⣿⣿⣿⣿⣿⡟⣿⣿⢿⣿⣿⢕⢕⢕⢕⢱⣿⣿⣿⣿⣿⣿⣿⣿⢕⢕⢕⢕⣿⣿⣿⢸⢇⣿⣿⡏⢅⢹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⡇⣿⡸⢕⢕⢕⢜⢇⢕⢕⢕⢕⢕⢕⢕⢕⣰⣿⡿⢕⢕⢕⢕⢕⢕⢕⢕⡿⣿⣿⣿⣿⢸⣿⡿⢇⣾⣿⣿⣿⡿⢕⢑⣿⣿⣿⣿⣿⣿⣿⣿⢇⢸⣿⢇⢕⢕⢔⢇⣽⣿⣿⣿⣿⣿⣿⣿⣿⣿⡟⣏⢇⢕⢇⡕⢕⢕⢕⢕⣿⣿⣿⣿⢇⢕⢸⣿⣿⠻⣿⣿⣿⣿⣿⣿⢇⣿⣿⢸⣿⢇⢕⢕⢕⢕⣾⣿⣿⣿⣿⣿⣿⣿⡟⢕⢕⢕⢅⣿⣿⣿⢸⢱⣿⣿⡇⢕⢜⢜⢟⢿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⣷⢹⣧⢕⢕⢕⢕⢕⢕⢕⢕⢕⢕⢕⢕⢕⢿⣿⣷⢕⢕⢕⢕⣱⣵⣷⡇⣷⣿⣿⣿⣿⢕⣷⡇⣸⣿⣿⣿⡿⢕⢕⢸⣿⣿⣿⣿⣿⣿⣿⡏⢕⣸⢏⣾⢕⢑⡜⢕⣿⣿⣿⣿⣿⣿⣿⣿⣿⣿⣇⣯⣆⢕⣼⣮⢕⢕⢕⢕⣿⣿⣿⣿⢕⢕⢨⣿⡿⣸⣿⣿⣿⣿⣿⡏⢕⢻⡏⢜⡯⢕⢕⢕⢕⣱⣿⣿⣿⣿⣿⣿⣿⣿⢇⢕⢕⢕⢱⣿⣿⡟⡿⢸⣿⣿⢇⢕⢅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⣧⡹⣷⡕⢕⢕⢕⢕⢕⢕⢕⢕⢕⢝⢿⣷⣼⣝⡕⢕⢟⢟⢟⢟⢏⢕⣿⣿⣿⣿⣿⢕⣿⢇⣿⣿⣿⡟⢕⢕⢕⣼⣿⣿⣿⣿⣿⣿⡿⢕⢕⡟⣼⣯⢕⡅⡇⣕⣝⣝⣟⢟⢟⢟⢟⢟⢟⢟⢸⣯⡏⢜⢽⢵⢕⠇⣕⢕⢿⡺⣟⡇⢕⢕⢐⣿⡇⣿⣿⣿⣿⣿⣿⡇⢕⢕⢕⢘⢇⢕⢕⢕⢱⣿⣿⣿⣿⣿⣿⣿⣿⡟⢕⢕⢕⢕⣾⣿⣿⣇⡇⣾⣿⣿⢸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⣷⣜⢿⣕⢕⢕⢕⢕⢕⢕⢕⢕⢱⣕⢝⢻⢿⣿⣿⣷⣧⣵⣕⣕⢕⣿⣿⣿⣿⣿⢕⢇⣼⣿⣿⢏⢕⢕⢕⢕⣿⣿⣿⣿⣿⣿⢟⢕⢕⢕⣱⣿⣿⡇⣻⢕⣿⣿⣿⣿⣿⣿⣿⣿⣿⣿⡿⢸⡟⣼⣿⣿⣿⣿⣿⣿⣷⠀⢕⢇⡕⢕⣗⣠⣿⡇⣿⣿⣿⣿⣿⣿⢇⢕⢕⠔⢕⢕⢕⢕⢕⣼⣕⣕⣕⣜⣝⣝⣝⡝⢕⢕⢕⢕⢱⣿⣿⣿⢻⢕⣿⣿⡿⢕⣵⡕⢌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⣧⡝⢇⢕⢕⢕⢕⢕⢕⢕⢸⣿⣇⢕⢕⢕⢜⢝⢝⢟⢻⢿⢿⣿⣿⣿⣿⣿⢕⢱⣿⣿⢇⢕⢕⢕⢕⢸⣿⣿⣿⣿⣿⡟⢕⢕⢕⣱⣿⣿⣿⡇⡝⢸⣿⣿⣿⣿⣿⣿⣿⣿⣿⣿⡇⣼⣹⣿⣿⣿⣿⣿⣿⣿⣿⣇⢕⢕⢕⢕⢰⣿⣿⢕⣸⣿⣿⣿⣿⣿⢕⢕⢕⢕⢕⢕⢕⢱⣾⣿⣿⣿⣿⣿⣿⣿⡿⢕⡜⢕⢕⢕⣿⢻⣿⣏⢇⢸⡯⣿⡇⡇⢝⢝⣕⣵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⣧⣕⢕⢕⢕⢕⢕⢕⢕⢻⣿⡕⢕⢕⢕⢕⣵⡕⢕⢕⢨⣿⣿⣿⣿⡿⢕⣾⡿⢕⢕⢕⢕⢕⢕⢸⣿⣿⣿⣿⡟⢕⢕⢕⢱⠯⠽⠝⠗⠇⡇⠗⠷⠷⠷⢷⢷⢶⣶⣵⣅⢍⢕⢕⠛⠻⢿⣿⣿⣿⣿⣿⣿⣿⡕⡱⢕⢑⢸⣿⡟⢕⢽⣻⣿⣿⣿⡇⢕⢕⢕⠕⢕⢕⣱⣿⢿⢿⠟⠟⢟⢟⢟⢿⠵⢿⢕⢱⣾⣇⢇⢸⡿⡇⢕⢸⢃⣿⢇⢱⣾⡿⢿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⣧⣕⢕⢕⢕⢕⢕⠝⣷⡕⢕⢕⢕⢝⢕⢕⢕⢸⣿⣿⣿⣿⡇⢸⡿⢱⢕⢕⢕⢕⢕⢕⢸⣿⢜⣿⣿⢕⢕⢕⢕⠔⠐⠀⠀⠀⠀⢕⠀⠀⠀⠀⠁⠀⠀⠀⠁⠈⠙⠟⢕⢕⢕⢔⢕⢝⢻⢿⣿⣿⣿⣿⣷⣇⡵⢑⢹⢇⣕⢱⢸⣿⣿⣿⢇⢕⢕⢅⢕⠕⢘⢅⢔⡴⠵⠞⠟⠛⠛⠛⠛⠙⠃⠑⠗⠪⠽⢕⢕⢝⢕⢕⢌⢕⢽⢸⢜⢕⢕⢕⢅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⡷⢕⢕⠁⠀⢁⢟⢕⢕⢕⢣⢕⢕⢕⢸⣿⣿⣿⣿⢇⡿⢱⢱⢕⢕⢕⢕⢕⢕⢸⢇⢕⢸⢇⢕⢕⢕⠀⠀⠀⢀⢄⢔⢔⢔⢕⢕⢕⢐⢄⢄⢔⢔⢄⢄⢀⠀⠀⠈⠄⢕⠳⣧⣻⣿⣿⣿⣿⣿⣿⣿⣿⣿⣿⣕⣿⣇⡕⣿⣿⡟⢕⢕⢕⢕⢕⢕⠕⠃⠁⠀⠀⠀⠀⠀⢀⢀⢀⠀⠀⠀⠀⠔⢲⡆⢔⢕⢕⢕⢕⢕⢕⡎⢸⢕⢕⠁⢕⢕⢕⢕⢕⢕⢕⢕⢕⢕⢕⢕⢕⢕⢕⢕⢕⢕⢕⢕⢕⢕⢕⢕⢕⢕⢕⢕⢕⢕⢕⢕⢕⢕⢕⢕⢕⢕⢕⢕⢕⢕⢕⢕⢕⢕⢕⢕⢕⢕⢕⢕⢕⢕⢕⢕⢕⢕⠄⢕⢕⢕⢕⢕⢕⢕⢕⢕⢕⢕⢕⢕⢕⢕⢕⢕⢕⠀</a:t>
            </a:r>
            <a:br/>
            <a:r>
              <a:t>⣿⣿⣿⣿⣿⣿⣿⣿⣿⣿⣿⣿⣿⣿⣿⣿⣿⣿⣿⣿⣿⣿⣿⣿⣿⣿⣿⣿⢕⢸⣿⣿⣿⣿⣿⣿⣿⣿⣿⣿⣿⣿⣿⣿⣿⢟⢕⢕⠀⠀⠀⢕⣼⣷⣵⣕⣑⢑⢕⢕⢸⣿⣿⣿⡿⢸⢇⠸⢖⢕⢕⢕⢕⢕⢕⢜⢕⢕⢜⢕⢕⢕⠑⠀⢔⢕⢕⢕⢕⣕⣱⣕⣕⣕⣕⢕⢕⢕⢕⢕⢕⢕⢕⢔⢄⠀⢁⢕⢿⣿⣿⣿⣿⣿⣿⣿⣿⣿⣿⣿⣿⣿⣿⣿⣿⣿⢇⣑⣼⣵⡟⢕⠅⢀⢄⢔⢕⢕⢕⢕⢔⢕⢕⢕⢕⢔⢄⠀⠀⠁⠕⢕⢕⢕⢕⢕⢕⣸⡇⠕⡕⢕⢱⣥⡵⣵⣱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⣿⣿⢟⣱⢇⢕⢕⠀⠀⠀⢸⣿⣿⣿⣿⣿⢕⢕⢕⢸⣿⣿⣿⡇⢏⢕⣌⢇⢕⢕⢕⢕⢕⢕⢕⢕⢕⢕⢕⢕⢕⢀⠀⢱⣾⣾⣿⣿⣿⣿⣿⡿⠟⠙⠁⠀⠀⠀⠀⠀⠁⠑⢕⢕⣵⣄⢜⣷⣿⣿⣿⣿⣿⣿⣿⣿⣿⣿⣿⣿⣿⣿⣿⣿⣿⣿⣿⣿⣿⡇⢄⣕⣕⣕⠡⠕⠑⠃⠃⠕⣕⣕⢕⢕⢕⢕⢕⠀⠀⢄⢕⢕⢕⢕⢕⢕⣿⢇⢣⢼⠄⠰⣿⣿⡍⢻⣿⣾⣿⣿⢟⢽⢑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⡿⣱⡾⢇⢕⢕⠁⠀⠀⠀⢹⣿⣿⣿⣿⣿⢕⢕⢕⣺⣿⣿⣿⢇⢕⠕⣴⢕⢕⢕⢕⢕⢕⢕⢕⢧⣕⡕⢕⢕⢕⢕⢕⢸⣿⣿⣿⣿⣿⣿⡿⢑⣤⣄⡀⠀⠀⠀⠀⠀⠀⠀⠀⢱⣿⣿⣷⣼⣿⣿⣿⣿⣿⣿⣿⣿⣿⣿⣿⣿⣿⣿⣿⣿⣿⣿⣿⣿⣿⣱⣿⣿⠏⢅⠀⠀⠀⠀⠀⠀⠈⢻⣿⣷⣧⣕⠑⢀⠔⢕⢕⢕⢕⣸⢕⣼⣿⢱⢗⢌⢔⢕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⣿⣿⡿⢫⣾⡟⢕⢕⢕⠀⠀⠀⠀⠀⠕⣿⣿⣿⣿⡟⢕⢕⢕⣿⣿⣿⣿⢕⢕⢸⡽⢕⢕⢕⢕⢕⢕⢕⢕⢸⣿⣿⡇⢕⢕⢕⣾⣷⣿⣿⣿⣿⣿⣿⡇⠈⢙⠉⢄⠀⠀⠀⠀⠀⠀⠀⠀⠁⣿⣿⣿⣿⣿⣿⣿⣿⣿⣿⣿⣿⣿⣿⣿⣿⣿⣿⣿⣿⣿⣿⣿⣿⣿⣿⣿⣱⣷⡶⠀⠀⠀⠀⠀⠀⠀⢸⣿⣿⣿⡏⣴⣿⡟⢕⢕⢕⢱⡏⢼⣿⣿⠑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⣿⡿⢏⣵⣿⢏⢕⢕⢕⠀⠀⠀⠀⠀⠀⠀⣿⣿⣿⣿⡇⢕⢕⢸⣿⣿⣿⡟⢕⢕⣛⢕⢕⢕⢕⢕⢕⢕⢕⢕⢸⣿⣿⡇⢕⢕⢑⣿⣿⣿⣿⣿⣿⣿⣿⡇⠀⢕⠀⠁⠀⢄⠀⠐⠑⠀⢕⠀⣸⣿⣿⣿⣿⣿⣿⣿⣿⣿⣿⣿⣿⣿⣿⣿⣿⣿⣿⣿⣿⣿⣿⣿⣿⣿⣿⡇⠀⠀⠀⠀⠀⢄⠀⠀⢀⠀⣼⣿⣿⣿⣾⣿⣿⢇⢕⢕⢱⡟⢕⢸⣿⡇⠀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⣿⡿⢏⣵⣿⢟⢕⢕⢕⠕⠀⠀⠀⠀⠀⠀⠀⠀⣿⣿⣿⣿⢕⢕⢕⣸⣿⣿⣿⢇⢕⢜⣎⢇⢕⢕⢕⡕⢕⢕⢕⢕⢕⣿⣿⡕⢕⢕⠕⣿⣿⣿⣿⣿⣿⣿⣿⣧⢀⠔⢕⢀⢀⠑⠀⢀⠄⢅⢱⣴⣿⣿⣿⣿⣿⣿⣿⣿⣿⣿⣿⣿⣿⣿⣿⣿⣿⣿⣿⣿⣿⣿⣿⣿⣿⣿⣿⡇⢀⢄⠀⠑⠀⠀⢀⢕⠑⢱⣿⣿⣿⣿⣿⣿⢇⢕⢕⢱⡿⢕⢕⢸⣿⡇⠀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⢟⣵⣿⡿⢝⢕⢑⢇⠕⠀⠀⠀⠀⠀⠀⠀⠀⠀⣿⣿⣿⡟⢕⢕⢕⣿⣿⣿⣿⢕⠕⢜⢼⢕⢕⢕⠱⡇⢕⢕⢕⢕⢕⢜⢿⣿⢕⢕⢕⣺⣿⣿⣿⣿⣿⡿⢿⣿⣷⣜⠁⠕⢕⢕⢕⢕⠑⠀⣰⣿⣿⣿⣿⣿⣿⣿⣿⣿⣿⣿⣿⣿⣿⣿⣿⣿⣿⣿⣿⣿⣿⣿⣿⣿⣿⣿⣿⣿⣔⢵⢕⢔⢔⢔⠁⢈⣵⣿⣿⣿⣿⣿⣿⢇⢕⢕⢱⡟⢕⢕⢕⢕⣿⡇⢀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⣿⡿⢣⣾⣿⡟⢕⢕⢕⢕⢕⠀⠀⠀⠀⠀⠀⠀⠀⠀⠀⣿⣿⣿⢇⢕⢕⠱⣿⣿⣿⢇⢕⢕⣌⣿⢕⢕⢕⢇⣧⢕⢕⢕⢕⢕⢔⢜⢿⢕⢕⢕⣿⣿⣿⣿⣿⣿⣿⡇⣑⡉⠙⠗⠐⠑⠑⢃⣄⣴⣿⣿⣿⣿⣿⣿⣿⣿⣿⣿⣿⣿⣿⣿⣿⣿⣿⣿⣿⣿⣿⣿⣿⣿⣿⣿⣿⣿⣿⣿⣿⣷⣄⡁⠱⢑⢄⢴⢿⠟⢟⣽⣿⣿⣿⢟⢕⢕⣱⢟⢕⢕⡇⢕⢕⣿⡇⣧⣵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⣿⠟⣵⣿⡿⢏⢕⢕⣱⢇⢕⠀⠀⠀⠀⠀⠀⠀⠀⠀⠀⢀⣿⣿⡟⢕⢕⢕⢘⣿⣽⣟⢕⢕⢱⢸⢹⡕⢕⢜⢵⣽⢕⢕⢕⢕⢕⢕⢕⢜⢕⢕⢕⢻⣿⣿⣿⣿⡿⣿⣿⢿⡟⢤⢕⢧⠝⢽⡿⣿⣿⣿⣿⣿⣿⣿⣿⣿⣿⣿⣿⣿⣿⣿⣿⣿⣿⣿⣿⣿⣿⣿⣿⣿⣿⣿⣿⣿⣿⣿⣿⣿⣿⣿⣿⣷⣦⡴⢤⡄⣕⠷⣴⣿⣿⢏⢕⢕⡱⢇⢕⢕⢕⡇⢕⢕⣿⡇⣿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⣣⣾⡿⢝⢕⢕⢕⡵⢕⢕⢕⠀⠀⠀⠀⠀⠀⠀⠀⠀⠀⢕⣿⣿⢇⢕⢕⢕⢺⢿⡿⢇⢕⢕⢕⣸⣾⣇⢕⢕⢣⣹⡕⢕⢕⢕⢕⢕⣧⢕⢕⢕⢕⢸⣿⣿⣿⡇⢕⢔⢔⢕⢕⢕⢔⢄⢕⢄⢍⢍⢛⢿⣿⣿⣿⣿⣿⣿⣿⣿⣿⣿⣿⣿⣿⣿⣿⣿⣿⣿⣿⣿⢽⣿⣿⣿⣿⣿⣿⣿⣿⣿⣿⣿⣿⡿⢋⢔⢍⠕⡑⠅⡛⢽⢏⢕⢕⢜⢕⢕⢕⢱⢕⡇⢕⢕⣿⡇⠉⠈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⢕⣵⡿⢏⢕⢕⢕⢑⢎⢕⢕⢕⢕⣄⡀⠀⠀⠀⠀⠀⠀⠀⠀⠑⣿⡿⢕⢕⢕⠱⢇⢎⢜⢕⢕⢕⢕⢧⣿⡏⢕⢕⢕⣹⣇⢕⢕⢕⢕⢕⢹⡇⢕⢕⢕⢸⣿⣿⣿⣿⢕⢕⢕⢕⢕⢕⢕⢕⢕⢕⢕⢕⢁⠼⣿⣿⣿⣿⣿⣿⣿⣿⣿⣿⣿⣿⣿⣿⣿⣿⣿⣿⣿⣿⡏⣿⣿⣿⣿⣿⣿⣿⣿⣿⣿⣿⣿⣧⡕⢕⠑⢕⠎⠕⡵⢕⢕⣱⢕⢕⢕⢕⢕⡟⢕⡇⢕⢕⣿⡇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⢇⣾⢟⢕⢕⢅⢕⣵⠇⢕⢕⢕⢕⣼⣿⣿⣷⣮⣵⣖⢶⣦⣤⣴⣷⣿⢇⢕⢱⢇⢅⢕⢕⢕⢕⢕⢕⢑⣸⣿⣇⢕⢕⢕⢕⣿⢕⢕⢕⢕⢕⢸⡇⢕⢕⢕⢕⢿⣿⣿⣿⣕⠕⢕⢕⠕⢕⢕⠁⠅⠁⣕⣀⣵⣾⣿⣿⣿⣿⣿⣿⣿⣿⣿⣿⣿⣿⣿⣿⣿⣿⣿⣿⣿⣿⣿⣿⣿⣿⣿⣿⣿⣿⣿⣿⣿⣿⣿⣿⣫⢵⢄⢕⡐⢕⠕⣵⣾⢇⢕⢔⢕⢕⢸⢇⢕⡇⢕⢕⢹⡇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⡟⣱⡿⢕⢕⢱⢎⢕⣾⡏⢕⢕⢕⢕⣼⣿⣿⣿⣿⣿⣿⣿⣿⣷⣝⢿⣿⡿⢕⢕⡞⢕⢕⢕⢕⢕⢕⢄⢕⢸⢻⣿⣿⢕⢕⢕⢕⢸⡇⢕⢕⢕⢕⢔⢕⢕⢕⢕⢕⢸⣿⣿⣿⣿⣷⣶⣶⣿⣿⣶⣿⣿⣿⣿⣿⣿⣿⣿⣿⣿⣿⣿⣿⣿⣿⣿⣿⣿⣿⣿⣿⣿⣿⣿⣿⣿⣿⣿⣿⣿⣿⣿⣿⣿⣿⣿⣿⣿⣿⣿⣿⣿⣾⣯⣑⢵⣱⣾⣿⢟⢱⢕⢕⢕⢕⣾⢕⢕⢧⢕⢕⢸⡇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⢔⢜⢍⢝⢍⢝⢍⢍⢝⢝⢝⢝⢝⢜⢻⢟⢟⣱⢏⢕⢕⢱⢏⢑⣾⢇⢕⢕⢕⢕⢕⢟⢿⢿⣿⣿⣿⣿⣿⣿⣿⣿⣧⡻⢇⢕⣸⢇⢕⢕⢕⢕⢕⢕⢕⢔⢸⣿⣿⣿⢕⢕⢕⢕⢹⣿⡕⢕⢕⢕⠕⢕⢕⢕⢕⢕⢕⢹⣿⣿⣿⣿⣿⣿⣿⣿⣿⣿⣿⣿⣿⣿⣿⣿⣿⣿⣿⣿⣿⣿⣿⣿⣿⣿⣿⣿⣿⣿⣿⣿⣿⣿⣿⣿⣿⣿⣿⣿⣿⣿⣿⣿⣿⣿⣿⣿⣿⣿⣿⣿⣿⣿⣿⣿⡿⡑⢕⢕⢕⢕⢕⢱⡿⡕⢕⢸⢕⢕⢸⡇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⠑⢀⣼⢏⢕⠕⠀⠁⢕⣾⡏⢕⢕⢕⢕⢕⢕⢕⢕⢕⢕⢝⢝⢻⢿⣿⣿⣿⣿⡿⢕⢱⡿⢅⢕⢕⢕⢕⢕⢕⢕⢕⠘⣿⣿⣿⢕⢕⢕⢕⢕⢜⣧⢕⢕⢕⢔⠑⢕⢕⢕⢕⢕⢕⢹⣿⣿⣿⣿⣿⣿⣿⣿⣿⣿⣿⣿⣿⣿⣿⣿⣿⣿⣿⣿⣿⣿⣿⣿⣿⣿⣿⣿⣿⣿⣿⣿⣿⣿⣿⣿⣿⣿⣿⣿⣿⣿⣿⣿⣿⣿⣿⣿⣿⣿⣿⣿⣿⢟⣅⡵⢔⢕⢕⢕⢕⢕⣼⡯⢕⢕⢜⡕⢕⢸⢇⠀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⠀⠀⣼⢇⢕⠑⠀⠀⢰⣾⡿⢕⢕⢕⢕⢕⢕⢕⢕⢕⢕⢕⢕⢕⢕⢕⢜⢝⢿⢿⢕⢱⣿⡇⢕⢕⢕⢕⢕⢕⢕⢕⢕⢱⣹⣿⣿⢕⢕⢕⢕⢕⢰⢽⣇⢕⢕⢕⠀⢕⢕⢕⢕⢕⢕⢕⢝⣿⣿⣿⣿⣿⣿⣿⣿⣿⣿⣿⣿⣿⣿⣿⣿⣿⣿⣿⣿⣿⣿⣿⣿⣿⣿⣿⣿⣿⣿⣿⣿⣿⣿⣿⣿⣿⣿⣿⣿⣿⣿⣿⣿⣿⣿⣿⣿⣿⣿⣿⣿⣿⡿⢕⢕⢕⢕⢕⢕⢱⣿⡟⢅⢕⢕⡇⢕⢰⡇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⠀⢄⠔⣱⢇⢕⠁⠀⠀⢄⣿⣿⢇⢕⢕⢕⢕⢕⢕⢕⢕⢕⢕⢕⢕⢕⢕⢕⢕⢕⢕⢕⢱⣿⣿⢕⢕⢕⢕⢕⢕⢕⢕⢕⢕⢑⢹⣿⡷⢕⢕⢕⢕⢕⢕⢹⣿⡕⢕⢕⢕⢕⢕⢕⢕⢕⢕⢕⢑⢜⢿⣿⣿⣿⣿⣿⣿⣿⣿⣿⣿⣿⣿⣿⣿⣿⣿⣿⣿⣿⣿⣿⣿⣿⢟⢟⢏⢝⢝⢝⢝⢝⢙⢟⢻⣿⣿⣿⣿⣿⣿⣿⣿⣿⣿⣿⣿⣿⣿⣿⣿⢏⢕⢕⢕⢕⢕⢕⢕⣸⣱⢇⠑⢕⢕⢕⢕⢕⢕⢇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⢄⢕⠕⣱⢇⢕⠀⠀⠀⠀⣼⣿⡇⢕⢕⢕⢕⢕⢕⢕⢕⢕⢕⢕⢕⢕⢕⢕⢕⢕⢕⢕⢱⣿⣿⡟⢔⢕⢕⢕⢕⢕⢕⢕⢕⢕⢕⢘⣿⣽⡕⢕⢕⢕⢕⢕⢕⢚⣻⡕⢕⢕⢁⢕⢕⢕⢕⢕⢁⢕⢕⢕⢝⢿⣿⣿⣿⣿⣿⣿⣿⣿⣿⣿⣿⣿⣿⣿⣿⣿⣿⣿⡿⢫⢵⠱⠕⠕⠕⠕⠕⠕⠵⠵⢷⢕⢹⣿⣿⣿⣿⣿⣿⣿⣿⣿⣿⣿⣿⣿⢟⢕⢕⢕⢕⢕⢕⢕⢕⢱⡏⣿⣷⡕⠑⢕⢕⢕⢕⢕⢱⠑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⠑⢀⢕⢕⢕⢰⢇⢕⠀⠀⠀⠀⢰⣿⣿⢕⢕⢕⢕⢕⢕⢕⢕⢕⢕⢕⢕⢕⢕⢕⢕⢕⢕⢕⣱⣿⣿⣿⡇⢕⢕⢕⢕⢕⢕⢕⢕⢕⢕⢕⢕⠝⣿⡏⢕⢕⢕⢕⢕⢕⢔⢘⣿⡇⢕⢕⠕⢕⢕⠕⢔⢕⢕⢕⢕⢕⢕⢜⢻⢿⣿⣿⣿⣿⣿⣿⣿⣿⣿⣿⣿⣿⣿⣿⣿⣷⣷⣷⣧⣥⣵⣵⣷⣷⣵⣵⣵⣷⣷⣾⣿⣿⣿⣿⣿⣿⣿⣿⣿⣿⢿⢏⢕⢕⢕⢕⢕⢕⢕⢕⢕⢕⣼⢱⢕⣿⣧⢕⢕⢕⢕⢕⢕⢜⡕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⣷⣿⣷⣯⣿⡏⢁⢕⢕⢕⢅⡎⢕⠀⠀⠀⠀⠀⣼⣿⢇⢕⢕⢕⣸⣿⣷⣷⣵⣕⣕⢕⢕⢕⢕⢕⢕⢕⢕⣾⣿⣿⣿⣿⢕⢕⢕⢕⢕⢁⢕⢕⢕⢕⢕⢕⢕⢕⢻⣿⡕⢕⢕⢕⢕⢕⢕⢔⢜⢽⣧⢕⢕⢕⢑⢕⢕⢕⢕⢕⢕⢕⢕⢕⢕⢕⢝⢟⢿⣿⣿⣿⣿⣿⣿⣿⣿⣿⣿⣿⣿⣿⣿⣿⣿⣿⣿⣿⣿⣿⣿⣿⣿⣿⣿⣿⣿⣿⣿⣿⣿⣿⣿⢟⢏⢕⢕⢕⢕⢕⢕⢕⢕⢕⢕⢕⢕⢕⢇⡞⢕⣿⣿⡕⢕⢕⢕⢕⢕⢕⢇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⡟⢄⢕⢕⢕⠕⡸⢕⠀⠀⠀⠀⠀⠀⣿⣿⢕⢕⢕⢱⣿⣿⣿⣿⣿⣿⣿⣿⣿⣷⣧⡅⢕⣵⣿⣿⣿⣿⣿⢏⢀⢕⢕⢕⢕⢕⢕⢕⢕⢕⢕⢕⢕⢕⢆⢿⣷⡕⢕⢕⢕⢕⢕⢕⢕⢕⢝⢳⡕⢕⢕⢕⢕⢕⢕⢕⢕⢕⢕⢕⢕⢕⢕⢕⢕⢜⢝⢻⢿⣿⣿⣿⣿⣿⣿⣿⣿⣿⣿⣿⣿⣿⣿⣿⣿⣿⣿⣿⣿⣿⣿⣿⣿⣿⣿⢿⢟⢝⢕⢕⠕⢕⢕⢕⢕⢕⢕⢕⢕⢕⢕⢕⢕⡼⢑⢕⢕⢿⣿⡇⢕⢕⢕⢕⢕⢕⢱⢕⢸⣿⣿⡇⢕⢕⢸⣿⣿⣿⢕⢕⢕⢕⢕⢕⣿⣿⣿⣿⣿⣿⣿⣿⣿⣿⢕⢕⢕⢕⢕⢕⢕⢕⢕⢕⢕⢕⢕⢕⢕⢕⢕⢕⠕⠕⢕⢕⢕⢕⢕⢕⢕⢕⢕⢕⢕⢕⢕⢕⢕⢕⢕⢕⢕⢕⢕⢕⢕⢕⢕⢕⢕⢕⢕⢕⢕⢕⢕⠀</a:t>
            </a:r>
            <a:br/>
            <a:r>
              <a:t>⣿⣿⣿⣿⣿⣿⣿⣿⣿⣿⣿⣿⡿⢀⢕⢕⢕⢕⢰⢇⠁⠀⠀⠀⠀⠀⢱⣿⡏⢕⢕⢕⣾⣿⣿⣿⣿⣿⣿⣿⣿⣿⣿⢟⣱⣾⣿⣿⣿⣿⢟⢕⢕⢕⢕⢕⢕⢑⢕⢕⢕⢕⢕⢕⢕⢔⠑⢕⢸⢻⣗⢕⢕⢕⢕⢕⢕⢕⢕⢕⠕⢝⢧⡕⢕⢕⢕⢕⢕⢕⢕⢕⢕⢕⢕⢕⢕⢕⢕⢕⢕⢕⢝⢟⢻⣿⣿⣿⣿⣿⣿⣿⣿⣿⣿⣿⣿⣿⣿⣿⣿⣿⣿⣿⡿⢟⢏⢕⢕⢕⢕⢕⢕⢔⢕⢕⢕⢕⢕⢕⢕⢕⢕⢕⢕⢑⢇⡕⢕⢕⢸⣿⡇⢕⢔⢕⢕⢕⡇⢕⡕⢸⣿⣿⡇⢕⢕⢸⣿⣿⣿⢕⢕⢕⢕⢕⢕⢿⢿⢿⢿⢿⢿⢿⢿⣿⣿⢕⢕⢕⢕⢕⢕⢕⢕⢕⢕⢕⢕⢕⢕⢕⢕⢕⢕⢕⢕⢕⢔⢅⢑⠕⢕⢕⢕⢕⢕⢕⢕⢕⢕⢕⢕⢕⢕⢕⢕⢕⢕⢕⢕⢕⢕⢕⢕⢕⢕⢕⢕⢕⠀</a:t>
            </a:r>
            <a:br/>
            <a:r>
              <a:t>⣿⣿⣿⣿⣿⣿⣿⣿⣿⣿⣿⣿⡇⢕⢕⢕⢕⠑⡜⠕⠀⠀⠀⠀⠀⠀⢸⣿⡇⢕⢕⢱⣿⣿⣿⣿⣿⣿⣿⣿⣿⡿⢱⣾⣿⣿⣿⡿⢏⢕⢕⢕⢕⢕⢕⢕⠑⢕⢕⢕⢕⢕⢕⢕⢕⢕⢔⢕⢕⢜⢿⣧⢕⢕⢕⢕⢕⠕⢕⠕⢕⢕⢕⢝⢣⢅⢕⢕⢕⢕⢕⢕⢕⢕⢕⢕⢕⢕⢕⢕⢕⢕⢕⢕⢕⢕⢝⢝⢿⣿⣿⣿⣿⣿⣿⣿⣿⣿⣿⣿⢿⢟⢝⢕⢕⢕⢕⢕⢕⢕⢕⢕⢕⢕⢕⢕⢕⢕⢕⢕⢕⢕⢕⢕⢕⡏⢱⡇⢕⢕⢕⢻⡇⢕⢕⠕⢕⢕⡇⢕⢇⢸⣿⣿⡇⢕⢕⢸⣿⣿⣿⢕⢕⢕⢕⢕⢕⢕⢕⢕⢕⢕⢕⢕⢸⣿⣿⢕⢕⢕⢕⢕⢕⢕⢕⢕⢕⢕⢕⢕⢕⢕⢕⢕⢕⢕⢕⢕⢕⢕⢕⢕⢕⢑⠕⢕⢕⢕⢕⢕⢕⢕⢕⢕⢕⢕⢕⢕⢕⢕⢕⢕⢕⢕⢕⢕⢕⢕⢕⢕⠀</a:t>
            </a:r>
            <a:br/>
            <a:r>
              <a:t>⣿⣿⣿⣿⣿⣿⣿⣿⣿⣿⣿⣿⡇⢕⠑⠁⠑⢄⢇⢀⠀⠀⠀⠀⠀⠀⢸⣿⢜⢕⢕⣼⣿⣿⣿⣿⣿⣿⣿⣿⢏⣵⣿⣿⣿⡿⢏⢕⢕⢕⢕⢕⠁⢕⢕⢕⢔⢕⢕⢕⢕⢕⢕⢕⢕⠕⢕⢕⢕⢕⢜⢿⣇⢕⢕⢕⢕⢄⢑⢕⢕⢕⢕⢕⢕⠌⠕⢁⢕⢕⢕⢕⢕⢕⢕⢕⢕⢕⢕⢕⢕⢕⢕⢕⢕⢕⢕⢕⢕⢕⢝⢝⢿⢿⣿⣿⢿⢟⢝⢕⢕⢕⢕⢕⢕⢕⢕⢕⢕⢕⢕⢕⢑⢕⢕⢕⢕⢕⢕⢕⢕⢕⢕⢕⢜⢱⣿⣿⢕⢕⢕⢜⢇⢕⢕⢄⢕⢸⡇⢕⢱⢸⣿⣿⡇⢕⢕⢸⣿⣿⣿⢕⢕⢕⢕⢕⢕⢕⢕⢕⢕⢕⢕⢕⢸⣿⣿⢕⢕⢕⢕⢕⢕⢕⢕⢕⢕⢕⢕⢕⢕⢕⢕⠕⢕⢕⢕⢕⢕⢕⢕⢕⢕⢕⢕⢔⢑⢕⢕⢕⢕⢕⢕⢕⢕⢕⢕⢕⢕⢕⢕⢕⢕⢕⢕⢕⢕⢕⢕⢕⠀</a:t>
            </a:r>
            <a:br/>
            <a:r>
              <a:t>⣿⣿⣿⣿⣿⣿⣿⣿⣿⣿⣿⡿⢇⠑⠀⠀⠀⢱⠑⠀⠀⠀⠀⠀⠀⠀⢜⣿⢇⢕⢕⣿⣿⣿⣿⣿⣿⣿⡟⣱⣾⣿⣿⡿⢏⢕⢕⢕⢕⢕⢕⢕⢄⢕⢕⢕⠀⢕⢕⢕⢕⢕⢕⢑⢅⢕⢕⢕⢕⢕⢕⢕⢻⣇⢕⢕⢕⢕⢔⢕⢕⠕⠑⠑⠀⠀⠀⢄⢕⢕⢕⢕⢕⢕⢕⢕⢕⢕⢕⢕⢕⢕⢕⢕⢕⢕⢕⢕⢕⢕⢕⢕⠕⠑⠁⠀⠀⠁⠑⢕⢕⢕⢕⢕⢕⢕⢕⢕⢕⢕⢕⢕⢕⢕⢕⢕⢕⢕⢕⢕⢕⢕⢕⢕⢱⣿⣿⣿⢕⠁⢕⢕⢕⠑⢕⢕⢕⢸⡇⢕⢜⢸⣿⣿⡇⢕⢕⢸⣿⣿⣿⢕⢕⢕⢕⢕⢕⢕⣾⣿⢕⢕⢕⢕⢸⣿⣿⢕⢕⢕⢕⢕⢕⢕⢕⢕⢕⢕⢕⢕⢕⠕⠀⠀⠀⠑⠑⢕⢕⢕⢕⢕⢕⢕⢕⢕⠕⢕⢕⢕⢕⢕⢕⢕⢕⢕⢕⢕⢕⢕⢕⢕⢕⢕⢕⢕⢕⢕⢕⢕⠀</a:t>
            </a:r>
            <a:br/>
            <a:r>
              <a:t>⣿⣿⣿⣿⣿⣿⣿⣿⣿⡿⢇⢕⢕⠀⠀⠀⠀⢑⠀⠀⠀⠀⠀⠀⠀⢀⣷⢻⣆⢕⢱⣿⣿⣿⣿⣿⣿⢏⣵⣿⣿⡿⢏⢕⢕⢕⢕⢕⢕⢕⢕⢕⢕⢕⢕⢕⢕⢕⢕⢕⢕⢅⢕⢕⢕⢕⢕⢕⢕⢕⢕⡕⢕⢝⢇⢕⢕⠕⠑⠁⠀⠀⠀⠀⠀⠀⠀⢕⢕⢕⢕⢕⢕⢕⢕⢕⢕⢕⢕⢕⢕⢕⢕⢕⢕⢕⢕⢕⢕⢕⢕⢱⡜⠀⠀⠀⠀⠀⠀⠀⠁⠑⢕⢕⢕⢕⢕⢕⢕⢕⢕⢕⢕⢕⢕⢕⢕⢕⢕⢕⢕⢕⢕⢕⣿⣿⣿⣿⡕⢕⢕⢕⢕⢔⢕⢕⢕⢸⡇⢕⢕⢸⣿⣿⡇⢕⢕⢸⣿⣿⣿⢕⢕⢕⢕⢕⢕⢕⢹⣿⡕⢕⢕⢕⢸⣿⣿⢕⢕⢕⢕⢕⢕⢕⢕⢕⢕⢕⢕⢕⠕⠀⠀⠀⠀⠀⢕⢕⢕⢕⢕⢕⢕⢕⢕⢑⢔⢕⢕⢕⢕⢕⢕⢕⢕⢕⢕⢕⢕⢕⢕⢕⢕⢕⢕⢕⢕⢕⢕⢕⠀</a:t>
            </a:r>
            <a:br/>
            <a:r>
              <a:t>⣿⣿⣿⣿⣿⣿⣿⣿⢏⡕⢕⢕⢕⢄⠀⠀⠀⠕⠀⠀⠀⠀⠀⠀⠀⣸⣿⣏⢞⢕⢸⣿⣿⣿⣿⡟⣱⣾⣿⣿⢟⢕⢕⢕⢕⢕⢕⢕⢕⢕⢕⢕⢕⠁⢕⢄⢕⢕⢕⢔⢕⢕⢕⢕⢕⢕⢕⢕⢕⡑⢕⢻⣇⢕⢸⢣⢕⢔⠀⠀⠀⠀⠀⠀⠀⠀⠀⢕⢕⢕⢕⢕⢕⢕⢕⢕⢕⢕⢕⢕⢕⢕⢕⢕⢕⢕⢕⢕⢕⢕⣵⣿⢕⢀⠀⠀⠀⠀⠀⠀⠀⠀⠀⠑⢕⢕⢕⢕⢕⢕⢕⢕⢕⢕⢕⢕⢕⢕⢕⢕⢕⢕⢑⢟⢹⣿⣿⣿⢕⢕⢕⢕⢕⢕⢕⢕⢄⣾⡇⢕⢕⢜⣿⣿⡇⢕⢕⢸⣿⣿⣿⢕⢕⢕⢕⢕⢕⢕⢸⣿⡇⢕⢕⢕⢸⣿⣿⢕⢕⢕⢕⢕⢕⢕⢕⢕⢕⢕⢕⠑⠀⠀⠀⠀⠀⢔⢕⢕⢕⢕⢕⠁⠁⠁⢄⢕⢕⢕⢕⢕⢕⢕⢕⢕⢕⢕⢕⢕⢕⢕⢕⢕⢕⢕⢕⢕⢕⢕⢕⢕⠀</a:t>
            </a:r>
            <a:br/>
            <a:r>
              <a:t>⣿⣿⣿⣿⣿⣿⢟⣵⣿⣧⢕⢕⢕⢕⠀⠀⠀⠀⠀⠀⠀⠀⠀⠀⢔⣿⣿⣿⡆⢇⢸⣿⣿⣿⢏⣵⣿⣿⡿⢏⢕⢕⢕⢕⢕⢕⢕⢕⢕⢕⢕⢕⢕⠑⢕⢕⢁⣕⣕⡕⢕⢕⢕⢕⢕⢕⢕⢕⢕⠕⢕⢘⣿⣷⣕⢕⢕⢕⢄⠀⠀⠀⠀⠀⠀⠀⠀⢕⢕⢕⢕⢕⢕⢕⢕⢕⢕⢕⢕⢕⣱⣵⣵⣷⣷⣷⣷⣷⣾⣿⣿⡏⢕⢕⠀⠀⠀⠀⠀⠀⠀⠀⠀⠀⠀⢕⢕⢕⢕⢕⢕⢕⢕⢕⢕⢕⢕⢕⢕⢕⢕⢕⢱⢅⢣⢿⣿⡟⢕⢕⢕⢕⢕⢕⢕⢕⢱⣿⡇⢕⢕⢕⣿⣿⡇⢕⢕⢸⣿⣿⣿⢕⢕⢕⢕⢕⢕⢕⢕⣿⣷⢕⢕⢕⢸⣿⣿⢕⢕⢕⢕⢕⢕⢕⢕⢕⢕⢕⠁⠀⠀⠀⠀⠀⠀⠀⠑⠕⠵⠑⠀⠀⠀⢔⢕⢕⢕⢕⢕⢕⢕⢕⢕⢕⢕⢕⢕⢕⢕⢕⢕⢕⢕⢕⢕⢕⢕⢕⢕⢕⠀</a:t>
            </a:r>
            <a:br/>
            <a:r>
              <a:t>⣿⣿⣿⣿⣿⢏⣾⣿⣿⣿⢕⢕⢕⢕⢔⠀⠀⠀⠀⠀⠀⠀⠀⠀⣸⣿⣿⣿⣿⣦⣇⢿⡿⢱⣾⣿⣿⢟⢕⢕⢕⢕⢕⢕⢕⢕⢕⢕⢕⢕⣵⣷⣷⣷⡕⢕⢸⣿⣿⣿⣷⣧⢕⢕⢕⢕⢕⢕⢕⢠⡾⢕⣿⣿⣿⣗⣕⢕⢕⢄⠀⠀⠀⠀⠀⠀⠀⢕⢕⢕⢕⢕⢕⢕⢕⢕⢕⢕⣡⣾⣿⣿⣿⣿⣿⣿⣿⣿⣿⣿⣿⡇⢕⢕⠀⠀⠀⠀⠀⠀⠀⠀⠀⠀⠀⠑⢕⢕⢕⢕⢕⢕⢕⢕⢕⢇⢕⢕⢕⢕⢕⢕⢕⢕⠱⢻⣿⢇⢕⢕⢕⢕⢕⢕⢕⢄⢸⣿⡇⢕⢕⢕⣿⣿⡇⢕⢕⢸⣿⣿⣿⢕⢕⢕⢕⢕⢕⢕⢕⢿⢿⢕⢕⢕⢸⣿⣿⢕⢕⢕⢕⢕⢕⢕⢕⢕⢕⠁⠀⠀⠀⠀⠀⠀⠀⠀⠀⠀⠀⠀⠀⢀⢕⢕⢕⢕⢕⢕⢕⢕⢕⢕⢕⢕⢕⢕⢕⢕⢕⢕⢕⢕⢕⢕⢕⢕⢕⢕⢕⢕⠀</a:t>
            </a:r>
            <a:br/>
            <a:r>
              <a:t>⣿⣿⣿⣿⢏⣾⣿⣿⣿⣿⡕⢕⢕⢕⢕⠀⠀⠀⠀⠀⠀⠀⠀⢰⣿⣿⣿⣿⣿⣿⣿⡼⢱⣿⣿⡿⢇⢕⢕⢕⢕⢕⢕⢕⢕⢕⢕⣵⣾⣿⣿⣿⣿⣿⣷⡕⢕⢻⣿⣿⣿⣿⡇⢕⢕⢕⢕⢕⢐⢸⣷⡕⢸⣿⣿⣿⣿⡕⢕⠕⢔⢀⠀⠀⠀⠀⠀⢕⢕⢕⢕⢕⢕⢕⢕⢕⣑⣴⣿⣿⣿⣿⣿⣿⣿⣿⣿⣿⣿⣿⣿⢕⢕⢕⠀⠀⠀⠀⠀⠀⠀⠀⠀⠀⠀⠀⢕⢕⢕⢕⢕⢕⢕⢕⢕⢕⢕⢕⢕⢕⢕⢕⢕⢕⢕⢜⣿⢕⢕⢕⢕⢕⢕⢕⠀⢕⣸⣿⡇⢕⢕⢸⣿⣿⡇⢕⢕⢸⣿⣿⣿⢕⢕⢕⢕⢥⣵⣶⣾⣿⣿⣷⣷⣧⣼⣝⣟⢕⢕⢕⢕⢕⢕⢕⢕⠕⠀⠀⠀⠀⠀⢄⢄⢄⢄⠀⠀⠀⠀⠀⢀⢕⢕⢕⢕⢕⢕⢕⢕⢕⢕⢕⢕⢕⢕⢕⢕⢕⢕⢕⢕⢕⢕⢕⢕⢕⢕⢕⢕⢕⠀</a:t>
            </a:r>
            <a:br/>
            <a:r>
              <a:t>⣿⣿⣿⡟⣾⣿⣿⣿⣿⣿⣧⢕⢕⢕⢕⢕⠀⠀⠀⠀⠀⠀⢀⣾⣿⣿⣿⣿⣿⣿⡟⣱⣿⣿⡟⢕⢕⢕⢕⢕⢕⢕⢕⢕⢕⣵⣿⣿⣿⣿⣿⣿⣿⣿⣿⣿⣕⢜⢿⣿⣿⣿⡇⢕⢕⢕⢕⢕⢸⣿⣿⡇⢜⣿⣿⣿⣿⣷⢕⢕⠀⠁⠄⠀⠀⠀⠀⢕⢕⢕⢕⢕⢕⢕⢕⣸⣿⣿⣿⣿⣿⣿⣿⣿⣿⣿⣿⣿⣿⣿⣇⢕⢕⢕⠀⠀⠀⠀⠀⠀⠀⠀⠀⠀⠀⠀⠁⢕⢕⢕⢕⢕⢕⢕⢕⢕⢕⢕⢕⢕⢕⢕⢕⢕⢕⢜⠘⢕⢕⢕⠕⢕⢕⢕⢕⢱⢻⣿⡇⢕⢕⢸⣿⣿⡇⠕⠕⠸⠿⠿⢿⠕⢕⢕⢕⢕⢕⢝⢝⢟⢻⣿⣿⣿⣿⣿⣿⣿⣧⣕⢕⢕⢕⢕⠕⠀⠀⠀⠀⠀⠀⠁⢕⢕⢕⢀⠀⠀⠀⢄⢕⢕⢕⢕⢕⢕⢕⢕⢕⢕⢕⢕⢕⢕⢕⢕⢕⢕⢕⢕⢕⢕⢕⢕⢕⢕⢕⢕⢕⢕⠀</a:t>
            </a:r>
            <a:br/>
            <a:r>
              <a:t>⣿⣿⣿⢸⣿⣿⣿⣿⣿⣿⣿⢕⢕⢕⢕⢕⢀⠀⠀⠀⠀⢄⣾⣿⣿⣿⣿⣿⣿⡟⣱⣿⣿⢏⢕⢕⢕⢕⢕⢕⢕⢕⢕⢕⣾⣿⣿⣿⣿⣿⣿⣿⣿⣿⣿⣿⣿⣧⣸⣿⣿⣿⣿⢕⢕⢕⢕⢕⢸⣿⣿⣇⢕⢹⣿⣿⣿⣿⣇⢕⢀⠀⠀⠀⠀⠀⠀⢕⢕⢕⢕⢕⢕⢡⣾⣿⣿⣿⣿⣿⣿⣿⣿⣿⣿⣿⣿⣿⣿⣿⢇⢕⢕⢕⠀⠀⠀⠀⠀⠀⠀⠀⠀⠀⠀⠀⠀⢕⢕⢕⢕⢕⢕⢕⢕⢕⢕⢕⢕⢕⢕⢕⢕⢕⢕⢕⠑⠁⠀⢀⢀⠀⠀⠕⢕⢺⣇⢿⠇⢑⢑⢌⢕⢔⢕⢕⢕⢕⢕⢕⢑⢔⢕⢕⢕⢕⢕⢕⢕⢕⢕⢕⢝⢟⢿⣿⣿⣿⣿⣿⣿⣧⣕⢑⢄⠀⠀⠀⠀⠀⠀⠀⠁⠀⠀⠀⠀⠀⢔⢕⢕⢕⢕⢕⢕⢕⢕⢕⢕⢕⢕⢕⢕⢕⢕⢕⢕⢕⢕⢕⢕⢕⢕⢕⢕⢕⢕⢕⢕⢕⠀</a:t>
            </a:r>
            <a:br/>
            <a:r>
              <a:t>⣿⣿⣿⢸⣿⣿⣿⣿⣿⣿⣿⡇⢕⢕⢕⢕⢕⢄⠀⠀⢄⣾⣿⣿⣿⣿⣿⣿⡟⣰⣿⡿⢕⢕⢕⢕⢕⢕⢕⢕⢕⢕⣱⣿⣿⣿⣿⣿⣿⣿⣿⣿⣿⣿⣿⣿⣿⣿⣿⣿⣿⣿⣿⢕⢕⢕⢕⢕⢸⣿⣿⣯⢕⢜⣿⣿⣿⣿⣿⡕⢕⠀⠀⠀⠀⠀⠀⢕⢕⢕⢕⢕⢡⣾⣿⣿⣿⣿⣿⣿⣿⣿⣿⣿⣿⣿⣿⣿⣿⢏⢕⢕⢕⢕⠀⠀⠀⠀⠀⠀⠀⠀⠀⠀⠀⠀⠀⠁⢕⢕⢕⢕⢕⢕⢕⢕⢕⢕⢕⢕⢕⢕⢕⢕⠕⠀⢄⢕⢕⢕⠕⠀⠀⠀⠑⢕⠹⡔⢕⢕⢕⢕⢕⢕⢕⢕⢕⢕⢕⢕⢕⢕⢕⢕⢕⢕⢕⢕⢕⢕⢕⢕⢕⢕⢕⢕⢝⢻⢿⣿⣿⣿⣿⣿⣦⣄⢀⢀⢀⢀⠀⠀⠀⠀⠀⠀⠀⢕⢕⢕⢕⢕⢕⢕⢕⢕⢕⢕⢕⢕⢕⢕⢕⢕⢕⢕⢕⢕⢕⢕⢕⢕⢕⢕⢕⢕⢕⢕⢕⢕⠀</a:t>
            </a:r>
            <a:br/>
            <a:r>
              <a:t>⣿⣿⣿⢸⣿⣿⣿⣿⣿⣿⣿⡇⢕⢕⢕⢕⢕⢕⢔⠀⠁⠁⠁⠁⠈⠉⠙⠛⠰⢿⡟⢕⢕⢕⢕⢕⢕⢕⢕⢕⢕⣱⣿⣿⣿⣿⣿⣿⣿⣿⣿⣿⣿⣿⣿⣿⣿⣿⣿⣿⣿⣿⡟⢕⢕⢕⢕⢕⢕⣿⣿⣿⡕⢕⢸⣿⣿⣿⣿⣧⢕⢄⠀⠀⠀⠀⠀⢕⢕⢕⢕⢕⣸⣿⣿⣿⣿⣿⣿⣿⣿⣿⣿⣿⣿⣿⣿⣿⡟⢕⢕⢕⢕⢕⠀⠀⠀⠀⠀⠀⠀⠀⠀⠀⠀⠀⠀⠀⢕⢕⢕⢕⢕⢕⢕⢕⢕⢕⢕⢕⠑⠁⠀⠁⠑⠀⠑⠑⠑⠁⠀⢀⣔⠀⠀⢕⢕⢻⡔⢕⢕⢕⢕⢕⢕⢕⢕⢕⢕⢕⢕⢕⢕⢕⢕⢕⢕⢕⢕⢕⢕⢕⢕⢕⢕⢕⢕⢕⢕⢝⢻⢿⣿⣿⣿⣿⣷⣧⣕⢕⢕⠀⠀⠀⠀⢀⢕⢕⢕⢕⢕⢕⢕⢕⢕⢕⢕⢕⢕⢕⢕⢕⢕⢕⢕⢕⢕⢕⢕⢕⢕⢕⢕⢕⢕⢕⢕⢕⢕⢕⠀</a:t>
            </a:r>
            <a:br/>
            <a:r>
              <a:t>⣿⣿⣿⢸⣿⣿⣿⣿⣿⣿⣿⡇⢕⢕⢕⢕⢕⠕⠀⠀⠀⠀⠀⠀⠀⠀⠀⠀⠀⠀⠀⠁⠑⠕⢕⢕⢕⢕⢕⢕⣱⣿⣿⣿⣿⣿⣿⣿⣿⣿⣿⣿⣿⣿⣿⣿⣿⣿⣿⣿⣿⣿⡇⢕⢕⢕⢕⢕⢕⢸⣽⣿⡇⢕⢕⢿⣿⣿⣿⣿⠧⢕⠀⠀⠀⠀⠀⠁⢕⢕⢕⣴⣿⣿⣿⣿⣿⣿⣿⣿⣿⣿⣿⣿⣿⣿⣿⣿⢇⢕⢕⢕⢕⢕⠀⠀⠀⠀⠀⠀⠀⠀⠀⠀⠀⠀⠀⠀⢕⢕⢕⢕⢕⢕⢕⢕⢕⢕⢕⢕⠀⢠⣦⣔⢄⠄⢀⠀⠀⠀⢴⣿⣿⢀⠀⢕⢕⢕⢱⢅⢕⢕⢕⢕⢕⢕⢕⢕⢕⢕⢕⢕⢕⢕⢕⢕⠁⠁⠕⢕⢕⢕⢕⢕⢕⢕⢕⢕⢕⢕⢕⢕⢝⢻⣿⣿⣿⣿⣿⣷⣕⢀⠀⠀⢄⢕⢕⢕⢕⢕⢕⢕⢕⢕⢕⢕⢕⢕⢕⢕⢕⢕⢕⢕⢕⢕⢕⢕⢕⢕⢕⢕⢕⢕⢕⢕⢕⢕⢕⢕⠀</a:t>
            </a:r>
            <a:br/>
            <a:r>
              <a:t>⣿⣿⣿⡇⣿⣿⣿⣿⣿⣿⣿⣧⢕⢕⢕⢕⢕⠁⠀⠀⠀⠀⠀⠀⠀⠀⠀⠀⠀⠀⠀⠀⠀⠀⠀⠁⠑⠕⢕⣱⣿⣿⣿⣿⣿⣿⣿⣿⣿⣿⣿⣿⣿⣿⣿⣿⣿⣿⣿⡏⣿⣿⡇⢕⢕⢕⢕⢕⢕⢜⣿⣿⣿⢕⢕⢜⣿⣿⣷⢆⡜⡱⢕⠀⠀⠀⠀⠀⢕⡅⣱⣮⣿⣿⣿⣿⣿⣿⣿⣿⣿⣿⣿⣿⣿⣿⣿⣇⡔⠕⡕⢕⢵⡕⠀⠀⠀⠀⠀⠀⠀⠀⠀⠀⠀⠀⠀⠀⠁⢕⢕⢕⢕⢕⢕⢕⢕⢕⢕⢕⠀⠑⣿⣿⡇⠏⠀⠀⢀⠀⠀⠙⢿⡇⠀⢕⢕⢕⢕⢧⢑⢕⢕⢕⢕⢕⢕⢕⢕⢕⢕⢕⢕⠕⠑⠁⠀⠀⠀⠁⠕⢕⢕⢕⢕⢕⢕⢕⢕⢕⢕⢕⢕⢕⢕⢝⢿⣿⣿⣿⣿⣷⣦⡔⢕⢕⢕⢕⢕⢕⢕⢕⢕⢕⢕⢕⢕⢕⢕⢕⢕⢕⢕⢕⢕⢕⢕⢕⢕⢕⢕⢕⢕⢕⢕⢕⢕⢕⢕⢕⠀</a:t>
            </a:r>
            <a:br/>
            <a:r>
              <a:t>⢻⣿⣿⡇⣿⣿⣿⣿⣿⣿⣿⣿⢕⢕⢕⢕⢕⠀⠀⠀⠀⠀⠀⠀⠀⠀⠀⠀⠀⠀⠀⠀⠀⠀⠀⠀⠀⠀⠀⠈⠙⠻⢿⣿⣿⣿⣿⣿⣿⣿⣿⣿⣿⣿⣿⣿⣿⣿⣿⢕⣿⣿⡇⢕⢕⢕⢕⢕⢕⢕⢻⣿⣿⡇⢕⢕⢜⣿⣿⡏⢔⠷⣱⢔⠀⠀⠀⠀⠁⣤⣿⣿⣿⣿⣿⣿⣿⣿⣿⣿⣿⣿⣿⣿⣿⣿⣿⣿⣿⣿⣿⣷⣦⠑⠀⠀⠀⠀⠀⠀⠀⠀⠀⠀⠀⠀⠀⠀⠀⢕⢕⢕⢕⢕⢕⢕⢕⢕⢕⠑⢀⠀⠻⢟⠑⠀⠀⢔⢕⢔⢄⠀⠀⠀⠀⢕⢕⢕⢕⢜⢇⠑⢕⢕⢕⢕⢕⢕⠕⠑⠁⠁⠀⠀⠀⠀⠀⠀⠀⠀⢄⢕⢕⢕⢕⢕⢕⢕⢕⢕⢕⢕⢕⢕⢕⢕⢕⢝⢿⣿⣿⣿⣿⣿⣧⡕⢕⢕⢕⢕⢕⢕⢕⢕⢕⢕⢕⢕⢕⢕⢕⢕⢕⢕⢕⢕⢕⢕⢕⢕⢕⢕⢕⢕⢕⢕⢕⢕⢕⢕⠀</a:t>
            </a:r>
            <a:br/>
            <a:r>
              <a:t>⠁⢻⣿⣷⢹⣿⣿⣿⣿⣿⣿⣿⢕⢕⢕⢕⢕⠀⠀⠀⠀⠀⠀⠀⠀⠀⠀⠀⠀⠀⠀⠀⠀⠀⠀⠀⠀⠀⠀⠀⠀⠀⠀⠈⠙⠻⢿⣿⣿⣿⣿⣿⣿⣿⣿⣿⣿⣿⣟⣸⣿⣿⣷⡕⢕⢕⢕⢕⢕⢕⢜⣿⣿⣿⡕⢱⡕⢜⣿⣧⢆⢔⢜⠇⢄⠀⠀⠀⠀⢹⣿⣿⣿⣿⣿⣿⣿⣿⣿⣿⣿⣿⣿⣿⣿⣿⣿⣿⣿⣿⣿⣿⡏⠀⠀⠀⠀⠀⠀⠀⠀⠀⠀⠀⠀⠀⠀⠀⠀⠕⢕⢕⢕⢕⢕⢕⢕⢕⢕⣰⣳⢄⠀⠀⢔⢔⠀⢕⢕⢕⢜⢆⠀⢲⡇⢕⢕⢕⢕⢕⢜⣇⠕⠑⠑⠁⠁⠀⠀⠀⠀⠀⠀⠀⠀⠀⠀⠀⠀⢄⢕⢕⢕⢕⢱⠇⠕⢕⢕⢕⢕⢕⢕⢕⢕⢕⢕⢕⢕⢝⢿⣿⣿⣿⣿⣿⣧⢕⢕⢕⢕⢕⢕⢕⢕⢕⢕⢕⢕⢕⢕⢕⢕⢕⢕⢕⢕⢕⢕⢕⢕⢕⢕⢕⢕⢕⢕⢕⢕⢕⠀</a:t>
            </a:r>
            <a:br/>
            <a:r>
              <a:t>⠀⠀⠝⣿⣧⢻⣿⣿⣿⣿⡿⢕⢕⢕⢕⢕⠑⠀⠀⠀⠀⠀⠀⠀⠀⠀⠀⠀⠀⠀⠀⠀⠀⠀⠀⠀⠀⠀⠀⠀⠀⠀⠀⠀⠀⠀⠀⠈⠙⢿⣿⣿⣿⣿⣿⣿⣿⣿⣿⣷⣿⣿⣿⣇⢕⢕⢕⢕⢕⢕⢕⢹⣿⢿⣇⢕⢻⡕⢜⢿⣇⢇⢔⠜⢣⢀⠀⠀⠀⠀⢿⣿⣿⣿⣿⣿⣿⣿⣿⣿⣿⣿⣿⣿⣿⣿⣿⣿⣿⣿⣿⢟⠁⠀⠀⠀⠀⠀⠀⠀⠀⠀⠀⠀⠀⠀⠀⠀⠀⠀⢕⢕⢕⢕⢕⢕⢕⢕⢱⣿⣾⢷⣻⢕⢕⢕⢀⠁⠑⠑⠁⠁⠀⢜⣿⢕⢕⢕⢕⢕⢕⢜⡆⠀⠀⠀⠀⠀⠀⠀⠀⠀⠀⠀⠀⠀⢀⢄⢔⢕⢕⢕⢕⢕⠑⠀⠀⠀⠑⠕⢕⢕⢕⢕⢕⢕⢕⢕⢕⢕⢕⢝⣿⣿⣿⣿⣿⣷⢕⢕⢕⢕⢕⢕⢕⢕⢕⢕⢕⢕⢕⢕⢕⢕⢕⢕⢕⢕⢕⢕⢕⢕⢕⢕⢕⢕⢕⢕⢕⢕⠀</a:t>
            </a:r>
            <a:br/>
            <a:r>
              <a:t>⠀⠀⠀⠘⠋⠁⠘⢝⢏⢝⢕⢕⢕⢕⢕⠁⠀⠀⠀⠀⠀⠀⠀⠀⠀⠀⠀⠀⠀⠀⠀⠀⠀⠀⠀⠀⠀⠀⠀⠀⠀⠀⠀⠀⠀⠀⠀⠀⠀⠀⠈⠙⠿⣿⣿⣿⣿⣿⣿⣿⣿⣿⣿⣷⢕⢕⢕⢕⢕⢕⢕⠑⢿⡏⣿⡕⢜⣿⣇⢜⢿⡇⢕⠜⡕⢱⢀⠀⠀⠀⠘⢻⣿⣿⣿⣿⣿⣿⣿⣿⣿⣿⣿⣿⣿⣿⣿⣿⣿⣿⡏⢕⠀⠀⠀⠀⠀⠀⠀⠀⠀⠀⠀⠀⠀⠀⠀⠀⠀⠀⢕⢕⢕⢕⢕⢕⢕⢕⣾⣿⣿⣿⡿⢕⢕⢕⢕⢔⢄⢠⣤⢄⢴⢸⣿⢕⢕⢕⢕⢕⢕⢕⢜⡔⠀⠀⠀⠀⠀⠀⠀⢀⢄⢄⢔⢕⢕⢕⢕⢕⢕⢕⢕⠁⠀⠀⠀⠀⢀⢀⢁⢕⢕⢕⢕⢕⢕⢕⢕⢕⢕⢕⢜⢿⣿⣿⣿⢇⢕⢕⢕⢕⢕⢕⢕⢕⢕⢕⢕⢕⢕⢕⢕⢕⢕⢕⢕⢕⢕⢕⢕⢕⢕⢕⢕⢕⢕⢕⢕⢕⠀</a:t>
            </a:r>
            <a:br/>
            <a:r>
              <a:t>⢀⠀⠀⠀⢀⠀⠀⠑⠕⢕⢕⢕⢕⢕⠁⠀⠀⠀⠀⠀⠀⠀⠀⠀⠀⠀⠀⠀⢀⢄⢔⢕⠐⠀⠀⠀⠀⠀⠀⠀⠀⠀⠀⠀⠀⠀⠀⠀⠀⠀⠀⠀⠀⠈⠟⢿⣿⣿⣿⣿⣿⣿⣿⣿⡇⢕⢕⢕⢕⢕⢕⠀⠜⣿⢸⣧⢕⢸⣿⣇⢜⢿⡕⢑⢔⢣⠑⢀⠀⠀⠀⢕⢘⣿⣿⣿⣿⣿⣿⣿⣿⣿⣿⣿⣿⣿⣿⣿⣿⡿⢕⠀⠀⠀⠀⠀⠀⠀⠀⠀⠀⠀⠀⠀⠀⠀⠀⠀⠀⠀⢕⢕⢕⢕⢕⢕⢕⢰⣿⣿⣿⣿⡇⢕⢕⢕⢕⢕⢕⢕⢿⡇⢸⡇⣿⢕⢕⢕⢕⢕⢕⢕⢕⢸⡔⢄⢄⢄⢔⢕⢟⢕⢕⢕⢕⢕⢕⢕⢕⢕⢕⠑⠀⠀⠀⠀⠀⠀⠑⢕⢕⢕⠀⠑⢕⢕⢕⢕⢕⢕⠕⠑⠑⠑⢿⣿⢏⢕⢕⢕⢕⢕⢕⢕⢕⢕⢕⢕⢕⢕⢕⢕⢕⢕⢕⢕⢕⢕⢕⢕⢕⢕⢕⢕⢕⢕⢕⢕⢕⢕⠀</a:t>
            </a:r>
            <a:br/>
            <a:r>
              <a:t>⠀⢀⢄⢕⢕⢕⢀⠀⠀⠀⠁⠑⢕⢕⠐⠀⠀⠀⠀⠀⠀⠀⠀⠀⠀⢀⢄⢕⢕⠕⠑⠀⠀⠀⠀⠀⠀⠀⠀⠀⠀⠀⠀⠀⠀⠀⠀⠀⠀⠀⠀⠀⠀⠀⠀⠁⠙⢿⣿⣿⣿⣿⣿⣿⣧⢕⢕⢕⢕⢕⠕⠀⠀⢹⡇⢻⡕⢕⢹⣿⣧⡜⢿⡕⡕⡔⢮⣣⢀⠀⠀⠀⢸⣾⣿⣿⣿⣿⣿⣿⣿⣿⣿⣿⣿⣿⣿⣿⣿⡱⠑⠀⠀⠀⠀⠀⠀⠀⠀⠀⠀⠀⠀⠀⠀⠀⠀⠀⠀⠀⠁⢕⢕⢕⢕⢕⢱⣿⣿⣿⣿⢟⢕⢕⢕⢕⢕⢕⢕⢕⢜⣿⡸⡇⣿⢕⢕⢕⢕⢕⢕⢕⢕⢕⢻⡔⢕⢕⢕⢕⢕⢕⢕⢕⢕⠕⠕⠕⢕⢕⠁⠀⠀⠀⠀⠀⠀⠀⠀⠁⠁⠁⠀⠀⠀⢕⢕⢕⠑⠀⠀⠀⠀⠀⠀⠁⠑⢕⢕⢕⢕⢕⢕⢕⢕⢕⢕⢕⢕⢕⢕⢕⢕⢕⢕⢕⢕⢕⢕⢕⢕⢕⢕⢕⢕⢕⢕⢕⢕⢕⠀</a:t>
            </a:r>
            <a:br/>
            <a:r>
              <a:t>⠀⠑⠑⠑⠑⠑⠑⠐⠀⠀⠀⠀⠀⠁⠀⠀⠀⠀⠀⠀⠀⠀⠀⠀⠐⠑⠑⠑⠁⠀⠀⠀⠀⠀⠀⠀⠀⠀⠀⠐⠐⠐⠀⠀⠀⠀⠀⠀⠀⠀⠀⠀⠀⠀⠀⠀⠀⠀⠙⠛⠛⠛⠛⠛⠛⠃⠑⠑⠑⠑⠀⠀⠀⠁⠛⠈⠛⠑⠑⠙⠛⠛⠓⠓⠘⠓⠃⠓⠃⠀⠀⠀⠑⠛⠛⠛⠛⠛⠛⠛⠛⠛⠛⠛⠛⠛⠛⠛⠛⠑⠀⠀⠀⠀⠀⠀⠀⠀⠀⠀⠀⠀⠀⠀⠀⠀⠀⠀⠀⠀⠀⠑⠑⠑⠑⠑⠛⠛⠛⠛⠑⠑⠑⠑⠚⠑⠑⠑⠑⠑⠑⠘⠓⠑⠙⠑⠑⠑⠑⠑⠑⠑⠑⠑⠘⠛⠑⠑⠑⠑⠑⠁⠁⠀⠀⠀⠀⠀⠑⠀⠀⠀⠀⠀⠀⠀⠀⠀⠀⠀⠀⠀⠀⠀⠐⠑⠑⠀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⢫⢱⣾⣿⡟⣱⣿⣿⣿⣿⡿⢕⢕⣼⣿⣻⣿⢳⣿⣿⣿⣿⣿⣿⣿⣿⣿⣿⣿⠋⢹⢕⣿⣿⡿⢏⣿⡿⢟⢟⣱⣿⡧⢸⣿⣿⣿⣿⣿⣿⣿⣿⣿⣿⣿⣿⣿⣿⣿⣿⣿⣿⣿⣿⣿⣿⣿⣿⣿⣿⣿⡕⢸⣿⡇⢕⢕⢕⢕⢕⢘⣿⣿⣿⣿⣿⣿⣿⡇⢕⢕⢕⢕⢕⢕⢕⢕⢕⢕⢕⢕⢕⢕⢕⢕⢕⢾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⢟⢕⣱⣿⣿⡟⣼⣿⣿⣿⣿⡿⢕⢕⣼⣿⣳⣿⢯⣿⣿⣿⣿⣿⣿⣿⣿⣿⣿⣿⢟⢕⢘⢱⣿⣿⡏⢠⢏⢕⢕⣵⣿⣿⡇⢕⢹⣿⣿⣿⣿⣿⣿⣿⣿⣿⣿⣿⣿⣿⣿⣿⣿⣿⣿⣿⣿⣿⣿⣿⣿⣿⣿⣷⢕⢹⢕⢕⢕⢕⢕⢕⢕⣿⣿⣿⣿⣿⣿⢻⡇⢕⠑⢕⣧⢕⢕⢕⢕⢕⢕⢕⢕⢕⢕⢕⢕⢕⣸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⢏⡞⣱⣿⣿⡟⣼⣿⣿⣿⣿⡿⢕⢕⣼⡿⣱⣿⣿⣿⣿⣿⣿⣿⣿⣿⣿⣿⣿⣿⢕⢕⢕⢱⢸⣿⣿⢇⢕⢕⢕⣾⣿⣿⣿⡇⢕⢕⢕⣿⣿⣿⣿⣿⣿⣿⣿⣿⣿⣿⣿⣿⣿⣿⣿⣿⣿⣿⣿⣿⣿⣿⣿⣿⣿⡕⢕⢕⢕⢕⢕⢕⢕⢕⣿⣿⣿⣿⣿⡯⣿⢕⢕⢑⢕⢝⢕⢕⣵⣕⢕⢕⠕⠕⢕⢕⢕⢱⣷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⡟⢜⡱⣿⣿⡟⣼⣿⣿⣿⣿⣿⢕⢕⡼⡟⢱⣿⣿⣿⣿⣿⣿⣿⣿⣿⣿⣿⣿⡿⢇⢕⢕⢕⢕⢸⡿⢕⢕⢕⣱⣿⣿⣿⣿⣿⡇⢕⢕⣱⣿⣿⣿⣿⣿⣿⣿⣿⣿⣿⣿⣿⣿⣿⣿⣿⣿⣿⣿⣿⣿⣿⣿⣿⣿⣿⡇⢕⢕⢕⢕⢕⢕⢕⢸⣿⣿⣿⣿⣿⡇⡿⢕⢅⢕⠅⠑⢕⢑⢜⢿⡇⠷⢧⢱⡵⢳⣕⣼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⡟⡜⡱⢣⣿⡿⣱⣿⣿⣿⣿⣿⢇⢕⡼⢡⢕⣿⣿⣿⣿⣿⣿⣿⣿⣿⣿⣿⣿⡿⢕⢕⢕⢕⢕⢕⢜⢕⣵⣾⣾⣿⣿⣿⣿⣿⣿⡇⢕⢱⣿⣿⣿⣿⣿⣿⣿⣿⣿⣿⣿⣿⣿⣿⣿⣿⣿⣿⣿⣿⣿⣿⣿⣿⣿⣿⣿⡇⢕⢕⢕⢕⢕⢕⢕⣾⣿⣿⣿⣿⢿⢕⠕⢕⢕⢕⢔⢄⢄⢅⢀⠑⢕⢕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⡟⢕⣸⢇⣿⣷⢱⣿⣿⣿⣿⣿⢏⢕⢱⢇⢕⣼⣿⣿⣿⣿⣿⣿⣿⣿⣿⣿⣿⣿⢕⢕⢕⢕⢕⢕⢕⢕⣿⣿⢿⣿⣿⣿⣿⣿⣿⣿⢕⢕⣸⣿⣿⣿⣿⣿⣿⣿⣿⣿⣿⣿⣿⣿⣿⣿⣿⣿⣿⣿⣿⣿⣿⣿⣿⣿⣿⣿⣷⢕⢕⢑⠕⠕⠕⠱⠟⢟⢋⢝⢕⠕⠁⠀⢕⢕⢕⢕⢕⢕⢕⢕⢕⢄⢀⢕⢝⢟⢟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⣿⣿⣿⣿⣿⢕⢱⢇⢸⡿⢇⣿⣿⣿⣿⣿⡿⢕⢱⢜⢇⢱⣿⣿⣿⣿⣿⣿⣿⣿⣿⣿⣿⣿⢇⢕⢕⢕⢕⢕⢕⢕⢕⢏⢕⣵⣿⣿⣿⣿⣿⣿⡟⢕⢕⣿⣿⣿⣿⣿⣿⣿⣿⣿⣿⣿⣿⣿⣿⣿⣿⣿⣿⣿⣿⣿⣿⣿⣿⣿⣿⣿⣿⣿⢕⢔⢕⢕⢕⢕⢑⢕⢕⢕⢀⠀⠀⠀⢕⢑⠕⢕⢕⢕⢕⢕⢕⢕⢕⢕⢕⢕⢵⢳⢜⢕⢕⢜⢟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⡿⢿⢿⢿⢿⣿⣿⢇⢕⢕⢕⠸⢝⣼⣿⣿⣿⣿⣿⢇⢕⢱⢝⢕⣾⣿⣿⣿⣿⣿⣿⣿⣿⣿⣿⣿⢏⢕⢕⢕⢕⢕⢱⡇⢕⢕⢱⣾⣟⢟⢋⢝⣿⣿⣿⢇⢕⢡⣿⣿⣿⣿⡿⣿⣿⣿⣿⣿⣿⣿⣿⣿⣿⣿⣿⣿⣿⣿⣿⣿⣿⣿⣿⣿⣿⢻⣿⢕⢕⠀⠁⠑⠕⢑⠑⠑⠑⠁⠁⠁⢕⢕⢕⣱⣴⡁⠕⢕⢕⢕⢑⢕⢕⢕⢕⢕⠕⢕⢕⢕⢕⢕⢕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⡿⢟⢟⢿⢟⣫⢝⣣⣵⣷⡥⢇⢕⢜⢝⢕⢕⢕⢕⠕⢱⣿⣿⣿⣿⣿⡟⢕⢜⢕⢅⢱⣿⣿⣿⣿⣿⣿⣿⣿⣿⣿⣿⡏⢕⢕⢕⢕⢕⢕⢸⣷⢕⢱⡜⣿⣧⢕⢕⢕⢜⢻⢏⢕⢕⣾⣿⣿⣿⣿⢕⣿⣿⣿⣿⣿⣿⣿⣿⣿⣿⣿⣿⣿⣿⣿⣿⣿⣿⣿⣿⣿⣿⢸⢻⢕⢕⠐⠀⢄⢀⢀⠀⢀⠀⠀⢀⢔⢕⢕⢔⣿⢸⣿⢕⢄⢑⢕⢕⢔⢕⢕⢕⢕⢑⢑⢔⢕⢕⢕⢕⢸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⡿⣣⣾⣿⡕⢎⢝⣱⣾⣯⣎⣝⡝⢎⢕⢕⢕⢕⢕⢕⢕⢕⣼⣿⣿⣿⣿⣿⢇⢕⢱⢕⢕⣾⣿⣿⣿⣿⣿⣿⣿⣿⣿⣿⣿⢕⢕⢕⢕⢕⢕⢕⣿⡏⢕⣿⣷⣼⣿⡕⢕⢕⢕⢕⢕⢕⢕⢿⣿⣿⣿⡏⢸⣿⣿⣿⣿⣿⣿⣿⣿⣿⣿⣿⣿⣿⣿⣿⣿⣿⣿⣿⣿⣿⣿⢕⢸⢕⢕⠀⢕⢕⢕⢕⢕⢕⢔⢀⢕⢕⢕⢑⢕⢻⡇⣿⡕⢜⣷⣔⢕⢕⢕⢕⢑⢕⢕⢕⢕⢕⢕⢕⣵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⢱⣿⣿⣿⣷⢕⢜⢛⢿⢿⣿⣿⣿⣷⡕⢕⢕⢕⢕⢕⢕⢱⣿⣿⣿⡏⣿⣿⢕⢕⢕⢕⢸⣿⣿⣿⣿⣿⣿⣿⣿⣿⣿⣿⡿⢕⢕⢕⣼⢜⢕⢡⣿⢕⢸⣿⣿⣿⣿⣷⣵⣵⣵⡕⢕⢕⢕⢸⣿⣿⡿⢕⢸⣿⣿⣿⣿⣿⣿⣿⣿⣿⣿⣿⣿⣿⣿⣿⣿⣿⣿⣿⣿⣿⣿⢕⢸⢕⢕⢄⠁⠕⢕⠕⢕⠕⢕⢕⢕⢕⢕⢸⢕⢸⣧⢸⣷⢕⣿⣿⣧⡕⢕⢕⢕⢕⢕⢕⣱⣵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⡿⢣⣕⢕⢝⢟⢇⢕⢕⢕⢕⢕⢕⢕⢕⢜⢕⢕⢕⢕⢕⢕⢕⣸⣿⣿⣿⡇⣿⣿⢕⢕⢕⢕⣿⣿⣿⣿⣿⣿⢿⣿⣿⣿⣿⣿⣿⣕⣵⣾⣿⢕⢇⢸⡇⢕⣾⣿⣿⣿⣿⣿⣿⣿⣿⣿⢕⢕⢕⢜⣿⣿⢇⢕⢸⣿⣿⣿⣿⣿⣿⣿⣿⣿⣿⣿⣿⣿⣿⣿⣿⣿⣿⣿⣿⣿⣿⢕⢕⢕⢕⣥⣦⣄⣄⣄⣠⢕⢕⢕⢕⢕⢕⢸⡕⢔⣿⢸⣿⡕⢸⣿⢿⣷⣦⣕⣱⣵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⢟⢱⣿⣿⣷⢕⢕⢕⢕⢕⢕⢕⢕⢕⢕⢕⢕⢕⢕⢕⢕⢕⢕⢕⣿⣿⣿⣿⣧⣿⣿⢕⢕⢕⣸⣿⣿⣿⣿⣿⢇⣿⣿⣿⣿⣿⣿⣿⣿⣿⣿⣯⢝⢕⣿⢕⢱⣿⣿⣿⣿⣿⣿⣿⣿⣿⡟⢕⢕⢕⢱⣿⢇⢕⢕⣼⣿⣿⣿⣿⣿⣿⣿⣿⣿⣿⣿⣿⣿⣿⣿⣿⣿⣿⣿⣿⣿⡟⢕⢕⢕⢕⣿⣿⣿⣿⣿⣵⡕⢕⢕⢕⢕⢕⣿⡇⢕⣿⢸⣿⡇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⢏⢱⡇⢿⣿⣿⣷⡕⢕⢕⢜⢗⢾⡷⢕⢕⢕⢕⢕⢕⢕⢕⢕⢕⢱⣿⣿⣿⣿⢸⣿⡇⢡⢕⢕⣿⣿⣿⣿⣿⢏⣸⣿⣿⣿⣿⣿⣿⣿⣿⣿⣿⣟⢕⢕⡇⢕⣾⣿⣿⣿⣿⣿⣿⣿⣿⣿⡇⢕⢕⢕⣼⡏⢕⢕⢕⣿⣿⣿⣿⣿⢇⢸⣿⣿⣿⣿⣿⣿⣿⣿⣿⣿⣿⣿⣿⣿⣿⢇⢕⢕⢕⢕⣿⣿⣿⣿⣿⣿⡇⢕⢕⢕⢕⢸⣿⡇⢕⣿⢸⣿⣗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⢇⢕⣿⣿⣕⢝⢿⣿⡇⣕⢕⢕⢕⢕⢔⢕⢕⢕⢕⢑⢕⢅⢅⢅⢕⢸⣿⣿⣿⣿⢸⣿⡗⡹⢇⣸⣿⣿⣿⣿⡟⢱⣿⣿⣿⣿⣿⣿⣿⣿⣿⣿⣿⡇⢕⢕⣱⢱⣿⣿⣿⣿⣿⣿⣿⣿⣿⣿⡏⢕⢕⢱⡟⢕⢕⢕⢕⣿⣿⣿⣿⡇⢕⢸⣿⣿⢻⣿⣿⣿⣿⣿⣿⢿⣿⣿⣿⣿⡿⢕⢕⢕⢕⢸⣿⣿⣿⣿⣿⣿⣿⢕⢕⢕⢕⢸⣿⣿⢕⡟⢸⣿⣿⢸⣿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⢱⢱⢸⢿⣿⣿⣷⣕⢟⢷⣿⣷⡕⢕⢕⢕⢕⣱⣵⣾⡿⢏⢕⢕⢕⢕⣾⣿⣿⣿⣿⢸⣿⣿⣿⢱⣿⣿⣿⣿⡿⢕⣼⣿⣿⣿⣿⣿⣿⣿⡟⢝⣿⡟⢕⢕⠑⡜⣸⣿⣿⣿⣿⣿⣿⣿⣿⣿⡿⢷⡕⢕⡜⢕⢕⢕⢕⢱⣿⣿⣿⣿⢇⢕⢸⣿⣿⢸⣿⣿⣿⣿⣿⣿⢸⣿⡿⢸⣿⢇⢕⢕⢕⢕⣿⣿⣿⣿⣿⣿⣿⣿⢕⢕⢕⢕⢸⣿⣿⡕⡇⣾⣿⣿⢸⣿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⢇⡇⡇⢇⢕⢻⣎⢻⢿⢕⢕⢝⢻⣗⢕⢕⢕⣾⣿⢟⢕⢕⢕⢕⢕⢕⢕⣿⣿⣿⣿⣿⢸⡿⡟⢇⣾⣿⣿⣿⡟⢕⢕⣿⣿⣿⣿⣿⣿⣿⣿⢕⢱⣿⢱⢕⢕⡊⢇⣿⣿⣿⣿⣿⣿⣿⣿⣿⣿⡇⢇⠇⡔⢱⡗⢕⢕⢕⢸⣿⣿⣿⣿⢕⢕⢸⣿⡇⢹⣿⣿⣿⣿⣿⡏⢜⣿⡇⣾⡿⢕⢕⢕⢕⢱⣿⣿⣿⣿⣿⣿⣿⣿⢕⢕⢕⢕⢿⣿⣿⣿⡇⣿⣿⡿⢜⣿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⢸⣧⢱⢱⢕⢕⢕⠇⢕⢕⢕⢕⢕⢕⢕⢕⣾⣿⣏⢕⢕⢕⢕⢕⣕⣕⡕⣿⣿⣿⣿⣿⢌⣿⢇⢸⣿⣿⣿⡟⢕⢕⢸⣿⣿⣿⣿⣿⣿⣿⡏⢕⢸⢇⣿⢕⢑⡮⢑⣿⣿⣿⣿⣿⣿⣿⣿⣿⣿⢱⡯⡺⢱⣿⢷⢁⢕⢕⢸⣻⣿⣿⡇⢕⢕⢸⣿⣇⣼⣿⣿⣿⣿⣿⡇⢜⢟⢕⣂⢇⢕⢕⢕⢕⣿⣿⣿⣿⣿⣿⣿⣿⡟⢕⢕⢕⢕⣼⣿⣿⢹⢇⣿⣿⡇⢕⢝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⣇⢿⣇⢕⢜⢕⢕⢕⢕⢕⢕⢕⢕⢕⢷⣵⣍⢟⢿⡕⢕⣵⣵⣿⣿⢿⢇⣿⣿⣿⣿⣿⢕⣷⢇⣿⣿⣿⢏⢕⢕⢕⢸⣿⣿⣿⣿⣿⣿⢏⢕⢕⡏⣾⣷⡕⣌⡇⣵⣵⣵⣽⣝⣝⣝⣝⣝⣝⡝⣸⣷⢇⣗⣗⣗⣝⣵⣵⡕⠻⡿⣿⡇⢕⡕⣸⣿⢿⣿⣿⣿⣿⣿⣿⢕⢕⢕⠑⢣⢕⢕⢕⢕⢼⣿⣿⣿⣿⣿⣿⣿⣿⢇⢕⢕⢕⢱⣿⣿⣿⡾⢸⣿⣿⡇⢡⢑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⣇⢻⣧⢕⢕⢕⢕⢕⢕⢕⢕⢕⢕⢜⢝⢻⢿⣷⣷⣵⣕⣕⢕⢕⢕⢑⣿⣿⣿⣿⣿⢕⡟⣸⣿⣿⢏⢕⢕⢕⢕⣿⣿⣿⣿⣿⣿⡟⢕⢇⢕⣼⣿⣿⡇⣻⢕⣿⣿⣿⣿⣿⣿⣿⣿⣿⣿⡇⣿⢧⣿⣿⣿⣿⣿⣿⣿⣷⢕⢜⣜⢇⢑⢪⣼⣿⢸⣿⣿⣿⣿⣿⡿⢕⢕⢕⢝⢕⢕⢕⢕⣼⣽⣕⣕⣜⣝⣝⣝⣝⢝⢕⢕⢕⢕⣾⣿⣿⣏⡇⣼⣿⣿⢱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⣷⡝⣷⡕⢕⢕⢕⢕⢕⢕⢕⢕⢸⣷⡇⢜⢝⢝⢟⢻⢿⢿⣷⣷⢸⣿⣿⣿⣿⣿⢕⢱⣿⡿⢇⢕⢕⢕⢕⢕⣿⣿⣿⣿⣿⡟⢕⢕⢕⣸⣿⣿⣿⡇⡹⢸⣿⣿⣿⣿⣿⣿⣿⣿⣿⣿⡇⡟⣾⣿⣿⣿⣿⣿⣿⣿⣿⣗⢕⠔⢕⢕⣿⣿⡟⠅⣿⣿⣿⣿⣿⡇⢕⢕⢕⢕⢕⢕⢕⣼⣿⣿⣿⣿⣿⣿⣿⣿⡟⢱⢇⢕⢕⢸⡿⣿⣿⢹⢕⣿⣿⣿⢌⣕⢕⢕⢅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⣮⡝⢇⢕⢕⢕⢕⢕⢕⢕⢕⣿⣷⢕⢕⢕⢕⢕⢕⢕⢕⢜⢸⣿⣿⣿⣿⡟⢕⣼⡿⢕⢕⢕⢕⢕⢕⢕⣿⡟⣿⣿⡿⢕⢕⢕⢱⢯⢽⠽⠽⠷⢕⠷⢷⢶⢷⣶⣶⣶⣵⣵⣌⢍⢕⢗⠟⠻⢿⣿⣿⣿⣿⣿⣿⣿⣣⡏⢕⢕⢸⣿⡇⢔⡿⣿⣿⣿⣿⢕⢕⢕⢕⢅⢕⢱⣾⣿⣿⣿⣿⣿⣿⣿⣿⣟⣵⡟⢕⣱⣇⢸⢕⣿⡟⢕⢱⡯⣿⡏⡕⢟⢗⢕⣱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⣧⡕⢕⢕⢕⢕⢕⢕⢕⢜⢿⣇⢕⢕⢕⢕⢿⢇⢕⢕⢸⣿⣿⣿⣿⡇⢱⣿⢱⢕⢕⢕⢕⢕⢕⢘⣿⢇⢸⣿⢇⢕⢕⢕⢄⠄⠀⠀⠀⠀⠁⠀⠀⠀⠁⠕⠀⠁⠈⠉⠙⠟⢷⣕⢕⢕⢔⢕⢝⢻⣿⣿⣿⣿⣿⣿⣷⣷⣵⡜⢇⣕⢱⢺⣿⣿⡟⢅⢕⢑⢕⢕⠕⢋⢙⢍⣕⣵⣴⣶⣶⣷⣧⣼⣽⢕⣜⡻⢿⣇⢕⢝⡇⢕⢔⢕⣫⢇⢇⣵⣾⣿⢟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⣕⡕⢕⢕⢕⢕⢕⠘⢻⣧⢕⢕⢕⡕⢕⢕⢕⢸⣿⣿⣿⣿⢇⣼⢇⢔⢕⢕⢕⢕⢕⢕⢕⢇⢕⢜⡏⢕⢕⢅⠁⠀⠀⢀⢄⢄⢔⢔⢔⢔⢔⢀⢀⢄⢄⢄⢀⢀⠀⠀⠁⠙⢣⡜⠳⣜⣿⣿⣿⣿⣿⣿⣿⣿⣿⣿⣿⣼⣿⣇⣸⣿⣿⡇⢕⢱⢕⡱⢕⢕⡑⠅⠂⠁⠁⠀⠀⠀⢀⠀⠀⠀⠀⠁⢉⢙⢙⢕⢕⢕⢕⢕⢕⢜⢸⢜⢝⢕⢕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⡵⢅⠕⠁⠀⢔⢅⡑⢕⢕⢝⢕⢕⢕⢸⣿⣿⣿⣿⢱⢇⢱⢇⢕⢕⢕⢕⢕⢕⢕⢕⢕⢕⢕⢕⢕⢕⠀⢔⢕⢕⢕⢕⣕⣕⡱⡕⡕⢕⢕⠕⠕⠕⠕⢕⢕⢔⢄⢀⠀⢘⢣⣿⣿⣿⣿⣿⣿⣿⣿⣿⣿⣿⣿⣿⣿⣿⣿⣿⣟⣕⣵⣷⣾⢎⢕⠑⠀⢀⢄⢄⢔⢄⢀⢀⢔⢔⢄⢀⠀⠀⠁⠜⢇⢕⢕⢕⢕⢕⢕⢇⡿⢡⢇⢕⠅⢕⢕⢕⢕⢕⢕⢕⢕⢕⢕⢕⢕⢕⢕⢕⢕⢕⢕⢕⢕⢕⢕⢕⢕⢕⢕⢕⢕⢕⢕⢕⢕⢕⢕⢕⢕⢕⢕⢕⢕⢕⢕⢕⢕⢕⢕⢕⢕⢕⢕⢕⢕⢕⢕⢕⢕⢕⢕⠄⢕⢕⢕⢕⢕⢕⢕⢕⢕⢕⢕⢕⢕⢕⢕⢕⢕⢕⠀</a:t>
            </a:r>
            <a:br/>
            <a:r>
              <a:t>⣿⣿⣿⣿⣿⣿⣿⣿⣿⣿⣿⣿⣿⣿⣿⣿⣿⣿⣿⣿⣿⣿⣿⣿⣿⣿⣿⣿⢕⢸⣿⣿⣿⣿⣿⣿⣿⣿⣿⣿⣿⣿⣿⣿⣿⡿⢏⢕⢕⠀⠀⠀⢱⣾⣿⣷⣶⡕⢅⢅⢅⣿⣽⣿⣿⡯⢜⢕⣝⢇⢕⢕⢕⢕⢕⢕⢕⢕⢕⢕⢕⢕⢕⠀⠀⢵⣷⣷⣿⣿⣿⣿⣿⠟⠁⠀⠀⠀⠀⠀⠀⠀⠀⠑⢕⢕⣦⡅⢳⣮⣿⣿⣿⣿⣿⣿⣿⣿⣿⣿⣿⣿⣿⣿⣿⣿⣿⣿⣿⣿⡏⢕⢀⢔⠕⡱⠕⠕⠑⠑⠕⢕⢕⢕⢕⢕⢕⢄⠀⠀⠁⢕⢕⢕⢕⢕⢕⣸⡇⢕⢕⢑⢱⣥⣵⣵⣱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⣿⣿⣿⢟⣵⢇⢕⠁⠀⠀⠀⣿⣿⣿⣿⣿⣇⢕⢕⢕⣾⣿⣿⣿⢕⢕⢱⣼⢕⢕⢕⢕⢕⢕⢕⢕⢕⣷⣧⡕⢕⢕⢕⢔⢸⣿⣿⣿⣿⣿⣿⢇⣴⣴⡄⠀⠀⠀⠀⠀⠀⠀⠀⠁⢕⣿⣿⣧⣿⣿⣿⣿⣿⣿⣿⣿⣿⣿⣿⣿⣿⣿⣿⣿⣿⣿⣿⣿⣿⡏⣴⣷⡿⢑⠀⠀⠀⠀⠀⠀⠁⢱⣧⣕⡕⢕⢕⠀⠀⢔⢕⢕⢕⢕⡕⢕⣿⡇⢵⢎⠜⢱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⡟⣱⡞⢕⢕⠑⠀⠀⠀⠀⢹⣿⣿⣿⣿⡏⢕⢕⢱⣿⣿⣿⡿⢕⢕⣼⡇⢕⢕⢕⢕⢕⢕⢕⢕⢕⣿⣿⣷⡇⢕⢕⣾⣧⣿⣿⣿⣿⣿⡿⠁⠉⠁⠀⠀⠀⠀⠀⢀⠀⠀⠀⠀⢸⣿⣿⣿⣿⣿⣿⣿⣿⣿⣿⣿⣿⣿⣿⣿⣿⣿⣿⣿⣿⣿⣿⣿⣿⣿⣿⣏⣵⣦⢄⠀⠀⠀⠀⠀⠀⠀⣿⣿⣿⣷⢇⣰⣵⢕⢕⢕⢕⣸⢇⣾⣿⢕⢄⢣⢜⢕⢹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⣿⣿⣿⡿⣫⣾⢟⢕⢕⠑⠀⠀⠀⠀⠀⢸⣿⣿⣿⣿⡇⢕⢕⢸⣿⣿⣿⡇⢕⢱⠗⢕⢕⢕⢕⢕⢕⢕⢕⢕⢕⢸⣿⣿⢇⢕⢕⣿⣿⣿⣿⣿⣿⣿⣇⠀⢕⢀⠀⠀⢄⢀⠀⠕⠀⢀⢕⠀⣼⣿⣿⣿⣿⣿⣿⣿⣿⣿⣿⣿⣿⣿⣿⣿⣿⣿⣿⣿⣿⣿⣿⣿⣿⣿⣟⠁⠉⠁⠀⠀⠀⢔⠀⠀⠀⢀⣿⣿⣿⣏⣾⣿⡟⢕⢕⢕⣱⢏⢸⣿⣿⠘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⣿⣿⡿⢏⣾⡿⢇⢕⢕⠑⠀⠀⠀⠀⠀⠀⢸⣿⣿⣿⣿⢕⢕⢕⣿⣿⣿⣿⢕⢕⢸⣏⢕⢕⢕⢕⢕⢕⢕⢕⢕⢕⢜⢿⣿⣥⢕⢌⣿⣿⣿⣿⣿⣿⣿⣿⡄⠕⢔⠀⢀⢁⠑⠀⠀⢔⢕⢵⣵⣿⣿⣿⣿⣿⣿⣿⣿⣿⣿⣿⣿⣿⣿⣿⣿⣿⣿⣿⣿⣿⣿⣿⣿⣿⣿⣿⢄⢄⠀⢔⢀⠀⠁⢄⢔⠀⣸⣿⣿⣿⣿⣿⡿⢇⢕⢕⣱⡟⢕⢘⣿⣿⠀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⣿⣿⡿⢏⣼⣿⢟⢕⢕⢕⠑⠀⠀⠀⠀⠀⠀⠀⢸⣿⣿⣿⡟⢕⢕⢕⣿⣿⣿⡟⢕⢕⢳⣏⢕⢕⢕⣼⡕⢕⢕⢕⢕⢕⢕⢜⢿⣿⢕⢜⣿⣿⣿⣿⣿⣿⡟⢻⢿⣆⢑⠑⢕⢕⢕⢕⢕⠀⢁⣵⣿⣿⣿⣿⣿⣿⣿⣿⣿⣿⣿⣿⣿⣿⣿⣿⣿⣿⣿⣿⣿⣿⣿⣿⣿⣿⣿⣿⣇⢕⢔⢀⢀⢄⠔⢕⠵⣰⣿⣿⣿⣿⣿⣿⢇⢕⢕⣱⡟⢕⢕⢕⣿⣿⠀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⣿⢏⣵⣿⢟⢕⢕⡕⢕⠁⠀⠀⠀⠀⠀⠀⠀⠀⢸⣿⣿⣿⢇⢕⢕⣸⣿⣿⣿⢕⢕⠔⣾⣿⢕⢕⢑⢿⡇⢕⢕⢕⢕⢕⢕⢕⢕⢧⢕⢕⣿⣿⣿⣿⣿⣿⣿⣧⣥⣄⠁⠀⣀⣁⣁⣡⣴⣷⣿⣿⣿⣿⣿⣿⣿⣿⣿⣿⣿⣿⣿⣿⣿⣿⣿⣿⣿⣿⣿⣿⣿⣿⣿⣿⣿⣿⣿⣿⣿⣯⡅⠕⢕⢕⠀⡠⢾⢟⢟⣿⣿⣿⣿⢇⢕⢕⣱⢏⢕⢕⢕⢕⣿⣿⢀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⣿⣿⡟⣱⣿⣿⢇⢕⢕⡞⢕⠕⠀⠀⠀⠀⠀⠀⠀⠀⠀⢸⣿⣿⡿⢕⢕⢕⢽⣿⣿⡏⢕⢕⢰⣿⣷⢕⢕⠗⠕⣇⢕⢕⢕⢕⢕⢕⢕⢕⢜⢕⢕⣿⣿⣿⣿⣿⢿⣿⣿⠿⢛⢛⢛⠟⠻⣿⣿⣿⣿⣿⣿⣿⣿⣿⣿⣿⣿⣿⣿⣿⣿⣿⣿⣿⣿⣿⣿⣿⣿⣿⣿⣿⣿⣿⣿⣿⣿⣿⣿⣿⣿⣿⣷⣦⣴⢤⡅⣔⢖⡷⣻⣿⣿⢏⢕⢕⡱⢏⢕⢕⢕⢕⢕⣿⣿⢱⣵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⣿⣿⢏⣼⣿⢟⢕⢕⢕⡜⢕⢕⠀⠀⠀⠀⠀⠀⠀⠀⠀⠀⢸⣿⣿⢇⢕⢕⢱⠹⢧⢟⢕⢕⠕⢡⣿⣿⡕⢕⢜⢂⣿⢕⢕⢕⢕⢕⢕⡕⢕⢕⢕⢕⢿⣿⣿⣿⡁⢕⢜⢅⢅⢕⢕⢕⢔⢔⢔⢔⢔⠉⣿⣿⣿⣿⣿⣿⣿⣿⣿⣿⣿⣿⣿⣿⣿⣿⣿⣿⣿⣿⣿⣿⣿⣿⣿⣿⣿⣿⣿⣿⣿⣿⣻⣯⡻⢫⢪⢛⡇⢣⢝⢿⣻⢇⢕⢕⢜⢕⢕⢕⡕⡕⢕⢕⣿⣿⢸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⢟⣱⣿⢟⢕⢕⢕⢕⢞⢕⢕⢕⠀⠀⠀⠀⠀⠀⠀⠀⠀⠀⢸⣿⡿⢅⢕⢕⡕⢅⣺⢕⢕⢕⢕⠸⣹⣿⡕⢕⢕⠠⢿⡕⢕⢕⢕⢕⢕⣧⢕⢕⢕⢕⢸⣿⣿⣿⣁⢕⢕⢕⢕⢕⢕⢕⢕⢕⢕⢅⢕⢔⢙⣿⣿⣿⣿⣿⣿⣿⣿⣿⣿⣿⣿⣿⣿⣿⣿⣿⣿⣿⣿⣼⣿⣿⣿⣿⣿⣿⣿⣿⣿⣿⣿⣿⡁⢕⢕⢕⠕⢕⢅⡲⢕⢕⡕⢕⢕⢜⢕⢡⢇⣵⢕⢕⣿⣿⠈⠉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⢕⢕⣾⡟⢕⢕⢕⢕⡱⢕⢕⢕⢕⢕⣆⢄⢀⢀⠀⠀⠀⠀⠀⠀⢜⣿⢇⢕⢕⢕⡱⢑⢕⢕⢕⢕⢅⢇⣿⣿⡇⢕⢕⢕⢺⣇⢕⢕⢕⢕⢕⣿⡇⢕⢕⢕⢔⣿⣿⣿⣿⣇⠕⠕⠕⠕⠑⠑⣑⣠⣥⣤⣥⣾⣿⣿⣿⣿⣿⣿⣿⣿⣿⣿⣿⣿⣿⣿⣿⣿⣿⣿⣿⣿⣿⣿⣿⣿⣿⣿⣿⣿⣿⣿⣿⣿⣿⣿⣿⣆⢕⢕⡱⡑⢜⢕⣱⡾⢕⢕⢜⢕⢕⣼⢕⢸⢕⢕⢸⣿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⣱⡿⢏⢕⠕⢕⢕⣜⢇⢕⢕⢕⢕⣾⣿⣿⣷⣽⣟⢻⢾⣷⣶⣾⣿⡿⢕⢕⢕⢐⢕⢕⢕⢕⢕⢕⢕⣿⣼⣿⡇⢕⢕⢕⢱⣻⡕⢕⢕⢕⢕⢏⢕⢕⢕⢕⢕⢹⣿⣿⣿⣿⣿⣷⣿⣿⣿⣿⣿⣿⣿⣿⣿⣿⣿⣿⣿⣿⣿⣿⣿⣿⣿⣿⣿⣿⣿⣿⣿⣿⣿⣿⣿⣿⣿⣿⣿⣿⣿⣿⣿⣿⣿⣿⣿⣿⣿⣿⣿⣽⣵⣣⢕⡕⣣⣾⣿⢝⢕⢕⢕⢕⢕⡇⢕⢸⢕⢕⢸⣿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⣟⢏⣼⢟⢕⢕⡱⢕⣱⡿⢕⢕⢕⢕⢱⣾⣿⣿⣿⣿⣿⣿⣿⣷⣎⢻⣿⣿⢇⢕⢕⢕⢕⢕⢇⢕⢕⢔⢕⢕⣿⣿⣿⡇⢕⢕⢕⢕⡸⣧⢕⢕⢕⢕⠑⢕⢕⢕⢕⢕⢕⢻⣿⣿⣿⣿⣿⣿⣿⣿⣿⣿⣿⣿⣿⣿⣿⣿⣿⣿⣿⣿⣿⣿⣿⣿⣿⣿⣿⣿⣿⣿⣿⣿⣿⣿⣿⣿⣿⣿⣿⣿⣿⣿⣿⣿⣿⣿⣿⣿⣿⣿⣿⣿⣿⣷⣿⣿⡟⢕⢕⢕⢕⢕⢕⢸⡇⢕⢸⡕⢕⢜⣿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⢔⢜⢍⢝⢍⢝⢍⢍⢝⢝⢝⢝⢜⢝⢝⢝⢟⢱⡾⢇⢕⢕⢞⢕⣵⡿⢔⢕⢕⢕⢕⢞⢟⢿⣿⣿⣿⣿⣿⣿⣿⣿⣷⣝⢿⢕⢕⢇⢕⢕⢜⢕⢕⢕⢕⢕⢕⢿⢿⣿⡇⢕⢕⢕⢕⢕⢻⡇⢕⢕⢕⢔⢕⢕⢕⢕⢕⢕⢔⢻⣿⣿⣿⣿⣿⣿⣿⣿⣿⣿⣿⣿⣿⣿⣿⣿⣿⣿⣿⣿⣿⣿⣿⣿⣿⣿⣿⣿⣿⣿⣿⣿⣿⣿⣿⣿⣿⣿⣿⣿⣿⣿⣿⣿⣿⣿⣿⣿⣿⣿⣿⣿⣿⢟⢏⡱⢕⢕⢕⢕⢕⢕⣿⢜⢕⢕⡇⢕⢕⣿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⠀⢰⢟⢕⢕⠁⠁⢕⣼⡿⢕⢕⢕⢕⢕⢕⢕⢕⢕⢕⢜⢝⢻⢿⣿⣿⣿⣿⣿⢇⠕⡾⢅⢕⢕⢕⢕⢕⢕⢕⢕⢕⠸⣿⣿⢇⢕⢕⢕⢕⢕⡻⣿⡕⢕⢕⢕⢄⢕⢕⢕⢕⢕⢕⢕⢻⣿⣿⣿⣿⣿⣿⣿⣿⣿⣿⣿⣿⣿⣿⣿⣿⣿⣿⣿⣿⣿⣿⣿⣿⣿⣿⣿⣿⡿⢻⢟⢟⢿⢿⣿⣿⣿⣿⣿⣿⣿⣿⣿⣿⣿⣿⣿⣿⣿⣿⣿⣿⣿⡟⢕⢕⢕⢕⢕⢕⢱⡿⡕⢕⢕⢕⢕⢕⡟⠀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⠀⠀⢰⢟⢕⠕⠀⠀⢄⣼⣿⢕⢕⢕⢕⢕⢕⢕⢕⢕⢕⢕⢕⢕⢕⢕⢜⢝⢻⢿⡟⢕⣼⡇⢕⢕⢕⢕⢕⢕⢕⢕⢕⢜⢈⣿⣿⡇⢕⢕⢕⢕⢕⢱⡼⣷⡕⢕⢕⢑⢕⢕⢕⢕⢕⢕⢕⢕⢝⢿⣿⣿⣿⣿⣿⣿⣿⣿⣿⣿⣿⣿⣿⣿⣿⣿⣿⣿⣿⣿⣿⣿⢟⢏⢕⢕⢔⢄⢀⠀⠀⠁⠕⢹⣿⣿⣿⣿⣿⣿⣿⣿⣿⣿⣿⣿⣿⣿⣿⣿⢟⢕⢕⢕⢕⢕⢕⢕⣾⢱⢕⢕⢕⢜⢕⢕⡿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⠀⢄⢔⢰⢏⢕⠑⠀⠀⠀⣼⣿⢇⢕⢕⢕⢕⢕⢕⢕⢕⢕⢕⢕⢕⢕⢕⢕⢕⢕⢕⢕⢕⣼⣿⠕⢕⢕⢕⢕⢕⢕⢕⢕⢕⢕⢕⢻⢿⡇⢕⢕⢕⢕⢕⢕⢄⢿⣷⡕⢕⢕⢕⢕⢕⢕⢕⢕⠕⢔⢕⢕⢟⣿⣿⣿⣿⣿⣿⣿⣿⣿⣿⣿⣿⣿⣿⣿⣿⣿⣿⣿⢟⢕⢕⢕⢕⢕⢕⢕⢕⢕⢄⢕⢔⢕⣿⣿⣿⣿⣿⣿⣿⣿⣿⣿⣿⣿⣿⣿⢟⢕⢕⢕⢕⢕⢕⢕⢕⢱⣇⡏⢕⢄⢕⢕⢕⢕⢕⢕⢕⢕⢔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⠁⢀⢕⢕⢰⢏⢕⠁⠀⠀⠀⣸⣿⡟⢕⢕⢕⢕⢕⢕⢕⢕⢕⢕⢕⢕⢕⢕⢕⢕⢕⢕⢕⢕⣾⣿⡏⢕⢕⢕⢕⢕⢕⢕⢕⢕⢕⢕⢕⢸⢻⣿⢕⢕⢕⢕⢕⢕⢕⠅⢻⣷⡕⢕⢔⢕⢕⢕⢕⢑⢕⢕⢕⢕⢕⢜⢝⠿⣿⣿⣿⣿⣿⣿⣿⣿⣿⣿⣿⣿⣿⣿⣿⣿⣷⣧⣵⣵⣑⣕⣑⣕⣱⣵⣔⣴⣥⣵⣿⣿⣿⣿⣿⣿⣿⣿⣿⣿⣿⣿⢟⢕⢕⢕⢕⢕⢕⢕⢕⢕⢕⡼⢸⣷⢕⢕⢕⢕⢕⢕⠰⢕⢕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⠀⢄⢕⢕⢰⢏⢕⠁⠀⠀⠀⢄⣿⣿⢕⢕⢕⢕⡕⢕⢕⢕⢕⢕⢕⢕⢕⢕⢕⢕⢕⢕⢕⢱⣾⣿⣿⢇⢕⢕⢕⢕⠕⢕⢕⢕⢕⢕⢕⢕⢕⢫⣿⣇⢕⢕⢕⢕⢕⢕⢕⢕⠝⣿⣕⢕⢅⢕⢕⢅⢕⢕⢕⢕⢕⢕⢕⢕⢕⢜⢟⢿⣿⣿⣿⣿⣿⣿⣿⣿⣿⣿⣿⣿⣿⣿⣿⣿⣿⣿⣿⣿⣿⣿⣿⣿⣿⣿⣿⣿⣿⣿⣿⣿⣿⣿⣿⡿⢟⢝⢕⢕⢕⢕⢕⢕⢕⢕⢕⢕⢕⢸⡇⣿⣿⡇⢕⢕⢕⢕⢕⢑⢕⢄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⣶⣯⣿⡟⠁⢕⢕⢕⢅⡎⢕⠀⠀⠀⠀⠀⣸⣿⡇⢕⢕⢕⣱⣿⣿⣷⣧⣵⣕⡕⠕⢕⢕⢕⢕⢕⢕⣱⣿⣿⣿⣿⠑⢕⢕⢕⢕⢕⢕⢕⢕⢕⢕⢕⢕⢕⢱⠭⣿⡕⢕⢕⢕⢕⢕⢕⢕⢕⢅⠝⣷⡕⢅⢔⢕⢕⢕⢕⢕⢕⢕⢕⢕⢕⢕⢕⢕⢜⢝⢻⢿⣿⣿⣿⣿⣿⣿⣿⣿⣿⣿⣿⣿⣿⣿⣿⣿⣿⣿⣿⣿⣿⣿⣿⣿⣿⣿⣿⣿⢿⢟⢕⢑⢕⢕⢕⢕⢕⢕⢕⢕⢕⢕⢕⢕⢕⡼⢕⢝⣿⣿⢕⢕⢕⢕⢕⢕⢕⢇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⡟⢁⢕⢕⢕⠑⡸⢕⠀⠀⠀⠀⠀⢀⣿⣿⢕⢕⢕⢱⣿⣿⣿⣿⣿⣿⣿⣿⣿⣷⣷⡕⠑⢕⣼⣾⣿⣿⣿⡇⢕⢕⢕⢕⢑⢕⢕⢕⢕⢕⢕⢕⢕⠑⢕⢅⠿⣿⡕⢕⢕⢕⢕⢕⠑⢕⢕⢕⢌⠝⢇⢕⢕⢕⢕⢕⢕⢕⢕⢕⢕⢕⢕⢕⢕⢕⢕⢕⢕⢝⢟⢻⢿⣿⣿⣿⣿⣿⣿⣿⣿⣿⣿⣿⣿⣿⣿⣿⣿⣿⣿⣿⣿⢿⢟⢝⢕⢕⢕⢕⢕⢕⢕⢕⢕⢕⢕⢕⢕⢕⢕⢕⢕⢡⢇⢜⢅⣿⣿⡇⢕⢕⠕⢕⢕⢕⢱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⢕⢕⢕⢱⢕⢁⠀⠀⠀⠀⠀⢱⣿⡇⢕⢕⢕⣾⣿⣿⣿⣿⣿⣿⣿⣿⣿⣿⡿⢇⣵⣿⣿⣿⣿⡿⢏⢕⢕⢕⢕⠑⢕⢕⢕⢕⢕⢕⢕⢕⢕⠀⢕⢕⢔⢫⣧⢕⢕⢕⢕⢕⢄⢕⢕⢕⢑⢔⢕⢑⢑⢕⢕⢕⢕⢕⢕⢕⢕⢕⢕⢕⢕⢕⢕⢕⢕⢕⢕⢕⢕⢜⢝⢻⢿⣿⣿⣿⣿⣿⣿⣿⣿⣿⣿⣿⡿⢟⢟⢝⢕⢕⢕⢕⢕⢕⢕⢕⢕⢕⢕⢕⢕⢕⢕⢕⢕⢕⢕⢕⢕⢜⢕⢕⢅⢹⣿⡇⢕⢕⢄⢕⢕⢕⢜⡕⢸⣿⣿⡇⢕⢕⢸⣿⣿⣿⢕⢕⢕⢕⢕⢕⢿⢿⢿⢿⢿⢿⢿⢿⣿⣿⢕⢕⢕⢕⢕⢕⢕⢕⢕⢕⢕⢕⢕⢕⢕⢕⢕⢕⢕⢕⢔⢅⢑⠕⢕⢕⢕⢕⢕⢕⢕⢕⢕⢕⢕⢕⢕⢕⢕⢕⢕⢕⢕⢕⢕⢕⢕⢕⢕⢕⢕⢕⢕⠀</a:t>
            </a:r>
            <a:br/>
            <a:r>
              <a:t>⣿⣿⣿⣿⣿⣿⣿⣿⣿⣿⣿⣿⣿⠀⢕⢕⢕⢀⡎⠑⠁⠀⠀⠀⠀⠀⢸⣿⢇⢕⢕⢸⣿⣿⣿⣿⣿⣿⣿⣿⣿⣿⢟⣱⣿⣿⣿⣿⢟⢝⢕⢕⠑⢕⢕⢕⠕⢕⢕⢕⢕⢕⢑⢕⢕⢕⠀⢕⢕⢕⢕⢸⣧⢕⢕⢕⢕⠕⢕⢕⢅⢕⢕⢕⢕⢕⢔⢕⢕⢕⢕⢕⢕⢕⢕⢕⢕⢕⢕⢕⢕⢕⢕⢕⢕⢕⢕⢕⢕⢕⢜⢝⢻⢿⣿⣿⣿⡿⢟⢏⢅⢕⢕⢕⢕⢕⢕⢕⢕⢕⢕⢕⢔⢕⢕⢕⢕⢕⢕⢕⢕⢕⢕⢕⢕⢕⢕⡇⢕⢕⢜⣿⡇⢕⢕⢕⠑⢕⠀⢕⢇⢸⣿⣿⡇⢕⢕⢸⣿⣿⣿⢕⢕⢕⢕⢕⢕⢕⢕⢕⢕⢕⢕⢕⢸⣿⣿⢕⢕⢕⢕⢕⢕⢕⢕⢕⢕⢕⢕⢕⢕⢕⢕⢕⢕⢕⢕⢕⢕⢕⢕⢔⢅⢕⢕⢕⢕⢕⢕⢕⢕⢕⢕⢕⢕⢕⢕⢕⢕⢕⢕⢕⢕⢕⢕⢕⢕⢕⢕⢕⠀</a:t>
            </a:r>
            <a:br/>
            <a:r>
              <a:t>⣿⣿⣿⣿⣿⣿⣿⣿⣿⣿⣿⣿⡟⢔⠕⠑⢁⢱⠕⠕⠀⠀⠀⠀⠀⠀⢰⣿⢕⢕⢕⣿⣿⣿⣿⣿⣿⣿⣿⣿⡿⢇⣾⣿⣿⣿⢟⢕⢕⢕⢕⢕⠀⢕⢕⠕⢔⢕⢕⢕⢕⢕⢕⢕⢕⢕⢑⢕⢕⢑⢕⢕⢸⣧⢕⢕⢕⢄⢕⢅⢕⢕⢕⢕⢕⢕⠕⠑⠑⢕⢕⢕⢕⢕⢕⢕⢕⢕⢕⢕⢕⢕⢕⢕⢕⢕⢕⢕⢕⢕⢕⢕⢕⢕⠑⠕⢕⢕⢕⢕⢕⢕⢕⢕⢕⢕⢕⢕⢕⢕⢕⢕⢕⢕⢕⢕⢕⢕⢕⢕⢕⢕⢕⢕⢕⢑⣾⡇⢕⢕⢕⢜⡇⢕⢕⢄⢔⢕⠀⢕⢱⢸⣿⣿⡇⢕⢕⢸⣿⣿⣿⢕⢕⢕⢕⢕⢕⢕⢕⢕⢕⢕⢕⢕⢸⣿⣿⢕⢕⢕⢕⢕⢕⢕⢕⢕⢕⢕⢕⢕⢕⢕⢕⢕⢑⢕⢕⢕⢕⢕⢕⢕⢕⢕⢔⢅⠕⢕⢕⢕⢕⢕⢕⢕⢕⢕⢕⢕⢕⢕⢕⢕⢕⢕⢕⢕⢕⢕⢕⢕⠀</a:t>
            </a:r>
            <a:br/>
            <a:r>
              <a:t>⣿⣿⣿⣿⣿⣿⣿⣿⣿⣿⣿⡿⢇⠑⠀⠀⠀⢕⠀⠐⠀⠀⠀⠀⠀⠀⢸⡧⢕⢕⢱⣿⣿⣿⣿⣿⣿⣿⣿⢏⣵⣿⣿⣿⢟⢕⢕⢕⢕⢕⢕⢕⠀⢕⢕⠀⢕⢕⢕⢕⢕⢕⢕⠕⢑⢕⢕⢕⢕⢕⢕⢕⢕⢜⢧⢕⢕⢕⢄⢕⢕⢕⠕⠑⠁⠀⠀⢀⢕⢕⢕⢕⢕⢕⢕⢕⢕⢕⢕⢕⢕⢕⢕⢕⢕⢕⢕⢕⢕⢕⢕⢕⢕⢕⠀⠀⠀⠁⠑⠕⢕⢕⢕⢕⢕⢕⢕⢕⢕⢕⢕⢕⢕⢕⢕⢕⢕⢕⢕⢕⢕⢕⢕⢕⢱⣿⣿⣿⢕⢕⢕⢕⢕⢕⢕⢕⢕⠕⢕⢅⢕⢸⣿⣿⡇⢕⢕⢸⣿⣿⣿⢕⢕⢕⢕⢕⢕⢕⣾⣿⢕⢕⢕⢕⢸⣿⣿⢕⢕⢕⢕⢕⢕⢕⢕⢕⢕⢕⢕⢕⢕⢕⠁⠀⠁⠑⠕⢕⢕⢕⢕⢕⢕⢕⢕⢕⢕⢕⢕⢕⢕⢕⢕⢕⢕⢕⢕⢕⢕⢕⢕⢕⢕⢕⢕⢕⢕⢕⢕⢕⠀</a:t>
            </a:r>
            <a:br/>
            <a:r>
              <a:t>⣿⣿⣿⣿⣿⣿⣿⣿⣿⡿⢏⢕⢕⢀⠀⠀⠀⠑⠀⠀⠀⠀⠀⠀⠀⠀⣕⣿⢇⢕⢸⣿⣿⣿⣿⣿⣿⡿⢇⣼⣿⣿⢟⢕⢕⢕⢕⢕⢕⢕⢕⢕⢀⢕⢕⠀⢕⢕⢕⢕⢕⢑⢕⢕⢕⢕⢕⢕⢕⢕⢕⠸⣧⡕⢕⢳⡕⢕⠀⠁⠁⠀⠀⠀⠀⠀⠀⢕⢕⢕⢕⢕⢕⢕⢕⢕⢕⢕⢕⢕⢕⢕⢕⢕⢕⢕⢕⢕⢕⢕⢕⠕⣵⠀⠀⠀⠀⠀⠀⠀⠁⠑⢕⢕⢕⢕⢕⢕⢕⢕⢕⢕⢕⢅⢕⢕⢕⢕⢕⢕⢕⢕⢕⢕⣿⣿⣿⣿⢕⢕⢕⢕⢕⢄⠁⢕⢅⠀⢕⢕⢕⢇⣿⣿⡇⢕⢕⢸⣿⣿⣿⢕⢕⢕⢕⢕⢕⢕⢹⣿⡕⢕⢕⢕⢸⣿⣿⢕⢕⢕⢕⢕⢕⢕⢕⢕⢕⢕⢕⢕⢕⠀⠀⠀⠀⠀⢔⢕⢕⢕⢕⢜⢕⢕⢕⠕⢄⢕⢕⢕⢕⢕⢕⢕⢕⢕⢕⢕⢕⢕⢕⢕⢕⢕⢕⢕⢕⢕⢕⢕⠀</a:t>
            </a:r>
            <a:br/>
            <a:r>
              <a:t>⣿⣿⣿⣿⣿⣿⣿⣿⢟⣵⢕⢕⢕⢕⠀⠀⠕⠀⠀⠀⠀⠀⠀⠀⠀⢱⣿⡸⡕⢕⣿⣿⣿⣿⣿⣿⢟⣱⣿⣿⡿⢏⢕⢕⢕⢕⢕⢕⢕⢕⢕⢕⢕⠁⢕⠀⢕⢕⢕⢕⢔⢕⢕⢕⢕⢕⢕⢕⢕⢕⢠⢕⣿⣿⣧⡕⢅⢕⢔⠀⠀⠀⠀⠀⠀⠀⠀⢕⢕⢕⢕⢕⢕⢕⢕⢕⢕⢕⢕⢕⢕⢕⢕⢕⢕⢕⠕⠕⠕⣑⣵⣿⡇⢔⠀⠀⠀⠀⠀⠀⠀⠀⠀⠁⠕⢕⢕⢕⢕⢕⢕⢕⢕⢕⢕⢕⢕⢕⢕⢕⢕⢕⢜⢁⠹⣿⣿⡏⢕⢕⢕⢕⢕⢕⢔⢕⢕⢔⡕⢕⢕⢕⣿⣿⡇⢕⢕⢸⣿⣿⣿⢕⢕⢕⢕⢕⢕⢕⢸⣿⡇⢕⢕⢕⢸⣿⣿⢕⢕⢕⢕⢕⢕⢕⢕⢕⢕⢕⢕⠕⠀⠀⠀⠀⠀⢀⢕⢕⢕⢕⢕⠑⠁⠑⢁⢕⢕⢕⢕⢕⢕⢕⢕⢕⢕⢕⢕⢕⢕⢕⢕⢕⢕⢕⢕⢕⢕⢕⢕⢕⠀</a:t>
            </a:r>
            <a:br/>
            <a:r>
              <a:t>⣿⣿⣿⣿⣿⣿⡟⣱⣿⣿⢕⢕⢕⢕⢀⠀⠀⠀⠀⠀⠀⠀⠀⠀⢀⣾⣿⣷⢹⡇⢻⣿⣿⣿⡿⢏⣾⣿⣿⡟⢕⢕⢕⢕⢕⢕⢕⢕⢕⢕⢕⢕⣕⣕⢕⢄⢱⣷⣷⣷⣵⣕⣕⢕⢕⢕⢕⠁⢕⢑⢹⡇⢸⣿⣿⣿⣧⡕⢕⢔⠀⠀⠀⠀⠀⠀⠀⢕⢕⢕⢕⢕⢕⢕⢕⢕⢕⢕⢕⢕⣱⣷⣶⣿⣿⣿⣿⣿⣿⣿⣿⣿⢕⢕⠀⠀⠀⠀⠀⠀⠀⠀⠀⠀⠀⠕⢕⢕⢕⢕⢕⢕⢕⢕⢕⡕⢕⢕⢕⢕⢕⢕⢕⢕⢕⢻⣿⢇⢕⢕⢕⢕⢕⢕⢕⢕⢕⣸⡇⢕⢕⢕⢻⣿⡇⢕⢕⢸⣿⣿⣿⢕⢕⢕⢕⢕⢕⢕⢕⣿⣿⢕⢕⢕⢸⣿⣿⢕⢕⢕⢕⢕⢕⢕⢕⢕⢕⢕⠑⠀⠀⠀⠀⠀⠀⠀⠕⢕⢕⠕⠁⠀⠀⢄⢕⢕⢕⢕⢕⢕⢕⢕⢕⢕⢕⢕⢕⢕⢕⢕⢕⢕⢕⢕⢕⢕⢕⢕⢕⢕⠀</a:t>
            </a:r>
            <a:br/>
            <a:r>
              <a:t>⣿⣿⣿⣿⣿⢏⣾⣿⣿⣿⢕⢕⢕⢕⢕⠀⠀⠀⠀⠀⠀⠀⠀⠀⢸⣿⣿⣿⣿⣷⡸⣿⣿⡟⣱⣿⣿⣿⢏⢕⢕⢕⢕⢕⢕⢕⢕⢕⢕⣱⣵⣿⣿⣿⣇⢕⢸⣿⣿⣿⣿⣿⣿⢇⢕⢕⢕⢔⢀⣸⣿⡇⢜⣿⣿⣿⣿⡇⢕⢕⠕⢀⠀⠀⠀⠀⠀⢕⢕⢕⢕⢕⢕⢕⢕⢕⢕⢕⣱⣾⣿⣿⣿⣿⣿⣿⣿⣿⣿⣿⣿⡏⢕⢕⠀⠀⠀⠀⠀⠀⠀⠀⠀⠀⠀⠀⢕⢕⢕⢕⢕⢕⢕⢕⢕⢕⢕⢕⢕⢕⢕⢕⢕⢕⢃⠝⣿⢕⢕⢕⢕⢕⢕⢕⢕⢕⢱⣿⡇⢕⢕⢕⢸⣿⡇⢕⢕⢸⣿⣿⣿⢕⢕⢕⢕⢕⢕⢕⢕⣿⣿⢕⢕⢕⢸⣿⣿⢕⢕⢕⢕⢕⢕⢕⢕⢕⢕⠑⠀⠀⠀⠀⠀⠀⠀⠀⠀⠀⠀⠀⠀⠀⢔⢕⢕⢕⢕⢕⢕⢕⢕⢕⢕⢕⢕⢕⢕⢕⢕⢕⢕⢕⢕⢕⢕⢕⢕⢕⢕⢕⠀</a:t>
            </a:r>
            <a:br/>
            <a:r>
              <a:t>⣿⣿⣿⣿⡟⣼⣿⣿⣿⣿⡇⢕⢕⢕⢕⢄⠀⠀⠀⠀⠀⠀⠀⢄⣿⣿⣿⣿⣿⣿⣷⣿⡟⣱⣿⣿⡟⢕⢕⢕⢕⢕⢕⢕⢕⢕⢕⣵⣿⣿⣿⣿⣿⣿⣿⣧⡕⢹⣿⣿⣿⣿⣿⣿⢕⢕⢕⢕⢡⢾⣿⣧⢕⢻⣿⣿⣿⣿⡕⢕⠀⠁⠐⠀⠀⠀⠀⢕⢕⢕⢕⢕⢕⢕⢕⢕⣱⣼⣿⣿⣿⣿⣿⣿⣿⣿⣿⣿⣿⣿⣿⢇⢕⢕⠀⠀⠀⠀⠀⠀⠀⠀⠀⠀⠀⠀⢅⢕⢕⢕⢕⢕⢕⢕⢕⢕⢕⢕⢕⢕⢕⢕⢕⢅⢕⢜⢏⢕⢕⢕⢕⢕⢕⢕⢕⢑⣾⣿⡇⢕⢕⢱⢸⣿⡇⢕⢕⢸⣿⣿⣿⢕⢕⢕⢕⣑⣵⣵⣷⣷⣷⣷⣵⣵⣝⣟⡻⢕⢕⢕⢕⢕⢕⢕⢕⢕⠁⠀⠀⠀⠀⢀⢀⢀⢀⠀⠀⠀⠀⠀⠀⢔⢕⢕⢕⢕⢕⢕⢕⢕⢕⢕⢕⢕⢕⢕⢕⢕⢕⢕⢕⢕⢕⢕⢕⢕⢕⢕⢕⢕⠀</a:t>
            </a:r>
            <a:br/>
            <a:r>
              <a:t>⣿⣿⣿⡟⣼⣿⣿⣿⣿⣿⣿⢕⢕⢕⢕⢕⠀⠀⠀⠀⠀⠀⠀⣼⣿⣿⣿⣿⣿⣿⣿⢟⣵⣿⣿⢟⢕⢕⢕⢕⢕⢕⢕⢕⢕⣱⣾⣿⣿⣿⣿⣿⣿⣿⣿⣿⣷⣕⣿⣿⣿⣿⣿⣯⢕⢕⢕⢕⢜⣿⣿⣿⢕⢜⣿⣿⣿⣿⣷⢕⢔⠀⠀⠀⠀⠀⠀⢕⢕⢕⢕⢕⢕⢕⢕⣰⣿⣿⣿⣿⣿⣿⣿⣿⣿⣿⣿⣿⣿⣿⣿⢕⢕⢕⢄⠀⠀⠀⠀⠀⠀⠀⠀⠀⠀⠀⠀⢕⢕⢕⢕⢕⢕⢕⢕⢕⢕⢕⢕⢕⢕⢕⢕⢕⢕⢕⠕⠑⠁⠁⠁⠁⠑⢕⢕⢸⣿⣿⡇⢕⢕⢸⣿⣿⡇⢕⢕⢸⣿⣿⣿⢕⢕⢅⢕⢕⢝⢝⢟⢻⢿⣿⣿⣿⣿⣿⣿⣷⣵⡕⢕⢕⢕⢕⢕⠀⠀⠀⠀⠀⠀⠁⢕⢕⢕⠀⠀⠀⠀⢀⢕⢕⢕⢕⢕⢕⢕⢕⢕⢕⢕⢕⢕⢕⢕⢕⢕⢕⢕⢕⢕⢕⢕⢕⢕⢕⢕⢕⢕⢕⠀</a:t>
            </a:r>
            <a:br/>
            <a:r>
              <a:t>⣿⣿⣿⢹⣿⣿⣿⣿⣿⣿⣿⡕⢕⢕⢕⢕⢕⠀⠀⠀⠀⢀⣼⣿⣿⣿⣿⣿⣿⣿⢏⣴⣿⣿⢏⢕⢕⢕⢕⢕⢕⢕⢕⢕⣵⣿⣿⣿⣿⣿⣿⣿⣿⣿⣿⣿⣿⣿⣿⣿⣿⣿⣿⡿⢕⢕⢕⢕⢕⣿⣿⣿⡇⢕⢻⣿⣿⣿⣿⡇⢕⠀⠀⠀⠀⠀⠀⢕⢕⢕⢕⢕⢕⢱⣼⣿⣿⣿⣿⣿⣿⣿⣿⣿⣿⣿⣿⣿⣿⣿⡿⢕⢕⢕⢕⠀⠀⠀⠀⠀⠀⠀⠀⠀⠀⠀⠀⠑⢕⢕⢕⢕⢕⢕⢕⢕⢕⢕⢕⢕⢕⢕⢕⢕⢕⠁⠀⢔⢔⢔⢔⠀⠀⠅⢸⣇⢿⣿⡇⠕⢑⢘⢝⢝⢔⢔⢕⢕⢕⢔⠔⢄⢕⢕⢕⢕⢕⢕⢕⢕⢕⢜⢝⢻⢿⣿⣿⣿⣿⣿⣷⣵⡕⠕⢀⠀⠀⠀⠀⠀⠀⠀⠁⠁⠁⠀⠀⠀⢄⢕⢕⢕⢕⢕⢕⢕⢕⢕⢕⢕⢕⢕⢕⢕⢕⢕⢕⢕⢕⢕⢕⢕⢕⢕⢕⢕⢕⢕⢕⢕⠀</a:t>
            </a:r>
            <a:br/>
            <a:r>
              <a:t>⣿⣿⣿⢸⣿⣿⣿⣿⣿⣿⣿⡇⢕⢕⢕⢕⢕⢔⠀⠀⠀⠘⠙⠙⠙⠙⠛⠟⠿⢏⢼⣿⡿⢕⢕⢕⢕⢕⢕⢕⢕⢕⢱⣾⣿⣿⣿⣿⣿⣿⣿⣿⣿⣿⣿⣿⣿⣿⣿⣿⣿⣿⣿⡇⢕⢕⢕⢕⢕⢹⣿⣿⡇⢕⢜⣿⣿⣿⣿⣟⡕⢕⠀⠀⠀⠀⠀⢕⢕⢕⢕⢕⠕⣼⣿⣿⣿⣿⣿⣿⣿⣿⣿⣿⣿⣿⣿⣿⣿⡟⢕⢕⢕⢕⢕⠀⠀⠀⠀⠀⠀⠀⠀⠀⠀⠀⠀⠀⢕⢕⢕⢕⢕⢕⢕⢕⢕⢕⢕⢕⢕⠑⠑⠑⠕⠀⠕⢕⢕⠑⠁⠀⠀⠀⢕⢹⡜⢅⢔⢕⢕⢕⢕⢕⢕⢕⢕⢕⢕⢕⢕⢕⢕⢕⢕⢕⢕⢕⢕⢕⢕⢕⢕⢕⢕⢜⢝⢿⣿⣿⣿⣿⣿⣷⣵⡐⠀⠀⠀⠀⠀⠀⠀⠀⠀⠀⠀⢔⢕⢕⢕⢕⢕⢕⢕⢕⢕⢕⢕⢕⢕⢕⢕⢕⢕⢕⢕⢕⢕⢕⢕⢕⢕⢕⢕⢕⢕⢕⢕⢕⠀</a:t>
            </a:r>
            <a:br/>
            <a:r>
              <a:t>⣿⣿⣿⡌⣿⣿⣿⣿⣿⣿⣿⡇⢕⢕⢕⢕⢕⢕⢕⠀⠀⠀⠀⠀⠀⠀⠀⠀⠀⠀⠀⠈⠑⠕⢕⢕⢕⢕⢕⢕⢕⢱⣿⣿⣿⣿⣿⣿⣿⣿⣿⣿⣿⣿⣿⣿⣿⣿⣿⣿⣿⣿⣿⡇⢕⢕⢕⢕⢕⢘⣿⣿⣿⢕⢕⢸⣿⣿⣧⠿⢕⢕⢄⠀⠀⠀⠀⠁⢕⢕⢕⢕⣨⣿⣿⣿⣿⣿⣿⣿⣿⣿⣿⣿⣿⣿⣿⣿⣿⢕⢕⢕⢕⢕⢕⠀⠀⠀⠀⠀⠀⠀⠀⠀⠀⠀⠀⠀⢕⢕⢕⢕⢕⢕⢕⢕⢕⢕⢕⢕⠀⢀⣄⢄⢀⠀⠀⠀⠀⠀⣠⣵⡇⠀⠀⢕⠻⡔⢕⢕⢕⢕⢕⢕⢕⢕⢕⢕⢕⢕⢕⢕⢕⢕⢕⢕⢕⢕⢕⢕⢕⢕⢕⢕⢕⢕⢕⢕⢕⢝⢻⣿⣿⣿⣿⣿⣷⣵⡕⢕⢕⠀⠀⠀⠀⠀⢕⢕⢕⢕⢕⢕⢕⢕⢕⢕⢕⢕⢕⢕⢕⢕⢕⢕⢕⢕⢕⢕⢕⢕⢕⢕⢕⢕⢕⢕⢕⢕⢕⢕⠀</a:t>
            </a:r>
            <a:br/>
            <a:r>
              <a:t>⣿⣿⣿⡇⣿⣿⣿⣿⣿⣿⣿⣿⢕⢕⢕⢕⢕⢕⠀⠀⠀⠀⠀⠀⠀⠀⠀⠀⠀⠀⠀⠀⠀⠀⠀⠀⠁⠑⠕⢕⢱⣿⣿⣿⣿⣿⣿⣿⣿⣿⣿⣿⣿⣿⣿⣿⣿⣿⣿⣿⢻⣿⣿⢕⢕⢕⢕⢕⢕⢕⢿⣿⣿⡇⢕⢕⢻⣿⣿⡆⢕⠥⡕⠀⠀⠀⠀⠀⢕⢕⠕⢐⣿⣿⣿⣿⣿⣿⣿⣿⣿⣿⣿⣿⣿⣿⣿⣿⡟⢕⢕⢕⢕⢕⠀⠀⠀⠀⠀⠀⠀⠀⠀⠀⠀⠀⠀⠀⠁⢕⢕⢕⢕⢕⢕⢕⢕⢕⢕⢕⠀⢸⣿⣷⢱⢅⠀⠀⠀⠀⠟⢿⣿⠀⠀⢕⢔⢷⢁⢕⢕⢕⢕⢕⢕⢕⢕⢕⢕⢕⢕⢕⢕⢕⢕⢕⠕⠑⢕⢕⢕⢕⢕⢕⢕⢕⢕⢕⢕⢕⢕⢜⢝⠿⣿⣿⣿⣿⣿⣧⣕⠀⠀⠀⢀⢕⢕⢕⢕⢕⢕⢕⢕⢕⢕⢕⢕⢕⢕⢕⢕⢕⢕⢕⢕⢕⢕⢕⢕⢕⢕⢕⢕⢕⢕⢕⢕⢕⢕⢕⠀</a:t>
            </a:r>
            <a:br/>
            <a:r>
              <a:t>⣿⣿⣿⡇⣿⣿⣿⣿⣿⣿⣿⣿⢕⢕⢕⢕⢕⢕⠀⠀⠀⠀⠀⠀⠀⠀⠀⠀⠀⠀⠀⠀⠀⠀⠀⠀⠀⠀⠀⠀⠙⠟⠿⣿⣿⣿⣿⣿⣿⣿⣿⣿⣿⣿⣿⣿⣿⣿⣿⡿⢸⣿⣿⢕⢕⢕⢕⢕⢕⢕⢸⣿⣿⣷⢕⢕⢕⢻⣿⣿⡔⢸⢇⡕⠀⠀⠀⠀⠑⠕⣵⣽⣿⣿⣿⣿⣿⣿⣿⣿⣿⣿⣿⣿⣿⣿⣿⣟⠓⠕⢕⢕⢅⢕⠀⠀⠀⠀⠀⠀⠀⠀⠀⠀⠀⠀⠀⠀⠀⢕⢕⢕⢕⢕⢕⢕⢕⢕⢕⢑⠀⠁⢿⣿⠇⠀⠀⢔⢔⢀⠀⠀⠙⠀⠀⢕⢕⢕⢧⢑⢕⢕⢕⢕⢕⢕⢕⢕⢕⢕⢕⢕⢕⢕⠕⠑⠀⠀⠀⠑⠕⢕⢕⢕⢕⢕⢕⢕⢕⢕⢕⢕⢕⢕⢜⢻⣿⣿⣿⣿⣿⣷⣄⢔⢕⢕⢕⢕⢕⢕⢕⢕⢕⢕⢕⢕⢕⢕⢕⢕⢕⢕⢕⢕⢕⢕⢕⢕⢕⢕⢕⢕⢕⢕⢕⢕⢕⢕⢕⢕⠀</a:t>
            </a:r>
            <a:br/>
            <a:r>
              <a:t>⢹⣿⣿⡇⢿⣿⣿⣿⣿⣿⣿⣿⢕⢕⢕⢕⢕⢕⠀⠀⠀⠀⠀⠀⠀⠀⠀⠀⠀⠀⠀⠀⠀⠀⠀⠀⠀⠀⠀⠀⠀⠀⠀⠀⠉⠛⢿⣿⣿⣿⣿⣿⣿⣿⣿⣿⣿⣿⣿⡇⣮⣿⣿⡇⢕⢕⢕⢕⢕⢕⢕⢿⣿⣿⡇⢕⢇⢕⢻⣿⡕⢱⠝⠕⢔⠀⠀⠀⠀⢣⣿⣽⣿⣿⣿⣿⣿⣿⣿⣿⣿⣿⣿⣿⣿⣿⣿⣿⣿⣿⣿⣶⣿⡇⠀⠀⠀⠀⠀⠀⠀⠀⠀⠀⠀⠀⠀⠀⠀⢕⢕⢕⢕⢕⢕⢕⢕⢕⢕⢱⣔⠀⠁⠁⢄⠀⠀⢕⢕⢕⢰⢀⠄⣀⢀⢕⢕⢕⢜⣇⠕⢕⢕⢕⢕⢕⢕⢕⢕⠕⠑⠑⠁⠀⠀⠀⠀⠀⠀⠀⠀⢕⢕⢕⢕⢕⢕⢕⢕⢕⢕⢕⢕⢕⢕⢕⢕⢝⢿⣿⣿⣿⣿⣷⣵⡕⢕⢕⢕⢕⢕⢕⢕⢕⢕⢕⢕⢕⢕⢕⢕⢕⢕⢕⢕⢕⢕⢕⢕⢕⢕⢕⢕⢕⢕⢕⢕⢕⢕⢕⠀</a:t>
            </a:r>
            <a:br/>
            <a:r>
              <a:t>⠀⠜⢿⣿⡜⣿⣿⣿⣿⣿⣿⣿⢇⢕⢕⢕⢕⠕⠀⠀⠀⠀⠀⠀⠀⠀⠀⠀⠀⠀⠀⠀⠀⠀⠀⠀⠀⠀⠀⠀⠀⠀⠀⠀⠀⠀⠀⠁⠙⠻⢿⣿⣿⣿⣿⣿⣿⣿⣿⣿⣿⣿⣿⣗⢕⢕⢕⢕⢕⢕⢕⢸⣿⣿⣿⢕⢸⣇⢕⢹⣷⡕⢱⠕⢕⢔⠀⠀⠀⠘⣿⣿⣿⣿⣿⣿⣿⣿⣿⣿⣿⣿⣿⣿⣿⣿⣿⣿⣿⣿⣿⣿⡿⠀⠀⠀⠀⠀⠀⠀⠀⠀⠀⠀⠀⠀⠀⠀⠀⠁⢕⢕⢕⢕⢕⢕⢕⢕⢕⢸⣿⢷⣴⢔⢕⢕⠀⠑⠕⠱⠕⠑⠀⢸⡇⢕⢕⢕⢕⢜⡇⠕⠕⠕⠑⠑⠁⠁⠀⠀⠀⠀⠀⠀⠀⠀⠀⠀⠀⠀⢕⢕⢕⢕⢱⢕⠕⢕⢕⢕⢕⢕⢕⢕⢕⢕⢕⢕⢕⢝⢿⣿⣿⣿⣿⣿⣕⢕⢕⢕⢕⢕⢕⢕⢕⢕⢕⢕⢕⢕⢕⢕⢕⢕⢕⢕⢕⢕⢕⢕⢕⢕⢕⢕⢕⢕⢕⢕⢕⢕⠀</a:t>
            </a:r>
            <a:br/>
            <a:r>
              <a:t>⠀⠀⠘⢿⣷⡝⢿⣿⣿⣿⡿⢕⢕⢕⢕⢕⠑⠀⠀⠀⠀⠀⠀⠀⠀⠀⠀⠀⠀⠀⠀⠀⠀⠀⠀⠀⠀⠀⠀⠀⠀⠀⠀⠀⠀⠀⠀⠀⠀⠀⠀⠉⠟⢿⣿⣿⣿⣿⣿⣿⣿⣿⣿⣿⢕⢕⢕⢕⢕⢕⢕⢕⢹⣧⢻⡇⢕⢻⣧⡕⢹⣧⢕⢅⢕⢱⢄⠀⠀⠀⢸⣿⣿⣿⣿⣿⣿⣿⣿⣿⣿⣿⣿⣿⣿⣿⣿⣿⣿⣿⣿⢏⠕⠀⠀⠀⠀⠀⠀⠀⠀⠀⠀⠀⠀⠀⠀⠀⠀⠀⢕⢕⢕⢕⢕⢕⢕⢕⢱⣿⣯⣿⡱⢕⢕⢕⢔⢄⢀⢀⢀⢀⡀⢼⡇⢕⢕⢕⢕⢕⢜⡔⠀⠀⠀⠀⠀⠀⠀⠀⠀⠀⠀⠀⠀⠀⠀⢀⢄⢕⢕⢕⢕⢕⠜⠀⠀⠁⠑⢕⢕⢕⢕⢕⢕⢕⢕⢕⢕⢕⢕⢻⣿⣿⣿⣿⣿⣷⡕⢕⢕⢕⢕⢕⢕⢕⢕⢕⢕⢕⢕⢕⢕⢕⢕⢕⢕⢕⢕⢕⢕⢕⢕⢕⢕⢕⢕⢕⢕⢕⠀</a:t>
            </a:r>
            <a:br/>
            <a:r>
              <a:t>⠀⠀⠀⠁⠋⠁⠘⢝⢝⢝⢕⢕⢕⢕⢕⠑⠀⠀⠀⠀⠀⠀⠀⠀⠀⠀⠀⠀⠀⠀⢀⢔⢔⠔⠀⠀⠀⠀⠀⠀⠀⠀⠀⠀⠀⠀⠀⠀⠀⠀⠀⠀⠀⠀⠘⠻⣿⣿⣿⣿⣿⣿⣿⣿⡇⢕⢕⢕⢕⢕⢕⠑⠑⢻⡎⣿⡕⢕⢿⣧⡕⢹⣧⢕⢅⢕⢣⡄⠀⠀⠀⢎⢿⣿⣿⣿⣿⣿⣿⣿⣿⣿⣿⣿⣿⣿⣿⣿⣿⣿⡏⢕⠀⠀⠀⠀⠀⠀⠀⠀⠀⠀⠀⠀⠀⠀⠀⠀⠀⠀⠕⢕⢕⢕⢕⢕⢕⢕⣼⣿⣿⣿⡇⢕⢕⢕⢕⢕⢕⢜⣿⡕⣿⢸⡇⢕⢕⢕⢕⢕⢕⢜⡔⠀⠀⠀⠀⠀⠀⠀⠀⠀⢀⢀⢄⢔⢕⢕⢕⢕⢕⢕⢕⠑⠀⠀⠀⠀⠀⢀⢁⢕⢕⢕⢕⢕⢕⢕⢕⢕⢕⢕⢜⢿⣿⣿⣿⡟⢕⢕⢕⢕⢕⢕⢕⢕⢕⢕⢕⢕⢕⢕⢕⢕⢕⢕⢕⢕⢕⢕⢕⢕⢕⢕⢕⢕⢕⢕⢕⢕⠀</a:t>
            </a:r>
            <a:br/>
            <a:r>
              <a:t>⢀⠀⠀⠀⢄⢀⠀⠁⠕⢕⢕⢕⢕⢕⢕⠔⠀⠀⠀⠀⠀⠀⠀⠀⠀⠀⠀⢄⢔⢕⢕⠑⠀⠀⠀⠀⠀⠀⠀⠀⠀⠀⠀⠀⠀⠀⠀⠀⠀⠀⠀⠀⠀⠀⠀⠀⠈⠻⣿⣿⣿⣿⣿⣿⣿⢕⢕⢕⢕⢕⢕⠀⠀⠜⣧⢘⣧⢕⢜⢻⣿⣇⠹⣧⢸⡕⠜⢘⢄⠀⠀⠁⢄⣿⣿⣿⣿⣿⣿⣿⣿⣿⣿⣿⣿⣿⣿⣿⣿⣿⡕⠁⠀⠀⠀⠀⠀⠀⠀⠀⠀⠀⠀⠀⠀⠀⠀⠀⠀⠀⠑⢕⢕⢕⢕⢕⢕⢡⣿⣿⣿⣿⢇⢕⢕⢕⢕⢕⢕⢕⢹⣧⢹⡇⡇⢕⢕⢕⢕⢕⢕⢕⢘⡔⠀⢀⢀⢄⢄⢔⢆⢕⢕⢕⢕⢕⢕⢕⢕⢕⢕⠕⠁⠀⠀⠀⠀⠀⠑⢕⢕⢕⠀⠑⢕⢕⢕⢕⢕⢕⢕⠕⠕⠕⢹⣿⡿⢕⢕⢕⢕⢕⢕⢕⢕⢕⢕⢕⢕⢕⢕⢕⢕⢕⢕⢕⢕⢕⢕⢕⢕⢕⢕⢕⢕⢕⢕⢕⢕⢕⠀</a:t>
            </a:r>
            <a:br/>
            <a:r>
              <a:t>⠀⢀⢄⢕⢕⢕⢄⠀⠀⠀⠀⠑⠕⢕⢕⢕⠀⠀⠀⠀⠀⠀⠀⠀⠀⢄⢕⢕⠕⠁⠀⠀⠀⠀⠀⠀⠀⠀⠀⢀⢀⠀⠀⠀⠀⠀⠀⠀⠀⠀⠀⠀⠀⠀⠀⠀⠀⠀⠈⢻⣿⣿⣿⣿⣿⢕⢕⢕⢕⢕⢕⠀⠀⠀⢜⡇⢹⡇⢕⢜⢿⣿⣷⣾⣇⢅⢕⢧⣜⢄⠀⠀⢱⣾⣿⣿⣿⣿⣿⣿⣿⣿⣿⣿⣿⣿⣿⣿⣿⡏⢇⠀⠀⠀⠀⠀⠀⠀⠀⠀⠀⠀⠀⠀⠀⠀⠀⠀⠀⠀⠀⢕⢕⢕⢕⢕⢑⣿⣿⣿⢟⢕⢕⢕⣱⢕⢕⢕⢕⢕⢕⢝⣇⢇⣧⢕⢕⢕⢕⢕⢕⢕⢕⢹⡔⢕⢕⢕⢕⢕⢕⢕⠕⠕⠑⠑⠑⠑⢕⢕⠑⠀⠀⠀⠀⠀⠀⠀⠀⠑⠑⠁⠀⠀⠀⢕⢕⢕⠕⠁⠁⠀⠀⠀⠁⠉⠕⢕⢕⢕⢕⢕⢕⢕⢕⢕⢕⢕⢕⢕⢕⢕⢕⢕⢕⢕⢕⢕⢕⢕⢕⢕⢕⢕⢕⢕⢕⢕⢕⢕⠀</a:t>
            </a:r>
            <a:br/>
            <a:r>
              <a:t>⠀⠑⠑⠑⠑⠑⠑⠐⠀⠀⠀⠀⠀⠁⠑⠑⠀⠀⠀⠀⠀⠀⠀⠐⠑⠑⠑⠀⠀⠀⠀⠀⠀⠀⠀⠀⠀⠐⠑⠑⠁⠀⠀⠀⠀⠀⠀⠀⠀⠀⠀⠀⠀⠀⠀⠀⠀⠀⠀⠀⠙⠛⠛⠛⠛⠃⠑⠑⠑⠑⠑⠀⠀⠀⠀⠑⠘⠓⠑⠘⠊⠛⠛⠛⠛⠃⠓⠙⠓⠑⠀⠀⠀⠙⠛⠛⠛⠛⠛⠛⠛⠛⠛⠛⠛⠛⠛⠛⠛⠁⠀⠀⠀⠀⠀⠀⠀⠀⠀⠀⠀⠀⠀⠀⠀⠀⠀⠀⠀⠀⠀⠑⠑⠑⠑⠑⠚⠛⠛⠃⠐⠑⠓⠛⠛⠃⠑⠑⠑⠑⠑⠑⠘⠃⠘⠑⠑⠑⠑⠑⠑⠑⠑⠘⠛⠑⠑⠑⠑⠁⠀⠀⠀⠀⠀⠀⠀⠐⠑⠁⠀⠀⠀⠀⠀⠀⠀⠀⠀⠀⠀⠀⠀⠀⠀⠑⠑⠁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⢟⢕⣼⣿⡿⣱⣿⣿⣿⣿⣿⢇⢕⣰⣿⣯⣿⢟⣾⣿⣿⣿⣿⣿⣿⣿⣿⣿⣿⢏⠏⡇⣽⣿⣿⢏⣻⡿⢏⢏⣱⣿⣿⢕⢿⣿⣿⣿⣿⣿⣿⣿⣿⣿⣿⣿⣿⣿⣿⣿⣿⣿⣿⣿⣿⣿⣿⣿⣿⣿⣿⣇⢜⢿⡇⢕⢕⢕⢕⢕⢕⣿⣿⣿⣿⣿⣿⢿⡇⢕⢕⢑⠕⢕⢕⢕⢕⢕⢕⢕⢕⢕⢕⢕⢕⢕⢾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⡿⢃⢣⣾⣿⡿⣱⣿⣿⣿⣿⣿⢇⢕⣸⣿⢣⣿⣣⣾⣿⣿⣿⣿⣿⣿⣿⣿⣿⣿⢇⢕⢜⢕⣿⣿⣿⢕⢔⢕⢕⣵⣿⣿⣿⢕⢜⢻⣿⣿⣿⣿⣿⣿⣿⣿⣿⣿⣿⣿⣿⣿⣿⣿⣿⣿⣿⣿⣿⣿⣿⣿⣿⣿⡕⢌⢇⢕⢕⢕⢕⢕⢕⣿⣿⣿⣿⣿⣿⢸⡇⢕⠑⢕⣷⡕⢕⢕⢕⢕⢕⢕⢕⢕⢕⢕⢕⢕⢱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⡿⡱⢱⣽⣿⡿⣱⣿⣿⣿⣿⣿⢇⢕⣱⣟⢣⣿⣿⣿⣿⣿⣿⣿⣿⣿⣿⣿⣿⣿⢕⢕⢕⢱⢕⣿⣿⢏⢕⢕⢱⣾⣿⣿⣿⡟⢕⢕⢕⣸⣿⣿⣿⣿⣿⣿⣿⣿⣿⣿⣿⣿⣿⣿⣿⣿⣿⣿⣿⣿⣿⣿⣿⣿⣿⡇⢕⢕⢕⢕⢕⢕⢕⢕⣿⣿⣿⣿⣿⣿⢸⡇⢕⢔⢕⢝⢕⢕⣧⣵⢕⢑⠕⠕⢕⢕⢕⢱⣵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⡿⡱⢱⣿⣿⡿⣱⣿⣿⣿⣿⣿⢇⢕⡸⣏⢵⣿⣯⣿⣿⣿⣿⣿⣿⣿⣿⣿⣿⡿⢇⢕⢕⢕⢕⢔⡿⢕⢕⢕⣱⣿⣿⣿⣿⣿⡷⢕⢕⢱⣿⣿⣿⣿⣿⣿⣿⣿⣿⣿⣿⣿⣿⣿⣿⣿⣿⣿⣿⣿⣿⣿⣿⣿⣿⣿⣷⢕⢕⢕⢕⢕⢕⢕⢱⣿⣿⣿⣿⣿⡿⢼⢕⢕⢕⠑⠁⢑⢑⢜⢿⡇⢹⢧⢱⡵⢱⣕⣸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⡿⢑⢱⢏⣿⣿⢱⣿⣿⣿⣿⣿⢏⢕⠱⠇⢆⣾⣿⣿⣿⣿⣿⣿⣿⣿⣿⣿⣿⡿⢕⢕⢕⢕⢕⢕⢔⣕⣵⣿⣿⣿⣿⣿⣿⣿⣿⡇⢕⢕⣿⣿⣿⣿⣿⣿⣿⣿⣿⣿⣿⣿⣿⣿⣿⣿⣿⣿⣿⣿⣿⣿⣿⣿⣿⣿⣿⣿⢕⢕⢕⢕⢕⢕⢕⣼⣿⣿⣿⡿⢟⢕⠕⢕⢕⢔⢔⢔⢔⢅⢄⠑⢕⢕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⢇⢱⡯⣸⣿⢇⣿⣿⣿⣿⣿⡟⢕⠑⢞⢑⢸⣿⣿⣿⣿⣿⣿⣿⣿⣿⣿⣿⡿⢕⢕⢕⢕⢕⢕⢕⢕⣿⡿⢟⣹⣿⣿⣿⣿⣿⣿⡇⢕⢸⣿⣿⣿⣿⣿⣿⣿⣿⣿⣿⣿⣿⣿⣿⣿⣿⣿⣿⣿⣿⣿⣿⣿⣿⣿⣿⣿⣿⢕⢕⢅⢑⢑⠕⠕⢛⢙⢝⢅⠕⠑⠁⠀⢕⢕⢕⢕⢕⢕⢕⢕⢕⢔⢀⢕⢜⢻⢟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⣿⣿⣿⣿⣿⢇⢕⢎⠕⡿⡏⣼⣿⣿⣿⣿⣿⢕⢕⢎⡵⢕⣿⣿⣿⣿⣿⣿⣿⣿⣿⣿⣿⣿⢇⢕⢕⢕⢕⢕⢕⢕⢕⢕⢕⣵⣿⣿⢿⣿⣿⣿⣿⢕⢕⢸⣿⣿⣿⣿⣿⣿⣿⣿⣿⣿⣿⣿⣿⣿⣿⣿⣿⣿⣿⣿⣿⣿⣿⣿⣿⣿⢻⣿⡇⢕⠕⢑⢕⢕⢕⢕⢕⢕⢔⠀⠀⠀⢔⢑⠕⢕⢕⢕⢕⢕⢕⢕⢕⢑⢕⢕⢱⢳⢜⢕⢕⢜⢟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⡿⢿⢿⢿⢿⣿⣿⡟⢕⢕⢕⢠⢵⢱⣿⣿⣿⣿⣿⡏⢕⠕⢆⢕⣸⣿⣿⣿⣿⣿⣿⣿⣿⣿⣿⣿⢏⢕⢕⢕⢕⢕⢕⣿⢕⢕⢕⣾⣿⢎⢝⢕⢹⣿⣿⢇⢕⢑⣿⣿⣿⣿⡿⢹⣿⣿⣿⣿⣿⣿⣿⣿⣿⣿⣿⣿⣿⣿⣿⣿⣿⣿⣿⣿⣿⢸⣿⡇⢕⠀⠁⠁⠐⠕⠁⠁⠁⠁⠀⠀⢕⢕⢕⣱⢦⡅⠑⢕⢕⢕⢐⠕⢕⢕⢕⢕⠕⢕⢕⢕⢕⢕⢕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⡿⢿⢟⢻⠟⣏⡽⣕⣵⣷⣗⡅⢑⢇⢝⡕⢕⢕⢕⢕⢕⣿⣿⣿⣿⣿⣿⢕⢕⢔⢑⢕⣿⣿⣿⣿⣿⣿⣿⣿⣿⣿⣿⡿⢕⢕⢕⢕⢕⢕⢰⣿⢇⢱⣇⢻⣿⡕⢕⢕⢕⢜⢏⢕⢕⢸⣿⣿⣿⣿⢇⣿⣿⣿⣿⣿⣿⣿⣿⣿⣿⣿⣿⣿⣿⣿⣿⣿⣿⣿⣿⣿⣿⡇⡇⡇⢕⠀⠀⢄⢄⢄⢀⢀⢀⠀⢄⢔⢕⢕⢕⣿⡜⣿⢕⢄⢑⢕⢕⢄⢕⠕⢕⢕⢕⢑⢔⢕⢕⢕⢕⢸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⢏⣵⣿⡕⢮⢝⢕⣼⣷⣧⣜⢝⢅⢕⢕⢕⢕⢕⢕⢕⢕⢸⣿⣿⣿⢿⣿⡇⢕⢔⢕⢕⣼⣿⣿⣿⣿⣿⣿⣿⣿⣿⣿⣿⢇⢕⢕⢕⢕⢕⢕⣸⡿⢕⣼⣿⣷⣿⣇⢕⢕⢕⢕⢕⢕⢕⠌⣿⣿⣿⡟⢕⣿⣿⣿⣿⣿⣿⣿⣿⣿⣿⣿⣿⣿⣿⣿⣿⣿⣿⣿⣿⣿⣿⡇⢇⡇⢕⠀⠀⢕⢕⢕⢕⢕⢕⢄⢕⢕⢕⢱⢕⢸⣇⢿⡇⢕⣿⣆⢑⢕⢕⢕⢕⢕⢕⢕⢕⢕⢕⢕⣵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⢇⣿⣿⣿⣿⢕⢕⢟⢻⢿⢿⢿⣿⣷⣕⢕⢕⢕⢕⢕⢕⢕⣿⣿⣿⣿⢸⣿⡇⢕⢇⢕⢱⣿⣿⣿⣿⣿⣿⣿⣿⣿⣿⣿⣿⡕⢕⢕⣼⡇⢕⢕⣿⢇⢱⣿⣿⣿⣿⣿⣿⣷⣷⣦⡕⢕⢕⢑⣿⣿⡿⢕⢑⣿⣿⣿⣿⣿⣿⣿⣿⣿⣿⣿⣿⣿⣿⣿⣿⣿⣿⣿⣿⣿⣿⡇⢕⢕⢕⢔⠀⠑⠕⠑⠕⠕⢕⢕⢕⢕⢕⢸⢕⢸⣿⢸⣿⢕⢻⣿⣷⡕⢕⢕⢕⢕⢕⢕⣵⣷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⣿⢏⣕⡜⢝⢍⢕⢕⢕⢕⢕⢕⢕⢕⢕⢕⢕⢕⢕⢕⢕⢕⢕⢱⣿⣿⣿⡟⣼⣿⢕⢕⢕⢕⣾⣿⣿⣿⣿⣿⢯⣿⣿⣿⣿⣿⣿⣿⣧⣾⣿⡇⢕⢁⡟⢕⣸⣿⣿⣿⣿⣿⣿⣿⣿⣿⢇⢕⢕⢕⣹⣿⢇⢕⢸⣿⣿⣿⣿⣿⣿⣿⣿⣿⣿⣿⣿⣿⣿⣿⣿⣿⣿⣿⣿⣿⣿⢕⢕⢕⢕⢱⣷⣦⣤⣤⣴⢎⢕⢕⢕⢕⢕⣼⡇⢕⣿⢸⣿⡇⢸⣿⢿⣿⣦⣕⣱⣵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⡿⢕⣾⣿⣿⡕⢕⢕⢕⢕⢕⢕⢕⢕⢕⢕⢕⢕⢕⢕⢕⢕⢕⢕⣸⣿⣿⣿⡇⣿⣿⢕⢕⢕⢡⣿⣿⣿⣿⣿⡏⣼⣿⣿⣿⣿⣿⣿⣿⣿⣿⣿⢇⢕⢸⢇⢕⣿⣿⣿⣿⣿⣿⣿⣿⣿⣿⢕⢕⢕⢕⣿⢏⢕⢕⢸⣿⣿⣿⣿⣿⢻⣿⣿⣿⣿⣿⣿⣿⣿⣿⣿⣿⣿⣿⣿⣿⡿⢕⢕⢕⢕⣾⣿⣿⣿⣿⣷⡇⢕⢕⢕⢕⢕⣿⣇⢕⣿⢕⣿⣷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⢟⢕⣇⢻⣿⣿⣿⣧⢕⢕⢕⢝⢻⡿⢇⢕⢕⢕⢕⢕⢕⢕⢕⢕⢕⣿⣿⣿⣿⡇⣿⣿⢑⢕⢕⣾⣿⣿⣿⣿⡟⢱⣿⣿⣿⣿⣿⣿⣿⣿⣿⣿⣿⢇⢕⢜⢕⣸⣿⣿⣿⣿⣿⣿⣿⣿⣿⣿⢕⢕⢕⣸⡟⢕⢕⢕⢸⣿⣿⣿⣿⢝⢸⣿⣿⣿⣿⣿⣿⣿⣿⣿⣿⣿⣿⣿⣿⣿⢇⢕⢕⢕⢕⣿⣿⣿⣿⣿⣿⣷⢕⢕⢕⢕⠕⣿⣿⢕⣽⢸⣿⣿⢸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⢏⢕⣼⣿⣧⡌⢻⣿⣿⣷⡕⢕⢕⢕⢜⢇⢕⢕⢕⢑⢕⢅⢅⢅⢅⢕⣿⣿⣿⣿⡇⣿⣿⡕⡇⢱⣿⣿⣿⣿⡟⢕⣾⣿⣿⣿⣿⣿⣿⣿⣿⣿⣿⡟⢕⢕⠱⢇⣿⣿⣿⣿⣿⣿⣿⣿⣿⣿⣿⢕⢕⢕⡟⢕⢕⢕⢕⣿⣿⣿⣿⡿⢕⢸⣿⣿⢻⣿⣿⣿⣿⣿⣿⣿⣿⣿⢿⣿⣿⢕⢕⢕⢕⢱⣿⣿⣿⣿⣿⣿⣿⢕⢕⢕⢕⢱⣿⣿⢕⣿⢸⣿⣿⢸⣿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⢇⢱⠱⡻⣿⣿⣿⣧⡜⢻⣿⣿⣇⢕⢕⢕⢕⢱⣷⣿⢿⢏⢕⢕⢕⢕⢸⣿⣿⣿⣿⡇⣿⣿⣻⢇⣿⣿⣿⣿⡿⢕⢱⣿⣿⣿⣿⣿⣿⣿⣿⢕⣽⣿⢕⢕⢕⣸⢸⣿⣿⣿⣿⣿⣿⣿⣿⣿⣿⠻⢕⢕⢸⢕⢕⢕⢕⢕⣿⣿⣿⣿⡇⢕⢸⣿⣿⢿⣿⣿⣿⣿⣿⣿⢟⣿⣿⢸⣿⡇⢕⢕⢕⢕⣼⣿⣿⣿⣿⣿⣿⣿⡇⢕⢕⢕⢸⣿⣿⡇⡟⢸⣿⣿⢔⣿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⡟⣼⢸⢕⢕⢝⢷⡝⢿⢇⢕⢜⢻⢿⢇⢕⢕⣼⣿⢟⢕⢕⢕⢕⢕⢕⢕⢸⣿⣿⣿⣿⡇⣿⣿⡗⣸⣿⣿⣿⡿⢕⢕⣼⣿⣿⣿⣿⣿⣿⣿⢇⢕⣿⢇⡇⢕⣘⢇⣸⣿⣿⣿⣿⣿⣿⣿⣿⣿⡏⣾⠪⡑⢕⣇⢕⢕⢕⢕⣿⣿⣿⣿⢕⢕⢸⣿⣿⡞⣿⣿⣿⣿⣿⡟⢕⣻⡏⢸⣿⢕⢕⢕⢕⢡⣿⣿⣿⣿⣿⣿⣿⣿⢇⢕⢕⢕⢼⣿⣿⡇⡇⣿⣿⣿⢜⣿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⡇⣿⡜⢁⢕⢕⢕⢑⢕⢕⢕⢕⢕⢕⢕⢕⣼⣿⣿⢕⢕⢕⢕⠕⣕⣵⡕⣼⣿⣿⣿⣿⡇⣿⣿⢱⣿⣿⣿⡟⢕⢕⢕⣿⣿⣿⣿⣿⣿⣿⡿⢕⢡⡏⡼⢇⢕⣸⢕⢿⢿⢿⣿⣿⣿⣿⣿⣿⣿⢇⣿⣽⢕⢾⢏⡇⡕⢕⢕⢿⣿⣿⡿⢕⢕⢸⣿⡇⣿⣿⣿⣿⣿⣿⡇⢕⢕⢇⠳⡇⢕⢕⢕⢕⣿⣿⣿⣿⣿⣿⣿⣿⡿⢕⢕⢕⢕⣸⣿⣿⢷⢇⣿⣿⡏⢕⢟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⣷⢹⣧⡕⢕⢕⢕⢕⢕⢕⢕⢕⢕⢕⢸⣧⣼⣝⢟⢇⢕⢵⢷⢿⢿⢿⢇⣿⣿⣿⣿⣿⡇⢯⡝⣼⣿⣿⡟⢕⢕⢕⢕⣿⣿⣿⣿⣿⣿⡟⢕⢕⢜⣸⣿⣇⢨⡺⢱⣷⣷⣷⣧⣵⣵⣵⣵⣵⣵⢸⣿⢇⣼⣽⣽⣵⣷⣷⣕⢨⢏⢻⢇⢕⢕⢘⣿⡇⣿⣿⣿⣿⣿⣿⢇⢕⢕⢱⢼⢕⢕⢕⢕⣜⢿⢿⢿⣿⣿⣿⣿⣿⢇⢕⢕⢕⢱⣿⣿⣿⣸⢱⣿⣿⡇⢕⢑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⣧⡹⣷⡕⢕⢅⢱⡕⢕⢕⢕⢕⢕⢕⢝⢛⢻⣿⣷⣷⣵⣕⣕⢕⢕⢕⣿⣿⣿⣿⣿⢕⢸⢱⣿⣿⢏⢕⢕⢕⢕⢸⣿⣿⣿⣿⣿⡿⢕⢕⢕⣱⣿⣿⣿⢰⡇⣾⣿⣿⣿⣿⣿⣿⣿⣿⣿⣿⢸⣏⣿⣿⣿⣿⣿⣿⣿⣿⡕⢕⠕⢇⢕⣴⣿⣿⢕⣹⣿⣿⣿⣿⣿⢕⢕⢕⠕⢕⢕⢕⢕⣵⣷⣵⣵⣵⣕⣕⣜⣝⢝⢕⢕⢕⢕⣼⣿⣿⡏⡇⣸⣿⣿⢇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⣷⣜⢿⣕⢕⢕⢔⢕⢕⢕⢕⢕⢕⣿⣷⢕⢜⢝⢝⢟⢻⢿⢿⣿⡇⣿⣿⣿⣿⣿⢕⢕⣾⣿⢏⢕⢕⢕⢕⢕⢸⣿⣿⣿⣿⡿⢇⢕⢕⢱⣿⣿⣿⣿⢸⢇⢿⢿⢿⢿⢿⢿⢿⢿⣿⣿⣿⢸⣼⣿⣿⣿⣿⣿⣿⣿⣿⣧⢕⢜⢕⢕⢹⣿⣿⢕⣾⣿⣿⣿⣿⡇⢕⢕⢕⢕⢕⢕⢕⣾⣿⣿⣿⣿⣿⣿⣿⣿⢟⢑⡇⢕⢕⢱⡿⣿⣿⢳⢕⣿⢻⣿⢸⢕⢕⢕⢅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⣷⡕⢕⢕⢕⢕⢕⢕⢕⢕⢕⢿⣿⡇⢕⢕⢕⢕⣕⢕⢕⢕⢕⣿⣿⣿⣿⣿⢕⢱⣿⢇⢕⢕⢕⢕⢕⢕⣾⣿⢻⣿⣿⢇⢕⢕⢕⠽⠳⠗⠗⠗⢗⠜⠻⠿⠿⢿⢿⣷⣷⣶⣦⣕⢅⢅⢙⢛⠟⢿⣿⣿⣿⣿⣿⣿⣧⣶⢕⢕⢌⣿⡇⢕⡯⣿⣿⣿⣿⢇⢕⢕⢕⢅⢕⣱⣾⣿⣿⣿⣿⢿⢿⣿⣿⣟⣵⡿⢕⣱⣧⢸⢕⣿⣿⢕⢕⡟⣾⡟⡕⢟⢗⢕⢣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⣕⢕⢕⢕⢕⢱⢕⢕⢕⢻⣷⡕⢕⢕⢕⢹⢇⢕⢕⢕⣿⣿⣿⣿⡿⢕⣾⢇⢇⢕⢕⢕⢕⢕⢕⢻⡟⢕⣿⡟⢕⢕⢕⠑⠐⠀⠀⠀⠀⠀⠀⠀⠀⠀⠑⠑⠀⠀⠁⠉⠙⠟⢧⣕⢕⢕⡕⢱⣝⣻⣿⣿⣿⣿⣿⣷⣧⣵⡜⢇⣣⢱⢸⣿⣿⡿⢑⢕⠕⢕⢕⠕⢙⢍⠅⢱⣴⣶⣷⣷⣷⡶⣧⣼⡕⣕⣟⢿⣇⢇⢜⢗⢕⢕⢕⣝⡇⡇⣵⣷⣾⡟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⣧⣕⢕⢕⢕⢕⢕⠁⠝⢷⡕⢕⢕⢕⢕⢕⢕⢕⣿⣿⣿⣿⡇⢱⡏⢨⢕⢕⢕⢕⢕⢕⢕⢸⢕⢕⢸⢕⢕⢕⠕⠀⠀⢀⢄⢔⢔⢔⢕⢕⢕⢐⢄⢄⢄⢄⢄⢀⢀⠀⠀⠈⠕⢕⢜⣷⣽⣿⣿⣿⣿⣿⣿⣿⣿⣿⣿⣷⣿⣷⣱⣿⣿⡇⢕⡱⢕⡵⡇⢕⡡⠕⠊⠁⠁⠀⠀⠐⠀⠀⠀⠀⠀⠁⢈⢙⢙⢕⢕⢕⢕⢕⢕⢤⢱⢜⢝⢕⢕⠔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⡧⢅⠑⠁⢀⢕⢔⣔⡕⢕⢕⢕⢕⢕⢸⣿⣿⣿⣿⢕⡞⢱⡣⢕⢕⢕⢕⢕⢕⢕⢕⢕⢕⢕⢕⢕⢕⠀⢔⢕⡕⠕⣕⣕⣕⣡⣕⡱⠕⠑⠑⠑⠑⠑⠑⠕⢕⢔⢀⠀⠀⢕⢺⣿⣿⣿⣿⣿⣿⣿⣿⣿⣿⣿⣿⣿⣿⣿⣿⣯⣱⣾⣿⣿⡏⢕⠑⠀⢀⢄⢄⢔⢄⢄⢀⢔⢔⢄⢀⠀⠀⠀⠘⢕⢕⢕⢕⢕⢕⢕⢕⣾⢱⢇⢕⠕⢕⢕⢕⢕⢕⢕⢕⢕⢕⢕⢕⢕⢕⢕⢕⢕⢕⢕⢕⢕⢕⢕⢕⢕⢕⢕⢕⢕⢕⢕⢕⢕⢕⢕⢕⢕⢕⢕⢕⢕⢕⢕⢕⢕⢕⢕⢕⢕⢕⢕⢕⢕⢕⢕⢕⢕⢕⢕⠄⢕⢕⢕⢕⢕⢕⢕⢕⢕⢕⢕⢕⢕⢕⢕⢕⢕⢕⠀</a:t>
            </a:r>
            <a:br/>
            <a:r>
              <a:t>⣿⣿⣿⣿⣿⣿⣿⣿⣿⣿⣿⣿⣿⣿⣿⣿⣿⣿⣿⣿⣿⣿⣿⣿⣿⣿⣿⣿⢕⢸⣿⣿⣿⣿⣿⣿⣿⣿⣿⣿⣿⣿⣿⣿⣿⣿⢏⡕⢕⠀⠀⠀⢅⣾⣿⣿⣷⡆⢔⢕⢕⢜⣿⣿⣿⣿⢕⢕⢬⢕⢕⢕⢕⢕⢕⢕⢕⢕⢕⢕⢕⢕⢕⢕⢀⢱⣾⣿⣿⣿⣿⣿⡿⠋⠀⢀⠀⠀⠀⠀⠀⠀⠀⠀⠕⢕⢱⣔⢜⣷⣿⣿⣿⣿⣿⣿⣿⣿⣿⣿⣿⣿⣿⣿⣿⣿⣿⣿⣿⣿⣯⡕⢀⠔⡕⠕⠃⠑⠁⠁⠑⠕⢕⢕⢕⢕⢕⢄⠀⠀⠁⢕⢕⢕⢕⢕⢕⢸⡇⢕⢕⠱⢱⣥⣵⣵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⣿⣿⣿⢟⣱⡏⢕⢕⠀⠀⠀⣸⣿⣿⣿⣿⣷⢕⢕⢕⣾⣿⣽⣿⡇⢕⢁⡼⢕⢕⢕⢕⢕⢕⢕⢕⢕⢸⣷⣧⡕⢕⢕⢕⡜⣿⣿⣿⣿⣿⣿⠱⢷⡷⠖⠀⠀⠀⠀⠀⠀⠀⠀⠀⢱⣿⣿⣷⣾⣿⣿⣿⣿⣿⣿⣿⣿⣿⣿⣿⣿⣿⣿⣿⣿⣿⣿⣿⣿⣟⣵⣿⢟⠁⠀⠀⠀⠀⠀⠀⠀⠘⣷⣵⣕⢕⢕⠀⠀⢔⢕⢕⢕⢕⡇⢕⣿⡇⡱⢕⠕⢩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⡿⣫⣾⢇⢕⠑⠀⠀⠀⠀⢸⣿⣿⣿⣿⣿⢕⢕⢕⣿⣿⣿⣿⢕⢕⣕⡕⢕⢕⢕⢕⢕⢕⢕⢕⢕⢜⣿⣿⣵⢕⢕⢸⣿⣾⣿⣿⣿⣿⣿⠀⢀⠀⠀⠐⠀⠀⠀⢀⢄⠀⢀⠀⢕⣿⣿⣿⣿⣿⣿⣿⣿⣿⣿⣿⣿⣿⣿⣿⣿⣿⣿⣿⣿⣿⣿⣿⣿⣿⣿⢯⣷⡷⠆⠀⠀⠀⠀⠀⠀⠀⢸⣿⣿⣿⢇⣰⣵⢕⢕⢕⢕⣸⢇⣼⣿⢇⢆⢕⢕⢕⢹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⣿⣿⣿⡿⢏⣾⡟⢕⢕⠑⠀⠀⠀⠀⠀⠕⣿⣿⣿⣿⡇⢕⢕⢸⣿⣿⣿⡏⢕⢕⣾⡇⢕⢕⢕⢕⢕⢕⢕⢕⢕⢕⢿⣿⡏⡕⢕⣿⣿⣿⣿⣿⣿⣿⣿⠀⢕⠔⠀⠀⠄⢔⠀⠕⠁⢀⢕⠀⣸⣿⣿⣿⣿⣿⣿⣿⣿⣿⣿⣿⣿⣿⣿⣿⣿⣿⣿⣿⣿⣿⣿⣿⣿⣿⣿⠀⠀⠀⠀⠀⠀⢕⠀⠀⠀⠀⣾⣿⣿⣏⣼⣿⡿⢕⢕⢕⣱⢏⢸⣿⣿⠑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⣿⣿⡿⢏⣵⣿⢏⢕⢕⠕⠀⠀⠀⠀⠀⠀⠀⣿⣿⣿⣿⢇⢕⢕⣼⣿⣿⣿⢇⢕⡁⣯⢕⢕⢕⢕⡇⢕⢕⢕⢕⢕⢕⢜⣿⣿⡕⢕⢻⣿⣿⣿⣿⣿⣿⣿⣔⠑⢕⢔⢄⢄⢁⢀⢀⠐⢕⠕⣷⣿⣿⣿⣿⣿⣿⣿⣿⣿⣿⣿⣿⣿⣿⣿⣿⣿⣿⣿⣿⣿⣿⣿⣿⣿⣿⣿⡕⢄⠀⠔⠔⠀⠀⢄⢕⠑⢰⣿⣿⣿⣿⣿⡿⢇⢕⢕⣱⡟⢕⢜⣿⣿⠀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⣿⣿⣿⢏⣵⣿⢟⢕⢕⢕⠕⠀⠀⠀⠀⠀⠀⠀⠀⣿⣿⣿⣿⢕⢕⢕⣿⣿⣿⡿⢕⢕⡑⣻⢕⢕⢕⢼⡇⢕⢕⢕⢕⢕⢕⢕⢜⢿⡕⢕⢸⣿⣿⣿⣿⣿⣯⡝⢟⠇⠅⠁⠕⢕⢕⢕⠕⢁⣄⣼⣿⣿⣿⣿⣿⣿⣿⣿⣿⣿⣿⣿⣿⣿⣿⣿⣿⣿⣿⣿⣿⣿⣿⣿⣿⣿⣿⣿⣷⣱⡔⢄⢄⢄⢐⠕⠕⣰⣿⣿⣿⣿⣿⣿⢇⢕⢕⣱⡟⢕⢕⢕⣿⣿⠀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⣿⠟⣵⣿⡟⢝⢕⡱⢕⠑⠀⠀⠀⠀⠀⠀⠀⠀⠀⣿⣿⣿⡇⢕⢕⢸⣿⣿⣿⢇⢕⢵⣱⣺⢕⢕⢑⢯⣧⢕⢕⢕⢕⢕⢅⢕⢕⢜⡇⢕⢸⣿⣿⣿⣿⣿⣿⣷⢷⢷⣄⠄⣰⣴⣔⣴⣷⣿⣿⣿⣿⣿⣿⣿⣿⣿⣿⣿⣿⣿⣿⣿⣿⣿⣿⣿⣿⣿⣿⣿⣿⣿⣿⣿⣿⣿⣿⣿⣿⣷⣵⡑⠑⠕⠀⠠⠞⠟⢹⣽⣿⣿⣿⢏⢕⢕⣱⢟⢕⢱⢕⢕⢽⣿⢀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⣿⣿⡿⣱⣾⣿⢏⢕⢕⡜⢕⠕⠀⠀⠀⠀⠀⠀⠀⠀⠀⠀⣿⣿⣿⢕⢕⢕⢺⣿⣿⡏⢕⢕⠱⣵⣿⡇⢕⢔⢮⣿⢕⢕⢕⢕⢕⢕⢕⢕⢕⢕⢕⢸⣿⣿⣿⣿⢻⢿⢿⢛⢙⢛⠋⠻⠿⢟⢻⠿⣿⣿⣿⣿⣿⣿⣿⣿⣿⣿⣿⣿⣿⣿⣿⣿⣿⣿⣿⣿⣿⣿⣿⣿⣿⣿⣿⣿⣿⣿⣿⣿⣿⣿⣿⣷⣧⢖⣶⣰⡹⢽⣿⣿⣿⢏⢕⢕⡴⢇⢕⢕⢈⢕⢕⢸⣿⢱⣧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⣿⣿⢏⣵⣿⢟⢇⢕⢕⡱⢕⢕⠀⠀⠀⠀⠀⠀⠀⠀⠀⠀⠀⣿⣿⡇⢕⢕⢕⡅⣻⢏⢕⢕⢕⢅⢿⣿⡇⢕⢕⠗⣸⡕⢕⢕⢕⢕⢕⡕⢕⢕⢕⢕⢸⣿⣿⣿⠧⢕⢕⢕⢕⢕⢕⢔⢄⢔⢕⢕⢕⠈⣿⣿⣿⣿⣿⣿⣿⣿⣿⣿⣿⣿⣿⣿⣿⣿⣿⣿⣿⣿⣿⡼⣿⣿⣿⣿⣿⣿⣿⣿⣿⣿⣿⡿⢧⠇⠣⢟⢊⡰⠪⢟⡿⢇⢕⢕⢜⢕⢕⢕⡕⢸⢕⢕⢹⣿⢸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⢟⣱⣿⡟⢕⢕⢕⢕⢜⢕⢕⢕⢀⠀⠀⠀⠀⠀⠀⠀⠀⠀⠀⣿⣿⢕⢕⢕⢐⢪⢌⢕⢕⢕⢕⢡⢻⣿⡇⢕⢕⢌⣺⣇⢕⢕⢕⢕⢕⣷⢕⢕⢕⢕⢜⣿⣿⣿⣇⠕⢕⢕⢕⢕⢕⢕⢕⢕⢔⢕⢕⢔⢸⣿⣿⣿⣿⣿⣿⣿⣿⣿⣿⣿⣿⣿⣿⣿⣿⣿⣿⣿⣿⣧⣽⣿⣿⣿⣿⣿⣿⣿⣿⣿⣿⣿⣇⣑⢕⢕⢎⡑⢔⡜⢕⢕⡕⢕⢕⢕⢕⠕⡇⢸⢕⢕⢸⣿⠈⠈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⢕⢜⣾⡿⢏⢕⢕⢕⡱⢕⢕⢕⢕⢕⣞⢄⢄⣀⡀⢀⠀⠀⠀⠀⢀⣿⡏⢕⢕⢕⢘⡕⢕⢕⢕⢕⢕⢀⢸⣿⡇⢕⢕⢕⠡⢿⢕⢕⢕⢕⢕⢹⡇⢕⢕⢕⢕⢻⣿⣿⣿⣷⣕⣑⠕⠑⢑⣑⣱⣥⣥⣤⣴⣿⣿⣿⣿⣿⣿⣿⣿⣿⣿⣿⣿⣿⣿⣿⣿⣿⣿⣿⣿⣿⣿⣿⣿⣿⣿⣿⣿⣿⣿⣿⣿⣿⣿⣿⣿⡿⠕⢕⢌⢰⢕⢕⣱⡾⢕⢕⢜⢕⢕⢸⢕⢸⢕⢕⢸⣿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⣱⡿⢏⢕⠕⢕⢕⡾⢕⢕⢕⢕⢕⣾⣿⣿⣷⣮⣝⡻⢿⣿⣷⣾⣿⣿⢕⢕⢕⢕⢕⢕⢕⢕⢕⢕⢕⢡⣿⣿⡇⢕⢕⢕⢕⣝⡇⢕⢕⢕⢕⢌⢕⢕⢕⢕⢕⢜⢿⣿⣿⣿⣿⣿⣿⣿⣿⣿⣿⣿⣿⣿⣿⣿⣿⣿⣿⣿⣿⣿⣿⣿⣿⣿⣿⣿⣿⣿⣿⣿⣿⣿⣿⣿⣿⣿⣿⣿⣿⣿⣿⣿⣿⣿⣿⣿⣿⣿⣿⣿⣷⣕⢅⠕⣳⣿⡿⢏⡕⢕⢕⢕⢕⡟⢇⢜⢕⢕⢜⣿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⢏⣼⢟⢕⢕⡱⢕⣱⡿⢕⢕⢕⢕⢕⣾⣿⣿⣿⣿⣿⣿⣿⣷⣮⡻⣿⣿⡏⢇⢕⢕⢕⢕⢕⢕⢕⢕⢕⢕⣾⣿⣿⡇⢕⢕⢕⢕⢜⣿⡕⢕⢕⢕⢄⢕⢕⢕⢕⢕⢕⢸⣿⣿⣿⣿⣿⣿⣿⣿⣿⣿⣿⣿⣿⣿⣿⣿⣿⣿⣿⣿⣿⣿⣿⣿⣿⣿⣿⣿⣿⣿⣿⣿⣿⣿⣿⣿⣿⣿⣿⣿⣿⣿⣿⣿⣿⣿⣿⣿⣿⣿⣿⣿⣿⣷⣿⣾⡟⢱⢕⢕⢕⢕⢕⢱⡇⢇⢌⡇⢕⢕⣿⠀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⢜⢝⢍⢝⢍⢝⢍⢍⢝⢝⢝⢝⢜⢙⢏⢝⠇⢇⡾⢇⢕⢕⢜⢕⣱⡿⢕⢕⢕⢕⢕⢞⢟⢿⢿⣿⣿⣿⣿⣿⣿⣿⣿⣜⢿⢕⢕⢇⢕⢕⢜⢕⢕⢕⢕⢕⢕⢖⣿⣿⡇⢕⢕⢕⢕⢕⢞⣧⢕⢕⢕⢕⢕⢕⢕⢕⢕⢕⢕⢜⣿⣿⣿⣿⣿⣿⣿⣿⣿⣿⣿⣿⣿⣿⣿⣿⣿⣿⣿⣿⣿⣿⣿⣿⣿⣿⣿⣿⣿⣿⣿⣿⣿⣿⣿⣿⣿⣿⣿⣿⣿⣿⣿⣿⣿⣿⣿⣿⣿⣿⣿⣿⣿⢟⣝⡼⢕⢕⢕⢕⢕⢕⣼⣗⢕⢕⢇⢕⢕⣿⢕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⠁⢠⡟⢕⢕⠁⠀⢅⣼⡿⢕⢕⢕⢕⢕⢕⢕⢕⢕⢕⢕⢝⢟⢿⣿⣿⣿⣿⣿⡇⢕⡾⢅⢕⢕⢕⢕⢕⢕⢕⢕⢕⢜⣿⣿⡇⢕⢕⢕⢕⢕⡎⣹⣇⢕⢕⢕⢄⢕⢕⢕⢕⢕⢕⢕⢜⢻⣿⣿⣿⣿⣿⣿⣿⣿⣿⣿⣿⣿⣿⣿⣿⣿⣿⣿⣿⣿⣿⣿⣿⣿⣿⢿⠛⠏⠙⠙⠙⠙⠝⢻⣿⣿⣿⣿⣿⣿⣿⣿⣿⣿⣿⣿⣿⣿⣿⣿⣿⣿⡟⢕⢕⢕⢕⢕⢕⢑⣿⡏⢕⢕⢸⢕⢕⢹⢕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⠀⠀⢰⢏⢕⠕⠀⠀⢄⣼⣿⢇⢕⢕⢕⢕⢕⢕⢕⢕⢕⢕⢕⢕⢕⢕⢕⢝⢟⢿⡟⢕⣼⡕⢕⢕⢕⢕⢕⢕⢕⢕⢕⢕⢜⢾⣿⡇⢕⢕⢕⢕⢕⢸⢽⣻⡇⢕⢕⢔⢕⢕⢕⢕⢕⢕⢕⢕⢜⢻⣿⣿⣿⣿⣿⣿⣿⣿⣿⣿⣿⣿⣿⣿⣿⣿⣿⣿⣿⣿⣿⡿⢏⢕⢔⢔⢔⢄⢀⠀⠀⠀⠁⢜⣿⣿⣿⣿⣿⣿⣿⣿⣿⣿⣿⣿⣿⣿⣿⣿⢏⢕⢕⢕⢕⢕⢕⢕⣸⢻⢇⠑⢕⢕⡕⢕⢸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⠀⢄⢔⢰⢏⢕⠑⠀⠀⠀⣼⣿⢏⢕⢕⢕⢕⢕⢕⢕⢕⢕⢕⢕⢕⢕⢕⢕⢕⢕⢕⢕⢕⣼⣿⠑⢕⢕⢕⢕⢕⢕⢕⢕⢕⢕⢕⢹⣽⣧⢕⢕⢕⢕⢕⢕⢕⢹⣿⡕⢕⢕⢑⢕⢕⢕⢕⢕⠕⢔⢕⢕⢜⢿⣿⣿⣿⣿⣿⣿⣿⣿⣿⣿⣿⣿⣿⣿⣿⣿⣿⣿⢏⠕⢕⢕⢕⢕⢕⢕⢕⢕⢄⢕⢔⠁⣿⣿⣿⣿⣿⣿⣿⣿⣿⣿⣿⣿⣿⣿⢟⢕⢕⢕⢕⢕⢕⢕⢕⢕⡏⡾⢕⢔⢕⢕⢕⢕⢸⢕⢕⢕⢔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⠁⢀⢕⢕⢰⢟⢕⠁⠀⠀⠀⢱⣿⡿⢕⢕⢕⢕⢕⢕⢕⢕⢕⢕⢕⢕⢕⢕⢕⢕⢕⢕⢕⠕⣾⣿⡇⢕⢕⢕⢕⢕⢕⢕⢕⢕⢕⢕⢕⢕⡽⣿⡇⢕⢕⢕⢕⢕⢕⢕⢹⢿⣇⢕⢕⠕⢕⢕⢕⢑⢕⢕⢕⢕⢕⢕⢜⢻⢿⣿⣿⣿⣿⣿⣿⣿⣿⣿⣿⣿⣿⣿⣿⣿⣿⣷⣷⣵⣵⣕⣵⣵⣕⣵⣕⣵⣷⣷⣿⣿⣿⣿⣿⣿⣿⣿⣿⣿⣿⡿⢟⢕⢕⢕⢕⢕⢕⢕⢕⢕⢕⢸⢳⣷⢕⢕⢕⢕⢕⢕⢜⢕⢕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⠀⢄⢕⢕⢰⡏⢕⠁⠀⠀⠀⢄⣿⣿⢕⢕⢕⢕⣕⢕⢕⢕⢕⢕⢕⢕⢕⢕⢕⢕⢕⢕⢕⢱⣾⣿⣿⢇⢕⢕⢕⢕⢑⢕⢕⢕⢕⢕⢕⢕⢕⢨⣿⣷⢕⢕⢕⢕⢕⢕⢕⢕⢕⢻⣧⡕⢕⢕⢕⢅⢕⢕⢕⢕⢕⢕⢕⢕⢕⢕⢜⢟⢿⣿⣿⣿⣿⣿⣿⣿⣿⣿⣿⣿⣿⣿⣿⣿⣿⣿⣿⣿⣿⣿⣿⣿⣿⣿⣿⣿⣿⣿⣿⣿⣿⣿⣿⢿⢟⢕⢕⢕⢕⢕⢕⢕⢕⢕⢕⢕⢕⢕⡏⣸⣿⡇⢕⢕⢕⢕⢕⢜⢕⢄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⣶⣿⣿⡿⠑⢔⢕⢕⢅⡞⢕⠀⠀⠀⠀⠀⣸⣿⡇⢕⢕⢕⣱⣿⣿⣷⣧⣵⣕⣕⢕⢕⢕⢕⢕⢕⢕⣱⣿⣿⣿⣿⢁⢕⢕⢕⢕⢕⢕⢕⢕⢕⢕⢕⢕⢕⢕⢜⣿⣇⢕⢕⢕⢕⢕⢕⠁⢕⢔⢘⢳⣕⢕⢔⢕⢕⢕⢕⢕⢕⢕⢕⢕⢕⢕⢕⢕⢕⢜⢝⢻⢿⣿⣿⣿⣿⣿⣿⣿⣿⣿⣿⣿⣿⣿⣿⣿⣿⣿⣿⣿⣿⣿⣿⣿⣿⣿⣿⡿⢟⢏⢕⢁⢕⢕⢕⢕⢕⢕⢕⢕⢕⢕⢕⢕⢕⢸⢇⡟⣿⣿⢕⢕⢕⢕⢕⢕⢕⢇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⢑⢕⢕⢕⠑⡼⢕⠀⠀⠀⠀⠀⢀⣿⣿⢕⢕⢕⢱⣿⣿⣿⣿⣿⣿⣿⣿⣿⣷⣷⣧⠁⢱⣾⣿⣿⣿⣿⢇⢕⢕⢕⢕⢁⢕⢕⢕⢕⢕⢕⢕⢕⠑⢕⢕⢞⣻⡕⢕⢕⢕⢕⢕⢄⢕⢕⢕⢕⢘⢳⣕⢑⢕⢕⢕⢕⢕⢕⢕⢕⢕⢕⢕⢕⢕⢕⢕⢕⢕⢝⢟⢿⢿⣿⣿⣿⣿⣿⣿⣿⣿⣿⣿⣿⣿⣿⣿⣿⣿⣿⣿⡿⢟⢏⢕⢕⢕⢕⢕⢕⢕⢕⢕⢕⢕⢕⢕⢕⢕⢕⢕⢕⢕⡇⢕⢅⣿⣿⡇⢕⢕⢁⢕⢕⢕⢱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⢇⢕⢕⢕⢕⢱⢕⢁⠀⠀⠀⠀⠀⢱⣿⡗⢕⢕⢕⣾⣿⣿⣿⣿⣿⣿⣿⣿⣿⣿⡿⢏⣵⣿⣿⣿⣿⢟⢏⢕⢕⢕⢕⢁⢕⢕⢕⢕⢕⢕⠕⢕⢕⢕⢕⢕⢕⢺⢿⡕⢕⢕⢕⢕⠕⢕⢕⢕⢑⢔⢕⢜⢕⢕⢕⢕⢕⢕⢕⢕⢕⢕⢕⢕⢕⢕⢕⢕⢕⢕⢕⢕⢕⢕⢝⢟⢿⢿⣿⣿⣿⣿⣿⣿⣿⣿⣿⣿⢿⢟⢝⢕⢕⢕⢕⢕⢕⢕⢕⠕⢕⢕⢕⢕⢕⢕⢕⢕⢕⢕⢕⢕⢕⢸⢕⢕⢅⢹⣿⡇⢕⢕⢕⢕⢕⠕⢕⡕⢸⣿⣿⡇⢕⢕⢸⣿⣿⣿⢕⢕⢕⢕⢕⢕⢿⢿⢿⢿⢿⢿⢿⢿⣿⣿⢕⢕⢕⢕⢕⢕⢕⢕⢕⢕⢕⢕⢕⢕⢕⢕⢕⢕⢔⢔⢕⢅⢑⠕⢕⢕⢕⢕⢕⢕⢕⢕⢕⢕⢕⢕⢕⢕⢕⢕⢕⢕⢕⢕⢕⢕⢕⢕⢕⢕⢕⢕⢕⠀</a:t>
            </a:r>
            <a:br/>
            <a:r>
              <a:t>⣿⣿⣿⣿⣿⣿⣿⣿⣿⣿⣿⣿⣿⠕⢕⢕⢕⢀⡇⠑⠕⠀⠀⠀⠀⠀⢸⣿⢑⢕⢕⢸⣿⣿⣿⣿⣿⣿⣿⣿⣿⣿⢟⣱⣿⣿⣿⣿⢟⢕⢕⢕⠁⢕⢕⢕⠑⢕⢕⢕⢕⢕⢕⢕⢕⢕⢕⢕⢕⢕⢕⢔⢷⡕⢕⢕⢕⢄⢕⢕⠅⢕⢕⢕⢕⢕⢕⢕⢕⢕⢕⢕⢕⢕⢕⢕⢕⢕⢕⢕⢕⢕⢕⢕⢕⢕⢕⢕⢕⢕⢕⢜⢟⢟⢿⢿⠿⢟⢟⢝⢕⢕⢕⢕⢕⢕⢕⢕⢕⢕⢕⢕⢕⢕⢕⢕⢕⢕⢕⢕⢕⢕⢕⢱⢕⠱⢇⡕⢕⢕⢜⣿⡇⢕⢕⢕⢄⢕⠀⢕⢕⢸⣿⣿⡇⢕⢕⢸⣿⣿⣿⢕⢕⢕⢕⢕⢕⢕⢕⢕⢕⢕⢕⢕⢸⣿⣿⢕⢕⢕⢕⢕⢕⢕⢕⢕⢕⢕⢕⢕⢕⢕⢕⢕⢕⢕⢕⢕⢕⢕⢕⢔⢅⠕⢕⢕⢕⢕⢕⢕⢕⢕⢕⢕⢕⢕⢕⢕⢕⢕⢕⢕⢕⢕⢕⢕⢕⢕⢕⢕⠀</a:t>
            </a:r>
            <a:br/>
            <a:r>
              <a:t>⣿⣿⣿⣿⣿⣿⣿⣿⣿⣿⣿⣿⣿⠀⢕⠁⠐⢱⠕⠕⠀⠀⠀⠀⠀⠀⢸⣟⢁⢕⢕⣿⣿⣿⣿⣿⣿⣿⣿⣿⡿⢇⣾⣿⣿⣿⢟⢕⢕⢕⢕⢕⠀⢕⢕⠑⢕⢕⢕⢕⢕⢕⢕⢕⢕⢕⢑⢕⢕⢕⢕⢕⢜⢷⡕⢕⢕⢕⠕⢅⢕⢕⢕⢕⢕⢕⠕⠑⠑⢕⢕⢕⢕⢕⢕⢕⢕⢕⢕⢕⢕⢕⢕⢕⢕⢕⢕⢕⢕⢕⢕⢕⢕⢕⠑⠕⢕⢕⢕⠕⢕⢕⢕⢕⢕⢕⢕⢕⢕⢕⢕⢕⢕⢕⢕⢕⢕⢕⢕⢕⢕⢕⢕⡇⢕⢕⣼⡇⢕⢕⢕⢹⡇⢕⢕⢕⢕⠕⢔⢕⢸⢸⣿⣿⡇⢕⢕⢸⣿⣿⣿⢕⢕⢕⢕⢕⢕⢕⢕⢕⢕⢕⢕⢕⢸⣿⣿⢕⢕⢕⢕⢕⢕⢕⢕⢕⢕⢕⢕⢕⢕⢕⢕⢕⢕⢕⢕⢕⢕⢕⢕⢕⢕⢕⢔⢅⠕⢕⢕⢕⢕⢕⢕⢕⢕⢕⢕⢕⢕⢕⢕⢕⢕⢕⢕⢕⢕⢕⢕⢕⠀</a:t>
            </a:r>
            <a:br/>
            <a:r>
              <a:t>⣿⣿⣿⣿⣿⣿⣿⣿⣿⣿⣿⡿⢏⠀⠀⠀⠀⢕⠀⠐⠀⠀⠀⠀⠀⠀⢸⡯⢕⢕⢱⣿⣿⣿⣿⣿⣿⣿⣿⢟⣱⣿⣿⣿⢟⢕⢕⢕⢕⢕⢕⢕⠀⢕⢕⢀⢕⢕⢕⢕⢕⢕⢕⠕⢑⢔⢕⢕⢕⢕⢕⢱⡕⢕⢳⡕⢕⢕⠀⢕⢕⢕⠕⠑⠁⠀⠀⠀⢕⢕⢕⢕⢕⢕⢕⢕⢕⢕⢕⢕⢕⢕⢕⢕⢕⢕⢕⢕⢕⢕⢕⢕⢕⡕⠀⠀⠀⠁⠑⠕⢕⢕⢕⢕⢕⢕⢕⢕⢕⢕⢕⢕⢕⢕⢕⢕⢕⢕⢕⢕⢕⢕⢕⢕⢕⣾⣿⣧⢕⢕⢕⢕⢕⢕⢕⢕⢑⢀⢕⢕⢕⡸⣿⣿⡇⢕⢕⢸⣿⣿⣿⢕⢕⢕⢕⢕⢕⢕⣾⣿⢕⢕⢕⢕⢸⣿⣿⢕⢕⢕⢕⢕⢕⢕⢕⢕⢕⢕⢕⢕⢕⢕⠑⠀⠁⠑⠕⢕⢕⢕⢕⢕⢕⢕⢕⢕⢕⢑⢕⢕⢕⢕⢕⢕⢕⢕⢕⢕⢕⢕⢕⢕⢕⢕⢕⢕⢕⢕⢕⢕⠀</a:t>
            </a:r>
            <a:br/>
            <a:r>
              <a:t>⣿⣿⣿⣿⣿⣿⣿⣿⣿⡿⢏⢕⢕⢔⠀⠀⠀⠑⠀⠀⠀⠀⠀⠀⠀⠀⣕⢷⡱⢕⢸⣿⣿⣿⣿⣿⣿⡿⢏⣼⣿⣿⢟⢕⢕⢕⢕⢕⢕⢕⢕⢕⢀⢕⢕⠁⢕⢕⢕⢕⢕⢑⢅⢕⢕⢕⢕⢕⢕⢁⢕⢕⣷⣕⢕⢝⢕⢕⠐⠁⠁⠀⠀⠀⠀⠀⠀⠁⢕⢕⢕⢕⢕⢕⢕⢕⢕⢕⢕⢕⢕⢕⢕⢕⢕⢕⢕⢕⢕⢕⢕⢕⣾⠁⠀⠀⠀⠀⠀⠀⠁⠑⢕⢕⢕⢕⢕⢕⢕⢕⢕⢕⢕⢕⢕⢕⢕⢕⢕⢕⢕⢕⢕⢕⢾⣿⣿⡟⢕⢕⢕⢕⢕⢅⢕⠑⠕⢕⢑⢕⢕⢇⣿⣿⡇⢕⢕⢸⣿⣿⣿⢕⢕⢕⢕⢕⢕⢕⢹⣿⡕⢕⢕⢕⢸⣿⣿⢕⢕⢕⢕⢕⢕⢕⢕⢕⢕⢕⢕⢕⢕⠁⠀⠀⠀⠀⢔⢕⢕⢕⢕⢜⢕⢕⢕⠕⢅⢕⢕⢕⢕⢕⢕⢕⢕⢕⢕⢕⢕⢕⢕⢕⢕⢕⢕⢕⢕⢕⢕⢕⠀</a:t>
            </a:r>
            <a:br/>
            <a:r>
              <a:t>⣿⣿⣿⣿⣿⣿⣿⣿⢟⣱⢕⢕⢕⢕⠀⠀⠕⠀⠀⠀⠀⠀⠀⠀⠀⢰⣿⡜⡕⢕⢸⣿⣿⣿⣿⣿⡟⣱⣿⣿⡿⢏⢕⢕⢕⢕⢕⢕⢕⢕⢕⢕⢕⠁⢕⠀⢕⢕⢕⢕⢔⢕⢕⢕⢕⢕⢕⠑⢕⢕⢁⡇⢹⣿⣷⣕⢜⢕⢕⠀⠀⠀⠀⠀⠀⠀⠀⢕⢕⢕⢕⢕⢕⢕⢕⢕⢕⢕⢕⢕⢕⢕⢕⢕⠕⣕⢕⠕⣕⣱⣵⣿⡇⢔⠀⠀⠀⠀⠀⠀⠀⠀⠀⠁⠕⢕⢕⢕⢕⢕⢕⢕⢕⢕⢕⢕⢕⢕⢕⢕⢕⢕⢕⢑⢣⣿⣿⡇⢕⢕⢕⢕⢕⢕⢕⢀⢕⠕⡕⢕⢕⢕⣿⣿⡇⢕⢕⢸⣿⣿⣿⢕⢕⢕⢕⢕⢕⢕⢸⣿⡇⢕⢕⢕⢸⣿⣿⢕⢕⢕⢕⢕⢕⢕⢕⢕⢕⢕⢕⢕⠀⠀⠀⠀⠀⢀⢕⢕⢕⢕⢕⠕⠑⠑⢑⢔⢕⢕⢕⢕⢕⢕⢕⢕⢕⢕⢕⢕⢕⢕⢕⢕⢕⢕⢕⢕⢕⢕⢕⢕⠀</a:t>
            </a:r>
            <a:br/>
            <a:r>
              <a:t>⣿⣿⣿⣿⣿⣿⡿⣱⣾⣿⢕⢕⢕⢕⢄⠀⠀⠀⠀⠀⠀⠀⠀⠀⠀⣼⣿⣿⡸⡇⢸⣿⣿⣿⣿⢏⣼⣿⣿⡿⢕⢕⢕⢕⢕⢕⢕⢕⢕⢕⢕⢕⣕⣕⢕⢄⢷⣷⣷⣷⣷⣵⡕⡕⢕⢕⢕⢔⢕⠵⠗⡇⢜⣿⣿⣿⣷⡕⢕⢕⢀⠀⠀⠀⠀⠀⠀⢕⢕⢕⢕⢕⢕⢕⢕⢕⢕⢕⢕⠕⣵⣾⣿⣿⣿⣿⣿⣿⣿⣿⣿⣿⢕⢕⠀⠀⠀⠀⠀⠀⠀⠀⠀⠀⠀⠕⢕⢕⢕⢕⢕⢕⢕⢕⢕⢕⢕⢕⢕⢕⢕⢕⢕⢕⢊⣿⣿⢕⢕⢕⢕⢕⢕⢕⢕⢕⢕⢱⡇⢕⢕⢜⢸⣿⡇⢕⢕⢸⣿⣿⣿⢕⢕⢕⢕⢕⢕⢕⢕⣿⣷⢕⢕⢕⢸⣿⣿⢕⢕⢕⢕⢕⢕⢕⢕⢕⢕⢕⠕⠀⠀⠀⠀⠀⠀⠀⠕⢕⢕⢕⠑⠀⠀⢄⢕⢕⢕⢕⢕⢕⢕⢕⢕⢕⢕⢕⢕⢕⢕⢕⢕⢕⢕⢕⢕⢕⢕⢕⢕⢕⠀</a:t>
            </a:r>
            <a:br/>
            <a:r>
              <a:t>⣿⣿⣿⣿⣿⡟⣼⣿⣿⣿⡇⢕⢕⢕⢕⠀⠀⠀⠀⠀⠀⠀⠀⠀⢡⣿⣿⣿⣿⣾⡜⣿⣿⡿⢱⣾⣿⣿⢏⢕⢕⢕⢕⢕⢕⢕⢕⢕⢕⣱⣷⣿⣿⣿⣇⢕⢸⣿⣿⣿⣿⣿⣿⣮⢅⢕⢕⢕⢕⡗⣿⣧⢕⢿⣿⣿⣿⣯⢕⢕⠑⢄⠀⠀⠀⠀⠀⢕⢕⢕⢕⢕⢕⢕⢕⢕⢕⢕⣱⣾⣿⣿⣿⣿⣿⣿⣿⣿⣿⣿⣿⡿⢕⢕⠀⠀⠀⠀⠀⠀⠀⠀⠀⠀⠀⠁⢕⢕⢕⢕⢕⢕⢕⢕⢕⢕⢕⢕⢕⢕⢕⢕⢅⢁⢕⢨⡟⢕⢕⢕⢕⢕⢕⢕⢕⢕⢕⣼⡇⢕⢕⢕⢸⣿⡇⢕⢕⢸⣿⣿⣿⢕⢕⢕⢕⢕⢕⢕⢕⢿⣿⢕⢕⢕⢸⣿⣿⢕⢕⢕⢕⢕⢕⢕⢕⢕⢕⠑⠀⠀⠀⠀⠀⠀⠀⠀⠀⠀⠁⠀⠀⠀⢄⢕⢕⢕⢕⢕⢕⢕⢕⢕⢕⢕⢕⢕⢕⢕⢕⢕⢕⢕⢕⢕⢕⢕⢕⢕⢕⢕⠀</a:t>
            </a:r>
            <a:br/>
            <a:r>
              <a:t>⣿⣿⣿⣿⡟⣼⣿⣿⣿⣿⣧⢕⢕⢕⢕⢔⠀⠀⠀⠀⠀⠀⠀⢀⣾⣿⣿⣿⣿⣿⣷⣿⡿⢱⣿⣿⡿⢕⢕⢕⢕⢕⢕⢕⢕⢕⢕⣵⣿⣿⣿⣿⣿⣿⣿⣧⡕⢹⣿⣿⣿⣿⣿⣿⢕⢕⢕⢕⢕⣰⣿⣿⢕⢸⣿⣿⣿⣿⣕⢕⢀⠀⠁⠀⠀⠀⠀⢕⢕⢕⢕⢕⢕⢕⢕⢕⣱⣾⣿⣿⣿⣿⣿⣿⣿⣿⣿⣿⣿⣿⣿⢇⢕⢕⢄⠀⠀⠀⠀⠀⠀⠀⠀⠀⠀⠀⠄⢕⢕⢕⢕⢕⢕⢕⢕⢕⢕⢕⢕⢕⢕⢕⢕⢕⢇⢅⢕⢕⢕⢕⢕⢕⢕⢕⢕⢕⣱⣿⡇⢕⢕⢱⢸⣿⡇⢕⢕⢸⣿⣿⣿⢕⢕⢕⠕⣑⣕⣵⣵⣷⣷⣧⣵⣕⣞⣟⢿⢕⢕⢕⢕⢕⢕⢕⢕⢕⠑⠀⠀⠀⠀⢀⢀⢀⢀⠀⠀⠀⠀⠀⠀⢔⢕⢕⢕⢕⢕⢕⢕⢕⢕⢕⢕⢕⢕⢕⢕⢕⢕⢕⢕⢕⢕⢕⢕⢕⢕⢕⢕⢕⠀</a:t>
            </a:r>
            <a:br/>
            <a:r>
              <a:t>⣿⣿⣿⡿⣹⣿⣿⣿⣿⣿⣿⡕⢕⢕⢕⢕⢀⠀⠀⠀⠀⠀⠀⣸⣿⣿⣿⣿⣿⣿⣿⡟⣱⣿⣿⡟⢕⢕⢕⢕⢕⢕⢕⢕⢕⢱⣾⣿⣿⣿⣿⣿⣿⣿⣿⣿⣿⣧⣿⣿⣿⣿⣿⣿⢕⢕⢕⢕⢕⢿⣿⣿⡕⢕⢿⣿⣿⣿⣟⡕⢕⠀⠀⠀⠀⠀⠀⢕⢕⢕⢕⢕⢕⢕⢕⢡⣿⣿⣿⣿⣿⣿⣿⣿⣿⣿⣿⣿⣿⣿⣿⢕⢕⢕⢕⠀⠀⠀⠀⠀⠀⠀⠀⠀⠀⠀⠀⢕⢕⢕⢕⢕⢕⢕⢕⢕⢕⢕⢕⢕⢕⢕⢕⢕⢕⢕⠑⠁⠀⠀⠀⠁⠑⢕⢕⢸⣿⣿⡇⢕⢕⢸⣿⣿⡇⢕⢕⢸⣿⣿⣿⢕⢕⢅⢕⢕⢝⢟⢟⢿⢿⣿⣿⣿⣿⣿⣿⣷⣵⡕⢕⢕⢕⢕⢕⠁⠀⠀⠀⠀⠀⠑⢕⢕⢕⠀⠀⠀⠀⢀⢕⢕⢕⢕⢕⢕⢕⢕⢕⢕⢕⢕⢕⢕⢕⢕⢕⢕⢕⢕⢕⢕⢕⢕⢕⢕⢕⢕⢕⢕⠀</a:t>
            </a:r>
            <a:br/>
            <a:r>
              <a:t>⣿⣿⣿⡱⣿⣿⣿⣿⣿⣿⣿⡇⢕⢕⢕⢕⢕⠀⠀⠀⠀⢀⣵⣿⣿⣿⣿⣿⣿⣿⡟⣱⣿⣿⢏⢕⢕⢕⢕⢕⢕⢕⢕⢕⣵⣿⣿⣿⣿⣿⣿⣿⣿⣿⣿⣿⣿⣿⣿⣿⣿⣿⣿⣿⢇⢕⢕⢕⢕⢸⣿⣻⡇⢕⢸⣿⣿⣿⣿⣧⢕⢄⠀⠀⠀⠀⠀⢕⢕⢕⢕⢕⢕⢡⣶⣿⣿⣿⣿⣿⣿⣿⣿⣿⣿⣿⣿⣿⣿⣿⡿⢕⢕⢕⢕⠀⠀⠀⠀⠀⠀⠀⠀⠀⠀⠀⠀⠁⢕⢕⢕⢕⢕⢕⢕⢕⢕⢕⢕⢕⢕⢕⢕⢕⢑⠀⢀⢔⢕⢕⢕⠀⠀⠅⢾⡜⣿⣿⡇⠕⠑⢘⢏⢍⢕⢔⢔⢔⢔⢔⠔⢄⢕⢕⢕⢕⢕⢕⢕⢕⢕⢜⢝⢿⣿⣿⣿⣿⣿⣿⣷⣕⡕⢕⢄⠀⠀⠀⠀⠀⠀⠀⠁⠁⠁⠁⠀⠀⢀⢕⢕⢕⢕⢕⢕⢕⢕⢕⢕⢕⢕⢕⢕⢕⢕⢕⢕⢕⢕⢕⢕⢕⢕⢕⢕⢕⢕⢕⢕⢕⠀</a:t>
            </a:r>
            <a:br/>
            <a:r>
              <a:t>⣿⣿⣿⡏⣿⣿⣿⣿⣿⣿⣿⡇⢕⢕⢕⢕⢕⢔⢀⠀⠀⠁⠁⠁⠁⠁⠈⠙⠙⠛⠕⢿⡿⢇⢕⢕⢕⢕⢕⢕⢕⢕⢕⣾⣿⣿⣿⣿⣿⣿⣿⣿⣿⣿⣿⣿⣿⣿⣿⣿⣿⣿⣿⣿⢕⢕⢕⢕⢕⢸⣿⣿⣿⢕⢕⢻⣿⣿⣿⣿⡕⢕⠀⠀⠀⠀⠀⠕⢕⢕⢕⢕⠑⣼⣿⣿⣿⣿⣿⣿⣿⣿⣿⣿⣿⣿⣿⣿⣿⡟⢕⢕⢕⢕⢕⠀⠀⠀⠀⠀⠀⠀⠀⠀⠀⠀⠀⠀⢕⢕⢕⢕⢕⢕⢕⢕⢕⢕⢕⢕⠑⠁⠁⠁⠐⠀⠑⢕⠕⠑⠀⢀⠀⠀⢜⢷⡝⢍⢔⢕⢕⢕⢕⢕⢕⢕⢕⢕⢕⢕⢕⢕⢕⢕⢕⢕⢕⢕⢕⢕⢕⢕⢕⢕⢕⢝⢟⢿⣿⣿⣿⣿⣿⣷⣅⡐⠀⠀⠀⠀⠀⠀⠀⠀⠀⠀⠀⢄⢕⢕⢕⢕⢕⢕⢕⢕⢕⢕⢕⢕⢕⢕⢕⢕⢕⢕⢕⢕⢕⢕⢕⢕⢕⢕⢕⢕⢕⢕⢕⢕⠀</a:t>
            </a:r>
            <a:br/>
            <a:r>
              <a:t>⣿⣿⣿⡇⣿⣿⣿⣿⣿⣿⣿⣷⢕⢕⢕⢕⢕⢕⢕⠀⠀⠀⠀⠀⠀⠀⠀⠀⠀⠀⠀⠀⠁⠑⠑⠕⢕⢕⢕⢕⢕⢕⣾⣿⣿⣿⣿⣿⣿⣿⣿⣿⣿⣿⣿⣿⣿⣿⣿⣿⣿⣿⣿⡷⢕⢕⢕⢕⢕⢜⣿⣿⣿⡕⢕⢌⣿⣿⣿⡾⢲⢇⢕⠀⠀⠀⠀⠀⢕⢕⢕⢕⢠⣿⣿⣿⣿⣿⣿⣿⣿⣿⣿⣿⣿⣿⣿⣿⣿⢕⢕⢕⢕⢕⢕⠀⠀⠀⠀⠀⠀⠀⠀⠀⠀⠀⠀⠀⢕⢕⢕⢕⢕⢕⢕⢕⢕⢕⢕⢕⠀⢠⣄⢄⢀⠀⠀⠀⠀⢀⣰⣾⡇⠀⠁⢜⣧⠑⢕⢕⢕⢕⢕⢕⢕⢕⢕⢕⢕⢕⢕⢕⢕⢕⢕⢕⢕⢕⢕⢕⢕⢕⢕⢕⢕⢕⢕⢕⢜⢝⢿⣿⣿⣿⣿⣿⣷⣕⡕⢕⢕⠀⠀⠀⠀⠀⢔⢕⢕⢕⢕⢕⢕⢕⢕⢕⢕⢕⢕⢕⢕⢕⢕⢕⢕⢕⢕⢕⢕⢕⢕⢕⢕⢕⢕⢕⢕⢕⢕⢕⠀</a:t>
            </a:r>
            <a:br/>
            <a:r>
              <a:t>⣿⣿⣿⡇⣿⣿⣿⣿⣿⣿⣿⣿⢕⢕⢕⢕⢕⢕⢕⠀⠀⠀⠀⠀⠀⠀⠀⠀⠀⠀⠀⠀⠀⠀⠀⠀⠀⠁⠑⠕⢕⣾⣿⣿⣿⣿⣿⣿⣿⣿⣿⣿⣿⣿⣿⣿⣿⣿⣿⣿⢇⣿⣿⡇⢕⢕⢕⢕⢕⢕⢹⣿⣿⡇⢕⢕⢜⣿⣿⣇⡡⡜⡕⢄⠀⠀⠀⠀⢕⢕⢕⡁⣾⣿⣿⣿⣿⣿⣿⣿⣿⣿⣿⣿⣿⣿⣿⣿⡿⢕⢕⢕⢕⢕⠁⠀⠀⠀⠀⠀⠀⠀⠀⠀⠀⠀⠀⠀⠁⢕⢕⢕⢕⢕⢕⢕⢕⢕⢕⢕⠀⢸⣿⣿⣱⠇⠀⠀⠀⠁⠙⢿⣷⠀⠀⢕⢜⣇⠕⢕⢕⢕⢕⢕⢕⢕⢕⢕⢕⢕⢕⢕⢕⢕⢕⢕⠕⠑⢕⢕⢕⢕⢕⢕⢕⢕⢕⢕⢕⢕⢕⢜⢝⢿⣿⣿⣿⣿⣿⣧⡕⠄⠀⠀⢀⢕⢕⢕⢕⢕⢕⢕⢕⢕⢕⢕⢕⢕⢕⢕⢕⢕⢕⢕⢕⢕⢕⢕⢕⢕⢕⢕⢕⢕⢕⢕⢕⢕⢕⢕⠀</a:t>
            </a:r>
            <a:br/>
            <a:r>
              <a:t>⣿⣿⣿⡇⢿⣿⣿⣿⣿⣿⣿⣿⢕⢕⢕⢕⢕⢕⠑⠀⠀⠀⠀⠀⠀⠀⠀⠀⠀⠀⠀⠀⠀⠀⠀⠀⠀⠀⠀⠀⠀⠈⠙⠻⢿⣿⣿⣿⣿⣿⣿⣿⣿⣿⣿⣿⣿⣿⣿⣿⢱⣿⣿⣆⢕⢕⢕⢕⢕⢕⢌⣿⣿⣿⡕⢕⢕⢹⣿⣿⠜⢱⢱⢕⢀⠀⠀⠀⠁⠕⢠⣽⣿⣿⣿⣿⣿⣿⣿⣿⣿⣿⣿⣿⣿⣿⣿⣏⡅⢕⠕⠕⠕⢱⠀⠀⠀⠀⠀⠀⠀⠀⠀⠀⠀⠀⠀⠀⠀⢕⢕⢕⢕⢕⢕⢕⢕⢕⢕⢕⠀⠘⢻⡿⠑⠀⠀⢕⢔⢀⠀⠀⠙⠀⠀⢕⢕⢝⡔⢕⢕⢕⢕⢕⢕⢕⢕⢕⢕⢕⢕⢕⢕⢕⢕⠑⠀⠀⠀⠑⢕⢕⢕⢕⢕⢕⢕⢕⢕⢕⢕⢕⢕⢕⢜⢻⣿⣿⣿⣿⣿⣧⣄⢄⢕⢕⢕⢕⢕⢕⢕⢕⢕⢕⢕⢕⢕⢕⢕⢕⢕⢕⢕⢕⢕⢕⢕⢕⢕⢕⢕⢕⢕⢕⢕⢕⢕⢕⢕⢕⠀</a:t>
            </a:r>
            <a:br/>
            <a:r>
              <a:t>⠝⣿⣿⣧⢸⣿⣿⣿⣿⣿⣿⣿⡕⢕⢕⢕⢕⢕⠀⠀⠀⠀⠀⠀⠀⠀⠀⠀⠀⠀⠀⠀⠀⠀⠀⠀⠀⠀⠀⠀⠀⠀⠀⠀⠀⠈⠙⠻⢿⣿⣿⣿⣿⣿⣿⣿⣿⣿⣿⣧⢾⣿⣿⡏⢕⢕⢕⢕⢕⢕⢕⢹⣿⣿⣧⢕⢱⡕⢝⣿⡇⢐⠕⠆⢕⠀⠀⠀⠀⢰⣿⣿⣿⣿⣿⣿⣿⣿⣿⣿⣿⣿⣿⣿⣿⣿⣿⣿⣿⣷⣾⣿⣿⡇⠀⠀⠀⠀⠀⠀⠀⠀⠀⠀⠀⠀⠀⠀⠀⢕⢕⢕⢕⢕⢕⢕⢕⢕⢕⢱⣆⢀⠀⠁⢔⠀⠀⢕⢕⢕⢱⢀⠄⣄⢄⢕⢕⢕⢸⡔⢕⢕⢕⢕⢕⢕⢕⢕⢕⢕⠕⠑⠁⠀⠀⠀⠀⠀⠀⠀⠀⢕⢕⢕⢕⢕⢕⢕⢕⢕⢕⢕⢕⢕⢕⢕⢜⢝⢿⣿⣿⣿⣿⣷⣕⢕⢕⢕⢕⢕⢕⢕⢕⢕⢕⢕⢕⢕⢕⢕⢕⢕⢕⢕⢕⢕⢕⢕⢕⢕⢕⢕⢕⢕⢕⢕⢕⢕⢕⢕⠀</a:t>
            </a:r>
            <a:br/>
            <a:r>
              <a:t>⠀⠘⢿⣿⡜⣿⣿⣿⣿⣿⣿⣿⢇⢕⢕⢕⢕⠕⠀⠀⠀⠀⠀⠀⠀⠀⠀⠀⠀⠀⠀⠀⠀⠀⠀⠀⠀⠀⠀⠀⠀⠀⠀⠀⠀⠀⠀⠀⠀⠉⠟⢿⣿⣿⣿⣿⣿⣿⣿⣿⣧⣿⣿⣾⢕⢕⢕⢕⢕⢕⢕⢕⣿⣏⣿⡕⢜⢧⡕⢜⢿⡕⢕⢰⢱⢕⠀⠀⠀⠈⣿⣿⣿⣿⣿⣿⣿⣿⣿⣿⣿⣿⣿⣿⣿⣿⣿⣿⣿⣿⣿⣿⡿⠁⠀⠀⠀⠀⠀⠀⠀⠀⠀⠀⠀⠀⠀⠀⠀⠁⢕⢕⢕⢕⢕⢕⢕⢕⢕⢸⣯⢿⣵⢕⢕⢔⠀⠑⠑⠑⠑⠑⠀⢸⡕⢕⢕⢕⢕⢱⡅⢕⢕⠕⠕⠑⠑⠁⠀⠀⠀⠀⠀⠀⠀⠀⠀⠀⠀⠀⢕⢕⢕⢕⢱⢕⠕⢕⢕⢕⢕⢕⢕⢕⢕⢕⢕⢕⢔⢟⣿⣿⣿⣿⣿⣷⣕⢕⢕⢕⢕⢕⢕⢕⢕⢕⢕⢕⢕⢕⢕⢕⢕⢕⢕⢕⢕⢕⢕⢕⢕⢕⢕⢕⢕⢕⢕⢕⢕⢕⠀</a:t>
            </a:r>
            <a:br/>
            <a:r>
              <a:t>⠀⠀⠁⢻⣿⡜⢿⣿⣿⣿⡿⢕⢕⢕⢕⢕⠑⠀⠀⠀⠀⠀⠀⠀⠀⠀⠀⠀⠀⠀⠀⠀⢀⠀⠀⠀⠀⠀⠀⠀⠀⠀⠀⠀⠀⠀⠀⠀⠀⠀⠀⠀⠈⠟⢿⣿⣿⣿⣿⣿⣿⣿⣿⣿⡕⢕⢕⢕⢕⢕⢕⢕⢜⣿⢸⣷⢕⢸⣿⡕⢜⢿⡕⢕⢔⢕⢕⠀⠀⠀⠨⣿⣿⣿⣿⣿⣿⣿⣿⣿⣿⣿⣿⣿⣿⣿⣿⣿⣿⣿⣿⢏⠕⠀⠀⠀⠀⠀⠀⠀⠀⠀⠀⠀⠀⠀⠀⠀⠀⠀⢕⢕⢕⢕⢕⢕⢕⢕⢱⣾⣿⣽⡞⢕⢕⢕⢕⢄⢄⢄⡀⢄⡄⢾⡇⢕⢕⢕⢕⢕⢳⡀⠀⠀⠀⠀⠀⠀⠀⠀⠀⠀⠀⠀⠀⠀⠀⢀⢄⢕⢕⢕⢕⢕⠜⠀⠀⠁⠑⢕⢕⢕⢕⢕⢕⢕⢕⢕⢕⢕⢜⢻⣿⣿⣿⣿⣿⣧⡕⢕⢕⢕⢕⢕⢕⢕⢕⢕⢕⢕⢕⢕⢕⢕⢕⢕⢕⢕⢕⢕⢕⢕⢕⢕⢕⢕⢕⢕⢕⢕⠀</a:t>
            </a:r>
            <a:br/>
            <a:r>
              <a:t>⠀⠀⠀⠀⠙⠁⠁⢝⢝⢕⢕⢕⢕⢕⢕⢕⠀⠀⠀⠀⠀⠀⠀⠀⠀⠀⠀⠀⠀⢀⢄⢔⠕⠑⠀⠀⠀⠀⠀⠀⠀⠀⠀⠀⠀⠀⠀⠀⠀⠀⠀⠀⠀⠀⠀⠙⢻⣿⣿⣿⣿⣿⣿⣿⡇⢕⢕⢕⢕⢕⢕⠕⠀⢹⣇⢻⡇⢕⢹⣿⣵⡜⢿⡕⢸⢅⠕⢕⠀⠀⠀⢜⢻⣿⣿⣿⣿⣿⣿⣿⣿⣿⣿⣿⣿⣿⣿⣿⣿⣿⢻⡕⠀⠀⠀⠀⠀⠀⠀⠀⠀⠀⠀⠀⠀⠀⠀⠀⠀⠀⠑⢕⢕⢕⢕⢕⢕⢕⣸⣿⣿⣯⢇⢕⢕⢕⢕⢕⢕⢜⣿⡕⣿⢸⡇⢕⢕⢕⢕⢕⢕⢳⢀⠀⠀⠀⠀⠀⠀⠀⠀⠀⠀⢀⢄⢔⢕⢕⢕⢕⢕⢕⢕⠑⠀⠀⠀⠀⠀⠀⠑⢕⢕⢕⢕⢕⢕⢕⢕⢕⢕⢕⢜⢿⣿⣿⣿⡿⢕⢕⢕⢕⢕⢕⢕⢕⢕⢕⢕⢕⢕⢕⢕⢕⢕⢕⢕⢕⢕⢕⢕⢕⢕⢕⢕⢕⢕⢕⢕⢕⠀</a:t>
            </a:r>
            <a:br/>
            <a:r>
              <a:t>⢄⠀⠀⠀⢄⢄⠀⠀⠑⠕⢕⢕⢕⢕⢕⢕⠀⠀⠀⠀⠀⠀⠀⠀⠀⠀⢀⢄⢕⢕⠕⠑⠀⠀⠀⠀⠀⠀⠀⠀⠀⠀⠀⠀⠀⠀⠀⠀⠀⠀⠀⠀⠀⠀⠀⠀⠀⠈⠻⣿⣿⣿⣿⣿⣿⢕⢕⢕⢕⢕⢕⠀⠀⠑⢻⡜⣿⡕⢕⢹⣿⣷⣔⢿⡅⡜⢕⢑⢕⠀⠀⠁⢌⣻⣿⣿⣿⣿⣿⣿⣿⣿⣿⣿⣿⣿⣿⣿⣿⣿⠇⠑⠀⠀⠀⠀⠀⠀⠀⠀⠀⠀⠀⠀⠀⠀⠀⠀⠀⠀⠀⢕⢕⢕⢕⢕⢕⢱⣿⣿⣿⡿⢕⢕⢕⢕⢕⢕⢕⢕⢹⣧⢹⡇⡇⢕⢕⢕⢕⢕⢕⢜⢣⢀⠀⢀⢀⢀⢄⢄⢆⢔⢕⢕⢕⢕⢕⢕⢕⢕⢕⠕⠁⠀⠀⠀⠀⠀⠑⢕⢕⢕⠁⠕⢕⢕⢕⢕⢕⢕⢕⢕⠕⠔⢻⣿⣿⢕⢕⢕⢕⢕⢕⢕⢕⢕⢕⢕⢕⢕⢕⢕⢕⢕⢕⢕⢕⢕⢕⢕⢕⢕⢕⢕⢕⢕⢕⢕⢕⢕⠀</a:t>
            </a:r>
            <a:br/>
            <a:r>
              <a:t>⠁⠀⢄⢕⢕⢕⢄⠀⠀⠀⠀⠑⠕⢕⢕⢕⠀⠀⠀⠀⠀⠀⠀⠀⢀⢔⢕⢕⠑⠁⠀⠀⠀⠀⠀⠀⠀⠀⢀⢄⢀⠀⠀⠀⠀⠀⠀⠀⠀⠀⠀⠀⠀⠀⠀⠀⠀⠀⠀⠘⢿⣾⣿⣿⣿⡕⢕⢕⢕⢕⢕⠀⠀⠀⠐⢇⢜⣧⢕⢕⢹⣿⣿⣾⣷⡕⢕⢱⢑⡇⠀⠀⠕⢿⣿⣿⣿⣿⣿⣿⣿⣿⣿⣿⣿⣿⣿⣿⣟⢇⢕⠀⠀⠀⠀⠀⠀⠀⠀⠀⠀⠀⠀⠀⠀⠀⠀⠀⠀⠀⠀⢕⢕⢕⢕⢕⠑⣿⣿⣿⢟⡕⢕⣕⣵⢕⢕⢕⢕⢕⢕⢜⢧⢇⡇⢕⢕⢕⢕⢕⢕⢕⢜⣧⢑⢕⢕⢕⢕⢕⢕⠕⠕⠑⠑⠑⠁⠑⢕⢕⠑⠀⠀⠀⠀⠀⠀⠀⠀⠑⠑⠑⠀⠀⠁⢕⢕⢕⠕⠑⠁⠀⠀⠀⠈⠙⠕⢕⢕⢕⢕⢕⢕⢕⢕⢕⢕⢕⢕⢕⢕⢕⢕⢕⢕⢕⢕⢕⢕⢕⢕⢕⢕⢕⢕⢕⢕⢕⢕⢕⠀</a:t>
            </a:r>
            <a:br/>
            <a:r>
              <a:t>⠀⠑⠑⠑⠑⠑⠑⠑⠀⠀⠀⠀⠀⠀⠁⠑⠀⠀⠀⠀⠀⠀⠀⠐⠑⠑⠁⠀⠀⠀⠀⠀⠀⠀⠀⠀⠐⠑⠑⠑⠁⠀⠀⠀⠀⠀⠀⠀⠀⠀⠀⠀⠀⠀⠀⠀⠀⠀⠀⠀⠁⠙⠛⠛⠛⠓⠑⠑⠑⠑⠑⠀⠀⠀⠀⠘⠑⠛⠃⠑⠓⠙⠛⠛⠛⠓⠐⠑⠚⠚⠑⠀⠀⠘⠛⠛⠛⠛⠛⠛⠛⠛⠛⠛⠛⠛⠛⠛⠛⠃⠀⠀⠀⠀⠀⠀⠀⠀⠀⠀⠀⠀⠀⠀⠀⠀⠀⠀⠀⠀⠀⠑⠑⠑⠑⠑⠘⠛⠋⠑⠁⠑⠛⠛⠛⠃⠑⠑⠃⠑⠑⠑⠑⠓⠑⠑⠑⠑⠑⠑⠑⠑⠑⠙⠃⠑⠑⠑⠁⠀⠀⠀⠀⠀⠀⠀⠀⠐⠑⠁⠀⠀⠀⠀⠀⠀⠀⠀⠀⠀⠀⠀⠀⠀⠀⠑⠑⠑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⢟⡕⣵⣿⣿⢟⣼⣿⣿⣿⣿⡟⢕⠕⣾⣯⣳⣿⢻⣾⣿⣿⣿⣿⣿⣿⣿⣿⣿⣿⢿⡫⢇⣿⣿⣟⢝⣿⡿⢏⢟⣱⣿⡷⢕⣿⣿⣿⣿⣿⣿⣿⣿⣿⣿⣿⣿⣿⣿⣿⣿⣿⣿⣿⣿⣿⣿⣿⣿⣿⣿⣿⡕⢘⣿⡇⢕⢕⢕⢕⢕⢕⣿⣿⣿⣿⣿⣿⣿⡇⢕⢕⠕⢕⢕⢕⢕⢕⢕⢕⢕⢕⢕⢕⢕⢕⢕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⡿⢏⢇⣼⣿⣿⢏⣾⣿⣿⣿⣿⡟⢕⢕⣾⡷⣳⣿⣫⣿⣿⣿⣿⣿⣿⣿⣿⣿⣿⡿⢇⢜⢜⢕⣿⣿⡗⡔⢏⢕⢕⣵⣿⣿⡇⢕⢝⢿⣿⣿⣿⣿⣿⣿⣿⣿⣿⣿⣿⣿⣿⣿⣿⣿⣿⣿⣿⣿⣿⣿⣿⣿⣿⣷⢕⢹⢕⢕⢕⢕⢕⢕⢕⣿⣿⣿⣿⣿⣿⣿⡇⢕⠑⢕⣵⢕⢕⢕⢕⢕⢕⢕⢕⢕⢕⢕⢕⢕⣸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⠣⢏⣼⣿⣿⢏⣾⣿⣿⣿⣿⡟⢕⢕⣾⢫⣳⣿⣿⣿⣿⣿⣿⣿⣿⣿⣿⣿⣿⣿⢇⢕⢕⢕⢱⣿⣿⢏⢕⢕⢕⣾⣿⣿⣿⡇⢕⢕⢕⣹⣿⣿⣿⣿⣿⣿⣿⣿⣿⣿⣿⣿⣿⣿⣿⣿⣿⣿⣿⣿⣿⣿⣿⣿⣿⡇⢕⢕⢕⢕⢕⢕⢕⠕⣿⣿⣿⣿⣿⡯⣿⢕⢕⢅⢕⢕⢕⢱⣵⣕⢕⠕⠕⢕⢕⢕⢕⢱⣾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⢣⢇⣜⣿⣿⡏⣼⣿⣿⣿⣿⡿⢕⢕⣼⢓⢱⣿⣷⣿⣿⣿⣿⣿⣿⣿⣿⣿⣿⡟⢕⢕⢕⢕⢕⢸⡿⢕⢕⢕⣱⣿⣿⣿⣿⣿⡇⢕⢕⣱⣿⣿⣿⣿⣿⣿⣿⣿⣿⣿⣿⣿⣿⣿⣿⣿⣿⣿⣿⣿⣿⣿⣿⣿⣿⣿⡇⢕⢕⢕⢕⢕⢕⢕⢸⣿⣿⣿⣿⣿⡗⡿⢕⢕⢕⠀⠅⠅⢕⢜⢿⡕⢷⢇⢱⡕⢳⣕⣼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⢇⢣⣞⣼⣿⡟⣼⣿⣿⣿⣿⣿⢕⢕⡨⢝⢢⣿⣿⣿⣿⣿⣿⣿⣿⣿⣿⣿⣿⡿⢇⢕⢕⢕⢕⢕⢜⢕⣵⣿⣾⣿⣿⣿⣿⣿⣿⡇⢕⢱⣿⣿⣿⣿⣿⣿⣿⣿⣿⣿⣿⣿⣿⣿⣿⣿⣿⣿⣿⣿⣿⣿⣿⣿⣿⣿⣿⡇⢕⢕⢕⢕⢕⢕⢕⣾⣿⣿⣿⣿⡿⢇⠕⢕⢕⢅⢄⢄⢄⢅⢁⠕⢕⠕⢕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⢇⢕⡟⢱⣿⢿⣸⣿⣿⣿⣿⣿⢇⢕⢄⡫⢆⣼⣿⣿⣿⣿⣿⣿⣿⣿⣿⣿⣿⡟⢕⢕⢕⢕⢕⢕⢕⢕⣿⡿⢟⣻⣿⣿⣿⣿⣿⣿⢕⢕⢸⣿⣿⣿⣿⣿⣿⣿⣿⣿⣿⣿⣿⣿⣿⣿⣿⣿⣿⣿⣿⣿⣿⣿⣿⣿⣿⣿⣧⢕⢕⢑⠕⠕⢕⢱⠿⠟⢟⢙⢅⠕⠁⠄⢕⢕⢕⢕⢕⠕⢕⢕⢕⢅⠀⢕⢜⢟⢝⢿⡿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⣿⣿⣿⣿⣿⡟⢔⢔⢕⢸⣗⢣⣿⣿⣿⣿⣿⡟⢕⢕⡇⢅⢡⣿⣿⣿⣿⣿⣿⣿⣿⣿⣿⣿⣿⢕⢕⢕⢕⢕⢕⡕⢕⢕⢝⢕⣵⣿⣿⣿⣿⣿⣿⡿⢕⢕⣾⣿⣿⣿⣿⣿⣿⣿⣿⣿⣿⣿⣿⣿⣿⣿⣿⣿⣿⣿⣿⣿⣿⣿⣿⣿⣿⣿⣿⢕⢔⢑⢕⠔⢔⢐⢕⢕⢕⢅⠀⠀⠀⢅⠕⢕⢕⢕⢕⢕⢕⢕⢕⢕⢕⢕⢕⢱⢳⢜⢕⢕⢜⢝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⢿⠟⢟⣝⣝⡝⢟⢿⣿⢕⢕⢕⢕⢑⢇⣾⣿⣿⣿⣿⣿⢇⢕⢕⠕⢕⣾⣿⣿⣿⣿⣿⣿⣿⣿⣿⣿⣿⢇⢕⢕⢕⢕⢕⢑⡇⢕⢕⢱⣿⣿⢏⢎⢍⢻⣿⣿⢇⢕⢱⣿⣿⣿⣿⡿⣿⣿⣿⣿⣿⣿⣿⣿⣿⣿⣿⣿⣿⣿⣿⣿⣿⣿⣿⣿⣿⣿⢻⣿⢕⢕⠁⠑⠕⢅⢕⠑⠑⠑⠑⠀⠀⢕⢕⢕⡰⣅⢑⠕⢕⢕⢕⢕⢕⢕⢕⢕⢕⠕⢕⢕⢕⢕⢕⢕⢹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⡟⣟⡝⢝⣹⢵⢷⢪⡷⢿⢿⣄⠼⢇⢅⢕⢕⢕⢕⢕⢕⢸⣿⣿⣿⣿⣿⡏⢕⢕⢇⢔⢰⣿⣿⣿⣿⣿⣿⣿⣿⣿⣿⣿⡏⢕⢕⢕⢕⢕⢕⣸⣿⢕⢱⡜⣿⣿⢕⢕⢕⢕⢻⢏⢕⢕⣾⣿⣿⣿⣿⢕⣿⣿⣿⣿⣿⣿⣿⣿⣿⣿⣿⣿⣿⣿⣿⣿⣿⣿⣿⣿⣿⣿⢸⢻⢕⢕⠀⠀⢀⢀⢀⠀⠀⠀⠀⠄⢔⢕⢕⢘⣧⢹⣇⢔⢅⠕⢕⢕⢄⢑⢕⢕⢕⢕⢑⢕⢕⢕⢕⢕⢸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⢏⣾⣿⣿⡜⢕⢕⣾⣿⣿⣷⣧⣕⢕⢕⢕⢕⢕⢕⢕⢕⢕⣿⣿⣿⣿⣿⣿⢇⢕⢕⢑⢇⣿⣿⣿⣿⣿⣿⣿⣿⣿⣿⣿⡿⢕⢕⢕⢕⢕⢕⢕⣿⡟⢕⣿⣿⣼⣿⡕⢕⢕⢕⢕⢕⢕⢕⢹⣿⣿⣿⡇⢰⣿⣿⣿⣿⣿⣿⣿⣿⣿⣿⣿⣿⣿⣿⣿⣿⣿⣿⣿⣿⣿⣿⢕⢸⢕⢕⠀⢕⢕⢕⢕⢕⢕⢀⢄⢕⢕⢕⢕⢕⣿⡜⣿⢕⢸⣷⣔⢕⢕⢕⢕⢕⢕⢕⢕⢕⢕⢕⣕⣵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⡟⢜⢿⣿⣿⢧⢕⢸⢝⢍⢟⢟⢿⢿⢷⢕⢕⢕⢕⢕⢕⢕⢸⣿⣿⣿⡇⣿⣿⢕⢜⢕⢕⣸⣿⣿⣿⣿⣿⣿⣿⣿⣿⣿⣿⡏⢕⢕⢕⣴⢆⢕⢁⣿⢅⢸⣿⣿⣿⣿⣿⣷⣷⣷⣇⡕⢕⢕⢸⣿⣿⡿⢕⢸⣿⣿⣿⣿⣿⣿⣿⣿⣿⣿⣿⣿⣿⣿⣿⣿⣿⣿⣿⣿⣿⣿⢕⢘⢕⢕⢀⠁⢕⠕⠕⢕⢕⢕⢕⢕⢕⢕⢕⢕⢻⡇⣿⡇⢜⣿⣿⣷⡅⢕⢕⢕⢕⢕⢕⣱⣷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⣿⠏⣼⣷⣕⢕⢕⢕⢕⢕⢕⢕⢕⢕⢕⢕⢕⢕⢕⢕⢕⢕⢕⢕⣾⣿⣿⣿⡇⣿⣿⢕⢑⢕⢕⣿⣿⣿⣿⣿⣿⢻⣿⣿⣿⣿⣿⣿⣕⣑⣾⣿⢱⢇⢸⡏⢕⣾⣿⣿⣿⣿⣿⣿⣿⣿⣿⢕⢕⢕⢜⣿⣿⢇⢕⣸⣿⣿⣿⣿⣿⣿⣿⣿⣿⣿⣿⣿⣿⣿⣿⣿⣿⣿⣿⣿⣿⣿⢕⢕⢕⢕⣷⣦⣄⣀⣄⣡⢇⢕⢕⢕⢕⢕⢸⢕⢸⡇⢻⣷⢇⣿⢿⣿⣷⣦⣕⣱⣵⣾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⡿⢕⢾⣿⣿⣿⡕⢕⢕⢕⢕⢕⣕⡕⢕⢕⢕⢕⢕⢕⢕⢕⢕⢕⢕⣿⣿⣿⣿⢸⣿⡿⢕⢕⢕⣸⣿⣿⣿⣿⣿⢇⣾⣿⣿⣿⣿⣿⣿⣿⣿⣿⣿⢕⢕⣾⢕⢱⣿⣿⣿⣿⣿⣿⣿⣿⣿⡏⢕⢕⢕⢱⣿⢏⢕⢕⣿⣿⣿⣿⣿⡿⣿⣿⣿⣿⣿⣿⣿⣿⣿⣿⣿⣿⣿⣿⣿⣿⡏⢕⢕⢕⢕⣿⣿⣿⣿⣿⣵⢕⢕⢕⢕⢕⢸⣼⡇⢸⣿⢸⣿⡇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⡟⢕⣾⣮⢻⣿⣿⣿⡇⢕⢕⢕⢜⢻⢟⢣⢕⢕⢕⢕⢕⢕⢕⢕⢕⢸⣿⣿⣿⣿⢸⣿⡇⢡⢕⢕⣿⣿⣿⣿⣿⢏⢸⣿⣿⣿⣿⣿⣿⣿⣿⣿⣿⡟⢕⢕⡏⢕⣼⣿⣿⣿⣿⣿⣿⣿⣿⣿⡇⢕⢕⢕⣾⡏⢕⢕⢕⣿⣿⣿⣿⣿⢕⣿⣿⣿⣿⣿⣿⣿⣿⣿⣿⣿⣿⣿⣿⣿⣿⢇⢕⢕⢕⢱⣿⣿⣿⣿⣿⣿⡇⢕⢕⢕⢕⢸⣿⡇⢱⡇⣸⣿⡇⢸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⢏⢱⢸⣿⣿⣧⡜⢻⣿⣿⣷⡕⢕⢕⢕⢜⢕⢕⢕⣕⣅⢕⢔⢔⢔⢕⣼⣿⣿⣿⣿⢸⣿⡇⣼⢕⣼⣿⣿⣿⣿⡟⢕⣿⣿⣿⣿⣿⣿⣿⣿⣿⣿⣿⡏⢕⢑⣸⢱⣿⣿⣿⣿⣿⣿⣿⣿⣿⣿⡇⢕⢕⢰⡟⢕⢕⢕⢱⣿⣿⣿⣿⡇⢕⣿⣿⡿⣿⣿⣿⣿⣿⣿⣿⣿⣿⣿⣿⣿⡏⢕⢕⢕⢕⣸⣿⣿⣿⣿⣿⣿⡇⢕⢕⢕⢕⢸⣿⣇⢰⡇⣿⣿⡇⢸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⡏⡕⡇⡞⢻⣿⢿⣿⣧⢜⢻⣿⣿⡕⢕⢕⢕⢕⣵⣿⣿⢟⢕⢕⢕⢕⢕⣿⣿⣿⣿⣿⢸⣿⣿⣿⢱⣿⣿⣿⣿⡿⢕⣸⣿⣿⣿⣿⣿⣿⣿⡿⢟⣿⡿⢕⢕⢕⡝⣸⣿⣿⣿⣿⣿⣿⣿⣿⣿⡿⡇⢕⢕⡟⢕⢕⢕⢕⢸⣿⣿⣿⣿⢕⢕⣿⣿⡧⣿⣿⣿⣿⣿⣿⣿⣿⣿⡏⣿⣿⢇⢕⢕⢕⢕⣿⣿⣿⣿⣿⣿⣿⣷⢕⢕⢕⢕⣿⣿⣿⢸⢇⣿⣿⡇⢸⢸⣿⣿⣿⣿⣿⣿⣿⣿⣿⣿⣿⣿⣿⣿⣿⣿⣿⣿⣿⣿⣿⣿⣿⣿⣿⣿⣿⣿⣿⣿⣿⣿⣿⣿⣿⣿⣿⣿⣿⣿⣿⣿⣿⣿⣿⣿⣿⡿⢿⢿⢿⢿⢟⢇⢕⢕⢕⢕⢕⢕⢕⢜⢕⢕⢕⢕⢕⢕⢕⢕⢕⢕⢕⢕⢕⢕⢕⠀</a:t>
            </a:r>
            <a:br/>
            <a:r>
              <a:t>⣿⣿⣿⣿⣿⣿⣿⣿⣿⣿⣿⣿⣿⣿⣿⣿⣿⣿⣿⣿⣿⣿⣿⣿⣿⣿⣿⣿⢕⢸⣿⣿⣿⣿⣿⣿⢸⡇⡇⡕⡕⢜⢣⢍⢏⢕⢕⢕⢝⢗⢕⢕⢵⣿⡿⢏⢕⢕⢕⢕⢕⢕⢕⣿⣿⣿⣿⣿⢸⣿⡟⡕⣾⣿⣿⣿⡟⢕⢕⣿⣿⣿⣿⣿⣿⣿⣿⢇⠱⣿⢇⢕⢕⢱⢇⣿⣿⣿⣿⣿⣿⣿⣿⣿⣿⢳⢪⢑⢰⢱⢱⡕⢕⢕⢸⣿⣿⣿⡏⢕⢕⣿⣿⡇⣿⣿⣿⣿⣿⣿⡏⣿⣿⢇⣿⡟⢕⢕⢕⢕⣼⣿⣿⣿⣿⣿⣿⣿⣿⢕⢕⢕⢕⣿⣿⣿⢸⢱⣿⣿⡇⢸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⢸⣧⢱⢑⢕⢕⢕⢕⢕⢕⢕⢕⢕⢕⢕⢱⣿⣿⡇⢕⢕⢕⢕⣕⣱⣵⢑⣿⣿⣿⣿⣿⢸⣿⡇⢰⣿⣿⣿⡟⢕⢕⢱⣿⣿⣿⣿⣿⣿⣿⡿⢕⢸⡏⢼⢕⢸⣼⢱⢿⣿⣿⣿⣿⣿⣿⣿⣿⡿⣸⡳⡗⢱⢿⢇⢇⢕⢕⣺⣿⣿⣿⢇⢕⢕⣿⣿⢰⣿⣿⣿⣿⣿⣿⢕⣸⡿⠜⣿⢕⢕⢕⢕⣱⣿⣿⣿⣿⣿⣿⣿⣿⡏⢕⢕⢕⢜⣿⣿⣿⡿⢸⣿⣿⢕⢜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⣧⢻⣧⢕⢕⢕⡕⢕⢕⢕⢕⢕⢕⢕⢿⣷⣼⣝⢻⢕⢱⢷⢾⢿⢿⢟⢸⣿⣿⣿⣿⡿⢸⣿⢇⣿⣿⣿⢟⢕⢕⢕⢸⣿⣿⣿⣿⣿⣿⡿⢇⢕⡸⣸⣿⡕⢸⡎⣵⣷⣧⣵⣵⣵⣵⣕⣕⣕⡕⣿⡾⣱⣕⣏⣹⣼⣵⣕⢸⢿⣿⣿⢕⢕⢕⣿⣿⣿⣿⣿⣿⣿⣿⡟⢕⢕⢕⢎⡎⢕⢕⢕⢱⢿⣿⣿⣿⣿⣿⣿⣿⡿⢕⢕⢕⢕⢸⣿⣿⣇⡇⣾⣿⣿⢑⢑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⣧⡹⣷⡕⢕⢔⢕⢕⢕⢕⢕⢕⢕⢕⢝⢻⢿⣿⣷⣷⣵⣕⣕⢕⢕⢸⣿⣿⣿⣿⡇⢕⡟⣸⣿⣿⢏⢕⢕⢕⢕⢸⣿⣿⣿⣿⣿⣿⢕⢕⢕⢣⣿⣿⡇⢸⢇⣿⣿⣿⣿⣿⣿⣿⣿⣿⣿⢕⣿⣳⣿⣿⣿⣿⣿⣿⣿⡸⠝⢕⢏⢕⠑⡕⣿⡇⣿⣿⣿⣿⣿⣿⡇⢕⢕⢕⢔⢕⢕⢕⣱⣽⣕⣕⣕⣜⣝⣝⣝⣝⢇⢕⢕⢕⢕⣿⣿⣿⣽⢱⣿⣿⡟⡕⢜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⣷⣜⢻⣕⢕⢕⢕⢕⢕⢕⢕⢕⢸⣿⡕⢕⢜⢝⢝⢟⢻⢿⣿⣿⢸⣿⣿⣿⣿⡇⢕⢇⣿⣿⢏⢕⢕⢕⢕⢕⣾⣿⣿⣿⣿⣿⢇⢕⢕⢕⣾⣿⣿⣇⢸⢱⣿⣿⣿⣿⣿⣿⣿⣿⣿⣿⢸⢳⣿⣿⣿⣿⣿⣿⣿⣿⣇⢕⡁⡕⢕⣷⣿⣿⢇⢽⣿⣿⣿⣿⣿⢕⢕⢕⢕⢕⢕⢕⣵⣿⣿⣿⣿⣿⣿⣿⣿⣿⢇⣱⢕⢕⢕⣼⣿⣿⡯⢇⢸⡿⣿⡇⢇⢕⢕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⣷⣔⢕⢕⢕⢕⢕⢕⢕⢕⢜⣿⣧⢕⢕⢕⢕⢕⣕⢕⢕⢕⢸⣿⣿⣿⣿⡇⢕⣸⣿⢇⢕⢕⢕⢕⢕⢕⣿⣿⣿⣿⣿⢏⢕⢕⢕⢼⢽⢷⢷⢷⢸⢰⢷⣷⣷⣷⣶⣶⣵⣵⣬⡍⢑⢛⠟⠿⢿⣿⣿⣿⣿⣿⣿⡇⣱⢕⢕⠸⣿⡿⢕⣿⣿⣿⣿⣿⡇⢕⢕⢕⢕⢕⣱⣾⣿⣿⣿⣿⣿⣿⣿⣿⣿⢏⣴⡏⢕⢱⢕⡏⢼⣿⢇⢕⢸⢹⣿⢇⢸⢷⢇⢕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⣷⣵⡕⢕⢕⢕⢇⢕⢕⢜⢿⣇⢕⢕⢕⢜⢿⢕⢕⢕⣾⣿⣿⣿⣿⢕⢕⣿⢇⢕⢕⢕⢕⢕⢕⢕⣿⡿⢻⣿⡿⢕⢕⢕⠱⠄⠀⠀⠀⠀⠕⠀⠀⠀⠐⠕⠈⠉⠙⠙⠟⠿⣧⣕⢕⢔⢔⢜⡝⢿⣿⣿⣿⣷⣿⣾⣧⣇⢻⡇⣕⢝⢹⣿⣿⣿⠕⢕⠔⢔⣱⡾⠟⢛⢙⢝⣍⣭⣵⣵⣼⣽⣽⣝⡟⢕⢱⢿⣇⢇⢜⢏⢕⢕⡞⢸⡿⢜⣱⣵⣷⣿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⣕⡕⢕⢕⢕⠁⠁⠝⢇⢕⢕⢱⡕⢕⢕⢕⣿⣿⣿⣿⣿⢕⣸⢇⡕⢕⢕⢕⢕⢕⢕⢕⣿⢇⢕⣿⢇⢕⢕⢕⠀⠀⢀⢀⢄⢄⢔⢔⢔⢔⠀⢀⢀⢀⢀⢀⠀⠀⠁⠙⠻⢕⡘⢷⣜⣿⣿⣿⣿⣿⣿⣿⣿⣿⣷⣵⣿⣆⢜⣿⣿⡏⢕⣱⣵⣾⡯⢕⢕⣵⢷⠟⠛⠙⠙⠍⠉⠉⠉⠉⠁⠑⠛⠗⠻⢕⢕⢕⢕⢕⢇⢸⢇⡇⢟⢝⢝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⢇⢕⠁⠀⠀⢕⣵⣕⡕⠕⢕⢕⢕⢕⣿⣿⣿⣿⡇⢕⡟⢸⢇⢕⢕⢕⢕⢕⢕⢕⢎⢕⢕⢝⢕⢕⢕⢄⢔⢕⣕⣕⣕⣑⣑⣕⡑⠕⠑⠑⠁⠑⠑⠑⠕⢔⢄⢀⠀⠁⠕⢾⣿⣿⣿⣿⣿⣿⣿⣿⣿⣿⣿⣿⣿⣿⣿⣿⣯⣵⣾⣿⣿⡿⣜⢕⠋⠁⠀⢀⢀⢀⢀⠀⢄⢄⢀⠀⠀⠀⠀⠕⢗⢕⢕⢕⢕⢕⢕⢕⢱⢕⡵⢕⢕⢔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⣿⣿⣿⡿⢏⢕⢕⠁⠀⠀⢄⣾⣿⣿⣿⣷⢕⢔⢔⠕⣻⣿⣿⣿⢇⢱⢱⠗⢕⢕⢕⢕⢕⢕⢕⢕⢕⢕⢕⢕⢕⢕⢕⢕⣶⣿⣿⣿⣿⣿⣿⠋⠀⠀⠀⠀⠀⠀⠀⠀⠀⠀⠁⢕⢱⣄⢕⣧⣽⣿⣿⣿⣿⣿⣿⣿⣿⣿⣿⣿⣿⣿⣿⣿⣿⣿⣿⣿⣿⡡⠑⢀⢄⢅⠑⠑⠑⠁⠑⠕⢕⢕⢕⢕⢔⢄⠀⠀⠁⠕⢕⢕⢕⢕⢕⢕⣿⢜⢕⢕⢕⣥⣵⣕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⣿⣿⣿⢏⣵⢏⢕⠕⠀⠀⠀⢱⣿⣿⣿⣿⣿⡇⢕⢕⢸⣿⣿⣿⡿⢕⢅⡾⢇⢕⢕⢕⢕⢕⢕⢕⢕⢕⢕⢕⢕⢕⢕⢕⡄⢻⣿⣿⣿⣿⣿⢇⢷⣿⠷⠐⠀⠀⠀⠀⠀⠀⠀⠀⠑⣼⣿⣷⣼⣿⣿⣿⣿⣿⣿⣿⣿⣿⣿⣿⣿⣿⣿⣿⣿⣿⣿⣿⣿⣯⢇⣴⡷⢑⠐⠀⠀⠀⠀⠀⠀⠁⢣⣵⣕⢕⢕⠅⠀⢀⢕⢕⢕⢕⣱⢕⣸⡟⢅⢱⠕⢹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⢟⣵⡿⢇⢕⠕⠀⠀⠀⠀⠀⣿⣿⣿⣿⣿⢕⢕⢕⣼⣿⣿⣿⡇⢕⢱⡝⢕⢕⢕⢕⢕⢕⢕⢕⢕⢕⢸⣿⣷⡕⢕⢸⣿⣾⣿⣿⣿⣿⣿⠀⠀⠀⠀⢔⠀⠀⠀⠀⢄⠀⠀⠀⠀⣿⣿⣿⣿⣿⣿⣿⣿⣿⣿⣿⣿⣿⣿⣿⣿⣿⣿⣿⣿⣿⣿⣿⣿⣿⣿⣏⣵⣷⢆⠀⠀⠀⠀⠀⠀⠀⢸⣿⣿⣷⡗⢀⣰⡕⢕⢕⢕⢱⡟⣱⣿⡇⡼⢕⢕⢕⠪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⢟⣱⣾⢟⢕⢕⠕⠀⠀⠀⠀⠀⠀⢹⣿⣿⣿⡿⢕⢕⢕⣿⣿⣿⣿⢕⢕⢸⢖⢕⢕⢕⢕⢕⢕⢕⢕⢕⢕⢜⣿⣿⡷⢕⢿⣿⣿⣿⣿⣿⣿⣿⠀⢕⢕⠀⠑⠀⢔⠀⠑⠁⢀⢕⠀⢄⣿⣿⣿⣿⣿⣿⣿⣿⣿⣿⣿⣿⣿⣿⣿⣿⣿⣿⣿⣿⣿⣿⣿⣿⣿⣿⡕⠀⠀⠀⠀⠀⢀⠀⠀⢀⠀⢸⣿⣿⣿⣱⣾⣿⢇⢕⢕⢱⡾⢕⣿⣿⡇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⣿⣿⢟⣱⣾⡿⢇⢕⢕⠕⠀⠀⠀⠀⠀⠀⠀⢸⣿⣿⣿⡇⢕⢕⢸⣿⣿⣿⡇⢕⠕⣿⢇⢕⢕⢕⡕⢕⢕⢕⢕⢕⢕⢕⢻⣿⣧⢕⠸⣿⣿⣿⣿⣿⣿⣿⣇⠐⠕⢕⢀⢀⢁⢀⢀⢀⢕⢱⢦⣾⣿⣿⣿⣿⣿⣿⣿⣿⣿⣿⣿⣿⣿⣿⣿⣿⣿⣿⣿⣿⣿⣿⣿⣿⣿⣿⡇⢄⢀⠀⢔⠀⠀⠀⢔⢕⢀⣾⣿⣿⣿⣿⣿⢟⢕⢕⢕⣾⢇⢕⣿⣿⡇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⣿⣿⢟⣱⣾⡿⢏⢕⢕⢕⠕⠀⠀⠀⠀⠀⠀⠀⠀⢸⣿⣿⣿⢕⢕⢕⢼⣿⣿⣿⢕⢕⠔⣛⡕⢕⢕⢱⣿⢕⢕⢕⢕⢕⢕⢕⢜⢿⣿⡇⢸⣿⣿⣿⣿⣿⣿⣧⢝⠕⠁⠁⠕⠕⠕⠕⠕⠑⣅⣰⣿⣿⣿⣿⣿⣿⣿⣿⣿⣿⣿⣿⣿⣿⣿⣿⣿⣿⣿⣿⣿⣿⣿⣿⣿⣿⣿⣿⣿⣕⡕⢀⢀⢄⢄⠔⠑⢕⣼⣿⣿⣿⣿⣿⡏⢕⢕⢕⡾⢇⢕⢕⢸⣿⢕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⡿⢫⣾⣿⢏⢕⠕⡥⢕⢕⠀⠀⠀⠀⠀⠀⠀⠀⠀⢸⣿⣿⡏⢕⢕⢕⣿⣿⣿⡏⢕⠕⢸⣷⡇⢕⠕⠕⣿⢕⢕⢕⢕⢕⢕⢕⢕⢕⢻⡇⠸⣿⣿⣿⣿⣿⣿⣿⣟⢿⢣⣰⣰⣶⣶⣷⣾⣿⣿⣿⣿⣿⣿⣿⣿⣿⣿⣿⣿⣿⣿⣿⣿⣿⣿⣿⣿⣿⣿⣿⣿⣿⣿⣿⣿⣿⣿⣿⣿⣿⣧⣕⡑⠑⠑⠀⠐⠛⠝⢽⣿⣿⣿⡿⢕⢕⢕⡾⢕⢕⢕⢕⢸⣿⢕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⣿⣿⢟⣵⣿⡿⢇⢕⢕⡜⢕⢕⠀⠀⠀⠀⠀⠀⠀⠀⠀⠀⢸⣿⣿⢕⢕⢕⠸⣿⣿⡿⢕⢕⢕⣿⣿⡇⢕⢔⡸⢸⡕⢕⢕⢕⢕⢕⡕⢕⢕⢕⢕⢔⣿⣿⣿⣿⡿⠿⣿⠿⠙⢏⠹⢿⠿⠿⠿⠿⣿⣿⣿⣿⣿⣿⣿⣿⣿⣿⣿⣿⣿⣿⣿⣿⣿⣿⣿⣿⣿⣿⣿⣿⣿⣿⣿⣿⣿⣿⣿⣿⣿⣿⣿⣿⣿⣷⣳⣦⢜⢽⣻⣿⣿⡿⢕⢕⢱⢟⢕⢕⢜⢕⢕⢸⣿⠕⣥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⢰⣿⡿⣱⣾⡿⢏⢕⢕⢕⢜⢕⢕⢕⠀⠀⠀⠀⠀⠀⠀⠀⠀⠀⢸⣿⡏⢕⢕⢕⡝⡹⡟⢇⢕⢕⢕⢹⣿⣿⢕⢕⢱⠙⡇⢕⢕⢕⢕⢕⢕⢕⢕⢕⢕⢄⣿⣿⣿⡿⢅⢕⢕⢕⢕⢕⢔⢄⢔⠕⠕⠲⠿⠿⣿⣿⣿⣿⣿⣿⣿⣿⣿⣿⣿⣿⣿⣿⣿⣿⣿⣿⣿⣿⣿⣿⣿⣿⣿⣿⣿⣿⣿⣿⣿⣿⣿⢽⡍⠆⢙⢕⢡⢕⡿⢟⢟⢕⢕⡱⢇⢱⢕⢑⢱⢕⢕⢸⣿⢕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⢏⣼⡿⢏⢕⢕⢕⡱⢇⢕⢕⢕⢕⢀⠀⠀⠀⠀⠀⠀⠀⠀⠀⠘⣿⢕⢕⢕⢌⢑⠎⢇⢕⢕⢕⠑⢋⣿⡏⢕⢕⢕⠞⣷⢕⢕⢕⢕⢕⢰⡇⢕⢕⢕⢕⢻⣿⣿⣇⠕⢕⢕⢕⢕⢕⢕⢕⢕⢕⢕⢕⢄⠀⣿⣿⣿⣿⣿⣿⣿⣿⣿⣿⣿⣿⣿⣿⣿⣿⣿⣿⣿⣿⣧⣼⣿⣿⣿⣿⣿⣿⣿⣿⣿⣿⣿⣧⢕⢕⢕⢕⡑⢰⡓⢏⢕⠑⢕⢕⢱⢕⢕⣜⢘⢕⢕⢸⣿⢕⠁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⢕⣱⣿⢏⢕⠕⢕⢕⡕⢕⢕⢕⢕⢕⣼⣟⢧⣄⣄⣀⢀⢀⢀⣀⢀⣠⡏⢕⢕⢕⢕⠕⢕⢕⢕⢕⢕⢸⢸⣿⣷⢕⢕⢕⢌⢻⡕⢕⢕⢕⢕⢸⡗⢕⢕⢕⢕⢸⣿⣿⣿⣷⣇⠑⠕⠕⣑⡕⣑⣑⣥⣴⣵⣴⣿⣿⣿⣿⣿⣿⣿⣿⣿⣿⣿⣿⣿⣿⣿⣿⣿⣿⣿⣿⣿⣿⣿⣿⣿⣿⣿⣿⣿⣿⣿⣿⣿⣿⣿⣧⢕⠑⢕⡕⢕⢕⢕⣵⢇⢕⡕⢕⢕⢕⢇⢜⡇⢕⢜⣿⡕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⣵⢟⢕⢕⡕⢕⣱⡾⢕⢕⢕⢕⢱⣿⣿⣿⣿⣷⣽⣟⡿⣿⣿⣿⣿⣿⢕⢕⢕⢕⢕⢕⢕⢕⢕⢕⢕⢠⣾⣿⣿⢕⢕⢕⢕⢸⣧⢕⢕⢕⢕⢌⢕⢕⢕⢕⢕⢕⢻⣿⣿⣿⣿⣿⣿⣿⣿⣿⣿⣿⣿⣿⣿⣿⣿⣿⣿⣿⣿⣿⣿⣿⣿⣿⣿⣿⣿⣿⣿⣿⣿⣿⣿⣿⣿⣿⣿⣿⣿⣿⣿⣿⣿⣿⣿⣿⣿⣿⣿⣿⣾⣇⢱⡕⢵⣵⣿⢯⢕⢕⢕⢕⢕⣸⢑⢕⡇⢕⢕⣿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⡿⢇⡾⢏⢕⢕⡼⢕⣵⣟⢕⢕⢕⢕⢱⣿⣿⣿⣿⣿⣿⣿⣿⣿⣷⣝⢿⣿⡏⢕⢱⢕⢕⢕⢕⢕⢕⢕⢕⢕⢸⣿⣿⣿⢕⢕⢕⢕⢑⣿⡕⢕⢕⢕⢕⢕⢕⢕⢕⢕⢕⢜⣿⣿⣿⣿⣿⣿⣿⣿⣿⣿⣿⣿⣿⣿⣿⣿⣿⣿⣿⣿⣿⣿⣿⣿⣿⣿⣿⣿⣿⣿⣿⣿⣿⣿⣿⣿⣿⣿⣿⣿⣿⣿⣿⣿⣿⣿⣿⣿⣿⣿⣿⣿⣿⣿⣿⣿⣿⢏⢕⢕⢕⢕⢕⢕⣿⡇⢕⢇⢕⢕⢻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⢜⢝⢍⢝⢍⢝⢍⢍⢝⢝⢝⢝⢜⢏⢟⢝⠕⣱⢟⢕⢕⠱⢟⢕⣼⡟⢕⢕⢕⢕⢕⢌⢟⢟⢿⢿⣿⣿⣿⣿⣿⣿⣿⣧⡝⢕⢕⢇⢕⢕⢕⢕⢕⢕⢕⢕⢔⢰⣿⣿⣾⢕⢕⢕⢕⢔⠜⣷⢕⢕⢕⢄⢕⢕⢕⢕⢕⢕⢕⢸⢿⣿⣿⣿⣿⣿⣿⣿⣿⣿⣿⣿⣿⣿⣿⣿⣿⣿⣿⣿⣿⣿⣿⣿⣿⣿⣿⣿⣿⣿⣿⣿⣿⣿⣿⣿⣿⣿⣿⣿⣿⣿⣿⣿⣿⣿⣿⣿⣿⣿⣿⣿⣿⡿⢿⡕⢕⢕⢕⢕⢕⢕⢱⡏⢇⢕⢸⢕⢕⢸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⠁⣰⢏⢕⠕⠀⠀⢔⣾⡿⢕⢕⢕⢕⢕⢕⢕⢕⢕⢕⢕⢜⢝⢻⢿⣿⣿⣿⣿⢇⢕⣾⢑⢕⢕⢕⢕⢕⢕⢕⢕⢕⢐⣿⣿⡟⢕⢕⢕⢕⢜⢇⣽⣇⢕⢕⢕⠄⢕⢕⢕⢕⢕⢕⢕⢜⢻⣿⣿⣿⣿⣿⣿⣿⣿⣿⣿⣿⣿⣿⣿⣿⣿⣿⣿⣿⣿⣿⣿⣿⣿⣿⣿⢿⢿⠏⠟⠟⠟⢟⢿⣿⣿⣿⣿⣿⣿⣿⣿⣿⣿⣿⣿⣿⣿⣿⣿⣿⣷⡿⢇⢕⢕⢕⢕⢕⢕⣼⡟⢕⢕⢜⡕⢕⢸⢇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⣱⢇⢕⠑⠀⠀⢄⣾⣿⢇⢕⢕⢕⢕⢕⢕⢕⢕⢕⢕⢕⢕⢕⢕⢕⢜⢝⢻⢏⢕⣾⡇⢕⢕⢕⢕⢕⢕⢕⢕⢕⢕⢕⢿⣿⡏⢕⢕⢕⢕⢕⢌⣅⣿⣇⢕⢕⢔⢕⢕⢕⢕⢕⢕⢕⢕⢕⢝⢿⣿⣿⣿⣿⣿⣿⣿⣿⣿⣿⣿⣿⣿⣿⣿⣿⣿⣿⣿⣿⣿⢟⢝⢕⢕⢔⢔⢄⢀⠀⠀⠁⢜⢿⣿⣿⣿⣿⣿⣿⣿⣿⣿⣿⣿⣿⣿⣿⣿⢟⢕⢕⢕⢕⢕⢕⢕⢕⣟⡟⢔⢕⢕⢇⢕⢜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⢀⠔⣱⢇⢕⠁⠀⠀⠀⣼⣿⢏⢕⢕⢕⢕⢕⢕⢕⢕⢕⢕⢕⢕⢕⢕⢕⢕⢕⢕⢕⢕⣾⣿⠕⢕⢕⢕⢕⢕⢕⢕⢕⢕⢕⢕⢺⣿⣧⡕⢕⢕⢕⢕⢕⢕⠪⣿⡕⢕⢕⢑⢕⢕⢕⢕⢕⠕⢄⢕⢕⢜⢻⣿⣿⣿⣿⣿⣿⣿⣿⣿⣿⣿⣿⣿⣿⣿⣿⣿⣿⢏⢕⠕⢕⢕⢕⢕⢕⢕⢕⢔⢔⢔⢄⢜⣿⣿⣿⣿⣿⣿⣿⣿⣿⣿⣿⣿⣿⡿⢇⢕⢕⢕⢕⢕⢕⢕⢕⣸⢹⢇⢕⢕⢕⢕⢕⢕⡇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⢔⢕⢱⢏⢕⠀⠀⠀⠀⢱⣿⡿⢕⢕⢕⢕⢕⢕⢕⢕⢕⢕⢕⢕⢕⢕⢕⢕⢕⢕⢕⢱⣾⣿⡏⢕⢕⢕⢕⢕⢕⢕⢕⢕⢕⢕⢕⢜⡹⣿⡇⢕⢕⢕⢕⢕⢕⢕⢨⣻⣇⢕⢕⠕⢕⢕⢕⢕⢔⢕⢕⢕⢕⢕⢜⢝⢿⣿⣿⣿⣿⣿⣿⣿⣿⣿⣿⣿⣿⣿⣿⣿⣿⣷⣧⣵⣵⣕⣕⣕⡕⣕⣕⣕⣵⣷⣾⣿⣿⣿⣿⣿⣿⣿⣿⣿⣿⣿⢟⢝⢕⢕⢕⢕⢕⢕⢕⢕⢕⢕⡟⣾⡕⢕⢔⢕⢕⢕⢕⡇⠁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⢄⢕⢕⢰⢏⢕⠀⠀⠀⠀⢀⣾⣿⢇⢕⢕⢕⣕⣕⢕⢕⢕⢕⢕⢕⢕⢕⢕⢕⢕⢕⢕⣵⣿⣿⣿⢇⢕⢕⢕⢕⠑⢕⢕⢕⢕⢕⢕⢕⢕⢸⣿⣧⡕⢕⢕⢕⢕⢕⢕⢕⢑⢻⣧⢕⢕⢕⠕⢔⢕⢕⢕⢕⢕⢕⢕⢕⢕⢕⢜⢝⢿⣿⣿⣿⣿⣿⣿⣿⣿⣿⣿⣿⣿⣿⣿⣿⣿⣿⣿⣿⣿⣿⣿⣿⣿⣿⣿⣿⣿⣿⣿⣿⣿⣿⣿⡿⢟⢝⢕⢕⢕⢕⢕⢕⢕⢕⢕⢕⢕⢕⢸⢇⣿⣧⢕⢕⢕⢕⢕⢕⢇⠑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⣿⣿⠇⢄⢕⢕⢁⡞⢕⠀⠀⠀⠀⠀⢸⣿⡏⢕⢕⢕⣱⣿⣿⣿⣷⣧⣵⣕⣕⢕⢕⢕⢕⢕⢕⣾⣿⣿⣿⣿⠑⢕⢕⢕⢕⢕⢕⢕⢕⢕⢕⢕⢕⢕⢕⢜⣿⣇⢕⢕⢕⢕⢕⢕⢕⢕⢔⢜⢿⣕⢔⢕⢕⢕⢕⢕⢕⢕⢕⢕⢕⢕⢕⢕⢕⢕⢕⢝⢻⢿⣿⣿⣿⣿⣿⣿⣿⣿⣿⣿⣿⣿⣿⣿⣿⣿⣿⣿⣿⣿⣿⣿⣿⣿⣿⣿⣿⢿⢟⢕⠑⢕⢕⢕⢕⢕⢕⢕⢕⢕⢕⢕⢕⢕⢕⡟⢸⣿⣿⡕⢕⢕⢕⢕⢕⡇⢔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⠕⡸⢕⢄⠀⠀⠀⠀⠀⣸⣿⡕⢕⢕⢕⣿⣿⣿⣿⣿⣿⣿⣿⣿⣿⣷⡶⢕⣵⣿⣿⣿⣿⡿⢇⢕⢕⢕⢕⢁⢕⢕⢕⢕⢕⢕⢕⢕⢕⢕⢕⢽⣿⡕⢕⢕⢕⢕⢕⢕⢕⢕⢕⢕⢘⢣⡕⢕⢕⢕⢕⢕⢕⢕⢕⢕⢕⢕⢕⢕⢕⢕⢕⢕⢕⢜⢟⢿⢿⣿⣿⣿⣿⣿⣿⣿⣿⣿⣿⣿⣿⣿⣿⣿⣿⣿⣿⣿⢿⢟⢝⢕⢕⢕⢕⢕⢕⢕⢕⢕⢕⢕⢕⢕⢕⢕⢕⢕⢕⢡⢕⢕⢿⣿⡇⢕⢕⢔⢕⢕⢇⢜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⢔⢕⢕⢕⢔⢇⢅⠀⠀⠀⠀⠀⢀⣿⡿⢕⢕⢕⣼⣿⣿⣿⣿⣿⣿⣿⣿⣿⣿⢟⣱⣿⣿⣿⣿⢿⢏⢕⢕⢕⢕⢕⢁⢕⢕⢕⢕⢕⢕⢕⢕⢕⢕⢅⢕⢕⢜⣷⡕⢕⢕⢕⢕⢕⢕⢕⢕⢅⢕⢕⢜⠣⢅⢕⢕⢕⢕⢕⢕⢕⢕⢕⢕⢕⢕⢕⢕⢕⢕⢕⢕⢕⢕⢝⢝⢻⢿⣿⣿⣿⣿⣿⣿⣿⣿⣿⣿⡿⢟⢏⢕⢕⢕⢕⢕⢕⢕⢕⠕⢕⢕⢕⢕⢕⢕⢕⢕⢕⢕⢕⢇⢕⢕⡎⢕⢕⢸⣿⡇⢕⢕⢕⢁⢕⢕⢕⢇⢸⣿⣿⡇⢕⢕⢸⣿⣿⣿⢕⢕⢕⢕⢕⢕⢿⢿⢿⢿⢿⢿⢿⢿⣿⣿⢕⢕⢕⢕⢕⢕⢕⢕⢕⢕⢕⢕⢕⢕⢕⢕⢕⢕⢕⢕⢅⢑⢕⢕⢕⢕⢕⢕⢕⢕⢕⢕⢕⢕⢕⢕⢕⢕⢕⢕⢕⢕⢕⢕⢕⢕⢕⢕⢕⢕⢕⢕⢕⠀</a:t>
            </a:r>
            <a:br/>
            <a:r>
              <a:t>⣿⣿⣿⣿⣿⣿⣿⣿⣿⣿⣿⣿⣿⡇⢕⢕⢑⠑⡜⠑⢕⠀⠀⠀⠀⠀⢕⣿⡇⢕⢕⢱⣿⣿⣿⣿⣿⣿⣿⣿⣿⡿⢇⣾⣿⣿⣿⢟⢇⢕⢕⢕⠄⢕⢕⢕⠑⢕⢕⢕⢕⢕⢕⢕⢕⢕⢕⠕⢕⢕⢕⢜⣷⡕⢕⢕⢕⢕⠁⢕⢔⢕⢕⢕⢕⢕⢕⢕⢕⢕⢕⢕⢕⢕⢕⢕⢕⢕⢕⢕⢕⢕⢕⢕⢕⢕⢕⢕⢕⢕⢕⢜⢟⢟⢿⢿⠿⢿⢟⢝⢕⢕⢕⢕⢕⢕⢕⢕⢕⢕⢕⢕⢔⢕⢕⢕⢕⢕⢕⢕⢕⢕⢕⢱⡕⢕⢱⢕⢕⢕⢜⣿⡇⢕⢕⢕⢕⢕⢕⢕⢱⢸⣿⣿⡇⢕⢕⢸⣿⣿⣿⢕⢕⢕⢕⢕⢕⢕⢕⢕⢕⢕⢕⢕⢸⣿⣿⢕⢕⢕⢕⢕⢕⢕⢕⢕⢕⢕⢕⢕⢕⢕⢕⢕⢕⢕⢕⢕⢕⢕⢕⢕⢕⠕⢕⢕⢕⢕⢕⢕⢕⢕⢕⢕⢕⢕⢕⢕⢕⢕⢕⢕⢕⢕⢕⢕⢕⢕⢕⢕⠀</a:t>
            </a:r>
            <a:br/>
            <a:r>
              <a:t>⣿⣿⣿⣿⣿⣿⣿⣿⣿⣿⣿⣿⣿⢇⢕⠁⠀⢄⢇⠄⠁⠀⠀⠀⠀⠀⢕⣿⢕⢕⢕⣸⣿⣿⣿⣿⣿⣿⣿⣿⢟⣱⣿⣿⣿⢟⢕⢕⢕⢕⢕⢕⠀⢕⢕⠑⢕⢕⢕⢕⢕⢕⢕⢕⢕⢑⢔⢕⢕⢕⢕⢕⢜⣧⢕⢕⢕⢕⠔⢕⢕⢕⢕⢕⢕⠕⠑⠁⠀⢕⢕⢕⢕⢕⢕⢕⢕⢕⢕⢕⢕⢕⢕⢕⢕⢕⢕⢕⢕⢕⢕⢕⢕⢕⠕⠕⢕⢕⢕⢁⢕⢕⢕⢕⢕⢕⢕⢕⢕⢕⢕⢕⢕⢕⢕⢕⢕⢕⢕⢕⢕⢕⢕⣬⢕⢕⢇⡕⢕⢕⢕⢹⡇⢕⢕⢕⠕⠀⢕⠁⢜⢸⣿⣿⡇⢕⢕⢸⣿⣿⣿⢕⢕⢕⢕⢕⢕⢕⢕⢕⢕⢕⢕⢕⢸⣿⣿⢕⢕⢕⢕⢕⢕⢕⢕⢕⢕⢕⢕⢕⢕⢕⢕⢕⢕⢕⢕⢕⢕⢕⢕⢕⢕⢕⢔⢑⠕⢕⢕⢕⢕⢕⢕⢕⢕⢕⢕⢕⢕⢕⢕⢕⢕⢕⢕⢕⢕⢕⢕⢕⠀</a:t>
            </a:r>
            <a:br/>
            <a:r>
              <a:t>⣿⣿⣿⣿⣿⣿⣿⣿⣿⣿⣿⡿⢟⢕⠀⠀⠀⢜⠀⠐⠀⠀⠀⠀⠀⠀⠀⢻⡕⢕⢕⣿⣿⣿⣿⣿⣿⣿⡿⢇⣼⣿⣿⢟⢕⢕⢕⢕⢕⢕⢕⢕⢄⢕⢕⢄⢕⢕⢕⢕⢕⢕⠕⢅⢔⢕⢕⢔⢕⢕⢕⢕⢕⢜⢣⢕⢕⢕⢔⢕⢕⠕⠑⠑⠁⠀⠀⠀⢔⢕⢕⢕⢕⢕⢕⢕⢕⢕⢕⢕⢕⢕⢕⢕⢕⢕⢕⢕⢕⢕⢕⢕⢕⡕⠀⠀⠀⠁⠑⠕⢕⢕⢕⢕⢕⢕⢕⢕⢕⢕⢕⢕⢕⢕⢕⢕⢕⢕⢕⢕⢕⢕⣈⢻⢕⢕⣼⡇⢕⢕⢕⢕⢕⢕⢕⢕⠀⢕⢕⢕⢕⡎⣿⣿⡇⢕⢕⢸⣿⣿⣿⢕⢕⢕⢕⢕⢕⢕⣾⣿⢕⢕⢕⢕⢸⣿⣿⢕⢕⢕⢕⢕⢕⢕⢕⢕⢕⢕⢕⢕⢕⢕⠕⠀⠑⠑⢕⢕⢕⢕⢕⠕⢕⢕⢕⢕⢕⠁⢕⢕⢕⢕⢕⢕⢕⢕⢕⢕⢕⢕⢕⢕⢕⢕⢕⢕⢕⢕⢕⢕⠀</a:t>
            </a:r>
            <a:br/>
            <a:r>
              <a:t>⣿⣿⣿⣿⣿⣿⣿⣿⣿⣿⢏⢕⢕⢕⠀⠀⠀⠀⠀⠀⠀⠀⠀⠀⠀⠀⢰⡎⡧⢕⢱⣿⣿⣿⣿⣿⣿⡟⣱⣿⣿⣿⢇⢕⢕⢕⢕⢕⢕⢕⢕⢕⢀⢕⢕⢔⢕⢕⢕⢕⢑⢅⢕⢕⢕⢕⢕⢕⢕⢕⢱⢕⢱⡕⢅⢵⡕⢕⢕⠁⠀⠀⠀⠀⠀⠀⠀⠀⢕⢕⢕⢕⢕⢕⢕⢕⢕⢕⢕⢕⢕⢕⢕⢕⢕⢕⢕⢕⢕⢕⢕⢕⣼⠁⠀⠀⠀⠀⠀⠀⠁⠑⢕⢕⢕⢕⢕⢕⢕⢕⢕⢕⢕⠕⢕⢕⢕⢕⢕⢕⢕⢕⢵⢇⢕⣼⣿⡇⢕⢕⢕⢕⢕⢑⢕⢕⢕⢕⠁⢕⢕⢕⣿⣿⡇⢕⢕⢸⣿⣿⣿⢕⢕⢕⢕⢕⢕⢕⢹⣿⡕⢕⢕⢕⢸⣿⣿⢕⢕⢕⢕⢕⢕⢕⢕⢕⢕⢕⢕⢕⢕⠑⠀⠀⠀⠀⠀⢕⢕⢕⢕⢜⢕⢕⢕⢕⢑⢔⢕⢕⢕⢕⢕⢕⢕⢕⢕⢕⢕⢕⢕⢕⢕⢕⢕⢕⢕⢕⢕⢕⠀</a:t>
            </a:r>
            <a:br/>
            <a:r>
              <a:t>⣿⣿⣿⣿⣿⣿⣿⣿⢟⣱⡇⢕⢕⢕⢄⠀⠀⠀⠀⠀⠀⠀⠀⠀⠀⢀⣾⣿⡬⣱⢸⣿⣿⣿⣿⣿⢏⣴⣿⣿⡟⢕⢕⢕⢕⢕⢕⢕⢕⢕⢕⢕⢕⠁⢕⠁⢕⢕⢑⢔⢕⢕⢕⢕⢕⢕⢕⢕⢕⢕⢕⢅⢜⣿⣧⡕⢕⡕⢕⠀⠀⠀⠀⠀⠀⠀⠀⠐⢕⢕⢕⢕⢕⢕⢕⢕⢕⢕⢕⢕⢕⢕⢕⣕⣕⣕⣕⣕⣕⣱⣵⣿⡏⢔⠀⠀⠀⠀⠀⠀⠀⠀⠀⠁⠕⢕⢕⢕⢕⢕⢕⢕⢕⢕⢕⢕⢕⢕⢕⢕⢕⢕⡕⠕⢺⣿⣿⢇⢕⢕⢕⢕⢕⢕⢕⢕⢕⢕⢐⢕⢕⢕⢿⣿⡇⢕⢕⢸⣿⣿⣿⢕⢕⢕⢕⢕⢕⢕⢸⣿⡇⢕⢕⢕⢸⣿⣿⢕⢕⢕⢕⢕⢕⢕⢕⢕⢕⢕⢕⢕⠑⠀⠀⠀⠀⠀⢕⢕⢕⢕⢕⢕⠑⠕⠕⢅⢕⢕⢕⢕⢕⢕⢕⢕⢕⢕⢕⢕⢕⢕⢕⢕⢕⢕⢕⢕⢕⢕⢕⢕⠀</a:t>
            </a:r>
            <a:br/>
            <a:r>
              <a:t>⣿⣿⣿⣿⣿⣿⡿⣣⣾⣿⡇⢕⢕⢕⢕⠀⠀⠀⠀⠀⠀⠀⠀⠀⠀⢸⣿⣿⣷⣽⡕⣿⣿⣿⡿⢱⣾⣿⣿⢏⢕⢕⢕⢕⢕⢕⢕⢕⢕⢕⢕⢕⣑⣕⢕⢄⣷⣷⣿⣿⣷⣷⣵⣕⢕⢕⢕⢕⢕⢕⢄⡠⢕⣿⣿⣿⣇⡕⢕⢄⠀⠀⠀⠀⠀⠀⠀⢀⢕⢕⢕⢕⢕⢕⢕⢕⢕⢕⢕⢕⣵⣾⣿⣿⣿⣿⣿⣿⣿⣿⣿⣿⢇⢕⠀⠀⠀⠀⠀⠀⠀⠀⠀⠀⠀⠑⢕⢕⢕⢕⢕⢕⢕⢕⢱⢕⢕⢕⢕⢕⢕⢕⢑⠎⢜⣿⡿⢕⢕⢕⢕⢕⢕⢕⢕⢱⢕⢕⡄⢕⢕⢕⢸⣿⡇⢕⢕⢸⣿⣿⣿⢕⢕⢕⢕⢕⢕⢕⢕⣿⣷⢕⢕⢕⢸⣿⣿⢕⢕⢕⢕⢕⢕⢕⢕⢕⢕⢕⢕⠁⠀⠀⠀⠀⠀⠀⠕⢕⢕⢕⠕⠀⠀⠀⢔⢕⢕⢕⢕⢕⢕⢕⢕⢕⢕⢕⢕⢕⢕⢕⢕⢕⢕⢕⢕⢕⢕⢕⢕⢕⠀</a:t>
            </a:r>
            <a:br/>
            <a:r>
              <a:t>⣿⣿⣿⣿⣿⡿⣱⣿⣿⣿⣇⢕⢕⢕⢕⢄⠀⠀⠀⠀⠀⠀⠀⠀⢄⣿⣿⣿⣿⣿⣷⣹⣿⡟⣱⣿⣿⡿⢕⢕⢕⢕⢕⢕⢕⢕⢕⢕⢕⣵⣷⣿⣿⣿⣇⢕⢸⣿⣿⣿⣿⣿⣿⣿⢕⢕⢕⢕⢕⠔⣳⣯⢕⢸⣿⣿⣿⣻⡕⢕⢔⠀⠀⠀⠀⠀⠀⢕⢕⢕⢕⢕⢕⢕⢕⢕⢕⢕⣡⣿⣿⣿⣿⣿⣿⣿⣿⣿⣿⣿⣿⡿⢕⢕⢀⠀⠀⠀⠀⠀⠀⠀⠀⠀⠀⠀⠕⢕⢕⢕⢕⢕⢕⢕⢕⢕⢕⢕⢕⢕⢕⢕⢸⢔⢘⢸⡇⢕⢕⢕⢕⢕⢕⢕⢕⢕⠀⢅⡇⢕⢕⢕⢸⣿⡇⢕⢕⢸⣿⣿⣿⢕⢕⢕⢕⢕⢕⢕⢕⣿⣿⢕⢕⢕⢸⣿⣿⢕⢕⢕⢕⢕⢕⢕⢕⢕⢕⢕⠀⠀⠀⠀⠀⠀⠀⠀⠀⠁⠁⠁⠀⠀⢀⢕⢕⢕⢕⢕⢕⢕⢕⢕⢕⢕⢕⢕⢕⢕⢕⢕⢕⢕⢕⢕⢕⢕⢕⢕⢕⢕⠀</a:t>
            </a:r>
            <a:br/>
            <a:r>
              <a:t>⣿⣿⣿⣿⡿⣱⣿⣿⣿⣿⣿⡕⢕⢕⢕⢕⠀⠀⠀⠀⠀⠀⠀⠀⣼⣿⣿⣿⣿⣿⣿⣿⡟⣱⣿⣿⢟⢕⢕⢕⢕⢕⢕⢕⢕⢕⢕⣱⣿⣿⣿⣿⣿⣿⣿⣧⡕⢻⣿⣿⣿⣿⣿⣿⡇⢕⢕⢕⢕⢴⢾⣿⡇⢔⣿⣿⣿⣿⣧⢕⢕⠁⠀⠀⠀⠀⠀⢕⢕⢕⢕⢕⢕⢕⢕⢕⢱⣾⣿⣿⣿⣿⣿⣿⣿⣿⣿⣿⣿⣿⣿⡇⢕⢕⢕⠀⠀⠀⠀⠀⠀⠀⠀⠀⠀⠀⠀⢕⢕⢕⢕⢕⢕⢕⢕⢕⢕⢕⢕⢕⢕⢕⢕⢕⢕⢔⢇⢕⢕⢕⢕⢕⢕⢕⢕⢕⡕⣼⡇⢕⢕⢸⣼⣿⡇⢕⢕⢸⣿⣿⣿⢕⢕⢕⠕⢕⣑⣱⣵⣵⣾⣵⣵⣕⣞⡻⢿⢕⢕⢕⢕⢕⢕⢕⢕⢕⠕⠀⠀⠀⠀⠀⠀⢀⢀⠀⠀⠀⠀⠀⠀⢄⢕⢕⢕⢕⢕⢕⢕⢕⢕⢕⢕⢕⢕⢕⢕⢕⢕⢕⢕⢕⢕⢕⢕⢕⢕⢕⢕⢕⠀</a:t>
            </a:r>
            <a:br/>
            <a:r>
              <a:t>⣿⣿⣿⣿⢱⣿⣿⣿⣿⣿⣿⡇⢕⢕⢕⢕⢕⠀⠀⠀⠀⠀⠀⢱⣿⣿⣿⣿⣿⣿⣿⢟⣼⣿⣿⢏⢕⢕⢕⢕⢕⢕⢕⢕⢕⢕⣾⣿⣿⣿⣿⣿⣿⣿⣿⣿⣷⣵⣿⣿⣿⣿⣿⣿⡇⢕⢕⢕⢕⢸⣿⣿⡇⢕⢹⣿⣿⣿⣿⣇⢕⠀⠀⠀⠀⠀⠀⢕⢕⢕⢕⢕⢕⢕⠕⢡⣿⣿⣿⣿⣿⣿⣿⣿⣿⣿⣿⣿⣿⣿⣿⢕⢕⢕⢕⠀⠀⠀⠀⠀⠀⠀⠀⠀⠀⠀⠀⢕⢕⢕⢕⢕⢕⢕⢕⢕⢕⢕⢕⢕⢕⢕⢕⢕⢕⠐⠁⠀⠀⠀⠀⠀⠑⢕⢕⢱⣷⣿⡇⢕⢕⢸⣿⣿⡇⢕⢕⢸⣿⣿⣿⢕⢕⢅⢕⢜⢝⢟⢟⢿⢿⣿⣿⣿⣿⣿⣿⣷⣕⡕⢕⢕⢕⢕⢕⠑⠀⠀⠀⠀⠀⠁⢕⢕⢕⢀⠀⠀⠀⠀⢔⢕⢕⢕⢕⢕⢕⢕⢕⢕⢕⢕⢕⢕⢕⢕⢕⢕⢕⢕⢕⢕⢕⢕⢕⢕⢕⢕⢕⢕⠀</a:t>
            </a:r>
            <a:br/>
            <a:r>
              <a:t>⣿⣿⣿⡇⣿⣿⣿⣿⣿⣿⣿⣿⢕⢕⢕⢕⢕⢀⠀⠀⠀⠀⣰⣿⣿⣿⣿⣿⣿⣿⢏⣼⣿⡿⢕⢕⢕⢕⢕⢕⢕⢕⢕⢕⣱⣿⣿⣿⣿⣿⣿⣿⣿⣿⣿⣿⣿⣿⣿⣿⣿⣿⣿⣿⡇⢕⢕⢕⢕⢨⣿⣿⣿⢕⢜⣿⣿⣿⣿⣿⡕⢕⠀⠀⠀⠀⠀⢕⢕⢕⢕⢕⢕⠑⣾⣿⣿⣿⣿⣿⣿⣿⣿⣿⣿⣿⣿⣿⣿⣿⣿⢕⢕⢕⢕⠀⠀⠀⠀⠀⠀⠀⠀⠀⠀⠀⠀⠀⢕⢕⢕⢕⢕⢕⢕⢕⢕⢕⢕⢕⢕⢕⢕⢕⠁⢀⢔⢕⢕⢕⢕⠀⠀⠕⢱⡸⣿⣿⡇⠕⠕⢘⢏⢍⢕⢔⢔⢔⢔⢔⠕⢄⢕⢕⢕⢕⢕⢕⢕⢕⢕⢜⢝⢿⣿⣿⣿⣿⣿⣿⣷⣕⡕⢕⢁⠀⠀⠀⠀⠀⠀⠀⠁⠑⠑⠁⠀⠀⠀⢔⢕⢕⢕⢕⢕⢕⢕⢕⢕⢕⢕⢕⢕⢕⢕⢕⢕⢕⢕⢕⢕⢕⢕⢕⢕⢕⢕⢕⢕⢕⠀</a:t>
            </a:r>
            <a:br/>
            <a:r>
              <a:t>⣿⣿⣿⡇⣿⣿⣿⣿⣿⣿⣿⣿⢕⢕⢕⢕⢕⢕⢄⠀⠀⠀⠀⠀⠀⠀⠀⠁⠈⠉⠘⠟⢟⢕⢕⢕⢕⢕⢕⢕⢕⢕⢕⣾⣿⣿⣿⣿⣿⣿⣿⣿⣿⣿⣿⣿⣿⣿⣿⣿⣿⣿⣿⣿⢕⢕⢕⢕⢕⢜⣿⣿⣿⡕⢕⢸⣿⣿⣿⡿⣣⢕⢀⠀⠀⠀⠀⠀⢕⢕⢕⢕⢕⣸⣿⣿⣿⣿⣿⣿⣿⣿⣿⣿⣿⣿⣿⣿⣿⡟⢕⢕⢕⢕⢕⠀⠀⠀⠀⠀⠀⠀⠀⠀⠀⠀⠀⠀⢕⢕⢕⢕⢕⢕⢕⢕⢕⢕⢕⢕⠁⠁⠀⠁⠀⠁⠕⢕⠕⠑⠀⢀⠀⠀⢜⣷⢙⢝⢕⢕⢕⢕⢕⢕⢕⢕⢕⢕⢕⢕⢕⢕⢕⢕⢕⢕⢕⢕⢕⢕⢕⢕⢕⢕⢕⢝⢟⠿⣿⣿⣿⣿⣿⣷⣅⡐⠀⠀⠀⠀⠀⠀⠀⠀⠀⠀⠀⢀⢕⢕⢕⢕⢕⢕⢕⢕⢕⢕⢕⢕⢕⢕⢕⢕⢕⢕⢕⢕⢕⢕⢕⢕⢕⢕⢕⢕⢕⢕⢕⢕⠀</a:t>
            </a:r>
            <a:br/>
            <a:r>
              <a:t>⣿⣿⣿⣷⢸⣿⣿⣿⣿⣿⣿⣿⢕⢕⢕⢕⢕⢕⢕⠀⠀⠀⠀⠀⠀⠀⠀⠀⠀⠀⠀⠀⠀⠀⠁⠑⠕⢕⢕⢕⢕⢕⣾⣿⣿⣿⣿⣿⣿⣿⣿⣿⣿⣿⣿⣿⣿⣿⣿⣿⣿⣿⣿⡿⢕⢕⢕⢕⢕⢕⢻⣿⣿⡇⢕⢕⢿⣿⣿⣷⡳⢧⢕⠀⠀⠀⠀⠀⢕⢕⢅⢕⠁⣿⣿⣿⣿⣿⣿⣿⣿⣿⣿⣿⣿⣿⣿⣿⣿⢕⢕⢕⢕⢕⢕⠀⠀⠀⠀⠀⠀⠀⠀⠀⠀⠀⠀⠀⢕⢕⢕⢕⢕⢕⢕⢕⢕⢕⢕⠀⠀⣴⣔⢔⢄⢀⠀⠀⠀⢀⣴⣾⡇⠀⢕⢸⣇⠕⢕⢕⢕⢕⢕⢕⢕⢕⢕⢕⢕⢕⢕⢕⢕⢕⢕⢕⢕⢕⢕⢕⢕⢕⢕⢕⢕⢕⢕⢕⢜⢟⢿⣿⣿⣿⣿⣿⣦⣔⢔⢔⢔⠀⠀⠀⠀⠀⢄⢕⢕⢕⢕⢕⢕⢕⢕⢕⢕⢕⢕⢕⢕⢕⢕⢕⢕⢕⢕⢕⢕⢕⢕⢕⢕⢕⢕⢕⢕⢕⢕⢕⠀</a:t>
            </a:r>
            <a:br/>
            <a:r>
              <a:t>⣿⣿⣿⣿⢸⣿⣿⣿⣿⣿⣿⣿⡇⢕⢕⢕⢕⢕⢕⠀⠀⠀⠀⠀⠀⠀⠀⠀⠀⠀⠀⠀⠀⠀⠀⠀⠀⠀⠁⠑⠕⢾⣿⣿⣿⣿⣿⣿⣿⣿⣿⣿⣿⣿⣿⣿⣿⣿⣿⣿⡇⣿⣿⡗⢕⢕⢕⢕⢕⢕⢸⣿⣿⣿⢕⢕⢜⢿⣿⣿⢼⣱⢕⢔⠀⠀⠀⠀⢕⢕⢕⢁⣤⣿⣿⣿⣿⣿⣿⣿⣿⣿⣿⣿⣿⣿⣿⣿⡇⢕⢕⢕⢕⢕⠕⠀⠀⠀⠀⠀⠀⠀⠀⠀⠀⠀⠀⠀⠀⢕⢕⢕⢕⢕⢕⢕⢕⢕⢕⠀⠀⢷⣻⣳⡵⠑⠀⠀⠀⠈⠻⢿⡇⠀⠀⢕⢹⡕⠕⢕⢕⢕⢕⢕⢕⢕⢕⢕⢕⢕⢕⢕⢕⢕⢕⢕⠕⠑⢕⢕⢕⢕⢕⢕⢕⢕⢕⢕⢕⢕⢕⢜⢟⢿⣿⣿⣿⣿⣿⣧⡕⠔⠀⠀⠀⢔⢕⢕⢕⢕⢕⢕⢕⢕⢕⢕⢕⢕⢕⢕⢕⢕⢕⢕⢕⢕⢕⢕⢕⢕⢕⢕⢕⢕⢕⢕⢕⢕⢕⢕⠀</a:t>
            </a:r>
            <a:br/>
            <a:r>
              <a:t>⢿⣿⣿⣿⢸⣿⣿⣿⣿⣿⣿⣿⡇⢕⢕⢕⢕⢕⢕⠀⠀⠀⠀⠀⠀⠀⠀⠀⠀⠀⠀⠀⠀⠀⠀⠀⠀⠀⠀⠀⠀⠀⠈⠙⠻⢿⣿⣿⣿⣿⣿⣿⣿⣿⣿⣿⣿⣿⣿⣿⢑⣿⣿⣣⢕⢕⢕⢕⢕⢕⢕⣿⣿⣿⡇⢕⢕⢜⣿⣿⡎⢌⡜⣇⢄⠀⠀⠀⠀⢕⢱⣹⣿⣿⣿⣿⣿⣿⣿⣿⣿⣿⣿⣿⣿⣿⣿⣏⣷⡑⠕⠕⣡⠅⠀⠀⠀⠀⠀⠀⠀⠀⠀⠀⠀⠀⠀⠀⠀⢕⢕⢕⢕⢕⢕⢕⢕⢕⢕⢕⠀⠜⢿⢏⠁⠀⢀⢕⢔⢀⠀⠁⠙⠀⠀⢕⢕⢹⡔⢕⢕⢕⢕⢕⢕⢕⢕⢕⢕⢕⢕⢕⢕⢕⢕⠑⠀⠀⠀⠑⢕⢕⢕⢕⢕⢕⢕⢕⢕⢕⢕⢕⢕⢕⢝⢻⣿⣿⣿⣿⣿⣧⣄⢀⢕⢕⢕⢕⢕⢕⢕⢕⢕⢕⢕⢕⢕⢕⢕⢕⢕⢕⢕⢕⢕⢕⢕⢕⢕⢕⢕⢕⢕⢕⢕⢕⢕⢕⢕⢕⠀</a:t>
            </a:r>
            <a:br/>
            <a:r>
              <a:t>⠁⢻⣿⣿⡜⣿⣿⣿⣿⣿⣿⣿⡇⢕⢕⢕⢕⢕⢕⠀⠀⠀⠀⠀⠀⠀⠀⠀⠀⠀⠀⠀⠀⠀⠀⠀⠀⠀⠀⠀⠀⠀⠀⠀⠀⠀⠈⠙⠻⢿⣿⣿⣿⣿⣿⣿⣿⣿⣿⣷⡼⣻⣿⣇⢕⢕⢕⢕⢕⢕⢕⢸⣿⣿⣷⢕⢱⡕⢜⢿⣷⢕⢕⠐⡇⢀⠀⠀⠀⢱⣿⣿⣿⣿⣿⣿⣿⣿⣿⣿⣿⣿⣿⣿⣿⣿⣿⣿⣿⣿⣾⣿⣿⡏⠀⠀⠀⠀⠀⠀⠀⠀⠀⠀⠀⠀⠀⠀⠀⢕⢕⢕⢕⢕⢕⢕⢕⢕⢕⢸⢔⢀⠀⢀⢄⠀⠑⢕⢕⢕⢆⠀⢀⣄⢄⢕⢕⢕⢹⡄⢕⢕⢕⢕⢕⢕⢕⢕⢕⢕⠕⠑⠁⠀⠀⠀⠀⠀⠀⠀⠀⢕⢕⢕⢕⢕⢕⢕⢕⢕⢕⢕⢕⢕⢕⢕⢜⢻⢿⣿⣿⣿⣿⣷⣕⢕⢕⢕⢕⢕⢕⢕⢕⢕⢕⢕⢕⢕⢕⢕⢕⢕⢕⢕⢕⢕⢕⢕⢕⢕⢕⢕⢕⢕⢕⢕⢕⢕⢕⢕⠀</a:t>
            </a:r>
            <a:br/>
            <a:r>
              <a:t>⠀⠀⠹⣿⣧⢻⣿⣿⣿⣿⣿⣿⢇⢕⢕⢕⢕⠕⠁⠀⠀⠀⠀⠀⠀⠀⠀⠀⠀⠀⠀⠀⠀⠀⠀⠀⠀⠀⠀⠀⠀⠀⠀⠀⠀⠀⠀⠀⠀⠀⠉⠟⢿⣿⣿⣿⣿⣿⣿⣿⣿⣿⣿⣿⡕⢕⢕⢕⢕⢕⢕⢕⢻⣿⢿⣇⢕⢻⡕⢜⢻⣇⢕⡕⢕⢱⢀⠀⠀⠀⢿⣿⣿⣿⣿⣿⣿⣿⣿⣿⣿⣿⣿⣿⣿⣿⣿⣿⣿⣿⣿⣿⣿⠁⠀⠀⠀⠀⠀⠀⠀⠀⠀⠀⠀⠀⠀⠀⠀⠀⢕⢕⢕⢕⢕⢕⢕⢕⢕⢀⣿⣯⡿⢕⢕⢄⠀⠑⠑⠑⠑⠀⠀⣿⡕⢕⢕⢕⢕⢳⡅⢕⢕⠕⠕⠑⠑⠁⠀⠀⠀⠀⠀⠀⠀⠀⠀⠀⠀⠀⢔⢕⢕⢕⢱⡕⠕⢕⢕⢕⢕⢕⢕⢕⢕⢕⢕⢕⢜⢻⣿⣿⣿⣿⣿⣷⣕⢕⢕⢕⢕⢕⢕⢕⢕⢕⢕⢕⢕⢕⢕⢕⢕⢕⢕⢕⢕⢕⢕⢕⢕⢕⢕⢕⢕⢕⢕⢕⢕⢕⠀</a:t>
            </a:r>
            <a:br/>
            <a:r>
              <a:t>⠀⠀⠀⠘⢿⡧⢻⣿⣿⣿⡿⢇⢕⢕⢕⢕⠑⠀⠀⠀⠀⠀⠀⠀⠀⠀⠀⠀⠀⠀⠀⠀⢀⢀⢀⠀⠀⠀⠀⠀⠀⠀⠀⠀⠀⠀⠀⠀⠀⠀⠀⠀⠀⠈⠟⢿⣿⣿⣿⣿⣿⣿⣿⣿⡇⢕⢕⢕⢕⢕⢕⢕⠜⣿⡆⣿⡕⢜⢿⣇⢕⢻⣇⢔⢕⢝⢵⢀⠀⠀⠘⣿⣿⣿⣿⣿⣿⣿⣿⣿⣿⣿⣿⣿⣿⣿⣿⣿⣿⣿⣿⢏⢕⠀⠀⠀⠀⠀⠀⠀⠀⠀⠀⠀⠀⠀⠀⠀⠀⠀⢕⢕⢕⢕⢕⢕⢕⢕⢑⣿⣯⣿⡇⢕⢕⢕⢕⢔⢄⣤⡄⢠⡔⣿⡇⢕⢕⢕⢕⢕⢳⢀⠀⠀⠀⠀⠀⠀⠀⠀⠀⠀⠀⠀⠀⠀⠀⢀⢀⢕⢕⢕⢕⢕⢜⠁⠀⠁⠕⢕⢕⢕⢕⢕⢕⢕⢕⢕⢕⢕⢜⢻⣿⣿⣿⣿⣿⣧⡕⢕⢕⢕⢕⢕⢕⢕⢕⢕⢕⢕⢕⢕⢕⢕⢕⢕⢕⢕⢕⢕⢕⢕⢕⢕⢕⢕⢕⢕⢕⢕⠀</a:t>
            </a:r>
            <a:br/>
            <a:r>
              <a:t>⠀⠀⠀⠀⠈⠀⠀⠜⢜⢕⢕⢕⢕⢕⢕⢕⠀⠀⠀⠀⠀⠀⠀⠀⠀⠀⠀⠀⠀⢄⢔⢕⠕⠑⠀⠀⠀⠀⠀⠀⠀⠀⠀⠀⠀⠀⠀⠀⠀⠀⠀⠀⠀⠀⠀⠀⠙⢿⣿⣿⣿⣿⣿⣿⣧⢕⢕⢕⢕⢕⢕⢕⠀⢜⣷⢹⣧⢕⢜⣿⣧⡕⠹⣇⠕⡜⢇⠕⢀⠀⠀⢜⠹⢿⣿⣿⣿⣿⣿⣿⣿⣿⣿⣿⣿⣿⣿⣿⣿⣿⣏⢕⠀⠀⠀⠀⠀⠀⠀⠀⠀⠀⠀⠀⠀⠀⠀⠀⠀⠀⠁⢕⢕⢕⢕⢕⢕⢕⣸⣿⣿⣿⢕⢕⢕⢕⢕⢕⢕⢸⣧⢕⣧⢹⡇⢕⢕⢕⢕⢕⢕⢳⢀⠀⠀⠀⠀⠀⠀⠀⠀⠀⠀⢀⢄⢔⢕⢕⢕⢕⢕⢕⢕⠕⠁⠀⠀⠀⠀⠀⠑⠕⢕⢕⢕⢕⢕⢕⢕⢕⢕⢕⢝⢿⣿⣿⣿⡿⢕⢕⢕⢕⢕⢕⢕⢕⢕⢕⢕⢕⢕⢕⢕⢕⢕⢕⢕⢕⢕⢕⢕⢕⢕⢕⢕⢕⢕⢕⢕⢕⠀</a:t>
            </a:r>
            <a:br/>
            <a:r>
              <a:t>⢄⠀⠀⠀⢄⢄⠀⠀⠁⠑⠕⢕⢕⢕⢕⢕⠀⠀⠀⠀⠀⠀⠀⠀⠀⠀⢀⢔⢕⢕⠕⠁⠀⠀⠀⠀⠀⠀⠀⠀⠀⠀⠀⠀⠀⠀⠀⠀⠀⠀⠀⠀⠀⠀⠀⠀⠀⠀⠙⢿⣿⣿⣿⣿⣿⢕⢕⢕⢕⢕⢕⠀⠀⠀⠹⡕⢻⡇⢕⢜⣿⣿⣕⢹⡇⢪⢅⢇⢕⢀⠀⠀⢑⠹⣿⣿⣿⣿⣿⣿⣿⣿⣿⣿⣿⣿⣿⣿⣿⡿⡕⠃⠀⠀⠀⠀⠀⠀⠀⠀⠀⠀⠀⠀⠀⠀⠀⠀⠀⠀⠀⢕⢕⢕⢕⢕⢕⢑⣿⣿⣿⡟⢕⢕⢕⢕⢕⢕⢕⢕⢻⣇⢻⡜⡇⢕⢕⢕⢕⢕⢕⢕⢧⢀⠀⢀⢀⢀⢄⢄⢔⢔⢕⢕⢕⢕⢕⢕⢕⢕⢕⢕⠑⠀⠀⠀⠀⠀⠑⢕⢕⢕⠁⠕⢕⢕⢕⢕⢕⢕⢕⢕⠕⠜⢻⣿⣿⢕⢕⢕⢕⢕⢕⢕⢕⢕⢕⢕⢕⢕⢕⢕⢕⢕⢕⢕⢕⢕⢕⢕⢕⢕⢕⢕⢕⢕⢕⢕⢕⢕⠀</a:t>
            </a:r>
            <a:br/>
            <a:r>
              <a:t>⠑⠀⢔⢕⢕⢕⢔⠀⠀⠀⠀⠁⠑⠕⢕⢕⠀⠀⠀⠀⠀⠀⠀⠀⢀⢔⢕⠕⠁⠀⠀⠀⠀⠀⠀⠀⠀⠀⢄⢄⢄⠀⠀⠀⠀⠀⠀⠀⠀⠀⠀⠀⠀⠀⠀⠀⠀⠀⠀⠀⠝⣿⣷⣿⣿⡇⢕⢕⢕⢕⢕⠀⠀⠀⠁⠻⢕⢿⡕⢕⢜⢿⣿⣷⣾⡕⢔⢕⠵⢣⢀⠀⠑⡾⣿⣿⣿⣿⣿⣿⣿⣿⣿⣿⣿⣿⣿⣿⣿⠧⢕⠀⠀⠀⠀⠀⠀⠀⠀⠀⠀⠀⠀⠀⠀⠀⠀⠀⠀⠀⠀⢕⢕⢕⢕⢕⢕⣾⣿⡿⢏⢕⢕⣱⣆⢕⢕⢕⢕⢕⢕⢜⢇⢇⡇⢕⢕⢕⢕⢕⢕⢕⢜⣧⢑⢕⢕⢕⢕⢕⢕⠕⠕⠑⠑⠁⠁⠑⢕⢕⠕⠀⠀⠀⠀⠀⠀⠀⠀⠑⠑⠑⠑⠀⠁⠕⢕⢕⠕⠑⠁⠀⠀⠀⠈⠙⢕⢕⢕⢕⢕⢕⢕⢕⢕⢕⢕⢕⢕⢕⢕⢕⢕⢕⢕⢕⢕⢕⢕⢕⢕⢕⢕⢕⢕⢕⢕⢕⢕⢕⠀</a:t>
            </a:r>
            <a:br/>
            <a:r>
              <a:t>⠀⠀⠑⠑⠑⠑⠑⠑⠐⠀⠀⠀⠀⠀⠁⠑⠀⠀⠀⠀⠀⠀⠀⠐⠑⠑⠁⠀⠀⠀⠀⠀⠀⠀⠀⠀⠐⠑⠑⠑⠀⠀⠀⠀⠐⠀⠀⠀⠀⠀⠀⠀⠀⠀⠀⠀⠀⠀⠀⠀⠀⠘⠛⠛⠛⠛⠑⠑⠑⠑⠑⠀⠀⠀⠀⠁⠃⠘⠃⠑⠘⠘⠛⠛⠛⠛⠑⠑⠓⠑⠑⠀⠀⠙⠛⠛⠛⠛⠛⠛⠛⠛⠛⠛⠛⠛⠛⠛⠛⠓⠁⠀⠀⠀⠀⠀⠀⠀⠀⠀⠀⠀⠀⠀⠀⠀⠀⠀⠀⠀⠀⠑⠑⠑⠑⠑⠘⠛⠑⠀⠑⠚⠛⠛⠛⠑⠑⠑⠑⠑⠑⠑⠑⠓⠑⠑⠑⠑⠑⠑⠑⠑⠑⠘⠃⠑⠑⠑⠁⠀⠀⠀⠀⠀⠀⠀⠀⠑⠑⠑⠀⠑⠀⠀⠀⠀⠀⠀⠀⠀⠀⠀⠀⠀⠀⠑⠑⠑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⢟⡕⣕⣿⣿⡿⣱⣿⣿⣿⣿⣿⢏⢕⣰⣿⣟⣾⡿⣳⣿⣿⣿⣿⣿⣿⣿⣿⣿⣿⡿⢻⡟⢸⣿⣿⢟⢿⣿⣿⢿⢟⣹⣿⢇⢺⣿⣿⣿⣿⣿⣿⣿⣿⣿⣿⣿⣿⣿⣿⣿⣿⣿⣿⣿⣿⣿⣿⣿⣿⣿⣿⣇⢜⣿⣿⢕⢕⢕⢕⢕⢕⢸⣿⣿⣿⣿⣿⣿⣿⢕⢕⢕⢕⢕⢕⢕⢕⢕⢕⢕⢕⢕⢕⢕⢕⢕⢱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⢣⢎⣼⣿⣿⡿⣱⣿⣿⣿⣿⣿⢇⢕⢡⣿⣟⣾⡿⣽⣿⣿⣿⣿⣿⣿⣿⣿⣿⣿⡟⢕⢕⢇⢸⣿⣿⢕⢸⢟⢕⢜⣵⣿⣿⢕⢜⢿⣿⣿⣿⣿⣿⣿⣿⣿⣿⣿⣿⣿⣿⣿⣿⣿⣿⣿⣿⣿⣿⣿⣿⣿⣿⣿⡕⢘⡏⢕⢕⢕⢕⢕⢕⢸⣿⣿⣿⣿⣿⣿⣿⢕⢕⢕⢡⡑⢕⢕⢕⢕⢕⢕⢕⢕⢕⢕⢕⢕⢕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⢣⢕⣼⣿⣿⡟⣱⣿⣿⣿⣿⣿⢇⢕⣱⢿⣇⣾⡿⣾⣿⣿⣿⣿⣿⣿⣿⣿⣿⣿⡿⢕⢕⢕⢕⣸⣿⣿⢇⢕⢕⢕⣾⣿⣿⣿⢕⢕⢜⢹⣿⣿⣿⣿⣿⣿⣿⣿⣿⣿⣿⣿⣿⣿⣿⣿⣿⣿⣿⣿⣿⣿⣿⣿⣿⣇⢕⢇⢕⢕⢕⢕⢕⢕⢸⣿⣿⣿⣿⣿⣿⣿⢕⢕⢕⢕⢕⢕⢕⣕⢕⠕⢕⢕⢕⢕⢕⢕⣱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⢣⢏⣜⣸⣿⡿⣱⣿⣿⣿⣿⣿⢇⢕⢱⣟⢏⣾⣿⣿⣿⣿⣿⣿⣿⣿⣿⣿⣿⣿⡏⢕⢕⢕⢜⢕⣿⡿⢕⢕⢕⣱⣿⣿⣿⣿⣿⢕⢕⢕⣼⣿⣿⣿⣿⣿⣿⣿⣿⣿⣿⣿⣿⣿⣿⣿⣿⣿⣿⣿⣿⣿⣿⣿⣿⣿⣿⢕⢕⢕⢕⢕⢕⢕⢕⣼⣿⣿⣿⣿⣿⢹⡇⢕⢕⠑⠑⢕⠕⢜⢿⣧⢕⣦⡔⣕⡔⡧⢕⣽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⢇⢱⣾⢱⣿⡻⢱⣿⣿⣿⣿⣿⡏⢕⠡⢇⢕⣼⣿⣿⣿⣿⣿⣿⣿⣿⣿⣿⣿⣿⢟⢕⢕⢕⢕⢕⢕⢏⢕⣱⣧⣾⣿⣿⣿⣿⣿⣧⢕⢕⣸⣿⣿⣿⣿⣿⣿⣿⣿⣿⣿⣿⣿⣿⣿⣿⣿⣿⣿⣿⣿⣿⣿⣿⣿⣿⣿⣿⢕⢕⢕⢕⢕⢕⢕⢱⣿⣿⣿⣿⣿⣿⢜⠕⢕⢕⢕⢀⢐⢁⠐⠑⢝⢕⢕⢣⣿⣷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⢏⢕⢜⢕⣿⣿⢣⣿⣿⣿⣿⣿⡟⢕⠕⢵⡐⢱⣿⣿⣿⣿⣿⣿⣿⣿⣿⣿⣿⣿⡏⢕⢕⢕⢕⢕⢕⢕⢵⣿⣿⣿⣿⣿⣿⣿⣿⣿⡏⢕⢕⣿⣿⣿⣿⣿⣿⣿⣿⣿⣿⣿⣿⣿⣿⣿⣿⣿⣿⣿⣿⣿⣿⣿⣿⣿⣿⣿⣿⢕⢕⠑⢕⢕⢕⢕⣼⣿⣿⢿⠟⢏⢕⠑⢕⢕⢕⢕⢕⢕⢕⢕⢔⢄⢁⢀⢕⢝⢟⢹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⣿⣿⣿⣿⣿⣿⣿⣿⡟⢜⢅⢕⢕⡟⡝⣾⣿⣿⣿⣿⣿⢕⢕⢕⢄⢕⣾⣿⣿⣿⣿⣿⣿⣿⣿⣿⣿⣿⡟⢕⢕⢕⢕⢕⢕⢕⢕⢸⢏⢕⣼⣿⣿⣿⣿⣿⣿⢇⢕⢡⣿⣿⣿⣿⣿⣿⣿⣿⣿⣿⣿⣿⣿⣿⣿⣿⣿⣿⣿⣿⣿⣿⣿⣿⣿⣿⣿⣿⡇⢕⢔⢔⢅⢅⢅⢅⢕⢕⢕⠑⠁⠀⢀⠕⢕⢕⢕⢕⢕⢕⢕⢕⢕⢕⢕⢕⢕⡕⡇⠜⢕⢕⢝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⢿⣿⣿⢿⣟⡫⣝⣕⣵⡵⢜⡝⢿⢕⢕⢕⢕⢌⢗⣸⣿⣿⣿⣿⣿⡏⢕⠕⢕⢕⢱⣿⣿⣿⣿⣿⣿⣿⣿⣿⣿⣿⡿⢕⢕⢕⢕⢕⢕⣵⢕⢕⢕⣱⣾⡟⢿⢟⣿⣿⣿⡟⢕⢕⣼⣿⣿⣿⣿⣿⣿⣿⣿⣿⣿⣿⣿⣿⣿⣿⣿⣿⣿⣿⣿⣿⣿⣿⣿⣿⣿⣽⣿⡇⢕⠁⠔⢔⢕⢕⢕⢕⢕⠔⠕⠀⠀⢕⢕⢅⣅⠑⠕⢕⢕⢕⢕⢑⢕⢕⢕⢕⢜⠕⢕⢕⢕⢕⢕⢜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⢟⣽⣷⢕⢵⢗⢟⣕⣜⡛⢟⢷⢄⢕⢕⢕⢕⢕⢕⢕⢕⢕⣿⣿⣿⣿⣿⣿⢕⢱⢕⢕⢕⣿⣿⣿⣿⣿⣿⣿⣿⣿⣿⣿⣿⢕⢕⢕⢕⢕⢕⢑⣿⡕⢕⡕⢿⣿⢇⢕⢕⢜⢻⡿⢇⢕⢱⣿⣿⣿⣿⡟⣸⣿⣿⣿⣿⣿⣿⣿⣿⣿⣿⣿⣿⣿⣿⣿⣿⣿⣿⣿⣿⣿⡏⡿⡇⢕⠀⠀⠀⠁⠐⠀⠀⠁⠀⠀⠀⢕⢕⢕⣮⡝⣷⢔⢅⠑⢕⢕⢔⢁⢕⢕⢕⢕⠕⢕⢔⢕⢕⢕⢕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⢫⣾⣿⣿⡧⢕⢱⣾⣿⣿⣿⣷⣵⣕⢕⢕⢕⢕⢕⢕⢕⢕⣸⣿⣿⣿⢻⣿⡇⢕⢱⢜⢅⣸⣿⣿⣿⣿⣿⣿⣿⣿⣿⣿⣿⡟⢕⢕⢕⢕⢕⢕⢸⣿⡕⢸⣷⣜⣿⡇⢕⢕⢕⢕⢕⢕⢕⢸⣿⣿⣿⣿⢕⣾⣿⣿⣿⣿⣿⣿⣿⣿⣿⣿⣿⣿⣿⣿⣿⣿⣿⣿⣿⣿⣿⡇⢇⡇⢕⢕⠀⢕⢕⢔⢔⢔⢔⠀⢔⢕⢕⢕⢕⢸⡇⢿⡇⢕⣷⣴⡑⢕⢕⢔⢕⢕⢕⢕⢕⢕⢕⢕⣕⣵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⢟⡕⢟⢿⢿⢟⢕⢕⢕⢔⢝⢝⢟⢟⢻⢗⢅⢕⢕⢕⢕⢕⢕⣿⣿⣿⡿⣼⣿⢇⢕⢕⢕⢕⣿⣿⣿⣿⣿⣿⣿⣿⣿⣿⣿⣿⢇⢕⢕⢑⡕⢕⢕⣼⡏⢕⣿⣿⣿⣿⣷⣵⣕⣕⡕⢕⢕⢕⠄⣿⣿⣿⡏⢕⣿⣿⣿⣿⣿⣿⣿⣿⣿⣿⣿⣿⣿⣿⣿⣿⣿⣿⣿⣿⣿⣿⡇⢕⢇⢕⠀⠀⢕⢕⢕⢕⢕⢕⢔⢕⢕⢕⢸⢕⢸⣿⢸⣷⢕⢿⣿⣷⣔⢕⢕⢕⢕⢕⢕⢕⣱⣵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⡿⢇⣾⣿⣧⢕⢕⢕⢕⢕⢕⢕⢕⢕⢕⢕⢕⢕⢕⢕⢕⢕⢕⢕⢸⣿⣿⣿⡇⣿⣿⢕⢕⢕⢕⣼⣿⣿⣿⣿⣿⡿⣿⣿⣿⣿⣿⣿⡕⢕⢕⣾⡇⢕⢕⣿⢕⢱⣿⣿⣿⣿⣿⣿⣿⣿⣿⢕⢕⢕⢸⣿⣿⡟⢕⢱⣿⣿⣿⣿⣿⣿⣿⣿⣿⣿⣿⣿⣿⣿⣿⣿⣿⣿⣿⣿⣿⣿⢇⢕⢕⢕⢕⣄⢁⠁⠁⠁⣔⢕⢕⢕⢕⢕⢸⡕⢕⣿⢸⣿⡗⢸⢿⣿⣿⣧⣅⣕⣕⣵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⢟⢕⡎⣿⣿⣿⣧⡕⢕⢕⢃⢑⣱⣕⡕⢕⢕⢕⢕⢕⢕⢕⢕⢕⢕⣿⣿⣿⣿⡇⣿⣿⢕⢕⢕⢱⣿⣿⣿⣿⣿⡿⢱⣿⣿⣿⣿⣿⣿⣿⣶⣿⣿⡗⢕⢸⡏⢕⣾⣿⣿⣿⣿⣿⣿⣿⣿⣿⢕⢕⢕⢕⣾⣿⢕⢕⢸⣿⣿⣿⣿⣿⣿⣿⣿⣿⣿⣿⣿⣿⣿⣿⣿⣿⣿⣿⣿⣿⣿⢕⢕⢕⢕⣸⣿⣿⣿⣾⣟⡕⢕⢕⢕⢕⢕⣷⣇⢕⣿⢜⣿⣇⢸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⢏⢕⣾⣷⡜⢿⣿⣿⡇⡕⢕⢕⢇⢝⢟⢗⢕⢕⢕⢕⢕⢕⢕⢕⢕⢕⣿⣿⣿⣿⡇⣿⣿⢑⡕⢕⣼⣿⣿⣿⣿⣿⢕⣿⣿⣿⣿⣿⣿⣿⣿⣿⣿⣿⢕⢕⢸⢕⢱⣿⣿⣿⣿⣿⣿⣿⣿⣿⣿⢕⢕⢕⢱⣿⢇⢕⢕⢸⣿⣿⣿⣿⣿⢻⣿⣿⣿⣿⣿⣿⣿⣿⣿⣿⣿⣿⣿⣿⣿⡟⢕⢕⢕⢕⣿⣿⣿⣿⣿⣿⡇⢕⢕⢕⢕⢕⣿⣿⢕⢿⢸⣿⡿⢸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⢣⢱⢸⣿⣿⣿⣕⡝⣿⣧⣿⣇⢕⢕⢕⢕⢕⢕⢕⣕⣅⣕⢔⢔⢔⢔⢸⣿⣿⣿⣿⡇⣿⣿⣸⡕⢱⣿⣿⣿⣿⣿⢇⢸⣿⣿⣿⣿⣿⣿⣿⣿⣿⣿⣿⢕⢕⢜⡕⣼⣿⣿⣿⣿⣿⣿⣿⣿⣿⣿⢕⢕⢕⣼⢏⢕⢕⢕⣼⣿⣿⣿⣿⢇⢸⣿⣿⣿⣿⣿⣿⣿⣿⣿⣿⣿⣿⣿⣿⣿⢇⢕⢕⢕⢕⣿⣿⣿⣿⣿⣿⣿⢕⢕⢕⢕⢕⣿⣿⢕⣿⢸⣿⣿⢸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⢏⡇⡇⢕⠜⢿⡟⢿⣷⢕⢝⢿⣿⣧⢕⢕⢕⢕⣵⣿⣿⢟⢕⢕⢕⢕⢕⣸⣿⣿⣿⣿⢑⣿⣿⣿⡇⣾⣿⣿⣿⣿⢏⢕⣿⣿⣿⣿⣿⣿⣿⣿⣿⣿⣿⡏⢕⢕⢰⢇⣿⣿⣿⣿⣿⣿⣿⣿⣿⣿⡿⢕⢕⢱⢏⢕⢕⢕⢕⣿⣿⣿⣿⡏⢕⢸⣿⣿⢻⣿⣿⣿⣿⣿⣿⢿⣿⣿⣿⣿⡟⢕⢕⢕⢕⣸⣿⣿⣿⣿⣿⣿⣿⢕⢕⢕⢕⢰⣿⣿⡕⡟⢸⣿⣿⢸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⢸⣇⠇⢕⢕⢔⢟⡕⢝⢕⢕⢕⢜⢟⢕⢕⢱⣿⡿⢏⢕⢕⢕⢕⢕⢕⢕⢿⣿⣿⣿⣿⢕⣿⡇⡽⢰⣿⣿⣿⣿⢏⢕⢸⣿⣿⣿⣿⣿⣿⣿⡿⢕⣿⡿⢕⢕⢸⡺⢸⣿⣿⣿⣿⣿⣿⣿⣿⣿⡿⣎⡕⢕⡝⡕⡕⢕⢕⢱⣿⣿⣿⣿⢇⢕⢸⣿⣿⢸⣿⣿⣿⣿⣿⣿⢸⣿⡿⢸⣿⢇⢕⢕⢕⢕⣿⣿⣿⣿⣿⣿⣿⣿⡇⢕⢕⢕⢸⣿⣿⡇⡇⣾⣿⡿⢜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⡎⣿⡜⢜⢕⢕⢕⢅⢕⢕⢕⢕⢕⢕⢕⢑⣿⣿⣟⢕⢕⢕⢕⢕⣱⣵⡕⣿⣿⣿⣿⣿⢕⣿⣷⢇⣿⣿⣿⣿⢏⢕⢕⣾⣿⣿⣿⣿⣿⣿⣿⢇⢕⣿⢇⢕⢕⢵⡕⣿⣿⣿⣿⣿⣿⣿⣿⣿⣿⡇⡳⢧⢇⣕⡶⡕⢕⢕⢸⣿⣿⣿⡿⢕⢕⢸⣿⡇⢸⣿⣿⣿⣿⣿⡏⢸⣿⡇⣿⡟⢕⢕⢕⢕⣼⣿⣿⣿⣿⣿⣿⣿⣿⢕⢕⢕⢕⢺⣿⣿⣷⢇⣿⣿⡇⢕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⡜⣿⡕⢕⢕⢕⢕⢕⢕⢕⢕⢕⢕⢻⣷⣼⣝⢻⢕⢕⢵⢾⣿⢿⢿⢇⣯⣿⣿⣿⣿⢕⡿⡟⣸⣿⣿⣿⢏⢕⢕⢕⣿⣿⣿⣿⣿⣿⣿⡿⢕⢱⡏⣷⢕⢱⢽⢱⣝⣝⣝⣝⡝⢝⢝⢝⢝⢏⢸⣿⡺⢱⢽⢵⢗⣇⡕⢸⣿⣿⣿⡇⢕⢕⢸⣿⢿⣾⣿⣿⣿⣿⣿⢕⢨⢳⢕⢪⢇⢕⢕⢕⣼⣿⣿⣿⣿⣿⣿⣿⣿⡇⢕⢕⢕⢕⣼⣿⣿⢸⢱⣿⣿⡇⢁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⣜⢻⣇⢕⢕⢕⢕⢕⢕⢕⢕⢕⢕⡝⢛⢿⣿⣷⣷⣵⣕⡕⢕⢕⢱⣿⣿⣿⣿⣿⢕⣿⢕⣿⣿⡿⢇⢕⢕⢕⢕⣿⣿⣿⣿⣿⣿⡟⢕⢕⢸⣸⣿⣇⠸⡝⢸⣿⣿⣿⣿⣿⣿⣿⣿⣿⡟⣼⡿⣱⣿⣿⣿⣿⣿⣿⡇⠻⣻⣻⢇⢕⢕⢸⣿⢸⣿⣿⣿⣿⣿⣿⢕⢕⢕⢕⡝⢕⢕⢕⣕⢎⢝⢝⢟⢟⢟⢿⢿⢟⢕⢕⢕⢕⢱⣿⣿⡿⡎⢸⣿⣿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⣧⡝⢧⢕⢕⢕⢕⢕⢕⢕⢕⢸⣿⡇⢕⢜⢝⢝⢟⢿⢿⣿⣷⢸⣿⣿⣿⣿⣿⢕⡟⣸⣿⡿⢕⢕⢕⢕⢕⢸⣿⣿⣿⣿⣿⡿⢕⢕⢕⢱⣿⣿⣿⢸⢇⣿⣿⣿⣿⣿⣿⣿⣿⣿⣿⡇⣷⣿⣿⣿⣿⣿⣿⣿⣿⣧⢕⢕⢎⢕⢕⣸⣺⡿⠈⣿⣿⣿⣿⣿⡏⢕⢕⢕⢕⢕⢕⢕⣼⣿⣿⣿⣿⣷⣷⣷⣷⡗⢕⣵⢕⢕⢕⣼⣿⣿⣇⢕⣿⣿⣿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⣧⡕⢕⢕⢕⢕⢕⢕⢕⢜⢿⣿⡕⢕⢕⢕⢕⣕⢕⢕⢕⢸⣿⣿⣿⣿⡏⢕⢱⣿⡟⢕⢕⢕⢕⢕⢕⢸⣿⣿⣿⣿⣿⢇⢕⢕⢕⣞⣟⣯⣽⣜⢕⣭⣭⣭⣭⣽⣝⣝⣙⢛⢟⠣⢣⢿⣿⣿⣿⣿⣿⣿⣿⣿⡕⢜⢎⢕⢸⣿⣿⡇⢰⣿⣿⣿⣿⣿⢇⢕⢕⢕⢕⢕⣱⣿⣿⣿⣿⣿⣿⣿⣿⣿⡿⢱⣾⡇⢕⢕⢕⡏⣿⣿⢜⢸⡯⣿⡇⢇⢷⢇⢜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⣕⡕⢕⢕⢕⢕⢕⢜⢻⣇⢕⢕⢕⢕⢻⢕⢕⢕⢸⣿⣿⣿⣿⡇⢕⣸⡿⢕⢕⢕⢕⢕⢕⢕⣼⣿⢻⣿⣿⢇⢕⢕⢕⢈⠀⠁⠁⠁⠘⠈⠉⠙⠙⢟⠛⠟⠻⠿⢿⣷⣕⡔⢔⢅⢌⢝⢻⣿⣿⣿⣿⣿⣸⣇⣕⡕⢻⣿⠕⢸⢿⣿⣿⣿⡟⢁⢕⢕⢕⣱⣾⢿⠿⠟⢟⢛⣛⣛⣛⣛⣟⢞⢿⢿⢇⢱⣿⡜⡇⢜⢟⢕⢸⠰⣟⢱⢕⣵⣵⣾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⣕⣕⢕⢕⠁⠁⢝⢧⢕⢕⢱⡕⢕⢕⢕⢸⣿⣿⣿⣿⢕⢕⡿⢕⢕⢕⢕⢕⢕⢕⢕⣽⣿⢜⣿⣿⢕⢕⢕⠑⠀⠀⠀⢀⢀⢀⢀⢄⢄⠀⠁⠀⠀⠀⠀⠀⠁⠉⠻⢧⣕⢕⢵⡱⣷⣽⣿⣿⣿⣿⣿⣿⣾⣇⡛⢸⣇⢇⢿⣿⣿⢇⢕⣱⣷⢞⢏⢕⠔⣱⣵⢷⠿⠿⠟⢟⠟⠟⠛⠟⠇⠕⢷⢿⡷⢕⢕⢕⢕⢑⢕⡻⢜⢜⢏⢝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⢟⢕⢕⠀⠀⠀⢕⣶⣵⣕⢕⠕⢕⢕⢕⣿⣿⣿⣿⡟⢕⣸⠇⢇⢕⢕⢕⢕⢕⢕⢕⢹⢇⢕⢹⢇⢑⢕⢕⢄⢔⢕⢕⢕⢕⣕⢕⣕⡕⠔⠔⠑⠑⠑⠔⠔⢄⢀⠀⠀⠙⢳⡜⣿⣿⣿⣿⣿⣿⣿⣿⣿⣿⣿⣿⣿⣿⣧⣿⣿⣟⣱⣵⣿⣿⡧⣑⢵⠛⠉⠀⠀⠀⠀⠀⠀⢀⠀⠀⠀⠀⠀⠄⣤⢅⢕⢕⢕⢕⢇⢑⢇⡇⣵⢕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⣿⣿⣿⢟⣱⢕⢕⠁⠀⠀⠀⣾⣿⣿⣿⣿⡕⢔⢔⢔⣿⣿⣿⣿⡇⢕⡏⠸⢕⢕⢕⢕⢕⢕⢕⢕⢜⢕⢕⢜⢕⢕⢕⠁⣵⣷⣾⣿⣿⣿⣿⠟⠁⠀⢀⠄⠀⠀⠀⠀⠀⠀⠑⢕⢄⡀⠔⣜⢹⣿⣿⣿⣿⣿⣿⣿⣿⣿⣿⣿⣿⣿⣿⣿⣿⣿⣿⣿⣿⠟⢗⠁⢀⢠⠔⠔⠑⠑⠔⠔⢄⢕⢕⢔⢄⢀⠀⠀⠘⢕⢕⢕⢕⢕⢕⢕⣼⢇⢕⢕⢥⣥⣕⣵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⣿⣿⡿⣫⡾⢇⢕⠕⠀⠀⠀⠕⣿⣿⣿⣿⣿⡇⢕⢕⢱⣿⣿⣿⣿⢕⢕⢕⢎⢕⢕⢕⢕⢕⢕⢕⢕⢕⢕⢕⢕⢕⢕⢕⢄⢻⣿⣿⣿⣿⣿⡏⣴⣶⡵⠄⠀⠀⠀⠀⠀⠀⠀⠀⠑⣱⣿⣧⡜⣿⣿⣿⣿⣿⣿⣿⣿⣿⣿⣿⣿⣿⣿⣿⣿⣿⣿⣿⣿⣿⡎⢄⣵⠇⢅⠀⠀⠀⠀⠀⠀⠁⢱⣕⡕⢕⢕⢔⠀⠀⢄⢕⢕⢕⢕⢕⢡⣿⢅⢕⠇⢺⣾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⡿⢫⣾⢟⢕⢕⠑⠀⠀⠀⠀⠀⢻⣿⣿⣿⣿⢕⢕⢕⢸⣿⣿⣿⡏⢕⢕⣯⢇⢕⢕⢕⢕⢕⢕⢕⢕⢕⢱⣵⣕⢕⢕⠕⣾⣼⣿⣿⣿⣿⣿⠑⠁⠁⠀⢔⠀⠀⠀⠀⢀⠀⠀⠀⠀⢸⣿⣿⣿⣿⣿⣿⣿⣿⣿⣿⣿⣿⣿⣿⣿⣿⣿⣿⣿⣿⣿⣿⣿⣿⣵⣿⣱⣵⣴⠀⠀⠀⠀⠀⠀⠀⢜⣿⣿⣷⣧⠑⢀⣰⢕⢕⢕⢕⣾⢕⣾⡿⢸⢎⢎⢕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⡿⢏⣵⡿⢏⢕⢕⠕⠀⠀⠀⠀⠀⠀⢸⣿⣿⣿⣿⢕⢕⢕⣿⣿⣿⣿⢕⢕⢈⡪⢕⢕⢕⢕⢕⢕⢕⢕⢕⢕⢕⣿⣿⣧⢕⢰⣿⣿⣿⣿⣿⣿⣿⠀⢔⢕⠀⠑⠀⢄⠀⠐⠕⠀⢄⢄⢀⣿⣿⣿⣿⣿⣿⣿⣿⣿⣿⣿⣿⣿⣿⣿⣿⣿⣿⣿⣿⣿⣿⣿⣿⣿⣿⡇⠉⠉⠁⠀⠀⠀⢔⠀⠀⠀⢕⣿⣿⣿⢇⣵⣿⡇⢕⢕⢕⣼⢇⣾⣿⡇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⣿⡿⢏⣵⣿⢟⢕⢕⢕⠕⠀⠀⠀⠀⠀⠀⠀⢸⣿⣿⣿⡇⢕⢕⢱⣾⣿⣿⡟⢕⠕⣼⢌⢕⢕⢕⢕⢕⢕⢕⢕⢕⢕⢕⢻⣿⣧⢇⢸⣿⣿⣿⣿⣿⣿⣿⡇⠀⠕⢔⢀⢀⠑⠀⠀⠀⢕⢱⣄⣸⣿⣿⣿⣿⣿⣿⣿⣿⣿⣿⣿⣿⣿⣿⣿⣿⣿⣿⣿⣿⣿⣿⣿⣿⣿⣿⣇⢄⠀⠀⢄⠀⠀⠀⢄⢕⠀⣼⣿⣿⣿⣿⣿⡿⢕⢕⢕⣼⢏⢕⢿⣿⡇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⣿⣿⢏⣵⣿⢟⢕⢕⢕⢕⠕⠀⠀⠀⠀⠀⠀⠀⠀⢸⣿⣿⣿⢕⢕⢕⢸⣿⣿⣿⢇⢕⢕⡳⡇⢕⢕⢕⣾⢕⢕⢕⢕⢕⢕⢕⢜⢿⣿⣕⢕⣿⣿⣿⣿⣿⣿⣽⢝⢇⠃⠑⠕⢕⢕⢕⢕⠕⢐⣁⣼⣿⣿⣿⣿⣿⣿⣿⣿⣿⣿⣿⣿⣿⣿⣿⣿⣿⣿⣿⣿⣿⣿⣿⣿⣿⣿⣿⣿⡕⢕⢀⠀⢀⢀⢄⢕⣕⣱⣿⣿⣿⣿⣿⡿⢕⢕⢕⣼⢏⢕⢕⢸⣿⡇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⢟⣱⣿⡿⢇⢕⢕⢞⢕⢕⠀⠀⠀⠀⠀⠀⠀⠀⠀⢜⣿⣿⡏⢕⢕⢕⣿⣿⣿⡟⢕⢘⢰⣽⡇⢕⢕⡜⣽⢕⢕⢕⢕⢕⢕⢕⢕⢕⢻⣿⠠⣿⣿⣿⣿⣿⣿⣿⣿⣗⡧⣄⣐⣴⣰⣴⣶⣾⣿⣿⣿⣿⣿⣿⣿⣿⣿⣿⣿⣿⣿⣿⣿⣿⣿⣿⣿⣿⣿⣿⣿⣿⣿⣿⣿⣿⣿⣿⣿⣿⣵⣕⠕⠕⠕⠀⢄⠞⢟⢹⣿⣿⣿⣿⢇⢕⢕⣼⢏⢕⡕⢕⢸⣿⡇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⣿⡿⢫⣾⣿⢟⢕⢕⢕⡜⢕⢕⠁⠀⠀⠀⠀⠀⠀⠀⠀⠀⠀⣿⣿⢕⢕⢕⢜⣿⣿⣿⢕⢕⢅⢸⣿⣇⢕⢕⡖⢸⡇⢕⢕⢕⢕⢕⢕⢕⢕⢕⢝⢘⣿⣿⣿⣿⡿⣿⣿⣿⠚⢿⢿⠿⢿⣿⣿⣿⣿⣿⣿⣿⣿⣿⣿⣿⣿⣿⣿⣿⣿⣿⣿⣿⣿⣿⣿⣿⣿⣿⣿⣿⣿⣿⣿⣿⣿⣿⣿⣿⣿⣿⣿⣿⣷⣶⣶⢔⣕⢣⢾⣿⣿⣿⢇⢕⠕⡼⢇⢕⢕⢕⢕⠐⣿⡇⣵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⣿⢟⣵⣿⢟⢕⢕⢕⢱⢎⢕⢕⢕⠀⠀⠀⠀⠀⠀⠀⠀⠀⠀⠀⣿⡏⢕⢕⢕⠮⡹⡝⢇⢕⢕⢕⢸⣿⣿⢕⢕⠈⠛⡇⢕⢕⢕⢕⢕⢕⢕⢕⢕⢕⢕⢿⣿⣿⣿⢇⢔⢕⢕⢅⢕⢕⢔⠔⢔⠔⠠⣭⣿⣿⣿⣿⣿⣿⣿⣿⣿⣿⣿⣿⣿⣿⣿⣿⣿⣿⣿⣿⣿⣿⣿⣿⣿⣿⣿⣿⣿⣿⣿⣿⣿⣿⣟⡿⢽⢱⠮⢕⢕⠿⣿⡿⢇⢕⢕⢜⢕⢕⠕⢕⡇⢕⢸⣿⡇⣿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⣱⣾⢟⢕⢕⢕⢕⡵⢇⢕⢕⢕⢱⡇⡀⠀⠀⠀⠀⠀⠀⠀⠀⠀⢹⢕⢕⢕⢕⢜⠱⢎⢕⢕⢕⢕⡟⣿⣿⢕⢕⢕⢼⣿⢕⢕⢕⢕⢕⢠⡇⢕⢕⢕⢕⣿⣿⣿⣧⢕⢕⢕⢕⢕⢕⢕⢕⢕⢕⢕⢕⢔⠔⣿⣿⣿⣿⣿⣿⣿⣿⣿⣿⣿⣿⣿⣿⣿⣿⣿⣿⣿⣿⣟⠻⣿⣿⣿⣿⣿⣿⣿⣿⣿⣿⣿⣿⢕⢕⢔⠜⠕⢔⡣⡞⢕⢕⢕⢕⢕⢇⢕⢸⢕⡇⢕⢜⣿⡇⠁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⠕⣵⡿⢕⢕⢑⢕⢱⣞⢕⢕⢕⢕⢱⣽⣟⡳⢴⣄⣄⡀⢀⢀⣠⣄⣄⡎⢕⢕⢕⢕⢕⢌⢕⢕⢕⢕⢔⡿⡼⡷⢕⢕⢕⢕⢿⡕⢕⢕⢕⢕⢸⡧⢕⢕⢕⢕⢸⣿⣿⣿⣶⣕⠑⢕⢕⠕⢕⠕⠑⣡⣥⣥⣤⣶⣿⣿⣿⣿⣿⣿⣿⣿⣿⣿⣿⣿⣿⣿⣿⣿⣿⣿⣿⣿⣿⣷⣿⣿⣿⣿⣿⣿⣿⣿⣿⣿⣿⣿⣷⡕⢕⢔⢇⢆⢜⢕⣱⡗⢕⢕⢇⢕⢕⡎⢕⡇⢕⢕⣿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⢣⡾⢏⢕⢕⡕⢕⣵⢟⢕⢕⢕⢕⢱⣿⣿⣿⣿⣷⣮⣝⡻⢿⣿⣿⣿⣿⢕⢕⢜⢕⢜⢕⢕⢕⢕⢔⢕⢸⣾⣿⣿⢕⢕⢕⢕⣘⣇⢕⢕⢕⢕⢜⢕⢕⢕⢕⢕⢕⢻⣿⣿⣿⣿⣿⣶⣶⣶⣿⣿⣿⣿⣿⣿⣿⣿⣿⣿⣿⣿⣿⣿⣿⣿⣿⣿⣿⣿⣿⣿⣿⣿⣿⣿⣿⣿⣿⣿⣿⣿⣿⣿⣿⣿⣿⣿⣿⣿⣿⣿⣿⣕⣔⢔⢇⢕⣱⣼⣿⢕⢕⢕⢕⢕⢱⠇⢕⢇⢕⢕⣿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⡿⣱⡟⢕⢕⣱⡞⢕⣼⢟⢕⢕⢕⢕⢱⣿⣿⣿⣿⣿⣿⣿⣿⣿⣷⣎⢿⣿⢇⢕⢕⢕⢕⢕⢕⢕⢕⢕⢕⢕⢸⣿⣿⣿⢕⢕⢕⢕⠱⣿⡕⢕⢕⢕⢕⢕⢕⢕⢕⢕⢕⢜⢿⣿⣿⣿⣿⣿⣿⣿⣿⣿⣿⣿⣿⣿⣿⣿⣿⣿⣿⣿⣿⣿⣿⣿⣿⣿⣿⣿⣿⣿⣿⣿⣿⣿⣿⣿⣿⣿⣿⣿⣿⣿⣿⣿⣿⣿⣿⣿⣿⣿⣿⣿⣿⣵⣷⣿⣿⡿⢕⢕⢕⢕⢕⢕⣼⢴⢕⢷⢕⢕⢸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⢜⢝⢍⢝⢍⢝⢍⢍⢝⢝⢝⢝⢜⢏⢝⢎⢝⣱⢏⢕⠕⠵⢟⢕⣾⡟⢕⢕⢕⢕⢕⢝⢝⢟⢻⠿⣿⣿⣿⣿⣿⣿⣿⣷⡝⢕⢕⡇⢕⢕⢔⢕⢕⢕⢕⢕⢕⢸⣿⣿⣼⢕⢕⢕⢕⢜⢞⣧⢕⢕⢕⢅⠕⢑⢕⢕⢕⢕⢕⢔⢿⣿⣿⣿⣿⣿⣿⣿⣿⣿⣿⣿⣿⣿⣿⣿⣿⣿⣿⣿⣿⣿⣿⣿⣿⣿⣿⣿⣿⣿⣿⣿⣿⣿⣿⣿⣿⣿⣿⣿⣿⣿⣿⣿⣿⣿⣿⣿⣿⣿⣿⣿⣿⣿⡿⢫⢕⢕⢕⢕⢕⢕⢕⣿⢕⢕⢸⢕⢕⢸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⠁⣱⢏⢕⠑⠀⠀⢰⣾⡟⢕⢕⢕⢕⢕⢕⢕⢕⢕⢕⢕⢕⢝⢟⢿⣿⣿⣿⣿⢇⢑⣾⠕⢕⢕⢕⢕⢕⢕⢕⢕⢕⢥⣿⣿⡏⢕⢕⢕⢕⢕⠦⡻⣇⢕⢕⢕⠅⢕⢕⢕⢕⢕⢕⢕⢕⠿⣿⣿⣿⣿⣿⣿⣿⣿⣿⣿⣿⣿⣿⣿⣿⣿⣿⣿⣿⣿⣿⣿⣿⣿⣿⣿⣿⣿⣿⣿⣿⣿⣿⣿⣿⣿⣿⣿⣿⣿⣿⣿⣿⣿⣿⣿⣿⣿⣿⣿⣿⣯⣵⢎⢕⢕⢕⢕⢕⢕⢸⣇⢕⢕⢕⡇⢕⠜⡇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⣱⢇⢕⠁⠀⠀⢄⣾⣿⢕⢕⢕⢕⢕⢕⢕⢕⢕⢕⢕⢕⢕⢕⢕⢕⢕⢍⢻⢇⢱⣾⡏⢕⢕⢕⢕⢕⢕⢕⢕⢕⢕⡕⣿⣾⡇⢕⢕⢕⢕⢕⢜⢎⣿⡕⢕⢕⢔⢕⢕⢕⢕⢕⢕⢕⢕⢕⢻⣿⣿⣿⣿⣿⣿⣿⣿⣿⣿⣿⣿⣿⣿⣿⣿⣿⣿⣿⣿⣿⣿⣿⡿⢟⢟⢟⢝⢝⢝⢙⠝⢻⢿⣿⣿⣿⣿⣿⣿⣿⣿⣿⣿⣿⣿⣿⣿⣿⣿⡿⢇⢕⢕⢕⢕⢕⢕⢕⣾⣿⢕⢕⢕⠕⢕⢕⡇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⠁⢀⠔⣱⢇⢕⠀⠀⠀⠀⣼⣿⢇⢕⢕⢕⢕⢕⢕⢕⢕⢕⢕⢕⢕⢕⢕⢕⢕⢕⢕⢕⢱⣿⣿⢕⢕⢕⢕⢕⢕⢕⢕⢕⢕⢕⠕⢰⣿⣷⢕⢕⢕⢕⢕⢕⢔⢞⣿⡕⢕⢕⠕⢕⢕⢕⢕⢕⢑⢅⢕⢕⢜⢿⣿⣿⣿⣿⣿⣿⣿⣿⣿⣿⣿⣿⣿⣿⣿⣿⣿⣿⢟⠏⠕⠕⢕⢕⢕⢕⢕⢕⢕⢕⢕⢕⢝⣿⣿⣿⣿⣿⣿⣿⣿⣿⣿⣿⣿⣿⡿⢏⢕⢕⢕⢕⢕⢕⢕⢕⢡⢇⡇⢕⠕⢕⢜⢕⢕⡇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⠀⢔⢕⢱⢇⠕⠀⠀⠀⠀⢱⣿⣿⢕⢕⢕⢕⢕⢕⢕⢕⢕⢕⢕⢕⢕⢕⢕⢕⢕⢕⢕⣵⣿⣿⡏⢔⢕⢕⢕⢕⢕⢕⢕⢕⢕⢕⢕⢕⣽⣿⡇⢕⢕⢕⢕⢕⢕⢔⢼⣷⡕⢕⢕⢕⢕⢕⢕⢅⢕⢕⢕⢕⢕⢕⢜⢻⢿⣿⣿⣿⣿⣿⣿⣿⣿⣿⣿⣿⣿⣿⣿⣿⣷⣷⣷⣧⣵⣑⣕⣵⣕⣐⣔⣵⣵⣵⣷⣿⣿⣿⣿⣿⣿⣿⣿⣿⣿⣿⡿⢏⢕⢕⢕⢕⢕⢕⢕⢕⢕⢕⣼⢸⡇⢕⢔⢕⢕⢕⢕⡇⠀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⢔⡏⢕⠀⠀⠀⠀⠀⣾⣿⢇⢕⢕⢕⣕⣕⡕⢕⢕⢕⢕⢕⢕⢕⢕⢕⢕⢕⢕⣾⣿⣿⣿⢇⢕⢕⢕⢕⠕⢕⢕⢕⢕⢕⢕⢕⢕⢜⣿⣧⡕⢕⢕⢕⢕⢕⢕⢕⠝⢿⣇⢕⢔⢕⢕⢄⢕⢕⢕⢕⢕⢕⢕⢕⢕⢕⢝⢻⢿⣿⣿⣿⣿⣿⣿⣿⣿⣿⣿⣿⣿⣿⣿⣿⣿⣿⣿⣿⣿⣿⣿⣿⣿⣿⣿⣿⣿⣿⣿⣿⣿⣿⣿⣿⢿⢟⢕⢕⢕⢕⢕⢕⢕⢕⢕⢕⢕⢕⢱⡇⣾⣿⢕⢕⢕⢕⢕⢕⢕⢀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⣿⣫⢇⢀⢕⢕⢑⡜⢕⠀⠀⠀⠀⠀⢱⣿⡟⢕⢕⢕⢱⣿⣿⣿⣷⣷⣵⣕⣑⢕⢕⢕⢕⢕⣡⣿⣿⣿⣿⣿⠕⢕⢕⢕⢕⢕⢕⢕⢕⢕⢕⢕⢕⢕⢕⢹⣿⡇⢕⢕⢕⢕⢕⢕⢕⢕⢌⢙⣧⡕⢅⢔⢕⢕⢕⢕⢕⢕⢕⢕⢕⢕⢕⢕⢕⢕⢝⢟⢿⣿⣿⣿⣿⣿⣿⣿⣿⣿⣿⣿⣿⣿⣿⣿⣿⣿⣿⣿⣿⣿⣿⣿⣿⣿⣿⣿⣿⡿⢟⢏⢕⢕⢕⢕⢕⢕⢕⢕⢕⢕⢕⢕⢕⢕⢕⣼⢕⣿⣿⡇⢕⢕⢕⢕⢕⢕⠱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⠏⢄⢕⢕⢕⠱⢕⢄⠀⠀⠀⠀⠀⢸⣿⢇⢕⢕⢕⣿⣿⣿⣿⣿⣿⣿⣿⣿⣿⣿⢗⣱⣾⣿⣿⣿⡿⢟⢕⢔⢕⢕⢕⠑⢕⢕⢕⢕⢕⢕⢕⢕⢕⢕⢕⠹⣿⢕⢕⢕⢕⢕⢕⢕⠑⢕⢕⢜⢻⣕⢕⢕⢕⢕⢕⢕⢕⢕⢕⢕⢕⢕⢕⢕⢕⢕⢕⢕⢜⢝⢻⢿⣿⣿⣿⣿⣿⣿⣿⣿⣿⣿⣿⣿⣿⣿⣿⣿⣿⣿⣿⣿⡿⢟⢏⢕⢕⢕⢕⢔⢕⢕⢕⢕⢕⢕⢕⢕⢕⢕⢕⢕⢕⠕⡏⢸⢻⣿⡇⢕⢕⢕⢕⢕⢕⢕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⠀⢕⢕⢕⢀⢇⢁⠑⠀⠀⠀⠀⠀⢾⣿⢕⢕⢕⣸⣿⣿⣿⣿⣿⣿⣿⣿⣿⡿⢇⣾⣿⣿⣿⡿⢟⢕⢕⠕⢕⢕⢕⢑⢕⢕⢕⢕⢕⢕⢕⢕⢕⢕⠕⢕⢕⢹⣧⢕⢕⢕⢕⢕⢕⢀⢕⠕⢔⢕⢌⢗⢕⢕⢕⢕⢕⢕⢕⢕⢕⢕⢕⢕⢕⢕⢕⢕⢕⢕⢕⢕⢕⢔⢝⢻⢿⣿⣿⣿⣿⣿⣿⣿⣿⣿⣿⣿⣿⢿⢟⢝⢕⢕⢕⢕⢕⢕⢕⢕⢕⢕⢕⢕⢕⢕⢕⢕⢕⢕⢕⢕⢕⢕⢰⢕⢕⢸⣿⡇⢕⢕⢕⢁⢕⢕⢕⢕⢸⣿⣿⡇⢕⢕⢸⣿⣿⣿⢕⢕⢕⢕⢕⢕⢿⢿⢿⢿⢿⢿⢿⢿⣿⣿⢕⢕⢕⢕⢕⢕⢕⢕⢕⢕⢕⢕⢕⢕⢕⢕⢕⢕⢕⢕⢅⢑⠕⢕⢕⢕⢕⢕⢕⢕⢕⢕⢕⢕⢕⢕⢕⢕⢕⢕⢕⢕⢕⢕⢕⢕⢕⢕⢕⢕⢕⢕⢕⠀</a:t>
            </a:r>
            <a:br/>
            <a:r>
              <a:t>⣿⣿⣿⣿⣿⣿⣿⣿⣿⣿⣿⣿⣿⡇⢕⢕⢕⢕⢸⠕⢕⠀⠀⠀⠀⠀⠀⢸⣯⢕⢕⢕⣿⣿⣿⣿⣿⣿⣿⣿⣿⢟⣱⣿⣿⣿⡿⢏⢕⢕⢕⢕⠀⢕⢕⢕⠑⢕⢕⢕⢕⢕⢕⢕⢕⢕⠕⢀⢕⢕⢕⢹⣇⢕⢕⢕⢕⢕⢕⢕⢕⢕⢕⢕⢕⢕⢕⢕⢕⠕⢕⢕⢕⢕⢕⢕⢕⢕⢕⢕⢕⢕⢕⢕⢕⢕⢕⢕⢕⢕⢕⢝⢻⠿⣿⣿⣿⡿⢟⢏⢝⢕⢕⢕⢕⢕⢕⢕⢕⢕⢕⢕⢅⢕⢕⢕⢕⢕⢕⢕⢕⢕⢕⢕⡕⢕⢕⢇⢕⢕⢕⣿⡇⢕⢕⢕⢕⠕⢕⠕⢸⢸⣿⣿⡇⢕⢕⢸⣿⣿⣿⢕⢕⢕⢕⢕⢕⢕⢕⢕⢕⢕⢕⢕⢸⣿⣿⢕⢕⢕⢕⢕⢕⢕⢕⢕⢕⢕⢕⢕⢕⢕⢕⢕⢕⢕⢕⢕⢕⢕⢔⢅⢑⠕⢕⢕⢕⢕⢕⢕⢕⢕⢕⢕⢕⢕⢕⢕⢕⢕⢕⢕⢕⢕⢕⢕⢕⢕⢕⢕⠀</a:t>
            </a:r>
            <a:br/>
            <a:r>
              <a:t>⣿⣿⣿⣿⣿⣿⣿⣿⣿⣿⣿⣿⣿⡇⠕⠑⠕⠁⡕⠀⠑⠀⠀⠀⠀⠀⠀⢸⡇⢕⢕⢸⣿⣿⣿⣿⣿⣿⣿⡿⢏⣾⣿⣿⡿⢏⢕⢕⢕⢕⢕⢕⠀⢕⢕⠑⢕⢕⢕⢕⢕⢕⢕⢕⠕⢅⢕⢕⢕⢕⢕⢅⢻⣇⢕⢕⢕⢕⠁⢕⢕⢕⢕⢕⢕⠕⠑⠁⠀⢔⢕⢕⢕⢕⢕⢕⢕⢕⢕⢕⢕⢕⢕⢕⢕⢕⢕⢕⢕⢕⢕⢕⢕⢕⠕⠕⢕⢕⢕⢔⢕⢕⢕⢕⢕⢕⢕⢕⢕⢕⢕⢕⢕⢕⢕⢕⢕⢕⢕⢕⢕⢕⢕⣼⡇⢕⢕⢕⢕⢕⢕⢸⡇⢕⢕⢕⢅⢄⢕⠀⢕⢸⣿⣿⡇⢕⢕⢸⣿⣿⣿⢕⢕⢕⢕⢕⢕⢕⢕⢕⢕⢕⢕⢕⢸⣿⣿⢕⢕⢕⢕⢕⢕⢕⢕⢕⢕⢕⢕⢕⢕⢕⢕⢕⢕⢕⢕⢕⢕⢕⢕⢕⢕⢕⢔⢑⠕⢕⢕⢕⢕⢕⢕⢕⢕⢕⢕⢕⢕⢕⢕⢕⢕⢕⢕⢕⢕⢕⢕⢕⠀</a:t>
            </a:r>
            <a:br/>
            <a:r>
              <a:t>⣿⣿⣿⣿⣿⣿⣿⣿⣿⣿⣿⡿⢟⢅⠁⠀⠀⠀⠕⠀⠀⠀⠀⠀⠀⠀⠀⢜⣇⢕⢕⣸⣿⣿⣿⣿⣿⣿⡟⣱⣿⣿⡿⢟⢕⢕⢕⢕⢕⢕⢕⢕⢄⢕⢕⠀⢕⢕⢕⢕⢕⠕⢑⢔⢕⢕⢕⢕⢕⢕⢕⢕⢕⢝⣕⢕⢕⢕⢕⢕⢕⠕⠑⠁⠀⠀⠀⠀⢔⢕⢕⢕⢕⢕⢕⢕⢕⢕⢕⢕⢕⢕⢕⢕⢕⢕⢕⢕⢕⢕⢕⢕⢕⡕⠀⠀⠀⠁⠑⢕⢕⢕⢕⢕⢕⢕⢕⢕⢕⢕⢕⢕⢕⢕⢕⢕⢕⢕⢕⢕⢕⢕⡰⡝⡇⢕⢱⡇⢕⢕⢕⢕⢕⢕⢕⢕⢕⢕⢕⢕⢕⢇⣿⣿⡇⢕⢕⢸⣿⣿⣿⢕⢕⢕⢕⢕⢕⢕⣾⣿⢕⢕⢕⢕⢸⣿⣿⢕⢕⢕⢕⢕⢕⢕⢕⢕⢕⢕⢕⢕⢕⢕⢕⠁⠑⠕⢕⢕⢕⢕⢕⢕⢕⢕⢕⢕⢕⢁⢕⢕⢕⢕⢕⢕⢕⢕⢕⢕⢕⢕⢕⢕⢕⢕⢕⢕⢕⢕⢕⢕⠀</a:t>
            </a:r>
            <a:br/>
            <a:r>
              <a:t>⣿⣿⣿⣿⣿⣿⣿⣿⣿⣿⢏⢕⢕⢕⠀⠀⠀⠔⠀⠀⠀⠀⠀⠀⠀⠀⢄⣿⡹⢕⢕⣿⣿⣿⣿⣿⣿⢏⣵⣿⣿⡟⢕⢕⢕⢕⢕⢕⢕⢕⢕⢕⢀⢕⢕⢕⢕⢕⢕⢕⢅⢕⢕⢕⢕⢕⢕⢕⢕⢕⢕⢕⢕⢕⠜⢕⢕⢕⢕⠁⠀⠀⠀⠀⠀⠀⠀⠀⢕⢕⢕⢕⢕⢕⢕⢕⢕⢕⢕⢕⢕⢕⢕⢕⢕⢕⢕⢕⢕⢕⢕⢕⣵⠑⠀⠀⠀⠀⠀⠀⠁⠑⠕⢕⢕⢕⢕⢕⢕⢕⢕⢕⢕⢕⢕⢕⢕⢕⢕⢕⢕⢱⢘⡕⠕⢕⣿⡇⢕⢕⢕⢕⢕⢑⢕⢕⢕⢕⠀⢕⢕⢕⣿⣿⡇⢕⢕⢸⣿⣿⣿⢕⢕⢕⢕⢕⢕⢕⢹⣿⡕⢕⢕⢕⢸⣿⣿⢕⢕⢕⢕⢕⢕⢕⢕⢕⢕⢕⢕⢕⢕⠕⠀⠀⠀⠀⠀⢕⢕⢕⢕⢜⢇⢕⢕⢕⠕⢔⢕⢕⢕⢕⢕⢕⢕⢕⢕⢕⢕⢕⢕⢕⢕⢕⢕⢕⢕⢕⢕⢕⠀</a:t>
            </a:r>
            <a:br/>
            <a:r>
              <a:t>⣿⣿⣿⣿⣿⣿⣿⣿⢟⣱⡇⢕⢕⢕⢔⠀⠀⠀⠀⠀⠀⠀⠀⠀⠀⠀⣼⣿⣧⢫⡕⣿⣿⣿⣿⡿⢱⣾⣿⣿⢏⢕⢕⢕⢕⢕⢕⢕⢕⢕⢕⢕⢕⠁⢕⠁⢕⢕⢕⢕⢕⢕⢕⢕⢕⢕⢕⢕⢕⢕⡕⡇⢔⣷⡕⢕⢕⢕⢕⢀⠀⠀⠀⠀⠀⠀⠀⠐⢕⢕⢕⢕⢕⢕⢕⢕⢕⢕⢕⢕⢕⢕⠕⣕⣕⣕⣕⣕⣕⣱⣷⣿⡏⢔⠀⠀⠀⠀⠀⠀⠀⠀⠀⠁⠕⢕⢕⢕⢕⢕⢕⢕⢕⢕⢕⢕⢕⢕⢕⢕⢕⢕⠄⢇⢕⣾⣿⢇⢕⢕⢕⢕⢕⢕⢕⢕⢕⢕⠀⢕⢕⢕⣿⣿⡇⢕⢕⢸⣿⣿⣿⢕⢕⢕⢕⢕⢕⢕⢸⣿⡇⢕⢕⢕⢸⣿⣿⢕⢕⢕⢕⢕⢕⢕⢕⢕⢕⢕⢕⢕⠑⠀⠀⠀⠀⠀⢔⢕⢕⢕⢕⢕⠑⠕⠕⢁⢕⢕⢕⢕⢕⢕⢕⢕⢕⢕⢕⢕⢕⢕⢕⢕⢕⢕⢕⢕⢕⢕⢕⢕⠀</a:t>
            </a:r>
            <a:br/>
            <a:r>
              <a:t>⣿⣿⣿⣿⣿⣿⡿⣫⣾⣿⣧⢕⢕⢕⢕⠀⠀⠀⠀⠀⠀⠀⠀⠀⠀⢱⣿⣿⣿⣷⣷⢸⣿⣿⢏⣵⣿⣿⡿⢕⢕⢕⢕⢕⢕⢕⢕⢕⢕⢕⢕⢕⣕⣕⢕⢄⣷⣷⣾⣿⣷⣧⣵⣕⢕⢕⢕⢕⢕⢕⠑⡱⢕⢻⣿⣧⢕⢕⢕⢕⠀⠀⠀⠀⠀⠀⠀⢀⢕⢕⢕⢕⢕⢕⢕⢕⢕⢕⢕⢕⣵⣾⣿⣿⣿⣿⣿⣿⣿⣿⣿⣿⢇⢕⠀⠀⠀⠀⠀⠀⠀⠀⠀⠀⠀⠑⢕⢕⢕⢕⢕⢕⢕⢕⢕⢕⢕⢕⢕⢕⢕⢕⢕⢕⢘⣿⡿⢕⢕⢕⢕⢕⢕⢕⢕⢌⠀⢕⠔⢕⢕⢕⢹⣿⡇⢕⢕⢸⣿⣿⣿⢕⢕⢕⢕⢕⢕⢕⢕⣿⣷⢕⢕⢕⢸⣿⣿⢕⢕⢕⢕⢕⢕⢕⢕⢕⢕⢕⢕⠑⠀⠀⠀⠀⠀⠀⠕⢕⠱⢕⠕⠁⠀⠀⢔⢕⢕⢕⢕⢕⢕⢕⢕⢕⢕⢕⢕⢕⢕⢕⢕⢕⢕⢕⢕⢕⢕⢕⢕⢕⠀</a:t>
            </a:r>
            <a:br/>
            <a:r>
              <a:t>⣿⣿⣿⣿⣿⡿⣱⣿⣿⣿⣿⢕⢕⢕⢕⢔⠀⠀⠀⠀⠀⠀⠀⠀⢀⣾⣿⣿⣿⣿⣿⣧⣿⢏⣼⣿⣿⢟⢕⢕⢕⢕⢕⢕⢕⢕⢕⢕⢕⣱⣷⣿⣿⣿⣕⢕⢹⣿⣿⣿⣿⣿⣿⣿⢇⢕⢕⢕⢑⠜⢗⣿⡕⢸⣿⣿⣿⡧⡕⢕⢀⠀⠀⠀⠀⠀⠀⢕⢕⢕⢕⢕⢕⢕⢕⢕⢕⢕⣡⣿⣿⣿⣿⣿⣿⣿⣿⣿⣿⣿⣿⡿⢕⢕⢀⠀⠀⠀⠀⠀⠀⠀⠀⠀⠀⠀⠕⢕⢕⢕⢕⢕⢕⢕⢕⢕⢕⢕⢕⢕⢕⢕⢑⠌⠜⢿⡇⢕⢕⢕⢕⢕⢕⢕⢕⢕⢕⠕⡕⢕⢕⢕⣾⣿⡇⢕⢕⢸⣿⣿⣿⢕⢕⢕⢕⢕⢕⢕⢕⢿⣿⢕⢕⢕⢸⣿⣿⢕⢕⢕⢕⢕⢕⢕⢕⢕⢕⢕⠁⠀⠀⠀⠀⠀⠀⠀⠀⠁⠁⠁⠀⠀⠀⢔⢕⢕⢕⢕⢕⢕⢕⢕⢕⢕⢕⢕⢕⢕⢕⢕⢕⢕⢕⢕⢕⢕⢕⢕⢕⢕⠀</a:t>
            </a:r>
            <a:br/>
            <a:r>
              <a:t>⣿⣿⣿⣿⣿⣱⣿⣿⣿⣿⣿⡇⢕⢕⢕⢕⠀⠀⠀⠀⠀⠀⠀⠀⣸⣿⣿⣿⣿⣿⣿⣿⢏⣼⣿⣿⢏⢕⢕⢕⢕⢕⢕⢕⢕⢕⢕⣱⣿⣿⣿⣿⣿⣿⣿⣧⢕⢻⣿⣿⣿⣿⣿⣿⡇⢕⢕⢕⢕⢱⣼⣿⡇⢕⣿⣿⣿⣿⡳⢕⢕⠔⠀⠀⠀⠀⠀⢕⢕⢕⢕⢕⢕⢕⢕⢕⢱⣾⣿⣿⣿⣿⣿⣿⣿⣿⣿⣿⣿⣿⣿⡇⢕⢕⢕⠀⠀⠀⠀⠀⠀⠀⠀⠀⠀⠀⠀⢕⢕⢕⢕⢕⢕⢕⢕⢕⢕⢕⢕⢕⢕⢕⢜⢕⢕⢚⢕⢕⢕⢕⢕⢕⢕⢕⢕⢕⡇⢱⡇⢕⢕⢸⣿⣿⡇⢕⢕⢸⣿⣿⣿⢕⢕⢕⠕⣑⣱⣥⣵⣷⣷⣧⣵⣵⣟⣟⢿⢕⢕⢕⢕⢕⢕⢕⢕⢕⢕⠀⠀⠀⠀⠀⠀⠀⠀⠀⠀⠀⠀⠀⠀⢀⢕⢕⢕⢕⢕⢕⢕⢕⢕⢕⢕⢕⢕⢕⢕⢕⢕⢕⢕⢕⢕⢕⢕⢕⢕⢕⢕⢕⠀</a:t>
            </a:r>
            <a:br/>
            <a:r>
              <a:t>⣿⣿⣿⣿⢣⣿⣿⣿⣿⣿⣿⣧⢕⢕⢕⢕⢕⠀⠀⠀⠀⠀⠀⢰⣿⣿⣿⣿⣿⣿⣿⢇⣾⣿⡿⢕⢕⢕⢕⢕⢕⢕⢕⢕⢕⢕⣾⣿⣿⣿⣿⣿⣿⣿⣿⣿⣷⣜⣿⣿⣿⣿⣿⣿⡇⢕⢕⢕⢕⠸⣿⣿⣧⢕⢸⣿⣿⣿⣽⣧⢕⠀⠀⠀⠀⠀⠀⢕⢕⢕⢕⢕⢕⢕⢕⢱⣿⣿⣿⣿⣿⣿⣿⣿⣿⣿⣿⣿⣿⣿⣿⢕⢕⢕⢕⠀⠀⠀⠀⠀⠀⠀⠀⠀⠀⠀⠀⢕⢕⢕⢕⢕⢕⢕⢕⢕⢕⢕⢕⢕⢕⢕⢕⢕⢕⠑⠁⠀⠀⠀⠀⠁⢕⢕⢕⢱⣧⣾⡇⢕⢕⢸⣿⣿⡇⢕⢕⢸⣿⣿⣿⢕⠕⢅⢕⢕⢝⢟⢟⢻⢿⣿⣿⣿⣿⣿⣿⣷⣵⡕⢕⢕⢕⢕⢕⠕⠀⠀⠀⠀⠀⠁⢕⢕⢕⢄⠀⠀⠀⠀⢄⢕⢕⢕⢕⢕⢕⢕⢕⢕⢕⢕⢕⢕⢕⢕⢕⢕⢕⢕⢕⢕⢕⢕⢕⢕⢕⢕⢕⢕⠀</a:t>
            </a:r>
            <a:br/>
            <a:r>
              <a:t>⣿⣿⣿⣇⣿⣿⣿⣿⣿⣿⣿⣿⢕⢕⢕⢕⢕⢄⠀⠀⠀⠀⣰⣿⣿⣿⣿⣿⣿⣿⢣⣿⣿⢟⢕⢕⢕⢕⢕⢕⢕⢕⢕⢕⣱⣿⣿⣿⣿⣿⣿⣿⣿⣿⣿⣿⣿⣿⣿⣿⣿⣿⣿⣿⡇⢕⢕⢕⢕⢔⣿⣿⣿⢕⢕⣿⣿⣿⣿⣿⡕⢕⠀⠀⠀⠀⠀⢕⢕⢕⢕⢕⢕⠑⣴⣿⣿⣿⣿⣿⣿⣿⣿⣿⣿⣿⣿⣿⣿⣿⣿⢕⢕⢕⢕⠀⠀⠀⠀⠀⠀⠀⠀⠀⠀⠀⠀⠀⢕⢕⢕⢕⢕⢕⢕⢕⢕⢕⢕⢕⢕⢕⢕⢕⠀⢄⢔⢕⢕⢕⠀⠀⠁⢕⢱⡎⣿⣿⡇⠕⢑⢘⢏⢍⢕⢔⢔⢔⢔⢔⠔⢄⢕⢕⢕⢕⢕⢕⢕⢕⢕⢜⢝⢻⢿⣿⣿⣿⣿⣿⣷⣵⡕⢕⠑⠀⠀⠀⠀⠀⠀⠀⠁⠑⠑⠑⠀⠀⠀⢔⢕⢕⢕⢕⢕⢕⢕⢕⢕⢕⢕⢕⢕⢕⢕⢕⢕⢕⢕⢕⢕⢕⢕⢕⢕⢕⢕⢕⢕⢕⠀</a:t>
            </a:r>
            <a:br/>
            <a:r>
              <a:t>⣿⣿⣿⣿⢹⣿⣿⣿⣿⣿⣿⣿⢕⢕⢕⢕⢕⢕⢔⠀⠀⠀⠀⠀⠀⠀⠀⠁⠉⠁⠚⠻⢏⢕⢕⢕⢕⢕⢕⢕⢕⢕⢕⣾⣿⣿⣿⣿⣿⣿⣿⣿⣿⣿⣿⣿⣿⣿⣿⣿⣿⣿⣿⣿⢕⢕⢕⢕⢕⢕⣿⣿⣿⡇⢕⢸⣿⣿⣿⣿⣇⢕⢀⠀⠀⠀⠀⠀⢕⢕⢕⢕⢕⣼⣿⣿⣿⣿⣿⣿⣿⣿⣿⣿⣿⣿⣿⣿⣿⡟⢕⢕⢕⢕⢕⠀⠀⠀⠀⠀⠀⠀⠀⠀⠀⠀⠀⠀⢕⢕⢕⢕⢕⢕⢕⢕⢕⢕⢕⠕⠁⠁⠁⠑⠀⠑⠕⢕⢕⠑⠀⠀⠀⠀⢕⢻⡜⢍⢔⢕⢕⢕⢕⢕⢕⢕⢕⢕⢕⢕⢕⢕⢕⢕⢕⢕⢕⢕⢕⢕⢕⢕⢕⢕⢕⢝⢟⢿⣿⣿⣿⣿⣿⣷⣅⡐⠀⠀⠀⠀⠀⠀⠀⠀⠀⠀⠀⠀⢔⢕⢕⢕⢕⢕⢕⢕⢕⢕⢕⢕⢕⢕⢕⢕⢕⢕⢕⢕⢕⢕⢕⢕⢕⢕⢕⢕⢕⢕⢕⢕⠀</a:t>
            </a:r>
            <a:br/>
            <a:r>
              <a:t>⣿⣿⣿⣿⢸⣿⣿⣿⣿⣿⣿⣿⡕⢕⢕⢕⢕⢕⢕⠁⠀⠀⠀⠀⠀⠀⠀⠀⠀⠀⠀⠀⠀⠁⠁⠑⠕⢕⢕⢕⢕⢕⣾⣿⣿⣿⣿⣿⣿⣿⣿⣿⣿⣿⣿⣿⣿⣿⣿⣿⣿⣿⣿⡷⢕⢕⢕⢕⢕⢕⢹⣿⣿⣇⢕⢕⢻⣿⣿⡷⡷⡕⢕⠀⠀⠀⠀⠀⢕⢕⢕⡕⢱⣿⣿⣿⣿⣿⣿⣿⣿⣿⣿⣿⣿⣿⣿⣿⣿⢕⢕⢕⢕⢕⢕⠀⠀⠀⠀⠀⠀⠀⠀⠀⠀⠀⠀⠀⢕⢕⢕⢕⢕⢕⢕⢕⢕⢕⢕⠀⢀⣴⡔⢔⢀⠀⠀⠀⠀⢀⣴⣾⡇⠀⢑⢕⢷⢁⢕⢕⢕⢕⢕⢕⢕⢕⢕⢕⢕⢕⢕⢕⢕⢕⢕⢕⢕⢕⢕⢕⢕⢕⢕⢕⢕⢕⢕⢕⢜⢝⢿⣿⣿⣿⣿⣿⣷⣔⡔⢔⢔⠀⠀⠀⠀⠀⢀⢕⢕⢕⢕⢕⢕⢕⢕⢕⢕⢕⢕⢕⢕⢕⢕⢕⢕⢕⢕⢕⢕⢕⢕⢕⢕⢕⢕⢕⢕⢕⢕⢕⠀</a:t>
            </a:r>
            <a:br/>
            <a:r>
              <a:t>⣿⣿⣿⣿⢸⣿⣿⣿⣿⣿⣿⣿⡇⢕⢕⢕⢕⢕⢕⠀⠀⠀⠀⠀⠀⠀⠀⠀⠀⠀⠀⠀⠀⠀⠀⠀⠀⠀⠁⠑⠕⣾⣿⣿⣿⣿⣿⣿⣿⣿⣿⣿⣿⣿⣿⣿⣿⣿⣿⣿⡇⣿⣿⡇⢕⢕⢕⢕⢕⢕⢸⣿⣿⣿⢕⢕⢜⣿⣿⣿⡝⡳⢕⢔⠀⠀⠀⠀⢕⢕⢕⢱⣤⣿⣿⣿⣿⣿⣿⣿⣿⣿⣿⣿⣿⣿⣿⣿⡇⢕⢕⢕⢕⢕⠕⠀⠀⠀⠀⠀⠀⠀⠀⠀⠀⠀⠀⠀⠀⢕⢕⢕⢕⢕⢕⢕⢕⢕⢕⠀⠑⣿⣿⣷⡖⠁⠀⠀⠀⠘⠻⣿⡇⠀⠀⢕⢜⢧⢑⢕⢕⢕⢕⢕⢕⢕⢕⢕⢕⢕⢕⢕⢕⢕⢕⢕⠕⠑⢕⢕⢕⢕⢕⢕⢕⢕⢕⢕⢕⢕⢕⢜⢝⢿⣿⣿⣿⣿⣿⣧⡕⠕⠀⠀⠀⢄⢕⢕⢕⢕⢕⢕⢕⢕⢕⢕⢕⢕⢕⢕⢕⢕⢕⢕⢕⢕⢕⢕⢕⢕⢕⢕⢕⢕⢕⢕⢕⢕⢕⢕⠀</a:t>
            </a:r>
            <a:br/>
            <a:r>
              <a:t>⢻⣿⣿⣿⢸⣿⣿⣿⣿⣿⣿⣿⡇⢕⢕⢕⢕⢕⢕⠀⠀⠀⠀⠀⠀⠀⠀⠀⠀⠀⠀⠀⠀⠀⠀⠀⠀⠀⠀⠀⠀⠀⠈⠙⠻⢿⣿⣿⣿⣿⣿⣿⣿⣿⣿⣿⣿⣿⣿⣿⢕⣿⣻⡧⢕⢕⢕⢕⢕⢕⢕⢿⣿⣿⡇⢕⢕⢜⣿⣿⡎⢜⡅⣕⢄⠀⠀⠀⠀⠑⢱⢻⣿⣿⣿⣿⣿⣿⣿⣿⣿⣿⣿⣿⣿⣿⣿⣏⣗⠑⠕⠕⢱⢕⠀⠀⠀⠀⠀⠀⠀⠀⠀⠀⠀⠀⠀⠀⠀⢕⢕⢕⢕⢕⢕⢕⢕⢕⢕⢄⠀⠸⡽⠏⠀⠀⢄⢕⢔⢀⠀⠈⠇⠀⠀⢕⢕⢜⢇⠕⢕⢕⢕⢕⢕⢕⢕⢕⢕⢕⢕⢕⢕⢕⠕⠑⠀⠀⠀⠑⢕⢕⢕⢕⢕⢕⢕⢕⢕⢕⢕⢕⢕⢕⢜⢻⣿⣿⣿⣿⣿⣷⣄⢀⢔⢕⢕⢕⢕⢕⢕⢕⢕⢕⢕⢕⢕⢕⢕⢕⢕⢕⢕⢕⢕⢕⢕⢕⢕⢕⢕⢕⢕⢕⢕⢕⢕⢕⢕⢕⠀</a:t>
            </a:r>
            <a:br/>
            <a:r>
              <a:t>⠀⠹⣿⣿⡜⣿⣿⣿⣿⣿⣿⣿⡇⢕⢕⢕⢕⢕⢕⠀⠀⠀⠀⠀⠀⠀⠀⠀⠀⠀⠀⠀⠀⠀⠀⠀⠀⠀⠀⠀⠀⠀⠀⠀⠀⠀⠈⠙⠿⣿⣿⣿⣿⣿⣿⣿⣿⣿⣿⣷⡸⣷⣿⣷⢕⢕⢕⢕⢕⢕⢕⢸⣿⣿⣿⢕⢕⡕⢜⣿⣷⢑⢕⢀⠕⢀⠀⠀⠀⢱⣿⣿⣿⣿⣿⣿⣿⣿⣿⣿⣿⣿⣿⣿⣿⣿⣿⣿⣿⣿⣿⣿⣿⡎⠀⠀⠀⠀⠀⠀⠀⠀⠀⠀⠀⠀⠀⠀⠀⢕⢕⢕⢕⢕⢕⢕⢕⢕⢕⢕⣄⠀⠀⢄⢔⠀⢕⢕⢕⢕⢄⠀⢀⢄⢄⢕⢕⢕⢜⡇⠕⢕⢕⢕⢕⢕⢕⢕⢕⠕⠑⠑⠁⠀⠀⠀⠀⠀⠀⠀⠀⢕⢕⢕⢕⢕⢕⢕⢕⢕⢕⢕⢕⢕⢕⢕⢜⢝⢿⣿⣿⣿⣿⣷⣕⢕⢕⢕⢕⢕⢕⢕⢕⢕⢕⢕⢕⢕⢕⢕⢕⢕⢕⢕⢕⢕⢕⢕⢕⢕⢕⢕⢕⢕⢕⢕⢕⢕⢕⢕⠀</a:t>
            </a:r>
            <a:br/>
            <a:r>
              <a:t>⠀⠀⠘⢿⣷⢹⣿⣿⣿⣿⣿⣿⢏⢕⢕⢕⢕⠕⠁⠀⠀⠀⠀⠀⠀⠀⠀⠀⠀⠀⠀⠀⠀⠀⠀⠀⠀⠀⠀⠀⠀⠀⠀⠀⠀⠀⠀⠀⠀⠁⠙⠻⢿⣿⣿⣿⣿⣿⣿⣿⣿⣿⣿⣿⢕⢕⢕⢕⢕⢕⢕⢕⢻⣿⢻⣇⢕⢿⡕⢜⢿⣇⠕⢱⢇⠃⠀⠀⠀⠀⢿⣿⣿⣿⣿⣿⣿⣿⣿⣿⣿⣿⣿⣿⣿⣿⣿⣿⣿⣿⣿⣿⣿⠁⠀⠀⠀⠀⠀⠀⠀⠀⠀⠀⠀⠀⠀⠀⠀⠀⢕⢕⢕⢕⢕⢕⢕⢕⢕⢰⣾⣿⡏⢕⢕⢀⠀⠑⠑⠑⠘⠀⢘⣿⡕⢕⢕⢕⢕⢹⡔⢕⢕⠕⠕⠑⠑⠁⠀⠀⠀⠀⠀⠀⠀⠀⠀⠀⠀⠀⢕⢕⢕⢕⢱⣕⠕⢕⢕⢕⢕⢕⢕⢕⢕⢕⢕⢕⢔⢝⣿⣿⣿⣿⣿⣷⣕⢕⢕⢕⢕⢕⢕⢕⢕⢕⢕⢕⢕⢕⢕⢕⢕⢕⢕⢕⢕⢕⢕⢕⢕⢕⢕⢕⢕⢕⢕⢕⢕⢕⠀</a:t>
            </a:r>
            <a:br/>
            <a:r>
              <a:t>⠀⠀⠀⠘⢻⡧⠝⣿⣿⣿⡿⢇⢕⢕⢕⢕⠑⠀⠀⠀⠀⠀⠀⠀⠀⠀⠀⠀⠀⠀⠀⠀⢀⢀⠀⠀⠀⠀⠀⠀⠀⠀⠀⠀⠀⠀⠀⠀⠀⠀⠀⠀⠀⠙⠻⢿⣿⣿⣿⣿⣿⣿⣿⣷⣕⢕⢕⢕⢕⢕⢕⢕⢜⣿⡏⣿⡕⢕⣿⣇⢕⢛⣇⢕⢑⢜⢵⠀⠀⠀⠈⢿⣿⣿⣿⣿⣿⣿⣿⣿⣿⣿⣿⣿⣿⣿⣿⣿⣿⣿⣿⢏⢕⠀⠀⠀⠀⠀⠀⠀⠀⠀⠀⠀⠀⠀⠀⠀⠀⠀⢕⢕⢕⢕⢕⢕⢕⢕⢑⣿⣷⣿⢇⢕⢕⢕⢔⢔⢄⣤⢄⢠⡸⣿⡇⢕⢕⢕⢕⢕⢹⡔⠀⠀⠀⠀⠀⠀⠀⠀⠀⠀⠀⠀⠀⠀⠀⢀⢄⢕⢕⢕⢕⢕⢸⠑⠀⠁⠑⢕⢕⢕⢕⢕⢕⢕⢕⢕⢕⢕⢜⢻⣿⣿⣿⣿⣿⣧⡕⢕⢕⢕⢕⢕⢕⢕⢕⢕⢕⢕⢕⢕⢕⢕⢕⢕⢕⢕⢕⢕⢕⢕⢕⢕⢕⢕⢕⢕⢕⢕⠀</a:t>
            </a:r>
            <a:br/>
            <a:r>
              <a:t>⠀⠀⠀⠀⠁⠀⠀⠑⢜⢔⢕⢕⢕⢕⢕⢕⠀⠀⠀⠀⠀⠀⠀⠀⠀⠀⠀⠀⠀⢄⢔⢕⠕⠑⠀⠀⠀⠀⠀⠀⠀⠀⠀⠀⠀⠀⠀⠀⠀⠀⠀⠀⠀⠀⠀⠁⠝⢿⣿⣿⣿⣿⣿⣿⣷⢕⢕⢕⢕⢕⢕⢕⠀⢸⣷⢸⣧⢕⢜⣿⣧⡕⢻⣇⢕⠕⢕⠕⠀⠀⠀⢜⢟⣿⣿⣿⣿⣿⣿⣿⣿⣿⣿⣿⣿⣿⣿⣿⣿⣿⢏⢕⠀⠀⠀⠀⠀⠀⠀⠀⠀⠀⠀⠀⠀⠀⠀⠀⠀⠀⠁⢕⢕⢕⢕⢕⢕⢕⣸⣿⣿⣽⢕⢕⢕⢕⢕⢕⢕⢻⣇⢸⣇⢻⡇⢕⢕⢕⢕⢕⢕⢹⡄⠀⠀⠀⠀⠀⠀⠀⠀⠀⠀⢀⢄⢔⢕⢕⢕⢕⢕⢕⢕⢕⠁⠀⠀⠀⠀⠀⠑⠕⢕⢕⢕⢕⢕⢕⢕⢕⢕⢕⢝⢿⣿⣿⣿⡟⢕⢕⢕⢕⢕⢕⢕⢕⢕⢕⢕⢕⢕⢕⢕⢕⢕⢕⢕⢕⢕⢕⢕⢕⢕⢕⢕⢕⢕⢕⢕⢕⠀</a:t>
            </a:r>
            <a:br/>
            <a:r>
              <a:t>⢔⠀⠀⠀⢀⢔⠀⠀⠁⠑⠕⢕⢕⢕⢕⢕⠀⠀⠀⠀⠀⠀⠀⠀⠀⠀⢀⢔⢕⢕⠕⠁⠀⠀⠀⠀⠀⠀⠀⠀⠀⠀⠀⠀⠀⠀⠀⠀⠀⠀⠀⠀⠀⠀⠀⠀⠀⠀⠙⢿⣿⣿⣿⣿⣿⢕⢕⢕⢕⢕⢕⠀⠀⠀⢹⡇⢻⡇⢕⢹⣿⣷⣕⢻⡕⢕⢕⢕⢕⠀⠀⠀⢱⣹⣿⣿⣿⣿⣿⣿⣿⣿⣿⣿⣿⣿⣿⣿⣿⣿⢵⠃⠀⠀⠀⠀⠀⠀⠀⠀⠀⠀⠀⠀⠀⠀⠀⠀⠀⠀⠀⢕⢕⢕⢕⢕⢕⢑⣿⣿⣿⢏⢕⢕⢕⢕⢕⢕⢕⢕⢿⡇⢿⢸⡇⢕⢕⢕⢕⢕⢕⢕⢹⡄⠀⢀⢀⢀⢄⢔⢆⢕⢕⢕⢕⢕⢕⢕⢕⢕⢕⢕⠕⠀⠀⠀⠀⠀⠀⢕⢕⢕⢁⠕⢕⢕⢕⢕⢕⢕⢕⢕⠕⠔⢻⣿⡿⢕⢕⢕⢕⢕⢕⢕⢕⢕⢕⢕⢕⢕⢕⢕⢕⢕⢕⢕⢕⢕⢕⢕⢕⢕⢕⢕⢕⢕⢕⢕⢕⢕⠀</a:t>
            </a:r>
            <a:br/>
            <a:r>
              <a:t>⠑⠀⢔⢕⢕⢕⢕⢀⠀⠀⠀⠀⠑⠕⢕⢕⠀⠀⠀⠀⠀⠀⠀⠀⢀⢔⢕⠕⠑⠀⠀⠀⠀⠀⠀⠀⠀⠀⢄⢄⢄⠄⠀⠀⠀⠀⠀⠀⠀⠀⠀⠀⠀⠀⠀⠀⠀⠀⠀⠀⠹⣿⣿⣿⣿⡇⢕⢕⢕⢕⢕⠀⠀⠀⠁⢳⢜⢿⡕⢕⢜⢿⣿⣧⣽⡕⢱⡕⢑⡣⠀⠀⠑⣺⣿⣿⣿⣿⣿⣿⣿⣿⣿⣿⣿⣿⣿⣿⣿⣗⢕⠀⠀⠀⠀⠀⠀⠀⠀⠀⠀⠀⠀⠀⠀⠀⠀⠀⠀⠀⠀⢕⢕⢕⢕⢕⢕⣼⣿⡿⡇⢕⢕⣵⡇⢕⢕⢕⢕⢕⢕⢙⣜⢇⡇⢕⢕⢕⢕⢕⢕⢕⢕⢷⡅⢕⢕⢕⢕⢕⢕⠕⠕⠑⠑⠑⠑⠑⢕⢕⢕⠁⠀⠀⠀⠀⠀⠀⠀⠑⠕⠑⠑⠀⠁⠕⢕⢕⠕⠑⠁⠀⠀⠀⠁⠉⠕⢕⢕⢕⢕⢕⢕⢕⢕⢕⢕⢕⢕⢕⢕⢕⢕⢕⢕⢕⢕⢕⢕⢕⢕⢕⢕⢕⢕⢕⢕⢕⢕⢕⠀</a:t>
            </a:r>
            <a:br/>
            <a:r>
              <a:t>⠀⠀⠑⠑⠑⠑⠑⠑⠐⠀⠀⠀⠀⠀⠀⠑⠀⠀⠀⠀⠀⠀⠀⠐⠑⠑⠁⠀⠀⠀⠀⠀⠀⠀⠀⠀⠐⠑⠑⠑⠀⠀⠀⠀⠀⠀⠀⠀⠀⠀⠀⠀⠀⠀⠀⠀⠀⠀⠀⠀⠀⠈⠛⠛⠛⠛⠑⠑⠑⠑⠑⠀⠀⠀⠀⠑⠃⠘⠃⠑⠘⠘⠛⠛⠛⠛⠑⠑⠚⠚⠃⠀⠀⠘⠛⠛⠛⠛⠛⠛⠛⠛⠛⠛⠛⠛⠛⠛⠛⠃⠁⠀⠀⠀⠀⠀⠀⠀⠀⠀⠀⠀⠀⠀⠀⠀⠀⠀⠀⠀⠀⠑⠑⠑⠑⠑⠒⠛⠑⠁⠑⠚⠛⠛⠛⠑⠑⠑⠑⠑⠑⠑⠘⠃⠓⠑⠑⠑⠑⠑⠑⠑⠑⠘⠛⠑⠑⠑⠁⠀⠀⠀⠀⠀⠀⠀⠀⠐⠑⠑⠀⠐⠀⠀⠀⠀⠀⠀⠀⠀⠀⠀⠀⠀⠀⠐⠑⠑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⡿⡱⢿⣿⣿⣿⣿⢟⣼⣿⣿⣿⣿⣿⢇⢕⣰⣿⣟⣾⡿⢋⣾⣿⣿⣿⣿⣿⣿⣿⣿⣿⣿⠿⢏⢸⣿⣿⢞⣿⣿⣿⣿⣿⣿⣿⢕⣿⣿⣿⣿⣿⣿⣿⣿⣿⣿⣿⣿⣿⣿⣿⣿⣿⣿⣿⣿⣿⣿⣿⣿⣿⣿⣷⢜⢿⣿⣿⢕⢕⢕⢕⢕⢕⢻⣿⣿⣿⣿⣿⣿⡇⢕⢕⢕⢕⢕⢕⢕⢕⢕⢕⢕⢕⢕⢕⢕⢕⢕⢕⣕⣵⣷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⡟⡱⢇⣾⣿⣿⣿⢏⣾⣿⣿⣿⣿⣿⢇⢕⢱⣿⢟⣾⡿⣱⣾⣿⣿⣿⣿⣿⣿⣿⣿⣿⣿⠏⢁⢕⣿⣿⡟⢄⣿⣿⣿⣿⢟⣿⡟⢕⣿⣿⣿⣿⣿⣿⣿⣿⣿⣿⣿⣿⣿⣿⣿⣿⣿⣿⣿⣿⣿⣿⣿⣿⣿⣿⣿⡇⢜⣿⡏⢕⢕⢕⢕⢕⢕⢸⣿⣿⣿⣿⣿⣿⣿⢕⢕⠕⢕⢕⢕⢕⢕⢕⢕⢕⢕⢕⢕⢕⢕⢕⢜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⡿⡱⢕⡞⣾⣿⣿⢏⣾⣿⣿⣿⣿⡿⢕⢕⣱⣟⣏⣾⣿⣻⣿⣿⣿⣿⣿⣿⣿⣿⣿⣿⣿⢏⢕⢕⢅⣿⣿⡇⢠⡿⢏⢕⢕⣼⣿⡗⢕⢻⣿⣿⣿⣿⣿⣿⣿⣿⣿⣿⣿⣿⣿⣿⣿⣿⣿⣿⣿⣿⣿⣿⣿⣿⣿⣿⣿⢕⢸⢇⢕⢕⢕⢕⢕⢕⢸⣿⣿⣿⣿⣿⢽⡟⢕⢕⢔⢄⠁⢕⢕⢕⢕⢕⢕⢕⢕⢕⢕⢕⢕⢱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⡿⢕⢕⡾⣼⣿⣿⢏⣾⣿⣿⣿⣿⣿⢕⢕⢱⣟⢏⣾⣿⣿⣿⣿⣿⣿⣿⣿⣿⣿⣿⣿⣿⢏⢕⢕⡕⢸⣿⣿⡧⢕⢕⢕⣱⣿⣿⣿⡇⢕⢕⢝⢻⣿⣿⣿⣿⣿⣿⣿⣿⣿⣿⣿⣿⣿⣿⣿⣿⣿⣿⣿⣿⣿⣿⣿⣿⣿⡇⢕⢕⢕⢕⢕⢕⢕⢕⣾⣿⣿⣿⣿⣿⢸⡇⢕⠑⠁⠁⠑⢕⢵⣵⢕⢕⠕⠕⠕⠕⢕⢕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⢱⢱⡿⢡⣿⣿⢏⣾⣿⣿⣿⣿⣿⢇⢕⢑⢵⡏⣼⣿⣿⣿⣿⣿⣿⣿⣿⣿⣿⣿⣿⡿⢇⢕⢕⢕⢕⢸⣿⢟⢕⢕⢕⣵⣿⣿⣿⣿⡇⢕⢕⢱⣿⣿⣿⣿⣿⣿⣿⣿⣿⣿⣿⣿⣿⣿⣿⣿⣿⣿⣿⣿⣿⣿⣿⣿⣿⣿⡇⢕⢕⢕⢕⢕⢕⢕⢕⣿⣿⣿⣿⣿⣿⢸⢇⢕⢕⢀⠀⠀⢑⢜⢻⣧⢱⢷⢱⣵⢜⣇⣵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⢇⢕⢺⢕⢼⣿⡟⣼⣿⣿⣿⣿⣿⢇⢕⢕⡕⡆⣸⣿⣿⣿⣿⣿⣿⣿⣿⣿⣿⣿⣿⣿⢇⢕⢕⢕⢕⢕⢸⢕⢕⣕⣱⣾⣿⣿⣿⣿⣿⢇⢕⠕⣾⣿⣿⣿⣿⣿⣿⣿⣿⣿⣿⣿⣿⣿⣿⣿⣿⣿⣿⣿⣿⣿⣿⣿⣿⣿⣿⡇⢕⢕⢕⢕⢕⢕⢕⢸⣿⣿⣿⣿⣿⡏⢜⢕⢕⢕⢜⢕⢄⢅⢀⠑⢜⢔⠕⢜⢿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⢿⢿⡟⢟⢟⢟⢿⣿⡏⢕⢕⢕⢑⣿⢏⢱⣿⣿⣿⣿⣿⡟⢕⠕⡎⢜⢑⣿⣿⣿⣿⣿⣿⣿⣿⣿⣿⣿⣿⡿⢕⢕⢕⢕⢕⢕⢕⢱⣾⣿⣿⣿⣿⣿⣿⣿⣿⣿⢕⢕⢸⣿⣿⣿⣿⣿⣿⣿⣿⣿⣿⣿⣿⣿⣿⣿⣿⣿⣿⣿⣿⣿⣿⣿⣿⣿⣿⣿⣷⢕⢕⠕⢕⢕⢕⢕⣿⣿⣿⢿⠟⢝⠕⠁⢕⢕⢕⢕⢅⠕⢕⢕⢕⢄⢁⢕⢕⢕⢕⢜⢟⢟⢟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⢿⣟⢝⢝⣏⣽⡷⣞⣵⣷⣻⡇⣅⢣⢜⢕⢕⢕⢕⢅⢱⢇⣿⣿⣿⣿⣿⣿⢕⢕⡜⡕⢎⣼⣿⣿⣿⣿⣿⣿⣿⣿⣿⣿⣿⡿⢕⢕⢕⢕⢕⢕⢕⢕⢸⢟⢝⣱⣿⣿⣿⣿⣿⣿⡟⢕⢕⣿⣿⣿⣿⣿⣿⣿⣿⣿⣿⣿⣿⣿⣿⣿⣿⣿⣿⣿⣿⣿⣿⣿⣿⣿⣿⣿⣿⣿⢕⢑⠕⢔⠅⢅⢅⠅⢕⢔⠑⠑⠁⠀⢄⢕⢕⢕⢕⢕⢕⢕⢔⠕⢕⢕⢜⢣⢕⡝⢇⢕⢕⢕⢕⢝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⣣⣾⣿⡇⢮⢝⢕⣥⣷⣵⣝⢝⢝⢕⢕⢕⢕⢕⢕⢕⢜⢕⣾⣿⣿⣿⣿⣿⡇⢕⢕⢕⡕⢱⣿⣿⣿⣿⣿⣿⣿⣿⣿⣿⣿⣿⢇⢕⢕⢕⢕⢕⢸⢕⢕⢕⢑⣵⡿⢟⢿⢿⣿⣿⣿⢇⢕⢥⣿⣿⣿⣿⣿⣿⣿⣿⣿⣿⣿⣿⣿⣿⣿⣿⣿⣿⣿⣿⣿⣿⣿⣿⣿⣿⣿⣿⣿⢕⢕⠁⠄⠄⠕⢕⢕⢕⠕⢔⠀⠀⢄⢕⢕⣰⢄⡁⠕⢕⢕⢕⠐⠑⢕⢕⢕⢕⢑⢅⢕⢅⢕⢕⢕⢜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⢕⣿⣿⣿⣿⡕⢱⢻⢿⣿⣿⣿⣷⣧⡕⢕⢕⢕⢕⢕⢕⠜⢱⣿⣿⣿⣿⣿⣿⢕⢕⢕⢕⢕⣾⣿⣿⣿⣿⣿⣿⣿⣿⣿⣿⣿⢇⢕⢕⢕⢕⢕⢕⣾⡇⢕⡕⢹⣿⡇⢕⢕⢕⢹⣿⢏⢕⠕⣼⣿⣿⣿⣿⢏⣿⣿⣿⣿⣿⣿⣿⣿⣿⣿⣿⣿⣿⣿⣿⣿⣿⣿⣿⣿⣿⣿⢹⣿⢕⢕⠀⠀⠀⠁⠀⠀⠁⠀⠀⠀⢄⢕⢕⢕⣯⢸⣿⢕⢄⢑⢕⢕⢅⢑⢕⢕⢕⢕⢕⢔⢕⢕⢕⢕⢱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⡟⢱⣵⡜⢝⢟⢏⢕⢕⢕⢕⢕⢔⢜⢏⢝⢕⢕⢕⢕⢕⢕⢕⢕⣼⣿⣿⣿⢹⣿⡇⢕⢕⢕⢕⢸⣿⣿⣿⣿⣿⣿⣿⣿⣿⣿⣿⡟⢕⢕⢕⢕⢕⢕⢱⣿⡧⢕⣿⣇⣻⣇⢕⢕⢕⢕⢕⢕⢕⢕⣿⣿⣿⣿⡏⢸⣿⣿⣿⣿⣿⣿⣿⣿⣿⣿⣿⣿⣿⣿⣿⣿⣿⣿⣿⣿⣿⣿⢘⢸⢕⢕⠀⢄⢕⢕⢔⢔⢔⠀⠀⢕⢕⢕⢕⢕⢻⡇⣿⡇⢕⣷⣦⢑⢕⢕⢕⢅⢕⢕⢕⢕⢕⢕⣱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⢏⡱⣿⣿⣷⢕⢕⢕⢕⢕⢕⢕⢕⢕⢕⢕⢕⢕⢕⢕⢕⢕⢕⢕⢱⣿⣿⣿⣿⢸⣿⡇⢕⢕⢕⠕⣿⣿⣿⣿⣿⣿⣿⣿⣿⣿⣿⣿⢇⢕⢕⢕⣕⢑⢕⢸⣿⢄⣸⣿⣿⣿⣿⣵⣕⣕⣕⡕⢕⢕⢕⣻⣿⣿⣿⢕⢸⣿⣿⣿⣿⣿⣿⣿⣿⣿⣿⣿⣿⣿⣿⣿⣿⣿⣿⣿⣿⣿⣿⢕⢸⢕⢕⠀⠑⢕⢕⢕⢕⢕⢕⢔⢕⢕⢕⢑⢕⢸⡇⢿⣧⢕⢿⣿⣷⡔⢕⢕⢕⢕⢕⣱⣵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⡿⢕⢱⣇⢻⣿⣿⣷⣕⢕⢕⢕⢱⣵⣧⡕⢕⢕⢕⢕⢕⢕⢕⢕⢕⢕⢸⣿⣿⣿⡇⣿⣿⢇⢕⢕⢕⣸⣿⣿⣿⣿⣿⡿⣻⣿⣿⣿⣿⣿⡕⢕⢕⣱⡇⢕⢕⣼⡇⢕⣿⣿⣿⣿⣿⣿⣿⣿⣿⡗⢕⢕⢕⣿⣿⣿⢇⢕⣿⣿⣿⣿⣿⣿⣿⣿⣿⣿⣿⣿⣿⣿⣿⣿⣿⣿⣿⣿⣿⣿⣿⢕⢕⢕⢕⣱⣄⡀⢁⢀⣔⢕⢕⢕⢕⢕⢕⢸⢕⢸⣷⢸⣿⢕⢸⣿⣿⣿⣷⣵⣵⣷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⡟⢕⢕⣿⣿⣇⢝⣿⣿⣿⣕⢕⢕⢕⢜⢕⢝⢕⢕⢕⢕⢕⢕⢕⢕⢕⢕⣿⣿⣿⣿⡇⣿⣿⢕⢱⢕⢕⣿⣿⣿⣿⣿⣿⢇⣿⣿⣿⣿⣿⣿⣿⣥⣾⣿⡗⡜⢕⡿⢕⢸⣿⣿⣿⣿⣿⣿⣿⣿⣿⢇⢕⢕⢕⢸⣿⡟⢕⢕⣿⣿⣿⣿⣿⣿⣿⣿⣿⣿⣿⣿⣿⣿⣿⣿⣿⣿⣿⣿⣿⣿⡟⢕⢕⢕⢕⣿⣿⣿⣿⣿⣵⢕⢕⢕⢕⢕⢸⣼⡇⢜⣿⢸⣿⡇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⡿⡱⢸⢜⢻⣿⣿⣷⣜⢻⣧⣿⣷⡕⢕⢕⢕⢕⢕⢕⣕⣅⢕⢔⢔⢔⢔⢱⣿⣿⣿⣿⡇⣿⣿⠐⡅⢕⣸⣿⣿⣿⣿⣿⢇⣼⣿⣿⣿⣿⣿⣿⣿⣿⣿⣿⣕⢕⢕⢇⢕⣿⣿⣿⣿⣿⣿⣿⣿⣿⣿⡇⢕⢕⢕⣸⣿⢕⢕⢕⣿⣿⣿⣿⣿⣿⣿⣿⣿⣿⣿⣿⣿⣿⣿⣿⣿⣿⣿⣿⣿⣿⡇⢕⢕⢕⢱⣿⣿⣿⣿⣿⣿⡕⢕⢕⢕⢕⢸⣿⡇⢕⡇⣼⣿⡇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⢣⡇⢕⢅⢕⢹⣎⢹⣿⢇⢕⢟⢿⣷⡕⢕⢕⢕⣱⣿⣿⡿⢏⢕⢕⢕⢕⢸⣿⣿⣿⣿⡇⣿⣿⣼⡕⢕⣿⣿⣿⣿⣿⢏⢕⣿⣿⣿⣿⣿⣿⣿⣿⣿⣿⣿⢕⢕⢘⣕⢱⣿⣿⣿⣿⣿⣿⣿⣿⣿⣿⡇⢕⢕⢕⣿⢇⢕⢕⢕⣿⣿⣿⣿⡟⢕⣿⣿⣿⣿⣿⣿⣿⣿⣿⣿⣿⣿⣿⣿⣿⣿⢕⢕⢕⢕⢸⣿⣿⣿⣿⣿⣿⡇⢕⢕⢕⢕⢸⣿⡇⢡⡇⣿⣿⡇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⡜⣿⢸⢱⢕⢕⢜⠇⢕⢕⢕⢕⢕⢝⢕⢕⢱⣿⣿⢟⢕⢕⢕⢕⢕⢕⢕⢸⣿⣿⣿⣿⢇⣿⡟⣿⡇⣼⣿⣿⣿⣿⡟⢕⣸⣿⣿⣿⣿⣿⣿⣿⣿⣿⣿⣿⢕⢕⢀⡎⣾⣿⣿⣿⣿⣿⣿⣿⣿⣿⣿⡇⢕⢕⣸⡏⢕⢕⢕⢸⣿⣿⣿⣿⡇⢕⣿⣿⣿⣿⣿⣿⣿⣿⣿⣿⣿⣿⣿⣿⣿⡇⢕⢕⢕⢕⣿⣿⣿⣿⣿⣿⣿⣧⢕⢕⢕⢕⣼⣿⣿⢸⢇⣿⣿⡇⢸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⣧⢹⣧⢕⢜⢕⢕⢕⢕⢕⢕⢕⢕⢕⢕⢱⣿⣿⣿⢕⢕⢕⢕⢕⢕⣕⡕⣿⣿⣿⣿⣿⢕⣿⣿⡿⢱⣿⣿⣿⣿⡟⢕⠕⣿⣿⣿⣿⣿⣿⣿⣿⢏⢻⣿⢇⢕⢕⢸⢕⣿⣿⣿⣿⣿⣿⣿⣿⣿⣿⣿⢣⢕⢕⡞⢕⢕⢕⢕⢸⣿⣿⣿⣿⢕⢕⣿⣿⡟⣿⣿⣿⣿⣿⣿⣿⢿⣿⡏⣽⣿⢕⢕⢕⢕⢱⣿⣿⣿⣿⣿⣿⣿⡟⢕⢕⢕⢕⣿⣿⣿⢸⢱⣿⣿⢇⢜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⣧⡹⣷⡕⢕⢕⢕⢕⢕⢕⢕⢕⢕⢸⣧⣜⡟⢿⢕⢕⣱⣥⣾⣿⣿⢇⢿⣿⣿⣿⣿⢕⣿⣿⢕⣾⣿⣿⣿⡟⢕⢕⢸⣿⣿⣿⣿⣿⣿⣿⡿⢕⢸⡟⢕⢕⢕⡿⢸⣿⣿⣿⣿⣿⣿⣿⣿⣿⣿⡇⡱⢐⢱⢱⣕⢕⢕⢕⢸⣿⣿⣿⣿⢕⢕⣿⣿⡇⣾⣿⣿⣿⣿⣿⡿⢸⣿⡇⣿⡟⢕⢕⢕⢕⣿⣿⣿⣿⣿⣿⣿⣿⢇⢕⢕⢕⢕⣿⣿⣿⣾⢸⣿⣿⢕⢅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⣷⣜⢿⣕⢕⢕⢕⢕⢕⢕⢕⢕⢕⢍⢻⢿⣷⣷⣵⣕⡕⢕⢕⢕⢕⣿⣿⣿⣿⣿⢕⣿⣹⢱⣿⣿⣿⢟⢕⢕⢕⢸⣿⣿⣿⣿⣿⣿⣿⢇⢕⣾⢱⡇⢕⣸⡇⣵⣵⣝⣝⣝⣝⡝⢝⢝⢝⢝⠱⣗⡇⢕⢼⢗⢕⣕⢕⢸⣿⣿⣿⡇⢕⢕⢹⣿⡇⣿⣿⣿⣿⣿⣿⡇⢄⣷⢕⢜⢇⢕⢕⢕⣼⣿⣿⣿⣿⣿⣿⣿⡟⢕⢕⢕⢕⢱⣿⣿⡿⡇⣼⣿⡏⢕⢕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⣧⡕⢕⢕⢕⢕⢕⢕⢕⢕⢸⣿⡇⢕⢝⢟⢟⢿⢿⣿⣷⣷⢴⣯⣿⣿⣿⣿⢕⡹⡇⣾⣿⣿⢏⢕⢕⢕⢕⣼⣿⣿⣿⣿⣿⣿⢟⢕⢕⢇⣾⣿⢕⣽⢇⣿⣿⣿⣿⣿⣿⣿⣿⣿⣿⣿⢸⣎⡏⣼⣿⣿⣿⣿⣿⡔⣿⣿⣿⡇⢕⢕⢸⣿⡇⣼⣿⣿⣿⣿⣿⢇⢕⢇⢕⡱⢕⢕⢕⣕⣄⡝⢝⢝⢝⢟⢟⢟⢕⡕⢕⢕⢕⣸⣿⣿⣧⢕⣿⣿⡇⢕⢕⢕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⣧⣕⢕⢕⢕⢕⢕⢕⢜⢿⣿⢕⢕⢕⢕⢕⢕⢕⢜⢝⢸⣿⣿⣿⣿⡿⢕⢹⢱⣿⣿⢏⢕⢕⢕⢕⢕⣼⣿⣿⣿⣿⣿⡏⢕⢕⢕⣸⣿⣿⡇⡱⢸⣿⣿⣿⣿⣿⣿⣿⣿⣿⣿⣿⢸⡿⣼⣿⣿⣿⣿⣿⣿⣧⠜⡏⡿⡇⢕⢕⠈⣿⢟⢿⣿⣿⣿⣿⣿⢕⢕⢕⢕⢕⢕⢕⣼⣿⣿⣿⣿⣿⣿⣿⡿⠕⣵⡇⢕⢕⢕⣿⣿⣿⢝⣸⣻⣿⢱⢸⢷⢇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⣧⣕⢕⢕⢕⢕⢕⢻⣇⢕⢕⢕⢕⢿⢇⢕⢕⢸⣿⣿⣿⣿⡇⢕⢕⣾⣿⢇⢕⢕⢕⢕⢕⢕⣿⣿⣿⣿⣿⣿⢕⢕⢕⢱⣽⣽⣽⣵⡇⣱⣵⣵⣼⣽⣭⣍⣝⣙⢛⠟⠿⢸⢧⣿⣿⣿⣿⣿⣿⣿⣿⡇⢕⠕⡕⢕⣷⣿⣿⢕⣻⣿⣿⣿⣿⡿⢕⢕⢅⢕⢕⢱⣾⣿⣿⣿⣿⣿⣿⣿⡿⣡⣿⣿⢇⢕⡕⢸⢇⣿⡟⢕⡟⣸⡟⡕⣱⣵⣾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⢗⢕⠕⠁⠁⢝⢧⢕⢕⢕⡕⢕⢕⢕⢸⣿⣿⣿⣿⢇⢕⢸⣿⢇⢕⢕⢕⢕⢕⢕⢕⣿⣿⣿⣿⣿⢕⢕⢕⢕⠀⠀⠀⠀⠀⠕⠁⠉⠉⢝⠙⠛⠟⠻⢿⣿⣧⣕⢕⢕⢅⢝⢻⢿⣿⣿⣿⣿⣿⡇⢕⡕⡕⢜⣿⣿⢕⢹⣿⣿⣿⣿⡇⢕⢕⢕⢕⠵⠟⢛⢋⢝⣝⣭⣭⣭⣽⣽⣝⣟⡟⢕⢱⣿⢜⢇⢜⢇⢕⢕⢹⢇⢕⢏⢝⢕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⢟⡱⢕⢕⠀⠁⠀⣱⣷⣵⣕⢕⠜⢕⢕⢕⣼⣿⣿⣿⣿⢕⢕⣼⢇⢕⢕⢕⢕⢕⢕⢕⢅⣿⡗⢻⣿⡟⢕⢕⢕⠀⠀⢀⢀⢄⢄⢄⢄⢄⠀⠀⠀⢀⠀⠀⠀⠀⠉⠟⢷⣇⡕⢣⣜⣷⣿⣿⣿⣿⣿⣿⣿⣷⣿⣾⣜⢿⢱⢜⡝⢿⣿⣿⡇⢕⢕⢕⢕⢕⣵⡾⠿⠟⠛⠋⠝⠙⠉⠉⠉⠉⠑⠑⠛⠟⠕⢕⢕⢕⢕⢕⡎⢸⢱⢕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⣿⣿⡿⣣⡞⢕⢕⠀⠀⠀⢀⣿⣿⣿⣿⣿⡇⢕⢔⢔⣿⣿⣿⣿⡇⢕⢱⡏⢕⢕⢕⢕⢕⢕⢕⢕⢕⣿⢇⢕⣿⢇⢕⢕⢕⣕⣵⣥⣧⣥⣷⣷⠅⠃⠁⢁⠁⠁⠁⠁⠐⠔⢄⢀⠀⠘⠳⣇⢿⣿⣿⣿⣿⣿⣿⣿⣿⣿⣿⣿⣿⣿⣾⣿⣷⣼⣿⣟⣕⣵⢕⣱⠞⠋⠁⠀⢀⢀⢀⠀⠀⢄⢄⢀⠀⠀⠀⠁⠳⢇⢕⢕⢕⢕⢕⢕⢕⡇⢕⢕⢡⣥⣵⣕⣵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⣿⡿⣫⣾⢏⢕⢕⠑⠀⠀⠀⠈⣿⣿⣿⣿⣿⡇⢕⢕⢕⣿⣿⣿⣿⢇⢕⢸⢱⢕⢕⢕⢕⢕⢕⢕⢕⢕⢜⢕⢕⢜⢕⢕⢕⣸⣿⣿⣿⣿⣿⡟⢁⡀⠀⠀⠀⠀⠀⠀⠀⠀⠀⠀⢕⢔⣄⠔⣕⡟⣿⣿⣿⣿⣿⣿⣿⣿⣿⣿⣿⣿⣿⣿⣿⣿⣿⣿⣿⣿⢏⢜⠁⢀⠔⠀⠁⠀⠀⠀⠁⠐⢕⢕⢕⢕⢔⢀⠀⠀⠁⢕⢕⢕⢕⢕⢕⣼⡇⢕⠗⢳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⡿⣫⣾⡟⢕⢕⢕⠑⠀⠀⠀⠀⠀⢸⣿⣿⣿⣿⢕⢕⢕⢘⣿⣿⣿⡿⢕⢕⠔⢏⢕⢕⢕⢕⢕⢕⢕⢕⢕⢕⢕⢕⢕⢕⢕⢕⢸⣿⣿⣿⣿⣿⠕⠿⠿⠛⠀⠀⠀⠀⠀⠀⠀⠀⠀⠀⢳⣿⣷⣜⣿⣿⣿⣿⣿⣿⣿⣿⣿⣿⣿⣿⣿⣿⣿⣿⣿⣿⣿⣿⣿⡞⣡⢗⢁⠐⠀⠀⠀⠀⠀⠀⠀⠁⣿⣷⣧⣕⢕⠀⢀⢔⢕⢕⢕⢱⡇⣱⣿⢱⢌⢕⢑⢹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⡿⣫⣾⡿⢏⢕⢕⢕⠑⠀⠀⠀⠀⠀⠀⢸⣿⣿⣿⡿⢕⢕⢕⣼⣿⣿⣿⢇⢕⢁⣗⢕⢕⢕⢕⢕⢕⢕⢕⢕⢕⢕⢱⣕⡕⢕⢕⢱⣷⣿⣿⣿⣿⡏⠀⢀⠀⠀⠕⠀⠀⠀⢀⢔⠀⠀⠀⠀⣸⣿⣿⣿⣿⣿⣿⣿⣿⣿⣿⣿⣿⣿⣿⣿⣿⣿⣿⣿⣿⣿⣿⣿⣿⣷⡿⠾⠿⠗⠀⠀⠀⢀⠀⠀⠀⠀⣿⣿⣿⣿⢑⣴⣮⢕⢕⢕⢕⡾⢱⣿⣿⠐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⡿⣫⣾⣿⢟⢕⢕⢕⢕⠕⠀⠀⠀⠀⠀⠀⠀⢜⣿⣿⣿⡇⢕⢕⠕⣿⣿⣿⣿⢕⢕⢎⢮⢕⢕⢕⢕⢕⢕⢕⢕⢕⢕⢕⢜⣿⣿⣧⡕⢸⣿⣿⣿⣿⣿⣧⠀⢕⢕⠀⠀⠀⢕⠀⠁⠁⢀⢕⠐⢄⣿⣿⣿⣿⣿⣿⣿⣿⣿⣿⣿⣿⣿⣿⣿⣿⣿⣿⣿⣿⣿⣿⣿⣿⣿⣿⡇⠀⠀⠀⢀⠀⠀⠕⠀⢀⠀⢄⣿⣿⣿⣧⣿⣿⡇⢕⢕⢕⡾⢕⢸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⣿⢏⣵⣿⡟⢕⢕⡱⢇⢕⢕⠀⠀⠀⠀⠀⠀⠀⠀⠁⣿⣿⣿⢕⢕⢕⢸⣿⣾⣿⡇⢕⢑⢹⡇⢕⢕⢕⢱⢕⢕⢕⢕⢕⢕⢕⢕⢹⣿⣯⣇⢸⣿⣿⣿⣿⣿⢿⢆⢁⡕⢔⢄⢄⢀⢀⢄⢀⢕⠕⢦⣾⣿⣿⣿⣿⣿⣿⣿⣿⣿⣿⣿⣿⣿⣿⣿⣿⣿⣿⣿⣿⣿⣿⣿⣿⣿⣿⣿⢔⢄⠀⠑⠀⠀⠀⢔⢕⢀⣼⣿⣿⣿⣿⣿⢏⢕⢕⠕⣾⢇⢕⢜⣿⡇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⡟⣱⣿⣿⢟⢕⢕⢱⢇⢕⢕⠀⠀⠀⠀⠀⠀⠀⠀⠀⠀⢹⣿⡇⢕⢕⢕⣾⣿⣿⡿⢕⠕⢡⣧⡇⢕⢕⢕⣿⢕⢕⢕⢕⢕⢕⢕⢕⢕⢻⣿⣿⢜⣿⣿⣿⣿⣿⣷⡇⣕⡁⠀⠑⠑⠑⠑⢑⣕⣥⣴⣾⣿⣿⣿⣿⣿⣿⣿⣿⣿⣿⣿⣿⣿⣿⣿⣿⣿⣿⣿⣿⣿⣿⣿⣿⣿⣿⣿⣿⣧⡕⢔⢄⢔⢔⠑⠑⢗⡾⢿⣿⣿⣿⣿⡟⢕⢕⢕⡾⢇⢕⢕⢕⣿⡇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⣿⢏⣾⣿⢟⢕⢕⢕⡱⢇⢕⢕⢕⠀⠀⠀⠀⠀⠀⠀⠀⠀⠀⢸⣿⢕⢕⢕⢱⣿⣿⣿⢇⢕⢜⠼⣼⡇⢕⢕⠎⣿⡕⢕⢕⢕⢕⢕⢕⢕⢕⢕⢜⢻⡕⣿⣿⣿⣿⣿⣿⡿⣿⣷⣷⣿⣿⣿⣿⣿⣿⣿⣿⣿⣿⣿⣿⣿⣿⣿⣿⣿⣿⣿⣿⣿⣿⣿⣿⣿⣿⣿⣿⣿⣿⣿⣿⣿⣿⣿⣿⣿⣿⣿⣷⣥⣅⣅⣀⢀⢠⣥⣸⣿⣿⣿⡿⢕⢕⢕⡾⢕⢕⢕⢕⢕⣿⡇⢵⣥⣥⣥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⢟⣵⣿⢟⢕⢕⢕⢕⡞⢕⢕⢕⢕⣵⢀⠀⠀⠀⠀⠀⠀⠀⠀⠀⠁⢇⢕⢕⢕⠜⡻⣿⢟⢕⢕⠕⢰⣿⣇⢕⢕⢸⢸⡇⢕⢕⢕⢕⢕⢕⢕⢕⢕⢕⠜⣇⣿⣿⣿⡏⢻⢿⢫⡕⢗⢕⢍⠍⣙⣿⣿⡿⢿⣿⣿⣿⣿⣿⣿⣿⣿⣿⣿⣿⣿⣿⣿⣿⣿⣿⣿⣿⣿⣿⣿⣿⣿⣿⣿⣿⣿⣿⣿⣿⣿⣿⣿⣿⣛⡿⡿⢟⡹⣿⣿⣿⡟⢕⢕⢱⢏⢕⢕⢕⡇⢕⢕⣿⡇⠜⣿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⢔⣾⢟⢕⢕⢕⢕⣱⢏⢕⢕⢕⢕⣼⣿⣇⡔⠀⠀⠀⠀⠀⠀⠀⢀⠀⢕⢕⢱⢕⡔⢾⢻⢕⢕⢕⢕⣼⣿⣿⢕⢕⢌⡘⣇⢕⢕⢕⢕⢕⢱⡇⢕⢕⢕⢕⣿⣿⣿⣏⢕⢕⢕⢕⢕⢕⢕⢕⢕⢕⢕⢔⢝⠉⣿⣿⣿⣿⣿⣿⣿⣿⣿⣿⣿⣿⣿⣿⣿⣿⣿⣿⣿⣿⣿⣿⣿⣿⣿⣿⣿⣿⣿⣿⣿⣿⣿⡟⢅⢔⢜⢕⠕⢔⢝⣿⢟⢕⢕⢕⢕⢱⢕⢕⢕⡇⢕⢕⣿⡇⠀⠉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⡕⣱⡿⢏⢕⢕⢇⢕⣵⢟⢕⢕⢕⢕⣵⣮⣽⣟⢿⣦⣤⣄⣀⢀⣀⣠⣷⢔⢕⢱⢇⢜⢜⢕⢕⢕⢕⢕⢕⠸⢿⣗⢕⢕⢕⢳⣿⢕⢕⢕⢕⢕⢸⡷⢕⢕⢕⢕⢻⣿⣿⣿⠁⢕⢕⢕⢕⢕⢕⢕⢕⢕⢕⢑⢁⠡⣾⣿⣿⣿⣿⣿⣿⣿⣿⣿⣿⣿⣿⣿⣿⣿⣿⣿⣿⣷⣞⢻⣿⣿⣿⣿⣿⣿⣿⣿⣿⣿⣿⣷⣑⡕⢔⢕⠕⢕⠀⢎⢕⢕⢕⢕⢕⢕⢕⢸⢕⢇⢕⢕⢹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⢏⣵⢟⢕⢕⣱⢏⢑⣾⢇⢕⢕⢕⢕⣼⣿⣿⣿⣿⣿⣷⣽⣟⢿⣿⣿⣿⡟⢕⢕⡺⢕⢕⢅⢕⢕⢕⢑⢕⢸⢻⣸⣿⢕⢕⢕⢕⢻⡇⢕⢕⢕⢕⢜⢇⢕⢕⢕⢕⢨⣿⣿⣿⣿⣷⣑⣑⣱⣑⣕⣑⣑⣵⣵⣦⣿⣶⣿⣿⣿⣿⣿⣿⣿⣿⣿⣿⣿⣿⣿⣿⣿⣿⣿⣿⣿⣿⣿⣿⣿⣿⣿⣿⣿⣿⣿⣿⣿⣿⣿⣿⣿⠕⢀⢅⢕⢃⢕⣕⣵⢇⢕⢕⢕⢕⢕⡇⢕⢸⢕⢕⢸⡇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⢏⡼⢏⢕⢕⣾⢏⢡⣿⢇⢕⢕⢕⢕⣼⣿⣿⣿⣿⣿⣿⣿⣿⣿⣿⣮⡻⣿⢕⢕⣼⢇⢕⢕⢇⢕⢕⢕⢕⢕⢸⡾⣿⣿⢕⢕⢕⢕⡹⣧⢕⢕⢕⢕⢕⢕⢕⢕⢕⢕⢕⢹⣿⣿⣿⣿⣿⣿⣿⣿⣿⣿⣿⣿⣿⣿⣿⣿⣿⣿⣿⣿⣿⣿⣿⣿⣿⣿⣿⣿⣿⣿⣿⣿⣿⣿⣿⣿⣿⣿⣿⣿⣿⣿⣿⣿⣿⣿⣿⣿⣿⣿⣿⣿⣧⣜⢕⣑⣾⣿⡿⢕⢕⢕⢕⢕⢱⡇⢕⢸⢕⢕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⢕⢍⢝⢍⢍⢝⢝⢝⢝⠕⢝⢎⢏⢜⡼⢕⢕⠑⠟⠏⢱⣿⢗⢕⢕⢕⢕⢕⢜⢝⢝⢟⢿⣿⣿⣿⣿⣿⣿⣿⣿⡜⢕⣸⡟⢔⢕⢔⢕⢕⢕⢕⢕⠕⢡⣿⣿⣿⢕⢕⢕⢕⢜⢽⡇⢕⢕⢕⠕⠕⢕⢕⢕⢕⢕⢕⢹⣿⣿⣿⣿⣿⣿⣿⣿⣿⣿⣿⣿⣿⣿⣿⣿⣿⣿⣿⣿⣿⣿⣿⣿⣿⣿⣿⣿⣿⣿⣿⣿⣿⣿⣿⣿⣿⣿⣿⣿⣿⣿⣿⣿⣿⣿⣿⣿⣿⣿⣿⣿⣿⣿⣿⣿⢏⢕⢅⢕⢕⢕⢕⣼⢫⢕⢜⡕⢕⢔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⢁⡼⢕⢕⠁⠀⠀⢡⣿⡟⢕⢕⢕⢕⢕⢕⢕⢕⢕⢕⢕⢕⢜⢝⢻⢿⣿⣿⡟⢕⣱⣿⢇⢕⢕⡕⢕⢕⢕⢕⢕⢔⠘⣿⣿⣿⢕⢕⢕⢕⢸⢜⣷⢕⢕⢕⢔⢔⢕⢕⢕⢕⢕⢕⢕⢻⣿⣿⣿⣿⣿⣿⣿⣿⣿⣿⣿⣿⣿⣿⣿⣿⣿⣿⣿⣿⣿⣿⣿⣿⣿⣿⣿⣿⣿⣿⣿⣿⣿⣿⣿⣿⣿⣿⣿⣿⣿⣿⣿⣿⣿⣿⣿⣿⣿⣿⣿⣿⡿⢻⡕⢕⢕⢕⢕⢕⢕⠕⣿⡕⢕⢕⢇⢕⢕⡟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⣼⢕⠕⠀⠀⠀⢄⣿⣿⢇⢕⢕⢕⢕⢕⢕⢕⢕⢕⢕⢕⢕⢕⢕⢕⢕⢜⢟⢕⣼⣿⡿⢅⢕⢕⢕⢕⢕⢕⢕⢕⢕⠜⣿⣿⡿⢕⢕⢕⢕⢕⠓⣽⣇⢕⢕⢕⠑⢕⢕⢕⢕⢕⢕⢕⠕⢹⣿⣿⣿⣿⣿⣿⣿⣿⣿⣿⣿⣿⣿⣿⣿⣿⣿⣿⣿⣿⣿⣿⣿⣿⣿⣿⣿⣿⣿⣿⣿⣿⣿⣿⣿⣿⣿⣿⣿⣿⣿⣿⣿⣿⣿⣿⣿⣿⣿⣿⣿⣷⢟⢕⢕⢕⢕⢕⢕⢕⢸⣏⢇⢕⢕⠱⢕⢕⡇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⠁⢀⠄⣱⢇⠕⠀⠀⠀⠀⣸⣿⡏⢕⢕⢕⢕⢕⢕⢕⢕⢕⢕⢕⢕⢕⢕⢕⢕⢕⢕⢕⣾⣿⣿⡇⢕⢕⢕⢕⢕⢕⢕⢕⢕⢕⢕⢻⣿⣧⢕⢕⢕⢕⢕⢕⠣⢿⣇⢕⢕⢕⢕⢕⢕⢕⢕⢕⢅⢔⢕⢜⢻⣿⣿⣿⣿⣿⣿⣿⣿⣿⣿⣿⣿⣿⣿⣿⣿⣿⣿⣿⣿⣿⣿⣿⡿⢿⢿⢿⢿⢿⣿⣿⣿⣿⣿⣿⣿⣿⣿⣿⣿⣿⣿⣿⣿⣿⣿⣿⣿⡿⢏⢕⢕⢕⢕⢕⢕⢕⢕⡿⡼⢕⠑⢕⢕⢕⢕⢇⠑⢕⢔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⠀⢔⢕⢰⢇⠕⠀⠀⠀⠀⢄⣿⣿⢕⢕⢕⢕⢕⢕⢕⢕⢕⢕⢕⢕⢕⢕⢕⢕⢕⢕⣱⣾⣿⣿⣿⠕⢕⢕⢕⢕⠕⢕⢕⢕⢕⢕⢕⡌⣾⣿⢕⢕⢕⢕⢕⢕⢜⢍⣿⡕⢕⢕⢑⢕⢕⢕⢑⢄⢕⢕⢕⢕⢕⢜⢻⣿⣿⣿⣿⣿⣿⣿⣿⣿⣿⣿⣿⣿⣿⣿⣿⣿⣏⣕⣱⣕⣔⣔⣐⣴⣴⣔⣰⣕⣕⣅⣝⣿⣿⣿⣿⣿⣿⣿⣿⣿⣿⣿⣿⡿⢏⢕⢕⢕⢕⢕⢕⢕⢕⢕⢱⢧⣷⢕⢕⢕⢕⢕⢕⢕⢔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⢁⡎⢕⠀⠀⠀⠀⠀⢸⣾⡇⢕⢕⢕⣱⣕⣕⢕⢕⢕⢕⢕⢕⢕⢕⢕⢕⢕⣼⣿⣿⣿⣿⡏⢕⢕⢕⢕⢕⢕⢕⢕⢕⢕⢕⢕⢕⠽⣿⡇⢕⢕⢕⢕⢕⢕⢕⢪⣿⣕⢕⢕⢕⢕⢁⢕⢕⢕⢕⢕⢕⢕⢕⢕⢜⢝⢿⣿⣿⣿⣿⣿⣿⣿⣿⣿⣿⣿⣿⣿⣿⣿⣿⣿⣿⣿⣿⣿⣿⣿⣿⣿⣿⣿⣿⣿⣿⣿⣿⣿⣿⣿⣿⣿⣿⡿⢟⢝⢕⢕⢕⢕⢕⢕⢕⢕⢕⢕⢕⣼⢸⣿⡇⢕⢕⢕⢕⠕⢸⢕⢔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⣿⣿⢕⢄⢕⢕⢕⢸⢕⠀⠀⠀⠀⠀⠀⣼⣿⢇⢕⢕⢱⣿⣿⣿⣿⣷⣧⣵⣕⣕⢕⢕⢕⣵⣿⣿⣿⣿⣿⢏⢕⢕⢕⢕⢕⢑⢕⢕⢕⢕⢕⢕⢕⢕⢜⢿⣷⡕⢕⢕⢕⢕⢕⢕⢕⢔⢻⣧⢕⢕⢔⢕⢕⢕⢕⢕⢕⢕⢕⢕⢕⢕⢕⢕⢜⢝⢿⣿⣿⣿⣿⣿⣿⣿⣿⣿⣿⣿⣿⣿⣿⣿⣿⣿⣿⣿⣿⣿⣿⣿⣿⣿⣿⣿⣿⣿⣿⣿⣿⢿⢟⢕⢕⢕⢕⢕⢕⢕⢕⢕⢕⢕⢕⢕⢕⢡⡇⣾⣿⡇⢕⢕⢕⢕⢕⢸⢕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⢏⢄⢕⢕⢕⢀⡇⢁⠀⠀⠀⠀⠀⠀⣿⡿⢕⢕⢕⣼⣿⣿⣿⣿⣿⣿⣿⣿⣿⢟⣱⣿⣿⣿⣿⡿⢏⢕⢕⠑⢕⢕⢕⢕⢕⢕⢕⢕⢕⢕⢕⢕⢕⢕⢜⣿⣧⢕⢕⢕⢕⢕⢕⢕⢕⢕⢝⢳⡕⢕⢕⢕⢕⢕⢕⢕⢕⢕⢕⢕⢕⢕⢕⢕⢕⢕⢕⢝⢛⢿⣿⣿⣿⣿⣿⣿⣿⣿⣿⣿⣿⣿⣿⣿⣿⣿⣿⣿⣿⣿⣿⣿⣿⣿⢿⢟⢝⢕⢕⢕⢕⢕⢕⢕⢕⢕⢕⢕⢕⢕⢕⢕⢕⢕⢸⢕⢹⣿⡇⢕⢕⢕⢕⢕⢕⢕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⠑⢕⢕⢕⠕⢱⢕⠕⠀⠀⠀⠀⠀⠀⣿⡇⢕⢕⢱⣿⣿⣿⣿⣿⣿⣿⣿⡿⢏⣾⣿⣿⣿⡿⢏⢕⢕⢕⢕⢀⢕⢕⢕⢅⢕⢕⢕⢕⢕⢕⢕⢕⢕⢕⢕⢹⣿⡕⢕⢕⢕⢕⢕⢕⢕⢕⢅⢕⢝⢧⢔⢕⢕⢕⢕⢕⢕⢕⢕⢕⢕⢕⢕⢕⢕⢕⢕⢕⢕⢕⢜⢝⢿⢿⣿⣿⣿⣿⣿⣿⣿⣿⣿⣿⣿⣿⣿⣿⣿⣿⢿⢟⢝⢕⢕⢕⢕⢕⢕⢀⢕⢕⢕⢕⢕⢕⢕⢕⢕⢕⠕⢕⢕⢕⡏⢅⢕⣿⡇⢕⢕⢕⢁⢕⢕⠕⢸⢸⣿⣿⡇⢕⢕⢸⣿⣿⣿⢕⢕⢕⢕⢕⢕⢿⢿⢿⢿⢿⢿⢿⢿⣿⣿⢕⢕⢕⢕⢕⢕⢕⢕⢕⢕⢕⢕⢕⢕⢕⢕⢕⢕⢕⢅⢅⢑⠕⢕⢕⢕⢕⢕⢕⢕⢕⢕⢕⢕⢕⢕⢕⢕⢕⢕⢕⢕⢕⢕⢕⢕⢕⢕⢕⢕⢕⢕⢕⠀</a:t>
            </a:r>
            <a:br/>
            <a:r>
              <a:t>⣿⣿⣿⣿⣿⣿⣿⣿⣿⣿⣿⣿⣿⡿⢄⢕⢕⠐⠕⢜⠀⠀⠀⠀⠀⠀⠀⠀⣿⡇⢕⢕⢸⣿⣿⣿⣿⣿⣿⣿⢟⣱⣿⣿⣿⢿⢝⢕⢕⢕⢕⢕⢕⢕⢕⢕⢁⢕⢕⢕⢕⢕⢕⢕⢕⢑⢕⢕⢕⢔⢻⣷⢕⢕⢕⢕⢕⢕⢕⠄⢕⢕⢕⢕⢝⢕⢑⢕⠕⠑⢕⢕⢕⢕⢕⢕⢕⢕⢕⢕⢕⢕⢕⢕⢕⢕⢕⢕⢜⢝⢛⢿⣿⣿⣿⣿⣿⣿⣿⡿⢟⢏⢝⢕⢕⢕⢕⢕⢕⢕⢕⢕⢕⢕⢕⢕⢕⢕⢕⢕⢕⢕⢕⢕⢸⢕⢕⢱⢕⢕⢕⢸⡇⢕⢕⢕⢕⠕⢕⢀⢕⢸⣿⣿⡇⢕⢕⢸⣿⣿⣿⢕⢕⢕⢕⢕⢕⢕⢕⢕⢕⢕⢕⢕⢸⣿⣿⢕⢕⢕⢕⢕⢕⢕⢕⢕⢕⢕⢕⢕⢕⢕⢕⢕⢕⢕⢕⢕⢕⢕⢔⢅⢑⠕⢕⢕⢕⢕⢕⢕⢕⢕⢕⢕⢕⢕⢕⢕⢕⢕⢕⢕⢕⢕⢕⢕⢕⢕⢕⢕⠀</a:t>
            </a:r>
            <a:br/>
            <a:r>
              <a:t>⣿⣿⣿⣿⣿⣿⣿⣿⣿⣿⣿⣿⣿⡇⢕⢁⠀⠀⠀⢕⠕⠀⠀⠀⠀⠀⠀⠀⣸⡧⢕⢕⣾⣿⣿⣿⣿⣿⡿⢏⣼⣿⣿⡿⢏⢕⢕⢕⢕⢕⢕⢕⠕⢕⢕⢕⠁⢕⢕⢕⢕⢕⠕⢕⢔⢕⢕⢕⢕⢕⢕⢹⣧⢕⢕⢕⢕⢕⢕⢐⢕⢕⢕⢕⢕⠕⠑⠄⢀⢔⢕⢕⢕⢕⢕⢕⢕⢕⢕⢕⢕⢕⢕⢕⢕⢕⢕⢕⢕⢕⢕⢕⢜⢏⠟⢛⢏⢏⢕⢕⢕⢕⢕⢕⢕⢕⢕⢕⢕⢕⢕⢕⢑⢕⢕⢕⢕⢕⢕⢕⢕⢕⢕⢑⣷⢕⢕⡇⢕⢕⢕⢕⢇⢕⢕⢕⢕⢔⢕⢄⢕⡞⣿⣿⡇⢕⢕⢸⣿⣿⣿⢕⢕⢕⢕⢕⢕⢕⢕⢕⢕⢕⢕⢕⢸⣿⣿⢕⢕⢕⢕⢕⢕⢕⢕⢕⢕⢕⢕⢕⢕⢕⢕⢕⢕⢕⢕⢕⢕⢕⢕⢕⢕⢕⢔⢕⠕⢕⢕⢕⢕⢕⢕⢕⢕⢕⢕⢕⢕⢕⢕⢕⢕⢕⢕⢕⢕⢕⢕⢕⠀</a:t>
            </a:r>
            <a:br/>
            <a:r>
              <a:t>⣿⣿⣿⣿⣿⣿⣿⣿⣿⣿⣿⡿⢏⢅⠀⠀⠀⠀⠀⠁⠀⠀⠀⠀⠀⠀⠀⢱⣧⢷⢕⢕⣿⣿⣿⣿⣿⡟⣱⣿⣿⡿⢏⢕⢕⢕⢕⢕⢕⢕⢕⢕⠁⢕⢕⠕⢕⢕⢕⢕⢕⢅⢕⢕⢕⢕⢕⢕⠁⢕⢕⢕⢸⣧⢕⢕⢕⢕⢕⢕⢕⠑⠁⠀⠀⠀⠀⠀⢔⢕⢕⢕⢕⢕⢕⢕⢕⢕⢕⢕⢕⢕⢕⢕⢕⢕⢕⢕⢕⢕⢕⢕⢕⡕⠀⠀⠀⠁⠁⢕⢕⢕⢕⢕⢕⢕⢕⢕⢕⢕⢕⢕⢕⢕⢕⢕⢕⢕⢕⢕⢕⢕⢕⠎⡿⢕⢱⢕⢕⢕⢕⢕⢕⠕⢕⢕⢕⠅⠑⢕⢕⢕⣿⣿⡇⢕⢕⢸⣿⣿⣿⢕⢕⢕⢕⢕⢕⢕⣾⣿⢕⢕⢕⢕⢸⣿⣿⢕⢕⢕⢕⢕⢕⢕⢕⢕⢕⢕⢕⢕⢕⢕⢕⠑⠑⠕⢕⢕⢕⢕⢕⢕⢕⢕⢕⢕⢕⢅⢕⢕⢕⢕⢕⢕⢕⢕⢕⢕⢕⢕⢕⢕⢕⢕⢕⢕⢕⢕⢕⢕⠀</a:t>
            </a:r>
            <a:br/>
            <a:r>
              <a:t>⣿⣿⣿⣿⣿⣿⣿⣿⣿⣿⢏⢕⢕⢕⢀⠀⠀⠀⠀⠀⠀⠀⠀⠀⠀⠀⢄⣿⣿⡎⢧⢕⣿⣿⣿⣿⢏⣼⣿⣿⡟⢕⢕⢕⢕⢕⢕⢕⢕⢕⢕⢕⢔⢕⢕⠀⢕⢕⢕⢕⢕⢕⢕⢕⢕⢕⢕⢕⢄⢕⢕⢕⢕⢘⣇⢕⢕⢕⢕⢄⠀⠀⠀⠀⠀⠀⠀⠀⢕⢕⢕⢕⢕⢕⢕⢕⢕⢕⢕⢕⢕⢕⢕⢕⢕⢕⢕⢕⢕⢕⢕⢕⣼⠁⠀⠀⠀⠀⠀⠀⠁⠑⢕⢕⢕⢕⢕⢕⢕⢕⢕⢕⢕⢕⢕⢕⢕⢕⢕⢕⢕⢕⡸⢔⢇⢕⢕⣾⢕⢕⢕⢕⢕⢔⢕⢕⢕⠐⢀⢕⢕⢕⣿⣿⡇⢕⢕⢸⣿⣿⣿⢕⢕⢕⢕⢕⢕⢕⢹⣿⡕⢕⢕⢕⢸⣿⣿⢕⢕⢕⢕⢕⢕⢕⢕⢕⢕⢕⢕⢕⢕⢕⠑⠀⠀⠀⠀⢅⢕⢕⢕⢕⢕⢕⢕⢕⢕⢑⢕⢕⢕⢕⢕⢕⢕⢕⢕⢕⢕⢕⢕⢕⢕⢕⢕⢕⢕⢕⢕⢕⠀</a:t>
            </a:r>
            <a:br/>
            <a:r>
              <a:t>⣿⣿⣿⣿⣿⣿⣿⣿⢟⣱⡷⢕⢕⢕⢕⠀⠀⠀⠀⠀⠀⠀⠀⠀⠀⠀⣼⣿⣿⣿⣜⢇⢻⣿⡿⢱⣾⣿⣿⢏⢕⢕⢕⢕⢕⢕⢕⢕⢕⢕⢑⢅⢕⠀⢕⠀⠑⢕⢕⢕⢕⢕⢕⢕⢕⢕⢕⢕⢕⠕⢅⢅⢕⢕⢜⢇⢕⢕⢕⢕⠀⠀⠀⠀⠀⠀⠀⠐⢕⢕⢕⢕⢕⢕⢕⢕⢕⢕⢕⢕⢕⢕⢕⣕⣕⣕⣕⣕⣕⣱⣷⣿⡏⢔⠀⠀⠀⠀⠀⠀⠀⠀⠀⠁⠕⢕⢕⢕⢕⢕⢕⢕⢕⢕⢕⢕⢕⢕⢕⢕⢕⢕⢕⢕⢕⢕⣼⡏⢕⢕⢕⢕⢕⢕⢕⢅⢕⢕⢕⢕⢕⢕⣿⣿⡇⢕⢕⢸⣿⣿⣿⢕⢕⢕⢕⢕⢕⢕⢸⣿⡇⢕⢕⢕⢸⣿⣿⢕⢕⢕⢕⢕⢕⢕⢕⢕⢕⢕⢕⢕⢕⠁⠀⠀⠀⠀⢀⢕⢕⢕⢕⢕⠕⠕⢕⠕⢄⢕⢕⢕⢕⢕⢕⢕⢕⢕⢕⢕⢕⢕⢕⢕⢕⢕⢕⢕⢕⢕⢕⢕⠀</a:t>
            </a:r>
            <a:br/>
            <a:r>
              <a:t>⣿⣿⣿⣿⣿⣿⡿⣣⣾⣿⣿⢕⢕⢕⢕⢀⠀⠀⠀⠀⠀⠀⠀⠀⠀⢱⣿⣿⣿⣿⣿⣷⡜⡟⣱⣿⣿⡿⢕⢕⢕⢕⢕⢕⢕⢕⢕⢕⢕⢕⢕⢕⢕⡕⢕⢕⢱⣵⣷⣷⣧⣕⣕⢕⢕⢕⢕⢕⢕⢜⢇⡁⢇⢐⣕⢕⠃⢕⢕⢕⠀⠀⠀⠀⠀⠀⠀⢀⢕⢕⢕⢕⢕⢕⢕⢕⢕⢕⢕⢕⣵⣾⣿⣿⣿⣿⣿⣿⣿⣿⣿⣿⢇⢕⠀⠀⠀⠀⠀⠀⠀⠀⠀⠀⠀⠕⢕⢕⢕⢕⢕⢕⢕⢕⠕⢕⢕⢕⢕⢕⢕⢕⢕⡕⢕⣸⣿⢕⢕⢕⢕⢕⢕⢕⢕⢜⡇⢕⠁⢕⢕⢱⣿⣿⡇⢕⢕⢸⣿⣿⣿⢕⢕⢕⢕⢕⢕⢕⢕⣿⣷⢕⢕⢕⢸⣿⣿⢕⢕⢕⢕⢕⢕⢕⢕⢕⢕⢕⢕⠕⠀⠀⠀⠀⠀⠀⠕⢕⢕⢕⢕⠑⠀⠀⢀⢕⢕⢕⢕⢕⢕⢕⢕⢕⢕⢕⢕⢕⢕⢕⢕⢕⢕⢕⢕⢕⢕⢕⢕⢕⠀</a:t>
            </a:r>
            <a:br/>
            <a:r>
              <a:t>⣿⣿⣿⣿⣿⡿⣱⣿⣿⣿⣿⡕⢕⢕⢕⢕⠀⠀⠀⠀⠀⠀⠀⠀⢀⣾⣿⣿⣿⣿⣿⣿⢟⣰⣿⣿⢟⢕⢕⢕⢕⢕⢕⢕⢕⢕⢕⢕⢕⣱⣵⣾⣿⣿⡕⢕⢸⣿⣿⣿⣿⣿⣿⡇⢕⢕⢕⢕⢕⢕⢵⢕⣯⢕⣿⣷⣕⢕⢕⢕⢔⠀⠀⠀⠀⠀⠀⢕⢕⢕⢕⢕⢕⢕⢕⢕⢕⢕⣱⣿⣿⣿⣿⣿⣿⣿⣿⣿⣿⣿⣿⡿⢕⢕⢀⠀⠀⠀⠀⠀⠀⠀⠀⠀⠀⠀⠕⢕⢕⢕⢕⢕⢕⢕⢕⢕⢕⢕⢕⢕⢕⢕⢔⢇⠜⢿⡏⢕⢕⢕⢕⢕⢕⢕⢕⢕⢕⢕⠔⢕⢕⢸⣿⣿⡇⢕⢕⢸⣿⣿⣿⢕⢕⢕⢕⢕⢕⢕⢕⣿⣿⢕⢕⢕⢸⣿⣿⢕⢕⢕⢕⢕⢕⢕⢕⢕⢕⢕⠕⠀⠀⠀⠀⠀⠀⠀⠀⠁⠑⠑⠁⠀⠀⢄⢕⢕⢕⢕⢕⢕⢕⢕⢕⢕⢕⢕⢕⢕⢕⢕⢕⢕⢕⢕⢕⢕⢕⢕⢕⢕⠀</a:t>
            </a:r>
            <a:br/>
            <a:r>
              <a:t>⣿⣿⣿⣿⣿⢱⣿⣿⣿⣿⣿⡇⢕⢕⢕⢕⢀⠀⠀⠀⠀⠀⠀⠀⣸⣿⣿⣿⣿⣿⣿⢏⣼⣿⡿⢇⢕⢕⢕⢕⢕⢕⢕⢕⢕⢕⢕⣵⣾⣿⣿⣿⣿⣿⣿⣕⢕⢿⣿⣿⣿⣿⣿⣿⢕⢕⢕⢕⢕⢕⢇⣹⣿⢕⢹⣿⣿⣳⣕⢕⢕⠀⠀⠀⠀⠀⠀⢕⢕⢕⢕⢕⢕⢕⢕⢕⢱⣾⣿⣿⣿⣿⣿⣿⣿⣿⣿⣿⣿⣿⣿⡇⢕⢕⢕⠀⠀⠀⠀⠀⠀⠀⠀⠀⠀⠀⠀⢕⢕⢕⢕⢕⢕⢕⢕⢕⢕⢕⢕⢕⢕⢕⢜⢕⠜⢺⢕⢕⢕⢕⢕⢕⢕⢕⢕⢕⢕⠕⡕⢕⢕⢸⣿⣿⡇⢕⢕⢸⣿⣿⣿⢕⢕⢕⢕⣑⣱⣥⣵⣷⣷⣷⣵⣵⣞⣟⢿⢕⢕⢕⢕⢕⢕⢕⢕⢕⢕⠑⠀⠀⠀⠀⠀⠀⠀⠀⠀⠀⠀⠀⠀⠀⢄⢕⢕⢕⢕⢕⢕⢕⢕⢕⢕⢕⢕⢕⢕⢕⢕⢕⢕⢕⢕⢕⢕⢕⢕⢕⢕⢕⠀</a:t>
            </a:r>
            <a:br/>
            <a:r>
              <a:t>⣿⣿⣿⣿⢣⣿⣿⣿⣿⣿⣿⣿⢕⢕⢕⢕⢕⠀⠀⠀⠀⠀⠀⢰⣿⣿⣿⣿⣿⣿⢏⣾⣿⡿⢕⢕⢕⢕⢕⢕⢕⢕⢕⢕⢕⢱⣾⣿⣿⣿⣿⣿⣿⣿⣿⣿⣧⡜⣿⣿⣿⣿⣿⣿⢕⢕⢕⢕⢕⢕⢾⣿⣿⡕⢜⣿⣿⣿⣿⣵⢕⢔⠀⠀⠀⠀⠀⢕⢕⢕⢕⢕⢕⢕⢕⢱⣿⣿⣿⣿⣿⣿⣿⣿⣿⣿⣿⣿⣿⣿⣿⢇⢕⢕⢕⠀⠀⠀⠀⠀⠀⠀⠀⠀⠀⠀⠀⢕⢕⢕⢕⢕⢕⢕⢕⢕⢕⢕⢕⢕⢕⢕⢕⢕⠕⠑⠁⠀⠀⠀⠁⠑⢕⢕⢕⢕⣸⢱⡇⢕⢕⢸⣿⣿⡇⢕⢕⢸⣿⣿⣿⢕⠕⢅⢕⢕⢜⢝⢟⢻⢿⣿⣿⣿⣿⣿⣿⣷⣵⡕⢕⢕⢕⢕⢕⢕⠁⠀⠀⠀⠀⠀⢕⢕⢕⢕⠀⠀⠀⠀⠀⢔⢕⢕⢕⢕⢕⢕⢕⢕⢕⢕⢕⢕⢕⢕⢕⢕⢕⢕⢕⢕⢕⢕⢕⢕⢕⢕⢕⢕⠀</a:t>
            </a:r>
            <a:br/>
            <a:r>
              <a:t>⣿⣿⣿⣿⢸⣿⣿⣿⣿⣿⣿⣿⢕⢕⢕⢕⢕⢄⠀⠀⠀⠀⣰⣿⣿⣿⣿⣿⣿⢏⣾⣿⢟⢕⢕⢕⢕⢕⢕⢕⢕⢕⢕⢕⣱⣿⣿⣿⣿⣿⣿⣿⣿⣿⣿⣿⣿⣷⣿⣿⣿⣿⣿⣿⢕⢕⢕⢕⢕⢕⢸⣿⣿⡇⢕⢻⣿⣿⣿⣿⡇⢕⠀⠀⠀⠀⠀⠕⢕⢕⢕⢕⢕⠑⣴⣿⣿⣿⣿⣿⣿⣿⣿⣿⣿⣿⣿⣿⣿⣿⣿⢕⢕⢕⢕⠀⠀⠀⠀⠀⠀⠀⠀⠀⠀⠀⠀⠀⢕⢕⢕⢕⢕⢕⢕⢕⢕⢕⢕⢕⢕⢕⢕⢕⠀⢔⢕⢕⢕⢕⠀⠀⢕⢕⢕⢱⡸⣿⡇⠕⢑⢘⢝⢍⢕⢔⢔⢔⢔⢔⠔⢄⢕⢕⢕⢕⢕⢕⢕⢕⢕⢜⢝⢻⢿⣿⣿⣿⣿⣿⣷⣵⡕⢕⢕⠀⠀⠀⠀⠀⠀⠀⠀⠕⠕⠑⠀⠀⠀⢀⢕⢕⢕⢕⢕⢕⢕⢕⢕⢕⢕⢕⢕⢕⢕⢕⢕⢕⢕⢕⢕⢕⢕⢕⢕⢕⢕⢕⢕⢕⠀</a:t>
            </a:r>
            <a:br/>
            <a:r>
              <a:t>⣿⣿⣿⣿⢸⣿⣿⣿⣿⣿⣿⣿⡕⢕⢕⢕⢕⢕⢕⠀⠀⠁⠉⠉⠉⠉⠙⠛⠋⠼⢿⢏⢕⢕⢕⢕⢕⢕⢕⢕⢕⢕⢕⣾⣿⣿⣿⣿⣿⣿⣿⣿⣿⣿⣿⣿⣿⣿⣿⣿⣿⣿⣿⣿⢕⢕⢕⢕⢕⢕⢸⣿⣿⣧⢕⢜⣿⣿⣿⣿⡿⢕⢄⠀⠀⠀⠀⠁⢕⢕⢕⢕⢕⣼⣿⣿⣿⣿⣿⣿⣿⣿⣿⣿⣿⣿⣿⣿⣿⡿⢕⢕⢕⢕⢕⠀⠀⠀⠀⠀⠀⠀⠀⠀⠀⠀⠀⠀⢕⢕⢕⢕⢕⢕⢕⢕⢕⢕⢕⠑⠁⠁⠁⠁⠀⠕⢕⢕⢕⠁⠀⠀⠀⠁⢕⢜⣧⢁⢔⢕⢕⢕⢕⢕⢕⢕⢕⢕⢕⢕⢕⢕⢕⢕⢕⢕⢕⢕⢕⢕⢕⢕⢕⢕⢕⢜⢟⢿⣿⣿⣿⣿⣿⣷⣔⡐⠀⠀⠀⠀⠀⠀⠀⠀⠀⠀⠀⠀⢄⢕⢕⢕⢕⢕⢕⢕⢕⢕⢕⢕⢕⢕⢕⢕⢕⢕⢕⢕⢕⢕⢕⢕⢕⢕⢕⢕⢕⢕⢕⢕⠀</a:t>
            </a:r>
            <a:br/>
            <a:r>
              <a:t>⣿⣿⣿⣿⢸⣿⣿⣿⣿⣿⣿⣿⡇⢕⢕⢕⢕⢕⢕⠁⠀⠀⠀⠀⠀⠀⠀⠀⠀⠀⠀⠁⠁⠑⠕⢕⢕⢕⢕⢕⢕⢕⣾⣿⣿⣿⣿⣿⣿⣿⣿⣿⣿⣿⣿⣿⣿⣿⣿⣿⣿⣿⣿⡏⢕⢕⢕⢕⢕⢕⢘⣽⣿⣿⢕⢕⢹⣿⣿⡿⢏⡇⢕⠀⠀⠀⠀⠀⢕⢕⢕⢕⢱⣿⣿⣿⣿⣿⣿⣿⣿⣿⣿⣿⣿⣿⣿⣿⣿⢇⢕⢕⢕⢕⢕⠀⠀⠀⠀⠀⠀⠀⠀⠀⠀⠀⠀⠀⢕⢕⢕⢕⢕⢕⢕⢕⢕⢕⢕⠀⢰⣔⢔⢄⠀⠀⠀⠀⠀⢀⣠⣴⢀⠀⢕⢕⢜⣇⠕⢕⢕⢕⢕⢕⢕⢕⢕⢕⢕⢕⢕⢕⢕⢕⢕⢕⢕⢕⢕⢕⢕⢕⢕⢕⢕⢕⢕⢕⢜⢝⢿⣿⣿⣿⣿⣿⣷⣄⡄⢔⢔⢀⠀⠀⠀⠀⠀⢔⢕⢕⢕⢕⢕⢕⢕⢕⢕⢕⢕⢕⢕⢕⢕⢕⢕⢕⢕⢕⢕⢕⢕⢕⢕⢕⢕⢕⢕⢕⢕⢕⠀</a:t>
            </a:r>
            <a:br/>
            <a:r>
              <a:t>⣿⣿⣿⣿⢸⣿⣿⣿⣿⣿⣿⣿⡇⢕⢕⢕⢕⢕⠑⠀⠀⠀⠀⠀⠀⠀⠀⠀⠀⠀⠀⠀⠀⠀⠀⠀⠁⠑⠑⢕⢕⣾⣿⣿⣿⣿⣿⣿⣿⣿⣿⣿⣿⣿⣿⣿⣿⣿⣿⣿⢿⣿⣿⡇⢕⢕⢕⢕⢕⢕⢕⣿⣿⣿⡇⢕⢜⣿⣿⣷⡎⡻⣇⢕⠀⠀⠀⠀⠕⢕⢕⠁⣤⣿⣿⣿⣿⣿⣿⣿⣿⣿⣿⣿⣿⣿⣿⣿⡏⢕⢕⢕⠕⢕⠅⠀⠀⠀⠀⠀⠀⠀⠀⠀⠀⠀⠀⠀⠀⢕⢕⢕⢕⢕⢕⢕⢕⢕⢕⠀⠸⣿⣿⣦⠕⠀⠀⠀⠀⠻⢿⣿⡕⠀⠀⢕⢕⢜⡕⠕⢕⢕⢕⢕⢕⢕⢕⢕⢕⢕⢕⢕⢕⢕⢕⢕⠕⠑⢕⢕⢕⢕⢕⢕⢕⢕⢕⢕⢕⢕⢕⢜⢟⢿⣿⣿⣿⣿⣿⣧⡕⢕⠀⠀⠀⢀⢕⢕⢕⢕⢕⢕⢕⢕⢕⢕⢕⢕⢕⢕⢕⢕⢕⢕⢕⢕⢕⢕⢕⢕⢕⢕⢕⢕⢕⢕⢕⢕⢕⢕⠀</a:t>
            </a:r>
            <a:br/>
            <a:r>
              <a:t>⠝⣿⣿⣿⢜⣿⣿⣿⣿⣿⣿⣿⡇⢕⢕⢕⢕⢕⠀⠀⠀⠀⠀⠀⠀⠀⠀⠀⠀⠀⠀⠀⠀⠀⠀⠀⠀⠀⠀⠀⠈⠙⠻⢿⣿⣿⣿⣿⣿⣿⣿⣿⣿⣿⣿⣿⣿⣿⣿⣿⢱⣿⣿⡇⢕⢕⢕⢕⢕⢕⢕⢸⣿⣿⣇⢕⢕⢜⣿⣿⣧⢕⠧⡕⢄⠀⠀⠀⠀⢕⢅⣾⣿⣿⣿⣿⣿⣿⣿⣿⣿⣿⣿⣿⣿⣿⣿⣏⣶⣑⠕⠕⣁⢕⠀⠀⠀⠀⠀⠀⠀⠀⠀⠀⠀⠀⠀⠀⠀⢕⢕⢕⢕⢕⢕⢕⢕⢕⢕⠀⠑⢿⡽⠑⠀⠀⢕⢔⢀⠀⠁⠝⠇⠀⠀⢕⢕⢕⢹⡔⢕⢕⢕⢕⢕⢕⢕⢕⢕⢕⢕⢕⢕⢕⠕⠑⠀⠀⠀⠑⠕⢕⢕⢕⢕⢕⢕⢕⢕⢕⢕⢕⢕⢕⢜⢻⣿⣿⣿⣿⣿⣷⣄⠀⢄⢕⢕⢕⢕⢕⢕⢕⢕⢕⢕⢕⢕⢕⢕⢕⢕⢕⢕⢕⢕⢕⢕⢕⢕⢕⢕⢕⢕⢕⢕⢕⢕⢕⢕⢕⠀</a:t>
            </a:r>
            <a:br/>
            <a:r>
              <a:t>⠀⠘⢿⣿⡇⣿⣿⣿⣿⣿⣿⣿⣇⢕⢕⢕⢕⢕⢕⠀⠀⠀⠀⠀⠀⠀⠀⠀⠀⠀⠀⠀⠀⠀⠀⠀⠀⠀⠀⠀⠀⠀⠀⠀⠈⠙⠻⢿⣿⣿⣿⣿⣿⣿⣿⣿⣿⣿⣿⡇⣼⣻⣿⡧⢕⢕⢕⢕⢕⢕⢕⢜⣿⣿⣿⡕⢕⡕⢜⣿⣿⢄⠕⢍⢕⢀⠀⠀⠀⢸⣶⣿⣿⣿⣿⣿⣿⣿⣿⣿⣿⣿⣿⣿⣿⣿⣿⣿⣿⣿⣿⣿⣾⡏⠀⠀⠀⠀⠀⠀⠀⠀⠀⠀⠀⠀⠀⠀⠀⠕⢕⢕⢕⢕⢕⢕⢕⢕⢕⢕⡀⠀⠀⢄⠀⠀⢕⢕⢕⢰⠀⢀⠀⢀⢔⢕⢕⢕⢕⢹⡄⢕⢕⢕⢕⢕⢕⢕⢕⠕⠑⠑⠁⠀⠀⠀⠀⠀⠀⠀⠀⢕⢕⢕⢕⢕⢕⢕⢕⢕⢕⢕⢕⢕⢕⢕⢕⢝⢿⣿⣿⣿⣿⣷⣕⢕⢕⢕⢕⢕⢕⢕⢕⢕⢕⢕⢕⢕⢕⢕⢕⢕⢕⢕⢕⢕⢕⢕⢕⢕⢕⢕⢕⢕⢕⢕⢕⢕⢕⢕⠀</a:t>
            </a:r>
            <a:br/>
            <a:r>
              <a:t>⠀⠀⠈⢻⣿⡸⣿⣿⣿⣿⣿⣿⢏⢕⢕⢕⢕⠕⠀⠀⠀⠀⠀⠀⠀⠀⠀⠀⠀⠀⠀⠀⠀⠀⠀⠀⠀⠀⠀⠀⠀⠀⠀⠀⠀⠀⠀⠀⠈⠙⢿⣿⣿⣿⣿⣿⣿⣿⣿⣿⣎⣿⣿⣱⢕⢕⢕⢕⢕⢕⢕⢕⢻⣿⣿⣇⢕⢳⡕⢜⣿⡇⢕⢔⢪⢕⠀⠀⠀⠀⢿⣿⣿⣿⣿⣿⣿⣿⣿⣿⣿⣿⣿⣿⣿⣿⣿⣿⣿⣿⣿⣿⣿⠁⠀⠀⠀⠀⠀⠀⠀⠀⠀⠀⠀⠀⠀⠀⠀⠀⢕⢕⢕⢕⢕⢕⢕⢕⢕⢡⣿⣿⢇⢕⢄⠀⠑⠑⠑⠑⠑⠀⢻⣿⡇⢕⢕⢕⢕⢕⢳⡅⢕⠕⠕⠑⠑⠁⠀⠀⠀⠀⠀⠀⠀⠀⠀⠀⠀⠀⢕⢕⢕⢕⢱⣕⡕⢕⢕⢕⢕⢕⢕⢕⢕⢕⢕⢕⢕⢝⣿⣿⣿⣿⣿⣷⣕⢕⢕⢕⢕⢕⢕⢕⢕⢕⢕⢕⢕⢕⢕⢕⢕⢕⢕⢕⢕⢕⢕⢕⢕⢕⢕⢕⢕⢕⢕⢕⢕⢕⠀</a:t>
            </a:r>
            <a:br/>
            <a:r>
              <a:t>⠀⠀⠀⠁⢻⡷⠜⢿⣿⣿⡿⢇⢕⢕⢕⢕⠑⠀⠀⠀⠀⠀⠀⠀⠀⠀⠀⠀⠀⠀⠀⠀⠀⠀⠀⠀⠀⠀⠀⠀⠀⠀⠀⠀⠀⠀⠀⠀⠀⠀⠀⠈⠙⠻⣿⣿⣿⣿⣿⣿⣿⣿⣿⣷⡕⢕⢕⢕⢕⢕⢕⢕⢜⣿⡏⢿⡕⢜⣷⡕⢜⢿⡜⢕⡜⢕⢔⠀⠀⠀⠘⢿⣿⣿⣿⣿⣿⣿⣿⣿⣿⣿⣿⣿⣿⣿⣿⣿⣿⣿⣿⢏⢕⠀⠀⠀⠀⠀⠀⠀⠀⠀⠀⠀⠀⠀⠀⠀⠀⠀⢕⢕⢕⢕⢕⢕⢕⢕⢑⣼⡳⡝⢕⢕⢕⢕⢔⢄⢄⡄⢄⣄⢿⣿⡇⢕⢕⢕⢕⢕⢕⢱⡄⠀⠀⠀⠀⠀⠀⠀⠀⠀⠀⠀⠀⠀⠀⢀⢄⢕⢕⢕⢕⢕⢸⠏⠀⠁⠑⢕⢕⢕⢕⢕⢕⢕⢕⢕⢕⢕⢜⢻⣿⣿⣿⣿⣿⣧⢕⢕⢕⢕⢕⢕⢕⢕⢕⢕⢕⢕⢕⢕⢕⢕⢕⢕⢕⢕⢕⢕⢕⢕⢕⢕⢕⢕⢕⢕⢕⢕⠀</a:t>
            </a:r>
            <a:br/>
            <a:r>
              <a:t>⠀⠀⠀⠀⠀⠀⠀⠁⢕⢕⢕⢕⢕⢕⢕⢕⠀⠀⠀⠀⠀⠀⠀⠀⠀⠀⠀⠀⠀⢀⢄⢔⢕⠑⠀⠀⠀⠀⠀⠀⠀⠀⠀⠀⠀⠀⠀⠀⠀⠀⠀⠀⠀⠀⠈⠻⢿⣿⣿⣿⣿⣿⣿⣿⡇⢕⢕⢕⢕⢕⢕⢕⠀⢹⣿⢸⣧⢕⢸⣿⡕⢜⢿⡕⢕⢔⢕⢔⠀⠀⠀⢜⡛⣿⣿⣿⣿⣿⣿⣿⣿⣿⣿⣿⣿⣿⣿⣿⣿⣿⣏⢕⠀⠀⠀⠀⠀⠀⠀⠀⠀⠀⠀⠀⠀⠀⠀⠀⠀⠀⠁⢕⢕⢕⢕⢕⢕⢕⢸⣿⣿⡇⢕⢕⢕⢕⢕⢕⢸⣷⡕⣿⡸⣿⣷⢕⢕⢕⢕⢕⢕⢕⢳⡄⠀⠀⠀⠀⠀⠀⠀⠀⢀⢀⢄⢔⢕⢕⢕⢕⢕⢕⢕⢕⠑⠀⠀⠀⠀⠀⠑⠕⢕⢕⢕⢕⢕⢕⢕⢕⢕⢕⢜⢿⣿⣿⣿⡟⢕⢕⢕⢕⢕⢕⢕⢕⢕⢕⢕⢕⢕⢕⢕⢕⢕⢕⢕⢕⢕⢕⢕⢕⢕⢕⢕⢕⢕⢕⢕⢕⠀</a:t>
            </a:r>
            <a:br/>
            <a:r>
              <a:t>⢔⠐⠀⢀⢄⢔⢀⠀⠀⠑⠑⢕⢕⢕⢕⢕⠀⠀⠀⠀⠀⠀⠀⠀⠀⠀⠀⢄⢔⢕⢕⠑⠀⠀⠀⠀⠀⠀⠀⠀⠀⠀⠀⠀⠀⠀⠀⠀⠀⠀⠀⠀⠀⠀⠀⠀⠁⠙⢿⣿⣿⣿⣿⣿⣿⢕⢕⢕⢕⢕⢕⠀⠀⠁⢻⡇⢿⡕⢕⢻⣿⣧⡜⢷⡕⢜⢕⢕⡔⠀⠀⠀⢱⣻⣿⣿⣿⣿⣿⣿⣿⣿⣿⣿⣿⣿⣿⣿⣿⣿⡵⠃⠀⠀⠀⠀⠀⠀⠀⠀⠀⠀⠀⠀⠀⠀⠀⠀⠀⠀⠀⢕⢕⢕⢕⢕⢕⢑⣿⣿⡿⢕⢕⢕⢕⢕⢕⢕⢕⢹⣧⢸⡇⢿⣿⢕⢕⢕⢕⢕⢕⢕⢜⣷⡀⢀⢀⢄⢄⢔⢆⢕⢕⢕⢕⢕⢕⢕⢕⢕⢕⢕⢕⠁⠀⠀⠀⠀⠀⢔⢔⢕⢕⠕⢕⢕⢕⢕⢕⢕⢕⠕⠕⠔⣿⣿⡟⢕⢕⢕⢕⢕⢕⢕⢕⢕⢕⢕⢕⢕⢕⢕⢕⢕⢕⢕⢕⢕⢕⢕⢕⢕⢕⢕⢕⢕⢕⢕⢕⢕⠀</a:t>
            </a:r>
            <a:br/>
            <a:r>
              <a:t>⠑⠀⢔⢕⢕⢕⢕⢄⠀⠀⠀⠀⠁⠑⢕⠑⢀⠀⠀⠀⠀⠀⠀⠀⠀⢄⢕⢕⠑⠁⠀⠀⠀⠀⠀⠀⠀⠀⠀⢀⠀⠀⠀⠀⠀⠀⠀⠀⠀⠀⠀⠀⠀⠀⠀⠀⠀⠀⠀⠹⣿⣿⣿⣿⣿⡕⢕⢕⢕⢕⢕⠀⠀⠀⠜⣷⢜⣷⢕⢕⠻⣿⣷⣜⢧⢕⡕⠅⢑⡄⠀⠀⠑⢸⣿⣿⣿⣿⣿⣿⣿⣿⣿⣿⣿⣿⣿⣿⣿⣗⢕⠀⠀⠀⠀⠀⠀⠀⠀⠀⠀⠀⠀⠀⠀⠀⠀⠀⠀⠀⠀⢕⢕⢕⢕⢕⢕⣸⣿⢞⢕⢕⣕⣵⢕⢕⢕⢕⢕⢕⢜⢧⢻⢸⣿⢕⢕⢕⢕⢕⢕⢕⢕⢜⢷⡕⢕⢕⢕⢕⢕⢕⢕⠕⠕⠑⠑⠑⢕⢕⢕⠑⠀⠀⠀⠀⠀⠀⠀⠁⠕⠕⠕⠀⠁⢕⢕⢕⠕⠁⠁⠀⠀⠀⠁⠙⠕⢕⢕⢕⢕⢕⢕⢕⢕⢕⢕⢕⢕⢕⢕⢕⢕⢕⢕⢕⢕⢕⢕⢕⢕⢕⢕⢕⢕⢕⢕⢕⢕⢕⠀</a:t>
            </a:r>
            <a:br/>
            <a:r>
              <a:t>⠀⠀⠑⠑⠑⠑⠑⠑⠐⠀⠀⠀⠀⠀⠀⠀⠀⠀⠀⠀⠀⠀⠀⠐⠑⠑⠑⠀⠀⠀⠀⠀⠀⠀⠀⠀⠀⠐⠑⠑⠁⠀⠀⠀⠀⠀⠀⠀⠀⠀⠀⠀⠀⠀⠀⠀⠀⠀⠀⠀⠘⠛⠛⠛⠛⠛⠑⠑⠑⠑⠑⠀⠀⠀⠀⠘⠑⠙⠃⠑⠃⠛⠛⠛⠛⠃⠀⠚⠛⠒⠀⠀⠀⠘⠛⠛⠛⠛⠛⠛⠛⠛⠛⠛⠛⠛⠛⠛⠛⠃⠁⠀⠀⠀⠀⠀⠀⠀⠀⠀⠀⠀⠀⠀⠀⠀⠀⠀⠀⠀⠀⠑⠑⠑⠑⠑⠑⠛⠃⠁⠑⠚⠛⠛⠃⠑⠑⠑⠃⠑⠑⠑⠑⠘⠛⠑⠑⠑⠑⠑⠑⠑⠑⠑⠘⠓⠑⠑⠑⠑⠁⠀⠀⠀⠀⠀⠀⠀⠑⠑⠁⠐⠐⠀⠀⠀⠀⠀⠀⠀⠀⠀⠀⠀⠀⠀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⡟⢕⢱⣿⣿⣿⣿⡟⣱⣿⣿⣿⣿⣿⢏⢕⢕⣿⣿⣳⣿⡟⢚⣿⣿⣿⣿⣿⣿⣿⣿⣿⣿⣿⢻⢸⣿⣿⢏⢿⣿⣿⣿⣿⣿⣿⢕⣿⣿⣿⣿⣿⣿⣿⣿⣿⣿⣿⣿⣿⣿⣿⣿⣿⣿⣿⣿⣿⣿⣿⣿⣿⣿⣷⢌⢿⣿⣿⢕⢕⢕⢕⢕⢕⢸⣿⣿⣿⣿⣿⣿⣿⢕⢕⢕⢕⢕⢕⢕⢕⢕⢕⢕⢕⢕⢕⢕⢕⢕⢕⢕⢕⣕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⡟⡼⢕⣿⣿⣿⣿⡟⣼⣿⣿⣿⣿⣿⢏⢕⢕⣿⡷⣳⣿⢏⣿⣿⣿⣿⣿⣿⣿⣿⣿⣿⣿⡟⢐⢕⢸⣿⣿⢕⣿⣿⣿⣿⣿⣿⣿⢕⣿⣿⣿⣿⣿⣿⣿⣿⣿⣿⣿⣿⣿⣿⣿⣿⣿⣿⣿⣿⣿⣿⣿⣿⣿⣿⣿⡇⢜⣿⣿⢕⢕⢕⢕⢕⢕⢸⣿⣿⣿⣿⣿⣿⣿⢕⢕⢕⢕⢕⢕⢕⢕⢕⢕⢕⢕⢕⢕⢕⢕⢕⢕⢷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⡟⢜⢱⡟⣿⣿⣿⢏⣼⣿⣿⣿⣿⣿⢏⢕⢱⣾⡟⣱⣿⢏⣼⣿⣿⣿⣿⣿⣿⣿⣿⣿⣿⣿⢕⢕⢕⣿⣿⡏⢱⣿⣿⢟⡿⢱⣾⣯⢕⣿⣿⣿⣿⣿⣿⣿⣿⣿⣿⣿⣿⣿⣿⣿⣿⣿⣿⣿⣿⣿⣿⣿⣿⣿⣿⣿⣿⢕⢹⡏⢕⢕⢕⢕⢕⢕⢸⣿⣿⣿⣿⣿⡟⣿⢕⢕⠑⢁⠑⢕⢕⢕⢕⢕⢕⢕⢕⢕⢕⢕⢕⢕⣼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⡿⢕⢱⣟⢼⣿⣿⡏⣼⣿⣿⣿⣿⣿⢏⢕⢑⣿⢕⣱⣿⣟⣾⣿⣿⣿⣿⣿⣿⣿⣿⣿⣿⣟⢕⢕⢔⢕⣿⣿⣇⢕⢟⢕⢜⣱⣿⣿⡏⢕⢜⢻⣿⣿⣿⣿⣿⣿⣿⣿⣿⣿⣿⣿⣿⣿⣿⣿⣿⣿⣿⣿⣿⣿⣿⣿⣿⣿⡇⢕⢇⢕⢕⢕⢕⢕⢕⢸⣿⣿⣿⣿⣿⡇⣿⢕⢕⠑⠕⢑⢕⢕⢕⢕⢕⢕⢕⢕⢕⢕⢕⢱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⡿⢕⢱⡟⢱⣿⣿⡟⣼⣿⣿⣿⣿⣿⢏⢕⢑⢞⢫⣸⣿⣿⣿⣿⣿⣿⣿⣿⣿⣿⣿⣿⣿⡿⢕⢕⢕⢕⢸⣿⣿⢏⢕⢕⢕⣼⣿⣿⣿⡇⢕⢕⢕⣸⣿⣿⣿⣿⣿⣿⣿⣿⣿⣿⣿⣿⣿⣿⣿⣿⣿⣿⣿⣿⣿⣿⣿⣿⣿⣇⢕⢕⢕⢕⢕⢕⢕⢕⣸⣿⣿⣿⣿⣿⢣⡟⢕⢕⢔⠀⠀⠅⢜⢿⣧⢑⣴⡔⣕⡕⡵⢎⣼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⢇⢕⢿⢕⣼⣿⡝⣸⣿⣿⣿⣿⣿⡏⢕⢑⡸⢏⢱⣿⣿⣿⣿⣿⣿⣿⣿⣿⣿⣿⣿⣿⡟⢕⢕⢕⢕⢕⢸⡟⢕⢕⢕⣱⣿⣿⣿⣿⣿⡇⢕⢕⣱⣿⣿⣿⣿⣿⣿⣿⣿⣿⣿⣿⣿⣿⣿⣿⣿⣿⣿⣿⣿⣿⣿⣿⣿⣿⣿⣿⢕⢕⢕⢕⢕⢕⢕⢕⣿⣿⣿⣿⣿⣿⢸⢇⢕⢕⢕⢧⠀⠅⠁⠜⢻⢕⠝⢕⢿⣷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⢿⢟⣟⢫⢝⢝⢝⢻⢿⢏⢕⢑⢕⢕⢿⣟⢡⣿⣿⣿⣿⣿⡿⢕⢕⢸⢇⢇⣾⣿⣿⣿⣿⣿⣿⣿⣿⣿⣿⣿⣿⢏⢕⢕⢕⢕⢕⢕⢜⣕⣵⣾⣾⣿⣿⣿⣿⣿⣿⢇⢕⢱⣿⣿⣿⣿⣿⣿⣿⣿⣿⣿⣿⣿⣿⣿⣿⣿⣿⣿⣿⣿⣿⣿⣿⣿⣿⣿⣿⣿⢕⢕⢕⢕⢕⢕⢕⣸⣿⣿⣿⣿⡿⢏⢕⢁⢕⢕⢕⢑⢕⢕⢕⢔⢁⠑⠕⢕⢕⢕⢝⡿⢿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⡿⢟⣹⢕⢜⣽⣷⢾⣫⣵⣿⣾⢏⢙⢕⢇⢕⢕⢕⢕⢕⡑⢇⣿⣿⣿⣿⣿⣿⢇⢕⠑⢕⢕⢸⣿⣿⣿⣿⣿⣿⣿⣿⣿⣿⣿⣿⡟⢕⢕⢕⢕⢕⢕⢕⢸⣿⡿⢟⣿⣿⣿⣿⣿⣿⣿⢕⢕⣼⣿⣿⣿⣿⣿⣿⣿⣿⣿⣿⣿⣿⣿⣿⣿⣿⣿⣿⣿⣿⣿⣿⣿⣿⣿⣿⣿⣿⢕⢅⠄⠑⠑⠕⠕⠟⢟⢟⢝⢅⠕⠁⠀⢕⢕⢕⢕⢕⢔⢑⢕⢕⢕⢕⢕⢕⢱⡸⢕⢑⢕⢕⢝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⡟⣱⣿⣿⣇⢏⢕⢑⣾⣷⣧⣜⢝⢍⢕⢕⢕⢕⢕⢕⢕⢕⢕⣼⣿⣿⣿⣿⣿⡏⢕⠕⢕⢕⢕⣿⣿⣿⣿⣿⣿⣿⣿⣿⣿⣿⣿⡟⢕⢕⢕⢕⢕⢕⢕⢕⢜⢕⢕⣼⣿⣿⣿⣿⣿⣿⡏⢕⢕⣾⣿⣿⣿⣿⣿⣿⣿⣿⣿⣿⣿⣿⣿⣿⣿⣿⣿⣿⣿⣿⣿⣿⣿⣿⣿⣿⣿⣿⢕⢕⠅⠀⠀⢀⢑⢕⢕⢑⢀⠀⠀⠀⢕⢕⢅⢁⠑⢕⢕⢅⢕⠕⢕⢕⢕⢕⢕⠕⠕⢕⠑⢕⢕⢕⢜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⡿⢎⢿⣿⣿⣿⡕⢕⢻⢿⢿⣿⣿⣿⣷⡕⢕⢕⢕⢕⢕⢕⢕⢱⣿⣿⣿⣿⣿⣿⢕⢕⢔⢕⢕⣼⣿⣿⣿⣿⣿⣿⣿⣿⣿⣿⣿⡿⢕⢕⢕⢕⢕⢕⣸⡕⢕⢕⢱⣿⡏⢍⢕⢝⢿⣿⣿⢕⢕⢰⣿⣿⣿⣿⡿⣿⣿⣿⣿⣿⣿⣿⣿⣿⣿⣿⣿⣿⣿⣿⣿⣿⣿⣿⣿⣿⣿⢸⣿⡕⢕⠀⠀⠁⠐⠁⠑⠑⠁⠁⠀⠀⢔⢕⢕⣾⡜⣷⡔⢁⠕⢔⢁⠀⢑⢕⢕⢕⢕⠕⢑⢕⢕⢕⢕⢕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⢏⣱⣷⡕⢝⢟⢟⢕⢕⢕⢕⢕⢕⢔⢝⢝⢅⢕⢕⢕⢕⢕⢕⢕⣼⣿⣿⣿⢻⣿⡏⢕⢕⢇⢕⢱⣿⣿⣿⣿⣿⣿⣿⣿⣿⣿⣿⣿⢕⢕⢕⢕⢕⢕⢕⣿⡇⢕⣷⡜⣿⡇⢕⢕⢕⢜⢟⢕⢕⢕⣿⣿⣿⣿⣿⠕⣿⣿⣿⣿⣿⣿⣿⣿⣿⣿⣿⣿⣿⣿⣿⣿⣿⣿⣿⣿⣿⣿⢸⢟⡇⢕⠀⠀⢄⢄⢀⢀⢀⠀⠀⠀⢔⢕⢕⢕⢹⡇⢿⡇⢕⢧⡅⠕⢕⢔⢕⢑⢕⢕⢕⢕⢕⢕⢕⣱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⡿⢕⡕⣿⣿⣿⡕⢕⢕⢕⢕⢕⢕⢕⢕⢕⢕⢕⢕⢕⢕⢕⢕⢕⢕⢱⣿⣿⣿⣿⢸⣿⡇⢕⢑⢕⢕⣼⣿⣿⣿⣿⣿⣿⣿⣿⣿⣿⣿⡇⢕⢕⢕⢕⢕⢕⢱⣿⠇⢱⣿⣿⣾⣷⡕⢕⢕⢕⢕⢕⢕⢕⢿⣿⣿⣿⢇⢸⣿⣿⣿⣿⣿⣿⣿⣿⣿⣿⣿⣿⣿⣿⣿⣿⣿⣿⣿⣿⣿⣿⢕⢸⢕⢕⠀⠀⢕⢕⢕⢕⢕⠀⢀⢕⢕⢕⢸⢕⢸⣿⢸⣿⢕⢸⣿⣧⢑⢕⢕⢕⢕⢕⢕⣕⣵⣷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⡟⢕⣸⣧⢻⣿⣿⣷⣵⢕⢕⢕⢱⣵⣷⡕⢕⢕⢕⢕⢕⢕⢕⢕⢕⢕⢸⣿⣿⣿⡇⣾⣿⢕⠔⢕⢕⢱⣿⣿⣿⣿⣿⣿⣿⣿⣿⣿⣿⣿⢇⢕⢕⢕⡗⢎⢕⢸⡟⢕⣼⣿⣿⣿⣿⣿⣷⣷⣷⣇⢕⢕⢕⣾⣿⣿⡟⢕⢸⣿⣿⣿⣿⣿⣿⣿⣿⣿⣿⣿⣿⣿⣿⣿⣿⣿⣿⣿⣿⣿⣿⢕⢸⢕⢕⢔⠀⠑⠑⠑⠅⢑⢕⢕⢕⢕⢕⢸⢕⢕⣿⢸⣿⡔⢸⣿⣿⣷⣵⣕⣕⣵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⢏⢕⢱⣿⣿⣧⢝⢿⣿⡏⣕⢕⢕⢕⢜⢇⢜⢕⢕⢕⢕⢕⢕⢕⢕⢕⢕⣿⣿⣿⣿⡇⣿⣿⢕⠕⢕⢕⣾⣿⣿⣿⣿⣿⡏⣾⣿⣿⣿⣿⣿⡇⡕⢱⣾⡯⢅⢕⣿⢇⢱⣿⣿⣿⣿⣿⣿⣿⣿⣿⢧⢕⢕⢕⢿⣿⣿⢇⢕⣿⣿⣿⣿⣿⣿⣿⣿⣿⣿⣿⣿⣿⣿⣿⣿⣿⣿⣿⣿⣿⣿⣿⢕⢕⢕⢕⣾⣷⣶⣴⣴⢗⢕⢕⢕⢕⢕⢕⢸⡇⢕⣿⢸⣿⡗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⡟⡌⡜⢜⢻⣿⣿⣷⣜⢻⢧⣿⣷⡕⢕⢕⢕⢕⢕⢕⢕⡅⢕⢔⢔⢔⢔⢱⣿⣿⣿⣿⡇⣿⣿⢑⢕⢕⢱⣿⣿⣿⣿⣿⡟⢡⣿⣿⣿⣿⣿⣿⣿⣿⣿⣿⡇⢕⢕⡟⢕⣸⣿⣿⣿⣿⣿⣿⣿⣿⣿⢕⢕⢕⢕⢸⣿⡏⢕⢕⣿⣿⣿⣿⣿⣿⣿⣿⣿⣿⣿⣿⣿⣿⣿⣿⣿⣿⣿⣿⣿⣿⡏⢕⢕⢕⢕⣿⣿⣿⣿⣿⣿⡕⢕⢕⢕⢕⢸⣿⡇⢕⣿⢸⣿⣏⢸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⢸⡇⢇⢕⢕⢹⣯⢹⣿⢇⢕⢟⢿⣷⢕⢕⢕⢕⣱⣾⣿⡿⢏⢕⢕⢕⢕⢸⣿⣿⣿⣿⡇⣿⣿⣼⢇⢕⣾⣿⣿⣿⣿⡿⢕⣾⣿⣿⣿⣿⣿⣿⣿⣿⣿⣿⣧⢕⢱⢇⢕⣿⣿⣿⣿⣿⣿⣿⣿⣿⣿⡇⢕⢕⢕⢸⡿⢕⢕⢕⣿⣿⣿⣿⣿⡟⣿⣿⣿⣿⣿⣿⣿⣿⣿⣿⣿⣿⣿⣿⣿⣿⡇⢕⢕⢕⢕⣿⣿⣿⣿⣿⣿⡇⢕⢕⢕⢕⢸⣿⣇⢕⡏⣸⣿⣿⢸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⡎⣿⡜⢅⢕⢕⢜⢕⢕⢕⢕⢕⢕⢌⢕⢕⢱⣿⣿⢟⢇⢕⢕⢕⢕⢕⢕⣸⣿⣿⣿⣿⢇⣿⡿⣿⡕⢱⣿⣿⣿⣿⣿⢇⢱⣿⣿⣿⣿⣿⣿⣿⣿⣿⣿⣿⢇⢕⢜⡵⢸⣿⣿⣿⣿⣿⣿⣿⣿⣿⣿⡇⢕⢕⢕⣿⢇⢕⢕⢕⣿⣿⣿⣿⡿⢕⣿⣿⣿⣿⣿⣿⣿⣿⣿⣿⣿⣿⣿⣿⣿⣿⢕⢕⢕⢕⢸⣿⣿⣿⣿⣿⣿⣧⢕⢕⢕⢕⢸⣿⣷⠕⡇⣿⣿⡟⢕⣿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⣷⡹⣷⡅⢕⢣⢕⢕⢕⢕⢕⢕⢕⢕⢕⠑⣿⣿⣿⢕⢕⢕⢕⢕⢕⣕⡕⣿⣿⣿⣿⣿⢕⣿⣇⢻⢇⣿⣿⣿⣿⣿⢇⢕⣼⣿⣿⣿⣿⣿⣿⣿⣿⢿⣿⡿⢕⢕⢱⡇⣿⣿⣿⣿⣿⣿⣿⣿⣿⣿⣿⡇⢕⢕⢸⢏⢕⢕⢕⢕⣿⣿⣿⣿⡇⢕⣿⣿⣿⢹⣿⣿⣿⣿⣿⣿⢿⣿⣿⢻⣿⡏⢕⢕⢕⢕⣿⣿⣿⣿⣿⣿⣿⣿⢕⢕⢕⢕⣿⣿⣿⢸⢇⣿⣿⡇⢕⢟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⣷⡜⣷⡕⢕⢕⢕⢕⢕⢕⢕⢕⢕⢻⣧⣝⢻⢿⢕⢕⣕⣱⣷⣿⣿⡇⣿⣿⣿⣿⣿⢕⣿⢾⢏⢸⣿⣿⣿⣿⢏⢕⢕⣿⣿⣿⣿⣿⣿⣿⣿⢇⢸⣿⢇⢕⢕⢰⢕⣿⣿⣿⣿⣿⣿⣿⣿⣿⣿⣿⡕⠕⢕⢼⡕⢕⢕⢕⠱⣿⣿⣿⣿⢇⢕⢸⣿⣿⣸⣿⣿⣿⣿⣿⣿⢸⣿⣿⢸⣿⢇⢕⢕⢕⢱⣿⣿⣿⣿⣿⣿⣿⡇⢕⢕⢕⢕⢿⣿⣿⣸⢱⣿⣿⢇⢆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⣎⢻⣇⢕⢕⢕⢕⢕⢕⢕⢕⢕⢝⢿⣿⣷⣵⣕⡝⢝⢝⢝⢕⢕⣿⣿⣿⣿⣿⢕⣿⣿⢇⣿⣿⣿⣿⢇⢕⢕⢠⣿⣿⣿⣿⣿⣿⣿⡿⢕⢸⡏⡕⢕⠔⣻⢜⢟⢻⢿⢿⢿⢿⢿⢿⢿⢿⢏⣟⡣⢕⢇⣇⡕⢕⢕⢕⣿⣿⣿⣿⢕⢕⢸⣿⣿⢹⣿⣿⣿⣿⣿⡟⢕⢿⡏⡸⡿⢕⢕⢕⢕⣿⣿⣿⣿⣿⣿⣿⣿⢕⢕⢕⢕⢕⣿⣿⣿⡞⢸⣿⣿⢅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⣷⣔⢇⢕⢕⢕⢕⢕⢕⢕⢸⣷⡕⢜⢟⢟⢿⣿⣿⣷⣧⣵⢸⣿⣿⣿⣿⣿⢕⣿⡝⣸⣿⣿⣿⢇⢕⢕⢕⢸⣿⣿⣿⣿⣿⣿⣿⢇⢕⣺⢱⣇⢕⢘⡇⣼⣿⣿⣷⣷⣷⣷⣧⣵⣵⣵⡕⣕⢵⡕⣼⣵⣵⣷⣧⢕⣿⣿⣿⣿⢕⢕⠘⣿⣷⠸⣿⣿⣿⣿⣿⡇⢕⢝⢇⡔⡕⢕⢕⢕⣞⢟⢿⢿⢿⢿⢿⢿⢇⢕⢕⢕⢕⢸⣿⣿⣇⢇⣿⣿⡇⢕⢕⢕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⣷⣕⡕⢕⢕⢕⢕⢕⢜⣿⣷⢕⢕⢕⢕⢕⢕⢝⢝⢟⢸⣻⣿⣿⣿⡿⢕⠾⢇⣿⣿⡿⢕⢕⢕⢕⢕⢸⣿⣿⣿⣿⣿⣿⢇⢕⢕⢇⣿⣿⡇⢰⡇⣿⣿⣿⣿⣿⣿⣿⣿⣿⣿⣿⡇⣿⡾⢱⣿⣿⣿⣿⣿⣇⠘⡟⣿⣿⢕⢕⢔⢿⣿⣼⣿⣿⣿⣿⣿⡇⢕⢕⢕⢱⢕⢕⢕⣵⣷⣷⣷⣷⣷⣷⣷⢇⣕⡇⢕⢕⢕⣾⣿⣿⢻⢱⣿⣿⢇⢜⢗⢇⣜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⣕⡕⢕⢕⢕⢜⢿⣇⢕⢕⢕⢕⣷⢕⢕⢕⢸⣿⣿⣿⣿⡇⢕⢫⢸⣿⡿⢕⢕⢕⢕⢕⢕⢸⣿⣿⣿⣿⣿⡏⢕⢕⢕⢸⣟⣟⣟⢨⢕⣟⣟⡟⢟⢟⠿⠿⢿⣿⣿⣿⡇⣿⢧⣿⣿⣿⣿⣿⣿⣿⡇⢅⢌⠳⢕⢕⢱⣽⣿⢰⣿⣿⣿⣿⣿⡇⢕⢕⢕⢕⢕⢕⣾⣿⣿⣿⣿⣿⣿⣿⢇⣵⣿⡇⢕⢕⢱⡏⣿⣿⢕⡿⢹⣿⢜⣱⣵⣾⡿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⢇⢕⠕⠀⠁⢝⢇⢕⢕⢕⡕⢕⢕⢕⢸⣿⣿⣿⣿⢇⢕⡕⣿⡿⢕⢕⢕⢕⢕⢕⢕⣿⣿⣿⣿⣿⡿⢕⢕⢕⠕⠙⠙⠙⠙⠟⠘⠟⠟⠿⠿⢿⣿⣷⣷⣦⡔⢅⢅⢸⠜⢿⣿⣿⣿⣿⣿⣿⣿⣕⢕⢕⢕⢜⣿⣿⣿⢕⣿⣿⣿⣿⣿⡇⢕⢕⢕⢕⣱⢿⢿⠿⢟⢟⢟⣟⢟⢗⢾⢿⢿⢕⢱⣷⡜⡕⢝⢇⢕⡇⢘⡇⡇⢟⢝⢕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⢟⡕⢕⢕⠀⠀⠀⣱⣧⣕⡕⠕⢕⢕⢕⢕⣾⣿⣿⣿⣿⢕⢕⢱⡿⢕⢕⢕⢕⢕⢕⢕⢕⣿⣿⢿⣿⣿⢇⢕⢕⢕⠀⠀⠀⠀⠀⢀⢀⢀⠀⠁⠀⠀⠀⠁⠉⠙⠻⢷⣵⡕⢕⡕⢱⣝⣻⣿⣿⣿⣿⣿⣇⣥⢱⣱⣜⢿⣯⢕⢟⢿⣿⣿⣿⡇⢕⠕⢁⢅⢔⣰⣷⡿⢿⠿⢿⠟⠟⠟⠛⠟⠇⠕⠷⢿⢇⢕⢕⢕⢕⢕⢕⢱⢱⢗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⣿⣿⢟⣵⢏⢕⢕⠀⠀⠀⢀⣿⣿⣿⣿⣿⡇⢔⢔⢔⣽⣿⣿⣿⡇⢕⢕⣾⢇⢕⢕⢕⢕⢕⢕⢕⢕⢸⣿⢜⢿⣿⢕⢕⢕⢕⢔⣕⣕⣕⣑⣕⡕⠕⠀⠀⠐⠐⠐⠄⠄⢀⠀⠀⠘⠻⢧⢜⢷⣿⣿⣿⣿⣿⣿⣿⣿⣿⣿⣿⣿⣷⣝⢸⣧⣕⢻⣿⣿⢕⢕⢱⣡⠾⠛⠉⠀⠀⠀⠀⠀⢀⢀⠀⠀⠀⠀⠐⢔⢔⢔⢕⢕⢕⢕⢕⢕⡞⢕⢕⣡⣥⣕⠕⣡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⣿⢟⣵⡿⢕⢕⢕⠑⠀⠀⠀⠈⣿⣿⣿⣿⣿⡇⢕⢕⢕⣿⣿⣿⣿⢇⢕⢕⡏⢕⢕⢕⢕⢕⢕⢕⢕⢕⢘⢇⢕⢸⡇⢕⢕⢕⣼⣿⣿⣿⣿⡿⠋⠀⠀⢄⠀⠀⠀⠀⠀⠀⠀⠑⢔⢄⠀⢅⢕⢽⣿⣿⣿⣿⣿⣿⣿⣿⣿⣿⣿⣿⣿⣿⣿⣿⣿⣿⣿⣷⣷⡣⠏⠁⠀⠄⠐⠀⠁⠁⠐⠄⢕⢕⢕⢔⢄⢀⠀⠀⠑⢕⢕⢕⢕⢕⢕⣸⡇⢱⠔⢸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⢟⣵⣿⢟⢕⢕⢕⠁⠀⠀⠀⠀⠀⢸⣿⣿⣿⣿⢕⢕⢕⢱⣿⣿⣿⡿⢕⢕⢕⢕⢕⢕⢕⢕⢕⢕⢕⢕⢕⢕⢕⢕⢕⢕⢕⢕⢱⣿⣿⣿⣿⣿⢱⣶⣷⢦⠀⠀⠀⠀⠀⠀⠀⠀⠀⠑⣕⣷⣔⢹⣶⣿⣿⣿⣿⣿⣿⣿⣿⣿⣿⣿⣿⣿⣿⣿⣿⣿⣿⣿⣿⣷⢅⡰⠑⠀⠀⠀⠀⠀⠀⠀⠀⠘⣷⣧⣵⡕⢕⠀⠀⢄⢕⢕⢕⢕⡇⢱⣿⢇⢨⢕⢕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⢟⣵⣿⡿⢇⢕⢕⢕⠑⠀⠀⠀⠀⠀⠀⢸⣿⣿⣿⡟⢕⢕⢕⣼⣿⣻⣿⡇⢕⠑⢣⢇⢕⢕⢕⢕⢕⢕⢕⢕⢕⢕⢕⢕⢕⢕⢕⢕⢸⣿⣿⣿⣿⡇⠀⠁⠀⠀⠔⠀⠀⠀⠀⢀⠀⠀⠀⠀⣽⣿⣿⣷⣿⣿⣿⣿⣿⣿⣿⣿⣿⣿⣿⣿⣿⣿⣿⣿⣿⣿⣿⣿⣿⣧⣾⣵⣷⡦⠀⠀⠀⠀⠀⠀⠀⠀⣿⣿⣿⣿⢇⣰⣵⢇⢕⢕⢕⣼⢇⣿⣿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⢟⣵⣿⡿⢏⢕⢕⢕⢕⠕⠀⠀⠀⠀⠀⠀⠀⢜⣿⣿⣿⢇⢕⢕⢕⣾⣿⣿⣿⢕⢕⣜⢍⢕⢕⢕⢕⢕⢕⢕⢕⢕⡕⢕⢕⢸⣧⣵⢕⢕⢸⣿⣿⣿⣿⡇⠀⢕⢄⠀⠀⠀⢄⠀⠑⠑⠀⢔⠀⢀⣿⣿⣿⣿⣿⣿⣿⣿⣿⣿⣿⣿⣿⣿⣿⣿⣿⣿⣿⣿⣿⣿⣿⣿⣿⣿⡇⠁⠁⠀⠀⠀⠀⢕⠀⠀⠀⢀⣿⣿⣿⣏⣾⣿⡏⢕⢕⢕⣼⢇⢘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⡿⣣⣾⣿⢏⢕⢕⡱⢕⢕⢕⠀⠀⠀⠀⠀⠀⠀⠀⠀⢿⣿⡿⢕⢕⢕⢨⣿⣿⣿⡏⢕⢅⢚⢜⢕⢕⢕⠕⢕⢕⢕⢕⢕⢕⢕⢕⢜⣿⣿⣷⡕⣼⣿⣿⣿⣿⣿⡀⠕⢕⠀⢀⢀⠁⠀⠀⠀⢕⢱⣄⣼⣿⣿⣿⣿⣿⣿⣿⣿⣿⣿⣿⣿⣿⣿⣿⣿⣿⣿⣿⣿⣿⣿⣿⣿⣿⣿⣷⢔⠀⠀⠕⠀⠀⠀⢄⢕⠀⣸⣿⣿⣿⣿⣿⡟⢕⢕⢕⣱⢇⢕⢜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⢏⣵⣿⡿⢏⢕⢕⡰⢕⢕⢕⠑⠀⠀⠀⠀⠀⠀⠀⠀⠀⢸⣿⢇⢕⢕⢕⣺⣿⣿⣿⢕⢕⢜⣼⡇⢕⢕⢕⢾⢕⢕⢕⢕⢕⢕⢕⢕⢕⢜⣿⣿⣇⢸⣿⣿⣿⣿⣮⢕⠔⠑⠑⠕⠕⠕⠕⠕⠕⢐⣁⣼⣿⣿⣿⣿⣿⣿⣿⣿⣿⣿⣿⣿⣿⣿⣿⣿⣿⣿⣿⣿⣿⣿⣿⣿⣿⣿⣿⣿⣇⡕⢀⢀⢄⢄⠔⠕⢵⣵⣿⣿⣿⣿⣿⡿⢕⢕⢕⣵⢏⢕⢕⢕⣿⡟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⡿⣱⣾⡿⢏⢕⢕⢕⢕⢕⢕⢕⢕⡄⠀⠀⠀⠀⠀⠀⠀⠀⠀⠀⡿⢕⢕⢕⠕⣿⣿⣿⡇⢕⢌⢸⣿⡇⢕⢕⡼⣾⢕⢕⢕⢕⢕⢕⢕⢕⢕⢕⢜⢻⣿⡇⣿⣿⣿⣿⣿⣿⣿⣧⣤⣴⣶⣴⣶⣶⣾⣿⣿⣿⣿⣿⣿⣿⣿⣿⣿⣿⣿⣿⣿⣿⣿⣿⣿⣿⣿⣿⣿⣿⣿⣿⣿⣿⣿⣿⣿⣿⣿⣷⣵⣑⢑⠑⠀⠀⢈⢕⢱⣿⣿⣿⣿⢕⢕⢕⣼⢇⢕⡕⢕⢕⣿⡇⠕⣵⣷⣵⣧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⢏⣼⡿⢏⢕⢕⢕⣱⢟⢕⢕⢕⢕⣼⡇⠀⠀⠀⠀⠀⠀⠀⠀⠀⠀⠁⢕⢕⢕⢐⣿⣿⡿⢕⢕⢅⢘⣿⡇⢕⢕⢕⢻⡇⢕⢕⢕⢕⢕⡕⢕⢕⢕⢕⢘⣿⣧⢹⣿⡟⣿⣿⣟⢽⢗⢯⠿⠟⠻⣿⡿⡿⣿⣿⣿⣿⣿⣿⣿⣿⣿⣿⣿⣿⣿⣿⣿⣿⣿⣿⣿⣿⣿⣿⣿⣿⣿⣿⣿⣿⣿⣿⣿⣿⣿⣿⣿⣿⣿⣿⣷⡗⢏⣟⣿⣿⡿⢇⢕⢕⡞⢕⢕⢕⢕⢕⢕⣿⡇⠀⢹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⢕⣱⣾⢏⢕⢕⢅⢕⡵⢇⢕⢕⢕⢕⣼⣿⣿⣠⡀⠀⠀⠀⠀⠀⠀⠄⠀⠀⢕⣱⢕⡑⡟⣾⢕⢕⢕⢕⢸⢿⡿⢕⢕⢑⢹⡇⢕⢕⢕⢕⢕⢕⡕⢕⢕⢕⢄⣿⣿⣿⣿⢇⢄⢕⢕⢕⢕⢕⢕⢄⢄⢄⢌⢀⠹⣿⣿⣿⣿⣿⣿⣿⣿⣿⣿⣿⣿⣿⣿⣿⣿⣿⣿⣿⣿⣿⣿⣿⣿⣿⣿⣿⣿⣿⣿⣿⣿⣿⠿⢏⢍⢍⢕⢌⢕⠻⣟⡿⢕⢕⢱⢎⢕⢕⢕⢕⡇⢕⢕⣿⡇⠀⠈⠉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⣵⢟⢕⢕⣱⢇⢕⡾⢕⢕⢕⢕⢕⣷⣷⣽⣟⢿⣷⣦⣄⣠⡀⣀⣄⣵⢇⢕⢱⡜⢔⠜⠸⢜⢕⢕⢕⢕⣘⣹⣟⢕⢕⢕⡼⣷⢕⢕⢕⢕⢕⢸⣗⢕⢕⢕⢕⢿⣿⣿⣿⠑⢕⢕⢕⢕⢕⢕⢕⢕⢕⢕⢕⢕⠀⣿⣿⣿⣿⣿⣿⣿⣿⣿⣿⣿⣿⣿⣿⣿⣿⣿⣿⣿⣿⣿⣿⣿⣿⣿⣿⣿⣿⣿⣿⣿⣿⣿⣦⠑⠑⢕⢕⢕⢕⠕⡜⢕⢕⢕⢕⢕⢕⢕⢸⢕⢣⢕⢕⢹⣧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⢏⣼⢏⢕⢕⣵⢇⢱⣿⢇⢕⢕⢕⢕⣼⣿⣿⣿⣿⣿⣷⣽⣟⢿⢿⣿⣿⡏⢕⠕⢸⢕⢔⡑⢔⢕⢕⠕⢕⢀⣿⣾⣿⢕⢕⢕⢘⢻⡕⢕⢕⢕⢕⢸⢕⢕⢕⢕⢕⢸⣿⣿⣿⣦⡅⠕⢕⢕⠕⠔⠕⠕⢑⣑⣑⣠⣾⣿⣿⣿⣿⣿⣿⣿⣿⣿⣿⣿⣿⣿⣿⣿⣿⣿⣿⣿⣿⣧⣼⣿⣿⣿⣿⣿⣿⣿⣿⣿⣿⣿⣿⣟⢅⠑⢕⠕⢕⢜⢕⣱⡎⢕⢕⢕⢕⢕⡎⢕⢸⢕⢕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⡿⢇⡾⢕⢕⢱⣾⢏⣱⣿⢗⢕⢕⢕⢕⣼⣿⣿⣿⣿⣿⣿⣿⣿⣿⣿⣧⡻⣿⢕⢕⣾⢇⢕⢕⢕⢕⢕⢕⢕⢕⢸⣿⣿⣿⢕⢕⢕⢕⢾⣇⢕⢕⢕⢕⢕⢕⢕⢕⢕⢕⢕⢿⣿⣿⣿⣿⣿⣶⣶⣶⣿⣿⣿⣿⣿⣿⣿⣿⣿⣿⣿⣿⣿⣿⣿⣿⣿⣿⣿⣿⣿⣿⣿⣿⣿⣿⣿⣿⣿⣿⣿⣿⣿⣿⣿⣿⣿⣿⣿⣿⣿⣿⣿⣧⣵⢣⢇⢱⣱⣿⣿⢕⢕⢕⢕⢕⢱⣇⢕⢸⢕⢕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⢝⢍⢝⢍⢍⢝⢝⢝⢝⢕⢝⢟⢏⢕⡾⢕⢕⠁⠛⠏⣱⣿⡏⢕⢕⢕⢕⢕⢜⢝⢍⢟⢿⢿⣿⣿⣿⣿⣿⣿⣿⢕⢕⣼⡿⢅⢕⢕⢕⢕⢕⢕⢕⢕⠸⣷⣿⣿⢕⢕⢕⢕⢝⣿⡕⢕⢕⢕⢕⠕⢕⢕⢕⢕⢕⢔⢻⣿⣿⣿⣿⣿⣿⣿⣿⣿⣿⣿⣿⣿⣿⣿⣿⣿⣿⣿⣿⣿⣿⣿⣿⣿⣿⣿⣿⣿⣿⣿⣿⣿⣿⣿⣿⣿⣿⣿⣿⣿⣿⣿⣿⣿⣿⣿⣿⣿⣿⣿⣿⣷⣾⣿⣿⢟⡕⢊⢕⢕⢕⢕⣸⢝⢕⢄⡇⢕⢕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⢁⡼⢕⢕⠀⠀⠀⢰⣿⡟⢕⢕⢕⢕⢕⢕⢕⢕⢕⢕⢕⢕⢜⢝⢻⢿⣿⣿⢏⢕⣼⣿⢇⢕⢕⢔⢕⢕⢕⢕⢕⢕⢸⣿⣿⣿⢕⢕⢕⢕⢜⢝⣧⢕⢕⢕⢁⢔⢕⢕⢕⢕⢕⢕⢜⣿⣿⣿⣿⣿⣿⣿⣿⣿⣿⣿⣿⣿⣿⣿⣿⣿⣿⣿⣿⣿⣿⣿⣿⣿⣿⣿⣿⣿⣿⣿⣿⣿⣿⣿⣿⣿⣿⣿⣿⣿⣿⣿⣿⣿⣿⣿⣿⣿⣿⣿⣿⣿⣿⡿⢏⢜⢕⢕⢕⢕⢕⢕⣿⢕⢕⢕⢇⢕⢕⡿⠀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⣼⢕⠕⠀⠀⠀⢀⣿⣿⢇⢕⢕⢕⢕⢕⢕⢕⢕⢕⢕⢕⢕⢕⢕⢕⢕⢜⢝⢕⣾⣿⣿⠕⢕⢕⢕⢕⢕⢕⢕⢕⢕⢜⣿⣿⡏⢕⢕⢕⢕⢕⢅⢻⡇⢕⢕⢕⠕⢕⢕⢕⢕⢕⢕⢕⢕⢿⣿⣿⣿⣿⣿⣿⣿⣿⣿⣿⣿⣿⣿⣿⣿⣿⣿⣿⣿⣿⣿⣿⣿⣿⣿⣿⣿⣿⣿⣿⣿⣿⣿⣿⣿⣿⣿⣿⣿⣿⣿⣿⣿⣿⣿⣿⣿⣿⣿⣿⣿⣯⡷⢕⢕⢕⢕⢕⢕⢕⢱⣿⢕⢕⢕⠸⢕⢕⡧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⢀⢔⢱⢇⠕⠀⠀⠀⠀⢸⣿⡟⢕⢕⢕⢕⢕⢕⢕⢕⢕⢕⢕⢕⢕⢕⢕⢕⢕⢕⢱⣾⣿⣿⡏⢕⢕⢕⢕⢕⢑⢕⢕⢕⢕⢆⡿⣿⡇⢕⢕⢕⢕⢕⢰⡪⣿⡕⢕⢕⢄⢕⢕⢕⢕⢕⢕⢁⢕⢕⢝⣿⣿⣿⣿⣿⣿⣿⣿⣿⣿⣿⣿⣿⣿⣿⣿⣿⣿⣿⣿⣿⣿⣿⣿⣿⣿⣿⣿⣿⣿⣿⣿⣿⣿⣿⣿⣿⣿⣿⣿⣿⣿⣿⣿⣿⣿⣿⣿⣿⣿⢏⢕⢕⢕⢕⢕⢕⢕⢕⣼⣿⢕⢑⢕⢕⢕⢕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⠀⢔⢕⢄⡏⢕⠀⠀⠀⠀⠀⣾⣿⢕⢕⢕⢕⢕⢕⢕⢕⢕⢕⢕⢕⢕⢕⢕⢕⢕⢕⣵⣿⣿⣿⣿⢕⢕⢕⢕⢕⢕⢕⢕⢕⢕⢕⢱⢘⣿⣿⢕⢕⢕⢕⢕⢕⢰⡻⣷⡕⢕⢕⠕⢕⢕⢕⠑⢕⢕⢕⢕⢕⢜⢻⣿⣿⣿⣿⣿⣿⣿⣿⣿⣿⣿⣿⣿⣿⣿⣿⣿⣿⢿⢟⢋⢝⢝⢝⢝⢕⢜⢝⢙⢙⢙⢝⢻⣿⣿⣿⣿⣿⣿⣿⣿⣿⣿⣿⣿⣿⢟⢕⢕⢕⢕⢕⢕⢕⢕⢕⢕⡇⣷⡕⢕⢕⢕⢕⢕⢸⢕⢑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⠑⡸⢕⠀⠀⠀⠀⠀⢱⣿⡟⢕⢕⢕⢱⣵⣕⢕⢕⢕⢕⢕⢕⢕⢕⢕⢕⢱⣾⣿⣿⣿⣿⢟⢄⢕⢕⢕⢕⢄⢕⢕⢕⢕⢕⢕⢔⢻⣿⡕⢕⢕⢕⢕⢕⢕⢜⢛⣷⡕⢕⢕⢕⠕⢕⢕⢕⢕⢕⢕⢕⢕⢕⢕⢝⢻⣿⣿⣿⣿⣿⣿⣿⣿⣿⣿⣿⣿⣿⣿⣿⣿⣿⣿⣿⣷⣿⣿⣿⣷⣷⣷⣿⣷⣿⣷⣿⣿⣿⣿⣿⣿⣿⣿⣿⣿⢿⢏⢕⢕⢕⢕⢕⢕⢕⢕⢕⢕⢕⢸⢹⣿⡇⢕⢁⢕⢕⢕⢸⢕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⣿⣿⢏⢄⢕⢕⢕⢱⢕⠁⠀⠀⠀⠀⠀⢸⣿⡇⢕⢕⢕⣿⣿⣿⣿⣷⣷⣵⣕⣕⢕⠕⢑⣼⣿⣿⣿⣿⡿⢇⢕⢕⢕⢕⢕⠕⢕⢕⢕⢕⢕⢕⢕⢕⠕⣿⣿⡕⢕⢕⢕⢕⢕⢕⢕⢹⡷⡕⢕⢁⢔⢕⢕⢕⢕⢕⢕⢕⢕⢕⢕⢕⢕⢜⢝⢿⣿⣿⣿⣿⣿⣿⣿⣿⣿⣿⣿⣿⣿⣿⣿⣿⣿⣿⣿⣿⣿⣿⣿⣿⣿⣿⣿⣿⣿⣿⣿⣿⣿⣿⢟⢏⢕⢕⢕⢕⢕⢕⢕⢕⢕⢕⢕⢕⢕⢑⡿⣼⣿⡇⢕⢕⢕⢕⢕⠔⢕⢇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⢏⢄⢕⢕⢕⠕⡜⠕⠀⠀⠀⠀⠀⠀⢸⣿⢕⢕⢕⢸⣿⣿⣿⣿⣿⣿⣿⣿⣿⢏⣵⣿⣿⣿⣿⢟⢝⢕⢕⢕⢕⢕⢕⢕⢔⢕⢕⢕⠕⢕⢕⢕⢕⢕⢸⣿⣇⢕⢕⢕⢕⢕⢕⢕⢕⠘⠻⣇⢕⢑⢕⢕⢕⢕⢕⢕⢕⢕⢕⢕⢕⢕⢕⢕⢕⢜⢝⢻⢿⣿⣿⣿⣿⣿⣿⣿⣿⣿⣿⣿⣿⣿⣿⣿⣿⣿⣿⣿⣿⣿⣿⣿⣿⣿⣿⢿⢟⢝⢕⢕⢄⢕⢕⢕⢕⢕⢕⢕⢕⢕⢕⢕⢕⢕⢸⢇⡏⣿⡇⢕⢕⢕⢕⢕⢕⢕⢱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⠑⢕⢕⢕⠕⢀⢇⢄⠀⠀⠀⠀⠀⠀⢸⡟⢕⢕⢕⣿⣿⣿⣿⣿⣿⣿⣿⡟⣱⣾⣿⣿⣿⢟⢕⢕⢕⢕⢕⠀⢕⢕⢕⠕⢕⢕⢕⢕⢕⢕⢕⢕⢕⢕⢕⢱⣫⡕⢕⢕⢕⢕⢕⢕⢕⠕⢄⢝⢷⡕⢕⢕⢕⢕⢕⢕⢕⢕⢕⢕⢕⢕⢕⢕⢕⢕⢕⢕⢕⢜⢝⢿⢿⣿⣿⣿⣿⣿⣿⣿⣿⣿⣿⣿⣿⣿⣿⣿⣿⣿⣿⢿⢟⢝⢕⢕⢕⢕⢕⠕⢕⢕⢕⢕⢕⢕⢕⢕⢕⢕⢕⢕⢕⢕⣾⢱⢕⢹⡇⢕⢕⢕⢁⢕⢕⠑⢌⢸⣿⣿⡇⢕⢕⢸⣿⣿⣿⢕⢕⢕⢕⢕⢕⢿⢿⢿⢿⢿⢿⢿⢿⣿⣿⢕⢕⢕⢕⢕⢕⢕⢕⢕⢕⢕⢕⢕⢕⢕⢕⢕⢕⢕⢕⢅⢑⠕⢕⢕⢕⢕⢕⢕⢕⢕⢕⢕⢕⢕⢕⢕⢕⢕⢕⢕⢕⢕⢕⢕⢕⢕⢕⢕⢕⢕⢕⢕⠀</a:t>
            </a:r>
            <a:br/>
            <a:r>
              <a:t>⣿⣿⣿⣿⣿⣿⣿⣿⣿⣿⣿⣿⣿⡿⢄⢕⠕⠅⠅⢕⠕⠀⠀⠀⠀⠀⠀⠀⢸⡟⢕⢕⢱⣿⣿⣿⣿⣿⣿⣿⢏⣵⣿⣿⣿⢟⢕⢕⢕⢕⢕⢕⢕⠀⢕⢕⠕⢔⢕⢕⢕⢕⢕⢕⠕⢁⢕⢕⢕⢜⢻⣧⢕⢕⢕⢕⢕⢕⢕⢕⢕⢕⢕⢝⢧⡅⢕⢕⠕⠁⢕⢕⢕⢕⢕⢕⢕⢕⢕⢕⢕⢕⢕⢕⢕⢕⢕⢜⢝⢻⢿⣿⣿⣿⣿⣿⣿⣿⣿⣿⡿⢟⢏⢕⢕⢕⢕⢕⢕⢕⢕⢕⢕⢀⢕⢕⢕⢕⢕⢕⢕⢕⢕⢕⢡⢕⢕⢕⢇⢕⢕⢜⡇⠕⢕⢕⢕⠕⢕⠀⢕⢸⣿⣿⡇⢕⢕⢸⣿⣿⣿⢕⢕⢕⢕⢕⢕⢕⢕⢕⢕⢕⢕⢕⢸⣿⣿⢕⢕⢕⢕⢕⢕⢕⢕⢕⢕⢕⢕⢕⢕⢕⢕⢕⢕⢕⢕⢕⢕⢕⢔⢅⢑⠕⢕⢕⢕⢕⢕⢕⢕⢕⢕⢕⢕⢕⢕⢕⢕⢕⢕⢕⢕⢕⢕⢕⢕⢕⢕⢕⠀</a:t>
            </a:r>
            <a:br/>
            <a:r>
              <a:t>⣿⣿⣿⣿⣿⣿⣿⣿⣿⣿⣿⣿⣿⡇⢕⠕⠁⠀⠀⢜⠀⠀⠀⠀⠀⠀⠀⠀⣕⢧⢕⢕⢸⣿⣿⣿⣿⣿⡿⢱⣾⣿⣿⢟⢕⢕⢕⢕⢕⢕⢕⢕⢕⢀⢕⢕⢄⢕⢕⢕⢕⢕⢑⢅⢕⢕⢕⢕⢕⢕⢔⢻⣇⢕⢕⢕⢇⢕⢕⢕⢕⢕⢕⢕⠕⠘⠱⡀⠀⢔⢕⢕⢕⢕⢕⢕⢕⢕⢕⢕⢕⢕⢕⢕⢕⢕⢕⢕⢕⢕⢕⢜⢟⢻⠿⢿⢿⢟⢏⢕⢕⢕⢕⢕⢕⢕⢕⢕⢕⢕⢕⢕⢕⢕⢕⢕⢕⢕⢕⢕⢕⢕⢕⢕⢾⢕⢕⢸⢕⢕⢕⢕⢅⢄⢕⢕⢕⢔⢕⢀⢕⡞⣿⣿⡇⢕⢕⢸⣿⣿⣿⢕⢕⢕⢕⢕⢕⢕⢕⢕⢕⢕⢕⢕⢸⣿⣿⢕⢕⢕⢕⢕⢕⢕⢕⢕⢕⢕⢕⢕⢕⢕⢕⢕⢕⢕⢕⢕⢕⢕⢕⢕⢕⢕⢕⢕⠕⢕⢕⢕⢕⢕⢕⢕⢕⢕⢕⢕⢕⢕⢕⢕⢕⢕⢕⢕⢕⢕⢕⢕⠀</a:t>
            </a:r>
            <a:br/>
            <a:r>
              <a:t>⣿⣿⣿⣿⣿⣿⣿⣿⣿⣿⣿⡿⢏⢕⠀⠁⠀⠀⠀⠀⠀⠀⠀⠀⠀⠀⠀⢱⣿⡼⣎⢕⢸⣿⣿⣿⣿⢏⣵⣿⣿⢟⢕⢕⢕⢕⢕⢕⢕⢕⢕⢕⢕⢕⢕⢕⠀⢕⢕⢕⢕⢔⢕⢕⢕⢕⢕⢕⢕⢅⢕⢕⢻⡇⢕⢕⢕⢕⢕⢕⠕⠑⠁⠀⠀⠀⠀⠀⢕⢕⢕⢕⢕⢕⢕⢕⢕⢕⢕⢕⢕⢕⢕⢕⢕⢕⢕⢕⢕⢕⢕⢕⢕⡕⠀⠀⠀⠁⠁⢕⢕⢕⢕⢕⢕⢕⢕⢕⢕⢕⢕⢕⢕⢕⢕⢕⢕⢕⢕⢕⢕⢕⢕⡼⣿⢕⢕⢇⢕⢕⢕⢕⢕⢁⢕⢕⢕⢑⠑⢕⢕⢕⣿⣿⡇⢕⢕⢸⣿⣿⣿⢕⢕⢕⢕⢕⢕⢕⣾⣿⢕⢕⢕⢕⢸⣿⣿⢕⢕⢕⢕⢕⢕⢕⢕⢕⢕⢕⢕⢕⢕⢕⢕⠕⠑⠕⢕⢕⢕⢕⢕⢕⢕⢕⢕⢕⢕⢅⠕⢕⢕⢕⢕⢕⢕⢕⢕⢕⢕⢕⢕⢕⢕⢕⢕⢕⢕⢕⢕⢕⠀</a:t>
            </a:r>
            <a:br/>
            <a:r>
              <a:t>⣿⣿⣿⣿⣿⣿⣿⣿⣿⡿⢏⢕⢕⢕⢄⠀⠀⠀⠀⠀⠀⠀⠀⠀⠀⠀⢄⣿⣿⣿⡩⡇⢸⣿⣿⡿⢣⣾⣿⣿⢏⢕⢕⢕⢕⢕⢕⢕⢕⢕⢕⢕⢕⠑⢕⢕⢕⢕⢕⢕⢕⢕⢕⢕⢕⢕⢕⢕⢕⢕⢕⢕⢔⢙⡕⢕⢕⢕⢕⢕⠀⠀⠀⠀⠀⠀⠀⠀⢕⢕⢕⢕⢕⢕⢕⢕⢕⢕⢕⢕⢕⢕⢕⢕⢕⢕⢕⢕⢕⢕⢕⢕⣾⠁⠀⠀⠀⠀⠀⠀⠁⠑⢕⢕⢕⢕⢕⢕⢕⢕⢕⢕⢕⢕⢕⢕⢕⢕⢕⢕⢕⢕⢔⡜⢿⢕⢕⣱⢕⢕⢕⢕⢕⢕⢕⠁⢕⢕⢄⢕⢕⢕⣿⣿⡇⢕⢕⢸⣿⣿⣿⢕⢕⢕⢕⢕⢕⢕⢹⣿⡕⢕⢕⢕⢸⣿⣿⢕⢕⢕⢕⢕⢕⢕⢕⢕⢕⢕⢕⢕⢕⢕⠑⠀⠀⠀⠀⢁⢕⢕⢕⢕⢑⢕⢕⢕⢕⠑⢕⢕⢕⢕⢕⢕⢕⢕⢕⢕⢕⢕⢕⢕⢕⢕⢕⢕⢕⢕⢕⢕⠀</a:t>
            </a:r>
            <a:br/>
            <a:r>
              <a:t>⣿⣿⣿⣿⣿⣿⣿⣿⢟⣵⣿⢕⢕⢕⢕⠀⠀⠀⠀⠀⠀⠀⠀⠀⠀⠀⣼⣿⣿⣿⣷⡼⡜⣿⢟⣵⣿⣿⡿⢇⢕⢕⢕⢕⢕⢕⢕⢕⢕⢕⢕⢕⢕⢄⢕⢕⢁⢕⢕⢕⢕⢕⢕⢕⢕⢕⢕⢕⢕⢕⢕⢕⢕⢕⢝⡕⢕⢕⢕⢕⠀⠀⠀⠀⠀⠀⠀⠐⢕⢕⢕⢕⢕⢕⢕⢕⢕⢕⢕⢕⢕⢕⠕⣕⣕⣕⣕⣕⣕⣱⣴⣿⡏⢔⠀⠀⠀⠀⠀⠀⠀⠀⠀⠁⠕⢕⢕⢕⢕⢕⢕⢕⠁⢕⢕⢕⢕⢕⢕⢕⢕⢕⢄⢕⢎⢕⢱⡿⢕⢕⢕⢕⢕⢕⢕⢡⡇⢕⢕⢕⢕⢕⣿⣿⡇⢕⢕⢸⣿⣿⣿⢕⢕⢕⢕⢕⢕⢕⢸⣿⡇⢕⢕⢕⢸⣿⣿⢕⢕⢕⢕⢕⢕⢕⢕⢕⢕⢕⢕⢕⢕⠑⠀⠀⠀⠀⠀⢕⢕⢕⢕⢅⢕⠕⢕⠕⢅⢕⢕⢕⢕⢕⢕⢕⢕⢕⢕⢕⢕⢕⢕⢕⢕⢕⢕⢕⢕⢕⢕⢕⠀</a:t>
            </a:r>
            <a:br/>
            <a:r>
              <a:t>⣿⣿⣿⣿⣿⣿⡿⣱⣾⣿⣿⢕⢕⢕⢕⢀⠀⠀⠀⠀⠀⠀⠀⠀⠀⢱⣿⣿⣿⣿⣿⣿⣷⢜⣼⣿⣿⢟⢕⢕⢕⢕⢕⢕⢕⢕⢕⢕⢕⢕⢕⢕⢕⢄⢕⢕⢱⣵⣵⣵⣕⣕⢕⢕⢕⢕⢕⢕⢕⢕⢕⢇⢅⢕⡕⢜⢕⢕⢕⢕⢀⠀⠀⠀⠀⠀⠀⢀⢕⢕⢕⢕⢕⢕⢕⢕⢕⢕⢕⢕⣵⣾⣿⣿⣿⣿⣿⣿⣿⣿⣿⣿⢇⢕⠀⠀⠀⠀⠀⠀⠀⠀⠀⠀⠀⠕⢕⢕⢕⢕⢕⢕⢔⢕⢕⢕⢕⢕⢕⢕⢕⢕⢅⠕⢕⢕⣾⢇⢕⢕⢕⢕⢕⢕⢕⢕⢇⢁⠕⢄⢕⢸⣿⣿⡇⢕⢕⢸⣿⣿⣿⢕⢕⢕⢕⢕⢕⢕⢕⣿⣷⢕⢕⢕⢸⣿⣿⢕⢕⢕⢕⢕⢕⢕⢕⢕⢕⢕⢕⢕⠁⠀⠀⠀⠀⠀⠑⢕⢕⢕⢕⠕⠀⠀⠀⢔⢕⢕⢕⢕⢕⢕⢕⢕⢕⢕⢕⢕⢕⢕⢕⢕⢕⢕⢕⢕⢕⢕⢕⢕⠀</a:t>
            </a:r>
            <a:br/>
            <a:r>
              <a:t>⣿⣿⣿⣿⣿⡿⣱⣿⣿⣿⣿⡕⢕⢕⢕⢕⠀⠀⠀⠀⠀⠀⠀⠀⢀⣾⣿⣿⣿⣿⣿⣿⢏⣾⣿⣿⢏⢕⢕⢕⢕⢕⢕⢕⢕⢕⢕⢕⢕⢕⣵⣷⣿⣿⡇⢕⢸⣿⣿⣿⣿⣿⣷⢕⢕⢕⢕⢕⢕⢕⢆⡁⠥⢕⢻⣵⡕⢕⢕⢕⢕⠀⠀⠀⠀⠀⠀⢕⢕⢕⢕⢕⢕⢕⢕⢕⢕⢕⣱⣿⣿⣿⣿⣿⣿⣿⣿⣿⣿⣿⣿⡿⢕⢕⢀⠀⠀⠀⠀⠀⠀⠀⠀⠀⠀⠀⠕⢕⢕⢕⢕⢕⢕⢕⢕⢕⢕⢕⢕⢕⢕⢕⢜⢕⢕⢼⡟⢕⢕⢕⢕⢕⢕⢕⢕⢕⢕⢕⢀⢕⢕⢸⣿⣿⡇⢕⢕⢸⣿⣿⣿⢕⢕⢕⢕⢕⢕⢕⢕⣿⣿⢕⢕⢕⢸⣿⣿⢕⢕⢕⢕⢕⢕⢕⢕⢕⢕⢕⠕⠀⠀⠀⠀⠀⠀⠀⠀⠁⠑⠑⠁⠀⠀⢀⢕⢕⢕⢕⢕⢕⢕⢕⢕⢕⢕⢕⢕⢕⢕⢕⢕⢕⢕⢕⢕⢕⢕⢕⢕⢕⠀</a:t>
            </a:r>
            <a:br/>
            <a:r>
              <a:t>⣿⣿⣿⣿⣿⣱⣿⣿⣿⣿⣿⡇⢕⢕⢕⢕⢄⠀⠀⠀⠀⠀⠀⠀⣸⣿⣿⣿⣿⣿⣿⢇⣾⣿⡟⢕⢕⢕⢕⢕⢕⢕⢕⢕⢕⢕⢕⣱⣾⣿⣿⣿⣿⣿⣿⣕⢕⢻⣿⣿⣿⣿⣿⡇⢕⢕⢕⢕⢕⢕⢜⢎⣿⡕⢸⣿⣿⣇⡕⢕⢕⠀⠀⠀⠀⠀⠀⢕⢕⢕⢕⢕⢕⢕⢕⢕⢱⣾⣿⣿⣿⣿⣿⣿⣿⣿⣿⣿⣿⣿⣿⡇⢕⢕⢕⠀⠀⠀⠀⠀⠀⠀⠀⠀⠀⠀⠀⢕⢕⢕⢕⢕⢕⢕⢕⢕⢕⢕⢕⢕⢕⢕⢵⢇⢕⢺⢇⢕⢕⢕⢕⢕⢕⢕⢕⢕⢕⢅⢅⢕⢕⢸⣿⣿⡇⢕⢕⢸⣿⣿⣿⢕⢕⢕⢕⣕⣵⣵⣷⣷⣷⣷⣵⣵⣜⣟⡻⢕⢕⢕⢕⢕⢕⢕⢕⢕⢕⠕⠀⠀⠀⠀⠀⠀⠀⠀⠀⠀⠀⠀⠀⠀⢄⢕⢕⢕⢕⢕⢕⢕⢕⢕⢕⢕⢕⢕⢕⢕⢕⢕⢕⢕⢕⢕⢕⢕⢕⢕⢕⢕⠀</a:t>
            </a:r>
            <a:br/>
            <a:r>
              <a:t>⣿⣿⣿⣿⢣⣿⣿⣿⣿⣿⣿⣿⢕⢕⢕⢕⢕⠀⠀⠀⠀⠀⠀⢰⣿⣿⣿⣿⣿⣿⢣⣿⣿⢏⢕⢕⢕⢕⢕⢕⢕⢕⢕⢕⢕⢱⣾⣿⣿⣿⣿⣿⣿⣿⣿⣿⣧⢜⢿⣿⣿⣿⣿⡇⢕⢕⢕⢕⢕⢕⢸⣾⣿⡇⢕⣿⣿⣿⣷⣕⢕⢄⠀⠀⠀⠀⠀⢕⢕⢕⢕⢕⢕⢕⢕⢱⣿⣿⣿⣿⣿⣿⣿⣿⣿⣿⣿⣿⣿⣿⣿⡕⢕⢕⢕⠀⠀⠀⠀⠀⠀⠀⠀⠀⠀⠀⠀⢕⢕⢕⢕⢕⢕⢕⢕⢕⢕⢕⢕⢕⢕⢕⢕⢕⠕⠑⠁⠁⠀⠁⠁⠑⢕⢕⢕⢕⢱⡄⡇⢕⢕⢸⣿⣿⡇⢕⢕⢸⣿⣿⣿⢕⢕⢔⢕⢕⢜⢝⢝⢻⢿⣿⣿⣿⣿⣿⣿⣷⣵⡕⢕⢕⢕⢕⢕⢕⠑⠀⠀⠀⠀⠀⠕⢕⢕⢕⠀⠀⠀⠀⠀⢔⢕⢕⢕⢕⢕⢕⢕⢕⢕⢕⢕⢕⢕⢕⢕⢕⢕⢕⢕⢕⢕⢕⢕⢕⢕⢕⢕⢕⠀</a:t>
            </a:r>
            <a:br/>
            <a:r>
              <a:t>⣿⣿⣿⣿⢸⣿⣿⣿⣿⣿⣿⣿⢕⢕⢕⢕⢕⢔⠀⠀⠀⠀⣰⣿⣿⣿⣿⣿⣿⢣⣿⡿⢇⢕⢕⢕⢕⢕⢕⢕⢕⢕⢕⢕⣱⣿⣿⣿⣿⣿⣿⣿⣿⣿⣿⣿⣿⣷⣼⣿⣿⣿⣿⡇⢕⢕⢕⢕⢕⢕⢸⣿⣿⡇⢕⢹⣿⣿⣿⣿⣇⢕⠐⠀⠀⠀⠀⠕⢕⢕⢕⢕⢕⠑⣴⣿⣿⣿⣿⣿⣿⣿⣿⣿⣿⣿⣿⣿⣿⣿⡟⢕⢕⢕⢕⠀⠀⠀⠀⠀⠀⠀⠀⠀⠀⠀⠀⠀⢕⢕⢕⢕⢕⢕⢕⢕⢕⢕⢕⢕⢕⢕⢕⠑⢀⢄⢔⢕⢕⢔⠀⠀⢕⢕⢕⢕⡜⣿⡇⠕⢑⢘⢍⢝⢔⢔⢕⢕⢕⢕⠔⢄⢕⢕⢕⢕⢕⢕⢕⢕⢕⢜⢍⢻⢿⣿⣿⣿⣿⣿⣷⣵⡕⢕⢕⠁⠀⠀⠀⠀⠀⠀⠀⠕⠕⠑⠐⠀⠀⠀⢔⢕⢕⢕⢕⢕⢕⢕⢕⢕⢕⢕⢕⢕⢕⢕⢕⢕⢕⢕⢕⢕⢕⢕⢕⢕⢕⢕⢕⢕⠀</a:t>
            </a:r>
            <a:br/>
            <a:r>
              <a:t>⣿⣿⣿⣿⢸⣿⣿⣿⣿⣿⣿⣿⢕⢕⢕⢕⢕⢕⢕⢀⠀⠕⠟⠟⠟⠟⠻⢿⢇⣾⡿⢕⢕⢕⢕⢕⢕⢕⢕⢕⢕⢕⢕⣾⣿⣿⣿⣿⣿⣿⣿⣿⣿⣿⣿⣿⣿⣿⣿⣿⣿⣿⣿⡇⢕⢕⢕⢕⢕⢕⢌⣿⣿⣿⢕⢜⣿⣿⣿⣿⣿⡕⢕⠀⠀⠀⠀⠀⢕⢕⢕⢕⢕⣼⣿⣿⣿⣿⣿⣿⣿⣿⣿⣿⣿⣿⣿⣿⣿⡟⢕⢕⢕⢕⢕⠀⠀⠀⠀⠀⠀⠀⠀⠀⠀⠀⠀⠀⢕⢕⢕⢕⢕⢕⢕⢕⢕⢕⢕⠑⠁⠁⠁⠐⠀⠕⢕⢕⢕⠁⠀⠀⠁⠑⢕⢕⢻⡅⢔⢕⢕⢕⢕⢕⢕⢕⢕⢕⢕⢕⢕⢕⢕⢕⢕⢕⢕⢕⢕⢕⢕⢕⢕⢕⢕⢜⢝⢿⣿⣿⣿⣿⣿⣷⣴⡑⠄⠀⠀⠀⠀⠀⠀⠀⠀⠀⠀⠀⢀⢕⢕⢕⢕⢕⢕⢕⢕⢕⢕⢕⢕⢕⢕⢕⢕⢕⢕⢕⢕⢕⢕⢕⢕⢕⢕⢕⢕⢕⢕⢕⠀</a:t>
            </a:r>
            <a:br/>
            <a:r>
              <a:t>⣿⣿⣿⣿⢸⣿⣿⣿⣿⣿⣿⣿⡇⢕⢕⢕⢕⢕⢕⠁⠀⠀⠀⠀⠀⠀⠀⠀⠀⠁⠁⠑⠕⢕⢕⢕⢕⢕⢕⢕⢕⢕⣾⣿⣿⣿⣿⣿⣿⣿⣿⣿⣿⣿⣿⣿⣿⣿⣿⣿⣿⣿⣿⢕⢕⢕⢕⢕⢕⢕⢕⣿⣿⣿⡕⢕⢸⣿⣿⣿⢎⡣⢕⠀⠀⠀⠀⠀⢕⢕⢕⢕⢱⣿⣿⣿⣿⣿⣿⣿⣿⣿⣿⣿⣿⣿⣿⣿⣿⢇⢕⢕⢕⢕⢕⠀⠀⠀⠀⠀⠀⠀⠀⠀⠀⠀⠀⠀⢕⢕⢕⢕⢕⢕⢕⢕⢕⢕⠁⠀⡰⣔⢔⢀⠀⠀⠀⠁⠀⢀⣄⣴⠀⠀⢕⢕⢕⢧⢁⢕⢕⢕⢕⢕⢕⢕⢕⢕⢕⢕⢕⢕⢕⢕⢕⢕⢕⢕⢕⢕⢕⢕⢕⢕⢕⢕⢕⢕⢕⢝⢻⣿⣿⣿⣿⣿⣷⣴⡄⢄⢔⢄⠀⠀⠀⠀⠀⢄⢕⢕⢕⢕⢕⢕⢕⢕⢕⢕⢕⢕⢕⢕⢕⢕⢕⢕⢕⢕⢕⢕⢕⢕⢕⢕⢕⢕⢕⢕⢕⢕⠀</a:t>
            </a:r>
            <a:br/>
            <a:r>
              <a:t>⣿⣿⣿⣿⢸⣿⣿⣿⣿⣿⣿⣿⡇⢕⢕⢕⢕⢕⠀⠀⠀⠀⠀⠀⠀⠀⠀⠀⠀⠀⠀⠀⠀⠀⠁⠁⠑⠕⢕⢕⢕⣾⣿⣿⣿⣿⣿⣿⣿⣿⣿⣿⣿⣿⣿⣿⣿⣿⣿⣿⢿⣿⣿⡇⢕⢕⢕⢕⢕⢕⢕⢻⣿⣿⡇⢕⢕⢿⣿⣿⣏⣭⣕⢕⠀⠀⠀⠀⢕⢕⢕⢁⣤⣿⣿⣿⣿⣿⣿⣿⣿⣿⣿⣿⣿⣿⣿⣿⡏⢕⢕⢕⢕⢕⠕⠀⠀⠀⠀⠀⠀⠀⠀⠀⠀⠀⠀⠀⠀⢕⢕⢕⢕⢕⢕⢕⢕⢕⠀⠀⠸⣿⣷⡦⠅⠀⠁⠀⠀⠻⣿⣿⢄⠀⢕⢕⢕⢔⢧⠑⢕⢕⢕⢕⢕⢕⢕⢕⢕⢕⢕⢕⢕⢕⢕⢕⠑⠑⢕⢕⢕⢕⢕⢕⢕⢕⢕⢕⢕⢕⢕⢜⢝⠿⣿⣿⣿⣿⣿⣧⣕⢕⠀⠀⠀⠀⢔⢕⢕⢕⢕⢕⢕⢕⢕⢕⢕⢕⢕⢕⢕⢕⢕⢕⢕⢕⢕⢕⢕⢕⢕⢕⢕⢕⢕⢕⢕⢕⢕⢕⠀</a:t>
            </a:r>
            <a:br/>
            <a:r>
              <a:t>⠝⣿⣿⣿⢜⣿⣿⣿⣿⣿⣿⣿⡇⢕⢕⢕⢕⢕⠀⠀⠀⠀⠀⠀⠀⠀⠀⠀⠀⠀⠀⠀⠀⠀⠀⠀⠀⠀⠀⠁⠞⢿⣿⣿⣿⣿⣿⣿⣿⣿⣿⣿⣿⣿⣿⣿⣿⣿⣿⡿⢸⣿⣿⡕⢕⢕⢕⢕⢕⢕⢕⢸⣿⣿⣧⢕⢕⢜⣿⣿⣷⢞⢛⡕⢄⠀⠀⠀⠀⢕⢄⣌⣿⣿⣿⣿⣿⣿⣿⣿⣿⣿⣿⣿⣿⣿⣿⣏⣶⣑⠕⠕⢕⢅⠀⠀⠀⠀⠀⠀⠀⠀⠀⠀⠀⠀⠀⠀⠀⢕⢕⢕⢕⢕⢕⢕⢕⢕⢕⠀⠜⢻⢟⠁⠀⠀⢔⢔⠀⠀⠈⠻⢕⠀⢕⢕⢕⢕⢜⣇⠕⢕⢕⢕⢕⢕⢕⢕⢕⢕⢕⢕⢕⢕⠕⠑⠀⠀⠀⠑⠕⢕⢕⢕⢕⢕⢕⢕⢕⢕⢕⢕⢕⢕⢜⢛⢿⣿⣿⣿⣿⣷⣄⠀⢀⢕⢕⢕⢕⢕⢕⢕⢕⢕⢕⢕⢕⢕⢕⢕⢕⢕⢕⢕⢕⢕⢕⢕⢕⢕⢕⢕⢕⢕⢕⢕⢕⢕⢕⢕⠀</a:t>
            </a:r>
            <a:br/>
            <a:r>
              <a:t>⠀⠘⢿⣿⡇⢿⣿⣿⣿⣿⣿⣿⣇⢕⢕⢕⢕⢕⠀⠀⠀⠀⠀⠀⠀⠀⠀⠀⠀⠀⠀⠀⠀⠀⠀⠀⠀⠀⠀⠀⠀⠀⠁⠙⠟⢿⣿⣿⣿⣿⣿⣿⣿⣿⣿⣿⣿⣿⣿⡇⣼⣿⣿⡕⢕⢕⢕⢕⢕⢕⢕⢕⣿⣿⣿⡕⢕⡕⢜⣿⣿⢕⠣⢸⡕⢀⠀⠀⠀⢱⣿⣾⣿⣿⣿⣿⣿⣿⣿⣿⣿⣿⣿⣿⣿⣿⣿⣿⣿⣿⣿⣿⣾⡏⠀⠀⠀⠀⠀⠀⠀⠀⠀⠀⠀⠀⠀⠀⠀⢕⢕⢕⢕⢕⢕⢕⢕⢕⢕⢔⢀⠀⠀⢀⠀⢕⢕⢕⢕⢄⠀⠀⠀⢀⡕⢕⢕⢕⢕⢜⣇⠕⢕⢕⢕⢕⢕⢕⢕⠕⠑⠑⠁⠀⠀⠀⠀⠀⠀⠀⢀⢕⢕⢕⢕⢕⢕⢕⢕⢕⢕⢕⢕⢕⢕⢕⢕⢝⢿⣿⣿⣿⣿⣷⣕⡕⢕⢕⢕⢕⢕⢕⢕⢕⢕⢕⢕⢕⢕⢕⢕⢕⢕⢕⢕⢕⢕⢕⢕⢕⢕⢕⢕⢕⢕⢕⢕⢕⢕⢕⠀</a:t>
            </a:r>
            <a:br/>
            <a:r>
              <a:t>⠀⠀⠁⢻⣿⡜⣿⣿⣿⣿⣿⣿⢏⢕⢕⢕⢕⠕⠀⠀⠀⠀⠀⠀⠀⠀⠀⠀⠀⠀⠀⠀⠀⠀⠀⠀⠀⠀⠀⠀⠀⠀⠀⠀⠀⠀⠁⠙⠻⢿⣿⣿⣿⣿⣿⣿⣿⣿⣿⣷⣿⣿⣿⣇⢕⢕⢕⢕⢕⢕⢕⢕⢸⣿⣿⣧⢕⢱⡕⢜⣿⣇⢅⢕⢕⢕⠀⠀⠀⠀⢿⣿⣿⣿⣿⣿⣿⣿⣿⣿⣿⣿⣿⣿⣿⣿⣿⣿⣿⣿⣿⣿⣿⠁⠀⠀⠀⠀⠀⠀⠀⠀⠀⠀⠀⠀⠀⠀⠀⠀⢕⢕⢕⢕⢕⢕⢕⢕⢕⢑⣾⣿⢕⢕⢀⠀⠑⠕⠕⠜⠀⠈⣾⣿⣇⢕⢕⢕⢕⢕⢜⡕⠕⠕⠑⠑⠁⠁⠀⠀⠀⠀⠀⠀⠀⠀⠀⠀⠀⢀⢕⢕⢕⢕⢱⡵⡕⢕⢕⢕⢕⢕⢕⢕⢕⢕⢕⢕⢕⢝⢿⣿⣿⣿⣿⣿⣕⢕⢕⢕⢕⢕⢕⢕⢕⢕⢕⢕⢕⢕⢕⢕⢕⢕⢕⢕⢕⢕⢕⢕⢕⢕⢕⢕⢕⢕⢕⢕⢕⢕⠀</a:t>
            </a:r>
            <a:br/>
            <a:r>
              <a:t>⠀⠀⠀⠀⠹⢷⠜⠿⣿⣿⢿⢕⢕⢕⢕⢕⠑⠀⠀⠀⠀⠀⠀⠀⠀⠀⠀⠀⠀⠀⠀⠀⠀⠀⠀⠀⠀⠀⠀⠀⠀⠀⠀⠀⠀⠀⠀⠀⠀⠀⠉⠟⢿⣿⣿⣿⣿⣿⣿⣿⣿⣿⣿⣿⡕⢕⢕⢕⢕⢕⢕⢕⠕⣽⡟⣿⡕⢜⣷⡕⢜⠿⡕⢕⡡⡱⢔⠀⠀⠀⠘⣿⣿⣿⣿⣿⣿⣿⣿⣿⣿⣿⣿⣿⣿⣿⣿⣿⣿⣿⣿⢏⢕⠀⠀⠀⠀⠀⠀⠀⠀⠀⠀⠀⠀⠀⠀⠀⠀⠀⢕⢕⢕⢕⢕⢕⢕⢕⠕⣼⢗⡕⢕⢕⢕⢔⢄⢄⣀⢀⢄⡔⣿⣿⣿⢕⢕⢕⢕⢕⢕⢜⡔⠀⠀⠀⠀⠀⠀⠀⠀⠀⠀⠀⠀⠀⠀⢀⢄⢕⢕⢕⢕⢕⢸⢟⠁⠁⠑⢕⢕⢕⢕⢕⢕⢕⢕⢕⢕⢕⢜⢻⣿⣿⣿⣿⣿⣷⢕⢕⢕⢕⢕⢕⢕⢕⢕⢕⢕⢕⢕⢕⢕⢕⢕⢕⢕⢕⢕⢕⢕⢕⢕⢕⢕⢕⢕⢕⢕⢕⠀</a:t>
            </a:r>
            <a:br/>
            <a:r>
              <a:t>⠀⠀⠀⠀⠀⠀⠀⠁⢔⢕⢕⢕⢕⢕⢕⠁⠀⠀⠀⠀⠀⠀⠀⠀⠀⠀⠀⠀⠀⠀⢀⢄⢄⢄⠀⠀⠀⠀⠀⠀⠀⠀⠀⠀⠀⠀⠀⠀⠀⠀⠀⠀⠀⠈⠻⣿⣿⣿⣿⣿⣿⣿⣿⣿⡇⢕⢕⢕⢕⢕⢕⢕⠀⢸⣿⢸⣧⢕⢸⣷⡕⢜⣿⡕⢅⢕⢔⢔⠀⠀⠀⢜⠟⣿⣿⣿⣿⣿⣿⣿⣿⣿⣿⣿⣿⣿⣿⣿⣿⣿⣏⢇⠀⠀⠀⠀⠀⠀⠀⠀⠀⠀⠀⠀⠀⠀⠀⠀⠀⠀⠁⢕⢕⢕⢕⢕⢕⢕⢰⣿⣿⢇⢕⢕⢕⢕⢕⢕⢸⣇⢕⣷⢹⣿⣿⢕⢕⢕⢕⢕⢕⢕⢸⡔⠀⠀⠀⠀⠀⠀⠀⠀⢀⢄⢄⢔⢕⢕⢕⢕⢕⢕⢕⢕⠜⠀⠀⠀⠀⠀⠁⠕⢕⢕⢕⢕⢕⢕⢕⢕⢕⢕⢜⢿⣿⣿⣿⢏⢕⢕⢕⢕⢕⢕⢕⢕⢕⢕⢕⢕⢕⢕⢕⢕⢕⢕⢕⢕⢕⢕⢕⢕⢕⢕⢕⢕⢕⢕⢕⢕⠀</a:t>
            </a:r>
            <a:br/>
            <a:r>
              <a:t>⢔⠐⠀⢀⢔⢕⢀⠀⠀⠁⠑⢕⢕⢕⢕⠀⠀⠀⠀⠀⠀⠀⠀⠀⠀⠀⠀⢀⢔⢕⢕⠕⠁⠀⠀⠀⠀⠀⠀⠀⠀⠀⠀⠀⠀⠀⠀⠀⠀⠀⠀⠀⠀⠀⠀⠈⠝⢿⣿⣿⣿⣿⣿⣿⣿⢕⢕⢕⢕⢕⢕⠀⠀⠁⢻⡇⢿⡕⢕⢿⣿⣕⢜⢷⢕⢔⢕⡕⡄⠀⠀⠀⢡⣹⣿⣿⣿⣿⣿⣿⣿⣿⣿⣿⣿⣿⣿⣿⣿⣿⡵⠃⠀⠀⠀⠀⠀⠀⠀⠀⠀⠀⠀⠀⠀⠀⠀⠀⠀⠀⠀⢕⢕⢕⢕⢕⢕⢕⣿⣿⡿⢕⢕⢕⢕⢕⢕⢕⢕⢻⡇⢿⡜⣿⣿⢕⢕⢕⢕⢕⢕⢕⢕⢻⡔⢀⢀⢄⢄⢔⢖⢕⢕⢕⢕⢕⢕⢕⢕⢕⢕⢕⢕⠑⠀⠀⠀⠀⠀⢔⢔⢔⢕⠑⢕⢕⢕⢕⢕⢕⢕⠕⠑⠕⢿⣿⢟⢕⢕⢕⢕⢕⢕⢕⢕⢕⢕⢕⢕⢕⢕⢕⢕⢕⢕⢕⢕⢕⢕⢕⢕⢕⢕⢕⢕⢕⢕⢕⢕⢕⠀</a:t>
            </a:r>
            <a:br/>
            <a:r>
              <a:t>⠑⠀⢔⢕⢕⢕⢕⢄⠀⠀⠀⠀⠁⠑⢕⠀⠀⠀⠀⠀⠀⠀⠀⠀⠀⢄⢔⢕⠕⠑⠀⠀⠀⠀⠀⠀⠀⠀⠀⠀⠀⠀⠀⠀⠀⠀⠀⠀⠀⠀⠀⠀⠀⠀⠀⠀⠀⠁⠝⢿⣿⣿⣿⣿⣿⡕⢕⢕⢕⢕⢕⠀⠀⠀⠜⣷⢜⣧⢕⢕⢻⣿⣧⡘⣧⢕⢕⡕⢱⢄⠀⠀⠑⡾⣿⣿⣿⣿⣿⣿⣿⣿⣿⣿⣿⣿⣿⣿⣿⣗⢕⠀⠀⠀⠀⠀⠀⠀⠀⠀⠀⠀⠀⠀⠀⠀⠀⠀⠀⠀⠀⢕⢕⢕⢕⢕⢕⣼⣿⠟⢕⢕⣱⣦⢕⢕⢕⢕⢕⢕⢝⣜⢇⢿⣿⢕⢕⢕⢕⢕⢕⢕⢕⢕⢻⡕⢕⢕⢕⢕⢕⢕⢕⢕⢕⠕⠕⠕⢕⢕⢕⠑⠁⠀⠀⠀⠀⠀⠀⠀⠕⠕⠕⠀⠁⠕⢕⢕⠑⠁⠀⠀⠀⠀⠀⠑⠕⢕⢕⢕⢕⢕⢕⢕⢕⢕⢕⢕⢕⢕⢕⢕⢕⢕⢕⢕⢕⢕⢕⢕⢕⢕⢕⢕⢕⢕⢕⢕⢕⢕⠀</a:t>
            </a:r>
            <a:br/>
            <a:r>
              <a:t>⠀⠀⠑⠑⠑⠑⠑⠑⠑⠀⠀⠀⠀⠀⠀⠀⠀⠀⠀⠀⠀⠀⠀⠀⠑⠑⠑⠁⠀⠀⠀⠀⠀⠀⠀⠀⠀⠐⠑⠑⠑⠁⠀⠀⠀⠀⠀⠀⠀⠀⠀⠀⠀⠀⠀⠀⠀⠀⠀⠈⠛⠛⠛⠛⠛⠓⠑⠑⠑⠑⠑⠀⠀⠀⠀⠘⠑⠙⠃⠑⠘⠛⠛⠛⠛⠃⠛⠓⠛⠓⠀⠀⠀⠙⠛⠛⠛⠛⠛⠛⠛⠛⠛⠛⠛⠛⠛⠛⠛⠃⠁⠀⠀⠀⠀⠀⠀⠀⠀⠀⠀⠀⠀⠀⠀⠀⠀⠀⠀⠀⠀⠑⠑⠑⠑⠑⠘⠛⠑⠑⠓⠛⠛⠛⠑⠑⠑⠑⠑⠑⠑⠘⠃⠘⠛⠑⠑⠑⠑⠑⠑⠑⠑⠑⠑⠘⠑⠑⠑⠑⠑⠁⠁⠀⠀⠀⠀⠀⠑⠑⠑⠐⠐⠀⠀⠀⠀⠀⠀⠀⠀⠀⠀⠀⠀⠀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⢣⠏⣿⣿⣿⣿⣿⡿⣱⣿⣿⣿⣿⣿⡿⢕⢔⣼⣿⣟⣽⡿⢕⣱⣿⣿⣿⣿⣿⣿⣿⣿⣿⣿⡿⢱⣿⣿⡟⣿⣿⣿⣿⣿⣿⣿⢕⣿⣿⣿⣿⣿⣿⣿⣿⣿⣿⣿⣿⣿⣿⣿⣿⣿⣿⣿⣿⣿⣿⣿⣿⣿⣿⣧⢸⣿⣿⣿⢕⢕⢕⢕⢕⢕⠸⣿⣿⣿⣿⣿⣿⣿⢕⢕⢕⢕⢕⢕⢕⢕⢕⢕⢕⢕⢕⢕⢕⢕⢕⢕⢕⢕⢕⢕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⢣⢇⣱⣻⣿⣿⣿⡟⣱⣿⣿⣿⣿⣿⡿⢕⢕⣵⡿⢏⣾⡿⠵⣱⣿⣿⣿⣿⣿⣿⣿⣿⣿⣿⢏⢝⢸⣿⣿⢑⣿⣿⣿⣿⣿⣿⣿⢕⣿⣿⣿⣿⣿⣿⣿⣿⣿⣿⣿⣿⣿⣿⣿⣿⣿⣿⣿⣿⣿⣿⣿⣿⣿⣿⣿⡕⢹⣿⣿⢕⢕⢕⢕⢕⢕⠀⣿⣿⣿⣿⣿⣿⣿⢕⢕⢕⢕⢕⢕⢕⢕⢕⢕⢕⢕⢕⢔⢕⢕⢕⢕⢱⣵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⢇⢇⣼⠇⣿⣿⣿⡟⣼⣿⣿⣿⣿⣿⡟⢕⢕⣼⢗⢫⣿⡿⢣⣿⣿⣿⣿⣿⣿⣿⣿⣿⣿⣿⢇⠕⢕⣿⣿⡇⢕⣿⣿⣿⣿⣿⣿⡟⢕⣿⣿⣿⣿⣿⣿⣿⣿⣿⣿⣿⣿⣿⣿⣿⣿⣿⣿⣿⣿⣿⣿⣿⣿⣿⣿⣿⣧⢕⢿⣿⢕⢕⢕⢕⢕⢕⢱⣿⣿⣿⣿⣿⣿⣿⢕⢕⢕⠕⢕⢕⢕⢕⢕⢕⢕⢕⢕⢕⢕⢕⢕⢕⢕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⢏⢇⣼⢻⣼⣿⣿⡟⣼⣿⣿⣿⣿⣿⡟⢕⠕⣴⢟⢽⣿⣿⣱⣿⣿⣿⣿⣿⣿⣿⣿⣿⣿⣿⠏⢇⢔⠕⣿⣿⡇⠡⣿⣿⢟⢟⣱⣿⡇⢕⣿⣿⣿⣿⣿⣿⣿⣿⣿⣿⣿⣿⣿⣿⣿⣿⣿⣿⣿⣿⣿⣿⣿⣿⣿⣿⣿⣿⡕⢜⡟⢕⢕⢕⢕⢕⢕⢰⣿⣿⣿⣿⣿⡏⣿⢕⢕⠑⠔⢀⢅⢕⢕⢕⢕⢕⢕⢕⢕⢕⢕⢕⣕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⡏⢜⣸⢏⢸⣿⣻⡟⣸⣿⣿⣿⣿⣿⡟⢕⢕⣬⠹⢮⣿⡿⣽⣿⣿⣿⣿⣿⣿⣿⣿⣿⣿⣿⢏⢕⢕⢕⢸⣿⣿⢇⢀⢏⢕⢕⣵⣿⣿⡇⢕⢜⢻⣿⣿⣿⣿⣿⣿⣿⣿⣿⣿⣿⣿⣿⣿⣿⣿⣿⣿⣿⣿⣿⣿⣿⣿⣿⣿⡇⢕⢕⢕⢕⢕⢕⢕⢕⢸⣿⣿⣿⣿⣿⡇⣿⢕⢕⢕⠀⠀⠅⢕⣷⣇⢕⢕⢑⢑⢑⣕⢕⢸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⡿⢕⢕⢍⢕⣿⣿⡿⣱⣿⣿⣿⣿⣿⡟⢕⢕⢜⢱⢏⣿⣿⣿⣿⣿⣿⣿⣿⣿⣿⣿⣿⣿⣿⢏⢕⢕⢕⢕⢸⣿⡿⢇⢕⢕⢕⣾⣿⣿⣿⡇⢕⢕⢕⣼⣿⣿⣿⣿⣿⣿⣿⣿⣿⣿⣿⣿⣿⣿⣿⣿⣿⣿⣿⣿⣿⣿⣿⣿⣿⣿⢕⢕⢕⢕⢕⢕⢕⢕⣸⣿⣿⣿⣿⣿⡇⡏⢕⢕⢕⢣⡄⠀⢑⢜⢿⡕⠟⢇⢳⣷⣹⣵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⡿⣿⡿⢟⣟⣫⡽⢕⣕⡕⢜⢝⢿⡕⢕⢕⢕⢑⣯⣿⢱⣿⣿⣿⣿⣿⡿⢕⢕⠜⡗⡕⣼⣿⣿⣿⣿⣿⣿⣿⣿⣿⣿⣿⣿⣿⢏⢕⢕⢕⢕⢕⢽⢟⢕⢕⢕⣱⣿⣿⣿⣿⣿⢇⢕⢕⣼⣿⣿⣿⣿⣿⣿⣿⣿⣿⣿⣿⣿⣿⣿⣿⣿⣿⣿⣿⣿⣿⣿⣿⣿⣿⣿⣿⢕⢕⢕⢕⢕⢕⢕⠕⣿⣿⣿⣿⣿⣿⢰⢇⢕⢕⢕⢜⢕⢄⢄⢀⠑⢕⠐⢕⢕⢟⢝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⢟⣽⣵⢕⣵⡷⢿⠟⠽⣾⣿⣟⢆⢄⢍⢇⢕⢕⢕⢕⢡⢱⢇⣿⣿⣿⣿⣿⣿⢇⢕⢑⢪⢸⢱⣿⣿⣿⣿⣿⣿⣿⣿⣿⣿⣿⣿⡿⢇⢕⢕⢕⢕⢕⢕⢕⣱⣷⣧⣾⣿⣿⣿⣿⣿⣿⢕⢕⢱⣿⣿⣿⣿⣿⣿⣿⣿⣿⣿⣿⣿⣿⣿⣿⣿⣿⣿⣿⣿⣿⣿⣿⣿⣿⣿⣿⣿⢕⢕⠕⢕⢕⢕⢕⢸⣿⣿⣿⣿⢟⢏⠕⢄⢕⢅⢑⠄⠁⠕⢕⢕⢕⢄⢔⡅⢕⢱⡕⢜⢕⢕⢝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⢫⣾⣿⣿⡖⢆⢕⣱⣾⣿⣧⣔⡝⢝⢕⢕⢕⢕⢕⢕⢕⢕⢇⣼⣿⣿⣿⣿⣿⡟⢕⢕⢔⠅⢕⣾⣿⣿⣿⣿⣿⣿⣿⣿⣿⣿⣿⣿⢕⢕⢕⢕⢕⢕⢕⢕⢸⣿⢿⢟⣿⣿⣿⣿⣿⣿⡿⢕⢕⣼⣿⣿⣿⣿⣿⣿⣿⣿⣿⣿⣿⣿⣿⣿⣿⣿⣿⣿⣿⣿⣿⣿⣿⣿⣿⣿⣿⣿⢕⢔⠀⠁⠁⠑⢑⠙⢙⢝⠅⠔⠑⠁⢀⢄⠕⠅⢔⢅⠀⢐⠀⠀⢕⢑⢕⢜⢇⢕⢕⢔⢕⢕⢕⢕⢜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⢟⢜⣿⣿⣿⣧⢕⢜⢟⢻⣿⣿⣿⣿⣷⡕⢕⢕⢕⢕⢕⢕⢕⢱⣿⣿⣿⣿⣿⣿⢕⢕⢕⢕⢔⣸⣿⣿⣿⣿⣿⣿⣿⣿⣿⣿⣿⣿⢇⢕⢕⢕⢕⢕⢱⢕⢕⢜⢕⣱⣾⣿⣿⣿⣿⣿⣿⡇⢕⢑⣿⣿⣿⣿⣿⣿⣿⣿⣿⣿⣿⣿⣿⣿⣿⣿⣿⣿⣿⣿⣿⣿⣿⣿⣿⣿⣿⣿⣿⢕⢕⠐⠀⠀⠀⢄⢔⢔⢅⢄⠀⠀⠀⢕⢕⣕⡆⣄⡁⠕⢔⢄⠀⠀⠕⢕⢕⢕⢕⢅⢕⢅⢕⢕⢕⢕⢹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⡟⢕⣾⣵⡕⢝⢟⢏⢕⢕⢕⢕⢕⢕⢜⢝⢝⢕⢕⢕⢕⢕⢕⢕⢕⣼⣿⣿⣿⢻⣿⡏⢕⢕⢔⢕⢕⣿⣿⣿⣿⣿⣿⣿⣿⣿⣿⣿⣿⢇⢕⢕⢕⢕⢕⢕⣾⡕⢕⢕⢾⣿⡏⢝⢔⢙⣿⣿⡟⢕⢕⣿⣿⣿⣿⣿⡟⣿⣿⣿⣿⣿⣿⣿⣿⣿⣿⣿⣿⣿⣿⣿⣿⣿⣿⣿⣿⣿⣿⢸⣿⡕⢕⠀⠀⠀⠀⠀⠀⠁⠀⠀⠀⠀⢕⢕⢕⢻⣇⢿⣇⢕⢄⢑⢕⢔⢄⠑⠕⢕⢕⢕⢔⢕⢕⢕⢕⣱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⢏⢱⣾⣿⣿⣿⢕⢕⢕⢕⢕⢕⢕⢕⢕⢕⢕⢕⢕⢕⢕⢕⢕⢕⢕⢱⣿⣿⣿⡟⣼⣿⢕⢕⢕⢕⢕⣸⣿⣿⣿⣿⣿⣿⣿⣿⣿⣿⣿⡿⢕⢕⢕⢕⢕⢕⢱⣿⡇⢱⣷⡜⣿⡕⢕⢕⢕⢜⢏⢕⢕⢜⣿⣿⣿⣿⡿⢱⣿⣿⣿⣿⣿⣿⣿⣿⣿⣿⣿⣿⣿⣿⣿⣿⣿⣿⣿⣿⣿⣿⢜⠏⢇⢕⠀⠀⢔⢔⢄⢄⢄⠀⠀⢀⢕⢕⢕⢕⢸⣿⢸⣿⡕⢸⣷⣔⠑⢕⢕⢕⢕⢕⢕⢕⢕⣱⣵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⡿⢇⢕⣾⣏⢿⣿⣿⣷⡕⢕⢜⢕⢵⣵⣧⡕⢕⢕⢕⢕⢕⢕⢕⢕⢕⢕⣼⣿⣿⣿⡇⣿⣿⢕⢑⢕⢕⢱⣿⣿⣿⣿⣿⣿⣿⣿⣿⣿⣿⣿⢕⢕⢕⢕⢕⢕⢕⢸⣿⢕⢸⣿⣿⣾⣧⡕⢕⢕⢕⢕⢕⢕⢕⣿⣿⣿⣿⢇⢸⣿⣿⣿⣿⣿⣿⣿⣿⣿⣿⣿⣿⣿⣿⣿⣿⣿⣿⣿⣿⣿⣿⢕⢸⢕⢕⠀⠀⢕⢕⢕⢕⠕⢄⢄⢕⢕⢕⢸⢕⢜⣿⢸⣿⡇⢸⣿⣿⣧⡕⢕⢕⢕⣱⣵⣾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⢕⢕⣸⣿⣿⣇⢝⣿⣿⣇⣕⢕⢕⢕⡝⢏⢕⢕⢕⢕⢕⢕⢕⢕⢕⢕⢕⣿⣿⣿⣿⡇⣿⣿⢕⢕⢕⢕⣼⣿⣿⣿⣿⣿⣿⢻⣿⣿⣿⣿⣿⢕⢕⢕⢱⣷⢕⢕⣼⡇⢕⣿⣿⣿⣿⣿⣿⣿⣿⣿⡕⢕⢕⢕⣿⣿⣿⡟⢕⣾⣿⣿⣿⣿⣿⣿⣿⣿⣿⣿⣿⣿⣿⣿⣿⣿⣿⣿⣿⣿⣿⣿⢕⢜⢕⢕⢱⡄⢁⠁⠁⢀⢕⢕⢕⢕⢕⢕⢸⡇⢕⣿⢜⣿⡇⢜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⢣⡇⡇⡹⢻⣿⣿⣷⡜⢻⣿⣿⣇⢕⢕⢕⢕⢕⢕⢕⢑⢅⢅⢕⢕⢕⢅⢸⣿⣿⣿⣿⢹⣿⣿⢕⢕⢕⢱⣿⣿⣿⣿⣿⣿⢇⣿⣿⣿⣿⣿⣿⣵⢕⣡⣿⡇⢜⢕⣿⢕⢱⣿⣿⣿⣿⣿⣿⣿⣿⣿⢇⢕⢕⢕⢿⣿⣿⢕⢕⣿⣿⣿⣿⣿⣿⣿⣿⣿⣿⣿⣿⣿⣿⣿⣿⣿⣿⣿⣿⣿⣿⣿⢕⢕⢕⢕⣿⣿⣿⣿⣿⣱⢕⢕⢕⢕⢕⢕⣿⡇⢕⣿⢸⣿⡏⢰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⢸⡇⡇⡕⢕⢹⣎⢻⡿⢕⢜⢻⣿⡧⢕⢕⢕⢕⣱⣷⣿⣷⢇⢕⢕⢕⢕⣸⣿⣿⣿⣿⢸⣿⣟⣴⢕⢕⣸⣿⣿⣿⣿⣿⢏⢰⣿⣿⣿⣿⣿⣿⣿⣿⣿⣿⡇⢇⢕⡇⢕⣾⣿⣿⣿⣿⣿⣿⣿⣿⣿⢕⢕⢕⢕⢸⣿⡏⢕⢕⣿⣿⣿⣿⣿⣿⣿⣿⣿⣿⣿⣿⣿⣿⣿⣿⣿⣿⣿⣿⣿⣿⡏⢕⢕⢕⢕⣿⣿⣿⣿⣿⣿⡇⢕⢕⢕⢕⢸⣿⡇⢕⣿⢸⣿⣿⢕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⡜⣿⢱⢱⢕⢕⢜⢇⢕⢕⢕⢕⢜⢝⢕⢕⢱⣾⣿⢿⢏⢕⢕⢕⢕⢕⢕⣿⣿⣿⣿⣿⢸⣿⣿⣷⢕⢕⣿⣿⣿⣿⣿⡟⢕⣿⣿⣿⣿⣿⣿⣿⣿⣿⣿⣿⡕⢕⢱⢕⢱⣿⣿⣿⣿⣿⣿⣿⣿⣿⣿⡕⢕⢕⢕⢸⣿⢕⢕⢕⣿⣿⣿⣿⣿⢟⣿⣿⣿⣿⣿⣿⣿⣿⣿⣿⣿⣿⣿⣿⣿⣿⡇⢕⢕⢕⢕⣿⣿⣿⣿⣿⣿⣇⢕⢕⢕⢕⢸⣿⣿⢕⡏⣸⣿⣿⢕⢹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⣷⡹⣷⡕⢜⠕⢕⢕⢕⢕⢕⢕⢕⢕⢕⢱⣿⣿⡏⢕⢕⢕⢕⢕⢕⢕⢕⣿⣿⣿⣿⣿⢸⣿⣿⣿⢕⣸⣿⣿⣿⣿⡿⢕⢰⣿⣿⣿⣿⣿⣿⣿⣿⣿⣿⣿⢇⢕⢜⡱⢸⣿⣿⣿⣿⣿⣿⣿⣿⣿⣿⡇⢕⢕⢕⣿⢇⢕⢕⢕⣿⣿⣿⣿⣿⢕⢻⣿⣿⣿⣿⣿⣿⣿⣿⣿⣿⣿⣿⣿⣿⣿⢕⢕⢕⢕⢸⣿⣿⣿⣿⣿⣿⣿⢕⢕⢕⢕⢸⣿⣿⢅⡇⣿⣿⡏⢕⢝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⣷⡝⢷⡕⢕⢕⢕⢕⢕⢕⢕⢕⢕⣧⣜⢻⣿⡗⢕⢕⢕⢱⣵⣵⣷⢣⣿⣿⣿⣿⣿⢘⣿⡇⣽⢱⣿⣿⣿⣿⣿⢇⢕⣼⣿⣿⣿⣿⣿⣿⣿⣿⢿⣿⡿⢕⢕⡕⢕⣿⣿⣿⣿⣿⣿⣿⣿⣿⣿⣿⡇⢕⢕⢱⡿⢕⢕⢕⢕⣿⣿⣿⣿⡏⢕⢸⣿⣿⢹⣿⣿⣿⣿⣿⣿⣿⣿⣿⢿⣿⡿⢕⢕⢕⢕⣼⣿⣿⣿⣿⣿⣿⡿⢕⢕⢕⢕⣿⣿⣿⣸⢇⣿⣿⡇⢰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⣎⢻⣇⢕⢕⢕⢕⢕⢕⢕⢕⢝⢿⣷⣧⣕⣕⢕⢟⢟⢟⢟⢏⢸⣿⣿⣿⣿⣿⢜⣿⡇⡞⣸⣿⣿⣿⣿⢇⢕⢕⣿⣿⣿⣿⣿⣿⣿⣿⢇⠱⣿⢇⢕⢕⢨⢇⣿⣿⣿⣿⣿⣿⣿⣿⣿⣿⣿⡇⢕⢕⢸⢇⢕⢕⢕⢕⣿⣿⣿⣿⡇⢕⢘⣿⣿⠸⣿⣿⣿⣿⣿⣿⡇⣿⣿⢔⣿⡇⢕⢕⢕⢱⣿⣿⣿⣿⣿⣿⣿⢇⢕⢕⢕⢕⣹⣿⣿⢺⢱⣿⣿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⣷⣕⢕⢕⢕⢕⢕⢕⢕⢕⢱⣵⢜⢝⢿⣿⣿⣷⣧⣵⣕⣕⢸⣽⣿⣿⣿⡇⢕⣷⡕⢇⣿⣿⣿⣿⢇⢕⢕⢕⣿⣿⣿⣿⣿⣿⣿⣿⢕⢸⡟⢕⢕⢕⢼⢕⣝⡟⢟⢟⢟⢟⢟⢟⢟⢟⢟⢗⠕⢕⢜⢕⠱⢕⢕⢕⢻⣿⣿⣿⡇⢕⢕⣿⣿⢘⢿⣿⣿⣿⣿⣿⢕⢸⣿⢕⢝⢇⢕⢕⢕⣾⣿⣿⣿⣿⣿⣿⡟⢕⢕⢕⢕⢕⣿⣿⡟⡇⣼⣿⡿⢔⡕⢕⢱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⣷⣵⣕⢕⢕⢕⢕⢕⢸⣿⡇⢕⢕⢕⢕⢝⢝⢟⢿⢿⢸⣿⣿⣿⣿⡇⢕⣿⡝⢸⣿⣿⡿⢇⢕⢕⢕⢅⣿⣿⣿⣿⣿⣿⣿⡏⢕⢸⢃⣇⢕⢸⣿⢸⣿⣿⣿⣿⣿⣷⣷⣷⣷⣷⣷⢸⣦⡱⢇⣷⣷⣷⣧⢕⢸⣿⣿⣿⡇⢕⢕⢻⣿⡇⣿⣿⣿⣿⣿⣿⡕⢔⢕⢱⢪⢕⢕⢕⢕⢝⢝⢝⢝⢟⢟⡏⢕⡕⢕⢕⢕⣸⣿⣿⣧⢕⡿⣿⡇⢕⢟⢇⣜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⣵⣕⢕⢕⢕⢹⣿⡕⢕⢕⢕⢱⣵⢕⢕⢕⣼⣿⣿⣿⣿⡇⢕⣯⡇⣿⣿⡿⢕⢕⢕⢕⢕⢅⣿⣿⣿⣿⣿⣿⡟⢕⢕⢜⣼⣿⣇⢔⡏⢸⣿⣿⣿⣿⣿⣿⣿⣿⣿⣿⣿⡏⣿⡵⢸⣿⣿⣿⣿⣇⢕⢹⣿⣿⣇⢕⢕⢜⣿⡇⣬⣿⣿⣿⣿⣿⡇⢕⢕⢕⡜⢕⢕⣱⣿⣿⣿⣿⣿⣿⡿⢕⣼⡇⢕⢕⢱⡿⣿⣿⢎⣸⢻⣿⢱⢱⣵⣿⢿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⢟⢕⢕⠕⠀⠘⢳⡕⢕⢕⢕⢝⢕⢕⢕⢼⣿⣿⣿⣿⢕⢕⣿⢱⣿⡿⢕⢕⢕⢕⢕⢕⢕⣿⣿⣿⣿⣿⣿⢕⢕⢕⢕⣽⣽⣽⣕⡇⢨⣭⣽⣝⣝⣛⡛⢟⠻⢿⢿⣿⡇⣿⡇⣿⣿⣿⣿⣿⣿⣧⢕⢜⢌⠳⢕⢡⡡⣻⣧⢸⣿⣿⣿⣿⣿⡇⢕⢕⢕⢕⢕⣵⣿⣿⣿⣿⣿⣿⣿⣵⣿⣿⢇⢕⣕⢸⢇⢻⡏⢕⡿⢸⡟⡕⢏⢝⢕⠅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⡿⣣⢇⢕⠕⠀⠁⢀⣶⣜⡕⠕⢜⢇⢕⢕⢕⣽⣿⣿⣿⣿⢕⢕⡿⣸⣿⢕⢕⢕⢕⢕⢕⢕⢕⣿⣿⣿⣿⣿⡏⢕⢕⢕⠀⠀⠀⠁⠁⠕⠈⠙⠝⠛⠟⠻⠿⢿⣷⣵⡔⢔⢅⢸⢟⢿⣿⣿⣿⣿⣿⣿⣕⢕⢕⢘⢕⢜⢿⣿⣿⢌⣽⣿⣿⣿⣿⡇⢕⢕⢕⠅⢘⢝⣝⣭⣵⣵⣵⣵⣵⣽⣽⡝⢕⣜⣻⡇⢇⢕⢕⢕⢇⠈⢇⢇⢗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⣿⡿⣫⡾⢇⢕⢕⠀⠀⠀⢱⣿⣿⣿⣿⣷⡆⢕⢅⢕⣿⣿⣿⣿⡇⢕⢕⡕⣿⢇⢕⢕⢕⢕⢕⢕⢕⢕⣿⣿⣿⣿⣿⢕⢕⢕⢕⢀⢀⢄⢄⢄⢄⢄⠀⠀⠀⢀⠀⠀⠀⠈⠙⠻⢧⣇⢕⢇⢱⣼⣿⣿⣿⣿⣿⣿⣷⣵⢌⡕⣷⣮⣻⣿⡕⡜⢏⢿⣿⣿⣷⢕⢕⣕⣵⠾⠟⠋⠙⠉⠉⠁⠁⠀⠀⠀⠀⢁⢀⡉⢕⢕⢕⢕⢜⢕⢕⣸⠕⢕⣅⣥⣵⢕⣵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⡿⣫⣾⢟⢕⢕⢕⠁⠀⠀⠀⠘⣿⣿⣿⣿⣿⢕⢕⢕⢱⣿⣿⣿⣿⢇⢕⢰⢸⡏⢕⢕⢕⢕⢕⢕⢕⢕⢕⢿⡿⢜⣿⡿⢕⢕⢕⢱⣷⣷⣷⣷⠗⠃⠁⠀⠀⠀⠀⠁⠁⠐⠄⢀⠀⠁⠙⠷⡜⢿⣿⣿⣿⣿⣿⣿⣿⣿⣿⣿⣿⣿⣿⣿⣮⣕⣿⣧⣕⣿⣿⡟⡅⠕⠙⠀⠀⠀⠄⠄⠀⠀⢔⢔⢄⢄⢀⠀⠀⠀⢕⢕⢕⢕⢕⢕⢕⢱⡇⢜⠕⢸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⡿⣫⣾⡿⢏⢕⢕⢕⠀⠀⠀⠀⠀⠀⢿⣿⣿⣿⡿⢕⢕⢕⢸⣿⣿⣿⡿⢕⢕⣺⢸⢱⢕⢕⢕⢕⢕⢕⢕⢕⢕⢜⢇⢕⢜⡇⢕⢕⢕⣿⣿⣿⣿⢑⣀⡀⠀⠀⠀⠀⠀⠀⠀⠀⠀⠁⢕⢔⡀⢰⣔⢻⣿⣿⣿⣿⣿⣿⣿⣿⣿⣿⣿⣿⣿⣿⣿⣿⣿⣿⣿⣿⢏⠎⢁⠀⠀⠀⠀⠀⠀⠀⠀⠁⠱⣧⣕⡕⢕⢔⠀⠀⢀⢕⢕⢕⢕⡕⢕⣾⡇⢅⢕⢕⢽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⡿⣹⣾⣿⢟⢕⢕⢕⢕⠁⠀⠀⠀⠀⠀⠀⢸⣿⣿⣿⡇⢕⢕⢕⣼⣿⣿⣿⡇⢕⢱⢟⢁⢕⢕⢕⢕⢕⢕⢕⢕⢕⢕⢕⢕⢕⢕⢕⢕⢕⢕⣿⣿⣿⢇⠟⠟⠛⠁⠀⠀⠀⠀⠀⠀⠀⠀⠀⠘⣾⣿⣧⣝⣿⣿⣿⣿⣿⣿⣿⣿⣿⣿⣿⣿⣿⣿⣿⣿⣿⣿⣿⣿⣿⢟⡔⢕⣄⡀⠀⠀⠀⠀⠀⠀⠀⠀⣿⣿⣿⣿⢇⢄⣰⢕⢕⢕⢕⣱⢇⣼⣿⠕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⡿⣫⣾⣿⢟⢕⠕⡕⢕⢕⢑⠀⠀⠀⠀⠀⠀⠀⢜⣿⣿⣿⢕⢕⢕⠕⣿⣿⣿⣿⢕⢕⠸⣺⢕⢕⢕⢕⢕⢕⢕⢕⢕⢕⢕⢕⢕⢕⢕⢕⢕⢕⢱⣿⣿⣿⠑⠀⢔⠀⢕⠀⠀⠀⠀⢔⠄⠀⢄⠀⢄⣿⣿⣿⣿⣿⣿⣿⣿⣿⣿⣿⣿⣿⣿⣿⣿⣿⣿⣿⣿⣿⣿⣿⣿⣿⣾⡟⠟⠛⠁⠀⠀⠀⢔⠀⠀⠀⠀⣿⣿⣿⡟⣱⣿⡟⢕⢕⢕⢱⢏⢜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⢟⣵⣿⣿⢕⢕⢕⢎⢕⢕⢕⠀⠀⠀⠀⠀⠀⠀⠀⠀⢻⣿⡏⢕⢕⢕⢸⣿⣿⣿⡏⢕⢕⣸⡇⢕⢕⢕⢕⢕⢕⢕⢕⢕⢕⢕⢕⢕⢜⣿⣷⣧⡕⢕⣿⣿⣿⡕⠀⢑⢀⠀⠀⠕⢕⠀⠀⠀⢄⢕⠀⣸⣿⣿⣿⣿⣿⣿⣿⣿⣿⣿⣿⣿⣿⣿⣿⣿⣿⣿⣿⣿⣿⣿⣿⣿⣿⣿⡇⢄⠀⠀⢄⠀⠀⠁⢀⢔⠀⢱⣿⣿⣿⣿⣿⡿⢇⢕⢕⢱⡏⢕⢕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⡿⣣⣾⣿⢟⢕⢕⢕⡜⢕⢕⢕⢕⠀⠀⠀⠀⠀⠀⠀⠀⠀⠘⣿⢕⢕⢕⢕⣾⣿⣿⣿⢇⢕⢇⣽⡇⢕⢕⢕⡕⢕⢕⢕⢕⢕⠕⢕⢕⢕⢕⢜⣿⣿⣗⢜⣿⣿⣿⢷⢄⣁⢕⢄⢔⢄⢄⢄⢄⠑⢕⠜⣷⣿⣿⣿⣿⣿⣿⣿⣿⣿⣿⣿⣿⣿⣿⣿⣿⣿⣿⣿⣿⣿⣿⣿⣿⣿⣿⣿⣿⢕⢀⠀⠁⠀⢀⢄⢕⡕⢰⣿⣿⣿⣿⣿⣿⢇⢕⢕⢱⡟⢅⢕⢕⣿⣿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⢏⣵⣿⢟⢕⢕⢕⢕⢎⢕⢕⢕⢕⡇⠀⠀⠀⠀⠀⠀⠀⠀⠀⠀⠘⢕⢕⢕⢕⣿⣿⣿⡏⢕⢜⢰⣯⡕⢕⢕⢱⣷⢕⢕⢕⢕⢕⢕⢕⢕⢕⢕⢕⢘⣿⣿⣷⢹⣿⣿⣷⢕⣔⡀⠁⢑⠑⠑⢑⣑⣠⣤⣵⣿⣿⣿⣿⣿⣿⣿⣿⣿⣿⣿⣿⣿⣿⣿⣿⣿⣿⣿⣿⣿⣿⣿⣿⣿⣿⣿⣿⣿⣷⣕⢕⢕⢕⠕⠀⠀⠜⢟⢹⣿⣿⣿⣿⢇⢕⢕⣡⢟⢕⢕⢕⢕⣿⣿⠀⢣⣷⣧⣵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⣣⣾⢟⢕⢕⢕⢕⡵⢏⢕⢕⢕⢕⣾⣷⢀⠀⠀⠀⠀⠀⠀⠀⠀⠀⠀⠕⢕⢕⢜⣿⣿⣿⢕⢕⢕⢾⡹⡇⢕⢱⢟⣿⢕⢕⢕⢕⢕⢕⢕⢕⢕⢕⢕⢸⣿⣿⡿⣇⢻⣿⣿⣯⡿⣷⢾⣿⡫⣿⣿⣿⣿⣿⣿⣿⣿⣿⣿⣿⣿⣿⣿⣿⣿⣿⣿⣿⣿⣿⣿⣿⣿⣿⣿⣿⣿⣿⣿⣿⣿⣿⣿⣿⣿⣿⣿⣶⣦⣴⣴⣄⣔⣷⢼⣿⣿⣿⢏⢕⢕⣱⢏⢕⢕⢕⢕⢕⣻⣿⠀⠁⣾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⣵⡿⢕⢕⢱⢔⢕⡾⢕⢕⢕⢕⢕⣾⣿⣿⣇⢆⠀⠀⠀⠀⠀⠀⠀⢀⠀⢀⢑⢇⢔⣷⣿⢝⢕⢕⢕⢸⢿⣇⢕⢕⢎⢿⡕⢕⢕⢕⢕⢕⣕⡕⢕⢕⢕⢸⣿⣿⣿⡮⡜⡻⠿⢛⢛⢛⢛⢍⢍⠙⠛⢛⠻⣿⣿⣿⣿⣿⣿⣿⣿⣿⣿⣿⣿⣿⣿⣿⣿⣿⣿⣿⣿⣿⣿⣿⣿⣿⣿⣿⣿⣿⣿⣿⣿⣿⣿⣿⠿⠿⠿⢟⢍⠿⣿⡿⣿⢏⢕⢕⡕⢕⢕⢕⢕⢕⢕⢕⣽⣿⠀⠀⠈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⣼⢟⢕⢕⣵⢕⣱⣾⢕⢕⢕⢕⢕⣾⣷⣽⣟⡻⢿⣷⣄⣄⣄⡀⣀⡤⢕⢕⢸⡟⢕⢇⢙⢎⢕⢕⢕⠑⢸⣿⣷⢕⢕⢅⢻⡇⢕⢕⢕⢕⢕⢳⡧⢕⢕⢕⢸⣿⣿⣿⡗⢕⢘⢕⢕⢕⢕⢕⢕⢕⢕⢕⢕⢔⠀⣿⣿⣿⣿⣿⣿⣿⣿⣿⣿⣿⣿⣿⣿⣿⣿⣿⣿⣿⣿⣿⣿⣿⣿⣿⣿⣿⣿⣿⣿⣿⣿⣿⣇⢕⢕⢕⠑⢕⢕⠜⢰⢇⢕⢕⢎⢕⢕⢕⢱⢕⢻⢕⢕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⣾⢇⢕⢱⣾⢇⣱⡿⢕⢕⢕⢕⢕⣾⣿⣿⣿⣿⣿⣷⣮⣝⡻⢿⣿⣿⢇⢕⢱⣿⢇⢱⢁⢱⢕⢕⢕⢕⠸⣶⣿⣇⢕⢕⢕⢎⣷⢕⢕⢕⢕⢕⢸⢇⢕⢕⢕⢕⣿⣿⣿⣷⢕⢕⢕⢕⢕⢕⢕⢕⢕⢕⢔⢕⢕⢰⣿⣿⣿⣿⣿⣿⣿⣿⣿⣿⣿⣿⣿⣿⣿⣿⣿⣿⣿⣿⡿⣿⣿⣿⣿⣿⣿⣿⣿⣿⣿⣿⣿⣿⣦⢁⢄⠔⢕⢱⢗⢕⢕⡕⢕⠕⢕⢕⢕⡸⢕⢸⢕⢕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⢇⡞⢕⢕⣱⣿⢏⣸⣿⢕⢕⢕⢕⢕⣾⣿⣿⣿⣿⣿⣿⣿⣿⣿⣿⣧⡹⡟⢕⢕⣿⡏⢕⢅⢕⢕⢕⢕⢄⢕⢠⣿⣿⣿⢕⢕⢕⢌⢻⡕⢕⢕⢕⢕⠁⢕⢕⢕⢕⢕⢸⣿⣿⣿⣿⣧⣑⣑⣑⣑⣑⣑⣑⣤⣴⣶⣶⣿⣿⣿⣿⣿⣿⣿⣿⣿⣿⣿⣿⣿⣿⣿⣿⣿⣿⣿⣿⣿⣧⣿⣿⣿⣿⣿⣿⣿⣿⣿⣿⣿⣿⣿⣧⡑⢁⢜⡕⢕⢕⣵⣾⢕⢕⢕⢕⢕⢕⡇⢕⢸⡕⢕⢕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⢝⢍⢝⢍⢍⢝⢝⢝⢝⢍⢋⢟⢏⢕⣼⢕⢕⠁⠛⠏⢱⣿⡏⢕⢕⢕⢕⢕⢕⢜⢝⢟⢻⢿⣿⣿⣿⣿⣿⣿⣿⢕⢕⣾⣿⠕⢕⢕⢇⢕⢕⢕⢕⢕⠸⣿⣿⣿⢕⢕⢕⢕⢹⢇⢕⢕⢕⢕⢔⠕⢕⢕⢕⢕⢕⢻⣿⣿⣿⣿⣿⣿⣿⣿⣿⣿⣿⣿⣿⣿⣿⣿⣿⣿⣿⣿⣿⣿⣿⣿⣿⣿⣿⣿⣿⣿⣿⣿⣿⣿⣿⣿⣿⣿⣿⣿⣿⣿⣿⣿⣿⣿⣿⣿⣿⣿⣿⣿⣿⣕⣕⣮⣿⣿⢇⢕⢕⢕⢕⢕⢸⡣⢕⢜⡇⢕⢕⣿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⠀⣸⢇⢕⠀⠀⠀⢰⣿⣿⢕⢕⢕⢕⢕⢕⢕⢕⢕⢕⢕⢕⢕⢝⢟⢿⣿⣿⢇⢕⣾⣿⡟⢕⢕⢕⢕⢕⢕⢕⢕⢕⢰⢿⣿⣿⢕⢕⢕⢕⢑⢻⡕⢕⢕⢕⢅⢔⢕⢕⢕⢕⢕⢕⢿⣿⣿⣿⣿⣿⣿⣿⣿⣿⣿⣿⣿⣿⣿⣿⣿⣿⣿⣿⣿⣿⣿⣿⣿⣿⣿⣿⣿⣿⣿⣿⣿⣿⣿⣿⣿⣿⣿⣿⣿⣿⣿⣿⣿⣿⣿⣿⣿⣿⣿⣿⣿⣿⣿⣿⡟⢕⢕⢔⢕⢕⢕⢕⣾⢕⢕⢕⢕⢕⢕⣿⢕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⠀⢄⢱⢇⢕⠀⠀⠀⠀⣼⣿⠏⢕⢕⢕⢕⢕⢕⢕⢕⢕⢕⢕⢕⢕⢕⢕⢕⢜⢕⢱⣾⣿⣿⢇⢕⢕⢕⢕⢕⢕⢕⢕⢕⠘⣿⣿⣿⢕⢕⢕⢕⢑⡉⣷⢕⢕⢕⢔⢕⢕⢕⢕⢕⢕⢕⢕⢹⣿⣿⣿⣿⣿⣿⣿⣿⣿⣿⣿⣿⣿⣿⣿⣿⣿⣿⣿⣿⣿⣿⣿⣿⣿⣿⣿⣿⣿⣿⣿⣿⣿⣿⣿⣿⣿⣿⣿⣿⣿⣿⣿⣿⣿⣿⣿⣿⣿⣿⣿⣿⢿⣍⢕⢔⢕⢕⢕⢕⢕⢕⣿⢕⢕⢕⢸⢕⢕⢸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⢄⢕⢄⡏⢕⠀⠀⠀⠀⢔⣿⣿⢕⢕⢕⢕⢕⢕⢕⢕⢕⢕⢕⢕⢕⢕⢕⢕⢕⢕⣡⣿⣿⣿⣿⠑⢕⢕⢕⢕⢕⢕⢕⢕⢕⢕⣿⣿⡏⢕⢕⢕⢕⢕⠝⣾⣇⢕⢕⢕⠑⢕⢕⢕⢕⢕⠕⢕⢕⢝⣿⣿⣿⣿⣿⣿⣿⣿⣿⣿⣿⣿⣿⣿⣿⣿⣿⣿⣿⣿⣿⣿⣿⣿⣿⣿⣿⣿⣿⣿⣿⣿⣿⣿⣿⣿⣿⣿⣿⣿⣿⣿⣿⣿⣿⣿⣿⣿⣿⣿⣿⡟⢕⢕⢕⢕⢕⢕⢕⢕⢸⢿⢇⢕⢕⢕⢇⢕⢸⢕⠁⢔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⢕⢕⠕⡸⢕⠀⠀⠀⠀⠀⢸⣿⡇⢕⢕⢕⢕⢕⢕⢕⢕⢕⢕⢕⢕⢕⢕⢕⢕⢕⣾⣿⣿⣿⣿⡇⢕⢕⢕⢕⢕⢅⢕⢕⢕⢕⢅⠹⣿⡇⢕⢕⢕⢕⢕⢕⢕⣿⣕⢕⢕⢔⢕⢕⢕⢕⢑⢔⢕⢕⢕⢜⢻⣿⣿⣿⣿⣿⣿⣿⣿⣿⣿⣿⣿⣿⣿⣿⣿⣿⣿⣿⣿⢿⢿⣿⣿⣟⣿⣿⣿⣻⣟⡿⢻⢿⢿⣿⣿⣿⣿⣿⣿⣿⣿⣿⣿⣿⣿⣿⡿⢏⢕⢕⢕⢕⢕⢕⢕⢕⢕⡞⣿⡕⢕⢕⢕⢕⢕⢸⢕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⢔⢇⠑⠀⠀⠀⠀⠀⣸⣿⢇⢕⢕⢕⣵⣕⡕⢕⢕⢕⢕⢕⢕⢕⢕⢕⣵⣿⣿⣿⣿⣿⢏⢕⢕⢕⢕⢕⢕⢕⢕⢕⢕⢕⢕⢐⣿⣿⢇⢕⢕⢕⢕⢕⢜⢝⣿⡕⢕⢕⢑⢕⢕⢔⢕⢕⢕⢕⢕⢕⢕⢜⢻⣿⣿⣿⣿⣿⣿⣿⣿⣿⣿⣿⣿⣿⣿⣿⣿⣵⣵⣵⣕⣕⣕⣕⣑⣕⣕⢕⣕⣕⣐⣵⣵⣿⣿⣿⣿⣿⣿⣿⣿⣿⣿⣿⢟⢏⢕⢕⢕⢕⢕⢕⢕⢕⢕⢕⢱⢧⡏⡇⢕⢄⢕⢕⢕⢕⢕⢇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⣟⣿⣿⠕⢄⢕⢕⢕⢕⢜⢕⠀⠀⠀⠀⠀⠀⣿⣿⢕⢕⢕⣸⣿⣿⣿⣷⣷⣵⣵⣕⡕⢕⣱⣾⣿⣿⣿⣿⢟⢇⢕⢄⢕⢕⢕⢕⢔⢕⢕⢕⢕⢕⢕⢑⢃⣿⣇⢕⢕⢕⢕⢕⢕⢕⢜⡿⣕⢕⢕⢅⢕⢕⢕⢕⢕⢕⢕⢕⢕⢕⢕⢕⢝⢻⣿⣿⣿⣿⣿⣿⣿⣿⣿⣿⣿⣿⣿⣿⣿⣿⣿⣿⣿⣿⣿⣿⣿⣿⣿⣿⣿⣿⣿⣿⣿⣿⣿⣿⣿⣿⣿⢟⢏⢕⢕⢕⢕⢕⢕⢕⢕⢕⢕⢕⢕⢕⣸⢡⢕⡇⢕⢕⢕⢕⢕⢕⢕⢱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⢇⢔⢕⢕⢕⢕⢀⡇⠀⠀⠀⠀⠀⠀⠀⣿⡟⢕⢕⢕⣿⣿⣿⣿⣿⣿⣿⣿⡿⢣⣾⣿⣿⣿⣿⢟⢕⢕⢕⠕⢕⢕⢕⢕⠕⢕⢕⢕⢕⢕⢕⢕⢕⢅⢿⣿⡇⢕⢕⢕⢕⢕⢕⢕⢔⢹⣇⢕⢕⢕⢕⢕⢕⢕⢕⢕⢕⢕⢕⢕⢕⢕⢕⢕⢝⢻⢿⣿⣿⣿⣿⣿⣿⣿⣿⣿⣿⣿⣿⣿⣿⣿⣿⣿⣿⣿⣿⣿⣿⣿⣿⣿⣿⣿⣿⣿⢿⢟⢝⢕⢕⢄⢕⢕⢕⢕⢕⢕⢕⢕⢕⢕⢕⢕⢕⡏⡎⢕⢇⢕⢕⢕⢕⢕⢕⢕⢜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⠀⢕⢕⢕⢕⢕⢕⢕⠀⠀⠀⠀⠀⠀⠀⢹⡇⢕⢕⢱⣿⣿⣿⣿⣿⣿⣿⢟⣱⣿⣿⣿⡿⢏⢕⢕⢕⢕⢕⠀⢕⢕⢕⢕⢔⢕⢕⢔⢕⢕⢕⢕⢕⢕⢅⣿⣧⢕⢕⢕⢕⢕⢕⢕⢕⢕⠘⢳⡕⢔⢕⢕⢕⢕⢕⢕⢕⢕⢕⢕⢕⢕⢕⢕⢕⢕⢕⢜⢝⢻⢿⣿⣿⣿⣿⣿⣿⣿⣿⣿⣿⣿⣿⣿⣿⣿⣿⣿⣿⣿⣿⣿⢿⢟⢝⢕⢕⢕⢕⢑⢕⢕⢕⢕⢕⢕⢕⢕⢕⢕⢕⢕⢕⢕⢸⢕⢕⢕⢕⢑⢕⢕⢄⢕⢕⢕⢕⢸⣿⣿⡇⢕⢕⢸⣿⣿⣿⢕⢕⢕⢕⢕⢕⢿⢿⢿⢿⢿⢿⢿⢿⣿⣿⢕⢕⢕⢕⢕⢕⢕⢕⢕⢕⢕⢕⢕⢕⢕⢕⢕⢕⢕⢕⢅⢕⢑⢕⢕⢕⢕⢕⢕⢕⢕⢕⢕⢕⢕⢕⢕⢕⢕⢕⢕⢕⢕⢕⢕⢕⢕⢕⢕⢕⢕⢕⢕⠀</a:t>
            </a:r>
            <a:br/>
            <a:r>
              <a:t>⣿⣿⣿⣿⣿⣿⣿⣿⣿⣿⣿⣿⣿⡏⢔⢕⠕⠕⢕⢕⢱⠁⠀⠀⠀⠀⠀⠀⢱⡸⣗⢕⢕⢸⣿⣿⣿⣿⣿⡿⢣⣾⣿⣿⡿⢏⢕⢕⢕⢕⢕⢕⢕⢄⢕⢕⢕⠕⢕⢕⢕⢕⢕⢕⢑⢕⢕⢕⢕⢌⣿⣇⢕⢕⢕⢕⢕⡕⢕⢕⢔⢕⢝⢧⢔⢕⢕⢕⠕⠁⢕⢕⢕⢕⢕⢕⢕⢕⢕⢕⢕⢕⢕⢕⢕⢝⢝⢻⢿⣿⣿⣿⣿⣿⣿⣿⣿⣿⣿⣿⣿⣿⢿⢟⢝⢕⢕⢕⢕⢕⢕⢕⢕⢕⢔⢕⢕⢕⢕⢕⢕⢕⢕⢕⢕⢕⢕⢕⡾⢕⢕⢕⢕⠀⢕⢕⢕⠑⢕⢕⢕⣸⣿⣿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⠁⠀⠀⠀⠕⢕⠀⠀⠀⠀⠀⠀⢀⣾⣧⢟⢕⢕⢸⣿⣿⣿⣿⢟⣱⣿⣿⡿⢏⢕⢕⢕⢕⢕⢕⢕⢕⢕⢕⢕⢕⢕⢄⢕⢕⢕⠕⢑⢔⢕⢕⢕⢕⢕⢕⢜⢿⡕⢕⢕⢕⠕⢕⢕⢕⢕⢕⢕⢕⠕⢕⢁⠀⠀⢔⢕⢕⢕⢕⢕⢕⢕⢕⢕⢕⢕⢕⢕⢕⢕⢕⢕⢕⢕⢜⢝⢻⢿⣿⣿⣿⣿⡿⢟⢏⢕⢕⢕⢕⢕⢕⢕⢕⢕⢕⢕⢕⢕⢕⢕⢕⢕⢕⢕⢕⢕⢕⢕⢕⢕⢕⢕⢕⢇⢕⢕⢕⢕⢄⢕⢱⢕⢕⢕⢕⢕⢕⣿⣿⡇⢕⢕⢸⣿⣿⣿⢕⢕⢕⢕⢕⢕⢕⢕⢕⢕⢕⢕⢕⢸⣿⣿⢕⢕⢕⢕⢕⢕⢕⢕⢕⢕⢕⢕⢕⢕⢕⢕⢕⢕⢕⢕⢕⢕⢕⢕⢕⢕⢕⢔⢅⢕⢕⢕⢕⢕⢕⢕⢕⢕⢕⢕⢕⢕⢕⢕⢕⢕⢕⢕⢕⢕⢕⢕⢕⠀</a:t>
            </a:r>
            <a:br/>
            <a:r>
              <a:t>⣿⣿⣿⣿⣿⣿⣿⣿⣿⣿⣿⢟⢝⢕⠀⠀⠀⠀⠀⠀⠕⠀⠀⠀⠀⠀⠀⣸⣿⣿⣎⣎⢕⢸⣿⣿⡿⢏⣾⣿⣿⢏⢕⢕⢕⢕⢕⢕⢕⢕⢕⢕⢕⠕⢕⢕⠀⢕⢕⢕⢅⢕⢕⢕⢕⢕⢕⢕⢕⢕⢕⢕⢷⡕⢕⢕⢜⢕⢕⢕⠕⠑⠁⠀⠀⠀⠑⠄⢔⢕⢕⢕⢕⢕⢕⢕⢕⢕⢕⢕⢕⢕⢕⢕⢕⢕⢕⢕⢕⢕⢕⢕⢕⢜⠙⠙⠁⠁⠑⢕⢕⢕⢕⢕⢕⢕⢕⢕⢕⢕⢕⢕⢕⢕⢕⢕⢕⢕⢕⢕⢕⢕⢕⠕⣼⢕⢕⡸⢕⢕⢕⢕⢕⢕⢕⢎⡕⠑⢀⢕⢕⢕⣿⣿⡇⢕⢕⢸⣿⣿⣿⢕⢕⢕⢕⢕⢕⢕⣾⣿⢕⢕⢕⢕⢸⣿⣿⢕⢕⢕⢕⢕⢕⢕⢕⢕⢕⢕⢕⢕⢕⢕⢕⢕⠁⠑⠕⢕⢕⢕⢕⢕⢕⢕⢕⢕⢕⢔⠑⢕⢕⢕⢕⢕⢕⢕⢕⢕⢕⢕⢕⢕⢕⢕⢕⢕⢕⢕⢕⢕⠀</a:t>
            </a:r>
            <a:br/>
            <a:r>
              <a:t>⣿⣿⣿⣿⣿⣿⣿⣿⣿⡿⢏⢕⢕⢕⢀⠀⠀⠀⠀⠀⠀⠀⠀⠀⠀⠀⢰⣿⣿⣿⣿⡜⣕⢸⣿⢟⣱⣿⣿⡿⢏⢕⢕⢕⢕⢕⢕⢕⢕⢕⢕⢕⢕⠕⢕⢕⢄⢕⢅⢕⢕⢕⢕⢕⢕⢕⢕⢕⢕⢕⠕⢕⢜⢷⡕⢕⢕⢷⢕⢕⢄⠀⠀⠀⠀⠀⠀⠀⢕⢕⢕⢕⢕⢕⢕⢕⢕⢕⢕⢕⢕⢕⢕⢕⢕⢕⢕⢕⢕⢕⢕⢕⣼⠀⠀⠀⠀⠀⠀⠀⠁⠑⢕⢕⢕⢕⢕⢕⢕⢕⢕⢕⢕⢕⢕⢕⢕⢕⢕⢕⢕⢕⢕⢌⢱⢕⢕⢇⡇⢕⢕⢕⢕⢕⢕⢱⡇⢕⢕⢕⢕⢸⣿⣿⡇⢕⢕⢸⣿⣿⣿⢕⢕⢕⢕⢕⢕⢕⢹⣿⡕⢕⢕⢕⢸⣿⣿⢕⢕⢕⢕⢕⢕⢕⢕⢕⢕⢕⢕⢕⢕⢕⠕⠀⠀⠀⠀⠁⢕⢕⢕⢕⢜⢕⢕⢕⢕⠕⢄⢕⢕⢕⢕⢕⢕⢕⢕⢕⢕⢕⢕⢕⢕⢕⢕⢕⢕⢕⢕⢕⠀</a:t>
            </a:r>
            <a:br/>
            <a:r>
              <a:t>⣿⣿⣿⣿⣿⣿⣿⣿⢏⣵⡇⢕⢕⢕⢕⠀⠀⠀⠀⠀⠀⠀⠀⠀⠀⠀⣾⣿⣿⣿⣿⣿⣎⢇⢏⣼⣿⣿⡟⢕⢕⢕⢕⢕⢕⢕⢕⢕⢕⢕⢕⢕⢕⢔⠕⢕⠀⢕⢕⢕⢕⢕⢕⢕⢕⢕⢕⢕⢕⢕⢕⢕⢕⢕⢱⡕⢕⢜⡇⢕⢕⠀⠀⠀⠀⠀⠀⢐⢕⢕⢕⢕⢕⢕⢕⢕⢕⢕⢕⢕⢕⢕⢕⢕⣕⣕⣕⣕⣕⣱⣵⣿⡏⢔⠀⠀⠀⠀⠀⠀⠀⠀⠀⠁⠕⢕⢕⢕⢕⢕⢕⢕⢕⢕⢕⢕⢕⢕⢕⢕⢕⢕⢜⢜⢘⢕⠕⣹⡇⢕⢕⢕⢕⢕⢕⢕⢕⢕⢕⠑⢕⢸⣿⣿⡇⢕⢕⢸⣿⣿⣿⢕⢕⢕⢕⢕⢕⢕⢸⣿⡇⢕⢕⢕⢸⣿⣿⢕⢕⢕⢕⢕⢕⢕⢕⢕⢕⢕⢕⢕⢕⠑⠀⠀⠀⠀⠀⢕⢕⢕⢕⢅⢕⠕⢕⢕⢑⢕⢕⢕⢕⢕⢕⢕⢕⢕⢕⢕⢕⢕⢕⢕⢕⢕⢕⢕⢕⢕⢕⢕⠀</a:t>
            </a:r>
            <a:br/>
            <a:r>
              <a:t>⣿⣿⣿⣿⣿⣿⡟⣵⣿⣿⣿⢕⢕⢕⢕⢀⠀⠀⠀⠀⠀⠀⠀⠀⠀⢱⣿⣿⣿⣿⣿⣿⣿⢇⣼⣿⣿⢏⢕⢕⢕⢕⢕⢕⢕⢕⢕⢕⢕⢕⢕⢕⢕⢕⢀⢕⠀⢕⢕⢕⢕⢕⢕⢕⢕⢕⢕⢕⢕⢕⢕⢕⢕⢕⢕⢑⡕⢕⢑⢕⢕⠀⠀⠀⠀⠀⠀⢕⢕⢕⢕⢕⢕⢕⢕⢕⢕⢕⢕⢕⣵⣶⣾⣿⣿⣿⣿⣿⣿⣿⣿⣿⢕⢕⠀⠀⠀⠀⠀⠀⠀⠀⠀⠀⠀⠕⢕⢕⢕⢕⢕⢕⢕⢕⢕⢕⢕⢕⢕⢕⢕⢕⢕⢕⢕⠕⢣⡿⢕⢕⢕⢕⢕⢕⢕⢕⢕⠑⢕⠄⢕⢸⣿⣿⡇⢕⢕⢸⣿⣿⣿⢕⢕⢕⢕⢕⢕⢕⢕⣿⣷⢕⢕⢕⢸⣿⣿⢕⢕⢕⢕⢕⢕⢕⢕⢕⢕⢕⢕⢕⠑⠀⠀⠀⠀⠀⠀⢕⢕⢕⢕⢕⠁⠀⠀⢄⢕⢕⢕⢕⢕⢕⢕⢕⢕⢕⢕⢕⢕⢕⢕⢕⢕⢕⢕⢕⢕⢕⢕⢕⠀</a:t>
            </a:r>
            <a:br/>
            <a:r>
              <a:t>⣿⣿⣿⣿⣿⡿⣼⣿⣿⣿⣿⢕⢕⢕⢕⢕⠀⠀⠀⠀⠀⠀⠀⠀⢀⣿⣿⣿⣿⣿⣿⡿⢱⣿⣿⡿⢕⢕⢕⢕⢕⢕⢕⢕⢕⢕⢕⢕⢕⢕⢕⣕⣵⣴⣴⢕⢕⢸⣷⣷⣷⣃⢕⢕⢕⢕⢕⢕⢕⢕⢕⢕⠴⣅⢕⡕⢜⢕⢕⢇⢕⢀⠀⠀⠀⠀⠀⢕⢕⢕⢕⢕⢕⢕⢕⢕⢕⢕⣱⣾⣿⣿⣿⣿⣿⣿⣿⣿⣿⣿⣿⡿⢕⢕⠀⠀⠀⠀⠀⠀⠀⠀⠀⠀⠀⠀⢕⢕⢕⢕⢕⢕⢕⢕⢕⠕⢕⢕⢕⢕⢕⢕⠕⢕⢕⠕⣾⢇⢕⢕⢕⢕⢕⢕⢕⢕⢕⠀⠑⢕⢕⢸⣿⣿⡇⢕⢕⢸⣿⣿⣿⢕⢕⢕⢕⢕⢕⢕⢕⢿⣿⢕⢕⢕⢸⣿⣿⢕⢕⢕⢕⢕⢕⢕⢕⢕⢕⢕⢕⠁⠀⠀⠀⠀⠀⠀⠀⠀⠁⠑⠁⠀⠀⠀⢕⢕⢕⢕⢕⢕⢕⢕⢕⢕⢕⢕⢕⢕⢕⢕⢕⢕⢕⢕⢕⢕⢕⢕⢕⢕⠀</a:t>
            </a:r>
            <a:br/>
            <a:r>
              <a:t>⣿⣿⣿⣿⡿⣹⣿⣿⣿⣿⣿⡇⢕⢕⢕⢕⢀⠀⠀⠀⠀⠀⠀⠀⣸⣿⣿⣿⣿⣿⡿⣱⣿⣿⢏⢕⢕⢕⢕⢕⢕⢕⢕⢕⢕⢕⢕⢕⣱⣶⣿⣿⣿⣿⣿⣧⢕⢜⣿⣿⣿⣷⢕⢕⢕⢕⢕⢕⢕⢕⢕⢕⣸⣿⢕⢻⣧⡕⢕⢕⢕⢕⠀⠀⠀⠀⠀⢕⢕⢕⢕⢕⢕⢕⢕⢕⢱⣾⣿⣿⣿⣿⣿⣿⣿⣿⣿⣿⣿⣿⣿⡇⢕⢕⢕⠀⠀⠀⠀⠀⠀⠀⠀⠀⠀⠀⠀⢕⢕⢕⢕⢕⢕⢕⢕⢕⢕⢕⢕⢕⢕⢕⢕⢕⢕⢦⡏⢕⢕⢕⢕⢕⢕⢕⢕⢕⢕⢕⢄⢕⢕⢸⣿⣿⡇⢕⢕⢸⣿⣿⣿⢕⢕⢕⢑⣕⣥⣵⣷⣷⣷⣷⣧⣵⣜⣟⣟⢕⢕⢕⢕⢕⢕⢕⢕⢕⢕⠕⠀⠀⠀⠀⠀⠀⠀⠀⠀⠀⠀⠀⠀⠀⢀⢕⢕⢕⢕⢕⢕⢕⢕⢕⢕⢕⢕⢕⢕⢕⢕⢕⢕⢕⢕⢕⢕⢕⢕⢕⢕⢕⠀</a:t>
            </a:r>
            <a:br/>
            <a:r>
              <a:t>⣿⣿⣿⡿⣱⣿⣿⣿⣿⣿⣿⣷⢕⢕⢕⢕⢕⠀⠀⠀⠀⠀⠀⣱⣿⣿⣿⣿⣿⡟⣱⣿⡿⢇⢕⢕⢕⢕⢕⢕⢕⢕⢕⢕⢕⢱⣷⣿⣿⣿⣿⣿⣿⣿⣿⣿⣷⡕⢸⣿⣿⣿⢕⢕⢕⢕⢕⢕⢕⢕⢕⣎⣿⣿⢕⠸⣿⣿⣣⡕⢕⢕⠀⠀⠀⠀⠀⢕⢕⢕⢕⢕⢕⢕⢕⢱⣿⣿⣿⣿⣿⣿⣿⣿⣿⣿⣿⣿⣿⣿⣿⡇⢕⢕⢕⠀⠀⠀⠀⠀⠀⠀⠀⠀⠀⠀⠀⢕⢕⢕⢕⢕⢕⢕⢕⢕⢕⢕⢕⢕⢕⢕⢕⢕⠕⠃⠑⠁⠁⠑⠑⠕⢕⢕⢕⢕⢕⡕⡄⢕⢕⢸⣿⣿⡇⠕⠕⢸⣿⣿⣿⢕⢕⢔⢕⢕⢜⢝⢝⢟⢿⣿⣿⣿⣿⣿⣿⣷⣧⣕⢕⢕⢕⢕⢕⢕⠑⠀⠀⠀⠀⠀⠑⢕⢕⢕⠀⠀⠀⠀⠀⢄⢕⢕⢕⢕⢕⢕⢕⢕⢕⢕⢕⢕⢕⢕⢕⢕⢕⢕⢕⢕⢕⢕⢕⢕⢕⢕⢕⢕⠀</a:t>
            </a:r>
            <a:br/>
            <a:r>
              <a:t>⣿⣿⣿⣷⢻⣿⣿⣿⣿⣿⣿⣿⢕⢕⢕⢕⢕⢕⠀⠀⠀⠀⣱⣿⣿⣿⣿⣿⡿⣱⣿⡟⢕⢕⢕⢕⢕⢕⢕⢕⢕⢕⢕⢕⣱⣿⣿⣿⣿⣿⣿⣿⣿⣿⣿⣿⣿⣿⣇⣹⣿⣿⡇⢕⢕⢕⢕⢕⢕⢕⢕⢿⣿⣿⡕⢕⣿⣿⣿⣿⣧⢕⢄⠀⠀⠀⠀⢕⢕⢕⢕⢕⢕⠑⣱⣿⣿⣿⣿⣿⣿⣿⣿⣿⣿⣿⣿⣿⣿⣿⡿⢕⢕⢕⢕⠀⠀⠀⠀⠀⠀⠀⠀⠀⠀⠀⠀⠁⢕⢕⢕⢕⢕⢕⢕⢕⢕⢕⢕⢕⢕⢕⢕⠑⢀⢄⢔⢔⢔⢄⠀⠀⢕⢕⢕⢕⣕⢻⡇⠕⢑⢜⢍⢕⢔⢕⢕⢕⢕⢕⠕⢔⢕⢕⢕⢕⢕⢕⢕⢕⢕⢕⢍⢛⢿⣿⣿⣿⣿⣿⣷⣵⡕⢕⢕⠑⠀⠀⠀⠀⠀⠀⠀⠑⠕⠕⠑⠀⠀⠀⢔⢕⢕⢕⢕⢕⢕⢕⢕⢕⢕⢕⢕⢕⢕⢕⢕⢕⢕⢕⢕⢕⢕⢕⢕⢕⢕⢕⢕⢕⠀</a:t>
            </a:r>
            <a:br/>
            <a:r>
              <a:t>⣿⣿⣿⣿⢸⣿⣿⣿⣿⣿⣿⣿⢕⢕⢕⢕⢕⢕⢕⢀⢀⣼⣿⣿⣿⣿⣿⡟⣱⣿⡏⢕⢕⢕⢕⢕⢕⢕⢕⢕⢕⢕⢕⣼⣿⣿⣿⣿⣿⣿⣿⣿⣿⣿⣿⣿⣿⣿⣿⣿⣿⣿⡇⢕⢕⢕⢕⢕⢕⢕⢕⢸⣿⣿⡇⢕⢸⣿⣿⣿⣗⣇⢕⠀⠀⠀⠀⠐⢕⢕⢕⢕⢕⢸⣿⣿⣿⣿⣿⣿⣿⣿⣿⣿⣿⣿⣿⣿⣿⡿⢕⢕⢕⢕⢕⠀⠀⠀⠀⠀⠀⠀⠀⠀⠀⠀⠀⠀⢕⢕⢕⢕⢕⢕⢕⢕⢕⢕⢕⠑⠁⠁⠑⠀⠑⢕⢕⢕⢕⠁⠀⠀⠑⠑⢕⢕⢜⡕⢔⢕⢕⢕⢕⢕⢕⢕⢕⢕⢕⢕⢕⢕⢕⢕⢕⢕⢕⢕⢕⢕⢕⢕⢕⢕⢕⢜⢝⢻⣿⣿⣿⣿⣿⣷⣵⡑⠄⠀⠀⠀⠀⠀⠀⠀⠀⠀⠀⠀⢀⢕⢕⢕⢕⢕⢕⢕⢕⢕⢕⢕⢕⢕⢕⢕⢕⢕⢕⢕⢕⢕⢕⢕⢕⢕⢕⢕⢕⢕⢕⢕⠀</a:t>
            </a:r>
            <a:br/>
            <a:r>
              <a:t>⣿⣿⣿⣿⢸⣿⣿⣿⣿⣿⣿⣿⡇⢕⢕⢕⢕⢕⢕⠕⠘⠛⠛⠛⠛⠻⠿⢱⣿⡏⢕⢕⢕⢕⢕⢕⢕⢕⢕⢕⢕⢱⣾⣿⣿⣿⣿⣿⣿⣿⣿⣿⣿⣿⣿⣿⣿⣿⣿⣿⣿⣿⡇⢕⢕⢕⢕⢕⢕⢕⢕⢸⣿⣿⣧⢕⢕⣿⣿⣿⢳⢻⡕⢔⠀⠀⠀⠀⢕⢕⢕⠕⢱⣿⣿⣿⣿⣿⣿⣿⣿⣿⣿⣿⣿⣿⣿⣿⣿⢇⢕⢕⢕⢕⢕⠀⠀⠀⠀⠀⠀⠀⠀⠀⠀⠀⠀⠀⢕⢕⢕⢕⢕⢕⢕⢕⢕⢕⠀⠀⢄⢔⢄⢀⠀⠀⠁⠁⠀⠀⢀⣰⠀⠀⢕⢕⢕⢜⡔⢕⢕⢕⢕⢕⢕⢕⢕⢕⢕⢕⢕⢕⢕⢕⢕⢕⢕⢕⢕⢕⢕⢕⢕⢕⢕⢕⢕⢕⢕⢝⢻⣿⣿⣿⣿⣿⣷⣴⡄⢄⢔⢔⠀⠀⠀⠀⠀⢀⢕⢕⢕⢕⢕⢕⢕⢕⢕⢕⢕⢕⢕⢕⢕⢕⢕⢕⢕⢕⢕⢕⢕⢕⢕⢕⢕⢕⢕⢕⢕⢕⠀</a:t>
            </a:r>
            <a:br/>
            <a:r>
              <a:t>⣿⣿⣿⣿⢸⣿⣿⣿⣿⣿⣿⣿⡇⢕⢕⢕⢕⢕⠁⠀⠀⠀⠀⠀⠀⠀⠀⠀⠁⠁⠑⠕⢕⢕⢕⢕⢕⢕⢕⢕⢱⣿⣿⣿⣿⣿⣿⣿⣿⣿⣿⣿⣿⣿⣿⣿⣿⣿⣿⣿⣿⣿⡇⢕⢕⢕⢕⢕⢕⢕⢕⢜⣿⣿⣿⢕⢕⢹⣿⣿⣧⢻⢷⡕⢀⠀⠀⠀⢕⢕⢕⢑⣤⣿⣿⣿⣿⣿⣿⣿⣿⣿⣿⣿⣿⣿⣿⣿⡇⢕⢕⢕⢕⢑⠕⠀⠀⠀⠀⠀⠀⠀⠀⠀⠀⠀⠀⠀⠀⢕⢕⢕⢕⢕⢕⢕⢕⢕⠀⠀⢕⣿⣷⡵⠐⠀⠀⠀⠐⢾⣿⣿⠀⠀⢕⢕⢕⢕⠹⡄⢕⢕⢕⢕⢕⢕⢕⢕⢕⢕⢕⢕⢕⢕⢕⢕⠑⠑⢕⢕⢕⢕⢕⢕⢕⢕⢕⢕⢕⢕⢕⢕⢝⢿⣿⣿⣿⣿⣿⣷⣕⢕⢀⠀⠀⠀⢄⢕⢕⢕⢕⢕⢕⢕⢕⢕⢕⢕⢕⢕⢕⢕⢕⢕⢕⢕⢕⢕⢕⢕⢕⢕⢕⢕⢕⢕⢕⢕⢕⢕⠀</a:t>
            </a:r>
            <a:br/>
            <a:r>
              <a:t>⠝⣿⣿⣿⢸⣿⣿⣿⣿⣿⣿⣿⡇⢕⢕⢕⢕⠐⠀⠀⠀⠀⠀⠀⠀⠀⠀⠀⠀⠀⠀⠀⠀⠁⠑⠕⠕⢕⢕⢱⣿⣿⣿⣿⣿⣿⣿⣿⣿⣿⣿⣿⣿⣿⣿⣿⣿⣿⣿⡟⣿⣿⡇⢕⢕⢕⢕⢕⢕⢕⢕⢕⣿⣿⣿⡇⢕⢕⢿⣿⣿⢰⢕⢧⢕⠀⠀⠀⠁⢕⠱⢞⣿⣿⣿⣿⣿⣿⣿⣿⣿⣿⣿⣿⣿⣿⣿⣏⣛⠕⠕⢕⢕⣑⠀⠀⠀⠀⠀⠀⠀⠀⠀⠀⠀⠀⠀⠀⠀⢕⢕⢕⢕⢕⢕⢕⢕⢕⠀⠀⢐⣟⠟⠁⠀⢀⢔⢄⠀⠁⠝⢿⠀⠀⡕⢕⢕⢕⢕⢳⢁⢕⢕⢕⢕⢕⢕⢕⢕⢕⢕⢕⢕⢕⠕⠁⠀⠀⠀⠑⠕⢕⢕⢕⢕⢕⢕⢕⢕⢕⢕⢕⢕⢕⢜⢟⢿⣿⣿⣿⣿⣷⣄⠀⢀⢔⢕⢕⢕⢕⢕⢕⢕⢕⢕⢕⢕⢕⢕⢕⢕⢕⢕⢕⢕⢕⢕⢕⢕⢕⢕⢕⢕⢕⢕⢕⢕⢕⢕⢕⠀</a:t>
            </a:r>
            <a:br/>
            <a:r>
              <a:t>⠀⠘⢿⣿⡇⣿⣿⣿⣿⣿⣿⣿⡇⢕⢕⢕⢕⠀⠀⠀⠀⠀⠀⠀⠀⠀⠀⠀⠀⠀⠀⠀⠀⠀⠀⠀⠀⠁⠑⠻⢿⣿⣿⣿⣿⣿⣿⣿⣿⣿⣿⣿⣿⣿⣿⣿⣿⣿⣿⢇⣿⣿⣿⢕⢕⢕⢕⢕⢕⢕⢕⢕⢸⣿⣿⣇⢕⢕⢜⢿⣿⡇⠜⢱⢕⢄⠀⠀⠀⢰⣿⣾⣿⣿⣿⣿⣿⣿⣿⣿⣿⣿⣿⣿⣿⣿⣿⣿⣿⣿⣿⣿⣿⡏⠀⠀⠀⠀⠀⠀⠀⠀⠀⠀⠀⠀⠀⠀⠀⢕⢕⢕⢕⢕⢕⢕⢕⢕⢕⢀⠀⠁⢀⠀⠔⢕⢕⢕⢔⢀⠀⠀⠀⢄⣇⢕⢕⢕⢕⢕⢵⢑⢕⢕⢕⢕⢕⢕⢕⠕⠑⠁⠁⠀⠀⠀⠀⠀⠀⠀⢀⢕⢕⢕⢕⢕⢕⢕⢕⢕⢕⢕⢕⢕⢕⢕⢕⢝⢿⣿⣿⣿⣿⣷⣕⡕⢕⢕⢕⢕⢕⢕⢕⢕⢕⢕⢕⢕⢕⢕⢕⢕⢕⢕⢕⢕⢕⢕⢕⢕⢕⢕⢕⢕⢕⢕⢕⢕⢕⢕⠀</a:t>
            </a:r>
            <a:br/>
            <a:r>
              <a:t>⠀⠀⠁⢻⣿⡘⣿⣿⣿⣿⣿⣿⢇⢕⢕⢕⢕⠀⠀⠀⠀⠀⠀⠀⠀⠀⠀⠀⠀⠀⠀⠀⠀⠀⠀⠀⠀⠀⠀⠀⠀⠈⠙⠻⢿⣿⣿⣿⣿⣿⣿⣿⣿⣿⣿⣿⣿⣿⣿⢕⣿⣿⣿⡕⢕⢕⢕⢕⢕⢕⢕⢕⠜⣿⣿⣿⡕⢕⡕⢜⢿⣷⢱⢕⢁⣕⢀⠀⠀⠁⢿⣿⣿⣿⣿⣿⣿⣿⣿⣿⣿⣿⣿⣿⣿⣿⣿⣿⣿⣿⣿⣿⡿⠁⠀⠀⠀⠀⠀⠀⠀⠀⠀⠀⠀⠀⠀⠀⠀⠀⢕⢕⢕⢕⢕⢕⢕⢕⢕⢕⡷⡎⢕⢔⠀⠕⠕⢕⠕⠕⠀⢰⣷⣿⣿⢕⢕⢕⢕⢕⢜⢣⢑⠕⠑⠑⠁⠁⠀⠀⠀⠀⠀⠀⠀⠀⠀⠀⠀⢀⢕⢕⢕⢕⢱⡕⡕⢕⢕⢕⢕⢕⢕⢕⢕⢕⢕⢕⢕⢝⢿⣿⣿⣿⣿⣿⣕⢕⢕⢕⢕⢕⢕⢕⢕⢕⢕⢕⢕⢕⢕⢕⢕⢕⢕⢕⢕⢕⢕⢕⢕⢕⢕⢕⢕⢕⢕⢕⢕⢕⠀</a:t>
            </a:r>
            <a:br/>
            <a:r>
              <a:t>⠀⠀⠀⠀⠹⠗⠘⢿⢿⠿⢟⢕⢕⢕⢕⢕⠕⠀⠀⠀⠀⠀⠀⠀⠀⠀⠀⠀⠀⠀⠀⠀⠀⠀⠀⠀⠀⠀⠀⠀⠀⠀⠀⠀⠀⠈⠙⠻⣿⣿⣿⣿⣿⣿⣿⣿⣿⣿⣿⣼⣿⣿⣿⣇⢕⢕⢕⢕⢕⢕⢕⢕⠀⢹⣿⣻⡇⢕⢻⡕⢜⢿⡇⢱⢕⢃⢇⠀⠀⠀⠜⢿⣿⣿⣿⣿⣿⣿⣿⣿⣿⣿⣿⣿⣿⣿⣿⣿⣿⣿⣿⢏⢕⠀⠀⠀⠀⠀⠀⠀⠀⠀⠀⠀⠀⠀⠀⠀⠀⠀⢕⢕⢕⢕⢕⢕⢕⢕⢕⣱⣮⢕⢕⢕⢔⢄⢀⢀⠀⠀⢀⢸⣿⣿⣿⡇⢕⢕⢕⢕⢕⢜⢧⠀⠀⠀⠀⠀⠀⠀⠀⠀⠀⠀⠀⠀⠀⢀⢄⢕⢕⢕⢕⢕⢸⡟⠁⠁⠑⢕⢕⢕⢕⢕⢕⢕⢕⢕⢕⢕⢕⢻⣿⣿⣿⣿⣿⣷⢕⢕⢕⢕⢕⢕⢕⢕⢕⢕⢕⢕⢕⢕⢕⢕⢕⢕⢕⢕⢕⢕⢕⢕⢕⢕⢕⢕⢕⢕⢕⢕⠀</a:t>
            </a:r>
            <a:br/>
            <a:r>
              <a:t>⠀⠀⠀⠀⠀⠀⠀⠁⢕⢕⢕⢕⢕⢕⢕⠑⠀⠀⠀⠀⠀⠀⠀⠀⠀⠀⠀⠀⠀⠀⠀⠀⠀⠀⠀⠀⠀⠀⠀⠀⠀⠀⠀⠀⠀⠀⠀⠀⠁⠙⠻⣿⣿⣿⣿⣿⣿⣿⣿⣿⣿⣿⣿⣿⢕⢕⢕⢕⢕⢕⢕⢕⠀⠜⣟⡜⣿⢕⢜⣿⡕⢜⢿⡕⢜⢜⢜⢔⠀⠀⠀⢹⠻⣿⣿⣿⣿⣿⣿⣿⣿⣿⣿⣿⣿⣿⣿⣿⣿⣿⣏⢇⠀⠀⠀⠀⠀⠀⠀⠀⠀⠀⠀⠀⠀⠀⠀⠀⠀⠀⠁⢕⢕⢕⢕⢕⢕⢕⢱⣿⡿⢕⢕⢕⢕⢕⢕⢸⣷⢕⢹⡜⣿⣿⣿⡇⢕⢕⢕⢕⢕⢕⢘⣧⠀⠀⠀⠀⠀⠀⠀⠀⢀⢄⢔⢔⢕⢕⢕⢕⢕⢕⢕⢕⠜⠀⠀⠀⠀⠀⠁⠕⢕⢕⢕⢕⢕⢕⢕⢕⢕⢕⢜⢿⣿⣿⣿⢏⢕⢕⢕⢕⢕⢕⢕⢕⢕⢕⢕⢕⢕⢕⢕⢕⢕⢕⢕⢕⢕⢕⢕⢕⢕⢕⢕⢕⢕⢕⢕⢕⠀</a:t>
            </a:r>
            <a:br/>
            <a:r>
              <a:t>⢔⠀⠀⢀⢄⢕⢀⠀⠀⠁⠑⠕⢕⢕⠁⠀⠀⠀⠀⠀⠀⠀⠀⠀⠀⠀⠀⠀⠀⠀⢄⢄⢀⠀⠀⠀⠀⠀⠀⠀⠀⠀⠀⠀⠀⠀⠀⠀⠀⠀⠀⠀⠙⠻⣿⣿⣿⣿⣿⣿⣿⣿⣿⣿⡇⢕⢕⢕⢕⢕⢕⠀⠀⠀⠙⣇⢻⡇⢕⢹⣿⣇⢜⣷⡕⢔⢱⢑⢄⠀⠀⠁⢔⣾⣿⣿⣿⣿⣿⣿⣿⣿⣿⣿⣿⣿⣿⣿⣿⣿⡽⠃⠀⠀⠀⠀⠀⠀⠀⠀⠀⠀⠀⠀⠀⠀⠀⠀⠀⠀⠀⢕⢕⢕⢕⢕⢕⢕⣼⣿⢇⢕⢕⢕⢕⢕⢕⢕⢹⣧⢸⣧⢻⣿⣿⡇⢕⢕⢕⢕⢕⢕⢕⢝⣇⢀⢄⢄⢄⢔⢗⢕⢕⢕⢕⢕⢕⢕⢕⢕⢕⢕⢕⠑⠀⠀⠀⠀⠀⠔⢔⢔⢕⠕⢕⢕⢕⢕⢕⢕⢕⠕⠑⠕⢿⣿⢏⢕⢕⢕⢕⢕⢕⢕⢕⢕⢕⢕⢕⢕⢕⢕⢕⢕⢕⢕⢕⢕⢕⢕⢕⢕⢕⢕⢕⢕⢕⢕⢕⢕⠀</a:t>
            </a:r>
            <a:br/>
            <a:r>
              <a:t>⠑⠀⢕⢕⢕⢕⢕⢄⠀⠀⠀⠀⠁⠑⠐⠀⠀⠀⠀⠀⠀⠀⠀⠀⠀⠀⢀⢄⢔⢕⠕⠁⠀⠀⠀⠀⠀⠀⠀⠀⠀⠀⠀⠀⠀⠀⠀⠀⠀⠀⠀⠀⠀⠀⠈⠻⣿⣿⣿⣿⣿⣿⣿⣿⣿⡕⢕⢕⢕⢕⢕⠀⠀⠀⠑⢿⢌⣿⢕⢕⢻⣿⣧⢜⣧⢜⢕⢕⢅⢄⠀⠀⠑⢰⣿⣿⣿⣿⣿⣿⣿⣿⣿⣿⣿⣿⣿⣿⣿⣇⢕⠀⠀⠀⠀⠀⠀⠀⠀⠀⠀⠀⠀⠀⠀⠀⠀⠀⠀⠀⠀⢕⢕⢕⢕⢕⢕⣸⡿⢇⢕⢕⣥⡕⢕⢕⢕⢕⢕⢝⢇⢻⢸⣿⣿⡇⢕⢕⢕⢕⢕⢕⢕⢕⢜⢧⢕⢕⢕⢕⢕⢕⢕⢕⢕⢕⢕⢕⢕⢕⢕⠕⠁⠀⠀⠀⠀⠀⠀⠀⠕⠕⠕⠀⠁⠕⢕⢕⠑⠁⠀⠀⠀⠀⠀⠑⠕⢕⢕⢕⢕⢕⢕⢕⢕⢕⢕⢕⢕⢕⢕⢕⢕⢕⢕⢕⢕⢕⢕⢕⢕⢕⢕⢕⢕⢕⢕⢕⢕⢕⠀</a:t>
            </a:r>
            <a:br/>
            <a:r>
              <a:t>⠀⠀⠑⠑⠑⠑⠑⠑⠑⠀⠀⠀⠀⠀⠀⠀⠀⠀⠀⠀⠀⠀⠀⠀⠀⠑⠑⠑⠑⠁⠀⠀⠀⠀⠀⠀⠀⠀⠀⠀⠀⠀⠀⠀⠀⠀⠀⠀⠀⠀⠀⠀⠀⠀⠀⠀⠈⠛⠛⠛⠛⠛⠛⠛⠛⠓⠑⠑⠑⠑⠑⠀⠀⠀⠀⠘⠃⠙⠃⠑⠑⠛⠛⠓⠛⠃⠓⠛⠛⠃⠀⠀⠀⠘⠛⠛⠛⠛⠛⠛⠛⠛⠛⠛⠛⠛⠛⠛⠛⠂⠁⠀⠀⠀⠀⠀⠀⠀⠀⠀⠀⠀⠀⠀⠀⠀⠀⠀⠀⠀⠀⠑⠑⠑⠑⠑⠑⠛⠑⠑⠚⠛⠛⠃⠑⠑⠑⠑⠑⠑⠑⠑⠑⠛⠛⠓⠑⠑⠑⠑⠑⠑⠑⠑⠑⠘⠃⠑⠑⠑⠑⠑⠑⠑⠑⠑⠑⠑⠑⠑⠑⠀⠑⠀⠀⠀⠀⠀⠀⠀⠀⠀⠀⠀⠀⠀⠑⠀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⡿⣱⠋⡿⣿⣿⣿⣿⡿⣱⣿⣿⣿⣿⣿⡿⢕⠕⣸⣿⡿⣽⡿⢏⢱⣿⣿⣿⣿⣿⣿⣿⣿⣿⣿⣿⢕⣿⣿⡟⣿⣿⣿⣿⣿⣿⣿⢕⣿⣿⣿⣿⣿⣿⣿⣿⣿⣿⣿⣿⣿⣿⣿⣿⣿⣿⣿⣿⣿⣿⣿⣿⣿⣿⡇⢻⣿⣿⣿⢕⢕⢕⢕⢕⢕⢸⣿⣿⣿⣿⣿⣿⣿⢕⢕⢕⢕⢕⢕⢕⢕⢕⢕⢕⢕⢕⢕⢕⢕⢕⢕⢕⢕⢕⢕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⡿⢱⠏⣾⢿⣿⣿⣿⡟⣱⣿⣿⣿⣿⣿⡿⢕⢕⣵⣿⣟⣾⣿⢕⢱⣿⣿⣿⣿⣿⣿⣿⣿⣿⣿⡿⢝⢸⣿⣿⢕⣿⣿⣿⣿⣿⣿⡿⢕⣿⣿⣿⣿⣿⣿⣿⣿⣿⣿⣿⣿⣿⣿⣿⣿⣿⣿⣿⣿⣿⣿⣿⣿⣿⣿⣿⡕⢻⣿⣿⢕⢕⢕⢕⢕⢕⢰⣿⣿⣿⣿⣿⣿⣿⢕⢕⢕⢕⢕⢕⢕⢕⢕⢕⢕⢕⢕⢕⢕⢕⢕⢕⢱⣵⣷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⢣⠇⣼⣧⣿⣿⣿⡟⣵⣿⣿⣿⣿⣿⡟⢕⠕⣵⣽⢏⣾⡿⢇⣵⣿⣿⣿⣿⣿⣿⣿⣿⣿⣿⡏⢕⢇⣿⣿⡇⢕⣿⣿⣿⣿⣿⣿⡷⢸⣿⣿⣿⣿⣿⣿⣿⣿⣿⣿⣿⣿⣿⣿⣿⣿⣿⣿⣿⣿⣿⣿⣿⣿⣿⣿⣿⡇⢜⣿⣿⢕⢕⢕⢕⢕⢕⢸⣿⣿⣿⣿⣿⣿⣿⢕⢕⢕⠕⢕⢕⢕⢕⢕⢕⢕⢕⢕⢕⢕⢕⢕⢕⢕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⠃⢱⣼⢣⣼⣿⣿⡟⣼⣿⣿⣿⣿⣿⡟⢕⢕⡼⢏⢞⣾⣿⢣⣾⣿⣿⣿⣿⣿⣿⣿⣿⣿⣿⡿⠕⢐⢕⣿⣿⡇⢰⣿⣿⣿⣿⢏⣿⡇⢸⣿⣿⣿⣿⣿⣿⣿⣿⣿⣿⣿⣿⣿⣿⣿⣿⣿⣿⣿⣿⣿⣿⣿⣿⣿⣿⣿⣿⢕⢜⡿⢕⢕⢕⢕⢕⢕⢸⣿⣿⣿⣿⣿⣿⣿⢕⢕⠕⠔⢄⢑⢕⢕⢕⢕⢕⢕⢕⢕⢕⢕⢕⢕⣼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⢇⢇⣼⢏⢸⣿⣻⡟⣸⣿⣿⣿⣿⣿⡟⢕⢕⡴⠯⢇⣾⣿⣽⣿⣿⣿⣿⣿⣿⣿⣿⣿⣿⣿⡟⢕⢜⢕⢸⣿⣿⡇⠸⡟⢏⢜⢱⣾⣿⡇⢕⢹⣿⣿⣿⣿⣿⣿⣿⣿⣿⣿⣿⣿⣿⣿⣿⣿⣿⣿⣿⣿⣿⣿⣿⣿⣿⣿⣿⡇⢕⢇⢕⢕⢕⢕⢕⢕⢸⣿⣿⣿⣿⣿⡇⣿⢕⢕⢔⢀⠀⠁⢕⣵⣕⢕⢑⢑⢕⢕⣕⢕⢕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⡏⢕⠕⢋⢑⣿⣿⡟⣱⣿⣿⣿⣿⣿⡿⢕⢕⣸⢵⢏⣾⣿⣿⣿⣿⣿⣿⣿⣿⣿⣿⣿⣿⣿⡏⢕⢕⢕⢕⢸⣿⣿⢇⢕⢕⢕⣱⣿⣿⣿⢇⢕⢕⢜⣿⣿⣿⣿⣿⣿⣿⣿⣿⣿⣿⣿⣿⣿⣿⣿⣿⣿⣿⣿⣿⣿⣿⣿⣿⣿⣧⢕⢕⢕⢕⢕⢕⢕⢕⢸⣿⣿⣿⣿⣿⡇⣟⢕⢕⢕⢳⡅⠀⠑⢜⢿⡇⢿⢇⢱⣗⣜⣥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⢿⢿⡿⢟⣏⣽⡥⣇⣕⡕⢜⢝⢟⢕⢕⢕⢕⢱⣿⣿⢱⣿⣿⣿⣿⣿⡿⢕⢕⢱⢇⢕⣼⣿⣿⣿⣿⣿⣿⣿⣿⣿⣿⣿⣿⣿⢟⢕⢕⢕⢕⢕⣿⡿⢏⢕⢕⢕⣾⣿⣿⣿⣿⢕⢕⢕⣱⣿⣿⣿⣿⣿⣿⣿⣿⣿⣿⣿⣿⣿⣿⣿⣿⣿⣿⣿⣿⣿⣿⣿⣿⣿⣿⣿⢕⢕⢕⢕⢕⢕⢕⢕⣿⣿⣿⣿⣿⣿⢱⢇⢕⢕⢕⢜⢝⢕⢅⢀⠑⢕⠀⢇⢕⢝⢝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⢏⣽⡇⢕⣵⡾⢿⠏⡵⣿⣿⡮⢱⢎⢜⢕⢕⢕⢕⢕⢕⡺⢇⣿⣿⣿⣿⣿⣿⢇⢕⡑⢅⢕⢱⣿⣿⣿⣿⣿⣿⣿⣿⣿⣿⣿⣿⣿⢏⢕⢕⢕⢕⢕⢕⢏⢕⣱⣕⣵⣿⣿⣿⣿⣿⣿⢕⢕⢱⣿⣿⣿⣿⣿⣿⣿⣿⣿⣿⣿⣿⣿⣿⣿⣿⣿⣿⣿⣿⣿⣿⣿⣿⣿⣿⣿⣿⢕⢕⢕⢕⢕⢕⢕⢱⣿⣿⣿⣿⣿⢟⢕⠑⢕⢑⠅⠅⠑⠕⢕⢕⢕⢄⠐⡅⢕⢕⣇⠜⢕⢕⢜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⡿⣣⣿⣿⣿⡕⢇⢕⣵⣾⣶⣕⣔⢝⢝⢕⢕⢕⢕⢕⢕⢕⢕⢜⣼⣿⣿⣿⣿⣿⡟⢕⢕⢜⢅⢕⣾⣿⣿⣿⣿⣿⣿⣿⣿⣿⣿⣿⣿⢇⢕⢕⢕⢕⢕⢕⢕⢵⣿⣿⣿⣿⣿⣿⣿⣿⣿⡟⢕⢕⣼⣿⣿⣿⣿⣿⣿⣿⣿⣿⣿⣿⣿⣿⣿⣿⣿⣿⣿⣿⣿⣿⣿⣿⣿⣿⣿⣿⣿⢕⢁⠀⠑⠕⠕⠕⠿⠿⠟⢋⢝⠕⠑⠀⢁⠕⢕⢕⢑⢔⢀⠀⠅⠕⢕⠕⢜⢣⢝⢜⢕⢕⢕⢕⢕⢜⢻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⡿⢏⢸⣿⣿⣿⣷⢕⢜⢻⢿⣿⣿⣿⣿⣧⡕⢕⢕⢕⢕⢕⢕⢕⢱⣿⣿⣿⣿⣿⣿⢕⢕⢕⢕⢕⣸⣿⣿⣿⣿⣿⣿⣿⣿⣿⣿⣿⣿⡏⢕⢕⢕⢕⢕⢕⢕⢕⠜⢏⠕⣼⣿⣿⣿⣿⣿⣿⡇⢕⠕⣿⣿⣿⣿⣿⣿⣿⣿⣿⣿⣿⣿⣿⣿⣿⣿⣿⣿⣿⣿⣿⣿⣿⣿⣿⣿⣿⣿⣿⢕⢕⠀⠀⠀⠀⢀⢁⢅⢁⠁⠀⠀⠀⢔⢕⢰⡔⣅⢐⠕⢄⠔⠀⠀⠕⢕⢕⢕⢕⢅⢕⢑⢕⢕⢕⢕⢸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⢟⢱⣾⣧⢕⢝⢟⢇⢕⢕⢕⢕⢕⢜⢝⢝⢝⢕⢕⢕⢕⢕⢕⢕⢕⣾⣿⣿⣿⣿⣿⡏⢕⢕⢔⢕⢕⣿⣿⣿⣿⣿⣿⣿⣿⣿⣿⣿⣿⢇⢕⢕⢕⢕⢕⢕⣧⢕⢕⢕⣵⣾⢿⡛⢟⢿⣿⣿⡿⢕⢕⣸⣿⣿⣿⣿⣿⣿⣿⣿⣿⣿⣿⣿⣿⣿⣿⣿⣿⣿⣿⣿⣿⣿⣿⣿⣿⣿⣿⢻⣿⢕⢕⠀⠀⠀⠀⠁⠑⠑⠑⠁⠀⠀⢄⢕⢕⢾⡇⢿⣇⢔⢀⠕⢔⢔⢄⠑⠕⢕⢕⢅⢅⢕⢕⢕⢕⣕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⡿⢏⢱⢹⣿⣿⣇⢕⢕⢕⢕⢕⢕⢕⢕⢕⢕⢕⢕⢕⢕⢕⢕⢕⢕⢕⢱⣿⣿⣿⡟⣿⣿⢕⢕⢕⢕⢜⣸⣿⣿⣿⣿⣿⣿⣿⣿⣿⣿⣿⡟⢕⢕⢕⢕⢕⢕⢱⣿⡕⢕⣕⢻⣿⢇⢕⢕⢕⢻⡟⢕⢕⢱⣿⣿⣿⣿⣿⢹⣿⣿⣿⣿⣿⣿⣿⣿⣿⣿⣿⣿⣿⣿⣿⣿⣿⣿⣿⣿⣿⣿⢸⡿⡇⢕⠀⠀⢄⢀⢀⢀⠀⠀⠀⠀⢔⢕⢕⢕⢸⣿⢸⣿⢕⢸⣷⣔⢑⢕⢕⢕⢕⢕⢕⢕⢕⣕⣵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⡿⢕⢣⣿⡎⢿⣿⣿⣧⡕⢕⢜⢇⣵⣵⡕⢕⢕⢕⢕⢕⢕⢕⢕⢕⢕⢕⣾⣿⣿⣿⡇⣿⣿⢕⢕⢕⢕⢑⣿⣿⣿⣿⣿⣿⣿⣿⣿⣿⣿⣿⢇⢕⢕⢕⢕⢕⢕⢸⣿⢕⢸⣿⣧⣿⣇⢕⢕⢕⢕⢕⢕⢕⠘⣿⣿⣿⣿⢇⢸⣿⣿⣿⣿⣿⣿⣿⣿⣿⣿⣿⣿⣿⣿⣿⣿⣿⣿⣿⣿⣿⣿⢕⢸⢕⢕⠀⠀⢕⢕⢕⢕⢕⠀⢀⢕⢕⢕⢰⢕⢘⣿⢸⣿⡇⢕⣿⣿⣧⡕⠕⢕⢕⢕⣱⣵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⡿⡕⡜⣼⣿⣿⣜⢻⣿⣿⣧⡕⢕⢔⢕⢝⢝⢕⢕⢕⢕⢕⢕⢕⢕⢕⢕⢕⣿⣿⣿⣿⢱⣿⡿⢕⢕⢕⢕⣼⣿⣿⣿⣿⣿⣿⢿⣿⣿⣿⣿⣿⢕⢕⢕⠕⠱⢕⢕⣿⡇⢕⣿⣿⣿⣿⣿⣷⣵⣵⣵⡕⢕⢕⢕⣿⣿⣿⡿⢕⣾⣿⣿⣿⣿⣿⣿⣿⣿⣿⣿⣿⣿⣿⣿⣿⣿⣿⣿⣿⣿⣿⣿⢕⢸⢕⢕⢔⠀⠑⠑⠑⠁⢄⢕⢕⢕⢕⢕⢸⡕⢕⣿⢜⣿⣇⢕⣿⣿⣿⣿⣷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⢱⢇⡇⡹⢿⣿⣿⣧⡜⢿⣿⣿⡕⢕⢕⢕⢕⢕⢕⢕⢇⢕⢅⢅⢅⢅⢅⢸⣿⣿⣿⣿⢸⣿⡇⢕⢕⢕⢕⣿⣿⣿⣿⣿⣿⢏⣿⣿⣿⣿⣿⡇⠑⢕⢑⣾⡇⢕⢕⣿⢕⢱⣿⣿⣿⣿⣿⣿⣿⣿⣿⢇⢕⢕⢕⣿⣿⣿⢇⢕⣿⣿⣿⣿⣿⣿⣿⣿⣿⣿⣿⣿⣿⣿⣿⣿⣿⣿⣿⣿⣿⣿⣿⢕⢕⢕⢕⣿⣷⣶⣴⣶⢗⢕⢕⢕⢕⢕⢕⣾⡇⢕⣿⢱⣿⡷⢕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⢸⡕⡇⡱⢕⢹⡜⢻⡟⢕⢜⢻⣿⣇⢱⢕⢕⢕⣱⣵⣾⣷⢇⢕⢕⢕⢕⣼⣿⣿⣿⣿⢸⣿⡇⢱⢕⢕⣸⣿⣿⣿⣿⣿⡟⢸⣿⣿⣿⣿⣿⣿⣧⣵⣿⣿⡇⢇⢸⡏⢕⣼⣿⣿⣿⣿⣿⣿⣿⣿⣿⢕⢕⢕⢕⢹⣿⡟⢕⢕⣿⣿⣿⣿⣿⣿⣿⣿⣿⣿⣿⣿⣿⣿⣿⣿⣿⣿⣿⣿⣿⣿⡟⢕⢕⢕⢕⣿⣿⣿⣿⣿⣿⡇⢕⢕⢕⢕⢱⣿⡇⢕⣿⢸⣿⣯⢕⢿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⡸⣧⢱⢕⢕⢕⢍⡕⢕⢕⢕⢕⢜⢏⢕⢕⢱⣾⣿⡿⢟⢕⢕⢕⢕⢕⢕⣿⣿⣿⣿⣿⢸⣿⣇⡿⢕⢕⣿⣿⣿⣿⣿⡿⢕⣾⣿⣿⣿⣿⣿⣿⣿⣿⣿⣿⠎⢕⢸⢕⢕⣿⣿⣿⣿⣿⣿⣿⣿⣿⣿⢕⢕⢕⢕⢸⣿⢇⢕⢕⣿⣿⣿⣿⣿⣿⣿⣿⣿⣿⣿⣿⣿⣿⣿⣿⣿⣿⣿⣿⣿⣿⡇⢕⢕⢕⢕⣿⣿⣿⣿⣿⣿⡇⢕⢕⢕⢕⢸⣿⣧⢕⡟⢸⣿⣿⢕⢸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⣷⡹⣧⢕⢌⢕⢕⢕⢃⢕⢕⢕⢕⢕⢕⢱⣿⣿⡏⢕⢕⢕⢕⢕⢕⢕⢕⣿⣿⣿⣿⣿⢸⣿⢻⣧⢕⣸⣿⣿⣿⣿⣿⢕⢱⣿⣿⣿⣿⣿⣿⣿⣿⣿⣿⣿⡕⢕⢜⡱⢸⣿⣿⣿⣿⣿⣿⣿⣿⣿⣿⡇⢕⢕⢕⣾⡟⢕⢕⢕⣿⣿⣿⣿⣿⢇⣿⣿⣿⣿⣿⣿⣿⣿⣿⣿⣿⣿⣿⣿⣿⣿⢕⢕⢕⢕⢱⣿⣿⣿⣿⣿⣿⣷⢕⢕⢕⢕⢸⣿⣿⢕⡇⣿⣿⡟⢕⢜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⣷⡝⣷⡕⢕⢕⢕⢕⢕⢕⢕⢕⢱⣕⡜⢿⣿⡇⢕⢕⢕⢕⣑⣥⣧⢸⣿⣿⣿⣿⡏⢸⣿⣾⣿⢕⣿⣿⣿⣿⣿⢇⢕⢸⣿⣿⣿⣿⣿⣿⣿⣿⣿⣿⣿⢕⢕⠕⡇⣾⣿⣿⣿⣿⣿⣿⣿⣿⣿⣿⣇⢕⢕⢕⣿⢕⢕⢕⢕⣿⣿⣿⣿⣿⢕⢸⣿⣿⢻⣿⣿⣿⣿⣿⣿⣿⣿⣿⡿⣿⣿⢕⢕⢕⢕⢸⣿⣿⣿⣿⣿⣿⣿⢕⢕⢕⢕⣿⣿⣿⢸⢇⣿⣿⡇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⣜⢻⡕⢕⢕⢕⢕⢕⢕⢕⢕⢝⢿⣷⣼⣕⢕⢕⢻⢿⢿⢟⢟⢸⣿⣿⣿⣿⡇⢸⣿⡟⢟⢸⣿⣿⣿⣿⢏⢕⢕⣿⣿⣿⣿⣿⣿⣿⣿⡇⢝⣿⡏⢕⢕⢈⡇⣿⣿⣿⣿⣿⣿⣿⣿⣿⣿⣿⣿⢕⢕⢱⡏⢕⢕⢕⢕⣿⣿⣿⣿⡇⢕⠸⣿⣿⢸⣿⣿⣿⣿⣿⣿⡏⣿⣿⡇⣿⡟⢕⢕⢕⢕⣿⣿⣿⣿⣿⣿⣿⡇⢕⢕⢕⢕⣻⣿⣿⣹⢱⣿⣿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⣷⣔⢕⢕⢕⢕⢕⢕⢕⢕⣵⣕⢝⢻⣿⣿⣷⣧⣕⣕⡕⢕⢸⣿⣿⣿⣿⡇⢸⡿⢇⢇⣿⣿⣿⣿⢏⢕⢕⢕⣿⣿⣿⣿⣿⣿⣿⣿⢕⢸⣿⢕⢕⢕⣪⢕⢿⢿⢿⢿⢿⣿⣿⣿⣿⣿⣿⡏⡑⢕⢱⢕⢕⢕⢕⢕⢻⣿⣿⣿⡇⢕⢕⣿⣿⡸⣿⣿⣿⣿⣿⣿⡇⢹⣿⡇⢿⡇⢕⢕⢕⢸⣿⣿⣿⣿⣿⣿⡿⢕⢕⢕⢕⠕⣿⣿⡿⡏⣸⣿⣿⢕⡕⢕⢱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⣷⣵⣕⢕⢕⢕⢕⢕⢸⣿⡕⢕⢕⢜⢝⢟⢟⢿⢿⡿⣾⣿⣿⣿⣿⡇⢕⢾⡇⢱⣿⣿⣿⢏⢕⢕⢕⢕⣿⣿⣿⣿⣿⣿⣿⡿⢕⢸⡇⡕⢕⢰⢿⢸⣷⣷⣷⣧⣵⣵⣵⣵⣵⣵⣵⡕⡧⡕⡝⣸⣵⣥⡕⢕⢸⣿⣿⣿⡯⢕⢕⢻⣿⡇⢻⣿⣿⣿⣿⣿⡇⢕⠝⢕⠌⢕⢕⢕⢕⢟⢟⢟⢿⢿⢿⢟⢕⢕⢕⢕⢕⢸⣿⣿⣷⢇⣿⣿⡇⢇⢟⢇⣜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⣵⣕⢕⢕⢕⢻⣷⢕⢕⢕⢕⢱⣕⢕⢕⢕⣿⣿⣿⣿⣿⢇⢕⣻⡇⣼⣿⣿⢏⢕⢕⢕⢕⢕⣿⣿⣿⣿⣿⣿⡿⢇⢕⢸⢱⣿⡕⢕⣹⢸⣿⣿⣿⣿⣿⣿⣿⣿⣿⣿⣿⡇⣯⣧⢇⣿⣿⣿⣿⡕⢕⠿⣿⣿⣷⢕⢕⢜⣿⣇⢷⣿⣿⣿⣿⣿⡇⢕⢕⠕⡔⢕⢕⢕⣷⣷⣷⣷⣷⣷⡾⢕⣵⡇⢕⢕⢕⣿⣿⣿⢝⢸⣿⣿⢇⢱⣷⣿⢿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⢟⢕⢕⠑⠁⠝⢧⢕⢕⢕⢜⢏⢕⢕⢕⣿⣿⣿⣿⣿⢕⢕⣻⢇⣿⣿⢏⢕⢕⢕⢕⢕⢕⣿⣿⣿⣿⣿⣿⢇⢕⢕⢕⣞⣟⣗⣇⣺⢜⢟⢟⢻⠿⠿⢿⢿⣿⣿⣿⣿⣧⢻⣿⢸⣿⣿⣿⣿⣷⣕⢜⢝⢻⢛⡕⢕⠕⢸⣿⢹⣿⣿⣿⣿⣿⣷⢕⢕⢕⢜⢕⢕⣾⣿⣿⣿⣿⣿⡿⣱⣾⣿⢇⢕⡕⢸⢇⢿⡏⢕⡏⢸⡿⢕⢏⢕⢕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⢟⣱⢇⢕⠕⠀⠁⢡⣧⣕⢕⢕⢕⢕⢕⢕⢕⣿⣿⣿⣿⡿⢕⠕⣟⢸⣿⢏⢕⢕⢕⢕⢕⢕⢕⣿⣿⣿⣿⣿⣿⢕⢕⢕⠑⠙⠙⠙⠛⠚⢜⠛⠿⢿⢿⣷⣷⣦⣔⡅⢍⢙⠛⢜⣿⣿⣿⣿⣿⣿⣿⣿⡕⢕⢕⢕⢇⢕⢕⣾⣿⡕⢽⣿⣿⣿⣿⣿⢕⢕⢕⠕⠱⠞⢟⣛⣝⣝⣝⣝⣝⣝⣟⡟⢕⣱⣿⡜⢕⢕⢕⢕⢕⢕⢇⢇⢗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⣿⢟⣱⡞⢕⢕⢕⠀⠀⠀⢸⣿⣿⣿⣷⣶⡕⢅⢅⢕⣿⣿⣿⣿⡇⢕⠕⢝⣼⡟⢕⢕⢕⢕⢕⢕⢕⢕⣿⣿⣿⣿⣿⢇⢕⢕⢕⠀⠀⠀⢀⢀⢀⠀⠀⠀⠀⠀⠀⠁⠉⠛⠿⣷⣇⢕⢕⢏⢜⣟⣿⣿⣿⣿⣿⣿⣧⣕⢕⡕⠡⣎⣿⣾⡇⢜⢿⢿⣿⣿⣿⡕⢕⢕⣰⣷⢶⠟⠟⠛⠋⠙⠉⠉⠉⠉⠅⠘⢙⢙⢑⢕⢕⢕⢱⢕⢕⣸⠕⢕⢥⣥⣵⢕⣵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⣿⢟⣱⣾⢟⢕⢕⢕⠁⠀⠀⠀⢜⣿⣿⣿⣿⣿⢕⢕⢕⢸⣿⣿⣿⣿⢕⢕⡸⡇⣿⢕⢕⢕⢕⢕⢕⢕⢕⢕⢻⣿⢌⢿⣿⢕⢕⢕⢕⣥⣵⣷⣧⡧⠇⠑⠀⠀⠀⠀⠐⠀⠄⢀⠀⠁⠙⢳⣶⢱⣼⣿⣿⣿⣿⣿⣿⣿⣿⣿⣷⣾⣾⣿⣷⣽⣫⢜⣧⣇⢹⣿⣿⣇⢕⠘⠉⠀⠀⠀⠀⠀⠀⢄⢄⢄⢀⠀⠀⠀⠘⢅⢕⢕⢕⢕⢕⢕⢱⡇⣸⠕⢡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⠟⣱⣾⡟⢕⢕⢕⢕⠀⠀⠀⠀⠀⠀⣿⣿⣿⣿⡟⢕⢕⢕⢸⣿⣿⣿⡟⢕⢕⡨⢕⢇⢕⢕⢕⢕⢕⢕⢕⢕⢕⢜⡿⢕⢜⣿⢕⢕⢕⢸⣿⣿⡿⠋⠀⠀⠀⠀⠀⠀⠀⠀⠀⠀⠀⠕⢔⢀⠀⢜⢗⣿⣿⣿⣿⣿⣿⣿⣿⣿⣿⣿⣿⣿⣿⣿⣿⣿⣿⣿⣿⣿⡏⡞⠁⠀⠀⠀⠀⠀⠀⠀⠀⠁⢣⣵⣕⢕⢕⢄⠀⠀⠀⢕⢕⢕⢕⡕⢕⣾⡇⢇⢇⢕⢿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⢟⣱⣾⣿⢏⢕⢕⢕⢕⠁⠀⠀⠀⠀⠀⠀⢹⣿⣿⣿⡇⢕⢕⢕⣾⣿⣿⣿⡇⢕⢑⢾⢕⢕⢕⢕⢕⢕⢕⢕⢕⢕⢕⢕⢕⢕⢕⢕⢕⢕⢕⢸⣿⣿⢇⢾⢿⠗⠂⠀⠀⠀⠀⠀⠀⠀⠀⠀⢱⣼⣷⣅⢳⣾⣿⣿⣿⣿⣿⣿⣿⣿⣿⣿⣿⣿⣿⣿⣿⣿⣿⣿⣿⣿⡎⢄⢑⡀⠀⠀⠀⠀⠀⠀⠀⠀⠁⣿⣿⣿⣷⢕⠀⡄⢕⢕⢕⢕⢱⢇⣼⣿⢕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⡟⣱⣾⣿⢟⢕⢕⢕⢕⢕⠑⠀⠀⠀⠀⠀⠀⠀⠸⣿⣿⣿⢕⢕⢕⢕⣟⣿⣿⣿⢕⢕⣸⡽⢕⢕⢕⢕⢕⢕⢕⢕⢕⢕⢕⢕⢕⢕⢕⢕⢕⢕⢕⢸⣿⣿⠀⠀⢀⠀⢕⠀⠀⠀⠀⢄⠀⠀⢀⠀⢱⣿⣿⣿⣷⣿⣿⣿⣿⣿⣿⣿⣿⣿⣿⣿⣿⣿⣿⣿⣿⣿⣿⣿⣿⣿⣵⡷⠿⠟⠃⠀⠀⠀⢄⠀⠀⠀⠀⣿⣿⣿⡿⣡⣾⡿⢕⢕⢕⢱⡟⠱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⢏⣼⣿⡿⢕⢕⢱⡎⢕⢕⢕⠀⠀⠀⠀⠀⠀⠀⠀⠁⢿⣿⡇⢕⢕⢕⢸⣿⣿⣿⡏⢕⢑⣯⢇⢕⢕⢕⢕⢕⢕⢕⢕⢕⢕⢕⢔⢕⢕⢳⣵⣕⡕⢕⣺⣿⣿⠀⠕⢕⠀⠁⠀⢕⢄⠀⠑⠀⢄⢕⠀⣸⣿⣿⣿⣿⣿⣿⣿⣿⣿⣿⣿⣿⣿⣿⣿⣿⣿⣿⣿⣿⣿⣿⣿⣿⣿⣿⡇⢀⠀⠀⢄⠀⠐⠁⠀⢔⠀⢱⣿⣿⣿⣿⣿⣿⢇⢕⢕⢕⡟⢕⢕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⡟⣡⣿⣿⢟⢕⢕⢕⢎⢕⢕⢕⠕⠀⠀⠀⠀⠀⠀⠀⠀⠀⠜⣿⢕⢕⢕⢕⣼⣿⣿⣿⢇⢕⢇⢧⢕⢕⢕⢕⡕⢕⢕⢕⢕⢕⢕⢕⢇⢕⢕⢜⢿⣿⣯⣕⢹⣿⣿⣇⠐⠑⢕⢄⢄⢀⢀⢀⢀⠔⢕⢧⣴⣿⣿⣿⣿⣿⣿⣿⣿⣿⣿⣿⣿⣿⣿⣿⣿⣿⣿⣿⣿⣿⣿⣿⣿⣿⣿⣿⣧⢕⢀⠀⠁⠀⠀⢀⢕⠕⢠⣿⣿⣿⣿⣿⣿⢇⢕⢕⢱⡟⢅⢕⢕⣿⣿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⢏⣾⣿⢏⢕⢕⢕⣱⢏⢕⢕⢕⢱⡇⠀⠀⠀⠀⠀⠀⠀⠀⠀⠀⠕⢕⢕⢕⢕⣿⣿⣿⡟⢕⢜⢺⣼⢕⢕⢕⢱⡇⢕⢕⢕⢕⢕⢔⢕⢕⢕⢕⢕⢼⣻⣿⣿⣇⢻⣷⣧⢕⢉⠁⠑⠕⠕⠕⠕⠕⢀⣁⣴⣿⣿⣿⣿⣿⣿⣿⣿⣿⣿⣿⣿⣿⣿⣿⣿⣿⣿⣿⣿⣿⣿⣿⣿⣿⣿⣿⣿⣿⣧⠕⢔⢔⢕⢕⠁⢁⢽⢿⢟⣿⣿⣿⣿⢏⢕⢕⢱⡟⢕⢕⢕⢕⣿⣿⠀⢱⣧⣵⣵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⣱⣿⢏⢕⠕⢕⢕⡜⢕⢕⢕⢕⢱⣿⣧⢀⠀⠀⠀⠀⠀⠀⠀⠀⠀⠁⢕⢕⡕⠸⣿⣿⣿⢕⢕⢔⢵⣻⡇⢕⢕⡳⣿⢕⢕⢕⢕⢕⢕⢕⢕⢕⢕⢕⢸⣿⣯⣻⢿⡜⢿⣿⣿⡻⣧⣴⣧⣶⣶⣷⣿⣿⣿⣿⣿⣿⣿⣿⣿⣿⣿⣿⣿⣿⣿⣿⣿⣿⣿⣿⣿⣿⣿⣿⣿⣿⣿⣿⣿⣿⣿⣿⣿⣿⣿⣷⣴⣄⣄⣄⣀⢰⣵⣼⣿⣿⣿⢏⢕⢕⣱⢟⢕⢕⡕⢕⢕⣿⣿⠀⠁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⣵⡟⢕⢕⡕⢕⢑⡾⢕⢕⢕⢕⢱⣿⣿⣿⡕⡔⠀⠀⠀⠀⠀⠀⠀⢀⠀⢕⡕⢇⢕⣽⣿⢏⢕⢕⢕⢸⣷⡇⢕⢔⢼⣿⢕⢕⢕⢕⢕⢕⣇⢕⢕⢕⢕⢸⣿⣿⣿⠷⢜⡸⣿⠿⠛⠏⠍⢟⠛⠿⣿⣿⣿⣿⣿⣿⣿⣿⣿⣿⣿⣿⣿⣿⣿⣿⣿⣿⣿⣿⣿⣿⣿⣿⣿⣿⣿⣿⣿⣿⣿⣿⣿⣿⣿⣿⣿⣿⣿⣿⣿⡟⢻⡻⣿⣿⣿⢏⢕⢕⡑⢕⢕⢕⢕⡇⢕⢕⣿⣿⠀⠀⠈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⣼⢏⢕⢕⣵⢕⣱⡿⢕⢕⢕⢕⢱⣿⣷⣽⣝⡻⢿⣦⣄⣄⣄⢀⣀⡰⢕⢕⢱⡏⢱⠑⢧⢞⢕⢕⢕⢱⣟⣿⣧⢕⢕⢰⢹⡇⢕⢕⢕⢕⢕⢣⡕⢕⢕⢕⢸⣿⣿⣿⠇⡇⢇⢑⢕⢕⢕⢕⢔⢔⢔⢔⢔⢔⠹⣿⣿⣿⣿⣿⣿⣿⣿⣿⣿⣿⣿⣿⣿⣿⣿⣿⣿⣿⣿⣿⣿⣿⣿⣿⣿⣿⣿⣿⣿⣿⣿⣿⠀⢕⢕⢕⠕⢔⠑⢜⡻⢏⢕⢕⢕⢕⢕⢕⢱⢕⢺⢕⢕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⣾⢇⢕⢱⣾⢇⣱⡿⢕⢕⢕⢕⢕⣾⣿⣿⣿⣿⣿⣷⣮⣝⡻⢿⣿⣿⢇⢕⢱⣺⢇⠕⢕⢑⢇⢕⢕⢕⢱⣾⣽⡇⢕⢕⢔⣾⣇⢕⢕⢕⢕⢕⢸⢇⢕⢕⢕⢌⣿⣿⣿⡇⢕⢕⢕⢕⢕⢕⢕⢕⢕⢕⢕⢕⢕⢈⣿⣿⣿⣿⣿⣿⣿⣿⣿⣿⣿⣿⣿⣿⣿⣿⣿⣿⣿⣿⣿⣿⣿⣿⣿⣿⣿⣿⣿⣿⣿⣿⣿⣷⣕⢕⢕⢕⢔⢵⡃⢇⢕⡕⢕⢕⢕⢕⢕⣸⢕⢸⢕⢕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⢇⡾⢕⢕⣱⣿⢏⣼⣿⢝⢕⢕⢕⢕⣾⣿⣿⣿⣿⣿⣿⣿⣿⣿⣿⣧⡹⡏⢕⢱⣿⡟⢕⢅⢆⢕⢕⢕⢁⢕⠘⣿⣿⣷⢕⢕⢕⢜⣿⢕⢕⢕⢕⢕⠑⢕⢕⢕⢕⢕⢿⣿⣿⣿⣧⡕⢑⠕⠕⠕⠑⠑⠑⢑⣡⣥⣤⣿⣿⣿⣿⣿⣿⣿⣿⣿⣿⣿⣿⣿⣿⣿⣿⣿⣿⣿⣿⣿⣇⣻⣿⣿⣿⣿⣿⣿⣿⣿⣿⣿⣿⣿⡏⢕⢕⢕⢜⢅⢕⣱⣾⢕⢕⢕⢕⢕⠕⡇⢕⢸⡕⢕⢕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⢕⢍⢝⢍⢍⢝⢝⢝⢝⢓⢝⢛⡝⠕⣼⢕⢕⠁⠛⠏⢱⣿⡇⢕⢕⢕⢕⢕⢕⢜⢝⢟⢻⢿⣿⣿⣿⣿⣿⣿⡿⢕⢱⣾⣿⢇⢕⢕⢕⢕⢕⢕⢕⢕⢸⣿⣿⣿⢕⢕⢕⢕⡽⡇⢕⢕⢕⢕⠀⠕⢕⢕⢕⢕⢜⣿⣿⣿⣿⣿⣿⣿⣿⣿⣿⣿⣿⣿⣿⣿⣿⣿⣿⣿⣿⣿⣿⣿⣿⣿⣿⣿⣿⣿⣿⣿⣿⣿⣿⣿⣿⣿⣿⣿⣿⣿⣿⣿⣿⣿⣿⣿⣿⣿⣿⣿⣿⣷⡖⢕⣕⣱⣾⣿⢇⡕⢕⢕⢕⢕⢸⣧⢕⢄⡇⢕⢕⣿⢔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⠀⣸⢇⢕⠀⠀⠀⢄⣿⣿⢕⢕⢕⢕⢕⢕⢕⢕⢕⢕⢕⢕⢔⢍⢟⢿⣿⣿⢕⢱⣾⣿⡿⢅⢕⠕⢕⢕⢕⢕⢕⢕⢸⣿⣿⣿⢕⢕⢕⢕⠸⣻⢕⢕⢕⢕⠀⢔⢕⢕⢕⢕⢕⢔⣿⣿⣿⣿⣿⣿⣿⣿⣿⣿⣿⣿⣿⣿⣿⣿⣿⣿⣿⣿⣿⣿⣿⣿⣿⣿⣿⣿⣿⣿⣿⣿⣿⣿⣿⣿⣿⣿⣿⣿⣿⣿⣿⣿⣿⣿⣿⣿⣿⣿⣿⣿⣿⣿⣿⣿⡿⢇⢕⢔⢕⢕⢕⢕⣾⢟⢕⢕⢱⢕⢕⢿⢕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⠀⢀⢡⢇⢕⠀⠀⠀⠀⣸⣿⡧⢕⢕⢕⢕⢕⢕⢕⢕⢕⢕⢕⢕⢕⢕⢕⢕⢜⢕⢱⣿⣿⣿⡇⢕⢕⢕⢕⢕⠕⢕⢕⢕⢸⣿⣿⣿⢕⢕⢕⢕⢐⢹⣧⢕⢕⢕⢄⢕⢕⢕⢕⢕⢕⢕⢌⣿⣿⣿⣿⣿⣿⣿⣿⣿⣿⣿⣿⣿⣿⣿⣿⣿⣿⣿⣿⣿⣿⣿⣿⣿⣿⣿⣿⣿⣿⣿⣿⣿⣿⣿⣿⣿⣿⣿⣿⣿⣿⣿⣿⣿⣿⣿⣿⣿⣿⣿⣿⣿⡿⢏⢃⢕⢕⢕⢕⢕⢕⠕⣿⢇⢕⢕⢸⢕⢕⢸⢕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⠀⢄⢕⢁⡞⢕⠀⠀⠀⠀⢀⣿⣿⢕⢕⢕⢕⢕⢕⢕⢕⢕⢕⢕⢕⢕⢕⢕⢕⢕⢕⣵⣿⣿⣿⣿⠕⢕⢕⢕⢕⢕⢕⢕⢕⢕⢜⣿⣿⡟⢕⢕⢕⢕⢕⢜⢿⡇⢕⢕⢕⠕⢕⢕⢕⢕⢕⠕⢕⢜⢻⣿⣿⣿⣿⣿⣿⣿⣿⣿⣿⣿⣿⣿⣿⣿⣿⣿⣿⣿⣿⣿⣿⣿⣿⣿⣿⣿⣿⣿⣿⣿⣿⣿⣿⣿⣿⣿⣿⣿⣿⣿⣿⣿⣿⣿⣿⣿⣿⣿⣿⣿⡷⢕⢕⢕⢕⢕⢕⢕⢕⢸⣿⢕⢕⢕⢕⢇⢕⢸⢕⢄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⢕⢕⢕⢸⢕⠁⠀⠀⠀⠀⢱⣿⡟⢕⢕⢕⢕⢕⢕⢕⢕⢕⢕⢕⢕⢕⢕⢕⢕⢕⣾⣿⣿⣿⣿⡟⢔⢕⢕⢕⢕⠑⢕⢕⢕⢕⢕⢹⣿⣷⢕⢕⢕⢕⢕⢜⡾⣿⡕⢕⢕⢄⢕⢕⢕⢕⢁⢔⢕⢕⢕⢝⢿⣿⣿⣿⣿⣿⣿⣿⣿⣿⣿⣿⣿⣿⣿⣿⣿⣿⣿⣿⣿⣿⣿⢿⣿⣿⣿⡿⢿⣿⣿⡿⢿⢿⢿⣿⣿⣿⣿⣿⣿⣿⣿⣿⣿⣿⣿⣿⡿⢏⢕⢕⢕⢕⢕⢕⢕⢕⢕⡾⡿⢄⢕⠕⢕⢕⢕⢔⢕⡇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⢄⢕⢕⢕⢁⡎⠕⠀⠀⠀⠀⠀⢸⣿⡇⢕⢕⢕⣵⣕⡕⢕⢕⢕⢕⢕⢕⢕⢕⢕⣱⣿⣿⣿⣻⡿⢏⢕⢕⢕⢕⢕⢕⢕⢕⢕⢕⢕⢔⢜⢿⣿⢕⢕⢕⢕⢕⢕⢜⢹⣷⡕⢕⢕⠕⢕⢑⢕⢕⢕⢕⢕⢕⢕⢕⢝⢿⣿⣿⣿⣿⣿⣿⣿⣿⣿⣿⣿⣿⣿⣿⣿⣵⣜⣝⢝⢝⢟⢛⢛⢟⢟⢟⢛⢛⢗⢜⢕⣠⣼⣿⣿⣿⣿⣿⣿⣿⣿⣿⣿⡿⢏⢕⢕⢕⢕⢕⢕⢕⢕⢕⢕⢕⡇⡇⢕⢕⢔⢕⢕⢕⢕⢕⢕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⣯⣿⣿⠇⢄⢕⢕⢕⢕⢱⢕⠀⠀⠀⠀⠀⠀⢸⣿⢇⢕⢕⢱⣿⣿⣿⣷⣷⣧⣵⣕⡕⢕⣱⣿⣿⣿⣿⣿⢟⢕⢕⠑⢕⢕⢕⢕⢁⢕⢕⢕⢕⢕⢕⢕⢎⣿⡇⢕⢕⢕⢕⢕⢕⢔⢹⣷⡕⢕⢕⢁⢕⢕⢕⢕⢕⢕⢕⢕⢕⢕⢕⢝⢻⢿⣿⣿⣿⣿⣿⣿⣿⣿⣿⣿⣿⣿⣿⣿⣿⣿⣿⣷⣶⣾⣿⣿⣿⣿⣿⣿⣿⣿⣿⣿⣿⣿⣿⣿⣿⣿⣿⡿⢟⢕⢕⢕⢕⢕⢕⢕⢕⢕⢕⢕⢕⢕⣸⢔⢕⠕⢕⢕⢕⢕⢕⢕⢕⢸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⠃⢔⢕⢕⢕⢕⢕⢜⠕⠀⠀⠀⠀⠀⠀⢸⣿⢕⢕⢕⣾⣿⣿⣿⣿⣿⣿⣿⡿⢱⣾⣿⣿⣿⣿⢟⢕⢕⢕⢕⢄⢕⢕⢕⢕⢕⢕⢕⢕⢕⢕⢕⢕⢜⢿⣿⡕⢕⢕⢕⢕⢕⢕⢕⢜⢿⡕⢕⢕⢕⢕⢕⢕⢕⢕⢕⢕⢕⢕⢕⢕⢕⢕⢜⢟⢿⣿⣿⣿⣿⣿⣿⣿⣿⣿⣿⣿⣿⣿⣿⣿⣿⣿⣿⣿⣿⣿⣿⣿⣿⣿⣿⣿⣿⣿⣿⣿⢟⢏⢕⢕⢕⢕⢕⢕⢕⢕⢕⢕⢕⢕⢕⢕⢕⢕⡏⢸⢕⢔⢕⢕⢕⢕⢕⢕⢕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⢀⢕⢕⢕⢕⢕⠀⡕⠀⠀⠀⠀⠀⠀⠀⣾⣿⠕⢕⢕⣿⣿⣿⣿⣿⣿⣿⢏⣵⣿⣿⣿⡿⢏⢕⢕⢕⢕⢕⢕⢕⢕⢕⢕⢁⢕⢕⢕⢕⢕⢕⢕⠕⢕⠜⣿⣷⢕⢕⢕⢕⢕⢕⢕⢕⢜⢹⣇⢕⢅⢕⢕⢕⢕⢕⢕⢕⢕⢕⢕⢕⢕⢕⢕⢕⢕⢜⢝⢟⢿⣿⣿⣿⣿⣿⣿⣿⣿⣿⣿⣿⣿⣿⣿⣿⣿⣿⣿⣿⣿⣿⣿⡿⢟⢏⢝⢕⢕⢕⢑⢕⢔⢕⢕⢕⢕⢕⢕⢕⢕⢕⢕⢕⢕⢱⢇⢇⢕⢕⠁⢕⢕⢔⢕⢕⢕⢕⢸⣿⣿⡇⢕⢕⢸⣿⣿⣿⢕⢕⢕⢕⢕⢕⢿⢿⢿⢿⢿⢿⢿⢿⣿⣿⢕⢕⢕⢕⢕⢕⢕⢕⢕⢕⢕⢕⢕⢕⢕⢕⢕⢕⢕⢕⢅⢕⢑⠕⢕⢕⢕⢕⢕⢕⢕⢕⢕⢕⢕⢕⢕⢕⢕⢕⢕⢕⢕⢕⢕⢕⢕⢕⢕⢕⢕⢕⢕⠀</a:t>
            </a:r>
            <a:br/>
            <a:r>
              <a:t>⣿⣿⣿⣿⣿⣿⣿⣿⣿⣿⣿⣿⣿⡇⢕⢕⢕⢕⢕⢕⠀⡇⠀⠀⠀⠀⠀⠀⢱⣏⣿⢱⢕⢕⣿⣿⣿⣿⣿⡿⢱⣾⣿⣿⡿⢏⢕⢕⢕⢕⢕⢕⢕⠕⢕⢕⢕⢑⢕⢕⢕⢕⢕⢕⢑⢄⢕⢕⢜⢜⣿⣇⢕⢕⢕⢕⢕⢕⢕⢕⢕⢜⢳⣕⢅⢕⢕⢕⠑⠁⢔⢕⢕⢕⢕⢕⢕⢕⢕⢕⢕⢕⢕⢕⢝⢝⢻⢿⣿⣿⣿⣿⣿⣿⣿⣿⣿⣿⣿⣿⣿⣿⡿⢟⢏⢕⢕⢕⢕⢕⢕⢕⢕⢕⠕⢕⢕⢕⢕⢕⢕⢕⢕⢕⢕⢕⢕⢕⢸⢕⢕⢕⢕⢄⢕⢕⢕⢁⢕⢕⢕⢾⣿⣿⡇⢕⢕⢸⣿⣿⣿⢕⢕⢕⢕⢕⢕⢕⢕⢕⢕⢕⢕⢕⢸⣿⣿⢕⢕⢕⢕⢕⢕⢕⢕⢕⢕⢕⢕⢕⢕⢕⢕⢕⢕⢕⢕⢕⢕⢕⢕⢔⢅⢑⢕⢕⢕⢕⢕⢕⢕⢕⢕⢕⢕⢕⢕⢕⢕⢕⢕⢕⢕⢕⢕⢕⢕⢕⢕⢕⠀</a:t>
            </a:r>
            <a:br/>
            <a:r>
              <a:t>⣿⣿⣿⣿⣿⣿⣿⣿⣿⣿⣿⣿⣿⡇⢑⠁⠀⠀⠀⠕⠀⢕⠀⠀⠀⠀⠀⢀⣿⣿⡼⡦⡕⢕⣿⣿⣿⣿⢏⣵⣿⣿⡿⢏⢕⢕⢕⢕⢕⢕⢕⢕⢕⠀⢕⢕⢕⢕⢕⢕⢕⠕⢅⢔⢕⢕⢕⢕⢕⢕⢜⣿⡕⢕⢕⢕⢱⢕⢕⢕⢕⢕⢕⢜⠣⡕⠁⠀⠀⢔⢕⢕⢕⢕⢕⢕⢕⢕⢕⢕⢕⢕⢕⢕⢕⢕⢕⢕⢜⢝⢻⢿⣿⣿⣿⣿⣿⣿⢿⢟⢝⢕⢕⢕⢕⢕⢕⢕⢕⢕⢕⢕⢕⢕⢔⢕⢕⢕⢕⢕⢕⢕⢕⢕⢕⢕⢕⢕⡇⢕⢕⢕⢕⢕⢕⢰⢕⢕⢕⢕⢕⢕⣿⣿⡇⢕⢕⢸⣿⣿⣿⢕⢕⢕⢕⢕⢕⢕⢕⢕⢕⢕⢕⢕⢸⣿⣿⢕⢕⢕⢕⢕⢕⢕⢕⢕⢕⢕⢕⢕⢕⢕⢕⢕⢕⢕⢕⢕⢕⢕⢕⢕⢕⢕⢕⢅⢑⢕⢕⢕⢕⢕⢕⢕⢕⢕⢕⢕⢕⢕⢕⢕⢕⢕⢕⢕⢕⢕⢕⢕⠀</a:t>
            </a:r>
            <a:br/>
            <a:r>
              <a:t>⣿⣿⣿⣿⣿⣿⣿⣿⣿⣿⣿⢟⢝⢔⠀⠀⠀⠀⠀⠀⠀⠁⠀⠀⠀⠀⠀⣸⣿⣿⣷⣻⡵⢕⣿⣿⡿⢣⣾⣿⣿⢏⢕⢕⢕⢕⢕⢕⢕⢕⢕⢕⢕⠀⢕⢕⢕⢄⢕⢕⢅⢕⢕⢕⢕⢕⢕⢕⢕⢕⢕⢝⣿⡕⢕⢕⢕⢅⢕⢕⢕⠑⠁⠀⠀⠈⠕⢄⢔⢕⢕⢕⢕⢕⢕⢕⢕⢕⢕⢕⢕⢕⢕⢕⢕⢕⢕⢕⢕⢕⢕⢕⢜⢝⠟⠋⠙⠁⠑⢕⢕⢕⢕⢕⢕⢕⢕⢕⢕⢕⢕⢕⢕⢕⢕⢕⢕⢕⢕⢕⢕⢕⢕⢕⡡⢕⢕⢱⢕⢕⢕⢕⢕⢕⢕⢜⡇⢄⢀⢕⢕⢱⣿⣿⡇⢕⢕⢸⣿⣿⣿⢕⢕⢕⢕⢕⢕⢕⣾⣿⢕⢕⢕⢕⢸⣿⣿⢕⢕⢕⢕⢕⢕⢕⢕⢕⢕⢕⢕⢕⢕⢕⢕⢕⠁⠑⠕⢕⢕⢕⢕⢕⢕⢕⢕⢕⢕⢔⠑⢕⢕⢕⢕⢕⢕⢕⢕⢕⢕⢕⢕⢕⢕⢕⢕⢕⢕⢕⢕⢕⠀</a:t>
            </a:r>
            <a:br/>
            <a:r>
              <a:t>⣿⣿⣿⣿⣿⣿⣿⣿⣿⡿⢕⢕⢕⢕⢀⠀⠀⠀⠀⠀⠀⠀⠀⠀⠀⠀⢰⣿⣿⣿⣿⣧⢻⡕⢿⢟⣱⣿⣿⡿⢇⢕⢕⢕⢕⢕⢕⢕⢕⢕⢕⢕⢕⢕⢕⢕⢑⢕⢅⢕⢕⢕⢕⢕⢕⢕⢕⢕⢕⢕⢁⢕⢸⢷⡕⢕⢕⢱⢕⢕⢕⠀⠀⠀⠀⠀⠀⠀⢕⢕⢕⢕⢕⢕⢕⢕⢕⢕⢕⢕⢕⢕⢕⢕⢕⢕⢕⢕⢕⢕⢕⢕⣾⠀⠀⠀⠀⠀⠀⠀⠁⠑⢕⢕⢕⢕⢕⢕⢕⢕⢕⢕⢕⢕⢕⢕⢕⢕⢕⢕⢕⢕⢕⢱⢼⢕⢕⢕⣸⢕⢕⢕⢕⢕⢕⢜⢇⢕⢕⢕⢕⢸⣿⣿⡇⢕⢕⢸⣿⣿⣿⢕⢕⢕⢕⢕⢕⢕⢹⣿⡕⢕⢕⢕⢸⣿⣿⢕⢕⢕⢕⢕⢕⢕⢕⢕⢕⢕⢕⢕⢕⢕⠕⠀⠀⠀⠀⠀⢕⢕⢕⢕⢜⢇⢕⢕⢕⠕⢔⢕⢕⢕⢕⢕⢕⢕⢕⢕⢕⢕⢕⢕⢕⢕⢕⢕⢕⢕⢕⢕⠀</a:t>
            </a:r>
            <a:br/>
            <a:r>
              <a:t>⣿⣿⣿⣿⣿⣿⣿⡿⢏⣵⡇⢕⢕⢕⢕⠀⠀⠀⠀⠀⠀⠀⠀⠀⠀⢀⣾⣿⣿⣿⣿⣿⣷⡕⢕⣼⣿⣿⢟⢕⢕⢕⢕⢕⢕⢕⢕⢕⢕⢕⢕⢕⢕⢕⠁⢕⢄⢕⢕⢕⢕⢕⢕⢕⢕⢕⢕⢕⢕⢕⢕⢕⢕⢅⢱⡕⢕⢜⣃⢕⢕⠀⠀⠀⠀⠀⠀⢔⢕⢕⢕⢕⢕⢕⢕⢕⢕⢕⢕⢕⢕⢕⢕⢕⠕⢕⣕⣕⣕⣱⣴⣿⡇⢔⠀⠀⠀⠀⠀⠀⠀⠀⠀⠁⠕⢕⢕⢕⢕⢕⢕⢕⢕⢁⢕⢕⢕⢕⢕⢕⢕⢕⢑⠋⢁⢕⢕⢱⡯⢕⢕⢕⢕⢕⢕⢕⢕⠕⢕⠁⢕⢸⣿⣿⡇⢕⢕⢸⣿⣿⣿⢕⢕⢕⢕⢕⢕⢕⢸⣿⡇⢕⢕⢕⢸⣿⣿⢕⢕⢕⢕⢕⢕⢕⢕⢕⢕⢕⢕⢕⢕⠑⠀⠀⠀⠀⠀⢕⢕⢕⢕⢅⢕⠕⢕⠕⢁⢕⢕⢕⢕⢕⢕⢕⢕⢕⢕⢕⢕⢕⢕⢕⢕⢕⢕⢕⢕⢕⢕⢕⠀</a:t>
            </a:r>
            <a:br/>
            <a:r>
              <a:t>⣿⣿⣿⣿⣿⣿⡟⣵⣿⣿⣷⢕⢕⢕⢕⢀⠀⠀⠀⠀⠀⠀⠀⠀⠀⢸⣿⣿⣿⣿⣿⣿⡿⢱⣿⣿⡿⢝⢕⢕⢕⢕⢕⢕⢕⢕⢕⢕⢕⢕⢕⢕⢕⢕⠁⢕⢕⢕⢕⢕⢕⢕⢕⢕⢕⢕⢕⢕⢕⢕⢕⢕⠕⢕⢕⢱⡕⢕⢹⡕⢕⢀⠀⠀⠀⠀⠀⢕⢕⢕⢕⢕⢕⢕⢕⢕⢕⢕⢕⢕⣵⣾⣿⣿⣿⣿⣿⣿⣿⣿⣿⣿⢕⢕⠀⠀⠀⠀⠀⠀⠀⠀⠀⠀⠀⠕⢕⢕⢕⢕⢕⢕⢕⢕⢕⢕⢕⢕⢕⢕⢕⢕⢕⢕⢔⢕⢕⣾⢇⢕⢕⢕⢕⢕⢕⢕⢕⠀⢕⢔⢕⢸⣿⣿⡇⢕⢕⢸⣿⣿⣿⢕⢕⢕⢕⢕⢕⢕⢔⣿⣷⢕⢕⢕⢸⣿⣿⢕⢕⢕⢕⢕⢕⢕⢕⢕⢕⢕⢕⢕⠑⠀⠀⠀⠀⠀⠀⢕⢕⠕⢕⢕⠁⠀⠀⢄⢕⢕⢕⢕⢕⢕⢕⢕⢕⢕⢕⢕⢕⢕⢕⢕⢕⢕⢕⢕⢕⢕⢕⢕⠀</a:t>
            </a:r>
            <a:br/>
            <a:r>
              <a:t>⣿⣿⣿⣿⣿⡟⣼⣿⣿⣿⣿⢕⢕⢕⢕⢕⠀⠀⠀⠀⠀⠀⠀⠀⢄⣿⣿⣿⣿⣿⣿⡿⣱⣿⣿⡟⢕⢕⢕⢕⢕⢕⢕⢕⢕⢕⢕⢔⢕⢕⢕⢕⢑⣄⣱⡄⢕⢔⣵⣕⡕⢕⢕⢕⢕⢕⢕⢕⢕⢕⢕⠕⢕⣕⢕⢕⢱⢕⢕⢇⢕⢕⠀⠀⠀⠀⠀⢕⢕⢕⢕⢕⢕⢕⢕⢕⢕⢕⣱⣾⣿⣿⣿⣿⣿⣿⣿⣿⣿⣿⣿⡿⢕⢕⠀⠀⠀⠀⠀⠀⠀⠀⠀⠀⠀⠀⢕⢕⢕⢕⢕⢕⢕⢕⢕⢕⢕⢕⢕⢕⢕⢕⢕⢕⢎⢕⣼⡏⢕⢕⢕⢕⢕⢕⢕⢕⢕⢕⠐⢕⢕⢸⣿⣿⡇⢕⢕⢸⣿⣿⣿⢕⢕⢕⢕⢕⢕⢕⢕⢿⢿⡕⢕⢕⢸⣿⣿⢕⢕⢕⢕⢕⢕⢕⢕⢕⢕⢕⢕⠁⠀⠀⠀⠀⠀⠀⠀⠀⠁⠑⠁⠀⠀⠀⢕⢕⢕⢕⢕⢕⢕⢕⢕⢕⢕⢕⢕⢕⢕⢕⢕⢕⢕⢕⢕⢕⢕⢕⢕⢕⠀</a:t>
            </a:r>
            <a:br/>
            <a:r>
              <a:t>⣿⣿⣿⣿⡟⣼⣿⣿⣿⣿⣿⡇⢕⢕⢕⢕⢀⠀⠀⠀⠀⠀⠀⠀⣼⣿⣿⣿⣿⣿⡟⣱⣿⣿⢏⢕⢕⢕⢕⢕⢕⢕⢕⢕⢕⢕⢕⢕⣕⣵⣾⣿⣿⣿⣿⣷⡕⢕⢻⣿⣿⡕⢕⢕⢕⢕⢕⢕⢕⢕⢕⠡⢸⣷⡕⢸⣧⡕⢕⢕⢕⢕⠀⠀⠀⠀⠀⢕⢕⢕⢕⢕⢕⢕⢕⢕⢱⣾⣿⣿⣿⣿⣿⣿⣿⣿⣿⣿⣿⣿⣿⡇⢕⢕⢔⠀⠀⠀⠀⠀⠀⠀⠀⠀⠀⠀⠀⢕⢕⢕⢕⢕⢕⢕⢕⢕⢕⢕⢕⢕⢕⢕⢕⢕⢕⢕⡿⢕⢕⢕⢕⢕⢕⢕⢕⢕⢕⢕⠀⢕⢕⢸⣿⣿⡇⢕⢕⢸⣿⣿⣿⢕⢕⢕⢑⢱⣥⣷⣷⣾⣿⣷⣷⣵⣼⣝⣟⢕⢕⢕⢕⢕⢕⢕⢕⢕⢕⠕⠀⠀⠀⠀⠀⠀⠀⠀⠀⠀⠀⠀⠀⠀⢀⢕⢕⢕⢕⢕⢕⢕⢕⢕⢕⢕⢕⢕⢕⢕⢕⢕⢕⢕⢕⢕⢕⢕⢕⢕⢕⢕⠀</a:t>
            </a:r>
            <a:br/>
            <a:r>
              <a:t>⣿⣿⣿⡿⣹⣿⣿⣿⣿⣿⣿⣧⢕⢕⢕⢕⢕⠀⠀⠀⠀⠀⠀⣱⣿⣿⣿⣿⣿⡟⣵⣿⡿⢇⢕⢕⢕⢕⢕⢕⢕⢕⢕⢕⢕⢕⣵⣾⣿⣿⣿⣿⣿⣿⣿⣿⣿⣕⢜⢿⣿⡇⢕⢕⢕⢕⢕⢕⢕⢕⢕⢰⣾⣿⡇⢕⣿⣿⣧⡕⢕⢕⢄⠀⠀⠀⠀⢕⢕⢕⢕⢕⢕⢕⢕⢱⣿⣿⣿⣿⣿⣿⣿⣿⣿⣿⣿⣿⣿⣿⣿⡕⢕⢕⢕⠀⠀⠀⠀⠀⠀⠀⠀⠀⠀⠀⠀⢕⢕⢕⢕⢕⢕⢕⢕⢕⢕⢕⢕⢕⢕⢕⢕⢕⢕⠕⠑⠑⠑⠑⠕⢕⢕⢕⢕⢕⢕⢱⢅⢕⢕⢸⣿⣿⡇⠕⠕⠸⢿⢿⢿⢕⢑⢔⢕⢕⢜⢝⢝⢟⢿⣿⣿⣿⣿⣿⣿⣷⣧⣕⢕⢕⢕⢕⢕⢕⠑⠀⠀⠀⠀⠀⠑⢕⢕⢕⠀⠀⠀⠀⠀⢄⢕⢕⢕⢕⢕⢕⢕⢕⢕⢕⢕⢕⢕⢕⢕⢕⢕⢕⢕⢕⢕⢕⢕⢕⢕⢕⢕⢕⠀</a:t>
            </a:r>
            <a:br/>
            <a:r>
              <a:t>⣿⣿⣿⡇⣿⣿⣿⣿⣿⣿⣿⣿⢕⢕⢕⢕⢕⢔⠀⠀⠀⢀⣼⣿⣿⣿⣿⣿⡟⣰⣿⢟⢕⢕⢕⢕⢕⢕⢕⢕⢕⢕⢕⢕⣱⣿⣿⣿⣿⣿⣿⣿⣿⣿⣿⣿⣿⣿⣧⢜⣿⣷⢕⢕⢕⢕⢕⢕⢕⢕⢕⢸⣿⣿⡇⢕⢻⣿⣿⣿⣧⡕⢕⠀⠀⠀⠀⢕⢕⢕⢕⢕⢕⠕⣵⣿⣿⣿⣿⣿⣿⣿⣿⣿⣿⣿⣿⣿⣿⣿⡿⢕⢕⢕⢕⠀⠀⠀⠀⠀⠀⠀⠀⠀⠀⠀⠀⠁⢕⢕⢕⢕⢕⢕⢕⢕⢕⢕⢕⢕⢕⢕⢕⠑⠀⢄⢄⢄⢄⢄⠀⠀⢕⢕⢕⢕⢱⢻⢇⢑⢑⢌⢍⢕⢔⢕⢕⢕⢕⢕⢑⢔⢕⢕⢕⢕⢕⢕⢕⢕⢕⢕⢝⢟⢿⣿⣿⣿⣿⣿⣷⣧⣕⢕⢕⢑⠀⠀⠀⠀⠀⠀⠀⠑⠕⠑⠑⠀⠀⠀⢔⢕⢕⢕⢕⢕⢕⢕⢕⢕⢕⢕⢕⢕⢕⢕⢕⢕⢕⢕⢕⢕⢕⢕⢕⢕⢕⢕⢕⢕⠀</a:t>
            </a:r>
            <a:br/>
            <a:r>
              <a:t>⣿⣿⣿⣷⢹⣿⣿⣿⣿⣿⣿⣿⢕⢕⢕⢕⢕⢕⢕⢀⢀⣼⣿⣿⣿⣿⣿⡟⣼⣿⢏⢕⢕⢕⢕⢕⢕⢕⢕⢕⢕⢕⢕⣼⣿⣿⣿⣿⣿⣿⣿⣿⣿⣿⣿⣿⣿⣿⣿⣿⣿⣿⢕⢕⢕⢕⢕⢕⢕⢕⢕⢸⣿⣿⣇⢕⢸⣿⣿⣿⣿⣷⢕⢑⠀⠀⠀⠑⢕⢕⢕⢕⢕⢸⣿⣿⣿⣿⣿⣿⣿⣿⣿⣿⣿⣿⣿⣿⣿⡿⢕⢕⢕⢕⢕⠀⠀⠀⠀⠀⠀⠀⠀⠀⠀⠀⠀⠀⢕⢕⢕⢕⢕⢕⢕⢕⢕⢕⢕⠑⠁⠁⠕⠀⠑⢕⢕⢕⢕⠑⠀⠀⠑⠕⢑⢕⢜⣇⠕⢕⢕⢕⢕⢕⢕⢕⢕⢕⢕⢕⢕⢕⢕⢕⢕⢕⢕⢕⢕⢕⢕⢕⢕⢕⢕⢕⢝⢻⢿⣿⣿⣿⣿⣷⣦⣕⠄⠀⠀⠀⠀⠀⠀⠀⠀⠀⠀⠀⢀⢕⢕⢕⢕⢕⢕⢕⢕⢕⢕⢕⢕⢕⢕⢕⢕⢕⢕⢕⢕⢕⢕⢕⢕⢕⢕⢕⢕⢕⢕⢕⠀</a:t>
            </a:r>
            <a:br/>
            <a:r>
              <a:t>⣿⣿⣿⣿⢸⣿⣿⣿⣿⣿⣿⣿⡇⢕⢕⢕⢕⢕⢕⢕⢸⣿⣿⣿⣿⣿⡟⣸⣿⡏⢕⢕⢕⢕⢕⢕⢕⢕⢕⢕⢕⢱⣾⣿⣿⣿⣿⣿⣿⣿⣿⣿⣿⣿⣿⣿⣿⣿⣿⣿⣿⣿⢕⢕⢕⢕⢕⢕⢕⢕⢕⢕⣿⣿⣿⢕⢕⢻⣿⣿⡟⣟⢇⢕⠀⠀⠀⠀⢕⢕⢕⢕⢡⣿⣿⣿⣿⣿⣿⣿⣿⣿⣿⣿⣿⣿⣿⣿⣿⢇⢕⢕⢕⢕⢕⠀⠀⠀⠀⠀⠀⠀⠀⠀⠀⠀⠀⠀⢕⢕⢕⢕⢕⢕⢕⢕⢕⢕⠀⢀⢄⡄⢀⠀⠀⠀⠁⠑⠁⠀⢀⣠⠀⠀⢕⢕⢕⢜⡔⢕⢕⢕⢕⢕⢕⢕⢕⢕⢕⢕⢕⢕⢕⢕⢕⢕⢕⢕⢕⢕⢕⢕⢕⢕⢕⢕⢕⢕⢕⢝⢻⢿⣿⣿⣿⣿⣷⣦⣔⢔⢔⢔⠀⠀⠀⠀⠀⢄⢕⢕⢕⢕⢕⢕⢕⢕⢕⢕⢕⢕⢕⢕⢕⢕⢕⢕⢕⢕⢕⢕⢕⢕⢕⢕⢕⢕⢕⢕⢕⢕⠀</a:t>
            </a:r>
            <a:br/>
            <a:r>
              <a:t>⣿⣿⣿⣿⢸⣿⣿⣿⣿⣿⣿⣿⡇⢕⢕⢕⢕⢕⠑⠀⠀⠀⠀⠀⠁⠉⠑⠛⠟⢕⢕⢕⢕⢕⢕⢕⢕⢕⢕⢕⢱⣿⣿⣿⣿⣿⣿⣿⣿⣿⣿⣿⣿⣿⣿⣿⣿⣿⣿⣿⣿⣿⢕⢕⢕⢕⢕⢕⢕⢕⢕⢕⣿⣿⣿⡕⢕⢸⣿⣿⣿⣏⢊⡕⢄⠀⠀⠀⢕⢕⢕⢕⣤⣿⣿⣿⣿⣿⣿⣿⣿⣿⣿⣿⣿⣿⣿⣿⡏⢕⢕⢕⢕⢕⠑⠀⠀⠀⠀⠀⠀⠀⠀⠀⠀⠀⠀⠀⠀⢕⢕⢕⢕⢕⢕⢕⢕⢕⠀⠕⢕⢱⣧⡅⠐⠀⠀⠀⠰⣾⣿⣿⠀⠀⢕⢕⢕⢕⢹⡔⢕⢕⢕⢕⢕⢕⢕⢕⢕⢕⢕⢕⢕⢕⢕⢕⠑⠁⠕⢕⢕⢕⢕⢕⢕⢕⢕⢕⢕⢕⢕⢕⢝⢻⣿⣿⣿⣿⣿⣷⣕⢕⢀⠀⠀⠀⢄⢕⢕⢕⢕⢕⢕⢕⢕⢕⢕⢕⢕⢕⢕⢕⢕⢕⢕⢕⢕⢕⢕⢕⢕⢕⢕⢕⢕⢕⢕⢕⢕⢕⠀</a:t>
            </a:r>
            <a:br/>
            <a:r>
              <a:t>⠝⣿⣿⣿⢸⣿⣿⣿⣿⣿⣿⣿⡇⢕⢕⢕⢕⠁⠀⠀⠀⠀⠀⠀⠀⠀⠀⠀⠀⠀⠁⠁⠑⠕⢕⢕⢕⢕⢕⢱⣿⣿⣿⣿⣿⣿⣿⣿⣿⣿⣿⣿⣿⣿⣿⣿⣿⣿⣿⣿⣿⣿⡇⢕⢕⢕⢕⢕⢕⢕⢕⢕⢸⣿⣿⡇⢕⢕⢹⣿⣿⡇⠣⡇⡕⠀⠀⠀⠁⠕⠱⣾⣿⣿⣿⣿⣿⣿⣿⣿⣿⣿⣿⣿⣿⣿⣿⣟⣓⡅⢕⣑⠑⠕⠀⠀⠀⠀⠀⠀⠀⠀⠀⠀⠀⠀⠀⠀⠀⢕⢕⢕⢕⢕⢕⢕⢕⢕⠀⠀⢕⡹⠟⠁⠀⢀⢄⢀⠀⠈⠻⣿⠀⠀⡇⢕⢕⢕⢕⢱⡅⢕⢕⢕⢕⢕⢕⢕⢕⢕⢕⢕⢕⢕⠕⠁⠀⠀⠀⠁⠕⢕⢕⢕⢕⢕⢕⢕⢕⢕⢕⢕⢕⢕⢜⢝⢿⣿⣿⣿⣿⣷⣔⢀⢀⢔⢕⢕⢕⢕⢕⢕⢕⢕⢕⢕⢕⢕⢕⢕⢕⢕⢕⢕⢕⢕⢕⢕⢕⢕⢕⢕⢕⢕⢕⢕⢕⢕⢕⢕⠀</a:t>
            </a:r>
            <a:br/>
            <a:r>
              <a:t>⠀⠘⢿⣿⡔⣿⣿⣿⣿⣿⣿⣿⣇⢕⢕⢕⢕⠀⠀⠀⠀⠀⠀⠀⠀⠀⠀⠀⠀⠀⠀⠀⠀⠀⠀⠁⠑⠕⢱⣿⣿⣿⣿⣿⣿⣿⣿⣿⣿⣿⣿⣿⣿⣿⣿⣿⣿⣿⣿⢹⣿⣿⡇⢕⢕⢕⢕⢕⢕⢕⢕⢕⢜⣿⣿⣷⢕⢕⢕⢻⣿⣷⢠⠀⢣⢔⠀⠀⠀⢱⣷⣿⣿⣿⣿⣿⣿⣿⣿⣿⣿⣿⣿⣿⣿⣿⣿⣿⣿⣿⣿⣿⣾⡇⠀⠀⠀⠀⠀⠀⠀⠀⠀⠀⠀⠀⠀⠀⠀⢕⢕⢕⢕⢕⢕⢕⢕⢕⢔⠀⠁⠁⢀⠀⢀⢕⢕⢕⢄⠀⠀⠈⠀⢄⣷⢕⢕⢕⢕⢕⢳⡅⢕⢕⢕⢕⢕⢕⢕⠕⠑⠁⠀⠀⠀⠀⠀⠀⠀⠀⢄⢕⢕⢕⢕⢕⢕⢕⢕⢕⢕⢕⢕⢕⢕⢕⢕⢝⢿⣿⣿⣿⣿⣿⣧⡕⢕⢕⢕⢕⢕⢕⢕⢕⢕⢕⢕⢕⢕⢕⢕⢕⢕⢕⢕⢕⢕⢕⢕⢕⢕⢕⢕⢕⢕⢕⢕⢕⢕⢕⠀</a:t>
            </a:r>
            <a:br/>
            <a:r>
              <a:t>⠀⠀⠁⢻⣷⡸⣿⣿⣿⣿⣿⣿⢇⢕⢕⢕⢕⠀⠀⠀⠀⠀⠀⠀⠀⠀⠀⠀⠀⠀⠀⠀⠀⠀⠀⠀⠀⠀⠁⠙⠟⢿⣿⣿⣿⣿⣿⣿⣿⣿⣿⣿⣿⣿⣿⣿⣿⣿⣿⢜⣿⣿⣿⢕⢕⢕⢕⢕⢕⢕⢕⢕⠑⢿⣿⣿⡇⢕⣕⢕⢻⣿⡜⢅⢔⡕⢄⠀⠀⠈⣿⣿⣿⣿⣿⣿⣿⣿⣿⣿⣿⣿⣿⣿⣿⣿⣿⣿⣿⣿⣿⣿⣿⠁⠀⠀⠀⠀⠀⠀⠀⠀⠀⠀⠀⠀⠀⠀⠀⠀⢕⢕⢕⢕⢕⢕⢕⢕⢕⢕⣴⡇⢕⠀⠁⠕⢕⢕⢕⠇⠁⣦⣵⣾⣿⡕⢕⢕⢕⢕⢕⢳⢁⠑⠑⠑⠁⠀⠀⠀⠀⠀⠀⠀⠀⠀⠀⠀⠀⢀⢕⢕⢕⢕⢱⣧⡕⢕⢕⢕⢕⢕⢕⢕⢕⢕⢕⢕⢕⢝⢿⣿⣿⣿⣿⣿⣇⢕⢕⢕⢕⢕⢕⢕⢕⢕⢕⢕⢕⢕⢕⢕⢕⢕⢕⢕⢕⢕⢕⢕⢕⢕⢕⢕⢕⢕⢕⢕⢕⢕⠀</a:t>
            </a:r>
            <a:br/>
            <a:r>
              <a:t>⠀⠀⠀⠀⠹⠗⠘⢻⠿⠿⢟⢕⢕⢕⢕⢕⢕⠀⠀⠀⠀⠀⠀⠀⠀⠀⠀⠀⠀⠀⠀⠀⠀⠀⠀⠀⠀⠀⠀⠀⠀⠀⠁⠙⠟⢿⣿⣿⣿⣿⣿⣿⣿⣿⣿⣿⣿⣿⡇⣸⣿⣿⣿⡇⢕⢕⢕⢕⢕⢕⢕⢕⠀⢸⣿⣹⣷⢕⢹⡇⢕⢻⣇⢜⢱⢐⢕⠀⠀⠀⠜⣿⣿⣿⣿⣿⣿⣿⣿⣿⣿⣿⣿⣿⣿⣿⣿⣿⣿⣿⣿⡏⠕⠀⠀⠀⠀⠀⠀⠀⠀⠀⠀⠀⠀⠀⠀⠀⠀⠀⢕⢕⢕⢕⢕⢕⢕⢕⢕⣠⣺⢕⢕⢕⢄⢀⠀⠀⠀⠀⢀⣾⣿⣿⣿⡇⢕⢕⢕⢕⢕⢕⢣⢀⠀⠀⠀⠀⠀⠀⠀⠀⠀⠀⠀⠀⢀⢄⢄⢕⢕⢕⢕⢕⢸⡟⠁⠀⠑⠕⢕⢕⢕⢕⢕⢕⢕⢕⢕⢕⢕⢹⣿⣿⣿⣿⣿⣷⢕⢕⢕⢕⢕⢕⢕⢕⢕⢕⢕⢕⢕⢕⢕⢕⢕⢕⢕⢕⢕⢕⢕⢕⢕⢕⢕⢕⢕⢕⢕⢕⠀</a:t>
            </a:r>
            <a:br/>
            <a:r>
              <a:t>⠀⠀⠀⠀⠀⠀⠀⠁⢕⢕⢕⢕⢕⢕⢕⠕⠁⠀⠀⠀⠀⠀⠀⠀⠀⠀⠀⠀⠀⠀⠀⠀⠀⠀⠀⠀⠀⠀⠀⠀⠀⠀⠀⠀⠀⠀⠈⠙⠿⣿⣿⣿⣿⣿⣿⣿⣿⣿⣿⣿⣿⣿⣿⣿⡕⢕⢕⢕⢕⢕⢕⢕⠀⠑⢿⡏⣿⡕⢕⣿⣇⢕⢿⡇⢅⢕⢇⢕⠀⠀⠀⢝⢻⣿⣿⣿⣿⣿⣿⣿⣿⣿⣿⣿⣿⣿⣿⣿⣿⣿⣏⢕⠀⠀⠀⠀⠀⠀⠀⠀⠀⠀⠀⠀⠀⠀⠀⠀⠀⠀⠁⢕⢕⢕⢕⢕⢕⢕⢱⣿⡏⢕⢕⢕⢕⢕⢕⢸⣇⢕⣿⡸⣿⣿⣿⣿⢕⢕⢕⢕⢕⢕⢜⣧⢀⠀⠀⠀⠀⠀⠀⠀⢀⢄⢔⢕⢕⢕⢕⢕⢕⢕⢕⢕⠜⠀⠀⠀⠀⠀⠁⠕⢕⢕⢕⢕⢕⢕⢕⢕⢕⢕⢜⢿⣿⣿⣿⢇⢕⢕⢕⢕⢕⢕⢕⢕⢕⢕⢕⢕⢕⢕⢕⢕⢕⢕⢕⢕⢕⢕⢕⢕⢕⢕⢕⢕⢕⢕⢕⢕⠀</a:t>
            </a:r>
            <a:br/>
            <a:r>
              <a:t>⢕⠀⠀⢀⢔⢕⢀⠀⠀⠁⠑⠕⢕⢕⠑⠀⠀⠀⠀⠀⠀⠀⠀⠀⠀⠀⠀⠀⠀⠀⠀⠀⠀⠀⠀⠀⠀⠀⠀⠀⠀⠀⠀⠀⠀⠀⠀⠀⠀⠁⠙⠻⣿⣿⣿⣿⣿⣿⣿⣿⣿⣿⣿⣿⡇⢕⢕⢕⢕⢕⢕⠀⠀⠀⢜⣿⢸⣧⢕⢸⣿⣇⢜⢿⡕⡔⢕⢕⢔⠀⠀⠁⢕⢿⣿⣿⣿⣿⣿⣿⣿⣿⣿⣿⣿⣿⣿⣿⣿⣿⡵⠃⠀⠀⠀⠀⠀⠀⠀⠀⠀⠀⠀⠀⠀⠀⠀⠀⠀⠀⠀⢕⢕⢕⢕⢕⢕⢕⣼⣿⢇⢕⢕⢕⢕⢕⢕⢕⢿⡇⢿⡇⣿⣿⣿⣿⢕⢕⢕⢕⢕⢕⢕⢌⢧⢀⢄⢄⢔⢔⢇⢕⢕⢕⢕⢕⢕⢕⢕⢕⢕⢕⢕⠑⠀⠀⠀⠀⠀⠔⢔⢔⢕⠑⢕⢕⢕⢕⢕⢕⢕⠕⠑⠕⢿⣿⢏⢕⢕⢕⢕⢕⢕⢕⢕⢕⢕⢕⢕⢕⢕⢕⢕⢕⢕⢕⢕⢕⢕⢕⢕⢕⢕⢕⢕⢕⢕⢕⢕⢕⠀</a:t>
            </a:r>
            <a:br/>
            <a:r>
              <a:t>⠑⠀⢕⢕⢕⢕⢕⢄⠀⠀⠀⠀⠁⠑⠀⠀⠀⠀⠀⠀⠀⠀⠀⠀⠀⠀⠀⠀⢀⢔⢕⠕⠐⠀⠀⠀⠀⠀⠀⠀⠀⠀⠀⠀⠀⠀⠀⠀⠀⠀⠀⠀⠁⠝⢿⣿⣿⣿⣿⣿⣿⣿⣿⣿⣿⡕⢕⢕⢕⢕⢕⠀⠀⠀⠁⢹⡕⢿⡕⢕⢻⣿⣷⡜⢷⢑⠑⢔⡠⡄⠀⠀⠕⣱⣿⣿⣿⣿⣿⣿⣿⣿⣿⣿⣿⣿⣿⣿⣿⡇⢕⠀⠀⠀⠀⠀⠀⠀⠀⠀⠀⠀⠀⠀⠀⠀⠀⠀⠀⠀⠀⢕⢕⢕⢕⢕⢕⢸⡿⢕⢕⣕⣵⢕⢕⢕⢕⢕⢜⢹⡜⢷⢸⣿⣿⣿⢕⢕⢕⢕⢕⢕⢕⢕⢔⢣⢑⢕⢕⢕⢕⢕⢕⢕⢕⢕⢕⢕⢕⢕⢕⠕⠁⠀⠀⠀⠀⠀⠀⠀⠕⠕⠕⠀⠀⠕⢕⢕⠑⠁⠀⠀⠀⠀⠀⠁⠕⢕⢕⢕⢕⢕⢕⢕⢕⢕⢕⢕⢕⢕⢕⢕⢕⢕⢕⢕⢕⢕⢕⢕⢕⢕⢕⢕⢕⢕⢕⢕⢕⢕⠀</a:t>
            </a:r>
            <a:br/>
            <a:r>
              <a:t>⠀⠀⠑⠑⠑⠑⠑⠑⠑⠀⠀⠀⠀⠀⠀⠀⠀⠀⠀⠀⠀⠀⠀⠀⠀⠀⠑⠑⠑⠑⠀⠀⠀⠀⠀⠀⠀⠀⠀⠀⠀⠀⠀⠀⠀⠀⠀⠀⠀⠀⠀⠀⠀⠀⠀⠙⠛⠛⠛⠛⠛⠛⠛⠛⠛⠃⠑⠑⠑⠑⠑⠀⠀⠀⠀⠘⠃⠘⠃⠑⠑⠛⠛⠛⠚⠃⠓⠓⠒⠓⠀⠀⠀⠘⠛⠛⠛⠛⠛⠛⠛⠛⠛⠛⠛⠛⠛⠛⠛⠃⠁⠀⠀⠀⠀⠀⠀⠀⠀⠀⠀⠀⠀⠀⠀⠀⠀⠀⠀⠀⠀⠑⠑⠑⠑⠑⠚⠋⠑⠑⠚⠛⠛⠃⠑⠑⠑⠑⠑⠑⠘⠊⠘⠛⠛⠛⠑⠑⠑⠑⠑⠑⠑⠑⠑⠑⠃⠑⠑⠑⠑⠑⠑⠑⠑⠑⠑⠑⠑⠑⠑⠀⠐⠀⠀⠀⠀⠀⠀⠀⠀⠀⠀⠀⠀⠀⠑⠀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⠏⡮⢯⣿⣿⣿⣿⣿⡿⣱⣿⣿⣿⣿⣿⣿⢇⢕⢸⣿⣿⣫⣿⢟⢕⣼⣿⣿⣿⣿⣿⣿⣿⣿⣿⣿⢣⣿⣿⢟⣿⣿⣿⣿⣿⣿⡟⢸⣿⣿⣿⣿⣿⣿⣿⣿⣿⣿⣿⣿⣿⣿⣿⣿⣿⣿⣿⣿⣿⣿⣿⣿⣿⣿⡜⣿⣿⣿⣿⢕⢕⢕⢕⢕⢕⢸⣿⣿⣿⣿⣿⣿⣧⢕⢕⢕⢕⢕⢕⢕⢕⢕⢕⢕⢕⢕⢕⢕⢕⢕⢕⢕⢕⢕⢕⣱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⡟⢜⢡⣿⣺⣿⣿⣿⡟⣱⣿⣿⣿⣿⣿⡿⢕⢕⣥⣿⢿⣵⣿⢇⢕⣾⣿⣿⣿⣿⣿⣿⣿⣿⣿⣿⢏⣸⣿⣿⢕⣿⣿⣿⣿⣿⣿⡇⢸⣿⣿⣿⣿⣿⣿⣿⣿⣿⣿⣿⣿⣿⣿⣿⣿⣿⣿⣿⣿⣿⣿⣿⣿⣿⣿⣧⢸⣿⣿⣿⢕⢕⢕⢕⢕⢕⢸⣿⣿⣿⣿⣿⣿⣿⢕⢕⢕⢕⢕⢕⢕⢕⢕⢕⢕⢕⢕⢕⢕⢕⢕⢕⢕⣱⣵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⡟⢜⢱⡿⣻⣿⣿⣿⡟⣼⣿⣿⣿⣿⣿⡟⢕⢕⣵⣿⡟⣼⣿⢇⣱⣾⣿⣿⣿⣿⣿⣿⣿⣿⣿⡿⢡⢕⣿⣿⡇⢀⣿⣿⣿⣿⣿⣿⡇⢸⣿⣿⣿⣿⣿⣿⣿⣿⣿⣿⣿⣿⣿⣿⣿⣿⣿⣿⣿⣿⣿⣿⣿⣿⣿⣿⣿⡕⢹⣿⣿⢕⢕⢕⢕⢕⢕⢸⣿⣿⣿⣿⣿⣿⣿⢕⢕⢕⢕⢕⢕⢕⢕⢕⢕⢕⢕⢕⢕⢕⢕⢕⢕⢕⣸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⡟⡕⢱⡿⢡⣿⣿⣿⡟⣼⣿⣿⣿⣿⣿⡟⢕⢕⣱⡟⡝⣼⣿⢇⣼⣿⣿⣿⣿⣿⣿⣿⣿⣿⣿⣿⡅⢕⢑⣿⣿⢇⢸⣿⣿⣿⣿⣿⣿⢇⢸⣿⣿⣿⣿⣿⣿⣿⣿⣿⣿⣿⣿⣿⣿⣿⣿⣿⣿⣿⣿⣿⣿⣿⣿⣿⣿⣿⣇⢕⢻⣿⢕⢕⢕⢕⢕⢕⢸⣿⣿⣿⣿⣿⣿⣿⢕⢕⢕⠅⠑⠕⢕⢕⢕⢕⢕⢕⢕⢕⢕⢕⢕⢕⣱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⢱⢡⣿⢁⣼⣿⣿⡟⣼⣿⣿⣿⣿⣿⡟⢕⢕⣴⢻⡕⣼⣿⢷⣾⣿⣿⣿⣿⣿⣿⣿⣿⣿⣿⡿⢎⢕⢕⢸⣿⣿⢕⢺⣿⡿⢿⢟⣹⣿⢇⢸⣿⣿⣿⣿⣿⣿⣿⣿⣿⣿⣿⣿⣿⣿⣿⣿⣿⣿⣿⣿⣿⣿⣿⣿⣿⣿⣿⣿⡕⢜⡇⢕⢕⢕⢕⢕⢕⢸⣿⣿⣿⣿⣿⡇⣿⢕⢕⢄⢅⢐⠁⢕⣕⣕⢕⠕⠕⢕⠕⢕⢕⢕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⢇⢕⢔⢕⢱⣿⣿⡟⣸⣿⣿⣿⣿⣿⡿⢕⢕⢰⡇⢏⣼⣿⣯⣿⣿⣿⣿⣿⣿⣿⣿⣿⣿⣿⣿⢕⢇⢕⢕⣾⣿⣿⢕⢼⢏⢕⢕⣵⣿⣿⢕⢕⢝⢿⣿⣿⣿⣿⣿⣿⣿⣿⣿⣿⣿⣿⣿⣿⣿⣿⣿⣿⣿⣿⣿⣿⣿⣿⣿⣿⡇⢕⢕⢕⢕⢕⢕⢕⢕⢸⣿⣿⣿⣿⣿⡇⣿⢕⢕⢕⢳⣕⢕⢕⢜⣿⡇⢱⡧⢱⡵⢜⣣⣵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⡿⢿⢿⢟⢟⣽⣥⢷⣇⣕⡕⢜⢝⢇⢕⢕⢕⢕⢸⣟⡿⣱⣿⣿⣿⣿⣿⡿⢕⢕⡸⡳⢔⣼⣿⣿⣿⣿⣿⣿⣿⣿⣿⣿⣿⣿⣿⡟⢕⢕⢕⢕⢕⣿⣿⡿⢕⢕⢕⣱⣾⣿⣿⣿⢕⢕⢕⢕⣿⣿⣿⣿⣿⣿⣿⣿⣿⣿⣿⣿⣿⣿⣿⣿⣿⣿⣿⣿⣿⣿⣿⣿⣿⣿⡇⢕⢕⢕⢕⢕⢕⢕⢕⣼⣿⣿⣿⣿⣿⢇⡏⢕⢀⢕⢜⢿⠧⠐⠁⠜⢗⠁⢔⢕⢜⢟⢻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⡿⣫⣵⡇⢱⣷⣿⢿⠫⣷⢿⣿⣫⢌⢜⢌⢕⢕⢕⢕⢕⢜⢾⢣⣿⣿⣿⣿⣿⣿⢇⢕⢕⢣⢅⢱⣿⣿⣿⣿⣿⣿⣿⣿⣿⣿⣿⣿⣿⢟⢕⢕⢕⢕⢕⠱⡿⢏⢕⢕⢕⣵⣿⣿⣿⣿⡿⢕⢕⢕⣾⣿⣿⣿⣿⣿⣿⣿⣿⣿⣿⣿⣿⣿⣿⣿⣿⣿⣿⣿⣿⣿⣿⣿⣿⣿⣿⣿⢕⢕⢕⢕⢕⢕⢕⢑⣿⣿⣿⣿⣿⣿⢹⢕⢕⢕⠑⠑⠕⢕⢕⢕⢔⢄⠀⢄⠕⢕⣸⢕⢕⢕⢜⢟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⣵⣿⣿⣷⢗⢇⢕⣵⣷⣧⣔⡝⢍⢕⢕⢕⢕⢕⢕⢕⢕⢔⢎⣾⣿⣿⣿⣿⣿⡏⢕⢕⡜⢕⢇⣿⣿⣿⣿⣿⣿⣿⣿⣿⣿⣿⣿⣿⡏⢕⢕⢕⢕⢕⢕⢕⢕⣱⣷⣵⣾⣿⣿⣿⣿⣿⡇⢕⢕⣼⣿⣿⣿⣿⣿⣿⣿⣿⣿⣿⣿⣿⣿⣿⣿⣿⣿⣿⣿⣿⣿⣿⣿⣿⣿⣿⣿⣿⢕⢕⠕⢕⢕⢕⢕⣼⣿⣿⣿⢿⠟⢕⠑⠀⢕⠅⢅⢐⠄⢀⠅⠑⠑⢕⠕⢜⢣⡜⢜⢕⢕⢕⢕⢕⢕⢹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⢟⡕⢻⣿⣿⣿⡕⠑⢻⠻⢿⣿⣿⣿⣷⡇⠕⢕⢕⢕⢕⢕⢕⢕⢸⣿⣿⣿⣿⣿⡿⢕⢕⢑⢕⢎⣸⣿⣿⣿⣿⣿⣿⣿⣿⣿⣿⣿⣿⡏⢕⢕⢕⢕⢕⢕⢕⢕⣿⣿⢿⢿⣿⣿⣿⣿⣿⣿⡇⢕⠕⣿⣿⣿⣿⣿⣿⣿⣿⣿⣿⣿⣿⣿⣿⣿⣿⣿⣿⣿⣿⣿⣿⣿⣿⣿⣿⣿⣿⣿⢕⢁⠀⠀⠁⠑⠑⠙⠝⠍⠕⠐⠁⠀⢀⢕⢅⡅⢑⠔⢁⢄⢐⢀⠀⠕⢕⢕⢕⢕⢑⢅⢕⢔⢕⢕⢕⢕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⡿⢏⣱⣷⡕⢜⢟⢟⢕⢕⢕⢕⢕⢕⢜⢝⢝⢇⢔⢕⢕⢕⢕⢕⢕⢕⣿⣿⣿⣿⣿⣿⢇⢕⢑⢕⢕⢕⣿⣿⣿⣿⣿⣿⣿⣿⣿⣿⣿⣿⡟⢕⢕⢕⢕⢕⢕⡕⢕⢕⢝⢕⣱⣿⣿⣿⣿⣿⣿⣿⢕⢕⢱⣿⣿⣿⣿⣿⣿⣿⣿⣿⣿⣿⣿⣿⣿⣿⣿⣿⣿⣿⣿⣿⣿⣿⣿⣿⣿⣿⣿⣿⢕⢕⠀⠀⠀⠀⠄⢔⢔⢄⠄⠀⠀⢀⢕⢕⣷⡇⣿⡇⢔⢁⠕⢕⢀⢄⠁⠕⢕⢕⢕⢕⢔⢕⢕⢕⢕⣱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⡟⢕⣼⢿⣿⣿⡇⢕⢕⢕⢕⢕⢕⢕⢕⢕⢕⢕⢕⢕⢕⢕⢕⢕⢕⢕⣸⣿⣿⣿⣯⣿⡿⢕⢕⢕⢕⢜⣼⣿⣿⣿⣿⣿⣿⣿⣿⣿⣿⣿⣿⢕⢕⢕⢕⢕⢕⢱⣇⢕⢕⢱⣿⣿⢍⢝⢝⢿⣿⣿⢇⢕⠕⣿⣿⣿⣿⣿⣿⣿⣿⣿⣿⣿⣿⣿⣿⣿⣿⣿⣿⣿⣿⣿⣿⣿⣿⣿⣿⣿⣿⢿⣿⢕⢕⠀⠀⠀⠀⠀⠀⠀⠀⠀⠀⢀⢕⢕⢕⢹⣷⢸⣿⢕⢜⣷⣅⢕⢕⢕⢕⠅⢕⢕⢕⢕⢕⣕⣵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⢏⢕⣸⣿⡹⣿⣿⣷⣕⢕⢕⢕⢕⣕⣵⡕⢕⢕⢕⢕⢕⢕⢕⢕⢕⢕⢕⣿⣿⣿⣿⢸⣿⡇⢕⢕⢕⢕⢱⣿⣿⣿⣿⣿⣿⣿⣿⣿⣿⣿⣿⢇⢕⢕⢕⢕⢕⢕⣸⣿⢕⣸⣇⢻⣿⢕⢕⢕⢕⢹⢏⢕⢕⢸⣿⣿⣿⣿⡏⣸⣿⣿⣿⣿⣿⣿⣿⣿⣿⣿⣿⣿⣿⣿⣿⣿⣿⣿⣿⣿⣿⣿⢸⢹⢕⢕⠀⠀⢔⢔⢔⢄⢄⠀⠀⢄⢕⢕⢱⢕⢸⣿⢸⣿⡇⢕⣿⣿⣷⡄⢕⢕⢕⠕⢕⣱⣵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⢇⢇⢇⣿⣿⣧⡜⢿⣿⣿⢕⢕⢜⢇⢝⢓⡕⢕⢕⢕⢕⢕⢕⢕⢕⢕⢕⢸⣿⣿⣿⣿⢸⣿⡇⢕⢕⢕⢕⣼⣿⣿⣿⣿⣿⣿⣿⣿⣿⣿⣿⡇⢕⢕⢕⢕⢕⢕⢕⣿⡏⢕⣿⣿⣿⣿⣕⢕⢕⢕⢕⢕⢕⢕⢸⣿⣿⣿⣿⢕⣿⣿⣿⣿⣿⣿⣿⣿⣿⣿⣿⣿⣿⣿⣿⣿⣿⣿⣿⣿⣿⣿⣿⢘⢸⢕⢕⠀⠀⢕⢕⢕⠕⠕⢄⢔⢕⢕⢕⢸⢕⢕⣿⢜⣿⣇⢕⣿⣿⣿⣿⣷⣷⣷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⡟⣼⢸⢜⢝⣿⣿⣿⣇⢹⣿⣿⣷⡕⢕⢔⢕⢕⢕⢕⢕⢕⢑⢑⢕⢕⢑⢑⣼⣿⣿⣿⡟⣼⣿⡇⢕⢕⢕⢡⣿⣿⣿⣿⣿⣿⡟⣿⣿⣿⣿⣿⡇⢕⢕⢕⣵⠕⢕⢁⣿⢕⢸⣿⣿⣿⣿⣿⣿⣿⣿⣷⢕⢕⢔⢸⣿⣿⣿⡇⢕⣿⣿⣿⣿⣿⣿⣿⣿⣿⣿⣿⣿⣿⣿⣿⣿⣿⣿⣿⣿⣿⣿⣿⢕⢜⢕⢕⣵⣄⣀⢀⣀⡀⢕⢕⢕⢕⢕⢕⣸⡇⢕⣿⠕⣿⣏⢕⢿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⡇⣿⢸⢕⢇⢜⢿⡝⢿⡇⢔⢻⢿⣷⡕⢇⢕⢕⢕⣱⣵⣧⣵⢕⢕⢕⢕⢕⣿⣿⣿⣿⡇⣿⣿⢕⢕⢕⢕⣼⣿⣿⣿⣿⣿⡟⢸⣿⣿⣿⣿⣿⣧⢕⢕⣴⣿⡕⢇⢸⡏⢕⣾⣿⣿⣿⣿⣿⣿⣿⣿⡿⢕⢕⢕⢸⣿⣿⣿⢕⢕⣿⣿⣿⣿⣿⣿⣿⣿⣿⣿⣿⣿⣿⣿⣿⣿⣿⣿⣿⣿⣿⣿⡟⢕⢕⢕⢕⣿⣿⣿⣿⣿⣵⢕⢕⢕⢕⢕⢱⣿⡇⢕⣿⢸⣿⣿⢕⢸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⣧⢹⣇⢇⢕⢕⢜⠳⢕⢕⢕⢕⢕⢝⢇⢕⢕⢑⣼⣿⣿⢟⢕⢕⢕⢕⢕⢱⣿⣿⣿⣿⡇⣿⣿⣡⡇⢕⢑⣿⣿⣿⣿⣿⡿⢕⣿⣿⣿⣿⣿⣿⣿⣷⣾⣿⣿⢱⢕⢸⢕⢱⣿⣿⣿⣿⣿⣿⣿⣿⣿⣇⢕⢕⢕⢕⢹⣿⡇⢕⠠⣿⣿⣿⣿⣿⣿⣿⣿⣿⣿⣿⣿⣿⣿⣿⣿⣿⣿⣿⣿⣿⣿⡇⢕⢕⢕⢕⣿⣿⣿⣿⣿⣿⡇⢕⢕⢕⢕⢸⣿⡇⢕⣿⢸⣿⣿⢕⢸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⣇⢻⣇⢕⢇⢕⢕⢕⢕⢕⢕⢕⢕⢕⢕⢱⣿⣿⢏⢕⢕⢕⢕⢕⢕⢕⢘⣿⣿⣿⣿⡇⣿⣿⢿⡇⢕⣸⣿⣿⣿⣿⣿⢇⢱⣿⣿⣿⣿⣿⣿⣿⣿⣿⣿⣿⡕⢕⡜⢕⢸⣿⣿⣿⣿⣿⣿⣿⣿⣿⣷⢕⢕⢕⢕⢸⣿⢕⢕⢔⣿⣿⣿⣿⣿⢿⣿⣿⣿⣿⣿⣿⣿⣿⣿⣿⣿⣿⣿⣿⣿⣿⢇⢕⢕⢕⢕⣿⣿⣿⣿⣿⣿⡇⢕⢕⢕⢕⢸⣿⣿⢕⡇⣾⣿⣿⢕⢜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⣧⡻⣧⢕⢕⢱⡕⢕⢕⢕⢕⢕⢕⡕⢿⣿⣿⢕⢕⢕⢕⢕⣕⣱⡕⢸⣿⣿⣿⣿⡇⣿⣿⢾⡕⢱⣿⣿⣿⣿⣿⢏⢕⣼⣿⣿⣿⣿⣿⣿⣿⣿⣿⣿⡟⢕⢕⢇⡕⣿⣿⣿⣿⣿⣿⣿⣿⣿⣿⣿⡇⢕⢕⢕⣿⡇⢕⢕⢕⣿⣿⣿⣿⡟⢇⣿⣿⣿⣿⣿⣿⣿⣿⣿⣿⣿⣿⣿⣿⣿⣿⢕⢕⢕⢕⢸⣿⣿⣿⣿⣿⣿⣿⢕⢕⢕⢕⣾⣿⣿⢱⡇⣿⣿⡇⢜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⣷⣜⢷⡕⢕⢕⢕⢕⢕⢕⢕⢜⢿⣧⣝⡟⢕⢕⢱⣵⣾⣿⣿⢇⣿⣿⣿⣿⣿⢇⣿⣿⢸⡇⣼⣿⣿⣿⣿⡟⢕⢕⣿⣿⣿⣿⣿⣿⣿⣿⡿⣿⣿⡇⢕⢕⢼⢱⣿⣿⣿⣿⣿⣿⣿⣿⣿⣿⣿⣧⢕⢕⢕⣿⢕⢕⢕⢕⣿⣿⣿⣿⡷⢕⢸⣿⣿⢹⣿⣿⣿⣿⣿⣿⡿⣿⣿⡟⣿⣿⢕⢕⢕⢕⣼⣿⣿⣿⣿⣿⣿⡏⢕⢕⢕⢕⣿⣿⣿⢸⢕⣿⣿⢇⢕⢕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⣧⡅⢕⢕⢕⢕⢕⢕⢕⢕⣕⢝⢻⣿⣷⣧⣵⣕⢕⢕⢕⢕⣿⣿⣿⣿⣿⢇⢼⣿⢕⢇⣿⣿⣿⣿⡟⢕⢕⢸⣿⣿⣿⣿⣿⣿⣿⣿⢕⢹⣿⢕⢕⢅⢺⢸⣿⣿⣿⣿⣿⣿⣿⣿⣿⣿⣿⣷⢕⢕⢕⡏⢕⢕⢕⢕⣿⣿⣿⣿⣿⢕⢜⣿⣿⣸⣿⣿⣿⣿⣿⣿⡇⢿⣿⡇⣿⡟⢕⢕⢕⢕⣿⣿⣿⣿⣿⣿⣿⢕⢕⢕⢕⢕⣿⣿⣿⡞⢸⣿⣿⢕⡕⢕⢸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⣷⣕⡕⢕⢕⢱⢕⢕⣿⣗⢕⢜⢝⢟⢻⢿⣿⣷⣷⡇⣿⣿⣿⣿⣿⢕⢸⣿⢱⢸⣿⣿⣿⡟⢕⢕⢕⢸⣿⣿⣿⣿⣿⣿⣿⡇⢕⢸⡇⢕⢕⢱⡟⢜⣝⡟⢟⢟⢟⢟⢟⢟⢟⢟⢟⢇⠇⢕⢕⢇⢕⢕⢕⢕⢸⣿⣿⣿⣷⢕⢕⣿⣿⡇⢻⣿⣿⣿⣿⣿⡏⢜⢿⢇⠧⢕⢕⢕⢕⢸⣿⣿⣿⣿⣿⣿⢇⢕⢕⢕⢑⢱⣿⣿⡇⢇⣿⣿⡏⢕⢟⢗⣜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⣵⣕⢕⢕⢝⣿⡇⢕⢕⢕⢕⢕⢕⢕⢝⢕⡿⣿⣿⣿⣿⢕⢸⣯⢇⣿⣿⣿⡟⢕⢕⢕⢕⢸⣿⣿⣿⣿⣿⣿⣿⢇⢕⣾⢱⡕⢕⢸⡇⣿⣿⣿⣿⣿⣿⣿⣷⣷⣷⣷⣷⡇⢳⢔⣱⢱⣶⣷⡕⢕⢜⣿⣿⣿⣿⢕⢕⢜⣿⣧⢜⣿⣿⣿⣿⣿⣷⢕⢕⢕⠅⡇⢕⢕⢕⣕⣕⣜⣕⣱⣵⢕⢱⡇⢕⢕⢕⣾⣿⣿⢟⢱⣷⣿⢇⢱⣵⣿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⢕⢕⠕⠘⢷⡕⢕⢕⢕⢹⢇⢕⢕⢕⣿⣿⣿⣿⣿⢕⢸⣟⢱⣿⣿⡟⢕⢕⢕⢕⢕⢸⣿⣿⣿⣿⣿⣿⢏⢕⢕⢇⣿⣿⣕⢱⢇⣿⣿⣿⣿⣿⣿⣿⣿⣿⣿⣿⣿⣿⢸⣧⡜⢸⣿⣿⣿⡕⢕⢜⣿⣿⣿⡇⢕⢕⢻⣿⡈⢻⣿⣿⣿⣿⣿⢕⢕⢕⢕⢇⢅⢕⣾⣿⣿⣿⣿⣿⠏⣵⣿⢇⢕⢕⢸⢏⣿⡿⢕⡞⢸⣿⢕⢜⢕⢕⠅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⢏⡕⢕⢕⠀⠁⠑⢰⣍⢕⢕⢕⢵⢕⢕⢕⠜⣿⣿⣿⣿⡇⢕⢸⡏⣼⣿⡟⢕⢕⢕⢕⢕⢕⢸⣿⣿⣿⣿⣿⡿⢕⢕⢕⢱⢷⢷⣷⣇⡇⣵⣼⣽⣭⣍⣝⣙⡛⢟⠿⢿⢿⣿⡎⣿⡇⣿⣿⣿⣿⣿⣕⢕⢔⢌⢗⡑⢕⢕⢑⣿⡇⠻⣿⣿⣿⣿⣿⡇⢕⢕⢕⢕⢱⣾⢿⢿⠿⠿⢿⢷⢿⢿⢿⢕⢱⣧⢸⡕⢜⢏⢕⢇⢱⡇⢇⢗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⡿⢏⣵⢟⢕⢕⢇⠀⠀⠀⢸⣿⣿⣷⣵⣥⢕⢑⢑⢸⣿⣿⣿⣿⡇⢕⢱⡕⣿⡟⢕⢕⢕⢕⢕⢕⢕⢸⣿⣿⣿⣿⣿⢇⢕⢕⢕⠀⠀⠀⠀⠀⠑⠁⠉⠍⠙⠛⠟⠻⢿⣷⣕⡔⢔⢅⢁⢹⡇⣿⣿⣿⣿⣿⣿⣵⡕⢕⢁⢸⢕⢔⢭⣽⣿⡜⢻⣿⣿⣿⣿⣿⢅⢕⢕⣄⣵⣴⣷⢾⠿⠿⠟⠟⠛⠛⢃⠕⠗⠿⢇⢕⢕⢕⢕⢕⢕⢱⠕⢕⣱⣥⡵⢕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⡿⢏⣵⡿⢇⢕⢕⠕⠀⠀⠀⠀⢻⣿⣿⣿⣿⡿⢕⢕⢕⢸⣿⣿⣿⣿⢕⢕⢸⢱⡿⢕⢕⢕⢕⢕⢕⢕⢕⢸⣿⡟⣿⣿⣿⢕⢕⢕⢕⢄⢄⢄⣔⣔⢔⠄⠀⠀⠀⠀⢀⠀⠀⠁⠙⠻⢷⣕⡑⣕⢇⢮⣿⣿⣿⣿⣿⣿⣿⣧⣵⢇⢕⢱⣵⡻⣿⣇⢪⡝⢝⢿⣿⣿⡇⠕⠕⠋⠁⠁⠀⠀⠁⠀⠀⠀⠀⠀⠁⠐⠐⢕⢕⢕⢕⢕⢕⢕⢕⡏⠰⠕⢞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⡿⢏⣵⣿⢏⢕⢕⢕⠕⠀⠀⠀⠀⠀⢜⣿⣿⣿⣿⡇⢕⢕⢕⣸⣿⣿⣿⡟⢕⢕⣹⢸⢇⢕⢕⢕⢕⢕⢕⢕⢕⢕⣿⡇⢝⣿⡏⢕⢕⢕⣸⣿⣿⣿⠟⠉⠀⠀⠀⠀⠀⠀⠀⠀⠁⠐⢄⠀⠁⠙⢧⠺⣷⣾⣿⣿⣿⣿⣿⣿⣿⣿⣿⣿⣿⣿⣿⣿⣷⣯⣵⣿⣷⡵⡹⠏⠁⠀⠀⠀⠀⠀⠀⠀⠄⣕⣕⢕⢕⢔⢀⠀⠀⠁⢕⢕⢕⢕⢕⢕⣼⡇⢍⢕⢕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⡿⢏⣵⣿⡿⢏⢕⢕⢕⢕⠀⠀⠀⠀⠀⠀⠀⣿⣿⣿⣿⢇⢕⢕⢕⣾⣿⣿⣿⢇⢕⢈⡕⢜⢕⢕⢕⢕⢕⢕⢕⢕⢕⢕⢙⢇⢕⢙⢇⢕⢕⢕⣿⣿⣿⢇⣤⣤⣄⠀⠀⠀⠀⠀⠀⠀⠀⠀⠑⣕⣰⡅⢢⣔⣿⣿⣿⣿⣿⣿⣿⣿⣿⣿⣿⣿⣿⣿⣿⣿⣿⣿⣿⣿⡿⡑⠁⠀⠀⠀⠀⠀⠀⠀⠀⠀⠀⠜⣿⣿⣷⣧⡕⠀⢀⢕⢕⢕⢕⢱⡇⣱⣿⢕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⢟⣵⣿⡿⢏⢕⢱⢅⢕⢕⠀⠀⠀⠀⠀⠀⠀⠀⢹⣿⣿⡟⢕⢕⢕⢱⣿⣿⣿⣿⢕⢕⣸⡷⢕⢕⢕⢕⢕⢕⢕⢕⠀⢕⢕⢕⢕⢕⢕⢕⢕⢕⢕⣿⣿⡏⠈⠙⠙⠁⢄⠀⠀⠀⠀⠀⠀⠀⠀⠀⢸⣿⣿⣧⣹⣿⣿⣿⣿⣿⣿⣿⣿⣿⣿⣿⣿⣿⣿⣿⣿⣿⣿⣿⣿⣿⣱⣧⣷⣶⠄⠀⠀⠀⠀⠀⠀⠀⢀⣿⣿⣿⡿⢕⣴⣿⢕⢕⢕⢕⡞⠱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⡿⣣⣾⣿⡟⢕⢕⢡⢏⢕⢕⢕⠀⠀⠀⠀⠀⠀⠀⠀⠜⣿⣿⢇⢕⢕⢕⢘⣿⣿⣿⡏⢕⢑⢾⢇⢕⢕⢕⢕⢕⢕⢕⢕⢕⢕⢕⢕⢕⢕⢕⢕⢕⢕⢕⣿⣿⡇⠀⢔⢀⠀⠁⠀⢄⠀⠀⠕⠀⢀⢄⠀⣸⣿⣿⣿⣿⣿⣿⣿⣿⣿⣿⣿⣿⣿⣿⣿⣿⣿⣿⣿⣿⣿⣿⣿⣿⣿⣿⢇⠁⠀⠀⠀⠀⠔⠀⠀⢄⠀⢱⣿⣿⣿⣷⣿⣿⢇⢕⢕⢕⡾⢕⢕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⢟⣵⣿⡿⢏⢕⢕⢱⢇⢕⢕⢕⢀⠀⠀⠀⠀⠀⠀⠀⠀⠀⢹⡟⢕⢕⢕⢕⣺⣿⣿⣿⢇⢕⢡⡞⢇⢕⢕⢕⢕⢕⢕⢕⢕⢕⢕⢑⢕⢕⢜⢿⣷⣧⡕⢱⣿⣿⣷⢀⢕⢕⠀⠀⠀⠕⠀⠀⠀⢐⢕⡑⢰⣿⣿⣿⣿⣿⣿⣿⣿⣿⣿⣿⣿⣿⣿⣿⣿⣿⣿⣿⣿⣿⣿⣿⣿⣿⣿⣿⡇⢄⠀⠐⠕⠀⠀⠀⢔⢕⢄⣿⣿⣿⣿⣿⣿⢏⢕⢕⢕⡼⢑⢕⢕⣿⣿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⢣⣾⡿⢏⢕⢕⢕⡱⢇⢕⢕⢕⣱⢀⠀⠀⠀⠀⠀⠀⠀⠀⠀⠁⢇⢕⢕⢕⢕⣿⣿⣿⡟⢕⢕⡱⣿⢕⢕⢕⠕⡇⢕⢕⢕⢕⢕⠅⢕⢕⢕⢕⢌⢿⣿⣯⣇⢻⣿⣟⢗⠠⠕⠕⢕⢕⢔⢔⢕⢔⠅⠁⢹⣿⣿⣿⣿⣿⣿⣿⣿⣿⣿⣿⣿⣿⣿⣿⣿⣿⣿⣿⣿⣿⣿⣿⣿⣿⣿⣿⣿⣿⣕⢔⢄⢄⢔⢄⠑⠑⣢⣾⢿⣿⣿⣿⣿⡏⢕⢕⢕⡾⢕⢕⢕⢕⣹⣿⠀⢱⣷⣷⣵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⣱⡿⢏⢕⠕⢕⢕⡞⢕⢕⢕⢕⢱⣿⡇⠀⠀⠀⠀⠀⠀⠀⠀⠀⠀⠑⢕⢕⡕⢸⣿⣿⣿⢇⢕⢔⢼⣟⢕⢕⢕⡸⡇⢕⢕⢕⢕⢕⠀⢕⢕⢕⢕⢕⣾⣿⢿⣿⡜⢿⣿⣧⣵⣴⢀⣀⣅⣁⣅⣡⣤⣴⣷⣿⣿⣿⣿⣿⣿⣿⣿⣿⣿⣿⣿⣿⣿⣿⣿⣿⣿⣿⣿⣿⣿⣿⣿⣿⣿⣿⣿⣿⣿⣷⣵⣕⡑⢑⠀⠀⠈⢑⣑⢺⣿⣿⣿⡟⢕⢕⢕⡞⢕⢕⢕⢕⢕⣹⣿⠀⠀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⣼⢟⢕⢕⡕⢕⣱⡿⢕⢕⢕⢕⢱⣿⣿⣷⢰⡀⠀⠀⠀⠀⠀⠀⠐⠀⠀⢕⣱⢇⢌⢿⣯⡟⢕⢕⢔⣸⣿⡕⢕⢕⢪⣿⢕⢕⢕⢕⢕⢕⢕⢕⢕⢕⢕⣿⣿⣷⣹⡛⢜⣿⣿⣿⣿⣿⣿⣿⣿⣿⣿⣿⣿⣿⣿⣿⣿⣿⣿⣿⣿⣿⣿⣿⣿⣿⣿⣿⣿⣿⣿⣿⣿⣿⣿⣿⣿⣿⣿⣿⣿⣿⣿⣿⣿⣿⣿⣿⣿⣿⣿⢳⢞⡿⣻⣿⣿⡟⢕⢕⢕⢏⢕⢕⢕⢕⢕⢕⢿⣿⠀⠀⠈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⣾⢏⢕⢕⡼⢕⣱⡿⢕⢕⢕⢕⢱⣿⣷⣮⣝⡳⢷⣤⣀⣀⡀⠀⣀⡀⢕⢔⣷⣿⢕⢎⡻⡿⢕⢕⢕⢕⢻⢿⡇⢕⢜⢕⢿⢕⢕⢕⢕⢕⢕⢜⢕⢕⢕⢕⣻⣿⣿⡯⡫⠕⢟⢅⢄⢔⢕⢔⢔⢌⠉⠉⢛⠿⢿⣿⣿⣿⣿⣿⣿⣿⣿⣿⣿⣿⣿⣿⣿⣿⣿⣿⣿⣿⣿⣿⣿⣿⣿⣿⣿⣿⣿⣿⣿⣿⣿⣿⢛⢏⢍⢍⢕⡳⢝⠟⠿⡟⢕⢕⢕⢕⢕⢕⢕⢕⢹⢕⢕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⡾⢇⢕⢱⣿⢇⣱⡿⢕⢕⢕⢕⢕⣿⣿⣿⣿⣿⣿⣷⣮⣝⡻⢿⣿⡿⢕⢕⣡⣾⡇⢱⡕⠕⢕⢕⢕⢕⢕⣹⣿⡏⢕⢕⢸⢸⡇⢕⢕⢕⢕⢕⢱⢕⢕⢕⢕⢹⣿⣿⣿⠔⢕⢕⢕⢕⢕⢕⢕⢕⢕⢕⢕⢕⠔⠈⣿⣿⣿⣿⣿⣿⣿⣿⣿⣿⣿⣿⣿⣿⣿⣿⣿⣿⣿⡿⣻⣿⣿⣿⣿⣿⣿⣿⣿⣿⣿⣿⣿⣧⢕⢔⠑⢕⠵⠃⣳⢜⢕⢕⢕⢕⢕⢕⢕⠸⢕⢸⢕⢕⢘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⢏⡾⢕⢕⣱⣿⡏⣱⣿⢍⢕⢕⢕⢕⣾⣿⣿⣿⣿⣿⣿⣿⣿⣿⣿⣷⡹⢇⢕⢱⣿⣻⢕⢸⢜⢄⢕⢕⠕⢕⢸⣻⣿⣇⢕⢕⢕⢿⣧⢕⢕⢕⢕⢕⠑⢕⢕⢕⢕⢸⣿⣿⣿⣦⢕⢕⢕⢕⢕⢕⠕⢕⢕⠕⢑⠕⢀⣼⣿⣿⣿⣿⣿⣿⣿⣿⣿⣿⣿⣿⣿⣿⣿⣿⣿⣿⣿⣽⢻⣿⣿⣿⣿⣿⣿⣿⣿⣿⣿⣿⣿⣿⢃⠕⢕⢜⢅⢄⢕⢕⣱⢇⢕⢕⢕⢕⢕⡏⢕⢸⡕⢕⢕⣿⢔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⢕⢍⢝⢍⢍⢝⢝⢝⢝⢜⢝⢝⢑⠑⣸⢇⢕⠁⠙⠝⢱⣿⡟⢕⢕⢕⢕⢕⢕⢕⢝⢝⢟⢿⣿⣿⣿⣿⣿⣿⡟⢕⢱⣿⣿⡇⢕⢔⢁⢕⢕⢕⢔⢕⢸⣿⣿⣿⢕⢕⢕⢨⢿⡕⢕⢕⢕⢕⠀⠕⢕⢕⢕⢕⢻⣿⣿⣿⣷⣧⣥⣥⣤⣤⣤⣦⣴⣶⣾⣿⣿⣿⣿⣿⣿⣿⣿⣿⣿⣿⣿⣿⣿⣿⣿⣿⣿⣿⣿⣿⣿⣿⣾⣿⣿⣿⣿⣿⣿⣿⣿⣿⣿⣿⣿⣿⣷⣥⡔⢕⢗⢕⣵⣿⡏⢕⢕⢕⢕⢕⢱⡷⢕⢕⡇⢕⢕⢿⢕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⠁⠀⢱⢇⢕⠁⠀⠀⠀⣾⣿⢕⢕⢕⢕⢕⢕⢕⢕⢕⢕⢕⢕⢕⢝⢟⠿⣿⡿⢕⣱⣿⣿⣿⠕⢕⢕⢕⢕⢕⢕⢕⠑⢸⣿⣿⣿⢕⢕⢕⢕⢙⣧⢕⢕⢕⢕⢔⠐⢕⢕⢕⢕⢕⢿⣿⣿⣿⣿⣿⣿⣿⣿⣿⣿⣿⣿⣿⣿⣿⣿⣿⣿⣿⣿⣿⣿⣿⣿⣿⣿⣿⣿⣿⣿⣿⣿⣿⣿⣿⣿⣿⣿⣿⣿⣿⣿⣿⣿⣿⣿⣿⣿⣿⣿⣿⣿⣷⣵⣷⣿⣿⢏⢕⢅⢕⢕⢕⢕⣼⢗⢕⢕⢱⢕⢕⢸⢕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⢀⢄⢄⡟⢕⠁⠀⠀⠀⢱⣿⡏⢕⢕⢕⢕⢕⢕⢕⢕⢕⢕⢕⢕⢕⢕⢕⢕⢕⢕⣱⣿⣿⣿⡟⢕⢕⢑⢕⢕⢕⢕⢕⢕⠸⣿⣿⣿⢕⢕⢕⢕⢱⣻⡕⢕⢕⢕⢕⢄⢕⢕⢕⢕⢕⢜⢿⣿⣿⣿⣿⣿⣿⣿⣿⣿⣿⣿⣿⣿⣿⣿⣿⣿⣿⣿⣿⣿⣿⣿⣿⣿⣿⣿⣿⣿⣿⣿⣿⣿⣿⣿⣿⣿⣿⣿⣿⣿⣿⣿⣿⣿⣿⣿⣿⣿⣿⣿⣿⣿⣿⡿⢇⢃⢕⢕⢕⢕⢕⢕⣿⡇⢕⢕⢸⡕⢕⢸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⠀⢄⢕⢕⠸⢕⠁⠀⠀⠀⠀⣸⣿⡇⢕⢕⢕⢕⢕⢕⢕⢕⢕⢕⢕⢕⢕⢕⢕⢕⢕⣵⣿⣿⣿⣿⡇⢕⢕⢕⢕⢕⢁⢕⢕⢕⢔⣿⣿⡏⢕⢕⢕⢕⢕⢼⢿⡕⢕⢕⢔⢕⢕⢕⢕⢕⢕⠕⢔⢻⣿⣿⣿⣿⣿⣿⣿⣿⣿⣿⣿⣿⣿⣿⣿⣿⣿⣿⣿⣿⣿⣿⣿⣿⣿⣿⣿⣿⣿⣿⣿⣿⣿⣿⣿⣿⣿⣿⣿⣿⣿⣿⣿⣿⣿⣿⣿⣿⣿⣿⣿⣿⡫⢕⢕⢕⢕⢕⢕⢕⢕⢱⣿⡇⠁⢕⢕⢕⢕⢜⢕⢇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⠁⢄⢕⢕⢕⢀⡇⢕⠀⠀⠀⠀⠀⣿⣿⢕⢕⢕⢕⢕⢕⢕⢕⢕⢕⢕⢕⢕⢕⢕⢕⣱⣾⣿⣿⣿⣿⡿⠕⢕⢕⢕⢕⢕⢕⢕⢕⢕⢜⢼⣿⣷⢕⢕⢕⢕⢕⢐⣺⣧⢕⢕⢕⠀⢕⢕⢕⠕⢅⢕⢕⢕⢝⢿⣿⣿⣿⣿⣿⣿⣿⣿⣿⣿⣿⣿⣿⣿⣿⣿⣿⣿⣿⣿⣿⡿⢿⢿⢿⢿⠿⠻⠟⠿⠿⠿⢿⢿⢿⣿⣿⣿⣿⣿⣿⣿⣿⣿⣿⣿⣿⣿⣿⢟⢕⢕⢕⢕⢕⢕⢕⢕⢕⣸⣽⢕⢕⢕⢕⢔⢕⢕⢕⢕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⠀⢔⢕⢕⢕⢕⢱⢕⠀⠀⠀⠀⠀⠀⣿⣿⢕⢕⢕⢱⣕⡕⢕⢕⢕⢕⢕⢕⢕⢕⢕⣵⣿⣿⣿⣿⣿⢏⢕⢔⢕⢕⢕⢕⢁⢕⢕⢕⢕⢕⢡⣿⣿⡕⢕⢕⢕⢕⢅⢒⢿⣇⢕⢕⢔⢕⢕⠑⢕⢕⢕⢕⢕⢕⢕⢝⢿⣿⣿⣿⣿⣿⣿⣿⣿⣿⣿⣿⣿⣿⣿⣿⡕⢳⣵⣵⣕⣕⣕⣕⣕⣕⣕⣕⣕⣵⣵⣼⢍⠀⣱⣿⣿⣿⣿⣿⣿⣿⣿⣿⣿⣿⢟⢕⢕⢕⢕⢕⢕⢕⢕⢕⢕⢕⡇⡏⢕⢕⢕⢕⢕⢕⢕⢕⢸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⣯⡽⠑⢔⢕⢕⢕⢕⠕⢜⠕⠀⠀⠀⠀⠀⢀⣿⣧⢕⢕⢕⣿⣿⣿⣿⣷⣧⣵⣕⡕⢕⣱⣿⣿⣿⣿⣿⢟⢕⢕⠕⢕⢕⢕⢕⢕⢕⢕⢕⢕⢕⢕⢕⢪⣿⣇⢕⢕⢕⢕⢕⢕⢱⢿⣇⢕⢕⢄⢕⢕⢕⢕⢕⢕⢕⢕⢕⢕⢕⢝⢿⣿⣿⣿⣿⣿⣿⣿⣿⣿⣿⣿⣿⣿⣿⣷⣥⣵⣜⢝⢝⢟⢟⢟⢟⢟⠝⢝⢍⣑⣴⣾⣿⣿⣿⣿⣿⣿⣿⣿⣿⢿⢏⢅⢕⢕⢕⢕⢕⢕⢕⢕⢕⢕⢕⢸⢳⢇⢕⠑⢕⢑⢕⢕⢕⢇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⠁⢕⢕⢕⢕⢕⢕⠀⡇⠀⠀⠀⠀⠀⠀⢸⣿⡇⢕⢕⢕⣿⣿⣿⣿⣿⣿⣿⡟⢱⣾⣿⣿⣿⡿⢟⢕⢕⢕⢕⢔⢕⢕⢕⢕⢁⢕⢕⢕⢕⢕⢕⢕⢄⣿⣿⡕⢕⢕⢕⢕⢕⢕⢕⢿⣧⢕⢕⢑⢕⢕⢕⢕⢕⢕⢕⢕⢕⢕⢕⢕⢜⢝⢿⣿⣿⣿⣿⣿⣿⣿⣿⣿⣿⣿⣿⣿⣿⣿⣿⣿⣷⣿⣿⣿⣿⣿⣾⣿⣿⣿⣿⣿⣿⣿⣿⣿⡿⢟⢏⢕⢕⢕⢕⢕⢕⢕⢕⢕⢕⢕⢕⢕⢕⢕⡼⢸⢕⢕⢕⢕⢕⢕⢕⢕⢕⢕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⢇⠀⠀⠀⠀⠀⢄⣿⢸⡧⢑⢕⢸⣿⣿⣿⣿⣿⣿⢏⣵⣿⣿⣿⡿⢏⢕⢕⢕⢕⢕⢕⢕⢕⢕⢕⢕⢕⢕⢕⢕⢕⢕⢕⠕⢕⢜⣿⣷⢕⢕⢕⢕⢕⢕⢕⢕⢜⢷⡕⢕⠕⢕⢕⢕⢕⢕⢕⢕⢕⢕⢕⢕⢕⢕⢕⢕⢝⢛⢿⣿⣿⣿⣿⣿⣿⣿⣿⣿⣿⣿⣿⣿⣿⣿⣿⣿⣿⣿⣿⣿⣿⣿⣿⣿⡿⢟⢏⢕⢕⢕⢕⢕⢕⢔⢕⢕⢕⢕⢕⢕⢕⢕⢕⢕⢕⠕⡇⡕⢕⢕⢕⢕⢕⢕⢕⢕⢕⠁⢇⣿⣿⡇⢕⢕⢸⣿⣿⣿⢕⢕⢕⢕⢕⢕⢿⢿⢿⢿⢿⢿⢿⢿⣿⣿⢕⢕⢕⢕⢕⢕⢕⢕⢕⢕⢕⢕⢕⢕⢕⢕⢕⢕⢕⢕⢕⢅⢑⠕⢕⢕⢕⢕⢕⢕⢕⢕⢕⢕⢕⢕⢕⢕⢕⢕⢕⢕⢕⢕⢕⢕⢕⢕⢕⢕⢕⢕⢕⠀</a:t>
            </a:r>
            <a:br/>
            <a:r>
              <a:t>⣿⣿⣿⣿⣿⣿⣿⣿⣿⣿⣿⣿⣿⡇⢕⢕⠕⢕⢕⢕⠕⠀⢕⠀⠀⠀⠀⠀⣸⣿⣟⣗⠕⢕⢸⣿⣿⣿⣿⡟⣱⣾⣿⣿⡿⢏⢕⢕⢕⢕⢕⢕⢕⢕⠀⢕⢕⢕⠕⢕⢕⢕⢕⠕⢑⢔⢕⢕⢜⠜⢿⣇⢕⢕⢕⢕⢕⢕⢕⢕⢕⠹⣧⢕⢕⢕⢕⢕⠑⠁⢔⢕⢕⢕⢕⢕⢕⢕⢕⢕⢕⢕⢜⢝⢟⢿⣿⣿⣿⣿⣿⣿⣿⣿⣿⣿⣿⣿⣿⣿⣿⣿⣿⡿⢟⢏⢕⢕⢕⢕⢕⢕⢕⢕⢕⠕⢕⢕⢕⢕⢕⢕⢕⢕⢕⢕⢕⢕⢸⢕⢕⢕⢕⢕⢕⢱⢕⢄⢕⢕⠀⢕⣿⣿⡇⢕⢕⢸⣿⣿⣿⢕⢕⢕⢕⢕⢕⢕⢕⢕⢕⢕⢕⢕⢸⣿⣿⢕⢕⢕⢕⢕⢕⢕⢕⢕⢕⢕⢕⢕⢕⢕⢕⢕⢕⢕⢕⢕⢕⢕⢕⢔⢕⢑⢕⢕⢕⢕⢕⢕⢕⢕⢕⢕⢕⢕⢕⢕⢕⢕⢕⢕⢕⢕⢕⢕⢕⢕⢕⢕⠀</a:t>
            </a:r>
            <a:br/>
            <a:r>
              <a:t>⣿⣿⣿⣿⣿⣿⣿⣿⣿⣿⣿⣿⣿⢕⢕⠅⠀⠀⠀⠑⠑⠀⢕⠀⠀⠀⠀⢔⣿⣿⣿⡼⣵⢕⢸⣿⣿⣿⢏⣵⣿⣿⡿⢏⢕⢕⢕⢕⢕⢕⢕⢕⢕⢕⠀⢕⢕⢕⢔⢕⢕⢕⢅⢕⢕⢕⢕⢕⢕⢕⢺⣿⡕⢕⢕⢕⢕⢕⡕⢕⢕⢕⢜⢳⣕⢑⠁⠀⠀⢕⢕⢕⢕⢕⢕⢕⢕⢕⢕⢕⢕⢕⢕⢕⢕⢕⢕⢝⢟⢻⣿⣿⣿⣿⣿⣿⣿⣿⣿⡿⢟⢏⢕⢕⢕⢕⢕⢕⢕⢕⢕⢕⢕⢕⢕⢕⢕⢕⢕⢕⢕⢕⢕⢕⢕⢕⢕⢕⡸⢕⢕⢕⢕⢕⢕⢔⡇⢔⠑⢕⠀⢕⣿⣿⡇⢕⢕⢸⣿⣿⣿⢕⢕⢕⢕⢕⢕⢕⢕⢕⢕⢕⢕⢕⢸⣿⣿⢕⢕⢕⢕⢕⢕⢕⢕⢕⢕⢕⢕⢕⢕⢕⢕⢕⢕⢕⢕⢕⢕⢕⢕⢕⢕⢕⢕⢔⢑⠕⢕⢕⢕⢕⢕⢕⢕⢕⢕⢕⢕⢕⢕⢕⢕⢕⢕⢕⢕⢕⢕⢕⠀</a:t>
            </a:r>
            <a:br/>
            <a:r>
              <a:t>⣿⣿⣿⣿⣿⣿⣿⣿⣿⣿⣿⢏⢕⢕⠀⠀⠀⠀⠀⠀⠀⠀⠀⠀⠀⠀⠀⣼⣿⣿⣿⣷⡹⡣⢜⣿⡿⣱⣾⣿⣿⢏⢕⢕⢕⢕⢕⢕⢕⢕⢕⢕⢕⢕⢄⢕⢕⠁⢕⢑⢄⢕⢕⢕⢕⢕⢕⢕⢕⢕⢕⢜⣷⡕⢕⢕⢕⢕⢕⢕⢕⠑⠁⠀⠈⠅⢄⢀⢕⢕⢕⢕⢕⢕⢕⢕⢕⢕⢕⢕⢕⢕⢕⢕⢕⢕⢕⢕⢕⢕⢕⢜⢟⢻⢿⢿⠟⠙⠑⢕⢕⢕⢕⢕⢕⢕⢕⢕⢕⢕⢕⢕⢕⢕⢕⢕⢕⢕⢕⢕⢕⢕⢕⢕⢕⢕⢕⢕⢇⣼⢕⢕⢕⢕⢕⢕⢅⢕⢔⢕⢄⢸⣿⣿⡇⢕⢕⢸⣿⣿⣿⢕⢕⢕⢕⢕⢕⢕⣾⣿⢕⢕⢕⢕⢸⣿⣿⢕⢕⢕⢕⢕⢕⢕⢕⢕⢕⢕⢕⢕⢕⢕⢕⠕⠀⠑⠕⢕⢕⢕⢕⢕⢕⢕⢕⢕⢕⢕⠁⢕⢕⢕⢕⢕⢕⢕⢕⢕⢕⢕⢕⢕⢕⢕⢕⢕⢕⢕⢕⢕⠀</a:t>
            </a:r>
            <a:br/>
            <a:r>
              <a:t>⣿⣿⣿⣿⣿⣿⣿⣿⣿⢟⡕⢕⢕⢕⠀⠀⠀⠀⠀⠀⠀⠀⠀⠀⠀⠀⢱⣿⣿⣿⣿⣿⣷⡹⡕⢏⣵⣿⣿⡿⢇⢕⢕⢕⢕⢕⢕⢕⢕⢕⢕⢕⢕⢕⢕⢕⢕⢀⢔⢕⢕⢕⢕⢕⢕⢕⢕⢕⢕⢕⢕⢕⢝⢷⡕⢕⢕⢱⣇⢕⢕⠀⠀⠀⠀⠀⠀⢑⢕⢕⢕⢕⢕⢕⢕⢕⢕⢕⢕⢕⢕⢕⢕⢕⢕⢕⢕⢕⢕⢕⢕⢕⣾⠀⠀⠀⠀⠀⠀⠀⠁⠑⢕⢕⢕⢕⢕⢕⢕⢕⢕⢕⢕⢕⢕⢕⢕⢕⢕⢕⢕⢕⢕⢕⣱⡇⢕⢱⢱⡟⢕⢕⢕⢕⢕⢕⢕⠁⢕⠕⢕⢸⣿⣿⡇⢕⢕⢸⣿⣿⣿⢕⢕⢕⢕⢕⢕⢕⢹⣿⡕⢕⢕⢕⢸⣿⣿⢕⢕⢕⢕⢕⢕⢕⢕⢕⢕⢕⢕⢕⢕⢕⠁⠀⠀⠀⠀⠀⢕⢕⢕⢕⢜⢕⢕⢕⢕⢑⢔⢕⢕⢕⢕⢕⢕⢕⢕⢕⢕⢕⢕⢕⢕⢕⢕⢕⢕⢕⢕⢕⠀</a:t>
            </a:r>
            <a:br/>
            <a:r>
              <a:t>⣿⣿⣿⣿⣿⣿⣿⡿⣣⣾⡇⢕⢕⢕⢕⠀⠀⠀⠀⠀⠀⠀⠀⠀⠀⢄⣿⣿⣿⣿⣿⣿⣿⡿⢱⣾⣿⣿⢟⢕⢕⢕⢕⢕⢕⢕⢕⢕⢕⢕⢕⢕⢕⢕⢄⢕⢕⠑⢕⢕⢕⢕⢕⢕⢕⢕⢕⢕⢕⢕⢕⢕⢕⢕⢳⡕⢕⢕⢿⡕⢕⢔⠀⠀⠀⠀⠀⢕⢕⢕⢕⢕⢕⢕⢕⢕⢕⢕⢕⢕⢕⢕⢕⢕⢕⢕⢕⢕⢕⣱⣵⣿⡇⢔⠀⠀⠀⠀⠀⠀⠀⠀⠀⠁⠕⢕⢕⢕⢕⢕⢕⢕⢕⢕⢕⢕⢕⢕⢕⢕⢕⢕⢕⢑⢱⢕⢕⢕⣼⡇⢕⢕⡕⢕⢕⢕⢕⢔⠕⠄⢕⢸⣿⣿⡇⢕⢕⢸⣿⣿⣿⢕⢕⢕⢕⢕⢕⢕⢸⣿⡇⢕⢕⢕⢸⣿⣿⢕⢕⢕⢕⢕⢕⢕⢕⢕⢕⢕⢕⢕⢕⠁⠀⠀⠀⠀⠀⢕⢕⢕⢕⢕⢕⠑⠕⠕⢅⢕⢕⢕⢕⢕⢕⢕⢕⢕⢕⢕⢕⢕⢕⢕⢕⢕⢕⢕⢕⢕⢕⢕⠀</a:t>
            </a:r>
            <a:br/>
            <a:r>
              <a:t>⣿⣿⣿⣿⣿⣿⢏⣾⣿⣿⡇⢕⢕⢕⢕⠀⠀⠀⠀⠀⠀⠀⠀⠀⠀⣸⣿⣿⣿⣿⣿⣿⡟⣱⣿⣿⡿⢇⢕⢕⢕⢕⢕⢕⢕⢕⢕⢕⢕⢕⢕⢕⢕⢕⢔⢄⢕⢀⢕⢕⢕⢕⢕⢕⢕⢕⢕⢕⢕⢕⢕⢕⢕⡕⢕⠗⡕⢕⢕⣇⢕⢕⠀⠀⠀⠀⠀⢕⢕⢕⢕⢕⢕⢕⢕⢕⢕⢕⢕⢕⣵⣷⣶⣾⣿⣿⣿⣿⣿⣿⣿⣿⢕⢕⠀⠀⠀⠀⠀⠀⠀⠀⠀⠀⠀⢕⢕⢕⢕⢕⢕⢕⢕⢕⠕⠕⢕⢕⢕⢕⢕⢕⢕⢕⢕⢇⢕⢱⡿⢕⢕⢕⢇⢕⢕⢕⢕⢕⠕⢀⢕⢸⣿⣿⡇⢕⢕⢸⣿⣿⣿⢕⢕⢕⢕⢕⢕⢕⢕⣿⣷⢕⢕⢕⢸⣿⣿⢕⢕⢕⢕⢕⢕⢕⢕⢕⢕⢕⢕⢕⠁⠀⠀⠀⠀⠀⠀⢕⢕⢱⢕⠕⠀⠀⠀⢔⢕⢕⢕⢕⢕⢕⢕⢕⢕⢕⢕⢕⢕⢕⢕⢕⢕⢕⢕⢕⢕⢕⢕⢕⠀</a:t>
            </a:r>
            <a:br/>
            <a:r>
              <a:t>⣿⣿⣿⣿⣿⢏⣾⣿⣿⣿⣷⢕⢕⢕⢕⢕⠀⠀⠀⠀⠀⠀⠀⠀⢰⣿⣿⣿⣿⣿⣿⡟⣱⣿⣿⢟⢕⢕⢕⢕⢕⢕⢕⢕⢕⢕⢕⢕⢕⢕⢕⢕⠁⢀⢕⣕⢑⢕⢑⢕⢕⢕⢕⢕⢕⢕⢕⢕⢕⢕⢕⢕⡣⢪⡕⢕⢜⢕⢕⢹⡕⢕⠀⠀⠀⠀⠀⢕⢕⢕⢕⢕⢕⢕⢕⢕⢕⢕⣱⣿⣿⣿⣿⣿⣿⣿⣿⣿⣿⣿⣿⡟⢕⢕⠀⠀⠀⠀⠀⠀⠀⠀⠀⠀⠀⠀⢕⢕⢕⢕⢕⢕⢕⢕⢕⢕⡕⢕⢕⢕⢕⢕⢕⢕⢕⢕⢕⣿⢇⢕⢕⢕⢕⢕⢕⢕⢕⢕⠀⠕⢕⢸⣿⣿⡇⢕⢕⢸⣿⣿⣿⢕⢕⢕⢕⢕⢕⢕⢕⢿⢿⢕⢕⢕⢸⣿⣿⢕⢕⢕⢕⢕⢕⢕⢕⢕⢕⢕⠕⠀⠀⠀⠀⠀⠀⠀⠀⠀⠁⠁⠁⠀⠀⢀⢕⢕⢕⢕⢕⢕⢕⢕⢕⢕⢕⢕⢕⢕⢕⢕⢕⢕⢕⢕⢕⢕⢕⢕⢕⢕⠀</a:t>
            </a:r>
            <a:br/>
            <a:r>
              <a:t>⣿⣿⣿⣿⣏⣾⣿⣿⣿⣿⣿⡇⢕⢕⢕⢕⢀⠀⠀⠀⠀⠀⠀⢀⣾⣿⣿⣿⣿⣿⢏⣼⣿⡿⢏⢕⢕⢕⢕⢕⢕⢕⢕⢕⢕⢕⢕⢕⢕⣕⣵⣴⣷⣾⣿⣿⣧⢕⢑⢿⢕⢕⢕⢕⢕⢕⢕⢕⢕⢕⢕⢕⢱⢸⣇⢕⣧⡕⢕⢕⢱⢕⢄⠀⠀⠀⠀⢕⢕⢕⢕⢕⢕⢕⢕⢕⢑⣼⣿⣿⣿⣿⣿⣿⣿⣿⣿⣿⣿⣿⣿⡇⢕⢕⢀⠀⠀⠀⠀⠀⠀⠀⠀⠀⠀⠀⠀⢕⢕⢕⢕⢕⢕⢕⢕⢕⢕⢕⢕⢕⢕⢕⢕⢕⢕⢕⣸⢇⢕⢕⢕⢕⢕⢕⢕⢕⢕⢕⠁⢕⢕⢸⣿⣿⡇⢕⢕⢸⣿⣿⣿⢕⢕⢕⢕⢥⣵⣶⣾⣿⣿⣿⣷⣷⣼⣽⣝⡕⢕⢕⢕⢕⢕⢕⢕⢕⢕⠕⠀⠀⠀⠀⠀⠀⠀⢀⠀⠀⠀⠀⠀⠀⢄⢕⢕⢕⢕⢕⢕⢕⢕⢕⢕⢕⢕⢕⢕⢕⢕⢕⢕⢕⢕⢕⢕⢕⢕⢕⢕⢕⠀</a:t>
            </a:r>
            <a:br/>
            <a:r>
              <a:t>⣿⣿⣿⡟⣼⣿⣿⣿⣿⣿⣿⣇⢕⢕⢕⢕⢕⠀⠀⠀⠀⠀⢀⣼⣿⣿⣿⣿⣿⢏⣾⣿⡟⢕⢕⢕⢕⢕⢕⢕⢕⢕⢕⢕⢕⢕⣕⣵⣿⣿⣿⣿⣿⣿⣿⣿⣿⣷⡕⠜⡕⢕⢕⢕⢕⢕⢕⢕⢕⢕⢕⢕⣼⣿⣿⢕⢹⣷⣵⢕⢕⢕⢕⠀⠀⠀⠀⢕⢕⢕⢕⢕⢕⢕⢕⢡⣿⣿⣿⣿⣿⣿⣿⣿⣿⣿⣿⣿⣿⣿⣿⢕⢕⢕⢕⠀⠀⠀⠀⠀⠀⠀⠀⠀⠀⠀⠀⢕⢕⢕⢕⢕⢕⢕⢕⢕⢕⢕⢕⢕⢕⢕⢕⢅⢕⢅⢸⠕⠕⢕⢕⢕⢕⢕⢕⢕⢕⢕⡄⢕⢕⢸⣿⣿⢇⠕⠕⠸⠿⠿⠟⠕⢑⢔⢕⢕⢕⢜⢝⢝⢻⢿⣿⣿⣿⣿⣿⣿⣷⣕⡕⢕⢕⢕⢕⢕⠑⠀⠀⠀⠀⠀⠑⢕⢕⢕⢀⠀⠀⠀⠀⢔⢕⢕⢕⢕⢕⢕⢕⢕⢕⢕⢕⢕⢕⢕⢕⢕⢕⢕⢕⢕⢕⢕⢕⢕⢕⢕⢕⢕⠀</a:t>
            </a:r>
            <a:br/>
            <a:r>
              <a:t>⣿⣿⣿⡇⣿⣿⣿⣿⣿⣿⣿⣿⢕⢕⢕⢕⢕⢄⠀⠀⠀⢄⣾⣿⣿⣿⣿⣿⢏⣬⣿⢏⢕⢕⢕⢕⢕⢕⢕⢕⢕⢕⢕⢕⣱⣾⣿⣿⣿⣿⣿⣿⣿⣿⣿⣿⣿⣿⣿⣆⢜⢕⢕⢕⢕⢕⢕⢕⢕⢕⢕⢕⣿⣿⣿⢕⢘⣿⣿⣿⣧⡕⢕⠀⠀⠀⠀⢕⢕⢕⢕⢕⢕⠕⣵⣿⣿⣿⣿⣿⣿⣿⣿⣿⣿⣿⣿⣿⣿⣿⡿⢕⢕⢕⢕⠀⠀⠀⠀⠀⠀⠀⠀⠀⠀⠀⠀⠁⢕⢕⢕⢕⢕⢕⢕⢕⢕⢕⢕⢕⢕⢕⢕⢕⠑⠀⢀⢀⢀⢀⠀⠁⢕⢕⢕⢕⢕⢸⠇⢑⢅⢌⢕⢔⢕⢕⢕⢕⢕⢕⢑⢔⢕⢕⢕⢕⢕⢕⢕⢕⢕⢕⢜⢝⢻⢿⣿⣿⣿⣿⣿⣷⣕⢕⢕⢁⠀⠀⠀⠀⠀⠀⠀⠑⠑⠑⠑⠀⠀⢀⢕⢕⢕⢕⢕⢕⢕⢕⢕⢕⢕⢕⢕⢕⢕⢕⢕⢕⢕⢕⢕⢕⢕⢕⢕⢕⢕⢕⢕⢕⠀</a:t>
            </a:r>
            <a:br/>
            <a:r>
              <a:t>⣿⣿⣿⡇⣿⣿⣿⣿⣿⣿⣿⣿⢕⢕⢕⢕⢕⢕⢕⢄⢄⣾⣿⣿⣿⣿⣿⢏⣼⣿⢕⢕⢕⢕⢕⢕⢕⢕⢕⢕⢕⢕⢕⣼⣿⣿⣿⣿⣿⣿⣿⣿⣿⣿⣿⣿⣿⣿⣿⣿⣷⡕⢕⢕⢕⢕⢕⢕⢕⢕⢕⢕⣿⣿⣿⡕⢕⢿⣿⣿⣿⣯⡇⢕⠀⠀⠀⢑⢕⢕⢕⢕⢑⣾⣿⣿⣿⣿⣿⣿⣿⣿⣿⣿⣿⣿⣿⣿⣿⣿⢕⢕⢕⢕⢕⠀⠀⠀⠀⠀⠀⠀⠀⠀⠀⠀⠀⠀⢕⢕⢕⢕⢕⢕⢕⢕⢕⢕⢕⠑⠑⠑⠕⠀⠔⢕⢕⢕⢕⠕⠀⠀⠑⠕⢑⢕⢕⢣⢑⢕⢕⢕⢕⢕⢕⢕⢕⢕⢕⢕⢕⢕⢕⢕⢕⢕⢕⢕⢕⢕⢕⢕⢕⢕⢕⢕⢝⢟⢿⣿⣿⣿⣿⣿⣷⣅⡀⠀⠀⠀⠀⠀⠀⠀⠀⠀⠀⠀⢀⢕⢕⢕⢕⢕⢕⢕⢕⢕⢕⢕⢕⢕⢕⢕⢕⢕⢕⢕⢕⢕⢕⢕⢕⢕⢕⢕⢕⢕⢕⢕⠀</a:t>
            </a:r>
            <a:br/>
            <a:r>
              <a:t>⣿⣿⣿⣇⢹⣿⣿⣿⣿⣿⣿⣿⢕⢕⢕⢕⢕⢕⢕⢕⢻⣿⣿⣿⣿⣿⢏⣼⣿⢇⢕⢕⢕⢕⢕⢕⢕⢕⢕⢕⢕⢕⣾⣿⣿⣿⣿⣿⣿⣿⣿⣿⣿⣿⣿⣿⣿⣿⣿⣿⣿⡇⢕⢕⢕⢕⢕⢕⢕⢕⢕⢕⢹⣿⣿⡇⢕⢸⣿⣿⣿⡿⣧⢕⢀⠀⠀⠀⢕⢕⢕⢇⢸⣿⣿⣿⣿⣿⣿⣿⣿⣿⣿⣿⣿⣿⣿⣿⣿⢇⢕⢕⢕⢕⢕⠀⠀⠀⠀⠀⠀⠀⠀⠀⠀⠀⠀⠀⢕⢕⢕⢕⢕⢕⢕⢕⢕⢕⠁⠀⢀⢀⠀⠀⠀⠑⠑⠑⠑⠀⢀⣄⠀⠀⢕⢕⢕⢕⣇⠕⢕⢕⢕⢕⢕⢕⢕⢕⢕⢕⢕⢕⢕⢕⢕⢕⢕⢕⢕⢕⢕⢕⢕⢕⢕⢕⢕⢕⢕⢜⢟⢿⣿⣿⣿⣿⣿⣦⣔⢔⢔⢔⠀⠀⠀⠀⠀⢄⢕⢕⢕⢕⢕⢕⢕⢕⢕⢕⢕⢕⢕⢕⢕⢕⢕⢕⢕⢕⢕⢕⢕⢕⢕⢕⢕⢕⢕⢕⢕⢕⠀</a:t>
            </a:r>
            <a:br/>
            <a:r>
              <a:t>⣿⣿⣿⣿⢸⣿⣿⣿⣿⣿⣿⣿⡕⢕⢕⢕⢕⢕⠕⠕⠜⠿⠿⠿⢿⢏⣾⣽⢏⢕⢕⢕⢕⢕⢕⢕⢕⢕⢕⢕⢱⣿⣿⣿⣿⣿⣿⣿⣿⣿⣿⣿⣿⣿⣿⣿⣿⣿⣿⣿⣿⡇⢕⢕⢕⢕⢕⢕⢕⢕⢕⢕⢸⣿⣿⣧⢕⢕⢿⣿⣿⣿⡟⣇⢕⠀⠀⠀⢕⢕⢕⠔⣽⣿⣿⣿⣿⣿⣿⣿⣿⣿⣿⣿⣿⣿⣿⣿⡏⢕⢕⢕⢕⢕⠁⠀⠀⠀⠀⠀⠀⠀⠀⠀⠀⠀⠀⠀⠁⢕⢕⢕⢕⢕⢕⢕⢕⢕⠀⢕⢕⢅⣵⣔⠄⠀⠀⠀⢠⣶⣿⣿⠀⠀⢕⢕⢕⢕⢌⡇⢕⢕⢕⢕⢕⢕⢕⢕⢕⢕⢕⢕⢕⢕⢕⢕⠁⠁⠕⢕⢕⢕⢕⢕⢕⢕⢕⢕⢕⢕⢕⢕⢜⢻⢿⣿⣿⣿⣿⣷⣕⡕⠄⠀⠀⠀⢔⢕⢕⢕⢕⢕⢕⢕⢕⢕⢕⢕⢕⢕⢕⢕⢕⢕⢕⢕⢕⢕⢕⢕⢕⢕⢕⢕⢕⢕⢕⢕⢕⢕⠀</a:t>
            </a:r>
            <a:br/>
            <a:r>
              <a:t>⠝⣿⣿⣿⢸⣿⣿⣿⣿⣿⣿⣿⡇⢕⢕⢕⢕⠑⠀⠀⠀⠀⠀⠀⠀⠀⠀⠉⠑⠕⢕⢕⢕⢕⢕⢕⢕⢕⢕⢱⣿⣿⣿⣿⣿⣿⣿⣿⣿⣿⣿⣿⣿⣿⣿⣿⣿⣿⣿⣿⣿⡇⢕⢕⢕⢕⢕⢕⢕⢕⢕⢕⢜⣿⣿⣿⢕⢕⢌⣿⣿⣷⢉⠇⡇⢄⠀⠀⠑⢕⡕⣵⣿⣿⣿⣿⣿⣿⣿⣿⣿⣿⣿⣿⣿⣿⣿⣟⣦⣕⣑⢑⣕⢱⠀⠀⠀⠀⠀⠀⠀⠀⠀⠀⠀⠀⠀⠀⠀⢕⢕⢕⢕⢕⢕⢕⢕⢕⠀⠁⢕⢔⢟⠑⠀⠀⢀⠀⠀⠙⢿⣿⠀⠀⡇⢕⢕⢕⢕⢸⡔⢕⢕⢕⢕⢕⢕⢕⢕⢕⢕⢕⢕⠕⠑⠁⠀⠀⠀⠁⠑⢕⢕⢕⢕⢕⢕⢕⢕⢕⢕⢕⢕⢕⢕⢝⠿⣿⣿⣿⣿⣿⣦⡀⢀⢕⢕⢕⢕⢕⢕⢕⢕⢕⢕⢕⢕⢕⢕⢕⢕⢕⢕⢕⢕⢕⢕⢕⢕⢕⢕⢕⢕⢕⢕⢕⢕⢕⢕⢕⠀</a:t>
            </a:r>
            <a:br/>
            <a:r>
              <a:t>⠀⠘⢿⣿⡜⣿⣿⣿⣿⣿⣿⣿⡇⢕⢕⢕⠁⠀⠀⠀⠀⠀⠀⠀⠀⠀⠀⠀⠀⠀⠀⠁⠑⠕⢕⢕⢕⢕⢕⣿⣿⣿⣿⣿⣿⣿⣿⣿⣿⣿⣿⣿⣿⣿⣿⣿⣿⣿⣿⢻⣿⣿⡕⢕⢕⢕⢕⢕⢕⢕⢕⢕⠕⣿⣿⣿⡇⢕⢕⢘⣿⣿⡇⠀⢎⡕⠀⠀⠀⢱⣾⣿⣿⣿⣿⣿⣿⣿⣿⣿⣿⣿⣿⣿⣿⣿⣿⣿⣿⣿⣿⣿⣾⡇⠀⠀⠀⠀⠀⠀⠀⠀⠀⠀⠀⠀⠀⠀⠀⢕⢕⢕⢕⢕⢕⢕⢕⢕⢄⠀⠁⠑⠀⠀⢀⢕⢕⢕⢀⠀⠁⠙⠀⢄⣿⢕⢕⢕⢕⢕⢹⡔⢕⢕⢕⢕⢕⢕⠕⠕⠁⠁⠀⠀⠀⠀⠀⠀⠀⠀⢄⢕⢕⢕⢕⢕⢕⢕⢕⢕⢕⢕⢕⢕⢕⢕⢕⢜⠻⣿⣿⣿⣿⣿⣧⡕⢕⢕⢕⢕⢕⢕⢕⢕⢕⢕⢕⢕⢕⢕⢕⢕⢕⢕⢕⢕⢕⢕⢕⢕⢕⢕⢕⢕⢕⢕⢕⢕⢕⢕⠀</a:t>
            </a:r>
            <a:br/>
            <a:r>
              <a:t>⠀⠀⠈⢻⣷⡹⣿⣿⣿⣿⣿⡟⢕⢕⢕⢕⠀⠀⠀⠀⠀⠀⠀⠀⠀⠀⠀⠀⠀⠀⠀⠀⠀⠀⠀⠁⠑⠑⢾⣿⣿⣿⣿⣿⣿⣿⣿⣿⣿⣿⣿⣿⣿⣿⣿⣿⣿⣿⡿⢸⣿⣿⣷⢕⢕⢕⢕⢕⢕⢕⢕⢕⠀⢸⣿⣿⣷⢕⢱⢕⢹⣿⣏⡕⢱⢇⢕⠀⠀⠈⣿⣿⣿⣿⣿⣿⣿⣿⣿⣿⣿⣿⣿⣿⣿⣿⣿⣿⣿⣿⣿⣿⣿⠁⠀⠀⠀⠀⠀⠀⠀⠀⠀⠀⠀⠀⠀⠀⠀⠁⢕⢕⢕⢕⢕⢕⢕⢕⢕⢰⣴⡔⢔⠀⠕⢕⢕⢕⢕⠄⠔⣄⣴⣾⣿⡇⢕⢕⢕⢕⢕⢹⡄⠑⠑⠁⠁⠀⠀⠀⠀⠀⠀⠀⠀⠀⠀⠀⠀⢄⢕⢕⢕⢕⢸⣇⢕⢕⢕⢕⢕⢕⢕⢕⢕⢕⢕⢕⢕⢝⢿⣿⣿⣿⣿⣿⣧⡕⢕⢕⢕⢕⢕⢕⢕⢕⢕⢕⢕⢕⢕⢕⢕⢕⢕⢕⢕⢕⢕⢕⢕⢕⢕⢕⢕⢕⢕⢕⢕⢕⠀</a:t>
            </a:r>
            <a:br/>
            <a:r>
              <a:t>⠀⠀⠀⠀⠹⠗⠘⠿⢿⢿⢟⢕⢕⢕⢕⢕⠁⠀⠀⠀⠀⠀⠀⠀⠀⠀⠀⠀⠀⠀⠀⠀⠀⠀⠀⠀⠀⠀⠀⠈⠙⠻⢿⣿⣿⣿⣿⣿⣿⣿⣿⣿⣿⣿⣿⣿⣿⣿⡇⢸⣿⣿⣿⡇⢕⢕⢕⢕⢕⢕⢕⢕⠀⠕⣿⣿⣿⡇⢜⣧⡕⢝⣿⡔⢕⢃⠕⢔⠀⠀⠸⣿⣿⣿⣿⣿⣿⣿⣿⣿⣿⣿⣿⣿⣿⣿⣿⣿⣿⣿⣿⡏⠕⠀⠀⠀⠀⠀⠀⠀⠀⠀⠀⠀⠀⠀⠀⠀⠀⠀⢕⢕⢕⢕⢕⢕⢕⢕⢕⢑⡷⢕⢕⢄⠀⠀⠁⠑⠁⠀⠀⣿⣿⣿⣿⣧⢕⢕⢕⢕⢕⢕⢳⡄⠀⠀⠀⠀⠀⠀⠀⠀⠀⠀⠀⠀⢀⢄⢔⢕⢕⢕⢕⢕⢸⠏⠁⠀⠁⠕⢕⢕⢕⢕⢕⢕⢕⢕⢕⢕⢕⢝⢿⣿⣿⣿⣿⣷⢕⢕⢕⢕⢕⢕⢕⢕⢕⢕⢕⢕⢕⢕⢕⢕⢕⢕⢕⢕⢕⢕⢕⢕⢕⢕⢕⢕⢕⢕⢕⢕⠀</a:t>
            </a:r>
            <a:br/>
            <a:r>
              <a:t>⠀⠀⠀⠀⠀⠀⠀⠁⢕⢕⢕⢕⢕⢕⢕⢕⠅⠀⠀⠀⠀⠀⠀⠀⠀⠀⠀⠀⠀⠀⠀⠀⠀⠀⠀⠀⠀⠀⠀⠀⠀⠀⠀⠈⠛⠿⣿⣿⣿⣿⣿⣿⣿⣿⣿⣿⣿⣿⣧⣿⣿⣿⣿⣷⢕⢕⢕⢕⢕⢕⢕⠕⠀⠀⠸⣿⢸⣧⢕⢸⣧⡕⢘⣷⢕⢗⢕⢱⢄⠀⠀⢝⢿⣿⣿⣿⣿⣿⣿⣿⣿⣿⣿⣿⣿⣿⣿⣿⣿⣿⣷⢇⠀⠀⠀⠀⠀⠀⠀⠀⠀⠀⠀⠀⠀⠀⠀⠀⠀⠀⠑⢕⢕⢕⢕⢕⢕⢕⠑⣿⡇⢕⢕⢕⢕⢕⢔⣶⡔⢠⣧⢹⣿⣿⣿⣿⢕⢕⢕⢕⢕⢕⢜⢳⡄⠀⠀⠀⠀⠀⠀⢀⢄⢄⢔⢕⢕⢕⢕⢕⢕⢕⢕⢕⠔⠀⠀⠀⠀⠀⠁⠑⢕⢕⢕⢕⢕⢕⢕⢕⢕⢕⢜⢻⣿⣿⣿⢇⢕⢕⢕⢕⢕⢕⢕⢕⢕⢕⢕⢕⢕⢕⢕⢕⢕⢕⢕⢕⢕⢕⢕⢕⢕⢕⢕⢕⢕⢕⢕⢕⠀</a:t>
            </a:r>
            <a:br/>
            <a:r>
              <a:t>⢕⠀⠀⢄⢕⢕⢀⠀⠀⠁⠑⠕⢕⢕⠕⠀⠀⠀⠀⠀⠀⠀⠀⠀⠀⠀⠀⠀⠀⠀⠀⠀⠀⠀⠀⠀⠀⠀⠀⠀⠀⠀⠀⠀⠀⠀⠁⠙⠻⣿⣿⣿⣿⣿⣿⣿⣿⣿⣿⣿⣿⣿⣿⣿⡇⢕⢕⢕⢕⢕⢕⠀⠀⠀⠑⢿⡇⣿⡕⢕⢿⣷⡕⢸⣧⢑⢔⢕⢕⠀⠀⠑⢕⢿⣿⣿⣿⣿⣿⣿⣿⣿⣿⣿⣿⣿⣿⣿⣿⣿⢧⠃⠀⠀⠀⠀⠀⠀⠀⠀⠀⠀⠀⠀⠀⠀⠀⠀⠀⠀⠀⢕⢕⢕⢕⢕⢕⢕⣼⣿⢇⢕⢕⢕⢕⢕⢕⢸⣷⢕⣿⡜⣿⣿⣿⣿⡇⢕⢕⢕⢕⢕⢕⢜⢷⡄⢄⢔⢔⢜⢏⢕⢕⢕⢕⢕⢕⢕⢕⢕⢕⢕⢕⠁⠀⠀⠀⠀⠀⠕⢕⢕⢕⠑⢕⢕⢕⢕⢕⢕⠕⠑⠑⠑⢿⡿⢏⢕⢕⢕⢕⢕⢕⢕⢕⢕⢕⢕⢕⢕⢕⢕⢕⢕⢕⢕⢕⢕⢕⢕⢕⢕⢕⢕⢕⢕⢕⢕⢕⢕⠀</a:t>
            </a:r>
            <a:br/>
            <a:r>
              <a:t>⠁⠀⢕⢕⢕⢕⢕⢄⠀⠀⠀⠀⠁⠁⠀⠀⠀⠀⠀⠀⠀⠀⠀⠀⠀⠀⠀⠀⠀⠀⢀⠀⠀⠀⠀⠀⠀⠀⠀⠀⠀⠀⠀⠀⠀⠀⠀⠀⠀⠀⠙⠻⢿⣿⣿⣿⣿⣿⣿⣿⣿⣿⣿⣿⣷⢕⢕⢕⢕⢕⢕⠀⠀⠀⠀⢜⣷⢸⣇⢕⢜⣿⣿⣇⢹⣎⢕⢱⢔⢕⠀⠀⠘⣺⣿⣿⣿⣿⣿⣿⣿⣿⣿⣿⣿⣿⣿⣿⣿⡗⢕⠀⠀⠀⠀⠀⠀⠀⠀⠀⠀⠀⠀⠀⠀⠀⠀⠀⠀⠀⠀⢕⢕⢕⢕⢕⢕⣲⢟⢕⢕⢕⡅⢕⢕⢕⢕⢕⢝⢧⢻⡇⣿⣿⣿⣿⡇⢕⢕⢕⢕⢕⢕⢕⢕⢱⡅⢕⢕⢕⢕⢕⢕⢕⢕⢕⢕⢕⢕⢕⢕⠑⠁⠀⠀⠀⠀⠀⠀⠀⠑⠑⠑⠀⠀⠑⢕⢕⠁⠀⠀⠀⠀⠀⠀⠁⠑⢕⢕⢕⢕⢕⢕⢕⢕⢕⢕⢕⢕⢕⢕⢕⢕⢕⢕⢕⢕⢕⢕⢕⢕⢕⢕⢕⢕⢕⢕⢕⢕⢕⠀</a:t>
            </a:r>
            <a:br/>
            <a:r>
              <a:t>⠀⠑⠑⠑⠑⠑⠑⠑⠑⠀⠀⠀⠀⠀⠀⠀⠀⠀⠀⠀⠀⠀⠀⠀⠀⠀⠀⠀⠐⠑⠑⠑⠀⠀⠀⠀⠀⠀⠀⠀⠀⠀⠀⠀⠀⠀⠀⠀⠀⠀⠀⠀⠁⠙⠛⠛⠛⠛⠛⠛⠛⠛⠛⠛⠛⠃⠑⠑⠑⠑⠑⠀⠀⠀⠀⠀⠛⠑⠛⠃⠑⠘⠛⠛⠛⠛⠘⠓⠚⠓⠃⠀⠀⠛⠛⠛⠛⠛⠛⠛⠛⠛⠛⠛⠛⠛⠛⠛⠛⠂⠀⠀⠀⠀⠀⠀⠀⠀⠀⠀⠀⠀⠀⠀⠀⠀⠀⠀⠀⠀⠀⠑⠑⠑⠑⠑⠁⠛⠑⠑⠚⠛⠛⠑⠑⠑⠑⠑⠑⠘⠃⠑⠙⠛⠛⠛⠃⠑⠑⠑⠑⠑⠑⠑⠑⠑⠓⠑⠑⠑⠑⠑⠑⠑⠑⠑⠑⠑⠑⠑⠁⠀⠀⠀⠀⠀⠀⠀⠀⠀⠀⠀⠀⠀⠀⠀⠑⠀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⠝⢝⢕⢜⡛⠏⢕⢕⢸⡿⢛⢕⢕⢹⡿⢏⢕⠘⣿⢿⢇⢕⢕⢔⣿⣿⡇⢕⢌⢏⢝⢕⢕⢸⠿⡏⢕⢔⠛⠿⢕⢕⢘⡿⠿⡟⢕⢕⢙⠛⢕⢕⢕⢔⢕⢕⢔⢍⢟⢟⢕⢕⢜⢛⢇⢕⢔⠻⠿⢛⠛⢿⣿⣿⢕⢕⢹⣿⣿⢇⢕⢔⢝⢇⢕⢕⢜⠛⠛⢏⢝⠔⣈⣿⡇⢕⣿⣿⣿⡇⢹⣿⣿⡏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⢌⣷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⢻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⢀⢄⢄⢄⢁⠑⢕⢕⢕⢕⢕⢕⢕⢕⢕⢕⢕⢕⢕⢕⢕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⢅⢕⢕⣕⡵⣱⢧⣕⢑⠕⢑⢑⢑⢕⢕⢕⢕⢕⠑⠁⠄⢔⠀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⠕⠕⠕⠘⢑⢊⠕⢕⠀⢄⢜⠙⢳⡀⠁⠁⠕⢕⢅⢵⣾⣧⡕⠄⠁⠑⢄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⠄⠐⠑⠁⠀⠀⠀⠕⠀⠀⠀⠀⠀⠁⠄⠀⠀⠀⠕⢕⢕⠟⢻⢦⣴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⢔⢳⣷⣄⢀⢕⢕⢕⢻⣷⡕⢝⢝⢷⢕⢜⠣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⣄⣴⣷⣷⣄⠀⠁⠕⢜⢝⢷⣕⢕⢕⢕⢿⣷⢕⢕⢕⢕⢕⢕⢝⢧⡕⢕⢕⢕⢕⢕⢕⢕⡽⢜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⣴⣾⣿⣿⣿⣿⣿⣧⣄⢀⢕⢕⢕⢝⢿⣵⢕⢸⣿⢕⢕⢕⠑⠁⠀⠀⠁⠈⠑⠑⢕⢕⢇⡕⢝⢇⢕⢕⢕⢿⢘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⠝⢿⣿⣿⣿⣿⣿⣿⣿⣿⣷⣕⢅⢕⢕⢜⢿⣷⣕⢸⢕⢕⢕⢄⣀⣀⣀⡄⢔⢔⢥⢵⢼⣵⣵⣽⣝⣟⣟⡗⢷⢷⢧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⠈⢻⣿⣿⣿⣿⣿⣿⣿⣿⣿⣷⣕⢕⢕⢕⢝⢕⢕⢕⣕⣕⢸⢜⢕⢕⢕⢕⢵⣵⣷⣷⣷⣷⣷⣷⣮⡽⣽⣟⡻⢷⣧⣸⢝⢓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⢔⢔⢕⢜⢟⣟⣿⡿⢿⢿⢟⣟⣟⣫⣵⢕⢵⢔⢕⢕⢝⢕⢕⢕⢜⢕⣱⢕⢕⢝⢝⢝⢹⢽⢽⢿⢿⢕⢕⢕⢝⢝⢻⢷⣽⣟⢷⣔⡸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⠐⠒⠗⠳⢞⣏⣝⣝⡕⢱⣕⢷⡺⢻⢟⢏⢕⢕⢕⢕⢕⢕⢕⠕⢑⢕⢕⡕⣜⣵⣷⣧⣵⢔⢁⢫⢕⣕⢅⣕⣕⣕⣕⢕⣕⢑⢇⣱⣴⣵⣷⣼⣵⢝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⡤⡴⢺⢟⢟⢹⣱⢇⢜⢏⢝⢕⠕⢕⢑⢕⢕⢕⢕⢔⢕⢕⢕⣵⣾⡝⢝⡻⢻⢏⢕⢀⠃⠀⢸⢹⣿⡇⣿⣿⡏⢕⢾⡿⢿⢗⢞⢝⢝⢝⢝⢝⢝⢟⢗⢣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⢐⢑⢝⢅⢑⢕⢇⠕⠕⠑⠑⠁⠁⠀⠀⠀⠀⠁⠑⠕⢕⢕⢕⢕⢕⣱⣿⣿⣿⣏⣾⣧⢕⢕⢔⠀⠀⠀⢜⡜⢝⢱⢵⢵⢷⢷⣷⣷⣧⣵⣷⣿⣿⣿⣝⢟⢿⣦⡝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⠁⠁⠁⠀⠀⠀⠀⠀⠀⠀⠀⠀⠀⠀⠀⠀⠀⠀⠀⠀⢕⢔⣱⣿⣿⣿⣿⣿⣾⣿⣿⣷⣷⡶⣕⣱⡱⢗⡱⢵⢷⣾⣿⣿⣿⣿⣿⣿⣿⣿⣿⣿⣿⡕⢕⢔⢕⢕⢕⢔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⠀⠀⠀⠀⠀⢀⢀⣄⣤⣤⣴⣦⣔⢔⢔⢄⢄⢀⢀⠀⢱⣿⣿⣿⣿⣿⣿⣿⣿⣿⣿⣿⣿⣿⢏⢕⡱⢑⣾⣿⣿⣿⣿⣿⣿⣿⣿⣿⣿⣿⣿⣿⢇⢕⢕⢕⣵⢕⢕⢕⢕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⠑⠀⠄⠐⢀⢕⢵⣾⣿⣿⣿⣿⣿⣿⣿⣿⣷⣷⣷⡕⢕⢕⣿⣿⣿⢻⣿⣿⣿⢿⣿⣿⣿⣿⣿⣿⢕⣱⣾⡿⢿⣿⣿⣿⣿⣿⣿⣿⣿⣿⣿⣿⣿⣿⣇⢕⢕⢕⢙⠇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⠁⠙⠻⢿⣿⣿⣿⣿⣿⣿⣿⣿⣿⣿⣿⢕⢸⣿⣿⣿⡞⣿⣿⣿⣿⣿⣿⣿⣿⣿⣿⣱⢟⢕⢕⢝⢟⢟⢟⢟⢟⣿⢿⢿⢿⢿⢿⢟⣟⣫⡕⠕⠁⠀⠀⢰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⠈⠙⠟⢿⡯⢟⢻⣿⣿⣿⣿⣷⢕⢜⣿⣿⣷⣿⣿⣿⣿⣿⣿⣿⣿⣿⣏⢕⢕⠗⠗⠔⠔⢔⢕⡑⠑⠑⠑⢕⢕⢑⢑⢛⠏⣝⣅⣴⣴⢶⡗⠝⠑⠁⢕⢕⢕⢕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⠁⠐⠘⠕⠕⢕⢕⢕⢕⢜⢿⣿⣿⣿⣿⣿⣿⣿⢿⢟⢍⠁⠕⠀⠕⢸⣿⣧⢻⣿⣇⠀⠀⠀⠜⣿⡾⢿⢿⣿⡿⠟⠟⠑⠁⠀⠀⠑⢀⢑⣱⡵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⢀⢀⢀⢕⠜⢻⣿⣿⣿⡟⠏⠝⢜⢕⢔⠀⠀⠀⠀⡇⢿⢿⢜⢏⢕⢕⢄⢄⢀⠁⠙⠑⠁⠁⠀⢀⠀⠀⠀⠀⠀⠀⠀⢘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⢀⢅⢔⢀⢄⠀⠀⠀⢕⣕⢕⢕⢕⢕⢕⢜⢏⢿⣧⡕⢾⣷⣾⣦⣵⣤⢔⠁⡕⣵⣵⣷⣷⢾⠗⣕⣕⢕⠀⠀⢄⡄⠀⠀⢕⠀⠀⠁⠐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⢀⢄⠄⡔⢔⢔⣠⢕⢕⢥⠁⠑⢁⠀⠕⢕⢟⢿⣷⣧⣕⢕⠕⠕⢕⢕⢕⢅⢱⢕⡝⢝⢔⢄⢕⢜⢯⢹⣗⣗⣟⣟⣟⣽⡕⠀⠀⢕⢔⠀⠑⠑⠕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⣄⣰⣵⣷⣷⣾⣿⣿⣿⣧⣵⣵⢰⢔⢕⢕⢄⢁⢀⢔⢕⢕⢕⢰⢴⢵⢵⢵⣵⣵⣵⣵⡵⢵⡵⢜⢝⣗⣕⣕⣑⣿⣿⣿⣿⣟⣏⢝⢕⠀⠀⢀⢕⢕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⠝⢝⢟⢍⢍⢟⢻⢿⣿⣿⣾⣿⣿⣾⣷⣷⣷⣵⣕⡕⢕⢕⢕⢕⢕⢕⢕⢝⢔⢕⢜⢕⣜⢵⢗⢗⢗⣝⣽⣝⣙⣝⣹⣵⢴⢵⠵⢖⢃⠀⠀⠐⠅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⠁⠑⠑⢕⢕⣕⢕⣹⣿⣿⣿⣿⣿⣿⣿⣿⣷⢕⢅⢕⢕⢅⢕⢕⢕⢕⢕⢔⢕⢵⠵⠞⠏⠝⠝⠕⠑⢕⢔⢂⢕⢕⡱⢕⢕⢕⢕⢅⠕⠐⢔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⢔⢄⢔⠕⢕⣯⣾⣿⣿⣿⣿⣿⣿⣿⣿⣿⡏⢕⢕⠑⠁⠕⠕⢅⢑⢑⢔⢕⢔⢕⠀⠀⠀⠀⠀⢀⢄⢔⢕⢃⢓⢝⢕⢵⣕⣕⢱⢗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⠱⢿⣿⣿⣿⣿⣿⣿⣿⣿⣿⣿⢏⢕⢕⢕⢕⢕⢕⢏⢕⢕⢕⢕⢕⢕⢕⢐⢀⢄⢄⡱⢇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⠙⠻⢿⣿⣿⣿⣿⡿⢟⢕⢕⢕⢕⡕⢖⢕⢕⢕⢕⢕⢕⢕⢕⢕⢕⢕⢕⢕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⠁⠙⠻⢟⠋⠁⢕⢕⢕⡱⢎⢕⢕⢕⢕⢕⢕⢕⢕⢕⢕⣕⡵⢇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⢀⠀⠀⠀⢄⠀⠀⢀⠀⠀⠀⠀⠀⠀⠀⢕⢕⢕⢔⢑⢕⢕⢕⢕⢕⢕⢕⣕⢱⢗⢝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⠐⠐⠕⠀⠀⢕⠀⠀⠀⠀⠀⠀⠀⠀⠑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⠀⠀⠀⠀⠀⠀⠑⠀⠀⠀⠀⠀⠀⢀⠀⠀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⢄⠀⠀⠀⠀⢀⢄⢔⢔⠀⠀⠀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⠀⢀⢔⢕⢕⢕⢕⢕⢕⢀⠀⠀⠑⢔⢕⢕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⢄⢄⢕⢕⢕⢕⢕⢕⢕⢕⢕⢕⢄⢄⢕⢕⢕⣾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⠐⠕⢕⢕⢕⢕⢕⢕⢕⢕⢕⢕⢕⢕⢕⢕⢕⢕⣼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⢕⢕⢄⠁⠑⠕⢕⢕⢕⢕⢕⢕⢕⢕⢕⢕⢕⢕⣼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⢔⢕⢕⢕⢔⠀⠀⠀⠑⠕⢕⢕⢕⢕⢕⢕⢕⢑⣾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⢕⣵⣵⣕⢕⢕⠀⠀⠀⠀⠀⠀⠀⠁⠁⠁⣱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⢀⢸⣿⣿⣿⣧⡕⢕⢀⠀⢕⢕⢕⠕⠀⠀⠀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⢜⢻⣿⣿⢿⠇⢕⢀⠁⠁⠁⠀⠄⠔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⢔⢄⢀⠀⠀⠀⠕⠀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⢄⢀⠀⠀⠀⠑⠀⢄⢄⢄⢔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⢄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⢔⢄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⢇⣟⢳⢿⣿⣿⣿⣿⡿⣱⣿⣿⣿⣿⣿⣿⢏⢔⢰⣿⣿⢯⣾⡟⢕⣰⣿⣿⣿⣿⣿⣿⣿⣿⣿⣿⢱⣿⣿⢻⣿⣿⣿⣿⣿⣿⡇⢸⣿⣿⣿⣿⣿⣿⣿⣿⣿⣿⣿⣿⣿⣿⣿⣿⣿⣿⣿⣿⣿⣿⣿⣿⣿⣿⢜⣿⣿⣿⣿⢕⢕⢕⢕⢕⢕⢸⣿⣿⣿⣿⣿⣿⣇⢕⢕⢕⢕⢕⢕⢕⢕⢕⢕⢕⢕⢕⢕⢕⢕⢕⢕⢕⢕⢕⢕⣕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⢏⢞⢱⣿⣺⣿⣿⣿⡟⣱⣿⣿⣿⣿⣿⡿⢕⢕⣱⣿⢿⣳⣿⢏⠕⣼⣿⣿⣿⣿⣿⣿⣿⣿⣿⣿⡏⣸⣿⡟⢕⣿⣿⣿⣿⣿⣿⡇⢸⣿⣿⣿⣿⣿⣿⣿⣿⣿⣿⣿⣿⣿⣿⣿⣿⣿⣿⣿⣿⣿⣿⣿⣿⣿⣿⡇⠹⣿⣿⣿⢕⢕⢕⢕⢕⢕⢸⣿⣿⣿⣿⣿⣿⣿⢕⢕⢕⢕⢕⢕⢕⢕⢕⢕⢕⢕⢕⢕⢅⢕⢕⢕⢕⣕⣵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⢏⢎⣱⣿⣽⣿⣿⣿⡟⣼⣿⣿⣿⣿⣿⡿⢕⢕⣱⡿⢿⣽⣿⢇⣕⣾⣿⣿⣿⣿⣿⣿⣿⣿⣿⣿⢟⢕⣿⣿⡇⢸⣿⣿⣿⣿⣿⣿⡇⢸⣿⣿⣿⣿⣿⣿⣿⣿⣿⣿⣿⣿⣿⣿⣿⣿⣿⣿⣿⣿⣿⣿⣿⣿⣿⣿⣿⢕⢻⣿⣿⢕⢕⢕⢕⢕⢕⢸⣿⣿⣿⣿⣿⣿⣿⢕⢕⢕⢕⢕⢕⢕⢕⢕⢕⢕⢕⢕⢕⢕⢕⢕⢕⢕⢸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⡟⢔⢱⡿⢹⣿⣿⣿⡟⣼⣿⣿⣿⣿⣿⡿⢕⢕⣱⣻⡾⣽⣿⢇⣴⣿⣿⣿⣿⣿⣿⣿⣿⣿⣿⡿⢡⢕⢡⣿⣿⢕⢸⣿⣿⣿⣿⣿⣿⢇⢸⣿⣿⣿⣿⣿⣿⣿⣿⣿⣿⣿⣿⣿⣿⣿⣿⣿⣿⣿⣿⣿⣿⣿⣿⣿⣿⣿⡇⢕⢿⣿⢕⢕⢕⢕⢕⢕⢸⣿⣿⣿⣿⣿⣿⣿⢕⢕⢕⢁⠑⠕⢕⢕⢕⢕⢕⢕⢕⢕⢕⢕⢕⢕⢱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⡟⢅⢱⣟⢑⣿⣿⣿⡟⣼⣿⣿⣿⣿⣿⡟⢕⢕⢡⢟⢎⣼⣿⣗⣾⣿⣿⣿⣿⣿⣿⣿⣿⣿⣿⣿⢇⢕⢕⢸⣿⣿⢕⢸⣿⣿⣿⡿⢻⣿⢕⢸⣿⣿⣿⣿⣿⣿⣿⣿⣿⣿⣿⣿⣿⣿⣿⣿⣿⣿⣿⣿⣿⣿⣿⣿⣿⣿⣿⣿⢕⢜⡏⢕⢕⢕⢕⢕⢕⢸⣿⣿⣿⣿⣿⡇⣿⢕⢕⢅⡀⠐⢐⢕⡕⢕⢕⢕⢕⢕⢕⢕⢕⢕⣱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⢿⣿⣿⣿⣿⢕⢕⢜⢇⢱⣿⣿⡟⣼⣿⣿⣿⣿⣿⡿⢕⢕⣰⢞⢇⣼⣿⢿⣾⣿⣿⣿⣿⣿⣿⣿⣿⣿⣿⣿⢕⢕⢔⢕⣿⣿⡧⢕⢸⢟⢕⢎⣱⣿⣿⢕⢜⠻⣿⣿⣿⣿⣿⣿⣿⣿⣿⣿⣿⣿⣿⣿⣿⣿⣿⣿⣿⣿⣿⣿⣿⣿⣿⣿⣿⡇⢕⢕⢕⢕⢕⢕⢕⢕⢸⣿⣿⣿⣿⣿⡇⡿⢕⢕⢕⢳⣕⢔⠕⢹⣿⡕⢱⣦⢔⣵⢱⢇⣵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⢿⢿⢿⢟⣏⣽⣵⢷⣕⣕⡕⢜⢟⢣⢕⢕⢕⢕⣸⠟⡿⣱⣿⣿⣿⣿⣿⡿⢕⢕⢱⢹⢣⣸⣿⣿⣿⣿⣿⣿⣿⣿⣿⣿⣿⣿⣿⡿⢕⢕⢕⢅⢕⣿⣿⣇⢕⢕⢕⢕⣼⣿⣿⣿⢕⢕⢕⢜⣿⣿⣿⣿⣿⣿⣿⣿⣿⣿⣿⣿⣿⣿⣿⣿⣿⣿⣿⣿⣿⣿⣿⣿⣿⣿⡇⢕⢕⢕⢕⢕⢕⢕⢕⣼⣿⣿⣿⣿⣿⡇⡟⢕⠁⢕⢜⢿⣧⢑⠑⠜⢫⠁⢕⢕⢅⢟⢻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⡟⣹⣷⢕⢱⣷⡿⢿⣫⣿⣿⣯⡱⢱⡜⢍⢇⢕⢕⢕⢕⢸⣺⢱⣿⣿⣿⣿⣿⣿⢇⢕⢕⢌⢸⢱⣿⣿⣿⣿⣿⣿⣿⣿⣿⣿⣿⣿⣿⡿⢕⢕⢕⢕⢕⢸⣿⢟⢕⢕⢕⣱⣿⣿⣿⣿⡿⢕⢕⢕⣾⣿⣿⣿⣿⣿⣿⣿⣿⣿⣿⣿⣿⣿⣿⣿⣿⣿⣿⣿⣿⣿⣿⣿⣿⣿⣿⡇⢕⢕⢕⢕⢕⢕⢕⢕⣿⣿⣿⣿⣿⣿⢸⢇⢕⢕⠕⠕⢕⢕⢕⢔⢄⢁⠐⢀⠕⢕⢕⢕⢝⢕⢝⢻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⣼⣿⣿⣧⢞⢕⢕⣵⣿⣧⣔⡝⢍⢕⢕⢕⢕⢕⢕⢕⢕⢔⢕⣾⣿⣿⣿⣿⣿⡇⢕⢑⢔⢜⢇⣿⣿⣿⣿⣿⣿⣿⣿⣿⣿⣿⣿⣿⡟⢇⢕⢕⢕⢕⢕⢸⢇⢕⣱⢕⣼⣿⣿⣿⣿⣿⡇⢕⢕⣼⣿⣿⣿⣿⣿⣿⣿⣿⣿⣿⣿⣿⣿⣿⣿⣿⣿⣿⣿⣿⣿⣿⣿⣿⣿⣿⣿⡷⢕⢕⢕⢕⢕⢕⢕⣸⣿⣿⣿⣿⡿⢇⠕⠁⢕⢑⠐⠀⠀⠁⠑⠑⢑⢕⢔⢜⢆⢱⡝⢇⢔⢕⢕⢕⢕⢻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⢟⡕⢿⣿⣿⣿⡕⢱⠿⢿⣿⣿⣿⣿⣷⣕⢕⢕⢕⢕⢕⢕⢕⢕⣸⣿⣿⣿⣿⣿⡿⢕⢕⢇⢕⢔⣸⣿⣿⣿⣿⣿⣿⣿⣿⣿⣿⣿⣿⡏⢕⢕⢕⢕⢕⢕⢕⢱⣾⣿⣿⣿⣿⣿⣿⣿⣿⣿⡇⢕⢑⣿⣿⣿⣿⣿⣿⣿⣿⣿⣿⣿⣿⣿⣿⣿⣿⣿⣿⣿⣿⣿⣿⣿⣿⣿⣿⣿⣿⣿⢕⠑⠀⠁⠑⠕⠕⠟⢟⢛⢝⠅⠐⠁⠀⢔⢁⡑⠁⠔⢁⠐⠐⠀⠀⢕⢔⢕⢕⢕⢕⢅⢕⢅⢕⢕⢕⢕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⡿⢕⣴⣧⡕⢝⢟⢟⢕⢕⢕⢕⢔⢜⢝⢝⢍⢟⢄⢕⢕⢕⢕⢕⢕⢱⣿⣿⣿⣿⣿⣿⢇⢕⢕⢱⢱⢱⣿⣿⣿⣿⣿⣿⣿⣿⣿⣿⣿⣿⡿⢕⢕⢕⢕⢕⢕⢕⢕⢕⢟⢏⢕⣿⣿⣿⣿⣿⣿⣿⢕⢑⢸⣿⣿⣿⣿⣿⣿⣿⣿⣿⣿⣿⣿⣿⣿⣿⣿⣿⣿⣿⣿⣿⣿⣿⣿⣿⣿⡿⣿⣿⢕⠐⠀⠀⠀⢀⢀⢄⢄⢀⢀⠀⠀⠀⢕⢕⣵⡕⣷⡆⢅⠑⠕⢅⢄⢀⠑⢕⢕⢕⢑⢑⢅⢕⢕⢕⢕⣱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⢟⢕⡞⣿⣿⣿⡕⢕⢕⢕⢕⢕⢕⢕⢕⢕⢕⢕⢕⢕⢕⢕⢕⢕⢕⢕⣸⣿⣿⣿⢿⣿⡿⢕⢕⢕⢕⢇⣼⣿⣿⣿⣿⣿⣿⣿⣿⣿⣿⣿⡟⢕⢕⢕⢕⢕⢕⢱⡕⢕⢕⢱⣷⣿⢻⢟⢻⣿⣿⣿⡏⢕⠕⣿⣿⣿⣿⣿⣿⣿⣿⣿⣿⣿⣿⣿⣿⣿⣿⣿⣿⣿⣿⣿⣿⣿⣿⣿⣿⣿⡗⣿⣿⢕⢕⠀⠀⠀⠀⠀⠁⠁⠁⠀⠀⠀⢕⢕⢕⢹⣷⢸⣿⢕⢕⣦⡅⠕⢕⢔⢔⢑⢕⢕⢕⢕⢕⢕⣱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⢏⢕⣼⣧⢻⣿⣿⣷⣕⢕⢔⢇⢕⣕⣕⡕⢕⢕⢕⢕⢕⢕⢕⢕⢕⢕⢕⣿⣿⣿⣿⢸⣿⡇⢕⢅⢕⢕⢱⣿⣿⣿⣿⣿⣿⣿⣿⣿⣿⣿⣿⢇⢕⢕⢕⢕⢕⢕⣼⣧⢕⣱⡜⣿⡇⢕⢕⢕⢜⠿⢟⢕⢕⣺⣿⣿⣿⣿⡟⢹⣿⣿⣿⣿⣿⣿⣿⣿⣿⣿⣿⣿⣿⣿⣿⣿⣿⣿⣿⣿⣿⡇⢻⢻⢕⢕⠀⠀⢄⢄⢀⢀⢀⠀⠀⢀⢕⢕⢱⢕⢸⣿⢸⣿⡇⢕⣿⣿⣧⡅⢕⢕⢕⢕⢕⣕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⢣⢱⢱⣿⣿⣇⢝⣿⣿⣿⡕⢕⢕⢑⢝⢯⢕⢕⢕⢕⢕⢕⢕⢕⢕⢕⢕⢸⣿⣿⣿⡟⣸⣿⡇⢕⢕⢕⢕⣾⣿⣿⣿⣿⣿⣿⣿⣿⣿⣿⣿⡏⢕⢕⢕⢕⢕⢕⢕⣿⡇⢕⣿⣿⣼⣿⡕⢕⢕⢕⢕⢕⢕⢕⢽⣿⣿⣿⣿⢕⣿⣿⣿⣿⣿⣿⣿⣿⣿⣿⣿⣿⣿⣿⣿⣿⣿⣿⣿⣿⣿⣿⣿⢸⢸⢕⢕⠀⠀⢕⢕⢕⢕⠕⢀⢔⢕⢕⢕⢸⢕⢕⣿⢸⣿⡇⢕⣿⣿⣿⣷⣦⣵⣵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⡏⡎⢸⠜⡹⣿⣿⣷⡜⢻⣿⣿⣧⢕⢕⢔⢕⢕⢕⢕⢕⠕⢕⢑⢑⢑⢑⢕⣾⣿⣿⣿⡇⣿⣿⢕⢕⢕⢕⢱⣿⣿⣿⣿⣿⣿⡿⣿⣿⣿⣿⣿⢕⢕⢕⢕⣕⢱⢕⢨⣿⢕⢸⣿⣿⣿⣿⣷⣷⣷⣷⡇⢕⢕⢕⢸⣿⣿⣿⡇⢕⣿⣿⣿⣿⣿⣿⣿⣿⣿⣿⣿⣿⣿⣿⣿⣿⣿⣿⣿⣿⣿⣿⣿⢕⢜⢕⢕⢔⡀⠁⠁⠀⢀⢔⢕⢕⢕⢕⢕⢸⡇⢕⣿⢇⣿⡿⢕⢻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⡇⣧⢸⢜⢕⢝⣯⢻⣿⢇⢜⠿⣿⣧⢕⢕⢕⢕⢕⣕⣵⣵⣕⢕⢕⢕⢕⢕⣿⣿⣿⣿⡇⣿⣿⢕⢕⢕⢕⣾⣿⣿⣿⣿⣿⡿⢸⣿⣿⣿⣿⣿⡕⢕⢕⣱⣿⢕⢕⢸⡏⢕⣾⣿⣿⣿⣿⣿⣿⣿⣿⡿⢇⢕⢕⢸⣿⣿⣿⢕⢱⣿⣿⣿⣿⣿⣿⣿⣿⣿⣿⣿⣿⣿⣿⣿⣿⣿⣿⣿⣿⣿⣿⡇⢕⢕⢕⢕⣿⣿⣿⣷⣿⣵⢕⢕⢕⢕⢕⢕⣾⡇⢕⣿⢸⣿⣯⢕⢸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⣇⢻⡜⢕⢕⢕⢌⢇⢜⢕⢕⢕⢜⢛⢕⢕⢕⢕⣼⣿⣿⢟⢕⢕⢕⢕⢕⢸⣿⣿⣿⣿⡇⣿⣿⢑⢕⢕⢱⣿⣿⣿⣿⣿⣿⢕⣿⣿⣿⣿⣿⣿⣷⣕⣼⣿⡿⢅⢕⣾⢕⢱⣿⣿⣿⣿⣿⣿⣿⣿⣿⡇⢕⢕⢕⢜⢻⣿⡇⢕⢸⣿⣿⣿⣿⣿⣿⣿⣿⣿⣿⣿⣿⣿⣿⣿⣿⣿⣿⣿⣿⣿⣿⡇⢕⢕⢕⢕⣿⣿⣿⣿⣿⣿⡇⢕⢕⢕⢕⢸⣿⡇⢕⣿⢸⣿⣿⢕⢸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⣎⢿⣕⢕⢕⢕⢕⢕⢕⢕⢕⢕⢕⢕⢕⣱⣿⡿⢏⢕⢕⢕⢕⢕⢕⢕⢸⣿⣿⣿⣿⡇⣿⣿⣾⢕⢕⣼⣿⣿⣿⣿⣿⢇⢸⣿⣿⣿⣿⣿⣿⣿⣿⣿⣿⡇⡕⢕⡏⢕⣸⣿⣿⣿⣿⣿⣿⣿⣿⣿⡇⢕⢕⢕⢕⣾⣿⢕⢕⢸⣿⣿⣿⣿⣿⢿⣿⣿⣿⣿⣿⣿⣿⣿⣿⣿⣿⣿⣿⣿⣿⣿⡇⢕⢕⢕⠕⣿⣿⣿⣿⣿⣿⡇⢕⢕⢕⢕⢸⣿⣿⢕⡇⣾⣿⣿⢕⢜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⣮⢻⣇⢕⢕⢕⢕⢕⢕⢕⢕⢕⢕⢁⣿⣿⣿⢕⢕⢕⢕⢕⢕⣕⡕⣿⣿⣿⣿⣿⢇⣷⡏⣏⢇⢱⣿⣿⣿⣿⣿⢏⢕⣾⣿⣿⣿⣿⣿⣿⣿⣿⣿⣿⡇⢕⢕⢇⢕⣿⣿⣿⣿⣿⣿⣿⣿⣿⣿⣿⡇⢕⢕⢕⣿⡏⢕⢕⢘⣿⣿⣿⣿⡿⢕⣿⣿⣿⣿⣿⣿⣿⣿⣿⣿⣿⣿⣿⣿⣿⣿⢕⢕⢕⢕⢸⣿⣿⣿⣿⣿⣿⣧⢕⢕⢕⢕⣼⣿⣿⢱⡇⣿⣿⡇⢜⢇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⣷⡝⢧⡕⢕⢕⢕⢕⢕⢕⢕⢹⣷⣼⡝⢿⢕⢕⣑⣵⣾⣿⣿⡇⣿⣿⣿⣿⣿⢕⣿⣷⡾⡇⣼⣿⣿⣿⣿⡟⢕⢕⣿⣿⣿⣿⣿⣿⣿⣿⣿⣿⣿⡇⢕⢕⣱⢱⣿⣿⣿⣿⣿⣿⣿⣿⣿⣿⣿⡇⢕⢕⢕⣿⢕⢕⢕⢕⣿⣿⣿⣿⡇⢕⢿⣿⡿⢿⣿⣿⣿⣿⣿⣿⣿⣿⣿⡿⣿⣿⢕⢕⢕⢕⣸⣿⣿⣿⣿⣿⣿⡏⢕⢕⢕⢕⣿⣿⣿⢼⢕⣿⣿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⣧⡕⢕⢕⢕⢕⢕⢕⢕⢱⡜⢻⢿⣷⣷⣵⣕⢜⢝⢝⢕⢕⣿⣿⣿⣿⣿⢕⣿⣿⠜⢱⣿⣿⣿⣿⡿⢕⢕⢸⣿⣿⣿⣿⣿⣿⣿⣿⢜⣻⣿⢕⢕⢅⢺⢸⣿⣿⣿⣿⣿⣿⣿⣿⣿⣿⣿⣷⢕⢕⢕⡏⢕⢕⢕⢕⣿⣿⣿⣿⡇⢕⢸⣿⣿⢸⣿⣿⣿⣿⣿⣿⡟⣿⣿⡇⣿⡿⢕⢕⢕⢕⣿⣿⣿⣿⣿⣿⣿⢕⢕⢕⢕⢕⣿⣿⣿⡾⢸⣿⣿⢕⡕⢕⢸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⣧⣕⡕⢕⢕⢕⢕⢜⣿⡇⢕⢝⢟⢻⢿⣿⣷⣷⣵⡕⣿⣽⣿⣿⣿⢕⢻⣞⢜⣸⣿⣿⣿⡿⢕⢕⢕⢼⣿⣿⣿⣿⣿⣿⣿⡇⢕⣾⡇⢕⢕⠱⡇⢜⢻⢿⢿⢿⢿⢿⢿⢿⢿⢿⢿⢏⢕⢕⠑⢇⢕⢕⢕⢕⢻⣿⣿⣿⣷⢕⢕⣿⣿⡇⢿⣿⣿⣿⣿⣿⡗⠸⣿⡇⢿⢇⢕⢕⢕⢸⣿⣿⣿⣿⣿⣿⢏⢕⢕⢕⢕⢱⣿⣿⡏⢇⣾⣿⡏⢕⢟⢗⣜⡧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⣕⣕⢕⢕⢻⣿⢕⢕⢕⢕⢕⢕⢜⢝⢝⢹⣿⣿⣿⣿⣿⢕⢸⣳⢕⣿⣿⣿⡟⢕⢕⢕⢕⢸⣿⣿⣿⣿⣿⣿⣿⢇⢕⣿⢱⢕⢕⢶⡇⣿⣿⣷⣷⣷⣷⣵⣵⣵⣵⣵⣵⡕⡃⢘⢕⢱⣥⣅⢕⢕⢜⣿⣿⣿⣿⢕⢕⢸⣿⣇⡏⣿⣿⣿⣿⣿⣇⢕⢝⢕⢣⢕⢕⢕⢕⢜⢝⢝⢝⣝⣝⡝⢕⡕⢕⢕⢕⣾⣿⣿⢻⢱⣿⣿⢇⢱⣷⣿⢿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⢕⢕⠑⠝⣧⢕⢕⢕⢕⢿⢇⢕⢕⢸⣿⣿⣿⣿⡟⢕⠸⣟⢸⣿⣿⡟⢕⢕⢕⢕⢕⢸⣿⣿⣿⣿⣿⣿⢏⢕⢕⡇⣿⣧⢕⢸⡕⣿⣿⣿⣿⣿⣿⣿⣿⣿⣿⣿⣿⣷⢸⣜⣽⢸⣿⣿⣧⢕⢕⢻⣿⣿⣿⡕⢕⢔⢿⣿⠸⣿⣿⣿⣿⣿⣿⢕⢕⢕⢜⢕⢑⢕⣼⣿⣿⣿⣿⣿⢏⣱⣿⡇⢕⢕⢱⡟⣿⡿⢕⣜⢸⣿⢕⢜⢝⢕⠅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⢏⢵⢕⢕⠀⠀⠐⣡⡕⢕⢕⢕⣕⢕⢕⢕⢸⣿⣻⣿⣿⡇⢕⢸⡇⣼⣿⡟⢕⢕⢕⢕⢕⢕⢼⣿⣿⣿⣿⣿⡟⢕⢕⢕⢡⣽⣽⣽⡜⢇⣝⣝⣟⣛⡟⢟⠻⠿⢿⣿⣿⣿⣿⡜⣿⡇⣾⣿⣿⣿⣷⠕⢕⠜⢻⡟⣇⢕⢕⢘⣿⡇⢾⣿⣿⣿⣿⣿⡇⢕⢕⢕⢕⢕⣼⣿⣿⣿⣿⢿⣿⣾⣿⣿⢕⢕⣇⢸⢕⢝⢇⢕⡇⢕⡕⢇⢗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⡿⢏⣵⢟⢕⢕⠕⠀⠀⠀⣽⣿⣷⣧⣥⣕⢑⢑⢑⢸⣿⣿⣿⣿⢇⢕⢕⡧⣿⡟⢕⢕⢕⢕⢕⢕⢕⢸⣿⣿⣿⣿⣿⢇⢕⢕⢕⠁⠁⠁⠉⠉⠑⠙⠛⠟⠟⠿⢿⣿⣷⣔⣔⢅⢍⢙⠃⢻⡇⣿⣿⣿⣿⣿⣿⢕⢕⢕⢱⠔⢕⢔⣔⣾⣷⢜⣿⣿⣿⣿⣿⣷⢕⢕⢕⢁⣌⣱⣵⣶⣷⢷⠷⠷⠷⠷⠇⢕⠾⢟⢇⢕⢕⢕⠑⢕⢎⢱⠕⢕⣵⣥⣵⢕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⡿⢏⣵⡿⢇⢕⢕⠕⠀⠀⠀⠀⢻⣿⣿⣿⣿⡟⢕⢕⢕⢸⣿⣿⣿⣿⢕⢕⣼⢸⡿⢕⢕⢕⢕⢕⢕⢕⢕⢸⣿⣿⣿⣿⡟⢕⢕⢕⢁⢀⠀⢀⢄⢄⢄⠀⠀⠀⠀⠀⠀⠀⠈⠙⠻⢷⣵⡕⢕⡜⢧⢝⣿⣿⣿⣿⣿⣿⣶⣕⣕⢕⢕⢅⣜⢿⣿⣇⢜⢎⢟⣿⣿⣿⡇⢕⠕⠞⠙⠉⠁⠀⠀⠀⠀⠀⠀⠀⠁⠐⢴⢔⢔⢕⢕⢕⢕⢕⢕⡏⢀⠗⢺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⡿⢏⣼⣿⢟⢕⢕⢕⠕⠀⠀⠀⠀⠀⢸⣿⣿⣿⣿⡇⢕⢕⢕⣿⣿⣿⣿⡏⢕⢑⡏⣾⢇⢕⢕⢕⢕⢕⢕⢕⢕⢸⣿⡇⢻⣿⡇⢕⢕⢕⣵⣾⣿⣿⢿⠋⠁⠀⠀⠀⠀⠀⠁⠀⠀⢄⢀⠀⠘⢻⣇⢹⣧⣼⣿⣿⣿⣿⣿⣿⣿⣿⣿⣷⣾⣷⣿⣷⣮⣿⣇⣿⣧⣜⢝⠟⠙⠐⠀⠀⠀⠀⠀⠀⢀⣕⢕⢔⢔⢄⢀⠀⠀⠑⢕⢕⢕⢕⢕⢕⣼⡇⢨⢔⢕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⡿⢏⣵⣿⡿⢕⢕⢕⢕⢕⠀⠀⠀⠀⠀⠀⠕⣿⣿⣿⣿⢕⢕⢕⢕⣿⣿⣿⣿⢇⢕⠁⢕⡟⢕⢕⢕⢕⢕⢕⢕⢕⢕⢕⢻⢇⢕⢻⢇⢕⢕⢕⣿⣿⣿⢇⣀⣀⢀⠀⠀⠀⠀⠀⠀⠀⠀⠀⢕⢔⢄⠐⢌⢪⣿⣿⣿⣿⣿⣿⣿⣿⣿⣿⣿⣿⣿⣿⣿⣿⣿⣿⣿⣿⡿⡳⠑⢀⠀⠀⠀⠀⠀⠀⠀⠀⠀⢹⣿⣷⣷⣵⡕⠀⢀⢔⢕⢕⢕⢑⡇⣱⣿⢕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⢏⣵⣿⡟⢕⢕⣑⢕⢕⢕⠀⠀⠀⠀⠀⠀⠀⠀⢿⣿⣿⡏⢕⢕⢕⢱⣿⣿⣿⣿⢕⢕⢸⡇⢇⢕⢕⢕⢕⢕⢕⢕⢀⢕⢕⢜⢕⢕⢜⢕⢕⢕⢱⣿⣿⡏⠘⠟⠛⠁⢀⠀⠀⠀⠀⠀⠀⠀⠀⠀⢻⣿⣷⣜⢿⣿⣿⣿⣿⣿⣿⣿⣿⣿⣿⣿⣿⣿⣿⣿⣿⣿⣿⣿⣿⣿⢇⣕⣴⣴⢄⠀⠀⠀⠀⠀⠀⠀⢀⣿⣿⣿⣿⢑⣴⣧⢕⢕⢕⢕⡾⢑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⡿⣱⣿⣿⡏⢕⢕⢱⢏⢕⢕⠑⠀⠀⠀⠀⠀⠀⠀⠀⢸⣿⣿⢕⢕⢕⢕⢸⣿⣿⣿⡇⢕⢕⣿⡇⢕⢕⢕⢕⢕⢕⢕⢕⢕⢕⢕⢕⢕⢕⢕⢕⢕⢕⢸⣿⣿⡇⠀⢄⠀⠀⠀⠀⢀⠀⠄⢔⠀⠀⠀⠀⣼⣿⣿⣿⣿⣿⣿⣿⣿⣿⣿⣿⣿⣿⣿⣿⣿⣿⣿⣿⣿⣿⣿⣿⣿⣿⣿⢝⠉⢁⠀⠀⠀⢔⠀⠀⢀⠀⢱⣿⣿⣿⣣⣾⣿⢇⢕⢕⢕⡾⢕⢕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⢏⣼⣿⡿⢝⢕⢕⢱⢇⢕⢕⢕⠀⠀⠀⠀⠀⠀⠀⠀⠀⠀⢻⡏⢕⢕⢕⢕⣽⣿⣿⣿⢕⢕⠡⢿⢇⢕⢕⢕⢕⢕⢕⢕⢕⢕⢕⠕⢕⢕⢱⣧⣵⣕⢕⢸⣿⣿⡇⠀⢕⢕⠀⠀⠀⠕⠀⠀⠀⢄⢕⠀⢄⣿⣿⣿⣿⣿⣿⣿⣿⣿⣿⣿⣿⣿⣿⣿⣿⣿⣿⣿⣿⣿⣿⣿⣿⣿⣿⣿⡕⢀⠀⠔⠕⠀⠀⠀⢔⢕⢀⣾⣿⣿⣿⣿⣿⢏⢕⢕⢕⡼⢑⢕⢕⢿⣿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⣱⣿⢿⢏⢕⢕⢕⡱⢕⢕⢕⢕⣱⠀⠀⠀⠀⠀⠀⠀⠀⠀⠀⠘⢕⢕⢕⢕⢕⣿⣿⣿⡟⢕⢕⢣⣯⢕⢕⢕⢕⡕⢕⢕⢕⢕⢕⠕⢅⢕⢕⢕⢹⣿⣷⣷⢜⣿⣿⡻⢆⢁⢕⢔⢔⢔⢄⢔⢔⢄⠑⠘⢳⣾⣿⣿⣿⣿⣿⣿⣿⣿⣿⣿⣿⣿⣿⣿⣿⣿⣿⣿⣿⣿⣿⣿⣿⣿⣿⣿⣿⣷⢕⢔⢀⢀⢄⠀⠕⠕⢴⣾⣿⣿⣿⣿⣿⡟⢕⢕⢕⡼⢕⢕⢕⢕⣿⣿⠀⢱⣷⣷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⢔⣱⡿⢏⢕⢕⢕⢕⡾⢕⢕⢕⢕⢱⣿⡔⢀⠀⠀⠀⠀⠀⠀⠀⠀⠀⠕⢕⢕⡱⢸⣿⣿⣿⢇⢕⢔⢼⣿⢕⢕⢕⢸⡇⢕⢕⢕⢕⢕⠀⢕⢕⢕⢕⢕⣼⢿⣿⣿⡜⣿⣿⣇⣔⡄⠀⠁⢁⢑⢑⣑⣅⣤⣴⣿⣿⣿⣿⣿⣿⣿⣿⣿⣿⣿⣿⣿⣿⣿⣿⣿⣿⣿⣿⣿⣿⣿⣿⣿⣿⣿⣿⣿⣿⣯⣕⡑⠕⠑⠀⠀⠑⢙⢕⢾⣿⣿⣿⡿⢕⢕⢕⡾⢕⢕⢕⢕⢕⣿⣿⠀⠀⢿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⣼⢟⢕⢕⡕⢕⢱⡟⢕⢕⢕⢕⢱⢿⣿⣧⢰⢀⠀⠀⠀⠀⠀⠀⠄⠀⠀⢕⣱⡇⢔⣿⣿⡟⢕⢕⢕⣹⣿⢕⢕⢕⠣⣇⢕⢕⢕⢕⢕⢔⢕⢕⢕⢕⢕⣿⣷⣯⣟⢧⢹⣿⣽⣻⣿⣵⣿⣿⣿⣿⣿⣿⣿⣿⣿⣿⣿⣿⣿⣿⣿⣿⣿⣿⣿⣿⣿⣿⣿⣿⣿⣿⣿⣿⣿⣿⣿⣿⣿⣿⣿⣿⣿⣿⣿⣿⣿⣿⣷⣷⣷⡦⢼⢻⣻⣿⣿⡿⢕⢕⢕⢞⢕⢕⢕⢕⢕⢕⢿⣿⠀⠀⠈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⣾⢏⢕⢕⣾⢕⣱⡟⢕⢕⢕⢕⢱⣿⣷⣮⣝⡳⢧⣄⢀⢀⠀⠀⢀⡄⢕⢔⣼⣿⢕⡇⣯⡿⢕⢕⢕⠕⢻⢿⡇⢕⢕⡕⣿⢕⢕⢕⢕⢕⢕⢕⢕⢕⢕⢕⣿⣿⣷⣻⠵⢕⢟⢫⡕⢇⠍⡱⢍⠙⠟⠻⠿⢿⣿⣿⣿⣿⣿⣿⣿⣿⣿⣿⣿⣿⣿⣿⣿⣿⣿⣿⣿⣿⣿⣿⣿⣿⣿⣿⣿⣿⣿⣿⣿⣿⣿⣿⢟⠏⢟⢃⢅⡊⢃⢻⡿⡟⢕⢕⢱⢎⢕⢕⢕⢕⢹⢕⢕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⡾⢇⢕⢱⣿⢇⣱⡿⢕⢕⢕⢕⢕⣿⣿⣿⣿⣿⣿⣿⣾⣽⣟⢿⣾⡿⢕⢕⣴⣾⡇⢕⡅⢉⢎⢕⢕⢕⠑⢿⣿⡇⢕⢕⢕⢿⡕⢕⢕⢕⢕⢕⢕⢕⢕⢕⢕⢿⣿⣿⡿⢇⢕⢕⢕⢕⢕⢕⢕⢕⢕⢕⢕⢕⠄⢻⣿⣿⣿⣿⣿⣿⣿⣿⣿⣿⣿⣿⣿⣿⣿⣿⣿⣿⣿⣿⣿⣿⣿⣿⣿⣿⣿⣿⣿⣿⣿⣿⣿⠑⢕⢕⢕⢕⠑⢹⡣⢕⢕⢕⢕⢕⢕⢕⢕⠸⢕⢸⢕⢕⢜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⢏⣼⢕⢕⣱⣿⡏⣱⣿⢇⢕⢕⢕⢕⣾⣿⣿⣿⣿⣿⣿⣿⣿⣿⣿⣷⡹⢇⢕⢡⣿⣿⠕⢕⡅⢕⢕⢕⢕⢕⢸⣿⣿⡇⢕⢕⢕⡼⣇⢕⢕⢕⢕⢕⢕⢕⢕⢕⢕⢸⣿⣿⣧⠁⢕⢕⢕⢕⢕⢕⢕⢕⢕⢕⢕⢕⠐⠀⣿⣿⣿⣿⣿⣿⣿⣿⣿⣿⣿⣿⣿⣿⣿⣿⣿⣿⣿⣟⣿⣿⣿⣿⣿⣿⣿⣿⣿⣿⣿⣿⣿⣿⢆⢕⢕⢆⢸⢙⢜⢕⣱⢇⢕⢕⢕⢕⢕⡏⢕⢘⡇⢕⢕⣿⢕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⢕⢍⢝⢍⢍⢝⢝⢝⢝⢑⢝⢟⠕⠘⣸⢇⢕⠁⠙⠝⢱⣿⡿⢕⢕⢕⢕⢕⢕⢕⢝⢝⢟⢿⣿⣿⣿⣿⣿⣿⡏⢕⢱⣿⣿⡏⢕⠔⢕⢕⢕⢕⢔⢄⢸⣿⣿⣿⢕⢕⢕⢨⢿⢕⢕⢕⢕⢕⠑⠑⢕⢕⢕⢕⣿⣿⣿⣷⣷⣅⣑⣑⣑⣡⣅⣡⣥⣥⣴⣼⣶⣿⣿⣿⣿⣿⣿⣿⣿⣿⣿⣿⣿⣿⣿⣿⣿⣿⣿⣿⣿⣿⣸⣿⣿⣿⣿⣿⣿⣿⣿⣿⣿⣿⣿⣷⣜⣱⢕⢴⡕⢕⣱⣾⡏⢕⢕⢕⢕⢕⢡⡇⢕⢕⡇⢕⢕⢿⡕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⠁⠀⢰⡏⢕⠁⠀⠀⠀⣾⣿⢇⢕⢕⢕⢕⢕⢕⢕⢕⢕⢕⢕⢕⢝⢟⢿⣿⡟⢕⣱⣿⣿⣿⢕⢕⢱⢕⢕⢕⢕⢕⢕⢸⣿⣿⣿⢕⢕⢕⢕⠺⣇⢕⢕⢕⢕⢄⢄⢕⢕⢕⢕⢜⣿⣿⣿⣿⣿⣿⣿⣿⣿⣿⣿⣿⣿⣿⣿⣿⣿⣿⣿⣿⣿⣿⣿⣿⣿⣿⣿⣿⣿⣿⣿⣿⣿⣿⣿⣿⣿⣿⣿⣿⣿⣿⣿⣿⣿⣿⣿⣿⣿⣿⣿⣿⣿⣽⣵⣷⣿⣿⢟⢕⢑⢕⢕⢕⢕⣸⡵⢕⢕⢹⢕⢕⢸⢕⠀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⠁⢀⢄⢀⡞⢕⠁⠀⠀⠀⢔⣿⣿⢕⢕⢕⢕⢕⢕⢕⢕⢕⢕⢕⢕⢕⢕⢕⢕⢕⢕⣱⣿⣿⣿⡿⢅⢕⠐⢕⢕⢕⢕⢕⢕⠐⣿⣿⣿⢕⢕⢕⢕⢕⣿⡕⢕⢕⢕⢕⢕⢕⢕⢕⢕⢕⢘⢿⣿⣿⣿⣿⣿⣿⣿⣿⣿⣿⣿⣿⣿⣿⣿⣿⣿⣿⣿⣿⣿⣿⣿⣿⣿⣿⣿⣿⣿⣿⣿⣿⣿⣿⣿⣿⣿⣿⣿⣿⣿⣿⣿⣿⣿⣿⣿⣿⣿⣿⣿⣿⣿⣿⡿⢏⢕⢕⢕⢕⢕⢕⢕⣿⡇⢕⢕⢘⡕⢕⢸⢕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⢀⢔⢕⢕⢱⢇⠑⠀⠀⠀⠀⢸⣿⡇⢕⢕⢕⢕⢕⢕⢕⢕⢕⢕⢕⢕⢕⢕⢕⢕⢕⣵⣿⣿⣿⣿⡇⢕⢕⢕⢕⢕⠕⢕⢕⢕⢁⢿⣿⡿⢕⢕⢕⢕⢕⢺⣷⢕⢕⢕⢕⠁⢕⢕⢕⢕⢕⠕⢌⢿⣿⣿⣿⣿⣿⣿⣿⣿⣿⣿⣿⣿⣿⣿⣿⣿⣿⣿⣿⣿⣿⣿⣿⣿⣿⣿⣿⣿⣿⣿⣿⣿⣿⣿⣿⣿⣿⣿⣿⣿⣿⣿⣿⣿⣿⣿⣿⣿⣿⣿⣿⣿⣏⢔⢔⢕⢕⢕⢕⢕⢕⢡⣿⢇⠀⢕⢕⢕⢕⢜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⠁⢔⢕⢕⢕⠕⡜⢕⠀⠀⠀⠀⠀⢸⣿⡕⢕⢕⢕⢕⢕⢕⢕⢕⢕⢕⢕⢕⢕⢕⢕⣱⣾⣿⣿⣿⣿⡿⢇⢕⢕⢕⢕⢕⢕⢕⢕⢕⢕⢸⣿⣇⢕⢕⢕⢕⢕⢱⡽⣇⢕⢕⢕⠀⢕⢕⢕⠕⢁⢕⢕⢜⢻⣿⣿⣿⣿⣿⣿⣿⣿⣿⣿⣿⣿⣿⣿⣿⣿⣿⣿⣿⣿⣿⣿⣿⢿⢿⢿⢟⢟⢟⢟⢟⢟⢻⢿⢿⢿⣿⣿⣿⣿⣿⣿⣿⣿⣿⣿⣿⣿⣿⣿⢟⢕⢕⢕⢕⢕⢕⢕⢕⢕⣸⣿⢕⢀⢕⢕⢕⢕⢕⡇⢱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⠀⢔⢕⢕⢕⢕⢔⢇⠁⠀⠀⠀⠀⠀⢸⣿⢇⢕⢕⢱⣕⣕⢕⢕⢕⢕⢕⢕⢕⢕⢕⣵⣿⣿⣿⣿⣿⢏⢕⠑⢕⢕⢕⢕⠕⢕⢕⢕⢕⢕⢜⣿⣿⡕⢕⢕⢕⢕⢌⢹⣻⡇⢕⢕⢕⢕⢕⠑⢔⢕⢕⢕⢕⢕⢜⢻⣿⣿⣿⣿⣿⣿⣿⣿⣿⣿⣿⣿⣿⣿⣿⣿⡝⢜⢕⢕⢕⢕⢕⢕⢕⢕⢕⢕⢕⢕⢕⢅⠁⠀⣸⣿⣿⣿⣿⣿⣿⣿⣿⣿⣿⣿⢿⢏⢕⢕⢕⢕⢕⢕⢕⢕⢕⢕⡏⡟⢕⢑⢕⢕⢕⢕⢕⢇⢜⢸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⣿⡏⢁⢕⢕⢕⢕⢕⢕⢸⢕⠀⠀⠀⠀⠀⢀⣾⣿⢕⢕⢕⣸⣿⣿⣿⣷⣧⣵⣕⣕⢕⣱⣾⣿⣿⣿⣿⢟⢕⢕⢕⢕⢕⢕⢕⢕⢕⢕⢕⢕⢕⢕⠕⢝⣿⣧⢕⢕⢕⢕⢕⢕⢋⢿⡕⢕⢕⢁⢔⢕⢕⢕⢕⢕⢕⢕⢕⢕⢜⢻⣿⣿⣿⣿⣿⣿⣿⣿⣿⣿⣿⣿⣿⣿⣿⣵⣕⢓⢇⠵⢵⣵⣵⣵⣵⣵⡵⠷⢞⢃⣠⣼⣿⣿⣿⣿⣿⣿⣿⣿⣿⡿⢟⢕⢕⢕⢕⢕⢕⢕⢕⢕⢕⢕⢕⢱⣧⢇⢕⢕⢕⢁⢕⢕⢕⢕⢕⣸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⢁⢕⢕⢕⢕⢕⢕⠕⢸⠕⠀⠀⠀⠀⠀⣸⣿⣿⢕⢕⢕⣿⣿⣿⣿⣿⣿⣿⡿⣱⣾⣿⣿⣿⡿⢟⢕⢕⢕⢕⠁⢕⢕⢕⢕⢕⢕⢕⢕⢔⢕⢕⢕⢐⣿⣿⡕⢕⢕⢕⢕⢕⢕⢜⢽⣇⢕⢕⢑⢕⢕⢕⢕⢕⢕⢕⢕⢕⢕⢕⢕⢝⢻⣿⣿⣿⣿⣿⣿⣿⣿⣿⣿⣿⣿⣿⣿⣷⣷⣥⣵⣑⣵⣵⣵⣕⣱⣵⣾⣿⣿⣿⣿⣿⣿⣿⣿⣿⢿⢏⢕⢕⢕⢅⢕⢕⢕⢕⢕⢕⢕⢕⢕⢕⢕⣼⢸⢕⢕⢕⢕⢕⢕⢕⢕⢕⠑⡇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⢜⠀⠀⠀⠀⠀⢔⣿⡟⣿⢕⢕⢕⣿⣿⣿⣿⣿⣿⢏⣵⣿⣿⣿⡿⢏⢕⢕⢕⢕⢕⢕⢄⢕⢕⢕⢕⠔⢕⢕⢕⢕⢕⢕⠕⢕⢜⣿⣷⢕⢕⢕⢕⢕⢕⢕⢕⢻⣧⡕⢕⠕⢕⢕⢕⢕⢕⢕⢕⢕⢕⢕⢕⢕⢕⢕⢜⢟⢿⣿⣿⣿⣿⣿⣿⣿⣿⣿⣿⣿⣿⣿⣿⣿⣿⣿⣿⣿⣿⣿⣿⣿⣿⣿⣿⣿⢿⢟⢝⢕⢕⢕⢕⢕⢕⢕⢕⢕⢕⢕⢕⢕⢕⢕⢕⢕⢕⡏⢜⢕⢕⢕⢕⢕⢕⢕⢕⢕⢀⢕⣿⣿⡇⢕⢕⢸⣿⣿⣿⢕⢕⢕⢕⢕⢕⢿⢿⢿⢿⢿⢿⢿⢿⣿⣿⢕⢕⢕⢕⢕⢕⢕⢕⢕⢕⢕⢕⢕⢕⢕⢕⢕⢕⢕⢕⢔⢕⢅⢑⠕⢕⢕⢕⢕⢕⢕⢕⢕⢕⢕⢕⢕⢕⢕⢕⢕⢕⢕⢕⢕⢕⢕⢕⢕⢕⢕⢕⢕⠀</a:t>
            </a:r>
            <a:br/>
            <a:r>
              <a:t>⣿⣿⣿⣿⣿⣿⣿⣿⣿⣿⣿⣿⣿⡇⢕⠕⠑⢕⢕⢕⢕⠀⢕⠀⠀⠀⠀⠀⣼⣿⣷⢳⡇⡕⢕⣿⣿⣿⣿⡟⢱⣾⣿⣿⡿⢏⢕⢕⢕⢕⢕⢕⢕⢕⠁⢕⢕⢕⢕⢕⢕⢕⢕⠕⢑⢔⢕⢕⢜⠜⢿⣇⢕⢕⢕⢕⢕⢕⢕⢕⢜⢳⣕⢕⠕⢕⢕⢕⠑⠁⢔⢕⢕⢕⢕⢕⢕⢕⢕⢕⢕⢕⢝⢟⢿⣿⣿⣿⣿⣿⣿⣿⣿⣿⣿⣿⣿⣿⣿⣿⣿⣿⣿⣿⢿⢟⢝⢕⢕⢕⢕⢕⢕⢕⢕⢕⢔⢕⢕⢕⢕⢕⢕⢕⢕⢕⢕⢕⢱⢇⢇⢕⢕⢕⢕⢄⢕⠀⢕⢕⢕⢕⣿⣿⡇⢕⢕⢸⣿⣿⣿⢕⢕⢕⢕⢕⢕⢕⢕⢕⢕⢕⢕⢕⢸⣿⣿⢕⢕⢕⢕⢕⢕⢕⢕⢕⢕⢕⢕⢕⢕⢕⢕⢕⢕⢕⢕⢕⢕⢕⢕⢕⢔⢕⢕⢕⢕⢕⢕⢕⢕⢕⢕⢕⢕⢕⢕⢕⢕⢕⢕⢕⢕⢕⢕⢕⢕⢕⢕⢕⠀</a:t>
            </a:r>
            <a:br/>
            <a:r>
              <a:t>⣿⣿⣿⣿⣿⣿⣿⣿⣿⣿⣿⣿⣿⠕⠕⠀⠀⠀⠀⠑⠐⠀⠀⠀⠀⠀⠀⢰⣿⣿⣿⣧⢗⡕⢕⣿⣿⣿⠏⣵⣿⣿⡿⢏⢕⢕⢕⢕⢕⢕⢕⢕⢕⢕⢅⢕⢕⢕⠕⢕⢕⠕⢅⢕⢕⢕⢕⢕⢕⢕⢺⣿⡕⢕⢕⢕⢕⢕⢕⢕⢕⢕⢌⢣⡕⠑⠁⠀⠀⢕⢕⢕⢕⢕⢕⢕⢕⢕⢕⢕⢕⢕⢕⢕⢕⢕⢝⢟⢻⣿⣿⣿⣿⣿⣿⣿⣿⣿⣿⣿⢿⢟⢝⢕⢕⢕⢕⢕⢕⢕⢕⢕⢕⢕⢕⠕⢕⢕⢕⢕⢕⢕⢕⢕⢕⢕⢕⢕⢸⢕⡕⢕⢕⢕⢕⢕⠃⢕⠑⢕⢕⢱⣿⣿⡇⢕⢕⢸⣿⣿⣿⢕⢕⢕⢕⢕⢕⢕⢕⢕⢕⢕⢕⢕⢸⣿⣿⢕⢕⢕⢕⢕⢕⢕⢕⢕⢕⢕⢕⢕⢕⢕⢕⢕⢕⢕⢕⢕⢕⢕⢕⢕⢕⢕⢕⢔⢅⠕⢕⢕⢕⢕⢕⢕⢕⢕⢕⢕⢕⢕⢕⢕⢕⢕⢕⢕⢕⢕⢕⢕⠀</a:t>
            </a:r>
            <a:br/>
            <a:r>
              <a:t>⣿⣿⣿⣿⣿⣿⣿⣿⣿⣿⡿⢏⢕⢕⠀⠀⠀⠀⠀⠀⠀⠀⠀⠀⠀⠀⢀⣾⣿⣿⣿⣿⣎⢷⡕⢿⡿⣱⣾⣿⣿⢏⢕⢕⢕⢕⢕⢕⢕⢕⢕⢕⢕⢕⠀⢕⢕⢕⢄⢑⢔⢕⢕⢕⢕⢕⢕⢕⢕⢕⢕⢙⣷⡕⢕⢕⢕⢕⢕⢕⢕⠁⠁⠀⠘⠣⡀⠀⢕⢕⢕⢕⢕⢕⢕⢕⢕⢕⢕⢕⢕⢕⢕⢕⢕⢕⢕⢕⢕⢕⢜⢝⢟⠿⣿⡿⠟⠋⠙⠕⢕⢕⢕⢕⢕⢕⢕⢕⢕⢕⢕⢕⢕⢕⢕⢕⢕⢕⢕⢕⢕⢕⢕⢕⢕⢕⢕⢕⡇⢸⡇⢕⢕⢕⢕⢕⢕⠕⢕⢕⢕⢸⣿⣿⡇⢕⢕⢸⣿⣿⣿⢕⢕⢕⢕⢕⢕⢕⣾⣿⢕⢕⢕⢕⢸⣿⣿⢕⢕⢕⢕⢕⢕⢕⢕⢕⢕⢕⢕⢕⢕⢕⢕⠑⠀⠁⠑⠕⢕⢕⢕⢕⢕⢕⢕⢕⢕⢕⠁⢕⢕⢕⢕⢕⢕⢕⢕⢕⢕⢕⢕⢕⢕⢕⢕⢕⢕⢕⢕⢕⠀</a:t>
            </a:r>
            <a:br/>
            <a:r>
              <a:t>⣿⣿⣿⣿⣿⣿⣿⣿⣿⢟⡕⢕⢕⢕⠀⠀⠀⠀⠀⠀⠀⠀⠀⠀⠀⠀⣸⣿⣿⣿⣿⣿⣿⣎⢣⢜⣵⣿⣿⡿⢇⢕⢕⢕⢕⢕⢕⢕⢕⢕⢕⢕⢕⢕⢔⢕⢕⠕⢔⢕⢕⢕⢕⢕⢕⢕⢕⢕⢕⢕⢕⢕⢜⢳⡕⢕⢕⢱⣔⢕⢕⢔⠀⠀⠀⠀⠈⠕⢕⢕⢕⢕⢕⢕⢕⢕⢕⢕⢕⢕⢕⢕⢕⢕⢕⢕⢕⢕⢕⢕⢕⢕⡷⠁⠁⠀⠀⠀⠀⠀⠁⠑⢕⢕⢕⢕⢕⢕⢕⢕⢕⢕⢕⢕⢕⢕⢕⢕⢕⢕⢕⢕⢕⢕⠕⡕⢕⢱⢕⣿⢕⢕⢕⢕⢕⢕⢕⢄⠕⠁⢕⢸⣿⣿⡇⢕⢕⢸⣿⣿⣿⢕⢕⢕⢕⢕⢕⢕⢹⣿⡕⢕⢕⢕⢸⣿⣿⢕⢕⢕⢕⢕⢕⢕⢕⢕⢕⢕⢕⢕⢕⢕⠑⠀⠀⠀⠀⢄⢕⢕⢕⢕⢜⢕⢕⢕⢕⢑⢕⢕⢕⢕⢕⢕⢕⢕⢕⢕⢕⢕⢕⢕⢕⢕⢕⢕⢕⢕⢕⢕⠀</a:t>
            </a:r>
            <a:br/>
            <a:r>
              <a:t>⣿⣿⣿⣿⣿⣿⣿⡟⣱⣾⡇⢕⢕⢕⢔⠀⠀⠀⠀⠀⠀⠀⠀⠀⠀⢰⣿⣿⣿⣿⣿⣿⣿⡿⢱⣾⣿⣿⢟⢕⢕⢕⢕⢕⢕⢕⢕⢕⢕⢕⢕⢕⢕⢕⢕⠁⢕⢄⢕⢕⢕⢕⢕⢕⢕⢕⢕⢕⢕⢕⢕⢄⢕⢜⢳⡕⢕⢕⠺⡇⢕⢕⠀⠀⠀⠀⠀⢕⢕⢕⢕⢕⢕⢕⢕⢕⢕⢕⢕⢕⢕⢕⢕⢕⢕⢕⢕⢕⢕⣑⣵⣿⡇⢔⠀⠀⠀⠀⠀⠀⠀⠀⠀⠁⠕⢕⢕⢕⢕⢕⢕⢕⢕⢕⢕⢕⢕⢕⢕⢕⢕⢕⢕⠕⢼⡕⢕⢕⣸⣿⢕⢕⢕⢕⢕⢕⢕⢕⢁⢕⢕⢸⣿⣿⡇⢕⢕⢸⣿⣿⣿⢕⢕⢕⢕⢕⢕⢕⢸⣿⡇⢕⢕⢕⢸⣿⣿⢕⢕⢕⢕⢕⢕⢕⢕⢕⢕⢕⢕⢕⢕⠁⠀⠀⠀⠀⠀⢕⢕⢕⢕⢔⠕⠑⠕⠑⢔⢕⢕⢕⢕⢕⢕⢕⢕⢕⢕⢕⢕⢕⢕⢕⢕⢕⢕⢕⢕⢕⢕⢕⠀</a:t>
            </a:r>
            <a:br/>
            <a:r>
              <a:t>⣿⣿⣿⣿⣿⣿⢫⣾⣿⣿⡇⢕⢕⢕⢕⠀⠀⠀⠀⠀⠀⠀⠀⠀⠀⣼⣿⣿⣿⣿⣿⣿⡟⣱⣿⣿⡿⢇⢕⢕⢕⢕⢕⢕⢕⢕⢕⢕⢕⢕⢕⢕⢕⢕⢕⢕⢕⢕⢕⢕⢕⢕⢕⢕⢕⢕⢕⢕⢕⢕⢕⢕⠕⢕⢕⢝⡕⢕⢜⣷⢕⢕⠀⠀⠀⠀⠀⢕⢕⢕⢕⢕⢕⢕⢕⢕⢕⢕⢕⠕⣵⣵⣷⣾⣾⣿⣿⣿⣿⣿⣿⣿⢕⢕⠀⠀⠀⠀⠀⠀⠀⠀⠀⠀⠀⢕⢕⢕⢕⢕⢕⢕⢕⢕⢕⢜⢕⢕⢕⢕⢕⢕⢕⢕⢆⢕⢕⢕⣿⢇⢕⢕⢕⢕⢕⢕⢕⢕⠀⠀⢕⢸⣿⣿⡇⢕⢕⢸⣿⣿⣿⢕⢕⢕⢕⢕⢕⢕⢔⣿⣷⢕⢕⢕⢸⣿⣿⢕⢕⢕⢕⢕⢕⢕⢕⢕⢕⢕⢕⠕⠀⠀⠀⠀⠀⠀⠀⠕⢕⢑⢕⠑⠀⠀⢀⢕⢕⢕⢕⢕⢕⢕⢕⢕⢕⢕⢕⢕⢕⢕⢕⢕⢕⢕⢕⢕⢕⢕⢕⢕⠀</a:t>
            </a:r>
            <a:br/>
            <a:r>
              <a:t>⣿⣿⣿⣿⣿⢏⣿⣿⣿⣿⣷⢕⢕⢕⢕⢕⠀⠀⠀⠀⠀⠀⠀⠀⢱⣿⣿⣿⣿⣿⣿⡟⣱⣿⣿⢟⢕⢕⢕⢕⢕⢕⢕⢕⢕⢕⢕⢕⢕⢕⢕⢕⠁⢄⢕⢕⢅⢕⠑⢕⢕⢕⢕⢕⢕⢕⢕⢕⢕⢕⢕⢕⠅⢕⡵⢕⢜⢕⢕⢌⡇⢕⠀⠀⠀⠀⠀⢕⢕⢕⢕⢕⢕⢕⢕⢕⢕⢕⢱⣿⣿⣿⣿⣿⣿⣿⣿⣿⣿⣿⣿⡟⢕⢕⠀⠀⠀⠀⠀⠀⠀⠀⠀⠀⠀⠀⢕⢕⢕⢕⢕⢕⢕⢕⢕⢕⢇⢕⢕⢕⢕⢕⢕⢑⠕⢕⢕⣾⡟⢕⢕⢕⢕⢕⢕⢕⢕⢕⠑⢔⢕⢸⣿⣿⡇⢕⢕⢸⣿⣿⣿⢕⢕⢕⢕⢕⢕⢕⢕⢿⢿⢕⢕⢕⢸⣿⣿⢕⢕⢕⢕⢕⢕⢕⢕⢕⢕⢕⠕⠀⠀⠀⠀⠀⠀⠀⠀⠀⠀⠁⠀⠀⠀⢄⢕⢕⢕⢕⢕⢕⢕⢕⢕⢕⢕⢕⢕⢕⢕⢕⢕⢕⢕⢕⢕⢕⢕⢕⢕⢕⠀</a:t>
            </a:r>
            <a:br/>
            <a:r>
              <a:t>⣿⣿⣿⣿⢏⣾⣿⣿⣿⣿⣿⡕⢕⢕⢕⢕⢀⠀⠀⠀⠀⠀⠀⢄⣿⣿⣿⣿⣿⣿⢏⣼⣿⡿⢏⢕⢕⢕⢕⢕⢕⢕⢕⢕⢕⢕⢕⢕⢕⣕⣱⣴⣶⣷⣿⣿⣷⡅⢔⢨⡇⢕⢕⢕⢕⢕⢕⢕⢕⢕⢕⢕⢕⣹⣧⢕⢱⡔⢕⢕⢕⢕⢕⠀⠀⠀⠀⢕⢕⢕⢕⢕⢕⢕⢕⢕⢕⣵⣿⣿⣿⣿⣿⣿⣿⣿⣿⣿⣿⣿⣿⢇⢕⢕⢀⠀⠀⠀⠀⠀⠀⠀⠀⠀⠀⠀⠀⢕⢕⢕⢕⢕⢕⢕⢕⢕⢜⢕⢕⢕⢕⢕⢕⢕⢑⢕⢱⡿⢕⢕⢕⢕⢕⢕⢕⢕⢕⢕⠀⢕⢕⢸⣿⣿⡇⢕⢕⢸⣿⣿⣿⢕⢕⢕⢕⢥⣷⣷⣿⣿⣿⣿⣷⣷⣮⣽⣝⡕⢕⢕⢕⢕⢕⢕⢕⢕⢕⠑⠀⠀⠀⠀⢀⢀⢀⢀⠀⠀⠀⠀⠀⠀⢄⢕⢕⢕⢕⢕⢕⢕⢕⢕⢕⢕⢕⢕⢕⢕⢕⢕⢕⢕⢕⢕⢕⢕⢕⢕⢕⢕⠀</a:t>
            </a:r>
            <a:br/>
            <a:r>
              <a:t>⣿⣿⣿⡏⣾⣿⣿⣿⣿⣿⣿⡇⢕⢕⢕⢕⢕⠀⠀⠀⠀⠀⢀⣼⣿⣿⣿⣿⣿⢏⣾⣿⡟⢕⢕⢕⢕⢕⢕⢕⢕⢕⢕⢕⢕⢕⢕⣵⣾⣿⣿⣿⣿⣿⣿⣿⣿⣿⣔⢅⠑⢕⢕⢕⢕⢕⢕⢕⢕⢕⢕⢕⣿⣿⣿⢕⢸⣷⣧⡕⢕⢕⢕⠀⠀⠀⠀⢕⢕⢕⢕⢕⢕⢕⢕⢡⣿⣿⣿⣿⣿⣿⣿⣿⣿⣿⣿⣿⣿⣿⣿⢕⢕⢕⢕⠀⠀⠀⠀⠀⠀⠀⠀⠀⠀⠀⠀⢕⢕⢕⢕⢕⢕⢕⢕⢕⢕⢕⢕⢕⢕⢕⢕⢕⢜⢕⢸⢇⢕⢕⢕⢕⢕⢕⢕⢕⢕⢕⡄⢕⢕⢸⣿⣿⠇⠕⢕⢸⢿⠿⠟⠕⢕⢕⢕⢕⢕⢕⢝⢝⢻⢿⣿⣿⣿⣿⣿⣿⣷⣕⡕⢕⢕⢕⢕⢕⠁⠀⠀⠀⠀⠀⠁⢕⢕⢕⢀⠀⠀⠀⠀⢔⢕⢕⢕⢕⢕⢕⢕⢕⢕⢕⢕⢕⢕⢕⢕⢕⢕⢕⢕⢕⢕⢕⢕⢕⢕⢕⢕⢕⠀</a:t>
            </a:r>
            <a:br/>
            <a:r>
              <a:t>⣿⣿⣿⡇⣿⣿⣿⣿⣿⣿⣿⣿⢕⢕⢕⢕⢕⢄⠀⠀⠀⢄⣾⣿⣿⣿⣿⣿⢏⣾⣿⢏⢕⢕⢕⢕⢕⢕⢕⢕⢕⢕⢕⢕⣱⣷⣿⣿⣿⣿⣿⣿⣿⣿⣿⣿⣿⣿⣿⣧⡅⢱⢕⢕⢕⢕⢕⢕⢕⢕⢕⢕⢸⣿⣿⡇⢕⣿⣿⣿⣧⡕⢕⢀⠀⠀⠀⢕⢕⢕⢕⢕⢕⢑⣴⣿⣿⣿⣿⣿⣿⣿⣿⣿⣿⣿⣿⣿⣿⣿⡿⢕⢕⢕⢕⠀⠀⠀⠀⠀⠀⠀⠀⠀⠀⠀⠀⠁⢕⢕⢕⢕⢕⢕⢕⢕⢕⢕⢕⢕⢕⢕⢕⢕⠕⠁⠀⠀⠀⠀⠁⠁⢕⢕⢕⢕⢕⡱⠇⢑⢅⢌⢕⢔⢕⢕⢕⢕⢕⢕⢑⢔⢕⢕⢕⢕⢕⢕⢕⢕⢕⢕⢜⢝⢻⢿⣿⣿⣿⣿⣿⣷⣕⡕⢕⢀⠀⠀⠀⠀⠀⠀⠀⠑⠑⠁⠁⠀⠀⢀⢕⢕⢕⢕⢕⢕⢕⢕⢕⢕⢕⢕⢕⢕⢕⢕⢕⢕⢕⢕⢕⢕⢕⢕⢕⢕⢕⢕⢕⢕⠀</a:t>
            </a:r>
            <a:br/>
            <a:r>
              <a:t>⣿⣿⣿⡇⣿⣿⣿⣿⣿⣿⣿⣿⢕⢕⢕⢕⢕⢕⢕⢄⢰⣿⣿⣿⣿⣿⣿⠏⣾⣿⢇⢕⢕⢕⢕⢕⢕⢕⢕⢕⢕⢕⢕⣼⣿⣿⣿⣿⣿⣿⣿⣿⣿⣿⣿⣿⣿⣿⣿⣿⣿⡕⢕⢕⢕⢕⢕⢕⢕⢕⢕⢕⢸⣿⣿⡇⢕⢹⣿⣿⣷⣯⡇⢕⢄⠀⠀⢕⢕⢕⢕⢕⢕⣸⣿⣿⣿⣿⣿⣿⣿⣿⣿⣿⣿⣿⣿⣿⣿⡿⢕⢕⢕⢕⢕⠀⠀⠀⠀⠀⠀⠀⠀⠀⠀⠀⠀⠀⢕⢕⢕⢕⢕⢕⢕⢕⢕⢕⢕⢕⠕⠕⢕⠀⠄⢕⢕⢕⢕⢕⠀⠀⠅⢕⢑⢕⢕⢳⢑⢕⢕⢕⢕⢕⢕⢕⢕⢕⢕⢕⢕⢕⢕⢕⢕⢕⢕⢕⢕⢕⢕⢕⢕⢕⢕⢕⢜⢟⢿⣿⣿⣿⣿⣿⣷⣅⡀⠀⠀⠀⠀⠀⠀⠀⠀⠀⠀⠀⢄⢕⢕⢕⢕⢕⢕⢕⢕⢕⢕⢕⢕⢕⢕⢕⢕⢕⢕⢕⢕⢕⢕⢕⢕⢕⢕⢕⢕⢕⢕⢕⠀</a:t>
            </a:r>
            <a:br/>
            <a:r>
              <a:t>⣿⣿⣿⡇⢿⣿⣿⣿⣿⣿⣿⣿⢕⢕⢕⢕⢕⢕⢕⢕⢻⣿⣿⣿⣿⣿⢏⢾⣿⢇⢕⢕⢕⢕⢕⢕⢕⢕⢕⢕⢕⢕⣾⣿⣿⣿⣿⣿⣿⣿⣿⣿⣿⣿⣿⣿⣿⣿⣿⣿⣿⡇⢕⢕⢕⢕⢕⢕⢕⢕⢕⢕⢸⣿⣿⣧⢕⢜⣿⣿⣿⣿⢾⢕⢄⠀⠀⠁⢕⢕⢕⢕⢠⣿⣿⣿⣿⣿⣿⣿⣿⣿⣿⣿⣿⣿⣿⣿⣿⢇⢕⢕⢕⢕⢕⠀⠀⠀⠀⠀⠀⠀⠀⠀⠀⠀⠀⠀⢕⢕⢕⢕⢕⢕⢕⢕⢕⢕⠑⠀⢀⢀⠀⠀⠀⠑⠑⠕⠑⠀⠀⣀⠀⠀⢕⢕⢕⢕⢇⠑⢕⢕⢕⢕⢕⢕⢕⢕⢕⢕⢕⢕⢕⢕⢕⢕⢕⢕⢕⢕⢕⢕⢕⢕⢕⢕⢕⢕⢕⢜⢝⢿⣿⣿⣿⣿⣿⣷⣔⢕⢕⢕⠀⠀⠀⠀⠀⢔⢕⢕⢕⢕⢕⢕⢕⢕⢕⢕⢕⢕⢕⢕⢕⢕⢕⢕⢕⢕⢕⢕⢕⢕⢕⢕⢕⢕⢕⢕⢕⢕⠀</a:t>
            </a:r>
            <a:br/>
            <a:r>
              <a:t>⣿⣿⣿⣧⢸⣿⣿⣿⣿⣿⣿⣿⡕⢕⢕⢕⢕⢕⢕⢕⢜⢿⣿⣿⣿⢏⣾⣿⢇⢕⢕⢕⢕⢕⢕⢕⢕⢕⢕⢕⢱⣾⣿⣿⣿⣿⣿⣿⣿⣿⣿⣿⣿⣿⣿⣿⣿⣿⣿⣿⣿⡇⢕⢕⢕⢕⢕⢕⢕⢕⢕⢕⢸⣿⣿⣿⢕⢕⢹⣿⣿⣿⢎⠧⢕⠀⠀⠀⢑⢕⢕⢆⣸⣿⣿⣿⣿⣿⣿⣿⣿⣿⣿⣿⣿⣿⣿⣿⠟⢕⢕⢕⢕⢕⠁⠀⠀⠀⠀⠀⠀⠀⠀⠀⠀⠀⠀⠀⠁⢕⢕⢕⢕⢕⢕⢕⢕⢕⠀⠀⢕⢕⣕⡐⠄⠀⠀⠀⢄⣴⣾⣿⠀⠀⢕⢕⢕⢕⢜⣇⠕⢕⢕⢕⢕⢕⢕⢕⢕⢕⢕⢕⢕⢕⢕⢕⠑⠁⠕⢕⢕⢕⢕⢕⢕⢕⢕⢕⢕⢕⢕⢕⢜⢛⢿⣿⣿⣿⣿⣷⣧⡕⠄⠀⠀⢀⢕⢕⢕⢕⢕⢕⢕⢕⢕⢕⢕⢕⢕⢕⢕⢕⢕⢕⢕⢕⢕⢕⢕⢕⢕⢕⢕⢕⢕⢕⢕⢕⢕⢕⠀</a:t>
            </a:r>
            <a:br/>
            <a:r>
              <a:t>⠝⣿⣿⣿⢸⣿⣿⣿⣿⣿⣿⣿⡇⢕⢕⢕⢕⠑⠀⠀⠀⠀⠀⠀⠁⠈⠙⠋⠕⢕⢕⢕⢕⢕⢕⢕⢕⢕⢕⢱⣿⣿⣿⣿⣿⣿⣿⣿⣿⣿⣿⣿⣿⣿⣿⣿⣿⣿⣿⣿⣿⡧⢕⢕⢕⢕⢕⢕⢕⢕⢕⢕⢕⣿⣿⣿⡕⢕⢕⢿⣿⣿⢳⠙⠕⢕⠀⠀⠕⠕⢱⣻⣿⣿⣿⣿⣿⣿⣿⣿⣿⣿⣿⣿⣿⣿⣿⣏⠗⢕⠕⠑⡕⢱⠀⠀⠀⠀⠀⠀⠀⠀⠀⠀⠀⠀⠀⠀⠀⢕⢕⢕⢕⢕⢕⢕⢕⢕⠀⠀⢕⣱⡟⠊⠀⢀⢀⠀⠀⠝⢿⣿⠀⠀⣇⢕⢕⢕⢕⢜⡔⢕⢕⢕⢕⢕⢕⢕⢕⢕⢕⢕⢕⠕⠑⠁⠀⠀⠀⠁⠑⢕⢕⢕⢕⢕⢕⢕⢕⢕⢕⢕⢕⢕⢕⢝⢻⣿⣿⣿⣿⣿⣦⡀⢄⢕⢕⢕⢕⢕⢕⢕⢕⢕⢕⢕⢕⢕⢕⢕⢕⢕⢕⢕⢕⢕⢕⢕⢕⢕⢕⢕⢕⢕⢕⢕⢕⢕⢕⢕⠀</a:t>
            </a:r>
            <a:br/>
            <a:r>
              <a:t>⠀⠘⢿⣿⡜⣿⣿⣿⣿⣿⣿⣿⡇⢕⢕⢕⠁⠀⠀⠀⠀⠀⠀⠀⠀⠀⠀⠀⠀⠀⠁⠑⠕⢕⢕⢕⢕⢕⢱⣿⣿⣿⣿⣿⣿⣿⣿⣿⣿⣿⣿⣿⣿⣿⣿⣿⣿⣿⣿⣿⣿⣷⢕⢕⢕⢕⢕⢕⢕⢕⢕⢕⠑⢹⣿⣿⡇⢕⢕⢜⣿⣿⡆⠀⠲⠕⢀⠀⠀⢰⣯⣿⣿⣿⣿⣿⣿⣿⣿⣿⣿⣿⣿⣿⣿⣿⣿⣿⣿⣿⣿⣶⣾⡇⠀⠀⠀⠀⠀⠀⠀⠀⠀⠀⠀⠀⠀⠀⠀⢕⢕⢕⢕⢕⢕⢕⢕⢕⢄⠀⠑⠘⠀⠀⠀⢕⢕⢕⢄⠀⠁⠛⠀⢀⣿⢕⢕⢕⢕⢕⢹⡔⢕⢕⢕⢕⢕⢕⠕⠑⠁⠁⠀⠀⠀⠀⠀⠀⠀⠀⢄⢕⢕⢕⢕⢕⢕⢕⢕⢕⢕⢕⢕⢕⢕⢕⢕⢜⢻⣿⣿⣿⣿⣿⣷⣕⢕⢕⢕⢕⢕⢕⢕⢕⢕⢕⢕⢕⢕⢕⢕⢕⢕⢕⢕⢕⢕⢕⢕⢕⢕⢕⢕⢕⢕⢕⢕⢕⢕⢕⠀</a:t>
            </a:r>
            <a:br/>
            <a:r>
              <a:t>⠀⠀⠀⢻⣷⡹⣿⣿⣿⣿⣿⡿⢕⢕⢕⢕⠀⠀⠀⠀⠀⠀⠀⠀⠀⠀⠀⠀⠀⠀⠀⠀⠀⠀⠁⠑⠕⢕⣾⣿⣿⣿⣿⣿⣿⣿⣿⣿⣿⣿⣿⣿⣿⣿⣿⣿⣿⣿⡏⢸⣿⣿⣧⢕⢕⢕⢕⢕⢕⢕⢕⢕⠀⢜⣿⣿⣿⢕⢕⡕⢜⣿⣷⢕⠎⠜⢕⠀⠀⠘⣿⣿⣿⣿⣿⣿⣿⣿⣿⣿⣿⣿⣿⣿⣿⣿⣿⣿⣿⣿⣿⣿⣿⠁⠀⠀⠀⠀⠀⠀⠀⠀⠀⠀⠀⠀⠀⠀⠀⠁⢕⢕⢕⢕⢕⢕⢕⢕⢕⢔⣤⡔⢔⠀⠕⢕⢕⢕⢕⢄⠔⣄⣱⣼⣿⡇⢕⢕⢕⢕⢕⢸⡔⠑⠑⠁⠁⠀⠀⠀⠀⠀⠀⠀⠀⠀⠀⠀⠀⢄⢕⢕⢕⢕⢸⣗⢕⢕⢕⢕⢕⢕⢕⢕⢕⢕⢕⢕⢕⢜⢻⣿⣿⣿⣿⣿⣧⡕⢕⢕⢕⢕⢕⢕⢕⢕⢕⢕⢕⢕⢕⢕⢕⢕⢕⢕⢕⢕⢕⢕⢕⢕⢕⢕⢕⢕⢕⢕⢕⢕⠀</a:t>
            </a:r>
            <a:br/>
            <a:r>
              <a:t>⠀⠀⠀⠀⠹⠃⠘⢻⢿⢿⢏⢕⢕⢕⢕⢕⠁⠀⠀⠀⠀⠀⠀⠀⠀⠀⠀⠀⠀⠀⠀⠀⠀⠀⠀⠀⠀⠀⠈⠙⠻⢿⣿⣿⣿⣿⣿⣿⣿⣿⣿⣿⣿⣿⣿⣿⣿⣿⡇⢸⣿⣿⣿⡇⢕⢕⢕⢕⢕⢕⢕⢕⠀⠁⢻⣿⢿⡇⢕⢷⡕⢜⢿⡆⢇⠜⢱⡕⠀⠀⢹⣿⣿⣿⣿⣿⣿⣿⣿⣿⣿⣿⣿⣿⣿⣿⣿⣿⣿⣿⣿⡟⠕⠀⠀⠀⠀⠀⠀⠀⠀⠀⠀⠀⠀⠀⠀⠀⠀⠀⢕⢕⢕⢕⢕⢕⢕⢕⢕⢕⡿⢕⢕⢀⠀⠁⠑⠕⠁⠀⠀⣿⣿⣿⣿⣧⢕⢕⢕⢕⢕⢕⢹⡄⠀⠀⠀⠀⠀⠀⠀⠀⠀⠀⠀⠀⢀⢄⢔⢕⢕⢕⢕⢕⢸⠏⠀⠀⠁⠕⢕⢕⢕⢕⢕⢕⢕⢕⢕⢕⢕⢝⢿⣿⣿⣿⣿⣿⢕⢕⢕⢕⢕⢕⢕⢕⢕⢕⢕⢕⢕⢕⢕⢕⢕⢕⢕⢕⢕⢕⢕⢕⢕⢕⢕⢕⢕⢕⢕⢕⠀</a:t>
            </a:r>
            <a:br/>
            <a:r>
              <a:t>⠀⠀⠀⠀⠀⠀⠀⠁⢕⢔⢕⢕⢕⢕⢕⢕⠀⠀⠀⠀⠀⠀⠀⠀⠀⠀⠀⠀⠀⠀⠀⠀⠀⠀⠀⠀⠀⠀⠀⠀⠀⠀⠈⠙⠿⣿⣿⣿⣿⣿⣿⣿⣿⣿⣿⣿⣿⣿⣇⣿⣿⣿⣿⣧⢕⢕⢕⢕⢕⢕⢕⠑⠀⠀⢜⣿⡝⣿⢕⢜⣿⡕⢜⢿⡕⢔⢐⢅⢔⠀⠀⢛⢿⣿⣿⣿⣿⣿⣿⣿⣿⣿⣿⣿⣿⣿⣿⣿⣿⣿⢫⢕⠀⠀⠀⠀⠀⠀⠀⠀⠀⠀⠀⠀⠀⠀⠀⠀⠀⠀⠑⢕⢕⢕⢕⢕⢕⢕⢕⣿⡇⢕⢕⢕⢕⢔⢔⣴⡄⢠⣴⢻⣿⣿⣿⣿⢕⢕⢕⢕⢕⢕⢜⢿⡄⠀⠀⠀⠀⠀⠀⢀⢄⢄⢔⢕⢕⢕⢕⢕⢕⢕⢕⢕⠑⠀⠀⠀⠀⠀⠀⠑⢕⢕⢕⢕⢕⢕⢕⢕⢕⢕⢜⢻⣿⣿⣿⢇⢕⢕⢕⢕⢕⢕⢕⢕⢕⢕⢕⢕⢕⢕⢕⢕⢕⢕⢕⢕⢕⢕⢕⢕⢕⢕⢕⢕⢕⢕⢕⢕⠀</a:t>
            </a:r>
            <a:br/>
            <a:r>
              <a:t>⢕⠀⢀⢄⢕⢕⢀⠀⠀⠁⠑⠕⢕⢕⠕⠁⠀⠀⠀⠀⠀⠀⠀⠀⠀⠀⠀⠀⠀⠀⠀⠀⠀⠀⠀⠀⠀⠀⠀⠀⠀⠀⠀⠀⠀⠁⠙⠻⢿⣿⣿⣿⣿⣿⣿⣿⣿⣿⣿⣿⣿⣿⣿⣿⡇⢕⢕⢕⢕⢕⢕⠀⠀⠀⠀⢹⣧⢻⡇⢕⢹⣿⣕⢜⣷⡕⢅⠔⢕⢄⠀⠑⢔⢻⣿⣿⣿⣿⣿⣿⣿⣿⣿⣿⣿⣿⣿⣿⣿⡿⡧⠃⠀⠀⠀⠀⠀⠀⠀⠀⠀⠀⠀⠀⠀⠀⠀⠀⠀⠀⠁⢕⢕⢕⢕⢕⢕⢕⢸⣿⢇⢕⢕⢕⢕⢕⢕⢹⣧⢕⣿⡜⣿⣿⣿⣿⡇⢕⢕⢕⢕⢕⢕⢕⢳⡄⢄⢔⢔⢜⢟⢕⢕⢕⢕⢕⢕⢕⢕⢕⢕⢕⢕⠁⠀⠀⠀⠀⠀⠕⢕⢕⢕⠁⠕⢕⢕⢕⢕⢕⠕⠑⠁⠑⠻⡿⢏⢕⢕⢕⢕⢕⢕⢕⢕⢕⢕⢕⢕⢕⢕⢕⢕⢕⢕⢕⢕⢕⢕⢕⢕⢕⢕⢕⢕⢕⢕⢕⢕⢕⠀</a:t>
            </a:r>
            <a:br/>
            <a:r>
              <a:t>⠁⠀⢕⢕⢕⢕⢕⢄⠀⠀⠀⠀⠁⠁⠀⠀⠀⠀⠀⠀⠀⠀⠀⠀⠀⠀⠀⠀⠀⠀⠀⠀⠀⠀⠀⠀⠀⠀⠀⠀⠀⠀⠀⠀⠀⠀⠀⠀⠀⠙⠛⢿⣿⣿⣿⣿⣿⣿⣿⣿⣿⣿⣿⣿⣧⢕⢕⢕⢕⢕⢕⠀⠀⠀⠀⠕⢿⢜⣿⢕⢜⢻⣿⣧⢜⣧⢕⢕⡕⢗⢀⠀⢕⣽⣿⣿⣿⣿⣿⣿⣿⣿⣿⣿⣿⣿⣿⣿⣿⡗⢕⠀⠀⠀⠀⠀⠀⠀⠀⠀⠀⠀⠀⠀⠀⠀⠀⠀⠀⠀⠀⢕⢕⢕⢕⢕⢕⢥⡟⢕⢕⢕⡅⢕⢕⢕⢕⢕⢻⣇⢿⡇⣿⣿⣿⣿⡇⢕⢕⢕⢕⢕⢕⢕⢕⢱⡅⢕⢕⢕⢕⢕⢕⢕⢕⢕⢕⢕⢕⢕⢕⠑⠀⠀⠀⠀⠀⠀⠀⠀⠑⠑⠑⠀⠀⠑⢕⢕⠁⠀⠀⠀⠀⠀⠀⠁⠑⢕⢕⢕⢕⢕⢕⢕⢕⢕⢕⢕⢕⢕⢕⢕⢕⢕⢕⢕⢕⢕⢕⢕⢕⢕⢕⢕⢕⢕⢕⢕⢕⢕⠀</a:t>
            </a:r>
            <a:br/>
            <a:r>
              <a:t>⠀⠑⠑⠑⠑⠑⠑⠑⠑⠀⠀⠀⠀⠀⠀⠀⠀⠀⠀⠀⠀⠀⠀⠀⠀⠀⠀⠀⠀⠑⠑⠐⠀⠀⠀⠀⠀⠀⠀⠀⠀⠀⠀⠀⠀⠀⠀⠀⠀⠀⠀⠀⠙⠛⠛⠛⠛⠛⠛⠛⠛⠛⠛⠛⠛⠃⠑⠑⠑⠑⠑⠀⠀⠀⠀⠀⠘⠃⠘⠃⠑⠑⠛⠛⠓⠛⠃⠚⠓⠒⠃⠀⠀⠚⠛⠛⠛⠛⠛⠛⠛⠛⠛⠛⠛⠛⠛⠛⠛⠂⠀⠀⠀⠀⠀⠀⠀⠀⠀⠀⠀⠀⠀⠀⠀⠀⠀⠀⠀⠀⠀⠑⠑⠑⠑⠑⠃⠓⠑⠑⠚⠛⠓⠑⠑⠁⠑⠑⠑⠘⠊⠃⠛⠛⠛⠛⠃⠑⠑⠑⠑⠑⠑⠑⠑⠑⠑⠑⠑⠑⠑⠑⠑⠑⠑⠑⠑⠑⠑⠑⠁⠀⠀⠀⠀⠀⠀⠀⠀⠀⠀⠀⠀⠀⠀⠀⠑⠀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⢱⠟⣻⢯⣿⣿⣿⣿⡟⣱⣿⣿⣿⣿⣿⡿⢇⢌⣸⣿⣿⣫⣿⡟⢕⣼⣿⣿⣿⣿⣿⣿⣿⣿⣿⡟⣸⣿⡿⢻⣿⣿⣿⣿⣿⣿⢕⣿⣿⣿⣿⣿⣿⣿⣿⣿⣿⣿⣿⣿⣿⣿⣿⣿⣿⣿⣿⣿⣿⣿⣿⣿⣿⣇⢿⣿⣿⣿⡇⢕⢕⢕⢕⢕⢕⣿⣿⣿⣿⣿⣿⣿⡕⢕⢕⢕⢕⢕⢕⢕⢕⢕⢕⢕⢕⢕⢕⢕⢕⢕⢕⢕⢕⢕⢕⢕⣼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⢣⢃⣲⢿⣿⣿⣿⣿⢟⣼⣿⣿⣿⣿⣿⡿⢕⢕⣰⣿⡟⣵⣿⢏⢕⣾⣿⣿⣿⣿⣿⣿⣿⣿⣿⣿⢇⣿⣿⡇⢸⣿⣿⣿⣿⣿⣿⢕⣿⣿⣿⣿⣿⣿⣿⣿⣿⣿⣿⣿⣿⣿⣿⣿⣿⣿⣿⣿⣿⣿⣿⣿⣿⣿⣿⢜⢿⣿⣿⣷⢕⢕⢔⢕⢕⢕⢹⣿⣿⣿⣿⣿⣿⡇⢕⢕⢕⢕⢕⢕⢕⢕⢕⢕⢕⢕⢕⢕⢕⢕⢕⢕⢕⢕⣕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⢣⢇⣼⢟⣾⣿⣿⣿⢏⣾⣿⣿⣿⣿⣿⡟⢕⢕⣴⣿⢟⣾⣿⢇⢕⣾⣿⣿⣿⣿⣿⣿⣿⣿⣿⣿⢟⢸⣿⣿⢕⣿⣿⣿⣿⣿⣿⣿⢕⣿⣿⣿⣿⣿⣿⣿⣿⣿⣿⣿⣿⣿⣿⣿⣿⣿⣿⣿⣿⣿⣿⣿⣿⣿⣿⣿⡇⢜⣿⣿⡿⢕⢕⢕⢕⢕⢕⢸⣿⣿⣿⣿⣿⣿⣧⢕⢕⢕⢕⢕⢕⢕⢕⢕⢕⢕⢕⢕⢕⢕⢕⢕⢕⢕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⢇⢆⣵⢏⣸⣿⣿⣿⢏⣾⣿⣿⣿⣿⣿⡟⢕⢕⣾⠿⣞⣾⡿⢇⣥⣿⣿⣿⣿⣿⣿⣿⣿⣿⣿⡟⢜⢕⣸⣿⡏⢕⣿⣿⣿⣿⣿⣿⡟⢕⣿⣿⣿⣿⣿⣿⣿⣿⣿⣿⣿⣿⣿⣿⣿⣿⣿⣿⣿⣿⣿⣿⣿⣿⣿⣿⣿⣿⢕⢹⣿⡇⢕⢕⢕⢕⢕⢕⢸⣿⣿⣿⣿⣿⣿⣿⢕⢕⢕⠑⠕⢕⢕⢕⢕⢕⢕⢕⢕⢕⢕⢕⢕⢕⢱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⡏⢕⣱⡏⢪⣿⣿⣿⢏⣾⣿⣿⣿⣿⣿⢟⢕⠕⣕⡫⢎⣾⣿⢇⣾⣿⣿⣿⣿⣿⣿⣿⣿⣿⣿⡿⢕⡕⢕⣿⣿⡇⢕⣿⣿⣿⣿⣿⣿⡇⢕⣿⣿⣿⣿⣿⣿⣿⣿⣿⣿⣿⣿⣿⣿⣿⣿⣿⣿⣿⣿⣿⣿⣿⣿⣿⣿⣿⣿⡇⢕⢻⢇⢕⢕⢕⢕⢕⢕⢸⣿⣿⣿⣿⣿⣿⡿⢕⢕⢄⢁⠐⢄⢕⢕⢕⢕⢕⢕⢕⢕⢕⢕⢕⣵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⡿⣿⣿⣿⣿⡟⢕⢕⠝⢕⣼⣿⣻⢏⣾⣿⣿⣿⣿⣿⡏⢕⢕⢖⡡⢎⣾⣿⢯⣿⣿⣿⣿⣿⣿⣿⣿⣿⣿⣿⣿⢕⢕⢕⢱⣿⣿⢕⠁⣿⡿⢻⢟⣱⣿⡇⢕⢻⣿⣿⣿⣿⣿⣿⣿⣿⣿⣿⣿⣿⣿⣿⣿⣿⣿⣿⣿⣿⣿⣿⣿⣿⣿⣿⣿⣿⢕⢜⢕⢕⢕⢕⢕⢕⢕⣼⣿⣿⣿⣿⣿⣿⡷⢕⢕⢕⢣⡄⢄⢜⢿⣷⢕⢔⡅⢅⣕⢱⢕⣱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⢿⢿⡿⠟⣫⣽⣵⢧⣕⢕⢕⢝⢻⢕⢕⢕⢕⢕⣿⣿⡏⣼⣿⣿⣿⣿⣿⡟⢕⢕⢨⡓⢕⣾⣿⣿⣿⣿⣿⣿⣿⣿⣿⣿⣿⣿⣿⡿⢕⢕⢕⡕⢸⣿⣿⢕⢅⢝⢕⢕⣼⣿⣿⡇⢕⢕⢝⢻⣿⣿⣿⣿⣿⣿⣿⣿⣿⣿⣿⣿⣿⣿⣿⣿⣿⣿⣿⣿⣿⣿⣿⣿⣿⣿⡕⢕⢕⢕⢕⢕⢕⢕⢕⣿⣿⣿⣿⣿⣿⢹⡇⢕⢕⢕⢜⣿⣕⠑⠕⢻⡇⠙⢝⢜⢹⢷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⠟⣽⣷⢕⣵⣾⣿⢟⣫⣾⣿⣯⢘⢕⢜⢕⢕⢕⢕⢕⠕⢝⡜⣸⣿⣿⣿⣿⣿⡿⢕⢕⢕⢕⢇⣼⣿⣿⣿⣿⣿⣿⣿⣿⣿⣿⣿⣿⣿⡟⢕⢕⢕⢕⢕⣾⣿⡿⢕⢕⢕⣱⣿⣿⣿⣿⡇⢕⢕⢕⣾⣿⣿⣿⣿⣿⣿⣿⣿⣿⣿⣿⣿⣿⣿⣿⣿⣿⣿⣿⣿⣿⣿⣿⣿⣿⣿⡇⢕⢕⢕⢕⢕⢕⢕⢱⣿⣿⣿⣿⣿⡿⢸⢕⢕⠕⢕⢕⢕⢕⢕⢄⢁⠕⢀⠁⢕⢕⡕⢜⢏⢝⢟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⢫⣾⣿⣿⡴⢟⢕⣱⣾⣷⣜⡝⢍⢅⢕⢕⢕⢕⢕⢕⢕⢕⢕⢱⣿⣿⣿⣿⣿⣿⢇⢕⠑⡕⢕⢱⣿⣿⣿⣿⣿⣿⣿⣿⣿⣿⣿⣿⣿⡟⢅⢕⢕⢕⢕⢕⡿⢏⢕⢕⢕⣵⣿⣿⣿⣿⣿⢕⢕⢕⣾⣿⣿⣿⣿⣿⣿⣿⣿⣿⣿⣿⣿⣿⣿⣿⣿⣿⣿⣿⣿⣿⣿⣿⣿⣿⣿⣿⡇⢕⢕⢕⢕⢕⢕⢕⣸⣿⣿⣿⣿⣿⢇⠑⢅⢕⠐⠀⠀⠀⠑⠕⠕⢕⠕⢄⢣⡄⢵⢻⢕⢕⢕⢕⢕⢝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⢏⢘⣿⣿⣿⣧⢕⡱⢿⣿⣿⣿⣿⣷⣧⡕⢕⢕⢕⢕⢕⢕⢕⢕⣾⣿⣿⣿⣿⣿⡏⢕⢕⠕⢁⢕⣾⣿⣿⣿⣿⣿⣿⣿⣿⣿⣿⣿⣿⢏⢕⢕⢕⢕⢕⢕⢕⢱⣵⣾⣷⣿⣿⣿⣿⣿⣿⣿⢕⢕⢸⣿⣿⣿⣿⣿⣿⣿⣿⣿⣿⣿⣿⣿⣿⣿⣿⣿⣿⣿⣿⣿⣿⣿⣿⣿⣿⣿⣿⡇⢕⠁⠁⠕⢕⢕⢱⢿⢿⠿⢟⢋⠕⠑⢀⢅⠑⠐⠄⢀⢀⠐⠄⠁⠐⢔⢅⢕⢜⢕⢕⢅⢕⢕⢕⢕⢕⢸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⢟⢕⣾⣇⢜⢟⢿⢟⢕⢕⢕⢕⢝⢝⢍⢟⢟⢟⢅⢕⢕⢕⢕⢕⢕⢸⣿⣿⣿⣿⣿⣿⢕⢕⢕⢕⢜⣸⣿⣿⣿⣿⣿⣿⣿⣿⣿⣿⣿⣿⢟⢕⢕⢕⢕⢕⢕⢕⢕⢺⢿⢟⢻⣿⣿⣿⣿⣿⣿⡟⢕⢕⣾⣿⣿⣿⣿⣿⣿⣿⣿⣿⣿⣿⣿⣿⣿⣿⣿⣿⣿⣿⣿⣿⣿⣿⣿⣿⣿⢿⣿⡇⢕⠀⠀⠀⠀⠀⠀⢀⢑⠑⠁⠀⠀⠀⢕⢕⢱⡕⣦⡅⢐⠅⢀⠀⠀⠁⢕⢕⢕⢕⠔⠕⢅⢕⢕⢕⢕⢱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⢏⢱⢾⣿⣿⣷⢕⢕⢕⢕⢕⢕⢕⢕⢕⢕⢕⢕⢕⢕⢕⢕⢕⢕⢕⢕⣿⣿⣿⣿⣿⣿⡇⢕⢕⢕⢕⢕⣿⣿⣿⣿⣿⣿⣿⣿⣿⣿⣿⣿⡟⢕⢕⢕⢕⢕⢕⣕⢕⢕⢕⢕⣵⣿⡿⡿⣿⣿⣿⣿⢇⢕⢱⣿⣿⣿⣿⣿⣿⣿⣿⣿⣿⣿⣿⣿⣿⣿⣿⣿⣿⣿⣿⣿⣿⣿⣿⣿⣿⣿⣸⣿⡇⢕⠀⠀⠀⠀⠁⠑⠑⠑⠑⠀⠀⠀⢕⢕⢕⣿⡇⢿⣧⢕⢔⣅⠕⢔⢔⢄⢁⢕⢕⢕⢕⢕⢕⢕⣱⣷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⡿⡕⢕⣾⡏⢿⣿⣿⣧⡕⢕⢕⢕⣕⣕⣕⢕⢕⢕⢕⢕⢕⢕⢕⢕⢕⢕⢸⣿⣿⣿⡏⣿⣿⢕⢕⢕⢕⢕⣸⣿⣿⣿⣿⣿⣿⣿⣿⣿⣿⣿⣿⢕⢕⢕⢕⢕⢕⢕⣿⢕⢕⡕⢿⣿⢕⢕⢕⢜⢿⣿⢏⢕⢕⣼⣿⣿⣿⣿⡟⣿⣿⣿⣿⣿⣿⣿⣿⣿⣿⣿⣿⣿⣿⣿⣿⣿⣿⣿⣿⣿⣿⡇⣿⡇⢕⢔⠀⢀⢀⢀⠀⠀⠀⠀⠀⢀⢕⢕⠕⢕⢹⣿⢸⣿⢕⢕⣿⣷⡅⢕⢕⢕⢕⢕⢕⢕⣱⣷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⢱⢱⢸⣿⣿⡜⢻⣿⣿⡇⡕⢕⢕⠜⢻⡯⢕⢕⢕⢕⢕⢕⢕⢕⢕⢕⢕⣾⣿⣿⣿⡇⣿⣿⢕⢕⢕⢕⢕⣿⣿⣿⣿⣿⣿⣿⣿⣿⣿⣿⣿⢇⢕⢕⢕⢕⢕⢕⢸⣿⢕⢰⣷⣜⣿⡇⢕⢕⢕⢕⢕⢕⢕⢱⣿⣿⣿⣿⡿⢱⣿⣿⣿⣿⣿⣿⣿⣿⣿⣿⣿⣿⣿⣿⣿⣿⣿⣿⣿⣿⣿⣿⡇⢇⡇⢕⢕⠀⢕⢕⢕⢕⢕⢕⠀⢄⢕⢕⢕⢰⢕⢸⣿⢸⣿⡕⢕⣿⣿⣿⣧⣅⣱⣵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⢣⡇⡇⣻⢻⣿⣿⣧⢝⢿⣿⣷⡕⢕⢕⢕⢜⢕⢕⢕⢕⠕⠕⢕⢑⢕⠕⢱⣿⣿⣿⣿⢳⣿⡟⢕⢕⢕⢕⣼⣿⣿⣿⣿⣿⣿⣿⣿⣿⣿⣿⡿⢕⢕⢕⢕⢕⢕⢕⣾⡏⢕⣼⣿⣿⣿⣧⣵⣕⣕⡕⢕⢕⢕⢕⣿⣿⣿⣿⢇⢸⣿⣿⣿⣿⣿⣿⣿⣿⣿⣿⣿⣿⣿⣿⣿⣿⣿⣿⣿⣿⣿⣿⡇⢕⡇⢕⢕⢀⠁⠑⠑⠁⢁⢄⢕⢕⢕⢕⢕⢸⢕⢕⣿⢸⣿⡗⢕⢸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⢸⡇⢇⡕⢜⠻⡝⢿⣷⢔⢹⣿⣿⡕⢱⢕⢕⢕⢕⣅⣔⣕⢕⢕⢕⢕⢕⢸⣿⣿⣿⣿⢸⣿⡇⢕⢕⢕⠕⣿⣿⣿⣿⣿⣿⡟⣿⣿⣿⣿⣿⡇⢕⢕⢕⣱⡇⢕⢕⣿⢕⢱⣿⣿⣿⣿⣿⣿⣿⣿⣿⡇⢕⢕⢕⣿⣿⣿⡟⢕⢸⣿⣿⣿⣿⣿⣿⣿⣿⣿⣿⣿⣿⣿⣿⣿⣿⣿⣿⣿⣿⣿⣿⡇⢕⢕⢕⢱⣿⣷⣶⣴⡖⣕⢕⢕⢕⢕⢕⢸⣼⡇⢕⣿⢸⣿⣿⢕⢸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⡇⣿⡜⢕⢕⢕⢝⢕⢝⢕⢕⢕⢝⢗⢕⢕⢕⣕⣾⣿⣿⢟⢕⢕⢕⢕⢕⣼⣿⣿⣿⣿⢸⣿⡇⢱⢕⢕⣸⣿⣿⣿⣿⣿⡟⢱⣿⣿⣿⣿⣿⣿⡕⢕⣼⣿⡇⡕⢱⡟⢕⣸⣿⣿⣿⣿⣿⣿⣿⣿⣿⢕⢕⢕⢕⢿⣿⣿⢇⢕⣾⣿⣿⣿⣿⣿⣿⣿⣿⣿⣿⣿⣿⣿⣿⣿⣿⣿⣿⣿⣿⣿⣿⢇⢕⢕⢕⢸⣿⣿⣿⣿⣿⣿⢕⢕⢕⢕⢕⢸⣿⡇⢕⡟⣸⣿⣿⢕⢸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⡜⣷⡅⢕⢕⢕⢕⢕⢕⢕⢕⢕⢕⢕⢕⣱⣿⣿⢏⢕⢕⢕⢕⢕⢕⢕⣿⣿⣿⣿⣿⢸⣿⣷⣏⢕⢕⣿⣿⣿⣿⣿⣿⢕⣾⣿⣿⣿⣿⣿⣿⣿⣿⣿⣿⠕⢕⢸⢇⢕⣿⣿⣿⣿⣿⣿⣿⣿⣿⣿⢕⢕⢕⢕⠕⣿⡟⢕⢕⣿⣿⣿⣿⣿⣿⣿⣿⣿⣿⣿⣿⣿⣿⣿⣿⣿⣿⣿⣿⣿⣿⣿⢕⢕⢕⢕⢸⣿⣿⣿⣿⣿⣿⡕⢕⢕⢕⢕⣼⣿⡇⢸⡇⣿⣿⡿⢕⢜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⣜⢷⡕⢕⢕⢕⢕⢕⢕⢕⢕⢕⢕⢱⣿⣿⡇⢕⢕⢕⢕⢕⢕⢕⢕⣿⣿⣿⣿⣿⢸⣿⣳⣇⢕⢸⣿⣿⣿⣿⣿⢇⢕⣿⣿⣿⣿⣿⣿⣿⣿⣿⣿⣿⢜⢕⢸⢑⢱⣿⣿⣿⣿⣿⣿⣿⣿⣿⣿⣧⢕⢕⢕⢸⣿⢇⢕⢕⢹⣿⣿⣿⣿⡏⢿⣿⣿⣿⣿⣿⣿⣿⣿⣿⣿⣿⣿⣿⣿⣿⡿⢕⢕⢕⢕⢸⣿⣿⣿⣿⣿⣿⡇⢕⢕⢕⢕⣿⣿⣷⢸⢇⣿⣿⡇⢜⢇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⣧⡻⢇⢕⢔⢕⢕⢕⢕⢕⢕⢷⣵⡝⢿⡇⢕⢕⣕⣵⣷⣿⣿⢸⣿⣿⣿⣿⡟⢸⣿⡿⡽⢕⣿⣿⣿⣿⣿⢏⢕⢸⣿⣿⣿⣿⣿⣿⣿⣿⣿⣿⣿⢕⢕⢕⢇⣸⣿⣿⣿⣿⣿⣿⣿⣿⣿⣿⣿⢕⢕⢕⢸⡿⢕⢕⢕⢸⣿⣿⣿⣿⡇⢌⣿⣿⢿⣿⣿⣿⣿⣿⣿⣿⣿⣿⣿⣿⣿⡇⢕⢕⢕⢕⣿⣿⣿⣿⣿⣿⣿⡇⢕⢕⢕⢑⣿⣿⣿⢸⢱⣿⣿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⣕⢕⢕⢕⢕⢕⢕⢕⢕⢜⢟⢿⣷⣧⣕⡜⢝⢝⢏⢝⢕⢸⣿⣿⣿⣿⡇⢸⡗⡏⢒⢸⣿⣿⣿⣿⡟⢕⢕⣾⣿⣿⣿⣿⣿⣿⣿⡟⢻⣿⡟⢕⢕⡕⢇⣿⣿⣿⣿⣿⣿⣿⣿⣿⣿⣿⣿⡕⢕⢕⢸⡇⢕⢕⢕⢸⣿⣿⣿⣿⡇⢕⣿⣿⡇⣿⣿⣿⣿⣿⣿⣿⢻⣿⣿⢸⣿⡇⢕⢕⢕⢕⣿⣿⣿⣿⣿⣿⣿⢕⢕⢕⢕⢜⣿⣿⣿⡼⢸⣿⣿⢕⡕⢕⢸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⣧⣕⢕⢕⢕⢕⢕⢺⣷⢕⢝⢟⢿⢿⣿⣷⣧⣵⣕⢸⣿⣿⣿⣿⡇⢌⣿⡇⡕⣿⣿⣿⣿⡟⢕⢕⢱⣿⣿⣿⣿⣿⣿⣿⣿⢕⢨⣿⢇⢕⢕⢼⢕⣿⣿⣿⣿⣿⣿⣿⣿⣿⣿⣿⣿⢕⢕⢕⢸⢕⢕⢕⢕⢜⣿⣿⣿⣿⡇⢕⢸⣿⣿⠸⣿⣿⣿⣿⣿⣿⡎⣿⣿⢸⢿⡇⢕⢕⢕⢸⣿⣿⣿⣿⣿⣿⢇⢕⢕⢕⢕⢱⣿⣿⡏⡇⣾⣿⡇⢕⢟⢇⣸⡗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⣧⣕⡕⢕⢜⣿⣇⢕⢕⢕⢕⢕⢝⢝⢝⢻⢸⣿⣿⣿⣿⡇⢕⣿⡇⢱⣿⣿⣿⡟⢕⢕⢕⢸⣿⣿⣿⣿⣿⣿⣿⣿⢕⢰⡟⡕⢕⢕⢬⢡⣷⣵⣵⣵⣕⣜⣝⣝⣝⣝⣝⢙⢱⢕⢕⢜⢕⣱⡕⢕⢕⢿⣿⣿⣿⡇⢕⢜⣿⣿⡌⣿⣿⣿⣿⣿⣿⡕⢌⢏⢕⢸⢕⢕⢕⢕⢟⢟⢟⢟⢟⢟⢏⢕⡕⢕⢕⢕⣾⣿⣿⣷⢕⣷⣿⢇⢱⣷⣿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⢕⢕⠘⢿⡕⢕⢕⢕⢱⣧⢕⢕⢕⢸⣿⣿⣿⣿⡇⢕⣿⡇⣼⣿⣿⡟⢕⢕⢕⢕⢕⣿⣿⣿⣿⣿⣿⣿⢏⢕⢸⢣⣷⡕⢕⢩⢸⣿⣿⣿⣿⣿⣿⣿⣿⣿⣿⣿⣿⡇⣕⢕⡇⣾⣿⣿⡕⢕⢜⣿⣿⣿⣧⢕⢕⢸⣿⡇⢹⣿⣿⣿⣿⣿⣇⢕⢕⢕⢔⢕⢕⢕⣵⣷⣷⣷⣿⣿⢏⣱⣿⢇⢕⢕⢱⡿⣿⡯⢕⣘⢸⡿⢕⢜⢝⢕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⣫⢗⢕⢕⠀⠐⠀⣝⢇⢕⢕⢕⢕⢕⢕⢕⢾⣿⣿⣿⣿⢕⢕⢯⢇⣿⣿⡟⢕⢕⢕⢕⢕⢕⣿⣿⣿⣿⣿⣿⡏⢔⢕⢜⢸⢿⢿⢕⢢⢸⢿⠿⠿⢿⢿⢿⣿⣿⣿⣿⣿⣿⣇⢻⣯⡇⣿⣿⣿⣿⡕⢕⢜⢿⢿⢟⢕⢕⢕⠻⣿⢸⣿⣿⣿⣿⣿⣿⢕⢕⢕⢔⠕⢕⣱⣿⣿⣿⣿⣿⣯⣼⣿⣿⢕⢕⣕⢸⢕⢻⢇⢕⡅⢸⡇⢇⢗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⡿⣫⣾⢏⢕⢕⠁⠀⠀⠁⣿⣷⣧⣕⣑⡕⠕⠕⠕⣿⣿⣿⣿⣿⢕⢕⢽⢰⣿⡟⢕⢕⢕⢕⢕⢕⢕⣿⣿⣿⣿⣿⣿⢕⢕⢕⢕⠙⠙⠛⠛⠞⢸⠿⢿⢿⣷⣷⣶⣦⣕⢍⢙⢙⠟⠿⢸⣿⣇⣿⣿⣿⣿⣿⣕⢕⢕⢕⢕⢇⢕⢕⡸⣻⡇⢺⣿⣿⣿⣿⣿⡇⢕⢕⢕⢕⢑⣝⣭⣵⣵⣵⣷⡷⢷⢽⢝⢕⣼⡿⢕⢇⢕⢕⠱⢕⢖⢱⢑⡕⢕⣥⡵⡕⣥⣶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⡿⣫⣾⢿⢕⢕⢕⠑⠀⠀⠀⠑⣿⣿⣿⣿⣿⡇⢕⢕⢕⣿⣿⣿⣿⡟⢕⢕⢢⢸⡿⢕⢕⢕⢕⢕⢕⢕⢕⣿⣿⣿⣿⣿⡏⢕⢕⢕⠀⠀⠀⠀⢀⠀⠀⠀⠀⠀⠀⠁⠈⠙⠛⠻⣷⣵⢕⢔⢔⢹⡇⢿⣿⣿⣿⣿⣿⣵⣕⢕⢕⢔⢕⠜⡹⣿⣿⡕⢻⢿⣿⣿⣿⣿⡔⢕⢕⠾⠛⠋⠉⠉⠁⠀⠀⠀⠀⠀⠐⠅⢠⢄⢕⢕⢕⢕⢕⢕⢕⡏⡑⠜⠺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⡿⣫⣾⣿⢏⢕⢕⢕⠑⠀⠀⠀⠀⠀⢹⣿⣿⣿⣿⢇⢕⢕⢕⣿⣿⣿⣿⡇⢕⢱⡇⣿⢕⢕⢕⢕⢕⢕⢕⢕⢕⢻⣿⢹⣿⣿⢇⢕⢕⢕⣵⣥⣷⣾⡷⠗⠑⠀⠀⠀⠀⠐⠐⠄⢀⠀⠀⠙⠻⣧⡝⣧⡕⢿⣿⣿⣿⣿⣿⣿⣿⣿⣿⣕⣵⣸⣾⣽⣻⣧⢱⣷⣜⢻⢿⢿⢧⠑⠀⠀⠀⠀⠀⠀⢔⢔⢔⢔⢄⢀⠀⠀⠁⠕⢕⢕⢕⢕⢕⢕⣼⡇⢜⢕⢕⢺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⡿⣫⣾⣿⡟⢕⢕⢕⢕⢑⠀⠀⠀⠀⠀⠀⢸⣿⣿⣿⣿⢕⢕⢕⢕⣿⣿⣿⣿⢕⢕⠈⢇⡏⢕⢕⢕⢕⢕⢕⢕⢕⢕⢸⣿⢕⢸⣿⢕⢕⢕⢱⣿⣿⣿⠏⠀⠀⠀⠀⠀⠀⠀⠀⠀⠀⠀⠁⢔⢄⠀⢌⢗⣾⣿⣿⣿⣿⣿⣿⣿⣿⣿⣿⣿⣿⣿⣿⣿⣿⣿⣿⣷⣿⡿⢣⠊⠀⠀⠀⠀⠀⠀⠀⠀⠀⠈⢻⣿⣷⣧⣕⢕⠀⠀⢔⢕⢕⢕⢱⡇⣱⣿⢕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⢏⣾⣿⢟⢝⢕⡕⢕⢕⢕⠀⠀⠀⠀⠀⠀⠀⠑⣿⣿⣿⡇⢕⢕⢕⢸⣿⣿⣿⡟⢕⢕⣡⡕⢕⢕⢕⢕⢕⢕⢕⢕⢕⢕⢕⢝⢕⢕⢝⢕⢕⢕⢸⣿⣿⡇⢾⢿⠷⠂⠀⠀⠀⠀⠀⠀⠀⠀⠀⠑⣧⣷⣔⢹⣾⣿⣿⣿⣿⣿⣿⣿⣿⣿⣿⣿⣿⣿⣿⣿⣿⣿⣿⣿⣿⣵⢕⢄⣤⣄⠀⠀⠀⠀⠀⠀⠀⠀⢸⣿⣿⣿⡿⢁⣰⡷⢕⢕⢕⢕⡾⢱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⡟⣡⣿⣿⢟⢕⢕⣱⢇⢕⢕⠅⠀⠀⠀⠀⠀⠀⠀⠀⢹⣿⣿⢕⢕⢕⢕⣸⣿⣿⣿⡇⢕⢑⡞⡇⢕⢕⢕⢕⢕⢕⢕⢕⢕⢕⢕⢕⢕⢕⢕⢕⢕⢕⢸⣿⣿⠁⠀⢄⠀⢔⠀⠀⠀⠀⢄⢄⠀⢀⠀⠀⣿⣿⣿⣷⣿⣿⣿⣿⣿⣿⣿⣿⣿⣿⣿⣿⣿⣿⣿⣿⣿⣿⣿⣿⣿⣷⣿⠛⠛⢝⠀⠀⠀⢔⠀⠀⠀⠀⢸⣿⣿⣿⣣⣾⣿⢇⢕⢕⢕⡼⢕⢕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⢏⣾⣿⡿⢝⢕⢕⡱⢇⢕⢕⢕⠀⠀⠀⠀⠀⠀⠀⠀⠀⠘⣿⡇⢕⢕⢕⢕⣿⣿⣿⣿⢕⢕⠌⣿⢕⢕⢕⢕⢕⢕⢕⢕⢕⢕⢕⢕⢕⢕⢕⣕⡕⢕⢕⣼⣿⣿⡔⠀⢕⢄⠀⠀⠕⢕⠀⠁⠀⢄⢕⠀⢱⣿⣿⣿⣿⣿⣿⣿⣿⣿⣿⣿⣿⣿⣿⣿⣿⣿⣿⣿⣿⣿⣿⣿⣿⣿⣿⣿⢄⠀⠑⢔⠀⠀⠁⢀⢔⠕⢄⣿⣿⣿⣿⣿⣿⢏⢕⢕⠕⡼⢑⢕⢕⣿⣿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⣱⣿⡿⢏⢕⢕⠕⡕⢕⢕⢕⢕⣱⠀⠀⠀⠀⠀⠀⠀⠀⠀⠀⢸⢕⢕⢕⢕⢱⣿⣿⣿⡟⢕⢱⠦⡕⢕⢕⢕⢕⢕⢕⢕⢕⢕⢕⢕⢕⢕⢕⢜⢿⣿⣯⣕⢸⣿⣿⣧⡀⢑⢕⢀⢄⢄⢀⢄⢀⠐⠕⠱⢴⣿⣿⣿⣿⣿⣿⣿⣿⣿⣿⣿⣿⣿⣿⣿⣿⣿⣿⣿⣿⣿⣿⣿⣿⣿⣿⣿⣿⡇⢕⠀⠀⢀⢀⠐⠔⢱⣄⣾⣿⣿⣿⣿⣿⡟⢕⢕⢕⡼⢕⢕⢕⢕⣻⣿⠀⠕⣷⣵⣥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⢄⣵⡿⢏⢕⢕⢕⢕⢎⢇⢕⢕⢕⣱⣿⠀⠀⠀⠀⠀⠀⠀⠀⠀⠀⠀⠕⢕⢕⡱⢸⣿⣿⣿⢇⢕⢕⣫⢕⢕⢕⢕⣸⡕⢕⢕⢕⢕⢕⠁⢕⢕⢕⢕⢜⣻⣿⣿⣱⢻⣿⣧⢌⢅⠀⠑⠑⠕⠕⠕⠕⢀⣀⣴⣿⣿⣿⣿⣿⣿⣿⣿⣿⣿⣿⣿⣿⣿⣿⣿⣿⣿⣿⣿⣿⣿⣿⣿⣿⣿⣿⣿⣿⣿⣇⡕⠕⠕⠕⠀⠀⠔⠏⠹⣼⣿⣿⣿⡿⢕⢕⢕⡾⢕⢕⢕⢕⢕⣿⣿⠀⠀⢻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⣾⢟⢕⢕⡕⢕⢱⡟⢕⢕⢕⢕⢱⢿⣿⡇⢔⠀⠀⠀⠀⠀⠀⠀⠀⠀⠀⢕⣼⡇⡔⢳⢻⡟⢕⢕⢱⢻⢾⢕⢕⢕⢺⡇⢕⢕⢕⢕⢕⠀⢕⢕⢕⢕⢸⣿⣝⡿⢿⡇⢿⣿⣿⢯⣧⣴⣶⣶⣶⣷⣿⣿⣿⣿⣿⣿⣿⣿⣿⣿⣿⣿⣿⣿⣿⣿⣿⣿⣿⣿⣿⣿⣿⣿⣿⣿⣿⣿⣿⣿⣿⣿⣿⣿⣿⣿⣷⣶⣶⣶⣦⢤⡽⢾⣻⣿⣿⡿⢕⢕⢕⢞⢕⢕⢕⢱⢕⢕⢽⣿⠀⠀⠀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⣾⢏⢕⢕⡾⢕⣱⡿⢕⢕⢕⢕⢱⣿⣷⣷⣽⣜⢔⡀⠀⠀⠀⠀⠀⢄⢄⢔⣼⣿⢕⢕⣿⣿⢕⢕⢕⢕⣻⣿⡕⢕⢔⢼⣧⢕⢕⢕⢕⢕⢔⢕⢕⢕⢕⢸⣿⣿⣿⣵⡝⢜⡿⡗⢕⢫⡪⡝⢏⠻⣟⢿⢿⣿⣿⣿⣿⣿⣿⣿⣿⣿⣿⣿⣿⣿⣿⣿⣿⣿⣿⣿⣿⣿⣿⣿⣿⣿⣿⣿⣿⣿⣿⣿⣿⣿⣿⣿⢷⢊⢟⢝⢩⢰⢪⡿⡿⡿⢕⢕⢱⢎⢕⢕⢕⢕⢸⢕⢕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⡾⢕⢕⣱⣿⢇⣵⡿⢕⢕⢕⢕⢕⣿⣿⣿⣿⣿⣿⣿⣷⣽⣟⢷⣾⡟⢕⢕⣱⣽⡏⢔⢌⢌⢞⢕⢕⢕⠀⢿⣿⢇⢕⢕⢼⣿⢕⢕⢕⢕⢕⢕⢕⢕⢕⢕⢰⣿⣿⣿⠸⢕⢕⢕⢕⢕⢕⢕⢕⢔⢔⢔⢕⢔⠉⣿⣿⣿⣿⣿⣿⣿⣿⣿⣿⣿⣿⣿⣿⣿⣿⣿⣿⣿⣿⣿⣿⣿⣿⣿⣿⣿⣿⣿⣿⣿⣿⣿⣿⢔⢕⢕⢕⢰⡔⢱⢗⢝⢕⢕⢕⢕⢕⢕⢕⢸⢕⢈⢕⢕⢜⣿⢕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⢏⣼⢕⢕⣱⣿⡏⣱⣿⡏⢕⢕⢕⢕⣾⣿⣿⣿⣿⣿⣿⣿⣿⣿⣿⣷⡹⢱⢕⣱⣿⣿⢇⢱⢕⢝⢕⢕⢕⢕⢰⣾⣿⡕⢕⢕⢕⢼⡇⢕⢕⢕⢕⢕⢕⠕⢕⢕⢕⣿⣿⣿⣧⢕⢕⢕⢕⢕⢕⢕⢕⢕⢕⢕⢕⠕⠄⢹⣿⣿⣿⣿⣿⣿⣿⣿⣿⣿⣿⣿⣿⣿⣿⣿⣿⣿⣿⢿⣿⣿⣿⣿⣿⣿⣿⣿⣿⣿⣿⣿⣿⣆⢕⢕⢕⢕⠜⢕⢕⢕⢕⢕⢕⢕⢕⢕⢕⡎⢕⢜⡇⢕⢕⣿⡕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⢕⢍⢝⢍⢍⢝⢝⢝⢝⢎⢊⢍⠕⠈⣸⢇⢕⠁⠙⠕⢱⣿⡿⢕⢕⢕⢕⢕⢕⢕⢜⢝⢟⢿⣿⣿⣿⣿⣿⣿⢏⢇⢱⣿⣿⡿⢕⢑⠕⢌⢕⢕⢁⢕⢸⣿⣿⣧⢕⢕⢕⢚⣷⢕⢕⢕⢕⢕⢕⢄⢕⢕⢕⢘⣿⣿⣿⣧⣵⢕⠑⠕⠕⠕⠕⠁⣑⣕⣕⣥⣾⣿⣿⣿⣿⣿⣿⣿⣿⣿⣿⣿⣿⣿⣿⣿⣿⣿⣿⣿⣷⡏⣻⣿⣿⣿⣿⣿⣿⣿⣿⣿⣿⣿⣿⣽⡱⡕⠇⢕⢕⢕⣕⣵⢏⢕⢕⢕⢕⢕⢡⡇⢕⢜⢇⢕⢕⢻⢇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⠀⠀⢰⡏⢕⠁⠀⠀⠀⣾⣿⢇⢕⢕⢕⢕⢕⢕⢕⢕⢕⢕⢕⢕⢝⢟⢿⣿⡟⢕⣱⣾⣿⣿⡇⢕⠔⢱⢕⢕⢕⢕⢕⠀⣿⣿⣿⢕⢕⢕⢕⢻⡇⢕⢕⢕⢕⠁⠕⢕⢕⢕⢕⠻⣿⣿⣿⣿⣿⣿⣿⣿⣿⣿⣿⣿⣿⣿⣿⣿⣿⣿⣿⣿⣿⣿⣿⣿⣿⣿⣿⣿⣿⣿⣿⣿⣿⣿⣿⣿⣿⣿⣿⣿⣿⣿⣿⣿⣿⣿⣿⣿⣿⣿⣿⣿⣶⣇⣱⣱⣾⣿⡟⢕⠃⢕⢕⢕⢕⣸⢇⢕⢕⢸⢕⢕⢸⢕⡇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⠁⢀⢄⠀⡾⢕⠑⠀⠀⠀⢄⣿⣿⢕⢕⢕⢕⢕⢕⢕⢕⢕⢕⢕⢕⢕⢕⢕⢕⢕⢕⣱⣿⣿⣿⣿⢕⢕⢕⢕⢕⢕⢅⢕⢕⢰⣿⣿⣿⢕⢕⢕⢕⢱⣷⢕⢕⢕⢕⢕⢄⢕⢕⢕⢕⢕⢻⣿⣿⣿⣿⣿⣿⣿⣿⣿⣿⣿⣿⣿⣿⣿⣿⣿⣿⣿⣿⣿⣿⣿⣿⣿⣿⣿⣿⣿⣿⣿⣿⣿⣿⣿⣿⣿⣿⣿⣿⣿⣿⣿⣿⣿⣿⣿⣿⣿⣿⣿⣿⣿⣿⣿⣿⢏⢅⢕⢕⢕⢕⢕⢕⣿⡇⢕⢕⢌⡇⢕⢨⡕⢕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⠁⢀⢔⢕⢕⢱⢇⠕⠀⠀⠀⠀⢸⣿⡇⢕⢕⢕⢕⢕⢕⢕⢕⢕⢕⢕⢕⢕⢕⢕⢕⢕⣼⣿⣿⣿⣿⡿⢄⢕⢕⢕⢕⢕⢕⢕⢕⢕⣿⣿⣿⢕⢕⢕⢕⢜⢞⣧⢕⢕⢕⢕⢕⢕⢕⢕⢕⢕⢕⢻⣿⣿⣿⣿⣿⣿⣿⣿⣿⣿⣿⣿⣿⣿⣿⣿⣿⣿⣿⣿⣿⣿⣿⣿⣿⣿⣿⣿⣿⣿⣿⣿⣿⣿⣿⣿⣿⣿⣿⣿⣿⣿⣿⣿⣿⣿⣿⣿⣿⣿⣿⣿⣿⢟⢕⢕⢕⢕⢕⢕⢕⢕⢱⣿⢕⢕⢕⢕⢱⢕⢕⡇⢸⢀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⢔⢕⢕⢕⠕⡸⢕⠀⠀⠀⠀⠀⢸⣿⡇⢕⢕⢕⢕⢕⢕⢕⢕⢕⢕⢕⢕⢕⢕⢕⢕⣾⣿⣿⣿⣿⡿⢇⢕⢕⢕⢕⢕⠑⢕⢕⢕⢕⢸⣿⣿⢕⢕⢕⢕⢕⢪⢻⡇⢕⢕⢕⠕⠀⢕⢕⠕⢁⢕⢕⢝⢿⣿⣿⣿⣿⣿⣿⣿⣿⣿⣿⣿⣿⣿⣿⣿⣿⣿⣿⣿⣿⣿⣿⣿⣿⣿⣿⣿⣿⣿⣿⣿⣿⣿⣿⣿⣿⣿⣿⣿⣿⣿⣿⣿⣿⣿⣿⣿⣿⣿⣿⡿⢕⢕⢕⢕⢕⢕⢕⢕⢕⢸⢻⢕⢕⠕⢕⢕⢕⢕⢇⢕⡕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⢀⢕⢕⢕⢕⢕⢀⡇⠑⠀⠀⠀⠀⠀⢸⣿⡇⢕⢕⢱⣵⣕⢕⢕⢕⢕⢕⢕⢕⢕⢕⣵⣿⣿⣿⣿⣿⢟⢕⢕⢕⢕⢕⢕⢕⢕⢕⢕⢕⢕⢜⣿⣿⢕⢕⢕⢕⢕⢔⢵⣿⡕⢕⢕⢕⢔⢕⢑⢔⢕⢕⢕⢕⢜⢻⣿⣿⣿⣿⣿⣿⣿⣿⣿⣿⣿⣿⣿⣿⣿⣿⣿⢟⢟⢟⢏⢝⢝⢕⢕⢕⢕⢕⢕⢕⢕⢕⢓⠙⠙⣻⣿⣿⣿⣿⣿⣿⣿⣿⣿⣿⣿⡿⢏⢕⢕⢕⢕⢕⢕⢕⢕⢕⢕⡞⡾⢕⢕⢕⢕⢕⢕⢕⢕⢕⡇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⣿⢎⢀⢕⢕⢕⢕⢕⢕⢕⢕⠀⠀⠀⠀⠀⢄⣸⣿⢕⢕⢕⢸⣿⣿⣿⣷⣷⣵⣕⣑⢕⣱⣾⣿⣿⣿⣿⢟⢝⢕⢕⠕⢕⢕⢕⢕⠕⢕⢕⢕⢕⢕⢕⢸⣿⣇⢕⢕⢕⢕⢕⢜⢺⣻⡕⢕⢕⢁⢄⢕⢕⢕⢕⢕⢕⢕⢕⢜⢻⢿⣿⣿⣿⣿⣿⣿⣿⣿⣿⣿⣿⣿⣿⣿⣧⡕⢳⠵⠵⢵⣕⣕⣕⣕⣱⣵⣵⡷⠿⢕⣄⣵⣿⣿⣿⣿⣿⣿⣿⣿⣿⣿⢟⢝⠑⢕⢕⢕⢕⢕⢕⢕⢕⢕⢕⢕⡇⡇⢕⢕⢕⢄⢕⢕⢕⢕⠑⢕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⢄⢕⢕⢕⢕⢕⢕⠑⢸⢕⠀⠀⠀⠀⠀⣼⣿⣿⢜⢕⢕⣾⣿⣿⣿⣿⣿⣿⡿⢱⣾⣿⣿⣿⣿⢟⢕⢕⢕⢕⢕⠀⢕⢕⢕⢕⢔⢕⢑⢕⢕⢕⢕⢔⣿⣿⣕⢕⢕⢕⢕⢕⢕⢱⢻⣕⢕⢕⠕⢕⢕⢕⢕⢕⢕⢕⢕⢕⢕⢕⢝⢻⢿⣿⣿⣿⣿⣿⣿⣿⣿⣿⣿⣿⣿⣿⣿⣧⣵⣕⣔⡑⣵⡕⣵⣰⣔⣵⣷⣾⣿⣿⣿⣿⣿⣿⣿⣿⡿⢟⢝⢕⢕⢕⢄⢕⢕⢕⢕⢕⢕⢕⢕⢕⢕⢸⢹⢕⢕⢕⢕⢄⢕⢕⢕⢕⢔⢕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⢸⠁⠀⠀⠀⠀⢰⣿⣇⣿⢇⢕⢕⣿⣿⣿⣿⣿⣿⢏⣵⣿⣿⣿⣿⢟⢕⢕⢕⢕⢕⢕⢕⠀⢕⢕⢕⢕⢕⢕⢕⢕⢕⢕⠕⢕⢍⣿⣿⢕⢕⢕⢕⢕⢕⢕⢔⢻⣇⢕⢕⢕⢕⢕⢕⢕⢕⢕⢕⢕⢕⢕⢕⢕⢕⢝⢟⠿⣿⣿⣿⣿⣿⣿⣿⣿⣿⣿⣿⣿⣿⣿⣿⣿⣿⣿⣿⣿⣿⣿⣿⣿⣿⣿⣿⣿⡿⢟⢏⢕⢕⢕⢕⢕⢕⠕⢕⢕⢕⢕⢕⢕⢕⢕⢕⢕⢕⡞⢸⢕⢕⢕⢕⢕⢕⠑⢕⢕⠑⢕⣿⣿⡇⢕⢕⢸⣿⣿⣿⢕⢕⢕⢕⢕⢕⢿⢿⢿⢿⢿⢿⢿⢿⣿⣿⢕⢕⢕⢕⢕⢕⢕⢕⢕⢕⢕⢕⢕⢕⢕⢕⢕⢕⢕⢕⢕⢔⢅⢑⠕⢕⢕⢕⢕⢕⢕⢕⢕⢕⢕⢕⢕⢕⢕⢕⢕⢕⢕⢕⢕⢕⢕⢕⢕⢕⢕⢕⢕⠀</a:t>
            </a:r>
            <a:br/>
            <a:r>
              <a:t>⣿⣿⣿⣿⣿⣿⣿⣿⣿⣿⣿⣿⣿⢇⢕⠅⠑⢕⢕⢕⢕⠀⢜⠀⠀⠀⠀⠀⣾⣿⣿⣹⣆⡕⢕⣿⣿⣿⣿⡿⢱⣾⣿⣿⡿⢟⢕⢕⢕⢕⢕⢕⢕⢕⢕⠀⢕⢕⢕⠁⢕⢕⢕⠕⢑⢔⢕⢕⢕⠸⢟⣧⢕⢕⢕⢕⢕⢕⢕⢕⢜⢷⡕⢕⢕⢕⢕⢕⠑⠁⢕⢕⢕⢕⢕⢕⢕⢕⢕⢕⢜⢝⢟⢿⣿⣿⣿⣿⣿⣿⣿⣿⣿⣿⣿⣿⣿⣿⣿⣿⣿⣿⣿⣿⡿⢟⢏⢕⢕⢕⢕⢕⢕⢕⢕⢕⢕⢔⢕⢕⢕⢕⢕⢕⢕⢕⢕⢕⢑⡇⢸⢕⢕⢕⢕⢕⢄⢕⢕⢕⠀⢕⣿⣿⡇⢕⢕⢸⣿⣿⣿⢕⢕⢕⢕⢕⢕⢕⢕⢕⢕⢕⢕⢕⢸⣿⣿⢕⢕⢕⢕⢕⢕⢕⢕⢕⢕⢕⢕⢕⢕⢕⢕⢕⢕⢕⢕⢕⢕⢕⢕⢕⢔⢅⢕⢕⢕⢕⢕⢕⢕⢕⢕⢕⢕⢕⢕⢕⢕⢕⢕⢕⢕⢕⢕⢕⢕⢕⢕⢕⠀</a:t>
            </a:r>
            <a:br/>
            <a:r>
              <a:t>⣿⣿⣿⣿⣿⣿⣿⣿⣿⣿⣿⣿⣿⠁⠁⠀⠀⠀⠁⠑⠀⠀⠑⠀⠀⠀⠀⢱⣿⣿⣿⣷⢟⡗⢕⢿⣿⣿⢏⣵⣿⣿⡿⢟⢕⢕⢕⢕⢕⢕⢕⢕⢕⢕⢕⠀⢕⢕⢕⢔⢕⠕⢅⢕⢕⢕⢕⢕⢕⢕⢜⢿⣇⢕⢕⢕⢕⠕⢕⢕⢕⢕⢝⢧⢕⠑⠀⠀⠀⢕⢕⢕⢕⢕⢕⢕⢕⢕⢕⢕⢕⢕⢕⢕⢜⢝⢟⢿⣿⣿⣿⣿⣿⣿⣿⣿⣿⣿⣿⣿⡿⢟⢏⢕⢕⢕⢕⢕⢕⢕⢕⢕⢕⢕⢕⢕⠑⢕⢕⢕⢕⢕⢕⢕⢕⢕⢕⢕⢸⢕⣿⢕⢕⢕⢕⢕⢕⠕⢄⢕⢄⢱⣿⣿⡇⢕⢕⢸⣿⣿⣿⢕⢕⢕⢕⢕⢕⢕⢕⢕⢕⢕⢕⢕⢸⣿⣿⢕⢕⢕⢕⢕⢕⢕⢕⢕⢕⢕⢕⢕⢕⢕⢕⢕⢕⢕⢕⢕⢕⢕⢕⢕⢕⢕⢕⢕⢅⠕⢕⢕⢕⢕⢕⢕⢕⢕⢕⢕⢕⢕⢕⢕⢕⢕⢕⢕⢕⢕⢕⢕⠀</a:t>
            </a:r>
            <a:br/>
            <a:r>
              <a:t>⣿⣿⣿⣿⣿⣿⣿⣿⣿⣿⡿⢏⢕⢕⠀⠀⠀⠀⠀⠀⠀⠀⠀⠀⠀⠀⢄⣿⣿⣿⣿⣿⣧⢻⢕⢸⡿⢱⣾⣿⣿⢟⢕⢕⢕⢕⢕⢕⢕⢕⢕⢕⢕⢕⢕⢀⢕⢕⠁⢑⢕⢕⢕⢕⢕⢕⢕⢕⢕⢕⢕⢘⢿⡇⢕⢕⢕⢱⢕⢕⢕⢕⠁⠀⠑⢕⢀⠀⢕⢕⢕⢕⢕⢕⢕⢕⢕⢕⢕⢕⢕⢕⢕⢕⢕⢕⢕⢕⢕⢜⢝⢻⢿⣿⣿⣿⢿⠟⠋⠕⢕⢕⢕⢕⢕⢕⢕⢕⢕⢕⢕⢕⢕⢕⢕⢕⢕⢕⢕⢕⢕⢕⢕⢕⢕⢕⢕⢕⡜⢱⣿⢕⢕⢇⢕⢕⢕⢕⠕⠕⢕⢸⣿⣿⡇⢕⢕⢸⣿⣿⣿⢕⢕⢕⢕⢕⢕⢕⣾⣿⢕⢕⢕⢕⢸⣿⣿⢕⢕⢕⢕⢕⢕⢕⢕⢕⢕⢕⢕⢕⢕⢕⢕⠁⠀⠁⠑⠕⢕⢕⢕⢕⢕⢕⢕⢕⢕⢕⢁⢕⢕⢕⢕⢕⢕⢕⢕⢕⢕⢕⢕⢕⢕⢕⢕⢕⢕⢕⢕⢕⠀</a:t>
            </a:r>
            <a:br/>
            <a:r>
              <a:t>⣿⣿⣿⣿⣿⣿⣿⣿⡿⢏⢕⢕⢕⢕⠀⠀⠀⠀⠀⠀⠀⠀⠀⠀⠀⠀⣼⣿⣿⣿⣿⣿⣿⣧⡻⢜⣱⣿⣿⡿⢏⢕⢕⢕⢕⢕⢕⢕⢕⢕⢕⢕⢕⢕⢕⠕⢕⢕⠀⢕⢕⢕⢕⢕⢕⢕⢕⢕⢕⢕⢕⢕⢜⢛⣕⢕⢕⢕⠵⡕⢕⢕⠀⠀⠀⠀⠁⠕⢕⢕⢕⢕⢕⢕⢕⢕⢕⢕⢕⢕⢕⢕⢕⢕⢕⢕⢕⢕⢕⢕⢕⢑⡵⠀⠉⠁⠀⠀⠀⠀⠁⠑⢕⢕⢕⢕⢕⢕⢕⢕⢕⢕⢕⢕⢕⠕⢕⢕⢕⢕⢕⢕⢕⢕⢕⢕⢕⢕⢇⣼⣿⢕⢕⢕⢕⢕⢕⢕⢀⢄⢕⢸⣿⣿⡇⢕⢕⢸⣿⣿⣿⢕⢕⢕⢕⢕⢕⢕⢹⣿⡕⢕⢕⢕⢸⣿⣿⢕⢕⢕⢕⢕⢕⢕⢕⢕⢕⢕⢕⢕⢕⢕⠁⠀⠀⠀⠀⢔⢕⢕⢕⢕⢜⢕⢕⢕⠕⢅⢕⢕⢕⢕⢕⢕⢕⢕⢕⢕⢕⢕⢕⢕⢕⢕⢕⢕⢕⢕⢕⢕⠀</a:t>
            </a:r>
            <a:br/>
            <a:r>
              <a:t>⣿⣿⣿⣿⣿⣿⣿⢟⣵⣿⡇⢕⢕⢕⢔⠀⠀⠀⠀⠀⠀⠀⠀⠀⠀⢱⣿⣿⣿⣿⣿⣿⣿⡿⢇⣾⣿⣿⢟⢕⢕⢕⢕⢕⢕⢕⢕⢕⢕⢕⢕⢕⢕⢕⢕⢀⠕⢕⠀⢕⢕⢕⢕⢕⢕⢕⢕⢕⢕⢕⢕⢕⢕⢕⢜⣇⢕⢕⢜⣵⢕⢕⠀⠀⠀⠀⠀⢕⢕⢕⢕⢕⢕⢕⢕⢕⢕⢕⢕⢕⢕⢕⢕⢕⢕⢕⢕⢕⢕⣕⣵⣿⢇⢔⠀⠀⠀⠀⠀⠀⠀⠀⠀⠁⠕⢕⢕⢕⢕⢕⢕⢕⢕⢕⢕⢄⢕⢕⢕⢕⢕⢕⢕⢕⢕⡇⢕⢱⢱⣿⡿⢕⢕⢕⢕⢕⢕⢕⢕⢕⢕⢸⣿⣿⡇⢕⢕⢸⣿⣿⣿⢕⢕⢕⢕⢕⢕⢕⢸⣿⡇⢕⢕⢕⢸⣿⣿⢕⢕⢕⢕⢕⢕⢕⢕⢕⢕⢕⢕⢕⠕⠀⠀⠀⠀⠀⢀⢕⢕⢕⢕⢕⠑⠁⠑⢁⢔⢕⢕⢕⢕⢕⢕⢕⢕⢕⢕⢕⢕⢕⢕⢕⢕⢕⢕⢕⢕⢕⢕⢕⠀</a:t>
            </a:r>
            <a:br/>
            <a:r>
              <a:t>⣿⣿⣿⣿⣿⣿⢣⣿⣿⣿⡇⢕⢕⢕⢕⠀⠀⠀⠀⠀⠀⠀⠀⠀⢀⣾⣿⣿⣿⣿⣿⣿⡿⣱⣿⣿⡿⢏⢕⢕⢕⢕⢕⢕⢕⢕⢕⢕⢕⢕⢕⢕⢕⢕⢔⢕⢄⢕⢔⢕⢕⢕⢕⢕⢕⢕⢕⢕⢕⢕⢕⢕⢱⢕⢕⢎⢣⢕⢕⢱⡕⢕⠀⠀⠀⠀⠀⢕⢕⢕⢕⢕⢕⢕⢕⢕⢕⢕⢕⠕⣱⣵⣷⣷⣾⣿⣷⣿⣿⣿⣿⣿⢕⢕⠀⠀⠀⠀⠀⠀⠀⠀⠀⠀⠀⢕⢕⢕⢕⢕⢕⢕⢕⢕⢕⢕⠕⢕⢕⢕⢕⢕⢕⢕⢔⢕⢕⢔⣾⣿⢇⢕⢕⢕⢕⢕⢕⢕⠀⢕⢀⢸⣿⣿⡇⢕⢕⢸⣿⣿⣿⢕⢕⢕⢕⢕⢕⢕⢕⣿⣷⢕⢕⢕⢸⣿⣿⢕⢕⢕⢕⢕⢕⢕⢕⢕⢕⢕⢕⠑⠀⠀⠀⠀⠀⠀⠀⠕⢕⢕⠕⠁⠀⠀⢄⢕⢕⢕⢕⢕⢕⢕⢕⢕⢕⢕⢕⢕⢕⢕⢕⢕⢕⢕⢕⢕⢕⢕⢕⢕⠀</a:t>
            </a:r>
            <a:br/>
            <a:r>
              <a:t>⣿⣿⣿⣿⣿⢣⣿⣿⣿⣿⣧⢕⢕⢕⢕⢔⠀⠀⠀⠀⠀⠀⠀⠀⢰⣿⣿⣿⣿⣿⣿⡟⣱⣿⣿⢟⢕⢕⢕⢕⢕⢕⢕⢕⢕⢕⢕⢕⢕⢕⢕⢕⠁⢄⢕⢕⢕⢑⢕⢕⢕⢕⢕⢕⢕⢕⢕⢕⢕⢕⢕⢕⢸⢰⣱⢕⢕⢇⡕⢕⢇⢕⢔⠀⠀⠀⠀⢕⢕⢕⢕⢕⢕⢕⢕⢕⢕⢕⣱⣾⣿⣿⣿⣿⣿⣿⣿⣿⣿⣿⣿⡏⢕⢕⠀⠀⠀⠀⠀⠀⠀⠀⠀⠀⠀⠁⢕⢕⢕⢕⢕⢕⢕⢕⢕⢕⢔⢕⢕⢕⢕⢕⢕⢕⢕⢕⢕⢳⣿⢏⢕⢕⢕⢕⢕⢕⢕⢕⢔⠀⢕⢸⣿⣿⡇⢕⢕⢸⣿⣿⣿⢕⢕⢕⢕⢕⢕⢕⢕⢿⡿⢕⢕⢕⢸⣿⣿⢕⢕⢕⢕⢕⢕⢕⢕⢕⢕⢕⠑⠀⠀⠀⠀⠀⠀⠀⠀⠀⠀⠀⠀⠀⠀⢔⢕⢕⢕⢕⢕⢕⢕⢕⢕⢕⢕⢕⢕⢕⢕⢕⢕⢕⢕⢕⢕⢕⢕⢕⢕⢕⠀</a:t>
            </a:r>
            <a:br/>
            <a:r>
              <a:t>⣿⣿⣿⣿⢣⣿⣿⣿⣿⣿⣿⡕⢕⢕⢕⢕⢀⠀⠀⠀⠀⠀⠀⢰⣿⣿⣿⣿⣿⣿⢏⣼⣿⣿⢏⢕⢕⢕⢕⢕⢕⢕⢕⢕⢕⢕⢕⢕⢕⢕⣕⣤⣴⣷⣿⣿⣿⣧⢕⢄⢢⢕⢕⢕⢕⢕⢕⢕⢕⢕⢕⢕⢄⠘⣾⡕⢱⣕⢕⢕⢕⢕⢕⠀⠀⠀⠀⢕⢕⢕⢕⢕⢕⢕⢕⢕⢕⣴⣿⣿⣿⣿⣿⣿⣿⣿⣿⣿⣿⣿⣿⢇⢕⢕⠀⠀⠀⠀⠀⠀⠀⠀⠀⠀⠀⠀⠁⢕⢕⢕⢕⢕⢕⢕⢕⢕⢕⢕⢕⢕⢕⢕⢕⢕⡕⢕⢕⣾⡟⢕⢕⢕⢕⢕⢕⢕⢕⢕⢕⠑⢕⢸⣿⣿⡇⢕⢕⢸⣿⣿⣿⢕⢕⢕⢕⢵⢷⣷⣿⣿⣿⣿⣷⣷⣷⣽⣽⡕⢕⢕⢕⢕⢕⢕⢕⢕⢕⠁⠀⠀⠀⠀⢀⢀⢄⢄⠀⠀⠀⠀⠀⠀⢔⢕⢕⢕⢕⢕⢕⢕⢕⢕⢕⢕⢕⢕⢕⢕⢕⢕⢕⢕⢕⢕⢕⢕⢕⢕⢕⢕⠀</a:t>
            </a:r>
            <a:br/>
            <a:r>
              <a:t>⣿⣿⣿⡇⣿⣿⣿⣿⣿⣿⣿⡇⢕⢕⢕⢕⢕⠀⠀⠀⠀⠀⢄⣾⣿⣿⣿⣿⣿⢏⣾⣿⡟⢕⢕⢕⢕⢕⢕⢕⢕⢕⢕⢕⢕⢕⢕⣵⣾⣿⣿⣿⣿⣿⣿⣿⣿⣿⣷⡕⠁⠕⢕⢕⢕⢕⢕⢕⢕⢕⢕⢕⢸⣿⣿⡇⢕⣿⣷⣕⢕⢕⢕⢀⠀⠀⠀⢕⢕⢕⢕⢕⢕⢕⢕⢰⣿⣿⣿⣿⣿⣿⣿⣿⣿⣿⣿⣿⣿⣿⣿⢕⢕⢕⢔⠀⠀⠀⠀⠀⠀⠀⠀⠀⠀⠀⠀⢕⢕⢕⢕⢕⢕⢕⢕⢕⢕⢕⢕⢕⢕⢕⢕⢕⢕⢕⢕⢿⢕⢕⢕⢕⢕⢕⢕⢕⢕⢕⢕⢕⢕⢸⣿⡿⠇⢕⢑⢜⢻⢿⢿⠕⢕⢔⢕⢕⢕⢕⢜⢝⢻⢿⣿⣿⣿⣿⣿⣿⣷⣵⡕⢕⢕⢕⢕⠕⠀⠀⠀⠀⠀⠀⠁⢕⢕⢕⢀⠀⠀⠀⢀⢕⢕⢕⢕⢕⢕⢕⢕⢕⢕⢕⢕⢕⢕⢕⢕⢕⢕⢕⢕⢕⢕⢕⢕⢕⢕⢕⢕⢕⠀</a:t>
            </a:r>
            <a:br/>
            <a:r>
              <a:t>⣿⣿⣿⡇⣿⣿⣿⣿⣿⣿⣿⣇⢕⢕⢕⢕⢕⢄⠀⠀⠀⢰⣿⣿⣿⣿⣿⣿⢏⣾⣿⢏⢕⢕⢕⢕⢕⢕⢕⢕⢕⢕⢕⢕⣱⣷⣿⣿⣿⣿⣿⣿⣿⣿⣿⣿⣿⣿⣿⣿⣇⢁⢕⢕⢕⢕⢕⢕⢕⢕⢕⢕⢸⣿⣿⡇⢕⢻⣿⣿⣷⣕⢕⢔⠀⠀⠀⢕⢕⢕⢕⢕⢕⠕⣥⣿⣿⣿⣿⣿⣿⣿⣿⣿⣿⣿⣿⣿⣿⣿⡿⢕⢕⢕⢕⠀⠀⠀⠀⠀⠀⠀⠀⠀⠀⠀⠀⠁⢕⢕⢕⢕⢕⢕⢕⢕⢕⢕⢕⢕⢕⢕⢕⢕⢕⠕⠑⠑⠑⠑⠑⠑⢕⢕⢕⢕⢕⢑⠇⢑⢅⢅⢔⢕⢕⢕⢕⢕⢕⢕⢑⢔⢕⢕⢕⢕⢕⢕⢕⢕⢕⢕⢕⢝⢻⢿⣿⣿⣿⣿⣿⣷⣵⡕⠕⢀⠀⠀⠀⠀⠀⠀⠀⠁⠁⠁⠀⠀⠀⢄⢕⢕⢕⢕⢕⢕⢕⢕⢕⢕⢕⢕⢕⢕⢕⢕⢕⢕⢕⢕⢕⢕⢕⢕⢕⢕⢕⢕⢕⢕⠀</a:t>
            </a:r>
            <a:br/>
            <a:r>
              <a:t>⣿⣿⣿⡇⣿⣿⣿⣿⣿⣿⣿⣿⢕⢕⢕⢕⢕⢕⢕⢄⣰⣿⣿⣿⣿⣿⣿⠏⣾⣿⢇⢕⢕⢕⢕⢕⢕⢕⢕⢕⢕⢕⢕⣼⣿⣿⣿⣿⣿⣿⣿⣿⣿⣿⣿⣿⣿⣿⣿⣿⣧⢕⢕⢕⢕⢕⢕⢕⢕⢕⢕⢕⢸⣿⣿⣧⢕⢸⣿⣿⣿⣷⣷⢕⠕⢀⠀⢕⢕⢕⢕⢕⠑⣴⣿⣿⣿⣿⣿⣿⣿⣿⣿⣿⣿⣿⣿⣿⣿⣿⢕⢕⢕⢕⢕⠀⠀⠀⠀⠀⠀⠀⠀⠀⠀⠀⠀⠀⢕⢕⢕⢕⢕⢕⢕⢕⢕⢕⢕⢕⢕⢕⢕⠑⠀⢄⢔⢔⢔⢔⠄⠀⠁⢕⠕⢕⢕⢸⡄⢕⢕⢕⢕⢕⢕⢕⢕⢕⢕⢕⢕⢕⢕⢕⢕⢕⢕⢕⢕⢕⢕⢕⢕⢕⢕⢕⢜⢝⢿⣿⣿⣿⣿⣿⣷⣵⡀⠀⠀⠀⠀⠀⠀⠀⠀⠀⠀⠀⢔⢕⢕⢕⢕⢕⢕⢕⢕⢕⢕⢕⢕⢕⢕⢕⢕⢕⢕⢕⢕⢕⢕⢕⢕⢕⢕⢕⢕⢕⢕⢕⠀</a:t>
            </a:r>
            <a:br/>
            <a:r>
              <a:t>⣿⣿⣿⡇⣿⣿⣿⣿⣿⣿⣿⣿⢕⢕⢕⢕⢕⢕⢕⢕⢻⣿⣿⣿⣿⣿⢏⣾⣿⢇⢕⢕⢕⢕⢕⢕⢕⢕⢕⢕⢕⢕⣾⣿⣿⣿⣿⣿⣿⣿⣿⣿⣿⣿⣿⣿⣿⣿⣿⣿⣿⡕⢕⢕⢕⢕⢕⢕⢕⢕⢕⢕⢜⣿⣿⣿⢕⢕⢿⣿⣿⣿⣿⡕⢕⠀⠀⠑⢕⢕⢕⢕⣡⣿⣿⣿⣿⣿⣿⣿⣿⣿⣿⣿⣿⣿⣿⣿⣿⢕⢕⢕⢕⢕⢕⠀⠀⠀⠀⠀⠀⠀⠀⠀⠀⠀⠀⠀⢕⢕⢕⢕⢕⢕⢕⢕⢕⢕⢕⠁⠀⠀⠀⠁⠀⠕⠕⠕⠕⠑⠀⢀⡀⠀⠑⢕⢕⢕⢱⢅⢕⢕⢕⢕⢕⢕⢕⢕⢕⢕⢕⢕⢕⢕⢕⢕⢕⢕⢕⢕⢕⢕⢕⢕⢕⢕⢕⢕⢕⢜⢝⢿⣿⣿⣿⣿⣿⣷⣵⡕⢕⢕⠀⠀⠀⠀⢀⢕⢕⢕⢕⢕⢕⢕⢕⢕⢕⢕⢕⢕⢕⢕⢕⢕⢕⢕⢕⢕⢕⢕⢕⢕⢕⢕⢕⢕⢕⢕⢕⢕⠀</a:t>
            </a:r>
            <a:br/>
            <a:r>
              <a:t>⣿⣿⣿⡇⣿⣿⣿⣿⣿⣿⣿⣿⢕⢕⢕⢕⢕⢕⢕⢕⢜⣿⣿⣿⣿⠏⣾⣽⢇⢕⢕⢕⢕⢕⢕⢕⢕⢕⢕⢕⢱⣾⣿⣿⣿⣿⣿⣿⣿⣿⣿⣿⣿⣿⣿⣿⣿⣿⣿⣿⣿⢇⢕⢕⢕⢕⢕⢕⢕⢕⢕⢕⢕⣿⣿⣿⡇⢕⢘⣿⣿⣿⣿⡱⢕⢄⠀⠀⢕⢕⢕⠕⣹⣿⣿⣿⣿⣿⣿⣿⣿⣿⣿⣿⣿⣿⣿⣿⢋⢕⢕⢕⢕⢕⠀⠀⠀⠀⠀⠀⠀⠀⠀⠀⠀⠀⠀⠀⠑⢕⢕⢕⢕⢕⢕⢕⢕⢕⠀⠀⢕⢕⢔⢄⢀⠀⠀⠀⠀⣄⣴⣾⡇⠀⠀⢕⢕⢕⢕⢣⢑⢕⢕⢕⢕⢕⢕⢕⢕⢕⢕⢕⢕⢕⢕⢕⠑⠀⠑⢕⢕⢕⢕⢕⢕⢕⢕⢕⢕⢕⢕⢕⢜⢝⢿⣿⣿⣿⣿⣿⣧⡑⠀⠀⠀⢄⢕⢕⢕⢕⢕⢕⢕⢕⢕⢕⢕⢕⢕⢕⢕⢕⢕⢕⢕⢕⢕⢕⢕⢕⢕⢕⢕⢕⢕⢕⢕⢕⢕⢕⠀</a:t>
            </a:r>
            <a:br/>
            <a:r>
              <a:t>⠝⣿⣿⣧⢸⣿⣿⣿⣿⣿⣿⣿⡇⢕⢕⢕⢕⠑⠀⠀⠀⠀⠁⠈⠁⠘⠛⠏⢕⢕⢕⢕⢕⢕⢕⢕⢕⢕⢕⢱⣿⣿⣿⣿⣿⣿⣿⣿⣿⣿⣿⣿⣿⣿⣿⣿⣿⣿⣿⣿⣿⡇⢕⢕⢕⢕⢕⢕⢕⢕⢕⢕⢕⢻⣿⣿⡇⢕⢕⢹⣿⣿⡇⡗⢵⢕⠀⠀⠕⢇⢕⣮⣿⣿⣿⣿⣿⣿⣿⣿⣿⣿⣿⣿⣿⣿⣿⣏⣶⣑⡑⢑⢔⢕⠀⠀⠀⠀⠀⠀⠀⠀⠀⠀⠀⠀⠀⠀⠀⢕⢕⢕⢕⢕⢕⢕⢕⢕⠀⠀⢕⢸⢾⢟⠁⠀⠀⠀⠁⠝⢿⣿⡇⠀⢀⢕⢕⢕⢕⢔⢇⠑⢕⢕⢕⢕⢕⢕⢕⢕⢕⢕⢕⠕⠑⠁⠀⠀⠀⠀⠑⢕⢕⢕⢕⢕⢕⢕⢕⢕⢕⢕⢕⢕⢕⢜⢻⣿⣿⣿⣿⣿⣧⣄⢔⢕⢕⢕⢕⢕⢕⢕⢕⢕⢕⢕⢕⢕⢕⢕⢕⢕⢕⢕⢕⢕⢕⢕⢕⢕⢕⢕⢕⢕⢕⢕⢕⢕⢕⢕⠀</a:t>
            </a:r>
            <a:br/>
            <a:r>
              <a:t>⠀⠘⢿⣿⡜⣿⣿⣿⣿⣿⣿⣿⡇⢕⢕⢕⠁⠀⠀⠀⠀⠀⠀⠀⠀⠀⠀⠀⠀⠁⠑⠕⠕⢕⢕⢕⢕⢕⢱⣿⣿⣿⣿⣿⣿⣿⣿⣿⣿⣿⣿⣿⣿⣿⣿⣿⣿⣿⣿⣿⣿⣷⢕⢕⢕⢕⢕⢕⢕⢕⢕⢕⠀⢸⣿⣿⣿⢕⢕⢕⢿⣿⣷⢀⢎⣕⢔⠀⠀⢷⣾⣽⣿⣿⣿⣿⣿⣿⣿⣿⣿⣿⣿⣿⣿⣿⣿⣿⣿⣿⣿⣷⣾⡇⠀⠀⠀⠀⠀⠀⠀⠀⠀⠀⠀⠀⠀⠀⠀⢕⢕⢕⢕⢕⢕⢕⢕⢕⢄⠀⠑⠕⠑⠀⠀⢄⢕⢔⢄⠀⠁⠟⠃⠀⣸⢕⢕⢕⢕⢕⢜⣇⠕⢕⢕⢕⢕⢕⠕⠑⠁⠀⠀⠀⠀⠀⠀⠀⠀⠀⢀⢕⢕⢕⢕⢕⢕⢕⢕⢕⢕⢕⢕⢕⢕⢕⢕⢜⢻⣿⣿⣿⣿⣿⣷⣕⢕⢕⢕⢕⢕⢕⢕⢕⢕⢕⢕⢕⢕⢕⢕⢕⢕⢕⢕⢕⢕⢕⢕⢕⢕⢕⢕⢕⢕⢕⢕⢕⢕⢕⠀</a:t>
            </a:r>
            <a:br/>
            <a:r>
              <a:t>⠀⠀⠁⢻⣧⡹⣿⣿⣿⣿⣿⡟⢕⢕⢕⢕⠀⠀⠀⠀⠀⠀⠀⠀⠀⠀⠀⠀⠀⠀⠀⠀⠀⠀⠁⠑⢕⢕⣿⣿⣿⣿⣿⣿⣿⣿⣿⣿⣿⣿⣿⣿⣿⣿⣿⣿⣿⣿⡇⢹⣿⣿⡕⢕⢕⢕⢕⢕⢕⢕⢕⢕⠀⠕⣿⣿⣿⡇⢕⢕⢜⢿⣿⡔⠘⢜⢇⢄⠀⠜⣿⣿⣿⣿⣿⣿⣿⣿⣿⣿⣿⣿⣿⣿⣿⣿⣿⣿⣿⣿⣿⣿⣿⠁⠀⠀⠀⠀⠀⠀⠀⠀⠀⠀⠀⠀⠀⠀⠀⠁⢕⢕⢕⢕⢕⢕⢕⢕⢕⢄⢀⢀⢔⠀⢕⢕⢕⢕⢜⡄⠀⣀⣄⣰⣿⡇⢕⢕⢕⢕⢕⢜⢇⠑⠁⠁⠀⠀⠀⠀⠀⠀⠀⠀⠀⠀⠀⠀⠀⢀⢕⢕⢕⢕⢸⡷⠕⠕⢕⢕⢕⢕⢕⢕⢕⢕⢕⢕⢕⢜⢻⣿⣿⣿⣿⣿⣷⡕⢕⢕⢕⢕⢕⢕⢕⢕⢕⢕⢕⢕⢕⢕⢕⢕⢕⢕⢕⢕⢕⢕⢕⢕⢕⢕⢕⢕⢕⢕⢕⢕⠀</a:t>
            </a:r>
            <a:br/>
            <a:r>
              <a:t>⠀⠀⠀⠀⠝⠃⠈⢛⢟⢿⢏⢕⢕⢕⢕⢕⠀⠀⠀⠀⠀⠀⠀⠀⠀⠀⠀⠀⠀⠀⠀⠀⠀⠀⠀⠀⠀⠈⠙⠻⢿⣿⣿⣿⣿⣿⣿⣿⣿⣿⣿⣿⣿⣿⣿⣿⣿⣿⡇⢸⣿⣿⣿⢕⢕⢕⢕⢕⢕⢕⢕⢕⠀⠀⢸⣿⣿⣷⢕⢸⣇⢜⢻⣧⢕⠕⢎⢕⠀⠀⢹⣿⣿⣿⣿⣿⣿⣿⣿⣿⣿⣿⣿⣿⣿⣿⣿⣿⣿⣿⣿⡟⠕⠀⠀⠀⠀⠀⠀⠀⠀⠀⠀⠀⠀⠀⠀⠀⠀⠀⢕⢕⢕⢕⢕⢕⢕⢕⢕⠱⡾⢕⢕⢀⠀⠑⠕⢕⠕⠑⠀⢹⣿⣿⣿⣧⢕⢕⢕⢕⢕⢕⢸⣆⠀⠀⠀⠀⠀⠀⠀⠀⠀⠀⠀⠀⢀⢄⢔⢕⢕⢕⢕⢕⢸⠑⠀⠀⠁⠑⢕⢕⢕⢕⢕⢕⢕⢕⢕⢕⢕⢜⢿⣿⣿⣿⣿⣿⢇⢕⢕⢕⢕⢕⢕⢕⢕⢕⢕⢕⢕⢕⢕⢕⢕⢕⢕⢕⢕⢕⢕⢕⢕⢕⢕⢕⢕⢕⢕⢕⠀</a:t>
            </a:r>
            <a:br/>
            <a:r>
              <a:t>⠀⠀⠀⠀⠀⠀⠀⠁⢕⢕⢕⢕⢕⢕⢕⢕⠀⠀⠀⠀⠀⠀⠀⠀⠀⠀⠀⠀⠀⠀⠀⠀⠀⠀⠀⠀⠀⠀⠀⠀⠀⠈⠙⠻⢿⣿⣿⣿⣿⣿⣿⣿⣿⣿⣿⣿⣿⣿⣇⣿⣿⣿⣿⡇⢕⢕⢕⢕⢕⢕⢕⠑⠀⠀⠑⢻⣇⢿⡇⢕⢻⣕⢕⢹⣇⢁⢜⢣⡕⠀⠁⢝⣿⣿⣿⣿⣿⣿⣿⣿⣿⣿⣿⣿⣿⣿⣿⣿⣿⣿⣯⢕⠀⠀⠀⠀⠀⠀⠀⠀⠀⠀⠀⠀⠀⠀⠀⠀⠀⠀⠕⢕⢕⢕⢕⢕⢕⢕⠕⣾⡿⢕⢕⢕⢔⢄⢀⣀⡀⢀⣠⢹⣿⣿⣿⣿⡕⢕⢕⢕⢕⢕⢕⢹⡔⠀⠀⠀⠀⠀⠀⢀⢄⢔⢔⢕⢕⢕⢕⢕⢕⢕⢕⢕⠁⠀⠀⠀⠀⢀⢀⢑⢕⢕⢕⢕⢕⢕⢕⢕⢕⢕⢕⢹⣿⣿⣿⢇⢕⢕⢕⢕⢕⢕⢕⢕⢕⢕⢕⢕⢕⢕⢕⢕⢕⢕⢕⢕⢕⢕⢕⢕⢕⢕⢕⢕⢕⢕⢕⢕⠀</a:t>
            </a:r>
            <a:br/>
            <a:r>
              <a:t>⢕⠀⢀⢄⢕⢕⠀⠀⠀⠁⠑⠕⢕⢕⢕⠁⠀⠀⠀⠀⠀⠀⠀⠀⠀⠀⠀⠀⠀⠀⠀⠀⠀⠀⠀⠀⠀⠀⠀⠀⠀⠀⠀⠀⠀⠉⠟⢿⣿⣿⣿⣿⣿⣿⣿⣿⣿⣿⣿⣿⣿⣿⣿⣿⡕⢕⢕⢕⢕⢕⢕⠀⠀⠀⠀⢜⣿⡜⣿⢕⢜⣿⣇⢕⢻⣇⢱⠇⢕⢕⠀⠑⢜⢻⣿⣿⣿⣿⣿⣿⣿⣿⣿⣿⣿⣿⣿⣿⣿⣿⢧⠃⠀⠀⠀⠀⠀⠀⠀⠀⠀⠀⠀⠀⠀⠀⠀⠀⠀⠀⠀⢕⢕⢕⢕⢕⢕⢕⣸⣿⢇⢕⢕⢕⢕⢕⢕⢻⣇⢕⣿⡎⣿⣿⣿⣿⡇⢕⢕⢕⢕⢕⢕⢕⢹⡔⢄⢔⢔⢝⢟⢕⢕⢕⢕⢕⢕⢕⢕⢕⢕⢕⠕⠀⠀⠀⠀⠀⠀⠕⢕⢕⢕⠁⠕⢕⢕⢕⢕⢕⠕⠑⠁⠁⠹⡿⢏⢕⢕⢕⢕⢕⢕⢕⢕⢕⢕⢕⢕⢕⢕⢕⢕⢕⢕⢕⢕⢕⢕⢕⢕⢕⢕⢕⢕⢕⢕⢕⢕⢕⠀</a:t>
            </a:r>
            <a:br/>
            <a:r>
              <a:t>⠀⢄⢕⢕⢕⢕⢕⢀⠀⠀⠀⠀⠀⠁⠀⠀⠀⠀⠀⠀⠀⠀⠀⠀⠀⠀⠀⠀⠀⠀⠀⠀⠀⠀⠀⠀⠀⠀⠀⠀⠀⠀⠀⠀⠀⠀⠀⠀⠈⠙⢿⣿⣿⣿⣿⣿⣿⣿⣿⣿⣿⣿⣿⣿⣧⢕⢕⢕⢕⢕⢕⠀⠀⠀⠀⠀⢹⡇⢹⡇⢕⢸⣿⣷⣕⢹⡔⡇⢕⠕⡔⠀⢕⣿⣿⣿⣿⣿⣿⣿⣿⣿⣿⣿⣿⣿⣿⣿⣿⢗⢕⠀⠀⠀⠀⠀⠀⠀⠀⠀⠀⠀⠀⠀⠀⠀⠀⠀⠀⠀⠀⢕⢕⢕⢕⢕⢕⢱⡿⢏⢕⢕⡕⢕⢕⢕⢕⢕⢿⡕⣿⡇⣿⣿⣿⣿⡇⢕⢕⢕⢕⢕⢕⢕⢕⢜⡔⢕⢕⢕⢕⢕⢕⢕⢕⢕⢕⢕⢕⢕⢕⠁⠀⠀⠀⠀⠀⠀⠀⠀⠑⠁⠁⠀⠀⠑⢕⢕⠁⠀⠀⠀⠀⠀⠀⠀⠑⢕⢕⢕⢕⢕⢕⢕⢕⢕⢕⢕⢕⢕⢕⢕⢕⢕⢕⢕⢕⢕⢕⢕⢕⢕⢕⢕⢕⢕⢕⢕⢕⢕⠀</a:t>
            </a:r>
            <a:br/>
            <a:r>
              <a:t>⠀⠑⠑⠑⠑⠑⠑⠑⠐⠀⠀⠀⠀⠀⠀⠀⠀⠀⠀⠀⠀⠀⠀⠀⠀⠀⠀⠀⠀⠐⠐⠀⠀⠀⠀⠀⠀⠀⠀⠀⠀⠀⠀⠀⠀⠀⠀⠀⠀⠀⠀⠈⠛⠛⠛⠛⠛⠛⠛⠛⠛⠛⠛⠛⠛⠃⠑⠑⠑⠑⠑⠀⠀⠀⠀⠀⠑⠛⠐⠛⠑⠑⠙⠛⠛⠚⠛⠈⠒⠘⠓⠐⠁⠛⠛⠛⠛⠛⠛⠛⠛⠛⠛⠛⠛⠛⠛⠛⠛⠓⠀⠀⠀⠀⠀⠀⠀⠀⠀⠀⠀⠀⠀⠀⠀⠀⠀⠀⠀⠀⠀⠑⠑⠑⠑⠑⠑⠛⠑⠑⠑⠛⠛⠑⠑⠑⠑⠑⠑⠙⠘⠓⠙⠛⠛⠛⠃⠑⠑⠑⠑⠑⠑⠑⠑⠑⠙⠑⠑⠑⠑⠑⠑⠑⠑⠑⠑⠑⠑⠑⠀⠀⠀⠀⠀⠀⠀⠀⠀⠀⠀⠀⠀⠀⠀⠐⠑⠀⠀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⡿⣱⢙⣿⣿⣿⣿⣿⣿⢟⣵⣿⣿⣿⣿⣿⡿⢇⢔⣾⣿⡿⣱⣿⢟⢕⣾⣿⣿⣿⣿⣿⣿⣿⣿⣿⡇⣿⣿⡟⢻⣿⣿⣿⣿⣿⡿⢱⣿⣿⣿⣿⣿⣿⣿⣿⣿⣿⣿⣿⣿⣿⣿⣿⣿⣿⣿⣿⣿⣿⣿⣿⣿⣿⡎⣿⣿⣿⣿⡇⢕⢕⢕⢕⢕⢜⣿⣿⣿⣿⣿⣿⣿⢕⢕⢕⢕⢕⢕⢕⢕⢕⢕⢕⢕⢕⢕⢕⢕⢕⢕⢕⢕⢕⢕⢕⢕⣼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⡿⢡⢏⣾⣻⣿⣿⣿⣿⢏⣾⣿⣿⣿⣿⣿⢟⢕⢕⣾⡿⢟⣾⡿⢕⢑⣿⣿⣿⣿⣿⣿⣿⣿⣿⣿⡿⢱⣿⣿⢕⣿⣿⣿⣿⣿⣿⡟⢸⣿⣿⣿⣿⣿⣿⣿⣿⣿⣿⣿⣿⣿⣿⣿⣿⣿⣿⣿⣿⣿⣿⣿⣿⣿⣿⣷⢸⣿⣿⣿⡇⢕⢕⢕⢕⢕⢕⣿⣿⣿⣿⣿⣿⣿⡇⢕⢕⢕⢕⢕⢕⢕⢕⢕⢕⢕⢕⢕⢕⢕⢕⢕⢕⢕⢕⣱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⢣⠇⣼⢏⣿⣿⣳⣿⢇⣾⣿⣿⣿⣿⣿⢏⢕⢕⣴⣿⢫⣾⡿⢕⢱⣿⣿⣿⣿⣿⣿⣿⣿⣿⣿⡟⢕⣼⣿⡟⠕⣿⣿⣿⣿⣿⣿⡇⢸⣿⣿⣿⣿⣿⣿⣿⣿⣿⣿⣿⣿⣿⣿⣿⣿⣿⣿⣿⣿⣿⣿⣿⣿⣿⣿⣿⡕⢹⣿⣿⡇⢕⢕⢕⢕⢕⢕⣿⣿⣿⣿⣿⣿⣿⡇⢕⢕⢕⢕⢕⢕⢕⢕⢕⢕⢕⢕⢕⢕⢕⢕⢕⢕⢜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⢇⢕⣼⢏⣼⣿⣿⣿⢣⣿⣿⣿⣿⣿⣿⢏⢕⢕⣾⢯⢮⣿⡟⢑⣼⣿⣿⣿⣿⣿⣿⣿⣿⣿⣿⡟⢕⢕⣿⣿⡇⢘⣿⣿⣿⣿⣿⣿⡇⢸⣿⣿⣿⣿⣿⣿⣿⣿⣿⣿⣿⣿⣿⣿⣿⣿⣿⣿⣿⣿⣿⣿⣿⣿⣿⣿⣿⣧⢕⢻⣿⡇⢕⢕⢕⢕⢕⢕⣿⣿⣿⣿⣿⣿⣿⡇⢕⢕⠕⠕⠕⢕⢕⢕⢕⢕⢕⢕⢕⢕⢕⢕⢕⢕⢱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⢇⢕⢾⢏⢰⣿⣿⣿⢣⣿⣿⣿⣿⣿⣿⢏⢕⢕⡼⢎⢱⣿⣿⢡⣿⣿⣿⣿⣿⣿⣿⣿⣿⣿⣿⡟⢕⢔⢰⣿⣿⢇⢸⣿⣿⣿⣿⣿⣿⡇⢸⣿⣿⣿⣿⣿⣿⣿⣿⣿⣿⣿⣿⣿⣿⣿⣿⣿⣿⣿⣿⣿⣿⣿⣿⣿⣿⣿⣿⡕⢜⣿⢕⢕⢕⢕⢕⢕⢕⣿⣿⣿⣿⣿⣿⢿⡇⢕⢕⢄⢅⠀⢅⢕⢕⢕⢕⢕⢕⢕⢕⢕⢕⡕⣵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⡟⢕⢱⢝⢕⣿⣿⣿⢇⣾⣿⣿⣿⣿⣿⢇⢕⢕⡔⢆⢵⣿⣿⣻⣿⣿⣿⣿⣿⣿⣿⣿⣿⣿⣿⢏⢕⢕⢕⣸⣿⣿⢕⢸⣿⢟⡻⢏⣼⣿⢕⢜⢿⣿⣿⣿⣿⣿⣿⣿⣿⣿⣿⣿⣿⣿⣿⣿⣿⣿⣿⣿⣿⣿⣿⣿⣿⣿⣿⣿⣇⢕⢜⢕⢕⢕⢕⢕⢕⢕⣿⣿⣿⣿⣿⣿⢸⡇⢕⢕⢕⢧⢔⢅⢜⢿⣧⢕⣱⡅⣅⡕⢶⢕⣴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⢿⢿⡿⢟⣏⣽⣵⢗⡕⢕⢜⢝⢻⢕⢕⢕⢕⢡⣿⣽⢏⣾⣿⣿⣿⣿⣿⢏⢕⢑⢨⢇⢱⣿⣿⣿⣿⣿⣿⣿⣿⣿⣿⣿⣿⣿⣿⢟⢕⢕⢕⢕⣿⣿⣯⢕⢌⢕⢕⢱⣾⣿⣿⢕⢕⢕⢹⣿⣿⣿⣿⣿⣿⣿⣿⣿⣿⣿⣿⣿⣿⣿⣿⣿⣿⣿⣿⣿⣿⣿⣿⣿⣿⣿⢕⢕⢕⢕⢕⢕⢕⢕⢱⣿⣿⣿⣿⣿⡿⢹⢇⢕⢕⢕⢜⣷⡕⠅⠜⢻⡇⠙⢕⢜⢱⢷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⢟⣽⡗⢕⣵⣷⣿⢟⣫⣾⣿⣏⢝⢕⢇⢕⢕⢕⢕⢕⢔⡏⡏⣼⣿⣿⣿⣿⣿⡟⢕⢕⢕⢕⢕⣾⣿⣿⣿⣿⣿⣿⣿⣿⣿⣿⣿⣿⣿⢏⢕⢕⢕⢕⢑⣿⣿⢏⢕⢕⢕⣱⣿⣿⣿⣿⢕⢕⢕⢡⣿⣿⣿⣿⣿⣿⣿⣿⣿⣿⣿⣿⣿⣿⣿⣿⣿⣿⣿⣿⣿⣿⣿⣿⣿⣿⣿⢕⢕⢕⢕⢕⢕⢕⢕⢸⣿⣿⣿⣿⣿⡇⡞⢕⢕⠕⢕⢕⢕⢕⢔⢄⢁⠕⢀⠑⢕⢕⡇⢜⢝⢝⢻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⢣⣾⣿⣿⡼⢝⢕⣱⣮⣦⣜⡍⢟⢓⢕⢕⢕⢕⢕⢕⢕⢕⢣⢱⣿⣿⣿⣿⣿⣿⢕⢕⢑⡔⢕⣸⣿⣿⣿⣿⣿⣿⣿⣿⣿⣿⣿⣿⣿⢏⢕⢕⢕⢕⢕⢑⡟⢕⢕⢕⢕⣾⣿⣿⣿⣿⡟⢕⢕⢱⣿⣿⣿⣿⣿⣿⣿⣿⣿⣿⣿⣿⣿⣿⣿⣿⣿⣿⣿⣿⣿⣿⣿⣿⣿⣿⣿⣿⢕⢕⠕⢕⢕⢕⢕⢕⣿⣿⣿⣿⣿⡿⢕⠕⢕⢕⠀⠀⠀⠁⠑⠕⢕⢕⢔⢅⢧⡅⣜⢷⢅⢕⢕⢕⢕⢝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⡿⢏⢸⣿⣿⣿⡇⢕⠰⢿⣿⣿⣿⣿⣷⣵⢕⢕⢕⢕⢕⢕⢕⢕⢕⣿⣿⣿⣿⣿⣿⢇⢕⢕⢇⢕⢱⣿⣿⣿⣿⣿⣿⣿⣿⣿⣿⣿⣿⣿⢇⢕⢕⢕⢕⢕⢕⢕⣱⣵⣾⣷⣿⣿⣿⣿⣿⣿⡇⢕⢕⣾⣿⣿⣿⣿⣿⣿⣿⣿⣿⣿⣿⣿⣿⣿⣿⣿⣿⣿⣿⣿⣿⣿⣿⣿⣿⣿⣿⣿⢕⢕⠀⠑⠕⢕⢕⢰⢿⢿⠟⢟⢝⠕⠁⢄⢁⠑⠀⢐⠄⢀⠀⠀⠀⠑⢔⢅⢕⢕⠜⠕⢔⢕⢕⢕⢕⢕⢸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⢟⢕⣷⣕⢜⢻⢿⢏⢕⢕⢕⢜⢜⢝⢝⢟⢟⢇⢕⢕⢕⢕⢕⢕⢕⣼⣿⣿⣿⣿⣿⡿⢕⢕⢕⢕⢇⣼⣿⣿⣿⣿⣿⣿⣿⣿⣿⣿⣿⣿⢏⢕⢕⢕⢕⢕⢕⢕⢕⣿⢿⢟⣻⣿⣿⣿⣿⣿⣿⢇⢕⢕⣿⣿⣿⣿⣿⣿⣿⣿⣿⣿⣿⣿⣿⣿⣿⣿⣿⣿⣿⣿⣿⣿⣿⣿⣿⣿⣿⣿⣿⡇⢕⠀⠀⠀⠀⠀⠀⢐⠑⠁⠁⠀⠀⢀⢕⢕⡥⢱⣴⡅⠐⢅⢔⠀⠀⠑⢕⢕⢕⢕⠔⠕⢔⢕⢕⢕⢕⣸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⢏⢱⢻⣿⣿⡇⢕⢕⢕⢕⢕⢕⢕⢕⢕⢕⢕⢕⢕⢕⢕⢕⢕⢕⢕⢕⣿⣿⣿⡿⣿⣿⢇⢕⢕⢕⢕⢱⣿⣿⣿⣿⣿⣿⣿⣿⣿⣿⣿⣿⢏⢕⢕⢕⢕⢕⢕⡇⢕⢕⢕⣕⣵⣿⡿⣿⣿⣿⣿⣿⢕⢕⢸⣿⣿⣿⣿⣿⣿⣿⣿⣿⣿⣿⣿⣿⣿⣿⣿⣿⣿⣿⣿⣿⣿⣿⣿⣿⣿⣿⢹⣿⡇⢕⠀⠀⠀⠀⠁⠑⠑⠑⠑⠀⠀⢀⢕⢕⢜⣿⡇⣿⡇⢕⢰⣅⠕⢔⢄⢄⢁⢕⢕⢕⢕⢕⢕⢕⣱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⡿⡕⢕⣿⡜⣿⣿⣿⣕⢕⢕⢕⢕⢕⣕⡕⢕⢕⢕⢕⢕⢕⢕⢕⢕⢕⢕⣼⣿⣿⣿⡇⣿⡿⢕⢕⢕⢕⢕⣾⣿⣿⣿⣿⣿⣿⣿⣿⣿⣿⣿⡿⢕⢕⢕⢕⢕⢕⢰⣧⢕⢱⢜⣿⣿⢕⢔⢕⢹⣿⣿⢇⢕⢕⣾⣿⣿⣿⣿⢿⣿⣿⣿⣿⣿⣿⣿⣿⣿⣿⣿⣿⣿⣿⣿⣿⣿⣿⣿⣿⣿⣿⢸⣿⡇⢕⠀⠀⢀⢀⢀⠀⠀⠀⠀⠀⢄⢕⢕⡕⢕⣻⡇⢹⣿⢕⢜⣿⣧⡅⢕⢕⢕⢕⢕⢕⣕⣵⣷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⡿⡕⡜⣸⣿⣷⡜⢿⣿⣿⡇⢕⢕⢕⢝⠻⠟⢕⢕⢕⢕⢕⢕⢕⢕⢕⢕⢕⣿⣿⣿⣿⢸⣿⡇⢕⢕⢕⢕⢱⣿⣿⣿⣿⣿⣿⣿⣿⣿⣿⣿⣿⢕⢕⢕⢕⢕⢕⢕⣼⡿⢕⣸⣷⣹⣿⢕⢕⢕⢕⢜⢕⢕⢕⢸⣿⣿⣿⣿⡏⢸⣿⣿⣿⣿⣿⣿⣿⣿⣿⣿⣿⣿⣿⣿⣿⣿⣿⣿⣿⣿⣿⣿⢕⢇⡇⢕⠀⠀⢕⢕⢕⢕⢕⠕⢀⢔⢕⢕⢕⡗⢕⢸⣿⢸⣿⢕⢕⣿⣿⣷⣦⣕⣱⣵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⢣⡇⡇⠿⢿⣿⣿⣇⢹⣿⣿⣧⡕⢕⢕⢇⢕⢕⢕⢕⢕⠕⠕⢕⢕⠕⠕⢸⣿⣿⣿⣿⢸⣿⡇⢕⢕⢕⢕⣾⣿⣿⣿⣿⣿⣿⣿⣿⣿⣿⣿⡇⢕⢕⢕⠕⢕⢕⢕⣿⡇⢕⣿⣿⣿⣿⣧⣕⣕⣕⢕⢕⢕⢕⢸⣿⣿⣿⣿⢕⣿⣿⣿⣿⣿⣿⣿⣿⣿⣿⣿⣿⣿⣿⣿⣿⣿⣿⣿⣿⣿⣿⣿⢕⢕⢕⢕⢄⠀⠁⠑⠑⠁⢁⢔⢕⢕⢕⢕⢕⣿⢕⢸⣿⢸⣿⡅⢕⢸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⢸⡇⡇⢕⢜⢿⡝⢿⣧⢜⢹⣿⣷⡕⠕⢕⢕⢕⢕⢕⣔⣕⢕⢕⢕⢕⢕⣸⣿⣿⣿⣿⢸⣿⡇⢕⢕⢕⢱⣿⣿⣿⣿⣿⣿⢏⣿⣿⣿⣿⣿⡇⢕⢕⢕⣼⢕⢕⢱⣿⢕⢸⣿⣿⣿⣿⣿⣿⣿⣿⣿⢕⢕⢕⠑⣿⣿⣿⡇⢕⣿⣿⣿⣿⣿⣿⣿⣿⣿⣿⣿⣿⣿⣿⣿⣿⣿⣿⣿⣿⣿⣿⣿⢕⢕⢕⢕⢱⣷⣶⣦⣴⣗⡕⢕⢕⢕⢕⢕⢱⣿⢕⢸⡿⢸⣿⣏⢕⢸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⡜⣷⢱⢕⡕⢕⢕⢜⢕⢕⢕⢜⢟⢏⢕⢕⢕⣑⣾⣿⣿⢟⢕⢕⢕⢕⢕⣿⣿⣿⣿⡿⢸⣿⡇⡕⢕⢕⣾⣿⣿⣿⣿⣿⡏⣸⣿⣿⣿⣿⣿⣷⡕⢕⣾⣿⢕⢕⢸⡇⢕⣿⣿⣿⣿⣿⣿⣿⣿⣿⣿⢕⢕⢕⢜⢿⣿⣿⢕⢕⣿⣿⣿⣿⣿⣿⣿⣿⣿⣿⣿⣿⣿⣿⣿⣿⣿⣿⣿⣿⣿⣿⣿⢕⢕⢕⢕⢸⣿⣿⣿⣿⣿⣷⢕⢕⢕⢕⢕⣿⣿⡕⢸⡇⣾⣿⣿⢅⢸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⣷⡘⣧⡕⢕⢕⢕⢕⢕⢕⢕⢕⢕⢕⢕⢕⣴⣿⡟⢏⢕⢕⢕⢕⢕⢕⢕⣿⣿⣿⣿⡇⢸⣿⣧⡇⢕⢱⣿⣿⣿⣿⣿⡟⢕⣿⣿⣿⣿⣿⣿⣿⣿⣿⣿⣿⢕⢕⢸⢕⢱⣿⣿⣿⣿⣿⣿⣿⣿⣿⣿⢕⢕⢕⢕⢸⣿⡇⢕⢕⣿⣿⣿⣿⣿⣿⣿⣿⣿⣿⣿⣿⣿⣿⣿⣿⣿⣿⣿⣿⣿⣿⡿⢕⢕⢕⢕⢸⣿⣿⣿⣿⣿⣿⢕⢕⢕⢕⢕⣿⣿⡇⢸⡇⣿⣿⡏⢕⢜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⣷⡜⢷⡕⢕⢣⡕⢕⢕⢕⢕⢕⢕⢕⣼⣿⣿⢇⢕⢕⢕⢕⢕⢕⢕⢸⣿⣿⣿⣿⡇⢸⣿⢷⢇⢕⣼⣿⣿⣿⣿⣿⢕⢸⣿⣿⣿⣿⣿⣿⣿⣿⣿⣿⣿⢕⢕⡜⢕⢸⣿⣿⣿⣿⣿⣿⣿⣿⣿⣿⣇⢕⢕⢕⢸⣿⢕⢕⢕⣿⣿⣿⣿⣿⡏⣿⣿⣿⣿⣿⣿⣿⣿⣿⣿⣿⣿⣿⣿⣿⣿⡇⢕⢕⢕⢕⣿⣿⣿⣿⣿⣿⣿⡇⢕⢕⢕⠕⣿⣿⡷⢸⠕⣿⣿⡇⢜⢇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⣎⢻⡕⢕⢜⢕⢕⢕⢕⢕⢜⣷⣜⡟⢿⡇⢕⢕⣕⣵⣷⣿⣿⢸⣿⣿⣿⣿⡇⢸⣿⢸⣆⢱⣿⣿⣿⣿⣿⢇⢕⣾⣿⣿⣿⣿⣿⣿⣿⣿⣿⣿⣷⢕⢕⢇⡇⣿⣿⣿⣿⣿⣿⣿⣿⣿⣿⣿⣿⢕⢕⢕⣾⡏⢕⢕⢕⣿⣿⣿⣿⣿⢕⢸⣿⣿⢿⣿⣿⣿⣿⣿⣿⡿⣿⣿⣿⣿⣿⡇⢕⢕⢕⢕⣿⣿⣿⣿⣿⣿⣿⢇⢕⢕⢕⢸⣿⣿⣟⣼⢸⣿⣿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⣷⣕⢕⢕⢕⢕⢕⢕⢕⢕⡌⢻⣿⣷⣵⣕⡜⢝⢟⢟⢝⢕⢸⣽⣿⣿⣿⡇⢸⣻⡜⡇⣼⣿⣿⣿⣿⡏⢕⢕⣿⣿⣿⣿⣿⣿⣿⣿⢟⢻⣿⡇⢕⢕⢸⢇⣿⣿⣿⣿⣿⣿⣿⣿⣿⣿⣿⣿⢕⢕⢕⣿⢕⢕⢕⢕⢸⣿⣿⣿⣿⢕⢜⣿⣿⡎⣿⣿⣿⣿⣿⣿⣧⢿⣿⣇⢹⣿⢇⢕⢕⢕⢱⣿⣿⣿⣿⣿⣿⡿⢕⢕⢕⢕⢜⣿⣿⡿⡟⢸⣿⡿⢕⣕⢕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⣵⡕⢕⢕⢕⡕⢕⣿⣧⢔⢝⢻⢿⣿⣷⣷⣵⣵⣕⢸⣿⣿⣿⣿⡇⠸⣳⡇⢇⣿⣿⣿⣿⢟⢕⢕⢸⣿⣿⣿⣿⣿⣿⣿⣿⢕⢸⣿⢕⢕⢕⣸⢱⣿⣿⣿⣿⣿⣿⣿⣿⣿⣿⣿⣯⡕⢕⢕⡟⢕⢕⢕⢕⢸⣿⣿⣿⣿⢕⢕⢿⣿⡇⢻⣿⣿⣿⣿⣿⣿⡜⣿⣿⢸⣿⢕⢕⢕⢕⣸⣿⣿⣿⣿⣿⣿⢇⢕⢕⢕⢕⢸⣿⣿⡇⡇⣾⣿⡇⢕⢟⢕⣱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⣧⣕⢕⢕⢜⣿⡇⢕⢕⢕⢕⢜⢝⢝⢟⢏⣿⣿⣿⣿⣿⡇⢕⣿⡇⢸⣿⣿⣿⢏⢕⢕⢕⢸⣿⣿⣿⣿⣿⣿⣿⡇⢕⢸⡇⢕⢕⠑⣿⢱⣵⣵⣵⣕⣝⣝⣝⣝⣝⡝⢝⢝⢅⢕⢕⢕⣕⣱⡕⢕⢔⣿⣿⣿⣿⡇⢕⢘⣿⣿⢀⣿⣿⣿⣿⣿⣿⢕⢘⢹⢘⢱⢕⢕⢕⢕⢟⢟⢟⢟⢟⢟⢏⢕⡕⢕⢕⢕⣿⣿⣿⣿⢕⢿⣿⢕⢱⣷⣿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⢕⢕⠘⢿⡕⢕⢕⢕⢳⡇⢕⢕⢕⣿⣿⣿⣿⣿⢇⢕⣿⡇⣿⣿⣿⢏⢕⢕⢕⢕⢸⣿⣿⣿⣿⣿⣿⣿⢇⢕⢸⢱⣧⡕⢜⡟⢸⣿⣿⣿⣿⣿⣿⣿⣿⣿⣿⣿⣿⢰⣃⠕⢇⣿⣿⣷⡕⢕⢹⣿⣿⣿⡇⢕⢕⢻⣿⡇⢾⣿⣿⣿⣿⣿⡇⢕⢕⢕⢡⢕⢕⢕⣱⣷⣷⣷⣿⣿⢏⣱⣿⢇⢕⢕⢱⡿⣿⣿⢜⢜⣻⡟⢕⢝⢜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⣫⢕⢕⢇⠀⠐⠁⡕⠕⢕⢕⢕⢕⢕⢕⢕⢽⣿⣿⣿⣿⢕⢕⣻⢱⣿⣿⢏⢕⢕⢕⢕⢕⢸⣿⣿⣿⣿⣿⣿⢇⢕⢕⢕⢾⢿⢧⢕⢞⠸⠿⠿⢿⢿⢿⣿⣿⣿⣿⣿⣿⣿⡇⣿⣷⢕⣿⣿⣿⣧⡕⢕⠋⠿⠿⢟⢕⢕⢜⢻⣷⢲⣿⣿⣿⣿⣿⣷⢕⢕⢕⢑⢕⢕⢱⣿⣿⣿⣿⣿⣫⣾⣿⣿⢕⢕⣕⢸⢕⢻⡷⢕⠕⢸⢇⢇⢇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⡿⣫⣵⢏⢕⢕⠀⠀⠀⢁⣿⣷⣵⣕⣑⢕⠕⠕⠕⣿⣿⣿⣿⣿⢕⢕⡯⢸⣿⢏⢕⢕⢕⢕⢕⢕⠡⣿⣿⣿⣿⣿⡿⢕⢕⢕⠑⠛⠛⠛⠛⠜⠸⠿⢿⢷⣷⣷⣶⣵⣌⢍⢙⢛⠟⠿⢸⣿⢸⣿⣿⣿⣿⣷⡕⢕⢄⢔⢜⢇⢕⢕⢜⣿⡇⢿⣿⣿⣿⣿⣿⡇⢕⢕⢕⢕⢑⣝⣭⣵⣵⣵⣷⡷⢷⢽⢝⢕⣼⡿⢕⢇⢕⢜⢕⢕⢱⢱⢑⡅⢱⣥⣱⢕⣵⣶⡖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⡿⣫⣾⡟⢕⢕⢕⠑⠀⠀⠀⠔⣿⣿⣿⣿⣿⡇⢕⢕⢕⣿⣿⣿⣿⡇⢕⢕⢏⣿⡟⢕⢕⢕⢕⢕⢕⢕⢕⣿⣿⣿⣿⣿⢇⢕⢕⢕⠀⠀⠀⠀⠀⠀⠁⠀⠀⠀⠀⠁⠉⠙⠟⢷⣧⣕⢕⢔⢅⢻⡼⣿⣿⣿⣿⣿⣷⣵⣕⢕⢕⢕⢕⡜⢫⣿⣿⢕⢟⢿⣿⣿⣿⣷⢄⢕⢕⠕⠛⠋⠉⠉⠁⠀⠀⠀⠀⠀⠀⠡⢄⢅⢕⢕⢕⢕⢕⢕⢱⡇⢵⠔⢱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⡿⣫⣾⣿⢏⢕⢕⢕⠑⠀⠀⠀⠀⠀⢻⣿⣿⣿⣿⢕⢕⢕⢕⣿⣿⣿⣿⢇⢕⢘⢕⣿⢕⢕⢕⢕⢕⢕⢕⢕⢕⣿⣿⢻⣿⣿⢕⢕⢕⢕⣵⣥⣷⣾⡷⠗⠑⠀⠀⠀⠀⠐⠀⠄⢀⠀⠁⠙⢳⣧⡻⣎⢇⣿⣿⣿⣿⣿⣿⣿⣿⣿⣦⡕⣵⢸⣿⣯⣿⣧⢱⣵⡜⢻⣿⣿⣇⠑⠀⠀⠀⠀⠀⠀⢔⢔⢔⢔⢄⢀⠀⠀⠁⠕⢕⢕⢕⢕⢕⢕⣾⡇⢘⢕⢕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⡿⣫⣾⣿⡟⢕⢕⢕⢕⠕⠀⠀⠀⠀⠀⠀⢸⣿⣿⣿⣿⢕⢕⢕⢜⣿⣿⣿⣿⢕⢕⠅⢸⡇⢕⢕⢕⢕⢕⢕⢕⢕⢕⠸⣿⢕⢹⣿⢕⢕⢕⢸⣿⣿⡿⠃⠀⠀⠀⠀⠀⠀⠀⠀⠀⠀⠀⠕⢔⢀⠀⢜⢎⣿⣿⣾⣿⣿⣿⣿⣿⣿⣿⣿⣿⣿⣿⣿⣿⣿⣿⣿⣧⣿⡿⡳⠑⠀⠀⠀⠀⠀⠀⠀⠀⠀⠈⢿⣷⣷⣵⣕⢕⠀⢀⢔⢕⢕⢕⢱⢕⣸⣿⠕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⢏⣾⣿⡟⢝⢕⡕⢕⢕⢕⠀⠀⠀⠀⠀⠀⠀⠜⣿⣿⣿⡇⢕⢕⢕⢸⣿⣿⣿⡏⢕⢕⣙⢜⢕⢕⢕⢕⢕⢕⢕⢕⢕⢕⢕⢇⢕⢕⢏⢕⢕⢕⢸⣿⣿⠃⢾⡿⠗⠂⠀⠀⠀⠀⠀⠀⠀⠀⠀⢱⣷⣷⣅⢳⣾⣿⣿⣿⣿⣿⣿⣿⣿⣿⣿⣿⣿⣿⣿⣿⣿⣿⣿⣿⣿⡿⢕⢕⣄⣄⠀⠀⠀⠀⠀⠀⠀⠀⢸⣿⣿⣿⡿⢀⣰⡷⢕⢕⢕⢕⡟⢱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⡟⣱⣿⣿⡟⢕⢕⣱⢇⢕⢕⠅⠀⠀⠀⠀⠀⠀⠀⠀⢻⣿⣿⢕⢕⢕⢕⣼⣿⣿⣿⢇⢕⢠⡾⢕⢕⢕⢕⢕⢕⢕⢕⢕⢕⢕⢕⢕⢕⢕⢕⢕⢕⢕⢸⣿⣿⠀⠀⢀⠀⢕⠀⠀⠀⠀⢄⠀⠀⢀⠀⢕⣿⣿⣿⣷⣿⣿⣿⣿⣿⣿⣿⣿⣿⣿⣿⣿⣿⣿⣿⣿⣿⣿⣿⣿⣿⣷⣿⠛⠛⢕⠀⠀⠀⢕⠀⠀⠀⠀⢸⣿⣿⣿⣱⣾⣿⢇⢕⢕⢕⡼⢕⢕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⢏⣼⣿⡿⢝⢕⢕⣱⢇⢕⢕⢕⠀⠀⠀⠀⠀⠀⠀⠀⠀⠘⣿⡇⢕⢕⢕⢕⣿⣿⣿⣿⢕⢕⢊⡾⢕⢕⢕⢕⢕⢕⢕⢕⢕⢕⢕⢕⢕⢕⣕⣕⡕⢕⢔⣼⣿⣿⠀⠑⢕⢀⠀⠀⢕⢔⠀⠀⠀⢄⢕⠀⢸⣿⣿⣿⣿⣿⣿⣿⣿⣿⣿⣿⣿⣿⣿⣿⣿⣿⣿⣿⣿⣿⣿⣿⣿⣿⣿⣿⢀⠀⠁⢔⠀⠀⠁⢀⢔⠕⢄⣿⣿⣿⣿⣿⣿⢏⢕⢕⢕⡼⢑⢕⢕⣿⣿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⣱⣿⡿⢏⢕⢕⠕⡵⢕⢕⢕⢕⡕⠀⠀⠀⠀⠀⠀⠀⠀⠀⠀⢹⢕⢕⢕⢕⢱⣿⣿⣿⡏⢕⢱⠱⢝⢕⢕⢕⢕⢕⢕⢕⢕⢕⢕⢕⠣⢕⢕⢜⣿⣿⡷⣕⢸⣿⣿⣧⢀⢑⢕⢄⢄⢀⢀⢄⢀⠔⢕⢳⣴⣿⣿⣿⣿⣿⣿⣿⣿⣿⣿⣿⣿⣿⣿⣿⣿⣿⣿⣿⣿⣿⣿⣿⣿⣿⣿⣿⣿⡕⢕⠀⠀⢀⢀⠔⠕⢱⣠⣾⣿⣿⣿⣿⣿⡏⢕⢕⢕⡾⢕⢕⢕⢕⣿⣿⠀⠅⣵⣵⣧⣥⣥⣥⣥⣥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⢌⣱⡿⢏⢕⢕⢕⢕⡼⢇⢕⢕⢕⣱⣷⠀⠀⠀⠀⠀⠀⠀⠀⠀⠀⠀⢕⢕⢕⡕⢸⣿⣿⣿⢇⢕⠱⢹⡇⢕⢕⢕⢼⢕⢕⢕⢕⢕⢕⠑⢜⢕⢕⢕⢜⢿⣿⣿⣕⢻⣷⣇⢅⢁⠁⠑⠕⠕⠕⠕⠕⢀⣀⣴⣿⣿⣿⣿⣿⣿⣿⣿⣿⣿⣿⣿⣿⣿⣿⣿⣿⣿⣿⣿⣿⣿⣿⣿⣿⣿⣿⣿⣿⣿⣇⡕⠕⠕⠕⠀⠀⠕⠏⢹⣾⣿⣿⣿⡟⢕⢕⢕⡾⢕⢕⢕⢕⢕⣿⣿⠀⠀⢻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⣼⢟⢕⢕⡕⢕⣱⡟⢕⢕⢕⢕⢱⢿⣿⡔⡀⠀⠀⠀⠀⠀⠀⠀⠀⠀⠀⢕⣼⡇⠸⢳⢻⡟⢕⢕⢑⢺⣷⢕⢕⢱⢻⡇⢕⢕⢕⢕⢕⠐⢕⢕⢕⢕⢸⣿⣟⢿⣿⡜⢿⣿⣿⢟⣧⣰⣶⣶⣶⣷⣾⣿⣿⣿⣿⣿⣿⣿⣿⣿⣿⣿⣿⣿⣿⣿⣿⣿⣿⣿⣿⣿⣿⣿⣿⣿⣿⣿⣿⣿⣿⣿⣿⣿⣿⣿⣷⣶⣦⣴⣦⡄⣾⡹⣿⣿⣿⡟⢕⢕⢕⢞⢕⢕⢕⢱⢕⢕⢾⣿⠀⠀⠈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⣾⢏⢕⢕⣾⢕⣱⡿⢕⢕⢕⢕⢱⣿⣷⣷⣵⣕⢄⠀⠀⠀⠀⠀⠀⢀⢄⠔⣾⣿⢕⢜⣟⣿⢕⢕⢕⢱⣿⣿⢕⢕⢕⢭⡇⢕⢕⢕⢕⢕⢄⢕⢕⢕⢕⢸⣿⣿⣿⣮⣍⢜⢿⡙⢫⢹⡟⢽⢟⡟⣻⠿⢿⣿⣿⣿⣿⣿⣿⣿⣿⣿⣿⣿⣿⣿⣿⣿⣿⣿⣿⣿⣿⣿⣿⣿⣿⣿⣿⣿⣿⣿⣿⣿⣿⣿⣿⣿⢿⡟⢗⢕⢎⢆⢿⢿⣿⡟⢕⢕⢱⢇⢕⢕⢱⢕⢸⢕⢕⢸⣿⠀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⣾⢇⢕⢱⣿⢇⣵⡿⢆⢕⢕⢕⢕⣿⣿⣿⣿⣿⣿⣿⣷⣵⣞⢶⣷⡟⢕⢕⣸⣟⡟⢕⢑⠍⢎⢕⢕⢕⠀⢿⣿⡇⢕⢕⢵⣿⢕⢕⢕⢕⢕⢕⢕⢕⢕⢕⢸⣿⣿⣿⡿⢕⢕⢕⢕⢕⢕⢕⢔⢕⢀⢄⢄⢄⠙⣿⣿⣿⣿⣿⣿⣿⣿⣿⣿⣿⣿⣿⣿⣿⣿⣿⣿⣿⣿⣿⣿⣿⣿⣿⣿⣿⣿⣿⣿⣿⣿⣿⡇⠀⢕⢕⢕⠔⡕⢔⣊⢝⢕⢕⢕⢕⢕⢕⢕⢸⢕⢕⢕⢕⢜⣿⢕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⡏⣼⢕⢕⣱⣿⡏⣱⣿⢏⢕⢕⢕⢕⣾⣿⣿⣿⣿⣿⣿⣿⣿⣿⣿⣷⡹⢕⢕⣱⣯⣿⢇⠅⢱⠔⢕⢕⢕⢕⢰⣾⣿⡇⢕⢕⢔⢻⡕⢕⢕⢕⢕⢕⢕⠕⢕⢕⢜⣿⣿⣿⡗⢕⢕⢕⢕⢕⢕⢕⢕⢕⢕⢕⢕⠁⠀⢸⣿⣿⣿⣿⣿⣿⣿⣿⣿⣿⣿⣿⣿⣿⣿⣿⣿⣿⣿⢿⣿⣿⣿⣿⣿⣿⣿⣿⣿⣿⣿⣿⣿⣇⢕⠀⢕⢃⢜⠔⢇⢕⣱⢕⢕⢕⢕⢕⢕⡎⢕⢕⡇⢕⢕⣿⡕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⢕⢍⢝⢍⢍⢝⢝⢝⢝⢕⢟⢏⠕⠁⣸⢇⢕⠁⠙⠕⢱⣿⣿⢕⢕⢕⢕⢕⢕⢕⢜⢝⢟⢿⣿⣿⣿⣿⣿⣿⢏⢕⣱⣿⣿⣿⢕⢕⢔⢎⢕⢕⢁⢕⢸⣿⣿⣧⢕⢕⢕⠻⣧⢕⢕⢕⢕⢕⢕⢕⢕⢕⢕⢹⣿⣿⣿⣷⣇⠕⠕⠕⠕⠕⠕⠁⢑⣕⣕⣦⣾⣿⣿⣿⣿⣿⣿⣿⣿⣿⣿⣿⣿⣿⣿⣿⣿⣿⣿⣿⣿⡏⣿⣿⣿⣿⣿⣿⣿⣿⣿⣿⣿⣿⣿⣷⡱⡕⢔⢕⢅⢕⣱⣾⢇⢕⢕⢕⢕⢕⢱⣏⢕⢕⢕⢕⢕⢸⢇⡄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⠀⠀⢰⡏⢕⠁⠀⠀⠀⣼⣿⢇⢕⢕⢕⢕⢕⢕⢕⢕⢕⢕⢕⢕⢝⢟⢿⣿⡟⢕⢱⣾⣿⣿⡇⢕⢕⢕⢕⢕⢕⢕⢕⢸⣼⣿⣿⢕⢕⢕⢔⢹⡕⢕⢕⢕⢕⠑⠁⢕⢕⢕⢜⢻⣿⣿⣿⣿⣿⣿⣿⣿⣿⣿⣿⣿⣿⣿⣿⣿⣿⣿⣿⣿⣿⣿⣿⣿⣿⣿⣿⣿⣿⣿⣿⣿⣿⣿⣿⣿⣿⣿⣿⣿⣿⣿⣿⣿⣿⣿⣿⣿⣿⣿⣿⣿⣷⣗⣔⣵⣾⣿⡟⢕⢕⢕⢕⢕⢕⣸⢧⢕⢕⢸⢕⢕⢸⢕⡇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⠁⢀⢄⠀⡼⢕⠑⠀⠀⠀⢄⣿⣿⢕⢕⢕⢕⢕⢕⢕⢕⢕⢕⢕⢕⢕⢕⢕⢕⢕⢕⣱⣿⣿⣿⣿⢇⢕⢕⢕⢕⢕⠑⢕⢕⢅⣿⣿⣿⢕⢕⢕⢕⢢⢷⢕⢕⢕⢕⢕⢕⢕⢕⢕⢕⢜⢿⣿⣿⣿⣿⣿⣿⣿⣿⣿⣿⣿⣿⣿⣿⣿⣿⣿⣿⣿⣿⣿⣿⣿⣿⣿⣿⣿⣿⣿⣿⣿⣿⣿⣿⣿⣿⣿⣿⣿⣿⣿⣿⣿⣿⣿⣿⣿⣿⣿⣿⣿⣿⣿⣿⣿⣿⢏⢕⢕⢕⢕⢕⢕⢕⣿⢕⢕⢕⢜⡇⢕⢜⡕⢱⠑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⠁⢀⢔⢕⢕⢱⢇⠕⠀⠀⠀⠀⢸⣿⡏⢕⢕⢕⢕⢕⢕⢕⢕⢕⢕⢕⢕⢕⢕⢕⢕⢕⣵⣿⣿⣿⣿⣿⠑⢕⢕⢕⢕⢕⢕⢕⢕⢕⢻⣿⣿⢕⢕⢕⢕⢕⢽⣧⢕⢕⢕⢕⢕⠁⢕⢕⢕⢕⢕⢿⣿⣿⣿⣿⣿⣿⣿⣿⣿⣿⣿⣿⣿⣿⣿⣿⣿⣿⣿⣿⣿⣿⣿⣿⣿⣿⣿⣿⣿⣿⣿⣿⣿⣿⣿⣿⣿⣿⣿⣿⣿⣿⣿⣿⣿⣿⣿⣿⣿⣿⣿⣿⣿⢟⢕⢕⢕⢕⢕⢕⢕⢕⢱⣿⢕⢕⢕⢕⢕⢕⢕⡇⢜⢔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⢕⢕⢕⢕⠕⡸⢕⠀⠀⠀⠀⠀⢸⣿⡇⢕⢕⢕⢕⢕⢕⢕⢕⢕⢕⢕⢕⢕⢕⢕⢱⣾⣿⣿⣿⣿⡿⢏⢕⢕⢕⢕⢕⠕⢕⢕⢕⢕⠨⣿⣿⢕⢕⢕⢕⢕⢕⡽⡇⢕⢕⢕⠕⢔⢕⢕⠕⢁⢕⢕⢹⣿⣿⣿⣿⣿⣿⣿⣿⣿⣿⣿⣿⣿⣿⣿⣿⣿⣿⣿⣿⣿⣿⣿⣿⣿⣿⣿⡿⢿⢿⢿⢿⢿⣿⣿⣿⣿⣿⣿⣿⣿⣿⣿⣿⣿⣿⣿⣿⣿⣿⣿⢟⢕⢕⢕⢕⢕⢕⢕⢕⢕⢸⣿⢕⢕⠑⢕⢕⢕⢕⢕⢕⡇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⠑⢀⢕⢕⢕⢕⢕⢀⡇⠑⠀⠀⠀⠀⠀⢸⣿⡇⢕⢕⢱⣵⣕⢕⢕⢕⢕⢕⢕⢕⢕⢕⣵⣿⣿⣿⣿⣿⢟⢕⢕⢕⢕⢕⢕⢕⢔⢕⢕⢕⢕⢁⣻⣿⡇⢕⢕⢕⢕⢜⢮⣿⡕⢕⢕⢕⢕⢕⠑⢔⢕⢕⢕⢕⢜⢻⣿⣿⣿⣿⣿⣿⣿⣿⣿⣿⣿⣿⣿⣿⣿⣿⣿⢟⢟⢏⢝⢝⢕⢕⢕⢕⢕⢕⢕⢕⢕⢕⠑⠈⠙⣻⣿⣿⣿⣿⣿⣿⣿⣿⣿⣿⣿⡿⢏⢕⢕⢕⢕⢕⢕⢕⢕⢕⢕⡟⡿⢕⢕⢕⠕⢕⢕⢕⢕⢕⢕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⣿⢏⢀⢕⢕⢕⢕⢕⢕⢕⢇⠀⠀⠀⠀⠀⢰⣼⣿⢕⢕⢕⢸⣿⣿⣿⣷⣷⣵⣕⣑⢕⣱⣾⣿⣿⣿⣿⢿⢏⢕⢕⢕⢕⢕⢕⢕⢕⢕⢕⢕⢕⢕⢕⢈⢿⡇⢕⢕⢕⢕⢕⢔⢝⡿⡕⢕⢕⢀⢔⢕⢕⢕⢕⢕⢕⢕⢕⢜⢻⣿⣿⣿⣿⣿⣿⣿⣿⣿⣿⣿⣿⣿⣿⣿⣵⢕⢵⢵⢕⣕⣕⣕⣕⣕⣕⣕⣵⣵⠷⢀⣄⣵⣿⣿⣿⣿⣿⣿⣿⣿⣿⣿⢟⢝⢅⢔⢕⢕⢕⢕⢕⢕⢕⢕⢕⢕⡇⡇⢕⢕⢕⠔⢕⢕⢔⢕⢕⢕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⢄⢕⢕⢕⢕⢕⢕⠁⢸⢕⠀⠀⠀⠀⠀⣼⣿⣿⢜⢕⢕⣾⣿⣿⣿⣿⣿⣿⡿⢏⣾⣿⣿⣿⣿⢟⢕⢕⢕⢕⢕⢕⢕⢕⢕⢕⢁⢕⠕⢕⢕⢕⢕⢕⢿⣿⡇⢕⢕⢕⢕⢕⢕⢹⢳⣕⢕⢕⢑⢕⢕⢕⢕⢕⢕⢕⢕⢕⢕⢜⢝⢿⣿⣿⣿⣿⣿⣿⣿⣿⣿⣿⣿⣿⣿⣿⣷⣧⣕⣕⡝⢝⣝⣍⢝⣝⣱⣰⣵⣾⣿⣿⣿⣿⣿⣿⣿⣿⡿⢟⢝⢕⢕⢕⠕⢕⢕⢕⢕⢕⢕⢕⢕⢕⢕⢸⢡⢕⢕⢕⢕⢕⢕⢕⢕⢕⠕⢕⢹⣿⡇⢕⢕⢸⣿⣿⣿⢕⢕⢕⢕⢕⢕⣿⣿⣿⣿⣿⣿⣿⣿⣿⣿⢕⢕⢕⢕⢕⢕⢕⢕⢕⢕⢕⢕⢕⢕⢕⢕⢕⢕⢕⢕⠕⢕⢕⢕⢕⢕⢕⢕⢕⢕⢕⢕⢕⢕⢕⢕⢕⢕⢕⢕⢕⢕⢕⢕⢕⢕⢕⢕⢕⢕⢕⢕⢕⠀</a:t>
            </a:r>
            <a:br/>
            <a:r>
              <a:t>⣿⣿⣿⣿⣿⣿⣿⣿⣿⣿⣿⣿⣿⡇⢕⢕⢕⢕⢕⢕⢕⠀⢸⠁⠀⠀⠀⠀⢱⣿⡇⣿⢕⢕⢕⣿⣿⣿⣿⣿⣿⢟⣱⣿⣿⣿⣿⢟⢕⢕⢕⢕⢕⢕⢕⢕⢕⢕⢕⢕⢕⢕⢕⢕⢕⢕⠕⢕⢜⢿⣿⡕⢕⢕⢕⢕⢕⢕⢜⢻⣧⢕⢕⠕⢕⢕⢕⢕⢕⢕⢕⢕⢕⢕⢕⢕⢕⢝⢻⢿⣿⣿⣿⣿⣿⣿⣿⣿⣿⣿⣿⣿⣿⣿⣿⣿⣿⣿⣿⣿⣿⣿⣿⣿⣿⣿⣿⣿⡿⢟⢏⢕⢕⢕⢕⢕⢕⢕⢔⢕⢕⢕⢕⢕⢕⢕⢕⢕⢕⡾⢸⡇⢕⢕⢕⢕⢕⢑⢕⢕⠀⢕⢸⣿⡇⢕⢕⢸⣿⣿⣿⢕⢕⢕⢕⢕⢕⢿⢿⢿⢿⢿⢿⢿⢿⣿⣿⢕⢕⢕⢕⢕⢕⢕⢕⢕⢕⢕⢕⢕⢕⢕⢕⢕⢕⢕⢕⢕⢔⢅⢕⢕⢕⢕⢕⢕⢕⢕⢕⢕⢕⢕⢕⢕⢕⢕⢕⢕⢕⢕⢕⢕⢕⢕⢕⢕⢕⢕⢕⢕⠀</a:t>
            </a:r>
            <a:br/>
            <a:r>
              <a:t>⣿⣿⣿⣿⣿⣿⣿⣿⣿⣿⣿⣿⣿⢕⢕⠕⠑⠕⢕⢕⢕⠀⢜⠀⠀⠀⠀⢀⣾⣿⣿⣹⡇⢕⢕⣿⣿⣿⣿⡿⢇⣾⣿⣿⣿⢟⢕⢕⢕⢕⢕⢕⢕⢕⢕⢕⢕⢕⢕⢕⢕⢕⢕⢕⢑⢔⢕⢕⢕⢜⢻⣧⢕⢕⢕⢕⢕⢕⢕⢕⢜⢷⡕⢕⠕⢕⢕⢕⠑⠁⢕⢕⢕⢕⢕⢕⢕⢕⢕⢕⢜⢝⢻⢿⣿⣿⣿⣿⣿⣿⣿⣿⣿⣿⣿⣿⣿⣿⣿⣿⣿⣿⣿⣿⡿⢟⢏⢕⢕⢕⢕⢕⢕⢕⢕⢕⢕⠕⢕⢕⢕⢕⢕⢕⢕⢕⢕⢕⠕⡇⢸⡇⢕⢕⢕⢕⢕⢕⠕⢕⠀⢕⣸⣿⡇⢕⢕⢸⣿⣿⣿⢕⢕⢕⢕⢕⢕⢕⢕⢕⢕⢕⢕⢕⢸⣿⣿⢕⢕⢕⢕⢕⢕⢕⢕⢕⢕⢕⢕⢕⢕⢕⢕⢕⢕⢕⢕⢕⢕⢕⢕⢕⢕⢅⢑⠕⢕⢕⢕⢕⢕⢕⢕⢕⢕⢕⢕⢕⢕⢕⢕⢕⢕⢕⢕⢕⢕⢕⢕⢕⠀</a:t>
            </a:r>
            <a:br/>
            <a:r>
              <a:t>⣿⣿⣿⣿⣿⣿⣿⣿⣿⣿⣿⣿⡿⠀⠁⠀⠀⠀⠁⠑⠀⠀⠑⠀⠀⠀⠀⢱⣿⣿⣿⣷⢻⢇⢕⢿⣿⣿⢟⣱⣿⣿⣿⢟⢕⢕⢕⢕⢕⢕⢕⢕⢕⢕⢕⠕⢕⢕⢕⠕⢕⠕⢅⢕⢕⢕⢕⢕⢕⢕⢕⢿⣧⢕⢕⢕⢕⢕⢕⢕⢕⢕⠙⢧⡕⠑⠀⠀⠀⢕⢕⢕⢕⢕⢕⢕⢕⢕⢕⢕⢕⢕⢕⢕⢕⢝⢟⢻⢿⣿⣿⣿⣿⣿⣿⣿⣿⣿⣿⣿⡿⢟⢏⢕⢕⢕⢕⢕⢕⢕⢕⢕⢕⢕⢕⢕⢕⢕⢕⢕⢕⢕⢕⢕⢕⢕⢕⢕⢰⢇⣾⡇⢕⢕⢕⢕⢕⢕⢔⢕⢕⢱⣿⣿⡇⢕⢕⢸⣿⣿⣿⢕⢕⢕⢕⢕⢕⢕⢕⢕⢕⢕⢕⢕⢸⣿⣿⢕⢕⢕⢕⢕⢕⢕⢕⢕⢕⢕⢕⢕⢕⢕⢕⢕⢕⢕⢕⢕⢕⢕⢕⢕⢕⢕⢕⢕⢅⢕⢕⢕⢕⢕⢕⢕⢕⢕⢕⢕⢕⢕⢕⢕⢕⢕⢕⢕⢕⢕⢕⢕⠀</a:t>
            </a:r>
            <a:br/>
            <a:r>
              <a:t>⣿⣿⣿⣿⣿⣿⣿⣿⣿⣿⡟⢕⢕⢔⠀⠀⠀⠀⠀⠀⠀⠀⠀⠀⠀⠀⢄⣿⣿⣿⣿⣿⣧⢟⡕⢸⡿⢇⣾⣿⣿⡟⢕⢕⢕⢕⢕⢕⢕⢕⢕⢕⢕⢕⢕⠁⢕⢕⢕⠀⢕⢕⢕⢕⢕⢕⢕⢕⢕⢕⢕⢕⢻⣇⢕⢕⢕⢕⢇⢕⢕⢕⠀⠀⠙⠑⡀⠀⢕⢕⢕⢕⢕⢕⢕⢕⢕⢕⢕⢕⢕⢕⢕⢕⢕⢕⢕⢕⢕⢝⢟⢻⣿⣿⣿⣿⢿⠟⠋⠕⢕⢕⢕⢕⢕⢕⢕⢕⢕⢕⢕⢕⢕⢕⢕⢕⠑⢕⢕⢕⢕⢕⢕⢕⢕⢕⢕⢕⡜⢕⣿⡇⢕⢰⢕⢕⢕⢕⢅⠁⢕⢸⣿⣿⡇⢕⢕⢸⣿⣿⣿⢕⢕⢕⢕⢕⢕⢕⣾⣿⢕⢕⢕⢕⢸⣿⣿⢕⢕⢕⢕⢕⢕⢕⢕⢕⢕⢕⢕⢕⢕⢕⢕⠁⠀⠁⠑⠕⢕⢕⢕⢕⢕⢕⢕⢕⢕⢕⢁⢕⢕⢕⢕⢕⢕⢕⢕⢕⢕⢕⢕⢕⢕⢕⢕⢕⢕⢕⢕⢕⠀</a:t>
            </a:r>
            <a:br/>
            <a:r>
              <a:t>⣿⣿⣿⣿⣿⣿⣿⣿⡿⢏⢕⢕⢕⢕⠀⠀⠀⠀⠀⠀⠀⠀⠀⠀⠀⠀⣼⣿⣿⣿⣿⣿⣿⣧⢱⢜⣱⣿⣿⣿⢏⢕⢕⢕⢕⢕⢕⢕⢕⢕⢕⢕⢔⢕⢕⢕⢕⢕⢕⢕⢕⢕⢕⢕⢕⢕⢕⢕⢕⢕⢕⢕⢜⢻⣧⢕⢕⢕⢕⡇⢕⢕⠀⠀⠀⠀⠈⢕⢕⢕⢕⢕⢕⢕⢕⢕⢕⢕⢕⢕⢕⢕⢕⢕⢕⢕⢕⢕⢕⢕⢕⢑⡕⠈⠉⠁⠀⠀⠀⠀⠁⠑⢕⢕⢕⢕⢕⢕⢕⢕⢕⢕⢕⢕⢕⢕⢕⢕⢕⢕⢕⢕⢕⢕⢕⢕⢕⢕⢇⣸⣿⡇⢕⢜⢕⢕⢕⢕⢕⢕⢕⢸⣿⣿⡇⢕⢕⢸⣿⣿⣿⢕⢕⢕⢕⢕⢕⢕⢹⣿⡕⢕⢕⢕⢸⣿⣿⢕⢕⢕⢕⢕⢕⢕⢕⢕⢕⢕⢕⢕⢕⠕⠀⠀⠀⠀⠀⢔⢕⢕⢕⠕⢜⢕⢕⢕⠕⢔⢕⢕⢕⢕⢕⢕⢕⢕⢕⢕⢕⢕⢕⢕⢕⢕⢕⢕⢕⢕⢕⢕⠀</a:t>
            </a:r>
            <a:br/>
            <a:r>
              <a:t>⣿⣿⣿⣿⣿⣿⣿⢟⣵⣿⡕⢕⢕⢕⢔⠀⠀⠀⠀⠀⠀⠀⠀⠀⠀⢱⣿⣿⣿⣿⣿⣿⣿⡿⢇⣼⣿⣿⡟⢕⢕⢕⢕⢕⢕⢕⢕⢕⢕⢕⢕⢕⢕⢕⢕⢑⢀⢕⢕⠕⢕⢕⢕⢕⢕⢕⢕⢕⢕⢕⢕⠀⢕⢕⢜⢧⡕⢕⢕⠕⢕⢕⠀⠀⠀⠀⠀⢕⢕⢕⢕⢕⢕⢕⢕⢕⢕⢕⢕⢕⢕⢕⢕⢕⢕⢕⢕⢕⢕⣕⣵⣿⢇⢔⠀⠀⠀⠀⠀⠀⠀⠀⠀⠁⠕⢕⢕⢕⢕⢕⢕⢕⢕⢕⢕⢕⢕⢕⢕⢕⢕⢕⢕⢕⢕⢕⢕⠁⢱⣿⣿⢇⢕⢕⢕⢕⢕⢕⠁⢕⠕⢸⣿⣿⡇⢕⢕⢸⣿⣿⣿⢕⢕⢕⢕⢕⢕⢕⢸⣿⡇⢕⢕⢕⢸⣿⣿⢕⢕⢕⢕⢕⢕⢕⢕⢕⢕⢕⢕⢕⠕⠀⠀⠀⠀⠀⢄⢕⢕⢕⢕⢕⠑⠁⠑⢁⢕⢕⢕⢕⢕⢕⢕⢕⢕⢕⢕⢕⢕⢕⢕⢕⢕⢕⢕⢕⢕⢕⢕⢕⠀</a:t>
            </a:r>
            <a:br/>
            <a:r>
              <a:t>⣿⣿⣿⣿⣿⡿⣱⣿⣿⣿⡇⢕⢕⢕⢕⠀⠀⠀⠀⠀⠀⠀⠀⠀⢀⣿⣿⣿⣿⣿⣿⣿⡿⣱⣿⣿⣿⢏⢕⢕⢕⢕⢕⢕⢕⢕⢕⢕⢕⢕⢕⢕⢕⢕⢕⢕⢕⠕⢕⠕⢕⢕⢕⢕⢕⢕⢕⢕⢕⢕⢕⠀⠕⢕⢕⢔⠷⡕⢕⢌⡇⢕⢄⠀⠀⠀⠀⢕⢕⢕⢕⢕⢕⢕⢕⢕⢕⢕⢕⠕⣱⣵⣷⣷⣾⣿⣷⣿⣿⣿⣿⣿⢕⢕⠀⠀⠀⠀⠀⠀⠀⠀⠀⠀⠀⢕⢕⢕⢕⢕⢕⢕⢕⢕⢕⢕⢕⢕⢕⢕⢕⢕⢕⢕⢑⢕⢕⢕⣼⣿⡟⢕⢕⢄⢕⢕⢕⢕⢔⢕⠔⢸⣿⣿⡇⢕⢕⢸⣿⣿⣿⢕⢕⢕⢕⢕⢕⢕⢕⣿⣷⢕⢕⢕⢸⣿⣿⢕⢕⢕⢕⢕⢕⢕⢕⢕⢕⢕⢕⠑⠀⠀⠀⠀⠀⠀⠀⠕⢕⢕⠕⠁⠀⠀⢄⢕⢕⢕⢕⢕⢕⢕⢕⢕⢕⢕⢕⢕⢕⢕⢕⢕⢕⢕⢕⢕⢕⢕⢕⢕⠀</a:t>
            </a:r>
            <a:br/>
            <a:r>
              <a:t>⣿⣿⣿⣿⣿⢳⣿⣿⣿⣿⣧⢕⢕⢕⢕⢔⠀⠀⠀⠀⠀⠀⠀⠀⣸⣿⣿⣿⣿⣿⣿⡟⣱⣿⣿⡟⢕⢕⢕⢕⢕⢕⢕⢕⢕⢕⢕⢕⢕⢕⢕⢕⠁⢄⢕⢕⢕⢔⢕⢀⢕⢕⢕⢕⢕⢕⢕⢕⢕⢕⢕⢔⢕⡢⢅⡕⢕⢔⢕⢕⢕⢕⢕⠀⠀⠀⠀⢕⢕⢕⢕⢕⢕⢕⢕⢕⢕⢕⢱⣾⣿⣿⣿⣿⣿⣿⣿⣿⣿⣿⣿⡏⢕⢕⠀⠀⠀⠀⠀⠀⠀⠀⠀⠀⠀⠁⢕⢕⢕⢕⢕⢕⢕⢕⢕⢕⢕⢕⢕⢕⢕⢕⢕⢕⢅⢕⢕⢱⣿⡿⢕⢕⢕⢕⢕⢕⢕⢕⢕⠑⢕⢸⣿⣿⡇⢕⢕⢸⣿⣿⣿⢕⢕⢕⢕⢕⢕⢕⢕⢿⡿⢕⢕⢕⢸⣿⣿⢕⢕⢕⢕⢕⢕⢕⢕⢕⢕⢕⠁⠀⠀⠀⠀⠀⠀⠀⠀⠀⠀⠀⠀⠀⠀⢔⢕⢕⢕⢕⢕⢕⢕⢕⢕⢕⢕⢕⢕⢕⢕⢕⢕⢕⢕⢕⢕⢕⢕⢕⢕⢕⠀</a:t>
            </a:r>
            <a:br/>
            <a:r>
              <a:t>⣿⣿⣿⣿⢣⣿⣿⣿⣿⣿⣿⡕⢕⢕⢕⢕⢀⠀⠀⠀⠀⠀⠀⢰⣿⣿⣿⣿⣿⣿⢟⣱⣿⣿⢏⢕⢕⢕⢕⢕⢕⢕⢕⢕⢕⢕⢕⢕⢕⢕⣕⣤⣴⣷⣿⣿⣿⣿⡔⢕⠕⢕⢕⢕⢕⢕⢕⢕⢕⢕⢕⢕⢕⢱⣼⡇⢸⣇⡕⢑⢕⢕⢕⠀⠀⠀⠀⢕⢕⢕⢕⢕⢕⢕⢕⢕⢕⣵⣿⣿⣿⣿⣿⣿⣿⣿⣿⣿⣿⣿⣿⢇⢕⢕⠀⠀⠀⠀⠀⠀⠀⠀⠀⠀⠀⠀⠁⢕⢕⢕⢕⢕⢕⢕⢕⢕⢕⢱⢕⢕⢕⢕⢕⢕⢕⢕⢕⣼⣿⢇⢕⢕⢕⢕⢕⢕⢕⢕⢕⠀⢕⢸⣿⣿⡇⢕⢕⢸⣿⣿⣿⢕⢕⢕⢕⢵⢷⣷⣿⣿⣿⣿⣷⣷⣷⣽⣽⣕⢕⢕⢕⢕⢕⢕⢕⢕⢕⠀⠀⠀⠀⠀⢀⢄⢄⢄⠀⠀⠀⠀⠀⢀⢕⢕⢕⢕⢕⢕⢕⢕⢕⢕⢕⢕⢕⢕⢕⢕⢕⢕⢕⢕⢕⢕⢕⢕⢕⢕⢕⢕⠀</a:t>
            </a:r>
            <a:br/>
            <a:r>
              <a:t>⣿⣿⣿⣧⣿⣿⣿⣿⣿⣿⣿⡇⢕⢕⢕⢕⢕⠀⠀⠀⠀⠀⢠⣾⣿⣿⣿⣿⣿⢏⣼⣿⡿⢕⢕⢕⢕⢕⢕⢕⢕⢕⢕⢕⢕⢕⢕⣵⣾⣿⣿⣿⣿⣿⣿⣿⣿⣿⣿⣧⢑⠕⢕⢕⢕⢕⢕⢕⢕⢕⢕⢕⢸⣼⣿⡇⢕⣿⣷⣧⢕⢕⢕⠄⠀⠀⠀⢕⢕⢕⢕⢕⢕⢕⢕⢱⣾⣿⣿⣿⣿⣿⣿⣿⣿⣿⣿⣿⣿⣿⣿⢕⢕⢕⢄⠀⠀⠀⠀⠀⠀⠀⠀⠀⠀⠀⠀⢕⢕⢕⢕⢕⢕⢕⢕⢕⢕⢕⢕⢕⢕⢕⢕⢕⢱⢕⢕⢼⢇⢕⢕⢕⢕⢕⢕⢕⢕⢕⢕⢔⢕⢸⣿⡿⠇⢕⢑⢜⢻⢿⢿⠕⢑⢔⢕⢕⢕⢕⢜⢝⢛⢿⣿⣿⣿⣿⣿⣿⣷⣵⡕⢕⢕⢕⢕⠕⠀⠀⠀⠀⠀⠀⠁⢕⢕⢕⠀⠀⠀⠀⢄⢕⢕⢕⢕⢕⢕⢕⢕⢕⢕⢕⢕⢕⢕⢕⢕⢕⢕⢕⢕⢕⢕⢕⢕⢕⢕⢕⢕⢕⠀</a:t>
            </a:r>
            <a:br/>
            <a:r>
              <a:t>⣿⣿⣿⡏⣿⣿⣿⣿⣿⣿⣿⡇⢕⢕⢕⢕⢕⢄⠀⠀⠀⢰⣿⣿⣿⣿⣿⣿⢏⣼⣿⢏⢕⢕⢕⢕⢕⢕⢕⢕⢕⢕⢕⢕⣱⣷⣿⣿⣿⣿⣿⣿⣿⣿⣿⣿⣿⣿⣿⣿⣇⢔⢕⢕⢕⢕⢕⢕⢕⢕⢕⢕⢸⣿⣿⣇⢕⢹⣿⣿⣿⣧⡕⢕⢀⠀⠀⢕⢕⢕⢕⢕⢕⠕⣤⣿⣿⣿⣿⣿⣿⣿⣿⣿⣿⣿⣿⣿⣿⣿⡿⢕⢕⢕⢕⠀⠀⠀⠀⠀⠀⠀⠀⠀⠀⠀⠀⠑⢕⢕⢕⢕⢕⢕⢕⢕⢕⢕⢕⢕⢕⢕⢕⢕⢕⢕⠕⠜⠑⠑⠕⠕⢕⢕⢕⢕⢕⢕⠇⢑⢅⢅⢔⢕⢕⢕⢕⢕⢕⢕⢕⢔⢕⢕⢕⢕⢕⢕⢕⢕⢕⢕⢕⢝⢻⢿⣿⣿⣿⣿⣿⣷⣵⡕⠑⢀⠀⠀⠀⠀⠀⠀⠀⠁⠁⠀⠀⠀⠀⢄⢕⢕⢕⢕⢕⢕⢕⢕⢕⢕⢕⢕⢕⢕⢕⢕⢕⢕⢕⢕⢕⢕⢕⢕⢕⢕⢕⢕⢕⢕⠀</a:t>
            </a:r>
            <a:br/>
            <a:r>
              <a:t>⣿⣿⣿⡇⣿⣿⣿⣿⣿⣿⣿⣿⢕⢕⢕⢕⢕⢕⢕⢄⣰⣿⣿⣿⣿⣿⣿⢏⣼⣿⢇⢕⢕⢕⢕⢕⢕⢕⢕⢕⢕⢕⢕⣼⣿⣿⣿⣿⣿⣿⣿⣿⣿⣿⣿⣿⣿⣿⣿⣿⣟⢕⢕⢕⢕⢕⢕⢕⢕⢕⢕⢕⢜⣿⣿⣿⢕⢜⣿⣿⣿⣷⣷⢕⢑⠔⠀⢕⢕⢕⢕⢕⢕⣴⣿⣿⣿⣿⣿⣿⣿⣿⣿⣿⣿⣿⣿⣿⣿⡿⢕⢕⢕⢕⢕⠀⠀⠀⠀⠀⠀⠀⠀⠀⠀⠀⠀⠀⢕⢕⢕⢕⢕⢕⢕⢕⢕⢕⢕⢕⢕⢕⢕⢕⠑⢀⢄⢄⢄⢄⢄⠀⠀⢕⠕⢑⢕⢜⡔⢕⢕⢕⢕⢕⢕⢕⢕⢕⢕⢕⢕⢕⢕⢕⢕⢕⢕⢕⢕⢕⢕⢕⢕⢕⢕⢕⢜⢝⢿⣿⣿⣿⣿⣿⣷⣵⡀⠀⠀⠀⢀⠀⠀⠀⠀⠀⠀⠀⢔⢕⢕⢕⢕⢕⢕⢕⢕⢕⢕⢕⢕⢕⢕⢕⢕⢕⢕⢕⢕⢕⢕⢕⢕⢕⢕⢕⢕⢕⢕⢕⠀</a:t>
            </a:r>
            <a:br/>
            <a:r>
              <a:t>⣿⣿⣿⡇⣿⣿⣿⣿⣿⣿⣿⣿⢕⢕⢕⢕⢕⢕⢕⢕⢻⣿⣿⣿⣿⣿⢏⣾⣿⢇⢕⢕⢕⢕⢕⢕⢕⢕⢕⢕⢕⢕⣾⣿⣿⣿⣿⣿⣿⣿⣿⣿⣿⣿⣿⣿⣿⣿⣿⣿⣿⢕⢕⢕⢕⢕⢕⢕⢕⢕⢕⢕⢕⣿⣿⣿⢕⢕⢹⣿⣿⣿⣿⡇⢕⠀⠀⠕⢕⢕⢕⢕⣠⣿⣿⣿⣿⣿⣿⣿⣿⣿⣿⣿⣿⣿⣿⣿⣿⢕⢕⢕⢕⢕⢕⠀⠀⠀⠀⠀⠀⠀⠀⠀⠀⠀⠀⠀⢕⢕⢕⢕⢕⢕⢕⢕⢕⢕⢕⠑⠁⠀⠁⠑⠀⠑⢕⢕⢕⠕⠁⠀⢀⠀⠑⢕⢕⢕⢸⡄⢕⢕⢕⢕⢕⢕⢕⢕⢕⢕⢕⢕⢕⢕⢕⢕⢕⢕⢕⢕⢕⢕⢕⢕⢕⢕⢕⢕⢕⢕⢝⢿⣿⣿⣿⣿⣿⣷⣵⡕⢕⢕⠀⠀⠀⠀⢀⢕⢕⢕⢕⢕⢕⢕⢕⢕⢕⢕⢕⢕⢕⢕⢕⢕⢕⢕⢕⢕⢕⢕⢕⢕⢕⢕⢕⢕⢕⢕⢕⢕⠀</a:t>
            </a:r>
            <a:br/>
            <a:r>
              <a:t>⣿⣿⣿⡇⣿⣿⣿⣿⣿⣿⣿⣿⢕⢕⢕⢕⢕⢕⢕⢕⢜⣿⣿⣿⣿⠏⣾⣿⢏⢕⢕⢕⢕⢕⢕⢕⢕⢕⢕⢕⢱⣾⣿⣿⣿⣿⣿⣿⣿⣿⣿⣿⣿⣿⣿⣿⣿⣿⣿⣿⣿⡇⢕⢕⢕⢕⢕⢕⢕⢕⢕⢕⢕⣿⣿⣿⡇⢕⢜⣿⣿⣿⡟⣷⡕⢄⠀⠀⢕⢕⢕⠔⣹⣿⣿⣿⣿⣿⣿⣿⣿⣿⣿⣿⣿⣿⣿⣿⢋⠕⢕⢕⢕⢕⠀⠀⠀⠀⠀⠀⠀⠀⠀⠀⠀⠀⠀⠀⠑⢕⢕⢕⢕⢕⢕⢕⢕⢕⢕⠀⢔⢔⢔⢄⢀⠀⠀⠀⠀⢀⣠⣷⣿⠀⠀⢕⢕⢕⢕⢳⢁⢕⢕⢕⢕⢕⢕⢕⢕⢕⢕⢕⢕⢕⢕⢕⠑⠀⠑⢕⢕⢕⢕⢕⢕⢕⢕⢕⢕⢕⢕⢕⢜⢝⢿⣿⣿⣿⣿⣿⣧⡕⠀⠀⠀⢄⢕⢕⢕⢕⢕⢕⢕⢕⢕⢕⢕⢕⢕⢕⢕⢕⢕⢕⢕⢕⢕⢕⢕⢕⢕⢕⢕⢕⢕⢕⢕⢕⢕⢕⠀</a:t>
            </a:r>
            <a:br/>
            <a:r>
              <a:t>⠝⣿⣿⡇⢹⣿⣿⣿⣿⣿⣿⣿⡇⢕⢕⢕⢕⠑⠀⠀⠀⠁⠁⠈⠉⠘⠟⠏⢕⢕⢕⢕⢕⢕⢕⢕⢕⢕⢕⢱⣿⣿⣿⣿⣿⣿⣿⣿⣿⣿⣿⣿⣿⣿⣿⣿⣿⣿⣿⣿⣿⡇⢕⢕⢕⢕⢕⢕⢕⢕⢕⢕⢕⢸⣿⣿⣇⢕⢕⢹⣿⣿⡏⡞⡧⢕⠀⠀⢅⢕⡕⣾⣿⣿⣿⣿⣿⣿⣿⣿⣿⣿⣿⣿⣿⣿⣿⣿⣶⣕⠕⢑⡱⢕⠀⠀⠀⠀⠀⠀⠀⠀⠀⠀⠀⠀⠀⠀⠀⢕⢕⢕⢕⢕⢕⢕⢕⢕⢕⠀⢕⢕⣮⡯⠃⠀⠀⠀⠀⠙⢿⣿⣿⠀⢀⢕⢕⢕⢕⢕⢧⢑⢕⢕⢕⢕⢕⢕⢕⢕⢕⢕⢕⠕⠑⠁⠀⠀⠀⠀⠑⠕⢕⢕⢕⢕⢕⢕⢕⢕⢕⢕⢕⢕⢕⢜⢻⣿⣿⣿⣿⣿⣷⣄⢔⢕⢕⢕⢕⢕⢕⢕⢕⢕⢕⢕⢕⢕⢕⢕⢕⢕⢕⢕⢕⢕⢕⢕⢕⢕⢕⢕⢕⢕⢕⢕⢕⢕⢕⢕⠀</a:t>
            </a:r>
            <a:br/>
            <a:r>
              <a:t>⠀⠘⢿⣿⡜⣿⣿⣿⣿⣿⣿⣿⡇⢕⢕⢕⠁⠀⠀⠀⠀⠀⠀⠀⠀⠀⠀⠀⠀⠁⠑⠕⢕⢕⢕⢕⢕⢕⢱⣿⣿⣿⣿⣿⣿⣿⣿⣿⣿⣿⣿⣿⣿⣿⣿⣿⣿⣿⣿⣿⣿⣷⢕⢕⢕⢕⢕⢕⢕⢕⢕⢕⠀⢜⣿⣿⣿⢕⢕⢕⢻⣿⣿⢌⢕⢇⢕⠀⠀⢷⣽⣿⣿⣿⣿⣿⣿⣿⣿⣿⣿⣿⣿⣿⣿⣿⣿⣿⣿⣿⣿⣶⣷⡇⠀⠀⠀⠀⠀⠀⠀⠀⠀⠀⠀⠀⠀⠀⠀⢕⢕⢕⢕⢕⢕⢕⢕⢕⢕⠀⠑⢸⠎⠁⠀⢀⢕⢔⢄⠀⠁⠝⠇⠀⢱⢕⢕⢕⢕⢕⢜⢧⢑⢕⢕⢕⢕⢕⠕⠑⠁⠁⠀⠀⠀⠀⠀⠀⠀⠀⢀⢕⢕⢕⢕⢕⢕⢕⢕⢕⢕⢕⢕⢕⢕⢕⢕⢜⢻⣿⣿⣿⣿⣿⣷⣕⢕⢕⢕⢕⢕⢕⢕⢕⢕⢕⢕⢕⢕⢕⢕⢕⢕⢕⢕⢕⢕⢕⢕⢕⢕⢕⢕⢕⢕⢕⢕⢕⢕⢕⠀</a:t>
            </a:r>
            <a:br/>
            <a:r>
              <a:t>⠀⠀⠁⢻⣧⡹⣿⣿⣿⣿⣿⡟⢕⢕⢕⢕⠀⠀⠀⠀⠀⠀⠀⠀⠀⠀⠀⠀⠀⠀⠀⠀⠀⠁⠁⠕⢕⢱⣿⣿⣿⣿⣿⣿⣿⣿⣿⣿⣿⣿⣿⣿⣿⣿⣿⣿⣿⣿⡇⢹⣿⣿⡕⢕⢕⢕⢕⢕⢕⢕⢕⢕⠀⠑⢿⣿⣿⡇⢕⢕⢜⢿⣿⡗⢎⢎⢇⢄⠀⠸⣿⣿⣿⣿⣿⣿⣿⣿⣿⣿⣿⣿⣿⣿⣿⣿⣿⣿⣿⣿⣿⣿⡿⠁⠀⠀⠀⠀⠀⠀⠀⠀⠀⠀⠀⠀⠀⠀⠀⠁⢕⢕⢕⢕⢕⢕⢕⢕⢕⢔⢀⢀⢄⠀⢄⢕⢕⢕⢕⢔⠀⢄⢀⣄⣾⡇⢕⢕⢕⢕⢕⢜⢇⠑⠁⠁⠀⠀⠀⠀⠀⠀⠀⠀⠀⠀⠀⠀⠀⢀⢕⢕⢕⢕⢸⣷⠕⠕⢕⢕⢕⢕⢕⢕⢕⢕⢕⢕⢕⢜⢻⣿⣿⣿⣿⣿⣷⡕⢕⢕⢕⢕⢕⢕⢕⢕⢕⢕⢕⢕⢕⢕⢕⢕⢕⢕⢕⢕⢕⢕⢕⢕⢕⢕⢕⢕⢕⢕⢕⢕⠀</a:t>
            </a:r>
            <a:br/>
            <a:r>
              <a:t>⠀⠀⠀⠀⠝⠃⠜⢟⢿⢿⢏⢕⢕⢕⢕⢕⠀⠀⠀⠀⠀⠀⠀⠀⠀⠀⠀⠀⠀⠀⠀⠀⠀⠀⠀⠀⠀⠈⠙⠻⢿⣿⣿⣿⣿⣿⣿⣿⣿⣿⣿⣿⣿⣿⣿⣿⣿⣿⡇⢸⣿⣿⣿⢕⢕⢕⢕⢕⢕⢕⢕⢕⠀⠀⢸⣿⣿⣿⢕⢸⣇⢕⢻⣷⠕⢑⢱⠣⢀⠀⢻⣿⣿⣿⣿⣿⣿⣿⣿⣿⣿⣿⣿⣿⣿⣿⣿⣿⣿⣿⣿⡟⠕⠀⠀⠀⠀⠀⠀⠀⠀⠀⠀⠀⠀⠀⠀⠀⠀⠀⢕⢕⢕⢕⢕⢕⢕⢕⢕⢕⡼⡏⢕⢔⠀⠑⢕⢕⠕⠕⠀⢸⣿⣿⣿⣧⢕⢕⢕⢕⢕⢕⢸⣇⠀⠀⠀⠀⠀⠀⠀⠀⠀⠀⠀⠀⢀⢄⢔⢕⢕⢕⢕⢕⢸⠑⠀⠀⠁⠑⢕⢕⢕⢕⢕⢕⢕⢕⢕⢕⢕⢜⢿⣿⣿⣿⣿⣿⢇⢕⢕⢕⢕⢕⢕⢕⢕⢕⢕⢕⢕⢕⢕⢕⢕⢕⢕⢕⢕⢕⢕⢕⢕⢕⢕⢕⢕⢕⢕⢕⠀</a:t>
            </a:r>
            <a:br/>
            <a:r>
              <a:t>⠀⠀⠀⠀⠀⠀⠀⠑⢕⢕⢕⢕⢕⢕⢕⢕⠀⠀⠀⠀⠀⠀⠀⠀⠀⠀⠀⠀⠀⠀⠀⠀⠀⠀⠀⠀⠀⠀⠀⠀⠀⠈⠙⠻⣿⣿⣿⣿⣿⣿⣿⣿⣿⣿⣿⣿⣿⣿⢇⣿⣿⣿⣿⣇⢕⢕⢕⢕⢕⢕⢕⠁⠀⠀⠑⢿⣷⢻⡇⢕⢻⣇⢕⢹⣧⢜⢱⢕⢕⠀⠈⢫⣿⣿⣿⣿⣿⣿⣿⣿⣿⣿⣿⣿⣿⣿⣿⣿⣿⣿⡿⢕⠀⠀⠀⠀⠀⠀⠀⠀⠀⠀⠀⠀⠀⠀⠀⠀⠀⠀⠕⢕⢕⢕⢕⢕⢕⢕⠕⣾⣿⢕⢕⢕⢄⢀⢀⢁⠀⠀⢀⢸⣿⣿⣿⣿⡕⢕⢕⢕⢕⢕⢕⢹⣇⠀⠀⠀⠀⠀⠀⢀⢄⢔⢔⢕⢕⢕⢕⢕⢕⢕⢕⢕⠁⠀⠀⠀⠀⢀⢀⢁⢕⢕⢕⢕⢕⢕⢕⢕⢕⢕⢕⢹⣿⣿⣿⢏⢕⢕⢕⢕⢕⢕⢕⢕⢕⢕⢕⢕⢕⢕⢕⢕⢕⢕⢕⢕⢕⢕⢕⢕⢕⢕⢕⢕⢕⢕⢕⢕⠀</a:t>
            </a:r>
            <a:br/>
            <a:r>
              <a:t>⢕⠀⢀⢔⢕⢕⠀⠀⠀⠁⠑⠕⢕⢕⢕⠁⠀⠀⠀⠀⠀⠀⠀⠀⠀⠀⠀⠀⠀⠀⠀⠀⠀⠀⠀⠀⠀⠀⠀⠀⠀⠀⠀⠀⠀⠙⠻⢿⣿⣿⣿⣿⣿⣿⣿⣿⣿⣿⣿⣿⣿⣿⣿⣿⢕⢕⢕⢕⢕⢕⢕⠀⠀⠀⠀⠜⣿⡜⣿⡕⢕⢿⣧⢕⢹⣇⢕⢔⢑⢕⠀⠕⢜⣿⣿⣿⣿⣿⣿⣿⣿⣿⣿⣿⣿⣿⣿⣿⣿⣿⢧⠑⠀⠀⠀⠀⠀⠀⠀⠀⠀⠀⠀⠀⠀⠀⠀⠀⠀⠀⠀⢕⢕⢕⢕⢕⢕⢕⣸⣿⡏⢕⢕⢕⢕⢕⢕⢸⣧⢕⣽⡇⣿⣿⣿⣿⡇⢕⢕⢕⢕⢕⢕⢕⢙⣇⠄⢔⢔⢝⢟⢕⢕⢕⢕⢕⢕⢕⢕⢕⢕⢕⠕⠀⠀⠀⠀⠀⠀⠕⢕⢕⢕⠁⠕⢕⢕⢕⢕⢕⠕⠑⠁⠁⠸⢿⢟⢕⢕⢕⢕⢕⢕⢕⢕⢕⢕⢕⢕⢕⢕⢕⢕⢕⢕⢕⢕⢕⢕⢕⢕⢕⢕⢕⢕⢕⢕⢕⢕⢕⠀</a:t>
            </a:r>
            <a:br/>
            <a:r>
              <a:t>⠀⢄⢕⢕⢕⢕⢕⢀⠀⠀⠀⠀⠀⠁⠀⠀⠀⠀⠀⠀⠀⠀⠀⠀⠀⠀⠀⠀⠀⠀⠀⠀⠀⠀⠀⠀⠀⠀⠀⠀⠀⠀⠀⠀⠀⠀⠀⠀⠈⠟⢿⣿⣿⣿⣿⣿⣿⣿⣿⣿⣿⣿⣿⣿⣧⢕⢕⢕⢕⢕⢕⠀⠀⠀⠀⠀⢸⣷⢸⣧⢕⢜⣿⣷⣕⠹⣇⢕⡑⡱⢕⠀⢕⢼⣿⣿⣿⣿⣿⣿⣿⣿⣿⣿⣿⣿⣿⣿⣿⢇⢕⠀⠀⠀⠀⠀⠀⠀⠀⠀⠀⠀⠀⠀⠀⠀⠀⠀⠀⠀⠀⢕⢕⢕⢕⢕⢕⣠⣾⢏⢕⢕⢕⢕⢕⢕⢕⢕⢿⡇⢿⣧⢻⣿⣿⣿⡇⢕⢕⢕⢕⢕⢕⢕⢕⢌⢇⢕⢕⢕⢕⢕⢕⢕⢕⢕⢕⢕⢕⢕⠕⠁⠀⠀⠀⠀⠀⠀⠀⠀⠁⠁⠁⠀⠀⠁⢕⢕⠁⠀⠀⠀⠀⠀⠀⠀⠑⠕⢕⢕⢕⢕⢕⢕⢕⢕⢕⢕⢕⢕⢕⢕⢕⢕⢕⢕⢕⢕⢕⢕⢕⢕⢕⢕⢕⢕⢕⢕⢕⢕⠀</a:t>
            </a:r>
            <a:br/>
            <a:r>
              <a:t>⠀⠑⠑⠑⠑⠑⠑⠑⠐⠀⠀⠀⠀⠀⠀⠀⠀⠀⠀⠀⠀⠀⠀⠀⠀⠀⠀⠀⠀⠐⠐⠀⠀⠀⠀⠀⠀⠀⠀⠀⠀⠀⠀⠀⠀⠀⠀⠀⠀⠀⠀⠈⠛⠛⠛⠛⠛⠛⠛⠛⠛⠛⠛⠛⠛⠃⠑⠑⠑⠑⠁⠀⠀⠀⠀⠀⠑⠛⠑⠛⠃⠑⠘⠛⠛⠃⠛⠘⠚⠚⠒⠃⠁⠛⠛⠛⠛⠛⠛⠛⠛⠛⠛⠛⠛⠛⠛⠛⠛⠑⠀⠀⠀⠀⠀⠀⠀⠀⠀⠀⠀⠀⠀⠀⠀⠀⠀⠀⠀⠀⠀⠑⠑⠑⠑⠑⠊⠚⠑⠑⠑⠚⠛⠑⠑⠑⠑⠑⠑⠙⠘⠛⠘⠛⠛⠛⠃⠑⠑⠑⠑⠑⠑⠑⠑⠑⠘⠃⠑⠑⠑⠑⠑⠑⠑⠑⠑⠑⠑⠑⠀⠀⠀⠀⠀⠀⠀⠀⠀⠀⠀⠀⠀⠀⠀⠐⠑⠀⠀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⡿⡱⢟⡽⣿⣿⣿⣿⡿⢣⣾⣿⣿⣿⣿⣿⢏⢜⢸⣿⣿⢯⣿⡿⢕⣼⣿⣿⣿⣿⣿⣷⣿⣿⣿⡟⣸⣿⡿⢻⣿⣿⣿⣿⣿⣿⢕⣿⣿⣿⣿⣿⣿⣿⣿⣿⣿⣿⣿⣿⣿⣿⣿⣿⣿⣿⣿⣿⣿⣿⣿⣿⣿⣷⢹⣿⣿⣿⣿⢕⢕⢕⢕⢕⢕⢻⣿⣿⣿⣿⣿⣿⡇⢕⢕⢕⢕⢕⢕⢕⢕⢕⢕⢕⢕⢕⢕⢕⢕⢕⢕⢕⢕⢕⢕⢕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⡿⢱⠝⡾⣽⣿⣿⣿⡿⣱⣿⣿⣿⣿⣿⡿⢕⢕⣱⣿⡿⣱⣿⢏⠕⣼⣿⣿⣿⣿⣿⣿⣿⣿⣿⣿⢇⣿⣿⢇⢾⣿⣿⣿⣿⣿⣿⢕⣿⣿⣿⣿⣿⣿⣿⣿⣿⣿⣿⣿⣿⣿⣿⣿⣿⣿⣿⣿⣿⣿⣿⣿⣿⣿⣿⡇⢻⣿⣿⣿⢕⢕⢕⢕⢕⢕⢸⣿⣿⣿⣿⣿⣿⣷⢕⢕⢕⢕⢕⢕⢕⢕⢕⢕⢕⢕⢕⢕⢅⢕⢕⢕⢕⢕⣵⣷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⢣⢇⣾⢳⣿⣿⣿⡟⣱⣿⣿⣿⣿⣿⡿⢕⢕⣱⣿⢟⣼⣿⢇⢑⣾⣿⣿⣿⣿⣿⣿⣿⣿⣿⡿⡏⢸⣿⣿⢕⣿⣿⣿⣿⣿⣿⡟⢕⣿⣿⣿⣿⣿⣿⣿⣿⣿⣿⣿⣿⣿⣿⣿⣿⣿⣿⣿⣿⣿⣿⣿⣿⣿⣿⣿⣧⢜⢿⣿⣿⢕⢕⢕⢕⢕⢕⢸⣿⣿⣿⣿⣿⣿⣿⢕⢕⢕⢕⢕⢕⢕⢕⢕⢕⢕⢕⢕⢕⢕⢕⢕⢕⢕⢜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⢇⢕⣼⢏⣿⣿⣿⡟⣼⣿⣿⣿⣿⣿⡟⢕⢕⣸⡿⢞⣾⡿⢕⣵⣿⣿⣿⣿⣿⣿⣿⣿⣿⣿⡿⢱⢕⣿⣿⡇⢕⣿⣿⣿⣿⣿⣿⡟⢕⣿⣿⣿⣿⣿⣿⣿⣿⣿⣿⣿⣿⣿⣿⣿⣿⣿⣿⣿⣿⣿⣿⣿⣿⣿⣿⣿⣿⡕⢜⣿⡿⢕⢕⢕⢕⢕⢕⢸⣿⣿⣿⣿⣿⣿⣿⢕⢕⢕⠁⠑⠕⢕⢕⢕⢕⢕⢕⢕⢕⢕⢕⢕⢕⢕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⢇⢇⣼⡇⣸⣿⣽⡟⣸⣿⣿⣿⣿⣿⡿⢕⢕⣵⡍⠜⣾⣿⢑⣾⣿⣿⣿⣿⣿⣿⣿⣿⣿⣿⡿⢕⢑⢕⣿⣿⢇⢱⣿⣿⣿⣿⡿⣿⡇⢕⣿⣿⣿⣿⣿⣿⣿⣿⣿⣿⣿⣿⣿⣿⣿⣿⣿⣿⣿⣿⣿⣿⣿⣿⣿⣿⣿⣿⣧⢕⠹⡇⢕⢕⢕⢕⢕⢕⢸⣿⣿⣿⣿⣿⣿⣿⢕⢕⢕⢕⢄⠀⢕⣕⢕⢕⠕⢕⢕⢕⢕⢕⢕⢱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⡟⢔⢡⡍⠕⣿⣟⡿⣱⣿⣿⣿⣿⣿⡟⢕⢕⢜⡸⢞⣾⣿⢧⣿⣿⣿⣿⣿⣿⣿⣿⣿⣿⣿⡿⢕⢕⢕⢰⣿⣿⢕⠡⣿⢟⢹⢏⣼⣿⡇⢕⢹⣿⣿⣿⣿⣿⣿⣿⣿⣿⣿⣿⣿⣿⣿⣿⣿⣿⣿⣿⣿⣿⣿⣿⣿⣿⣿⣿⣿⡕⢕⢇⢕⢕⢕⢕⢕⢕⢸⣿⣿⣿⣿⣿⡇⣿⢕⢕⢕⢜⣧⡕⢕⢝⣿⣇⢱⣵⡔⣵⡕⢞⣱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⡿⣿⡿⢟⣟⣽⣽⢕⢕⢕⢜⢝⢿⡕⢕⢔⢕⢸⢏⡿⢱⣿⣿⣿⣿⣿⡿⢕⢕⠱⢏⢇⣼⣿⣿⣿⣿⣿⣿⣿⣿⣿⣿⣿⣿⣿⢿⢕⢕⢕⢕⢸⣿⣿⢕⢎⢕⢕⢱⣾⣿⣿⡇⢕⢕⢜⢻⣿⣿⣿⣿⣿⣿⣿⣿⣿⣿⣿⣿⣿⣿⣿⣿⣿⣿⣿⣿⣿⣿⣿⣿⣿⣿⡇⢕⢕⢕⢕⢕⢕⢕⢕⣿⣿⣿⣿⣿⣿⢹⡗⢕⢀⢕⢕⢸⢷⢕⠑⠜⢻⢕⠁⢇⢕⢝⢟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⢟⣽⡅⢕⣵⣷⣿⢟⣯⣾⣿⣝⢜⢇⢅⢕⢕⢕⢕⢕⢘⣸⢣⣿⣿⣿⣿⣿⣿⢇⢕⢕⢱⢕⣸⣿⣿⣿⣿⣿⣿⣿⣿⣿⣿⣿⣿⣿⡿⢕⢕⢕⢕⢕⣿⣿⢟⢕⢕⢕⣱⣿⣿⣿⣿⢇⢕⢕⢕⣿⣿⣿⣿⣿⣿⣿⣿⣿⣿⣿⣿⣿⣿⣿⣿⣿⣿⣿⣿⣿⣿⣿⣿⣿⣿⣿⡇⢕⢕⢕⢕⢕⢕⢕⢑⣿⣿⣿⣿⣿⣿⢸⢇⢑⠕⠕⠕⠕⢕⢕⢔⢄⢁⠑⢀⠁⢕⢕⡕⢜⢕⢜⢝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⢫⣾⣿⣷⡼⢏⢕⣱⣧⣫⣝⢝⢟⢇⢕⢕⢕⢕⢕⢕⢕⢕⢎⣼⣿⣿⣿⣿⣿⡇⢕⢑⢸⠅⢱⣿⣿⣿⣿⣿⣿⣿⣿⣿⣿⣿⣿⣿⢟⢕⢕⢕⢕⢕⢕⢽⢕⢕⡕⣕⣾⣿⣿⣿⣿⣿⢕⢕⢕⣾⣿⣿⣿⣿⣿⣿⣿⣿⣿⣿⣿⣿⣿⣿⣿⣿⣿⣿⣿⣿⣿⣿⣿⣿⣿⣿⣿⡇⢕⢕⢕⢕⢕⢕⢕⣸⣿⣿⣿⣿⡿⢇⠕⠁⢕⠅⠐⠀⠀⠀⠁⠑⠕⢕⠕⢕⢣⡔⢮⢇⠕⢕⢕⢕⢕⢜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⢇⢹⣿⣿⣿⡇⢕⢼⢿⣿⣿⣿⣿⣷⣕⢕⢕⢕⢕⢕⢕⢕⢕⢸⣿⣿⣿⣿⣿⡿⢕⢕⡅⡇⢕⣼⣿⣿⣿⣿⣿⣿⣿⣿⣿⣿⣿⣿⢏⢕⢕⢕⢕⢕⢕⢕⢱⣷⣿⣿⣿⣿⣿⣿⣿⣿⣿⢕⢕⣸⣿⣿⣿⣿⣿⣿⣿⣿⣿⣿⣿⣿⣿⣿⣿⣿⣿⣿⣿⣿⣿⣿⣿⣿⣿⣿⣿⣿⡇⢕⠑⠀⠑⠕⠕⠱⠟⠟⢟⢋⢕⠑⠁⠀⢔⢁⡁⠐⠄⢀⠀⠐⠀⠁⠐⢕⢄⢕⢕⢕⠕⢕⠑⢕⢕⢕⢕⢸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⢟⢕⣾⡕⢍⢻⢿⢇⢕⢕⢕⢜⢜⢍⢟⢟⢟⢗⢕⢕⢕⢕⢕⢕⢕⣿⣿⣿⣿⣿⣿⢇⢕⢑⢕⢕⢱⣿⣿⣿⣿⣿⣿⣿⣿⣿⣿⣿⣿⡟⢕⢕⢕⢕⢕⢕⢕⢕⢸⢟⢏⣹⣿⣿⣿⣿⣿⣿⡟⢕⢕⣾⣿⣿⣿⣿⣿⣿⣿⣿⣿⣿⣿⣿⣿⣿⣿⣿⣿⣿⣿⣿⣿⣿⣿⣿⣿⣿⣿⣿⣇⢕⠀⠀⠀⠀⠀⢀⢁⢁⢁⠀⠀⠀⠀⢕⢕⢕⣧⢱⣦⢄⢀⠔⢄⢀⢀⠁⠕⢕⢕⢅⢑⢕⢕⢕⢕⢕⢕⣼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⢏⢱⢾⣿⣿⡇⢕⢕⢕⢕⢕⢕⢕⢕⢕⢕⢕⢕⢕⢕⢕⢕⢕⢕⢕⢸⣿⣿⣿⣿⣿⡟⢕⢕⢕⢕⢕⣾⣿⣿⣿⣿⣿⣿⣿⣿⣿⣿⣿⡏⢕⢕⢕⢕⢕⢕⣱⢕⢕⢔⣕⣵⢿⡿⢿⣿⣿⣿⣿⢇⢕⢱⣿⣿⣿⣿⣿⣿⣿⣿⣿⣿⣿⣿⣿⣿⣿⣿⣿⣿⣿⣿⣿⣿⣿⣿⣿⣿⣿⡟⣿⣿⢕⢔⠀⠀⠀⠀⠁⠑⠑⠁⠁⠀⠀⢔⢕⢕⢸⣿⢸⣿⡇⢕⢰⣅⢕⢕⢔⢐⢐⢕⢕⢕⢕⢕⢕⣱⣵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⡿⢇⢕⣾⡸⣿⣿⣿⣕⢕⢕⢣⢕⡕⢕⢕⢕⢕⢕⢕⢕⢕⢕⢕⢕⢕⢕⣿⣿⣿⣿⢸⣿⡇⢕⢕⢕⢕⢸⣿⣿⣿⣿⣿⣿⣿⣿⣿⣿⣿⡿⢕⢕⢕⢕⢕⢕⠕⣿⡕⢕⡕⢻⣿⡇⢕⢕⢜⢻⣿⢏⢕⢕⣺⣿⣿⣿⣿⢏⣿⣿⣿⣿⣿⣿⣿⣿⣿⣿⣿⣿⣿⣿⣿⣿⣿⣿⣿⣿⣿⣿⡇⣿⢿⢕⢕⠀⠀⢄⢄⢀⢀⢀⠀⠀⢀⢕⢕⢕⢕⢜⣿⡇⣿⣧⢕⢜⣿⣷⡔⠕⢕⢕⢕⢕⢕⣵⣷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⢕⡕⣸⣿⣷⡜⢿⣿⣿⢇⢕⢕⢕⢝⢿⢇⢱⢕⢕⢕⢕⢕⢕⢕⢕⢕⢸⣿⣿⣿⡟⣼⣿⢇⢕⢕⢕⢇⣿⣿⣿⣿⣿⣿⣿⣿⣿⣿⣿⣿⡇⢕⢕⢕⢕⢕⢕⢸⣿⢕⢱⣿⣧⣻⡇⢕⢕⢕⢕⢕⢕⢕⢕⣿⣿⣿⣿⡟⢱⣿⣿⣿⣿⣿⣿⣿⣿⣿⣿⣿⣿⣿⣿⣿⣿⣿⣿⣿⣿⣿⣿⡇⢕⡼⢕⢕⠀⠁⢕⢕⢕⢕⢕⢀⢄⢕⢕⢕⢱⡇⢕⣿⡇⣿⣿⢕⢕⣿⣿⣿⣷⣵⣵⣷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⢣⡇⡇⠏⣿⣿⣷⣜⢻⣿⣸⣧⢕⢕⢕⢕⢕⢕⢕⢕⢕⠕⠕⢕⢕⠕⠕⣼⣿⣿⣿⡇⣿⣿⢕⢕⢕⢕⢸⣿⣿⣿⣿⣿⣿⣿⣿⣿⣿⣿⡿⢕⢕⢕⢕⡕⢕⢕⣸⡟⢔⣼⣿⣿⣿⣿⣧⣵⣵⣵⢕⢕⢕⢕⣿⣿⣿⣿⢇⢸⣿⣿⣿⣿⣿⣿⣿⣿⣿⣿⣿⣿⣿⣿⣿⣿⣿⣿⣿⣿⣿⣿⡇⢕⡇⢕⢕⢄⢀⠁⠁⠁⢀⢔⢕⢕⢕⢕⢕⣸⡇⢕⣿⡇⣿⣿⢕⢸⢸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⢸⡇⡇⠕⢜⢷⡻⣿⡧⢜⢻⣿⣷⡕⢕⢕⢕⢕⢕⣕⣕⣕⢕⢕⢕⢕⢕⣿⣿⣿⣿⡇⣿⣿⢕⢕⢕⢕⣽⣿⣿⣿⣿⣿⡟⣾⣿⣿⣿⣿⡇⢕⢕⢕⣼⡇⢕⢕⣿⢇⢕⣿⣿⣿⣿⣿⣿⣿⣿⣿⡇⢇⢕⢕⣿⣿⣿⡏⢕⢸⣿⣿⣿⣿⣿⣿⣿⣿⣿⣿⣿⣿⣿⣿⣿⣿⣿⣿⣿⣿⣿⣿⡇⢕⢕⢕⢕⣾⣿⣷⣷⣾⣱⢕⢕⢕⢕⢕⢕⣿⣇⢕⢸⡇⣿⣿⡇⢕⢜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⡜⣷⢱⢕⢕⢕⢱⢜⢕⢕⢕⢜⢛⡇⢕⢕⢕⣵⣿⣿⡿⢏⢕⢕⢕⢕⢱⣿⣿⣿⣿⡇⣿⣿⢑⢕⢕⢱⣿⣿⣿⣿⣿⡿⢱⣿⣿⣿⣿⣿⣿⣧⣱⣾⣿⡏⡕⢕⡟⢕⢸⣿⣿⣿⣿⣿⣿⣿⣿⣿⡇⢕⢕⢕⢻⣿⣿⢇⢕⢸⣿⣿⣿⣿⣿⣿⣿⣿⣿⣿⣿⣿⣿⣿⣿⣿⣿⣿⣿⣿⣿⣿⡇⢕⢕⢕⢕⣿⣿⣿⣿⣿⣿⡇⢕⢕⢕⢕⢱⣿⣿⢕⢸⢇⣿⣿⡇⢕⢕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⣷⡹⣧⢕⢅⢕⢕⢕⢕⢕⢕⢕⢕⢕⢕⢕⣾⣿⢟⢝⢕⢕⢕⢕⢕⢕⢸⣿⣿⣿⣿⡇⣿⣿⣿⢕⢕⣼⣿⣿⣿⣿⣿⢕⣸⣿⣿⣿⣿⣿⣿⣿⣿⣿⣿⣑⢕⢕⡇⢕⣿⣿⣿⣿⣿⣿⣿⣿⣿⣿⡇⢕⢕⢕⢕⣿⡟⢕⢕⢸⣿⣿⣿⣿⣿⣿⣿⣿⣿⣿⣿⣿⣿⣿⣿⣿⣿⣿⣿⣿⣿⣿⢕⢕⢕⢕⢕⣿⣿⣿⣿⣿⣿⣧⢕⢕⢕⢕⢸⣿⣿⢕⣿⢸⣿⣿⡇⢕⢜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⣷⡝⣧⡕⢕⢑⢕⢕⢕⢕⢕⢕⢕⢕⣾⣿⣿⢕⢕⢕⢕⢕⢕⢕⢕⢸⣿⣿⣿⣿⢇⣿⡟⣏⢕⢱⣿⣿⣿⣿⣿⢇⢕⣿⣿⣿⣿⣿⣿⣿⣿⣿⣿⣿⢏⢕⢔⢕⢕⣿⣿⣿⣿⣿⣿⣿⣿⣿⣿⣿⢕⢕⢕⢱⣿⢇⢕⢕⢸⣿⣿⣿⣿⡟⢸⣿⣿⣿⣿⣿⣿⣿⣿⣿⣿⣿⣿⣿⣿⣿⣿⢕⢕⢕⢕⢱⣿⣿⣿⣿⣿⣿⣿⢕⢕⢕⢕⢸⣿⣿⡇⣿⢸⣿⣿⢕⢜⢇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⣜⢛⢕⢕⢕⢕⢕⢕⢕⢕⢸⣧⣜⢻⢿⢕⢕⣕⣱⣷⣾⣿⡇⣿⣿⣿⣿⣿⢕⣿⣧⣞⡇⣼⣿⣿⣿⣿⡏⢕⢸⣿⣿⣿⣿⣿⣿⣿⣿⣿⣿⣿⢇⢕⢰⢷⢸⣿⣿⣿⣿⣿⣿⣿⣿⣿⣿⣿⡇⢕⢕⢸⣿⢕⢕⢕⢸⣿⣿⣿⣿⡇⢔⣿⣿⡟⣿⣿⣿⣿⣿⣿⣿⢿⣿⣿⢿⣿⣿⢕⢕⢕⢕⢸⣿⣿⣿⣿⣿⣿⣿⢕⢕⢕⢕⣾⣿⣿⡇⡿⢸⣿⡿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⣷⣜⢕⢕⢕⢕⢕⢕⢕⢕⢌⢻⣿⣷⣵⣕⡝⢝⢝⢝⢝⢕⣿⣿⣿⣿⣿⢕⣿⣼⣝⢕⣿⣿⣿⣿⡿⢕⢕⣼⣿⣿⣿⣿⣿⣿⣿⡟⢝⣿⡿⢕⢕⠑⢟⢸⣿⣿⣿⣿⣿⣿⣿⣿⣿⣿⣿⡇⢕⢕⢸⡇⢕⢕⢕⢕⣿⣿⣿⣿⡇⢕⢹⣿⣷⢻⣿⣿⣿⣿⣿⣿⡞⣿⣿⡕⣿⣿⢕⢕⢕⢕⢸⣿⣿⣿⣿⣿⣿⢇⢕⢕⢕⢕⢸⣿⣿⡇⡇⣸⣿⡇⢇⣕⢕⢸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⣕⡕⢕⢕⢕⡕⢕⣿⡇⢜⢝⢻⢿⣿⣷⣷⣵⣵⡕⣿⣿⣿⣿⣿⢕⢹⣿⢸⢸⣿⣿⣿⡿⢕⢕⢕⣿⣿⣿⣿⣿⣿⣿⣿⢇⢕⣿⢇⢕⢕⢱⡇⢾⢿⣿⣿⣿⣿⣿⣿⣿⣿⣿⣿⡇⢕⢕⠜⢇⢕⢕⢕⢕⢿⣿⣿⣿⡇⢕⢘⣿⣿⢘⣿⣿⣿⣿⣿⣿⡇⠙⣿⡇⢟⣽⢕⢕⢕⢕⣿⣿⣿⣿⣿⣿⡟⢕⢕⢕⢕⢕⣾⣿⣿⣇⡇⣿⣿⢇⢜⢟⢕⣱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⣵⣕⢕⢕⢹⣿⡕⢕⢕⢕⢕⢕⢝⢝⢟⢇⣿⣿⣿⣿⣿⢕⢸⣿⢕⣿⣿⣿⡿⢕⢕⢕⢕⣿⣿⣿⣿⣿⣿⣿⣿⢕⢕⡿⢑⢕⢕⠼⡇⣷⣷⣵⣵⣵⣵⣕⣕⣕⣕⣕⣕⡕⡑⢕⢕⠕⣵⣕⢕⢕⢸⣿⣿⣿⣿⢕⢕⢸⣿⡇⡌⣿⣿⣿⣿⣿⣧⢕⢕⢇⢕⠙⢕⢕⢕⢕⢟⢟⢟⢟⢟⡏⢕⣑⡕⢕⢕⢕⣿⣿⣿⣿⢕⣽⣿⢜⣵⣾⡿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⢕⢕⠝⣧⢕⢕⢕⢕⢷⡇⢕⢕⢕⣿⣿⣿⣿⣿⢕⢸⣿⢱⣿⣿⡿⢕⢕⢕⢕⢕⣿⣿⣿⣿⣿⣿⣿⢏⢕⢕⢇⣿⣧⢕⢔⡇⣿⣿⣿⣿⣿⣿⣿⣿⣿⣿⣿⣿⣧⢩⡜⡕⢸⣿⣿⣧⢕⢕⢻⣿⣿⣿⡕⢕⢜⢿⣿⡜⣹⣿⣿⣿⣿⣿⡕⢕⢕⢕⢜⢕⢕⢕⣼⣿⣿⣿⣿⡿⢕⣼⣿⢕⢕⢕⢸⡟⣿⣿⢎⢕⣿⡇⡇⢝⢕⢕⢑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⢏⢕⢕⢕⠀⠐⢈⡗⢕⢕⢕⣕⢕⢕⢕⢕⣽⣿⣿⣿⡟⢕⠘⡿⢸⣿⡿⢕⢕⢕⢕⢕⢕⢸⣿⣿⣿⣿⣿⡟⢕⢕⢕⢜⣟⣟⣇⡇⡕⡟⢟⢟⠿⠿⢿⢿⣿⣿⣿⣿⣿⣿⡜⣟⣮⢸⣿⣿⣿⣧⢕⢕⢙⢟⢻⢇⢕⢕⢸⢻⣇⢿⣿⣿⣿⣿⣿⣧⢕⢕⢔⢕⢕⢕⢱⣿⣿⣿⣿⣟⣵⣿⣿⣿⢕⢕⣇⢸⡇⢻⡿⢕⢕⣸⢱⢱⢎⢕⢔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⡿⢏⣵⢏⢕⢕⠀⠀⠀⢜⣿⣷⣵⣕⣑⢕⠕⠕⢕⣿⣷⣿⣿⡇⢕⠸⡇⣿⣿⢇⢕⢕⢕⢕⢕⢕⢸⣿⣿⣿⣿⣿⢇⢕⢕⢕⠘⠙⠙⠙⠛⢕⠝⠻⠿⢿⢿⣷⣷⣴⣕⢌⢙⢙⠟⠇⢿⣷⢸⣿⣿⣿⣿⣇⢕⢕⢕⢕⢸⢕⢕⣴⣕⣿⡜⢻⣿⣿⣿⣿⣿⡕⢕⢕⢕⢁⢕⣥⣵⣵⣶⡶⢷⠷⠷⠷⠞⢕⢼⢇⢕⢕⢕⢜⢕⢅⢝⡜⢑⣅⣵⣥⡵⡕⣵⣶⣆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⡿⢏⣵⡿⢕⢕⢕⠑⠀⠀⠀⠸⣿⣿⣿⣿⣿⡇⢕⢕⢱⣿⣿⣿⣿⢇⢕⠸⢕⣿⢇⢕⢕⢕⢕⢕⢕⢕⢸⣿⣿⣿⣿⣿⢕⢕⢕⠕⠀⠀⢀⢀⢀⢀⠀⠀⠀⠀⠀⠀⠈⠙⠟⢷⣧⣕⢕⢔⢜⢿⢸⣿⣿⣿⣿⣿⣷⣵⣕⡕⢕⢔⡕⣔⢻⣿⣷⢕⢻⡻⣿⣿⣿⣷⢕⢕⠕⠑⠘⠉⠁⠁⠀⠀⠀⠀⠀⠀⠀⠱⠴⢔⢕⢕⢕⢕⢕⢕⢱⡇⢴⠔⢲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⡿⢏⣵⣿⢟⢕⢕⢕⠑⠀⠀⠀⠀⠀⢿⣿⣿⣿⣿⢕⢕⢕⢸⣿⣿⣿⣿⢕⢕⢀⢱⡟⢕⢕⢕⢕⢕⢕⢕⢕⢔⣿⡇⢻⣿⡿⢕⢕⢕⢱⣷⣶⣾⡷⠗⠃⠀⠀⠀⠀⠀⠀⠀⠄⢀⠀⠁⠙⢷⣜⢳⡜⢎⣿⣿⣿⣿⣿⣿⣿⣿⣿⣧⡜⣵⣱⣿⣮⣻⣧⢱⣕⡝⢻⣿⣿⣇⠕⠀⠀⠀⠀⠀⠀⢔⢔⢔⢔⢄⢀⠀⠀⠁⠕⢕⢕⢕⢕⢕⢕⣿⢇⢝⢕⢕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⡿⢏⣵⣿⡿⢇⢕⢕⢕⠕⠀⠀⠀⠀⠀⠀⢸⣿⣿⣿⡿⢕⢕⢕⠸⣿⣿⣿⡟⢕⢕⣟⢸⢇⢕⢕⢕⢕⢕⢕⢕⢕⢕⢹⡏⢕⢹⡇⢕⢕⢕⣸⣿⣿⢟⢁⢀⠀⠀⠀⠀⠀⠀⠀⠀⠀⠀⢕⢔⢀⠄⡝⢪⣿⣷⣹⣿⣿⣿⣿⣿⣿⣿⣿⣿⣿⣿⣿⣿⣿⣿⣿⣧⣿⢗⠕⢁⠁⠁⠁⠀⠀⠀⠀⠀⠀⠘⣿⣿⣷⣵⣕⠀⠀⢀⢕⢕⢕⢕⣱⢕⣼⣿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⠏⣵⣿⡿⢏⢕⡕⢕⢕⢕⠀⠀⠀⠀⠀⠀⠀⢸⣿⣿⣿⡇⢕⢕⢕⣸⣿⣿⣿⡇⢕⢑⢸⢸⢕⢕⢕⢕⢕⢕⢕⢕⢕⢕⢕⢇⢕⢕⢕⢕⢕⢕⣿⣿⡿⠱⢿⠿⠃⢀⠀⠀⠀⠀⠀⠀⠀⠀⠀⢳⣾⣧⡜⢷⣿⣿⣿⣿⣿⣿⣿⣿⣿⣿⣿⣿⣿⣿⣿⣿⣿⣿⣿⣿⣿⢇⣔⣡⣤⡄⠀⠀⠀⠀⠀⠀⠀⠀⢸⣿⣿⣿⡇⢄⣴⡇⢕⢕⢕⢱⢏⢰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⡿⢣⣾⣿⡟⢕⢕⡱⢎⢕⢕⠑⠀⠀⠀⠀⠀⠀⠀⠀⢿⣿⣿⢕⢕⢕⢕⣿⣿⣿⣿⢕⢕⢸⡞⢕⢕⢕⢕⢕⢕⢕⢕⢕⢕⢕⢕⢕⢕⢕⢕⢕⢕⢕⣿⣿⡇⠀⢄⠀⠀⠑⠀⠀⠀⠀⢔⠀⠀⠀⠀⢸⣿⣿⣿⣿⣿⣿⣿⣿⣿⣿⣿⣿⣿⣿⣿⣿⣿⣿⣿⣿⣿⣿⣿⣿⣿⣾⡏⠛⠙⠁⠀⠀⠀⢕⠀⠀⠀⠀⣾⣿⣿⣟⣵⣿⣿⢕⢕⢕⢑⡏⢕⢕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⢟⣵⣿⡿⢏⢕⢕⢱⢇⢕⢕⢕⠀⠀⠀⠀⠀⠀⠀⠀⠀⢸⣿⡇⢕⢕⢕⢕⣿⣿⣿⣿⢕⢕⢸⢟⢕⢕⢕⢕⢕⢕⢕⢕⢕⢕⢕⢕⢕⢕⢵⣕⡕⢕⢕⣿⣿⣇⠀⢕⢔⠀⠀⠀⢕⠀⠀⠁⢀⢔⠕⢀⣾⣿⣿⣿⣿⣿⣿⣿⣿⣿⣿⣿⣿⣿⣿⣿⣿⣿⣿⣿⣿⣿⣿⣿⣿⣿⣿⡇⢄⠀⠀⢔⠀⠀⠀⢄⢕⠀⣱⣿⣿⣿⣿⣿⣿⢇⢕⢕⢱⡞⢔⢕⢕⣿⣿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⢣⣾⡿⢏⢕⢕⢕⡱⢕⢕⢕⢕⡕⠀⠀⠀⠀⠀⠀⠀⠀⠀⠀⢻⢕⢕⢕⢕⢸⣿⣿⣿⡇⢕⡁⡌⡕⢕⢕⢕⢕⢕⢕⢕⢕⢕⢕⢕⠕⢕⢕⢌⢿⣿⣿⢕⢸⣿⢿⣔⢑⡕⢔⢄⢄⢀⢄⢄⢀⠔⠕⢷⣼⣿⣿⣿⣿⣿⣿⣿⣿⣿⣿⣿⣿⣿⣿⣿⣿⣿⣿⣿⣿⣿⣿⣿⣿⣿⣿⣿⣿⡕⢄⢀⢀⢀⢄⠔⠕⢥⣰⣿⣿⣿⣿⣿⣿⢇⢕⢕⢱⡟⢕⢕⢕⢕⣿⣿⠀⠁⣵⣵⣵⣥⣥⣥⣥⣵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⣱⣿⢏⢕⠕⢕⢕⡜⢕⢕⢕⢕⢡⣇⠀⠀⠀⠀⠀⠀⠀⠀⠀⠀⠀⢕⢕⢕⡕⢸⣿⣿⣿⢕⢕⢡⢝⡇⢕⢕⢕⣾⢕⢕⢕⢕⢕⢕⢕⢜⢕⢕⢕⣜⢻⣿⣷⣣⢻⣷⣆⣑⡁⠀⠑⠑⠑⠕⠑⢑⣀⣠⣾⣿⣿⣿⣿⣿⣿⣿⣿⣿⣿⣿⣿⣿⣿⣿⣿⣿⣿⣿⣿⣿⣿⣿⣿⣿⣿⣿⣿⣿⣿⣕⡕⠕⠕⠑⠀⠀⠚⢝⢱⣾⣿⣿⣿⢏⢕⢕⢱⢟⢕⢕⢕⢕⢕⣾⣿⠀⠀⢹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⣵⡿⢕⢕⡕⢕⢕⢾⢕⢕⢕⢕⢱⢿⣿⢄⠀⠀⠀⠀⠀⠀⠀⠀⠀⠀⠑⢕⣴⡇⠸⢿⣿⡟⢕⢕⢸⣝⣇⢕⢕⢔⡹⡕⢕⢕⢕⢕⢕⢕⢕⢕⢕⢕⣿⣿⣿⣿⣿⡇⢿⣟⡿⣻⣴⣷⣷⣷⣾⣿⣿⣿⣿⣿⣿⣿⣿⣿⣿⣿⣿⣿⣿⣿⣿⣿⣿⣿⣿⣿⣿⣿⣿⣿⣿⣿⣿⣿⣿⣿⣿⣿⣿⣿⣿⣿⣷⣷⣶⣶⡦⢕⢯⢟⣿⣿⣿⢏⢕⢕⢱⢏⢕⢕⢕⢕⢕⢕⢾⣿⠀⠀⠁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⣼⢏⢕⢕⣵⢕⣱⣾⢕⢕⢕⢕⢱⣿⣷⣾⣵⣇⢀⠀⠀⠀⠀⠀⢀⢄⢄⠔⣼⣿⢕⢜⣣⠿⢕⢕⢕⠕⡻⣷⢕⢕⢑⢹⡇⢕⢕⢕⢕⢕⠀⢕⢕⢕⢕⣿⣿⣿⣷⣜⡟⢜⢯⣞⢋⠍⢫⢏⡹⢟⡻⠿⣿⣿⣿⣿⣿⣿⣿⣿⣿⣿⣿⣿⣿⣿⣿⣿⣿⣿⣿⣿⣿⣿⣿⣿⣿⣿⣿⣿⣿⣿⣿⣿⣿⣿⣿⡿⠟⢻⢝⢝⢫⡕⡻⢿⣿⢏⢕⢕⢕⢕⢕⢕⢱⢕⢕⢕⢕⢸⣿⢄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⢏⣼⢏⢕⢕⣾⢇⢡⣿⢆⢕⢕⢕⢕⣾⣿⣿⣿⣿⣿⣿⣷⣽⣟⢷⣿⡿⢕⢕⣱⣿⡟⢱⢑⢸⢕⢕⢕⢕⠑⢿⣿⡇⢕⢕⢼⣷⢕⢕⢕⢕⢕⢕⢕⢕⢕⢕⢽⣿⣿⣿⢄⢕⢕⢜⠕⢕⢕⢕⢔⢕⢕⢄⢄⠄⢹⣿⣿⣿⣿⣿⣿⣿⣿⣿⣿⣿⣿⣿⣿⣿⣿⣿⣿⣿⣿⣿⣿⣿⣿⣿⣿⣿⣿⣿⣿⣿⣿⣿⡇⢔⢕⢕⢕⢇⢅⢆⢹⢏⢕⢕⢕⢕⢕⢕⢕⡼⢕⢕⢕⢕⢕⣿⡕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⡟⣼⢇⢕⢱⣿⡟⢱⣿⡇⢕⢕⢕⢕⣼⣿⣿⣿⣿⣿⣿⣿⣿⣿⣿⣧⡹⢇⢕⣱⣿⣿⡇⠔⢅⢇⢕⢕⢕⢕⢸⣿⣿⡇⢕⢕⢸⢿⡇⢕⢕⢕⢕⢕⢕⢕⢕⢕⠸⣿⣿⣿⡁⢕⢕⢔⢆⢕⢕⢕⢕⢔⢕⢕⢕⢀⡄⣿⣿⣿⣿⣿⣿⣿⣿⣿⣿⣿⣿⣿⣿⣿⣿⣿⣿⣿⢿⣿⣿⣿⣿⣿⣿⣿⣿⣿⣿⣿⣿⣿⣧⡇⢕⠁⢕⠕⢕⢘⢕⢕⡱⢕⢕⢕⢕⢕⢕⡇⢕⢕⢕⢕⢕⢿⡇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⢕⢍⢝⢍⢍⢍⢝⢝⢝⢕⢍⢏⠕⠁⢱⢏⢕⠑⠙⠕⢱⣿⣿⢕⢕⢕⢕⢕⢕⢕⢜⢝⢟⢿⣿⣿⣿⣿⣿⣿⡟⢕⢱⣿⣿⣿⠕⢑⢕⢎⢕⢕⠑⢕⠸⣿⣿⣿⢕⢕⢕⢹⣧⢕⢕⢕⢕⢕⢕⠑⢕⢕⢕⢿⣿⣿⣾⣵⣧⠕⠕⠕⠕⠕⠕⣁⣁⣑⣡⣴⣾⣿⣿⣿⣿⣿⣿⣿⣿⣿⣿⣿⣿⣿⣿⣿⣿⣿⣿⣿⣿⣸⣿⣿⣿⣿⣿⣿⣿⣿⣿⣿⣿⣿⣿⣗⢗⢜⢇⢕⢇⢕⣱⣾⢇⢕⢕⢕⢕⢕⢸⠯⢕⢕⢱⢕⢕⢸⢇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⠑⠀⠀⢄⡏⢕⠑⠀⠀⠀⣼⣿⢇⢕⢕⢕⢕⢕⢕⢕⢕⢕⢕⢕⢕⢝⢟⢿⣿⡿⢕⢱⣿⣿⣿⡏⢕⢕⢕⢕⢕⢕⢕⢕⢱⢿⣿⣿⢕⢕⢕⢔⢹⡇⢕⢕⢕⢕⢑⢔⢕⢕⢕⢔⢿⣿⣿⣿⣿⣿⣿⣿⣿⣿⣿⣿⣿⣿⣿⣿⣿⣿⣿⣿⣿⣿⣿⣿⣿⣿⣿⣿⣿⣿⣿⣿⣿⣿⣿⣿⣿⣿⣿⣿⣿⣿⣿⣿⣿⣿⣿⣿⣿⣿⣿⣿⣗⣯⣇⣕⣵⣿⣿⢇⢅⢕⢕⢕⢕⢕⣼⡇⢕⢕⢸⢕⢕⢸⡕⢱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⠁⢄⢄⠀⣼⢕⠑⠀⠀⠀⢄⣿⣿⢕⢕⢕⢕⢕⢕⢕⢕⢕⢕⢕⢕⢕⢕⢕⢕⢕⢕⢱⣿⣿⣿⣿⡇⢕⢕⢅⢕⢕⠕⢕⢕⢔⣿⣿⣿⢕⢕⢕⢕⢜⢷⢕⢕⢕⢕⢕⢕⠑⢕⢕⢕⢜⣿⣿⣿⣿⣿⣿⣿⣿⣿⣿⣿⣿⣿⣿⣿⣿⣿⣿⣿⣿⣿⣿⣿⣿⣿⣿⣿⣿⣿⣿⣿⣿⣿⣿⣿⣿⣿⣿⣿⣿⣿⣿⣿⣿⣿⣿⣿⣿⣿⣿⣿⣿⣿⣿⣿⣿⡿⢣⢕⢔⢕⢕⢕⢕⢕⣿⢆⢕⢕⢕⢇⢕⢕⡇⢜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⠁⢀⢕⢕⢕⢰⢇⢕⠀⠀⠀⠀⢸⣿⡿⢕⢕⢕⢕⢕⢕⢕⢕⢕⢕⢕⢕⢕⢕⢕⢕⢕⣱⣿⣿⣿⣿⣿⢕⢕⢕⢕⢕⢕⢄⢕⢕⢕⢸⣿⣿⢇⢕⢕⢕⢕⠺⣧⢕⢕⢕⢕⢕⢔⢕⢕⢕⢕⢜⢿⣿⣿⣿⣿⣿⣿⣿⣿⣿⣿⣿⣿⣿⣿⣿⣿⣿⣿⣿⣿⣿⣿⣿⣿⣿⣿⣿⣿⣿⣿⣿⣿⣿⣿⣿⣿⣿⣿⣿⣿⣿⣿⣿⣿⣿⣿⣿⣿⣿⣿⣿⣿⡿⢏⢕⢕⢕⢕⢕⢕⢕⢕⢱⣿⡇⢕⢕⢕⢜⢕⢕⡇⢕⢇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⢕⢕⢕⢕⠕⡸⢕⠀⠀⠀⠀⠀⢸⣿⡇⢕⢕⢕⢕⢕⢕⢕⢕⢕⢕⢕⢕⢕⢕⢕⢕⣼⣿⣿⣿⣿⣿⢏⢕⢕⢕⢕⢕⢕⢕⢕⢕⢕⢱⣿⣿⢕⢕⢕⢕⢕⢱⠚⣇⢕⢕⢕⢑⠕⢕⢕⠕⢁⢕⢜⢻⣿⣿⣿⣿⣿⣿⣿⣿⣿⣿⣿⣿⣿⣿⣿⣿⣿⣿⣿⣿⣿⣿⣿⣿⣿⡿⢿⢿⢿⢿⢿⠿⢿⢿⡿⣿⣿⣿⣿⣿⣿⣿⣿⣿⣿⣿⣿⣿⣿⣿⣿⢟⢕⢕⢕⢕⢕⢕⢕⢕⢕⢸⢻⢕⢕⢕⢕⢕⢕⢕⢕⢕⢱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⠑⢀⢕⢕⢕⢕⢕⢀⡇⠑⠀⠀⠀⠀⠀⢸⣿⡇⢕⢕⢱⣕⣕⢕⢕⢕⢕⢕⢕⢕⢕⢕⣱⣾⣿⣿⣿⣿⡟⢕⢕⠁⢕⢕⢕⢕⠕⢕⢕⢕⢕⢕⢻⣿⣇⢕⢕⢕⢕⢕⢖⣿⣇⢕⢕⢕⢕⢕⠑⢕⢕⢕⢕⢕⢜⠻⣿⣿⣿⣿⣿⣿⣿⣿⣿⣿⣿⣿⣿⣿⣿⣿⡟⢝⢝⢝⢕⢕⢕⢕⢕⢕⢕⢕⢕⢕⢕⢕⠁⠁⢉⣿⣿⣿⣿⣿⣿⣿⣿⣿⣿⣿⣿⢟⢕⢁⢕⢕⢕⢕⢕⢕⢕⢕⢕⡞⣾⢕⢕⢕⢕⢕⢕⢕⠜⢕⢸⢸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⣿⢏⢄⢕⢕⢕⢕⢕⢕⢱⢕⠀⠀⠀⠀⠀⢰⢾⣿⢇⢕⢕⢸⣿⣿⣿⣷⣷⣵⣕⣑⢕⢱⣾⣿⣿⣿⣿⡿⢏⢕⢕⢕⢕⢕⢕⢕⢕⢔⢕⢕⢕⢕⢕⢔⢿⣿⡕⢕⢕⢕⢕⢕⢜⢿⣇⢕⢕⢄⢔⢕⢕⢕⢕⢕⢕⢕⢕⢝⢻⣿⣿⣿⣿⣿⣿⣿⣿⣿⣿⣿⣿⣿⣿⣿⣵⡕⢧⠵⢵⢕⣕⣕⣕⣕⣕⣵⣵⢷⢇⢀⣰⣾⣿⣿⣿⣿⣿⣿⣿⣿⣿⡿⢟⢕⢔⢕⢕⢕⢕⢕⢕⢕⢕⢕⢕⢕⡇⡇⢕⢕⢕⢕⢕⢕⢕⢕⢕⢕⢸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⢄⢕⢕⢕⢕⢕⢕⠑⢸⢕⠀⠀⠀⠀⠀⣾⣿⣿⢕⢕⢕⣾⣿⣿⣿⣿⣿⣿⣿⢏⣵⣿⣿⣿⣿⡿⢏⢕⢕⢕⢕⢕⢕⢕⢕⢕⢕⢕⢕⢕⢔⢕⢕⢜⠸⣿⣷⢕⢕⢕⢕⢕⢕⢍⢿⣇⢕⢕⢅⢕⢕⢕⢕⢕⢕⢕⢕⢕⢕⢜⢝⢿⣿⣿⣿⣿⣿⣿⣿⣿⣿⣿⣿⣿⣿⣿⣷⣥⣵⣔⣕⣱⣕⣱⣑⣵⣰⣵⣶⣿⣿⣿⣿⣿⣿⣿⣿⣿⢿⢏⢕⢕⢕⢕⠑⢑⢕⢕⢕⢕⢕⢕⢕⢕⢕⢸⢕⣇⢕⢕⢕⢕⢔⢕⢕⢕⢕⢕⣸⣿⡇⢕⢕⢸⣿⣿⣿⢕⢕⢕⢕⢕⢕⣿⣿⣿⣿⣿⣿⣿⣿⣿⣿⢕⢕⢕⢕⢕⢕⢕⢕⢕⢕⢕⢕⢕⢕⢕⢕⢕⢕⢕⠕⠕⢕⢕⢕⢕⢕⢕⢕⢕⢕⢕⢕⢕⢕⢕⢕⢕⢕⢕⢕⢕⢕⢕⢕⢕⢕⢕⢕⢕⢕⢕⢕⢕⠀</a:t>
            </a:r>
            <a:br/>
            <a:r>
              <a:t>⣿⣿⣿⣿⣿⣿⣿⣿⣿⣿⣿⣿⣿⢇⢕⢕⢕⢕⢕⢕⢕⠀⢘⠀⠀⠀⠀⠀⢱⣿⡟⣿⢕⢕⢕⣿⣿⣿⣿⣿⣿⡟⣱⣾⣿⣿⣿⢿⢏⢕⢕⢕⢕⢕⢕⢕⢕⢕⢕⢕⠑⢕⢕⢕⢕⢕⠕⢕⢕⢩⣿⣇⢕⢕⢕⢕⢕⢕⢕⢍⢣⡕⢕⢑⢕⢕⢕⢕⢕⢕⢕⢕⢕⢕⢕⢕⢕⢝⢻⢿⣿⣿⣿⣿⣿⣿⣿⣿⣿⣿⣿⣿⣿⣿⣿⣿⣿⣿⣿⣿⣿⣿⣿⣿⣿⣿⣿⣿⡿⢟⢏⢕⢕⢕⢕⢕⢕⢕⢕⢕⢕⢕⢕⢕⢕⢕⢕⢕⢕⢸⢸⣿⢕⢕⢕⢕⢕⢕⢕⢕⢕⢱⢕⣿⡇⢕⢕⢸⣿⣿⣿⢕⢕⢕⢕⢕⢕⢿⢿⢿⢿⢿⢿⢿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⠕⢕⢕⠑⢕⢕⢕⠕⠀⢕⠀⠀⠀⠀⢀⣾⣿⣷⢿⣇⢕⢕⣿⣿⣿⣿⣿⢏⣵⣿⣿⣿⢿⢕⢕⢕⢕⢕⢕⢕⢕⢕⢕⢕⢕⢕⢕⢀⢕⢕⢕⠑⢅⢕⢕⢕⢕⢸⣿⣇⢕⢕⢕⢕⢕⢕⢕⢕⢻⣇⢕⢑⢕⢕⢕⠑⠁⢕⢕⢕⢕⢕⢕⢕⢕⢕⢕⢜⢝⢻⢿⣿⣿⣿⣿⣿⣿⣿⣿⣿⣿⣿⣿⣿⣿⣿⣿⣿⣿⣿⣿⢿⢟⢝⢕⢕⢕⢕⢕⢕⢕⢕⢕⢕⢕⢅⢕⢕⢕⢕⢕⢕⢕⢕⢕⢕⡏⢸⣿⢕⢕⢕⢕⢕⢕⠑⢕⢕⢸⢕⣿⡇⢕⢕⢸⣿⣿⣿⢕⢕⢕⢕⢕⢕⢕⢕⢕⢕⢕⢕⢕⢸⣿⣿⢕⢕⢕⢕⢕⢕⢕⢕⢕⢕⢕⢕⢕⢕⢕⢕⢕⢕⢕⢕⢕⢕⢕⢕⢕⢕⢕⢑⠕⢕⢕⢕⢕⢕⢕⢕⢕⢕⢕⢕⢕⢕⢕⢕⢕⢕⢕⢕⢕⢕⢕⢕⢕⠀</a:t>
            </a:r>
            <a:br/>
            <a:r>
              <a:t>⣿⣿⣿⣿⣿⣿⣿⣿⣿⣿⣿⣿⡿⠀⠁⠀⠀⠀⠁⠑⠀⠀⢕⠀⠀⠀⠀⢸⣿⣿⣿⣏⢯⢇⢕⣿⣿⣿⡟⣱⣿⣿⣿⢟⢇⢕⢕⢕⢕⢕⢕⢕⢕⢕⢕⢕⠀⢕⢕⢕⢕⠕⢕⢔⢕⢕⢕⢕⢕⢕⢕⢜⣿⡕⢕⢕⢕⢕⢕⢕⢕⢕⢜⠳⣕⢁⠁⠀⠀⢕⢕⢕⢕⢕⢕⢕⢕⢕⢕⢕⢕⢕⢕⢕⢜⢝⢟⢿⣿⣿⣿⣿⣿⣿⣿⣿⣿⣿⣿⣿⢿⢟⢝⢕⢕⢕⢕⢕⢕⢕⢕⢕⢕⢕⢕⢕⢕⢕⢕⢕⢕⢕⢕⢕⢕⢕⢕⢕⢡⢇⣼⣿⢕⢕⢕⢕⢕⢕⢁⠕⢕⢸⣾⣿⡇⢕⢕⢸⣿⣿⣿⢕⢕⢕⢕⢕⢕⢕⢕⢕⢕⢕⢕⢕⢸⣿⣿⢕⢕⢕⢕⢕⢕⢕⢕⢕⢕⢕⢕⢕⢕⢕⢕⢕⢕⢕⢕⢕⢕⢕⢕⢕⢕⢕⢕⢕⢅⠕⢕⢕⢕⢕⢕⢕⢕⢕⢕⢕⢕⢕⢕⢕⢕⢕⢕⢕⢕⢕⢕⢕⠀</a:t>
            </a:r>
            <a:br/>
            <a:r>
              <a:t>⣿⣿⣿⣿⣿⣿⣿⣿⣿⣿⡟⢕⢕⢔⠀⠀⠀⠀⠀⠀⠀⠀⠁⠀⠀⠀⢄⣿⣿⣿⣿⣿⣞⡷⡕⢹⣿⢏⣵⣿⣿⡿⢕⢕⢕⢕⢕⢕⢕⢕⢕⢕⢕⢕⢕⢕⢀⢕⢕⠑⢅⢕⢕⢕⢕⢕⢕⢕⢕⢕⢕⢔⢜⣿⡕⢕⢕⢕⢕⢇⢕⢕⠁⠀⠁⠑⢔⢀⢕⢕⢕⢕⢕⢕⢕⢕⢕⢕⢕⢕⢕⢕⢕⢕⢕⢕⢕⢕⢕⢝⢟⢿⢿⣿⣿⣿⠟⠛⠙⠕⢕⢕⢕⢕⢕⢕⢕⢕⢕⢕⢕⢕⢕⢕⢕⢕⢕⢄⢕⢕⢕⢕⢕⢕⢕⢕⢕⢕⢸⢕⣿⣿⢕⢕⢕⢕⢕⢕⢕⢄⢕⢸⣿⣿⡇⢕⢕⢸⣿⣿⣿⢕⢕⢕⢕⢕⢕⢕⣾⣿⢕⢕⢕⢕⢸⣿⣿⢕⢕⢕⢕⢕⢕⢕⢕⢕⢕⢕⢕⢕⢕⢕⢕⠁⠀⠀⠑⠕⢕⢕⢕⢕⢕⢕⢕⢕⢕⢕⢕⢕⢕⢕⢕⢕⢕⢕⢕⢕⢕⢕⢕⢕⢕⢕⢕⢕⢕⢕⢕⢕⠀</a:t>
            </a:r>
            <a:br/>
            <a:r>
              <a:t>⣿⣿⣿⣿⣿⣿⣿⣿⡿⢏⢕⢕⢕⢕⠀⠀⠀⠀⠀⠀⠀⠀⠀⠀⠀⠀⣼⣿⣿⣿⣿⣿⣿⣞⢧⢜⢱⣾⣿⣿⢟⢕⢕⢕⢕⢕⢕⢕⢕⢕⢕⢕⢕⢕⢕⢕⠑⢕⢕⠀⢕⢕⢕⢕⢕⢕⢕⢕⢕⢕⢕⢕⢕⢌⢿⣇⢕⢕⢕⢇⢕⢕⠀⠀⠀⠀⠀⢕⢕⢕⢕⢕⢕⢕⢕⢕⢕⢕⢕⢕⢕⢕⢕⢕⢕⢕⢕⢕⢕⢕⢕⢑⡕⠁⠁⠀⠀⠀⠀⠀⠁⠑⢕⢕⢕⢕⢕⢕⢕⢕⢕⢕⢕⢕⢕⢕⢕⢕⢕⢕⢕⢕⢕⢕⢕⢕⢕⢕⡆⢸⣿⣿⢕⢕⢱⢕⢕⢕⢀⢕⢕⢸⣿⣿⡇⢕⢕⢸⣿⣿⣿⢕⢕⢕⢕⢕⢕⢕⢹⣿⡕⢕⢕⢕⢸⣿⣿⢕⢕⢕⢕⢕⢕⢕⢕⢕⢕⢕⢕⢕⢕⠕⠀⠀⠀⠀⠀⢕⢕⢕⢕⢕⢕⢕⢕⢕⠕⢔⢕⢕⢕⢕⢕⢕⢕⢕⢕⢕⢕⢕⢕⢕⢕⢕⢕⢕⢕⢕⢕⢕⠀</a:t>
            </a:r>
            <a:br/>
            <a:r>
              <a:t>⣿⣿⣿⣿⣿⣿⣿⢟⣵⣿⡕⢕⢕⢕⢄⠀⠀⠀⠀⠀⠀⠀⠀⠀⠀⢱⣿⣿⣿⣿⣿⣿⣿⣿⠇⣵⣿⣿⡿⢇⢕⢕⢕⢕⢕⢕⢕⢕⢕⢕⢕⢕⢕⢕⢕⢕⢔⠑⢕⢀⢕⢕⢕⢕⢕⢕⢕⢕⢕⢕⢕⢕⢕⢕⢕⢝⢧⢕⢕⢕⢕⢕⢄⠀⠀⠀⠀⢕⢕⢕⢕⢕⢕⢕⢕⢕⢕⢕⢕⢕⢕⢕⢕⢕⢕⢕⢕⢕⢕⢕⣵⣿⢇⢔⠀⠀⠀⠀⠀⠀⠀⠀⠀⠁⠕⢕⢕⢕⢕⢕⢕⢕⢕⢕⢕⢕⢕⢕⢕⢕⢕⢕⢕⢕⢕⢕⢕⢕⢕⣿⣿⣿⢕⢕⢱⢕⢕⢕⢕⢕⢕⢸⣿⣿⡇⢕⢕⢸⣿⣿⣿⢕⢕⢕⢕⢕⢕⢕⢸⣿⡇⢕⢕⢕⢸⣿⣿⢕⢕⢕⢕⢕⢕⢕⢕⢕⢕⢕⢕⢕⠑⠀⠀⠀⠀⠀⢄⢕⢕⢕⢕⢕⠑⠁⠑⢅⢕⢕⢕⢕⢕⢕⢕⢕⢕⢕⢕⢕⢕⢕⢕⢕⢕⢕⢕⢕⢕⢕⢕⢕⠀</a:t>
            </a:r>
            <a:br/>
            <a:r>
              <a:t>⣿⣿⣿⣿⣿⡿⣱⣿⣿⣿⡇⢕⢕⢕⢕⠀⠀⠀⠀⠀⠀⠀⠀⠀⢀⣿⣿⣿⣿⣿⣿⣿⡿⢇⣾⣿⣿⢟⢕⢕⢕⢕⢕⢕⢕⢕⢕⢕⢕⢕⢕⢕⢕⠕⢅⢕⢕⢔⢕⢕⢕⢕⢕⢕⢕⢕⢕⢕⢕⢕⢕⢕⢕⢕⢕⢕⢜⢣⡕⢕⢕⢕⢕⠀⠀⠀⠀⢕⢕⢕⢕⢕⢕⢕⢕⢕⢕⢕⢕⢕⣱⣵⣷⣶⣾⣿⣿⣿⣿⣿⣿⣿⢕⢕⠀⠀⠀⠀⠀⠀⠀⠀⠀⠀⠀⢕⢕⢕⢕⢕⢕⢕⢕⢕⢕⢕⢁⢕⢕⢕⢕⢕⢕⢕⢕⢘⢕⢅⣸⣿⣿⡏⢕⢕⢸⢕⢕⢕⢕⢀⢀⢸⣿⣿⡇⢕⢕⢸⣿⣿⣿⢕⢕⢕⢕⢕⢕⢕⢕⣿⣷⢕⢕⢕⢸⣿⣿⢕⢕⢕⢕⢕⢕⢕⢕⢕⢕⢕⢕⠑⠀⠀⠀⠀⠀⠀⠀⠕⠕⢱⠕⠁⠀⠀⢔⢕⢕⢕⢕⢕⢕⢕⢕⢕⢕⢕⢕⢕⢕⢕⢕⢕⢕⢕⢕⢕⢕⢕⢕⢕⠀</a:t>
            </a:r>
            <a:br/>
            <a:r>
              <a:t>⣿⣿⣿⣿⣿⣱⣿⣿⣿⣿⣇⢕⢕⢕⢕⠄⠀⠀⠀⠀⠀⠀⠀⠀⣸⣿⣿⣿⣿⣿⣿⡿⢱⣿⣿⡿⢇⢕⢕⢕⢕⢕⢕⢕⢕⢕⢕⢕⢕⢕⢕⢕⠑⢀⢕⢕⢕⢕⢅⢕⠁⢕⢕⢕⢕⢕⢕⢕⢕⢕⢕⢕⢕⢘⢥⡕⢱⡕⢕⢕⢕⢕⢕⠀⠀⠀⠀⢕⢕⢕⢕⢕⢕⢕⢕⢕⢕⢕⣱⣿⣿⣿⣿⣿⣿⣿⣿⣿⣿⣿⣿⡏⢕⢕⠀⠀⠀⠀⠀⠀⠀⠀⠀⠀⠀⠁⢕⢕⢕⢕⢕⢕⢕⢕⢕⢕⢕⢕⢕⢕⢕⢕⢕⢕⢕⢕⢕⢕⣿⣿⡟⢕⢕⢕⢕⢕⢕⢕⢕⠀⢕⢱⣿⣿⡇⢕⢕⢸⣿⣿⣿⢕⢕⢕⢕⢕⢕⢕⢕⢻⢿⢕⢕⢕⢸⣿⣿⢕⢕⢕⢕⢕⢕⢕⢕⢕⢕⢕⠁⠀⠀⠀⠀⠀⠀⠀⠀⠀⠀⠀⠀⠀⠀⢔⢕⢕⢕⢕⢕⢕⢕⢕⢕⢕⢕⢕⢕⢕⢕⢕⢕⢕⢕⢕⢕⢕⢕⢕⢕⢕⠀</a:t>
            </a:r>
            <a:br/>
            <a:r>
              <a:t>⣿⣿⣿⣿⢣⣿⣿⣿⣿⣿⣿⡕⢕⢕⢕⢕⠀⠀⠀⠀⠀⠀⠀⢰⣿⣿⣿⣿⣿⣿⡟⣱⣿⣿⢟⢕⢕⢕⢕⢕⢕⢕⢕⢕⢕⢕⢕⢕⢕⢕⣕⣥⣴⣷⣿⣿⣿⣿⣷⡔⢕⢕⢕⢕⢕⢕⢕⢕⢕⢕⢕⢕⢑⠈⣸⡇⢸⣿⣧⡕⢕⡕⢕⠀⠀⠀⠀⢕⢕⢕⢕⢕⢕⢕⢕⢕⢕⣴⣿⣿⣿⣿⣿⣿⣿⣿⣿⣿⣿⣿⣿⢇⢕⢕⠀⠀⠀⠀⠀⠀⠀⠀⠀⠀⠀⠀⠁⢕⢕⢕⢕⢕⢕⢕⢕⢕⢕⢕⢕⢕⢕⢕⢕⢕⢕⢕⢕⢘⣿⡿⢕⢕⢕⢕⢕⢕⢕⢕⢕⢀⢕⢸⣿⣿⡇⢕⢕⢸⣿⣿⣿⢕⢕⢕⢑⢡⢷⣶⣿⣿⣿⣿⣷⣶⣮⣽⣽⣕⢕⢕⢕⢕⢕⢕⢕⢕⠕⠀⠀⠀⠀⠀⢄⢄⢄⢄⠀⠀⠀⠀⠀⢀⢕⢕⢕⢕⢕⢕⢕⢕⢕⢕⢕⢕⢕⢕⢕⢕⢕⢕⢕⢕⢕⢕⢕⢕⢕⢕⢕⢕⠀</a:t>
            </a:r>
            <a:br/>
            <a:r>
              <a:t>⣿⣿⣿⢣⣿⣿⣿⣿⣿⣿⣿⡇⢕⢕⢕⢕⢕⠀⠀⠀⠀⠀⢠⣾⣿⣿⣿⣿⣿⡟⣵⣿⡿⢏⢕⢕⢕⢕⢕⢕⢕⢕⢕⢕⢕⢕⢕⣵⣾⣿⣿⣿⣿⣿⣿⣿⣿⣿⣿⣿⣔⢐⢕⢕⢕⢕⢕⢕⢕⢕⢕⢕⢕⢨⣿⡇⢕⣿⣿⣷⣧⡕⢕⢔⠀⠀⠀⢕⢕⢕⢕⢕⢕⢕⢕⣡⣿⣿⣿⣿⣿⣿⣿⣿⣿⣿⣿⣿⣿⣿⣿⢕⢕⢕⢀⠀⠀⠀⠀⠀⠀⠀⠀⠀⠀⠀⠀⢕⢕⢕⢕⢕⢕⢕⢕⢕⢕⢕⢜⢕⢕⢕⢕⢕⢕⢕⢕⢌⣿⢕⢕⢕⢕⢕⢕⢕⢕⢕⢕⢕⢕⢸⣿⣿⠇⠕⢑⢸⢿⢿⠿⠕⠑⢔⢕⢕⢕⢕⢜⢝⢻⢿⣿⣿⣿⣿⣿⣿⣷⣵⡕⢕⢕⢕⢕⠕⠀⠀⠀⠀⠀⠀⠁⢕⢕⢕⠀⠀⠀⠀⢄⢕⢕⢕⢕⢕⢕⢕⢕⢕⢕⢕⢕⢕⢕⢕⢕⢕⢕⢕⢕⢕⢕⢕⢕⢕⢕⢕⢕⢕⠀</a:t>
            </a:r>
            <a:br/>
            <a:r>
              <a:t>⣿⣿⣿⡼⣿⣿⣿⣿⣿⣿⣿⡇⢕⢕⢕⢕⢕⢄⠀⠀⠀⢰⣿⣿⣿⣿⣿⣿⡟⣼⣿⡟⢕⢕⢕⢕⢕⢕⢕⢕⢕⢕⢕⢕⣱⣷⣿⣿⣿⣿⣿⣿⣿⣿⣿⣿⣿⣿⣿⣿⡇⢕⢔⢕⢕⢕⢕⢕⢕⢕⢕⢕⢕⣹⣿⣿⢕⢸⣿⣿⣿⣾⡕⢕⠕⢄⠀⢕⢕⢕⢕⢕⢕⠕⣡⣿⣿⣿⣿⣿⣿⣿⣿⣿⣿⣿⣿⣿⣿⣿⡇⢕⢕⢕⢕⠀⠀⠀⠀⠀⠀⠀⠀⠀⠀⠀⠀⠑⢕⢕⢕⢕⢕⢕⢕⢕⢕⢕⢕⢕⢕⢕⢕⢕⢕⢕⢕⢕⢇⢕⢕⢕⢕⢕⢕⢕⢕⢕⢑⢑⢅⢌⢕⢔⢕⢕⢕⢕⢕⢕⢕⢔⢕⢕⢕⢕⢕⢕⢕⢕⢕⢕⢕⢝⢻⢿⣿⣿⣿⣿⣿⣷⣵⡕⠑⢀⠀⠀⠀⠀⠀⠀⠀⠁⠁⠀⠀⠀⠀⢔⢕⢕⢕⢕⢕⢕⢕⢕⢕⢕⢕⢕⢕⢕⢕⢕⢕⢕⢕⢕⢕⢕⢕⢕⢕⢕⢕⢕⢕⢕⠀</a:t>
            </a:r>
            <a:br/>
            <a:r>
              <a:t>⣿⣿⣿⡇⣿⣿⣿⣿⣿⣿⣿⣷⢕⢕⢕⢕⢕⢕⢔⠄⣰⣿⣿⣿⣿⣿⣿⡟⣼⣿⢏⢕⢕⢕⢕⢕⢕⢕⢕⢕⢕⢕⢕⣼⣿⣿⣿⣿⣿⣿⣿⣿⣿⣿⣿⣿⣿⣿⣿⣿⣯⢕⢕⢕⢕⢕⢕⢕⢕⢕⢕⢕⢕⣿⣿⣿⢕⢜⣿⣿⣿⣿⣷⢕⢄⠀⠑⢕⢕⢕⢕⢕⠕⣼⣿⣿⣿⣿⣿⣿⣿⣿⣿⣿⣿⣿⣿⣿⣿⡿⢕⢕⢕⢕⢕⠀⠀⠀⠀⠀⠀⠀⠀⠀⠀⠀⠀⠀⢕⢕⢕⢕⢕⢕⢕⢕⢕⢕⢕⢕⢕⢕⢕⢕⢕⠑⠁⢀⢀⢀⢀⠀⠁⠑⢕⢑⢕⢜⢇⠕⢕⢕⢕⢕⢕⢕⢕⢕⢕⢕⢕⢕⢕⢕⢕⢕⢕⢕⢕⢕⢕⢕⢕⢕⢕⢕⢜⢝⢿⣿⣿⣿⣿⣿⣷⣵⡀⠀⠀⠀⢀⠀⠀⠀⠀⠀⠀⠀⢕⢕⢕⢕⢕⢕⢕⢕⢕⢕⢕⢕⢕⢕⢕⢕⢕⢕⢕⢕⢕⢕⢕⢕⢕⢕⢕⢕⢕⢕⢕⢕⠀</a:t>
            </a:r>
            <a:br/>
            <a:r>
              <a:t>⣿⣿⣿⡇⣿⣿⣿⣿⣿⣿⣿⣿⢕⢕⢕⢕⢕⢕⢕⢕⢿⣿⣿⣿⣿⣿⡟⣼⣿⡏⢕⢕⢕⢕⢕⢕⢕⢕⢕⢕⢕⢕⣾⣿⣿⣿⣿⣿⣿⣿⣿⣿⣿⣿⣿⣿⣿⣿⣿⣿⣿⢕⢕⢕⢕⢕⢕⢕⢕⢕⢕⢕⢕⣿⣿⣿⡕⢕⢻⣿⣿⣏⡿⡇⢕⠀⠀⠕⢕⢕⢕⢕⣠⣿⣿⣿⣿⣿⣿⣿⣿⣿⣿⣿⣿⣿⣿⣿⣿⢕⢕⢕⢕⢕⢅⠀⠀⠀⠀⠀⠀⠀⠀⠀⠀⠀⠀⠀⢕⢕⢕⢕⢕⢕⢕⢕⢕⢕⢕⢕⠑⠁⠑⠑⠀⠀⢕⢕⢕⢕⠕⠀⠀⢀⠀⠑⢕⢕⢜⡇⢕⢕⢕⢕⢕⢕⢕⢕⢕⢕⢕⢕⢕⢕⢕⢕⢕⢕⢕⢕⢕⢕⢕⢕⢕⢕⢕⢕⢕⢕⢝⢻⣿⣿⣿⣿⣿⣷⣵⡕⢕⢕⠀⠀⠀⠀⢀⢕⢕⢕⢕⢕⢕⢕⢕⢕⢕⢕⢕⢕⢕⢕⢕⢕⢕⢕⢕⢕⢕⢕⢕⢕⢕⢕⢕⢕⢕⢕⢕⢕⠀</a:t>
            </a:r>
            <a:br/>
            <a:r>
              <a:t>⣿⣿⣿⡇⣿⣿⣿⣿⣿⣿⣿⣿⢕⢕⢕⢕⢕⢕⢕⢕⢜⣿⣿⣿⣿⢟⣼⣿⡗⢕⢕⢕⢕⢕⢕⢕⢕⢕⢕⢕⢱⣿⣿⣿⣿⣿⣿⣿⣿⣿⣿⣿⣿⣿⣿⣿⣿⣿⣿⣿⣿⢇⢕⢕⢕⢕⢕⢕⢕⢕⢕⢕⢕⢻⣿⣿⡇⢕⢌⣿⣿⣿⣷⢟⡕⢔⠀⠀⢕⢕⢕⢔⣻⣿⣿⣿⣿⣿⣿⣿⣿⣿⣿⣿⣿⣿⣿⣿⠃⠕⢕⢕⠕⢕⠀⠀⠀⠀⠀⠀⠀⠀⠀⠀⠀⠀⠀⠀⠑⢕⢕⢕⢕⢕⢕⢕⢕⢕⢕⠁⠀⢄⠠⡀⢀⠀⠀⠁⠀⠀⢀⣠⣾⡇⠀⠀⢕⢕⢕⢸⡔⢕⢕⢕⢕⢕⢕⢕⢕⢕⢕⢕⢕⢕⢕⢕⠑⠀⠑⢕⢕⢕⢕⢕⢕⢕⢕⢕⢕⢕⢕⢕⢔⢝⢿⣿⣿⣿⣿⣿⣧⡕⠀⠀⠀⢄⢕⢕⢕⢕⢕⢕⢕⢕⢕⢕⢕⢕⢕⢕⢕⢕⢕⢕⢕⢕⢕⢕⢕⢕⢕⢕⢕⢕⢕⢕⢕⢕⢕⢕⠀</a:t>
            </a:r>
            <a:br/>
            <a:r>
              <a:t>⠝⣿⣿⡇⢿⣿⣿⣿⣿⣿⣿⣿⢕⢕⢕⢕⢕⠑⠀⠀⠀⠁⠁⠈⠉⠘⠟⠟⢕⢕⢕⢕⢕⢕⢕⢕⢕⢕⢕⢱⣿⣿⣿⣿⣿⣿⣿⣿⣿⣿⣿⣿⣿⣿⣿⣿⣿⣿⣿⣿⣿⡇⢕⢕⢕⢕⢕⢕⢕⢕⢕⢕⠕⢸⣿⣿⣷⢕⢕⢹⣿⣿⡞⡏⡗⡕⠀⠀⢕⢕⣀⢾⣿⣿⣿⣿⣿⣿⣿⣿⣿⣿⣿⣿⣿⣿⣿⣿⣧⣕⠕⢑⡕⢕⠀⠀⠀⠀⠀⠀⠀⠀⠀⠀⠀⠀⠀⠀⠀⢕⢕⢕⢕⢕⢕⢕⢕⢕⢕⠀⠀⢱⡿⣿⡗⠃⠀⠀⠀⠑⢻⣿⣿⡇⠀⠀⢕⢕⢕⢕⢱⡅⢕⢕⢕⢕⢕⢕⢕⢕⢕⢕⢕⠕⠑⠁⠀⠀⠀⠀⠑⠕⢕⢕⢕⢕⢕⢕⢕⢕⢕⢕⢕⢕⢕⢜⢻⣿⣿⣿⣿⣿⣷⣄⢔⢕⢕⢕⢕⢕⢕⢕⢕⢕⢕⢕⢕⢕⢕⢕⢕⢕⢕⢕⢕⢕⢕⢕⢕⢕⢕⢕⢕⢕⢕⢕⢕⢕⢕⢕⠀</a:t>
            </a:r>
            <a:br/>
            <a:r>
              <a:t>⠀⠘⢿⣿⡸⣿⣿⣿⣿⣿⣿⣿⡇⢕⢕⢕⠁⠀⠀⠀⠀⠀⠀⠀⠀⠀⠀⠀⠀⠁⠑⠕⢕⢕⢕⢕⢕⢕⢱⣿⣿⣿⣿⣿⣿⣿⣿⣿⣿⣿⣿⣿⣿⣿⣿⣿⣿⣿⣿⣿⣿⣧⢕⢕⢕⢕⢕⢕⢕⢕⢕⢕⠀⢕⣿⣿⣿⡕⢕⢕⢻⣿⣷⢑⡑⢡⢕⠀⠀⣵⣾⣾⣿⣿⣿⣿⣿⣿⣿⣿⣿⣿⣿⣿⣿⣿⣿⣿⣿⣿⣿⣷⣷⡇⠀⠀⠀⠀⠀⠀⠀⠀⠀⠀⠀⠀⠀⠀⠀⢕⢕⢕⢕⢕⢕⢕⢕⢕⢕⠀⠀⢜⢮⠏⠁⠀⢀⢔⢄⢀⠀⠘⢻⠇⠀⢔⢕⢕⢕⢕⢕⢳⡅⢕⢕⢕⢕⢕⠕⠑⠑⠁⠀⠀⠀⠀⠀⠀⠀⠀⢀⢕⢕⢕⢕⢕⢕⢕⢕⢕⢕⢕⢕⢕⢕⢕⢕⢜⢻⣿⣿⣿⣿⣿⣷⣕⢕⢕⢕⢕⢕⢕⢕⢕⢕⢕⢕⢕⢕⢕⢕⢕⢕⢕⢕⢕⢕⢕⢕⢕⢕⢕⢕⢕⢕⢕⢕⢕⢕⢕⠀</a:t>
            </a:r>
            <a:br/>
            <a:r>
              <a:t>⠀⠀⠁⢻⣧⢻⣿⣿⣿⣿⣿⢏⢕⢕⢕⢕⠀⠀⠀⠀⠀⠀⠀⠀⠀⠀⠀⠀⠀⠀⠀⠀⠀⠁⠁⠕⢕⢱⣿⣿⣿⣿⣿⣿⣿⣿⣿⣿⣿⣿⣿⣿⣿⣿⣿⣿⣿⣿⡇⢻⣿⣿⡕⢕⢕⢕⢕⢕⢕⢕⢕⢕⠀⠀⢹⣿⣿⣇⢕⢕⢜⢻⣿⡗⠔⡃⠕⢔⠀⠸⣿⣿⣿⣿⣿⣿⣿⣿⣿⣿⣿⣿⣿⣿⣿⣿⣿⣿⣿⣿⣿⣿⡿⠀⠀⠀⠀⠀⠀⠀⠀⠀⠀⠀⠀⠀⠀⠀⠀⠑⢕⢕⢕⢕⢕⢕⢕⢕⢕⢕⢀⠀⠀⢀⠀⢄⢕⢕⢕⢕⢀⢄⢀⢀⣠⡇⢕⢕⢕⢕⢕⢕⢣⢁⠁⠁⠁⠀⠀⠀⠀⠀⠀⠀⠀⠀⠀⠀⠀⢀⢕⢕⢕⢕⢸⡷⠕⠕⢕⢕⢕⢕⢕⢕⢕⢕⢕⢕⢕⢜⢻⣿⣿⣿⣿⣿⣷⡕⢕⢕⢕⢕⢕⢕⢕⢕⢕⢕⢕⢕⢕⢕⢕⢕⢕⢕⢕⢕⢕⢕⢕⢕⢕⢕⢕⢕⢕⢕⢕⢕⠀</a:t>
            </a:r>
            <a:br/>
            <a:r>
              <a:t>⠀⠀⠀⠀⠝⠃⠜⢻⢿⢿⢏⢕⢕⢕⢕⢕⠀⠀⠀⠀⠀⠀⠀⠀⠀⠀⠀⠀⠀⠀⠀⠀⠀⠀⠀⠀⠀⠈⠙⠻⢿⣿⣿⣿⣿⣿⣿⣿⣿⣿⣿⣿⣿⣿⣿⣿⣿⣿⡇⣸⣿⣿⣿⢕⢕⢕⢕⢕⢕⢕⢕⢕⠀⠀⢜⣿⣿⣿⡕⢜⣇⢕⢻⣷⢱⠕⡜⢧⢀⠀⢻⣿⣿⣿⣿⣿⣿⣿⣿⣿⣿⣿⣿⣿⣿⣿⣿⣿⣿⣿⣿⡟⠕⠀⠀⠀⠀⠀⠀⠀⠀⠀⠀⠀⠀⠀⠀⠀⠀⠀⢕⢕⢕⢕⢕⢕⢕⢕⢕⠱⡶⣷⢇⢕⠀⠑⢕⢕⢕⢕⠇⠀⣿⣿⣿⣧⢕⢕⢕⢕⢕⢕⢕⣧⢀⠀⠀⠀⠀⠀⠀⠀⠀⠀⠀⠀⢀⢄⢔⢕⢕⢕⢕⢕⢸⠑⠀⠀⠁⠑⢕⢕⢕⢕⢕⢕⢕⢕⢕⢕⢕⢜⢻⣿⣿⣿⣿⣿⢇⢕⢕⢕⢕⢕⢕⢕⢕⢕⢕⢕⢕⢕⢕⢕⢕⢕⢕⢕⢕⢕⢕⢕⢕⢕⢕⢕⢕⢕⢕⢕⠀</a:t>
            </a:r>
            <a:br/>
            <a:r>
              <a:t>⠀⠀⠀⠀⢀⠀⠀⠑⢕⢕⢕⢕⢕⢕⢕⢕⠀⠀⠀⠀⠀⠀⠀⠀⠀⠀⠀⠀⠀⠀⠀⠀⠀⠀⠀⠀⠀⠀⠀⠀⠀⠈⠙⠿⣿⣿⣿⣿⣿⣿⣿⣿⣿⣿⣿⣿⣿⣿⢇⣿⣿⣿⣿⣇⢕⢕⢕⢕⢕⢕⢕⠁⠀⠀⠁⢻⣷⢻⣧⢕⢹⣇⢕⢹⣧⢕⢗⢱⢕⢀⠈⢹⢿⣿⣿⣿⣿⣿⣿⣿⣿⣿⣿⣿⣿⣿⣿⣿⣿⣿⣯⢅⠀⠀⠀⠀⠀⠀⠀⠀⠀⠀⠀⠀⠀⠀⠀⠀⠀⠀⢕⢕⢕⢕⢕⢕⢕⢕⢕⣾⣷⡏⢕⢕⢄⢀⠀⠑⠑⠀⠀⢀⢿⣿⣿⣿⡕⢕⢕⢕⢕⢕⢕⢜⣧⢀⠀⠀⠀⠀⠀⢀⢄⢄⢔⢕⢕⢕⢕⢕⢕⢕⢕⢕⠁⠀⠀⠀⠀⢀⢀⢁⢕⢕⢕⢕⢕⢕⢕⢕⢕⢕⢕⢹⣿⣿⣿⡟⢕⢕⢕⢕⢕⢕⢕⢕⢕⢕⢕⢕⢕⢕⢕⢕⢕⢕⢕⢕⢕⢕⢕⢕⢕⢕⢕⢕⢕⢕⢕⢕⠀</a:t>
            </a:r>
            <a:br/>
            <a:r>
              <a:t>⢕⠀⢀⢄⢕⢕⠀⠀⠀⠁⠑⠕⢕⢕⠕⠁⠀⠀⠀⠀⠀⠀⠀⠀⠀⠀⠀⠀⠀⠀⠀⠀⠀⠀⠀⠀⠀⠀⠀⠀⠀⠀⠀⠀⠀⠙⠻⢿⣿⣿⣿⣿⣿⣿⣿⣿⣿⣿⣿⣿⣿⣿⣿⣿⢕⢕⢕⢕⢕⢕⢕⠀⠀⠀⠀⠕⢿⡇⣿⡕⢕⢻⣧⡕⢹⣧⢕⢕⢔⢕⢀⠕⢜⢻⣿⣿⣿⣿⣿⣿⣿⣿⣿⣿⣿⣿⣿⣿⣿⣿⢇⠁⠀⠀⠀⠀⠀⠀⠀⠀⠀⠀⠀⠀⠀⠀⠀⠀⠀⠀⠐⢕⢕⢕⢕⢕⢕⢕⣸⣿⣿⢇⢕⢕⢕⢕⢕⢕⣷⡔⢰⣿⢸⣿⣿⣿⡇⢕⢕⢕⢕⢕⢕⢕⢜⢧⢀⢔⢔⢜⢏⢕⢕⢕⢕⢕⢕⢕⢕⢕⢕⢕⠕⠀⠀⠀⠀⠀⠀⠕⢕⢕⢕⠁⠕⢕⢕⢕⢕⢕⠕⠑⠑⠁⠸⢿⢟⢕⢕⢕⢕⢕⢕⢕⢕⢕⢕⢕⢕⢕⢕⢕⢕⢕⢕⢕⢕⢕⢕⢕⢕⢕⢕⢕⢕⢕⢕⢕⢕⢕⠀</a:t>
            </a:r>
            <a:br/>
            <a:r>
              <a:t>⠁⢄⢕⢕⢕⢕⢕⢀⠀⠀⠀⠀⠀⠁⠀⠀⠀⠀⠀⠀⠀⠀⠀⠀⠀⠀⠀⠀⠀⠀⠀⠀⠀⠀⠀⠀⠀⠀⠀⠀⠀⠀⠀⠀⠀⠀⠀⠀⠈⠟⢿⣿⣿⣿⣿⣿⣿⣿⣿⣿⣿⣿⣿⣿⣧⢕⢕⢕⢕⢕⢕⠀⠀⠀⠀⠀⢜⣿⢸⣷⢕⢜⣿⣷⣕⢹⣧⠕⢱⣕⢱⢀⠕⢾⣿⣿⣿⣿⣿⣿⣿⣿⣿⣿⣿⣿⣿⣿⣿⡇⢕⠀⠀⠀⠀⠀⠀⠀⠀⠀⠀⠀⠀⠀⠀⠀⠀⠀⠀⠀⠀⢕⢕⢕⢕⢕⢕⢰⣿⡟⢕⢕⢕⢕⢕⢕⢕⢕⢻⣇⢸⣿⢸⣿⣿⣿⡇⢕⢕⢕⢕⢕⢕⢕⢕⢕⢧⢑⢕⢕⢕⢕⢕⢕⢕⢕⢕⢕⢕⢕⠕⠀⠀⠀⠀⠀⠀⠀⠀⠀⠁⠁⠁⠀⠀⠁⢕⢕⠑⠀⠀⠀⠀⠀⠀⠀⠑⢕⢕⢕⢕⢕⢕⢕⢕⢕⢕⢕⢕⢕⢕⢕⢕⢕⢕⢕⢕⢕⢕⢕⢕⢕⢕⢕⢕⢕⢕⢕⢕⢕⠀</a:t>
            </a:r>
            <a:br/>
            <a:r>
              <a:t>⠀⠑⠑⠑⠑⠑⠑⠑⠐⠀⠀⠀⠀⠀⠀⠀⠀⠀⠀⠀⠀⠀⠀⠀⠀⠀⠀⠀⠀⠐⠐⠀⠀⠀⠀⠀⠀⠀⠀⠀⠀⠀⠀⠀⠀⠀⠀⠀⠀⠀⠀⠈⠛⠛⠛⠛⠛⠛⠛⠛⠛⠛⠛⠛⠛⠃⠑⠑⠑⠁⠁⠀⠀⠀⠀⠀⠀⠙⠃⠛⠃⠑⠘⠛⠛⠃⠙⠃⠓⠛⠚⠃⠁⠛⠛⠛⠛⠛⠛⠛⠛⠛⠛⠛⠛⠛⠛⠛⠛⠑⠀⠀⠀⠀⠀⠀⠀⠀⠀⠀⠀⠀⠀⠀⠀⠀⠀⠀⠀⠀⠀⠑⠑⠑⠑⠑⠑⠛⠃⠑⠑⠑⠚⠃⠑⠑⠑⠑⠑⠙⠊⠛⠃⠛⠛⠛⠃⠑⠑⠑⠑⠑⠑⠑⠑⠑⠘⠃⠑⠑⠑⠑⠑⠑⠑⠑⠑⠑⠑⠑⠀⠀⠀⠀⠀⠀⠀⠀⠀⠀⠀⠀⠀⠀⠀⠑⠑⠁⠀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⢱⢻⣿⣿⣿⣿⣿⡿⣱⣿⣿⣿⣿⣿⡿⢇⢜⣸⣿⡿⣵⣿⢏⢕⣾⣿⣿⣿⣿⣿⣾⣿⣿⣿⢇⣿⣿⢏⣿⣿⣿⣿⣿⣿⣿⢱⣿⣿⣿⣿⣿⣿⣿⣿⣿⣿⣿⣿⣿⣿⣿⣿⣿⣿⣿⣿⣿⣿⣿⣿⣿⣿⣧⢻⣿⣿⣿⡇⢕⢕⢕⢕⢕⢜⣿⣿⣿⣿⣿⣿⣿⡕⢕⢕⢕⢕⢕⢕⢕⢕⢕⢕⢕⢕⢕⢕⢕⢕⢕⢕⢕⢕⢕⢕⣱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⢣⢗⣼⣽⣿⣿⣿⡟⣵⣿⣿⣿⣿⣿⡟⢕⢕⣼⣿⢟⣾⡿⢕⢱⣿⣿⣿⣿⣿⣿⣿⣿⣿⣿⡿⢸⣿⣿⢕⣿⣿⣿⣿⣿⣿⡇⢸⣿⣿⣿⣿⣿⣿⣿⣿⣿⣿⣿⣿⣿⣿⣿⣿⣿⣿⣿⣿⣿⣿⣿⣿⣿⣿⣿⡕⢿⣿⣿⣷⢕⢕⢕⢕⢕⢕⣿⣿⣿⣿⣿⣿⣿⡇⢕⢕⢕⢕⢕⢕⢕⢕⢕⢕⢕⢕⢕⢕⢕⢕⢕⢕⢕⢱⣵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⢇⢅⣾⢳⣿⣿⣿⡟⣼⣿⣿⣿⣿⣿⢟⢕⠕⣴⣯⢯⣿⡿⢕⣱⣿⣿⣿⣿⣿⣿⣿⣿⣿⣿⢿⢕⣾⣿⡇⢑⣿⣿⣿⣿⣿⣿⡇⢸⣿⣿⣿⣿⣿⣿⣿⣿⣿⣿⣿⣿⣿⣿⣿⣿⣿⣿⣿⣿⣿⣿⣿⣿⣿⣿⣿⣇⢌⣿⣿⡇⢕⢕⢕⢕⢕⢕⣿⣿⣿⣿⣿⣿⣿⣇⢕⢕⢕⢕⢕⢕⢕⢕⢕⢕⢕⢕⢕⢕⢕⢕⢕⢕⢕⢱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⢇⢇⣵⠏⣿⣿⣿⡟⣼⣿⣿⣿⣿⣿⡏⢕⢕⣾⢿⢽⣿⡿⢱⣾⣿⣿⣿⣿⣿⣿⣿⣿⣿⣿⢏⢕⢕⣿⣿⢇⢸⣿⣿⣿⣿⣿⣿⡇⢸⣿⣿⣿⣿⣿⣿⣿⣿⣿⣿⣿⣿⣿⣿⣿⣿⣿⣿⣿⣿⣿⣿⣿⣿⣿⣿⣿⣿⡕⢸⣿⡇⢕⢕⢕⢕⢕⢕⣹⣿⣿⣿⣿⣿⣿⣿⢕⢕⢕⠅⠑⠕⢕⢕⢕⢕⢕⢕⢕⢕⢕⢕⢕⢕⣱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⡏⢜⣼⡇⢸⣿⣿⡏⣼⣿⣿⣿⣿⣿⢟⢕⢕⣼⢹⢣⣿⣿⣡⣿⣿⣿⣿⣿⣿⣿⣿⣿⣿⣿⢏⢕⢇⢸⣿⣿⢕⣸⣿⣿⣿⡿⢻⣿⢇⢸⣿⣿⣿⣿⣿⣿⣿⣿⣿⣿⣿⣿⣿⣿⣿⣿⣿⣿⣿⣿⣿⣿⣿⣿⣿⣿⣿⣿⡇⢕⢹⢇⢕⢕⢕⢕⢕⢕⣿⣿⣿⣿⣿⣿⢻⡏⢕⢕⢕⢕⢔⢁⢕⣕⣕⢑⢕⠕⠕⠕⢕⢕⡕⢸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⡿⢅⢑⡏⢕⣿⣿⡟⣼⣿⣿⣿⣿⣿⡏⢕⢕⡼⢝⢰⣿⣿⣿⣿⣿⣿⣿⣿⣿⣿⣿⣿⣿⣿⢏⢕⢕⢕⣸⣿⣿⢕⣸⡿⢏⢜⣱⣿⣿⢇⢕⢻⣿⣿⣿⣿⣿⣿⣿⣿⣿⣿⣿⣿⣿⣿⣿⣿⣿⣿⣿⣿⣿⣿⣿⣿⣿⣿⣿⣿⢕⢕⢕⢕⢕⢕⢕⢕⢕⣿⣿⣿⣿⣿⣿⢸⡇⢕⢕⢕⢜⣷⡕⢕⢜⢿⣇⢱⡷⢕⢵⢕⣏⣵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⡿⣿⡿⢟⣟⣽⣽⢕⢕⢕⢜⢝⢿⢕⢕⢕⢕⢸⡏⡿⣱⣿⣿⣿⣿⣿⡟⢕⢕⠘⢝⢕⣿⣿⣿⣿⣿⣿⣿⣿⣿⣿⣿⣿⣿⣿⢇⢕⢕⢕⢕⣿⣿⣷⢕⢕⢕⢕⣵⣿⣿⣿⢕⢕⢕⢜⣿⣿⣿⣿⣿⣿⣿⣿⣿⣿⣿⣿⣿⣿⣿⣿⣿⣿⣿⣿⣿⣿⣿⣿⣿⣿⣿⢕⢕⢕⢕⢕⢕⢕⢕⢕⣿⣿⣿⣿⣿⣿⢸⡕⢕⢁⢕⢕⢹⠿⠇⠑⠜⢝⢅⠀⢕⢕⢝⢝⢿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⢟⣹⡕⢕⣱⣵⣾⢟⣫⣾⣿⣝⡏⢍⢕⢗⢕⢕⢕⢕⢐⣹⢱⣿⣿⣿⣿⣿⡿⢕⢕⠕⢔⢆⣼⣿⣿⣿⣿⣿⣿⣿⣿⣿⣿⣿⣿⣿⢏⢕⢕⢕⢕⢕⣿⡿⢇⢕⢕⢱⣾⣿⣿⣿⣿⢕⢕⢕⣱⣿⣿⣿⣿⣿⣿⣿⣿⣿⣿⣿⣿⣿⣿⣿⣿⣿⣿⣿⣿⣿⣿⣿⣿⣿⣿⣿⡕⢕⢕⢕⢕⢕⢕⢕⢸⣿⣿⣿⣿⣿⡇⢼⠕⢕⢑⠑⠑⠕⢕⢕⢕⢔⢄⠁⢄⢁⠕⢕⡕⢜⢕⢕⢜⢻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⢫⣾⣿⣿⡵⢝⢕⣱⣾⣽⣝⢍⢟⢇⢕⢕⢕⢕⢕⢕⢕⢕⢕⣾⣿⣿⣿⣿⣿⢇⢕⢱⢔⢜⢸⣿⣿⣿⣿⣿⣿⣿⣿⣿⣿⣿⣿⡿⢇⢕⢕⢕⢕⢕⢕⢏⢕⣕⢕⣵⣿⣿⣿⣿⣿⡟⢕⢕⢱⣿⣿⣿⣿⣿⣿⣿⣿⣿⣿⣿⣿⣿⣿⣿⣿⣿⣿⣿⣿⣿⣿⣿⣿⣿⣿⣿⣿⡇⢕⢕⢕⢕⢕⢕⢕⣾⣿⣿⣿⣿⢟⢇⠁⠔⢕⢄⢑⠀⠀⠀⠁⠁⠕⢕⠕⢕⢕⢕⢣⢏⢔⢕⢕⢕⢕⢜⢻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⢟⢸⣿⣿⣿⡧⢕⢼⢿⣿⣿⣿⣿⣷⣕⡕⢕⢕⢕⢕⢕⢕⢕⣸⣿⣿⣿⣿⣿⡟⢕⠕⢔⢰⢕⣿⣿⣿⣿⣿⣿⣿⣿⣿⣿⣿⣿⣿⢕⢕⢕⢕⢕⢕⢕⢕⣵⣿⣿⣿⣿⣿⣿⣿⣿⣿⡇⢕⢕⣿⣿⣿⣿⣿⣿⣿⣿⣿⣿⣿⣿⣿⣿⣿⣿⣿⣿⣿⣿⣿⣿⣿⣿⣿⣿⣿⣿⣿⡇⢕⠀⠀⠑⠑⠕⠜⠟⢛⢋⢝⠕⠑⠀⢄⢔⢅⢀⢁⠅⢀⠀⠔⠀⠀⠐⢕⢔⢕⢕⢕⢑⢕⢑⢕⢕⢕⢕⢸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⡿⢕⣾⣕⢍⢛⢿⢏⢕⢕⢕⢕⢜⢝⢝⢟⢟⢗⢅⢕⢕⢕⢕⢕⢱⣿⣿⣿⣿⣿⣿⢕⢕⢕⢕⢕⣸⣿⣿⣿⣿⣿⣿⣿⣿⣿⣿⣿⣿⢏⢕⢕⢕⢕⢕⢕⢕⢕⠝⢏⢕⣼⣿⣿⣿⣿⣿⣿⢇⢕⢕⣿⣿⣿⣿⣿⣿⣿⣿⣿⣿⣿⣿⣿⣿⣿⣿⣿⣿⣿⣿⣿⣿⣿⣿⣿⣿⣿⢿⣿⡇⢕⠀⠀⠀⠀⢀⢄⢄⢄⢀⢀⠀⠀⢀⢕⢕⣧⣇⢻⣷⢔⢁⠕⢔⢄⢀⠁⠕⢕⢕⢕⢑⢅⢕⢕⢕⢕⢕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⢟⢕⢾⣿⣿⡆⢕⢕⢕⢕⢕⢕⢕⢕⢕⢕⢕⢕⢕⢕⢕⢕⢕⢕⢕⣸⣿⣿⣿⢻⣿⡏⢕⢕⢕⢕⢱⣿⣿⣿⣿⣿⣿⣿⣿⣿⣿⣿⣿⢇⢕⢕⢕⢕⢕⢕⣇⢕⢕⢕⣵⣾⢿⢟⢿⣿⣿⣿⡟⢕⢕⢸⣿⣿⣿⣿⣿⣿⣿⣿⣿⣿⣿⣿⣿⣿⣿⣿⣿⣿⣿⣿⣿⣿⣿⣿⣿⣿⣿⢸⣿⡇⢕⢀⠀⠀⠀⠀⠁⠁⠁⠁⠀⠀⢀⢕⢕⢕⢹⣿⢸⣿⡕⢕⢱⣴⡑⢕⢕⢔⢄⢑⢕⢕⢕⠕⢕⣱⣷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⢇⢕⣾⡜⣿⣿⣿⣕⢕⢕⢕⢕⣕⣕⡕⢕⢕⢕⢕⢕⢕⢕⢕⢕⢕⢱⣿⣿⣿⣿⢸⣿⢇⢕⢕⢕⢕⣬⣿⣿⣿⣿⣿⣿⣿⣿⣿⣿⣿⢏⢕⢕⢕⢕⢕⢕⢸⣿⢕⢱⣕⢿⣿⢕⢕⢕⢜⢻⢿⢕⢕⢱⣿⣿⣿⣿⣿⢹⣿⣿⣿⣿⣿⣿⣿⣿⣿⣿⣿⣿⣿⣿⣿⣿⣿⣿⣿⣿⣿⣿⢜⡟⡇⢕⢕⠀⢄⢄⢄⢀⢀⢀⠀⠀⢄⢕⢕⢡⢕⢸⣿⡕⣿⡇⢕⢜⣿⣿⣆⢕⢕⢕⢕⢕⣕⣵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⢱⢱⢸⣿⣷⡜⢿⣿⣿⢇⢕⢕⢕⢝⠿⢕⢑⢕⢕⢕⢕⢕⢕⢕⢕⢕⢸⣿⣿⣿⡇⣿⣿⢕⢕⢕⢕⢱⣿⣿⣿⣿⣿⣿⣿⣿⣿⣿⣿⣿⢕⢕⢕⢕⢕⢕⢕⣾⡿⢕⣸⣿⣮⣿⡇⢕⢕⢕⢕⢕⢕⢕⢸⣿⣿⣿⣿⢇⣸⣿⣿⣿⣿⣿⣿⣿⣿⣿⣿⣿⣿⣿⣿⣿⣿⣿⣿⣿⣿⣿⣿⡇⡇⡇⢕⢕⠀⢕⢕⢕⢕⢕⠕⢀⢔⢕⢕⢕⢸⢕⢜⣿⡇⣿⣷⢕⢕⢿⣿⣿⣷⣶⣷⣷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⢇⡇⡇⢫⣿⣿⣿⣕⢻⣿⣸⣧⡕⢕⢕⢕⢕⢕⢕⢕⢕⠕⢕⢑⢑⢕⢕⣿⣿⣿⣿⡇⣿⣿⢕⢕⢕⢕⣼⣿⣿⣿⣿⣿⣿⣿⣿⣿⣿⣿⡇⢕⢕⢕⢑⡕⢕⢕⣿⡇⢕⣿⣿⣿⣿⣿⣷⣵⣵⡵⡕⢕⢕⢔⣿⣿⣿⡿⢕⣿⣿⣿⣿⣿⣿⣿⣿⣿⣿⣿⣿⣿⣿⣿⣿⣿⣿⣿⣿⣿⣿⣿⢇⢕⢇⢕⢕⣄⢀⠁⠁⠀⢀⢔⢕⢕⢕⢕⢕⢸⡇⢕⣿⡇⣿⣿⡕⢜⢸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⢸⡇⢇⢕⢜⢻⡝⢿⡧⢜⢻⣿⣷⡕⢕⢕⢕⢕⢕⣕⣵⣕⢕⢕⢕⢕⢕⣻⣿⣿⣿⡇⣿⣿⢕⢕⢕⢱⣿⣿⣿⣿⣿⣿⢇⣿⣿⣿⣿⣿⡇⡕⢕⢱⣿⢇⢕⢕⡿⢕⢸⣿⣿⣿⣿⣿⣿⣿⣿⣿⡕⢕⢕⢕⣿⣿⣿⢇⢕⣿⣿⣿⣿⣿⣿⣿⣿⣿⣿⣿⣿⣿⣿⣿⣿⣿⣿⣿⣿⣿⣿⣿⢕⢕⢕⢕⢸⣿⣿⣿⣿⣿⣥⢕⢕⢕⢕⢕⢡⣿⡇⢕⣿⢇⣿⣿⢕⢕⡇⣿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⡎⣿⢱⢕⡕⢕⢱⢜⢕⢕⢕⢜⢟⢏⢕⢕⢕⣵⣿⣿⢿⢇⢕⢕⢕⢕⢸⣿⣿⣿⣿⡇⣿⣯⢱⢕⢕⣸⣿⣿⣿⣿⣿⢏⢸⣿⣿⣿⣿⣿⣿⣧⣾⣿⣿⡇⢕⢸⡇⢕⣾⣿⣿⣿⣿⣿⣿⣿⣿⣿⢕⢕⢕⢕⢻⣿⡿⢕⢕⣿⣿⣿⣿⣿⣿⣿⣿⣿⣿⣿⣿⣿⣿⣿⣿⣿⣿⣿⣿⣿⣿⣿⢕⢕⢕⢕⢸⣿⣿⣿⣿⣿⣿⡇⢕⢕⢕⢕⢸⣿⣧⢕⣿⢱⣿⣿⡇⢕⡕⣿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⣷⡜⣧⡕⢕⢕⢕⢕⢕⢕⢕⢕⢕⢕⢕⢱⣾⣿⢟⢕⢕⢕⢕⢕⢕⢕⢸⣿⣿⣿⣿⢕⣿⣿⡜⢕⢕⣿⣿⣿⣿⣿⡟⢕⣿⣿⣿⣿⣿⣿⣿⣿⣿⣿⣿⢕⢕⢸⢕⢕⣿⣿⣿⣿⣿⣿⣿⣿⣿⣿⡕⢕⢕⢕⢸⣿⡇⢕⢕⣿⣿⣿⣿⣿⡟⣿⣿⣿⣿⣿⣿⣿⣿⣿⣿⣿⣿⣿⣿⣿⣿⣿⢕⢕⢕⢕⢸⣿⣿⣿⣿⣿⣿⡇⢕⢕⢕⢕⢸⣿⣿⢕⣿⢸⣿⣿⢇⢕⢕⢻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⣷⡜⢷⡕⢕⢱⢕⢕⢕⢕⢕⢕⢕⢕⣾⣿⣿⢕⢕⢕⢕⢕⢕⣕⡕⣾⣿⣿⣿⣿⢕⣿⡟⣏⢕⢸⣿⣿⣿⣿⣿⢕⢸⣿⣿⣿⣿⣿⣿⣿⣿⣿⣿⣿⢇⢕⠅⢰⢸⣿⣿⣿⣿⣿⣿⣿⣿⣿⣿⣧⢕⢕⢕⢸⣿⢕⢕⢕⣿⣿⣿⣿⣿⢇⢸⣿⣿⣿⣿⣿⣿⣿⣿⣿⣿⣿⣿⣿⣿⣿⡏⢕⢕⢕⢕⢸⣿⣿⣿⣿⣿⣿⣿⢕⢕⢕⢕⣼⣿⣿⡇⣿⢸⣿⣿⢕⢜⢇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⣎⢻⣕⢕⢕⢕⢕⢕⢕⢕⢸⣷⣜⡟⢿⢕⢕⣕⣱⣷⣿⣿⢇⣿⣿⣿⣿⣿⢕⣿⡇⡧⢕⣿⣿⣿⣿⣿⢇⢕⣼⣿⣿⣿⣿⣿⣿⣿⣿⣿⣿⣿⢕⢕⢔⡕⣼⣿⣿⣿⣿⣿⣿⣿⣿⣿⣿⣿⢕⢕⢕⢸⡏⢕⢕⢕⢸⣿⣿⣿⣿⢕⢌⣿⣿⡿⣿⣿⣿⣿⣿⣿⣿⢿⣿⣿⢻⣿⡇⢕⢕⢕⢕⢸⣿⣿⣿⣿⣿⣿⡟⢕⢕⢕⢕⢿⣿⣿⡇⡟⢸⣿⡟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⣷⣜⢇⢕⢕⢕⢕⢕⢕⢕⡜⢻⣿⣷⣧⣕⣕⢝⢝⢝⢕⢕⣿⣿⣿⣿⣿⢕⣿⣵⣝⢸⣿⣿⣿⣿⢏⢕⢕⣿⣿⣿⣿⣿⣿⣿⣿⢇⢌⣿⡇⢕⢕⠁⡇⣿⣿⣿⣿⣿⣿⣿⣿⣿⣿⣿⣿⢕⢕⢕⢸⢇⢕⢕⢕⠸⣿⣿⣿⣿⡕⢕⢿⣿⣧⢻⣿⣿⣿⣿⣿⣿⡜⣿⣿⢸⣿⡇⢕⢕⢕⢕⣾⣿⣿⣿⣿⣿⣿⢇⢕⢕⢕⢕⣸⣿⣿⡇⡇⣼⣿⡇⢇⣕⢕⢸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⣕⡕⢕⢕⢕⢕⢕⣿⡇⢜⢝⢟⢻⢿⣿⣷⣧⣵⡕⣿⣿⣿⣿⣿⢕⢻⣿⢏⣼⣿⣿⣿⢏⢕⢕⢔⣿⣿⣿⣿⣿⣿⣿⣿⢕⢕⣿⢕⢕⢕⢱⡇⢿⢿⢿⢿⢿⢿⢿⣿⣿⣿⣿⣿⢱⢕⢑⢸⢕⢕⢕⢕⢕⣿⣿⣿⣿⡇⢕⢘⣿⣿⢸⣿⣿⣿⣿⣿⣿⡕⢝⡿⢇⢹⡕⢕⢕⢕⢕⣿⣿⣿⣿⣿⣿⡟⢕⢕⢕⢕⢕⣿⣿⣿⣇⡇⣿⣿⢱⢜⢟⢕⣱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⣧⣕⢕⢕⢹⣿⡕⢕⢕⢕⢕⢕⢜⢝⢟⢇⣿⣿⣿⣿⣿⢕⢸⣿⢕⣿⣿⣿⢏⢕⢕⢕⢑⣿⣿⣿⣿⣿⣿⣿⡿⢕⠡⡇⣇⢕⢕⢸⢇⣿⣷⣷⣷⣧⣵⣵⣵⣵⣵⣵⣧⡕⡕⢕⢸⢱⣵⣇⢕⢕⢹⣿⣿⣿⣧⢕⢕⢻⣿⡇⠝⣿⣿⣿⣿⣿⣇⢕⢕⢕⢎⢕⢕⢕⢕⢕⢝⢝⢝⣝⣝⡝⢕⣵⢕⢕⢕⢱⣿⣿⣿⢿⢕⣿⡿⢜⣵⣷⡿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⢕⢕⠝⢧⢕⢕⢕⢕⢷⢇⢕⢕⢕⣿⣿⣿⣿⣿⢕⢸⣿⢸⣿⣿⡟⢕⢕⢕⢕⢕⣿⣿⣿⣿⣿⣿⣿⢕⢕⢕⢱⣿⣇⢕⢙⡇⣿⣿⣿⣿⣿⣿⣿⣿⣿⣿⣿⣿⣇⢪⣌⢮⢸⣿⣿⣇⢕⢕⠻⣿⣿⣿⡕⢕⢕⢿⣿⣌⣿⣿⣿⣿⣿⣿⡕⢕⢕⢕⢕⢕⢕⢕⣼⣿⣿⣿⣿⡟⣱⣾⣿⢕⢕⢕⢸⡟⣿⣿⡏⢕⣿⡇⡇⢝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⢏⡕⢕⢕⠀⠐⠁⡕⢕⢕⢕⣕⢕⢕⢕⢱⣿⣿⣿⣿⡇⢕⢰⢇⣼⣿⡟⢕⢕⢕⢕⢕⢕⣿⣿⣿⣿⣿⣿⡇⢕⢕⢕⣜⣟⣟⣞⡌⡕⣟⣛⣛⢟⢟⠻⠿⢿⣿⣿⣿⣿⣿⡸⣷⣇⢸⣿⣿⣿⣇⢕⢕⢙⢞⢛⢇⢕⢱⢔⢻⡇⢻⣿⣿⣿⣿⣿⣇⢕⢕⢕⡕⢕⢕⢱⣿⣿⣿⣿⣿⣾⣿⣿⣿⢕⢕⣧⢸⡇⢻⣿⢕⢕⣹⢱⢱⢇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⡿⢏⣵⢏⢕⢕⠀⠀⠀⢕⣿⣷⣧⣕⣑⡕⠕⠕⢠⣿⣿⣿⣿⡇⢕⢈⡇⣿⡟⢕⢕⢕⢕⢕⢕⢕⣹⣿⣿⣿⣿⣿⢕⢕⢕⢕⠉⠉⠉⠉⠙⠕⠛⠟⠟⠿⢿⢿⣷⣵⣴⢕⢌⢙⢛⠇⢿⣿⢸⣿⣿⣿⣿⣇⢕⢕⢕⢕⠕⢕⢜⢮⣵⢿⡜⢻⣿⣿⣿⣿⣿⡕⢕⢕⢕⢄⢕⣵⣶⣷⢷⢷⠷⠷⠷⠷⠗⢕⢾⢇⢕⢕⢕⢜⢇⢕⢕⡾⢕⡅⢵⣥⡵⡕⣥⣶⣆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⣿⡿⢏⣵⡿⢇⢕⢕⠑⠀⠀⠀⠜⣿⣿⣿⣿⣿⡇⢕⢕⢸⣿⣿⣿⣿⢕⢕⢜⢹⣿⢕⢕⢕⢕⢕⢕⢕⢕⢸⣿⣿⣿⣿⡇⢕⢕⢕⠁⢀⢀⢀⢀⢀⢀⠀⠀⠀⠀⠀⠀⠁⠉⠙⠻⣷⣕⢕⢕⢜⢟⢸⣿⣿⣿⣿⣿⣷⣷⣥⣕⢕⢱⡕⣕⢳⣿⣷⢕⢫⡻⣿⣿⣿⣷⢔⢕⠕⠑⠈⠁⠁⠀⠀⠀⠀⠀⠀⠀⠀⠕⢴⢔⢔⢕⢕⢕⢕⢕⣸⡇⢵⠔⠱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⡿⢏⣵⣿⢟⢕⢕⢕⠑⠀⠀⠀⠀⠀⢻⣿⣿⣿⣿⢇⢕⢕⢸⣿⣿⣿⣿⢕⢕⢲⢸⡏⢕⢕⢕⢕⢕⢕⢕⢕⢔⣿⡇⢹⣿⡇⢕⢕⢕⣱⣾⣾⣿⢿⠓⠁⠀⠀⠀⠀⠁⠀⠐⠀⢀⠀⠁⠙⢿⡇⢷⡜⡜⣿⣿⣿⣿⣿⣿⣿⣿⣿⣶⣔⣧⣨⣷⣾⣿⣧⢱⣼⡜⢻⣿⣿⣇⢕⠀⠀⠀⠀⠀⠀⣕⡕⢕⢔⢄⢀⠀⠀⠁⢕⢕⢕⢕⢕⢕⢱⣿⢇⢝⢕⢕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⢟⣵⣿⡿⢏⢕⢕⢕⠕⠀⠀⠀⠀⠀⠀⢸⣿⣿⣿⣿⢕⢕⢕⢸⣿⣿⣿⡏⢕⢕⣾⢸⢕⢕⢕⢕⢕⢕⢕⠕⢕⢕⢸⡇⢕⢹⡇⢕⢕⢕⣿⣿⣿⠏⣀⡀⠀⠐⠀⠀⠀⠀⠀⠀⠀⠀⢕⢔⡀⠄⣜⢞⣿⣵⣻⣿⣿⣿⣿⣿⣿⣿⣿⣿⣿⣿⣿⣿⣿⣿⣿⣧⣿⡃⠃⠀⠀⠁⠁⠀⠀⠀⠀⠀⠀⠘⣿⣿⣷⣵⡕⠀⠀⢄⢕⢕⢕⢕⣱⢕⣾⣿⠑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⢟⣵⣿⡿⢏⢕⢑⢕⢕⢕⠀⠀⠀⠀⠀⠀⠀⢜⣿⣿⣿⡇⢕⢕⢕⣼⣿⣿⣿⡇⢕⠕⣿⢜⢕⢕⢕⢕⢕⢕⢕⢄⢕⢕⢕⢕⢕⢕⢕⢕⢕⢕⣿⣿⡏⠞⠿⠟⠑⢀⠀⠀⠀⠀⠀⠀⠀⠀⠀⢻⣿⣧⡜⢿⣿⣿⣿⣿⣿⣿⣿⣿⣿⣿⣿⣿⣿⣿⣿⣿⣿⣿⣿⣿⣿⢇⣔⣴⣴⡄⠀⠀⠀⠀⠀⠀⠀⠀⣿⣿⣿⣿⢇⣱⣵⡇⢕⢕⢕⢱⢇⢸⣿⣿⠀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⡿⢏⣾⣿⡟⢕⢕⢡⢏⢕⢕⠑⠀⠀⠀⠀⠀⠀⠀⠀⢿⣿⣿⢕⢕⢕⢕⣿⣿⣿⣿⢕⢕⢰⡯⢄⢕⢕⢕⢕⢕⢕⢕⢕⢕⢕⢕⢕⢕⢕⢕⢕⢕⢕⣿⣿⡇⠀⢄⠀⠀⠀⠀⢀⠀⠄⢔⠀⠀⠀⠀⣼⣿⣿⣿⣿⣿⣿⣿⣿⣿⣿⣿⣿⣿⣿⣿⣿⣿⣿⣿⣿⣿⣿⣿⣿⣿⣿⡏⠙⠉⠀⠀⠀⠀⠕⠀⠀⠀⢀⣿⣿⣿⣟⣵⣿⡿⢕⢕⢕⢱⢏⢕⢕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⢟⣱⣿⡿⢏⢕⢕⢕⢇⢕⢕⢕⠀⠀⠀⠀⠀⠀⠀⠀⠀⢸⣿⡇⢕⢕⢕⢕⣿⣿⣿⣿⢕⢕⣞⢇⢕⢕⢕⢕⢕⢕⢕⢕⢕⢕⢕⢕⢕⢕⢷⣵⣕⡕⢕⣿⣿⡇⠀⢕⢐⠀⠀⠀⠕⠀⠀⠀⢄⢕⠀⢄⣿⣿⣿⣿⣿⣿⣿⣿⣿⣿⣿⣿⣿⣿⣿⣿⣿⣿⣿⣿⣿⣿⣿⣿⣿⣿⣿⡇⢄⠀⠀⠕⠀⠀⠀⢄⢕⠀⣸⣿⣿⣿⣿⣿⡿⢕⢕⢕⢱⡏⢔⢕⢕⣿⣿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⢏⣾⣿⢟⢕⢕⢕⣱⢇⢕⢕⢕⢑⠀⠀⠀⠀⠀⠀⠀⠀⠀⠀⢿⢕⢕⢕⢕⢱⣿⣿⣿⡇⢕⡕⣆⡇⢕⢕⢕⡕⢕⢕⢕⢕⢕⢕⢕⠇⢕⢕⢜⢿⣿⣿⡇⢸⣿⢿⢔⢁⢕⢄⢔⢔⢄⢄⢄⢄⠕⠘⢳⣾⣿⣿⣿⣿⣿⣿⣿⣿⣿⣿⣿⣿⣿⣿⣿⣿⣿⣿⣿⣿⣿⣿⣿⣿⣿⣿⣿⣷⢕⢄⢀⢀⢄⢄⠔⠕⢵⣵⣿⣿⣿⣿⣿⣿⢇⢕⢕⣱⢏⢕⢕⢕⢕⣿⣿⠀⠁⣷⣵⣷⣥⣥⣥⣥⣵⣷⣷⣷⣷⣷⣷⣷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⢘⢱⣿⢟⢕⢕⢕⢕⡵⢕⢕⢕⢕⢱⡇⠀⠀⠀⠀⠀⠀⠀⠀⠀⠀⠁⢕⢕⠕⡕⢸⣿⣿⣿⢕⢕⢑⣗⡇⢕⢕⢕⣿⢕⢕⢕⢕⢕⢕⢕⢜⢕⢕⢕⣮⡻⣿⣗⣵⢻⣷⣇⣐⢀⠀⠑⠑⠑⠑⢑⣁⣠⣴⣾⣿⣿⣿⣿⣿⣿⣿⣿⣿⣿⣿⣿⣿⣿⣿⣿⣿⣿⣿⣿⣿⣿⣿⣿⣿⣿⣿⣿⣿⣯⣕⡕⠕⠕⠑⠀⠐⢘⢝⢱⣿⣿⣿⣿⢇⢕⢕⣱⢏⢕⢕⢕⢕⢕⣿⣿⠀⠀⢹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⣱⡿⢇⢕⢱⢕⢕⢾⢕⢕⢕⢕⢕⢿⣿⢄⠀⠀⠀⠀⠀⠀⠀⠀⠀⠀⠑⢕⣾⡇⣜⣿⣿⡟⢕⢕⢜⣻⣣⢕⢕⢄⢺⡕⢕⢕⢕⢕⢕⢕⢕⢕⢕⢕⣿⣿⣿⣿⣿⣇⢻⣟⡿⣷⣴⣺⣿⣿⣿⣿⣿⣿⣿⣿⣿⣿⣿⣿⣿⣿⣿⣿⣿⣿⣿⣿⣿⣿⣿⣿⣿⣿⣿⣿⣿⣿⣿⣿⣿⣿⣿⣿⣿⣿⣿⣿⣿⣷⣷⣷⢖⣜⠿⣞⣿⣿⣿⢏⢕⢕⡱⢇⢕⢕⢕⢕⢕⢕⢿⣿⠀⠀⠈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⣸⢟⢕⢕⣱⢇⢱⣾⢇⢕⢕⢕⢕⣾⣷⣾⣵⣇⢄⣀⣀⣀⢀⣀⣰⡄⢄⢕⣼⣿⢕⠎⣧⣿⢕⢕⢕⢑⢟⣷⢕⢕⢅⢘⡇⢕⢕⢕⢕⢕⠀⢕⢕⢕⢕⣿⣿⣿⣿⣏⠝⢜⢗⡹⢕⢕⡝⠝⠛⠛⠿⠿⢿⣿⣿⣿⣿⣿⣿⣿⣿⣿⣿⣿⣿⣿⣿⣿⣿⣿⣿⣿⣿⣿⣿⣿⣿⣿⣿⣿⣿⣿⣿⣿⣿⣿⣿⣿⡟⠇⢟⡃⠜⠇⢻⣿⣿⢇⢕⢕⢕⢕⢕⢕⢱⢕⢕⢕⢕⢸⣿⢔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⡟⣼⢏⢕⢕⣾⡏⢱⣿⢅⢕⢕⢕⢕⣾⣿⣿⣿⣿⣿⣿⣷⣽⣟⢿⣿⡿⢕⢕⣸⣿⡿⢱⢇⢃⢝⢕⢕⢕⢌⢿⣿⡇⢕⢕⢗⣷⢕⢕⢕⢕⢕⢕⢕⢕⢕⢕⢽⣿⣿⣿⢇⡸⠇⢕⡄⢕⢕⢕⢔⢕⢕⢕⢕⠀⢻⣿⣿⣿⣿⣿⣿⣿⣿⣿⣿⣿⣿⣿⣿⣿⣿⣿⣿⣿⣿⣿⣿⣿⣿⣿⣿⣿⣿⣿⣿⣿⣿⣿⡏⢕⢕⠕⠑⡕⢜⢕⢞⢇⢕⢕⢕⢕⢕⢕⢕⡞⢕⢕⢕⢕⢕⣿⢇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⡟⣸⢏⢕⢕⣾⡟⢱⣿⢗⢕⢕⢕⢕⣸⣿⣿⣿⣿⣿⣿⣿⣿⣿⣿⣧⡹⢇⢕⣱⣿⣾⡇⢰⢁⢕⢕⢕⢕⢕⢕⣿⣿⡇⢕⢕⢜⢿⡇⢕⢕⢕⢕⢑⢕⢕⢕⢕⢹⣿⣿⣿⡕⢅⢕⠅⢕⢕⢕⢕⢕⢕⢕⢕⢕⠀⢸⣿⣿⣿⣿⣿⣿⣿⣿⣿⣿⣿⣿⣿⣿⣿⣿⣿⣿⣿⣿⣿⣿⣿⣿⣿⣿⣿⣿⣿⣿⣿⣿⣿⣷⡅⢕⢄⢕⢎⢅⢡⢕⢕⡕⢕⢕⢕⢕⢕⠕⣇⢕⢕⢅⢕⢕⣿⡇⡔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⢕⢍⢝⢍⢍⢍⢝⢝⢝⢝⢟⢋⠕⠈⢱⡏⢕⠑⠙⠕⢕⣿⣿⢕⢕⢕⢕⢕⢕⢕⢜⢝⢟⢿⣿⣿⣿⣿⣿⣿⡟⢕⢱⣿⣿⣿⢕⢔⢕⢘⢕⢕⠑⢕⢁⣿⣿⣿⢕⢕⢕⢹⣷⢕⢕⢕⢕⢕⢕⠁⢕⢕⢕⢽⣿⣿⣽⣷⡑⢕⠕⣑⣕⣕⣕⣡⣥⣥⣼⣾⣿⣿⣿⣿⣿⣿⣿⣿⣿⣿⣿⣿⣿⣿⣿⣿⣿⣿⣿⣿⣧⣨⣿⣿⣿⣿⣿⣿⣿⣿⣿⣿⣿⣿⣿⣷⣣⢇⢱⢅⢔⢅⣵⣿⢕⢕⢕⢕⢕⢕⢰⡧⢕⢕⢱⢕⢕⢸⡇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⠀⠀⢄⡟⢕⠑⠀⠀⠀⣼⣿⡇⢕⢕⢕⢕⢕⢕⢕⢕⢕⢕⢕⢕⢝⢟⢿⣿⡿⢕⢑⣿⣿⣿⡿⢕⢕⢕⢕⢕⢕⢔⢕⢄⣿⣿⣿⢕⢕⢕⢕⢾⡇⢕⢕⢕⢕⢑⢕⢕⢕⢕⢜⣿⣿⣿⣿⣿⣿⣿⣿⣿⣿⣿⣿⣿⣿⣿⣿⣿⣿⣿⣿⣿⣿⣿⣿⣿⣿⣿⣿⣿⣿⣿⣿⣿⣿⣿⣿⣿⣿⣿⣿⣿⣿⣿⣿⣿⣿⣿⣿⣿⣿⣿⣿⣾⣷⣪⣵⣵⣿⣿⢇⢕⢕⢕⢕⢕⢕⣼⢇⢕⢕⢜⢕⢕⢸⡇⢸⠀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⠁⢀⢄⠀⣸⢕⠕⠀⠀⠀⢀⣿⣿⢕⢕⢕⢕⢕⢕⢕⢕⢕⢕⢕⢕⢕⢕⢕⢕⢕⢕⣱⣿⣿⣿⣿⡇⢕⢕⢕⢕⢕⢕⢕⢕⢔⢞⢿⣿⡕⢕⢕⢕⢸⢿⡕⢕⢕⢕⢕⢕⠁⢕⢕⢕⢜⣿⣿⣿⣿⣿⣿⣿⣿⣿⣿⣿⣿⣿⣿⣿⣿⣿⣿⣿⣿⣿⣿⣿⣿⣿⣿⣿⣿⣿⣿⣿⣿⣿⣿⣿⣿⣿⣿⣿⣿⣿⣿⣿⣿⣿⣿⣿⣿⣿⣿⣿⣿⣿⣿⣿⣿⡿⡱⢕⢕⢕⢕⢕⢕⢕⣿⡇⢕⢕⢕⢇⢕⢕⡇⢕⡇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⠁⢀⢔⢕⢕⢔⡇⢕⠀⠀⠀⠀⢱⣿⡟⢕⢕⢕⢕⢕⢕⢕⢕⢕⢕⢕⢕⢕⢕⢕⢕⢕⣱⣿⣿⣿⣿⣿⡇⢕⢕⢕⢕⢕⢁⢕⢕⢕⢜⣿⣿⡇⢕⢕⢕⢕⢹⣧⢕⢕⢕⢕⢕⢕⢕⢕⢕⢕⢜⢿⣿⣿⣿⣿⣿⣿⣿⣿⣿⣿⣿⣿⣿⣿⣿⣿⣿⣿⣿⣿⣿⣿⣿⣿⣿⣿⣿⣿⣿⣿⣿⣿⣿⣿⣿⣿⣿⣿⣿⣿⣿⣿⣿⣿⣿⣿⣿⣿⣿⣿⣿⣿⡿⢟⢕⢕⢕⢕⢕⢕⢕⢕⢱⣿⡇⢕⢕⢕⢌⢕⢕⢇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⢔⢕⢕⢕⢕⢸⢕⠀⠀⠀⠀⠀⢸⣿⡇⢕⢕⢕⢕⢕⢕⢕⢕⢕⢕⢕⢕⢕⢕⢕⢕⣼⢿⣿⣿⣿⣿⢏⢕⢕⢕⢕⢕⢕⢕⢕⢕⢕⢜⣿⣿⣇⢕⢕⢕⢕⢜⢘⣇⢕⢕⢕⢕⢁⢕⢕⠕⢁⢕⢜⢻⣿⣿⣿⣿⣿⣿⣿⣿⣿⣿⣿⣿⣿⣿⣿⣿⣿⣿⣿⣿⣿⣿⣿⣿⣿⣿⣿⣿⣿⣿⣿⣿⣿⣿⣿⣿⣿⣿⣿⣿⣿⣿⣿⣿⣿⣿⣿⣿⣿⣿⣿⢏⢕⢕⢕⢕⢕⢕⢕⢕⢕⢸⢻⢇⢕⢕⢕⢕⢕⢕⢰⢕⢸⢄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⠑⢀⢕⢕⢕⢕⢕⢀⡇⠕⠀⠀⠀⠀⠀⢸⣿⡕⢕⢕⢕⣕⡕⠕⢕⢕⢕⢕⢕⢕⢕⢕⣱⣾⣿⣿⣿⣿⡿⢕⢕⢕⢕⢕⢕⢕⢕⢕⢕⢕⢕⢕⢻⣿⣿⢕⢕⢕⢕⢕⢜⢿⣇⢕⢕⢕⠕⢕⠑⢕⢕⢕⢕⢕⢜⢻⣿⣿⣿⣿⣿⣿⣿⣿⣿⣿⣿⣿⣿⣿⣿⣿⢟⣫⣝⣝⡝⢕⢕⢔⢔⢕⢔⢔⢔⣔⣔⣕⡓⠈⢝⣿⣿⣿⣿⣿⣿⣿⣿⣿⣿⣿⣿⢟⢕⠕⢕⢕⢕⢕⢕⢕⢕⢕⢕⡟⣿⢕⢕⢕⠑⢕⢕⢕⢜⢕⢕⢸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⣟⣵⢏⢄⢕⢕⢕⢕⢕⢕⢱⢕⠀⠀⠀⠀⠀⢰⢼⣿⡕⢕⢕⢸⣿⣿⣿⣷⣧⣵⣕⣕⢕⢕⣼⣿⣿⣿⣿⡿⢏⢕⢕⢕⠀⢕⢕⢕⢕⢁⢕⢕⢕⢑⢕⢜⢿⣿⡱⢕⢕⢕⢕⢔⢜⣻⣇⢕⢕⢔⢀⢕⢕⢕⢕⢕⢕⢕⢕⢌⢻⣿⣿⣿⣿⣿⣿⣿⣿⣿⣿⣿⣿⣿⣿⣷⣼⣝⡝⢟⢟⢻⢿⢿⢿⢿⢶⢿⢟⢛⢝⣡⣴⣿⣿⣿⣿⣿⣿⣿⣿⣿⣿⢿⢏⢕⢕⢕⢔⢕⢕⢕⢕⢕⢕⢕⢕⢕⡇⡏⢕⢕⢕⢄⢕⢕⢕⢕⢕⢕⡇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⢄⢕⢕⢕⢕⢕⢕⠕⢸⢕⠀⠀⠀⠀⠀⣼⣿⣿⢕⢕⢕⣼⣿⣿⣿⣿⣿⣿⣿⢏⣵⣿⣿⣿⣿⡿⢏⢕⢕⢕⢕⢕⠀⢕⢕⢕⢕⢕⢕⢕⢕⢕⢕⢕⢜⣿⣧⡕⢕⢕⢕⢕⢕⢕⢻⣧⡕⢕⢔⢕⢕⢕⢕⢕⢕⢕⢕⢕⢕⢜⢝⢻⣿⣿⣿⣿⣿⣿⣿⣿⣿⣿⣿⣿⣿⣿⣿⣿⣷⣧⣵⣷⣷⣷⣷⣷⣷⣾⣿⣿⣿⣿⣿⣿⣿⣿⣿⣿⢟⢏⢕⢕⢕⢕⢁⢕⢕⢕⢕⢕⢕⢕⢕⢕⢕⢸⠕⣷⢕⢕⢕⢕⢔⢕⢕⢕⢕⢕⢕⣿⡇⢕⢕⢸⣿⣿⣿⢕⢕⢕⢕⢕⢕⣿⣿⣿⣿⣿⣿⣿⣿⣿⣿⢕⢕⢕⢕⢕⢕⢕⢕⢕⢕⢕⢕⢕⢕⢕⢕⢕⢕⢕⠕⠕⢕⢕⢕⢕⢕⢕⢕⢕⢕⢕⢕⢕⢕⢕⢕⢕⢕⢕⢕⢕⢕⢕⢕⢕⢕⢕⢕⢕⢕⢕⢕⢕⠀</a:t>
            </a:r>
            <a:br/>
            <a:r>
              <a:t>⣿⣿⣿⣿⣿⣿⣿⣿⣿⣿⣿⣿⣿⢇⢕⢕⢕⢕⢕⢕⢕⠀⢜⠀⠀⠀⠀⠀⢱⣿⡿⣿⢕⢕⢕⣿⣿⣿⣿⣿⣿⡿⣱⣾⣿⣿⣿⡿⢏⢕⢕⢕⢕⢕⢕⢕⠀⢕⢕⢕⢕⢕⢕⢕⢕⢕⠕⢑⢕⢨⣿⣷⢕⢕⢕⢕⢕⢕⢕⢍⢷⣕⢕⢅⢕⢕⢕⢕⢕⢕⢕⢕⢕⢕⢕⢕⢕⢝⢟⢿⣿⣿⣿⣿⣿⣿⣿⣿⣿⣿⣿⣿⣿⣿⣿⣿⣿⣿⣿⣿⣿⣿⣿⣿⣿⣿⣿⣿⢿⢟⢝⢕⢕⢕⢕⢕⢕⢕⢕⢀⢕⢕⢕⢕⢕⢕⢕⢕⢕⣸⢸⣿⡕⢕⢕⢕⢕⢕⢕⢕⢕⢸⢕⣿⡇⢕⢕⢸⣿⣿⣿⢕⢕⢕⢕⢕⢕⢿⢿⢿⢿⢿⢿⢿⢿⣿⣿⢕⢕⢕⢕⢕⢕⢕⢕⢕⢕⢕⢕⢕⢕⢕⢕⢕⢕⢕⢕⢕⢔⢕⢕⢕⢕⢕⢕⢕⢕⢕⢕⢕⢕⢕⢕⢕⢕⢕⢕⢕⢕⢕⢕⢕⢕⢕⢕⢕⢕⢕⢕⢕⠀</a:t>
            </a:r>
            <a:br/>
            <a:r>
              <a:t>⣿⣿⣿⣿⣿⣿⣿⣿⣿⣿⣿⣿⣿⠕⢕⢕⠑⢕⢕⢕⢕⠀⢕⠀⠀⠀⠀⢀⣾⣿⣧⢿⡇⡕⢕⣿⣿⣿⣿⣿⠏⣵⣿⣿⣿⢿⢕⢕⢕⢕⢕⢕⢕⢕⢕⢕⠀⢕⢕⢕⢕⢕⢕⢕⢕⢅⢕⢕⢕⢕⢌⢿⣧⢕⢕⢕⢕⢕⢕⢕⢕⢝⢧⡕⢅⢕⢕⢕⠑⠁⢕⢕⢕⢕⢕⢕⢕⢕⢕⢕⢜⢝⢻⢿⣿⣿⣿⣿⣿⣿⣿⣿⣿⣿⣿⣿⣿⣿⣿⣿⣿⣿⣿⣿⢿⢟⢝⢕⢕⢕⢕⢕⢕⢕⢕⢕⢕⢕⢕⢕⢕⢕⢕⢕⢕⢕⢕⢕⢕⡏⢸⣿⡇⢕⢕⢕⢕⢕⢁⢕⢕⢸⡕⣿⡇⢕⢕⢸⣿⣿⣿⢕⢕⢕⢕⢕⢕⢕⢕⢕⢕⢕⢕⢕⢸⣿⣿⢕⢕⢕⢕⢕⢕⢕⢕⢕⢕⢕⢕⢕⢕⢕⢕⢕⢕⢕⢕⢕⢕⢕⢕⢕⢕⢕⢕⠕⢕⢕⢕⢕⢕⢕⢕⢕⢕⢕⢕⢕⢕⢕⢕⢕⢕⢕⢕⢕⢕⢕⢕⢕⠀</a:t>
            </a:r>
            <a:br/>
            <a:r>
              <a:t>⣿⣿⣿⣿⣿⣿⣿⣿⣿⣿⣿⣿⣿⠀⠑⠀⠀⠀⠁⠑⠀⠀⠑⠀⠀⠀⠀⢸⣿⣿⣿⣞⣇⢇⢕⣿⣿⣿⡿⣱⣾⣿⣿⡿⢏⢕⢕⢕⢕⢕⢕⢕⢕⢕⢕⢕⢕⢕⢕⢕⠁⢕⢑⢔⢕⢕⢕⢕⢕⢕⢕⢜⢻⣇⢕⢕⢕⢕⢕⡕⢕⢕⢕⢝⢇⢔⠁⠀⠀⢕⢕⢕⢕⢕⢕⢕⢕⢕⢕⢕⢕⢕⢕⢕⢕⢝⢟⢿⢿⣿⣿⣿⣿⣿⣿⣿⣿⣿⣿⡿⢟⢏⢕⢕⢕⢕⢕⢕⢕⢕⢕⢕⢕⢕⢕⢕⢕⢕⢔⢕⢕⢕⢕⢕⢕⢕⢕⢕⠱⡇⣸⣿⡇⢕⢕⢕⢕⢕⢕⠕⢕⢸⣧⣿⡇⢕⢕⢸⣿⣿⣿⢕⢕⢕⢕⢕⢕⢕⢕⢕⢕⢕⢕⢕⢸⣿⣿⢕⢕⢕⢕⢕⢕⢕⢕⢕⢕⢕⢕⢕⢕⢕⢕⢕⢕⢕⢕⢕⢕⢕⢕⢕⢕⢕⢕⢕⢅⠕⢕⢕⢕⢕⢕⢕⢕⢕⢕⢕⢕⢕⢕⢕⢕⢕⢕⢕⢕⢕⢕⢕⠀</a:t>
            </a:r>
            <a:br/>
            <a:r>
              <a:t>⣿⣿⣿⣿⣿⣿⣿⣿⣿⣿⡿⢝⢕⢔⠀⠀⠀⠀⠀⠀⠀⠀⠀⠀⠀⠀⢄⣿⣿⣿⣿⣿⡼⣧⢕⢻⣿⢏⣵⣿⣿⡿⢏⢕⢕⢕⢕⢕⢕⢕⢕⢕⢕⢕⢕⢕⠑⢕⢕⢕⢄⢕⢕⢕⢕⢕⢕⢕⢕⢕⢕⢕⢜⢽⣧⢕⢕⢕⢕⢕⢕⢕⠁⠀⠀⠑⠣⡄⢕⢕⢕⢕⢕⢕⢕⢕⢕⢕⢕⢕⢕⢕⢕⢕⢕⢕⢕⢕⢕⢜⢝⢻⢿⣿⣿⡿⠟⠋⠑⠕⢕⢕⢕⢕⢕⢕⢕⢕⢕⢕⢕⢕⢕⢕⢕⢕⢕⠕⢕⢕⢕⢕⢕⢕⢕⢕⢕⢕⢸⢕⣿⣿⡇⢕⢕⢕⢕⢕⠕⢔⢕⢸⣿⣿⡇⢕⢕⢸⣿⣿⣿⢕⢕⢕⢕⢕⢕⢕⣾⣿⢕⢕⢕⢕⢸⣿⣿⢕⢕⢕⢕⢕⢕⢕⢕⢕⢕⢕⢕⢕⢕⢕⢕⠁⠀⠀⠑⠕⢕⢕⢕⢕⢕⢕⢕⢕⢕⢕⢕⢕⢕⢕⢕⢕⢕⢕⢕⢕⢕⢕⢕⢕⢕⢕⢕⢕⢕⢕⢕⢕⠀</a:t>
            </a:r>
            <a:br/>
            <a:r>
              <a:t>⣿⣿⣿⣿⣿⣿⣿⣿⡿⢏⢕⢕⢕⢕⠀⠀⠀⠀⠀⠀⠀⠀⠀⠀⠀⠀⣼⣿⣿⣿⣿⣿⣿⡜⢧⢸⢱⣾⣿⣿⢟⢕⢕⢕⢕⢕⢕⢕⢕⢕⢕⢕⢕⢕⢕⢕⢕⠕⢕⢕⢕⢕⢕⢕⢕⢕⢕⢕⢕⢕⢕⢕⢕⢕⢏⢧⡕⢕⢕⢕⢕⢕⢔⠀⠀⠀⠀⢜⢕⢕⢕⢕⢕⢕⢕⢕⢕⢕⢕⢕⢕⢕⢕⢕⢕⢕⢕⢕⢕⢕⢕⢱⡕⠁⠁⠀⠀⠀⠀⠀⠁⠑⢕⢕⢕⢕⢕⢕⢕⢕⢕⢕⢕⢕⢕⢕⢕⢔⢕⢕⢕⢕⢕⢕⢕⢕⢕⢕⢆⢸⣿⣿⡇⢕⢕⢕⢕⢕⢔⢕⠕⢸⣿⣿⡇⢕⢕⢸⣿⣿⣿⢕⢕⢕⢕⢕⢕⢕⢹⣿⡕⢕⢕⢕⢸⣿⣿⢕⢕⢕⢕⢕⢕⢕⢕⢕⢕⢕⢕⢕⢕⠕⠀⠀⠀⠀⠀⢕⢕⢕⢕⢕⢔⢕⢕⢕⠕⢔⢕⢕⢕⢕⢕⢕⢕⢕⢕⢕⢕⢕⢕⢕⢕⢕⢕⢕⢕⢕⢕⢕⠀</a:t>
            </a:r>
            <a:br/>
            <a:r>
              <a:t>⣿⣿⣿⣿⣿⣿⣿⢟⣵⣿⡕⢕⢕⢕⢄⠀⠀⠀⠀⠀⠀⠀⠀⠀⠀⢱⣿⣿⣿⣿⣿⣿⣿⣿⢎⣵⣿⣿⡿⢏⢕⢕⢕⢕⢕⢕⢕⢕⢕⢕⢕⢕⢕⢕⢕⢕⢅⢄⢕⢕⢀⢕⢕⢕⢕⢕⢕⢕⢕⢕⢕⢕⢕⢕⢕⢌⢳⡕⢕⢕⢕⢕⢕⠀⠀⠀⠀⢕⢕⢕⢕⢕⢕⢕⢕⢕⢕⢕⢕⢕⢕⢕⢕⢕⢕⢕⢕⢕⢕⢕⣵⣿⢇⢔⠀⠀⠀⠀⠀⠀⠀⠀⠀⠁⠕⢕⢕⢕⢕⢕⢕⢕⢕⢕⢕⢕⢕⢕⢕⢕⢕⢕⢕⢕⢕⢕⢕⢕⢕⣿⣿⣿⢇⢕⢕⢕⢕⢕⢕⠁⢕⢜⣿⣿⡇⢕⢕⢸⣿⣿⣿⢕⢕⢕⢕⢕⢕⢕⢸⣿⡇⢕⢕⢕⢸⣿⣿⢕⢕⢕⢕⢕⢕⢕⢕⢕⢕⢕⢕⢕⠑⠀⠀⠀⠀⠀⢄⢕⢕⢕⢕⢕⠑⠁⠑⢁⢕⢕⢕⢕⢕⢕⢕⢕⢕⢕⢕⢕⢕⢕⢕⢕⢕⢕⢕⢕⢕⢕⢕⢕⠀</a:t>
            </a:r>
            <a:br/>
            <a:r>
              <a:t>⣿⣿⣿⣿⣿⡿⣱⣿⣿⣿⡇⢕⢕⢕⢕⠀⠀⠀⠀⠀⠀⠀⠀⠀⢀⣿⣿⣿⣿⣿⣿⣿⣿⢇⣾⣿⣿⢟⢕⢕⢕⢕⢕⢕⢕⢕⢕⢕⢕⢕⢕⢕⢕⢕⢁⢕⢕⢕⠑⢕⠁⢕⢕⢕⢕⢕⢕⢕⢕⢕⢕⢕⢕⢕⡱⢕⢕⢜⢕⢕⢕⢕⢕⠀⠀⠀⠀⢕⢕⢕⢕⢕⢕⢕⢕⢕⢕⢕⢕⢕⣱⣥⣷⣶⣶⣿⣿⣿⣿⣿⣿⣿⢕⢕⠀⠀⠀⠀⠀⠀⠀⠀⠀⠀⠀⢕⢕⢕⢕⢕⢕⢕⢕⢕⢕⢕⢕⢕⢕⢕⢕⢕⢕⢕⢕⢱⢕⢕⢸⣿⣿⡿⢕⢕⢕⢕⢕⢕⢕⠕⠑⢕⣿⣿⡇⢕⢕⢸⣿⣿⣿⢕⢕⢕⢕⢕⢕⢕⢔⣿⣷⢕⢕⢕⢸⣿⣿⢕⢕⢕⢕⢕⢕⢕⢕⢕⢕⢕⢕⠑⠀⠀⠀⠀⠀⠀⠀⠕⢕⢇⠕⠁⠀⠀⢔⢕⢕⢕⢕⢕⢕⢕⢕⢕⢕⢕⢕⢕⢕⢕⢕⢕⢕⢕⢕⢕⢕⢕⢕⢕⠀</a:t>
            </a:r>
            <a:br/>
            <a:r>
              <a:t>⣿⣿⣿⣿⣿⣱⣿⣿⣿⣿⣇⢕⢕⢕⢕⠄⠀⠀⠀⠀⠀⠀⠀⠀⣸⣿⣿⣿⣿⣿⣿⡿⢱⣾⣿⡿⢇⢕⢕⢕⢕⢕⢕⢕⢕⢕⢕⢕⢕⢕⢕⢕⠑⠀⢕⢕⢕⢕⢕⠕⢕⢕⢕⢕⢕⢕⢕⢕⢕⢕⢕⢕⢕⢔⣎⢇⢱⣕⢕⢱⢕⢕⢕⠀⠀⠀⠀⢕⢕⢕⢕⢕⢕⢕⢕⢕⢕⢕⣡⣿⣿⣿⣿⣿⣿⣿⣿⣿⣿⣿⣿⡏⢕⢕⠀⠀⠀⠀⠀⠀⠀⠀⠀⠀⠀⠁⢕⢕⢕⢕⢕⢕⢕⢕⢕⢕⢕⢕⢕⢕⢕⢕⢕⢕⢕⢕⢕⢕⣽⣿⣿⢇⢕⢕⢕⢕⢕⢕⢕⢀⢄⢕⣿⣿⡇⢕⢕⢸⣿⣿⣿⢕⢕⢕⢕⢕⢕⢕⢕⢿⢿⢕⢕⢕⢸⣿⣿⢕⢕⢕⢕⢕⢕⢕⢕⢕⢕⢕⠁⠀⠀⠀⠀⠀⠀⠀⠀⠀⠀⠀⠀⠀⠀⢔⢕⢕⢕⢕⢕⢕⢕⢕⢕⢕⢕⢕⢕⢕⢕⢕⢕⢕⢕⢕⢕⢕⢕⢕⢕⢕⠀</a:t>
            </a:r>
            <a:br/>
            <a:r>
              <a:t>⣿⣿⣿⣿⢣⣿⣿⣿⣿⣿⣿⡕⢕⢕⢕⢕⠀⠀⠀⠀⠀⠀⠀⢰⣿⣿⣿⣿⣿⣿⡿⣱⣿⣿⡟⢕⢕⢕⢕⢕⢕⢕⢕⢕⢕⢕⢕⢕⢕⢕⣕⣵⣴⣷⣿⣿⣿⣿⣿⡇⢑⢁⢕⢕⢕⢕⢕⢕⢕⢕⢕⢕⢕⡌⣸⡇⢸⣿⣷⣕⢕⢕⢕⠀⠀⠀⠀⢕⢕⢕⢕⢕⢕⢕⢕⢕⢕⣴⣿⣿⣿⣿⣿⣿⣿⣿⣿⣿⣿⣿⣿⢇⢕⢕⠀⠀⠀⠀⠀⠀⠀⠀⠀⠀⠀⠀⠁⢕⢕⢕⢕⢕⢕⢕⢕⢕⢕⢕⢕⢕⢕⢕⢕⢕⢕⢕⢕⢑⣻⣿⢇⢕⢕⢕⢕⢕⢕⢕⢕⢕⢕⢱⣿⣿⡇⢕⢕⢸⣿⣿⣿⢕⢕⢕⢑⢡⢵⣶⣾⣿⣿⣿⣷⣷⣮⣽⣽⡕⢕⢕⢕⢕⢕⢕⢕⢕⢕⠀⠀⠀⠀⠀⢄⢄⢄⢄⠀⠀⠀⠀⠀⢀⢕⢕⢕⢕⢕⢕⢕⢕⢕⢕⢕⢕⢕⢕⢕⢕⢕⢕⢕⢕⢕⢕⢕⢕⢕⢕⢕⢕⠀</a:t>
            </a:r>
            <a:br/>
            <a:r>
              <a:t>⣿⣿⣿⢣⣿⣿⣿⣿⣿⣿⣿⡇⢕⢕⢕⢕⢕⠀⠀⠀⠀⠀⢠⣾⣿⣿⣿⣿⣿⡟⣱⣿⣿⢏⢕⢕⢕⢕⢕⢕⢕⢕⢕⢕⢕⢕⢕⣵⣾⣿⣿⣿⣿⣿⣿⣿⣿⣿⣿⣯⡇⢅⠑⢕⢕⢕⢕⢕⢕⢕⢕⢕⢕⣥⣿⡇⢕⣿⣿⣿⣷⡇⢕⢕⢄⠀⠀⢕⢕⢕⢕⢕⢕⢕⢕⣡⣿⣿⣿⣿⣿⣿⣿⣿⣿⣿⣿⣿⣿⣿⣿⢕⢕⢕⢀⠀⠀⠀⠀⠀⠀⠀⠀⠀⠀⠀⠀⢕⢕⢕⢕⢕⢕⢕⢕⢕⢕⢕⢕⢕⢕⢕⢕⢕⢕⢕⢕⠕⢽⡏⢕⢕⢕⢕⢕⢕⢕⢕⢕⢕⢕⢸⣿⣿⢇⠕⢕⢸⢿⢿⠟⠕⠕⢔⢕⢕⢕⢕⢝⢝⢟⢿⣿⣿⣿⣿⣿⣿⣷⣵⡕⢕⢕⢕⢕⠕⠀⠀⠀⠀⠀⠀⠁⢕⢕⢕⠀⠀⠀⠀⢄⢕⢕⢕⢕⢕⢕⢕⢕⢕⢕⢕⢕⢕⢕⢕⢕⢕⢕⢕⢕⢕⢕⢕⢕⢕⢕⢕⢕⢕⠀</a:t>
            </a:r>
            <a:br/>
            <a:r>
              <a:t>⣿⣿⣿⡼⣿⣿⣿⣿⣿⣿⣿⡇⢕⢕⢕⢕⢕⢄⠀⠀⠀⢰⣿⣿⣿⣿⣿⣿⡟⣱⣿⡟⢕⢕⢕⢕⢕⢕⢕⢕⢕⢕⢕⢕⣱⣷⣿⣿⣿⣿⣿⣿⣿⣿⣿⣿⣿⣿⣿⣿⣇⢕⢕⢁⢕⢕⢕⢕⢕⢕⢕⢕⢕⣿⣿⣷⢕⢸⣿⣿⣿⣿⡕⢕⠑⠔⢀⢕⢕⢕⢕⢕⢕⠕⣥⣿⣿⣿⣿⣿⣿⣿⣿⣿⣿⣿⣿⣿⣿⣿⡇⢕⢕⢕⢕⠀⠀⠀⠀⠀⠀⠀⠀⠀⠀⠀⠀⠑⢕⢕⢕⢕⢕⢕⢕⢕⢕⢕⢕⢕⢕⢕⢕⢕⢕⢕⢕⢕⢜⢕⢕⢕⢕⢕⢕⢕⢕⢕⢑⢑⢅⢌⢕⢔⢕⢕⢕⢕⢕⢕⢕⢔⢕⢕⢕⢕⢕⢕⢕⢕⢕⢕⢕⢝⢻⢿⣿⣿⣿⣿⣿⣷⣵⡕⠑⢀⠀⠀⠀⠀⠀⠀⠀⠁⠁⠀⠀⠀⠀⢔⢕⢕⢕⢕⢕⢕⢕⢕⢕⢕⢕⢕⢕⢕⢕⢕⢕⢕⢕⢕⢕⢕⢕⢕⢕⢕⢕⢕⢕⢕⠀</a:t>
            </a:r>
            <a:br/>
            <a:r>
              <a:t>⣿⣿⣿⡇⣿⣿⣿⣿⣿⣿⣿⣷⢕⢕⢕⢕⢕⢕⢔⠄⣰⣿⣿⣿⣿⣿⣿⡟⣱⣿⢟⢕⢕⢕⢕⢕⢕⢕⢕⢕⢕⢕⢕⣼⣿⣿⣿⣿⣿⣿⣿⣿⣿⣿⣿⣿⣿⣿⣿⣿⣿⡕⢕⢕⢕⢕⢕⢕⢕⢕⢕⢕⢕⣿⣿⣿⢕⢜⣿⣿⣿⣿⣷⢕⢄⠀⠀⢕⢕⢕⢕⢕⢕⣸⣿⣿⣿⣿⣿⣿⣿⣿⣿⣿⣿⣿⣿⣿⣿⡿⢕⢕⢕⢕⢕⠀⠀⠀⠀⠀⠀⠀⠀⠀⠀⠀⠀⠀⢕⢕⢕⢕⢕⢕⢕⢕⢕⢕⢕⢕⢕⢕⢕⢕⢕⠕⠑⠁⠁⠁⢀⠁⠁⠑⢕⠕⢕⢕⢣⠑⢕⢕⢕⢕⢕⢕⢕⢕⢕⢕⢕⢕⢕⢕⢕⢕⢕⢕⢕⢕⢕⢕⢕⢕⢕⢕⢜⢝⢻⣿⣿⣿⣿⣿⣷⣴⡀⠀⠀⠀⢀⠀⠀⠀⠀⠀⠀⠀⢕⢕⢕⢕⢕⢕⢕⢕⢕⢕⢕⢕⢕⢕⢕⢕⢕⢕⢕⢕⢕⢕⢕⢕⢕⢕⢕⢕⢕⢕⢕⢕⠀</a:t>
            </a:r>
            <a:br/>
            <a:r>
              <a:t>⣿⣿⣿⡇⣿⣿⣿⣿⣿⣿⣿⣿⢕⢕⢕⢕⢕⢕⢕⢕⢿⣿⣿⣿⣿⣿⡟⣱⣿⡏⢕⢕⢕⢕⢕⢕⢕⢕⢕⢕⢕⢕⣾⣿⣿⣿⣿⣿⣿⣿⣿⣿⣿⣿⣿⣿⣿⣿⣿⣿⣿⡕⢕⢕⢕⢕⢕⢕⢕⢕⢕⢕⢕⣿⣿⣿⡕⢕⢻⣿⣿⣟⣿⡇⢕⠀⠀⠕⢕⢕⢕⢕⣠⣿⣿⣿⣿⣿⣿⣿⣿⣿⣿⣿⣿⣿⣿⣿⣿⢕⢕⢕⢕⢕⠕⠀⠀⠀⠀⠀⠀⠀⠀⠀⠀⠀⠀⠀⢕⢕⢕⢕⢕⢕⢕⢕⢕⢕⢕⢕⢕⠑⠑⠑⠑⠀⢔⢕⢕⢕⢕⠁⠀⠀⠀⠑⢕⢕⢜⢇⠕⢕⢕⢕⢕⢕⢕⢕⢕⢕⢕⢕⢕⢕⢕⢕⢕⢕⢕⢕⢕⢕⢕⢕⢕⢕⢕⢕⢕⢕⢝⢻⣿⣿⣿⣿⣿⣷⣵⡕⢕⢕⠀⠀⠀⠀⢀⢕⢕⢕⢕⢕⢕⢕⢕⢕⢕⢕⢕⢕⢕⢕⢕⢕⢕⢕⢕⢕⢕⢕⢕⢕⢕⢕⢕⢕⢕⢕⢕⢕⠀</a:t>
            </a:r>
            <a:br/>
            <a:r>
              <a:t>⣿⣿⣿⡇⣿⣿⣿⣿⣿⣿⣿⣿⢕⢕⢕⢕⢕⢕⢕⢕⢜⣿⣿⣿⣿⡟⣵⣿⡗⢕⢕⢕⢕⢕⢕⢕⢕⢕⢕⢕⢱⣿⣿⣿⣿⣿⣿⣿⣿⣿⣿⣿⣿⣿⣿⣿⣿⣿⣿⣿⣿⢇⢕⢕⢕⢕⢕⢕⢕⢕⢕⢕⢕⢹⣿⣿⡇⢕⢜⣿⣿⣿⢷⢻⡕⢔⠀⠀⢕⢕⢕⠑⣻⣿⣿⣿⣿⣿⣿⣿⣿⣿⣿⣿⣿⣿⣿⣿⠍⢕⢕⢕⢕⢕⠀⠀⠀⠀⠀⠀⠀⠀⠀⠀⠀⠀⠀⠀⠑⢕⢕⢕⢕⢕⢕⢕⢕⢕⢕⢕⠀⢄⢄⡀⠀⠀⠀⠑⠁⠁⠀⣄⣤⣿⠀⠀⢕⢕⢕⢌⡔⢕⢕⢕⢕⢕⢕⢕⢕⢕⢕⢕⢕⢕⢕⢕⠑⠀⠑⢕⢕⢕⢕⢕⢕⢕⢕⢕⢕⢕⢕⢕⢔⢝⢿⣿⣿⣿⣿⣿⣧⡕⠀⠀⠀⢄⢕⢕⢕⢕⢕⢕⢕⢕⢕⢕⢕⢕⢕⢕⢕⢕⢕⢕⢕⢕⢕⢕⢕⢕⢕⢕⢕⢕⢕⢕⢕⢕⢕⢕⠀</a:t>
            </a:r>
            <a:br/>
            <a:r>
              <a:t>⠜⢿⣿⡇⢿⣿⣿⣿⣿⣿⣿⣿⢕⢕⢕⢕⢕⠑⠀⠀⠀⠀⠁⠈⠉⠑⠛⠻⢕⢕⢕⢕⢕⢕⢕⢕⢕⢕⢕⢱⣿⣿⣿⣿⣿⣿⣿⣿⣿⣿⣿⣿⣿⣿⣿⣿⣿⣿⣿⣿⣿⡇⢕⢕⢕⢕⢕⢕⢕⢕⢕⢕⢕⢜⣿⣿⣷⢕⢕⢹⣿⣿⡞⡏⣓⡕⠀⠀⢕⢕⣱⢿⣿⣿⣿⣿⣿⣿⣿⣿⣿⣿⣿⣿⣿⣿⣿⣿⣦⡑⠕⢕⡑⢕⠀⠀⠀⠀⠀⠀⠀⠀⠀⠀⠀⠀⠀⠀⠀⢕⢕⢕⢕⢕⢕⢕⢕⢕⢕⠕⠀⢅⣽⢿⣗⠔⠀⠀⠀⠀⠺⣿⣿⣿⠀⠀⢕⢕⢕⢕⢸⡔⢕⢕⢕⢕⢕⢕⢕⢕⢕⢕⢕⠕⠑⠁⠀⠀⠀⠀⠑⠕⢕⢕⢕⢕⢕⢕⢕⢕⢕⢕⢕⢕⢕⢜⢻⣿⣿⣿⣿⣿⣷⣄⢔⢕⢕⢕⢕⢕⢕⢕⢕⢕⢕⢕⢕⢕⢕⢕⢕⢕⢕⢕⢕⢕⢕⢕⢕⢕⢕⢕⢕⢕⢕⢕⢕⢕⢕⢕⠀</a:t>
            </a:r>
            <a:br/>
            <a:r>
              <a:t>⠀⠘⢿⣿⢸⣿⣿⣿⣿⣿⣿⣿⡇⢕⢕⢕⠁⠀⠀⠀⠀⠀⠀⠀⠀⠀⠀⠀⠀⠁⠑⠕⢕⢕⢕⢕⢕⢕⢱⣿⣿⣿⣿⣿⣿⣿⣿⣿⣿⣿⣿⣿⣿⣿⣿⣿⣿⣿⣿⣿⣿⣧⢕⢕⢕⢕⢕⢕⢕⢕⢕⢕⠀⢕⣿⣿⣿⡕⢕⢕⢻⣿⣷⠃⢲⢕⢕⠀⠀⣼⣶⣾⣿⣿⣿⣿⣿⣿⣿⣿⣿⣿⣿⣿⣿⣿⣿⣿⣿⣿⣿⣿⣵⡇⠀⠀⠀⠀⠀⠀⠀⠀⠀⠀⠀⠀⠀⠀⠀⢕⢕⢕⢕⢕⢕⢕⢕⢕⢕⢕⠀⢔⣲⢟⠑⠀⠀⢔⢄⢀⠀⠈⢻⠇⠀⠀⢕⢕⢕⢕⢕⢱⡅⢕⢕⢕⢕⢕⠕⠑⠁⠁⠀⠀⠀⠀⠀⠀⠀⠀⠀⢕⢕⢕⢕⢕⢕⢕⢕⢕⢕⢕⢕⢕⢕⢕⢕⢜⢻⣿⣿⣿⣿⣿⣷⣕⢕⢕⢕⢕⢕⢕⢕⢕⢕⢕⢕⢕⢕⢕⢕⢕⢕⢕⢕⢕⢕⢕⢕⢕⢕⢕⢕⢕⢕⢕⢕⢕⢕⢕⠀</a:t>
            </a:r>
            <a:br/>
            <a:r>
              <a:t>⠀⠀⠁⢻⣧⢻⣿⣿⣿⣿⣿⡟⢕⢕⢕⢕⠀⠀⠀⠀⠀⠀⠀⠀⠀⠀⠀⠀⠀⠀⠀⠀⠀⠀⠁⠕⢕⢱⣿⣿⣿⣿⣿⣿⣿⣿⣿⣿⣿⣿⣿⣿⣿⣿⣿⣿⣿⣿⡇⢻⣿⣿⡕⢕⢕⢕⢕⢕⢕⢕⢕⢕⠀⠀⢹⣿⣿⣇⢕⢕⢜⢿⣿⡗⢌⢖⡕⢔⠀⠸⣿⣿⣿⣿⣿⣿⣿⣿⣿⣿⣿⣿⣿⣿⣿⣿⣿⣿⣿⣿⣿⣿⡿⠀⠀⠀⠀⠀⠀⠀⠀⠀⠀⠀⠀⠀⠀⠀⠀⠑⢕⢕⢕⢕⢕⢕⢕⢕⢕⢕⢀⠀⠁⢀⠀⢀⢕⢕⢕⢕⢄⠀⡀⢀⢄⡕⢕⢕⢕⢕⢕⢕⢱⡅⠑⠁⠁⠀⠀⠀⠀⠀⠀⠀⠀⠀⠀⠀⠀⢀⢕⢕⢕⢕⢸⡷⠕⠕⢕⢕⢕⢕⢕⢕⢕⢕⢕⢕⢕⢜⢻⣿⣿⣿⣿⣿⣷⡕⢕⢕⢕⢕⢕⢕⢕⢕⢕⢕⢕⢕⢕⢕⢕⢕⢕⢕⢕⢕⢕⢕⢕⢕⢕⢕⢕⢕⢕⢕⢕⢕⠀</a:t>
            </a:r>
            <a:br/>
            <a:r>
              <a:t>⠀⠀⠀⠀⠝⠃⠝⢻⠿⢟⢏⢕⢕⢕⢕⢕⠀⠀⠀⠀⠀⠀⠀⠀⠀⠀⠀⠀⠀⠀⠀⠀⠀⠀⠀⠀⠀⠈⠙⠻⢿⣿⣿⣿⣿⣿⣿⣿⣿⣿⣿⣿⣿⣿⣿⣿⣿⣿⡇⢸⣿⣿⣿⢕⢕⢕⢕⢕⢕⢕⢕⢕⠀⠀⢜⣿⣿⣿⡕⢜⣇⢕⢻⣷⢕⢇⢰⡱⢄⠀⢻⣿⣿⣿⣿⣿⣿⣿⣿⣿⣿⣿⣿⣿⣿⣿⣿⣿⣿⣿⣿⡟⠑⠀⠀⠀⠀⠀⠀⠀⠀⠀⠀⠀⠀⠀⠀⠀⠀⠀⢕⢕⢕⢕⢕⢕⢕⢕⢕⢱⣵⢦⡔⢕⢀⠁⢕⢕⢕⢕⢕⠀⢸⣿⣿⣷⢕⢕⢕⢕⢕⢕⢕⢷⡀⠀⠀⠀⠀⠀⠀⠀⠀⠀⠀⠀⢀⢄⢔⢕⢕⢕⢕⢕⢸⠑⠀⠀⠁⠑⢕⢕⢕⢕⢕⢕⢕⢕⢕⢕⢕⢜⢻⣿⣿⣿⣿⣿⡇⢕⢕⢕⢕⢕⢕⢕⢕⢕⢕⢕⢕⢕⢕⢕⢕⢕⢕⢕⢕⢕⢕⢕⢕⢕⢕⢕⢕⢕⢕⢕⠀</a:t>
            </a:r>
            <a:br/>
            <a:r>
              <a:t>⠀⠀⠀⠀⢀⠀⠀⠑⢕⢕⢕⢕⢕⢕⢕⢕⠀⠀⠀⠀⠀⠀⠀⠀⠀⠀⠀⠀⠀⠀⠀⠀⠀⠀⠀⠀⠀⠀⠀⠀⠀⠈⠙⠻⣿⣿⣿⣿⣿⣿⣿⣿⣿⣿⣿⣿⣿⣿⢇⣿⣿⣿⣿⣇⢕⢕⢕⢕⢕⢕⢕⠁⠀⠀⠀⢹⣿⢻⣧⢕⢹⣇⢕⢹⣧⢐⢕⢰⢱⢀⠈⢽⢿⣿⣿⣿⣿⣿⣿⣿⣿⣿⣿⣿⣿⣿⣿⣿⣿⣿⡏⢕⠀⠀⠀⠀⠀⠀⠀⠀⠀⠀⠀⠀⠀⠀⠀⠀⠀⠀⢕⢕⢕⢕⢕⢕⢕⢕⢕⣾⣿⣷⢕⢕⢕⢀⠀⠑⠘⠀⠀⠀⢸⣿⣿⣿⡕⢕⢕⢕⢕⢕⢕⢜⢧⢀⠀⠀⠀⠀⠀⠀⢀⢄⢔⢕⢕⢕⢕⢕⢕⢕⢕⢕⠁⠀⠀⠀⠀⢀⢀⢁⢕⢕⢕⢕⢕⢕⢕⢕⢕⢕⢕⢙⣿⣿⣿⡟⢕⢕⢕⢕⢕⢕⢕⢕⢕⢕⢕⢕⢕⢕⢕⢕⢕⢕⢕⢕⢕⢕⢕⢕⢕⢕⢕⢕⢕⢕⢕⢕⠀</a:t>
            </a:r>
            <a:br/>
            <a:r>
              <a:t>⢕⠀⢀⢄⢕⢕⠀⠀⠀⠁⠑⠕⢕⢕⠕⠁⠀⠀⠀⠀⠀⠀⠀⠀⠀⠀⠀⠀⠀⠀⠀⠀⠀⠀⠀⠀⠀⠀⠀⠀⠀⠀⠀⠀⠀⠉⠟⢿⣿⣿⣿⣿⣿⣿⣿⣿⣿⣿⣿⣿⣿⣿⣿⣿⢕⢕⢕⢕⢕⢕⢕⠀⠀⠀⠀⠑⢿⡇⣿⡕⢕⢻⣧⡕⢹⣧⢕⢜⢜⢇⢀⠕⢜⢻⣿⣿⣿⣿⣿⣿⣿⣿⣿⣿⣿⣿⣿⣿⣿⣿⢇⠁⠀⠀⠀⠀⠀⠀⠀⠀⠀⠀⠀⠀⠀⠀⠀⠀⠀⠀⠐⢕⢕⢕⢕⢕⢕⢕⣼⣿⣿⢇⢕⢕⢕⢕⢔⢔⣦⡔⢔⣷⡜⣿⣿⣿⡇⢕⢕⢕⢕⢕⢕⢕⢜⢧⢀⢔⢔⢜⢏⢕⢕⢕⢕⢕⢕⢕⢕⢕⢕⢕⠕⠀⠀⠀⠀⠀⠀⠕⢕⢕⢕⠁⠕⢕⢕⢕⢕⢕⢕⠕⠑⠁⠸⢿⢟⢕⢕⢕⢕⢕⢕⢕⢕⢕⢕⢕⢕⢕⢕⢕⢕⢕⢕⢕⢕⢕⢕⢕⢕⢕⢕⢕⢕⢕⢕⢕⢕⢕⠀</a:t>
            </a:r>
            <a:br/>
            <a:r>
              <a:t>⠁⢄⢕⢕⢕⢕⢕⢀⠀⠀⠀⠀⠁⠁⠀⠀⠀⠀⠀⠀⠀⠀⠀⠀⠀⠀⠀⠀⠀⠀⠀⠀⠀⠀⠀⠀⠀⠀⠀⠀⠀⠀⠀⠀⠀⠀⠀⠀⠈⠟⢿⣿⣿⣿⣿⣿⣿⣿⣿⣿⣿⣿⣿⣿⣧⢕⢕⢕⢕⢕⢕⠀⠀⠀⠀⠀⢜⣿⢘⣷⢕⢜⣿⣷⣕⢹⣧⢕⣜⡸⢃⢀⢄⣾⣿⣿⣿⣿⣿⣿⣿⣿⣿⣿⣿⣿⣿⣿⣿⡃⢕⠀⠀⠀⠀⠀⠀⠀⠀⠀⠀⠀⠀⠀⠀⠀⠀⠀⠀⠀⠀⢕⢕⢕⢕⢕⢕⣰⣾⡿⢏⢕⢕⠕⢕⢕⢕⢕⢸⣷⢕⣿⡇⣿⣿⣿⡇⢕⢕⢕⢕⢕⢕⢕⢕⢕⢣⢑⢕⢕⢕⢕⢕⢕⢕⢕⢕⢕⢕⢕⠕⠀⠀⠀⠀⠀⠀⠀⠀⠀⠁⠁⠁⠀⠀⠁⢕⢕⠑⠁⠀⠀⠀⠀⠀⠀⠑⢕⢕⢕⢕⢕⢕⢕⢕⢕⢕⢕⢕⢕⢕⢕⢕⢕⢕⢕⢕⢕⢕⢕⢕⢕⢕⢕⢕⢕⢕⢕⢕⢕⠀</a:t>
            </a:r>
            <a:br/>
            <a:r>
              <a:t>⠀⠑⠑⠑⠑⠑⠑⠑⠐⠀⠀⠀⠀⠀⠀⠀⠀⠀⠀⠀⠀⠀⠀⠀⠀⠀⠀⠀⠀⠐⠐⠀⠀⠀⠀⠀⠀⠀⠀⠀⠀⠀⠀⠀⠀⠀⠀⠀⠀⠀⠀⠈⠛⠛⠛⠛⠛⠛⠛⠛⠛⠛⠛⠛⠛⠃⠑⠑⠁⠑⠁⠀⠀⠀⠀⠀⠀⠘⠃⠛⠃⠑⠘⠛⠛⠃⠙⠃⠓⠛⠓⠃⠑⠛⠛⠛⠛⠛⠛⠛⠛⠛⠛⠛⠛⠛⠛⠛⠛⠃⠀⠀⠀⠀⠀⠀⠀⠀⠀⠀⠀⠀⠀⠀⠀⠀⠀⠀⠀⠀⠀⠑⠑⠑⠑⠑⠚⠛⠋⠑⠃⠑⠓⠃⠑⠑⠑⠑⠑⠙⠃⠛⠃⠛⠛⠛⠃⠑⠑⠑⠑⠑⠑⠑⠑⠑⠑⠃⠑⠑⠑⠑⠑⠑⠑⠑⠑⠑⠑⠑⠀⠀⠀⠀⠀⠀⠀⠀⠀⠀⠀⠀⠀⠀⠀⠑⠑⠁⠀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⡟⣜⢨⣿⣿⣿⣿⡟⣵⣿⣿⣿⣿⣿⢟⢕⢕⣿⣿⢯⣾⢿⢕⣵⣿⣿⣿⣿⣿⣿⣿⣿⣿⡿⢸⣿⡿⢙⣿⣿⣿⣿⣿⣿⡇⢸⣿⣿⣿⣿⣿⣿⣿⣿⣿⣿⣿⣿⣿⣿⣿⣿⣿⣿⣿⣿⣿⣿⣿⣿⣿⣿⣇⢻⣿⣿⣿⡇⢕⢕⢕⢕⢕⢜⣿⣿⣿⣿⣿⣿⣿⢕⢕⢕⢕⢕⢕⢕⢕⢕⢕⢕⢕⢕⢕⢕⢕⢕⢕⢕⢕⢕⢕⢕⣱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⡟⡼⢱⢮⣾⣿⣿⢟⣼⣿⣿⣿⣿⣿⢏⢕⢕⣿⡿⣳⣿⢏⢕⣼⣿⣿⣿⣿⣿⣿⣿⣿⣿⣿⢇⣿⣿⡇⢸⣿⣿⣿⣿⣿⣿⡇⢸⣿⣿⣿⣿⣿⣿⣿⣿⣿⣿⣿⣿⣿⣿⣿⣿⣿⣿⣿⣿⣿⣿⣿⣿⣿⣿⣿⡕⢿⣿⣿⡇⢕⢕⢕⢕⢕⢕⣿⣿⣿⣿⣿⣿⣿⡇⢕⢕⢕⢕⢕⢕⢕⢕⢕⢕⢕⢕⢕⢕⢕⢕⢕⢕⢕⢱⣷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⡟⡕⢱⢏⣿⣿⣿⢏⣾⣿⣿⣿⣿⣿⢇⢕⢕⣾⡟⣼⣿⠇⣱⣾⣿⣿⣿⣿⣿⣿⣿⣿⣿⡿⢑⢱⣿⣿⢕⣸⣿⣿⣿⣿⣿⣿⢇⣾⣿⣿⣿⣿⣿⣿⣿⣿⣿⣿⣿⣿⣿⣿⣿⣿⣿⣿⣿⣿⣿⣿⣿⣿⣿⣿⣿⡇⢌⣿⣿⡇⢕⢕⢕⢕⢕⢕⣿⣿⣿⣿⣿⣿⣿⡇⢕⢕⢕⢕⢕⢕⢕⢕⢕⢕⢕⢕⢕⢕⢕⢕⢕⢕⢕⢱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⡿⡕⢱⡿⣸⣿⣿⢏⣾⣿⣿⣿⣿⣿⢇⢕⢑⢾⡱⣼⣿⢕⣾⣿⣿⣿⣿⣿⣿⣿⣿⣿⣿⡟⢔⡕⢸⣿⡿⢕⣿⣿⣿⣿⣿⣿⣿⢕⣿⣿⣿⣿⣿⣿⣿⣿⣿⣿⣿⣿⣿⣿⣿⣿⣿⣿⣿⣿⣿⣿⣿⣿⣿⣿⣿⣿⣿⢕⢸⣿⢇⢕⢕⢕⢕⢕⢕⣿⣿⣿⣿⣿⣿⣿⡇⢕⢕⠑⠀⠁⠑⢕⢕⢕⢕⢕⢕⢕⢕⢕⢕⢕⢕⣱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⠱⢱⡟⢸⣿⣿⢏⣾⣿⣿⣿⣿⣿⢇⢕⢅⢪⢚⣽⣿⢧⣿⣿⣿⣿⣿⣿⣿⣿⣿⣿⣿⡟⢕⢕⢕⣾⣿⡇⢕⣿⣿⢟⡿⢏⣾⣗⢕⢹⣿⣿⣿⣿⣿⣿⣿⣿⣿⣿⣿⣿⣿⣿⣿⣿⣿⣿⣿⣿⣿⣿⣿⣿⣿⣿⣿⣿⡇⢕⢹⢕⢕⢕⢕⢕⢕⢕⣿⣿⣿⣿⣿⣿⣿⡇⢕⢕⢕⢱⢄⢅⢕⣵⣕⢕⢑⢕⠕⢕⢕⡕⢕⢸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⢇⢕⢮⢇⣿⣟⡏⣼⣿⣿⣿⣿⣿⢇⢕⢱⡝⢄⣼⣿⣯⣿⣿⣿⣿⣿⣿⣿⣿⣿⣿⣿⡟⢕⢕⢕⠕⣿⣿⡇⢕⢞⢕⢜⣱⣾⣿⣿⢕⢕⢝⢿⣿⣿⣿⣿⣿⣿⣿⣿⣿⣿⣿⣿⣿⣿⣿⣿⣿⣿⣿⣿⣿⣿⣿⣿⣿⣿⣷⢕⢕⢕⢕⢕⢕⢕⢕⢀⣿⣿⣿⣿⣿⣿⣿⡇⢕⢕⢕⢜⣷⡕⢕⢜⢿⣇⢱⢷⢕⢧⣇⣫⣵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⡿⢿⢿⢿⢟⣹⣽⢷⣕⣕⡕⢜⢟⢏⢕⢕⢕⢱⣿⡟⣼⣿⣿⣿⣿⣿⢏⢕⢕⢔⢎⣸⣿⣿⣿⣿⣿⣿⣿⣿⣿⣿⣿⣿⣿⢏⢕⢕⢕⢕⢡⣿⣿⢇⢕⢕⢕⣵⣿⣿⣿⡟⢕⢕⢕⢸⣿⣿⣿⣿⣿⣿⣿⣿⣿⣿⣿⣿⣿⣿⣿⣿⣿⣿⣿⣿⣿⣿⣿⣿⣿⣿⣿⢕⢕⢕⢕⢕⢕⢕⢕⢸⣿⣿⣿⣿⣿⡇⣽⢕⢕⢑⢕⢕⢜⢟⢇⠀⠑⢝⢄⠀⢕⢕⢜⢝⢿⡿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⡿⣫⣵⢕⢱⣷⡿⢟⣫⡾⣿⣧⡰⢅⢜⢝⢗⢕⢕⢕⠕⡱⢱⣿⣿⣿⣿⣿⡟⢕⢕⡱⠕⢱⣿⣿⣿⣿⣿⣿⣿⣿⣿⣿⣿⣿⣿⢏⢕⢕⢕⢕⢕⢸⡿⢇⢕⢕⢱⣾⣿⣿⣿⣿⡇⢕⢕⢱⣿⣿⣿⣿⣿⣿⣿⣿⣿⣿⣿⣿⣿⣿⣿⣿⣿⣿⣿⣿⣿⣿⣿⣿⣿⣿⣿⣿⢕⢕⢕⢕⢕⢕⢕⢕⣾⣿⣿⣿⣿⣿⢇⠇⢕⢕⢅⠑⠑⠑⠕⢕⢕⢔⢄⢁⢄⢀⠕⢱⣕⢕⢕⢕⢜⢝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⣵⣿⣿⣇⢕⢕⣱⣾⣧⣵⣔⢝⢍⢕⢕⢕⢕⢕⢕⢕⢅⢕⣿⣿⣿⣿⣿⣿⢕⢕⢅⠆⢕⣾⣿⣿⣿⣿⣿⣿⣿⣿⣿⣿⣿⣿⢇⢕⢕⢕⢕⢕⢕⢜⣕⣵⣮⣵⣿⣿⣿⣿⣿⣿⢕⢕⢕⣾⣿⣿⣿⣿⣿⣿⣿⣿⣿⣿⣿⣿⣿⣿⣿⣿⣿⣿⣿⣿⣿⣿⣿⣿⣿⣿⣿⣿⢕⢕⠁⢕⢕⢕⢕⢱⣿⣿⣿⡿⢟⢏⠕⠀⠑⢕⢁⠐⠀⠀⠀⠀⠁⠅⢕⢑⠕⢕⢕⢳⢝⢑⢕⢕⢕⢕⢕⢹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⡟⡕⢿⣿⣿⣿⢕⢱⢻⢿⣿⣿⣿⣿⣷⣕⢕⢕⢕⢕⢕⢕⢕⣼⣿⣿⣿⣿⣿⢇⢕⢑⢌⢕⢸⣿⣿⣿⣿⣿⣿⣿⣿⣿⣿⣿⣿⢇⢕⢕⢕⢕⢕⢕⢕⢔⣿⡿⢿⣿⣿⣿⣿⣿⣿⣿⢇⢕⢰⣿⣿⣿⣿⣿⣿⣿⣿⣿⣿⣿⣿⣿⣿⣿⣿⣿⣿⣿⣿⣿⣿⣿⣿⣿⣿⣿⣿⣿⢕⢕⠀⠀⠁⠁⠑⠙⠝⠅⠕⠐⠑⠀⠀⢕⢔⠄⡄⡁⠑⠀⢄⢄⠀⠀⠐⢕⢕⢕⢕⢕⢁⢕⢑⢕⢕⢕⢕⢕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⢏⣱⣷⡕⢝⢟⢏⢕⢜⢕⢕⢕⢜⢝⢝⢝⢝⢕⢕⢕⢕⢕⢕⢡⣿⣿⣿⣿⣿⡿⢕⢕⢑⢕⢇⣿⣿⣿⣿⣿⣿⣿⣿⣿⣿⣿⣿⢏⢕⢕⢕⢕⢕⢕⢕⢕⢕⢕⢕⣵⣿⣿⣿⣿⣿⣿⡿⢕⢕⣸⣿⣿⣿⣿⣿⣿⣿⣿⣿⣿⣿⣿⣿⣿⣿⣿⣿⣿⣿⣿⣿⣿⣿⣿⣿⣿⣿⣿⣿⢕⢕⠀⠀⠀⠀⠄⢔⢔⢔⠄⠀⠀⠀⢔⢕⢕⣵⣇⢻⣷⢔⢅⠑⢔⢄⢀⢀⠑⢕⢕⢔⢅⢅⢕⢕⢕⢕⣕⣼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⡿⢕⡜⣿⣿⣿⢕⢕⢕⢕⢕⢕⢕⢕⢕⢕⢕⢕⢕⢕⢕⢕⢕⢕⢕⣼⣿⣿⣿⢹⣿⡇⢕⢕⢕⡕⣸⣿⣿⣿⣿⣿⣿⣿⣿⣿⣿⣿⡏⢕⢕⢕⢕⢕⢕⢸⡇⢕⢕⢱⣿⡯⢝⢕⢝⢿⣿⣿⢇⢕⢕⣿⣿⣿⣿⣿⣿⣿⣿⣿⣿⣿⣿⣿⣿⣿⣿⣿⣿⣿⣿⣿⣿⣿⣿⣿⣿⣿⣿⢻⣿⢕⢕⠀⠀⠀⠀⠀⠀⠀⠀⠀⠀⠀⢄⢕⢕⢕⢻⣿⢸⣿⡕⢕⢱⣦⡕⠕⢕⢔⢐⠑⢕⢕⢕⢕⢕⣵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⢟⢕⣱⣷⢻⣿⣿⣷⡕⢕⢜⢃⣱⣱⢕⢕⢕⢕⢕⢕⢕⢕⢕⢕⢕⢱⣿⣿⣿⡟⣼⣿⢕⢕⢕⢕⢕⣿⣿⣿⣿⣿⣿⣿⣿⣿⣿⣿⡿⢕⢕⢕⢕⢕⢕⢕⣿⡿⢕⣾⣇⢻⣧⢕⢕⢕⢕⢟⢕⢕⢕⢾⣿⣿⣿⣿⢇⣿⣿⣿⣿⣿⣿⣿⣿⣿⣿⣿⣿⣿⣿⣿⣿⣿⣿⣿⣿⣿⣿⣿⢸⢹⢇⢕⠀⠀⢔⢔⢔⢄⢄⢄⠀⠀⢔⢕⢕⢕⢕⢸⣿⢸⣿⡇⢕⢜⢿⣿⣇⢑⢕⢕⢕⢕⣱⣵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⡏⢇⢇⣿⣿⣇⢹⣿⣿⡇⡕⢕⢕⢜⢝⢝⢕⢕⢕⢕⢕⢕⢕⢕⢕⢕⢸⣿⣿⣿⡇⣿⣿⢕⢕⢕⢜⣸⣿⣿⣿⣿⣿⣿⣿⣿⣿⣿⣿⢇⢕⢕⢕⢕⢕⢕⢱⣿⢇⢕⣿⣿⣿⣿⣕⢕⢕⢕⢕⢕⢕⢕⢸⣿⣿⣿⡟⠕⣿⣿⣿⣿⣿⣿⣿⣿⣿⣿⣿⣿⣿⣿⣿⣿⣿⣿⣿⣿⣿⣿⣿⢕⢸⢕⢕⠀⠀⠕⢕⢕⠕⠕⠑⢄⢕⢕⢕⢕⢸⢕⢘⣿⡕⣿⣷⢕⢕⢸⣿⣿⣿⣷⣷⣾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⡿⣸⢸⠸⢽⣿⢿⣷⡜⢻⣷⣿⣇⢕⢕⢕⢕⢕⢕⢕⠕⢑⢑⢕⢕⢕⢑⣿⣿⣿⣿⡇⣿⣿⢕⢕⢕⢕⣿⣿⣿⣿⣿⣿⢿⣿⣿⣿⣿⣿⢕⢕⢕⢱⣿⢕⢕⢸⡿⢕⣸⣿⣿⣿⣿⣿⣿⣿⣿⣧⡕⢕⢕⢸⣿⣿⣿⢕⢸⣿⣿⣿⣿⣿⣿⣿⣿⣿⣿⣿⣿⣿⣿⣿⣿⣿⣿⣿⣿⣿⣿⣿⢕⢜⢕⢕⢑⣔⣀⡀⢀⣀⢔⢕⢕⢕⢕⢕⢱⢸⡕⢕⣿⡇⣿⣿⡇⢕⡎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⡇⣿⢸⠜⢕⢝⣏⢻⣿⢇⢜⢿⣿⡇⢕⢕⢕⢕⢕⣵⣷⣵⢕⢕⢕⢕⢱⣿⣿⣿⣿⡇⣿⡿⢕⢕⢕⢸⣿⣿⣿⣿⣿⡏⣼⣿⣿⣿⣿⣿⣷⣇⣵⣿⣟⢕⢕⢸⢇⢕⣿⣿⣿⣿⣿⣿⣿⣿⣿⡿⢕⢕⢕⠸⣿⣿⡏⢕⢸⣿⣿⣿⣿⣿⣿⣿⣿⣿⣿⣿⣿⣿⣿⣿⣿⣿⣿⣿⣿⣿⣿⡟⢕⢕⢕⢕⢸⣿⣿⣿⣿⣯⣷⢕⢕⢕⢕⢕⢸⣿⡇⢕⣿⢕⣿⣿⡕⢕⢑⢹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⣷⢸⣇⢇⢇⢕⢔⢇⢔⢕⢕⢕⢜⢇⢕⢕⢱⣼⣿⡿⢟⢕⢕⢕⢕⢕⢸⣿⣿⣿⣿⢇⣿⣧⣎⢕⢕⣿⣿⣿⣿⣿⡟⢕⣿⣿⣿⣿⣿⣿⣿⣿⣿⣿⣷⢜⢕⢸⢕⢱⣿⣿⣿⣿⣿⣿⣿⣿⣿⡇⢕⢕⢕⢕⣿⣿⢇⢕⢸⣿⣿⣿⣿⣿⣿⣿⣿⣿⣿⣿⣿⣿⣿⣿⣿⣿⣿⣿⣿⣿⣿⡇⢕⢕⢕⢕⢸⣿⣿⣿⣿⣿⣿⡕⢕⢕⢕⢕⣸⣿⡇⢕⣿⢸⣿⣿⡇⢸⢸⢸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⣧⢻⣇⢕⢕⢕⢕⢕⢕⢕⢕⢕⢕⢕⢱⣿⣿⢏⢕⢕⢕⢕⢕⢕⢕⢸⣿⣿⣿⣿⢕⣿⡷⣟⢕⢸⣿⣿⣿⣿⣿⢕⢸⣿⣿⣿⣿⣿⣿⣿⣿⣿⣿⡷⢕⢕⡣⢔⣸⣿⣿⣿⣿⣿⣿⣿⣿⣿⣷⡕⢕⢕⢕⣿⡟⢕⢕⢸⣿⣿⣿⣿⣿⢹⣿⣿⣿⣿⣿⣿⣿⣿⣿⣿⣿⣿⣿⣿⣿⣿⡇⢕⢕⢕⢕⣾⣿⣿⣿⣿⣿⣿⡇⢕⢕⢕⢕⣿⣿⣷⢕⣿⢸⣿⣿⢇⢜⢜⢸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⣧⡹⣧⢕⢕⢕⢕⢕⢕⢕⢕⢑⡕⢿⣿⣿⢕⢕⢕⢕⢕⣕⣑⡕⣿⣿⣿⣿⣿⢕⣿⡏⢧⢕⣾⣿⣿⣿⣿⢇⢕⣿⣿⣿⣿⣿⣿⣿⣿⣿⣿⣿⡏⢕⢕⠜⡕⣿⣿⣿⣿⣿⣿⣿⣿⣿⣿⣿⡇⢕⢕⢕⣿⢇⢕⢕⢜⣿⣿⣿⣿⡇⢔⣿⣿⣿⣿⣿⣿⣿⣿⣿⣿⣿⣿⣿⣿⣿⣿⢕⢕⢕⢕⢕⣿⣿⣿⣿⣿⣿⣿⡇⢕⢕⢕⢕⣿⣿⣿⠜⡇⢸⣿⣿⢸⢜⢇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⣷⣜⢷⡕⢕⢕⢕⢕⢕⢕⠕⢻⣷⣜⡟⢕⢕⢱⣵⣿⣿⢿⢇⣿⣿⣿⣿⣿⢕⣿⡕⣛⢱⣿⣿⣿⣿⡏⢕⢱⣿⣿⣿⣿⣿⣿⣿⣿⢏⢻⣿⢇⢕⢕⢸⢇⣿⣿⣿⣿⣿⣿⣿⣿⣿⣿⣿⡇⢕⢕⢕⡿⢕⢕⢕⢕⣿⣿⣿⣿⡇⢕⢻⣿⣿⢹⣿⣿⣿⣿⣿⣿⡟⣿⣿⡏⣿⣿⢕⢕⢕⢕⢕⣿⣿⣿⣿⣿⣿⣿⡇⢕⢕⢕⢕⣿⣿⣿⣾⡇⣾⣿⡟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⣧⡕⢕⢕⢕⢕⢕⢕⢕⣕⡝⢻⣿⣷⣷⣵⣕⡕⢕⢕⢕⣿⣿⣿⣿⣿⢕⣿⣇⡇⣼⣿⣿⣿⡟⢕⢕⢸⣿⣿⣿⣿⣿⣿⣿⡿⢕⢸⡿⢕⢕⢕⢌⢱⣿⣿⣿⣿⣿⣿⣿⣿⣿⣿⣿⡇⢕⢕⢔⡇⢕⢕⢕⢕⣿⣿⣿⣿⡇⢕⢜⣿⣿⡜⣿⣿⣿⣿⣿⣿⡇⢻⣿⡇⣿⣿⢕⢕⢕⢕⢸⣿⣿⣿⣿⣿⣿⡿⢕⢕⢕⢕⢕⣿⣿⣿⣹⡇⣿⣿⡇⡇⡕⢕⢜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⣷⣵⡕⢕⢕⢕⢕⢿⣷⢕⢕⢝⢟⢻⢿⢿⣷⣷⡇⣿⣿⣿⣿⣿⢕⢻⣿⢇⣿⣿⣿⡟⢕⢕⢕⢸⣿⣿⣿⣿⣿⣿⣿⡇⢕⢸⢇⢕⢕⢕⡪⢜⣝⣝⢟⢟⢟⢟⢟⢟⢟⢟⢟⢇⢇⡑⢕⢇⢕⢕⢕⢕⢸⣿⣿⣿⣷⢕⢕⢻⣿⡇⢹⣿⣿⣿⣿⣿⣇⢕⠻⢇⢜⠍⢕⢕⢕⢕⣸⣿⣿⣿⣿⣿⣿⢇⢕⢕⢕⢕⢱⣿⣿⣿⢹⢕⣿⣿⢱⢕⢟⢗⢕⣼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⣵⣕⢕⢌⢿⡇⢕⢕⢕⢕⣕⢕⢕⢜⢕⣿⣿⣿⣿⣿⢕⢸⢿⢸⣿⣿⡿⢕⢕⢕⢕⢸⣿⣿⣿⣿⣿⣿⡿⢕⢕⢸⢸⣧⢕⢕⠹⢸⣿⣿⣿⣿⣿⣿⣷⣷⣷⣷⣷⣧⢱⡕⡁⢱⣾⣿⣧⢕⢕⢿⣿⣻⣿⢕⢕⢜⣿⣿⠡⣿⣿⣿⣿⣿⣿⢕⢕⢕⢔⣕⢕⢅⢕⢕⣕⣜⣝⣝⣝⣽⢕⣱⣵⢕⢕⢕⣸⣿⣿⣿⢸⠸⣿⡿⢸⢱⣵⣾⡿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⢕⠕⠈⢻⡕⢕⢕⢕⢻⢇⢕⢕⢕⣿⣿⣿⣿⡿⢕⢸⡇⣼⣿⡿⢕⢕⢕⢕⢕⢕⣿⣿⣿⣿⣿⣿⢇⢕⢕⢜⣿⣿⣇⣱⢰⢜⣿⣿⣿⣿⣿⣿⣿⣿⣿⣿⣿⣿⢸⣧⣼⢸⣿⣿⣿⣇⢕⢜⢟⢿⢟⢇⢕⢕⢛⣿⡇⣿⣿⣿⣿⣿⣿⡇⢕⢕⢕⢜⢕⢕⢕⣸⣿⣿⣿⣿⣿⢏⣵⣿⡟⢕⢕⢕⣿⢻⣿⣟⢕⢘⣿⢇⡇⢏⢝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⢏⡵⢕⢕⠀⠁⠀⣸⡇⢕⢕⢵⢕⢕⢕⢱⣿⣿⣿⣿⡇⢕⢸⢇⣿⣿⢕⢕⢕⢕⢕⢕⢕⣿⣿⣿⣿⣿⣿⢕⢕⢕⢱⢷⢷⢷⣷⣦⡇⣵⣵⣽⣭⣝⣝⣛⢟⠻⠿⢿⣿⡇⣿⣿⢸⣿⣿⣿⣿⣇⢕⢕⢄⢔⢄⢕⢕⡕⢽⣷⢸⣻⣿⣿⣿⣿⣷⢕⢕⢕⢕⠑⢕⢱⡿⢿⢿⠿⢿⢷⢿⢿⣿⡇⢕⣱⡇⢻⢘⢻⡟⢕⢱⣹⢸⢇⢇⢕⢕⢔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⣿⢟⣵⢟⢕⢕⠀⠀⠀⠀⣿⣿⣷⣧⣥⣕⢑⢑⠱⣟⣿⣾⣿⡇⢕⠸⢵⣿⢇⢕⢕⢕⢕⢕⢕⢕⣿⣿⢿⣿⣿⡏⢕⢕⢕⠀⠀⠀⠀⠀⠀⠑⠈⠉⠙⠙⠛⠻⠿⣷⣵⣕⢔⢅⢈⢸⣿⢸⣿⣿⣿⣿⣿⣧⢕⡕⢕⢕⠇⢱⢝⣼⣿⡇⢙⢻⣿⣿⣿⣿⡇⠕⢜⢇⢄⢕⣶⣷⡷⢿⠿⠿⠟⠟⠟⠗⢕⠑⠿⢇⢕⢕⢕⢝⢕⢕⢕⣾⠕⢑⣁⣥⣕⢵⣵⣶⡆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⣿⣿⣿⢟⣵⡿⢇⢕⢕⠑⠀⠀⠀⠈⢿⣿⣿⣿⣿⡟⢕⢕⢸⣿⣿⣿⣿⢕⢕⢠⢸⡟⢕⢕⢕⢕⢕⢕⢕⢕⢸⣿⡜⢿⣿⡇⢕⢕⢕⢄⣄⣀⣔⣔⣔⡄⠀⠀⠀⠀⠀⢀⠀⠀⠈⠙⢷⣵⡕⢵⢻⢱⣽⣿⣿⣿⣿⣿⣿⣿⣧⣕⢅⡕⣧⢜⢿⣿⡕⣌⠟⢿⣿⣿⣿⡔⢕⠑⠁⠈⠁⠀⠀⠁⠀⠀⠀⠀⠀⠀⠐⠂⢢⢔⢔⢕⢕⢕⢕⢔⣸⡇⡅⠍⢺⣽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⢟⣵⣿⡟⢕⢕⢕⠑⠀⠀⠀⠀⠀⢸⣿⣿⣿⣿⡇⢕⢕⢸⣿⣿⣿⣿⢕⢕⡇⣾⢕⢕⢕⢕⢕⢕⢕⢕⢕⢕⢿⢇⢜⢿⢕⢕⢕⢕⣿⣿⣿⡿⠋⠁⠀⠀⠀⠀⠀⠀⠀⠁⠐⢄⢀⠀⠘⠳⣇⢧⡕⣿⣿⣿⣿⣿⣿⣿⣿⣿⣿⣾⣷⣿⣿⣿⣾⣷⢸⣷⣕⢜⡿⠿⢧⢑⠀⠀⠀⠀⠀⠀⠄⣕⣕⢕⢔⢔⢀⠀⠀⠁⢕⢕⢕⢕⢕⢕⢱⣿⡇⢝⢕⢕⢝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⢟⣱⣿⡿⢏⢕⢕⢕⠕⠀⠀⠀⠀⠀⠀⢸⣿⣿⣿⣿⢕⢕⢕⢸⣿⣿⣿⡇⢕⢕⡇⢟⢕⢕⢕⢕⢕⢕⢕⢁⢕⢕⢜⢕⢕⢜⢕⢕⢕⢕⣿⣿⡟⣡⣴⣄⡀⠀⠀⠀⠀⠀⠀⠀⠀⠀⢕⣕⣄⢕⣴⣻⣿⣿⣿⣿⣿⣿⣿⣿⣿⣿⣿⣿⣿⣿⣿⣿⣿⣿⣿⣿⣏⢝⢁⠀⠀⠀⠀⠀⠀⠀⠀⠀⠀⠜⣿⣿⣷⣧⡕⠀⠀⢔⢕⢕⢕⢕⡵⢕⣾⣿⢇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⡿⣱⣾⣿⢏⢕⢕⡕⢕⢕⠀⠀⠀⠀⠀⠀⠀⠑⣿⣿⣿⡟⢕⢕⢕⣼⣿⣿⣿⢇⢕⢐⣧⢕⢕⢕⢕⢕⢕⢕⢕⢕⢕⢕⢕⢕⢕⢕⢕⢕⢕⡕⣿⣿⢇⠙⠙⠉⢀⠀⠀⠀⠀⠀⠀⠀⠀⠀⠀⣿⣿⣷⣜⣿⣿⣿⣿⣿⣿⣿⣿⣿⣿⣿⣿⣿⣿⣿⣿⣿⣿⣿⣿⣿⡟⣱⣧⣶⣦⠄⠀⠀⠀⠀⠀⠀⠀⠀⣿⣿⣿⣿⢇⣱⣾⢇⢕⢕⢕⣱⢇⢘⣿⣿⠁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⢏⣵⣿⡿⢕⢕⢱⡎⢕⢕⠁⠀⠀⠀⠀⠀⠀⠀⠀⢿⣿⣿⢇⢕⢕⢕⣿⣿⣿⣿⢕⢕⢕⡕⢕⢕⢕⢕⢕⢕⢕⢕⢕⢕⢕⢕⢕⢕⣕⣕⢕⢕⢕⣿⣿⢀⠀⢕⠀⠕⠀⢀⢄⠀⠐⠑⠀⢔⠀⢀⣿⣿⣿⣿⣿⣿⣿⣿⣿⣿⣿⣿⣿⣿⣿⣿⣿⣿⣿⣿⣿⣿⣿⣿⣿⣿⣿⠐⠉⠁⠀⠀⠀⠄⠑⠀⢄⠀⢔⣿⣿⣿⣯⣾⣿⡿⢕⢕⢕⣱⢏⢕⢕⣿⣿⠀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⡿⣱⣾⣿⢟⢕⢕⢕⡞⢕⢕⠕⠀⠀⠀⠀⠀⠀⠀⠀⠀⢸⣿⡟⢕⢕⢕⢕⣿⣿⣿⡿⢕⢕⢸⢇⢕⢕⢕⢕⢕⢕⢕⢕⢕⢕⢕⢕⢕⢕⢹⣿⣷⣕⡕⢿⣿⡇⠀⢕⢔⠀⠀⠁⠑⠀⠀⢀⢔⢕⢀⣸⣿⣿⣿⣿⣿⣿⣿⣿⣿⣿⣿⣿⣿⣿⣿⣿⣿⣿⣿⣿⣿⣿⣿⣿⣿⣿⣿⡕⢄⠀⠀⠕⠀⠀⠀⢔⢕⢀⣼⣿⣿⣿⣿⣿⡿⢕⢕⢕⣱⢏⢕⢕⢕⣽⣿⠀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⢟⣵⣿⢟⢕⢕⢕⣱⢎⢕⢕⢕⠀⠀⠀⠀⠀⠀⠀⠀⠀⠀⠁⣿⢇⢕⢕⢕⢕⣿⣿⣿⡇⢕⢕⣝⡇⢕⢕⢕⣇⢕⢕⢕⢕⢕⢕⢕⢕⢕⢕⢕⡹⣿⣿⡯⡜⣿⡟⢢⠴⠕⢔⢕⢕⢔⢔⢔⠄⠑⢈⣹⣿⣿⣿⣿⣿⣿⣿⣿⣿⣿⣿⣿⣿⣿⣿⣿⣿⣿⣿⣿⣿⣿⣿⣿⣿⣿⣿⣿⣧⣕⢔⢄⢄⢄⢄⠑⠑⢣⣼⡿⣿⣿⣿⣿⣿⢕⢕⢕⣱⢏⢕⢕⢕⢕⢺⣿⠀⠑⣷⣧⣵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⢏⣾⢟⢕⢕⢕⢕⡱⡇⢕⢕⢕⢕⡔⠀⠀⠀⠀⠀⠀⠀⠀⠀⠀⠟⢕⢕⢕⡴⢸⣿⣿⣿⢕⢕⠔⣽⢇⢕⢕⠰⢻⢕⢕⢕⢕⢕⢕⢕⢕⢕⢕⢨⣿⣞⢿⣿⣾⡜⣿⣵⣴⡄⢀⣄⣁⣁⣅⣥⣴⣶⣾⣿⣿⣿⣿⣿⣿⣿⣿⣿⣿⣿⣿⣿⣿⣿⣿⣿⣿⣿⣿⣿⣿⣿⣿⣿⣿⣿⣿⣿⣿⣧⣵⣕⢑⠑⠁⠀⠀⢉⣑⣳⣿⣿⣿⣿⢇⢕⢕⣱⢏⢕⢕⢕⢕⢕⢸⣿⠀⠀⢹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⢱⣿⢏⢕⢕⢆⢕⡵⢕⢕⢕⢕⢕⣾⣇⢕⠀⠀⠀⠀⠀⠀⠀⠀⠀⠀⢕⢕⣾⡇⡘⣷⢿⡟⢕⢕⢜⣏⣧⢕⢕⠅⣹⡇⢕⢕⢕⢕⢕⢕⢕⢕⢕⢕⣿⣿⣿⡟⢿⣧⢸⣞⢫⠿⢿⣿⣿⣿⣿⣿⣿⣿⣿⣿⣿⣿⣿⣿⣿⣿⣿⣿⣿⣿⣿⣿⣿⣿⣿⣿⣿⣿⣿⣿⣿⣿⣿⣿⣿⣿⣿⣿⣿⣿⣿⣿⣿⣿⣷⣿⣷⣞⢮⢯⣿⣿⣿⢇⢕⢕⡵⢕⢕⢕⢕⢕⢕⢕⢸⣿⢕⠀⠁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⣱⡿⢕⢕⣱⢇⢕⣾⢇⢕⢕⢕⢕⣼⣷⣮⣝⡳⢴⣤⣤⣄⣤⣴⣷⡔⢕⠕⣾⣿⢕⢽⢿⣴⢇⢕⢕⢑⣸⢞⡕⢕⢕⠔⡇⢕⢕⢕⢕⢕⢀⢕⢕⢕⢜⣿⣿⣿⣿⢕⢎⢇⢕⢍⢕⢕⢔⢔⠐⢌⢝⢛⠿⢿⣿⣿⣿⣿⣿⣿⣿⣿⣿⣿⣿⣿⣿⣿⣿⣿⣿⣿⣿⣿⣿⣿⣿⣿⣿⣿⣿⣿⣿⣿⣿⣿⣿⡟⠝⢋⠍⡔⠑⢸⢟⢿⡻⢇⢕⢕⢜⢕⢕⢕⢱⢕⢕⢕⢕⢘⣿⡕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⣱⡟⢕⢕⣵⡟⢕⣾⡧⢕⢕⢕⢕⣼⣿⣿⣿⣿⣿⣷⣮⣝⡻⢿⣿⣿⢕⢕⣵⣿⣿⢕⢕⢜⢏⢕⢕⢕⢕⣿⣿⡇⢕⢕⢣⣿⢕⢕⢕⢕⢕⢕⢕⢕⢕⢕⣿⣿⣿⣤⢕⢇⢕⢑⢆⢕⢕⢕⢕⢕⢕⢕⢕⠄⣻⣿⣿⣿⣿⣿⣿⣿⣿⣿⣿⣿⣿⣿⣿⣿⣿⣿⣿⣿⣿⣿⣿⣿⣿⣿⣿⣿⣿⣿⣿⣿⣿⣿⠃⢕⢕⢕⢕⢕⣌⢕⢹⢕⢕⢕⢕⢕⢕⢕⢕⡞⢕⢕⢕⢕⢕⣿⡇⢄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⡿⢱⢏⢕⢕⣼⣿⢕⣾⡟⢕⢕⢕⢕⢱⣿⣿⣿⣿⣿⣿⣿⣿⣿⣿⣧⡻⡇⢇⢱⣿⣿⡏⢡⠕⢅⢕⢕⢕⢕⢕⢸⣿⣧⢕⢕⢜⢹⡇⢕⢕⢕⢕⢕⢕⢕⢕⢕⢹⣿⣿⣷⠅⢕⢕⢱⢅⢕⢕⢕⢕⢕⢕⢕⢕⣐⣼⣿⣿⣿⣿⣿⣿⣿⣿⣿⣿⣿⣿⣿⣿⣿⣿⣿⣿⣏⢷⣿⣿⣿⣿⣿⣿⣿⣿⣿⣿⣿⣿⣿⣷⢕⢕⢕⢕⢔⢗⡜⢕⢕⡕⢕⢕⢕⢕⢕⢕⣇⢕⢕⢔⢕⢕⢻⡇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⢍⢝⢍⢝⢍⢍⢌⢝⢝⢝⢕⢏⢝⠕⠘⢅⡟⢕⠕⠘⠕⢕⣾⣿⢕⢕⢕⢕⢕⢕⢕⢝⢝⢻⢿⣿⣿⣿⣿⣿⣿⡿⢕⢱⣿⣿⣿⢇⢕⢕⢕⢕⢕⠕⢕⢕⣿⣿⣿⢕⢕⢕⢱⢿⡕⢕⢕⢕⢕⢕⢁⢕⢕⢔⢿⣿⣿⣿⣧⣵⣴⣴⣥⣥⣥⣥⣶⣶⣶⣿⣿⣿⣿⣿⣿⣿⣿⣿⣿⣿⣿⣿⣿⣿⣿⣿⣿⣿⣿⣿⣿⣧⣿⣿⣿⣿⣿⣿⣿⣿⣿⣿⣿⣿⣿⣿⢷⡕⣎⠕⢕⢔⣱⣵⡟⢕⢕⢕⢕⢕⢕⢸⡇⢕⢕⢱⢕⢕⢸⣇⢱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⠁⠀⢀⡼⢕⠕⠀⠀⠀⢸⣿⡿⢕⢕⢕⢕⢕⢕⢕⢕⢕⢕⢕⢕⢝⢟⠿⣿⣿⢕⢱⣿⣿⣿⣿⠕⢕⢕⢕⢕⢕⢄⢕⢕⣼⣿⣿⡕⢕⢕⢕⢙⣧⢕⢕⢕⢕⢄⢕⢕⢕⢕⢌⣿⣿⣿⣿⣿⣿⣿⣿⣿⣿⣿⣿⣿⣿⣿⣿⣿⣿⣿⣿⣿⣿⣿⣿⣿⣿⣿⣿⣿⣿⣿⣿⣿⣿⣿⣿⣿⣿⣿⣿⣿⣿⣿⣿⣿⣿⣿⣿⣿⣿⣿⣿⣿⣮⣵⣵⣾⣿⡿⢕⢕⢕⢕⢕⢕⢕⣼⢕⢕⢕⢕⡕⢕⢜⡇⢜⡕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⠁⢀⢄⢄⢸⢇⢕⠀⠀⠀⠀⣿⣿⡇⢕⢕⢕⢕⢕⢕⢕⢕⢕⢕⢕⢕⢕⢕⢕⢜⢕⢕⣿⣿⣿⣿⣿⢄⢕⢕⢕⢕⢕⢕⢕⢌⢸⣿⣿⡇⢕⢕⢕⢕⢝⡇⢕⢕⢕⠕⢕⢀⢕⢕⢕⢜⣿⣿⣿⣿⣿⣿⣿⣿⣿⣿⣿⣿⣿⣿⣿⣿⣿⣿⣿⣿⣿⣿⣿⣿⣿⣿⣿⣿⣿⣿⣿⣿⣿⣿⣿⣿⣿⣿⣿⣿⣿⣿⣿⣿⣿⣿⣿⣿⣿⣿⣿⣿⣿⣿⣿⣿⢟⢕⢕⢕⢕⢕⢕⢕⢕⣿⡏⢕⢕⢕⢇⢕⢕⡇⢕⢇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⠁⢀⢔⢕⢕⢄⡏⢕⠀⠀⠀⠀⢱⣿⡿⢕⢕⢕⢕⢕⢕⢕⢕⢕⢕⢕⢕⢕⢕⢕⢕⢕⣱⣿⣿⣿⣿⣿⢏⢕⢕⢕⢕⢕⠕⢕⢕⢕⠘⣿⣿⡇⢕⢕⢕⢕⢕⣻⡕⢕⢕⢕⢕⢕⢕⢕⢕⢕⢜⢿⣿⣿⣿⣿⣿⣿⣿⣿⣿⣿⣿⣿⣿⣿⣿⣿⣿⣿⣿⣿⣿⣿⣿⣿⣿⣿⣿⣿⣿⣿⣿⣿⣿⣿⣿⣿⣿⣿⣿⣿⣿⣿⣿⣿⣿⣿⣿⣿⣿⣿⣿⣿⣟⢕⢕⢕⢕⢕⢕⢕⢕⢕⢱⣿⡕⢕⢕⢕⢜⢕⢕⢱⢕⢸⢀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⢔⢕⢕⢕⢕⢸⢕⠁⠀⠀⠀⠀⢸⣿⡇⢕⢕⢕⢕⢕⢕⢕⢕⢕⢕⢕⢕⢕⢕⢕⠕⣵⣿⣿⣿⣿⣿⢏⢕⢕⢕⢕⢕⢕⢄⢕⢕⢕⠕⢽⣿⡇⢕⢕⢕⢕⢕⢹⣷⡕⢕⢕⢔⢅⢕⢕⠕⢁⢕⢕⢹⣿⣿⣿⣿⣿⣿⣿⣿⣿⣿⣿⣿⣿⣿⣿⣿⣿⣿⣿⣿⣿⣿⣿⣿⣿⣿⣿⣿⣿⣿⣿⣿⣿⣿⣿⣿⣿⣿⣿⣿⣿⣿⣿⣿⣿⣿⣿⣿⣿⣿⡿⢏⢕⢕⢕⢕⢕⢕⢕⢕⢕⢸⢻⢇⢕⢕⢕⢕⢕⢕⢸⢕⢕⡕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⢀⢕⢕⢕⢕⢕⠀⡇⠕⠀⠀⠀⠀⠀⢸⣿⡇⢕⢕⢕⣕⡕⢕⢕⢕⢕⢕⢕⢕⢕⢕⣱⣾⣿⣿⣿⣿⡿⢕⢕⢕⢕⢕⢕⢕⢕⢕⢕⢕⢕⢕⢹⣿⣿⠕⢕⢕⢕⢕⢑⢞⣷⡕⢕⢕⢁⢕⢑⢕⢕⢕⢕⢕⢜⢻⣿⣿⣿⣿⣿⣿⣿⣿⣿⣿⣿⣿⣿⣿⣿⣿⡿⢿⢛⢿⢿⢿⣿⣿⣿⣿⣿⣿⣿⣿⢟⠿⠟⢻⣿⣿⣿⣿⣿⣿⣿⣿⣿⣿⣿⣿⡿⢏⢕⢕⢕⢕⢕⢕⢕⢕⢕⢕⢕⡾⣾⢕⢕⢕⠑⢕⢕⢕⢕⢕⢕⢕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⣽⣷⢏⠁⢕⢕⢕⢕⢕⢕⢱⢕⠀⠀⠀⠀⠀⢄⣼⣿⡕⢕⢕⢸⣿⣿⣿⣷⣧⣵⣕⡕⠕⢕⣵⣿⣿⣿⣿⡿⢏⢕⢕⢕⢔⢕⢕⢕⢕⢕⢕⢕⢕⢕⢕⢕⢝⣫⡷⢕⢕⢕⢕⢕⢕⢩⣷⡕⢕⢕⢀⢕⢕⢕⢕⢕⢕⢕⢕⢜⢟⢿⣿⣿⣿⣿⣿⣿⣿⣿⣿⣿⣿⣿⣿⣿⣷⣷⣷⣵⣵⣕⣔⣰⣵⣕⣱⣴⣵⣵⣵⣷⣿⣿⣿⣿⣿⣿⣿⣿⣿⣿⡿⢟⢝⢕⠕⢕⢀⢕⢕⢕⢕⢕⢕⢕⢕⢕⡇⡟⢕⢕⢕⢔⠕⢕⢕⢕⢕⠑⢕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⢄⢕⢕⢕⢕⢕⢕⠑⢸⢕⠀⠀⠀⠀⠀⣼⣾⣿⢕⢕⢕⣼⣿⣿⣿⣿⣿⣿⣿⢟⣱⣿⣿⣿⣿⡿⢏⢕⢕⢕⢕⢕⢅⢕⢕⢕⢕⠁⢕⢅⢕⢕⢕⢕⢕⢹⣿⣧⢕⢕⢕⢕⢕⢕⢝⠿⣇⢕⢕⠕⢕⢕⢕⢕⢕⢕⢕⢕⢕⢕⢜⢟⠿⣿⣿⣿⣿⣿⣿⣿⣿⣿⣿⣿⣿⣿⣿⣿⣿⣿⣿⣿⣿⣿⣿⣿⣿⣿⣿⣿⣿⣿⣿⣿⣿⣿⣿⢿⢟⢕⢕⢕⢕⢕⢕⢕⢕⢕⢕⢕⢕⢕⢕⢕⢕⢸⢇⣷⢕⢕⢕⢕⢔⢕⢕⢕⢕⢱⢘⢸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⢕⠀⠀⠀⠀⠀⢱⣿⡟⣿⢕⢕⢕⣿⣿⣿⣿⣿⣿⡿⢣⣾⣿⣿⣿⡿⢝⢕⢕⢕⢕⢕⢕⢕⠀⢕⢕⢕⢕⢄⢕⢕⢕⢕⠕⢑⢕⢕⢹⣿⣇⢕⢕⢕⢕⢕⢕⢕⢜⢧⡕⢕⠕⢕⢕⢕⢕⢕⢕⢕⢕⢕⢕⢕⢕⢜⢝⢻⢿⣿⣿⣿⣿⣿⣿⣿⣿⣿⣿⣿⣿⣿⣿⣿⣿⣿⣿⣿⣿⣿⣿⣿⣿⣿⣿⢿⢟⢏⢕⢕⢕⢕⢕⢕⢕⢕⢕⠀⢕⢕⢕⢕⢕⢕⢕⢕⢕⣸⢡⣿⡇⢕⢕⢕⢕⢕⢕⢕⢕⢸⡕⢸⡇⢕⢕⢸⣿⣿⣿⢕⢕⢕⢕⢕⢕⢿⢿⢿⢿⢿⢿⢿⢿⣿⣿⢕⢕⢕⢕⢕⢕⢕⢕⢕⢕⢕⢕⢕⢕⢕⢕⢕⢕⢕⢕⢕⢔⢅⢑⠕⢕⢕⢕⢕⢕⢕⢕⢕⢕⢕⢕⢕⢕⢕⢕⢕⢕⢕⢕⢕⢕⢕⢕⢕⢕⢕⢕⢕⠀</a:t>
            </a:r>
            <a:br/>
            <a:r>
              <a:t>⣿⣿⣿⣿⣿⣿⣿⣿⣿⣿⣿⣿⣿⢕⢕⢔⠑⢕⢕⢕⢕⠀⢕⠀⠀⠀⠀⠀⣾⣿⣧⣿⡇⢕⢕⣿⣿⣿⣿⣿⢏⣵⣿⣿⣿⡿⢏⢕⢕⢕⢕⢕⢕⢕⢕⢕⢄⢕⢕⢕⢕⢕⢕⢕⢕⢅⢕⢕⢕⢕⢕⢐⣿⣇⢕⢕⢕⢕⢕⢕⢕⢕⢝⢧⢕⢑⢕⢕⠑⠁⢕⢕⢕⢕⢕⢕⢕⢕⢕⢕⢕⢜⢝⢿⢿⣿⣿⣿⣿⣿⣿⣿⣿⣿⣿⣿⣿⣿⣿⣿⣿⣿⣿⢿⢟⢝⢕⢕⢕⢕⢕⢕⢕⢕⢕⢕⢕⢕⢕⢕⢕⢕⢕⢕⢕⢕⢕⢕⢕⡏⠸⣿⡇⢕⢕⢕⢕⢕⢁⢕⢕⢸⡇⢸⡇⢕⢕⢸⣿⣿⣿⢕⢕⢕⢕⢕⢕⢕⢕⢕⢕⢕⢕⢕⢸⣿⣿⢕⢕⢕⢕⢕⢕⢕⢕⢕⢕⢕⢕⢕⢕⢕⢕⢕⢕⢕⢕⢕⢕⢕⢕⢕⢔⢅⢑⢕⢕⢕⢕⢕⢕⢕⢕⢕⢕⢕⢕⢕⢕⢕⢕⢕⢕⢕⢕⢕⢕⢕⢕⢕⠀</a:t>
            </a:r>
            <a:br/>
            <a:r>
              <a:t>⣿⣿⣿⣿⣿⣿⣿⣿⣿⣿⣿⣿⣿⠀⢑⠁⠀⠀⠀⠑⠁⠀⠑⠀⠀⠀⠀⢱⣿⣿⣿⡞⡇⢕⢕⣿⣿⣿⡿⢇⣾⣿⣿⡿⢏⢕⢕⢕⢕⢕⢕⢕⢕⢕⢕⢕⢕⢕⢕⢕⠀⢕⢕⢔⢕⢕⢕⢕⢕⢕⢕⢕⢜⢿⣇⢕⢕⢕⢕⢕⢕⢕⢕⢕⠝⢕⢅⠀⠀⢕⢕⢕⢕⢕⢕⢕⢕⢕⢕⢕⢕⢕⢕⢕⢕⢜⢝⢛⢿⣿⣿⣿⣿⣿⣿⣿⣿⣿⡿⢟⢏⢝⢕⢕⢕⢕⢕⢕⢕⢕⢕⢕⢕⢕⢕⢕⢕⢕⢑⢕⢕⢕⢕⢕⢕⢕⢕⢕⠑⡇⢸⣿⣟⢕⢕⢕⢕⢕⢕⠑⢕⢕⣧⢸⡇⢕⢕⢸⣿⣿⣿⢕⢕⢕⢕⢕⢕⢕⢕⢕⢕⢕⢕⢕⢸⣿⣿⢕⢕⢕⢕⢕⢕⢕⢕⢕⢕⢕⢕⢕⢕⢕⢕⢕⢕⢕⢕⢕⢕⢕⢕⢕⢕⢕⢕⢕⢅⠕⢕⢕⢕⢕⢕⢕⢕⢕⢕⢕⢕⢕⢕⢕⢕⢕⢕⢕⢕⢕⢕⢕⠀</a:t>
            </a:r>
            <a:br/>
            <a:r>
              <a:t>⣿⣿⣿⣿⣿⣿⣿⣿⣿⣿⡿⢏⢕⢔⠀⠀⠀⠀⠀⠀⠀⠀⠀⠀⠀⠀⢄⣿⣿⣿⣿⣿⡽⠦⢕⢿⣿⢟⣵⣿⣿⣿⢏⢕⢕⢕⢕⢕⢕⢕⢕⢕⢕⢕⢕⢕⢕⢀⢕⢕⠀⢔⢕⢕⢕⢕⢕⢕⢕⢕⢕⢕⢕⢕⢻⣇⢕⢕⢕⢕⢕⢕⢕⠀⠀⠀⠁⠢⢕⢕⢕⢕⢕⢕⢕⢕⢕⢕⢕⢕⢕⢕⢕⢕⢕⢕⢕⢕⢕⢜⢝⢟⢿⠿⢿⠟⠋⠁⠑⠕⢕⢕⢕⢕⢕⢕⢕⢕⢕⢕⢕⢕⢕⢕⢕⢕⢕⢕⢕⢕⢕⢕⢕⢕⢕⢕⢕⢕⢸⢕⣿⣿⣿⢕⢕⡕⢕⢕⢄⢔⢕⢕⣿⣿⡇⢕⢕⢸⣿⣿⣿⢕⢕⢕⢕⢕⢕⢕⣾⣿⢕⢕⢕⢕⢸⣿⣿⢕⢕⢕⢕⢕⢕⢕⢕⢕⢕⢕⢕⢕⢕⢕⢕⠁⠀⠁⠑⠕⢕⢕⢕⢕⢕⢕⢕⢕⢕⢕⢁⢕⢕⢕⢕⢕⢕⢕⢕⢕⢕⢕⢕⢕⢕⢕⢕⢕⢕⢕⢕⢕⠀</a:t>
            </a:r>
            <a:br/>
            <a:r>
              <a:t>⣿⣿⣿⣿⣿⣿⣿⣿⣿⢏⢕⢕⢕⢕⠀⠀⠀⠀⠀⠀⠀⠀⠀⠀⠀⠀⣼⣿⣿⣿⣿⣿⣿⡙⡇⢸⢇⣾⣿⣿⡟⢕⢕⢕⢕⢕⢕⢕⢕⢕⢕⢕⢕⢕⢕⢕⢕⠑⢕⢕⠀⢕⢕⢕⢕⢕⢕⢕⢕⢕⢕⢕⢕⢕⢕⢜⢧⡕⢕⢕⢕⢕⢕⠀⠀⠀⠀⢕⢕⢕⢕⢕⢕⢕⢕⢕⢕⢕⢕⢕⢕⢕⢕⢕⢕⢕⢕⢕⢕⢕⢕⢱⡗⠀⠀⠀⠀⠀⠀⠀⠁⠑⢕⢕⢕⢕⢕⢕⢕⢕⢕⢕⢕⢕⢕⢕⢕⢕⢕⢕⢕⢕⢕⢕⢕⢕⢕⢕⢎⢱⣿⣿⡟⢕⢕⡇⢕⢕⢕⢁⢁⢱⣿⣿⡇⢕⢕⢸⣿⣿⣿⢕⢕⢕⢕⢕⢕⢕⢹⣿⡕⢕⢕⢕⢸⣿⣿⢕⢕⢕⢕⢕⢕⢕⢕⢕⢕⢕⢕⢕⢕⢕⠀⠀⠀⠀⠀⢔⢕⢕⢕⢕⢔⢕⢕⢕⠕⢅⢕⢕⢕⢕⢕⢕⢕⢕⢕⢕⢕⢕⢕⢕⢕⢕⢕⢕⢕⢕⢕⢕⠀</a:t>
            </a:r>
            <a:br/>
            <a:r>
              <a:t>⣿⣿⣿⣿⣿⣿⣿⢟⣵⣿⡇⢕⢕⢕⢄⠀⠀⠀⠀⠀⠀⠀⠀⠀⠀⢱⣿⣿⣿⣿⣿⣿⣿⣷⢜⣱⣿⣿⣿⢏⢕⢕⢕⢕⢕⢕⢕⢕⢕⢕⢕⢕⢕⢕⢕⢕⢅⢔⠑⢕⢄⢕⢕⢕⢕⢕⢕⢕⢕⢕⢕⢕⢕⢕⢕⢕⢕⢵⡕⢕⢕⢕⢕⠀⠀⠀⠀⢕⢕⢕⢕⢕⢕⢕⢕⢕⢕⢕⢕⢕⢕⢕⢕⢕⢕⢕⢕⢕⢕⣱⣼⣿⢇⢔⠀⠀⠀⠀⠀⠀⠀⠀⠀⠁⠕⢕⢕⢕⢕⢕⢕⢕⢕⢕⢕⢕⢕⢀⢕⢕⢕⢕⢕⢕⢕⢕⢕⢕⢇⣾⣿⣿⡏⢕⢕⢕⢕⢕⢕⢕⢕⢕⢻⣿⡇⢕⢕⢸⣿⣿⣿⢕⢕⢕⢕⢕⢕⢕⢸⣿⡇⢕⢕⢕⢸⣿⣿⢕⢕⢕⢕⢕⢕⢕⢕⢕⢕⢕⢕⢕⠕⠀⠀⠀⠀⠀⢄⢕⢕⢕⢕⢕⠑⠁⠑⢁⢕⢕⢕⢕⢕⢕⢕⢕⢕⢕⢕⢕⢕⢕⢕⢕⢕⢕⢕⢕⢕⢕⢕⢕⠀</a:t>
            </a:r>
            <a:br/>
            <a:r>
              <a:t>⣿⣿⣿⣿⣿⣿⢣⣾⣿⣿⡇⢕⢕⢕⢕⠀⠀⠀⠀⠀⠀⠀⠀⠀⢀⣾⣿⣿⣿⣿⣿⣿⣿⢏⣼⣿⣿⡟⢕⢕⢕⢕⢕⢕⢕⢕⢕⢕⢕⢕⢕⢕⢕⢕⠁⢕⢕⢕⢕⠕⢕⠕⢕⢕⢕⢕⢕⢕⢕⢕⢕⢕⢕⢕⢕⢕⣧⡕⢌⢇⢕⢕⠕⠀⠀⠀⠀⢕⢕⢕⢕⢕⢕⢕⢕⢕⢕⢕⢕⢕⣱⣥⣷⣶⣾⣿⣿⣿⣿⣿⣿⣿⢕⢕⠀⠀⠀⠀⠀⠀⠀⠀⠀⠀⠀⢕⢕⢕⢕⢕⢕⢕⢕⢕⢕⢕⢕⢕⠕⢕⢕⢕⢕⢕⢕⢕⢕⢁⢸⣿⣿⣿⡇⢕⢕⢱⢕⢕⢕⢀⢕⠑⢸⣿⡇⢕⢕⢸⣿⣿⣿⢕⢕⢕⢕⢕⢕⢕⢕⣿⣷⢕⢕⢕⢸⣿⣿⢕⢕⢕⢕⢕⢕⢕⢕⢕⢕⢕⢕⠑⠀⠀⠀⠀⠀⠀⠀⠕⢕⢅⠕⠁⠀⠀⢄⢕⢕⢕⢕⢕⢕⢕⢕⢕⢕⢕⢕⢕⢕⢕⢕⢕⢕⢕⢕⢕⢕⢕⢕⢕⠀</a:t>
            </a:r>
            <a:br/>
            <a:r>
              <a:t>⣿⣿⣿⣿⣿⢣⣿⣿⣿⣿⣧⢕⢕⢕⢕⢔⠀⠀⠀⠀⠀⠀⠀⠀⢱⣿⣿⣿⣿⣿⣿⣿⢇⣾⣿⣿⢏⢕⢕⢕⢕⢕⢕⢕⢕⢕⢕⢕⢕⢕⢕⢕⠑⠀⢕⢕⢕⢕⢕⢔⢕⢄⢕⢕⢕⢕⢕⢕⢕⢕⢕⢕⢅⠑⣧⡕⢻⣿⣧⡜⢕⢕⢕⠀⠀⠀⠀⢕⢕⢕⢕⢕⢕⢕⢕⢕⢕⢕⣱⣿⣿⣿⣿⣿⣿⣿⣿⣿⣿⣿⣿⡇⢕⢕⠀⠀⠀⠀⠀⠀⠀⠀⠀⠀⠀⠁⢕⢕⢕⢕⢕⢕⢕⢕⢕⢕⢕⢅⢕⢕⢕⢕⢕⢕⢕⢕⢕⢕⡈⣿⣿⡟⢕⢕⢕⢕⢕⢕⢕⢕⠑⢕⢱⣿⡇⢕⢕⢸⣿⣿⣿⢕⢕⢕⢕⢕⢕⢕⢕⢿⢿⢕⢕⢕⢸⣿⣿⢕⢕⢕⢕⢕⢕⢕⢕⢕⢕⢕⠑⠀⠀⠀⠀⠀⠀⠀⠀⠀⠀⠀⠀⠀⠀⢔⢕⢕⢕⢕⢕⢕⢕⢕⢕⢕⢕⢕⢕⢕⢕⢕⢕⢕⢕⢕⢕⢕⢕⢕⢕⢕⠀</a:t>
            </a:r>
            <a:br/>
            <a:r>
              <a:t>⣿⣿⣿⣿⢣⣿⣿⣿⣿⣿⣿⡕⢕⢕⢕⢕⠀⠀⠀⠀⠀⠀⠀⢄⣿⣿⣿⣿⣿⣿⡿⢱⣾⣿⡿⢕⢕⢕⢕⢕⢕⢕⢕⢕⢕⢕⢕⢕⢕⢕⣕⣵⣴⣷⣿⣿⣿⣿⣿⣕⣔⠕⢑⢕⢕⢕⢕⢕⢕⢕⢕⢕⢌⠡⣹⡇⢸⣿⣿⣿⣧⡕⢕⢕⢀⠀⠀⢕⢕⢕⢕⢕⢕⢕⢕⢕⢑⣾⣿⣿⣿⣿⣿⣿⣿⣿⣿⣿⣿⣿⣿⢇⢕⢕⠀⠀⠀⠀⠀⠀⠀⠀⠀⠀⠀⠀⠁⢕⢕⢕⢕⢕⢕⢕⢕⢕⢕⢕⢕⡕⢕⢕⢕⢕⢕⢕⢕⢁⢕⣿⣿⢕⢕⢕⢕⢕⢕⢕⢕⢕⢀⢕⣼⣿⡇⢕⢕⢸⣿⣿⣿⢕⢕⢕⢕⢡⢵⣷⣷⣿⣿⣿⣷⣷⣼⣽⣝⡕⢕⢕⢕⢕⢕⢕⢕⢕⢕⠁⠀⠀⠀⠀⢀⢀⢄⢄⠀⠀⠀⠀⠀⠀⢕⢕⢕⢕⢕⢕⢕⢕⢕⢕⢕⢕⢕⢕⢕⢕⢕⢕⢕⢕⢕⢕⢕⢕⢕⢕⢕⢕⠀</a:t>
            </a:r>
            <a:br/>
            <a:r>
              <a:t>⣿⣿⣿⢏⣿⣿⣿⣿⣿⣿⣿⡇⢕⢕⢕⢕⢅⠀⠀⠀⠀⠀⢄⣾⣿⣿⣿⣿⣿⡿⣱⣿⣿⢏⢕⢕⢕⢕⢕⢕⢕⢕⢕⢕⢕⢕⢕⣵⣾⣿⣿⣿⣿⣿⣿⣿⣿⣿⣿⣿⡇⢕⢅⠑⢕⢕⢕⢕⢕⢕⢕⢕⢕⢰⣿⡇⢕⣿⣿⣿⣿⢇⢕⢕⠕⢔⢀⢕⢕⢕⢕⢕⢕⢕⢕⣱⣿⣿⣿⣿⣿⣿⣿⣿⣿⣿⣿⣿⣿⣿⣿⢕⢕⢕⠀⠀⠀⠀⠀⠀⠀⠀⠀⠀⠀⠀⠀⢕⢕⢕⢕⢕⢕⢕⢕⢕⢕⢕⢕⢕⢕⢕⢕⢕⢕⢕⠅⢔⢄⣿⢇⢕⢕⢕⢕⢕⢕⢕⢕⢕⢕⢸⣿⣿⡇⠕⠕⠸⠿⠿⠟⠕⠕⢕⢕⢕⢕⢜⢝⢝⢻⢿⣿⣿⣿⣿⣿⣿⣷⣵⡕⢕⢕⢕⢕⠕⠀⠀⠀⠀⠀⠀⠁⢕⢕⢕⠀⠀⠀⠀⢀⢕⢕⢕⢕⢕⢕⢕⢕⢕⢕⢕⢕⢕⢕⢕⢕⢕⢕⢕⢕⢕⢕⢕⢕⢕⢕⢕⢕⢕⠀</a:t>
            </a:r>
            <a:br/>
            <a:r>
              <a:t>⣿⣿⣿⡏⣿⣿⣿⣿⣿⣿⣿⡇⢕⢕⢕⢕⢕⢄⠀⠀⠀⢠⣾⣿⣿⣿⣿⣿⡿⣱⣿⡿⢇⢕⢕⢕⢕⢕⢕⢕⢕⢕⢕⢕⣱⣷⣿⣿⣿⣿⣿⣿⣿⣿⣿⣿⣿⣿⣿⣿⡇⢕⢕⢕⢁⢕⢕⢕⢕⢕⢕⢕⢕⣾⣻⡧⢕⢹⣿⣿⣿⣿⡕⢕⠀⠀⠑⢕⢕⢕⢕⢕⢕⠕⣱⣿⣿⣿⣿⣿⣿⣿⣿⣿⣿⣿⣿⣿⣿⣿⡏⢕⢕⢕⢕⠀⠀⠀⠀⠀⠀⠀⠀⠀⠀⠀⠀⠑⢕⢕⢕⢕⢕⢕⢕⢕⢕⢕⢕⢕⢕⢕⢕⢕⢕⢕⢔⢕⢕⢜⢕⢕⢕⢕⢕⢕⢕⢕⢕⢑⢑⢌⢝⢔⢕⢕⢕⢕⢕⢕⢕⢅⢕⢕⢕⢕⢕⢕⢕⢕⢕⢕⢔⢝⢻⢿⣿⣿⣿⣿⣿⣷⣵⡕⠕⢀⠀⠀⠀⠀⠀⠀⠀⠁⠁⠁⠀⠀⠀⢄⢕⢕⢕⢕⢕⢕⢕⢕⢕⢕⢕⢕⢕⢕⢕⢕⢕⢕⢕⢕⢕⢕⢕⢕⢕⢕⢕⢕⢕⢕⠀</a:t>
            </a:r>
            <a:br/>
            <a:r>
              <a:t>⣿⣿⣿⡇⣿⣿⣿⣿⣿⣿⣿⣿⢕⢕⢕⢕⢕⢕⢔⠄⢰⣿⣿⣿⣿⣿⣿⡿⣱⣿⡿⢕⢕⢕⢕⢕⢕⢕⢕⢕⢕⢕⢕⣼⣿⣿⣿⣿⣿⣿⣿⣿⣿⣿⣿⣿⣿⣿⣿⣿⣟⢕⢕⢕⢕⢕⢕⢕⢕⢕⢕⢕⢕⣽⣿⣿⢕⢜⣿⣿⣿⣿⣷⢕⢄⠀⠀⢕⢕⢕⢕⢕⢕⣴⣿⣿⣿⣿⣿⣿⣿⣿⣿⣿⣿⣿⣿⣿⣿⡿⢕⢕⢕⢕⢕⠀⠀⠀⠀⠀⠀⠀⠀⠀⠀⠀⠀⠀⢕⢕⢕⢕⢕⢕⢕⢕⢕⢕⢕⢕⢕⢕⢕⢕⢕⢕⢕⠕⠑⠁⠁⠁⠁⠁⠑⢕⠕⢕⢱⡅⢕⢕⢕⢕⢕⢕⢕⢕⢕⢕⢕⢕⢕⢕⢕⢕⢕⢕⢕⢕⢕⢕⢕⢕⢕⢕⢜⢟⢿⣿⣿⣿⣿⣿⣷⣵⡀⠀⠀⠀⠀⠀⠀⠀⠀⠀⠀⠀⢔⢕⢕⢕⢕⢕⢕⢕⢕⢕⢕⢕⢕⢕⢕⢕⢕⢕⢕⢕⢕⢕⢕⢕⢕⢕⢕⢕⢕⢕⢕⢕⠀</a:t>
            </a:r>
            <a:br/>
            <a:r>
              <a:t>⣿⣿⣿⡇⣿⣿⣿⣿⣿⣿⣿⣿⢕⢕⢕⢕⢕⢕⢕⢕⢿⣿⣿⣿⣿⣿⡿⣱⣿⡿⢕⢕⢕⢕⢕⢕⢕⢕⢕⢕⢕⢕⣾⣿⣿⣿⣿⣿⣿⣿⣿⣿⣿⣿⣿⣿⣿⣿⣿⣿⣿⢕⢕⢕⢕⢕⢕⢕⢕⢕⢕⢕⢕⣿⣿⣿⡕⢕⢻⣿⣿⡿⣾⡇⢕⠀⠀⠕⢕⢕⢕⢕⢠⣿⣿⣿⣿⣿⣿⣿⣿⣿⣿⣿⣿⣿⣿⣿⣿⢕⢕⢕⢕⢕⠅⠀⠀⠀⠀⠀⠀⠀⠀⠀⠀⠀⠀⠀⢕⢕⢕⢕⢕⢕⢕⢕⢕⢕⢕⢕⢕⢕⠕⠕⠕⠕⠀⢄⢔⢕⢕⢕⠑⠀⠀⠀⠑⢕⢕⢣⢑⢕⢕⢕⢕⢕⢕⢕⢕⢕⢕⢕⢕⢕⢕⢕⢕⢕⢕⢕⢕⢕⢕⢕⢕⢕⢕⢕⢕⢜⢝⢿⣿⣿⣿⣿⣿⣷⣕⡕⢕⢕⠀⠀⠀⠀⢀⢕⢕⢕⢕⢕⢕⢕⢕⢕⢕⢕⢕⢕⢕⢕⢕⢕⢕⢕⢕⢕⢕⢕⢕⢕⢕⢕⢕⢕⢕⢕⢕⢕⠀</a:t>
            </a:r>
            <a:br/>
            <a:r>
              <a:t>⣿⣿⣿⡇⣿⣿⣿⣿⣿⣿⣿⣿⢕⢕⢕⢕⢕⢕⢕⢕⢜⣿⣿⣿⣿⡿⣱⣿⣿⢕⢕⢕⢕⢕⢕⢕⢕⢕⢕⢕⢱⣾⣿⣿⣿⣿⣿⣿⣿⣿⣿⣿⣿⣿⣿⣿⣿⣿⣿⣿⣿⡕⢕⢕⢕⢕⢕⢕⢕⢕⢕⢕⢕⢸⣿⣿⡇⢕⢜⣿⣿⣿⡷⣿⡕⢔⠀⠀⢕⢕⢕⠕⣿⣿⣿⣿⣿⣿⣿⣿⣿⣿⣿⣿⣿⣿⣿⣿⢕⢕⢕⢕⢕⢕⠀⠀⠀⠀⠀⠀⠀⠀⠀⠀⠀⠀⠀⠀⠑⢕⢕⢕⢕⢕⢕⢕⢕⢕⢕⢕⢕⠁⠀⡀⢀⠀⠀⠁⠕⠁⠁⠀⢀⣠⡕⠀⠀⢕⢕⢕⢇⠕⢕⢕⢕⢕⢕⢕⢕⢕⢕⢕⢕⢕⢕⢕⠕⠀⠑⢕⢕⢕⢕⢕⢕⢕⢕⢕⢕⢕⢕⢕⢜⢟⢿⣿⣿⣿⣿⣿⣧⡕⠀⠀⠀⢄⢕⢕⢕⢕⢕⢕⢕⢕⢕⢕⢕⢕⢕⢕⢕⢕⢕⢕⢕⢕⢕⢕⢕⢕⢕⢕⢕⢕⢕⢕⢕⢕⢕⢕⠀</a:t>
            </a:r>
            <a:br/>
            <a:r>
              <a:t>⠘⢿⣿⡇⢹⣿⣿⣿⣿⣿⣿⣿⢕⢕⢕⢕⢕⠑⠀⠀⠀⠀⠀⠁⠉⠑⠛⠻⢕⢕⢕⢕⢕⢕⢕⢕⢕⢕⢕⢱⣿⣿⣿⣿⣿⣿⣿⣿⣿⣿⣿⣿⣿⣿⣿⣿⣿⣿⣿⣿⣿⡇⢕⢕⢕⢕⢕⢕⢕⢕⢕⢕⠕⢸⣿⣿⣧⢕⢕⢹⣿⣿⡞⡍⡱⡕⢀⠀⢕⢕⢱⢯⣿⣿⣿⣿⣿⣿⣿⣿⣿⣿⣿⣿⣿⣿⣿⣿⣁⣕⠕⢕⣱⢔⠀⠀⠀⠀⠀⠀⠀⠀⠀⠀⠀⠀⠀⠀⠀⢕⢕⢕⢕⢕⢕⢕⢕⢕⢕⢕⢕⠀⢰⣾⣷⢇⡤⠀⠀⠀⠀⠱⣿⣿⣇⠀⠀⢕⢕⢕⢜⡇⠕⢕⢕⢕⢕⢕⢕⢕⢕⢕⢕⢕⠕⠑⠀⠀⠀⠀⠑⠕⢕⢕⢕⢕⢕⢕⢕⢕⢕⢕⢕⢕⢕⢜⢻⣿⣿⣿⣿⣿⣧⣄⢔⢕⢕⢕⢕⢕⢕⢕⢕⢕⢕⢕⢕⢕⢕⢕⢕⢕⢕⢕⢕⢕⢕⢕⢕⢕⢕⢕⢕⢕⢕⢕⢕⢕⢕⢕⠀</a:t>
            </a:r>
            <a:br/>
            <a:r>
              <a:t>⠀⠘⢻⣿⡸⣿⣿⣿⣿⣿⣿⣿⡇⢕⢕⢕⠁⠀⠀⠀⠀⠀⠀⠀⠀⠀⠀⠀⠀⠁⠁⠑⠕⢕⢕⢕⢕⢕⢱⣿⣿⣿⣿⣿⣿⣿⣿⣿⣿⣿⣿⣿⣿⣿⣿⣿⣿⣿⣿⣿⣿⣧⢕⢕⢕⢕⢕⢕⢕⢕⢕⢕⠀⠕⣿⣿⣿⡕⢕⢕⢿⣿⣿⢱⡥⢕⢕⠀⠀⣵⣷⣿⣿⣿⣿⣿⣿⣿⣿⣿⣿⣿⣿⣿⣿⣿⣿⣿⣿⣿⣿⣶⣷⢇⠀⠀⠀⠀⠀⠀⠀⠀⠀⠀⠀⠀⠀⠀⠀⢕⢕⢕⢕⢕⢕⢕⢕⢕⢕⢕⢕⠀⢜⣵⣿⠇⠁⠀⢄⢄⢀⠀⠈⢻⢿⠀⠀⢕⢕⢕⢕⢜⡔⢕⢕⢕⢕⢕⢕⠕⠑⠁⠀⠀⠀⠀⠀⠀⠀⠀⢀⢕⢕⢕⢕⢕⢕⢕⢕⢕⢕⢕⢕⢕⢕⢕⢕⢜⢻⣿⣿⣿⣿⣿⣷⣕⢕⢕⢕⢕⢕⢕⢕⢕⢕⢕⢕⢕⢕⢕⢕⢕⢕⢕⢕⢕⢕⢕⢕⢕⢕⢕⢕⢕⢕⢕⢕⢕⢕⢕⠀</a:t>
            </a:r>
            <a:br/>
            <a:r>
              <a:t>⠀⠀⠁⢻⣧⢻⣿⣿⣿⣿⣿⡿⢕⢕⢕⢕⠀⠀⠀⠀⠀⠀⠀⠀⠀⠀⠀⠀⠀⠀⠀⠀⠀⠀⠁⠑⠕⢕⣾⣿⣿⣿⣿⣿⣿⣿⣿⣿⣿⣿⣿⣿⣿⣿⣿⣿⣿⣿⡇⢻⣿⣿⡕⢕⢕⢕⢕⢕⢕⢕⢕⢕⠀⠀⢸⣿⣿⣇⢕⢕⢜⢿⣿⡇⢅⡇⠓⢔⠀⠸⣿⣿⣿⣿⣿⣿⣿⣿⣿⣿⣿⣿⣿⣿⣿⣿⣿⣿⣿⣿⣿⣿⡿⠀⠀⠀⠀⠀⠀⠀⠀⠀⠀⠀⠀⠀⠀⠀⠀⠑⢕⢕⢕⢕⢕⢕⢕⢕⢕⢕⢕⢀⠁⠙⠁⠀⠀⢄⢕⢕⢕⢔⠀⢀⠀⠀⢀⢕⢕⢕⢕⢕⢜⡔⠑⠁⠁⠀⠀⠀⠀⠀⠀⠀⠀⠀⠀⠀⠀⠀⢕⢕⢕⢕⢸⣷⠕⠕⢕⢕⢕⢕⢕⢕⢕⢕⢕⢕⢕⢜⢻⣿⣿⣿⣿⣿⣷⡕⢕⢕⢕⢕⢕⢕⢕⢕⢕⢕⢕⢕⢕⢕⢕⢕⢕⢕⢕⢕⢕⢕⢕⢕⢕⢕⢕⢕⢕⢕⢕⢕⠀</a:t>
            </a:r>
            <a:br/>
            <a:r>
              <a:t>⠀⠀⠀⠀⠝⠃⠜⢻⠿⢿⢏⢕⢕⢕⢕⢕⠀⠀⠀⠀⠀⠀⠀⠀⠀⠀⠀⠀⠀⠀⠀⠀⠀⠀⠀⠀⠀⠈⠙⠻⢿⣿⣿⣿⣿⣿⣿⣿⣿⣿⣿⣿⣿⣿⣿⣿⣿⣿⡇⢸⣿⣿⣿⢕⢕⢕⢕⢕⢕⢕⢕⢕⠀⠀⠕⣿⣿⣿⡕⢜⣇⢕⢻⣷⢕⢅⢕⡣⢄⠀⢻⣿⣿⣿⣿⣿⣿⣿⣿⣿⣿⣿⣿⣿⣿⣿⣿⣿⣿⣿⣿⢟⠑⠀⠀⠀⠀⠀⠀⠀⠀⠀⠀⠀⠀⠀⠀⠀⠀⠀⢕⢕⢕⢕⢕⢕⢕⢕⢕⢑⡣⣗⢔⡤⢔⢔⠀⠕⢕⢕⢕⢜⠀⠜⣿⣷⢕⢕⢕⢕⢕⢕⢕⢹⡄⠀⠀⠀⠀⠀⠀⠀⠀⠀⠀⠀⢀⢀⢄⢕⢕⢕⢕⢕⢸⠑⠀⠀⠁⠑⢕⢕⢕⢕⢕⢕⢕⢕⢕⢕⢕⢜⢿⣿⣿⣿⣿⣿⡇⢕⢕⢕⢕⢕⢕⢕⢕⢕⢕⢕⢕⢕⢕⢕⢕⢕⢕⢕⢕⢕⢕⢕⢕⢕⢕⢕⢕⢕⢕⢕⠀</a:t>
            </a:r>
            <a:br/>
            <a:r>
              <a:t>⠀⠀⠀⠀⠀⠀⠀⠑⢕⢕⢕⢕⢕⢕⢕⢕⠀⠀⠀⠀⠀⠀⠀⠀⠀⠀⠀⠀⠀⠀⠀⠀⠀⠀⠀⠀⠀⠀⠀⠀⠀⠀⠙⠻⢿⣿⣿⣿⣿⣿⣿⣿⣿⣿⣿⣿⣿⣿⣃⣿⣿⣿⣿⡇⢕⢕⢕⢕⢕⢕⢕⠀⠀⠀⠀⠸⣿⣹⣇⢕⢻⣇⢕⢹⣧⢔⢕⢇⢱⢀⠈⢹⢿⣿⣿⣿⣿⣿⣿⣿⣿⣿⣿⣿⣿⣿⣿⣿⣿⣿⢏⢕⠀⠀⠀⠀⠀⠀⠀⠀⠀⠀⠀⠀⠀⠀⠀⠀⠀⠀⢕⢕⢕⢕⢕⢕⢕⢕⢕⣾⣿⣮⡿⢇⢕⢕⢀⠀⠁⠑⠑⠁⠀⢄⣿⣿⡕⢕⢕⢕⢕⢕⢕⢕⢷⡄⠀⠀⠀⠀⠀⠀⢀⢄⢔⢕⢕⢕⢕⢕⢕⢕⢕⢕⠁⠀⠀⠀⠀⢀⢀⢁⢕⢕⢕⢕⢕⢕⢕⢕⢕⢕⢕⢙⣿⣿⣿⡿⢕⢕⢕⢕⢕⢕⢕⢕⢕⢕⢕⢕⢕⢕⢕⢕⢕⢕⢕⢕⢕⢕⢕⢕⢕⢕⢕⢕⢕⢕⢕⢕⠀</a:t>
            </a:r>
            <a:br/>
            <a:r>
              <a:t>⢕⠀⢀⢄⢕⢕⠀⠀⠀⠁⠑⠕⢕⢕⠕⠁⠀⠀⠀⠀⠀⠀⠀⠀⠀⠀⠀⠀⠀⠀⠀⠀⠀⠀⠀⠀⠀⠀⠀⠀⠀⠀⠀⠀⠀⠈⠛⢿⣿⣿⣿⣿⣿⣿⣿⣿⣿⣿⣿⣿⣿⣿⣿⣿⢕⢕⢕⢕⢕⢕⢕⠀⠀⠀⠀⠑⢻⡇⣿⡕⢕⢿⣧⢕⢹⣧⢕⠕⢘⠕⢀⠕⢜⢿⣿⣿⣿⣿⣿⣿⣿⣿⣿⣿⣿⣿⣿⣿⣿⣿⢇⠁⠀⠀⠀⠀⠀⠀⠀⠀⠀⠀⠀⠀⠀⠀⠀⠀⠀⠀⠐⢕⢕⢕⢕⢕⢕⢕⣼⣿⣿⣿⡿⢕⢕⢕⢕⢔⢔⢰⡄⢄⢰⡇⣿⣿⡇⢕⢕⢕⢕⢕⢕⢕⢜⢷⡄⢄⢔⢔⢟⢕⢕⢕⢕⢕⢕⢕⢕⢕⢕⢕⠕⠀⠀⠀⠀⠀⠀⠕⢕⢕⢕⠁⠕⢕⢕⢕⢕⢕⢕⠕⠑⠑⠸⣿⡿⢕⢕⢕⢕⢕⢕⢕⢕⢕⢕⢕⢕⢕⢕⢕⢕⢕⢕⢕⢕⢕⢕⢕⢕⢕⢕⢕⢕⢕⢕⢕⢕⢕⠀</a:t>
            </a:r>
            <a:br/>
            <a:r>
              <a:t>⠑⢄⢕⢕⢕⢕⢕⢀⠀⠀⠀⠀⠁⠁⠀⠀⠀⠀⠀⠀⠀⠀⠀⠀⠀⠀⠀⠀⠀⠀⠀⠀⠀⠀⠀⠀⠀⠀⠀⠀⠀⠀⠀⠀⠀⠀⠀⠀⠈⠙⢿⣿⣿⣿⣿⣿⣿⣿⣿⣿⣿⣿⣿⣿⣧⢕⢕⢕⢕⢕⢕⠀⠀⠀⠀⠀⠜⣿⢸⣷⢕⢌⣿⣷⡕⢹⣇⢑⢱⡕⣕⡀⢜⣾⣿⣿⣿⣿⣿⣿⣿⣿⣿⣿⣿⣿⣿⣿⣷⡇⠕⠀⠀⠀⠀⠀⠀⠀⠀⠀⠀⠀⠀⠀⠀⠀⠀⠀⠀⠀⠀⢕⢕⢕⢕⢕⢕⣸⣿⣿⡻⢿⢕⢕⢕⢕⢕⢕⢕⢸⣿⢕⣿⡇⣿⣿⡇⢕⢕⢕⢕⢕⢕⢕⢕⢕⢳⡅⢕⢕⢕⢕⢕⢕⢕⢕⢕⢕⢕⢕⢕⠁⠀⠀⠀⠀⠀⠀⠀⠀⠑⠁⠁⠀⠀⠁⢕⢕⠑⠁⠀⠀⠀⠀⠀⠁⠑⢕⢕⢕⢕⢕⢕⢕⢕⢕⢕⢕⢕⢕⢕⢕⢕⢕⢕⢕⢕⢕⢕⢕⢕⢕⢕⢕⢕⢕⢕⢕⢕⢕⠀</a:t>
            </a:r>
            <a:br/>
            <a:r>
              <a:t>⠀⠑⠑⠑⠑⠑⠑⠑⠐⠀⠀⠀⠀⠀⠀⠀⠀⠀⠀⠀⠀⠀⠀⠀⠀⠀⠀⠀⠐⠑⠐⠐⠀⠀⠀⠀⠀⠀⠀⠀⠀⠀⠀⠀⠀⠀⠀⠀⠀⠀⠀⠈⠛⠛⠛⠛⠛⠛⠛⠛⠛⠛⠛⠛⠛⠃⠑⠑⠑⠑⠁⠀⠀⠀⠀⠀⠀⠘⠃⠛⠃⠑⠘⠛⠛⠃⠛⠊⠛⠓⠑⠑⠑⠛⠛⠛⠛⠛⠛⠛⠛⠛⠛⠛⠛⠛⠛⠛⠛⠃⠀⠀⠀⠀⠀⠀⠀⠀⠀⠀⠀⠀⠀⠀⠀⠀⠀⠀⠀⠀⠀⠑⠑⠑⠑⠑⠑⠛⠛⠛⠑⠑⠃⠑⠃⠑⠑⠑⠑⠑⠛⠃⠛⠃⠛⠛⠃⠑⠑⠑⠑⠑⠑⠑⠑⠑⠑⠓⠑⠑⠑⠑⠑⠑⠑⠑⠑⠑⠑⠑⠀⠀⠀⠀⠀⠀⠀⠀⠀⠀⠀⠀⠀⠀⠀⠐⠑⠁⠀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⢱⡟⣝⣿⣿⣿⡟⣱⣿⣿⣿⣿⣿⢟⢕⢅⣾⣿⢯⣾⡟⠕⣵⣿⣿⣿⣿⣿⣿⣿⣿⣿⡿⢸⣿⡿⢹⣿⣿⣿⣿⣿⣿⡇⢸⣿⣿⣿⣿⣿⣿⣿⣿⣿⣿⣿⣿⣿⣿⣿⣿⣿⣿⣿⣿⣿⣿⣿⣿⣿⣿⣷⢹⣿⣿⣿⡇⢕⢕⢕⢕⢕⢜⣿⣿⣿⣿⣿⣿⣿⡕⢕⢕⢕⢕⢕⢕⢕⢕⢕⢕⢕⢕⢕⢕⢕⢕⢕⢕⢕⢕⢕⢕⣱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⠣⢅⣜⣾⣿⣿⡟⣼⣿⣿⣿⣿⣿⢏⢕⢑⣾⡯⣵⣿⢏⢕⣾⣿⣿⣿⣿⣿⣿⣿⣿⣿⣿⢇⣿⣿⢇⢸⣿⣿⣿⣿⣿⣿⡇⢸⣿⣿⣿⣿⣿⣿⣿⣿⣿⣿⣿⣿⣿⣿⣿⣿⣿⣿⣿⣿⣿⣿⣿⣿⣿⣿⣿⡕⢻⣿⣿⡇⢕⢕⢕⢕⢕⢸⣿⣿⣿⣿⣿⣿⣿⡇⢕⢕⢕⢕⢕⢕⢕⢕⢕⢕⢕⢕⢕⢕⢔⢕⢕⢕⢕⢱⣵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⢣⢝⣼⣼⣿⣿⢏⣾⣿⣿⣿⣿⣿⢇⢕⢕⣾⡟⣼⣿⢇⣱⣿⣿⣿⣿⣿⣿⣿⣿⣿⣿⡟⢔⢱⣿⣿⢕⢸⣿⣿⣿⣿⣿⣿⢇⣼⣿⣿⣿⣿⣿⣿⣿⣿⣿⣿⣿⣿⣿⣿⣿⣿⣿⣿⣿⣿⣿⣿⣿⣿⣿⣿⣿⣇⢜⢿⣿⡇⢕⢕⢕⢕⢕⢕⣿⣿⣿⣿⣿⣿⣿⡇⢕⢕⢕⢕⢕⢕⢕⢕⢕⢕⢕⢕⢕⢕⢕⢕⢕⢕⢕⢕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⢇⢱⡾⢹⣿⣿⢏⣾⣿⣿⣿⣿⣿⢇⢕⢕⢟⡗⣽⣿⣱⣼⣿⣿⣿⣿⣿⣿⣿⣿⣿⣿⢟⢄⡕⣸⣿⡿⢕⣿⣿⣿⣿⣿⢿⣿⢕⣿⣿⣿⣿⣿⣿⣿⣿⣿⣿⣿⣿⣿⣿⣿⣿⣿⣿⣿⣿⣿⣿⣿⣿⣿⣿⣿⣿⣿⢕⢜⣿⢇⢕⢕⢕⢕⢕⢕⣿⣿⣿⣿⣿⣿⣿⡇⢕⢕⠕⢀⠁⠑⢕⢕⢕⢕⢕⢕⢕⢕⢕⢕⢕⢕⣕⣼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⢏⢇⡾⢕⣿⣿⢏⣾⣿⣿⣿⣿⣿⢇⢕⢑⡕⢇⣽⣿⣧⣿⣿⣿⣿⣿⣿⣿⣿⣿⣿⣿⡟⢕⢕⢕⣿⣿⡏⢕⣿⡿⠟⢟⢱⣿⣿⢕⢸⣿⣿⣿⣿⣿⣿⣿⣿⣿⣿⣿⣿⣿⣿⣿⣿⣿⣿⣿⣿⣿⣿⣿⣿⣿⣿⣿⣿⡇⢕⢹⢕⢕⢕⢕⢕⢕⠑⣿⣿⣿⣿⣿⣿⣺⡇⢕⢕⢕⢱⢔⢅⢕⣵⣕⢕⢑⢕⠕⠕⢕⠕⢕⢕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⡿⢿⢿⣿⣿⣿⡟⢕⢸⢕⢸⣿⡏⣼⣿⣿⣿⣿⣿⢇⢕⢱⢢⢕⣼⣿⣿⣿⣿⣿⣿⣿⣿⣿⣿⣿⣿⣿⡏⢕⢕⢕⢕⣿⣿⡇⢕⢝⢕⢕⣵⣿⣿⡿⢕⢕⢜⢻⣿⣿⣿⣿⣿⣿⣿⣿⣿⣿⣿⣿⣿⣿⣿⣿⣿⣿⣿⣿⣿⣿⣿⣿⣿⣿⣷⢕⢕⢕⢕⢕⢕⢕⢕⢠⣿⣿⣿⣿⣿⣿⣿⡇⢕⢕⢕⢕⣷⣕⢕⢜⢿⣧⢱⢷⢕⢧⣕⣫⣵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⡿⢟⢿⢿⣟⣽⣵⢷⣅⡕⣕⣕⢝⢻⢕⢕⢜⢕⢿⡞⣸⣿⣿⣿⣿⣿⢏⢕⢑⢔⢕⣸⣿⣿⣿⣿⣿⣿⣿⣿⣿⣿⣿⣿⣿⢏⢕⢕⢕⢕⢸⣿⡿⢇⢕⢕⢕⣾⣿⣿⣿⡇⢕⢕⢕⣱⣿⣿⣿⣿⣿⣿⣿⣿⣿⣿⣿⣿⣿⣿⣿⣿⣿⣿⣿⣿⣿⣿⣿⣿⣿⣿⣿⢕⢕⢕⢕⢕⢕⢕⢕⢸⣿⣿⣿⣿⣿⡇⣟⢕⢕⢑⢕⢕⢜⢟⢇⢁⠑⢝⢔⠀⠔⢕⢜⢏⢻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⢫⣷⡎⠕⣷⢿⢿⠫⣾⣿⣷⣼⣑⢔⢔⢝⢕⢕⢕⢕⡱⢱⣿⣿⣿⣿⣿⡟⢕⢕⡡⢱⢡⣿⣿⣿⣿⣿⣿⣿⣿⣿⣿⣿⣿⣿⢇⢕⢕⢕⢕⢕⢸⢟⢕⢕⢕⣱⣿⣿⣿⣿⣿⡇⢕⢕⢡⣿⣿⣿⣿⣿⣿⣿⣿⣿⣿⣿⣿⣿⣿⣿⣿⣿⣿⣿⣿⣿⣿⣿⣿⣿⣿⣿⣿⢕⢕⢕⢕⢕⢕⢕⢕⣾⣿⣿⣿⣿⣿⢇⠇⢕⢕⠕⢑⠑⠑⠕⢕⢕⢔⢄⢁⢄⢀⠑⢕⣕⢕⢕⢕⢜⢟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⡿⣱⣿⣿⣿⡕⢇⢱⣷⣿⣷⣵⣜⢝⢔⢕⢕⢕⢕⢕⢕⢕⢕⣿⣿⣿⣿⣿⣿⢕⢕⢼⡕⢕⣾⣿⣿⣿⣿⣿⣿⣿⣿⣿⣿⣿⡿⢕⢕⢕⢕⢕⢕⢕⢕⣵⣾⣷⣿⣿⣿⣿⣿⣿⣿⢕⢕⢕⣿⣿⣿⣿⣿⣿⣿⣿⣿⣿⣿⣿⣿⣿⣿⣿⣿⣿⣿⣿⣿⣿⣿⣿⣿⣿⣿⣿⣿⢕⢕⠁⠕⢕⢕⢕⢸⣿⣿⣿⢿⠟⢝⠑⠀⠕⢕⢐⠅⢐⠀⠀⢀⠁⠕⢕⢑⠕⢕⠔⢳⢝⢕⢕⢕⢕⢕⢕⢹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⡿⢇⢸⢿⣿⣿⡇⢕⢟⢛⢿⣿⣿⣿⣿⣧⡕⢕⢕⢕⢕⢕⢕⣼⣿⣿⣿⣿⣿⡇⢕⢕⢕⢅⣸⣿⣿⣿⣿⣿⣿⣿⣿⣿⣿⣿⣿⢕⢕⢕⢕⢕⢕⢕⢕⢸⡿⢟⢟⣿⣿⣿⣿⣿⣿⣿⢕⢕⢸⣿⣿⣿⣿⣿⣿⣿⣿⣿⣿⣿⣿⣿⣿⣿⣿⣿⣿⣿⣿⣿⣿⣿⣿⣿⣿⣿⣿⣿⢕⢕⠀⠀⠀⠁⠁⠉⠅⠅⠕⠑⠁⠀⠀⢕⢔⢄⡅⡁⠐⠄⢔⢔⠀⠀⠄⢕⢕⢕⢕⢕⢁⢕⢑⢕⢕⢕⢕⢕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⢟⣱⣿⣇⢔⢝⢏⢕⢕⢕⢕⢕⢕⢕⢝⢝⢍⢕⢕⢕⢕⢕⢕⢱⣿⣿⣿⣿⣿⡿⢕⢕⢕⢘⢕⣿⣿⣿⣿⣿⣿⣿⣿⣿⣿⣿⣿⢇⢕⢕⢕⢕⢕⢑⡕⢕⢕⢕⣱⣾⣿⣿⣿⣿⣿⣿⡟⢕⢔⣼⣿⣿⣿⣿⣿⣿⣿⣿⣿⣿⣿⣿⣿⣿⣿⣿⣿⣿⣿⣿⣿⣿⣿⣿⣿⣿⣷⣿⣿⢕⢕⠀⠀⠀⠀⠔⢔⢕⠔⠄⠀⠀⠀⢔⢕⢕⣷⣧⢹⣷⢔⢄⠑⢔⢄⢄⢀⠕⢕⢕⢕⢕⢅⢕⢕⢕⢕⢕⣼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⡿⢇⣱⢻⣿⣿⡇⢕⢕⢕⢕⢕⢕⢕⢕⢕⢕⢕⢕⢕⢕⢕⢕⢕⢕⣼⣿⣿⣿⢹⣿⡇⢕⢕⢕⢕⣸⣿⣿⣿⣿⣿⣿⣿⣿⣿⣿⣿⡇⢕⢕⢕⢕⢕⢕⣸⣇⢕⢕⢸⣿⡏⢕⢔⢜⢻⣿⡿⢕⢕⢱⣿⣿⣿⣿⡿⣿⣿⣿⣿⣿⣿⣿⣿⣿⣿⣿⣿⣿⣿⣿⣿⣿⣿⣿⣿⣿⣿⣿⢿⣿⢕⢕⠀⠀⠀⠀⠀⠀⠀⠀⠀⠀⠀⢔⢕⢕⢕⢻⣿⢸⣿⡇⢕⢱⣦⡕⠕⢕⢕⢐⢕⢕⢕⢕⢕⢕⣱⣵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⡿⢕⢱⣿⡜⣿⣿⣿⣷⢕⢕⢅⠕⣵⣵⡕⢕⢕⢕⢕⢕⢕⢕⢕⢕⢕⣿⣿⣿⣿⢸⣿⢕⢕⢕⢕⢱⣿⣿⣿⣿⣿⣿⣿⣿⣿⣿⣿⡟⢕⢕⢕⢕⢕⢕⢕⣿⡟⢕⣿⣧⣻⣿⢕⢕⢕⢕⢝⢕⢕⢕⢿⣿⣿⣿⣿⢇⣿⣿⣿⣿⣿⣿⣿⣿⣿⣿⣿⣿⣿⣿⣿⣿⣿⣿⣿⣿⣿⣿⣿⢸⢹⢕⢕⠀⠀⢕⢕⢔⢔⢔⢔⠀⢀⢕⢕⢕⢡⢕⢸⣿⡕⣿⡧⢕⢕⢻⣿⣧⢑⢕⢕⢕⢕⣕⣵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⡿⡜⡜⣼⣿⣿⡜⢻⣿⣿⣕⡕⢔⢕⢜⢳⡕⢕⢕⢕⢕⢕⢕⢕⢕⢕⢸⣿⣿⣿⡇⣾⣿⢕⢕⢕⢕⣼⣿⣿⣿⣿⣿⣿⣿⣿⣿⣿⣿⢇⢕⢕⢕⣕⢕⢕⢱⣿⢕⢡⣿⣿⣿⣿⣧⣕⣕⣕⡕⢕⢕⢅⢸⣿⣿⣿⡏⢱⣿⣿⣿⣿⣿⣿⣿⣿⣿⣿⣿⣿⣿⣿⣿⣿⣿⣿⣿⣿⣿⣿⣿⢕⢸⢕⢕⢄⠀⠕⢕⠕⠕⠑⢑⢔⢕⢕⢕⢕⢸⢕⢜⣿⡇⣿⣿⢕⢕⢜⣿⣿⣿⣷⣷⣷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⢣⡇⡇⢟⢿⡿⣿⣧⢙⢯⣿⣧⢕⢕⢕⢕⢕⢕⠕⢕⢕⢅⢅⢕⢅⢅⣾⣿⣿⣿⡇⣿⣿⢕⢕⢕⢱⣿⣿⣿⣿⣿⣿⢻⣿⣿⣿⣿⣿⡕⢕⢕⣱⣿⢔⢕⢸⡏⢕⣼⣿⣿⣿⣿⣿⣿⣿⣿⣷⢕⢕⢕⢸⣿⣿⣿⢕⢸⣿⣿⣿⣿⣿⣿⣿⣿⣿⣿⣿⣿⣿⣿⣿⣿⣿⣿⣿⣿⣿⣿⣿⢕⢜⢕⢕⢱⣴⣄⣀⣀⣄⢔⢕⢕⢕⢕⢕⢱⢸⡕⢕⣿⡇⣿⣿⢕⢕⢕⢿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⢸⡇⢇⡑⢕⢿⡜⢿⢇⢕⢻⢿⣷⢕⢇⢕⢕⣱⣷⣷⡧⢇⢕⢕⢕⢕⣿⣿⣿⣿⡇⣿⣿⠱⢕⢕⣸⣿⣿⣿⣿⣿⢇⣾⣿⣿⣿⣿⣿⣿⣧⣶⣿⣟⡕⢕⢸⢕⢕⣿⣿⣿⣿⣿⣿⣿⣿⣿⡿⢕⢕⢕⢸⣿⣿⡇⢕⢸⣿⣿⣿⣿⣿⣿⣿⣿⣿⣿⣿⣿⣿⣿⣿⣿⣿⣿⣿⣿⣿⣿⡇⢕⢕⢕⢕⢸⣿⣿⣿⣿⣷⣵⢕⢕⢕⢕⢕⢸⣿⡇⢕⣿⢇⣿⣿⡇⢕⢸⢸⣿⣿⣿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⡎⣿⡕⢱⢅⢕⠕⢕⢕⢕⢕⢕⢝⢕⢕⢱⣾⣿⡿⢏⢕⢕⢕⢕⢕⢸⣿⣿⣿⣿⡇⣿⣿⣹⢕⢕⣿⣿⣿⣿⣿⡏⢱⣿⣿⣿⣿⣿⣿⣿⣿⣿⣿⡷⢕⢕⡸⢕⢸⣿⣿⣿⣿⣿⣿⣿⣿⣿⡇⢕⢕⢕⢕⣿⣿⢕⢕⢸⣿⣿⣿⣿⣿⣿⣿⣿⣿⣿⣿⣿⣿⣿⣿⣿⣿⣿⣿⣿⣿⣿⡇⢕⢕⢕⢕⣿⣿⣿⣿⣿⣿⣿⡕⢕⢕⢕⢕⢻⣿⡇⢕⣿⢸⣿⣿⡇⢕⡇⢸⣿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⡜⣷⡕⢜⢕⢕⢕⢕⢕⢕⢕⢕⢕⢱⣿⣿⢕⢕⢕⢕⢕⢕⢕⢕⢸⣿⣿⣿⣿⡇⣿⣿⡻⢕⢸⣿⣿⣿⣿⡟⢕⣼⣿⣿⣿⣿⣿⣿⣿⣿⣿⣿⣟⢕⢕⢱⢇⣾⣿⣿⣿⣿⣿⣿⣿⣿⣿⣷⢕⢕⢕⠕⣿⡇⢕⢕⢸⣿⣿⣿⣿⣿⢹⣿⣿⣿⣿⣿⣿⣿⣿⣿⣿⣿⣿⣿⣿⣿⣿⢕⢕⢕⢕⢕⣿⣿⣿⣿⣿⣿⣿⡇⢕⢕⢕⢕⣿⣿⣿⢕⣿⢸⣿⣿⡇⢜⢣⢸⣿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⣜⢷⣕⢕⢕⢕⢕⢕⢕⢕⢕⣇⡜⢿⣿⢕⢕⢕⢕⣕⣵⣵⡵⣸⣿⣿⣿⣿⢕⣿⡇⣯⢕⣿⣿⣿⣿⣿⢕⢕⣿⣿⣿⣿⣿⣿⣿⣿⣿⣿⣿⡇⢕⢕⢜⢇⣿⣿⣿⣿⣿⣿⣿⣿⣿⣿⣿⡇⢕⢕⢱⣿⢕⢕⢕⢸⣿⣿⣿⣿⡏⢜⣿⣿⣿⣿⣿⣿⣿⣿⣿⣿⣿⣿⣿⣿⣿⣿⢕⢕⢕⢕⢕⣿⣿⣿⣿⣿⣿⣿⡇⢕⢕⢕⢕⣿⣿⣿⢱⡇⢸⣿⣿⢱⢜⢧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⣧⡙⠇⢕⢕⢕⢕⢕⢕⢕⢹⣿⣷⣝⣕⢕⢗⢾⢿⢿⢟⢇⣿⣿⣿⣿⣿⢕⣿⡇⡱⢸⣿⣿⣿⣿⢇⢕⢸⣿⣿⣿⣿⣿⣿⣿⣿⢕⢹⣿⢕⢕⢕⣸⢱⣿⣿⣿⣿⣿⣿⣿⣿⣿⣿⣿⢕⢕⢕⢨⡇⢕⢕⢕⢜⣿⣿⣿⣿⡇⢕⢿⣿⣿⣿⣿⣿⣿⣿⣿⣿⣿⣿⣿⡝⣿⣿⢕⢕⢕⢕⢱⣿⣿⣿⣿⣿⣿⣿⢇⢕⢕⢕⢕⣿⣿⣿⢿⡇⣾⣿⡿⢌⢕⢕⢱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⣧⡕⢕⢕⢕⢕⢕⢕⣵⣕⢝⢿⣿⣿⣷⣵⣕⣕⢕⢕⣿⣿⣿⣿⣿⢕⣿⣧⡇⣾⣿⣿⣿⢏⢕⢕⢸⣿⣿⣿⣿⣿⣿⣿⡏⢕⢸⡏⢕⢕⢕⡊⢸⣿⣿⣿⣿⣿⣿⣿⣿⣿⣿⣿⡱⢕⢕⢸⢕⢕⢕⢕⢕⣿⣿⣿⣿⡇⢕⠸⣿⣿⠸⣿⣿⣿⣿⣿⣿⢇⢻⣿⡇⣿⡇⢕⢕⢕⢕⢸⣿⣿⣿⣿⣿⣿⡿⢕⢕⢕⢕⢕⣿⣿⣿⢽⢇⣿⣿⡇⡕⡕⢕⢕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⣧⣕⡕⢕⢕⢕⢹⣿⢕⢕⢕⢝⢝⢟⢿⢿⣿⡇⣿⣿⣿⣿⣿⢕⢸⣟⢱⣿⣿⣿⢏⢕⢕⢕⢸⣿⣿⣿⣿⣿⣿⣿⡇⢕⢸⢱⢕⢕⢜⣾⢱⣵⣝⣝⣝⣝⢝⢝⢝⢝⢝⢝⢕⢕⢕⢸⢕⠕⣕⢕⢕⢹⣿⣿⣿⣇⢕⢕⢿⣿⡇⢻⣿⣿⣿⣿⣿⡇⢅⢛⢇⡑⡇⢕⢅⢕⢕⣿⣿⣿⣿⣿⣿⣿⢇⢕⢕⢕⢕⢸⣿⣿⣿⢸⢕⣿⣿⢕⢇⢟⢗⢕⣱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⣕⡕⢕⢻⣧⢕⢕⢕⢕⣵⡕⢕⢕⢕⣿⣿⣿⣿⣿⢕⢸⢿⢸⣿⣿⡏⢕⢕⢕⢕⢸⣿⣿⣿⣿⣿⣿⡟⢕⢕⢜⣾⣧⢕⢕⢋⢸⣿⣿⣿⣿⣿⣿⣿⣿⣿⣿⣿⡇⢖⢔⡎⢸⣿⣿⣇⢕⢔⢿⣿⣿⣷⢕⢕⢸⣿⣧⢜⣿⣿⣿⣿⣿⣧⢕⢕⢕⢜⢕⢕⢕⢕⢕⣕⣕⣕⣕⣵⣵⢕⢕⡇⢕⢕⢕⣾⣿⣿⣟⡏⢸⣿⡿⢸⢕⣵⣷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⢕⠕⠁⠝⢇⢕⢕⢕⢜⢇⢕⢕⢕⣿⣿⣿⣿⡿⢕⢸⡇⣿⣿⡟⢕⢕⢕⢕⢕⢕⣿⣿⣿⣿⣿⣿⢕⢕⢕⢱⣿⣿⢧⢱⢸⢸⣿⣿⣿⣿⣿⣿⣿⣿⣿⣿⣿⣿⢸⣶⡇⣼⣿⣿⣿⣧⢕⢜⡹⡟⢫⢕⢕⢕⢻⣿⡜⣾⣿⣿⣿⣿⣿⢕⢕⢕⢕⢕⢕⢕⢕⣾⣿⣿⣿⣿⣿⢇⣵⣿⡇⢕⢕⢕⡿⢻⣿⡗⢕⢸⣿⡇⡎⢜⢍⢝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⢏⡵⢕⢕⠀⠀⠁⢰⣕⡕⢕⢗⢕⢕⢕⢕⣿⣿⣿⣿⡇⢕⢸⢕⣿⡟⢕⢕⢕⢕⢕⢕⢕⣿⣿⣿⣿⣿⡏⢕⢕⢕⠕⠗⠳⠷⠷⢮⢕⣷⣷⣶⣧⣵⣬⣝⢙⢛⠟⠿⢿⡜⣿⡇⣿⣿⣿⣿⣿⣇⢕⢕⢕⠕⢣⢕⢱⡃⣽⣇⢫⣿⣿⣿⣿⣿⣇⢕⢕⢕⢕⢔⢕⢸⢿⢿⠿⠿⠿⠷⢿⢿⢿⢇⢕⣾⡕⢇⢜⢿⡇⢕⢕⣻⢱⡇⡵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⣿⢟⣵⢟⢕⢕⢕⠀⠀⠀⣼⣿⣿⣷⣶⣵⢅⢅⢕⣿⣿⣿⣿⡇⢕⢸⢸⣿⢕⢕⢕⢕⢕⢕⢕⢕⣿⣿⢿⣿⣿⢇⢕⢕⢕⠀⠀⠀⠀⠀⠀⠐⠀⠁⠈⠉⠙⠛⠟⢿⣷⣕⡕⢔⢄⢸⡇⢿⣿⣿⣿⣿⣿⣧⡕⡕⢕⢕⢕⢕⢹⣿⣿⡕⢛⢿⣿⣿⣿⣿⡕⢕⢕⢅⢕⣰⣶⣷⢾⠿⠿⠟⠟⠟⠟⠗⢕⠳⠿⢇⢜⢕⢕⢕⢕⢇⢕⣾⢕⠕⣅⣥⣵⢵⣵⣶⡆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⣿⣿⣿⢟⣵⣿⢏⢕⢕⠑⠀⠀⠀⠀⢹⣿⣿⣿⣿⣿⢕⢕⢱⣿⣿⣿⣿⢕⢕⢜⣸⢇⢕⢕⢕⢕⢕⢕⢕⢕⢸⣿⢜⢻⣿⢕⢕⢕⢕⣔⣰⣴⣴⣴⡔⠔⠀⠀⠀⠀⠄⠀⠀⠀⠁⠙⠻⣧⡅⢇⢣⢳⣿⣿⣿⣿⣿⣿⣿⣿⣷⡕⣦⢱⣵⣼⣿⡧⢱⡜⡟⢿⣿⣿⣇⢕⢕⠅⠁⠁⠀⠀⠀⠁⠀⠀⠀⠀⠀⠀⠐⠰⢆⢔⢔⢕⢕⢕⢕⢕⣸⡿⢰⠎⢱⣿⣿⡍⢻⣿⣾⣿⣿⢟⢵⢐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⠟⣱⣿⡟⢕⢕⢕⠑⠀⠀⠀⠀⠀⠸⣿⣿⣿⣿⡏⢕⢕⢸⣿⣿⣿⣿⢕⢕⢕⣿⢕⢕⢕⢕⢕⢕⢕⢕⢕⢕⢿⢕⢜⢿⢕⢕⢕⢰⣿⣿⣿⢟⠁⠀⠀⠀⠀⠀⠀⠀⠀⠀⠁⢔⢄⠀⠁⠝⢇⣧⣸⣿⣿⣿⣿⣿⣿⣿⣿⣿⣿⣿⣿⣿⣿⣷⣿⣇⢻⣦⣇⢟⡿⠿⠔⠁⠀⠀⠀⠀⠀⠀⠄⣕⣕⡕⢕⢔⢀⠀⠀⠁⢕⢕⢕⢕⢕⢕⢱⣿⡇⢄⢕⢕⢽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⢟⣱⣾⡿⢏⢕⢕⢕⠕⠀⠀⠀⠀⠀⠀⠕⣿⣿⣿⣿⢇⢕⢕⢸⣿⣿⣿⡇⢕⢕⢇⡇⢕⢕⢕⢕⢕⢕⢕⢔⢕⢕⢕⢕⢕⢜⢕⢕⢕⢸⣿⣿⡏⣴⣶⣴⠄⠀⠀⠀⠀⠀⠀⠀⠀⠀⢱⣵⣔⢑⢧⣹⣿⣿⣿⣿⣿⣿⣿⣿⣿⣿⣿⣿⣿⣿⣿⣿⣿⣿⣿⣿⣏⢜⢀⠄⠀⠀⠀⠀⠀⠀⠀⠀⠀⠜⣿⣿⣷⣧⡕⠀⠀⢄⢕⢕⢕⢕⣵⢕⣾⣿⡇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⡿⣱⣾⣿⢏⢕⢕⡕⢕⢕⠀⠀⠀⠀⠀⠀⠀⠀⣿⣿⣿⡿⢕⢕⢕⣸⣿⣿⣿⢇⢕⢑⡇⢕⢕⢕⢕⢕⢕⢕⢕⢕⢕⢕⢕⢕⢕⢕⢕⢕⢕⢸⣿⣿⠑⠁⢉⠀⢄⠀⠀⠀⠀⢀⢀⠀⠀⠀⠀⣿⣿⣷⣮⣿⣿⣿⣿⣿⣿⣿⣿⣿⣿⣿⣿⣿⣿⣿⣿⣿⣿⣿⣿⣿⣟⣵⣵⣷⡶⠄⠀⠀⠀⠀⠀⠀⠀⠀⣿⣿⣿⣿⢇⣰⣶⢇⢕⢕⢕⣸⢇⢨⣿⣿⢕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⢟⣵⣿⣿⢕⢕⢕⡎⢕⢕⠀⠀⠀⠀⠀⠀⠀⠀⠀⢹⣿⣿⢇⢕⢕⢕⣿⣿⣿⣿⢕⢕⣞⢕⢕⢕⢕⢕⢕⢕⢕⢕⢕⢕⢕⢕⢕⢱⣧⣵⡕⢕⢜⣿⣿⢀⠀⢕⠀⠑⠀⢄⢄⠀⠑⠁⠀⢕⠀⢔⣿⣿⣿⣿⣿⣿⣿⣿⣿⣿⣿⣿⣿⣿⣿⣿⣿⣿⣿⣿⣿⣿⣿⣿⣿⣿⣿⠁⠁⠀⠀⠀⠀⠀⠑⠀⢄⠀⢰⣿⣿⣿⣯⣾⣿⡿⢕⢕⢕⢱⢏⢕⢕⣿⣿⢕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⡿⢣⣾⣿⢟⢕⢕⢕⡜⢕⢕⢑⠀⠀⠀⠀⠀⠀⠀⠀⠀⢸⣿⡿⢕⢕⢕⢕⣿⣿⣿⣿⢕⢕⢾⡕⢕⢕⢕⢕⢕⢕⢕⢕⢕⢕⢁⡕⢕⢕⢹⣿⣿⣳⡕⣿⣿⣇⠀⠕⢔⠀⢀⠀⠑⠀⠀⢄⢕⢕⡀⣼⣿⣿⣿⣿⣿⣿⣿⣿⣿⣿⣿⣿⣿⣿⣿⣿⣿⣿⣿⣿⣿⣿⣿⣿⣿⣿⣿⡕⢄⠀⠐⠕⠀⠀⠀⢔⢕⢀⣾⣿⣿⣿⣿⣿⡿⢕⢕⢕⣱⢏⢕⢕⢕⢹⣿⢅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⢟⣵⣿⢟⢕⢕⢕⢱⢎⢕⢕⢕⠀⠀⠀⠀⠀⠀⠀⠀⠀⠀⠁⣿⢇⢕⢕⢕⢱⣿⣿⣿⡇⢕⢜⢗⡇⢕⢕⢕⣧⢕⢕⢕⢕⢕⢕⢕⢕⢕⢕⢱⡝⣿⣿⡇⢜⣯⣝⢃⠒⠑⠕⢕⢕⢕⢕⢕⠀⠑⢁⣽⣿⣿⣿⣿⣿⣿⣿⣿⣿⣿⣿⣿⣿⣿⣿⣿⣿⣿⣿⣿⣿⣿⣿⣿⣿⣿⣿⣿⣧⣕⢔⢄⢄⢄⢄⠑⠑⢣⣼⡿⣿⣿⣿⣿⣿⢕⢕⢕⣱⢏⢕⢕⢕⢕⢸⣿⠁⠕⣧⣧⣵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⢏⣾⡟⢕⢕⢕⢕⡱⢇⢕⢕⢕⢕⡄⠀⠀⠀⠀⠀⠀⠀⠀⠀⠀⢟⢕⢕⢕⣾⢸⣿⣿⣿⢕⢕⢱⢏⢇⢕⢕⢕⢽⢕⢕⢕⢕⢕⢕⢅⢕⢕⢕⢸⣿⣮⣿⣿⣷⢸⣿⣷⣷⣔⣄⣤⢤⣤⣤⣴⣶⣾⣿⣿⣿⣿⣿⣿⣿⣿⣿⣿⣿⣿⣿⣿⣿⣿⣿⣿⣿⣿⣿⣿⣿⣿⣿⣿⣿⣿⣿⣿⣿⣷⣵⣕⡑⠑⠁⠀⠁⠉⣑⣺⣿⣿⣿⣿⢇⢕⢕⣱⢏⢕⢅⢕⢕⢕⢸⣿⢕⠀⢹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⢱⣾⢏⢕⢕⢔⢕⣴⢇⢕⢕⢕⢕⣼⣇⣔⢀⠀⠀⠀⠀⠀⠀⠀⠀⢀⢕⢕⣼⡇⢸⣿⣿⡏⢕⢕⢕⢲⣿⢕⢕⢱⡸⡇⢕⢕⢕⢕⢕⠑⢕⢕⢕⢼⣿⣿⣿⡼⠿⣧⢻⢮⡚⠛⠻⠿⠿⣿⣿⣿⣿⣿⣿⣿⣿⣿⣿⣿⣿⣿⣿⣿⣿⣿⣿⣿⣿⣿⣿⣿⣿⣿⣿⣿⣿⣿⣿⣿⣿⣿⣿⣿⣿⣿⣿⣿⣿⣿⣿⣿⣷⣞⢎⣿⣿⣿⣿⢇⢕⢕⡜⢕⢕⢕⡕⢕⢕⢕⢸⣿⡕⠀⠈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⡕⢱⡿⢕⢕⣱⡏⢕⣾⡏⢔⢕⢕⢕⣼⣷⣯⣝⡳⢶⣶⣦⣴⣴⣼⣷⡖⢕⢕⣾⣿⢇⢸⣽⡿⢕⢕⢕⢑⢿⣽⡇⢕⢜⠼⣧⢕⢕⢕⢕⢕⢄⢕⢕⢕⢸⣿⣿⡟⡇⡆⢎⢇⢆⠆⢔⢕⢕⠁⢁⢀⢍⢉⠿⣿⣿⣿⣿⣿⣿⣿⣿⣿⣿⣿⣿⣿⣿⣿⣿⣿⣿⣿⣿⣿⣿⣿⣿⣿⣿⣿⣿⣿⣿⣿⣿⣿⣿⡟⢟⡝⢗⢱⠗⢹⢿⣿⡿⢇⢕⢕⢎⢕⢕⢕⢸⢕⢕⢕⢕⢜⣿⡇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⢡⡟⢕⢕⣵⡿⢕⣾⢇⢕⢕⢕⢕⣸⣿⣿⣿⣿⣿⣷⣮⣝⡻⢿⣿⣿⢕⢕⣼⣿⣿⢕⢃⢜⢕⢕⢕⢕⢕⣸⣿⡇⢕⢕⢜⣿⡕⢕⢕⢕⢕⢕⢕⢕⢕⢜⣿⣿⣿⡇⢕⢕⢕⢕⢕⢕⢕⢕⢕⢕⢕⢕⢕⡀⣻⣿⣿⣿⣿⣿⣿⣿⣿⣿⣿⣿⣿⣿⣿⣿⣿⣿⣿⣿⣽⣿⣿⣿⣿⣿⣿⣿⣿⣿⣿⣿⣿⣿⠁⢕⢕⢕⢕⢱⢁⡸⡞⢕⢕⢕⢕⢕⢇⢕⢕⡜⢕⢕⢕⢕⢕⣿⡇⡄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⢱⡟⢕⢕⣼⣿⢕⣾⡿⢕⢕⢕⢕⢱⣿⣿⣿⣿⣿⣿⣿⣿⣿⣿⣧⡻⡏⢕⢱⣿⣟⡏⢕⡕⢈⢕⢕⢕⢕⢕⣿⣽⣷⢕⢕⢕⢸⣇⢕⢕⢕⢕⢕⢕⢕⢕⢕⢹⣿⣿⣿⣅⡕⢕⠕⢕⢕⢕⠕⠕⠑⠕⠕⠑⣐⣼⣿⣿⣿⣿⣿⣿⣿⣿⣿⣿⣿⣿⣿⣿⣿⣿⣿⣿⣷⢹⣿⣿⣿⣿⣿⣿⣿⣿⣿⣿⣿⣿⣿⣦⢕⢕⢕⢕⢢⢅⢇⢕⢱⡕⢕⢕⢕⢕⢕⢕⡇⢕⢕⢕⢕⢕⢹⡇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⢍⢝⢍⢝⢍⢍⢌⢝⢝⢝⢄⢝⢓⠝⠙⢅⡾⢕⠕⠘⠕⢕⣼⣿⢇⢕⢕⢕⢕⢕⢔⢝⢝⢻⠿⣿⣿⣿⣿⣿⣿⡿⢕⢱⣿⣿⣿⡇⢕⢕⢕⢕⢕⢕⢕⢜⣻⣿⣿⢕⢕⢕⢜⢻⡕⢕⢕⢕⢕⠕⠁⢕⢕⢜⢿⣿⣿⣿⣿⣶⣶⣶⣶⣶⣶⣶⣶⣶⣾⣿⣿⣿⣿⣿⣿⣿⣿⣿⣿⣿⣿⣿⣿⣿⣿⣿⣿⣿⣿⣿⣿⣾⣿⣿⣿⣿⣿⣿⣿⣿⣿⣿⣿⣿⣿⣿⣷⣱⣅⢸⢕⢕⣱⣾⡟⢕⡕⢕⢕⢕⢕⢸⣧⢕⢕⢕⢕⢕⢸⣷⢘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⠁⠀⠀⡼⢕⠕⠀⠀⠀⢱⣿⡿⢇⢕⢕⢕⢕⢕⢕⢕⢕⢕⢕⢕⢝⢟⢿⣿⣿⢇⢱⣿⣿⣿⣿⢕⢕⢅⢕⢕⢕⢄⢕⢕⣿⣿⣿⡇⢕⢕⢕⢑⣧⢕⢕⢕⢕⢔⢕⢕⢕⢕⢜⢿⣿⣿⣿⣿⣿⣿⣿⣿⣿⣿⣿⣿⣿⣿⣿⣿⣿⣿⣿⣿⣿⣿⣿⣿⣿⣿⣿⣿⣿⣿⣿⣿⣿⣿⣿⣿⣿⣿⣿⣿⣿⣿⣿⣿⣿⣿⣿⣿⣿⣿⣿⣿⣵⣵⣷⣿⣿⡿⢕⢕⢕⢕⢕⢕⢕⣼⢇⢕⢕⢕⡕⢕⢕⡇⢕⡇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⠁⢀⢄⢄⢱⢇⢕⠀⠀⠀⠀⣾⣿⡇⢕⢕⢕⢕⢕⢕⢕⢕⢕⢕⢕⢕⢕⢕⢕⢜⢕⢱⣿⣿⣿⣿⣿⠕⢕⢕⢕⢕⢕⢕⢕⢕⢸⣿⣿⡇⢕⢕⢕⢕⢛⣇⢕⢕⢕⢕⢕⢀⢕⢕⢕⢜⣿⣿⣿⣿⣿⣿⣿⣿⣿⣿⣿⣿⣿⣿⣿⣿⣿⣿⣿⣿⣿⣿⣿⣿⣿⣿⣿⣿⣿⣿⣿⣿⣿⣿⣿⣿⣿⣿⣿⣿⣿⣿⣿⣿⣿⣿⣿⣿⣿⣿⣿⣿⣿⣿⣿⣿⢟⢅⢕⢕⢕⢕⢕⢕⢕⣿⡎⢕⢕⢕⢇⢕⢕⢇⢕⢱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⢀⢔⢕⢕⢄⡏⢕⠀⠀⠀⠀⢔⣿⣿⢕⢕⢕⢕⢕⢕⢕⢕⢕⢕⢕⢕⢕⢕⢕⢕⢕⣱⣿⣿⣿⣿⣿⢏⢄⢕⢕⢕⢕⢕⢕⢕⢕⢔⣿⣿⡇⢕⢕⢕⢕⢔⢹⡕⢕⢕⢕⢑⢕⢕⢕⢕⢕⢜⢻⣿⣿⣿⣿⣿⣿⣿⣿⣿⣿⣿⣿⣿⣿⣿⣿⣿⣿⣿⣿⣿⣿⣿⣿⣿⣿⣿⣿⣿⣿⣿⣿⣿⣿⣿⣿⣿⣿⣿⣿⣿⣿⣿⣿⣿⣿⣿⣿⣿⣿⣿⣿⢟⢕⢕⢕⢕⢕⢕⢕⢕⢕⢱⣿⡇⢕⢕⢕⢜⡕⢕⢰⢕⢜⢔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⠀⢄⢕⢕⢕⢕⢸⢕⠁⠀⠀⠀⠀⢸⣿⡧⢕⢕⢕⢕⢕⢕⢕⢕⢕⢕⢕⢕⢕⢕⢕⢕⣵⣿⣿⣿⣿⡿⢏⢕⢕⢕⢕⢕⢕⠁⢕⢕⢕⢔⢹⣿⣇⢕⢕⢕⢕⢕⠄⣻⡕⢕⢕⢕⢅⢕⢕⠕⢕⢕⢕⢝⢿⣿⣿⣿⣿⣿⣿⣿⣿⣿⣿⣿⣿⣿⣿⣿⣿⣿⣿⣿⣿⣿⣿⣿⣿⣿⣿⣿⣿⣿⣿⣿⣿⣿⣿⣿⣿⣿⣿⣿⣿⣿⣿⣿⣿⣿⣿⣿⣿⣿⡟⢕⢕⢕⢕⢕⢕⢕⢕⢕⢕⢸⢻⡇⢕⢕⢕⢕⢕⢕⢜⢕⢕⢇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⠀⢔⢕⢕⢕⢕⠁⡎⠕⠀⠀⠀⠀⠀⢸⣿⡇⢕⢕⢕⣕⡕⢕⢕⢕⢕⢕⢕⢕⢕⢕⢱⣾⣿⣿⣿⣿⡟⢕⢕⢕⢕⢕⢕⢕⢕⢕⢕⢕⢕⢕⢕⢿⣿⡕⢕⢕⢕⢕⢕⢸⣿⡕⢕⢕⢄⢕⢑⢕⢕⢕⢕⢕⢜⢻⣿⣿⣿⣿⣿⣿⣿⣿⣿⣿⣿⣿⣿⣿⣿⣿⣿⣿⡿⢿⠟⢟⢟⢟⢟⢟⢟⢟⠟⢟⠛⢿⢿⣿⣿⣿⣿⣿⣿⣿⣿⣿⣿⣿⣿⣿⡿⢏⢕⢕⢕⢕⢕⢕⢕⢕⢕⢕⢕⣿⣾⢕⢕⢕⠑⢕⢕⢕⢕⢕⢕⢕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⣷⣧⣿⡟⢁⢕⢕⢕⢕⢕⢕⢱⢇⠀⠀⠀⠀⠀⢄⣸⣿⡇⢕⢕⢸⣿⣿⣿⣷⣧⣵⣕⡕⠕⢕⣵⣿⣿⣿⣿⡿⢏⢕⢕⢕⠁⢕⢕⢕⢕⢕⢕⢕⢕⢕⢕⢕⢸⣻⣿⡇⢕⢕⢕⢕⢕⢜⣻⣕⢕⢕⢄⢕⢕⢕⢕⢕⢕⢕⢕⢕⢝⢿⣿⣿⣿⣿⣿⣿⣿⣿⣿⣿⣿⣿⣿⣿⣷⣷⣷⣷⣷⣷⣷⣷⣷⣥⣷⣷⣵⣷⣷⣵⣿⣿⣿⣿⣿⣿⣿⣿⣿⣿⡿⢟⢕⢕⢁⢕⢁⢕⢕⢕⢕⢕⢕⢕⢕⢕⡇⡿⢕⢕⢕⢕⠕⢕⢕⢕⢇⢁⢸⢸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⡟⢅⢕⢕⢕⢕⢕⢕⠕⢸⢕⠀⠀⠀⠀⠀⣸⣿⣿⠕⢕⢕⣼⣿⣿⣿⣿⣿⣿⣿⢟⣱⣿⣿⣿⣿⡿⢏⢕⢕⢕⢕⢕⢄⢕⢕⢕⢕⢕⢕⢕⢕⢕⢕⢕⢕⢜⢿⣧⡕⢕⢕⢕⢕⢕⢜⢙⢧⡕⢕⢑⢕⢕⢕⢕⢕⢕⢕⢕⢕⢕⢜⢝⢿⣿⣿⣿⣿⣿⣿⣿⣿⣿⣿⣿⣿⣿⣿⣿⣿⣿⣿⣿⣿⣿⣿⣿⣿⣿⣿⣿⣿⣿⣿⣿⣿⣿⣿⢿⢏⢕⢕⢕⢕⢕⢕⠑⢕⢕⢕⢕⢕⢕⢕⢕⢕⢸⢇⣷⢕⢕⢕⢕⢔⢕⢕⢕⢕⢸⢜⢸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⢕⠀⠀⠀⠀⠀⢰⣿⡟⣿⡕⢕⢕⣿⣿⣿⣿⣿⣿⡿⢃⣾⣿⣿⣿⡿⢇⢕⢕⢕⢕⢕⢕⢕⢕⢕⢕⢕⢕⠀⢕⢕⢕⢕⠕⢅⢕⢕⢌⢿⣷⢕⢕⢕⢕⢕⢕⢕⢜⢳⣕⢕⢑⢕⢕⢕⢕⢕⢕⢕⢕⢕⢕⢕⢕⢕⢝⢻⢿⣿⣿⣿⣿⣿⣿⣿⣿⣿⣿⣿⣿⣿⣿⣿⣿⣿⣿⣿⣿⣿⣿⣿⣿⣿⣿⢿⢟⢝⢕⢕⢕⢕⢕⢕⢕⢕⢕⠔⢕⢕⢕⢕⢕⢕⢕⢕⢕⣸⢡⣿⡇⢕⢕⢕⢕⢕⢕⢕⢕⢸⡇⢸⡇⢕⢕⢸⣿⣿⣿⢕⢕⢕⢕⢕⢕⢿⢿⢿⢿⢿⢿⢿⢿⣿⣿⢕⢕⢕⢕⢕⢕⢕⢕⢕⢕⢕⢕⢕⢕⢕⢕⢕⢕⢕⢔⢕⢔⢅⢑⠕⢕⢕⢕⢕⢕⢕⢕⢕⢕⢕⢕⢕⢕⢕⢕⢕⢕⢕⢕⢕⢕⢕⢕⢕⢕⢕⢕⢕⠀</a:t>
            </a:r>
            <a:br/>
            <a:r>
              <a:t>⣿⣿⣿⣿⣿⣿⣿⣿⣿⣿⣿⣿⣿⢇⢕⢕⠑⢕⢕⢕⢕⠀⢕⠀⠀⠀⠀⠀⣼⣿⣧⢿⡇⢕⢕⣿⣿⣿⣿⣿⢟⣵⣿⣿⣿⡿⢕⢕⢕⢕⢕⢕⢕⢕⢕⢕⢕⠕⢕⢕⢕⢄⢕⢕⢑⢅⢕⢕⢕⢕⢕⢌⢻⣧⢕⢕⢕⢕⢕⢕⢕⢕⢜⢳⣕⢅⢕⢕⠑⠁⢕⢕⢕⢕⢕⢕⢕⢕⢕⢕⢕⢜⢝⢻⢿⣿⣿⣿⣿⣿⣿⣿⣿⣿⣿⣿⣿⣿⣿⣿⣿⣿⡿⢟⢟⢝⢕⢕⢕⢕⢕⢕⢕⢕⢕⢕⢕⢕⢕⢕⢕⢕⢕⢕⢕⢕⢕⢕⢕⡏⢸⣿⡇⢕⢕⢕⢕⢕⢁⢕⢕⢜⣇⢸⡇⢕⢕⢸⣿⣿⣿⢕⢕⢕⢕⢕⢕⢕⢕⢕⢕⢕⢕⢕⢸⣿⣿⢕⢕⢕⢕⢕⢕⢕⢕⢕⢕⢕⢕⢕⢕⢕⢕⢕⢕⢕⢕⢕⢕⢕⢕⢕⢔⢅⢕⢕⢕⢕⢕⢕⢕⢕⢕⢕⢕⢕⢕⢕⢕⢕⢕⢕⢕⢕⢕⢕⢕⢕⢕⢕⠀</a:t>
            </a:r>
            <a:br/>
            <a:r>
              <a:t>⣿⣿⣿⣿⣿⣿⣿⣿⣿⣿⣿⣿⣿⠁⢑⠁⠀⠀⠀⠕⠁⠀⠑⠀⠀⠀⠀⢱⣿⣿⣿⡞⣏⢇⢕⣿⣿⣿⡿⢇⣾⣿⣿⡿⢏⢕⢕⢕⢕⢕⢕⢕⢕⢕⢕⢕⢕⢀⢕⢕⢕⠕⢕⢔⢕⢕⢕⢕⢕⢕⢕⢕⢕⢻⣧⢕⢕⢕⢕⢕⢕⢕⢕⢕⠜⠇⠄⠀⠀⢕⢕⢕⢕⢕⢕⢕⢕⢕⢕⢕⢕⢕⢕⢕⢕⢔⢝⢻⢿⣿⣿⣿⣿⣿⣿⣿⣿⣿⢿⢟⢏⢕⢕⢕⢕⢕⢕⢕⢕⢕⢕⢕⢕⢕⢕⢕⢕⢕⠕⢕⢕⢕⢕⢕⢕⢕⢕⢕⢕⡇⢸⣿⣿⢕⢕⡕⢕⢕⢕⠑⢕⢕⣿⢸⡇⢕⢕⢸⣿⣿⣿⢕⢕⢕⢕⢕⢕⢕⢕⢕⢕⢕⢕⢕⢸⣿⣿⢕⢕⢕⢕⢕⢕⢕⢕⢕⢕⢕⢕⢕⢕⢕⢕⢕⢕⢕⢕⢕⢕⢕⢕⢕⢕⢕⢕⢔⢅⠕⢕⢕⢕⢕⢕⢕⢕⢕⢕⢕⢕⢕⢕⢕⢕⢕⢕⢕⢕⢕⢕⢕⠀</a:t>
            </a:r>
            <a:br/>
            <a:r>
              <a:t>⣿⣿⣿⣿⣿⣿⣿⣿⣿⣿⡿⢏⢕⢔⠀⠀⠀⠀⠀⠀⠀⠀⠀⠀⠀⠀⢀⣾⣿⣿⣿⣿⡽⣗⢕⢿⣿⢟⣱⣿⣿⣿⢏⢕⢕⢕⢕⢕⢕⢕⢕⢕⢕⢕⢕⢕⢕⠕⢕⢕⢕⢕⢕⢕⢕⢕⢕⢕⢕⢕⢕⢕⢕⢕⢙⢷⡕⢕⢕⢕⢕⢕⢕⠀⠀⠀⠀⢑⢕⢕⢕⢕⢕⢕⢕⢕⢕⢕⢕⢕⢕⢕⢕⢕⢕⢕⢕⢕⢕⢕⢝⢟⢿⢿⠿⠟⠙⠁⠑⠕⢕⢕⢕⢕⢕⢕⢕⢕⢕⢕⢕⢕⢕⢕⢕⢕⢕⢕⢔⢕⢕⢕⢕⢕⢕⢕⢕⢕⢸⢕⣿⣿⣿⢕⢕⡕⢕⢕⢅⢔⢕⢕⣿⣼⡇⢕⢕⢸⣿⣿⣿⢕⢕⢕⢕⢕⢕⢕⣾⣿⢕⢕⢕⢕⢸⣿⣿⢕⢕⢕⢕⢕⢕⢕⢕⢕⢕⢕⢕⢕⢕⢕⢕⠑⠀⠁⠑⠕⢕⢕⢕⢕⢕⢕⢕⢕⢕⢕⢁⢕⢕⢕⢕⢕⢕⢕⢕⢕⢕⢕⢕⢕⢕⢕⢕⢕⢕⢕⢕⢕⠀</a:t>
            </a:r>
            <a:br/>
            <a:r>
              <a:t>⣿⣿⣿⣿⣿⣿⣿⣿⣿⢟⢕⢕⢕⢕⠀⠀⠀⠀⠀⠀⠀⠀⠀⠀⠀⠀⣸⣿⣿⣿⣿⣿⣿⡜⡕⢸⢇⣾⣿⣻⡟⢕⢕⢕⢕⢕⢕⢕⢕⢕⢕⢕⢕⢕⢕⢕⢕⢔⠕⢕⢕⢕⢕⢕⢕⢕⢕⢕⢕⢕⢕⢕⢕⢕⢕⢕⢱⣕⢕⢕⢕⢕⢕⠀⠀⠀⠀⢕⢕⢕⢕⢕⢕⢕⢕⢕⢕⢕⢕⢕⢕⢕⢕⢕⢕⢕⢕⢕⢕⢕⢕⣱⡞⠀⠀⠀⠀⠀⠀⠀⠀⠑⢕⢕⢕⢕⢕⢕⢕⢕⢕⢕⢕⢕⢕⢕⢕⢕⢕⢕⢕⢕⢕⢕⢕⢕⢕⢕⡎⢱⣿⣿⣿⢕⢕⢕⢕⢕⢕⢄⢁⢕⣿⣿⡇⢕⢕⢸⣿⣿⣿⢕⢕⢕⢕⢕⢕⢕⢹⣿⡕⢕⢕⢕⢸⣿⣿⢕⢕⢕⢕⢕⢕⢕⢕⢕⢕⢕⢕⢕⢕⢕⠁⠀⠀⠀⠀⢔⢕⢕⢕⢕⢜⢕⢕⢕⢕⢅⢕⢕⢕⢕⢕⢕⢕⢕⢕⢕⢕⢕⢕⢕⢕⢕⢕⢕⢕⢕⢕⢕⠀</a:t>
            </a:r>
            <a:br/>
            <a:r>
              <a:t>⣿⣿⣿⣿⣿⣿⣿⢟⣱⣾⡇⢕⢕⢕⢄⠀⠀⠀⠀⠀⠀⠀⠀⠀⠀⢰⣿⣿⣿⣿⣿⣿⣿⣷⢜⣱⣿⣿⣿⢏⢕⢕⢕⢕⢕⢕⢕⢕⢕⢕⢕⢕⢕⢕⢕⢕⢕⢕⢄⢕⢕⢅⢕⢕⢕⢕⢕⢕⢕⢕⢕⢕⢕⢕⢱⢕⢕⢜⢣⢕⢕⢕⢕⠀⠀⠀⠀⢕⢕⢕⢕⢕⢕⢕⢕⢕⢕⢕⢕⢕⢕⢕⢕⢕⢕⢕⢕⢕⢕⣱⣾⣿⢇⢔⠀⠀⠀⠀⠀⠀⠀⠀⠀⠁⠕⢕⢕⢕⢕⢕⢕⢕⢕⢕⢕⢕⢕⠑⢕⢕⢕⢕⢕⢕⢕⢕⢕⢕⢕⣾⣿⣿⣿⢕⢕⢑⢕⢕⢕⠕⢕⢕⢹⣿⡇⢕⢕⢸⣿⣿⣿⢕⢕⢕⢕⢕⢕⢕⢸⣿⡇⢕⢕⢕⢸⣿⣿⢕⢕⢕⢕⢕⢕⢕⢕⢕⢕⢕⢕⢕⠕⠀⠀⠀⠀⠀⢀⢕⢕⢕⢕⢕⠕⠑⠑⢑⢔⢕⢕⢕⢕⢕⢕⢕⢕⢕⢕⢕⢕⢕⢕⢕⢕⢕⢕⢕⢕⢕⢕⢕⠀</a:t>
            </a:r>
            <a:br/>
            <a:r>
              <a:t>⣿⣿⣿⣿⣿⣿⢫⣾⣿⣿⡇⢕⢕⢕⢕⠀⠀⠀⠀⠀⠀⠀⠀⠀⠀⣼⣿⣿⣿⣿⣿⣿⣿⢏⣼⣿⣿⡟⢕⢕⢕⢕⢕⢕⢕⢕⢕⢕⢕⢕⢕⢕⢕⢕⠑⢕⢕⢕⢕⢁⢕⢀⢕⢕⢕⢕⢕⢕⢕⢕⢕⢕⢕⢕⠈⢕⣷⡕⢜⢱⡕⢕⢑⠀⠀⠀⠀⢕⢕⢕⢕⢕⢕⢕⢕⢕⢕⢕⢕⢕⣵⣷⣶⣿⣿⣿⣿⣿⣿⣿⣿⣿⢕⢕⠀⠀⠀⠀⠀⠀⠀⠀⠀⠀⠀⢕⢕⢕⢕⢕⢕⢕⢕⢕⢕⢕⢕⠁⢕⢕⢕⢕⢕⢕⢕⢕⢕⢕⢰⣿⣿⣿⡇⢕⢕⢸⢕⢕⢕⢄⢕⠑⢜⣿⡇⢕⢕⢸⣿⣿⣿⢕⢕⢕⢕⢕⢕⢕⢕⣿⣷⢕⢕⢕⢸⣿⣿⢕⢕⢕⢕⢕⢕⢕⢕⢕⢕⢕⢕⠕⠀⠀⠀⠀⠀⠀⠀⠕⢕⢑⢕⠑⠀⠀⢄⢕⢕⢕⢕⢕⢕⢕⢕⢕⢕⢕⢕⢕⢕⢕⢕⢕⢕⢕⢕⢕⢕⢕⢕⢕⠀</a:t>
            </a:r>
            <a:br/>
            <a:r>
              <a:t>⣿⣿⣿⣿⣿⢣⣿⣿⣿⣿⣧⢕⢕⢕⢕⢔⠀⠀⠀⠀⠀⠀⠀⠀⢱⣿⣿⣿⣿⣿⣿⣿⢏⣾⣿⣿⢏⢕⢕⢕⢕⢕⢕⢕⢕⢕⢕⢕⢕⢕⢕⢕⠑⠀⢔⢕⢕⢕⢕⢕⢑⢕⢅⢕⢕⢕⢕⢕⢕⢕⢕⢕⢕⢀⣼⡕⢻⣿⣷⣕⢕⢣⢕⢀⠀⠀⠀⢕⢕⢕⢕⢕⢕⢕⢕⢕⢕⢕⣱⣿⣿⣿⣿⣿⣿⣿⣿⣿⣿⣿⣿⡇⢕⢕⠀⠀⠀⠀⠀⠀⠀⠀⠀⠀⠀⠁⢕⢕⢕⢕⢕⢕⢕⢕⢕⢕⢕⢔⢕⢕⢕⢕⢕⢕⢕⢕⢕⢕⢕⣿⣿⣿⢕⢕⢕⢐⢕⢕⢕⢕⢕⢕⢕⣿⡇⢕⢕⢸⣿⣿⣿⢕⢕⢕⢕⢕⢕⢕⢕⣿⢿⢕⢕⢕⢸⣿⣿⢕⢕⢕⢕⢕⢕⢕⢕⢕⢕⢕⠑⠀⠀⠀⠀⠀⠀⠀⠀⠀⠀⠀⠀⠀⠀⢄⢕⢕⢕⢕⢕⢕⢕⢕⢕⢕⢕⢕⢕⢕⢕⢕⢕⢕⢕⢕⢕⢕⢕⢕⢕⢕⠀</a:t>
            </a:r>
            <a:br/>
            <a:r>
              <a:t>⣿⣿⣿⣿⢏⣿⣿⣿⣿⣿⣿⡕⢕⢕⢕⢕⠀⠀⠀⠀⠀⠀⠀⢄⣿⣿⣿⣿⣿⣿⡿⢇⣾⣿⡿⢕⢕⢕⢕⢕⢕⢕⢕⢕⢕⢕⢕⢕⢕⢕⣕⣵⣴⣷⣿⣿⣿⣿⣿⣇⢣⡕⢄⢕⢕⢕⢕⢕⢕⢕⢕⢕⠔⡕⢻⡕⢸⣿⣿⣿⣿⡕⢕⢕⢔⠀⠀⢕⢕⢕⢕⢕⢕⢕⢕⢕⢱⣾⣿⣿⣿⣿⣿⣿⣿⣿⣿⣿⣿⣿⣿⢇⢕⢕⠀⠀⠀⠀⠀⠀⠀⠀⠀⠀⠀⠀⠁⢕⢕⢕⢕⢕⢕⢕⢕⢕⢕⢕⢕⢕⢕⢕⢕⢕⢕⢕⢕⢱⢎⢿⣿⢇⢕⢕⢕⢕⢕⢕⢕⢕⠀⢕⢱⣿⡇⢕⢕⢸⣿⣿⣿⢕⢕⢕⢕⢱⣥⣵⣷⣾⣿⣷⣷⣷⣼⣽⣟⡕⢕⢕⢕⢕⢕⢕⢕⢕⢕⠁⠀⠀⠀⠀⢀⢀⢀⢀⠀⠀⠀⠀⠀⠀⢔⢕⢕⢕⢕⢕⢕⢕⢕⢕⢕⢕⢕⢕⢕⢕⢕⢕⢕⢕⢕⢕⢕⢕⢕⢕⢕⢕⠀</a:t>
            </a:r>
            <a:br/>
            <a:r>
              <a:t>⣿⣿⣿⡏⣾⣿⣿⣿⣿⣿⣿⡇⢕⢕⢕⢕⢕⠀⠀⠀⠀⠀⢀⣼⣿⣿⣿⣿⣿⡿⢱⣿⣿⢟⢕⢕⢕⢕⢕⢕⢕⢕⢕⢕⢕⢕⢕⣵⣾⣿⣿⣿⣿⣿⣿⣿⣿⣿⣿⣿⢕⢕⢔⢀⢕⢕⢕⢕⢕⢕⢕⢕⢔⢑⣿⡇⢕⣿⣿⣿⣿⣣⢕⢕⠁⠕⢄⢕⢕⢕⢕⢕⢕⢕⢕⣱⣿⣿⣿⣿⣿⣿⣿⣿⣿⣿⣿⣿⣿⣿⣿⢕⢕⢕⠀⠀⠀⠀⠀⠀⠀⠀⠀⠀⠀⠀⠀⢕⢕⢕⢕⢕⢕⢕⢕⢕⢕⢕⢕⢕⢕⢕⢕⢕⢕⢕⢕⢄⢕⢹⡟⢕⢕⢕⢕⢕⢕⢕⢕⢕⢔⢱⣿⣿⡇⠕⠕⠸⠿⠿⠿⠕⠕⢅⢕⢕⢕⢜⢝⢟⢻⢿⣿⣿⣿⣿⣿⣿⣷⣕⡕⢕⢕⢕⢕⢕⠀⠀⠀⠀⠀⠀⠑⢕⢕⢕⠀⠀⠀⠀⢀⢕⢕⢕⢕⢕⢕⢕⢕⢕⢕⢕⢕⢕⢕⢕⢕⢕⢕⢕⢕⢕⢕⢕⢕⢕⢕⢕⢕⢕⠀</a:t>
            </a:r>
            <a:br/>
            <a:r>
              <a:t>⣿⣿⣿⡇⣿⣿⣿⣿⣿⣿⣿⣇⢕⢕⢕⢕⢕⢄⠀⠀⠀⢄⣾⣿⣿⣿⣿⣿⡿⢱⣿⡿⢇⢕⢕⢕⢕⢕⢕⢕⢕⢕⢕⢕⣱⣵⣿⣿⣿⣿⣿⣿⣿⣿⣿⣿⣿⣿⣿⣿⣇⢕⢕⢕⢄⢕⢕⢕⢕⢕⢕⢕⢕⣰⣿⡇⢕⢻⣿⣿⣿⣿⡕⢕⠀⠀⠀⢕⢕⢕⢕⢕⢕⠕⣴⣿⣿⣿⣿⣿⣿⣿⣿⣿⣿⣿⣿⣿⣿⣿⡟⢕⢕⢕⢕⠀⠀⠀⠀⠀⠀⠀⠀⠀⠀⠀⠀⠑⢕⢕⢕⢕⢕⢕⢕⢕⢕⢕⢕⢕⢕⢕⢕⢕⢕⢕⢕⢕⢕⢘⢕⢕⢕⢕⢕⢕⢕⢕⢕⠕⢑⢜⢍⢕⢔⢕⢕⢕⢕⢕⢕⢅⢕⢕⢕⢕⢕⢕⢕⢕⢕⢕⢜⢝⢻⢿⣿⣿⣿⣿⣿⣷⣕⡕⠕⢄⠀⠀⠀⠀⠀⠀⠀⠁⠁⠁⠁⠀⠀⢄⢕⢕⢕⢕⢕⢕⢕⢕⢕⢕⢕⢕⢕⢕⢕⢕⢕⢕⢕⢕⢕⢕⢕⢕⢕⢕⢕⢕⢕⢕⠀</a:t>
            </a:r>
            <a:br/>
            <a:r>
              <a:t>⣿⣿⣿⡇⣿⣿⣿⣿⣿⣿⣿⣿⢕⢕⢕⢕⢕⢕⢔⠀⢰⣿⣿⣿⣿⣿⣿⡿⢱⣿⡿⢕⢕⢕⢕⢕⢕⢕⢕⢕⢕⢕⢕⣼⣿⣿⣿⣿⣿⣿⣿⣿⣿⣿⣿⣿⣿⣿⣿⣿⣟⢕⢕⢕⢕⢕⢕⢕⢕⢕⢕⢕⢕⣿⣿⣿⢕⢜⣿⣿⣿⣿⣷⢕⢄⠀⠀⢕⢕⢕⢕⢕⠕⣼⣿⣿⣿⣿⣿⣿⣿⣿⣿⣿⣿⣿⣿⣿⣿⡟⢕⢕⢕⢕⢕⠀⠀⠀⠀⠀⠀⠀⠀⠀⠀⠀⠀⠀⢕⢕⢕⢕⢕⢕⢕⢕⢕⢕⢕⢕⢕⢕⢕⢕⢕⢕⢕⢕⠕⠑⠁⠁⠁⠁⠑⠕⢕⢕⢱⡔⢕⢕⢕⢕⢕⢕⢕⢕⢕⢕⢕⢕⢕⢕⢕⢕⢕⢕⢕⢕⢕⢕⢕⢕⢕⢕⢜⢟⠿⣿⣿⣿⣿⣿⣷⣅⡀⠀⠀⠀⠀⠀⠀⠀⠀⠀⠀⠀⢔⢕⢕⢕⢕⢕⢕⢕⢕⢕⢕⢕⢕⢕⢕⢕⢕⢕⢕⢕⢕⢕⢕⢕⢕⢕⢕⢕⢕⢕⢕⢕⠀</a:t>
            </a:r>
            <a:br/>
            <a:r>
              <a:t>⣿⣿⣿⡇⣿⣿⣿⣿⣿⣿⣿⣿⢕⢕⢕⢕⢕⢕⢕⢕⢻⣿⣿⣿⣿⣿⡿⢱⣿⡟⢕⢕⢕⢕⢕⢕⢕⢕⢕⢕⢕⢕⣾⣿⣿⣿⣿⣿⣿⣿⣿⣿⣿⣿⣿⣿⣿⣿⣿⣿⣿⢕⢕⢕⢕⢕⢕⢕⢕⢕⢕⢕⢕⣿⣿⣿⢕⢕⢿⣿⣿⡟⢿⡕⢕⠀⠀⠕⢕⢕⢕⢕⣨⣿⣿⣿⣿⣿⣿⣿⣿⣿⣿⣿⣿⣿⣿⣿⡿⢕⢕⢕⢕⢕⠄⠀⠀⠀⠀⠀⠀⠀⠀⠀⠀⠀⠀⠀⢕⢕⢕⢕⢕⢕⢕⢕⢕⢕⢕⢕⢕⢕⢕⠕⢕⢕⠑⢀⢔⢔⢕⢕⠕⠀⠀⠀⠀⠕⢕⢱⢁⢕⢕⢕⢕⢕⢕⢕⢕⢕⢕⢕⢕⢕⢕⢕⢕⢕⢕⢕⢕⢕⢕⢕⢕⢕⢕⢕⢕⢜⢝⢿⣿⣿⣿⣿⣿⣷⣕⡕⢕⢕⠀⠀⠀⠀⠀⢔⢕⢕⢕⢕⢕⢕⢕⢕⢕⢕⢕⢕⢕⢕⢕⢕⢕⢕⢕⢕⢕⢕⢕⢕⢕⢕⢕⢕⢕⢕⢕⢕⠀</a:t>
            </a:r>
            <a:br/>
            <a:r>
              <a:t>⣿⣿⣿⡇⣿⣿⣿⣿⣿⣿⣿⣿⡕⢕⢕⢕⢕⢕⢕⢕⢜⣿⣿⣿⣿⡿⢱⣿⣿⢕⢕⢕⢕⢕⢕⢕⢕⢕⢕⢕⢱⣾⣿⣿⣿⣿⣿⣿⣿⣿⣿⣿⣿⣿⣿⣿⣿⣿⣿⣿⣿⡕⢕⢕⢕⢕⢕⢕⢕⢕⢕⢕⢕⢸⣿⣿⡇⢕⢜⣿⣿⣿⣇⣿⡕⢔⠀⠀⢕⢕⢕⢕⣹⣿⣿⣿⣿⣿⣿⣿⣿⣿⣿⣿⣿⣿⣿⣿⢕⢕⢕⢕⢕⢕⠀⠀⠀⠀⠀⠀⠀⠀⠀⠀⠀⠀⠀⠀⠑⢕⢕⢕⢕⢕⢕⢕⢕⢕⢕⢕⢕⢕⠁⠀⠀⠀⠀⠀⠑⠑⠑⠑⠀⢀⡄⢀⠀⠀⢕⢕⢣⠑⢕⢕⢕⢕⢕⢕⢕⢕⢕⢕⢕⢕⢕⢕⠕⠀⠑⢕⢕⢕⢕⢕⢕⢕⢕⢕⢕⢕⢕⢕⢜⢟⢿⣿⣿⣿⣿⣿⣧⡕⠀⠀⠀⢀⢕⢕⢕⢕⢕⢕⢕⢕⢕⢕⢕⢕⢕⢕⢕⢕⢕⢕⢕⢕⢕⢕⢕⢕⢕⢕⢕⢕⢕⢕⢕⢕⢕⢕⠀</a:t>
            </a:r>
            <a:br/>
            <a:r>
              <a:t>⠘⢿⣿⣧⢸⣿⣿⣿⣿⣿⣿⣿⡇⢕⢕⢕⢕⠑⠀⠀⠀⠀⠀⠀⠈⠁⠙⠝⢇⢕⢕⢕⢕⢕⢕⢕⢕⢕⢕⢱⣿⣿⣿⣿⣿⣿⣿⣿⣿⣿⣿⣿⣿⣿⣿⣿⣿⣿⣿⣿⣿⡇⢕⢕⢕⢕⢕⢕⢕⢕⢕⢕⠕⢸⣿⣿⣇⢕⢕⢹⣿⣿⡏⡜⣡⢕⠀⠀⢕⢕⢱⢺⣿⣿⣿⣿⣿⣿⣿⣿⣿⣿⣿⣿⣿⣿⣿⣿⠓⠕⡕⢑⣔⢕⠀⠀⠀⠀⠀⠀⠀⠀⠀⠀⠀⠀⠀⠀⠀⢕⢕⢕⢕⢕⢕⢕⢕⢕⢕⢕⢕⠀⠀⢵⣿⡕⣔⡀⠀⠀⠀⠄⢷⣿⣇⢕⠀⠀⢕⢕⢜⢇⠕⢕⢕⢕⢕⢕⢕⢕⢕⢕⢕⢕⠕⠑⠀⠀⠀⠀⠑⠕⢕⢕⢕⢕⢕⢕⢕⢕⢕⢕⢕⢕⢕⢝⢻⣿⣿⣿⣿⣿⣦⣄⢔⢕⢕⢕⢕⢕⢕⢕⢕⢕⢕⢕⢕⢕⢕⢕⢕⢕⢕⢕⢕⢕⢕⢕⢕⢕⢕⢕⢕⢕⢕⢕⢕⢕⢕⢕⠀</a:t>
            </a:r>
            <a:br/>
            <a:r>
              <a:t>⠀⠈⢻⣿⡸⣿⣿⣿⣿⣿⣿⣿⡇⢕⢕⢕⠁⠀⠀⠀⠀⠀⠀⠀⠀⠀⠀⠀⠀⠀⠁⠑⠕⢕⢕⢕⢕⢕⢱⣿⣿⣿⣿⣿⣿⣿⣿⣿⣿⣿⣿⣿⣿⣿⣿⣿⣿⣿⣿⣿⣿⣧⢕⢕⢕⢕⢕⢕⢕⢕⢕⢕⠀⠑⣿⣿⣿⡕⢕⢕⢿⣿⣷⢁⢨⠑⢕⠀⠀⣵⣷⣿⣿⣿⣿⣿⣿⣿⣿⣿⣿⣿⣿⣿⣿⣿⣿⣿⣿⣿⣿⣷⣾⢇⠀⠀⠀⠀⠀⠀⠀⠀⠀⠀⠀⠀⠀⠀⠀⢕⢕⢕⢕⢕⢕⢕⢕⢕⢕⢕⢕⢀⠀⢸⣿⡇⠏⠀⠀⢄⢀⠀⠀⠙⢿⠕⠀⠀⢕⢕⢕⢜⢇⠕⢕⢕⢕⢕⢕⠕⠑⠁⠀⠀⠀⠀⠀⠀⠀⠀⠀⢕⢕⢕⢕⢕⢕⢕⢕⢕⢕⢕⢕⢕⢕⢕⢕⢜⢻⣿⣿⣿⣿⣿⣷⣕⢕⢕⢕⢕⢕⢕⢕⢕⢕⢕⢕⢕⢕⢕⢕⢕⢕⢕⢕⢕⢕⢕⢕⢕⢕⢕⢕⢕⢕⢕⢕⢕⢕⢕⠀</a:t>
            </a:r>
            <a:br/>
            <a:r>
              <a:t>⠀⠀⠁⢹⣧⢻⣿⣿⣿⣿⣿⡿⢕⢕⢕⢕⠀⠀⠀⠀⠀⠀⠀⠀⠀⠀⠀⠀⠀⠀⠀⠀⠀⠀⠁⠑⠕⢕⣾⣿⣿⣿⣿⣿⣿⣿⣿⣿⣿⣿⣿⣿⣿⣿⣿⣿⣿⣿⡇⢹⣿⣿⡕⢕⢕⢕⢕⢕⢕⢕⢕⢕⠀⠀⢸⣿⣿⣇⢕⢕⢜⢿⣿⡜⢕⠊⢇⢔⠀⠸⣿⣿⣿⣿⣿⣿⣿⣿⣿⣿⣿⣿⣿⣿⣿⣿⣿⣿⣿⣿⣿⣿⡟⠀⠀⠀⠀⠀⠀⠀⠀⠀⠀⠀⠀⠀⠀⠀⠀⠑⢕⢕⢕⢕⢕⢕⢕⢕⢕⢕⢑⢕⠀⠘⠛⠁⠀⠀⢔⢕⢕⢔⢀⠀⠀⠀⠀⢔⢕⢕⢕⢕⢜⡔⠑⠑⠁⠁⠀⠀⠀⠀⠀⠀⠀⠀⠀⠀⠀⠀⢕⢕⢕⢕⢸⣷⢕⠕⢕⢕⢕⢕⢕⢕⢕⢕⢕⢕⢕⢜⢻⣿⣿⣿⣿⣿⣷⡕⢕⢕⢕⢕⢕⢕⢕⢕⢕⢕⢕⢕⢕⢕⢕⢕⢕⢕⢕⢕⢕⢕⢕⢕⢕⢕⢕⢕⢕⢕⢕⢕⠀</a:t>
            </a:r>
            <a:br/>
            <a:r>
              <a:t>⠀⠀⠀⠀⠝⠗⠜⠻⠿⢿⢟⢕⢕⢕⢕⢕⠀⠀⠀⠀⠀⠀⠀⠀⠀⠀⠀⠀⠀⠀⠀⠀⠀⠀⠀⠀⠀⠁⠙⠟⢿⣿⣿⣿⣿⣿⣿⣿⣿⣿⣿⣿⣿⣿⣿⣿⣿⣿⡇⣸⣿⣿⣿⡕⢕⢕⢕⢕⢕⢕⢕⢕⠀⠀⠑⣿⡿⣿⡕⢸⣇⢜⢻⣷⢜⢕⢌⢥⢄⠀⢻⣿⣿⣿⣿⣿⣿⣿⣿⣿⣿⣿⣿⣿⣿⣿⣿⣿⣿⣿⣿⢏⠑⠀⠀⠀⠀⠀⠀⠀⠀⠀⠀⠀⠀⠀⠀⠀⠀⠀⢕⢕⢕⢕⢕⢕⢕⢕⢕⢕⣎⡾⣔⢄⡄⢕⢀⠑⢕⢕⢕⢕⢕⠀⢱⣷⢕⢕⢕⢕⢕⢕⢕⢜⡔⠀⠀⠀⠀⠀⠀⠀⠀⠀⠀⠀⠀⢀⢄⢕⢕⢕⢕⢕⢸⠇⠀⠀⠁⠑⢕⢕⢕⢕⢕⢕⢕⢕⢕⢕⢕⢜⢿⣿⣿⣿⣿⣿⡇⢕⢕⢕⢕⢕⢕⢕⢕⢕⢕⢕⢕⢕⢕⢕⢕⢕⢕⢕⢕⢕⢕⢕⢕⢕⢕⢕⢕⢕⢕⢕⠀</a:t>
            </a:r>
            <a:br/>
            <a:r>
              <a:t>⠀⠀⠀⠀⠀⠀⠀⠑⢕⢕⢕⢕⢕⢕⢕⢕⠀⠀⠀⠀⠀⠀⠀⠀⠀⠀⠀⠀⠀⠀⠀⠀⠀⠀⠀⠀⠀⠀⠀⠀⠀⠁⠙⠟⢿⣿⣿⣿⣿⣿⣿⣿⣿⣿⣿⣿⣿⣿⣣⣿⣿⣿⣿⡇⢕⢕⢕⢕⢕⢕⢕⠀⠀⠀⠀⢸⣿⢸⣇⢕⢻⣇⢕⢹⣧⢕⢗⢑⢱⡄⠈⢟⣿⣿⣿⣿⣿⣿⣿⣿⣿⣿⣿⣿⣿⣿⣿⣿⣿⣿⡯⢕⠀⠀⠀⠀⠀⠀⠀⠀⠀⠀⠀⠀⠀⠀⠀⠀⠀⠀⢕⢕⢕⢕⢕⢕⢕⢕⢕⣾⣿⡟⣯⣾⢕⢕⢕⠀⠁⠑⠑⠁⠁⠀⢸⣿⡕⢕⢕⢕⢕⢕⢕⢕⢻⡄⠀⠀⠀⠀⠀⠀⢀⢄⢔⢕⢕⢕⢕⢕⢕⢕⢕⢕⠑⠀⠀⠀⠀⠀⠀⢑⢕⢕⢕⢕⢕⢕⢕⢕⢕⢕⢕⢝⣿⣿⣿⡿⢕⢕⢕⢕⢕⢕⢕⢕⢕⢕⢕⢕⢕⢕⢕⢕⢕⢕⢕⢕⢕⢕⢕⢕⢕⢕⢕⢕⢕⢕⢕⢕⠀</a:t>
            </a:r>
            <a:br/>
            <a:r>
              <a:t>⢔⠀⠀⢄⢕⢕⠀⠀⠀⠁⠑⠕⢕⢕⠕⠁⠀⠀⠀⠀⠀⠀⠀⠀⠀⠀⠀⠀⠀⠀⠀⠀⠀⠀⠀⠀⠀⠀⠀⠀⠀⠀⠀⠀⠀⠈⠙⠿⣿⣿⣿⣿⣿⣿⣿⣿⣿⣿⣿⣿⣿⣿⣿⣿⢕⢕⢕⢕⢕⢕⢕⠀⠀⠀⠀⠁⢻⣇⣿⡕⢕⢿⣧⢕⢻⣧⢕⢘⢔⢕⢀⠕⢌⢿⣿⣿⣿⣿⣿⣿⣿⣿⣿⣿⣿⣿⣿⣿⣿⠿⢗⠁⠀⠀⠀⠀⠀⠀⠀⠀⠀⠀⠀⠀⠀⠀⠀⠀⠀⠀⠐⢕⢕⢕⢕⢕⢕⢕⣼⣿⣿⣿⣿⡇⢕⢕⢕⢕⢄⢄⣄⢄⢄⣴⢸⣿⡇⢕⢕⢕⢕⢕⢕⢕⢜⢻⡄⢄⢔⢔⢗⢕⢕⢕⢕⢕⢕⢕⢕⢕⢕⢕⢕⠁⠀⠀⠀⠀⠀⠕⢕⢕⢕⠁⠕⢕⢕⢕⢕⢕⢕⠕⠑⠑⠸⣿⡿⢕⢕⢕⢕⢕⢕⢕⢕⢕⢕⢕⢕⢕⢕⢕⢕⢕⢕⢕⢕⢕⢕⢕⢕⢕⢕⢕⢕⢕⢕⢕⢕⢕⠀</a:t>
            </a:r>
            <a:br/>
            <a:r>
              <a:t>⠑⠀⢕⢕⢕⢕⢕⢀⠀⠀⠀⠀⠁⠁⠀⠀⠀⠀⠀⠀⠀⠀⠀⠀⠀⠀⠀⠀⠀⠀⠀⠀⠀⠀⠀⠀⠀⠀⠀⠀⠀⠀⠀⠀⠀⠀⠀⠀⠈⠙⠻⣿⣿⣿⣿⣿⣿⣿⣿⣿⣿⣿⣿⣿⣇⢕⢕⢕⢕⢕⢕⠀⠀⠀⠀⠀⠜⣿⢸⣧⢕⢜⣿⣷⡕⢹⣇⠕⢑⡕⡕⡀⢜⣾⣿⣿⣿⣿⣿⣿⣿⣿⣿⣿⣿⣿⣿⣿⣿⡇⠕⠀⠀⠀⠀⠀⠀⠀⠀⠀⠀⠀⠀⠀⠀⠀⠀⠀⠀⠀⠀⢕⢕⢕⢕⢕⢕⣸⣿⣿⣿⣿⢟⢕⢕⢕⢕⢕⢕⢕⢿⡇⢱⣿⢔⣿⡇⢕⢕⢕⢕⢕⢕⢕⢕⢕⢹⡕⢕⢕⢕⢕⢕⢕⢕⢕⢕⢕⢕⢕⢕⠁⠀⠀⠀⠀⠀⠀⠀⠀⠑⠑⠁⠀⠀⠁⢕⢕⠕⠁⠀⠀⠀⠀⠀⠁⠑⠕⢕⢕⢕⢕⢕⢕⢕⢕⢕⢕⢕⢕⢕⢕⢕⢕⢕⢕⢕⢕⢕⢕⢕⢕⢕⢕⢕⢕⢕⢕⢕⢕⠀</a:t>
            </a:r>
            <a:br/>
            <a:r>
              <a:t>⠀⠑⠑⠑⠑⠑⠑⠑⠐⠀⠀⠀⠀⠀⠀⠀⠀⠀⠀⠀⠀⠀⠀⠀⠀⠀⠀⠀⠐⠑⠑⠐⠀⠀⠀⠀⠀⠀⠀⠀⠀⠀⠀⠀⠀⠀⠀⠀⠀⠀⠀⠁⠙⠛⠛⠛⠛⠛⠛⠛⠛⠛⠛⠛⠛⠃⠑⠑⠑⠑⠀⠀⠀⠀⠀⠀⠀⠘⠃⠛⠃⠑⠘⠛⠛⠃⠛⠘⠛⠓⠑⠃⠑⠛⠛⠛⠛⠛⠛⠛⠛⠛⠛⠛⠛⠛⠛⠛⠓⠃⠀⠀⠀⠀⠀⠀⠀⠀⠀⠀⠀⠀⠀⠀⠀⠀⠀⠀⠀⠀⠀⠑⠑⠑⠑⠑⠘⠛⠛⠛⠛⠑⠑⠑⠑⠑⠑⠑⠑⠑⠘⠛⠘⠛⠑⠛⠃⠑⠑⠑⠑⠑⠑⠑⠑⠑⠑⠑⠑⠑⠑⠑⠑⠑⠑⠑⠑⠑⠑⠑⠀⠀⠀⠀⠀⠀⠀⠀⠀⠀⠀⠀⠀⠀⠀⠐⠑⠑⠀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⡿⢱⢏⣼⣿⣿⣿⢏⣾⣿⣿⣿⣿⡿⢕⢕⣼⣿⢟⣿⡿⢕⣰⣿⣿⣿⣿⣿⣿⣿⣿⣿⣿⢇⣿⣿⢟⣿⣿⣿⣿⣿⣿⣿⢕⣿⣿⣿⣿⣿⣿⣿⣿⣿⣿⣿⣿⣿⣿⣿⣿⣿⣿⣿⣿⣿⣿⣿⣿⣿⣿⣿⡇⢿⣿⣿⣿⡇⢕⢕⢕⢕⢕⢹⣿⣿⣿⣿⣿⣿⣧⢕⢕⢕⢕⢕⢕⢕⢕⢕⢕⢕⢕⢕⢕⢕⢕⢕⢕⢕⢕⢕⢕⢕⢕⣱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⢣⢝⣼⣿⣿⡿⢣⣿⣿⣿⣿⣿⡟⢕⢕⣴⣿⣫⣿⡟⠕⣴⣿⣿⣿⣿⣿⣿⣿⣿⣿⣿⢏⢸⣿⡿⠁⣿⣿⣿⣿⣿⣿⡏⢕⣿⣿⣿⣿⣿⣿⣿⣿⣿⣿⣿⣿⣿⣿⣿⣿⣿⣿⣿⣿⣿⣿⣿⣿⣿⣿⣿⣧⢜⣿⣿⣿⡇⢕⢕⢕⢕⢕⢸⣿⣿⣿⣿⣿⣿⣿⢕⢕⢕⢕⢕⢕⢕⢕⢕⢕⢕⢕⢕⢕⢕⢕⢕⢕⢕⢕⢕⣕⣵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⢣⢕⣾⣾⣿⡿⣱⣿⣿⣿⣿⣿⡟⢕⠕⣸⣯⣱⣿⢏⣡⣾⣿⣿⣿⣿⣿⣿⣿⣿⣿⡿⢇⢕⣿⣿⢇⢸⣿⣿⣿⣿⣿⣿⡇⢸⣿⣿⣿⣿⣿⣿⣿⣿⣿⣿⣿⣿⣿⣿⣿⣿⣿⣿⣿⣿⣿⣿⣿⣿⣿⣿⣿⣿⡕⢹⣿⣿⢕⢕⢕⢕⢕⢕⢸⣿⣿⣿⣿⣿⣿⣿⢕⢕⢕⢕⢕⢕⢕⢕⢕⢕⢕⢕⢕⢕⢕⢕⢕⢕⢕⢕⢝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⢇⢡⣿⣺⣿⡿⣱⣿⣿⣿⣿⣿⡟⢕⢕⣾⠧⣳⣿⣃⣼⣿⣿⣿⣿⣿⣿⣿⣿⣿⣿⡟⢁⢔⢸⣿⣿⢕⢸⣿⣿⣿⣿⢿⣿⢇⢸⣿⣿⣿⣿⣿⣿⣿⣿⣿⣿⣿⣿⣿⣿⣿⣿⣿⣿⣿⣿⣿⣿⣿⣿⣿⣿⣿⣿⡇⢕⢻⣿⢕⢕⢕⢕⢕⢕⢸⣿⣿⣿⣿⣿⣿⣿⢕⢕⢕⢁⠑⠑⢕⢕⢕⢕⢕⢕⢕⢕⢕⢕⢕⢕⢕⢕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⢇⠇⡞⢱⣿⡿⣱⣿⣿⣿⣿⣿⢏⢕⠕⡵⢍⣱⣿⣧⣿⣿⣿⣿⣿⣿⣿⣿⣿⣿⣿⡟⢕⢕⢕⢼⣿⣿⢕⢺⡿⢏⢝⢱⣾⣿⢇⢕⢻⣿⣿⣿⣿⣿⣿⣿⣿⣿⣿⣿⣿⣿⣿⣿⣿⣿⣿⣿⣿⣿⣿⣿⣿⣿⣿⣿⣿⢕⢜⡇⢕⢕⢕⢕⢕⢕⢸⣿⣿⣿⣿⣿⣿⣿⢕⢕⢕⢕⢕⢀⢔⢕⢕⢕⢕⢕⢕⢕⢕⢕⢕⢕⢱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⡿⢿⢿⣟⢟⢟⢻⢿⣿⡟⢕⢕⢕⣻⡿⢱⣿⣿⣿⣿⣿⡟⢕⠕⢼⢕⣱⣿⣿⣿⣿⣿⣿⣿⣿⣿⣿⣿⣿⣿⢏⢔⢕⢕⢕⣾⣿⣟⢕⢜⢕⢕⣵⣿⣿⣿⢕⢕⢕⢝⣿⣿⣿⣿⣿⣿⣿⣿⣿⣿⣿⣿⣿⣿⣿⣿⣿⣿⣿⣿⣿⣿⣿⣿⣿⣿⣿⡕⢕⢕⢕⢕⢕⢕⢕⢕⣿⣿⣿⣿⣿⣿⢿⣿⢕⢕⢕⢕⢜⣧⢕⢜⢻⣷⡕⣰⣔⢔⣔⢱⢇⣣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⡿⠟⡟⢝⢝⣫⣵⡷⢟⣯⣵⠳⢧⡕⢕⡝⢕⢕⢕⢕⠮⢣⣿⣿⣿⣿⣿⡟⢕⠕⢎⢹⢱⣿⣿⣿⣿⣿⣿⣿⣿⣿⣿⣿⣿⣿⢏⢕⢕⢕⢕⢕⣿⡿⢇⢕⢕⢱⣾⣿⣿⣿⣿⢕⢕⢕⢱⣿⣿⣿⣿⣿⣿⣿⣿⣿⣿⣿⣿⣿⣿⣿⣿⣿⣿⣿⣿⣿⣿⣿⣿⣿⣿⣿⡇⢕⢕⢕⢕⢕⢕⢕⠕⣿⣿⣿⣿⣿⣿⢸⡇⢅⢕⢱⢕⢕⢹⢷⢕⠑⢝⢇⠉⠁⢜⢕⢳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⢟⣵⣿⣧⢕⡟⢏⢝⣱⣟⢛⠿⠷⠕⢕⢕⢕⢕⢕⢕⢕⢜⣾⣿⣿⣿⣿⣿⢕⢕⢜⠕⢇⣿⣿⣿⣿⣿⣿⣿⣿⣿⣿⣿⣿⡿⢏⢕⢕⢕⢕⢕⢕⢏⢕⣕⢕⣵⣿⣿⣿⣿⣿⡟⢕⢕⢱⣿⣿⣿⣿⣿⣿⣿⣿⣿⣿⣿⣿⣿⣿⣿⣿⣿⣿⣿⣿⣿⣿⣿⣿⣿⣿⣿⣿⡇⢕⢕⢕⢕⢕⢕⢕⢸⣿⣿⣿⣿⣿⡟⢜⠕⢕⢅⠑⠕⠕⢕⢕⢕⢔⢄⠑⠀⢀⠐⢕⢱⢕⢹⢏⢟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⡯⢺⣿⣿⣿⢕⢕⣵⣿⣿⣿⣷⣵⣕⢕⢕⢕⢕⢕⢕⢕⢕⣸⣿⣿⣿⣿⣿⢇⢕⡕⠱⢆⣼⣿⣿⣿⣿⣿⣿⣿⣿⣿⣿⣿⡟⢇⢕⢕⢕⢕⢕⢕⢕⣵⣾⣿⣿⣿⣿⣿⣿⣿⣿⡇⢕⢕⣾⣿⣿⣿⣿⣿⣿⣿⣿⣿⣿⣿⣿⣿⣿⣿⣿⣿⣿⣿⣿⣿⣿⣿⣿⣿⣿⣿⣿⡇⢕⢕⠕⢕⢕⢕⢕⣿⣿⣿⣿⢿⢟⢕⠑⠀⢕⠕⠄⠔⠄⠄⠁⠑⠑⠕⢕⢔⢕⢔⢱⡜⢇⢑⢕⢕⢕⢜⢻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⣵⢜⢻⢿⡿⢇⢔⢜⢝⢟⢛⢿⢿⣿⣷⣧⢕⢕⢕⢕⢕⢱⣿⣿⣿⣿⣿⡟⢕⢕⢌⢇⢡⣿⣿⣿⣿⣿⣿⣿⣿⣿⣿⣿⣿⢇⢕⢕⢕⢕⢕⢇⢕⢕⢿⢟⢝⣽⣿⣿⣿⣿⣿⣿⢇⢕⢕⣿⣿⣿⣿⣿⣿⣿⣿⣿⣿⣿⣿⣿⣿⣿⣿⣿⣿⣿⣿⣿⣿⣿⣿⣿⣿⣿⣿⣿⡇⢕⠁⠀⠀⠁⠑⠘⠙⠍⠅⠕⠐⠁⠀⢄⢔⢄⢁⢁⠅⢅⢁⢁⠀⠀⠀⢕⢄⢕⢕⢕⠕⢑⢕⢑⢕⢕⢕⢕⢹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⡿⢕⣼⣿⣷⡕⢕⢕⢕⢕⢕⢕⢕⢕⢕⢕⢕⢕⢕⢕⢕⢕⢕⢕⣼⣿⣿⣿⣿⣿⢇⢕⢕⢕⢕⣾⣿⣿⣿⣿⣿⣿⣿⣿⣿⣿⣿⢇⢕⢕⢕⢕⢕⢕⣇⢕⢕⢕⣱⣾⣿⣿⢿⣿⣿⣿⡟⢕⢕⢸⣿⣿⣿⣿⣿⣿⣿⣿⣿⣿⣿⣿⣿⣿⣿⣿⣿⣿⣿⣿⣿⣿⣿⣿⣿⣿⣿⢿⣿⡇⢕⠀⠀⠀⠀⠄⢄⢔⢔⢄⠀⠀⠀⢀⢕⢕⢑⣺⡜⣷⡔⢀⠕⢄⢀⠀⠁⠕⢕⢕⢕⢕⠕⢅⢕⢕⢕⢕⢕⣼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⢟⢕⣼⢸⣿⣿⣇⢕⢕⢕⢕⢕⢕⢕⢕⢕⢕⢕⢕⢕⢕⢕⢕⢕⢱⣿⣿⣿⡏⣿⡿⢕⢕⢕⢕⢸⣿⣿⣿⣿⣿⣿⣿⣿⣿⣿⣿⡇⢕⢕⢕⢕⢕⢕⢸⣿⢕⢱⡔⢿⣯⢕⢕⢕⢝⢿⣿⢇⢕⢑⣿⣿⣿⣿⡿⢻⣿⣿⣿⣿⣿⣿⣿⣿⣿⣿⣿⣿⣿⣿⣿⣿⣿⣿⣿⣿⣿⣿⢸⣿⡇⢕⢀⠀⠀⠀⠀⠀⠀⠀⠀⠀⠀⢀⢕⢕⢕⢸⣿⡇⣿⣧⢕⢔⢰⢑⢕⢔⢄⢅⠕⢕⢕⢕⢕⢕⢕⢕⣵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⢏⢱⣸⣿⣇⠻⣿⣿⡟⢕⢕⢕⢌⢿⡿⢇⡕⢕⢕⢕⢕⢕⢕⢕⢕⣼⣿⣿⣿⢇⣿⡇⢕⢕⢕⠕⣿⣿⣿⣿⣿⣿⣿⣿⣿⣿⣿⡟⢕⢕⢕⢕⢕⢕⢕⣿⡟⢕⣼⣿⣼⣿⡕⢕⢕⢕⢜⢕⢕⢕⢸⣿⣿⣿⣿⢇⣿⣿⣿⣿⣿⣿⣿⣿⣿⣿⣿⣿⣿⣿⣿⣿⣿⣿⣿⣿⣿⣿⣿⢜⢏⡇⢕⢕⠀⢔⢔⢔⢔⢄⢄⠀⠀⢄⢕⢕⢕⢇⢕⣿⣇⢸⣿⡕⢕⢜⢿⣴⢑⢕⢕⢔⢕⢕⢕⣱⣵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⡏⡇⡇⡿⣿⣿⣧⡝⣿⡇⣷⡕⢕⢕⢕⢕⢕⢕⢕⢕⢕⢕⠕⠕⢕⢕⣿⣿⣿⣿⢸⣿⡇⢕⢕⢕⣸⣿⣿⣿⣿⣿⣿⣿⣿⣿⣿⣿⢇⢕⢕⢕⣱⢕⢕⢕⣿⢇⢱⣿⣿⣿⣿⣷⣵⣵⣕⡑⢕⢕⢕⢸⣿⣿⣿⡏⢕⣿⣿⣿⣿⣿⣿⣿⣿⣿⣿⣿⣿⣿⣿⣿⣿⣿⣿⣿⣿⣿⣿⣿⢕⢱⢇⢕⢑⠀⠕⢕⢕⠕⠕⠕⢄⢔⢕⢕⢕⢕⡇⢕⣿⣿⢸⣿⡇⢕⢌⢸⣿⣷⣵⣕⣵⣵⣷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⢸⡇⡇⢕⢹⣟⢿⣧⡜⢻⣿⣿⡕⢕⢕⢕⢕⢕⢕⣕⢔⢕⢕⢕⢕⢰⣿⣿⣿⣿⢸⣿⢇⢕⢕⢕⣿⣿⣿⣿⣿⣿⢱⣿⣿⣿⣿⣿⣕⢕⢕⣱⣿⠕⢇⢸⡟⢕⣸⣿⣿⣿⣿⣿⣿⣿⣿⣷⢕⢕⢕⢸⣿⣿⣿⢕⢸⣿⣿⣿⣿⣿⣿⣿⣿⣿⣿⣿⣿⣿⣿⣿⣿⣿⣿⣿⣿⣿⣿⣿⢕⢜⢕⢕⢕⣰⣄⡀⢀⣀⡄⢕⢕⢕⢕⢕⢕⣱⡇⢕⢽⣿⢸⣿⡧⢕⢕⢕⣿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⣿⢸⣇⢇⢕⢕⢜⢇⢝⢕⢕⢜⢻⢿⢕⢕⢕⣱⣾⣿⡿⢏⢕⢕⢕⢕⣼⣿⣿⣿⣿⢸⣿⣱⢕⢕⢸⣿⣿⣿⣿⣿⢇⣾⣿⣿⣿⣿⣿⣿⣷⣾⣿⣿⢁⢕⢸⢇⢕⣿⣿⣿⣿⣿⣿⣿⣿⣿⣿⢕⢕⢕⢜⣿⣿⡇⢕⢸⣿⣿⣿⣿⣿⣿⣿⣿⣿⣿⣿⣿⣿⣿⣿⣿⣿⣿⣿⣿⣿⣿⡿⢕⢕⢕⢕⢸⣿⣿⣿⣿⣯⣵⢕⢕⢕⢕⢕⢕⣿⣷⢕⢸⡏⣸⣿⣗⢕⢕⢱⢸⣿⣿⣿⣿⣿⣿⣿⣿⣿⣿⣿⣿⣿⣿⣿⣿⣿⣿⣿⣿⣿⣿⣿⣿⣿⣿⣿⣿⣿⣿⣿⣿⣿⣿⣿⣿⣿⣿⣿⣿⣿⣿⣿⣿⡿⢿⢿⢿⢿⢟⢇⢕⢕⢕⢕⢕⢕⢕⢜⢕⢕⢕⢕⢕⢕⢕⢕⢕⢕⢕⢕⢕⢕⢕⠀</a:t>
            </a:r>
            <a:br/>
            <a:r>
              <a:t>⣿⣿⣿⣿⣿⣿⣿⣿⣿⣿⣿⣿⣿⣿⣿⣿⣿⣿⣿⣿⣿⣿⣿⣿⣿⣿⣿⣿⢕⢸⣿⣿⣿⣿⣿⣿⣿⣇⢻⡜⢜⢇⢕⢕⢕⢕⢕⢕⢕⢕⢕⢑⣾⣿⢟⢕⢕⢕⢕⢕⢕⢕⣿⣿⣿⣿⡿⢸⣿⣻⡇⢕⣿⣿⣿⣿⣿⢏⢱⣿⣿⣿⣿⣿⣿⣿⣿⣿⣿⡟⢕⢕⢸⢕⢸⣿⣿⣿⣿⣿⣿⣿⣿⣿⣧⢕⢕⢕⢕⣿⡿⢕⢕⢸⣿⣿⣿⣿⣿⣿⣿⣿⣿⣿⣿⣿⣿⣿⣿⣿⣿⣿⣿⣿⣿⣿⡇⢕⢕⢕⢕⢸⣿⣿⣿⣿⣿⣿⡇⢕⢕⢕⢕⢸⣿⣿⢕⢸⡇⣿⣿⣿⢱⢕⢸⢸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⣇⢻⣕⢕⢕⢕⢕⢕⢕⢕⢕⠕⢕⣺⣿⣿⢕⢕⢕⢕⢕⢕⢕⢕⣿⣿⣿⣿⡇⢸⣿⣿⢇⣸⣿⣿⣿⣿⡟⢕⣾⣿⣿⣿⣿⣿⣿⣿⣿⣿⣿⡟⢕⢕⢕⡕⣾⣿⣿⣿⣿⣿⣿⣿⣿⣿⣿⡇⢕⢕⢕⣿⢇⢕⢕⢸⣿⣿⣿⣿⡏⢹⣿⣿⣿⣿⣿⣿⣿⣿⣿⣿⣿⣿⣿⣿⣿⣿⢇⢕⢕⢕⢕⣼⣿⣿⣿⣿⣿⣿⣇⢕⢕⢕⢕⢸⣿⣿⢕⣾⢇⣿⣿⣿⢜⢸⢕⢸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⣧⡹⣧⢕⢕⢕⢕⢕⢕⢕⢸⣧⣜⢻⢿⢕⢕⣕⣱⣵⣾⣷⢸⣿⣿⣿⣿⡇⢸⣽⢻⢇⣿⣿⣿⣿⡿⢕⠕⣿⣿⣿⣿⣿⣿⣿⣿⡿⣿⣿⡇⢕⢕⠃⢇⣿⣿⣿⣿⣿⣿⣿⣿⣿⣿⣿⢕⢕⢕⢸⡿⢕⢕⢕⢸⣿⣿⣿⣿⡇⢜⣿⣿⡿⣿⣿⣿⣿⣿⣿⣿⣿⣿⣿⣿⣿⣿⢕⢕⢕⢕⢕⣿⣿⣿⣿⣿⣿⣿⣿⢕⢕⢕⢕⣾⣿⣿⡇⣿⢱⣿⣿⡏⡕⢧⡜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⣷⣕⢅⢕⢕⢕⢕⢕⢕⢕⢜⢿⣿⣷⣵⣕⢝⢝⢝⢝⢕⢜⣿⣿⣿⣿⡇⢸⡺⢜⢸⣿⣿⣿⣿⢕⢕⢸⣿⣿⣿⣿⣿⣿⣿⡿⢕⢸⡿⢕⢕⢕⢜⢱⣿⣿⣿⣿⣿⣿⣿⣿⣿⣿⣿⢕⢕⢕⢸⢇⢕⢕⢕⠸⣿⣿⣿⣿⡇⢕⣿⣿⡇⣿⣿⣿⣿⣿⣿⣿⢹⣿⣿⢹⣿⡟⢕⢕⢕⢕⢱⣿⣿⣿⣿⣿⣿⣿⡟⢕⢕⢕⢕⣿⣿⣿⣇⡟⢸⣿⣿⢇⡇⢕⢕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⣷⣕⡕⢕⢕⢕⢕⢕⣿⡇⢜⢟⢻⢿⣿⣷⣧⣵⣕⢸⣿⣿⣿⣿⡇⢸⣿⢕⣿⣿⣿⣿⢕⢕⢕⢸⣿⣿⣿⣿⣿⣿⣿⡇⢕⣼⢇⢕⢕⢕⢞⢸⢿⣿⣿⣿⣿⣿⣿⣿⣿⣿⣿⢕⢕⢕⢸⢑⢕⢕⢕⢕⣿⣿⣿⣿⡇⢕⢸⣿⣿⢸⣿⣿⣿⣿⣿⣿⢜⢿⣿⢜⠿⢇⢕⢑⢕⢕⣸⣿⣿⣿⣿⣿⣿⣿⢇⢕⢕⢕⢕⣾⣿⣿⣧⡇⣼⣿⣿⢸⢕⢕⢕⢱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⣕⡕⢕⢕⢻⣷⢕⢕⢕⢕⢕⢝⢝⢟⢟⢸⣿⣿⣿⣿⡇⢌⣟⢱⣿⣿⡿⢕⢕⢕⢕⢸⣿⣿⣿⣿⣿⣿⡿⢇⢕⢾⣸⡕⢕⠸⢯⢱⣷⣧⣵⣵⣕⣕⣕⣝⣝⣝⣝⢜⡕⢕⢜⢕⡇⣕⢕⢕⢻⣿⣿⣿⡇⢕⢌⣿⣿⠔⣿⣿⣿⣿⣿⣿⢕⢜⠻⢕⣜⢇⢕⢕⢕⢕⣿⣿⣿⣿⣿⣿⣿⢏⢕⢕⢕⢕⢱⣿⣿⣿⢻⢕⣿⣿⡏⣼⢸⣧⡕⢸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⡷⢇⢕⢻⣇⢕⢕⢕⢱⣷⢕⢕⢕⢸⣿⣿⣿⣿⢇⢕⡇⣼⣿⣿⢕⢕⢕⢕⢕⢸⣿⣿⣿⣿⣿⣿⢇⢕⢕⢕⣿⣷⡕⢕⣽⢸⣿⣿⣿⣿⣿⣿⣿⣿⣿⣿⣿⡇⡯⡑⡇⣿⣿⣿⣧⢕⢸⣿⣿⣿⡇⢕⢕⢹⣿⡗⢸⣿⣿⣿⣿⣿⡇⢕⢕⢕⢇⡇⢕⢕⢕⣕⣕⣝⣝⣝⣝⣝⡝⢕⡕⢕⢕⢕⣾⣿⣿⣿⡟⢸⣿⣿⢇⡇⢕⣕⣵⣾⢏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⢕⢕⠁⠄⠘⢣⢕⢕⢕⢕⢕⢕⢕⣾⣿⣿⣿⣿⢕⢕⢇⣿⣿⢇⢕⢕⢕⢕⢕⢸⣿⣿⣿⣿⣿⡏⢕⢕⢕⢸⣿⣟⢟⡕⢺⢸⢿⠿⠿⢿⢿⣿⣿⣿⣿⣿⣿⡇⣇⣿⢱⣿⣿⣿⣿⣇⢕⢸⢝⢽⡱⢕⢕⢌⢿⣧⢺⣿⣿⣿⣿⣿⣇⢕⢕⢕⢕⢕⢕⢕⢱⣿⣿⣿⣿⣿⣿⢟⣱⣾⡇⢕⢕⢱⡿⣿⣿⡇⢕⢼⣾⡿⢸⢇⢿⢿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⢏⡵⢇⢕⠁⠀⠀⢄⣷⣧⣕⣑⢕⠕⢕⢕⢿⣿⣿⣿⣿⢕⢕⢸⣿⢇⢕⢕⢕⢕⢕⢕⢸⣿⣿⣿⣿⣿⢇⢕⢕⢕⠙⠙⠙⠛⠛⠞⢸⠿⢿⢿⣷⣷⣦⣵⣌⢝⢙⠟⠻⠸⣟⢸⣿⣿⣿⣿⣿⣧⢕⢜⢱⡄⢕⢡⡱⢞⣿⢜⣿⣿⣿⣿⣿⣿⢕⢕⢕⢕⢕⢕⢕⣾⡿⢿⢿⢿⢿⢯⣾⣿⣿⢕⢕⣧⢸⡇⢻⣿⢇⢕⢇⢸⡇⣾⢕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⡿⢏⣵⢟⢕⢕⠕⠀⠀⠀⢸⣿⣿⣿⣿⣿⡟⢕⢕⣿⣿⣿⣿⡇⢕⢕⣼⡏⢕⢕⢕⢕⢕⢕⢕⢸⣿⡏⣿⣿⣿⢕⢕⢕⠑⠀⠀⠀⠀⠀⠀⠁⠀⠀⠀⠀⠁⠉⠙⠻⢷⣵⣕⢕⡕⣿⢜⢿⣿⣿⣿⣿⣿⣷⡱⢕⢕⠣⢕⢜⣿⣿⡇⢸⢻⣿⣿⣿⣿⡇⠑⢅⢕⢀⢕⣵⣶⣶⣷⢷⢷⠷⠷⠷⠷⠇⠱⢿⢿⡇⢕⢕⢝⢕⢕⢕⢸⢱⡏⢜⢕⢕⣵⢕⣱⣔⣆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⣿⣿⡿⢏⣵⣿⢏⢕⢕⠑⠀⠀⠀⠀⠀⣿⣿⣿⣿⣿⡇⢕⢕⣿⣿⣿⣿⢇⢕⢕⣿⢕⢕⢕⢕⢕⢕⢕⢕⢕⣿⡇⢜⣿⡇⢕⢕⢕⢐⣧⣵⣵⣷⡷⠇⠑⠀⠀⠀⠐⠐⠀⠀⢀⠀⠈⠝⢷⣜⢌⢜⣿⣿⣿⣿⣿⣿⣿⣿⣾⣇⢠⡕⣕⣼⡻⡷⢱⡜⢜⢿⣿⣿⣧⠀⢕⢕⠕⠋⠉⠁⠀⠀⠀⠀⠀⠀⠀⠀⠁⠀⢄⢔⢕⢕⢕⢕⢕⢕⢕⢕⣿⢇⠁⢳⣿⣿⡌⢻⣿⣾⣿⣿⢟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⡿⢏⣵⣿⢟⢕⢕⢕⠑⠀⠀⠀⠀⠀⠀⢻⣿⣿⣿⣿⢕⢕⢕⣿⣿⣿⣿⢕⢕⢕⢇⢕⢕⢕⢕⢕⢕⢕⢕⢕⢘⢇⢕⢜⡇⢕⢕⡕⣿⣿⣿⣿⠏⠀⠀⠀⠀⠀⠀⠀⠀⠀⠀⠀⠑⢄⢀⠀⢙⢕⣮⣿⣿⣿⣿⣿⣿⣿⣿⣿⣿⣿⣿⣿⣿⣿⣾⣕⢻⣷⣕⢻⢿⡿⢕⠑⠀⠀⠀⠀⠀⠀⠀⠄⣕⢕⢕⢔⢄⢀⠀⠀⠁⠕⢕⢕⢕⢕⢕⢕⣼⣿⢕⢇⢜⢻⢟⢇⢝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⢏⣵⣿⡿⢏⢕⢕⢕⠕⠀⠀⠀⠀⠀⠀⠀⢸⣿⣿⣿⡟⢕⢕⢱⣽⣿⣿⡿⢕⢕⡕⢕⢕⢕⢕⢕⢕⢕⢕⢕⢕⢕⢕⢕⢕⢕⢕⢕⢕⣿⣿⣿⡇⢷⣿⢷⠂⠀⠀⠀⠀⠀⠀⠀⠀⠀⠕⣵⣦⡜⢷⣽⣿⣿⣿⣿⣿⣿⣿⣿⣿⣿⣿⣿⣿⣿⣿⣿⣿⣿⣿⣿⣏⢎⢀⠀⠀⠀⠀⠀⠀⠀⠀⠀⠀⠘⣿⣿⣧⣵⡕⠀⠀⢀⢕⢕⢕⢕⢱⢕⣱⣿⡿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⡿⣱⣾⣿⢏⢕⢕⡗⢕⢕⠀⠀⠀⠀⠀⠀⠀⠀⢸⣿⣿⣿⢕⢕⢕⢸⣿⣿⣿⡇⢕⢑⡇⢕⢕⢕⢕⢕⢕⢕⢕⢕⢕⢕⢕⢕⢕⢕⢕⢕⢕⣿⣿⣿⠑⠀⢄⠀⢔⠀⠀⠀⠀⢀⢀⠀⢀⠀⠀⣿⣿⣿⣮⣿⣿⣿⣿⣿⣿⣿⣿⣿⣿⣿⣿⣿⣿⣿⣿⣿⣿⣿⣿⣿⣟⣱⣵⣶⣦⠄⠀⠀⠀⠀⠀⠀⠀⠀⣿⣿⣿⣿⡇⢄⣴⡇⢕⢕⢕⢱⡟⢕⣿⣿⡇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⢏⣴⣿⡿⢏⢕⢕⡾⢕⢕⠀⠀⠀⠀⠀⠀⠀⠀⠀⢸⣿⣿⡏⢕⢕⢕⢰⣿⣿⣿⢇⢕⢱⡝⢕⢕⢕⢕⢕⢕⢕⢕⢕⢕⢕⢕⢕⢷⣷⣕⡕⢜⣿⣿⣿⡄⠀⢕⠀⠁⠀⠔⢔⠀⠁⠀⢀⢕⠀⢱⣿⣿⣿⣿⣿⣿⣿⣿⣿⣿⣿⣿⣿⣿⣿⣿⣿⣿⣿⣿⣿⣿⣿⣿⣿⣿⣿⠁⠁⠀⠀⠀⠀⠀⠕⠀⢀⠀⢀⣿⣿⣿⣟⣵⣿⣿⢕⢕⢕⢱⡞⢕⢕⢻⣿⡇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⡿⣱⣾⡿⢏⢕⢕⢕⡜⢕⢕⠀⠀⠀⠀⠀⠀⠀⠀⠀⠀⠕⣿⣿⢕⢕⢕⢕⣺⣿⣿⣿⢕⢕⣼⡕⢕⢕⢕⣱⢕⢕⢕⢕⢕⢕⢕⢕⢕⢜⢿⣿⣿⡕⢻⣿⣿⣧⢀⠑⢕⠀⢄⢀⠁⢀⢀⠄⢕⢵⣄⣾⣿⣿⣿⣿⣿⣿⣿⣿⣿⣿⣿⣿⣿⣿⣿⣿⣿⣿⣿⣿⣿⣿⣿⣿⣿⣿⣿⡕⢄⠀⠀⠕⠀⠀⠀⢄⢕⠀⣼⣿⣿⣿⣿⣿⣿⢇⢕⢕⢕⡿⢕⢕⢕⢸⣿⡇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⢟⣵⡿⢏⢕⢕⢕⢱⢮⢕⢕⢕⠀⠀⠀⠀⠀⠀⠀⠀⠀⠀⠀⣿⡏⢕⢕⢕⢕⣿⣿⣿⡇⢕⢄⡴⡕⢕⢕⠕⣼⢕⢕⢕⢕⢕⢕⠕⢕⢕⢕⢜⢿⣿⣾⡜⢿⣷⣧⢅⠁⠁⠑⠕⠕⠕⠕⠕⠀⢁⣠⣾⣿⣿⣿⣿⣿⣿⣿⣿⣿⣿⣿⣿⣿⣿⣿⣿⣿⣿⣿⣿⣿⣿⣿⣿⣿⣿⣿⣿⣧⡕⢔⢀⢀⢄⢄⠕⠕⢵⣼⣿⣿⣿⣿⣿⣿⢇⢕⢕⢱⡟⢕⢕⢕⢕⢸⣿⡇⠑⣥⣵⣵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⢏⣾⢟⢕⢕⢅⢕⣱⢇⢕⢕⢕⢕⡄⠀⠀⠀⠀⠀⠀⠀⠀⠀⠀⢿⢕⢕⢱⣼⢕⣿⣿⣿⢕⢕⢔⢜⣷⢕⢕⢕⣻⡇⢕⢕⢕⢕⢕⠕⢕⢕⢕⢰⣷⣝⢿⣿⡜⣿⣿⣿⣿⣵⣴⣶⣶⣶⣶⣷⣿⣿⣿⣿⣿⣿⣿⣿⣿⣿⣿⣿⣿⣿⣿⣿⣿⣿⣿⣿⣿⣿⣿⣿⣿⣿⣿⣿⣿⣿⣿⣿⣿⣧⣵⣑⢑⠑⠁⠀⠐⢙⢕⢵⢿⣿⣿⣿⢏⢕⢕⣱⢟⢕⢕⢕⢕⢕⢸⣿⡇⠀⢹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⢱⣿⢏⢕⢕⢇⠕⡼⢏⢕⢕⢕⢕⣼⣿⣧⣴⣄⣄⡀⢀⢀⣄⣀⢄⡅⢕⢱⣿⡟⢸⢻⢻⡟⢕⢕⢕⢸⣿⡕⢕⢄⢘⣇⢕⢕⢕⢕⢕⢄⢕⢕⢕⢸⣿⣿⣿⣟⢧⢹⢿⡵⡩⠛⠻⠿⠿⠿⣿⣿⣿⣿⣿⣿⣿⣿⣿⣿⣿⣿⣿⣿⣿⣿⣿⣿⣿⣿⣿⣿⣿⣿⣿⣿⣿⣿⣿⣿⣿⣿⣿⣿⣿⣿⣿⣿⣿⣿⣿⣷⣆⡨⣿⣻⣿⣿⣿⢏⢕⢕⡱⢏⢕⢕⢕⢕⢕⢕⢔⣿⡇⠀⠈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⢱⡿⢕⢕⣱⡟⢕⣾⡇⢕⢕⢕⢕⣼⣷⣽⣟⡿⢿⣿⣿⣿⣿⣿⣿⡿⢕⢕⣾⣿⡇⢰⢏⢿⢕⢕⢕⢕⢸⢻⣷⢕⢕⢕⣿⢕⢕⢕⢕⢕⢕⢕⢕⢕⢸⣿⣿⣿⢜⢑⢕⢕⢗⢕⢕⢕⢕⢅⢁⢄⢌⢍⠹⣿⣿⣿⣿⣿⣿⣿⣿⣿⣿⣿⣿⣿⣿⣿⣿⣿⣿⣿⣿⣿⣿⣿⣿⣿⣿⣿⣿⣿⣿⣿⣿⣿⣿⡿⢟⡛⢏⢆⡑⠰⢿⣿⣿⢇⢕⢕⢕⢕⢕⢕⢑⡇⢕⢕⢕⢕⣿⡇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⢱⡟⢕⢕⣼⡿⢕⣾⡗⢕⢕⢕⢕⣱⣿⣿⣿⣿⣿⣷⣮⣝⡻⢿⣿⣿⢇⢕⣸⣿⣿⢕⡕⠕⡜⢕⢕⢕⢕⣰⣿⣿⢕⢕⢜⣾⡇⢕⢕⢕⢕⢕⢕⢕⢕⢔⣿⣿⣿⣇⢕⢕⢕⢕⢕⢕⢕⢕⢕⢕⢕⢕⢕⠀⢻⣿⣿⣿⣿⣿⣿⣿⣿⣿⣿⣿⣿⣿⣿⣿⣿⣿⣿⡿⢿⣿⣿⣿⣿⣿⣿⣿⣿⣿⣿⣿⣿⣿⠀⢕⢕⢕⢕⢇⢐⢜⢼⢕⢕⢕⢕⢕⢕⢕⢕⢸⢕⢕⢕⢕⢕⢻⣇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⢣⡟⢕⢕⣼⣿⢇⣾⡿⢇⢕⢕⢕⢱⣿⣿⣿⣿⣿⣿⣿⣿⣿⣿⣧⡻⡟⢕⢱⣿⣿⣿⢕⢕⢔⡕⢕⢕⢕⢕⣿⣿⣿⡕⢕⢕⢜⣷⢕⢕⢕⢕⢕⢕⢔⢕⢕⢸⣿⣿⣿⣧⣑⠕⠑⠕⠕⠕⠕⠕⠕⠕⢑⣡⣶⣾⣿⣿⣿⣿⣿⣿⣿⣿⣿⣿⣿⣿⣿⣿⣿⣿⣿⣿⣷⢻⣿⣿⣿⣿⣿⣿⣿⣿⣿⣿⣿⣿⣿⣇⢕⢕⢕⢕⢇⢕⢇⢕⢕⡕⢕⢕⢕⢕⢕⢕⡟⢕⢕⢕⢕⢕⢸⣿⢸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⢍⢝⢍⢝⢍⢍⢌⢝⢝⢝⢝⢝⢟⢝⠙⢕⡾⢕⠕⠚⠏⢝⣼⣿⡇⢕⢕⢕⢕⢕⢝⢝⢟⢿⢿⣿⣿⣿⣿⣿⣿⡿⢕⢱⣿⣿⣿⡇⢕⢕⢕⢕⢕⢕⢕⢕⢸⣿⣿⡇⢕⢕⢕⠘⡇⢕⢕⢕⢕⢄⠁⢕⢕⢕⢻⣿⣿⣿⣿⣿⣿⣶⣶⣿⣿⣿⣿⣿⣿⣿⣿⣿⣿⣿⣿⣿⣿⣿⣿⣿⣿⣿⣿⣿⣿⣿⣿⣿⣿⣿⣿⣾⣿⣿⣿⣿⣿⣿⣿⣿⣿⣿⣿⣿⣿⣿⣷⡜⣑⢕⡕⢔⣕⣵⡟⢕⢕⢕⢕⢕⢕⢱⡷⢕⢕⢕⢕⢕⢜⣿⢕⡇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⠁⠀⠀⡼⢕⠕⠀⠀⠀⢱⣿⣿⢕⢕⢕⢕⢕⢕⢕⢕⢕⢕⢕⢜⢝⢻⢿⣿⣿⢇⢱⣿⣿⣿⣿⡇⢕⢕⢕⢕⢕⠁⢕⢕⣸⣿⣿⡇⢕⢕⢕⢕⣿⡕⢕⢕⢕⠕⢔⢕⢕⢕⢜⢿⣿⣿⣿⣿⣿⣿⣿⣿⣿⣿⣿⣿⣿⣿⣿⣿⣿⣿⣿⣿⣿⣿⣿⣿⣿⣿⣿⣿⣿⣿⣿⣿⣿⣿⣿⣿⣿⣿⣿⣿⣿⣿⣿⣿⣿⣿⣿⣿⣿⣿⣿⣿⣇⣵⣵⣾⣿⡿⢕⢕⢕⢕⢕⢕⢕⣸⡏⢕⢕⢕⡇⢕⢕⣿⢕⢱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⠀⢀⢄⢱⢇⢕⠀⠀⠀⠀⣸⣿⡇⢕⢕⢕⢕⢕⢕⢕⢕⢕⢕⢕⢕⢕⢕⢕⢜⢕⣱⣿⣿⣿⣿⣿⢇⢕⢕⢕⢕⢕⢕⢕⢕⢌⣿⣿⣿⢕⢕⢕⢕⢸⣷⢕⢕⢕⢕⢕⠑⢕⢕⢕⢜⢿⣿⣿⣿⣿⣿⣿⣿⣿⣿⣿⣿⣿⣿⣿⣿⣿⣿⣿⣿⣿⣿⣿⣿⣿⣿⣿⣿⣿⣿⣿⣿⣿⣿⣿⣿⣿⣿⣿⣿⣿⣿⣿⣿⣿⣿⣿⣿⣿⣿⣿⣿⣿⣿⣿⣿⢟⢕⢕⢕⢕⢕⢕⢕⢕⣿⡇⢕⢕⢕⢣⢕⢕⢻⢕⢜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⠀⢄⢕⢕⢁⡎⢕⠀⠀⠀⠀⢀⣿⣿⢇⢕⢕⢕⢕⢕⢕⢕⢕⢕⢕⢕⢕⢕⢕⢕⢕⣱⣿⣿⣿⣿⣿⢏⢕⢕⢕⢕⢕⢕⢕⢕⢕⢕⣻⣿⣿⢕⢕⢕⢕⢕⢪⣧⢕⢕⢕⢅⢔⢕⢕⢕⢕⢕⢻⣿⣿⣿⣿⣿⣿⣿⣿⣿⣿⣿⣿⣿⣿⣿⣿⣿⣿⣿⣿⣿⣿⣿⣿⣿⣿⣿⣿⣿⣿⣿⣿⣿⣿⣿⣿⣿⣿⣿⣿⣿⣿⣿⣿⣿⣿⣿⣿⣿⣿⣿⣿⢟⢑⢕⢕⢕⢕⢕⢕⢕⢕⢱⣿⡇⢕⢕⢕⢌⡕⢕⢸⢕⢕⢇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⠁⢄⢕⢕⢕⢕⢸⢕⠁⠀⠀⠀⠀⢱⣿⡟⢕⢕⢕⢕⢕⢕⢕⢕⢕⢕⢕⢕⢕⢕⢕⠕⣼⣿⣿⣿⣿⡿⢇⢕⠁⢕⢕⢕⢕⢕⢕⢕⢕⢕⡰⣿⣿⡕⢕⢕⢕⢕⢕⢽⣧⢕⢕⢕⠑⢕⢕⠕⢄⢕⢕⢝⢿⣿⣿⣿⣿⣿⣿⣿⣿⣿⣿⣿⣿⣿⣿⣿⣿⣿⣿⣿⣿⣿⣿⣿⣿⣿⣿⣿⣿⣿⣿⣿⣿⣿⣿⣿⣿⣿⣿⣿⣿⣿⣿⣿⣿⣿⣿⣿⣿⣿⡿⢇⢕⢕⢕⢕⢕⢕⢕⢕⢕⢸⢿⡇⢕⢕⢕⢕⢕⢕⢜⢕⢕⢱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⠀⢔⢕⢕⢕⢕⠁⡎⠕⠀⠀⠀⠀⠀⢸⣿⡇⢕⢕⢕⣕⢕⢕⢕⢕⢕⢕⢕⢕⢕⢕⣱⣾⣿⣿⣿⣿⢟⢕⢕⢕⠀⢕⢕⢕⢕⢀⢕⢕⢕⢕⢕⠹⣿⣧⢕⢕⢕⢕⢕⢌⢹⣧⢕⢕⢔⢕⢕⢔⢕⢕⢕⢕⢕⢝⢿⣿⣿⣿⣿⣿⣿⣿⣿⣿⣿⣿⣿⣿⣿⣿⣿⡿⢿⢟⢟⢟⢟⢟⢟⢟⢟⢟⢟⢟⠻⢿⣿⣿⣿⣿⣿⣿⣿⣿⣿⣿⣿⣿⣿⣿⡿⢏⢕⢕⢕⢕⢕⢕⢕⢕⢕⢕⢕⣾⣼⢇⢕⢕⠕⢕⢕⢕⢕⡇⠕⢜⢸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⣾⣾⡿⠑⢔⢕⢕⢕⢕⢕⢕⢇⠀⠀⠀⠀⠀⢀⣼⣿⡇⢕⢕⢱⣿⣿⣷⣷⣵⣕⣕⢕⠕⢱⣾⣿⣿⣿⣿⢟⢕⢕⢕⢕⢕⠕⢕⢕⢕⢕⢕⢕⢕⢕⢕⢕⢱⢹⣿⣗⢕⢕⢕⢕⢕⢕⢛⣧⡕⢕⢄⢕⢕⢕⢕⢕⢕⢕⢕⢕⢝⢻⣿⣿⣿⣿⣿⣿⣿⣿⣿⣿⣿⣿⣿⣿⣷⣾⣷⣷⣷⣷⣷⣾⣧⣵⣷⣷⣷⣷⣷⣾⣿⣿⣿⣿⣿⣿⣿⣿⣿⣿⡿⢟⢕⢕⢕⠕⠑⢕⢕⢕⢕⢕⢕⢕⢕⢕⡇⣿⢕⢕⢕⢕⠕⢕⢕⢕⢕⢰⢕⡸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⢁⢕⢕⢕⢕⢕⢕⢕⢸⢕⠀⠀⠀⠀⠀⢸⣿⣿⡇⢕⢕⢸⣿⣿⣿⣿⣿⣿⣿⢏⣵⣿⣿⣿⣿⢟⢕⢕⢕⢕⢕⢕⢕⠀⢕⢕⢕⢕⢕⢕⢕⢕⢕⢕⠕⢔⢹⣷⣇⢕⢕⢕⢕⢕⢕⢜⢻⣕⢕⢅⢕⢕⢕⢕⢕⢕⢕⢕⢕⢕⢕⢝⢻⢿⣿⣿⣿⣿⣿⣿⣿⣿⣿⣿⣿⣿⣿⣿⣿⣿⣿⣿⣿⣿⣿⣿⣿⣿⣿⣿⣿⣿⣿⣿⣿⣿⣿⢟⢏⢕⢕⢕⢕⢕⢕⢔⢕⢕⢕⢕⢕⢕⢕⢕⢕⢸⢇⣯⢕⢕⢕⢕⢔⢕⢕⢕⢕⢸⡕⡇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⠁⢜⠀⠀⠀⠀⠀⢄⣿⣇⣿⡕⢕⢕⣾⣿⣿⣿⣿⣿⡿⢱⣾⣿⣿⣿⢟⢕⢕⢕⢕⢕⢕⢕⢕⢕⠀⢕⢕⢕⢕⢕⢕⢕⢕⢑⢔⢕⢕⢕⠟⣿⣇⢕⢕⢕⢕⢕⢕⢕⢝⢧⡕⢅⢕⢕⢕⢕⢕⢕⢕⢕⢕⢕⢕⢕⢕⢝⢟⢿⣿⣿⣿⣿⣿⣿⣿⣿⣿⣿⣿⣿⣿⣿⣿⣿⣿⣿⣿⣿⣿⣿⣿⣿⣿⡿⢟⢟⢝⢕⢕⢕⢕⢕⢕⢕⢕⢕⢄⢕⢕⢕⢕⢕⢕⢕⢕⢕⣿⢰⣿⡇⢕⢕⢕⢕⢕⢕⢕⢕⢜⡇⢕⡇⢕⢕⢸⣿⣿⣿⢕⢕⢕⢕⢕⢕⢿⢿⢿⢿⢿⢿⢿⢿⣿⣿⢕⢕⢕⢕⢕⢕⢕⢕⢕⢕⢕⢕⢕⢕⢕⢕⢕⢕⢕⢕⢔⢅⢕⢕⢕⢕⢕⢕⢕⢕⢕⢕⢕⢕⢕⢕⢕⢕⢕⢕⢕⢕⢕⢕⢕⢕⢕⢕⢕⢕⢕⢕⢕⠀</a:t>
            </a:r>
            <a:br/>
            <a:r>
              <a:t>⣿⣿⣿⣿⣿⣿⣿⣿⣿⣿⣿⣿⣿⡇⢕⢕⠕⢕⢕⢕⢕⠀⢕⠀⠀⠀⠀⠀⣸⣿⣿⣹⡔⢕⢕⣿⣿⣿⣿⣿⢏⣵⣿⣿⣿⢟⢕⢕⢕⢕⢕⢕⢕⢕⢕⢕⢕⠕⢕⢕⢕⢕⢕⠕⢅⢔⢕⢕⢕⢕⢕⢕⢜⢿⡕⢕⢕⢕⢕⢕⢕⢕⢔⢝⢧⡔⢕⠕⠑⠁⢕⢕⢕⢕⢕⢕⢕⢕⢕⢕⢕⢕⢝⢟⢿⣿⣿⣿⣿⣿⣿⣿⣿⣿⣿⣿⣿⣿⣿⣿⣿⣿⡿⢟⢏⢕⢕⢕⢕⢕⢕⢕⢕⢕⢕⢕⢕⢕⢕⢄⢕⢕⢕⢕⢕⢕⢕⢕⢕⡇⢸⣿⡇⢕⢕⢕⢕⢕⢑⢕⢕⢕⣷⢕⡇⢕⢕⢸⣿⣿⣿⢕⢕⢕⢕⢕⢕⢕⢕⢕⢕⢕⢕⢕⢸⣿⣿⢕⢕⢕⢕⢕⢕⢕⢕⢕⢕⢕⢕⢕⢕⢕⢕⢕⢕⢕⢕⢕⢕⢕⢕⢕⢕⢕⠕⢕⢕⢕⢕⢕⢕⢕⢕⢕⢕⢕⢕⢕⢕⢕⢕⢕⢕⢕⢕⢕⢕⢕⢕⢕⠀</a:t>
            </a:r>
            <a:br/>
            <a:r>
              <a:t>⣿⣿⣿⣿⣿⣿⣿⣿⣿⣿⣿⣿⣿⢕⢑⠁⠀⠀⠀⠑⠁⠀⠁⠀⠀⠀⠀⢔⣿⣿⣿⣧⢯⡇⢕⣿⣿⣿⡿⢱⣾⣿⣿⢟⢕⢕⢕⢕⢕⢕⢕⢕⢕⢕⢕⢕⢕⢀⢕⢕⢕⢕⢅⢕⢕⢕⢕⢕⢕⢕⢕⠑⢕⢌⢿⣕⢕⢕⢕⢕⢕⢕⢕⢕⠕⠘⠣⢄⢀⢕⢕⢕⢕⢕⢕⢕⢕⢕⢕⢕⢕⢕⢕⢕⢕⢕⢝⢟⢿⣿⣿⣿⣿⣿⣿⣿⣿⡿⢟⢟⢝⢕⢕⢕⢕⢕⢕⢕⢕⢕⢕⢕⢕⢕⢕⢕⢕⢕⢕⢕⢕⢕⢕⢕⢕⢕⢕⢕⢸⡇⢸⣿⣿⢕⢕⢕⢕⢕⢕⠕⢕⢕⣿⢕⡇⢕⢕⢸⣿⣿⣿⢕⢕⢕⢕⢕⢕⢕⢕⢕⢕⢕⢕⢕⢸⣿⣿⢕⢕⢕⢕⢕⢕⢕⢕⢕⢕⢕⢕⢕⢕⢕⢕⢕⢕⢕⢕⢕⢕⢕⢕⢕⢕⢕⢕⢔⢕⠕⢕⢕⢕⢕⢕⢕⢕⢕⢕⢕⢕⢕⢕⢕⢕⢕⢕⢕⢕⢕⢕⢕⠀</a:t>
            </a:r>
            <a:br/>
            <a:r>
              <a:t>⣿⣿⣿⣿⣿⣿⣿⣿⣿⣿⣿⢟⢕⢔⠀⠀⠀⠀⠀⠀⠀⠀⠀⠀⠀⠀⠀⣼⣿⣿⣿⣿⣎⢷⡕⢹⣿⢏⣵⣿⣿⡿⢏⢕⢕⢕⢕⢕⢕⢕⢕⢕⢕⢕⢕⢕⢕⢕⠑⢕⢕⢕⢕⢕⢕⢕⢕⢕⢕⢕⢕⠀⢕⢕⢕⢙⢧⢕⢕⢕⢕⢕⠁⠀⠀⠀⠀⠀⢕⢕⢕⢕⢕⢕⢕⢕⢕⢕⢕⢕⢕⢕⢕⢕⢕⢕⢕⢕⢕⢜⢍⢟⢿⢿⠟⠋⠁⠁⠑⠕⢕⢕⢕⢕⢕⢕⢕⢕⢕⢕⢕⢕⢕⢕⢕⢕⢕⢕⢅⢕⢕⢕⢕⢕⢕⢕⢕⢕⢸⢕⣾⣿⣿⢕⢕⢕⢕⢕⢄⢔⢕⢕⣿⣇⡇⢕⢕⢸⣿⣿⣿⢕⢕⢕⢕⢕⢕⢕⣾⣿⢕⢕⢕⢕⢸⣿⣿⢕⢕⢕⢕⢕⢕⢕⢕⢕⢕⢕⢕⢕⢕⢕⢕⠑⠀⠑⠕⢕⢕⢕⢕⢕⢕⢕⢕⢕⢕⢕⠑⢕⢕⢕⢕⢕⢕⢕⢕⢕⢕⢕⢕⢕⢕⢕⢕⢕⢕⢕⢕⢕⠀</a:t>
            </a:r>
            <a:br/>
            <a:r>
              <a:t>⣿⣿⣿⣿⣿⣿⣿⣿⣿⢟⡕⢕⢕⢕⠀⠀⠀⠀⠀⠀⠀⠀⠀⠀⠀⠀⢱⣿⣿⣿⣿⣿⣿⣎⢵⢸⢕⣾⣿⣿⢟⢕⢕⢕⢕⢕⢕⢕⢕⢕⢕⢕⢕⢕⢕⢕⢕⢑⠄⢕⢕⢕⢕⢕⢕⢕⢕⢕⢕⢕⢕⠀⢕⢕⢕⢕⢜⢳⡕⢕⢕⢕⢕⠀⠀⠀⠀⢕⢕⢕⢕⢕⢕⢕⢕⢕⢕⢕⢕⢕⢕⢕⢕⢕⢕⢕⢕⢕⢕⢕⢕⣱⡞⠀⠀⠀⠀⠀⠀⠀⠀⠑⢕⢕⢕⢕⢕⢕⢕⢕⢕⢕⢕⢕⢕⢕⢕⢕⢕⢕⢕⢕⢕⢕⢕⢕⢕⢕⡇⢡⣿⣿⣿⢕⢕⢕⢕⢕⢕⢁⠕⢕⣿⣿⡇⢕⢕⢸⣿⣿⣿⢕⢕⢕⢕⢕⢕⢕⢹⣿⡕⢕⢕⢕⢸⣿⣿⢕⢕⢕⢕⢕⢕⢕⢕⢕⢕⢕⢕⢕⢕⢕⠑⠀⠀⠀⠀⢄⢕⢕⢕⢕⢜⢕⢕⢕⢕⢑⢕⢕⢕⢕⢕⢕⢕⢕⢕⢕⢕⢕⢕⢕⢕⢕⢕⢕⢕⢕⢕⢕⠀</a:t>
            </a:r>
            <a:br/>
            <a:r>
              <a:t>⣿⣿⣿⣿⣿⣿⣿⡿⣫⣾⡇⢕⢕⢕⢔⠀⠀⠀⠀⠀⠀⠀⠀⠀⠀⢄⣿⣿⣿⣿⣿⣿⣿⣿⢗⣱⣿⣿⣿⢏⢕⢕⢕⢕⢕⢕⢕⢕⢕⢕⢕⢕⢕⢕⢕⠑⢔⢕⢕⠑⢕⢀⢕⢕⢕⢕⢕⢕⢕⢕⢕⢔⢕⢕⢱⢱⣕⢕⢸⢇⢕⢕⢕⠀⠀⠀⠀⢕⢕⢕⢕⢕⢕⢕⢕⢕⢕⢕⢕⢕⢕⢕⢕⢕⠕⠕⣕⣕⣕⣵⣾⣿⢇⢔⠀⠀⠀⠀⠀⠀⠀⠀⠀⠁⠕⢕⢕⢕⢕⢕⢕⢕⢕⢕⢕⢕⢕⢕⢕⢕⢕⢕⢕⢕⢕⢕⢕⠕⢕⣾⣿⣿⣿⢕⢕⢸⢕⢕⢕⢕⢔⢕⢹⣿⡇⢕⢕⢸⣿⣿⣿⢕⢕⢕⢕⢕⢕⢕⢸⣿⡇⢕⢕⢕⢸⣿⣿⢕⢕⢕⢕⢕⢕⢕⢕⢕⢕⢕⢕⢕⢕⠁⠀⠀⠀⠀⠀⢕⢕⢕⢕⢔⠕⠑⠕⠑⢄⢕⢕⢕⢕⢕⢕⢕⢕⢕⢕⢕⢕⢕⢕⢕⢕⢕⢕⢕⢕⢕⢕⢕⠀</a:t>
            </a:r>
            <a:br/>
            <a:r>
              <a:t>⣿⣿⣿⣿⣿⣿⢏⣾⣿⣿⡇⢕⢕⢕⢕⠀⠀⠀⠀⠀⠀⠀⠀⠀⠀⣸⣿⣿⣿⣿⣿⣿⣿⢏⣼⣿⣿⡟⢕⢕⢕⢕⢕⢕⢕⢕⢕⢕⢕⢕⢕⢕⢕⠕⢑⢕⢕⢕⢕⢕⠕⢕⠕⢕⢕⢕⢕⢕⢕⢕⢕⢔⢕⢑⢸⢜⣿⣷⣕⢔⢅⢕⢕⠀⠀⠀⠀⢕⢕⢕⢕⢕⢕⢕⢕⢕⢕⢕⢕⣑⣥⣶⣾⣿⣿⣿⣿⣿⣿⣿⣿⣿⢕⢕⠀⠀⠀⠀⠀⠀⠀⠀⠀⠀⠀⢕⢕⢕⢕⢕⢕⢕⢕⢕⢕⢕⢕⢕⢕⢕⢕⢕⢕⢕⢕⢕⢕⢔⢕⣿⣿⣿⣿⢕⢕⢕⢕⢕⢕⢀⢕⢕⢜⣿⡇⢕⢕⢸⣿⣿⣿⢕⢕⢕⢕⢕⢕⢕⢕⣿⣷⢕⢕⢕⢸⣿⣿⢕⢕⢕⢕⢕⢕⢕⢕⢕⢕⢕⢕⢕⠀⠀⠀⠀⠀⠀⠀⢕⢕⠕⡕⠑⠀⠀⢀⢔⢕⢕⢕⢕⢕⢕⢕⢕⢕⢕⢕⢕⢕⢕⢕⢕⢕⢕⢕⢕⢕⢕⢕⢕⠀</a:t>
            </a:r>
            <a:br/>
            <a:r>
              <a:t>⣿⣿⣿⣿⣿⢏⣾⣿⣿⣿⣷⢕⢕⢕⢕⢔⠀⠀⠀⠀⠀⠀⠀⠀⢰⣿⣿⣿⣿⣿⣿⣿⢏⣾⣿⣿⢇⢕⢕⢕⢕⢕⢕⢕⢕⢕⢕⢕⢕⢕⢕⢕⠑⠀⢔⢕⢕⢕⢕⢕⢔⠕⢄⢕⢕⢕⢕⢕⢕⢕⢕⢕⢕⠀⣸⢕⢿⣿⣿⣗⡕⢕⢕⢕⢀⠀⠀⢕⢕⢕⢕⢕⢕⢕⢕⢕⢕⠕⣴⣿⣿⣿⣿⣿⣿⣿⣿⣿⣿⣿⣿⡇⢕⢕⠀⠀⠀⠀⠀⠀⠀⠀⠀⠀⠀⠁⢕⢕⢕⢕⢕⢕⢕⢕⢕⢕⢕⢕⢕⢕⢕⢕⢕⢕⢕⢕⢕⢕⠆⢻⣿⣿⡏⢕⢕⢕⢕⢕⢕⢕⢕⢄⢕⣻⡇⢕⢕⢸⣿⣿⣿⢕⢕⢕⢕⢕⢕⢕⢕⣿⣿⢕⢕⢕⢸⣿⣿⢕⢕⢕⢕⢕⢕⢕⢕⢕⢕⢕⠕⠀⠀⠀⠀⠀⠀⠀⠀⠀⠁⠁⠀⠀⠀⢄⢕⢕⢕⢕⢕⢕⢕⢕⢕⢕⢕⢕⢕⢕⢕⢕⢕⢕⢕⢕⢕⢕⢕⢕⢕⢕⠀</a:t>
            </a:r>
            <a:br/>
            <a:r>
              <a:t>⣿⣿⣿⣿⣏⣾⣿⣿⣿⣿⣿⡇⢕⢕⢕⢕⢀⠀⠀⠀⠀⠀⠀⢀⣾⣿⣿⣿⣿⣿⣿⢇⣾⣿⡿⢕⢕⢕⢕⢕⢕⢕⢕⢕⢕⢕⢕⢕⢕⢕⣕⣵⣴⣷⣿⣿⣿⣿⣿⣧⢕⢕⢑⢁⢕⢕⢕⢕⢕⢕⢕⢕⠕⣬⣿⢕⢸⣿⣿⣿⣿⢕⢕⠑⠕⢔⠀⢕⢕⢕⢕⢕⢕⢕⢕⢕⣱⣾⣿⣿⣿⣿⣿⣿⣿⣿⣿⣿⣿⣿⣿⢇⢕⢕⠀⠀⠀⠀⠀⠀⠀⠀⠀⠀⠀⠀⠁⢕⢕⢕⢕⢕⢕⢕⢕⢕⢕⢕⢕⢕⢕⢕⢕⢕⢕⢕⢕⢘⢝⢺⣿⡿⢕⢕⢕⢕⢕⢕⢕⢕⠐⢕⢕⣿⡇⢕⢕⢸⣿⣿⣿⢕⢕⢕⠕⢕⣥⣵⣷⣷⣿⣷⣷⣵⣼⣝⣟⢕⢕⢕⢕⢕⢕⢕⢕⢕⢕⠑⠀⠀⠀⠀⠀⢀⢀⢀⠀⠀⠀⠀⠀⠀⢄⢕⢕⢕⢕⢕⢕⢕⢕⢕⢕⢕⢕⢕⢕⢕⢕⢕⢕⢕⢕⢕⢕⢕⢕⢕⢕⢕⠀</a:t>
            </a:r>
            <a:br/>
            <a:r>
              <a:t>⣿⣿⣿⡟⣼⣿⣿⣿⣿⣿⣿⣇⢕⢕⢕⢕⢕⠀⠀⠀⠀⠀⢀⣼⣿⣿⣿⣿⣿⡿⢱⣿⣿⢏⢕⢕⢕⢕⢕⢕⢕⢕⢕⢕⢕⢕⢕⣵⣾⣿⣿⣿⣿⣿⣿⣿⣿⣿⣿⣿⢕⢕⢕⢔⠅⢕⢕⢕⢕⢕⢕⢕⢱⢸⣿⡇⢜⣿⣿⣿⣿⣇⢕⢔⠀⠁⠑⢕⢕⢕⢕⢕⢕⢕⠕⣾⣿⣿⣿⣿⣿⣿⣿⣿⣿⣿⣿⣿⣿⣿⣿⢕⢕⢕⠀⠀⠀⠀⠀⠀⠀⠀⠀⠀⠀⠀⠀⢕⢕⢕⢕⢕⢕⢕⢕⢕⢕⢕⢕⢔⢕⢕⢕⢕⢕⢕⢕⢕⢘⠹⣿⢇⢕⢕⢕⢕⢕⢕⢕⢕⢀⢕⣼⣿⡇⢕⠕⢸⢿⢿⢿⢕⠕⢁⢕⢕⢕⢝⢝⢟⢿⣿⣿⣿⣿⣿⣿⣿⣷⣕⡕⢕⢕⢕⢕⢕⠁⠀⠀⠀⠀⠀⠑⢕⢕⢕⠀⠀⠀⠀⠀⢔⢕⢕⢕⢕⢕⢕⢕⢕⢕⢕⢕⢕⢕⢕⢕⢕⢕⢕⢕⢕⢕⢕⢕⢕⢕⢕⢕⢕⠀</a:t>
            </a:r>
            <a:br/>
            <a:r>
              <a:t>⣿⣿⣿⡇⣿⣿⣿⣿⣿⣿⣿⣿⢕⢕⢕⢕⢕⢄⠀⠀⠀⢀⣼⣿⣿⣿⣿⣿⡿⢑⣿⡿⢕⢕⢕⢕⢕⢕⢕⢕⢕⢕⢕⢕⣱⣵⣿⣿⣿⣿⣿⣿⣿⣿⣿⣿⣿⣿⣿⣿⣇⢕⢕⢕⢕⢄⢕⢕⢕⢕⢕⢕⢔⣾⣿⡇⢕⢿⣿⣿⣿⣿⡕⢕⠀⠀⠀⢕⢕⢕⢕⢕⢕⢑⣾⣿⣿⣿⣿⣿⣿⣿⣿⣿⣿⣿⣿⣿⣿⣿⡟⢕⢕⢕⢕⠀⠀⠀⠀⠀⠀⠀⠀⠀⠀⠀⠀⠑⢕⢕⢕⢕⢕⢕⢕⢕⢕⢕⢕⢕⢕⢕⢕⢕⢕⢕⢕⢕⢨⢑⡟⢕⢕⢕⢕⢕⢕⢕⢕⢕⠕⢘⢍⢕⢔⢔⢕⢕⢕⢕⢕⢅⢔⢕⢕⢕⢕⢕⢕⢕⢕⢕⢜⢝⢿⣿⣿⣿⣿⣿⣿⣷⣕⢕⢕⠅⠀⠀⠀⠀⠀⠀⠀⠑⠑⠑⠁⠀⠀⢀⢕⢕⢕⢕⢕⢕⢕⢕⢕⢕⢕⢕⢕⢕⢕⢕⢕⢕⢕⢕⢕⢕⢕⢕⢕⢕⢕⢕⢕⢕⠀</a:t>
            </a:r>
            <a:br/>
            <a:r>
              <a:t>⣿⣿⣿⡇⣿⣿⣿⣿⣿⣿⣿⣿⢕⢕⢕⢕⢕⢕⢔⠀⢄⣾⣿⣿⣿⣿⣿⣿⢱⣿⡿⢕⢕⢕⢕⢕⢕⢕⢕⢕⢕⢕⢕⣵⣿⣿⣿⣿⣿⣿⣿⣿⣿⣿⣿⣿⣿⣿⣿⣿⣿⢕⢕⢕⢕⢕⢕⢕⢕⢕⢕⢕⢕⣿⣿⣧⢕⢸⣿⣿⣿⣟⣣⢕⢄⠀⠀⢕⢕⢕⢕⢕⢑⣿⣿⣿⣿⣿⣿⣿⣿⣿⣿⣿⣿⣿⣿⣿⣿⢟⢕⢕⢕⢕⠕⠀⠀⠀⠀⠀⠀⠀⠀⠀⠀⠀⠀⠀⢕⢕⢕⢕⢕⢕⢕⢕⢕⢕⢕⢕⢕⢕⢕⢕⢕⢕⢕⢕⢕⢕⠕⠑⠑⠑⠑⠕⢕⢕⢕⡅⢕⢕⢕⢕⢕⢕⢕⢕⢕⢕⢕⢕⢕⢕⢕⢕⢕⢕⢕⢕⢕⢕⢕⢕⢕⢕⢝⢟⢿⣿⣿⣿⣿⣿⣦⣅⢀⠀⠀⠀⠀⠀⠀⠀⠀⠀⠀⠀⢄⢕⢕⢕⢕⢕⢕⢕⢕⢕⢕⢕⢕⢕⢕⢕⢕⢕⢕⢕⢕⢕⢕⢕⢕⢕⢕⢕⢕⢕⢕⢕⠀</a:t>
            </a:r>
            <a:br/>
            <a:r>
              <a:t>⣿⣿⣿⡇⣿⣿⣿⣿⣿⣿⣿⣿⢕⢕⢕⢕⢕⢕⢕⢕⢺⣿⣿⣿⣿⣿⣿⢱⣿⣿⢕⢕⢕⢕⢕⢕⢕⢕⢕⢕⢕⢕⣾⣿⣿⣿⣿⣿⣿⣿⣿⣿⣿⣿⣿⣿⣿⣿⣿⣿⣿⢕⢕⢕⢕⢕⢕⢕⢕⢕⢕⢕⢕⣿⣿⣿⢕⢕⢿⣿⣿⢿⡻⡕⢕⠀⠀⠕⢕⢕⢕⢕⣼⣿⣿⣿⣿⣿⣿⣿⣿⣿⣿⣿⣿⣿⣿⣿⡟⢕⢕⢕⢕⢕⠀⠀⠀⠀⠀⠀⠀⠀⠀⠀⠀⠀⠀⠀⢕⢕⢕⢕⢕⢕⢕⢕⢕⢕⢕⢕⢕⢕⢕⢕⢕⢕⢕⠑⠁⢄⢄⢔⢔⢔⠀⠀⠁⠑⢕⢸⡔⢕⢕⢕⢕⢕⢕⢕⢕⢕⢕⢕⢕⢕⢕⢕⢕⢕⢕⢕⢕⢕⢕⢕⢕⢕⢕⢕⢕⢜⢟⢿⣿⣿⣿⣿⣿⣦⣔⢔⢔⢔⠀⠀⠀⠀⠀⢄⢕⢕⢕⢕⢕⢕⢕⢕⢕⢕⢕⢕⢕⢕⢕⢕⢕⢕⢕⢕⢕⢕⢕⢕⢕⢕⢕⢕⢕⢕⢕⢕⠀</a:t>
            </a:r>
            <a:br/>
            <a:r>
              <a:t>⣿⣿⣿⣧⢸⣿⣿⣿⣿⣿⣿⣿⡇⢕⢕⢕⢕⢕⢕⠕⢜⢿⢿⣿⣿⡿⢱⣿⣿⢇⢕⢕⢕⢕⢕⢕⢕⢕⢕⢕⢱⣾⣿⣿⣿⣿⣿⣿⣿⣿⣿⣿⣿⣿⣿⣿⣿⣿⣿⣿⣿⢇⢕⢕⢕⢕⢕⢕⢕⢕⢕⢕⢕⢸⣿⣿⡕⢕⢸⣿⣿⣯⢻⡵⡕⢔⠀⠀⢕⢕⢕⠕⣹⣿⣿⣿⣿⣿⣿⣿⣿⣿⣿⣿⣿⣿⣿⣿⡕⢕⢕⢕⢕⢕⠀⠀⠀⠀⠀⠀⠀⠀⠀⠀⠀⠀⠀⠀⠑⢕⢕⢕⢕⢕⢕⢕⢕⢕⢕⢕⢕⢕⢜⠃⠁⠁⠑⠀⠐⢕⠕⠕⠑⠀⠀⢀⠀⠀⠁⢕⢱⢅⢕⢕⢕⢕⢕⢕⢕⢕⢕⢕⢕⢕⢕⢕⠕⠁⠕⢕⢕⢕⢕⢕⢕⢕⢕⢕⢕⢕⢕⢕⢜⢻⢿⣿⣿⣿⣿⣷⣧⡕⠄⠀⠀⠀⢔⢕⢕⢕⢕⢕⢕⢕⢕⢕⢕⢕⢕⢕⢕⢕⢕⢕⢕⢕⢕⢕⢕⢕⢕⢕⢕⢕⢕⢕⢕⢕⢕⢕⠀</a:t>
            </a:r>
            <a:br/>
            <a:r>
              <a:t>⠘⢿⣿⣿⢸⣿⣿⣿⣿⣿⣿⣿⡇⢕⢕⢕⢕⠑⠀⠀⠀⠀⠀⠀⠁⠁⠙⠛⠇⢕⢕⢕⢕⢕⢕⢕⢕⢕⢕⢱⣿⣿⣿⣿⣿⣿⣿⣿⣿⣿⣿⣿⣿⣿⣿⣿⣿⣿⣿⣿⣿⡇⢕⢕⢕⢕⢕⢕⢕⢕⢕⢕⠕⢜⣿⣿⡇⢕⢕⢻⣿⣿⡎⡙⣡⡕⠀⠀⢕⢕⣕⣯⣿⣿⣿⣿⣿⣿⣿⣿⣿⣿⣿⣿⣿⣿⣿⣿⣃⣕⣕⢕⡅⢕⠀⠀⠀⠀⠀⠀⠀⠀⠀⠀⠀⠀⠀⠀⠀⢕⢕⢕⢕⢕⢕⢕⢕⢕⢕⢕⢕⣔⠁⠀⣴⡆⢄⢄⢀⠀⠀⠀⢀⣴⣇⢕⠀⠀⠀⢕⢕⢣⢑⢕⢕⢕⢕⢕⢕⢕⢕⢕⢕⢕⠕⠑⠀⠀⠀⠁⠕⢕⢕⢕⢕⢕⢕⢕⢕⢕⢕⢕⢕⢕⢕⢝⢿⣿⣿⣿⣿⣿⣦⡀⢄⢕⢕⢕⢕⢕⢕⢕⢕⢕⢕⢕⢕⢕⢕⢕⢕⢕⢕⢕⢕⢕⢕⢕⢕⢕⢕⢕⢕⢕⢕⢕⢕⢕⢕⢕⠀</a:t>
            </a:r>
            <a:br/>
            <a:r>
              <a:t>⠀⠀⢻⣿⡜⣿⣿⣿⣿⣿⣿⣿⡇⢕⢕⢕⠁⠀⠀⠀⠀⠀⠀⠀⠀⠀⠀⠀⠀⠀⠁⠑⠕⢕⢕⢕⢕⢕⢕⣿⣿⣿⣿⣿⣿⣿⣿⣿⣿⣿⣿⣿⣿⣿⣿⣿⣿⣿⣿⣿⣿⣧⢕⢕⢕⢕⢕⢕⢕⢕⢕⢕⠀⠑⣿⣿⣿⢕⢕⢕⢿⣿⣧⢱⠎⣃⡕⠀⠀⣶⣾⣾⣿⣿⣿⣿⣿⣿⣿⣿⣿⣿⣿⣿⣿⣿⣿⣿⣿⣿⣿⣶⣾⠇⠀⠀⠀⠀⠀⠀⠀⠀⠀⠀⠀⠀⠀⠀⠀⢕⢕⢕⢕⢕⢕⢕⢕⢕⢕⢕⢕⢕⠀⠀⢿⡇⣿⡿⠑⠀⢀⠀⠀⠘⠻⡕⠀⠀⠀⢕⢕⢜⢇⠕⢕⢕⢕⢕⢕⠕⠑⠁⠁⠀⠀⠀⠀⠀⠀⠀⠀⢕⢕⢕⢕⢕⢕⢕⢕⢕⢕⢕⢕⢕⢕⢕⢕⢜⢻⣿⣿⣿⣿⣿⣧⣕⢕⢕⢕⢕⢕⢕⢕⢕⢕⢕⢕⢕⢕⢕⢕⢕⢕⢕⢕⢕⢕⢕⢕⢕⢕⢕⢕⢕⢕⢕⢕⢕⢕⢕⠀</a:t>
            </a:r>
            <a:br/>
            <a:r>
              <a:t>⠀⠀⠀⠹⣧⢹⣿⣿⣿⣿⣿⣿⢇⢕⢕⢕⠀⠀⠀⠀⠀⠀⠀⠀⠀⠀⠀⠀⠀⠀⠀⠀⠀⠀⠁⠑⠕⢕⣾⣿⣿⣿⣿⣿⣿⣿⣿⣿⣿⣿⣿⣿⣿⣿⣿⣿⣿⣿⡇⢹⣿⣿⡕⢕⢕⢕⢕⢕⢕⢕⢕⢕⠀⠀⠸⣿⣿⡇⢕⢕⢜⢿⣿⡑⢅⢜⢃⡔⠀⠸⣿⣿⣿⣿⣿⣿⣿⣿⣿⣿⣿⣿⣿⣿⣿⣿⣿⣿⣿⣿⣿⣿⡟⠀⠀⠀⠀⠀⠀⠀⠀⠀⠀⠀⠀⠀⠀⠀⠀⠑⢕⢕⢕⢕⢕⢕⢕⢕⢕⢕⣰⣽⢔⠀⠸⢇⠏⠀⠀⢄⢕⢕⢄⠀⠀⠁⠀⠀⢔⢕⢕⢕⢜⢇⠑⠑⠁⠁⠀⠀⠀⠀⠀⠀⠀⠀⠀⠀⠀⠀⢔⢕⢕⢕⢸⣧⡕⢕⢕⢕⢕⢕⢕⢕⢕⢕⢕⢕⢕⢜⢻⣿⣿⣿⣿⣿⣧⡕⢕⢕⢕⢕⢕⢕⢕⢕⢕⢕⢕⢕⢕⢕⢕⢕⢕⢕⢕⢕⢕⢕⢕⢕⢕⢕⢕⢕⢕⢕⢕⢕⠀</a:t>
            </a:r>
            <a:br/>
            <a:r>
              <a:t>⠀⠀⠀⠀⠜⠗⠜⢿⠿⡿⢟⢕⢕⢕⢕⢕⠀⠀⠀⠀⠀⠀⠀⠀⠀⠀⠀⠀⠀⠀⠀⠀⠀⠀⠀⠀⠀⠀⠈⠛⠻⢿⣿⣿⣿⣿⣿⣿⣿⣿⣿⣿⣿⣿⣿⣿⣿⣿⡇⣸⣿⣿⣿⡕⢕⢕⢕⢕⢕⢕⢕⢕⠀⠀⠑⣿⣿⣿⢕⢸⣇⢔⢻⣧⢔⢑⢜⡁⢄⠀⢻⣿⣿⣿⣿⣿⣿⣿⣿⣿⣿⣿⣿⣿⣿⣿⣿⣿⣿⣿⣿⢏⠑⠀⠀⠀⠀⠀⠀⠀⠀⠀⠀⠀⠀⠀⠀⠀⠀⠀⢕⢕⢕⢕⢕⢕⢕⢕⢕⢑⡺⣿⣧⣄⠀⠀⢄⠁⠄⢕⢕⢕⢕⢇⠀⢰⢄⢔⢕⢕⢕⢕⢕⢜⣇⠀⠀⠀⠀⠀⠀⠀⠀⠀⠀⠀⠀⢀⢄⢕⢕⢕⢕⢕⢸⠏⠀⠀⠁⠕⢕⢕⢕⢕⢕⢕⢕⢕⢕⢕⢕⢝⢿⣿⣿⣿⣿⣿⡇⢕⢕⢕⢕⢕⢕⢕⢕⢕⢕⢕⢕⢕⢕⢕⢕⢕⢕⢕⢕⢕⢕⢕⢕⢕⢕⢕⢕⢕⢕⢕⠀</a:t>
            </a:r>
            <a:br/>
            <a:r>
              <a:t>⠀⠀⠀⠀⠀⠀⠀⠑⢕⢜⢕⢕⢕⢕⢕⢕⠀⠀⠀⠀⠀⠀⠀⠀⠀⠀⠀⠀⠀⠀⠀⠀⠀⠀⠀⠀⠀⠀⠀⠀⠀⠀⠉⠛⢿⣿⣿⣿⣿⣿⣿⣿⣿⣿⣿⣿⣿⣿⣣⣿⣿⣿⣿⡇⢕⢕⢕⢕⢕⢕⢕⠀⠀⠀⠀⢸⣷⢻⣇⢕⢻⣇⢕⢹⣇⢅⢔⠅⢱⢄⠁⢝⣿⣿⣿⣿⣿⣿⣿⣿⣿⣿⣿⣿⣿⣿⣿⣿⣿⣿⣏⢇⠀⠀⠀⠀⠀⠀⠀⠀⠀⠀⠀⠀⠀⠀⠀⠀⠀⠀⢕⢕⢕⢕⢕⢕⢕⢕⠕⣿⣿⣿⣿⣿⣿⢕⢕⢕⠀⠑⠕⠕⠑⠑⠀⢜⡕⢕⢕⢕⢕⢕⢕⢕⢸⡆⠀⠀⠀⠀⠀⠀⢀⢀⢄⢔⢕⢕⢕⢕⢕⢕⢕⢕⠕⠀⠀⠀⠀⠀⠀⠑⢕⢕⢕⢕⢕⢕⢕⢕⢕⢕⢕⢹⣿⣿⣿⡿⢕⢕⢕⢕⢕⢕⢕⢕⢕⢕⢕⢕⢕⢕⢕⢕⢕⢕⢕⢕⢕⢕⢕⢕⢕⢕⢕⢕⢕⢕⢕⢕⠀</a:t>
            </a:r>
            <a:br/>
            <a:r>
              <a:t>⡔⠀⠀⢀⢔⢕⠀⠀⠀⠁⠑⢕⢕⢕⠕⠁⠀⠀⠀⠀⠀⠀⠀⠀⠀⠀⠀⠀⠀⠀⠀⠀⠀⠀⠀⠀⠀⠀⠀⠀⠀⠀⠀⠀⠀⠁⠙⠻⣿⣿⣿⣿⣿⣿⣿⣿⣿⣿⣿⣿⣿⣿⣿⣿⢕⢕⢕⢕⢕⢕⢕⠀⠀⠀⠀⠁⢻⡎⣿⡕⢜⣿⣧⢕⢻⣇⠕⢱⢁⢑⢀⠕⢜⣿⣿⣿⣿⣿⣿⣿⣿⣿⣿⣿⣿⣿⣿⣿⣿⡟⢇⠀⠀⠀⠀⠀⠀⠀⠀⠀⠀⠀⠀⠀⠀⠀⠀⠀⠀⠀⠕⢕⢕⢕⢕⢕⢕⢕⣼⣿⣿⣿⣿⣿⡏⢕⢕⢕⢔⢀⢀⢀⢀⢀⣀⢸⡇⢕⢕⢕⢕⢕⢕⢕⢕⢻⡔⢄⢄⢔⢆⢕⢕⢕⢕⢕⢕⢕⢕⢕⢕⢕⢕⠑⠀⠀⠀⠀⠀⠕⢕⢕⢕⠁⠕⢕⢕⢕⢕⢕⢕⠕⠑⠑⢸⣿⡿⢕⢕⢕⢕⢕⢕⢕⢕⢕⢕⢕⢕⢕⢕⢕⢕⢕⢕⢕⢕⢕⢕⢕⢕⢕⢕⢕⢕⢕⢕⢕⢕⢕⠀</a:t>
            </a:r>
            <a:br/>
            <a:r>
              <a:t>⠕⠀⢕⢕⢕⢕⢕⢀⠀⠀⠀⠀⠁⠁⠀⠀⠀⠀⠀⠀⠀⠀⠀⠀⠀⠀⠀⠀⠀⠀⠀⠀⠀⠀⠀⠀⠀⠀⠀⠀⠀⠀⠀⠀⠀⠀⠀⠀⠀⠙⠻⢿⣿⣿⣿⣿⣿⣿⣿⣿⣿⣿⣿⣿⣇⢕⢕⢕⢕⢕⢕⠀⠀⠀⠀⠀⠜⣿⢸⣇⢕⢜⣿⣷⡕⢻⡎⠱⠱⡕⡕⡀⢔⣾⣿⣿⣿⣿⣿⣿⣿⣿⣿⣿⣿⣿⣿⣿⣿⡇⠕⠀⠀⠀⠀⠀⠀⠀⠀⠀⠀⠀⠀⠀⠀⠀⠀⠀⠀⠀⠀⢕⢕⢕⢕⢕⢕⣸⣿⣿⣿⣿⣿⢟⢕⢕⢕⢕⢕⢕⢕⣿⡇⠕⣿⢸⡇⢕⢕⢕⢕⢕⢕⢕⢕⢕⢝⡔⢕⢕⢕⢕⢕⢕⢕⢕⢕⢕⢕⢕⢕⠑⠁⠀⠀⠀⠀⠀⠀⠀⠑⠑⠑⠀⠀⠑⢕⢕⠕⠁⠀⠀⠀⠀⠀⠈⠑⢕⢕⢕⢕⢕⢕⢕⢕⢕⢕⢕⢕⢕⢕⢕⢕⢕⢕⢕⢕⢕⢕⢕⢕⢕⢕⢕⢕⢕⢕⢕⢕⢕⠀</a:t>
            </a:r>
            <a:br/>
            <a:r>
              <a:t>⠀⠑⠑⠑⠑⠑⠑⠑⠐⠀⠀⠀⠀⠀⠀⠀⠀⠀⠀⠀⠀⠀⠀⠀⠀⠀⠀⠀⠐⠑⠑⠐⠀⠀⠀⠀⠀⠀⠀⠀⠀⠀⠀⠀⠀⠀⠀⠀⠀⠀⠀⠁⠙⠛⠛⠛⠛⠛⠛⠛⠛⠛⠛⠛⠛⠃⠑⠑⠑⠑⠀⠀⠀⠀⠀⠀⠀⠘⠃⠛⠃⠑⠘⠛⠛⠊⠛⠘⠛⠓⠑⠃⠑⠛⠛⠛⠛⠛⠛⠛⠛⠛⠛⠛⠛⠛⠛⠛⠛⠊⠀⠀⠀⠀⠀⠀⠀⠀⠀⠀⠀⠀⠀⠀⠀⠀⠀⠀⠀⠀⠀⠑⠑⠑⠑⠑⠘⠛⠛⠛⠛⠛⠋⠑⠑⠑⠑⠑⠑⠑⠑⠙⠃⠘⠛⠘⠃⠑⠑⠑⠑⠑⠑⠑⠑⠑⠑⠘⠑⠑⠑⠑⠑⠑⠑⠑⠑⠑⠑⠑⠁⠀⠀⠀⠀⠀⠀⠀⠀⠀⠀⠀⠀⠀⠀⠀⠑⠑⠀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⡏⡼⠱⣷⣿⣿⡟⣵⣿⣿⣿⣿⣿⢏⢕⣰⣿⡿⣷⣿⢏⢱⣿⣿⣿⣿⣿⣿⣿⣿⣿⣿⡏⣼⣿⡟⣿⣿⣿⣿⣿⣿⣿⡇⢸⣿⣿⣿⣿⣿⣿⣿⣿⣿⣿⣿⣿⣿⣿⣿⣿⣿⣿⣿⣿⣿⣿⣿⣿⣿⣿⣷⢹⣿⣿⣿⣷⢕⢕⢕⢕⢕⢜⣿⣿⣿⣿⣿⣿⣿⢕⢕⢕⢕⢕⢕⢕⢕⢕⢕⢕⢕⢕⢕⢕⢕⢕⢕⢕⢕⢕⢕⢕⢕⢕⣸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⡟⢜⣱⣿⣿⣽⢏⣼⣿⣿⣿⣿⣿⢇⢕⢱⣿⣟⣾⡿⢕⣱⣿⣿⣿⣿⣿⣿⣿⣿⣿⣿⡿⢕⣿⣿⢇⣾⣿⣿⣿⣿⣿⣿⢕⣿⣿⣿⣿⣿⣿⣿⣿⣿⣿⣿⣿⣿⣿⣿⣿⣿⣿⣿⣿⣿⣿⣿⣿⣿⣿⣿⣿⡕⢻⣿⣿⣿⢕⢕⢕⢕⢕⢕⣿⣿⣿⣿⣿⣿⣿⡇⢕⢕⢕⢕⢕⢕⢕⢕⢕⢕⢕⢕⢕⢕⠕⢕⢕⢕⢕⢕⢕⢕⣱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⡟⢜⣱⣳⣿⣿⢏⣾⣿⣿⣿⣿⡿⢕⢕⢡⣏⢇⣾⡟⢱⣾⣿⣿⣿⣿⣿⣿⣿⣿⣿⣿⢟⢕⣸⣿⡟⢕⣿⣿⣿⣿⣿⣿⣿⢕⣿⣿⣿⣿⣿⣿⣿⣿⣿⣿⣿⣿⣿⣿⣿⣿⣿⣿⣿⣿⣿⣿⣿⣿⣿⣿⣿⣿⣇⢜⣿⣿⡇⢕⢕⢕⢕⢕⢕⣿⣿⣿⣿⣿⣿⣿⡇⢕⢕⢕⢕⢕⢕⢕⢕⢕⢕⢕⢕⢕⢕⢕⢕⢕⢕⢕⢕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⡟⢜⣼⢧⣿⣿⢇⣾⣿⣿⣿⣿⡿⢕⢕⣰⡿⢵⣾⡟⣸⣿⣿⣿⣿⣿⣿⣿⣿⣿⣿⣿⢇⢑⢕⣿⣿⡇⢰⣿⣿⣿⣿⡿⣿⣿⢕⣿⣿⣿⣿⣿⣿⣿⣿⣿⣿⣿⣿⣿⣿⣿⣿⣿⣿⣿⣿⣿⣿⣿⣿⣿⣿⣿⣿⣿⢕⢸⣿⡇⢕⢕⢕⢕⢕⢕⣿⣿⣿⣿⣿⣿⣿⡇⢕⢕⢕⠑⠕⢕⢕⢕⢕⢕⢕⢕⢕⢕⢕⢕⢕⢕⢕⢕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⡿⢑⢱⡇⣼⣿⢇⣾⣿⣿⣿⣿⡿⢕⢕⡵⢧⢣⣿⣿⣾⣿⣿⣿⣿⣿⣿⣿⣿⣿⣿⡿⢇⢕⢜⢱⣿⣿⢕⢱⣿⢟⢹⢏⣴⣿⡇⢕⢹⣿⣿⣿⣿⣿⣿⣿⣿⣿⣿⣿⣿⣿⣿⣿⣿⣿⣿⣿⣿⣿⣿⣿⣿⣿⣿⣿⣿⡕⢕⢿⢕⢕⢕⢕⢕⢕⢸⣿⣿⣿⣿⣿⣿⣿⡇⢕⢕⢕⢔⢀⠀⢕⢕⢕⢕⢕⢕⢕⢕⢕⢕⢕⢕⣱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⢿⢟⣟⣏⢝⢝⢝⢟⢿⣿⢇⢕⢕⢅⡿⢏⣾⣿⣿⣿⣿⡿⢕⢕⠴⡝⢵⣿⣿⣿⣿⣿⣿⣿⣿⣿⣿⣿⣿⣿⡿⢕⢕⢕⢕⢸⣿⣿⡇⢜⢕⢕⣱⣾⣿⣿⡇⢕⢕⢜⢿⣿⣿⣿⣿⣿⣿⣿⣿⣿⣿⣿⣿⣿⣿⣿⣿⣿⣿⣿⣿⣿⣿⣿⣿⣿⣿⡇⢕⢜⢕⢕⢕⢕⢕⢕⢸⣿⣿⣿⣿⣿⡇⣿⢇⢕⢕⢕⢕⢧⡕⢕⢳⣷⡔⢕⣅⢅⢕⢅⣵⢱⣱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⢟⣽⢕⠕⣼⣵⡾⢟⣽⣷⣏⡑⢇⢕⢕⢕⢕⢕⢕⢕⢝⣼⣿⣿⣿⣿⣿⢕⢕⠱⢎⢕⣾⣿⣿⣿⣿⣿⣿⣿⣿⣿⣿⣿⣿⡟⢕⢕⢕⢕⢕⣸⣿⢟⢕⢕⢕⣵⣿⣿⣿⣿⢇⢕⢕⢕⣾⣿⣿⣿⣿⣿⣿⣿⣿⣿⣿⣿⣿⣿⣿⣿⣿⣿⣿⣿⣿⣿⣿⣿⣿⣿⣿⡇⢕⢕⢕⢕⢕⢕⢕⢕⣸⣿⣿⣿⣿⣿⡇⡿⢕⢕⢕⢕⢕⢜⣷⣕⠕⢝⢷⠜⠛⠑⢏⢱⣵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⡿⣱⣿⣿⡇⡮⢝⢕⣵⣿⣝⢟⢫⢕⢇⢕⢕⢕⢕⢕⢕⢕⣸⣿⣿⣿⣿⣿⢇⢕⠕⢑⢕⣼⣿⣿⣿⣿⣿⣿⣿⣿⣿⣿⣿⣿⢏⢕⢕⢕⢕⢕⢕⢞⢕⢕⡕⣱⣾⣿⣿⣿⣿⣿⢕⢕⢕⣼⣿⣿⣿⣿⣿⣿⣿⣿⣿⣿⣿⣿⣿⣿⣿⣿⣿⣿⣿⣿⣿⣿⣿⣿⣿⣿⣿⡇⢕⢕⢕⢕⢕⢕⢕⢕⣿⣿⣿⣿⣿⣿⢘⢇⢕⠅⢔⢕⢕⢕⢕⢕⢅⢀⠑⠕⠀⠁⢕⢕⢕⢹⡿⢻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⢇⢿⣿⣿⣟⢕⠱⢿⣿⣿⣿⣿⣧⣕⢕⢕⢕⢕⢕⢕⢕⢱⣿⣿⣿⣿⣿⡟⢕⢕⠕⢱⢱⣿⣿⣿⣿⣿⣿⣿⣿⣿⣿⣿⣿⢏⢕⢕⢕⢕⢕⢕⢕⢱⣾⣿⣿⣿⣿⣿⣿⣿⣿⣿⢕⢕⣸⣿⣿⣿⣿⣿⣿⣿⣿⣿⣿⣿⣿⣿⣿⣿⣿⣿⣿⣿⣿⣿⣿⣿⣿⣿⣿⣿⣿⡇⢕⢕⠑⢕⢕⢕⢕⣼⣿⣿⣿⣿⢿⢏⠕⠀⢕⢕⠁⠄⠀⠀⠁⠕⢕⠕⠕⢄⢕⣔⢀⡕⣧⢑⢕⢕⢕⢝⢻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⢟⣱⣷⢜⢛⢿⢟⢕⠕⢕⢔⢝⢝⢟⢛⢿⢷⢕⢕⢕⢕⢕⢕⣿⣿⣿⣿⣿⣿⢕⢕⢕⢑⢇⣿⣿⣿⣿⣿⣿⣿⣿⣿⣿⣿⣿⢇⢕⢕⢕⢕⢕⢕⢕⢕⢸⢟⢏⣹⣿⣿⣿⣿⣿⣿⡏⢕⢕⣿⣿⣿⣿⣿⣿⣿⣿⣿⣿⣿⣿⣿⣿⣿⣿⣿⣿⣿⣿⣿⣿⣿⣿⣿⣿⣿⣿⣿⡇⢕⢁⠀⠁⠑⠑⠑⢛⢛⢙⢝⠅⠐⠁⠀⢔⢄⢑⠑⠅⢑⠀⠀⠁⠀⠀⢕⢁⢑⢜⢕⢝⢕⢅⢕⢕⢕⢕⢕⢸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⡿⢇⡵⣿⣿⣷⢕⢕⢕⢕⢕⢕⢕⢕⢕⢕⢕⢕⢕⢕⢕⢕⢕⢕⢸⣿⣿⣿⢿⣿⡏⢕⢕⢕⢕⣸⣿⣿⣿⣿⣿⣿⣿⣿⣿⣿⣿⢏⢕⢕⢕⢕⢕⢕⣱⢕⢕⢕⣱⣾⡿⠿⡿⣿⣿⣿⣿⢇⢕⢱⣿⣿⣿⣿⣿⣿⣿⣿⣿⣿⣿⣿⣿⣿⣿⣿⣿⣿⣿⣿⣿⣿⣿⣿⣿⣿⣿⢸⣿⣷⢕⢀⠀⠀⠀⠀⢄⢄⢄⢀⢀⠀⠀⠀⢔⢕⠕⣱⡇⢦⣄⢐⠕⢄⠀⠀⠁⠕⢕⢕⢕⠕⢔⠕⢄⢕⢕⢕⢕⢱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⡟⢕⣱⣇⢿⣿⣿⣧⡕⢕⢕⢕⣕⣕⡕⢕⢕⢕⢕⢕⢕⢕⢕⢕⢕⣿⣿⣿⣿⢸⣿⢕⢕⢕⢕⢱⣿⣿⣿⣿⣿⣿⣿⣿⣿⣿⣿⡟⢕⢕⢕⢕⢕⢕⢑⣿⡕⢕⣕⢿⣿⢕⢕⢕⢌⢿⣿⢇⢕⢱⣾⣿⣿⣿⣿⢿⣿⣿⣿⣿⣿⣿⣿⣿⣿⣿⣿⣿⣿⣿⣿⣿⣿⣿⣿⣿⣿⣿⢘⣿⡇⢕⢕⠀⠀⠀⠀⠀⠁⠁⠁⠀⠀⠀⢔⢕⢕⢕⣿⣷⢸⣿⢕⢔⢄⢑⢔⢄⢀⢁⠕⢕⢕⢔⢕⢕⢕⢕⢕⣱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⡏⢕⢣⣿⣿⡜⢻⣿⣿⢕⢕⢕⢕⢝⢻⢗⢕⢕⢕⢕⢕⢕⢕⢕⢕⢱⣿⣿⣿⡇⣿⣿⢕⢕⢕⢕⣾⣿⣿⣿⣿⣿⣿⣿⣿⣿⣿⣿⢕⢕⢕⢕⢕⢕⢕⣸⣿⢕⢸⣿⣧⣿⡇⢕⢕⢕⢕⢕⢕⢕⢸⣿⣿⣿⣿⡏⣸⣿⣿⣿⣿⣿⣿⣿⣿⣿⣿⣿⣿⣿⣿⣿⣿⣿⣿⣿⣿⣿⣿⢕⡟⡏⢕⢕⠀⠀⢔⢄⢄⢀⢀⠀⠀⠀⢔⢕⢕⡕⢕⢿⣿⢸⣿⡇⢕⢇⢱⣔⢑⢕⢕⢄⢕⢕⢕⢕⣕⣵⣷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⡿⣸⢸⠰⢻⣿⣿⣇⢹⣿⣼⣷⡕⢕⢕⢕⢕⢕⢕⢕⢕⠕⢕⢕⠕⠕⣼⣿⣿⣿⡇⣿⡿⢕⢕⢕⢱⣿⣿⣿⣿⣿⣿⣿⣿⣿⣿⣿⡇⢕⢕⢕⢑⡕⢕⢕⣿⡇⢕⣿⣿⣿⣿⣿⣵⣕⣕⣕⢕⢕⢕⢜⣿⣿⣿⡟⢕⣿⣿⣿⣿⣿⣿⣿⣿⣿⣿⣿⣿⣿⣿⣿⣿⣿⣿⣿⣿⣿⣿⣿⡇⡇⡇⢕⢕⠀⠁⢕⢕⢕⢕⠕⠀⢄⢕⢕⢕⢕⡇⢕⢸⣿⢸⣿⡇⢕⢕⢇⢿⣧⣅⢕⢕⣕⣵⣷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⡇⣿⢸⢕⢕⠻⡝⢿⡗⢜⢻⣿⣧⡕⢕⢕⢕⢕⣕⣴⣕⡕⢕⢕⢕⢕⢿⣿⣿⣿⡇⣿⡇⢕⢕⢕⣾⣿⣿⣿⣿⣿⢇⣿⣿⣿⣿⣿⣇⡕⢕⣱⣿⢇⢕⠑⡿⢕⢸⣿⣿⣿⣿⣿⣿⣿⣿⣿⡇⢕⢕⢸⣿⣿⣿⢇⢕⣿⣿⣿⣿⣿⣿⣿⣿⣿⣿⣿⣿⣿⣿⣿⣿⣿⣿⣿⣿⣿⣿⣿⢕⢕⢕⢕⢕⢐⡀⠁⠁⠀⢀⡰⢕⢕⢕⢕⢕⢕⣷⢕⢸⣿⢕⣿⣿⢕⢕⢕⢸⣿⣿⣿⣿⣿⣿⣿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⣿⣧⢻⡜⡕⡕⢕⢹⢕⢕⢕⢕⢜⢟⢕⢕⢕⣱⣾⣿⡿⢏⢕⢕⢕⢕⢸⣿⣿⣿⣿⢕⣿⡇⡇⢕⢱⣿⣿⣿⣿⣿⢏⣼⣿⣿⣿⣿⣿⣿⣷⣾⣿⣿⢕⢕⢸⡇⢕⣿⣿⣿⣿⣿⣿⣿⣿⣿⣿⢕⢕⢕⢜⢻⣿⡏⢕⢱⣿⣿⣿⣿⣿⣿⣿⣿⣿⣿⣿⣿⣿⣿⣿⣿⣿⣿⣿⣿⣿⣿⣿⢕⢕⢕⢕⢱⣿⣿⣿⣿⣿⣫⡇⢕⢕⢕⢕⢕⣧⣿⢕⢸⣿⢰⣿⣿⢕⡇⢕⡆⣿⣿⣿⣿⣿⣿⣿⣿⣿⣿⣿⣿⣿⣿⣿⣿⣿⣿⣿⣿⣿⣿⣿⣿⣿⣿⣿⣿⣿⣿⣿⣿⣿⣿⣿⣿⣿⣿⣿⣿⣿⣿⣿⣿⡿⢿⢿⢿⢿⢟⢇⢕⢕⢕⢕⢕⢕⢕⢜⢕⢕⢕⢕⢕⢕⢕⢕⢕⢕⢕⢕⢕⢕⢕⠀</a:t>
            </a:r>
            <a:br/>
            <a:r>
              <a:t>⣿⣿⣿⣿⣿⣿⣿⣿⣿⣿⣿⣿⣿⣿⣿⣿⣿⣿⣿⣿⣿⣿⣿⣿⣿⣿⣿⣿⢕⢸⣿⣿⣿⣿⣿⣿⣿⣿⡎⢿⡕⢕⢕⢕⢕⢕⢕⢕⢕⢕⢕⠕⣾⣿⢟⢕⢕⢕⢕⢕⢕⢕⢸⣿⣿⣿⣿⢸⣿⣗⡇⢕⣾⣿⣿⣿⣿⡏⢱⣿⣿⣿⣿⣿⣿⣿⣿⣿⣿⣿⡕⢕⢸⢕⢱⣿⣿⣿⣿⣿⣿⣿⣿⣿⣿⢕⢕⢕⢕⣾⣿⢕⢕⢸⣿⣿⣿⣿⣿⣿⣿⣿⣿⣿⣿⣿⣿⣿⣿⣿⣿⣿⣿⣿⣿⣿⡿⢕⢕⢕⢕⢸⣿⣿⣿⣿⣿⣿⣇⢕⢕⢕⢕⢕⣿⣿⢕⢸⣿⢸⣿⣿⡇⡇⢕⡇⣿⣿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⣜⢿⡕⢕⢕⢕⢕⢕⢕⢕⢕⡕⢺⣿⣿⢕⢕⢕⢕⢕⢕⢕⢕⣿⣿⣿⣿⣿⢸⣽⠹⡇⢱⣿⣿⣿⣿⡟⢕⣸⣿⣿⣿⣿⣿⣿⣿⣿⣿⣿⣿⢕⢕⢕⢕⣸⣿⣿⣿⣿⣿⣿⣿⣿⣿⣿⡇⢕⢕⢕⣿⡇⢕⢕⢸⣿⣿⣿⣿⣿⢹⣿⣿⣿⣿⣿⣿⣿⣿⣿⣿⣿⣿⣿⣿⣿⣿⡇⢕⢕⢕⢕⢸⣿⣿⣿⣿⣿⣿⣿⢕⢕⢕⢕⢱⣿⣿⡇⢸⡇⣼⣿⣿⡇⢱⡇⡕⣿⣿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⣧⢻⡇⢕⢕⢕⢕⢕⢕⢕⢿⣧⣝⢻⢕⢕⣑⣵⣷⣿⣿⡇⣿⣿⣿⣿⣿⢸⡟⣘⢇⣿⣿⣿⣿⡿⢕⢕⣿⣿⣿⣿⣿⣿⣿⣿⡿⣿⣿⡇⢕⢕⠱⡇⣿⣿⣿⣿⣿⣿⣿⣿⣿⣿⣿⢇⢕⢕⢱⣿⢕⢕⢕⢸⣿⣿⣿⣿⡇⢜⣿⣿⡿⣿⣿⣿⣿⣿⣿⣿⣿⣿⣿⣿⣿⣿⢕⢕⢕⢕⢕⣾⣿⣿⣿⣿⣿⣿⣿⢕⢕⢕⢕⢸⣿⣿⡇⢸⡇⣿⣿⣿⢱⢱⡕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⣕⢕⢕⢕⢕⢕⢕⢕⣕⢝⢿⣿⣷⣵⣕⢜⢝⢝⢕⢕⣿⣿⣿⣿⣿⢕⣿⣟⢸⣿⣿⣿⣿⢇⢕⢸⣿⣿⣿⣿⣿⣿⣿⣿⢕⢸⣿⢕⢕⢕⢺⢱⣿⣿⣿⣿⣿⣿⣿⣿⣿⣿⣿⢕⢕⢕⢸⢇⢕⢕⢕⢠⣿⣿⣿⣿⡇⢕⣿⣿⡇⣿⣿⣿⣿⣿⣿⣿⢹⣿⣿⢹⣿⣿⢕⢕⢕⢕⢕⣿⣿⣿⣿⣿⣿⣿⣿⢕⢕⢕⢕⣾⣿⣿⡇⣿⢱⣿⣿⡏⡸⢕⢝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⣵⡕⢕⢕⢕⢕⣿⣇⢕⢝⢟⢿⢿⣿⣷⣧⣵⡰⣿⣿⣿⣿⡇⢕⣷⡇⣾⣿⣿⣿⢇⢕⢕⢸⣿⣿⣿⣿⣿⣿⣿⡇⢕⢸⡇⢕⢕⢱⣘⢸⢿⢿⣿⣿⣿⣿⣿⣿⣿⣿⣿⢕⢕⢕⢸⢑⢕⢕⢕⢕⣿⣿⣿⣿⡕⢕⢸⣿⣿⢻⣿⣿⣿⣿⣿⣿⡜⣿⣿⢘⣿⢇⢕⠕⢕⢕⢸⣿⣿⣿⣿⣿⣿⣿⡏⢕⢕⢕⢕⣹⣿⣿⡇⡟⢸⣿⣿⢇⡇⢕⢕⢜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⣕⡕⢕⢜⣿⡕⢕⢕⢕⢕⢕⢝⢝⢟⢸⣿⣿⣿⣿⡇⢕⣿⢱⣿⣿⡿⢕⢕⢕⢕⢸⣿⣿⣿⣿⣿⣿⣿⢇⢕⢾⣸⣇⢕⢈⢾⢱⣷⣷⣵⣵⣵⣕⣕⣜⣝⣝⣝⢜⡑⢕⢕⢕⢇⣱⢕⢕⢿⣿⣿⣿⡇⢕⢜⣿⣿⡜⣿⣿⣿⣿⣿⣿⢕⢸⡻⢕⢔⡕⢕⢕⢕⢕⣿⣿⣿⣿⣿⣿⣿⡟⢕⢕⢕⢕⢕⣿⣿⣿⣧⢇⣾⣿⣿⢸⢇⣧⣕⢕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⡿⢇⢕⠘⢷⡕⢕⢕⢜⢿⢕⢕⢕⢸⣿⣿⣿⣿⡇⢕⡏⣼⣿⡿⢕⢕⢕⢕⢕⢸⣿⣿⣿⣿⣿⣿⢕⢕⢕⢕⣿⣿⡕⢕⢯⢸⣿⣿⣿⣿⣿⣿⣿⣿⣿⣿⣿⡜⣾⡕⢕⣿⣿⣿⣧⡕⢸⢿⣿⣿⡇⢕⢕⢿⣿⣱⢻⣿⣿⣿⣿⣿⡕⢕⢕⢕⢰⢇⢕⢕⢕⢜⣝⢝⢝⢝⢝⣝⡝⢕⢕⢕⢕⢕⣸⣿⣿⣿⢹⢱⣿⣿⡏⣼⢜⢝⢝⣱⣾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⣫⢇⢕⠀⠐⠀⢑⢕⢕⢕⡕⢕⢕⢕⢸⣿⣿⣿⣿⢇⢕⢇⣿⣿⢕⢕⢕⢕⢕⢕⢸⣿⣿⣿⣿⣿⡏⢕⢕⢕⣜⣟⣟⣟⣕⢽⢜⢻⢿⠿⢿⢿⣿⣿⣿⣿⣿⣿⡇⣷⣿⢸⣿⣿⣿⣿⣧⢕⢍⢋⠿⢕⢕⢕⢘⣿⡇⣾⣿⣿⣿⣿⣿⡇⢕⢕⢕⢕⢕⢕⢕⢱⣿⣿⣿⣿⣿⣿⡿⢕⣴⡇⢕⢕⢱⡿⣿⣿⡇⢇⣜⢿⣿⢇⡏⣷⡿⢿⢟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⣫⣾⢇⢕⠑⠀⠀⠀⣾⣷⣧⣕⣑⡕⠕⠕⢸⣿⣿⣿⣿⢕⢕⢸⣿⢕⢕⢕⢕⢕⢕⢕⢸⣿⣿⣿⣿⣿⢇⢕⢕⢕⠉⠙⠙⠙⠙⠞⢜⠿⠿⢿⣷⣷⣶⣵⣌⢝⢙⠟⠣⢻⡟⣼⣿⣿⣿⣿⣿⣧⢕⢜⢜⢸⢕⢔⠕⢽⣧⢹⣿⣿⣿⣿⣿⣇⢕⢕⢕⢕⠁⢕⢕⣾⣿⣿⣿⣿⣿⣟⣵⣿⣿⢕⢕⣕⢸⢇⢿⣿⢕⢕⢇⢜⡝⣸⢇⢕⢕⢕⢕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⡿⢫⣾⢟⢕⢕⠕⠀⠀⠀⠑⣿⣿⣿⣿⣿⣿⢕⢕⢸⣿⣿⣿⡟⢕⢕⣼⢇⢕⢕⢕⢕⢕⢕⢕⠸⣿⡟⣿⣿⡇⢕⢕⢕⠁⠀⠀⠀⢀⢀⢀⠁⠀⠀⠀⠀⠁⠉⠙⠟⢷⣧⣕⢕⡌⡇⢝⢿⣿⣿⣿⣿⣿⣧⢕⢕⢔⡇⠕⢣⣿⣿⡕⢾⢿⣿⣿⣿⣿⢕⢕⢕⢕⢕⢕⣨⣵⣵⣴⣶⣶⣶⢶⢷⢷⢕⢑⣬⣿⢎⢇⢜⢫⢕⢑⢕⠑⢇⣿⢱⢏⢕⣕⡱⣱⣶⣆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⣿⣿⡿⣏⣴⣿⢏⢕⢕⠑⠀⠀⠀⠀⠀⢸⣿⣿⣿⣿⡏⢕⢕⣾⣿⣿⣿⡇⢕⢕⡿⢕⢕⢕⢕⢕⢕⢕⢕⢌⣿⡇⢜⣿⡇⢕⢕⢕⣱⣵⣵⣧⣷⡶⠗⠑⠀⠀⠀⠐⠐⠀⠀⢀⠀⠈⠙⢷⣕⡱⢜⣿⣾⣿⣿⣿⣿⣿⣿⣧⡕⣷⢱⣓⣹⢿⣇⢕⠻⢻⣿⣿⣿⡇⢕⢕⢅⠱⠟⠋⠉⠁⠁⠐⠀⠀⠀⠀⠀⠁⠀⢄⡅⢅⢕⢕⢕⢕⢕⢕⢜⣼⡇⠑⠕⣾⣯⡽⢻⣯⣾⣿⣿⢟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⡿⢏⣼⣿⢟⢕⢕⢕⠑⠀⠀⠀⠀⠀⠀⢸⣿⣿⣿⣿⢇⢕⢕⣿⣿⣿⣿⢕⢕⢕⢇⢕⢕⢕⢕⢕⢕⢕⢕⢕⢸⢕⢕⢸⢕⢕⢕⢕⣿⣿⣿⣿⠏⠀⠀⠀⠀⠀⠀⠀⠀⠀⠀⠀⠑⢄⢀⠀⢙⠷⣼⣿⣿⣿⣿⣿⣿⣿⣿⣿⣿⣿⣿⣿⣿⣷⣿⡜⣷⣵⢜⣿⣿⣇⠕⠁⠀⠀⠀⠀⠐⠀⠀⢀⢔⢔⢔⢔⢄⠀⠀⠀⠐⢕⢕⢕⢕⢕⢕⢕⢱⣿⢇⢑⢕⢻⢟⢇⢍⢕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⢏⣵⣿⡟⢇⢕⢕⢕⠕⠀⠀⠀⠀⠀⠀⠀⢸⣿⣿⣿⡿⢕⢕⢕⣿⣿⣿⣿⢕⢕⢜⢕⢕⢕⢕⢕⢕⢕⢕⢕⢕⢕⢕⢕⢕⢕⢕⢕⢱⣿⣿⣿⡏⢷⢿⠷⠂⠀⠀⠀⠀⠀⠀⠀⠀⠀⠕⣵⣦⡌⢳⣽⣿⣿⣿⣿⣿⣿⣿⣿⣿⣿⣿⣿⣿⣿⣿⣿⣿⣿⣿⣿⡟⢜⠁⢄⠀⠀⠀⠀⠀⠀⠀⠀⠀⠘⣷⣷⣧⣕⡕⠐⠀⠀⢔⢕⢕⢕⢕⢕⢱⣿⣿⠑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⡟⣱⣿⣿⢏⢕⢕⡶⢕⠕⠀⠀⠀⠀⠀⠀⠀⠀⢸⣿⣿⣿⢇⢕⢕⢱⣿⣿⣿⡏⢕⢕⢇⢕⢕⢕⢕⢕⢕⢕⢕⢕⢕⢕⢕⢕⢕⢕⢕⢕⢼⣿⣿⣿⢕⠀⢄⠀⢄⠀⠀⠀⠀⢀⢄⠀⢀⠀⠀⣿⣿⣿⣧⣿⣿⣿⣿⣿⣿⣿⣿⣿⣿⣿⣿⣿⣿⣿⣿⣿⣿⣿⣿⣿⡿⣱⣇⣴⣴⢄⠀⠀⠀⠀⠀⠀⠀⠀⢹⣿⣿⣿⡟⢄⣠⡵⢕⢕⢕⢕⡾⢕⣾⣿⣿⠀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⢏⣼⣿⡟⢇⢕⢕⡜⢕⢕⠀⠀⠀⠀⠀⠀⠀⠀⠀⢕⣿⣿⡟⢕⢕⢕⢸⣿⣿⣿⡇⢕⢱⢜⢕⢕⢕⢕⢕⢕⢕⢕⢕⠕⢕⢕⢜⣷⣷⣕⢕⢸⣿⣿⣿⡕⠀⢕⠀⠁⠀⠔⢔⠀⠁⠁⢀⢕⠀⢰⣿⣿⣿⣿⣿⣿⣿⣿⣿⣿⣿⣿⣿⣿⣿⣿⣿⣿⣿⣿⣿⣿⣿⣿⣿⣿⣿⠝⠉⠁⠀⠀⠀⠀⢕⠀⠀⠀⠀⣿⣿⣿⡿⣱⣾⣿⢇⢕⢕⢕⣼⢇⢕⢸⣿⡿⠀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⡟⣱⣿⡿⢏⢕⢕⢕⡜⢕⢕⠀⠀⠀⠀⠀⠀⠀⠀⠀⠀⠀⣿⣿⢇⢕⢕⢕⣸⣿⣿⣿⢕⢕⢠⡇⢕⢕⢕⢸⢕⢕⢕⢕⢕⢕⢕⢕⢕⢹⣿⣿⣷⡜⣿⣿⡿⣧⡀⠑⢕⢀⢄⢀⠁⢀⢀⠄⢕⢵⣄⣾⣿⣿⣿⣿⣿⣿⣿⣿⣿⣿⣿⣿⣿⣿⣿⣿⣿⣿⣿⣿⣿⣿⣿⣿⣿⣿⣿⡕⢄⠀⠀⢔⠀⠀⠀⢄⢕⠀⣱⣿⣿⣿⣿⣿⣿⢟⢕⢕⢕⣼⢇⢕⢕⠸⣿⡇⢀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⢏⣼⡿⢏⢕⢕⢕⣱⡋⢕⢕⢕⠀⠀⠀⠀⠀⠀⠀⠀⠀⠀⠀⣿⡟⢕⢕⢕⡇⣿⣿⣿⡏⢕⢐⢸⡧⢕⢕⢕⢺⡕⢕⢕⢕⢕⢕⢅⢕⢕⢕⢝⣿⣿⣔⢸⣿⣿⣧⢅⢉⠁⠑⠕⠕⠕⠕⠕⠀⢁⣠⣾⣿⣿⣿⣿⣿⣿⣿⣿⣿⣿⣿⣿⣿⣿⣿⣿⣿⣿⣿⣿⣿⣿⣿⣿⣿⣿⣿⣿⣧⢕⢄⢀⢀⢄⢄⠔⠕⢕⣰⣿⣿⣿⣿⣿⣿⢏⢕⢕⢕⣾⢇⢕⢕⢕⢕⣿⡇⠁⣥⣧⣧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⢣⣾⢏⢕⢕⢅⢕⣵⢇⢕⢕⢕⢕⣵⡀⠀⠀⠀⠀⠀⠀⠀⠀⠀⢻⢕⢕⢱⣿⢕⣿⣿⣿⢇⢕⢕⢸⡳⢕⢕⢕⢨⡇⢕⢕⢕⢕⢕⠀⢕⢕⢕⢸⣮⡻⣿⣇⢹⣿⣿⢟⣿⣧⣴⣶⣶⣶⣶⣷⣿⣿⣿⣿⣿⣿⣿⣿⣿⣿⣿⣿⣿⣿⣿⣿⣿⣿⣿⣿⣿⣿⣿⣿⣿⣿⣿⣿⣿⣿⣿⣿⣿⣯⣕⡑⠕⠕⠑⠀⠀⠚⠝⢵⣿⣿⣿⣿⡟⢕⢕⢕⡾⢕⢕⢕⢕⢕⢕⣿⡇⠀⢸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⣱⡿⢇⢕⢱⢕⢕⣼⢏⢕⢕⢕⢕⣼⣿⣿⣷⣴⣴⣄⣄⣠⣴⣄⣴⡇⢕⢱⢿⣿⢕⢻⣼⡻⢕⢕⢕⢸⣿⡇⢕⢕⣸⣧⢕⢕⢕⢕⢕⢕⢕⢕⢕⢸⣿⣿⣎⡻⡜⢻⡟⢷⢹⢍⠛⠿⣿⠿⢿⣿⣿⣿⣿⣿⣿⣿⣿⣿⣿⣿⣿⣿⣿⣿⣿⣿⣿⣿⣿⣿⣿⣿⣿⣿⣿⣿⣿⣿⣿⣿⣿⣿⣿⣿⣿⣿⣿⣷⣶⣶⣴⢵⡝⣝⣻⣿⣿⡟⢕⢕⢱⢞⢕⢕⠱⢕⢕⢕⢕⣿⡇⠀⠈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⣱⡟⢕⢕⣵⡟⢕⣾⢏⢕⢕⢕⢕⣴⣷⣽⣟⢿⣿⣿⣿⣿⣿⣿⣿⡿⢕⢕⣾⣿⡇⢕⢘⢨⢇⢕⢕⢕⢸⣿⣿⢕⢕⠱⣿⡕⢕⢕⢕⢕⢕⢕⢕⢕⠸⣿⣿⣏⡕⢜⢜⢜⢇⡅⢕⢔⢕⢕⢀⢄⢄⢍⠻⣿⣿⣿⣿⣿⣿⣿⣿⣿⣿⣿⣿⣿⣿⣿⣿⣿⣿⣿⣿⣿⣿⣿⣿⣿⣿⣿⣿⣿⣿⣿⣿⣿⣿⣿⢯⢞⢗⢕⢱⢝⢿⣿⣿⢏⢕⢕⡱⢕⢕⢕⢕⡇⢕⢕⢕⢕⣿⣧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⢱⢏⢕⢕⣼⡿⢕⣾⢿⢕⢕⢕⢕⣱⣿⣿⣿⣿⣿⣷⣽⣟⡻⢿⣿⣿⢇⢕⣼⣿⣿⢇⢇⢔⢜⢕⢕⢕⢕⢱⣮⣿⢕⢕⢕⢾⣇⢕⢕⢕⢕⢕⢕⠕⢕⢜⣿⣿⣿⡇⢕⢕⢕⢕⢕⢕⢕⢕⢕⢕⢕⢕⢕⡅⢸⣿⣿⣿⣿⣿⣿⣿⣿⣿⣿⣿⣿⣿⣿⣿⣿⣿⣿⡿⣻⣿⣿⣿⣿⣿⣿⣿⣿⣿⣿⣿⣿⣿⢇⢕⢕⢕⢕⡔⢸⢔⡞⢇⢕⢕⢕⢕⢕⢕⢕⢸⢕⢕⢕⢕⢕⢹⣿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⢱⡟⢕⢕⣾⣿⢇⣾⣿⢕⢕⢕⢕⢡⣿⣿⣿⣿⣿⣿⣿⣿⣿⣿⣧⡻⡟⢕⣸⣿⣿⣿⢕⢜⢔⢕⢕⢕⢕⢕⢸⣿⣿⡇⢕⢕⢜⣻⢕⢕⢕⢕⢕⠑⢄⢕⢕⢸⣿⣿⣿⣷⡑⠕⠑⠕⠕⠕⠕⠕⠕⠕⠑⣡⣤⣾⣿⣿⣿⣿⣿⣿⣿⣿⣿⣿⣿⣿⣿⣿⣿⣿⣿⣿⡟⢿⣿⣿⣿⣿⣿⣿⣿⣿⣿⣿⣿⣿⣿⣦⢕⢕⢕⢕⢕⢱⡎⢕⢕⡕⢕⢕⢕⢕⢕⢕⡼⢕⢕⢕⢕⢕⢸⣿⢔⡔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⢍⢝⢍⢝⢍⢍⢝⢝⢍⢝⢝⢝⢟⢝⠘⢕⡟⢕⠕⠚⠏⢝⣼⣿⡇⢕⢕⢕⢕⢜⢝⢝⢟⢻⢿⣿⣿⣿⣿⣿⣿⡿⢕⣡⣿⣿⣿⡏⢕⢕⢕⢕⢕⢕⢕⢕⢸⢾⢿⡇⢕⢕⢕⢜⣇⢕⢕⢕⢕⢄⠁⢕⢕⢕⢿⣿⣿⣿⣿⣿⣿⣿⣶⣾⣿⣿⣿⣿⣿⣿⣿⣿⣿⣿⣿⣿⣿⣿⣿⣿⣿⣿⣿⣿⣿⣿⣿⣿⣿⣿⣿⣿⣿⣿⣿⣿⣿⣿⣿⣿⣿⣿⣿⣿⣿⣿⣵⡊⢰⣕⢸⢔⢕⣵⡿⢕⢕⢕⢕⢕⢕⢱⣇⢕⢕⢕⡕⢕⢜⣿⢕⢇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⠀⠀⡼⢕⠕⠀⠀⠀⢱⣿⣿⢕⢕⢕⢕⢕⢕⢕⢕⢕⢕⢕⢜⢝⢻⢿⣿⡿⢇⣱⣿⣿⣿⣿⡇⢕⢕⢕⢕⢕⠑⢕⢅⠠⣿⣿⣧⢕⢕⢕⢕⠻⡕⢕⢕⢕⠕⢔⢕⢕⢕⢜⢿⣿⣿⣿⣿⣿⣿⣿⣿⣿⣿⣿⣿⣿⣿⣿⣿⣿⣿⣿⣿⣿⣿⣿⣿⣿⣿⣿⣿⣿⣿⣿⣿⣿⣿⣿⣿⣿⣿⣿⣿⣿⣿⣿⣿⣿⣿⣿⣿⣿⣿⣿⣿⣞⣱⣵⣾⣿⡿⢕⢅⢕⢕⢕⢕⢕⢸⡗⢕⢕⢕⡇⢕⢕⣿⢕⢸⠀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⠀⢀⢀⢱⢇⠕⠀⠀⠀⠀⢸⣿⡇⢕⢕⢕⢕⢕⢕⢕⢕⢕⢕⢕⢕⢕⢕⢕⢜⢕⣱⣿⣿⣿⣿⣿⢇⢕⢕⢕⢕⢕⢄⢕⢕⢜⣿⣿⣿⢕⢕⢕⢕⢔⢿⡕⢕⢕⢕⠕⠑⢕⢕⢕⢜⢿⣿⣿⣿⣿⣿⣿⣿⣿⣿⣿⣿⣿⣿⣿⣿⣿⣿⣿⣿⣿⣿⣿⣿⣿⣿⣿⣿⣿⣿⣿⣿⣿⣿⣿⣿⣿⣿⣿⣿⣿⣿⣿⣿⣿⣿⣿⣿⣿⣿⣿⣿⣿⣿⣿⣿⡟⢅⢕⢕⢕⢕⢕⢕⢕⣾⣵⢕⢕⢕⢱⢕⢕⢹⢕⢕⡇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⠀⢄⢕⢕⢀⡎⢕⠀⠀⠀⠀⠀⣿⣿⢇⢕⢕⢕⢕⢕⢕⢕⢕⢕⢕⢕⢕⢕⢕⢕⢕⣼⣿⣿⣿⣿⡿⢇⢕⢕⢕⢕⢕⢕⢕⢕⢕⢕⢸⣿⣿⢕⢕⢕⢕⢕⠍⣧⢕⢕⢕⢔⢀⢕⢕⢕⢕⢔⢻⣿⣿⣿⣿⣿⣿⣿⣿⣿⣿⣿⣿⣿⣿⣿⣿⣿⣿⣿⣿⣿⣿⣿⣿⣿⣿⣿⣿⣿⣿⣿⣿⣿⣿⣿⣿⣿⣿⣿⣿⣿⣿⣿⣿⣿⣿⣿⣿⣿⣿⣿⣿⢿⢟⢕⢕⢕⢕⢕⢕⢕⢕⢕⣿⢇⢕⢕⢕⢜⡕⢕⢸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⠁⢀⢕⢕⢕⢕⢱⢕⠀⠀⠀⠀⠀⢔⣿⣿⢕⢕⢕⢕⢕⢕⢕⢕⢕⢕⢕⢕⢕⢕⢕⢑⣾⣿⣿⣿⣿⡟⢕⢕⢕⢕⢕⢕⢕⢕⢕⢕⢕⢕⢔⣿⣿⡇⢕⢕⢕⢕⢕⢼⣧⢕⢕⢕⠑⢕⢕⢑⢔⢕⢕⢝⢿⣿⣿⣿⣿⣿⣿⣿⣿⣿⣿⣿⣿⣿⣿⣿⣿⣿⣿⣿⣿⣿⣿⣿⣿⣿⣿⣿⣿⣿⣿⣿⣿⣿⣿⣿⣿⣿⣿⣿⣿⣿⣿⣿⣿⣿⣿⣿⣿⣿⡿⢏⢕⢕⢕⢕⢕⢕⢕⢕⢕⢸⢿⡇⢕⢕⢕⢕⢕⢕⢜⡕⢕⢸⢅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⢀⢕⢕⢕⢕⠁⡎⠕⠀⠀⠀⠀⠀⢱⣿⡷⢕⢕⢕⣕⢕⢕⢕⢕⢕⢕⢕⢕⢕⢕⣱⣿⣿⣿⣿⡿⢏⢕⢕⢕⠀⢕⢕⢕⢕⠁⢕⢕⢕⢕⢕⢌⣿⣧⢇⢕⢕⢕⢕⢜⢺⣧⢕⢕⢔⠕⢅⢕⢕⢕⢕⢕⢕⢝⢿⣿⣿⣿⣿⣿⣿⣿⣿⣿⣿⣿⣿⣿⣿⣿⣿⢿⢿⢟⢟⢟⢟⢟⢟⢟⢟⢟⠟⠟⠿⢿⣿⣿⣿⣿⣿⣿⣿⣿⣿⣿⣿⣿⣿⣿⡿⢏⢕⢕⢕⢕⢕⢕⢕⢕⢕⢕⢕⣼⣸⢇⢕⢕⠕⢕⢕⢕⢕⡇⠑⢜⢸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⣷⣭⡿⠑⢔⢕⢕⢕⢕⢕⢔⢕⠀⠀⠀⠀⠀⠀⣸⣿⡗⢕⢕⢱⣿⣿⣷⣷⣵⣕⣕⢕⢕⢱⣾⣿⣿⣿⡿⢏⢕⢕⢕⢕⢕⠀⢕⢕⢕⢕⢕⠕⢅⢕⢕⢕⢅⢩⣿⣗⢕⢕⢕⢕⢕⢕⢙⢷⡕⢕⢔⢕⢕⢕⢕⢕⢕⢕⢕⢕⢝⢻⣿⣿⣿⣿⣿⣿⣿⣿⣿⣿⣿⣿⣿⣿⣷⣾⣷⣷⣷⣷⣷⣷⣧⣵⣧⣷⣷⣷⣧⣾⣿⣿⣿⣿⣿⣿⣿⣿⣿⣿⡿⢟⢝⢕⢕⠁⠕⢕⢕⢕⢕⢕⢕⢕⢕⠕⡇⣿⢕⢕⢕⢔⢕⢕⢕⢕⢕⢱⢕⡇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⠑⢕⢕⢕⢕⢕⢕⢕⢸⢕⠀⠀⠀⠀⠀⢱⡏⣿⡇⢕⢕⢸⣿⣿⣿⣿⣿⣿⡿⢏⣵⣿⣿⣿⡿⢏⢕⢕⢕⢕⢕⢕⢕⢄⢕⢕⢕⢕⢕⢕⢕⢕⢕⠕⢕⢜⢸⢿⣇⢕⢕⢕⢕⢕⢕⢜⢻⣇⢕⢕⢕⢕⢕⢕⢕⢕⢕⢕⢕⢕⢕⢝⢻⢿⣿⣿⣿⣿⣿⣿⣿⣿⣿⣿⣿⣿⣿⣿⣿⣿⣿⣿⣿⣿⣿⣿⣿⣿⣿⣿⣿⣿⣿⣿⣿⣿⣿⢿⢟⢕⢕⢕⢕⢕⢕⠑⢔⢕⢕⢕⢕⢕⢕⢕⢕⢸⢇⣏⢕⢕⢕⢕⢔⢕⢕⢕⢕⢸⡕⢇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⠑⢜⠀⠀⠀⠀⠀⢀⣿⣷⣿⡇⢕⢕⣸⣿⣿⣿⣿⣿⡟⣱⣾⣿⣿⡿⢏⢕⢕⢕⢕⢕⢕⢕⢕⢕⢕⢕⢕⢕⢕⢕⢕⢕⠕⢅⢔⢕⢕⢕⢝⣻⣵⢕⢕⢕⢕⢕⢕⢕⢜⢳⣕⢕⢕⢕⢕⢕⢕⢕⢕⢕⢕⢕⢕⢕⢕⢝⢟⢿⣿⣿⣿⣿⣿⣿⣿⣿⣿⣿⣿⣿⣿⣿⣿⣿⣿⣿⣿⣿⣿⣿⣿⣿⣿⣿⢿⢟⢝⢕⢕⢕⢕⢕⢕⢕⢕⢕⢔⢕⢕⢕⢕⢕⢕⢕⢕⢕⣿⢱⣿⡕⢕⢕⢕⢕⢕⢕⢕⢕⢜⡇⢕⡇⢕⢕⢸⣿⣿⣿⢕⢕⢕⢕⢕⢕⢿⢿⢿⢿⢿⢿⢿⢿⣿⣿⢕⢕⢕⢕⢕⢕⢕⢕⢕⢕⢕⢕⢕⢕⢕⢕⢕⢕⢕⢕⢕⢅⢑⠕⢕⢕⢕⢕⢕⢕⢕⢕⢕⢕⢕⢕⢕⢕⢕⢕⢕⢕⢕⢕⢕⢕⢕⢕⢕⢕⢕⢕⢕⠀</a:t>
            </a:r>
            <a:br/>
            <a:r>
              <a:t>⣿⣿⣿⣿⣿⣿⣿⣿⣿⣿⣿⣿⣿⡇⢕⠕⠕⢕⢕⢕⢕⠀⢕⠀⠀⠀⠀⠀⢸⣿⣿⡾⣇⢕⢕⣿⣿⣿⣿⣿⢏⣼⣿⣿⡿⢏⢕⢕⢕⢕⢕⢕⢕⢕⢕⢕⢕⠁⢕⢕⢕⢕⢕⢑⢅⢕⢕⢕⢕⢕⢕⢕⢜⢿⣇⢕⢕⢕⢕⢕⢕⢕⢔⢜⢣⡕⢕⠕⠑⠀⢕⢕⢕⢕⢕⢕⢕⢕⢕⢕⢕⢕⢝⢟⢿⣿⣿⣿⣿⣿⣿⣿⣿⣿⣿⣿⣿⣿⣿⣿⣿⣿⡿⢟⢏⢕⢕⢕⢕⢕⢕⢕⢕⢕⢕⢕⢕⢕⢕⢅⢕⢕⢕⢕⢕⢕⢕⢕⢕⡇⢸⣿⡇⢕⢕⢕⢕⢕⠕⢕⢕⢕⣿⢕⡇⢕⢕⢸⣿⣿⣿⢕⢕⢕⢕⢕⢕⢕⢕⢕⢕⢕⢕⢕⢸⣿⣿⢕⢕⢕⢕⢕⢕⢕⢕⢕⢕⢕⢕⢕⢕⢕⢕⢕⢕⢕⢕⢕⢕⢕⢕⢔⢅⢑⠕⢕⢕⢕⢕⢕⢕⢕⢕⢕⢕⢕⢕⢕⢕⢕⢕⢕⢕⢕⢕⢕⢕⢕⢕⢕⠀</a:t>
            </a:r>
            <a:br/>
            <a:r>
              <a:t>⣿⣿⣿⣿⣿⣿⣿⣿⣿⣿⣿⣿⣿⢕⠕⠁⠀⠀⠀⠑⠕⠀⠀⠀⠀⠀⠀⢄⣿⣿⣿⣿⣹⡡⢕⢻⣿⣿⡟⣱⣿⣿⣿⢟⢕⢕⢕⢕⢕⢕⢕⢕⢕⢕⢕⢕⢕⢕⢕⢕⢕⢑⢔⢕⢕⢕⢕⢕⢕⢕⢕⢕⢕⢕⢽⣧⢕⢕⢕⢕⢕⢕⢕⢕⠕⠈⠇⢄⢀⢕⢕⢕⢕⢕⢕⢕⢕⢕⢕⢕⢕⢕⢕⢕⢕⢕⢝⢟⠿⣿⣿⣿⣿⣿⣿⣿⣿⡿⢟⢏⢝⢕⢕⢕⢕⢕⢕⢕⢕⢕⢕⢕⢕⢕⢕⢕⢕⢕⢕⢕⢕⢕⢕⢕⢕⢕⢕⢕⢸⡇⢸⣿⣷⢕⢕⢕⢕⢕⢕⢕⢕⢕⣿⡕⡇⢕⢕⢸⣿⣿⣿⢕⢕⢕⢕⢕⢕⢕⢕⢕⢕⢕⢕⢕⢸⣿⣿⢕⢕⢕⢕⢕⢕⢕⢕⢕⢕⢕⢕⢕⢕⢕⢕⢕⢕⢕⢕⢕⢕⢕⢕⢕⢕⢕⢕⢔⢑⠕⢕⢕⢕⢕⢕⢕⢕⢕⢕⢕⢕⢕⢕⢕⢕⢕⢕⢕⢕⢕⢕⢕⠀</a:t>
            </a:r>
            <a:br/>
            <a:r>
              <a:t>⣿⣿⣿⣿⣿⣿⣿⣿⣿⣿⣿⢟⢝⢔⠀⠀⠀⠀⠀⠀⠀⠀⠀⠀⠀⠀⠀⣼⣿⣿⣿⣿⣷⣱⡕⢸⣿⢏⣴⣿⣿⡿⢕⢕⢕⢕⢕⢕⢕⢕⢕⢕⢕⢕⢕⢕⢕⢕⢀⢕⢕⠑⢕⢕⢕⢕⢕⢕⢕⢕⢕⢑⢕⢕⢕⢝⢷⡕⢕⢕⢕⢕⠁⠀⠀⠀⠀⢀⢕⢕⢕⢕⢕⢕⢕⢕⢕⢕⢕⢕⢕⢕⢕⢕⢕⢕⢕⢕⢕⢜⢝⢟⢿⠿⠟⠙⠁⠁⠑⠕⠑⢕⢕⢕⢕⢕⢕⢕⢕⢕⢕⢕⢕⢕⢕⢕⢕⢕⢑⢕⢕⢕⢕⢕⢕⢕⢕⢕⢸⢕⣿⣿⣿⢕⢕⢕⢕⢕⢁⢀⢕⢕⣿⡇⡇⢕⢕⢸⣿⣿⣿⢕⢕⢕⢕⢕⢕⢕⣾⣿⢕⢕⢕⢕⢸⣿⣿⢕⢕⢕⢕⢕⢕⢕⢕⢕⢕⢕⢕⢕⢕⢕⢕⠕⠀⠑⠕⢕⢕⢕⢕⢕⢕⢕⢕⢕⢕⢕⠑⢕⢕⢕⢕⢕⢕⢕⢕⢕⢕⢕⢕⢕⢕⢕⢕⢕⢕⢕⢕⢕⠀</a:t>
            </a:r>
            <a:br/>
            <a:r>
              <a:t>⣿⣿⣿⣿⣿⣿⣿⣿⣿⡟⡕⢕⢕⢕⠀⠀⠀⠀⠀⠀⠀⠀⠀⠀⠀⠀⢱⣿⣿⣿⣿⣿⣿⣧⡹⡜⢱⣾⣿⣿⢟⢕⢕⢕⢕⢕⢕⢕⢕⢕⢕⢕⢕⢕⢕⢕⢕⢑⢄⢕⢕⠀⢕⢕⢕⢕⢕⢕⢕⢕⢕⠀⢕⢕⢕⢕⢕⢝⣕⢕⢕⢕⢔⠀⠀⠀⠀⢕⢕⢕⢕⢕⢕⢕⢕⢕⢕⢕⢕⢕⢕⢕⢕⢕⢕⢕⢕⢕⢕⢕⢕⣡⡞⠀⠀⠀⠀⠀⠀⠀⠀⠑⠕⢕⢕⢕⢕⢕⢕⢕⢕⢕⢕⢕⢕⢕⢕⢕⢕⢕⢕⢕⢕⢕⢕⢕⢕⢕⡇⢱⣿⣿⣿⢕⢕⢕⢕⢕⢕⢁⢕⢕⣿⣿⡇⢕⢕⢸⣿⣿⣿⢕⢕⢕⢕⢕⢕⢕⢹⣿⡕⢕⢕⢕⢸⣿⣿⢕⢕⢕⢕⢕⢕⢕⢕⢕⢕⢕⢕⢕⢕⢕⠑⠀⠀⠀⠀⠀⢕⢕⢕⢕⢜⢕⢕⢕⢕⢑⢔⢕⢕⢕⢕⢕⢕⢕⢕⢕⢕⢕⢕⢕⢕⢕⢕⢕⢕⢕⢕⢕⠀</a:t>
            </a:r>
            <a:br/>
            <a:r>
              <a:t>⣿⣿⣿⣿⣿⣿⣿⡿⢫⣾⡇⢕⢕⢕⢔⠀⠀⠀⠀⠀⠀⠀⠀⠀⠀⢄⣿⣿⣿⣿⣿⣿⣿⣿⢟⣸⣿⣿⡿⢇⢕⢕⢕⢕⢕⢕⢕⢕⢕⢕⢕⢕⢕⢕⢕⠑⢕⢕⢕⢄⢕⢔⠕⢕⢕⢕⢕⢕⢕⢕⢕⠀⢕⢕⢕⢨⣧⡕⢜⠧⢕⢕⢑⠀⠀⠀⠀⢕⢕⢕⢕⢕⢕⢕⢕⢕⢕⢕⢕⢕⢕⢕⢕⢕⠕⣕⠕⣕⣕⣵⣾⣿⢇⢔⠀⠀⠀⠀⠀⠀⠀⠀⠀⠁⠕⢕⢕⢕⢕⢕⢕⢕⢕⢕⢕⢕⢕⢕⢕⢕⢕⢕⢕⢕⢕⢕⢕⢕⢕⣾⣿⣿⣿⢕⢕⢸⢕⢕⢕⢕⢄⢕⢻⣿⡇⢕⢕⢸⣿⣿⣿⢕⢕⢕⢕⢕⢕⢕⢸⣿⡇⢕⢕⢕⢸⣿⣿⢕⢕⢕⢕⢕⢕⢕⢕⢕⢕⢕⢕⢕⢕⠁⠀⠀⠀⠀⠀⢕⢕⢕⢕⢕⢕⠑⠕⠕⢅⢕⢕⢕⢕⢕⢕⢕⢕⢕⢕⢕⢕⢕⢕⢕⢕⢕⢕⢕⢕⢕⢕⢕⠀</a:t>
            </a:r>
            <a:br/>
            <a:r>
              <a:t>⣿⣿⣿⣿⣿⣿⢟⣵⣿⣿⡇⢕⢕⢕⢕⠀⠀⠀⠀⠀⠀⠀⠀⠀⠀⣸⣿⣿⣿⣿⣿⣿⣿⢏⣼⣿⣿⢟⢕⢕⢕⢕⢕⢕⢕⢕⢕⢕⢕⢕⢕⢕⢕⠕⠄⢕⢕⢕⢕⢕⠁⢕⠑⢕⢕⢕⢕⢕⢕⢕⢕⠀⢕⢌⣠⢸⣿⣷⣇⡕⢕⢕⢕⢀⠀⠀⠀⢕⢕⢕⢕⢕⢕⢕⢕⢕⢕⢕⢕⣱⣵⣶⣾⣿⣿⣿⣿⣿⣿⣿⣿⣿⢕⢕⠀⠀⠀⠀⠀⠀⠀⠀⠀⠀⠀⢕⢕⢕⢕⢕⢕⢕⢕⢕⢕⢕⢕⢕⢕⢕⢕⢕⢕⢕⢕⢕⢕⢕⢕⣿⣿⣿⣿⢕⢕⢕⡕⢕⢕⠀⢕⢕⢜⣿⡇⢕⢕⢸⣿⣿⣿⢕⢕⢕⢕⢕⢕⢕⢕⣿⣿⢕⢕⢕⢸⣿⣿⢕⢕⢕⢕⢕⢕⢕⢕⢕⢕⢕⢕⢕⠁⠀⠀⠀⠀⠀⠀⢕⢕⢕⢕⠕⠀⠀⠀⢔⢕⢕⢕⢕⢕⢕⢕⢕⢕⢕⢕⢕⢕⢕⢕⢕⢕⢕⢕⢕⢕⢕⢕⢕⠀</a:t>
            </a:r>
            <a:br/>
            <a:r>
              <a:t>⣿⣿⣿⣿⣿⣏⣾⣿⣿⣿⣷⢕⢕⢕⢕⢔⠀⠀⠀⠀⠀⠀⠀⠀⢔⣿⣿⣿⣿⣿⣿⣿⢏⣾⣿⣿⢇⢕⢕⢕⢕⢕⢕⢕⢕⢕⢕⢕⢕⢕⢕⢕⠁⠀⢔⢕⢕⢕⢕⢕⢕⢑⢕⢅⢕⢕⢕⢕⢕⢕⢕⢕⢕⠀⣧⢕⣿⣿⣿⣿⡇⢕⢑⢕⢄⠀⠀⢕⢕⢕⢕⢕⢕⢕⢕⢕⢕⢕⣰⣿⣿⣿⣿⣿⣿⣿⣿⣿⣿⣿⣿⡇⢕⢕⠀⠀⠀⠀⠀⠀⠀⠀⠀⠀⠀⠁⢕⢕⢕⢕⢕⢕⢕⢕⢕⢕⢕⢕⢕⢕⢕⢕⢕⢕⢕⢕⢕⢕⢔⢹⣿⣿⡿⢕⢕⢕⢇⢕⢕⢕⢕⢁⢕⢹⡇⢕⢕⢸⣿⣿⣿⢕⢕⢕⢕⢕⢕⢕⢕⣿⣿⢕⢕⢕⢸⣿⣿⢕⢕⢕⢕⢕⢕⢕⢕⢕⢕⢕⠕⠀⠀⠀⠀⠀⠀⠀⠀⠀⠁⠁⠁⠀⠀⢀⢕⢕⢕⢕⢕⢕⢕⢕⢕⢕⢕⢕⢕⢕⢕⢕⢕⢕⢕⢕⢕⢕⢕⢕⢕⢕⠀</a:t>
            </a:r>
            <a:br/>
            <a:r>
              <a:t>⣿⣿⣿⣿⡟⣼⣿⣿⣿⣿⣿⡇⢕⢕⢕⢕⢀⠀⠀⠀⠀⠀⠀⢀⣼⣿⣿⣿⣿⣿⣿⢇⣾⣿⡟⢕⢕⢕⢕⢕⢕⢕⢕⢕⢕⢕⢕⢕⢕⢕⣱⣴⣴⣷⣿⣿⣿⣿⣿⡇⡜⢕⢅⠄⢕⢕⢕⢕⢕⢕⢕⢕⢕⢡⣟⢕⢹⣿⣿⣿⣾⢕⢕⠁⠕⢔⢀⢕⢕⢕⢕⢕⢕⢕⢕⢕⣱⣾⣿⣿⣿⣿⣿⣿⣿⣿⣿⣿⣿⣿⣿⢕⢕⢕⠀⠀⠀⠀⠀⠀⠀⠀⠀⠀⠀⠀⠁⢕⢕⢕⢕⢕⢕⢕⢕⢕⢕⢕⢕⢕⢕⢕⢕⢕⢕⢕⢕⢔⢅⢸⣿⣿⢇⢕⢕⢕⢕⢕⢕⢕⠑⢕⢕⣼⡇⢕⢕⢸⣿⣿⣿⢕⢕⢕⠕⢑⣵⣵⣷⣷⣷⣷⣷⣵⣼⣟⣟⢕⢕⢕⢕⢕⢕⢕⢕⢕⢕⠑⠀⠀⠀⠀⠀⠀⠀⢀⠀⠀⠀⠀⠀⠀⢄⢕⢕⢕⢕⢕⢕⢕⢕⢕⢕⢕⢕⢕⢕⢕⢕⢕⢕⢕⢕⢕⢕⢕⢕⢕⢕⢕⠀</a:t>
            </a:r>
            <a:br/>
            <a:r>
              <a:t>⣿⣿⣿⡟⣼⣿⣿⣿⣿⣿⣿⣇⢕⢕⢕⢕⢕⠀⠀⠀⠀⠀⠀⣱⣿⣿⣿⣿⣿⣿⢣⣿⣿⢏⢕⢕⢕⢕⢕⢕⢕⢕⢕⢕⢕⢕⢕⣵⣾⣿⣿⣿⣿⣿⣿⣿⣿⣿⣿⣿⡇⢕⢕⢕⢐⢕⢕⢕⢕⢕⢕⢕⢔⣶⣿⡕⢸⣿⣿⣿⣿⡇⢕⢔⠀⠀⠑⢕⢕⢕⢕⢕⢕⢕⠕⣼⣿⣿⣿⣿⣿⣿⣿⣿⣿⣿⣿⣿⣿⣿⣿⢕⢕⢕⠀⠀⠀⠀⠀⠀⠀⠀⠀⠀⠀⠀⠀⢕⢕⢕⢕⢕⢕⢕⢕⢕⢕⢕⢕⢕⢕⢕⢕⢕⢕⢕⢕⢕⠔⢅⣿⡏⢕⢕⢕⢕⢕⢕⢕⢕⢀⢕⢱⣿⡇⢕⠕⢸⢿⣿⣿⢕⠕⢅⢕⢕⢕⢝⢍⢟⢿⣿⣿⣿⣿⣿⣿⣿⣧⣕⢕⢕⢕⢕⢕⢕⠑⠀⠀⠀⠀⠀⠑⢕⢕⢕⢀⠀⠀⠀⠀⢔⢕⢕⢕⢕⢕⢕⢕⢕⢕⢕⢕⢕⢕⢕⢕⢕⢕⢕⢕⢕⢕⢕⢕⢕⢕⢕⢕⢕⠀</a:t>
            </a:r>
            <a:br/>
            <a:r>
              <a:t>⣿⣿⣿⡇⣿⣿⣿⣿⣿⣿⣿⣿⢕⢕⢕⢕⢕⢄⠀⠀⠀⢀⣼⣿⣿⣿⣿⣿⡿⢣⣿⡿⢕⢕⢕⢕⢕⢕⢕⢕⢕⢕⢕⢕⣱⣵⣿⣿⣿⣿⣿⣿⣿⣿⣿⣿⣿⣿⣿⣿⡇⢕⢕⢕⢕⢔⢕⢕⢕⢕⢕⢕⢌⣿⣿⡇⢕⣿⣿⣿⣿⢿⡕⢕⠀⠀⠀⢕⢕⢕⢕⢕⢕⢑⣼⣿⣿⣿⣿⣿⣿⣿⣿⣿⣿⣿⣿⣿⣿⣿⡏⢕⢕⢕⢕⠀⠀⠀⠀⠀⠀⠀⠀⠀⠀⠀⠀⠑⢕⢕⢕⢕⢕⢕⢕⢕⢕⢕⢕⢕⢕⢕⢕⢕⢕⢕⢕⠕⢕⢔⢻⢕⢕⢕⢕⢕⢕⢕⢕⢕⢕⢑⢝⢝⢔⢔⢕⢕⢕⢕⢕⢄⢔⢕⢕⢕⢕⢕⢕⢕⢕⢕⢝⢟⢿⣿⣿⣿⣿⣿⣿⣧⣕⢕⢕⢁⠀⠀⠀⠀⠀⠀⠀⠑⠑⠑⠑⠀⠀⠀⢔⢕⢕⢕⢕⢕⢕⢕⢕⢕⢕⢕⢕⢕⢕⢕⢕⢕⢕⢕⢕⢕⢕⢕⢕⢕⢕⢕⢕⢕⠀</a:t>
            </a:r>
            <a:br/>
            <a:r>
              <a:t>⣿⣿⣿⡇⣿⣿⣿⣿⣿⣿⣿⣿⢕⢕⢕⢕⢕⢕⢔⠀⢀⣼⣿⣿⣿⣿⣿⣿⢱⣿⡿⢕⢕⢕⢕⢕⢕⢕⢕⢕⢕⢕⢕⣵⣿⣿⣿⣿⣿⣿⣿⣿⣿⣿⣿⣿⣿⣿⣿⣿⣿⢕⢕⢕⢕⢕⢕⢕⢕⢕⢕⢕⢕⣿⣿⣇⢕⢸⣿⣿⣿⣿⣧⢕⢀⠀⠀⢕⢕⢕⢕⠕⠑⣿⣿⣿⣿⣿⣿⣿⣿⣿⣿⣿⣿⣿⣿⣿⣿⢟⢕⢕⢕⢕⠕⠀⠀⠀⠀⠀⠀⠀⠀⠀⠀⠀⠀⠀⢕⢕⢕⢕⢕⢕⢕⢕⢕⢕⢕⢕⢕⢕⢕⢕⢕⢕⢕⢕⢎⢕⢜⠕⠕⠕⠕⠕⢕⢕⢕⠕⠔⢕⢕⢕⢕⢕⢕⢕⢕⢕⢕⢕⢕⢕⢕⢕⢕⢕⢕⢕⢕⢕⢕⢕⢕⢕⢝⢟⢿⣿⣿⣿⣿⣿⣦⣅⢄⠀⠀⠀⠀⠀⠀⠀⠀⠀⠀⠀⢀⢕⢕⢕⢕⢕⢕⢕⢕⢕⢕⢕⢕⢕⢕⢕⢕⢕⢕⢕⢕⢕⢕⢕⢕⢕⢕⢕⢕⢕⢕⢕⠀</a:t>
            </a:r>
            <a:br/>
            <a:r>
              <a:t>⣿⣿⣿⡇⢻⣿⣿⣿⣿⣿⣿⣿⢕⢕⢕⢕⢕⢕⢕⢕⢺⣿⣿⣿⣿⣿⣿⢣⣿⣿⢕⢕⢕⢕⢕⢕⢕⢕⢕⢕⢕⢕⣾⣿⣿⣿⣿⣿⣿⣿⣿⣿⣿⣿⣿⣿⣿⣿⣿⣿⣿⢕⢕⢕⢕⢕⢕⢕⢕⢕⢕⢕⢕⣿⣿⣿⢕⢕⣿⣿⣿⢻⢻⡕⢕⠀⠀⠕⢕⢕⢕⢕⣴⣿⣿⣿⣿⣿⣿⣿⣿⣿⣿⣿⣿⣿⣿⣿⡟⢕⢕⢕⢕⢕⠀⠀⠀⠀⠀⠀⠀⠀⠀⠀⠀⠀⠀⠀⢕⢕⢕⢕⢕⢕⢕⢕⢕⢕⢕⢕⢕⢕⡕⢕⢕⢕⢕⢕⠑⢁⢀⢄⢄⢄⠀⠀⠁⠑⢕⢜⡔⢕⢕⢕⢕⢕⢕⢕⢕⢕⢕⢕⢕⢕⢕⢕⢕⢕⢕⢕⢕⢕⢕⢕⢕⢕⢕⢕⢕⢜⢛⢿⣿⣿⣿⣿⣿⣦⣔⢔⢔⢔⠀⠀⠀⠀⠀⢄⢕⢕⢕⢕⢕⢕⢕⢕⢕⢕⢕⢕⢕⢕⢕⢕⢕⢕⢕⢕⢕⢕⢕⢕⢕⢕⢕⢕⢕⢕⢕⢕⠀</a:t>
            </a:r>
            <a:br/>
            <a:r>
              <a:t>⣿⣿⣿⣿⢸⣿⣿⣿⣿⣿⣿⣿⡇⢕⢕⢕⢕⢕⠕⠕⠌⢿⢿⢿⣿⡿⢣⣿⣿⢇⢕⢕⢕⢕⢕⢕⢕⢕⢕⢕⢱⣾⣿⣿⣿⣿⣿⣿⣿⣿⣿⣿⣿⣿⣿⣿⣿⣿⣿⣿⣿⢕⢕⢕⢕⢕⢕⢕⢕⢕⢕⢕⢕⢸⣿⣿⡕⢕⢸⣿⣿⣏⢷⢽⡕⢔⠀⠀⢕⢕⢕⠕⣹⣿⣿⣿⣿⣿⣿⣿⣿⣿⣿⣿⣿⣿⣿⣿⡕⢕⢕⢕⢕⢕⠀⠀⠀⠀⠀⠀⠀⠀⠀⠀⠀⠀⠀⠀⠑⢕⢕⢕⢕⢕⢕⢕⢕⢕⢕⢕⢕⢅⢌⠇⠑⠑⠑⠀⠀⢕⢕⢕⠕⠁⠀⠀⢄⠀⠁⢕⢸⡄⢕⢕⢕⢕⢕⢕⢕⢕⢕⢕⢕⢕⢕⢕⠕⠁⠕⢕⢕⢕⢕⢕⢕⢕⢕⢕⢕⢕⢕⢕⢝⢻⢿⣿⣿⣿⣿⣷⣕⡕⠄⠀⠀⠀⢔⢕⢕⢕⢕⢕⢕⢕⢕⢕⢕⢕⢕⢕⢕⢕⢕⢕⢕⢕⢕⢕⢕⢕⢕⢕⢕⢕⢕⢕⢕⢕⢕⢕⠀</a:t>
            </a:r>
            <a:br/>
            <a:r>
              <a:t>⠘⢿⣿⣿⢸⣿⣿⣿⣿⣿⣿⣿⡇⢕⢕⢕⢕⠑⠀⠀⠀⠀⠀⠀⠁⠁⠙⠛⠇⢕⢕⢕⢕⢕⢕⢕⢕⢕⢕⢱⣿⣿⣿⣿⣿⣿⣿⣿⣿⣿⣿⣿⣿⣿⣿⣿⣿⣿⣿⣿⣿⡇⢕⢕⢕⢕⢕⢕⢕⢕⢕⢕⠕⢜⣿⣿⡇⢕⢕⢻⣿⣿⡏⡸⢧⡕⠀⠀⢕⢕⣑⣾⣿⣿⣿⣿⣿⣿⣿⣿⣿⣿⣿⣿⣿⣿⣿⣿⣇⣕⣕⢑⡕⢕⠀⠀⠀⠀⠀⠀⠀⠀⠀⠀⠀⠀⠀⠀⠀⢕⢕⢕⢕⢕⢕⢕⢕⢕⢕⢕⢕⢸⢕⠀⢄⢄⡄⢀⠀⠀⠀⠀⠀⣄⣔⢕⢕⠀⠀⢕⢕⢣⢁⢕⢕⢕⢕⢕⢕⢕⢕⢕⢕⢕⠕⠑⠀⠀⠀⠁⠕⢕⢕⢕⢕⢕⢕⢕⢕⢕⢕⢕⢕⢕⢕⢝⢿⣿⣿⣿⣿⣿⣦⡀⢀⢕⢕⢕⢕⢕⢕⢕⢕⢕⢕⢕⢕⢕⢕⢕⢕⢕⢕⢕⢕⢕⢕⢕⢕⢕⢕⢕⢕⢕⢕⢕⢕⢕⢕⢕⠀</a:t>
            </a:r>
            <a:br/>
            <a:r>
              <a:t>⠀⠁⢻⣿⡜⣿⣿⣿⣿⣿⣿⣿⡇⢕⢕⢕⠅⠀⠀⠀⠀⠀⠀⠀⠀⠀⠀⠀⠀⠀⠁⠑⠕⢕⢕⢕⢕⢕⢕⣿⣿⣿⣿⣿⣿⣿⣿⣿⣿⣿⣿⣿⣿⣿⣿⣿⣿⣿⣿⣿⣿⣧⢕⢕⢕⢕⢕⢕⢕⢕⢕⢕⠀⠑⣿⣿⣿⢕⢕⢜⢿⣿⣇⡑⠖⢱⢕⠀⠀⣴⣾⣾⣿⣿⣿⣿⣿⣿⣿⣿⣿⣿⣿⣿⣿⣿⣿⣿⣿⣿⣿⣷⣾⠇⠀⠀⠀⠀⠀⠀⠀⠀⠀⠀⠀⠀⠀⠀⠀⢕⢕⢕⢕⢕⢕⢕⢕⢕⢕⢕⢕⡵⢕⠀⢸⡇⣿⣷⢖⠁⠀⠀⠀⠘⠻⡕⢕⠀⠀⢕⢕⢕⢧⢑⢕⢕⢕⢕⢕⠕⠕⠑⠁⠀⠀⠀⠀⠀⠀⠀⠀⢔⢕⢕⢕⢕⢕⢕⢕⢕⢕⢕⢕⢕⢕⢕⢕⢜⢻⣿⣿⣿⣿⣿⣧⣕⢕⢕⢕⢕⢕⢕⢕⢕⢕⢕⢕⢕⢕⢕⢕⢕⢕⢕⢕⢕⢕⢕⢕⢕⢕⢕⢕⢕⢕⢕⢕⢕⢕⢕⠀</a:t>
            </a:r>
            <a:br/>
            <a:r>
              <a:t>⠀⠀⠀⠹⣧⢹⣿⣿⣿⣿⣿⣿⢇⢕⢕⢕⠀⠀⠀⠀⠀⠀⠀⠀⠀⠀⠀⠀⠀⠀⠀⠀⠀⠀⠁⠑⠕⢕⣾⣿⣿⣿⣿⣿⣿⣿⣿⣿⣿⣿⣿⣿⣿⣿⣿⣿⣿⣿⡇⢹⣿⣿⡕⢕⢕⢕⢕⢕⢕⢕⢕⢕⠀⠀⢸⣿⣿⡇⢕⣕⢜⢿⣿⡔⢜⡔⢃⡕⠀⠸⣿⣿⣿⣿⣿⣿⣿⣿⣿⣿⣿⣿⣿⣿⣿⣿⣿⣿⣿⣿⣿⣿⡟⠀⠀⠀⠀⠀⠀⠀⠀⠀⠀⠀⠀⠀⠀⠀⠀⠑⢕⢕⢕⢕⢕⢕⢕⢕⢕⢕⢕⣯⢕⠀⢜⡇⡿⠃⠀⠀⢕⢕⢄⠀⠀⠁⠁⠀⠀⢕⢕⢕⢜⢇⠑⠑⠑⠁⠀⠀⠀⠀⠀⠀⠀⠀⠀⠀⠀⠀⢔⢕⢕⢕⢘⣧⡕⢕⢕⢕⢕⢕⢕⢕⢕⢕⢕⢕⢕⢜⢻⣿⣿⣿⣿⣿⣧⡕⢕⢕⢕⢕⢕⢕⢕⢕⢕⢕⢕⢕⢕⢕⢕⢕⢕⢕⢕⢕⢕⢕⢕⢕⢕⢕⢕⢕⢕⢕⢕⢕⠀</a:t>
            </a:r>
            <a:br/>
            <a:r>
              <a:t>⠀⠀⠀⠀⠘⠗⠝⠿⢿⡿⢟⢕⢕⢕⢕⢕⠀⠀⠀⠀⠀⠀⠀⠀⠀⠀⠀⠀⠀⠀⠀⠀⠀⠀⠀⠀⠀⠀⠈⠙⠻⢿⣿⣿⣿⣿⣿⣿⣿⣿⣿⣿⣿⣿⣿⣿⣿⣿⡇⣨⣿⣿⣿⡕⢕⢕⢕⢕⢕⢕⢕⢕⠀⠀⠑⣿⡟⣿⢕⢸⣇⢕⢻⣧⢕⢔⢆⢱⢄⠀⢻⣿⣿⣿⣿⣿⣿⣿⣿⣿⣿⣿⣿⣿⣿⣿⣿⣿⣿⣿⣿⢟⠁⠀⠀⠀⠀⠀⠀⠀⠀⠀⠀⠀⠀⠀⠀⠀⠀⠀⢕⢕⢕⢕⢕⢕⢕⢕⢕⢑⡗⣿⣯⢄⠀⠁⠀⢄⠀⢔⢕⢕⢕⢱⢀⠔⢄⢄⢕⢕⢕⢕⢕⢜⢇⠀⠀⠀⠀⠀⠀⠀⠀⠀⠀⠀⠀⢀⢄⢕⢕⢕⢕⢕⢸⢟⠁⠀⠁⠕⢕⢕⢕⢕⢕⢕⢕⢕⢕⢕⢕⢝⢿⣿⣿⣿⣿⣿⡕⢕⢕⢕⢕⢕⢕⢕⢕⢕⢕⢕⢕⢕⢕⢕⢕⢕⢕⢕⢕⢕⢕⢕⢕⢕⢕⢕⢕⢕⢕⢕⠀</a:t>
            </a:r>
            <a:br/>
            <a:r>
              <a:t>⠀⠀⠀⠀⠀⠀⠀⠑⢕⢕⢕⢕⢕⢕⢕⢕⠀⠀⠀⠀⠀⠀⠀⠀⠀⠀⠀⠀⠀⠀⠀⠀⠀⠀⠀⠀⠀⠀⠀⠀⠀⠀⠈⠛⠿⣿⣿⣿⣿⣿⣿⣿⣿⣿⣿⣿⣿⣿⣣⣿⣿⣿⣿⡇⢕⢕⢕⢕⢕⢕⢕⠀⠀⠀⠀⢸⣷⢻⡇⢕⢻⣇⢕⢹⣇⢅⢎⢕⢑⢄⠁⠝⣿⣿⣿⣿⣿⣿⣿⣿⣿⣿⣿⣿⣿⣿⣿⣿⣿⣿⢏⢇⠀⠀⠀⠀⠀⠀⠀⠀⠀⠀⠀⠀⠀⠀⠀⠀⠀⠀⢕⢕⢕⢕⢕⢕⢕⢕⠕⣿⣿⣿⣿⣿⢵⢔⢕⢕⠀⠁⠕⢕⠕⠕⠁⠀⡕⢕⢕⢕⢕⢕⢕⢕⢸⣇⠀⠀⠀⠀⠀⠀⢀⢀⢄⢔⢕⢕⢕⢕⢕⢕⢕⢕⠜⠀⠀⠀⠀⠀⠁⠑⢕⢕⢕⢕⢕⢕⢕⢕⢕⢕⢕⢻⣿⣿⣿⡿⢕⢕⢕⢕⢕⢕⢕⢕⢕⢕⢕⢕⢕⢕⢕⢕⢕⢕⢕⢕⢕⢕⢕⢕⢕⢕⢕⢕⢕⢕⢕⢕⠀</a:t>
            </a:r>
            <a:br/>
            <a:r>
              <a:t>⢔⠐⠀⢀⢔⢕⠀⠀⠀⠁⠑⢕⢕⢕⠕⠀⠀⠀⠀⠀⠀⠀⠀⠀⠀⠀⠀⠀⠀⠀⠀⠀⠀⠀⠀⠀⠀⠀⠀⠀⠀⠀⠀⠀⠀⠁⠙⠻⢿⣿⣿⣿⣿⣿⣿⣿⣿⣿⣿⣿⣿⣿⣿⣿⢕⢕⢕⢕⢕⢕⢕⠀⠀⠀⠀⠁⢻⡜⣿⡕⢜⣿⣧⢕⢻⣎⢕⢱⢕⢕⢀⠕⢜⣿⣿⣿⣿⣿⣿⣿⣿⣿⣿⣿⣿⣿⣿⣿⣿⡿⢕⠀⠀⠀⠀⠀⠀⠀⠀⠀⠀⠀⠀⠀⠀⠀⠀⠀⠀⠀⠕⢕⢕⢕⢕⢕⢕⢕⣼⣿⣿⣿⣿⣿⣿⢕⢕⢕⢔⢀⠀⠀⠀⠀⠀⡀⡇⢕⢕⢕⢕⢕⢕⢕⢕⢙⣇⠄⢄⢔⢖⢕⢕⢕⢕⢕⢕⢕⢕⢕⢕⢕⢕⠑⠀⠀⠀⠀⠀⠕⢕⢕⢕⠁⢕⢕⢕⢕⢕⢕⢕⠕⠕⠑⢸⣿⡿⢕⢕⢕⢕⢕⢕⢕⢕⢕⢕⢕⢕⢕⢕⢕⢕⢕⢕⢕⢕⢕⢕⢕⢕⢕⢕⢕⢕⢕⢕⢕⢕⢕⠀</a:t>
            </a:r>
            <a:br/>
            <a:r>
              <a:t>⢕⠀⢕⢕⢕⢕⢕⢀⠀⠀⠀⠀⠁⠁⠀⠀⠀⠀⠀⠀⠀⠀⠀⠀⠀⠀⠀⠀⠀⠀⠀⠀⠀⠀⠀⠀⠀⠀⠀⠀⠀⠀⠀⠀⠀⠀⠀⠀⠀⠙⠻⢿⣿⣿⣿⣿⣿⣿⣿⣿⣿⣿⣿⣿⣇⢕⢕⢕⢕⢕⢕⠀⠀⠀⠀⠀⠜⣷⢨⣇⢕⢜⣿⣷⡕⢿⡔⠕⢱⡕⡕⡀⢔⣾⣿⣿⣿⣿⣿⣿⣿⣿⣿⣿⣿⣿⣿⣿⣟⡕⠑⠀⠀⠀⠀⠀⠀⠀⠀⠀⠀⠀⠀⠀⠀⠀⠀⠀⠀⠀⠀⢕⢕⢕⢕⢕⢕⣸⣿⣿⣿⣿⣿⣿⢏⢕⢕⢕⢕⢕⢕⢸⣧⢕⣼⡇⡇⢕⢕⢕⢕⢕⢕⢕⢕⢕⢜⢇⠕⢕⢕⢕⢕⢕⢕⢕⢕⢕⢕⢕⢕⠕⠁⠀⠀⠀⠀⠀⠀⠀⠕⠑⠑⠐⠀⠑⢕⢕⠕⠁⠀⠀⠀⠀⠀⠈⠑⢕⢕⢕⢕⢕⢕⢕⢕⢕⢕⢕⢕⢕⢕⢕⢕⢕⢕⢕⢕⢕⢕⢕⢕⢕⢕⢕⢕⢕⢕⢕⢕⢕⠀</a:t>
            </a:r>
            <a:br/>
            <a:r>
              <a:t>⠀⠐⠑⠑⠑⠑⠑⠑⠐⠀⠀⠀⠀⠀⠀⠀⠀⠀⠀⠀⠀⠀⠀⠀⠀⠀⠀⠀⠐⠑⠑⠐⠀⠀⠀⠀⠀⠀⠀⠀⠀⠀⠀⠀⠀⠀⠀⠀⠀⠀⠀⠀⠙⠛⠛⠛⠛⠛⠛⠛⠛⠛⠛⠛⠛⠃⠑⠑⠑⠑⠀⠀⠀⠀⠀⠀⠀⠘⠃⠛⠑⠑⠘⠛⠛⠚⠛⠘⠛⠓⠑⠃⠑⠛⠛⠛⠛⠛⠛⠛⠛⠛⠛⠛⠛⠛⠛⠛⠋⠃⠀⠀⠀⠀⠀⠀⠀⠀⠀⠀⠀⠀⠀⠀⠀⠀⠀⠀⠀⠀⠀⠑⠑⠑⠑⠑⠘⠛⠛⠛⠛⠛⠛⠃⠑⠑⠑⠑⠑⠑⠑⠘⠛⠑⠛⠃⠃⠑⠑⠑⠑⠑⠑⠑⠑⠑⠑⠘⠃⠑⠑⠑⠑⠑⠑⠑⠑⠑⠑⠑⠑⠀⠐⠀⠀⠀⠀⠀⠀⠀⠀⠀⠀⠀⠀⠀⠑⠑⠀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⡟⡼⢱⣽⣿⣿⡟⣱⣿⣿⣿⣿⣿⢏⢕⢱⣿⡿⣫⣿⢟⢕⣾⣿⣿⣿⣿⣿⣿⣿⣿⣿⡿⢸⣿⡟⢹⣿⣿⣿⣿⣿⣿⢇⢸⣿⣿⣿⣿⣿⣿⣿⣿⣿⣿⣿⣿⣿⣿⣿⣿⣿⣿⣿⣿⣿⣿⣿⣿⣿⣿⣷⢹⣿⣿⣿⣿⢕⢕⢕⢕⢕⢕⣿⣿⣿⣿⣿⣿⣿⡇⢕⢕⢕⢕⢕⢕⢕⢕⢕⢕⢕⢕⢕⢕⢕⢕⢕⢕⢕⢕⢕⢕⢕⢕⢕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⡟⢜⣱⣿⣿⣿⢏⣾⣿⣿⣿⣿⣿⢏⢕⢱⣿⣟⣽⡿⠝⢱⣾⣿⣿⣿⣿⣿⣿⣿⣿⣿⡿⢇⣿⣿⢇⢸⣿⣿⣿⣿⣿⣿⢕⣼⣿⣿⣿⣿⣿⣿⣿⣿⣿⣿⣿⣿⣿⣿⣿⣿⣿⣿⣿⣿⣿⣿⣿⣿⣿⣿⣿⡕⣿⣿⣿⣿⢕⢕⢕⢕⢕⢕⣿⣿⣿⣿⣿⣿⣿⡇⢕⢕⢕⢕⢕⢕⢕⢕⢕⢕⢕⢕⢕⢕⢕⢕⢕⢕⢕⢕⢕⢕⢕⢕⢱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⡟⠜⣵⢻⣿⣿⢏⣾⣿⣿⣿⣿⡿⢇⢕⣑⣿⣟⣼⡿⢑⣾⣿⣿⣿⣿⣿⣿⣿⣿⣿⣿⠏⢔⢸⣿⡟⢕⣿⣿⣿⣿⣿⣿⣿⢕⣿⣿⣿⣿⣿⣿⣿⣿⣿⣿⣿⣿⣿⣿⣿⣿⣿⣿⣿⣿⣿⣿⣿⣿⣿⣿⣿⣿⡇⢸⣿⣿⣿⢕⢕⢕⢕⢕⢕⣿⣿⣿⣿⣿⣿⣿⡇⢕⢕⢕⢕⢕⢕⢕⢕⢕⢕⢕⢕⢕⢕⢑⢕⢕⢕⢕⢕⢕⣕⣵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⡟⢕⣼⢑⣿⣿⢣⣿⣿⣿⣿⣿⡿⢕⢕⣴⢳⢽⣾⣟⣱⣿⣿⣿⣿⣿⣿⣿⣿⣿⣿⣿⢧⢇⢇⣿⣿⡇⢕⣿⣿⣿⣿⣿⣿⣇⢕⣿⣿⣿⣿⣿⣿⣿⣿⣿⣿⣿⣿⣿⣿⣿⣿⣿⣿⣿⣿⣿⣿⣿⣿⣿⣿⣿⣿⣿⢕⢹⣿⡏⢕⢕⢕⢕⢕⢕⣿⣿⣿⣿⣿⣿⣿⡇⢕⢕⢕⢕⢕⢕⢕⢕⢕⢕⢕⢕⢕⢕⢕⢕⢕⢕⢕⢕⢹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⡿⢿⢿⢿⢿⣿⣿⡿⢕⢐⢇⣼⣿⢣⣿⣿⣿⣿⣿⡿⢕⢕⢵⣗⢱⣿⣿⣿⣿⣿⣿⣿⣿⣿⣿⣿⣿⣿⣿⢇⢕⢰⢑⣿⣿⢕⢸⣿⡿⢻⢟⣱⣿⡇⢕⢻⣿⣿⣿⣿⣿⣿⣿⣿⣿⣿⣿⣿⣿⣿⣿⣿⣿⣿⣿⣿⣿⣿⣿⣿⣿⣿⣿⣿⡕⢜⣿⢇⢕⢕⢕⢕⢕⢕⣿⣿⣿⣿⣿⣿⣿⡇⢕⢕⢕⢄⠁⠑⢕⢕⢕⢕⢕⢕⢕⢕⢕⢕⢕⢕⢕⢕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⢿⣟⢟⢟⢟⣹⣵⡷⣷⢹⢵⣕⡕⡜⢻⢕⢕⢕⢱⡿⢣⣿⣿⣿⣿⣿⡿⢕⢕⠬⡵⢱⣿⣿⣾⣿⣿⣿⣿⣿⣿⣿⣿⣿⣿⡿⢕⢕⢕⢕⢼⣿⣿⡕⢜⢏⢕⢕⣼⣿⣿⢇⢕⢕⢻⣿⣿⣿⣿⣿⣿⣿⣿⣿⣿⣿⣿⣿⣿⣿⣿⣿⣿⣿⣿⣿⣿⣿⣿⣿⣿⣿⡇⢕⢸⢕⢕⢕⢕⢕⢕⢡⣿⣿⣿⣿⣿⣿⣿⡇⢕⢕⢕⢕⢔⢄⢕⣕⡕⢕⠕⢕⢕⢕⢕⢕⢕⢕⢱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⡟⣵⣿⡇⢡⢻⢟⢟⣕⢿⢿⣿⣇⠕⢕⢜⢍⢕⢕⢕⠱⢕⣾⣿⣿⣿⣿⣿⢕⢕⢱⢕⢕⣿⣿⣿⣿⣿⣿⣿⣿⣿⣿⣿⣿⣿⡟⢕⢕⢕⢕⢕⣼⣿⢟⢕⢕⢕⣱⣿⣿⣿⣿⢕⢕⢕⢕⣼⣿⣿⣿⣿⣿⣿⣿⣿⣿⣿⣿⣿⣿⣿⣿⣿⣿⣿⣿⣿⣿⣿⣿⣿⣿⣿⡇⢕⢕⢕⢕⢕⢕⢕⢕⢸⣿⣿⣿⣿⣿⡏⣿⢇⢕⢕⢕⢕⢜⣧⡕⢜⢿⣇⢕⣴⡔⣔⣔⢲⢌⣱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⡏⣾⣿⣿⣿⢝⢕⣱⣿⣷⣧⣵⡔⢔⢔⢕⢕⢕⢕⢕⢕⢔⣼⣿⣿⣿⣿⣿⢇⢕⢕⢕⢕⣾⣿⣿⣿⣿⣿⣿⣿⣿⣿⣿⣿⣿⢟⢕⢕⢕⢕⢕⢕⡿⢇⢕⢕⢕⣼⣿⣿⣿⣿⣿⢕⢕⢕⣼⣿⣿⣿⣿⣿⣿⣿⣿⣿⣿⣿⣿⣿⣿⣿⣿⣿⣿⣿⣿⣿⣿⣿⣿⣿⣿⣿⡇⢕⢕⢕⢕⢕⢕⢕⢕⣾⣿⣿⣿⣿⣿⢇⡿⢕⠕⢕⢇⢕⢕⠻⢷⢕⠜⢻⢜⠁⠁⢕⢕⢺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⢏⣕⢝⢿⣿⣿⢕⢜⢝⢟⢿⢿⣿⣿⣷⣕⡕⢕⢕⢕⢕⢕⢱⣿⣿⣿⣿⣿⡏⢕⢀⢄⢅⣸⣽⣿⣿⣿⣿⣿⣿⣿⣿⣿⣿⣿⢇⢕⢕⢕⢕⢕⢕⢕⣱⣵⣾⣾⣿⣿⣿⣿⣿⣿⡏⢕⢕⢰⣿⣿⣿⣿⣿⣿⣿⣿⣿⣿⣿⣿⣿⣿⣿⣿⣿⣿⣿⣿⣿⣿⣿⣿⣿⣿⣿⣿⡇⢕⢕⢕⢕⢕⢕⢕⢱⣿⣿⣿⣿⣿⡿⢜⠕⢕⢐⠁⠑⠑⠕⢕⢕⢕⢄⢁⠑⢀⠀⠁⢕⡕⢜⢟⢝⢟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⢕⣾⣿⣇⢕⢜⢕⢕⢕⢕⢕⢕⢕⢕⢕⢝⢝⢕⢕⢕⢕⢕⢕⣿⣿⣿⣿⣿⣿⢕⢕⢕⢕⢱⣿⣿⣿⣿⣿⣿⣿⣿⣿⣿⣿⣿⢏⢕⢕⢕⢕⢕⢕⢕⢕⣿⢿⢟⣻⣿⣿⣿⣿⣿⣿⡇⢕⢕⣿⣿⣿⣿⣿⣿⣿⣿⣿⣿⣿⣿⣿⣿⣿⣿⣿⣿⣿⣿⣿⣿⣿⣿⣿⣿⣿⣿⣿⡇⢕⢕⠁⠕⢕⢕⢕⣾⣿⣿⢿⠟⢏⢕⠑⠀⠕⢅⠐⠀⠀⠀⠀⠁⠁⠁⠑⠕⢅⢣⡄⢵⢻⢕⢕⢕⢕⢕⢝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⢏⢕⣎⣿⣿⣿⡕⢕⢕⠕⢕⢕⢕⢕⢕⢕⢕⢕⢕⢕⢕⢕⢕⢕⣸⣿⣿⣿⢻⣿⢇⢕⢅⢱⢕⣾⣿⣿⣿⣿⣿⣿⣿⣿⣿⣿⣿⢇⢕⢕⢕⢕⢕⢕⡇⢕⢕⢕⣕⣵⣿⣿⣿⣿⣿⣿⣿⢕⢕⢱⣿⣿⣿⣿⣿⣿⣿⣿⣿⣿⣿⣿⣿⣿⣿⣿⣿⣿⣿⣿⣿⣿⣿⣿⣿⣿⣿⣿⣿⡇⢕⠀⠀⠀⠀⠁⠁⠁⠑⠔⠐⠑⠁⠀⢀⢕⢔⢄⡅⢀⠀⠄⠀⠀⠀⠀⠁⢔⢅⢕⢕⢕⠕⢔⠕⢕⢕⢕⢕⢜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⡿⢕⡕⣾⣿⡜⣿⣿⣿⢇⢕⢕⢕⢷⣶⣇⢕⢕⢕⢕⢕⢕⢕⢕⢕⢱⣿⣿⣿⡟⣾⣿⢕⢕⢕⢌⢸⣿⣿⣿⣿⣿⣿⣿⣿⣿⣿⣿⡏⢕⢕⢕⢕⢕⢕⢸⣿⢕⢱⡕⣿⣿⢕⢕⢜⢻⣿⣿⢇⢕⢕⣾⣿⣿⣿⣿⣿⣿⣿⣿⣿⣿⣿⣿⣿⣿⣿⣿⣿⣿⣿⣿⣿⣿⣿⣿⣿⣿⣿⢹⣿⡇⢕⢀⠀⠀⠀⠀⠐⠕⠕⠔⠀⠀⠀⢀⢕⢕⢕⣱⣇⢹⣦⢄⢁⠔⢄⠀⠀⠑⢕⢕⢕⢑⠕⢑⢔⢕⢕⢕⢕⢱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⢣⢱⢱⢿⣿⣷⡜⢿⣿⢸⡕⢕⢕⢕⢜⢕⢕⢕⢕⢕⢕⢕⢕⢕⢕⣸⣿⣿⣿⡇⣿⡏⢕⢕⢕⢕⣿⣿⣿⣿⣿⣿⣿⣿⣿⣿⣿⡟⢕⢕⢕⢕⢕⢕⢕⣾⡿⢕⣼⣷⣸⣿⡕⢕⢕⢕⢝⢇⢕⢕⢸⣿⣿⣿⣿⢏⣼⣿⣿⣿⣿⣿⣿⣿⣿⣿⣿⣿⣿⣿⣿⣿⣿⣿⣿⣿⣿⣿⣿⢸⣿⡇⢕⢕⠀⠀⠀⠀⠀⠀⠀⠀⠀⠀⢀⢕⢕⢕⢕⣿⣿⢸⣿⡕⢕⢔⡁⠑⢔⢀⠀⠑⢕⢕⢕⢕⢕⢕⢕⣱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⡇⣿⢸⢕⢌⢿⢿⣿⣜⢟⣿⣿⣇⢕⢕⢕⢕⢕⠕⢕⢕⢕⢅⢅⢅⢕⣿⣿⣿⣿⢣⣿⡇⢕⢕⢕⣼⣿⣿⣿⣿⣿⡿⣿⣿⣿⣿⣿⢕⢕⢕⢕⣑⢕⢕⢱⣿⢇⢱⣿⣿⣿⣿⣧⣕⡕⢕⢕⢕⢕⢕⢸⣿⣿⣿⡟⠕⣿⣿⣿⣿⣿⣿⣿⣿⣿⣿⣿⣿⣿⣿⣿⣿⣿⣿⣿⣿⣿⣿⣿⢕⢕⡇⢕⢕⠀⢕⢕⢕⢔⢔⢔⠀⠀⢔⢕⢕⢕⡇⢕⢻⣿⢸⣿⡇⢕⢕⢧⢣⡄⢕⢕⢔⢔⢅⢕⣕⣵⣷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⣇⢿⡜⢱⢕⢜⢧⢝⢇⢕⢜⢻⣿⢇⢕⢕⢕⣱⣷⣷⣧⢕⢕⢕⢕⢱⣿⣿⣿⣿⢸⣿⡇⡕⢕⢱⣿⣿⣿⣿⣿⡿⢸⣿⣿⣿⣿⣿⡕⢕⢕⣵⣷⢕⢕⢸⡟⢕⣼⣿⣿⣿⣿⣿⣿⣿⣿⣧⢕⢕⢕⢸⣿⣿⣿⢕⢸⣿⣿⣿⣿⣿⣿⣿⣿⣿⣿⣿⣿⣿⣿⣿⣿⣿⣿⣿⣿⣿⣿⣿⢕⢸⢕⢕⢄⠀⠁⠕⠕⠕⠑⢁⢄⢕⢕⢕⢕⢕⡇⢕⢸⣿⢸⣿⣧⢕⢕⢕⢸⣷⣦⣥⣵⣵⣷⣿⣿⣿⣿⣿⣿⣿⣿⣿⣿⣿⣿⣿⣿⣿⣿⣿⣿⣿⣿⣿⣿⣿⣿⣿⣿⣿⣿⣿⣿⣿⣿⣿⣿⣿⣿⣿⣿⣿⣿⣿⣿⣿⡟⢟⢏⢝⢝⢝⢝⢝⢹⣿⣿⣿⣿⣿⡿⢿⢿⢿⢿⢟⢟⢟⢟⢟⠀</a:t>
            </a:r>
            <a:br/>
            <a:r>
              <a:t>⣿⣿⣿⣿⣿⣿⣿⣿⣿⣿⣿⣿⣿⣿⣿⣿⣿⣿⣿⣿⣿⣿⣿⣿⣿⣿⣿⣿⢕⢸⣿⣿⣿⣿⣿⣿⣿⣿⣿⡜⣧⢕⢇⢕⢜⢕⢕⢕⢕⢕⢔⢕⢕⣱⣾⣿⢟⢏⢕⢕⢕⢕⢕⣼⣿⣿⣿⣿⢸⣿⡷⡇⢕⣾⣿⣿⣿⣿⡿⢱⣿⣿⣿⣿⣿⣿⣿⣷⣾⣿⡏⢕⢕⣾⢕⢱⣿⣿⣿⣿⣿⣿⣿⣿⣿⡿⢕⢕⢕⢻⣿⣿⢇⢕⣸⣿⣿⣿⣿⣿⣿⣿⣿⣿⣿⣿⣿⣿⣿⣿⣿⣿⣿⣿⣿⣿⣿⡟⢕⢜⢕⢕⢑⣷⣴⣤⣄⣤⢴⢕⢕⢕⢕⢕⢕⡕⣧⢕⢸⣿⢸⣿⣿⡕⡇⢕⡕⣿⣿⣿⣿⣿⣿⣿⣿⣿⣿⣿⣿⣿⣿⣿⣿⣿⣿⣿⣿⣿⣿⣿⣿⣿⣿⣿⣿⣿⣿⣿⣿⣿⣿⣿⣿⣿⣿⣿⣿⣿⣿⣿⡿⢿⢿⢿⢿⢟⢇⢕⢕⢕⢕⢕⢕⢕⢜⢕⢕⢕⢕⢕⢕⢕⢕⢕⢕⢕⢕⢕⢕⢕⠀</a:t>
            </a:r>
            <a:br/>
            <a:r>
              <a:t>⣿⣿⣿⣿⣿⣿⣿⣿⣿⣿⣿⣿⣿⣿⣿⣿⣿⣿⣿⣿⣿⣿⣿⣿⣿⣿⣿⣿⢕⢸⣿⣿⣿⣿⣿⣿⣿⣿⣿⣷⡹⣧⢕⢕⢕⢕⢕⢕⢕⢕⢕⠕⣱⣿⣿⢕⢕⢕⢕⢕⢕⢕⢕⣿⣿⣿⣿⡿⢸⣿⣼⢇⢱⣿⣿⣿⣿⣿⢕⣼⣿⣿⣿⣿⣿⣿⣿⣿⣿⣿⡇⢕⢕⡇⢕⣼⣿⣿⣿⣿⣿⣿⣿⣿⣿⡏⢕⢕⢕⢑⣿⡟⢕⢕⣿⣿⣿⣿⣿⣿⣿⣿⣿⣿⣿⣿⣿⣿⣿⣿⣿⣿⣿⣿⣿⣿⣿⡇⢕⢕⢕⢕⣼⣿⣿⣿⣿⣿⣿⡕⢕⢕⢕⢕⢱⣿⣿⢕⢸⡿⢸⣿⣗⢇⡇⢕⢱⢸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⣷⡜⢷⡕⢕⢇⢕⢕⢕⢕⢱⣕⢻⣿⣿⢕⢕⢕⢕⢕⣱⣵⢕⣿⣿⣿⣿⡇⢸⣿⡿⢕⣿⣿⣿⣿⣿⢇⢱⣿⣿⣿⣿⣿⣿⣿⣿⣿⣿⣿⢏⢕⢕⢕⢕⣿⣿⣿⣿⣿⣿⣿⣿⣿⣿⣿⢕⢕⢕⢸⣿⢕⢕⢕⣿⣿⣿⣿⣿⡟⣿⣿⣿⣿⣿⣿⣿⣿⣿⣿⣿⣿⣿⣿⣿⣿⣿⢕⢕⢕⢕⢕⣿⣿⣿⣿⣿⣿⣿⡇⢕⢕⢕⢕⢸⣿⣿⢕⢸⡇⣾⣿⣿⡇⢕⣼⢕⢸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⣮⡕⢕⢕⢕⢕⢕⢕⢕⢻⣷⣧⣝⢕⢕⢷⢾⣿⡿⢿⢸⣿⣿⣿⣿⡇⢸⢽⡎⣸⣿⣿⣿⣿⢏⢕⣸⣿⣿⣿⣿⣿⣿⣿⣿⣿⣿⣿⢕⢕⢕⣮⢸⣿⣿⣿⣿⣿⣿⣿⣿⣿⣿⡇⢕⢕⢕⣿⡇⢕⢕⢕⣿⣿⣿⣿⣿⢕⢻⣿⣿⣿⣿⣿⣿⣿⣿⣿⣿⣿⣿⣿⣿⣿⡟⢕⢕⢕⢕⢕⣿⣿⣿⣿⣿⣿⣿⡇⢕⢕⢕⢕⣸⣿⣿⢕⣿⢇⣿⣿⣿⢱⢜⢏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⣕⡕⢕⢕⢕⢕⢱⣧⡜⢻⢿⣿⣷⣵⣕⡕⢕⢕⢸⣿⣿⣿⣿⡇⢸⣿⢕⣿⣿⣿⣿⢏⢕⢕⣿⣿⣿⣿⣿⣿⣿⣿⢇⢘⣿⢇⢕⢕⠅⡇⣾⣿⣿⣿⣿⣿⣿⣿⣿⣿⣿⡇⢕⢕⢕⡟⢕⢕⢕⢕⣿⣿⣿⣿⡇⢕⢻⣿⣿⢹⣿⣿⣿⣿⣿⣿⣿⣿⣿⣿⣿⣿⡇⢕⢕⢕⢕⢸⣿⣿⣿⣿⣿⣿⣿⡇⢕⢕⢕⢕⣿⣿⣿⢕⣿⢸⣿⣿⡏⡼⢜⢧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⣧⣕⢕⢕⢕⣿⡇⢕⢕⢝⢝⢟⢿⢿⣷⣷⣸⣿⣿⣿⣿⡇⢸⡟⣸⣿⣿⣿⢏⢕⢕⢱⣿⣿⣿⣿⣿⣿⣿⣿⢕⢸⡿⡕⢕⢕⣸⢇⢿⣿⣿⣿⣿⣿⣿⣿⣿⣿⣿⢕⢕⢕⢸⢇⢕⢕⢕⢕⣿⣿⣿⣿⡇⢕⢸⣿⣿⢺⣿⣿⣿⣿⣿⣿⡟⣿⣿⡇⣿⣿⢕⢕⢕⢕⢕⣿⣿⣿⣿⣿⣿⣿⣿⢇⢕⢕⢕⢸⣿⣿⣿⢸⡇⣼⣿⣿⢇⡇⢕⢕⢱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⣷⢕⢜⢿⡕⢕⢕⢕⢕⡕⢕⢕⢕⣻⣿⣿⣿⣿⢕⠸⢇⣿⣿⣿⢇⢕⢕⢕⢸⣿⣿⣿⣿⣿⣿⣿⡇⢕⢸⢣⣷⢕⢕⡲⢱⣷⣵⣵⣕⣝⣝⣝⢝⢝⢝⢟⢕⠇⢑⢜⢕⢱⢕⢕⢕⣿⣿⣿⣿⡇⢕⢸⣿⣿⠘⣿⣿⣿⣿⣿⣿⢇⣿⣿⡇⢿⢝⢕⠕⢕⢕⢸⣿⣿⣿⣿⣿⣿⣿⡟⢕⢕⢕⢕⢱⣿⣿⣿⣽⢱⣿⣿⣿⢸⢇⡕⢕⢕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⢟⡕⢕⠑⢈⢳⡕⢕⢕⢜⢟⢕⢕⢕⣿⣿⣿⣿⣿⢕⢕⢸⣿⣿⢇⢕⢕⢕⢕⢸⣿⣿⣿⣿⣿⣿⢏⢕⢕⢜⣾⣿⣧⢕⣻⢸⣿⣿⣿⣿⣿⣿⣿⣿⣿⣿⣿⢕⣟⢕⢕⣷⣷⣿⣧⢕⢸⣿⣿⣿⡇⢕⢕⣿⣿⢕⢿⣿⣿⣿⣿⣿⢕⢜⢝⢕⠹⢇⢕⢕⢕⢕⢿⢿⢿⢿⢿⢿⢿⢿⢕⢕⢕⢕⢕⣿⣿⣿⣯⢇⣼⣿⣿⡇⣾⢸⢷⢇⢕⣱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⢟⣵⢏⢕⠑⠀⠀⢀⣼⡕⠕⢕⢕⢕⢕⢕⣿⣿⣿⣿⡟⢕⢕⣿⣿⢇⢕⢕⢕⢕⢕⢸⣿⣿⣿⣿⣿⡟⢕⢕⢕⢜⣟⣟⣟⢇⢸⢸⢿⠿⢿⢿⣿⣿⣿⣿⣿⣿⣿⡇⣏⢮⢸⣿⣿⣿⣿⣇⢜⡻⢿⡿⢇⢕⢕⢻⣿⡄⣸⣿⣿⣿⣿⣿⢕⢕⢕⢕⢜⢕⢕⢕⢕⣵⣷⣷⣵⣵⣵⣷⡷⢕⡅⢕⢕⢕⣼⣿⣿⣟⢜⢱⣿⣾⣿⢱⡇⣱⣵⣷⣿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⢟⣵⡿⢕⢕⠕⠀⠀⠀⢱⣿⣿⣷⣶⣵⡥⢅⢕⣿⣿⣿⣿⡇⢕⢸⣿⢇⢕⢕⢕⢕⢕⢕⢸⣿⣿⣿⣿⣿⢇⢕⢕⢕⠉⠙⠙⠙⠛⢺⠸⠿⢿⣷⣷⣶⣵⣌⣍⢙⢟⠻⢇⢿⡇⣿⣿⣿⣿⣿⣿⣧⢕⢜⠝⡇⢕⠕⢱⣿⡏⣿⣿⣿⣿⣿⣿⡇⢕⢕⢕⢔⠕⢕⢕⣼⣿⣿⣿⣿⣿⣿⡟⣱⣾⢇⢕⢕⢱⡏⣿⣿⢇⢕⢸⢏⣿⡏⣼⢕⢟⢏⢝⢕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⣿⢟⣵⣿⢏⢕⢕⠑⠀⠀⠀⠀⠘⣿⣿⣿⣿⣿⡇⢕⢕⣿⣿⣿⣿⢕⢕⣼⢇⢕⢕⢕⢕⢕⢕⢕⢸⣿⡿⣿⣿⡇⢕⢕⢕⠁⠀⠀⠀⠀⠀⠀⠑⠀⠁⠀⠁⠈⠉⠙⠻⢷⣵⡕⢔⢸⡇⠟⢿⣿⣿⣿⣿⣿⣇⢜⢕⠱⢕⢱⣶⣿⡇⢹⣿⣿⣿⣿⣿⡇⢕⢕⢕⢑⢔⠕⠾⢟⢟⣛⣛⣟⣟⣟⣚⣟⡟⢕⢱⠧⢸⢕⢝⢿⢕⢕⢜⢔⢼⢱⡟⢱⢕⢕⢕⣴⣶⣆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⣿⡿⢏⣵⣿⡟⢕⢕⢕⠑⠀⠀⠀⠀⠀⠀⣿⣿⣿⣿⣿⢕⢕⢰⣿⣿⣿⣿⢕⢕⡟⢕⢕⢕⢕⢕⢕⢕⢕⢸⣿⢇⠹⣿⡇⢕⢕⢕⣰⣵⣵⣵⣷⣧⢷⠕⠀⠀⠀⠐⠀⠄⠀⠀⠀⠈⠟⢿⣕⡇⣜⢷⣾⣿⣿⣿⣿⣿⣷⣕⢠⢕⡇⡹⣿⣷⢜⢗⣿⣿⣿⣿⣇⠕⢕⢕⢄⣱⣵⢾⠿⠟⠟⠛⠛⠙⠙⠙⠙⠕⠘⠛⠛⠇⠕⢕⢕⢕⢕⢕⢕⢕⣼⡇⢕⢑⣵⡻⢝⣟⣾⣿⣿⢟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⢏⣵⣿⡿⢏⢕⢕⢕⠑⠀⠀⠀⠀⠀⠀⠀⣿⣿⣿⣿⡏⢕⢕⢸⣿⣿⣿⡇⢕⢱⢇⢕⢕⢕⢕⢕⢕⢕⢕⢕⢻⢕⢕⢻⢕⢕⢕⢱⣿⣿⣿⣿⢟⠁⠀⠀⠄⠀⠀⠀⠀⠀⠀⠀⠐⢄⢀⠀⠙⠧⣺⣿⣿⣿⣿⣿⣿⣿⣿⣿⣾⣷⣿⣿⣮⣻⢜⣧⡱⢻⣿⣿⣿⠅⢕⠱⠚⠉⠁⠀⠀⠀⠀⠀⢀⢄⢀⢀⠀⠀⠀⠁⠕⢑⢕⢕⢕⢕⢕⢕⢕⣸⣿⠕⢕⢹⢯⢇⢇⢝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⡟⣱⣿⡿⢏⢕⢕⡵⢕⠑⠀⠀⠀⠀⠀⠀⠀⠀⣿⣿⣿⣿⢕⢕⢕⢸⣿⣿⣿⢇⢕⢸⢕⢕⢕⢕⢕⢕⢕⢕⢕⢕⢕⢕⢕⢕⢕⢕⢕⢸⣿⣿⣿⡟⠱⢿⢿⠖⠀⠀⠀⠀⠀⠀⠀⠀⠀⠑⣕⣦⡈⢣⣝⣿⣿⣿⣿⣿⣿⣿⣿⣿⣿⣿⣿⣿⣿⣿⣷⣿⣿⣧⣽⣿⢫⠇⠀⠀⠀⠀⠀⠀⠀⠀⠀⠀⠕⣵⣵⣕⢕⢔⢄⠀⠀⠁⢕⢕⢕⢕⢕⢕⢱⣿⡟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⢏⣾⣿⡿⢇⢕⢕⡾⢕⠕⠀⠀⠀⠀⠀⠀⠀⠀⠀⣿⣿⣿⡏⢕⢕⢕⣾⣿⣿⣿⢕⢕⠵⢇⢕⢕⢕⢕⢕⢕⢕⢕⢕⢕⢕⢕⢕⢕⢕⢕⣼⣿⣿⣿⡇⠀⢀⠀⠀⠕⠀⠀⠀⠀⢀⠀⠀⠀⠀⢸⣿⣿⣧⣿⣿⣿⣿⣿⣿⣿⣿⣿⣿⣿⣿⣿⣿⣿⣿⣿⣿⣿⣿⣿⣯⢇⡄⢑⣄⢀⠀⠀⠀⠀⠀⠀⠀⠀⢸⣿⣿⣿⣷⢕⠀⢀⡕⢕⢕⢕⢱⡇⢱⣿⣿⡇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⡟⣱⣿⡿⢏⢕⢕⢕⡜⢕⢕⠀⠀⠀⠀⠀⠀⠀⠀⠀⠀⢿⣿⣿⢕⢕⢕⢕⣿⣿⣿⡟⢕⠱⢮⢕⢕⢕⢕⢕⢕⢕⢕⢕⢕⢕⢕⢳⣧⣵⡕⢕⣿⣿⣿⣿⡇⠀⢕⠄⠀⠀⠀⢔⠀⠁⠑⠀⢄⠀⢀⣿⣿⣿⣿⣿⣿⣿⣿⣿⣿⣿⣿⣿⣿⣿⣿⣿⣿⣿⣿⣿⣿⣿⣿⣿⣿⣾⡟⠟⠛⠑⠀⠀⠀⢄⠀⠀⠀⠀⢸⣿⣿⣿⡟⣠⣷⡿⢕⢕⢕⢕⡾⢕⢜⣿⣿⡇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⢏⣾⡿⢏⢕⢕⢕⣱⢏⢕⢕⠀⠀⠀⠀⠀⠀⠀⠀⠀⠀⠀⣼⣿⢇⢕⢕⠕⢱⣯⣿⣿⢇⢕⠱⢦⢕⢕⢕⢱⡕⢕⢕⢕⢕⢕⠕⢕⢜⣿⣿⣯⡕⢹⣿⣿⣿⣷⡄⠑⢕⢀⢄⢀⠁⢀⢀⠀⢕⢱⣄⣼⣿⣿⣿⣿⣿⣿⣿⣿⣿⣿⣿⣿⣿⣿⣿⣿⣿⣿⣿⣿⣿⣿⣿⣿⣿⣿⣿⡇⢀⠀⠀⢄⠀⠀⠁⠀⢄⠄⢀⣾⣿⣿⣿⣾⣿⣿⢇⢕⢕⢕⡾⢕⢕⢕⣿⣿⢕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⣱⣿⢏⢕⢕⢕⢕⡵⢕⢕⢕⢕⢄⠀⠀⠀⠀⠀⠀⠀⠀⠀⠀⢻⡟⢕⢕⢱⡞⢸⣿⣿⡿⢕⢕⢱⢩⢕⢕⢕⢾⡇⢕⢕⢕⢕⢕⢀⢕⢕⢜⢿⣿⣷⢜⣿⣿⣿⣷⢜⢉⠁⠑⠕⠕⠕⠕⠕⠐⠁⢀⣼⣿⣿⣿⣿⣿⣿⣿⣿⣿⣿⣿⣿⣿⣿⣿⣿⣿⣿⣿⣿⣿⣿⣿⣿⣿⣿⣿⣿⣧⠕⢀⠀⠁⠀⠀⢀⢑⢕⢀⣼⣿⣿⣿⣿⣿⣿⢇⢕⢕⢱⡾⢕⢕⢕⢕⣿⣿⠕⢕⣵⣧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⢔⣱⡟⢕⢕⣱⢕⢕⡾⢇⢕⢕⢕⢕⣾⣧⣄⡀⡀⠀⠀⠀⢀⠀⢀⣸⢕⢕⣡⣿⡇⢞⡾⢿⢇⢕⢕⠜⣿⡕⢕⢕⠡⣧⢕⢕⢕⢕⢕⢕⢕⢕⢕⢘⣿⣿⣷⢸⣽⣿⣿⡿⢿⣧⣰⣖⣶⣶⣶⣶⣾⣿⣿⣿⣿⣿⣿⣿⣿⣿⣿⣿⣿⣿⣿⣿⣿⣿⣿⣿⣿⣿⣿⣿⣿⣿⣿⣿⣿⣿⣿⣿⣿⣷⢕⢕⢕⢕⢕⠀⢁⢹⢾⢟⣿⣿⣿⣿⣿⢇⢕⢕⣱⡟⢕⢕⢕⢕⢕⣿⣿⠀⠜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⣼⢏⢕⢕⣵⢅⢱⣿⢇⢕⢕⢕⢕⣾⣿⣿⣿⣿⣿⣷⣷⣾⣿⣷⣾⡏⢕⢕⣿⣿⢕⢢⢻⢻⢕⢕⢕⢀⣿⣷⢕⢕⢱⢿⢕⢕⢕⢕⢕⢕⢕⢕⢕⢸⣿⣿⣿⡇⢿⠿⠿⠿⠋⢍⢛⠿⣿⠿⠿⢿⣿⣿⣿⣿⣿⣿⣿⣿⣿⣿⣿⣿⣿⣿⣿⣿⣿⣿⣿⣿⣿⣿⣿⣿⣿⣿⣿⣿⣿⣿⣿⣿⣿⣿⣿⣷⣴⣤⣤⣄⣀⢐⢵⡸⣿⣿⣿⣿⢏⢕⢕⣱⢏⢕⢕⢕⢕⢕⢕⣾⣿⠀⠀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⣼⢏⢕⢕⣾⡏⢱⣿⢇⢕⢕⢕⢕⣵⣮⣽⣟⢿⣿⣿⣿⣿⣿⣿⣿⡿⢕⢕⣿⣿⣿⢡⢘⢐⢔⢕⢕⢕⠘⡿⣿⢕⢕⢕⣸⡇⢕⢕⢕⢕⢕⢕⢕⢕⢘⣿⣿⡇⡎⢕⢕⢕⢕⢕⢕⢕⢕⢔⢕⠕⢄⢍⢹⣿⣿⣿⣿⣿⣿⣿⣿⣿⣿⣿⣿⣿⣿⣿⣿⣿⣿⣿⣿⣿⣿⣿⣿⣿⣿⣿⣿⣿⣿⣿⣿⣿⣿⣿⣿⡟⡿⢟⢏⢵⣺⣿⣿⣿⢇⢕⢕⡔⢕⢕⢕⡕⢕⢕⢕⢕⣿⣿⠀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⡟⣸⢇⢕⣱⣿⡿⢱⣿⡏⢕⢕⢕⢕⣼⣿⣿⣿⣿⣿⣷⣽⣟⢿⣿⣿⣿⢇⢕⣾⣿⣿⡇⢱⢕⢔⢕⢕⢕⢕⢸⣿⣿⡇⢕⢕⠘⣧⢕⢕⢕⢕⢕⠕⠕⢕⢕⣿⣿⣿⡇⢕⢕⢕⢕⢕⢕⢕⢕⢕⢕⢕⢕⢕⠀⢻⣿⣿⣿⣿⣿⣿⣿⣿⣿⣿⣿⣿⣿⣿⣿⣿⣿⣿⣿⣿⣿⣿⣿⣿⣿⣿⣿⣿⣿⣿⣿⣿⣿⣏⢁⢕⢕⢕⢘⢕⢍⢝⡿⢕⢕⢱⢎⢕⢕⢕⢕⡇⢕⢕⢕⢕⢸⣿⢔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⡿⢱⢏⢕⣱⣿⣿⢇⣿⣿⢕⢕⢕⢕⢱⣿⣿⣿⣿⣿⣿⣿⣿⣿⣿⣮⡻⢏⢕⣼⣿⣿⣿⢕⢕⢕⢕⢕⢕⠑⢕⢸⣽⣿⡇⢕⢕⢕⠹⡕⢕⢕⢕⢕⢀⢄⢕⢕⢸⣿⣿⣷⣥⠕⠕⠑⠕⠕⠕⠕⠕⠕⠕⢑⣑⣶⣾⣿⣿⣿⣿⣿⣿⣿⣿⣿⣿⣿⣿⣿⣿⣿⣿⣿⣟⡏⣿⣿⣿⣿⣿⣿⣿⣿⣿⣿⣿⣿⣿⣿⡄⢕⢕⢕⢕⠸⢎⠇⢕⢕⢕⢕⢕⢕⢕⢕⢕⢸⢕⢕⢕⢕⢕⢜⣿⢕⢰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⢍⢝⢍⢝⢍⢍⢝⢝⢍⢝⢕⢟⢏⢝⠟⢕⡏⢕⠁⠟⠏⢝⣼⣿⡏⢕⢕⢕⢕⢜⢝⢝⢟⢿⣿⣿⣿⣿⣿⣿⣿⡟⢕⣼⣿⣿⣿⣿⠑⢕⢕⢕⢕⢕⢕⢕⠸⣿⣟⣧⢕⢕⢕⢜⢧⢕⢕⢕⢕⢕⢕⢕⢕⢕⢻⣿⣿⣿⣿⣿⣿⣿⣶⣶⣶⣿⣿⣿⣿⣿⣿⣿⣿⣿⣿⣿⣿⣿⣿⣿⣿⣿⣿⣿⣿⣿⣿⣿⣿⣿⣧⣿⣿⣿⣿⣿⣿⣿⣿⣿⣿⣿⣿⣿⣿⣿⡕⡊⢕⢕⢅⢕⢆⢕⣵⢇⢕⢕⢕⢕⢕⢕⡿⢕⢕⢕⡕⢕⢕⣿⡇⢸⢄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⠀⢀⡜⢕⠁⠀⠀⠀⢕⣿⣿⢕⢕⢕⢕⢕⢕⢕⢕⢕⢕⢕⢝⢝⢻⢿⣿⡟⢕⣼⣿⣿⣿⣿⣿⢕⢕⢕⢕⢕⢕⢕⢕⢇⢿⣿⣿⢕⢕⢕⢕⢸⡇⢕⢕⢕⢅⠀⢕⢕⢕⢜⢿⣿⣿⣿⣿⣿⣿⣿⣿⣿⣿⣿⣿⣿⣿⣿⣿⣿⣿⣿⣿⣿⣿⣿⣿⣿⣿⣿⣿⣿⣿⣿⣿⣿⣿⣿⣿⣿⣿⣿⣿⣿⣿⣿⣿⣿⣿⣿⣿⣿⣿⣷⣮⡕⢕⢜⣱⣷⣿⢏⢕⢕⢕⢕⢕⢕⢱⣗⢕⢕⢕⡇⢕⢕⢻⢇⢕⡇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⠀⢀⢀⢱⢇⠑⠀⠀⠀⠀⢸⣿⡏⢕⢕⢕⢕⢕⢕⢕⢕⢕⢕⢕⢕⢕⢕⢕⢝⢕⣾⣿⣿⣿⣿⡟⢕⢕⢕⢕⢕⢕⠁⢕⢕⢑⢹⣿⣿⢕⢕⢕⢕⢕⢸⡕⢕⢕⢕⠀⢕⢕⢕⢕⢜⢿⣿⣿⣿⣿⣿⣿⣿⣿⣿⣿⣿⣿⣿⣿⣿⣿⣿⣿⣿⣿⣿⣿⣿⣿⣿⣿⣿⣿⣿⣿⣿⣿⣿⣿⣿⣿⣿⣿⣿⣿⣿⣿⣿⣿⣿⣿⣿⣿⣿⣿⣿⣷⣿⣿⣿⣿⢏⢕⢕⢕⢕⢕⢕⢕⣸⡇⢕⢕⢕⢱⢕⢕⢸⢕⢕⢕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⢄⢕⢕⢁⡎⢕⠀⠀⠀⠀⠀⢸⣿⢇⢕⢕⢕⢕⢕⢕⢕⢕⢕⢕⢕⢕⢕⢕⢕⢱⣿⣿⣿⣿⣿⢟⢕⢕⢕⢕⢕⢕⢕⢕⢕⢕⢔⠸⣿⣿⡇⢕⢕⢕⢕⢕⢷⡕⢕⢕⢕⠑⢕⢕⢕⢕⢅⢻⣿⣿⣿⣿⣿⣿⣿⣿⣿⣿⣿⣿⣿⣿⣿⣿⣿⣿⣿⣿⣿⣿⣿⣿⣿⣿⣿⣿⣿⣿⣿⣿⣿⣿⣿⣿⣿⣿⣿⣿⣿⣿⣿⣿⣿⣿⣿⣿⣿⣿⣿⣿⣿⢟⢕⢕⢕⢕⢔⢕⢕⢕⢕⣿⣻⢕⢕⢕⢸⡕⢕⢸⢕⢕⢸⢀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⢔⢕⢕⢕⢱⢕⠀⠀⠀⠀⠀⠀⣿⣿⢕⢕⢕⢕⢕⢕⢕⢕⢕⢕⢕⢕⢕⢕⠕⣵⣿⣿⣿⣿⡿⢏⢕⢕⢑⢕⢕⢕⢕⢕⢕⢕⢕⢕⢕⢹⣿⣷⢕⢕⢕⢕⢕⠾⣷⡕⢕⢕⢐⢕⢕⢅⢕⢕⢕⢝⢿⣿⣿⣿⣿⣿⣿⣿⣿⣿⣿⣿⣿⣿⣿⣿⣿⣿⣿⣿⣿⣿⣿⣿⣿⣿⣿⣿⣿⣿⣿⣿⣿⣿⣿⣿⣿⣿⣿⣿⣿⣿⣿⣿⣿⣿⣿⣿⣿⣿⣿⢕⠐⢕⢕⢕⢕⢕⢕⢕⢕⢸⣿⡇⢕⢕⢕⢕⢇⢕⢕⡇⠕⢕⡕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⢀⢕⢕⢕⢕⠑⡜⠕⠀⠀⠀⠀⠀⢔⣿⡿⢕⢕⢕⣕⢕⢕⢕⢕⢕⢕⢕⢕⢕⣱⣾⣿⣿⣿⡿⢏⢕⢕⢕⢕⢕⢕⢕⢕⢕⢕⢕⢕⢑⢕⢕⢱⢿⣿⡕⢕⢕⢕⢕⢕⢻⢷⡕⢕⢕⠕⢔⢕⢕⢕⢕⢕⢕⢟⢿⣿⣿⣿⣿⣿⣿⣿⣿⣿⣿⣿⣿⣿⣿⣿⣿⣿⡿⢿⢿⢿⢿⢿⢿⢿⢿⢿⢿⣿⣿⣿⣿⣿⣿⣿⣿⣿⣿⣿⣿⣿⣿⣿⣿⣿⣿⢟⠕⢕⢕⢕⢕⢕⢕⢕⢕⢕⢕⣸⢹⡇⢕⢕⢕⢕⢜⢕⢕⡇⢰⢕⢇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⣮⣷⣯⠇⢄⢕⢕⢕⢕⢕⠀⡇⠀⠀⠀⠀⠀⠀⣱⢻⡯⢕⢕⢕⣿⣿⣷⣧⣥⣕⡕⠕⢕⣵⣿⣿⣿⡿⢏⢕⢕⢕⢕⢕⢕⢕⢕⢕⢕⢕⠀⢕⢔⢕⢕⢕⢕⢘⣿⣾⡕⢕⢕⢕⢕⢕⢜⢷⡕⢕⢕⢕⢕⢕⢕⢕⢕⢕⢕⢕⢝⢿⣿⣿⣿⣿⣿⣿⣿⣿⣿⣿⣿⣿⣿⣿⣧⣵⣷⣵⣵⣵⣵⣷⣕⣕⣵⣕⣴⣵⣌⣿⣿⣿⣿⣿⣿⣿⣿⣿⣿⣿⣿⡿⢟⢕⢕⠕⢕⢕⢕⢕⢕⢕⢕⢕⢕⢕⡟⣿⢕⢕⢕⢕⢕⢕⢕⢕⢕⢸⡕⢕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⠃⢔⢕⢕⢕⢕⢕⢕⢔⢕⠀⠀⠀⠀⠀⢱⣿⢸⡯⢕⢕⢸⣿⣿⣿⣿⣿⣿⢟⣱⣿⣿⣿⣿⢏⢕⢕⢕⢕⢕⢕⢕⢕⠀⢕⢕⢕⢕⢔⢕⢕⢕⠕⢑⢕⢕⢜⢿⡷⡕⢕⢕⢕⢕⢕⢔⢹⣧⢕⢔⢕⢕⢕⢕⢕⢕⢕⢕⢕⢕⢔⢝⢿⣿⣿⣿⣿⣿⣿⣿⣿⣿⣿⣿⣿⣿⣿⣿⣿⣿⣿⣿⣿⣿⣿⣿⣿⣿⣿⣿⣿⣿⣿⣿⣿⣿⣿⣿⢟⢏⢕⢕⢕⢕⢕⢔⠁⢕⢕⢕⢕⢕⢕⢕⢕⢰⡇⡿⢕⢕⢕⢕⢕⢕⢕⢕⢕⢸⡇⢱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⢔⢕⢕⢕⢕⢕⢕⠕⢕⠁⠀⠀⠀⠀⠀⣾⣿⣏⣿⠇⢕⢸⣿⣿⣿⣿⣿⢏⣼⣿⣿⣿⢟⢕⢕⢕⢕⢕⢕⢕⢕⢕⢕⢀⢕⢕⢕⢕⢕⢕⠕⢅⢔⢕⢕⢕⢕⢜⢿⣷⢕⢕⢕⢕⢕⢕⢕⢜⢳⣕⢔⢕⢕⢕⢕⢕⢕⢕⢕⢕⢕⢕⢕⢕⢝⢻⢿⣿⣿⣿⣿⣿⣿⣿⣿⣿⣿⣿⣿⣿⣿⣿⣿⣿⣿⣿⣿⣿⣿⣿⣿⣿⣿⡿⢿⢟⢝⢕⢕⢕⢕⢕⢕⢕⢕⢕⢕⢕⢕⢕⢕⢕⢕⢕⢕⣾⢱⣿⡕⢕⢕⢕⢕⢕⢕⢕⢕⢕⣷⢜⢕⢕⢕⢸⣿⣿⣿⢕⢕⢕⢕⢕⢕⢿⢿⢿⢿⢿⢿⢿⢿⣿⣿⢕⢕⢕⢕⢕⢕⢕⢕⢕⢕⢕⢕⢕⢕⢕⢕⢕⢕⢕⢕⢅⢕⢑⠕⢕⢕⢕⢕⢕⢕⢕⢕⢕⢕⢕⢕⢕⢕⢕⢕⢕⢕⢕⢕⢕⢕⢕⢕⢕⢕⢕⢕⢕⠀</a:t>
            </a:r>
            <a:br/>
            <a:r>
              <a:t>⣿⣿⣿⣿⣿⣿⣿⣿⣿⣿⣿⣿⣿⡇⢕⢕⢕⢕⢕⢕⢕⠀⠑⠀⠀⠀⠀⠀⢱⣿⣿⣿⡼⣎⡕⢸⣿⣿⣿⡟⣱⣾⣿⣿⢟⢕⢕⢕⢕⢕⢕⢕⢕⢕⢕⢕⢕⢅⠕⢕⢕⠁⢕⢕⢕⢕⢕⢕⢕⢕⢕⢕⢕⢻⣧⡕⢕⢕⢕⢕⢕⢕⠐⢜⢣⡕⢕⠕⠑⠀⢕⢕⢕⢕⢕⢕⢕⢕⢕⢕⢕⢜⢝⢿⣿⣿⣿⣿⣿⣿⣿⣿⣿⣿⣿⣿⣿⣿⣿⣿⣿⣿⣿⢿⢟⢝⢕⢕⢕⢕⢕⢕⢕⢕⢕⢕⢕⢕⢕⠑⢕⢕⢕⢕⢕⢕⢕⢕⢕⡇⢸⣿⡇⢕⢕⢕⢕⢔⢕⢕⢕⢕⣿⡕⢕⢕⢕⢸⣿⣿⣿⢕⢕⢕⢕⢕⢕⢕⢕⢕⢕⢕⢕⢕⢸⣿⣿⢕⢕⢕⢕⢕⢕⢕⢕⢕⢕⢕⢕⢕⢕⢕⢕⢕⢕⢕⢕⢕⢕⢕⢕⢔⢅⢑⢕⢕⢕⢕⢕⢕⢕⢕⢕⢕⢕⢕⢕⢕⢕⢕⢕⢕⢕⢕⢕⢕⢕⢕⢕⢕⠀</a:t>
            </a:r>
            <a:br/>
            <a:r>
              <a:t>⣿⣿⣿⣿⣿⣿⣿⣿⣿⣿⣿⣿⣿⢇⢕⠀⠀⠀⠀⠑⢕⠀⠀⠀⠀⠀⠀⢀⣿⣿⣿⣿⣷⡹⡇⢸⣿⣿⢏⣵⣿⣿⡿⢏⢕⢕⢕⢕⢕⢕⢕⢕⢕⢕⢕⢕⢕⢕⢀⢕⢕⠀⢕⢕⢕⢕⢕⢕⢕⢕⢕⢕⢕⢕⢸⣷⡕⢕⢕⢕⢕⢕⠄⢕⠕⠈⠑⢄⢀⢕⢕⢕⢕⢕⢕⢕⢕⢕⢕⢕⢕⢕⢕⢕⢕⢜⢝⢻⣿⣿⣿⣿⣿⣿⣿⣿⣿⣿⢿⢟⢏⢕⢕⢕⢕⢕⢕⢕⢕⢕⢕⢕⢕⢕⢕⢕⢕⢕⢕⢕⢕⢕⢕⢕⢕⢕⢕⢕⢸⡇⢸⣿⣷⢕⢕⢕⢕⢕⢅⢕⢕⢕⣿⡇⢕⢕⢕⢸⣿⣿⣿⢕⢕⢕⢕⢕⢕⢕⢕⢕⢕⢕⢕⢕⢸⣿⣿⢕⢕⢕⢕⢕⢕⢕⢕⢕⢕⢕⢕⢕⢕⢕⢕⢕⢕⢕⢕⢕⢕⢕⢕⢕⢕⢕⢕⢅⢑⢕⢕⢕⢕⢕⢕⢕⢕⢕⢕⢕⢕⢕⢕⢕⢕⢕⢕⢕⢕⢕⢕⢕⠀</a:t>
            </a:r>
            <a:br/>
            <a:r>
              <a:t>⣿⣿⣿⣿⣿⣿⣿⣿⣿⣿⣿⢟⢏⢕⠀⠀⠀⠀⠀⠀⠀⠀⠀⠀⠀⠀⠀⣸⣿⣿⣿⣿⣿⣷⡫⡕⢿⢱⣾⣿⣿⢟⢕⢕⢕⢕⢕⢕⢕⢕⢕⢕⢕⢕⢕⢕⢕⢕⠑⢕⢕⠀⢕⢕⢕⢕⢕⢕⢕⢕⢕⢕⢕⢕⢕⢜⠷⡕⢕⢕⢕⢕⠁⠀⠀⠀⠀⢀⢕⢕⢕⢕⢕⢕⢕⢕⢕⢕⢕⢕⢕⢕⢕⢕⢕⢕⢕⢕⢕⢍⢟⢿⢿⢿⠟⠋⠁⠁⠑⠕⢕⢕⢕⢕⢕⢕⢕⢕⢕⢕⢕⢕⢕⢕⢕⢕⢕⢕⢕⢕⢕⢕⢕⢕⢕⢕⢕⢕⡸⢕⣾⣿⣿⢕⢕⢕⢕⢕⠑⠑⢕⢕⣿⡇⡕⢕⢕⢸⣿⣿⣿⢕⢕⢕⢕⢕⢕⢕⣾⣿⢕⢕⢕⢕⢸⣿⣿⢕⢕⢕⢕⢕⢕⢕⢕⢕⢕⢕⢕⢕⢕⢕⢕⢕⠁⠑⠕⢕⢕⢕⢕⢕⢕⢕⢕⢕⢕⢔⠑⢕⢕⢕⢕⢕⢕⢕⢕⢕⢕⢕⢕⢕⢕⢕⢕⢕⢕⢕⢕⢕⠀</a:t>
            </a:r>
            <a:br/>
            <a:r>
              <a:t>⣿⣿⣿⣿⣿⣿⣿⣿⣿⡿⢏⢕⢕⢕⠀⠀⠀⠀⠀⠀⠀⠀⠀⠀⠀⠀⢰⣿⣿⣿⣿⣿⣿⣿⣿⢖⣱⣿⣿⡿⢏⢕⢕⢕⢕⢕⢕⢕⢕⢕⢕⢕⢕⢕⢕⢕⢕⢄⢕⠁⢕⢕⢕⢕⢕⢕⢕⢕⢕⢕⢕⢕⢕⢕⢕⣕⢜⢸⢇⢕⢕⢕⠀⠀⠀⠀⠀⢕⢕⢕⢕⢕⢕⢕⢕⢕⢕⢕⢕⢕⢕⢕⢕⢕⢕⢕⢕⢕⢕⢕⢕⣵⡇⠀⠀⠀⠀⠀⠀⠀⠀⠑⢕⢕⢕⢕⢕⢕⢕⢕⢕⢕⢕⢕⢕⢕⢕⢕⢔⢕⢕⢕⢕⢕⢕⢕⢕⢕⡏⢱⣿⣿⣿⡕⢕⢕⢕⢕⢔⠔⢕⢕⣿⣷⡇⢕⢕⢸⣿⣿⣿⢕⢕⢕⢕⢕⢕⢕⢹⣿⡕⢕⢕⢕⢸⣿⣿⢕⢕⢕⢕⢕⢕⢕⢕⢕⢕⢕⢕⢕⢕⢕⠕⠀⠀⠀⠀⠀⢕⢕⢕⢕⢜⢇⢕⢕⢕⠕⢄⢕⢕⢕⢕⢕⢕⢕⢕⢕⢕⢕⢕⢕⢕⢕⢕⢕⢕⢕⢕⢕⠀</a:t>
            </a:r>
            <a:br/>
            <a:r>
              <a:t>⣿⣿⣿⣿⣿⣿⣿⣿⢏⣵⡇⢕⢕⢕⢕⠀⠀⠀⠀⠀⠀⠀⠀⠀⠀⢀⣾⣿⣿⣿⣿⣿⣿⣿⢏⣼⣿⣿⢟⢕⢕⢕⢕⢕⢕⢕⢕⢕⢕⢕⢕⢕⢕⢕⠕⢑⢕⢕⢕⢅⠕⢕⠔⢕⢕⢕⢕⢕⢕⢕⢕⢕⢕⢕⡕⢸⣧⡕⢕⢱⡕⢕⢀⠀⠀⠀⠀⢕⢕⢕⢕⢕⢕⢕⢕⢕⢕⢕⢕⢕⢕⢕⢕⠕⠕⠕⣕⣕⣕⣵⣾⣿⢇⢔⠀⠀⠀⠀⠀⠀⠀⠀⠀⠁⠕⢕⢕⢕⢕⢕⢕⢕⢕⢕⢕⢕⢕⢕⢕⢕⢕⢕⢕⢕⢕⢕⢕⢸⢕⣾⣿⣿⣿⡕⢕⢸⢕⢕⢕⢀⠕⢕⢿⣿⡇⢕⢕⢸⣿⣿⣿⢕⢕⢕⢕⢕⢕⢕⢸⣿⡇⢕⢕⢕⢸⣿⣿⢕⢕⢕⢕⢕⢕⢕⢕⢕⢕⢕⢕⢕⢕⠑⠀⠀⠀⠀⠀⢕⢕⢕⢕⢕⢕⠕⢕⠕⢁⢕⢕⢕⢕⢕⢕⢕⢕⢕⢕⢕⢕⢕⢕⢕⢕⢕⢕⢕⢕⢕⢕⢕⠀</a:t>
            </a:r>
            <a:br/>
            <a:r>
              <a:t>⣿⣿⣿⣿⣿⣿⡟⣵⣿⣿⡇⢕⢕⢕⢕⠀⠀⠀⠀⠀⠀⠀⠀⠀⠀⢸⣿⣿⣿⣿⣿⣿⣿⢇⣾⣿⣿⢏⢕⢕⢕⢕⢕⢕⢕⢕⢕⢕⢕⢕⢕⢕⢕⠕⠔⢕⢕⢕⢕⢕⢔⢕⢄⠕⢕⢕⢕⢕⢕⢕⢕⠑⢕⢑⡇⢸⣿⣿⣇⣕⢕⢕⢕⢀⠀⠀⠀⢕⢕⢕⢕⢕⢕⢕⢕⢕⢕⢕⢕⣑⣵⣶⣿⣿⣿⣿⣿⣿⣿⣿⣿⣿⢕⢕⠀⠀⠀⠀⠀⠀⠀⠀⠀⠀⠀⢕⢕⢕⢕⢕⢕⢕⢕⢕⢕⢕⢕⢕⢕⢕⢕⢕⢕⢕⢕⢕⢕⡕⢔⣿⣿⣿⣿⡇⢕⢕⡕⢕⢕⠕⢄⢕⢜⣿⡇⢕⢕⢸⣿⣿⣿⢕⢕⢕⢕⢕⢕⢕⢕⣿⣷⢕⢕⢕⢸⣿⣿⢕⢕⢕⢕⢕⢕⢕⢕⢕⢕⢕⢕⢕⠑⠀⠀⠀⠀⠀⠀⢕⢕⢕⡕⢕⠁⠀⠀⢄⢕⢕⢕⢕⢕⢕⢕⢕⢕⢕⢕⢕⢕⢕⢕⢕⢕⢕⢕⢕⢕⢕⢕⢕⠀</a:t>
            </a:r>
            <a:br/>
            <a:r>
              <a:t>⣿⣿⣿⣿⣿⡟⣼⣿⣿⣿⣷⢕⢕⢕⢕⢕⠀⠀⠀⠀⠀⠀⠀⠀⢄⣿⣿⣿⣿⣿⣿⡿⢇⣾⣿⡿⢕⢕⢕⢕⢕⢕⢕⢕⢕⢕⢕⢕⢕⢕⢕⠕⠀⠀⢔⢕⢕⢕⢕⢕⢕⢔⠕⠁⢕⢕⢕⢕⢕⢕⢕⢔⢕⢈⣷⢜⣿⣿⣿⣿⡇⢕⢕⢕⢄⠀⠀⢕⢕⢕⢕⢕⢕⢕⢕⢕⢕⢕⣼⣿⣿⣿⣿⣿⣿⣿⣿⣿⣿⣿⣿⡇⢕⢕⠀⠀⠀⠀⠀⠀⠀⠀⠀⠀⠀⠁⢕⢕⢕⢕⢕⢕⢕⢕⢕⢕⢕⢕⢕⢕⢕⢕⢕⢕⢕⢕⢕⢕⡜⢼⣿⣿⣿⢕⢕⢕⡇⢕⢕⠀⢕⢕⢕⢻⡇⢕⢕⢸⣿⣿⣿⢕⢕⢕⢕⢕⢕⢕⢕⣿⣿⢕⢕⢕⢸⣿⣿⢕⢕⢕⢕⢕⢕⢕⢕⢕⢕⢕⢕⠁⠀⠀⠀⠀⠀⠀⠀⠀⠁⠑⠁⠀⠀⠀⢕⢕⢕⢕⢕⢕⢕⢕⢕⢕⢕⢕⢕⢕⢕⢕⢕⢕⢕⢕⢕⢕⢕⢕⢕⢕⠀</a:t>
            </a:r>
            <a:br/>
            <a:r>
              <a:t>⣿⣿⣿⣿⡟⣼⣿⣿⣿⣿⣿⡕⢕⢕⢕⢕⢀⠀⠀⠀⠀⠀⠀⠀⣼⣿⣿⣿⣿⣿⡿⢱⣿⣿⢏⢕⢕⢕⢕⢕⢕⢕⢕⢕⢕⢕⢕⢕⢕⣕⣱⣴⣴⣷⣿⣿⣿⣿⣿⡇⡕⢕⢕⢑⠑⢕⢕⢕⢕⢕⢕⢕⠕⣸⣿⢕⢻⣿⣿⣿⣷⢕⢕⠁⠑⢕⢄⢕⢕⢕⢕⢕⢕⢕⢕⢕⣡⣾⣿⣿⣿⣿⣿⣿⣿⣿⣿⣿⣿⣿⣿⢕⢕⢕⠀⠀⠀⠀⠀⠀⠀⠀⠀⠀⠀⠀⠁⢕⢕⢕⢕⢕⢕⢕⢕⢕⢕⢕⢕⢕⢕⢕⢕⢕⢕⢕⢕⢅⢕⢸⣿⣿⡏⢕⢕⢕⢇⢕⢕⢕⠑⢕⢕⢸⡇⢕⢕⢸⣿⣿⣿⢕⢕⢕⠕⣑⣱⣥⣵⣷⣷⣷⣧⣵⣜⣟⣟⢕⢕⢕⢕⢕⢕⢕⢕⢕⢕⠕⠀⠀⠀⠀⠀⠀⠀⠀⠀⠀⠀⠀⠀⠀⢀⢕⢕⢕⢕⢕⢕⢕⢕⢕⢕⢕⢕⢕⢕⢕⢕⢕⢕⢕⢕⢕⢕⢕⢕⢕⢕⢕⠀</a:t>
            </a:r>
            <a:br/>
            <a:r>
              <a:t>⣿⣿⣿⡿⣹⣿⣿⣿⣿⣿⣿⣧⢕⢕⢕⢕⢕⠀⠀⠀⠀⠀⠀⣱⣿⣿⣿⣿⣿⡿⢱⣿⡿⢇⢕⢕⢕⢕⢕⢕⢕⢕⢕⢕⢕⢕⢕⣵⣾⣿⣿⣿⣿⣿⣿⣿⣿⣿⣿⣿⡕⢕⢕⢕⢔⢑⢕⢕⢕⢕⢕⢕⢱⣿⣿⢕⢸⣿⣿⣿⣯⡇⢕⢄⠀⠀⠁⢕⢕⢕⢕⢕⢕⢕⠕⣼⣿⣿⣿⣿⣿⣿⣿⣿⣿⣿⣿⣿⣿⣿⣿⢕⢕⢕⠀⠀⠀⠀⠀⠀⠀⠀⠀⠀⠀⠀⠀⢕⢕⢕⢕⢕⢕⢕⢕⢕⢕⢕⢕⢜⢕⢕⢕⢕⢕⢕⢕⢕⠑⠘⣿⣿⢕⢕⢕⢕⢕⢕⢕⢕⢄⢕⢕⣼⡇⢕⢕⢸⣿⣿⣿⢕⢕⢅⢕⢕⢜⢝⢟⢟⢿⣿⣿⣿⣿⣿⣿⣿⣧⣕⢕⢕⢕⢕⢕⢕⠑⠀⠀⠀⠀⠀⠑⢕⢕⢕⢀⠀⠀⠀⠀⢄⢕⢕⢕⢕⢕⢕⢕⢕⢕⢕⢕⢕⢕⢕⢕⢕⢕⢕⢕⢕⢕⢕⢕⢕⢕⢕⢕⢕⠀</a:t>
            </a:r>
            <a:br/>
            <a:r>
              <a:t>⣿⣿⣿⡇⣿⣿⣿⣿⣿⣿⣿⣿⢕⢕⢕⢕⢕⢄⠀⠀⠀⠀⣱⣿⣿⣿⣿⣿⡿⢱⣿⡿⢕⢕⢕⢕⢕⢕⢕⢕⢕⢕⢕⢕⣱⣷⣿⣿⣿⣿⣿⣿⣿⣿⣿⣿⣿⣿⣿⣿⣇⢕⢕⢕⢕⢕⢕⢕⢕⢕⢕⢕⢸⣿⣿⡇⢜⣿⣿⣿⣿⣿⢕⢕⠀⠀⠀⢕⢕⢕⢕⢕⢕⢑⣼⣿⣿⣿⣿⣿⣿⣿⣿⣿⣿⣿⣿⣿⣿⣿⢏⢕⢕⢕⢔⠀⠀⠀⠀⠀⠀⠀⠀⠀⠀⠀⠀⠕⢕⢕⢕⢕⢕⢕⢕⢕⢕⢕⢕⢕⢕⢕⢕⢕⢕⢕⢕⠕⡕⢑⣹⡇⢕⢕⢕⢕⢕⢕⢕⢕⢕⢕⢜⢍⢕⢔⢔⢕⢕⢔⢔⢄⢔⢕⢕⢕⢕⢕⢕⢕⢕⢕⢝⢟⢿⣿⣿⣿⣿⣿⣷⣧⣕⢕⢕⠑⠀⠀⠀⠀⠀⠀⠀⠑⠕⠑⠑⠀⠀⠀⢔⢕⢕⢕⢕⢕⢕⢕⢕⢕⢕⢕⢕⢕⢕⢕⢕⢕⢕⢕⢕⢕⢕⢕⢕⢕⢕⢕⢕⢕⠀</a:t>
            </a:r>
            <a:br/>
            <a:r>
              <a:t>⣿⣿⣿⡇⣿⣿⣿⣿⣿⣿⣿⣿⢕⢕⢕⢕⢕⢕⢔⠀⢀⣼⣿⣿⣿⣿⣿⡿⢱⣿⡿⢕⢕⢕⢕⢕⢕⢕⢕⢕⢕⢕⢕⣵⣿⣿⣿⣿⣿⣿⣿⣿⣿⣿⣿⣿⣿⣿⣿⣿⣿⢕⢕⢕⢕⢕⢕⢕⢕⢕⢕⢕⢔⣾⣿⡇⢕⢹⣿⣿⣿⣿⣇⢕⢀⠀⠀⢕⢕⢕⢕⢕⢑⣿⣿⣿⣿⣿⣿⣿⣿⣿⣿⣿⣿⣿⣿⣿⣿⢟⢕⢕⢕⢕⠁⠀⠀⠀⠀⠀⠀⠀⠀⠀⠀⠀⠀⠀⢕⢕⢕⢕⢕⢕⢕⢕⢕⢕⢕⢕⢕⢕⢕⢕⢕⢕⢕⢕⢄⢕⢸⢕⢕⢕⢕⢕⢕⢕⢕⢕⠕⢔⢕⢕⢕⢕⢕⢕⢕⢕⢕⢕⢕⢕⢕⢕⢕⢕⢕⢕⢕⢕⢕⢕⢕⢜⢝⢻⢿⣿⣿⣿⣿⣷⣦⣕⠄⠀⠀⠀⠀⠀⠀⠀⠀⠀⠀⠀⠀⢕⢕⢕⢕⢕⢕⢕⢕⢕⢕⢕⢕⢕⢕⢕⢕⢕⢕⢕⢕⢕⢕⢕⢕⢕⢕⢕⢕⢕⢕⢕⠀</a:t>
            </a:r>
            <a:br/>
            <a:r>
              <a:t>⣿⣿⣿⣷⢸⣿⣿⣿⣿⣿⣿⣿⡕⢕⢕⢕⢕⢕⢕⢕⢺⣿⣿⣿⣿⣿⡿⢱⣿⣟⢕⢕⢕⢕⢕⢕⢕⢕⢕⢕⢕⢕⣾⣿⣿⣿⣿⣿⣿⣿⣿⣿⣿⣿⣿⣿⣿⣿⣿⣿⣿⢕⢕⢕⢕⢕⢕⢕⢕⢕⢕⢕⢕⣿⣿⣿⢕⢕⣿⣿⣿⣻⡳⡕⢕⠀⠀⠕⢕⢕⢕⢕⣰⣿⣿⣿⣿⣿⣿⣿⣿⣿⣿⣿⣿⣿⣿⣿⡟⢕⢕⢕⢕⢕⠐⠀⠀⠀⠀⠀⠀⠀⠀⠀⠀⠀⠀⠀⢕⢕⢕⢕⢕⢕⢕⢕⢕⢕⢕⢕⢕⢕⢕⢕⢕⢕⢕⢕⢕⠕⠑⠁⠁⢀⢀⠀⠁⠕⢕⢕⢇⠕⢕⢕⢕⢕⢕⢕⢕⢕⢕⢕⢕⢕⢕⢕⢕⢕⢕⢕⢕⢕⢕⢕⢕⢕⢕⢕⢕⢝⢻⢿⣿⣿⣿⣿⣷⣦⣄⢔⢔⢔⠀⠀⠀⠀⠀⢀⢕⢕⢕⢕⢕⢕⢕⢕⢕⢕⢕⢕⢕⢕⢕⢕⢕⢕⢕⢕⢕⢕⢕⢕⢕⢕⢕⢕⢕⢕⢕⢕⠀</a:t>
            </a:r>
            <a:br/>
            <a:r>
              <a:t>⣿⣿⣿⣿⢸⣿⣿⣿⣿⣿⣿⣿⡇⢕⢕⢕⢕⢕⠕⠕⠜⢿⢿⢿⣿⡿⢱⣿⣿⢕⢕⢕⢕⢕⢕⢕⢕⢕⢕⢕⢱⣾⣿⣿⣿⣿⣿⣿⣿⣿⣿⣿⣿⣿⣿⣿⣿⣿⣿⣿⣿⢕⢕⢕⢕⢕⢕⢕⢕⢕⢕⢕⢕⢸⣿⣿⡕⢕⢸⣿⣿⣏⢳⣙⡕⢔⠀⠀⢕⢕⢕⠕⢻⣿⣿⣿⣿⣿⣿⣿⣿⣿⣿⣿⣿⣿⣿⣿⡄⢕⢕⢕⢕⢕⠀⠀⠀⠀⠀⠀⠀⠀⠀⠀⠀⠀⠀⠀⠕⢕⢕⢕⢕⢕⢕⢕⢕⢕⢕⢕⢕⢕⡕⢕⢕⠕⠕⢕⠁⢀⢔⢕⢕⢕⠁⠀⠀⠀⠁⢕⢜⡔⢕⢕⢕⢕⢕⢕⢕⢕⢕⢕⢕⢕⢕⢕⠕⠁⠕⢕⢕⢕⢕⢕⢕⢕⢕⢕⢕⢕⢕⢕⢝⢻⣿⣿⣿⣿⣿⣷⣕⢕⢄⠀⠀⠀⢄⢕⢕⢕⢕⢕⢕⢕⢕⢕⢕⢕⢕⢕⢕⢕⢕⢕⢕⢕⢕⢕⢕⢕⢕⢕⢕⢕⢕⢕⢕⢕⢕⢕⠀</a:t>
            </a:r>
            <a:br/>
            <a:r>
              <a:t>⠘⢿⣿⣿⢸⣿⣿⣿⣿⣿⣿⣿⡇⢕⢕⢕⢕⠁⠀⠀⠀⠀⠀⠀⠀⠁⠉⠙⠏⢕⢕⢕⢕⢕⢕⢕⢕⢕⢕⢱⣿⣿⣿⣿⣿⣿⣿⣿⣿⣿⣿⣿⣿⣿⣿⣿⣿⣿⣿⣿⣿⡇⢕⢕⢕⢕⢕⢕⢕⢕⢕⢕⠕⢸⣿⣿⡇⢕⢕⢻⣿⣿⡇⡌⠪⢕⢀⠀⢕⢕⢱⣹⣿⣿⣿⣿⣿⣿⣿⣿⣿⣿⣿⣿⣿⣿⣿⣏⣇⣕⣕⠑⡅⡕⠀⠀⠀⠀⠀⠀⠀⠀⠀⠀⠀⠀⠀⠀⠀⢕⢕⢕⢕⢕⢕⢕⢕⢕⢕⢕⢕⢕⣅⠇⠀⠀⠀⠀⠀⠀⠑⠁⠁⠀⢀⢄⢕⠀⠀⠁⢕⢸⡔⢕⢕⢕⢕⢕⢕⢕⢕⢕⢕⢕⠕⠑⠀⠀⠀⠁⠕⢕⢕⢕⢕⢕⢕⢕⢕⢕⢕⢕⢕⢕⢔⢝⢿⣿⣿⣿⣿⣷⣴⡀⢀⢔⢕⢕⢕⢕⢕⢕⢕⢕⢕⢕⢕⢕⢕⢕⢕⢕⢕⢕⢕⢕⢕⢕⢕⢕⢕⢕⢕⢕⢕⢕⢕⢕⢕⢕⠀</a:t>
            </a:r>
            <a:br/>
            <a:r>
              <a:t>⠀⠁⢻⣿⡜⣿⣿⣿⣿⣿⣿⣿⡇⢕⢕⢕⠅⠀⠀⠀⠀⠀⠀⠀⠀⠀⠀⠀⠀⠀⠁⠑⠑⠕⢕⢕⢕⢕⢱⣿⣿⣿⣿⣿⣿⣿⣿⣿⣿⣿⣿⣿⣿⣿⣿⣿⣿⣿⣿⣿⣿⣧⢕⢕⢕⢕⢕⢕⢕⢕⢕⢕⠀⠁⣿⣿⣷⢕⢕⢜⢿⣿⣇⡁⡞⢵⡕⠀⠀⣾⣷⣿⣿⣿⣿⣿⣿⣿⣿⣿⣿⣿⣿⣿⣿⣿⣿⣿⣿⣿⣿⣷⣾⠇⠀⠀⠀⠀⠀⠀⠀⠀⠀⠀⠀⠀⠀⠀⠀⢕⢕⢕⢕⢕⢕⢕⢕⢕⢕⢕⢕⡳⡕⠀⠀⡇⣿⣧⣔⡀⠀⠀⠀⠐⢿⢕⢕⠀⠀⠀⢕⢕⢱⡅⢕⢕⢕⢕⢕⢕⠕⠑⠁⠀⠀⠀⠀⠀⠀⠀⠀⢔⢕⢕⢕⢕⢕⢕⢕⢕⢕⢕⢕⢕⢕⢕⢕⢝⢿⣿⣿⣿⣿⣿⣧⡕⢕⢕⢕⢕⢕⢕⢕⢕⢕⢕⢕⢕⢕⢕⢕⢕⢕⢕⢕⢕⢕⢕⢕⢕⢕⢕⢕⢕⢕⢕⢕⢕⢕⢕⠀</a:t>
            </a:r>
            <a:br/>
            <a:r>
              <a:t>⠀⠀⠀⠹⣷⢹⣿⣿⣿⣿⣿⣿⢇⢕⢕⢕⠀⠀⠀⠀⠀⠀⠀⠀⠀⠀⠀⠀⠀⠀⠀⠀⠀⠀⠀⠑⠕⢕⣾⣿⣿⣿⣿⣿⣿⣿⣿⣿⣿⣿⣿⣿⣿⣿⣿⣿⣿⣿⡇⢹⣿⣿⡕⢕⢕⢕⢕⢕⢕⢕⢕⢕⠀⠀⢸⣿⣿⡇⢕⣇⢜⢿⣿⢐⢕⢔⢇⢕⠀⠸⣿⣿⣿⣿⣿⣿⣿⣿⣿⣿⣿⣿⣿⣿⣿⣿⣿⣿⣿⣿⣿⣿⡟⠀⠀⠀⠀⠀⠀⠀⠀⠀⠀⠀⠀⠀⠀⠀⠀⠑⢕⢕⢕⢕⢕⢕⢕⢕⢕⢕⣅⣯⠧⠀⠀⢧⣿⣿⠏⠀⠀⢄⢀⠀⠀⠁⠕⠀⠀⢀⢕⢕⢕⢳⡅⠑⠑⠁⠀⠀⠀⠀⠀⠀⠀⠀⠀⠀⠀⠀⢕⢕⢕⢕⢱⣧⡕⢕⢕⢕⢕⢕⢕⢕⢕⢕⢕⢕⢕⢝⢿⣿⣿⣿⣿⣿⣧⡕⢕⢕⢕⢕⢕⢕⢕⢕⢕⢕⢕⢕⢕⢕⢕⢕⢕⢕⢕⢕⢕⢕⢕⢕⢕⢕⢕⢕⢕⢕⢕⢕⠀</a:t>
            </a:r>
            <a:br/>
            <a:r>
              <a:t>⠀⠀⠀⠀⠘⢷⠝⢿⣿⣿⠿⢇⢕⢕⢕⢕⠀⠀⠀⠀⠀⠀⠀⠀⠀⠀⠀⠀⠀⠀⠀⠀⠀⠀⠀⠀⠀⠀⠈⠙⠻⢿⣿⣿⣿⣿⣿⣿⣿⣿⣿⣿⣿⣿⣿⣿⣿⣿⡇⣸⣿⣿⣿⡕⢕⢕⢕⢕⢕⢕⢕⢕⠀⠀⠁⢿⡿⣿⢕⢸⣇⢕⢻⣧⠕⢕⡄⢕⡔⠀⢻⣿⣿⣿⣿⣿⣿⣿⣿⣿⣿⣿⣿⣿⣿⣿⣿⣿⣿⣿⣿⢏⠁⠀⠀⠀⠀⠀⠀⠀⠀⠀⠀⠀⠀⠀⠀⠀⠀⠀⢕⢕⢕⢕⢕⢕⢕⢕⢕⢑⣾⣿⣻⡇⠀⠘⠟⠁⢀⠀⢔⢕⢕⢕⡄⠀⠀⠀⢀⢕⢕⢕⢕⢕⢡⢀⠀⠀⠀⠀⠀⠀⠀⠀⠀⠀⠀⢀⢄⢕⢕⢕⢕⢕⢸⢿⠑⠀⠑⠕⢕⢕⢕⢕⢕⢕⢕⢕⢕⢕⢕⢝⢿⣿⣿⣿⣿⣷⡕⢕⢕⢕⢕⢕⢕⢕⢕⢕⢕⢕⢕⢕⢕⢕⢕⢕⢕⢕⢕⢕⢕⢕⢕⢕⢕⢕⢕⢕⢕⢕⠀</a:t>
            </a:r>
            <a:br/>
            <a:r>
              <a:t>⠀⠀⠀⠀⠀⠀⠀⠑⢕⢔⢕⢕⢕⢕⢕⢕⠀⠀⠀⠀⠀⠀⠀⠀⠀⠀⠀⠀⠀⠀⠀⠀⠀⠀⠀⠀⠀⠀⠀⠀⠀⠀⠈⠙⠿⣿⣿⣿⣿⣿⣿⣿⣿⣿⣿⣿⣿⣿⣣⣿⣿⣿⣿⡇⢕⢕⢕⢕⢕⢕⢕⠀⠀⠀⠀⢜⣷⢻⣇⢕⢻⣇⢕⢹⣇⢕⢕⢇⡳⢄⠁⢚⣿⣿⣿⣿⣿⣿⣿⣿⣿⣿⣿⣿⣿⣿⣿⣿⣿⣿⢏⢕⠀⠀⠀⠀⠀⠀⠀⠀⠀⠀⠀⠀⠀⠀⠀⠀⠀⠀⢕⢕⢕⢕⢕⢕⢕⢕⠕⣿⣿⣿⣿⣿⣦⡄⡄⢕⢔⠑⢕⢕⢕⢕⢱⠀⠑⢕⢕⢕⢕⢕⢕⢕⢕⢧⢀⠀⠀⠀⠀⠀⠀⢀⢄⢔⢕⢕⢕⢕⢕⢕⢕⢕⢜⠁⠀⠀⠀⠀⠁⠑⢕⢕⢕⢕⢕⢕⢕⢕⢕⢕⢜⢻⣿⣿⣿⡿⢕⢕⢕⢕⢕⢕⢕⢕⢕⢕⢕⢕⢕⢕⢕⢕⢕⢕⢕⢕⢕⢕⢕⢕⢕⢕⢕⢕⢕⢕⢕⢕⠀</a:t>
            </a:r>
            <a:br/>
            <a:r>
              <a:t>⢔⠐⠀⢀⢔⢔⢀⠀⠁⠑⠕⢕⢕⢕⠕⠀⠀⠀⠀⠀⠀⠀⠀⠀⠀⠀⠀⠀⠀⠀⠀⠀⠀⠀⠀⠀⠀⠀⠀⠀⠀⠀⠀⠀⠀⠁⠙⠻⢿⣿⣿⣿⣿⣿⣿⣿⣿⣿⣿⣿⣿⣿⣿⣿⢕⢕⢕⢕⢕⢕⢕⠀⠀⠀⠀⠀⢻⡎⣿⡕⢜⣿⣧⡕⢻⣇⢁⡱⢕⢅⢄⠕⢔⣿⣿⣿⣿⣿⣿⣿⣿⣿⣿⣿⣿⣿⣿⣿⣿⣿⢗⠀⠀⠀⠀⠀⠀⠀⠀⠀⠀⠀⠀⠀⠀⠀⠀⠀⠀⠀⠕⢕⢕⢕⢕⢕⢕⢕⣼⣿⣿⣿⣿⣿⣿⡕⢕⢕⢕⠀⠀⠁⠁⠁⠀⠀⠀⢕⢕⢕⢕⢕⢕⢕⢕⢜⣣⢀⢄⢔⢆⢔⢕⢕⢕⢕⢕⢕⢕⢕⢕⢕⢕⠕⠀⠀⠀⠀⠀⠔⢔⢔⢕⠑⢕⢕⢕⢕⢕⢕⢕⠕⠕⠑⢹⣿⡿⢕⢕⢕⢕⢕⢕⢕⢕⢕⢕⢕⢕⢕⢕⢕⢕⢕⢕⢕⢕⢕⢕⢕⢕⢕⢕⢕⢕⢕⢕⢕⢕⢕⠀</a:t>
            </a:r>
            <a:br/>
            <a:r>
              <a:t>⢕⠀⢔⢕⢕⢕⢕⢀⠀⠀⠀⠀⠁⠁⠀⠀⠀⠀⠀⠀⠀⠀⠀⠀⠀⠀⠀⠀⠀⠀⠀⠀⠀⠀⠀⠀⠀⠀⠀⠀⠀⠀⠀⠀⠀⠀⠀⠀⠀⠙⠻⢿⣿⣿⣿⣿⣿⣿⣿⣿⣿⣿⣿⣿⣇⢕⢕⢕⢕⢕⢕⠀⠀⠀⠀⠀⠕⣷⢸⣇⢕⢜⣿⣷⡕⢻⡇⢕⡸⢱⡑⡀⢸⣿⣿⣿⣿⣿⣿⣿⣿⣿⣿⣿⣿⣿⣿⣿⡿⡇⠑⠀⠀⠀⠀⠀⠀⠀⠀⠀⠀⠀⠀⠀⠀⠀⠀⠀⠀⠀⠀⢕⢕⢕⢕⢕⢕⣸⣿⣿⣿⣿⣿⣿⣿⢕⢕⢕⢕⢕⢔⢔⣤⡄⢔⣴⢕⢕⢕⢕⢕⢕⢕⢕⢕⢕⢜⢣⢑⢕⢕⢕⢕⢕⢕⢕⢕⢕⢕⢕⢕⠕⠑⠀⠀⠀⠀⠀⠀⠀⠕⠕⠕⠐⠀⠑⢕⢕⠕⠑⠁⠀⠀⠀⠀⠈⠕⢕⢕⢕⢕⢕⢕⢕⢕⢕⢕⢕⢕⢕⢕⢕⢕⢕⢕⢕⢕⢕⢕⢕⢕⢕⢕⢕⢕⢕⢕⢕⢕⢕⠀</a:t>
            </a:r>
            <a:br/>
            <a:r>
              <a:t>⠀⠀⠑⠑⠑⠑⠑⠑⠐⠀⠀⠀⠀⠀⠀⠀⠀⠀⠀⠀⠀⠀⠀⠀⠀⠀⠀⠀⠐⠑⠑⠀⠀⠀⠀⠀⠀⠀⠀⠀⠀⠀⠀⠀⠀⠀⠀⠀⠀⠀⠀⠀⠙⠛⠛⠛⠛⠛⠛⠛⠛⠛⠛⠛⠛⠃⠑⠑⠑⠑⠀⠀⠀⠀⠀⠀⠀⠘⠑⠛⠑⠑⠘⠛⠛⠚⠛⠘⠛⠛⠚⠓⠑⠛⠛⠛⠛⠛⠛⠛⠛⠛⠛⠛⠛⠛⠛⠛⠛⠐⠀⠀⠀⠀⠀⠀⠀⠀⠀⠀⠀⠀⠀⠀⠀⠀⠀⠀⠀⠀⠀⠑⠑⠑⠑⠑⠘⠛⠛⠛⠛⠛⠛⠛⠋⠑⠑⠑⠃⠑⠑⠑⠛⠃⠑⠛⠑⠑⠑⠑⠑⠑⠑⠑⠑⠑⠑⠘⠃⠑⠑⠑⠑⠑⠑⠑⠑⠑⠑⠑⠑⠀⠑⠀⠀⠀⠀⠀⠀⠀⠀⠀⠀⠀⠀⠀⠑⠑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⠝⢝⢕⢜⡛⠏⢕⢕⢸⡿⢛⢕⢕⢹⡿⢏⢕⠘⣿⢿⢇⢕⢕⢔⣿⣿⡇⢕⢌⢏⢝⢕⢕⢸⠿⡏⢕⢔⠛⠿⢕⢕⢘⡿⠿⡟⢕⢕⢙⠛⢕⢕⢕⢔⢕⢕⢔⢍⢟⢟⢕⢕⢜⢛⢇⢕⢔⠻⠿⢛⠛⢿⣿⣿⢕⢕⢹⣿⣿⢇⢕⢔⢝⢇⢕⢕⢜⠛⠛⢏⢝⠔⣈⣿⡇⢕⣿⣿⣿⡇⢹⣿⣿⡏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⢌⣷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⢻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⢅⢕⢑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⢁⢕⢕⢕⢕⢕⢕⢕⢕⢕⢕⢕⢕⢕⢕⢕⢕⢕⢕⢕⢕⢕⠑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⣕⣵⡼⡥⣕⡅⢅⢕⢕⢅⠑⢕⣱⣵⡕⢕⠑⠅⢀⠀⠕⠕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⠔⠕⠑⠕⠐⠐⠑⢅⠁⢕⢕⠕⠙⠳⣔⠁⠕⠑⢕⢝⢟⢿⣧⡄⠀⠑⠑⢔⢀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⠄⠐⠑⠁⢕⠀⠁⠁⠀⠀⠀⠘⠁⠀⠁⠑⢕⢕⢕⢝⡗⢲⢴⣄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⠀⠀⠀⠀⠀⠁⠀⠀⠀⠀⠀⠀⠀⢕⢻⣷⣄⢕⢕⢕⢕⢹⣷⡕⢜⢝⢳⣵⡕⢣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⢀⣴⣦⡄⠀⠀⠁⠕⢜⢝⢷⣇⢕⢕⢕⢻⣇⢕⢕⢕⢕⢝⢣⢜⢣⡕⢕⢕⢕⢕⢕⢕⢕⢕⡝⢗⢕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⣠⣾⣿⣿⣿⣿⣷⣔⢀⢀⢕⢕⢕⢜⢿⣵⣕⢜⡏⢕⢕⢕⢕⠁⠀⠀⠁⠈⠑⠑⢕⢕⢇⡝⢕⢣⢕⢇⢕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⠄⣾⣿⣿⣿⣿⣿⣿⣿⣿⣿⣷⣕⢄⢕⢕⢕⢸⣿⣧⡱⢕⢕⠕⢕⢄⢀⡀⢀⡀⢄⢰⢵⢼⢵⣝⣗⣗⣗⣗⡓⢷⢷⢵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⠈⠻⣿⣿⣿⣿⣿⣿⣿⣿⣿⣿⣷⣕⢕⢕⢕⢜⢝⠕⠕⢕⣕⣕⡹⢝⢝⢕⢜⢕⢵⣷⣷⣷⣷⣷⣧⣼⣽⣽⣟⡳⢷⣧⣼⢝⢟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⢀⢌⢝⢿⢿⣿⡿⢿⢿⢟⣟⣟⣝⡵⢵⢆⢇⢕⢕⢕⢕⡕⢕⢕⢜⢕⡵⢕⢕⢝⢝⢝⢹⢽⢿⢿⢧⢕⢕⢝⢝⢛⢷⣮⣝⡳⢼⡅⢹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⠐⠒⠗⢗⣗⣝⣝⡕⢱⢳⢷⢟⢿⢟⢏⢕⢕⢕⢕⢜⠕⢕⢕⢕⢑⢱⢕⣕⣵⣵⣧⣱⡄⢅⢜⢱⢕⢔⢆⢕⢗⡗⢕⢱⡕⠕⢗⣗⣗⣕⣽⣵⡜⢝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⣠⠴⢖⡿⢟⠝⣣⡑⢅⢍⢝⢕⢕⢕⢑⢕⢅⢕⢕⢕⢕⢕⢕⢕⣥⡾⣻⣻⢟⡻⢏⢁⠘⠁⠀⡇⣿⣿⢸⣿⣿⢏⢱⣿⡿⢷⢇⢟⢟⢏⠟⢟⢟⢟⠳⠣⢵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⢐⢑⢜⢝⢇⢃⢜⠕⠕⠐⠑⠁⠁⠀⠀⠀⠀⠁⠁⠑⠕⢕⢕⢕⢕⢕⣵⣿⣿⣿⣿⣿⡇⡕⢕⠔⠀⠀⠀⢇⡝⢝⢱⢵⢵⢵⢵⣵⣵⣵⣵⣷⣾⣷⣮⡝⢻⢷⣜⢣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⠁⠁⠁⠀⠀⠀⠀⠀⠀⠀⠀⠀⠀⠀⠀⠀⠀⠀⠀⠀⠑⢕⢕⣼⣿⣿⣿⣿⣿⣿⣿⣿⣷⣵⡖⣔⣕⢵⢗⡵⢵⢷⣷⣾⣾⣿⣿⣿⣿⣿⣿⣿⣿⣟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⡷⢕⠀⠀⠀⠀⠀⠀⠀⢀⢀⣄⣠⣠⣴⣦⡔⢔⢄⢄⢀⢀⠀⠕⣸⣿⣿⢿⣿⣿⣿⣿⣿⣿⣿⣿⣿⣿⢫⢱⡱⣗⣾⣿⣿⣿⣿⣿⣿⣿⣿⣿⣿⣿⣿⡿⢕⢕⢕⢕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⠷⠕⠑⠀⠄⠐⠀⢔⣡⣾⣿⣿⣿⣿⣿⣿⣿⣷⣷⣷⣵⢕⢕⢱⣿⣿⡏⢸⣿⣿⣿⢿⣿⣿⣿⣿⣿⡿⢜⣵⣿⢟⢿⣿⣿⣿⣿⣿⣿⣿⣿⣿⣿⣿⣿⣿⢕⢕⢕⢜⣻⠕⢄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⠁⠑⠝⠿⢿⣿⣿⣿⣿⣿⣿⣿⣿⣿⣿⡕⢕⢿⣿⣿⣇⢸⣿⣿⣿⣿⣿⣿⣿⣿⣿⣿⢜⢏⢕⢜⢽⢟⢻⢟⢟⢟⣻⣿⣿⢿⢿⢿⢿⣟⣻⢕⠕⠑⠁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⠁⠙⠛⢿⡿⠻⢿⣿⣿⣿⣿⣧⢕⢻⣿⣿⣧⣿⣿⣿⣿⣿⣿⣿⣿⣿⡟⠕⢗⠗⠕⠄⠔⠔⢕⢕⠑⠑⠑⢕⢑⢕⢗⢛⢛⣏⣅⣤⣴⢴⡗⠝⠁⠁⢕⢕⢕⢕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⠁⠑⠑⠜⠝⢕⢕⢕⢕⢕⢻⣿⣿⣿⣿⣿⣿⣿⣿⢿⢟⠉⠁⠕⠁⢕⢿⣿⡜⣿⣿⡇⠀⠀⠀⢳⣷⣾⠿⡿⣿⣿⢟⠟⠃⠁⠑⠁⠔⠀⢕⢕⣕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⢀⢀⢀⢀⠕⢝⢿⣿⣿⣿⢟⢝⢕⢕⠕⢐⠀⠀⠀⢸⢸⢿⢇⢟⢏⢕⢔⢄⢀⢀⠑⠘⠐⠁⠁⠀⠀⠀⠀⠀⠀⠀⠀⢀⠞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⢀⢔⠀⢀⠀⠀⠀⠕⢕⢕⢕⢕⢕⢕⢕⢝⢝⣿⣔⢜⣿⣧⣷⣥⣤⡄⠄⢑⢱⣵⣵⣷⣷⢷⢅⢕⣕⢔⠀⢀⢄⠄⠀⢀⢄⠀⠐⠄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⢀⢄⢄⢔⢔⣤⢕⢕⣜⢁⠑⢁⠀⠕⠄⢖⢾⣷⣧⣕⢕⠕⠕⢕⢕⢕⢕⡕⢵⣝⢝⢗⢄⢔⢔⢞⢫⢽⢷⡷⢟⣟⣟⡝⠀⠀⠜⡕⠀⠀⠑⠔⠔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⣄⣔⣴⣵⣷⣷⣾⣿⣿⣷⣶⣧⡔⢔⢕⢕⢄⢁⢁⢄⢕⢕⢕⢕⢕⢱⢵⢵⢵⢵⣵⣵⡵⢵⡕⡜⢝⣗⢇⢕⣕⣸⣿⣿⣿⣿⡟⢝⢕⠁⠀⢀⢔⢕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⠘⢝⢍⢏⢝⢝⢛⢿⢿⣿⣿⣿⣾⣿⣷⣷⣵⣱⣕⢕⢕⢕⢕⢕⢕⢕⢕⢜⢝⢝⢕⢕⢕⡑⢵⢄⢗⢞⣝⣝⣝⣝⣝⣝⣽⣽⢵⠷⢇⠀⢀⠐⠕⠀⠐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⠁⠁⠑⠑⢕⢕⢕⣸⣿⣿⣿⣿⣿⣿⣿⣿⣷⢕⢅⢕⢑⢅⢕⠔⢕⢕⢕⢅⢜⣕⢵⠵⠞⠟⠝⠍⠍⢝⢕⢇⢕⢔⢱⢔⢕⢕⢕⢄⠕⠀⢔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⢔⢕⣔⣵⣾⣿⣿⣿⣿⣿⣿⣿⣿⣿⡟⢕⢕⢁⢁⢄⢅⢅⢑⢑⢕⢅⢕⢕⢕⠀⠀⠀⠀⠀⢀⢄⢕⢘⢇⢆⢕⢣⣕⣕⡕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⠺⢿⣿⣿⣿⣿⣿⣿⣿⣿⣿⣿⢟⢕⢕⢕⢕⢕⡱⢜⢕⢕⢕⢕⢕⢕⢕⢕⢐⢀⢄⢔⢌⢕⢕⢕⢕⢕⢕⢕⠐⢓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⠙⢿⣿⣿⣿⣿⣿⡿⢟⢕⠕⢕⢕⢕⡱⢎⢕⢕⢕⢕⢕⢕⢕⢕⢕⢕⡵⢇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⠈⠻⢿⢟⠙⠀⠀⢕⢕⢕⢕⢕⢕⢕⢕⢕⢕⢕⢕⢕⢕⣕⡵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⠄⢀⠀⠀⠀⠀⠀⢀⠀⠀⠀⠀⠀⠁⠀⠀⠀⢕⢕⢕⢄⠕⢕⢕⢕⢕⢕⢕⢕⢵⢖⢝⢕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⠁⠕⠀⠀⢕⠀⠀⠀⠀⠀⠀⠀⠀⠀⠁⢕⢕⢕⢔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⠑⠀⠀⠀⠀⠀⠀⢀⢀⠀⠀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⢔⠀⠀⠀⠀⢀⢄⢄⢕⢕⢀⠀⠀⢕⢕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⢀⢄⢔⢕⢕⢕⢕⢕⢕⢕⢀⠀⠀⠕⢑⢕⢔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⢄⢄⢔⢕⢕⢕⢕⢕⢕⢕⢕⢕⢕⢕⢀⠀⢔⢕⢕⣼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⠁⢀⠀⠁⠑⢕⢕⢕⢕⢕⢕⢕⢕⢕⢕⢕⢕⢕⢕⣼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⠀⢄⢕⢕⢀⠀⠀⠁⠑⢕⢕⢕⢕⢕⢕⢕⢕⢕⢕⣼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⢕⢕⢕⢕⢄⠕⠀⠀⠀⠁⠑⠕⢕⢕⢕⢕⢱⣾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⢱⣵⣵⡕⢕⢕⠀⠀⠀⠀⠀⠀⠀⠀⠑⢕⣵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⢁⢄⢸⣿⣿⣿⣕⢕⢄⠀⢔⢕⢔⢄⠀⠀⠀⢼⢿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⢜⢿⣿⣿⢇⠕⢀⠁⠑⠕⠀⠀⠀⠀⠀⢔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⢔⢕⢕⢕⢔⢄⠀⠀⠀⠀⠑⠀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⢄⢀⠀⠀⠑⠀⢀⢄⢄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⢔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⢣⢏⣼⣿⣿⣿⢏⣾⣿⣿⣿⣿⡿⢇⢔⣸⣿⡿⣵⡿⢏⢱⣾⣿⣿⣿⣿⣿⣿⣿⣿⣿⡏⣾⣿⢏⣿⣿⣿⣿⣿⣿⣿⢇⣿⣿⣿⣿⣿⣿⣿⣿⣿⣿⣿⣿⣿⣿⣿⣿⣿⣿⣿⣿⣿⣿⣿⣿⣿⣿⣿⡎⣿⣿⣿⣿⡗⢕⢕⢕⢕⢕⢸⣿⣿⣿⣿⣿⣿⣿⢕⢕⢕⢕⢕⢕⢕⢕⢕⢕⢕⢕⢕⢕⢕⢕⢕⢕⢕⢕⢕⢕⢕⢕⢕⢝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⡿⢣⢕⣞⣿⣿⡿⣣⣿⣿⣿⣿⣿⡿⢕⢕⣰⣿⢯⣾⡿⢕⣱⣿⣿⣿⣿⣿⣿⣿⣿⣿⣿⡿⢱⣿⣿⢇⣿⣿⣿⣿⣿⣿⣿⢕⣿⣿⣿⣿⣿⣿⣿⣿⣿⣿⣿⣿⣿⣿⣿⣿⣿⣿⣿⣿⣿⣿⣿⣿⣿⣿⣿⣷⢸⣿⣿⣿⡇⢕⢕⢕⢕⢕⢸⣿⣿⣿⣿⣿⣿⣿⢕⢕⢕⢕⢕⢕⢕⢕⢕⢕⢕⢕⢕⢕⢕⢕⢕⢕⢕⢕⢕⢕⢕⢕⢕⢕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⡿⢑⣱⢏⣿⣿⡿⣱⣿⣿⣿⣿⣿⡟⢕⢕⣶⡿⢣⣿⢟⣱⣾⣿⣿⣿⣿⣿⣿⣿⣿⣿⣿⢟⢕⣾⣿⡇⢱⣿⣿⣿⣿⣿⣿⡇⢱⣿⣿⣿⣿⣿⣿⣿⣿⣿⣿⣿⣿⣿⣿⣿⣿⣿⣿⣿⣿⣿⣿⣿⣿⣿⣿⣿⣿⢕⢿⣿⣿⡇⢕⢕⢕⢕⢕⢸⣿⣿⣿⣿⣿⣿⣿⡕⢕⢕⢕⢕⢕⢕⢕⢕⢕⢕⢕⢕⢕⢕⢕⢕⢕⢕⢕⢕⢕⢕⢕⣵⣾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⢇⢱⡏⣵⣿⡟⣵⣿⣿⣿⣿⣿⢟⢕⠕⣜⢵⣳⣿⢏⣼⣿⣿⣿⣿⣿⣿⣿⣿⣿⣿⡿⡝⢔⢱⣿⣿⢕⢸⣿⣿⣿⣿⣿⣿⡇⢸⣿⣿⣿⣿⣿⣿⣿⣿⣿⣿⣿⣿⣿⣿⣿⣿⣿⣿⣿⣿⣿⣿⣿⣿⣿⣿⣿⣿⡇⢜⣿⣿⡇⢕⢕⢕⢕⢕⢸⣿⣿⣿⣿⣿⣿⣿⡇⢕⢕⢕⢕⢕⢕⢕⢕⢕⢕⢕⢕⢕⢕⢔⢕⢕⢕⢕⢕⢵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⡿⢿⢿⣟⣟⢟⢟⢿⣿⣿⢇⢕⢝⢱⣿⡟⣼⣿⣿⣿⣿⣿⢏⢕⢕⢮⢞⣵⣿⢿⣾⣿⣿⣿⣿⣿⣿⣿⣿⣿⣿⡿⡣⢅⡕⢸⣿⣯⢕⣾⣿⡿⣿⢟⣹⣿⢕⢸⣿⣿⣿⣿⣿⣿⣿⣿⣿⣿⣿⣿⣿⣿⣿⣿⣿⣿⣿⣿⣿⣿⣿⣿⣿⣿⣿⣿⣧⢕⢹⣿⢕⢕⢕⢕⢕⢕⢸⣿⣿⣿⣿⣿⣿⣿⡇⢕⢕⢕⠑⠕⢕⢕⢕⢕⢕⢕⢕⢕⢕⢕⢕⢕⢕⢕⢕⣼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⢟⣫⢝⢕⣙⣵⣷⢿⣻⣯⠗⢕⠱⢕⣜⡝⢕⢔⢕⠸⢟⣼⣿⣿⣿⣿⣿⢏⢕⢕⢽⢱⣽⣿⣿⣿⣿⣿⣿⣿⣿⣿⣿⣿⣿⣿⡿⢇⢕⢕⢕⣿⣿⡧⠔⢝⢏⢕⢕⣼⣿⣿⢕⢕⢹⣿⣿⣿⣿⣿⣿⣿⣿⣿⣿⣿⣿⣿⣿⣿⣿⣿⣿⣿⣿⣿⣿⣿⣿⣿⣿⣿⣿⢕⢕⡏⢕⢕⢕⢕⢕⢕⢸⣿⣿⣿⣿⣿⡟⣿⢇⢕⢕⢕⢕⡄⢄⢕⢕⢕⢕⢕⢕⢕⢕⢕⢕⢕⢕⣱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⡿⣱⣿⣿⣕⣞⢟⢝⣱⣟⢟⢻⣿⣧⢕⢕⢕⢕⢕⢕⢕⡃⣱⣿⣿⣿⣿⣿⡏⢕⢱⢡⢅⣸⣿⣿⣿⣿⣿⣿⣿⣿⣿⣿⣿⣿⣿⡟⢕⢕⢕⢜⢑⣿⣿⢇⢕⢕⢕⣱⣿⣿⣿⡟⢕⢕⢕⢜⣿⣿⣿⣿⣿⣿⣿⣿⣿⣿⣿⣿⣿⣿⣿⣿⣿⣿⣿⣿⣿⣿⣿⣿⣿⣿⣿⢕⢕⢕⢕⢕⢕⢕⢕⢕⣾⣿⣿⣿⣿⣿⢿⡿⢕⢕⢕⢕⢕⢳⡕⢕⢷⣷⡕⢅⢅⢑⢑⢕⣕⢕⢣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⡿⢸⣿⣿⣿⣇⢕⣱⣿⣿⣿⣷⣧⣕⢔⢕⢕⢕⢕⢕⢕⢕⢱⣿⣿⣿⣿⣿⡟⢕⢕⢐⢕⢱⣿⣿⣿⣿⣿⣿⣿⣿⣿⣿⣿⣿⣿⢏⢕⢕⢕⢕⢕⢸⢟⢕⢕⢕⢱⣾⣿⣿⣿⣿⡇⢕⢕⢕⣾⣿⣿⣿⣿⣿⣿⣿⣿⣿⣿⣿⣿⣿⣿⣿⣿⣿⣿⣿⣿⣿⣿⣿⣿⣿⣿⣿⢕⢕⢕⢕⢕⢕⢕⢕⢕⣿⣿⣿⣿⣿⣿⢸⡗⠕⢕⢱⢕⢕⢜⣿⣇⢜⢻⡇⠜⠟⢞⢟⢣⣽⣷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⢏⣱⡇⢝⠿⢿⢇⢕⢔⢜⢝⢟⢿⢿⢿⣷⣵⠕⢕⢕⢕⢕⢕⣿⣿⣿⣿⣿⣿⢕⢕⢇⢵⢇⣿⣿⣿⣿⣿⣿⣿⣿⣿⣿⣿⣿⡟⢕⢕⢕⢕⢕⢕⢕⢜⣱⣵⣧⣷⣿⣿⣿⣿⣿⣿⢇⢕⢕⣼⣿⣿⣿⣿⣿⣿⣿⣿⣿⣿⣿⣿⣿⣿⣿⣿⣿⣿⣿⣿⣿⣿⣿⣿⣿⣿⣿⣿⢕⢕⢕⢕⢕⢕⢕⢕⣸⣿⣿⣿⣿⣿⡏⡸⢇⠅⠑⠕⠕⢕⢕⢝⢍⢕⢁⠕⠀⠀⠁⢕⢕⢕⢻⢿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⢕⢼⣿⣿⡕⢕⢕⢕⢕⢕⢕⢕⢕⢕⢕⢕⢕⢕⢕⢕⢕⢕⢕⣸⣿⣿⣿⣿⣿⢇⢕⢕⢕⢕⣼⣿⣿⣿⣿⣿⣿⣿⣿⣿⣿⣿⡿⢕⢕⢕⢕⢕⢕⢕⢕⢸⣿⡿⢿⣿⣿⣿⣿⣿⣿⣿⢕⢕⢸⣿⣿⣿⣿⣿⣿⣿⣿⣿⣿⣿⣿⣿⣿⣿⣿⣿⣿⣿⣿⣿⣿⣿⣿⣿⣿⣿⣿⣿⢕⢕⠕⢕⢕⢕⢕⢱⣿⣿⣿⣿⣿⢿⢕⠑⠔⢕⠐⠀⠀⠀⠁⠑⠕⠕⠕⢔⢀⢱⡀⢁⢱⡇⢕⢕⢕⢜⢝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⢏⢕⣼⡸⣿⣿⣧⡕⢕⢕⢕⢕⢕⢕⢕⢕⢕⢕⢕⢕⢕⢕⢕⢕⢱⣿⣿⣿⡟⣿⡿⢕⢕⢇⢑⢱⣿⣿⣿⣿⣿⣿⣿⣿⣿⣿⣿⡿⢕⢕⢕⢕⢕⢕⢱⢕⢕⢜⢕⣱⣾⣿⣿⣿⣿⣿⣿⡏⢕⢕⣼⣿⣿⣿⣿⣿⣿⣿⣿⣿⣿⣿⣿⣿⣿⣿⣿⣿⣿⣿⣿⣿⣿⣿⣿⣿⣿⣿⣿⣿⢕⢕⠀⠀⠁⠑⠑⠚⢛⢋⢙⠅⠕⠑⠀⢄⢔⢁⠁⠄⠀⠀⠀⠀⠀⠀⠀⢀⠑⢕⢝⢜⢇⢕⢕⠕⢕⢕⢕⢕⢻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⢃⢱⣸⣿⣧⢹⣿⣿⡟⢕⢕⢕⢜⢿⡿⢕⢕⢕⢕⢕⢕⢕⢕⢕⢕⣼⣿⣿⣿⢱⣿⡇⢕⢕⢕⢕⣿⣿⣿⣿⣿⣿⣿⣿⣿⣿⣿⣿⢇⢕⢕⢕⢕⢕⢕⣾⡕⢕⡕⢾⣿⢏⢏⢏⢻⣿⣿⡿⢕⢕⢱⣿⣿⣿⣿⣿⣿⣿⣿⣿⣿⣿⣿⣿⣿⣿⣿⣿⣿⣿⣿⣿⣿⣿⣿⣿⣿⣿⡟⣿⣿⢕⢕⠀⠀⠀⠀⠄⢄⢄⢄⢀⠀⠀⠀⢀⢕⢕⢵⣬⡕⣴⡀⠀⢀⠀⠀⠀⠑⢕⢕⢕⢕⢅⢔⠕⢔⢕⢕⢕⢕⢸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⢏⡇⡇⢽⣿⣿⣧⡜⣿⣇⣷⡕⢕⢕⠕⢕⢕⢕⢕⢕⢕⢕⢕⢕⢕⢱⣿⣿⣿⣿⢸⣿⢕⢕⢕⢕⣼⣿⣿⣿⣿⣿⣿⣿⣿⣿⣿⣿⢇⢕⢕⢕⢕⢕⢕⢱⣿⢇⢱⣿⡜⣿⡕⢕⢕⢕⢜⢟⢕⢕⢑⣿⣿⣿⣿⣿⢹⣿⣿⣿⣿⣿⣿⣿⣿⣿⣿⣿⣿⣿⣿⣿⣿⣿⣿⣿⣿⣿⣿⡇⣿⣿⢕⢕⠀⠀⠀⠀⠀⠁⠁⠁⠀⠀⠀⢀⢕⢕⢕⢸⣿⡇⣿⣧⢕⢄⠁⠔⢄⠀⠀⠑⢕⢕⢕⢔⢕⢕⢕⢕⢕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⢸⡇⡇⢕⢜⣏⢻⣷⢜⢻⣿⣿⡕⢕⢕⢕⢕⢕⢑⢅⢕⢕⢔⢕⢅⣸⣿⣿⣿⡇⣿⣿⢕⢕⢕⢱⣿⣿⣿⣿⣿⣿⣿⣿⣿⣿⣿⡏⢕⢕⢕⢕⡕⢕⢕⣼⡟⢕⣼⣿⣿⣿⣧⡕⢕⢕⢕⢕⢕⢕⢸⣿⣿⣿⣿⢇⣸⣿⣿⣿⣿⣿⣿⣿⣿⣿⣿⣿⣿⣿⣿⣿⣿⣿⣿⣿⣿⣿⣿⡇⡟⣿⢕⢕⠀⠀⢔⢔⢄⢄⢀⠀⠀⠀⢄⢕⢕⢑⢕⢸⣿⡇⣿⣿⢕⢕⢸⡔⡁⢕⢔⢄⢀⢑⢕⢕⢕⣕⣵⣷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⡜⣧⢱⢇⢕⢜⢇⢝⢕⢕⢜⢻⠗⢔⢕⢕⣱⣷⣿⣿⢗⢕⢕⢕⢕⣿⣿⣿⣿⡇⣿⡏⠕⢕⢕⣾⣿⣿⣿⣿⣿⢇⣿⣿⣿⣿⣿⡇⢕⢕⢕⣾⢕⡕⠕⣿⢕⢱⣿⣿⣿⣿⣿⣿⣿⣿⣿⡇⢕⢕⢸⣿⣿⣿⡏⢕⣿⣿⣿⣿⣿⣿⣿⣿⣿⣿⣿⣿⣿⣿⣿⣿⣿⣿⣿⣿⣿⣿⣿⡇⢕⡇⢕⢕⠀⠀⢕⢕⢕⢕⠕⢀⢀⢕⢕⢕⢕⢸⢕⢕⣿⡇⣿⣿⢕⢕⢕⢕⢷⣄⡑⢕⢕⣕⣵⣷⣿⣿⣿⣿⣿⣿⣿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⣷⢹⣇⢕⢕⢕⢕⢕⢕⢕⢕⢕⢕⢕⢱⣾⣿⢿⢟⢕⢕⢕⢕⢕⢸⣿⣿⣿⣿⢇⣿⡇⢿⢕⢸⣿⣿⣿⣿⣿⢏⣼⣿⣿⣿⣿⣿⣿⣧⣵⣿⣿⠕⢕⢸⢏⢕⣾⣿⣿⣿⣿⣿⣿⣿⣿⣿⢇⢕⢕⢸⣿⣿⡿⢕⢱⣿⣿⣿⣿⣿⣿⣿⣿⣿⣿⣿⣿⣿⣿⣿⣿⣿⣿⣿⣿⣿⣿⣿⢕⢕⢕⢕⢕⣱⣄⡀⢀⢀⣀⡠⢕⢕⢕⢕⢕⢕⢸⢕⢕⣿⡇⣿⣿⣕⢱⢕⢕⢸⣿⣿⣿⣿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⣧⡹⣇⢕⢕⢕⢕⢕⢕⢕⢕⢕⢡⣿⣿⡇⢕⢕⢕⢕⢕⢕⢕⢸⣿⣿⣿⣿⢱⣿⣿⡇⢕⣿⣿⣿⣿⣿⢏⢱⣿⣿⣿⣿⣿⣿⣿⣿⣿⣿⡏⡜⢕⢸⢕⢱⣿⣿⣿⣿⣿⣿⣿⣿⣿⣿⢑⢕⢕⢕⣿⣿⢇⢕⢸⣿⣿⣿⣿⣿⣿⣿⣿⣿⣿⣿⣿⣿⣿⣿⣿⣿⣿⣿⣿⣿⣿⣿⢕⢕⢕⢕⢱⣿⣿⣿⣿⣿⣯⡇⢕⢕⢕⢕⢕⣸⣿⡇⢕⣿⡇⣿⣿⡆⢸⢕⢜⡇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⡜⠧⢕⢕⢕⢕⢕⢕⢕⣷⣜⢻⣿⢇⢕⢕⢕⣕⣵⣵⡕⣿⣿⣿⣿⣿⢸⣽⢸⡇⣼⣿⣿⣿⣿⡟⢕⣾⣿⣿⣿⣿⣿⣿⣿⣿⣿⣿⣏⢕⢕⡯⢕⣼⣿⣿⣿⣿⣿⣿⣿⣿⣿⣿⢕⢕⢕⢱⣿⡏⢕⢕⢸⣿⣿⣿⣿⣿⣿⣿⣿⣿⣿⣿⣿⣿⣿⣿⣿⣿⣿⣿⣿⣿⣿⡏⢕⢕⢕⢕⢸⣿⣿⣿⣿⣿⣿⣷⢕⢕⢕⢕⢕⣿⣿⡇⢕⣿⢱⣿⣿⡶⢜⢱⡇⡕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⣮⢕⢕⢕⢕⢕⢕⢕⢜⢿⣷⣧⣕⢕⢞⢻⢿⢿⢟⢇⣿⣿⣿⣿⣿⢱⣿⢨⢱⣿⣿⣿⣿⡟⢕⢡⣿⣿⣿⣿⣿⣿⣿⣿⣿⣿⣿⢇⢕⢅⢱⢱⣿⣿⣿⣿⣿⣿⣿⣿⣿⣿⣿⢕⢕⢕⢸⡿⢕⢕⢕⣿⣿⣿⣿⣿⢏⢹⣿⣿⣿⣿⣿⣿⣿⣿⣿⣿⣿⣿⣿⣿⣿⣿⢇⢕⢕⢕⢕⣼⣿⣿⣿⣿⣿⣿⣿⢕⢕⢕⢕⢱⣿⣿⡇⢸⡟⣸⣿⣿⡇⡕⢿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⣵⡕⢕⢕⠕⢕⣿⡇⢜⢻⢿⣿⣷⣧⣕⡕⢕⢕⣿⣿⣿⣿⡇⠜⣿⢇⣾⣿⣿⣿⡟⢕⢕⣾⣿⣿⣿⣿⣿⣿⣿⡏⢝⣿⡿⢕⢕⢜⢾⢸⣿⣿⣿⣿⣿⣿⣿⣿⣿⣿⡏⢕⢕⢕⣿⢇⢕⢕⢕⣿⣿⣿⣿⣿⢕⢸⣿⣿⢹⣿⣿⣿⣿⣿⣿⣿⣿⣿⣿⣿⣿⡟⢕⢕⢕⢕⢕⣿⣿⣿⣿⣿⣿⣿⣿⢕⢕⢕⢕⢸⣿⣿⡇⣸⢇⣿⣿⣿⢇⢇⠳⡜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⣷⣕⡕⢕⢹⣷⡕⢕⢕⢜⢝⢟⢻⢿⣿⢸⣿⣿⣿⣿⡇⢕⣿⢱⣿⣿⣿⡟⢕⢕⢕⣿⣿⣿⣿⣿⣿⣿⣿⢕⢱⣿⢕⢕⢕⡡⡇⣾⣿⣿⣿⣿⣿⣿⣿⣿⣿⣿⡇⢕⢕⢕⡇⢕⢕⢕⢕⣿⣿⣿⣿⡏⢕⢸⣿⣿⢸⣿⣿⣿⣿⣿⣿⡇⣿⣿⡟⣿⣿⢇⢕⢕⢕⢕⣸⣿⣿⣿⣿⣿⣿⣿⡿⢕⢕⢕⢕⣿⣿⣿⡇⣿⢱⣿⣿⡿⢸⢕⢕⢕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⡿⢇⢕⢹⣇⢕⢕⢕⢑⣵⢕⢕⢕⢸⣿⣿⣿⣿⡇⢕⢇⣾⣿⣿⢟⢕⢕⢕⢸⣿⣿⣿⣿⣿⣿⣿⡿⢕⢸⡏⣾⡕⢕⢷⢇⣵⣵⣝⣝⣝⢝⢟⢟⢟⢟⢟⢇⡕⢕⢸⢕⣕⢕⢕⢕⢿⣿⣿⣿⡇⢕⢸⣿⣿⢘⣿⣿⣿⣿⣿⣿⡇⣿⣿⡇⣿⣿⢕⢕⢕⢕⢕⣿⣿⣿⣿⣿⣿⣿⣿⢇⢕⢕⢕⢕⣿⣿⣿⢷⡇⣼⣿⣿⡇⡟⢕⢕⢕⢱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⢏⢕⢕⠁⠄⠘⢇⢕⢕⢕⢍⢕⢕⢕⢸⣿⣿⣿⣿⢇⢕⢱⣿⣿⢏⢕⢕⢕⢕⢸⣿⣿⣿⣿⣿⣿⡟⢕⢕⢸⣸⣿⣷⢕⢺⢱⣿⣿⣿⣿⣿⣿⣿⣿⣷⣷⣷⡕⣗⡱⢕⣵⣵⣵⣧⡕⢸⣿⣿⣿⡇⢕⢕⣿⣿⠕⣿⣿⣿⣿⣿⣿⢕⢜⠻⢇⢚⡔⢕⢁⢕⢕⣼⣿⣿⣿⣿⣿⣿⣿⡏⢕⢕⢕⢕⣸⣿⣿⡿⡼⢱⣿⣿⣿⢱⡇⣿⣧⢕⢜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⡿⢏⣵⢏⢅⠑⠀⠀⠀⣵⣵⣕⢜⢕⢕⢕⢕⣸⣿⣿⣿⣿⢕⢕⣾⣿⢏⢕⢕⢕⢕⢕⢸⣿⣿⣿⣿⣿⣿⢕⢕⢕⢱⢿⢿⢿⢧⢩⠸⢿⢿⣿⣿⣿⣿⣿⣿⣿⣿⣿⡇⣷⣳⢱⣿⣿⣿⣿⣧⢜⣿⣿⡿⡇⢕⢕⢿⣿⣼⣼⣿⣿⣿⣿⣿⡕⢕⢕⢕⢔⢇⢕⢕⢕⣕⣕⣕⣕⣔⣝⣝⣹⡝⢕⢕⢕⢕⢱⣿⣿⣿⢣⢇⣾⣿⣿⡇⣾⢕⣕⣱⣵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⣫⣷⡟⢕⢕⠕⠀⠀⠀⠰⣿⣿⣿⣿⣷⣶⢕⢕⣿⣿⣿⣿⡟⢕⢱⣿⢇⢕⢕⢕⢕⢕⢕⢸⣿⣿⣿⣿⣿⢇⢕⢕⢕⠘⠙⠙⠛⠛⢲⠸⢿⢷⣷⣶⣵⣬⣍⡝⢟⠻⢿⢇⣿⡇⣿⣿⣿⣿⣿⣿⣇⢜⢏⢷⢕⢕⢕⠸⣿⡟⣿⣿⣿⣿⣿⣿⡕⢕⢕⢕⢕⢕⢕⢕⣱⣿⣿⣿⣿⣿⣿⣿⢏⣱⡇⢕⢕⢕⡿⢿⣿⡏⢕⢕⡟⣹⣿⢱⡏⢾⢟⢟⢝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⡿⣫⣾⡿⢏⢕⢕⠑⠀⠀⠀⠀⠀⢻⣿⣿⣿⣿⡏⢕⢕⣷⣿⣿⣿⡇⢕⣸⢏⢕⢕⢕⢕⢕⢕⢕⢸⣿⣿⣿⣿⡟⢕⢕⢕⠑⠀⠀⠀⠀⠀⠀⠑⠀⠀⠀⠈⠉⠙⠛⠿⣷⣕⡕⢔⢸⢜⢻⢿⣿⣿⣿⣿⣿⣇⢕⢅⣱⢕⢣⣼⣿⡇⠻⣿⣿⣿⣿⣿⡇⢕⢕⢕⠕⢕⢕⣼⢿⢿⠿⠿⠿⢿⠿⢧⢾⢿⢕⢱⣧⢸⢇⢹⣯⢕⢕⢰⢕⢿⡏⣼⢇⣱⢕⢕⢕⣶⣆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⣿⢿⣹⣾⣿⢟⢕⢕⢕⠑⠀⠀⠀⠀⠀⠀⢸⣿⣿⣿⣿⢇⢕⢕⣿⣿⣿⣿⢕⢕⡟⢕⢕⢕⢕⢕⢕⢕⢕⢸⣿⡇⢻⣿⡇⢕⢕⢕⣰⣵⣵⣷⣵⣷⡧⠕⠐⠀⠀⠀⠀⠄⢀⠀⠀⠙⠻⢷⣕⢱⣕⢧⣽⣿⣿⣿⣿⣿⣧⡕⢕⢜⣇⢻⣿⡇⢜⡿⣿⣿⣿⣿⡇⠕⢕⢕⢀⢕⣕⣴⣷⡷⢿⠿⠿⠿⠟⠟⠟⢕⠱⠷⠺⢕⢕⢕⢔⢕⢕⡕⢕⢌⢱⡿⢜⠕⢕⣥⢻⢽⣿⣿⣿⢟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⡿⢣⣾⣿⢟⢕⢕⢕⢕⠑⠀⠀⠀⠀⠀⠀⠀⢸⣿⣿⣿⡟⢕⢕⢱⣿⣿⣿⡟⢕⢕⢇⢕⢕⢕⢕⢕⢕⢕⢕⢔⢿⢕⢔⢿⢕⢕⢕⢱⣿⣿⣿⣿⡿⠑⠀⠀⠀⠀⠀⠀⠀⠀⠀⠀⠐⢄⠀⠁⠝⢧⣻⣿⣿⣿⣿⣿⣿⣿⣿⣷⣾⣧⣿⣿⣝⢷⢱⣝⢝⢿⣿⣿⡇⢕⢕⣅⢷⠟⠙⠁⠀⠀⠀⠀⠀⠀⠀⠀⠀⠀⠀⠐⢐⢔⢔⢕⢕⢕⢕⢕⢕⢕⣿⡇⢕⠸⢯⢗⢝⢎⢞⢟⢅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⢏⣵⣿⡿⢇⢕⢕⡞⢕⠑⠀⠀⠀⠀⠀⠀⠀⠀⢸⣿⣿⣿⢇⢕⢕⢱⣿⣿⣿⡇⢕⢕⢕⢕⢕⢕⢕⢕⢕⢕⢕⢕⢕⢕⢕⢜⢕⢕⢕⢸⣿⣿⣿⣿⢱⣾⣷⠆⠀⠀⠀⠀⠀⠀⠀⠀⠀⠑⣕⣴⡁⢣⡕⣿⣿⣿⣿⣿⣿⣿⣿⣿⣿⣿⣿⣿⣿⣿⣧⣿⣿⣜⣿⣿⡗⡅⠑⠁⠀⠀⠀⠀⠀⠀⠀⠀⠱⣵⣕⡕⢔⢔⢀⠀⠀⠁⠕⢕⢕⢕⢕⢕⢕⣾⣿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⡿⣱⣾⣿⢟⢕⢕⢕⡜⢕⠕⠀⠀⠀⠀⠀⠀⠀⠀⠀⢸⣿⣿⡏⢕⢕⢕⣼⣿⣿⣿⢕⢕⠱⡇⢕⢕⢕⢕⢕⢕⢕⢕⢕⢕⢕⢕⢕⢕⢕⢕⣾⣿⣿⣿⡇⠀⢀⠀⠀⢕⠀⠀⠀⠀⢀⠀⠀⠀⠀⢸⣿⣿⣧⣻⣿⣿⣿⣿⣿⣿⣿⣿⣿⣿⣿⣿⣿⣿⣿⣿⣿⣿⣿⣿⣿⡗⢁⠔⢀⠀⠀⠀⠀⠀⠀⠀⠀⠀⢸⣿⣿⣷⣧⡕⠀⠀⢄⢕⢕⢕⢕⣵⢕⣼⣿⡿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⢏⣵⣿⢟⢕⢕⢕⢑⢎⢕⢕⠀⠀⠀⠀⠀⠀⠀⠀⠀⠀⢸⣿⣿⢕⢕⢕⢕⢿⣿⣿⡿⢕⢕⠲⢇⢕⢕⢕⢕⢕⢕⢕⢕⡕⢕⢕⣧⣵⣕⢕⢌⣿⣿⣿⣿⡇⠀⢕⠔⠀⠀⠀⢔⠀⠐⠑⠀⢄⠀⠀⣼⣿⣿⣿⣿⣿⣿⣿⣿⣿⣿⣿⣿⣿⣿⣿⣿⣿⣿⣿⣿⣿⣿⣿⣿⣿⣵⡷⢾⠿⠗⠀⠀⠀⢀⠀⠀⠀⠀⢱⣿⣿⣿⣿⢕⣱⣷⢕⢕⢕⢕⣱⢏⢕⣿⣿⡇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⡿⣣⣾⢟⢕⢕⢕⢕⡵⢕⢕⢕⠀⠀⠀⠀⠀⠀⠀⠀⠀⠀⠀⢸⣿⢇⢕⢕⢕⢕⣿⣿⣿⡇⢕⢡⣱⢕⢕⢕⢱⡇⢕⢕⢕⢕⢕⠑⢕⢸⣿⣷⣥⡕⣿⣿⣿⣿⣿⡄⠑⢕⢀⢀⢀⠁⠀⠀⠀⢕⢕⡀⣱⣿⣿⣿⣿⣿⣿⣿⣿⣿⣿⣿⣿⣿⣿⣿⣿⣿⣿⣿⣿⣿⣿⣿⣿⣿⣿⣿⡇⢀⠀⠅⢀⠀⠀⠕⠀⢀⢀⠀⣸⣿⣿⣿⣧⣾⣿⡏⢕⢕⢕⣱⢏⢕⢕⢿⣿⡇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⡟⣵⡿⢕⢕⢕⢕⢕⣾⢕⢕⢕⢕⢕⡄⠀⠀⠀⠀⠀⠀⠀⠀⠀⢸⡟⢕⢕⣱⢿⢨⣿⣿⣿⢕⢕⢑⢏⡕⢕⢕⢼⣇⢕⢕⢕⢕⢕⢕⢕⢕⢹⣿⣿⡇⢸⣿⣿⣿⣧⢌⠈⠁⠑⠕⠕⢕⢕⢕⠔⠑⢁⣹⣿⣿⣿⣿⣿⣿⣿⣿⣿⣿⣿⣿⣿⣿⣿⣿⣿⣿⣿⣿⣿⣿⣿⣿⣿⣿⣿⣿⣧⢕⠀⠀⠑⠀⠀⢀⢄⢕⠁⣰⣿⣿⣿⣿⣿⣿⢏⢕⢕⢕⣸⢏⢔⢕⢕⢸⣿⡇⢡⣵⣵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⢕⣼⢏⢕⢕⣵⢕⣱⣯⢅⢕⢕⢕⢕⣾⣷⣦⣤⣄⢀⢀⢀⣄⡀⢄⣼⢕⢕⣵⣿⡏⢈⣿⣿⡏⢕⢕⢜⢯⡇⢕⢕⢂⣻⢕⢕⢕⢕⢕⢕⢕⢕⢕⢜⣿⣿⡇⢿⣿⣿⣿⡻⡿⣃⣤⣴⣴⣴⣴⣴⣶⣾⣿⣿⣿⣿⣿⣿⣿⣿⣿⣿⣿⣿⣿⣿⣿⣿⣿⣿⣿⣿⣿⣿⣿⣿⣿⣿⣿⣿⣿⣿⣿⣵⢕⢔⢔⢔⢔⠁⠑⢑⣷⢿⢿⣿⣿⣿⣿⡟⢕⢕⢕⣼⢏⢕⢕⢕⢕⢸⣿⡇⠁⣿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⣼⢇⢕⢕⣼⢕⣱⣿⢕⢕⢕⢕⢕⣾⣿⣿⣿⣿⣿⣿⣿⣿⣿⣿⣿⡏⢕⢱⣿⣿⢇⢸⠿⢻⢕⢕⢕⢑⣻⣷⢕⢕⢡⢻⡕⢕⢕⢕⢕⢕⢕⢕⢕⢸⣿⣽⣿⡜⢿⢿⣿⢟⠹⠛⠻⣿⣿⣿⣿⣿⣿⣿⣿⣿⣿⣿⣿⣿⣿⣿⣿⣿⣿⣿⣿⣿⣿⣿⣿⣿⣿⣿⣿⣿⣿⣿⣿⣿⣿⣿⣿⣿⣿⣿⣷⣧⣅⣁⣁⡀⠀⢅⣕⣑⣿⣿⣿⣿⡟⢕⢕⢕⡾⢕⢕⢕⢕⢕⢕⢸⣿⢕⠀⠉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⡾⢕⢕⣱⣿⡏⣱⣿⢇⢕⢕⢕⢕⣷⣮⣝⡻⢿⣿⣿⣿⣿⣿⣿⣿⡿⢕⢑⣿⣿⣿⢑⢐⢔⢔⢕⢕⢕⢕⣯⡺⡇⢕⢕⢸⡇⢕⢕⢕⢕⢕⢕⢕⢕⢸⣿⣿⣳⢕⢕⢔⢕⢕⢕⢕⢕⢕⢕⢔⢀⢉⢉⢿⣿⣿⣿⣿⣿⣿⣿⣿⣿⣿⣿⣿⣿⣿⣿⣿⣿⣿⣿⣿⣿⣿⣿⣿⣿⣿⣿⣿⣿⣿⣿⣿⣿⣿⣿⣿⣿⣿⢿⢮⢗⢥⣿⣿⣿⢏⢕⢕⢱⢏⢕⢕⢕⢕⢕⢕⢕⢸⣿⢕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⡏⣼⢇⢕⣱⣿⣿⢱⣿⡗⢕⢕⢕⢕⣼⣿⣿⣿⣿⣿⣾⣽⣟⢿⣿⣿⣿⢇⢕⣾⣿⣿⡏⢕⢕⢕⢕⢕⢕⢕⢕⣿⣿⡇⢕⢕⢱⢿⢕⢕⢕⢕⢕⠁⠑⢕⢕⢿⣿⣿⣧⢕⢕⢕⢕⢕⢕⢕⢕⢕⢕⢕⢕⢕⠀⢿⣿⣿⣿⣿⣿⣿⣿⣿⣿⣿⣿⣿⣿⣿⣿⣿⣿⣿⣿⣿⣿⣿⣿⣿⣿⣿⣿⣿⣿⣿⣿⣿⣿⡟⢛⢅⢕⢕⠑⢒⢝⣿⣿⢏⢕⢕⢕⢕⢕⢕⢕⡞⢕⢕⢕⢕⢸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⡟⣸⢇⢕⣼⣿⣿⢇⣿⣿⢕⢕⢕⢕⣸⣿⣿⣿⣿⣿⣿⣿⣿⣿⣿⣮⡻⢇⠕⣼⣿⣿⣿⢇⢕⢕⢄⢕⢕⠑⢕⢜⣿⣿⣧⢕⢕⢕⢸⡇⢕⢕⢕⢕⢔⢄⢕⢕⢸⣿⣿⣿⣵⡑⠕⠑⠕⠕⠑⠕⢕⠑⠕⠑⢑⣤⣾⣿⣿⣿⣿⣿⣿⣿⣿⣿⣿⣿⣿⣿⣿⣿⣿⣿⡿⣿⣿⣿⣿⣿⣿⣿⣿⣿⣿⣿⣿⣿⣿⣿⣇⢕⢕⢕⢕⢱⢕⢞⡵⢕⢕⢕⢕⢕⢕⢕⢕⢱⢇⢕⢕⢕⢕⢔⣿⡇⢰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⢍⢝⢍⢝⢍⢍⢝⢝⢍⢝⢝⢙⢝⢏⠝⢱⢏⢕⠀⠻⢏⢝⣸⣿⡇⢕⢕⢕⢕⢝⢝⢟⢻⢿⣿⣿⣿⣿⣿⣿⣿⡇⢕⣾⣿⣿⣿⣿⢕⢕⢕⢕⢕⢕⢄⢕⠡⣿⣿⣿⢕⢕⢕⢕⢳⢕⢕⢕⢕⢕⢕⢕⢕⢕⢿⣿⣿⣿⣿⣷⣶⣶⣷⣷⣾⣿⣿⣿⣿⣿⣿⣿⣿⣿⣿⣿⣿⣿⣿⣿⣿⣿⣿⣿⣿⣿⣿⣿⣿⣿⣇⣿⣿⣿⣿⣿⣿⣿⣿⣿⣿⣿⣿⣿⣿⣷⣑⢕⢕⢔⢐⢪⢔⢕⣕⡕⢕⢕⢕⢕⢕⢕⣼⢕⢕⢕⢕⢕⢕⣿⡇⢜⡕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⠀⠀⡞⢕⠁⠀⠀⠀⢕⣿⣿⢇⢕⢕⢕⢕⢕⢕⢕⢕⢕⢕⢝⢟⢿⣿⣿⢟⢕⣾⣿⣿⣿⣿⡿⠑⢕⢕⢕⢕⢕⢕⢕⢕⣿⣿⣿⢕⢕⢕⢕⢸⣇⢕⢕⢕⢕⠁⢕⢕⢕⢜⢿⣿⣿⣿⣿⣿⣿⣿⣿⣿⣿⣿⣿⣿⣿⣿⣿⣿⣿⣿⣿⣿⣿⣿⣿⣿⣿⣿⣿⣿⣿⣿⣿⣿⣿⣿⣿⣿⣿⣿⣿⣿⣿⣿⣿⣿⣿⣿⣿⣿⣿⣿⣧⠡⢕⢕⢕⣵⣾⡟⢕⡕⢕⢕⢕⢕⢕⡟⢕⢕⢕⡕⢕⢕⢹⡇⢕⢇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⢀⢀⢱⢕⠁⠀⠀⠀⠀⢸⣿⡟⢕⢕⢕⢕⢕⢕⢕⢕⢕⢕⢕⢕⢕⢕⢕⢜⣱⣿⣿⣿⣿⣿⢏⢕⢕⢕⢕⢕⢕⠕⢕⢕⢅⢱⣿⣿⡕⢕⢕⢕⢕⠻⡕⢕⢕⢕⠀⢕⢕⢕⢕⢜⢿⣿⣿⣿⣿⣿⣿⣿⣿⣿⣿⣿⣿⣿⣿⣿⣿⣿⣿⣿⣿⣿⣿⣿⣿⣿⣿⣿⣿⣿⣿⣿⣿⣿⣿⣿⣿⣿⣿⣿⣿⣿⣿⣿⣿⣿⣿⣿⣿⣿⣿⣿⣷⣷⣾⣿⣿⢟⢕⢕⢕⢕⢕⢕⢕⢸⡏⢕⢕⢕⢣⢕⢕⢸⢕⢕⢱⠑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⢄⢔⢕⠁⡎⠕⠀⠀⠀⠀⠀⢸⣿⡇⢕⢕⢕⢕⢕⢕⢕⢕⢕⢕⢕⢕⢕⢕⢕⣱⣿⣿⣿⣿⣿⢇⢕⢕⢕⢕⢕⢕⢕⢔⢕⢕⢕⢌⣿⣿⡇⢕⢕⢕⢕⢔⢷⡕⢕⢕⢕⠑⢕⢕⢕⢑⢜⢻⣿⣿⣿⣿⣿⣿⣿⣿⣿⣿⣿⣿⣿⣿⣿⣿⣿⣿⣿⣿⣿⣿⣿⣿⣿⣿⣿⣿⣿⣿⣿⣿⣿⣿⣿⣿⣿⣿⣿⣿⣿⣿⣿⣿⣿⣿⣿⣿⣿⣿⣿⣿⣿⡿⢏⢇⢕⢕⢕⢕⢕⢕⢕⣿⡷⢕⢕⢕⠸⡕⢕⢸⡕⢕⢔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⢔⢕⢕⢕⢱⢇⠀⠀⠀⠀⠀⠀⣸⣿⢇⢕⢕⢕⢕⢕⢕⢕⢕⢕⢕⢕⢕⢕⢱⣾⣿⣿⣿⣿⢟⢕⢕⢕⠁⢕⢕⢕⢕⢕⢕⢕⢕⢕⢱⢸⣿⣧⢕⢕⢕⢕⢕⢪⣷⢕⢕⢕⢀⢕⠕⢑⢕⢕⢕⢝⣿⣿⣿⣿⣿⣿⣿⣿⣿⣿⣿⣿⣿⣿⣿⣿⣿⣿⣿⣿⣿⣿⣿⣿⣿⣿⣿⣿⣿⣿⣿⣿⣿⣿⣿⣿⣿⣿⣿⣿⣿⣿⣿⣿⣿⣿⣿⣿⣿⣿⣿⡫⢅⢕⢕⢕⢕⢕⢕⢕⢕⢱⣿⡟⢕⢕⢕⢕⢇⢕⢕⡇⠁⢕⡇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⢀⢕⢕⢕⢕⠕⢜⠕⠀⠀⠀⠀⠀⢔⢹⣿⢕⢕⢕⡕⢕⢕⢕⢕⢕⢕⢕⢕⢕⣵⣿⣿⣿⣿⢟⢕⢕⢕⢕⢕⠀⢕⢕⢕⢕⢕⢕⠕⢕⢕⢕⢕⢻⣿⡕⢕⢕⢕⢕⢕⢜⣷⡕⢕⢕⠑⢕⢕⢕⢕⢕⢕⢜⢻⣿⣿⣿⣿⣿⣿⣿⣿⣿⣿⣿⣿⣿⣿⣿⣿⢿⣿⣿⣟⣟⣟⣟⢟⢟⢟⢟⢟⣟⢻⢿⢿⣿⣿⣿⣿⣿⣿⣿⣿⣿⣿⣿⣿⣿⣿⣿⡿⢏⢕⢄⢕⢕⢕⢕⢕⢕⢕⢕⢸⢻⡇⢕⢕⢕⢕⢕⢕⢕⡇⢱⢕⢕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⣦⣪⣟⠇⢄⢕⢕⢕⢕⢕⠀⡕⠀⠀⠀⠀⠀⠀⣱⣸⣿⢕⢕⢕⣿⣿⣷⣧⣵⣕⡕⠕⢑⣾⣿⣿⣿⢟⢕⢕⢕⢕⢕⢕⢕⠀⢕⢕⢕⢕⠑⢕⢕⢕⢕⢕⢕⢘⢻⣿⡕⢕⢕⢕⢕⢕⢝⢷⡕⢕⢕⢕⢕⢕⢕⢕⢕⢕⢕⢜⢝⢿⣿⣿⣿⣿⣿⣿⣿⣿⣿⣿⣿⣿⣿⣷⣧⣵⣕⣕⢍⢝⢝⢝⢟⢟⢛⢝⣝⣝⣠⣼⣿⣿⣿⣿⣿⣿⣿⣿⣿⣿⣿⣿⢟⢏⢕⠑⢕⢕⢕⢕⢕⢕⢕⢕⢕⢕⡿⣾⢇⢕⢕⢕⢕⢕⢕⢕⢕⢸⡕⢸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⢇⠀⠀⠀⠀⠀⢰⣿⡟⣿⡕⢕⢱⣿⣿⣿⣿⣿⣿⢏⣵⣿⣿⣿⡿⢕⢕⢕⢕⢕⢕⢕⢕⢕⠀⢕⢕⢕⢕⢀⢕⢕⢕⢑⢅⢕⢕⢜⢿⣿⡕⢕⢕⢕⢕⢕⢕⢹⣇⢕⢔⢕⢕⢕⢕⢕⢕⢕⢕⢕⢕⢜⢟⢿⣿⣿⣿⣿⣿⣿⣿⣿⣿⣿⣿⣿⣿⣿⣿⣿⣿⣿⣷⣾⣾⣿⣿⣿⣿⣿⣿⣿⣿⣿⣿⣿⣿⣿⣿⡿⢟⢏⢕⢕⢕⢕⢕⠑⢕⢕⢕⢕⢕⢕⢕⢕⢱⡇⣿⢕⢕⢕⢕⢕⢕⢕⢕⢕⢘⣇⢜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⡟⢔⢕⢕⢕⢕⢕⢕⠕⠀⢕⠀⠀⠀⠀⠀⣾⣿⣿⣹⣗⢕⢜⣿⣿⣿⣿⡿⢇⣾⣿⣿⡿⢝⢕⢕⢕⢕⢕⢕⢕⢕⢕⢕⢕⢕⢕⢕⢕⢕⢕⢑⢔⢕⢕⢕⢕⢕⢜⢛⣷⢕⢕⢕⢕⢕⢕⢕⢜⢳⡕⢕⢕⢕⢕⢕⢕⢕⢕⢕⢕⢕⢕⢕⢜⢝⢻⣿⣿⣿⣿⣿⣿⣿⣿⣿⣿⣿⣿⣿⣿⣿⣿⣿⣿⣿⣿⣿⣿⣿⣿⣿⣿⣿⣿⡿⢟⢏⢕⢕⢕⢕⢕⢕⢕⢕⢕⢔⢕⢕⢕⢕⢕⢕⢕⢕⣼⢱⣿⡕⢕⢕⢕⢕⢕⢕⢕⢕⢕⣿⢕⢅⢕⢕⢸⣿⣿⣿⢕⢕⢕⢕⢕⢕⢿⢿⢿⢿⢿⢿⢿⢿⣿⣿⢕⢕⢕⢕⢕⢕⢕⢕⢕⢕⢕⢕⢕⢕⢕⢕⢕⢕⢕⢕⢅⢑⢑⠕⢕⢕⢕⢕⢕⢕⢕⢕⢕⢕⢕⢕⢕⢕⢕⢕⢕⢕⢕⢕⢕⢕⢕⢕⢕⢕⢕⢕⢕⠀</a:t>
            </a:r>
            <a:br/>
            <a:r>
              <a:t>⣿⣿⣿⣿⣿⣿⣿⣿⣿⣿⣿⣿⣿⡇⢕⢕⢕⢕⢕⢕⢕⠀⠀⠑⠀⠀⠀⠀⢱⣿⣿⣿⣧⢗⢕⢕⣿⣿⣿⢟⣡⣿⣿⣿⢏⢕⢕⢕⢕⢕⢕⢕⢕⢕⢕⢕⢕⢕⠀⢕⢕⢕⢅⢕⢕⢕⢕⢕⢕⢕⢕⠕⢕⢻⣧⡕⢕⢕⢕⢕⢕⢕⠕⢜⢣⡕⢕⠕⠑⠀⢕⢕⢕⢕⢕⢕⢕⢕⢕⢕⢕⢝⢟⠿⣿⣿⣿⣿⣿⣿⣿⣿⣿⣿⣿⣿⣿⣿⣿⣿⣿⣿⣿⡿⢟⢟⢝⢕⢕⢕⢕⢕⢕⢕⢕⢕⢕⢕⢕⢕⢕⢕⢕⢕⢕⢕⢕⢕⢕⡏⢸⣿⡇⢕⢕⢕⢕⢅⢕⢕⢕⢕⣿⡇⢕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⢇⢕⠑⠀⠁⠁⠁⢕⠀⠀⠀⠀⠀⠀⢀⣿⣿⣿⣿⣿⣏⢗⢕⣿⡿⢏⣼⣿⣿⡟⢕⢕⢕⢕⢕⢕⢕⢕⢕⢕⢕⢕⢕⢕⢕⢄⢕⢕⢕⢕⢕⢕⢕⢕⢕⢕⢕⢕⢕⢕⢕⢝⣷⡕⢕⢕⢕⢕⢕⠀⢕⠕⠈⠣⢄⢀⢕⢕⢕⢕⢕⢕⢕⢕⢕⢕⢕⢕⢕⢕⢕⢕⢝⢟⢿⣿⣿⣿⣿⣿⣿⣿⣿⣿⣿⡿⢟⢟⢝⢕⢕⢕⢕⢕⢕⢕⢕⢕⢕⢕⢕⢕⢕⢕⢕⢕⢔⢕⢕⢕⢕⢕⢕⢕⢕⢱⡇⢸⣿⣷⢕⢕⢕⢕⢕⢑⢕⢕⢕⣿⡇⢕⢕⢕⢸⣿⣿⣿⢕⢕⢕⢕⢕⢕⢕⢕⢕⢕⢕⢕⢕⢸⣿⣿⢕⢕⢕⢕⢕⢕⢕⢕⢕⢕⢕⢕⢕⢕⢕⢕⢕⢕⢕⢕⢕⢕⢕⢕⢕⢕⢕⢔⢅⢑⢕⢕⢕⢕⢕⢕⢕⢕⢕⢕⢕⢕⢕⢕⢕⢕⢕⢕⢕⢕⢕⢕⢕⠀</a:t>
            </a:r>
            <a:br/>
            <a:r>
              <a:t>⣿⣿⣿⣿⣿⣿⣿⣿⣿⣿⣿⡟⢏⢅⠀⠀⠀⠀⠀⠀⠀⠀⠀⠀⠀⠀⠀⣸⣿⣿⣿⣿⣿⣿⣮⡣⢝⣱⣿⣿⣿⢏⢕⢕⢕⢕⢕⢕⢕⢕⢕⢕⢕⢕⢕⢕⢕⢕⢁⢕⢕⢕⢕⢕⢕⢕⢕⢕⢕⢕⢕⢕⢕⢕⢕⢜⢻⣕⢕⢕⢕⢕⠀⠀⠀⠀⠀⢀⢕⢕⢕⢕⢕⢕⢕⢕⢕⢕⢕⢕⢕⢕⢕⢕⢕⢕⢕⢕⢜⢟⢻⢿⡿⡿⠟⠛⠙⠁⠑⠕⢕⢅⢕⢕⢕⢕⢕⢕⢕⢕⢕⢕⢕⢕⢕⢕⢕⢕⢕⢕⢕⢕⢕⢕⢕⢕⢕⢕⣸⢕⣿⣿⣿⢕⢕⢕⢕⢕⢕⢕⢕⢕⣿⣧⢕⢕⢕⢸⣿⣿⣿⢕⢕⢕⢕⢕⢕⢕⣾⣿⢕⢕⢕⢕⢸⣿⣿⢕⢕⢕⢕⢕⢕⢕⢕⢕⢕⢕⢕⢕⢕⢕⢕⢕⠁⠑⠕⢕⢕⢕⢕⢕⢕⢕⢕⢕⢕⢔⠑⢕⢕⢕⢕⢕⢕⢕⢕⢕⢕⢕⢕⢕⢕⢕⢕⢕⢕⢕⢕⢕⠀</a:t>
            </a:r>
            <a:br/>
            <a:r>
              <a:t>⣿⣿⣿⣿⣿⣿⣿⣿⣿⡿⢏⢕⢕⢕⠀⠀⠀⠀⠀⠀⠀⠀⠀⠀⠀⠀⢰⣿⣿⣿⣿⣿⣿⣿⣿⢇⣵⣿⣿⡿⢕⢕⢕⢕⢕⢕⢕⢕⢕⢕⢕⢕⢕⢕⢕⢕⢕⢕⢕⢄⢕⢕⢕⢕⢕⢕⢕⢕⢕⢕⢕⢕⢕⢕⢕⣕⢕⢘⣧⢕⢕⢕⠀⠀⠀⠀⠀⢕⢕⢕⢕⢕⢕⢕⢕⢕⢕⢕⢕⢕⢕⢕⢕⢕⢕⢕⢕⢕⢕⢕⢕⣵⡇⠀⠀⠀⠀⠀⠀⠀⠀⠑⢕⢕⢕⢕⢕⢕⢕⢕⢕⢕⢕⢕⢕⢕⢕⢕⢅⢕⢕⢕⢕⢕⢕⢕⢕⢕⡏⢱⣿⣿⣿⢕⢕⢕⢕⢕⢄⢄⢕⢕⣿⣿⡇⢕⢕⢸⣿⣿⣿⢕⢕⢕⢕⢕⢕⢕⢹⣿⡕⢕⢕⢕⢸⣿⣿⢕⢕⢕⢕⢕⢕⢕⢕⢕⢕⢕⢕⢕⢕⢕⠕⠀⠀⠀⠀⠀⢕⢕⢕⢕⢜⢕⢕⢕⢕⠕⢄⢕⢕⢕⢕⢕⢕⢕⢕⢕⢕⢕⢕⢕⢕⢕⢕⢕⢕⢕⢕⢕⠀</a:t>
            </a:r>
            <a:br/>
            <a:r>
              <a:t>⣿⣿⣿⣿⣿⣿⣿⣿⢏⣵⡇⢕⢕⢕⢕⠀⠀⠀⠀⠀⠀⠀⠀⠀⠀⢀⣾⣿⣿⣿⣿⣿⣿⣿⢇⣾⣿⣿⢏⢕⢕⢕⢕⢕⢕⢕⢕⢕⢕⢕⢕⢕⢕⢕⢕⢀⢕⢕⢕⢕⠑⢕⠑⢕⢕⢕⢕⢕⢕⢕⢕⢕⢕⠕⡇⢿⣷⡕⢜⢡⡕⢕⢀⠀⠀⠀⠀⢕⢕⢕⢕⢕⢕⢕⢕⢕⢕⢕⢕⢕⢕⢕⢕⢕⠕⠕⣕⣕⣑⣵⣾⣿⢇⢔⠀⠀⠀⠀⠀⠀⠀⠀⠀⠁⠕⢕⢕⢕⢕⢕⢕⢕⢕⢕⢕⢕⢕⢕⢕⢕⢕⢕⢕⢕⢕⢕⢕⠰⢕⣼⣿⣿⣿⡇⢕⢸⢕⢕⢕⠁⢕⢕⢿⣿⡇⢕⢕⢸⣿⣿⣿⢕⢕⢕⢕⢕⢕⢕⢸⣿⡇⢕⢕⢕⢸⣿⣿⢕⢕⢕⢕⢕⢕⢕⢕⢕⢕⢕⢕⢕⢕⠑⠀⠀⠀⠀⠀⢔⢕⢕⢕⢅⢕⠕⢕⢕⢑⢕⢕⢕⢕⢕⢕⢕⢕⢕⢕⢕⢕⢕⢕⢕⢕⢕⢕⢕⢕⢕⢕⢕⠀</a:t>
            </a:r>
            <a:br/>
            <a:r>
              <a:t>⣿⣿⣿⣿⣿⣿⡟⣵⣿⣿⡇⢕⢕⢕⢕⠀⠀⠀⠀⠀⠀⠀⠀⠀⠀⢱⣿⣿⣿⣿⣿⣿⡿⢃⣾⣿⡿⢕⢕⢕⢕⢕⢕⢕⢕⢕⢕⢕⢕⢕⢕⢕⢕⠁⠔⢕⢕⢕⢕⢕⢕⠕⢕⢑⢕⢕⢕⢕⢕⢕⢕⢕⢕⢱⡕⢸⣿⣿⣷⣕⢜⢕⢕⢀⠀⠀⠀⢕⢕⢕⢕⢕⢕⢕⢕⢕⢕⢕⢕⣱⣵⣾⣿⣿⣿⣿⣿⣿⣿⣿⣿⣿⢕⢕⠀⠀⠀⠀⠀⠀⠀⠀⠀⠀⠀⢕⢕⢕⢕⢕⢕⢕⢕⢕⢕⢕⢕⢕⢕⢕⢕⢕⢕⢕⢕⢕⢕⢕⠱⣿⣿⣿⣿⡇⢕⢕⡕⢕⢕⢕⢀⢕⢜⣿⡇⢕⢕⢸⣿⣿⣿⢕⢕⢕⢕⢕⢕⢕⢕⣿⣷⢕⢕⢕⢸⣿⣿⢕⢕⢕⢕⢕⢕⢕⢕⢕⢕⢕⢕⢕⠑⠀⠀⠀⠀⠀⠀⢕⢕⢕⢕⢕⠁⠀⠀⢄⢕⢕⢕⢕⢕⢕⢕⢕⢕⢕⢕⢕⢕⢕⢕⢕⢕⢕⢕⢕⢕⢕⢕⢕⠀</a:t>
            </a:r>
            <a:br/>
            <a:r>
              <a:t>⣿⣿⣿⣿⣿⡟⣼⣿⣿⣿⣷⢕⢕⢕⢕⢕⠀⠀⠀⠀⠀⠀⠀⠀⢄⣿⣿⣿⣿⣿⣿⡿⢱⣿⣿⡟⢕⢕⢕⢕⢕⢕⢕⢕⢕⢕⢕⢕⢕⢕⢕⠑⠀⠀⢕⢕⢕⢕⢕⢕⢕⢔⢑⢁⢕⢕⢕⢕⢕⢕⢕⢔⢕⠸⡧⢜⣿⣿⣿⣿⡇⢕⢕⢕⢄⠀⠀⢕⢕⢕⢕⢕⢕⢕⢕⢕⢕⢕⣴⣿⣿⣿⣿⣿⣿⣿⣿⣿⣿⣿⣿⡇⢕⢕⠀⠀⠀⠀⠀⠀⠀⠀⠀⠀⠀⠀⢕⢕⢕⢕⢕⢕⢕⢕⢕⢕⢕⢕⢕⢕⢕⢕⢕⢕⢕⢕⢕⢕⢱⢹⣿⣿⣿⢇⢕⢕⡇⢕⢕⠁⢕⢕⢕⢻⡇⢕⢕⢸⣿⣿⣿⢕⢕⢕⢕⢕⢕⢕⢕⣿⣿⢕⢕⢕⢸⣿⣿⢕⢕⢕⢕⢕⢕⢕⢕⢕⢕⢕⢕⠁⠀⠀⠀⠀⠀⠀⠀⠀⠁⠘⠑⠀⠀⠀⢔⢕⢕⢕⢕⢕⢕⢕⢕⢕⢕⢕⢕⢕⢕⢕⢕⢕⢕⢕⢕⢕⢕⢕⢕⢕⠀</a:t>
            </a:r>
            <a:br/>
            <a:r>
              <a:t>⣿⣿⣿⣿⡿⣼⣿⣿⣿⣿⣿⡕⢕⢕⢕⢕⢀⠀⠀⠀⠀⠀⠀⠀⣸⣿⣿⣿⣿⣿⡿⣱⣿⣿⢏⢕⢕⢕⢕⢕⢕⢕⢕⢕⢕⢕⢕⢕⢕⣕⣡⣴⣶⣷⣿⣿⣿⣿⣿⡇⢕⢕⢕⢅⢁⢕⢕⢕⢕⢕⢕⢕⠕⢡⣾⢕⢻⣿⣿⣿⣧⢕⢕⠁⠑⢕⢄⢕⢕⢕⢕⢕⢕⢕⢕⢕⣥⣿⣿⣿⣿⣿⣿⣿⣿⣿⣿⣿⣿⣿⣿⢕⢕⢕⠀⠀⠀⠀⠀⠀⠀⠀⠀⠀⠀⠀⠁⢕⢕⢕⢕⢕⢕⢕⢕⢕⢕⢕⢕⢕⢕⢕⢕⢕⢕⢕⢕⢅⢕⢸⣿⣿⡿⢕⢕⢕⢕⢕⢕⢄⠑⢕⢕⢸⡇⢕⢕⢸⣿⣿⣿⢕⢕⢕⠕⣑⣱⣥⣵⣷⣷⣷⣧⣵⣝⣟⣟⢕⢕⢕⢕⢕⢕⢕⢕⢕⢕⢕⠀⠀⠀⠀⠀⠀⠀⠀⠀⠀⠀⠀⠀⠀⢀⢕⢕⢕⢕⢕⢕⢕⢕⢕⢕⢕⢕⢕⢕⢕⢕⢕⢕⢕⢕⢕⢕⢕⢕⢕⢕⢕⠀</a:t>
            </a:r>
            <a:br/>
            <a:r>
              <a:t>⣿⣿⣿⡿⣱⣿⣿⣿⣿⣿⣿⣧⢕⢕⢕⢕⢕⠀⠀⠀⠀⠀⠀⣱⣿⣿⣿⣿⣿⡿⣱⣿⡿⢕⢕⢕⢕⢕⢕⢕⢕⢕⢕⢕⢕⢕⢕⣵⣾⣿⣿⣿⣿⣿⣿⣿⣿⣿⣿⣿⡇⢕⢕⢕⢕⢁⢕⢕⢕⢕⢕⢕⢑⣾⣿⢕⢸⣿⣿⣿⣿⡇⢕⢄⠀⠀⠁⢕⢕⢕⢕⢕⢕⢕⠕⣼⣿⣿⣿⣿⣿⣿⣿⣿⣿⣿⣿⣿⣿⣿⣿⢕⢕⢕⠀⠀⠀⠀⠀⠀⠀⠀⠀⠀⠀⠀⠀⢕⢕⢕⢕⢕⢕⢕⢕⢕⢕⢕⢕⢱⢕⢕⢕⢕⢕⢕⢕⢑⠕⢈⣿⣿⢇⢕⢕⢕⢕⢕⢕⢕⢄⢕⢕⣸⡇⢕⢕⢸⣿⣿⣿⢕⢕⢅⢕⢕⢜⢝⢝⢟⢿⣿⣿⣿⣿⣿⣿⣷⣧⣕⢕⢕⢕⢕⢕⢕⠕⠀⠀⠀⠀⠀⠐⢕⢕⢕⢀⠀⠀⠀⠀⢀⢕⢕⢕⢕⢕⢕⢕⢕⢕⢕⢕⢕⢕⢕⢕⢕⢕⢕⢕⢕⢕⢕⢕⢕⢕⢕⢕⢕⠀</a:t>
            </a:r>
            <a:br/>
            <a:r>
              <a:t>⣿⣿⣿⡇⣿⣿⣿⣿⣿⣿⣿⣿⢕⢕⢕⢕⢕⢄⠀⠀⠀⠀⣱⣿⣿⣿⣿⣿⡿⢱⣿⡿⢕⢕⢕⢕⢕⢕⢕⢕⢕⢕⢕⢕⣱⣷⣿⣿⣿⣿⣿⣿⣿⣿⣿⣿⣿⣿⣿⣿⡇⢕⢕⢕⢕⢕⢔⢕⢕⢕⢕⢕⢸⣿⣿⡇⢜⣿⣿⣿⣿⣿⡕⢕⠀⠀⠀⢕⢕⢕⢕⢕⢕⢡⣾⣿⣿⣿⣿⣿⣿⣿⣿⣿⣿⣿⣿⣿⣿⣿⢏⢕⢕⢕⢄⠀⠀⠀⠀⠀⠀⠀⠀⠀⠀⠀⠀⠕⢕⢕⢕⢕⢕⢕⢕⢕⢕⢕⢕⢕⢕⢕⢕⢕⢕⢕⢕⢰⠈⢅⢽⡟⢕⢕⢕⢕⢕⢕⢕⢕⢕⢕⢑⢍⢕⢔⢔⢔⢔⢔⢔⢄⢔⢕⢕⢕⢕⢕⢕⢕⢕⢕⢝⢟⢿⣿⣿⣿⣿⣿⣷⣧⣕⢕⢕⠑⠀⠀⠀⠀⠀⠀⠀⠑⠕⠕⠑⠀⠀⠀⢄⢕⢕⢕⢕⢕⢕⢕⢕⢕⢕⢕⢕⢕⢕⢕⢕⢕⢕⢕⢕⢕⢕⢕⢕⢕⢕⢕⢕⢕⠀</a:t>
            </a:r>
            <a:br/>
            <a:r>
              <a:t>⣿⣿⣿⡇⣿⣿⣿⣿⣿⣿⣿⣿⢕⢕⢕⢕⢕⢕⢔⠀⢀⣼⣿⣿⣿⣿⣿⡿⢱⣿⡟⢕⢕⢕⢕⢕⢕⢕⢕⢕⢕⢕⢕⣼⣿⣿⣿⣿⣿⣿⣿⣿⣿⣿⣿⣿⣿⣿⣿⣿⣿⢕⢕⢕⢕⢕⢕⢕⢕⢕⢕⢕⢅⣿⣿⡇⢕⢹⣿⣿⣿⡽⣇⢕⢀⠀⠀⢕⢕⢕⢕⠕⢑⣿⣿⣿⣿⣿⣿⣿⣿⣿⣿⣿⣿⣿⣿⣿⣿⡟⢕⢕⢕⢕⠁⠀⠀⠀⠀⠀⠀⠀⠀⠀⠀⠀⠀⠀⢕⢕⢕⢕⢕⢕⢕⢕⢕⢕⢕⢕⢕⢕⢕⢕⢕⢕⢕⢕⢱⢔⢸⢇⢕⢕⢕⢕⢕⢕⢕⢕⢕⢅⢕⢕⢕⢕⢕⢕⢕⢕⢕⢕⢕⢕⢕⢕⢕⢕⢕⢕⢕⢕⢕⢕⢕⢜⢝⢻⣿⣿⣿⣿⣿⣷⣧⣕⠄⠀⠀⠀⠀⠀⠀⠀⠀⠀⠀⠀⠀⢔⢕⢕⢕⢕⢕⢕⢕⢕⢕⢕⢕⢕⢕⢕⢕⢕⢕⢕⢕⢕⢕⢕⢕⢕⢕⢕⢕⢕⢕⢕⠀</a:t>
            </a:r>
            <a:br/>
            <a:r>
              <a:t>⣿⣿⣿⣷⢸⣿⣿⣿⣿⣿⣿⣿⡕⢕⢕⢕⢕⢕⢕⢕⢺⣿⣿⣿⣿⣿⡿⣱⣿⣟⢇⢕⢕⢕⢕⢕⢕⢕⢕⢕⢕⢕⣾⣿⣿⣿⣿⣿⣿⣿⣿⣿⣿⣿⣿⣿⣿⣿⣿⣿⣿⢕⢕⢕⢕⢕⢕⢕⢕⢕⢕⢕⢕⣿⣿⣿⢕⢕⣿⣿⣿⣹⢻⡕⢕⠀⠀⠕⢕⢕⢕⢕⣸⣿⣿⣿⣿⣿⣿⣿⣿⣿⣿⣿⣿⣿⣿⣿⡟⢕⢕⢕⢕⢕⠀⠀⠀⠀⠀⠀⠀⠀⠀⠀⠀⠀⠀⠀⢕⢕⢕⢕⢕⢕⢕⢕⢕⢕⢕⢕⢕⢕⢕⢕⢕⢕⢕⢕⢕⢕⠕⠑⠁⠁⠁⠁⠑⢕⢕⢕⢢⠑⢕⢕⢕⢕⢕⢕⢕⢕⢕⢕⢕⢕⢕⢕⢕⢕⢕⢕⢕⢕⢕⢕⢕⢕⢕⢕⢕⢍⢻⣿⣿⣿⣿⣿⣷⣦⣄⢄⢄⢄⠀⠀⠀⠀⠀⢀⢕⢕⢕⢕⢕⢕⢕⢕⢕⢕⢕⢕⢕⢕⢕⢕⢕⢕⢕⢕⢕⢕⢕⢕⢕⢕⢕⢕⢕⢕⢕⢕⠀</a:t>
            </a:r>
            <a:br/>
            <a:r>
              <a:t>⣿⣿⣿⣿⢸⣿⣿⣿⣿⣿⣿⣿⡇⢕⢕⢕⢕⢕⠕⠕⠜⠿⢿⢿⣿⡿⣱⣿⡿⢇⢕⢕⢕⢕⢕⢕⢕⢕⢕⢕⢱⣾⣿⣿⣿⣿⣿⣿⣿⣿⣿⣿⣿⣿⣿⣿⣿⣿⣿⣿⣿⢕⢕⢕⢕⢕⢕⢕⢕⢕⢕⢕⢕⢸⣿⣿⡕⢕⢸⣿⣿⣯⠿⣞⡕⢔⠀⠀⢕⢕⢕⢡⣿⣿⣿⣿⣿⣿⣿⣿⣿⣿⣿⣿⣿⣿⣿⣿⡄⢕⢕⢕⢕⢕⠀⠀⠀⠀⠀⠀⠀⠀⠀⠀⠀⠀⠀⠀⠕⢕⢕⢕⢕⢕⢕⢕⢕⢕⢕⢕⢕⢕⣕⢕⢕⢕⢕⢕⠑⠀⢄⢔⢔⢕⠕⠀⠀⠀⠁⢕⢜⢇⠕⢕⢕⢕⢕⢕⢕⢕⢕⢕⢕⢕⢕⢕⠕⠁⠕⢕⢕⢕⢕⢕⢕⢕⢕⢕⢕⢕⢕⢕⢝⢻⣿⣿⣿⣿⣿⣷⣕⢕⢄⠀⠀⠀⢄⢕⢕⢕⢕⢕⢕⢕⢕⢕⢕⢕⢕⢕⢕⢕⢕⢕⢕⢕⢕⢕⢕⢕⢕⢕⢕⢕⢕⢕⢕⢕⢕⢕⠀</a:t>
            </a:r>
            <a:br/>
            <a:r>
              <a:t>⠘⢿⣿⣿⢸⣿⣿⣿⣿⣿⣿⣿⡇⢕⢕⢕⢕⠁⠀⠀⠀⠀⠀⠀⠀⠁⠉⠙⠇⢕⢕⢕⢕⢕⢕⢕⢕⢕⢕⢱⣿⣿⣿⣿⣿⣿⣿⣿⣿⣿⣿⣿⣿⣿⣿⣿⣿⣿⣿⣿⣿⡇⢕⢕⢕⢕⢕⢕⢕⢕⢕⢕⠕⢸⣿⣿⡇⢕⢕⢻⣿⣿⡇⡈⡵⡕⢀⠀⢕⢕⢵⣼⣿⣿⣿⣿⣿⣿⣿⣿⣿⣿⣿⣿⣿⣿⣿⣏⣗⣕⣑⢑⠕⢕⠀⠀⠀⠀⠀⠀⠀⠀⠀⠀⠀⠀⠀⠀⠀⢕⢕⢕⢕⢕⢕⢕⢕⢕⢕⢕⢕⠁⡽⡞⠁⠀⠀⠁⠀⠁⠕⠑⠑⠁⠀⢀⢄⠀⠀⠀⢕⢘⡔⢕⢕⢕⢕⢕⢕⢕⢕⢕⢕⢕⢕⠑⠀⠀⠀⠁⠕⢕⢕⢕⢕⢕⢕⢕⢕⢕⢕⢕⢕⢕⢜⢝⢿⣿⣿⣿⣿⣷⣔⡀⠀⢔⢕⢕⢕⢕⢕⢕⢕⢕⢕⢕⢕⢕⢕⢕⢕⢕⢕⢕⢕⢕⢕⢕⢕⢕⢕⢕⢕⢕⢕⢕⢕⢕⢕⢕⠀</a:t>
            </a:r>
            <a:br/>
            <a:r>
              <a:t>⠀⠁⢻⣿⡜⣿⣿⣿⣿⣿⣿⣿⡇⢕⢕⢕⠅⠀⠀⠀⠀⠀⠀⠀⠀⠀⠀⠀⠀⠀⠁⠑⠑⠕⢕⢕⢕⢕⢱⣿⣿⣿⣿⣿⣿⣿⣿⣿⣿⣿⣿⣿⣿⣿⣿⣿⣿⣿⣿⣿⣿⣧⢕⢕⢕⢕⢕⢕⢕⢕⢕⢕⠀⠁⢿⣿⣷⢕⢕⢕⢿⣿⣇⡀⢜⡣⢕⠀⠀⣾⣾⣿⣿⣿⣿⣿⣿⣿⣿⣿⣿⣿⣿⣿⣿⣿⣿⣿⣿⣿⣿⣷⣷⠃⠀⠀⠀⠀⠀⠀⠀⠀⠀⠀⠀⠀⠀⠀⠀⢕⢕⢕⢕⢕⢕⢕⢕⢕⢕⢕⢕⡡⣞⠁⠀⡔⣶⣔⣀⢄⠀⠀⠀⠄⢷⢕⢕⢀⠀⠀⢕⢕⢸⡔⢕⢕⢕⢕⢕⢕⠕⠑⠁⠀⠀⠀⠀⠀⠀⠀⠀⢔⢕⢕⢕⢕⢕⢕⢕⢕⢕⢕⢕⢕⢕⢕⢕⢝⢿⣿⣿⣿⣿⣿⣧⡕⢕⢕⢕⢕⢕⢕⢕⢕⢕⢕⢕⢕⢕⢕⢕⢕⢕⢕⢕⢕⢕⢕⢕⢕⢕⢕⢕⢕⢕⢕⢕⢕⢕⢕⠀</a:t>
            </a:r>
            <a:br/>
            <a:r>
              <a:t>⠀⠀⠀⠹⣧⢹⣿⣿⣿⣿⣿⣿⢇⢕⢕⢕⠀⠀⠀⠀⠀⠀⠀⠀⠀⠀⠀⠀⠀⠀⠀⠀⠀⠀⠀⠑⠕⢕⣾⣿⣿⣿⣿⣿⣿⣿⣿⣿⣿⣿⣿⣿⣿⣿⣿⣿⣿⣿⡇⢹⣿⣿⡕⢕⢕⢕⢕⢕⢕⢕⢕⢕⠀⠀⢸⣿⣿⡇⢕⣇⢜⢻⣿⡱⢔⢜⠑⢕⠀⢸⣿⣿⣿⣿⣿⣿⣿⣿⣿⣿⣿⣿⣿⣿⣿⣿⣿⣿⣿⣿⣿⣿⡟⠀⠀⠀⠀⠀⠀⠀⠀⠀⠀⠀⠀⠀⠀⠀⠀⠑⢕⢕⢕⢕⢕⢕⢕⢕⢕⢕⣸⣿⣮⠀⠀⠱⣿⣿⡟⠁⠀⢄⢀⠀⠀⠑⠕⠑⠀⠀⢕⢕⢕⢹⡄⠑⠑⠁⠀⠀⠀⠀⠀⠀⠀⠀⠀⠀⠀⠀⢔⢕⢕⢕⢱⣧⡕⢕⢕⢕⢕⢕⢕⢕⢕⢕⢕⢕⢕⢝⢿⣿⣿⣿⣿⣿⣧⡕⢕⢕⢕⢕⢕⢕⢕⢕⢕⢕⢕⢕⢕⢕⢕⢕⢕⢕⢕⢕⢕⢕⢕⢕⢕⢕⢕⢕⢕⢕⢕⢕⠀</a:t>
            </a:r>
            <a:br/>
            <a:r>
              <a:t>⠀⠀⠀⠀⠘⢷⠝⣿⣿⣿⣿⢏⢕⢕⢕⢕⠀⠀⠀⠀⠀⠀⠀⠀⠀⠀⠀⠀⠀⠀⠀⠀⠀⠀⠀⠀⠀⠀⠈⠙⠻⢿⣿⣿⣿⣿⣿⣿⣿⣿⣿⣿⣿⣿⣿⣿⣿⣿⡇⣸⣿⣿⣿⡕⢕⢕⢕⢕⢕⢕⢕⠕⠀⠀⠁⢿⣿⣿⢕⢸⣇⢕⢻⣧⢔⢅⢑⢕⢔⠀⢻⣿⣿⣿⣿⣿⣿⣿⣿⣿⣿⣿⣿⣿⣿⣿⣿⣿⣿⣿⣿⢏⠁⠀⠀⠀⠀⠀⠀⠀⠀⠀⠀⠀⠀⠀⠀⠀⠀⠀⢕⢕⢕⢕⢕⢕⢕⢕⢕⢱⣾⣽⢷⡇⠀⠜⠿⠏⠀⠀⢄⢕⢕⢔⡀⠀⠀⠀⠀⢄⢕⢕⢕⢕⢱⡄⠀⠀⠀⠀⠀⠀⠀⠀⠀⠀⠀⢀⢄⢕⢕⢕⢕⢕⢸⡿⠑⠀⠑⠕⢕⢕⢕⢕⢕⢕⢕⢕⢕⢕⢕⢝⣿⣿⣿⣿⣿⣷⡕⢕⢕⢕⢕⢕⢕⢕⢕⢕⢕⢕⢕⢕⢕⢕⢕⢕⢕⢕⢕⢕⢕⢕⢕⢕⢕⢕⢕⢕⢕⢕⠀</a:t>
            </a:r>
            <a:br/>
            <a:r>
              <a:t>⠀⠀⠀⠀⠀⠀⠀⠑⢕⢕⢇⢕⢕⢕⢕⢕⠀⠀⠀⠀⠀⠀⠀⠀⠀⠀⠀⠀⠀⠀⠀⠀⠀⠀⠀⠀⠀⠀⠀⠀⠀⠀⠈⠙⠻⣿⣿⣿⣿⣿⣿⣿⣿⣿⣿⣿⣿⣿⣱⣿⣿⣿⣿⡇⢕⢕⢕⢕⢕⢕⢕⠀⠀⠀⠀⢜⣷⢹⣇⢕⢻⣇⢕⢹⣧⢅⢕⢕⡔⢄⠁⢍⢿⣿⣿⣿⣿⣿⣿⣿⣿⣿⣿⣿⣿⣿⣿⣿⣿⣿⣏⢕⠀⠀⠀⠀⠀⠀⠀⠀⠀⠀⠀⠀⠀⠀⠀⠀⠀⠀⢕⢕⢕⢕⢕⢕⢕⢕⢑⣿⣿⣿⣿⣿⣔⡀⢀⢄⢕⠀⢕⢕⢕⢕⢱⠀⠑⢕⢕⢕⢕⢕⢕⢕⢕⢷⡀⠀⠀⠀⠀⠀⠀⢀⢄⢔⢕⢕⢕⢕⢕⢕⢕⢕⢜⠁⠀⠀⠀⠀⠁⠕⢕⢕⢕⢕⢕⢕⢕⢕⢕⢕⢜⢻⣿⣿⣿⡿⢕⢕⢕⢕⢕⢕⢕⢕⢕⢕⢕⢕⢕⢕⢕⢕⢕⢕⢕⢕⢕⢕⢕⢕⢕⢕⢕⢕⢕⢕⢕⢕⠀</a:t>
            </a:r>
            <a:br/>
            <a:r>
              <a:t>⢔⠀⠀⢀⢄⢔⠀⠀⠁⠑⠕⢕⢕⢕⠕⠀⠀⠀⠀⠀⠀⠀⠀⠀⠀⠀⠀⠀⠀⠀⠀⠀⠀⠀⠀⠀⠀⠀⠀⠀⠀⠀⠀⠀⠀⠀⠙⠻⢿⣿⣿⣿⣿⣿⣿⣿⣿⣿⣿⣿⣿⣿⣿⣿⢕⢕⢕⢕⢕⢕⢕⠀⠀⠀⠀⠀⢹⡆⣿⡕⢜⣿⣷⡕⢻⣆⢑⡑⢅⢊⢄⠔⢔⣿⣿⣿⣿⣿⣿⣿⣿⣿⣿⣿⣿⣿⣿⣿⣿⡷⢕⠀⠀⠀⠀⠀⠀⠀⠀⠀⠀⠀⠀⠀⠀⠀⠀⠀⠀⠀⠕⢕⢕⢕⢕⢕⢕⠕⣾⣿⣿⣿⣿⣿⣿⡝⢇⢕⢕⠀⠁⠑⠑⠁⠁⠀⠀⢕⢕⢕⢕⢕⢕⢕⢕⢜⢷⡄⢄⢔⢖⢔⢕⢕⢕⢕⢕⢕⢕⢕⢕⢕⢕⠕⠀⠀⠀⠀⠀⠔⢔⢔⢔⠑⢕⢕⢕⢕⢕⢕⢕⠕⠕⠑⢹⣿⡿⢕⢕⢕⢕⢕⢕⢕⢕⢕⢕⢕⢕⢕⢕⢕⢕⢕⢕⢕⢕⢕⢕⢕⢕⢕⢕⢕⢕⢕⢕⢕⢕⢕⠀</a:t>
            </a:r>
            <a:br/>
            <a:r>
              <a:t>⢕⠀⢔⢕⢕⢕⢕⢀⠀⠀⠀⠀⠁⠁⠀⠀⠀⠀⠀⠀⠀⠀⠀⠀⠀⠀⠀⠀⠀⢀⠀⠀⠀⠀⠀⠀⠀⠀⠀⠀⠀⠀⠀⠀⠀⠀⠀⠀⠀⠉⠟⢿⣿⣿⣿⣿⣿⣿⣿⣿⣿⣿⣿⣿⣇⢕⢕⢕⢕⢕⢕⠀⠀⠀⠀⠀⠑⢷⢸⣧⢕⢜⣿⣿⡕⢿⡇⢔⡑⡕⣃⡄⢣⢿⣿⣿⣿⣿⣿⣿⣿⣿⣿⣿⣿⣿⣿⣿⡿⡇⠑⠀⠀⠀⠀⠀⠀⠀⠀⠀⠀⠀⠀⠀⠀⠀⠀⠀⠀⠀⠀⢕⢕⢕⢕⢕⢕⣸⣿⣿⣿⣿⣿⣿⣿⡕⢕⢕⢕⢕⢄⢄⣄⡀⢄⣠⡔⢕⢕⢕⢕⢕⢕⢕⢕⢕⢜⢳⡅⢕⢕⢕⢕⢕⢕⢕⢕⢕⢕⢕⢕⢕⠑⠀⠀⠀⠀⠀⠀⠀⠕⠕⠕⠔⠀⠑⢕⢕⠕⠑⠁⠀⠀⠀⠀⠈⠕⢕⢕⢕⢕⢕⢕⢕⢕⢕⢕⢕⢕⢕⢕⢕⢕⢕⢕⢕⢕⢕⢕⢕⢕⢕⢕⢕⢕⢕⢕⢕⢕⢕⠀</a:t>
            </a:r>
            <a:br/>
            <a:r>
              <a:t>⠀⠀⠑⠑⠑⠑⠑⠑⠐⠀⠀⠀⠀⠀⠀⠀⠀⠀⠀⠀⠀⠀⠀⠀⠀⠀⠀⠀⠑⠑⠑⠁⠀⠀⠀⠀⠀⠀⠀⠀⠀⠀⠀⠀⠀⠀⠀⠀⠀⠀⠀⠀⠙⠛⠛⠛⠛⠛⠛⠛⠛⠛⠛⠛⠛⠃⠑⠑⠑⠑⠀⠀⠀⠀⠀⠀⠀⠘⠃⠛⠃⠑⠘⠛⠛⠚⠛⠘⠛⠛⠛⠑⠑⠛⠛⠛⠛⠛⠛⠛⠛⠛⠛⠛⠛⠛⠛⠛⠛⠑⠀⠀⠀⠀⠀⠀⠀⠀⠀⠀⠀⠀⠀⠀⠀⠀⠀⠀⠀⠀⠀⠑⠑⠑⠑⠑⠘⠛⠛⠛⠛⠛⠛⠛⠛⠑⠑⠑⠑⠑⠑⠑⠚⠃⠑⠛⠃⠑⠑⠑⠑⠑⠑⠑⠑⠑⠑⠑⠓⠑⠑⠑⠑⠑⠑⠑⠑⠑⠑⠑⠑⠀⠑⠀⠀⠀⠀⠀⠀⠀⠀⠀⠀⠀⠀⠀⠑⠑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⡿⡕⢏⣾⣿⣿⣿⢟⣼⣿⣿⣿⣿⣿⢏⢕⢔⣽⣿⢿⣿⡿⢇⣱⣿⣿⣿⣿⣿⣿⣾⣿⣿⣿⢱⣿⣿⢻⣿⣿⣿⣿⣿⣿⡏⢸⣿⣿⣿⣿⣿⣿⣿⣿⣿⣿⣿⣿⣿⣿⣿⣿⣿⣿⣿⣿⣿⣿⣿⣿⣿⣿⡇⣿⣿⣿⣿⣿⢕⢕⢕⢕⢕⢄⣿⣿⣿⣿⣿⣿⣿⢕⢕⢑⢕⢕⢕⢕⢕⢕⢕⢕⢕⢕⢕⢕⢕⢕⢕⢕⢕⢕⢕⢕⢜⢝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⡿⢕⢱⢟⣿⣿⣿⢣⣾⣿⣿⣿⣿⣿⢇⢕⢕⣽⡿⣵⣿⢏⢕⣼⣿⣿⣿⣿⣿⣿⣿⣿⣿⣿⢇⣾⣿⡇⣸⣿⣿⣿⣿⣿⣿⢕⣼⣿⣿⣿⣿⣿⣿⣿⣿⣿⣿⣿⣿⣿⣿⣿⣿⣿⣿⣿⣿⣿⣿⣿⣿⣿⣿⣷⢸⣿⣿⣿⣿⢕⢕⢕⢕⢕⢕⣿⣿⣿⣿⣿⣿⣿⡇⢕⢕⢕⢕⢕⢕⢕⢕⢕⢕⢕⢕⢕⢕⢕⢕⢕⢕⢕⢕⢕⢕⢕⢕⢕⢻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⡿⡕⣱⢋⣼⣿⡿⣱⣿⣿⣿⣿⣿⡿⢕⢕⣱⣿⣏⣼⡿⢕⣱⣾⣿⣿⣿⣿⣿⣿⣿⣿⣿⣿⢏⢸⣿⡟⢕⣿⣿⣿⣿⣿⣿⡿⢕⣿⣿⣿⣿⣿⣿⣿⣿⣿⣿⣿⣿⣿⣿⣿⣿⣿⣿⣿⣿⣿⣿⣿⣿⣿⣿⣿⣿⡕⣿⣿⣿⣿⢕⢕⢕⢕⢕⢕⣿⣿⣿⣿⣿⣿⣿⡇⢕⢕⢕⢕⢕⢕⢕⢕⢕⢕⢕⢕⢕⢕⢕⢕⢕⢕⢕⢕⢕⢕⢕⢕⢕⢸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⡿⢕⡱⢏⣸⣿⡟⣱⣿⣿⣿⣿⣿⡟⢕⢕⣸⠿⢋⣾⡟⣕⣾⣿⣿⣿⣿⣿⣿⣿⣿⣿⣿⡿⢕⢇⣾⣿⡇⢱⣿⣿⣿⣿⣿⣿⡇⢕⣿⣿⣿⣿⣿⣿⣿⣿⣿⣿⣿⣿⣿⣿⣿⣿⣿⣿⣿⣿⣿⣿⣿⣿⣿⣿⣿⣿⡇⢘⣿⣿⣿⢕⢕⢕⢕⢕⢕⣿⣿⣿⣿⣿⣿⣿⡇⢕⢕⢕⢕⢕⢕⢕⢕⢕⢕⢕⢕⢕⢕⠕⢕⢕⢕⢕⢕⢕⢕⢕⣱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⡿⢿⢟⢻⢟⣏⣽⣽⡷⢗⢕⢕⢝⢟⠿⢇⢕⢇⢱⣿⡟⣱⣿⣿⣿⣿⣿⡟⢕⢕⣜⡑⢹⣿⣿⣵⣿⣿⣿⣿⣿⣿⣿⣿⣿⣿⣿⡟⢇⢅⢨⣿⣿⢕⣸⣿⣿⣿⣿⣿⣿⡇⢸⣿⣿⣿⣿⣿⣿⣿⣿⣿⣿⣿⣿⣿⣿⣿⣿⣿⣿⣿⣿⣿⣿⣿⣿⣿⣿⣿⣿⣧⢕⢻⣿⡏⢕⢕⢕⢕⢕⢕⣿⣿⣿⣿⣿⣿⣿⡇⢕⢕⢕⢕⢕⢕⢕⢕⢕⢕⢕⢕⢕⢕⢕⢕⢕⢕⢕⢕⢱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⢟⣵⣾⢇⠱⢾⢿⢟⣫⣷⣿⣯⢫⢅⢕⢕⢕⢕⢕⢕⢸⢝⣴⣿⣿⣿⣿⣿⡟⢕⢕⡪⡱⣱⣿⣿⣿⣿⣿⣿⣿⣿⣿⣿⣿⣿⣿⣿⢟⢑⢕⢇⣼⣿⡇⢕⣽⡿⢟⡿⢏⣾⣿⢕⢜⢿⣿⣿⣿⣿⣿⣿⣿⣿⣿⣿⣿⣿⣿⣿⣿⣿⣿⣿⣿⣿⣿⣿⣿⣿⣿⣿⣿⣿⢕⢜⣿⢇⢕⢕⢕⢕⢕⠡⣿⣿⣿⣿⣿⣿⣿⡇⢕⢕⢕⢅⠑⠕⢕⢕⢕⢕⢕⢕⢕⢕⢕⢕⢕⢕⢕⢕⣱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⢣⣾⣿⣿⡇⢖⢕⣱⣾⣧⣜⡝⢟⢓⢕⢕⢕⢕⢕⢕⢕⡢⣱⣿⣿⣿⣿⣿⡟⢕⢕⢂⢣⢱⣿⣿⣿⣿⣿⣿⣿⣿⣿⣿⣿⣿⣿⣿⢏⢕⢕⢱⢱⣿⣿⡇⢅⢏⢕⢕⣱⣿⣿⣿⢕⢕⢜⢻⣿⣿⣿⣿⣿⣿⣿⣿⣿⣿⣿⣿⣿⣿⣿⣿⣿⣿⣿⣿⣿⣿⣿⣿⣿⣿⣿⡕⢕⢩⢕⢕⢕⢕⢕⢕⢸⣿⣿⣿⣿⣿⡇⣿⡇⢕⢕⢕⢕⢱⢄⢅⢕⢕⢕⢕⢕⢕⢕⢕⢕⢕⢕⢱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⡿⢏⡜⢿⣿⣿⡗⢕⢺⢿⣿⣿⣿⣿⣷⣕⢕⢕⢕⢕⢕⢕⢕⢱⣿⣿⣿⣿⣿⡿⢕⢕⢣⠁⢱⣿⣿⣿⣿⣿⣿⣿⣿⣿⣿⣿⣿⣿⡟⢇⢕⢕⢕⢕⢸⣿⡿⢕⢕⢕⣱⣾⣿⣿⣿⡏⢕⢕⢕⢱⣿⣿⣿⣿⣿⣿⣿⣿⣿⣿⣿⣿⣿⣿⣿⣿⣿⣿⣿⣿⣿⣿⣿⣿⣿⣿⣿⡇⢕⢕⢕⢕⢕⢕⢕⢕⣼⣿⣿⣿⣿⣿⡇⣿⢕⢕⢕⢕⢕⢜⣷⡕⢹⣷⡇⠔⣅⢅⢅⢅⣥⡱⢜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⢏⣱⣿⣧⢕⢝⢟⢕⢕⢕⢕⢔⢝⢝⢟⢛⢿⢇⢕⢕⢕⢕⢕⢕⣿⣿⣿⣿⣿⣿⢕⢕⡱⢕⢕⣾⣿⣿⣿⣿⣿⣿⣿⣿⣿⣿⣿⣿⢏⢕⢕⢕⢕⢕⢕⢼⢝⢕⡕⢕⣵⣿⣿⣿⣿⣿⡇⢕⢕⢱⣿⣿⣿⣿⣿⣿⣿⣿⣿⣿⣿⣿⣿⣿⣿⣿⣿⣿⣿⣿⣿⣿⣿⣿⣿⣿⣿⣿⡇⢕⢕⢕⢕⢕⢕⢕⢕⣿⣿⣿⣿⣿⣿⢱⡇⠕⠕⢸⢇⢕⢕⢹⣿⡕⢝⢷⠘⠙⠕⢏⢕⢵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⡿⢕⣱⢹⣿⣿⡇⢕⢕⢕⢕⢕⢕⢕⢕⢕⢕⢕⢕⢕⢕⢕⢕⢕⢕⣼⣿⣿⣿⣿⣿⢇⢕⢕⢕⢕⣼⣿⣿⣿⣿⣿⣿⣿⣿⣿⣿⣿⣿⢇⢕⢕⢕⢕⢕⢕⢕⢱⣷⣿⣷⣿⣿⣿⣿⣿⣿⣿⢕⢕⢱⣿⣿⣿⣿⣿⣿⣿⣿⣿⣿⣿⣿⣿⣿⣿⣿⣿⣿⣿⣿⣿⣿⣿⣿⣿⣿⣿⣿⣿⢕⢕⢕⢕⢕⢕⢕⢕⣸⣿⣿⣿⣿⣿⡏⢼⢇⢀⠀⠑⠕⠕⢕⢔⢕⢜⢐⠑⠄⠀⠀⠕⢕⢜⢜⢟⢟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⢏⢕⢱⣿⡎⢿⣿⣿⣧⢕⢜⢣⣕⣱⣕⢕⢕⢕⢕⢕⢕⢕⢕⢕⢕⢱⣿⣿⣿⣧⣿⡟⢕⢕⢕⢅⢱⣿⣿⣿⣿⣿⣿⣿⣿⣿⣿⣿⣿⢇⢕⢕⢕⢕⢕⢕⢕⢕⢸⢟⢏⣹⣿⣿⣿⣿⣿⣿⡟⢕⢕⣸⣿⣿⣿⣿⣿⣿⣿⣿⣿⣿⣿⣿⣿⣿⣿⣿⣿⣿⣿⣿⣿⣿⣿⣿⣿⣿⣿⣿⣿⢕⢕⠑⠕⢕⢕⢕⢱⣿⣿⣿⣿⡿⢟⢕⠑⠀⢕⠀⠀⠀⠀⠀⠁⠑⠑⠑⠕⢄⢕⣔⢄⡕⡇⢑⢕⢕⢕⢜⢻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⡟⡜⡇⣿⣿⣿⡜⢿⣿⡇⡕⢕⢕⢜⢻⡛⢇⢕⢕⢕⢕⢕⢕⢕⢕⢕⣿⣿⣿⣿⢸⣿⢇⢕⢕⢕⢕⣿⣿⣿⣿⣿⣿⣿⣿⣿⣿⣿⣿⢇⢕⢕⢕⢕⢕⢕⣼⢕⢕⢕⣱⣾⡿⣿⣿⣿⣿⣿⣿⢇⢕⢱⣿⣿⣿⣿⣿⣿⣿⣿⣿⣿⣿⣿⣿⣿⣿⣿⣿⣿⣿⣿⣿⣿⣿⣿⣿⣿⣿⣿⣿⣿⢕⢕⠀⠀⠀⠁⠑⠘⠙⠝⠍⠅⠐⠁⠀⢄⢕⢄⢀⢀⠀⠀⠀⠀⠀⠀⠀⢄⢀⢑⢜⢇⢕⠕⢔⠕⢕⢕⢕⢕⢹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⢸⢇⢕⢝⢿⣿⣿⣇⢻⢷⣿⣇⢕⢕⢱⢜⢑⢕⢕⢕⢕⢕⠕⢕⢕⢱⣿⣿⣿⡇⣼⣿⢕⢕⢕⢔⣼⣿⣿⣿⣿⣿⣿⣿⣿⣿⣿⣿⢇⢕⢕⢕⢕⢕⢕⢱⣿⢕⢕⣇⢻⣿⢕⢕⢕⢜⢿⣿⢏⢕⢑⣾⣿⣿⣿⣿⣿⣿⣿⣿⣿⣿⣿⣿⣿⣿⣿⣿⣿⣿⣿⣿⣿⣿⣿⣿⣿⣿⣿⡟⣿⣿⢕⢕⠀⠀⠀⠀⠄⢔⢔⢄⢄⠀⠀⠀⢄⢕⢕⢕⣼⡇⣶⣄⢀⠄⢀⠀⠀⠁⢕⢕⢕⢕⢔⢔⠑⢄⢕⢕⢕⢕⢸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⢸⡇⡇⡕⢝⢣⢝⢟⢕⢜⢿⣿⡕⢕⢕⢕⢕⠕⣕⡔⢕⢕⢕⢕⢔⣾⣿⣿⣿⡇⣿⡏⢕⢕⢕⢱⣿⣿⣿⣿⣿⣿⣿⣿⣿⣿⣿⡟⢕⢕⢕⢕⢕⢕⢕⣾⡿⢕⣸⣿⣦⣿⡇⢕⢕⢕⢕⢕⢕⢕⢸⣿⣿⣿⣿⡟⣸⣿⣿⣿⣿⣿⣿⣿⣿⣿⣿⣿⣿⣿⣿⣿⣿⣿⣿⣿⣿⣿⣿⡇⣿⣿⢕⢕⠀⠀⠀⠀⠀⠀⠀⠀⠀⠀⠀⢄⢕⢕⢕⢸⣿⡇⣿⣿⢕⢔⢄⠀⢄⠀⠀⠁⠕⢕⢔⢔⢕⢕⢕⢕⢕⣵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⡎⢷⡕⢅⢕⢕⢇⢕⢕⢕⢕⢍⢇⢕⢕⣱⣾⣿⣿⡿⢇⢕⢕⢕⢱⣿⣿⣿⣿⢸⣿⡇⢕⢕⢕⣿⣿⣿⣿⣿⣿⢏⣿⣿⣿⣿⣿⢕⢕⢕⢕⣱⢕⢕⢕⣿⢇⢱⣿⣿⣿⣿⣿⣧⣵⣵⣕⢕⢕⢕⢸⣿⣿⣿⡿⢕⣿⣿⣿⣿⣿⣿⣿⣿⣿⣿⣿⣿⣿⣿⣿⣿⣿⣿⣿⣿⣿⣿⣿⢕⡏⡟⢕⢕⠀⠀⢕⢔⢔⢄⢄⠀⠀⢀⢔⢕⢕⢱⢕⢸⣿⡇⣿⣿⢕⢕⢕⢕⢄⠕⢔⢄⢄⢁⢕⠕⢑⣱⣵⣾⣿⣿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⡜⢷⡕⢕⢕⢕⢕⢕⢕⢕⢕⢕⢕⣴⣿⡿⢏⢕⢕⢕⢕⢕⢕⢸⣿⣿⣿⣿⢸⣿⡧⡇⢕⣼⣿⣿⣿⣿⣿⢏⣼⣿⣿⣿⣿⣿⡕⡕⢱⣾⣿⢱⢕⣸⡏⢕⣾⣿⣿⣿⣿⣿⣿⣿⣿⣿⢕⢕⢕⣸⣿⣿⣿⢕⢸⣿⣿⣿⣿⣿⣿⣿⣿⣿⣿⣿⣿⣿⣿⣿⣿⣿⣿⣿⣿⣿⣿⣿⢕⢇⢇⢕⢕⢀⠀⠕⠕⠕⠕⠑⢀⢄⢕⢕⢕⢕⢸⢕⢌⣿⡇⣿⣿⢕⢕⢕⢕⢸⣦⣅⣕⣕⣵⣶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⣜⢷⡕⢜⢇⢕⢕⢕⢕⢕⡅⢼⣿⣿⢕⢕⢕⢕⢕⢕⢕⢕⣿⣿⣿⣿⣿⢸⣿⣿⡇⢱⣿⣿⣿⣿⣿⢏⣸⣿⣿⣿⣿⣿⣿⣿⣷⣿⣿⡇⡕⢕⡿⢕⢱⣿⣿⣿⣿⣿⣿⣿⣿⣿⡟⢕⢕⢕⢻⣿⣿⢇⢕⣸⣿⣿⣿⣿⣿⣿⣿⣿⣿⣿⣿⣿⣿⣿⣿⣿⣿⣿⣿⣿⣿⣿⣿⢕⢕⢕⢕⢱⣷⣴⣄⣄⣄⡤⢕⢕⢕⢕⢕⢕⢕⣿⢕⢕⣿⡇⣿⣿⢇⢸⢕⢜⡇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⣧⡝⢕⢕⢕⢕⢕⢕⢜⣷⣜⢻⢿⢕⢕⢕⣕⣱⣵⣷⢧⣿⣿⣿⣿⡏⢸⣿⣯⢕⣾⣿⣿⣿⣿⢏⢕⣿⣿⣿⣿⣿⣿⣿⣿⣿⣿⣿⢇⢕⢕⢇⢕⣾⣿⣿⣿⣿⣿⣿⣿⣿⣿⡇⢕⢕⢕⢱⣿⡟⢕⢕⣿⣿⣿⣿⣿⣿⣿⣿⣿⣿⣿⣿⣿⣿⣿⣿⣿⣿⣿⣿⣿⣿⣿⡏⢕⢕⢕⢕⢸⣿⣿⣿⣿⣿⣾⡇⢕⢕⢕⢕⢕⣷⣿⢕⢕⣿⢕⣿⣿⣇⢸⢕⡕⢇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⣕⢕⢕⢕⢕⢕⢔⡜⢿⣿⣧⣕⡕⢝⢟⢟⢟⢟⢸⣿⣿⣿⣿⡇⢸⣿⡟⣸⣿⣿⣿⣿⡟⢕⣸⣿⣿⣿⣿⣿⣿⣿⣿⣿⣿⣿⢕⢕⢕⣕⢱⣿⣿⣿⣿⣿⣿⣿⣿⣿⣿⡟⢕⢕⢕⣼⡿⢕⢕⢕⣿⣿⣿⣿⣿⡿⣿⣿⣿⣿⣿⣿⣿⣿⣿⣿⣿⣿⣿⣿⣿⣿⣿⢇⢕⢕⢕⢕⣾⣿⣿⣿⣿⣿⣿⡇⢕⢕⢕⢕⢱⣿⣿⢕⢱⡿⢸⣿⣿⡇⡕⣾⢇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⣧⣕⢕⢕⢜⣿⡇⢜⢟⢿⣿⣷⣧⣕⣕⢕⢸⣿⣿⣿⣿⡇⢸⣞⢱⣿⣿⣿⣿⡟⢕⢕⣿⣿⣿⣿⣿⣿⣿⣿⡟⣿⣿⡏⢕⢕⢔⡕⣾⣿⣿⣿⣿⣿⣿⣿⣿⣿⣿⡇⢕⢕⢱⣿⢕⢕⢕⢡⣿⣿⣿⣿⡟⢕⣿⣿⣿⣿⣿⣿⣿⣿⣿⣿⣿⣿⣿⣿⣿⣿⡟⢕⢕⢕⢕⢕⣿⣿⣿⣿⣿⣿⣿⡇⢕⢕⢕⢕⢸⣿⣿⡕⣼⢇⣿⣿⣿⢇⡇⣜⠌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⣷⣧⡕⢹⣧⢕⢕⢕⢕⢝⢝⢻⢿⡿⣼⣿⣿⣿⣿⢇⢸⡇⣼⣿⣿⣿⢏⢕⢕⣸⣿⣿⣿⣿⣿⣿⣿⡟⢕⣹⡿⢕⢕⢕⢪⢑⣿⣿⣿⣿⣿⣿⣿⣿⣿⣿⣿⢕⢕⢕⣸⢇⢕⢕⢕⢸⣿⣿⣿⣿⢇⢕⣿⣿⡇⣿⣿⣿⣿⣿⣿⣿⣿⣿⣿⣿⣿⣿⢇⢕⢕⢕⢕⣸⣿⣿⣿⣿⣿⣿⣿⡇⢕⢕⢕⢕⣿⣿⣿⡇⣿⢱⣿⣿⡿⢸⢕⢝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⢟⡕⢕⠕⢹⡕⢕⢕⢕⢷⣕⢕⢕⢕⣿⣿⣿⣿⣿⢕⢸⢱⣿⣿⣿⢏⢕⢕⢕⣿⣿⣿⣿⣿⣿⣿⣿⢇⢕⣾⢃⡇⢕⢔⡯⢜⣝⢟⢻⢿⢿⢿⢿⣿⣿⣿⡏⢕⢕⢕⡏⢕⢕⢕⢕⢸⣿⣿⣿⣿⢕⢕⣿⣿⡇⣿⣿⣿⣿⣿⣿⣿⢻⣿⣿⢹⣿⡟⢕⢕⢕⢕⢱⣿⣿⣿⣿⣿⣿⣿⣿⢇⢕⢕⢕⢸⣿⣿⣿⢹⡇⣼⣿⣿⡇⡎⢕⢕⢕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⢟⣵⢎⢕⠕⠀⠀⢘⢇⢕⢕⣕⢕⢕⢕⢕⣿⣿⣿⣿⡟⢕⢕⣿⣿⡿⢕⢕⢕⢕⢕⣿⣿⣿⣿⣿⣿⣿⡟⢕⢕⡏⣾⣿⡕⢸⡇⣾⣿⣿⣿⣷⣷⣧⣵⣵⣵⣕⡕⣇⢣⡱⢑⢕⢕⡕⢕⢸⣿⣿⣿⣿⢕⢕⣿⣿⡇⢿⣿⣿⣿⣿⣿⡿⢸⣿⣿⢸⡿⢇⢕⢕⢕⢕⣾⣿⣿⣿⣿⣿⣿⣿⡟⢕⢕⢕⢕⣱⣿⣿⣿⡿⢱⣿⣿⣿⢱⢇⣕⢕⢕⡗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⢟⣵⡿⢕⢕⢕⠀⠀⠀⢸⣷⣧⣕⡘⠕⢕⢕⢕⣿⣿⣿⣿⡇⢕⢸⣿⡟⢕⢕⢕⢕⢕⢕⣿⣿⣿⣿⣿⣿⡏⢕⢕⢔⣼⣿⣿⣷⢸⡇⣿⣿⣿⣿⣿⣿⣿⣿⣿⣿⣿⡇⣯⣮⢇⣿⣿⣿⣿⣷⢘⣟⣿⣿⡇⢕⢕⢻⣿⡇⢸⣿⣿⣿⣿⣿⡇⢕⢽⢕⢜⢝⢕⢕⢕⢕⢼⢿⢿⢿⢿⢿⢿⢿⢿⢕⢕⢕⢕⢱⣿⣿⣿⣳⢕⣾⣿⣿⡇⣾⢜⢟⢝⣕⣵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⡿⢏⣵⡿⢏⢕⢕⠕⠀⠀⠀⠀⢹⣿⣿⣿⣿⣿⡇⢕⢸⣿⣿⣿⣿⢕⢕⣿⡟⢕⢕⢕⢕⢕⢕⢰⣿⣿⣿⣿⣿⡿⢕⢕⢕⠕⠗⠗⠷⠷⢼⢕⣧⣼⣽⣽⣝⣛⢟⠿⢿⣿⣿⡇⡿⡟⣼⣿⣿⣿⣿⣿⡇⢛⢝⢝⡇⢕⢕⢸⣿⡇⣼⣿⣿⣿⣿⣿⡇⢕⢕⢕⠕⢇⢕⢕⢕⣵⣷⣷⣷⣷⣷⣥⣷⡗⢕⢕⢕⢕⢕⣾⣿⣿⡏⢇⢑⣿⣿⣿⢱⡇⣵⣷⡿⢟⢇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⡿⣫⣷⣿⡿⢕⢕⢕⠑⠀⠀⠀⠀⠀⢕⣿⣿⣿⣿⣿⢕⢕⢸⣿⣿⣿⣿⢕⢱⡟⢕⢕⢕⢕⢕⢕⢕⢸⣿⣿⣿⣿⣿⢇⢕⢕⢕⠀⠀⠀⠀⠀⠀⠕⠀⠈⠝⠙⠛⠻⢿⣷⣧⣔⢅⢁⢹⢳⢿⣿⣿⣿⣿⣿⣿⡕⢇⢑⢕⢕⡕⢜⣿⡇⣿⣿⣿⣿⣿⣿⡇⢕⢕⢕⢕⢕⢕⢕⣾⣿⣿⣿⣿⣿⣿⣿⠟⣱⡏⢕⢕⢕⡾⢹⣿⡿⢕⢕⣸⢇⣿⡏⣾⢕⢝⢕⢕⢕⣔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⡿⣫⣾⣿⢿⢇⢕⢕⢕⠑⠀⠀⠀⠀⠀⠀⢕⣿⣿⣿⣿⡇⢕⢕⢸⣿⣿⣿⡇⢕⣾⢕⢕⢕⢕⢕⢕⢕⢕⢜⣿⡏⢿⣿⡏⢕⢕⢕⢅⣴⣔⣐⣰⣴⣔⣔⡔⠀⠀⠀⢀⢀⠀⠀⠉⠟⢷⣕⡜⢕⡕⢝⡻⣿⣿⣿⣿⣷⡕⢕⢱⢱⢱⣾⣿⡇⢵⣻⣿⣿⣿⣿⡇⢕⢕⢕⠕⠕⠵⠟⢛⢛⣝⣝⣝⣽⣽⣝⣝⡟⢕⣕⢿⢜⡇⢕⢹⢕⢕⢕⢕⢕⡻⢱⡏⢱⢇⢕⣱⢾⣻⣿⣿⢟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⢏⣵⣿⡿⢝⢕⢱⡗⢕⠑⠀⠀⠀⠀⠀⠀⠀⢕⣿⣿⣿⡿⢕⢕⢕⣾⣿⣿⣿⢕⢕⢇⡇⢕⢕⢕⢕⢕⢕⢕⢕⢿⢇⢜⣿⢇⢕⢕⢕⣿⣿⣿⣿⣿⢟⠙⠀⠀⠀⠀⠀⠀⠀⠁⠀⠄⢀⠀⠈⠻⣧⡸⣮⣿⣿⣿⣿⣿⣿⣿⣕⣾⣸⣵⣻⣿⡇⢜⢽⢿⣿⣿⣿⡇⢕⢕⢕⣔⣰⣵⢾⠟⠛⠛⠙⠙⠉⠉⠉⠉⠕⠉⠉⠙⠑⠕⠕⢕⢕⢕⢑⢕⢕⢕⣾⢇⢑⢕⢕⢍⢝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⡟⣱⣿⣿⢟⢕⢕⢕⢏⢕⠑⠀⠀⠀⠀⠀⠀⠀⠀⢕⣿⣿⣿⢇⢕⢕⢕⣿⣿⣿⣿⢕⢕⢸⢕⢕⢕⢕⢕⢕⢕⢕⢕⢜⢕⢕⢝⢕⢕⢕⢸⣿⣿⣿⣿⡏⣴⣶⣴⠀⠀⠀⠀⠀⠀⠀⠀⠀⠁⢕⢄⠀⢜⢳⣿⣿⣿⣿⣿⣿⣿⣿⣿⣿⣿⣿⣿⣾⣗⢸⣧⣜⢻⣿⣿⡇⢕⣱⠕⠋⠉⠀⠀⠀⠀⠀⠀⠀⢄⢄⢄⢀⢀⠀⠀⠁⠔⢕⢕⢕⢕⢕⢕⢕⢕⣾⡿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⢏⣾⣿⢟⢕⢕⢕⣱⢎⢕⠑⠀⠀⠀⠀⠀⠀⠀⠀⠀⠑⣿⣿⡟⢕⢕⢕⢸⣿⣿⣿⡇⢕⢱⢝⢕⢕⢕⢕⢕⢕⢕⢕⢕⢕⢕⢕⢕⢕⢕⢕⣼⣿⣿⣿⣿⠀⠈⠉⠁⢄⠀⠀⠀⠀⠀⠀⠀⠀⠀⢜⣿⣷⣅⢳⣾⣿⣿⣿⣿⣿⣿⣿⣿⣿⣿⣿⣿⣿⣿⣿⣿⣿⣿⣿⣿⡗⡕⠁⢀⠀⠀⠀⠀⠀⠀⠀⠀⠀⠝⣷⣷⣵⣕⢕⢄⠀⠀⢁⢕⢕⢕⢕⢕⢕⣼⣿⡇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⡟⣱⣿⢟⢕⢕⢕⢕⡼⢝⢕⢕⠀⠀⠀⠀⠀⠀⠀⠀⠀⠀⠀⣿⣿⢕⢕⢕⢕⢸⣿⣿⣿⢇⢕⢔⡇⢕⢕⢕⢕⢕⢕⢕⢕⡕⢕⢕⣕⣕⢕⢕⢱⣿⣿⣿⣿⣿⠀⢕⢕⠀⠑⠀⢄⢀⠀⠕⠀⠀⢄⠀⢱⣿⣿⣿⣿⣿⣿⣿⣿⣿⣿⣿⣿⣿⣿⣿⣿⣿⣿⣿⣿⣿⣿⣿⣿⣿⡟⣠⣇⣴⣤⢀⠀⠀⠀⠀⠀⠀⠀⠀⣿⣿⣿⣿⡷⢀⢀⣐⢕⢕⢕⢕⣱⢇⢱⣿⣿⠕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⢏⣼⡿⢕⢕⢑⢕⣱⡮⢕⢕⢕⢕⢀⠀⠀⠀⠀⠀⠀⠀⠀⠀⢕⣿⢇⢇⢕⢑⡇⣽⣿⣿⡟⢕⢅⣽⡕⢕⢕⢕⣧⢕⢕⢕⢕⢕⢕⢕⢻⣿⣷⣕⢜⣿⣿⣿⣿⣿⡄⠕⢔⢔⠀⢀⠑⠁⠀⠀⢄⢕⢕⢀⣾⣿⣿⣿⣿⣿⣿⣿⣿⣿⣿⣿⣿⣿⣿⣿⣿⣿⣿⣿⣿⣿⣿⣿⣿⣿⣿⣿⠉⠙⢁⠀⠀⠀⠀⠔⠀⠀⠀⢀⣿⣿⣿⡿⣕⣵⣿⢇⢕⢕⢕⣱⢏⢕⢸⣿⣿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⢇⣾⢏⢕⢕⡕⢕⣱⡟⢕⢕⢕⢕⢱⣷⡀⠀⠀⠀⠀⠀⠀⠀⠀⢀⡟⢕⢕⣰⣿⢇⢿⣿⣿⡇⢕⢅⣚⡕⢕⢕⠔⣻⢕⢕⢕⢕⢕⢕⢕⢜⢿⣿⣟⢕⢻⣿⣿⣿⣮⡝⢒⠃⠑⢕⢕⢔⢔⢕⢔⠑⠑⢟⣾⣿⣿⣿⣿⣿⣿⣿⣿⣿⣿⣿⣿⣿⣿⣿⣿⣿⣿⣿⣿⣿⣿⣿⣿⣿⣿⣿⣿⢄⠀⠁⠔⠔⠀⠀⠀⢄⢔⠀⣸⣿⣿⣿⣿⣿⣿⢟⢕⢕⢕⣱⢏⢕⢕⢸⣿⣿⠀⣵⣧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⢱⡿⢕⢕⣱⡿⢕⣼⡟⢕⢕⢕⢕⢱⣿⣿⣿⣷⣶⣦⣠⣤⣴⣷⣤⣾⢕⢕⣼⣿⣿⢱⡽⣟⡿⢕⢕⢕⢩⣧⢕⢕⢅⢽⡕⢕⢕⢕⢕⢕⢕⢕⢕⢻⣿⣿⡜⣿⣿⣿⣿⣷⢷⣆⡀⣄⣄⣁⣅⣅⣤⣴⣴⣿⣿⣿⣿⣿⣿⣿⣿⣿⣿⣿⣿⣿⣿⣿⣿⣿⣿⣿⣿⣿⣿⣿⣿⣿⣿⣿⣿⣿⣿⡕⢕⢀⢀⢀⢄⠀⠔⢕⣁⣱⣿⣿⣿⣿⣿⣿⢏⢕⢕⢕⣴⢏⢕⢕⢕⢕⣿⡇⠀⢸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⢱⡟⢕⢕⣕⣻⢕⣼⡿⢕⢕⢕⢕⢕⣿⣿⣿⣿⣿⣿⣿⣿⣿⣿⣿⣿⢇⢕⢸⣿⣿⡇⢘⡡⡿⡇⢕⢕⢕⣼⡿⡕⢕⢠⡼⡇⢕⢕⢕⢕⢕⠔⢕⢕⢑⣮⣿⡇⠻⣿⣿⣿⡿⠻⠿⠿⣿⣿⣿⣿⣿⣿⣿⣿⣿⣿⣿⣿⣿⣿⣿⣿⣿⣿⣿⣿⣿⣿⣿⣿⣿⣿⣿⣿⣿⣿⣿⣿⣿⣿⣿⣿⣿⣿⣿⣕⡕⠕⠕⠕⠀⠀⠔⢟⢏⣽⣿⣿⣿⣿⢏⢕⢕⢑⡾⢕⢕⢕⢕⢕⢕⣿⡇⠀⠈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⡟⢕⢕⣼⣿⡏⣼⣿⢇⢕⢕⢕⢕⣷⣽⣟⡻⢿⣿⣿⣿⣿⣿⣿⣿⡟⢕⣱⣿⣿⣿⢇⠱⢇⠃⢕⢕⢕⢕⣿⢽⡇⢕⢕⢱⣇⢕⢕⢕⢕⢕⠀⢕⢕⢕⣿⣿⣧⡜⢇⢕⢔⢄⢕⢕⢕⢔⢌⢍⠍⠙⣛⢿⣿⣿⣿⣿⣿⣿⣿⣿⣿⣿⣿⣿⣿⣿⣿⣿⣿⣿⣿⣿⣿⣿⣿⣿⣿⣿⣿⣿⣿⣿⣿⣿⣿⣿⣷⣶⣶⣶⣤⣔⢕⢧⣿⣿⣿⣿⢏⢕⢕⣱⢟⢕⢕⢕⢕⢕⢕⢱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⡾⢕⢕⣾⣿⣿⣸⣿⡿⢕⢕⢕⢕⣾⣿⣿⣿⣿⣷⣮⣝⡻⢿⣿⣿⡿⢕⢱⣿⣿⣿⣿⢕⢕⢔⢕⢕⢕⢕⢱⣱⣾⣇⢕⢕⢔⣻⢕⢕⢕⢕⢕⢕⢑⢕⢕⢿⣿⣿⣧⢕⢕⢕⢕⢕⢕⢕⢕⢕⢕⢕⢕⢕⠍⣿⣿⣿⣿⣿⣿⣿⣿⣿⣿⣿⣿⣿⣿⣿⣿⣿⣿⣿⣿⣿⣿⣿⣿⣿⣿⣿⣿⣿⣿⣿⣿⣿⣿⣿⠿⠿⢟⢟⢝⢕⢸⣿⣿⡿⢇⢕⢕⡵⢕⢕⢕⢱⢕⢕⢕⢕⢜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⡟⣸⢕⠕⣼⣿⣿⣇⣿⣿⢕⢕⢕⢕⣼⣿⣿⣿⣿⣿⣿⣿⣿⣿⣷⣮⢻⢕⢱⣿⣿⣿⣿⡇⢕⢅⢕⢕⢕⢕⢕⢕⡻⣿⣿⢕⢕⢕⢹⡇⢕⢕⢕⢕⢕⢕⢕⢕⢸⣿⣿⣿⡕⠕⢕⢕⠕⢕⢕⢕⢕⠁⢕⢕⢕⣀⣿⣿⣿⣿⣿⣿⣿⣿⣿⣿⣿⣿⣿⣿⣿⣿⣿⣿⣿⣿⣿⣿⣿⣿⣿⣿⣿⣿⣿⣿⣿⣿⣿⣿⡏⢔⢕⢕⢕⢕⢁⢔⣿⡟⢕⢕⢑⢎⢕⢕⢕⢕⡞⢕⢕⢕⢕⢕⣿⡇⢀⡔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⢝⢍⢝⢍⢍⢝⢝⢍⢝⢝⢏⢟⢝⠟⢱⢇⢕⠔⠻⢟⢝⢸⣿⡟⢕⢕⢕⢕⢝⢝⢟⢻⢿⣿⣿⣿⣿⣿⣿⣿⢇⣱⣿⣿⣿⣿⣿⢇⢕⢕⢕⢕⢕⢁⢕⡕⣾⣿⣿⢕⢕⢕⢕⢻⢕⢕⢕⢕⢅⠕⢕⢕⢕⢿⣿⣿⣿⣶⣶⣶⣶⣶⣶⣾⣿⣶⣶⣾⣿⣿⣿⣿⣿⣿⣿⣿⣿⣿⣿⣿⣿⣿⣿⣿⣿⣿⣿⣿⣿⡵⣿⣿⣿⣿⣿⣿⣿⣿⣿⣿⣿⣿⣿⣿⡟⢕⢕⢕⢕⢱⡝⢜⢎⢕⢕⢔⢕⢕⢕⢕⢕⢱⢇⢕⢕⢕⢕⢕⢿⡇⢕⢇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⠁⠀⡜⢕⠀⠀⠀⠀⢕⣾⣿⢇⢕⢕⢕⢕⢕⢕⢕⢕⢕⢕⢝⢟⢿⣿⣿⢇⣵⣿⣿⣿⣿⣿⢏⢕⢕⢕⢕⢕⢕⢕⢕⢕⢸⣿⣿⡇⢕⢕⢕⠌⣇⢕⢕⢕⢕⠀⢕⢕⢕⢜⢿⣿⣿⣿⣿⣿⣿⣿⣿⣿⣿⣿⣿⣿⣿⣿⣿⣿⣿⣿⣿⣿⣿⣿⣿⣿⣿⣿⣿⣿⣿⣿⣿⣿⣿⣧⣿⣿⣿⣿⣿⣿⣿⣿⣿⣿⣿⣿⣿⣿⣿⣶⡕⢕⢕⢣⢜⢕⣱⣵⢇⢕⢕⢕⢕⢕⢕⣼⢕⢕⢕⢕⢕⢕⢸⡇⢕⢸⠀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⢀⢱⢕⠁⠀⠀⠀⠀⢕⣿⣿⢕⢕⢕⢕⢕⢕⢕⢕⢕⢕⢕⢕⢕⢕⢕⢕⣾⣿⣿⣿⣿⡟⢕⢕⠑⢕⢕⢕⢕⢕⢕⢕⢕⢸⣿⣿⡇⢕⢕⢕⢕⢹⡕⢕⢕⢕⢀⢕⢕⢕⢕⢜⢿⣿⣿⣿⣿⣿⣿⣿⣿⣿⣿⣿⣿⣿⣿⣿⣿⣿⣿⣿⣿⣿⣿⣿⣿⣿⣿⣿⣿⣿⣿⣿⣿⣿⣿⣿⣿⣿⣿⣿⣿⣿⣿⣿⣿⣿⣿⣿⣿⣿⣿⣿⡜⣕⣑⣵⣿⣿⢇⢕⢕⢕⢕⢕⢕⢱⣿⢕⢕⢕⢰⢕⢕⢸⣧⢕⢕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⢀⢔⢕⠑⡜⠕⠀⠀⠀⠀⠀⠕⣿⡟⢕⢕⢕⢕⢕⢕⢕⢕⢕⢕⢕⢕⢕⢕⣱⣾⣿⣿⣿⣿⢏⢕⢕⢕⢔⢕⢕⢕⢕⠑⢕⢕⢕⢕⣿⣿⡕⢕⢕⢕⢕⢜⢿⡕⢕⢕⢕⠕⢕⢕⠕⢑⢜⢿⣿⣿⣿⣿⣿⣿⣿⣿⣿⣿⣿⣿⣿⣿⣿⣿⣿⣿⣿⣿⣿⣿⣿⣿⣿⣿⣿⣿⣿⣿⣿⣿⣿⣿⣿⣿⣿⣿⣿⣿⣿⣿⣿⣿⣿⣿⣿⣿⣿⣿⣿⣿⣿⣿⡿⢕⢕⢕⢕⢕⢕⢕⢕⣸⡇⢕⢕⢕⢸⡕⢕⢸⡇⠑⢕⢇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⢔⢕⢕⢕⢀⢇⠀⠀⠀⠀⠀⠀⢄⣿⡇⢕⢕⢕⢕⢕⢕⢕⢕⢕⢕⢕⢕⠕⣵⣿⣿⣿⣿⢟⢕⢕⢕⢕⢕⢕⢕⢕⢕⢕⢔⢕⢕⢕⢕⢺⣿⣧⢕⢕⢕⢕⢕⢸⣷⡕⢕⢕⢀⢕⢑⢕⢕⢕⢕⢻⣿⣿⣿⣿⣿⣿⣿⣿⣿⣿⣿⣿⣿⣿⣿⣿⣿⣿⣿⣿⣿⣿⣿⣿⣿⣿⣿⣿⣿⣿⣿⣿⣿⣿⣿⣿⣿⣿⣿⣿⣿⣿⣿⣿⣿⣿⣿⣿⣿⣿⣿⡿⠏⢕⢕⢕⢕⢕⢕⢕⢕⢕⣿⣧⢕⢕⢕⢕⢇⢕⢕⡇⢄⢕⢱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⢀⢕⢕⢕⢕⢕⢕⢕⠀⠀⠀⠀⠀⢔⢕⣿⡇⢕⢕⢕⢕⢕⢕⢕⢕⢕⢕⢕⣱⣾⣿⣿⣿⢟⢕⢕⢕⢕⢕⢕⢕⢕⢕⢕⢕⢕⢕⢅⢕⢕⢕⢕⢙⣿⡇⢕⢕⢕⢕⢕⢹⣷⡕⢕⢕⢅⢕⢕⢕⢕⢕⢕⢜⢿⣿⣿⣿⣿⣿⣿⣿⣿⣿⣿⣿⣿⣿⣿⣿⣿⣿⣿⣿⣿⡿⢿⢿⡿⢿⣿⣿⣿⣿⣿⣿⣿⣿⣿⣿⣿⣿⣿⣿⣿⣿⣿⣿⣿⣿⣿⣿⣿⢟⢕⢕⢕⢕⢕⢕⢕⢕⢕⢕⢸⣿⡇⢕⢕⢕⢕⢑⢕⢕⡇⢸⡕⢸⢁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⣷⣿⠇⢄⢕⢕⢕⢕⢕⠀⢸⠁⠀⠀⠀⠀⠀⣱⣧⢿⣇⢕⢕⣸⣷⣷⣵⣕⣕⢕⢕⣵⣿⣿⣿⢟⢝⢕⢕⢕⢕⢕⢕⢕⢕⢕⢕⢕⢕⢕⢕⢕⢕⢕⢕⢕⢕⢫⣯⡕⢕⢕⢕⢕⢕⢜⣷⡕⢕⢕⢕⢕⢕⢕⢕⢕⢕⢕⢜⢻⣿⣿⣿⣿⣿⣿⣿⣿⣿⣿⣿⣿⣿⣿⣧⣝⣝⢝⢛⢟⠷⠷⢷⢷⢷⢷⠷⠧⠝⢝⣿⣿⣿⣿⣿⣿⣿⣿⣿⣿⣿⣿⣿⣿⢟⢏⢑⢕⢄⢕⢕⢕⢕⢕⢕⢕⢕⣸⢸⡇⢕⢕⢕⢕⢕⢕⢕⢕⢸⡇⢕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⢜⠀⠀⠀⠀⠀⢰⣿⣿⡞⣿⢁⢕⣿⣿⣿⣿⣿⡿⢱⣾⣿⣿⡟⢏⢕⢕⢕⢕⢕⢕⢕⢕⢕⢕⢕⢕⢕⢕⠕⢕⢕⠑⢕⢕⢕⢕⢜⠹⣷⡕⢕⢕⢕⢕⢕⢜⢻⣕⢕⢔⢕⢕⢕⢕⢕⢕⢕⢕⢕⢕⢝⢻⣿⣿⣿⣿⣿⣿⣿⣿⣿⣿⣿⣿⣿⣿⣷⣷⣷⣧⣷⣷⣵⣧⣕⣵⣷⣿⣿⣿⣿⣿⣿⣿⣿⣿⣿⣿⣿⣿⢟⢏⢕⢕⢕⢕⠑⢕⢕⢕⢕⢕⢕⢕⢕⢕⡏⣿⢕⢕⢕⢕⢕⢕⢕⢕⢕⢕⣿⢕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⢔⢕⢕⢕⢕⢕⢕⠕⠀⠕⠀⠀⠀⠀⠀⣾⣿⣿⣿⣹⡕⢕⢸⣿⣿⣿⢟⣵⣿⣿⡿⢏⢕⢕⢕⢕⢕⢕⢕⢕⢕⢕⢕⢕⠀⢕⢕⢕⠀⢑⢔⢕⢕⢕⢕⢕⢕⢰⢻⣳⡕⢕⢕⢕⢕⢕⢕⢜⢷⡕⢅⢕⢕⢕⢕⢕⢕⢕⢕⢕⢕⢕⢕⢝⢻⢿⣿⣿⣿⣿⣿⣿⣿⣿⣿⣿⣿⣿⣿⣿⣿⣿⣿⣿⣿⣿⣿⣿⣿⣿⣿⣿⣿⣿⣿⡿⢟⢏⢝⢕⢕⢕⢕⢕⢕⢕⢑⢕⢕⢕⢕⢕⢕⢕⢕⣸⢇⣿⡕⢕⢕⢕⢕⢕⢕⢕⢁⢕⣿⡕⡇⢕⢕⢸⣿⣿⣿⢕⢕⢕⢕⢕⢕⢿⢿⢿⢿⢿⢿⢿⢿⣿⣿⢕⢕⢕⢕⢕⢕⢕⢕⢕⢕⢕⢕⢕⢕⢕⢕⢕⢕⢕⢕⢕⢑⠕⢕⢕⢕⢕⢕⢕⢕⢕⢕⢕⢕⢕⢕⢕⢕⢕⢕⢕⢕⢕⢕⢕⢕⢕⢕⢕⢕⢕⢕⢕⠀</a:t>
            </a:r>
            <a:br/>
            <a:r>
              <a:t>⣿⣿⣿⣿⣿⣿⣿⣿⣿⣿⣿⣿⣿⡇⢕⢕⠕⢕⢕⢕⢕⠀⠀⠀⠀⠀⠀⠀⢱⣿⣿⣿⣿⣷⢻⡕⢸⣿⡿⢇⣾⣿⣿⢟⢕⢕⢕⢕⢕⢕⢕⢕⢕⢕⢕⢕⢕⢕⢔⢕⢕⢕⢔⢕⢕⢕⢕⢕⢕⢕⢕⠕⢕⢹⣷⡕⢕⢕⢕⢕⢕⢕⢕⢝⢧⢔⠕⠕⠁⠀⢕⢕⢕⢕⢕⢕⢕⢕⢕⢕⢝⢟⢿⣿⣿⣿⣿⣿⣿⣿⣿⣿⣿⣿⣿⣿⣿⣿⣿⣿⣿⣿⣿⣿⣿⢿⢟⢏⢕⢕⢕⢕⢕⢕⢕⢕⢕⢕⢕⢕⢕⢕⢕⢕⢕⢕⢕⢕⢕⡟⢸⣿⣇⢕⢕⢕⢕⠑⢕⢕⢕⢕⣿⡇⢕⢕⢕⢸⣿⣿⣿⢕⢕⢕⢕⢕⢕⢕⢕⢕⢕⢕⢕⢕⢸⣿⣿⢕⢕⢕⢕⢕⢕⢕⢕⢕⢕⢕⢕⢕⢕⢕⢕⢕⢕⢕⢕⢕⢕⢕⢔⢅⢑⠕⢕⢕⢕⢕⢕⢕⢕⢕⢕⢕⢕⢕⢕⢕⢕⢕⢕⢕⢕⢕⢕⢕⢕⢕⢕⢕⠀</a:t>
            </a:r>
            <a:br/>
            <a:r>
              <a:t>⣿⣿⣿⣿⣿⣿⣿⣿⣿⣿⣿⣿⣿⢇⢕⠅⠀⠁⠁⠑⠕⠀⠀⠀⠀⠀⠀⢀⣾⣿⣿⣿⣿⣿⣧⡳⡜⢟⣱⣿⣿⣿⢏⢕⢕⢕⢕⢕⢕⢕⢕⢕⢕⢕⢕⢕⢕⢕⢑⢕⢕⢕⢕⢕⢕⢕⢕⢕⢕⢕⢕⢕⢕⢕⢜⢷⡕⢕⢕⢕⢕⢕⠁⢕⠕⠑⠔⢀⢀⢕⢕⢕⢕⢕⢕⢕⢕⢕⢕⢕⢕⢕⢕⢜⢝⢻⢿⣿⣿⣿⣿⣿⣿⣿⣿⣿⣿⣿⣿⡿⢿⢟⢝⢕⢕⢕⢕⢕⢕⢕⢕⢕⢕⢕⢕⢕⢕⢕⢕⠕⢕⢕⢕⢕⢕⢕⢕⢕⢱⡇⢸⣿⣿⢕⢕⢕⢕⢕⢕⢕⢕⢕⣿⣷⢕⢕⢕⢸⣿⣿⣿⢕⢕⢕⢕⢕⢕⢕⢕⢕⢕⢕⢕⢕⢸⣿⣿⢕⢕⢕⢕⢕⢕⢕⢕⢕⢕⢕⢕⢕⢕⢕⢕⢕⢕⢕⢕⢕⢕⢕⢕⢕⢕⢕⢔⢕⠕⢕⢕⢕⢕⢕⢕⢕⢕⢕⢕⢕⢕⢕⢕⢕⢕⢕⢕⢕⢕⢕⢕⢕⠀</a:t>
            </a:r>
            <a:br/>
            <a:r>
              <a:t>⣿⣿⣿⣿⣿⣿⣿⣿⣿⣿⣿⡿⢟⢅⠀⠀⠀⠀⠀⠀⠀⠀⠀⠀⠀⠀⠀⣸⣿⣿⣿⣿⣿⣿⣿⣿⢇⣼⣿⣿⡟⢕⢕⢕⢕⢕⢕⢕⢕⢕⢕⢕⢕⢕⢕⢕⢕⢑⢔⠁⢕⢕⢁⢕⢕⢕⢕⢕⢕⢕⢕⢕⢕⢕⢕⢜⢻⡕⢕⢕⢕⢕⠀⠀⠀⠀⠀⢁⢕⢕⢕⢕⢕⢕⢕⢕⢕⢕⢕⢕⢕⢕⢕⢕⢕⢕⢕⢜⢟⢿⣿⣿⣿⣿⡿⠟⠛⠙⠑⠕⢕⠁⢕⢕⢕⢕⢕⢕⢕⢕⢕⢕⢕⢕⢕⢕⢕⢕⢕⢕⢕⢕⢕⢕⢕⢕⢕⢕⢸⢕⢺⣿⣿⢕⢕⢕⢕⢕⢔⢕⢕⢕⣿⣿⢕⢕⢕⢸⣿⣿⣿⢕⢕⢕⢕⢕⢕⢕⣾⣿⢕⢕⢕⢕⢸⣿⣿⢕⢕⢕⢕⢕⢕⢕⢕⢕⢕⢕⢕⢕⢕⢕⢕⢕⠑⠕⢕⢕⢕⢕⢕⢕⢕⢕⢕⢕⢕⢔⠕⢕⢕⢕⢕⢕⢕⢕⢕⢕⢕⢕⢕⢕⢕⢕⢕⢕⢕⢕⢕⢕⠀</a:t>
            </a:r>
            <a:br/>
            <a:r>
              <a:t>⣿⣿⣿⣿⣿⣿⣿⣿⣿⡿⢏⢕⢕⢕⠀⠀⠀⠀⠀⠀⠀⠀⠀⠀⠀⠀⢰⣿⣿⣿⣿⣿⣿⣿⣿⢇⣾⣿⣿⢏⢕⢕⢕⢕⢕⢕⢕⢕⢕⢕⢕⢕⢕⢕⢕⢕⢅⢕⢕⢕⢕⢕⠕⢕⢕⢕⢕⢕⢕⢕⢕⢕⢕⢕⢕⣕⢕⢝⢇⢕⢕⢕⠀⠀⠀⠀⠀⢕⢕⢕⢕⢕⢕⢕⢕⢕⢕⢕⢕⢕⢕⢕⢕⢕⢕⢕⢕⢕⢕⢕⢕⣼⡝⠁⠀⠀⠀⠀⠀⠀⠀⠀⠕⢕⢕⢕⢕⢕⢕⢕⢕⢕⢕⢕⢕⢕⢕⢕⢕⢕⢕⢕⢕⢕⢕⢕⢕⢕⡏⢕⣿⣿⣿⡇⢕⠕⢕⢕⠁⠑⢕⢕⣿⣿⡇⢕⢕⢸⣿⣿⣿⢕⢕⢕⢕⢕⢕⢕⢹⣿⡕⢕⢕⢕⢸⣿⣿⢕⢕⢕⢕⢕⢕⢕⢕⢕⢕⢕⢕⢕⢕⢕⢕⠁⠀⠀⠀⠁⢕⢕⢕⢕⢕⢕⢕⢕⢕⢕⢅⢕⢕⢕⢕⢕⢕⢕⢕⢕⢕⢕⢕⢕⢕⢕⢕⢕⢕⢕⢕⢕⠀</a:t>
            </a:r>
            <a:br/>
            <a:r>
              <a:t>⣿⣿⣿⣿⣿⣿⣿⣿⢟⣥⡇⢕⢕⢕⢔⠀⠀⠀⠀⠀⠀⠀⠀⠀⠀⠀⣾⣿⣿⣿⣿⣿⣿⡿⢱⣿⣿⡿⢇⢕⢕⢕⢕⢕⢕⢕⢕⢕⢕⢕⢕⢕⢕⢕⢁⢀⢕⢕⢕⢕⢄⢕⢄⢕⢕⢕⢕⢕⢕⢕⢕⢕⢕⢱⡇⢽⣷⣕⢔⢑⡕⢕⢀⠀⠀⠀⠀⢕⢕⢕⢕⢕⢕⢕⢕⢕⢕⢕⢕⢕⢕⢕⢕⢕⣕⣕⣕⣕⣕⣵⣾⣿⢕⢔⠀⠀⠀⠀⠀⠀⠀⠀⠀⠁⠕⢕⢕⢕⢕⢕⢕⢕⢕⢕⢕⢕⢕⢕⢄⢕⢕⢕⢕⢕⢕⢕⢕⢸⢕⣸⣿⣿⣿⡇⢕⢜⢕⢕⢕⢔⢕⢕⣿⣿⡇⢕⢕⢸⣿⣿⣿⢕⢕⢕⢕⢕⢕⢕⢸⣿⡇⢕⢕⢕⢸⣿⣿⢕⢕⢕⢕⢕⢕⢕⢕⢕⢕⢕⢕⢕⢕⠕⠀⠀⠀⠀⠀⢔⢕⢕⢕⢕⢕⠕⢕⢕⠑⢔⢕⢕⢕⢕⢕⢕⢕⢕⢕⢕⢕⢕⢕⢕⢕⢕⢕⢕⢕⢕⢕⢕⠀</a:t>
            </a:r>
            <a:br/>
            <a:r>
              <a:t>⣿⣿⣿⣿⣿⣿⡿⣱⣿⣿⡇⢕⢕⢕⢕⠀⠀⠀⠀⠀⠀⠀⠀⠀⠀⢱⣿⣿⣿⣿⣿⣿⡿⣱⣿⣿⢟⢕⢕⢕⢕⢕⢕⢕⢕⢕⢕⢕⢕⢕⢕⢕⠑⠅⠑⢕⢕⢕⢕⢕⢕⢑⢕⠐⢕⢕⢕⢕⢕⢕⢕⠁⢕⠑⡇⢸⣿⣿⣧⣕⢜⢕⢕⢀⠀⠀⠀⢕⢕⢕⢕⢕⢕⢕⢕⢕⢕⢕⢕⣱⣷⣾⣿⣿⣿⣿⣿⣿⣿⣿⣿⡿⢕⢕⠀⠀⠀⠀⠀⠀⠀⠀⠀⠀⠀⢕⢕⢕⢕⢕⢕⢕⢕⢕⢕⢕⢕⢕⢕⢕⢕⢕⢕⢕⢕⢕⢕⢕⢕⢿⣿⣿⣿⡇⢕⢕⡕⢕⢕⠁⢕⢕⢜⣿⡇⢕⢕⢸⣿⣿⣿⢕⢕⢕⢕⢕⢕⢕⢕⣿⣷⢕⢕⢕⢸⣿⣿⢕⢕⢕⢕⢕⢕⢕⢕⢕⢕⢕⢕⢕⠑⠀⠀⠀⠀⠀⠀⢕⢕⡕⢕⢕⠁⠀⠀⢄⢕⢕⢕⢕⢕⢕⢕⢕⢕⢕⢕⢕⢕⢕⢕⢕⢕⢕⢕⢕⢕⢕⢕⢕⠀</a:t>
            </a:r>
            <a:br/>
            <a:r>
              <a:t>⣿⣿⣿⣿⣿⡿⣼⣿⣿⣿⣧⢕⢕⢕⢕⢔⠀⠀⠀⠀⠀⠀⠀⠀⢀⣿⣿⣿⣿⣿⣿⡟⣱⣿⣿⢏⢕⢕⢕⢕⢕⢕⢕⢕⢕⢕⢕⢕⢕⢕⢕⠁⠀⠀⢕⢕⢕⢕⢕⢕⢕⢕⢅⢔⢑⢕⢕⢕⢕⢕⢕⢔⢄⠀⣧⢔⣿⣿⣿⣿⡇⢕⢕⢕⢄⠀⠀⢕⢕⢕⢕⢕⢕⢕⢕⢕⢕⠕⣴⣿⣿⣿⣿⣿⣿⣿⣿⣿⣿⣿⣿⡇⢕⢕⠀⠀⠀⠀⠀⠀⠀⠀⠀⠀⠀⠁⢕⢕⢕⢕⢕⢕⢕⢕⢕⢕⢕⢕⢕⢕⢕⢕⢕⢕⢕⢕⢕⢕⢎⢹⣿⣿⣿⡇⢕⢕⢇⢕⢕⢔⢀⢕⢕⢻⡇⢕⢕⢸⣿⣿⣿⢕⢕⢕⢕⢕⢕⢕⢕⢿⣿⢕⢕⢕⢸⣿⣿⢕⢕⢕⢕⢕⢕⢕⢕⢕⢕⢕⢕⠑⠀⠀⠀⠀⠀⠀⠀⠀⠑⠑⠑⠀⠀⠀⢔⢕⢕⢕⢕⢕⢕⢕⢕⢕⢕⢕⢕⢕⢕⢕⢕⢕⢕⢕⢕⢕⢕⢕⢕⢕⠀</a:t>
            </a:r>
            <a:br/>
            <a:r>
              <a:t>⣿⣿⣿⣿⡿⣹⣿⣿⣿⣿⣿⡕⢕⢕⢕⢕⠀⠀⠀⠀⠀⠀⠀⠀⣸⣿⣿⣿⣿⣿⡟⣱⣿⡿⢕⢕⢕⢕⢕⢕⢕⢕⢕⢕⢕⢕⢕⢕⢕⣕⣠⣴⣶⣷⣿⣿⣿⣿⣿⡇⢕⢕⢕⢔⢔⢕⢕⢕⢕⢕⢕⢕⠑⢲⣷⢕⢿⣿⣿⣿⣷⢕⢕⠑⠕⢔⢀⢕⢕⢕⢕⢕⢕⢕⢕⢕⣱⣾⣿⣿⣿⣿⣿⣿⣿⣿⣿⣿⣿⣿⣿⢕⢕⢕⠀⠀⠀⠀⠀⠀⠀⠀⠀⠀⠀⠀⠁⢕⢕⢕⢕⢕⢕⢕⢕⢕⢕⢕⢕⢕⢕⢕⢕⢕⢕⢕⢱⢐⢕⢸⣿⣿⣿⢇⢕⢕⢅⢕⢕⠐⠕⢕⢕⢜⡇⢕⢕⢸⣿⣿⣿⢕⢕⢕⠕⣑⣕⣵⣵⣷⣷⣷⣵⣵⣜⣟⡻⢕⢕⢕⢕⢕⢕⢕⢕⢕⢕⢕⠁⠀⠀⠀⠀⠀⠀⠀⠀⠀⠀⠀⠀⠀⠀⢔⢕⢕⢕⢕⢕⢕⢕⢕⢕⢕⢕⢕⢕⢕⢕⢕⢕⢕⢕⢕⢕⢕⢕⢕⢕⢕⠀</a:t>
            </a:r>
            <a:br/>
            <a:r>
              <a:t>⣿⣿⣿⡿⣱⣿⣿⣿⣿⣿⣿⣇⢕⢕⢕⢕⢕⠀⠀⠀⠀⠀⠀⢱⣿⣿⣿⣿⣿⡟⣱⣿⡟⢕⢕⢕⢕⢕⢕⢕⢕⢕⢕⢕⢕⢕⢕⣵⣿⣿⣿⣿⣿⣿⣿⣿⣿⣿⣿⣿⡅⢕⢕⢕⢕⢄⠕⢕⢕⢕⢕⢕⢱⣿⣿⢕⢸⣿⣿⣿⣿⡇⢕⢄⠀⠀⠑⢕⢕⢕⢕⢕⢕⢕⠕⣼⣿⣿⣿⣿⣿⣿⣿⣿⣿⣿⣿⣿⣿⣿⡿⢕⢕⢕⠀⠀⠀⠀⠀⠀⠀⠀⠀⠀⠀⠀⠀⢕⢕⢕⢕⢕⢕⢕⢕⢕⢕⢕⢕⢱⢕⢕⢕⢕⢕⢕⢕⠕⢕⢘⣿⣿⡏⢕⢕⢕⢕⢕⢕⠀⢄⢕⢕⢱⡇⢕⢕⢸⣿⣿⣿⢕⢕⢅⢕⢕⢝⢝⢟⢻⢿⣿⣿⣿⣿⣿⣿⣷⣵⡕⢕⢕⢕⢕⢕⢕⠕⠀⠀⠀⠀⠀⠐⢔⢔⢔⠀⠀⠀⠀⠀⢀⢕⢕⢕⢕⢕⢕⢕⢕⢕⢕⢕⢕⢕⢕⢕⢕⢕⢕⢕⢕⢕⢕⢕⢕⢕⢕⢕⢕⠀</a:t>
            </a:r>
            <a:br/>
            <a:r>
              <a:t>⣿⣿⣿⡇⣿⣿⣿⣿⣿⣿⣿⣿⢕⢕⢕⢕⢕⢀⠀⠀⠀⠀⣰⣿⣿⣿⣿⣿⡟⣱⣿⡿⢕⢕⢕⢕⢕⢕⢕⢕⢕⢕⢕⢕⣱⣾⣿⣿⣿⣿⣿⣿⣿⣿⣿⣿⣿⣿⣿⣿⣇⢕⢕⢕⢕⢕⢕⢕⢕⢕⢕⢕⠸⢿⣿⡇⢕⣿⣿⣿⣿⣿⡕⢕⠀⠀⠀⢕⢕⢕⢕⢕⢕⢑⣾⣿⣿⣿⣿⣿⣿⣿⣿⣿⣿⣿⣿⣿⣿⣿⡇⢕⢕⢕⠀⠀⠀⠀⠀⠀⠀⠀⠀⠀⠀⠀⠀⠕⢕⢕⢕⢕⢕⢕⢕⢕⢕⢕⢕⢕⢕⢕⢕⢕⢕⢕⢕⢑⢱⠑⢻⣿⢕⢕⢕⢕⢕⢕⢕⢕⢕⢕⢕⢌⢅⢔⢔⢔⢔⢔⢔⢄⢕⢕⢕⢕⢕⢕⢕⢕⢕⢜⢝⢻⢿⣿⣿⣿⣿⣿⣷⣵⡕⢕⢕⠕⠀⠀⠀⠀⠀⠀⠀⠕⠕⠕⠕⠀⠀⠀⢄⢕⢕⢕⢕⢕⢕⢕⢕⢕⢕⢕⢕⢕⢕⢕⢕⢕⢕⢕⢕⢕⢕⢕⢕⢕⢕⢕⢕⢕⠀</a:t>
            </a:r>
            <a:br/>
            <a:r>
              <a:t>⣿⣿⣿⡇⣿⣿⣿⣿⣿⣿⣿⣿⢕⢕⢕⢕⢕⢕⢔⢀⢀⣵⣿⣿⣿⣿⣿⡟⣱⣿⡯⢕⢕⢕⢕⢕⢕⢕⢕⢕⢕⢕⢕⣼⣿⣿⣿⣿⣿⣿⣿⣿⣿⣿⣿⣿⣿⣿⣿⣿⣿⢕⢕⢕⢕⢕⢕⢕⢕⢕⢕⢕⢕⣿⣿⣇⢕⢸⣿⣿⣿⣿⣧⢕⢀⠀⠀⢕⢕⢕⢕⢕⢑⣿⣿⣿⣿⣿⣿⣿⣿⣿⣿⣿⣿⣿⣿⣿⣿⡏⢕⢕⢕⢕⠀⠀⠀⠀⠀⠀⠀⠀⠀⠀⠀⠀⠀⠀⢕⢕⢕⢕⢕⢕⢕⢕⢕⢕⢕⢕⢕⢕⢕⢕⢕⢕⢕⢕⢔⢕⢝⡏⢕⢕⢕⢕⢕⢕⢕⢕⢕⠕⢔⢕⢕⢕⢕⢕⢕⢕⢕⢕⢕⢕⢕⢕⢕⢕⢕⢕⢕⢕⢕⢕⢕⢜⢝⢿⣿⣿⣿⣿⣿⣷⣵⡑⠄⠀⠀⠀⠀⠀⠀⠀⠀⠀⠀⠀⠀⢔⢕⢕⢕⢕⢕⢕⢕⢕⢕⢕⢕⢕⢕⢕⢕⢕⢕⢕⢕⢕⢕⢕⢕⢕⢕⢕⢕⢕⢕⢕⠀</a:t>
            </a:r>
            <a:br/>
            <a:r>
              <a:t>⣿⣿⣿⣇⢹⣿⣿⣿⣿⣿⣿⣿⡕⢕⢕⢕⢕⢕⢕⢔⢼⣿⣿⣿⣿⣿⡟⣱⣿⡿⢕⢕⢕⢕⢕⢕⢕⢕⢕⢕⢕⢕⣾⣿⣿⣿⣿⣿⣿⣿⣿⣿⣿⣿⣿⣿⣿⣿⣿⣿⣿⢕⢕⢕⢕⢕⢕⢕⢕⢕⢕⢕⢕⣿⣿⣿⢕⢕⣿⣿⣿⣾⡿⡕⢕⠀⠀⢕⢕⢕⢕⠑⣼⣿⣿⣿⣿⣿⣿⣿⣿⣿⣿⣿⣿⣿⣿⣿⡿⢕⢕⢕⢕⢕⠀⠀⠀⠀⠀⠀⠀⠀⠀⠀⠀⠀⠀⠀⢕⢕⢕⢕⢕⢕⢕⢕⢕⢕⢕⢕⢕⢕⢕⢕⢕⢕⢕⢕⢕⢅⢕⢇⠕⠕⠕⠕⠕⢕⢕⢕⢱⡔⢕⢕⢕⢕⢕⢕⢕⢕⢕⢕⢕⢕⢕⢕⢕⢕⢕⢕⢕⢕⢕⢕⢕⢕⢕⢕⢔⢝⢻⣿⣿⣿⣿⣿⣷⣴⡄⢄⢄⢄⠀⠀⠀⠀⠀⠀⢔⢕⢕⢕⢕⢕⢕⢕⢕⢕⢕⢕⢕⢕⢕⢕⢕⢕⢕⢕⢕⢕⢕⢕⢕⢕⢕⢕⢕⢕⢕⢕⠀</a:t>
            </a:r>
            <a:br/>
            <a:r>
              <a:t>⣿⣿⣿⣿⢸⣿⣿⣿⣿⣿⣿⣿⡇⢕⢕⢕⢕⢕⠕⠕⠜⠿⢿⢿⣿⡟⣱⣿⣿⢇⢕⢕⢕⢕⢕⢕⢕⢕⢕⢕⢱⣾⣿⣿⣿⣿⣿⣿⣿⣿⣿⣿⣿⣿⣿⣿⣿⣿⣿⣿⣿⢕⢕⢕⢕⢕⢕⢕⢕⢕⢕⢕⢕⢸⣿⣿⡕⢕⢸⣿⣿⣿⡱⣟⢕⢔⠀⠀⢕⢕⢕⢀⣿⣿⣿⣿⣿⣿⣿⣿⣿⣿⣿⣿⣿⣿⣿⣿⠀⢕⢕⢕⢕⢕⠀⠀⠀⠀⠀⠀⠀⠀⠀⠀⠀⠀⠀⠀⠕⢕⢕⢕⢕⢕⢕⢕⢕⢕⢕⢕⢕⢕⡱⢕⢕⢕⢕⢕⢕⠑⢁⢀⢄⢄⢄⢀⠀⠁⠑⢕⢕⢱⢅⢕⢕⢕⢕⢕⢕⢕⢕⢕⢕⢕⢕⢕⠕⠑⢕⢕⢕⢕⢕⢕⢕⢕⢕⢕⢕⢕⢕⢕⢝⢿⣿⣿⣿⣿⣿⣷⣕⢕⢄⠀⠀⠀⢀⢕⢕⢕⢕⢕⢕⢕⢕⢕⢕⢕⢕⢕⢕⢕⢕⢕⢕⢕⢕⢕⢕⢕⢕⢕⢕⢕⢕⢕⢕⢕⢕⢕⠀</a:t>
            </a:r>
            <a:br/>
            <a:r>
              <a:t>⠘⢿⣿⣿⢸⣿⣿⣿⣿⣿⣿⣿⡇⢕⢕⢕⢕⠁⠀⠀⠀⠀⠀⠀⠀⠁⠉⠙⠕⢕⢕⢕⢕⢕⢕⢕⢕⢕⢕⢱⣿⣿⣿⣿⣿⣿⣿⣿⣿⣿⣿⣿⣿⣿⣿⣿⣿⣿⣿⣿⣿⡇⢕⢕⢕⢕⢕⢕⢕⢕⢕⢕⠑⢜⣿⣿⡇⢕⢕⢻⣿⣿⡌⡜⠝⢕⢀⠀⢕⠕⢱⣾⣿⣿⣿⣿⣿⣿⣿⣿⣿⣿⣿⣿⣿⣿⣿⣏⣃⠑⣑⢕⢕⡕⠀⠀⠀⠀⠀⠀⠀⠀⠀⠀⠀⠀⠀⠀⠀⢕⢕⢕⢕⢕⢕⢕⢕⢕⢕⢕⢕⠱⢸⡷⢕⠑⠑⠑⠀⠀⢕⢕⢕⠕⠁⠀⠀⠀⠀⠀⢕⢕⢣⢑⢕⢕⢕⢕⢕⢕⢕⢕⢕⢕⢕⠕⠀⠀⠀⠁⠕⢕⢕⢕⢕⢕⢕⢕⢕⢕⢕⢕⢕⢕⢜⢟⢿⣿⣿⣿⣿⣷⣅⢀⠀⢄⢕⢕⢕⢕⢕⢕⢕⢕⢕⢕⢕⢕⢕⢕⢕⢕⢕⢕⢕⢕⢕⢕⢕⢕⢕⢕⢕⢕⢕⢕⢕⢕⢕⢕⠀</a:t>
            </a:r>
            <a:br/>
            <a:r>
              <a:t>⠀⠈⢻⣿⡜⣿⣿⣿⣿⣿⣿⣿⡇⢕⢕⢕⠀⠀⠀⠀⠀⠀⠀⠀⠀⠀⠀⠀⠀⠀⠁⠑⠑⠕⢕⢕⢕⢕⢱⣿⣿⣿⣿⣿⣿⣿⣿⣿⣿⣿⣿⣿⣿⣿⣿⣿⣿⣿⡿⣿⣿⣧⢕⢕⢕⢕⢕⢕⢕⢕⢕⢕⠀⠁⢿⣿⣿⡕⢕⢕⢻⣿⣧⢑⢬⢌⢕⠀⠁⣷⣾⣿⣿⣿⣿⣿⣿⣿⣿⣿⣿⣿⣿⣿⣿⣿⣿⣿⣿⣿⣿⣿⣿⠃⠀⠀⠀⠀⠀⠀⠀⠀⠀⠀⠀⠀⠀⠀⠀⢕⢕⢕⢕⢕⢕⢕⢕⢕⢕⢕⠕⡱⣠⠇⠀⢄⣄⡀⢀⠀⠀⠀⠀⠀⣠⢔⢕⢕⠀⠀⢕⢕⢕⢧⠑⢕⢕⢕⢕⢕⠕⠑⠁⠁⠀⠀⠀⠀⠀⠀⠀⢔⢕⢕⢕⢕⢕⢕⢕⢕⢕⢕⢕⢕⢕⢕⢕⢝⢿⣿⣿⣿⣿⣿⣧⡕⢕⢕⢕⢕⢕⢕⢕⢕⢕⢕⢕⢕⢕⢕⢕⢕⢕⢕⢕⢕⢕⢕⢕⢕⢕⢕⢕⢕⢕⢕⢕⢕⢕⢕⠀</a:t>
            </a:r>
            <a:br/>
            <a:r>
              <a:t>⠀⠀⠁⢻⣧⢻⣿⣿⣿⣿⣿⣿⢇⢕⢕⢕⠀⠀⠀⠀⠀⠀⠀⠀⠀⠀⠀⠀⠀⠀⠀⠀⠀⠀⠀⠑⠕⢱⣿⣿⣿⣿⣿⣿⣿⣿⣿⣿⣿⣿⣿⣿⣿⣿⣿⣿⣿⣿⡇⢻⣿⣿⣕⢕⢕⢕⢕⢕⢕⢕⢕⢕⠀⠀⢜⣿⣿⣇⢕⢇⢕⢻⣿⡅⢔⢔⢸⢕⠀⢸⣿⣿⣿⣿⣿⣿⣿⣿⣿⣿⣿⣿⣿⣿⣿⣿⣿⣿⣿⣿⣿⣿⢏⠀⠀⠀⠀⠀⠀⠀⠀⠀⠀⠀⠀⠀⠀⠀⠀⠑⢕⢕⢕⢕⢕⢕⢕⢕⢕⢕⣄⣟⣼⢔⠀⢱⣿⣿⣷⢖⠀⠀⠀⠀⠙⠇⢕⢕⠀⠀⢕⢕⢕⢜⢇⠑⠑⠁⠀⠀⠀⠀⠀⠀⠀⠀⠀⠀⠀⠀⢔⢕⢕⢕⢱⣵⡕⢕⢕⢕⢕⢕⢕⢕⢕⢕⢕⢕⢕⢝⢿⣿⣿⣿⣿⣿⣇⢕⢕⢕⢕⢕⢕⢕⢕⢕⢕⢕⢕⢕⢕⢕⢕⢕⢕⢕⢕⢕⢕⢕⢕⢕⢕⢕⢕⢕⢕⢕⢕⢕⠀</a:t>
            </a:r>
            <a:br/>
            <a:r>
              <a:t>⠀⠀⠀⠀⠝⡧⢹⢿⣿⣿⡿⢇⢕⢕⢕⢕⠀⠀⠀⠀⠀⠀⠀⠀⠀⠀⠀⠀⠀⠀⠀⠀⠀⠀⠀⠀⠀⠀⠈⠙⠻⢿⣿⣿⣿⣿⣿⣿⣿⣿⣿⣿⣿⣿⣿⣿⣿⣿⡇⣼⣿⣿⣿⡕⢕⢕⢕⢕⢕⢕⢕⠕⠀⠀⠀⢻⡟⣿⡕⢜⣇⢕⢹⣷⡅⢔⠗⢈⠇⠀⢻⣿⣿⣿⣿⣿⣿⣿⣿⣿⣿⣿⣿⣿⣿⣿⣿⣿⣿⣿⣿⢏⠁⠀⠀⠀⠀⠀⠀⠀⠀⠀⠀⠀⠀⠀⠀⠀⠀⠀⢕⢕⢕⢕⢕⢕⢕⢕⢕⢡⣾⡯⣮⢕⠀⢸⣿⡿⠋⠀⠀⢕⢕⢄⠀⠀⠀⠁⠀⠀⢕⢕⢕⢕⢜⢇⠀⠀⠀⠀⠀⠀⠀⠀⠀⠀⠀⢀⢄⢕⢕⢕⢕⢕⢸⣿⠇⠀⠑⢕⢕⢕⢕⢕⢕⢕⢕⢕⢕⢕⢕⢙⣿⣿⣿⣿⣿⣷⡕⢕⢕⢕⢕⢕⢕⢕⢕⢕⢕⢕⢕⢕⢕⢕⢕⢕⢕⢕⢕⢕⢕⢕⢕⢕⢕⢕⢕⢕⢕⢕⠀</a:t>
            </a:r>
            <a:br/>
            <a:r>
              <a:t>⠀⠀⠀⠀⠀⠀⠀⠘⢕⢕⢕⢕⢕⢕⢕⢕⠀⠀⠀⠀⠀⠀⠀⠀⠀⠀⠀⠀⠀⠀⠀⠀⠀⠀⠀⠀⠀⠀⠀⠀⠀⠀⠈⠙⠻⣿⣿⣿⣿⣿⣿⣿⣿⣿⣿⣿⣿⣿⣱⣿⣿⣿⣿⡇⢕⢕⢕⢕⢕⢕⢕⠀⠀⠀⠀⠜⣿⡸⣧⢕⢹⣧⢕⢸⣷⢕⢕⢇⢎⢔⠘⢝⢿⣿⣿⣿⣿⣿⣿⣿⣿⣿⣿⣿⣿⣿⣿⣿⣿⣿⢇⠕⠀⠀⠀⠀⠀⠀⠀⠀⠀⠀⠀⠀⠀⠀⠀⠀⠀⠀⢕⢕⢕⢕⢕⢕⢕⢕⢡⣿⣿⣿⣿⣧⡄⠀⠈⠁⢀⠀⢔⢕⢕⢕⠱⢀⠀⢄⢄⢕⢕⢕⢕⢕⢕⢸⣇⠀⠀⠀⠀⠀⠀⢀⢄⢔⢕⢕⢕⢕⢕⢕⢕⢕⢸⠑⠀⠀⠀⠀⠁⠕⢕⢕⢕⢕⢕⢕⢕⢕⢕⢕⢜⢻⣿⣿⣿⡟⢕⢕⢕⢕⢕⢕⢕⢕⢕⢕⢕⢕⢕⢕⢕⢕⢕⢕⢕⢕⢕⢕⢕⢕⢕⢕⢕⢕⢕⢕⢕⢕⠀</a:t>
            </a:r>
            <a:br/>
            <a:r>
              <a:t>⢄⠄⠀⠀⢄⢔⠀⠀⠁⠑⠕⢕⢕⢕⠑⠀⠀⠀⠀⠀⠀⠀⠀⠀⠀⠀⠀⠀⠀⠀⠀⠀⠀⠀⠀⠀⠀⠀⠀⠀⠀⠀⠀⠀⠀⠀⠙⠻⢿⣿⣿⣿⣿⣿⣿⣿⣿⣿⣿⣿⣿⣿⣿⣿⢕⢕⢕⢕⢕⢕⢕⠀⠀⠀⠀⠀⢸⣇⢿⡕⢕⢿⣷⡕⢹⣧⢔⢡⢕⢀⡔⢕⠈⣿⣿⣿⣿⣿⣿⣿⣿⣿⣿⣿⣿⣿⣿⣿⣿⡟⢕⠀⠀⠀⠀⠀⠀⠀⠀⠀⠀⠀⠀⠀⠀⠀⠀⠀⠀⠀⢕⢕⢕⢕⢕⢕⢕⢕⣾⣿⣿⣿⣿⣿⣿⣷⡶⢕⢕⠀⠑⠕⠕⠕⠕⠑⠀⢕⢕⢕⢕⢕⢕⢕⢕⢕⢹⣇⠄⢄⢆⢔⢕⢕⢕⢕⢕⢕⢕⢕⢕⢕⢕⢕⠁⠀⠀⠀⠀⠄⢔⢔⢔⠕⢕⢕⢕⢕⢕⢕⢕⠕⠕⠑⢹⣿⡿⢕⢕⢕⢕⢕⢕⢕⢕⢕⢕⢕⢕⢕⢕⢕⢕⢕⢕⢕⢕⢕⢕⢕⢕⢕⢕⢕⢕⢕⢕⢕⢕⢕⠀</a:t>
            </a:r>
            <a:br/>
            <a:r>
              <a:t>⢕⠀⢔⢕⢕⢕⢕⢀⠀⠀⠀⠀⠑⠁⠀⠀⠀⠀⠀⠀⠀⠀⠀⠀⠀⠀⠀⠀⠀⢀⠀⠀⠀⠀⠀⠀⠀⠀⠀⠀⠀⠀⠀⠀⠀⠀⠀⠀⠀⠙⠟⢿⣿⣿⣿⣿⣿⣿⣿⣿⣿⣿⣿⣿⣇⢕⢕⢕⢕⢕⠕⠀⠀⠀⠀⠀⠁⢿⡜⣷⢕⢜⢿⣿⣇⢹⣇⢑⢕⡑⣑⢕⢜⣿⣿⣿⣿⣿⣿⣿⣿⣿⣿⣿⣿⣿⣿⣿⣿⢕⠑⠀⠀⠀⠀⠀⠀⠀⠀⠀⠀⠀⠀⠀⠀⠀⠀⠀⠀⠀⠀⢕⢕⢕⢕⢕⢕⣼⣿⣿⣿⣿⣿⣿⣿⣿⢇⢕⢕⢔⢀⠀⠀⠀⠀⠀⢀⢕⢕⢕⢕⢕⢕⢕⢕⢕⢕⢝⣇⠕⢕⢕⢕⢕⢕⢕⢕⢕⢕⢕⢕⢕⠕⠀⠀⠀⠀⠀⠀⠀⢕⢕⠕⠔⠀⠕⢕⢕⠕⠑⠁⠀⠀⠀⠀⠉⠕⢕⢕⢕⢕⢕⢕⢕⢕⢕⢕⢕⢕⢕⢕⢕⢕⢕⢕⢕⢕⢕⢕⢕⢕⢕⢕⢕⢕⢕⢕⢕⢕⢕⠀</a:t>
            </a:r>
            <a:br/>
            <a:r>
              <a:t>⠁⠀⠑⠑⠑⠑⠑⠑⠐⠀⠀⠀⠀⠀⠀⠀⠀⠀⠀⠀⠀⠀⠀⠀⠀⠀⠀⠀⠑⠑⠑⠀⠀⠀⠀⠀⠀⠀⠀⠀⠀⠀⠀⠀⠀⠀⠀⠀⠀⠀⠀⠀⠙⠛⠛⠛⠛⠛⠛⠛⠛⠛⠛⠛⠛⠃⠑⠑⠑⠑⠀⠀⠀⠀⠀⠀⠀⠘⠃⠛⠃⠑⠈⠛⠛⠓⠛⠊⠛⠛⠓⠓⠘⠛⠛⠛⠛⠛⠛⠛⠛⠛⠛⠛⠛⠛⠛⠛⠛⠑⠀⠀⠀⠀⠀⠀⠀⠀⠀⠀⠀⠀⠀⠀⠀⠀⠀⠀⠀⠀⠀⠑⠑⠑⠑⠑⠘⠛⠛⠛⠛⠛⠛⠛⠛⠘⠑⠑⠑⠑⠑⠑⠑⠃⠑⠘⠃⠑⠑⠑⠑⠑⠑⠑⠑⠑⠑⠑⠘⠃⠑⠑⠑⠑⠑⠑⠑⠑⠑⠑⠑⠀⠐⠀⠀⠀⠀⠀⠀⠀⠀⠀⠀⠀⠀⠀⠑⠑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⢣⢞⣵⣿⣿⣿⡿⢣⣾⣿⣿⣿⣿⣿⢏⢜⣕⣿⣿⣫⣾⢟⢕⣱⣿⣿⣿⣿⣿⣯⣾⣿⣿⡿⢸⣿⡿⢻⣿⣿⣿⣿⣿⣿⢇⣼⣿⣿⣿⣿⣿⣿⣿⣿⣿⣿⣿⣿⣿⣿⣿⣿⣿⣿⣿⣿⣿⣿⣿⣿⣿⣿⢸⣿⣿⣿⣿⡇⢕⢕⢕⢕⢕⢸⣿⣿⣿⣿⣿⣿⣇⢕⢕⢕⢕⢕⢕⢕⢕⢕⢕⢕⢕⢕⢕⢕⢕⢕⢕⢕⢕⢕⢕⢜⢻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⢣⢕⡼⣽⣿⣿⡟⣱⣿⣿⣿⣿⣿⡿⢕⢕⣱⣿⣟⣼⡿⢏⢕⣾⣿⣿⣿⣿⣿⣿⣿⣿⣿⣿⢇⣿⣿⢕⣿⣿⣿⣿⣿⣿⡿⢕⣿⣿⣿⣿⣿⣿⣿⣿⣿⣿⣿⣿⣿⣿⣿⣿⣿⣿⣿⣿⣿⣿⣿⣿⣿⣿⣿⡇⣿⣿⣿⣿⡇⢕⢔⢕⢕⢕⢸⣿⣿⣿⣿⣿⣿⣿⢕⢔⢕⢕⢕⢕⢕⢕⢕⢕⢕⢕⢕⢕⢕⢕⢕⢕⢕⢕⢕⢕⢕⢕⢕⢹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⢇⢱⡟⢣⣿⣿⢏⣼⣿⣿⣿⣿⣿⢟⢕⢕⣵⡯⢮⣾⢟⢕⣵⣿⣿⣿⣿⣿⣿⣿⣿⣿⣿⣿⢏⣼⣿⡇⢡⣿⣿⣿⣿⣿⣿⡇⢱⣿⣿⣿⣿⣿⣿⣿⣿⣿⣿⣿⣿⣿⣿⣿⣿⣿⣿⣿⣿⣿⣿⣿⣿⣿⣿⣿⣧⢹⣿⣿⣿⡇⢕⢕⢕⢕⢕⢸⣿⣿⣿⣿⣿⣿⣿⢕⢕⢕⢕⢕⢕⢕⢕⢕⢕⢕⢕⢕⢕⢕⢕⢕⢕⢕⢕⢕⢕⢕⢕⢕⢕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⢿⢿⢿⢿⣿⣿⣿⢇⢕⢞⢱⣿⣿⢏⣾⣿⣿⣿⣿⣿⢏⢕⢕⣼⢻⣣⣿⢏⣰⣿⣿⣿⣿⣿⣿⣿⣿⣿⣿⣿⡟⢕⢱⣿⡿⢕⢸⣿⣿⣿⣿⣿⣿⢇⢸⣿⣿⣿⣿⣿⣿⣿⣿⣿⣿⣿⣿⣿⣿⣿⣿⣿⣿⣿⣿⣿⣿⣿⣿⣿⣿⣿⣿⢕⣿⣿⣿⡇⢕⢕⢕⢕⢕⢸⣿⣿⣿⣿⣿⣿⣿⢕⢕⢕⢕⢕⢕⢕⢕⢕⢕⢕⢕⢕⢕⢕⢕⢕⢕⢕⢕⢕⢕⢕⢕⢕⣵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⢿⣟⢏⢝⣟⣹⣵⣷⢾⣟⣕⣕⡕⢜⢟⢏⢕⢕⢕⣼⣿⢇⣾⣿⣿⣿⣿⣿⢇⢕⢱⢪⡖⣵⣿⣿⣼⣿⣿⣿⣿⣿⣿⣿⣿⣿⣿⣿⢏⢕⢕⣼⣿⡟⢕⣾⣿⣿⣿⣿⣿⣟⢕⣸⣿⣿⣿⣿⣿⣿⣿⣿⣿⣿⣿⣿⣿⣿⣿⣿⣿⣿⣿⣿⣿⣿⣿⣿⣿⣿⣿⣿⡕⢸⣿⣿⡇⢕⢕⢕⢕⢕⢸⣿⣿⣿⣿⣿⣿⣿⡇⢕⢕⢕⢕⢕⢕⢕⢕⢕⢕⢕⢕⢕⢕⢅⢔⢕⢕⢕⢕⣕⣵⣷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⢟⣵⣿⣇⢕⢾⢟⢟⣫⡾⣿⣷⣅⢔⢆⢝⢗⢕⢕⢕⠅⡿⢣⣾⣿⣿⣿⣿⣿⢇⢕⢱⡝⢇⣼⣿⣿⣿⣿⣿⣿⣿⣿⣿⣿⣿⣿⣿⣿⢇⢕⢕⢕⣿⣿⡕⢕⣿⣿⢿⡿⢏⣿⡷⢕⢻⣿⣿⣿⣿⣿⣿⣿⣿⣿⣿⣿⣿⣿⣿⣿⣿⣿⣿⣿⣿⣿⣿⣿⣿⣿⣿⣿⣿⡇⢕⢻⣿⢕⢕⢕⢕⢕⢕⢸⣿⣿⣿⣿⣿⣿⣿⢇⢕⢕⢕⠕⢕⢕⢕⢕⢕⢕⢕⢕⢕⢕⢕⢕⢕⢕⢕⢕⣸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⢏⣾⣿⣿⣿⢝⢕⣱⣾⣿⣧⣔⡝⢍⢕⢕⢕⢕⢕⢕⢕⢱⢇⣾⣿⣿⣿⣿⣿⢇⢕⡱⢎⡎⣼⡿⣿⣿⣿⣿⣿⣿⣿⣿⣿⣿⣿⣿⡿⢕⢕⢕⢕⢸⣿⣿⢕⢜⢟⢕⢎⣱⣿⣿⡇⢕⢕⢻⣿⣿⣿⣿⣿⣿⣿⣿⣿⣿⣿⣿⣿⣿⣿⣿⣿⣿⣿⣿⣿⣿⣿⣿⣿⣿⣿⣇⢕⢜⡇⢕⢕⢕⢕⢕⢕⣸⣿⣿⣿⣿⣿⣿⣿⢕⢕⢕⢕⢕⡄⢑⢕⢕⢕⢕⢕⢕⢕⢕⢕⢕⢕⢕⢕⣱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⡿⢇⣵⢘⣿⣿⣿⢇⠜⢛⢻⢿⣿⣿⣿⣧⡕⢕⢕⢕⢕⢕⢕⢕⣼⣿⣿⣿⣿⣿⢇⢕⢕⢕⢕⣸⣿⣿⣿⣿⣿⣿⣿⣿⣿⣿⣿⣿⣿⡟⢕⢕⢕⢕⢕⣾⣿⡿⢕⢕⢕⢕⣾⣿⣿⣿⢇⢕⢕⢕⢹⣿⣿⣿⣿⣿⣿⣿⣿⣿⣿⣿⣿⣿⣿⣿⣿⣿⣿⣿⣿⣿⣿⣿⣿⣿⣿⣿⢕⢕⢕⢕⢕⢕⢕⢕⢕⣿⣿⣿⣿⣿⣿⢸⣿⢕⢕⢕⢕⢕⢹⣕⢱⣵⣕⢕⢑⠕⠕⠕⢕⢕⡕⢕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⢏⡱⣾⣿⣇⢕⢝⢕⢕⢕⢕⢕⢕⢕⢝⢝⢏⢅⢇⢕⢕⢕⢕⢕⣸⣿⣿⣿⣿⣿⡏⢕⢡⡕⢢⢱⣿⣿⣿⣿⣿⣿⣿⣿⣿⣿⣿⣿⣿⢏⢕⢕⢕⢕⢕⢕⡿⢏⢕⢕⢕⣵⣿⣿⣿⣿⣿⢕⢕⢕⣱⣿⣿⣿⣿⣿⣿⣿⣿⣿⣿⣿⣿⣿⣿⣿⣿⣿⣿⣿⣿⣿⣿⣿⣿⣿⣿⣿⣿⢕⢕⢕⢕⢕⢕⢕⢕⢰⣿⣿⣿⣿⣿⣿⢸⡇⠁⢕⢱⢕⢕⢜⣿⣇⢝⣿⡕⢵⢷⢱⢵⢜⣫⣵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⢕⢱⡇⣿⣿⣿⢕⢕⢕⡕⢕⢕⢕⢕⢕⢕⢕⢕⢕⢕⢕⢕⢕⢕⢱⣿⣿⣿⣿⣿⡿⢕⢕⢔⢕⢱⣿⣿⣿⣿⣿⣿⣿⣿⣿⣿⣿⣿⣿⢕⢕⢕⢕⢕⢕⢕⢕⣱⣵⣾⣵⣿⣿⣿⣿⣿⣿⡇⢕⢕⣱⣿⣿⣿⣿⣿⣿⣿⣿⣿⣿⣿⣿⣿⣿⣿⣿⣿⣿⣿⣿⣿⣿⣿⣿⣿⣿⣿⣿⡿⢕⢕⢕⢕⢕⢕⢕⢕⣼⣿⣿⣿⣿⣿⢇⡿⢕⠀⠑⢜⢕⢕⢕⢟⢟⢇⠜⢕⠀⠀⠑⢕⢕⠝⢿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⡏⢕⢇⣿⣷⢹⣿⣿⣷⢕⢕⢕⢕⣵⣵⡕⢕⢕⢕⢕⢕⢕⢕⢕⢕⢕⣾⣿⣿⣿⣼⣿⢇⢕⢕⠕⢕⣾⣿⣿⣿⣿⣿⣿⣿⣿⣿⣿⣿⡿⢕⢕⢕⢕⢕⢕⢕⢕⢕⣿⢿⢟⣿⣿⣿⣿⣿⣿⣿⢇⢕⢕⣿⣿⣿⣿⣿⣿⣿⣿⣿⣿⣿⣿⣿⣿⣿⣿⣿⣿⣿⣿⣿⣿⣿⣿⣿⣿⣿⣿⣿⡇⢕⢕⠑⢕⢕⢕⢕⢱⣿⣿⣿⣿⣿⡿⢕⠑⢕⢀⠀⠀⠀⠁⠑⠕⢕⢕⢔⢀⠀⡄⠀⢑⣵⢕⠕⢕⢕⢝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⡟⡜⢜⢸⣿⣿⣧⡝⣿⡿⣱⡕⢕⢕⢜⢛⢇⢧⢕⢕⢕⢕⢕⢕⢕⢕⢸⣿⣿⣿⡇⣿⡏⢕⢕⢕⢔⣸⣿⣿⣿⣿⣿⣿⣿⣿⣿⣿⣿⡿⢕⢕⢕⢕⢕⢕⢱⡕⢕⢕⢕⣱⣾⣿⣿⣿⣿⣿⣿⡿⢕⢕⢱⣿⣿⣿⣿⣿⣿⣿⣿⣿⣿⣿⣿⣿⣿⣿⣿⣿⣿⣿⣿⣿⣿⣿⣿⣿⣿⣿⣿⣿⡇⢕⠑⠀⠁⠑⠕⠕⢿⠿⠿⠟⢛⢝⠕⠁⢄⢄⠑⠀⠀⠀⠀⠀⠀⠀⠀⠀⠁⠕⢜⢇⢹⢜⢕⢔⠕⢕⢕⢕⢝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⡇⡇⢇⢕⢙⣟⢿⣷⡜⢏⣿⣷⡕⢕⢔⢕⢕⢕⢕⢕⠕⠕⠕⠕⠕⢕⣿⣿⣿⣿⢸⣿⡇⢕⢕⢕⢱⣿⣿⣿⣿⣿⣿⣿⣿⣿⣿⣿⣿⢕⢕⢕⢕⢕⢕⢕⣼⡇⢕⣕⢸⣿⡏⢝⢝⢜⢿⣿⣿⢇⢕⢑⣿⣿⣿⣿⣿⣿⣿⣿⣿⣿⣿⣿⣿⣿⣿⣿⣿⣿⣿⣿⣿⣿⣿⣿⣿⣿⣿⣿⣿⣿⡇⢕⠀⠀⠀⠀⠀⢀⢀⢁⠁⠁⠀⠀⠀⢄⢕⢕⣕⣷⢠⡀⠀⠀⠀⠀⠀⠀⢕⢔⢄⢕⢕⢅⢔⠑⢔⢕⢕⢕⢕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⡇⣿⢱⢕⢕⢜⢜⢻⢕⢕⢛⢿⣷⢕⢕⢕⢕⢕⣕⣕⡕⢕⢕⢕⢕⢸⣿⣿⣿⡿⢸⣿⢕⢕⢕⢕⣿⣿⣿⣿⣿⣿⣿⣿⣿⣿⣿⣿⢕⢕⢕⢕⢕⢕⢕⢱⣿⢇⢕⣿⣧⡹⣧⢕⢕⢕⢜⢝⢕⢕⢕⣾⣿⣿⣿⣿⢏⣿⣿⣿⣿⣿⣿⣿⣿⣿⣿⣿⣿⣿⣿⣿⣿⣿⣿⣿⣿⣿⣿⣿⢸⣿⡇⢕⠀⠀⠀⠀⠀⠁⠑⠑⠑⠀⠀⠀⢄⢕⢕⢕⣽⣿⢸⣿⡇⢔⢀⠄⢀⠀⠀⠑⠕⢕⢕⢑⢅⢕⢕⢕⢕⢕⣱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⣷⡸⣇⢕⢇⢕⢜⡕⢕⢕⢕⢕⢍⢕⢕⣱⣼⣿⣿⡿⢏⢕⢕⢕⢕⣿⣿⣿⣿⡇⣿⣿⠕⢕⢕⣸⣿⣿⣿⣿⣿⡿⣿⣿⣿⣿⣿⡇⢕⢕⢕⠕⡕⢕⢕⣸⡟⢕⣼⣿⣿⣿⣿⣕⣕⠕⢕⢕⢕⢕⢕⣿⣿⣿⣿⡏⢸⣿⣿⣿⣿⣿⣿⣿⣿⣿⣿⣿⣿⣿⣿⣿⣿⣿⣿⣿⣿⣿⣿⡇⢸⢻⢇⢕⠀⠀⢄⢄⢀⢀⠀⠀⠀⠀⠀⢔⢕⢕⢕⢕⣿⣿⢸⣿⡇⢕⢕⢔⢁⠕⢀⠀⠀⠑⢕⢕⢕⠕⢕⣱⣵⣿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⣧⡹⣇⢕⢱⢕⢕⢕⢕⢕⢕⢕⢕⣴⣿⣿⢟⢕⢕⢕⢕⢕⢕⢱⣿⣿⣿⣿⡇⣿⣷⣎⢕⢱⣿⣿⣿⣿⣿⡿⢱⣿⣿⣿⣿⣿⡇⠕⢕⣱⣾⢕⢕⢕⣿⢕⢱⣿⣿⣿⣿⣿⣿⣿⣿⣿⡇⢱⢕⢑⣿⣿⣿⡟⢕⣾⣿⣿⣿⣿⣿⣿⣿⣿⣿⣿⣿⣿⣿⣿⣿⣿⣿⣿⣿⣿⣿⣿⡇⢸⢸⢕⢕⢀⠀⢕⢕⢕⢕⢕⠕⢀⢄⢕⢕⢕⢕⡇⢕⢿⣿⢸⣿⡇⢕⢕⢕⢕⣔⢑⢕⢕⢕⣕⣱⣴⣾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⣷⡝⣧⢕⢕⢕⢕⢕⢕⢕⣕⢸⣿⣿⡇⢕⢕⢕⢕⢕⢕⢕⢸⣿⣿⣿⣿⢕⣿⣧⣎⢕⣾⣿⣿⣿⣿⡿⢕⣿⣿⣿⣿⣿⣿⣿⣶⣷⣿⣿⢕⢕⢸⢇⢕⣾⣿⣿⣿⣿⣿⣿⣿⣿⣿⢇⢕⢕⢸⣿⣿⡿⢕⢕⣿⣿⣿⣿⣿⣿⣿⣿⣿⣿⣿⣿⣿⣿⣿⣿⣿⣿⣿⣿⣿⣿⣿⡇⢕⡇⢕⢕⢕⣄⢀⠁⠁⠁⢀⢔⢕⢕⢕⢕⢕⢸⡇⢕⢻⣿⢸⣿⡷⢕⡇⢕⢳⢸⣿⣾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⣎⢇⢕⢕⢕⢕⢕⢕⢻⣧⣝⢻⡇⢕⢕⣕⣵⣷⣷⡇⣿⣿⣿⣿⣿⠑⣿⢸⢕⣸⣿⣿⣿⣿⡿⢕⣼⣿⣿⣿⣿⣿⣿⣿⣿⣿⣿⡏⢕⢕⡞⢕⢸⣿⣿⣿⣿⣿⣿⣿⣿⣿⣿⢕⢕⢕⢕⣿⣿⢇⢕⢸⣿⣿⣿⣿⣿⣿⣿⣿⣿⣿⣿⣿⣿⣿⣿⣿⣿⣿⣿⣿⣿⣿⣿⢕⢕⢕⢕⢕⣿⣿⣿⣿⣾⣟⣵⢕⢕⢕⢕⢕⢡⣸⡇⢕⢼⡟⣸⣿⣏⢕⢕⢱⢸⢸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⣕⢕⢕⢕⢕⢕⣕⢝⢿⣷⣧⣕⢝⢝⢟⢟⢟⢕⣿⣿⣿⣿⡟⢰⣿⠨⢱⣿⣿⣿⣿⣿⢕⢱⣿⣿⣿⣿⣿⣿⣿⣿⣿⣿⣿⡇⢕⢕⡕⢕⣿⣿⣿⣿⣿⣿⣿⣿⣿⣿⣿⢇⢕⢕⢱⣿⢏⢕⢕⢸⣿⣿⣿⣿⣿⣿⣿⣿⣿⣿⣿⣿⣿⣿⣿⣿⣿⣿⣿⣿⣿⣿⡟⢕⢕⢕⢕⢱⣿⣿⣿⣿⣿⣿⣿⢕⢕⢕⢕⢕⣼⣿⡇⢕⣾⢇⣿⣿⣧⢱⢱⡇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⣧⣕⢕⢕⢿⣧⢕⢝⢻⢿⣿⣷⣵⣕⣕⢱⣿⣿⣿⣿⡇⢸⣯⢕⣾⣿⣿⣿⣿⢇⢕⣼⣿⣿⣿⣿⣿⣿⣿⣿⣿⣿⣿⢕⢕⢕⣱⢸⣿⣿⣿⣿⣿⣿⣿⣿⣿⣿⡟⢕⢕⢕⣼⡟⢕⢕⢕⣿⣿⣿⣿⣿⢇⣿⣿⣿⣿⣿⣿⣿⣿⣿⣿⣿⣿⣿⣿⣿⣿⣿⢇⢕⢕⢕⢕⣸⣿⣿⣿⣿⣿⣿⣿⢕⢕⢕⢕⢕⣿⣿⡇⢑⣿⢸⣿⣿⡟⢜⣜⢕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⣷⢇⢜⣿⡕⢕⢕⢕⢔⢝⢟⢻⢿⢸⣿⣿⣿⣿⡇⢨⡻⢸⣿⣿⣿⡿⢕⢕⢡⣿⣿⣿⣿⣿⣿⣿⣿⢇⢘⣿⢇⢕⢕⢄⡇⣾⣿⣿⣿⣿⣿⣿⣿⣿⣿⣿⢧⢕⢕⢱⡟⢕⢕⢕⢕⣿⣿⣿⣿⡟⢕⣿⣿⡿⣿⣿⣿⣿⣿⣿⣿⣿⣿⣿⣿⣿⣿⡟⢕⢕⢕⢕⢕⣿⣿⣿⣿⣿⣿⣿⣿⢕⢕⢕⢕⢸⣿⣿⡇⢸⡇⣾⣿⣿⢇⡇⢝⢣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⢟⡵⢕⠑⠘⢧⢕⢕⢕⢱⣷⢕⢕⢕⢸⣿⣿⣿⣿⢇⢅⢇⣿⣿⣿⡟⢕⢕⢕⢸⣿⣿⣿⣿⣿⣿⣿⡏⢕⢸⡟⣵⢕⢕⣼⢕⢟⢿⢿⣿⣿⣿⣿⣿⣿⣿⣿⢕⢕⢕⡼⢱⢕⢕⢕⢑⣿⣿⣿⣿⡇⢕⢿⣿⡇⢿⣿⣿⣿⣿⣿⣿⢿⣿⣿⡿⣿⣿⢇⢕⢕⢕⢕⣼⣿⣿⣿⣿⣿⣿⣿⣿⢕⢕⢕⢕⣾⣿⣿⡇⣾⢱⣿⣿⣿⢸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⣵⢏⢕⠑⠀⠁⠁⡕⢕⢕⢕⢕⢕⢕⢕⣽⣿⣿⣿⣿⢕⢌⣼⣿⣿⢏⢕⢕⢕⢕⣼⣿⣿⣿⣿⣿⣿⣿⢇⢕⡿⢱⣿⡕⠨⡿⢸⣿⣷⣷⣧⣵⣵⣕⣝⣝⢝⢝⢕⢑⢕⠇⡇⢇⢕⢕⢜⣿⣿⣿⣿⢕⢕⢿⣿⡇⢸⣿⣿⣿⣿⣿⣿⢸⣿⣿⢇⣿⢟⢕⢕⢕⢕⢱⣿⣿⣿⣿⣿⣿⣿⣿⢇⢕⢕⢕⢔⣿⣿⣿⢷⢇⣼⣿⣿⡇⡾⢕⢕⢕⢸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⣫⣷⡟⢕⢕⢕⠀⠀⠀⢱⣿⣷⣵⣕⡑⢕⠕⠕⣺⣿⣿⣿⡟⢕⢱⣿⣿⢇⢕⢕⢕⢕⢕⣿⣿⣿⣿⣿⣿⡿⢕⢕⢕⢧⣿⣿⣷⢈⡇⣾⣿⣿⣿⣿⣿⣿⣿⣿⣿⣿⡇⣼⡵⡇⣵⣷⣷⣾⣧⢕⣿⣿⣿⣿⢕⢕⢸⣿⡇⢸⣿⣿⣿⣿⣿⡏⢕⢿⣿⢜⠯⢕⢕⢕⢕⢱⣿⣿⣿⣿⣿⣿⣿⣿⡏⢕⢕⢕⢕⣸⣿⣿⡿⡞⢱⣿⣿⣿⢱⢇⢟⢟⢇⣸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⢟⣱⣾⡿⢏⢕⢕⠕⠀⠀⠀⠀⠜⣿⣿⣿⣿⣿⡇⢕⢕⣿⣿⣿⣿⡇⢕⣼⡿⢕⢕⢕⢕⢕⢕⢕⣿⣿⣿⣿⣿⣿⢕⢕⢕⢕⢼⣽⣽⣽⡔⡇⣝⣟⣛⡟⢻⠿⢿⣿⣿⣿⣿⡇⣿⣯⣱⣿⣿⣿⣿⣿⡇⠝⣿⡿⠏⢕⢕⢸⣿⡇⢸⣿⣿⣿⣿⣿⡇⢕⢄⢕⢱⢔⢕⢕⢕⢕⣇⣇⣕⣜⣝⣝⣝⣝⢝⢕⢕⢕⢕⣱⣿⣿⣿⡹⢕⣼⣿⣿⡇⣾⢱⣵⣷⣿⠟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⢟⣡⣾⡿⢟⢕⢕⢕⠑⠀⠀⠀⠀⠀⠀⣿⣿⣿⣿⣿⢕⢕⢱⣿⣿⣿⣿⢕⢱⡿⢕⢕⢕⢕⢕⢕⢕⢑⣿⣿⣿⣿⣿⢏⢕⢕⢕⠀⠀⠀⠀⠀⠁⠇⠙⠛⠟⠿⢿⣷⣷⣦⣕⢍⢙⠗⢸⢧⣿⣿⣿⣿⣿⣿⣿⢔⢕⢞⡕⢕⢕⢅⢿⡇⣼⣿⣿⣿⣿⣿⡇⢕⢕⢕⢕⠕⢕⢕⣱⣿⣿⣿⣿⣿⣿⣿⣿⢇⣱⢇⢕⢕⢱⡟⣿⣿⢇⢕⢕⡟⣼⣿⢱⡇⢟⢝⢕⠕⣱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⢟⣱⣿⡿⢟⢕⢕⢕⢕⠑⠀⠀⠀⠀⠀⠀⠀⣿⣿⣿⣿⡟⢕⢕⢸⣟⣿⣿⡟⢕⣸⢇⢕⢕⢕⢕⢕⢕⢕⢅⣿⡇⣿⣿⡿⢕⢕⢕⠕⣀⣄⣄⣠⣄⣄⣄⣀⠀⠀⠀⠀⠀⠁⠉⠛⢿⣧⣕⢜⢕⢌⢝⢿⣿⣿⣿⣿⣧⡕⢔⠕⠕⢳⣥⣿⡇⢷⣿⣿⣿⣿⣿⡇⢕⢕⢕⠕⢕⣱⣾⣿⢿⢿⠿⠿⠿⠿⠿⢷⢿⢏⢕⣱⡇⢾⢅⢻⢗⢕⢕⠜⢕⢽⢇⣾⢱⢗⢕⢕⡵⣻⣿⣿⢟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⡿⢫⣾⣿⡟⢕⢕⢱⢗⢕⠑⠀⠀⠀⠀⠀⠀⠀⠀⣿⣿⣿⣿⢕⢕⢕⢸⣿⣿⣿⡇⢕⡏⡕⢕⢕⢕⢕⢕⢕⢕⢕⢿⢇⢜⣿⡇⢕⢕⢕⣾⣿⣿⣿⣿⡿⠛⠉⠁⠀⠀⠀⠀⠀⠀⠀⠀⠀⠁⠙⢳⣇⢱⣜⢷⣾⣿⣿⣿⣿⣧⡇⣜⢸⣵⢻⣿⡇⡜⡻⣿⣿⣿⣿⡇⢑⢕⠕⢀⢌⢅⣰⣴⣷⢷⢿⠿⠿⠿⠟⠟⢏⠱⠷⠷⢷⢜⢕⢕⢕⢕⢕⢇⢕⢔⣸⡇⢕⢕⢕⢗⢞⢟⢟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⢏⣵⣿⡿⢏⢕⢕⢕⢏⢕⠁⠀⠀⠀⠀⠀⠀⠀⠀⠀⣿⣿⣿⢇⢕⢕⢕⣻⣿⣿⣿⢕⢕⢱⡇⢕⢕⢕⢕⢕⢕⢕⢕⢜⢕⢕⢹⢕⢕⢕⢱⣿⣿⣿⣿⡟⣅⣤⣄⡀⠀⠀⠀⠀⠀⠀⠀⠀⠁⠔⢀⠀⢙⢧⣹⣿⣿⣿⣿⣿⣿⣿⣿⣿⣿⣿⣷⣝⣧⢱⣕⢜⢿⣿⣿⡇⢕⢕⣱⡷⠟⠋⠉⠁⠀⠀⠀⠀⠀⠀⠀⠀⠀⠀⠀⠐⢔⢔⢕⢕⢕⢕⢕⢕⢕⢱⣿⠕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⡿⣱⣾⡿⢏⢕⢕⢕⡱⢕⢕⠕⠀⠀⠀⠀⠀⠀⠀⠀⠀⠀⣿⣿⡟⢕⢕⢕⢕⣿⣿⣿⡏⢕⢕⡵⢕⢕⢕⢕⢕⢕⢕⢕⢕⢕⢕⢕⢕⢕⢕⢕⣸⣿⣿⣿⣿⠑⠙⢛⠙⢁⠀⠀⠀⠀⠀⠀⠀⠀⠀⠘⣷⣧⡜⢷⣽⣿⣿⣿⣿⣿⣿⣿⣿⣿⣿⣿⣿⣿⣿⣿⣿⣿⣷⣿⣿⡷⢆⠎⠁⠀⠀⠀⠀⠀⠀⠀⠀⠀⠱⣷⣵⣕⡔⢄⢀⠀⠀⠑⢕⢕⢕⢕⢕⢕⢱⣿⡿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⢟⣵⡿⢏⢕⢑⢕⢕⢞⢕⢕⢕⠀⠀⠀⠀⠀⠀⠀⠀⠀⠀⠀⣿⣿⢕⢕⢕⢕⢸⣿⣿⣿⢇⢕⠕⡳⢕⢕⢕⢕⢕⢕⢕⢕⢕⢕⢕⡕⢕⢕⢕⢱⣿⣿⣿⣿⣿⠀⢔⢕⠀⠑⠀⢀⢀⠀⠔⠐⠀⢄⠀⢀⣿⣿⣿⣮⣿⣿⣿⣿⣿⣿⣿⣿⣿⣿⣿⣿⣿⣿⣿⣿⣿⣿⣿⣿⣿⣷⢕⡄⣀⡀⠀⠀⠀⠀⠀⠀⠀⠀⠀⢹⣿⣿⣿⣷⠕⠀⢀⢔⢕⢕⢕⢱⡇⢕⣿⣿⡇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⢫⣾⢏⢕⢕⢅⢕⣱⡟⢕⢕⢕⢕⢔⠀⠀⠀⠀⠀⠀⠀⠀⠀⠀⣿⢇⢕⢕⣱⡇⣸⣿⣿⣿⢕⢑⢸⢕⢕⢕⢕⣱⢕⢕⢕⢅⢕⢕⢕⢿⣿⣧⡕⢜⣿⣿⣿⣿⣿⡔⠄⢕⢔⠀⠀⠑⠕⠀⠀⠀⢔⢕⠀⣸⣿⣿⣿⣿⣿⣿⣿⣿⣿⣿⣿⣿⣿⣿⣿⣿⣿⣿⣿⣿⣿⣿⣿⣿⣿⣷⣾⠟⠟⠟⠑⠀⠀⠀⢄⠀⠀⠀⠀⣸⣿⣿⣿⢏⣰⣵⡇⢕⢕⢕⢕⡾⢕⢨⣿⣿⠑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⢜⢱⡿⢇⢕⢱⡞⢕⣼⡟⢕⢕⢕⢕⣱⣿⣇⢀⠀⠀⠀⠀⠀⢀⠀⠀⡜⢕⢕⣵⣿⡇⣝⢿⣿⡇⢕⢕⢸⣕⢕⢕⢱⢻⢕⢕⢕⢄⢇⢕⢕⢜⢿⣿⡯⢕⢿⣿⣿⣿⣯⡝⢔⠂⠑⢕⢕⢔⢔⢔⢔⠑⠕⢳⣵⣿⣿⣿⣿⣿⣿⣿⣿⣿⣿⣿⣿⣿⣿⣿⣿⣿⣿⣿⣿⣿⣿⣿⣿⣿⣿⣿⣿⢀⠀⠀⠀⢄⠀⠀⠁⠀⢄⠀⢠⣿⣿⣿⣿⣾⣿⣿⢕⢕⢕⢑⡞⢕⢕⢕⣿⣿⠀⢱⣵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⣱⡟⢕⢕⣱⡿⢕⣼⡏⢕⢕⢕⢕⢱⣿⣿⣿⣿⣷⣷⣤⣴⣴⣾⣶⣾⢕⢕⣼⣿⣿⢕⣓⡿⣟⢕⢕⢕⠰⡽⢕⢕⠅⢸⡇⢕⢕⢕⢕⢕⢑⢕⢜⢻⣿⣿⢸⣿⣿⣿⣿⣷⢶⣆⢀⡀⣁⣁⣁⣁⣅⣤⣴⣾⣿⣿⣿⣿⣿⣿⣿⣿⣿⣿⣿⣿⣿⣿⣿⣿⣿⣿⣿⣿⣿⣿⣿⣿⣿⣿⣿⣿⣿⡕⢑⢀⠀⠀⢀⠀⢄⢕⢕⢠⣿⣿⣿⣿⣿⣿⡟⢕⢕⢕⣱⡟⢕⢕⢕⢕⣿⣿⠀⢸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⢱⡏⢕⢕⣜⣟⢕⣾⡟⢕⢕⢕⢕⢱⣿⣿⣿⣿⣿⣿⣿⣿⣿⣿⣿⣿⢇⢕⣰⣿⣿⡟⢔⢣⢻⡏⢕⢕⢕⢰⣿⡕⢕⢕⡸⡇⢕⢕⢕⢕⢕⠀⢕⢕⢕⣽⢻⡇⢿⣿⣿⣿⣿⢿⠿⠿⣿⣿⣿⣿⣿⣿⣿⣿⣿⣿⣿⣿⣿⣿⣿⣿⣿⣿⣿⣿⣿⣿⣿⣿⣿⣿⣿⣿⣿⣿⣿⣿⣿⣿⣿⣿⣿⣿⣷⣇⢕⢕⢕⢕⠀⠀⢅⢽⢟⣟⣿⣿⣿⣿⡿⢕⢕⢕⣵⢏⢕⢕⢕⢕⢕⣿⣿⠀⠁⠉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⢱⡟⢕⢕⣾⣿⡏⣾⣿⢕⢕⢕⢕⢱⣾⣽⣟⢿⣿⣿⣿⣿⣿⣿⣿⣿⡏⢕⣱⣿⣿⣿⡇⢜⢜⢐⢕⢕⢕⢕⣺⣻⡟⢕⢕⠱⣷⢕⢕⢕⢕⢕⢀⢕⢕⢕⣿⣿⣮⢜⢜⢜⢝⢕⢔⢕⢕⢌⠍⢉⢛⢛⠿⣿⣿⣿⣿⣿⣿⣿⣿⣿⣿⣿⣿⣿⣿⣿⣿⣿⣿⣿⣿⣿⣿⣿⣿⣿⣿⣿⣿⣿⣿⣿⣿⣿⣿⣿⣶⣴⣤⣠⣄⡀⣕⣵⣻⣿⣿⣿⡟⢕⢕⢕⡼⢇⢕⢕⢕⢕⢕⢕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⡾⢕⢕⣾⣿⣿⣸⣿⡟⢕⢕⢕⢕⣾⣿⣿⣿⣿⣷⣯⣟⡻⢿⣿⣿⡟⢕⣡⣿⣿⣯⣿⠕⢕⢕⢕⢕⢕⢕⢕⣻⣿⣷⢕⢕⢜⢾⡕⢕⢕⢕⢕⢕⢕⢕⢕⣿⣿⣿⣧⢕⢕⢕⢕⢕⢕⢕⢕⢕⢕⢕⢔⢕⢍⢻⣿⣿⣿⣿⣿⣿⣿⣿⣿⣿⣿⣿⣿⣿⣿⣿⣿⣿⣿⣿⣿⣿⣿⣿⣿⣿⣿⣿⣿⣿⣿⣿⣿⣿⣿⡿⠿⢿⠋⢜⢱⣾⣿⣿⢟⢕⢕⢱⢎⢕⢕⢕⢕⢕⢕⢕⢕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⡟⣸⢕⠕⣼⣿⣿⡇⣿⣿⢇⢕⢕⢕⣼⣿⣿⣿⣿⣿⣿⣿⣿⣿⣷⣎⢿⢕⣱⣿⣿⣿⣿⡏⢕⢕⢕⢕⢕⢕⢕⢕⢿⣿⣿⢕⢕⢕⠈⣇⢕⢕⢕⢕⠕⢕⢕⢕⢸⣿⣿⣿⣑⠕⢕⢕⢕⢕⢕⢕⢅⢕⢕⢕⠕⡀⣾⣿⣿⣿⣿⣿⣿⣿⣿⣿⣿⣿⣿⣿⣿⣿⣿⣿⣿⣿⣿⣿⣿⣿⣿⣿⣿⣿⣿⣿⣿⣿⣿⣿⣟⠀⢕⢕⢕⢕⢕⢜⢻⡿⢏⢕⢕⢕⢕⢕⢕⢕⡸⢕⢕⢕⢕⢕⣿⡇⢀⡄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⢝⢝⢕⢔⢝⢝⢝⢝⢝⢝⢍⢝⢍⢍⢝⢝⢍⢝⢎⢏⢏⢎⠝⢱⢇⠕⠔⠿⢟⢟⢸⣿⡟⢕⢕⢕⢕⢝⢝⢟⢿⢿⣿⣿⣿⣿⣿⣿⡿⢕⣼⣿⣿⣿⣿⣿⢇⢕⢕⢕⢕⢕⠕⢕⢕⢼⣿⣿⡕⢕⢕⢕⢿⡕⢕⢕⢕⢔⠀⢕⢕⢕⢿⣿⣿⣿⣿⣴⣧⣤⣤⣤⣥⣥⣴⣶⣶⣶⣿⣿⣿⣿⣿⣿⣿⣿⣿⣿⣿⣿⣿⣿⣿⣿⣿⣿⣿⣟⢏⣿⣿⣿⣿⣿⣿⣿⣿⣿⣿⣿⣿⣿⣿⣷⢕⢕⢕⢕⢕⢅⢎⡞⢕⢕⢕⢕⢕⢕⢕⢕⢕⡇⢕⢕⢕⢕⢕⢹⡇⢕⢸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⠁⠀⡼⢕⠀⠀⠀⠀⢕⣸⣿⢇⢕⢕⢕⢕⢕⢕⢕⢕⢕⢜⢝⢻⢿⣿⡿⢕⣾⣿⣿⣿⣿⡿⢇⢕⢕⢕⢕⢕⢕⢔⢕⢕⢨⣿⣿⡇⢕⢕⢕⢜⣇⢕⢕⢕⢕⠀⢕⢕⢕⢕⢿⣿⣿⣿⣿⣿⣿⣿⣿⣿⣿⣿⣿⣿⣿⣿⣿⣿⣿⣿⣿⣿⣿⣿⣿⣿⣿⣿⣿⣿⣿⣿⣿⣿⣿⣇⣿⣿⣿⣿⣿⣿⣿⣿⣿⣿⣿⣿⣿⣿⣿⣧⠑⢕⢕⢌⢕⢎⢕⣱⢎⢕⢕⢕⢕⢕⢕⣸⢕⢕⢕⢕⢕⢕⢸⣧⢕⢸⢔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⢀⢰⢇⠁⠀⠀⠀⠀⢕⣿⣿⢕⢕⢕⢕⢕⢕⢕⢕⢕⢕⢕⢕⢕⢕⢕⣱⣟⣿⣿⣿⣿⢟⢕⢕⠕⢕⢕⢕⢕⢕⢕⢕⢕⡝⣿⣿⡇⢕⢕⢕⢕⠹⡇⢕⢕⢕⢄⢕⢕⢕⢕⢜⣿⣿⣿⣿⣿⣿⣿⣿⣿⣿⣿⣿⣿⣿⣿⣿⣿⣿⣿⣿⣿⣿⣿⣿⣿⣿⣿⣿⣿⣿⣿⣿⣿⣿⣿⣿⣿⣿⣿⣿⣿⣿⣿⣿⣿⣿⣿⣿⣿⣿⣿⣷⡵⢇⢕⣱⣵⣿⢏⢕⢅⢕⢕⢕⢕⢕⣿⢕⢕⢕⢱⢕⢕⢸⡿⢕⢕⡇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⢀⢔⢕⠕⢸⢕⠀⠀⠀⠀⠀⢕⣿⡿⢕⢕⢕⢕⢕⢕⢕⢕⢕⢕⢕⢕⢕⢕⣵⣿⣿⣿⣿⡿⢇⢕⢕⢕⠀⢕⢕⢕⢕⠕⢕⢕⢕⢕⣿⣿⡇⢕⢕⢕⢕⢕⣻⡕⢕⢕⢕⠑⢕⢕⢕⢄⢜⢿⣿⣿⣿⣿⣿⣿⣿⣿⣿⣿⣿⣿⣿⣿⣿⣿⣿⣿⣿⣿⣿⣿⣿⣿⣿⣿⣿⣿⣿⣿⣿⣿⣿⣿⣿⣿⣿⣿⣿⣿⣿⣿⣿⣿⣿⣿⣿⣿⣿⣿⣷⣾⣿⣿⣿⢏⢕⢕⢕⢕⢕⢕⢕⢸⡇⢕⢕⢕⢸⡕⢕⢜⡇⠀⢕⢕⠕⢕⢕⢑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⠀⢔⢕⢕⢕⠀⡇⠀⠀⠀⠀⠀⠀⢕⣿⡏⢕⢕⢕⢕⢕⢕⢕⢕⢕⢕⢕⢕⢱⣾⣿⣿⣿⡿⢏⢕⢕⢕⢕⢕⢔⢕⢕⢕⢕⢀⢕⢕⢕⢕⢸⣿⣵⡕⢕⢕⢕⢕⢜⣷⡕⢕⢕⢀⢕⢅⢔⢕⢕⢜⢻⣿⣿⣿⣿⣿⣿⣿⣿⣿⣿⣿⣿⣿⣿⣿⣿⣿⣿⣿⣿⣿⣿⣿⣿⣿⣿⣿⣿⣿⣿⣿⣿⣿⣿⣿⣿⣿⣿⣿⣿⣿⣿⣿⣿⣿⣿⣿⣿⣿⣿⣿⣿⢟⠕⢕⢕⢕⢑⢕⢕⢕⢕⣾⣯⢕⢕⢕⢔⢇⢕⢕⡇⢄⢕⢸⢀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⢕⠀⢇⠀⠀⠀⠀⠀⢔⢕⢹⡇⢕⢕⢕⢕⢕⢕⢕⢕⢕⢕⢕⣱⣿⣿⣿⡿⢏⢕⢕⢕⢕⢕⢕⢕⢕⢕⢕⢕⢕⢕⢕⢕⢕⢕⢜⢹⣿⡇⢕⢕⢕⢕⢕⢌⣧⢕⢕⢕⢐⢕⢕⢕⢕⢕⢕⢝⢿⣿⣿⣿⣿⣿⣿⣿⣿⣿⣿⣿⣿⣿⣿⣿⣿⣿⣿⣿⣿⣿⣿⣿⣿⣿⣿⣿⣿⣿⣿⣿⣿⣿⣿⣿⣿⣿⣿⣿⣿⣿⣿⣿⣿⣿⣿⣿⣿⡿⢕⢔⢕⢕⢕⢕⢕⢕⢕⢕⢱⣿⡏⢕⢕⢕⢕⢱⢕⢕⡇⢸⡇⢜⢕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⣶⣿⠇⢄⢕⢕⢕⢕⢕⠀⠀⢕⠀⠀⠀⠀⠀⣱⣾⡸⣧⠕⢕⢸⣷⣧⣵⣕⣕⠕⢕⣼⣿⣿⣿⢟⢕⢕⢕⢕⢕⢕⢕⢕⢕⢕⢕⢕⢕⢕⢕⢕⢕⢕⢑⢕⢕⢻⢿⡇⢕⢕⢕⢕⢕⢜⢷⡕⢕⢕⢕⢕⢕⢕⢕⢕⢕⢕⢝⢿⣿⣿⣿⣿⣿⣿⣿⣿⣿⣿⣿⣿⣿⣿⣿⣝⢟⢟⢟⠿⢿⢯⢽⣽⣭⣿⣿⣿⡟⢿⣿⣿⣿⣿⣿⣿⣿⣿⣿⣿⣿⣿⣿⣿⡿⢏⢕⢕⠑⢕⢕⢕⢕⢕⢕⢕⢕⢸⢻⡇⢕⢕⢕⢕⢕⢕⢕⢕⢸⣧⢕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⠀⠀⠀⠀⠀⠀⢰⣿⣿⣷⢻⡆⡕⢸⣿⣿⣿⣿⢟⣱⣿⣿⣾⢟⢕⢕⢕⢕⢕⢕⢕⢕⢕⢕⢕⠀⢕⢕⢕⢕⢕⠕⢑⢕⢕⢕⢕⢜⢿⣿⡕⢕⢕⢕⢕⢕⢜⢳⣕⢕⢅⢕⢕⢕⢕⢕⢕⢕⢕⢕⢜⢝⢿⣿⣿⣿⣿⣿⣿⣿⣿⣿⣿⣿⣿⣿⣿⣿⣧⣧⣵⣵⣵⣔⣴⣴⣴⣴⣶⣿⣿⣿⣿⣿⣿⣿⣿⣿⣿⣿⣿⡿⢟⢝⢕⢕⢕⢑⢕⢕⢕⢕⢕⢕⢕⢕⢕⡟⣾⢕⢕⢕⢕⢕⢕⢕⢕⢕⢕⣿⢕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⢔⢕⢕⢕⢕⢕⢕⠑⠀⠀⠀⠀⠀⠀⠀⣾⣿⣿⣿⣏⢵⡇⢸⣿⣿⣿⢏⣴⣿⣿⡿⢇⢕⢕⢕⢕⢕⢕⢕⢕⢕⢕⢕⢕⢀⢕⢕⢕⠑⢅⢔⢕⢕⢕⢕⢕⢕⢜⠫⣿⡕⢕⢕⢕⢕⢕⢕⢍⢧⡕⢅⢕⢕⢕⢕⢕⢕⢕⢕⢕⢕⢕⢜⢟⢿⣿⣿⣿⣿⣿⣿⣿⣿⣿⣿⣿⣿⣿⣿⣿⣿⣿⣿⣿⣿⣿⣿⣿⣿⣿⣿⣿⣿⣿⣿⣿⡿⢟⢏⢕⢕⢕⢕⢕⢕⢕⠑⢕⢕⢕⢕⢕⢕⢕⢕⢸⢇⣿⡕⢕⢕⢕⢕⢕⢕⢕⢑⢕⣿⡇⢕⢕⢕⢸⣿⣿⣿⢕⢕⢕⢕⢕⢕⢿⢿⢿⢿⢿⢿⢿⢿⣿⣿⢕⢕⢕⢕⢕⢕⢕⢕⢕⢕⢕⢕⢕⢕⢕⢕⢕⢕⢕⢕⢑⢑⠕⢕⢕⢕⢕⢕⢕⢕⢕⢕⢕⢕⢕⢕⢕⢕⢕⢕⢕⢕⢕⢕⢕⢕⢕⢕⢕⢕⢕⢕⢕⠀</a:t>
            </a:r>
            <a:br/>
            <a:r>
              <a:t>⣿⣿⣿⣿⣿⣿⣿⣿⣿⣿⣿⣿⣿⡇⢕⢕⠕⢕⢕⢕⢕⠀⠀⠀⠀⠀⠀⠀⢱⣿⣿⣿⣿⣿⡞⢷⢜⣿⡿⢱⣾⣿⣻⢏⢕⢕⢕⢕⢕⢕⢕⢕⢕⢕⢕⢕⢕⢕⠕⢕⢕⢕⢕⢕⢕⢕⢕⢕⢕⢕⢕⠕⢕⢽⣷⡕⢕⢕⢕⢕⢕⢕⠕⢝⢕⢕⢕⠕⠁⢀⢕⢕⢕⢕⢕⢕⢕⢕⢕⢕⢝⢻⢿⣿⣿⣿⣿⣿⣿⣿⣿⣿⣿⣿⣿⣿⣿⣿⣿⣿⣿⣿⣿⣿⣿⡿⢿⢟⢝⢕⢕⢕⢕⢕⢕⢕⢕⢕⢕⢕⢄⢕⢕⢕⢕⢕⢕⢕⢕⡾⢰⢷⣇⢕⢕⢕⢕⠕⢕⢕⢕⢕⣿⣧⢕⢕⢕⢸⣿⣿⣿⢕⢕⢕⢕⢕⢕⢕⢕⢕⢕⢕⢕⢕⢸⣿⣿⢕⢕⢕⢕⢕⢕⢕⢕⢕⢕⢕⢕⢕⢕⢕⢕⢕⢕⢕⢕⢕⢕⢕⢔⢅⢑⠕⢕⢕⢕⢕⢕⢕⢕⢕⢕⢕⢕⢕⢕⢕⢕⢕⢕⢕⢕⢕⢕⢕⢕⢕⢕⢕⠀</a:t>
            </a:r>
            <a:br/>
            <a:r>
              <a:t>⣿⣿⣿⣿⣿⣿⣿⣿⣿⣿⣿⣿⣿⢇⢕⠁⠀⠁⠁⠑⠕⠀⠀⠀⠀⠀⠀⢀⣿⣿⣿⣿⣿⣿⣿⣮⢇⢟⣱⣿⣿⡿⢇⢕⢕⢕⢕⢕⢕⢕⢕⢕⢕⢕⢕⢕⢕⢕⢄⢕⢕⢕⠁⢕⢕⢕⢕⢕⢕⢕⢕⢕⢕⢕⢸⣷⡕⢕⢕⢕⢕⢕⠀⢕⠕⠑⢔⠀⢀⢕⢕⢕⢕⢕⢕⢕⢕⢕⢕⢕⢕⢕⢕⢜⢟⢿⣿⣿⣿⣿⣿⣿⣿⣿⣿⣿⣿⣿⣿⣿⢿⢟⢟⢝⢕⢕⢕⢕⢕⢕⢕⢕⢕⢕⢕⢕⢕⢕⢕⢕⢕⢕⢕⢕⢕⢕⢕⢕⢑⡇⠸⣿⣿⢕⢕⢕⢕⢔⢕⢕⢕⢕⣿⣿⢕⢕⢕⢸⣿⣿⣿⢕⢕⢕⢕⢕⢕⢕⢕⢕⢕⢕⢕⢕⢸⣿⣿⢕⢕⢕⢕⢕⢕⢕⢕⢕⢕⢕⢕⢕⢕⢕⢕⢕⢕⢕⢕⢕⢕⢕⢕⢕⢕⢕⢕⢕⠕⢕⢕⢕⢕⢕⢕⢕⢕⢕⢕⢕⢕⢕⢕⢕⢕⢕⢕⢕⢕⢕⢕⢕⠀</a:t>
            </a:r>
            <a:br/>
            <a:r>
              <a:t>⣿⣿⣿⣿⣿⣿⣿⣿⣿⣿⣿⡿⢟⢅⠀⠀⠀⠀⠀⠀⠀⠀⠀⠀⠀⠀⠀⣸⣿⣿⣿⣿⣿⣿⣿⣿⢇⣼⣿⣿⢟⢕⢕⢕⢕⢕⢕⢕⢕⢕⢕⢕⢕⢕⢕⢕⢕⢕⢕⢀⢕⢕⢕⢕⢕⢕⢕⢕⢕⢕⢕⢕⢕⢕⢕⢜⢳⡕⢕⢕⢕⢕⠀⠀⠀⠀⠀⢁⢕⢕⢕⢕⢕⢕⢕⢕⢕⢕⢕⢕⢕⢕⢕⢕⢕⢕⢕⢝⢻⢿⣿⣿⣿⣿⣿⢿⠟⠋⠙⠕⢕⢕⢕⢕⢕⢕⢕⢕⢕⢕⢕⢕⢕⢕⢕⢕⢕⢕⢕⢁⢕⢕⢕⢕⢕⢕⢕⢕⢸⢇⣴⣿⣿⡕⢕⢕⢕⢕⢅⢕⢕⢕⣿⣿⢕⢕⢕⢸⣿⣿⣿⢕⢕⢕⢕⢕⢕⢕⣾⣿⢕⢕⢕⢕⢸⣿⣿⢕⢕⢕⢕⢕⢕⢕⢕⢕⢕⢕⢕⢕⢕⢕⢕⢕⠑⠕⢕⢕⢕⢕⢕⢕⢕⢕⢕⢕⢕⢔⠕⢕⢕⢕⢕⢕⢕⢕⢕⢕⢕⢕⢕⢕⢕⢕⢕⢕⢕⢕⢕⢕⠀</a:t>
            </a:r>
            <a:br/>
            <a:r>
              <a:t>⣿⣿⣿⣿⣿⣿⣿⣿⣿⡿⢏⢕⢕⢕⠀⠀⠀⠀⠀⠀⠀⠀⠀⠀⠀⠀⢰⣿⣿⣿⣿⣿⣿⣿⡿⢱⣾⣿⣿⢏⢕⢕⢕⢕⢕⢕⢕⢕⢕⢕⢕⢕⢕⢕⢕⠑⢄⢕⢕⢕⢕⢕⠑⢕⢕⢕⢕⢕⢕⢕⢕⢕⢕⢕⢕⣕⢕⢝⢇⢕⢕⢕⠀⠀⠀⠀⠀⢕⢕⢕⢕⢕⢕⢕⢕⢕⢕⢕⢕⢕⢕⢕⢕⢕⢕⢕⢕⢕⢕⢕⢔⣝⡝⠁⠀⠀⠀⠀⠀⠀⠀⠑⠕⢕⢕⢕⢕⢕⢕⢕⢕⢕⢕⢕⢕⢕⢕⢕⢕⢕⢕⢕⢕⢕⢕⢕⢕⢕⡏⢕⣾⣿⣿⡇⢕⢕⢕⢕⠕⠕⢕⢕⣿⣿⡇⢕⢕⢸⣿⣿⣿⢕⢕⢕⢕⢕⢕⢕⢹⣿⡕⢕⢕⢕⢸⣿⣿⢕⢕⢕⢕⢕⢕⢕⢕⢕⢕⢕⢕⢕⢕⢕⢕⠁⠀⠀⠀⠁⢕⢕⢕⢕⢕⢕⢕⢕⢕⢕⢅⢕⢕⢕⢕⢕⢕⢕⢕⢕⢕⢕⢕⢕⢕⢕⢕⢕⢕⢕⢕⢕⠀</a:t>
            </a:r>
            <a:br/>
            <a:r>
              <a:t>⣿⣿⣿⣿⣿⣿⣿⣿⢟⣵⡇⢕⢕⢕⢔⠀⠀⠀⠀⠀⠀⠀⠀⠀⠀⠀⣾⣿⣿⣿⣿⣿⣿⡿⢱⣿⣿⡿⢕⢕⢕⢕⢕⢕⢕⢕⢕⢕⢕⢕⢕⢕⢕⠕⢁⢀⢕⢕⢕⢕⢔⢕⢔⠕⢕⢕⢕⢕⢕⢕⢕⢕⢕⢑⢇⢽⣷⡕⢜⢱⡕⢕⢁⠀⠀⠀⠀⢕⢕⢕⢕⢕⢕⢕⢕⢕⢕⢕⢕⢕⢕⢕⢕⢕⣕⣕⣕⣕⣱⣷⣾⣿⢕⢔⠀⠀⠀⠀⠀⠀⠀⠀⠀⠁⠕⢕⢕⢕⢕⢕⢕⢕⢕⢕⢕⢕⢕⢕⠑⢕⢕⢕⢕⢕⢕⢕⢕⢱⢕⢸⣿⣿⣿⡇⢕⢔⢕⢕⢄⢀⢕⢕⣿⣿⡇⢕⢕⢸⣿⣿⣿⢕⢕⢕⢕⢕⢕⢕⢸⣿⡇⢕⢕⢕⢸⣿⣿⢕⢕⢕⢕⢕⢕⢕⢕⢕⢕⢕⢕⢕⢕⠕⠀⠀⠀⠀⠀⢄⢕⢕⢕⢕⢕⢕⢕⢕⠑⢔⢕⢕⢕⢕⢕⢕⢕⢕⢕⢕⢕⢕⢕⢕⢕⢕⢕⢕⢕⢕⢕⢕⠀</a:t>
            </a:r>
            <a:br/>
            <a:r>
              <a:t>⣿⣿⣿⣿⣿⣿⡿⣱⣾⣿⡇⢕⢕⢕⢕⠀⠀⠀⠀⠀⠀⠀⠀⠀⠀⢱⣿⣿⣿⣿⣿⣿⡟⣱⣿⣿⢏⢕⢕⢕⢕⢕⢕⢕⢕⢕⢕⢕⢕⢕⢕⢕⠑⠄⠑⢕⢕⢕⢕⢕⢕⢅⢕⠁⢕⢕⢕⢕⢕⢕⢕⠀⢕⢱⡇⢸⣿⣿⣇⡕⢕⢕⢕⢀⠀⠀⠀⢕⢕⢕⢕⢕⢕⢕⢕⢕⢕⢕⢕⣱⣷⣾⣿⣿⣿⣿⣿⣿⣿⣿⣿⡿⢕⢕⠀⠀⠀⠀⠀⠀⠀⠀⠀⠀⠀⢕⢕⢕⢕⢕⢕⢕⢕⢕⢕⢕⢕⢕⢔⢕⢕⢕⢕⢕⢕⢕⢕⡜⢕⢿⣿⣿⣿⡇⢕⢕⡇⢕⢕⠕⢕⢕⢜⣿⡇⢕⢕⢸⣿⣿⣿⢕⢕⢕⢕⢕⢕⢕⢕⣿⣷⢕⢕⢕⢸⣿⣿⢕⢕⢕⢕⢕⢕⢕⢕⢕⢕⢕⢕⢕⠕⠀⠀⠀⠀⠀⠀⢕⢕⢕⢕⢕⠑⠀⠀⢄⢕⢕⢕⢕⢕⢕⢕⢕⢕⢕⢕⢕⢕⢕⢕⢕⢕⢕⢕⢕⢕⢕⢕⢕⠀</a:t>
            </a:r>
            <a:br/>
            <a:r>
              <a:t>⣿⣿⣿⣿⣿⡿⣼⣿⣿⣿⣧⢕⢕⢕⢕⢔⠀⠀⠀⠀⠀⠀⠀⠀⢀⣿⣿⣿⣿⣿⣿⡟⣱⣿⡿⢇⢕⢕⢕⢕⢕⢕⢕⢕⢕⢕⢕⢕⢕⢕⠕⠀⠀⠀⢕⢕⢕⢕⢕⢕⢕⢕⢀⠕⠅⢕⢕⢕⢕⢕⢕⢕⢑⠜⣷⢕⣿⣿⣗⣿⡇⢕⢇⢕⢄⠀⠀⢕⢕⢕⢕⢕⢕⢕⢕⢕⢕⠕⣴⣿⣿⣿⣿⣿⣿⣿⣿⣿⣿⣿⣿⡇⢕⢕⠀⠀⠀⠀⠀⠀⠀⠀⠀⠀⠀⠁⢕⢕⢕⢕⢕⢕⢕⢕⢕⢕⢕⢕⢕⢕⢕⢕⢕⢕⢕⢕⢕⢕⢜⢺⣿⣿⣿⡇⢕⢕⢕⢕⢕⠀⠁⢕⢕⢹⡇⢕⢕⢸⣿⣿⣿⢕⢕⢕⢕⢕⢕⢕⢕⢿⣿⢕⢕⢕⢸⣿⣿⢕⢕⢕⢕⢕⢕⢕⢕⢕⢕⢕⢕⠑⠀⠀⠀⠀⠀⠀⠀⠁⠑⠔⠑⠀⠀⠀⢔⢕⢕⢕⢕⢕⢕⢕⢕⢕⢕⢕⢕⢕⢕⢕⢕⢕⢕⢕⢕⢕⢕⢕⢕⢕⠀</a:t>
            </a:r>
            <a:br/>
            <a:r>
              <a:t>⣿⣿⣿⣿⡿⣹⣿⣿⣿⣿⣿⡕⢕⢕⢕⢕⠀⠀⠀⠀⠀⠀⠀⠀⣸⣿⣿⣿⣿⣿⡟⣱⣿⡟⢕⢕⢕⢕⢕⢕⢕⢕⢕⢕⢕⢕⢕⢕⢕⣕⣠⣴⣶⣶⣿⣿⣿⣿⣿⡇⢕⢕⢕⢕⢐⠕⢕⢕⢕⢕⢕⢕⢕⢌⣿⢕⢻⣿⣿⣿⣷⢕⢕⠑⠕⢔⢀⢕⢕⢕⢕⢕⢕⢕⢕⢕⣱⣿⣿⣿⣿⣿⣿⣿⣿⣿⣿⣿⣿⣿⣿⢕⢕⢕⠀⠀⠀⠀⠀⠀⠀⠀⠀⠀⠀⠀⠅⢕⢕⢕⢕⢕⢕⢕⢕⢕⢕⢕⢕⢕⢕⢕⢕⢕⢕⢕⢅⢡⢕⢿⣿⣿⣿⡇⢕⢕⢸⢕⢕⠅⠔⢕⢕⢜⡇⢕⢕⢸⣿⣿⣿⢕⢕⢕⠕⢑⣕⣵⣵⣷⣷⣧⣵⣵⣟⣟⢿⢕⢕⢕⢕⢕⢕⢕⢕⢕⢕⠕⠁⠀⠀⠀⠀⠀⠀⠀⠀⠀⠀⠀⠀⠀⠀⢔⢕⢕⢕⢕⢕⢕⢕⢕⢕⢕⢕⢕⢕⢕⢕⢕⢕⢕⢕⢕⢕⢕⢕⢕⢕⢕⠀</a:t>
            </a:r>
            <a:br/>
            <a:r>
              <a:t>⣿⣿⣿⡿⣱⣿⣿⣿⣿⣿⣿⡇⢕⢕⢕⢕⢕⠀⠀⠀⠀⠀⠀⢱⣿⣿⣿⣿⣿⡟⣱⣿⡟⢕⢕⢕⢕⢕⢕⢕⢕⢕⢕⢕⢕⢕⢕⣵⣿⣿⣿⣿⣿⣿⣿⣿⣿⣿⣿⣿⢕⢕⢕⢕⢕⢔⢕⢕⢕⢕⢕⢕⢑⢾⣿⢕⢸⣿⣿⣿⣷⡇⢕⢔⠀⠁⠑⢕⢕⢕⢕⢕⢕⢕⠕⣼⣿⣿⣿⣿⣿⣿⣿⣿⣿⣿⣿⣿⣿⣿⡟⢕⢕⢕⠀⠀⠀⠀⠀⠀⠀⠀⠀⠀⠀⠀⠀⢕⢕⢕⢕⢕⢕⢕⢕⢕⢕⢕⢕⢕⢕⢕⢕⢕⢕⢕⢕⢕⢕⢌⣿⣿⡿⢕⢕⢕⢜⢕⢕⠀⢄⢕⢕⢕⡇⢕⢕⢸⣿⣿⣿⢕⢕⢅⢕⢕⢝⢟⢟⢻⢿⣿⣿⣿⣿⣿⣿⣷⣵⡕⢕⢕⢕⢕⢕⢕⠕⠀⠀⠀⠀⠀⠐⢔⢔⢔⠀⠀⠀⠀⠀⢀⢕⢕⢕⢕⢕⢕⢕⢕⢕⢕⢕⢕⢕⢕⢕⢕⢕⢕⢕⢕⢕⢕⢕⢕⢕⢕⢕⢕⠀</a:t>
            </a:r>
            <a:br/>
            <a:r>
              <a:t>⣿⣿⣿⡇⣿⣿⣿⣿⣿⣿⣿⣿⢕⢕⢕⢕⢕⢀⠀⠀⠀⠀⣰⣿⣿⣿⣿⣿⡟⣱⣿⡟⢕⢕⢕⢕⢕⢕⢕⢕⢕⢕⢕⢕⣱⣾⣿⣿⣿⣿⣿⣿⣿⣿⣿⣿⣿⣿⣿⣿⣇⢕⢕⢕⢕⢕⢕⢕⢕⢕⢕⢕⢔⣿⣿⡇⢕⣿⣿⣿⣿⣿⡕⢕⠀⠀⠀⢕⢕⢕⢕⢕⢕⢑⣾⣿⣿⣿⣿⣿⣿⣿⣿⣿⣿⣿⣿⣿⣿⣿⢇⢕⢕⢕⠀⠀⠀⠀⠀⠀⠀⠀⠀⠀⠀⠀⠀⠕⢕⢕⢕⢕⢕⢕⢕⢕⢕⢕⢕⢕⢇⢕⢕⢕⢕⢕⢕⢕⢕⢡⢻⣿⢇⢕⢕⢕⢕⢕⢕⢄⢕⢕⢕⢌⢅⢔⢔⢔⢔⢔⢔⢄⢕⢕⢕⢕⢕⢕⢕⢕⢕⢜⢝⢻⢿⣿⣿⣿⣿⣿⣷⣵⡕⢕⢕⠕⠀⠀⠀⠀⠀⠀⠀⠕⢕⠕⠕⠀⠀⠀⢄⢕⢕⢕⢕⢕⢕⢕⢕⢕⢕⢕⢕⢕⢕⢕⢕⢕⢕⢕⢕⢕⢕⢕⢕⢕⢕⢕⢕⢕⠀</a:t>
            </a:r>
            <a:br/>
            <a:r>
              <a:t>⣿⣿⣿⡇⣿⣿⣿⣿⣿⣿⣿⣿⢕⢕⢕⢕⢕⢕⢄⠀⠀⣱⣿⣿⣿⣿⣿⡟⣱⣿⡿⢕⢕⢕⢕⢕⢕⢕⢕⢕⢕⢕⢕⣼⣿⣿⣿⣿⣿⣿⣿⣿⣿⣿⣿⣿⣿⣿⣿⣿⣿⢕⢕⢕⢕⢕⢕⢕⢕⢕⢕⢕⢕⣿⣿⣇⢕⠸⣿⣿⣿⣿⣧⢕⢄⠀⠀⢕⢕⢕⢕⢕⠁⣿⣿⣿⣿⣿⣿⣿⣿⣿⣿⣿⣿⣿⣿⣿⣿⡇⢕⢕⢕⢕⠀⠀⠀⠀⠀⠀⠀⠀⠀⠀⠀⠀⠀⠀⢕⢕⢕⢕⢕⢕⢕⢕⢕⢕⢕⢕⢕⢕⢕⢕⢕⢕⢕⢕⢔⢕⠟⡟⢕⢕⢕⢕⢕⢕⢕⢕⢕⢕⢅⢕⢕⢕⢕⢕⢕⢕⢕⢕⢕⢕⢕⢕⢕⢕⢕⢕⢕⢕⢕⢕⢕⢜⢟⢿⣿⣿⣿⣿⣿⣷⣵⡐⠄⠀⠀⠀⠀⠀⠀⠀⠀⠀⠀⠀⠀⢔⢕⢕⢕⢕⢕⢕⢕⢕⢕⢕⢕⢕⢕⢕⢕⢕⢕⢕⢕⢕⢕⢕⢕⢕⢕⢕⢕⢕⢕⢕⠀</a:t>
            </a:r>
            <a:br/>
            <a:r>
              <a:t>⣿⣿⣿⡇⢻⣿⣿⣿⣿⣿⣿⣿⢕⢕⢕⢕⢕⢕⢕⢔⢼⣿⣿⣿⣿⣿⡟⣱⣿⡿⢕⢕⢕⢕⢕⢕⢕⢕⢕⢕⢕⢕⣾⣿⣿⣿⣿⣿⣿⣿⣿⣿⣿⣿⣿⣿⣿⣿⣿⣿⣿⢕⢕⢕⢕⢕⢕⢕⢕⢕⢕⢕⢕⣿⣿⣿⢕⢕⣿⣿⣿⣾⣹⡕⢕⠀⠀⢕⢕⢕⢕⠑⣸⣿⣿⣿⣿⣿⣿⣿⣿⣿⣿⣿⣿⣿⣿⣿⡿⢕⢕⢕⢕⢕⠀⠀⠀⠀⠀⠀⠀⠀⠀⠀⠀⠀⠀⠀⢕⢕⢕⢕⢕⢕⢕⢕⢕⢕⢕⢕⢕⢕⢕⢕⢕⢕⢕⢕⢔⢕⢕⢇⢕⢕⢕⢕⢕⢕⢕⢕⢕⢆⠕⢕⢕⢕⢕⢕⢕⢕⢕⢕⢕⢕⢕⢕⢕⢕⢕⢕⢕⢕⢕⢕⢕⢕⢕⢕⢜⢝⢻⣿⣿⣿⣿⣿⣷⣴⡄⢄⢄⢄⠀⠀⠀⠀⠀⠀⢔⢕⢕⢕⢕⢕⢕⢕⢕⢕⢕⢕⢕⢕⢕⢕⢕⢕⢕⢕⢕⢕⢕⢕⢕⢕⢕⢕⢕⢕⢕⢕⠀</a:t>
            </a:r>
            <a:br/>
            <a:r>
              <a:t>⣿⣿⣿⣿⢸⣿⣿⣿⣿⣿⣿⣿⡇⢕⢕⢕⢕⢕⠕⠕⠜⠿⢿⢿⣿⡟⣼⣿⡿⢕⢕⢕⢕⢕⢕⢕⢕⢕⢕⢕⢱⣿⣿⣿⣿⣿⣿⣿⣿⣿⣿⣿⣿⣿⣿⣿⣿⣿⣿⣿⣿⢕⢕⢕⢕⢕⢕⢕⢕⢕⢕⢕⢕⢸⣿⣿⡕⢕⢸⣿⣿⣿⣫⣟⠇⢕⠀⠀⢕⢕⢕⢠⣿⣿⣿⣿⣿⣿⣿⣿⣿⣿⣿⣿⣿⣿⣿⣿⠔⢕⢕⢕⢕⢕⠀⠀⠀⠀⠀⠀⠀⠀⠀⠀⠀⠀⠀⠀⠕⢕⢕⢕⢕⢕⢕⢕⢕⢕⢕⢕⢕⢕⢕⢕⢕⢕⢕⢕⢕⠕⠁⠁⢀⢀⢀⠀⠀⠑⠑⢕⢕⢜⡔⢕⢕⢕⢕⢕⢕⢕⢕⢕⢕⢕⢕⢕⢕⠑⢕⢕⢕⢕⢕⢕⢕⢕⢕⢕⢕⢕⢕⢜⢝⢿⣿⣿⣿⣿⣿⣧⣕⢕⢄⠀⠀⠀⢀⢕⢕⢕⢕⢕⢕⢕⢕⢕⢕⢕⢕⢕⢕⢕⢕⢕⢕⢕⢕⢕⢕⢕⢕⢕⢕⢕⢕⢕⢕⢕⢕⢕⠀</a:t>
            </a:r>
            <a:br/>
            <a:r>
              <a:t>⠜⢿⣿⣿⢸⣿⣿⣿⣿⣿⣿⣿⡇⢕⢕⢕⢕⠁⠀⠀⠀⠀⠀⠀⠀⠀⠉⠙⠕⢕⢕⢕⢕⢕⢕⢕⢕⢕⢕⢱⣿⣿⣿⣿⣿⣿⣿⣿⣿⣿⣿⣿⣿⣿⣿⣿⣿⣿⣿⣿⣿⡇⢕⢕⢕⢕⢕⢕⢕⢕⢕⢕⠑⢜⣿⣿⣇⢕⢕⢹⣿⣿⡍⠰⡡⡇⢄⠀⢕⢕⣱⣿⣿⣿⣿⣿⣿⣿⣿⣿⣿⣿⣿⣿⣿⣿⣿⣏⣃⠑⣑⢕⣑⢕⠀⠀⠀⠀⠀⠀⠀⠀⠀⠀⠀⠀⠀⠀⠀⢕⢕⢕⢕⢕⢕⢕⢕⢕⢕⢕⢕⢑⢪⣧⢕⠕⠕⠕⠁⠀⢕⢕⢕⢕⠑⠁⠀⢀⠀⠁⢕⢕⢸⡄⢕⢕⢕⢕⢕⢕⢕⢕⢕⢕⢕⠕⠀⠀⠀⠑⠕⢕⢕⢕⢕⢕⢕⢕⢕⢕⢕⢕⢕⢕⢜⢟⢿⣿⣿⣿⣿⣷⣅⢀⠀⢄⢕⢕⢕⢕⢕⢕⢕⢕⢕⢕⢕⢕⢕⢕⢕⢕⢕⢕⢕⢕⢕⢕⢕⢕⢕⢕⢕⢕⢕⢕⢕⢕⢕⢕⠀</a:t>
            </a:r>
            <a:br/>
            <a:r>
              <a:t>⠀⠘⢻⣿⡸⣿⣿⣿⣿⣿⣿⣿⡇⢕⢕⢕⠀⠀⠀⠀⠀⠀⠀⠀⠀⠀⠀⠀⠀⠀⠁⠑⠑⠕⢕⢕⢕⢕⢱⣿⣿⣿⣿⣿⣿⣿⣿⣿⣿⣿⣿⣿⣿⣿⣿⣿⣿⣿⡿⣿⣿⣧⢕⢕⢕⢕⢕⢕⢕⢕⢕⢕⠀⠀⢻⣿⣿⡕⢕⢕⢻⣿⣧⢕⡕⢗⡕⢀⠀⣴⣿⣿⣿⣿⣿⣿⣿⣿⣿⣿⣿⣿⣿⣿⣿⣿⣿⣿⣿⣿⣿⣿⣾⠑⠀⠀⠀⠀⠀⠀⠀⠀⠀⠀⠀⠀⠀⠀⠀⢕⢕⢕⢕⢕⢕⢕⢕⢕⢕⢕⢁⡸⡇⢝⠀⢀⣀⢀⠀⠀⠁⠁⠀⠀⢀⢄⢔⢕⠀⠀⢕⢕⢕⢱⡅⢕⢕⢕⢕⢕⠕⠑⠁⠁⠀⠀⠀⠀⠀⠀⠀⢕⢕⢕⢕⢕⢕⢕⢕⢕⢕⢕⢕⢕⢕⢕⢕⢝⢿⣿⣿⣿⣿⣷⣵⡕⢕⢕⢕⢕⢕⢕⢕⢕⢕⢕⢕⢕⢕⢕⢕⢕⢕⢕⢕⢕⢕⢕⢕⢕⢕⢕⢕⢕⢕⢕⢕⢕⢕⢕⠀</a:t>
            </a:r>
            <a:br/>
            <a:r>
              <a:t>⠀⠀⠁⢻⣇⢻⣿⣿⣿⣿⣿⣿⢇⢕⢕⢕⠀⠀⠀⠀⠀⠀⠀⠀⠀⠀⠀⠀⠀⠀⠀⠀⠀⠀⠀⠑⠕⢱⣿⣿⣿⣿⣿⣿⣿⣿⣿⣿⣿⣿⣿⣿⣿⣿⣿⣿⣿⣿⡇⢻⣿⣿⣕⢕⢕⢕⢕⢕⢕⢕⢕⢕⠀⠀⢜⣿⣿⣇⢕⢣⢕⢻⣿⡇⢕⢔⢕⡇⠀⢹⣿⣿⣿⣿⣿⣿⣿⣿⣿⣿⣿⣿⣿⣿⣿⣿⣿⣿⣿⣿⣿⣿⢏⠀⠀⠀⠀⠀⠀⠀⠀⠀⠀⠀⠀⠀⠀⠀⠀⠑⢕⢕⢕⢕⢕⢕⢕⢕⢕⢕⠜⣾⣜⡕⠀⢰⣿⣷⣧⡤⠀⠀⠀⠀⠙⠇⢕⢕⠀⠀⢕⢕⢕⢕⢱⡅⠑⠁⠀⠀⠀⠀⠀⠀⠀⠀⠀⠀⠀⠀⢕⢕⢕⢕⢱⣵⡕⢕⢕⢕⢕⢕⢕⢕⢕⢕⢕⢕⢕⢝⢿⣿⣿⣿⣿⣿⣕⢕⢕⢕⢕⢕⢕⢕⢕⢕⢕⢕⢕⢕⢕⢕⢕⢕⢕⢕⢕⢕⢕⢕⢕⢕⢕⢕⢕⢕⢕⢕⢕⢕⠀</a:t>
            </a:r>
            <a:br/>
            <a:r>
              <a:t>⠀⠀⠀⠀⠝⡧⢻⢿⣿⣿⣿⢇⢕⢕⢕⢕⠀⠀⠀⠀⠀⠀⠀⠀⠀⠀⠀⠀⠀⠀⠀⠀⠀⠀⠀⠀⠀⠀⠈⠙⠻⢿⣿⣿⣿⣿⣿⣿⣿⣿⣿⣿⣿⣿⣿⣿⣿⣿⡇⣼⣿⣿⣿⡕⢕⢕⢕⢕⢕⢕⢕⠑⠀⠀⠀⢻⡟⣿⡕⢜⣧⢕⢹⣷⡝⢕⢗⢘⢕⠀⢿⣿⣿⣿⣿⣿⣿⣿⣿⣿⣿⣿⣿⣿⣿⣿⣿⣿⣿⣿⣿⢏⠁⠀⠀⠀⠀⠀⠀⠀⠀⠀⠀⠀⠀⠀⠀⠀⠀⠀⢕⢕⢕⢕⢕⢕⢕⢕⢕⢱⣿⣿⣏⡇⠀⢸⣿⣿⠏⠀⠀⢔⢔⢀⠀⠀⠁⠑⠀⠀⢕⢕⢕⢕⢕⢱⢀⠀⠀⠀⠀⠀⠀⠀⠀⠀⠀⢀⢄⢕⢕⢕⢕⢕⢸⣿⠏⠀⠑⢕⢕⢕⢕⢕⢕⢕⢕⢕⢕⢕⢕⢻⣿⣿⣿⣿⣿⣷⡕⢕⢕⢕⢕⢕⢕⢕⢕⢕⢕⢕⢕⢕⢕⢕⢕⢕⢕⢕⢕⢕⢕⢕⢕⢕⢕⢕⢕⢕⢕⢕⠀</a:t>
            </a:r>
            <a:br/>
            <a:r>
              <a:t>⠀⠀⠀⠀⠀⠀⠀⠜⢕⢝⢕⢕⢕⢕⢕⢕⠀⠀⠀⠀⠀⠀⠀⠀⠀⠀⠀⠀⠀⠀⠀⠀⠀⠀⠀⠀⠀⠀⠀⠀⠀⠀⠈⠙⠿⣿⣿⣿⣿⣿⣿⣿⣿⣿⣿⣿⣿⣿⣱⣿⣿⣿⣿⡇⢕⢕⢕⢕⢕⢕⢕⠀⠀⠀⠀⠘⣿⡜⣧⢕⢸⣷⡕⢸⣷⡱⢕⡑⢜⢕⠘⢛⣿⣿⣿⣿⣿⣿⣿⣿⣿⣿⣿⣿⣿⣿⣿⣿⣿⣿⣏⠕⠀⠀⠀⠀⠀⠀⠀⠀⠀⠀⠀⠀⠀⠀⠀⠀⠀⠀⢕⢕⢕⢕⢕⢕⢕⢕⢡⣿⣿⣿⣟⣧⢀⠁⠙⠁⢀⠀⢄⢕⢕⢕⢱⢀⠀⢀⢄⢔⢕⢕⢕⢕⢕⢜⣧⢀⠀⠀⠀⠀⠀⢀⢄⢔⢕⢕⢕⢕⢕⢕⢕⢕⢸⠑⠀⠀⠀⠀⠁⠕⢕⢕⢕⢕⢕⢕⢕⢕⢕⢕⢜⢿⣿⣿⣿⡟⢕⢕⢕⢕⢕⢕⢕⢕⢕⢕⢕⢕⢕⢕⢕⢕⢕⢕⢕⢕⢕⢕⢕⢕⢕⢕⢕⢕⢕⢕⢕⢕⠀</a:t>
            </a:r>
            <a:br/>
            <a:r>
              <a:t>⢄⠄⠀⠀⢄⢄⠀⠀⠁⠑⠕⢕⢕⢕⠑⠀⠀⠀⠀⠀⠀⠀⠀⠀⠀⠀⠀⠀⠀⠀⠀⠀⠀⠀⠀⠀⠀⠀⠀⠀⠀⠀⠀⠀⠀⠁⠙⠻⢿⣿⣿⣿⣿⣿⣿⣿⣿⣿⣿⣿⣿⣿⣿⣿⢕⢕⢕⢕⢕⢕⢕⠀⠀⠀⠀⠀⢘⣇⢻⡇⢕⢻⣷⡕⢹⣧⢕⢕⢑⢇⢔⢕⠈⣿⣿⣿⣿⣿⣿⣿⣿⣿⣿⣿⣿⣿⣿⣿⣿⡗⢅⠀⠀⠀⠀⠀⠀⠀⠀⠀⠀⠀⠀⠀⠀⠀⠀⠀⠀⠀⢕⢕⢕⢕⢕⢕⢕⠕⣾⣿⣿⣿⣿⣿⣷⣦⣤⢔⢕⠀⠑⢕⢕⢕⢕⠕⠀⢕⢕⢕⢕⢕⢕⢕⢕⢕⢜⣧⢀⢄⢆⢔⢕⢕⢕⢕⢕⢕⢕⢕⢕⢕⢕⢕⠁⠀⠀⠀⠀⠄⢄⢔⢕⠕⢕⢕⢕⢕⢕⢕⢕⢕⠕⠕⢹⣿⡿⢕⢕⢕⢕⢕⢕⢕⢕⢕⢕⢕⢕⢕⢕⢕⢕⢕⢕⢕⢕⢕⢕⢕⢕⢕⢕⢕⢕⢕⢕⢕⢕⢕⠀</a:t>
            </a:r>
            <a:br/>
            <a:r>
              <a:t>⢕⠀⢔⢕⢕⢕⢕⢀⠀⠀⠀⠁⠑⠁⠀⠀⠀⠀⠀⠀⠀⠀⠀⠀⠀⠀⠀⠀⠀⢀⠀⠀⠀⠀⠀⠀⠀⠀⠀⠀⠀⠀⠀⠀⠀⠀⠀⠀⠀⠙⠻⢿⣿⣿⣿⣿⣿⣿⣿⣿⣿⣿⣿⣿⣇⢕⢕⢕⢕⢕⠕⠀⠀⠀⠀⠀⠀⢻⡜⣷⢕⢜⢿⣿⣧⢸⣧⢢⡣⢱⢅⡇⢢⣿⣿⣿⣿⣿⣿⣿⣿⣿⣿⣿⣿⣿⣿⣿⣿⢇⠑⠀⠀⠀⠀⠀⠀⠀⠀⠀⠀⠀⠀⠀⠀⠀⠀⠀⠀⠀⠀⢕⢕⢕⢕⢕⢕⣼⣿⣿⣿⣿⣿⣿⣿⣿⡇⢕⢕⢄⠀⠀⠀⠀⠀⠀⠀⢕⢕⢕⢕⢕⢕⢕⢕⢕⢕⢜⢧⢑⢕⢕⢕⢕⢕⢕⢕⢕⢕⢕⢕⢕⠕⠀⠀⠀⠀⠀⠀⠀⢕⢕⢕⠔⠀⠕⢕⢕⠕⠑⠁⠀⠀⠀⠁⠉⠕⢕⢕⢕⢕⢕⢕⢕⢕⢕⢕⢕⢕⢕⢕⢕⢕⢕⢕⢕⢕⢕⢕⢕⢕⢕⢕⢕⢕⢕⢕⢕⢕⢕⠀</a:t>
            </a:r>
            <a:br/>
            <a:r>
              <a:t>⠁⠀⠑⠑⠑⠑⠑⠑⠐⠀⠀⠀⠀⠀⠀⠀⠀⠀⠀⠀⠀⠀⠀⠀⠀⠀⠀⠀⠑⠑⠑⠀⠀⠀⠀⠀⠀⠀⠀⠀⠀⠀⠀⠀⠀⠀⠀⠀⠀⠀⠀⠀⠙⠛⠛⠛⠛⠛⠛⠛⠛⠛⠛⠛⠛⠃⠑⠑⠑⠑⠀⠀⠀⠀⠀⠀⠀⠐⠃⠙⠃⠑⠘⠛⠛⠓⠛⠃⠓⠓⠑⠒⠑⠚⠛⠛⠛⠛⠛⠛⠛⠛⠛⠛⠛⠛⠛⠛⠛⠑⠀⠀⠀⠀⠀⠀⠀⠀⠀⠀⠀⠀⠀⠀⠀⠀⠀⠀⠀⠀⠀⠑⠑⠑⠑⠑⠚⠛⠛⠛⠛⠛⠛⠛⠛⠘⠑⠑⠑⠑⠑⠐⠐⠂⠐⠐⠃⠑⠑⠑⠑⠑⠑⠑⠑⠑⠑⠑⠘⠃⠑⠑⠑⠑⠑⠑⠑⠑⠑⠑⠑⠀⠑⠀⠀⠀⠀⠀⠀⠀⠀⠀⠀⠀⠀⠀⠑⠑⠀⠀⠀⠀⠀⠀⠀⠀⠀⠁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⡟⢕⣱⣿⣿⣿⣿⡿⢣⣾⣿⣿⣿⣿⣿⢟⢕⢕⣿⣿⣟⣵⡿⢏⢕⣼⣿⣿⣿⣿⡿⣫⣿⣿⣿⢇⣿⣿⣿⣿⣿⣿⣿⣿⣿⢇⢸⣿⣿⣿⣿⣿⣿⣿⣿⣿⣿⣿⣿⣿⣿⣿⣿⣿⣿⣿⣿⣿⣿⣿⣿⣿⣧⢻⣿⣿⣿⣿⡕⢕⢕⢕⢕⢕⢌⣿⣿⣿⣿⣿⣿⡇⢕⢕⢕⢕⢑⢕⢕⢕⢕⢕⢕⢕⢕⢕⢕⢕⢕⢕⢕⢕⢜⢟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⡟⡕⣱⠏⣾⣿⣿⡟⣱⣿⣿⣿⣿⣿⡿⢇⢕⢱⣿⡿⣫⣿⢟⢕⣱⣿⣿⣿⣿⣿⣿⣿⣿⣿⣿⡏⣼⣿⢏⢰⣿⣿⣿⣿⣿⣿⢕⣾⣿⣿⣿⣿⣿⣿⣿⣿⣿⣿⣿⣿⣿⣿⣿⣿⣿⣿⣿⣿⣿⣿⣿⣿⣿⣿⡜⣿⣿⣿⣿⣧⢕⢕⢕⢕⢕⢕⣿⣿⣿⣿⣿⣿⣿⢕⠕⢕⢕⢕⢕⢕⢕⢕⢕⢕⢕⢕⢕⢕⢕⢕⢕⢕⢕⢕⢕⢕⢝⢻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⡟⡕⣸⢏⣺⣿⣿⢏⣼⣿⣿⣿⣿⣿⡟⢕⢕⣱⣟⣟⣽⣿⢇⢕⣼⣿⣿⣿⣿⣿⣿⣿⣿⣿⣿⡿⢱⣿⡿⢕⣿⣿⣿⣿⣿⣿⡏⢕⣿⣿⣿⣿⣿⣿⣿⣿⣿⣿⣿⣿⣿⣿⣿⣿⣿⣿⣿⣿⣿⣿⣿⣿⣿⣿⣿⡇⢻⣿⣿⣿⣿⢕⢕⢕⢕⢕⢕⣿⣿⣿⣿⣿⣿⣿⢕⢕⢕⢕⢕⢕⢕⢕⢕⢕⢕⢕⢕⢕⢕⢕⢕⢕⢕⢕⢕⢕⢕⢕⢕⢜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⡿⢟⣟⣟⡟⢟⢟⢻⢿⣿⡟⢕⢔⢍⣱⣿⣿⢏⣾⣿⣿⣿⣿⣿⢏⢕⢕⡼⡽⢕⣾⡿⢕⣴⣿⣿⣿⣿⣿⣿⣿⣿⣿⣿⡿⢛⢕⣿⣿⢇⢰⣿⣿⣿⣿⣿⣿⢇⢸⣿⣿⣿⣿⣿⣿⣿⣿⣿⣿⣿⣿⣿⣿⣿⣿⣿⣿⣿⣿⣿⣿⣿⣿⣿⣿⣿⣿⢸⣿⣿⣿⡿⢕⢕⢕⢕⢕⢕⣿⣿⣿⣿⣿⣿⣿⡕⢕⢕⢕⢕⢕⢕⢕⢕⢕⢕⢕⢕⢕⢕⢕⢕⢕⢕⢕⢕⢕⢕⢕⢕⢕⣸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⢟⣽⡗⢕⣱⣵⣶⡿⢟⣿⣵⢵⠵⢕⣕⢜⢕⢕⢕⢕⡿⣿⢣⣾⣿⣿⣿⣿⣿⢏⢕⢕⢮⣓⣱⣿⡏⣵⣿⣿⣿⣿⣿⣿⣿⣿⣿⣿⣿⡿⢅⢕⣸⣿⡿⢕⣾⣿⣿⣿⣿⣿⡟⢕⢸⣿⣿⣿⣿⣿⣿⣿⣿⣿⣿⣿⣿⣿⣿⣿⣿⣿⣿⣿⣿⣿⣿⣿⣿⣿⣿⣿⣿⢕⢻⣿⣿⡇⢕⢕⢕⢕⢕⢡⣿⣿⣿⣿⣿⣿⣿⡇⢕⢕⢕⢕⢕⢕⢕⢕⢕⢕⢕⢕⢕⢕⢕⢕⢕⢕⢕⢕⢕⢕⢕⣕⣵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⡟⣱⣿⣿⡇⡸⢍⢏⣝⡼⡛⢿⣿⣯⡕⢕⢕⢕⢕⢕⢕⢰⡿⢱⣿⣿⣿⣿⣿⣿⢇⢕⠱⣞⢱⣱⣿⣿⣵⣿⣿⣿⣿⣿⣿⣿⣿⣿⣿⣿⡟⢕⢑⢕⣿⣿⡇⢱⣿⣿⣿⣿⣿⣿⡿⢕⣿⣿⣿⣿⣿⣿⣿⣿⣿⣿⣿⣿⣿⣿⣿⣿⣿⣿⣿⣿⣿⣿⣿⣿⣿⣿⣿⣿⣿⡇⢜⣿⣿⢇⢕⢕⢕⢕⢕⢸⣿⣿⣿⣿⣿⣿⣿⡇⢕⢕⢕⢕⢕⢕⢕⢕⢕⢕⢕⢕⢕⢕⢔⢕⢕⢕⢕⢕⢱⣵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⢟⢕⣿⣿⣿⣷⢕⢱⣾⣿⣿⣷⣵⣔⢔⢕⢕⢕⢕⢕⢕⢕⢼⢱⣿⣿⣿⣿⣿⣿⢇⢕⡅⢎⢡⣼⣿⣿⣿⣿⣿⣿⣿⣿⣿⣿⣿⣿⣿⣿⢏⢕⢕⢕⢸⣿⣿⢕⢸⣿⢟⢻⢟⣱⣿⡇⢕⢹⣿⣿⣿⣿⣿⣿⣿⣿⣿⣿⣿⣿⣿⣿⣿⣿⣿⣿⣿⣿⣿⣿⣿⣿⣿⣿⣿⣿⡇⢕⢹⡿⢕⢕⢕⢕⢕⢕⢸⣿⣿⣿⣿⣿⣿⣿⢇⢅⢔⢕⢑⠕⢕⢕⢕⢕⢕⢕⢔⢕⢕⢕⢕⢕⢕⢕⢕⣼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⡟⢕⣼⡧⢜⢿⣿⢟⢕⢕⢝⢟⢿⢿⣿⣿⣷⡕⢕⢕⢕⢕⢕⢕⢕⣾⣿⣿⣿⣿⣿⢇⢕⢅⢕⢔⣰⣿⣷⣿⣿⣿⣿⣿⣿⣿⣿⣿⣿⣿⡿⢕⢕⢕⢕⢗⣽⣿⣿⢕⢔⢕⢕⢕⣾⣿⣿⢇⢕⢕⢝⣿⣿⣿⣿⣿⣿⣿⣿⣿⣿⣿⣿⣿⣿⣿⣿⣿⣿⣿⣿⣿⣿⣿⣿⣿⣿⣿⣧⢕⢜⢇⢕⢕⢕⢕⢕⢕⣼⣿⣿⣿⣿⣿⣿⣯⢕⢕⢕⢕⢕⢧⢅⢕⢕⢕⢕⢕⢕⢕⢕⢕⢕⢕⢕⣕⣼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⢏⢱⣾⣿⣿⡇⢕⢕⢕⢕⢕⢕⢕⢕⢕⢕⢔⢝⢕⢕⢕⢕⢕⢕⢕⣾⣿⣿⣿⣿⣿⢏⢕⢱⠆⢕⢱⣿⣿⣿⣿⣿⣿⣿⣿⣿⣿⣿⣿⣿⢟⢕⢕⢕⢕⢕⢕⣿⡿⢏⢕⢕⢕⣵⣿⣿⣿⣿⢕⢕⢕⢕⣾⣿⣿⣿⣿⣿⣿⣿⣿⣿⣿⣿⣿⣿⣿⣿⣿⣿⣿⣿⣿⣿⣿⣿⣿⣿⣿⣿⢕⢕⢕⢕⢕⢕⢕⢕⢕⣿⣿⣿⣿⣿⣿⢸⡟⠕⢕⢕⢕⢕⢸⣧⢕⣷⣧⢕⢅⢑⢑⢑⢕⣕⢕⣣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⢕⢕⣿⡾⣿⣿⣧⡕⢕⢣⡕⢕⢕⢕⢕⢕⢕⢕⢕⢕⢕⢕⢕⢕⢕⣸⣿⣿⣿⣿⣿⡟⢕⢕⢕⢅⢱⣿⣿⣿⣿⣿⣿⣿⣿⣿⣿⣿⣿⣿⢏⢕⢕⢕⢕⢕⢕⢕⢏⢕⣕⢕⣵⣿⣿⣿⣿⣿⡟⢕⢕⢕⣾⣿⣿⣿⣿⣿⣿⣿⣿⣿⣿⣿⣿⣿⣿⣿⣿⣿⣿⣿⣿⣿⣿⣿⣿⣿⣿⣿⡟⢕⢕⢕⢕⢕⢕⢕⢕⢰⣿⣿⣿⣿⣿⡿⣼⢕⠀⢕⣵⢕⢕⢕⣿⣧⡜⢿⡇⠞⠟⠕⢗⢕⢵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⡟⡜⡜⣼⣿⣧⢹⣿⣿⡟⢕⢕⢔⢳⣷⣷⡕⢕⢕⢕⢕⢕⢕⢕⢕⢕⢱⣿⣿⣿⡟⣿⣿⢕⢕⢱⢕⢕⣾⣿⣿⣿⣿⣿⣿⣿⣿⣿⣿⣿⣿⢝⢕⢕⢕⢕⢕⢕⢕⢱⣾⣿⣿⣿⣿⣿⣿⣿⣿⣿⢇⢕⢕⣾⣿⣿⣿⣿⣿⣿⣿⣿⣿⣿⣿⣿⣿⣿⣿⣿⣿⣿⣿⣿⣿⣿⣿⣿⣿⣿⣿⣿⡇⢕⢕⢕⢕⢕⢕⢕⢕⣿⣿⣿⣿⣿⣿⢇⡯⢕⠀⠁⠕⠕⢕⢕⢜⢝⢗⠕⠕⠀⠀⠁⢕⢱⢕⠻⢟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⣿⢸⢕⢕⢝⣿⣿⣧⡙⣿⣇⣧⢕⢕⢕⢜⢇⢜⢕⢕⢕⢕⢕⢕⢕⢕⢕⣾⣿⣿⣿⢹⣿⡇⢕⢕⠕⢇⣼⣿⣿⣿⣿⣿⣿⣿⣿⣿⣿⣿⣿⢕⢕⢕⢕⢕⢕⢕⢕⢕⢕⢟⢝⣹⣿⣿⣿⣿⣿⣿⣿⢕⢕⢸⣿⣿⣿⣿⣿⣿⣿⣿⣿⣿⣿⣿⣿⣿⣿⣿⣿⣿⣿⣿⣿⣿⣿⣿⣿⣿⣿⣿⣿⡇⢕⢕⠑⢕⢕⢕⢕⣼⣿⣿⣿⣿⣿⢟⢕⠁⠕⠀⠀⠀⠀⠀⠁⠑⠑⠕⠕⢄⠀⣔⢀⣅⢷⢕⢑⢕⢕⢜⢻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⢸⡇⡕⢕⢹⡏⢿⣷⢜⢹⣿⣧⢕⢕⢔⢕⢕⢕⢕⠕⢕⢑⢑⢕⠕⢱⣿⣿⣿⡟⣼⣿⢕⢕⢕⢕⢱⣿⣿⣿⣿⣿⣿⣿⣿⣿⣿⣿⡿⢕⢕⢕⢕⢕⢕⢕⣼⢕⢕⢕⣴⣾⣟⢿⢿⢿⣿⣿⣿⢇⢕⢕⣿⣿⣿⣿⣿⣿⣿⣿⣿⣿⣿⣿⣿⣿⣿⣿⣿⣿⣿⣿⣿⣿⣿⣿⣿⣿⣿⣿⣿⣿⡇⢕⠁⠀⠀⠑⠑⠕⠟⠟⢟⢋⢝⠅⠐⠀⢔⢄⢀⢀⠀⠀⠀⠀⠀⠀⠀⠀⠁⠑⢜⢇⢝⢕⢑⢕⢑⢕⢕⢕⢜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⡜⣧⢕⢕⢕⢜⡕⢕⢕⢜⢝⢿⢇⢕⢕⢕⢕⣕⣵⣕⠕⢕⢕⢕⢕⣾⣿⣿⣿⡇⣿⡟⢕⢕⢕⢕⣿⣿⣿⣿⣿⣿⣿⣿⣿⣿⣿⣿⢇⢕⢕⢕⢕⢕⢕⢡⣿⢇⢕⣷⡸⣿⡕⢕⢕⢜⢻⣿⢏⢕⢕⣼⣿⣿⣿⣿⣿⣿⣿⣿⣿⣿⣿⣿⣿⣿⣿⣿⣿⣿⣿⣿⣿⣿⣿⣿⣿⣿⣿⡟⣿⣿⢇⢕⠀⠀⠀⠀⠀⢄⢄⢀⢀⠀⠀⠀⠀⢔⢕⢑⣵⡇⢰⣄⢀⠀⠀⠀⠀⠀⠕⢕⢔⢕⢕⢅⢕⢁⢕⢕⢕⢕⢕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⣷⢹⣇⢕⢕⢕⢇⢕⢕⢕⢕⢕⢜⢕⢕⣵⣿⣿⡿⢟⢕⢕⢕⢕⢱⣿⣿⣿⣿⢡⣿⡇⢕⢕⢕⣼⣿⣿⣿⣿⣿⣿⣿⣿⣿⣿⣿⡇⢕⢕⢕⢕⢕⢕⢕⣾⡟⢕⣼⣿⣷⣾⣇⢕⢕⢕⢕⢕⢕⢕⢸⣿⣿⣿⣿⡿⢸⣿⣿⣿⣿⣿⣿⣿⣿⣿⣿⣿⣿⣿⣿⣿⣿⣿⣿⣿⣿⣿⣿⡇⣿⣿⢕⢕⠀⠀⠀⠀⠀⠀⠁⠁⠁⠀⠀⠀⢔⢕⢕⢑⣿⣿⢸⣿⡇⢔⡄⠐⢀⠀⠀⠁⠑⢕⢔⢅⢔⢕⢕⢕⢕⣱⣾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⣷⡹⣇⢕⢱⢕⢕⢕⢕⢕⢕⢕⣱⣿⣿⢏⢕⢕⢕⢕⢕⢕⢕⣼⣿⣿⣿⣿⢸⣿⣃⡔⢕⢸⣿⣿⣿⣿⣿⡿⢱⣿⣿⣿⣿⣿⢕⢕⢕⢕⣷⢕⢕⢱⣿⢕⢱⣿⣿⣿⣿⣿⣷⣧⣵⣵⢕⢕⢕⢸⣿⣿⣿⡿⢕⣾⣿⣿⣿⣿⣿⣿⣿⣿⣿⣿⣿⣿⣿⣿⣿⣿⣿⣿⣿⣿⣿⣿⡇⢿⢹⢕⢕⠀⠀⢔⢔⢄⢀⢀⠀⠀⠀⢄⢕⢕⢕⢕⢕⣿⣿⢸⣿⡇⢕⢇⢕⢀⠀⢀⢀⢀⢁⢑⢑⢕⢑⣱⣵⣾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⣷⡝⢣⢕⢕⢕⢕⢕⢕⢱⡕⢿⣿⣿⢕⢕⢕⢕⢕⢕⢕⢕⣿⣿⣿⣿⡿⢸⣿⣬⡇⢕⣿⣿⣿⣿⣿⡿⢱⣿⣿⣿⣿⣿⣿⡁⢕⣱⣾⡯⢅⢕⣼⢇⢕⣾⣿⣿⣿⣿⣿⣿⣿⣿⣿⢇⢕⢕⢸⣿⣿⣿⢇⢱⣿⣿⣿⣿⣿⣿⣿⣿⣿⣿⣿⣿⣿⣿⣿⣿⣿⣿⣿⣿⣿⣿⣿⡇⢕⡇⢕⢕⢀⠀⠕⠕⠕⠕⠕⠀⢄⢔⢕⢕⢕⢸⢕⢕⣿⡿⢸⣿⡇⡕⢕⢕⡇⣴⣅⣕⣕⣡⣵⣷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⣧⡕⢕⢕⢕⢕⢕⢜⢿⣧⡝⢟⢕⢕⣕⣱⣵⣷⣿⢱⣿⣿⣿⣿⡇⢸⡏⣿⢕⣼⣿⣿⣿⣿⡿⢕⣾⣿⣿⣿⣿⣿⣿⣷⣿⣿⣿⢇⢇⢕⡟⢕⣸⣿⣿⣿⣿⣿⣿⣿⣿⣿⡟⢕⢕⢕⠾⣿⣿⢇⢕⣸⣿⣿⣿⣿⣿⣿⣿⣿⣿⣿⣿⣿⣿⣿⣿⣿⣿⣿⣿⣿⣿⣿⣿⢕⢕⢕⢕⢕⣱⣴⣄⣀⣀⣄⢔⢕⢕⢕⢕⢕⢕⢸⢕⢕⣿⡇⣼⣿⡇⢕⢕⢕⡇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⣧⡕⢕⢕⢕⢱⣜⢻⢿⣷⣵⣔⢝⢝⢟⢟⢝⢸⣿⣿⣿⣿⢇⣿⡇⢞⣸⣿⣿⣿⣿⡿⢕⢸⣿⣿⣿⣿⣿⣿⣿⣿⣿⣿⣿⢎⢕⢱⠇⢕⣿⣿⣿⣿⣿⣿⣿⣿⣿⣿⡇⢕⢕⢕⢰⣿⡏⢕⢕⣿⣿⣿⣿⣿⣿⣿⣿⣿⣿⣿⣿⣿⣿⣿⣿⣿⣿⣿⣿⣿⣿⣿⡟⢕⢕⢕⢕⢸⣿⣿⣿⣿⣯⣵⡇⢕⢕⢕⢕⢕⣸⣿⡇⢕⣿⢇⣿⣿⣷⢸⢱⡇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⣷⣕⡕⢸⣿⡕⢜⢝⢻⣿⣿⣷⣵⣕⡕⣾⣿⣿⣿⣿⢕⣿⡇⢱⣿⣿⣿⣿⡿⢕⢕⣿⣿⣿⣿⣿⣿⣿⣿⣿⣿⣿⣿⢕⢕⢘⡕⣸⣿⣿⣿⣿⣿⣿⣿⣿⣿⣿⡇⢕⢕⢕⣾⡟⢕⢕⢕⣿⣿⣿⣿⣿⢿⣿⣿⣿⣿⣿⣿⣿⣿⣿⣿⣿⣿⣿⣿⣿⣿⣿⢇⢕⢕⢕⢕⣼⣿⣿⣿⣿⣿⣿⡇⢕⢕⢕⢕⢕⣿⣿⢕⢱⡿⢸⣿⣿⡟⢕⢚⢱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⡿⢏⢕⠻⣧⢕⢕⢕⢕⢜⢍⢟⢻⢇⣿⣿⣿⣿⣿⢕⢻⢇⣾⣿⣿⣿⡿⢕⢕⣸⣿⣿⣿⣿⣿⣿⣿⡿⢟⣿⣿⢇⢕⢕⢜⢇⣿⣿⣿⣿⣿⣿⣿⣿⣿⣿⣿⡕⢕⢕⢕⡿⢕⢕⢕⢸⣿⣿⣿⣿⡟⢕⣿⣿⣿⣿⣿⣿⣿⣿⣿⣿⣿⣿⣿⣿⣿⣿⡟⢕⢕⢕⢕⢕⣿⣿⣿⣿⣿⣿⣿⡇⢕⢕⢕⢕⢸⣿⣿⡕⣸⡇⣾⣿⣿⢇⢇⢳⡅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⢟⣫⢗⢕⠕⠅⠹⡕⢕⢕⢕⢳⡇⢕⢕⢱⣿⣿⣿⣿⡟⢕⡱⢸⣿⣿⣿⢟⢕⢕⢕⣿⣿⣿⣿⣿⣿⣿⣿⢇⢕⣿⡏⢕⢕⠕⡺⢸⣿⣿⣿⣿⣿⣿⣿⣿⣿⣿⡏⢕⢕⢕⡾⢕⢕⢕⢕⢸⣿⣿⣿⣿⢕⢸⣿⣿⢻⣿⣿⣿⣿⣿⣿⣿⣿⣿⣿⣿⣿⣿⢕⢕⢕⢕⢕⣼⣿⣿⣿⣿⣿⣿⣿⡇⢕⢕⢕⢕⣾⣿⣿⡇⣿⢡⣿⣿⡿⢸⢕⢕⢝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⢟⣱⡾⢏⢕⢕⠀⠀⠀⢸⡕⢕⢕⣕⢕⢕⢕⢸⣿⣿⣿⣿⡇⢕⢕⣿⣿⣿⢏⢕⢕⢕⢱⣿⣿⣿⣿⣿⣿⣿⡿⢕⢱⡟⣸⡇⢕⢜⡇⣧⣵⣝⣝⢟⢟⢟⢻⢿⢿⢿⢇⢕⢕⢱⢱⢕⢕⢕⢕⣾⣿⣿⣿⡿⢕⢸⣿⣿⢈⣿⣿⣿⣿⣿⣿⡟⣿⣿⣿⢻⣿⡟⢕⢕⢕⢕⢱⣿⣿⣿⣿⣿⣿⣿⣿⢇⢕⢕⢕⢸⣿⣿⣿⢱⢇⣼⣿⣿⢇⡇⢕⢕⢕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⢏⣵⣿⢟⢕⢕⠕⠀⠀⠀⠄⣿⣿⣷⣵⣕⣑⢕⢕⢸⣿⣿⣿⣿⢇⢕⣼⣿⡿⢕⢕⢕⢕⢕⢸⣿⣿⣿⣿⣿⣿⡿⢇⢕⢸⢱⣿⣿⡕⣾⢱⣿⣿⣿⣿⣿⣿⣷⣷⣷⣧⣵⢱⣗⢵⢕⣗⣗⣕⣕⢕⢿⣿⣿⣿⡇⢕⢸⣿⣿⠀⣿⣿⣿⣿⣿⣿⡇⢻⣿⡇⣾⣟⢕⢕⢕⢕⢱⣿⣿⣿⣿⣿⣿⣿⣿⡟⢕⢕⢕⢕⢱⣿⣿⡟⡾⢱⣿⣿⡿⢸⢱⣷⡵⢕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⡿⣫⣷⣿⢟⢕⢕⢕⠑⠀⠀⠀⠀⠀⢹⣿⣿⣿⣿⡿⢕⢕⣸⣿⣿⣿⡿⢕⢱⣿⡟⢕⢕⢕⢕⢕⢕⢸⣿⣿⣿⣿⣿⡿⢕⢕⢕⢕⢿⢿⢿⢇⣿⢸⣿⣿⣿⣿⣿⣿⣿⣿⣿⣿⣿⢸⣭⢇⣼⣿⣿⣿⣿⣇⢸⣻⣿⣿⢕⢕⢌⣿⣿⢔⣿⣿⣿⣿⣿⣿⢕⢨⡻⢕⢫⢎⢕⢅⢕⢕⢿⢿⢿⢿⢿⢿⢿⢿⢟⢕⢕⢕⢕⢱⣿⣿⣿⢷⢕⣾⣿⣿⢇⡏⢕⣕⣵⣷⢟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⡟⣱⣾⣿⢟⢕⢕⢕⢕⠑⠀⠀⠀⠀⠀⠀⢸⣿⣿⣿⣿⢇⢕⢕⣿⣿⣿⣿⡇⢕⣼⡟⢕⢕⢕⢕⢕⢕⢕⣿⣿⣿⣿⣿⣿⢇⢕⢕⢕⠘⠛⠟⠻⠿⢇⢱⣶⣷⣵⣭⣝⣙⢟⠻⢿⣿⣿⢸⡿⣼⣿⣿⣿⣿⣿⣿⢜⠱⢚⡟⢕⢕⢕⣿⣿⢀⣿⣿⣿⣿⣿⣿⢕⢕⢕⢕⢱⢕⢑⢕⣱⣾⣷⣷⣷⣷⣷⣷⣷⢗⢕⢕⢕⢕⢕⣾⣿⣿⡏⢇⢸⣿⣿⡿⣸⢱⢿⢟⢟⢕⣰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⡿⢫⣾⣿⢟⢕⢕⣱⢇⢕⠑⠀⠀⠀⠀⠀⠀⠀⢸⣿⣿⣿⡟⢕⢕⢕⣿⣿⣿⣿⢕⢱⡟⡕⢕⢕⢕⢕⢕⢕⢕⣿⣿⣿⣿⣿⢇⢕⢕⢕⠀⠀⠀⠀⠀⠀⠁⠀⠁⠉⠙⠛⠟⠿⢿⣷⣧⡔⢅⢑⢇⠻⢿⣿⣿⣿⣿⣿⣇⢑⢕⢅⢕⢕⢕⣸⣿⢱⣿⣿⣿⣿⣿⣿⢕⢕⢕⢕⢕⢕⢕⣵⣿⣿⣿⣿⣿⣿⣿⣿⢏⣵⡟⢕⢕⢕⡾⢹⣿⡿⢕⢕⡾⠙⣿⢇⡟⢕⢕⢕⢕⣱⣿⣿⢛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⢟⣵⣿⣿⢏⢕⢕⢱⢏⢕⠕⠀⠀⠀⠀⠀⠀⠀⠀⢸⣿⣿⣿⢕⢕⢕⢱⣿⣿⣿⡟⢕⢸⢱⢕⢕⢕⢕⢕⢕⢕⢕⣿⣿⢜⣿⣿⢕⢕⢕⢱⣶⣷⣷⣷⣷⡷⠶⠒⠀⠀⠀⠀⠀⠀⠀⠁⠙⠻⢷⣧⢕⠕⡅⣝⡻⣿⣿⣿⣿⣧⡕⢱⢕⡔⣷⣿⣿⠸⣿⣿⣿⣿⣿⡟⢕⢕⢕⢕⣕⢵⠿⠿⢟⢟⢛⣛⣛⣛⣛⣓⣟⡟⢕⢱⢿⡇⢇⢕⢝⢇⢕⢕⢕⢰⡎⣼⢇⠕⢑⢕⢔⢏⢕⢝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⡿⣱⣾⡿⢟⢕⢕⢕⡱⢇⢕⠑⠀⠀⠀⠀⠀⠀⠀⠀⠀⢸⣿⣿⢇⢕⢕⢕⢸⣿⣿⣿⡇⢕⢇⡝⢕⢕⢕⢕⢕⢕⢕⢕⢸⢇⢕⢹⢇⢕⢕⢕⣾⣿⣿⣿⣿⠏⠀⠀⠀⠀⠀⠀⠀⠀⠀⠀⠀⠀⢀⠀⠘⢻⣎⢿⣾⣿⣿⣿⣿⣿⣿⣷⣶⣧⣿⣜⢿⣿⢕⢹⢻⣿⣿⣿⡇⢅⢕⢑⢅⢔⣰⣵⡷⠿⠿⠟⠟⠟⠛⠛⠛⠛⠑⠘⠛⠟⠳⠕⢕⢕⢕⢕⡔⢕⢕⣱⡟⠐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⢟⣼⡿⢏⢕⢕⢕⢕⡞⢕⢕⢕⠀⠀⠀⠀⠀⠀⠀⠀⠀⠀⢸⣿⡿⢕⢕⢕⢕⣾⢿⣿⣿⢕⢕⢔⢇⢕⢕⢕⢕⢕⢕⢕⢕⢕⢕⢕⢜⢕⢕⢕⢕⣿⣿⣿⣿⡏⠷⢿⡿⠖⠀⠀⠀⠀⠀⠀⠀⠀⠀⠑⣴⣄⠔⣜⢺⣿⣿⣿⣿⣿⣿⣿⣿⣿⣿⣿⣿⣷⣽⣸⣿⣧⣙⣻⣿⣇⡱⢕⡵⠟⠋⠉⠁⠀⠀⠀⠀⠀⢀⣀⡀⢀⠀⠀⠀⠀⠑⢇⢕⢕⢕⢕⢕⢕⢕⢱⣿⢇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⡿⢣⣾⢟⢕⢕⢅⢕⣱⢏⢕⢕⢕⢕⠀⠀⠀⠀⠀⠀⠀⠀⠀⠀⢕⣿⢕⢕⢕⠱⢕⣿⣿⣿⡟⢕⢕⡘⢕⢕⢕⢕⢕⢕⢕⢕⢕⠁⢕⢕⢕⢕⢕⢕⣸⣿⣿⣿⣿⢕⠀⢔⠀⠀⠁⠀⠀⠀⢀⢄⠀⠀⠀⠀⢸⣿⣷⣜⣿⣿⣿⣿⣿⣿⣿⣿⣿⣿⣿⣿⣿⣿⣿⣿⣿⣿⣿⣿⣿⣿⡣⠋⠀⠀⠀⠀⠀⠀⠀⠀⠀⠀⠁⢹⣿⣿⣷⣕⡔⠀⠀⠀⢅⢕⢕⢕⢕⢕⢱⣿⣿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⡿⣱⡿⢇⢕⢱⢇⢕⣼⢗⢕⢕⢕⢕⣱⣰⠀⠀⠀⠀⠀⠀⠀⠀⠀⠑⢇⢕⢕⣵⣾⢱⣿⣿⣿⢇⢕⡜⡙⢕⢕⢕⢱⢕⢕⢕⢄⢕⢕⢕⢷⣷⣕⡕⢕⣿⣿⣿⣿⣿⡇⠀⢕⢔⠀⠀⠀⢕⠀⠀⠁⢀⢔⠀⢀⣿⣿⣿⣿⣿⣿⣿⣿⣿⣿⣿⣿⣿⣿⣿⣿⣿⣿⣿⣿⣿⣿⣿⣿⣿⡿⣱⣵⣴⣦⡄⠀⠀⠀⠀⠀⠀⠀⠀⢕⣿⣿⣿⣿⠇⢀⣀⢕⢕⢕⢕⢱⡏⢕⣿⣿⡇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⢜⣱⢟⢕⢕⣵⡏⢕⣾⢏⢕⢕⢕⢕⣱⣿⣿⣧⣀⢀⠀⠀⠀⠀⣄⠀⡀⢕⢕⣼⣿⡏⠸⣿⣿⡿⢕⢕⢨⣻⢕⢕⢕⠼⡕⢕⢕⢔⢕⢕⠀⢜⣿⣿⡷⢕⢻⣿⣿⣿⣟⡟⢔⠵⠕⢄⢔⢔⢄⢄⢄⠔⢕⢵⣄⣾⣿⣿⣿⣿⣿⣿⣿⣿⣿⣿⣿⣿⣿⣿⣿⣿⣿⣿⣿⣿⣿⣿⣿⣿⣿⣿⣿⢏⠉⠉⠁⢀⠀⠀⠕⠀⠀⠀⠀⣸⣿⣿⣿⢇⣵⣿⡟⢕⢕⢕⢱⡟⢅⢕⢿⣿⡇⢡⣧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⣸⢏⢕⢕⣾⡟⢱⣾⡏⢕⢕⢕⢕⣱⣿⣿⣿⣿⣿⣿⣷⣶⣷⣾⣿⡿⢕⢕⣼⣿⣿⢇⣝⢽⡻⢇⢕⢕⢈⣿⡕⢕⢸⠘⡇⢕⢕⢕⢕⢕⠀⢕⢜⢿⣿⣷⢸⣿⣿⣿⣿⣯⣥⣄⠀⠁⢑⠑⠑⠑⠑⢀⣀⣴⣿⣿⣿⣿⣿⣿⣿⣿⣿⣿⣿⣿⣿⣿⣿⣿⣿⣿⣿⣿⣿⣿⣿⣿⣿⣿⣿⣿⣿⡇⢐⠀⠀⠑⠀⠀⠀⢀⢕⠁⣰⣿⣿⣿⣿⣿⣿⡟⢕⢕⢕⣡⢏⢔⢕⢕⢹⣿⢇⠀⣿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⣱⢏⢕⢱⣞⣟⢕⣿⡟⢕⢕⢕⢕⢱⣿⣿⣿⣿⣿⣿⣿⣿⣿⣿⣿⣿⢇⢕⣼⣿⣿⣿⢕⢣⡙⡽⢕⢕⢕⢈⢏⡇⢕⢔⡘⣇⢕⢕⢕⢕⢕⢔⢕⢕⢕⣝⢿⡇⢿⣿⣿⣿⣿⣿⣟⡕⣿⣿⣿⣿⣿⣿⣿⣿⣿⣿⣿⣿⣿⣿⣿⣿⣿⣿⣿⣿⣿⣿⣿⣿⣿⣿⣿⣿⣿⣿⣿⣿⣿⣿⣿⣿⣿⣿⣧⡵⢕⢄⢄⢔⢔⠑⠑⢣⣵⣿⣿⣿⣿⣿⣿⡏⢕⢕⢕⣵⢏⢕⢕⢕⢕⢸⣿⠁⠀⠈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⢱⢟⢕⢕⣾⣿⡏⣾⣿⢇⢕⢕⢕⢱⣮⣝⡻⢿⣿⣿⣿⣿⣿⣿⣿⣿⢇⢕⣼⣿⣿⣿⡏⢔⢕⢕⢕⢕⢕⢕⢸⡿⣽⢕⢕⠜⣿⢕⢕⢕⢕⢕⢕⢕⢕⢕⣿⣷⣼⢜⢘⢝⢛⢏⢍⢜⠜⢱⢹⢛⢿⠿⣿⣿⣿⣿⣿⣿⣿⣿⣿⣿⣿⣿⣿⣿⣿⣿⣿⣿⣿⣿⣿⣿⣿⣿⣿⣿⣿⣿⣿⣿⣿⣿⣿⣿⣷⣧⣅⣁⢁⢀⠀⠁⢙⣑⢷⣿⣿⣿⣿⢟⢕⢕⢕⡾⢇⢕⢕⢕⢕⢕⣿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⡾⢕⢑⣾⣿⣿⢸⣿⡟⢕⢕⢕⢕⣾⣿⣿⣿⣿⣷⣽⣟⢿⣿⣿⣿⡏⢕⣼⣿⣿⣿⣯⢇⢔⢜⢕⢕⢕⢕⢕⢹⣷⣿⢕⢕⢕⢽⡇⢕⢕⢕⢕⢕⠑⢕⢕⢹⣿⣿⣇⢕⢕⢕⢕⢕⢕⢕⢕⢕⢕⢕⢕⢔⠸⣿⣿⣿⣿⣿⣿⣿⣿⣿⣿⣿⣿⣿⣿⣿⣿⣿⣿⣿⣿⣿⣿⣿⣿⣿⣿⣿⣿⣿⣿⣿⣿⣿⣿⣿⣿⣿⣿⣿⣷⢬⡞⣭⣿⣿⣿⢏⢕⢕⣱⢏⢕⢕⢑⢕⢕⢕⢕⣿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⡟⣸⢕⠑⣼⣿⣿⡟⣾⣿⡇⢕⢕⢕⣼⣿⣿⣿⣿⣿⣿⣿⣿⣿⣷⣝⢟⢕⣼⣿⣿⣿⣿⣿⢕⢕⢕⢕⢕⢕⢅⢕⢸⣿⣿⡇⢕⢕⢜⢧⢕⢕⢕⢕⢕⠀⢕⢕⢸⣿⣿⣿⡇⢕⢕⢕⢕⢕⢕⢕⢕⢕⢕⢕⢕⠕⣸⣿⣿⣿⣿⣿⣿⣿⣿⣿⣿⣿⣿⣿⣿⣿⣿⣿⣿⣿⣿⣿⣿⣿⣿⣿⣿⣿⣿⣿⣿⣿⣿⣿⣿⠛⢟⢉⢕⢇⡱⢊⢿⣿⡿⢇⢕⢕⢕⢕⢕⢕⢱⢕⢕⢕⢕⢕⢻⣿⢀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⢍⢝⢍⢍⢝⢝⢍⢝⢕⢟⢟⠇⢛⢇⢇⠕⠱⢿⢟⢟⢇⣿⣿⢕⢕⢕⢕⢟⢟⢻⢿⣿⣿⣿⣿⣿⣿⣿⡟⢕⣾⣿⣿⣿⣿⡿⢕⢕⢕⢕⢕⢕⢕⢕⢕⡸⣿⣿⡇⢕⢕⢕⢸⡕⢕⢕⢕⢕⠀⢕⢕⢕⢿⣿⣿⣾⣧⣥⣅⣐⣁⣁⣁⣕⣁⣑⣱⣴⣶⣿⣿⣿⣿⣿⣿⣿⣿⣿⣿⣿⣿⣿⣿⣿⣿⣿⣿⣿⣿⣿⣿⣿⣿⣿⣿⣿⣿⣿⣿⣿⣿⣿⣿⣿⢕⢕⢕⢕⢕⠰⢅⣪⢟⢕⢕⢕⢕⢕⢕⢕⢕⡼⢕⢕⢕⢕⢕⢸⣿⢕⢜⡕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⠁⠀⢸⢕⠀⠀⠀⠁⢕⢸⣿⡏⢕⢕⢕⢕⢕⢕⢕⢕⢕⢝⢝⢻⢿⣿⡟⣡⣿⣿⣿⣿⣿⢏⢕⢕⢕⢕⢕⢕⢕⠁⢕⢕⡌⣿⣿⡇⢕⢕⢕⢜⣧⢕⢕⢕⢕⠀⢕⢕⢕⢌⣿⣿⣿⣿⣿⣿⣿⣿⣿⣿⣿⣿⣿⣿⣿⣿⣿⣿⣿⣿⣿⣿⣿⣿⣿⣿⣿⣿⣿⣿⣿⣿⣿⣿⣿⡝⢿⣿⣿⣿⣿⣿⣿⣿⣿⣿⣿⣿⣿⣿⣷⡇⠕⢕⢕⢘⢇⢇⢝⢕⡱⢕⢕⢕⢕⢕⢕⢱⢇⢕⢕⢕⢕⢕⢸⣿⢕⢕⡇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⠀⠀⡇⠑⠀⠀⠀⠀⢕⢸⣿⡇⢕⢕⢕⢕⢕⢕⢕⢕⢕⢕⢕⢕⢕⠝⣵⣿⣿⣿⣿⡿⢇⢕⢕⢕⢕⢕⢕⢕⢕⢕⢕⢕⢅⣿⣿⡿⢕⢕⢕⢕⢺⡇⢕⢕⢕⢕⠀⢕⢕⢕⢜⣿⣿⣿⣿⣿⣿⣿⣿⣿⣿⣿⣿⣿⣿⣿⣿⣿⣿⣿⣿⣿⣿⣿⣿⣿⣿⣿⣿⣿⣿⣿⣿⣿⣿⣷⣿⣿⣿⣿⣿⣿⣿⣿⣿⣿⣿⣿⣿⣿⣿⣮⡽⢵⢡⢕⢅⢕⣥⡾⢕⢕⠕⢕⢕⢕⢕⣼⢕⢕⢕⢕⢕⢕⠜⣿⠁⢕⢱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⢀⢔⢕⠕⢕⢕⠀⠀⠀⠀⠀⢕⢸⣿⢇⢕⢕⢕⢕⢕⢕⢕⢕⢕⢕⢕⢕⢕⣾⣿⣿⣿⣿⢟⢕⢕⢕⢕⢕⢕⢕⢕⢕⢕⢕⢕⢕⢕⢻⣿⣧⢕⢕⢕⢕⢕⢿⡕⢕⢕⢄⢀⢕⢕⠕⢕⢜⣿⣿⣿⣿⣿⣿⣿⣿⣿⣿⣿⣿⣿⣿⣿⣿⣿⣿⣿⣿⣿⣿⣿⣿⣿⣿⣿⣿⣿⣿⣿⣿⣿⣿⣿⣿⣿⣿⣿⣿⣿⣿⣿⣿⣿⣿⣿⣿⣿⣿⣿⣯⣵⣵⣾⣿⡿⢕⢕⢕⢕⢕⢕⢕⢑⡿⢕⢕⢕⢕⡕⢕⢕⡇⠀⢕⢸⢄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⢔⢕⢕⢕⠀⢸⠕⠀⠀⠀⠀⠀⢕⢸⣿⢕⢕⢕⢕⢕⢕⢕⢕⢕⢕⢕⢕⣱⣿⣿⣿⣿⢟⢕⢕⢕⢕⢕⢕⠑⢕⢕⢕⢕⠕⢕⢕⢕⢕⢼⣿⣿⡕⢕⢕⢕⢕⠕⣷⡕⢕⢕⢁⠕⢔⢕⢕⢕⢜⢿⣿⣿⣿⣿⣿⣿⣿⣿⣿⣿⣿⣿⣿⣿⣿⣿⣿⣿⣿⣿⣿⣿⣿⣿⣿⣿⣿⣿⣿⣿⣿⣿⣿⣿⣿⣿⣿⣿⣿⣿⣿⣿⣿⣿⣿⣿⣿⣿⣿⣿⣿⣿⣿⢟⢅⢕⢕⢕⢕⢕⢕⢕⣸⡇⢕⢕⢕⢕⡇⢕⢕⡇⢕⡕⢕⡇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⢕⠀⢜⠀⠀⠀⠀⠀⢔⢕⢕⣿⡕⢕⢕⢕⢕⢕⢕⢕⢕⢕⢕⣼⣿⣿⣿⢟⢕⢕⢕⢕⢕⢕⢕⢕⠀⢕⢕⢕⢕⢔⢕⢕⢕⢕⢅⢼⡿⣟⡕⢕⢕⢕⢕⢸⣧⢕⢕⢕⢕⢕⢕⢕⢕⢕⢕⢻⣿⣿⣿⣿⣿⣿⣿⣿⣿⣿⣿⣿⣿⣿⣿⣿⣿⣿⣿⢿⢿⢿⢿⢿⢿⢿⢿⢿⢿⣿⣿⣿⣿⣿⣿⣿⣿⣿⣿⣿⣿⣿⣿⣿⣿⣿⣿⣿⣿⣿⢏⢕⠅⢕⢕⢕⢅⢕⢕⢕⢕⣿⡟⢕⢕⢕⢕⢱⢕⢕⡇⢸⣧⢕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⣿⣶⣿⠇⢄⢕⢕⢕⢕⢕⠀⠀⠑⠀⠀⠀⠀⠀⣱⣼⣿⣹⡕⢕⢕⣷⣵⣕⣕⡕⠕⣱⣿⣿⣿⡟⢇⢕⢕⢕⢕⢕⢕⢕⢕⢕⠀⢕⢕⢕⢕⢕⢕⢕⠑⢅⢕⢕⢻⣿⣇⢕⢕⢕⢕⢕⢊⢧⡕⢕⢔⢕⢕⢕⢕⢕⢕⢕⢜⢻⣿⣿⣿⣿⣿⣿⣿⣿⣿⣿⣿⣿⣿⣿⣷⡕⢕⢕⢕⢕⢕⢕⢕⢕⢕⢕⢕⢕⢕⢜⠙⢟⣿⣿⣿⣿⣿⣿⣿⣿⣿⣿⣿⣿⣿⣿⡿⢋⢕⢕⢕⢕⢕⢕⢕⢕⢕⢕⢸⣿⡇⢕⢕⢕⢕⢕⢕⢕⢕⢕⣿⡕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⠀⠀⠀⠀⠀⠀⢱⣿⣿⣿⣧⢯⡱⢕⣿⣿⣿⣿⢏⣵⣿⣿⡿⢏⢕⢕⢕⢕⢕⢕⢕⢕⢕⢕⢕⠄⢕⢕⢕⢕⢕⢑⢄⢕⢕⢕⢕⢕⠽⣿⡕⢕⢕⢕⢕⢕⢜⢷⡕⢕⢅⢕⢕⢕⢕⢕⢕⢕⢕⢕⢝⢻⣿⣿⣿⣿⣿⣿⣿⣿⣿⣿⣿⣿⣿⣧⡍⢕⢗⠷⢵⣵⣵⣵⣵⡵⠷⢇⣕⣴⣿⣿⣿⣿⣿⣿⣿⣿⣿⣿⣿⣿⡿⢟⢝⢕⢕⢑⢕⢕⢕⢕⢕⢕⢕⢕⢕⣼⢸⢇⢕⢕⢕⢕⢕⢕⢕⢱⢕⣿⡇⢱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⠁⠀⠀⠀⠀⠀⠀⢀⣾⣿⣿⣿⣿⣏⢷⡕⢿⣿⡿⢇⣾⣿⣿⢟⢕⢕⢕⢕⢕⢕⢕⢕⢕⢕⢕⢕⢕⠕⢕⢕⢕⢕⢔⢕⢕⢕⢕⢕⢕⢕⢕⢻⣿⡕⢕⢕⢕⢕⢕⢕⢝⣧⢕⢕⢕⢕⢕⢕⢕⢕⢕⢕⢕⢕⢜⢝⢿⣿⣿⣿⣿⣿⣿⣿⣿⣿⣿⣿⣿⣷⣷⣧⣵⣵⣵⣔⣴⣵⣷⣿⣿⣿⣿⣿⣿⣿⣿⣿⣿⣿⡿⢿⢟⢝⢕⢕⢕⢕⢕⢅⢄⢕⢕⢕⢕⢕⢕⢕⢱⡇⡿⢕⢕⢕⢕⠑⢕⢕⢕⠸⢕⣿⣷⢨⢕⢕⢸⣿⣿⣿⢕⢕⢕⢕⢕⢕⢿⢿⢿⢿⢿⢿⢿⢿⣿⣿⢕⢕⢕⢕⢕⢕⢕⢕⢕⢕⢕⢕⢕⢕⢕⢕⢕⢕⢕⢕⢑⢕⠕⢕⢕⢕⢕⢕⢕⢕⢕⢕⢕⢕⢕⢕⢕⢕⢕⢕⢕⢕⢕⢕⢕⢕⢕⢕⢕⢕⢕⢕⢕⠀</a:t>
            </a:r>
            <a:br/>
            <a:r>
              <a:t>⣿⣿⣿⣿⣿⣿⣿⣿⣿⣿⣿⣿⣿⡇⢕⢕⢕⢕⢕⢕⢕⠀⠀⠀⠀⠀⠀⠀⢱⣿⣿⣿⣿⣿⣿⣎⢣⢸⡟⣱⣿⣿⡿⢏⢕⢕⢕⢕⢕⢕⢕⢕⢕⢕⢑⢕⢕⢕⢄⢕⢕⢕⢕⢕⢕⢕⢕⢕⢕⢕⢕⢕⢕⠟⣿⡕⢕⢕⢕⢕⢕⢕⢌⢱⣕⢅⢕⠕⠁⢀⢕⢕⢕⢕⢕⢕⢕⢕⢕⢝⢻⢿⣿⣿⣿⣿⣿⣿⣿⣿⣿⣿⣿⣿⣿⣿⣿⣿⣿⣿⣿⣿⣿⣿⣿⣿⣿⢿⢟⢏⢕⢕⢕⢕⢕⢕⢕⢕⢕⢕⢕⢕⢕⢕⢕⢕⢕⢕⢕⣼⢱⡇⣥⢕⢕⢕⢔⢕⢕⢕⢔⢕⣿⣿⡕⢕⢕⢸⣿⣿⣿⢕⢕⢕⢕⢕⢕⢕⢕⢕⢕⢕⢕⢕⢸⣿⣿⢕⢕⢕⢕⢕⢕⢕⢕⢕⢕⢕⢕⢕⢕⢕⢕⢕⢕⢕⢕⢕⢕⢕⢔⢅⢑⢕⢕⢕⢕⢕⢕⢕⢕⢕⢕⢕⢕⢕⢕⢕⢕⢕⢕⢕⢕⢕⢕⢕⢕⢕⢕⢕⠀</a:t>
            </a:r>
            <a:br/>
            <a:r>
              <a:t>⣿⣿⣿⣿⣿⣿⣿⣿⣿⣿⣿⣿⣿⢕⢕⠄⠀⠁⠑⠑⠕⠀⠀⠀⠀⠀⠀⢄⣿⣿⣿⣿⣿⣿⣿⣿⣷⢕⣵⣿⣿⢟⢕⢕⢕⢕⢕⢕⢕⢕⢕⢕⢕⢕⢕⢕⢕⢕⢕⠑⢕⢕⢕⢕⢕⢕⢕⢕⢕⢕⢕⢕⢕⢕⢝⣷⡕⢕⢕⢕⢕⢕⢕⢕⠘⠣⡄⠀⢀⢕⢕⢕⢕⢕⢕⢕⢕⢕⢕⢕⢕⢕⢜⢝⢿⣿⣿⣿⣿⣿⣿⣿⣿⣿⣿⣿⣿⣿⣿⣿⣿⡿⢿⢟⢏⢝⢕⢕⢕⢕⢕⢕⢕⢕⢕⢕⢕⢕⢕⢕⢄⢕⢕⢕⢕⢕⢕⢕⢕⡏⢸⢱⣿⡇⢕⢕⢕⢕⢕⢕⢕⢕⣿⣿⡇⢕⢕⢸⣿⣿⣿⢕⢕⢕⢕⢕⢕⢕⢕⢕⢕⢕⢕⢕⢸⣿⣿⢕⢕⢕⢕⢕⢕⢕⢕⢕⢕⢕⢕⢕⢕⢕⢕⢕⢕⢕⢕⢕⢕⢕⢕⢕⢕⢕⢕⢑⠕⢕⢕⢕⢕⢕⢕⢕⢕⢕⢕⢕⢕⢕⢕⢕⢕⢕⢕⢕⢕⢕⢕⢕⠀</a:t>
            </a:r>
            <a:br/>
            <a:r>
              <a:t>⣿⣿⣿⣿⣿⣿⣿⣿⣿⣿⣿⡿⢟⢄⠀⠁⠀⠀⠀⠀⠀⠀⠀⠀⠀⠀⠀⣸⣿⣿⣿⣿⣿⣿⣿⡿⢣⣾⣿⣿⢏⢕⢕⢕⢕⢕⢕⢕⢕⢕⢕⢕⢕⢕⢕⢕⠕⢕⢕⢕⢕⢕⠁⢕⢕⢕⢕⢕⢕⢕⢕⠕⢕⢕⢕⢜⢳⡕⢕⢕⢕⢕⠁⠀⠀⠀⠈⢑⢕⢕⢕⢕⢕⢕⢕⢕⢕⢕⢕⢕⢕⢕⢕⢕⢕⢕⢍⢻⢿⣿⣿⣿⣿⣿⣿⣿⢿⠟⠟⠝⢕⢕⠕⢕⢕⢕⢕⢕⢕⢕⢕⢕⢕⢕⢕⢕⢕⢕⢕⢕⢕⢕⢕⢕⢕⢕⢕⢕⢰⢇⡕⣼⣿⡇⢕⢕⢕⢕⢑⢕⢕⢕⣿⣿⡇⢕⢕⢸⣿⣿⣿⢕⢕⢕⢕⢕⢕⢕⣾⣿⢕⢕⢕⢕⢸⣿⣿⢕⢕⢕⢕⢕⢕⢕⢕⢕⢕⢕⢕⢕⢕⢕⢕⢕⠑⠔⢕⢕⢕⢕⢕⢕⢕⢕⢕⢕⢕⢅⠕⢕⢕⢕⢕⢕⢕⢕⢕⢕⢕⢕⢕⢕⢕⢕⢕⢕⢕⢕⢕⢕⠀</a:t>
            </a:r>
            <a:br/>
            <a:r>
              <a:t>⣿⣿⣿⣿⣿⣿⣿⣿⣿⣿⢏⢕⢕⢕⠀⠀⠀⠀⠀⠀⠀⠀⠀⠀⠀⠀⢰⣿⣿⣿⣿⣿⣿⣿⡿⢱⣿⣿⡿⢇⢕⢕⢕⢕⢕⢕⢕⢕⢕⢕⢕⢕⢕⢕⢕⠕⢄⢕⢕⢕⠑⢕⢀⢕⢕⢕⢕⢕⢕⢕⢕⠀⢕⢕⢕⢕⢕⠙⢇⢕⢕⢕⢔⠀⠀⠀⠀⢕⢕⢕⢕⢕⢕⢕⢕⢕⢕⢕⢕⢕⢕⢕⢕⢕⢕⢕⢕⢕⢕⢜⢝⢟⡟⠋⠁⠁⠀⠀⠀⠀⠀⠑⠕⢕⢕⢕⢕⢕⢕⢕⢕⢕⢕⢕⢕⢕⢕⢕⢕⢁⢕⢕⢕⢕⢕⢕⢕⢕⡽⢕⢡⣿⣿⣧⢕⢕⢕⢕⢕⢕⢕⢕⣿⣿⡇⢕⢕⢸⣿⣿⣿⢕⢕⢕⢕⢕⢕⢕⢹⣿⡕⢕⢕⢕⢸⣿⣿⢕⢕⢕⢕⢕⢕⢕⢕⢕⢕⢕⢕⢕⢕⢕⢕⠁⠀⠀⠀⠁⢕⢕⢕⢕⢕⢕⢕⢕⢕⢕⢄⢕⢕⢕⢕⢕⢕⢕⢕⢕⢕⢕⢕⢕⢕⢕⢕⢕⢕⢕⢕⢕⠀</a:t>
            </a:r>
            <a:br/>
            <a:r>
              <a:t>⣿⣿⣿⣿⣿⣿⣿⣿⢟⣱⡇⢕⢕⢕⢀⠀⠀⠀⠀⠀⠀⠀⠀⠀⠀⢀⣾⣿⣿⣿⣿⣿⣿⡿⣱⣿⣿⡟⢕⢕⢕⢕⢕⢕⢕⢕⢕⢕⢕⢕⢕⢕⢕⢕⢄⢑⢕⢕⢕⢕⢕⠕⢕⢅⢕⢕⢕⢕⢕⢕⢕⢔⢕⢕⢕⢹⣷⡕⢝⢣⡕⢕⢕⠀⠀⠀⠀⢕⢕⢕⢕⢕⢕⢕⢕⢕⢕⢕⢕⢕⢕⢕⢕⢕⢕⣕⣕⣕⣱⣵⣾⣿⢕⢔⠀⠀⠀⠀⠀⠀⠀⠀⠀⠁⠕⢕⢕⢕⢕⢕⢕⢕⢕⢕⢕⢕⢕⢕⢕⢕⢕⢕⢕⢕⢕⢕⢕⢑⡇⠕⣿⣿⣿⣿⢕⢕⡇⢕⢀⠁⢕⢕⣿⣿⡇⢕⢕⢸⣿⣿⣿⢕⢕⢕⢕⢕⢕⢕⢸⣿⡇⢕⢕⢕⢸⣿⣿⢕⢕⢕⢕⢕⢕⢕⢕⢕⢕⢕⢕⢕⢕⠕⠀⠀⠀⠀⠀⢔⢕⢕⢕⢕⢕⢕⢕⢕⠑⢔⢕⢕⢕⢕⢕⢕⢕⢕⢕⢕⢕⢕⢕⢕⢕⢕⢕⢕⢕⢕⢕⢕⠀</a:t>
            </a:r>
            <a:br/>
            <a:r>
              <a:t>⣿⣿⣿⣿⣿⣿⡿⣣⣾⣿⡇⢕⢕⢕⢕⠀⠀⠀⠀⠀⠀⠀⠀⠀⠀⢸⣿⣿⣿⣿⣿⣿⡟⣱⣿⣿⢏⢕⢕⢕⢕⢕⢕⢕⢕⢕⢕⢕⢕⢕⢕⢕⠁⢔⠑⢕⢕⢕⢕⢕⢕⢔⠕⢄⠕⢕⢕⢕⢕⢕⢕⢕⢕⢐⢵⢘⣿⣿⣇⡕⢕⠕⢕⢀⠀⠀⠀⢕⢕⢕⢕⢕⢕⢕⢕⢕⢕⢕⢕⣱⣷⣾⣿⣿⣿⣿⣿⣿⣿⣿⣿⡟⢕⢕⠀⠀⠀⠀⠀⠀⠀⠀⠀⠀⠀⢕⢕⢕⢕⢕⢕⢕⢕⢕⢕⢕⢕⢕⢕⢕⢕⢕⢕⢕⢕⢕⢕⢸⢕⡼⣿⣿⣿⣿⢕⢕⢕⢕⢕⢕⢕⢕⢜⣿⡇⢕⢕⢸⣿⣿⣿⢕⢕⢕⢕⢕⢕⢕⢕⣿⣷⢕⢕⢕⢸⣿⣿⢕⢕⢕⢕⢕⢕⢕⢕⢕⢕⢕⢕⢕⠕⠀⠀⠀⠀⠀⠀⢕⢕⢕⢕⢕⠑⠀⠁⢀⢕⢕⢕⢕⢕⢕⢕⢕⢕⢕⢕⢕⢕⢕⢕⢕⢕⢕⢕⢕⢕⢕⢕⢕⠀</a:t>
            </a:r>
            <a:br/>
            <a:r>
              <a:t>⣿⣿⣿⣿⣿⡿⣼⣿⣿⣿⣇⢕⢕⢕⢕⢄⠀⠀⠀⠀⠀⠀⠀⠀⢄⣿⣿⣿⣿⣿⣿⡟⣱⣿⡿⢕⢕⢕⢕⢕⢕⢕⢕⢕⢕⢕⢕⢕⢕⢕⠕⠀⠀⠀⢕⢕⢕⢕⢕⢕⢕⢕⢅⢑⢁⢕⢕⢕⢕⢕⢕⢕⢕⢜⣺⢕⣿⣿⣿⣵⣇⢕⢕⢕⢄⠀⠀⢕⢕⢕⢕⢕⢕⢕⢕⢕⢕⠕⣴⣿⣿⣿⣿⣿⣿⣿⣿⣿⣿⣿⣿⡇⢕⢕⠀⠀⠀⠀⠀⠀⠀⠀⠀⠀⠀⠁⢕⢕⢕⢕⢕⢕⢕⢕⢕⢕⢕⢕⢀⢕⢕⢕⢕⢕⢕⢕⢕⢇⠱⣹⣿⣿⣿⣿⢕⢕⢱⢕⢕⠁⠕⢕⢕⢸⡇⢕⢕⢸⣿⣿⣿⢕⢕⢕⢕⢕⢕⢕⢕⢿⣿⢕⢕⢕⢸⣿⣿⢕⢕⢕⢕⢕⢕⢕⢕⢕⢕⢕⢕⠑⠀⠀⠀⠀⠀⠀⠀⠁⠑⠅⠑⠀⠀⠀⢔⢕⢕⢕⢕⢕⢕⢕⢕⢕⢕⢕⢕⢕⢕⢕⢕⢕⢕⢕⢕⢕⢕⢕⢕⢕⠀</a:t>
            </a:r>
            <a:br/>
            <a:r>
              <a:t>⣿⣿⣿⣿⡿⣹⣿⣿⣿⣿⣿⡕⢕⢕⢕⢕⠀⠀⠀⠀⠀⠀⠀⠀⣸⣿⣿⣿⣿⣿⡟⣱⣿⡟⢕⢕⢕⢕⢕⢕⢕⢕⢕⢕⢕⢕⢕⢕⢕⣕⣠⣴⣶⣾⣿⣿⣿⣿⣿⣇⠕⢕⢕⢕⢅⠑⢕⢕⢕⢕⢕⢕⢕⠄⣻⡕⢸⣿⣿⣿⢯⡕⢕⢑⠕⢔⢀⢕⢕⢕⢕⢕⢕⢕⢕⢕⣱⣿⣿⣿⣿⣿⣿⣿⣿⣿⣿⣿⣿⣿⣿⢕⢕⢕⠀⠀⠀⠀⠀⠀⠀⠀⠀⠀⠀⠀⢅⢕⢕⢕⢕⢕⢕⢕⢕⢕⢕⢕⢕⢕⢕⢕⢕⢕⢕⢕⢸⢕⢇⢾⣿⣿⣿⡿⢕⢕⢸⢕⢕⠄⢀⢕⢕⢕⡇⢕⢕⢸⣿⣿⣿⢕⢕⢕⠕⢑⣕⣵⣵⣷⣷⣧⣵⣕⣞⣟⢿⢕⢕⢕⢕⢕⢕⢕⢕⢕⢕⢕⠁⠀⠀⠀⠀⠀⠀⠀⠀⠀⠀⠀⠀⠀⠀⢔⢕⢕⢕⢕⢕⢕⢕⢕⢕⢕⢕⢕⢕⢕⢕⢕⢕⢕⢕⢕⢕⢕⢕⢕⢕⢕⠀</a:t>
            </a:r>
            <a:br/>
            <a:r>
              <a:t>⣿⣿⣿⡿⣱⣿⣿⣿⣿⣿⣿⡇⢕⢕⢕⢕⢔⠀⠀⠀⠀⠀⠀⢱⣿⣿⣿⣿⣿⡟⣱⣿⡟⢕⢕⢕⢕⢕⢕⢕⢕⢕⢕⢕⢕⢕⣕⣵⣿⣿⣿⣿⣿⣿⣿⣿⣿⣿⣿⣿⡃⢕⢕⢕⢕⢕⢁⢕⢕⢕⢕⢕⢜⡵⣿⡇⢜⣿⣿⣿⣿⣧⢕⢕⠀⠁⠕⢕⢕⢕⢕⢕⢕⢕⠕⣼⣿⣿⣿⣿⣿⣿⣿⣿⣿⣿⣿⣿⣿⣿⡟⢕⢕⢕⠀⠀⠀⠀⠀⠀⠀⠀⠀⠀⠀⠀⠀⢕⢕⢕⢕⢕⢕⢕⢕⢕⢕⢕⢕⢱⢕⢕⢕⢕⢕⢕⢕⢕⢕⢕⣿⣿⣿⢇⢕⢕⢜⢕⢕⠀⢀⢕⢕⢕⡇⢕⢕⢸⣿⣿⣿⢕⢕⢅⢕⢜⢝⢟⢟⢿⢿⣿⣿⣿⣿⣿⣿⣷⣕⡕⢕⢕⢕⢕⢕⢕⠕⠀⠀⠀⠀⠀⠔⢔⢔⢔⠀⠀⠀⠀⠀⢀⢕⢕⢕⢕⢕⢕⢕⢕⢕⢕⢕⢕⢕⢕⢕⢕⢕⢕⢕⢕⢕⢕⢕⢕⢕⢕⢕⢕⠀</a:t>
            </a:r>
            <a:br/>
            <a:r>
              <a:t>⣿⣿⣿⡇⣿⣿⣿⣿⣿⣿⣿⣷⢕⢕⢕⢕⢕⠀⠀⠀⠀⠀⣰⣿⣿⣿⣿⣿⡟⣱⣿⡿⢕⢕⢕⢕⢕⢕⢕⢕⢕⢕⢕⢕⣱⣾⣿⣿⣿⣿⣿⣿⣿⣿⣿⣿⣿⣿⣿⣿⡇⢕⢕⢕⢕⢕⢕⢕⢕⢕⢕⢕⢕⣿⣿⡇⢕⢻⣿⣿⣿⣿⡕⢕⠀⠀⠀⢕⢕⢕⢕⢕⢕⠑⣾⣿⣿⣿⣿⣿⣿⣿⣿⣿⣿⣿⣿⣿⣿⣿⢇⢕⢕⢕⠀⠀⠀⠀⠀⠀⠀⠀⠀⠀⠀⠀⠀⠕⢕⢕⢕⢕⢕⢕⢕⢕⢕⢕⢕⢕⢇⢕⢕⢕⢕⢕⢕⠕⢕⢕⢿⣿⡟⢕⢕⢕⢕⢕⢕⠀⢕⢕⢕⠕⢅⢔⢔⢔⢕⢕⢕⢅⢕⢕⢕⢕⢕⢕⢕⢕⢕⢜⢝⢿⣿⣿⣿⣿⣿⣿⣷⣕⡕⢕⢕⠕⠀⠀⠀⠀⠀⠀⠀⠕⢕⠕⠕⠀⠀⠀⢄⢕⢕⢕⢕⢕⢕⢕⢕⢕⢕⢕⢕⢕⢕⢕⢕⢕⢕⢕⢕⢕⢕⢕⢕⢕⢕⢕⢕⢕⠀</a:t>
            </a:r>
            <a:br/>
            <a:r>
              <a:t>⣿⣿⣿⡇⣿⣿⣿⣿⣿⣿⣿⣿⢕⢕⢕⢕⢕⢕⢄⠀⠀⣱⣿⣿⣿⣿⣿⡟⣱⣿⡿⢕⢕⢕⢕⢕⢕⢕⢕⢕⢕⢕⢕⣼⣿⣿⣿⣿⣿⣿⣿⣿⣿⣿⣿⣿⣿⣿⣿⣿⣇⢕⢕⢕⢕⢕⢕⢕⢕⢕⢕⢕⢕⣿⣿⣷⢕⢜⣿⣿⣿⣿⣷⢕⢔⠀⠀⢕⢕⢕⢕⢕⢰⣾⣿⣿⣿⣿⣿⣿⣿⣿⣿⣿⣿⣿⣿⣿⣿⡏⢕⢕⢕⢕⠀⠀⠀⠀⠀⠀⠀⠀⠀⠀⠀⠀⠀⠀⢕⢕⢕⢕⢕⢕⢕⢕⢕⢕⢕⢕⢜⢕⢕⢕⢕⢕⢕⢕⢅⠕⢸⣿⢕⢕⢕⢕⢕⢕⢕⢄⢕⢕⠕⢕⢕⢕⢕⢕⢕⢕⢕⢕⢕⢕⢕⢕⢕⢕⢕⢕⢕⢕⢕⢕⢕⢝⢟⢿⣿⣿⣿⣿⣿⣷⣅⡑⢄⠀⠀⠀⠀⠀⠀⠀⠀⠀⠀⠀⠀⢔⢕⢕⢕⢕⢕⢕⢕⢕⢕⢕⢕⢕⢕⢕⢕⢕⢕⢕⢕⢕⢕⢕⢕⢕⢕⢕⢕⢕⢕⢕⠀</a:t>
            </a:r>
            <a:br/>
            <a:r>
              <a:t>⣿⣿⣿⡇⣿⣿⣿⣿⣿⣿⣿⣿⢕⢕⢕⢕⢕⢕⢕⢕⣼⣿⣿⣿⣿⣿⡟⣱⣿⡿⢇⢕⢕⢕⢕⢕⢕⢕⢕⢕⢕⢕⣾⣿⣿⣿⣿⣿⣿⣿⣿⣿⣿⣿⣿⣿⣿⣿⣿⣿⣿⢕⢕⢕⢕⢕⢕⢕⢕⢕⢕⢕⢕⢸⣿⣿⡕⢕⢻⣿⣿⡟⣿⢇⢕⢀⠀⢕⢕⢕⢕⢕⣾⣿⣿⣿⣿⣿⣿⣿⣿⣿⣿⣿⣿⣿⣿⣿⡿⢕⢕⢕⢕⢕⠀⠀⠀⠀⠀⠀⠀⠀⠀⠀⠀⠀⠀⠀⢕⢕⢕⢕⢕⢕⢕⢕⢕⢕⢕⢕⢕⢕⢕⢕⢕⢕⢕⢕⢕⢇⢜⡏⢕⢕⢕⢕⢕⢕⢕⢕⢕⢱⡔⢕⢕⢕⢕⢕⢕⢕⢕⢕⢕⢕⢕⢕⢕⢕⢕⢕⢕⢕⢕⢕⢕⢕⢕⢕⢜⢝⢿⣿⣿⣿⣿⣿⣷⣄⡀⢄⢄⢄⠀⠀⠀⠀⠀⠀⢔⢕⢕⢕⢕⢕⢕⢕⢕⢕⢕⢕⢕⢕⢕⢕⢕⢕⢕⢕⢕⢕⢕⢕⢕⢕⢕⢕⢕⢕⢕⢕⠀</a:t>
            </a:r>
            <a:br/>
            <a:r>
              <a:t>⣿⣿⣿⡇⢻⣿⣿⣿⣿⣿⣿⣿⢕⢕⢕⢕⢕⢕⠕⠕⠸⠿⢿⢿⣿⡟⣼⣿⡿⢕⢕⢕⢕⢕⢕⢕⢕⢕⢕⢕⢱⣿⣿⣿⣿⣿⣿⣿⣿⣿⣿⣿⣿⣿⣿⣿⣿⣿⣿⣿⣿⢕⢕⢕⢕⢕⢕⢕⢕⢕⢕⢕⢕⢜⣿⣿⡇⢕⢜⣿⣿⣧⡟⣼⣇⢕⠀⠁⢕⢕⢕⠄⣿⣿⣿⣿⣿⣿⣿⣿⣿⣿⣿⣿⣿⣿⣿⣿⠔⢕⢕⢕⢕⢕⠀⠀⠀⠀⠀⠀⠀⠀⠀⠀⠀⠀⠀⠀⢕⢕⢕⢕⢕⢕⢕⢕⢕⢕⢕⢕⢕⢕⢕⢕⢕⢕⢕⢕⢕⢕⠕⠑⠑⠁⠁⠁⠑⠕⢕⢕⢕⢕⢱⡅⢕⢕⢕⢕⢕⢕⢕⢕⢕⢕⢕⢕⠕⠑⢕⢕⢕⢕⢕⢕⢕⢕⢕⢕⢕⢕⢕⢜⢝⢿⣿⣿⣿⣿⣿⣧⡕⢕⢀⠀⠀⠀⢀⢕⢕⢕⢕⢕⢕⢕⢕⢕⢕⢕⢕⢕⢕⢕⢕⢕⢕⢕⢕⢕⢕⢕⢕⢕⢕⢕⢕⢕⢕⢕⢕⢕⠀</a:t>
            </a:r>
            <a:br/>
            <a:r>
              <a:t>⠝⣿⣿⣿⢸⣿⣿⣿⣿⣿⣿⣿⡇⢕⢕⢕⢕⠁⠀⠀⠀⠀⠀⠀⠀⠀⠙⠋⠕⢕⢕⢕⢕⢕⢕⢕⢕⢕⢕⢱⣿⣿⣿⣿⣿⣿⣿⣿⣿⣿⣿⣿⣿⣿⣿⣿⣿⣿⣿⣿⣿⡇⢕⢕⢕⢕⢕⢕⢕⢕⢕⢕⠁⠑⣿⣿⣷⢕⢕⢸⣿⣿⣏⡜⢮⢕⢔⠀⢕⢕⣑⣷⣿⣿⣿⣿⣿⣿⣿⣿⣿⣿⣿⣿⣿⣿⣿⣏⣇⠁⢑⡕⢃⢕⠀⠀⠀⠀⠀⠀⠀⠀⠀⠀⠀⠀⠀⠀⠀⢕⢕⢕⢕⢕⢕⢕⢕⢕⢕⢕⢕⢕⣪⣇⢕⢕⢕⢕⠕⠀⢄⢔⢔⢕⠕⠐⠀⠀⠀⠑⢕⢕⢕⢣⢑⢕⢕⢕⢕⢕⢕⢕⢕⢕⢕⠕⠀⠀⠀⠑⢕⢕⢕⢕⢕⢕⢕⢕⢕⢕⢕⢕⢕⢕⢜⢻⣿⣿⣿⣿⣿⣷⣅⠀⠀⢄⢕⢕⢕⢕⢕⢕⢕⢕⢕⢕⢕⢕⢕⢕⢕⢕⢕⢕⢕⢕⢕⢕⢕⢕⢕⢕⢕⢕⢕⢕⢕⢕⢕⢕⠀</a:t>
            </a:r>
            <a:br/>
            <a:r>
              <a:t>⠀⠘⢿⣿⢸⣿⣿⣿⣿⣿⣿⣿⡇⢕⢕⢕⠀⠀⠀⠀⠀⠀⠀⠀⠀⠀⠀⠀⠀⠀⠁⠑⠕⢕⢕⢕⢕⢕⢱⣿⣿⣿⣿⣿⣿⣿⣿⣿⣿⣿⣿⣿⣿⣿⣿⣿⣿⣿⡿⣿⣿⣷⢕⢕⢕⢕⢕⢕⢕⢕⢕⢕⠀⠀⢹⣿⣿⡇⢕⢕⢹⣿⣿⢌⠕⢣⢇⢄⠑⣵⣽⣿⣿⣿⣿⣿⣿⣿⣿⣿⣿⣿⣿⣿⣿⣿⣿⣿⣿⣿⣿⣿⣿⠁⠀⠀⠀⠀⠀⠀⠀⠀⠀⠀⠀⠀⠀⠀⠀⢕⢕⢕⢕⢕⢕⢕⢕⢕⢕⢕⢰⡱⢞⢻⠑⠀⠀⠁⠀⠀⠑⠑⠑⠁⠀⠀⢄⢕⠀⠀⢕⢕⢕⢕⢇⠑⢕⢕⢕⢕⠕⠑⠁⠁⠀⠀⠀⠀⠀⠀⠀⢕⢕⢕⢕⢕⢕⢕⢕⢕⢕⢕⢕⢕⢕⢕⢜⢝⢿⣿⣿⣿⣿⣷⣕⢕⢕⢕⢕⢕⢕⢕⢕⢕⢕⢕⢕⢕⢕⢕⢕⢕⢕⢕⢕⢕⢕⢕⢕⢕⢕⢕⢕⢕⢕⢕⢕⢕⢕⢕⠀</a:t>
            </a:r>
            <a:br/>
            <a:r>
              <a:t>⠀⠀⠈⢻⣇⢿⣿⣿⣿⣿⣿⣿⢇⢕⢕⢕⠀⠀⠀⠀⠀⠀⠀⠀⠀⠀⠀⠀⠀⠀⠀⠀⠀⠀⠁⠑⠕⢱⣿⣿⣿⣿⣿⣿⣿⣿⣿⣿⣿⣿⣿⣿⣿⣿⣿⣿⣿⣿⡇⢻⣿⣿⡕⢕⢕⢕⢕⢕⢕⢕⢕⢕⠀⠀⠑⣿⣿⣷⢕⢱⡕⢹⣿⣇⢅⠕⢸⢕⢀⢹⣿⣿⣿⣿⣿⣿⣿⣿⣿⣿⣿⣿⣿⣿⣿⣿⣿⣿⣿⣿⣿⣿⢏⠀⠀⠀⠀⠀⠀⠀⠀⠀⠀⠀⠀⠀⠀⠀⠀⠑⢕⢕⢕⢕⢕⢕⢕⢕⢕⢕⣵⣟⡌⡕⠀⢰⣷⣦⣔⣀⠀⠀⠀⠀⢷⡇⢕⢕⠀⠀⢕⢕⢕⢕⢜⢇⠑⠁⠀⠀⠀⠀⠀⠀⠀⠀⠀⠀⠀⠀⢕⢕⢕⢕⢱⣕⢕⢕⢕⢕⢕⢕⢕⢕⢕⢕⢕⢕⢕⢝⣿⣿⣿⣿⣿⣷⣕⢕⢕⢕⢕⢕⢕⢕⢕⢕⢕⢕⢕⢕⢕⢕⢕⢕⢕⢕⢕⢕⢕⢕⢕⢕⢕⢕⢕⢕⢕⢕⢕⢕⠀</a:t>
            </a:r>
            <a:br/>
            <a:r>
              <a:t>⠀⠀⠀⠀⢻⡎⢻⣿⣿⣿⣿⢏⢕⢕⢕⢕⠀⠀⠀⠀⠀⠀⠀⠀⠀⠀⠀⠀⠀⠀⠀⠀⠀⠀⠀⠀⠀⠀⠈⠙⠻⢿⣿⣿⣿⣿⣿⣿⣿⣿⣿⣿⣿⣿⣿⣿⣿⣿⢇⣸⣿⣿⣿⢕⢕⢕⢕⢕⢕⢕⢕⠑⠀⠀⠀⢸⣿⢿⡇⢜⢷⡕⢜⢿⡜⢁⢔⠔⠃⢀⢻⣿⣿⣿⣿⣿⣿⣿⣿⣿⣿⣿⣿⣿⣿⣿⣿⣿⣿⣿⣿⢏⠀⠀⠀⠀⠀⠀⠀⠀⠀⠀⠀⠀⠀⠀⠀⠀⠀⠀⢕⢕⢕⢕⢕⢕⢕⢕⢕⢡⣻⣿⣾⢇⠀⢸⣿⣿⡿⠑⠀⢄⢀⠀⠀⠁⠕⠕⠀⠀⢕⢕⢕⢕⢕⢜⣇⠀⠀⠀⠀⠀⠀⠀⠀⠀⠀⢀⢀⢕⢕⢕⢕⢕⢸⣿⠏⠁⠑⢕⢕⢕⢕⢕⢕⢕⢕⢕⢕⢕⢔⢻⣿⣿⣿⣿⣿⣷⢕⢕⢕⢕⢕⢕⢕⢕⢕⢕⢕⢕⢕⢕⢕⢕⢕⢕⢕⢕⢕⢕⢕⢕⢕⢕⢕⢕⢕⢕⢕⢕⠀</a:t>
            </a:r>
            <a:br/>
            <a:r>
              <a:t>⠀⠀⠀⠀⠀⠁⠀⠝⢕⢝⢕⢕⢕⢕⢕⢕⠀⠀⠀⠀⠀⠀⠀⠀⠀⠀⠀⠀⠀⠀⠀⠀⠀⠀⠀⠀⠀⠀⠀⠀⠀⠀⠈⠙⠿⣿⣿⣿⣿⣿⣿⣿⣿⣿⣿⣿⣿⣿⣱⣿⣿⣿⣿⡇⢕⢕⢕⢕⢕⢕⢕⠀⠀⠀⠀⠁⢿⡎⢿⡕⢌⣷⡕⢜⣿⡕⢕⡕⢔⢱⢕⢹⢿⣿⣿⣿⣿⣿⣿⣿⣿⣿⣿⣿⣿⣿⣿⣿⣿⡿⢏⠕⠀⠀⠀⠀⠀⠀⠀⠀⠀⠀⠀⠀⠀⠀⠀⠀⠀⠀⢕⢕⢕⢕⢕⢕⢕⢕⢡⣿⣿⣿⣿⡇⠀⠘⠻⠏⠀⠀⢀⢕⢕⢕⢄⠀⠀⠀⠀⢄⢕⢕⢕⢕⢕⢕⢸⣆⠀⠀⠀⠀⠀⢀⢄⢔⢕⢕⢕⢕⢕⢕⢕⢕⢸⠑⠀⠀⠀⠀⠑⠕⢕⢕⢕⢕⢕⢕⢕⢕⢕⢕⢜⢿⣿⣿⣿⡟⢕⢕⢕⢕⢕⢕⢕⢕⢕⢕⢕⢕⢕⢕⢕⢕⢕⢕⢕⢕⢕⢕⢕⢕⢕⢕⢕⢕⢕⢕⢕⢕⠀</a:t>
            </a:r>
            <a:br/>
            <a:r>
              <a:t>⢀⠀⠀⠀⢄⢄⠀⠀⠑⠕⢕⢕⢕⢕⠑⠀⠀⠀⠀⠀⠀⠀⠀⠀⠀⠀⠀⠀⠀⠀⠀⠀⠀⠀⠀⠀⠀⠀⠀⠀⠀⠀⠀⠀⠀⠁⠙⠻⢿⣿⣿⣿⣿⣿⣿⣿⣿⣿⣿⣿⣿⣿⣿⣿⢕⢕⢕⢕⢕⢕⢕⠀⠀⠀⠀⠀⠜⣿⡸⣧⢕⢸⣿⣇⢌⢿⡕⠔⢕⢔⢃⢕⢘⣿⣿⣿⣿⣿⣿⣿⣿⣿⣿⣿⣿⣿⣿⣿⣿⣿⢕⠀⠀⠀⠀⠀⠀⠀⠀⠀⠀⠀⠀⠀⠀⠀⠀⠀⠀⠀⢕⢕⢕⢕⢕⢕⢕⢕⣾⣿⣿⣿⣿⣿⣧⢄⣀⢄⢔⠀⢕⢕⢕⢕⢜⢔⠀⢕⢕⢕⢕⢕⢕⢕⢕⢕⢕⢹⡆⢄⢔⢔⢕⢕⢕⢕⢕⢕⢕⢕⢕⢕⢕⢕⠁⠀⠀⠀⠀⢄⢄⢄⢅⠕⢕⢕⢕⢕⢕⢕⢕⢕⠕⠕⢹⣿⡿⢕⢕⢕⢕⢕⢕⢕⢕⢕⢕⢕⢕⢕⢕⢕⢕⢕⢕⢕⢕⢕⢕⢕⢕⢕⢕⢕⢕⢕⢕⢕⢕⢕⠀</a:t>
            </a:r>
            <a:br/>
            <a:r>
              <a:t>⢕⠀⢄⢕⢕⢕⢔⠀⠀⠀⠀⠁⠕⠁⠀⠀⠀⠀⠀⠀⠀⠀⠀⠀⠀⠀⠀⠀⠀⢀⠀⠀⠀⠀⠀⠀⠀⠀⠀⠀⠀⠀⠀⠀⠀⠀⠀⠀⠀⠙⠻⢿⣿⣿⣿⣿⣿⣿⣿⣿⣿⣿⣿⣿⣇⢕⢕⢕⢕⢕⠕⠀⠀⠀⠀⠀⠀⢸⡇⢻⡇⢕⢹⣿⣷⡜⣿⡕⡱⢱⢓⡕⢅⣿⣿⣿⣿⣿⣿⣿⣿⣿⣿⣿⣿⣿⣿⣿⣿⢗⠑⠀⠀⠀⠀⠀⠀⠀⠀⠀⠀⠀⠀⠀⠀⠀⠀⠀⠀⠀⠀⢕⢕⢕⢕⢕⢕⣸⣿⣿⣿⣿⣿⣿⣿⣾⡟⢕⢕⠀⠀⠑⠑⠑⠁⠀⠀⢕⢕⢕⢕⢕⢕⢕⢕⢕⢕⢕⢝⣇⢕⢕⢕⢕⢕⢕⢕⢕⢕⢕⢕⢕⠕⠀⠀⠀⠀⠀⠀⠀⢕⢕⢕⠄⠁⠕⢕⢕⠕⠑⠁⠀⠀⠀⠁⠉⠕⢕⢕⢕⢕⢕⢕⢕⢕⢕⢕⢕⢕⢕⢕⢕⢕⢕⢕⢕⢕⢕⢕⢕⢕⢕⢕⢕⢕⢕⢕⢕⢕⢕⠀</a:t>
            </a:r>
            <a:br/>
            <a:r>
              <a:t>⠁⠐⠑⠑⠑⠑⠑⠑⠀⠀⠀⠀⠀⠀⠀⠀⠀⠀⠀⠀⠀⠀⠀⠀⠀⠀⠀⠀⠑⠑⠑⠀⠀⠀⠀⠀⠀⠀⠀⠀⠀⠀⠀⠀⠀⠀⠀⠀⠀⠀⠀⠀⠙⠛⠛⠛⠛⠛⠛⠛⠛⠛⠛⠛⠛⠃⠑⠑⠑⠑⠀⠀⠀⠀⠀⠀⠀⠀⠓⠈⠓⠑⠑⠙⠛⠛⠚⠓⠘⠛⠚⠓⠃⠙⠛⠛⠛⠛⠛⠛⠛⠛⠛⠛⠛⠛⠛⠛⠛⠑⠀⠀⠀⠀⠀⠀⠀⠀⠀⠀⠀⠀⠀⠀⠀⠀⠀⠀⠀⠀⠀⠑⠑⠑⠑⠑⠘⠛⠛⠛⠛⠛⠛⠛⠛⠘⠑⠑⠑⠑⠐⠀⠀⠀⠀⠀⠐⠑⠑⠑⠑⠑⠑⠑⠑⠑⠑⠑⠑⠘⠃⠑⠑⠑⠑⠑⠑⠑⠑⠑⠑⠁⠑⠀⠀⠀⠀⠀⠀⠀⠀⠀⠀⠀⠀⠀⠑⠑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⡿⢑⢏⣿⣿⣿⣿⣿⢟⣵⣿⣿⣿⣿⣿⡿⢏⢜⣸⣿⣿⢟⣾⡿⢏⣱⣾⣿⣿⣿⣿⣿⣽⣿⣿⡿⣸⣿⣿⣿⣿⣿⣿⣿⣿⣿⢕⣿⣿⣿⣿⣿⣿⣿⣿⣿⣿⣿⣿⣿⣿⣿⣿⣿⣿⣷⣿⣿⣿⣿⣿⣿⣿⢹⣿⣿⣿⣿⣇⠕⢕⢕⢕⢕⢕⢻⣿⣿⣿⣿⣿⣿⢕⢕⢕⢕⢕⢑⢔⢕⢕⢕⢕⢕⢕⢕⢕⢕⢕⢕⢕⢕⢜⢻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⡿⢕⣱⡿⣵⣿⣿⣿⢫⣾⣿⣿⣿⣿⣿⢟⢕⢕⣼⣿⣟⣵⡿⢏⠕⣼⣿⣿⣿⣿⣿⣿⣿⣿⣿⣿⢇⣿⡿⡱⣿⣿⣿⣿⣿⣿⡏⢱⣿⣿⣿⣿⣿⣿⣿⣿⣿⣿⣿⣿⣿⣿⣿⣿⣿⣿⣿⣿⣿⣿⣿⣿⣿⣿⡇⣿⣿⣿⣿⣿⢕⢕⢕⢕⢕⢕⢸⣿⣿⣿⣿⣿⣿⡕⢕⢕⢕⢕⢔⢕⢕⢕⢕⢕⢕⢕⢕⢕⢕⢕⢕⢕⢕⢕⢕⢕⢝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⡿⢕⢱⡟⢸⣿⣿⡿⣱⣿⣿⣿⣿⣿⣿⢏⢕⢕⣴⡿⢫⣾⡟⢕⣱⣿⣿⣿⣿⣿⣿⣿⣿⣿⣿⣿⢇⣼⣿⢇⢸⣿⣿⣿⣿⣿⣿⢕⣸⣿⣿⣿⣿⣿⣿⣿⣿⣿⣿⣿⣿⣿⣿⣿⣿⣿⣿⣿⣿⣿⣿⣿⣿⣿⣿⣿⢸⣿⣿⣿⣿⢕⢕⢅⢕⢕⢕⢸⣿⣿⣿⣿⣿⣿⡇⢕⢔⢕⢕⢕⢕⢕⢕⢕⢕⢕⢕⢕⢕⢕⢕⢕⢕⢕⢕⢕⢕⢕⢕⢜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⢿⢿⢿⢿⢟⣟⣏⣽⢙⢝⢝⢻⣿⡿⢕⢕⢞⢡⣿⣯⡟⣵⣿⣿⣿⣿⣿⡿⢕⢕⢱⢟⢽⣱⣿⢏⢱⣵⣿⣿⣿⣿⣿⣿⣿⣿⣿⣿⣿⢟⢸⣿⡿⠕⣿⣿⣿⣿⣿⣿⣿⢕⣿⣿⣿⣿⣿⣿⣿⣿⣿⣿⣿⣿⣿⣿⣿⣿⣿⣿⣿⣿⣿⣿⣿⣿⣿⣿⣿⣿⡕⣿⣿⣿⣿⢕⢕⢕⢕⢕⢕⣾⣿⣿⣿⣿⣿⣿⡇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⢏⣵⡗⢕⣱⣷⣾⡾⢟⣯⡷⣷⡇⢕⡕⣕⢕⢕⢕⢕⣾⣿⢟⣼⣿⣿⣿⣿⣿⡟⢕⢕⢱⡚⢕⣽⣿⢋⣾⣿⣿⣿⣿⣿⣿⣿⣿⣿⣿⣿⡏⢕⢕⣿⣿⢇⢠⣿⣿⣿⣿⣿⣿⡇⢕⣿⣿⣿⣿⣿⣿⣿⣿⣿⣿⣿⣿⣿⣿⣿⣿⣿⣿⣿⣿⣿⣿⣿⣿⣿⣿⣿⣿⡇⢸⣿⣿⣿⢕⢕⢕⢕⢕⢕⣾⣿⣿⣿⣿⣿⣿⣇⢕⢕⢕⢕⢕⢕⢕⢕⢕⢕⢕⢕⢕⢕⢕⢕⢕⢕⢕⢕⢕⢕⢕⢕⢕⣼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⡿⣱⣿⣿⣷⢱⢝⢝⣝⣺⢟⢽⣽⣷⠕⢕⢕⢔⢕⢕⢕⢕⡿⢎⣼⣿⣿⣿⣿⣿⡟⢕⢕⢱⢣⢕⣾⣿⣣⣿⣿⣿⣿⣿⣿⣿⣿⣿⣿⣿⣿⢏⢕⢕⢸⣿⡿⢕⣼⣿⣿⣿⣿⣿⣿⡕⢸⣿⣿⣿⣿⣿⣿⣿⣿⣿⣿⣿⣿⣿⣿⣿⣿⣿⣿⣿⣿⣿⣿⣿⣿⣿⣿⣿⣿⣇⢕⢿⣿⡿⢕⢕⢕⢕⢕⢕⣿⣿⣿⣿⣿⣿⣿⣿⢕⢕⢕⢕⢕⢕⢕⢕⢕⢕⢕⢕⢕⢕⢑⢅⢕⢕⢕⢕⢕⣕⣵⣷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⢟⡕⢿⣿⣿⣿⢕⢕⣾⣿⣿⣿⣷⣕⡔⢕⢕⢕⢕⢕⢕⢕⠕⢝⣼⣿⣿⣿⣿⣿⡏⢕⢕⢚⣩⢣⣿⣿⣿⣿⣿⣿⣿⣿⣿⣿⣿⣿⣿⣿⡿⢇⢕⢅⢕⣿⣿⡇⠔⣾⣿⡿⣿⢟⣽⣿⢕⢸⣿⣿⣿⣿⣿⣿⣿⣿⣿⣿⣿⣿⣿⣿⣿⣿⣿⣿⣿⣿⣿⣿⣿⣿⣿⣿⣿⣿⣿⢕⢸⣿⢇⢕⢕⢕⢕⢕⢕⣿⣿⣿⣿⣿⣿⣿⡏⢑⢅⢕⠕⢕⢕⢕⢕⢕⢕⢕⢕⢅⢕⢕⢕⢕⢕⢕⢕⢕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⡟⢕⣵⣿⢕⢻⢿⢿⢇⢕⢝⢟⢻⢿⣿⣿⣷⣇⠕⢕⢕⢕⢕⢕⢔⣼⣿⣿⣿⣿⣿⡟⢕⢕⡑⢜⢘⣿⣿⣿⣿⣿⣿⣿⣿⣿⣿⣿⣿⣿⣿⡟⢕⢕⢕⢕⢵⣿⣿⢕⢕⢟⢕⢕⣱⣾⣿⡟⢕⢕⢝⣿⣿⣿⣿⣿⣿⣿⣿⣿⣿⣿⣿⣿⣿⣿⣿⣿⣿⣿⣿⣿⣿⣿⣿⣿⣿⣿⣿⢕⢕⢟⢕⢕⢕⢕⢕⢕⢡⣿⣿⣿⣿⣿⣿⣿⡇⢕⢕⢕⢕⢰⢁⢕⢕⢕⢕⢕⢕⢕⢕⢕⢕⢕⢕⢕⢕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⢏⢕⣎⣿⣿⣷⢕⢕⢕⢕⢕⢕⢕⢕⢕⢕⢕⢝⢔⢔⢕⢕⢕⢕⢕⣰⣿⣿⣿⣿⣿⡟⢕⢕⢗⡁⢕⣾⣿⣿⣿⣿⣿⣿⣿⣿⣿⣿⣿⣿⣿⢏⢑⢕⢕⢕⢕⣸⣿⡿⢕⢕⢕⢕⣾⣿⣿⣿⡇⢕⢕⢕⢸⣿⣿⣿⣿⣿⣿⣿⣿⣿⣿⣿⣿⣿⣿⣿⣿⣿⣿⣿⣿⣿⣿⣿⣿⣿⣿⣿⢕⢕⢕⢕⢕⢕⢕⢕⢕⢸⣿⣿⣿⣿⣿⡇⣿⡇⢕⢕⢕⢕⢜⣷⡕⢵⣵⡕⢑⠕⠕⠕⠕⠕⢕⢱⣸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⢕⢕⣾⡇⣿⣿⣿⣕⢕⢕⠕⢕⢕⢕⢕⢕⢕⢕⢕⢕⢕⢕⢕⢕⢕⢱⣿⣿⣿⣿⣿⣿⢕⢕⢕⢱⢜⣼⣿⣿⣿⣿⣿⣿⣿⣿⣿⣿⣿⣿⡿⢇⢕⢕⢕⢕⢕⢕⢟⢝⢕⢕⢕⣵⣿⣿⣿⣿⣿⢕⢕⢕⢱⣿⣿⣿⣿⣿⣿⣿⣿⣿⣿⣿⣿⣿⣿⣿⣿⣿⣿⣿⣿⣿⣿⣿⣿⣿⣿⣿⣿⢕⢕⢕⢕⢕⢕⢕⢕⢕⣿⣿⣿⣿⣿⣿⢣⡟⢕⠕⢱⡕⢕⢕⢹⣧⡜⢿⣇⢱⢷⢕⡵⢕⢟⣪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⡟⡕⡜⣸⣿⣿⡜⣿⣿⣿⢕⢕⢕⢅⢷⣷⣕⢕⢕⢕⢕⢕⢕⢕⢕⢕⢕⣿⣿⣿⣿⣾⣿⢇⢕⠕⢕⢕⣰⣿⣿⣿⣿⣿⣿⣿⣿⣿⣿⣿⣿⡟⢕⢕⢕⢕⢕⢕⢕⢕⣵⣷⣿⣵⣿⣿⣿⣿⣿⣿⡏⢕⢕⢱⣿⣿⣿⣿⣿⣿⣿⣿⣿⣿⣿⣿⣿⣿⣿⣿⣿⣿⣿⣿⣿⣿⣿⣿⣿⣿⣿⣿⣿⢕⢕⢕⢕⢕⢕⢕⢕⢸⣿⣿⣿⣿⣿⡿⢸⢇⠀⠀⢜⢕⢕⢕⢘⢟⢳⢕⢝⠀⠀⠀⢕⢕⡱⢹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⣿⢱⡇⡇⠝⢿⣿⣷⡜⢿⡇⣷⡕⢕⢕⢕⢏⢕⢕⢕⢕⢕⢕⢕⢕⢕⢕⣸⣿⣿⣿⡇⣿⡟⢕⢕⢅⢱⢱⣿⣿⣿⣿⣿⣿⣿⣿⣿⣿⣿⣿⢟⢕⢕⢕⢕⢕⢕⢕⢕⢕⢿⢟⢟⣿⣿⣿⣿⣿⣿⣿⢇⢕⢕⣿⣿⣿⣿⣿⣿⣿⣿⣿⣿⣿⣿⣿⣿⣿⣿⣿⣿⣿⣿⣿⣿⣿⣿⣿⣿⣿⣿⣿⣿⢕⢕⠑⢕⢕⢕⢕⢕⣿⣿⣿⣿⣿⣿⢇⠜⠁⠄⠀⠀⠀⠁⠑⠕⠕⢕⢕⢄⠀⢔⠀⠀⢱⡕⢕⢕⢕⢜⢻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⡸⡇⢇⡕⢪⢯⢻⣷⢜⢹⣿⣷⡕⢕⢕⢕⢕⢕⢕⠕⢑⢑⢑⢑⢕⢕⣿⣿⣿⣿⢸⣿⡇⢕⢕⢕⢕⣿⣿⣿⣿⣿⣿⣿⣿⣿⣿⣿⣿⢟⢕⢕⢕⢕⢕⢕⢱⡇⢕⢕⢕⣵⡾⣿⣿⣿⣿⣿⣿⡿⢕⢕⢱⣿⣿⣿⣿⣿⣿⣿⣿⣿⣿⣿⣿⣿⣿⣿⣿⣿⣿⣿⣿⣿⣿⣿⣿⣿⣿⣿⣿⣿⡇⢕⠁⠀⠁⠕⠕⢕⢼⢿⢿⢿⠟⢟⢝⠑⢀⢄⠁⠀⠀⠀⠀⠀⠀⠀⠀⠀⠁⠕⢜⢣⢜⢎⢕⢅⢕⢕⢕⢕⢜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⣇⢿⡕⢕⢕⢜⢇⢝⢕⢕⢝⠻⡷⢌⢕⢕⢕⣕⣵⣵⣕⢕⢕⢕⢕⣸⣿⣿⣿⡏⣾⣿⢕⢕⢕⢕⣼⣿⣿⣿⣿⣿⣿⣿⣿⣿⣿⣿⡟⢕⢕⢕⢕⢕⢕⢕⣾⡇⢕⣵⡸⣿⡏⢕⢕⢜⢿⣿⡿⢕⢕⢱⣿⣿⣿⣿⣿⣿⣿⣿⣿⣿⣿⣿⣿⣿⣿⣿⣿⣿⣿⣿⣿⣿⣿⣿⣿⣿⣿⣿⢿⣿⡇⢕⠀⠀⠀⠀⠀⠀⠀⠐⠐⠐⠁⠀⠀⠀⢕⢕⢕⣵⢰⣄⠀⠀⠀⠀⠀⠀⠔⢔⢄⢑⢕⢑⢔⠕⢀⢕⢕⢕⢕⢸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⡜⣷⢕⢕⢕⢕⢕⢕⢕⢕⢕⢕⢕⢕⣵⣾⣿⣿⢟⢕⢕⢕⢕⢕⣿⣿⣿⣿⡇⣿⡏⠅⢕⢕⣠⣿⣿⣿⣿⣿⣿⣿⣿⣿⣿⣿⡿⢕⢕⢕⢕⢕⢕⢕⢸⣿⢇⢱⣿⣷⣾⡇⢕⢕⢕⢕⢝⢕⢕⢕⣾⣿⣿⣿⣿⢏⣿⣿⣿⣿⣿⣿⣿⣿⣿⣿⣿⣿⣿⣿⣿⣿⣿⣿⣿⣿⣿⣿⣿⢸⣿⡇⢕⢀⠀⠀⠀⠀⠁⠑⠑⠐⠀⠀⠀⢀⢕⢕⢕⣾⣿⢸⣿⡇⢔⢀⠀⢀⠀⠀⠑⠕⢕⢔⢑⢅⢔⢕⢕⢕⢕⣱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⡜⢧⡕⢕⢕⢕⢕⢕⢕⢕⢕⢱⣿⣿⢿⢝⢕⢕⢕⢕⢕⢕⢸⣿⣿⣿⣿⢡⣿⡇⡇⢕⢕⣿⣿⣿⣿⣿⣿⢏⣿⣿⣿⣿⣿⡇⢕⢕⢕⣱⢕⢕⢕⣿⢏⢕⣾⣿⣿⣿⣿⣧⣕⣕⣕⢕⢕⢕⢕⣿⣿⣿⣿⢏⢸⣿⣿⣿⣿⣿⣿⣿⣿⣿⣿⣿⣿⣿⣿⣿⣿⣿⣿⣿⣿⣿⣿⡏⢸⢿⡇⢕⠁⠀⢀⢄⢀⠀⠀⠀⠀⠀⠀⢄⢕⢕⡕⢕⢿⣿⢕⣿⣇⢕⢕⢕⢀⠑⠀⠀⠀⠑⠕⠕⢕⢕⠕⣕⣵⣾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⣎⢗⢕⢕⢕⢕⢕⢕⢱⣇⢺⣿⣿⢕⢕⢕⢕⢕⢕⢕⢕⣾⣿⣿⣿⣿⢸⣿⣷⡃⢕⣼⣿⣿⣿⣿⣿⢏⣼⣿⣿⣿⣿⣿⡕⢕⢕⣵⣿⢱⢕⢱⡟⢕⣸⣿⣿⣿⣿⣿⣿⣿⣿⣿⡇⢕⢕⢰⣿⣿⣿⡟⢕⣾⣿⣿⣿⣿⣿⣿⣿⣿⣿⣿⣿⣿⣿⣿⣿⣿⣿⣿⣿⣿⣿⣿⡇⢸⢸⢕⢕⠀⠀⢕⢕⢕⢕⢕⠕⠀⢄⢕⢕⢕⢕⡇⢕⢹⣿⢸⣿⡯⢕⢕⢕⢱⢔⡑⠕⢔⢔⣔⣡⣴⣾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⣕⢕⢕⢕⢕⢕⠕⢿⣧⣝⢻⢕⢕⢕⣱⣵⣷⣿⣇⣿⣿⣿⣿⡏⢸⣿⣷⡇⣱⣿⣿⣿⣿⣿⢏⢱⣿⣿⣿⣿⣿⣿⣷⣾⣿⣿⡇⢕⢕⣼⢕⢱⣿⣿⣿⣿⣿⣿⣿⣿⣿⣿⢇⢕⢕⢸⣿⣿⡿⢕⢱⣿⣿⣿⣿⣿⣿⣿⣿⣿⣿⣿⣿⣿⣿⣿⣿⣿⣿⣿⣿⣿⣿⣿⡇⢕⡎⢕⢕⢑⣄⢀⠀⠀⠁⢀⢔⢕⢕⢕⢕⢕⢱⡇⢕⢸⣿⢸⣿⡷⢇⡇⢕⢸⢸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⣷⣕⡕⢕⢕⢱⣔⢟⢿⣷⣧⣕⡝⢝⢟⢟⢝⢸⣿⣿⣿⣿⡇⢸⣾⡳⢱⣿⣿⣿⣿⣿⢏⢕⣿⣿⣿⣿⣿⣿⣿⣿⣿⣿⣿⢇⢕⢕⢇⢕⣼⣿⣿⣿⣿⣿⣿⣿⣿⣿⣿⢕⢕⢕⢕⣿⣿⢕⢕⢸⣿⣿⣿⣿⣿⣿⣿⣿⣿⣿⣿⣿⣿⣿⣿⣿⣿⣿⣿⣿⣿⣿⣿⢕⢕⢕⢕⢕⣿⣿⣿⣷⣾⣯⣑⢕⢕⢕⢕⢕⢡⣸⡇⢕⣹⡟⣸⣿⡯⢕⢧⡎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⣧⣕⢕⣿⡇⢕⢝⢻⢿⣿⣷⣵⣕⣕⢸⣿⣿⣿⣿⡇⢸⣧⢕⣾⣿⣿⣿⣿⢏⢕⣼⣿⣿⣿⣿⣿⣿⣿⣿⣿⣿⣿⢇⢕⢨⣡⢱⣿⣿⣿⣿⣿⣿⣿⣿⣿⣿⣿⢕⢕⢕⢸⣿⢇⢕⢕⣿⣿⣿⣿⣿⡿⣿⣿⣿⣿⣿⣿⣿⣿⣿⣿⣿⣿⣿⣿⣿⣿⣿⡟⢕⢕⢕⢕⢸⣿⣿⣿⣿⣿⣿⣿⢕⢕⢕⢕⢕⣼⣿⡇⢕⣿⢇⣿⣿⣟⢱⢸⢇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⡿⢏⢕⢸⣧⢕⢕⢕⢕⢕⢝⢟⢻⢏⣿⣿⣿⣿⣿⢕⢸⡎⣸⣿⣿⣿⣿⢏⢕⢱⣿⣿⣿⣿⣿⣿⣿⣿⢿⣿⣿⡟⢕⢕⢕⡇⣾⣿⣿⣿⣿⣿⣿⣿⣿⣿⣿⡇⢕⢕⢕⣿⢇⢕⢕⢕⣿⣿⣿⣿⣿⢏⣿⣿⣿⣿⣿⣿⣿⣿⣿⣿⣿⣿⣿⣿⣿⣿⣿⢇⢕⢕⢕⢕⣼⣿⣿⣿⣿⣿⣿⣿⢕⢕⢕⢕⢕⣿⣿⡇⢱⡿⢸⣿⣿⡏⡕⢳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⢟⣱⡞⢕⢕⠁⠜⢇⢕⢕⢕⢳⡇⢕⢕⢕⣿⣿⣿⣿⣿⢕⢱⢱⣿⣿⣿⡿⢕⢕⢕⣾⣿⣿⣿⣿⣿⣿⣿⡟⢕⣸⡿⢕⢕⢕⢱⢱⣿⣿⣿⣿⣿⣿⣿⣿⣿⣿⣿⢕⢕⢕⢰⢏⢕⢕⢕⢸⣿⣿⣿⣿⡇⢕⣿⣿⡟⣿⣿⣿⣿⣿⣿⣿⣿⣿⣿⣿⣿⣿⡏⢕⢕⢕⢕⢱⣿⣿⣿⣿⣿⣿⣿⣿⢕⢕⢕⢕⢸⣿⣿⡇⢸⢇⣿⣿⣿⢕⢇⢕⢜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⡿⢟⣵⡿⢏⢕⢕⠀⠀⠀⢱⣕⢕⢕⢕⢕⢕⢕⢱⣿⣿⣿⣿⡏⢕⢜⣾⣿⣿⢟⢕⢕⢕⢕⣿⣿⣿⣿⣿⣿⣿⣿⢕⢕⣿⢣⣇⢕⣴⡏⣸⣝⣝⢟⢟⢿⢿⢿⢿⣿⣿⡇⡇⢕⢕⡎⠕⢕⢕⢕⢸⣿⣿⣿⣿⢕⢕⣿⣿⡇⣿⣿⣿⣿⣿⣿⣿⣽⣿⣿⢿⣿⣿⢕⢕⢕⢕⢕⣾⣿⣿⣿⣿⣿⣿⣿⡟⢕⢕⢕⢕⣿⣿⣿⡇⡿⢱⣿⣿⡟⡸⢕⢕⢕⢱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⣫⣵⣿⢏⢕⢕⠕⠁⠀⠀⠀⣾⣿⣷⣧⣅⣑⢑⢕⢸⣿⣿⣿⣿⡇⢕⢱⣿⣿⢏⢕⢕⢕⢕⢱⣿⣿⣿⣿⣿⣿⣿⢏⢕⢱⢇⣾⣿⡕⢫⢇⣿⣿⣿⣿⣿⣷⣷⣵⣵⣵⣕⡕⡗⢰⡕⢱⢵⢕⢕⢕⢸⣿⣿⣿⡿⢕⢕⣿⣿⡇⣿⣿⣿⣿⣿⣿⣿⢸⣿⣿⢸⣿⡏⢕⢑⢕⢕⣼⣿⣿⣿⣿⣿⣿⣿⣿⢇⢕⢕⢕⢜⣿⣿⣿⢻⢇⣾⣿⣿⢣⡇⣷⣵⢕⢞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⢟⣹⣾⣿⢟⢕⢕⢕⠕⠀⠀⠀⠀⠀⢸⣿⣿⣿⣿⡿⢕⢕⢸⣿⣿⣿⣿⢕⢕⣿⡿⢕⢕⢕⢕⢕⢕⢸⣿⣿⣿⣿⣿⣿⢇⢕⢕⢜⣼⣿⣿⡇⢹⢱⣿⣿⣿⣿⣿⣿⣿⣿⣿⣿⣿⢕⣿⡕⢱⣿⣿⣿⣿⣧⢸⡿⣿⣿⡇⢕⢕⣿⣿⢉⣿⣿⣿⣿⣿⣿⡟⢰⢿⡏⡸⡗⢕⠕⢕⢕⣼⣿⣿⣿⣿⣿⣿⣿⣿⢇⢕⢕⢕⢕⣼⣿⣿⡟⡎⢱⣿⣿⡏⣼⢕⢕⣕⣵⡾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⢟⣵⣾⣿⢟⢕⢕⢕⢕⠑⠀⠀⠀⠀⠀⠀⢸⣿⣿⣿⣿⢇⢕⢕⣼⣿⣿⣿⡏⢕⢸⡿⢕⢕⢕⢕⢕⢕⢕⢸⣿⣿⣿⣿⣿⡏⢕⢕⢕⠱⠷⢷⣷⣷⣸⢸⣽⣽⣝⣛⡟⠛⢿⢿⣿⣿⣿⡜⣿⢧⣿⣿⣿⣿⣿⣿⡜⠙⣿⣻⢇⢕⢕⢿⣿⢕⣿⣿⣿⣿⣿⣿⢇⢕⢌⢕⢄⢕⢕⢕⢕⣵⣧⣵⣵⣵⣵⣵⣴⡵⢕⡕⢕⢕⢕⣱⣿⣿⣿⡽⢱⣿⢿⣿⢱⡇⡿⢿⢟⢏⢱⣶⣴⣴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⡿⣣⣾⣿⢟⢕⢕⣱⢇⢕⠕⠀⠀⠀⠀⠀⠀⠀⢸⣿⣿⣿⡿⢕⢕⢕⣿⣿⣿⣿⢇⢕⡿⢕⢕⢕⢕⢕⢕⢕⢕⢸⣿⣿⣿⣿⡟⢕⢕⢕⠑⠀⠀⠀⠀⠀⠀⠈⠙⠛⠛⠿⢿⣿⣷⣴⣕⢍⢙⠃⢟⢾⣿⣿⣿⣿⣿⣿⣇⢇⢠⢉⡕⢕⢕⢸⣿⠸⣾⣿⣿⣿⣿⣿⢕⢕⢕⢱⢕⠕⢕⣱⣾⣿⣿⣿⣿⣿⣿⣿⡿⢱⣾⢇⢕⢕⢱⡟⣿⣿⢏⢕⢸⠏⢿⡏⣼⢕⡕⢕⢕⣱⣞⣿⢱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⢏⣵⣿⡿⢏⢕⢕⢱⢏⢕⠕⠀⠀⠀⠀⠀⠀⠀⠀⢸⣿⣿⣿⢕⢕⢕⢕⣿⣿⣿⣿⢕⢸⢇⢇⢕⢕⢕⢕⢕⢕⢕⢸⣿⢸⣿⣿⢕⢕⢕⢕⣤⣴⣴⣴⣴⣤⡤⠄⠀⠀⠀⠀⠀⠀⠈⠙⠻⢿⣧⣕⢕⢔⢌⡝⢿⣿⣿⣿⣿⣇⢕⢕⢕⡕⣧⣾⣿⢜⢽⣿⣿⣿⣿⣿⢕⢕⢕⡕⠕⣱⣵⣿⣿⡿⢿⢿⢿⢿⢿⢿⢵⣿⢏⢕⣱⣇⢸⢕⢝⢟⢕⢕⡏⢕⢻⢱⡇⢜⠕⢕⢜⢞⢎⢎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⡟⣱⣿⡿⢏⢕⢕⢕⡵⢕⢕⢕⠀⠀⠀⠀⠀⠀⠀⠀⠀⢜⣿⣿⢇⢕⢕⢕⢸⣿⣿⣿⡇⢕⢕⢼⢕⢕⢕⢕⢕⢕⢕⢕⢘⡏⢕⢸⡏⢕⢕⢕⣸⣿⣿⣿⣿⢟⠁⠀⠀⠀⠀⠀⠀⠀⠀⠀⠀⠀⠀⠈⠙⢷⡕⢳⣜⣷⣿⣿⣿⣿⣿⣷⣱⣕⣿⡜⣿⣿⢕⢪⢻⣿⣿⣿⣿⢅⢕⠕⢑⢈⢅⢅⣰⣶⣶⣷⣷⣿⢿⢿⢿⢷⢇⢕⢷⢾⡿⡜⢕⢕⢕⢕⢱⢕⢕⢱⡿⠑⠐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⢏⣾⡿⢏⢕⢕⢕⢱⡎⢕⢕⢕⠀⠀⠀⠀⠀⠀⠀⠀⠀⠀⠀⣿⡟⢕⢕⢕⢕⣼⣿⣿⣿⢕⢕⢰⡕⢕⢕⢕⢕⢕⢕⢕⢕⢕⢕⢕⢕⢕⢕⢕⢕⣿⣿⣿⣿⡟⢴⣷⣶⡴⠀⠀⠀⠀⠀⠀⠀⠀⠀⠐⣔⡀⠄⡝⢿⣿⣿⣿⣿⣿⣿⣿⣿⣿⣿⣿⣿⣧⣝⢕⣷⣕⡜⢿⣿⣿⢔⡕⣰⡵⠾⠟⠋⠉⠁⠁⠀⠀⠀⠀⠀⠀⠀⠀⠀⠀⠠⢄⢕⢕⢕⢕⢕⢕⢕⢕⣾⡇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⡿⣱⣿⢏⢕⢕⢕⢕⣵⡇⢕⢕⢕⢕⢀⠀⠀⠀⠀⠀⠀⠀⠀⠀⠀⣿⢕⢕⢕⢕⢇⣿⣿⣿⡿⢕⢕⢸⢇⢕⢕⢕⢕⢕⢕⢕⢕⢕⢕⢕⢕⢕⢕⢕⢱⣿⣿⣿⣿⡇⠀⢅⠁⠀⠑⠀⠀⠀⠀⢀⠀⠀⠀⠀⢸⣿⣦⡜⣷⣿⣿⣿⣿⣿⣿⣿⣿⣿⣿⣿⣿⣿⣿⣿⣿⣿⣿⣿⣿⣿⣏⢕⠑⠀⠀⠀⠀⠀⠀⠀⠀⠀⠀⢳⣷⣷⣴⣔⢄⠀⠀⠀⢑⢕⢕⢕⢕⢕⢕⣾⣿⠑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⡟⣱⡿⢕⢕⣱⢇⢕⣾⢟⢕⢕⢕⢕⣼⣕⡄⠀⠀⠀⠀⠀⠀⠀⠀⠀⢕⢕⢕⣵⣾⢱⣿⣿⣿⢇⢕⡅⢧⢕⢕⢕⢕⡕⢕⢕⢕⡕⢕⠕⢳⣵⣕⢕⢕⣾⣿⣿⣿⣿⡇⠀⢕⢐⠀⠀⠀⢕⠀⠀⠁⠀⢄⠀⠀⣼⣿⣿⣿⣿⣿⣿⣿⣿⣿⣿⣿⣿⣿⣿⣿⣿⣿⣿⣿⣿⣿⣿⣿⣿⣿⢇⣄⣄⣄⡀⠀⠀⠀⠀⠀⠀⠀⠀⠁⣿⣿⣿⣿⡇⠀⢀⢔⢕⢕⢕⢕⡷⢕⢼⣿⡟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⢜⣵⢟⢕⢕⣵⢏⢱⣾⡏⢕⢕⢕⢕⣼⣿⣿⣷⣄⣀⢀⠀⠀⠀⢕⡄⡀⢕⠕⣼⣿⡿⢸⣿⣿⣿⢕⢕⢈⣫⢕⢕⢕⢼⡇⢕⢕⢕⢕⢕⠀⢜⢿⣿⣗⢕⢻⣿⣿⣿⣟⢻⢔⠥⢕⢄⢔⢄⢀⢀⢀⠄⢕⢕⡀⣵⣿⣿⣿⣿⣿⣿⣿⣿⣿⣿⣿⣿⣿⣿⣿⣿⣿⣿⣿⣿⣿⣿⣿⣿⣿⣿⣿⡟⠟⠟⠋⠀⠀⠀⠔⠀⠀⠀⠀⢰⣿⣿⣿⡟⣱⣷⡿⢕⢕⢕⢕⡾⢕⢕⢻⣿⡇⠕⣷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⣸⢇⢕⢕⣾⡟⢱⣿⡫⢕⢕⢕⢕⣱⣿⣿⣿⣿⣿⣿⣿⣷⣷⣿⣿⡿⢕⢕⣾⣿⣿⡇⡼⡟⡿⡇⢕⢕⠁⣽⡕⢕⠕⢁⡇⢕⢕⢕⢕⢕⢔⢕⢜⢿⣿⣮⡜⣿⣿⣿⣿⣯⣥⣄⠀⠁⠑⠑⠕⠕⠕⠀⢁⣡⣿⣿⣿⣿⣿⣿⣿⣿⣿⣿⣿⣿⣿⣿⣿⣿⣿⣿⣿⣿⣿⣿⣿⣿⣿⣿⣿⣿⣿⡇⢔⠀⠀⠕⠀⠀⠀⢀⢔⠐⢄⣾⣿⣿⣿⣾⣿⡿⢇⢕⢕⢱⡾⢕⢕⢕⢸⣿⡇⠀⢻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⣱⢏⢕⢱⣟⣟⢕⣿⡿⢕⢕⢕⢕⢱⣿⣿⣿⣿⣿⣿⣿⣿⣿⣿⣿⣿⢕⠕⣼⣿⣿⣿⢕⢇⣟⣞⢕⢕⢕⠑⣝⡇⢕⢕⡁⢿⢕⢕⢕⢕⢕⢕⢕⢕⢕⣝⢿⡇⢻⣿⣿⣿⣿⣿⣿⡷⣖⣿⣧⣷⣷⣿⣿⣿⣿⣿⣿⣿⣿⣿⣿⣿⣿⣿⣿⣿⣿⣿⣿⣿⣿⣿⣿⣿⣿⣿⣿⣿⣿⣿⣿⣿⣿⣿⣧⣑⢔⢄⢄⢄⢄⠔⠔⢵⣰⣿⣿⣿⣿⣿⣿⡿⢕⢕⢕⣱⢟⢕⢕⢕⢕⢸⣿⢕⠀⠈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⢱⢏⢕⢕⣾⣿⡏⣾⣿⢇⢕⢕⢕⢱⣽⣟⡻⢿⣿⣿⣿⣿⣿⣿⣿⣿⢇⢕⣼⣿⣿⣿⡟⢸⠕⠕⢇⢕⢕⢕⢰⡫⣿⢕⢕⢌⣿⢕⢕⢕⢕⢕⢕⠑⢕⢕⣾⣷⣜⢜⢨⢝⢿⠟⢑⢱⢫⢚⢬⡿⢿⡿⣿⣿⣿⣿⣿⣿⣿⣿⣿⣿⣿⣿⣿⣿⣿⣿⣿⣿⣿⣿⣿⣿⣿⣿⣿⣿⣿⣿⣿⣿⣿⣿⣿⣿⣷⣵⣕⢑⠑⠁⠀⠐⢘⢝⢵⣿⣿⣿⣿⡿⢕⢕⢕⣵⢏⢕⢕⢕⢕⢕⢸⣿⠑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⢇⡞⢕⢕⣾⣿⣿⢱⣿⣿⢕⢕⢕⢕⣾⣿⣿⣿⣷⣮⣝⣻⢿⣿⣿⣿⢏⢕⣼⣿⣿⣿⣿⡇⢀⢕⢕⢕⢕⢕⢜⠸⣿⣿⢕⢕⢕⢹⡇⢕⢕⢕⢕⢕⠀⢕⢕⢿⣿⣿⣧⢕⢕⢕⢕⢕⢕⢕⢕⢔⢕⢔⢄⢀⠻⣿⣿⣿⣿⣿⣿⣿⣿⣿⣿⣿⣿⣿⣿⣿⣿⣿⣿⣿⣿⣿⣿⣿⣿⣿⣿⣿⣿⣿⣿⣿⣿⣿⣿⣿⣿⣿⢿⣷⡦⡼⡭⢟⣿⣿⣿⢟⢕⢕⢕⡾⢕⢕⠕⢕⢕⢕⢕⣿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⡿⢸⢕⢕⣾⣿⣿⡿⣼⣿⢏⢕⢕⢕⣸⣿⣿⣿⣿⣿⣿⣿⣿⣿⣷⣝⢏⢕⣾⣿⣿⣿⣿⣿⠕⢕⢕⢕⢕⢕⢁⢕⢜⣿⣿⡇⢕⢕⢜⣧⢕⢕⢕⢕⢕⢕⢕⢕⢸⣿⣿⣿⠑⢕⢕⢕⢕⢕⢕⢕⢕⢕⢕⢕⢕⢕⢸⣿⣿⣿⣿⣿⣿⣿⣿⣿⣿⣿⣿⣿⣿⣿⣿⣿⣿⣿⣿⣿⣿⣿⣿⣿⣿⣿⣿⣿⣿⣿⣿⣿⡿⡿⠝⢟⢝⢪⢂⣺⢿⣿⣿⢏⢕⢕⡱⢏⢕⢕⢕⡕⢕⢕⢕⢕⢻⣿⠀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⢍⢝⢍⢍⢝⢝⢍⢝⢜⢞⢋⢇⢝⢇⡇⠕⠱⢿⢟⢟⢇⣿⣿⢇⢕⢕⢕⢟⢟⢿⠿⣿⣿⣿⣿⣿⣿⣿⡟⣱⣿⣿⣿⣿⣿⡟⢕⢕⢕⢕⢕⢕⢕⢕⢕⢸⣿⣿⡇⢕⢕⢕⢹⡕⢕⢕⢕⢕⠑⢕⢕⢜⢿⣿⣿⣿⣧⣑⣡⣁⣑⣑⣑⣀⣑⣑⣁⣥⣤⣿⣿⣿⣿⣿⣿⣿⣿⣿⣿⣿⣿⣿⣿⣿⣿⣿⣿⣿⣿⣿⣿⣿⣿⣿⣿⣿⣿⣿⣿⣿⣿⣿⣿⡟⡕⢕⢕⢕⢱⡰⢸⢔⡻⢕⢕⢕⢜⢕⢕⢕⢕⣼⢕⢕⢕⢕⢕⢸⣿⢕⢕⡇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⠁⠀⢱⢕⠀⠀⠀⠁⢕⢕⣿⡯⢕⢕⢕⢕⢕⢕⢕⢕⢕⢝⢟⢻⣿⣿⢟⣵⣿⣿⣿⣿⣿⢏⢕⢕⢕⢕⢕⢕⢕⠑⢕⢕⢀⣿⣿⣇⢕⢕⢕⢜⣧⢕⢕⢕⢕⢀⠀⢕⢕⢜⣿⣿⣿⣿⣿⣿⣿⣿⣿⣿⣿⣿⣿⣿⣿⣿⣿⣿⣿⣿⣿⣿⣿⣿⣿⣿⣿⣿⣿⣿⣿⣿⣿⣿⣿⣯⣿⣿⣿⣿⣿⣿⣿⣿⣿⣿⣿⣿⣿⣿⣷⡇⢕⢕⢕⢜⢌⣜⢞⢕⢕⢔⢕⢕⢕⢕⢕⠕⡏⢕⢕⢕⢕⢕⢸⣿⢕⢕⢇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⠀⠀⡎⠕⠀⠀⠀⠀⢕⢱⣿⡇⢕⢕⢕⢕⢕⢕⢕⢕⢕⢕⢕⢕⢕⢝⣼⣿⣿⣿⣿⡿⢕⢕⢕⠑⢕⢕⢕⢕⢕⢔⢕⢕⢇⣾⣿⣿⢕⢕⢕⢕⢸⡇⢕⢕⢕⢕⢄⢕⢕⢕⢸⣿⣿⣿⣿⣿⣿⣿⣿⣿⣿⣿⣿⣿⣿⣿⣿⣿⣿⣿⣿⣿⣿⣿⣿⣿⣿⣿⣿⣿⣿⣿⣿⣿⣿⣧⣾⣿⣿⣿⣿⣿⣿⣿⣿⣿⣿⣿⣿⣿⣿⡮⣱⣅⢕⣕⢕⢕⣱⣷⢇⢕⢕⢕⢕⢕⢕⣸⡇⢕⢕⢕⢕⢕⢜⣿⠀⢕⢸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⠁⢀⢔⢕⠑⢀⢇⠀⠀⠀⠀⠀⢕⢸⣿⡇⢕⢕⢕⢕⢕⢕⢕⢕⢕⢕⢕⢕⢱⣾⣿⣿⣿⡿⢏⢕⢕⢕⢕⢕⢕⢕⢕⢕⢕⢕⢕⢕⢕⢹⣿⣿⢕⢕⢕⢕⢕⢻⡕⢕⢕⢔⢕⢕⢕⢁⢕⢜⣿⣿⣿⣿⣿⣿⣿⣿⣿⣿⣿⣿⣿⣿⣿⣿⣿⣿⣿⣿⣿⣿⣿⣿⣿⣿⣿⣿⣿⣿⣿⣿⣿⣿⣿⣿⣿⣿⣿⣿⣿⣿⣿⣿⣿⣿⣿⣿⣿⣿⣷⣗⣇⣱⣵⣾⡿⢇⢕⢇⢕⢕⢕⢕⢕⣿⢕⢕⢕⢕⢕⢕⢕⡟⢀⢕⢜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⠀⢔⢕⢕⢕⠀⢕⢕⠀⠀⠀⠀⠀⢕⢕⣿⡇⢕⢕⢕⢕⢕⢕⢕⢕⢕⢕⢕⣱⣿⣿⣿⡿⢏⢕⢕⢕⢕⢕⢕⢕⢕⢕⢕⢕⠕⢕⢕⢕⢕⠜⣿⣿⡕⢕⢕⢕⢕⢈⢷⢕⢕⢕⠀⠕⢄⢕⢕⢕⢜⢿⣿⣿⣿⣿⣿⣿⣿⣿⣿⣿⣿⣿⣿⣿⣿⣿⣿⣿⣿⣿⣿⣿⣿⣿⣿⣿⣿⣿⣿⣿⣿⣿⣿⣿⣿⣿⣿⣿⣿⣿⣿⣿⣿⣿⣿⣿⣿⣿⣿⣿⣿⣿⣿⡟⡕⢕⢕⢕⢕⢕⢕⢕⢸⡏⢕⢕⢕⢕⢕⢕⢕⡇⢕⡅⢕⢇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⢕⠀⢱⠑⠀⠀⠀⠀⢕⢕⢕⢻⣇⢕⢕⢕⢕⢕⢕⢕⢕⢕⢕⣾⣿⣿⣿⢏⢕⢕⢕⢕⢕⢕⢕⢕⠁⢕⢕⢕⢕⢀⢕⢕⢕⢕⢕⢸⣿⣷⡕⢕⢕⢕⢕⢝⣧⢕⢕⢕⠕⢕⢕⢕⢕⢕⢜⢻⣿⣿⣿⣿⣿⣿⣿⣿⣿⣿⣿⣿⣿⣿⣿⣿⣿⣿⣿⣿⣿⣿⣿⣿⣿⣿⣿⣿⣿⣿⣿⣿⣿⣿⣿⣿⣿⣿⣿⣿⣿⣿⣿⣿⣿⣿⣿⣿⣿⣿⢟⢕⢅⢔⢕⢕⠕⢕⢕⢕⢕⣿⣿⢕⢕⢕⢕⢱⢕⢕⢇⢸⣿⢕⢕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⣼⣵⣟⠇⢄⢕⢕⢕⢕⢕⠀⠀⢕⠀⠀⠀⠀⠀⣱⣼⣿⡞⣗⢕⢕⣷⣵⣕⣕⢕⠕⣱⣿⣿⣿⢟⢕⢕⢕⢕⢕⢕⢕⢕⢕⢕⢕⢕⢕⢕⢕⢕⢕⢕⢑⢔⢕⢱⢻⣿⡇⢕⢕⢕⢕⢅⢝⣧⡕⢕⢕⢕⢕⢕⢕⢕⢕⢕⢜⢻⣿⣿⣿⣿⣿⣿⣿⣿⣿⣿⣿⣿⣿⣿⣿⣿⣿⣿⣿⣿⣿⣿⣿⣿⣿⣿⣿⣿⣿⣿⣿⣿⣿⣿⣿⣿⣿⣿⣿⣿⣿⣿⣿⣿⣿⣿⡿⢟⢕⢕⢁⢕⢕⢕⢕⢕⢕⢕⢡⣿⡇⢕⢕⢕⢕⢕⢕⢕⢕⢕⣿⡇⢸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⠀⠀⠀⠀⠀⠀⢱⣿⣿⣿⣿⡹⡜⢕⢸⣿⣿⣿⢏⣵⣿⣿⡿⢏⢕⢕⢕⢕⢕⢕⢕⢕⢕⢕⢕⢑⢕⢕⢕⢕⢕⢑⢔⢕⢕⢕⢕⢕⢹⣿⡕⢕⢕⢕⢕⢕⢜⢷⡕⢕⢅⢕⢕⢕⢕⢕⢕⢕⢕⢜⢝⢿⣿⣿⣿⣿⣿⣿⣿⣿⣿⣿⣿⣿⣿⣯⣵⣵⣕⣕⣕⣕⣝⣝⡝⢝⢝⡝⢻⣿⣿⣿⣿⣿⣿⣿⣿⣿⣿⣿⣿⣿⣿⢿⢏⢕⢕⢑⢕⢕⢕⢕⢕⢕⢕⢕⢕⣼⢹⢇⢕⢕⢕⢕⢕⢕⢕⢸⢕⣿⣇⢜⢄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⠁⠀⠀⠀⠀⠀⠀⢀⣾⣿⣿⣿⣿⣷⡹⡇⢸⣿⡿⢃⣾⣿⣿⢏⢕⢕⢕⢕⢕⢕⢕⢕⢕⢕⢕⢕⢕⠁⢕⢕⢕⢕⢕⢕⢕⢕⢕⢕⢕⢕⢕⢻⣷⡕⢕⢕⢕⢕⢕⢕⢝⣇⢕⢑⢕⢕⢕⢕⢕⢕⢕⢕⢕⢕⢜⢟⢿⣿⣿⣿⣿⣿⣿⣿⣿⣿⣿⣿⣿⣿⣿⣿⣿⣿⣿⣿⣿⣿⣿⣿⣿⣿⣿⣿⣿⣿⣿⣿⣿⣿⣿⡿⢟⢏⢕⢕⢕⢕⢕⢅⠕⢕⢕⢕⢕⢕⢕⢕⢱⡏⣿⢕⢕⢕⢕⢕⢕⢕⢕⠸⢕⣿⣿⢕⢕⢕⢸⣿⣿⣿⢕⢕⢕⢕⢕⢕⢿⢿⢿⢿⢿⢿⢿⢿⣿⣿⢕⢕⢕⢕⢕⢕⢕⢕⢕⢕⢕⢕⢕⢕⢕⢕⢕⢕⢕⢕⢑⢕⠕⢕⢕⢕⢕⢕⢕⢕⢕⢕⢕⢕⢕⢕⢕⢕⢕⢕⢕⢕⢕⢕⢕⢕⢕⢕⢕⢕⢕⢕⢕⠀</a:t>
            </a:r>
            <a:br/>
            <a:r>
              <a:t>⣿⣿⣿⣿⣿⣿⣿⣿⣿⣿⣿⣿⣿⡇⢕⢕⢕⢕⢕⢕⢕⠀⠀⠀⠀⠀⠀⠀⢸⣿⣿⣿⣿⣿⣿⣷⡹⡜⢟⣱⣿⣿⡿⢇⢕⢕⢕⢕⢕⢕⢕⢕⢕⢕⢕⢕⢕⢕⢕⢕⢕⢕⠁⢕⢕⢕⢕⢕⢕⢕⢕⢕⢕⢝⣿⡕⢕⢕⢕⢕⢕⢕⢜⢳⡕⢕⢕⠕⠁⢀⢕⢕⢕⢕⢕⢕⢕⢕⢜⢝⢿⢿⣿⣿⣿⣿⣿⣿⣿⣿⣿⣿⣿⣿⣿⣿⣿⣿⣿⣿⣿⣿⣿⣿⣿⣿⣿⣿⢿⢟⢝⢕⢕⢕⢕⢕⢕⢕⢕⢕⢕⢄⢕⢕⢕⢕⢕⢕⢕⣸⢇⡇⢱⢕⢕⢕⢕⢕⢕⢕⢔⢕⣿⣿⡇⢕⢕⢸⣿⣿⣿⢕⢕⢕⢕⢕⢕⢕⢕⢕⢕⢕⢕⢕⢸⣿⣿⢕⢕⢕⢕⢕⢕⢕⢕⢕⢕⢕⢕⢕⢕⢕⢕⢕⢕⢕⢕⢕⢕⢕⢔⢅⢕⢕⢕⢕⢕⢕⢕⢕⢕⢕⢕⢕⢕⢕⢕⢕⢕⢕⢕⢕⢕⢕⢕⢕⢕⢕⢕⢕⠀</a:t>
            </a:r>
            <a:br/>
            <a:r>
              <a:t>⣿⣿⣿⣿⣿⣿⣿⣿⣿⣿⣿⣿⣿⢕⠕⠑⠀⠑⠑⠑⠕⠀⠀⠀⠀⠀⠀⢄⣿⣿⣿⣿⣿⣿⣿⣿⣿⢇⣼⣿⣿⢟⢕⢕⢕⢕⢕⢕⢕⢕⢕⢕⢕⢔⢕⢕⢕⢕⢕⢁⢕⢕⠀⢕⢕⢕⢕⢕⢕⢕⢕⠀⢕⢕⢝⣷⡕⢕⢕⢕⢕⢕⢕⠕⠘⠣⡄⠀⢀⢕⢕⢕⢕⢕⢕⢕⢕⢕⢕⢕⢕⢕⢍⢻⢿⣿⣿⣿⣿⣿⣿⣿⣿⣿⣿⣿⣿⣿⣿⣿⣿⣿⡿⢿⢟⢝⢕⢕⢕⢕⢕⢕⢕⢕⢕⢕⢕⢕⢕⢕⠕⢕⢕⢕⢕⢕⢕⢕⢕⡿⢸⢕⣿⡇⢕⢕⢕⢕⢕⢕⢕⢕⣿⣿⡇⢕⢕⢸⣿⣿⣿⢕⢕⢕⢕⢕⢕⢕⢕⢕⢕⢕⢕⢕⢸⣿⣿⢕⢕⢕⢕⢕⢕⢕⢕⢕⢕⢕⢕⢕⢕⢕⢕⢕⢕⢕⢕⢕⢕⢕⢕⢕⢕⢕⢅⢑⢕⢕⢕⢕⢕⢕⢕⢕⢕⢕⢕⢕⢕⢕⢕⢕⢕⢕⢕⢕⢕⢕⢕⢕⠀</a:t>
            </a:r>
            <a:br/>
            <a:r>
              <a:t>⣿⣿⣿⣿⣿⣿⣿⣿⣿⣿⣿⡿⢟⢄⠀⠀⠀⠀⠀⠀⠀⠀⠀⠀⠀⠀⠀⣸⣿⣿⣿⣿⣿⣿⣿⣿⢣⣾⣿⣿⢏⢕⢕⢕⢕⢕⢕⢕⢕⢕⢕⢕⢕⢕⢕⢕⠕⢕⢕⢑⢕⢕⠀⢕⢕⢕⢕⢕⢕⢕⢕⢀⢕⢕⢕⢜⠻⣕⢕⢕⢕⢕⢅⠀⠀⠀⠈⢆⢕⢕⢕⢕⢕⢕⢕⢕⢕⢕⢕⢕⢕⢕⢕⢕⢕⢜⢝⢿⣿⣿⣿⣿⣿⣿⣿⣿⣿⢿⠟⠏⢝⢕⢕⢕⢕⢕⢕⢕⢕⢕⢕⢕⢕⢕⢕⢕⢕⢕⢕⢕⢔⢕⢕⢕⢕⢕⢕⢕⢸⢇⢜⢰⣿⣧⢕⢕⢕⢕⠕⢕⢕⢕⣿⣿⡇⢕⢕⢸⣿⣿⣿⢕⢕⢕⢕⢕⢕⢕⣾⣿⢕⢕⢕⢕⢸⣿⣿⢕⢕⢕⢕⢕⢕⢕⢕⢕⢕⢕⢕⢕⢕⢕⢕⢕⠑⠕⢕⢕⢕⢕⢕⢕⢕⢕⢕⢕⢕⢅⠕⢕⢕⢕⢕⢕⢕⢕⢕⢕⢕⢕⢕⢕⢕⢕⢕⢕⢕⢕⢕⢕⠀</a:t>
            </a:r>
            <a:br/>
            <a:r>
              <a:t>⣿⣿⣿⣿⣿⣿⣿⣿⣿⣿⢏⢕⢕⢕⠀⠀⠀⠀⠀⠀⠀⠀⠀⠀⠀⠀⢰⣿⣿⣿⣿⣿⣿⣿⡿⢱⣿⣿⡿⢕⢕⢕⢕⢕⢕⢕⢕⢕⢕⢕⢕⢕⢕⢕⢕⠕⢄⢕⢕⢕⢁⢕⢄⢕⢕⢕⢕⢕⢕⢕⢕⢕⢕⢕⢕⢕⢕⢙⢇⢕⢕⢕⢕⠀⠀⠀⠀⢕⢕⢕⢕⢕⢕⢕⢕⢕⢕⢕⢕⢕⢕⢕⢕⢕⢕⢕⢕⢕⢕⢝⢟⢿⢟⠛⠙⠁⠀⠀⠀⠀⠀⠑⠕⢕⢕⢕⢕⢕⢕⢕⢕⢕⢕⢕⢕⢕⢕⢕⢕⢕⢕⢕⢕⢕⢕⢕⢕⢕⣸⢕⢕⣿⣿⣿⢕⢕⢕⢕⢕⢕⢕⢕⣿⣿⡇⢕⢕⢸⣿⣿⣿⢕⢕⢕⢕⢕⢕⢕⢹⣿⡕⢕⢕⢕⢸⣿⣿⢕⢕⢕⢕⢕⢕⢕⢕⢕⢕⢕⢕⢕⢕⢕⢕⠀⠀⠀⠀⠁⢕⢕⢕⢕⠱⢕⢕⢕⢕⢕⢄⢕⢕⢕⢕⢕⢕⢕⢕⢕⢕⢕⢕⢕⢕⢕⢕⢕⢕⢕⢕⢕⠀</a:t>
            </a:r>
            <a:br/>
            <a:r>
              <a:t>⣿⣿⣿⣿⣿⣿⣿⣿⢟⣱⡇⢕⢕⢕⢀⠀⠀⠀⠀⠀⠀⠀⠀⠀⠀⢀⣾⣿⣿⣿⣿⣿⣿⡿⢱⣿⣿⢟⢕⢕⢕⢕⢕⢕⢕⢕⢕⢕⢕⢕⢕⢕⢕⢕⢄⢑⢕⢕⢕⢕⢕⠑⢕⠕⢕⢕⢕⢕⢕⢕⢕⢕⢕⢕⢕⢸⣷⡕⢜⢧⡕⢕⢕⠀⠀⠀⠀⢕⢕⢕⢕⢕⢕⢕⢕⢕⢕⢕⢕⢕⢕⢕⢕⢕⠕⢕⣕⢕⣕⣵⣾⣿⢕⢔⠀⠀⠀⠀⠀⠀⠀⠀⠀⠁⠕⢕⢕⢕⢕⢕⢕⢕⢕⢕⢕⢕⢕⢕⢕⢔⢕⢕⢕⢕⢕⢕⢕⢕⡇⢕⣸⣿⣿⣿⢕⢕⢕⢕⢀⠁⢕⢕⣿⣿⡇⢕⢕⢸⣿⣿⣿⢕⢕⢕⢕⢕⢕⢕⢸⣿⡇⢕⢕⢕⢸⣿⣿⢕⢕⢕⢕⢕⢕⢕⢕⢕⢕⢕⢕⢕⢕⠕⠀⠀⠀⠀⠀⢕⢕⢕⢕⢑⢕⢕⢕⢕⢑⢔⢕⢕⢕⢕⢕⢕⢕⢕⢕⢕⢕⢕⢕⢕⢕⢕⢕⢕⢕⢕⢕⢕⠀</a:t>
            </a:r>
            <a:br/>
            <a:r>
              <a:t>⣿⣿⣿⣿⣿⣿⡿⣣⣾⣿⡇⢕⢕⢕⢕⠀⠀⠀⠀⠀⠀⠀⠀⠀⠀⢸⣿⣿⣿⣿⣿⣿⡟⣱⣿⣿⢏⢕⢕⢕⢕⢕⢕⢕⢕⢕⢕⢕⢕⢕⢕⢕⠁⢔⠕⢕⢕⢕⢕⢕⢕⢕⠕⢔⢑⢕⢕⢕⢕⢕⢕⢕⢕⢕⢉⢔⣿⣿⣧⡕⢱⢕⢕⢀⠀⠀⠀⢕⢕⢕⢕⢕⢕⢕⢕⢕⢕⢕⢕⣱⣷⣶⣾⣿⣿⣿⣿⣿⣿⣿⣿⡟⢕⢕⠀⠀⠀⠀⠀⠀⠀⠀⠀⠀⠀⢕⢕⢕⢕⢕⢕⢕⢕⢕⢕⢕⢕⢕⢕⢕⢕⢕⢕⢕⢕⢕⢕⢸⢕⢱⣿⣿⣿⣿⢕⢕⢱⢕⢕⢕⢕⢕⢌⢿⡇⢕⢕⢸⣿⣿⣿⢕⢕⢕⢕⢕⢕⢕⢕⣿⣷⢕⢕⢕⢸⣿⣿⢕⢕⢕⢕⢕⢕⢕⢕⢕⢕⢕⢕⢕⠑⠀⠀⠀⠀⠀⠀⢕⢕⢕⢕⢕⠁⠀⠁⢀⢕⢕⢕⢕⢕⢕⢕⢕⢕⢕⢕⢕⢕⢕⢕⢕⢕⢕⢕⢕⢕⢕⢕⢕⠀</a:t>
            </a:r>
            <a:br/>
            <a:r>
              <a:t>⣿⣿⣿⣿⣿⡟⣼⣿⣿⣿⡇⢕⢕⢕⢕⢀⠀⠀⠀⠀⠀⠀⠀⠀⢄⣿⣿⣿⣿⣿⣿⡟⣱⣿⡿⢕⢕⢕⢕⢕⢕⢕⢕⢕⢕⢑⢕⢕⢕⢕⠕⠀⠀⠀⢕⢕⢕⢕⢕⢕⢕⢕⢕⢑⢁⢕⢕⢕⢕⢕⢕⢕⢄⠈⢹⢕⢿⣿⣿⣯⣧⢕⢕⢕⢄⠀⠀⢕⢕⢕⢕⢕⢕⢕⢕⢕⢕⢕⣼⣿⣿⣿⣿⣿⣿⣿⣿⣿⣿⣿⣿⢇⢕⢕⠀⠀⠀⠀⠀⠀⠀⠀⠀⠀⠀⠁⢕⢕⢕⢕⢕⢕⢕⢕⢕⢕⢕⢕⢕⢑⢕⢕⢕⢕⢕⢕⢕⢇⢕⢿⣿⣿⣿⣿⢕⢕⢸⢕⢕⠁⠕⢕⢕⢜⡇⢕⢕⢸⣿⣿⣿⢕⢕⢕⢕⢕⢕⢕⢕⢿⣿⢕⢕⢕⢸⣿⣿⢕⢕⢕⢕⢕⢕⢕⢕⢕⢕⢕⢕⠑⠀⠀⠀⠀⠀⠀⠀⠁⠑⠕⠑⠀⠀⠀⢔⢕⢕⢕⢕⢕⢕⢕⢕⢕⢕⢕⢕⢕⢕⢕⢕⢕⢕⢕⢕⢕⢕⢕⢕⢕⠀</a:t>
            </a:r>
            <a:br/>
            <a:r>
              <a:t>⣿⣿⣿⣿⡿⣹⣿⣿⣿⣿⣿⢕⢕⢕⢕⢕⠀⠀⠀⠀⠀⠀⠀⠀⣼⣿⣿⣿⣿⣿⡟⣱⣿⡟⢕⢕⢕⢕⢕⢕⢕⢕⢕⢕⢕⢕⢕⢕⢕⣕⣠⣴⣶⣾⣿⣿⣿⣿⣿⡇⢕⢕⢕⢕⢔⠁⢕⢕⢕⢕⢕⢕⢔⢑⢹⡇⢸⣿⣿⣿⣿⡕⢕⢕⠕⢔⢀⢕⢕⢕⢕⢕⢕⢕⢕⢕⣱⣾⣿⣿⣿⣿⣿⣿⣿⣿⣿⣿⣿⣿⣿⢕⢕⢕⠀⠀⠀⠀⠀⠀⠀⠀⠀⠀⠀⠀⢅⢕⢕⢕⢕⢕⢕⢕⢕⢕⢕⢕⢕⢕⢕⢕⢕⢕⢕⢕⢱⢕⢷⠇⣿⣿⣿⣿⢕⢕⢕⡇⢕⢔⠀⢕⢕⢕⢇⢕⢕⢸⣿⣿⣿⢕⢕⢕⠕⢕⣑⣵⣵⣷⣾⣵⣵⣕⣜⡻⢿⢕⢕⢕⢕⢕⢕⢕⢕⢕⢕⢕⠁⠀⠀⠀⠀⠀⠀⠀⠀⠀⠀⠀⠀⠀⠀⢕⢕⢕⢕⢕⢕⢕⢕⢕⢕⢕⢕⢕⢕⢕⢕⢕⢕⢕⢕⢕⢕⢕⢕⢕⢕⢕⠀</a:t>
            </a:r>
            <a:br/>
            <a:r>
              <a:t>⣿⣿⣿⡿⣱⣿⣿⣿⣿⣿⣿⡇⢕⢕⢕⢕⢄⠀⠀⠀⠀⠀⠀⢱⣿⣿⣿⣿⣿⡟⣱⣿⡟⢕⢕⢕⢕⢕⢕⢕⢕⢕⢕⢕⢕⢕⣕⣵⣿⣿⣿⣿⣿⣿⣿⣿⣿⣿⣿⣿⢇⢕⢕⢕⢕⢕⢅⢕⢕⢕⢕⢕⢕⢠⣿⡇⢕⣿⣿⣿⣯⣧⢕⢕⠀⠁⠕⢕⢕⢕⢕⢕⢕⢕⠕⣼⣿⣿⣿⣿⣿⣿⣿⣿⣿⣿⣿⣿⣿⣿⡟⢕⢕⢕⠀⠀⠀⠀⠀⠀⠀⠀⠀⠀⠀⠀⠀⢕⢕⢕⢕⢕⢕⢕⢕⢕⢕⢕⢕⢕⢕⢕⢕⢕⢕⢕⢔⢅⢇⡌⣿⣿⣿⡏⢕⢕⢕⢕⢕⠐⠀⢕⢕⢕⢕⢕⢕⢸⣿⣿⣿⢕⢕⢅⢕⢜⢝⢟⢟⢿⣿⣿⣿⣿⣿⣿⣿⣷⣕⡕⢕⢕⢕⢕⢕⢕⠕⠀⠀⠀⠀⠀⠔⢔⢔⢔⠀⠀⠀⠀⠀⢀⢕⢕⢕⢕⢕⢕⢕⢕⢕⢕⢕⢕⢕⢕⢕⢕⢕⢕⢕⢕⢕⢕⢕⢕⢕⢕⢕⢕⠀</a:t>
            </a:r>
            <a:br/>
            <a:r>
              <a:t>⣿⣿⣿⡇⣿⣿⣿⣿⣿⣿⣿⡇⢕⢕⢕⢕⢕⠀⠀⠀⠀⠀⣰⣿⣿⣿⣿⣿⡟⣱⣿⡿⢕⢕⢕⢕⢕⢕⢕⢕⢕⢕⢕⢕⣱⣾⣿⣿⣿⣿⣿⣿⣿⣿⣿⣿⣿⣿⣿⣿⡇⢕⢕⢕⢕⢕⢕⢕⢕⢕⢕⢕⢕⣿⣿⣷⢕⢹⣿⣿⣿⣿⡇⢕⠀⠀⠀⢕⢕⢕⢕⢕⢕⢑⣿⣿⣿⣿⣿⣿⣿⣿⣿⣿⣿⣿⣿⣿⣿⣿⢇⢕⢕⢕⠀⠀⠀⠀⠀⠀⠀⠀⠀⠀⠀⠀⠀⠕⢕⢕⢕⢕⢕⢕⢕⢕⢕⢕⢕⢕⢕⢕⢕⢕⢕⢕⢕⢕⢕⢕⢹⣿⣿⢕⢕⢕⢕⢕⢕⠀⢕⢕⢕⢕⢅⢔⢔⢕⢕⢕⢕⢅⢕⢕⢕⢕⢕⢕⢕⢕⢕⢝⢟⢿⣿⣿⣿⣿⣿⣿⣷⣕⡕⢕⢕⠕⠀⠀⠀⠀⠀⠀⠀⠕⢕⠕⠔⠀⠀⠀⢄⢕⢕⢕⢕⢕⢕⢕⢕⢕⢕⢕⢕⢕⢕⢕⢕⢕⢕⢕⢕⢕⢕⢕⢕⢕⢕⢕⢕⢕⠀</a:t>
            </a:r>
            <a:br/>
            <a:r>
              <a:t>⣿⣿⣿⡇⣿⣿⣿⣿⣿⣿⣿⣿⢕⢕⢕⢕⢕⢕⢀⠀⠀⣱⣿⣿⣿⣿⣿⡟⣱⣿⡻⢕⢕⢕⢕⢕⢕⢕⢕⢕⢕⢕⢕⣼⣿⣿⣿⣿⣿⣿⣿⣿⣿⣿⣿⣿⣿⣿⣿⣿⣇⢕⢕⢕⢕⢕⢕⢕⢕⢕⢕⢕⢕⢻⣿⣿⢕⢜⣿⣿⣿⣿⣿⡕⢕⠀⠀⢕⢕⢕⢕⢕⢠⣿⣿⣿⣿⣿⣿⣿⣿⣿⣿⣿⣿⣿⣿⣿⣿⡏⢕⢕⢕⢕⠀⠀⠀⠀⠀⠀⠀⠀⠀⠀⠀⠀⠀⠀⢕⢕⢕⢕⢕⢕⢕⢕⢕⢕⢕⢕⢕⢕⢕⢕⢕⢕⢕⢕⢕⢕⢸⣿⢇⢕⢕⢕⢕⢕⢕⢄⢕⢕⢕⢔⢕⢕⢕⢕⢕⢕⢕⢕⢕⢕⢕⢕⢕⢕⢕⢕⢕⢕⢕⢕⢕⢝⢟⢿⣿⣿⣿⣿⣿⣷⣅⡕⢄⠀⠀⠀⠀⠀⠀⠀⠀⠀⠀⠀⠀⢔⢕⢕⢕⢕⢕⢕⢕⢕⢕⢕⢕⢕⢕⢕⢕⢕⢕⢕⢕⢕⢕⢕⢕⢕⢕⢕⢕⢕⢕⢕⠀</a:t>
            </a:r>
            <a:br/>
            <a:r>
              <a:t>⣿⣿⣿⡇⣿⣿⣿⣿⣿⣿⣿⣿⢕⢕⢕⢕⢕⢕⢕⢄⣼⣿⣿⣿⣿⣿⡟⣱⣿⡿⢕⢕⢕⢕⢕⢕⢕⢕⢕⢕⢕⢕⣾⣿⣿⣿⣿⣿⣿⣿⣿⣿⣿⣿⣿⣿⣿⣿⣿⣿⣿⢕⢕⢕⢕⢕⢕⢕⢕⢕⢕⢕⢕⢸⣿⣿⡕⢕⢹⣿⣿⣿⣹⢧⢕⢄⠀⢕⢕⢕⢕⢕⣾⣿⣿⣿⣿⣿⣿⣿⣿⣿⣿⣿⣿⣿⣿⣿⡿⢕⢕⢕⢕⢕⠀⠀⠀⠀⠀⠀⠀⠀⠀⠀⠀⠀⠀⠀⢕⢕⢕⢕⢕⢕⢕⢕⢕⢕⢕⢕⢕⢕⢕⢕⢕⢕⢕⢕⢌⡰⡘⢿⢕⢕⢕⢕⢕⢕⢕⢕⢕⢕⡇⠕⢕⢕⢕⢕⢕⢕⢕⢕⢕⢕⢕⢕⢕⢕⢕⢕⢕⢕⢕⢕⢕⢕⢕⢕⢜⢝⢿⣿⣿⣿⣿⣿⣷⣄⡀⢄⢄⢄⠀⠀⠀⠀⠀⠀⢕⢕⢕⢕⢕⢕⢕⢕⢕⢕⢕⢕⢕⢕⢕⢕⢕⢕⢕⢕⢕⢕⢕⢕⢕⢕⢕⢕⢕⢕⢕⢕⠀</a:t>
            </a:r>
            <a:br/>
            <a:r>
              <a:t>⣿⣿⣿⡇⣿⣿⣿⣿⣿⣿⣿⣿⢕⢕⢕⢕⢕⢕⠕⠕⠸⢿⢿⢿⣿⡟⣱⣿⡿⢕⢕⢕⢕⢕⢕⢕⢕⢕⢕⢕⢱⣿⣿⣿⣿⣿⣿⣿⣿⣿⣿⣿⣿⣿⣿⣿⣿⣿⣿⣿⣿⢕⢕⢕⢕⢕⢕⢕⢕⢕⢕⢕⢕⢜⣿⣿⣇⢕⢕⣿⣿⣿⡝⡞⡇⢕⠀⠁⢕⢕⢕⢑⣿⣿⣿⣿⣿⣿⣿⣿⣿⣿⣿⣿⣿⣿⣿⣿⢕⢕⢕⢕⢕⢕⠀⠀⠀⠀⠀⠀⠀⠀⠀⠀⠀⠀⠀⠀⢕⢕⢕⢕⢕⢕⢕⢕⢕⢕⢕⢕⢕⢕⢕⢕⢕⢕⢕⢕⢜⢕⢕⠕⠕⠑⠑⠑⠑⢕⢕⢕⢕⢕⢜⡔⢕⢕⢕⢕⢕⢕⢕⢕⢕⢕⢕⢕⠕⠑⢕⢕⢕⢕⢕⢕⢕⢕⢕⢕⢕⢕⢕⢜⢝⢿⣿⣿⣿⣿⣿⣧⡕⢕⢀⠀⠀⠀⢀⢕⢕⢕⢕⢕⢕⢕⢕⢕⢕⢕⢕⢕⢕⢕⢕⢕⢕⢕⢕⢕⢕⢕⢕⢕⢕⢕⢕⢕⢕⢕⢕⢕⠀</a:t>
            </a:r>
            <a:br/>
            <a:r>
              <a:t>⠹⣿⣿⣧⢸⣿⣿⣿⣿⣿⣿⣿⡇⢕⢕⢕⢕⠁⠀⠀⠀⠀⠀⠀⠀⠁⠙⠛⠕⢕⢕⢕⢕⢕⢕⢕⢕⢕⢕⢱⣿⣿⣿⣿⣿⣿⣿⣿⣿⣿⣿⣿⣿⣿⣿⣿⣿⣿⣿⣿⣿⡇⢕⢕⢕⢕⢕⢕⢕⢕⢕⢕⠑⠀⣿⣿⣿⢕⢕⢜⣿⣿⣏⢽⣖⢵⢕⠀⢕⢕⡕⣽⣿⣿⣿⣿⣿⣿⣿⣿⣿⣿⣿⣿⣿⣿⣿⣯⣁⣑⣑⠕⠕⢕⠀⠀⠀⠀⠀⠀⠀⠀⠀⠀⠀⠀⠀⠀⠀⢕⢕⢕⢕⢕⢕⢕⢕⢕⢕⢕⢕⡱⢷⣕⢕⢕⢕⢕⠕⠁⢀⢄⢔⢔⢔⠄⠀⠀⠁⠕⢕⢕⢕⢱⡄⢕⢕⢕⢕⢕⢕⢕⢕⢕⢕⠑⠀⠀⠀⠑⢕⢕⢕⢕⢕⢕⢕⢕⢕⢕⢕⢕⢕⢕⢜⢻⣿⣿⣿⣿⣿⣷⣅⠀⠀⢄⢕⢕⢕⢕⢕⢕⢕⢕⢕⢕⢕⢕⢕⢕⢕⢕⢕⢕⢕⢕⢕⢕⢕⢕⢕⢕⢕⢕⢕⢕⢕⢕⢕⢕⠀</a:t>
            </a:r>
            <a:br/>
            <a:r>
              <a:t>⠀⠜⢿⣿⢸⣿⣿⣿⣿⣿⣿⣿⡇⢕⢕⢕⠀⠀⠀⠀⠀⠀⠀⠀⠀⠀⠀⠀⠀⠀⠁⠑⠕⢕⢕⢕⢕⢕⢱⣿⣿⣿⣿⣿⣿⣿⣿⣿⣿⣿⣿⣿⣿⣿⣿⣿⣿⣿⡿⣿⣿⣷⢕⢕⢕⢕⢕⢕⢕⢕⢕⢕⠀⠀⢸⣿⣿⡇⢕⢕⢸⣿⣿⡇⢠⡑⡧⢔⠑⣵⣼⣿⣿⣿⣿⣿⣿⣿⣿⣿⣿⣿⣿⣿⣿⣿⣿⣿⣿⣿⣿⣿⣷⠁⠀⠀⠀⠀⠀⠀⠀⠀⠀⠀⠀⠀⠀⠀⠀⢕⢕⢕⢕⢕⢕⢕⢕⢕⢕⢕⢕⣜⢕⡻⠑⠁⠁⠁⠐⠀⠕⠕⠑⠑⠀⠀⢀⢔⠀⠀⢕⢕⢕⢕⢳⡅⢕⢕⢕⢕⠕⠑⠁⠁⠀⠀⠀⠀⠀⠀⠀⢕⢕⢕⢕⢕⢕⢕⢕⢕⢕⢕⢕⢕⢕⢕⢜⢝⢿⣿⣿⣿⣿⣷⣕⢕⢕⢕⢕⢕⢕⢕⢕⢕⢕⢕⢕⢕⢕⢕⢕⢕⢕⢕⢕⢕⢕⢕⢕⢕⢕⢕⢕⢕⢕⢕⢕⢕⢕⢕⠀</a:t>
            </a:r>
            <a:br/>
            <a:r>
              <a:t>⠀⠀⠘⢿⡇⢿⣿⣿⣿⣿⣿⣿⡇⢕⢕⢕⠀⠀⠀⠀⠀⠀⠀⠀⠀⠀⠀⠀⠀⠀⠀⠀⠀⠀⠁⠑⠕⢱⣿⣿⣿⣿⣿⣿⣿⣿⣿⣿⣿⣿⣿⣿⣿⣿⣿⣿⣿⣿⡇⢿⣿⣿⡕⢕⢕⢕⢕⢕⢕⢕⢕⢕⠀⠀⠁⢿⣿⣿⡕⢱⡕⢜⣿⣧⢅⢑⠜⡇⢄⢹⣿⣿⣿⣿⣿⣿⣿⣿⣿⣿⣿⣿⣿⣿⣿⣿⣿⣿⣿⣿⣿⣿⡏⠀⠀⠀⠀⠀⠀⠀⠀⠀⠀⠀⠀⠀⠀⠀⠀⠕⢕⢕⢕⢕⢕⢕⢕⢕⢕⢕⣥⡷⢎⢕⠀⢰⣶⣴⣄⢀⠀⠀⠀⠀⢴⡇⢕⢕⠀⠀⢕⢕⢕⢕⢕⢣⢑⠁⠁⠀⠀⠀⠀⠀⠀⠀⠀⠀⠀⠀⢕⢕⢕⢕⢱⣕⢕⢕⢕⢕⢕⢕⢕⢕⢕⢕⢕⢕⢕⢻⣿⣿⣿⣿⣿⣷⣕⢕⢕⢕⢕⢕⢕⢕⢕⢕⢕⢕⢕⢕⢕⢕⢕⢕⢕⢕⢕⢕⢕⢕⢕⢕⢕⢕⢕⢕⢕⢕⢕⢕⠀</a:t>
            </a:r>
            <a:br/>
            <a:r>
              <a:t>⠀⠀⠀⠁⢻⣜⢿⣿⣿⣿⣿⢏⢕⢕⢕⢕⠀⠀⠀⠀⠀⠀⠀⠀⠀⠀⠀⠀⠀⠀⠀⠀⠀⠀⠀⠀⠀⠀⠈⠙⠻⢿⣿⣿⣿⣿⣿⣿⣿⣿⣿⣿⣿⣿⣿⣿⣿⣿⢇⣸⣿⣿⣿⢕⢕⢕⢕⢕⢕⢕⢕⠑⠀⠀⠀⢜⣿⣿⣇⢕⢻⡕⢜⢿⣎⢇⢔⠔⢇⢁⢻⢿⣿⣿⣿⣿⣿⣿⣿⣿⣿⣿⣿⣿⣿⣿⣿⣿⣿⣿⣿⢏⠀⠀⠀⠀⠀⠀⠀⠀⠀⠀⠀⠀⠀⠀⠀⠀⠀⠀⢕⢕⢕⢕⢕⢕⢕⢕⢕⠡⣿⣿⣿⡕⠀⢸⣿⣿⡿⠃⠀⢀⢀⠀⠀⠑⠕⢕⠀⠀⢕⢕⢕⢕⢕⢕⢣⢀⠀⠀⠀⠀⠀⠀⠀⠀⠀⢀⢀⢕⢕⢕⢕⢕⢸⣿⠇⠁⠕⢕⢕⢕⢕⢕⢕⢕⢕⢕⢕⢕⢜⢻⣿⣿⣿⣿⣿⣧⢕⢕⢕⢕⢕⢕⢕⢕⢕⢕⢕⢕⢕⢕⢕⢕⢕⢕⢕⢕⢕⢕⢕⢕⢕⢕⢕⢕⢕⢕⢕⢕⠀</a:t>
            </a:r>
            <a:br/>
            <a:r>
              <a:t>⠀⠀⠀⠀⠀⠁⠁⢝⢝⢍⢕⢕⢕⢕⢕⢕⠀⠀⠀⠀⠀⠀⠀⠀⠀⠀⠀⠀⠀⠀⠀⠀⠀⠀⠀⠀⠀⠀⠀⠀⠀⠀⠈⠛⠿⣿⣿⣿⣿⣿⣿⣿⣿⣿⣿⣿⣿⣿⣱⡿⣿⣿⣿⡇⢕⢕⢕⢕⢕⢕⢕⠀⠀⠀⠀⠀⢻⣏⢿⡕⢜⣿⣕⢔⢿⣇⠕⢇⢅⢱⢜⢟⣿⣿⣿⣿⣿⣿⣿⣿⣿⣿⣿⣿⣿⣿⣿⣿⣿⡿⢇⠕⠀⠀⠀⠀⠀⠀⠀⠀⠀⠀⠀⠀⠀⠀⠀⠀⠀⠀⢕⢕⢕⢕⢕⢕⢕⢕⢰⣿⣿⣿⣿⡇⠀⠜⠿⠟⠁⠀⠀⢕⢕⢔⡀⠀⠀⠀⠀⢀⢕⢕⢕⢕⢕⢕⢌⣧⠀⠀⠀⠀⠀⢀⢄⢔⢕⢕⢕⢕⢕⢕⢕⢕⢘⠑⠀⠀⠀⠀⠑⠕⢕⢕⢕⢕⢕⢕⢕⢕⢕⢕⢜⢿⣿⣿⣿⡟⢕⢕⢕⢕⢕⢕⢕⢕⢕⢕⢕⢕⢕⢕⢕⢕⢕⢕⢕⢕⢕⢕⢕⢕⢕⢕⢕⢕⢕⢕⢕⢕⠀</a:t>
            </a:r>
            <a:br/>
            <a:r>
              <a:t>⢀⠀⠀⠀⢄⢄⠀⠀⠑⠕⢕⢕⢕⢕⠑⠀⠀⠀⠀⠀⠀⠀⠀⠀⠀⠀⠀⠀⠀⠀⠀⠀⠀⠀⠀⠀⠀⠀⠀⠀⠀⠀⠀⠀⠀⠁⠙⠻⢿⣿⣿⣿⣿⣿⣿⣿⣿⣿⣿⣿⣿⣿⣿⣿⢕⢕⢕⢕⢕⢕⢕⠀⠀⠀⠀⠀⠑⢿⡜⣷⢕⢜⣿⣧⢜⠿⡕⢕⢱⡑⢱⢕⢘⣿⣿⣿⣿⣿⣿⣿⣿⣿⣿⣿⣿⣿⣿⣿⣿⡟⡕⠀⠀⠀⠀⠀⠀⠀⠀⠀⠀⠀⠀⠀⠀⠀⠀⠀⠀⠀⢕⢕⢕⢕⢕⢕⢕⢑⣾⣿⣿⣿⣿⣿⣆⢀⢀⢄⢔⠀⢕⢕⢕⢕⢜⠄⠀⢔⢕⢕⢕⢕⢕⢕⢕⢕⢕⢝⣇⢄⢔⢔⢕⢕⢕⢕⢕⢕⢕⢕⢕⢕⢕⢕⠁⠀⠀⠀⠀⢄⢄⢄⢅⠕⢕⢕⢕⢕⢕⢕⢕⢕⠕⠕⢻⣿⡿⢕⢕⢕⢕⢕⢕⢕⢕⢕⢕⢕⢕⢕⢕⢕⢕⢕⢕⢕⢕⢕⢕⢕⢕⢕⢕⢕⢕⢕⢕⢕⢕⢕⠀</a:t>
            </a:r>
            <a:br/>
            <a:r>
              <a:t>⢕⠀⢄⢕⢕⢕⢄⠀⠀⠀⠀⠁⠕⠁⠀⠀⠀⠀⠀⠀⠀⠀⠀⠀⠀⠀⠀⠀⠀⠀⠀⠀⠀⠀⠀⠀⠀⠀⠀⠀⠀⠀⠀⠀⠀⠀⠀⠀⠀⠙⠻⢿⣿⣿⣿⣿⣿⣿⣿⣿⣿⣿⣿⣿⣇⢕⢕⢕⢕⢕⠕⠀⠀⠀⠀⠀⠀⢜⣧⢹⡇⢕⢝⣿⣷⡜⢿⡕⡕⢑⢰⡕⢕⣿⣿⣿⣿⣿⣿⣿⣿⣿⣿⣿⣿⣿⣿⣿⣿⢇⠁⠀⠀⠀⠀⠀⠀⠀⠀⠀⠀⠀⠀⠀⠀⠀⠀⠀⠀⠀⠀⢕⢕⢕⢕⢕⢕⣼⣿⣿⣿⣿⣿⣿⣿⢸⡟⢕⢕⠀⠁⠑⠕⠑⠑⠁⠀⢕⢕⢕⢕⢕⢕⢕⢕⢕⢕⢕⢜⢧⢕⢕⢕⢕⢕⢕⢕⢕⢕⢕⢕⢕⠕⠀⠀⠀⠀⠀⠀⠀⢕⢕⢕⠄⠁⠕⢕⢕⠕⠑⠁⠀⠀⠀⠁⠉⠕⢕⢕⢕⢕⢕⢕⢕⢕⢕⢕⢕⢕⢕⢕⢕⢕⢕⢕⢕⢕⢕⢕⢕⢕⢕⢕⢕⢕⢕⢕⢕⢕⢕⠀</a:t>
            </a:r>
            <a:br/>
            <a:r>
              <a:t>⠁⠐⠑⠑⠑⠑⠑⠑⠀⠀⠀⠀⠀⠀⠀⠀⠀⠀⠀⠀⠀⠀⠀⠀⠀⠀⠀⠀⠑⠑⠑⠀⠀⠀⠀⠀⠀⠀⠀⠀⠀⠀⠀⠀⠀⠀⠀⠀⠀⠀⠀⠁⠙⠛⠛⠛⠛⠛⠛⠛⠛⠛⠛⠛⠛⠑⠑⠑⠑⠑⠀⠀⠀⠀⠀⠀⠀⠀⠙⠑⠛⠑⠑⠙⠛⠛⠛⠛⠘⠓⠚⠓⠓⠘⠛⠛⠛⠛⠛⠛⠛⠛⠛⠛⠛⠛⠛⠛⠓⠑⠀⠀⠀⠀⠀⠀⠀⠀⠀⠀⠀⠀⠀⠀⠀⠀⠀⠀⠀⠀⠀⠑⠑⠑⠑⠑⠚⠛⠛⠛⠛⠛⠛⠛⠛⠘⠃⠑⠑⠐⠀⠀⠀⠀⠀⠀⠀⠑⠑⠑⠑⠑⠑⠑⠑⠑⠑⠑⠑⠘⠃⠑⠑⠑⠑⠑⠑⠑⠑⠑⠑⠀⠑⠀⠀⠀⠀⠀⠀⠀⠀⠀⠀⠀⠀⠀⠑⠑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⢏⢖⣽⢿⣿⣿⣿⣿⢫⣾⣿⣿⣿⣿⣿⡿⢇⢔⣼⣿⣿⢿⣾⡿⢏⣱⣾⣿⣿⣿⣿⡿⣿⣿⣿⡟⣸⣿⣿⣿⣿⣿⣿⣿⣿⡟⢱⣿⣿⣿⣿⣿⣿⣿⣿⣿⣿⣿⣿⣿⣿⣿⣿⡏⣿⣿⣿⣿⣿⣿⣿⣿⡟⣿⣿⣿⣿⣧⢕⢕⢕⢕⢕⢕⢜⣿⣿⣿⣿⣿⣿⡇⢕⢕⢕⢕⢕⢕⢕⢕⢕⢕⢕⢕⢕⢕⢕⢕⢕⢕⢕⢝⢻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⢇⢣⡾⢫⣾⣿⣿⡟⣱⣿⣿⣿⣿⣿⣿⢏⢕⠕⣶⣯⢟⣵⡿⢏⢕⣵⣿⣿⣿⣿⣿⣯⣾⣿⣿⣿⢱⣿⡿⢹⣿⣿⣿⣿⣿⣿⢇⢱⣿⣿⣿⣿⣿⣿⣿⣿⣿⣿⣿⣿⣿⣿⣿⣿⣿⣿⣿⣿⣿⣿⣿⣿⣿⣿⢸⣿⣿⣿⣿⡇⢁⢕⢕⢕⢕⢕⣿⣿⣿⣿⣿⣿⣿⢕⢕⢕⢕⢅⢅⢕⢕⢕⢕⢕⢕⢕⢕⢕⢕⢕⢕⢕⢕⢕⢜⢟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⢇⢱⣿⢇⣽⣿⣿⢏⣼⣿⣿⣿⣿⣿⡿⢇⢕⡱⣾⡿⣫⣿⢟⢕⣱⣿⣿⣿⣿⣿⣿⣿⣿⣿⣿⣿⢇⣾⣿⢇⣼⣿⣿⣿⣿⣿⣿⢕⣿⣿⣿⣿⣿⣿⣿⣿⣿⣿⣿⣿⣿⣿⣿⣿⣿⣿⣿⣿⣿⣿⣿⣿⣿⣿⣿⡇⣿⣿⣿⣿⣷⢕⢕⢕⢕⢕⢕⣿⣿⣿⣿⣿⣿⣿⢕⢑⢕⢕⢕⢕⢕⢕⢕⢕⢕⢕⢕⢕⢕⢕⢕⢕⢕⢕⢕⢕⢕⢕⢝⢻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⡿⢿⢟⢻⢟⢟⣹⣽⣽⢕⢜⢝⢝⢿⣿⢇⠕⢍⢇⣾⣿⣿⢫⣾⣿⣿⣿⣿⣿⡟⢕⢕⣵⡽⡏⣵⣿⢏⢕⣵⣿⣿⣿⣿⣿⣿⣿⣿⣿⣿⣿⢏⣸⣿⡏⢑⣿⣿⣿⣿⣿⣿⡇⢱⣿⣿⣿⣿⣿⣿⣿⣿⣿⣿⣿⣿⣿⣿⣿⣿⣿⣿⣿⣿⣿⣿⣿⣿⣿⣿⣿⣧⢹⣿⣿⣿⡿⢕⢕⢔⢕⢕⢕⣾⣿⣿⣿⣿⣿⣿⡕⢕⢕⢕⢕⢕⢕⢕⢕⢕⢕⢕⢕⢕⢕⢕⢕⢕⢕⢕⢕⢕⢕⢕⢕⢕⢹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⢟⣵⣾⢕⣱⣷⣾⡿⢟⣯⣷⣗⡓⢗⡱⢵⣕⢕⢕⢕⢱⣿⡿⢣⣿⣿⣿⣿⣿⣿⢏⢕⢕⣜⡛⢖⣾⡿⢝⣵⣿⣿⣿⣿⣿⣿⣿⣿⣿⣿⣿⢟⢅⢱⣿⣿⢕⢸⣿⣿⣿⣿⣿⣿⢕⢸⣿⣿⣿⣿⣿⣿⣿⣿⣿⣿⣿⣿⣿⣿⣿⣿⣿⣿⣿⣿⣿⣿⣿⣿⣿⣿⣿⣿⢜⣿⣿⣿⡿⢕⢕⢕⢕⢕⢕⣿⣿⣿⣿⣿⣿⣿⡇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⢱⣿⣿⣿⡵⢟⢜⢔⣼⡻⢻⠿⡿⢅⢕⢕⢕⢜⢕⢕⢕⢸⢿⣱⣿⣿⣿⣿⣿⣿⢇⢕⠡⡼⠏⢱⣿⣿⢡⣿⣿⣿⣿⣿⣿⣿⣿⣿⣿⣿⣿⠏⢑⢕⣼⣿⡏⢕⣿⣿⣿⣿⣿⣿⣿⢕⣼⣿⣿⣿⣿⣿⣿⣿⣿⣿⣿⣿⣿⣿⣿⣿⣿⣿⣿⣿⣿⣿⣿⣿⣿⣿⣿⣿⣿⡕⢹⣿⣿⡇⢕⢕⢕⢕⢕⢰⣿⣿⣿⣿⣿⣿⣿⡇⢕⢕⢕⢕⢕⢕⢕⢕⢕⢕⢕⢕⢕⢕⠕⢕⢕⢕⢕⢕⢕⢕⢕⣵⣾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⢟⣱⢸⣿⣿⣿⡇⢕⢵⣿⣿⣿⣿⣵⣕⢔⢕⢕⢕⢕⢕⢕⢕⡩⢱⣿⣿⣿⣿⣿⣿⢇⢕⢕⢐⠕⣳⣿⣿⣿⣿⣿⣿⣿⣿⣿⣿⣿⣿⣿⣿⡿⢇⢐⢕⢱⣿⣿⢕⢱⣿⣿⣿⣿⡿⣿⡇⢕⣿⣿⣿⣿⣿⣿⣿⣿⣿⣿⣿⣿⣿⣿⣿⣿⣿⣿⣿⣿⣿⣿⣿⣿⣿⣿⣿⣿⣿⡇⢜⣿⣿⢕⢕⢕⢕⢕⢕⢸⣿⣿⣿⣿⣿⣿⣿⡇⠕⠕⢑⢕⢕⢕⢕⢕⢕⢕⢕⢕⢕⢕⢕⢕⢕⢕⢕⢕⢱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⡟⢕⣵⣿⡕⢜⢻⢿⢇⢜⢜⢝⢟⢻⢿⣿⣿⣷⡕⢕⢕⢕⢕⢕⢕⢱⣿⣿⣿⣿⣿⣿⢇⢕⠁⠆⢎⣱⣿⣿⣿⣿⣿⣿⣿⣿⣿⣿⣿⣿⣿⣿⢟⢕⢕⢕⢕⣸⣿⡟⢕⢸⡿⢏⢝⢇⣼⣿⡇⢕⢜⣿⣿⣿⣿⣿⣿⣿⣿⣿⣿⣿⣿⣿⣿⣿⣿⣿⣿⣿⣿⣿⣿⣿⣿⣿⣿⣿⣿⡇⢕⢸⡏⢕⢕⢕⢕⢕⢕⢸⣿⣿⣿⣿⣿⣿⣿⢇⢔⢕⢕⢅⡑⢕⢕⢕⢕⢕⢕⢕⢕⢕⢕⢕⢕⢕⢕⢕⣾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⢏⢕⣾⣿⣿⣿⢕⢕⢕⢕⢕⢕⢕⢕⢕⢕⢕⢜⢕⢔⢔⢕⢕⢕⢕⢕⣿⣿⣿⣿⣿⣿⢇⢕⢱⢕⡳⢱⣿⣿⣿⣿⣿⣿⣿⣿⣿⣿⣿⣿⣿⣿⢟⢕⢕⢕⢜⢕⣿⣿⡇⢕⢕⢕⢕⣵⣿⣿⣿⢕⢕⢕⢜⣿⣿⣿⣿⣿⣿⣿⣿⣿⣿⣿⣿⣿⣿⣿⣿⣿⣿⣿⣿⣿⣿⣿⣿⣿⣿⣿⣇⢕⢕⢕⢕⢕⢕⢕⢕⢕⣾⣿⣿⣿⣿⣿⢻⣿⢕⢕⢕⢕⢕⢹⡔⢕⢕⢕⢕⢕⢕⢕⢕⢕⢕⢕⢕⣵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⡕⡕⣼⣧⢻⣿⣿⣧⡕⢕⢱⢕⢕⢕⢕⢕⢕⢕⢕⢕⢕⢕⢕⢕⢕⢕⣾⣿⣿⣿⣿⣿⡏⢕⡁⢕⠕⢕⣿⣿⣿⣿⣿⣿⣿⣿⣿⣿⣿⣿⣿⡿⢇⢕⢕⢕⢕⢕⢨⡿⢏⢕⢕⢕⣱⣾⣿⣿⣿⡿⢕⢕⢕⢱⣿⣿⣿⣿⣿⣿⣿⣿⣿⣿⣿⣿⣿⣿⣿⣿⣿⣿⣿⣿⣿⣿⣿⣿⣿⣿⣿⡿⢕⢕⢕⢕⢕⢕⢕⢕⢕⣿⣿⣿⣿⣿⣿⢸⡟⠑⢕⢕⢕⢕⢜⣿⡜⢿⣷⢕⢔⣄⢅⢅⢱⡵⢇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⡿⣱⢱⢸⣿⣿⣇⢻⣿⣿⢇⢕⢅⢜⢳⣾⣧⢕⢕⢕⢕⢕⢕⢕⢕⢕⢕⣸⣿⣿⣿⢿⣿⡿⢕⢑⢎⢰⢕⣾⣿⣿⣿⣿⣿⣿⣿⣿⣿⣿⣿⣿⢏⢕⢕⢕⢕⢕⢕⢕⢜⣕⣱⣕⣱⣾⣿⣿⣿⣿⣿⡇⢕⢕⢱⣿⣿⣿⣿⣿⣿⣿⣿⣿⣿⣿⣿⣿⣿⣿⣿⣿⣿⣿⣿⣿⣿⣿⣿⣿⣿⣿⣿⡇⢕⢕⢕⢕⢕⢕⢕⢕⣸⣿⣿⣿⣿⣿⡏⣼⢕⠀⢀⢿⢕⢕⢕⢿⣷⡕⢻⡇⠙⠉⠘⢝⢕⡺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⣿⡇⡏⢕⢕⠹⣿⣿⣧⢹⣿⣼⣇⢕⢕⢕⢕⢕⢅⢕⢕⢕⢕⢕⢕⢕⢕⢕⣿⣿⣿⡿⣸⣿⢕⢕⢕⢕⡎⣴⣿⣿⣿⣿⣿⣿⣿⣿⣿⣿⣿⣿⢟⢕⢕⢕⢕⢕⢕⢕⢕⢸⣿⣿⢿⣿⣿⣿⣿⣿⣿⣿⢕⢕⢱⣿⣿⣿⣿⣿⣿⣿⣿⣿⣿⣿⣿⣿⣿⣿⣿⣿⣿⣿⣿⣿⣿⣿⣿⣿⣿⣿⣿⣿⡇⢕⢕⢕⢕⢕⢕⢕⢕⣿⣿⣿⣿⣿⣿⢇⡇⠕⠀⠀⠑⠑⠕⢕⢕⢕⢝⢑⠑⢀⠀⠀⢕⢕⢕⢝⢕⢝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⡇⣿⢱⢕⡕⠻⡝⣿⢇⢕⣿⣿⡇⢕⢕⢕⢕⢕⢕⠕⢕⢑⢑⢑⢑⢕⣼⣿⣿⣿⡇⣿⡟⢕⢕⢕⢕⢱⣿⣿⣿⣿⣿⣿⣿⣿⣿⣿⣿⣿⢏⢕⢕⢕⢕⢕⢕⣕⢕⢕⢌⢕⣕⣾⣿⣿⣿⣿⣿⣿⡏⢕⢕⣼⣿⣿⣿⣿⣿⣿⣿⣿⣿⣿⣿⣿⣿⣿⣿⣿⣿⣿⣿⣿⣿⣿⣿⣿⣿⣿⣿⣿⣿⢇⢕⠕⠑⢕⢕⢕⢕⣼⣿⣿⣿⣿⡿⠏⠑⠀⠑⠀⠀⠀⠀⠀⠀⠁⠁⠁⠑⠔⢀⢧⡄⣵⢻⢕⢄⢕⢕⢕⢜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⣷⢹⣇⢜⢕⢕⢣⢕⢕⢕⢜⢙⢿⢕⢕⢕⢕⣕⣵⣵⣕⡕⢕⢕⢕⢱⣿⣿⣿⣿⢸⣿⡇⢕⢕⢕⢱⣿⣿⣿⣿⣿⣿⣿⣿⣿⣿⣿⣿⢏⢕⢕⢕⢕⢕⢕⢱⣿⢕⢕⡕⣾⣿⢙⢟⢛⢿⣿⣿⡿⢕⢕⣱⣿⣿⣿⣿⣿⣿⣿⣿⣿⣿⣿⣿⣿⣿⣿⣿⣿⣿⣿⣿⣿⣿⣿⣿⣿⣿⣿⣿⣿⣿⢕⢕⠀⠀⠀⠁⠑⠘⠙⢙⢙⢝⠅⠐⠁⢀⢕⢔⢄⡄⢀⠀⠀⠀⠀⠀⠀⢀⢀⢁⠕⢕⢜⢕⢔⠕⢔⢕⢕⢕⢜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⣇⢻⡕⢕⢕⢕⢑⢕⢕⢕⢕⢕⢕⢕⣵⣾⣿⣿⡿⢏⢕⢕⢕⢕⣼⣿⣿⣿⡿⢸⣿⢕⢕⢕⠕⣾⣿⣿⣿⣿⣿⣿⣿⣿⣿⣿⣿⡏⢕⢕⢕⢕⢕⢕⢕⣾⡿⢕⣸⣷⡙⣿⢕⢕⢕⢕⢻⢟⢕⢕⢱⣿⣿⣿⣿⣿⢿⣿⣿⣿⣿⣿⣿⣿⣿⣿⣿⣿⣿⣿⣿⣿⣿⣿⣿⣿⣿⣿⣿⡟⣿⣿⢕⢕⠀⠀⠀⠀⠄⢄⢄⢄⢀⠀⠀⠀⢀⢕⢕⢱⣿⡇⣿⣦⢄⠀⠀⠀⠀⠀⠑⢕⢕⢅⠕⠔⠑⢄⢕⢕⢕⢕⢱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⣧⢻⡕⢕⢕⢕⢕⢕⢕⢕⢕⢕⣾⣿⡿⢏⢕⢕⢕⢕⢕⢕⢕⣿⣿⣿⣿⡇⣿⣿⢡⢕⢕⣸⣿⣿⣿⣿⣿⣿⢻⣿⣿⣿⣿⣿⢕⢕⢕⢕⢕⢕⢕⢱⣿⢇⢱⣿⣿⣿⣿⣇⡕⢕⢕⢕⢕⢕⢕⢼⣿⣿⣿⣿⢇⣾⣿⣿⣿⣿⣿⣿⣿⣿⣿⣿⣿⣿⣿⣿⣿⣿⣿⣿⣿⣿⣿⣿⢇⣿⣿⢕⢕⠀⠀⠀⠀⠀⠀⠀⠀⠀⠀⠀⢄⢕⢕⢕⢸⣿⡇⣿⣿⢕⢕⢔⢀⠔⠀⠀⠀⠑⢕⢕⢕⢕⢕⢕⢕⣱⣵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⣷⡝⢕⢕⢕⢕⢕⢕⢕⣧⢸⣿⣿⡇⢕⢕⢕⢕⢕⢕⢕⢸⣿⣿⣿⣿⡇⣿⣿⢷⢕⢱⣿⣿⣿⣿⣿⡿⢱⣿⣿⣿⣿⣿⡇⢕⢕⢕⣼⠇⢇⢕⣼⢏⢕⣾⣿⣿⣿⣿⣿⣿⣿⣿⣕⢕⢕⢕⢸⣿⣿⣿⢏⢱⣿⣿⣿⣿⣿⣿⣿⣿⣿⣿⣿⣿⣿⣿⣿⣿⣿⣿⣿⣿⣿⣿⣿⢕⡏⡏⢕⢕⠀⠀⢕⢔⢔⢄⢄⠀⠀⢀⢔⢕⢕⢸⢕⢈⣿⡇⣿⣿⢕⢕⢑⢱⡔⠀⢄⢀⢄⢄⠅⢁⣅⣵⣷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⣧⡕⢕⢕⢕⢕⢕⢻⣷⣜⢻⡇⢕⢕⣕⣵⣷⣷⡇⣾⣿⣿⣿⣿⢕⣿⢻⠏⢕⣾⣿⣿⣿⣿⡿⢇⣾⣿⣿⣿⣿⣿⣿⣧⣵⣿⣿⢃⢕⢑⡟⢕⣸⣿⣿⣿⣿⣿⣿⣿⣿⣿⣯⢇⢕⢕⣿⣿⣿⡏⢕⣸⣿⣿⣿⣿⣿⣿⣿⣿⣿⣿⣿⣿⣿⣿⣿⣿⣿⣿⣿⣿⣿⣿⣿⢕⢑⢇⢕⢕⢀⠀⠑⠑⠑⠑⠁⢄⢔⢕⢕⢕⢕⣸⢕⢸⣿⡇⣿⣿⢕⢱⢕⢌⢇⢷⢴⢵⢴⢗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⣧⣕⢕⢱⢕⣧⡝⢿⣿⣧⣕⡝⢝⢟⢟⢟⢕⣿⣿⣿⣿⣿⢸⣿⢜⡇⣼⣿⣿⣿⣿⡿⢕⣸⣿⣿⣿⣿⣿⣿⣿⣿⣿⣿⣿⢕⢕⢸⢕⢕⣿⣿⣿⣿⣿⣿⣿⣿⣿⣿⡇⢕⢕⢕⢻⣿⡿⢕⢕⣿⣿⣿⣿⣿⣿⣿⣿⣿⣿⣿⣿⣿⣿⣿⣿⣿⣿⣿⣿⣿⣿⣿⡟⢕⢜⢕⢕⢱⣷⣦⣤⣤⣤⢔⢕⢕⢕⢕⢕⢕⡕⣿⢕⢱⣿⢇⣿⣿⢕⢕⣱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⣷⣵⡕⢿⣇⢕⢝⢛⢿⣿⣷⣵⣕⣕⢸⣿⣿⣿⣿⡇⢸⣿⢜⢱⣿⣿⣿⣿⡿⢕⢕⣿⣿⣿⣿⣿⣿⣿⣿⣿⣿⣿⡇⢕⢕⡎⡔⣼⣿⣿⣿⣿⣿⣿⣿⣿⣿⣿⡇⢕⢕⢕⣾⡿⢕⢕⢸⣿⣿⣿⣿⣿⣿⣿⣿⣿⣿⣿⣿⣿⣿⣿⣿⣿⣿⣿⣿⣿⣿⣿⢇⢕⢕⢕⢕⣾⣿⣿⣿⣿⣿⣿⡇⢕⢕⢕⢕⢑⣿⣿⢕⢸⡿⢸⣿⣿⡇⢇⢟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⢟⡝⢕⢜⣿⢕⢕⢕⢕⢕⢝⢟⢻⢿⢸⣿⣿⣿⣿⡇⢸⣽⢕⣿⣿⣿⣿⡿⢕⢕⣼⣿⣿⣿⣿⣿⣿⣿⣿⣿⣿⣿⢕⢕⢕⣱⢱⣿⣿⣿⣿⣿⣿⣿⣿⣿⣿⣿⢕⢕⢕⢸⣿⢇⢕⢕⢸⣿⣿⣿⣿⣿⢻⣿⣿⣿⣿⣿⣿⣿⣿⣿⣿⣿⣿⣿⣿⣿⣿⡿⢕⢕⢕⢕⢕⣿⣿⣿⣿⣿⣿⣿⡇⢕⢕⢕⢕⢸⣿⣿⢕⣸⡇⣿⣿⣿⢇⢸⣔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⢟⣵⢞⢕⢕⠀⠘⢧⢕⢕⢕⢱⣧⢕⢕⢕⣿⣿⣿⣿⣿⢕⠸⡎⣼⣿⣿⣿⡟⢕⢕⢱⣿⣿⣿⣿⣿⣿⣿⣿⢏⢹⣿⡏⢕⢕⠕⡎⣼⣿⣿⣿⣿⣿⣿⣿⣿⣿⣿⣟⢕⢕⢕⣾⢇⢕⢕⢕⣿⣿⣿⣿⣿⢇⢸⣿⣿⣿⣿⣿⣿⣿⣿⣿⣿⣿⣿⣿⣿⣿⣿⢇⢕⢕⢕⢕⣸⣿⣿⣿⣿⣿⣿⣿⡇⢕⢕⢕⢕⣾⣿⣿⢕⣿⢱⣿⣿⡟⡜⢕⢜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⢿⣫⣵⡿⢕⢕⢕⠀⠀⠀⢰⣕⢕⢕⢕⢕⢕⢕⢕⣿⣿⣿⣿⣿⢕⢸⢱⣿⣿⣿⢏⢕⢕⢕⢸⣿⣿⣿⣿⣿⣿⣿⡟⢕⢸⡟⣕⢕⢕⣧⢕⢟⢿⢿⢿⣿⣿⣿⣿⣿⣿⣿⢹⢕⢕⢱⢇⢕⢕⢕⢕⣿⣿⣿⣿⡇⢕⢸⣿⣿⢿⣿⣿⣿⣿⣿⣿⣿⣿⣿⣿⣿⣿⡟⢕⢕⢕⢕⢱⣿⣿⣿⣿⣿⣿⣿⣿⢇⢕⢕⢕⢱⣿⣿⣿⢱⡏⣼⣿⣿⢇⢇⢕⢕⢸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⢟⣱⣾⣿⢏⢕⢕⠕⠁⠀⠀⠀⢺⣿⣿⣷⣥⣕⡑⢕⢕⣿⣿⣿⣿⡏⢕⢕⣿⣿⡿⢕⢕⢕⢕⢕⣼⣿⣿⣿⣿⣿⣿⣿⢇⢕⡿⢱⣿⡕⢱⡿⢸⣿⣷⣷⣧⣵⣕⣜⣝⡝⢝⢟⢱⡕⢕⢜⢕⣕⢕⢕⢕⣿⣿⣿⣿⡇⢕⢸⣿⣷⢸⣿⣿⣿⣿⣿⣿⡇⣿⣿⡏⣿⣿⢇⢕⢔⢕⢕⣾⣿⣿⣿⣿⣿⣿⣿⡟⢕⢕⢕⢕⢼⣿⣿⣿⣼⢕⣿⣿⡟⡸⢱⣕⡕⠸⢇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⡿⢟⣵⣿⣿⢏⢕⢕⢕⠕⠀⠀⠀⠀⠀⢸⣿⣿⣿⣿⣿⢕⢕⢸⣿⣿⣿⣿⢇⢕⣸⣿⢟⢕⢕⢕⢕⢕⢕⣿⣿⣿⣿⣿⣿⡟⢕⢕⢕⢣⣿⣿⣇⢰⡇⣿⣿⣿⣿⣿⣿⣿⣿⣿⣿⣿⡏⢸⣕⡱⢱⣽⣥⣷⣧⢕⣿⣿⣿⣿⢕⢕⢸⣿⡇⢸⣿⣿⣿⣿⣿⣿⢕⣿⣿⢇⣿⡟⢕⠑⢕⢕⣼⣿⣿⣿⣿⣿⣿⣿⡿⢕⢕⢕⢕⢕⣼⣿⣿⣇⡇⣸⣿⣿⢱⢇⢝⢝⣱⣵⢇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⢏⣵⣿⡿⢏⢕⢕⢕⢕⠕⠀⠀⠀⠀⠀⠀⢸⣿⣿⣿⣿⡇⢕⢕⢸⣿⣿⣿⣿⢕⢕⣿⢏⢕⢕⢕⢕⢕⢕⢕⣿⣿⣿⣿⣿⣿⢕⢕⢕⢕⣼⣽⣽⣟⡘⡇⡟⢿⢿⢿⣿⣿⣿⣿⣿⣿⣿⡇⣿⣾⢱⣿⣿⣿⣿⣿⡇⣿⣿⣿⣿⢕⢕⢸⣿⡇⢸⣿⣿⣿⣿⣿⣿⢕⢘⢟⢔⢳⢕⢕⢕⢕⢸⢝⢟⢟⢟⢟⢟⢟⢟⢕⡕⢕⢕⢕⣸⣿⣿⡿⡽⢱⣿⣿⡏⡼⣱⣾⡿⢟⢏⣴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⢟⣱⣿⣿⡏⢕⢕⣱⢝⢕⠕⠀⠀⠀⠀⠀⠀⠀⢜⣿⣿⣿⡿⢕⢕⢕⢸⣿⣿⣿⡇⢕⣼⢏⢕⢕⢕⢕⢕⢕⢕⠰⣿⣿⣿⣿⣿⢇⢕⢕⢕⠁⠈⠉⠙⠛⠟⠇⢿⣿⣿⣷⣶⣵⣬⡝⢛⢟⠿⢧⢹⣇⣿⣿⣿⣿⣿⣿⣷⢰⠟⠯⡏⢕⢕⢜⣿⡇⣆⣿⣿⣿⣿⣿⡇⢕⢕⢕⢕⡕⢑⢔⢕⣼⣿⣿⣿⣿⣿⣿⣿⢏⣱⣾⢇⢕⢕⢱⣿⣿⣿⢧⢇⡼⣿⣿⢱⢇⢕⢕⢕⠕⣼⣿⢛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⡿⢫⣾⣿⡿⢏⢕⢕⣱⢇⢕⠕⠀⠀⠀⠀⠀⠀⠀⠀⠕⣿⣿⣿⢇⢕⢕⢕⣿⣿⣿⣿⢕⢕⡟⡕⢕⢕⢕⢕⢕⢕⢕⢱⣿⡏⣿⣿⡟⢕⢕⢕⢑⢀⣀⡀⢀⢀⠀⠀⠀⠀⠁⠉⠙⠛⠟⠿⣷⣥⣕⢔⢜⢜⠝⢿⣿⣿⣿⣿⣿⣇⢔⢔⢡⢕⠑⠅⣿⡇⣟⣿⣿⣿⣿⣿⡇⢕⢕⢕⢕⠕⢕⣱⣾⣿⣿⣿⣿⣿⣿⣿⢏⣵⣿⡟⢕⢱⡕⣼⠕⣿⣿⢕⢕⢕⠹⢇⡞⢕⢝⢕⢕⢟⢕⢝⢔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⢟⣵⣿⢟⢕⢕⢕⠕⡵⢕⢕⢕⠀⠀⠀⠀⠀⠀⠀⠀⠀⠀⢿⣿⢇⢕⢕⢕⠑⣿⣿⣿⡟⢕⢑⢱⢕⢕⢕⢕⢕⢕⢕⢕⢜⣿⢇⢸⣿⢇⢕⢕⢕⣿⣿⣿⣿⡿⠏⠉⠁⠀⠀⠀⠀⠀⠀⠀⠀⠀⠉⠙⢷⣧⡕⢣⡱⣼⣿⣿⣿⣿⣿⣷⡕⠵⢕⡑⣾⣿⡇⢌⢻⣿⣿⣿⣿⡇⢕⢕⢕⠁⠕⠞⢛⢛⣝⣝⣹⣽⣽⣽⣽⣽⣽⡟⢕⣕⣿⣧⢹⢕⢜⢕⢕⢇⢕⢕⣸⢇⠁⠐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⡿⢫⣾⢟⢕⢕⢕⢕⣱⢯⢕⢕⢕⢕⠀⠀⠀⠀⠀⠀⠀⠀⠀⠀⢸⡟⢕⢕⢕⢕⢰⣿⣿⣿⡇⢕⠑⡷⢕⢕⢕⢕⢕⢕⢕⢕⢕⢇⢕⢕⢟⢕⢕⢕⢸⣿⣿⣿⣿⢑⣤⣤⣄⢀⠀⠀⠀⠀⠀⠀⠀⠀⠀⡀⠀⢘⠻⡕⣿⣿⣿⣿⣿⣿⣿⣿⣷⣿⣾⣿⣜⡿⡇⢕⡕⢻⣿⣿⣿⡇⢕⢕⢅⣐⣵⡷⠾⠟⠟⠛⠛⠛⠛⠙⠙⠙⠉⠑⠑⠙⢉⢋⢕⢕⢕⢕⢕⢕⢕⣱⡿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⡟⣱⡿⢏⢕⢕⢔⢕⣵⢇⢕⢕⢕⢕⡅⠀⠀⠀⠀⠀⠀⠀⠀⠀⠀⢸⢕⢕⢕⢕⡇⣺⣿⣿⣿⢕⢕⢰⢇⢕⢕⢕⢕⢕⢕⢕⢕⢕⢕⢕⢕⢕⢕⢕⢕⣿⣿⣿⣿⡇⠈⢙⠛⠙⢔⠀⠀⠀⠀⠀⠀⠀⠀⠀⢸⣷⣄⢕⣼⣿⣿⣿⣿⣿⣿⣿⣿⣿⣿⣿⣿⣿⣿⣧⣼⣿⣷⣼⣟⣻⢇⡕⢕⠋⠁⠀⠀⠀⠀⠀⠀⠀⠀⢄⣄⣄⣀⡀⠀⠀⠁⠑⠕⢕⢕⢕⢕⢕⢕⣱⣿⡇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⡟⣱⡟⢕⢕⣱⢇⢕⣾⢇⢕⢕⢕⢕⣼⣷⢰⠀⠀⠀⠀⠀⠀⠀⠀⠀⠀⢕⢕⣱⣼⢇⣿⣿⣿⡟⢕⠕⢎⢕⢕⢕⢕⡕⢕⢕⢕⢕⢕⠕⢱⣕⡕⢕⢕⢱⣿⣿⣿⣿⡇⠀⢕⠄⠀⠁⠀⢔⠀⠀⠕⠀⠀⠀⠀⢸⣿⣿⣷⣼⣿⣿⣿⣿⣿⣿⣿⣿⣿⣿⣿⣿⣿⣿⣿⣿⣿⣿⣿⣿⣿⡗⠕⠀⠀⠀⠀⠀⠀⠀⠀⠀⠀⠀⠀⣿⣿⣿⣿⡷⠀⠀⢀⢔⢕⢕⢕⢱⢕⢱⣿⣿⢁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⢜⣼⢏⢕⢕⣼⡏⢱⣿⢏⢕⢕⢕⢕⣼⣿⣿⣿⣧⣄⡀⢀⠀⠀⢀⣱⢀⢄⢕⣾⣿⣿⢱⣿⣿⣿⢇⢕⢅⣫⢕⢕⢕⢱⡇⢕⢕⢕⢕⢕⢕⢕⢿⣿⣧⡕⢸⣿⣿⣿⣿⢿⢔⢕⢕⢀⢄⢄⠁⢀⠀⠀⢐⢕⢑⢄⣾⣿⣿⣿⣿⣿⣿⣿⣿⣿⣿⣿⣿⣿⣿⣿⣿⣿⣿⣿⣿⣿⣿⣿⣿⣿⣵⡾⣾⣿⢷⠀⠀⠀⠄⠀⠀⠀⠀⠀⣿⣿⣿⣿⢇⣰⣤⢇⢕⢕⢕⣱⢏⢕⢸⣿⡿⠀⢧⣧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⣸⢇⢕⢱⣾⡿⢱⣿⡯⢕⢕⢕⢕⣱⣿⣿⣿⣿⣿⣿⣿⣿⣷⣿⣿⡟⢕⠕⣾⣿⣿⡏⠸⡻⢟⢟⢕⢕⠄⡱⡇⢕⢕⡔⣷⢕⢕⢕⢕⢕⢕⢕⢜⢿⣿⣯⡕⢿⣿⣿⣿⢷⣐⣀⢀⠁⠕⠕⠕⠕⢕⠐⠁⢘⣻⣿⣿⣿⣿⣿⣿⣿⣿⣿⣿⣿⣿⣿⣿⣿⣿⣿⣿⣿⣿⣿⣿⣿⣿⣿⣿⣿⣿⡇⢔⠀⠁⢔⠀⠀⠀⠀⢀⢄⠀⣱⣿⣿⣿⣧⣾⣿⢏⢕⢕⢕⣱⢏⢔⢕⢸⣿⡇⠀⠸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⢱⢏⢕⢱⢿⣿⢇⣿⣿⢕⢕⢕⢕⢡⣿⣿⣿⣿⣿⣿⣿⣿⣿⣿⣿⡿⢕⢕⣼⣿⣿⣿⢇⢜⣽⢿⢕⢕⢕⢕⡻⡧⢕⢕⠈⣿⢕⢕⢕⢕⢕⢕⢕⢕⢕⣝⢿⣿⢸⣿⣿⣿⣿⣿⣽⢧⡰⣷⣦⣶⣶⣶⣷⣾⣿⣿⣿⣿⣿⣿⣿⣿⣿⣿⣿⣿⣿⣿⣿⣿⣿⣿⣿⣿⣿⣿⣿⣿⣿⣿⣿⣿⣿⣿⣧⢕⢄⢀⢀⢀⢀⠄⢄⣑⢀⣵⣿⣿⣿⣿⣿⣿⢇⢕⢕⢕⣼⢇⢕⢕⢕⢸⣿⡇⠀⠀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⡟⢕⢕⣿⣿⡟⣼⣿⡇⢕⢕⢕⢱⣽⣟⢿⣿⣿⣿⣿⣿⣿⣿⣿⣿⢇⢕⣾⣿⣿⣿⣿⢕⢇⢹⢔⢕⢕⢕⢁⣪⣿⡕⢕⢜⢸⡕⢕⢕⢕⢕⢕⢕⢕⢕⣻⣷⣜⡇⢋⢟⡿⢿⢸⡱⠡⢝⢿⢿⣿⣿⣿⣿⣿⣿⣿⣿⣿⣿⣿⣿⣿⣿⣿⣿⣿⣿⣿⣿⣿⣿⣿⣿⣿⣿⣿⣿⣿⣿⣿⣿⣿⣿⣿⣿⣯⣕⡕⠕⠕⠑⠀⠄⠜⢟⢝⣽⣿⣿⣿⣿⢇⢕⢕⢱⡾⢕⢕⢕⢕⢕⢸⣿⢇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⡏⡼⢕⢕⣾⣿⣿⢇⣿⣿⢕⢕⢕⢕⣾⣿⣿⣿⣷⣯⣝⡻⢿⣿⣿⣿⢇⢕⣾⣿⣿⣿⣿⡇⢅⢕⢕⢕⢕⢕⢕⠀⣿⣿⡕⢕⢕⠟⡇⢕⢕⢕⢕⢕⢕⠕⢕⢹⣿⣿⣷⢑⢕⢕⢕⢕⢕⢕⢕⢕⢄⢄⢙⠛⠿⣿⣿⣿⣿⣿⣿⣿⣿⣿⣿⣿⣿⣿⣿⣿⣿⣿⣿⣿⣿⣿⣿⣿⣿⣿⣿⣿⣿⣿⣿⣿⣿⣿⣿⣿⣷⣶⣶⣦⣄⢕⣱⢼⣿⣿⣿⡿⢇⢕⢕⣱⢏⢕⢕⢕⢕⢕⢕⣸⣿⢕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⢿⣿⣿⣿⣿⣿⣿⣿⣿⣿⣿⣿⣿⣿⣿⣿⣿⣿⢱⢇⢕⣾⣿⣿⣿⢸⣿⡯⢕⢕⢕⢸⣿⣿⣿⣿⣿⣿⣿⣿⣷⣮⡹⢏⢱⣾⣿⣿⣿⣿⣿⢇⢕⢕⢕⢕⢕⠑⢕⢰⣿⣿⡇⢕⢕⢜⢿⢕⢕⢕⢕⢕⢕⠀⢕⢸⣿⣿⣿⠑⢕⢕⢕⢕⢕⢕⢕⢕⢕⢕⢕⢕⢄⢻⣿⣿⣿⣿⣿⣿⣿⣿⣿⣿⣿⣿⣿⣿⣿⣿⣿⣿⣿⣿⣿⣿⣿⣿⣿⣿⣿⣿⣿⣿⣿⣿⣿⣿⡿⣿⢟⢻⢣⢇⢌⣿⣿⣿⡟⢕⢕⢕⢔⢕⢕⢕⡜⢕⢕⢕⢕⢹⣿⢑⠀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⢍⢝⢍⢍⢝⢝⢍⢝⢍⢝⢍⢏⢽⢏⡌⢕⢸⣿⢟⢟⢏⣿⣿⢇⢕⢕⢕⢟⢻⢿⣿⣿⣿⣿⣿⣿⣿⣿⡏⣱⣿⣿⣿⣿⣿⢟⢕⢕⢕⢕⢕⢕⢕⢔⢕⢰⣿⣿⣇⢕⢕⢕⠹⡇⢕⢕⢕⢕⠀⢔⢕⢕⢿⣿⣿⡷⣇⠕⡑⠑⠕⠕⠔⠕⠕⠑⠑⠑⣠⣽⣿⣿⣿⣿⣿⣿⣿⣿⣿⣿⣿⣿⣿⣿⣿⣿⣿⣿⣿⣿⣿⣿⣿⣿⣿⣿⣿⣿⣿⣿⣿⣿⣿⣷⢄⢕⢕⢕⢰⢖⢸⣝⡫⢏⢕⢕⢱⢎⢕⢕⢕⢱⢕⢕⢕⢕⢕⢸⣿⢕⢕⢇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⠁⠀⢄⢇⠁⠀⠀⠁⢕⢕⣿⣿⢇⢕⢕⢕⢕⢕⢕⢕⢜⢝⢛⢿⣿⣿⠏⣼⣿⣿⣿⣿⡿⢇⢕⢕⢄⢕⢕⢕⢕⢕⢕⢕⢜⢿⣿⣿⢕⢕⢕⢔⣷⢕⢕⢕⢕⢔⢕⢕⢕⢌⣿⣿⣿⣿⣿⣿⣷⣿⣿⣿⣿⣿⣿⣿⣿⣿⣿⣿⣿⣿⣿⣿⣿⣿⣿⣿⣿⣿⣿⣿⣿⣿⣿⣿⣿⣿⣿⣿⣿⣿⣿⣿⣿⣿⣿⣿⣿⣿⣿⣿⣶⡁⢕⢕⢕⢅⢎⢔⡕⢕⢕⢕⢕⢕⢕⢕⢕⢕⡼⢕⢕⢕⢕⠕⢸⣿⠕⢕⢸⠀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⠀⢀⢸⢕⠀⠀⠀⠀⢕⢕⣿⣿⢕⢕⢕⢕⢕⢕⢕⢕⢕⢕⢕⢕⢕⢕⣾⣿⣿⣿⣿⢟⢕⢕⢕⠕⢕⢕⢕⢕⢕⠁⢕⢕⢕⣿⣿⣿⢕⢕⢕⢕⢸⡇⢕⢕⢕⢕⠀⢕⢕⢕⢹⣿⣿⣿⣿⣿⣿⣿⣿⣿⣿⣿⣿⣿⣿⣿⣿⣿⣿⣿⣿⣿⣿⣿⣿⣿⣿⣿⣿⣿⣿⣿⣿⣿⣿⣿⣹⣿⣿⣿⣿⣿⣿⣿⣿⣿⣿⣿⣿⣿⣿⣊⢕⢱⡐⢕⢕⢔⢕⣱⢎⢕⢕⢕⢕⢕⢕⢱⢇⢕⢕⢕⢕⢄⢕⣿⢕⢕⢜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⠁⢀⢔⢕⠑⠀⡜⠑⠀⠀⠀⠀⢕⢕⣿⣏⢕⢕⢕⢕⢕⢕⢕⢕⢕⢕⢕⢕⣱⣿⣿⣿⣿⡿⢏⢕⢕⢕⢕⠀⢕⢕⢕⢕⢕⢕⢕⢕⢜⢸⣿⣿⢕⢕⢕⢕⢕⠻⡕⢕⢕⢕⠀⢕⠕⢕⢕⢹⣿⣿⣿⣿⣿⣿⣿⣿⣿⣿⣿⣿⣿⣿⣿⣿⣿⣿⣿⣿⣿⣿⣿⣿⣿⣿⣿⣿⣿⣿⣿⣿⣿⣿⣿⣿⣿⣿⣿⣿⣿⣿⣿⣿⣿⣿⣿⣿⣿⣿⣮⡯⢌⢔⣱⣵⣿⢏⢕⢕⢅⢕⢕⢕⢕⣾⢕⢕⢕⢕⢕⢕⢕⣿⢕⠑⢕⢇⢕⢕⢅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⢔⢕⢕⢕⠀⠀⡇⠀⠀⠀⠀⠀⢕⢕⢸⡷⢕⢕⢕⢕⢕⢕⢕⢕⢕⢕⢕⣵⣿⣿⣿⡿⢏⢕⢕⢕⢕⢕⢕⢀⢕⢕⢕⢕⢕⢅⢔⢕⢕⢔⢷⣿⡕⢕⢕⢕⢕⢌⢷⢕⢕⢕⢄⢑⢕⢕⢕⢕⢝⣿⣿⣿⣿⣿⣿⣿⣿⣿⣿⣿⣿⣿⣿⣿⣿⣿⣿⣿⣿⣿⣿⣿⣿⣿⣿⣿⣿⣿⣿⣿⣿⣿⣿⣿⣿⣿⣿⣿⣿⣿⣿⣿⣿⣿⣿⣿⣿⣿⣿⣿⣿⣿⣿⣿⢇⢕⢕⢕⢕⢕⢕⢕⢱⡿⢕⢕⢕⢕⢕⢕⢕⣏⠕⣕⢕⢱⠑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⢀⢕⢕⢕⢕⢕⠀⠀⢇⠀⠀⠀⠀⢕⢕⢕⢜⣇⡕⢕⢕⢕⢕⢕⢕⢕⢕⢱⣾⣿⣿⡿⢏⢕⢕⢕⢕⢕⢕⢕⢕⢕⢕⢕⢕⢕⢕⢕⢕⢕⢕⢕⢙⣿⣷⡕⢕⢕⢕⢕⢪⣧⢕⢕⢕⠔⢕⢕⢕⢕⢕⢜⢿⣿⣿⣿⣿⣿⣿⣿⣿⣿⣿⣿⣿⣿⣿⣿⣿⣿⣿⣿⣿⣿⣿⣿⣿⣿⣿⣿⣿⣿⣿⣿⣿⣿⣿⣿⣿⣿⣿⣿⣿⣿⣿⣿⣿⣿⣿⣿⣿⣿⣿⡿⢟⢕⢁⢕⢕⢕⢕⢕⢕⢕⣼⣷⢕⢕⢕⢕⢡⢕⢕⢰⢕⣿⡇⢜⢔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⣵⣯⣞⠇⢄⢕⢕⢕⢕⢕⠀⠀⠀⠕⠀⠀⠀⠀⣱⣼⣿⣿⣹⣕⡕⢱⣵⣕⡕⠕⢕⣱⣿⣿⣿⢟⢕⢕⢕⢕⢕⢕⢕⢕⢕⢕⠕⢕⢕⢕⢕⢀⢕⠕⢑⢕⢕⢕⢹⢿⣧⢕⢕⢕⢕⢅⢝⣧⢕⢕⢔⢕⢕⢕⢕⢕⢕⢕⢝⢿⣿⣿⣿⣿⣿⣿⣿⣿⣿⣿⣿⣿⣿⣿⣿⣿⣿⣿⡿⢿⢟⢏⢝⢝⢝⢝⢝⢟⢿⣿⣿⣿⣿⣿⣿⣿⣿⣿⣿⣿⣿⣿⣿⣿⣿⣿⣿⡿⢇⢕⢕⢕⢕⢕⢕⢕⢕⢕⢕⡿⡇⢕⢕⢕⢕⢕⢕⢕⢸⢕⣿⣧⢕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⠀⠀⠀⠀⠀⠀⢱⣿⣿⣿⣿⣧⢧⡕⢜⣿⣿⣿⢏⣼⣿⣿⡿⢕⢕⢕⢕⢕⢕⢕⢕⢕⢕⢕⢕⠀⢕⢕⢕⢕⠕⢅⢕⢕⢕⢕⢕⢕⠻⣿⡇⢕⢕⢕⢕⢕⢝⢷⡕⢕⢅⢕⢕⢕⢕⢕⢕⢕⢕⢝⢻⣿⣿⣿⣿⣿⣿⣿⣿⣿⣿⣿⣿⣿⣿⡝⢕⢕⢕⢕⢕⢕⢕⢕⢕⢕⢕⢕⢹⣿⣿⣿⣿⣿⣿⣿⣿⣿⣿⣿⣿⣿⣿⣿⢟⢕⢕⢑⢕⠕⢕⢕⢕⢕⢕⢕⢕⢸⢳⡇⢕⢕⢕⢕⢕⢕⢕⢸⢕⣿⣿⢕⡇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⠀⠀⠀⠀⠀⠀⢀⣿⣿⣿⣿⣿⣿⣏⢟⢕⣿⡿⢱⣾⡿⣿⢇⢕⢕⢕⢕⢕⢕⢕⢕⢕⢕⢕⢑⢕⢔⢕⢕⢕⢕⢔⢕⢕⢕⢕⢕⢕⢕⢔⢫⣷⡕⢕⢕⢕⢕⢕⢕⢹⣕⢕⢑⢕⢕⢕⢕⢕⢕⢕⢕⢕⢕⢝⢻⢿⣿⣿⣿⣿⣿⣿⣿⣿⣿⣿⣿⣧⡜⢕⢗⠷⢧⢵⢷⠷⢗⢛⣱⣾⣿⣿⣿⣿⣿⣿⣿⣿⣿⣿⣿⡿⢟⢝⢕⢕⢕⢕⢅⢕⢔⢕⢕⢕⢕⢕⢕⢕⡿⣼⢕⢕⢕⢕⢕⢕⢕⢕⢸⢕⣿⣿⡇⢕⢕⢸⣿⣿⣿⢕⢕⢕⢕⢕⢕⢿⢿⢿⢿⢿⢿⢿⢿⣿⣿⢕⢕⢕⢕⢕⢕⢕⢕⢕⢕⢕⢕⢕⢕⢕⢕⢕⢕⢕⢕⢑⠕⢕⢕⢕⢕⢕⢕⢕⢕⢕⢕⢕⢕⢕⢕⢕⢕⢕⢕⢕⢕⢕⢕⢕⢕⢕⢕⢕⢕⢕⢕⢕⠀</a:t>
            </a:r>
            <a:br/>
            <a:r>
              <a:t>⣿⣿⣿⣿⣿⣿⣿⣿⣿⣿⣿⣿⣿⢇⢕⢕⢕⢕⢕⢕⢕⠀⠀⠀⠀⠀⠀⠀⢸⣿⣿⣿⣿⣿⣿⣿⣧⡣⢜⣱⣿⣿⡿⢇⢕⢕⢕⢕⢕⢕⢕⢕⢕⢕⢕⢕⢕⢕⢕⠁⢕⢕⢕⢕⢕⢕⢕⢕⢕⢕⢕⢕⢕⢸⣷⡕⢕⢕⢕⢕⢕⢕⢜⢳⡕⢕⢕⠕⠁⢀⢕⢕⢕⢕⢕⢕⢕⢕⢝⢻⢿⣿⣿⣿⣿⣿⣿⣿⣿⣿⣿⣷⣧⣵⣵⣕⣵⣵⣧⣾⣿⣿⣿⣿⣿⣿⣿⣿⣿⢿⢟⢝⢕⢕⢕⢕⢕⢕⢕⢕⢕⠔⢕⢕⢕⢕⢕⢕⢕⢸⡇⡟⢕⡇⢕⢕⢕⢕⢕⢕⢕⢕⣿⣿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⠑⠕⢑⠑⠕⢕⢕⠑⠀⠀⠀⠀⠀⠀⢄⣿⣿⣿⣿⣿⣿⣿⣿⣿⢇⣼⣿⣿⢟⢕⢕⢕⢕⢕⢕⢕⢕⢕⢕⢕⢕⢕⢕⢕⢕⢑⢄⢕⢕⠑⢕⢕⢕⢕⢕⢕⢕⢕⢕⢕⢕⢸⢷⡕⢕⢕⢕⢕⢕⢕⠕⠘⢕⢀⠀⢄⢕⢕⢕⢕⢕⢕⢕⢕⢕⢕⢕⢕⢜⢟⢿⣿⣿⣿⣿⣿⣿⣿⣿⣿⣿⣿⣟⣻⣯⣿⣿⣿⣿⣿⡿⢿⢟⢝⢕⢕⢕⢕⢕⢕⢕⢕⢕⢕⢕⢕⢕⢕⢄⢕⢕⢕⢕⢕⢕⢕⣾⢰⢇⢱⣿⢕⢕⢕⢕⢕⢕⢕⢕⣿⣿⡇⢕⢕⢸⣿⣿⣿⢕⢕⢕⢕⢕⢕⢕⢕⢕⢕⢕⢕⢕⢸⣿⣿⢕⢕⢕⢕⢕⢕⢕⢕⢕⢕⢕⢕⢕⢕⢕⢕⢕⢕⢕⢕⢕⢕⢕⢕⢕⢕⢕⢅⢑⢕⢕⢕⢕⢕⢕⢕⢕⢕⢕⢕⢕⢕⢕⢕⢕⢕⢕⢕⢕⢕⢕⢕⢕⠀</a:t>
            </a:r>
            <a:br/>
            <a:r>
              <a:t>⣿⣿⣿⣿⣿⣿⣿⣿⣿⣿⣿⡿⢟⠀⠁⠀⠀⠀⠀⠀⠀⠀⠀⠀⠀⠀⠀⣸⣿⣿⣿⣿⣿⣿⣿⣿⢇⣾⣿⣿⢏⢕⢕⢕⢕⢕⢕⢕⢕⢕⢕⢕⢕⢕⢕⢕⠕⢅⢕⢕⠕⢕⢕⢕⢕⢕⢕⢕⢕⢕⢕⢕⢕⢕⢕⢜⢻⣕⢕⢕⢕⢕⢕⠀⠀⠀⠁⢔⢕⢕⢕⢕⢕⢕⢕⢕⢕⢕⢕⢕⢕⢕⢕⢕⢔⢝⢻⢿⣿⣿⣿⣿⣿⣿⣿⣿⣿⡿⢿⠟⢏⢝⢕⢕⢕⢕⢕⢕⢕⢕⢕⢕⢕⢕⢕⢕⢕⢕⢕⢕⢕⢕⢕⢕⢕⢕⢕⢕⢱⡇⢜⢕⣼⣿⡕⢕⢕⢕⢕⢕⢕⢕⣿⣿⡇⢕⢕⢸⣿⣿⣿⢕⢕⢕⢕⢕⢕⢕⣾⣿⢕⢕⢕⢕⢸⣿⣿⢕⢕⢕⢕⢕⢕⢕⢕⢕⢕⢕⢕⢕⢕⢕⢕⢕⠕⠕⢕⢕⢕⢕⢕⢕⢕⢕⢕⢕⢔⢑⢕⢕⢕⢕⢕⢕⢕⢕⢕⢕⢕⢕⢕⢕⢕⢕⢕⢕⢕⢕⢕⢕⠀</a:t>
            </a:r>
            <a:br/>
            <a:r>
              <a:t>⣿⣿⣿⣿⣿⣿⣿⣿⣿⣿⢏⢕⢕⢕⠀⠀⠀⠀⠀⠀⠀⠀⠀⠀⠀⠀⢰⣿⣿⣿⣿⣿⣿⣿⡿⢱⣿⣿⡿⢕⢕⢕⢕⢕⢕⢕⢕⢕⢕⢕⢕⢕⢕⢕⢕⠕⢀⢕⢕⢕⢔⢕⢕⢕⢕⢕⢕⢕⢕⢕⢕⢕⢕⢕⢕⢕⢕⢍⣇⢕⢕⢕⢕⠀⠀⠀⠀⢕⢕⢕⢕⢕⢕⢕⢕⢕⢕⢕⢕⢕⢕⢕⢕⢕⢕⢕⢕⢕⢝⢟⢿⡿⢿⠟⠛⠙⠁⠀⠀⠀⠀⠑⠑⢕⢕⢕⢕⢕⢕⢕⢕⢕⢕⢕⢕⢕⢕⢕⢕⢕⢄⢕⢕⢕⢕⢕⢕⢕⢸⢕⢇⢱⣿⣿⡇⢕⢕⢕⢕⢕⢕⢕⣿⣿⡇⢕⢕⢸⣿⣿⣿⢕⢕⢕⢕⢕⢕⢕⢹⣿⡕⢕⢕⢕⢸⣿⣿⢕⢕⢕⢕⢕⢕⢕⢕⢕⢕⢕⢕⢕⢕⢕⠕⠀⠀⠀⠁⠑⢕⢕⢕⢕⢣⢕⢕⢕⢕⠕⢄⢕⢕⢕⢕⢕⢕⢕⢕⢕⢕⢕⢕⢕⢕⢕⢕⢕⢕⢕⢕⢕⠀</a:t>
            </a:r>
            <a:br/>
            <a:r>
              <a:t>⣿⣿⣿⣿⣿⣿⣿⣿⢟⣱⢕⢕⢕⢕⠀⠀⠀⠀⠀⠀⠀⠀⠀⠀⠀⢀⣾⣿⣿⣿⣿⣿⣿⡿⢱⣿⣿⢟⢕⢕⢕⢕⢕⢕⢕⢕⢕⢕⢕⢕⢕⢕⢕⢕⢄⠑⢕⢕⢕⢕⢕⢁⢕⢀⢕⢕⢕⢕⢕⢕⢕⢕⢕⢕⢱⢜⣷⡕⢘⢣⡕⢕⢕⠀⠀⠀⠀⢕⢕⢕⢕⢕⢕⢕⢕⢕⢕⢕⢕⢕⢕⢕⢕⢕⢕⠕⢕⢕⣕⣥⣷⣷⢕⢔⠀⠀⠀⠀⠀⠀⠀⠀⠀⠁⠕⢕⢕⢕⢕⢕⢕⢕⢕⢕⢕⢕⢕⢕⢕⢕⢕⢕⢕⢕⢕⢕⢕⢕⡟⢕⢕⢾⣿⣿⡇⢕⢕⢕⢁⠁⢕⠕⢻⣿⡇⢕⢕⢸⣿⣿⣿⢕⢕⢕⢕⢕⢕⢕⢸⣿⡇⢕⢕⢕⢸⣿⣿⢕⢕⢕⢕⢕⢕⢕⢕⢕⢕⢕⢕⢕⢕⠕⠀⠀⠀⠀⠀⢕⢕⢕⢕⢑⢕⢕⢕⢕⢑⢕⢕⢕⢕⢕⢕⢕⢕⢕⢕⢕⢕⢕⢕⢕⢕⢕⢕⢕⢕⢕⢕⢕⠀</a:t>
            </a:r>
            <a:br/>
            <a:r>
              <a:t>⣿⣿⣿⣿⣿⣿⡿⣫⣾⣿⡇⢕⢕⢕⢕⠀⠀⠀⠀⠀⠀⠀⠀⠀⠀⣸⣿⣿⣿⣿⣿⣿⡟⣱⣿⣿⢏⢕⢕⢕⢕⢕⢕⢕⢕⢕⢕⢕⢕⢕⢕⢕⠁⢔⠕⢕⢕⢕⢕⢕⢕⢔⢑⢕⠅⢕⢕⢕⢕⢕⢕⢕⢕⢕⢔⢕⢿⣿⣧⡕⢕⢕⢕⢀⠀⠀⠀⢕⢕⢕⢕⢕⢕⢕⢕⢕⢕⢕⢕⣱⣷⣶⣿⣿⣿⣿⣿⣿⣿⣿⣿⡏⢕⢕⠀⠀⠀⠀⠀⠀⠀⠀⠀⠀⠀⢕⢕⢕⢕⢕⢕⢕⢕⢕⢕⢕⢕⢕⢕⢀⢕⢕⢕⢕⢕⢕⢕⢱⢕⢕⣸⣿⣿⣿⡇⢕⢕⡕⢕⢔⢕⢀⢕⢻⡇⢕⢕⢸⣿⣿⣿⢕⢕⢕⢕⢕⢕⢕⢕⣿⣷⢕⢕⢕⢸⣿⣿⢕⢕⢕⢕⢕⢕⢕⢕⢕⢕⢕⢕⢕⠑⠀⠀⠀⠀⠀⠔⢕⢕⢕⢕⢕⠁⠀⠁⢄⢕⢕⢕⢕⢕⢕⢕⢕⢕⢕⢕⢕⢕⢕⢕⢕⢕⢕⢕⢕⢕⢕⢕⢕⠀</a:t>
            </a:r>
            <a:br/>
            <a:r>
              <a:t>⣿⣿⣿⣿⣿⡟⣼⣿⣿⣿⡇⢕⢕⢕⢕⠀⠀⠀⠀⠀⠀⠀⠀⠀⢄⣿⣿⣿⣿⣿⣿⡟⣱⣿⡿⢕⢕⢕⢕⢕⢕⢕⢕⢕⢕⢕⢕⢕⢕⢕⠕⠀⠀⠀⢔⢕⢕⢕⢕⢕⢕⢕⢕⢅⢔⢑⢕⢕⢕⢕⢕⢕⢕⠜⢀⡇⢸⣿⣿⣿⣧⢕⢕⢕⢄⠀⠀⢕⢕⢕⢕⢕⢕⢕⢕⢕⢕⢕⣼⣿⣿⣿⣿⣿⣿⣿⣿⣿⣿⣿⣿⢇⢕⢕⠀⠀⠀⠀⠀⠀⠀⠀⠀⠀⠀⠁⢕⢕⢕⢕⢕⢕⢕⢕⢕⢕⢕⢕⢕⢕⢕⢕⢕⢕⢕⢕⢕⢕⢕⣱⣿⣿⣿⣿⡇⢕⢕⡇⢕⠀⠕⢕⢕⢕⢇⢕⢕⢸⣿⣿⣿⢕⢕⢕⢕⢕⢕⢕⢕⢿⣿⢕⢕⢕⢸⣿⣿⢕⢕⢕⢕⢕⢕⢕⢕⢕⢕⢕⢕⠁⠀⠀⠀⠀⠀⠀⠀⠑⠑⠕⠃⠀⠀⠀⢔⢕⢕⢕⢕⢕⢕⢕⢕⢕⢕⢕⢕⢕⢕⢕⢕⢕⢕⢕⢕⢕⢕⢕⢕⢕⠀</a:t>
            </a:r>
            <a:br/>
            <a:r>
              <a:t>⣿⣿⣿⣿⡿⣹⣿⣿⣿⣿⣷⢕⢕⢕⢕⢕⠀⠀⠀⠀⠀⠀⠀⠀⣼⣿⣿⣿⣿⣿⡿⣱⣿⡟⢕⢕⢕⢕⢕⢕⢕⢕⢕⢕⢕⢕⢕⢕⢕⣕⣠⣴⣶⣾⣿⣿⣿⣿⣿⡕⢕⢕⢕⢕⢔⢐⢕⢕⢕⢕⢕⢕⢕⠑⢹⡇⢔⣿⣿⣿⣿⣇⢕⢕⢕⢔⢀⢕⢕⢕⢕⢕⢕⢕⢕⢕⣱⣿⣿⣿⣿⣿⣿⣿⣿⣿⣿⣿⣿⣿⣿⢕⢕⢕⠀⠀⠀⠀⠀⠀⠀⠀⠀⠀⠀⠀⢕⢕⢕⢕⢕⢕⢕⢕⢕⢕⢕⢕⢕⢕⢕⢕⢕⢕⢕⢕⢕⢕⢱⢎⣿⣿⣿⣿⡇⢕⢕⡇⢕⢕⠀⢕⢕⢕⢕⢕⢕⢸⣿⣿⣿⢕⢕⢕⠕⢕⣑⣱⣵⣼⣾⣵⣵⣕⣜⡻⢿⢕⢕⢕⢕⢕⢕⢕⢕⢕⢕⢕⠁⠀⠀⠀⠀⠀⠀⠀⠀⠀⠀⠀⠀⠀⢀⢕⢕⢕⢕⢕⢕⢕⢕⢕⢕⢕⢕⢕⢕⢕⢕⢕⢕⢕⢕⢕⢕⢕⢕⢕⢕⢕⠀</a:t>
            </a:r>
            <a:br/>
            <a:r>
              <a:t>⣿⣿⣿⡿⣱⣿⣿⣿⣿⣿⣿⡇⢕⢕⢕⢕⢄⠀⠀⠀⠀⠀⠀⢱⣿⣿⣿⣿⣿⡿⣱⣿⡟⢕⢕⢕⢕⢕⢕⢕⢕⢕⢕⢕⢕⢕⣱⣵⣿⣿⣿⣿⣿⣿⣿⣿⣿⣿⣿⣷⡕⢕⢕⢕⢕⢕⢄⠕⢕⢕⢕⢕⢕⢇⣿⣿⢕⢻⣿⣿⣿⣷⢕⢕⠀⠁⠕⢕⢕⢕⢕⢕⢕⢕⠕⣾⣿⣿⣿⣿⣿⣿⣿⣿⣿⣿⣿⣿⣿⣿⡟⢕⢕⢕⠀⠀⠀⠀⠀⠀⠀⠀⠀⠀⠀⠀⠀⢕⢕⢕⢕⢕⢕⢕⢕⢕⢕⢕⢕⢕⢕⢕⢕⢕⢕⢕⢜⢕⢱⢔⢾⣿⣿⣿⢕⢕⢕⢇⢕⠁⠐⢕⢕⢕⢕⢕⢕⢸⣿⣿⣿⢕⢕⢅⢕⢜⢝⢟⢛⢿⣿⣿⣿⣿⣿⣿⣿⣧⣕⢕⢕⢕⢕⢕⢕⢕⠕⠀⠀⠀⠀⠀⢔⢔⢔⢔⠀⠀⠀⠀⠀⢀⢕⢕⢕⢕⢕⢕⢕⢕⢕⢕⢕⢕⢕⢕⢕⢕⢕⢕⢕⢕⢕⢕⢕⢕⢕⢕⢕⢕⠀</a:t>
            </a:r>
            <a:br/>
            <a:r>
              <a:t>⣿⣿⣿⡳⣿⣿⣿⣿⣿⣿⣿⡇⢕⢕⢕⢕⢕⠀⠀⠀⠀⠀⣰⣿⣿⣿⣿⣿⡿⣱⣿⡿⢕⢕⢕⢕⢕⢕⢕⢕⢕⢕⢕⢕⣱⣾⣿⣿⣿⣿⣿⣿⣿⣿⣿⣿⣿⣿⣿⣿⡇⢕⢕⢕⢕⢕⢕⢕⢕⢕⢕⢕⢕⢱⣿⣿⢕⢸⣿⣿⣿⣿⣧⢕⢔⠀⠀⢕⢕⢕⢕⢕⢕⢑⣾⣿⣿⣿⣿⣿⣿⣿⣿⣿⣿⣿⣿⣿⣿⣿⡇⢕⢕⢕⠀⠀⠀⠀⠀⠀⠀⠀⠀⠀⠀⠀⠀⢕⢕⢕⢕⢕⢕⢕⢕⢕⢕⢕⢕⢕⢕⢕⢕⢕⢕⢕⢕⢕⢕⠀⢸⣿⣿⢇⢕⢕⢕⢕⢕⠀⢄⢕⢕⢕⢁⢔⢔⢕⢕⢝⢕⢅⢕⢕⢕⢕⢕⢕⢕⢕⢕⢝⢟⢿⣿⣿⣿⣿⣿⣿⣷⣕⢕⢕⢕⠑⠀⠀⠀⠀⠀⠀⠀⢕⢕⠕⠄⠀⠀⠀⢄⢕⢕⢕⢕⢕⢕⢕⢕⢕⢕⢕⢕⢕⢕⢕⢕⢕⢕⢕⢕⢕⢕⢕⢕⢕⢕⢕⢕⢕⠀</a:t>
            </a:r>
            <a:br/>
            <a:r>
              <a:t>⣿⣿⣿⡇⣿⣿⣿⣿⣿⣿⣿⣷⢕⢕⢕⢕⢕⢔⢀⠀⠀⣱⣿⣿⣿⣿⣿⡟⣱⣿⣿⢕⢕⢕⢕⢕⢕⢕⢕⢕⢕⢕⢕⣾⣿⣿⣿⣿⣿⣿⣿⣿⣿⣿⣿⣿⣿⣿⣿⣿⣇⢕⢕⢕⢕⢕⢕⢕⢕⢕⢕⢕⢕⢸⣿⣿⡇⢕⢿⣿⣿⣿⣿⡇⢕⠀⠀⢕⢕⢕⢕⢕⢀⣿⣿⣿⣿⣿⣿⣿⣿⣿⣿⣿⣿⣿⣿⣿⣿⡏⢕⢕⢕⢕⠀⠀⠀⠀⠀⠀⠀⠀⠀⠀⠀⠀⠀⠀⢕⢕⢕⢕⢕⢕⢕⢕⢕⢕⢕⢕⢕⢇⢕⢕⢕⢕⢕⢕⠑⢀⢌⣿⡟⢕⢕⢕⢕⢕⢕⢔⢕⢕⢕⢑⢕⢕⢕⢕⢕⢕⢕⢕⢕⢕⢕⢕⢕⢕⢕⢕⢕⢕⢕⢕⢕⢝⢛⢿⣿⣿⣿⣿⣿⣷⣕⢕⢀⠀⠀⠀⠀⠀⠀⠀⠀⠀⠀⠀⠀⢔⢕⢕⢕⢕⢕⢕⢕⢕⢕⢕⢕⢕⢕⢕⢕⢕⢕⢕⢕⢕⢕⢕⢕⢕⢕⢕⢕⢕⢕⢕⠀</a:t>
            </a:r>
            <a:br/>
            <a:r>
              <a:t>⣿⣿⣿⡇⣿⣿⣿⣿⣿⣿⣿⣿⢕⢕⢕⢕⢕⢕⢕⢔⣼⣿⣿⣿⣿⣿⡟⣱⣿⣿⢇⢕⢕⢕⢕⢕⢕⢕⢕⢕⢕⢱⣾⣿⣿⣿⣿⣿⣿⣿⣿⣿⣿⣿⣿⣿⣿⣿⣿⣿⣿⢕⢕⢕⢕⢕⢕⢕⢕⢕⢕⢕⢕⢜⣿⣿⡇⢕⢜⣿⣿⣿⣿⣿⡕⢔⠀⢕⢕⢕⢕⢕⣾⣿⣿⣿⣿⣿⣿⣿⣿⣿⣿⣿⣿⣿⣿⣿⡿⢕⢕⢕⢕⢕⠀⠀⠀⠀⠀⠀⠀⠀⠀⠀⠀⠀⠀⠀⢕⢕⢕⢕⢕⢕⢕⢕⢕⢕⢕⢕⢕⢕⢕⢕⢑⢕⢕⢕⢱⡜⠇⣿⢕⢕⢕⢕⢕⢕⢕⢕⢕⢕⢱⢁⢕⢕⢕⢕⢕⢕⢕⢕⢕⢕⢕⢕⢕⢕⢕⢕⢕⢕⢕⢕⢕⢕⢕⢕⢜⢟⢿⣿⣿⣿⣿⣿⣷⣄⢀⢀⢄⢀⠀⠀⠀⠀⠀⢀⢕⢕⢕⢕⢕⢕⢕⢕⢕⢕⢕⢕⢕⢕⢕⢕⢕⢕⢕⢕⢕⢕⢕⢕⢕⢕⢕⢕⢕⢕⢕⢕⠀</a:t>
            </a:r>
            <a:br/>
            <a:r>
              <a:t>⣿⣿⣿⡇⣿⣿⣿⣿⣿⣿⣿⣿⢕⢕⢕⢕⢕⢕⠕⠕⠹⢿⢿⢿⣿⡟⣱⣿⡿⢇⢕⢕⢕⢕⢕⢕⢕⢕⢕⢕⣱⣿⣿⣿⣿⣿⣿⣿⣿⣿⣿⣿⣿⣿⣿⣿⣿⣿⣿⣿⣿⢕⢕⢕⢕⢕⢕⢕⢕⢕⢕⢕⢕⠁⣿⣿⣿⢕⢕⢻⣿⣿⣷⣽⢵⡕⢀⠁⢕⢕⢕⠀⣿⣿⣿⣿⣿⣿⣿⣿⣿⣿⣿⣿⣿⣿⣿⣿⠑⢕⢕⢕⢕⢕⠀⠀⠀⠀⠀⠀⠀⠀⠀⠀⠀⠀⠀⠀⢕⢕⢕⢕⢕⢕⢕⢕⢕⢕⢕⢕⢕⢕⢕⢕⢕⢕⢕⢕⢕⢕⢔⢜⢕⠕⠕⠕⢕⢕⢕⠕⢕⢕⢕⢇⠑⢕⢕⢕⢕⢕⢕⢕⢕⢕⢕⢕⠕⠑⢕⢕⢕⢕⢕⢕⢕⢕⢕⢕⢕⢕⢕⢜⢟⢿⣿⣿⣿⣿⣿⣧⡕⢕⠀⠀⠀⠀⢄⢕⢕⢕⢕⢕⢕⢕⢕⢕⢕⢕⢕⢕⢕⢕⢕⢕⢕⢕⢕⢕⢕⢕⢕⢕⢕⢕⢕⢕⢕⢕⢕⢕⠀</a:t>
            </a:r>
            <a:br/>
            <a:r>
              <a:t>⢻⣿⣿⡇⢿⣿⣿⣿⣿⣿⣿⣿⡕⢕⢕⢕⢕⠁⠀⠀⠀⠀⠀⠀⠁⠈⠙⠛⠇⢕⢕⢕⢕⢕⢕⢕⢕⢕⢕⢱⣿⣿⣿⣿⣿⣿⣿⣿⣿⣿⣿⣿⣿⣿⣿⣿⣿⣿⣿⣿⣿⡇⢕⢕⢕⢕⢕⢕⢕⢕⢕⢕⠁⠀⢸⣿⣿⡇⢕⢜⢿⣿⣿⢙⡟⢧⡕⠀⢣⢕⢕⣿⣿⣿⣿⣿⣿⣿⣿⣿⣿⣿⣿⣿⣿⣿⣿⣇⣁⢑⣑⠕⢇⢕⠀⠀⠀⠀⠀⠀⠀⠀⠀⠀⠀⠀⠀⠀⠀⢕⢕⢕⢕⢕⢕⢕⢕⢕⢕⢕⢕⢑⢷⣕⢕⢕⢕⢕⢕⠑⠁⢀⢀⢄⢄⠀⠀⠁⠐⠕⢕⢕⢕⢜⡇⢕⢕⢕⢕⢕⢕⢕⢕⢕⢕⠑⠀⠀⠀⠑⢕⢕⢕⢕⢕⢕⢕⢕⢕⢕⢕⢕⢕⢕⢍⢻⣿⣿⣿⣿⣿⣧⣅⠀⠀⢄⢕⢕⢕⢕⢕⢕⢕⢕⢕⢕⢕⢕⢕⢕⢕⢕⢕⢕⢕⢕⢕⢕⢕⢕⢕⢕⢕⢕⢕⢕⢕⢕⢕⢕⠀</a:t>
            </a:r>
            <a:br/>
            <a:r>
              <a:t>⠀⠝⣿⣧⢸⣿⣿⣿⣿⣿⣿⣿⡇⢕⢕⢕⠀⠀⠀⠀⠀⠀⠀⠀⠀⠀⠀⠀⠀⠀⠁⠑⠕⢕⢕⢕⢕⢕⢱⣿⣿⣿⣿⣿⣿⣿⣿⣿⣿⣿⣿⣿⣿⣿⣿⣿⣿⣿⡟⣿⣿⣷⢕⢕⢕⢕⢕⢕⢕⢕⢕⢕⠀⠀⠜⣿⣿⣧⢕⢕⢜⣿⣿⡧⡩⢕⡵⢕⠕⣤⣾⣿⣿⣿⣿⣿⣿⣿⣿⣿⣿⣿⣿⣿⣿⣿⣿⣿⣿⣿⣿⣷⣿⠁⠀⠀⠀⠀⠀⠀⠀⠀⠀⠀⠀⠀⠀⠀⠀⢕⢕⢕⢕⢕⢕⢕⢕⢕⢕⢕⢕⡸⣻⣻⠇⠁⠑⠑⠀⠀⢕⢕⠕⠕⠁⠀⠀⢄⠀⠀⢕⢕⢕⢕⢜⡔⢕⢕⢕⢕⠕⠑⠁⠁⠀⠀⠀⠀⠀⠀⠀⢕⢕⢕⢕⢕⢕⢕⢕⢕⢕⢕⢕⢕⢕⢕⢜⢻⣿⣿⣿⣿⣿⣷⣕⢕⢕⢕⢕⢕⢕⢕⢕⢕⢕⢕⢕⢕⢕⢕⢕⢕⢕⢕⢕⢕⢕⢕⢕⢕⢕⢕⢕⢕⢕⢕⢕⢕⢕⢕⠀</a:t>
            </a:r>
            <a:br/>
            <a:r>
              <a:t>⠀⠀⠘⢿⡜⣿⣿⣿⣿⣿⣿⣿⡇⢕⢕⢕⠀⠀⠀⠀⠀⠀⠀⠀⠀⠀⠀⠀⠀⠀⠀⠀⠀⠀⠁⠑⠕⢱⣿⣿⣿⣿⣿⣿⣿⣿⣿⣿⣿⣿⣿⣿⣿⣿⣿⣿⣿⣿⡇⣿⣿⣿⡕⢕⢕⢕⢕⢕⢕⢕⢕⢕⠀⠀⠀⢹⣿⣿⡇⢕⡕⢜⢿⣿⢑⢅⢆⡕⡔⢹⣿⣿⣿⣿⣿⣿⣿⣿⣿⣿⣿⣿⣿⣿⣿⣿⣿⣿⣿⣿⣿⣿⡏⠀⠀⠀⠀⠀⠀⠀⠀⠀⠀⠀⠀⠀⠀⠀⠀⠕⢕⢕⢕⢕⢕⢕⢕⢕⢕⢕⢼⣗⢽⢃⠀⢠⣤⣄⢀⠀⠀⠀⠀⠀⣠⡆⢕⢕⠀⠀⢕⢕⢕⢕⢕⢜⡔⠁⠁⠀⠀⠀⠀⠀⠀⠀⠀⠀⠀⠀⢕⢕⢕⢕⢱⣕⢕⢕⢕⢕⢕⢕⢕⢕⢕⢕⢕⢕⢜⢻⣿⣿⣿⣿⣿⣷⣕⢕⢕⢕⢕⢕⢕⢕⢕⢕⢕⢕⢕⢕⢕⢕⢕⢕⢕⢕⢕⢕⢕⢕⢕⢕⢕⢕⢕⢕⢕⢕⢕⢕⠀</a:t>
            </a:r>
            <a:br/>
            <a:r>
              <a:t>⠀⠀⠀⠈⢳⡜⢿⣿⣿⣿⣿⢏⢕⢕⢕⢕⠀⠀⠀⠀⠀⠀⠀⠀⠀⠀⠀⠀⠀⠀⠀⠀⠀⠀⠀⠀⠀⠀⠈⠙⠻⢿⣿⣿⣿⣿⣿⣿⣿⣿⣿⣿⣿⣿⣿⣿⣿⣿⢇⣼⣿⣿⣿⢕⢕⢕⢕⢕⢕⢕⢕⠁⠀⠀⠀⠐⣿⡿⣷⢕⢹⣕⢜⠻⣧⢅⢕⢆⢕⢜⢿⣿⣿⣿⣿⣿⣿⣿⣿⣿⣿⣿⣿⣿⣿⣿⣿⣿⣿⣿⣿⢏⠀⠀⠀⠀⠀⠀⠀⠀⠀⠀⠀⠀⠀⠀⠀⠀⠀⠀⢕⢕⢕⢕⢕⢕⢕⢕⢕⢁⣾⣵⣻⢕⠀⢸⣿⣿⣿⠇⠀⠀⠀⠀⠈⠣⢕⢕⠀⠀⢕⢕⢕⢕⢕⢕⢹⡄⠀⠀⠀⠀⠀⠀⠀⠀⠀⠀⢀⢕⢕⢕⢕⢕⢸⡿⠃⠁⠕⢕⢕⢕⢕⢕⢕⢕⢕⢕⢕⢕⢜⢻⣿⣿⣿⣿⣿⣧⢕⢕⢕⢕⢕⢕⢕⢕⢕⢕⢕⢕⢕⢕⢕⢕⢕⢕⢕⢕⢕⢕⢕⢕⢕⢕⢕⢕⢕⢕⢕⢕⠀</a:t>
            </a:r>
            <a:br/>
            <a:r>
              <a:t>⠀⠀⠀⠀⠀⠁⠈⢝⢝⢝⢕⢕⢕⢕⢕⢕⠀⠀⠀⠀⠀⠀⠀⠀⠀⠀⠀⠀⠀⠀⠀⠀⠀⠀⠀⠀⠀⠀⠀⠀⠀⠀⠉⠛⢿⣿⣿⣿⣿⣿⣿⣿⣿⣿⣿⣿⣿⣿⣱⣿⣿⣿⣿⡇⢕⢕⢕⢕⢕⢕⢕⠀⠀⠀⠀⠀⢸⣷⢹⡇⢕⢻⣧⢕⢹⣧⢑⢇⠕⢜⢕⢪⢿⣿⣿⣿⣿⣿⣿⣿⣿⣿⣿⣿⣿⣿⣿⣿⣿⣿⢇⠕⠀⠀⠀⠀⠀⠀⠀⠀⠀⠀⠀⠀⠀⠀⠀⠀⠀⠀⢕⢕⢕⢕⢕⢕⢕⢕⢰⣿⣿⣷⣿⡇⠀⢸⣿⢟⠁⠀⠀⢕⢕⢄⠀⠀⠀⠀⠀⢀⢕⢕⢕⢕⢕⢕⢕⢷⡄⠀⠀⠀⠀⢀⢄⢔⢕⢕⢕⢕⢕⢕⢕⢕⢔⠁⠀⠀⠀⠀⠑⢕⢕⢕⢕⢕⢕⢕⢕⢕⢕⢕⢝⣿⣿⣿⣿⡏⢕⢕⢕⢕⢕⢕⢕⢕⢕⢕⢕⢕⢕⢕⢕⢕⢕⢕⢕⢕⢕⢕⢕⢕⢕⢕⢕⢕⢕⢕⢕⢕⠀</a:t>
            </a:r>
            <a:br/>
            <a:r>
              <a:t>⢀⠀⠀⠀⢄⢀⠀⠀⠕⢕⢕⢕⢕⢕⠑⠀⠀⠀⠀⠀⠀⠀⠀⠀⠀⠀⠀⠀⠀⠀⠀⠀⠀⠀⠀⠀⠀⠀⠀⠀⠀⠀⠀⠀⠀⠁⠙⠻⣿⣿⣿⣿⣿⣿⣿⣿⣿⣿⣿⣿⣿⣿⣿⣿⢕⢕⢕⢕⢕⢕⢕⠀⠀⠀⠀⠀⠀⢻⡆⣿⡕⢔⢿⣧⡕⢹⣧⢕⢕⢄⢕⡕⢸⣿⣿⣿⣿⣿⣿⣿⣿⣿⣿⣿⣿⣿⣿⣿⡿⡽⢕⠀⠀⠀⠀⠀⠀⠀⠀⠀⠀⠀⠀⠀⠀⠀⠀⠀⠀⠀⢕⢕⢕⢕⢕⢕⢕⢕⣾⣿⡿⣿⣿⣗⡄⠀⠀⢀⢔⠀⢕⢕⢕⢕⢱⠀⠕⢄⢔⢕⢕⢕⢕⢕⢕⢕⢕⢜⢷⡄⢔⢔⢕⢕⢕⢕⢕⢕⢕⢕⢕⢕⢕⢕⠁⠀⠀⠀⠀⢄⢄⢄⢕⠕⢕⢕⢕⢕⢕⢕⢕⢕⠕⠜⣿⣿⡟⢕⢕⢕⢕⢕⢕⢕⢕⢕⢕⢕⢕⢕⢕⢕⢕⢕⢕⢕⢕⢕⢕⢕⢕⢕⢕⢕⢕⢕⢕⢕⢕⢕⠀</a:t>
            </a:r>
            <a:br/>
            <a:r>
              <a:t>⢕⠀⢄⢕⢕⢕⢄⠀⠀⠀⠀⠑⠕⠁⠀⠀⠀⠀⠀⠀⠀⠀⠀⠀⠀⠀⠀⠀⠀⠀⠀⠀⠀⠀⠀⠀⠀⠀⠀⠀⠀⠀⠀⠀⠀⠀⠀⠀⠀⠙⠻⢿⣿⣿⣿⣿⣿⣿⣿⣿⣿⣿⣿⣿⣇⢕⢕⢕⢕⢕⠑⠀⠀⠀⠀⠀⠀⠑⢿⢜⣷⢕⢜⢿⣿⣇⢹⣇⢅⢕⡕⠱⡕⢻⣿⣿⣿⣿⣿⣿⣿⣿⣿⣿⣿⣿⣿⣿⣿⡕⠁⠀⠀⠀⠀⠀⠀⠀⠀⠀⠀⠀⠀⠀⠀⠀⠀⠀⠀⠀⠀⢕⢕⢕⢕⢕⢕⣼⣿⣿⣿⣿⣿⣿⣿⢱⡗⢕⢕⠀⠑⠕⢕⠕⠕⠀⠀⢕⢕⢕⢕⢕⢕⢕⢕⢕⢕⢕⢔⢳⡅⢕⢕⢕⢕⢕⢕⢕⢕⢕⢕⢕⠕⠀⠀⠀⠀⠀⠀⠁⢕⢕⢕⠀⠁⢕⢕⢕⠕⠑⠁⠀⠀⠀⠁⠙⠕⢕⢕⢕⢕⢕⢕⢕⢕⢕⢕⢕⢕⢕⢕⢕⢕⢕⢕⢕⢕⢕⢕⢕⢕⢕⢕⢕⢕⢕⢕⢕⢕⢕⠀</a:t>
            </a:r>
            <a:br/>
            <a:r>
              <a:t>⠑⠑⠑⠑⠑⠑⠑⠑⠀⠀⠀⠀⠀⠀⠀⠀⠀⠀⠀⠀⠀⠀⠀⠀⠀⠀⠀⠀⠑⠑⠑⠀⠀⠀⠀⠀⠀⠀⠀⠀⠀⠀⠀⠀⠀⠀⠀⠀⠀⠀⠀⠁⠙⠛⠛⠛⠛⠛⠛⠛⠛⠛⠛⠛⠛⠑⠑⠑⠑⠑⠀⠀⠀⠀⠀⠀⠀⠀⠘⠃⠙⠃⠑⠘⠛⠛⠛⠛⠃⠛⠛⠛⠛⠘⠛⠛⠛⠛⠛⠛⠛⠛⠛⠛⠛⠛⠛⠛⠋⠑⠀⠀⠀⠀⠀⠀⠀⠀⠀⠀⠀⠀⠀⠀⠀⠀⠀⠀⠀⠀⠀⠑⠑⠑⠑⠑⠚⠛⠛⠛⠛⠛⠛⠛⠛⠘⠃⠑⠑⠀⠀⠀⠀⠀⠀⠀⠀⠑⠑⠑⠑⠑⠑⠑⠑⠑⠑⠑⠑⠑⠓⠑⠑⠑⠑⠑⠑⠑⠑⠑⠑⠀⠑⠀⠀⠀⠀⠀⠀⠀⠀⠀⠀⠀⠀⠀⠑⠑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⢏⢎⣵⣟⣿⣿⣿⣿⢏⣼⣿⣿⣿⣿⣿⡿⢏⢕⣨⣿⣿⢟⣵⣿⢟⢕⣴⣿⣿⣿⣿⣿⣿⣿⣿⣿⢱⣿⣿⣿⣿⣿⣿⣿⣿⣿⢕⣿⣿⣿⣿⣿⣿⣿⣿⣿⣿⣿⣿⣿⣿⣿⣿⣇⢹⡏⣿⣿⣿⣿⣿⣿⣏⣿⣿⣿⣿⣷⢕⢕⢕⢕⢕⢕⢕⣿⣿⣿⣿⣿⣿⣇⢕⢕⢕⢕⢕⢕⢕⢕⢕⢕⢕⢕⢕⢕⢕⢕⢕⢕⢕⢝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⢇⢸⣾⢫⣿⣿⣿⡿⣣⣾⣿⣿⣿⣿⣿⢟⢕⢕⣵⣿⢽⣺⣿⡟⢕⣱⣾⣿⣿⣿⣿⣿⣽⣿⣿⣿⢇⣿⣿⢟⣿⣿⣿⣿⣿⣿⢏⢱⣿⣿⣿⣿⣿⣿⣿⣿⣿⣿⣿⣿⣿⣿⣿⣿⣿⣿⣿⣿⣿⣿⣿⣿⣿⣿⡸⣿⣿⣿⣿⣇⢑⢕⢕⢕⢕⢕⢹⣿⣿⣿⣿⣿⣿⢕⢕⢕⢕⢑⢀⢕⢕⢕⢕⢕⢕⢕⢕⢕⢕⢕⢕⢕⢕⢕⢜⢻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⢇⢕⣾⢋⣾⣿⣿⡟⣵⣿⣿⣿⣿⣿⣿⢏⢕⠕⣾⢿⢧⣾⣿⢇⢕⣾⣿⣿⣿⣿⣿⣿⣿⣿⣿⣿⡏⣼⣿⡏⢸⣿⣿⣿⣿⣿⣿⢕⣸⣿⣿⣿⣿⣿⣿⣿⣿⣿⣿⣿⣿⣿⣿⣿⣿⣿⣿⣿⣿⣿⣿⣿⣿⣿⣿⡇⢿⣿⣿⣿⣿⢕⢕⢕⢕⢕⢕⣼⣿⣿⣿⣿⣿⣿⡕⢕⢕⢕⢕⢕⢕⢕⢕⢕⢕⢕⢕⢕⢕⢕⢕⢕⢕⢕⢕⢕⢕⢕⢝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⢿⢿⢟⢟⢟⡟⣹⣽⣽⢗⢇⢜⢝⢻⢿⢇⢕⢜⢏⣼⣿⣿⢏⣾⣿⣿⣿⣿⣿⡿⢕⢕⢕⢞⢟⣣⣿⢟⢕⣱⣿⣿⣿⣿⣿⣿⣿⣿⣿⣿⣿⢟⢱⣿⣿⢕⣿⣿⣿⣿⣿⣿⡿⢕⣿⣿⣿⣿⣿⣿⣿⣿⣿⣿⣿⣿⣿⣿⣿⣿⣿⣿⣿⣿⣿⣿⣿⣿⣿⣿⣿⣿⢸⣿⣿⣿⣿⢕⢕⢔⠕⢕⢕⣽⣿⣿⣿⣿⣿⣿⡇⢕⢕⢕⢕⢕⢕⢕⢕⢕⢕⢕⢕⢕⢕⢕⢕⢕⢕⢕⢕⢕⢕⢕⢕⢕⢹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⢟⣵⣿⢇⣱⣷⣿⡿⢟⣯⣷⣗⢗⢱⢣⣱⢕⢕⢕⢕⢕⣿⣿⢏⣾⣿⣿⣿⣿⣿⡟⢕⢕⣱⡫⡧⣵⣿⠏⣱⣿⣿⣿⣿⣿⣿⣿⣿⣿⣿⣿⡿⢕⢕⣿⣿⢇⢔⣿⣿⣿⣿⣿⣿⢇⢱⣿⣿⣿⣿⣿⣿⣿⣿⣿⣿⣿⣿⣿⣿⣿⣿⣿⣿⣿⣿⣿⣿⣿⣿⣿⣿⣿⣿⢕⣿⣿⣿⣿⢕⢕⢕⢕⢕⢕⣿⣿⣿⣿⣿⣿⣿⡇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⢱⣿⣿⣿⡷⢗⢝⢕⣵⣏⢋⢿⡿⢧⢕⢕⢕⢕⢕⢕⢕⢸⢻⢣⣿⣿⣿⣿⣿⣿⢏⢕⠕⡑⡗⢜⣾⡿⣱⣾⣿⣿⣿⣿⣿⣿⣿⣿⣿⣿⣿⡟⢕⢜⣸⣿⡟⢕⣸⣿⣿⣿⣿⣿⣿⢕⢸⣿⣿⣿⣿⣿⣿⣿⣿⣿⣿⣿⣿⣿⣿⣿⣿⣿⣿⣿⣿⣿⣿⣿⣿⣿⣿⣿⣿⡇⢸⣿⣿⡿⢕⢕⢕⢕⢕⢕⣿⣿⣿⣿⣿⣿⣿⡇⢕⢕⢕⢕⢕⢕⢕⢕⢕⢕⢕⢕⢕⢕⢕⠕⢕⢕⢕⢕⢕⢕⢕⣕⣵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⢟⣱⢘⣿⣿⣿⣇⢕⣵⣿⣿⣿⣿⣵⣕⢔⢕⢕⢕⢕⢕⢕⢕⢠⢱⣿⣿⣿⣿⣿⣿⢏⢕⢕⢺⢰⢱⣿⣿⣳⣿⣿⣿⣿⣿⣿⣿⣿⣿⣿⣿⣿⢏⢕⠅⠕⣿⣿⢇⠕⣿⣿⣿⣿⣿⣿⡏⢕⣼⣿⣿⣿⣿⣿⣿⣿⣿⣿⣿⣿⣿⣿⣿⣿⣿⣿⣿⣿⣿⣿⣿⣿⣿⣿⣿⣿⣿⡇⢕⣿⣿⢇⢕⢕⢕⢕⢕⢕⣿⣿⣿⣿⣿⣿⣿⡇⢕⠕⠕⢕⢕⢕⢕⢕⢕⢕⢕⠕⢕⢕⢔⢕⢕⢕⢕⢕⢕⣷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⢟⠕⣵⣿⣧⢜⢻⢿⢇⢜⢜⢝⢟⢛⢿⣿⣿⣷⡕⢕⢕⢕⢕⢕⢕⢕⣾⣿⣿⣿⣿⣿⢏⢕⢱⢇⢱⢱⣿⣿⣿⣿⣿⣿⣿⣿⣿⣿⣿⣿⣿⣿⡿⢕⢕⢕⢕⣸⣿⣿⢕⠸⣿⢟⡻⢟⣱⣿⡇⢕⢸⣿⣿⣿⣿⣿⣿⣿⣿⣿⣿⣿⣿⣿⣿⣿⣿⣿⣿⣿⣿⣿⣿⣿⣿⣿⣿⣿⣿⣇⢕⢸⡿⢕⢕⢕⢕⢕⢕⢰⣿⣿⣿⣿⣿⣿⣿⡇⢔⢔⢕⢁⢑⢕⢕⢕⢕⢕⢕⢕⢕⢕⢕⢕⢕⢕⢕⢕⣼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⢏⢕⣾⣿⣿⣿⢕⢕⢕⢕⢕⢕⢕⢕⢕⢕⢕⢔⢔⢜⢕⢕⢕⢕⢕⢕⣾⣿⣿⣿⣿⣿⡏⢕⢕⡅⢕⢕⣿⣿⣿⣿⣿⣿⣿⣿⣿⣿⣿⣿⣿⣿⡟⢕⢕⢕⢕⢕⣿⣿⣿⢕⢔⢕⢕⣱⣾⣿⣿⢇⢕⢕⢜⢿⣿⣿⣿⣿⣿⣿⣿⣿⣿⣿⣿⣿⣿⣿⣿⣿⣿⣿⣿⣿⣿⣿⣿⣿⣿⣿⣿⢕⢕⢇⢕⢕⢕⢕⢕⢕⢸⣿⣿⣿⣿⣿⡟⣿⢇⢕⢕⢕⢕⢹⡔⢕⢕⢕⢕⢕⢕⢕⢕⢕⢕⢕⢕⣱⣼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⡕⡕⣼⣿⢹⣿⣿⣧⡕⢔⢱⡕⢕⢕⢕⢕⢕⢕⢕⢕⢕⢕⢕⢕⢕⢕⣼⣿⣿⣿⣿⣿⡟⢕⢕⢆⢕⢕⣾⣿⣿⣿⣿⣿⣿⣿⣿⣿⣿⣿⣿⣿⢏⢕⢕⢕⢕⢕⢕⣿⢟⢕⢕⢕⢕⣼⣿⣿⣿⣿⢕⢕⢕⢕⣾⣿⣿⣿⣿⣿⣿⣿⣿⣿⣿⣿⣿⣿⣿⣿⣿⣿⣿⣿⣿⣿⣿⣿⣿⣿⣿⣿⢕⢕⢕⢕⢕⢕⢕⢕⢕⣾⣿⣿⣿⣿⣿⢧⡿⢕⢕⢕⢕⢕⢜⣿⡕⢻⣷⡔⢔⣅⢅⢕⢡⣥⢰⣱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⡿⣱⢱⢸⣿⣿⣇⢻⣿⣿⢇⢕⢕⢕⢳⣾⣧⡕⢕⢕⢕⢕⢕⢕⢕⢕⢕⢱⣿⣿⣿⣟⣿⣿⢕⢕⢕⢕⢕⣼⣿⣿⣿⣿⣿⣿⣿⣿⣿⣿⣿⣿⡟⢕⢕⢕⢕⢕⢕⢕⢔⢕⣕⡱⣕⣵⣿⣿⣿⣿⣿⡇⢕⢕⢕⣾⣿⣿⣿⣿⣿⣿⣿⣿⣿⣿⣿⣿⣿⣿⣿⣿⣿⣿⣿⣿⣿⣿⣿⣿⣿⣿⣿⣿⢕⢕⢕⢕⢕⢕⢕⢕⢱⣿⣿⣿⣿⣿⡿⢸⢇⠀⠕⢸⢕⢕⢕⢻⣷⡜⢻⡇⠘⠙⠘⢏⢕⡕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⣿⡇⣏⢕⢕⢹⣿⣿⣧⢹⣿⣼⣇⢕⢕⢱⢜⢕⢕⢕⢕⢕⢕⢕⢕⢕⢕⢕⣿⣿⣿⣿⢹⣿⢇⢕⢕⢕⢜⢱⣿⣿⣿⣿⣿⣿⣿⣿⣿⣿⣿⣿⢟⢕⢕⢕⢕⢕⢕⢕⢕⢸⣿⣿⣿⣿⣿⣿⣿⣿⣿⣿⢕⢕⢕⣿⣿⣿⣿⣿⣿⣿⣿⣿⣿⣿⣿⣿⣿⣿⣿⣿⣿⣿⣿⣿⣿⣿⣿⣿⣿⣿⣿⣿⡇⢕⢕⢕⢕⢕⢕⢕⢕⣾⣿⣿⣿⣿⣿⡇⡞⠕⠀⠀⠑⠕⠕⢔⢕⢕⢍⠃⠕⠀⠀⠀⠕⢕⢕⢝⢝⢝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⡇⣿⢸⢜⢕⢻⡜⢿⢇⢜⣿⣿⣇⠕⢕⢕⢕⢕⢕⠕⢕⢑⢑⢑⢑⠕⣸⣿⣿⣿⡇⣾⣿⢕⢕⢕⢕⢱⣿⣿⣿⣿⣿⣿⣿⣿⣿⣿⣿⣿⡿⢕⢕⢕⢕⢕⢕⢱⢕⢕⢜⠝⢕⣵⣿⣿⣿⣿⣿⣿⣿⢕⢕⢸⣿⣿⣿⣿⣿⣿⣿⣿⣿⣿⣿⣿⣿⣿⣿⣿⣿⣿⣿⣿⣿⣿⣿⣿⣿⣿⣿⣿⣿⡇⢕⢕⠑⢕⢕⢕⢕⣸⣿⣿⣿⣿⣿⡿⠕⠁⠐⠀⠀⠀⠀⠀⠀⠁⠑⠑⠑⢔⢀⢣⡀⣤⢻⢕⢁⢕⢕⢕⢝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⣷⢸⣇⠕⢜⢕⢑⢕⢕⢕⢜⢝⢿⢕⢕⢕⢕⣕⣵⣵⣕⡕⢕⢕⢕⢕⣿⣿⣿⣿⢳⣿⡇⢕⢕⢕⠕⣾⣿⣿⣿⣿⣿⣿⣿⣿⣿⣿⣿⡟⢕⢕⢕⢕⢕⢕⢕⣿⢕⢕⡕⣷⣿⢏⢟⢻⢿⣿⣿⣿⢇⢕⢕⣿⣿⣿⣿⣿⣿⣿⣿⣿⣿⣿⣿⣿⣿⣿⣿⣿⣿⣿⣿⣿⣿⣿⣿⣿⣿⣿⣿⣿⣿⡇⢕⠀⠀⠀⠁⠑⠕⠟⠟⢟⢛⢙⠅⠐⠀⢔⢔⢄⡀⠀⠀⠀⠀⠀⠀⠀⠀⢀⢁⠕⢕⢜⢕⢁⢕⢁⢕⢕⢕⢜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⣧⢻⡇⢜⠕⢕⢕⢕⢕⢕⢕⢕⢕⢕⣵⣼⣿⣿⢿⢏⢕⢕⢕⢕⣸⣿⣿⣿⣿⢸⣿⢇⢕⢕⢕⣼⣿⣿⣿⣿⣿⣿⣿⣿⣿⣿⣿⡟⢕⢕⢕⢕⢕⢕⢕⣸⣿⢕⢱⣷⡙⣿⢕⢕⢕⢜⢻⡿⢇⢕⢕⣾⣿⣿⣿⣿⣿⣿⣿⣿⣿⣿⣿⣿⣿⣿⣿⣿⣿⣿⣿⣿⣿⣿⣿⣿⣿⣿⣿⡇⣿⣿⢇⢕⠀⠀⠀⠀⠀⢄⢄⢀⠀⠀⠀⠀⠀⢔⢕⢱⣵⡇⢱⣦⢄⠀⠀⠀⠀⠀⠑⢕⢕⢅⠕⢔⠕⢀⢕⢕⢕⢕⢕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⣧⢹⣇⢕⢕⢕⢕⢕⢕⢕⢕⢕⣴⣿⡿⢏⢕⢕⢕⢕⢕⢕⢕⣿⣿⣿⣿⡏⣾⣿⢱⢕⢕⢡⣿⣿⣿⣿⣿⣿⢿⣿⣿⣿⣿⣿⢕⢕⢕⢕⢕⢕⢕⢕⣿⢇⢕⣿⣿⣿⣿⣇⢕⢕⢕⢕⢕⢕⢕⢸⣿⣿⣿⣿⡟⣸⣿⣿⣿⣿⣿⣿⣿⣿⣿⣿⣿⣿⣿⣿⣿⣿⣿⣿⣿⣿⣿⣿⡇⣿⣿⢕⢕⠀⠀⠀⠀⠀⠀⠁⠁⠁⠀⠀⠀⢔⢕⢕⢔⣿⣷⢸⣿⡕⢕⢔⢀⠀⠀⠀⠀⠑⢕⢕⢔⢔⢕⢕⢕⢕⣵⣾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⣷⡜⢇⢕⢕⢕⢕⢕⢕⣧⢸⣿⣿⡇⢕⢕⢕⢕⢕⢕⢕⢸⣿⣿⣿⣿⡇⣿⣿⡺⢕⢕⣿⣿⣿⣿⣿⣿⢇⣾⣿⣿⣿⣿⡇⢕⢕⢕⣱⡗⢕⢕⣸⡟⢕⣼⣿⣿⣿⣿⣿⣿⣷⣷⡧⢕⢕⢕⢸⣿⣿⣿⡟⢕⣿⣿⣿⣿⣿⣿⣿⣿⣿⣿⣿⣿⣿⣿⣿⣿⣿⣿⣿⣿⣿⣿⣿⡕⡟⡽⢕⢕⠀⠀⢔⢔⢄⢄⢀⠀⠀⠀⢄⢕⢕⢱⢕⢕⣿⡏⢸⣿⡕⢕⢕⢕⡔⠀⢄⠀⢀⢀⠅⠕⢑⣡⣵⣾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⣧⡕⢕⢕⢕⢕⢕⢻⣷⣜⢻⡇⢕⢕⣕⣵⣵⣷⡎⣼⣿⣿⣿⣿⢕⣿⢿⣟⢕⣼⣿⣿⣿⣿⣿⢇⣼⣿⣿⣿⣿⣿⣿⣇⣵⣾⣿⢇⢕⢕⡿⢕⢱⣿⣿⣿⣿⣿⣿⣿⣿⣿⡿⢕⢕⢕⣼⣿⣿⡿⢕⢸⣿⣿⣿⣿⣿⣿⣿⣿⣿⣿⣿⣿⣿⣿⣿⣿⣿⣿⣿⣿⣿⣿⣿⢇⢇⡇⢕⢕⢀⠀⠕⠕⠕⠕⠑⢀⢄⢕⢕⢕⢕⢸⢕⢕⣿⡇⣿⣿⡇⢕⢕⢕⢇⢷⢄⢵⢥⢔⢗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⣧⣕⢕⢱⢕⣧⡝⢿⣿⣧⣕⡝⢝⢟⢟⢟⢕⣿⣿⣿⣿⣿⢱⣿⢡⢕⣸⣿⣿⣿⣿⣿⢇⢡⣿⣿⣿⣿⣿⣿⣿⣿⣿⣿⣿⢱⢕⢸⢇⢕⣿⣿⣿⣿⣿⣿⣿⣿⣿⣿⡏⢕⢕⢕⢻⣿⣿⢕⢕⣾⣿⣿⣿⣿⣿⣿⣿⣿⣿⣿⣿⣿⣿⣿⣿⣿⣿⣿⣿⣿⣿⣿⣿⢕⢱⢕⢕⢱⣵⣴⣄⣄⣄⡤⢕⢕⢕⢕⢕⢕⢕⣼⢕⢕⣿⡇⣿⣿⢕⢸⣱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⣷⣧⡕⢿⣇⢕⢝⢟⢿⣿⣷⣵⣕⡕⢱⣿⣿⣿⣿⡟⢸⣿⢰⢱⣿⣿⣿⣿⣿⢇⢕⣾⣿⣿⣿⣿⣿⣿⣿⣿⣿⣿⡯⢕⢕⡜⢕⣸⣿⣿⣿⣿⣿⣿⣿⣿⣿⣿⡇⢕⢕⢕⣸⣿⢇⢕⢕⣿⣿⣿⣿⣿⣿⣿⣿⣿⣿⣿⣿⣿⣿⣿⣿⣿⣿⣿⣿⣿⣿⣿⡇⢕⢕⢕⢕⣸⣿⣿⣿⣿⣿⣾⡇⢕⢕⢕⢕⢕⣾⣿⢕⢡⣿⢱⣿⣿⡏⡕⢿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⢟⡝⢕⢜⣿⢕⢕⢕⢕⢕⢝⢟⢻⢿⢸⣿⣿⣿⣿⡇⢰⣻⢕⣾⣿⣿⣿⣿⢇⢕⣸⣿⣿⣿⣿⣿⣿⣿⣿⣿⣿⣿⡇⢕⢕⢃⢇⣿⣿⣿⣿⣿⣿⣿⣿⣿⣿⣿⢇⢕⢕⢕⣿⢏⢕⢕⢸⣿⣿⣿⣿⣿⢸⣿⣿⣿⣿⣿⣿⣿⣿⣿⣿⣿⣿⣿⣿⣿⣿⣿⢕⢕⢕⢕⢕⣿⣿⣿⣿⣿⣿⣿⡇⢕⢕⢕⢕⢰⣿⣿⢕⢸⡏⣼⣿⣿⢇⢱⣔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⢏⣵⢏⢕⢕⠀⠘⢣⢕⢕⢕⢱⣧⢕⢕⢕⣼⣿⣿⣿⣿⢇⢜⡝⣸⣿⣿⣿⡿⢕⢕⠕⣿⣿⣿⣿⣿⣿⣿⣿⡏⢝⣿⡟⢕⢕⢕⡹⢸⣿⣿⣿⣿⣿⣿⣿⣿⣿⣿⣿⢕⢕⢕⣸⡏⢕⢕⢕⢸⣿⣿⣿⣿⢇⢸⣿⣿⣿⣿⣿⣿⣿⣿⣿⣿⣿⣿⣿⣿⣿⣿⡏⢕⢕⢕⢕⢱⣿⣿⣿⣿⣿⣿⣿⡇⢕⢕⢕⢕⣼⣿⣿⢕⣾⢇⣿⣿⡿⢜⢕⢝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⢿⣫⣷⡿⢕⢕⢕⠀⠀⠀⢰⣕⢕⢕⢕⡕⢕⢕⢕⣿⣿⣿⣿⣿⢕⢸⢱⣿⣿⣿⢟⢕⢕⢕⢸⣿⣿⣿⣿⣿⣿⣿⡿⢕⢸⡿⢱⢕⢕⣑⢇⢻⢿⢿⣿⣿⣿⣿⣿⣿⣿⣿⡇⢕⢕⠕⡟⢕⢕⢕⢕⣾⣿⣿⣿⣿⢕⢸⣿⣿⢹⣿⣿⣿⣿⣿⣿⡿⣿⣿⣿⣿⣿⣿⢕⢕⢕⢕⢕⣾⣿⣿⣿⣿⣿⣿⣿⡇⢕⢕⢕⢕⣿⣿⣿⢕⡿⢸⣿⣿⢇⡇⢕⢕⢸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⢟⣱⣾⣿⢏⢕⢕⠕⠁⠀⠀⠀⢺⣿⣿⣷⣵⣕⡑⢕⢕⣿⣿⣿⣿⡟⢕⢜⣾⣿⣿⢏⢕⢕⢕⢕⢸⣿⣿⣿⣿⣿⣿⣿⢇⢕⣸⢣⣿⡕⠐⢹⢱⣿⣷⣧⣵⣕⣝⣝⢝⢟⢟⢟⢱⠕⢕⢸⢱⢕⢕⢕⢕⣿⣿⣿⣿⡇⢕⢸⣿⣿⢸⣿⣿⣿⣿⣿⣿⡇⣿⣿⡟⣿⣿⡇⢕⢑⢕⢕⣸⣿⣿⣿⣿⣿⣿⣿⡿⢕⢕⢕⢕⢸⣿⣿⣿⢸⢇⣾⣿⡿⢸⢱⣕⡕⢸⢧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⡿⢏⣵⣿⣿⢏⢕⢕⢕⠕⠀⠀⠀⠀⠀⢸⣿⣿⣿⣿⣿⢕⢕⢕⣿⣿⣿⣿⢇⢕⢱⣿⡿⢕⢕⢕⢕⢕⢕⣼⣿⣿⣿⣿⣿⣿⢏⢕⢕⢇⣾⣿⣧⢸⡞⢸⣿⣿⣿⣿⣿⣿⣿⣿⣿⣿⣷⢸⢕⡕⢕⣽⣽⣵⣇⢕⣿⣿⣿⣿⡇⢕⢸⣿⣿⢄⣿⣿⣿⣿⣿⣿⡇⢿⣿⡇⡿⡟⢕⢕⢕⢕⢱⣿⣿⣿⣿⣿⣿⣿⣿⢕⢕⢕⢕⢕⣸⣿⣿⡯⡼⢱⣿⣿⢇⡇⢜⢝⣕⣵⡏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⢏⣵⣿⡿⢏⢕⢕⢕⢕⠕⠀⠀⠀⠀⠀⠀⢕⣿⣿⣿⣿⡇⢕⢕⢸⣿⣿⣿⣿⢕⢕⣿⡟⢕⢕⢕⢕⢕⢕⢕⣿⣿⣿⣿⣿⣿⢇⢕⢕⢕⣸⣟⣟⣟⣆⡇⢿⢿⣿⣿⣿⣿⣿⣿⣿⣿⣿⣿⢸⣯⡎⣼⣿⣿⣿⣿⡇⣿⣿⣿⣿⢕⢕⠸⣿⣿⢄⣿⣿⣿⣿⣿⣿⢕⢜⡻⢕⢅⢕⢕⢕⢕⢕⡟⢟⢟⢟⢟⢟⢿⢟⢕⢕⢕⢕⢕⢱⣿⣿⣿⢷⢇⣾⣿⡟⣸⢱⣷⡿⢿⢏⣴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⢟⣱⣿⣿⢏⢕⢕⣱⢏⢕⢕⠀⠀⠀⠀⠀⠀⠀⢕⣿⣿⣿⡿⢕⢕⢕⢸⣿⣿⣿⡏⢕⢱⡟⢕⢕⢕⢕⢕⢕⢕⢕⣿⣿⣿⣿⣿⡟⢕⢕⢕⠁⠙⠙⠛⠟⠿⢇⣿⣷⣷⣶⣧⣭⣝⢙⢟⠿⢿⣿⢸⡯⣸⣿⣿⣿⣿⣿⣿⢸⢩⢏⣿⢕⢕⢕⣿⣿⢃⣻⣿⣿⣿⣿⣿⢕⢕⢕⢕⡕⢕⢁⢕⣱⣿⣷⣷⣷⣷⣾⣿⡟⢕⣵⡏⢕⢕⢕⣼⣿⣿⡿⢞⢱⢹⣿⢇⡇⢕⢕⢕⢕⣼⣿⠫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⡿⣣⣾⣿⢟⢏⢕⢕⣡⢇⢕⢕⠀⠀⠀⠀⠀⠀⠀⠀⠁⣿⣿⣿⢇⢕⢕⢕⣿⣿⣿⣿⢕⢕⡾⢕⢕⢕⢕⢕⢕⢕⢕⢕⣿⡏⣿⣿⣿⢕⢕⢕⠕⠀⢀⠀⠀⠀⠀⠀⠀⠁⠉⠙⠛⠟⠿⢿⣷⣵⡔⢔⢜⡇⠟⢿⣿⣿⣿⣿⣿⣇⢕⢑⢗⢕⠕⢕⢸⣿⢡⣿⣿⣿⣿⣿⣿⢕⢕⢕⢔⢕⢕⢕⣵⣿⣿⣿⣿⣿⣿⣿⡟⣱⣿⣿⢇⢕⡕⢸⡏⢻⣿⢇⢕⢕⢜⡏⡼⢑⢏⠕⢕⢗⢕⢝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⢟⣵⣿⢟⢕⢕⢕⢕⣕⢇⢕⢕⠐⠀⠀⠀⠀⠀⠀⠀⠀⠀⢻⣿⢇⢕⢕⢕⢕⣿⣿⣿⡿⢕⢕⢇⢕⢕⢕⢕⢕⢕⢕⢕⢕⢿⢇⢜⣿⡇⢕⢕⢕⣼⣿⣿⣿⣿⠟⠑⠁⠀⠀⠀⠀⠀⠀⠀⠀⠈⠙⠻⢷⣕⢕⢕⡱⣽⣻⣿⣿⣿⣿⣇⢕⢆⢕⣅⣪⢽⣿⢔⢹⣿⣿⣿⣿⣿⢕⢕⢕⠕⠅⠱⠞⢟⢟⣛⣛⣟⣟⣟⣟⣟⣟⣟⡟⢕⣵⣿⡌⡇⢕⢟⢕⢕⢕⢜⣱⢇⠁⠐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⡿⢫⣾⢟⢕⢕⢕⢕⣱⢟⢕⢕⢕⢕⠀⠀⠀⠀⠀⠀⠀⠀⠀⠀⢸⡟⢕⢕⢕⠑⢸⣿⣿⣿⡇⢕⠕⢷⢕⢕⢕⢕⢕⢕⢕⢕⢕⢜⢕⢕⢹⢕⢕⢕⢱⣿⣿⣿⣿⢑⣄⣄⣀⠀⠀⠀⠀⠀⠀⠀⠀⠀⠀⡀⠀⠘⢻⣼⣿⣿⣿⣿⣿⣿⣿⣿⣷⣵⣧⣷⣎⢿⣿⢕⡹⢻⣿⣿⣿⣿⠔⢕⢕⢔⣰⣥⡵⢶⠿⠿⠟⠟⠟⠛⠛⠛⠛⠛⠑⠘⠟⠟⠕⢕⢕⢕⢕⢕⢕⢱⣿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⡿⣱⡿⢏⢕⢕⢆⢕⣵⢇⢕⢕⢕⢕⣼⢀⠀⠀⠀⠀⠀⠀⠀⠀⠀⠁⢕⢕⢕⢕⡇⣼⣿⣿⣿⢕⢕⢕⡇⢕⢕⢕⢕⢕⢕⢕⢕⢕⢕⢕⢕⢕⢕⢕⢕⢸⣿⣿⣿⡇⠘⠛⠟⠋⢅⠀⠀⠀⠀⠀⠀⠀⠀⠀⢸⣧⣄⢱⣜⣻⣿⣿⣿⣿⣿⣿⣿⣿⣿⣿⣿⣿⣿⣿⣇⣿⣵⡜⢿⠿⡿⢐⡱⠗⠙⠁⠁⠀⠀⠀⠀⠀⠀⢀⣀⣀⢀⠀⠀⠀⠁⠘⢕⢕⢕⢕⢕⢕⢕⢱⣿⡇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⡟⣱⡟⢕⢕⣱⢇⢕⣾⢏⢕⢕⢕⢕⣼⣿⣸⡄⠀⠀⠀⠀⠀⠀⢄⠀⠀⢕⢕⣵⣾⢇⣿⣿⣿⡟⢕⠑⣓⢕⢕⢕⢕⡕⢕⢕⢕⢕⢕⢕⢕⣕⢕⢕⢕⢱⣿⣿⣿⣿⡇⠀⢕⠄⠀⠁⠀⢄⠀⠀⠕⠀⠀⢀⠀⢱⣿⣿⣷⣽⣿⣿⣿⣿⣿⣿⣿⣿⣿⣿⣿⣿⣿⣿⣿⣿⣿⣿⣿⣿⣿⣣⠊⢀⠀⠀⠀⠀⠀⠀⠀⠀⠀⠀⠁⣿⣿⣿⣿⣷⠀⠀⠀⢔⢕⢕⢕⢱⢕⢱⣿⣿⠑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⢜⣼⢏⢕⢕⣼⡏⢱⣿⢏⢕⢕⢕⢕⣼⣿⣿⣿⣷⣄⣀⢀⠀⠀⠀⣅⢔⢀⢕⣼⣿⣿⢕⣿⣿⣿⢇⢕⢕⡖⢕⢕⢕⢱⡇⢕⢕⢕⢜⢕⢕⢕⢻⣿⣷⢕⢕⣿⣿⣿⣿⢿⡄⢕⢕⢀⢄⢀⠑⠀⠀⠀⢄⢕⠑⢀⣾⣿⣿⣿⣿⣿⣿⣿⣿⣿⣿⣿⣿⣿⣿⣿⣿⣿⣿⣿⣿⣿⣿⣿⣿⣿⣵⣷⣷⣷⡶⠀⠀⠀⠀⠀⠀⠀⠀⠀⣾⣿⣿⣿⢇⣄⣴⢔⢕⢕⢕⢱⡟⢕⢸⣿⣿⠀⢣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⣱⢇⢕⢱⣾⡿⢱⣿⡏⢕⢕⢕⢕⣱⣿⣿⣿⣿⣿⣿⣿⣿⣷⣾⣿⡟⢕⢕⣾⣿⣿⡟⢸⡿⡻⡗⢕⢕⢕⢼⡇⢕⢕⡕⣿⢕⢕⢕⢕⢕⢕⢕⢔⢻⣿⣧⣱⢹⣿⣿⣿⣷⡐⣁⠀⠁⠕⠕⢕⢕⢕⠔⠑⠘⣳⣾⣿⣿⣿⣿⣿⣿⣿⣿⣿⣿⣿⣿⣿⣿⣿⣿⣿⣿⣿⣿⣿⣿⣿⣿⣿⣿⣿⡇⢅⠁⠑⢄⠀⠀⠀⠀⢀⢄⠀⢰⣿⣿⣿⣧⣾⣿⡟⢕⢕⢕⣱⢏⢕⢕⢰⣿⡇⠀⠜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⢡⢏⢕⢱⢿⢿⢇⣿⣿⢕⢕⢕⢕⢱⣿⣿⣿⣿⣿⣿⣿⣿⣿⣿⣿⡿⢕⢕⣾⣿⣿⣿⢇⠪⣖⠝⢕⢕⢕⢕⢿⣧⢕⢕⢐⣿⢕⢕⢕⢕⢕⢕⢕⢕⢕⣝⢿⣿⡜⣿⣿⣿⣿⣿⣿⣧⣴⣶⢦⣴⣴⣴⣶⣷⣾⣿⣿⣿⣿⣿⣿⣿⣿⣿⣿⣿⣿⣿⣿⣿⣿⣿⣿⣿⣿⣿⣿⣿⣿⣿⣿⣿⣿⣿⣷⢕⢄⠀⠀⢀⢀⢄⢄⣕⢁⣰⣿⣿⣿⣿⣿⣿⢏⢕⢕⢕⣱⢏⢕⢕⢕⢸⣿⡇⠀⠀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⡟⢕⢕⣿⣿⡿⣼⣿⡏⢕⢕⢕⢕⣝⣟⢿⣿⣿⣿⣿⣿⣿⣿⣿⣿⢇⢕⣾⣿⣿⣿⣿⢑⢅⡸⢪⢕⢕⢕⢃⣽⣽⡕⢕⢜⢼⡕⢕⢕⢕⢕⢕⢕⢕⢕⢸⣷⣜⡣⢹⢻⢿⡿⢻⢫⡪⢽⢾⡿⣿⣿⣿⣿⣿⣿⣿⣿⣿⣿⣿⣿⣿⣿⣿⣿⣿⣿⣿⣿⣿⣿⣿⣿⣿⣿⣿⣿⣿⣿⣿⣿⣿⣿⣿⣿⣿⣕⢕⠕⠕⠑⠀⠀⠜⢟⢟⣿⣿⣿⣿⣿⢏⢕⢕⢕⡾⢕⢕⢕⢕⢕⢸⣿⡇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⡏⡼⢕⢕⣾⣿⣿⡇⣿⣿⢕⢕⢕⢕⣾⣿⣿⣿⣷⣽⣟⢿⢿⣿⣿⣿⢇⢕⣾⣿⣿⣿⣿⡏⢕⢕⢔⢕⢕⢕⢕⠔⣿⣿⡇⢕⢕⢞⡇⢕⢕⢕⢕⢕⢕⠑⢕⢹⣿⣿⣿⢵⢕⢕⢕⢕⢕⢕⢕⢔⢝⢌⠙⠻⣿⣿⣿⣿⣿⣿⣿⣿⣿⣿⣿⣿⣿⣿⣿⣿⣿⣿⣿⣿⣿⣿⣿⣿⣿⣿⣿⣿⣿⣿⣿⣿⣿⣿⣿⣿⡷⣶⣴⣴⢄⣰⡶⣜⣿⣿⣿⣿⢏⢕⢕⣱⢟⢕⢕⢕⢕⢕⢕⢸⣿⢕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⢱⢇⢕⣾⣿⣿⣿⢸⣿⡟⢕⢕⢕⢱⣿⣿⣿⣿⣿⣿⣿⣿⣷⣮⡻⢏⢱⣿⣿⣿⣿⣿⡿⢇⢕⢕⢕⢕⢕⠕⢕⢰⣿⣿⡇⢕⢕⢜⢿⢕⢕⢕⢕⢕⠑⢕⢕⢸⣿⣿⣿⡇⢕⢕⢕⢕⢕⢕⢕⢕⢕⢔⢔⠕⠌⢻⣿⣿⣿⣿⣿⣿⣿⣿⣿⣿⣿⣿⣿⣿⣿⣿⣿⣿⣿⣿⣿⣿⣿⣿⣿⣿⣿⣿⣿⣿⣿⣿⣿⣿⣿⣿⠟⢹⢫⢕⢗⣵⣾⣿⡿⢇⢕⢕⡕⢇⢕⢕⢑⢕⢕⢕⢕⢸⣿⢕⠀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⢍⢝⢍⢍⢝⢝⢍⢝⢜⢎⢟⢅⢛⢏⡸⢕⢸⣿⢿⢟⢏⢸⣿⡇⢕⢕⢕⢞⢻⢿⣿⣿⣿⣿⣿⣿⣿⣿⢏⣱⣿⣿⣿⣿⣿⢟⢕⢕⢕⢕⢕⢕⢕⢄⢕⠜⣿⣿⣧⢕⢕⢕⠹⡇⢕⢕⢕⢕⠀⢕⢕⢕⢿⣿⣷⣧⣧⠑⠕⢑⠑⠕⠕⠔⠑⠀⠁⠑⣐⣼⣿⣿⣿⣿⣿⣿⣿⣿⣿⣿⣿⣿⣿⣿⣿⣿⣿⣿⣿⣿⣿⣿⣿⣿⣿⣿⣿⣿⣿⣿⣿⣿⣿⣿⢅⢕⢕⢕⢑⢕⢔⢝⢽⢟⢕⢕⢕⢎⢕⢕⢕⢱⢕⢕⢕⢕⢕⢸⣿⢔⢕⢱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⠁⠀⢀⡇⠑⠀⠁⠑⢕⢕⣾⣿⢕⢕⢕⢕⢕⢕⢕⢕⢜⢝⢛⢿⣿⣿⠏⣼⣿⣿⣿⣿⡿⢇⢕⢕⢁⢕⢕⢕⢕⢕⢕⢕⢔⣿⣿⣿⢕⢕⢕⢕⢳⢕⢕⢕⢕⢕⠀⢕⢕⢜⣿⣿⣿⣿⣾⣿⣿⣶⣶⣶⣶⣶⣾⣿⣿⣿⣿⣿⣿⣿⣿⣿⣿⣿⣿⣿⣿⣿⣿⣿⣿⣿⣿⣿⣿⣿⣿⣿⣿⣿⣿⣿⣿⣿⣿⣿⣿⣿⣿⣿⡿⡑⢕⢕⢕⠑⢔⢁⢖⢝⢕⢕⢕⢕⢕⢕⢕⢕⡼⢕⢕⢕⢕⢕⢸⣿⢕⢕⢸⢄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⠀⠀⢱⢕⠀⠀⠀⠀⢕⢕⣿⣿⢕⢕⢕⢕⢕⢕⢕⢕⢕⢕⢕⢕⢕⢕⣾⣿⣿⣿⣿⢟⢕⢕⢕⢕⢕⢕⢕⢕⢕⠑⢕⢕⢱⣼⣿⣿⢕⢕⢕⢕⢸⡇⢕⢕⢕⢑⢄⢕⢕⢕⢹⣿⣿⣿⣿⣿⣿⣿⣿⣿⣿⣿⣿⣿⣿⣿⣿⣿⣿⣿⣿⣿⣿⣿⣿⣿⣿⣿⣿⣿⣿⣿⣿⣿⣿⣿⢹⣿⣿⣿⣿⣿⣿⣿⣿⣿⣿⣿⣿⣿⣿⢪⢕⢳⢱⢅⢅⢇⢕⣕⡕⢔⢕⢕⢕⢕⢕⢱⡇⢕⢕⢕⢕⢕⢕⣿⢕⢕⢕⡇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⠁⢀⢔⢔⠕⠀⢜⠕⠀⠀⠀⠀⢕⢕⢻⣿⢕⢕⢕⢕⢕⢕⢕⢕⢕⢕⢕⢕⣡⣿⣿⣿⣿⢟⢕⢕⢕⢕⢕⠀⢕⢕⢕⢕⢕⢔⢕⢕⢕⠹⣿⣿⢕⢕⢕⢕⢕⢿⡕⢕⢕⢕⢕⢕⢕⢔⢕⢹⣿⣿⣿⣿⣿⣿⣿⣿⣿⣿⣿⣿⣿⣿⣿⣿⣿⣿⣿⣿⣿⣿⣿⣿⣿⣿⣿⣿⣿⣿⣿⣿⣿⣿⣿⣿⣿⣿⣿⣿⣿⣿⣿⣿⣿⣿⣿⣿⣿⣿⣯⣖⢅⢕⣕⣵⣾⡟⢕⢕⢅⢕⢕⢕⢕⣾⢕⢕⢕⢕⢕⢕⢕⣿⢕⢁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⢔⢕⢕⢕⠀⠀⢕⠀⠀⠀⠀⠀⢕⢕⢸⣿⢕⢕⢕⢕⢕⢕⢕⢕⢕⢕⢕⣴⣿⣿⣿⡿⢏⢕⢕⢕⢕⢕⢕⠀⢕⢕⢕⢕⢕⢅⢕⢕⢕⢎⢾⣿⡕⢕⢕⢕⢕⢜⢷⢕⢕⢕⢅⠁⢔⢕⢕⢕⢹⣿⣿⣿⣿⣿⣿⣿⣿⣿⣿⣿⣿⣿⣿⣿⣿⣿⣿⣿⣿⣿⣿⣿⣿⣿⣿⣿⣿⣿⣿⣿⣿⣿⣿⣿⣿⣿⣿⣿⣿⣿⣿⣿⣿⣿⣿⣿⣿⣿⣿⣿⣾⣿⣿⣿⢏⢕⢕⢔⢕⢕⢕⢕⢱⣿⢕⢕⢕⢕⢕⢕⢕⣿⢕⣕⢕⢸⢀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⢄⢕⢕⢕⢕⠕⠀⠀⢕⠀⠀⠀⠀⢕⢕⢕⢔⣿⢕⢕⢕⢕⢕⢕⢕⢕⢕⢑⣾⣿⣿⡿⢏⢕⢕⢕⢕⢕⢕⢕⢕⠀⢕⢕⢕⢕⢕⢕⢕⢕⢕⢜⢊⣿⣟⡕⢕⢕⢕⢕⢨⣧⢕⢕⢕⠔⢕⢕⢕⢕⢕⢜⢿⣿⣿⣿⣿⣿⣿⣿⣿⣿⣿⣿⣿⣿⣿⣿⣿⣿⣿⣿⣿⣿⣿⣿⣿⣿⣿⣿⣿⣿⣿⣿⣿⣿⣿⣿⣿⣿⣿⣿⣿⣿⣿⣿⣿⣿⣿⣿⣿⣿⣿⣿⢟⠕⢑⢕⢕⢕⢕⢕⢕⢕⣸⣧⢕⢕⢕⢕⢕⢕⢕⢸⢕⣿⡇⢕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⣿⣵⣟⠇⢄⢕⢕⢕⢕⢕⠀⠀⠀⠀⠀⠀⠀⠀⣕⣼⣿⣿⡼⢜⡇⢕⣵⣕⡕⢕⢕⣱⣿⣿⣿⢟⢕⢕⢕⢕⢕⢕⢕⢕⢕⢕⠀⢕⢕⢕⢕⠀⢕⠕⢁⢔⢕⢅⢸⢿⣇⢕⢕⢕⢕⢅⢻⣧⢕⢕⢔⢕⢕⢕⢕⢕⢕⢕⢝⢿⣿⣿⣿⣿⣿⣿⣿⣿⣿⣿⣿⣿⣿⣿⣿⣿⣿⣿⣿⡿⢿⢿⢟⢟⢻⢿⢿⢿⣿⣿⣿⣿⣿⣿⣿⣿⣿⣿⣿⣿⣿⣿⣿⣿⣿⣿⣿⡿⢕⢔⢕⢔⢕⢕⢕⢕⢕⢕⢕⣿⡇⢕⢕⢕⢕⢕⢕⢕⢸⢕⣿⣿⢕⢇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⠀⠀⠀⠀⠀⠀⢱⣿⣿⣿⣿⣷⣳⡣⢕⣿⣿⣿⢏⣼⣿⣿⢿⢕⢕⢕⢕⢕⢕⢕⢕⢕⢕⢕⢕⠀⢕⢕⢕⢕⠔⢁⢔⢕⢕⢕⢕⢔⠹⣿⡇⢕⢕⢕⢕⢕⢝⢷⡕⢕⢅⢕⢕⢕⢕⢕⢕⢕⢕⢝⢻⣿⣿⣿⣿⣿⣿⣿⣿⣿⣿⣿⣿⣿⣿⡟⢹⢕⡕⢕⢕⢕⢕⢕⢕⢕⢕⣜⢹⣿⣿⣿⣿⣿⣿⣿⣿⣿⣿⣿⣿⣿⣿⣿⢟⢏⢕⢑⢕⢕⢅⢕⢕⢕⢕⢕⢕⢸⢷⡇⢕⢕⢕⢕⢕⢕⢕⢸⢕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⠀⠀⠀⠀⠀⠀⢀⣿⣿⣿⣿⣿⣿⣧⢻⡕⢿⡿⢱⣾⣿⣿⢏⢕⢕⢕⢕⢕⢕⢕⢕⢕⢕⠕⢑⢕⢕⢕⢕⢕⢕⢕⢕⢕⢕⢕⢕⢕⢕⢕⢽⣿⢕⢕⢕⢕⢕⢕⢕⢻⣕⢕⢑⢕⢕⢕⢕⢕⢕⢕⢕⢕⢕⢝⢿⣿⣿⣿⣿⣿⣿⣿⣿⣿⣿⣿⣿⣧⣔⢌⢝⢛⢟⢾⠿⢟⢛⢏⣱⣷⣿⣿⣿⣿⣿⣿⣿⣿⣿⣿⣿⡿⢟⢏⢕⢕⢕⢕⢅⢕⢁⢕⢕⢕⢕⢕⢕⢕⣿⣸⢕⢕⢕⢕⢕⢕⢕⢕⠸⢕⣿⣿⡇⢕⢕⢸⣿⣿⣿⢕⢕⢕⢕⢕⢕⢿⢿⢿⢿⢿⢿⢿⢿⣿⣿⢕⢕⢕⢕⢕⢕⢕⢕⢕⢕⢕⢕⢕⢕⢕⢕⢕⢕⢕⢑⢑⠕⢕⢕⢕⢕⢕⢕⢕⢕⢕⢕⢕⢕⢕⢕⢕⢕⢕⢕⢕⢕⢕⢕⢕⢕⢕⢕⢕⢕⢕⢕⢕⠀</a:t>
            </a:r>
            <a:br/>
            <a:r>
              <a:t>⣿⣿⣿⣿⣿⣿⣿⣿⣿⣿⣿⣿⣿⢇⢕⢕⢕⢕⢕⢕⢕⠀⠀⠀⠀⠀⠀⠀⢸⣿⣿⣿⣿⣿⣿⣿⣧⡕⢜⣱⣿⣿⡿⢕⢕⢕⢕⢕⢕⢕⢕⢕⢕⢕⢕⢕⢕⢕⢕⠀⢕⢕⢕⢕⢕⢕⢕⢕⢕⢕⢕⢕⢜⢹⣿⡕⢕⢕⢕⢕⢕⢕⢜⢷⡕⢕⢕⠑⠁⢀⢕⢕⢕⢕⢕⢕⢕⢕⢝⢻⣿⣿⣿⣿⣿⣿⣿⣿⣿⣿⣿⣿⣷⣷⣷⣷⣷⣧⣷⣾⣿⣿⣿⣿⣿⣿⣿⣿⣿⢿⢟⢏⢕⢕⢕⢕⢕⢕⢕⢕⢕⠔⢕⢕⢕⢕⢕⢕⢕⢱⡇⡟⢕⣕⢕⢕⢱⢕⢕⢕⢕⢕⣿⣿⡇⢕⢕⢸⣿⣿⣿⢕⢕⢕⢕⢕⢕⢕⢕⢕⢕⢕⢕⢕⢸⣿⣿⢕⢕⢕⢕⢕⢕⢕⢕⢕⢕⢕⢕⢕⢕⢕⢕⢕⢕⢕⢕⢕⢕⢔⢅⢑⢕⢕⢕⢕⢕⢕⢕⢕⢕⢕⢕⢕⢕⢕⢕⢕⢕⢕⢕⢕⢕⢕⢕⢕⢕⢕⢕⢕⠀</a:t>
            </a:r>
            <a:br/>
            <a:r>
              <a:t>⣿⣿⣿⣿⣿⣿⣿⣿⣿⣿⣿⣿⣿⠑⢕⠑⠑⠕⢕⢕⠑⠀⠀⠀⠀⠀⠀⢄⣿⣿⣿⣿⣿⣿⣿⣿⣿⢏⣼⣿⣿⢟⢕⢕⢕⢕⢕⢕⢕⢕⢕⢕⢕⢕⢕⢕⢕⢕⢑⢄⢕⢕⢑⢕⢕⢕⢕⢕⢕⢕⢕⢕⢁⢕⢜⣷⡕⢕⢕⢕⢕⢕⢕⠔⠙⢕⢀⠀⢄⢕⢕⢕⢕⢕⢕⢕⢕⢕⢕⢕⢕⢝⢟⢿⣿⣿⣿⣿⣿⣿⣿⣿⣿⣿⣿⣿⣿⣿⣾⣿⣿⣿⣿⣿⢿⢟⢏⢝⢕⢕⢕⢕⢕⢕⢕⢕⢕⢕⢕⢕⢕⢐⢕⢕⢕⢕⢕⢕⢕⣼⢱⢇⢱⣿⢕⢕⢕⢕⢕⢕⢕⢕⣿⣿⡇⢕⢕⢸⣿⣿⣿⢕⢕⢕⢕⢕⢕⢕⢕⢕⢕⢕⢕⢕⢸⣿⣿⢕⢕⢕⢕⢕⢕⢕⢕⢕⢕⢕⢕⢕⢕⢕⢕⢕⢕⠕⢕⢕⢕⢕⢕⢕⢕⢔⢅⢕⢕⢕⢕⢕⢕⢕⢕⢕⢕⢕⢕⢕⢕⢕⢕⢕⢕⢕⢕⢕⢕⢕⢕⢕⠀</a:t>
            </a:r>
            <a:br/>
            <a:r>
              <a:t>⣿⣿⣿⣿⣿⣿⣿⣿⣿⣿⣿⡿⢟⠀⠀⠀⠀⠀⠀⠀⠀⠀⠀⠀⠀⠀⠀⣸⣿⣿⣿⣿⣿⣿⣿⣿⢇⣾⣿⣿⢏⢕⢕⢕⢕⢕⢕⢕⢕⢕⢕⢕⢕⢕⢕⢕⠕⢁⢕⢕⠕⢕⢕⢕⢕⢕⢕⢕⢕⢕⢕⢕⢕⢕⢕⢜⢿⣕⢕⢕⢕⢕⢕⠀⠀⠀⠑⢔⢕⢕⢕⢕⢕⢕⢕⢕⢕⢕⢕⢕⢕⢕⢕⢕⢜⢝⢻⣿⣿⣿⣿⣿⣿⣿⣿⣿⣿⣿⢿⠟⢟⢝⢕⢕⢕⢕⢕⢕⢕⢕⢕⢕⢕⢕⢕⢕⢕⢕⢕⢕⢕⢕⢕⢕⢕⢕⢕⢕⢕⡇⢸⢕⣸⣿⡇⢕⢕⢕⢕⢕⢕⢕⣿⣿⡇⢕⢕⢸⣿⣿⣿⢕⢕⢕⢕⢕⢕⢕⣾⣿⢕⢕⢕⢕⢸⣿⣿⢕⢕⢕⢕⢕⢕⢕⢕⢕⢕⢕⢕⢕⢕⢕⢕⢕⠕⠕⢕⢕⢕⢕⢕⢕⢕⢕⢕⢕⢔⢑⢕⢕⢕⢕⢕⢕⢕⢕⢕⢕⢕⢕⢕⢕⢕⢕⢕⢕⢕⢕⢕⢕⠀</a:t>
            </a:r>
            <a:br/>
            <a:r>
              <a:t>⣿⣿⣿⣿⣿⣿⣿⣿⣿⣿⢏⢕⢕⢕⠀⠀⠀⠀⠀⠀⠀⠀⠀⠀⠀⠀⢰⣿⣿⣿⣿⣿⣿⣿⡿⢱⣿⣿⡿⢕⢕⢕⢕⢕⢕⢕⢕⢕⢕⢕⢕⢕⢕⢕⢕⠕⠐⢕⢕⢕⢔⢕⢕⢅⢕⢕⢕⢕⢕⢕⢕⢕⢕⢕⢕⢕⢕⢝⢇⢕⢕⢕⢕⠀⠀⠀⠀⢕⢕⢕⢕⢕⢕⢕⢕⢕⢕⢕⢕⢕⢕⢕⢕⢕⢕⢕⢕⢕⢝⢟⢿⣿⡿⠿⠟⠋⠁⠁⠀⠀⠀⠑⠀⢕⢕⢕⢕⢕⢕⢕⢕⢕⢕⢕⢕⢕⢕⢕⢕⢕⠑⢕⢕⢕⢕⢕⢕⢕⢸⢇⢕⢱⣿⣿⡇⢕⢕⢕⢕⢕⢕⢕⣿⣿⡇⢕⢕⢸⣿⣿⣿⢕⢕⢕⢕⢕⢕⢕⢹⣿⡕⢕⢕⢕⢸⣿⣿⢕⢕⢕⢕⢕⢕⢕⢕⢕⢕⢕⢕⢕⢕⢕⠕⠀⠀⠀⠁⠑⢕⢕⢕⢕⢱⢕⢕⢕⢕⠕⢕⢕⢕⢕⢕⢕⢕⢕⢕⢕⢕⢕⢕⢕⢕⢕⢕⢕⢕⢕⢕⢕⠀</a:t>
            </a:r>
            <a:br/>
            <a:r>
              <a:t>⣿⣿⣿⣿⣿⣿⣿⣿⢟⣱⢕⢕⢕⢕⠀⠀⠀⠀⠀⠀⠀⠀⠀⠀⠀⢀⣾⣿⣿⣿⣿⣿⣿⡿⢱⣿⣿⢟⢕⢕⢕⢕⢕⢕⢕⢕⢕⢕⢕⢕⢕⢕⢕⢕⢄⠕⢕⢕⢕⢕⢕⢅⢕⢀⢕⢕⢕⢕⢕⢕⢕⢕⢕⢕⢕⢕⢧⡕⢌⢣⡕⢕⢕⠄⠀⠀⠀⢕⢕⢕⢕⢕⢕⢕⢕⢕⢕⢕⢕⢕⢕⢕⢕⢕⢕⢕⡕⠕⢕⣱⣷⣷⢕⢄⠀⠀⠀⠀⠀⠀⠀⠀⠀⠁⠕⢕⢕⢕⢕⢕⢕⢕⢕⢕⢕⢕⢕⢕⢕⢕⢕⢕⢕⢕⢕⢕⢕⢕⡟⢕⢕⣼⣿⣿⡇⢕⢕⢕⢁⠁⢕⠑⢻⣿⡇⢕⢕⢸⣿⣿⣿⢕⢕⢕⢕⢕⢕⢕⢸⣿⡇⢕⢕⢕⢸⣿⣿⢕⢕⢕⢕⢕⢕⢕⢕⢕⢕⢕⢕⢕⢕⠁⠀⠀⠀⠀⠀⢕⢕⢕⢕⢑⢕⢕⢕⢕⢑⢕⢕⢕⢕⢕⢕⢕⢕⢕⢕⢕⢕⢕⢕⢕⢕⢕⢕⢕⢕⢕⢕⢕⠀</a:t>
            </a:r>
            <a:br/>
            <a:r>
              <a:t>⣿⣿⣿⣿⣿⣿⡿⣫⣾⣿⡇⢕⢕⢕⢔⠀⠀⠀⠀⠀⠀⠀⠀⠀⠀⣸⣿⣿⣿⣿⣿⣿⡟⣱⣿⣿⢏⢕⢕⢕⢕⢕⢕⢕⢕⢕⢕⢕⢕⢕⢕⢕⠁⢔⢕⢔⢕⢕⢕⢕⢕⢔⢑⢕⠄⢕⢕⢕⢕⢕⢕⢕⢕⢕⢐⢇⢹⣿⣧⢕⢕⡕⢕⢄⠀⠀⠀⢕⢕⢕⢕⢕⢕⢕⢕⢕⢕⢕⢕⣕⣵⣷⣶⣿⣿⣿⣿⣿⣿⣿⣿⡏⢕⢕⠀⠀⠀⠀⠀⠀⠀⠀⠀⠀⠀⢕⢕⢕⢕⢕⢕⢕⢕⢕⢕⢕⢕⢕⢕⢕⢕⢕⢕⢕⢕⢕⢕⢰⢕⢕⣸⣿⣿⣿⡇⢕⢕⡇⢕⠔⢕⢀⢕⢻⡇⢕⢕⢸⣿⣿⣿⢕⢕⢕⢕⢕⢕⢕⢕⣿⣷⢕⢕⢕⢸⣿⣿⢕⢕⢕⢕⢕⢕⢕⢕⢕⢕⢕⢕⢕⠑⠀⠀⠀⠀⠀⠔⢕⢕⢕⢕⢕⠁⠀⠁⢄⢕⢕⢕⢕⢕⢕⢕⢕⢕⢕⢕⢕⢕⢕⢕⢕⢕⢕⢕⢕⢕⢕⢕⢕⠀</a:t>
            </a:r>
            <a:br/>
            <a:r>
              <a:t>⣿⣿⣿⣿⣿⡟⣼⣿⣿⣿⡇⢕⢕⢕⢕⠀⠀⠀⠀⠀⠀⠀⠀⠀⢄⣿⣿⣿⣿⣿⣿⡟⣱⣿⡟⢕⢕⢕⢕⢕⢕⢕⢕⢕⢕⢕⢕⢕⢕⢕⠕⠀⠀⠁⢄⢕⢕⢕⢕⢕⢕⢕⢕⢁⢔⢑⢕⢕⢕⢕⢕⢕⢕⢱⣜⡧⢘⣿⣿⣿⣧⡜⢕⢕⢄⠀⠀⢕⢕⢕⢕⢕⢕⢕⢕⢕⢕⢕⣼⣿⣿⣿⣿⣿⣿⣿⣿⣿⣿⣿⣿⢇⢕⢕⠀⠀⠀⠀⠀⠀⠀⠀⠀⠀⠀⠁⢕⢕⢕⢕⢕⢕⢕⢕⢕⢕⢕⢕⢕⢄⢕⢕⢕⢕⢕⢕⢕⢜⢕⢱⣿⣿⣿⣿⡇⢕⢕⢇⢕⢀⠕⢕⢕⢕⢇⢕⢕⢸⣿⣿⣿⢕⢕⢕⢕⢕⢕⢕⢕⢿⣿⢕⢕⢕⢸⣿⣿⢕⢕⢕⢕⢕⢕⢕⢕⢕⢕⢕⢕⠁⠀⠀⠀⠀⠀⠀⠀⠑⠑⠕⠑⠀⠀⠀⢕⢕⢕⢕⢕⢕⢕⢕⢕⢕⢕⢕⢕⢕⢕⢕⢕⢕⢕⢕⢕⢕⢕⢕⢕⢕⠀</a:t>
            </a:r>
            <a:br/>
            <a:r>
              <a:t>⣿⣿⣿⣿⡿⣹⣿⣿⣿⣿⣷⢕⢕⢕⢕⢕⠀⠀⠀⠀⠀⠀⠀⠀⣼⣿⣿⣿⣿⣿⡟⣱⣿⡟⢕⢕⢕⢕⢕⢕⢕⢕⢕⢕⢕⢕⢕⢕⢕⣕⣠⣴⣶⣾⣿⣿⣿⣿⣷⡕⢕⢕⢕⢕⢔⢐⢕⢕⢕⢕⢕⢕⢕⢕⡸⣏⢕⣿⣿⣿⣿⣧⢕⢕⢕⢔⢀⢕⢕⢕⢕⢕⢕⢕⢕⢕⣱⣿⣿⣿⣿⣿⣿⣿⣿⣿⣿⣿⣿⣿⣿⢕⢕⢕⠀⠀⠀⠀⠀⠀⠀⠀⠀⠀⠀⠀⢕⢕⢕⢕⢕⢕⢕⢕⢕⢕⢕⢕⢕⢕⢕⢕⢕⢕⢕⢕⢕⢕⢕⢛⢹⣿⣿⣿⡇⢕⢕⢱⢕⢕⢀⢕⢕⢕⢕⢕⢕⢸⣿⣿⣿⢕⢕⢕⠕⢕⣑⣱⣵⣼⣿⣵⣵⣕⣜⡻⢿⢕⢕⢕⢕⢕⢕⢕⢕⢕⢕⢕⠀⠀⠀⠀⠀⠀⠀⠀⠀⠀⠀⠀⠀⠀⢀⢕⢕⢕⢕⢕⢕⢕⢕⢕⢕⢕⢕⢕⢕⢕⢕⢕⢕⢕⢕⢕⢕⢕⢕⢕⢕⢕⠀</a:t>
            </a:r>
            <a:br/>
            <a:r>
              <a:t>⣿⣿⣿⡿⣱⣿⣿⣿⣿⣿⣿⡕⢕⢕⢕⢕⢄⠀⠀⠀⠀⠀⠀⢱⣿⣿⣿⣿⣿⡟⣱⣿⡟⢕⢕⢕⢕⢕⢕⢕⢕⢕⢕⢕⢕⢕⣱⣵⣿⣿⣿⣿⣿⣿⣿⣿⣿⣿⣿⣷⢕⢕⢕⢕⢕⢕⢄⠕⢕⢕⢕⢕⢕⢑⣿⣿⢕⢸⣿⣿⣿⣽⡕⢕⢀⠁⠕⢕⢕⢕⢕⢕⢕⢕⠕⣼⣿⣿⣿⣿⣿⣿⣿⣿⣿⣿⣿⣿⣿⣿⡟⢕⢕⢕⠀⠀⠀⠀⠀⠀⠀⠀⠀⠀⠀⠀⠁⢕⢕⢕⢕⢕⢕⢕⢕⢕⢕⢕⢕⢕⡕⢕⢕⢕⢕⢕⢁⢕⢎⢔⢾⣿⣿⣿⢇⢕⢕⠌⢕⠁⠕⢕⢕⢕⢕⢕⢕⢸⣿⣿⣿⢕⢕⢅⢕⢜⢝⢟⢻⢿⣿⣿⣿⣿⣿⣿⣿⣧⣕⢕⢕⢕⢕⢕⢕⢕⠕⠀⠀⠀⠀⠀⢔⢔⢔⢔⠀⠀⠀⠀⠀⢄⢕⢕⢕⢕⢕⢕⢕⢕⢕⢕⢕⢕⢕⢕⢕⢕⢕⢕⢕⢕⢕⢕⢕⢕⢕⢕⢕⢕⠀</a:t>
            </a:r>
            <a:br/>
            <a:r>
              <a:t>⣿⣿⣿⣱⣿⣿⣿⣿⣿⣿⣿⡇⢕⢕⢕⢕⢕⠀⠀⠀⠀⠀⣰⣿⣿⣿⣿⣿⡟⣱⣿⢿⢕⢕⢕⢕⢕⢕⢕⢕⢕⢕⢕⢕⣱⣾⣿⣿⣿⣿⣿⣿⣿⣿⣿⣿⣿⣿⣿⣿⡕⢕⢕⢕⢕⢕⢕⢕⢕⢕⢕⢕⢕⢑⣿⣿⡕⢌⣿⣿⣿⣿⣷⢕⢕⠀⠀⢕⢕⢕⢕⢕⢕⢡⣾⣿⣿⣿⣿⣿⣿⣿⣿⣿⣿⣿⣿⣿⣿⣿⢇⢕⢕⢕⠀⠀⠀⠀⠀⠀⠀⠀⠀⠀⠀⠀⠀⢕⢕⢕⢕⢕⢕⢕⢕⢕⢕⢕⢕⢕⢱⢕⢕⢕⢕⢕⢕⢕⢕⢕⢸⣿⣿⡏⢕⢕⢕⢕⢕⢀⢀⢕⢕⢕⠅⢄⢔⢕⢕⢝⢝⢅⢕⢕⢕⢕⢕⢕⢕⢕⢕⢝⢟⢿⣿⣿⣿⣿⣿⣿⣧⣕⢕⢕⢕⠑⠀⠀⠀⠀⠀⠀⠀⢕⢕⠕⠄⠀⠀⠀⢔⢕⢕⢕⢕⢕⢕⢕⢕⢕⢕⢕⢕⢕⢕⢕⢕⢕⢕⢕⢕⢕⢕⢕⢕⢕⢕⢕⢕⢕⠀</a:t>
            </a:r>
            <a:br/>
            <a:r>
              <a:t>⣿⣿⣿⡏⣿⣿⣿⣿⣿⣿⣿⣧⢕⢕⢕⢕⢕⢔⠀⠀⠀⣱⣿⣿⣿⣿⣿⡟⣱⣿⡿⢕⢕⢕⢕⢕⢕⢕⢕⢕⢕⢕⢕⣾⣿⣿⣿⣿⣿⣿⣿⣿⣿⣿⣿⣿⣿⣿⣿⣿⣷⢕⢕⢕⢕⢕⢕⢕⢕⢕⢕⢕⢕⢕⣿⣿⡇⢕⢹⣿⣿⣿⣷⣇⢕⠀⠀⢕⢕⢕⢕⢕⢑⣿⣿⣿⣿⣿⣿⣿⣿⣿⣿⣿⣿⣿⣿⣿⣿⢏⢄⢕⢕⢕⠀⠀⠀⠀⠀⠀⠀⠀⠀⠀⠀⠀⠀⠀⢕⢕⢕⢕⢕⢕⢕⢕⢕⢕⢕⢕⢕⢕⢕⢕⢕⢕⢕⢕⢕⢕⢄⣿⣿⢕⢕⢕⢕⢕⢕⢕⢕⢕⢕⠕⢕⢕⢕⢕⢕⢕⢕⢕⢕⢕⢕⢕⢕⢕⢕⢕⢕⢕⢕⢕⢕⢝⢻⢿⣿⣿⣿⣿⣿⣧⣕⢕⢀⠀⠀⠀⠀⠀⠀⠀⠀⠀⠀⠀⠀⢔⢕⢕⢕⢕⢕⢕⢕⢕⢕⢕⢕⢕⢕⢕⢕⢕⢕⢕⢕⢕⢕⢕⢕⢕⢕⢕⢕⢕⢕⢕⠀</a:t>
            </a:r>
            <a:br/>
            <a:r>
              <a:t>⣿⣿⣿⡇⣿⣿⣿⣿⣿⣿⣿⣿⢕⢕⢕⢕⢕⢕⢕⢐⣼⣿⣿⣿⣿⣿⡟⣱⣿⣿⢕⢕⢕⢕⢕⢕⢕⢕⢕⢕⢕⢱⣾⣿⣿⣿⣿⣿⣿⣿⣿⣿⣿⣿⣿⣿⣿⣿⣿⣿⣿⢕⢕⢕⢕⢕⢕⢕⢕⢕⢕⢕⢕⠕⣿⣿⣿⢕⢕⣿⣿⣿⣿⣿⡕⢕⠀⢕⢕⢕⢕⠕⣼⣿⣿⣿⣿⣿⣿⣿⣿⣿⣿⣿⣿⣿⣿⣿⡿⢕⢕⢕⢕⢕⠀⠀⠀⠀⠀⠀⠀⠀⠀⠀⠀⠀⠀⠀⢕⢕⢕⢕⢕⢕⢕⢕⢕⢕⢕⢕⢕⢕⢕⢕⢕⢕⢕⢕⢑⢔⢕⢿⢇⢕⢕⢕⢕⢕⢕⢕⢕⢕⢱⢅⢕⢕⢕⢕⢕⢕⢕⢕⢕⢕⢕⢕⢕⢕⢕⢕⢕⢕⢕⢕⢕⢕⢕⢕⢜⢟⢿⣿⣿⣿⣿⣿⣦⣄⢀⢀⢄⢀⠀⠀⠀⠀⠀⢀⢕⢕⢕⢕⢕⢕⢕⢕⢕⢕⢕⢕⢕⢕⢕⢕⢕⢕⢕⢕⢕⢕⢕⢕⢕⢕⢕⢕⢕⢕⢕⢕⠀</a:t>
            </a:r>
            <a:br/>
            <a:r>
              <a:t>⣿⣿⣿⡇⣿⣿⣿⣿⣿⣿⣿⣿⢕⢕⢕⢕⢕⢕⠕⠕⠹⢿⢿⢿⣿⡟⣼⣿⡿⢕⢕⢕⢕⢕⢕⢕⢕⢕⢕⢕⣱⣿⣿⣿⣿⣿⣿⣿⣿⣿⣿⣿⣿⣿⣿⣿⣿⣿⣿⣿⣿⢕⢕⢕⢕⢕⢕⢕⢕⢕⢕⢕⢕⠀⢻⣿⣿⡕⢕⢸⣿⣿⣿⣙⡾⢕⢄⠁⢕⢕⢕⠀⢿⣿⣿⣿⣿⣿⣿⣿⣿⣿⣿⣿⣿⣿⣿⣿⠔⢕⢕⢕⢕⢕⠀⠀⠀⠀⠀⠀⠀⠀⠀⠀⠀⠀⠀⠀⢕⢕⢕⢕⢕⢕⢕⢕⢕⢕⢕⢕⢕⢕⢕⢕⢕⢕⢕⢕⢕⢕⢕⢜⢕⢕⠕⢕⢕⢕⢕⢕⢑⢕⢕⢣⢑⢕⢕⢕⢕⢕⢕⢕⢕⢕⢕⢕⠑⠑⢕⢕⢕⢕⢕⢕⢕⢕⢕⢕⢕⢕⢕⢜⢛⢿⣿⣿⣿⣿⣿⣧⡕⢕⠀⠀⠀⠀⢄⢕⢕⢕⢕⢕⢕⢕⢕⢕⢕⢕⢕⢕⢕⢕⢕⢕⢕⢕⢕⢕⢕⢕⢕⢕⢕⢕⢕⢕⢕⢕⢕⢕⠀</a:t>
            </a:r>
            <a:br/>
            <a:r>
              <a:t>⢻⣿⣿⡇⣿⣿⣿⣿⣿⣿⣿⣿⡕⢕⢕⢕⢕⠁⠀⠀⠀⠀⠀⠀⠁⠈⠙⠛⠕⢕⢕⢕⢕⢕⢕⢕⢕⢕⢕⢱⣿⣿⣿⣿⣿⣿⣿⣿⣿⣿⣿⣿⣿⣿⣿⣿⣿⣿⣿⣿⣿⡇⢕⢕⢕⢕⢕⢕⢕⢕⢕⢕⠁⠀⢸⣿⣿⡇⢕⢕⢻⣿⣿⢎⢕⡫⢕⢀⢑⢕⢇⣾⣿⣿⣿⣿⣿⣿⣿⣿⣿⣿⣿⣿⣿⣿⣿⣇⣁⢑⣑⠕⢇⢕⠀⠀⠀⠀⠀⠀⠀⠀⠀⠀⠀⠀⠀⠀⠀⢕⢕⢕⢕⢕⢕⢕⢕⢕⢕⢕⢕⢕⢵⣕⢕⢕⢕⢕⢕⠕⠁⠁⢀⢀⢄⢀⠀⠁⠑⢕⢕⢕⢕⢜⢇⠕⢕⢕⢕⢕⢕⢕⢕⢕⢕⠑⠀⠀⠀⠕⢕⢕⢕⢕⢕⢕⢕⢕⢕⢕⢕⢕⢕⢕⢍⢻⣿⣿⣿⣿⣿⣧⡅⠀⠀⢔⢕⢕⢕⢕⢕⢕⢕⢕⢕⢕⢕⢕⢕⢕⢕⢕⢕⢕⢕⢕⢕⢕⢕⢕⢕⢕⢕⢕⢕⢕⢕⢕⢕⢕⠀</a:t>
            </a:r>
            <a:br/>
            <a:r>
              <a:t>⠀⠹⣿⣇⢸⣿⣿⣿⣿⣿⣿⣿⡇⢕⢕⢕⠀⠀⠀⠀⠀⠀⠀⠀⠀⠀⠀⠀⠀⠀⠁⠑⠕⢕⢕⢕⢕⢕⢱⣿⣿⣿⣿⣿⣿⣿⣿⣿⣿⣿⣿⣿⣿⣿⣿⣿⣿⣿⡿⣿⣿⣷⢕⢕⢕⢕⢕⢕⢕⢕⢕⢕⠀⠀⠑⣿⣿⣷⢕⢕⢔⢿⣿⣇⢡⠍⠽⢕⢕⣵⣾⣿⣿⣿⣿⣿⣿⣿⣿⣿⣿⣿⣿⣿⣿⣿⣿⣿⣿⣿⣿⣷⣿⠁⠀⠀⠀⠀⠀⠀⠀⠀⠀⠀⠀⠀⠀⠀⠀⢕⢕⢕⢕⢕⢕⢕⢕⢕⢕⢕⢕⠾⣽⣼⠇⠑⠑⠑⠅⠀⢔⢕⢕⠕⠑⠀⠀⢄⠀⠀⢕⢕⢕⢕⢜⢇⠕⢕⢕⢕⠕⠑⠁⠁⠀⠀⠀⠀⠀⠀⠀⢕⢕⢕⢕⢕⢕⢕⢕⢕⢕⢕⢕⢕⢕⢕⢜⢻⣿⣿⣿⣿⣿⣷⣕⢕⢕⢕⢕⢕⢕⢕⢕⢕⢕⢕⢕⢕⢕⢕⢕⢕⢕⢕⢕⢕⢕⢕⢕⢕⢕⢕⢕⢕⢕⢕⢕⢕⢕⢕⠀</a:t>
            </a:r>
            <a:br/>
            <a:r>
              <a:t>⠀⠀⠘⢿⡜⣿⣿⣿⣿⣿⣿⣿⡇⢕⢕⢕⠀⠀⠀⠀⠀⠀⠀⠀⠀⠀⠀⠀⠀⠀⠀⠀⠀⠀⠁⠑⠕⢱⣿⣿⣿⣿⣿⣿⣿⣿⣿⣿⣿⣿⣿⣿⣿⣿⣿⣿⣿⣿⡇⣽⣿⣿⡕⢕⢕⢕⢕⢕⢕⢕⢕⢕⠀⠀⠀⢸⣿⣿⡇⢕⢕⢜⢿⣿⡕⢕⠔⡑⢕⢹⣿⣿⣿⣿⣿⣿⣿⣿⣿⣿⣿⣿⣿⣿⣿⣿⣿⣿⣿⣿⣿⣿⡏⠀⠀⠀⠀⠀⠀⠀⠀⠀⠀⠀⠀⠀⠀⠀⠀⠕⢕⢕⢕⢕⢕⢕⢕⢕⢕⢕⢼⣾⢵⡆⠀⢠⣤⣄⢀⠀⠀⠀⠀⠀⢄⡔⢕⢕⠀⠀⢕⢕⢕⢕⢕⢌⡕⠁⠁⠀⠀⠀⠀⠀⠀⠀⠀⠀⠀⠀⢕⢕⢕⢕⢣⣕⢕⢕⢕⢕⢕⢕⢕⢕⢕⢕⢕⢕⢜⢻⣿⣿⣿⣿⣿⣷⣕⢕⢕⢕⢕⢕⢕⢕⢕⢕⢕⢕⢕⢕⢕⢕⢕⢕⢕⢕⢕⢕⢕⢕⢕⢕⢕⢕⢕⢕⢕⢕⢕⢕⠀</a:t>
            </a:r>
            <a:br/>
            <a:r>
              <a:t>⠀⠀⠀⠈⢷⡜⢿⣿⣿⣿⣿⢏⢕⢕⢕⢕⠀⠀⠀⠀⠀⠀⠀⠀⠀⠀⠀⠀⠀⠀⠀⠀⠀⠀⠀⠀⠀⠀⠈⠛⠻⢿⣿⣿⣿⣿⣿⣿⣿⣿⣿⣿⣿⣿⣿⣿⣿⣿⢕⣼⣿⣿⣿⢕⢕⢕⢕⢕⢕⢕⢕⠁⠀⠀⠀⠁⢿⡿⣿⡕⢸⣧⢕⢻⣷⢕⢕⢑⢑⠕⢻⣿⣿⣿⣿⣿⣿⣿⣿⣿⣿⣿⣿⣿⣿⣿⣿⣿⣿⣿⣿⢇⠀⠀⠀⠀⠀⠀⠀⠀⠀⠀⠀⠀⠀⠀⠀⠀⠀⠀⢕⢕⢕⢕⢕⢕⢕⢕⢕⢡⣽⣻⢽⢇⠀⢸⣿⣿⣿⠗⠀⠀⠀⠀⠈⠣⢕⢕⠀⠀⢕⢕⢕⢕⢕⢕⢜⡔⠀⠀⠀⠀⠀⠀⠀⠀⠀⠀⢀⢕⢕⢕⢕⢕⢸⡿⠑⠁⠕⢕⢕⢕⢕⢕⢕⢕⢕⢕⢕⢕⢜⢻⣿⣿⣿⣿⣿⣧⢕⢕⢕⢕⢕⢕⢕⢕⢕⢕⢕⢕⢕⢕⢕⢕⢕⢕⢕⢕⢕⢕⢕⢕⢕⢕⢕⢕⢕⢕⢕⢕⠀</a:t>
            </a:r>
            <a:br/>
            <a:r>
              <a:t>⠀⠀⠀⠀⠁⠁⠈⢝⢟⢏⢕⢕⢕⢕⢕⢕⠀⠀⠀⠀⠀⠀⠀⠀⠀⠀⠀⠀⠀⠀⠀⠀⠀⠀⠀⠀⠀⠀⠀⠀⠀⠀⠉⠛⢿⣿⣿⣿⣿⣿⣿⣿⣿⣿⣿⣿⣿⣿⣱⣿⣿⣿⣿⡇⢕⢕⢕⢕⢕⢕⢕⠀⠀⠀⠀⠀⠜⣿⠻⣧⢕⢹⣧⢕⢹⣷⢁⠕⢕⢕⣕⢎⣿⣿⣿⣿⣿⣿⣿⣿⣿⣿⣿⣿⣿⣿⣿⣿⣿⣿⢏⠕⠀⠀⠀⠀⠀⠀⠀⠀⠀⠀⠀⠀⠀⠀⠀⠀⠀⠀⢕⢕⢕⢕⢕⢕⢕⢕⢱⣿⣿⣿⣿⡇⠀⢸⣿⡿⠃⠀⠀⢕⢕⢄⠀⠀⠀⠁⠀⠀⢕⢕⢕⢕⢕⢕⢕⢻⡄⠀⠀⠀⠀⢀⢄⢔⢕⢕⢕⢕⢕⢕⢕⢕⢜⠁⠀⠀⠀⠀⠑⢕⢕⢕⢕⢕⢕⢕⢕⢕⢕⢕⢝⢿⣿⣿⣿⡏⢕⢕⢕⢕⢕⢕⢕⢕⢕⢕⢕⢕⢕⢕⢕⢕⢕⢕⢕⢕⢕⢕⢕⢕⢕⢕⢕⢕⢕⢕⢕⢕⠀</a:t>
            </a:r>
            <a:br/>
            <a:r>
              <a:t>⢀⠀⠀⠀⢀⢀⠀⠀⠕⢕⢕⢕⢕⢕⠑⠀⠀⠀⠀⠀⠀⠀⠀⠀⠀⠀⠀⠀⠀⠀⠀⠀⠀⠀⠀⠀⠀⠀⠀⠀⠀⠀⠀⠀⠀⠁⠙⠻⣿⣿⣿⣿⣿⣿⣿⣿⣿⣿⣿⣿⣿⣿⣿⣿⢕⢕⢕⢕⢕⢕⢕⠀⠀⠀⠀⠀⠀⢸⣇⢻⡇⢕⢻⣷⡕⢹⣧⢇⢱⢅⢕⡇⢸⢻⣿⣿⣿⣿⣿⣿⣿⣿⣿⣿⣿⣿⣿⣿⣿⣷⢕⠀⠀⠀⠀⠀⠀⠀⠀⠀⠀⠀⠀⠀⠀⠀⠀⠀⠀⠀⢕⢕⢕⢕⢕⢕⢕⢕⣾⣿⣿⣿⣗⣯⣄⠀⠁⠀⢀⠀⢔⢕⢕⢕⢅⢀⠁⢄⢄⢕⢕⢕⢕⢕⢕⢕⢕⢜⢻⡄⢔⢔⢕⢕⢕⢕⢕⢕⢕⢕⢕⢕⢕⠕⠀⠀⠀⠀⠀⢄⢄⢄⢕⠕⢕⢕⢕⢕⢕⢕⢕⢕⠕⠜⣿⣿⡟⢕⢕⢕⢕⢕⢕⢕⢕⢕⢕⢕⢕⢕⢕⢕⢕⢕⢕⢕⢕⢕⢕⢕⢕⢕⢕⢕⢕⢕⢕⢕⢕⢕⠀</a:t>
            </a:r>
            <a:br/>
            <a:r>
              <a:t>⢕⠀⢄⢔⢕⢕⢄⠀⠀⠀⠁⠑⠕⠁⠀⠀⠀⠀⠀⠀⠀⠀⠀⠀⠀⠀⠀⠀⠀⠀⠀⠀⠀⠀⠀⠀⠀⠀⠀⠀⠀⠀⠀⠀⠀⠀⠀⠀⠀⠙⠻⢿⣿⣿⣿⣿⣿⣿⣿⣿⣿⣿⣿⣿⣇⢕⢕⢕⢕⢕⠑⠀⠀⠀⠀⠀⠀⠁⢻⡜⣿⢕⢜⢿⣿⣵⢝⣧⢕⢕⡔⡐⣇⢻⣿⣿⣿⣿⣿⣿⣿⣿⣿⣿⣿⣿⣿⣿⣿⢕⠁⠀⠀⠀⠀⠀⠀⠀⠀⠀⠀⠀⠀⠀⠀⠀⠀⠀⠀⠀⠁⢕⢕⢕⢕⢕⠕⣾⣿⣿⣿⣿⣿⣿⣿⢱⡷⢕⢕⠀⠑⠕⢕⠕⠕⠀⠀⢕⢕⢕⢕⢕⢕⢕⢕⢕⢕⢕⢕⢹⡕⢕⢕⢕⢕⢕⢕⢕⢕⢕⢕⢕⠑⠀⠀⠀⠀⠀⠀⠁⢕⢕⢕⠀⠁⢕⢕⢕⠕⠑⠁⠀⠀⠀⠁⠙⠕⢕⢕⢕⢕⢕⢕⢕⢕⢕⢕⢕⢕⢕⢕⢕⢕⢕⢕⢕⢕⢕⢕⢕⢕⢕⢕⢕⢕⢕⢕⢕⢕⢕⠀</a:t>
            </a:r>
            <a:br/>
            <a:r>
              <a:t>⠑⠐⠑⠑⠑⠑⠑⠐⠀⠀⠀⠀⠀⠀⠀⠀⠀⠀⠀⠀⠀⠀⠀⠀⠀⠀⠀⠀⠑⠑⠑⠀⠀⠀⠀⠀⠀⠀⠀⠀⠀⠀⠀⠀⠀⠀⠀⠀⠀⠀⠀⠁⠙⠛⠛⠛⠛⠛⠛⠛⠛⠛⠛⠛⠛⠑⠑⠑⠑⠑⠀⠀⠀⠀⠀⠀⠀⠀⠘⠃⠘⠃⠑⠐⠛⠛⠓⠛⠃⠚⠓⠋⠓⠃⠛⠛⠛⠛⠛⠛⠛⠛⠛⠛⠛⠛⠛⠛⠛⠑⠀⠀⠀⠀⠀⠀⠀⠀⠀⠀⠀⠀⠀⠀⠀⠀⠀⠀⠀⠀⠀⠑⠑⠑⠑⠑⠚⠛⠛⠛⠛⠛⠛⠛⠛⠘⠃⠑⠑⠀⠀⠀⠀⠀⠀⠀⠀⠑⠑⠑⠑⠑⠑⠑⠑⠑⠑⠑⠑⠑⠙⠐⠑⠑⠑⠑⠑⠑⠑⠑⠑⠀⠑⠀⠀⠀⠀⠀⠀⠀⠀⠀⠀⠀⠀⠀⠑⠑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⢏⢇⣵⣿⣿⣿⣿⣿⢟⣵⣿⣿⣿⣿⣿⣿⢏⢜⢡⣿⣿⡿⣳⣿⢟⢇⣱⣿⣿⣿⣿⣿⢟⣿⣿⣿⢇⣿⣿⣿⣿⣿⣿⣿⣿⣿⢇⣾⣿⣻⣿⣿⣿⣿⣿⣿⣿⣿⣿⣿⣿⣿⣿⡟⢻⡿⣿⣿⣿⣿⣿⣿⣏⣿⣿⣿⣿⣷⡕⢕⢕⢕⢕⢕⢕⢿⣿⣿⣿⣿⣿⣷⢕⢕⢕⢕⢕⢕⢕⢕⢕⢕⢕⢕⢕⢕⢕⢕⢕⢕⢕⢝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⢇⢊⣾⢫⣿⣿⣿⡿⢫⣾⣿⣿⣿⣿⣿⡿⢕⢕⢡⣿⡿⣫⣾⡿⢕⢱⣾⣿⣿⣿⣿⣿⣿⣿⣿⣿⡏⣼⣿⡟⣿⣿⣿⣿⣿⣿⡟⢕⣿⣿⣿⣿⣿⣿⣿⣿⣿⣿⣿⣿⣿⣿⣿⣿⣿⣿⣿⣿⣿⣿⣿⣿⣿⣿⡘⣿⣿⣿⣿⣧⢅⢕⢕⢕⢕⢕⢸⣿⣿⣿⣿⣿⣿⢕⢕⢕⢕⢕⢅⢕⢕⢕⢕⢕⢕⢕⢕⢕⢕⢕⢕⢕⢕⢕⢝⢻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⢇⢕⡾⢇⣼⣿⣿⡟⣱⣿⣿⣿⣿⣿⣿⢏⢕⢕⣵⣿⣟⣵⣿⢏⢕⣴⣿⣿⣿⣿⣿⣿⣿⣿⣿⣿⡿⣱⣿⡿⢡⣿⣿⣿⣿⣿⣿⡕⢸⣿⣿⣿⣿⣿⣿⣿⣿⣿⣿⣿⣿⣿⣿⣿⣿⣿⣿⣿⣿⣿⣿⣿⣿⣿⣿⡇⢿⣿⣿⣿⣿⢕⢄⢕⢕⢕⢕⢸⣿⣿⣿⣿⣿⣿⡇⠅⢕⢕⢕⢕⢕⢕⢕⢕⢕⢕⢕⢕⢕⢕⢕⢕⢕⢕⢕⢕⢕⢜⢝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⢿⢿⢟⢻⢟⡟⣹⣽⣽⢕⢇⢝⢝⢻⣿⢇⢕⢜⢇⣼⣿⣿⢟⣼⣿⣿⣿⣿⣿⡿⢇⢕⢱⣞⣻⢵⣾⡿⠕⣱⣾⣿⣿⣿⣿⣿⣿⣿⣿⣿⣿⡿⢕⣿⣿⢇⣼⣿⣿⣿⣿⣿⣿⢕⣾⣿⣿⣿⣿⣿⣿⣿⣿⣿⣿⣿⣿⣿⣿⣿⣿⣿⣿⣿⣿⣿⣿⣿⣿⣿⣿⣿⢸⣿⣿⣿⣿⢕⢕⢔⠕⢕⢕⢸⣿⣿⣿⣿⣿⣿⡇⢕⢕⢕⢕⢕⢕⢕⢕⢕⢕⢕⢕⢕⢕⢕⢕⢕⢕⢕⢕⢕⢕⢕⢕⢕⢹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⢟⣵⣿⢕⣱⣷⣿⡿⢟⣯⣷⣗⢇⢱⠕⡵⣕⢕⢕⢕⢱⣿⣿⢏⣾⣿⣿⣿⣿⣿⡟⢕⢕⣑⡪⡕⣱⣿⢟⢱⣾⣿⣿⣿⣿⣿⣿⣿⣿⣿⣿⡿⢏⢕⣼⣿⢇⢱⣿⣿⣿⣿⣿⣿⡏⢕⣿⣿⣿⣿⣿⣿⣿⣿⣿⣿⣿⣿⣿⣿⣿⣿⣿⣿⣿⣿⣿⣿⣿⣿⣿⣿⣿⣿⡕⢿⣿⣿⣿⢕⢕⢕⢕⢕⢕⣿⣿⣿⣿⣿⣿⣿⡇⢕⢕⢕⢕⢕⢕⢕⢕⢕⢕⢕⢕⢕⢕⢕⢕⢕⢕⢕⢕⢕⢕⢕⢕⢕⢱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⢱⣿⣿⣿⡵⢗⢝⢕⣵⣻⡻⠿⢿⡥⢕⢕⢕⢕⢕⢕⢕⢸⣷⢇⣾⣿⣿⣿⣿⣿⡟⢕⢕⣱⡏⡎⣼⣿⢏⣼⣿⣿⣿⣿⣿⣿⣿⣿⣿⣿⣿⡿⢇⢅⢱⣿⡿⢕⣸⣿⣿⣿⣿⣿⣿⢇⢸⣿⣿⣿⣿⣿⣿⣿⣿⣿⣿⣿⣿⣿⣿⣿⣿⣿⣿⣿⣿⣿⣿⣿⣿⣿⣿⣿⣿⡇⢜⣿⣿⣿⢕⢕⢕⢕⢕⢕⢼⣿⣿⣿⣿⣿⣿⡇⢕⢕⢕⢕⢕⢕⢕⢕⢕⢕⢕⢕⢕⢕⢕⢕⢕⢕⢕⢕⢕⢕⢕⢕⣱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⢟⣱⢜⣿⣿⣿⣇⢕⣵⣿⣿⣿⣷⣵⣕⢔⢕⢕⢕⢕⢕⢕⢕⢸⢇⣾⣿⣿⣿⣿⣿⢏⢕⢕⢕⢱⢕⣾⣿⢯⣾⣿⣿⣿⣿⣿⣿⣿⣿⣿⣿⣿⡟⢕⠸⢕⣿⣿⡇⢕⣿⣿⣿⣿⣿⣿⣯⢕⢸⣿⣿⣿⣿⣿⣿⣿⣿⣿⣿⣿⣿⣿⣿⣿⣿⣿⣿⣿⣿⣿⣿⣿⣿⣿⣿⣿⣿⡇⢕⢿⣿⡇⢕⢕⢕⢕⢕⢕⣿⣿⣿⣿⣿⣿⣿⡇⢕⢕⠑⢕⢕⢕⢕⢕⢕⢕⢕⢕⢕⢕⢔⢔⢕⢕⢑⢕⢅⣵⣾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⢟⢕⣵⣿⡇⢜⢻⢿⢇⢜⢌⢝⢟⢻⢿⣿⣿⣷⡕⢕⢕⢕⢕⢕⢔⢕⣾⣿⣿⣿⣿⣿⢏⢕⢕⢑⢘⢜⣾⣿⣿⣿⣿⣿⣿⣿⣿⣿⣿⣿⣿⣿⡿⢟⢕⢕⢕⢸⣿⣿⢕⢕⣿⡿⢟⢟⢱⣾⡗⢕⢜⣿⣿⣿⣿⣿⣿⣿⣿⣿⣿⣿⣿⣿⣿⣿⣿⣿⣿⣿⣿⣿⣿⣿⣿⣿⣿⣿⣿⣷⢕⢸⣿⢕⢕⢕⢕⢕⢕⢡⣿⣿⣿⣿⣿⣿⣿⡇⢅⢔⢕⢑⠕⢕⢕⢕⢕⢕⢕⢕⢔⢕⢕⢕⢕⢕⢕⢕⣱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⢇⢕⡾⣿⣿⣿⢕⢕⢕⢕⢕⢕⢕⢕⢕⢕⢕⢕⢕⢔⢕⢕⢕⢕⢕⢕⣾⣿⣿⣿⣿⣿⡏⢕⠑⢕⢕⢕⣾⣿⣿⣿⣿⣿⣿⣿⣿⣿⣿⣿⣿⣿⡟⢇⢕⢕⢕⢇⣼⣿⣿⢕⢄⢝⢕⢕⣵⣿⣿⡇⢕⢕⢜⢿⣿⣿⣿⣿⣿⣿⣿⣿⣿⣿⣿⣿⣿⣿⣿⣿⣿⣿⣿⣿⣿⣿⣿⣿⣿⣿⣿⢕⢕⢇⢕⢕⢕⢕⢕⢕⢸⣿⣿⣿⣿⣿⡟⣿⡇⢕⢕⢕⢕⢱⡔⢕⠕⢕⢕⢕⢕⢕⢕⢕⢕⢕⢕⢕⣵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⡕⡜⣼⣿⢹⣿⣿⣧⡕⢕⢱⢕⢕⢕⢕⢕⢕⢕⢕⢕⢕⢕⢕⢕⢕⢕⣸⣿⣿⣿⣿⣿⡟⢕⢕⢕⢔⢎⣼⣿⣿⣿⣿⣿⣿⣿⣿⣿⣿⣿⣿⣿⢟⢕⢕⢕⢕⢕⢕⣿⡿⢏⢕⢕⠕⣥⣿⣿⣿⣿⢕⢕⢕⢕⣼⣿⣿⣿⣿⣿⣿⣿⣿⣿⣿⣿⣿⣿⣿⣿⣿⣿⣿⣿⣿⣿⣿⣿⣿⣿⣿⣿⢕⢕⢕⢕⢕⢕⢕⢕⢕⣼⣿⣿⣿⣿⣿⡇⣿⢇⢕⢕⢕⢕⢜⣿⡕⢷⣷⡕⢅⢅⢑⢑⢕⣕⢱⢣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⡟⣼⢱⢸⣿⣿⣇⢻⣿⣿⢇⢕⢕⢅⢣⣷⣧⢕⢕⢕⢕⢕⢕⢕⢕⢕⢕⢱⣿⣿⣿⣟⣿⣿⢕⢕⢕⢕⢕⣱⣿⣿⣿⣿⣿⣿⣿⣿⣿⣿⣿⣿⡿⢕⢕⢕⢕⢕⢕⢕⢕⢏⢕⣕⢕⣱⣾⣿⣿⣿⣿⡿⢕⢕⢕⣼⣿⣿⣿⣿⣿⣿⣿⣿⣿⣿⣿⣿⣿⣿⣿⣿⣿⣿⣿⣿⣿⣿⣿⣿⣿⣿⣿⣿⢕⢕⢕⢕⢕⢕⢕⢕⢕⣿⣿⣿⣿⣿⣿⢱⡇⠑⠁⢸⢕⢕⢕⢻⣷⡜⢻⡇⠜⠟⢕⢗⢇⢱⣷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⣿⡇⡇⢕⢕⢻⣿⣿⣧⢹⣿⣼⣇⢕⢕⢕⢜⢔⢕⢕⢕⢕⢕⢕⢕⢕⢕⢕⣿⣿⣿⣿⢹⣿⢇⢕⠕⢕⢑⢱⣿⣿⣿⣿⣿⣿⣿⣿⣿⣿⣿⣿⡿⢕⢕⢕⢕⢕⢕⢕⢕⢕⣾⣿⣿⣿⣿⣿⣿⣿⣿⣿⡇⢕⢕⣼⣿⣿⣿⣿⣿⣿⣿⣿⣿⣿⣿⣿⣿⣿⣿⣿⣿⣿⣿⣿⣿⣿⣿⣿⣿⣿⣿⣿⡿⢕⢕⢕⢕⢕⢕⢕⢕⣼⣿⣿⣿⣿⣿⡏⡼⢕⠀⠀⠑⠕⢕⢕⢜⢝⢙⠕⠕⠀⠀⠀⢕⢱⢕⢝⢏⢟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⡇⣿⢱⢜⢕⢻⡝⣿⡇⢝⣿⣿⡇⢕⢕⢕⢕⢕⢕⠕⢕⢑⢑⢑⢕⠕⣸⣿⣿⣿⡇⣾⣿⢕⢕⢕⢕⢕⣾⣿⣿⣿⣿⣿⣿⣿⣿⣿⣿⣿⡿⢕⢕⢕⢕⢕⢕⢑⢕⢕⢕⢟⢝⣹⣿⣿⣿⣿⣿⣿⣿⢕⢕⢸⣿⣿⣿⣿⣿⣿⣿⣿⣿⣿⣿⣿⣿⣿⣿⣿⣿⣿⣿⣿⣿⣿⣿⣿⣿⣿⣿⣿⣿⡇⢕⠕⠁⢕⢕⢕⢕⢱⣿⣿⣿⣿⣿⡿⢕⠑⠁⠀⠀⠀⠀⠀⠀⠑⠑⠑⠕⢄⠀⢱⢀⣄⢾⢕⢁⢕⢕⢕⢝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⣷⢹⣇⢜⢅⢕⠣⢔⢕⢕⢜⢹⣿⢕⢇⢕⢕⣕⣱⣵⡕⡕⢕⢕⢕⢕⣿⣿⣿⣿⢣⣿⡏⢕⢕⢕⢕⣼⣿⣿⣿⣿⣿⣿⣿⣿⣿⣿⣿⡿⢕⢕⢕⢕⢕⢕⢕⣾⢕⢕⡕⣵⣾⢿⠟⢿⢻⣿⣿⣿⢇⢕⢕⣾⣿⣿⣿⣿⣿⣿⣿⣿⣿⣿⣿⣿⣿⣿⣿⣿⣿⣿⣿⣿⣿⣿⣿⣿⣿⣿⣿⣿⣿⡇⢕⠀⠀⠁⠑⠕⠕⠿⠿⠿⠟⢛⢝⠕⠁⢄⢔⢀⢀⠀⠀⠀⠀⠀⠀⠀⠀⠀⠑⠕⠕⢌⢕⢑⢕⢑⢕⢕⢕⢜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⣧⢻⡕⢕⢕⢕⢑⢕⢕⢕⢕⢕⢕⢕⣕⣷⣿⣿⡿⢏⢕⢕⢕⢕⣸⣿⣿⣿⣿⢸⣿⢇⢕⢕⢕⣱⣿⣿⣿⣿⣿⣿⣿⣿⣿⣿⣿⡿⢕⢕⢕⢕⢕⢕⢕⢸⣿⢇⢱⣧⡹⣿⡕⢕⢕⢜⢿⡿⢏⢕⢕⣼⣿⣿⣿⣿⣿⣿⣿⣿⣿⣿⣿⣿⣿⣿⣿⣿⣿⣿⣿⣿⣿⣿⣿⣿⣿⣿⣿⣿⣿⣿⡇⢕⠀⠀⠀⠀⠀⢀⢀⠁⠁⠁⠀⠀⠀⢄⢕⢕⣵⣧⢱⣴⢀⠀⠀⠀⠀⠀⠕⢕⢔⢅⢕⢄⢕⢁⢕⢕⢕⢕⢕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⣧⢻⣕⢕⢕⢕⢕⢕⢕⢕⢕⢕⣼⣿⡟⢏⢕⢕⢕⢕⢕⢕⢕⣿⣿⣿⣿⡏⣼⣿⠕⢕⢕⢱⣿⣿⣿⣿⣿⣿⣿⣿⣿⣿⣿⣿⢇⢕⢕⢕⢕⢕⢕⢕⣿⡟⢕⣾⣿⣿⣿⣇⢕⢕⢕⢕⢕⢕⢕⢸⣿⣿⣿⣿⡿⢹⣿⣿⣿⣿⣿⣿⣿⣿⣿⣿⣿⣿⣿⣿⣿⣿⣿⣿⣿⣿⣿⣿⡏⣿⣿⢕⢕⠀⠀⠀⠀⠀⠁⠁⠁⠁⠀⠀⠀⢄⢕⢕⢄⣿⣿⢸⣿⡕⢕⡄⠀⠀⠀⠀⠁⠑⢕⢔⢔⢔⢕⢕⢕⢕⣱⣾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⣷⡝⢕⢕⢕⢕⢕⢕⢕⣧⢸⣿⣿⡇⢕⢕⢕⢕⢕⢕⢕⢱⣿⣿⣿⣿⡇⣿⣿⣼⢕⢕⣾⣿⣿⣿⣿⣿⢏⣼⣿⣿⣿⣿⣿⢕⢕⢕⢱⡷⢕⢕⢸⡿⢕⣸⣿⣿⣿⣿⣿⣷⣷⣷⣕⢕⢕⢕⢸⣿⣿⣿⡿⢕⣾⣿⣿⣿⣿⣿⣿⣿⣿⣿⣿⣿⣿⣿⣿⣿⣿⣿⣿⣿⣿⣿⣿⡇⢿⢻⢕⢕⠀⠀⢔⢄⢄⢀⢀⠀⠀⠀⢀⢕⢕⢕⢕⢕⣿⣿⢸⣿⡇⢕⢕⢕⡄⠀⠀⠀⠀⠁⠑⠑⢑⣕⣵⣷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⣧⡕⢕⢕⢕⢕⢕⢹⣷⣜⢻⡇⢕⢕⢕⣱⣵⣷⡗⣼⣿⣿⣿⣿⢇⣿⣿⣻⢕⣸⣿⣿⣿⣿⣿⢏⢱⣿⣿⣿⣿⣿⣿⣇⣱⣵⣿⡇⢕⢕⣾⢕⢱⣿⣿⣿⣿⣿⣿⣿⣿⣿⣟⢇⢕⢕⣸⣿⣿⣿⢇⢡⣿⣿⣿⣿⣿⣿⣿⣿⣿⣿⣿⣿⣿⣿⣿⣿⣿⣿⣿⣿⣿⣿⣿⢇⢕⡎⢕⢕⢀⠀⠕⠕⠕⠕⠕⠀⢀⢔⢕⢕⢕⢸⢕⢕⣿⡏⢸⣿⡇⢕⢕⢕⢇⢦⢄⢕⢠⢕⢖⢞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⣧⣕⢕⢱⢕⣕⢝⢿⣷⣧⣕⢝⢝⢟⢟⢟⢇⣿⣿⣿⣿⣿⢕⣿⣻⢕⢱⣿⣿⣿⣿⣿⢏⢕⣿⣿⣿⣿⣿⣿⣿⣿⣿⣿⣿⢕⢕⢱⡇⢕⣼⣿⣿⣿⣿⣿⣿⣿⣿⣿⡇⢕⢕⢕⢻⣿⣿⢇⢕⣸⣿⣿⣿⣿⣿⣿⣿⣿⣿⣿⣿⣿⣿⣿⣿⣿⣿⣿⣿⣿⣿⣿⣿⢕⢕⢕⢕⢕⣳⣄⣀⣀⣀⡄⢔⢕⢕⢕⢕⢕⢕⣸⢕⢕⣿⡇⣿⣿⡕⢱⣱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⣷⣵⡕⢿⣇⢕⢝⢻⢿⣿⣷⣵⣕⡕⢱⣿⣿⣿⣿⡟⢱⡏⢨⢇⣿⣿⣿⣿⣿⢏⢕⣼⣿⣿⣿⣿⣿⣿⣿⣿⣿⣿⣿⢇⢕⢸⢕⢱⣿⣿⣿⣿⣿⣿⣿⣿⣿⣿⡗⢕⢕⢕⢰⣿⡏⢔⢕⣿⣿⣿⣿⣿⣿⣿⣿⣿⣿⣿⣿⣿⣿⣿⣿⣿⣿⣿⣿⣿⣿⣿⡟⢕⢕⢕⢕⢸⣿⣿⣿⣿⣿⣷⡇⢕⢕⢕⢕⢕⣼⣿⢕⢕⣿⢱⣿⣿⡆⢕⢿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⢟⡝⢕⢜⣿⢕⢕⢕⢕⢜⢝⢟⢿⢿⢸⣿⣿⣿⣿⡇⠀⣿⢜⣼⣿⣿⣿⣿⢏⢕⢱⣿⣿⣿⣿⣿⣿⣿⣿⣿⣿⣿⡇⢕⢕⢇⡕⣾⣿⣿⣿⣿⣿⣿⣿⣿⣿⣿⡇⢕⢕⢕⣿⡟⢕⢕⢕⣿⣿⣿⣿⣿⢿⣿⣿⣿⣿⣿⣿⣿⣿⣿⣿⣿⣿⣿⣿⣿⣿⣿⢇⢕⢕⢕⢕⣼⣿⣿⣿⣿⣿⣿⡇⢕⢕⢕⢕⢱⣿⣿⢕⢸⡿⢸⣿⣿⢇⢱⣆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⢏⣵⢏⢕⢔⠀⠘⢧⢕⢕⢕⢱⣧⢕⢕⢕⣼⣿⣿⣿⣿⡇⢘⣿⢱⣿⣿⣿⣿⢏⢕⢕⣾⣿⣿⣿⣿⣿⣿⣿⡟⢍⣿⣿⢕⢕⢕⣱⢱⣿⣿⣿⣿⣿⣿⣿⣿⣿⣿⣿⢕⢕⢕⢱⡿⢕⢕⢕⢸⣿⣿⣿⣿⡟⠸⣿⣿⣿⣿⣿⣿⣿⣿⣿⣿⣿⣿⣿⣿⣿⣿⡿⢕⠕⢕⢕⢕⣿⣿⣿⣿⣿⣿⣿⡇⢕⢕⢕⢕⢸⣿⣿⢕⣸⡇⣿⣿⣿⢕⢕⢍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⢿⣫⣷⢟⢕⢕⢕⠀⠀⠀⢰⣕⢕⢕⢕⢕⢕⢕⢕⣿⣿⣿⣿⣿⢕⢸⢇⣾⣿⣿⡿⢕⢕⢕⢕⣿⣿⣿⣿⣿⣿⣿⣿⢕⢕⣿⢇⢕⢕⢰⡜⢼⢿⣿⣿⣿⣿⣿⣿⣿⣿⣿⡟⢕⢕⢕⣼⢇⢕⢕⢕⢸⣿⣿⣿⣿⢕⢕⣿⣿⣿⣿⣿⣿⣿⣿⣿⣿⣿⣿⣿⣿⣿⣿⢇⢕⢕⢕⢕⣸⣿⣿⣿⣿⣿⣿⣿⡇⢕⢕⢕⢕⣿⣿⣿⡇⣿⢱⣿⣿⡇⡇⢕⢕⢨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⢟⣱⣾⡿⢏⢕⢕⢕⠁⠀⠀⠀⢺⣿⣷⣧⣥⣑⡑⢕⢕⣿⣿⣿⣿⡏⢕⢱⢸⣿⣿⢟⢕⢕⢕⢕⢱⣿⣿⣿⣿⣿⣿⣿⡟⢕⢱⡏⣼⡕⢕⢩⢇⣷⣷⣵⣜⣝⣝⢝⢟⢟⢟⢿⢇⢕⢕⢕⢇⢕⢕⢕⢕⢸⣿⣿⣿⣿⢕⢕⣿⣿⡔⣿⣿⣿⣿⣿⣿⣿⣿⣿⣿⢻⣿⡿⢕⢕⢕⢕⢱⣿⣿⣿⣿⣿⣿⣿⣿⢇⢕⢕⢕⢱⣿⣿⣿⣧⡟⢸⣿⣿⢱⢱⣕⡕⢜⢇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⡿⢏⣵⣿⣿⢏⢕⢕⢕⠕⠀⠀⠀⠀⠀⢸⣿⣿⣿⣿⣿⢕⢕⢕⣿⣿⣿⣿⡇⢕⢕⣿⣿⢏⢕⢕⢕⢕⢕⢸⣿⣿⣿⣿⣿⣿⡟⢕⢕⢸⣸⣿⣷⢕⢸⢸⣿⣿⣿⣿⣿⣿⣿⣿⣷⣷⣷⡇⡇⡱⢕⢕⣕⣱⣑⢕⢸⣿⣿⣿⡟⢕⢕⣿⣿⠃⢿⣿⣿⣿⣿⣿⡯⢸⣿⡿⢸⣟⢇⢕⢅⢕⢕⣾⣿⣿⣿⣿⣿⣿⣿⢇⢕⢕⢕⢕⢑⣿⣿⣿⢹⢇⣿⣿⢇⡏⢜⢝⢕⣵⡏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⢏⣵⣿⡿⢏⢕⠕⢕⢕⢕⠀⠀⠀⠀⠀⠀⢜⣿⣿⣿⣿⡇⢕⢕⢸⣿⣿⣿⣿⢕⢕⣸⣿⢇⢕⢕⢕⢕⢕⢕⢸⣿⣿⣿⣿⣿⡟⢕⢕⢕⢕⣻⡿⢿⢕⢽⢸⣿⣿⣿⣿⣿⣿⣿⣿⣿⣿⣿⡇⣗⢵⢕⣿⣿⣿⣿⣧⢸⣿⣿⣿⡇⢕⢕⣿⣿⡕⢸⣿⣿⣿⣿⣿⡇⢕⠻⡇⢸⢹⢕⠕⢕⢕⢜⢿⢿⢿⢿⢿⢿⢿⢏⢕⢕⢕⢕⢕⣼⣿⣿⡿⡸⢱⣿⡿⢸⢱⣷⣿⢿⢏⣴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⢟⣡⣿⣿⢏⢕⢕⣱⢏⢕⢕⠀⠀⠀⠀⠀⠀⠀⢕⣿⣿⣿⡿⢕⢕⢕⢰⣿⣿⣿⡏⢕⢕⣿⢇⢕⢕⢕⢕⢕⢕⢕⣿⣿⣿⣿⣿⡿⢕⢕⢕⢕⠚⠟⠿⢿⢿⣾⢱⣷⣧⣽⣭⣝⡛⢟⠿⢿⣿⣿⡇⣿⡏⣼⣿⣿⣿⣿⣿⡜⠽⢟⢿⢇⢕⢕⢹⣿⣗⢸⣿⣿⣿⣿⣿⡇⢕⢜⢇⢕⢇⢕⢕⢕⣱⣷⣷⣷⣷⣷⣷⡷⢕⣵⣿⢇⢕⢕⢱⣿⣿⣿⡯⢇⢸⣿⢇⡇⢜⢕⢕⢕⣼⣿⢛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⡿⢫⣾⣿⢿⢏⢕⢕⡱⢇⢕⢕⠁⠀⠀⠀⠀⠀⠀⠀⠀⣿⣿⣿⢕⢕⢕⢕⣿⣿⣿⣿⢇⢕⢸⢇⢕⢕⢕⢕⢕⢕⢕⢕⣻⣿⢻⣿⣿⢇⢕⢕⢕⠀⠀⠀⠀⠀⠀⠀⠈⠉⠙⠛⠻⠿⢿⣷⣧⣔⢕⢌⢑⢻⢣⣿⣿⣿⣿⣿⣿⣷⢕⢜⢡⢇⢕⢕⢔⣿⡇⣮⣿⣿⣿⣿⣿⡇⢕⢕⢕⢕⢑⢄⢕⣵⣿⣿⣿⣿⣿⣿⡿⣱⣾⣿⣿⢕⢕⡕⢸⢏⣿⣿⢕⢕⢏⡏⣼⢱⢏⠕⢕⢎⢞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⢟⣵⣿⢟⢕⢕⢕⢕⡕⢕⢕⢕⢑⠀⠀⠀⠀⠀⠀⠀⠀⠀⢸⣿⢇⢕⢕⢕⢕⣽⣿⣿⣿⢕⢕⡜⢕⢕⢕⢕⢕⢕⢕⢕⢕⢻⡿⢜⢻⣿⢕⢕⢕⢱⣷⣷⣷⣷⢖⠒⠐⠀⠀⠀⠀⠀⠀⠀⠁⠙⠛⠿⣷⣕⢜⢕⢱⣝⣿⣿⣿⣿⣿⣷⡕⢕⢅⢕⢐⣴⣿⡇⢹⣿⣿⣿⣿⣿⡇⢕⢕⢕⠕⢅⢱⠾⠟⢟⢟⢟⣟⣟⣟⣞⣻⢿⢿⢏⢕⣱⡇⢸⡕⢜⠟⢕⢕⢔⢱⢇⠁⠐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⢏⣾⡟⢕⢕⢕⢕⣱⢞⢕⢕⢕⢕⠄⠀⠀⠀⠀⠀⠀⠀⠀⠀⠐⡟⢕⢕⢕⢕⢕⣿⣿⣿⡇⢕⢕⢑⢕⢕⢕⢕⢕⢕⢕⢕⢕⢜⢇⢕⢌⡇⢕⢕⢕⣸⣿⣿⣿⠇⣀⣀⢀⠀⠀⠀⠀⠀⠀⠀⠀⠀⠀⠀⠁⠙⢷⣔⣷⣿⣿⣿⣿⣿⣿⣿⣷⡕⣜⢜⣷⣿⣿⡇⢜⡝⣿⣿⣿⣿⡇⢑⢕⠕⢕⣰⣵⣵⡿⢿⢿⠿⠿⠿⠿⠟⠟⠟⠟⠕⠱⢟⢕⢕⢕⢕⢕⢕⢕⢱⣿⠁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⡿⣱⣿⢏⢕⢕⢕⢕⣵⡏⢕⢕⢕⢕⣼⡕⢀⠀⠀⠀⠀⠀⠀⠀⠀⠀⢕⢕⢕⢕⡕⡸⣿⣿⣿⢕⢕⢡⢏⢕⢕⢕⢕⢕⢕⢕⢕⢕⢕⢕⢕⢕⢕⢕⢕⢕⣿⣿⣿⡏⠘⠻⠿⠟⢕⠀⠀⠀⠀⠀⠀⠀⠀⠀⢕⣦⡀⢰⣕⢿⣿⣿⣿⣿⣿⣿⣿⣿⣿⣿⣿⣿⣿⣿⣟⢜⣮⡜⢻⣿⣿⣧⢕⠕⠑⠙⠉⠁⠀⠀⠀⠀⠀⠀⠀⠀⠀⠀⠀⠀⠐⠔⢕⢕⢕⢕⢕⢕⢕⢱⣿⡇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⡿⣱⡟⢕⢕⣱⢏⢕⣾⡟⢑⢕⢕⢕⣵⣿⣇⢇⠀⠀⠀⠀⠀⠀⠀⠄⠀⠑⢕⣵⣾⡇⣿⣿⣿⡟⢕⢁⢼⢕⢕⢕⢕⢕⢕⢕⢕⢕⢕⢕⢕⢕⢕⢕⢕⢕⢵⣿⣿⣿⡇⠀⢕⢄⠀⠁⠀⢄⠀⠀⢔⠀⠀⢀⠀⢄⣿⣿⣧⣽⣿⣿⣿⣿⣿⣿⣿⣿⣿⣿⣿⣿⣿⣿⣿⣿⣷⣿⣿⣷⣿⣝⢇⠀⠀⠀⠀⠀⠀⠀⠀⠀⠀⠀⠈⢿⣿⣿⣷⣦⠀⠀⠀⢄⢕⢕⢕⢕⡕⢕⣿⣿⠑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⢜⣱⢝⢕⢕⣼⡟⢕⣾⡏⢕⢕⢕⢕⣱⣿⣿⣿⣾⣔⡀⠀⠀⠀⠀⢀⢔⢀⢔⣾⣿⣿⢕⣿⣿⣿⢇⢕⢜⣥⢕⢕⢕⢕⡇⢕⢕⢕⢕⢇⢕⢕⢜⣿⣷⣵⡕⢸⣿⣿⣿⢿⡄⢑⡕⢀⢀⢀⠑⠀⠀⠀⢄⢔⠕⢀⣼⣿⣿⣿⣿⣿⣿⣿⣿⣿⣿⣿⣿⣿⣿⣿⣿⣿⣿⣿⣿⣿⣿⣿⣿⣿⣫⣴⣵⣶⣦⠀⠀⠀⠀⠀⠀⠀⠀⠀⣸⣿⣿⣿⢏⢄⣠⡕⢕⢕⢕⢕⡞⢕⢸⣿⣿⠀⢱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⢱⢏⢕⢕⣾⣿⢕⣾⡏⢕⢕⢕⢕⢱⣿⣿⣿⣿⣿⣿⣿⣿⣿⣶⣷⡟⢕⢕⣾⣿⣿⡟⢸⣿⢿⡯⢕⢕⢕⢸⢇⢕⢕⢜⣳⢕⢕⢕⢕⢕⢕⢕⢕⢝⣿⣿⣕⢕⣿⣿⣿⣷⢕⢅⠁⠑⠕⠕⢕⢕⢕⠔⠑⠘⢳⣾⣿⣿⣿⣿⣿⣿⣿⣿⣿⣿⣿⣿⣿⣿⣿⣿⣿⣿⣿⣿⣿⣿⣿⣿⣿⣿⣿⡏⢉⠉⠕⢄⠀⠀⠀⠀⠀⢀⠀⢰⣿⣿⣿⣏⣵⣿⡟⢕⢕⢕⢱⢟⢅⢕⢸⣿⡏⠀⠘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⢱⡟⢕⢕⢾⢿⡇⣾⣿⢕⢕⢕⢕⢱⣿⣿⣿⣿⣿⣿⣿⣿⣿⣿⣿⡿⢕⢕⣼⣿⣿⣿⡇⢪⡹⣺⢕⢕⢕⠜⢽⣧⢕⢕⢱⣿⢕⢕⢕⢕⢕⢕⢕⢕⢕⢝⢿⣿⣷⢸⣿⢿⣿⣽⣟⠧⣠⣴⣴⣤⣤⣴⣴⣶⣾⣿⣿⣿⣿⣿⣿⣿⣿⣿⣿⣿⣿⣿⣿⣿⣿⣿⣿⣿⣿⣿⣿⣿⣿⣿⣿⣿⣿⣿⣷⢕⢄⠀⠁⠀⢀⢄⢀⢕⠁⣰⣿⣿⣿⣿⣿⣿⢏⢕⢕⢕⣱⢏⢕⢕⢕⢸⣿⡇⠀⠀⠈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⡾⢕⢕⣿⣿⣿⣸⣿⡏⢕⢕⢕⢕⣜⡻⢿⣿⣿⣿⣿⣿⣿⣿⣿⣿⢕⢕⣾⣿⣿⣿⣿⢕⠕⢱⢵⢕⢕⢕⢑⣾⣿⡕⢕⢜⢿⡕⢕⢕⢕⢕⢕⢕⢕⢕⢺⣷⣮⡹⢇⠻⣿⣿⡿⠼⠫⡟⡿⣾⣿⣿⣿⣿⣿⣿⣿⣿⣿⣿⣿⣿⣿⣿⣿⣿⣿⣿⣿⣿⣿⣿⣿⣿⣿⣿⣿⣿⣿⣿⣿⣿⣿⣿⣿⣿⣟⣕⢕⠕⢕⠕⠀⠀⠽⢟⢛⣻⣿⣿⣿⣿⢏⢕⢕⢕⡴⢏⢕⢕⢕⢕⢸⣿⡇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⢱⢇⢕⣾⣿⣿⡇⣿⣿⢕⢕⢕⢕⣼⣿⣿⣷⣷⣽⣟⢿⣿⣿⣿⣿⢇⢕⣾⣿⣿⣿⣿⡏⢕⢕⢕⢕⢕⢕⢕⢕⣷⣹⡇⢕⢕⢞⡇⢕⢕⢕⢕⢕⢕⠕⢕⢼⣿⣿⣷⠱⢕⢎⢔⡐⢕⢕⢕⢔⢝⢍⠙⠿⣿⣿⣿⣿⣿⣿⣿⣿⣿⣿⣿⣿⣿⣿⣿⣿⣿⣿⣿⣿⣿⣿⣿⣿⣿⣿⣿⣿⣿⣿⣿⣿⣿⣿⣿⣿⣶⣦⣴⣴⡄⢰⣲⣼⣿⣿⣿⣿⢏⢕⢕⢑⢞⢕⢕⢕⢕⢕⢕⢸⣿⢇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⢇⡏⢕⣾⣿⣿⣿⢣⣿⣿⢕⢕⢕⢱⣿⣿⣿⣿⣿⣿⣿⣿⣷⣽⡻⢏⣱⣿⣿⣿⣿⣿⡿⢇⢕⢕⢕⢕⢕⠕⢕⢸⣽⣿⡇⢕⢕⢜⣿⢕⢕⢕⢕⢕⠁⠀⢕⠸⣿⣿⣟⡄⠕⢅⢕⢕⢕⢕⢕⢕⢕⢕⢕⢕⠔⢹⣿⣿⣿⣿⣿⣿⣿⣿⣿⣿⣿⣿⣿⣿⣿⣿⣿⣿⣿⣿⣿⣿⣿⣿⣿⣿⣿⣿⣿⣿⣿⣿⣿⣿⠿⡿⣟⠽⢽⠞⢖⣱⣾⣿⡿⢇⢕⢕⡱⢏⢕⢕⢱⢕⢕⢕⢕⢸⣿⢕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⢍⢝⢍⢍⢝⢝⢝⢝⢝⢍⢏⢏⢹⢻⢸⢕⢸⣿⢿⢟⢟⢸⣿⡇⢕⢕⢕⢜⢿⢿⣿⣿⣿⣿⣿⣿⣿⣿⢏⣵⣿⣿⣿⣿⣿⢟⢕⢕⢕⢕⢕⢕⢕⢄⢕⠜⣿⣿⣇⢕⢕⢕⢸⡇⢕⢕⢕⢕⢀⢔⢕⢕⣿⣿⣷⣧⣑⠕⢕⠑⠑⠑⢕⢕⢕⢕⢕⠕⣐⣼⣿⣿⣿⣿⣿⣿⣿⣿⣿⣿⣿⣿⣿⣿⣿⣿⣿⣿⣿⣿⣿⣿⣿⣿⣿⣿⣿⣿⣿⣿⣿⣿⣿⣿⢋⢕⢕⢕⢕⠕⢜⠝⢽⢟⢕⢕⢕⢎⢕⢕⢕⢑⢇⢕⢕⢕⢕⢸⣿⢕⢔⢸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⠁⠀⠀⡜⢕⠀⠁⠕⢕⢕⢸⣿⡇⢕⢕⢕⢕⢕⢕⢕⢜⢝⢻⢿⣿⣿⠏⣼⣿⣿⣿⣿⡿⢕⢕⢕⢁⢕⢕⢕⢕⢕⢕⢕⢕⢿⣿⣿⢕⢕⢕⢜⢷⢕⢕⢕⢕⢕⢕⠑⢕⢜⣿⣿⣿⣿⣶⣷⣧⣶⣶⣶⣶⣶⣶⣶⣿⣿⣿⣿⣿⣿⣿⣿⣿⣿⣿⣿⣿⣿⣿⣿⣿⣿⣿⣿⣿⡿⣿⣿⣿⣿⣿⣿⣿⣿⣿⣿⣿⣿⣿⣿⣿⠁⢕⢕⢕⢕⢔⠄⠙⢏⢕⢕⢕⢕⢕⢕⢕⢕⡼⢕⢕⢕⢕⢕⢜⣿⢕⢕⢌⡕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⠀⠀⢀⡇⠀⠀⠀⠀⢕⢕⢸⣿⢕⢕⢕⢕⢕⢕⢕⢕⢕⢕⢕⢕⢜⢕⣾⣿⣿⣿⣿⢟⢕⢕⢕⢕⢕⢕⢕⢕⢕⠕⢕⢕⠕⢺⣿⣿⢕⢕⢕⢕⢸⡇⢕⢕⢕⢑⢕⠀⢕⢕⢹⣿⣿⣿⣿⣿⣿⣿⣿⣿⣿⣿⣿⣿⣿⣿⣿⣿⣿⣿⣿⣿⣿⣿⣿⣿⣿⣿⣿⣿⣿⣿⣿⣿⣿⣿⢻⣿⣿⣿⣿⣿⣿⣿⣿⣿⣿⣿⣿⣿⣿⣫⢅⡕⢕⢕⢅⢜⢕⣕⡕⢕⢕⢕⢕⢕⢕⢱⡇⢕⢕⢕⢕⢕⢕⣿⢕⠕⢕⢇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⢀⢔⢕⠑⠀⢱⢕⠀⠀⠀⠀⢕⢕⢸⣿⢕⢕⢕⢕⢕⢕⢕⢕⢕⢕⢕⢕⣱⣿⣿⣿⣿⢟⢕⢕⢕⢕⢕⠁⢕⢕⢕⢕⢕⢔⢕⢕⢕⢹⣿⣿⢕⢕⢕⢕⢕⢿⡕⢕⢕⢕⢕⢕⢑⢄⢕⢹⣿⣿⣿⣿⣿⣿⣿⣿⣿⣿⣿⣿⣿⣿⣿⣿⣿⣿⣿⣿⣿⣿⣿⣿⣿⣿⣿⣿⣿⣿⣿⣿⣿⣿⣾⣿⣿⣿⣿⣿⣿⣿⣿⣿⣿⣿⣿⣿⣿⣷⣮⣞⡕⢕⢕⣵⣾⡟⢕⡕⢕⢕⢕⢕⢕⣼⢕⢕⢕⢕⢕⢕⢕⣿⢕⢄⢕⢸⢀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⠀⢄⢕⢕⢕⠀⠀⢸⢕⠀⠀⠀⠀⢕⢕⢜⣿⢕⢕⢕⢕⢕⢕⢕⢕⢕⢕⢕⣼⣿⣿⣿⡿⢏⢕⢕⢕⢕⢕⢕⠀⢕⢕⢕⢕⢕⢅⢕⢕⢕⢜⢿⣿⡕⢕⢕⢕⢕⢜⣷⢕⢕⢕⢅⢅⢔⢕⢕⢕⢹⣿⣿⣿⣿⣿⣿⣿⣿⣿⣿⣿⣿⣿⣿⣿⣿⣿⣿⣿⣿⣿⣿⣿⣿⣿⣿⣿⣿⣿⣿⣿⣿⣿⣿⣿⣿⣿⣿⣿⣿⣿⣿⣿⣿⣿⣿⣿⣿⣿⣿⣷⣷⣿⣿⣿⢏⢕⢕⢔⢕⢕⢕⢕⢕⣿⢕⢕⢕⢕⢕⢕⢕⣿⢕⣕⡕⢕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⢀⢕⢕⢕⢕⠕⠀⠀⢨⠀⠀⠀⠀⢕⢕⢕⢕⣿⠕⢕⢕⢕⢕⢕⢕⢕⢕⢱⣾⣿⣿⡿⢏⢕⢕⢕⢕⢕⢕⢕⢕⠀⢕⢕⢕⢕⢕⢕⢕⢕⢕⢕⢹⣿⣗⡕⢕⢕⢕⢕⢫⣧⢕⢕⢕⠁⢕⢕⢕⢕⢕⢜⢿⣿⣿⣿⣿⣿⣿⣿⣿⣿⣿⣿⣿⣿⣿⣿⣿⣿⣿⣿⣿⣿⣿⣿⣿⣿⣿⣿⣿⣿⣿⣿⣿⣿⣿⣿⣿⣿⣿⣿⣿⣿⣿⣿⣿⣿⣿⣿⣿⣿⣿⣿⢟⠕⢕⢕⢕⢕⢕⢕⢕⢕⢸⣧⢕⢕⢕⢕⢕⢕⢕⢸⢕⣿⣧⢕⢇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⣿⣴⣿⠇⢄⢕⢕⢕⢕⢕⠀⠀⠀⢜⠀⠀⠀⠀⣕⣷⣿⣿⡞⣇⢕⢕⣕⣕⢕⢕⢕⣱⣿⣿⣿⢟⢕⢕⢕⢕⢕⢕⢕⢕⢕⢕⠀⢕⢕⢕⢕⠁⢕⠕⢁⢔⢕⢱⢹⣿⣧⢕⢕⢕⢕⢄⢝⣧⢕⢕⢔⢕⢕⢕⢕⢕⢕⢕⢝⢿⣿⣿⣿⣿⣿⣿⣿⣿⣿⣿⣿⣿⣿⣿⣿⣿⣿⣿⣿⡿⢿⢟⢟⢟⢟⢟⢟⢻⢿⣿⣿⣿⣿⣿⣿⣿⣿⣿⣿⣿⣿⣿⣿⣿⣿⣿⣿⡿⢕⢔⢕⠕⢕⢕⢕⢕⢕⢕⢕⣿⡟⢕⢕⢕⢕⢕⡕⢕⢸⢕⣿⣿⡕⢱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⠀⠀⠀⠀⠀⠀⢱⣿⣿⣿⣿⣿⡹⣕⢕⢿⣿⣿⢇⣴⣿⣿⢿⢕⢕⢕⢕⢕⢕⢕⢕⢕⢕⢕⢕⠀⢕⢕⢕⢕⠔⢅⢕⢕⢕⢕⢕⢕⢻⣿⡇⢕⢕⢕⢕⢕⢜⢷⡕⢕⢅⢕⢕⢕⢕⢕⢕⢕⢕⢝⢿⣿⣿⣿⣿⣿⣿⣿⣿⣿⣿⣿⣿⣿⣿⡟⢏⢕⢕⢕⢕⢕⢕⢕⢕⢕⢕⢕⠹⣿⣿⣿⣿⣿⣿⣿⣿⣿⣿⣿⣿⣿⣿⣿⡿⢏⢕⢑⢕⢕⢔⢕⢕⢕⢕⢕⢕⢰⣧⡇⢕⢕⢕⢕⢕⢕⢕⢸⢕⣿⣿⡇⢜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⠀⠀⠀⠀⠀⠀⢀⣿⣿⣿⣿⣿⣿⣷⡹⡇⢸⡿⢱⣾⣿⣿⢏⢕⢕⢕⢕⢕⢕⢕⢕⢕⢕⠕⢑⢕⢕⢕⢕⢕⢕⢕⢕⢕⢕⢕⢕⢕⢕⢕⡻⣵⡕⢕⢕⢕⢕⢕⢔⢳⣕⢕⢑⢕⢕⢕⢕⢕⢕⢕⢕⢕⢜⢝⢿⣿⣿⣿⣿⣿⣿⣿⣿⣿⣿⣿⣿⣇⡕⢗⠧⢵⣵⣵⣵⣵⢵⢗⣇⣵⣿⣿⣿⣿⣿⣿⣿⣿⣿⣿⣿⣿⢿⢟⢕⢕⢕⢕⢁⢕⢕⢕⢕⢕⢕⢕⢕⢕⣼⢸⢇⢕⢕⢕⢕⢕⢕⢕⢕⢕⣿⣿⡇⢕⢕⢸⣿⣿⣿⢕⢕⢕⢕⢕⢕⢿⢿⢿⢿⢿⢿⢿⢿⣿⣿⢕⢕⢕⢕⢕⢕⢕⢕⢕⢕⢕⢕⢕⢕⢕⢕⢕⢕⢕⢑⢑⠕⢕⢕⢕⢕⢕⢕⢕⢕⢕⢕⢕⢕⢕⢕⢕⢕⢕⢕⢕⢕⢕⢕⢕⢕⢕⢕⢕⢕⢕⢕⢕⠀</a:t>
            </a:r>
            <a:br/>
            <a:r>
              <a:t>⣿⣿⣿⣿⣿⣿⣿⣿⣿⣿⣿⣿⣿⢇⢕⢕⢕⢕⢕⢕⢕⠀⠀⠀⠀⠀⠀⠀⣸⣿⣿⣿⣿⣿⣿⣿⣷⣜⢜⣱⣿⣿⡿⢇⢕⢕⢕⢕⢕⢕⢕⢕⢕⢕⢕⢕⢕⢕⢕⠀⢕⢕⢕⢕⢕⢕⢕⢕⢕⢕⢕⢕⢜⠹⣿⡕⢕⢕⢕⢕⢕⢕⢜⢧⡕⢑⢕⠑⠁⢀⢕⢕⢕⢕⢕⢕⢕⢜⢝⢿⣿⣿⣿⣿⣿⣿⣿⣿⣿⣿⣿⣧⣵⣱⣔⢕⣔⣰⣡⣶⣿⣿⣿⣿⣿⣿⣿⣿⣿⡿⢟⢏⢝⢕⢕⢕⢕⢕⢕⢕⢕⢔⢅⢕⢕⢕⢕⢕⢕⢱⡇⡿⢕⢱⢕⢕⢕⢕⢕⢕⢕⢕⣿⣿⡇⢕⢇⢸⣿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⠁⢕⠑⠁⢕⢕⢕⠑⠀⠀⠀⠀⠀⠀⢄⣿⣿⣿⣿⣿⣿⣿⣿⣿⢏⣼⣿⣿⢟⢕⢕⢕⢕⢕⢕⢕⢕⢕⢕⢕⢕⢕⢕⢕⢕⢑⢄⢕⢕⢑⢕⢕⢕⢕⢕⢕⢕⢕⢕⠕⢕⢸⣷⡕⢕⢕⢕⢕⢕⢕⠕⠝⢕⢀⠀⢄⢕⢕⢕⢕⢕⢕⢕⢕⢕⢕⢕⢕⢝⢻⢿⣿⣿⣿⣿⣿⣿⣿⣿⣿⣿⡿⢿⣿⣻⣽⣿⣿⣿⣿⣿⢿⢟⢟⢝⢕⢕⢕⢕⢕⢕⢕⢕⢕⢕⢕⢕⢕⢔⢕⢕⢕⢕⢕⢕⢕⣼⠇⡇⢕⣼⡇⢕⢕⢕⢕⢕⢕⢕⣿⣿⡇⢕⠑⢸⣿⣿⣿⢕⢕⢕⢕⢕⢕⢕⢕⢕⢕⢕⢕⢕⢸⣿⣿⢕⢕⢕⢕⢕⢕⢕⢕⢕⢕⢕⢕⢕⢕⢕⢕⢕⢕⢕⢕⢕⢕⢕⢕⢕⢕⢔⢅⢕⢕⢕⢕⢕⢕⢕⢕⢕⢕⢕⢕⢕⢕⢕⢕⢕⢕⢕⢕⢕⢕⢕⢕⢕⠀</a:t>
            </a:r>
            <a:br/>
            <a:r>
              <a:t>⣿⣿⣿⣿⣿⣿⣿⣿⣿⣿⣿⣿⢿⠀⠐⠀⠀⠀⠀⠁⠀⠀⠀⠀⠀⠀⠀⣸⣿⣿⣿⣿⣿⣿⣿⣿⢇⣾⣿⣿⢏⢕⢕⢕⢕⢕⢕⢕⢕⢕⢕⢕⢕⢕⢕⢕⠕⠑⢕⢕⠕⢕⢕⢕⢕⢕⢕⢕⢕⢕⢕⢕⠀⢕⢕⢜⢿⡕⢕⢕⢕⢕⢕⢀⠀⠀⠑⢔⢕⢕⢕⢕⢕⢕⢕⢕⢕⢕⢕⢕⢕⢕⢕⢕⢜⢟⢿⣿⣿⣿⣿⣿⣿⣿⣿⣿⣿⣿⡿⢿⢟⢏⠝⢕⢕⢕⢕⢕⢕⢕⢕⢕⢕⢕⢕⢕⢕⢕⢕⢕⢕⢁⢕⢕⢕⢕⢕⢕⠕⡟⢸⢕⢱⣿⣧⢕⢕⢕⢕⢕⢕⢕⣿⣿⡇⢕⢄⢸⣿⣿⣿⢕⢕⢕⢕⢕⢕⢕⣾⣿⢕⢕⢕⢕⢸⣿⣿⢕⢕⢕⢕⢕⢕⢕⢕⢕⢕⢕⢕⢕⢕⢕⢕⠕⠕⠕⢕⢕⢕⢕⢕⢕⢕⢕⢕⢕⢔⢁⢕⢕⢕⢕⢕⢕⢕⢕⢕⢕⢕⢕⢕⢕⢕⢕⢕⢕⢕⢕⢕⢕⠀</a:t>
            </a:r>
            <a:br/>
            <a:r>
              <a:t>⣿⣿⣿⣿⣿⣿⣿⣿⣿⣿⢟⢕⢕⢔⠀⠀⠀⠀⠀⠀⠀⠀⠀⠀⠀⠀⢰⣿⣿⣿⣿⣿⣿⣿⡿⢱⣿⣿⡿⢕⢕⢕⢕⢕⢕⢕⢕⢕⢕⢕⢕⢕⢕⢕⢕⠕⢔⢕⢕⢕⢔⢕⢕⢕⢕⢕⢕⢕⢕⢕⢕⢕⢄⢕⢕⢕⢕⢝⣇⢕⢕⢕⢕⢕⠀⠀⠀⢕⢕⢕⢕⢕⢕⢕⢕⢕⢕⢕⢕⢕⢕⢕⢕⢕⢕⢕⢕⢕⢝⢛⢿⣿⣿⢿⠟⠋⠙⠁⠀⠀⠀⠑⠄⢕⢕⢕⢕⢕⢕⢕⢕⢕⢕⢕⢕⢕⢕⢕⢕⢕⢕⢕⢕⢕⢕⢕⢕⢕⢸⡇⢕⢕⣼⣿⣿⢕⢕⢕⢕⢕⢕⢕⣿⣿⡇⢕⢕⢸⣿⣿⣿⢕⢕⢕⢕⢕⢕⢕⢹⣿⡕⢕⢕⢕⢸⣿⣿⢕⢕⢕⢕⢕⢕⢕⢕⢕⢕⢕⢕⢕⢕⢕⠕⠀⠀⠀⠁⠑⢕⢕⢕⢕⢣⢕⢕⢕⢕⠕⢕⢕⢕⢕⢕⢕⢕⢕⢕⢕⢕⢕⢕⢕⢕⢕⢕⢕⢕⢕⢕⢕⠀</a:t>
            </a:r>
            <a:br/>
            <a:r>
              <a:t>⣿⣿⣿⣿⣿⣿⣿⣿⡟⣱⢕⢕⢕⢕⠀⠀⠀⠀⠀⠀⠀⠀⠀⠀⠀⢀⣾⣿⣿⣿⣿⣿⣿⡿⢱⣿⣿⢟⢕⢕⢕⢕⢕⢕⢕⢕⢕⢕⢕⢕⢕⢕⢕⢕⢀⢕⢔⢕⢕⢕⢕⢁⢕⢀⢕⢕⢕⢕⢕⢕⢕⢕⢕⢕⢕⢕⢱⡕⢜⢧⡕⢕⢕⢕⠀⠀⠀⢕⢕⢕⢕⢕⢕⢕⢕⢕⢕⢕⢕⢕⢕⢕⢕⢕⢕⠕⢕⢕⢕⣵⣷⣷⢕⢄⠀⠀⠀⠀⠀⠀⠀⠀⠀⠁⠕⢕⢕⢕⢕⢕⢕⢕⢕⢕⢕⢕⢕⢕⢕⢕⢁⢕⢕⢕⢕⢕⢕⢕⡼⢕⢕⢱⣿⣿⣿⢕⢕⢕⢕⢁⢕⢕⢜⣿⡇⢕⢕⢸⣿⣿⣿⢕⢕⢕⢕⢕⢕⢕⢸⣿⡇⢕⢕⢕⢸⣿⣿⢕⢕⢕⢕⢕⢕⢕⢕⢕⢕⢕⢕⢕⢕⠑⠀⠀⠀⠀⠀⢕⢕⢕⢕⢕⢕⢕⢕⢕⢁⢕⢕⢕⢕⢕⢕⢕⢕⢕⢕⢕⢕⢕⢕⢕⢕⢕⢕⢕⢕⢕⢕⢕⠀</a:t>
            </a:r>
            <a:br/>
            <a:r>
              <a:t>⣿⣿⣿⣿⣿⣿⡿⣫⣾⣿⡕⢕⢕⢕⢔⠀⠀⠀⠀⠀⠀⠀⠀⠀⠀⣸⣿⣿⣿⣿⣿⣿⡟⣱⣿⣿⢏⢕⢕⢕⢕⢕⢕⢕⢕⢕⢕⢕⢕⢕⢕⢕⠁⢔⢕⢅⢕⢕⢕⢕⢕⢔⢑⢕⠅⢕⢕⢕⢕⢕⢕⢕⢕⢕⡱⢵⢌⣿⣧⢕⢱⡕⢕⢕⠀⠀⠀⢕⢕⢕⢕⢕⢕⢕⢕⢕⢕⢕⢕⣑⣵⣷⣷⣾⣿⣿⣿⣿⣿⣿⣿⡏⢕⢕⠀⠀⠀⠀⠀⠀⠀⠀⠀⠀⠀⢕⢕⢕⢕⢕⢕⢕⢕⢕⢕⢕⢕⢕⢕⢕⢕⢕⢕⢕⢕⢕⢕⢑⢇⢕⢕⣿⣿⣿⣿⢕⢕⠱⢕⠁⢕⢕⢕⢜⡇⢕⢕⢸⣿⣿⣿⢕⢕⢕⢕⢕⢕⢕⢕⣿⣷⢕⢕⢕⢸⣿⣿⢕⢕⢕⢕⢕⢕⢕⢕⢕⢕⢕⢕⢕⠁⠀⠀⠀⠀⠀⠕⢕⢕⢕⢕⠕⠀⠀⠁⢔⢕⢕⢕⢕⢕⢕⢕⢕⢕⢕⢕⢕⢕⢕⢕⢕⢕⢕⢕⢕⢕⢕⢕⢕⠀</a:t>
            </a:r>
            <a:br/>
            <a:r>
              <a:t>⣿⣿⣿⣿⣿⡟⣼⣿⣿⣿⡇⢕⢕⢕⢕⠀⠀⠀⠀⠀⠀⠀⠀⠀⢄⣿⣿⣿⣿⣿⣿⡟⣱⣿⡟⢕⢕⢕⢕⢕⢕⢕⢕⢕⢕⢕⢕⢕⢕⢕⠕⠀⠀⠁⢑⢕⢕⢕⡕⠕⢕⢕⢔⢁⢔⢑⢕⢕⢕⢕⢕⢕⢕⢕⣕⡴⢕⣿⣿⣷⣧⡄⢇⢕⢄⠀⠀⢕⢕⢕⢕⢕⢕⢕⢕⢕⢕⢕⣼⣿⣿⣿⣿⣿⣿⣿⣿⣿⣿⣿⣿⢇⢕⢕⠀⠀⠀⠀⠀⠀⠀⠀⠀⠀⠀⠁⢕⢕⢕⢕⢕⢕⢕⢕⢕⢕⢕⢕⢕⢕⢕⢕⢕⢕⢕⢕⢕⢜⢕⢕⣾⣿⣿⣿⣿⢕⢕⢸⢕⢕⠁⢕⢕⢕⢕⢕⢕⢸⣿⣿⣿⢕⢕⢕⢕⢕⢕⢕⢕⢿⣿⢕⢕⢕⢸⣿⣿⢕⢕⢕⢕⢕⢕⢕⢕⢕⢕⢕⢕⠁⠀⠀⠀⠀⠀⠀⠀⠑⠕⠕⠑⠀⠀⢀⢕⢕⢕⢕⢕⢕⢕⢕⢕⢕⢕⢕⢕⢕⢕⢕⢕⢕⢕⢕⢕⢕⢕⢕⢕⢕⠀</a:t>
            </a:r>
            <a:br/>
            <a:r>
              <a:t>⣿⣿⣿⣿⡿⣱⣿⣿⣿⣿⣧⢕⢕⢕⢕⢔⠀⠀⠀⠀⠀⠀⠀⠀⣼⣿⣿⣿⣿⣿⡟⣱⣿⡟⢕⢕⢕⢕⢕⢕⢕⢕⢕⢕⢕⢕⢕⢕⢕⣕⣠⣴⣶⣾⣿⣿⣿⣿⣿⡕⢕⢕⢕⢕⢔⠄⢕⢕⢕⢕⢕⢕⢕⠕⠑⣿⢕⢸⣿⣿⣿⣯⡕⢕⢕⢔⢀⢕⢕⢕⢕⢕⢕⢕⢕⢕⣱⣾⣿⣿⣿⣿⣿⣿⣿⣿⣿⣿⣿⣿⣿⢕⢕⢕⠀⠀⠀⠀⠀⠀⠀⠀⠀⠀⠀⠀⢕⢕⢕⢕⢕⢕⢕⢕⢕⢕⢕⢕⢕⢕⢕⢕⢕⢕⢕⢕⢕⢕⢕⣜⠾⣿⣿⣿⣿⢕⢕⢘⢕⠑⢔⢕⢕⢕⢕⢕⢕⢸⣿⣿⣿⢕⢕⢕⠕⢕⣑⣱⣵⣼⣯⣵⣵⣕⣜⢿⢿⢕⢕⢕⢕⢕⢕⢕⢕⢕⢕⠕⠀⠀⠀⠀⠀⠀⠀⠀⠀⠀⠀⠀⠀⠀⢀⢕⢕⢕⢕⢕⢕⢕⢕⢕⢕⢕⢕⢕⢕⢕⢕⢕⢕⢕⢕⢕⢕⢕⢕⢕⢕⢕⠀</a:t>
            </a:r>
            <a:br/>
            <a:r>
              <a:t>⣿⣿⣿⡿⣱⣿⣿⣿⣿⣿⣿⡕⢕⢕⢕⢕⢀⠀⠀⠀⠀⠀⠀⢱⣿⣿⣿⣿⣿⡟⣱⣿⡟⢕⢕⢕⢕⢕⢕⢕⢕⢕⢕⢕⢕⢕⣱⣵⣿⣿⣿⣿⣿⣿⣿⣿⣿⣿⣿⣷⡕⢕⢕⢕⢕⢕⢄⠕⢕⢕⢕⢕⢕⢔⣾⣿⡇⢜⣿⣿⣿⣿⣇⢕⢕⠑⠕⢕⢕⢕⢕⢕⢕⢕⠕⣼⣿⣿⣿⣿⣿⣿⣿⣿⣿⣿⣿⣿⣿⣿⡏⢕⢕⢕⠀⠀⠀⠀⠀⠀⠀⠀⠀⠀⠀⠀⠀⢕⢕⢕⢕⢕⢕⢕⢕⢕⢕⢕⢕⢕⢕⢕⢕⢕⢕⢕⢐⢕⢄⢜⢧⣿⣿⣿⡏⢕⢕⢕⢕⢀⢁⢕⢕⢕⢕⢕⢕⢸⣿⣿⣿⢕⢕⢅⢕⢝⢝⢟⢻⢿⣿⣿⣿⣿⣿⣿⣿⣧⣕⢕⢕⢕⢕⢕⢕⢕⠑⠀⠀⠀⠀⠀⢔⢔⢔⢔⠀⠀⠀⠀⠀⢄⢕⢕⢕⢕⢕⢕⢕⢕⢕⢕⢕⢕⢕⢕⢕⢕⢕⢕⢕⢕⢕⢕⢕⢕⢕⢕⢕⢕⠀</a:t>
            </a:r>
            <a:br/>
            <a:r>
              <a:t>⣿⣿⣿⢣⣿⣿⣿⣿⣿⣿⣿⡇⢕⢕⢕⢕⢕⠀⠀⠀⠀⠀⣰⣿⣿⣿⣿⣿⡟⣱⣿⡿⢕⢕⢕⢕⢕⢕⢕⢕⢕⢕⢕⢕⣱⣾⣿⣿⣿⣿⣿⣿⣿⣿⣿⣿⣿⣿⣿⣿⡕⢕⢕⢕⢕⢕⢕⢕⢕⢕⢕⢕⢕⢕⣽⣿⡇⢕⢻⣿⣿⣿⣿⡕⢕⠀⠀⢕⢕⢕⢕⢕⢕⢱⣾⣿⣿⣿⣿⣿⣿⣿⣿⣿⣿⣿⣿⣿⣿⣿⢇⢕⢕⢕⠀⠀⠀⠀⠀⠀⠀⠀⠀⠀⠀⠀⠀⢕⢕⢕⢕⢕⢕⢕⢕⢕⢕⢕⢕⢕⢜⢕⢕⢕⢕⢕⢕⢕⢕⢕⠐⣿⣿⣿⢕⢕⢕⢕⢕⢕⠁⢕⢕⢕⢕⢄⢔⢜⢝⢝⢍⢅⢕⢕⢕⢕⢕⢕⢕⢕⢕⢝⢟⠿⣿⣿⣿⣿⣿⣿⣧⣕⢕⢕⢕⠑⠀⠀⠀⠀⠀⠀⠁⢕⢕⠕⠀⠀⠀⠀⢔⢕⢕⢕⢕⢕⢕⢕⢕⢕⢕⢕⢕⢕⢕⢕⢕⢕⢕⢕⢕⢕⢕⢕⢕⢕⢕⢕⢕⢕⠀</a:t>
            </a:r>
            <a:br/>
            <a:r>
              <a:t>⣿⣿⣿⡟⣿⣿⣿⣿⣿⣿⣿⣧⢕⢕⢕⢕⢕⢔⠀⠀⠀⣱⣿⣿⣿⣿⣿⡟⣱⣿⡿⢕⢕⢕⢕⢕⢕⢕⢕⢕⢕⢕⢕⣾⣿⣿⣿⣿⣿⣿⣿⣿⣿⣿⣿⣿⣿⣿⣿⣿⣇⢕⢕⢕⢕⢕⢕⢕⢕⢕⢕⢕⢕⠀⣿⣿⣿⢕⢸⣿⣿⣿⣿⣷⢕⢄⠀⢕⢕⢕⠕⠕⢁⣿⣿⣿⣿⣿⣿⣿⣿⣿⣿⣿⣿⣿⣿⣿⣿⢏⢕⢕⢕⢕⠀⠀⠀⠀⠀⠀⠀⠀⠀⠀⠀⠀⠀⠀⢕⢕⢕⢕⢕⢕⢕⢕⢕⢕⢕⢕⢕⢕⢕⢕⢕⢕⢕⢕⢕⢕⢁⢸⣿⢇⢕⢕⢕⢕⢕⢕⢔⢕⢕⢕⢑⢕⢕⢕⢕⢕⢕⢕⢕⢕⢕⢕⢕⢕⢕⢕⢕⢕⢕⢕⢕⢝⢻⢿⣿⣿⣿⣿⣿⣧⣅⢕⢀⠀⠀⠀⠀⠀⠀⠀⠀⠀⠀⠀⢀⢕⢕⢕⢕⢕⢕⢕⢕⢕⢕⢕⢕⢕⢕⢕⢕⢕⢕⢕⢕⢕⢕⢕⢕⢕⢕⢕⢕⢕⢕⢕⠀</a:t>
            </a:r>
            <a:br/>
            <a:r>
              <a:t>⣿⣿⣿⡇⣿⣿⣿⣿⣿⣿⣿⣿⢕⢕⢕⢕⢕⢕⢕⢀⣼⣿⣿⣿⣿⣿⡟⣵⣿⡿⢕⢕⢕⢕⢕⢕⢕⢕⢕⢕⢕⢱⣾⣿⣿⣿⣿⣿⣿⣿⣿⣿⣿⣿⣿⣿⣿⣿⣿⣿⣿⢕⢕⢕⢕⢕⢕⢕⢕⢕⢕⢕⢕⠀⢹⣿⣿⢕⢕⢻⣿⣿⣿⢿⣇⢕⠀⢕⢕⢕⢕⠑⣼⣿⣿⣿⣿⣿⣿⣿⣿⣿⣿⣿⣿⣿⣿⣿⡟⢕⢕⢕⢕⢕⠀⠀⠀⠀⠀⠀⠀⠀⠀⠀⠀⠀⠀⠀⢕⢕⢕⢕⢕⢕⢕⢕⢕⢕⢕⢕⢕⢕⢕⢕⢕⢕⢕⢕⢕⢕⢕⠹⡟⢕⢕⢕⢕⢕⢕⢕⢕⢕⢕⡅⢕⢕⢕⢕⢕⢕⢕⢕⢕⢕⢕⢕⢕⢕⢕⢕⢕⢕⢕⢕⢕⢕⢕⢕⢜⢟⢿⣿⣿⣿⣿⣿⣦⣄⢀⢀⢄⢀⠀⠀⠀⠀⠀⢀⢕⢕⢕⢕⢕⢕⢕⢕⢕⢕⢕⢕⢕⢕⢕⢕⢕⢕⢕⢕⢕⢕⢕⢕⢕⢕⢕⢕⢕⢕⢕⢕⠀</a:t>
            </a:r>
            <a:br/>
            <a:r>
              <a:t>⣿⣿⣿⡇⣿⣿⣿⣿⣿⣿⣿⣿⢕⢕⢕⢕⢕⢕⠕⠕⠻⢿⢿⣿⣿⡟⣼⣿⡿⢕⢕⢕⢕⢕⢕⢕⢕⢕⢕⢕⣱⣿⣿⣿⣿⣿⣿⣿⣿⣿⣿⣿⣿⣿⣿⣿⣿⣿⣿⣿⣿⢕⢕⢕⢕⢕⢕⢕⢕⢕⢕⢕⢕⠀⢸⣿⣿⡇⢕⢜⣿⣿⣿⡾⣝⢇⢕⠑⢕⢕⢕⠀⣿⣿⣿⣿⣿⣿⣿⣿⣿⣿⣿⣿⣿⣿⣿⣿⠀⢕⢕⢕⢕⢕⠀⠀⠀⠀⠀⠀⠀⠀⠀⠀⠀⠀⠀⠀⢕⢕⢕⢕⢕⢕⢕⢕⢕⢕⢕⢕⢕⢕⢕⢕⢕⢕⢕⢕⢕⢕⢕⢕⢇⢕⢕⢕⢕⢕⢕⢕⠕⢕⢕⢳⢁⢕⢕⢕⢕⢕⢕⢕⢕⢕⢕⢕⠕⠕⢕⢕⢕⢕⢕⢕⢕⢕⢕⢕⢕⢕⢕⢜⢻⢿⣿⣿⣿⣿⣷⣧⡕⢕⠀⠀⠀⠀⢄⢕⢕⢕⢕⢕⢕⢕⢕⢕⢕⢕⢕⢕⢕⢕⢕⢕⢕⢕⢕⢕⢕⢕⢕⢕⢕⢕⢕⢕⢕⢕⢕⢕⠀</a:t>
            </a:r>
            <a:br/>
            <a:r>
              <a:t>⢻⣿⣿⡇⣿⣿⣿⣿⣿⣿⣿⣿⡕⢕⢕⢕⢕⠁⠀⠀⠀⠀⠀⠀⠁⠈⠙⠛⠕⢕⢕⢕⢕⢕⢕⢕⢕⢕⢕⣱⣿⣿⣿⣿⣿⣿⣿⣿⣿⣿⣿⣿⣿⣿⣿⣿⣿⣿⣿⣿⣿⡇⢕⢕⢕⢕⢕⢕⢕⢕⢕⢕⠁⠀⠑⣿⣿⣷⢕⢕⢹⣿⣿⡏⢧⠚⡕⢄⢱⢕⢜⣾⣿⣿⣿⣿⣿⣿⣿⣿⣿⣿⣿⣿⣿⣿⣿⣇⠇⢕⡕⢕⢑⢕⠀⠀⠀⠀⠀⠀⠀⠀⠀⠀⠀⠀⠀⠀⠁⢕⢕⢕⢕⢕⢕⢕⢕⢕⢕⢕⢕⢡⣫⣆⢕⢕⢕⢕⢕⠕⠑⠁⢀⢀⢀⢀⠀⠁⠑⠕⢕⢕⢕⢕⢣⢑⢕⢕⢕⢕⢕⢕⢕⢕⢕⠑⠀⠀⠁⠕⢕⢕⢕⢕⢕⢕⢕⢕⢕⢕⢕⢕⢕⢕⢝⢻⣿⣿⣿⣿⣿⣧⡄⠀⠀⢔⢕⢕⢕⢕⢕⢕⢕⢕⢕⢕⢕⢕⢕⢕⢕⢕⢕⢕⢕⢕⢕⢕⢕⢕⢕⢕⢕⢕⢕⢕⢕⢕⢕⢕⠀</a:t>
            </a:r>
            <a:br/>
            <a:r>
              <a:t>⠁⢹⣿⣇⢹⣿⣿⣿⣿⣿⣿⣿⡇⢕⢕⢕⠀⠀⠀⠀⠀⠀⠀⠀⠀⠀⠀⠀⠀⠀⠁⠑⠕⢕⢕⢕⢕⢕⢱⣿⣿⣿⣿⣿⣿⣿⣿⣿⣿⣿⣿⣿⣿⣿⣿⣿⣿⣿⡿⣿⣿⣧⢕⢕⢕⢕⢕⢕⢕⢕⢕⢕⠀⠀⠀⢻⣿⣿⡕⢕⢕⢹⣿⣿⠎⢕⡼⡕⢜⣾⣮⣿⣿⣿⣿⣿⣿⣿⣿⣿⣿⣿⣿⣿⣿⣿⣿⣿⣿⣿⣿⣶⣿⠁⠀⠀⠀⠀⠀⠀⠀⠀⠀⠀⠀⠀⠀⠀⠀⢕⢕⢕⢕⢕⢕⢕⢕⢕⢕⢕⢱⣪⣻⣿⡗⠑⠑⠑⠑⠀⢔⢕⢕⢕⠕⠁⠀⢀⠀⠀⠑⢕⢕⢕⢕⢇⠕⢕⢕⢕⠕⠑⠁⠁⠀⠀⠀⠀⠀⠀⠀⢕⢕⢕⢕⢕⢕⢕⢕⢕⢕⢕⢕⢕⢕⢕⢜⢻⣿⣿⣿⣿⣿⣷⣕⢕⢕⢕⢕⢕⢕⢕⢕⢕⢕⢕⢕⢕⢕⢕⢕⢕⢕⢕⢕⢕⢕⢕⢕⢕⢕⢕⢕⢕⢕⢕⢕⢕⢕⢕⠀</a:t>
            </a:r>
            <a:br/>
            <a:r>
              <a:t>⠀⠀⠝⣿⡜⣿⣿⣿⣿⣿⣿⣿⡇⢕⢕⢕⠀⠀⠀⠀⠀⠀⠀⠀⠀⠀⠀⠀⠀⠀⠀⠀⠀⠀⠁⠑⠕⢱⣿⣿⣿⣿⣿⣿⣿⣿⣿⣿⣿⣿⣿⣿⣿⣿⣿⣿⣿⣿⡇⣿⣿⣿⡕⢕⢕⢕⢕⢕⢕⢕⢕⢕⠀⠀⠀⠘⣿⣿⣷⢕⢱⢕⢻⣿⡇⠇⢜⡕⢕⢜⣿⣿⣿⣿⣿⣿⣿⣿⣿⣿⣿⣿⣿⣿⣿⣿⣿⣿⣿⣿⣿⣿⡏⠀⠀⠀⠀⠀⠀⠀⠀⠀⠀⠀⠀⠀⠀⠀⠀⠕⢕⢕⢕⢕⢕⢕⢕⢕⢕⢕⡵⣟⣎⢝⠁⢀⣤⣄⢀⠀⠀⠁⠀⠀⢀⡄⢔⢕⠀⠀⠀⢕⢕⢕⢕⢜⢇⠁⠁⠀⠀⠀⠀⠀⠀⠀⠀⠀⠀⠀⢕⢕⢕⢕⢱⣕⢕⢕⢕⢕⢕⢕⢕⢕⢕⢕⢕⢕⢜⢻⣿⣿⣿⣿⣿⣷⡕⢕⢕⢕⢕⢕⢕⢕⢕⢕⢕⢕⢕⢕⢕⢕⢕⢕⢕⢕⢕⢕⢕⢕⢕⢕⢕⢕⢕⢕⢕⢕⢕⢕⠀</a:t>
            </a:r>
            <a:br/>
            <a:r>
              <a:t>⠀⠀⠀⠘⢷⡜⣿⣿⣿⣿⣿⢟⢕⢕⢕⢕⠀⠀⠀⠀⠀⠀⠀⠀⠀⠀⠀⠀⠀⠀⠀⠀⠀⠀⠀⠀⠀⠀⠉⠛⠻⣿⣿⣿⣿⣿⣿⣿⣿⣿⣿⣿⣿⣿⣿⣿⣿⣿⢕⣼⣿⣿⣿⢕⢕⢕⢕⢕⢕⢕⢕⠁⠀⠀⠀⠀⢹⣿⢿⡇⢜⣧⡕⢹⣿⡕⢕⡕⢇⢕⢹⣿⣿⣿⣿⣿⣿⣿⣿⣿⣿⣿⣿⣿⣿⣿⣿⣿⣿⣿⣿⢏⠀⠀⠀⠀⠀⠀⠀⠀⠀⠀⠀⠀⠀⠀⠀⠀⠀⠀⢕⢕⢕⢕⢕⢕⢕⢕⢕⣡⣾⣿⡇⡇⠀⢜⣿⣿⣿⡷⠂⠀⠀⠀⠈⠣⢕⢕⠀⠀⢄⢕⢕⢕⢕⢕⢜⣇⠀⠀⠀⠀⠀⠀⠀⠀⠀⠀⢀⢕⢕⢕⢕⢕⢨⡿⠑⠑⠕⢕⢕⢕⢕⢕⢕⢕⢕⢕⢕⢕⢜⢻⣿⣿⣿⣿⣿⣧⢕⢕⢕⢕⢕⢕⢕⢕⢕⢕⢕⢕⢕⢕⢕⢕⢕⢕⢕⢕⢕⢕⢕⢕⢕⢕⢕⢕⢕⢕⢕⢕⠀</a:t>
            </a:r>
            <a:br/>
            <a:r>
              <a:t>⠀⠀⠀⠀⠁⠁⠈⢛⢝⢟⢕⢕⢕⢕⢕⢕⠀⠀⠀⠀⠀⠀⠀⠀⠀⠀⠀⠀⠀⠀⠀⠀⠀⠀⠀⠀⠀⠀⠀⠀⠀⠀⠉⠟⢿⣿⣿⣿⣿⣿⣿⣿⣿⣿⣿⣿⣿⣿⣑⣯⣿⣿⣿⡇⢕⢕⢕⢕⢕⢕⢕⠀⠀⠀⠀⠀⠑⢿⡟⣿⡕⢜⣷⡕⢜⢿⡅⢔⢔⢖⢧⢝⣿⣿⣿⣿⣿⣿⣿⣿⣿⣿⣿⣿⣿⣿⣿⣿⣿⣿⢋⠕⠀⠀⠀⠀⠀⠀⠀⠀⠀⠀⠀⠀⠀⠀⠀⠀⠀⠀⢕⢕⢕⢕⢕⢕⢕⢕⢱⣿⣿⣿⣿⡧⠀⠕⣿⣿⠏⠁⠀⢄⢕⢄⠀⠀⠀⠑⠀⠀⢕⢕⢕⢕⢕⢕⢕⢹⡔⠀⠀⠀⠀⢀⢄⢔⢕⢕⢕⢕⢕⢕⢕⢕⢜⠁⠀⠀⠀⠁⠑⢕⢕⢕⢕⢕⢕⢕⢕⢕⢕⢕⢝⣿⣿⣿⣿⢏⢕⢕⢕⢕⢕⢕⢕⢕⢕⢕⢕⢕⢕⢕⢕⢕⢕⢕⢕⢕⢕⢕⢕⢕⢕⢕⢕⢕⢕⢕⢕⢕⠀</a:t>
            </a:r>
            <a:br/>
            <a:r>
              <a:t>⠀⠀⠀⠀⢀⢀⠀⠁⠕⢕⢕⢕⢕⢕⠑⠀⠀⠀⠀⠀⠀⠀⠀⠀⠀⠀⠀⠀⠀⠀⠀⠀⠀⠀⠀⠀⠀⠀⠀⠀⠀⠀⠀⠀⠀⠁⠙⠻⣿⣿⣿⣿⣿⣿⣿⣿⣿⣿⣿⣿⣿⣿⣿⣿⢕⢕⢕⢕⢕⢕⢕⠀⠀⠀⠀⠀⠀⠜⣿⢸⣧⢕⢹⣿⣕⢜⢿⡕⢕⢕⢜⢕⢕⢻⣿⣿⣿⣿⣿⣿⣿⣿⣿⣿⣿⣿⣿⣿⣿⣟⢕⠀⠀⠀⠀⠀⠀⠀⠀⠀⠀⠀⠀⠀⠀⠀⠀⠀⠀⠀⢕⢕⢕⢕⢕⢕⢕⠕⣾⣿⣿⣿⣿⣿⣔⠀⠁⠁⢔⠀⢄⢕⢕⢕⢕⡄⠀⢄⢄⢔⢕⢕⢕⢕⢕⢕⢕⢕⢻⡔⢔⢔⢕⢕⢕⢕⢕⢕⢕⢕⢕⢕⢕⠕⠀⠀⠀⠀⠀⢄⢄⢄⢕⠕⢕⢕⢕⢕⢕⢕⢕⢕⠕⢜⣿⣿⡟⢕⢕⢕⢕⢕⢕⢕⢕⢕⢕⢕⢕⢕⢕⢕⢕⢕⢕⢕⢕⢕⢕⢕⢕⢕⢕⢕⢕⢕⢕⢕⢕⢕⠀</a:t>
            </a:r>
            <a:br/>
            <a:r>
              <a:t>⢕⠀⢄⢔⢕⢕⢄⠀⠀⠀⠁⠑⢕⠁⠀⠀⠀⠀⠀⠀⠀⠀⠀⠀⠀⠀⠀⠀⠀⠀⠀⠀⠀⠀⠀⠀⠀⠀⠀⠀⠀⠀⠀⠀⠀⠀⠀⠀⠁⠙⠻⢿⣿⣿⣿⣿⣿⣿⣿⣿⣿⣿⣿⣿⡇⢕⢕⢕⢕⢕⠑⠀⠀⠀⠀⠀⠀⠀⢸⡇⢻⡇⢕⢹⣿⣧⡜⣿⡱⠕⡕⡰⡃⢙⣿⣿⣿⣿⣿⣿⣿⣿⣿⣿⣿⣿⣿⣿⣟⠕⠁⠀⠀⠀⠀⠀⠀⠀⠀⠀⠀⠀⠀⠀⠀⠀⠀⠀⠀⠀⠁⢕⢕⢕⢕⢕⢕⣼⣿⣿⣿⣿⣿⣿⣿⢱⣶⢆⢕⠀⠁⢕⢕⢕⢕⠑⠀⢕⢕⢕⢕⢕⢕⢕⢕⢕⢕⢕⢕⢝⡕⢕⢕⢕⢕⢕⢕⢕⢕⢕⢕⢕⠑⠀⠀⠀⠀⠀⠀⠁⢕⢕⢕⠀⠁⢕⢕⢕⠕⠑⠁⠀⠀⠀⠈⠙⠕⢕⢕⢕⢕⢕⢕⢕⢕⢕⢕⢕⢕⢕⢕⢕⢕⢕⢕⢕⢕⢕⢕⢕⢕⢕⢕⢕⢕⢕⢕⢕⢕⢕⠀</a:t>
            </a:r>
            <a:br/>
            <a:r>
              <a:t>⠑⠑⠑⠑⠑⠑⠑⠐⠀⠀⠀⠀⠀⠀⠀⠀⠀⠀⠀⠀⠀⠀⠀⠀⠀⠀⠀⠀⠑⠑⠑⠀⠀⠀⠀⠀⠀⠀⠀⠀⠀⠀⠀⠀⠀⠀⠀⠀⠀⠀⠀⠁⠙⠛⠛⠛⠛⠛⠛⠛⠛⠛⠛⠛⠛⠑⠑⠑⠑⠑⠀⠀⠀⠀⠀⠀⠀⠀⠀⠛⠐⠛⠑⠑⠙⠛⠛⠚⠓⠘⠚⠛⠚⠃⠙⠛⠛⠛⠛⠛⠛⠛⠛⠛⠛⠛⠛⠛⠓⠑⠀⠀⠀⠀⠀⠀⠀⠀⠀⠀⠀⠀⠀⠀⠀⠀⠀⠀⠀⠀⠀⠑⠑⠑⠑⠑⠚⠛⠛⠛⠛⠛⠛⠛⠛⠘⠛⠑⠑⠐⠀⠀⠀⠀⠀⠀⠀⠁⠑⠑⠑⠑⠑⠑⠑⠑⠑⠑⠑⠑⠘⠃⠑⠑⠑⠑⠑⠑⠑⠑⠑⠀⠑⠀⠀⠀⠀⠀⠀⠀⠀⠀⠀⠀⠀⠀⠑⠑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⠣⢄⣿⣿⣿⣿⣿⣿⢟⣼⣿⣿⣿⣿⣿⣿⢏⢕⢡⣿⣿⡟⣵⣿⢟⢕⣱⣿⣿⣿⣿⣿⢟⣿⣿⣿⢣⣿⣿⣿⣿⣿⣿⣿⣿⣿⢇⣿⣿⣿⣿⣿⣿⣿⣿⣿⣿⣿⣿⣿⣿⣿⣿⡇⢻⡟⣿⣿⣿⣿⣿⣿⣟⣿⣿⣿⣿⣷⡕⢕⢕⢕⢕⢕⢕⣿⣿⣿⣿⣿⣿⣇⢕⢕⢕⢕⢕⢕⢕⢕⢕⢕⢕⢕⢕⢕⢕⢕⢕⢕⢕⢝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⡿⢱⢃⡾⢫⣿⣿⣿⡿⢣⣾⣿⣿⣿⣿⣿⡟⢕⢕⢥⣿⡿⣫⣾⡿⢕⣱⣾⣿⣿⣿⣿⣿⣵⣿⣿⣿⢏⣾⣿⡟⣿⣿⣿⣿⣿⣿⡗⢱⣿⣿⣿⣿⣿⣿⣿⣿⣿⣿⣿⣿⣿⣿⣿⣿⣿⣿⣿⣿⣿⣿⣿⣿⣿⣿⡸⣿⣿⣿⣿⣧⢅⢕⢕⢕⢕⢕⢸⣿⣿⣿⣿⣿⣿⢕⢕⢕⢕⢑⢅⢕⢕⢕⢕⢕⢕⢕⢕⢕⢕⢕⢕⢕⢕⢕⢝⢻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⢇⢱⡿⡅⣿⣿⣿⡟⣱⣿⣿⣿⣿⣿⣿⢏⢕⢕⣵⢿⢗⣽⣿⢏⢕⣼⣿⣿⣿⣿⣿⣿⣿⣿⣿⣿⡟⣸⣿⡟⢰⣿⣿⣿⣿⣿⣿⡇⢸⣿⣿⣿⣿⣿⣿⣿⣿⣿⣿⣿⣿⣿⣿⣿⣿⣿⣿⣿⣿⣿⣿⣿⣿⣿⣿⡇⣿⣿⣿⣿⣿⢕⢄⠕⢕⢕⢕⢸⣿⣿⣿⣿⣿⣿⡕⢕⢕⢕⢕⢕⢕⢕⢕⢕⢕⢕⢕⢕⢕⢕⢕⢕⢕⢕⢕⢕⢕⢜⢝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⡿⢿⢿⢿⢟⢟⣹⣽⣽⢝⢝⢝⢟⢿⡿⡕⢕⢜⢇⣼⣿⣿⢏⣼⣿⣿⣿⣿⣿⡿⢇⢕⢕⡾⣟⢹⣿⡟⢕⣱⣿⣿⣿⣿⣿⣿⣿⣿⣿⣿⣿⡿⢱⣿⡿⢕⣾⣿⣿⣿⣿⣿⣿⢕⣿⣿⣿⣿⣿⣿⣿⣿⣿⣿⣿⣿⣿⣿⣿⣿⣿⣿⣿⣿⣿⣿⣿⣿⣿⣿⣿⣿⢸⣿⣿⣿⣿⢕⢕⢕⠕⢕⢕⣸⣿⣿⣿⣿⣿⣿⡇⢕⢕⢕⢕⢕⢕⢕⢕⢕⢕⢕⢕⢕⢕⢕⢕⢕⢕⢕⢕⢕⢕⢕⢕⢕⢻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⢟⣵⣾⢕⣱⣷⣿⡿⢟⣯⣷⣗⡳⢇⢱⡕⡕⢕⢕⢕⢡⣿⣿⢏⣾⣿⣿⣿⣿⣿⡟⢕⢕⣅⢪⡸⣱⣿⢟⣱⣾⣿⣿⣿⣿⣿⣿⣿⣿⣿⣿⣿⢏⢕⣾⣿⡇⢱⣿⣿⣿⣿⣿⣿⢏⢱⣿⣿⣿⣿⣿⣿⣿⣿⣿⣿⣿⣿⣿⣿⣿⣿⣿⣿⣿⣿⣿⣿⣿⣿⣿⣿⣿⣿⢕⣿⣿⣿⣿⢕⢕⢕⢕⢕⢕⣿⣿⣿⣿⣿⣿⣿⡇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⢱⣿⣿⣿⢱⢞⢝⢕⣬⡻⡟⢿⣷⡗⢐⢜⢕⢕⢕⢕⢕⣾⣿⢣⣾⣿⣿⣿⣿⣿⢏⢕⠕⡔⢎⣄⣼⣿⢯⣼⣿⣿⣿⣿⣿⣿⣿⣿⣿⣿⣿⡿⢕⢅⢸⣿⡿⢕⢸⣿⣿⣿⣿⣿⣿⢇⢸⣿⣿⣿⣿⣿⣿⣿⣿⣿⣿⣿⣿⣿⣿⣿⣿⣿⣿⣿⣿⣿⣿⣿⣿⣿⣿⣿⣿⡇⢸⣿⣿⡿⢕⢕⢕⢕⢕⢕⣿⣿⣿⣿⣿⣿⣿⡇⢕⢕⢕⢕⢕⢕⢕⢕⢕⢕⢕⢕⢕⢕⢕⢕⢕⢕⢕⢕⢕⢕⢕⢕⣵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⢟⣕⢸⣿⣿⣿⡇⢕⢼⣿⣿⣿⣷⣵⡔⢕⢕⢕⢕⢕⢕⢕⠕⣸⢣⣿⣿⣿⣿⣿⣿⢏⢕⢕⠧⠌⢎⣾⣿⣯⣿⣿⣿⣿⣿⣿⣿⣿⣿⣿⣿⣿⢿⢕⢜⢕⣿⣿⡇⢕⣿⣿⣿⣿⣿⣿⣏⢕⢸⣿⣿⣿⣿⣿⣿⣿⣿⣿⣿⣿⣿⣿⣿⣿⣿⣿⣿⣿⣿⣿⣿⣿⣿⣿⣿⣿⣿⡇⢕⢿⣿⡇⢕⢕⢕⢕⢕⢕⣿⣿⣿⣿⣿⣿⣿⡇⢕⢕⠕⢕⢕⢕⢕⢕⢕⢕⢕⠕⢕⢕⢔⢔⢕⢕⢑⢕⢱⣵⣾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⢟⢕⣼⣿⡕⢝⢿⢿⢇⢌⢜⢝⢻⢿⣿⣿⣿⣧⣕⢕⢕⢕⢕⢕⢔⢕⣾⣿⣿⣿⣿⣿⢏⢕⢑⢌⢱⢕⣾⣿⣿⣿⣿⣿⣿⣿⣿⣿⣿⣿⣿⣿⡿⢏⢕⢕⢔⣸⣿⣿⢕⢡⣿⡿⢻⢟⢱⣿⡏⢕⢸⣿⣿⣿⣿⣿⣿⣿⣿⣿⣿⣿⣿⣿⣿⣿⣿⣿⣿⣿⣿⣿⣿⣿⣿⣿⣿⣿⣿⣧⢕⢸⣿⢕⢕⢕⢕⢕⢕⢱⣿⣿⣿⣿⣿⣿⣿⡇⢅⢔⢕⢑⠕⢕⢕⢕⢕⢕⢕⢕⢕⢕⢕⢕⢕⢕⢕⢕⣸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⢇⢕⡞⣿⣿⣿⢕⢕⢕⢕⢕⢕⢕⢕⢕⢕⢕⢜⢝⢔⢕⢕⢕⢕⢕⢕⣾⣿⣿⣿⣿⣿⡏⢕⢕⢄⢔⢕⣾⣿⣿⣿⣿⣿⣿⣿⣿⣿⣿⣿⣿⣿⡟⢕⢕⢕⢱⢇⣽⣿⣟⢕⢔⢝⢕⢕⣵⣿⣿⡇⢕⢕⢜⣿⣿⣿⣿⣿⣿⣿⣿⣿⣿⣿⣿⣿⣿⣿⣿⣿⣿⣿⣿⣿⣿⣿⣿⣿⣿⣿⣿⢕⢕⢇⢕⢕⢕⢕⢕⢕⢸⣿⣿⣿⣿⣿⣟⣿⡇⢕⢕⢕⢕⢱⡄⢑⢕⢕⢕⢕⢕⢕⢕⢕⢕⢕⢕⣕⣼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⢕⢜⣾⣧⢻⣿⣿⣇⡕⢕⢕⢕⢕⢕⢕⢕⢕⢕⢕⢕⢕⢕⢕⢕⢕⢕⣼⣿⣿⣿⣿⣿⡟⢕⢕⢄⢔⢎⣼⣿⣿⣿⣿⣿⣿⣿⣿⣿⣿⣿⣿⣿⢟⢕⢕⢕⢕⢕⢔⣿⡿⢏⢕⢕⢕⣵⣿⣿⣿⣿⢕⢕⢕⢕⣼⣿⣿⣿⣿⣿⣿⣿⣿⣿⣿⣿⣿⣿⣿⣿⣿⣿⣿⣿⣿⣿⣿⣿⣿⣿⣿⣿⢕⢕⢕⢕⢕⢕⢕⢕⢕⣾⣿⣿⣿⣿⣿⣇⡿⢕⢕⢕⢕⢕⢜⣿⡕⢳⣷⡔⢅⢅⢁⢑⢕⣕⢵⣱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⡟⡜⢸⢸⣿⣿⡔⢿⣿⣿⢇⢕⢕⡕⢳⣶⣇⢕⢕⢕⢕⢕⢕⢕⢕⢕⢕⢱⣿⣿⣿⣿⣿⣿⢕⢕⢕⢔⢇⣸⣿⣿⣿⣿⣿⣿⣿⣿⣿⣿⣿⣿⡿⢕⢕⢕⢕⢕⢕⢕⢕⢏⢕⣕⢕⣱⣾⣿⣿⣿⣿⡏⢕⢕⢕⣼⣿⣿⣿⣿⣿⣿⣿⣿⣿⣿⣿⣿⣿⣿⣿⣿⣿⣿⣿⣿⣿⣿⣿⣿⣿⣿⣿⣿⢕⢕⢕⢕⢕⢕⢕⢕⢱⣿⣿⣿⣿⣿⣿⢹⡇⠁⢕⢸⢕⢕⢕⢿⣷⡜⢻⡇⠜⠛⠜⢟⢕⢱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⣿⢣⡇⡇⢗⢻⣿⣿⣆⢻⣿⣼⣇⢕⢜⢕⢝⢕⢇⢕⢕⢕⢕⢕⢕⢕⢕⢕⣿⣿⣿⣿⢹⣿⢇⢕⢕⢕⢜⢱⣿⣿⣿⣿⣿⣿⣿⣿⣿⣿⣿⣿⡟⢕⢕⢕⢕⢕⢕⢕⢕⢱⣾⣿⣿⣿⣿⣿⣿⣿⣿⣿⢇⢕⢕⣾⣿⣿⣿⣿⣿⣿⣿⣿⣿⣿⣿⣿⣿⣿⣿⣿⣿⣿⣿⣿⣿⣿⣿⣿⣿⣿⣿⣿⡟⢕⢕⢕⢕⢕⢕⢕⢕⣼⣿⣿⣿⣿⣿⡇⡼⢕⠀⠀⠑⠕⢕⢕⢔⢌⢝⠕⠕⠀⠀⠀⢕⢱⢱⢙⢝⢻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⡎⣧⢕⢕⢔⢷⢹⣿⢇⢝⣿⣿⡇⠕⢕⢕⢕⢕⢕⢕⢕⢕⢕⢕⠕⠕⣸⣿⣿⣿⡇⣿⣿⢕⢕⢕⢑⢕⣿⣿⣿⣿⣿⣿⣿⣿⣿⣿⣿⣿⡿⢕⢕⢕⢕⢕⢕⢱⢕⢕⢜⢟⢝⣹⣿⣿⣿⣿⣿⣿⣿⢕⢕⢸⣿⣿⣿⣿⣿⣿⣿⣿⣿⣿⣿⣿⣿⣿⣿⣿⣿⣿⣿⣿⣿⣿⣿⣿⣿⣿⣿⣿⣿⡇⢕⢕⠑⢕⢕⢕⢕⢸⣿⣿⣿⣿⣿⡿⠕⠑⠐⢀⠀⠀⠀⠀⠀⠑⠑⠑⠕⢄⠀⢧⢀⣔⢿⢕⢁⢕⢕⢕⢝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⣧⢻⡜⢕⢕⢔⢣⢜⢕⢕⢜⢻⣿⢕⢕⢕⢕⢕⣔⣕⡕⢕⢕⢕⢕⢕⣿⣿⣿⣿⢳⣿⡇⢕⢕⢕⢕⣾⣿⣿⣿⣿⣿⣿⣿⣿⣿⣿⣿⡿⢕⢕⢕⢕⢕⢕⢕⣾⢕⢕⢕⣴⣾⢿⢿⢟⢿⣿⣿⣿⢇⢕⢕⣾⣿⣿⣿⣿⣿⣿⣿⣿⣿⣿⣿⣿⣿⣿⣿⣿⣿⣿⣿⣿⣿⣿⣿⣿⣿⣿⣿⣿⣿⡇⢕⠀⠀⠁⠑⠕⠕⠟⠟⠟⠟⢋⠕⠐⠀⢔⢔⢄⢀⠀⠀⠀⠀⠀⠀⠀⠀⠀⠑⠔⢕⢝⢕⢅⢕⢅⢕⢕⢕⢜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⣎⢿⡕⢕⢕⢕⢇⢕⢕⢕⢕⢔⢕⢕⣱⣼⣿⣿⡿⢏⢕⢕⢕⢕⣸⣿⣿⣿⣿⢸⣿⢇⢕⢕⢕⣸⣿⣿⣿⣿⣿⣿⣿⣿⣿⣿⣿⡟⢕⢕⢕⢕⢕⢕⢕⢸⣿⢕⢱⣧⢸⣿⢕⢕⢕⢜⠿⣿⢏⢕⠕⣼⣿⣿⣿⣿⣿⣿⣿⣿⣿⣿⣿⣿⣿⣿⣿⣿⣿⣿⣿⣿⣿⣿⣿⣿⣿⣿⣿⡟⣿⣿⢇⢕⠀⠀⠀⠀⠀⢀⢀⢁⠁⠁⠀⠀⠀⢔⢕⢕⣷⡇⢱⣴⢀⠀⠀⠀⠀⠀⠕⢕⢔⢅⢕⢄⠕⢀⢕⢕⢕⢕⢱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⣎⢻⡕⢜⠕⢕⢕⢕⢕⢕⢕⢕⣾⣿⣿⢋⢝⢕⢕⢕⢕⢕⢕⣿⣿⣿⣿⡇⣾⣿⢕⢕⢕⢱⣿⣿⣿⣿⣿⣿⣿⣿⣿⣿⣿⣿⢇⢕⢕⢕⢕⢕⢕⢕⣿⡏⢕⣾⣿⣿⣿⡇⢕⢕⢕⢕⢕⢕⢕⢸⣿⣿⣿⣿⡟⢹⣿⣿⣿⣿⣿⣿⣿⣿⣿⣿⣿⣿⣿⣿⣿⣿⣿⣿⣿⣿⣿⣿⡇⣿⣿⢕⢕⠀⠀⠀⠀⠀⠀⠁⠁⠁⠀⠀⠀⢔⢕⢕⢕⣿⣷⢸⣿⢕⢕⢄⠀⢀⠀⠀⠀⠑⢕⢔⢔⢔⢕⢕⢕⢕⣱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⣧⡝⢕⢕⢕⢕⢕⢕⢕⣇⢺⣿⣿⡇⢕⢕⢕⢕⢕⢕⢕⢸⣿⣿⣿⣿⡇⣿⡿⡾⢕⢕⣾⣿⣿⣿⣿⣿⢏⣼⣿⣿⣿⣿⣿⢕⢕⢕⢱⡖⢕⢕⢸⡿⢕⣸⣿⣿⣿⣿⣿⣷⣷⣧⡑⢕⢕⢕⢸⣿⣿⣿⡿⢕⣾⣿⣿⣿⣿⣿⣿⣿⣿⣿⣿⣿⣿⣿⣿⣿⣿⣿⣿⣿⣿⣿⣿⡇⢻⢹⢕⢕⠀⠀⢔⢔⢄⢀⢀⠀⠀⠀⢄⢕⢕⢱⢕⢕⣿⡟⢸⣿⡇⢕⢕⢱⡄⠀⠀⢀⠀⢁⠑⠑⢑⣱⣵⣷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⣕⢕⢕⢕⢕⢕⢕⢿⣷⣝⢿⢇⢕⠕⢕⣵⣵⣷⡇⣼⣿⣿⣿⣿⢕⣿⣿⡷⢕⣸⣿⣿⣿⣿⣿⢏⢱⣿⣿⣿⣿⣿⣿⣇⣱⣵⣿⡏⢕⢕⣾⢕⢱⣿⣿⣿⣿⣿⣿⣿⣿⣿⣿⢕⢕⢕⣸⣿⣿⣿⢕⢱⣿⣿⣿⣿⣿⣿⣿⣿⣿⣿⣿⣿⣿⣿⣿⣿⣿⣿⣿⣿⣿⣿⣿⢇⢕⡏⢕⢕⢀⠀⠕⠕⠕⠕⠑⢀⢄⢕⢕⢕⢕⢸⢕⢕⣿⡇⣾⣿⢇⢕⢕⢜⢇⢦⢄⢔⢠⢔⢖⢞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⣷⣧⡕⢕⢕⢕⣕⢟⢿⣷⣵⣕⢏⢟⢟⢟⢟⢇⣿⣿⣿⣿⣿⢱⣿⢰⡅⢱⣿⣿⣿⣿⣿⢏⢕⣿⣿⣿⣿⣿⣿⣿⣿⣿⣿⣿⢕⢕⢡⡇⢕⣼⣿⣿⣿⣿⣿⣿⣿⣿⣿⡇⢕⢕⢕⢿⣿⣿⢇⢕⣸⣿⣿⣿⣿⣿⣿⣿⣿⣿⣿⣿⣿⣿⣿⣿⣿⣿⣿⣿⣿⣿⣿⣿⢕⢕⢕⢕⢕⣵⣴⣄⣀⣀⡄⢔⢕⢕⢕⢕⢕⢕⣼⢕⢕⣿⡇⣿⣿⡕⢸⣱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⣷⣕⡕⣿⡇⢜⢝⢿⢿⣿⣧⣕⣕⢕⢱⣿⣿⣿⣿⡏⢸⡟⢑⢇⣾⣿⣿⣿⣿⢏⢕⣼⣿⣿⣿⣿⣿⣿⣿⣿⣿⣿⣿⢇⢕⢸⠕⢱⣿⣿⣿⣿⣿⣿⣿⣿⣿⣿⡇⢕⢕⢕⢱⣿⡏⢔⢕⣿⣿⣿⣿⣿⣿⣿⣿⣿⣿⣿⣿⣿⣿⣿⣿⣿⣿⣿⣿⣿⣿⣿⡟⢕⢕⢕⢕⢸⣿⣿⣿⣯⣿⣷⡇⢕⢕⢕⢕⢕⣾⣿⢕⢕⣿⢱⣿⣿⡇⡕⢟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⢟⢝⢕⢜⣿⢕⢕⢕⢕⢝⢍⢻⢿⢿⢸⣿⣿⣿⣿⡇⢸⣿⢜⣸⣿⣿⣿⣿⢏⢕⢱⣿⣿⣿⣿⣿⣿⣿⣿⣿⣿⣿⡗⢕⢕⢕⡇⣾⣿⣿⣿⣿⣿⣿⣿⣿⣿⣿⡇⢕⢕⢕⣿⡿⢕⢕⢕⣿⣿⣿⣿⣿⣿⣿⣿⣿⣿⣿⣿⣿⣿⣿⣿⣿⣿⣿⣿⣿⣿⣿⢇⢕⢕⢕⢕⣼⣿⣿⣿⣿⣿⣿⡇⢕⢕⢕⢕⢱⣿⣿⢕⢸⡟⣸⣿⣿⢇⠱⣆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⢟⣵⢞⢕⢕⠁⠘⢇⢕⢕⢕⢱⣧⢕⢕⢕⣼⣿⣿⣿⣿⢇⢸⣿⢱⣿⣿⣿⣿⢏⢕⢕⣾⣿⣿⣿⣿⣿⣿⣿⡟⢝⣿⣿⢕⢕⢕⢱⢱⣿⣿⣿⣿⣿⣿⣿⣿⣿⣿⣿⢇⢕⢕⢱⣿⢕⢕⢕⢸⣿⣿⣿⣿⡟⠁⣿⣿⣿⣿⣿⣿⣿⣿⣿⣿⣿⣿⣿⣿⣿⣿⡿⢕⢕⢕⢕⢕⣿⣿⣿⣿⣿⣿⣿⡇⢕⢕⢕⢕⢸⣿⣿⢕⣼⢇⣿⣿⡿⢜⢕⢜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⢿⣫⣵⡟⢅⢅⢕⠀⠀⠀⢱⣕⢕⢕⢕⢕⢕⢕⢕⣿⣿⣿⣿⣿⢕⢜⡎⣾⣿⣿⡿⢇⢕⢕⢕⣿⣿⣿⣿⣿⣿⣿⣿⢕⢕⣿⢇⢕⢕⢵⢝⢸⢿⣿⣿⣿⣿⣿⣿⣿⣿⣿⡿⢕⢕⢕⣸⢇⢕⢕⢕⢸⣿⣿⣿⣿⢇⢕⣿⣿⡿⣿⣿⣿⣿⣿⣿⣿⣿⣿⣿⣿⣿⣿⢇⢕⢕⢕⢕⣸⣿⣿⣿⣿⣿⣿⣿⡏⢕⢕⢕⢕⣿⣿⣿⡇⣿⢱⣿⣿⢇⢇⢕⢕⢸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⢟⣱⣾⡿⢏⢕⢕⢕⠁⠀⠀⠀⢾⣿⣷⣧⣕⣑⢕⠕⢕⣿⣿⣿⣿⡟⢕⢸⢱⣿⣿⡟⢕⢕⢕⢕⠱⣿⣿⣿⣿⣿⣿⣿⡟⢕⢱⡏⣼⡕⢕⠼⡇⣷⣷⣵⣜⣝⡝⢝⢟⢟⢟⢿⢇⢕⢕⢕⡏⢕⢕⢕⢕⢸⣿⣿⣿⣿⢕⢕⣿⣿⡇⣿⣿⣿⣿⣿⣿⣿⢻⣿⣿⢻⣿⡿⢕⢕⢕⢕⢕⣿⣿⣿⣿⣿⣿⣿⣿⢕⢕⢕⢕⢱⣿⣿⣿⡇⡿⢸⣿⡿⢸⢱⣕⡕⢸⢣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⡿⢟⣵⣿⣿⢏⢕⢕⢕⠕⠀⠀⠀⠀⠀⢸⣿⣿⣿⣿⡿⢕⢕⢱⣿⣿⣿⣿⢇⢕⢕⣿⣿⢟⢕⢕⢕⢕⢕⢸⣿⣿⣿⣿⣿⣿⡟⢕⢕⢸⢱⣿⣷⢕⠼⢱⣿⣿⣿⣿⣿⣿⣿⣿⣷⣷⣷⡇⣇⠕⡕⢕⣇⣵⣕⢕⢸⣿⣿⣿⣿⢕⢕⣿⣿⡇⣿⣿⣿⣿⣿⣿⣿⠸⣿⣿⢸⣿⡇⢕⢁⢕⢕⣼⣿⣿⣿⣿⣿⣿⣿⢇⢕⢕⢕⢕⢕⣿⣿⣿⢣⡇⣾⣿⢇⡇⢜⢝⣕⣵⢏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⢏⣵⣿⣿⢟⢕⢕⢕⢕⢕⠀⠀⠀⠀⠀⠀⢸⣿⣿⣿⣿⡇⢕⢕⢸⣿⣿⣿⣿⢕⢕⢸⣿⢏⢕⢕⢕⢕⢕⢕⢸⣿⣿⣿⣿⣿⡿⢕⢕⢕⢕⣟⣻⢿⢇⢹⢸⣿⣿⣿⣿⣿⣿⣿⣿⣿⣿⣿⡇⣽⣔⡇⣾⣿⣿⣿⣧⢜⣿⣿⣿⣿⢕⢕⢻⣿⡇⢸⣿⣿⣿⣿⣿⡇⢕⠙⢏⢌⢝⢕⠕⢕⢕⢕⢟⢿⢿⢿⢿⢿⢿⢇⢕⢕⢕⢕⢕⣸⣿⣿⣿⢸⢕⣿⡟⣸⢱⣾⡿⢟⢏⣴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⡟⣱⣿⣿⡟⢕⢕⣱⢇⢕⢕⠀⠀⠀⠀⠀⠀⠀⢜⣿⣿⣿⡟⢕⢕⢕⢸⣿⣿⣿⡏⢕⢕⣾⢇⢕⢕⢕⢕⢕⢕⢕⢸⣿⣿⣿⣿⣿⢇⢕⢕⢕⠘⠛⠟⠿⢿⣿⢱⣷⣷⣵⣭⣝⣙⢟⠿⢿⣿⣿⡇⣿⣮⢱⣿⣿⣿⣿⣿⡇⢱⡟⣟⣷⢕⢕⢸⣿⡇⠸⣿⣿⣿⣿⣿⡇⢕⢕⢕⠕⢅⢕⢔⢕⢱⣷⣷⣷⣷⣷⣷⡖⢕⣵⣿⡇⢕⢕⢕⣿⣿⣿⡟⢎⢱⣿⢇⢇⢜⢕⢕⢕⣼⢝⡟⠽⢜⣼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⡿⢏⣾⣿⡿⢏⢕⢕⣱⢇⢕⢕⠁⠀⠀⠀⠀⠀⠀⠀⠀⣿⣿⣿⢕⢕⢕⢕⣿⣿⣿⣿⢇⢕⢸⡏⢕⢕⢕⢕⢕⢕⢕⢕⢸⣿⢻⣿⣿⡏⢕⢕⢕⠁⠀⠀⠀⠀⠀⠀⠁⠉⠙⠛⠟⠿⢿⣷⣧⣅⡔⢌⢑⢸⡏⣿⣿⣿⣿⣿⣿⣿⡅⢔⢱⢎⢕⢕⢕⢻⡇⠻⣿⣿⣿⣿⣿⡇⢕⢕⢕⢑⢕⢑⢕⣱⣿⣿⣿⣿⣿⣿⡟⣱⣾⣿⣿⢇⢕⢕⢸⡏⢹⣿⢇⢕⢜⡏⡼⢕⢏⢑⢔⢖⢕⢗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⡟⣱⣿⡿⢏⢕⢕⠕⡵⢕⢕⢕⢕⠀⠀⠀⠀⠀⠀⠀⠀⠀⢸⣿⢇⢕⢕⢕⠕⣿⣿⣿⣿⢕⢕⢸⢕⢕⢕⢕⢕⢕⢕⢕⢕⠸⣿⢕⢻⣿⢕⢕⢕⢕⣾⣿⣷⣷⢗⠒⠀⠀⠀⠀⠀⠀⠀⠀⠀⠉⠛⠻⢷⣕⢜⡇⢱⣝⣿⣿⣿⣿⣿⣷⡕⢕⢱⢕⡕⣷⣿⣷⢜⢾⣿⣿⣿⣿⣿⢕⢕⢕⢕⠀⠕⠕⢟⢟⣟⣛⣛⣛⣟⣞⣟⣻⣿⡿⢕⢱⡯⢜⢇⢜⢻⢇⢕⢜⢱⢇⠁⠐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⢏⣾⡿⢇⢕⢕⢕⢱⢎⢕⢕⢕⢕⡄⠀⠀⠀⠀⠀⠀⠀⠀⠀⠁⡟⢕⢕⢕⢕⢱⣿⣿⣿⡇⢕⢕⠕⢕⢕⢕⢕⢕⢕⢕⢕⢕⢕⡏⢕⢜⢟⢕⢕⢕⢸⣿⣿⣿⢇⣀⣀⢀⠀⠀⠀⠀⠀⠀⠀⠀⠀⠀⢀⠀⠙⢷⣕⣷⣿⣿⣿⣿⣿⣿⣿⣷⣕⢸⢕⣧⣿⣿⣿⢕⢱⢿⣿⣿⣿⣿⠑⢕⢕⠁⢅⣵⡷⢾⠿⠿⠿⠟⠟⠟⠛⠛⠛⠛⠇⠕⠾⢕⢕⢜⢕⢕⢕⢕⢱⣿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⡿⢣⣿⢏⢕⢕⢕⢕⣱⡏⢇⢕⢕⢕⣱⡇⢀⠀⠀⠀⠀⠀⠀⠀⠀⠀⢕⢕⢕⢕⡇⣼⣿⣿⣿⢕⢕⢡⢏⢕⢕⢕⢕⢕⢕⢕⢕⢕⢕⢕⢕⢕⢕⢕⢕⢕⣾⣿⣿⡏⠘⠻⠿⠟⢅⠀⠀⠀⠀⠀⠀⠀⠀⠀⢜⣦⡄⢰⣝⢿⣿⣿⣿⣿⣿⣿⣿⣿⣿⣾⣷⣿⣿⣯⣛⡇⢷⡃⢹⣿⣿⣿⢕⢕⠑⠈⠁⠀⠀⠀⠀⠀⠀⢀⢀⢀⢀⠀⠀⠀⠁⠑⢕⢕⢕⢕⢕⢕⢕⢱⣿⡇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⡿⣱⡿⢕⢕⣱⢎⠕⣼⢯⢕⢕⢕⢕⣱⣿⣇⢄⠀⠀⠀⠀⠀⠀⠀⠀⠀⠁⢕⣵⣾⢇⣻⣿⣿⡟⢕⢑⢼⢇⢕⢕⢕⢕⢕⢕⢕⢕⢕⢕⢕⢕⢕⢕⢕⢕⢱⣿⣿⣿⡇⠀⢕⠄⠀⠁⠀⢄⠀⠀⠔⠀⠀⢀⠀⢔⣿⣿⣧⣽⣿⣿⣿⣿⣿⣿⣿⣿⣿⣿⣿⣿⣿⣿⣿⣿⣷⣾⣿⣷⣼⣹⢏⠃⠁⠀⠀⠀⠀⠀⠀⠀⠀⠀⠁⢿⣿⣿⣷⣷⠀⠀⠀⢄⢕⢕⢕⢱⢕⢱⣿⣿⠑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⢜⣱⡟⢕⢕⣵⡟⢕⣾⡟⢕⢕⢕⢕⣱⣿⣿⣿⣾⣇⢀⠀⠀⠀⠀⠀⢑⢀⠄⣾⣿⣿⢕⣿⣿⣿⢇⢕⢜⡗⢕⢕⢕⢕⡇⢕⢕⢕⢕⢅⢕⢕⢕⢿⣷⡧⡕⢜⣿⣿⣿⢿⡄⢑⡕⢀⢀⢀⠑⠀⠀⠀⢄⢔⠕⢀⣼⣿⣿⣿⣿⣿⣿⣿⣿⣿⣿⣿⣿⣿⣿⣿⣿⣿⣿⣿⣿⣿⣿⣿⣿⣿⣫⣴⣷⣷⣦⠀⠀⠀⠀⠀⠀⠀⠀⠀⣼⣿⣿⣿⢇⢄⣰⡕⢕⢕⢕⢱⡞⢕⢸⣿⣿⠀⢱⣵⣵⣧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⢱⢟⢕⠕⣼⣿⢕⣾⣟⢆⢕⢕⢕⢱⣿⣿⣿⣿⣿⣿⣿⣿⣾⣶⣶⡗⢕⢕⣾⣿⣿⡟⢘⢿⣿⡯⢕⢕⢕⣹⡇⢕⢕⢆⢷⢕⢕⢕⢕⢕⢕⢕⢕⢜⢿⣿⣇⠕⢻⣿⣿⣷⢜⢁⠁⠑⠕⢕⢕⢕⢕⠔⠑⠘⢳⣾⣿⣿⣿⣿⣿⣿⣿⣿⣿⣿⣿⣿⣿⣿⣿⣿⣿⣿⣿⣿⣿⣿⣿⣿⣿⣿⣿⡇⢌⠁⠑⢄⠀⠀⠀⠀⠀⢀⠀⢰⣿⣿⣿⣯⣷⣿⡟⢕⢕⢕⢱⢟⢅⢕⢸⣿⡇⠀⠁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⡟⢕⢕⢾⢿⢇⣾⣿⢇⢕⢕⢕⢱⣿⣿⣿⣿⣿⣿⣿⣿⣿⣿⣿⡿⢕⢕⣴⣿⣿⣿⡇⢎⢝⣎⢕⢕⢕⠔⣾⣧⢕⢕⠀⢿⢕⢕⢕⢕⢕⢕⢕⢕⢕⢸⢻⣿⣷⡜⣿⣿⣯⢿⢿⣇⣤⣴⣴⣤⣤⣤⣴⣶⣾⣿⣿⣿⣿⣿⣿⣿⣿⣿⣿⣿⣿⣿⣿⣿⣿⣿⣿⣿⣿⣿⣿⣿⣿⣿⣿⣿⣿⣿⣿⢕⢄⠀⠁⠀⢀⢄⢄⢕⠁⣰⣿⣿⣿⣿⣿⣿⢏⢕⢕⢕⣱⢏⢕⢕⢕⢸⣿⡇⠀⠀⠈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⡼⢕⢕⣾⣿⣿⢸⣿⡟⢕⢕⢕⢕⣜⡻⢿⣿⣿⣿⣿⣿⣿⣿⣿⣿⢕⢕⣶⣿⣿⣿⣿⢕⢕⢎⢇⢕⢕⢕⢔⢯⣿⡕⢕⢔⢾⡕⢕⢕⢕⢕⢕⢕⢕⢕⢾⣿⣮⡹⢧⢸⢿⣿⢛⠵⢞⡛⢿⣿⣿⣿⣿⣿⣿⣿⣿⣿⣿⣿⣿⣿⣿⣿⣿⣿⣿⣿⣿⣿⣿⣿⣿⣿⣿⣿⣿⣿⣿⣿⣿⣿⣿⣿⣿⣿⣿⣑⢕⠕⢕⠕⠀⠀⠽⢟⢟⣿⣿⣿⣿⣿⢏⢕⢕⢕⡾⢇⢕⢕⢕⢕⢸⣿⡇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⢱⢇⢕⣾⣿⣿⡏⣿⣿⡇⢕⢕⢕⣸⣿⣿⣷⣾⣽⣟⢿⣿⣿⣿⣿⢇⢕⣾⣿⣿⣿⣿⡏⢱⢔⢕⢕⢕⢕⢕⠌⣽⣿⢇⢕⢕⠹⡇⢕⢕⢕⢕⢕⢕⠑⢕⢸⣿⣿⣿⡧⢕⢸⢕⢕⢕⢕⢔⢔⢍⠍⠛⠿⣿⣿⣿⣿⣿⣿⣿⣿⣿⣿⣿⣿⣿⣿⣿⣿⣿⣿⣿⣿⣿⣿⣿⣿⣿⣿⣿⣿⣿⣿⣿⣿⣿⣿⣿⣿⣶⣦⣴⣤⣄⣰⡲⡼⢿⣿⣿⣿⢏⢕⢕⣱⢟⢕⢕⢕⢕⢕⢕⢸⣿⢕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⡇⡞⢕⣼⣿⣿⣿⢇⣿⣿⢕⢕⢕⢑⣿⣿⣿⣿⣿⣿⣿⣿⣷⣽⡻⢏⣱⣿⣿⣿⣿⣿⡿⢇⢕⢕⢕⢕⢕⠕⢕⠸⣿⣿⢇⢕⢕⢜⣿⢕⢕⢕⢕⢕⠑⢔⢕⢸⣿⣿⣿⠃⢕⢅⢕⢇⢕⢕⢕⢕⠕⢔⢔⠕⢄⢹⣿⣿⣿⣿⣿⣿⣿⣿⣿⣿⣿⣿⣿⣿⣿⣿⣿⣿⣿⣿⣿⣿⣿⣿⣿⣿⣿⣿⣿⣿⣿⣿⣿⣿⡿⡿⠿⡽⢿⠞⠮⣽⣽⣿⡿⢇⢕⢕⡱⢇⢕⢕⢱⢕⢕⢕⢕⢸⣿⢕⠀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⢍⢝⢍⢍⢝⢝⢝⢝⢹⢟⢟⢫⡍⢹⢱⢕⢱⣿⢿⢿⢟⢸⣿⡗⢕⢕⢕⢜⢿⢿⣿⣿⣿⣿⣿⣿⣿⣿⢏⣱⣿⣿⣿⣿⣿⢟⢕⢕⢕⢕⢕⢕⢕⢄⢕⢅⣿⣿⣇⢕⢕⢕⢻⡕⢕⢕⢕⢕⢀⢕⢕⢕⣿⣿⣿⣷⣕⠕⢕⠑⠕⠕⠕⢕⢕⢕⢕⠕⢀⣸⣿⣿⣿⣿⣿⣿⣿⣿⣿⣿⣿⣿⣿⣿⣿⣿⣿⣿⣿⣿⣿⣿⣿⣿⣿⣿⣿⣿⣿⣿⣿⣿⣿⣿⢋⢕⢕⢕⢔⢕⠐⢟⢟⢟⢕⢕⢱⢎⢕⢕⢕⢕⢇⢕⢕⢕⢕⢸⣿⢕⢕⢸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⠀⠀⡘⢕⠀⠁⢕⢕⢕⢸⣿⡇⢕⢕⢕⢕⢕⢕⢕⢝⢝⢻⢿⣿⣿⢏⣼⣿⣿⣿⣿⡿⢕⢕⢕⢁⢕⢕⢕⢕⢕⢕⢕⢕⣿⣿⣿⢕⢕⢕⢜⣷⢕⢕⢕⢕⢕⢕⠀⢕⢜⣿⣿⣿⣿⣷⣷⣼⣶⣶⣶⣶⣶⣶⣶⣿⣿⣿⣿⣿⣿⣿⣿⣿⣿⣿⣿⣿⣿⣿⣿⣿⣿⣿⣿⣿⣿⣿⣿⣿⣿⣿⣿⣿⣿⣿⣿⣿⣿⣿⣿⣿⠁⢕⢕⢕⢕⢑⠁⢚⢝⢕⢕⢕⢕⢕⢕⢕⢕⣸⢕⢕⢕⢕⢕⢸⣿⢕⢕⢜⡇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⠀⠀⠀⡇⠁⠀⠀⠀⢕⢕⢸⣿⢇⢕⢕⢕⢕⢕⢕⢕⢕⢕⢕⢕⢜⢕⣾⣿⣿⣿⣿⢟⢕⢕⢕⢕⢕⢕⢕⢕⢕⠕⢕⢕⢕⣾⣿⣿⢕⢕⢕⢕⢸⡇⢕⢕⢕⢑⢕⢔⢕⢕⢹⣿⣿⣿⣿⣿⣿⣿⣿⣿⣿⣿⣿⣿⣿⣿⣿⣿⣿⣿⣿⣿⣿⣿⣿⣿⣿⣿⣿⣿⣿⣿⣿⣿⣿⣿⢹⣿⣿⣿⣿⣿⣿⣿⣿⣿⣿⣿⣿⣿⣿⢪⢖⡐⢕⠂⠇⢝⢕⣕⡕⢕⢕⢕⢕⢕⢕⢱⡇⢕⢕⢕⢕⢕⢕⣿⢕⠕⢕⢇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⢀⢄⢔⠕⠀⢕⢇⠀⠀⠀⠀⢕⢕⢸⣿⡕⢕⢕⢕⢕⢕⢕⢕⢕⢕⢕⢕⣱⣿⣿⣿⣿⡟⢏⢕⢕⢕⢕⠑⢕⢕⢕⢕⢕⢔⢕⢕⢕⢹⣿⣿⢕⢕⢕⢕⢕⢻⡕⢕⢕⢕⢕⢕⢑⢄⢕⢹⣿⣿⣿⣿⣿⣿⣿⣿⣿⣿⣿⣿⣿⣿⣿⣿⣿⣿⣿⣿⣿⣿⣿⣿⣿⣿⣿⣿⣿⣿⣿⣿⣿⣿⣾⣿⣿⣿⣿⣿⣿⣿⣿⣿⣿⣿⣿⣿⣿⣿⣶⣜⢕⢕⣕⣵⣾⡟⢕⢕⢕⢕⢕⢕⢕⣼⢇⢕⢕⢕⢕⢕⢕⣿⢕⢔⢕⢸⢔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⢄⢕⢕⢕⠀⠀⠸⢕⠀⠀⠀⢀⢕⢕⢜⣿⡕⢕⢕⢕⢕⢕⢕⢕⢕⢕⢕⣴⣿⣿⣿⡿⢏⢕⢕⢕⢕⢕⢕⠀⢕⢕⢕⢕⢕⢅⢔⢕⢕⢸⢿⣿⡕⢕⢕⢕⢕⢜⢷⢕⢕⢕⢅⢄⢕⢕⢕⢕⢹⣿⣿⣿⣿⣿⣿⣿⣿⣿⣿⣿⣿⣿⣿⣿⣿⣿⣿⣿⣿⣿⣿⣿⣿⣿⣿⣿⣿⣿⣿⣿⣿⣿⣿⣿⣿⣿⣿⣿⣿⣿⣿⣿⣿⣿⣿⣿⣿⣿⣿⣿⣶⣿⣿⣿⢏⢱⢕⢔⢕⢕⢕⢕⢕⣿⢕⢕⢕⢕⢕⢕⢕⣿⢕⣕⡕⢕⡇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⢀⢕⢕⢕⢕⠕⠀⠀⢕⠕⠀⠀⠀⢕⢕⢕⢕⢿⢕⢕⢕⢕⢕⢕⢕⢕⢕⢱⣾⣿⣿⡿⢏⢕⢕⢕⢕⢕⢕⢕⢕⠀⢕⢕⢕⢕⢕⢕⢕⢕⢕⢕⢘⣿⣿⡕⢕⢕⢕⢕⠪⣧⢕⢕⢕⠕⢕⢕⢕⢕⢕⢜⢿⣿⣿⣿⣿⣿⣿⣿⣿⣿⣿⣿⣿⣿⣿⣿⣿⣿⣿⣿⣿⣿⣿⣿⣿⣿⣿⣿⣿⣿⣿⣿⣿⣿⣿⣿⣿⣿⣿⣿⣿⣿⣿⣿⣿⣿⣿⣿⣿⣿⣿⣿⢟⠕⢕⢔⢕⢕⢕⢕⢕⢕⢸⡏⢕⢕⢕⢕⢕⢕⢕⢹⢕⣿⣿⢕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⣵⣿⣿⠇⢄⢕⢕⢕⢕⢕⠀⠀⠀⠑⠀⠀⠀⠀⣕⣵⣾⣿⡞⣧⠱⢕⣕⣕⢕⢕⢕⣡⣿⣿⣿⢟⢕⢕⢕⢕⢕⢕⢕⢕⢕⢕⠀⢕⢕⢕⢕⠑⢕⢕⢕⢔⢕⢕⢝⣽⣇⢕⢕⢕⢕⢕⢹⣧⢕⢕⢕⠑⢕⢕⢕⢕⢕⢕⢝⢿⣿⣿⣿⣿⣿⣿⣿⣿⣿⣿⣿⣿⣿⣿⣿⣿⣿⣿⣿⣿⡿⢿⢿⢿⢿⢿⢿⢿⣿⣿⣿⣿⣿⣿⣿⣿⣿⣿⣿⣿⣿⣿⣿⣿⣿⣿⣿⡿⢕⢔⢕⢕⢕⢕⢕⢕⢕⢕⢕⣾⡟⢕⢕⢕⢕⢕⢕⢕⢸⢕⣿⣿⡇⢜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⠀⠀⠀⠀⠀⠀⢱⣿⣿⣿⣿⣿⡽⣎⢕⢻⣿⣿⠇⣵⣿⣿⢿⢕⢕⢕⢕⢕⢕⢕⢕⢕⢕⢕⢕⢀⢕⢕⢕⢕⠄⢕⢕⢕⢕⢕⢕⢕⢫⣿⡇⢕⢕⢕⢕⢕⢌⢷⡕⢕⢄⢕⢕⢕⢕⢕⢕⢕⢕⢝⢿⣿⣿⣿⣿⣿⣿⣿⣿⣿⣿⣿⣿⣿⣿⡟⢏⣝⢕⢕⢕⢕⢕⢕⢕⢕⢕⡜⢻⣿⣿⣿⣿⣿⣿⣿⣿⣿⣿⣿⣿⣿⣿⣿⡿⢏⢕⠕⢕⢕⢄⢕⢕⢕⢕⢕⢕⢰⡇⡇⢕⢕⢕⢕⢕⢕⢕⢘⢕⣿⣿⡇⢕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⠀⠀⠀⠀⠀⠀⢄⣿⣿⣿⣿⣿⣿⣷⡩⡇⢸⡿⢱⣾⣿⣿⢏⢕⢕⢕⢕⢕⢕⢕⢕⢕⢕⢕⢑⢕⢕⢕⢕⢕⢕⢔⢕⢕⢕⢕⢕⢕⢕⢕⢻⣿⡕⢕⢕⢕⢕⢕⢔⢳⣕⢕⢑⢕⢕⢕⢕⢕⢕⢕⢕⢕⢜⢟⢿⣿⣿⣿⣿⣿⣿⣿⣿⣿⣿⣿⣿⣧⣕⢝⢛⢗⢷⠷⠷⠷⢞⢛⣹⣵⣿⣿⣿⣿⣿⣿⣿⣿⣿⣿⣿⣿⢿⢟⢕⢕⢕⢕⢁⢕⢕⢕⢕⢕⢕⢕⢕⢕⣼⢸⢇⢕⢕⢕⢕⢕⢕⢕⢕⢕⣿⣿⡇⢕⢇⢸⣿⣿⣿⢕⢕⢕⢕⢕⢕⢿⢿⢿⢿⢿⢿⢿⢿⣿⣿⢕⢕⢕⢕⢕⢕⢕⢕⢕⢕⢕⢕⢕⢕⢕⢕⢕⢕⢕⢑⢑⠕⢕⢕⢕⢕⢕⢕⢕⢕⢕⢕⢕⢕⢕⢕⢕⢕⢕⢕⢕⢕⢕⢕⢕⢕⢕⢕⢕⢕⢕⢕⢕⠀</a:t>
            </a:r>
            <a:br/>
            <a:r>
              <a:t>⣿⣿⣿⣿⣿⣿⣿⣿⣿⣿⣿⣿⣿⢕⢕⢕⢕⢕⢕⢕⢕⠀⠀⠀⠀⠀⠀⠀⣸⣿⣿⣿⣿⣿⣿⣿⣷⡌⢕⣱⣿⣿⡿⢕⢕⢕⢕⢕⢕⢕⢕⢕⢕⢕⢕⢕⢕⢕⢕⠀⢕⢕⢕⢕⢕⢕⢕⢕⢕⢕⢕⢕⢔⢞⣯⡕⢕⢕⢕⢕⢕⢕⢜⢧⡕⢑⢕⠑⠁⢀⢕⢕⢕⢕⢕⢕⢕⢜⢝⢿⣿⣿⣿⣿⣿⣿⣿⣿⣿⣿⣿⣿⣷⣷⣷⣇⣕⣵⣵⣾⣿⣿⣿⣿⣿⣿⣿⣿⣿⡿⢟⢏⢝⢕⢕⢕⢕⢕⢕⢕⢕⢅⠑⢕⢕⢕⢕⢕⢕⢱⡏⣾⢕⢕⡕⢕⢕⢕⢕⢕⢕⢕⣿⣿⡇⢕⢕⢸⣿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⠁⢕⠅⠑⠕⢕⢕⠑⠀⠀⠀⠀⠀⠀⢄⣿⣿⣿⣿⣿⣿⣿⣿⣿⢏⣼⣿⣿⢟⢕⢕⢕⢕⢕⢕⢕⢕⢕⢕⢕⢕⢕⢕⢕⢕⠕⢄⢕⢕⢕⢕⢕⢕⢕⢕⢕⢕⢕⢕⢕⢕⢸⣷⡕⢕⢕⢕⢕⢕⢕⢕⠝⢕⢀⠀⢄⢕⢕⢕⢕⢕⢕⢕⢕⢕⢕⢕⢕⢝⢻⢿⣿⣿⣿⣿⣿⣿⣿⣿⣿⣿⣿⣿⣿⣿⣷⣿⣿⣿⣿⣿⢿⢟⢟⢝⢕⢕⢕⢕⢕⢕⢕⢕⢕⢕⢕⢕⢕⢔⢕⢕⢕⢕⢕⢕⢕⣸⢇⡇⢕⣸⣇⢕⢕⢕⢕⢕⢕⢕⣿⣿⡇⢕⢕⢸⣿⣿⣿⢕⢕⢕⢕⢕⢕⢕⢕⢕⢕⢕⢕⢕⢸⣿⣿⢕⢕⢕⢕⢕⢕⢕⢕⢕⢕⢕⢕⢕⢕⢕⢕⢕⢕⢕⢕⢕⢕⢕⢕⢕⢕⢔⢅⢕⢕⢕⢕⢕⢕⢕⢕⢕⢕⢕⢕⢕⢕⢕⢕⢕⢕⢕⢕⢕⢕⢕⢕⢕⠀</a:t>
            </a:r>
            <a:br/>
            <a:r>
              <a:t>⣿⣿⣿⣿⣿⣿⣿⣿⣿⣿⣿⣿⢿⠀⠀⠀⠀⠀⠀⠑⠀⠀⠀⠀⠀⠀⠀⣸⣿⣿⣿⣿⣿⣿⣿⣿⢇⣾⣿⣿⢏⢕⢕⢕⢕⢕⢕⢕⢕⢕⢕⢕⢕⢕⢕⢕⢕⠑⢕⢕⠕⢕⢕⢕⢕⢕⢕⢕⢕⢕⢕⢕⢕⢕⢕⢜⢿⣕⢕⢕⢕⢕⢕⢕⠀⠀⠑⢔⢕⢕⢕⢕⢕⢕⢕⢕⢕⢕⢕⢕⢕⢕⢕⢕⢜⢝⢿⣿⣿⣿⣿⣿⣿⣿⣿⣿⣿⣿⡿⢿⢟⢏⠝⢕⢕⢕⢕⢕⢕⢕⢕⢕⢕⢕⢕⢕⢕⢕⢕⢕⢕⠕⢕⢕⢕⢕⢕⢕⢕⡟⢱⢕⢕⣿⣿⢕⢕⢕⢕⢕⢕⢕⢻⣿⡇⢕⢕⢸⣿⣿⣿⢕⢕⢕⢕⢕⢕⢕⣾⣿⢕⢕⢕⢕⢸⣿⣿⢕⢕⢕⢕⢕⢕⢕⢕⢕⢕⢕⢕⢕⢕⢕⢕⠕⠕⢕⢕⢕⢕⢕⢕⢕⢕⢕⢕⢕⢔⢑⢕⢕⢕⢕⢕⢕⢕⢕⢕⢕⢕⢕⢕⢕⢕⢕⢕⢕⢕⢕⢕⢕⠀</a:t>
            </a:r>
            <a:br/>
            <a:r>
              <a:t>⣿⣿⣿⣿⣿⣿⣿⣿⣿⣿⢟⢕⢕⢔⠀⠀⠀⠀⠀⠀⠀⠀⠀⠀⠀⠀⢰⣿⣿⣿⣿⣿⣿⣿⡿⢱⣿⣿⡿⢕⢕⢕⢕⢕⢕⢕⢕⢕⢕⢕⢕⢕⢕⢕⢕⠑⢄⢔⢕⢕⠔⢕⢕⢕⢕⢕⢕⢕⢕⢕⢕⢕⢕⢕⢕⢕⢕⢝⣇⢕⢕⢕⢕⢕⠀⠀⠀⢕⢕⢕⢕⢕⢕⢕⢕⢕⢕⢕⢕⢕⢕⢕⢕⢕⢕⢕⢕⢔⢝⢻⢿⣿⣿⢿⠟⠛⠙⠁⠀⠀⠀⠑⠄⢕⢕⢕⢕⢕⢕⢕⢕⢕⢕⢕⢕⢕⢕⢕⢕⢕⢕⢕⢕⢕⢕⢕⢕⢕⢱⡇⢜⢕⣸⣿⣿⢕⢕⢕⢕⢕⢕⢕⢸⣿⡇⢕⢕⢸⣿⣿⣿⢕⢕⢕⢕⢕⢕⢕⢹⣿⡕⢕⢕⢕⢸⣿⣿⢕⢕⢕⢕⢕⢕⢕⢕⢕⢕⢕⢕⢕⢕⢕⠑⠀⠀⠀⠁⠑⢕⢕⢕⢕⢇⢕⢕⢕⢕⠕⢕⢕⢕⢕⢕⢕⢕⢕⢕⢕⢕⢕⢕⢕⢕⢕⢕⢕⢕⢕⢕⢕⠀</a:t>
            </a:r>
            <a:br/>
            <a:r>
              <a:t>⣿⣿⣿⣿⣿⣿⣿⣿⡟⣱⢕⢕⢕⢕⠀⠀⠀⠀⠀⠀⠀⠀⠀⠀⠀⢀⣾⣿⣿⣿⣿⣿⣿⡿⢱⣿⣿⢟⢕⢕⢕⢕⢕⢕⢕⢕⢕⢕⢕⢕⢕⢕⢕⠕⢑⢕⢄⢕⢕⢕⢕⢁⢕⢀⢕⢕⢕⢕⢕⢕⢕⢕⢕⢕⢕⢃⢱⡕⢜⢧⡕⢕⢕⢕⠀⠀⠀⢕⢕⢕⢕⢕⢕⢕⢕⢕⢕⢕⢕⢕⢕⢕⢕⢕⢕⠕⢕⡕⢕⣱⣷⣷⢕⢄⠀⠀⠀⠀⠀⠀⠀⠀⠀⠁⠕⢕⢕⢕⢕⢕⢕⢕⢕⢕⢕⢕⢕⢕⢕⢕⠕⢕⢕⢕⢕⢕⢕⢕⣸⢕⢕⢱⣿⣿⣿⡇⢕⢑⢕⢀⢕⢕⢜⣿⡇⢕⢕⢸⣿⣿⣿⢕⢕⢕⢕⢕⢕⢕⢸⣿⡇⢕⢕⢕⢸⣿⣿⢕⢕⢕⢕⢕⢕⢕⢕⢕⢕⢕⢕⢕⢕⠑⠀⠀⠀⠀⠀⢕⢕⢕⢕⢕⢕⢕⢕⢕⢅⢕⢕⢕⢕⢕⢕⢕⢕⢕⢕⢕⢕⢕⢕⢕⢕⢕⢕⢕⢕⢕⢕⢕⠀</a:t>
            </a:r>
            <a:br/>
            <a:r>
              <a:t>⣿⣿⣿⣿⣿⣿⡿⣫⣾⣿⡕⢕⢕⢕⢔⠀⠀⠀⠀⠀⠀⠀⠀⠀⠀⣸⣿⣿⣿⣿⣿⣿⡟⣱⣿⣿⢏⢕⢕⢕⢕⢕⢕⢕⢕⢕⢕⢕⢕⢕⢕⢕⠕⢔⢕⢑⢕⢕⢕⢕⢕⢕⢑⢕⠅⢕⢕⢕⢕⢕⢕⢕⢕⢕⢑⣕⢕⣿⡧⢕⢕⢕⢕⢕⠀⠀⠀⢕⢕⢕⢕⢕⢕⢕⢕⢕⢕⢕⢕⣕⣵⣷⣷⣿⣿⣿⣿⣿⣿⣿⣿⡏⢕⢕⠀⠀⠀⠀⠀⠀⠀⠀⠀⠀⠀⢕⢕⢕⢕⢕⢕⢕⢕⢕⢕⢕⢕⢕⢕⢕⢕⢕⢕⢕⢕⢕⢕⢑⢇⢕⢕⣾⣿⣿⣿⡇⢕⢘⢕⢄⢕⢕⢕⢜⢇⢕⢕⢸⣿⣿⣿⢕⢕⢕⢕⢕⢕⢕⢕⣿⣷⢕⢕⢕⢸⣿⣿⢕⢕⢕⢕⢕⢕⢕⢕⢕⢕⢕⢕⢕⠁⠀⠀⠀⠀⠀⢕⢕⢕⢕⢕⠕⠀⠀⠁⢔⢕⢕⢕⢕⢕⢕⢕⢕⢕⢕⢕⢕⢕⢕⢕⢕⢕⢕⢕⢕⢕⢕⢕⢕⠀</a:t>
            </a:r>
            <a:br/>
            <a:r>
              <a:t>⣿⣿⣿⣿⣿⡿⣵⣿⣿⣿⡇⢕⢕⢕⢕⠀⠀⠀⠀⠀⠀⠀⠀⠀⢄⣿⣿⣿⣿⣿⣿⡟⣱⣿⡟⢕⢕⢕⢕⢕⢕⢕⢕⢕⢕⢕⢕⢕⢕⢕⢕⠁⠀⠁⢑⢕⠕⢕⢕⡕⢕⢕⢔⢁⢔⢑⢕⢕⢕⢕⢕⢕⢕⢔⢕⢼⡕⢿⣿⣿⣧⡅⢕⢕⢄⠀⠀⢕⢕⢕⢕⢕⢕⢕⢕⢕⢕⢕⣼⣿⣿⣿⣿⣿⣿⣿⣿⣿⣿⣿⣿⢇⢕⢕⠀⠀⠀⠀⠀⠀⠀⠀⠀⠀⠀⠁⢕⢕⢕⢕⢕⢕⢕⢕⢕⢕⢕⢕⢕⢕⢕⢕⢕⢕⢕⢕⢕⢱⢕⢕⡸⢿⣿⣿⣿⡇⢕⢕⢕⢕⠀⢕⢕⢕⢕⢕⢕⢸⣿⣿⣿⢕⢕⢕⢕⢕⢕⢕⢕⢿⣿⢕⢕⢕⢸⣿⣿⢕⢕⢕⢕⢕⢕⢕⢕⢕⢕⢕⢕⠀⠀⠀⠀⠀⠀⠀⠀⠑⠕⠕⠑⠀⠀⢀⢕⢕⢕⢕⢕⢕⢕⢕⢕⢕⢕⢕⢕⢕⢕⢕⢕⢕⢕⢕⢕⢕⢕⢕⢕⢕⠀</a:t>
            </a:r>
            <a:br/>
            <a:r>
              <a:t>⣿⣿⣿⣿⡿⣱⣿⣿⣿⣿⣧⢕⢕⢕⢕⢔⠀⠀⠀⠀⠀⠀⠀⠀⣼⣿⣿⣿⣿⣿⡟⣱⣿⡟⢕⢕⢕⢕⢕⢕⢕⢕⢕⢕⢕⢕⢕⢕⢕⣕⣤⣴⣶⣾⣿⣿⣿⣿⣿⡕⢕⢕⢕⢕⢔⠅⢕⢕⢕⢕⢕⢕⢕⢕⠸⣼⡇⠸⣿⣿⣿⣻⡕⢔⢕⢔⢀⢕⢕⢕⢕⢕⢕⢕⢕⢕⣱⣾⣿⣿⣿⣿⣿⣿⣿⣿⣿⣿⣿⣿⣿⢕⢕⢕⠀⠀⠀⠀⠀⠀⠀⠀⠀⠀⠀⠀⢕⢕⢕⢕⢕⢕⢕⢕⢕⢕⢕⢕⢕⢕⢕⢕⢕⢕⢕⢕⢕⢇⢕⣱⢻⣿⣿⣿⣿⢕⢕⢕⡕⠑⢔⢕⢕⢕⢕⢕⢕⢸⣿⣿⣿⢕⢕⢕⠕⢕⣑⣱⣵⣼⣯⣵⣵⣕⣜⢿⢿⢕⢕⢕⢕⢕⢕⢕⢕⢕⢕⠕⠀⠀⠀⠀⠀⠀⠀⠀⠀⠀⠀⠀⠀⠀⢄⢕⢕⢕⢕⢕⢕⢕⢕⢕⢕⢕⢕⢕⢕⢕⢕⢕⢕⢕⢕⢕⢕⢕⢕⢕⢕⢕⠀</a:t>
            </a:r>
            <a:br/>
            <a:r>
              <a:t>⣿⣿⣿⡿⣱⣿⣿⣿⣿⣿⣿⡕⢕⢕⢕⢕⢀⠀⠀⠀⠀⠀⠀⢱⣿⣿⣿⣿⣿⡟⣱⣿⡿⢕⢕⢕⢕⢕⢕⢕⢕⢕⢕⢕⢕⢕⣱⣵⣿⣿⣿⣿⣿⣿⣿⣿⣿⣿⣿⡇⢕⢕⢕⢕⢕⢕⢄⢕⢕⢕⢕⢕⢕⢕⣼⣿⡇⢕⣿⣿⣿⣿⣧⢕⢕⠑⠕⢕⢕⢕⢕⢕⢕⢕⠕⣼⣿⣿⣿⣿⣿⣿⣿⣿⣿⣿⣿⣿⣿⣿⡏⢕⢕⢕⠀⠀⠀⠀⠀⠀⠀⠀⠀⠀⠀⠀⠀⢕⢕⢕⢕⢕⢕⢕⢕⢕⢕⢕⢕⢕⢱⢕⢕⢕⢕⢕⢕⢕⢕⢕⢘⣿⣿⣿⡿⢕⢕⢕⢇⢕⠁⠕⢕⢕⢕⢕⢕⢸⣿⣿⣿⢕⠕⢅⢕⢝⢝⢟⢻⢿⣿⣿⣿⣿⣿⣿⣿⣧⣕⢕⢕⢕⢕⢕⢕⢕⠑⠀⠀⠀⠀⠀⢔⢔⢔⢔⠀⠀⠀⠀⠀⢄⢕⢕⢕⢕⢕⢕⢕⢕⢕⢕⢕⢕⢕⢕⢕⢕⢕⢕⢕⢕⢕⢕⢕⢕⢕⢕⢕⢕⠀</a:t>
            </a:r>
            <a:br/>
            <a:r>
              <a:t>⣿⣿⣿⢣⣿⣿⣿⣿⣿⣿⣿⡇⢕⢕⢕⢕⢕⠀⠀⠀⠀⠀⣰⣿⣿⣿⣿⣿⡟⣱⣿⡿⢕⢕⢕⢕⢕⢕⢕⢕⢕⢕⢕⢕⣱⣾⣿⣿⣿⣿⣿⣿⣿⣿⣿⣿⣿⣿⣿⣿⡕⢕⢕⢕⢕⢕⢕⢕⢕⢕⢕⢕⢕⠕⣿⣿⣷⢕⢹⣿⣿⣿⣿⡕⢕⠀⠀⢕⢕⢕⢕⢕⢕⢁⣾⣿⣿⣿⣿⣿⣿⣿⣿⣿⣿⣿⣿⣿⣿⣿⢇⢕⢕⢕⠀⠀⠀⠀⠀⠀⠀⠀⠀⠀⠀⠀⠀⢕⢕⢕⢕⢕⢕⢕⢕⢕⢕⢕⢕⢕⢕⢕⢕⢕⢕⢕⢕⢕⢕⢕⢕⢿⣿⣿⢇⢕⢕⢕⢕⢕⠑⢕⢕⢕⢕⢁⢕⢜⢝⢝⢍⢅⢕⢕⢕⢕⢕⢕⢕⢕⢕⢝⢟⠿⣿⣿⣿⣿⣿⣿⣧⣕⢕⢕⢕⠑⠀⠀⠀⠀⠀⠀⠁⢕⢕⠕⠀⠀⠀⠀⢔⢕⢕⢕⢕⢕⢕⢕⢕⢕⢕⢕⢕⢕⢕⢕⢕⢕⢕⢕⢕⢕⢕⢕⢕⢕⢕⢕⢕⢕⠀</a:t>
            </a:r>
            <a:br/>
            <a:r>
              <a:t>⣿⣿⣿⡏⣿⣿⣿⣿⣿⣿⣿⣧⢕⢕⢕⢕⢕⢔⠀⠀⠀⣱⣿⣿⣿⣿⣿⡟⣱⣿⡿⢕⢕⢕⢕⢕⢕⢕⢕⢕⢕⢕⢕⣾⣿⣿⣿⣿⣿⣿⣿⣿⣿⣿⣿⣿⣿⣿⣿⣿⣇⢕⢕⢕⢕⢕⢕⢕⢕⢕⢕⢕⢕⠀⢺⣿⣿⢕⢌⣿⣿⣿⣿⣿⢕⢕⠀⢕⢕⢕⢕⢕⢐⣿⣿⣿⣿⣿⣿⣿⣿⣿⣿⣿⣿⣿⣿⣿⣿⢏⢕⢕⢕⢕⠀⠀⠀⠀⠀⠀⠀⠀⠀⠀⠀⠀⠀⠀⢕⢕⢕⢕⢕⢕⢕⢕⢕⢕⢕⢕⢕⢕⢕⢕⢕⢕⢕⢕⢕⢕⢕⢺⣿⡏⢕⢕⢕⢕⢕⢕⢀⢕⢕⢕⠕⢕⢕⢕⢕⢕⢕⢕⢕⢕⢕⢕⢕⢕⢕⢕⢕⢕⢕⢕⢜⢝⢻⢿⣿⣿⣿⣿⣿⣧⣅⢕⢀⠀⠀⠀⠀⠀⠀⠀⠀⠀⠀⠀⢀⢕⢕⢕⢕⢕⢕⢕⢕⢕⢕⢕⢕⢕⢕⢕⢕⢕⢕⢕⢕⢕⢕⢕⢕⢕⢕⢕⢕⢕⢕⢕⠀</a:t>
            </a:r>
            <a:br/>
            <a:r>
              <a:t>⣿⣿⣿⡇⣿⣿⣿⣿⣿⣿⣿⣿⢕⢕⢕⢕⢕⢕⢕⢀⣴⣿⣿⣿⣿⣿⡟⣵⣿⣯⢕⢕⢕⢕⢕⢕⢕⢕⢕⢕⢕⢱⣾⣿⣿⣿⣿⣿⣿⣿⣿⣿⣿⣿⣿⣿⣿⣿⣿⣿⣿⢕⢕⢕⢕⢕⢕⢕⢕⢕⢕⢕⢕⠀⢸⣿⣿⡇⢕⢹⣿⣿⣿⣿⡧⢕⢀⢕⢕⢕⢕⠑⣼⣿⣿⣿⣿⣿⣿⣿⣿⣿⣿⣿⣿⣿⣿⣿⡿⢕⢕⢕⢕⢕⠀⠀⠀⠀⠀⠀⠀⠀⠀⠀⠀⠀⠀⠀⢕⢕⢕⢕⢕⢕⢕⢕⢕⢕⢕⢕⢕⢕⢅⢕⢕⢕⢕⢕⢕⠑⢕⠨⣿⢕⢕⢕⢕⢕⢕⢕⢕⢕⢕⡕⢕⢕⢕⢕⢕⢕⢕⢕⢕⢕⢕⢕⢕⢕⢕⢕⢕⢕⢕⢕⢕⢕⢕⢕⢝⢻⢿⣿⣿⣿⣿⣿⣦⣄⢀⢀⢄⢀⠀⠀⠀⠀⠀⢀⢕⢕⢕⢕⢕⢕⢕⢕⢕⢕⢕⢕⢕⢕⢕⢕⢕⢕⢕⢕⢕⢕⢕⢕⢕⢕⢕⢕⢕⢕⢕⢕⠀</a:t>
            </a:r>
            <a:br/>
            <a:r>
              <a:t>⣿⣿⣿⡇⣿⣿⣿⣿⣿⣿⣿⣿⢕⢕⢕⢕⢕⢕⠕⠕⠻⢿⢿⣿⣿⡟⣼⣿⡿⢕⢕⢕⢕⢕⢕⢕⢕⢕⢕⢕⣱⣿⣿⣿⣿⣿⣿⣿⣿⣿⣿⣿⣿⣿⣿⣿⣿⣿⣿⣿⣿⢕⢕⢕⢕⢕⢕⢕⢕⢕⢕⢕⢕⠀⢜⣿⣿⣇⢕⢜⣿⣿⣿⣏⡻⣇⢕⢕⢕⢕⢕⠀⣿⣿⣿⣿⣿⣿⣿⣿⣿⣿⣿⣿⣿⣿⣿⣿⡀⢕⢕⢕⢕⢕⠀⠀⠀⠀⠀⠀⠀⠀⠀⠀⠀⠀⠀⠀⢕⢕⢕⢕⢕⢕⢕⢕⢕⢕⢕⢕⢕⢜⡕⢕⢕⢕⢕⢕⢕⢕⢕⢕⢕⢕⢕⢕⢕⢕⢕⢕⢕⢕⢕⢳⢅⢕⢕⢕⢕⢕⢕⢕⢕⢕⢕⢕⠕⠕⢕⢕⢕⢕⢕⢕⢕⢕⢕⢕⢕⢕⢕⢜⢻⢿⣿⣿⣿⣿⣷⣧⡕⢕⠀⠀⠀⠀⢄⢕⢕⢕⢕⢕⢕⢕⢕⢕⢕⢕⢕⢕⢕⢕⢕⢕⢕⢕⢕⢕⢕⢕⢕⢕⢕⢕⢕⢕⢕⢕⢕⢕⠀</a:t>
            </a:r>
            <a:br/>
            <a:r>
              <a:t>⢻⣿⣿⡇⣿⣿⣿⣿⣿⣿⣿⣿⢕⢕⢕⢕⢕⠁⠀⠀⠀⠀⠀⠀⠁⠈⠙⠛⠕⢕⢕⢕⢕⢕⢕⢕⢕⢕⢕⣱⣿⣿⣿⣿⣿⣿⣿⣿⣿⣿⣿⣿⣿⣿⣿⣿⣿⣿⣿⣿⣿⡇⢕⢕⢕⢕⢕⢕⢕⢕⢕⢕⠁⠀⠀⢿⣿⣿⢕⢕⢜⣿⣿⣏⢎⣹⢇⢕⠑⢕⣕⣻⣿⣿⣿⣿⣿⣿⣿⣿⣿⣿⣿⣿⣿⣿⣿⣇⠃⣕⣑⢑⢕⢕⠀⠀⠀⠀⠀⠀⠀⠀⠀⠀⠀⠀⠀⠀⠁⢕⢕⢕⢕⢕⢕⢕⢕⢕⢕⢕⢕⢔⢏⢧⡕⢕⢕⢕⢕⢕⠑⠁⢀⢀⢀⢀⠀⠀⠑⠕⢕⢕⢕⢕⢣⢑⢕⢕⢕⢕⢕⢕⢕⢕⢕⠑⠀⠀⠁⠕⢕⢕⢕⢕⢕⢕⢕⢕⢕⢕⢕⢕⢕⢕⢝⢿⣿⣿⣿⣿⣿⣧⡀⠀⠀⢔⢕⢕⢕⢕⢕⢕⢕⢕⢕⢕⢕⢕⢕⢕⢕⢕⢕⢕⢕⢕⢕⢕⢕⢕⢕⢕⢕⢕⢕⢕⢕⢕⢕⢕⠀</a:t>
            </a:r>
            <a:br/>
            <a:r>
              <a:t>⠁⢻⣿⡇⢹⣿⣿⣿⣿⣿⣿⣿⡇⢕⢕⢕⠀⠀⠀⠀⠀⠀⠀⠀⠀⠀⠀⠀⠀⠀⠁⠑⠕⢕⢕⢕⢕⢕⣱⣿⣿⣿⣿⣿⣿⣿⣿⣿⣿⣿⣿⣿⣿⣿⣿⣿⣿⣿⡷⣿⣿⣷⢕⢕⢕⢕⢕⢕⢕⢕⢕⢕⠀⠀⠀⢸⣿⣿⡇⢕⢕⢹⣿⣿⣕⢘⠏⡇⢜⢼⣼⣿⣿⣿⣿⣿⣿⣿⣿⣿⣿⣿⣿⣿⣿⣿⣿⣿⣿⣿⣷⣷⣿⠁⠀⠀⠀⠀⠀⠀⠀⠀⠀⠀⠀⠀⠀⠀⠀⢕⢕⢕⢕⢕⢕⢕⢕⢕⢕⢕⢑⢣⣟⣿⡗⠕⠑⠑⠕⠀⠄⢕⢕⢕⠕⠁⠀⠀⠀⠀⠁⢕⢕⢕⢕⢇⠑⢕⢕⢕⠕⠑⠁⠁⠀⠀⠀⠀⠀⠀⠀⢕⢕⢕⢕⢕⢕⢕⢕⢕⢕⢕⢕⢕⢕⢕⢜⢻⣿⣿⣿⣿⣿⣷⣕⢕⢕⢕⢕⢕⢕⢕⢕⢕⢕⢕⢕⢕⢕⢕⢕⢕⢕⢕⢕⢕⢕⢕⢕⢕⢕⢕⢕⢕⢕⢕⢕⢕⢕⢕⠀</a:t>
            </a:r>
            <a:br/>
            <a:r>
              <a:t>⠀⠀⠝⣿⡜⣿⣿⣿⣿⣿⣿⣿⡇⢕⢕⢕⠀⠀⠀⠀⠀⠀⠀⠀⠀⠀⠀⠀⠀⠀⠀⠀⠀⠀⠁⠑⠕⢱⣿⣿⣿⣿⣿⣿⣿⣿⣿⣿⣿⣿⣿⣿⣿⣿⣿⣿⣿⣿⡇⣿⣿⣿⡕⢕⢕⢕⢕⢕⢕⢕⢕⢕⠀⠀⠀⠁⣿⣿⣿⢕⢱⡕⢹⣿⣇⢕⠕⢱⢇⢜⣿⣿⣿⣿⣿⣿⣿⣿⣿⣿⣿⣿⣿⣿⣿⣿⣿⣿⣿⣿⣿⣿⡏⠀⠀⠀⠀⠀⠀⠀⠀⠀⠀⠀⠀⠀⠀⠀⠀⠕⢕⢕⢕⢕⢕⢕⢕⢕⢕⢕⣵⣿⣿⡟⠁⠀⣠⣄⡀⠀⠀⠁⠀⠀⢀⡀⢔⢕⠀⠀⠀⢕⢕⢕⢕⢜⢇⠁⠁⠀⠀⠀⠀⠀⠀⠀⠀⠀⠀⠀⢕⢕⢕⢕⢱⣕⢕⢕⢕⢕⢕⢕⢕⢕⢕⢕⢕⢕⢜⢻⣿⣿⣿⣿⣿⣷⡕⢕⢕⢕⢕⢕⢕⢕⢕⢕⢕⢕⢕⢕⢕⢕⢕⢕⢕⢕⢕⢕⢕⢕⢕⢕⢕⢕⢕⢕⢕⢕⢕⢕⠀</a:t>
            </a:r>
            <a:br/>
            <a:r>
              <a:t>⠀⠀⠀⠘⢷⡝⣿⣿⣿⣿⣿⢟⢕⢕⢕⢕⠀⠀⠀⠀⠀⠀⠀⠀⠀⠀⠀⠀⠀⠀⠀⠀⠀⠀⠀⠀⠀⠀⠉⠛⠿⣿⣿⣿⣿⣿⣿⣿⣿⣿⣿⣿⣿⣿⣿⣿⣿⣿⢕⣾⣿⣿⣿⢕⢕⢕⢕⢕⢕⢕⢕⠁⠀⠀⠀⠀⢸⣿⣿⣇⢕⢷⡕⢹⣿⡇⢕⡕⢱⢕⢜⣿⣿⣿⣿⣿⣿⣿⣿⣿⣿⣿⣿⣿⣿⣿⣿⣿⣿⣿⣿⢇⠀⠀⠀⠀⠀⠀⠀⠀⠀⠀⠀⠀⠀⠀⠀⠀⠀⠀⢕⢕⢕⢕⢕⢕⢕⢕⢕⣡⣿⣿⣿⣿⠀⢀⣿⣿⣿⡷⠃⠀⠀⠀⠈⠕⢕⢕⠀⠀⠀⢕⢕⢕⢕⢕⢔⣇⠀⠀⠀⠀⠀⠀⠀⠀⠀⠀⢀⢕⢕⢕⢕⢕⢸⡿⠑⠑⠕⢕⢕⢕⢕⢕⢕⢕⢕⢕⢕⢕⢜⢻⣿⣿⣿⣿⣿⣧⢕⢕⢕⢕⢕⢕⢕⢕⢕⢕⢕⢕⢕⢕⢕⢕⢕⢕⢕⢕⢕⢕⢕⢕⢕⢕⢕⢕⢕⢕⢕⢕⠀</a:t>
            </a:r>
            <a:br/>
            <a:r>
              <a:t>⠀⠀⠀⠀⠈⠁⠘⢻⢝⢝⢕⢕⢕⢕⢕⢕⠀⠀⠀⠀⠀⠀⠀⠀⠀⠀⠀⠀⠀⠀⠀⠀⠀⠀⠀⠀⠀⠀⠀⠀⠀⠀⠉⠟⢿⣿⣿⣿⣿⣿⣿⣿⣿⣿⣿⣿⣿⣿⣱⣮⣿⣿⣿⡇⢕⢕⢕⢕⢕⢕⢕⠀⠀⠀⠀⠀⠁⢻⣏⢿⡕⢜⣷⡕⢜⢿⡕⠔⢕⢱⢑⢜⢿⣿⣿⣿⣿⣿⣿⣿⣿⣿⣿⣿⣿⣿⣿⣿⣿⣿⢋⠕⠀⠀⠀⠀⠀⠀⠀⠀⠀⠀⠀⠀⠀⠀⠀⠀⠀⠀⢕⢕⢕⢕⢕⢕⢕⢕⢱⣿⣿⣿⣿⣿⠀⠐⣿⣿⠟⠁⠀⢀⢕⢔⢀⠀⠀⠑⠀⠀⢄⢕⢕⢕⢕⢕⢕⢸⣆⠀⠀⠀⠀⢀⢄⢔⢕⢕⢕⢕⢕⢕⢕⢕⢜⠁⠀⠀⠀⠁⠑⢕⢕⢕⢕⢕⢕⢕⢕⢕⢕⢕⢝⣿⣿⣿⣿⢏⢕⢕⢕⢕⢕⢕⢕⢕⢕⢕⢕⢕⢕⢕⢕⢕⢕⢕⢕⢕⢕⢕⢕⢕⢕⢕⢕⢕⢕⢕⢕⢕⠀</a:t>
            </a:r>
            <a:br/>
            <a:r>
              <a:t>⠀⠀⠀⠀⢀⢀⠀⠁⠕⢕⢕⢕⢕⢕⠑⠀⠀⠀⠀⠀⠀⠀⠀⠀⠀⠀⠀⠀⠀⠀⠀⠀⠀⠀⠀⠀⠀⠀⠀⠀⠀⠀⠀⠀⠀⠈⠙⠻⣿⣿⣿⣿⣿⣿⣿⣿⣿⣿⣿⣿⣿⣿⣿⣿⢕⢕⢕⢕⢕⢕⢕⠀⠀⠀⠀⠀⠀⠑⢿⡜⣷⢕⢜⣿⣇⢜⢻⡕⢕⢕⢔⢕⢜⢻⣿⣿⣿⣿⣿⣿⣿⣿⣿⣿⣿⣿⣿⣿⣿⣇⢕⠀⠀⠀⠀⠀⠀⠀⠀⠀⠀⠀⠀⠀⠀⠀⠀⠀⠀⠀⢕⢕⢕⢕⢕⢕⢕⢕⣾⣿⣿⣿⣿⣿⣕⢀⠀⠁⢄⠀⢄⢕⢕⢕⢕⢔⠀⢄⢄⢄⢕⢕⢕⢕⢕⢕⢕⢕⢻⣆⢔⢔⢕⢕⢕⢕⢕⢕⢕⢕⢕⢕⢕⠕⠀⠀⠀⠀⠀⢄⢄⢄⢕⠕⢕⢕⢕⢕⢕⢕⢕⢕⠕⢜⣿⣿⡟⢕⢕⢕⢕⢕⢕⢕⢕⢕⢕⢕⢕⢕⢕⢕⢕⢕⢕⢕⢕⢕⢕⢕⢕⢕⢕⢕⢕⢕⢕⢕⢕⢕⠀</a:t>
            </a:r>
            <a:br/>
            <a:r>
              <a:t>⢕⠀⢄⢔⢕⢕⢀⠀⠀⠀⠁⠑⢕⠁⠀⠀⠀⠀⠀⠀⠀⠀⠀⠀⠀⠀⠀⠀⠀⠀⠀⠀⠀⠀⠀⠀⠀⠀⠀⠀⠀⠀⠀⠀⠀⠀⠀⠀⠁⠙⠻⢿⣿⣿⣿⣿⣿⣿⣿⣿⣿⣿⣿⣿⡇⢕⢕⢕⢕⢕⠑⠀⠀⠀⠀⠀⠀⠀⢜⣧⢹⣇⢕⢹⣿⣧⡜⢻⡔⢆⢱⣕⢅⡜⣿⣿⣿⣿⣿⣿⣿⣿⣿⣿⣿⣿⣿⣿⣯⢗⠁⠀⠀⠀⠀⠀⠀⠀⠀⠀⠀⠀⠀⠀⠀⠀⠀⠀⠀⠀⠁⢕⢕⢕⢕⢕⢕⣼⣿⣿⣿⣿⣿⣿⣿⢸⣶⡇⢕⢀⠁⠕⢕⢕⠕⠕⠀⠕⢕⢕⢕⢕⢕⢕⢕⢕⢕⢕⢕⢝⣇⠕⢕⢕⢕⢕⢕⢕⢕⢕⢕⢕⠑⠀⠀⠀⠀⠀⠀⠁⢕⢕⢕⠀⠑⢕⢕⢕⠕⠑⠁⠀⠀⠀⠈⠙⠕⢕⢕⢕⢕⢕⢕⢕⢕⢕⢕⢕⢕⢕⢕⢕⢕⢕⢕⢕⢕⢕⢕⢕⢕⢕⢕⢕⢕⢕⢕⢕⢕⢕⠀</a:t>
            </a:r>
            <a:br/>
            <a:r>
              <a:t>⠑⠑⠑⠑⠑⠑⠑⠐⠀⠀⠀⠀⠀⠀⠀⠀⠀⠀⠀⠀⠀⠀⠀⠀⠀⠀⠀⠀⠑⠑⠑⠀⠀⠀⠀⠀⠀⠀⠀⠀⠀⠀⠀⠀⠀⠀⠀⠀⠀⠀⠀⠁⠙⠛⠛⠛⠛⠛⠛⠛⠛⠛⠛⠛⠛⠑⠑⠑⠑⠑⠀⠀⠀⠀⠀⠀⠀⠀⠀⠙⠑⠛⠑⠑⠙⠛⠛⠚⠛⠘⠚⠓⠓⠓⠘⠛⠛⠛⠛⠛⠛⠛⠛⠛⠛⠛⠛⠛⠓⠑⠀⠀⠀⠀⠀⠀⠀⠀⠀⠀⠀⠀⠀⠀⠀⠀⠀⠀⠀⠀⠀⠑⠑⠑⠑⠑⠚⠛⠛⠛⠛⠛⠛⠛⠛⠘⠛⠑⠑⠑⠀⠀⠀⠀⠀⠀⠀⠐⠑⠑⠑⠑⠑⠑⠑⠑⠑⠑⠑⠑⠘⠃⠑⠑⠑⠑⠑⠑⠑⠑⠑⠀⠑⠀⠀⠀⠀⠀⠀⠀⠀⠀⠀⠀⠀⠀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⡟⡕⢙⣿⣻⣿⣿⣿⡿⣣⣾⣿⣿⣿⣿⣿⡟⢅⠜⣿⣿⣿⣫⣾⡿⢏⣑⣾⣿⣿⣿⣿⣿⣿⣿⣿⡏⣼⣿⣿⣿⣿⣿⣿⣿⣿⡏⢸⣿⣿⣿⣿⣿⣿⣿⣿⣿⣿⣿⣿⣿⣿⣿⣿⡏⣿⢹⣿⣿⣿⣿⣿⣿⡽⣿⣿⣿⣿⣧⢑⢕⢕⢕⢕⢕⢸⣿⣿⣿⣿⣿⣿⡇⢕⢕⢕⢕⢕⢕⢕⢕⢕⢕⢕⢕⢕⢕⢕⢕⢕⢕⢕⢝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⡟⡜⣱⡿⣱⣿⣿⣿⢟⣵⣿⣿⣿⣿⣿⣿⢏⢕⢕⣾⣟⢟⣵⡿⢏⢕⣵⣿⣿⣿⣿⣿⣯⣾⣿⣿⡿⢱⣿⡿⢹⣿⣿⣿⣿⣿⣿⢕⣼⣿⣿⣿⣿⣿⣿⣿⣿⣿⣿⣿⣿⣿⣿⣿⣿⣿⣿⣿⣿⣿⣿⣿⣿⣿⣧⢻⣿⣿⣿⣿⡕⢑⢕⢕⢕⢕⢕⣿⣿⣿⣿⣿⣿⡇⢕⢕⢕⢕⢔⢕⢕⢕⢕⢕⢕⢕⢕⢕⢕⢕⢕⢕⢕⢕⢕⢜⢻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⡟⠕⣸⡏⢲⣿⣿⣿⢏⣾⣿⣿⣿⣿⣿⡿⢕⢕⣡⣮⡻⣳⣿⢟⢕⣱⣿⣿⣿⣿⣿⣿⣿⣿⣿⣿⣿⢇⣿⣿⢝⣾⣿⣿⣿⣿⣿⡟⢕⣿⣿⣿⣿⣿⣿⣿⣿⣿⣿⣿⣿⣿⣿⣿⣿⣿⣿⣿⣿⣿⣿⣿⣿⣿⣿⣿⡸⣿⣿⣿⣿⡇⢕⢁⢕⢕⢕⢑⣿⣿⣿⣿⣿⣿⣿⢔⢕⢅⢕⢕⢕⢕⢕⢕⢕⢕⢕⢕⢕⢕⢕⢕⢕⢕⢕⢕⢕⢕⢕⢝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⡿⢿⣿⢿⢟⣟⣟⣫⢝⢝⢟⢿⣿⡟⢕⢸⠛⢑⣿⣿⡿⢣⣿⣿⣿⣿⣿⣿⢟⢕⢕⣵⢿⣏⣼⣿⢏⢕⣵⣿⣿⣿⣿⣿⣿⣿⣿⣿⣿⡿⢇⣼⣿⡏⢕⣿⣿⣿⣿⣿⣿⢇⢸⣿⣿⣿⣿⣿⣿⣿⣿⣿⣿⣿⣿⣿⣿⣿⣿⣿⣿⣿⣿⣿⣿⣿⣿⣿⣿⣿⡇⢿⣿⣿⣿⡇⢕⢕⢔⢕⢕⠐⣿⣿⣿⣿⣿⣿⣿⢕⢕⢕⢕⢕⢕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⢏⣵⡇⢕⣱⣵⣶⣿⢟⣿⣽⡵⠵⢵⢕⡜⢜⢕⢕⢇⣼⣿⡿⣱⣿⣿⣿⣿⣿⣿⢏⢕⢕⣾⠹⢎⣾⡿⢕⣴⣿⣿⣿⣿⣿⣿⣿⣿⣿⣿⣿⢿⡕⢱⣿⣿⢕⣼⣿⣿⣿⣿⣿⣿⢕⣸⣿⣿⣿⣿⣿⣿⣿⣿⣿⣿⣿⣿⣿⣿⣿⣿⣿⣿⣿⣿⣿⣿⣿⣿⣿⣿⣿⣧⢘⣿⣿⣿⡇⢕⢕⢕⢕⢕⢸⣿⣿⣿⣿⣿⣿⣿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⡟⣵⣿⣿⣇⣼⢏⢏⣙⣞⠻⠿⣿⣯⢕⢔⢕⢝⢕⢕⢕⢌⣟⡝⣱⣿⣿⣿⣿⣿⡿⢇⢕⠅⡟⠣⢫⣿⡿⣱⣿⣿⣿⣿⣿⣿⣿⣿⣿⣿⣿⣿⢫⢕⢕⣾⣿⡇⠕⣿⣿⣿⣿⣿⣿⡟⢕⣿⣿⣿⣿⣿⣿⣿⣿⣿⣿⣿⣿⣿⣿⣿⣿⣿⣿⣿⣿⣿⣿⣿⣿⣿⣿⣿⣿⣿⢕⢻⣿⣿⢇⢕⢕⢕⢕⢕⢸⣿⣿⣿⣿⣿⣿⣿⢕⢕⢕⢕⢕⢕⢕⢕⢕⢕⢕⢕⢕⢕⢕⠕⢑⢕⢕⢕⢕⢕⢕⣱⣵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⢟⡕⣿⣿⣿⣿⢕⢕⣾⣿⣿⣿⣵⣔⢄⢕⢕⢕⢕⢕⢕⢕⢜⡜⣱⣿⣿⣿⣿⣿⡿⢕⢕⡱⠆⡗⣱⣿⣿⣿⣿⣿⣿⣿⣿⣿⣿⣿⣿⣿⣿⣿⢇⢕⢇⢱⣿⣿⢕⢱⣿⣿⣿⣿⡿⣿⡇⢕⣿⣿⣿⣿⣿⣿⣿⣿⣿⣿⣿⣿⣿⣿⣿⣿⣿⣿⣿⣿⣿⣿⣿⣿⣿⣿⣿⣿⣿⡕⢘⣿⡿⢕⢕⢕⢕⢕⢕⢸⣿⣿⣿⣿⣿⣿⣿⢕⢕⢑⢅⢕⢕⢕⢕⢕⢕⢕⢕⢕⢕⢕⢕⢕⢕⢕⢕⢔⣾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⢟⢕⣼⣷⢜⢿⣿⡿⢕⢝⢝⢛⢿⣿⣿⣿⣷⣕⢕⢕⢕⢕⢕⢕⢕⢱⣿⣿⣿⣿⣿⣿⢕⢕⢕⢕⢕⣱⣿⣿⣿⣿⣿⣿⣿⣿⣿⣿⣿⣿⣿⣿⢿⢕⢕⢕⢕⣾⣿⡇⢕⢸⡿⢟⢝⢏⣼⣿⢇⢕⢹⣿⣿⣿⣿⣿⣿⣿⣿⣿⣿⣿⣿⣿⣿⣿⣿⣿⣿⣿⣿⣿⣿⣿⣿⣿⣿⣿⣿⡇⢕⢻⡇⢕⢕⢕⢕⢕⢕⣸⣿⣿⣿⣿⣿⣿⣿⢕⢔⢕⢕⢅⢑⠕⢕⢕⢕⢕⢕⢕⢕⢕⢕⢕⢕⢕⢕⣱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⢕⢱⢿⣿⣿⡇⢕⢕⢕⢕⢕⢕⢕⢕⢕⢕⢜⢝⢝⢕⢕⢕⢕⢕⢕⢱⣿⣿⣿⣿⣿⣿⢇⢕⡕⢇⢕⢱⣿⣿⣿⣿⣿⣿⣿⣿⣿⣿⣿⣿⣿⣿⢛⢕⢕⢕⢅⠱⣿⣿⡇⢕⢜⢑⢕⣵⣿⣿⣿⢕⢕⢕⢝⣿⣿⣿⣿⣿⣿⣿⣿⣿⣿⣿⣿⣿⣿⣿⣿⣿⣿⣿⣿⣿⣿⣿⣿⣿⣿⣿⡇⢕⢜⢕⢕⢕⢕⢕⢕⢕⣿⣿⣿⣿⣿⣿⢿⣿⠕⢕⢕⢕⢕⣧⢔⢕⡕⢕⠕⠕⢕⢕⢕⢕⢕⢕⢱⣷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⢕⢣⣿⡼⣿⣿⣧⡕⢕⢣⡕⢕⢕⢕⢕⢕⢕⢕⢕⢕⢕⢕⢕⢕⢕⢕⣿⣿⣿⣿⣿⣿⢏⢕⢕⢕⢁⢱⣿⣿⣿⣿⣿⣿⣿⣿⣿⣿⣿⣿⣿⡿⢇⢕⢕⢕⢕⢕⢸⡿⢟⢕⢕⢕⣱⣾⣿⣿⣿⡏⢕⢕⢕⣱⣿⣿⣿⣿⣿⣿⣿⣿⣿⣿⣿⣿⣿⣿⣿⣿⣿⣿⣿⣿⣿⣿⣿⣿⣿⣿⣿⡇⢕⢕⢕⢕⢕⢕⢕⢕⢡⣿⣿⣿⣿⣿⣿⢸⢏⠀⠑⡕⢕⢕⢹⣧⢜⣿⣧⢕⣔⡔⣄⣕⢲⢇⣣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⢏⡇⡜⣾⣿⣧⢹⣿⣿⡿⢕⢕⢔⢱⣧⣧⡕⢕⢕⢕⢕⢕⢕⢕⢕⢕⢕⣼⣿⣿⣿⣿⣿⡟⢕⢱⢔⢱⠕⣾⣿⣿⣿⣿⣿⣿⣿⣿⣿⣿⣿⣿⢟⢕⢕⢕⢕⢕⢕⢕⢜⢕⣕⡕⣱⣾⣿⣿⣿⣿⣿⢇⢕⢕⢱⣿⣿⣿⣿⣿⣿⣿⣿⣿⣿⣿⣿⣿⣿⣿⣿⣿⣿⣿⣿⣿⣿⣿⣿⣿⣿⣿⣿⡇⢕⢕⢕⢕⢕⢕⢕⢕⣼⣿⣿⣿⣿⣿⡇⣿⢕⠀⢑⢃⢕⢕⢜⢿⣷⡜⢻⢕⠉⠁⢜⢕⢕⢻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⣿⢸⢱⢱⢻⣿⣿⣧⢹⣿⣇⣧⢕⢕⢕⢕⢫⢕⢕⢕⢕⢕⢕⢕⢕⢕⢕⢱⣿⣿⣿⡟⣿⣿⢕⢕⢇⢕⢔⣼⣿⣿⣿⣿⣿⣿⣿⣿⣿⣿⣿⣿⢏⢕⢕⢕⢕⢕⢕⢕⢕⢸⣿⣿⣿⣿⣿⣿⣿⣿⣿⣿⢕⢕⢱⣿⣿⣿⣿⣿⣿⣿⣿⣿⣿⣿⣿⣿⣿⣿⣿⣿⣿⣿⣿⣿⣿⣿⣿⣿⣿⣿⣿⣿⡇⢕⢕⢕⢕⢕⢕⢕⢱⣿⣿⣿⣿⣿⣿⢱⢇⠁⠀⠀⠁⠑⠕⢕⢕⢕⢕⢁⠑⢀⠀⠁⢕⡇⢕⢝⢜⢝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⢸⡇⡕⢔⢹⡏⢿⣷⢜⢻⣿⣇⢕⢕⢕⢕⢕⢕⢕⢕⠕⠕⠕⠕⠕⢕⣿⣿⣿⣿⢣⣿⡇⢕⢕⢕⢕⣱⣿⣿⣿⣿⣿⣿⣿⣿⣿⣿⣿⣿⢟⢕⢕⢕⢕⢕⢕⡕⢕⢕⢜⠝⢕⣼⣿⣿⣿⣿⣿⣿⡇⢕⢕⣾⣿⣿⣿⣿⣿⣿⣿⣿⣿⣿⣿⣿⣿⣿⣿⣿⣿⣿⣿⣿⣿⣿⣿⣿⣿⣿⣿⣿⣿⢕⢕⠑⠑⢕⢕⢕⢕⣾⣿⣿⣿⣿⢿⠇⠑⠀⠑⠀⠀⠀⠀⠀⠀⠁⠁⠁⠑⠔⢜⢧⢰⡞⢇⠑⢕⢕⢕⢕⢝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⡜⣧⢕⢜⢕⢸⡜⢕⢕⢜⢝⢿⡧⢕⢕⢕⢕⢕⣔⣕⢕⢕⢕⢕⢕⢸⣿⣿⣿⣿⢸⣿⢇⢕⢕⢕⢱⣿⣿⣿⣿⣿⣿⣿⣿⣿⣿⣿⣿⢇⢕⢕⢕⢕⢕⢕⢱⣧⢕⢕⢱⣾⣟⢛⢽⢟⣿⣿⣿⡿⢕⢕⢱⣿⣿⣿⣿⣿⣿⣿⣿⣿⣿⣿⣿⣿⣿⣿⣿⣿⣿⣿⣿⣿⣿⣿⣿⣿⣿⣿⣿⣿⣿⢕⢕⠀⠀⠀⠁⠁⠘⠙⢙⢙⠅⠅⠐⠀⢀⢕⢔⢔⡄⢀⠀⠀⠀⠀⠀⠀⢄⢄⢁⠕⢕⢕⢑⢕⠑⢕⢕⢕⢕⢹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⣷⢹⣇⢕⢇⢕⢕⢕⢕⢕⢕⢔⢕⢕⢕⣑⣾⣿⣿⡿⢏⢕⢕⢕⢕⣾⣿⣿⣿⡇⣿⣿⢕⢕⢕⢕⣼⣿⣿⣿⣿⣿⣿⣿⣿⣿⣿⣿⡏⢕⢕⢕⢕⢕⢕⢕⣾⡿⢕⣼⣧⢹⣿⢕⢕⢕⢌⢻⢿⢕⢕⢱⣿⣿⣿⣿⣿⢿⣿⣿⣿⣿⣿⣿⣿⣿⣿⣿⣿⣿⣿⣿⣿⣿⣿⣿⣿⣿⣿⣿⡟⣿⣿⢕⢕⠀⠀⠀⠀⠄⢄⢔⢄⢀⠀⠀⠀⢀⢕⢕⢠⣶⡇⣿⡦⢄⠀⠀⠀⠀⠀⠕⢕⢕⢅⠔⠕⢁⢕⢕⢕⢕⢕⣾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⣧⡹⣇⢕⢱⡕⢕⢕⢕⢕⢕⢕⢱⣾⣿⡿⢟⢝⢕⢕⢕⢕⢕⢱⣿⣿⣿⣿⡇⣿⡏⡕⢕⢕⣸⣿⣿⣿⣿⣿⣿⢿⣿⣿⣿⣿⣿⢕⢕⢕⢕⢕⢕⢕⢸⣿⢇⢱⣿⣿⣿⣿⣕⢕⢕⢕⢕⢕⢕⢕⢻⣿⣿⣿⣿⢇⣼⣿⣿⣿⣿⣿⣿⣿⣿⣿⣿⣿⣿⣿⣿⣿⣿⣿⣿⣿⣿⣿⣿⢇⣿⣿⢕⢕⠀⠀⠀⠀⠀⠀⠀⠀⠀⠀⠀⢄⢕⢕⢕⢸⣿⡇⣿⣿⢕⢱⢄⠀⠀⠀⠀⠀⠕⢕⢕⢕⢕⢕⢕⢕⣵⣾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⣷⡜⠇⢕⢕⢕⢕⢕⢕⢱⡕⢾⣿⣿⢕⢕⢕⢕⢕⢕⢕⢕⢼⣿⣿⣿⣿⢱⣿⡧⡟⢕⢕⣿⣿⣿⣿⣿⣿⢇⣾⣿⣿⣿⣿⡇⠕⢕⢕⣵⠏⢕⢕⣼⢏⢕⣾⣿⣿⣿⣿⣿⣿⣷⣷⡣⢕⢕⢕⣼⣿⣿⣿⡏⢱⣿⣿⣿⣿⣿⣿⣿⣿⣿⣿⣿⣿⣿⣿⣿⣿⣿⣿⣿⣿⣿⣿⣿⢕⡏⡇⢕⢕⠀⠀⢕⢕⢔⢄⢄⠀⠀⢀⢕⢕⢕⠕⢕⢸⣿⡇⣿⣿⢕⢕⢕⢣⢀⠄⢄⢄⢀⠄⢁⣕⣵⣷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⣧⡕⢕⢕⢕⢕⢕⢜⣿⣜⡻⢿⢕⢕⢕⢕⣱⣵⣷⡇⣿⣿⣿⣿⣿⢸⣿⣷⡇⢕⣼⣿⣿⣿⣿⣿⢇⣼⣿⣿⣿⣿⣿⣿⣎⣥⣾⣿⢇⢕⢕⡟⢕⢸⣿⣿⣿⣿⣿⣿⣿⣿⣿⣷⢕⢕⢕⣾⣿⣿⡟⢕⣸⣿⣿⣿⣿⣿⣿⣿⣿⣿⣿⣿⣿⣿⣿⣿⣿⣿⣿⣿⣿⣿⣿⣿⢕⢱⢇⢕⢕⢀⠀⠑⠑⠑⠑⢁⢄⢔⢕⢕⢕⢕⡧⢕⢸⣿⡇⣿⣿⢕⢕⢕⢜⢸⢷⢴⢶⢷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⣧⣕⢕⢕⡕⢱⡜⢿⣿⣧⣕⡕⢟⢛⢿⢿⢟⢱⣿⣿⣿⣿⡇⢸⣿⢻⡇⢱⣿⣿⣿⣿⣿⢇⢱⣿⣿⣿⣿⣿⣿⣿⣿⣿⣿⣿⢇⢕⢸⢇⢕⣿⣿⣿⣿⣿⣿⣿⣿⣿⣿⡕⢕⢕⢕⢿⣿⣿⢕⢕⣿⣿⣿⣿⣿⣿⣿⣿⣿⣿⣿⣿⣿⣿⣿⣿⣿⣿⣿⣿⣿⣿⣿⡟⢕⢜⢕⢕⢱⣷⣦⣴⣤⡴⢔⢕⢕⢕⢕⢕⢕⡕⣿⢕⢸⣿⢱⣿⣟⢕⣇⡇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⣷⣕⡕⢘⣿⡇⢜⢻⢿⣿⣷⣵⣕⡕⢕⢸⣿⣿⣿⣿⡇⢸⣿⡹⢕⣿⣿⣿⣿⣿⢇⢕⣾⣿⣿⣿⣿⣿⣿⣿⣿⣿⣿⣟⢕⢕⡜⢱⢸⣿⣿⣿⣿⣿⣿⣿⣿⣿⣿⡇⢕⢕⢕⣸⣿⢇⢕⢱⣿⣿⣿⣿⣿⣿⣿⣿⣿⣿⣿⣿⣿⣿⣿⣿⣿⣿⣿⣿⣿⣿⣿⡇⢕⢕⢕⢕⣾⣿⣿⣿⣷⣿⣿⡕⢕⢕⢕⢕⢱⣿⣿⢕⢸⡟⣸⣿⣿⢇⠜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⡿⢏⢕⢻⣇⢕⢕⢕⢜⢝⢟⢿⢿⡿⣼⣿⣿⣿⣿⢇⢸⣿⢕⣼⣿⣿⣿⣿⢏⢕⢱⣿⣿⣿⣿⣿⣿⣿⣿⣿⣿⣿⡇⢕⢕⠱⢇⣿⣿⣿⣿⣿⣿⣿⣿⣿⣿⣿⡇⢕⢕⢕⣿⡟⢕⢕⢸⣿⣿⣿⣿⣿⢻⣿⣿⣿⣿⣿⣿⣿⣿⣿⣿⣿⣿⣿⣿⣿⣿⣿⢕⢕⢕⢕⢕⣿⣿⣿⣿⣿⣿⣿⡇⢕⢕⢕⢕⢸⣿⣿⢕⣼⢇⣿⣿⣿⢕⢸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⢟⣱⢞⢕⠇⠅⢹⡕⢕⢕⢕⢵⡕⢕⢕⢕⣿⣿⣿⣿⣿⢕⢸⣿⢱⣿⣿⣿⣿⢏⢕⢕⣾⣿⣿⣿⣿⣿⣿⣿⡟⢜⣿⡿⢕⢕⢕⢱⢸⣿⣿⣿⣿⣿⣿⣿⣿⣿⣿⣿⢕⢕⢕⢸⡿⢕⢕⢕⢸⣿⣿⣿⣿⡏⢌⣿⣿⣿⣿⣿⣿⣿⣿⣿⣿⣿⣿⣿⣿⣿⣿⡏⢕⢕⢕⢕⢱⣿⣿⣿⣿⣿⣿⣿⡇⢕⢕⢕⢕⣿⣿⣿⢕⣿⢱⣿⣿⡇⡇⢕⢜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⡿⢟⣵⡿⢏⢕⢕⠀⠀⠀⢜⢕⢕⢕⡜⢕⢕⢕⢕⣿⣿⣿⣿⣿⢕⢸⡇⣾⣿⣿⡿⢕⢕⢕⢕⣿⣿⣿⣿⣿⣿⣿⣿⢕⢕⣿⢇⢕⢕⢱⢜⢸⢿⣿⣿⣿⣿⣿⣿⣿⣿⣿⣿⠕⢕⢕⣸⢇⢕⢕⢕⢸⣿⣿⣿⣿⢕⢕⣿⣿⡿⣿⣿⣿⣿⣿⣿⣿⢿⣿⣿⣿⣿⣿⢕⢕⢕⢕⢕⣼⣿⣿⣿⣿⣿⣿⣿⢇⢕⢕⢕⢱⣿⣿⣿⢱⡏⢸⣿⣿⢱⢕⢕⢕⢱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⣫⣵⡿⢏⢕⢕⢕⠀⠀⠀⠄⣿⣿⣧⣵⣘⢕⠕⠕⢕⣿⣿⣿⣿⡇⢕⢸⢱⣿⣿⡟⢕⢕⢕⢕⢱⣿⣿⣿⣿⣿⣿⣿⡿⢕⢠⡏⣼⡕⢕⢻⡇⣷⣷⣧⣵⣜⣝⣝⢝⢟⢟⢟⢟⢐⢕⢕⡜⢕⢕⢕⢕⢸⣿⣿⣿⣿⢕⢕⣿⣿⡇⣿⣿⣿⣿⣿⣿⣿⢸⣿⣿⢸⣿⡟⢕⢕⢕⢕⢕⣿⣿⣿⣿⣿⣿⣿⡟⢕⢕⢕⢕⢜⣿⣿⣿⢹⢇⣿⣿⡇⡎⣵⣵⢕⢜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⢟⣹⣾⣿⢟⢕⢕⢕⠕⠀⠀⠀⠀⠀⢹⣿⣿⣿⣿⡟⢕⢕⢸⣿⣿⣿⣿⢕⢕⢕⣾⣿⡟⢕⢕⢕⢕⢕⠕⣿⣿⣿⣿⣿⣿⡟⢕⢕⢜⢱⣿⣇⢕⢮⢇⣿⣿⣿⣿⣿⣿⣿⣿⣿⣷⣷⡇⢕⢕⡑⢇⣵⣵⣧⢕⢸⣿⣿⣿⣿⢕⢕⢻⣿⡇⢸⣿⣿⣿⣿⣿⣿⢜⢿⣿⢸⠫⢇⢕⢅⢕⢕⣼⣿⣿⣿⣿⣿⣿⡟⢕⢕⢕⢕⢕⣸⣿⣿⣿⣼⢱⣿⣿⢱⢕⢕⣕⣵⡾⢇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⢟⣱⣾⣿⢟⢇⢕⢕⢕⢕⠀⠀⠀⠀⠀⠀⢸⣿⣿⣿⣿⢇⢕⢕⢸⣿⣿⣿⣿⢕⢕⢱⣿⢏⢕⢕⢕⢕⢕⢕⢑⣿⣿⣿⣿⣿⣿⢕⢕⢕⢕⣟⣟⣟⣜⢜⢕⢿⢿⣿⣿⣿⣿⣿⣿⣿⣿⣿⣿⢘⠼⡕⢸⣿⣿⣿⣧⢕⣿⡿⣟⣿⢕⢕⢸⣿⣧⠔⣿⣿⣿⣿⣿⣿⢕⢜⢝⠌⠝⢕⢕⢕⢕⢕⢟⢟⢟⢟⢟⢟⢟⢕⣕⢕⢕⢕⢕⣿⣿⣿⡏⡇⢸⣿⡇⡎⡾⢿⢟⢏⢱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⡿⢫⣾⣿⢟⢕⢕⣱⢇⢕⢕⠀⠀⠀⠀⠀⠀⠀⢸⣿⣿⣿⡟⢕⢕⢕⣾⣿⣿⣿⡇⢕⢕⣼⡏⢕⢕⢕⢕⢕⢕⢕⢸⣿⣿⣿⣿⣿⢇⢕⢕⢕⠈⠙⠙⠛⠻⠿⢇⣿⣷⣷⣧⣵⣌⢝⢛⠻⢿⢿⣿⢸⣷⡇⣿⣿⣿⣿⣿⣇⢘⠏⢞⣽⡕⢕⢕⢿⣿⠱⣿⣿⣿⣿⣿⣿⢕⢕⢕⢅⢕⢕⢁⢕⢕⣾⣿⣿⣿⣿⣿⢏⣱⣾⣿⢕⢕⢕⢸⣿⣿⣿⡕⢇⣾⡿⢰⢕⣕⢕⢕⣐⢿⢿⡗⠽⢜⣼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⢟⣵⣿⣿⢟⢕⢕⢡⢇⢕⢕⠑⠀⠀⠀⠀⠀⠀⠀⠑⣿⣿⣿⢕⢕⢕⢕⣿⣿⣿⣿⢕⢕⢕⡿⢕⢕⢕⢕⢕⢕⢕⢕⢱⣿⡟⣿⣿⣿⢕⢕⢕⢕⢀⢀⢀⠀⠀⠀⠀⠀⠁⠉⠙⠛⠻⢿⣷⣮⣕⢔⢅⢜⣿⢱⣿⣿⣿⣿⣿⣿⣕⢕⢜⢠⢇⢕⢕⠜⣿⡕⣻⣿⣿⣿⣿⣿⡇⢕⢕⢕⡕⠁⢕⢕⣼⣿⣿⣿⣿⣿⣏⣼⣿⣿⣿⢕⢕⡕⢸⢇⢿⣿⢕⢕⢫⢕⡏⢜⠕⢕⢞⢏⢎⢏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⡿⣣⣾⣿⢟⢕⢕⢕⡱⢇⢕⢕⢕⠀⠀⠀⠀⠀⠀⠀⠀⠀⢹⣿⢇⢕⢕⢕⢱⣿⣿⣿⡟⢕⢕⢱⢇⢕⢕⢕⢕⢕⢕⢕⢕⢕⣿⡇⢜⣿⡇⢕⢕⢕⣸⣿⣿⣿⠟⠋⠁⠀⠀⠀⠀⠀⠀⠀⠀⠀⠉⠟⢷⣧⡕⢻⢱⣼⣿⣿⣿⣿⣿⣿⣕⢕⢕⢱⢕⢔⣽⣿⡇⢹⣿⣿⣿⣿⣿⡇⢕⢕⢕⠕⢑⢕⣜⣭⣭⣽⣽⣽⣽⣽⣽⣽⣽⡇⢕⣼⢇⢜⢇⢕⢗⢕⢕⢜⣼⠑⠐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⡟⣵⡿⢟⢕⢕⢕⢕⡜⢕⢕⢕⢕⡁⠀⠀⠀⠀⠀⠀⠀⠀⠀⠘⡟⢕⢕⢕⢕⢸⣿⣿⣿⡇⢕⢑⢜⢕⢕⢕⢕⢕⢕⢕⢕⢕⢕⢜⢕⢕⢹⢇⢕⢕⢕⣿⣿⣿⢑⣄⣄⡀⠀⠀⠀⠀⠀⠀⠀⠀⠀⠄⡀⠀⢘⢳⡜⢸⣿⣿⣿⣿⣿⣿⣿⣿⣷⣕⢅⡕⣷⣼⢿⣷⠕⢛⢿⣿⣿⣿⣧⢅⢕⢕⢑⠕⠚⠛⠛⠙⠙⠉⠉⠉⠉⠉⠉⠉⢑⡘⢑⢕⢕⢕⢕⢕⢕⢕⣼⡏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⢏⣼⡟⢕⢕⢕⢕⢑⡞⢕⢕⢕⢕⣱⡇⠀⠀⠀⠀⠀⠀⠀⠀⠀⠀⢕⢕⢕⢱⡕⡾⣿⣿⣿⢕⢕⢱⡕⢕⢕⢕⢕⢕⢕⢕⢕⢕⢕⢕⢕⢕⢕⢕⢕⢕⢱⣿⣿⡇⠘⢛⠛⠋⢅⠀⠀⠀⠀⠀⠀⠀⠀⠀⢸⣷⣄⠱⣜⣳⣿⣿⣿⣿⣿⣿⣿⣿⣿⣿⣾⣷⣿⣿⣯⣻⡇⢷⣵⢝⣿⣿⣿⢜⢕⠀⠀⠀⠀⠀⠀⠀⠀⢤⣤⣤⣄⣀⢀⠀⠀⠁⠕⢕⢕⢕⢕⢕⢕⣸⣿⢇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⢇⣾⢏⢕⢕⡜⢕⣱⡿⢕⢕⢕⢕⣱⣿⣧⢄⠀⠀⠀⠀⠀⠀⠀⠀⠀⠀⢕⢵⣾⢇⣿⣿⣿⡏⢕⢕⣡⢇⢕⢕⢕⡕⢕⢕⢕⢕⢕⢕⢕⢕⢕⢕⢕⢕⢕⢾⣿⣿⡇⠀⢕⢄⠀⠁⠀⢄⠀⠀⠕⠀⠀⠀⠀⢱⣿⣿⣷⣽⣿⣿⣿⣿⣿⣿⣿⣿⣿⣿⣿⣿⣿⣿⣿⣿⣿⣷⣼⣿⣷⣬⠝⠙⢃⠑⠀⠀⠀⠀⠀⠀⠀⠀⠁⣿⣿⣿⣿⡷⠀⠀⢄⢕⢕⢕⢕⣡⢕⢱⣿⣿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⢃⡾⢕⢕⢱⡾⢕⣼⡟⢕⢕⢕⢕⢱⣿⣿⣿⣇⣇⠀⠀⠀⠀⠀⠀⠀⢄⠀⣔⣾⣿⢸⣿⣿⣯⢇⢕⠕⢝⢕⢕⢕⠱⡇⢕⢕⢕⢕⢕⢣⢕⢕⢜⣷⣷⣕⢕⢸⣿⣿⢷⡄⢑⢕⢀⢀⢀⠑⠀⠀⠀⢄⢕⠑⢄⣾⣿⣿⣿⣿⣿⣿⣿⣿⣿⣿⣿⣿⣿⣿⣿⣿⣿⣿⣿⣿⣿⣿⣿⣿⣿⣵⡾⢾⡿⢷⠀⠀⠀⠀⠀⠀⠀⠀⠀⣿⣿⣿⡿⢕⣴⣷⢇⢕⢕⢕⣱⢏⢕⢹⣿⡇⠀⢱⣵⣵⣧⣵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⢕⡾⢕⢕⣱⣿⢇⣼⣿⢕⢕⢕⢕⢱⣿⣿⣿⣿⣿⣿⣷⣶⣶⣶⣴⡖⢕⢕⣼⣿⣿⡏⢸⠿⣿⡟⢕⢕⢌⣺⡇⢕⢕⠎⣧⢕⢕⢕⢕⢕⢕⢕⢕⢕⡘⣿⣿⡷⡕⢿⣿⣷⢜⠁⠁⠑⠕⢕⢕⢕⢕⠔⠑⠘⢳⣾⣿⣿⣿⣿⣿⣿⣿⣿⣿⣿⣿⣿⣿⣿⣿⣿⣿⣿⣿⣿⣿⣿⣿⣿⣿⣿⣿⡇⢔⠀⠁⢔⠀⠀⠀⠀⢀⢄⠀⣸⣿⣿⣿⣵⣿⣿⢏⢕⢕⢕⣱⢇⢕⢕⢸⣿⡇⠀⠘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⣼⢕⢕⢱⢿⢏⣱⣿⢇⢕⢕⢕⢕⣾⣿⣿⣿⣿⣿⣿⣿⣿⣿⣿⡿⢕⢕⣼⣿⣿⣿⢇⢖⣱⡵⢇⢕⢕⢕⢎⢇⢕⢕⢈⢿⢕⢕⢕⢕⢕⢕⢕⢕⢕⢸⣮⣿⣿⣵⡜⣿⣿⣽⣿⣇⣤⡴⣴⣤⣤⣴⣴⣶⣾⣿⣿⣿⣿⣿⣿⣿⣿⣿⣿⣿⣿⣿⣿⣿⣿⣿⣿⣿⣿⣿⣿⣿⣿⣿⣿⣿⣿⣿⣷⢕⢄⢀⢀⢀⢀⠄⢄⣑⢀⣼⣿⣿⣿⣿⣿⣿⢇⢕⢕⢕⡼⢕⢕⢕⢕⢸⣿⢇⠀⠀⠈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⣸⢇⢕⣱⣿⣿⢳⣿⡿⢕⢕⢕⢕⣜⡻⢿⣿⣿⣿⣿⣿⣿⣿⣿⣿⢇⢕⣾⣿⣿⣿⣿⢕⢜⢸⠎⢕⢕⢕⠑⣿⣻⡕⢕⢜⢾⡕⢕⢕⢕⢕⢕⢕⠕⢕⢼⣿⣷⣝⢻⣧⢹⡿⡯⣣⢹⡻⣻⣿⣿⣿⣿⣿⣿⣿⣿⣿⣿⣿⣿⣿⣿⣿⣿⣿⣿⣿⣿⣿⣿⣿⣿⣿⣿⣿⣿⣿⣿⣿⣿⣿⣿⣿⣿⣿⣯⣕⡕⠕⠕⠑⠀⠄⠕⢟⢏⣽⣿⣿⣿⣿⢇⢕⢕⣱⡟⢕⢕⢕⢕⢕⢸⣿⢕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⡏⢕⣱⣿⣿⡟⣾⣿⡇⢕⢕⢕⢱⣿⣿⣷⣮⣝⣻⢿⣿⣿⣿⣿⢇⢕⣾⣿⣿⣿⣿⡏⢕⢕⢌⢕⢕⢕⢑⠈⣵⣿⡇⢕⢕⢺⡇⢕⢕⢕⢕⢕⢕⢔⢕⣾⣿⣿⣿⢔⡆⢕⢇⢱⢕⢕⢔⢄⢍⠍⠙⠻⣿⣿⣿⣿⣿⣿⣿⣿⣿⣿⣿⣿⣿⣿⣿⣿⣿⣿⣿⣿⣿⣿⣿⣿⣿⣿⣿⣿⣿⣿⣿⣿⣿⣿⣿⣿⣷⣶⣶⣴⣄⢕⡷⢼⣿⣿⣿⡿⢇⢕⢕⡵⢏⢕⢕⢕⢕⢕⢕⢸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⡟⣸⢕⢱⣿⣿⣿⡇⣿⣿⢕⢕⢕⢕⣿⣿⣿⣿⣿⣿⣿⣿⣷⣽⡻⢏⢱⣾⣟⣿⣿⣿⡿⢇⢕⠑⢕⢕⢕⠕⢕⠘⢿⣿⡇⢕⢕⢜⣷⢕⢕⢕⢕⢕⢕⢕⢕⢸⣿⣿⣿⢕⢕⢕⢕⢕⢕⢕⢕⢕⢕⢔⢔⢕⠔⢹⣿⣿⣿⣿⣿⣿⣿⣿⣿⣿⣿⣿⣿⣿⣿⣿⣿⣿⣿⣿⣿⣿⣿⣿⣿⣿⣿⣿⣿⣿⣿⣿⣿⣿⣿⠿⣿⢟⢟⠍⢟⣿⣿⣿⡟⢕⢕⢕⢜⢕⢕⢕⡌⢕⢕⢕⢕⢸⣿⢀⠀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⢝⢝⢍⢍⢝⢝⢝⢝⢍⢝⢝⠇⢍⢫⢕⡇⢕⣿⢿⢿⢟⢹⣿⡟⢕⢕⢕⢸⢿⢿⣿⣿⣿⣿⣿⣿⣿⣿⡗⣱⣿⣿⣿⣿⣿⢟⢕⢕⢕⢕⢕⢕⢕⢄⢕⢡⣿⣿⣇⢕⢕⢕⢹⡕⢕⢕⢕⢕⢄⢕⢄⢕⣿⣿⣿⣦⣕⢕⢕⠑⠕⢕⢕⢕⢕⢕⢕⢕⢁⣼⣿⣿⣿⣿⣿⣿⣿⣿⣿⣿⣿⣿⣿⣿⣿⣿⣿⣿⣿⣿⣿⣿⣿⣿⣿⣿⣿⣿⣿⣿⣿⣿⣿⣿⢅⢔⢕⢔⢪⢕⢠⢝⣻⢏⢕⢕⢕⢕⢕⢕⢕⢱⢇⢕⢕⢕⢕⢸⣿⢕⢕⢸⢄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⠀⠀⢸⢕⠀⠈⢕⢕⢕⢸⣿⡇⢕⢕⢕⢕⢕⢕⢕⢝⢟⢿⢿⣿⣿⢏⣵⣿⣿⣿⣿⣿⢏⢕⢕⠁⢕⢕⢕⢕⢕⢕⢕⢕⣿⣿⣿⢕⢕⢕⢕⢷⢕⢕⢕⢕⢕⢕⢕⢕⢜⣿⣿⣿⣿⣿⣿⣿⣶⣶⣶⣶⣷⣶⣶⣿⣿⣿⣿⣿⣿⣿⣿⣿⣿⣿⣿⣿⣿⣿⣿⣿⣿⣿⣿⣿⣿⣿⣿⣿⣿⣿⣿⣿⣿⣿⣿⣿⣿⣿⣿⣿⢕⠁⢕⢕⢕⢎⢔⡵⢕⢕⢕⢕⢕⢕⢕⢕⢕⡼⢕⢕⢕⢕⢕⢌⣿⠐⢕⢕⡇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⠀⠀⠀⡜⢕⠀⠀⠀⢕⢕⢸⣿⡇⢕⢕⢕⢕⢕⢕⢕⢕⢕⢕⢕⢜⢕⣾⣿⣿⣿⣿⡟⢕⢕⢕⢕⢕⢕⢕⢕⢕⠕⢕⢕⢕⣾⣿⣿⢕⢕⢕⢕⢸⡇⢕⢕⢕⢑⢕⠁⢕⢕⢹⣿⣿⣿⣿⣿⣿⣿⣿⣿⣿⣿⣿⣿⣿⣿⣿⣿⣿⣿⣿⣿⣿⣿⣿⣿⣿⣿⣿⣿⣿⣿⣿⣿⣿⣿⢹⣿⣿⣿⣿⣿⣿⣿⣿⣿⣿⣿⣿⣿⣿⡡⡎⡣⢕⢱⢕⢔⢕⣱⡞⢕⢕⢕⢕⢕⢕⢱⡇⢕⢕⢕⢕⢕⢕⣿⢕⠑⢕⢱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⢀⢄⢔⠑⠀⠀⡇⠀⠀⠀⠀⢕⢕⢸⣿⢕⢕⢕⢕⢕⢕⢕⢕⢕⢕⢕⢕⣱⣿⣿⣿⣿⡿⢏⢕⢕⢕⢕⠑⢕⢕⢕⢕⢕⢄⢕⢕⢕⢹⣿⣿⡕⢕⢕⢕⢕⢻⡕⢕⢕⢕⢕⢕⠑⢔⢕⢹⣿⣿⣿⣿⣿⣿⣿⣿⣿⣿⣿⣿⣿⣿⣿⣿⣿⣿⣿⣿⣿⣿⣿⣿⣿⣿⣿⣿⣿⣿⣿⣿⣿⣿⣿⣿⣿⣿⣿⣿⣿⣿⣿⣿⣿⣿⣿⣿⣿⣿⣾⡷⢕⣕⣱⣷⣿⢟⢕⢅⢅⢕⢕⢕⢕⣼⢕⢕⢕⢕⢕⢕⢕⣿⢕⢕⢕⢔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⢄⢕⢕⢕⠀⠀⢔⢇⠀⠀⠀⢀⢕⢕⢜⣿⢕⢕⢕⢕⢕⢕⢕⢕⢕⢕⢕⣵⣿⣿⣿⡿⢏⢕⢕⢕⢕⢕⢕⠀⢕⢕⢕⢕⢕⢕⢕⢕⢕⢜⢽⣿⣇⢕⢕⢕⢕⢜⢳⢕⢕⢕⢔⢕⠕⢕⢕⢕⢹⣿⣿⣿⣿⣿⣿⣿⣿⣿⣿⣿⣿⣿⣿⣿⣿⣿⣿⣿⣿⣿⣿⣿⣿⣿⣿⣿⣿⣿⣿⣿⣿⣿⣿⣿⣿⣿⣿⣿⣿⣿⣿⣿⣿⣿⣿⣿⣿⣿⣿⣿⣿⣿⣿⣿⢏⢕⢕⢕⢕⢕⢕⢕⢱⣿⢕⢕⢕⢕⢕⢕⢕⢿⢕⣕⣕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⠕⠀⠀⠀⢕⠀⠀⠀⢕⢕⢕⢕⣿⢇⢕⢕⢕⢕⢕⢕⢕⢕⢕⣾⣿⣿⣿⢏⢕⢕⢕⢕⢕⢕⢕⢕⠀⢕⢕⢕⢕⢕⢕⢕⢕⢕⢜⢲⣿⣷⡕⢕⢕⢕⢕⠸⣧⢕⢕⢕⠕⢄⢕⢕⢕⢕⢜⢿⣿⣿⣿⣿⣿⣿⣿⣿⣿⣿⣿⣿⣿⣿⣿⣿⣿⣿⣿⣿⣿⣿⣿⣿⣿⣿⣿⣿⣿⣿⣿⣿⣿⣿⣿⣿⣿⣿⣿⣿⣿⣿⣿⣿⣿⣿⣿⣿⣿⣿⡿⠫⢕⢅⢄⢕⢕⢕⢕⢕⢕⢸⡇⢕⢕⢕⢕⢕⢑⢕⢸⢕⣿⣿⡕⢸⢔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⣽⣼⣿⠇⢄⢕⢕⢕⢕⢕⠀⠀⠀⠀⢕⠀⠀⢀⢕⣵⣾⣿⡼⡇⢕⢕⢕⣕⢕⢕⢕⣱⣿⣿⣿⢟⢕⢕⢕⢕⢕⢕⢕⢕⢕⢕⠀⢕⢕⢕⢕⠕⢕⢕⢑⢔⢕⢕⢸⣿⣧⢕⢕⢕⢕⢕⢛⣧⢕⢕⢕⢕⢕⢕⢕⢕⢕⢕⢝⢿⣿⣿⣿⣿⣿⣿⣿⣿⣿⣿⣿⣿⣿⣿⣿⣿⣿⣿⣿⢿⢟⢟⢏⢝⢝⢟⢟⢟⢿⣿⣿⣿⣿⣿⣿⣿⣿⣿⣿⣿⣿⣿⣿⣿⣿⣿⣿⡿⢇⢕⢕⢕⢕⢕⢕⢕⢕⢕⢕⣿⣿⢕⢕⢕⢕⢕⠕⢕⢸⢕⣿⣿⡇⢕⢇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⠀⠀⠀⢕⠀⠀⢱⣿⣿⣿⣿⣷⣳⡕⢕⢸⣿⣿⢇⣵⣿⣿⡿⢇⢕⢕⢕⢕⢕⢕⢕⢕⢕⢕⢕⠀⢕⢕⢕⢕⠀⢑⢔⢕⢕⢕⢕⢕⢻⣿⣇⢕⢕⢕⢕⢕⢝⢷⡕⢕⢄⢕⢕⢕⢕⢕⢕⢕⢕⢝⢻⣿⣿⣿⣿⣿⣿⣿⣿⣿⣿⣿⣿⣿⣿⣟⢝⢕⢕⢕⢕⢕⢕⢕⢕⢕⢕⢕⢜⣿⣿⣿⣿⣿⣿⣿⣿⣿⣿⣿⣿⣿⣿⣿⢟⢝⢕⠕⢕⢕⠑⢕⢕⢕⢕⢕⢕⢰⣇⡇⢕⢕⢕⢕⢕⢔⢕⢜⢕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⠀⠀⠀⠀⠁⠀⢄⣿⣿⣿⣿⣿⣿⣧⢳⡕⢸⡿⢇⣾⣿⣿⢏⢕⢕⢕⢕⢕⢕⢕⢕⢕⢕⢕⢕⢕⢕⠕⢕⢕⢕⢔⢕⢕⢕⢕⢕⢕⢕⢕⢫⣷⡕⢕⢕⢕⢕⢕⢔⢻⣕⢕⢅⢕⢕⢕⢕⢕⢕⢕⢕⢕⢜⢝⢿⣿⣿⣿⣿⣿⣿⣿⣿⣿⣿⣿⣿⣧⡜⢕⢳⢧⢵⣵⣵⡵⠷⢗⣹⣵⣿⣿⣿⣿⣿⣿⣿⣿⣿⣿⣿⡿⢟⢏⢕⢕⢕⢕⠐⢕⢕⢔⢕⢕⢕⢕⢕⢕⣼⢸⢇⢕⢕⢕⢕⢕⢕⢕⢕⢕⢸⣿⡇⢕⢸⢸⣿⣿⣿⢕⢕⢕⢕⢕⢕⢿⢿⢿⢿⢿⢿⢿⢿⣿⣿⢕⢕⢕⢕⢕⢕⢕⢕⢕⢕⢕⢕⢕⢕⢕⢕⢕⢕⢕⢑⢑⠕⢕⢕⢕⢕⢕⢕⢕⢕⢕⢕⢕⢕⢕⢕⢕⢕⢕⢕⢕⢕⢕⢕⢕⢕⢕⢕⢕⢕⢕⢕⢕⠀</a:t>
            </a:r>
            <a:br/>
            <a:r>
              <a:t>⣿⣿⣿⣿⣿⣿⣿⣿⣿⣿⣿⣿⣿⢕⢕⢕⢕⢕⢕⢕⢕⠀⠀⠀⠀⠀⠀⠀⣸⣿⣿⣿⣿⣿⣿⣿⣧⢹⢕⣱⣿⣿⡿⢕⢕⢕⢕⢕⢕⢕⢕⢕⢕⢕⢕⢔⢕⢕⢕⢀⢕⢕⢕⢕⢕⢕⢕⢕⢕⢕⢕⢕⢔⢸⣻⡕⢕⢕⢕⢕⢕⢕⢜⢣⡕⢅⢕⠑⠁⢀⢕⢕⢕⢕⢕⢕⢕⢜⢝⢻⣿⣿⣿⣿⣿⣿⣿⣿⣿⣿⣿⣷⣧⣵⣵⢕⣴⣕⣱⣷⣿⣿⣿⣿⣿⣿⣿⣿⣿⢿⢟⢏⢕⢕⢕⢕⢕⢕⢕⢕⢕⢁⢕⢕⢕⢕⢕⢕⢕⢱⡟⣸⢕⢕⣕⢕⢕⢕⢕⢕⢕⢕⢸⣿⡇⢕⢕⢸⣿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⠁⢕⠅⠑⢕⢕⢕⠑⠀⠀⠀⠀⠀⠀⢄⣿⣿⣿⣿⣿⣿⣿⣿⣿⢇⣵⣿⣿⢟⢕⢕⢕⢕⢕⢕⢕⢕⢕⢕⢕⢕⢕⢕⢕⢕⠕⠑⢕⢕⢕⢕⢕⢕⢕⢕⢕⢕⢕⢕⢕⢕⢜⣷⡕⢕⢕⢕⢕⢕⢕⢕⠘⢇⡄⠀⢄⢕⢕⢕⢕⢕⢕⢕⢕⢕⢕⢕⢕⢝⢻⢿⣿⣿⣿⣿⣿⣿⣿⣿⣿⣿⣿⣿⣟⣻⣽⣿⣿⣿⣿⣿⢿⢟⢏⢝⢕⢕⢕⢕⢕⢕⢕⢕⢕⢕⢕⢕⢕⢅⢁⢕⢕⢕⢕⢕⢕⢸⢇⡇⢕⢱⣿⢕⢕⢕⢕⢕⢕⢕⢸⣿⡇⢕⢕⢜⣿⣿⣿⢕⢕⢕⢕⢕⢕⢕⢕⢕⢕⢕⢕⢕⢸⣿⣿⢕⢕⢕⢕⢕⢕⢕⢕⢕⢕⢕⢕⢕⢕⢕⢕⢕⢕⢕⢕⢕⢕⢕⢕⢕⢕⢕⢕⠕⢕⢕⢕⢕⢕⢕⢕⢕⢕⢕⢕⢕⢕⢕⢕⢕⢕⢕⢕⢕⢕⢕⢕⢕⠀</a:t>
            </a:r>
            <a:br/>
            <a:r>
              <a:t>⣿⣿⣿⣿⣿⣿⣿⣿⣿⣿⣿⣿⢿⠀⠁⠁⠀⠀⠀⠁⠀⠀⠀⠀⠀⠀⠀⣸⣿⣿⣿⣿⣿⣿⣿⣿⢇⣾⣿⣿⢏⢕⢕⢕⢕⢕⢕⢕⢕⢕⢕⢕⢕⢕⢕⢕⢕⠑⢄⢕⠕⢕⢕⠕⢕⢕⢕⢕⢕⢕⢕⢕⢕⢔⢕⢜⢻⣇⢕⢕⢕⢕⢕⢕⠀⠀⠁⢔⢕⢕⢕⢕⢕⢕⢕⢕⢕⢕⢕⢕⢕⢕⢕⢕⢜⢝⢻⢿⣿⣿⣿⣿⣿⣿⣿⣿⣿⣿⡿⠿⢟⢝⢕⢕⢕⢕⢕⢕⢕⢕⢕⢕⢕⢕⢕⢕⢕⢕⢕⢕⢕⢕⢕⢕⢕⢕⢕⢕⢕⣿⢕⢕⢕⣼⣿⡇⢕⢕⢕⢕⢕⢕⢸⣿⡇⢕⢕⢕⣿⣿⣿⢕⢕⢕⢕⢕⢕⢕⣾⣿⢕⢕⢕⢕⢸⣿⣿⢕⢕⢕⢕⢕⢕⢕⢕⢕⢕⢕⢕⢕⢕⢕⢕⠕⠕⢕⢕⢕⢕⢕⢕⢕⢕⢕⢕⢕⢔⢑⢕⢕⢕⢕⢕⢕⢕⢕⢕⢕⢕⢕⢕⢕⢕⢕⢕⢕⢕⢕⢕⢕⠀</a:t>
            </a:r>
            <a:br/>
            <a:r>
              <a:t>⣿⣿⣿⣿⣿⣿⣿⣿⣿⣿⢟⢕⢕⢔⠀⠀⠀⠀⠀⠀⠀⠀⠀⠀⠀⠀⢰⣿⣿⣿⣿⣿⣿⣿⡿⢣⣾⣿⡿⢇⢕⢕⢕⢕⢕⢕⢕⢕⢕⢕⢕⢕⢕⢕⢕⢕⢄⢁⢕⢕⢔⢕⢕⢕⢕⢕⢕⢕⢕⢕⢕⢕⢕⢕⢕⢕⢕⢝⢧⢕⢕⢕⢕⢕⠀⠀⠀⢕⢕⢕⢕⢕⢕⢕⢕⢕⢕⢕⢕⢕⢕⢕⢕⢕⢕⢕⢕⢕⢝⢟⢿⣿⣿⢿⠟⠋⠉⠁⠀⠀⠀⠑⠁⢕⢕⢕⢕⢕⢕⢕⢕⢕⢕⢕⢕⢕⢕⢕⢕⢕⢕⢑⢕⢕⢕⢕⢕⢕⢱⡇⢜⢕⢡⣿⣿⡇⢕⢕⢕⠕⢕⢕⢸⣿⡇⢕⢕⢱⣿⣿⣿⢕⢕⢕⢕⢕⢕⢕⢹⣿⡕⢕⢕⢕⢸⣿⣿⢕⢕⢕⢕⢕⢕⢕⢕⢕⢕⢕⢕⢕⢕⢕⠑⠀⠀⠀⠁⠑⢕⢕⢕⢕⢇⢕⢕⢕⢕⠕⢕⢕⢕⢕⢕⢕⢕⢕⢕⢕⢕⢕⢕⢕⢕⢕⢕⢕⢕⢕⢕⢕⠀</a:t>
            </a:r>
            <a:br/>
            <a:r>
              <a:t>⣿⣿⣿⣿⣿⣿⣿⣿⡿⣱⢕⢕⢕⢕⠀⠀⠀⠀⠀⠀⠀⠀⠀⠀⠀⢀⣾⣿⣿⣿⣿⣿⣿⡿⢱⣿⣿⢟⢕⢕⢕⢕⢕⢕⢕⢕⢕⢕⢕⢕⢕⢕⢕⢕⢁⢔⠑⢕⢕⢕⢕⢁⢕⢀⢕⢕⢕⢕⢕⢕⢕⢕⢕⢕⢕⢕⡕⡕⢜⢱⡕⢕⢕⢕⠀⠀⠀⢕⢕⢕⢕⢕⢕⢕⢕⢕⢕⢕⢕⢕⢕⢕⢕⢕⢕⠕⢕⢕⡱⣱⣷⣷⢕⢄⠀⠀⠀⠀⠀⠀⠀⠀⠀⠁⠕⢕⢕⢕⢕⢕⢕⢕⢕⢕⢕⢕⢕⢕⢕⢕⢕⢕⢕⢕⢕⢕⢕⢕⣸⢕⢕⢕⣾⣿⣿⡇⢕⢕⢕⢄⢕⢕⢔⢹⡇⢕⢕⢸⣿⣿⣿⢕⢕⢕⢕⢕⢕⢕⢸⣿⡇⢕⢕⢕⢸⣿⣿⢕⢕⢕⢕⢕⢕⢕⢕⢕⢕⢕⢕⢕⢕⠑⠀⠀⠀⠀⠀⢕⢕⢕⢕⢕⢕⢕⢕⢕⢅⢕⢕⢕⢕⢕⢕⢕⢕⢕⢕⢕⢕⢕⢕⢕⢕⢕⢕⢕⢕⢕⢕⢕⠀</a:t>
            </a:r>
            <a:br/>
            <a:r>
              <a:t>⣿⣿⣿⣿⣿⣿⡿⢏⣾⣿⡕⢕⢕⢕⢔⠀⠀⠀⠀⠀⠀⠀⠀⠀⠀⣸⣿⣿⣿⣿⣿⣿⡿⣱⣿⣿⢏⢕⢕⢕⢕⢕⢕⢕⢕⢕⢕⢕⢕⢕⢕⢕⠑⢅⢕⠕⢕⢕⢕⢕⢕⢕⢑⢕⠄⢕⢕⢕⢕⢕⢕⢕⢕⢕⢕⢕⡇⢹⣧⡕⢜⣕⢕⢕⠔⠀⠀⢕⢕⢕⢕⢕⢕⢕⢕⢕⢕⢕⢕⣕⣵⣷⣷⣶⣾⣿⣿⣿⣿⣿⣿⡏⢕⢕⠀⠀⠀⠀⠀⠀⠀⠀⠀⠀⠀⢕⢕⢕⢕⢕⢕⢕⢕⢕⢕⢕⢕⢕⢕⢕⢕⢕⢕⢕⢕⢕⢕⢕⡏⢕⢕⣸⣿⣿⣿⡇⢕⢕⡇⢕⠑⢕⢕⢕⢕⢕⢕⢸⣿⣿⣿⢕⢕⢕⢕⢕⢕⢕⢕⣿⣷⢕⢕⢕⢸⣿⣿⢕⢕⢕⢕⢕⢕⢕⢕⢕⢕⢕⢕⢕⠁⠀⠀⠀⠀⠀⢕⢕⢕⢕⢕⠕⠀⠀⠁⢔⢕⢕⢕⢕⢕⢕⢕⢕⢕⢕⢕⢕⢕⢕⢕⢕⢕⢕⢕⢕⢕⢕⢕⢕⠀</a:t>
            </a:r>
            <a:br/>
            <a:r>
              <a:t>⣿⣿⣿⣿⣿⡿⣵⣿⣿⣿⡇⢕⢕⢕⢕⠀⠀⠀⠀⠀⠀⠀⠀⠀⢄⣿⣿⣿⣿⣿⣿⡿⣱⣿⡿⢕⢕⢕⢕⢕⢕⢕⢕⢕⢕⢕⢕⢕⢕⢕⢕⠁⠀⠑⢕⢔⢕⢕⡕⢕⢕⢕⢔⢑⢔⢑⢕⢕⢕⢕⢕⢕⢕⢕⢗⡬⡕⢸⣿⣿⣧⡕⢡⡕⢔⠀⠀⢕⢕⢕⢕⢕⢕⢕⢕⢕⢕⢕⣼⣿⣿⣿⣿⣿⣿⣿⣿⣿⣿⣿⣿⢇⢕⢕⠀⠀⠀⠀⠀⠀⠀⠀⠀⠀⠀⠁⢕⢕⢕⢕⢕⢕⢕⢕⢕⢕⢕⢕⢕⢕⢄⢕⢕⢕⢕⢕⢕⢱⢕⢕⢱⢿⣿⣿⣿⡇⢕⢕⢕⢕⢔⢕⢕⢕⢕⢑⢕⢸⣿⣿⣿⢕⢕⢕⢕⢕⢕⢕⢕⢿⣿⢕⢕⢕⢸⣿⣿⢕⢕⢕⢕⢕⢕⢕⢕⢕⢕⢕⢕⠀⠀⠀⠀⠀⠀⠀⠀⠑⠜⠔⠑⠀⠀⢀⢕⢕⢕⢕⢕⢕⢕⢕⢕⢕⢕⢕⢕⢕⢕⢕⢕⢕⢕⢕⢕⢕⢕⢕⢕⢕⠀</a:t>
            </a:r>
            <a:br/>
            <a:r>
              <a:t>⣿⣿⣿⣿⡿⣱⣿⣿⣿⣿⣧⢕⢕⢕⢕⢔⠀⠀⠀⠀⠀⠀⠀⠀⣼⣿⣿⣿⣿⣿⡿⣱⣿⡟⢕⢕⢕⢕⢕⢕⢕⢕⢕⢕⢕⢕⢕⢕⢕⣕⣥⣴⣷⣾⣿⣿⣿⣿⣿⡕⢕⢕⢕⢕⢕⠄⢕⢕⢕⢕⢕⢕⢕⢕⢕⣫⣇⢕⣿⣿⣿⣿⡇⢕⢕⢕⢄⢕⢕⢕⢕⢕⢕⢕⢕⢕⣡⣿⣿⣿⣿⣿⣿⣿⣿⣿⣿⣿⣿⣿⣿⢕⢕⢕⠀⠀⠀⠀⠀⠀⠀⠀⠀⠀⠀⠀⢕⢕⢕⢕⢕⢕⢕⢕⢕⢕⢕⢕⢕⢕⢕⢕⢕⢕⢕⢕⢕⡔⢕⢱⡸⣼⣿⣿⣿⡇⢕⢕⢱⢕⢅⢕⢕⢕⢕⢕⢕⢸⣿⣿⣿⢕⢕⢕⠕⢕⣑⣱⣵⣼⣯⣵⣕⣕⣜⢿⢿⢕⢕⢕⢕⢕⢕⢕⢕⢕⢕⠕⠀⠀⠀⠀⠀⠀⠀⠀⠀⠀⠀⠀⠀⠀⢄⢕⢕⢕⢕⢕⢕⢕⢕⢕⢕⢕⢕⢕⢕⢕⢕⢕⢕⢕⢕⢕⢕⢕⢕⢕⢕⢕⠀</a:t>
            </a:r>
            <a:br/>
            <a:r>
              <a:t>⣿⣿⣿⣿⣱⣿⣿⣿⣿⣿⣿⡕⢕⢕⢕⢕⢀⠀⠀⠀⠀⠀⠀⢱⣿⣿⣿⣿⣿⡿⣱⣿⡟⢕⢕⢕⢕⢕⢕⢕⢕⢕⢕⢕⢕⢕⣱⣵⣿⣿⣿⣿⣿⣿⣿⣿⣿⣿⣿⡷⡕⢕⢕⢕⢕⢕⢄⠕⢕⢕⢕⢕⢕⢕⢱⣿⣿⢕⢹⣿⣿⣿⣿⡕⢕⠁⠕⢕⢕⢕⢕⢕⢕⢕⠕⣼⣿⣿⣿⣿⣿⣿⣿⣿⣿⣿⣿⣿⣿⣿⡏⢕⢕⢕⠀⠀⠀⠀⠀⠀⠀⠀⠀⠀⠀⠀⠁⢕⢕⢕⢕⢕⢕⢕⢕⢕⢕⢕⢕⢕⢕⡕⢕⢕⢕⢕⢕⢕⢕⢄⢁⢹⣿⣿⣿⢇⢕⢕⢸⢕⠀⠀⢕⢕⢕⢕⢕⢸⣿⣿⣿⢕⠕⢅⢕⢝⢝⢟⢻⠿⣿⣿⣿⣿⣿⣿⣿⣧⣕⢕⢕⢕⢕⢕⢕⢕⠑⠀⠀⠀⠀⠀⢔⢔⢔⢔⠀⠀⠀⠀⠀⢄⢕⢕⢕⢕⢕⢕⢕⢕⢕⢕⢕⢕⢕⢕⢕⢕⢕⢕⢕⢕⢕⢕⢕⢕⢕⢕⢕⢕⠀</a:t>
            </a:r>
            <a:br/>
            <a:r>
              <a:t>⣿⣿⣿⢣⣿⣿⣿⣿⣿⣿⣿⡇⢕⢕⢕⢕⢕⠀⠀⠀⠀⠀⢰⣿⣿⣿⣿⣿⡿⣱⣿⡿⢕⢕⢕⢕⢕⢕⢕⢕⢕⢕⢕⢕⣱⣾⣿⣿⣿⣿⣿⣿⣿⣿⣿⣿⣿⣿⣿⣿⡕⢕⢕⢕⢕⢕⢕⢔⢕⢕⢕⢕⢕⠀⢱⣽⣿⢕⢸⣿⣿⣿⣿⣧⢕⢔⠀⢕⢕⢕⢕⢕⠕⢅⣾⣿⣿⣿⣿⣿⣿⣿⣿⣿⣿⣿⣿⣿⣿⣿⡇⢕⢕⢕⠀⠀⠀⠀⠀⠀⠀⠀⠀⠀⠀⠀⠀⢕⢕⢕⢕⢕⢕⢕⢕⢕⢕⢕⢕⢕⢕⢕⢕⢕⢕⢕⢕⢕⢕⢕⢕⠈⣿⣿⡏⢕⢕⢕⢕⢕⠀⢕⢕⢕⢕⢕⢕⢜⢝⢝⢍⢅⢕⢕⢕⢕⢕⢕⢕⢕⢔⢝⢻⢿⣿⣿⣿⣿⣿⣿⣧⣕⢕⢕⢕⢑⠀⠀⠀⠀⠀⠀⠁⢕⢕⠕⠀⠀⠀⠀⢔⢕⢕⢕⢕⢕⢕⢕⢕⢕⢕⢕⢕⢕⢕⢕⢕⢕⢕⢕⢕⢕⢕⢕⢕⢕⢕⢕⢕⢕⠀</a:t>
            </a:r>
            <a:br/>
            <a:r>
              <a:t>⣿⣿⣿⡝⣿⣿⣿⣿⣿⣿⣿⣇⢕⢕⢕⢕⢕⢔⠀⠀⠀⣰⣿⣿⣿⣿⣿⡟⣱⣿⡿⢕⢕⢕⢕⢕⢕⢕⢕⢕⢕⢕⢕⣾⣿⣿⣿⣿⣿⣿⣿⣿⣿⣿⣿⣿⣿⣿⣿⣿⣇⢕⢕⢕⢕⢕⢕⢕⢕⢕⢕⢕⢕⠀⢸⣿⣿⡇⢕⢻⣿⣿⣿⣿⡇⢕⠀⢕⢕⢕⢕⢕⢣⣟⣿⣿⣿⣿⣿⣿⣿⣿⣿⣿⣿⣿⣿⣿⣿⢏⢕⢕⢕⢕⠀⠀⠀⠀⠀⠀⠀⠀⠀⠀⠀⠀⠀⠀⢕⢕⢕⢕⢕⢕⢕⢕⢕⢕⢕⢕⢕⢕⢇⢕⢕⢕⢕⢕⢕⢕⢅⢄⢿⡿⢕⢕⢕⢕⢕⢕⠀⢕⢕⢕⢕⢔⢕⢕⢕⢕⢕⢕⢕⢕⢕⢕⢕⢕⢕⢕⢕⢕⢕⢕⢜⢝⢻⢿⣿⣿⣿⣿⣿⣧⣅⢔⢀⠀⠀⠀⠀⠀⠀⠀⠀⠀⠀⠀⢀⢕⢕⢕⢕⢕⢕⢕⢕⢕⢕⢕⢕⢕⢕⢕⢕⢕⢕⢕⢕⢕⢕⢕⢕⢕⢕⢕⢕⢕⢕⢕⠀</a:t>
            </a:r>
            <a:br/>
            <a:r>
              <a:t>⣿⣿⣿⡇⣿⣿⣿⣿⣿⣿⣿⣿⢕⢕⢕⢕⢕⢕⢕⢀⣵⣿⣿⣿⣿⣿⡟⣱⣿⡿⢕⢕⢕⢕⢕⢕⢕⢕⢕⢕⢕⢱⣾⣿⣿⣿⣿⣿⣿⣿⣿⣿⣿⣿⣿⣿⣿⣿⣿⣿⣿⢕⢕⢕⢕⢕⢕⢕⢕⢕⢕⢕⢕⠀⢜⣿⣿⣧⢕⢘⣿⣿⣿⢿⡷⡕⢔⢕⢕⢕⢕⢕⣼⣿⣿⣿⣿⣿⣿⣿⣿⣿⣿⣿⣿⣿⣿⣿⡿⢕⢕⢕⢕⢕⠀⠀⠀⠀⠀⠀⠀⠀⠀⠀⠀⠀⠀⠀⢕⢕⢕⢕⢕⢕⢕⢕⢕⢕⢕⢕⢕⢕⢕⢕⢕⢕⢕⢕⢕⢕⢕⢄⢼⢇⢕⢕⢕⢕⢕⢕⢔⢕⢕⢕⢔⢕⢕⢕⢕⢕⢕⢕⢕⢕⢕⢕⢕⢕⢕⢕⢕⢕⢕⢕⢕⢕⢕⢕⢝⢻⢿⣿⣿⣿⣿⣿⣦⣄⢀⢀⢄⠀⠀⠀⠀⠀⠀⢀⢕⢕⢕⢕⢕⢕⢕⢕⢕⢕⢕⢕⢕⢕⢕⢕⢕⢕⢕⢕⢕⢕⢕⢕⢕⢕⢕⢕⢕⢕⢕⢕⠀</a:t>
            </a:r>
            <a:br/>
            <a:r>
              <a:t>⣿⣿⣿⡇⣿⣿⣿⣿⣿⣿⣿⣿⢕⢕⢕⢕⢕⢕⠕⠕⠻⢿⢿⣿⣿⡟⣼⣿⡿⢕⢕⢕⢕⢕⢕⢕⢕⢕⢕⢕⣱⣿⣿⣿⣿⣿⣿⣿⣿⣿⣿⣿⣿⣿⣿⣿⣿⣿⣿⣿⣿⢕⢕⢕⢕⢕⢕⢕⢕⢕⢕⢕⢕⠀⠁⣿⣿⣿⢕⢕⢻⣿⣿⡾⡵⣧⢕⢕⢕⢕⢕⠀⣿⣿⣿⣿⣿⣿⣿⣿⣿⣿⣿⣿⣿⣿⣿⣿⡀⢕⢕⢕⢕⢕⠀⠀⠀⠀⠀⠀⠀⠀⠀⠀⠀⠀⠀⠀⢕⢕⢕⢕⢕⢕⢕⢕⢕⢕⢕⢕⢕⢕⢵⢕⢕⢕⢕⢕⢕⢕⢕⢕⢕⠕⠕⠕⠕⠕⢕⢕⢕⢕⢕⢱⢅⢕⢕⢕⢕⢕⢕⢕⢕⢕⢕⢕⠕⠕⢕⢕⢕⢕⢕⢕⢕⢕⢕⢕⢕⢕⢕⢝⢻⢿⣿⣿⣿⣿⣷⣵⡕⢕⠀⠀⠀⠀⢄⢕⢕⢕⢕⢕⢕⢕⢕⢕⢕⢕⢕⢕⢕⢕⢕⢕⢕⢕⢕⢕⢕⢕⢕⢕⢕⢕⢕⢕⢕⢕⢕⢕⠀</a:t>
            </a:r>
            <a:br/>
            <a:r>
              <a:t>⢿⣿⣿⡇⣿⣿⣿⣿⣿⣿⣿⣿⢕⢕⢕⢕⢕⠁⠀⠀⠀⠀⠀⠀⠁⠈⠙⠟⠕⢕⢕⢕⢕⢕⢕⢕⢕⢕⢕⣱⣿⣿⣿⣿⣿⣿⣿⣿⣿⣿⣿⣿⣿⣿⣿⣿⣿⣿⣿⣿⣿⡇⢕⢕⢕⢕⢕⢕⢕⢕⢕⢕⠀⠀⠀⢸⣿⣿⡇⢕⢜⢿⣿⣿⡳⢧⢱⢕⢕⡕⣖⣿⣿⣿⣿⣿⣿⣿⣿⣿⣿⣿⣿⣿⣿⣿⣿⣇⢁⣕⣑⢕⠕⢕⠀⠀⠀⠀⠀⠀⠀⠀⠀⠀⠀⠀⠀⠀⠁⢕⢕⢕⢕⢕⢕⢕⢕⢕⢕⢕⢕⢱⣾⣧⣕⢕⢕⢕⢕⢕⠑⢁⢀⢄⢄⢄⠀⠀⠁⠑⢔⢕⢕⢕⢣⢑⢕⢕⢕⢕⢕⢕⢕⢕⢕⠑⠀⠀⠁⠕⢕⢕⢕⢕⢕⢕⢕⢕⢕⢕⢕⢕⢕⢕⢝⠿⣿⣿⣿⣿⣿⣧⡀⠀⠀⢔⢕⢕⢕⢕⢕⢕⢕⢕⢕⢕⢕⢕⢕⢕⢕⢕⢕⢕⢕⢕⢕⢕⢕⢕⢕⢕⢕⢕⢕⢕⢕⢕⢕⢕⠀</a:t>
            </a:r>
            <a:br/>
            <a:r>
              <a:t>⠁⢻⣿⡇⢹⣿⣿⣿⣿⣿⣿⣿⡇⢕⢕⢕⠀⠀⠀⠀⠀⠀⠀⠀⠀⠀⠀⠀⠀⠀⠁⠑⠕⢕⢕⢕⢕⢕⣱⣿⣿⣿⣿⣿⣿⣿⣿⣿⣿⣿⣿⣿⣿⣿⣿⣿⣿⣿⡷⣿⣿⣷⢕⢕⢕⢕⢕⢕⢕⢕⢕⢕⠀⠀⠀⠜⣿⣿⣇⢕⢕⢜⣿⣿⡇⡓⢢⠣⢕⢳⣽⣿⣿⣿⣿⣿⣿⣿⣿⣿⣿⣿⣿⣿⣿⣿⣿⣿⣿⣿⣿⣷⣿⠁⠀⠀⠀⠀⠀⠀⠀⠀⠀⠀⠀⠀⠀⠀⠀⢕⢕⢕⢕⢕⢕⢕⢕⢕⢕⢕⠕⣸⣿⣿⣿⠕⠁⠑⠑⠀⠀⢕⢕⠕⠕⠑⠀⠀⢄⠀⠀⢕⢕⢕⢜⢧⢑⢕⢕⢕⠕⠑⠁⠁⠀⠀⠀⠀⠀⠀⠀⢕⢕⢕⢕⢕⢕⢕⢕⢕⢕⢕⢕⢕⢕⢕⢜⢻⣿⣿⣿⣿⣿⣧⣕⢕⢕⢕⢕⢕⢕⢕⢕⢕⢕⢕⢕⢕⢕⢕⢕⢕⢕⢕⢕⢕⢕⢕⢕⢕⢕⢕⢕⢕⢕⢕⢕⢕⢕⢕⠀</a:t>
            </a:r>
            <a:br/>
            <a:r>
              <a:t>⠀⠀⠝⣿⡜⣿⣿⣿⣿⣿⣿⣿⡇⢕⢕⢕⠀⠀⠀⠀⠀⠀⠀⠀⠀⠀⠀⠀⠀⠀⠀⠀⠀⠀⠁⠑⠕⢱⣿⣿⣿⣿⣿⣿⣿⣿⣿⣿⣿⣿⣿⣿⣿⣿⣿⣿⣿⣿⡇⣿⣿⣿⡕⢕⢕⢕⢕⢕⢕⢕⢕⢕⠀⠀⠀⠀⢹⣿⣿⡇⢕⡕⢜⣿⣿⠇⡔⢇⡑⢕⢿⣿⣿⣿⣿⣿⣿⣿⣿⣿⣿⣿⣿⣿⣿⣿⣿⣿⣿⣿⣿⣿⡏⠀⠀⠀⠀⠀⠀⠀⠀⠀⠀⠀⠀⠀⠀⠀⠀⠕⢕⢕⢕⢕⢕⢕⢕⢕⢕⢕⣱⣿⣿⣿⢕⠀⢠⣴⣄⢀⠀⠀⠀⠀⠀⢀⢄⢕⢕⠀⠀⢕⢕⢕⢕⢜⢇⠁⠁⠀⠀⠀⠀⠀⠀⠀⠀⠀⠀⠀⢕⢕⢕⢕⢱⡕⢕⢕⢕⢕⢕⢕⢕⢕⢕⢕⢕⢕⢜⢻⣿⣿⣿⣿⣿⣷⡕⢕⢕⢕⢕⢕⢕⢕⢕⢕⢕⢕⢕⢕⢕⢕⢕⢕⢕⢕⢕⢕⢕⢕⢕⢕⢕⢕⢕⢕⢕⢕⢕⢕⠀</a:t>
            </a:r>
            <a:br/>
            <a:r>
              <a:t>⠀⠀⠀⠘⢷⡝⣿⣿⣿⣿⣿⢟⢕⢕⢕⢕⠀⠀⠀⠀⠀⠀⠀⠀⠀⠀⠀⠀⠀⠀⠀⠀⠀⠀⠀⠀⠀⠀⠉⠛⠿⣿⣿⣿⣿⣿⣿⣿⣿⣿⣿⣿⣿⣿⣿⣿⣿⣿⢕⣿⣿⣿⣷⢕⢕⢕⢕⢕⢕⢕⢕⠁⠀⠀⠀⠀⠜⣿⡿⣷⢕⢹⡕⢜⢿⣇⢕⠔⢓⢱⢜⢿⣿⣿⣿⣿⣿⣿⣿⣿⣿⣿⣿⣿⣿⣿⣿⣿⣿⣿⣿⢏⠀⠀⠀⠀⠀⠀⠀⠀⠀⠀⠀⠀⠀⠀⠀⠀⠀⠀⢕⢕⢕⢕⢕⢕⢕⢕⢕⣡⣾⣿⣿⣿⢕⠀⢸⣿⣿⣿⠗⠀⠀⠀⠀⠁⠑⢕⢕⠀⠀⢕⢕⢕⢕⢕⢜⣇⠀⠀⠀⠀⠀⠀⠀⠀⠀⠀⢀⢕⢕⢕⢕⢕⢸⡿⠑⠑⠕⢕⢕⢕⢕⢕⢕⢕⢕⢕⢕⢕⢜⢻⣿⣿⣿⣿⣿⣧⢕⢕⢕⢕⢕⢕⢕⢕⢕⢕⢕⢕⢕⢕⢕⢕⢕⢕⢕⢕⢕⢕⢕⢕⢕⢕⢕⢕⢕⢕⢕⢕⠀</a:t>
            </a:r>
            <a:br/>
            <a:r>
              <a:t>⠀⠀⠀⠀⠈⠉⠘⢛⢋⢝⢝⢕⢕⢕⢕⢕⠀⠀⠀⠀⠀⠀⠀⠀⠀⠀⠀⠀⠀⠀⠀⠀⠀⠀⠀⠀⠀⠀⠀⠀⠀⠀⠉⠟⢿⣿⣿⣿⣿⣿⣿⣿⣿⣿⣿⣿⣿⣿⣱⣮⣿⣿⣿⡇⢕⢕⢕⢕⢕⢕⢕⠀⠀⠀⠀⠀⠀⢸⣿⢻⣇⢕⢿⣕⢜⢻⣇⠕⢱⢕⡵⢜⠿⣿⣿⣿⣿⣿⣿⣿⣿⣿⣿⣿⣿⣿⣿⣿⣿⣿⠋⠕⠀⠀⠀⠀⠀⠀⠀⠀⠀⠀⠀⠀⠀⠀⠀⠀⠀⠀⢕⢕⢕⢕⢕⢕⢕⢕⢱⣿⣿⣿⣿⣿⡇⠀⢸⣿⡿⠑⠀⠀⢕⢕⢄⠀⠀⠀⠁⠀⠀⢕⢕⢕⢕⢕⢕⢸⣇⠀⠀⠀⠀⢀⢄⢔⢕⢕⢕⢕⢕⢕⢕⢕⢜⠁⠀⠀⠀⠁⠑⢕⢕⢕⢕⢕⢕⢕⢕⢕⢕⢕⢝⣿⣿⣿⣿⢏⢕⢕⢕⢕⢕⢕⢕⢕⢕⢕⢕⢕⢕⢕⢕⢕⢕⢕⢕⢕⢕⢕⢕⢕⢕⢕⢕⢕⢕⢕⢕⢕⠀</a:t>
            </a:r>
            <a:br/>
            <a:r>
              <a:t>⠀⠀⠀⠀⢀⢀⠀⠁⠕⢕⢕⢕⢕⢕⠑⠀⠀⠀⠀⠀⠀⠀⠀⠀⠀⠀⠀⠀⠀⠀⠀⠀⠀⠀⠀⠀⠀⠀⠀⠀⠀⠀⠀⠀⠀⠈⠙⠻⣿⣿⣿⣿⣿⣿⣿⣿⣿⣿⣿⣿⣿⣿⣿⣿⢕⢕⢕⢕⢕⢕⢕⠀⠀⠀⠀⠀⠀⠁⢻⡎⢿⡕⢜⢿⣧⢕⢛⣇⢕⢇⢆⢡⢜⢿⣿⣿⣿⣿⣿⣿⣿⣿⣿⣿⣿⣿⣿⣿⣿⡟⢕⠀⠀⠀⠀⠀⠀⠀⠀⠀⠀⠀⠀⠀⠀⠀⠀⠀⠀⠀⢕⢕⢕⢕⢕⢕⢕⢕⣾⣿⣿⣿⣿⣿⣯⢄⠀⠀⠀⢄⠀⢔⢕⢕⢕⢱⢀⠀⢄⢄⢕⢕⢕⢕⢕⢕⢕⢕⢹⣇⠔⢔⢕⢕⢕⢕⢕⢕⢕⢕⢕⢕⢕⠕⠀⠀⠀⠀⠀⢄⢄⢄⢕⠕⢕⢕⢕⢕⢕⢕⢕⠕⠕⢜⣿⣿⡟⢕⢕⢕⢕⢕⢕⢕⢕⢕⢕⢕⢕⢕⢕⢕⢕⢕⢕⢕⢕⢕⢕⢕⢕⢕⢕⢕⢕⢕⢕⢕⢕⢕⠀</a:t>
            </a:r>
            <a:br/>
            <a:r>
              <a:t>⢕⠀⢀⢔⢕⢕⢄⠀⠀⠀⠁⠑⢕⠁⠀⠀⠀⠀⠀⠀⠀⠀⠀⠀⠀⠀⠀⠀⠀⠀⠀⠀⠀⠀⠀⠀⠀⠀⠀⠀⠀⠀⠀⠀⠀⠀⠀⠀⠁⠙⠻⣿⣿⣿⣿⣿⣿⣿⣿⣿⣿⣿⣿⣿⡇⢕⢕⢕⢕⢕⠑⠀⠀⠀⠀⠀⠀⠀⠘⢿⢜⣷⢕⢜⣿⣷⡕⢻⣇⢵⡕⡇⠑⢜⢿⣿⣿⣿⣿⣿⣿⣿⣿⣿⣿⣿⣿⣿⣯⢗⠁⠀⠀⠀⠀⠀⠀⠀⠀⠀⠀⠀⠀⠀⠀⠀⠀⠀⠀⠀⠁⢕⢕⢕⢕⢕⢕⣼⣿⣿⣿⣿⣿⣿⣿⢸⣷⡷⢕⢕⠀⠑⠕⠕⠕⠕⠁⠀⢕⢕⢕⢕⢕⢕⢕⢕⢕⢕⢕⢜⢇⠕⢕⢕⢕⢕⢕⢕⢕⢕⢕⢕⠑⠀⠀⠀⠀⠀⠀⠑⢕⢕⢕⠀⠑⢕⢕⢕⠕⠑⠁⠀⠀⠀⠈⠙⢕⢕⢕⢕⢕⢕⢕⢕⢕⢕⢕⢕⢕⢕⢕⢕⢕⢕⢕⢕⢕⢕⢕⢕⢕⢕⢕⢕⢕⢕⢕⢕⢕⢕⠀</a:t>
            </a:r>
            <a:br/>
            <a:r>
              <a:t>⠑⠑⠑⠑⠑⠑⠑⠐⠀⠀⠀⠀⠀⠀⠀⠀⠀⠀⠀⠀⠀⠀⠀⠀⠀⠀⠀⠀⠑⠑⠑⠀⠀⠀⠀⠀⠀⠀⠀⠀⠀⠀⠀⠀⠀⠀⠀⠀⠀⠀⠀⠁⠙⠛⠛⠛⠛⠛⠛⠛⠛⠛⠛⠛⠛⠑⠑⠑⠑⠑⠀⠀⠀⠀⠀⠀⠀⠀⠀⠘⠃⠙⠃⠑⠘⠛⠛⠃⠛⠃⠚⠙⠛⠋⠘⠛⠛⠛⠛⠛⠛⠛⠛⠛⠛⠛⠛⠛⠓⠑⠀⠀⠀⠀⠀⠀⠀⠀⠀⠀⠀⠀⠀⠀⠀⠀⠀⠀⠀⠀⠀⠑⠑⠑⠑⠑⠚⠛⠛⠛⠛⠛⠛⠛⠛⠘⠛⠃⠑⠑⠀⠀⠀⠀⠀⠀⠀⠀⠑⠑⠑⠑⠑⠑⠑⠑⠑⠑⠑⠑⠈⠃⠑⠑⠑⠑⠑⠑⠑⠑⠑⠀⠑⠀⠀⠀⠀⠀⠀⠀⠁⠀⠀⠀⠀⠀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⢝⢕⢕⢔⢍⢝⢕⢕⢙⢛⢕⢕⢜⢛⢟⢕⢕⢜⢛⢝⢕⢕⢝⢍⢕⢕⢕⢕⢌⢟⢕⢕⢕⢕⢔⢕⢕⢜⠝⢝⢕⢜⡛⠏⢕⢕⢸⡿⢛⢕⢕⢹⡿⢏⢕⠘⣿⢿⢇⢕⢕⢔⣿⣿⡇⢕⢌⢏⢝⢕⢕⢸⠿⡏⢕⢔⠛⠿⢕⢕⢘⡿⠿⡟⢕⢕⢙⠛⢕⢕⢕⢔⢕⢕⢔⢍⢟⢟⢕⢕⢜⢛⢇⢕⢔⠻⠿⢛⠛⢿⣿⣿⢕⢕⢹⣿⣿⢇⢕⢔⢝⢇⢕⢕⢜⠛⠛⢏⢝⠔⣈⣿⡇⢕⣿⣿⣿⡇⢹⣿⣿⡏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⢌⣷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⢻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⠕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⢱⠕⢱⢱⡕⢕⢕⢕⢕⢕⢕⠑⠅⢕⢕⢕⢕⢻⣿⣧⢕⢕⢕⠕⠑⢁⠀⠕⠕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⠔⠀⠀⠀⠀⢀⠀⠅⢑⢑⠕⠔⢕⢣⣕⢕⢕⠑⢑⢕⢕⢕⢕⢕⢕⢕⢜⡕⢕⢁⢀⠀⠑⠑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⠕⠕⠁⠀⠀⠀⠔⠀⠑⢀⠀⢕⢕⠁⠀⠀⠁⠘⢳⣔⢀⢔⢕⢕⢕⢕⢕⢕⢕⢕⢻⣷⡕⢕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⠀⢀⠄⠑⠕⠀⠀⠁⠀⠀⠀⠀⠀⢔⢕⢳⣕⡕⢕⢕⠑⠁⠕⢕⢕⢏⢗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⠔⠁⠀⠀⠀⠀⠀⠀⠀⠀⠀⠀⠀⠀⠀⠑⢕⢜⢟⢧⣄⢔⠔⠀⠑⢕⢕⢕⡕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⢄⣵⣧⣄⡀⠀⠀⢀⢁⠕⢕⢕⢝⢻⢧⡄⢔⢕⢕⢕⢕⢕⢕⢕⢕⠁⠁⠑⠕⠕⢕⢕⢕⢇⢗⢕⢝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⢀⣵⣿⣿⣿⣿⣿⣷⣷⣵⣕⢔⢑⢕⢕⢕⢕⢝⢟⢳⢕⢕⢕⢕⢕⢕⢕⠀⠀⠀⢀⢀⢕⢕⢜⣜⣇⢱⢵⢥⢵⣴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⢀⠀⠀⠀⠀⠀⠀⠀⠀⠘⢿⣿⣿⣿⣿⣿⣿⣿⣿⣿⣿⣧⣔⢕⢕⢕⢕⢕⢕⢕⢕⢕⢕⣕⣕⡕⢝⢝⢝⢝⢝⢕⣱⣷⣵⣽⣽⣽⣟⣗⢷⢧⣴⣽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⠐⠀⠀⠀⠀⠀⠀⠀⠀⠀⠀⠜⢿⣿⣿⣿⣿⣿⣿⣿⢿⢿⢿⢿⢷⢕⢕⢕⢑⢕⢱⢕⢏⢝⢕⢕⢕⢇⢜⢕⢎⢕⢕⢕⢜⢝⢟⣟⣿⣟⢏⢝⢟⢳⣮⣝⣻⢧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⢐⢒⣇⣵⣵⣵⡵⡕⢱⡵⠵⣷⡷⢾⢿⢟⢝⢕⢕⢕⢕⢕⢇⢕⢑⢕⢕⢕⣕⣕⡕⢕⢁⠑⢱⢕⢕⢑⢅⢱⢵⢵⢕⢕⢕⢜⢝⢝⢇⢝⢗⡆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⠄⠅⢀⢐⢑⢜⢝⢝⢹⠏⡝⡣⡑⢑⢕⢇⢝⢕⢕⢕⢕⢕⢕⢕⢑⢕⢕⢕⢕⢔⣱⡵⣺⣿⢿⡿⢟⠋⠕⠐⢕⢱⣷⣧⢳⣷⣷⢗⢱⣾⣷⣴⡜⢾⢿⢿⢿⢿⢿⢧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⠁⠁⠑⠑⠑⠑⠑⠁⠁⠁⠁⠀⠀⠀⠁⠁⠑⠕⢕⢕⢕⢕⢕⢕⢕⣵⣿⣿⣧⢽⣮⢕⢕⢕⠀⠀⠀⢑⢜⢏⢝⢜⣝⣝⣕⣝⣝⣕⡕⣕⣵⣵⣷⡖⢶⣶⣔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⢀⢀⠀⠀⠀⠀⠀⠀⠀⠀⠀⠀⠀⠀⠀⠀⠀⠀⠀⠀⠁⠑⢕⢕⢕⣼⣿⣿⣿⣿⣗⣿⣷⣦⣕⣔⡄⢀⢕⣸⢟⢕⣵⣵⣵⣼⣽⣿⣿⣿⣿⣿⣿⣿⣿⢕⢕⢝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⢕⢾⣷⡵⢔⠀⠀⠀⠀⠀⠀⠀⢀⣀⣀⣄⣠⡄⢄⢀⢀⠀⠀⠑⢕⣼⣿⣿⢿⣿⣿⣿⣿⣿⣿⣿⣿⣷⣿⡿⢇⢱⢵⣳⣶⣿⣿⣿⣿⣿⣿⣿⣿⣿⣿⣿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⠁⢝⢻⢇⠕⠀⠄⠔⠐⢔⣵⣾⣿⣿⣿⣿⣿⣿⣷⣧⣕⡕⢔⢄⣱⣿⣿⢇⢸⣿⣿⣿⣿⣿⣿⣿⣿⣿⣿⢕⣕⣺⢿⢿⣿⣿⣿⣿⣿⣿⣿⣿⣿⣿⣿⣿⡇⢕⢕⢕⢟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⠁⠑⠻⢿⣿⣿⣿⣿⣿⣿⣿⣿⣿⣇⢕⢕⣿⣿⣿⢕⢜⣿⣿⣿⣿⣿⣿⣿⣿⣿⣿⣕⢕⢕⢕⢸⢿⢿⡿⢿⢿⣿⣿⣿⣿⣿⣿⣿⢷⢗⢕⣑⣾⢇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⠈⠛⠻⣿⣿⢿⣿⣿⣿⣿⣇⡕⢹⣿⣿⣧⢜⣿⣿⣿⣿⣿⣿⣿⣿⡿⢿⢿⢧⣕⡕⠄⢕⢕⢕⢕⠝⠝⠝⢝⢕⢑⢵⠷⠿⢟⢟⢋⣅⣠⢴⢔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⠈⠁⠔⢝⢟⢟⢝⢕⢕⢝⣿⣿⣿⣿⣿⣿⣿⣿⣿⣿⠟⠛⢕⠁⠕⢸⣿⣷⢱⣷⣷⠑⠀⠀⠐⣵⣵⣵⣷⣷⣷⣿⣿⢿⠗⠑⢑⢗⠑⠀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⠁⠁⠑⠑⠁⠅⠜⢿⣿⣿⣿⣿⡿⢻⢇⢅⢕⠄⠀⠀⠀⢕⢿⣿⢕⡿⢟⢇⢀⠀⠀⠈⠝⠏⠜⠙⠙⠁⠀⠀⠀⠀⠑⠁⠐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⢄⢔⢕⢕⢕⢕⢕⢝⢿⡿⣯⡜⢕⣧⣱⣄⣐⣀⡀⠀⠑⢕⣕⢕⣵⣵⣕⢑⢕⢕⠁⠀⢀⢀⠀⠀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⠀⠀⠀⠀⠀⠀⠀⠀⠀⢀⢀⢀⢄⢄⢄⢄⢄⢔⢔⠀⠀⠄⠀⢁⢕⣱⣵⣕⢕⢕⢕⢕⢕⢑⢘⢝⢇⢹⣝⢟⢻⢍⠁⢄⢜⢏⢟⢟⣯⣽⡷⢶⠟⠁⠀⠀⣇⠁⠀⠔⢕⢀⠀⠁⠐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⢄⣰⣴⣵⣵⣷⣷⣿⣿⣵⡝⢇⢕⣕⡕⠀⠕⠀⢀⠕⢀⢕⢕⢜⢕⢕⡑⢹⢗⢷⡧⡵⢵⣕⣜⢝⢷⢵⢕⢕⢕⣳⣷⣾⣷⣷⡟⢏⠀⠀⢀⢕⢕⠀⠀⠀⠁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⠝⢝⢏⢝⢟⢿⢿⣿⣿⣧⣱⣷⣣⣕⡔⢔⢁⢑⢀⢕⢕⢕⢕⢕⢕⢕⢕⢑⢑⢕⢜⢔⡱⢵⢼⢵⢟⢗⢗⢞⢟⢟⠟⣟⣟⣣⣕⠀⢀⠑⠅⠀⠄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⢔⢕⢕⠔⠐⠀⠀⠀⠁⠁⠑⠑⠕⢕⣕⣾⣿⣿⣿⣿⣿⣿⣿⣷⡕⢕⢕⢕⢅⢁⠑⢅⢕⢕⢕⢕⢜⢕⢕⢕⠵⠗⠗⢟⢟⢛⢏⢹⡝⡍⢝⡕⢅⢕⢕⢁⢑⢔⢕⢕⢔⢄⢐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⠑⠀⠀⠀⠀⠀⠀⠀⠄⢄⣴⣷⣿⣿⣿⣿⣿⣿⣿⣿⣿⣿⣿⢇⢕⢕⢕⢕⢕⢕⢔⢔⢔⢕⢕⢕⢕⢕⢕⠁⠀⠀⠀⠀⢀⢑⢕⢱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⠀⠀⠀⠀⠁⠝⢿⣿⣿⣿⣿⣿⣿⣿⣿⣿⣿⡿⠏⠕⢕⢕⢕⢕⢕⢕⢕⢕⢕⢕⢕⢕⢕⢕⢕⢅⢄⢄⢔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⠁⠹⣿⣿⣿⣿⣿⣿⡿⢟⠋⠁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⠀⠀⢀⠀⠀⠀⠀⠀⠀⠀⠀⠀⠈⠻⡿⢟⢟⢝⢕⢕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⠐⠄⠔⠀⠀⠄⠀⠀⠀⠀⠁⠕⢕⢕⢕⢕⢕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⠁⠀⠀⠀⠀⠀⠀⠁⠕⢕⢕⢕⢄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⠑⠀⠀⠀⠀⠀⠀⠀⢀⢀⢕⢕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⠑⠀⠀⠀⢀⢀⢄⢄⢕⢕⢕⢕⢕⢕⢕⢔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⢀⢀⠀⠀⠐⢕⢕⢕⢕⢕⢕⢕⢕⢕⢕⢕⢕⢕⢄⠀⠀⠑⢅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⢀⢀⢀⢕⢕⠀⠀⠀⠀⠀⢕⢕⠑⢕⢕⢕⢕⢕⢕⢕⢕⢕⢕⢔⢄⢕⢕⢕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⠁⠀⠀⠀⠀⠀⢑⢀⠀⠀⠁⠑⢕⢕⢕⢕⢕⢕⢕⢕⢕⢕⢱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⢔⠀⠀⠀⢄⢕⢕⢕⠀⠀⢀⠀⠁⠑⢕⢕⢕⢕⢕⢕⣱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⠀⠀⢄⢕⢕⢕⢕⢀⠀⠁⠀⢄⠀⠀⠁⢕⢕⢕⣼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⢄⢀⣷⣷⣕⢕⢕⢕⠀⠀⠀⠀⠀⠀⠀⠁⣱⣿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⢅⢕⢻⣿⣿⣧⢕⢕⠀⢔⢕⢔⠀⠀⠀⠀⠿⠿⠟⢁⠁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⢟⢿⢿⢇⢕⢄⠕⠑⠁⢀⢀⢄⢄⠀⠀⠀⠑⠀⢀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⢔⢄⢀⠀⠀⠀⠀⢔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⢄⢀⠀⠀⠀⠐⠑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⢔⢄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⢟⢜⢬⡟⣿⣿⣿⣿⢟⣵⣿⣿⣿⣿⣿⣿⢟⢕⢱⣿⣿⣟⣵⣿⢟⠕⣵⣿⣿⣿⣿⣿⣿⣿⣿⣿⢣⣿⣿⣿⣿⣿⣿⣿⣿⣿⢕⣾⣿⣿⣿⣿⣿⣿⣿⣿⣿⣿⣿⣿⣿⣿⣿⣿⣸⣇⣿⣿⣿⣿⣿⣿⣿⢻⣿⣿⣿⣿⡇⢑⢕⢕⢕⢕⢕⢸⣿⣿⣿⣿⣿⣿⢕⢕⢕⢕⢕⠕⢕⢕⢕⢕⢕⢕⢕⢕⢕⢕⢕⢕⢕⢕⢍⢻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⢏⠜⣷⠟⣽⣿⣿⣿⢏⣾⣿⣿⣿⣿⣿⡿⢕⢕⣑⣾⡿⣫⣾⢟⢕⣱⣾⣿⣿⣿⣿⣿⣷⣿⣿⣿⢏⣾⣿⢇⣿⣿⣿⣿⣿⣿⡟⢕⣿⣿⣿⣿⣿⣿⣿⣿⣿⣿⣿⣿⣿⣿⣿⣿⣿⣿⣿⣿⣿⣿⣿⣿⣿⣿⡇⣿⣿⣿⣿⣿⢕⠑⢕⢕⢕⢕⢸⣿⣿⣿⣿⣿⣿⡇⢕⢕⢕⢔⢕⢕⢕⢕⢕⢕⢕⢕⢕⢕⢕⢕⢕⢕⢕⢕⢕⢜⢝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⢏⢕⣾⢏⣹⣿⣿⡿⣱⣿⣿⣿⣿⣿⣿⢏⢕⢕⣱⣟⢟⣽⡿⢏⢕⣼⣿⣿⣿⣿⣿⣿⣿⣿⣿⣿⡟⣸⣿⡿⢡⣿⣿⣿⣿⣿⣿⡇⢸⣿⣿⣿⣿⣿⣿⣿⣿⣿⣿⣿⣿⣿⣿⣿⣿⣿⣿⣿⣿⣿⣿⣿⣿⣿⣿⣷⢸⣿⣿⣿⣿⡇⢕⢅⢕⢕⢕⢸⣿⣿⣿⣿⣿⣿⡇⢕⢕⢕⢕⢕⢕⢕⢕⢕⢕⢕⢕⢕⢕⢕⢕⢕⢕⢕⢕⢕⢕⢕⢕⢝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⡿⢟⣟⣟⡟⢟⢟⢿⣿⣿⢏⢕⠸⢟⣱⣿⣿⡟⣵⣿⣿⣿⣿⣿⣿⢇⢕⠕⣼⡩⢹⣾⡟⢕⣱⣾⣿⣿⣿⣿⣿⣿⣿⣿⣿⣿⢟⢕⣿⣿⢕⣼⣿⣿⣿⣿⣿⣿⢕⣼⣿⣿⣿⣿⣿⣿⣿⣿⣿⣿⣿⣿⣿⣿⣿⣿⣿⣿⣿⣿⣿⣿⣿⣿⣿⣿⣿⡜⣿⣿⣿⣿⢕⢕⢕⢔⢕⢕⢸⣿⣿⣿⣿⣿⣿⣇⢕⢕⢕⢕⢕⢕⢕⢕⢕⢕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⡿⢏⣽⢇⢕⣱⣵⣷⣿⢿⣫⣵⢵⢕⣕⡕⢝⢇⢕⢅⢕⣿⣿⡟⣼⣿⣿⣿⣿⣿⡿⢕⢕⢡⢓⢏⣳⣿⡟⢱⣾⣿⣿⣿⣿⣿⣿⣿⣿⣿⣿⡿⢝⢇⣼⣿⡏⢑⣿⣿⣿⣿⣿⣿⡏⢕⣿⣿⣿⣿⣿⣿⣿⣿⣿⣿⣿⣿⣿⣿⣿⣿⣿⣿⣿⣿⣿⣿⣿⣿⣿⣿⣿⣿⡇⢸⣿⣿⣿⢕⢕⢕⢕⢕⢕⢸⣿⣿⣿⣿⣿⣿⣿⢕⢕⢕⢕⢕⢕⢕⢕⢕⢕⢕⢕⢕⢕⢕⢕⢕⢕⢕⢕⢕⢕⢕⢕⢕⣸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⢟⣵⣿⣿⣕⣚⢟⢟⡫⣞⢿⣿⣿⣜⢕⢕⢜⢝⢕⢕⢕⢸⣯⢏⣼⣿⣿⣿⣿⣿⡟⢕⢕⡱⢫⢜⣵⣿⢏⣾⣿⣿⣿⣿⣿⣿⣿⣿⣿⣿⣿⡿⢇⢄⢱⣿⣿⢕⢸⣿⣿⣿⣿⣿⣿⢇⢱⣿⣿⣿⣿⣿⣿⣿⣿⣿⣿⣿⣿⣿⣿⣿⣿⣿⣿⣿⣿⣿⣿⣿⣿⣿⣿⣿⣿⣇⢕⢿⣿⣿⢕⢕⢕⢕⢕⢕⣼⣿⣿⣿⣿⣿⣿⣿⢕⢕⢕⢕⢕⢕⢕⢕⢕⢕⢕⢕⢕⢕⢑⢅⢕⢕⢕⢕⢕⣕⣱⣷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⢟⢸⣿⣿⣿⡇⢕⢱⣾⣿⣿⣧⣕⢝⢅⢕⢕⢕⢕⢕⢕⢕⢘⢝⣼⣿⣿⣿⣿⣿⡟⢕⢕⢵⡕⢜⣾⣿⣳⣿⣿⣿⣿⣿⣿⣿⣿⣿⣿⣿⣿⡿⢕⢕⢕⣼⣿⡏⢕⢼⣿⣿⣿⡿⢿⣿⢇⢸⣿⣿⣿⣿⣿⣿⣿⣿⣿⣿⣿⣿⣿⣿⣿⣿⣿⣿⣿⣿⣿⣿⣿⣿⣿⣿⣿⣿⣿⢕⢸⣿⡇⢕⢕⢕⢕⢕⢕⣿⣿⣿⣿⣿⣿⣿⣿⢄⢑⢅⢕⢕⢕⢕⢕⢕⢕⢕⢅⢕⢕⢕⢕⢕⢕⢑⢕⢕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⢟⢕⣾⡕⢹⣿⣿⡗⢕⢜⢟⢿⣿⣿⣿⣿⣧⣕⢕⢕⢕⢕⢕⢕⢕⣼⣿⣿⣿⣿⣿⡟⢕⢕⢕⢇⡕⣼⣿⣿⣿⣿⣿⣿⣿⣿⣿⣿⣿⣿⣿⡿⢇⢕⢕⢕⠕⣿⣿⡇⢕⢿⢟⢹⢏⣱⣿⣟⢕⢕⢻⣿⣿⣿⣿⣿⣿⣿⣿⣿⣿⣿⣿⣿⣿⣿⣿⣿⣿⣿⣿⣿⣿⣿⣿⣿⣿⣿⣿⢕⢕⢿⢕⢕⢕⢕⢕⢕⠕⣿⣿⣿⣿⣿⣿⣿⡟⢕⢕⢕⢔⢔⠑⠕⢕⢕⢕⢕⢕⢕⢕⢕⢕⢕⢕⢕⢕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⢱⣱⣿⣿⣿⡕⢕⢜⢕⢕⢕⢕⢕⢕⢝⢝⢝⢝⢅⢕⢕⢕⢕⢕⢕⣱⣿⣿⣿⣿⣿⡿⢕⠕⢔⡕⢕⣼⣿⣿⣿⣿⣿⣿⣿⣿⣿⣿⣿⣿⣿⡿⢕⢕⢕⢕⢕⢸⣿⣿⡇⢕⢕⢕⣱⣾⣿⣿⡏⢕⢕⢕⢙⣿⣿⣿⣿⣿⣿⣿⣿⣿⣿⣿⣿⣿⣿⣿⣿⣿⣿⣿⣿⣿⣿⣿⣿⣿⣿⣿⡇⢕⢕⢕⢕⢕⢕⢕⢕⢸⣿⣿⣿⣿⣿⡿⣿⡇⢕⢕⢕⢕⢜⣧⢕⢵⣕⢕⢑⠕⠕⢕⠕⠕⢕⢕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⢕⢱⣿⢻⣿⣿⣇⢕⢕⢕⢕⢕⢕⢕⢕⢕⢕⢕⢕⢕⢕⢕⢕⢕⢕⢱⣿⣿⣿⣿⣿⣿⢕⢕⢈⢌⢕⣱⣿⣿⣿⣿⣿⣿⣿⣿⣿⣿⣿⣿⣿⢏⢕⢕⢕⢕⢕⢕⣾⢟⢏⢕⢕⢕⣵⣿⣿⣿⣿⢇⢕⢕⢕⣼⣿⣿⣿⣿⣿⣿⣿⣿⣿⣿⣿⣿⣿⣿⣿⣿⣿⣿⣿⣿⣿⣿⣿⣿⣿⣿⣿⡇⢕⢕⢕⢕⢕⢕⢕⢕⣸⣿⣿⣿⣿⣿⡇⡿⢕⠁⢱⢕⢕⢕⢿⣧⢜⢿⣇⢱⣵⢔⣵⢕⢟⣸⣼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⢏⢇⢇⣿⣿⡇⢿⣿⣿⡇⢕⢕⢕⢵⣵⣵⢕⢕⢕⢕⢕⢕⢕⢕⢕⢕⢕⣾⣿⣿⣿⣿⣿⢇⢕⢅⢕⢠⢱⣿⣿⣿⣿⣿⣿⣿⣿⣿⣿⣿⣿⡿⢇⢕⢕⢕⢕⢕⢕⢕⢕⣕⣵⣇⣵⣿⣿⣿⣿⣿⡿⢕⢕⢕⣼⣿⣿⣿⣿⣿⣿⣿⣿⣿⣿⣿⣿⣿⣿⣿⣿⣿⣿⣿⣿⣿⣿⣿⣿⣿⣿⣿⣿⢕⢕⢕⢕⢕⢕⢕⢕⢕⣿⣿⣿⣿⣿⣿⢱⡇⠑⠀⢜⢇⢕⢕⢜⢟⢧⢜⢟⠀⠀⠑⢕⢕⢝⢿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⡏⣾⢸⢜⣹⣿⣿⣜⢻⣿⢳⣇⢕⢔⢇⢝⢏⢕⢕⢕⢕⢕⢕⢕⢕⢕⢕⣸⣿⣿⣿⣇⣿⡟⢕⢕⢕⢑⢕⣾⣿⣿⣿⣿⣿⣿⣿⣿⣿⣿⣿⣿⢕⢕⢕⢕⢕⢕⢕⢕⢕⣿⣿⡿⢿⣿⣿⣿⣿⣿⣿⡇⢕⢕⣼⣿⣿⣿⣿⣿⣿⣿⣿⣿⣿⣿⣿⣿⣿⣿⣿⣿⣿⣿⣿⣿⣿⣿⣿⣿⣿⣿⣿⣿⢕⢕⠕⢕⢕⢕⢕⢕⣼⣿⣿⣿⣿⣿⡏⢼⠕⢀⠀⠀⠁⠁⠑⠕⢕⢕⢔⢁⠀⢄⠀⠑⣱⢕⠕⢕⢕⢝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⡇⣿⢸⢕⡕⢿⡻⣿⣇⢻⣾⣿⡕⢕⢕⢕⢕⢕⢕⢕⢕⠕⠕⠕⠕⢕⢕⣿⣿⣿⣿⢸⣿⢇⢕⢕⢕⢕⣼⣿⣿⣿⣿⣿⣿⣿⣿⣿⣿⣿⡿⢇⢕⢕⢕⢕⢕⢕⡇⢕⢕⢍⢑⣱⣿⣿⣿⣿⣿⣿⣿⢇⢕⢕⣿⣿⣿⣿⣿⣿⣿⣿⣿⣿⣿⣿⣿⣿⣿⣿⣿⣿⣿⣿⣿⣿⣿⣿⣿⣿⣿⣿⣿⣿⢕⢕⠀⠑⠕⢕⢕⣱⣿⣿⣿⡿⢿⢟⠑⠀⢀⠁⠀⠀⠀⠀⠀⠀⠀⠀⠀⠑⠔⢘⢇⢸⢜⢕⢄⢕⢕⢕⢕⢹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⣷⢹⡕⢕⢕⢜⢱⢜⢇⢕⢜⢻⣿⢕⢕⢕⢕⢕⢅⣕⡕⢕⢕⢕⢕⢕⣸⣿⣿⣿⡏⣾⣿⢕⢕⢕⢕⢱⣿⣿⣿⣿⣿⣿⣿⣿⣿⣿⣿⣿⢕⢕⢕⢕⢕⢕⢕⣸⡇⢕⢑⢱⣿⡟⢟⢝⢟⣿⣿⣿⡏⢕⢕⣸⣿⣿⣿⣿⣿⣿⣿⣿⣿⣿⣿⣿⣿⣿⣿⣿⣿⣿⣿⣿⣿⣿⣿⣿⣿⣿⣿⢿⣿⣿⢕⠁⠀⠀⠀⠀⠁⠁⠁⠅⠅⠐⠁⠁⠀⢕⢕⢕⣰⢠⡀⠀⠀⠀⠀⠀⠀⢔⢔⢅⢕⢕⠅⢔⠕⢄⢕⢕⢕⢕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⣇⢿⡕⢕⢕⢕⢕⢕⢕⢕⢕⢜⢇⢕⢕⣱⣾⣿⣿⢿⢇⢕⢕⢕⢕⣿⣿⣿⣿⡇⣿⡟⢕⢕⢕⢕⣾⣿⣿⣿⣿⣿⣿⣿⣿⣿⣿⣿⢏⢕⢕⢕⢕⢕⢕⢱⣿⡇⢕⣿⣧⢻⣇⢕⢕⢕⢜⢻⢏⢕⢕⣰⣿⣿⣿⣿⡿⣿⣿⣿⣿⣿⣿⣿⣿⣿⣿⣿⣿⣿⣿⣿⣿⣿⣿⣿⣿⣿⣿⣿⢹⣿⡏⢕⢔⠀⠀⠀⠀⠐⠕⠔⠄⠄⠀⠀⠀⢔⢕⢕⣾⣿⢸⣿⡇⢄⠀⠀⠀⠀⠀⠑⠕⢕⢅⢑⢁⢔⢕⢕⢕⢕⣱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⣎⢿⡕⢕⢔⢕⢕⢕⢕⢕⢕⢕⢱⣾⣿⣿⢏⢕⢕⢕⢕⢕⢕⢸⣿⣿⣿⣿⢱⣿⡇⡑⢕⢕⣸⣿⣿⣿⣿⣿⡿⣻⣿⣿⣿⣿⡟⢕⢕⢕⠕⢕⢕⢕⢸⡿⢕⣸⣿⣿⣿⣿⣕⢕⢕⢕⢕⢕⢕⢕⣿⣿⣿⣿⣿⢕⣿⣿⣿⣿⣿⣿⣿⣿⣿⣿⣿⣿⣿⣿⣿⣿⣿⣿⣿⣿⣿⣿⣿⢸⣿⡇⢕⢕⠀⠀⢀⠀⠀⠀⠀⠀⠀⠀⢀⢕⢕⢕⢕⢸⣿⠕⣿⡇⢕⢕⢔⢀⠀⠀⠀⠀⠑⢕⢕⢕⢕⢕⣕⣵⣾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⣧⢻⡕⢕⢕⢕⢕⢕⢕⢱⢑⣾⣿⣟⢕⢕⢕⢕⢕⢕⢕⢕⣿⣿⣿⣿⣿⢸⣿⣳⡇⢕⢱⣿⣿⣿⣿⣿⡿⢱⣿⣿⣿⣿⣿⡇⢕⢕⢕⣾⢇⢕⢕⣿⢇⢑⣿⣿⣿⣿⣿⣿⣿⣿⣿⣕⢕⢕⢕⣿⣿⣿⣿⢇⢸⣿⣿⣿⣿⣿⣿⣿⣿⣿⣿⣿⣿⣿⣿⣿⣿⣿⣿⣿⣿⣿⣿⣿⢌⢱⢇⢕⠑⠀⢔⢕⢕⢕⢔⢔⠀⢀⢔⢕⢕⢕⡇⢕⢸⣿⢸⣿⡇⢕⢕⢕⡇⣄⠐⢕⢔⢔⣐⣡⣴⣷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⣕⢕⢕⢕⢔⢕⢕⢸⣷⣜⢻⡿⢕⢕⢕⢕⣱⣵⣵⢱⣿⣿⣿⣿⡏⢸⣿⣲⢕⢕⣾⣿⣿⣿⣿⡿⢕⣾⣿⣿⣿⣿⣿⣿⣵⣵⣿⣿⢕⢕⢰⡏⢕⣼⣿⣿⣿⣿⣿⣿⣿⣿⣿⢏⢕⢕⢕⣿⣿⣿⢇⢕⣿⣿⣿⣿⣿⣿⣿⣿⣿⣿⣿⣿⣿⣿⣿⣿⣿⣿⣿⣿⣿⣿⣿⡟⢱⢸⢕⢕⢔⢀⠀⠁⠁⠁⠁⢄⢔⢕⢕⢕⢕⢕⡇⢕⢸⣿⢸⣿⣇⢕⢕⡕⢇⡿⢿⢾⢾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⣕⢕⢕⢕⢕⢕⢝⢻⣷⣮⣕⢕⢟⢻⢿⢿⢟⢸⣿⣿⣿⣿⡇⢸⣿⡏⢇⣸⣿⣿⣿⣿⣿⢕⢸⣿⣿⣿⣿⣿⣿⣿⣿⣿⣿⣯⢇⢕⢸⢕⢱⣿⣿⣿⣿⣿⣿⣿⣿⣿⣿⢕⢕⢕⢜⣻⣿⡟⢕⢕⣿⣿⣿⣿⣿⣿⣿⣿⣿⣿⣿⣿⣿⣿⣿⣿⣿⣿⣿⣿⣿⣿⣿⡇⢕⢕⢕⢕⣼⣿⣷⣶⡶⣖⣜⢕⢕⢕⢕⢕⢕⣼⡇⢕⢸⡟⣸⣿⡇⢕⢰⡇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⣧⣕⢕⢸⣷⢕⢝⢿⢿⣿⣧⣕⣕⢕⢕⣼⣿⣿⣿⣿⢇⣼⣱⣜⢱⣿⣿⣿⣿⣿⢇⢕⣿⣿⣿⣿⣿⣿⣿⣿⣿⣿⣿⡗⢕⢕⢇⢕⣼⣿⣿⣿⣿⣿⣿⣿⣿⣿⣿⢇⢕⢕⢕⣾⣿⢕⢕⢸⣿⣿⣿⣿⣿⣿⣿⣿⣿⣿⣿⣿⣿⣿⣿⣿⣿⣿⣿⣿⣿⣿⣿⢕⢕⢕⢕⢕⣿⣿⣿⣿⣿⣿⣿⢕⢕⢕⢕⢕⢸⣿⡇⢕⣼⡇⣿⣿⣯⢕⡜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⡿⢇⢕⢿⡇⢕⢕⢕⢜⢝⢻⢿⣿⡇⣿⣿⣿⣿⣿⢕⣹⡇⢇⣾⣿⣿⣿⣿⢇⢕⢸⣿⣿⣿⣿⣿⣿⣿⣿⢿⣿⣿⢇⢕⢕⢜⢣⣿⣿⣿⣿⣿⣿⣿⣿⣿⣿⣿⢇⢕⢕⢑⣿⢇⢕⢕⢸⣿⣿⣿⣿⡿⢸⣿⣿⣿⣿⣿⣿⣿⣿⣿⣿⣿⣿⣿⣿⣿⣿⡟⢕⢕⢕⢕⢱⣿⣿⣿⣿⣿⣿⣿⢕⢕⢕⢕⢕⣿⣿⡇⢕⣿⢱⣿⣿⡏⡕⢷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⢟⣫⡗⢕⠕⢘⢳⡕⢕⢕⢕⣵⡕⢕⢕⢕⣿⣿⣿⣿⣿⢕⢸⡇⢱⣿⣿⣿⡿⢇⢕⢕⣿⣿⣿⣿⣿⣿⣿⣿⡏⢔⣿⡟⢕⢕⢕⢦⢸⣿⣿⣿⣿⣿⣿⣿⣿⣿⣿⣿⢕⢕⢕⢸⡟⢕⢕⢕⢸⣿⣿⣿⣿⢇⢌⣿⣿⣿⣿⣿⣿⣿⣿⣿⣿⣿⣿⣿⣿⣿⣿⢇⢕⢕⢕⢕⢸⣿⣿⣿⣿⣿⣿⣿⡇⢕⢕⢕⢱⣿⣿⣷⢸⡏⢸⣿⣿⢇⢕⢕⢜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⢟⣱⡾⢏⢑⠕⠀⠀⠀⣕⢕⢕⢕⢜⢕⢕⢕⢜⣿⣿⣿⣿⡏⢕⣸⡇⣾⣿⣿⡿⢕⢕⢕⢕⣿⣿⣿⣿⣿⣿⣿⣿⢕⢕⣿⢕⢕⢕⡺⡇⢸⢿⢿⣿⣿⣿⣿⣿⣿⣿⣿⡏⢕⢕⢕⣾⢕⢕⢕⢕⢸⣿⣿⣿⣿⢕⢅⣿⣿⡼⣿⣿⣿⣿⣿⣿⣿⣿⣿⣿⢿⣿⣿⢕⢕⢕⢕⢕⣿⣿⣿⣿⣿⣿⣿⣿⢕⢕⢕⢕⢸⣿⣿⣿⢸⡇⣿⣿⡟⡜⢕⢕⢕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⢏⣵⣿⢟⢕⢕⢕⠀⠀⠀⢄⣿⣷⣵⣕⡝⠕⢕⢕⢨⣿⣿⣿⣿⢇⢕⣳⢱⣿⣿⡟⢕⢕⢕⢕⢁⣿⣿⣿⣿⣿⣿⣿⡟⢕⢱⢇⣷⡕⢕⢸⡇⣿⣷⣷⣵⣵⣕⣝⣝⢝⢝⢟⢇⠕⢕⢕⡇⡕⢕⢕⢑⢸⣿⣿⣿⣿⢕⢕⣿⣿⡇⢿⣿⣿⣿⣿⣿⣿⢹⣿⣿⢸⣿⡇⢕⠕⢕⢕⢸⣿⣿⣿⣿⣿⣿⣿⢇⢕⢕⢕⢕⢹⣿⣿⣿⣸⢕⣿⣿⢇⢇⣷⡵⢕⢏⢇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⡿⣏⣵⣿⡟⢕⢕⢕⠕⠀⠀⠀⠀⠀⣿⣿⣿⣿⣿⡏⢕⢕⢸⣿⣿⣿⣿⢕⢕⡇⣾⣿⡟⢕⢕⢕⢕⢕⢕⣿⣿⣿⣿⣿⣿⡏⢕⢕⢘⣸⣿⣇⢱⢞⡇⣿⣿⣿⣿⣿⣿⣿⣿⣿⣿⣿⡇⢗⡕⢱⢱⣷⣧⣧⢕⢸⣿⣿⣿⣿⢕⢕⢻⣿⡇⢸⣿⣿⣿⣿⣿⡟⢕⢿⡿⢜⠯⢕⢕⢔⢕⢕⣿⣿⣿⣿⣿⣿⣿⢏⢕⢕⢕⢕⢕⣾⣿⣿⡿⡟⢸⣿⡟⡸⢕⣕⣵⣷⡟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⡿⣫⣾⣿⡿⢇⢕⢕⢕⠕⠀⠀⠀⠀⠀⠀⢻⣿⣿⣿⣿⢕⢕⢕⣾⣿⣿⣿⡏⢕⢕⢱⣿⢏⢕⢕⢕⢕⢕⢕⢕⣿⣿⣿⣿⣿⣿⢕⢕⢕⢱⣽⣭⣟⣞⣜⡇⢻⢿⢿⢿⣿⣿⣿⣿⣿⣿⣿⣧⢐⣇⡇⣸⣿⣿⣿⣇⡕⣿⣿⣿⣿⢕⢕⢸⣿⣇⢕⣿⣿⣿⣿⣿⣗⢕⢔⢕⢜⢡⢕⠕⢕⢕⣜⣝⣝⣝⣝⣝⣝⢝⢕⣵⢕⢕⢕⢱⣿⣿⣿⣇⢇⣺⣿⢣⢇⢿⢟⢟⢕⣱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⢏⣼⣿⡿⢏⢕⣱⢇⢕⢕⠀⠀⠀⠀⠀⠀⠀⢸⣿⣿⣿⡏⢕⢕⢕⣽⣿⣿⣿⢇⢕⢕⣸⡟⢕⢕⢕⢕⢕⢕⢕⢕⣿⣿⣿⣿⣿⢇⢕⢕⢕⠁⠉⠉⠙⠛⠟⠇⢿⣿⣿⣷⣦⣵⡍⡝⢟⠻⢿⣿⢸⣿⡇⣿⣿⣿⣿⣿⡇⢜⢏⠏⡯⢕⢕⢕⢻⣿⢅⢹⣿⣿⣿⣿⣿⢕⢕⢕⢕⢅⠕⢔⢕⢱⣿⣿⣿⣿⣿⡿⢇⣱⣿⣿⢕⢕⢕⣸⢿⣿⣿⢔⢕⣿⡏⡼⢕⡕⢕⢑⢕⣯⣿⠟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⡟⣱⣿⣿⢟⢕⢕⢱⢇⢕⢕⠁⠀⠀⠀⠀⠀⠀⠀⢜⣿⣿⡿⢕⢕⢕⢕⣿⣿⣿⣿⢕⢕⢕⡿⢕⢕⢕⢕⢕⢕⢕⢕⢕⣿⡏⢿⣿⣿⢕⢕⢕⢕⣀⣀⣀⣀⡀⢀⠀⠀⠀⠁⠉⠙⠛⠻⢿⣧⣕⢔⢄⢜⣿⢱⣿⣿⣿⣿⣿⣿⣇⢕⢔⢔⢕⢑⢕⢔⣿⡕⡿⣿⣿⣿⣿⣿⡕⢕⢕⢕⢕⢁⢕⢱⣿⣿⣿⣿⣿⣿⣱⣿⣿⣿⡇⢕⢱⢕⢻⢑⢿⡟⢕⠕⢹⢱⢇⠝⢑⢕⢎⢍⢎⢕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⢏⣾⣿⢟⢕⢕⢕⣱⢏⢕⢕⢕⠀⠀⠀⠀⠀⠀⠀⠀⠀⢿⣿⢇⢕⢕⢕⢰⣿⣿⣿⡏⢕⢕⢕⢇⢕⢕⢕⢕⢕⢕⢕⢕⢕⢹⡿⢕⢿⡟⢕⢕⢕⢸⣿⣿⣿⠟⠉⠁⠀⠀⠀⠀⠀⠀⠀⠀⠀⠈⠙⠻⣧⣕⢹⢱⣮⣿⣿⣿⣿⣿⣿⣧⢕⢕⠕⢑⡜⢿⣿⡇⢕⢿⣿⣿⣿⣿⡇⢕⢕⢕⢅⢕⢱⣵⣵⣶⣶⣷⣷⣷⣷⣷⣷⣿⢇⢕⡿⢕⢜⢕⢕⢝⢕⢕⢕⡾⠐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⡿⣡⣿⢟⢕⢕⢕⢕⡵⢇⢕⢕⢕⡁⠀⠀⠀⠀⠀⠀⠀⠀⠀⠜⡏⢕⢕⢕⢕⣸⣿⣿⣿⢇⢕⢱⢕⢕⢕⢕⢕⢕⢕⢕⢕⢕⢕⢕⢇⢕⢜⢇⢕⢕⢕⣾⣿⣿⢑⣤⣤⣀⠀⠀⠀⠀⠀⠀⠀⠀⠀⠄⡄⠀⢈⠻⣇⡜⣿⣿⣿⣿⣿⣿⣿⣿⣷⣕⢅⡕⣾⣎⢿⣿⢱⢝⢻⣿⣿⣿⣷⢕⢕⠕⠔⠑⠙⠉⠉⠁⠁⠀⠀⠀⠀⠀⠀⠀⠅⢅⢅⢅⢕⢕⢕⢕⢕⢕⣾⡇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⢟⣵⡿⢇⢕⢕⢕⢕⢞⢕⢕⢕⢕⣱⡇⠀⠀⠀⠀⠀⠀⠀⠀⠀⠀⢕⢕⢕⢕⡕⣿⣿⣿⣿⢕⢕⢌⡕⢕⢕⢕⢕⢕⢕⢕⢕⢕⢕⢕⢕⢕⢕⢕⢕⢕⢕⣿⣿⡇⠈⢙⠋⠉⢔⠀⠀⠀⠀⠀⠀⠀⠀⠀⢸⣷⣔⢕⣮⣿⣿⣿⣿⣿⣿⣿⣿⣿⣿⣿⣿⣿⣿⣿⣷⣽⡇⢻⣵⢜⢿⣿⣿⡕⢕⠀⠀⠀⠀⠀⠀⠀⠀⢲⣶⣶⣴⣄⢀⠀⠀⠁⠑⢕⢕⢕⢕⢕⢕⣾⣿⠑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⢏⣾⢟⢕⢕⡕⢕⣱⣟⢕⢕⢕⢕⢱⣿⣇⢀⠀⠀⠀⠀⠀⠀⠀⠀⠀⠁⢕⣱⣾⢕⣿⣿⣿⡏⢕⡑⣼⢕⢕⢕⢕⡕⢕⢕⢕⢕⢕⢕⢕⢕⢕⢕⢕⢕⢕⢳⣿⣿⡇⠀⢕⢄⠀⠀⠀⢔⠀⠀⠑⠀⠀⠀⠀⢸⣿⣿⣷⣼⣿⣿⣿⣿⣿⣿⣿⣿⣿⣿⣿⣿⣿⣿⣿⣿⣿⣿⣾⣿⣿⡾⢁⢁⣁⢀⠀⠀⠀⠀⠀⠀⠀⠀⠀⣿⣿⣿⣿⡇⠀⢀⢄⢕⢕⢕⢕⣼⢕⣼⣿⡏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⢏⣾⢏⢕⢕⡾⢕⣱⡟⢇⢕⢕⢕⢱⣿⣿⣿⣜⡄⠀⠀⠀⠀⠀⠀⠀⢀⠀⢱⣿⣿⢸⣿⣿⣿⢕⢕⢎⣎⢕⢕⢕⢑⡇⢕⢕⢕⢕⢕⢕⢕⢕⢕⢻⣷⣧⡕⢔⣿⣿⢷⡄⢑⢕⢀⢀⢀⠁⠀⠀⠀⢔⢕⠀⢠⣿⣿⣿⣿⣿⣿⣿⣿⣿⣿⣿⣿⣿⣿⣿⣿⣿⣿⣿⣿⣿⣿⣿⣿⣿⣿⣷⡿⠿⠿⢟⠀⠀⠀⠄⠀⠀⠀⠀⢄⣿⣿⣿⡟⢕⣵⣾⢕⢕⢕⢕⡼⢇⢕⢹⣿⡇⠀⢣⣥⣵⣥⣷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⢕⡾⢇⢕⢱⣿⢇⣱⣿⢕⢕⢕⢕⢕⣾⣿⣿⣿⣿⣿⣷⣴⣴⣴⣤⡔⢔⢕⣬⣿⣿⡏⢸⣿⣿⡟⢕⢕⠕⢯⡕⢕⢕⢜⡇⢕⢕⢕⢕⢕⢕⢕⢕⢕⢜⢿⣿⣏⠇⢸⣿⣷⢜⢁⠁⠑⠕⠕⢕⢕⢕⠐⠅⢘⣳⣿⣿⣿⣿⣿⣿⣿⣿⣿⣿⣿⣿⣿⣿⣿⣿⣿⣿⣿⣿⣿⣿⣿⣿⣿⣿⣿⣿⡇⢔⠀⠀⠔⠀⠀⠀⠀⢄⠔⢀⣼⣿⣿⣿⣾⣿⡿⢇⢕⢕⢕⡼⢕⢕⢕⢸⣿⡇⠀⠘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⣼⢇⢕⢱⢿⢟⣱⣿⢇⢕⢕⢕⢕⣼⣿⣿⣿⣿⣿⣿⣿⣿⣿⣿⡿⢕⠕⣼⣿⣿⣿⢇⢾⣻⢟⢇⢕⢕⢱⡽⣇⢕⢕⢌⣿⢕⢕⢕⢕⢕⢕⢕⢕⢕⣼⣿⣿⣿⣷⣕⢻⣟⡹⢿⡧⣰⣴⣴⣤⣴⣴⣶⣶⣿⣿⣿⣿⣿⣿⣿⣿⣿⣿⣿⣿⣿⣿⣿⣿⣿⣿⣿⣿⣿⣿⣿⣿⣿⣿⣿⣿⣿⣿⣷⣕⢔⢀⢀⢄⢄⠔⠄⣕⣄⣾⣿⣿⣿⣿⣿⡿⢕⢕⢕⢱⡞⢕⢕⢕⢕⢸⣿⢕⠀⠀⠈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⢱⢏⢕⣱⣿⣿⢣⣿⣿⢕⢕⢕⢕⣜⡻⢿⣿⣿⣿⣿⣿⣿⣿⣿⣿⢇⢕⣾⣿⣿⣿⣿⢕⢸⢐⢅⢕⢕⢕⠑⣻⣿⡕⢕⢅⢻⡕⢕⢕⢕⢕⢕⢕⠕⢕⣺⣿⣿⣟⢟⢿⡜⢟⣜⢝⢊⢻⣿⣿⣿⣻⣿⣿⣿⣿⣿⣿⣿⣿⣿⣿⣿⣿⣿⣿⣿⣿⣿⣿⣿⣿⣿⣿⣿⣿⣿⣿⣿⣿⣿⣿⣿⣿⣿⣿⣯⣕⡑⠕⠕⠑⠀⠀⠚⢏⢹⣿⣿⣿⣿⡿⢕⢕⢕⣱⢏⢕⢕⢕⢕⢕⣼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⡟⢕⢱⣿⣿⡟⣼⣿⡇⢕⢕⢕⢱⣿⣿⣷⣮⣝⡻⢿⣿⣿⣿⣿⢇⢕⣾⣿⣿⣿⣿⡏⢕⢕⠕⢕⢕⢕⢕⢡⣿⣿⡇⢕⢕⢞⡇⢕⢕⢕⢕⢕⢕⢔⢕⢺⣿⣿⣿⢕⡓⢝⢕⢕⢕⢕⢔⢄⢍⢍⢙⠛⣿⣿⣿⣿⣿⣿⣿⣿⣿⣿⣿⣿⣿⣿⣿⣿⣿⣿⣿⣿⣿⣿⣿⣿⣿⣿⣿⣿⣿⣿⣿⣿⣿⣿⣿⣿⣿⣷⣶⣦⣔⣸⣱⢞⣽⣿⣿⡿⢕⢕⢕⡼⢕⢕⢕⢕⢕⢕⠕⣾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⡿⢸⢕⢱⣿⣿⣿⡇⣿⣿⢕⢕⢕⢕⣾⣿⣿⣿⣿⣿⣿⣿⣷⣽⡻⢏⢕⣾⣿⣿⣿⣿⣿⢇⢕⢕⢇⢕⢕⠕⢅⢔⣿⣿⡇⢕⢕⢜⣷⢕⢕⢕⢕⢕⢕⢕⠁⢸⣿⣿⣿⢕⢕⢕⡑⢜⢕⢕⢕⢕⢕⢕⢕⢕⠔⢹⣿⣿⣿⣿⣿⣿⣿⣿⣿⣿⣿⣿⣿⣿⣿⣿⣿⣿⣿⣿⣿⣿⣿⣿⣿⣿⣿⣿⣿⣿⣿⣿⣿⣿⣟⡿⢽⢻⢣⠝⢗⣿⣿⣿⢟⢕⢕⢑⢎⢕⢕⢕⢇⢕⢕⢕⢕⢻⣿⢀⢀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⢝⢝⢍⢍⢝⢝⢝⢝⢜⢝⢏⠏⢝⢫⢇⡇⢕⣾⢿⢿⢟⢱⣿⡟⢕⢕⢕⢱⢿⢿⣿⣿⣿⣿⣿⣿⣿⣿⡗⣱⣿⣿⣿⣿⣿⡟⢕⢕⢕⢕⢕⢕⢕⢀⢕⢘⣿⣿⣇⢕⢕⢕⢹⡕⢕⢕⢕⢕⢕⢕⢕⢕⣿⣿⣯⣧⣑⣑⢕⠡⢕⢕⢕⢕⢕⢕⢕⠔⢁⣼⣿⣿⣿⣿⣿⣿⣿⣿⣿⣿⣿⣿⣿⣿⣿⣿⣿⣿⣿⣿⣿⣿⣿⣿⣿⣿⣿⣿⣿⣿⣿⣿⣿⣿⢄⢕⢕⢕⢅⢠⢔⢸⢟⢏⢕⠕⢕⢕⢕⢕⢕⢸⢕⢕⢕⢕⢕⢸⣿⢕⢕⢸⢄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⠀⠀⢸⢕⠀⠁⢕⢕⢕⢸⣿⡧⢕⢕⢕⢕⢕⢕⢕⢝⢟⢿⢿⣿⣿⢟⣱⣿⣿⣿⣿⣿⢏⢕⢕⠁⢕⢕⢕⢕⢕⢕⢕⢕⢿⣿⣿⢕⢕⢕⢕⢷⢕⢕⢕⢕⢕⢕⠅⢕⢜⣿⣿⣿⣿⣿⣿⣶⣶⣶⣶⣶⣷⣶⣶⣿⣿⣿⣿⣿⣿⣿⣿⣿⣿⣿⣿⣿⣿⣿⣿⣿⣿⣿⣿⣿⣿⢿⣿⣿⣿⣿⣿⣿⣿⣿⣿⣿⣿⣿⣿⠻⠁⢕⢕⢕⢇⢜⢱⢏⢕⢕⠕⢕⢕⢕⢕⢕⢕⡞⢕⢕⢕⢕⢕⢰⣿⠀⢕⢕⡇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⠀⠀⠀⡜⢕⠀⠀⠀⢕⢕⢸⣿⡇⢕⢕⢕⢕⢕⢕⢕⢕⢕⢕⢕⢜⢏⣼⣿⣿⣿⣿⢟⢕⢕⢕⢕⢕⢕⢕⢕⢕⢕⢕⢕⢕⣿⣿⣿⢕⢕⢕⢕⠸⡇⢕⢕⢕⢑⢕⢔⢕⢕⢹⣿⣿⣿⣿⣿⣿⣿⣿⣿⣿⣿⣿⣿⣿⣿⣿⣿⣿⣿⣿⣿⣿⣿⣿⣿⣿⣿⣿⣿⣿⣿⣿⣿⣿⣿⣸⣿⣿⣿⣿⣿⣿⣿⣿⣿⣿⣿⣿⣿⣿⣮⢪⢇⢕⢕⡔⢕⣕⣵⢏⢕⢕⢕⢕⢕⢕⢸⡇⢕⢕⢕⢕⢕⢕⣿⢕⠑⢕⢱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⠀⢄⢔⠐⠀⠀⡇⠁⠀⠀⠀⢕⢕⢸⣿⢕⢕⢕⢕⢕⢕⢕⢕⢕⢕⢕⢕⢱⣿⣿⣿⣿⡿⢏⢕⢕⢕⢕⠑⢕⢕⢕⢕⢕⢀⢕⢕⢕⢹⣿⣿⡕⢕⢕⢕⢕⢻⡕⢕⢕⢕⢕⢕⠑⢔⢕⢹⣿⣿⣿⣿⣿⣿⣿⣿⣿⣿⣿⣿⣿⣿⣿⣿⣿⣿⣿⣿⣿⣿⣿⣿⣿⣿⣿⣿⣿⣿⣿⣿⣿⣿⣿⣿⣿⣿⣿⣿⣿⣿⣿⣿⣿⣿⣿⣿⣿⣿⣿⣗⣅⣱⣵⣾⣿⢏⢕⢕⢔⢕⢕⢕⢕⣾⢕⢕⢕⢕⢕⢕⢕⣿⢕⢕⢕⢜⡇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⠀⢄⢕⢕⢕⠀⠀⠀⡇⠀⠀⠀⢀⢕⢕⢸⣿⢕⢕⢕⢕⢕⢕⢕⢕⢕⢕⢕⣱⣿⣿⣿⣿⢏⢕⢕⢕⢕⢕⢕⠁⢕⢕⢕⢕⢕⢑⢕⢕⢕⢕⣽⣿⣕⢕⢕⢕⢕⢜⢷⡕⢕⢕⢔⢕⢄⢕⢕⢕⢹⣿⣿⣿⣿⣿⣿⣿⣿⣿⣿⣿⣿⣿⣿⣿⣿⣿⣿⣿⣿⣿⣿⣿⣿⣿⣿⣿⣿⣿⣿⣿⣿⣿⣿⣿⣿⣿⣿⣿⣿⣿⣿⣿⣿⣿⣿⣿⣿⣿⣿⣿⣿⣿⣿⡿⢇⠕⢕⢕⢕⢕⢕⢕⢱⣿⢕⢕⢕⢕⢕⢕⢕⣿⢕⣕⣔⢕⢱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⠕⠀⠀⠀⢕⠀⠀⠀⢕⢕⢕⢕⣿⢇⢕⢕⢕⢕⢕⢕⢕⢕⢕⣼⣿⣿⣿⢟⢕⢕⢕⢕⢕⢕⢕⢕⠀⢕⢕⢕⢕⢕⢕⢕⢕⢕⢜⢜⣿⣿⡕⢕⢕⢕⢕⢜⣷⢕⢕⢕⢕⢕⢕⢕⢕⢕⢜⢿⣿⣿⣿⣿⣿⣿⣿⣿⣿⣿⣿⣿⣿⣿⣿⣿⣿⣿⣿⣿⣿⣿⣿⣿⣿⣿⣿⣿⣿⣿⣿⣿⣿⣿⣿⣿⣿⣿⣿⣿⣿⣿⣿⣿⣿⣿⣿⣿⣿⣿⢿⢏⢕⢕⢄⢕⢕⢕⢕⢕⢕⢸⡟⢕⢕⢕⢕⢕⠑⢕⢸⢕⣿⣿⡇⢜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⣾⣬⣟⠕⢄⢕⢕⢕⢕⢕⠀⠀⠀⠀⢕⠀⠀⢀⢕⣵⣾⣿⣹⡇⢑⢕⢕⡕⢕⢕⢕⢱⣿⣿⣿⢟⢕⢕⢕⢕⢕⢕⢕⢕⢕⢕⠀⢕⢕⢕⢕⢕⢕⢕⢕⢅⢕⢕⢙⢽⣧⢕⢕⢕⢕⢕⢟⣧⡕⢕⢕⠕⢕⢕⢕⢕⢕⢕⢝⢿⣿⣿⣿⣿⣿⣿⣿⣿⣿⣿⣿⣿⣿⣿⣿⣿⣿⣿⣿⡿⢿⢟⢟⢟⢟⢟⢟⢿⢿⣿⣿⣿⣿⣿⣿⣿⣿⣿⣿⣿⣿⣿⣿⣿⣿⣿⣿⢟⢕⢕⢕⢕⢕⢕⢕⢕⢕⢕⢕⡿⡿⢕⢕⢕⢕⢕⠀⢕⢸⢕⢿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⠇⢔⢕⢕⢕⢕⢕⢕⠀⠀⠀⠀⢕⠀⠀⢱⣿⣿⣿⣿⣧⢿⡑⢕⢸⣿⣿⢗⣱⣿⣿⡿⢇⢕⢕⢕⢕⢕⢕⢕⢕⢕⢕⢕⠀⢕⢕⢕⢕⠑⢕⢕⢕⢕⢕⢕⢕⢻⣿⣇⢕⢕⢕⢕⢕⢜⢷⡕⢕⢔⢕⢕⢕⢕⢕⢕⢕⢕⢝⢻⣿⣿⣿⣿⣿⣿⣿⣿⣿⣿⣿⣿⣿⣿⣟⢫⢕⣕⡕⢕⢕⢕⢕⢕⢕⣕⣱⢝⣿⣿⣿⣿⣿⣿⣿⣿⣿⣿⣿⣿⣿⣿⡿⢟⢕⢕⢕⢕⢕⢕⢕⢕⢕⢕⢕⢕⢸⣇⡇⢕⢕⢕⢕⢕⢕⢕⢕⢕⢸⣿⡇⢕⢱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⠀⠀⠀⠀⠁⠀⢄⣿⣿⣿⣿⣿⣿⣯⢷⡕⢸⣿⢏⣾⣿⣿⢏⢕⢕⢕⢕⢕⢕⢕⢕⢕⢕⢕⠕⢕⢕⠕⢕⢕⢕⢄⢕⢕⢕⢕⢕⢕⢕⢕⢪⣿⡕⢕⢕⢕⢕⢕⢕⢹⣇⢕⢅⢕⢕⢕⢕⢕⢕⢕⢕⢕⢕⢝⢿⣿⣿⣿⣿⣿⣿⣿⣿⣿⣿⣿⣿⣷⣵⡕⢝⢟⢛⢟⢟⢟⢛⠝⣵⣷⣿⣿⣿⣿⣿⣿⣿⣿⣿⣿⣿⢿⢟⢝⢕⢕⢕⢕⠔⢕⢕⢄⢕⢕⢕⢕⢕⢕⣼⢸⡇⢕⢕⢕⢕⢕⢕⢕⢕⢕⢸⣿⡇⢕⢜⢸⣿⣿⣿⢕⢕⢕⢕⢕⢕⢿⢿⢿⢿⢿⢿⢿⢿⣿⣿⢕⢕⢕⢕⢕⢕⢕⢕⢕⢕⢕⢕⢕⢕⢕⢕⢕⢕⢕⢕⢕⠕⢕⢕⢕⢕⢕⢕⢕⢕⢕⢕⢕⢕⢕⢕⢕⢕⢕⢕⢕⢕⢕⢕⢕⢕⢕⢕⢕⢕⢕⢕⢕⠀</a:t>
            </a:r>
            <a:br/>
            <a:r>
              <a:t>⣿⣿⣿⣿⣿⣿⣿⣿⣿⣿⣿⣿⣿⢕⢕⢕⢕⢕⢕⢕⢕⠀⠀⠀⠀⠀⠀⠀⣸⣿⣿⣿⣿⣿⣿⣿⣏⠳⡕⢱⣾⣿⡿⢇⢕⢕⢕⢕⢕⢕⢕⢕⢕⢕⢕⢕⢕⢕⢕⢀⢕⢕⢕⢕⢕⢕⢕⢕⢕⢕⢕⢕⢕⢜⣿⡕⢕⢕⢕⢕⢕⢕⢜⢳⡕⢅⢕⠑⠁⢀⢕⢕⢕⢕⢕⢕⢕⢕⢝⢻⢿⣿⣿⣿⣿⣿⣿⣿⣿⣿⣿⣿⣷⣷⣷⣧⣷⣷⣷⣾⣿⣿⣿⣿⣿⣿⣿⣿⣿⢿⢟⢝⢕⢕⢕⢕⢕⢕⢕⢕⢕⢑⢕⢕⢕⢕⢕⢕⢕⢑⡟⣸⢕⢕⣵⢕⢕⢕⢕⢕⢕⢕⢸⣿⡇⢕⢕⢎⣿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⠁⢕⠕⠑⢕⢕⢕⠑⠀⠀⠀⠀⠀⠀⢄⣿⣿⣿⣿⣿⣿⣿⣿⣿⢇⣵⣿⣿⢟⢕⢕⢕⢕⢕⢕⢕⢕⢕⢕⢕⢕⢕⢕⢕⢕⢕⠑⢕⢕⢕⢕⢕⢕⢕⢕⢕⢕⢕⢕⢕⢕⢝⣿⣕⢕⢕⢕⢕⢕⢕⢕⠘⠣⡄⠀⢄⢕⢕⢕⢕⢕⢕⢕⢕⢕⢕⢕⢕⢝⢝⢿⣿⣿⣿⣿⣿⣿⣿⣿⣿⣿⣿⣿⣿⣿⣾⣿⣿⣿⣿⡿⢿⢟⢝⢕⢕⢕⢕⢕⢕⢕⢕⢕⢕⢕⢕⢕⢕⢅⠁⢕⢕⢕⢕⢕⢕⢸⢇⡇⢕⢱⣿⡕⢕⢕⢕⢕⢕⢕⢸⣿⡇⢕⢕⢕⣿⣿⣿⢕⢕⢕⢕⢕⢕⢕⢕⢕⢕⢕⢕⢕⢸⣿⣿⢕⢕⢕⢕⢕⢕⢕⢕⢕⢕⢕⢕⢕⢕⢕⢕⢕⢕⢕⢕⢕⢕⢕⢕⢕⢕⢕⢕⠕⢕⢕⢕⢕⢕⢕⢕⢕⢕⢕⢕⢕⢕⢕⢕⢕⢕⢕⢕⢕⢕⢕⢕⢕⠀</a:t>
            </a:r>
            <a:br/>
            <a:r>
              <a:t>⣿⣿⣿⣿⣿⣿⣿⣿⣿⣿⣿⣿⢿⠀⠐⠀⠀⠀⠀⠁⠀⠀⠀⠀⠀⠀⠀⣸⣿⣿⣿⣿⣿⣿⣿⣿⢏⣾⣿⣿⢏⢕⢕⢕⢕⢕⢕⢕⢕⢕⢕⢕⢕⢕⢕⢕⢕⠑⢄⢕⠑⢕⢕⢕⢕⢕⢕⢕⢕⢕⢕⢕⢕⢕⢕⢜⢻⣇⢕⢕⢕⢕⢕⢕⠀⠀⠈⢣⢕⢕⢕⢕⢕⢕⢕⢕⢕⢕⢕⢕⢕⢕⢕⢕⢜⢝⢻⢿⣿⣿⣿⣿⣿⣿⣿⣿⣿⣿⢿⠟⢟⢝⢕⢕⢕⢕⢕⢕⢕⢕⢕⢕⢕⢕⢕⢕⢕⢕⢕⢕⢕⢕⢔⢕⢕⢕⢕⢕⢕⣾⢕⢇⢕⣼⣿⡇⢕⢕⢀⢕⢕⢕⢸⣿⡇⢕⢕⢕⣿⣿⣿⢕⢕⢕⢕⢕⢕⢕⣾⣿⢕⢕⢕⢕⢸⣿⣿⢕⢕⢕⢕⢕⢕⢕⢕⢕⢕⢕⢕⢕⢕⢕⢕⠕⠕⢕⢕⢕⢕⢕⢕⢕⢕⢕⢕⢕⢔⢑⢕⢕⢕⢕⢕⢕⢕⢕⢕⢕⢕⢕⢕⢕⢕⢕⢕⢕⢕⢕⢕⢕⠀</a:t>
            </a:r>
            <a:br/>
            <a:r>
              <a:t>⣿⣿⣿⣿⣿⣿⣿⣿⣿⣿⢟⢕⢕⢔⠀⠀⠀⠀⠀⠀⠀⠀⠀⠀⠀⠀⢰⣿⣿⣿⣿⣿⣿⣿⣿⢇⣾⣿⡿⢇⢕⢕⢕⢕⢕⢕⢕⢕⢕⢕⢕⢕⢕⢕⢕⠕⢁⢑⢕⢕⠔⢕⢕⢕⢕⢕⢕⢕⢕⢕⢕⢕⢕⢕⢕⢕⢕⢜⢧⡕⢕⢕⢕⢕⠀⠀⠀⢕⢕⢕⢕⢕⢕⢕⢕⢕⢕⢕⢕⢕⢕⢕⢕⢕⢕⢕⢕⢕⢝⢟⢻⢿⡿⠿⠟⠋⠉⠁⠀⠀⠀⠑⠑⢕⢕⢕⢕⢕⢕⢕⢕⢕⢕⢕⢕⢕⢕⢕⢕⢕⢕⠕⢕⢕⢕⢕⢕⢕⢑⡇⢅⢕⢕⣿⣿⣇⢕⢕⢕⠑⢕⢕⠜⣿⡇⢕⢕⢱⣿⣿⣿⢕⢕⢕⢕⢕⢕⢕⢹⣿⡕⢕⢕⢕⢸⣿⣿⢕⢕⢕⢕⢕⢕⢕⢕⢕⢕⢕⢕⢕⢕⢕⠑⠀⠀⠀⠁⠑⢕⢕⢕⢕⢇⢕⢕⢕⢕⠕⢕⢕⢕⢕⢕⢕⢕⢕⢕⢕⢕⢕⢕⢕⢕⢕⢕⢕⢕⢕⢕⢕⠀</a:t>
            </a:r>
            <a:br/>
            <a:r>
              <a:t>⣿⣿⣿⣿⣿⣿⣿⣿⡿⣱⢕⢕⢕⢕⠀⠀⠀⠀⠀⠀⠀⠀⠀⠀⠀⢀⣾⣿⣿⣿⣿⣿⣿⡿⢱⣿⣿⢟⢕⢕⢕⢕⢕⢕⢕⢕⢕⢕⢕⢕⢕⢕⢕⢕⠕⢔⠕⢕⢕⢕⢕⢁⢕⢀⢕⢕⢕⢕⢕⢕⢕⢕⢕⢕⢕⢕⢕⢕⢜⢱⡕⢕⢕⢕⢔⠀⠀⢕⢕⢕⢕⢕⢕⢕⢕⢕⢕⢕⢕⢕⢕⢕⢕⢕⢕⢕⢕⢕⠕⣱⣷⣷⢕⢄⠀⠀⠀⠀⠀⠀⠀⠀⠀⠁⠕⢕⢕⢕⢕⢕⢕⢕⢕⢕⢕⢕⢕⢕⢕⢕⢕⢕⢕⢕⢕⢕⢕⢕⢸⢕⢕⢕⣾⣿⣿⣿⢕⢕⡇⢔⢕⢕⢕⢜⡇⢕⢕⢸⣿⣿⣿⢕⢕⢕⢕⢕⢕⢕⢸⣿⡇⢕⢕⢕⢸⣿⣿⢕⢕⢕⢕⢕⢕⢕⢕⢕⢕⢕⢕⢕⢕⠑⠀⠀⠀⠀⠀⢕⢕⢕⢕⢕⢕⢕⢕⢕⢅⢕⢕⢕⢕⢕⢕⢕⢕⢕⢕⢕⢕⢕⢕⢕⢕⢕⢕⢕⢕⢕⢕⢕⠀</a:t>
            </a:r>
            <a:br/>
            <a:r>
              <a:t>⣿⣿⣿⣿⣿⣿⡿⢏⣾⣿⡕⢕⢕⢕⢄⠀⠀⠀⠀⠀⠀⠀⠀⠀⠀⣸⣿⣿⣿⣿⣿⣿⡿⣱⣿⣿⢏⢕⢕⢕⢕⢕⢕⢕⢕⢕⢕⢕⢕⢕⢕⢕⠕⢄⢕⢕⢔⢕⢕⢕⢕⢕⢑⢕⠔⢕⢕⢕⢕⢕⢕⢕⢕⢅⢕⢕⢕⢸⣧⡕⢔⢧⢕⢕⠕⠀⠀⢕⢕⢕⢕⢕⢕⢕⢕⢕⢕⢕⢕⣕⣥⣷⣷⣷⣾⣿⣿⣿⣿⣿⣿⡏⢕⢕⠀⠀⠀⠀⠀⠀⠀⠀⠀⠀⠀⢕⢕⢕⢕⢕⢕⢕⢕⢕⢕⢕⢕⢕⢕⢕⢕⢕⢕⢕⢕⢕⢕⢕⡏⢕⢕⣱⣿⣿⣿⣿⢕⢕⢕⢕⠀⢕⢕⢕⢕⢕⢕⢸⣿⣿⣿⢕⢕⢕⢕⢕⢕⢕⢕⣿⣷⢕⢕⢕⢸⣿⣿⢕⢕⢕⢕⢕⢕⢕⢕⢕⢕⢕⢕⢕⠁⠀⠀⠀⠀⠀⢕⢕⢕⢕⢕⠕⠀⠀⠁⢔⢕⢕⢕⢕⢕⢕⢕⢕⢕⢕⢕⢕⢕⢕⢕⢕⢕⢕⢕⢕⢕⢕⢕⢕⠀</a:t>
            </a:r>
            <a:br/>
            <a:r>
              <a:t>⣿⣿⣿⣿⣿⡿⣱⣿⣿⣿⡇⢕⢕⢕⢕⠀⠀⠀⠀⠀⠀⠀⠀⠀⢄⣿⣿⣿⣿⣿⣿⡿⣱⣿⡿⢕⢕⢕⢕⢕⢕⢕⢕⢕⢕⢕⢕⢕⢕⢕⢕⠑⠀⠁⢕⢔⢕⢕⢕⢕⢕⢕⢔⢑⢔⢑⢕⢕⢕⢕⢕⢕⢕⢕⢕⣕⡅⢜⣿⣿⣧⣕⢕⢕⢕⠀⠀⢕⢕⢕⢕⢕⢕⢕⢕⢕⢕⠕⣴⣿⣿⣿⣿⣿⣿⣿⣿⣿⣿⣿⣿⢇⢕⢕⠀⠀⠀⠀⠀⠀⠀⠀⠀⠀⠀⠁⢕⢕⢕⢕⢕⢕⢕⢕⢕⢕⢕⢕⢕⢕⠕⢕⢕⢕⢕⢕⢕⢕⢕⢕⠱⣻⣿⣿⣿⣿⢕⢕⢸⢕⢕⢕⢕⢕⢕⢕⢕⢸⣿⣿⣿⢕⢕⢕⢕⢕⢕⢕⢕⢿⣿⢕⢕⢕⢸⣿⣿⢕⢕⢕⢕⢕⢕⢕⢕⢕⢕⢕⢕⠁⠀⠀⠀⠀⠀⠀⠀⠑⠕⠕⠑⠀⠀⢀⢕⢕⢕⢕⢕⢕⢕⢕⢕⢕⢕⢕⢕⢕⢕⢕⢕⢕⢕⢕⢕⢕⢕⢕⢕⢕⠀</a:t>
            </a:r>
            <a:br/>
            <a:r>
              <a:t>⣿⣿⣿⣿⡿⣱⣿⣿⣿⣿⣧⢕⢕⢕⢕⢔⠀⠀⠀⠀⠀⠀⠀⠀⣼⣿⣿⣿⣿⣿⡿⣱⣿⡟⢕⢕⢕⢕⢕⢕⢕⢕⢕⢕⢕⢕⢕⢕⢕⣕⣵⣴⣷⣾⣿⣿⣿⣿⣿⡕⢕⢕⢕⢕⢅⠄⢕⢕⢕⢕⢕⢕⢕⢕⢔⣱⣧⢕⣿⣿⣿⣿⣕⢕⢕⢕⢔⢕⢕⢕⢕⢕⢕⢕⢕⢕⣱⣾⣿⣿⣿⣿⣿⣿⣿⣿⣿⣿⣿⣿⣿⢕⢕⢕⠀⠀⠀⠀⠀⠀⠀⠀⠀⠀⠀⠀⢕⢕⢕⢕⢕⢕⢕⢕⢕⢕⢕⢕⢕⢕⢇⢕⢕⢕⢕⢕⢕⢸⢕⢕⢞⢿⣿⣿⣿⡿⢕⢕⢸⢕⠑⠑⢕⢕⢕⢕⢕⢸⣿⣿⣿⢕⢕⢕⠕⢕⣑⣱⣵⣼⣯⣵⣕⣕⣜⢿⢿⢕⢕⢕⢕⢕⢕⢕⢕⢕⢕⠕⠀⠀⠀⠀⠀⠀⠀⠀⠀⠀⠀⠀⠀⠀⢄⢕⢕⢕⢕⢕⢕⢕⢕⢕⢕⢕⢕⢕⢕⢕⢕⢕⢕⢕⢕⢕⢕⢕⢕⢕⢕⢕⠀</a:t>
            </a:r>
            <a:br/>
            <a:r>
              <a:t>⣿⣿⣿⣿⣱⣿⣿⣿⣿⣿⣿⡕⢕⢕⢕⢕⢀⠀⠀⠀⠀⠀⠀⢱⣿⣿⣿⣿⣿⡿⣡⣿⢟⢕⢕⢕⢕⢕⢕⢕⢕⢕⢕⢕⢕⢕⣱⣷⣿⣿⣿⣿⣿⣿⣿⣿⣿⣿⣿⡷⢕⢕⢕⢕⢕⢕⢔⠕⢕⢕⢕⢕⢕⢕⢱⣾⣿⢕⢸⣿⣿⣿⣿⡕⢕⢁⠑⢕⢕⢕⢕⢕⢕⢕⠕⣼⣿⣿⣿⣿⣿⣿⣿⣿⣿⣿⣿⣿⣿⣿⡏⢕⢕⢕⠀⠀⠀⠀⠀⠀⠀⠀⠀⠀⠀⠀⠁⢕⢕⢕⢕⢕⢕⢕⢕⢕⢕⢕⢕⢕⢕⢕⢕⢕⢕⢕⢕⢇⢕⢜⢕⡌⣿⣿⣿⢇⢕⢕⠸⢕⢄⠀⢕⢕⢕⢕⢕⢸⣿⣿⣿⢕⠕⢅⢕⢝⢝⢟⢻⠿⣿⣿⣿⣿⣿⣿⣿⣧⣕⢕⢕⢕⢕⢕⢕⢕⠑⠀⠀⠀⠀⠀⢔⢔⢔⢔⠀⠀⠀⠀⠀⢄⢕⢕⢕⢕⢕⢕⢕⢕⢕⢕⢕⢕⢕⢕⢕⢕⢕⢕⢕⢕⢕⢕⢕⢕⢕⢕⢕⢕⠀</a:t>
            </a:r>
            <a:br/>
            <a:r>
              <a:t>⣿⣿⣿⢣⣿⣿⣿⣿⣿⣿⣿⡇⢕⢕⢕⢕⢕⠀⠀⠀⠀⠀⢰⣿⣿⣿⣿⣿⡿⣱⣿⡿⢕⢕⢕⢕⢕⢕⢕⢕⢕⢕⢕⢕⣱⣾⣿⣿⣿⣿⣿⣿⣿⣿⣿⣿⣿⣿⣿⣿⡕⢕⢕⢕⢕⢕⢕⢔⢕⢕⢕⢕⢕⠀⢰⣿⣿⡇⢜⣿⣿⣿⣿⣧⢕⢕⠀⢕⢕⢕⢕⢕⢕⣃⣼⣾⣿⣿⣿⣿⣿⣿⣿⣿⣿⣿⣿⣿⣿⣿⢇⢕⢕⢕⠀⠀⠀⠀⠀⠀⠀⠀⠀⠀⠀⠀⠀⢕⢕⢕⢕⢕⢕⢕⢕⢕⢕⢕⢕⢕⢕⢜⢕⢕⢕⢕⢅⢕⢕⢕⢕⢕⢿⣿⡟⢕⢕⢕⢅⢕⠀⢔⢕⢕⢕⢕⢕⢕⢝⢝⢍⢅⢕⢕⢕⢕⢕⢕⢕⢕⢕⢝⢛⢿⣿⣿⣿⣿⣿⣿⣧⣕⢕⢕⢕⠑⠀⠀⠀⠀⠀⠀⠁⢕⢕⠕⠀⠀⠀⠀⢔⢕⢕⢕⢕⢕⢕⢕⢕⢕⢕⢕⢕⢕⢕⢕⢕⢕⢕⢕⢕⢕⢕⢕⢕⢕⢕⢕⢕⢕⠀</a:t>
            </a:r>
            <a:br/>
            <a:r>
              <a:t>⣿⣿⣿⡜⣿⣿⣿⣿⣿⣿⣿⣇⢕⢕⢕⢕⢕⢔⠀⠀⠀⣰⣿⣿⣿⣿⣿⡟⣱⣿⣟⢕⢕⢕⢕⢕⢕⢕⢕⢕⢕⢕⢕⣾⣿⣿⣿⣿⣿⣿⣿⣿⣿⣿⣿⣿⣿⣿⣿⣿⣇⢕⢕⢕⢕⢕⢕⢕⢕⢕⢕⢕⢕⠀⢜⣿⣿⡇⢕⢻⣿⣿⣿⣿⣇⢕⠀⢕⢕⢕⢕⢕⢔⣓⣿⣿⣿⣿⣿⣿⣿⣿⣿⣿⣿⣿⣿⣿⣿⡏⢕⢕⢕⢕⠀⠀⠀⠀⠀⠀⠀⠀⠀⠀⠀⠀⠀⠀⢕⢕⢕⢕⢕⢕⢕⢕⢕⢕⢕⢕⢕⢕⢕⢕⢕⢕⢕⢕⢕⢕⢕⢄⢻⣿⢕⢕⢕⢕⢕⢕⢀⢕⢕⢕⢕⢅⢕⢕⢕⢕⢕⢕⢕⢕⢕⢕⢕⢕⢕⢕⢕⢕⢕⢕⢜⢝⢻⢿⣿⣿⣿⣿⣷⣧⣕⢔⢀⠀⠀⠀⠀⠀⠀⠀⠀⠀⠀⠀⢀⢕⢕⢕⢕⢕⢕⢕⢕⢕⢕⢕⢕⢕⢕⢕⢕⢕⢕⢕⢕⢕⢕⢕⢕⢕⢕⢕⢕⢕⢕⢕⠀</a:t>
            </a:r>
            <a:br/>
            <a:r>
              <a:t>⣿⣿⣿⡇⣿⣿⣿⣿⣿⣿⣿⣿⢕⢕⢕⢕⢕⢕⢕⢄⣵⣿⣿⣿⣿⣿⡟⣱⣿⣿⢕⢕⢕⢕⢕⢕⢕⢕⢕⢕⢕⢱⣾⣿⣿⣿⣿⣿⣿⣿⣿⣿⣿⣿⣿⣿⣿⣿⣿⣿⣿⢕⢕⢕⢕⢕⢕⢕⢕⢕⢕⢕⢕⠀⠑⣿⣿⣿⢕⢜⣿⣿⣿⣿⣿⡕⢕⢕⢕⢕⢕⢕⣼⣿⣿⣿⣿⣿⣿⣿⣿⣿⣿⣿⣿⣿⣿⣿⡿⢕⢕⢕⢕⢕⠀⠀⠀⠀⠀⠀⠀⠀⠀⠀⠀⠀⠀⠀⢕⢕⢕⢕⢕⢕⢕⢕⢕⢕⢕⢕⢕⢕⢕⢕⢕⢕⢕⢕⢕⢅⢄⢕⢜⡇⢕⢕⢕⢕⢕⢕⢕⢕⢕⠕⢔⢕⢕⢕⢕⢕⢕⢕⢕⢕⢕⢕⢕⢕⢕⢕⢕⢕⢕⢕⢕⢕⢕⢕⢜⢛⢿⣿⣿⣿⣿⣷⣦⣄⢀⢀⢄⠀⠀⠀⠀⠀⠀⢀⢕⢕⢕⢕⢕⢕⢕⢕⢕⢕⢕⢕⢕⢕⢕⢕⢕⢕⢕⢕⢕⢕⢕⢕⢕⢕⢕⢕⢕⢕⢕⢕⠀</a:t>
            </a:r>
            <a:br/>
            <a:r>
              <a:t>⣿⣿⣿⡇⣿⣿⣿⣿⣿⣿⣿⣿⢕⢕⢕⢕⢕⢕⠕⠕⠻⢿⢿⣿⣿⡟⣵⣿⡟⢕⢕⢕⢕⢕⢕⢕⢕⢕⢕⢕⣱⣿⣿⣿⣿⣿⣿⣿⣿⣿⣿⣿⣿⣿⣿⣿⣿⣿⣿⣿⣿⢕⢕⢕⢕⢕⢕⢕⢕⢕⢕⢕⢕⠀⠀⢻⣿⣿⡕⢕⢹⣿⣿⣿⢇⠷⡕⢕⢕⢕⢕⠄⣿⣿⣿⣿⣿⣿⣿⣿⣿⣿⣿⣿⣿⣿⣿⣿⠁⢕⢕⢕⢕⢕⠀⠀⠀⠀⠀⠀⠀⠀⠀⠀⠀⠀⠀⠀⢕⢕⢕⢕⢕⢕⢕⢕⢕⢕⢕⢕⢕⢱⢵⡕⢕⢕⢕⢕⢕⢕⢕⢕⢕⠕⠕⠑⠕⠕⢕⢕⢕⢕⢕⢱⢅⢕⢕⢕⢕⢕⢕⢕⢕⢕⢕⢕⠕⠕⢕⢕⢕⢕⢕⢕⢕⢕⢕⢕⢕⢕⢕⢝⢻⢿⣿⣿⣿⣿⣷⣵⡕⢕⠀⠀⠀⠀⢄⢕⢕⢕⢕⢕⢕⢕⢕⢕⢕⢕⢕⢕⢕⢕⢕⢕⢕⢕⢕⢕⢕⢕⢕⢕⢕⢕⢕⢕⢕⢕⢕⢕⠀</a:t>
            </a:r>
            <a:br/>
            <a:r>
              <a:t>⢿⣿⣿⡇⣿⣿⣿⣿⣿⣿⣿⣿⢕⢕⢕⢕⢕⠁⠀⠀⠀⠀⠀⠀⠁⠈⠙⠟⠕⢕⢕⢕⢕⢕⢕⢕⢕⢕⢕⣱⣿⣿⣿⣿⣿⣿⣿⣿⣿⣿⣿⣿⣿⣿⣿⣿⣿⣿⣿⣿⣿⡇⢕⢕⢕⢕⢕⢕⢕⢕⢕⢕⠀⠀⠀⢸⣿⣿⡇⢕⢜⢿⣿⣿⡎⢕⢃⢕⢕⢕⢡⡽⣿⣿⣿⣿⣿⣿⣿⣿⣿⣿⣿⣿⣿⣿⣿⣇⢁⣕⣑⢕⢕⢕⠀⠀⠀⠀⠀⠀⠀⠀⠀⠀⠀⠀⠀⠀⠁⢕⢕⢕⢕⢕⢕⢕⢕⢕⢕⢕⢕⢡⣿⣿⣧⡕⢕⢕⢕⢕⠑⠀⢄⢄⢄⢔⠄⠀⠀⠑⠕⢕⢕⢕⢣⢑⢕⢕⢕⢕⢕⢕⢕⢕⢕⠑⠀⠀⠁⠕⢕⢕⢕⢕⢕⢕⢕⢕⢕⢕⢕⢕⢕⢕⢝⢿⣿⣿⣿⣿⣿⣧⡀⠀⠀⢔⢕⢕⢕⢕⢕⢕⢕⢕⢕⢕⢕⢕⢕⢕⢕⢕⢕⢕⢕⢕⢕⢕⢕⢕⢕⢕⢕⢕⢕⢕⢕⢕⢕⢕⠀</a:t>
            </a:r>
            <a:br/>
            <a:r>
              <a:t>⠁⢻⣿⡇⢻⣿⣿⣿⣿⣿⣿⣿⡇⢕⢕⢕⠀⠀⠀⠀⠀⠀⠀⠀⠀⠀⠀⠀⠀⠀⠁⠑⠕⢕⢕⢕⢕⢕⣱⣿⣿⣿⣿⣿⣿⣿⣿⣿⣿⣿⣿⣿⣿⣿⣿⣿⣿⣿⡷⣿⣿⣧⢕⢕⢕⢕⢕⢕⢕⢕⢕⢕⠀⠀⠀⠘⣿⣿⣷⢕⢕⢜⣿⣿⣷⠌⢱⡱⢕⢱⣾⣽⣿⣿⣿⣿⣿⣿⣿⣿⣿⣿⣿⣿⣿⣿⣿⣿⣿⣿⣿⣷⣿⠁⠀⠀⠀⠀⠀⠀⠀⠀⠀⠀⠀⠀⠀⠀⠀⢕⢕⢕⢕⢕⢕⢕⢕⢕⢕⢕⠕⣸⣿⣿⣷⠇⠁⠁⠁⠀⠀⠕⢕⠕⠕⠑⠀⠀⢄⠀⠀⠕⢕⢕⢜⢧⢑⢕⢕⢕⠕⠑⠁⠁⠀⠀⠀⠀⠀⠀⠀⢕⢕⢕⢕⢕⢕⢕⢕⢕⢕⢕⢕⢕⢕⢕⢜⢻⣿⣿⣿⣿⣿⣧⣕⢕⢕⢕⢕⢕⢕⢕⢕⢕⢕⢕⢕⢕⢕⢕⢕⢕⢕⢕⢕⢕⢕⢕⢕⢕⢕⢕⢕⢕⢕⢕⢕⢕⢕⢕⠀</a:t>
            </a:r>
            <a:br/>
            <a:r>
              <a:t>⠀⠀⠝⣿⡜⣿⣿⣿⣿⣿⣿⣿⡇⢕⢕⢕⠀⠀⠀⠀⠀⠀⠀⠀⠀⠀⠀⠀⠀⠀⠀⠀⠀⠀⠁⠑⠕⢱⣿⣿⣿⣿⣿⣿⣿⣿⣿⣿⣿⣿⣿⣿⣿⣿⣿⣿⣿⣿⡇⣿⣿⣿⡕⢕⢕⢕⢕⢕⢕⢕⢕⢕⠀⠀⠀⠀⢘⣿⣿⡇⢕⢕⢜⣿⣿⡱⢕⢆⢣⢕⢻⣿⣿⣿⣿⣿⣿⣿⣿⣿⣿⣿⣿⣿⣿⣿⣿⣿⣿⣿⣿⣿⢏⠀⠀⠀⠀⠀⠀⠀⠀⠀⠀⠀⠀⠀⠀⠀⠀⠕⢕⢕⢕⢕⢕⢕⢕⢕⢕⢕⣵⣿⣿⣿⡇⠀⢠⣶⣴⡄⢀⠀⠁⠀⠀⠀⢄⢕⢕⠀⠀⠄⢕⢕⢕⢜⢇⠁⠁⠀⠀⠀⠀⠀⠀⠀⠀⠀⠀⠀⢕⢕⢕⢕⢱⡕⢕⢕⢕⢕⢕⢕⢕⢕⢕⢕⢕⢕⢜⢻⣿⣿⣿⣿⣿⣷⡕⢕⢕⢕⢕⢕⢕⢕⢕⢕⢕⢕⢕⢕⢕⢕⢕⢕⢕⢕⢕⢕⢕⢕⢕⢕⢕⢕⢕⢕⢕⢕⢕⢕⠀</a:t>
            </a:r>
            <a:br/>
            <a:r>
              <a:t>⠀⠀⠀⠘⢷⡝⣿⣿⣿⣿⣿⢟⢕⢕⢕⢕⠀⠀⠀⠀⠀⠀⠀⠀⠀⠀⠀⠀⠀⠀⠀⠀⠀⠀⠀⠀⠀⠀⠉⠛⠿⣿⣿⣿⣿⣿⣿⣿⣿⣿⣿⣿⣿⣿⣿⣿⣿⣿⢕⣽⣿⣿⢷⢕⢕⢕⢕⢕⢕⢕⢕⠀⠀⠀⠀⠀⠑⣿⣿⣿⢕⠸⡇⢜⢿⣧⢕⢱⢁⠕⡜⢿⣿⣿⣿⣿⣿⣿⣿⣿⣿⣿⣿⣿⣿⣿⣿⣿⣿⣿⣿⢏⠀⠀⠀⠀⠀⠀⠀⠀⠀⠀⠀⠀⠀⠀⠀⠀⠀⠀⢕⢕⢕⢕⢕⢕⢕⢕⢕⣡⣾⣿⣿⣿⡕⠀⢸⣿⣿⣿⢟⠁⠀⠀⠀⠀⠑⠕⢕⠀⠀⢔⢕⢕⢕⢕⢜⣇⠀⠀⠀⠀⠀⠀⠀⠀⠀⠀⢀⢕⢕⢕⢕⢕⢸⡿⠑⠑⠕⢕⢕⢕⢕⢕⢕⢕⢕⢕⢕⢕⢜⢿⣿⣿⣿⣿⣿⣧⢕⢕⢕⢕⢕⢕⢕⢕⢕⢕⢕⢕⢕⢕⢕⢕⢕⢕⢕⢕⢕⢕⢕⢕⢕⢕⢕⢕⢕⢕⢕⢕⠀</a:t>
            </a:r>
            <a:br/>
            <a:r>
              <a:t>⠀⠀⠀⠀⠈⠉⠘⢝⢟⢟⢕⢕⢕⢕⢕⢕⠀⠀⠀⠀⠀⠀⠀⠀⠀⠀⠀⠀⠀⠀⠀⠀⠀⠀⠀⠀⠀⠀⠀⠀⠀⠀⠉⠟⢿⣿⣿⣿⣿⣿⣿⣿⣿⣿⣿⣿⣿⣿⣱⣮⣿⣿⣿⡇⢕⢕⢕⢕⢕⢕⢕⠀⠀⠀⠀⠀⠀⢸⣿⢻⣇⢕⢹⣕⢕⢻⣧⢱⢜⢑⡱⢕⢟⣿⣿⣿⣿⣿⣿⣿⣿⣿⣿⣿⣿⣿⣿⣿⣿⣿⣇⠕⠀⠀⠀⠀⠀⠀⠀⠀⠀⠀⠀⠀⠀⠀⠀⠀⠀⠀⢕⢕⢕⢕⢕⢕⢕⢕⢱⣿⣿⣿⣿⣿⣇⠀⠘⢿⡿⠃⠀⠀⢔⢕⢔⢀⠀⠀⠁⠀⠀⢕⢕⢕⢕⢕⢕⢸⣇⠀⠀⠀⠀⢀⢄⢔⢕⢕⢕⢕⢕⢕⢕⢕⢜⠁⠀⠀⠀⠁⠑⢕⢕⢕⢕⢕⢕⢕⢕⢕⢕⢕⢝⣿⣿⣿⣿⢇⢕⢕⢕⢕⢕⢕⢕⢕⢕⢕⢕⢕⢕⢕⢕⢕⢕⢕⢕⢕⢕⢕⢕⢕⢕⢕⢕⢕⢕⢕⢕⢕⠀</a:t>
            </a:r>
            <a:br/>
            <a:r>
              <a:t>⠀⠀⠀⠀⢀⢀⠀⠁⠕⢕⢕⢕⢕⢕⠑⠀⠀⠀⠀⠀⠀⠀⠀⠀⠀⠀⠀⠀⠀⠀⠀⠀⠀⠀⠀⠀⠀⠀⠀⠀⠀⠀⠀⠀⠀⠈⠙⠻⣿⣿⣿⣿⣿⣿⣿⣿⣿⣿⣿⣿⣿⣿⣿⣿⢕⢕⢕⢕⢕⢕⢕⠀⠀⠀⠀⠀⠀⠀⢹⣇⢿⡇⢕⢿⣧⢕⢹⣧⢘⢅⢕⢜⢕⢹⣿⣿⣿⣿⣿⣿⣿⣿⣿⣿⣿⣿⣿⣿⣿⡗⢅⠀⠀⠀⠀⠀⠀⠀⠀⠀⠀⠀⠀⠀⠀⠀⠀⠀⠀⠀⢕⢕⢕⢕⢕⢕⢕⢕⣾⣿⣿⣿⣿⣿⣿⢰⡀⠀⠀⢕⠀⢔⢕⢕⢕⢔⡔⠀⢄⢄⢔⢕⢕⢕⢕⢕⢕⢕⢹⣇⠔⢔⢕⢕⢕⢕⢕⢕⢕⢕⢕⢕⢕⠕⠀⠀⠀⠀⠀⢄⢄⢄⢕⠕⢕⢕⢕⢕⢕⢕⢕⠕⠕⢜⣿⣿⡏⢕⢕⢕⢕⢕⢕⢕⢕⢕⢕⢕⢕⢕⢕⢕⢕⢕⢕⢕⢕⢕⢕⢕⢕⢕⢕⢕⢕⢕⢕⢕⢕⢕⠀</a:t>
            </a:r>
            <a:br/>
            <a:r>
              <a:t>⢕⠀⢀⢔⢕⢕⢄⠀⠀⠀⠁⠕⢕⠁⠀⠀⠀⠀⠀⠀⠀⠀⠀⠀⠀⠀⠀⠀⠀⠀⠀⠀⠀⠀⠀⠀⠀⠀⠀⠀⠀⠀⠀⠀⠀⠀⠀⠀⠁⠙⠻⣿⣿⣿⣿⣿⣿⣿⣿⣿⣿⣿⣿⣿⡇⢕⢕⢕⢕⢕⠑⠀⠀⠀⠀⠀⠀⠀⠁⢿⡜⣿⢕⢜⢿⣿⣕⢹⣧⢑⢕⡱⢕⢕⢻⣿⣿⣿⣿⣿⣿⣿⣿⣿⣿⣿⣿⣿⣯⢗⠁⠀⠀⠀⠀⠀⠀⠀⠀⠀⠀⠀⠀⠀⠀⠀⠀⠀⠀⠀⠁⢕⢕⢕⢕⢕⢕⣼⣿⣿⣿⣿⣿⣿⣯⢸⣿⣿⢕⢕⠀⠁⠕⠕⠕⠕⠑⠀⢕⢕⢕⢕⢕⢕⢕⢕⢕⢕⢕⢜⢇⠕⢕⢕⢕⢕⢕⢕⢕⢕⢕⢕⠑⠀⠀⠀⠀⠀⠀⠑⢕⢕⢕⠀⠑⢕⢕⢕⠕⠑⠁⠀⠀⠀⠈⠙⢕⢕⢕⢕⢕⢕⢕⢕⢕⢕⢕⢕⢕⢕⢕⢕⢕⢕⢕⢕⢕⢕⢕⢕⢕⢕⢕⢕⢕⢕⢕⢕⢕⢕⠀</a:t>
            </a:r>
            <a:br/>
            <a:r>
              <a:t>⠑⠑⠑⠑⠑⠑⠑⠐⠀⠀⠀⠀⠀⠀⠀⠀⠀⠀⠀⠀⠀⠀⠀⠀⠀⠀⠀⠀⠑⠑⠑⠀⠀⠀⠀⠀⠀⠀⠀⠀⠀⠀⠀⠀⠀⠀⠀⠀⠀⠀⠀⠁⠙⠛⠛⠛⠛⠛⠛⠛⠛⠛⠛⠛⠛⠃⠑⠑⠑⠑⠀⠀⠀⠀⠀⠀⠀⠀⠀⠘⠃⠘⠃⠑⠘⠛⠛⠃⠛⠃⠓⠛⠛⠓⠑⠛⠛⠛⠛⠛⠛⠛⠛⠛⠛⠛⠛⠛⠓⠑⠀⠀⠀⠀⠀⠀⠀⠀⠀⠀⠀⠀⠀⠀⠀⠀⠀⠀⠀⠀⠀⠑⠑⠑⠑⠑⠚⠛⠛⠛⠛⠛⠛⠛⠛⠘⠛⠋⠑⠑⠑⠀⠀⠀⠀⠀⠀⠀⠑⠑⠑⠑⠑⠑⠑⠑⠑⠑⠑⠑⠘⠃⠑⠑⠑⠑⠑⠑⠑⠑⠑⠀⠑⠀⠀⠀⠀⠀⠀⠀⠁⠀⠀⠀⠀⠁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⡿⡕⢟⣿⣿⣿⣿⣿⡟⣱⣿⣿⣿⣿⣿⣿⢟⢕⢸⣿⣿⢟⣽⣿⢏⢕⣼⣿⣿⣿⣿⡿⣿⣿⣿⣿⢱⣿⣿⣿⣿⣿⣿⣿⣿⣿⢇⢾⣿⣿⣿⣿⣿⣿⣿⣿⣿⣿⣿⣿⣿⣿⣿⣿⣾⣿⣿⣿⣿⣿⣿⣿⣿⡜⣿⣿⣿⣿⣧⢕⢕⢕⢕⢕⢕⢹⣿⣿⣿⣿⣿⣿⡕⢕⢕⢕⢑⢄⢕⢕⢕⢕⢕⢕⢕⢕⢕⢕⢕⢕⢕⢕⢕⢜⢝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⡟⢱⣰⣾⣻⣿⣿⣿⢏⣼⣿⣿⣿⣿⣿⡿⢕⢕⢱⣿⡿⣫⣿⢟⢕⣡⣿⣿⣿⣿⣿⣿⣾⣿⣿⣿⢇⣿⣿⡇⣽⣿⣿⣿⣿⣿⡟⢕⣿⣿⣿⣿⣿⣿⣿⣿⣿⣿⣿⣿⣿⣿⣿⣿⣿⣿⣿⣿⣿⣿⣿⣿⣿⣿⣧⢻⣿⣿⣿⣿⡕⢄⠕⢕⢕⢕⢸⣿⣿⣿⣿⣿⣿⡇⢕⢑⢕⢕⢕⢕⢕⢕⢕⢕⢕⢕⢕⢕⢕⢕⢕⢕⢕⢕⢕⢕⢕⢜⢻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⡿⢅⣡⣟⢸⣿⣿⣿⢣⣾⣿⣿⣿⣿⣿⢟⢕⢕⣵⢿⢇⣿⡿⢇⢕⣾⣿⣿⣿⣿⣿⣿⣿⣿⣿⣿⡟⣸⣿⡟⢸⣿⣿⣿⣿⣿⣿⡅⢸⣿⣿⣿⣿⣿⣿⣿⣿⣿⣿⣿⣿⣿⣿⣿⣿⣿⣿⣿⣿⣿⣿⣿⣿⣿⣿⣿⡜⣿⣿⣿⣿⡇⢕⢕⢑⢕⢕⢸⣿⣿⣿⣿⣿⣿⣷⢕⢕⢕⢕⢕⢕⢕⢕⢕⢕⢕⢕⢕⢕⢕⢕⢕⢕⢕⢕⢕⢕⢕⢕⢕⢜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⢿⢿⢿⢿⢿⣿⣿⡿⢕⢑⣿⢕⣿⣿⡿⣱⣿⣿⣿⣿⣿⣿⢏⢕⢕⣾⡺⢫⣾⡿⢕⣵⣿⣿⣿⣿⣿⣿⣿⣿⣿⣿⣿⢟⢕⣿⣿⢕⣸⣿⣿⣿⣿⣿⣿⢕⣸⣿⣿⣿⣿⣿⣿⣿⣿⣿⣿⣿⣿⣿⣿⣿⣿⣿⣿⣿⣿⣿⣿⣿⣿⣿⣿⣿⡇⢹⣿⣿⣿⡇⢕⢕⢕⢕⢕⢸⣿⣿⣿⣿⣿⣿⣿⢕⢕⢕⢕⢕⢕⢕⢕⢕⢕⢕⢕⢕⢕⢕⢕⢕⢕⢕⢕⢕⢕⢕⢕⢕⢸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⡿⢟⡟⢝⢝⣏⣝⣵⣷⣿⣏⣕⣕⢕⢝⢛⢕⢕⢕⢕⣼⣿⡿⣱⣿⣿⣿⣿⣿⡿⢇⢕⢱⣪⢗⣱⣿⢏⢱⣾⣿⣿⣿⣿⣿⣿⣿⣿⣿⣿⡿⢕⢕⣼⣿⡏⢕⣾⣿⣿⣿⣿⣿⣿⢕⣿⣿⣿⣿⣿⣿⣿⣿⣿⣿⣿⣿⣿⣿⣿⣿⣿⣿⣿⣿⣿⣿⣿⣿⣿⣿⣿⣿⣧⢜⣿⣿⣿⢇⢕⢕⢕⢕⢕⢸⣿⣿⣿⣿⣿⣿⣿⢕⢕⢕⢕⢕⢕⢕⢕⢕⢕⢕⢕⢕⢕⢕⠕⢕⢕⢕⢕⢕⢕⢕⣱⣵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⢏⣵⣿⡇⢑⢿⢿⢿⡫⣾⣿⣿⡧⢕⢝⢕⢗⢕⢕⢕⠸⣿⡟⣱⣿⣿⣿⣿⣿⡿⢕⢕⠱⢉⢃⣱⣿⢟⣼⣿⣿⣿⣿⣿⣿⣿⣿⣿⣿⣿⡟⢕⢕⢕⣿⣿⢇⢡⣿⣿⣿⣿⣿⣿⢇⢕⣿⣿⣿⣿⣿⣿⣿⣿⣿⣿⣿⣿⣿⣿⣿⣿⣿⣿⣿⣿⣿⣿⣿⣿⣿⣿⣿⣿⣿⢕⢹⣿⣿⢕⢕⢕⢕⢕⢕⢸⣿⣿⣿⣿⣿⣿⣿⢕⢕⠕⢕⢕⢕⢕⢕⢕⢕⢕⢕⠕⢕⢔⢕⢕⢕⢕⢅⢕⣷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⢇⣿⣿⣿⣇⢏⢕⣱⣾⣿⣯⡝⢟⢟⢕⢕⢕⢕⢕⢕⢕⢔⢱⣱⣿⣿⣿⣿⣿⡿⢕⢕⠕⢌⢜⣼⣿⣻⣾⣿⣿⣿⣿⣿⣿⣿⣿⣿⣿⣿⢟⢕⢕⢕⢸⣿⣟⢕⢸⣿⡿⢿⢟⣱⣿⡕⢕⢿⣿⣿⣿⣿⣿⣿⣿⣿⣿⣿⣿⣿⣿⣿⣿⣿⣿⣿⣿⣿⣿⣿⣿⣿⣿⣿⣿⣿⡕⢕⣿⡇⢕⢕⢕⢕⢕⢕⣿⣿⣿⣿⣿⣿⣿⣿⢕⢄⢕⢕⢑⠕⢕⢕⢕⢕⢕⢕⢕⢕⢕⢕⢕⢕⢕⢕⣱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⢟⣱⡇⢻⣿⣿⣿⢕⡜⢻⢿⣿⣿⣿⣷⣧⡕⢕⢕⢕⢕⢕⢕⢱⢱⣿⣿⣿⣿⣿⡿⢕⢕⢕⡣⢸⣽⣿⣿⣿⣿⣿⣿⣿⣿⣿⣿⣿⣿⣿⡿⢇⢕⢕⢕⢕⣿⣿⡯⢕⢜⢏⢕⢕⣵⣿⣿⢕⢕⢜⠻⣿⣿⣿⣿⣿⣿⣿⣿⣿⣿⣿⣿⣿⣿⣿⣿⣿⣿⣿⣿⣿⣿⣿⣿⣿⣿⣿⡇⢕⢘⢕⢕⢕⢕⢕⢕⢕⣿⣿⣿⣿⣿⣿⢻⣟⢕⢕⢕⢕⢱⡄⢔⢕⢕⢕⢕⢕⢕⢕⢕⢕⢕⢕⢱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⢕⣵⣿⣷⡕⢜⢟⢕⢕⢕⢕⢕⢔⢍⢟⢛⢻⢃⢕⢕⢕⢕⢕⢕⢱⣿⣿⣿⣿⣿⣿⢇⢕⠕⡕⢇⣱⣿⣿⣿⣿⣿⣿⣿⣿⣿⣿⣿⣿⣿⡟⢕⢕⢕⢕⢕⢡⣿⣿⢇⢕⢕⢕⣱⣿⣿⣿⣿⢕⢕⢕⢕⣿⣿⣿⣿⣿⣿⣿⣿⣿⣿⣿⣿⣿⣿⣿⣿⣿⣿⣿⣿⣿⣿⣿⣿⣿⣿⣿⡇⢕⢕⢕⢕⢕⢕⢕⢕⢸⣿⣿⣿⣿⣿⣿⣸⡇⠄⠕⢕⢕⢕⣿⡕⢜⣿⣇⢔⣔⡅⢅⢅⢥⡕⢜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⢕⣼⣳⣿⣿⣇⢕⢕⢕⢕⢕⢕⢕⢕⢕⢕⢕⢕⢕⢕⢕⢕⢕⢕⢕⣾⣿⣿⣿⣿⣿⢏⢕⢱⢜⢕⢱⣻⣿⣿⣿⣿⣿⣿⣿⣿⣿⣿⣿⣿⢏⢕⢕⢕⢕⢕⢕⢸⢟⢕⢕⢕⣱⣾⣿⣿⣿⣿⡇⢕⢕⢕⣾⣿⣿⣿⣿⣿⣿⣿⣿⣿⣿⣿⣿⣿⣿⣿⣿⣿⣿⣿⣿⣿⣿⣿⣿⣿⣿⣿⡇⢕⢕⢕⢕⢕⢕⢕⢕⣼⣿⣿⣿⣿⣿⡇⣿⢕⠀⠕⢇⢕⢕⢸⣿⣇⢜⢿⢕⠙⠑⢝⢝⢕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⢣⢱⣱⣿⣇⢻⣿⣿⣧⢕⢕⢱⢕⣕⣕⢕⢕⢕⢕⢕⢕⢕⢕⢕⢕⢕⣸⣿⣿⣿⢿⣿⡟⢕⢕⢇⢰⢕⢿⣿⣿⣿⣿⣿⣿⣿⣿⣿⣿⣿⣿⢇⢕⢕⢕⢕⢕⢕⢕⢱⣵⣾⣧⣾⣿⣿⣿⣿⣿⣿⢕⢕⢕⣼⣿⣿⣿⣿⣿⣿⣿⣿⣿⣿⣿⣿⣿⣿⣿⣿⣿⣿⣿⣿⣿⣿⣿⣿⣿⣿⣿⣿⡇⢕⢕⢕⢕⢕⢕⢕⢱⣿⣿⣿⣿⣿⣿⢱⢇⠁⠀⠁⠑⠕⢕⢔⢔⢜⢑⠑⠕⠀⠀⠑⢕⢇⢜⢏⢝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⢣⡇⢇⡻⣿⣿⣕⢻⣿⡏⣕⢕⢕⢜⢙⠿⢗⡕⢕⢕⢕⢕⢕⢕⢕⢕⢱⣿⣿⣿⡿⣾⣿⢕⢕⢕⢕⡜⣼⣿⣿⣿⣿⣿⣿⣿⣿⣿⣿⣿⣿⢕⢕⢕⢕⢕⢕⢕⢕⢕⢸⢿⢟⢻⣿⣿⣿⣿⣿⣿⣿⢕⢕⢸⣿⣿⣿⣿⣿⣿⣿⣿⣿⣿⣿⣿⣿⣿⣿⣿⣿⣿⣿⣿⣿⣿⣿⣿⣿⣿⣿⣿⣿⡇⢕⠕⠕⢕⢕⢕⢕⣾⣿⣿⣿⣿⣿⠇⠑⠀⠔⠀⠀⠀⠀⠀⠀⠁⠑⠑⠕⢄⠕⣔⢠⡼⢇⠑⢕⠕⢕⢜⢻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⢸⡕⡕⢕⢻⡿⣿⣇⢻⣷⣿⣇⢕⢕⢅⢕⢕⢕⢕⢕⢕⢕⢕⢕⢕⢕⣼⣿⣿⣿⡇⣿⡏⢕⢕⢕⢕⢱⣿⣿⣿⣿⣿⣿⣿⣿⣿⣿⣿⣿⢕⢕⢕⢕⢕⢕⢕⣼⢕⢕⢔⣅⣵⣿⣿⣿⣿⣿⣿⣿⢏⢕⢕⣾⣿⣿⣿⣿⣿⣿⣿⣿⣿⣿⣿⣿⣿⣿⣿⣿⣿⣿⣿⣿⣿⣿⣿⣿⣿⣿⣿⣿⣿⢕⢕⠀⠀⠁⠑⠑⠜⠟⢟⢛⢙⠅⠑⠁⠀⢔⢄⠄⢀⠀⠀⠀⠀⠀⠀⠀⢀⢀⢑⠌⢕⢕⠕⢔⠕⢕⢕⢕⢕⢹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⢸⡇⢇⢕⢕⢱⢜⢿⢕⢜⢿⣿⣧⢕⢕⢕⢕⢕⢕⢕⢔⢔⢕⢔⢔⢱⣿⣿⣿⣿⢸⣿⡇⢕⢕⢕⢕⣿⣿⣿⣿⣿⣿⣿⣿⣿⣿⣿⣿⢇⢕⢕⢕⢕⢕⢕⢱⣿⢕⢱⣇⢻⣿⢇⢕⢔⢝⣿⣿⢏⢕⢕⣼⣿⣿⣿⣿⣿⣿⣿⣿⣿⣿⣿⣿⣿⣿⣿⣿⣿⣿⣿⣿⣿⣿⣿⣿⣿⣿⣿⡏⣿⣿⢕⢕⠀⠀⠀⠀⠀⢄⢄⢀⢀⠀⠀⠀⠀⢕⢕⢱⣼⡇⣷⣔⢀⠀⠀⠀⠀⠁⠕⢕⢕⢕⢔⢕⠁⢔⢕⢕⢕⢕⣸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⣇⢿⡕⢕⢕⢕⢕⢕⢕⢕⢕⢜⢣⢕⢕⢕⣱⣾⣿⣿⢗⢕⢕⢕⢕⣸⣿⣿⣿⣿⣸⣿⢕⢕⢕⢕⣼⣿⣿⣿⣿⣿⣿⣿⣿⣿⣿⣿⡏⢕⢕⢕⢕⢕⢕⢕⣾⡟⢕⣼⣿⣮⣿⢇⢕⢕⢕⢜⢏⢕⢕⢱⣿⣿⣿⣿⡿⢱⣿⣿⣿⣿⣿⣿⣿⣿⣿⣿⣿⣿⣿⣿⣿⣿⣿⣿⣿⣿⣿⣿⡇⣿⣿⢕⢕⠀⠀⠀⠀⠀⠀⠁⠁⠁⠀⠀⢀⢕⢕⢕⢸⣿⡇⣿⣿⢕⢔⢀⠀⠀⠀⠀⠀⠕⢕⢔⢔⢕⢕⢕⢕⣱⣼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⣎⢿⡕⢔⢕⢕⢕⢕⢕⢕⢕⢕⢕⢱⣿⣿⢟⢏⢕⢕⢕⢕⢕⢕⣿⣿⣿⣿⡇⣿⣿⢕⢕⢕⢱⣿⣿⣿⣿⣿⣿⢫⣿⣿⣿⣿⣿⢕⢕⢕⢕⡑⢕⢕⢱⣿⢕⢱⣿⣿⣿⣿⣷⣵⣕⣕⡕⢕⢕⢕⢸⣿⣿⣿⣿⢇⣾⣿⣿⣿⣿⣿⣿⣿⣿⣿⣿⣿⣿⣿⣿⣿⣿⣿⣿⣿⣿⣿⣿⡇⡿⣻⢕⢕⠀⠀⢔⢔⢄⢄⢀⠀⠀⠀⢄⢕⢕⢱⢕⢸⣿⡇⣿⣿⢕⢱⢕⢕⡄⠐⢄⢀⢀⢅⠅⢕⣕⣵⣷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⣇⢻⡕⢕⢣⢕⢕⢕⢕⢕⡕⢡⣿⣿⡏⢕⢕⢕⢕⢕⢕⢕⢰⣿⣿⣿⣿⡇⣿⣟⣿⢕⢕⣼⣿⣿⣿⣿⣿⢇⣾⣿⣿⣿⣿⣿⣡⢕⣱⣾⣇⢕⢕⢸⢏⢕⣾⣿⣿⣿⣿⣿⣿⣿⣿⣷⢕⢕⢕⢸⣿⣿⣿⢇⢱⣿⣿⣿⣿⣿⣿⣿⣿⣿⣿⣿⣿⣿⣿⣿⣿⣿⣿⣿⣿⣿⣿⣿⢇⡕⡇⢕⢕⠀⠀⠕⠕⠕⠕⠑⢀⢄⢕⢕⢕⢕⢸⢕⢰⣿⡇⣿⣿⢑⢕⢕⢹⢸⣦⣅⣵⣵⣶⣾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⡕⢕⢕⢕⢕⢕⢕⢕⣿⣜⢻⣿⡇⢕⢕⢕⣕⣱⣵⡕⣸⣿⣿⣿⣿⢕⣿⣿⡷⢕⢸⣿⣿⣿⣿⣿⢏⣸⣿⣿⣿⣿⣿⣿⣿⣿⣿⣿⣏⢕⢕⡟⢕⢱⣿⣿⣿⣿⣿⣿⣿⣿⣿⡿⢕⢕⢕⣾⣿⣿⡟⢕⢸⣿⣿⣿⣿⣿⣿⣿⣿⣿⣿⣿⣿⣿⣿⣿⣿⣿⣿⣿⣿⣿⣿⣿⢕⢕⢕⢕⢕⣡⣄⣀⣀⣀⡀⢔⢕⢕⢕⢕⢕⢕⣾⢕⢕⣿⢇⣿⣿⢕⢕⣱⢜⢸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⣧⡕⢕⢕⢕⢕⢕⡌⠿⣷⣧⣕⢕⢗⢾⢿⢿⢿⢇⣿⣿⣿⣿⣿⢕⣿⣿⡱⢕⣿⣿⣿⣿⣿⢏⠕⣿⣿⣿⣿⣿⣿⣿⣿⣿⣿⣿⡗⢕⢕⢇⢕⣾⣿⣿⣿⣿⣿⣿⣿⣿⣿⣧⢕⢕⢕⢜⣿⣿⢕⢕⣼⣿⣿⣿⣿⣿⣿⣿⣿⣿⣿⣿⣿⣿⣿⣿⣿⣿⣿⣿⣿⣿⣿⡿⢕⢕⢕⢕⢸⣿⣿⣿⣿⣿⣷⡇⢕⢕⢕⢕⢕⣿⣿⢕⢁⣿⢸⣿⣿⢕⢇⡏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⣷⣕⡕⢕⢕⣿⡇⢝⢻⣿⣿⣷⣵⣕⢕⢕⢕⣿⣿⣿⣿⡟⢱⣿⣿⡎⣼⣿⣿⣿⣿⡏⢕⢸⣿⣿⣿⣿⣿⣿⣿⣿⣿⣿⣿⢇⢕⢐⢱⢱⣿⣿⣿⣿⣿⣿⣿⣿⣿⣿⣿⢕⢕⢕⢸⣿⢇⢕⢕⣿⣿⣿⣿⣿⡿⣿⣿⣿⣿⣿⣿⣿⣿⣿⣿⣿⣿⣿⣿⣿⣿⣿⡇⢕⢕⢕⢕⢸⣿⣿⣿⣿⣿⣿⡇⢕⢕⢕⢕⢱⣿⣿⢕⢸⡏⣸⣿⣿⢇⢨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⣷⢕⢹⣿⢕⢕⢕⢜⢝⢟⢿⣿⣷⢸⣿⣿⣿⣿⡇⠠⣿⠎⢱⣿⣿⣿⣿⡟⢕⢕⣿⣿⣿⣿⣿⣿⣿⣿⡟⢻⣿⡿⢕⢕⢕⡞⢸⣿⣿⣿⣿⣿⣿⣿⣿⣿⣿⡿⢕⢕⢕⣼⡟⢕⢕⢕⣿⣿⣿⣿⣿⡇⢻⣿⣿⣿⣿⣿⣿⣿⣿⣿⣿⣿⣿⣿⣿⣿⣿⢕⢕⢕⢕⢕⣾⣿⣿⣿⣿⣿⣿⣇⢕⢕⢕⢕⢸⣿⣿⡕⣼⢇⣿⣿⣿⢸⢜⠳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⡿⢏⢕⢕⠕⠹⣇⢕⢕⢕⢱⣕⢕⢕⢜⢸⣿⣿⣿⣿⡇⢕⣟⡇⣼⣿⣿⣿⢏⢕⢕⢡⣿⣿⣿⣿⣿⣿⣿⣿⢕⢱⣿⢇⢕⢕⢅⡇⣿⣿⣿⣿⣿⣿⣿⣿⣿⣿⣿⡇⢕⢕⢕⣿⢕⢕⢕⢕⣿⣿⣿⣿⣿⢕⢸⣿⣿⣿⣿⣿⣿⣿⣿⣿⣿⣿⣿⣿⣿⣿⡏⢕⢕⢕⢕⢱⣿⣿⣿⣿⣿⣿⣿⡿⢕⢕⢕⢕⣿⣿⣿⡇⣿⢱⣿⣿⡇⡇⢕⢕⢱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⣫⡵⢇⢑⠕⠀⠀⢘⢇⢕⢕⢕⢟⢕⢕⢕⣸⣿⣿⣿⣿⢇⢕⣟⢱⣿⣿⣿⢏⢕⢕⢕⢸⣿⣿⣿⣿⣿⣿⣿⡟⢕⢸⡏⡕⢕⢕⢪⢇⣝⢟⢻⢿⢿⢿⣿⣿⣿⣿⣿⡇⢕⢕⢕⡇⢕⢕⢕⢕⣿⣿⣿⣿⡇⢕⢸⣿⣿⢸⣿⣿⣿⣿⣿⣿⡇⣿⣿⡏⣿⣿⡇⢕⢐⢕⢕⣸⣿⣿⣿⣿⣿⣿⣿⢇⢕⢕⢕⢕⣿⣿⣿⡇⡿⢸⣿⣿⢱⢕⡕⢕⢸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⢟⣫⣾⢟⢕⢕⢕⠀⠀⠀⢸⣷⣧⣕⢜⢇⢕⢕⢕⣿⣿⣿⣿⣿⢕⢕⢟⣸⣿⣿⢏⢕⢕⢕⢕⢸⣿⣿⣿⣿⣿⣿⡿⢇⢕⢸⢱⣷⢕⢕⢍⢕⣿⣿⣿⣷⣷⣧⣵⣵⣕⣕⣜⡕⠕⢕⠕⢕⢕⢕⢕⢕⢻⣿⣿⣿⡇⢕⢌⣿⣿⡕⣿⣿⣿⣿⣿⣿⡇⢹⣿⡇⢻⢿⢕⢕⢕⢕⢕⣿⣿⣿⣿⣿⣿⣿⢏⢕⢕⢕⢕⢕⣿⣿⣿⣯⡇⣼⣿⡇⡞⢸⢟⢇⢜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⢟⣱⣾⡿⢕⢕⢕⠕⠀⠀⠀⠀⢸⣿⣿⣿⣿⣷⢆⢔⢔⣿⣿⣿⣿⡏⢕⢑⢇⣿⣿⢇⢕⢕⢕⢕⢕⢸⣿⣿⣿⣿⣿⣿⢇⢕⢕⢜⣿⣿⣇⢱⢸⢕⣿⣿⣿⣿⣿⣿⣿⣿⣿⣿⣿⡇⢇⢕⡕⢸⣿⣿⣧⢕⢸⣿⢿⣿⣗⢕⢕⢻⣿⡇⢸⣿⣿⣿⣿⣿⡇⢕⢜⢕⢄⡁⢕⠕⢕⢕⢸⢿⢿⢿⢿⢿⢿⢏⢕⢕⢕⢕⢕⢸⣿⣿⣿⢹⢕⣿⣿⢱⢇⣵⣵⣾⢿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⢟⣱⣾⣿⢏⢕⢕⢕⠕⠀⠀⠀⠀⠀⢕⣿⣿⣿⣿⡿⢕⢕⢕⣽⣿⣿⣿⡇⢕⢜⢸⣿⢇⢕⢕⢕⢕⢕⢕⢸⣿⣿⣿⣿⣿⡟⢕⢕⢕⢱⢷⣷⣷⣽⣕⡕⣝⣝⣛⢟⠟⢿⢿⣿⣿⣿⣿⣇⢻⣸⡇⣿⣿⣿⣿⣇⢕⢻⢿⡽⣿⢕⢕⢸⣿⡇⡌⣿⣿⣿⣿⣿⣧⢕⢕⢕⢑⡔⢕⢔⢕⢕⣷⣷⣷⣷⣷⣷⢇⣱⣾⡇⢕⢕⢕⣿⣿⣿⡟⢞⢱⣿⡏⡜⢜⢟⢝⢕⢱⣶⣖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⢟⣱⣿⣿⢟⢕⢕⢕⢕⢕⠀⠀⠀⠀⠀⠀⠀⣿⣿⣿⣿⢇⢕⢕⢱⣿⣿⣿⣿⢕⢕⢜⣼⢏⢕⢕⢕⢕⢕⢕⢕⢜⣿⣿⣿⣿⣿⢇⢕⢕⢕⠀⠀⠀⠀⠈⠉⠕⠛⠟⠿⢿⣿⣷⣴⣕⢌⢙⢛⠻⢸⣯⢇⣿⣿⣿⣿⣿⣧⢕⢜⢼⡔⡕⢕⢕⠸⣿⢕⣾⣿⣿⣿⣿⣿⢕⢕⢕⢕⢕⠔⢕⢕⣾⣿⣿⣿⣿⣿⢇⣵⣿⣿⡇⢕⢕⢕⡿⢹⣿⣇⢕⢜⡽⢱⢇⡵⢇⢕⢕⣻⣿⣿⢟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⡿⢏⣾⣿⡟⢕⢕⢱⢟⢕⢕⠁⠀⠀⠀⠀⠀⠀⠀⢻⣿⣿⡟⢕⢕⢕⢱⣿⣿⣿⡟⢕⢕⢇⡿⢕⢕⢕⢕⢕⢕⢕⢕⢕⣿⣧⢻⣿⣿⢕⢕⢕⢱⣤⣤⣤⣤⣤⢄⠀⠀⠀⠀⠀⠀⠈⠙⠟⢿⣷⣕⢕⢕⣿⢜⢿⣿⣿⣿⣿⣿⣷⡕⢕⢕⡇⢜⢓⣎⣿⡕⢝⣿⣿⣿⣿⣿⡇⢕⢕⢕⠕⢔⢕⢜⣛⣛⣟⣟⣟⣗⣟⣟⣟⣿⢇⢕⡾⢕⢣⢕⢻⡕⢕⢱⠇⡟⠕⢑⢕⢞⢝⢟⢗⢇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⡟⣱⣿⣿⢟⢕⢕⢑⢏⢕⢕⠕⠀⠀⠀⠀⠀⠀⠀⠀⢸⣿⣿⢇⢕⢕⢕⢸⣿⣿⣿⡇⢕⢕⢱⢇⢕⢕⢕⢕⢕⢕⢕⢕⢕⢹⡏⢕⢹⡏⢕⢕⠕⢸⣿⣿⡟⠙⠀⠀⠀⠀⠀⠀⠀⠀⠀⠀⠀⠀⠈⠙⢷⡕⢸⡸⣷⣿⣿⣿⣿⣿⣿⣿⣕⢕⠅⢕⣇⢻⣿⣧⢔⢟⢿⣿⣿⣿⣧⢑⢕⢕⢑⢕⠾⠿⠟⠟⠛⠛⠛⠋⠙⠙⠙⠛⢕⠞⠇⢕⢕⢕⢕⢕⢕⢕⣼⢇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⢏⣾⣿⢟⢕⢕⢕⣱⢎⢕⢕⢕⠀⠀⠀⠀⠀⠀⠀⠀⠀⠀⢻⡏⢕⢕⢕⢕⣻⣿⣿⣿⢕⢕⠘⢜⢕⢕⢕⢕⢕⢕⢕⢕⢕⢕⢕⢇⢕⢕⢇⢕⢕⢕⣾⣿⡟⣰⣶⣦⡄⠀⠀⠀⠀⠀⠀⠀⠀⠀⠕⣔⡀⠅⡝⢧⣕⣿⣿⣿⣿⣿⣿⣿⣿⣿⣷⣱⣧⣿⣿⣝⣿⢜⢮⡼⢻⣿⣿⣿⡜⢕⠁⠁⠀⠀⠀⠀⠀⢀⣀⣀⡀⢀⠀⠀⠀⠑⠕⢕⢕⢕⢕⢕⢕⢕⣼⣿⠁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⡿⣣⣿⢟⢕⢕⢕⢕⣵⢇⢕⢕⢕⢱⠀⠀⠀⠀⠀⠀⠀⠀⠀⠀⠘⢕⢕⢕⠕⢕⣿⣿⣿⡿⢕⢕⣳⢕⢕⢕⢕⢕⢕⢕⢕⢕⢕⢕⢕⢕⢕⢕⢕⢕⢕⢕⣿⣿⢇⠁⢍⠁⠀⠀⠀⠀⠀⠀⢀⠀⠀⠀⠀⢹⣿⣦⡜⣷⣿⣿⣿⣿⣿⣿⣿⣿⣿⣿⣿⣿⣿⣿⣿⣿⣿⣷⣼⣿⣧⡜⠟⠛⠇⠑⠀⠀⠀⠀⠀⠀⠀⠁⢹⣿⣿⣷⣵⡔⠀⠀⢀⢕⢕⢕⢕⣕⢕⣱⣿⡏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⡟⣱⡿⢇⢕⢕⢕⢕⡾⢅⢕⢕⢕⢱⣿⡔⢀⠀⠀⠀⠀⠀⠀⠀⠀⠀⠑⢕⢱⣶⢸⣿⣿⣿⡇⢕⢁⡵⢕⢕⢕⢕⢕⢕⢕⢕⢕⢕⢕⢕⢕⢕⣕⣕⢕⢕⢄⣿⣿⡕⠀⢕⢀⠀⠀⠄⢔⠀⠁⠑⠀⢄⠀⠀⣾⣿⣿⣿⣿⣿⣿⣿⣿⣿⣿⣿⣿⣿⣿⣿⣿⣿⣿⣿⣿⣿⣿⣿⣿⣿⢇⣔⣴⣴⡄⠀⠀⠀⠀⠀⠀⠀⠀⢱⣿⣿⣿⣿⠕⢀⣰⢕⢕⢕⢕⣱⢇⢕⣿⣿⡇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⡟⣱⡟⢕⢕⣱⢕⢱⣿⢇⢕⢕⢕⢕⣾⣿⣧⢠⠀⠀⠀⠀⠀⠀⠀⠀⠀⠀⢱⣿⡿⢸⣿⢿⣿⢕⢕⠱⡵⢕⢕⢕⣸⡇⢕⢕⢕⢕⢕⠑⢱⢕⢕⢜⣿⣿⣧⡕⢻⡿⢧⡄⣑⢕⢀⢄⢀⠁⢀⢀⠄⢕⣕⡀⣱⣿⣿⣿⣿⣿⣿⣿⣿⣿⣿⣿⣿⣿⣿⣿⣿⣿⣿⣿⣿⣿⣿⣿⣿⣿⣿⣿⢏⠙⠙⠁⠀⠀⠀⠑⠀⠀⠀⠀⣸⣿⣿⣿⣇⣵⣿⡏⢕⢕⢕⢱⢏⠀⢕⣿⣿⢕⠑⢵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⢌⣱⢟⢕⢕⣼⢇⢱⣿⢏⢕⢕⢕⢕⣾⣿⣿⣿⣿⣧⣄⣀⣄⣄⣀⡀⢔⢔⣰⣿⣿⡇⣼⡯⣿⡇⢕⢕⢱⣻⢕⢕⢕⢹⡇⢕⢕⢕⢕⢕⢄⢄⢕⢕⢱⡹⣿⣿⣇⡕⢿⣗⣑⢀⠀⠑⠕⠕⠕⢕⠕⠀⠑⢈⣿⣿⣿⣿⣿⣿⣿⣿⣿⣿⣿⣿⣿⣿⣿⣿⣿⣿⣿⣿⣿⣿⣿⣿⣿⣿⣿⣿⣿⡇⢔⠀⠀⠑⠀⠀⠀⢄⢕⠁⣰⣿⣿⣿⣿⣿⣿⢏⢕⢕⢕⣱⢏⢕⢕⢕⣽⣿⠀⠀⠜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⢱⡏⢕⢕⢼⠟⢕⣿⢇⢕⢕⢕⢕⣸⣿⣿⣿⣿⣿⣿⣿⣿⣿⣿⣿⢕⢕⣼⣿⣿⣿⢕⢞⣾⣿⢕⢕⢕⢜⣵⡇⢕⢕⢄⣧⢕⢕⢕⢕⢕⢕⢕⢕⢕⣽⣿⣮⣯⣿⣎⢜⡿⣻⣿⣴⣄⣶⣶⣶⣶⣶⣷⣿⣿⣿⣿⣿⣿⣿⣿⣿⣿⣿⣿⣿⣿⣿⣿⣿⣿⣿⣿⣿⣿⣿⣿⣿⣿⣿⣿⣿⣿⣿⣷⡵⢕⢄⢄⢔⢔⠑⠑⢣⣵⡿⣿⣿⣿⣿⣿⢏⢕⢕⢕⡼⢇⢕⢕⢕⢕⣿⣿⠀⠀⠀⠈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⡟⢕⢕⣾⣿⢇⣿⣿⢕⢕⢕⢕⢕⢿⢿⣿⣿⣿⣿⣿⣿⣿⣿⣿⢇⢕⣼⣿⣿⣿⣿⠕⠐⢸⢌⢕⢕⢕⠱⣿⣿⢕⢕⢐⣼⢕⢕⢕⢕⢕⢕⢕⢕⢕⢾⣿⣿⣿⣝⡻⣧⢝⡪⢕⠝⠽⢻⣿⡿⣿⣿⣿⣿⣿⣿⣿⣿⣿⣿⣿⣿⣿⣿⣿⣿⣿⣿⣿⣿⣿⣿⣿⣿⣿⣿⣿⣿⣿⣿⣿⣿⣿⣿⣿⣷⣧⣅⣑⢁⢀⠀⠁⢉⣑⣳⣿⣿⣿⣿⢏⢕⢕⢱⡞⢕⢕⢇⢕⢕⢕⣿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⡾⢕⢕⣾⣿⡿⣸⣿⡇⢕⢕⢕⢕⣿⣿⣷⣮⣝⡻⢿⣿⣿⣿⣿⢏⢕⣼⣿⣿⣿⣿⡏⢄⢕⢕⢕⢕⢕⢕⢸⣿⣿⢕⢕⢕⣽⡇⢕⢕⢕⢕⢕⢕⢕⢕⢽⣿⣿⡿⢄⢑⢸⢕⢕⢕⢕⢕⢕⢔⢄⢙⢻⠻⣿⣿⣿⣿⣿⣿⣿⣿⣿⣿⣿⣿⣿⣿⣿⣿⣿⣿⣿⣿⣿⣿⣿⣿⣿⣿⣿⣿⣿⣿⣿⣿⣿⣿⣿⣿⣿⣿⣿⣷⢾⡪⣕⣿⣿⣿⢏⢕⢕⡡⢏⢕⢕⢕⢕⢕⢕⢕⣿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⣿⢱⢇⢕⣼⣿⣿⡇⣿⣿⢕⢕⢕⢕⣼⣿⣿⣿⣿⣿⣿⣿⣷⣽⢻⡟⢕⣾⣿⣿⣿⣿⣿⢇⢕⠕⢕⢕⢕⢕⢕⢸⣿⣾⡇⢕⢕⢜⣷⢕⢕⢕⢕⢕⢕⢕⢁⢸⣿⣿⣷⠕⡔⢕⢌⢔⢕⢕⢕⢕⢕⢕⢕⢕⠁⣼⣿⣿⣿⣿⣿⣿⣿⣿⣿⣿⣿⣿⣿⣿⣿⣿⣿⣿⣿⣿⣿⣿⣿⣿⣿⣿⣿⣿⣿⣿⣿⣿⣿⣿⡟⢛⢛⢕⢎⢱⣗⠿⣿⡿⢕⢕⢕⢕⢕⢕⢕⢱⢇⢕⢕⢕⢕⢹⣿⢄⢀⡄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⢝⢝⢍⢍⢝⢝⢝⢝⢜⢟⢝⢝⢕⢽⡇⡎⢕⣸⢿⢿⢟⢱⣿⡟⢕⢕⢕⢕⢿⢿⣿⣿⣿⣿⣿⣿⣿⣿⡗⢕⣾⣿⣿⣿⣿⡿⢏⢕⢕⢕⢕⢕⢕⢀⢕⢜⣿⣿⡇⢕⢕⢕⢹⡕⢕⢕⢕⢕⢕⢕⠕⢜⣿⣿⣿⣮⣕⣑⢕⠑⠕⠕⠕⠕⠕⠔⢕⣑⣠⣾⣿⣿⣿⣿⣿⣿⣿⣿⣿⣿⣿⣿⣿⣿⣿⣿⣿⣿⣿⣻⣿⣿⣿⣿⣿⣿⣿⣿⣿⣿⣿⣿⣿⡏⢕⢕⢕⢕⢕⢅⡆⠭⢝⢕⢕⢅⢕⢕⢕⢕⢕⡸⢕⢕⢕⢕⢕⢸⣿⢕⢕⢹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⠀⠀⢰⢇⠑⠁⢕⢕⢕⢸⣿⡧⢕⢕⢕⢕⢕⢕⢕⢝⢟⢿⢿⣿⣿⡿⣱⣿⣿⣿⣿⣿⢟⢕⢕⠀⢕⢕⢕⢕⢕⢕⢕⢌⣿⣿⣿⢕⢕⢕⢕⣷⢕⢕⢕⢕⢕⢕⢄⢕⢜⣿⣿⣿⣿⣿⣿⣿⣶⣶⣾⣿⣶⣶⣿⣿⣿⣿⣿⣿⣿⣿⣿⣿⣿⣿⣿⣿⣿⣿⣿⣿⣿⣿⣿⣿⣽⢺⣿⣿⣿⣿⣿⣿⣿⣿⣿⣿⣿⣿⣿⣿⡀⢕⢕⢕⢘⡂⢜⢕⢕⡱⢕⢕⢕⢕⢕⢕⢕⡗⢕⢕⢕⢕⢕⢜⣿⠀⢕⢜⡇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⠁⠀⠀⠀⠀⢸⢕⠀⠀⠀⢕⢕⢸⣿⢇⢕⢕⢕⢕⢕⢕⢕⢕⢕⢕⢕⢜⢏⣵⣿⣿⣿⣿⡿⢏⢕⢕⢕⢔⢕⢕⢕⢕⢕⢕⢕⢕⣿⣿⣿⢕⢕⢕⢕⢸⣇⢕⢕⢕⢅⢕⢕⠕⢕⢹⣿⣿⣿⣿⣿⣿⣿⣿⣿⣿⣿⣿⣿⣿⣿⣿⣿⣿⣿⣿⣿⣿⣿⣿⣿⣿⣿⣿⣿⣿⣿⣿⣿⣿⣿⣼⣿⣿⣿⣿⣿⣿⣿⣿⣿⣿⣿⣿⣿⣿⣮⣵⡔⢕⢑⢕⣕⣵⣿⢇⢕⠕⢕⢕⢕⢕⣸⡇⢕⢕⢕⢕⢕⢕⣿⢕⠑⢕⢱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⠀⢄⢔⠕⠀⠀⡇⠕⠀⠀⠀⢕⢕⢸⣿⡕⢕⢕⢕⢕⢕⢕⢕⢕⢕⢕⢕⢕⣾⣿⣿⣿⣿⢟⢕⢕⢕⢕⢕⢕⢕⢕⢕⢕⠁⢕⢕⢕⢸⣿⣿⡕⢕⢕⢕⢕⢹⡕⢕⢕⢕⢕⢕⠀⢁⢕⢹⣿⣿⣿⣿⣿⣿⣿⣿⣿⣿⣿⣿⣿⣿⣿⣿⣿⣿⣿⣿⣿⣿⣿⣿⣿⣿⣿⣿⣿⣿⣿⣿⣿⣿⣿⣿⣿⣿⣿⣿⣿⣿⣿⣿⣿⣿⣿⣿⣿⣿⣿⣿⣵⣷⣿⣿⡿⢕⢕⢕⢕⢕⢕⢕⢕⣿⢕⢕⢕⢕⢕⢕⢕⣟⢕⢕⢕⢔⡕⢕⢅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⠀⢄⢕⢕⢕⠀⠀⠀⡇⠀⠀⠀⠀⢕⢕⢸⣿⢕⢕⢕⢕⢕⢕⢕⢕⢕⢕⢕⣱⣿⣿⣿⣿⢟⢕⢕⢕⢕⢕⢕⠕⢕⢕⢕⢕⢕⢕⢕⢕⢕⢸⢽⣿⣵⢕⢕⢕⢕⢕⢽⡕⢕⢕⢕⢕⢕⢕⢕⢕⢝⣿⣿⣿⣿⣿⣿⣿⣿⣿⣿⣿⣿⣿⣿⣿⣿⣿⣿⣿⣿⣿⣿⣿⣿⣿⣿⣿⣿⣿⣿⣿⣿⣿⣿⣿⣿⣿⣿⣿⣿⣿⣿⣿⣿⣿⣿⣿⣿⣿⣿⣿⣿⣿⣿⢟⠕⠑⢕⢕⢕⢕⢕⢕⢸⣿⢕⢕⢕⢕⢕⢕⢕⢿⢕⣕⣔⢕⢱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⠕⠀⠀⢕⢇⠀⠀⠀⢕⢕⢕⢜⣿⡕⢕⢕⢕⢕⢕⢕⢕⢕⢕⣵⣿⣿⣿⢟⢕⢕⢕⢕⢕⢕⢕⢕⠁⢕⢕⢕⢕⢕⢕⢕⢕⢕⢕⢝⢿⣿⡕⢕⢕⢕⢕⠸⣷⡕⢕⢕⢕⢄⢕⢕⢕⢕⢜⢻⣿⣿⣿⣿⣿⣿⣿⣿⣿⣿⣿⣿⣿⣿⣿⣿⣿⣿⣿⣿⣿⣿⣿⣿⣿⣿⣿⣿⣿⣿⣿⣿⣿⣿⣿⣿⣿⣿⣿⣿⣿⣿⣿⣿⣿⣿⣿⣿⣿⣿⡟⢅⢕⢕⢔⢕⢕⢕⢕⢕⢕⣼⣇⢕⢕⢕⢕⢕⢁⢕⢸⢕⣿⣿⡇⢜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⣮⣷⣟⠇⢄⢕⢕⢕⢕⢕⠀⠀⠀⠀⢕⠀⠀⢀⢕⣵⣾⣷⢿⢕⢕⢕⣕⡕⠕⢕⢕⢕⣾⣿⣿⡿⢇⢕⢕⢕⢕⢕⢕⢕⢕⢕⢄⢕⢕⢕⢕⢕⢕⢕⢕⢕⢕⢕⡝⣿⣧⡕⢕⢕⢕⢕⢞⣷⡕⢕⢕⠕⢕⢕⢕⢕⢕⢕⢝⢿⣿⣿⣿⣿⣿⣿⣿⣿⣿⣿⣿⣿⣿⣿⣿⣿⣿⣿⢿⢟⢝⢝⢕⢕⢕⢕⢕⢕⢍⢻⣿⣿⣿⣿⣿⣿⣿⣿⣿⣿⣿⣿⣿⣿⣿⣿⡿⢏⢕⢕⢕⢕⢕⢕⢕⢕⢕⢕⢕⡿⣿⢕⢕⢕⢕⢕⢕⢕⢸⢕⢻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⠏⢔⢕⢕⢕⢕⢕⢕⠀⠀⠀⠀⢕⠀⠀⢱⣿⣿⣿⣿⡞⣇⢕⢕⢹⣿⣿⡗⣰⣿⣿⣿⢏⢕⢕⢕⢕⢕⢕⢕⢕⢕⢕⢕⢕⢕⢕⢕⢕⢕⢕⢕⢕⢕⢕⢕⢔⢹⣿⣧⢕⢕⢕⢕⢕⢜⢻⣕⢕⢕⠑⢕⢕⢕⢕⢕⢕⢕⢜⢻⢿⣿⣿⣿⣿⣿⣿⣿⣿⣿⣿⣿⣿⣿⣽⡕⢕⢕⢕⢕⢕⢕⢕⢕⢕⢕⡕⢕⣿⣿⣿⣿⣿⣿⣿⣿⣿⣿⣿⣿⣿⣿⢟⢏⢕⢑⢕⢕⢕⢕⢕⢕⢕⢕⢕⢕⢸⣇⡇⢕⢕⢕⢕⢕⢕⢕⢕⢕⢸⣿⡇⢕⢸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⠀⠀⠀⠀⢕⠀⢀⣿⣿⣿⣿⣿⣿⡽⣇⢕⢸⣿⢏⣵⣿⣿⡟⢕⢕⢕⢕⢕⢕⢕⢕⢕⢕⢕⢕⢕⢕⠑⢕⢕⢕⢁⢕⢕⢕⢕⢕⢕⢕⢕⢸⣿⢵⢕⢕⢕⢕⢕⢕⢌⢣⡕⢔⢕⢕⢕⢕⠕⢕⢕⢕⢕⢕⢝⢻⢿⣿⣿⣿⣿⣿⣿⣿⣿⣿⣿⣿⣷⣇⣕⢝⢛⢗⢗⢗⢞⢛⢍⣵⣿⣿⣿⣿⣿⣿⣿⣿⣿⣿⣿⢿⢟⢏⢕⢕⢕⢕⢕⢁⢕⢕⢄⢕⢕⢕⢕⢕⢕⣼⢸⡇⢕⢕⢕⢕⢕⢕⢕⢕⢕⢸⣿⡇⢕⢕⡸⣿⣿⣿⢕⢕⢕⢕⢕⢕⢿⢿⢿⢿⢿⢿⢿⢿⣿⣿⢕⢕⢕⢕⢕⢕⢕⢕⢕⢕⢕⢕⢕⢕⢕⢕⢕⢕⢕⢕⢕⠕⢕⢕⢕⢕⢕⢕⢕⢕⢕⢕⢕⢕⢕⢕⢕⢕⢕⢕⢕⢕⢕⢕⢕⢕⢕⢕⢕⢕⢕⢕⢕⠀</a:t>
            </a:r>
            <a:br/>
            <a:r>
              <a:t>⣿⣿⣿⣿⣿⣿⣿⣿⣿⣿⣿⣿⣿⢕⢕⢕⢕⢕⢕⢕⢕⠀⠀⠀⠀⠀⠀⠀⢸⣿⣿⣿⣿⣿⣿⣷⡩⣧⢜⢇⣾⣿⣿⢏⢕⢕⢕⢕⢕⢕⢕⢕⢕⢕⢕⢅⢕⢕⢕⢔⢕⢕⢕⢕⢕⢕⢕⢕⢕⢕⢕⢕⢕⢙⢿⣧⢕⢕⢕⢕⢕⢕⢕⢝⢕⢔⠕⠑⠁⢀⢕⢕⢕⢕⢕⢕⢕⢕⢝⢟⢿⣿⣿⣿⣿⣿⣿⣿⣿⣿⣿⣿⣷⣷⣷⣷⣷⣷⣧⣾⣿⣿⣿⣿⣿⣿⣿⣿⢿⢟⢝⢕⢕⢕⢕⢕⢕⢕⢕⢕⢔⠕⢕⢕⢕⢕⢕⢕⢕⢱⡟⢸⢕⢕⣼⡕⢕⢕⢕⢕⢕⢇⢸⣿⡇⢕⢕⢕⣿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⠁⢕⠕⠁⢕⢕⢕⠑⠀⠀⠀⠀⠀⠀⢄⣿⣿⣿⣿⣿⣿⣿⣿⣷⡜⣱⣿⣿⡟⢕⢕⢕⢕⢕⢕⢕⢕⢕⢕⢕⢕⢕⢕⢕⢕⢕⠁⢕⢕⢕⢕⢕⢕⢕⢕⢕⢕⢕⢕⢕⢕⢔⣻⣧⢕⢕⢕⢕⢕⢕⢕⠑⠑⢔⢀⢄⢕⢕⢕⢕⢕⢕⢕⢕⢕⢕⢕⢕⢜⢝⢻⢿⣿⣿⣿⣿⣿⣿⣿⣿⣿⣿⣿⣽⣷⣾⣿⣿⣿⡿⢿⢟⢏⢕⢕⢕⢕⢕⢕⢕⢕⢕⢕⢕⢕⢕⢕⢕⠑⠕⢕⢕⢕⢕⢕⢕⢸⢇⡏⢕⢕⣿⡇⢕⢕⠑⢕⢕⢕⢸⣿⡇⢕⢕⢕⢻⣿⣿⢕⢕⢕⢕⢕⢕⢕⢕⢕⢕⢕⢕⢕⢸⣿⣿⢕⢕⢕⢕⢕⢕⢕⢕⢕⢕⢕⢕⢕⢕⢕⢕⢕⢕⢕⢕⢕⢕⢕⢕⢕⢕⢔⢕⠕⢕⢕⢕⢕⢕⢕⢕⢕⢕⢕⢕⢕⢕⢕⢕⢕⢕⢕⢕⢕⢕⢕⢕⢕⠀</a:t>
            </a:r>
            <a:br/>
            <a:r>
              <a:t>⣿⣿⣿⣿⣿⣿⣿⣿⣿⣿⣿⣿⢿⠀⠐⠀⠀⠀⠀⠁⠀⠀⠀⠀⠀⠀⠀⣸⣿⣿⣿⣿⣿⣿⣿⣿⢏⣵⣿⣿⢟⢕⢕⢕⢕⢕⢕⢕⢕⢕⢕⢕⢕⢕⢕⢕⢕⢕⢁⢕⠁⢕⢕⢕⢕⢕⢕⢕⢕⢕⢕⢕⢕⠅⢕⢕⢛⣧⡕⢕⢕⢕⢕⢕⢄⠀⠀⢑⢕⢕⢕⢕⢕⢕⢕⢕⢕⢕⢕⢕⢕⢕⢕⢕⢕⢜⢟⢿⣿⣿⣿⣿⣿⣿⣿⣿⣿⡿⠟⠟⢝⢕⢕⢕⢕⢕⢕⢕⢕⢕⢕⢕⢕⢕⢕⢕⢕⢕⢕⢕⢕⢕⢄⢕⢕⢕⢕⢕⢕⣾⢕⢇⢕⣸⣿⣷⢕⢕⢔⢕⢕⢕⢸⣿⡇⢕⢕⢕⢸⣿⣿⢕⢕⢕⢕⢕⢕⢕⣾⣿⢕⢕⢕⢕⢸⣿⣿⢕⢕⢕⢕⢕⢕⢕⢕⢕⢕⢕⢕⢕⢕⢕⢕⠕⠕⢕⢕⢕⢕⢕⢕⢕⢕⢕⢕⢕⢔⢑⢕⢕⢕⢕⢕⢕⢕⢕⢕⢕⢕⢕⢕⢕⢕⢕⢕⢕⢕⢕⢕⢕⠀</a:t>
            </a:r>
            <a:br/>
            <a:r>
              <a:t>⣿⣿⣿⣿⣿⣿⣿⣿⣿⣿⢟⢕⢕⢔⠀⠀⠀⠀⠀⠀⠀⠀⠀⠀⠀⠀⢰⣿⣿⣿⣿⣿⣿⣿⣿⢏⣼⣿⣿⢏⢕⢕⢕⢕⢕⢕⢕⢕⢕⢕⢕⢕⢕⢕⢕⢕⢁⠐⢕⢕⢕⢕⢕⠁⢕⢕⢕⢕⢕⢕⢕⢕⢕⢅⢕⢕⢕⢜⠷⡕⢕⢕⢕⢕⢕⠀⠀⢕⢕⢕⢕⢕⢕⢕⢕⢕⢕⢕⢕⢕⢕⢕⢕⢕⢕⢕⢕⢕⢕⢝⢟⢿⢿⠟⠛⠙⠁⠀⠀⠀⠀⠑⠕⢕⢕⢕⢕⢕⢕⢕⢕⢕⢕⢕⢕⢕⢕⢕⢕⢕⢕⢕⢕⢕⢕⢕⢕⢕⢕⡟⢕⢕⢕⣿⣿⣿⢕⢕⢕⢄⢕⢕⢕⢻⡇⢕⢕⢸⣼⣿⣿⢕⢕⢕⢕⢕⢕⢕⢹⣿⡕⢕⢕⢕⢸⣿⣿⢕⢕⢕⢕⢕⢕⢕⢕⢕⢕⢕⢕⢕⢕⢕⠕⠀⠀⠀⠁⠑⢕⢕⢕⢕⢇⢕⢕⢕⢕⠕⢕⢕⢕⢕⢕⢕⢕⢕⢕⢕⢕⢕⢕⢕⢕⢕⢕⢕⢕⢕⢕⢕⠀</a:t>
            </a:r>
            <a:br/>
            <a:r>
              <a:t>⣿⣿⣿⣿⣿⣿⣿⣿⡿⢱⢕⢕⢕⢕⠀⠀⠀⠀⠀⠀⠀⠀⠀⠀⠀⢀⣾⣿⣿⣿⣿⣿⣿⣿⢇⣾⣿⡿⢕⢕⢕⢕⢕⢕⢕⢕⢕⢕⢕⢕⢕⢕⢕⢕⢕⢄⠕⢕⢕⢕⢕⢅⢕⢔⠑⢕⢕⢕⢕⢕⢕⢕⢕⢕⢕⢕⢕⢕⢕⢝⢇⢕⢕⢕⢕⠀⠀⢕⢕⢕⢕⢕⢕⢕⢕⢕⢕⢕⢕⢕⢕⢕⢕⢕⢕⢕⢕⢕⢕⣱⣾⣿⢕⢄⠀⠀⠀⠀⠀⠀⠀⠀⠀⠁⠕⢕⢕⢕⢕⢕⢕⢕⢕⢕⢕⢕⢕⢕⢕⢕⢕⢄⢕⢕⢕⢕⢕⢕⢸⢕⢕⢕⣼⣿⣿⣿⢕⢕⢕⢕⠁⢕⢕⢕⢇⢕⢕⢸⣿⣿⣿⢕⢕⢕⢕⢕⢕⢕⢸⣿⡇⢕⢕⢕⢸⣿⣿⢕⢕⢕⢕⢕⢕⢕⢕⢕⢕⢕⢕⢕⢕⠑⠀⠀⠀⠀⠀⢕⢕⢕⢕⢕⢕⢕⢕⢕⢑⢕⢕⢕⢕⢕⢕⢕⢕⢕⢕⢕⢕⢕⢕⢕⢕⢕⢕⢕⢕⢕⢕⢕⠀</a:t>
            </a:r>
            <a:br/>
            <a:r>
              <a:t>⣿⣿⣿⣿⣿⣿⣿⢏⣵⣿⡕⢕⢕⢕⢄⠀⠀⠀⠀⠀⠀⠀⠀⠀⠀⢸⣿⣿⣿⣿⣿⣿⣿⢇⣾⣿⢟⢕⢕⢕⢕⢕⢕⢕⢕⢕⢕⢅⢕⢕⢕⢕⢕⢁⢔⢕⢔⢕⢕⢕⢕⢕⢁⢕⠁⢕⢕⢕⢕⢕⢕⢕⢕⢕⢕⢕⠱⢜⣷⣕⢕⢑⢕⢕⢕⠀⠀⢕⢕⢕⢕⢕⢕⢕⢕⢕⢕⢕⢕⣑⣵⣷⣶⣶⣾⣿⣿⣿⣿⣿⣿⡏⢕⢕⠀⠀⠀⠀⠀⠀⠀⠀⠀⠀⠀⢕⢕⢕⢕⢕⢕⢕⢕⢕⢕⢕⢕⢕⢕⢕⢕⢕⢕⢕⢕⢕⢕⢕⡼⢕⢕⣸⣿⣿⣿⣿⢕⢕⢜⢕⢕⢕⢄⢕⢕⢕⢕⢸⣿⣿⣿⢕⢕⢕⢕⢕⢕⢕⢕⣿⣷⢕⢕⢕⢸⣿⣿⢕⢕⢕⢕⢕⢕⢕⢕⢕⢕⢕⢕⢕⠁⠀⠀⠀⠀⠀⢕⢕⢕⢕⢕⠕⠀⠀⠁⢔⢕⢕⢕⢕⢕⢕⢕⢕⢕⢕⢕⢕⢕⢕⢕⢕⢕⢕⢕⢕⢕⢕⢕⢕⠀</a:t>
            </a:r>
            <a:br/>
            <a:r>
              <a:t>⣿⣿⣿⣿⣿⡿⣱⣿⣿⣿⡇⢕⢕⢕⢕⠀⠀⠀⠀⠀⠀⠀⠀⠀⢄⣿⣿⣿⣿⣿⣿⡿⢱⣿⣿⢏⢕⢕⢕⢕⢕⢕⢕⢕⢕⢕⢕⢕⢕⢕⢕⠕⠀⠁⢕⢅⢕⢕⡕⢕⢕⢕⢔⢁⢕⢁⢕⢕⢕⢕⢕⢕⢕⢕⢅⢁⣾⢕⣿⣿⣷⣵⡕⢕⢕⢄⠀⢕⢕⢕⢕⢕⢕⢕⢕⢕⢕⢕⣵⣿⣿⣿⣿⣿⣿⣿⣿⣿⣿⣿⣿⢇⢕⢕⠀⠀⠀⠀⠀⠀⠀⠀⠀⠀⠀⠁⢕⢕⢕⢕⢕⢕⢕⢕⢕⢕⢕⢕⢕⢕⢕⢕⢕⢕⢕⢕⢕⢕⡇⢕⢱⣙⣿⣿⣿⣿⢕⢕⢕⡕⠀⠁⢕⢕⢕⢕⢕⢸⣿⣿⣿⢕⢕⢕⢕⢕⢕⢕⢕⢿⣿⢕⢕⢕⢸⣿⣿⢕⢕⢕⢕⢕⢕⢕⢕⢕⢕⢕⢕⠁⠀⠀⠀⠀⠀⠀⠀⠑⠕⠕⠑⠀⠀⢀⢕⢕⢕⢕⢕⢕⢕⢕⢕⢕⢕⢕⢕⢕⢕⢕⢕⢕⢕⢕⢕⢕⢕⢕⢕⢕⠀</a:t>
            </a:r>
            <a:br/>
            <a:r>
              <a:t>⣿⣿⣿⣿⡿⣱⣿⣿⣿⣿⣧⢕⢕⢕⢕⢔⠀⠀⠀⠀⠀⠀⠀⠀⣸⣿⣿⣿⣿⣿⣿⢱⣿⡿⢕⢕⢕⢕⢕⢕⢕⢕⢕⢕⢕⢕⢕⢕⢕⣕⣵⣴⣷⣾⣿⣿⣿⣿⣿⡇⢕⢕⢕⢕⢕⠔⠕⢕⢕⢕⢕⢕⢕⢕⢜⣊⣾⢕⢹⣿⣿⣿⣿⡕⢕⢕⡕⢕⢕⢕⢕⢕⢕⢕⢕⢕⣱⣾⣿⣿⣿⣿⣿⣿⣿⣿⣿⣿⣿⣿⣿⢕⢕⢕⠀⠀⠀⠀⠀⠀⠀⠀⠀⠀⠀⠀⢕⢕⢕⢕⢕⢕⢕⢕⢕⢕⢕⢕⢕⢕⢅⢕⢕⢕⢕⢕⢕⢸⢕⠕⢏⡜⣿⣿⣿⣿⢕⢕⢕⢇⠕⠔⢕⢕⢕⢕⢕⢸⣿⣿⣿⢕⢕⢕⠕⢕⣑⣱⣵⣼⣯⣵⣕⣕⣜⢿⢿⢕⢕⢕⢕⢕⢕⢕⢕⢕⢕⠕⠀⠀⠀⠀⠀⠀⠀⠀⠀⠀⠀⠀⠀⠀⢀⢕⢕⢕⢕⢕⢕⢕⢕⢕⢕⢕⢕⢕⢕⢕⢕⢕⢕⢕⢕⢕⢕⢕⢕⢕⢕⢕⠀</a:t>
            </a:r>
            <a:br/>
            <a:r>
              <a:t>⣿⣿⣿⣿⣱⣿⣿⣿⣿⣿⣿⡕⢕⢕⢕⢕⢀⠀⠀⠀⠀⠀⠀⢱⣿⣿⣿⣿⣿⣿⢱⣿⡟⢕⢕⢕⢕⢕⢕⢕⢕⢕⢕⢕⢕⢕⣱⣷⣿⣿⣿⣿⣿⣿⣿⣿⣿⣿⣿⣧⢕⢕⢕⢕⢕⢕⢔⠕⢕⢕⢕⢕⢕⠕⢜⣿⣿⡇⢜⣿⣿⣿⣟⡇⢕⢕⠁⢕⢕⢕⢕⢕⢕⢕⠕⣼⣿⣿⣿⣿⣿⣿⣿⣿⣿⣿⣿⣿⣿⣿⡇⢕⢕⢕⠀⠀⠀⠀⠀⠀⠀⠀⠀⠀⠀⠀⠁⢕⢕⢕⢕⢕⢕⢕⢕⢕⢕⢕⢕⢕⢕⢕⢕⢕⢕⢕⢕⢕⢕⢕⠑⢡⢾⣿⣿⡏⢕⢕⢕⢕⢀⢕⢕⢕⢕⢕⢕⢸⣿⣿⣿⢕⠕⢅⢕⢝⢝⢟⢻⢿⣿⣿⣿⣿⣿⣿⣷⣧⣕⢕⢕⢕⢕⢕⢕⢕⠕⠀⠀⠀⠀⠀⢄⢔⢔⢔⠀⠀⠀⠀⠀⢄⢕⢕⢕⢕⢕⢕⢕⢕⢕⢕⢕⢕⢕⢕⢕⢕⢕⢕⢕⢕⢕⢕⢕⢕⢕⢕⢕⢕⠀</a:t>
            </a:r>
            <a:br/>
            <a:r>
              <a:t>⣿⣿⣿⢣⣿⣿⣿⣿⣿⣿⣿⡇⢕⢕⢕⢕⢕⠀⠀⠀⠀⠀⢰⣿⣿⣿⣿⣿⡿⢱⣿⡿⢕⢕⢕⢕⢕⢕⢕⢕⢕⢕⢕⢕⣱⣾⣿⣿⣿⣿⣿⣿⣿⣿⣿⣿⣿⣿⣿⣿⡕⢕⢕⢕⢕⢕⢕⢔⢕⢕⢕⢕⢕⠀⢕⣿⣿⡇⢕⢿⣿⣿⣿⣿⡕⢕⠀⢕⢕⢕⢕⢕⢅⠰⣘⣿⣿⣿⣿⣿⣿⣿⣿⣿⣿⣿⣿⣿⣿⣿⢇⢕⢕⢕⠀⠀⠀⠀⠀⠀⠀⠀⠀⠀⠀⠀⠀⢕⢕⢕⢕⢕⢕⢕⢕⢕⢕⢕⢕⢕⢕⢕⢑⢕⢕⢕⢕⢕⢕⢕⢕⢁⢘⣿⡿⢕⢕⢕⢕⢕⢕⠀⢕⢕⢕⢕⢁⢜⢝⢝⠍⢅⢕⢕⢕⢕⢕⢕⢕⢕⢕⢝⢛⢿⣿⣿⣿⣿⣿⣿⣧⣕⢕⢕⢕⠑⠀⠀⠀⠀⠀⠀⠁⢕⢕⢕⠀⠀⠀⠀⢔⢕⢕⢕⢕⢕⢕⢕⢕⢕⢕⢕⢕⢕⢕⢕⢕⢕⢕⢕⢕⢕⢕⢕⢕⢕⢕⢕⢕⢕⠀</a:t>
            </a:r>
            <a:br/>
            <a:r>
              <a:t>⣿⣿⣿⡝⣿⣿⣿⣿⣿⣿⣿⣇⢕⢕⢕⢕⢕⢔⠀⠀⠀⣰⣿⣿⣿⣿⣿⡿⢱⣿⣷⢕⢕⢕⢕⢕⢕⢕⢕⢕⢕⢕⢕⣾⣿⣿⣿⣿⣿⣿⣿⣿⣿⣿⣿⣿⣿⣿⣿⣿⡇⢕⢕⢕⢕⢕⢕⢕⢕⢕⢕⢕⢕⠀⠀⢿⣿⣿⢕⢸⣿⣿⣿⣿⣣⢕⢄⢕⢕⢕⢕⢕⡕⣱⣿⣿⣿⣿⣿⣿⣿⣿⣿⣿⣿⣿⣿⣿⣿⢏⢕⢕⢕⢕⠀⠀⠀⠀⠀⠀⠀⠀⠀⠀⠀⠀⠀⠀⢕⢕⢕⢕⢕⢕⢕⢕⢕⢕⢕⢕⢕⢕⢕⢕⢕⢕⢕⢕⢕⢕⢁⢕⢝⣿⢇⢕⢕⢕⢕⢕⢕⢔⢕⢕⢕⢑⢕⢕⢕⢕⢕⢕⢕⢕⢕⢕⢕⢕⢕⢕⢕⢕⢕⢕⢜⢝⢻⢿⣿⣿⣿⣿⣷⣧⣕⢔⢀⠀⠀⠀⠀⠀⠀⠀⠀⠀⠀⠀⠀⢕⢕⢕⢕⢕⢕⢕⢕⢕⢕⢕⢕⢕⢕⢕⢕⢕⢕⢕⢕⢕⢕⢕⢕⢕⢕⢕⢕⢕⢕⢕⠀</a:t>
            </a:r>
            <a:br/>
            <a:r>
              <a:t>⣿⣿⣿⡇⣿⣿⣿⣿⣿⣿⣿⣿⢕⢕⢕⢕⢕⢕⢕⢄⣱⣿⣿⣿⣿⣿⡿⢱⣿⣿⢇⢕⢕⢕⢕⢕⢕⢕⢕⢕⢕⢱⣿⣿⣿⣿⣿⣿⣿⣿⣿⣿⣿⣿⣿⣿⣿⣿⣿⣿⣿⢕⢕⢕⢕⢕⢕⢕⢕⢕⢕⢕⢕⠀⠀⢻⣿⣿⢕⢕⢿⣿⣿⣿⢿⢇⢕⢕⢕⢕⠕⡕⣼⣿⣿⣿⣿⣿⣿⣿⣿⣿⣿⣿⣿⣿⣿⣿⡿⢕⢕⢕⢕⢕⠀⠀⠀⠀⠀⠀⠀⠀⠀⠀⠀⠀⠀⠀⢕⢕⢕⢕⢕⢕⢕⢕⢕⢕⢕⢕⢕⠕⢕⢕⢕⢕⢕⢕⢕⢕⢜⢔⢕⢸⢕⢕⢕⢕⢕⢕⢕⢕⢕⠕⢅⢕⢕⢕⢕⢕⢕⢕⢕⢕⢕⢕⢕⢕⢕⢕⢕⢕⢕⢕⢕⢕⢕⢕⢝⢛⢿⣿⣿⣿⣿⣷⣦⣄⢀⢀⢀⠀⠀⠀⠀⠀⠀⢀⢕⢕⢕⢕⢕⢕⢕⢕⢕⢕⢕⢕⢕⢕⢕⢕⢕⢕⢕⢕⢕⢕⢕⢕⢕⢕⢕⢕⢕⢕⢕⢕⠀</a:t>
            </a:r>
            <a:br/>
            <a:r>
              <a:t>⣿⣿⣿⡇⣿⣿⣿⣿⣿⣿⣿⣿⢕⢕⢕⢕⢕⢕⠕⠕⠻⢿⢿⣿⣿⡿⣱⣿⣿⢇⢕⢕⢕⢕⢕⢕⢕⢕⢕⢕⣱⣿⣿⣿⣿⣿⣿⣿⣿⣿⣿⣿⣿⣿⣿⣿⣿⣿⣿⣿⣿⢕⢕⢕⢕⢕⢕⢕⢕⢕⢕⢕⢕⠀⠀⢸⣿⣿⡇⢕⢘⣿⣿⣧⣏⣻⡕⢕⢇⢕⢐⢘⣿⣿⣿⣿⣿⣿⣿⣿⣿⣿⣿⣿⣿⣿⣿⣿⠀⢕⢕⢕⢕⢕⠀⠀⠀⠀⠀⠀⠀⠀⠀⠀⠀⠀⠀⠀⢕⢕⢕⢕⢕⢕⢕⢕⢕⢕⢕⢕⢕⢀⣺⣳⡕⢕⢕⢕⢕⢕⢕⢕⠕⠑⠁⠁⠁⠁⠑⠕⢕⢕⢕⢣⢁⢕⢕⢕⢕⢕⢕⢕⢕⢕⢕⢕⠑⠕⢕⢕⢕⢕⢕⢕⢕⢕⢕⢕⢕⢕⢕⢝⢻⢿⣿⣿⣿⣿⣷⣵⡕⢕⠀⠀⠀⠀⢄⢕⢕⢕⢕⢕⢕⢕⢕⢕⢕⢕⢕⢕⢕⢕⢕⢕⢕⢕⢕⢕⢕⢕⢕⢕⢕⢕⢕⢕⢕⢕⢕⢕⠀</a:t>
            </a:r>
            <a:br/>
            <a:r>
              <a:t>⢿⣿⣿⡇⣿⣿⣿⣿⣿⣿⣿⣿⢕⢕⢕⢕⢕⠀⠀⠀⠀⠀⠀⠀⠁⠁⠙⠟⠕⢕⢕⢕⢕⢕⢕⢕⢕⢕⢕⣱⣿⣿⣿⣿⣿⣿⣿⣿⣿⣿⣿⣿⣿⣿⣿⣿⣿⣿⣿⣿⣿⡇⢕⢕⢕⢕⢕⢕⢕⢕⢕⢕⠀⠀⠀⠜⣿⣿⣧⢕⢕⢹⣿⣿⣧⡟⢖⡕⢕⡇⢱⣼⣿⣿⣿⣿⣿⣿⣿⣿⣿⣿⣿⣿⣿⣿⣿⣇⣑⣑⠕⢕⠕⢕⠀⠀⠀⠀⠀⠀⠀⠀⠀⠀⠀⠀⠀⠀⠁⢕⢕⢕⢕⢕⢕⢕⢕⢕⢕⢕⢕⢠⣿⣿⣿⡇⡕⢕⢕⢕⠑⠀⢄⢔⢔⢕⠕⠀⠀⠀⠁⠕⢕⢔⢧⢑⢕⢕⢕⢕⢕⢕⢕⢕⢕⠑⠀⠀⠁⠕⢕⢕⢕⢕⢕⢕⢕⢕⢕⢕⢕⢕⢕⢕⢝⢿⣿⣿⣿⣿⣿⣧⡀⠀⠀⢔⢕⢕⢕⢕⢕⢕⢕⢕⢕⢕⢕⢕⢕⢕⢕⢕⢕⢕⢕⢕⢕⢕⢕⢕⢕⢕⢕⢕⢕⢕⢕⢕⢕⢕⠀</a:t>
            </a:r>
            <a:br/>
            <a:r>
              <a:t>⠁⢻⣿⡇⢹⣿⣿⣿⣿⣿⣿⣿⡇⢕⢕⢕⠀⠀⠀⠀⠀⠀⠀⠀⠀⠀⠀⠀⠀⠀⠁⠑⠕⢕⢕⢕⢕⢕⣱⣿⣿⣿⣿⣿⣿⣿⣿⣿⣿⣿⣿⣿⣿⣿⣿⣿⣿⣿⡷⣿⣿⣧⢕⢕⢕⢕⢕⢕⢕⢕⢕⢕⠀⠀⠀⠀⢻⣿⣿⡕⢕⢕⢿⣿⣿⠁⠄⡱⡕⢕⣽⣿⣿⣿⣿⣿⣿⣿⣿⣿⣿⣿⣿⣿⣿⣿⣿⣿⣿⣿⣿⣿⣿⠀⠀⠀⠀⠀⠀⠀⠀⠀⠀⠀⠀⠀⠀⠀⠀⢕⢕⢕⢕⢕⢕⢕⢕⢕⢕⢕⢕⢸⣿⣿⣿⡇⠁⠀⠀⠁⠀⠀⠕⠑⠑⠑⠀⠀⢄⢔⠀⠀⢕⢕⢌⢇⠑⢕⢕⢕⠕⠑⠁⠁⠀⠀⠀⠀⠀⠀⢀⢕⢕⢕⢕⢕⢕⢕⢕⢕⢕⢕⢕⢕⢕⢕⢜⢻⣿⣿⣿⣿⣿⣧⣕⢕⢕⢕⢕⢕⢕⢕⢕⢕⢕⢕⢕⢕⢕⢕⢕⢕⢕⢕⢕⢕⢕⢕⢕⢕⢕⢕⢕⢕⢕⢕⢕⢕⢕⢕⠀</a:t>
            </a:r>
            <a:br/>
            <a:r>
              <a:t>⠀⠀⠝⣿⡜⣿⣿⣿⣿⣿⣿⣿⡇⢕⢕⢕⠀⠀⠀⠀⠀⠀⠀⠀⠀⠀⠀⠀⠀⠀⠀⠀⠀⠀⠁⠑⠕⢱⣿⣿⣿⣿⣿⣿⣿⣿⣿⣿⣿⣿⣿⣿⣿⣿⣿⣿⣿⣿⡇⣿⣿⣿⡕⢕⢕⢕⢕⢕⢕⢕⢕⢕⠀⠀⠀⠀⢜⣿⣿⣧⢕⢕⢜⢿⣿⡗⠰⠘⢱⡕⢹⣿⣿⣿⣿⣿⣿⣿⣿⣿⣿⣿⣿⣿⣿⣿⣿⣿⣿⣿⣿⣿⢏⠀⠀⠀⠀⠀⠀⠀⠀⠀⠀⠀⠀⠀⠀⠀⠀⠕⢕⢕⢕⢕⢕⢕⢕⢕⢕⢕⣱⣿⣿⣿⢿⠀⠀⣾⣷⣦⣔⡄⠀⠀⠀⠀⢔⢕⢕⢕⠀⠀⢕⢕⢕⢜⢇⠑⠁⠀⠀⠀⠀⠀⠀⠀⠀⠀⠀⠀⢕⢕⢕⢕⢱⡕⢕⢕⢕⢕⢕⢕⢕⢕⢕⢕⢕⢕⢜⢻⣿⣿⣿⣿⣿⣧⡕⢕⢕⢕⢕⢕⢕⢕⢕⢕⢕⢕⢕⢕⢕⢕⢕⢕⢕⢕⢕⢕⢕⢕⢕⢕⢕⢕⢕⢕⢕⢕⢕⢕⠀</a:t>
            </a:r>
            <a:br/>
            <a:r>
              <a:t>⠀⠀⠀⠘⢷⡝⣿⣿⣿⣿⣿⢟⢕⢕⢕⢕⠀⠀⠀⠀⠀⠀⠀⠀⠀⠀⠀⠀⠀⠀⠀⠀⠀⠀⠀⠀⠀⠀⠉⠛⠿⣿⣿⣿⣿⣿⣿⣿⣿⣿⣿⣿⣿⣿⣿⣿⣿⣿⢕⡿⣿⣿⣷⢕⢕⢕⢕⢕⢕⢕⢕⠁⠀⠀⠀⠀⠀⢻⣿⣿⡕⢌⣧⢕⢻⣷⢕⢔⢣⢊⢕⢻⣿⣿⣿⣿⣿⣿⣿⣿⣿⣿⣿⣿⣿⣿⣿⣿⣿⣿⣿⢏⠀⠀⠀⠀⠀⠀⠀⠀⠀⠀⠀⠀⠀⠀⠀⠀⠀⠀⢕⢕⢕⢕⢕⢕⢕⢕⢕⣡⣿⣿⣿⣿⣵⠀⠀⣻⣿⣿⢟⠁⠀⢄⢀⠀⠀⠁⠕⢕⠀⠀⢕⢕⢕⢕⢜⣇⠀⠀⠀⠀⠀⠀⠀⠀⠀⠀⢀⢕⢕⢕⢕⢕⢸⡿⠑⠑⠕⢕⢕⢕⢕⢕⢕⢕⢕⢕⢕⢕⢜⢻⣿⣿⣿⣿⣿⣇⢕⢕⢕⢕⢕⢕⢕⢕⢕⢕⢕⢕⢕⢕⢕⢕⢕⢕⢕⢕⢕⢕⢕⢕⢕⢕⢕⢕⢕⢕⢕⢕⠀</a:t>
            </a:r>
            <a:br/>
            <a:r>
              <a:t>⠀⠀⠀⠀⠈⠑⠘⢟⢟⢟⢕⢕⢕⢕⢕⢕⠀⠀⠀⠀⠀⠀⠀⠀⠀⠀⠀⠀⠀⠀⠀⠀⠀⠀⠀⠀⠀⠀⠀⠀⠀⠀⠉⠟⢿⣿⣿⣿⣿⣿⣿⣿⣿⣿⣿⣿⣿⣿⣡⣿⣿⣿⣿⡇⢕⢕⢕⢕⢕⢕⢕⠀⠀⠀⠀⠀⠀⠜⣿⡾⣷⢕⢹⣧⢕⢹⣷⡕⢕⠕⢕⢇⠹⢿⣿⣿⣿⣿⣿⣿⣿⣿⣿⣿⣿⣿⣿⣿⣿⣿⣏⠕⠀⠀⠀⠀⠀⠀⠀⠀⠀⠀⠀⠀⠀⠀⠀⠀⠀⠀⢕⢕⢕⢕⢕⢕⢕⢕⢱⣿⣿⣿⣿⣿⣿⢔⠀⠘⠿⠋⠀⠀⢄⢕⢕⢔⡀⠀⠀⠀⠀⢀⢕⢕⢕⢕⢕⢸⣇⠀⠀⠀⠀⢀⢄⢔⢕⢕⢕⢕⢕⢕⢕⢕⢜⠁⠀⠀⠀⠁⠑⢕⢕⢕⢕⢕⢕⢕⢕⢕⢕⢕⢹⣿⣿⣿⣿⢇⢕⢕⢕⢕⢕⢕⢕⢕⢕⢕⢕⢕⢕⢕⢕⢕⢕⢕⢕⢕⢕⢕⢕⢕⢕⢕⢕⢕⢕⢕⢕⢕⠀</a:t>
            </a:r>
            <a:br/>
            <a:r>
              <a:t>⠀⠀⠀⠀⢀⠀⠀⠁⠕⢕⢕⢕⢕⢕⠑⠀⠀⠀⠀⠀⠀⠀⠀⠀⠀⠀⠀⠀⠀⠀⠀⠀⠀⠀⠀⠀⠀⠀⠀⠀⠀⠀⠀⠀⠀⠈⠙⠻⣿⣿⣿⣿⣿⣿⣿⣿⣿⣿⣿⣿⣿⣿⣿⣿⢕⢕⢕⢕⢕⢕⢕⠀⠀⠀⠀⠀⠀⠀⢸⣇⢹⣇⢕⢹⣧⡕⢘⣷⡐⢕⢕⢝⢕⢹⣿⣿⣿⣿⣿⣿⣿⣿⣿⣿⣿⣿⣿⣿⣿⡗⢕⠀⠀⠀⠀⠀⠀⠀⠀⠀⠀⠀⠀⠀⠀⠀⠀⠀⠀⠀⢕⢕⢕⢕⢕⢕⢕⢕⣾⣿⣿⣿⣿⣿⣿⢸⣦⣀⣀⢄⢕⠐⢕⢕⢕⢕⢕⠀⠑⢔⢕⢕⢕⢕⢕⢕⢕⢕⢹⣇⠔⢔⢕⢕⢕⢕⢕⢕⢕⢕⢕⢕⢕⠕⠀⠀⠀⠀⠀⢄⢄⢄⢕⠕⢕⢕⢕⢕⢕⢕⢕⠕⠕⢜⣿⣿⡏⢕⢕⢕⢕⢕⢕⢕⢕⢕⢕⢕⢕⢕⢕⢕⢕⢕⢕⢕⢕⢕⢕⢕⢕⢕⢕⢕⢕⢕⢕⢕⢕⢕⠀</a:t>
            </a:r>
            <a:br/>
            <a:r>
              <a:t>⢕⠀⢀⢔⢕⢕⢄⠀⠀⠀⠁⠕⢕⠁⠀⠀⠀⠀⠀⠀⠀⠀⠀⠀⠀⠀⠀⠀⠀⠀⠀⠀⠀⠀⠀⠀⠀⠀⠀⠀⠀⠀⠀⠀⠀⠀⠀⠀⠁⠙⠻⣿⣿⣿⣿⣿⣿⣿⣿⣿⣿⣿⣿⣿⡇⢕⢕⢕⢕⢕⠑⠀⠀⠀⠀⠀⠀⠀⠀⢹⡇⢿⡕⢕⢻⣿⣕⢜⣷⡱⢕⡕⣕⠕⢹⣿⣿⣿⣿⣿⣿⣿⣿⣿⣿⣿⣿⣿⣿⠇⠁⠀⠀⠀⠀⠀⠀⠀⠀⠀⠀⠀⠀⠀⠀⠀⠀⠀⠀⠀⠁⢕⢕⢕⢕⢕⢕⣼⣿⣿⣿⣿⣿⣿⣿⢸⣿⣿⡏⢕⢕⠀⠁⠑⠑⠑⠁⠀⠀⢕⢕⢕⢕⢕⢕⢕⢕⢕⢕⢜⢇⠕⢕⢕⢕⢕⢕⢕⢕⢕⢕⢕⠑⠀⠀⠀⠀⠀⠀⠑⢕⢕⢕⠀⠑⢕⢕⢕⠕⠑⠁⠀⠀⠀⠈⠑⢕⢕⢕⢕⢕⢕⢕⢕⢕⢕⢕⢕⢕⢕⢕⢕⢕⢕⢕⢕⢕⢕⢕⢕⢕⢕⢕⢕⢕⢕⢕⢕⢕⢕⠀</a:t>
            </a:r>
            <a:br/>
            <a:r>
              <a:t>⠑⠑⠑⠑⠑⠑⠑⠐⠀⠀⠀⠀⠀⠀⠀⠀⠀⠀⠀⠀⠀⠀⠀⠀⠀⠀⠀⠀⠑⠑⠑⠀⠀⠀⠀⠀⠀⠀⠀⠀⠀⠀⠀⠀⠀⠀⠀⠀⠀⠀⠀⠁⠙⠛⠛⠛⠛⠛⠛⠛⠛⠛⠛⠛⠛⠃⠑⠑⠑⠑⠀⠀⠀⠀⠀⠀⠀⠀⠀⠁⠛⠘⠓⠑⠑⠛⠛⠓⠘⠓⠑⠓⠛⠓⠃⠙⠛⠛⠛⠛⠛⠛⠛⠛⠛⠛⠛⠛⠓⠑⠀⠀⠀⠀⠀⠀⠀⠀⠀⠀⠀⠀⠀⠀⠀⠀⠀⠀⠀⠀⠀⠑⠑⠑⠑⠑⠚⠛⠛⠛⠛⠛⠛⠛⠛⠘⠛⠛⠑⠑⠑⠑⠀⠀⠀⠀⠀⠀⠂⠑⠑⠑⠑⠑⠑⠑⠑⠑⠑⠑⠘⠃⠑⠑⠑⠑⠑⠑⠑⠑⠑⠀⠑⠀⠀⠀⠀⠀⠀⠀⠁⠀⠀⠀⠀⠁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⡟⢜⣹⢟⣿⣿⣿⣿⢏⣼⣿⣿⣿⣿⣿⡟⢕⢎⣿⣿⡿⣻⣿⢟⠝⣱⣿⣿⣿⣿⣿⣫⣿⣿⣿⡏⣾⣿⣿⣿⣿⣿⣿⣿⣿⡏⢱⣿⣿⣿⣿⣿⣿⣿⣿⣿⣿⣿⣿⣿⣿⣿⣿⣿⣿⣿⣿⣿⣿⣿⣿⣿⣿⢹⣿⣿⣿⣿⡇⢑⢕⢕⢕⢕⢕⣿⣿⣿⣿⣿⣿⣷⢕⢕⢕⢕⢔⢕⢕⢕⢕⢕⢕⢕⢕⢕⢕⢕⢕⢕⢕⢕⢕⢕⢝⢻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⢟⢜⣰⢿⣿⣿⣷⡿⣱⣿⣿⣿⣿⣿⣿⢏⢕⢕⣼⡿⢟⣾⡿⢇⢱⣾⣿⣿⣿⣿⣿⣿⣿⣿⣿⡿⢸⣿⡿⢸⣿⣿⣿⣿⣿⣿⡕⢸⣿⣿⣿⣿⣿⣿⣿⣿⣿⣿⣿⣿⣿⣿⣿⣿⣿⣿⣿⣿⣿⣿⣿⣿⣿⣿⡎⣿⣿⣿⣿⣯⢕⢅⠕⢕⢕⢕⣿⣿⣿⣿⣿⣿⣿⢕⢅⢕⢕⢕⢕⢕⢕⢕⢕⢕⢕⢕⢕⢕⢕⢕⢕⢕⢕⢕⢕⢕⢕⢜⢻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⡏⢜⣼⢟⣼⣿⣿⡟⣱⣿⣿⣿⣿⣿⡿⢇⢕⢑⣾⢟⣳⣿⢟⢕⣱⣿⣿⣿⣿⣿⣿⣿⣿⣿⣿⣿⢇⣿⣿⢇⣼⣿⣿⣿⣿⣿⣿⢕⣿⣿⣿⣿⣿⣿⣿⣿⣿⣿⣿⣿⣿⣿⣿⣿⣿⣿⣿⣿⣿⣿⣿⣿⣿⣿⣿⣷⢹⣿⣿⣿⣿⢕⢕⢕⢕⢕⢕⣿⣿⣿⣿⣿⣿⣿⡇⢕⢕⢕⢕⢕⢕⢕⢕⢕⢕⢕⢕⢕⢕⢕⢕⢕⢕⢕⢕⢕⢕⢕⢕⢕⣽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⢿⣿⣿⣿⣿⡟⡕⢸⡟⢰⣿⣿⢟⣼⣿⣿⣿⣿⣿⡿⢕⢕⢅⣿⡫⣵⣿⢇⣱⣾⣿⣿⣿⣿⣿⣿⣿⣿⣿⣿⡟⢝⣸⣿⡟⢑⣿⣿⣿⣿⣿⣿⡟⢕⣿⣿⣿⣿⣿⣿⣿⣿⣿⣿⣿⣿⣿⣿⣿⣿⣿⣿⣿⣿⣿⣿⣿⣿⣿⣿⣿⣿⢕⣿⣿⣿⣿⢕⢕⢕⢕⢕⢕⣿⣿⣿⣿⣿⣿⣿⡇⢕⢕⢕⢕⢕⢕⢕⢕⢕⢕⢕⢕⢕⢕⢕⢕⢕⢕⢕⢕⢕⢕⢕⢕⣕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⡿⢿⡟⢟⢟⢟⣹⣵⣷⡷⢇⢕⢕⢜⢟⢟⢕⢅⢇⢱⣿⣿⢏⣼⣿⣿⣿⣿⣿⢟⢕⢕⣵⢟⣜⣾⡿⢇⣼⣿⣿⣿⣿⣿⣿⣿⣿⣿⣿⣿⢏⢕⢱⣿⣿⢇⢸⣿⣿⣿⣿⣿⣿⢇⢸⣿⣿⣿⣿⣿⣿⣿⣿⣿⣿⣿⣿⣿⣿⣿⣿⣿⣿⣿⣿⣿⣿⣿⣿⣿⣿⣿⣿⡇⢸⣿⣿⡟⢕⢕⢕⢕⢕⢕⣿⣿⣿⣿⣿⣿⣿⡇⢕⢕⢕⢕⢕⢕⢕⢕⢕⢕⢕⢕⢕⢕⢑⢅⢕⢕⢕⢕⢕⣕⣵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⢫⣾⣿⢕⢵⣾⢿⢟⣫⣾⣿⣿⢕⢎⢕⢓⢕⢕⢕⢕⠸⣷⢏⣾⣿⣿⣿⣿⣿⡏⢕⠕⢸⠗⢕⣾⡿⣱⣿⣿⣿⣿⣿⣿⣿⣿⣿⣿⣿⣿⢇⢕⢕⣸⣿⡿⢕⣼⣿⣿⣿⣿⣿⣿⢕⢸⣿⣿⣿⣿⣿⣿⣿⣿⣿⣿⣿⣿⣿⣿⣿⣿⣿⣿⣿⣿⣿⣿⣿⣿⣿⣿⣿⣿⡇⢕⢻⣿⡇⢕⢕⢕⢕⢕⢕⣿⣿⣿⣿⣿⣿⣿⡇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⢱⣿⣿⣿⡞⢎⢕⣱⣾⣯⣍⢟⢻⢏⢕⢕⢕⢕⢕⢕⢕⢝⢎⣾⣿⣿⣿⣿⣿⢏⢕⢕⠌⢔⢼⣿⣿⣷⣿⣿⣿⣿⣿⣿⣿⣿⣿⣿⣿⡿⢕⢕⢕⢕⣿⣿⡇⢕⣿⣿⢟⢿⢏⣾⣿⢕⢜⣿⣿⣿⣿⣿⣿⣿⣿⣿⣿⣿⣿⣿⣿⣿⣿⣿⣿⣿⣿⣿⣿⣿⣿⣿⣿⣿⣿⣿⢕⢜⣿⢕⢕⢕⢕⢕⢕⢸⣿⣿⣿⣿⣿⣿⣿⡇⢕⢕⢕⢔⢁⠑⢕⢕⢕⢕⢕⢕⢕⢕⢕⢕⢕⢕⢕⢱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⢟⣱⢜⣿⣿⣿⡇⢑⠺⢿⣿⣿⣿⣿⣧⡕⢕⢕⢕⢕⢕⢕⢕⢇⣼⣿⣿⣿⣿⣿⡏⢕⢑⢔⢕⢢⣿⣿⣿⣿⣿⣿⣿⣿⣿⣿⣿⣿⣿⣿⢟⢕⢕⢕⢕⢸⣿⣿⢕⢕⢝⢕⢕⣵⣿⣿⡟⢕⢕⢜⢻⣿⣿⣿⣿⣿⣿⣿⣿⣿⣿⣿⣿⣿⣿⣿⣿⣿⣿⣿⣿⣿⣿⣿⣿⣿⣿⣿⢕⢕⢕⢕⢕⢕⢕⢕⢕⢸⣿⣿⣿⣿⣿⡏⣿⡇⢕⢕⢕⢕⢣⡅⢔⣕⣕⢕⠕⠕⢕⢕⢕⢕⢕⡕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⢕⣵⣿⣧⢜⢝⢟⢕⢕⢕⢕⢜⢍⢟⢻⢿⢿⠡⢕⢕⢕⢕⢕⢕⣱⣿⣿⣿⣿⣿⡿⢕⢕⢅⣄⢕⣾⣿⣿⣿⣿⣿⣿⣿⣿⣿⣿⣿⣿⣿⢏⢕⢕⢕⢕⢕⢼⣿⢟⢕⢕⢕⣱⣾⣿⣿⣿⡇⢕⢕⢕⣰⣿⣿⣿⣿⣿⣿⣿⣿⣿⣿⣿⣿⣿⣿⣿⣿⣿⣿⣿⣿⣿⣿⣿⣿⣿⣿⣿⢕⢕⢕⢕⢕⢕⢕⢕⢕⣿⣿⣿⣿⣿⣿⣇⡿⢕⠕⢱⢕⢕⢜⣷⡕⢹⣿⡇⢱⣵⢔⣔⡕⢗⣱⣼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⢕⣼⢽⣿⣿⡇⢕⢕⢕⢕⢕⢕⢕⢕⢕⢕⢕⢕⢕⢕⢕⢕⢕⢕⢱⣿⣿⣿⣿⣿⣿⢕⢕⠜⠅⢇⣼⣿⣿⣿⣿⣿⣿⣿⣿⣿⣿⣿⣿⡿⢇⢕⢕⢕⢕⢕⢕⢟⢕⢕⡕⢕⣵⣿⣿⣿⣿⣿⢕⢕⢕⣱⣿⣿⣿⣿⣿⣿⣿⣿⣿⣿⣿⣿⣿⣿⣿⣿⣿⣿⣿⣿⣿⣿⣿⣿⣿⣿⣿⣿⢕⢕⢕⢕⢕⢕⢕⢕⢱⣿⣿⣿⣿⣿⣿⢸⢇⠁⠀⢜⢕⢕⢕⢿⠿⢕⠜⢇⠁⠁⠑⢕⢕⢝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⡿⡕⡕⣼⣿⡜⣿⣿⣷⡕⢕⢕⠕⣕⣕⡕⢕⢕⢕⢕⢕⢕⢕⢕⢕⢕⢕⣾⣿⣿⣿⣿⣿⢇⢕⠕⠕⢰⢱⣿⣿⣿⣿⣿⣿⣿⣿⣿⣿⣿⣿⡟⢕⢕⢕⢕⢕⢕⢕⢕⣵⣾⣿⣾⣿⣿⣿⣿⣿⣿⣿⢕⢕⢰⣿⣿⣿⣿⣿⣿⣿⣿⣿⣿⣿⣿⣿⣿⣿⣿⣿⣿⣿⣿⣿⣿⣿⣿⣿⣿⣿⣿⣿⢕⢕⢕⢕⢕⢕⢕⢕⣼⣿⣿⣿⣿⣿⡇⢸⠕⢀⠀⠁⠁⠑⠕⢕⢕⢕⢄⢁⠀⢄⠀⠕⣸⢜⢜⢕⢜⢹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⢣⢱⢱⢻⣿⣷⢜⣿⣿⡇⡕⢕⢕⢝⠻⡿⠣⢕⢕⢕⢕⢕⢕⢕⢕⢕⢸⣿⣿⣿⡇⣿⡟⢕⢕⢕⢕⢕⣿⣿⣿⣿⣿⣿⣿⣿⣿⣿⣿⣿⡟⢕⢕⢕⢕⢕⢕⡕⢕⢕⠝⢟⢝⣽⣿⣿⣿⣿⣿⣿⡏⢕⢕⣿⣿⣿⣿⣿⣿⣿⣿⣿⣿⣿⣿⣿⣿⣿⣿⣿⣿⣿⣿⣿⣿⣿⣿⣿⣿⣿⣿⣿⣿⢕⢕⠀⠕⢕⢕⢕⢱⣿⣿⣿⣿⢿⠟⠑⠀⢀⠑⠀⠀⠀⠀⠀⠀⠀⠁⠁⠑⠔⢜⢆⢱⢝⢕⢄⢕⢕⢕⢕⢹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⡇⣿⢸⢕⢝⣿⢿⣷⡜⢿⣹⣷⡕⢕⢕⢇⢕⢕⢕⢕⢕⢕⢕⢕⢕⢕⢕⣿⣿⣿⣿⢸⣿⡇⢕⢕⢕⢕⣼⣿⣿⣿⣿⣿⣿⣿⣿⣿⣿⣿⡟⢕⢕⢕⢕⢕⢕⢕⡇⢕⢕⢕⣵⡾⠿⣿⠿⣿⣿⣿⡿⢕⢕⢱⣿⣿⣿⣿⣿⣿⣿⣿⣿⣿⣿⣿⣿⣿⣿⣿⣿⣿⣿⣿⣿⣿⣿⣿⣿⣿⣿⣿⣿⣿⢕⢕⠀⠀⠀⠁⠁⠉⠍⠍⠅⠕⠐⠁⠀⢔⢕⢔⣰⢀⢀⠀⠀⠀⠀⠀⠀⢄⢄⢁⠕⢕⠑⢅⢕⢀⢕⢕⢕⢕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⣇⢿⡜⢑⢕⢜⣇⢻⡟⢕⢸⣿⣿⡕⢕⢕⢕⢕⢑⢕⢕⢔⢔⢔⢔⢕⢸⣿⣿⣿⣿⣸⣿⢕⢑⢕⢕⢱⣿⣿⣿⣿⣿⣿⣿⣿⣿⣿⣿⡟⢕⢕⢕⢕⢕⢕⢕⣼⡿⢕⢸⡜⢿⣯⢕⢕⢕⢙⣿⣿⢇⢕⢑⣿⣿⣿⣿⣿⣿⣿⣿⣿⣿⣿⣿⣿⣿⣿⣿⣿⣿⣿⣿⣿⣿⣿⣿⣿⣿⣿⣿⣿⣿⣿⢕⢔⠀⠀⠀⠀⠐⢔⢔⢄⠄⠀⠀⠀⢔⢕⢕⣵⣿⢸⣿⡆⢄⠀⠀⠀⠀⠀⠕⢕⢕⢅⢕⢑⢄⢕⢕⢕⢕⢱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⡜⣧⢕⢕⢕⢜⢕⢕⢕⢕⢔⢻⢇⢕⢕⢕⣵⣾⣿⣷⢇⢕⢕⢕⢕⣿⣿⣿⣿⡇⣿⣿⢕⢕⢕⢕⣿⣿⣿⣿⣿⣿⣿⣿⣿⣿⣿⣿⢕⢕⢕⢕⢕⢕⢕⢱⣿⢇⢕⣿⣿⣾⣿⡕⢕⢕⢕⢜⢕⢕⢕⣾⣿⣿⣿⣿⢏⣼⣿⣿⣿⣿⣿⣿⣿⣿⣿⣿⣿⣿⣿⣿⣿⣿⣿⣿⣿⣿⣿⣿⢸⣿⡇⢕⢕⠀⠀⠀⠀⠀⠀⠀⠀⠀⠀⠀⢔⢕⢕⢕⢸⣿⡜⣿⡇⢕⢕⢔⠀⠀⠀⠀⠀⠕⢕⢕⢕⢕⢕⢕⣱⣷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⣷⡹⣇⢕⢕⢕⢕⢕⢕⢕⢕⢕⢕⢕⣵⣿⣿⢟⢏⢕⢕⢕⢕⢕⢱⣿⣿⣿⣿⢇⣿⡏⣑⢕⢕⣸⣿⣿⣿⣿⣿⡟⣹⣿⣿⣿⣿⣿⢕⢕⢕⢱⣆⢕⢕⢸⡟⢕⣸⣿⣿⣿⣿⣷⣧⣵⣵⠕⢕⢕⢕⢺⣿⣿⣿⡟⢱⣿⣿⣿⣿⣿⣿⣿⣿⣿⣿⣿⣿⣿⣿⣿⣿⣿⣿⣿⣿⣿⣿⣿⢕⢇⡇⢕⢕⠀⠄⢕⢕⢔⢔⢄⠀⠀⢄⢕⢕⢕⡇⢕⢸⣿⢑⣿⡧⢕⢕⢕⡕⡄⠕⢔⢕⢄⢔⣐⣡⣴⣾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⣷⡝⣧⢕⢅⢕⢕⢕⢕⢕⢕⢕⣸⣿⣿⢇⢕⢕⢕⢕⢕⢕⢕⢸⣿⣿⣿⣿⢱⣿⡇⡇⢕⢱⣿⣿⣿⣿⣿⡿⢱⣿⣿⣿⣿⣿⣿⣅⣕⣵⣿⡇⢕⢕⣿⢕⢱⣿⣿⣿⣿⣿⣿⣿⣿⣿⣧⢕⢕⢕⣿⣿⣿⡿⢕⢸⣿⣿⣿⣿⣿⣿⣿⣿⣿⣿⣿⣿⣿⣿⣿⣿⣿⣿⣿⣿⣿⣿⣿⢕⢱⢇⢕⢔⠀⠀⠑⠑⠑⠑⢁⢄⢕⢕⢕⢕⢕⡇⢕⢸⣿⢸⣿⡇⢕⢕⢕⡇⣿⣷⣶⣷⣾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⣜⢣⢕⢕⢕⢕⢕⢕⢰⣧⡝⢿⣿⢕⢕⢕⢕⣕⣱⣵⡕⣿⣿⣿⣿⣿⢸⣿⢻⡕⢕⣼⣿⣿⣿⣿⡿⢕⣾⣿⣿⣿⣿⣿⣿⣿⣿⣿⣿⢕⢕⠕⡏⢕⣼⣿⣿⣿⣿⣿⣿⣿⣿⣿⡇⢕⢕⢕⢿⣿⣿⢇⢕⣾⣿⣿⣿⣿⣿⣿⣿⣿⣿⣿⣿⣿⣿⣿⣿⣿⣿⣿⣿⣿⣿⣿⡟⢕⢜⢕⢕⢱⣷⣦⣤⣤⡴⢔⢕⢕⢕⢕⢕⢕⣕⣧⢕⢸⣿⢸⣿⡏⢕⢕⡕⢇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⣕⢕⢕⢕⢕⢕⢅⢹⣿⣷⣜⡕⢕⢷⢾⢿⢿⢿⢇⣿⣿⣿⣿⡟⢸⣿⢨⡇⢱⣿⣿⣿⣿⣿⢕⢱⣿⣿⣿⣿⣿⣿⣿⣿⣿⣿⣿⢕⢕⢱⢕⢕⣿⣿⣿⣿⣿⣿⣿⣿⣿⣿⡇⢕⢕⢕⢸⣿⡏⢔⢕⣿⣿⣿⣿⣿⣿⣿⣿⣿⣿⣿⣿⣿⣿⣿⣿⣿⣿⣿⣿⣿⣿⣿⡇⢕⢕⢕⢕⣼⣿⣿⣿⣿⣿⣿⢕⢕⢕⢕⢕⢱⣿⣿⢕⢸⡏⣼⣿⡯⢇⢸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⣧⡕⢕⢣⢜⣷⡕⢝⢿⣿⣷⣧⣕⡕⢕⢕⢸⣿⣿⣿⣿⡇⢸⣿⢸⢕⣾⣿⣿⣿⣿⢇⢕⣼⣿⣿⣿⣿⣿⣿⣿⣿⣿⣿⣿⢕⢕⢸⡔⢸⣿⣿⣿⣿⣿⣿⣿⣿⣿⣿⡗⢕⢕⢕⣼⣿⢕⢕⢕⣿⣿⣿⣿⣿⡿⣿⣿⣿⣿⣿⣿⣿⣿⣿⣿⣿⣿⣿⣿⣿⣿⣿⢕⢕⢕⢕⢕⣿⣿⣿⣿⣿⣿⣿⡇⢕⢕⢕⢕⢸⣿⣿⢕⣾⢇⣿⣿⣷⢜⣜⠜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⣷⣵⢕⢻⣇⢕⢕⢜⢍⢟⢻⢿⣿⣷⢸⣿⣿⣿⣿⡇⢸⣎⠜⢸⣿⣿⣿⣿⢏⢕⢕⣿⣿⣿⣿⣿⣿⣿⣿⢏⢻⣿⡇⢕⢕⠕⡇⣿⣿⣿⣿⣿⣿⣿⣿⣿⣿⣿⡇⢕⢕⢕⣿⢇⢕⢕⢕⣿⣿⣿⣿⡿⢕⣿⣿⣿⣿⣿⣿⣿⣿⣿⣿⣿⣿⣿⣿⣿⣿⡟⢕⢕⢕⢕⢕⣿⣿⣿⣿⣿⣿⣿⡇⢕⢕⢕⢕⣿⣿⣿⢕⣿⢱⣿⣿⡇⡇⢜⢣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⡿⢟⢕⢕⠜⢻⡕⢕⢕⢕⢱⣕⢕⢕⢝⣾⣿⣿⣿⣿⢇⢨⣧⢕⣾⣿⣿⣿⢇⢕⢕⢸⣿⣿⣿⣿⣿⣿⣿⡿⢕⢸⡿⢕⢕⢕⢺⢇⣿⣿⣿⣿⣿⣿⣿⣿⣿⣿⣿⡇⢕⢕⢔⡟⢕⢕⢕⢕⣿⣿⣿⣿⡇⢕⢿⣿⣟⣿⣿⣿⣿⣿⣿⣿⣿⣿⣿⣿⣿⣿⡇⢕⢅⢕⢕⢸⣿⣿⣿⣿⣿⣿⣿⡇⢕⢕⢕⢱⣿⣿⣿⢱⡟⢸⣿⣿⢱⢕⢕⢕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⣵⢏⢕⠕⠀⠐⢕⢕⢕⢕⢜⢏⢕⢕⢕⣿⣿⣿⣿⣿⢕⢰⣿⢱⣿⣿⣿⢇⢕⢕⢕⢸⣿⣿⣿⣿⣿⣿⣿⡇⢕⢸⢇⢕⢕⢕⢼⢕⣝⡝⢟⢟⢻⢿⢿⢿⢿⣿⣿⡇⢕⢕⢜⢇⢕⢕⢕⢕⣿⣿⣿⣿⡇⢕⢸⣿⣿⢸⣿⣿⣿⣿⣿⣿⡇⣿⣿⡇⣿⣿⢕⢕⢕⢕⢕⣾⣿⣿⣿⣿⣿⣿⡿⢕⢕⢕⢕⢜⣿⣿⣿⢸⡇⣾⣿⡏⡼⣱⡕⢕⢸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⣫⣵⢟⢕⢕⢕⠀⠀⠀⢸⣷⣕⡕⠕⢇⢕⢕⢕⣿⣿⣿⣿⡿⢕⢨⡇⣾⣿⣿⢇⢕⢕⢕⢕⢸⣿⣿⣿⣿⣿⣿⡟⢕⢕⢸⣸⣧⢕⢕⢨⢸⣿⣿⣿⣿⣷⣷⣷⣵⣵⣵⣕⡕⢑⢕⢨⢕⣕⣕⢕⢕⢻⣿⣿⣿⡇⢕⢜⣿⣿⢔⣿⣿⣿⣿⣿⣿⢇⢝⣿⡇⡿⢿⢕⢕⢕⢕⢱⣿⣿⣿⣿⣿⣿⣿⢇⢕⢕⢕⢕⢱⣿⣿⣿⢸⢕⣿⣿⢇⢇⢟⢏⢕⣵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⡿⣫⣾⡿⢏⢕⢕⠕⠀⠀⠀⠀⢻⣿⣿⣿⣿⣷⢆⢕⢕⣿⣿⣿⣿⡇⢕⢱⢱⣿⡿⢇⢕⢕⢕⢕⢕⢸⣿⣿⣿⣿⣿⣿⢕⢕⢕⢱⣿⣿⡇⣣⢼⢸⣿⣿⣿⣿⣿⣿⣿⣿⣿⣿⣿⡇⣜⡱⢕⣸⣿⣿⣧⢕⢸⣿⣿⢿⡇⢕⢕⢻⣿⡎⢸⣿⣿⣿⣿⣿⡇⢕⢌⢕⢎⢵⢕⢁⢕⢕⢜⢟⢟⢟⢟⢟⢟⢇⢕⡇⢕⢕⢕⣾⣿⣿⡿⡾⢱⣿⡟⡸⢱⣵⣾⡿⢏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⡟⣹⣾⣿⢟⢕⢕⢕⠕⠀⠀⠀⠀⠀⢸⣿⣿⣿⣿⡟⢕⢕⢱⣿⣿⣿⣿⢇⢕⢱⣸⣿⢕⢕⢕⢕⢕⢕⢕⢸⣿⣿⣿⣿⣿⡇⢕⢕⢕⠘⠿⠷⢷⣶⣾⡕⣽⣭⣝⣝⡛⢟⠿⢿⣿⣿⣿⣇⢣⣷⡇⣿⣿⣿⣿⣇⢕⠹⠿⢟⢳⢕⢕⢘⣿⣇⡜⣿⣿⣿⣿⣿⣷⢕⢕⢕⢕⢇⢕⢕⢕⢱⣿⣿⣿⣿⣿⡿⢕⣵⣿⡇⢕⢕⢱⣿⣿⣿⡇⢇⢸⣿⢇⢇⢝⢕⢕⢕⢔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⡿⣱⣾⣿⢟⢕⢕⢕⢕⢕⠀⠀⠀⠀⠀⠀⢜⣿⣿⣿⣿⢇⢕⢕⢸⣿⣿⣿⣿⢕⢕⢇⣿⢇⢕⢕⢕⢕⢕⢕⢕⢘⣿⡿⣿⣿⣿⢕⢕⢕⢕⠀⠀⠀⠀⠀⠁⠁⠙⠙⠛⠻⢿⣷⣧⣔⡔⢌⢙⠛⢸⣿⢱⣿⣿⣿⣿⣿⣇⢕⢔⢌⢸⡕⠕⢕⢸⣿⢸⣽⣿⣿⣿⣿⣿⢕⢕⢕⢕⢕⢑⢕⢱⣿⣿⣿⣿⣿⣟⣥⣿⣿⣿⢕⢕⡕⢸⡇⢹⣿⠇⢕⢘⡎⣼⢱⢗⢕⢕⣔⣽⣿⣿⢟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⢏⣼⣿⡟⢇⢕⢱⢇⢕⢕⠀⠀⠀⠀⠀⠀⠀⠀⣿⣿⣿⡟⢕⢕⢕⢸⣿⣿⣿⡇⢕⢕⢕⡟⢕⢕⢕⢕⢕⢕⢕⢕⢕⣿⣷⢹⣿⣿⢕⢕⢕⢱⣶⣶⣶⣶⡴⠔⠀⠀⠀⠀⠀⠀⠀⠈⠙⠻⢷⣕⢕⢕⢷⢜⡻⣿⣿⣿⣿⣿⣵⡕⢕⢔⢱⢕⢳⣝⣿⡇⢗⣿⣿⣿⣿⣿⡇⢕⢕⢕⢑⢕⢕⣉⣭⣭⣽⣽⣽⣽⣽⣽⣽⡟⢕⢱⡇⢕⢇⢕⢝⢕⢕⢜⢱⡇⢑⢅⢕⢗⢗⢟⢟⢇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⡿⣣⣾⣿⢟⢕⢕⢱⢏⢕⢕⠕⠀⠀⠀⠀⠀⠀⠀⠀⢸⣿⣿⢕⢕⢕⢕⢼⣿⣿⣿⢇⢕⢑⢸⢇⢕⢕⢕⢕⢕⢕⢕⢕⢕⢜⡏⢕⢹⡇⢕⢕⢱⢸⣿⣿⠏⠁⠀⢀⠀⠀⠀⠀⠀⠀⠀⠀⠀⢀⠀⠉⠷⡆⢜⡜⣿⣿⣿⣿⣿⣿⣿⣿⣧⡕⢕⢕⣧⡹⣻⣿⢕⢎⢿⣿⣿⣿⣿⢅⢕⢕⢅⠕⠛⠋⠙⠉⠉⠉⠁⠁⠁⠁⠁⢁⢑⡙⢑⢕⢕⢕⢕⢕⢕⢱⣿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⢏⣵⣿⢟⢕⢕⢕⢱⢎⢕⢕⢕⠀⠀⠀⠀⠀⠀⠀⠀⠀⠁⢿⢇⢕⢕⢕⢕⣿⣿⣿⣿⢕⢕⢸⢸⢕⢕⢕⢕⢕⢕⢕⢕⢕⢕⢕⢇⢕⢕⢕⢕⢕⢕⣾⣿⡏⢴⣷⣶⠔⠀⠀⠀⠀⠀⠀⠀⠀⠀⠕⣔⡄⠔⣝⢵⣧⣿⣿⣿⣿⣿⣿⣿⣿⣿⣿⣾⣧⣿⣿⣾⣟⣇⢳⣕⢜⢿⣿⣿⡇⢕⠁⠀⠀⠀⠀⠀⠀⢠⣤⣄⡄⢄⢀⠀⠀⠁⠕⢕⢕⢕⢕⢕⢕⢕⣾⡟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⢇⣾⡿⢕⢕⢕⢕⣡⢇⢕⢕⢕⢱⠀⠀⠀⠀⠀⠀⠀⠀⠀⠀⠜⢕⢕⢕⢕⠕⣿⣿⣿⡏⢕⠑⠪⢕⢕⢕⢕⢕⢕⢕⢕⢕⢕⢕⢕⢕⢕⢕⢕⢕⢕⢕⣿⣿⠑⠀⢅⠀⠄⠀⠀⠀⠀⠀⢀⠀⠀⠀⠀⣹⣿⣧⡜⣿⣿⣿⣿⣿⣿⣿⣿⣿⣿⣿⣿⣿⣿⣿⣿⣿⣿⣿⣾⣿⣷⡇⠁⠈⠉⠐⠀⠀⠀⠀⠀⠀⠀⠀⢹⣿⣿⣷⣧⡕⠀⠀⢄⢕⢕⢕⢕⡕⢕⣾⣿⡇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⡿⣱⣿⢏⢕⢕⢔⢕⡼⢇⢕⢕⢕⢑⣿⢀⠀⠀⠀⠀⠀⠀⠀⠀⠀⠀⠕⢕⣑⣿⢸⣿⣿⣿⢇⢕⠑⡴⢕⢕⢕⢕⢕⢕⢕⢕⢕⢕⢕⢕⢕⢕⢵⣕⡕⢕⢕⣿⣿⡄⠀⢕⢀⠀⠀⠔⢔⠀⠁⠁⠀⢔⠀⠀⣿⣿⣿⣿⣿⣿⣿⣿⣿⣿⣿⣿⣿⣿⣿⣿⣿⣿⣿⣿⣿⣿⣿⣿⣿⣟⣱⣧⣷⣷⢔⠀⠀⠀⢀⠀⠀⠀⠀⢸⣿⣿⣿⡿⢁⣠⣕⢕⢕⢕⢕⣼⠇⢘⣿⣿⠁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⣱⡿⢕⢕⢱⢕⢕⣾⢑⢕⢕⢕⢕⣾⣿⣇⢕⠀⠀⠀⠀⠀⠀⠀⠀⠀⠀⢱⣿⡏⢸⣿⣿⣿⢕⢕⢡⣕⢕⢕⢕⢸⡕⢕⢕⢕⢕⢕⠑⢕⢕⢕⢜⣿⣿⣷⡕⢸⡿⢷⡄⣕⢕⢄⢄⢄⢁⢀⢀⠄⢕⣕⣀⣼⣿⣿⣿⣿⣿⣿⣿⣿⣿⣿⣿⣿⣿⣿⣿⣿⣿⣿⣿⣿⣿⣿⣿⣿⣿⣿⣿⢕⠁⠁⠀⢀⠀⠀⠑⠀⢀⠀⠀⣼⣿⣿⣿⣵⣾⣿⢇⢕⢕⢕⡼⢕⠁⢕⣿⣿⠀⠑⣧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⢘⣱⡟⢕⢕⣱⢇⢱⣿⢃⢕⢕⢕⢕⣼⣿⣿⣿⣾⣦⣀⢀⣀⡀⢀⡀⢄⢔⣴⣿⣿⡇⢿⢷⣿⢇⢕⢕⢰⢫⢕⢕⢱⢸⡇⢕⢕⢕⢕⢕⢀⢕⢕⢕⢹⣜⢿⣿⣯⡱⢻⣗⣁⡀⠀⠑⠕⠕⠕⠕⠕⠀⢁⣨⣿⣿⣿⣿⣿⣿⣿⣿⣿⣿⣿⣿⣿⣿⣿⣿⣿⣿⣿⣿⣿⣿⣿⣿⣿⣿⣿⣿⣿⡇⢔⠀⠀⠑⠀⠀⢀⠄⢕⢀⣼⣿⣿⣿⣿⣿⣿⢇⢕⢕⢕⡼⢕⢕⢀⢕⣿⣿⠀⠀⠜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⢱⢟⢕⢕⢼⠟⢕⣿⡏⢕⢕⢕⢕⣸⣿⣿⣿⣿⣿⣿⣿⣿⣿⣿⣿⢕⢕⣱⣿⣿⣿⢕⢱⢓⡞⢕⢕⢕⠈⣽⡇⢕⢕⢄⣧⢕⢕⢕⢕⢕⢕⢕⢕⢕⣿⣿⣷⣿⣿⣷⡎⢻⣹⢟⣴⢶⣷⣶⣶⣶⣷⣿⣿⣿⣿⣿⣿⣿⣿⣿⣿⣿⣿⣿⣿⣿⣿⣿⣿⣿⣿⣿⣿⣿⣿⣿⣿⣿⣿⣿⣿⣿⣿⣷⡕⢕⢔⢔⢔⠔⠁⢑⣳⡾⢿⣿⣿⣿⣿⣿⢇⢕⢕⢱⡞⢕⢕⢕⢕⢕⣿⣿⠀⠀⠀⠈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⡟⢕⠕⣼⣿⠇⣾⡿⢕⢕⢕⢕⢕⢿⢿⣿⣿⣿⣿⣿⣿⣿⣿⣿⢇⢕⣱⣿⣿⣿⣿⢕⠔⢸⢝⢕⢕⢕⢰⣷⣷⢕⢕⢑⣿⢕⢕⢕⢕⢕⢕⢕⢕⢕⣿⣿⣿⣿⢟⡟⢿⡜⡽⠌⢎⡟⢿⢿⣿⣿⣿⣿⣿⣿⣿⣿⣿⣿⣿⣿⣿⣿⣿⣿⣿⣿⣿⣿⣿⣿⣿⣿⣿⣿⣿⣿⣿⣿⣿⣿⣿⣿⣿⣿⣷⣷⣵⣅⣁⣀⡀⠁⢄⡕⣻⣿⣿⣿⣿⢇⢕⢕⣱⢏⢕⢕⢕⢕⢕⢕⣿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⡼⢕⢕⣼⣿⡿⣸⣿⡇⢕⢕⢕⢕⣿⣿⣷⣮⣝⡻⢿⣿⣿⣿⣿⡏⢕⣼⣿⣿⣿⣿⡇⢕⢇⢕⢇⢕⢕⢕⢠⣿⣿⢕⢕⢔⣹⡇⢕⢕⢕⢕⢕⢕⢕⢕⢿⣿⣿⣿⢄⡇⢕⠕⢕⢕⢕⢕⢕⢔⢍⢄⢻⠻⣿⣿⣿⣿⣿⣿⣿⣿⣿⣿⣿⣿⣿⣿⣿⣿⣿⣿⣿⣿⣿⣿⣿⣿⣿⣿⣿⣿⣿⣿⣿⣿⣿⣿⣿⣿⣿⣿⣿⡷⢧⡷⣮⣿⣿⡿⢕⢕⢕⡼⢕⢕⢕⡕⢕⢕⢕⢕⣿⣿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⣟⢱⢇⢕⣼⣿⣿⡇⣿⣿⢕⢕⢕⢕⣼⣿⣿⣿⣿⣿⣿⣿⣷⣽⢻⡟⢕⣵⣿⣿⣿⣿⣿⢇⢕⢔⢕⢕⢕⠕⢕⢹⣿⣾⡇⢕⢕⢜⣧⢕⢕⢕⢕⢕⢕⢕⢑⢸⣿⣿⣿⢕⠕⢕⢕⢔⢕⢕⢕⢕⢕⢕⢕⠕⠔⢹⣿⣿⣿⣿⣿⣿⣿⣿⣿⣿⣿⣿⣿⣿⣿⣿⣿⣿⣿⣿⣿⣿⣿⣿⣿⣿⣿⣿⣿⣿⣿⣿⣿⡿⢛⢍⠍⢔⠅⢕⠞⠻⣿⢟⢕⢕⢱⢎⢕⢕⢕⢱⢇⢕⢕⢕⢕⢻⣷⢄⢄⡄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⢝⢝⢍⢍⢝⢝⢝⢝⢎⢟⢟⢏⡝⢝⡇⡞⢕⢱⢿⢿⢟⢱⣿⡟⢇⢕⢕⢕⢿⢿⣿⣿⣿⣿⣿⣿⣿⣿⡷⢕⣼⣿⣿⣿⣿⡿⢏⠑⢕⢕⢕⢕⢕⢄⢕⢸⣿⣿⣇⢕⢕⢕⢹⡕⢕⢕⢕⢕⢕⢕⠕⢌⣿⣿⣿⣾⣕⣑⡑⠁⠑⠑⠕⠕⠕⠕⢕⣀⣰⣿⣿⣿⣿⣿⣿⣿⣿⣿⣿⣿⣿⣿⣿⣿⣿⣿⣿⣿⣿⢿⣿⣿⣿⣿⣿⣿⣿⣿⣿⣿⣿⣿⣿⡿⠑⢕⢕⢕⡱⢙⢗⣸⢏⢕⢕⢔⢕⢕⢕⢕⢕⡼⢕⢕⢕⢕⢕⢸⣿⢕⢕⢱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⠀⠀⢰⢇⠕⠈⢕⢕⢕⢸⣿⡗⢕⢕⢕⢕⢕⢕⢕⢝⢟⢻⢿⣿⣿⡿⢱⣾⣿⣿⣿⣿⡿⢕⢕⢄⢕⢕⢕⢕⢕⢕⢕⢁⣿⣿⣿⢕⢕⢕⢕⢷⢕⢕⢕⢕⢕⢕⢔⢕⢜⣿⣿⣿⣿⣿⣿⣷⣿⣿⣿⣿⣿⣿⣿⣿⣿⣿⣿⣿⣿⣿⣿⣿⣿⣿⣿⣿⣿⣿⣿⣿⣿⣿⣿⣿⣶⢱⣿⣿⣿⣿⣿⣿⣿⣿⣿⣿⣿⣿⣿⣦⠀⢕⢕⢕⢃⢎⡕⢕⢕⡵⢕⢕⢕⢕⢕⢕⢡⡇⢕⢕⢕⢕⢕⢜⣿⠀⢕⢜⡇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⠁⠀⠀⠀⠀⢸⢕⠀⠀⠀⢕⢕⢸⣿⡇⢕⢕⢕⢕⢕⢕⢕⢕⢕⢕⢕⢜⢟⣱⣿⢿⣿⣿⡿⢏⢕⢕⢕⢕⢕⢕⢕⢕⢕⢕⢕⢕⣿⣿⣿⢕⢕⢕⢕⢸⣇⢕⢕⢕⢅⢕⢕⠁⢕⢹⣿⣿⣿⣿⣿⣿⣿⣿⣿⣿⣿⣿⣿⣿⣿⣿⣿⣿⣿⣿⣿⣿⣿⣿⣿⣿⣿⣿⣿⣿⣿⣿⣿⣿⣿⣾⣿⣿⣿⣿⣿⣿⣿⣿⣿⣿⣿⣿⣿⣿⣷⣜⣱⡃⢔⢕⣵⣷⡿⢕⢕⢑⢕⢕⢕⢕⣼⢇⢕⢕⢕⢕⢕⢕⣿⢕⠑⢕⢱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⠀⢄⢔⠔⠀⠀⡇⠕⠀⠀⠀⢕⢕⢸⣿⢕⢕⢕⢕⢕⢕⢕⢕⢕⢕⢕⢕⢕⣼⣿⣿⣿⣿⡿⢕⢕⢕⢕⢕⢕⢕⢕⢕⢕⠁⢕⢕⢕⠸⣿⣿⢕⢕⢕⢕⢕⢝⡇⢕⢕⢕⢕⢕⢔⢅⢔⢹⣿⣿⣿⣿⣿⣿⣿⣿⣿⣿⣿⣿⣿⣿⣿⣿⣿⣿⣿⣿⣿⣿⣿⣿⣿⣿⣿⣿⣿⣿⣿⣿⣿⣿⣿⣿⣿⣿⣿⣿⣿⣿⣿⣿⣿⣿⣿⣿⣿⣿⣿⣷⣷⣾⣿⣿⡟⡕⢕⢕⢕⢕⢕⢕⢕⣿⢕⢕⢕⢕⢕⢕⢕⣯⢕⢕⢕⢜⡇⢕⢅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⠀⢄⢕⢕⢕⠀⠀⠀⡇⠀⠀⠀⠀⢕⢕⢸⣿⢕⢕⢕⢕⢕⢕⢕⢕⢕⢕⢕⢱⣾⣿⣿⣿⡿⢏⢕⢕⢕⢕⢕⠕⢕⢕⢕⢕⢕⢕⢑⢔⢕⠎⢾⣿⣧⢕⢕⢕⢕⢕⢿⡕⢕⢕⢕⢕⠐⢕⢕⢕⢜⢿⣿⣿⣿⣿⣿⣿⣿⣿⣿⣿⣿⣿⣿⣿⣿⣿⣿⣿⣿⣿⣿⣿⣿⣿⣿⣿⣿⣿⣿⣿⣿⣿⣿⣿⣿⣿⣿⣿⣿⣿⣿⣿⣿⣿⣿⣿⣿⣿⣿⣿⣿⣿⡿⢫⢕⢅⢕⢕⢕⢕⢕⢕⢸⡿⢕⢕⢕⢕⢕⢕⢕⢻⢕⣕⣔⢕⢱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⠕⠀⠀⢕⢕⠀⠀⠀⢕⢕⢕⢸⣿⢕⢕⢕⢕⢕⢕⢕⢕⢕⢕⣱⣿⣿⣿⡿⢏⢕⢕⢕⢕⢕⢕⢕⠀⢕⢕⢕⢕⢕⢕⢕⢕⢕⢕⢹⣿⣿⡕⢕⢕⢕⢕⢔⣿⡕⢕⢕⢕⢔⢕⢕⢕⢕⢜⢻⣿⣿⣿⣿⣿⣿⣿⣿⣿⣿⣿⣿⣿⣿⣿⣿⣿⣿⣿⣿⣿⣿⣿⣿⣿⣿⣿⣿⣿⣿⣿⣿⣿⣿⣿⣿⣿⣿⣿⣿⣿⣿⣿⣿⣿⣿⣿⣿⣿⣿⡽⢕⢕⢕⢄⢕⢕⢕⢕⢕⢕⣼⡇⢕⢕⢕⢕⢕⢕⢕⢸⢕⣿⣿⡇⢜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⣧⣷⣟⠏⢄⢕⢕⢕⢕⢕⠀⠀⠀⢕⢕⠀⠀⠀⢕⣵⣷⣇⣿⢕⢕⢕⣕⡕⠕⢕⢕⢕⣵⣿⣿⡿⢏⢕⢕⢕⢕⢕⢕⢕⢕⢕⢄⢕⢕⢕⢕⢕⢕⢕⢕⠑⢕⢕⠸⣿⣷⢕⢕⢕⢕⢕⢹⣷⡕⢕⢕⢕⠕⢕⢕⢕⢕⢕⢝⢻⣿⣿⣿⣿⣿⣿⣿⣿⣿⣿⣿⣿⣿⣿⣿⣿⣿⣿⢿⢟⢏⢝⢕⢕⢕⢔⢝⢝⢝⢻⣿⣿⣿⣿⣿⣿⣿⣿⣿⣿⣿⣿⣿⣿⣿⣿⡿⢏⢕⢕⢕⢕⢕⢕⢕⢕⢕⢕⠕⡟⣿⢕⢕⢕⢕⢕⢕⢕⢘⢕⢹⣿⡇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⠏⢄⢕⢕⢕⢕⢕⢕⠀⠀⠀⠑⢕⠀⠀⢱⣿⣿⣿⣿⣹⡇⢕⢕⢿⣿⣿⡷⢰⣾⣿⣿⢟⢕⢕⢕⢕⢕⢕⢕⢕⢕⢕⢕⢕⢕⢕⢕⢕⢕⢕⢑⢄⢕⢕⢕⢕⢙⣿⣧⢕⢕⢕⢕⢕⢕⢟⣇⢕⢕⠄⢕⢕⢕⢕⢕⢕⢕⢜⢟⢿⣿⣿⣿⣿⣿⣿⣿⣿⣿⣿⣿⣿⣿⣧⡕⢇⠵⢵⣕⣕⣕⣕⣕⣵⣵⢵⢕⣿⣿⣿⣿⣿⣿⣿⣿⣿⣿⣿⣿⣿⡿⢟⢕⢕⠔⢕⢕⢕⢕⢕⢕⢕⢕⢕⢕⢸⣇⡏⢕⢕⢕⢕⢕⢕⢕⢕⡕⢸⣿⡇⢕⢸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⢕⢕⢕⢕⢕⢕⢕⠀⠀⠀⠀⠀⢕⠀⢀⣿⣿⣿⣿⣿⣷⢻⡱⢕⢸⣿⢟⣱⣿⣿⡿⢇⢕⢕⢕⢕⢕⢕⢕⢕⢕⢕⢕⢕⢕⠁⢕⢕⢕⢑⢄⢕⢕⢕⢕⢕⢕⢕⢜⡿⣧⢕⢕⢕⢕⢕⢕⢜⢧⡕⢕⢕⢕⢕⢕⠕⢕⢕⢕⢕⢕⢜⢟⢿⣿⣿⣿⣿⣿⣿⣿⣿⣿⣿⣿⣿⣷⣵⣕⢕⣜⣝⢍⢍⡕⣔⣵⣿⣿⣿⣿⣿⣿⣿⣿⣿⣿⣿⢿⢟⢝⢕⢕⢕⢕⢕⢑⢕⢕⢁⢕⢕⢕⢕⢕⢕⣾⢸⡇⢕⢱⢕⢕⢕⢕⢕⢕⡇⢸⣿⡇⢕⢕⡜⣿⣿⣿⢕⢕⢕⢕⢕⢕⢿⢿⢿⢿⢿⢿⢿⢿⣿⣿⢕⢕⢕⢕⢕⢕⢕⢕⢕⢕⢕⢕⢕⢕⢕⢕⢕⢕⢕⢕⢕⠕⢕⢕⢕⢕⢕⢕⢕⢕⢕⢕⢕⢕⢕⢕⢕⢕⢕⢕⢕⢕⢕⢕⢕⢕⢕⢕⢕⢕⢕⢕⢕⠀</a:t>
            </a:r>
            <a:br/>
            <a:r>
              <a:t>⣿⣿⣿⣿⣿⣿⣿⣿⣿⣿⣿⣿⣿⢇⢕⢕⢕⢕⢕⢕⢕⠀⠀⠀⠀⠀⠑⠀⢸⣿⣿⣿⣿⣿⣿⣯⢫⢇⢸⢏⣼⣿⣿⢏⢕⢕⢕⢕⢕⢕⢕⢕⢕⢕⢕⢕⢕⢕⢕⢔⢕⢕⢕⢕⢕⢕⢕⢕⢕⢕⢕⢕⢕⢜⢿⣧⢕⢕⢕⢕⢕⢕⢕⢝⢇⢕⢕⠑⠁⢀⢕⢕⢕⢕⢕⢕⢕⢕⢜⢝⢿⣿⣿⣿⣿⣿⣿⣿⣿⣿⣿⣿⣿⣿⣿⣿⣿⣿⣿⣿⣿⣿⣿⣿⣿⣿⣿⡿⢟⢏⢕⢕⢕⢕⢕⢕⢕⢕⢕⢕⢅⢕⢕⢕⢕⢕⢕⢕⢕⢱⡟⢸⢕⢕⣼⡕⢕⢕⢕⢕⢕⢕⢜⣿⡇⢕⢕⢕⣿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⠑⢕⢅⠑⠕⢕⢕⠑⠀⠀⠀⠀⠀⠀⢄⣿⣿⣿⣿⣿⣿⣿⣿⣧⢏⢱⣾⣿⡿⢕⢕⢕⢕⢕⢕⢕⢕⢕⢕⢕⢕⢔⢕⢕⢕⢕⠀⢕⢕⢕⢕⢕⢕⢕⢕⢕⢕⢕⢕⢕⢕⢜⢻⣧⢕⢕⢕⢕⢕⢕⢕⢑⠑⢕⢀⢄⢕⢕⢕⢕⢕⢕⢕⢕⢕⢕⢕⢕⢕⢝⢻⢿⣿⣿⣿⣿⣿⣿⣿⣿⣿⣿⣿⣿⣿⣿⣿⣿⣿⡿⢟⢟⢝⢕⢕⢕⢕⢕⢕⢕⢕⢕⢕⢕⢕⢕⢕⢕⠔⢕⢕⢕⢕⢕⢕⢕⢸⡇⡌⢕⢕⣿⣇⢕⢕⢕⢕⢕⢕⢸⣿⡇⢕⢕⢕⢹⣿⣿⢕⢕⢕⢕⢕⢕⢕⢕⢕⢕⢕⢕⢕⢸⣿⣿⢕⢕⢕⢕⢕⢕⢕⢕⢕⢕⢕⢕⢕⢕⢕⢕⢕⢕⢕⢕⢕⢕⢕⢕⢕⢕⢔⢕⠕⢕⢕⢕⢕⢕⢕⢕⢕⢕⢕⢕⢕⢕⢕⢕⢕⢕⢕⢕⢕⢕⢕⢕⢕⠀</a:t>
            </a:r>
            <a:br/>
            <a:r>
              <a:t>⣿⣿⣿⣿⣿⣿⣿⣿⣿⣿⣿⣿⢿⠀⠀⠀⠀⠀⠀⠁⠀⠀⠀⠀⠀⠀⠀⣸⣿⣿⣿⣿⣿⣿⣿⣿⢟⣱⣿⣿⡟⢕⢕⢕⢕⢕⢕⢕⢕⢕⢕⢕⢕⢕⢕⢕⢕⠕⢁⢕⢁⢕⢕⢕⢕⢕⢕⢕⢕⢕⢕⢕⢕⢕⢕⢕⢞⢷⡕⢕⢕⢕⢕⢕⢕⠀⠀⢅⢕⢕⢕⢕⢕⢕⢕⢕⢕⢕⢕⢕⢕⢕⢕⢕⢕⢜⢝⢻⣿⣿⣿⣿⣿⣿⣿⣿⣿⢿⠟⠏⢝⢕⢕⢕⢕⢕⢕⢕⢕⢕⢕⢕⢕⢕⢕⢕⢕⢕⢕⢕⢕⢕⢄⢕⢕⢕⢕⢕⢕⣼⢕⢇⢕⣸⣿⣿⢕⢕⢕⠑⢕⢕⢸⣿⡇⢕⢕⢱⢸⣿⣿⢕⢕⢕⢕⢕⢕⢕⣾⣿⢕⢕⢕⢕⢸⣿⣿⢕⢕⢕⢕⢕⢕⢕⢕⢕⢕⢕⢕⢕⢕⢕⢕⢕⠕⢕⢕⢕⢕⢕⢕⢕⢕⢕⢕⢕⢔⢑⢕⢕⢕⢕⢕⢕⢕⢕⢕⢕⢕⢕⢕⢕⢕⢕⢕⢕⢕⢕⢕⢕⠀</a:t>
            </a:r>
            <a:br/>
            <a:r>
              <a:t>⣿⣿⣿⣿⣿⣿⣿⣿⣿⣿⢟⢕⢕⢔⠀⠀⠀⠀⠀⠀⠀⠀⠀⠀⠀⠀⢰⣿⣿⣿⣿⣿⣿⣿⣿⢏⣼⣿⣿⢏⢕⢕⢕⢕⢕⢕⢕⢕⢕⢕⢕⢕⢕⢕⢕⢕⠕⠐⢕⢕⢕⢕⢕⠀⢕⢕⢕⢕⢕⢕⢕⢕⢕⢕⢕⢕⢕⢕⢹⣕⢕⢕⢕⢕⢕⠀⠀⢕⢕⢕⢕⢕⢕⢕⢕⢕⢕⢕⢕⢕⢕⢕⢕⢕⢕⢕⢕⢕⢕⢜⢟⢿⢿⠟⠋⠉⠀⠀⠀⠀⠀⠑⠕⢕⢕⢕⢕⢕⢕⢕⢕⢕⢕⢕⢕⢕⢕⢕⢕⢕⢕⢕⢕⢕⢕⢕⢕⢕⢕⡏⢕⢕⢕⣿⣿⣿⡕⢕⠕⢕⢕⢕⠕⢹⡇⢕⢕⢸⣼⣿⣿⢕⢕⢕⢕⢕⢕⢕⢹⣿⡕⢕⢕⢕⢸⣿⣿⢕⢕⢕⢕⢕⢕⢕⢕⢕⢕⢕⢕⢕⢕⢕⠕⠀⠀⠀⠁⠑⢕⢕⢕⢕⢧⢕⢕⢕⢕⠕⢕⢕⢕⢕⢕⢕⢕⢕⢕⢕⢕⢕⢕⢕⢕⢕⢕⢕⢕⢕⢕⢕⠀</a:t>
            </a:r>
            <a:br/>
            <a:r>
              <a:t>⣿⣿⣿⣿⣿⣿⣿⣿⡿⢣⢕⢕⢕⢕⠀⠀⠀⠀⠀⠀⠀⠀⠀⠀⠀⢀⣾⣿⣿⣿⣿⣿⣿⣿⢏⣾⣿⣿⢇⢕⢕⢕⢕⢕⢕⢕⢕⢕⢕⢕⢕⢕⢕⢕⠕⢀⠕⢕⢕⢕⢕⢅⢕⢔⢑⢕⢕⢕⢕⢕⢕⢕⢕⢕⢕⢕⢕⢱⡕⢜⢧⡕⢕⢕⢕⠀⠀⢕⢕⢕⢕⢕⢕⢕⢕⢕⢕⢕⢕⢕⢕⢕⢕⢕⢕⢕⢕⢕⢕⣡⣾⣿⢕⢄⠀⠀⠀⠀⠀⠀⠀⠀⠀⠁⠕⢕⢕⢕⢕⢕⢕⢕⢕⢕⢕⢕⢕⢕⢕⢕⢕⢁⢕⢕⢕⢕⢕⢕⢰⢇⢕⢕⣼⣿⣿⣿⡇⢕⢸⢕⢀⢕⠀⢕⢕⢕⢕⢸⣿⣿⣿⢕⢕⢕⢕⢕⢕⢕⢸⣿⡇⢕⢕⢕⢸⣿⣿⢕⢕⢕⢕⢕⢕⢕⢕⢕⢕⢕⢕⢕⢕⠑⠀⠀⠀⠀⠀⢕⢕⢕⢕⢕⢕⢕⢕⢕⢑⢕⢕⢕⢕⢕⢕⢕⢕⢕⢕⢕⢕⢕⢕⢕⢕⢕⢕⢕⢕⢕⢕⢕⠀</a:t>
            </a:r>
            <a:br/>
            <a:r>
              <a:t>⣿⣿⣿⣿⣿⣿⣿⢏⣵⣿⡕⢕⢕⢕⢔⠀⠀⠀⠀⠀⠀⠀⠀⠀⠀⢸⣿⣿⣿⣿⣿⣿⣿⢇⣾⢿⡟⢕⢕⢕⢕⢕⢕⢕⢕⢕⢕⢕⢕⢕⢕⢕⢕⠕⢔⢕⢔⢕⢕⢕⢕⢕⢁⢕⢁⢕⢕⢕⢕⢕⢕⢕⢕⢕⢑⠱⢐⢕⣿⣵⡕⢕⢕⢕⢕⠀⠀⢕⢕⢕⢕⢕⢕⢕⢕⢕⢕⢕⢕⣑⣵⣷⣷⣶⣿⣿⣿⣿⣿⣿⣿⡏⢕⢕⠀⠀⠀⠀⠀⠀⠀⠀⠀⠀⠀⢕⢕⢕⢕⢕⢕⢕⢕⢕⢕⢕⢕⢕⢕⢕⢕⢕⢕⢕⢕⢕⢕⢕⡌⢕⢕⢱⣿⣿⣿⣿⡇⢕⢕⡇⠁⠕⢔⢕⢕⢕⢕⢸⣿⣿⣿⢕⢕⢕⢕⢕⢕⢕⢕⣿⣷⢕⢕⢕⢸⣿⣿⢕⢕⢕⢕⢕⢕⢕⢕⢕⢕⢕⢕⢕⠑⠀⠀⠀⠀⠀⢕⢕⢕⢕⢕⢕⠁⠀⠁⢔⢕⢕⢕⢕⢕⢕⢕⢕⢕⢕⢕⢕⢕⢕⢕⢕⢕⢕⢕⢕⢕⢕⢕⢕⠀</a:t>
            </a:r>
            <a:br/>
            <a:r>
              <a:t>⣿⣿⣿⣿⣿⡿⣱⣿⣿⣿⡇⢕⢕⢕⢕⠀⠀⠀⠀⠀⠀⠀⠀⠀⢄⣿⣿⣿⣿⣿⣿⣿⢃⣾⣿⢏⢕⢕⢕⢕⢕⢕⢕⢕⢕⢕⢕⢕⢕⢕⢕⠕⠀⠁⢕⢅⢕⣕⢕⢕⢕⢕⢔⢁⢕⠅⢕⢕⢕⢕⢕⢕⢕⢕⢱⢱⢝⢕⢿⣿⣿⣧⡕⢕⢕⢄⢀⢕⢕⢕⢕⢕⢕⢕⢕⢕⢕⢕⣴⣿⣿⣿⣿⣿⣿⣿⣿⣿⣿⣿⣿⢇⢕⢕⠀⠀⠀⠀⠀⠀⠀⠀⠀⠀⠀⠁⢕⢕⢕⢕⢕⢕⢕⢕⢕⢕⢕⢕⢕⢕⢕⢕⢕⢕⢕⢕⢕⢕⢇⢕⢱⡳⣿⣿⣿⣿⡇⢕⢕⡇⢕⢀⢕⢕⢕⢕⢕⢸⣿⣿⣿⢕⢕⢕⢕⢕⢕⢕⢕⢿⣿⢕⢕⢕⢸⣿⣿⢕⢕⢕⢕⢕⢕⢕⢕⢕⢕⢕⢕⠁⠀⠀⠀⠀⠀⠀⠀⠑⠕⠅⠑⠀⠀⠀⢕⢕⢕⢕⢕⢕⢕⢕⢕⢕⢕⢕⢕⢕⢕⢕⢕⢕⢕⢕⢕⢕⢕⢕⢕⢕⠀</a:t>
            </a:r>
            <a:br/>
            <a:r>
              <a:t>⣿⣿⣿⣿⡿⣱⣿⣿⣿⣿⣧⢕⢕⢕⢕⢔⠀⠀⠀⠀⠀⠀⠀⠀⣸⣿⣿⣿⣿⣿⣿⢣⣿⡿⢇⢕⢕⢕⢕⢕⢕⢕⢕⢕⢕⢕⢕⢕⢕⣕⣵⣴⣷⣾⣿⣿⣿⣿⣿⡕⢕⢕⢕⢕⢕⠔⠕⢕⢕⢕⢕⢕⢕⢕⢜⣦⣿⡕⢸⣿⣿⣿⣯⡕⢕⢕⢕⢕⢕⢕⢕⢕⢕⢕⢕⢕⣱⣾⣿⣿⣿⣿⣿⣿⣿⣿⣿⣿⣿⣿⣿⢕⢕⢕⠀⠀⠀⠀⠀⠀⠀⠀⠀⠀⠀⠀⢕⢕⢕⢕⢕⢕⢕⢕⢕⢕⢕⢕⢕⢕⢕⢕⢕⢕⢕⢕⢕⢕⢕⢕⢗⢇⢿⣿⣿⣿⢕⢕⢕⢃⠁⢕⢕⢕⢕⢕⢕⢸⣿⣿⣿⢕⢕⢕⠕⢕⣑⣱⣵⣷⣯⣵⣕⣕⣜⢿⢿⢕⢕⢕⢕⢕⢕⢕⢕⢕⢕⢕⠀⠀⠀⠀⠀⠀⠀⠀⠀⠀⠀⠀⠀⠀⢀⢕⢕⢕⢕⢕⢕⢕⢕⢕⢕⢕⢕⢕⢕⢕⢕⢕⢕⢕⢕⢕⢕⢕⢕⢕⢕⢕⠀</a:t>
            </a:r>
            <a:br/>
            <a:r>
              <a:t>⣿⣿⣿⣿⢳⣿⣿⣿⣿⣿⣿⡕⢕⢕⢕⢕⢀⠀⠀⠀⠀⠀⠀⢱⣿⣿⣿⣿⣿⣿⢣⣾⡿⢕⢕⢕⢕⢕⢕⢕⢕⢕⢕⢕⢕⢕⣱⣷⣿⣿⣿⣿⣿⣿⣿⣿⣿⣿⣿⣷⢕⢕⢕⢕⢕⢕⢅⠕⢕⢕⢕⢕⢕⠕⢕⣾⣿⡇⢔⣿⣿⣿⣿⣧⢕⢕⠁⢕⢕⢕⢕⢕⢕⢕⠕⣾⣿⣿⣿⣿⣿⣿⣿⣿⣿⣿⣿⣿⣿⣿⡇⢕⢕⢕⠀⠀⠀⠀⠀⠀⠀⠀⠀⠀⠀⠀⠁⢕⢕⢕⢕⢕⢕⢕⢕⢕⢕⢕⢕⢕⢕⢕⢕⢕⢕⢕⢕⢕⢕⢕⢄⡘⢺⣿⣿⡏⢕⢕⢕⢕⢕⢐⢔⢕⢕⢕⢕⢸⣿⣿⣿⢕⠕⢅⢕⢝⢝⢟⢻⢿⣿⣿⣿⣿⣿⣿⣷⣧⣕⢕⢕⢕⢕⢕⢕⢕⠕⠀⠀⠀⠀⠀⢄⢔⢔⢔⠀⠀⠀⠀⠀⢄⢕⢕⢕⢕⢕⢕⢕⢕⢕⢕⢕⢕⢕⢕⢕⢕⢕⢕⢕⢕⢕⢕⢕⢕⢕⢕⢕⢕⠀</a:t>
            </a:r>
            <a:br/>
            <a:r>
              <a:t>⣿⣿⣿⢣⣿⣿⣿⣿⣿⣿⣿⡇⢕⢕⢕⢕⢕⠀⠀⠀⠀⠀⢰⣿⣿⣿⣿⣿⣿⢣⣿⡿⢕⢕⢕⢕⢕⢕⢕⢕⢕⢕⢕⢕⣱⣾⣿⣿⣿⣿⣿⣿⣿⣿⣿⣿⣿⣿⣿⣿⡕⢕⢕⢕⢕⢕⢕⢔⢑⢕⢕⢕⢕⠀⠀⣹⣿⣇⢕⢻⣿⣿⣿⣿⡕⢕⠀⢕⢕⢕⢕⢕⢕⢕⣴⣿⣿⣿⣿⣿⣿⣿⣿⣿⣿⣿⣿⣿⣿⣿⢇⢕⢕⢕⠀⠀⠀⠀⠀⠀⠀⠀⠀⠀⠀⠀⠀⢕⢕⢕⢕⢕⢕⢕⢕⢕⢕⢕⢕⢕⢕⢕⢕⢕⢕⢕⢕⢕⢕⢕⢕⢕⠸⣿⣿⢕⢕⢕⢕⢕⢕⠑⢕⢕⢕⢕⢑⢜⢝⢝⠍⢅⢕⢕⢕⢕⢕⢕⢕⢕⢔⢝⢛⢿⣿⣿⣿⣿⣿⣿⣧⣕⢕⢕⢕⠑⠀⠀⠀⠀⠀⠀⠁⢕⢕⢕⠀⠀⠀⠀⢔⢕⢕⢕⢕⢕⢕⢕⢕⢕⢕⢕⢕⢕⢕⢕⢕⢕⢕⢕⢕⢕⢕⢕⢕⢕⢕⢕⢕⢕⠀</a:t>
            </a:r>
            <a:br/>
            <a:r>
              <a:t>⣿⣿⣿⡞⣿⣿⣿⣿⣿⣿⣿⣇⢕⢕⢕⢕⢕⢔⠀⠀⠀⣰⣿⣿⣿⣿⣿⣿⢣⣿⣿⢕⢕⢕⢕⢕⢕⢕⢕⢕⢕⢕⢕⣾⣿⣿⣿⣿⣿⣿⣿⣿⣿⣿⣿⣿⣿⣿⣿⣿⡇⢕⢕⢕⢕⢕⢕⢕⢕⢕⢕⢕⢕⠀⠀⢻⣿⣿⢕⢜⣿⣿⣿⣿⣷⢕⢕⢕⢕⢕⢕⢑⢕⣜⣾⣿⣿⣿⣿⣿⣿⣿⣿⣿⣿⣿⣿⣿⣿⢏⢕⢕⢕⢕⠀⠀⠀⠀⠀⠀⠀⠀⠀⠀⠀⠀⠀⠀⢕⢕⢕⢕⢕⢕⢕⢕⢕⢕⢕⢕⢕⢱⡕⢕⢕⢕⢕⢕⢕⢕⢕⢕⢜⣿⢇⢕⢕⢕⢕⢕⢕⠀⢕⢕⢕⢑⢕⢕⢕⢕⢕⢕⢕⢕⢕⢕⢕⢕⢕⢕⢕⢕⢕⢕⢜⢝⢻⣿⣿⣿⣿⣿⣷⣧⣕⢕⢀⠀⠀⠀⠀⠀⠀⠀⠀⠀⠀⠀⠀⢕⢕⢕⢕⢕⢕⢕⢕⢕⢕⢕⢕⢕⢕⢕⢕⢕⢕⢕⢕⢕⢕⢕⢕⢕⢕⢕⢕⢕⢕⢕⠀</a:t>
            </a:r>
            <a:br/>
            <a:r>
              <a:t>⣿⣿⣿⡇⣿⣿⣿⣿⣿⣿⣿⣿⢕⢕⢕⢕⢕⢕⢕⢄⣱⣿⣿⣿⣿⣿⡿⢱⣿⣿⢇⢕⢕⢕⢕⢕⢕⢕⢕⢕⢕⢱⣿⣿⣿⣿⣿⣿⣿⣿⣿⣿⣿⣿⣿⣿⣿⣿⣿⣿⣿⢕⢕⢕⢕⢕⢕⢕⢕⢕⢕⢕⢕⠀⠀⢸⣿⣿⡕⢕⢻⣿⣿⣿⣟⣇⢕⢕⢕⢕⠕⢔⣾⣿⣿⣿⣿⣿⣿⣿⣿⣿⣿⣿⣿⣿⣿⣿⡿⢕⢕⢕⢕⢕⠀⠀⠀⠀⠀⠀⠀⠀⠀⠀⠀⠀⠀⠀⢕⢕⢕⢕⢕⢕⢕⢕⢕⢕⢕⢕⢕⢜⣶⡕⢕⢕⢕⢕⢕⢕⢕⢕⢕⢸⢕⢕⢕⢕⢕⢕⢕⢕⢕⠕⢅⢕⢕⢕⢕⢕⢕⢕⢕⢕⢕⢕⢕⢕⢕⢕⢕⢕⢕⢕⢕⢕⢕⢕⢝⢻⢿⣿⣿⣿⣿⣷⣦⣄⢀⢀⢀⢀⠀⠀⠀⠀⠀⢀⢕⢕⢕⢕⢕⢕⢕⢕⢕⢕⢕⢕⢕⢕⢕⢕⢕⢕⢕⢕⢕⢕⢕⢕⢕⢕⢕⢕⢕⢕⢕⢕⠀</a:t>
            </a:r>
            <a:br/>
            <a:r>
              <a:t>⣿⣿⣿⡇⣿⣿⣿⣿⣿⣿⣿⣿⢕⢕⢕⢕⢕⢕⠕⠕⠻⢿⢿⣿⣿⡿⢱⣿⡿⢇⢕⢕⢕⢕⢕⢕⢕⢕⢕⢕⣡⣿⣿⣿⣿⣿⣿⣿⣿⣿⣿⣿⣿⣿⣿⣿⣿⣿⣿⣿⣿⢕⢕⢕⢕⢕⢕⢕⢕⢕⢕⢕⢕⠀⠀⢘⣿⣿⡇⢕⢜⣿⣿⣿⣞⢾⣕⢕⢕⢕⣑⢎⣿⣿⣿⣿⣿⣿⣿⣿⣿⣿⣿⣿⣿⣿⣿⣿⠁⢕⢕⢕⢕⢕⠀⠀⠀⠀⠀⠀⠀⠀⠀⠀⠀⠀⠀⠀⢕⢕⢕⢕⢕⢕⢕⢕⢕⢕⢕⢕⢕⢸⣻⣿⣇⢕⢕⢕⢕⢕⢕⠕⠑⠁⠁⠀⠀⠁⠁⠑⢕⢕⢕⢣⢑⢕⢕⢕⢕⢕⢕⢕⢕⢕⢕⢕⠕⠕⢕⢕⢕⢕⢕⢕⢕⢕⢕⢕⢕⢕⢕⢝⢻⣿⣿⣿⣿⣿⣷⣕⡕⢕⠀⠀⠀⠀⢄⢕⢕⢕⢕⢕⢕⢕⢕⢕⢕⢕⢕⢕⢕⢕⢕⢕⢕⢕⢕⢕⢕⢕⢕⢕⢕⢕⢕⢕⢕⢕⢕⢕⠀</a:t>
            </a:r>
            <a:br/>
            <a:r>
              <a:t>⢿⣿⣿⡇⣿⣿⣿⣿⣿⣿⣿⣿⢕⢕⢕⢕⢕⠀⠀⠀⠀⠀⠀⠀⠁⠁⠙⠟⠇⢕⢕⢕⢕⢕⢕⢕⢕⢕⢕⣱⣿⣿⣿⣿⣿⣿⣿⣿⣿⣿⣿⣿⣿⣿⣿⣿⣿⣿⣿⣿⣿⡇⢕⢕⢕⢕⢕⢕⢕⢕⢕⢕⠀⠀⠀⠑⣿⣿⣷⢕⢕⢹⣿⣿⣿⢾⢓⡕⢕⢅⠜⣾⣿⣿⣿⣿⣿⣿⣿⣿⣿⣿⣿⣿⣿⣿⣿⣇⣑⣑⠕⢕⢑⢕⠀⠀⠀⠀⠀⠀⠀⠀⠀⠀⠀⠀⠀⠀⠁⢕⢕⢕⢕⢕⢕⢕⢕⢕⢕⢕⢕⢰⣿⣿⣿⡇⡕⠕⢕⢕⠑⠀⢔⢔⢕⢕⢕⠀⠀⠀⠀⠑⢕⢜⢇⠑⢕⢕⢕⢕⢕⢕⢕⢕⢕⠑⠀⠀⠁⠕⢕⢕⢕⢕⢕⢕⢕⢕⢕⢕⢕⢕⢕⢕⢝⢿⣿⣿⣿⣿⣿⣧⡀⠀⠀⢔⢕⢕⢕⢕⢕⢕⢕⢕⢕⢕⢕⢕⢕⢕⢕⢕⢕⢕⢕⢕⢕⢕⢕⢕⢕⢕⢕⢕⢕⢕⢕⢕⢕⢕⠀</a:t>
            </a:r>
            <a:br/>
            <a:r>
              <a:t>⠁⢻⣿⡇⢸⣿⣿⣿⣿⣿⣿⣿⡇⢕⢕⢕⠀⠀⠀⠀⠀⠀⠀⠀⠀⠀⠀⠀⠀⠀⠁⠑⠕⢕⢕⢕⢕⢕⣱⣿⣿⣿⣿⣿⣿⣿⣿⣿⣿⣿⣿⣿⣿⣿⣿⣿⣿⣿⡟⣿⣿⣧⢕⢕⢕⢕⢕⢕⢕⢕⢕⢕⠀⠀⠀⠀⢻⣿⣿⡕⢕⢕⢻⣿⣿⢆⡸⡘⡕⢜⣾⣿⣿⣿⣿⣿⣿⣿⣿⣿⣿⣿⣿⣿⣿⣿⣿⣿⣿⣿⣿⣿⣿⠀⠀⠀⠀⠀⠀⠀⠀⠀⠀⠀⠀⠀⠀⠀⠀⢕⢕⢕⢕⢕⢕⢕⢕⢕⢕⢕⢕⢸⣿⣿⣯⡇⠁⠀⠀⠀⠁⠀⠑⠑⠁⠁⠀⠀⢄⢕⠀⠀⢕⢕⢜⢇⠕⢕⢕⢕⠕⠑⠑⠁⠀⠀⠀⠀⠀⠀⢀⢕⢕⢕⢕⢕⢕⢕⢕⢕⢕⢕⢕⢕⢕⢕⢜⢻⣿⣿⣿⣿⣿⣧⣕⢕⢕⢕⢕⢕⢕⢕⢕⢕⢕⢕⢕⢕⢕⢕⢕⢕⢕⢕⢕⢕⢕⢕⢕⢕⢕⢕⢕⢕⢕⢕⢕⢕⢕⢕⠀</a:t>
            </a:r>
            <a:br/>
            <a:r>
              <a:t>⠀⠀⠝⣿⡜⣿⣿⣿⣿⣿⣿⣿⡇⢕⢕⢕⠀⠀⠀⠀⠀⠀⠀⠀⠀⠀⠀⠀⠀⠀⠀⠀⠀⠀⠁⠑⠕⢱⣿⣿⣿⣿⣿⣿⣿⣿⣿⣿⣿⣿⣿⣿⣿⣿⣿⣿⣿⣿⡇⣿⣿⣿⡕⢕⢕⢕⢕⢕⢕⢕⢕⢕⠀⠀⠀⠀⠜⣿⣿⣧⢕⢕⢕⢻⣿⡗⡕⢸⢱⡕⢸⣿⣿⣿⣿⣿⣿⣿⣿⣿⣿⣿⣿⣿⣿⣿⣿⣿⣿⣿⣿⣿⢏⠀⠀⠀⠀⠀⠀⠀⠀⠀⠀⠀⠀⠀⠀⠀⠀⠕⢕⢕⢕⢕⢕⢕⢕⢕⢕⢕⣱⣿⣿⣿⣟⢕⠀⢸⣿⣷⣴⣄⠀⠀⠀⠀⠐⢕⢕⢕⠀⠀⢕⢕⢕⢜⢇⠑⠁⠀⠀⠀⠀⠀⠀⠀⠀⠀⠀⠀⢕⢕⢕⢕⢵⡕⢕⢕⢕⢕⢕⢕⢕⢕⢕⢕⢕⢕⢜⢻⣿⣿⣿⣿⣿⣧⡕⢕⢕⢕⢕⢕⢕⢕⢕⢕⢕⢕⢕⢕⢕⢕⢕⢕⢕⢕⢕⢕⢕⢕⢕⢕⢕⢕⢕⢕⢕⢕⢕⢕⠀</a:t>
            </a:r>
            <a:br/>
            <a:r>
              <a:t>⠀⠀⠀⠘⢷⡝⣿⣿⣿⣿⣿⢟⢕⢕⢕⢕⠀⠀⠀⠀⠀⠀⠀⠀⠀⠀⠀⠀⠀⠀⠀⠀⠀⠀⠀⠀⠀⠀⠉⠛⠿⣿⣿⣿⣿⣿⣿⣿⣿⣿⣿⣿⣿⣿⣿⣿⣿⣿⢕⡿⣿⣿⣷⢕⢕⢕⢕⢕⢕⢕⢕⠁⠀⠀⠀⠀⠀⢹⣿⣿⡇⢕⣧⢕⢻⣿⡕⢇⢕⡜⢕⢹⣿⣿⣿⣿⣿⣿⣿⣿⣿⣿⣿⣿⣿⣿⣿⣿⣿⣿⣿⢏⠀⠀⠀⠀⠀⠀⠀⠀⠀⠀⠀⠀⠀⠀⠀⠀⠀⠀⢕⢕⢕⢕⢕⢕⢕⢕⢕⣡⣿⣿⣿⣿⣿⢀⠀⢸⣿⣿⡟⠑⠀⢄⢄⠀⠀⠀⠑⠕⠀⠀⢕⢕⢕⢕⢜⣇⠀⠀⠀⠀⠀⠀⠀⠀⠀⢀⢀⢕⢕⢕⢕⢕⢸⡿⠑⠑⠕⢕⢕⢕⢕⢕⢕⢕⢕⢕⢕⢕⢝⢿⣿⣿⣿⣿⣿⣇⢕⢕⢕⢕⢕⢕⢕⢕⢕⢕⢕⢕⢕⢕⢕⢕⢕⢕⢕⢕⢕⢕⢕⢕⢕⢕⢕⢕⢕⢕⢕⢕⠀</a:t>
            </a:r>
            <a:br/>
            <a:r>
              <a:t>⠀⠀⠀⠀⠈⠑⠘⢟⢟⢟⢕⢕⢕⢕⢕⢕⠀⠀⠀⠀⠀⠀⠀⠀⠀⠀⠀⠀⠀⠀⠀⠀⠀⠀⠀⠀⠀⠀⠀⠀⠀⠀⠉⠟⢿⣿⣿⣿⣿⣿⣿⣿⣿⣿⣿⣿⣿⣿⣡⣿⣿⣿⣿⡇⢕⢕⢕⢕⢕⢕⢕⠀⠀⠀⠀⠀⠀⠑⢿⡟⣿⢕⢜⣧⡕⢝⣷⡕⢕⢕⢱⢕⢹⣿⣿⣿⣿⣿⣿⣿⣿⣿⣿⣿⣿⣿⣿⣿⣿⣿⣏⠕⠀⠀⠀⠀⠀⠀⠀⠀⠀⠀⠀⠀⠀⠀⠀⠀⠀⠀⢕⢕⢕⢕⢕⢕⢕⢕⢱⣿⣿⣿⣿⣿⣿⢱⠀⠘⠟⠋⠀⠀⢀⢕⢕⢕⢔⠀⠀⠀⠀⢀⢕⢕⢕⢕⢕⢸⡆⠀⠀⠀⠀⢀⢄⢔⢕⢕⢕⢕⢕⢕⢕⢕⢜⠁⠀⠀⠀⠁⠑⢕⢕⢕⢕⢕⢕⢕⢕⢕⢕⢕⢹⣿⣿⣿⣿⢇⢕⢕⢕⢕⢕⢕⢕⢕⢕⢕⢕⢕⢕⢕⢕⢕⢕⢕⢕⢕⢕⢕⢕⢕⢕⢕⢕⢕⢕⢕⢕⢕⠀</a:t>
            </a:r>
            <a:br/>
            <a:r>
              <a:t>⠀⠀⠀⠀⢀⠀⠀⠁⠕⢕⢕⢕⢕⢕⠑⠀⠀⠀⠀⠀⠀⠀⠀⠀⠀⠀⠀⠀⠀⠀⠀⠀⠀⠀⠀⠀⠀⠀⠀⠀⠀⠀⠀⠀⠀⠈⠙⠻⣿⣿⣿⣿⣿⣿⣿⣿⣿⣿⣿⣿⣿⣿⣿⣿⢕⢕⢕⢕⢕⢕⢕⠀⠀⠀⠀⠀⠀⠀⠜⣿⠸⣧⢕⢹⣿⡕⢜⣷⡑⠑⠕⢇⢣⢸⣿⣿⣿⣿⣿⣿⣿⣿⣿⣿⣿⣿⣿⣿⣿⡗⢕⠀⠀⠀⠀⠀⠀⠀⠀⠀⠀⠀⠀⠀⠀⠀⠀⠀⠀⠀⢕⢕⢕⢕⢕⢕⢕⠕⣾⣿⣿⣿⣿⣿⣿⢸⣷⣄⣄⢄⢕⠀⠕⢕⢕⢕⢕⢇⠀⢕⢕⢕⢕⢕⢕⢕⢕⢕⢻⣆⠔⢔⢕⢕⢕⢕⢕⢕⢕⢕⢕⢕⢕⠕⠀⠀⠀⠀⠀⢄⢄⢄⢕⠕⢕⢕⢕⢕⢕⢕⢕⠕⠕⢜⣿⣿⢏⢕⢕⢕⢕⢕⢕⢕⢕⢕⢕⢕⢕⢕⢕⢕⢕⢕⢕⢕⢕⢕⢕⢕⢕⢕⢕⢕⢕⢕⢕⢕⢕⢕⠀</a:t>
            </a:r>
            <a:br/>
            <a:r>
              <a:t>⢕⠀⢀⢔⢕⢕⢄⠀⠀⠀⠁⠕⢕⠁⠀⠀⠀⠀⠀⠀⠀⠀⠀⠀⠀⠀⠀⠀⠀⠀⠀⠀⠀⠀⠀⠀⠀⠀⠀⠀⠀⠀⠀⠀⠀⠀⠀⠀⠁⠙⠻⣿⣿⣿⣿⣿⣿⣿⣿⣿⣿⣿⣿⣿⡇⢕⢕⢕⢕⢕⠑⠀⠀⠀⠀⠀⠀⠀⠀⢸⣇⢻⡇⢕⢻⣿⣧⡜⢷⡔⠕⢕⡕⢵⢹⣿⣿⣿⣿⣿⣿⣿⣿⣿⣿⣿⣿⣿⣿⢇⠁⠀⠀⠀⠀⠀⠀⠀⠀⠀⠀⠀⠀⠀⠀⠀⠀⠀⠀⠀⠁⢕⢕⢕⢕⢕⢕⣼⣿⣿⣿⣿⣿⣿⣿⢸⣿⣿⡟⢕⢕⢀⠀⠁⠁⠁⠁⠀⠀⢕⢕⢕⢕⢕⢕⢕⢕⢕⢕⢝⢇⠕⢕⢕⢕⢕⢕⢕⢕⢕⢕⢕⠕⠀⠀⠀⠀⠀⠀⠑⢕⢕⢕⠀⠑⢕⢕⢕⠕⠁⠀⠀⠀⠀⠈⠑⢕⢕⢕⢕⢕⢕⢕⢕⢕⢕⢕⢕⢕⢕⢕⢕⢕⢕⢕⢕⢕⢕⢕⢕⢕⢕⢕⢕⢕⢕⢕⢕⢕⢕⠀</a:t>
            </a:r>
            <a:br/>
            <a:r>
              <a:t>⠑⠑⠑⠑⠑⠑⠑⠐⠀⠀⠀⠀⠀⠀⠀⠀⠀⠀⠀⠀⠀⠀⠀⠀⠀⠀⠀⠀⠑⠑⠑⠀⠀⠀⠀⠀⠀⠀⠀⠀⠀⠀⠀⠀⠀⠀⠀⠀⠀⠀⠀⠁⠙⠛⠛⠛⠛⠛⠛⠛⠛⠛⠛⠛⠛⠃⠑⠑⠑⠑⠀⠀⠀⠀⠀⠀⠀⠀⠀⠀⠛⠘⠛⠑⠑⠛⠛⠓⠘⠓⠘⠓⠚⠛⠃⠙⠛⠛⠛⠛⠛⠛⠛⠛⠛⠛⠛⠛⠓⠑⠀⠀⠀⠀⠀⠀⠀⠀⠀⠀⠀⠀⠀⠀⠀⠀⠀⠀⠀⠀⠀⠑⠑⠑⠑⠑⠚⠛⠛⠛⠛⠛⠛⠛⠛⠘⠛⠛⠃⠑⠑⠑⠐⠀⠀⠀⠀⠀⠓⠑⠑⠑⠑⠑⠑⠑⠑⠑⠑⠑⠘⠃⠑⠑⠑⠑⠑⠑⠑⠑⠑⠀⠑⠀⠀⠀⠀⠀⠀⠀⠁⠀⠀⠀⠀⠁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⢣⢏⣿⣿⣿⣿⣿⢟⣵⣿⣿⣿⣿⣿⡿⢕⠇⣹⣿⡿⣳⣿⢟⢕⣵⣿⣿⣿⣿⡿⣫⣿⣿⣿⡇⣾⣿⣿⣿⣿⣿⣿⣿⣿⡿⢱⣿⣿⣿⣿⣿⣿⣿⣿⣿⣿⣿⣿⣿⣿⣿⣿⣿⣿⣿⣿⣿⣿⣿⣿⣿⣿⡜⣿⣿⣿⣿⣧⢔⢕⢕⢕⢕⢕⣿⣿⣿⣿⣿⣿⣿⢕⠕⢕⢕⢕⢕⢕⢕⢕⢕⢕⢕⢕⢕⢕⢕⢕⢕⢕⢕⢕⢕⢕⢜⢝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⡿⢣⢕⣾⣷⣿⣿⣿⢏⣾⣿⣿⣿⣿⣿⢟⢕⢕⣾⣿⢟⣾⡿⢕⢱⣾⣿⣿⣿⣿⣿⣿⣿⣿⣿⡿⢸⣿⡟⢹⣿⣿⣿⣿⣿⣿⡇⢸⣿⣿⣿⣿⣿⣿⣿⣿⣿⣿⣿⣿⣿⣿⣿⣿⣿⣿⣿⣿⣿⣿⣿⣿⣿⣿⣧⢻⣿⣿⣿⣿⢕⢕⢕⢕⢕⢕⣿⣿⣿⣿⣿⣿⣿⡇⢕⢕⢕⢕⢕⢕⢕⢕⢕⢕⢕⢕⢕⢕⢕⢕⢕⢕⢕⢕⢕⢕⢕⢕⢜⢻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⢕⣱⡿⢱⣿⣿⡿⢱⣿⣿⣿⣿⣿⣿⢏⢕⢕⣼⡟⣳⣿⢟⠕⣵⣿⣿⣿⣿⣿⣿⣿⣿⣿⣿⡿⢇⣿⣿⢇⣸⣿⣿⣿⣿⣿⣿⢕⣼⣿⣿⣿⣿⣿⣿⣿⣿⣿⣿⣿⣿⣿⣿⣿⣿⣿⣿⣿⣿⣿⣿⣿⣿⣿⣿⣿⡜⣿⣿⣿⣿⢕⢕⢕⢕⢕⢕⣿⣿⣿⣿⣿⣿⣿⡇⢕⢕⢕⢕⢕⢕⢕⢕⢕⢕⢕⢕⢕⢕⢕⢕⢕⢕⢕⢕⢕⢕⢕⢕⢕⣼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⢇⢕⡾⢁⣿⣿⡿⣱⣿⣿⣿⣿⣿⡿⢕⢕⢱⠼⡹⣱⣿⢏⣱⣾⣿⣿⣿⣿⣿⣿⣿⣿⣿⣿⠟⡕⢸⣿⡟⢕⣿⣿⣿⣿⣿⣿⣿⢕⣿⣿⣿⣿⣿⣿⣿⣿⣿⣿⣿⣿⣿⣿⣿⣿⣿⣿⣿⣿⣿⣿⣿⣿⣿⣿⣿⣿⡇⢹⣿⣿⣿⢕⢕⢕⢕⢕⢕⣿⣿⣿⣿⣿⣿⣿⣇⢕⢕⢕⢕⢕⢕⢕⢕⢕⢕⢕⢕⢕⢕⢕⠕⢕⢕⢕⢕⢕⢕⢕⣱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⢿⢿⡿⢟⣟⣫⣽⡝⢝⢝⢝⢻⣿⢇⢕⢌⢕⣼⣿⡟⣱⣿⣿⣿⣿⣿⡿⢕⢕⡡⡽⢅⣼⣿⢇⣼⣿⣿⣿⣿⣿⣿⣿⣿⣿⣿⣿⠇⢕⢕⣿⣿⢇⢡⣿⣿⣿⣿⣿⣿⡇⢕⣿⣿⣿⣿⣿⣿⣿⣿⣿⣿⣿⣿⣿⣿⣿⣿⣿⣿⣿⣿⣿⣿⣿⣿⣿⣿⣿⣿⣧⢕⣿⣿⡿⢕⢕⢕⢕⢕⢕⣿⣿⣿⣿⣿⣿⣿⣿⢕⢕⢕⢕⢕⢕⢕⢕⢕⢕⢕⢕⢕⢕⢔⢕⢕⢕⢕⢅⢱⣷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⡿⢫⣵⡇⢕⣵⣷⣿⢿⣫⣷⡷⡥⢗⢵⢱⡕⢕⢕⢕⠕⣟⡜⣱⣿⣿⣿⣿⣿⡟⢕⢕⡵⠍⢅⣾⡿⣩⣿⣿⣿⣿⣿⣿⣿⣿⣿⣿⣿⣿⢕⠕⢕⢸⣿⣿⢕⢸⣿⣿⣿⣿⢟⣿⡕⢕⣿⣿⣿⣿⣿⣿⣿⣿⣿⣿⣿⣿⣿⣿⣿⣿⣿⣿⣿⣿⣿⣿⣿⣿⣿⣿⣿⣿⣿⢕⢜⣿⡇⢕⢕⢕⢕⢕⢕⣿⣿⣿⣿⣿⣿⣿⡿⢅⢕⢕⢑⠕⢕⢕⢕⢕⢕⢕⢕⢕⢕⢕⢕⢕⢕⢕⢕⣼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⡟⣵⣿⣿⡇⡬⢏⢕⣱⣟⣟⢻⠿⢷⢕⢕⢕⢕⢕⢕⢕⢨⢽⣱⣿⣿⣿⣿⣿⡟⢕⢕⢌⡢⢔⣾⡿⣷⣿⣿⣿⣿⣿⣿⣿⣿⣿⣿⣿⠿⢕⢕⢕⢕⣾⣿⡏⢕⣹⢟⢝⢎⣱⣿⣿⢇⢕⢹⣿⣿⣿⣿⣿⣿⣿⣿⣿⣿⣿⣿⣿⣿⣿⣿⣿⣿⣿⣿⣿⣿⣿⣿⣿⣿⣿⣿⡕⢕⢻⢕⢕⢕⢕⢕⢕⠕⣿⣿⣿⣿⣿⣿⢻⡇⢕⢕⢕⢕⢔⠀⢅⢕⢕⢕⢕⢕⢕⢕⢕⢕⢕⢕⢕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⢟⡕⣿⣿⣿⣟⢕⢱⣿⣿⣿⣿⣷⣧⣕⢕⢕⢕⢕⢕⢕⢕⢅⢱⣿⣿⣿⣿⣿⡿⢕⢕⡱⢱⢅⣾⣿⣿⣿⣿⣿⣿⣿⣿⣿⣿⣿⣿⣿⢏⢕⢕⢕⢕⢕⣿⣿⡯⢕⢕⢕⢕⣵⣿⣿⣿⢕⢕⢕⢜⣿⣿⣿⣿⣿⣿⣿⣿⣿⣿⣿⣿⣿⣿⣿⣿⣿⣿⣿⣿⣿⣿⣿⣿⣿⣿⣿⡇⢕⢕⢕⢕⢕⢕⢕⢕⢸⣿⣿⣿⣿⣿⡿⣾⢇⢕⢕⢕⢕⢸⣧⢕⢳⣷⡔⢕⢅⢁⢑⢕⣅⡱⢕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⡟⢕⣼⣧⢜⢻⢿⢟⢕⢕⢝⢝⢝⢻⢿⠿⣿⠧⢕⢕⢕⢕⢕⢕⢕⣿⣿⣿⣿⣿⣿⢕⢕⠡⢅⢅⣸⣿⣿⣿⣿⣿⣿⣿⣿⣿⣿⣿⣿⡿⢏⢕⢕⢕⢕⢕⢸⡿⢏⢕⢕⢕⣱⣿⣿⣿⣿⡏⢕⢕⢕⣱⣿⣿⣿⣿⣿⣿⣿⣿⣿⣿⣿⣿⣿⣿⣿⣿⣿⣿⣿⣿⣿⣿⣿⣿⣿⣿⣿⡇⢕⢕⢕⢕⢕⢕⢕⢕⣼⣿⣿⣿⣿⣿⡇⣿⢕⠀⢕⡕⢕⢕⢿⣧⡕⢝⢿⠔⠛⢇⢞⢕⢵⣷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⢱⣾⣿⣿⡇⢕⢕⢕⢕⢕⢕⢕⢕⢕⢕⢕⢕⢕⢕⢕⢕⢕⢕⢕⣾⣿⣿⣿⣿⣿⢇⢕⢑⢱⢇⢱⣻⣿⣿⣿⣿⣿⣿⣿⣿⣿⣿⣿⡿⢕⢕⢕⢕⢕⢕⢕⢜⢕⣱⣕⣱⣾⣿⣿⣿⣿⣿⡇⢕⢕⣱⣿⣿⣿⣿⣿⣿⣿⣿⣿⣿⣿⣿⣿⣿⣿⣿⣿⣿⣿⣿⣿⣿⣿⣿⣿⣿⣿⣿⡇⢕⢕⢕⢕⢕⢕⢕⢕⣿⣿⣿⣿⣿⣿⢱⢇⠁⠀⠑⠕⢕⢕⢜⢝⢕⢁⠑⠔⠀⠀⢕⢕⢕⢹⢟⢟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⡿⢕⢕⣾⡝⣿⣿⣷⡕⢕⢅⢕⢕⢕⢕⢕⢕⢕⢕⢕⢕⢕⢕⢕⢕⢕⢱⣿⣿⣿⣿⣿⡟⢕⢕⢕⢅⢕⣿⣿⣿⣿⣿⣿⣿⣿⣿⣿⣿⣿⡟⢕⢕⢕⢕⢕⢕⢕⢕⢸⣿⣿⣿⣿⣿⣿⣿⣿⣿⣿⢕⢕⢱⣿⣿⣿⣿⣿⣿⣿⣿⣿⣿⣿⣿⣿⣿⣿⣿⣿⣿⣿⣿⣿⣿⣿⣿⣿⣿⣿⣿⣿⡇⢕⢕⢕⢕⢕⢕⢕⣼⣿⣿⣿⣿⣿⢏⠜⠁⢕⠀⠀⠀⠀⠀⠁⠑⠑⠕⠔⢄⢰⡄⢄⡱⡇⠕⢕⢕⢕⢝⢻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⡿⡕⡜⣸⣿⣷⡜⣿⣿⣿⢕⢕⢅⢜⢿⣿⡧⡕⢕⢕⢕⢕⢕⢕⢕⢕⢕⣿⣿⣿⣿⣸⣿⢇⢕⢕⢕⢕⣼⣿⣿⣿⣿⣿⣿⣿⣿⣿⣿⣿⡟⢕⢕⢕⢕⢕⢕⢱⢕⢕⢜⠝⢕⣵⣿⣿⣿⣿⣿⣿⡿⢕⢕⣸⣿⣿⣿⣿⣿⣿⣿⣿⣿⣿⣿⣿⣿⣿⣿⣿⣿⣿⣿⣿⣿⣿⣿⣿⣿⣿⣿⣿⣿⡇⢕⠀⠀⠑⠑⠕⠱⠿⠿⠟⢛⢙⠅⠀⠀⢄⢀⢀⠀⠀⠀⠀⠀⠀⠀⠀⠀⠁⠑⢜⢕⢕⠕⢔⠕⢔⢕⢕⢕⢹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⢱⡇⡇⢝⣿⣿⣷⡜⢿⡏⣿⡕⢕⢔⢱⢔⢕⢕⢕⢕⢕⢕⢕⢕⢕⢕⢸⣿⣿⣿⡇⣿⣿⢕⢕⢕⢕⢱⣿⣿⣿⣿⣿⣿⣿⣿⣿⣿⣿⡿⢕⢕⢕⢕⢕⢕⢕⣾⡕⢕⡕⣷⣿⢯⢟⢟⢻⣿⣿⡿⢕⢕⢕⣿⣿⣿⣿⣿⣿⣿⣿⣿⣿⣿⣿⣿⣿⣿⣿⣿⣿⣿⣿⣿⣿⣿⣿⣿⣿⣿⡿⣿⣿⢇⢕⠀⠀⠀⠀⢀⢀⢀⢁⠁⠁⠀⠀⠀⢕⢕⢑⣼⡕⣦⡄⠀⠄⠀⠀⠀⠁⢕⢕⢔⢑⢅⢔⠕⢄⢕⢕⢕⢕⣸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⢸⡇⡇⢕⢞⣧⢻⣿⢇⢍⣿⣿⣇⢕⢕⢕⢕⢕⢕⢕⢅⢅⢕⢕⢅⢅⣿⣿⣿⣿⢣⣿⡏⢕⢕⢕⠕⣿⣿⣿⣿⣿⣿⣿⣿⣿⣿⣿⣿⢕⢕⢕⢕⢕⢕⢕⢸⣿⢇⢱⣷⡜⣿⡕⢕⢕⢕⢝⢿⢕⢕⠕⣾⣿⣿⣿⣿⢏⣿⣿⣿⣿⣿⣿⣿⣿⣿⣿⣿⣿⣿⣿⣿⣿⣿⣿⣿⣿⣿⣿⡇⣿⣿⢕⢕⠀⠀⠀⠀⠀⠁⠑⠑⠁⠀⠀⠀⢔⢕⢕⢸⣿⡇⣿⣗⢕⢔⢀⠐⢀⠀⠀⠁⠕⢕⢔⢔⢕⢕⢕⢕⢕⣵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⡎⣷⢱⢕⢕⢕⢇⢜⢕⢕⢜⢝⢯⢕⢕⢕⢕⣵⣷⣷⡧⢇⢕⢕⢕⢸⣿⣿⣿⣿⢸⣿⡇⢕⢕⢕⣸⣿⣿⣿⣿⣿⣿⣿⣿⣿⣿⣿⡟⢕⢕⢕⢕⢕⢕⢕⣾⡏⢕⣼⣿⣿⣿⣧⢕⢕⢕⢕⢕⢕⢕⠑⣿⣿⣿⣿⡏⢸⣿⣿⣿⣿⣿⣿⣿⣿⣿⣿⣿⣿⣿⣿⣿⣿⣿⣿⣿⣿⣿⣿⡇⢿⢻⢕⢕⠀⠀⢄⢄⢀⢀⢀⠀⠀⠀⢄⢕⢕⢱⢕⠱⣿⡇⣿⣿⢕⢕⢜⢐⡄⠅⢄⢀⢀⢁⢑⠑⢑⣱⣵⣷⣿⣿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⡸⣧⢕⢕⢕⢕⢕⢕⢕⢕⢕⢕⢕⢕⣵⣿⣿⢟⢏⢕⢕⢕⢕⢕⣾⣿⣿⣿⣿⢸⣿⢕⡕⢕⢱⣿⣿⣿⣿⣿⣿⢣⣿⣿⣿⣿⣿⡇⢕⢕⢑⣾⢕⢕⢑⣿⢕⢱⣿⣿⣿⣿⣿⣿⣷⣷⣧⡕⢕⢕⢕⣿⣿⣿⡿⢕⣾⣿⣿⣿⣿⣿⣿⣿⣿⣿⣿⣿⣿⣿⣿⣿⣿⣿⣿⣿⣿⣿⣿⡇⢜⡸⢕⢕⠀⠀⢕⢕⢕⢕⠕⠀⢀⢔⢕⢕⢕⢸⢕⢕⣿⡇⣿⣿⢕⢱⢕⡕⣷⣴⣑⣕⣕⣥⣴⣾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⣷⡜⢧⡕⢕⢕⢕⢕⢕⢕⢕⢕⢕⣾⣿⡟⢕⢕⢕⢕⢕⢕⢕⢕⣿⣿⣿⣿⡏⣼⣿⢸⢇⢕⣼⣿⣿⣿⣿⣿⢇⣾⣿⣿⣿⣿⣿⣿⣇⣵⣿⣿⢕⢕⢸⢇⢕⣾⣿⣿⣿⣿⣿⣿⣿⣿⣿⢇⢕⢕⢱⣿⣿⣿⢇⢕⣿⣿⣿⣿⣿⣿⣿⣿⣿⣿⣿⣿⣿⣿⣿⣿⣿⣿⣿⣿⣿⣿⣿⡇⢕⢇⢕⢕⣕⣄⢀⠁⠀⢀⡄⢕⢕⢕⢕⢕⢕⢸⢕⢕⣿⡇⣿⣿⢕⢕⢕⢹⢸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⣜⢳⢕⢕⢅⢕⢕⢕⢕⣳⣕⢻⣿⡇⢕⢕⢕⢕⠕⣱⣕⢱⣿⣿⣿⣿⡇⣿⡟⣿⢕⢱⣿⣿⣿⣿⣿⢇⢱⣿⣿⣿⣿⣿⣿⣿⣿⣿⣿⣏⢕⢕⢸⢕⢱⣿⣿⣿⣿⣿⣿⣿⣿⣿⣿⢕⢕⢕⢌⢿⣿⡏⢕⢸⣿⣿⣿⣿⣿⣿⣿⣿⣿⣿⣿⣿⣿⣿⣿⣿⣿⣿⣿⣿⣿⣿⣿⢕⢕⢕⢕⢕⣿⣿⣿⣿⣟⣽⡕⢕⢕⢕⢕⢕⣸⣾⡇⢕⣿⢇⣿⣿⡕⢕⣱⢜⣸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⣕⢕⢕⢕⢕⢕⢕⢜⢿⣷⣼⣕⢕⢱⢷⣿⣿⣿⢿⢸⣿⣿⣿⣿⢇⣿⡇⣟⢕⣾⣿⣿⣿⣿⡏⢕⣾⣿⣿⣿⣿⣿⣿⣿⣿⣿⣿⡧⢕⢕⡇⢕⣼⣿⣿⣿⣿⣿⣿⣿⣿⣿⣿⡕⢕⢕⢕⣾⣿⢕⢕⢸⣿⣿⣿⣿⣿⣿⣿⣿⣿⣿⣿⣿⣿⣿⣿⣿⣿⣿⣿⣿⣿⣿⡿⢕⢕⢕⢕⢱⣿⣿⣿⣿⣿⣿⣧⢕⢕⢕⢕⢕⣿⣿⡇⢕⣿⢸⣿⣿⡇⢕⡏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⣷⣕⡕⢕⢕⢕⢱⣵⢝⢿⣿⣷⣧⣕⡕⢕⢕⢕⣼⣿⣿⣿⣿⢕⣿⡇⡿⢱⣿⣿⣿⣿⡟⢕⢱⣿⣿⣿⣿⣿⣿⣿⣿⣿⣿⣿⡇⢕⢕⢕⢇⣿⣿⣿⣿⣿⣿⣿⣿⣿⣿⣿⡇⢕⢕⢕⣿⡇⢕⢕⢸⣿⣿⣿⣿⣿⢹⣿⣿⣿⣿⣿⣿⣿⣿⣿⣿⣿⣿⣿⣿⣿⣿⡇⢕⢕⢕⢕⢸⣿⣿⣿⣿⣿⣿⣿⢕⢕⢕⢕⢱⣿⣿⡇⢸⡏⣸⣿⣿⠇⢱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⣧⣕⢕⢸⣿⡕⢕⢔⢝⢟⢻⢿⣿⣷⡇⣽⣿⣿⣿⣿⢕⣽⡇⢇⣾⣿⣿⣿⡟⢕⢕⣸⣿⣿⣿⣿⣿⣿⣿⡿⢝⣿⣿⢕⢕⢅⢜⢸⣿⣿⣿⣿⣿⣿⣿⣿⣿⣿⣿⢕⢕⢕⢸⡿⢕⢕⢕⢸⣿⣿⣿⣿⡏⢕⣿⣿⣿⣿⣿⣿⣿⣿⣿⣿⣿⣿⣿⣿⣿⣿⢕⢕⢕⢕⢕⣼⣿⣿⣿⣿⣿⣿⣿⢕⢕⢕⢕⢸⣿⣿⣇⢸⡇⣿⣿⡿⢸⢕⢜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⢟⢕⢔⢹⣇⢕⢕⢕⢕⣕⡕⢕⢝⢕⣿⣿⣿⣿⣿⢕⢸⡇⢱⣿⣿⣿⡟⢕⢕⢕⣾⣿⣿⣿⣿⣿⣿⣿⡇⢕⣿⢇⢕⢕⢱⣼⢸⣿⣿⣿⣿⣿⣿⣿⣿⣿⣿⣿⢕⢕⢕⢸⢇⢕⢕⢕⢸⣿⣿⣿⣿⡇⢕⣿⣿⡏⣿⣿⣿⣿⣿⣿⣿⢻⣿⣿⢿⣿⣿⢕⢕⢕⢕⢕⣿⣿⣿⣿⣿⣿⣿⡟⢕⢕⢕⢕⣾⣿⣿⣿⣾⢕⣿⣿⡇⡇⢕⢕⢜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⢟⣱⢇⠕⠁⠄⠘⢧⢕⢕⢕⢝⢇⢕⢕⢑⣿⣿⣿⣿⡟⢕⢸⡇⣾⣿⣿⡟⢕⢕⢕⢕⣿⣿⣿⣿⣿⣿⣿⣿⢕⢕⡿⣱⢕⢕⢱⡇⢱⣵⣝⣝⣝⢝⢟⢟⢟⢟⢻⢿⢑⢕⢕⢸⢕⢕⢕⢕⢔⣿⣿⣿⣿⡇⢕⢸⣿⣿⢸⣿⣿⣿⣿⣿⣿⡞⣿⣿⡇⣿⡟⢕⢕⢕⢕⢱⣿⣿⣿⣿⣿⣿⣿⢕⢕⢕⢕⢕⢸⣿⣿⡇⣿⢱⣿⣿⢱⢣⣧⡕⢕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⢟⣵⢞⢕⢕⠑⠀⠀⠀⣷⣕⡕⢕⢃⢕⢕⢕⢸⣿⣿⣿⣿⡇⢕⢜⢱⣿⣿⡟⢕⢕⢕⢕⢕⣿⣿⣿⣿⣿⣿⣿⢏⢕⢕⢧⣿⣇⢕⢕⡇⢸⣿⣿⣿⣿⣿⣿⣿⣷⣷⣷⣷⢕⡕⢑⢜⢱⣷⣵⢕⢕⢻⣿⣿⣿⡇⢕⢜⣿⣿⢀⢿⣿⣿⣿⣿⣿⢕⢜⢻⢇⠯⢕⢕⢁⢕⢕⣼⣿⣿⣿⣿⣿⣿⢇⢕⢕⢕⢕⢕⣿⣿⣿⡇⡇⢸⣿⡏⡜⢜⢝⣕⣵⡞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⡿⢟⣵⣿⢏⢕⢕⠕⠀⠀⠀⠔⣿⣿⣿⣷⣶⣵⢅⢅⢸⣽⣿⣿⣿⢕⢕⡖⢸⣿⡟⢕⢕⢕⢕⢕⢕⢹⣿⣿⣿⣿⣿⡇⢕⢕⢕⣜⣟⢿⢧⢇⡇⢸⢿⣿⣿⣿⣿⣿⣿⣿⣿⣿⣿⡇⢝⠕⡕⣿⣿⣿⣇⢕⢜⣻⣿⣽⡇⢕⢕⢻⣿⡗⡺⣿⣿⣿⣿⣿⡇⢕⢕⡕⢰⢕⠕⢕⢕⢕⣕⣕⣝⣝⣝⣽⢕⣱⣵⢕⢕⢕⢱⣿⣿⣿⢷⢇⣾⣿⢱⢇⣾⡿⢿⢏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⡿⢟⣵⣿⡟⢕⢕⢕⠑⠀⠀⠀⠀⠀⢻⣿⣿⣿⣿⡇⢕⢕⢸⣿⣿⣿⣿⢕⢕⡇⣿⡟⢕⢕⢕⢕⢕⢕⢕⢸⣿⣿⣿⣿⣿⢕⢕⢕⢕⠙⠙⠛⠛⠻⠿⢸⣷⣷⣶⣵⣩⣝⡙⢟⠿⢿⣿⣧⢹⣿⡇⣿⣿⣿⣿⡇⡕⢕⠹⠛⡙⢕⢕⢜⢿⣧⢣⣿⣿⣿⣿⣿⣷⢕⢕⢕⢕⢕⠕⢕⢕⣾⣿⣿⣿⣿⡿⢇⣵⣿⣿⢕⢕⢕⢼⢟⣿⣿⢜⢕⣿⡏⡼⢜⢕⢕⠕⣰⡶⢒⢖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⢏⣵⣿⡿⢏⢕⢕⢕⠕⠀⠀⠀⠀⠀⠀⢸⣿⣿⣿⣿⢕⢕⢕⢸⣿⣿⣿⡏⢕⢕⢱⡿⢕⢕⢕⢕⢕⢕⢕⢕⢸⣿⣿⣿⣿⡏⢕⢕⢕⠁⠀⠀⠀⠀⠀⠀⠁⠀⠁⠉⠙⠛⠻⢿⣧⣕⡔⢅⢈⢜⣻⢱⣿⣿⣿⣿⣿⣇⠑⢕⢅⢊⢕⢕⡅⠰⣿⡜⣿⣿⣿⣿⣿⣿⡕⢕⢕⢕⢕⢔⢕⢼⠿⠿⢿⢿⢿⢷⢿⢿⣿⡿⢕⢱⢇⢸⢕⢻⡿⢕⢕⢻⢱⡇⢞⢕⢕⡵⢹⣸⣿⣿⢟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⡟⣱⣿⡿⢏⢕⢕⢕⢕⢕⠀⠀⠀⠀⠀⠀⠀⢸⣿⣿⣿⡏⢕⢕⢕⣾⣿⣿⣿⢇⢕⢨⢸⢇⢕⢕⢕⢕⢕⢕⢕⢕⢜⣿⡇⢹⣿⡇⢕⢕⢕⣶⣿⣿⣿⡾⠟⠃⠀⠀⠀⠀⠀⠀⠀⠀⠈⠙⠻⣧⡅⢱⢹⡎⣽⣿⣿⣿⣿⣿⣧⣣⡕⢕⢐⢅⡜⢿⣿⣧⢕⢻⣿⣿⣿⣿⣧⠑⢕⢕⢔⢕⣱⢷⢿⠿⠿⠟⠟⠟⠛⠟⠟⠇⠕⢻⢕⢕⢕⢕⠜⢕⢕⢕⣾⢕⢱⢕⢕⢎⢏⢟⢟⢇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⢏⣼⣿⡿⢕⢕⢕⢏⢕⢕⠑⠀⠀⠀⠀⠀⠀⠀⠁⣿⣿⣿⢕⢕⢕⢕⣿⢿⣿⣿⢕⢕⢱⢸⢕⢕⢕⢕⢕⢕⢕⢁⢕⢕⢹⢕⢕⢹⢇⢕⢕⢕⣿⣿⡿⠃⢀⠀⠀⠀⠀⠀⠀⠀⠀⠀⠀⠐⢄⠀⠈⠻⣇⣕⢇⣿⣿⣿⣿⣿⣿⣿⣿⣿⣧⡕⣕⢹⣷⡿⣿⡕⢜⢾⢻⣿⣿⣿⡕⢕⢕⠀⠁⠀⠀⠀⠀⠀⢀⠀⠀⠀⠀⠀⠁⢔⢔⢔⢕⢕⢕⢕⢕⢕⣼⡏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⡿⣱⣿⣿⢏⢕⢕⢕⡎⢕⢕⢕⠀⠀⠀⠀⠀⠀⠀⠀⠀⢸⣿⢇⢕⢕⢕⢕⣿⣿⣿⡟⢕⢕⢟⠕⢕⢕⢕⢕⢕⢕⢕⢕⢕⢕⢕⢕⢕⢕⢕⢕⢕⢕⣿⣿⠇⠾⢿⠟⠂⠀⠀⠀⠀⠀⠀⠀⠀⠀⢕⣷⣄⢕⣜⣻⣷⣼⣿⣿⣿⣿⣿⣿⣿⣿⣿⣿⣿⣿⣿⣿⣷⣽⡜⣷⣧⢜⠟⠻⠷⢕⠀⠀⠀⠀⠀⠀⠀⠸⣷⣵⣕⡕⢔⢀⠀⠀⠁⢕⢕⢕⢕⢕⢕⣸⣿⢇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⢏⣼⣿⢟⢕⢕⢕⣱⢎⢕⢕⢕⢕⠀⠀⠀⠀⠀⠀⠀⠀⠀⠀⠟⢕⢕⢕⢕⢸⣿⣿⣿⡇⢕⢑⢟⢕⢕⢕⢕⢕⢕⢕⢕⢕⢕⢕⢕⢕⢕⢕⢕⢕⢕⢕⣿⣿⠀⢀⢔⠀⢕⠀⠀⠀⠀⢄⠀⠀⢀⠀⠀⣿⣿⣷⣜⣿⣿⣿⣿⣿⣿⣿⣿⣿⣿⣿⣿⣿⣿⣿⣿⣿⣿⣿⣿⣿⣿⢕⡀⢀⡀⠀⠀⠀⠀⠀⠀⠀⠀⠀⢻⣿⣿⣿⣷⠁⠀⢄⢕⢕⢕⢕⣱⢇⢱⣿⣿⠁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⢏⣾⡟⢕⢕⢕⢕⡱⢏⢕⢕⢕⢕⣇⠀⠀⠀⠀⠀⠀⠀⠀⠀⠀⠀⢕⢕⢕⡔⢸⣟⣿⣿⢇⢕⢈⢏⢕⢕⢕⢕⢕⢕⢕⢕⢕⢕⢕⢕⢕⢕⢧⣵⣕⡕⢜⣿⣿⢀⠑⢕⢀⠀⠀⠕⢔⠀⠀⠀⢀⢕⠀⢱⣿⣿⣿⣿⣿⣿⣿⣿⣿⣿⣿⣿⣿⣿⣿⣿⣿⣿⣿⣿⣿⣿⣿⣿⣿⣧⣾⠻⠿⠟⠑⠀⠀⠀⢄⠀⠀⠀⠀⣼⣿⣿⣿⢇⣰⣾⡇⢕⢕⢕⢱⢏⢕⢸⣿⣿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⡿⢣⣿⢏⢕⢕⢔⢕⣵⡣⢕⢕⢕⢕⣾⣿⡔⢀⠀⠀⠀⠀⠀⠀⠀⠀⠀⠁⣱⣾⡇⣿⣿⣿⡿⢕⢔⣸⡇⢕⢕⢕⣸⢕⢕⢕⢕⢕⢕⢕⢕⢕⢕⡜⣿⣿⣏⢕⢹⡟⢧⡁⡅⢕⢄⢔⢄⢀⢄⢀⠔⢕⢵⣰⣿⣿⣿⣿⣿⣿⣿⣿⣿⣿⣿⣿⣿⣿⣿⣿⣿⣿⣿⣿⣿⣿⣿⣿⣿⣿⣿⣿⢀⠀⠀⢀⢄⠀⠀⠀⠀⢄⠀⢰⣿⣿⣿⣷⣾⣿⡿⢕⢕⢕⣡⢏⢄⢕⢜⣿⡟⠀⠅⣥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⢣⡿⢕⢕⢱⡎⢕⣾⢯⢕⢕⢕⢕⣼⣿⣿⣷⣵⡄⠀⠀⠀⠀⠀⠀⢄⢀⣰⣿⣿⢇⣿⣿⣿⢇⢕⢁⢘⢮⢕⢕⢕⢺⡇⢕⢕⢕⢕⢕⠑⢜⢕⢕⣿⣜⢿⣿⣗⢕⢻⣇⣕⡀⠀⠑⠑⠑⠕⠕⠑⢀⣀⣴⣿⣿⣿⣿⣿⣿⣿⣿⣿⣿⣿⣿⣿⣿⣿⣿⣿⣿⣿⣿⣿⣿⣿⣿⣿⣿⣿⣿⣿⡕⢑⢀⠀⠀⢀⠀⢄⢕⢑⣰⣿⣿⣿⣿⣿⣿⡟⢕⢕⢕⣱⢏⢕⢕⠀⢰⣿⡇⠀⠀⠹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⢱⡿⢕⢕⢱⠿⢕⣾⡏⢕⢕⢕⢕⣸⣿⣿⣿⣿⣿⣿⣷⣾⣾⣷⣾⢕⢕⣸⣿⣿⣿⢕⠳⡟⣹⢕⢕⢕⢅⣽⡇⢕⢕⢡⡇⢕⢕⢕⢕⢕⢔⢕⢕⢕⣿⣿⣷⣿⣿⣿⡜⣯⣻⣿⣶⢶⣷⣷⣷⣷⣿⣿⣿⣿⣿⣿⣿⣿⣿⣿⣿⣿⣿⣿⣿⣿⣿⣿⣿⣿⣿⣿⣿⣿⣿⣿⣿⣿⣿⣿⣿⣿⣿⣷⣇⢕⢕⢕⢕⠀⠀⢡⠽⢟⣻⣿⣿⣿⣿⡟⢕⢕⢕⣼⢇⢕⢕⢕⢕⢸⣿⡇⠀⠀⠀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⡞⢕⢕⣱⣿⢇⣾⡟⢕⢕⢕⢕⢕⡻⢿⣿⣿⣿⣿⣿⣿⣿⣿⣿⢇⢕⣱⣿⣿⣿⡿⢕⢱⢣⢇⢕⢕⢕⢨⣻⣣⢕⢕⠃⣿⢕⢕⢕⢕⢕⢕⢕⢕⢕⣿⣿⣿⢿⢋⢝⢷⡜⢗⢗⢑⠩⠿⠿⣿⣿⣿⣿⣿⣿⣿⣿⣿⣿⣿⣿⣿⣿⣿⣿⣿⣿⣿⣿⣿⣿⣿⣿⣿⣿⣿⣿⣿⣿⣿⣿⣿⣿⣿⣿⣿⣿⣷⣴⣤⣤⣄⡀⡦⣕⣿⣿⣿⣿⡟⢕⢕⢕⢞⢕⢕⢕⢕⢕⢕⢅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⣼⢕⢕⣸⣿⡿⣸⣿⡇⢕⢕⢕⢕⣿⣿⣷⣮⣝⣻⢿⣿⣿⣿⣿⡟⢕⣱⣿⣿⣿⣿⡇⢕⡔⢑⢕⢕⢕⢕⢸⣿⣿⢕⢕⢜⣿⡕⢕⢕⢕⢕⢕⢕⢕⢕⣽⣿⣿⡟⢔⢇⡑⢕⢜⢕⢕⢕⢄⢔⢄⢌⢍⢛⣿⣿⣿⣿⣿⣿⣿⣿⣿⣿⣿⣿⣿⣿⣿⣿⣿⣿⣿⣿⣿⣿⣿⣿⣿⣿⣿⣿⣿⣿⣿⣿⣿⣿⣿⣿⣿⣿⠿⠿⠋⣱⣾⣿⣿⢏⢕⢕⡱⢏⢕⢕⢕⢕⢕⢕⢕⢕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⣿⢱⡏⢕⣱⣿⣿⣇⣿⣿⢕⢕⢕⢕⣼⣿⣿⣿⣿⣿⣿⣿⣷⣽⡻⡿⢕⣱⣿⣿⣿⣿⣿⢇⢕⢕⢕⢕⢕⠕⢕⢸⣿⣿⢇⢕⢕⢌⣧⢕⢕⢕⢕⢕⢕⢕⢕⢸⣿⣿⣷⡁⡕⢸⠕⢕⢕⢕⢕⢕⢕⢕⢕⢕⠈⢻⣿⣿⣿⣿⣿⣿⣿⣿⣿⣿⣿⣿⣿⣿⣿⣿⣿⣿⣿⣿⣿⣿⣿⣿⣿⣿⣿⣿⣿⣿⣿⣿⣿⣟⢕⢔⢕⢕⢕⢑⢛⢉⡿⢇⢕⢕⢕⢕⢕⢕⢕⣼⢕⢕⢕⢕⢕⢻⡇⢄⢐⡔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⢝⢝⢍⢍⢝⢝⢝⢝⢝⢝⢟⢕⡋⢊⢇⡚⢕⢱⢿⢿⢟⢸⣿⡏⢕⢕⢕⢕⢿⢿⣿⣿⣿⣿⣿⣿⣿⣿⣷⢕⣰⣿⣿⣿⣿⣿⢟⢕⢕⢕⢕⢕⢕⢄⢕⢠⣿⣿⡇⢕⢕⢕⢹⡕⢕⢕⢕⢕⢕⢕⠁⢜⣿⣿⣿⣾⣧⣑⣑⣡⢑⠵⠵⠵⠁⢑⣑⣥⣶⣿⣿⣿⣿⣿⣿⣿⣿⣿⣿⣿⣿⣿⣿⣿⣿⣿⣿⣿⡻⣽⣿⣿⣿⣿⣿⣿⣿⣿⣿⣿⣿⣿⣿⠀⢕⢕⢕⢕⢇⢎⢰⡝⢕⢕⢕⢕⢕⢕⢕⢕⢕⡏⢕⢕⢕⢕⢕⢸⣧⢕⢕⢣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⠀⠀⢰⢇⠕⠈⠕⢕⢕⣸⣿⢇⢕⢕⢕⢕⢕⢕⢕⢝⢟⢻⢿⣿⣿⣿⢇⣾⣿⣿⣿⣿⡿⢇⢕⢔⢕⢕⢕⢕⢕⢕⢕⢘⣿⣿⣿⢕⢕⢕⢕⢷⢕⢕⢕⢕⢕⢕⢕⢕⢜⣿⣿⣿⣿⣿⣿⣿⣿⣿⣿⣿⣿⣿⣿⣿⣿⣿⣿⣿⣿⣿⣿⣿⣿⣿⣿⣿⣿⣿⣿⣿⣿⣿⣿⣿⣿⢸⣿⣿⣿⣿⣿⣿⣿⣿⣿⣿⣿⣿⣿⣶⠀⢁⢕⢕⢕⢇⢝⢕⣵⢏⢕⢕⢕⢕⢕⢕⢸⢇⢕⢕⢕⢕⢕⠸⣿⠁⢕⢜⡕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⠑⠀⠀⠀⠀⢸⢕⠀⠀⠀⢕⢕⣿⣿⢕⢕⢕⢕⢕⢕⢕⢕⢕⢕⢕⢕⢜⢝⢱⣾⣿⣿⣿⣿⢟⢕⢕⢕⢕⢕⢕⢕⢕⢕⢕⢕⢕⢾⣿⣿⢕⢕⢕⢕⢸⣇⢕⢕⢕⢅⢕⢕⢀⢕⢹⣿⣿⣿⣿⣿⣿⣿⣿⣿⣿⣿⣿⣿⣿⣿⣿⣿⣿⣿⣿⣿⣿⣿⣿⣿⣿⣿⣿⣿⣿⣿⣿⣿⣿⣿⣿⣿⣿⣿⣿⣿⣿⣿⣿⣿⣿⣿⣿⣿⣿⣷⣯⡴⢔⣕⣱⣷⣿⢟⢕⢕⢅⢕⢕⢕⢕⣿⡕⢕⢕⢕⢕⢕⢕⣿⠕⠑⢕⢱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⠀⢄⢔⠐⠀⠀⡇⠕⠀⠀⠀⢕⢕⣿⣿⢕⢕⢕⢕⢕⢕⢕⢕⢕⢕⢕⢕⢕⣱⣿⣿⣿⣿⡿⢇⢕⢕⢕⢕⢕⢕⢕⢕⢕⠁⢕⢕⢕⠸⣿⣿⢕⢕⢕⢕⢕⢹⡇⢕⢕⢕⢕⢕⠕⢑⢕⢹⣿⣿⣿⣿⣿⣿⣿⣿⣿⣿⣿⣿⣿⣿⣿⣿⣿⣿⣿⣿⣿⣿⣿⣿⣿⣿⣿⣿⣿⣿⣿⣿⣿⣿⣿⣿⣿⣿⣿⣿⣿⣿⣿⣿⣿⣿⣿⣿⣿⣿⣿⣿⣿⣿⣿⣿⢏⢕⢕⢕⢕⢕⢕⢕⢱⣿⢕⢕⢕⢕⢕⢕⢕⣯⢕⢕⢕⢜⡇⢕⢅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⠀⢄⢕⢕⢕⠀⠀⢱⢇⠀⠀⠀⠀⢕⢕⣿⣿⢕⢕⢕⢕⢕⢕⢕⢕⢕⢕⢕⢕⣼⣿⣿⣿⣿⢟⢕⢕⢕⢕⢕⢕⢕⢕⢕⢕⢕⢔⢕⢅⢕⢜⣶⣿⡇⢕⢕⢕⢕⢕⢻⡕⢕⢕⢕⢕⢔⢕⢕⢕⢌⢿⣿⣿⣿⣿⣿⣿⣿⣿⣿⣿⣿⣿⣿⣿⣿⣿⣿⣿⣿⣿⣿⣿⣿⣿⣿⣿⣿⣿⣿⣿⣿⣿⣿⣿⣿⣿⣿⣿⣿⣿⣿⣿⣿⣿⣿⣿⣿⣿⣿⣿⣿⡿⢟⢕⢅⠕⢕⢕⢕⢕⢕⢕⢸⡿⢕⢕⢕⢕⢕⢕⢕⢹⢕⣕⣔⢕⢱⠑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⠕⠀⠀⢸⢕⠀⠀⠀⢕⢕⢕⢻⣿⢕⢕⢕⢕⢕⢕⢕⢕⢕⢕⣱⣿⣿⣿⣿⢟⢕⢕⢕⢕⢕⢕⢕⢑⢕⢕⢕⢕⢕⢕⢕⢕⢕⢕⢜⣟⣿⡕⢕⢕⢕⢕⢱⣿⡕⢕⢕⢕⢕⠕⢕⢕⢕⢕⢻⣿⣿⣿⣿⣿⣿⣿⣿⣿⣿⣿⣿⣿⣿⣿⣿⣿⣿⣿⣿⣿⣿⣿⢿⢟⢟⢟⢟⢟⠻⢿⣿⣿⣿⣿⣿⣿⣿⣿⣿⣿⣿⣿⣿⣿⣿⣿⣿⣿⣿⢗⢕⢕⢕⢄⢕⢕⢕⢕⢕⢕⣾⣷⢕⢕⢕⢕⢕⢕⢕⢸⢕⣿⣿⡇⢜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⣿⣽⣿⢏⢄⢕⢕⢕⢕⢕⠀⠀⠀⢸⢕⠀⠀⠀⢕⣵⣾⣾⣿⢕⢕⢕⣕⡕⢕⢕⢕⢕⣵⣿⣿⣿⢟⢕⢕⢕⢕⢕⢕⢕⢕⢕⢕⢕⢕⢕⢕⢕⢕⢕⢕⠕⢑⢕⢸⢿⣷⡕⢕⢕⢕⢕⢝⢻⣕⢕⢕⢕⢄⢕⢕⢕⢕⢕⢜⢻⣿⣿⣿⣿⣿⣿⣿⣿⣿⣿⣿⣿⣿⣿⣿⣿⣿⢿⢏⢝⢕⢕⢕⢕⢕⢕⢕⢔⢕⢍⣿⣿⣿⣿⣿⣿⣿⣿⣿⣿⣿⣿⣿⣿⣿⣿⢟⢕⢕⢕⢕⢕⢕⢕⢕⢕⢕⢕⢕⡟⣿⢕⢕⢕⢕⢕⢕⢕⢜⢕⢸⣿⡇⢕⢱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⠏⢄⢕⢕⢕⢕⢕⢕⠀⠀⠀⢸⠁⠀⠀⢰⣿⣿⣿⣇⣿⢕⢕⢕⣿⣿⣿⡷⢆⣾⣿⣿⡿⢇⢕⢕⢕⢕⢕⢕⢕⢕⢕⢕⢕⢕⢕⢕⢕⢕⢕⠕⢅⢕⢕⢕⢕⢝⣿⣷⡕⢕⢕⢕⢕⢕⢻⣧⢕⢕⠑⢕⢕⢕⢕⢕⢕⢕⢕⢝⢿⣿⣿⣿⣿⣿⣿⣿⣿⣿⣿⣿⣿⣿⣷⣕⢕⢕⢕⣕⣕⣕⣕⣕⣕⡱⢕⣱⣿⣿⣿⣿⣿⣿⣿⣿⣿⣿⣿⣿⣿⢟⢏⢕⢕⠅⢕⢕⢕⢕⢕⢕⢕⢕⢕⢕⢸⢇⡟⢕⢕⢕⢕⢕⢕⢕⢕⡇⢸⣿⡇⢕⢌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⢔⢕⢕⢕⢕⢕⢕⠁⠀⠀⠀⢕⠀⠀⢀⣾⣿⣿⣿⣿⡜⡅⢣⢕⣿⣿⡟⣱⣿⣿⣿⢏⢕⢕⢕⢕⢕⢕⢕⢕⢕⢕⢕⢕⢅⠀⢕⢕⢕⢕⢅⢕⢕⢕⢕⢕⢕⢕⢜⢿⣷⡕⢕⢕⢕⢕⢕⢜⢳⣕⢕⢕⢕⢕⢕⠕⢕⢕⢕⢕⢕⢜⢝⢿⣿⣿⣿⣿⣿⣿⣿⣿⣿⣿⣿⣿⣷⣵⣔⡜⢍⢝⢍⢍⡕⣰⣾⣿⣿⣿⣿⣿⣿⣿⣿⣿⣿⢿⢟⢝⢕⢕⢕⢕⢕⢔⠕⢕⢕⢁⢕⢕⢕⢕⢕⢕⣿⢸⡇⢕⢱⡕⢕⢕⢕⢕⢕⢇⢜⣿⡇⢕⢕⢇⣿⣿⣿⢕⢕⢕⢕⢕⢕⢿⢿⢿⢿⢿⢿⢿⢿⣿⣿⢕⢕⢕⢕⢕⢕⢕⢕⢕⢕⢕⢕⢕⢕⢕⢕⢕⢕⢕⢕⢕⠕⢕⢕⢕⢕⢕⢕⢕⢕⢕⢕⢕⢕⢕⢕⢕⢕⢕⢕⢕⢕⢕⢕⢕⢕⢕⢕⢕⢕⢕⢕⢕⠀</a:t>
            </a:r>
            <a:br/>
            <a:r>
              <a:t>⣿⣿⣿⣿⣿⣿⣿⣿⣿⣿⣿⣿⣿⢇⢕⢕⢕⢕⢕⢕⢕⠀⠀⠀⠀⠀⠀⠀⢸⣿⣿⣿⣿⣿⣿⡭⣅⡕⢸⢏⣵⣿⣿⢟⢕⢕⢕⢕⢕⢕⢕⢕⢕⢕⢕⢕⢔⢕⢕⢔⢕⢕⢕⢕⢕⢕⢕⢕⢕⢕⢕⢕⢕⢅⢹⣷⢕⢕⢕⢕⢕⢕⢕⢜⢓⡕⢕⠑⠁⢀⢕⢕⢕⢕⢕⢕⢕⢕⢕⢝⢻⢿⣿⣿⣿⣿⣿⣿⣿⣿⣿⣿⣿⣿⣿⣷⣷⣿⣟⣿⣿⣿⣿⣿⣿⣿⡿⢟⢟⢝⢕⢕⢕⢕⢕⢕⢕⢕⢕⢕⢑⢕⢕⢕⢕⢕⢕⢕⢕⢕⡿⢸⢕⢕⣸⣇⢕⢕⢕⢕⢕⢕⢕⣿⡇⢕⢕⢕⢻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⠕⢕⠑⠑⠕⢕⢕⠑⠀⠀⠀⠀⠀⠐⢀⣿⣿⣿⣿⣿⣿⣿⣷⡽⡇⢑⣾⣿⣿⢏⢕⢕⢕⢕⢕⢕⢕⢕⢕⢕⢕⢕⢕⢕⢕⢕⢄⢕⢕⢕⢕⢕⢕⢕⢕⢕⢕⢕⢕⢕⢕⢕⢻⢷⡕⢕⢕⢕⢕⢕⢕⢕⠘⠣⡄⢄⢕⢕⢕⢕⢕⢕⢕⢕⢕⢕⢕⢕⢕⢔⢝⢻⢿⣿⣿⣿⣿⣿⣿⣿⣿⣿⣿⣿⣿⣿⣿⣿⡿⢿⢟⢝⢕⢕⢕⢕⢕⢕⢕⢕⢕⢕⢕⢕⢕⢕⢕⢕⢅⢕⢕⢕⢕⢕⢕⢕⢸⡇⢜⢕⢕⣿⣿⢕⢕⢕⢕⢕⢕⢕⣿⡇⢕⢕⢕⢸⣿⣿⢕⢕⢕⢕⢕⢕⢕⢕⢕⢕⢕⢕⢕⢸⣿⣿⢕⢕⢕⢕⢕⢕⢕⢕⢕⢕⢕⢕⢕⢕⢕⢕⢕⢕⢕⢕⢕⢕⢕⢕⢕⢕⢔⢕⠕⢕⢕⢕⢕⢕⢕⢕⢕⢕⢕⢕⢕⢕⢕⢕⢕⢕⢕⢕⢕⢕⢕⢕⢕⠀</a:t>
            </a:r>
            <a:br/>
            <a:r>
              <a:t>⣿⣿⣿⣿⣿⣿⣿⣿⣿⣿⣿⣿⢿⠀⠁⠀⠀⠀⠀⠁⠀⠀⠀⠀⠀⠀⠀⣸⣿⣿⣿⣿⣿⣿⣿⣿⡟⣱⣿⣿⡿⢕⢕⢕⢕⢕⢕⢕⢕⢕⢕⢕⢕⢕⢕⢕⢕⢕⢑⢕⢁⢕⢕⠀⢕⢕⢕⢕⢕⢕⢕⢕⢕⢕⢅⢕⢝⢷⣕⢕⢕⢕⢕⢕⢕⠀⠀⢄⢕⢕⢕⢕⢕⢕⢕⢕⢕⢕⢕⢕⢕⢕⢕⢕⢕⢕⢜⢟⢿⣿⣿⣿⣿⣿⣿⣿⡿⠟⠛⠝⢕⢕⢕⢕⢕⢕⢕⢕⢕⢕⢕⢕⢕⢕⢕⢕⢕⢕⢕⢕⢕⢔⠁⢕⢕⢕⢕⢕⢕⢸⢕⢇⢕⢰⣿⣿⡕⢕⢕⢄⢕⢕⢑⢿⡇⢕⢕⢸⢜⣿⣿⢕⢕⢕⢕⢕⢕⢕⣾⣿⢕⢕⢕⢕⢸⣿⣿⢕⢕⢕⢕⢕⢕⢕⢕⢕⢕⢕⢕⢕⢕⢕⢕⢕⠕⢕⢕⢕⢕⢕⢕⢕⢕⢕⢕⢕⢔⢑⢕⢕⢕⢕⢕⢕⢕⢕⢕⢕⢕⢕⢕⢕⢕⢕⢕⢕⢕⢕⢕⢕⠀</a:t>
            </a:r>
            <a:br/>
            <a:r>
              <a:t>⣿⣿⣿⣿⣿⣿⣿⣿⣿⣿⢟⢕⢕⢕⠀⠀⠀⠀⠀⠀⠀⠀⠀⠀⠀⠀⢰⣿⣿⣿⣿⣿⣿⣿⣿⢏⣵⣿⣿⢏⢕⢕⢕⢕⢕⢕⢕⢕⢕⢕⢕⢕⢕⢕⢕⢕⠕⠀⢕⢕⢕⢕⢕⢀⢕⢕⢕⢕⢕⢕⢕⢕⢕⢕⢕⢕⢕⢕⢹⢇⢕⢕⢕⢕⢕⠀⠀⢕⢕⢕⢕⢕⢕⢕⢕⢕⢕⢕⢕⢕⢕⢕⢕⢕⢕⢕⢕⢕⢕⢕⢝⢟⢟⠛⠙⠁⠀⠀⠀⠀⠀⠑⠕⢕⢕⢕⢕⢕⢕⢕⢕⢕⢕⢕⢕⢕⢕⢕⢕⢕⢕⢕⢕⢕⢕⢕⢕⢕⢕⡟⢕⢕⢕⣾⣿⣿⡇⢕⢕⢕⠑⢕⠁⢜⢇⢕⢕⢸⣷⣿⣿⢕⢕⢕⢕⢕⢕⢕⢹⣿⡕⢕⢕⢕⢸⣿⣿⢕⢕⢕⢕⢕⢕⢕⢕⢕⢕⢕⢕⢕⢕⢕⠕⠀⠀⠀⠁⠑⢕⢕⢕⢕⢧⢕⢕⢕⢕⠕⢕⢕⢕⢕⢕⢕⢕⢕⢕⢕⢕⢕⢕⢕⢕⢕⢕⢕⢕⢕⢕⢕⠀</a:t>
            </a:r>
            <a:br/>
            <a:r>
              <a:t>⣿⣿⣿⣿⣿⣿⣿⣿⡿⢣⢕⢕⢕⢕⠀⠀⠀⠀⠀⠀⠀⠀⠀⠀⠀⢀⣾⣿⣿⣿⣿⣿⣿⣿⢏⣼⣿⡿⢇⢕⢕⢕⢕⢕⢕⢕⢕⢕⢕⢕⢕⢕⢕⢕⢕⢑⢕⢕⢕⢕⢕⢄⢕⢕⢑⢕⢕⢕⢕⢕⢕⢕⢕⢕⢕⢕⢕⢕⡕⢕⢱⡕⢕⢕⢕⠀⠀⢕⢕⢕⢕⢕⢕⢕⢕⢕⢕⢕⢕⢕⢕⢕⢕⢕⢕⢕⢕⢕⢕⣕⣾⣿⢕⢄⠀⠀⠀⠀⠀⠀⠀⠀⠀⠁⠕⢕⢕⢕⢕⢕⢕⢕⢕⢕⢕⢕⢕⢕⢕⢕⢕⠕⢕⢕⢕⢕⢕⢕⢱⡇⢕⢕⣸⣿⣿⣿⡇⢕⢕⡕⠁⢕⢕⢕⢕⠕⢕⢸⣿⣿⣿⢕⢕⢕⢕⢕⢕⢕⢸⣿⡇⢕⢕⢕⢸⣿⣿⢕⢕⢕⢕⢕⢕⢕⢕⢕⢕⢕⢕⢕⢕⠑⠀⠀⠀⠀⠀⢕⢕⢕⢕⢕⢕⢕⢕⢕⢑⢕⢕⢕⢕⢕⢕⢕⢕⢕⢕⢕⢕⢕⢕⢕⢕⢕⢕⢕⢕⢕⢕⢕⠀</a:t>
            </a:r>
            <a:br/>
            <a:r>
              <a:t>⣿⣿⣿⣿⣿⣿⣿⢏⣵⣿⡇⢕⢕⢕⢔⠀⠀⠀⠀⠀⠀⠀⠀⠀⠀⢸⣿⣿⣿⣿⣿⣿⣿⢏⣾⣿⡟⢕⢕⢕⢕⢕⢕⢕⢕⢕⢕⢕⢕⢕⢕⢕⢕⠑⢅⢕⢔⢕⢕⢕⢕⢕⢅⢕⢀⢕⢕⢕⢕⢕⢕⢕⢕⢕⢕⢕⢴⢕⣿⣧⡕⢜⢣⢕⢕⠀⠀⢕⢕⢕⢕⢕⢕⢕⢕⢕⢕⢕⢕⣑⣵⣷⣶⣶⣿⣿⣿⣿⣿⣿⣿⡏⢕⢕⠀⠀⠀⠀⠀⠀⠀⠀⠀⠀⠀⢕⢕⢕⢕⢕⢕⢕⢕⢕⢕⢕⢕⢕⢕⢕⢕⢀⢕⢕⢕⢕⢕⢕⢸⢕⢕⢡⣿⣿⣿⣿⡇⢕⢕⢇⢕⠀⢕⢕⢕⢕⢕⢸⣿⣿⣿⢕⢕⢕⢕⢕⢕⢕⢕⣿⣷⢕⢕⢕⢸⣿⣿⢕⢕⢕⢕⢕⢕⢕⢕⢕⢕⢕⢕⢕⠑⠀⠀⠀⠀⠀⢔⢕⢕⢕⢕⢕⠁⠀⠁⢄⢕⢕⢕⢕⢕⢕⢕⢕⢕⢕⢕⢕⢕⢕⢕⢕⢕⢕⢕⢕⢕⢕⢕⢕⠀</a:t>
            </a:r>
            <a:br/>
            <a:r>
              <a:t>⣿⣿⣿⣿⣿⡿⣱⣿⣿⣿⡇⢕⢕⢕⢕⠀⠀⠀⠀⠀⠀⠀⠀⠀⢄⣿⣿⣿⣿⣿⣿⣿⢇⣾⣿⢏⢕⢕⢕⢕⢕⢕⢕⢕⢕⢕⢕⢕⢕⢕⢕⢕⠁⠑⢕⢄⢕⢕⡕⢕⢕⢕⢕⢁⢕⠐⢕⢕⢕⢕⢕⢕⢕⢕⢕⢱⢀⡇⢹⣿⣿⣷⣕⢅⢇⢕⢄⢕⢕⢕⢕⢕⢕⢕⢕⢕⢕⢕⣵⣿⣿⣿⣿⣿⣿⣿⣿⣿⣿⣿⣿⢇⢕⢕⠀⠀⠀⠀⠀⠀⠀⠀⠀⠀⠀⠁⢕⢕⢕⢕⢕⢕⢕⢕⢕⢕⢕⢕⢕⢕⢕⢕⢕⢕⢕⢕⢕⢕⢕⢕⢕⢧⣹⣿⣿⣿⡇⢕⢕⢱⢕⠄⢕⢕⢕⢕⢕⢸⣿⣿⣿⢕⢕⢕⢕⢕⢕⢕⢕⢿⣿⢕⢕⢕⢸⣿⣿⢕⢕⢕⢕⢕⢕⢕⢕⢕⢕⢕⢕⠁⠀⠀⠀⠀⠀⠀⠀⠑⠕⠜⠑⠀⠀⠀⢕⢕⢕⢕⢕⢕⢕⢕⢕⢕⢕⢕⢕⢕⢕⢕⢕⢕⢕⢕⢕⢕⢕⢕⢕⢕⠀</a:t>
            </a:r>
            <a:br/>
            <a:r>
              <a:t>⣿⣿⣿⣿⣿⣱⣿⣿⣿⣿⣧⢕⢕⢕⢕⢔⠀⠀⠀⠀⠀⠀⠀⠀⣸⣿⣿⣿⣿⣿⣿⢣⣿⡿⢇⢕⢕⢕⢕⢕⢕⢕⢕⢕⢕⢕⢕⢕⢕⣕⣵⣴⣷⣾⣿⣿⣿⣿⣿⡕⢕⢕⢕⢕⢔⠕⠕⢕⢕⢕⢕⢕⢕⢕⠀⢖⣶⡇⢜⣿⣿⣿⣿⡇⢕⢕⢕⢕⢕⢕⢕⢕⢕⢕⢕⢕⣱⣿⣿⣿⣿⣿⣿⣿⣿⣿⣿⣿⣿⣿⣿⢕⢕⢕⠀⠀⠀⠀⠀⠀⠀⠀⠀⠀⠀⠀⢕⢕⢕⢕⢕⢕⢕⢕⢕⢕⢕⢕⢕⢕⢕⢕⢇⢕⢕⢕⢕⢕⢕⢕⢜⢇⢺⣿⣿⣿⢇⢕⢕⢸⢕⠐⠀⢕⢕⢕⢕⢸⣿⣿⣿⢕⢕⢕⠕⢕⣑⣱⣵⣼⣯⣵⣕⣕⣜⢿⢿⢕⢕⢕⢕⢕⢕⢕⢕⢕⢕⢕⠀⠀⠀⠀⠀⠀⠀⠀⠀⠀⠀⠀⠀⠀⢀⢕⢕⢕⢕⢕⢕⢕⢕⢕⢕⢕⢕⢕⢕⢕⢕⢕⢕⢕⢕⢕⢕⢕⢕⢕⢕⢕⠀</a:t>
            </a:r>
            <a:br/>
            <a:r>
              <a:t>⣿⣿⣿⣿⢳⣿⣿⣿⣿⣿⣿⡕⢕⢕⢕⢕⢀⠀⠀⠀⠀⠀⠀⢰⣿⣿⣿⣿⣿⣿⢣⣿⡿⢕⢕⢕⢕⢕⢕⢕⢕⢕⢕⢕⢕⢕⣱⣷⣿⣿⣿⣿⣿⣿⣿⣿⣿⣿⣿⣧⢕⢕⢕⢕⢕⢕⢅⠑⢕⢕⢕⢕⢕⠕⠀⣪⣿⣇⢕⣿⣿⣿⣿⣷⢕⢕⠀⢕⢕⢕⢕⢕⢕⢕⠕⣼⣿⣿⣿⣿⣿⣿⣿⣿⣿⣿⣿⣿⣿⣿⡇⢕⢕⢕⠀⠀⠀⠀⠀⠀⠀⠀⠀⠀⠀⠀⠀⢕⢕⢕⢕⢕⢕⢕⢕⢕⢕⢕⢕⢕⢕⢕⢑⢕⢕⢕⢕⢕⢕⢕⢕⢘⢑⣿⣿⡟⢕⢕⢕⢜⢕⠄⢄⢕⢕⢕⢕⢸⣿⣿⣿⢕⠕⢅⢕⢝⢟⢟⢻⢿⣿⣿⣿⣿⣿⣿⣷⣧⣕⢕⢕⢕⢕⢕⢕⢕⠕⠀⠀⠀⠀⠀⢄⢄⢔⢔⠀⠀⠀⠀⠀⢄⢕⢕⢕⢕⢕⢕⢕⢕⢕⢕⢕⢕⢕⢕⢕⢕⢕⢕⢕⢕⢕⢕⢕⢕⢕⢕⢕⢕⠀</a:t>
            </a:r>
            <a:br/>
            <a:r>
              <a:t>⣿⣿⣿⡧⣿⣿⣿⣿⣿⣿⣿⡇⢕⢕⢕⢕⢕⠀⠀⠀⠀⠀⢰⣿⣿⣿⣿⣿⣿⢣⣿⡟⢕⢕⢕⢕⢕⢕⢕⢕⢕⢕⢕⢕⣱⣾⣿⣿⣿⣿⣿⣿⣿⣿⣿⣿⣿⣿⣿⣿⡕⢕⢕⢕⢕⢕⢕⢔⢁⢕⢕⢕⢕⠀⠀⢫⣿⣿⢕⢸⣿⣿⣿⣿⣇⢕⢔⢕⢕⢕⢕⢕⢕⢸⣲⣿⣿⣿⣿⣿⣿⣿⣿⣿⣿⣿⣿⣿⣿⣿⢇⢕⢕⢕⠀⠀⠀⠀⠀⠀⠀⠀⠀⠀⠀⠀⠀⢕⢕⢕⢕⢕⢕⢕⢕⢕⢕⢕⢕⢕⢕⢅⢕⢇⢕⢕⢕⢕⢕⢕⢕⢕⡳⣿⣿⢇⢕⢕⢕⢕⢕⠀⢕⢕⢕⢕⠕⢜⢝⢝⠅⢅⢕⢕⢕⢕⢕⢕⢕⢕⢔⢝⢛⢿⣿⣿⣿⣿⣿⣷⣧⣕⢕⢕⢕⠑⠀⠀⠀⠀⠀⠀⠁⢕⢕⢕⠀⠀⠀⠀⢄⢕⢕⢕⢕⢕⢕⢕⢕⢕⢕⢕⢕⢕⢕⢕⢕⢕⢕⢕⢕⢕⢕⢕⢕⢕⢕⢕⢕⢕⠀</a:t>
            </a:r>
            <a:br/>
            <a:r>
              <a:t>⣿⣿⣿⡇⣿⣿⣿⣿⣿⣿⣿⣧⢕⢕⢕⢕⢕⢔⠀⠀⠀⣰⣿⣿⣿⣿⣿⣿⢣⣿⡿⢕⢕⢕⢕⢕⢕⢕⢕⢕⢕⢕⢕⣾⣿⣿⣿⣿⣿⣿⣿⣿⣿⣿⣿⣿⣿⣿⣿⣿⡇⢕⢕⢕⢕⢕⢕⢕⢕⢕⢕⢕⢕⠀⠀⢱⣿⣿⡕⢕⣿⣿⣿⣿⣿⡕⢕⢕⢕⢕⢔⢕⠔⣕⣿⣿⣿⣿⣿⣿⣿⣿⣿⣿⣿⣿⣿⣿⣿⢏⢕⢕⢕⢕⠀⠀⠀⠀⠀⠀⠀⠀⠀⠀⠀⠀⠀⠀⢕⢕⢕⢕⢕⢕⢕⢕⢕⢕⢕⢕⢕⠅⣷⡜⢕⢕⢕⢕⢕⢕⢕⠕⢑⢹⡏⢕⢕⢕⢕⢕⢕⢕⢕⢕⢕⢑⢕⢕⢕⢕⢕⢕⢕⢕⢕⢕⢕⢕⢕⢕⢕⢕⢕⢕⢜⢝⢻⣿⣿⣿⣿⣿⣷⣧⣕⠕⢀⠀⠀⠀⠀⠀⠀⠀⠀⠀⠀⠀⠀⢔⢕⢕⢕⢕⢕⢕⢕⢕⢕⢕⢕⢕⢕⢕⢕⢕⢕⢕⢕⢕⢕⢕⢕⢕⢕⢕⢕⢕⢕⢕⠀</a:t>
            </a:r>
            <a:br/>
            <a:r>
              <a:t>⣿⣿⣿⡇⣿⣿⣿⣿⣿⣿⣿⣿⢕⢕⢕⢕⢕⢕⢕⢀⣱⣿⣿⣿⣿⣿⡿⢣⣿⣿⢇⢕⢕⢕⢕⢕⢕⢕⢕⢕⢕⢱⣿⣿⣿⣿⣿⣿⣿⣿⣿⣿⣿⣿⣿⣿⣿⣿⣿⣿⣿⢕⢕⢕⢕⢕⢕⢕⢕⢕⢕⢕⢕⠀⠀⢸⣿⣿⡇⢕⢹⣿⣿⣿⣿⣣⢕⢕⢕⢕⢕⢜⣾⣿⣿⣿⣿⣿⣿⣿⣿⣿⣿⣿⣿⣿⣿⣿⡿⢕⢕⢕⢕⢕⠀⠀⠀⠀⠀⠀⠀⠀⠀⠀⠀⠀⠀⠀⢕⢕⢕⢕⢕⢕⢕⢕⢕⢕⢕⢕⢕⢘⣾⣧⡕⢕⢕⢕⢕⢕⢕⢕⢜⢗⢇⢕⠕⠕⢕⢕⢕⢕⢕⠕⢅⢕⢕⢕⢕⢕⢕⢕⢕⢕⢕⢕⢕⢕⢕⢕⢕⢕⢕⢕⢕⢕⢕⢕⢍⢻⢿⣿⣿⣿⣿⣷⣦⣄⢀⢀⢀⢀⠀⠀⠀⠀⠀⢀⢕⢕⢕⢕⢕⢕⢕⢕⢕⢕⢕⢕⢕⢕⢕⢕⢕⢕⢕⢕⢕⢕⢕⢕⢕⢕⢕⢕⢕⢕⢕⢕⠀</a:t>
            </a:r>
            <a:br/>
            <a:r>
              <a:t>⣿⣿⣿⡇⣿⣿⣿⣿⣿⣿⣿⣿⢕⢕⢕⢕⢕⢕⠕⠕⠻⢿⢿⣿⣿⡿⢱⣿⣿⢇⢕⢕⢕⢕⢕⢕⢕⢕⢕⢕⣱⣿⣿⣿⣿⣿⣿⣿⣿⣿⣿⣿⣿⣿⣿⣿⣿⣿⣿⣿⣿⢕⢕⢕⢕⢕⢕⢕⢕⢕⢕⢕⢕⠀⠀⠕⣿⣿⣧⢕⢕⣿⣿⣿⡟⣓⢇⢕⢅⢕⢕⡔⣿⣿⣿⣿⣿⣿⣿⣿⣿⣿⣿⣿⣿⣿⣿⣿⠁⢕⢕⢕⢕⢕⠀⠀⠀⠀⠀⠀⠀⠀⠀⠀⠀⠀⠀⠀⢕⢕⢕⢕⢕⢕⢕⢕⢕⢕⢕⢕⢕⠱⣝⣾⣷⣕⢕⢕⢕⢕⢕⠕⠑⠁⢀⢀⢄⢀⠀⠀⠕⢕⢕⢧⠑⢕⢕⢕⢕⢕⢕⢕⢕⢕⢕⢕⠑⠕⢕⢕⢕⢕⢕⢕⢕⢕⢕⢕⢕⢕⢕⢝⢻⢿⣿⣿⣿⣿⣷⣕⢕⢕⠀⠀⠀⠀⢄⢕⢕⢕⢕⢕⢕⢕⢕⢕⢕⢕⢕⢕⢕⢕⢕⢕⢕⢕⢕⢕⢕⢕⢕⢕⢕⢕⢕⢕⢕⢕⢕⢕⠀</a:t>
            </a:r>
            <a:br/>
            <a:r>
              <a:t>⢻⣿⣿⡇⢿⣿⣿⣿⣿⣿⣿⣿⡕⢕⢕⢕⢕⠀⠀⠀⠀⠀⠀⠀⠁⠁⠙⠟⠏⢕⢕⢕⢕⢕⢕⢕⢕⢕⢕⣱⣿⣿⣿⣿⣿⣿⣿⣿⣿⣿⣿⣿⣿⣿⣿⣿⣿⣿⣿⣿⣿⡇⢕⢕⢕⢕⢕⢕⢕⢕⢕⢕⠀⠀⠀⠀⢻⣿⣿⡕⢕⢜⣿⣿⣿⢛⣸⢕⢕⢑⢠⣾⣿⣿⣿⣿⣿⣿⣿⣿⣿⣿⣿⣿⣿⣿⣿⣇⣑⣑⠕⢕⢑⢕⠀⠀⠀⠀⠀⠀⠀⠀⠀⠀⠀⠀⠀⠀⠁⢕⢕⢕⢕⢕⢕⢕⢕⢕⢕⢕⢕⢠⣿⣿⣯⡇⣧⠕⠕⠕⠕⠀⢕⢕⢕⢕⠕⠁⠀⠀⠀⠀⢕⢜⢇⠕⢕⢕⢕⢕⢕⢕⢕⢕⢕⠑⠀⠀⠁⠕⢕⢕⢕⢕⢕⢕⢕⢕⢕⢕⢕⢕⢕⢕⢝⢿⣿⣿⣿⣿⣿⣧⡀⠀⠀⢔⢕⢕⢕⢕⢕⢕⢕⢕⢕⢕⢕⢕⢕⢕⢕⢕⢕⢕⢕⢕⢕⢕⢕⢕⢕⢕⢕⢕⢕⢕⢕⢕⢕⢕⠀</a:t>
            </a:r>
            <a:br/>
            <a:r>
              <a:t>⠁⢻⣿⣷⢸⣿⣿⣿⣿⣿⣿⣿⡇⢕⢕⢕⠀⠀⠀⠀⠀⠀⠀⠀⠀⠀⠀⠀⠀⠀⠁⠑⠕⢕⢕⢕⢕⢕⣱⣿⣿⣿⣿⣿⣿⣿⣿⣿⣿⣿⣿⣿⣿⣿⣿⣿⣿⣿⡟⣿⣿⣧⢕⢕⢕⢕⢕⢕⢕⢕⢕⢕⠀⠀⠀⠀⢸⣿⣿⡇⢕⢕⢹⣿⣿⣧⠃⡘⡕⢕⢶⣿⣿⣿⣿⣿⣿⣿⣿⣿⣿⣿⣿⣿⣿⣿⣿⣿⣿⣿⣿⣿⣿⠀⠀⠀⠀⠀⠀⠀⠀⠀⠀⠀⠀⠀⠀⠀⠀⢕⢕⢕⢕⢕⢕⢕⢕⢕⢕⢕⢕⣸⣿⣿⣿⢷⠑⠀⣀⣀⠀⠀⠀⠑⠀⠀⠀⢀⢄⢕⠀⠀⠀⢕⢜⢇⠕⢕⢕⢕⠕⠑⠁⠁⠀⠀⠀⠀⠀⠀⢀⢕⢕⢕⢕⢕⢕⢕⢕⢕⢕⢕⢕⢕⢕⢕⢜⢻⣿⣿⣿⣿⣿⣦⡕⢕⢕⢕⢕⢕⢕⢕⢕⢕⢕⢕⢕⢕⢕⢕⢕⢕⢕⢕⢕⢕⢕⢕⢕⢕⢕⢕⢕⢕⢕⢕⢕⢕⢕⢕⠀</a:t>
            </a:r>
            <a:br/>
            <a:r>
              <a:t>⠀⠀⠝⣿⡜⣿⣿⣿⣿⣿⣿⣿⡇⢕⢕⢕⠀⠀⠀⠀⠀⠀⠀⠀⠀⠀⠀⠀⠀⠀⠀⠀⠀⠀⠁⠑⠕⢱⣿⣿⣿⣿⣿⣿⣿⣿⣿⣿⣿⣿⣿⣿⣿⣿⣿⣿⣿⣿⡇⣿⣿⣿⡕⢕⢕⢕⢕⢕⢕⢕⢕⢕⠀⠀⠀⠀⠁⢿⣿⣿⡕⢕⡕⢹⣿⣯⢕⢱⡝⣕⢌⣿⣿⣿⣿⣿⣿⣿⣿⣿⣿⣿⣿⣿⣿⣿⣿⣿⣿⣿⣿⣿⢏⠀⠀⠀⠀⠀⠀⠀⠀⠀⠀⠀⠀⠀⠀⠀⠀⠕⢕⢕⢕⢕⢕⢕⢕⢕⢕⢕⢱⣿⣿⣿⣿⢱⠀⠐⣿⣿⣷⣧⠄⠀⠀⠀⠀⠑⢕⢕⠀⠀⠀⢕⢕⢜⡇⠁⠁⠀⠀⠀⠀⠀⠀⠀⠀⠀⠀⢀⢕⢕⢕⢕⢱⢕⢕⢕⢕⢕⢕⢕⢕⢕⢕⢕⢕⢕⢜⢻⣿⣿⣿⣿⣿⣧⡕⢕⢕⢕⢕⢕⢕⢕⢕⢕⢕⢕⢕⢕⢕⢕⢕⢕⢕⢕⢕⢕⢕⢕⢕⢕⢕⢕⢕⢕⢕⢕⢕⢕⠀</a:t>
            </a:r>
            <a:br/>
            <a:r>
              <a:t>⠀⠀⠀⠘⢷⡜⣿⣿⣿⣿⣿⢟⢕⢕⢕⢕⠀⠀⠀⠀⠀⠀⠀⠀⠀⠀⠀⠀⠀⠀⠀⠀⠀⠀⠀⠀⠀⠀⠉⠛⠿⣿⣿⣿⣿⣿⣿⣿⣿⣿⣿⣿⣿⣿⣿⣿⣿⣿⢕⡿⣿⣿⣿⢕⢕⢕⢕⢕⢕⢕⢕⠀⠀⠀⠀⠀⠀⢸⣿⣿⣇⢕⢳⡕⢹⣿⡎⢕⡃⢄⠑⢜⣿⣿⣿⣿⣿⣿⣿⣿⣿⣿⣿⣿⣿⣿⣿⣿⣿⣿⣿⢏⠀⠀⠀⠀⠀⠀⠀⠀⠀⠀⠀⠀⠀⠀⠀⠀⠀⠀⢕⢕⢕⢕⢕⢕⢕⢕⢕⣡⣾⣿⣿⣿⣿⢸⠀⠑⣿⣿⡿⠃⠀⠀⢔⢄⠀⠀⠀⠑⠀⠀⠀⢕⢕⢕⢜⡆⠀⠀⠀⠀⠀⠀⠀⠀⠀⢀⢀⢕⢕⢕⢕⢕⢹⡿⠃⠑⠕⢕⢕⢕⢕⢕⢕⢕⢕⢕⢕⢕⢝⢿⣿⣿⣿⣿⣿⣇⢕⢕⢕⢕⢕⢕⢕⢕⢕⢕⢕⢕⢕⢕⢕⢕⢕⢕⢕⢕⢕⢕⢕⢕⢕⢕⢕⢕⢕⢕⢕⢕⠀</a:t>
            </a:r>
            <a:br/>
            <a:r>
              <a:t>⠀⠀⠀⠀⠈⠙⠘⢟⢻⢝⢕⢕⢕⢕⢕⢕⠀⠀⠀⠀⠀⠀⠀⠀⠀⠀⠀⠀⠀⠀⠀⠀⠀⠀⠀⠀⠀⠀⠀⠀⠀⠀⠙⠟⢿⣿⣿⣿⣿⣿⣿⣿⣿⣿⣿⣿⣿⣿⣡⣿⣿⣿⣿⡇⢕⢕⢕⢕⢕⢕⢕⠀⠀⠀⠀⠀⠀⠀⢻⣟⢿⡕⢜⣷⡕⢜⢿⡕⢕⢔⢱⡗⢜⢿⣿⣿⣿⣿⣿⣿⣿⣿⣿⣿⣿⣿⣿⣿⣿⣿⣏⠕⠀⠀⠀⠀⠀⠀⠀⠀⠀⠀⠀⠀⠀⠀⠀⠀⠀⠀⢕⢕⢕⢕⢕⢕⢕⢕⢱⣿⣿⣿⣿⣿⣿⢸⣇⠀⠈⠋⢁⠀⢀⢕⢕⢕⢕⢔⠀⢀⢀⢄⢕⢕⢕⢕⢕⢹⡔⠀⠀⠀⠀⢀⢄⢔⢕⢕⢕⢕⢕⢕⢕⢕⢜⠁⠀⠀⠀⠁⠕⢕⢕⢕⢕⢕⢕⢕⢕⢕⢕⢕⢹⣿⣿⣿⣿⢇⢕⢕⢕⢕⢕⢕⢕⢕⢕⢕⢕⢕⢕⢕⢕⢕⢕⢕⢕⢕⢕⢕⢕⢕⢕⢕⢕⢕⢕⢕⢕⢕⠀</a:t>
            </a:r>
            <a:br/>
            <a:r>
              <a:t>⠀⠀⠀⠀⢀⠀⠀⠁⠕⢕⢕⢕⢕⢕⠑⠀⠀⠀⠀⠀⠀⠀⠀⠀⠀⠀⠀⠀⠀⠀⠀⠀⠀⠀⠀⠀⠀⠀⠀⠀⠀⠀⠀⠀⠀⠈⠙⠻⣿⣿⣿⣿⣿⣿⣿⣿⣿⣿⣿⣿⣿⣿⣿⣿⢕⢕⢕⢕⢕⢕⢕⠀⠀⠀⠀⠀⠀⠀⠑⢿⡜⣿⢕⢜⣿⣇⢜⢿⡕⢑⢅⢔⢕⡅⣿⣿⣿⣿⣿⣿⣿⣿⣿⣿⣿⣿⣿⣿⣿⡗⢕⠀⠀⠀⠀⠀⠀⠀⠀⠀⠀⠀⠀⠀⠀⠀⠀⠀⠀⠀⢕⢕⢕⢕⢕⢕⢕⠕⣾⣿⣿⣿⣿⣿⣿⢸⣿⣷⣴⡴⢕⢄⠁⢕⢕⢕⢕⢜⠀⠁⢕⢕⢕⢕⢕⢕⢕⢕⢻⡔⢔⢔⢕⢕⢕⢕⢕⢕⢕⢕⢕⢕⢕⢕⠁⠀⠀⠀⠀⢄⢄⢄⢕⢕⢕⢕⢕⢕⢕⢕⢕⠕⠕⢜⣿⣿⢏⢕⢕⢕⢕⢕⢕⢕⢕⢕⢕⢕⢕⢕⢕⢕⢕⢕⢕⢕⢕⢕⢕⢕⢕⢕⢕⢕⢕⢕⢕⢕⢕⢕⠀</a:t>
            </a:r>
            <a:br/>
            <a:r>
              <a:t>⢕⠀⢀⢔⢕⢕⢀⠀⠀⠀⠁⠑⢕⠁⠀⠀⠀⠀⠀⠀⠀⠀⠀⠀⠀⠀⠀⠀⠀⠀⠀⠀⠀⠀⠀⠀⠀⠀⠀⠀⠀⠀⠀⠀⠀⠀⠀⠀⠁⠙⠻⣿⣿⣿⣿⣿⣿⣿⣿⣿⣿⣿⣿⣿⡇⢕⢕⢕⢕⢕⠑⠀⠀⠀⠀⠀⠀⠀⠀⠜⣷⠹⣇⢕⢹⣿⣧⡜⢛⡔⢕⡅⣕⡕⢜⣿⣿⣿⣿⣿⣿⣿⣿⣿⣿⣿⣿⣿⣿⠇⠁⠀⠀⠀⠀⠀⠀⠀⠀⠀⠀⠀⠀⠀⠀⠀⠀⠀⠀⠀⠁⢕⢕⢕⢕⢕⢕⣼⣿⣿⣿⣿⣿⣿⣿⢸⣿⣿⣿⢇⢕⢕⢀⠀⠀⠀⠀⠀⠀⢀⢕⢕⢕⢕⢕⢕⢕⢕⢕⢝⢇⠕⢕⢕⢕⢕⢕⢕⢕⢕⢕⢕⠕⠀⠀⠀⠀⠀⠀⠁⢕⢕⢕⠀⠑⢕⢕⢕⠕⠁⠀⠀⠀⠀⠈⠑⢕⢕⢕⢕⢕⢕⢕⢕⢕⢕⢕⢕⢕⢕⢕⢕⢕⢕⢕⢕⢕⢕⢕⢕⢕⢕⢕⢕⢕⢕⢕⢕⢕⢕⠀</a:t>
            </a:r>
            <a:br/>
            <a:r>
              <a:t>⠑⠑⠑⠑⠑⠑⠑⠐⠀⠀⠀⠀⠀⠀⠀⠀⠀⠀⠀⠀⠀⠀⠀⠀⠀⠀⠀⠀⠑⠑⠑⠀⠀⠀⠀⠀⠀⠀⠀⠀⠀⠀⠀⠀⠀⠀⠀⠀⠀⠀⠀⠁⠙⠛⠛⠛⠛⠛⠛⠛⠛⠛⠛⠛⠛⠃⠑⠑⠑⠑⠀⠀⠀⠀⠀⠀⠀⠀⠀⠀⠘⠃⠛⠃⠑⠙⠛⠛⠊⠛⠘⠚⠚⠛⠑⠘⠛⠛⠛⠛⠛⠛⠛⠛⠛⠛⠛⠛⠓⠑⠀⠀⠀⠀⠀⠀⠀⠀⠀⠀⠀⠀⠀⠀⠀⠀⠀⠀⠀⠀⠀⠑⠑⠑⠑⠑⠚⠛⠛⠛⠛⠛⠛⠛⠛⠘⠛⠛⠛⠑⠑⠑⠑⠑⠐⠒⠂⠐⠓⠃⠑⠑⠑⠑⠑⠑⠑⠑⠑⠑⠘⠃⠑⠑⠑⠑⠑⠑⠑⠑⠑⠀⠑⠀⠀⠀⠀⠀⠀⠀⠁⠀⠀⠀⠀⠑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⡿⡕⢉⣿⣿⣿⣿⣿⢏⣾⣿⣿⣿⣿⣿⢟⢕⢜⣿⣿⢟⣽⡿⢝⣑⣾⣿⣿⣿⣿⢟⣽⣿⣿⣿⢱⣿⣿⣿⣿⣿⣿⣿⣿⣿⡇⢸⣿⣿⣿⣿⣿⣿⣿⣿⣿⣿⣿⣿⣿⣿⣿⣿⣿⣿⣿⣿⣿⣿⣿⣿⣿⣿⢸⣿⣿⣿⣿⡇⢕⠕⢕⢕⢕⢸⣿⣿⣿⣿⣿⣿⣧⢕⢕⢕⢕⢕⢕⢕⢕⢕⢕⢕⢕⢕⢕⢕⢕⢕⢕⢕⢕⢕⢕⢕⢕⢝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⡿⢕⢣⡿⣽⣿⣷⡿⣱⣿⣿⣿⣿⣿⡿⢇⢕⢡⣿⡿⣫⣿⢟⢕⣵⣿⣿⣿⣿⣿⣿⣿⣿⣿⣿⢇⣾⣿⡏⢸⣿⣿⣿⣿⣿⣿⢕⣿⣿⣿⣿⣿⣿⣿⣿⣿⣿⣿⣿⣿⣿⣿⣿⣿⣿⣿⣿⣿⣿⣿⣿⣿⣿⣿⡇⣿⣿⣿⣿⡇⢕⢕⢑⢕⢕⠜⣿⣿⣿⣿⣿⣿⣿⢕⢕⢕⢕⢕⢕⢕⢕⢕⢕⢕⢕⢕⢕⢕⢕⢕⢕⢕⢕⢕⢕⢕⢕⢕⢜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⡿⢕⣳⡟⣵⣿⣿⡟⣵⣿⣿⣿⣿⣿⡿⢕⢕⢱⣿⡏⣽⣿⢏⢱⣾⣿⣿⣿⣿⣿⣿⣿⣿⣿⣿⢟⢸⣿⡿⢕⣿⣿⣿⣿⣿⣿⡿⢕⣿⣿⣿⣿⣿⣿⣿⣿⣿⣿⣿⣿⣿⣿⣿⣿⣿⣿⣿⣿⣿⣿⣿⣿⣿⣿⣿⣿⢸⣿⣿⣿⡧⢕⢕⢕⢕⢕⢌⣿⣿⣿⣿⣿⣿⣿⡕⢕⢕⢕⢕⢕⢕⢕⢕⢕⢕⢕⢕⢕⢕⢕⢕⢕⢕⢕⢕⢕⢕⢕⢕⢕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⡿⢕⢱⣟⢱⣿⣿⢟⣼⣿⣿⣿⣿⣿⡟⢕⢕⣥⠻⢏⣾⣟⢇⣵⣿⣿⣿⣿⣿⣿⣿⣿⣿⣿⡿⠇⢕⣿⣿⡇⢸⣿⣿⣿⣿⣿⣿⢇⢱⣿⣿⣿⣿⣿⣿⣿⣿⣿⣿⣿⣿⣿⣿⣿⣿⣿⣿⣿⣿⣿⣿⣿⣿⣿⣿⣿⣿⡕⢻⣿⣿⡇⢕⢕⢕⢕⢕⢘⣿⣿⣿⣿⣿⣿⣿⡇⢕⢕⢕⢕⢕⢕⢕⢕⢕⢕⢕⢕⢕⢕⠕⢕⢕⢕⢕⢕⢕⢕⣱⣷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⢿⢟⣟⣟⢽⢙⢝⢻⢿⣿⢇⢕⢕⢕⣿⣿⢏⣼⣿⣿⣿⣿⣿⢟⢕⢕⡼⢍⢵⣾⡟⣱⣿⣿⣿⣿⣿⣿⣿⣿⣿⣿⣿⡟⢕⢅⢸⣿⣿⢕⢸⣿⣿⣿⣿⣿⣟⡇⢸⣿⣿⣿⣿⣿⣿⣿⣿⣿⣿⣿⣿⣿⣿⣿⣿⣿⣿⣿⣿⣿⣿⣿⣿⣿⣿⣿⣿⡇⢜⣿⣿⡇⢕⢕⢕⢕⢕⢱⣿⣿⣿⣿⣿⣿⣿⡇⢕⢕⢕⢕⢕⢕⢕⢕⢕⢕⢕⢕⢕⢕⢕⢕⢕⢕⢕⢕⢺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⡿⣫⣽⢇⢕⣵⣵⣾⢿⣻⣷⡷⡳⢣⢵⡕⡕⢕⢕⢕⢘⣏⢏⣼⣿⣿⣿⣿⣿⢏⢕⢱⡸⢻⢹⣿⢟⣴⣿⣿⣿⣿⣿⣿⣿⣿⣿⣿⣿⢟⢕⢕⢕⣼⣿⡏⢕⣾⣿⣿⣿⢟⣹⣿⢕⢸⣿⣿⣿⣿⣿⣿⣿⣿⣿⣿⣿⣿⣿⣿⣿⣿⣿⣿⣿⣿⣿⣿⣿⣿⣿⣿⣿⣿⣧⢕⢸⣿⢕⢕⢕⢕⢕⢕⢸⣿⣿⣿⣿⣿⣿⣿⡇⢕⢕⢕⢁⠑⢕⢕⢕⢕⢕⢕⢕⢕⢕⢕⢕⢕⢕⢕⢱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⢟⣵⣿⣿⡵⡽⢝⢝⣑⣝⢿⢿⣿⣧⢕⢕⢕⢕⢕⢕⢕⡸⢍⣼⣿⣿⣿⣿⣿⢏⢕⢕⢸⢖⢱⣿⣯⣿⣿⣿⣿⣿⣿⣿⣿⣿⣿⣿⣿⢏⢕⢕⠕⠕⣿⣿⡇⡕⢽⢏⢕⢕⣵⣿⣿⢕⢕⢹⣿⣿⣿⣿⣿⣿⣿⣿⣿⣿⣿⣿⣿⣿⣿⣿⣿⣿⣿⣿⣿⣿⣿⣿⣿⣿⣿⣿⢕⢕⢏⢕⢕⢕⢕⢕⢕⢸⣿⣿⣿⣿⣿⡟⣿⢇⢕⢕⢕⢕⡔⠐⢕⢕⢕⢕⢕⢕⢕⢕⢕⢕⢕⢕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⢟⢸⣿⣿⣿⣇⢕⣱⣿⣿⣿⣿⣧⣔⢕⢕⢕⢕⢕⢕⢕⢕⢕⣸⣿⣿⣿⣿⣿⡟⢕⢕⠆⢕⢱⣿⣿⣿⣿⣿⣿⣿⣿⣿⣿⣿⣿⣿⡿⢇⢕⢕⢕⢕⢸⣿⣿⢇⢕⢕⢕⣱⣿⣿⣿⡇⢕⢕⢕⢜⣿⣿⣿⣿⣿⣿⣿⣿⣿⣿⣿⣿⣿⣿⣿⣿⣿⣿⣿⣿⣿⣿⣿⣿⣿⣿⣿⢕⢕⢕⢕⢕⢕⢕⢕⢕⣾⣿⣿⣿⣿⣿⣷⣿⢕⢕⢕⢕⢕⢹⣇⢕⢻⣿⡕⢔⣔⢅⣅⢱⡵⢇⣵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⡟⢕⣾⣕⢝⢿⣿⡗⢕⢄⢝⢝⢻⢿⢿⣿⣿⣕⡕⢕⢕⢕⢕⢕⢱⣿⣿⣿⣿⣿⡿⢕⢕⢱⡕⢇⣾⣿⣿⣿⣿⣿⣿⣿⣿⣿⣿⣿⣿⡟⢕⢕⢕⢕⢕⢕⢹⢟⢕⢕⢕⢕⣾⣿⣿⣿⣿⡇⢕⢕⢕⣾⣿⣿⣿⣿⣿⣿⣿⣿⣿⣿⣿⣿⣿⣿⣿⣿⣿⣿⣿⣿⣿⣿⣿⣿⣿⣿⣿⢕⢕⢕⢕⢕⢕⢕⢕⠕⣿⣿⣿⣿⣿⣿⢸⢇⠁⠁⢰⢕⢕⢜⣿⣧⢕⢝⢇⠘⠙⠜⢝⢱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⢱⢺⣿⣿⡇⢕⢕⢕⢕⢕⢕⢕⢕⢕⢕⢕⢕⢕⢕⢕⢕⢕⢕⢕⣿⣿⣿⣿⣿⣿⢇⢕⢁⢅⢕⣸⣿⣿⣿⣿⣿⣿⣿⣿⣿⣿⣿⣿⢟⢕⢕⢕⢕⢕⢕⢕⢕⣱⣵⣧⣵⣿⣿⣿⣿⣿⣿⢕⢕⢕⣼⣿⣿⣿⣿⣿⣿⣿⣿⣿⣿⣿⣿⣿⣿⣿⣿⣿⣿⣿⣿⣿⣿⣿⣿⣿⣿⣿⣿⢕⢕⢕⢕⢕⢕⢕⢕⣸⣿⣿⣿⣿⣿⡏⢸⢕⠀⠀⠑⠑⠕⢕⢔⢔⢕⢀⠑⠀⢀⠁⢕⢕⢕⢝⢏⢝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⡟⢕⢕⣿⡸⣿⣿⣧⡕⢕⢕⡕⢕⢕⢕⢕⢕⢕⢕⢕⢕⢕⢕⢕⢕⢕⣼⣿⣿⣿⢿⣿⡏⢕⢕⢕⢕⢱⣿⣿⣿⣿⣿⣿⣿⣿⣿⣿⣿⣿⢏⢕⢕⢕⢕⢕⢕⢕⢕⢸⣿⡿⢿⣿⣿⣿⣿⣿⣿⣿⢕⢕⢸⣿⣿⣿⣿⣿⣿⣿⣿⣿⣿⣿⣿⣿⣿⣿⣿⣿⣿⣿⣿⣿⣿⣿⣿⣿⣿⣿⣿⣿⢕⢕⠑⠕⢕⢕⢕⢱⣿⣿⣿⣿⣿⢿⢕⠁⠀⢕⠀⠀⠀⠀⠀⠁⠁⠑⠑⠕⢄⢱⡄⢱⢸⢇⢁⢕⢕⢕⢜⢻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⡟⡜⡜⣼⣿⣧⢹⣿⣿⡟⢕⢕⢕⢕⢾⣷⡕⢕⢕⢕⢕⢕⢕⢕⢕⢕⢱⣿⣿⣿⡟⣿⣿⢕⢕⢕⢕⠕⣾⣿⣿⣿⣿⣿⣿⣿⣿⣿⣿⣿⢏⢕⢕⢕⢕⢕⢕⣕⢕⢕⢌⢑⣱⣾⣿⣿⣿⣿⣿⣿⢇⢕⢕⣾⣿⣿⣿⣿⣿⣿⣿⣿⣿⣿⣿⣿⣿⣿⣿⣿⣿⣿⣿⣿⣿⣿⣿⣿⣿⣿⣿⣿⣿⢕⢕⠀⠀⠁⠑⠑⠘⢛⢛⢙⠍⠅⠑⠀⢄⢔⢄⢀⠀⠀⠀⠀⠀⠀⠀⠀⢀⢀⢑⢜⠕⢕⢑⢕⠁⢕⢕⢕⢕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⢱⢕⢱⢿⣿⣿⣧⡝⣿⣇⣧⡕⢕⢜⢕⢕⢜⢕⢕⢕⢕⢕⢕⢕⢕⢕⣼⣿⣿⣿⠇⣿⡇⢕⢕⢕⢕⣸⣿⣿⣿⣿⣿⣿⣿⣿⣿⣿⣿⡟⢕⢕⢕⢕⢕⢕⢱⣿⢕⢕⡕⣾⣿⢍⢏⢝⢻⣿⣿⡟⢕⢕⣰⣿⣿⣿⣿⣿⣿⣿⣿⣿⣿⣿⣿⣿⣿⣿⣿⣿⣿⣿⣿⣿⣿⣿⣿⣿⣿⣿⡿⣿⣿⢕⢕⠀⠀⠀⠀⠄⢄⢄⢀⢀⠀⠀⠀⢀⢕⢕⣱⣾⢸⣶⡄⢀⠀⢀⠀⠀⠁⠕⢕⢕⢑⠔⠕⢁⢕⢕⢕⢕⢕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⢸⡜⡕⢕⢹⡎⢿⣿⢜⢻⣿⣷⡕⢕⢕⢕⢕⢕⢕⢑⢕⢅⢅⢅⢅⢱⣿⣿⣿⣿⢸⣿⡇⢕⢕⢕⢱⣿⣿⣿⣿⣿⣿⣿⣿⣿⣿⣿⡟⢕⢕⢕⢕⢕⢕⢕⣼⡿⢕⢸⣷⣹⣿⢕⢕⢕⢕⢝⢟⢕⢕⢱⣿⣿⣿⣿⣿⢻⣿⣿⣿⣿⣿⣿⣿⣿⣿⣿⣿⣿⣿⣿⣿⣿⣿⣿⣿⣿⣿⣿⡇⣿⣿⢕⢕⠀⠀⠀⠀⠀⠀⠁⠁⠀⠀⠀⢄⢕⢕⢕⢹⣿⡜⣿⡇⢕⢔⡄⠐⢔⢀⠀⠁⠕⢕⢕⢕⢕⢕⢕⢕⣱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⡸⣇⢇⢜⢕⢘⡕⢝⢕⢕⢝⢻⡗⢕⢕⢕⢕⣵⣷⣷⡵⢕⢕⢕⢕⣸⣿⣿⣿⣿⢸⣿⢇⢕⢕⢕⣾⣿⣿⣿⣿⣿⡿⣿⣿⣿⣿⣿⢕⢕⢕⢕⠕⢑⢕⢕⣿⢇⢕⣿⣿⣿⣿⣇⡕⢕⢕⢕⢕⢕⢕⢸⣿⣿⣿⣿⢇⣼⣿⣿⣿⣿⣿⣿⣿⣿⣿⣿⣿⣿⣿⣿⣿⣿⣿⣿⣿⣿⣿⣿⡇⡟⡿⢕⢕⠀⠀⢔⢔⢄⢄⢀⠀⠀⠀⢔⢕⢕⢕⢕⢸⣿⡇⣿⣷⢕⢕⢕⢰⡄⢕⢄⢔⢄⢅⠕⢑⣡⣵⣾⣿⣿⣿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⣧⢻⣇⢕⢕⢕⢕⢕⢕⢕⢕⢕⢕⢕⠕⣵⣿⣿⢿⢏⢕⢕⢕⢕⢕⣿⣿⣿⣿⡏⣼⣿⢕⢕⢕⢱⣿⣿⣿⣿⣿⡿⢱⣿⣿⣿⣿⣿⡕⢕⢕⢱⣾⢕⢕⢸⡟⢕⣸⣿⣿⣿⣿⣿⣿⣿⣿⣷⡕⢕⢕⢸⣿⣿⣿⡏⢕⣿⣿⣿⣿⣿⣿⣿⣿⣿⣿⣿⣿⣿⣿⣿⣿⣿⣿⣿⣿⣿⣿⣿⢇⡇⡇⢕⢕⠀⠀⢕⢕⢕⠕⠑⢀⢄⢕⢕⢕⢕⣼⢕⢸⣿⡇⣿⣿⢕⢕⢕⡜⣿⣦⣅⣵⣥⣶⣾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⣧⢹⣇⢕⢕⡕⢕⢕⢕⢕⢕⢕⢕⣾⣿⡏⢕⢕⢕⢕⢕⢕⢕⢱⣿⣿⣿⣿⡇⣿⣿⣼⢕⢕⣿⣿⣿⣿⣿⡿⢕⣿⣿⣿⣿⣿⣿⣿⣧⣾⣿⡟⢕⢕⢸⢇⢕⣿⣿⣿⣿⣿⣿⣿⣿⣿⣿⢕⢕⢕⢸⣿⣿⡿⢕⢸⣿⣿⣿⣿⣿⣿⣿⣿⣿⣿⣿⣿⣿⣿⣿⣿⣿⣿⣿⣿⣿⣿⣿⢕⢕⢕⢕⠕⣣⣄⣀⡀⣀⣄⢔⢕⢕⢕⢕⢕⢕⣿⢕⢸⣿⢇⣿⣿⢕⢕⢕⡇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⡝⢧⢕⢔⢕⢕⢕⢕⢕⣧⡜⢿⣿⡇⢕⢕⢕⢕⢕⣕⣕⢸⣿⣿⣿⣿⢇⣿⣿⣿⢕⢸⣿⣿⣿⣿⣿⢇⣸⣿⣿⣿⣿⣿⣿⣿⣿⣿⣿⡇⢕⢕⡿⢕⢸⣿⣿⣿⣿⣿⣿⣿⣿⣿⣏⢕⢕⢕⢜⣿⣿⢇⢕⢸⣿⣿⣿⣿⣿⣿⣿⣿⣿⣿⣿⣿⣿⣿⣿⣿⣿⣿⣿⣿⣿⣿⣿⢕⢕⢕⢕⢸⣿⣿⣿⣿⣿⣵⡇⢕⢕⢕⢕⢕⣷⣿⢕⢸⣿⢸⣿⣿⢕⢇⡇⢇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⣎⡕⢕⢕⢕⢕⢕⢕⢹⣿⣧⣍⢇⢕⢵⣵⣾⣿⣿⢟⣾⣿⣿⣿⣿⢕⣿⡿⠟⢕⣿⣿⣿⣿⣿⢇⢕⣿⣿⣿⣿⣿⣿⣿⣿⣿⣿⣿⡇⢕⢕⡇⢕⣿⣿⣿⣿⣿⣿⣿⣿⣿⣿⣷⡇⢕⢕⢕⣿⡟⢕⢕⢸⣿⣿⣿⣿⣿⣿⣿⣿⣿⣿⣿⣿⣿⣿⣿⣿⣿⣿⣿⣿⣿⣿⡇⢕⢕⢕⢕⢸⣿⣿⣿⣿⣿⣿⡇⢕⢕⢕⢕⢑⣿⣿⢕⢸⡏⣸⣿⣿⢇⢸⢇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⣧⡕⢕⢕⢕⢕⣷⣜⢝⣿⣿⣷⣵⣕⢕⢕⢕⢕⣿⣿⣿⣿⣿⢕⣿⡇⡞⣸⣿⣿⣿⣿⢏⢕⢸⣿⣿⣿⣿⣿⣿⣿⣿⣿⣿⣿⢇⢕⢕⢱⢱⣿⣿⣿⣿⣿⣿⣿⣿⣿⣿⣿⢕⢕⢕⢱⣿⢇⢕⢕⢸⣿⣿⣿⣿⡏⢸⣿⣿⣿⣿⣿⣿⣿⣿⣿⣿⣿⣿⣿⣿⣿⣿⢇⢕⢕⢕⢕⢸⣿⣿⣿⣿⣿⣿⣷⢕⢕⢕⢕⢸⣿⣿⡕⣸⡇⣿⣿⣿⢱⢰⡜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⣷⣵⡕⢕⢹⣿⢕⢕⢜⢝⢻⠿⣿⣷⣷⡕⣿⣿⣿⣿⣿⢕⣿⡇⢕⣿⣿⣿⣿⢏⢕⢕⣾⣿⣿⣿⣿⣿⣿⣿⡟⢜⣽⡟⢕⢕⢑⢪⢸⣿⣿⣿⣿⣿⣿⣿⣿⣿⣿⣿⢕⢕⢕⢸⡟⢕⢕⢕⢸⣿⣿⣿⣿⢕⢸⣿⣿⣿⣿⣿⣿⣿⣿⣿⣿⣿⣿⣿⣿⣿⣿⢕⢕⢕⢕⢕⣿⣿⣿⣿⣿⣿⣿⣿⢕⢕⢕⢕⣸⣿⣿⡇⣿⢕⣿⣿⡇⡕⢕⢝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⢟⢇⢕⢻⡇⢕⢕⢕⢕⡕⢕⢜⢝⢱⣿⣿⣿⣿⡟⢕⣿⡕⢸⣿⣿⣿⢏⢕⢕⢕⣿⣿⣿⣿⣿⣿⣿⣿⢕⢕⣿⢇⢕⢕⢱⡇⢸⣿⣿⣿⣿⣿⣿⣿⣿⣿⣿⣿⢕⢕⢕⢸⢇⢕⢕⢕⢸⣿⣿⣿⣿⢕⢕⣿⣿⡏⣿⣿⣿⣿⣿⣿⣿⢻⣿⣿⢹⣿⡿⢕⢕⢕⢕⢕⣿⣿⣿⣿⣿⣿⣿⡇⢕⢕⢕⢕⢿⣿⣿⡇⣿⢸⣿⣿⢇⢇⢕⢕⢸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⢟⣱⢇⢕⠁⠄⠝⢕⢕⢕⢕⢻⢇⢕⢕⢸⣿⣿⣿⣿⡇⢕⣾⢇⣿⣿⣿⢏⢕⢕⢕⢕⣿⣿⣿⣿⣿⣿⣿⣿⢕⢕⡏⣕⢕⢕⠕⡇⣷⣵⣵⣝⣝⣝⢝⢝⢟⢟⢟⢟⢱⢕⢕⢸⢕⢕⢕⢕⢜⣿⣿⣿⣿⡕⢕⢸⣿⣷⢸⣿⣿⣿⣿⣿⣿⢜⣿⣿⢜⣿⢇⢕⠑⢕⢕⢸⣿⣿⣿⣿⣿⣿⡟⢕⢕⢕⢕⢕⣾⣿⣿⡇⡏⢸⣿⡟⣸⢱⣕⡕⢸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⢟⣱⡾⢕⢕⠁⠀⠀⠀⣧⣕⢕⢕⢇⢕⢕⢕⢸⣿⣿⣿⣿⡇⢕⣟⢸⣿⣿⢏⢕⢕⢕⢕⢕⣿⣿⣿⣿⣿⣿⡿⢕⢕⢕⢱⣿⣇⢱⢕⡇⣿⣿⣿⣿⣿⣿⣿⣿⣿⣿⣷⣷⢕⢱⢕⢜⣱⣷⣧⢕⢕⢻⣿⣿⣿⡇⢕⢜⣿⣿⢌⢿⣿⣿⣿⣿⣿⡕⢜⢝⡕⡳⡇⢕⢔⢕⢕⣿⣿⣿⣿⣿⣿⡿⢕⢕⢕⢕⢕⢱⣿⣿⣿⢧⡇⣾⣿⢇⡇⢔⢕⣱⣵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⢟⣵⣾⢟⢕⢕⠕⠀⠀⠀⢱⣿⣿⣿⣷⣵⡥⢅⢕⢸⣿⣿⣿⣿⢕⢕⢎⣼⣿⢏⢕⢕⢕⢕⢕⢕⣿⣿⣿⣿⣿⣿⡇⢕⢕⢕⣞⣟⣟⣞⣇⢇⢿⠿⢿⢿⣿⣿⣿⣿⣿⣿⣿⣿⡇⡷⡎⡇⣿⣿⣿⣧⢕⢸⣿⡿⣻⡇⢕⢕⢹⣿⡇⡸⣿⣿⣿⣿⣿⡇⢕⢑⢕⢕⢕⢕⢕⢕⢱⣵⣵⣵⣵⣵⡵⢕⣵⣷⢕⢕⢕⢸⣿⣿⣿⣸⢕⣿⡿⢸⢱⣿⢿⢟⢝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⢟⣵⣿⡿⢇⢕⢕⠑⠀⠀⠀⠀⠀⣿⣿⣿⣿⣿⡇⢕⢕⢸⣿⣿⣿⡿⢕⢕⡇⣿⡏⢕⢕⢕⢕⢕⢕⢕⢿⣿⣿⣿⣿⡿⢕⢕⢕⢕⠉⠉⠙⠙⠛⠱⠸⢿⣿⣷⣶⣵⣌⡝⢙⠟⠿⢿⣧⢹⣿⡕⣿⣿⣿⣿⣇⢕⢸⢝⠝⢝⢕⢕⢕⢹⣷⢳⣿⣿⣿⣿⣿⣿⢕⢕⢕⢕⢕⠑⢕⢕⣿⣿⣿⣿⣿⡟⣱⣾⣿⡿⢕⢕⢕⣿⢻⣿⡷⡕⢕⣿⢇⡏⠕⡕⢕⢑⣰⣶⣶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⢟⣵⣿⣿⢏⢕⢕⢕⠕⠀⠀⠀⠀⠀⠀⢹⣿⣿⣿⣿⢕⢕⢕⣾⣿⣿⣿⡇⢕⢱⢱⡿⢕⢕⢕⢕⢕⢕⢕⢕⢸⣿⣻⣿⣿⡇⢕⢕⢕⢀⢀⢀⢀⢀⢀⠀⠁⠀⠀⠁⠈⠙⠛⠻⢷⣵⡕⢔⢅⢜⣿⢡⣿⣿⣿⣿⣿⡇⢕⢕⢕⢕⢕⢕⢔⢰⣿⡔⢿⣿⣿⣿⣿⣿⡇⢕⢕⢕⠕⢕⢕⢞⢛⣛⣛⣛⣛⣞⣟⣻⢿⢇⢕⣱⢕⢹⢅⢻⡏⢕⢕⢝⢸⢇⢏⢕⣱⢲⡻⣸⣿⣿⢟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⡿⣱⣿⣿⢏⢕⢕⢕⢕⢕⠀⠀⠀⠀⠀⠀⠀⢸⣿⣿⣿⡏⢕⢕⢕⣿⣿⣿⣿⢇⢕⢨⢸⢇⢕⢕⢕⢕⢕⢕⢕⢕⢸⣿⡇⢹⣿⡇⢕⢕⢕⣾⣿⣿⣿⠿⠓⠑⠀⠀⠀⠀⠀⠀⠀⠀⠀⠙⠻⢧⡕⢣⢹⡇⣽⣿⣿⣿⣿⣿⣼⣧⡕⢜⢕⡕⣇⢻⣿⣷⢜⢛⣿⣿⣿⣿⣷⢑⢕⢕⢕⢕⠼⠟⠟⠛⠛⠋⠙⠙⠙⠙⠉⢕⠅⠟⠕⢕⢕⢕⢜⢕⢕⢱⡿⢅⢴⢺⢟⢎⢏⢟⢟⢇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⢏⣼⣿⡿⢕⢕⢕⢏⢕⢕⠑⠀⠀⠀⠀⠀⠀⠀⠜⣿⣿⡿⢕⢕⢕⢕⣿⣿⣿⣿⢕⢕⡇⢸⢕⢕⢕⢕⢕⢕⢕⢁⢕⢕⢹⢕⢕⢹⢕⢕⠕⢕⣿⣿⡿⢁⣀⢀⠀⠀⠀⠀⠀⠀⠀⠀⠀⠔⢄⠀⠁⠝⣧⣣⢇⣿⣿⣿⣿⣿⣿⣿⣿⣿⣷⡕⣧⢸⣷⣯⢿⣇⢪⣪⢝⢿⣿⣿⡇⢕⠕⠀⠀⠀⠀⠀⠀⢀⢀⢀⢀⠀⠀⠀⠁⠅⢕⢕⢕⢕⢕⢕⢕⢕⣿⡇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⡿⣣⣾⣿⢟⢕⢕⢕⡎⢕⢕⢕⠀⠀⠀⠀⠀⠀⠀⠀⠀⢹⣿⢇⢕⢕⢕⢱⣿⣻⣿⡏⢕⢕⣵⢕⢕⢕⢕⢕⢕⢕⢕⢕⢕⢕⢕⢕⢕⢕⢕⢕⢕⢕⣿⣿⠑⠻⠿⠟⠁⠀⠀⠀⠀⠀⠀⠀⠀⠀⢱⣷⣔⢕⣧⣻⣿⣾⣿⣿⣿⣿⣿⣿⣿⣿⣿⣿⣿⣿⣿⣿⣿⣷⣇⣿⣾⢕⠙⠛⠟⠔⠀⠀⠀⠀⠀⠀⠀⠜⣷⣧⣵⣕⢔⠀⠀⠀⢁⢕⢕⢕⢕⢕⢕⣾⣿⠕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⢟⣵⣿⢟⢕⢕⢕⢱⢞⢕⢕⢕⠕⠀⠀⠀⠀⠀⠀⠀⠀⠀⠁⢟⢕⢕⢕⢕⢰⣿⣿⣿⡇⢕⢐⡽⢕⢕⢕⢕⢕⢕⢕⢕⢕⢕⢕⢕⢕⢕⢕⢕⢕⢕⢕⣿⣿⠀⢄⢄⠀⠕⠀⠀⠀⠀⢄⠀⠀⢀⠀⢄⣿⣿⣷⣼⣿⣿⣿⣿⣿⣿⣿⣿⣿⣿⣿⣿⣿⣿⣿⣿⣿⣿⣿⣿⣿⣷⢑⢔⣄⣄⠀⠀⠀⠀⠀⠀⠀⠀⠀⣿⣿⣿⣿⡟⢀⢀⣔⢕⢕⢕⢕⣸⢕⣸⣿⣿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⢏⣼⡿⢕⢕⢕⢕⣱⢏⢕⢕⢕⢕⡇⠀⠀⠀⠀⠀⠀⠀⠀⠀⠀⠀⢕⢕⢕⡕⣸⣿⣿⣿⢕⢕⢈⡕⢕⢕⢕⢱⢕⢕⢕⢕⢕⢕⢕⢕⢕⢕⢷⣧⣵⡕⢜⣿⣿⠀⢕⢕⢀⠀⠀⢕⠔⠀⠁⠀⢄⢕⠀⣸⣿⣿⣿⣿⣿⣿⣿⣿⣿⣿⣿⣿⣿⣿⣿⣿⣿⣿⣿⣿⣿⣿⣿⣿⣿⣷⣿⠛⠛⢋⠁⠀⠀⠀⠔⠀⠀⠀⠀⣿⣿⣿⣿⢕⣵⣿⢇⢕⢕⢕⣱⠇⢕⢹⣿⡟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⢣⣾⢟⢕⢕⢕⢕⣵⠇⢕⢕⢕⢕⣾⣿⢔⠀⠀⠀⠀⠀⠀⠀⠀⠀⠀⠕⣱⣾⡇⣿⣿⣿⡟⢕⢸⢹⡇⢕⢕⢕⢸⢕⢕⢕⢕⢕⢕⢔⢕⢕⢕⡜⣿⣿⣷⢕⢻⡟⢧⣁⡕⢕⢔⢔⢄⢀⢄⢀⠔⢕⢧⣰⣿⣿⣿⣿⣿⣿⣿⣿⣿⣿⣿⣿⣿⣿⣿⣿⣿⣿⣿⣿⣿⣿⣿⣿⣿⣿⣿⣿⢀⠀⠁⢄⢔⠀⠀⠀⠀⢔⠀⣱⣿⣿⣿⣷⣿⣿⢏⢕⢕⢕⣵⢇⢔⢕⢘⣿⡇⠀⢑⣵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⢣⣿⢇⢕⢑⡎⢕⣼⠏⢕⢕⢕⢕⣼⣿⣿⣧⣧⢀⠀⠀⠀⠀⠀⠀⢄⢀⣰⣿⣿⢇⢽⢿⣿⢇⢕⢅⢸⡥⢕⢕⢰⢺⡇⢕⢕⢕⢕⢕⠕⢕⢕⢑⣿⣮⢿⣿⣦⣕⢿⢇⣔⡄⠀⠑⠑⠑⠕⠕⢑⢀⣄⣵⣿⣿⣿⣿⣿⣿⣿⣿⣿⣿⣿⣿⣿⣿⣿⣿⣿⣿⣿⣿⣿⣿⣿⣿⣿⣿⣿⣿⣿⡕⢔⠀⠀⢀⢀⠀⢄⢕⡑⣰⣿⣿⣿⣿⣿⣿⢏⢕⢕⢕⡼⢇⢕⢕⢁⢸⣿⡇⠀⠀⢹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⢑⡾⢕⢕⠱⢿⢕⣾⡟⢕⢕⢕⢕⣱⣿⣿⣿⣿⣿⣿⣷⣷⣷⣶⣷⢕⢕⣸⣿⣿⣿⢕⡫⢛⢝⢕⢕⢕⠘⢿⡕⢕⢐⣡⡇⢕⢕⢕⢕⢕⢄⢕⢕⢕⣿⣿⣷⣿⣿⣿⡜⣟⣿⡿⢴⣼⢿⣷⣾⣿⣿⣿⣿⣿⣿⣿⣿⣿⣿⣿⣿⣿⣿⣿⣿⣿⣿⣿⣿⣿⣿⣿⣿⣿⣿⣿⣿⣿⣿⣿⣿⣿⣿⣿⣇⢕⠕⢕⠕⠀⠀⠠⢞⠟⣹⣿⣿⣿⣿⢏⢕⢕⢑⡾⢕⢕⢕⢕⢕⢜⣿⡇⠀⠀⠀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⡾⢕⢕⣱⣿⢇⣼⡿⢕⢕⢕⢕⢕⡻⢿⣿⣿⣿⣿⣿⣿⣿⣿⣿⢇⢕⣱⣿⣿⣿⡟⢱⢝⡸⡏⢕⢕⢕⢘⣻⣧⢕⢕⠡⣿⢕⢕⢕⢕⢕⢕⢕⢕⢕⣿⣿⣿⣷⢏⢹⡳⡕⢗⢔⢑⢹⡫⠟⣻⠿⣿⣿⣿⣿⣿⣿⣿⣿⣿⣿⣿⣿⣿⣿⣿⣿⣿⣿⣿⣿⣿⣿⣿⣿⣿⣿⣿⣿⣿⣿⣿⣿⣿⣿⣿⣿⣷⣦⣴⣴⣄⣀⣲⣖⢿⣿⣿⣿⢏⢕⢕⣱⢟⢕⢕⢕⢕⢕⢕⢜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⣸⢇⢕⣱⣿⡿⣸⣿⡇⢕⢕⢕⢕⣾⣿⣷⣮⣝⣻⢿⣿⣿⣿⣿⡟⢕⣱⣿⣿⣿⣿⡇⢕⢕⢕⢕⢕⢕⢕⢕⣿⣿⢕⢕⢜⣿⡕⢕⢕⢕⢕⢕⢕⢕⢕⣿⣿⣿⡟⢕⡣⢅⢕⠕⢕⢕⢕⢄⢕⢕⢕⢔⢹⣿⣿⣿⣿⣿⣿⣿⣿⣿⣿⣿⣿⣿⣿⣿⣿⣿⣿⣿⣿⣿⣿⣿⣿⣿⣿⣿⣿⣿⣿⣿⣿⣿⣿⣿⣿⣿⡿⠿⢟⠝⣾⣿⣿⣿⢇⢕⢕⡱⢕⢕⢕⢱⢕⢕⢕⢕⢕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⢿⣟⢱⡏⢕⣱⣿⣿⢇⣿⣿⢕⢕⢕⢕⣸⣿⣿⣿⣿⣿⣿⣿⣷⣽⡻⡿⢕⣱⣿⣿⣿⣿⣿⢇⢕⢕⢔⢕⢕⠕⢕⠸⣿⣿⡕⢕⢕⢌⣧⢕⢕⢕⢕⢕⢕⢕⢕⢹⣿⣿⣿⣅⢕⢕⢜⢅⢕⢕⢕⢕⢕⢕⢕⠕⠄⢼⣿⣿⣿⣿⣿⣿⣿⣿⣿⣿⣿⣿⣿⣿⣿⣿⣿⣿⣿⣿⣿⣿⣿⣿⣿⣿⣿⣿⣿⣿⣿⣿⣿⡏⢕⢔⢕⠕⢕⢔⢸⡿⡻⢕⢕⢑⢎⢕⢕⢕⢕⣼⢕⢕⢕⢕⢕⢻⡇⢔⢰⡔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⢝⢝⢍⢍⢝⢝⢝⢝⢕⢏⢟⢝⡍⡝⢇⡾⢕⢱⢿⢿⢟⢸⣿⡿⢕⢕⢕⢕⢿⢿⣿⣿⣿⣿⣿⣿⣿⣿⣿⢕⣱⣿⣿⣿⣿⣿⢟⠑⢕⢕⢕⢕⢕⢔⢕⠘⣿⣿⡇⢕⢕⢕⢺⡕⢕⢕⢕⢕⢕⢕⢁⢌⣿⣿⣿⣼⣧⣕⣕⣁⠵⠵⣴⣴⣑⣑⣥⣤⣾⣿⣿⣿⣿⣿⣿⣿⣿⣿⣿⣿⣿⣿⣿⣿⣿⣿⣿⣿⢻⣻⣿⣿⣿⣿⣿⣿⣿⣿⣿⣿⣿⣿⣿⠀⢕⢕⢕⢕⢆⢕⣕⢏⢕⢕⢜⢕⢕⢕⢕⢕⢕⡇⢕⢕⢕⢕⢕⢸⣇⢕⢕⢣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⠀⠀⢰⢇⢕⠈⠑⢕⢕⣼⣿⡏⢕⢕⢕⢕⢕⢕⢕⢝⢟⢻⢿⣿⣿⣿⢇⣼⣿⣿⣿⣿⣿⢏⢕⢕⢕⢕⢕⢕⢕⢕⢕⢘⣿⣿⣿⢕⢕⢕⢜⢷⢕⢕⢕⢕⢕⢕⢕⠕⢘⣿⣿⣿⣿⣿⣿⣿⣿⣿⣿⣿⣿⣿⣿⣿⣿⣿⣿⣿⣿⣿⣿⣿⣿⣿⣿⣿⣿⣿⣿⣿⣿⣿⣿⣿⣿⣸⣿⣿⣿⣿⣿⣿⣿⣿⣿⣿⣿⣿⣿⣶⣄⠁⢕⢕⢔⢜⢇⣕⣷⢇⢕⢕⢕⢕⢕⢕⢸⡇⢕⢕⢕⢕⢕⠸⣿⠁⢕⢜⡔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⠑⠀⠀⠀⠀⢜⢕⠀⠀⠀⢕⢕⣿⣿⡕⢕⢕⢕⢕⢕⢕⢕⢕⢕⢕⢕⢜⢝⢇⣾⣿⣿⣿⣿⢟⢕⢕⢕⢕⢕⢕⢕⢕⢕⢕⢕⢕⢺⣿⣿⢕⢕⢕⢕⢸⣇⢕⢕⢕⢅⢕⢕⢄⢕⢹⣿⣿⣿⣿⣿⣿⣿⣿⣿⣿⣿⣿⣿⣿⣿⣿⣿⣿⣿⣿⣿⣿⣿⣿⣿⣿⣿⣿⣿⣿⣿⣿⣿⣿⣿⣿⣿⣿⣿⣿⣿⣿⣿⣿⣿⣿⣿⣿⣿⣿⣿⣷⣗⣕⣱⣵⣾⣿⢏⢕⢕⢔⢕⢕⢕⢕⣿⡕⢕⢕⢕⢕⢕⢕⡿⢕⠕⢕⢱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⠀⢄⢔⠔⠀⢀⡇⠕⠀⠀⠀⢕⢕⣿⣿⢕⢕⢕⢕⢕⢕⢕⢕⢕⢕⢕⢕⢕⣱⣿⣿⣟⣿⣿⢏⢕⢕⢕⢕⢕⢕⢕⢕⢕⠁⢕⢕⢕⠸⣿⣿⢕⢕⢕⢕⢕⢹⡇⢕⢕⢕⢕⢕⠑⠑⢕⢝⣿⣿⣿⣿⣿⣿⣿⣿⣿⣿⣿⣿⣿⣿⣿⣿⣿⣿⣿⣿⣿⣿⣿⣿⣿⣿⣿⣿⣿⣿⣿⣿⣿⣿⣿⣿⣿⣿⣿⣿⣿⣿⣿⣿⣿⣿⣿⣿⣿⣿⣿⣿⣿⣿⣿⡿⢏⠇⢅⢕⢕⢕⢕⢕⢱⣿⢇⢕⢕⢕⢕⢕⢕⡯⢕⢕⢕⢜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⠀⢄⢕⢕⢕⠀⠀⢱⢕⠀⠀⠀⠀⢕⢕⣿⣿⢕⢕⢕⢕⢕⢕⢕⢕⢕⢕⢕⠕⣵⣿⣿⣿⣿⢟⢕⢕⢕⢕⢕⢕⢕⢕⢕⢕⢕⢔⢕⢕⢕⠔⣻⣿⡧⢕⢕⢕⢕⢕⢻⡕⢕⢕⢕⢕⢕⢕⢕⢕⢜⢿⣿⣿⣿⣿⣿⣿⣿⣿⣿⣿⣿⣿⣿⣿⣿⣿⣿⣿⣿⣿⣿⣿⣿⣿⣿⣿⣿⣿⣿⣿⣿⣿⣿⣿⣿⣿⣿⣿⣿⣿⣿⣿⣿⣿⣿⣿⣿⣿⣿⣿⣿⡿⢏⢕⢕⢕⢕⢕⢕⢕⢕⢕⢸⡿⢕⢕⢕⢕⢕⢕⢕⢸⢕⣕⣔⢕⢱⢑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⠕⠀⠀⢸⢕⠀⠀⠀⢕⢕⢕⣿⣿⢕⢕⢕⢕⢕⢕⢕⢕⢕⢕⢱⣾⣿⣿⣿⢟⢕⢕⢕⢕⢕⢕⢕⢕⢕⢕⢕⢕⢕⢕⢕⢕⢕⢕⢜⣿⣿⡇⢕⢕⢕⢕⢱⣿⡕⢕⢕⢕⢕⠑⢕⢕⢕⢕⢻⣿⣿⣿⣿⣿⣿⣿⣿⣿⣿⣿⣿⣿⣿⣿⣿⣿⣿⣿⣿⣿⣿⣿⡿⢿⢿⢿⢿⢿⢿⣿⣿⣿⣿⣿⣿⣿⣿⣿⣿⣿⣿⣿⣿⣿⣿⣿⣿⣿⡿⢎⢕⢕⢕⢄⢕⢕⢕⢕⢕⢕⣾⣿⢕⢕⢕⢕⢕⢕⢕⢸⢕⣿⣿⡇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⣿⣶⣵⢏⢄⢕⢕⢕⢕⢕⠀⠀⠀⢸⢕⠀⠀⠀⢕⣵⣾⣸⣿⢕⢕⢕⣕⡕⢕⢕⢕⢕⣵⣿⣿⣿⢿⢕⢕⢕⢕⢕⢕⢕⢕⢕⢕⢕⢕⢕⢕⢕⢕⢕⢕⠕⢕⢕⢜⣾⣷⡕⢕⢕⢕⢕⢜⢿⣕⢕⢕⢕⢄⢕⢕⢕⢕⢕⢜⢻⣿⣿⣿⣿⣿⣿⣿⣿⣿⣿⣿⣿⣿⣿⣿⣿⡿⢿⢟⢝⢕⢕⢕⢕⢕⢕⢕⢕⢕⢝⣿⣿⣿⣿⣿⣿⣿⣿⣿⣿⣿⣿⣿⣿⣿⡿⢏⢕⢕⢕⢕⢕⢕⢕⢕⢕⢕⢕⢕⡟⣿⢕⢕⢕⢕⢕⢕⢕⢕⡕⢸⣿⡇⢕⢱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⠏⢄⢕⢕⢕⢕⢕⢕⠀⠀⠀⢡⠀⠀⠀⢱⣿⣿⣿⡏⣿⡕⢕⢕⣿⣿⣿⡷⢆⣾⣿⣿⡿⢇⢕⢕⢕⢕⢕⢕⢕⢕⢕⢕⢕⢕⢕⢕⢕⢕⢕⠕⢅⢕⢕⢕⢕⢜⢿⣷⢕⢕⢕⢕⢕⢕⢺⢧⡕⢕⠑⢕⢕⢕⢕⢕⢕⢕⢕⢝⢻⣿⣿⣿⣿⣿⣿⣿⣿⣿⣿⣿⣿⣿⣿⣇⡜⢕⢗⠷⢵⢵⣵⢵⢷⢗⢟⣱⣾⣿⣿⣿⣿⣿⣿⣿⣿⣿⣿⣿⡿⢟⢝⢕⢕⢅⢕⢕⢕⢕⢕⢕⢕⢕⢕⢕⢸⡇⡟⢕⢕⢕⢕⢕⢕⢕⢕⢇⢸⣿⡇⢕⢜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⢔⢕⢕⢕⢕⢕⢕⠁⠀⠀⠀⠜⠀⠀⢀⣾⣿⣿⣿⣿⣹⠵⡕⢕⣿⣿⡟⣱⣿⣿⣿⢏⢕⢕⢕⢕⢕⢕⢕⢕⢕⢕⢕⢕⢕⠀⢕⢕⢕⢕⢁⢔⢕⢕⢕⢕⢕⢕⢌⢿⣷⡕⢕⢕⢕⢕⢕⢔⢳⣕⢕⢑⢕⢕⢕⠕⢕⢕⢕⢕⢕⢕⢝⢻⢿⣿⣿⣿⣿⣿⣿⣿⣿⣿⣿⣿⣿⣷⣧⣵⣵⣵⣵⣵⣵⣵⣿⣿⣿⣿⣿⣿⣿⣿⣿⣿⡿⢟⢏⢕⢕⢕⢕⢕⢕⢔⠕⢕⢕⠑⢕⢕⢕⢕⢕⢕⣿⢱⡇⢕⢱⡕⢕⢕⡕⢕⢕⢕⢕⣿⡇⢕⢕⢇⣿⣿⣿⢕⢕⢕⢕⢕⢕⢿⢿⢿⢿⢿⢿⢿⢿⣿⣿⢕⢕⢕⢕⢕⢕⢕⢕⢕⢕⢕⢕⢕⢕⢕⢕⢕⢕⢕⢕⢕⠕⢕⢕⢕⢕⢕⢕⢕⢕⢕⢕⢕⢕⢕⢕⢕⢕⢕⢕⢕⢕⢕⢕⢕⢕⢕⢕⢕⢕⢕⢕⢕⠀</a:t>
            </a:r>
            <a:br/>
            <a:r>
              <a:t>⣿⣿⣿⣿⣿⣿⣿⣿⣿⣿⣿⣿⣿⢇⢕⢕⢕⢕⢕⢕⢕⠀⠀⠀⠀⠑⠀⠀⢱⣿⣿⣿⣿⣿⣷⣳⡜⢕⢻⢏⣵⣿⣿⡟⢕⢕⢕⢕⢕⢕⢕⢕⢕⢕⢕⢕⢕⢕⢕⠕⢕⢕⢕⢕⢕⢕⢕⢕⢕⢕⢕⢕⢕⢕⢺⣵⢕⢕⢕⢕⢕⢕⢕⢜⢳⡕⢕⠑⠁⢀⢕⢕⢕⢕⢕⢕⢕⢕⢕⢝⢟⢿⣿⣿⣿⣿⣿⣿⣿⣿⣿⣿⣿⣿⣿⣿⣿⣿⣿⣿⣿⣿⣿⣿⣿⣿⢿⢟⢏⢕⢕⢕⢕⢕⢕⢕⢕⢕⢕⢕⢑⢕⢕⢕⢕⢕⢕⢕⢕⢕⡟⢸⢕⢕⣸⣧⢕⢕⢕⢕⢕⢕⢕⣿⡇⢕⢕⢕⢹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⠕⢕⠕⠑⠕⢕⢕⠕⠀⠀⠀⠀⠀⠀⢄⣿⣿⣿⣿⣿⣿⣿⣷⡻⢇⢅⣾⣿⣿⢏⢕⢕⢕⢕⢕⢕⢕⢕⢕⢕⢕⢕⢕⢕⢕⢕⢔⢕⢕⢕⠑⢕⢕⢕⢕⢕⢕⢕⢕⢕⢕⢔⢹⣷⡕⢕⢕⢕⢕⢕⢕⢕⠈⠣⢄⢄⢕⢕⢕⢕⢕⢕⢕⢕⢕⢕⢕⢕⢕⢜⢝⢟⢿⣿⣿⣿⣿⣿⣿⣿⣿⣿⣿⣿⣿⣿⣿⣿⢿⢟⢏⢝⢕⢕⢕⢕⢕⢕⢕⢕⢕⢕⢕⢕⢕⢕⢕⢕⢁⢕⢕⢕⢕⢕⢕⢕⢱⡇⢸⢕⢕⣿⣿⢕⢕⢕⢕⢕⢕⢕⣿⡇⢕⢕⢕⢸⣿⣿⢕⢕⢕⢕⢕⢕⢕⢕⢕⢕⢕⢕⢕⢸⣿⣿⢕⢕⢕⢕⢕⢕⢕⢕⢕⢕⢕⢕⢕⢕⢕⢕⢕⢕⢕⢕⢕⢕⢕⢕⢕⢕⢔⢕⠕⢕⢕⢕⢕⢕⢕⢕⢕⢕⢕⢕⢕⢕⢕⢕⢕⢕⢕⢕⢕⢕⢕⢕⢕⠀</a:t>
            </a:r>
            <a:br/>
            <a:r>
              <a:t>⣿⣿⣿⣿⣿⣿⣿⣿⣿⣿⣿⣿⢿⠀⠁⠀⠀⠀⠁⠁⠀⠀⠀⠀⠀⠀⠀⢸⣿⣿⣿⣿⣿⣿⣿⣿⡗⣱⣿⣿⡿⢕⢕⢕⢕⢕⢕⢕⢕⢕⢕⢕⢕⢕⢕⢕⢕⢕⢑⢕⢁⢕⢕⠀⢕⢕⢕⢕⢕⢕⢕⢕⢕⢕⢄⢕⢜⠿⣕⢕⢕⢕⢕⢕⢕⠀⠀⢄⢕⢕⢕⢕⢕⢕⢕⢕⢕⢕⢕⢕⢕⢕⢕⢕⢕⢕⢜⢝⢿⢿⣿⣿⣿⣿⣿⣿⢿⠟⠋⠝⢕⢕⢕⢕⢕⢕⢕⢕⢕⢕⢕⢕⢕⢕⢕⢕⢕⢕⢕⢕⢕⢄⠑⢕⢕⢕⢕⢕⢕⢸⢇⢕⢕⢰⣿⣿⡇⢕⢕⢔⢕⢕⢕⢿⡇⢕⢕⢸⡕⣿⣿⢕⢕⢕⢕⢕⢕⢕⣾⣿⢕⢕⢕⢕⢸⣿⣿⢕⢕⢕⢕⢕⢕⢕⢕⢕⢕⢕⢕⢕⢕⢕⢕⢕⠕⢕⢕⢕⢕⢕⢕⢕⢕⢕⢕⢕⢔⢑⢕⢕⢕⢕⢕⢕⢕⢕⢕⢕⢕⢕⢕⢕⢕⢕⢕⢕⢕⢕⢕⢕⠀</a:t>
            </a:r>
            <a:br/>
            <a:r>
              <a:t>⣿⣿⣿⣿⣿⣿⣿⣿⣿⣿⢟⢕⢕⢕⠀⠀⠀⠀⠀⠀⠀⠀⠀⠀⠀⠀⢰⣿⣿⣿⣿⣿⣿⣿⣿⢏⣵⣿⣿⢟⢕⢕⢕⢕⢕⢕⢕⢕⢕⢕⢕⢕⢕⢕⢕⢕⢕⠀⢕⢕⢕⢕⢕⢄⢕⢕⢕⢕⢕⢕⢕⢕⢕⢕⢕⢕⢕⢕⢹⣣⡕⢕⢕⢕⢕⠀⠀⢕⢕⢕⢕⢕⢕⢕⢕⢕⢕⢕⢕⢕⢕⢕⢕⢕⢕⢕⢕⢕⢕⢕⢝⣝⡟⠋⠉⠁⠀⠀⠀⠀⠀⠑⠕⢕⢕⢕⢕⢕⢕⢕⢕⢕⢕⢕⢕⢕⢕⢕⢕⢕⢕⢕⢕⢕⢕⢕⢕⢕⢕⡿⢕⢕⢕⣿⣿⣿⡇⢕⢕⢕⢅⢕⢕⢕⢇⢕⢕⢸⣧⣿⣿⢕⢕⢕⢕⢕⢕⢕⢹⣿⡕⢕⢕⢕⢸⣿⣿⢕⢕⢕⢕⢕⢕⢕⢕⢕⢕⢕⢕⢕⢕⢕⠕⠀⠀⠀⠁⠑⢕⢕⢕⢕⢧⢕⢕⢕⢕⠕⢕⢕⢕⢕⢕⢕⢕⢕⢕⢕⢕⢕⢕⢕⢕⢕⢕⢕⢕⢕⢕⢕⠀</a:t>
            </a:r>
            <a:br/>
            <a:r>
              <a:t>⣿⣿⣿⣿⣿⣿⣿⣿⡿⢣⢕⢕⢕⢕⠀⠀⠀⠀⠀⠀⠀⠀⠀⠀⠀⢀⣾⣿⣿⣿⣿⣿⣿⣿⢏⣼⣿⣿⢏⢕⢕⢕⢕⢕⢕⢕⢕⢕⢕⢕⢕⢕⢕⢕⢕⢁⢔⢕⢕⢕⢕⢄⢕⢕⢕⢕⢕⢕⢕⢕⢕⢕⢕⢕⢕⢕⢕⡕⣕⢕⢹⣕⢕⢕⢕⠀⠀⢕⢕⢕⢕⢕⢕⢕⢕⢕⢕⢕⢕⢕⢕⢕⢕⢕⢕⢕⢕⢕⢕⣵⣾⣿⢕⢄⠀⠀⠀⠀⠀⠀⠀⠀⠀⠁⠕⢕⢕⢕⢕⢕⢕⢕⢕⢕⢕⢕⢕⢕⢕⢕⢕⢕⢕⢕⢕⢕⢕⢕⢑⢇⢕⢕⣸⣿⣿⣿⣧⢕⢕⢇⢄⠕⢕⢕⢕⢑⢕⢸⣿⣿⣿⢕⢕⢕⢕⢕⢕⢕⢸⣿⡇⢕⢕⢕⢸⣿⣿⢕⢕⢕⢕⢕⢕⢕⢕⢕⢕⢕⢕⢕⢕⠕⠀⠀⠀⠀⠀⢕⢕⢕⢕⢕⢕⢕⢕⢕⢑⢕⢕⢕⢕⢕⢕⢕⢕⢕⢕⢕⢕⢕⢕⢕⢕⢕⢕⢕⢕⢕⢕⢕⠀</a:t>
            </a:r>
            <a:br/>
            <a:r>
              <a:t>⣿⣿⣿⣿⣿⣿⣿⢏⣵⣿⡇⢕⢕⢕⢔⠀⠀⠀⠀⠀⠀⠀⠀⠀⠀⢰⣿⣿⣿⣿⣿⣿⣿⢏⣾⣿⡟⢕⢕⢕⢕⢕⢕⢕⢕⢕⢕⢕⢕⢕⢕⢕⢕⠑⢅⢕⢔⢕⢕⢕⢕⢕⢅⢕⢄⢕⢕⢕⢕⢕⢕⢕⢕⢕⢕⢕⡕⢇⢻⣧⣕⢜⢇⢕⢕⠀⠀⢕⢕⢕⢕⢕⢕⢕⢕⢕⢕⢕⢕⢑⣵⣷⣷⣶⣿⣿⣿⣿⣿⣿⣿⡏⢕⢕⠀⠀⠀⠀⠀⠀⠀⠀⠀⠀⠀⢕⢕⢕⢕⢕⢕⢕⢕⢕⢕⢕⢕⢕⢕⢕⢕⠑⢕⢕⢕⢕⢕⢕⠘⢕⢕⢱⣿⣿⣿⣿⡿⢕⢕⢕⢕⢀⢕⢕⢕⢕⢕⢸⣿⣿⣿⢕⢕⢕⢕⢕⢕⢕⢕⣿⣷⢕⢕⢕⢸⣿⣿⢕⢕⢕⢕⢕⢕⢕⢕⢕⢕⢕⢕⢕⠑⠀⠀⠀⠀⠀⢔⢕⢕⢕⢕⢕⠁⠀⠁⢄⢕⢕⢕⢕⢕⢕⢕⢕⢕⢕⢕⢕⢕⢕⢕⢕⢕⢕⢕⢕⢕⢕⢕⢕⠀</a:t>
            </a:r>
            <a:br/>
            <a:r>
              <a:t>⣿⣿⣿⣿⣿⡿⣱⣿⣿⣿⡇⢕⢕⢕⢕⠀⠀⠀⠀⠀⠀⠀⠀⠀⢄⣿⣿⣿⣿⣿⣿⣿⢇⣾⣿⢏⢕⢕⢕⢕⢕⢕⢕⢕⢕⢕⢕⢕⢕⢕⢕⢕⠁⠀⢕⢄⢕⢕⡕⢕⢕⢕⢕⢁⢕⠐⢕⢕⢕⢕⢕⢕⢕⢕⢕⢱⢜⡇⢸⣿⣿⣷⣕⢜⢇⢕⢄⢕⢕⢕⢕⢕⢕⢕⢕⢕⢕⠕⣵⣿⣿⣿⣿⣿⣿⣿⣿⣿⣿⣿⣿⢇⢕⢕⠀⠀⠀⠀⠀⠀⠀⠀⠀⠀⠀⠁⢕⢕⢕⢕⢕⢕⢕⢕⢕⢕⢕⢕⢕⢕⢕⠀⢕⢕⢕⢕⢕⢕⢕⢕⢕⢮⢸⣿⣿⣿⡟⢕⢕⢸⢕⢔⠕⢕⢕⢕⢕⢸⣿⣿⣿⢕⢕⢕⢕⢕⢕⢕⢕⢿⣿⢕⢕⢕⢸⣿⣿⢕⢕⢕⢕⢕⢕⢕⢕⢕⢕⢕⢕⠁⠀⠀⠀⠀⠀⠀⠀⠑⠕⠕⠑⠀⠀⠀⢕⢕⢕⢕⢕⢕⢕⢕⢕⢕⢕⢕⢕⢕⢕⢕⢕⢕⢕⢕⢕⢕⢕⢕⢕⢕⠀</a:t>
            </a:r>
            <a:br/>
            <a:r>
              <a:t>⣿⣿⣿⣿⡿⣱⣿⣿⣿⣿⣷⢕⢕⢕⢕⢕⠀⠀⠀⠀⠀⠀⠀⠀⣸⣿⣿⣿⣿⣿⣿⢣⣿⡿⢇⢕⢕⢕⢕⢕⢕⢕⢕⢕⢕⢕⢕⢕⢕⣕⣵⣴⣷⣾⣿⣿⣿⣿⣿⡕⢕⢕⢕⢕⢔⠕⠕⢕⢕⢕⢕⢕⢕⢕⠀⢪⣮⡇⢜⣿⣿⣿⣿⡇⢕⢕⢕⡕⢕⢕⢕⢕⢕⢕⢕⢕⣱⣾⣿⣿⣿⣿⣿⣿⣿⣿⣿⣿⣿⣿⣿⢕⢕⢕⠀⠀⠀⠀⠀⠀⠀⠀⠀⠀⠀⠀⢕⢕⢕⢕⢕⢕⢕⢕⢕⢕⢕⢕⢕⢕⢕⢕⢕⢕⢕⢕⢕⢕⢕⢕⢌⠕⢨⣿⣿⣿⡇⢕⢕⢌⢕⠁⠐⢕⢕⢕⢕⢸⣿⣿⣿⢕⢕⢕⠕⣕⣕⣵⣵⣷⣯⣵⣵⣕⣜⢿⢿⢕⢕⢕⢕⢕⢕⢕⢕⢕⢕⢕⠁⠀⠀⠀⠀⠀⠀⠀⠀⠀⠀⠀⠀⠀⢀⢕⢕⢕⢕⢕⢕⢕⢕⢕⢕⢕⢕⢕⢕⢕⢕⢕⢕⢕⢕⢕⢕⢕⢕⢕⢕⢕⠀</a:t>
            </a:r>
            <a:br/>
            <a:r>
              <a:t>⣿⣿⣿⣿⢣⣿⣿⣿⣿⣿⣿⡕⢕⢕⢕⢕⢀⠀⠀⠀⠀⠀⠀⢰⣿⣿⣿⣿⣿⣿⢣⣿⡟⢕⢕⢕⢕⢕⢕⢕⢕⢕⢕⢕⢕⢕⣱⣷⣿⣿⣿⣿⣿⣿⣿⣿⣿⣿⣿⣧⢕⢕⢕⢕⢕⢕⢕⠑⢕⢕⢕⢕⢕⠕⠀⣯⣿⣷⢕⢻⣿⣿⣿⣿⢕⢕⠀⢕⢕⢕⢕⢕⢕⢕⢕⣼⣿⣿⣿⣿⣿⣿⣿⣿⣿⣿⣿⣿⣿⣿⡇⢕⢕⢕⠀⠀⠀⠀⠀⠀⠀⠀⠀⠀⠀⠀⠀⢕⢕⢕⢕⢕⢕⢕⢕⢕⢕⢕⢕⢕⢕⢕⢅⢕⢕⢕⢕⢕⢕⢕⢕⢄⠞⣿⣿⡿⢕⢕⢕⢕⢕⠑⠀⢕⢕⢕⢕⢸⣿⣿⣿⢕⠕⢕⢕⢝⢝⢟⢻⢿⣿⣿⣿⣿⣿⣿⣷⣧⣕⢕⢕⢕⢕⢕⢕⢕⠕⠀⠀⠀⠀⠀⢄⢄⢔⢔⠀⠀⠀⠀⠀⢄⢕⢕⢕⢕⢕⢕⢕⢕⢕⢕⢕⢕⢕⢕⢕⢕⢕⢕⢕⢕⢕⢕⢕⢕⢕⢕⢕⢕⠀</a:t>
            </a:r>
            <a:br/>
            <a:r>
              <a:t>⣿⣿⣿⡧⣿⣿⣿⣿⣿⣿⣿⡇⢕⢕⢕⢕⢕⠀⠀⠀⠀⠀⢰⣿⣿⣿⣿⣿⣿⢣⣿⡟⢕⢕⢕⢕⢕⢕⢕⢕⢕⢕⢕⢕⣱⣾⣿⣿⣿⣿⣿⣿⣿⣿⣿⣿⣿⣿⣿⣿⡕⢕⢕⢕⢕⢕⢕⢕⢁⢕⢕⢕⢕⠀⠀⢸⣿⣿⢕⢸⣿⣿⣿⣿⣇⢕⢔⢕⢕⢕⢕⢕⢕⠑⣮⣿⣿⣿⣿⣿⣿⣿⣿⣿⣿⣿⣿⣿⣿⣿⢇⢕⢕⢕⠀⠀⠀⠀⠀⠀⠀⠀⠀⠀⠀⠀⠀⢕⢕⢕⢕⢕⢕⢕⢕⢕⢕⢕⢕⢕⢕⢕⢕⢕⢕⢕⢕⢕⢕⢕⢕⠘⢊⢽⣿⢇⢕⢕⢕⢕⢕⢔⢕⢕⢕⢕⠕⢜⢝⢝⠅⢅⢕⢕⢕⢕⢕⢕⢕⢕⢕⢍⢟⠿⣿⣿⣿⣿⣿⣷⣧⣕⢕⢕⢕⠑⠀⠀⠀⠀⠀⠀⠁⢕⢕⢕⠀⠀⠀⠀⢄⢕⢕⢕⢕⢕⢕⢕⢕⢕⢕⢕⢕⢕⢕⢕⢕⢕⢕⢕⢕⢕⢕⢕⢕⢕⢕⢕⢕⢕⠀</a:t>
            </a:r>
            <a:br/>
            <a:r>
              <a:t>⣿⣿⣿⡇⣿⣿⣿⣿⣿⣿⣿⣧⢕⢕⢕⢕⢕⢔⠀⠀⠀⣰⣿⣿⣿⣿⣿⣿⢣⣿⡿⢕⢕⢕⢕⢕⢕⢕⢕⢕⢕⢕⢕⣾⣿⣿⣿⣿⣿⣿⣿⣿⣿⣿⣿⣿⣿⣿⣿⣿⡇⢕⢕⢕⢕⢕⢕⢕⢕⢕⢕⢕⢕⠀⠀⢸⣿⣿⡕⢕⣿⣿⣿⣿⣽⡕⢕⢕⢕⢕⢕⢕⠕⣱⣿⣿⣿⣿⣿⣿⣿⣿⣿⣿⣿⣿⣿⣿⣿⢏⢕⢕⢕⢕⠀⠀⠀⠀⠀⠀⠀⠀⠀⠀⠀⠀⠀⠀⢕⢕⢕⢕⢕⢕⢕⢕⢕⢕⢕⢕⢕⢑⣷⡕⢕⢕⢕⢕⢕⢕⢕⢑⢕⢕⢿⢕⢕⢕⢕⢕⢕⢕⢕⢕⢕⢑⢕⢕⢕⢕⢕⢕⢕⢕⢕⢕⢕⢕⢕⢕⢕⢕⢕⢕⢜⢝⢻⢿⣿⣿⣿⣿⣷⣧⣕⢕⢀⠀⠀⠀⠀⠀⠀⠀⠀⠀⠀⠀⠀⢔⢕⢕⢕⢕⢕⢕⢕⢕⢕⢕⢕⢕⢕⢕⢕⢕⢕⢕⢕⢕⢕⢕⢕⢕⢕⢕⢕⢕⢕⢕⠀</a:t>
            </a:r>
            <a:br/>
            <a:r>
              <a:t>⣿⣿⣿⡇⣿⣿⣿⣿⣿⣿⣿⣿⢕⢕⢕⢕⢕⢕⢕⢀⣱⣿⣿⣿⣿⣿⡿⢱⣿⡿⢇⢕⢕⢕⢕⢕⢕⢕⢕⢕⢕⢱⣿⣿⣿⣿⣿⣿⣿⣿⣿⣿⣿⣿⣿⣿⣿⣿⣿⣿⣿⢕⢕⢕⢕⢕⢕⢕⢕⢕⢕⢕⢕⠀⠀⢌⣿⣿⡇⢕⢸⣿⣿⣿⣿⣳⢕⢕⢕⢕⢕⢕⣾⣿⣿⣿⣿⣿⣿⣿⣿⣿⣿⣿⣿⣿⣿⣿⡟⢕⢕⢕⢕⢕⠀⠀⠀⠀⠀⠀⠀⠀⠀⠀⠀⠀⠀⠀⢕⢕⢕⢕⢕⢕⢕⢕⢕⢕⢕⢕⢕⠑⣿⣿⡕⢕⢕⢕⢕⢕⢕⢕⢕⢕⢇⠕⠕⠕⠕⢕⢕⢕⢕⠕⢅⢕⢕⢕⢕⢕⢕⢕⢕⢕⢕⢕⢕⢕⢕⢕⢕⢕⢕⢕⢕⢕⢕⢕⢝⢻⢿⣿⣿⣿⣿⣷⣦⣄⢀⢀⢀⢀⠀⠀⠀⠀⠀⢀⢕⢕⢕⢕⢕⢕⢕⢕⢕⢕⢕⢕⢕⢕⢕⢕⢕⢕⢕⢕⢕⢕⢕⢕⢕⢕⢕⢕⢕⢕⢕⢕⠀</a:t>
            </a:r>
            <a:br/>
            <a:r>
              <a:t>⣿⣿⣿⡇⣿⣿⣿⣿⣿⣿⣿⣿⢕⢕⢕⢕⢕⢕⠕⠕⠻⢿⢿⣿⣿⡿⢱⣿⡿⢇⢕⢕⢕⢕⢕⢕⢕⢕⢕⢕⣱⣿⣿⣿⣿⣿⣿⣿⣿⣿⣿⣿⣿⣿⣿⣿⣿⣿⣿⣿⣿⢕⢕⢕⢕⢕⢕⢕⢕⢕⢕⢕⢕⠀⠀⠑⣿⣿⣷⢕⢕⢿⣿⣿⣲⠷⣣⢕⢕⢕⢑⢘⣿⣿⣿⣿⣿⣿⣿⣿⣿⣿⣿⣿⣿⣿⣿⣿⡇⢕⢕⢕⢕⢕⠀⠀⠀⠀⠀⠀⠀⠀⠀⠀⠀⠀⠀⠀⢕⢕⢕⢕⢕⢕⢕⢕⢕⢕⢕⢕⢕⠀⣿⣿⣿⡇⢕⢕⢕⢕⢕⢕⠁⢀⢀⢄⢄⢄⠀⠀⠑⢕⢕⢇⠑⢕⢕⢕⢕⢕⢕⢕⢕⢕⢕⢕⠑⠕⢕⢕⢕⢕⢕⢕⢕⢕⢕⢕⢕⢕⢕⢝⢻⣿⣿⣿⣿⣿⣷⣕⡕⢕⠀⠀⠀⠀⢄⢕⢕⢕⢕⢕⢕⢕⢕⢕⢕⢕⢕⢕⢕⢕⢕⢕⢕⢕⢕⢕⢕⢕⢕⢕⢕⢕⢕⢕⢕⢕⢕⢕⠀</a:t>
            </a:r>
            <a:br/>
            <a:r>
              <a:t>⢻⣿⣿⡇⢻⣿⣿⣿⣿⣿⣿⣿⡕⢕⢕⢕⢕⠀⠀⠀⠀⠀⠀⠀⠁⠁⠙⠟⠏⢕⢕⢕⢕⢕⢕⢕⢕⢕⢕⣱⣿⣿⣿⣿⣿⣿⣿⣿⣿⣿⣿⣿⣿⣿⣿⣿⣿⣿⣿⣿⣿⡇⢕⢕⢕⢕⢕⢕⢕⢕⢕⢕⠀⠀⠀⠀⢹⣿⣿⡇⢕⢜⣿⣿⣿⢡⠙⢇⢕⠕⢕⣿⣿⣿⣿⣿⣿⣿⣿⣿⣿⣿⣿⣿⣿⣿⣿⣇⣑⣑⠕⢕⢑⢕⠀⠀⠀⠀⠀⠀⠀⠀⠀⠀⠀⠀⠀⠀⠁⢕⢕⢕⢕⢕⢕⢕⢕⢕⢕⢕⢕⢠⣿⣿⣿⡇⣷⠕⠑⠑⠕⠀⠔⢕⢕⢕⢕⠁⠀⠀⠀⠀⠅⢜⣇⠕⢕⢕⢕⢕⢕⢕⢕⢕⠕⠑⠀⠀⠁⠕⢕⢕⢕⢕⢕⢕⢕⢕⢕⢕⢕⢕⢕⢕⢝⢿⣿⣿⣿⣿⣿⣧⡀⠀⠀⢄⢕⢕⢕⢕⢕⢕⢕⢕⢕⢕⢕⢕⢕⢕⢕⢕⢕⢕⢕⢕⢕⢕⢕⢕⢕⢕⢕⢕⢕⢕⢕⢕⢕⢕⠀</a:t>
            </a:r>
            <a:br/>
            <a:r>
              <a:t>⠀⢹⣿⣷⢸⣿⣿⣿⣿⣿⣿⣿⡇⢕⢕⢕⠀⠀⠀⠀⠀⠀⠀⠀⠀⠀⠀⠀⠀⠀⠁⠑⠕⢕⢕⢕⢕⢕⣱⣿⣿⣿⣿⣿⣿⣿⣿⣿⣿⣿⣿⣿⣿⣿⣿⣿⣿⣿⡟⣿⣿⣇⢕⢕⢕⢕⢕⢕⢕⢕⢕⢕⠀⠀⠀⠀⢜⣿⣿⣇⢕⢕⢸⣿⣿⡏⢸⠨⣇⢕⢺⣿⣿⣿⣿⣿⣿⣿⣿⣿⣿⣿⣿⣿⣿⣿⣿⣿⣿⣿⣿⣿⣿⠀⠀⠀⠀⠀⠀⠀⠀⠀⠀⠀⠀⠀⠀⠀⠀⢕⢕⢕⢕⢕⢕⢕⢕⢕⢕⢕⢕⣸⣿⣿⣻⢷⠇⠀⣄⣄⡀⠀⠀⠁⠀⠀⠀⢀⢄⢕⢕⠀⠀⢕⢜⣇⠕⢕⢕⢕⠕⠑⠁⠀⠀⠀⠀⠀⠀⠀⢀⢕⢕⢕⢕⢕⢕⢕⢕⢕⢕⢕⢕⢕⢕⢕⢜⢻⣿⣿⣿⣿⣿⣦⡕⢕⢕⢕⢕⢕⢕⢕⢕⢕⢕⢕⢕⢕⢕⢕⢕⢕⢕⢕⢕⢕⢕⢕⢕⢕⢕⢕⢕⢕⢕⢕⢕⢕⢕⢕⠀</a:t>
            </a:r>
            <a:br/>
            <a:r>
              <a:t>⠀⠀⠝⣿⡜⣿⣿⣿⣿⣿⣿⣿⡇⢕⢕⢕⠀⠀⠀⠀⠀⠀⠀⠀⠀⠀⠀⠀⠀⠀⠀⠀⠀⠀⠁⠑⠕⢱⣿⣿⣿⣿⣿⣿⣿⣿⣿⣿⣿⣿⣿⣿⣿⣿⣿⣿⣿⣿⡇⣿⣿⣿⡕⢕⢕⢕⢕⢕⢕⢕⢕⢕⠀⠀⠀⠀⠀⢻⣿⣿⡕⢕⡕⢹⣿⣿⢱⢃⡜⢕⢜⢿⣿⣿⣿⣿⣿⣿⣿⣿⣿⣿⣿⣿⣿⣿⣿⣿⣿⣿⣿⣿⡏⠀⠀⠀⠀⠀⠀⠀⠀⠀⠀⠀⠀⠀⠀⠀⠀⠕⢕⢕⢕⢕⢕⢕⢕⢕⢕⢕⣱⣿⣿⣿⣿⢸⠀⠀⣿⣿⣿⣷⢇⠀⠀⠀⠀⠑⠕⢕⢕⠀⠀⢕⢕⢜⡔⠑⠁⠀⠀⠀⠀⠀⠀⠀⠀⠀⠀⢀⢕⢕⢕⢕⢱⡕⢕⢕⢕⢕⢕⢕⢕⢕⢕⢕⢕⢕⢜⢻⣿⣿⣿⣿⣿⣧⡕⢕⢕⢕⢕⢕⢕⢕⢕⢕⢕⢕⢕⢕⢕⢕⢕⢕⢕⢕⢕⢕⢕⢕⢕⢕⢕⢕⢕⢕⢕⢕⢕⢕⠀</a:t>
            </a:r>
            <a:br/>
            <a:r>
              <a:t>⠀⠀⠀⠘⢷⡜⣿⣿⣿⣿⣿⢟⢕⢕⢕⢕⠀⠀⠀⠀⠀⠀⠀⠀⠀⠀⠀⠀⠀⠀⠀⠀⠀⠀⠀⠀⠀⠀⠉⠛⠿⣿⣿⣿⣿⣿⣿⣿⣿⣿⣿⣿⣿⣿⣿⣿⣿⣿⢕⡿⣿⣿⣿⢕⢕⢕⢕⢕⢕⢕⢕⠀⠀⠀⠀⠀⠀⠜⣿⣿⣧⢕⢳⡕⢜⣿⣇⢕⢆⡕⢱⢜⣿⣿⣿⣿⣿⣿⣿⣿⣿⣿⣿⣿⣿⣿⣿⣿⣿⣿⣿⢏⠀⠀⠀⠀⠀⠀⠀⠀⠀⠀⠀⠀⠀⠀⠀⠀⠀⠀⢕⢕⢕⢕⢕⢕⢕⢕⢕⣡⣿⣿⣿⣿⣻⢸⡔⠀⢸⣿⡿⠋⠀⠀⢔⢔⢀⠀⠀⠁⠑⠀⠀⢕⢕⢕⢜⡔⠀⠀⠀⠀⠀⠀⠀⠀⠀⢀⢄⢕⢕⢕⢕⢕⢸⡿⠇⠑⠕⢕⢕⢕⢕⢕⢕⢕⢕⢕⢕⢕⢝⢿⣿⣿⣿⣿⣿⡇⢕⢕⢕⢕⢕⢕⢕⢕⢕⢕⢕⢕⢕⢕⢕⢕⢕⢕⢕⢕⢕⢕⢕⢕⢕⢕⢕⢕⢕⢕⢕⢕⠀</a:t>
            </a:r>
            <a:br/>
            <a:r>
              <a:t>⠀⠀⠀⠀⠁⠙⠘⢟⠏⢋⢕⢕⢕⢕⢕⢕⠀⠀⠀⠀⠀⠀⠀⠀⠀⠀⠀⠀⠀⠀⠀⠀⠀⠀⠀⠀⠀⠀⠀⠀⠀⠀⠙⠟⢿⣿⣿⣿⣿⣿⣿⣿⣿⣿⣿⣿⣿⣿⣡⣿⣿⣿⣿⡇⢕⢕⢕⢕⢕⢕⢕⠀⠀⠀⠀⠀⠀⠀⢹⣿⢿⡇⢜⢷⡕⢜⢻⣇⢕⢔⢱⡱⢜⣿⣿⣿⣿⣿⣿⣿⣿⣿⣿⣿⣿⣿⣿⣿⣿⣿⣏⠕⠀⠀⠀⠀⠀⠀⠀⠀⠀⠀⠀⠀⠀⠀⠀⠀⠀⠀⢕⢕⢕⢕⢕⢕⢕⢕⢱⣿⣿⣿⣿⣿⣿⢸⣧⡀⠁⠉⠁⢄⠀⢔⢕⢕⢕⢰⠀⠄⢀⢄⢔⢕⢕⢕⢕⢹⡔⠀⠀⠀⠀⢀⢄⢔⢕⢕⢕⢕⢕⢕⢕⢕⢜⠑⠀⠀⠀⠁⠑⢕⢕⢕⢕⢕⢕⢕⢕⢕⢕⢕⢹⣿⣿⣿⣿⢇⢕⢕⢕⢕⢕⢕⢕⢕⢕⢕⢕⢕⢕⢕⢕⢕⢕⢕⢕⢕⢕⢕⢕⢕⢕⢕⢕⢕⢕⢕⢕⢕⠀</a:t>
            </a:r>
            <a:br/>
            <a:r>
              <a:t>⠀⠀⠀⠀⢀⢀⠀⠁⠕⢕⢕⢕⢕⢕⠑⠀⠀⠀⠀⠀⠀⠀⠀⠀⠀⠀⠀⠀⠀⠀⠀⠀⠀⠀⠀⠀⠀⠀⠀⠀⠀⠀⠀⠀⠀⠈⠙⠻⣿⣿⣿⣿⣿⣿⣿⣿⣿⣿⣿⣿⣿⣿⣿⣿⢕⢕⢕⢕⢕⢕⢕⠀⠀⠀⠀⠀⠀⠀⠁⢿⡜⣿⡕⢜⣿⣇⢔⢿⣇⢑⢕⢜⠕⢜⢿⣿⣿⣿⣿⣿⣿⣿⣿⣿⣿⣿⣿⣿⣿⡗⢕⠀⠀⠀⠀⠀⠀⠀⠀⠀⠀⠀⠀⠀⠀⠀⠀⠀⠀⠀⢕⢕⢕⢕⢕⢕⢕⠕⣾⣿⣿⣿⣿⣿⣾⢸⣿⣿⣦⣴⢕⢕⠀⠕⢕⢕⢕⠕⠁⠀⢕⢕⢕⢕⢕⢕⢕⢜⢻⡔⢔⢔⢕⢕⢕⢕⢕⢕⢕⢕⢕⢕⢕⢕⠁⠀⠀⠀⠀⢄⢄⢄⢕⢕⢕⢕⢕⢕⢕⢕⢕⠕⠕⢜⣿⣿⢇⢕⢕⢕⢕⢕⢕⢕⢕⢕⢕⢕⢕⢕⢕⢕⢕⢕⢕⢕⢕⢕⢕⢕⢕⢕⢕⢕⢕⢕⢕⢕⢕⢕⠀</a:t>
            </a:r>
            <a:br/>
            <a:r>
              <a:t>⢕⠀⢀⢔⢕⢕⢄⠀⠀⠀⠁⠑⢕⠁⠀⠀⠀⠀⠀⠀⠀⠀⠀⠀⠀⠀⠀⠀⠀⠀⠀⠀⠀⠀⠀⠀⠀⠀⠀⠀⠀⠀⠀⠀⠀⠀⠀⠀⠁⠙⠻⣿⣿⣿⣿⣿⣿⣿⣿⣿⣿⣿⣿⣿⡇⢕⢕⢕⢕⢕⠑⠀⠀⠀⠀⠀⠀⠀⠀⠘⣿⢸⣧⢕⢸⣿⣧⡕⢟⣇⠇⢕⠕⠅⡜⣿⣿⣿⣿⣿⣿⣿⣿⣿⣿⣿⣿⣿⣿⠇⠁⠀⠀⠀⠀⠀⠀⠀⠀⠀⠀⠀⠀⠀⠀⠀⠀⠀⠀⠀⠁⢕⢕⢕⢕⢕⢕⣼⣿⣿⣿⣿⣿⣿⣿⢸⣿⣿⣿⡇⢕⢕⢄⠀⠀⠀⠀⠀⠀⢀⢕⢕⢕⢕⢕⢕⢕⢕⢕⢝⣕⠕⢕⢕⢕⢕⢕⢕⢕⢕⢕⢕⠕⠀⠀⠀⠀⠀⠀⠁⢕⢕⢕⠀⠑⢕⢕⢕⠑⠁⠀⠀⠀⠀⠈⠑⢕⢕⢕⢕⢕⢕⢕⢕⢕⢕⢕⢕⢕⢕⢕⢕⢕⢕⢕⢕⢕⢕⢕⢕⢕⢕⢕⢕⢕⢕⢕⢕⢕⢕⠀</a:t>
            </a:r>
            <a:br/>
            <a:r>
              <a:t>⠑⠐⠑⠑⠑⠑⠑⠐⠀⠀⠀⠀⠀⠀⠀⠀⠀⠀⠀⠀⠀⠀⠀⠀⠀⠀⠀⠀⠑⠑⠑⠀⠀⠀⠀⠀⠀⠀⠀⠀⠀⠀⠀⠀⠀⠀⠀⠀⠀⠀⠀⠁⠙⠛⠛⠛⠛⠛⠛⠛⠛⠛⠛⠛⠛⠃⠑⠑⠑⠑⠀⠀⠀⠀⠀⠀⠀⠀⠀⠀⠘⠃⠛⠃⠑⠘⠛⠛⠃⠛⠘⠑⠚⠓⠚⠘⠛⠛⠛⠛⠛⠛⠛⠛⠛⠛⠛⠛⠓⠑⠀⠀⠀⠀⠀⠀⠀⠀⠀⠀⠀⠀⠀⠀⠀⠀⠀⠀⠀⠀⠀⠑⠑⠑⠑⠑⠚⠛⠛⠛⠛⠛⠛⠛⠛⠘⠛⠛⠛⠑⠑⠑⠑⠑⠑⠑⠒⠑⠘⠛⠑⠑⠑⠑⠑⠑⠑⠑⠑⠑⠘⠃⠑⠑⠑⠑⠑⠑⠑⠑⠑⠀⠑⠐⠀⠀⠀⠀⠀⠀⠁⠁⠀⠀⠀⠑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⡟⡜⣥⢯⣿⣿⣿⡟⣱⣿⣿⣿⣿⣿⡿⢕⢕⣰⣿⡿⣳⣿⢟⢕⣼⣿⣿⣿⣿⣿⣵⣿⣿⣿⡇⣾⣿⡿⣿⣿⣿⣿⣿⣿⣿⢕⣿⣿⣿⣿⣿⣿⣿⣿⣿⣿⣿⣿⣿⣿⣿⣿⣿⣿⣿⣿⣿⣿⣿⣿⣿⣿⣇⢿⣿⣿⣿⣿⢕⢕⢕⢕⢕⢕⣿⣿⣿⣿⣿⣿⣿⡇⢕⢕⢕⢕⢕⢕⢕⢕⢕⢕⢕⢕⢕⢕⢕⢕⢕⢕⢕⢕⢕⢕⢕⢕⢝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⢟⢜⣱⢿⣿⣿⣿⢏⣼⣿⣿⣿⣿⣿⢟⢕⢕⣰⣿⢏⣾⡿⢕⢱⣿⣿⣿⣿⣿⣿⣿⣿⣿⣿⡿⢸⣿⡿⢕⣿⣿⣿⣿⣿⣿⡇⢸⣿⣿⣿⣿⣿⣿⣿⣿⣿⣿⣿⣿⣿⣿⣿⣿⣿⣿⣿⣿⣿⣿⣿⣿⣿⣿⣿⢸⣿⣿⣿⣿⢕⢕⢕⢕⢕⢕⢼⣿⣿⣿⣿⣿⣿⡇⢕⢕⢕⢕⢕⢕⢕⢕⢕⢕⢕⢕⢕⢕⢕⢕⢕⢕⢕⢕⢕⢕⢕⢕⢕⢸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⡏⢜⣷⢫⣾⣿⣿⢏⣾⣿⣿⣿⣿⣿⢏⢕⢕⣼⣿⣱⣿⢏⠕⣵⣿⣿⣿⣿⣿⣿⣿⣿⣿⣿⡿⢕⣿⣿⢇⢸⣿⣿⣿⣿⣿⣿⢇⢸⣿⣿⣿⣿⣿⣿⣿⣿⣿⣿⣿⣿⣿⣿⣿⣿⣿⣿⣿⣿⣿⣿⣿⣿⣿⣿⣿⡇⢻⣿⣿⣿⢕⢕⢕⢕⢕⢕⢸⣿⣿⣿⣿⣿⣿⣧⢕⢕⢕⢕⢕⢕⢕⢕⢕⢕⢕⢕⢕⢕⢕⢕⢕⢕⢕⢕⢕⢕⢕⢕⣱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⡟⢕⣸⢏⣼⣿⣿⢣⣿⣿⣿⣿⣿⣿⢇⢕⢕⢮⢗⣱⣿⠏⣡⣾⣿⣿⣿⣿⣿⣿⣿⣿⣿⣿⠏⢅⢸⣿⡿⢕⣸⣿⣿⣿⣿⣿⡿⢕⣼⣿⣿⣿⣿⣿⣿⣿⣿⣿⣿⣿⣿⣿⣿⣿⣿⣿⣿⣿⣿⣿⣿⣿⣿⣿⣿⣿⣧⢜⣿⣿⣿⢕⢕⢕⢕⢕⢕⣸⣿⣿⣿⣿⣿⣿⣿⢕⢕⢕⢕⢕⢕⢕⢕⢕⢕⢕⢕⢕⢕⢑⢅⢕⢕⢕⠕⢕⣱⣵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⡿⢿⢟⣟⡟⢟⢻⢿⣿⡿⢕⢑⢹⢰⣿⣿⢣⣿⣿⣿⣿⣿⡿⢇⢕⢱⢵⡃⣴⣿⢏⣼⣿⣿⣿⣿⣿⣿⣿⣿⣿⣿⣿⢇⢕⢕⣿⣿⡇⢕⣿⣿⣿⣿⣿⣿⡯⢕⣿⣿⣿⣿⣿⣿⣿⣿⣿⣿⣿⣿⣿⣿⣿⣿⣿⣿⣿⣿⣿⣿⣿⣿⣿⣿⣿⣿⣿⢕⢸⣿⡿⢕⢕⢕⢕⢕⢕⣼⣿⣿⣿⣿⣿⣿⣿⢕⠕⢅⢕⢕⢕⢕⢕⢕⢕⢕⢕⢕⢕⢕⢕⢕⢕⢕⢕⢜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⡿⣟⡫⢝⢝⣹⣵⣾⢿⣻⣵⣕⡱⡕⣕⡜⢕⢕⢕⢕⢾⣹⢣⣿⣿⣿⣿⣿⣿⢕⢕⡱⠬⢕⣼⣿⢃⣿⣿⣿⣿⣿⣿⣿⣿⣿⣿⣿⡿⢏⢅⢅⢱⣿⣿⢇⠰⣿⣿⢿⡿⢱⣿⡇⢕⢻⣿⣿⣿⣿⣿⣿⣿⣿⣿⣿⣿⣿⣿⣿⣿⣿⣿⣿⣿⣿⣿⣿⣿⣿⣿⣿⣿⣿⡇⢕⢻⢇⢕⢕⢕⢕⢕⢕⣿⣿⣿⣿⣿⣿⣿⣿⢕⢕⢕⢄⢁⠁⠕⢕⢕⢕⢕⢕⢕⢕⢕⢕⢕⢕⢕⢕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⢏⣵⣿⣧⡱⡟⢟⢟⡵⡛⠿⣿⣿⡕⢕⢔⢔⢕⢕⢕⢕⢝⢣⣿⣿⣿⣿⣿⣿⢕⢕⢅⡍⢕⣼⣿⣷⣿⣿⣿⣿⣿⣿⣿⣿⣿⣿⣿⡟⢕⢕⢕⢕⢸⣿⣿⢕⢕⢏⢕⢕⣵⣿⣿⡇⢕⢕⢹⣿⣿⣿⣿⣿⣿⣿⣿⣿⣿⣿⣿⣿⣿⣿⣿⣿⣿⣿⣿⣿⣿⣿⣿⣿⣿⣿⡇⢕⢜⢕⢕⢕⢕⢕⢕⠕⣿⣿⣿⣿⣿⣿⢸⣿⠕⢕⢕⢕⢱⡄⢕⢕⣕⡕⢕⠕⠕⢕⠕⠕⢕⢱⣱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⢇⣿⣿⣿⣿⡕⢕⣵⣿⣿⣿⣧⣕⢝⢕⢕⢕⢕⢕⢕⢕⢰⢇⣾⣿⣿⣿⣿⣿⢇⢕⢱⠅⢔⣸⣿⣿⣿⣿⣿⣿⣿⣿⣿⣿⣿⣿⣿⢏⢕⢕⢕⢕⢕⣿⣿⡟⢕⢕⢕⣱⣾⣿⣿⣿⢇⢕⢕⢕⣸⣿⣿⣿⣿⣿⣿⣿⣿⣿⣿⣿⣿⣿⣿⣿⣿⣿⣿⣿⣿⣿⣿⣿⣿⣿⣿⣿⢕⢕⢕⢕⢕⢕⢕⢕⢸⣿⣿⣿⣿⣿⣿⢸⡇⠁⠑⡕⢕⢔⣿⣕⢜⢿⣷⢕⣵⣇⢵⡵⢹⣎⣵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⡟⢕⣧⢜⢻⣿⣿⢕⢑⢝⢟⢻⢿⣿⣿⣿⡧⠕⢕⢕⢕⢕⢕⢜⣼⣿⣿⣿⣿⣿⡏⢕⠑⢃⢱⢱⣿⣿⣿⣿⣿⣿⣿⣿⣿⣿⣿⣿⣿⢇⢕⢕⢕⢕⢕⢕⡿⢏⢕⢕⢕⣵⣿⣿⣿⣿⣿⢕⢕⢕⣸⣿⣿⣿⣿⣿⣿⣿⣿⣿⣿⣿⣿⣿⣿⣿⣿⣿⣿⣿⣿⣿⣿⣿⣿⣿⣿⣿⣿⢕⢕⢕⢕⢕⢕⢕⢕⣸⣿⣿⣿⣿⣿⡇⡿⢕⠀⢀⢇⢕⢕⢸⢿⢇⠑⢝⢕⠀⠁⢕⢕⢟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⣱⣿⣿⣧⢕⢕⢕⢕⢕⢕⢕⢕⢕⢕⢕⢜⢕⢔⢕⢕⢕⢕⢕⢱⣿⣿⣿⣿⣿⡟⢕⢕⢇⡱⢕⣿⣿⣿⣿⣿⣿⣿⣿⣿⣿⣿⣿⡿⢕⢕⢕⢕⢕⢕⢕⢕⣱⣵⣾⣵⣿⣿⣿⣿⣿⣿⡇⢕⢕⣱⣿⣿⣿⣿⣿⣿⣿⣿⣿⣿⣿⣿⣿⣿⣿⣿⣿⣿⣿⣿⣿⣿⣿⣿⣿⣿⣿⣿⡏⢕⢕⢕⢕⢕⢕⢕⢑⣿⣿⣿⣿⣿⣿⢱⠕⢄⠀⠀⠁⠑⠑⠕⢕⢕⢔⢄⠁⢄⢀⠁⢕⡕⢕⢝⢕⢝⢻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⡟⢕⢱⡏⣿⣿⣿⡕⢕⢕⢕⢕⢕⢕⢕⢕⢕⢕⢕⢕⢕⢕⢕⢕⢕⢕⣿⣿⣿⡿⣿⣿⢕⢕⢕⢕⢕⣼⣿⣿⣿⣿⣿⣿⣿⣿⣿⣿⣿⡿⢕⢕⢕⢕⢕⢕⢕⢕⢕⣿⢿⢟⣻⣿⣿⣿⣿⣿⣿⡇⢕⢕⣿⣿⣿⣿⣿⣿⣿⣿⣿⣿⣿⣿⣿⣿⣿⣿⣿⣿⣿⣿⣿⣿⣿⣿⣿⣿⣿⣿⣿⡇⢕⠑⠁⠕⢕⢕⢕⣾⣿⣿⣿⢿⠟⢑⠑⢀⠑⠑⠀⠀⠀⠀⠀⠀⠀⠁⠁⠑⢅⢳⡔⢧⢝⠕⢕⢕⢕⢕⢜⢻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⡟⢜⢕⣿⣿⡌⢿⣿⣿⡇⢕⢕⢅⢷⣵⣧⢕⢕⢕⢕⢕⢕⢕⢕⢕⢕⣸⣿⣿⣿⢧⣿⡏⢕⢕⢕⢕⢱⣿⣿⣿⣿⣿⣿⣿⣿⣿⣿⣿⣿⢕⢕⢕⢕⢕⢕⢕⡇⢕⢕⢕⣱⣵⢿⣿⣿⣿⣿⣿⡿⢕⢕⢱⣿⣿⣿⣿⣿⣿⣿⣿⣿⣿⣿⣿⣿⣿⣿⣿⣿⣿⣿⣿⣿⣿⣿⣿⣿⣿⣿⣿⣿⡇⢕⠀⠀⠀⠀⠁⠁⠁⠅⠅⠔⠐⠁⠀⠀⢕⢕⢔⡄⡀⠀⠀⠀⠀⠀⠀⠀⢄⢄⢁⢜⢕⠕⢕⠑⢔⢕⢕⢕⢜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⡟⣼⢸⢸⢿⣿⣷⣜⢿⣿⢱⣇⢕⢕⢕⡍⢕⢕⢕⢕⢕⢕⢕⢕⢕⢕⢕⣿⣿⣿⣿⢸⣿⡇⢕⢕⢕⢕⣿⣿⣿⣿⣿⣿⣿⣿⣿⣿⣿⣿⢇⢕⢕⢕⢕⢕⢕⣸⣧⢕⢱⢸⣿⡗⢔⢔⢕⢻⣿⣿⢇⢕⢱⣾⣿⣿⣿⣿⣿⣿⣿⣿⣿⣿⣿⣿⣿⣿⣿⣿⣿⣿⣿⣿⣿⣿⣿⣿⣿⣿⣿⢸⣿⡇⢕⢀⠀⠀⠀⠀⠔⠔⠔⠔⠄⠀⠀⠀⢕⢕⢕⣾⡇⢹⣷⢔⢁⠀⢀⠀⠀⠁⠕⢕⢕⢅⢑⢁⢔⢕⢕⢕⢕⣼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⡇⣿⢸⢕⢜⢿⢻⣿⣇⢙⢾⣿⣇⢕⢕⢕⢕⢕⢕⢕⢑⢕⢕⢅⢕⢑⢸⣿⣿⣿⡟⣼⣿⢕⢕⢕⢕⣸⣿⣿⣿⣿⣿⣿⣿⣿⣿⣿⣿⡇⢕⢕⢕⢕⢕⢕⢕⣿⡏⢕⣿⣧⣹⡷⢕⢕⢕⢕⢝⢕⢕⢕⣼⣿⣿⣿⣿⢏⣼⣿⣿⣿⣿⣿⣿⣿⣿⣿⣿⣿⣿⣿⣿⣿⣿⣿⣿⣿⣿⣿⣿⢸⣿⡇⢕⢕⠀⠀⠀⠀⠀⠀⠀⠀⠀⠀⢀⢕⢕⢕⢕⣿⣿⢸⣿⡕⢕⢕⢄⠑⢔⠀⠀⠀⠕⢕⢕⢕⢕⢕⣕⣵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⣇⢿⡜⢕⢕⢜⢵⢝⢇⢕⢜⢟⣿⡇⢕⢕⢕⢕⣵⣷⣧⡵⢕⢕⢕⢕⣿⣿⣿⣿⡇⣿⣿⢕⢕⢕⢱⣿⣿⣿⣿⣿⣿⢿⣿⣿⣿⣿⣿⢕⢕⢕⢕⡕⢕⢕⢸⣿⢕⢱⣿⣿⣿⣿⣵⣕⣕⣕⢕⢕⢕⢕⢻⣿⣿⣿⡟⢕⣿⣿⣿⣿⣿⣿⣿⣿⣿⣿⣿⣿⣿⣿⣿⣿⣿⣿⣿⣿⣿⣿⣿⢜⢇⡇⢕⢕⠀⢔⢕⢕⢔⢔⢔⠀⠀⢄⢕⢕⢕⡇⢕⣿⣿⢸⣿⡇⢕⢕⢕⣧⡄⠕⢕⢔⢔⢔⣔⣵⣷⣿⣿⣿⣿⣿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⡜⣷⢕⢕⢕⢜⠇⢕⢕⢕⢕⢕⢕⢕⢑⣵⣿⡿⢟⢏⢕⢕⢕⢕⢱⣿⣿⣿⣿⡇⣿⡏⣑⢕⢕⣼⣿⣿⣿⣿⣿⢏⣼⣿⣿⣿⣿⣿⡕⢕⢕⣼⡇⢕⢕⣼⢇⢕⣿⣿⣿⣿⣿⣿⣿⣿⣿⣇⢕⢕⢕⣼⣿⣿⣿⢕⢸⣿⣿⣿⣿⣿⣿⣿⣿⣿⣿⣿⣿⣿⣿⣿⣿⣿⣿⣿⣿⣿⣿⣿⢕⢸⢕⢕⢄⠀⠁⠕⠕⠑⠑⢁⢄⢕⢕⢕⢕⢕⡇⢕⢹⣿⢸⣿⡇⢕⢅⢸⢸⣿⣷⣵⣷⣾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⣷⡜⣷⡕⢕⢔⢕⢕⢕⢕⢕⢕⢕⣱⣿⣿⢏⢕⢕⢕⢕⢕⢕⢕⢸⣿⣿⣿⣿⢇⣿⣧⡿⢕⢱⣿⣿⣿⣿⣿⡟⢰⣿⣿⣿⣿⣿⣿⣿⣷⣿⣿⡇⢕⢕⡿⢕⢸⣿⣿⣿⣿⣿⣿⣿⣿⣿⡇⢕⢕⢕⣿⣿⣿⡏⢕⢸⣿⣿⣿⣿⣿⣿⣿⣿⣿⣿⣿⣿⣿⣿⣿⣿⣿⣿⣿⣿⣿⣿⡟⢕⢜⢕⢕⢡⣷⣦⣤⣤⡤⢔⢕⢕⢕⢕⢕⢕⣵⡇⢕⢸⡿⢸⣿⡇⢕⢕⢜⢸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⣜⢷⡕⢕⢕⢕⢕⢕⢕⢱⣕⢺⣿⣿⢕⢕⢕⢕⢕⢕⣕⡕⣾⣿⣿⣿⣿⢡⣿⠿⢇⢕⣼⣿⣿⣿⣿⡟⢕⣿⣿⣿⣿⣿⣿⣿⣿⣿⣿⣿⢇⢕⢕⢇⢕⣾⣿⣿⣿⣿⣿⣿⣿⣿⣿⣇⢕⢕⢕⢜⣿⡿⢕⢕⣿⣿⣿⣿⣿⣿⣿⣿⣿⣿⣿⣿⣿⣿⣿⣿⣿⣿⣿⣿⣿⣿⣿⡇⢕⢕⢕⢕⢸⣿⣿⣿⣿⣾⣷⢕⢕⢕⢕⢕⢱⣿⣇⢕⢸⡇⣾⣿⣗⢱⢱⢕⢸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⣧⡕⢕⢕⢕⢕⢕⢕⢑⠻⣷⣼⡝⢕⢕⢵⣴⣾⣿⣿⢇⣿⣿⣿⣿⣿⢡⣿⢨⢆⢱⣿⣿⣿⣿⡿⢕⢱⣿⣿⣿⣿⣿⣿⣿⣿⣿⣿⣿⡇⢕⠔⢕⢱⣿⣿⣿⣿⣿⣿⣿⣿⣿⣿⣟⢕⢕⢕⢱⣿⢇⢕⢕⣿⣿⣿⣿⣿⡿⣿⣿⣿⣿⣿⣿⣿⣿⣿⣿⣿⣿⣿⣿⣿⣿⣿⢇⢕⢕⢕⢕⣾⣿⣿⣿⣿⣿⣿⡇⢕⢕⢕⢕⢸⣿⣷⢕⣾⢇⣿⣿⣿⢕⢸⢱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⣧⣕⢕⢕⢕⢕⢕⣧⡜⢻⣿⣷⣧⣕⡕⢕⢕⢕⢕⣿⣿⣿⣿⡟⢸⣿⡼⢇⣾⣿⣿⣿⣿⢇⢕⣼⣿⣿⣿⣿⣿⣿⣿⣿⢿⣿⣿⢕⢕⢕⢵⢸⣿⣿⣿⣿⣿⣿⣿⣿⣿⣿⣿⢕⢕⢕⢸⡿⢕⢕⢕⣿⣿⣿⣿⣿⢇⢹⣿⣿⣿⣿⣿⣿⣿⣿⣿⣿⣿⣿⣿⣿⣿⣿⢕⢕⢕⢕⢕⣿⣿⣿⣿⣿⣿⣿⡇⢕⢕⢕⢕⣿⣿⣿⢕⣿⢱⣿⣿⡇⡕⠷⡅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⣧⡕⢜⢕⢿⣧⢕⢕⢝⢟⢿⣿⣿⣷⣧⢸⣿⣿⣿⣿⡇⢕⣿⢕⢱⣿⣿⣿⣿⢇⢕⢕⣿⣿⣿⣿⣿⣿⣿⣿⢇⢌⣿⢇⢕⢕⢑⡇⣾⣿⣿⣿⣿⣿⣿⣿⣿⣿⣿⣿⢕⢕⢕⣽⡇⢕⢕⢕⢺⣿⣿⣿⣿⢕⢸⣿⣿⢹⣿⣿⣿⣿⣿⣿⡟⣿⣿⣿⣿⣿⡏⢕⢕⢕⢕⢕⣿⣿⣿⣿⣿⣿⣿⡇⢕⢕⢕⢕⣿⣿⣿⡕⣿⢸⣿⣿⢕⢕⢕⢝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⡷⢇⢜⢿⡕⢕⢕⢕⠕⡕⢕⢝⢍⢸⣿⣿⣿⣿⡇⢕⣿⢇⣼⣿⣿⣿⢇⢕⢕⢕⣿⣿⣿⣿⣿⣿⣿⣿⢕⢸⡿⢕⢕⢕⢺⡕⢿⢿⣿⣿⣿⣿⣿⣿⣿⣿⣿⣿⢕⢕⢕⢸⢕⢕⢕⢕⢸⣿⣿⣿⣿⢕⢔⣿⣿⡏⣿⣿⣿⣿⣿⣿⣿⢹⣿⣿⢸⣿⡇⢕⠕⢕⢕⢸⣿⣿⣿⣿⣿⣿⣿⢕⢕⢕⢕⢜⣿⣿⣿⣷⡇⢸⣿⡟⢸⢕⢕⢕⢣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⣫⢕⢕⠑⢈⢳⡕⢕⢕⢜⢿⢕⢕⢕⢸⣿⣿⣿⣿⡇⢕⣿⢱⣿⣿⣿⢇⢕⢕⢕⢔⣿⣿⣿⣿⣿⣿⣿⢟⢕⢸⢇⣇⢕⢕⢠⡇⣷⣷⣵⣵⣕⣜⣝⣝⡝⢝⢝⢝⢅⢕⢕⢜⢱⢕⢕⢕⢸⣿⣿⣿⣿⡕⢕⢿⣿⣧⢸⣿⣿⣿⣿⣿⣿⢜⢿⣿⢸⡿⡇⢕⢕⢕⢕⣾⣿⣿⣿⣿⣿⣿⢇⢕⢕⢕⢕⢑⣿⣿⣿⢸⢇⣿⣿⢇⡇⣾⡵⢕⢜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⡟⣫⡾⢕⢕⠁⠀⠀⢄⣼⡕⢕⢑⢕⢕⢕⢕⢸⣿⣿⣿⣿⢕⢕⢟⢸⣿⣿⢇⢕⢕⢕⢕⢕⣿⣿⣿⣿⣿⣿⡟⢕⢕⢜⣼⣿⣇⢱⠑⡇⣿⣿⣿⣿⣿⣿⣿⣿⣿⣿⣿⣿⢕⠕⢕⢇⣼⣷⣷⡕⢕⢻⣿⣿⣿⡇⢕⢜⣿⣿⢜⢿⣿⣿⣿⣿⣿⢕⢕⢩⢕⠏⢇⢕⢕⢕⢕⢿⢿⢿⢿⢿⢿⢏⢕⢕⢕⢕⢕⢸⣿⣿⣿⢸⢕⣿⣿⢸⢕⣕⣱⣵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⣹⣾⢏⢕⢕⠇⠀⠀⠀⢸⣿⣿⣷⣧⣥⡕⢕⢑⢸⣿⣿⣿⣿⢕⢕⢇⣿⣿⢇⢕⢕⢕⢕⢕⢕⣿⣿⣿⣿⣿⣿⢕⢕⢕⢕⣽⣽⣽⣜⡔⡇⣛⣟⢟⠿⢿⢿⣿⣿⣿⣿⣿⣿⡇⣿⣩⡇⣿⣿⣿⣧⢕⢜⣿⣿⣿⣇⢕⢕⢸⣿⡖⠼⣿⣿⣿⣿⣿⡇⢕⢕⢕⢐⢕⢕⢕⢕⣱⣷⣷⣷⣷⣷⢇⣱⣾⡇⢕⢕⢕⣿⣿⣿⡿⢞⢱⣿⡇⡞⢸⢿⢟⢏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⢿⣹⣾⡿⢇⢇⢕⠑⠀⠀⠀⠀⠜⣿⣿⣿⣿⣿⢇⢕⢕⣾⣿⣿⣿⡏⢕⢕⢱⣿⢇⢕⢕⢕⢕⢕⢕⢕⣿⣿⣿⣿⣿⡟⢕⢕⢕⠁⠀⠁⠈⠉⠙⢕⠛⠛⠿⢿⣷⣶⣦⣨⢍⢙⠟⠿⢧⢹⣷⢕⣿⣿⣿⣿⣧⢕⢕⢝⢄⡙⢕⢕⢕⢻⣿⢹⢿⣿⣿⣿⣿⣿⢕⢕⢕⢕⢕⢅⢕⢱⣿⣿⣿⣿⣿⣣⣾⣿⣿⡇⢕⢕⢕⣿⢹⣿⣇⢕⠸⣿⢱⢇⣕⢕⢕⢕⣶⢶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⣇⢕⢸⣿⣿⣿⣿⣿⣿⣿⣿⣿⡟⣱⣾⣿⢟⢕⢕⢕⠕⠀⠀⠀⠀⠀⠀⣿⣿⣿⣿⣿⢕⢕⢕⣿⣿⣿⣿⡇⢕⢘⢸⡏⢕⢕⢕⢕⢕⢕⢕⢕⣿⣿⠹⣿⣿⡇⢕⢕⢕⢀⢀⣄⣄⣄⡀⢀⠀⠀⠀⠀⠀⠈⠙⠟⢿⣧⣕⢔⢔⢘⣿⢑⣿⣿⣿⣿⣿⡎⠕⢕⢕⢔⢱⢕⢥⣵⣿⡇⢟⣿⣿⣿⣿⣿⣇⢕⢕⢕⢑⢕⢕⣩⣭⣭⣽⣽⣽⣽⣽⣽⣟⢇⢕⡾⢕⢹⢅⢝⢟⢕⢘⢇⣾⢕⠕⠕⢕⡿⣟⣿⣿⣿⢟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⡿⢫⣾⣿⢟⢕⢕⢕⢕⢕⠀⠀⠀⠀⠀⠀⠀⢹⣿⣿⣿⡇⢕⢕⢕⣿⣿⣿⣿⢕⢕⢕⣿⢕⢕⢕⢕⢕⢕⢕⢕⢕⢸⣿⢇⢹⣿⢕⢕⢕⢕⣿⣿⣿⡿⠟⠙⠁⠀⠀⠀⠁⠀⠀⠀⠀⠀⠈⠙⢷⣕⢱⡸⡇⣿⣿⣿⣿⣿⣿⣿⣷⣕⡕⠅⢕⢧⡱⣿⣿⡕⢝⡿⣿⣿⣿⣿⡕⢕⢕⠕⠑⠊⠙⠉⠉⠁⠁⠁⠀⠀⠁⠁⢕⣈⢑⢑⢕⢕⢕⢕⠕⢕⣼⡇⢑⢺⢿⢏⢞⢌⢟⢞⢇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⢟⣵⣿⣿⢏⢕⢕⢎⢕⢕⠁⠀⠀⠀⠀⠀⠀⠀⢸⣿⣿⡿⢕⢕⢕⢕⣿⣿⣿⡿⢕⢕⡕⡏⢕⢕⢕⢕⢕⢕⢕⢕⢕⢕⢻⢕⢕⢹⢕⢕⢕⢰⣿⣿⡟⣁⣄⡀⠀⠀⠀⠀⠀⠀⠀⠀⠀⠕⢔⢀⠀⡝⢮⣷⡱⢻⣿⣿⣿⣿⣿⣿⣿⣿⣿⣇⣾⣸⣿⣮⣿⡧⢱⣵⡜⢻⣿⣿⣧⠁⠕⠀⠀⠀⠀⠀⠀⣔⢔⢄⢄⢀⠀⠀⠁⠑⢕⢕⢕⢕⢕⢕⢕⢱⣿⢇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⡿⢏⣾⣿⢟⢕⢕⢕⡞⢕⢕⠕⠀⠀⠀⠀⠀⠀⠀⠀⠁⢿⣿⢇⢕⢕⢕⢜⣿⣿⣿⡇⢕⢕⢕⢇⢕⢕⢕⢕⢕⢕⢕⢕⢕⢕⢕⢕⢕⢕⢕⢕⢕⢸⣿⣿⠘⠛⠟⠋⢁⠀⠀⠀⠀⠀⠀⠀⠀⠀⢸⣾⣦⡘⢧⣽⣿⣾⣿⣿⣿⣿⣿⣿⣿⣿⣿⣿⣿⣿⣿⣿⣿⣿⣧⣽⣟⢕⠁⠈⠉⠑⠀⠀⠀⠀⠀⠀⠀⠹⣿⣷⣧⣕⡕⠀⠀⠀⢔⢕⢕⢕⢕⢕⢱⣿⣿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⡟⣱⣿⡿⢏⢕⢕⢕⢜⢕⢕⢕⠔⠀⠀⠀⠀⠀⠀⠀⠀⠀⠜⡟⢕⢕⢕⢕⢸⣿⣿⣿⢇⢕⢡⡎⢕⢕⢕⢕⢕⢕⢕⢕⢕⢕⢕⢕⢕⢕⢕⢕⢕⢕⢼⣿⡇⠀⢄⢀⠀⠑⠀⢀⠀⠀⢔⠀⠀⢀⠀⢸⣿⣿⣿⣾⣿⣿⣿⣿⣿⣿⣿⣿⣿⣿⣿⣿⣿⣿⣿⣿⣿⣿⣿⣿⣿⡟⣡⣱⣴⣤⠀⠀⠀⠀⠀⠀⠀⠀⠀⣿⣿⣿⣿⡇⢀⣄⡇⢕⢕⢕⢕⡞⢕⣽⣿⡏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⢟⣼⡿⢏⢕⢕⢕⢱⢎⢕⢕⢕⢕⡆⠀⠀⠀⠀⠀⠀⠀⠀⠀⠀⠕⢕⢕⠕⡕⣼⣿⣿⣿⢕⢕⠸⡕⢕⢕⢕⢕⢕⢕⢕⢕⢕⢕⢕⢕⢕⢜⣷⣷⣵⡕⢸⣿⣿⠀⢕⢕⠀⠀⠀⢕⠐⠀⠀⢀⢔⢕⠀⣼⣿⣿⣿⣿⣿⣿⣿⣿⣿⣿⣿⣿⣿⣿⣿⣿⣿⣿⣿⣿⣿⣿⣿⣿⣿⣿⣿⠉⠉⢅⠀⠀⠀⠀⠀⠀⠀⠀⢄⣿⣿⣿⡟⣱⣾⣿⢕⢕⢕⢕⡾⢑⢕⢿⣿⡇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⢏⣾⡟⢕⢕⢅⢕⣡⢏⢇⢕⢕⢕⣼⣇⢀⠀⠀⠀⠀⠀⠀⠀⠀⠀⠀⢕⣱⣾⡇⣿⣿⣿⡏⢕⢘⡜⡇⢕⢕⢕⣻⢕⢕⢕⢕⢕⢕⢜⢇⢕⢕⡜⣿⣿⣗⢕⢻⡟⠧⢄⢕⢕⢔⢔⢄⢄⢄⢄⠕⠕⢦⣼⣿⣿⣿⣿⣿⣿⣿⣿⣿⣿⣿⣿⣿⣿⣿⣿⣿⣿⣿⣿⣿⣿⣿⣿⣿⣿⣿⣷⢄⠀⠀⠔⠔⠀⠀⠀⢔⢕⢀⣼⣿⣿⣿⣿⣿⡿⢇⢕⢕⢕⡾⢕⢕⢕⢸⣿⡇⠀⢱⣷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⢇⣾⢏⢕⢕⡜⢕⣼⢏⢕⢕⢕⢕⣼⣿⣿⣇⣔⠀⠀⠀⠀⠀⠀⠀⢀⠀⣰⣿⣿⢕⣿⢿⣿⢇⢕⢕⡹⣧⢕⢕⠄⣼⡕⢕⢕⢕⢕⢕⢕⢕⢕⢕⣿⣮⢿⣿⣮⡇⠿⣵⣠⡄⠀⠁⠑⠑⠑⠑⢁⣀⣠⣾⣿⣿⣿⣿⣿⣿⣿⣿⣿⣿⣿⣿⣿⣿⣿⣿⣿⣿⣿⣿⣿⣿⣿⣿⣿⣿⣿⣿⣿⡕⢕⢀⢀⢀⢄⠐⠔⢱⣄⣼⣿⣿⣿⣿⣿⣿⢇⢕⢕⢱⡟⢕⢕⢕⠑⢸⣿⡇⠀⠀⢻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⢕⣾⢇⢕⠱⢾⢕⣼⡟⢕⢕⢕⢕⣱⣿⣿⣿⣿⣿⣷⣦⣶⣶⣴⣶⢆⢕⣸⣾⣿⣿⢕⢸⢏⡗⢕⢕⢕⢧⣹⡕⢕⢱⢱⡇⢕⢕⢕⢕⢕⢁⢕⢕⢑⣿⣿⣷⣿⣿⣷⡜⡮⢻⣿⢵⣟⣿⣿⣿⣿⣿⣿⣿⣿⣿⣿⣿⣿⣿⣿⣿⣿⣿⣿⣿⣿⣿⣿⣿⣿⣿⣿⣿⣿⣿⣿⣿⣿⣿⣿⣿⣿⣿⣿⣕⣕⠕⠕⠕⠀⠀⠐⠟⢹⣽⣿⣿⣿⣿⢇⢕⢕⣱⢏⢕⢱⢕⢕⢕⢸⣿⡇⠀⠀⠁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⣾⢇⢕⢱⣿⢇⣰⡿⢕⢕⢕⢕⢕⡻⢿⣿⣿⣿⣿⣿⣿⣿⣿⣿⢏⢕⣱⣿⣿⣿⡏⢱⡘⢮⢇⢕⢕⢕⠸⣻⣧⢕⢕⢱⣷⢕⢕⢕⢕⢕⢕⢕⢕⢕⣿⣿⣿⠿⢘⢝⢳⡜⢕⢜⢡⢙⢎⠛⠿⠿⣿⣿⣿⣿⣿⣿⣿⣿⣿⣿⣿⣿⣿⣿⣿⣿⣿⣿⣿⣿⣿⣿⣿⣿⣿⣿⣿⣿⣿⣿⣿⣿⣿⣿⣿⣿⣿⣷⣶⣶⣴⣅⡿⣳⢿⣿⣿⡿⢇⢕⢕⡵⢇⢕⢕⡕⢕⢕⢕⢸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⣸⢇⢕⣱⣿⡿⣸⣿⢇⢕⢕⢕⢕⣾⣿⣷⣮⣽⣟⢿⣿⣿⣿⣿⡟⢕⣱⣾⣿⣿⣿⡇⢕⢔⢕⢕⢕⢕⢕⢨⣻⢿⢕⢕⢜⣹⡕⢕⢕⢕⢕⢕⢕⢕⢕⣿⣿⣿⡃⢕⠔⠕⢕⢕⢕⢕⢕⢔⢕⢕⢕⢕⠻⣿⣿⣿⣿⣿⣿⣿⣿⣿⣿⣿⣿⣿⣿⣿⣿⣿⣿⣿⣿⣿⣿⣿⣿⣿⣿⣿⣿⣿⣿⣿⣿⣿⣿⣿⠿⠿⢟⢛⠍⢕⢾⣿⣿⡿⢕⢕⢕⢜⢕⢕⢕⢕⢕⢕⢕⢕⢕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⡗⢱⡏⢕⢱⣿⣿⢇⣿⣿⢕⢕⢕⢕⣸⣿⣿⣿⣿⣿⣿⣿⣷⣽⡻⡿⢕⢡⣿⣿⣿⣿⣿⢕⢕⢕⢅⢕⢕⠕⢕⢸⣽⣿⡕⢕⢕⢘⣧⢕⢕⢕⢕⢕⢕⢕⢕⢸⣿⣿⣷⣑⢰⢅⢕⢔⢕⢕⢕⠕⢕⢕⢕⢕⠀⣽⣿⣿⣿⣿⣿⣿⣿⣿⣿⣿⣿⣿⣿⣿⣿⣿⣿⣿⣿⣿⣿⣿⣿⣿⣿⣿⣿⣿⣿⣿⣿⣿⣿⢅⢕⢕⢕⢕⢕⠁⢌⣻⢟⢕⢕⢕⢕⢕⢕⢕⢕⡾⢕⢕⢕⢕⢕⢿⡇⢔⢰⡄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⢝⢝⢝⢝⢝⢝⢍⢍⢝⢝⢝⢝⢕⢏⢟⢕⢍⡟⢇⡾⢕⢱⢿⢟⢟⢸⣿⡏⢕⢕⢕⢕⢿⢿⣿⣿⣿⣿⣿⣿⣿⣿⣿⢕⣱⣿⣿⣿⣿⣿⢟⠑⢕⢕⢕⢕⢕⢔⢕⢸⣿⣿⡇⢕⢕⢕⢹⡕⢕⢕⢕⢕⢕⢕⢁⢜⣿⣿⣿⣾⣥⣕⣡⣁⢡⣕⣑⣑⣕⣑⣥⣥⣿⣿⣿⣿⣿⣿⣿⣿⣿⣿⣿⣿⣿⣿⣿⣿⣿⣿⣿⣿⣳⢻⣿⣿⣿⣿⣿⣿⣿⣿⣿⣿⣿⣿⣿⢆⠕⢕⢕⢕⢰⠕⢜⢎⢕⣱⢕⢕⢕⢕⢕⢕⢱⡇⢕⢕⢕⢕⢕⢸⡇⢕⢕⢣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⠀⠀⢰⢇⢕⠈⠑⢕⢕⣼⣿⢇⢕⢕⢕⢕⢕⢕⢕⢝⢝⢻⢿⣿⣿⣿⢇⣼⣿⣿⣿⣿⣿⢏⢕⢕⢕⢕⢕⢕⢕⢕⢕⢁⣿⣿⣿⢕⢕⢕⢕⢷⢕⢕⢕⢕⢕⢕⢕⠕⢘⣿⣿⣿⣿⣿⣿⣿⣿⣿⣿⣿⣿⣿⣿⣿⣿⣿⣿⣿⣿⣿⣿⣿⣿⣿⣿⣿⣿⣿⣿⣿⣿⣿⣿⣿⣿⣼⣿⣿⣿⣿⣿⣿⣿⣿⣿⣿⣿⣿⣿⣷⣤⡕⢕⢕⢔⢕⢕⣵⣾⢇⢕⠕⢕⢕⢕⢕⣸⡇⢕⢕⢕⢕⢕⢸⣿⠁⢕⢜⡔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⠑⠀⠀⠀⠀⡜⢕⠀⠀⠀⢕⢕⣿⣿⢕⢕⢕⢕⢕⢕⢕⢕⢕⢕⢕⢕⢜⢝⢇⣾⣿⣿⣿⣿⡟⢇⢕⢕⢕⢕⢕⢕⢕⢕⢕⢕⢅⢺⣿⣿⢕⢕⢕⢕⢘⣇⢕⢕⢕⢅⢕⢕⢄⢕⢹⣿⣿⣿⣿⣿⣿⣿⣿⣿⣿⣿⣿⣿⣿⣿⣿⣿⣿⣿⣿⣿⣿⣿⣿⣿⣿⣿⣿⣿⣿⣿⣿⣿⣿⣿⣿⣿⣿⣿⣿⣿⣿⣿⣿⣿⣿⣿⣿⣿⣿⣿⣷⣮⣵⣵⣾⣿⣿⢇⢕⢃⢕⢕⢕⢕⢕⣿⡕⢕⢕⢕⢕⢕⢕⡿⢕⠕⢕⢱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⠀⢄⢔⠕⠀⢀⡇⠕⠀⠀⠀⢕⢕⣿⡿⢕⢕⢕⢕⢕⢕⢕⢕⢕⢕⢕⢕⢕⢱⣾⣟⣿⣿⣿⢏⢕⢕⢕⢕⢕⢕⢕⢕⢕⠑⢕⢕⢕⠸⣿⣿⢕⢕⢕⢕⢕⢹⡇⢕⢕⢕⢕⢕⠑⢕⢅⢝⣿⣿⣿⣿⣿⣿⣿⣿⣿⣿⣿⣿⣿⣿⣿⣿⣿⣿⣿⣿⣿⣿⣿⣿⣿⣿⣿⣿⣿⣿⣿⣿⣿⣿⣿⣿⣿⣿⣿⣿⣿⣿⣿⣿⣿⣿⣿⣿⣿⣿⣿⣿⣿⣿⣿⢿⡱⢕⢕⢕⢕⢕⢕⢕⢡⣿⢇⢕⢕⢕⢕⢕⢕⣧⢕⢔⢕⢕⡇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⠀⢄⢕⢕⢕⠀⠀⢱⢕⠀⠀⠀⠀⢕⢕⣿⣿⢕⢕⢕⢕⢕⢕⢕⢕⢕⢕⢕⢕⣵⣿⣿⣿⣿⡿⢕⢕⢕⢕⢕⢕⢕⢕⢕⢕⢕⢄⢕⢑⢕⢅⡹⣿⣇⢕⢕⢕⢕⢕⢹⡕⢕⢕⢕⢕⢕⢕⢕⢕⢜⢿⣿⣿⣿⣿⣿⣿⣿⣿⣿⣿⣿⣿⣿⣿⣿⣿⣿⣿⣿⣿⣿⣿⣿⣿⣿⣿⣿⣿⣿⣿⣿⣿⣿⣿⣿⣿⣿⣿⣿⣿⣿⣿⣿⣿⣿⣿⣿⣿⣿⣿⣿⢟⢃⢅⢕⢕⢕⢕⢕⢕⢕⢕⢸⡏⢕⢕⢕⢕⢕⢕⢕⢸⢕⣕⣔⢕⢱⢁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⢕⠀⠀⢸⢕⠀⠀⠀⢕⢕⢕⣿⣿⢕⢕⢕⢕⢕⢕⢕⢕⢕⢕⢱⣾⣿⣿⣿⡟⢏⢕⢕⢕⢕⢕⢕⢕⢕⢕⢕⢕⢕⢁⢔⢕⢕⢕⢸⢿⣿⡕⢕⢕⢕⢕⢕⢿⡕⢕⢕⢔⢕⠁⢕⢕⢕⢕⢹⣿⣿⣿⣿⣿⣿⣿⣿⣿⣿⣿⣿⣿⣿⣿⣿⣿⣿⣿⣿⣿⣿⢿⢟⢏⢝⢝⢝⢝⠙⢻⣿⣿⣿⣿⣿⣿⣿⣿⣿⣿⣿⣿⣿⣿⣿⣿⣿⣿⡿⢇⢕⢕⢕⢀⢕⢕⢕⢕⢕⢕⣾⣿⢕⢕⢕⢕⢕⢕⢕⢸⢕⢿⣿⡇⢕⢇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⣾⣴⣷⢏⢄⢕⢕⢕⢕⢕⠀⠀⠀⢜⠕⠀⠀⠀⢕⣱⣾⢻⣷⢕⢕⢕⣕⣕⢕⢕⢕⢕⣱⣿⣿⣿⡿⢝⢕⢕⢕⢕⢕⢕⢕⢕⢕⢕⢕⢕⢕⢕⢕⢕⢕⢕⠕⢕⢜⣾⣷⢕⢕⢕⢕⢕⢝⢿⣇⢕⢕⢕⢔⢕⢕⢕⢕⢕⢜⢟⢿⣿⣿⣿⣿⣿⣿⣿⣿⣿⣿⣿⣿⣿⣿⣿⡿⢟⢝⢕⢕⢕⢕⢕⢕⢕⢕⢕⢕⢜⢿⣿⣿⣿⣿⣿⣿⣿⣿⣿⣿⣿⣿⣿⣿⢿⢋⢕⢕⢕⢕⢕⢕⢕⢕⢕⢕⢕⢕⡏⣿⢕⢕⢕⢕⢕⢕⢕⢕⡕⢸⣿⡇⢕⢱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⠏⢄⢕⢕⢕⢕⢕⢕⠀⠀⠀⢕⠀⠀⠀⢰⣿⣿⣿⣾⣿⡕⢕⢕⣿⣿⣿⣷⢆⣼⣿⣿⡿⢏⢕⢕⢕⢕⢕⢕⢕⢕⢕⢕⢕⠕⢕⢕⢕⢕⢕⢕⢑⢔⢕⢕⢕⢜⢿⣷⡕⢕⢕⢕⢕⢕⢝⣧⡕⢕⢁⢕⢕⢕⢕⢕⢕⢕⢕⢝⢻⢿⣿⣿⣿⣿⣿⣿⣿⣿⣿⣿⣿⣿⣿⣧⡕⢕⠱⢵⣕⣕⣕⣵⡵⠵⢆⣵⣾⣿⣿⣿⣿⣿⣿⣿⣿⣿⣿⣿⢿⢏⢕⢕⢕⢅⢕⢕⢕⢕⢕⢕⢕⢕⢕⢕⢸⡇⡟⢕⢕⢕⢕⢕⢕⢕⢕⢇⢜⣿⡇⢕⢕⡜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⢔⢕⢕⢕⢕⢕⢕⠁⠀⠀⠀⢕⠀⠀⢀⣾⣿⣿⣿⣧⢿⢕⡇⢕⣿⣿⡿⢱⣿⣿⣿⢏⢕⢕⢕⢕⢕⢕⢕⢕⢕⢕⢕⢕⢕⠀⢕⢕⢕⢕⢑⢕⢕⢕⢕⢕⢕⢕⢜⠿⣯⡕⢕⢕⢕⢕⢕⢜⢝⣇⢕⢑⢕⢕⢕⠕⢕⢕⢕⢕⢕⢕⢝⢻⢿⣿⣿⣿⣿⣿⣿⣿⣿⣿⣿⣿⣿⣷⣕⣕⣔⡕⢕⣔⣕⣵⣿⣿⣿⣿⣿⣿⣿⣿⣿⣿⢿⢟⢝⢕⢕⢕⢕⢕⢕⢄⠕⢕⢕⠕⢕⢕⢕⢕⢕⢕⣾⢱⡇⢕⠱⡕⢕⢕⢕⢕⢕⢕⢕⣿⡇⢕⢕⢕⢿⣿⣿⢕⢕⢕⢕⢕⢕⢿⢿⢿⢿⢿⢿⢿⢿⣿⣿⢕⢕⢕⢕⢕⢕⢕⢕⢕⢕⢕⢕⢕⢕⢕⢕⢕⢕⢕⢕⢕⠕⢕⢕⢕⢕⢕⢕⢕⢕⢕⢕⢕⢕⢕⢕⢕⢕⢕⢕⢕⢕⢕⢕⢕⢕⢕⢕⢕⢕⢕⢕⢕⠀</a:t>
            </a:r>
            <a:br/>
            <a:r>
              <a:t>⣿⣿⣿⣿⣿⣿⣿⣿⣿⣿⣿⣿⣿⡇⢕⢕⢕⢕⢕⢕⢕⠀⠀⠀⠀⢕⠀⠀⢱⣿⣿⣿⣿⣿⣏⢷⢕⢕⣿⢟⣱⣿⣿⡟⢕⢕⢕⢕⢕⢕⢕⢕⢕⢕⢕⢕⢕⢕⢕⠕⢕⢕⢕⢕⢕⢕⢕⢕⢕⢕⢕⢕⢕⢜⢻⣷⡕⢕⢕⢕⢕⢕⢕⢜⢳⣕⢅⠑⠁⢀⢕⢕⢕⢕⢕⢕⢕⢕⢕⢜⢝⢿⢿⣿⣿⣿⣿⣿⣿⣿⣿⣿⣿⣿⣿⣿⣿⣿⣻⣿⣿⣿⣿⣿⣿⡿⢿⢟⢝⢕⢕⢕⢕⢕⢕⢕⢕⢕⢕⢕⠑⢕⢕⢔⢕⢕⢕⢕⢕⢕⡿⢸⢕⢕⢰⣷⢕⢕⢕⢕⢕⢕⢕⣿⡇⢕⢕⢕⢸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⢕⢕⠑⠑⠕⢕⢕⠕⠀⠀⠀⠀⠁⠀⢀⣿⣿⣿⣿⣿⣿⣿⣎⢧⢕⢅⣼⣿⣿⢏⢕⢕⢕⢕⢕⢕⢕⢕⢕⢕⢕⢕⢕⢕⢕⢕⢔⢕⢕⢕⠁⢕⢕⢕⢕⢕⢕⢕⢕⢕⢕⢕⢹⣿⣕⢕⢕⢕⢕⢕⢕⢕⠈⠑⢔⢄⢕⢕⢕⢕⢕⢕⢕⢕⢕⢕⢕⢕⢕⢕⢜⢟⢿⣿⣿⣿⣿⣿⣿⣿⣿⣿⣿⣿⣿⣿⣿⡿⢿⢟⢏⢕⢕⢕⢕⢕⢕⢕⢕⢕⢕⢕⢕⢕⢕⢕⢕⢕⢑⢕⢕⢕⢕⢕⢕⢕⢡⡇⢸⢕⢕⣿⣿⡇⢕⢕⠑⢕⢕⢕⣿⡇⢕⢕⢱⢕⣿⣿⢕⢕⢕⢕⢕⢕⢕⢕⢕⢕⢕⢕⢕⢸⣿⣿⢕⢕⢕⢕⢕⢕⢕⢕⢕⢕⢕⢕⢕⢕⢕⢕⢕⢕⢕⢕⢕⢕⢕⢕⢕⢕⢔⢕⠕⢕⢕⢕⢕⢕⢕⢕⢕⢕⢕⢕⢕⢕⢕⢕⢕⢕⢕⢕⢕⢕⢕⢕⢕⠀</a:t>
            </a:r>
            <a:br/>
            <a:r>
              <a:t>⣿⣿⣿⣿⣿⣿⣿⣿⣿⣿⣿⣿⢿⠀⠁⠀⠀⠀⠁⠁⠀⠀⠀⠀⠀⠀⠀⣸⣿⣿⣿⣿⣿⣿⣿⣿⡎⣱⣿⣿⡿⢕⢕⢕⢕⢕⢕⢕⢕⢕⢕⢕⢕⢕⢕⢕⢕⢕⢑⢔⢀⢕⢕⠀⢕⢕⢕⢕⢕⢕⢕⢕⢕⢕⢅⢕⢜⠻⣇⢕⢕⢕⢕⢕⢕⠀⠀⢄⢕⢕⢕⢕⢕⢕⢕⢕⢕⢕⢕⢕⢕⢕⢕⢕⢕⢕⢕⢝⢻⢿⣿⣿⣿⣿⣿⡿⠿⠟⠙⠕⢕⢅⢕⢕⢕⢕⢕⢕⢕⢕⢕⢕⢕⢕⢕⢕⢕⢕⢕⢕⢕⢅⠕⢕⢕⢕⢕⢕⢕⢸⢇⢕⢕⢡⣿⣿⡇⢕⢕⢕⠕⢕⢕⢹⡇⢕⢕⢸⡇⣿⣿⢕⢕⢕⢕⢕⢕⢕⣾⣿⢕⢕⢕⢕⢸⣿⣿⢕⢕⢕⢕⢕⢕⢕⢕⢕⢕⢕⢕⢕⢕⢕⢕⢕⠕⢕⢕⢕⢕⢕⢕⢕⢕⢕⢕⢕⢔⢑⢕⢕⢕⢕⢕⢕⢕⢕⢕⢕⢕⢕⢕⢕⢕⢕⢕⢕⢕⢕⢕⢕⠀</a:t>
            </a:r>
            <a:br/>
            <a:r>
              <a:t>⣿⣿⣿⣿⣿⣿⣿⣿⣿⣿⢟⢕⢕⢕⠀⠀⠀⠀⠀⠀⠀⠀⠀⠀⠀⠀⢔⣿⣿⣿⣿⣿⣿⣿⣿⢏⣵⣿⣿⢟⢕⢕⢕⢕⢕⢕⢕⢕⢕⢕⢕⢕⢕⢕⢕⢕⠕⠁⢕⢕⢕⢕⢕⢔⢕⢕⢕⢕⢕⢕⢕⢕⢕⢕⢕⢕⢕⢕⢘⢳⡕⢕⢕⢕⢕⠀⠀⢕⢕⢕⢕⢕⢕⢕⢕⢕⢕⢕⢕⢕⢕⢕⢕⢕⢕⢕⢕⢕⢕⢕⢜⣝⡟⠙⠁⠀⠀⠀⠀⠀⠀⠁⠕⢕⢕⢕⢕⢕⢕⢕⢕⢕⢕⢕⢕⢕⢕⢕⢕⢕⢕⢕⢔⢕⢕⢕⢕⢕⢕⣸⢕⢕⢕⣾⣿⣿⣯⢕⢕⢇⠐⢕⢕⢕⢕⢕⢕⢸⣷⣿⣿⢕⢕⢕⢕⢕⢕⢕⢹⣿⡕⢕⢕⢕⢸⣿⣿⢕⢕⢕⢕⢕⢕⢕⢕⢕⢕⢕⢕⢕⢕⢕⠕⠀⠀⠀⠁⠑⢕⢕⢕⢕⢣⢕⢕⢕⢕⠕⢕⢕⢕⢕⢕⢕⢕⢕⢕⢕⢕⢕⢕⢕⢕⢕⢕⢕⢕⢕⢕⢕⠀</a:t>
            </a:r>
            <a:br/>
            <a:r>
              <a:t>⣿⣿⣿⣿⣿⣿⣿⣿⡿⢣⢕⢕⢕⢕⠀⠀⠀⠀⠀⠀⠀⠀⠀⠀⠀⢀⣾⣿⣿⣿⣿⣿⣿⣿⢏⣼⣿⣿⢏⢕⢕⢕⢕⢕⢕⢕⢕⢕⢕⢕⢕⢕⢕⢕⢕⠅⠔⢕⢕⢕⢕⢄⢕⢕⠅⢕⢕⢕⢕⢕⢕⢕⢕⢕⢕⢕⠕⢕⣕⢕⢝⢕⢕⢕⢕⠀⠀⢕⢕⢕⢕⢕⢕⢕⢕⢕⢕⢕⢕⢕⢕⢕⢕⢕⢕⢕⢕⢕⢕⣱⣶⣿⢕⢄⠀⠀⠀⠀⠀⠀⠀⠀⠀⠁⠕⢕⢕⢕⢕⢕⢕⢕⢕⢕⢕⢕⢕⢕⢕⢕⢕⢕⢕⢕⢕⢕⢕⢕⢕⢇⢕⢕⣰⣿⣿⣿⣿⢕⢕⢱⢕⠁⢕⢕⢕⢅⢕⢸⣿⣿⣿⢕⢕⢕⢕⢕⢕⢕⢸⣿⡇⢕⢕⢕⢸⣿⣿⢕⢕⢕⢕⢕⢕⢕⢕⢕⢕⢕⢕⢕⢕⠕⠀⠀⠀⠀⠀⢔⢕⢕⢕⢕⢕⢕⢕⢕⢑⢔⢕⢕⢕⢕⢕⢕⢕⢕⢕⢕⢕⢕⢕⢕⢕⢕⢕⢕⢕⢕⢕⢕⠀</a:t>
            </a:r>
            <a:br/>
            <a:r>
              <a:t>⣿⣿⣿⣿⣿⣿⣿⢏⣵⣿⡇⢕⢕⢕⢔⠀⠀⠀⠀⠀⠀⠀⠀⠀⠀⢱⣿⣿⣿⣿⣿⣿⣿⢏⣾⣿⡿⢕⢕⢕⢕⢕⢕⢕⢕⢕⢕⢕⢕⢕⢕⢕⢕⢕⢅⢕⢔⢕⢕⢕⢕⢕⢅⢕⢄⠕⢕⢕⢕⢕⢕⢕⢕⢕⢕⢱⢕⢕⢸⣷⣕⢜⢕⢕⢕⢀⠀⢕⢕⢕⢕⢕⢕⢕⢕⢕⢕⢕⢕⢑⣥⣷⣷⣷⣿⣿⣿⣿⣿⣿⣿⡏⢕⢕⠀⠀⠀⠀⠀⠀⠀⠀⠀⠀⠀⢕⢕⢕⢕⢕⢕⢕⢕⢕⢕⢕⢕⢕⢕⢕⢕⢕⢕⢕⢕⢕⢕⢕⢁⢕⢕⢱⢿⣿⣿⣿⣿⢕⢕⢸⢕⢑⢕⢕⢕⢕⢕⢸⣿⣿⣿⢕⢕⢕⢕⢕⢕⢕⢕⣿⣷⢕⢕⢕⢸⣿⣿⢕⢕⢕⢕⢕⢕⢕⢕⢕⢕⢕⢕⢕⠑⠀⠀⠀⠀⠀⢔⢕⢕⢕⢕⢕⠁⠀⠁⢄⢕⢕⢕⢕⢕⢕⢕⢕⢕⢕⢕⢕⢕⢕⢕⢕⢕⢕⢕⢕⢕⢕⢕⢕⠀</a:t>
            </a:r>
            <a:br/>
            <a:r>
              <a:t>⣿⣿⣿⣿⣿⡿⣱⣿⣿⣿⡇⢕⢕⢕⢕⠀⠀⠀⠀⠀⠀⠀⠀⠀⢀⣿⣿⣿⣿⣿⣿⣿⢇⣾⣿⢏⢕⢕⢕⢕⢕⢕⢕⢕⢕⢕⢕⢕⢕⢕⢕⢕⠁⠀⢕⢅⢕⠕⡕⢕⢕⢕⢕⢁⢕⠑⢕⢕⢕⢕⢕⢕⢕⢕⠕⢅⢜⡕⢸⣿⣯⣳⣧⡔⢑⢕⢔⢕⢕⢕⢕⢕⢕⢕⢕⢕⢕⢕⣼⣿⣿⣿⣿⣿⣿⣿⣿⣿⣿⣿⣿⢇⢕⢕⠀⠀⠀⠀⠀⠀⠀⠀⠀⠀⠀⠁⢕⢕⢕⢕⢕⢕⢕⢕⢕⢕⢕⢕⢕⢕⢕⢕⢕⢕⢕⢕⢕⢕⢄⢕⠕⡶⢀⣿⣿⣿⣿⢕⢕⢕⡕⠁⢀⢕⢕⢕⢕⢸⣿⣿⣿⢕⢕⢕⢕⢕⢕⢕⢕⢿⣿⢕⢕⢕⢸⣿⣿⢕⢕⢕⢕⢕⢕⢕⢕⢕⢕⢕⢕⠁⠀⠀⠀⠀⠀⠀⠀⠑⠕⠕⠑⠀⠀⠀⢔⢕⢕⢕⢕⢕⢕⢕⢕⢕⢕⢕⢕⢕⢕⢕⢕⢕⢕⢕⢕⢕⢕⢕⢕⢕⠀</a:t>
            </a:r>
            <a:br/>
            <a:r>
              <a:t>⣿⣿⣿⣿⡿⣱⣿⣿⣿⣿⣷⢕⢕⢕⢕⢕⠀⠀⠀⠀⠀⠀⠀⠀⣸⣿⣿⣿⣿⣿⣿⢣⣿⡿⢇⢕⢕⢕⢕⢕⢕⢕⢕⢕⢕⢕⢕⢕⢕⣕⣵⣵⣷⣾⣿⣿⣿⣿⣿⡕⢕⢕⢕⢕⢔⠕⠕⢕⢕⢕⢕⢕⢕⢕⠀⣸⣾⣧⢕⣿⣿⣿⣿⣇⢕⢕⠕⢕⢕⢕⢕⢕⢕⢕⢕⢕⣡⣿⣿⣿⣿⣿⣿⣿⣿⣿⣿⣿⣿⣿⣿⢕⢕⢕⠀⠀⠀⠀⠀⠀⠀⠀⠀⠀⠀⠀⢕⢕⢕⢕⢕⢕⢕⢕⢕⢕⢕⢕⢕⢕⢕⢕⢑⢕⢕⢕⢕⢕⢕⢕⢌⠈⠈⣿⣿⣿⡏⢕⢕⢕⢕⠅⢕⢕⢕⢕⢕⢸⣿⣿⣿⢕⢕⢕⠕⣕⣕⣵⣵⣷⣯⣵⣵⣕⣜⢻⢿⢕⢕⢕⢕⢕⢕⢕⢕⢕⢕⢕⠁⠀⠀⠀⠀⠀⠀⠀⠀⠀⠀⠀⠀⠀⢀⢕⢕⢕⢕⢕⢕⢕⢕⢕⢕⢕⢕⢕⢕⢕⢕⢕⢕⢕⢕⢕⢕⢕⢕⢕⢕⢕⠀</a:t>
            </a:r>
            <a:br/>
            <a:r>
              <a:t>⣿⣿⣿⣿⢣⣿⣿⣿⣿⣿⣿⡕⢕⢕⢕⢕⢀⠀⠀⠀⠀⠀⠀⢰⣿⣿⣿⣿⣿⣿⢣⣿⡿⢕⢕⢕⢕⢕⢕⢕⢕⢕⢕⢕⢕⢕⣱⣷⣿⣿⣿⣿⣿⣿⣿⣿⣿⣿⣿⣧⢕⢕⢕⢕⢕⢕⢅⢑⢕⢕⢕⢕⢕⠕⠀⢨⣿⣿⢕⢹⣿⣿⣿⣿⡕⢕⠁⢕⢕⢕⢕⢕⢕⢕⠕⣼⣿⣿⣿⣿⣿⣿⣿⣿⣿⣿⣿⣿⣿⣿⡇⢕⢕⢕⠀⠀⠀⠀⠀⠀⠀⠀⠀⠀⠀⠀⠁⢕⢕⢕⢕⢕⢕⢕⢕⢕⢕⢕⢕⢕⢕⢕⢕⢕⢕⢕⢕⢕⢕⢕⢕⢕⢔⢹⣿⣿⢕⢕⢕⢕⢕⢔⠁⢕⢕⢕⢕⢸⣿⣿⣿⢕⢕⢕⢕⢝⢝⢟⢻⢿⣿⣿⣿⣿⣿⣿⣷⣧⣕⢕⢕⢕⢕⢕⢕⢕⠕⠀⠀⠀⠀⠀⢄⢄⢔⢔⠀⠀⠀⠀⠀⢀⢕⢕⢕⢕⢕⢕⢕⢕⢕⢕⢕⢕⢕⢕⢕⢕⢕⢕⢕⢕⢕⢕⢕⢕⢕⢕⢕⢕⠀</a:t>
            </a:r>
            <a:br/>
            <a:r>
              <a:t>⣿⣿⣿⡇⣿⣿⣿⣿⣿⣿⣿⡇⢕⢕⢕⢕⢕⠀⠀⠀⠀⠀⢰⣿⣿⣿⣿⣿⣿⢣⣿⡟⢕⢕⢕⢕⢕⢕⢕⢕⢕⢕⢕⢕⣱⣾⣿⣿⣿⣿⣿⣿⣿⣿⣿⣿⣿⣿⣿⣿⡕⢕⢕⢕⢕⢕⢕⢕⢅⢕⢕⢕⢕⠀⠀⢱⣿⣷⢕⢘⣿⣿⣿⣿⣧⢕⢕⢕⢕⢕⢕⢕⢕⢕⣮⣿⣿⣿⣿⣿⣿⣿⣿⣿⣿⣿⣿⣿⣿⣿⢇⢕⢕⢕⠀⠀⠀⠀⠀⠀⠀⠀⠀⠀⠀⠀⠀⢕⢕⢕⢕⢕⢕⢕⢕⢕⢕⢕⢕⢕⢕⢕⠣⢕⢕⢕⢕⢕⢕⢕⢕⢅⠡⢌⣿⡇⢕⢕⢕⢕⢕⢕⢀⢕⢕⢕⠕⢕⢝⢝⠕⢅⢕⢕⢕⢕⢕⢕⢕⢕⢔⢝⢛⢿⣿⣿⣿⣿⣿⣷⣧⣕⢕⢕⢕⠑⠀⠀⠀⠀⠀⠀⠁⢕⢕⢕⠀⠀⠀⠀⢄⢕⢕⢕⢕⢕⢕⢕⢕⢕⢕⢕⢕⢕⢕⢕⢕⢕⢕⢕⢕⢕⢕⢕⢕⢕⢕⢕⢕⢕⠀</a:t>
            </a:r>
            <a:br/>
            <a:r>
              <a:t>⣿⣿⣿⡇⣿⣿⣿⣿⣿⣿⣿⣧⢕⢕⢕⢕⢕⢔⠀⠀⠀⣰⣿⣿⣿⣿⣿⣿⢣⣿⡿⢕⢕⢕⢕⢕⢕⢕⢕⢕⢕⢕⢕⣾⣿⣿⣿⣿⣿⣿⣿⣿⣿⣿⣿⣿⣿⣿⣿⣿⡇⢕⢕⢕⢕⢕⢕⢕⢕⢕⢕⢕⢕⠀⠀⢸⣿⣿⡇⢕⢻⣿⣿⣿⣿⡇⢕⢕⢕⢕⢕⢃⢣⣱⣿⣿⣿⣿⣿⣿⣿⣿⣿⣿⣿⣿⣿⣿⣿⢏⢕⢕⢕⢕⠀⠀⠀⠀⠀⠀⠀⠀⠀⠀⠀⠀⠀⠁⢕⢕⢕⢕⢕⢕⢕⢕⢕⢕⢕⢕⢕⢱⣻⣇⢕⢕⢕⢕⢕⢕⢕⢅⢜⢜⢻⢕⢕⢕⢕⢕⢕⢕⢕⢕⢕⢑⢕⢕⢕⢕⢕⢕⢕⢕⢕⢕⢕⢕⢕⢕⢕⢕⢕⢕⢜⢝⢻⣿⣿⣿⣿⣿⣷⣧⣕⢕⠀⠀⠀⠀⠀⠀⠀⠀⠀⠀⠀⠀⠀⢔⢕⢕⢕⢕⢕⢕⢕⢕⢕⢕⢕⢕⢕⢕⢕⢕⢕⢕⢕⢕⢕⢕⢕⢕⢕⢕⢕⢕⢕⢕⠀</a:t>
            </a:r>
            <a:br/>
            <a:r>
              <a:t>⣿⣿⣿⡇⣿⣿⣿⣿⣿⣿⣿⣿⢕⢕⢕⢕⢕⢕⢕⢀⣱⣿⣿⣿⣿⣿⡿⢣⣿⣿⢕⢕⢕⢕⢕⢕⢕⢕⢕⢕⢕⢱⣿⣿⣿⣿⣿⣿⣿⣿⣿⣿⣿⣿⣿⣿⣿⣿⣿⣿⣿⢕⢕⢕⢕⢕⢕⢕⢕⢕⢕⢕⢕⠀⠀⢕⣿⣿⣇⢕⢸⣿⣿⣿⣻⣿⢕⢕⢕⢕⢕⠐⣼⣿⣿⣿⣿⣿⣿⣿⣿⣿⣿⣿⣿⣿⣿⣿⡟⢕⢕⢕⢕⢕⠀⠀⠀⠀⠀⠀⠀⠀⠀⠀⠀⠀⠀⠀⢕⢕⢕⢕⢕⢕⢕⢕⢕⢕⢕⢕⢕⢠⣿⣿⣧⢕⢕⢕⢕⢕⢕⢕⢕⢕⠜⠕⠑⠑⠑⠕⢕⢕⢕⠕⢅⢕⢕⢕⢕⢕⢕⢕⢕⢕⢕⢕⢕⢕⢕⢕⢕⢕⢕⢕⢕⢕⢕⢕⢝⢻⢿⣿⣿⣿⣿⣷⣦⣄⢀⢀⢀⢀⠀⠀⠀⠀⠀⢀⢕⢕⢕⢕⢕⢕⢕⢕⢕⢕⢕⢕⢕⢕⢕⢕⢕⢕⢕⢕⢕⢕⢕⢕⢕⢕⢕⢕⢕⢕⢕⢕⠀</a:t>
            </a:r>
            <a:br/>
            <a:r>
              <a:t>⣿⣿⣿⡇⣿⣿⣿⣿⣿⣿⣿⣿⢕⢕⢕⢕⢕⢕⠕⠕⠻⢿⢿⣿⣿⡿⢱⣿⣷⢇⢕⢕⢕⢕⢕⢕⢕⢕⢕⢕⣱⣿⣿⣿⣿⣿⣿⣿⣿⣿⣿⣿⣿⣿⣿⣿⣿⣿⣿⣿⣿⢕⢕⢕⢕⢕⢕⢕⢕⢕⢕⢕⢕⠀⠀⠀⣿⣿⣿⢕⢕⢻⣿⣿⣜⢞⣷⡕⢕⢕⢑⢡⣿⣿⣿⣿⣿⣿⣿⣿⣿⣿⣿⣿⣿⣿⣿⣿⡇⢕⢕⢕⢕⢕⠀⠀⠀⠀⠀⠀⠀⠀⠀⠀⠀⠀⠀⠀⢕⢕⢕⢕⢕⢕⢕⢕⢕⢕⢕⢕⢕⠠⣿⣿⣿⡗⡕⢕⢕⢕⢕⢕⠁⢀⢀⢄⢔⢔⠀⠀⠀⠑⢕⣇⠕⢕⢕⢕⢕⢕⢕⢕⢕⢕⢕⢕⠑⠕⢕⢕⢕⢕⢕⢕⢕⢕⢕⢕⢕⢕⢕⢝⢻⣿⣿⣿⣿⣿⣷⣕⡕⢕⠀⠀⠀⠀⢄⢕⢕⢕⢕⢕⢕⢕⢕⢕⢕⢕⢕⢕⢕⢕⢕⢕⢕⢕⢕⢕⢕⢕⢕⢕⢕⢕⢕⢕⢕⢕⢕⢕⠀</a:t>
            </a:r>
            <a:br/>
            <a:r>
              <a:t>⢻⣿⣿⡇⢻⣿⣿⣿⣿⣿⣿⣿⡕⢕⢕⢕⢕⠀⠀⠀⠀⠀⠀⠀⠁⠁⠙⠟⠏⢕⢕⢕⢕⢕⢕⢕⢕⢕⢕⣱⣿⣿⣿⣿⣿⣿⣿⣿⣿⣿⣿⣿⣿⣿⣿⣿⣿⣿⣿⣿⣿⡇⢕⢕⢕⢕⢕⢕⢕⢕⢕⢕⠀⠀⠀⠀⢸⣿⣿⡇⢕⢜⢿⣿⣿⡚⡞⠧⢕⢕⢱⣼⣿⣿⣿⣿⣿⣿⣿⣿⣿⣿⣿⣿⣿⣿⣿⣇⣁⣑⠕⢕⢑⢕⠀⠀⠀⠀⠀⠀⠀⠀⠀⠀⠀⠀⠀⠀⠁⢕⢕⢕⢕⢕⢕⢕⢕⢕⢕⢕⢕⢰⣿⣿⣿⡇⣿⢇⠑⠑⠑⠔⠀⠕⢕⠕⠕⠑⠀⠀⢄⠀⠀⢜⡇⢕⢕⢕⢕⢕⢕⢕⢕⢕⠕⠑⠀⠀⠁⠕⢕⢕⢕⢕⢕⢕⢕⢕⢕⢕⢕⢕⢕⢕⢝⢿⣿⣿⣿⣿⣿⣧⡀⠀⠀⢄⢕⢕⢕⢕⢕⢕⢕⢕⢕⢕⢕⢕⢕⢕⢕⢕⢕⢕⢕⢕⢕⢕⢕⢕⢕⢕⢕⢕⢕⢕⢕⢕⢕⢕⠀</a:t>
            </a:r>
            <a:br/>
            <a:r>
              <a:t>⠀⠹⣿⣷⢸⣿⣿⣿⣿⣿⣿⣿⡇⢕⢕⢕⠀⠀⠀⠀⠀⠀⠀⠀⠀⠀⠀⠀⠀⠀⠁⠑⠕⢕⢕⢕⢕⢕⣱⣿⣿⣿⣿⣿⣿⣿⣿⣿⣿⣿⣿⣿⣿⣿⣿⣿⣿⣿⡟⣿⣿⣇⢕⢕⢕⢕⢕⢕⢕⢕⢕⢕⠀⠀⠀⠀⠌⣿⣿⣧⢕⢕⢜⣿⣿⡧⢹⢸⢇⢕⢱⣯⣿⣿⣿⣿⣿⣿⣿⣿⣿⣿⣿⣿⣿⣿⣿⣿⣿⣿⣿⣿⣿⠀⠀⠀⠀⠀⠀⠀⠀⠀⠀⠀⠀⠀⠀⠀⠀⢕⢕⢕⢕⢕⢕⢕⢕⢕⢕⢕⢕⢸⣿⣿⣿⢷⡟⠀⢠⣤⣄⢀⢀⠀⠁⠀⠀⠀⢄⢕⢕⠀⠀⢕⢸⡔⢕⢕⢕⢕⠕⠑⠁⠀⠀⠀⠀⠀⠀⠀⢀⢕⢕⢕⢕⢕⢕⢕⢕⢕⢕⢕⢕⢕⢕⢕⢜⢻⣿⣿⣿⣿⣿⣦⡕⢕⢕⢕⢕⢕⢕⢕⢕⢕⢕⢕⢕⢕⢕⢕⢕⢕⢕⢕⢕⢕⢕⢕⢕⢕⢕⢕⢕⢕⢕⢕⢕⢕⢕⢕⠀</a:t>
            </a:r>
            <a:br/>
            <a:r>
              <a:t>⠀⠀⠜⣿⡌⣿⣿⣿⣿⣿⣿⣿⡇⢕⢕⢕⠀⠀⠀⠀⠀⠀⠀⠀⠀⠀⠀⠀⠀⠀⠀⠀⠀⠀⠁⠑⠕⢱⣿⣿⣿⣿⣿⣿⣿⣿⣿⣿⣿⣿⣿⣿⣿⣿⣿⣿⣿⣿⡇⣿⣿⣷⡕⢕⢕⢕⢕⢕⢕⢕⢕⢕⠀⠀⠀⠀⠀⢹⣿⣿⡇⢕⡕⢜⣿⣿⢑⢕⡰⢅⡕⢿⣿⣿⣿⣿⣿⣿⣿⣿⣿⣿⣿⣿⣿⣿⣿⣿⣿⣿⣿⣿⢏⠀⠀⠀⠀⠀⠀⠀⠀⠀⠀⠀⠀⠀⠀⠀⠀⠕⢕⢕⢕⢕⢕⢕⢕⢕⢕⢕⣵⣿⣿⣿⣽⢸⡇⠀⢸⣿⣿⣿⡗⠁⠀⠀⠀⠀⠑⢕⢕⠀⠀⢕⢕⢙⡔⠁⠀⠀⠀⠀⠀⠀⠀⠀⠀⠀⠀⢀⢕⢕⢕⢕⢱⡕⢕⢕⢕⢕⢕⢕⢕⢕⢕⢕⢕⢕⢜⢻⣿⣿⣿⣿⣿⣧⡕⢕⢕⢕⢕⢕⢕⢕⢕⢕⢕⢕⢕⢕⢕⢕⢕⢕⢕⢕⢕⢕⢕⢕⢕⢕⢕⢕⢕⢕⢕⢕⢕⢕⠀</a:t>
            </a:r>
            <a:br/>
            <a:r>
              <a:t>⠀⠀⠀⠘⢷⡜⣿⣿⣿⣿⣿⢏⢕⢕⢕⢕⠀⠀⠀⠀⠀⠀⠀⠀⠀⠀⠀⠀⠀⠀⠀⠀⠀⠀⠀⠀⠀⠀⠉⠛⠿⣿⣿⣿⣿⣿⣿⣿⣿⣿⣿⣿⣿⣿⣿⣿⣿⣿⢕⣿⣿⣿⣿⢕⢕⢕⢕⢕⢕⢕⢕⠁⠀⠀⠀⠀⠀⠘⣿⡽⣷⢕⢸⡕⢜⢿⣇⢱⠜⡑⡇⢜⢿⣿⣿⣿⣿⣿⣿⣿⣿⣿⣿⣿⣿⣿⣿⣿⣿⣿⣿⢟⠀⠀⠀⠀⠀⠀⠀⠀⠀⠀⠀⠀⠀⠀⠀⠀⠀⠀⢕⢕⢕⢕⢕⢕⢕⢕⢕⣱⣿⣿⣿⣿⣿⢸⣧⠀⠑⣿⣿⠏⠀⠀⢄⢕⢔⢀⠀⠀⠁⠀⠀⢕⢕⢕⢜⡔⠀⠀⠀⠀⠀⠀⠀⠀⠀⢀⢄⢕⢕⢕⢕⢕⢸⡿⠇⠑⠕⢕⢕⢕⢕⢕⢕⢕⢕⢕⢕⢕⢝⢿⣿⣿⣿⣿⣿⡇⢕⢕⢕⢕⢕⢕⢕⢕⢕⢕⢕⢕⢕⢕⢕⢕⢕⢕⢕⢕⢕⢕⢕⢕⢕⢕⢕⢕⢕⢕⢕⢕⠀</a:t>
            </a:r>
            <a:br/>
            <a:r>
              <a:t>⠀⠀⠀⠀⠁⠙⠈⢞⢝⢏⢝⢕⢕⢕⢕⢕⠀⠀⠀⠀⠀⠀⠀⠀⠀⠀⠀⠀⠀⠀⠀⠀⠀⠀⠀⠀⠀⠀⠀⠀⠀⠀⠙⠟⢿⣿⣿⣿⣿⣿⣿⣿⣿⣿⣿⣿⣿⣿⣱⣿⣿⣿⣿⡇⢕⢕⢕⢕⢕⢕⢕⠀⠀⠀⠀⠀⠀⠀⢹⣿⢻⣇⢕⢻⣕⢜⢻⣧⢱⢑⢕⡕⡜⢿⣿⣿⣿⣿⣿⣿⣿⣿⣿⣿⣿⣿⣿⣿⣿⣿⣏⠕⠀⠀⠀⠀⠀⠀⠀⠀⠀⠀⠀⠀⠀⠀⠀⠀⠀⠀⢕⢕⢕⢕⢕⢕⢕⢕⢱⣿⣿⣿⣿⣿⣿⢸⣿⣆⢀⠁⠁⢄⠀⢔⢕⢕⢕⢜⢔⠀⢄⢄⢔⢕⢕⢕⢕⢻⡄⠀⠀⠀⠀⢀⢄⢔⢕⢕⢕⢕⢕⢕⢕⢕⡸⠑⠀⠀⠀⠁⠑⢕⢕⢕⢕⢕⢕⢕⢕⢕⢕⢕⢹⣿⣿⣿⣿⢇⢕⢕⢕⢕⢕⢕⢕⢕⢕⢕⢕⢕⢕⢕⢕⢕⢕⢕⢕⢕⢕⢕⢕⢕⢕⢕⢕⢕⢕⢕⢕⢕⠀</a:t>
            </a:r>
            <a:br/>
            <a:r>
              <a:t>⠀⠀⠀⠀⢀⢀⠀⠁⠕⢕⢕⢕⢕⢕⠑⠀⠀⠀⠀⠀⠀⠀⠀⠀⠀⠀⠀⠀⠀⠀⠀⠀⠀⠀⠀⠀⠀⠀⠀⠀⠀⠀⠀⠀⠀⠈⠙⠻⣿⣿⣿⣿⣿⣿⣿⣿⣿⣿⣿⣿⣿⣿⣿⣿⢕⢕⢕⢕⢕⢕⢕⠀⠀⠀⠀⠀⠀⠀⠀⢻⣇⢿⡕⢜⢿⣧⡕⢻⣧⢕⢕⢅⢱⡜⢿⣿⣿⣿⣿⣿⣿⣿⣿⣿⣿⣿⣿⣿⣿⡗⢕⠀⠀⠀⠀⠀⠀⠀⠀⠀⠀⠀⠀⠀⠀⠀⠀⠀⠀⠀⢕⢕⢕⢕⢕⢕⢕⢕⣾⣿⣿⣿⣿⣿⣿⢸⣿⣿⣷⣶⡇⢕⢀⠁⠕⠕⠕⠕⠑⠀⠕⢕⢕⢕⢕⢕⢕⢜⢻⡄⢔⢔⢕⢕⢕⢕⢕⢕⢕⢕⢕⢕⢕⢕⠁⠀⠀⠀⠀⢄⢄⢄⢕⢕⢕⢕⢕⢕⢕⢕⢕⠕⠑⢜⣿⣿⢇⢕⢕⢕⢕⢕⢕⢕⢕⢕⢕⢕⢕⢕⢕⢕⢕⢕⢕⢕⢕⢕⢕⢕⢕⢕⢕⢕⢕⢕⢕⢕⢕⢕⠀</a:t>
            </a:r>
            <a:br/>
            <a:r>
              <a:t>⢕⠀⢀⢔⢕⢕⢄⠀⠀⠀⠁⠑⢕⠁⠀⠀⠀⠀⠀⠀⠀⠀⠀⠀⠀⠀⠀⠀⠀⠀⠀⠀⠀⠀⠀⠀⠀⠀⠀⠀⠀⠀⠀⠀⠀⠀⠀⠀⠁⠙⠻⣿⣿⣿⣿⣿⣿⣿⣿⣿⣿⣿⣿⣿⡇⢕⢕⢕⢕⢕⠑⠀⠀⠀⠀⠀⠀⠀⠀⠐⢿⡜⣷⢕⢜⢿⣷⡕⢻⣧⠕⢕⢅⢕⡜⢿⣿⣿⣿⣿⣿⣿⣿⣿⣿⣿⣿⣿⣿⠇⠁⠀⠀⠀⠀⠀⠀⠀⠀⠀⠀⠀⠀⠀⠀⠀⠀⠀⠀⠀⠁⢕⢕⢕⢕⢕⢕⣼⣿⣿⣿⣿⣿⣿⣿⢸⣿⣿⣿⣿⢕⢕⢕⢄⢀⠀⠀⠀⠀⢀⡔⢕⢕⢕⢕⢕⢕⢕⢕⢹⣔⢕⢕⢕⢕⢕⢕⢕⢕⢕⢕⢕⠕⠀⠀⠀⠀⠀⠀⠁⢕⢕⢕⠀⠑⢕⢕⢕⠑⠁⠀⠀⠀⠀⠈⠑⢕⢕⢕⢕⢕⢕⢕⢕⢕⢕⢕⢕⢕⢕⢕⢕⢕⢕⢕⢕⢕⢕⢕⢕⢕⢕⢕⢕⢕⢕⢕⢕⢕⢕⠀</a:t>
            </a:r>
            <a:br/>
            <a:r>
              <a:t>⠑⠐⠑⠑⠑⠑⠑⠐⠀⠀⠀⠀⠀⠀⠀⠀⠀⠀⠀⠀⠀⠀⠀⠀⠀⠀⠀⠀⠑⠑⠑⠀⠀⠀⠀⠀⠀⠀⠀⠀⠀⠀⠀⠀⠀⠀⠀⠀⠀⠀⠀⠁⠙⠛⠛⠛⠛⠛⠛⠛⠛⠛⠛⠛⠛⠃⠑⠑⠑⠑⠀⠀⠀⠀⠀⠀⠀⠀⠀⠀⠘⠃⠙⠃⠑⠘⠛⠛⠃⠛⠃⠋⠛⠚⠛⠘⠛⠛⠛⠛⠛⠛⠛⠛⠛⠛⠛⠛⠓⠑⠀⠀⠀⠀⠀⠀⠀⠀⠀⠀⠀⠀⠀⠀⠀⠀⠀⠀⠀⠀⠀⠑⠑⠑⠑⠑⠚⠛⠛⠛⠛⠛⠛⠛⠛⠘⠛⠛⠛⠃⠑⠑⠑⠑⠑⠑⠛⠃⠑⠛⠃⠑⠑⠑⠑⠑⠑⠑⠑⠑⠐⠃⠑⠑⠑⠑⠑⠑⠑⠑⠑⠀⠑⠀⠀⠀⠀⠀⠀⠀⠁⠁⠀⠀⠀⠑⠑⠀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⠏⢞⣱⣿⣿⣿⣿⢟⣵⣿⣿⣿⣿⣿⡟⢕⠕⣿⣿⢟⣵⡿⢏⢱⣾⣿⣿⣿⣿⣿⣿⣿⣿⣿⢇⣿⣿⠟⣿⣿⣿⣿⣿⣿⡟⢸⣿⣿⣿⣿⣿⣿⣿⣿⣿⣿⣿⣿⣿⣿⣿⣿⣿⣿⣿⣿⣿⣿⣿⣿⣿⣿⡇⣿⣿⣿⣿⣿⢕⢕⠕⢕⢕⢕⣿⣿⣿⣿⣿⣿⣿⡕⢕⢕⢕⢕⢕⢕⢕⢕⢕⢕⢕⢕⢕⢕⢕⢕⢕⢕⢕⢕⢕⢕⢕⢕⢹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⢏⢊⣵⣳⣿⣿⣿⢏⣾⣿⣿⣿⣿⣿⢏⢕⢕⣼⣿⣣⣾⢟⢕⣱⣿⣿⣿⣿⣿⣿⣿⣿⣿⣿⡟⣼⣿⡏⢰⣿⣿⣿⣿⣿⣿⡇⢸⣿⣿⣿⣿⣿⣿⣿⣿⣿⣿⣿⣿⣿⣿⣿⣿⣿⣿⣿⣿⣿⣿⣿⣿⣿⣿⣷⢸⣿⣿⣿⣿⢕⢕⢔⢕⢕⢕⣽⣿⣿⣿⣿⣿⣿⡇⢕⢕⢕⢕⢕⢕⢕⢕⢕⢕⢕⢕⢕⢕⢕⢕⢕⢕⢕⢕⢕⢕⢕⢕⢕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⢏⢔⣾⣳⣿⣿⣿⢣⣿⣿⣿⣿⣿⣿⢏⢕⢱⣾⡿⣱⣿⢏⣕⣼⣿⣿⣿⣿⣿⣿⣿⣿⣿⣿⠟⢱⣿⣿⢇⣸⣿⣿⣿⣿⣿⣿⢕⣼⣿⣿⣿⣿⣿⣿⣿⣿⣿⣿⣿⣿⣿⣿⣿⣿⣿⣿⣿⣿⣿⣿⣿⣿⣿⣿⣿⡇⢿⣿⣿⣿⢕⢕⢕⢕⢕⢕⣿⣿⣿⣿⣿⣿⣿⡇⢕⢕⢕⢕⢕⢕⢕⢕⢕⢕⢕⢕⢕⢕⢕⢕⢕⢕⢕⢕⢕⢕⢕⢕⣵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⡏⢕⣾⠇⣼⣿⡿⣱⣿⣿⣿⣿⣿⡿⢕⢕⢱⣟⢯⣼⣿⢃⣵⣿⣿⣿⣿⣿⣿⣿⣿⣿⣿⡿⠏⢕⣸⣿⡟⢕⣿⣿⣿⣿⣿⣿⡟⢕⣿⣿⣿⣿⣿⣿⣿⣿⣿⣿⣿⣿⣿⣿⣿⣿⣿⣿⣿⣿⣿⣿⣿⣿⣿⣿⣿⣿⡇⢜⣿⣿⣿⢕⢕⢕⢕⢕⢕⣿⣿⣿⣿⣿⣿⣿⣷⢕⢕⢕⢕⢕⢕⢕⢕⢕⢕⢕⢕⢕⢕⢅⢕⢕⢕⢕⢕⣕⣵⣷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⡿⢿⢿⢟⣟⡟⢿⣿⣿⡟⢕⠸⢝⢼⣿⡿⣡⣿⣿⣿⣿⣿⡿⢕⢕⠰⢗⣝⣼⡿⣱⣾⣿⣿⣿⣿⣿⣿⣿⣿⣿⣿⡿⢕⢕⢕⣿⣿⢇⢑⣿⣿⣿⣿⣿⣿⡧⢕⣿⣿⣿⣿⣿⣿⣿⣿⣿⣿⣿⣿⣿⣿⣿⣿⣿⣿⣿⣿⣿⣿⣿⣿⣿⣿⣿⣿⣿⢕⢹⣿⡏⢕⢕⢕⢕⢕⢕⣿⣿⣿⣿⣿⣿⣿⣿⢕⢕⢕⢕⢕⢕⢕⢕⢕⢕⢕⢕⢅⢕⢕⢕⢕⢕⢕⢕⢸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⡿⣟⡋⢝⠝⣹⣥⣷⢿⣯⣼⡵⣵⢕⣕⢝⢕⢕⢕⢕⣿⢻⢱⣿⣿⣿⣿⣿⡿⢕⢕⡱⠧⢇⣾⡿⣽⣿⣿⣿⣿⣿⣿⣿⣿⣿⣿⣿⡟⢱⢜⢕⢸⣿⣿⢕⢸⣿⡿⢻⢟⣱⣿⡇⢕⢻⣿⣿⣿⣿⣿⣿⣿⣿⣿⣿⣿⣿⣿⣿⣿⣿⣿⣿⣿⣿⣿⣿⣿⣿⣿⣿⣿⣿⡕⢕⢿⢇⢕⢕⢕⢕⢕⢕⣿⣿⣿⣿⣿⣿⣿⡟⢕⢕⢕⢔⢀⠁⠕⢕⢕⢕⢕⢕⢕⢕⢕⢕⢕⢕⢕⣱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⢏⣼⣿⡇⣑⡻⢟⢏⣵⢻⠿⣿⣧⢕⢕⢔⢕⢕⢕⢕⢕⢫⢱⣿⣿⣿⣿⣿⡿⢕⢕⠕⡕⢕⣾⣿⣾⣿⣿⣿⣿⣿⣿⣿⣿⣿⣿⣿⢟⢕⢕⢕⢕⣼⣿⣿⢕⢞⢝⢕⢕⣼⣿⣿⡇⢕⢕⢻⣿⣿⣿⣿⣿⣿⣿⣿⣿⣿⣿⣿⣿⣿⣿⣿⣿⣿⣿⣿⣿⣿⣿⣿⣿⣿⣿⡇⢕⢜⢕⢕⢕⢕⢕⢕⢱⣿⣿⣿⣿⣿⣿⣽⡇⢕⢕⢕⢕⢱⡔⢕⢵⣕⡕⢑⠕⠕⠕⠕⢕⢕⢕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⢇⣿⣿⣿⣿⢝⢕⣵⣿⣿⣷⣧⣔⢝⢕⢕⢕⢕⢕⢕⢕⢑⢕⣿⣿⣿⣿⣿⣿⢕⢕⠜⢗⢔⣼⣿⣿⣿⣿⣿⣿⣿⣿⣿⣿⣿⣿⣿⢏⢕⢕⢕⢕⢑⣿⣿⢟⢕⢕⢕⣱⣿⣿⣿⣿⢕⢕⢕⢕⣾⣿⣿⣿⣿⣿⣿⣿⣿⣿⣿⣿⣿⣿⣿⣿⣿⣿⣿⣿⣿⣿⣿⣿⣿⣿⣿⡇⢕⢕⢕⢕⢕⢕⢕⢕⢸⣿⣿⣿⣿⣿⡟⣿⢇⠑⢕⢕⢕⢜⣷⡕⢜⢿⣧⢱⢾⢕⡵⢕⢟⣸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⡟⢕⣇⢝⢿⣿⣿⢕⢎⢝⢟⢿⢿⣿⣿⣿⣧⡕⢕⢕⢕⢕⢕⢕⣾⣿⣿⣿⣿⣿⢇⢕⡁⢕⢸⣰⣿⣿⣿⣿⣿⣿⣿⣿⣿⣿⣿⣿⡿⢔⢕⢕⢕⢕⢕⢕⢟⢕⢕⢕⢱⣼⣿⣿⣿⣿⡟⢕⢕⢕⣼⣿⣿⣿⣿⣿⣿⣿⣿⣿⣿⣿⣿⣿⣿⣿⣿⣿⣿⣿⣿⣿⣿⣿⣿⣿⣿⣿⡇⢕⢕⢕⢕⢕⢕⢕⢕⣾⣿⣿⣿⣿⣿⢇⡟⠕⠀⢕⢇⢕⢕⢝⢟⢇⠑⢝⢔⠀⠑⢕⢕⢹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⢏⡱⣿⣿⣇⢕⢕⢜⢕⢕⢕⢕⢕⢕⢕⢕⢝⢕⢕⢕⢕⢕⢕⢕⣸⣿⣿⣿⣿⣿⡟⢕⢕⢕⠕⢱⣿⣿⣿⣿⣿⣿⣿⣿⣿⣿⣿⣿⡟⢕⢕⢕⢕⢕⢕⢕⢕⣵⣷⣿⣾⣿⣿⣿⣿⣿⣿⡇⢕⢕⣼⣿⣿⣿⣿⣿⣿⣿⣿⣿⣿⣿⣿⣿⣿⣿⣿⣿⣿⣿⣿⣿⣿⣿⣿⣿⣿⣿⣿⡇⢕⢕⢕⢕⢕⢕⢕⢱⣿⣿⣿⣿⣿⡿⢕⠑⢔⠀⠀⠁⠁⠑⠕⢕⢕⢔⢄⠁⢄⢀⠑⢕⡕⢕⢕⢕⢝⢻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⡟⢕⢱⡇⣿⣿⣿⡕⢕⢕⢕⢕⢕⢕⢕⢕⢕⢕⢕⢕⢕⢕⢕⢕⢕⢕⣿⣿⣿⣿⣿⣿⢕⢕⢕⢅⢕⣾⣿⣿⣿⣿⣿⣿⣿⣿⣿⣿⣿⡟⢕⢕⢕⢕⢕⢕⢕⢕⢕⡿⢟⢟⣿⣿⣿⣿⣿⣿⣿⢇⢕⠕⣿⣿⣿⣿⣿⣿⣿⣿⣿⣿⣿⣿⣿⣿⣿⣿⣿⣿⣿⣿⣿⣿⣿⣿⣿⣿⣿⣿⣿⡇⢕⠕⠁⠕⢕⢕⠕⣿⣿⣿⢿⠟⢋⠅⠁⢀⠑⠐⠀⠀⠀⠀⠀⠀⠀⠀⠁⠑⢕⠳⢕⢧⢇⢐⢕⢕⢕⢕⢜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⡏⢕⢕⣿⣷⢘⣿⣿⣿⢇⢕⢕⢅⢵⣷⣕⢕⢕⢕⢕⢕⢕⢕⢕⢕⢕⣼⣿⣿⣿⢻⣿⡇⢕⢑⢔⢕⣨⣿⣿⣿⣿⣿⣿⣿⣿⣿⣿⣿⡟⢕⢕⢕⢕⢕⢕⢱⡕⢕⢕⢕⣱⣾⣿⣿⣿⣿⣿⣿⡿⢕⢕⢸⣿⣿⣿⣿⣿⣿⣿⣿⣿⣿⣿⣿⣿⣿⣿⣿⣿⣿⣿⣿⣿⣿⣿⣿⣿⣿⣿⣿⣿⡇⢕⠀⠀⠀⠀⠀⠁⠁⠑⠐⠐⠁⠀⠀⢄⢕⢕⢰⡄⣀⠀⠀⢀⠀⠀⠀⠐⢔⢄⢅⠕⢕⢑⢕⢁⢕⢕⢕⢕⢸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⡟⡜⢜⢘⣿⣿⣧⡜⢿⣿⢱⡕⢕⢕⠃⢝⢕⢕⢕⢕⢕⢕⢕⢕⢕⢕⢕⣿⣿⣿⣿⢸⣿⢕⢕⢕⢕⢕⣿⣿⣿⣿⣿⣿⣿⣿⣿⣿⣿⡿⢕⢕⢕⢕⢕⢕⢕⣼⡇⢕⣱⢸⣿⡏⢜⢔⢜⢻⣿⡿⢕⢕⢱⣿⣿⣿⣿⣿⣿⣿⣿⣿⣿⣿⣿⣿⣿⣿⣿⣿⣿⣿⣿⣿⣿⣿⣿⣿⣿⣿⣿⢻⣿⡇⢕⠀⠀⠀⠀⠀⠑⠕⠕⠔⠀⠀⠀⢀⢕⢕⢡⣾⡇⣿⣷⢔⢀⠐⢄⢀⠀⠁⠑⢕⢕⢅⢑⢄⢕⢕⢕⢕⢕⣼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⡇⡇⢕⢕⢜⣿⢻⣿⣜⢻⣿⣿⣇⢕⢕⢅⢕⢕⢕⠕⢕⢑⢕⢕⢕⢑⣸⣿⣿⣿⡇⣿⣿⢕⢕⢕⢕⣼⣿⣿⣿⣿⣿⣿⣿⣿⣿⣿⣿⢇⢕⢕⢕⢕⢕⢕⢱⣿⢇⢕⣿⣧⣽⣷⢕⢕⢕⢕⢝⢕⢕⢕⣾⣿⣿⣿⣿⢇⣿⣿⣿⣿⣿⣿⣿⣿⣿⣿⣿⣿⣿⣿⣿⣿⣿⣿⣿⣿⣿⣿⣿⢸⣿⡇⢕⠀⠀⠀⢀⠀⠀⠀⠀⠀⠀⠀⢄⢕⢕⢕⢕⣿⣷⢸⣿⡕⢕⢱⢄⠑⢔⠄⠀⠀⠕⢕⢕⢕⠕⢕⣱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⡇⣿⢸⢱⢇⢜⢇⢝⢇⢕⢝⢻⣿⢕⢕⢕⢕⢕⣵⣵⣧⡕⢕⢕⢕⢕⣿⣿⣿⣿⡇⣿⡟⢕⢕⢕⢱⣿⣿⣿⣿⣿⣿⢿⣿⣿⣿⣿⡟⢕⢕⢕⢕⡑⢕⢕⢸⡿⢕⣸⣿⣿⣿⣿⣧⣕⣕⣕⡕⢕⢕⢕⣿⣿⣿⣿⡏⢱⣿⣿⣿⣿⣿⣿⣿⣿⣿⣿⣿⣿⣿⣿⣿⣿⣿⣿⣿⣿⣿⣿⣿⢜⢱⢇⢕⠀⠀⢕⢕⢕⢔⢔⢔⠀⢀⢔⢕⢕⢕⡕⢕⣿⣿⢸⣿⡇⢕⢕⢕⣷⡄⠕⢔⢕⢕⣑⣡⣴⣾⣿⣿⣿⣿⣿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⡸⣧⢕⢑⢕⢕⢕⢕⢕⢕⢕⢜⢕⢕⢱⣵⣿⣿⢿⢏⢕⢕⢕⢕⢱⣿⣿⣿⣿⢃⣿⡇⡕⢕⢕⣾⣿⣿⣿⣿⣿⢇⣾⣿⣿⣿⣿⣿⠕⢕⢱⣾⡇⢕⢕⣾⢇⢕⣿⣿⣿⣿⣿⣿⣿⣿⣿⣷⢕⢕⢕⣿⣿⣿⡿⢕⢸⣿⣿⣿⣿⣿⣿⣿⣿⣿⣿⣿⣿⣿⣿⣿⣿⣿⣿⣿⣿⣿⣿⡿⢕⢸⢕⢕⢄⠀⠁⠑⠑⠑⠁⢀⢔⢕⢕⢕⢕⢱⡇⢕⣿⣿⢸⣿⡇⢕⢕⢱⢹⣿⣷⣷⣷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⣷⡝⣧⢕⢕⢕⢕⢕⢕⢕⢕⢕⢕⢱⣿⣿⢏⢕⢕⢕⢕⢕⢕⢕⣸⣿⣿⣿⣿⢸⣿⣧⡇⢕⢡⣿⣿⣿⣿⣿⢏⣸⣿⣿⣿⣿⣿⣿⣿⣷⣿⣿⢇⢕⢕⡟⢕⢸⣿⣿⣿⣿⣿⣿⣿⣿⣿⡇⢕⢕⢕⣿⣿⣿⢇⢕⣼⣿⣿⣿⣿⣿⣿⣿⣿⣿⣿⣿⣿⣿⣿⣿⣿⣿⣿⣿⣿⣿⣿⡇⢕⢕⢕⢕⣱⣷⣦⣴⣤⡴⢇⢕⢕⢕⢕⢕⢕⣸⡇⢕⢸⡟⣼⣿⡇⢕⢕⢸⢸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⣷⡜⢧⡕⢜⢕⢕⢕⢕⢕⢱⣕⢺⣿⣿⢕⢕⢕⢕⢕⢕⣕⡕⣿⣿⣿⣿⣿⢸⣿⢻⡇⢕⣾⣿⣿⣿⣿⡟⢕⣿⣿⣿⣿⣿⣿⣿⣿⣿⣿⣿⢅⢕⢕⢇⢕⣿⣿⣿⣿⣿⣿⣿⣿⣿⣿⡇⢕⢕⢕⢸⣿⡟⢅⢕⣿⣿⣿⣿⣿⣿⣿⣿⣿⣿⣿⣿⣿⣿⣿⣿⣿⣿⣿⣿⣿⣿⣿⡇⢕⢕⢕⢕⣿⣿⣿⣿⣿⣿⣿⢕⢕⢕⢕⢕⢸⣿⡇⢕⣿⡇⣿⣿⣧⢜⣸⢜⢸⣿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⣧⡕⢕⢕⢕⢕⢕⢕⠕⢿⣷⣜⡟⢕⢕⣵⣵⣾⣿⣿⢇⣿⣿⣿⣿⡟⢸⣿⢰⢇⢱⣿⣿⣿⣿⡿⢕⢸⣿⣿⣿⣿⣿⣿⣿⣿⣿⣿⣿⢕⢕⢘⢁⢱⣿⣿⣿⣿⣿⣿⣿⣿⣿⣿⣧⢕⢕⢕⢸⣿⢇⢕⢕⣿⣿⣿⣿⣿⡿⣿⣿⣿⣿⣿⣿⣿⣿⣿⣿⣿⣿⣿⣿⣿⣿⣿⢕⢕⢕⢕⢕⣿⣿⣿⣿⣿⣿⣿⡕⢕⢕⢕⢕⣾⣿⣇⢕⣿⢕⣿⣿⡿⢕⢻⢜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⣧⡕⢕⢕⢕⢕⠱⣕⢝⢿⣿⣷⣵⣕⡕⢝⢕⢕⢱⣿⣿⣿⣿⡇⢸⣿⢨⢇⣿⣿⣿⣿⣿⢕⢕⣿⣿⣿⣿⣿⣿⣿⣿⡿⣿⣿⡿⢕⢕⢕⡎⣸⣿⣿⣿⣿⣿⣿⣿⣿⣿⣿⣿⢕⢕⢕⣸⡟⢕⢕⢕⣿⣿⣿⣿⣿⢇⢹⣿⣿⣿⣿⣿⣿⣿⣿⣿⣿⣿⣿⣿⣿⣿⡿⢕⢕⢕⢕⢕⣿⣿⣿⣿⣿⣿⣿⡇⢕⢕⢕⢕⣿⣿⣿⢕⣿⢸⣿⣿⡇⢇⢧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⣕⡕⢕⢕⣿⣇⢕⢜⢝⢻⢿⣿⣷⣧⣵⢸⣿⣿⣿⣿⡇⢸⣿⢰⢸⣿⣿⣿⡿⢇⢕⢱⣿⣿⣿⣿⣿⣿⣿⣿⢕⢸⣿⢇⢕⢅⢜⡇⣿⣿⣿⣿⣿⣿⣿⣿⣿⣿⣿⣿⢕⢕⢕⣽⢇⢕⢕⢕⢿⣿⣿⣿⣿⢕⢸⣿⣿⣸⣿⣿⣿⣿⣿⣿⡟⣿⣿⣿⣿⣿⡇⢕⢕⢕⢕⢱⣿⣿⣿⣿⣿⣿⣿⡇⢕⢕⢕⢱⣿⣿⣿⢱⡏⢸⣿⣿⢱⢕⢕⢕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⡷⢕⢜⣿⡕⢕⢕⢕⢕⢕⢝⢝⢟⢘⣿⣿⣿⣿⡇⢕⣯⢕⣾⣿⣿⡿⢕⢕⢕⢸⣿⣿⣿⣿⣿⣿⣿⣿⢕⢸⡟⢕⢕⢕⢺⢇⢿⢿⣿⣿⣿⣿⣿⣿⣿⣿⣿⣿⢕⢕⢕⢿⢕⢕⢕⢕⢸⣿⣿⣿⣿⢕⢜⣿⣿⡏⣿⣿⣿⣿⣿⣿⣿⢻⣿⣿⢸⣿⡇⢕⢑⢕⢕⢸⣿⣿⣿⣿⣿⣿⡿⢕⢕⢕⢕⢜⣿⣿⣿⢸⡇⣼⣿⡏⡸⢕⢕⢕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⣏⢑⢕⠑⢘⢧⡕⢕⢕⢜⢿⢕⢕⢕⢸⣿⣿⣿⣿⢇⢕⣟⢱⣿⣿⡿⢕⢕⢕⢕⢸⣿⣿⣿⣿⣿⣿⣿⢇⢕⢸⢇⣇⢕⢕⢲⢕⣷⣷⣧⣵⣵⣕⣜⣝⣝⡝⢝⢝⢡⢕⢕⢜⢕⢕⢕⢕⢸⣿⣿⣿⣿⢕⢕⢻⣿⣧⢹⣿⣿⣿⣿⣿⣿⢜⢿⣿⢘⣿⢕⢕⢕⢕⢕⣿⣿⣿⣿⣿⣿⣿⢇⢕⢕⢕⢕⢱⣿⣿⣿⢸⢇⣿⣿⢇⡇⣷⣵⢕⢏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⡿⣫⡾⢕⢕⠁⠀⠀⢠⣕⢕⢕⢱⢕⢕⢕⢕⢸⣿⣿⣿⣿⢕⢕⡟⣸⣿⡿⢕⢕⢕⢕⢕⢜⣿⣿⣿⣿⣿⣿⡏⢕⢕⢜⣼⣿⣇⢑⢸⢕⣿⣿⣿⣿⣿⣿⣿⣿⣿⣿⣿⣿⢌⣕⢔⡇⣾⣿⣇⢕⢕⢻⣿⣿⣿⡇⢕⢜⣿⣿⢜⢻⣿⣿⣿⣿⣿⡕⢕⢕⢕⢝⢇⢕⢕⢕⢕⢟⢟⢟⢻⢿⢟⢇⢕⢕⢕⢕⢕⣸⣿⣿⣿⣼⠕⣿⡿⢸⢕⣕⣱⣵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⣫⣾⢟⢕⢕⠕⠀⠀⠀⢸⣿⣿⣷⣵⣕⡕⢑⢑⣿⣿⣿⣿⡟⢕⢕⢇⣿⡿⢕⢕⢕⢕⢕⢕⢕⣿⣿⣿⣿⣿⣿⢕⢕⢕⢱⣽⣽⣽⣼⡘⡇⣛⣟⡟⢻⠿⢿⣿⣿⣿⣿⣿⣿⡇⣷⣦⢇⣿⣿⣿⣧⢕⢜⣿⢿⣿⢇⢕⢕⢹⣿⡆⢉⣿⣿⣿⣿⣿⣇⢕⢕⢕⢕⢕⠕⢕⢕⣵⣷⣷⣷⣷⣿⢇⣱⣾⡇⢕⢕⢕⣿⣿⣿⡟⡏⢸⣿⢇⡏⢼⢟⢟⢝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⡿⣫⣾⡿⢏⢕⢕⠑⠀⠀⠀⠀⢜⣿⣿⣿⣿⣿⢇⢕⢕⣿⣿⣿⣿⡇⢕⢕⢱⣿⢇⢕⢕⢕⢕⢕⢕⢕⣿⣿⣿⣿⣿⡏⢕⢕⢕⠀⠀⠀⠁⠉⠉⢕⠛⠟⠿⢿⣷⣷⣴⣕⡍⢙⠟⠻⢷⢹⡿⡇⣿⣿⣿⣿⣇⢕⢔⢌⠜⢹⢕⢕⢕⢹⣿⢘⣿⣿⣿⣿⣿⣿⢕⢕⢕⢕⢕⢄⢕⢱⣿⣿⣿⣿⣿⣱⣾⣿⣿⡇⢕⢕⢕⡟⢸⣿⡗⢕⢸⡿⢸⢇⣱⢕⢕⢰⣶⡶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⣿⡿⣫⣾⣿⢟⢕⢕⢕⠕⠀⠀⠀⠀⠀⠀⣿⣿⣿⣿⡿⢕⢕⢕⣿⣿⣿⣿⢇⢕⢜⣸⡏⢕⢕⢕⢕⢕⢕⢕⢕⣿⣿⢻⣿⣿⡇⢕⢕⢕⢀⣄⢄⣄⣄⣄⢀⠀⠀⠀⠀⠀⠁⠉⠛⢿⣧⡕⢕⢔⢐⢯⡇⣿⣿⣿⣿⣿⡵⢕⡕⢑⢕⢵⢕⢱⣗⣿⣇⢻⢿⣿⣿⣿⣿⣇⢕⢕⢕⢑⢕⢅⣭⣵⣵⣵⣵⣵⣽⣽⣽⣽⢕⢕⣿⢕⢹⢕⢝⢯⢕⢕⢇⡿⢜⠕⢕⣕⢿⣪⣿⣿⣿⢟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⡿⢫⣾⣿⢟⢕⢕⢕⢕⢕⠀⠀⠀⠀⠀⠀⠀⢿⣿⣿⣿⡇⢕⢕⢕⣿⣿⣿⣿⢕⢕⢕⣿⢕⢕⢕⢕⢕⢕⢕⢕⢕⢸⣿⢔⢻⣿⢕⢕⢕⠕⣿⣿⣿⡿⠟⠙⠁⠀⠀⠀⠁⠀⠐⠀⠀⠀⠁⠙⢷⣇⢳⡘⡇⣿⣿⣿⣿⣿⣿⣶⣾⣵⡕⢔⡇⢣⣝⣿⣿⡕⡝⣝⣿⣿⣿⣿⡕⡕⢕⠑⠑⠘⠉⠉⠁⠁⠀⠀⠀⠀⠀⠀⢑⣈⢕⢕⢕⢕⢕⢕⠕⢕⣼⡇⢕⢾⢝⢆⢏⢗⢟⢞⢇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⢟⣵⣿⡿⢏⢕⢕⢎⢕⢕⠁⠀⠀⠀⠀⠀⠀⠀⢸⣿⣿⡿⢕⢕⢕⢱⣿⣿⣿⡟⢕⢕⡕⡇⢕⢕⢕⢕⢕⢕⢕⢕⢕⢕⢝⢕⢕⢹⢕⢕⢕⢸⣿⣿⢏⣄⣄⡀⠀⠀⠀⠀⠀⠀⠀⠀⠀⠕⢔⢀⠄⡝⢦⣷⣕⢹⣿⣿⣿⣿⣿⣿⣿⣿⣿⣧⣶⣼⣿⣿⣽⡷⡜⣦⡎⢻⣿⣿⣷⢁⠕⠀⠀⠀⠀⠀⢀⣔⡔⢔⢄⢄⠀⠀⠀⠑⢕⢕⢕⢕⢕⢕⢕⣰⣿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⢏⣾⣿⡿⢇⢕⢕⡞⢕⢕⠕⠀⠀⠀⠀⠀⠀⠀⠀⠁⣿⣿⢇⢕⢕⢕⢸⣿⣿⣿⡇⢕⠕⡇⢕⢕⢕⢕⢕⢕⢕⢕⢕⢕⢕⢕⢕⢕⢕⢕⢕⢕⢸⣿⣿⠘⠛⠛⠙⢀⠀⠀⠀⠀⠀⠀⠀⠀⠀⢸⣾⣦⡘⣧⣽⣿⣿⣿⣿⣿⣿⣿⣿⣿⣿⣿⣿⣿⣿⣿⣿⣿⣿⣷⣼⣟⢇⢁⠁⠁⠁⠀⠀⠀⠀⠀⠀⠀⢹⣿⣷⣧⣕⡕⠀⠀⢀⢔⢕⢕⢕⢕⢕⢱⣿⡿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⡿⣱⣿⡿⢏⢕⢕⢕⡜⢕⢕⢕⠔⠀⠀⠀⠀⠀⠀⠀⠀⠀⠸⡟⢕⢕⢕⢕⢸⣿⣿⣿⢇⢕⠀⡇⢕⢕⢕⢕⢕⢕⢕⢕⢕⢕⢕⢕⢕⢕⢕⢕⢕⢕⢼⣿⡇⠀⢄⢀⠀⠑⠀⢀⠀⠀⢔⠀⠀⢀⠀⢸⣿⣿⣿⣾⣿⣿⣿⣿⣿⣿⣿⣿⣿⣿⣿⣿⣿⣿⣿⣿⣿⣿⣿⣿⣿⢟⣱⣱⣴⣴⠀⠀⠀⠀⠀⠀⠀⠀⠀⣿⣿⣿⣿⢇⢄⣰⡕⢕⢕⢕⢱⡟⢕⣿⣿⡇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⢟⣵⡿⢏⢕⢕⢕⢱⡎⢕⢕⢕⢕⡆⠀⠀⠀⠀⠀⠀⠀⠀⠀⠀⢕⢕⢕⠕⡕⣽⣿⣿⣿⢕⠕⠸⡕⢕⢕⢕⢕⢕⢕⢕⢕⢕⢕⠕⢕⢕⢜⣷⣷⣵⡕⢸⣿⣷⠀⢕⢕⠀⠀⠀⠕⠀⠀⠀⢀⢔⢕⢀⣼⣿⣿⣿⣿⣿⣿⣿⣿⣿⣿⣿⣿⣿⣿⣿⣿⣿⣿⣿⣿⣿⣿⣿⣿⣿⣿⡟⠉⠉⢅⠀⠀⠀⠄⠀⠀⠀⠀⢰⣿⣿⣿⣟⣵⣿⡿⢕⢕⢕⢕⡞⢕⢕⣻⣿⡇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⢏⣼⡟⢕⢕⢕⢕⣱⢟⢕⢕⢕⢕⣼⣇⠀⠀⠀⠀⠀⠀⠀⠀⠀⠀⠁⢕⣱⣾⡕⣻⣿⣿⡇⢕⢜⢜⡇⢕⢕⢕⢿⢕⢕⢕⢕⢕⢕⢅⡇⢕⢅⡜⣿⣿⣟⢕⢻⡟⠧⢠⠕⢕⢔⢔⢄⢄⢄⢄⠕⠕⢶⣼⣿⣿⣿⣿⣿⣿⣿⣿⣿⣿⣿⣿⣿⣿⣿⣿⣿⣿⣿⣿⣿⣿⣿⣿⣿⣿⣿⣷⢄⠀⠀⠔⠐⠀⠀⠀⢔⠕⠀⣾⣿⣿⣿⣿⣿⡿⢕⢕⢕⢕⡞⢕⢕⢕⢸⣿⡇⠀⢑⣷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⢇⣾⢏⢕⢕⡜⢕⣵⢟⢕⢕⢕⢕⣼⣿⣿⣜⡄⠀⠀⠀⠀⠀⠀⠀⢀⠀⣱⣿⣿⢕⡫⢿⣿⢕⢕⢕⢮⣧⢕⢕⢅⢾⡕⢕⢕⢕⢕⢕⢕⢕⢕⢜⣿⣎⢿⣿⣮⡇⢿⣵⢥⡄⠀⢁⠑⠑⠑⢑⢁⣄⣤⣾⣿⣿⣿⣿⣿⣿⣿⣿⣿⣿⣿⣿⣿⣿⣿⣿⣿⣿⣿⣿⣿⣿⣿⣿⣿⣿⣿⣿⣿⣕⡔⢀⢀⢄⢄⠐⠔⠱⣄⣾⣿⣿⣿⣿⣿⡿⢕⢕⢕⣱⡟⢕⢕⢕⠕⢸⣿⡇⠀⠀⢻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⢕⣮⢇⢕⠕⢾⢕⣼⡟⢕⢕⢕⢕⢱⣿⣿⣿⣿⣿⣷⣴⣴⣶⣴⣶⢔⢕⣨⣿⣿⢿⢜⠼⢹⣏⢕⢕⢕⢡⢽⡕⢕⢸⢈⡇⢕⢕⢕⢕⢕⢁⢕⢕⢸⣿⣿⣷⣿⢿⣿⡜⡽⣿⢵⢷⣿⣿⣿⣿⣿⣿⣿⣿⣿⣿⣿⣿⣿⣿⣿⣿⣿⣿⣿⣿⣿⣿⣿⣿⣿⣿⣿⣿⣿⣿⣿⣿⣿⣿⣿⣿⣿⣿⣿⣵⣕⢑⠕⠑⠀⠀⠑⠏⢝⣾⣿⣿⣿⣿⢇⢕⢕⣱⢏⢕⢕⢕⢕⢕⠸⣿⡇⠀⠀⠁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⣼⢇⢕⢱⣿⢇⣰⣿⢕⢕⢕⢕⢕⡻⢿⣿⣿⣿⣿⣿⣿⣿⣿⣿⢏⢕⣱⣿⣿⣟⡏⢄⠒⡿⢕⢕⢕⢕⢰⣽⣧⢕⢕⠳⣧⢕⢕⢕⢕⢕⢕⢕⢕⢜⣿⣿⣿⡷⠊⢹⢳⡜⢣⢜⢮⠙⢹⠙⠻⠿⣿⣿⣿⣿⣿⣿⣿⣿⣿⣿⣿⣿⣿⣿⣿⣿⣿⣿⣿⣿⣿⣿⣿⣿⣿⣿⣿⣿⣿⣿⣿⣿⣿⣿⣿⣿⣿⣷⣷⣶⣦⣥⡺⣏⣽⣿⣿⡿⢕⢕⠕⡼⢕⢕⢕⢕⢕⢕⢕⢸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⣸⢇⢕⢱⣿⡿⣱⣿⢇⢕⢕⢕⢕⣾⣿⣷⣮⣽⣟⢿⣿⣿⣿⣿⡟⢕⣱⣿⣿⣿⣿⡇⢕⢜⢑⢕⢕⢕⢕⠜⣿⣿⢕⢕⢜⣾⡕⢕⢕⢕⢕⢕⢕⢕⢕⣿⣿⣿⡏⢕⢕⢕⢕⢔⢕⢕⢕⢕⢕⢕⢕⢕⢸⣿⣿⣿⣿⣿⣿⣿⣿⣿⣿⣿⣿⣿⣿⣿⣿⣿⣿⣿⣿⣿⣿⣿⣿⣿⣿⣿⣿⣿⣿⣿⣿⣿⣿⡿⡿⢟⢛⢃⢝⢑⢾⣿⣿⡟⢕⢕⢕⢎⢕⢕⢕⢱⢕⢕⢕⢕⢕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⡗⢱⡏⢕⢱⣿⣿⢇⣿⣿⢕⢕⢕⢕⣸⣿⣿⣿⣿⣿⣿⣿⣷⣽⡻⡿⢕⢱⣿⣿⣿⣿⣿⢕⢕⢕⢕⢕⢕⠕⢕⢘⣣⣿⡕⢕⢕⢸⣇⢕⢕⢕⢕⢕⢕⢕⢕⢹⣿⣿⣷⡁⢅⢸⢑⢔⢕⢕⢕⢕⢕⢕⢕⢕⠀⣼⣿⣿⣿⣿⣿⣿⣿⣿⣿⣿⣿⣿⣿⣿⣿⣿⣿⣿⣿⣿⣿⣿⣿⣿⣿⣿⣿⣿⣿⣿⣿⣿⣿⠀⢕⢕⢕⢕⢕⠕⡀⣻⢏⢕⢕⢕⢕⢕⢕⢕⢕⡟⢕⢕⢕⢕⢕⢻⡇⢔⠱⡄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⢜⢝⢕⢜⢝⢝⢍⢍⢝⢝⢝⢝⢝⢏⢟⢕⢙⢁⢇⡼⢕⢱⡿⢿⢟⢸⣿⡟⢕⢕⢕⢕⢿⢿⣿⣿⣿⣿⣿⣿⣿⣿⣿⢕⣡⣿⣿⣿⣿⣿⡟⢑⢕⢕⢕⢕⢕⢔⢕⠜⣿⣿⡇⢕⢕⢕⢻⡕⢕⢕⢕⢕⢕⢕⠑⢜⣿⣿⣿⣿⣥⣵⣥⣵⣑⣁⣵⣷⣥⣥⣵⣷⣿⣿⣿⣿⣿⣿⣿⣿⣿⣿⣿⣿⣿⣿⣿⣿⣿⣿⣿⣿⣿⢿⣿⣿⣿⣿⣿⣿⣿⣿⣿⣿⣿⣿⣿⢕⢕⢕⢕⢕⢱⢕⡸⢇⢕⡱⢕⢕⢕⢕⢕⢕⢱⡇⢕⢕⢕⢕⢕⢸⡇⢕⢕⢣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⠀⠀⢠⢇⢕⠁⠑⢕⢕⣾⣿⢇⢕⢕⢕⢕⢕⢕⢕⢝⢝⢻⢿⣿⣿⣿⢇⣵⣿⣿⣿⣿⣿⢏⢕⢕⢕⢕⢕⢕⢕⢕⢕⠘⣿⣿⣿⢕⢕⢕⢕⢷⢕⢕⢕⢕⢕⢕⢕⢕⢝⣿⣿⣿⣿⣿⣿⣿⣿⣿⣿⣿⣿⣿⣿⣿⣿⣿⣿⣿⣿⣿⣿⣿⣿⣿⣿⣿⣿⣿⣿⣿⣿⣿⣿⣿⣿⣼⣿⣿⣿⣿⣿⣿⣿⣿⣿⣿⣿⣿⣿⣷⣐⣕⠕⢕⢅⢕⣕⣵⣿⢕⢕⠕⢕⢕⢕⢕⣼⡇⢕⢕⢕⢕⢕⢸⣿⠁⢕⢜⡔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⠑⠀⠀⠀⠀⡜⢕⠀⠀⠀⢕⢕⣿⣿⢕⢕⢕⢕⢕⢕⢕⢕⢕⢕⢕⢕⢜⢝⢏⣾⣿⣿⣿⣿⡿⢇⢕⢕⢕⢕⢔⢕⢕⢕⢕⢕⢕⢻⣿⣿⢕⢕⢕⢕⢘⣇⢕⢕⢕⢅⢕⢕⢄⢕⢹⣿⣿⣿⣿⣿⣿⣿⣿⣿⣿⣿⣿⣿⣿⣿⣿⣿⣿⣿⣿⣿⣿⣿⣿⣿⣿⣿⣿⣿⣿⣿⣿⣿⣿⣿⣿⣿⣿⣿⣿⣿⣿⣿⣿⣿⣿⣿⣿⣿⣿⣿⣿⣮⣵⣵⣾⣿⣿⢇⢕⢕⢕⢕⢕⢕⢕⣿⡇⢕⢕⢕⢕⢕⢕⡿⢕⠕⢕⢱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⠑⠀⢄⢔⠕⠀⢀⡇⠕⠀⠀⠀⢕⢕⣿⣿⢕⢕⢕⢕⢕⢕⢕⢕⢕⢕⢕⢕⢕⢱⣾⣿⣿⣿⣿⢏⢕⢕⢕⢕⢕⢕⢕⢕⢕⠑⢕⢕⢕⢸⣿⣿⡇⢕⢕⢕⢕⢹⡇⢕⢕⢕⢕⢕⠕⠕⢅⢝⣿⣿⣿⣿⣿⣿⣿⣿⣿⣿⣿⣿⣿⣿⣿⣿⣿⣿⣿⣿⣿⣿⣿⣿⣿⣿⣿⣿⣿⣿⣿⣿⣿⣿⣿⣿⣿⣿⣿⣿⣿⣿⣿⣿⣿⣿⣿⣿⣿⣿⣿⣿⣿⣿⣿⢟⢱⢑⢔⢕⢕⢕⢕⢕⢱⣿⢇⢕⢕⢕⢕⢕⢕⣧⢕⢕⢕⢕⡇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⠀⢄⢕⢕⢕⠀⠀⢱⢕⠀⠀⠀⠀⢕⢕⣿⣿⢕⢕⢕⢕⢕⢕⢕⢕⢕⢕⢕⢕⣵⣿⣿⣿⣿⡿⢇⢕⢕⢕⢕⢕⢕⢕⢕⢕⢕⢄⢕⢕⢕⢜⡽⣿⣇⢕⢕⢕⢕⢕⢹⡕⢕⢕⢕⢕⢕⢕⢕⢕⢜⢿⣿⣿⣿⣿⣿⣿⣿⣿⣿⣿⣿⣿⣿⣿⣿⣿⣿⣿⣿⣿⣿⣿⣿⣿⣿⣿⣿⣿⣿⣿⣿⣿⣿⣿⣿⣿⣿⣿⣿⣿⣿⣿⣿⣿⣿⣿⣿⣿⣿⣿⣿⢟⢕⢕⢕⢕⢕⢕⢕⢕⢕⢕⢸⡟⢕⢕⢕⢕⢕⢕⢕⢸⢕⣕⣕⢕⢱⢁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⠑⢀⢕⢕⢕⢕⠕⠀⠀⢸⢕⠀⠀⠀⢕⢕⢕⣿⣿⢕⢕⢕⢕⢕⢕⢕⢕⢕⢕⢱⣾⣿⣿⣿⡿⢏⢕⢕⢕⢕⢕⢕⢕⢕⢕⢕⢕⢕⢕⢕⢕⢕⢕⢨⢿⣿⡕⢕⢕⢕⢕⢕⣿⡕⢕⢕⢔⢕⠁⢕⢕⢕⢕⢝⣿⣿⣿⣿⣿⣿⣿⣿⣿⣿⣿⣿⣿⣿⣿⣿⣿⣿⣿⣿⣿⢿⢟⢟⢟⢏⢟⢟⢟⢛⢟⢿⣿⣿⣿⣿⣿⣿⣿⣿⣿⣿⣿⣿⣿⣿⣿⣿⣿⡿⢕⢕⢕⢕⢀⢕⢕⢕⢕⢕⢕⣿⣿⢕⢕⢕⢕⢕⢕⢕⢸⢕⢻⣿⡇⢕⢇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⣶⣿⣿⣿⣿⣿⣿⣿⣿⣾⣶⣿⢏⢄⢕⢕⢕⢕⢕⠀⠀⠀⢜⠕⠀⠀⠀⢕⣵⣼⢿⣧⢕⢕⢕⣕⣕⢕⢕⢕⢕⣱⣿⣿⣿⡿⢏⢕⢕⢕⢕⢕⢕⢕⢕⢕⢕⢕⢕⢕⢕⢕⢕⢕⢕⠕⢕⢙⣟⣷⡕⢕⢕⢕⢕⢜⢻⣇⢕⢕⢕⢔⢕⢕⢕⢕⢕⢕⢝⢿⣿⣿⣿⣿⣿⣿⣿⣿⣿⣿⣿⣿⣿⣿⣿⡏⠽⣕⣕⢕⢕⢕⢕⢕⢕⢕⢕⣕⣵⢸⣿⣿⣿⣿⣿⣿⣿⣿⣿⣿⣿⣿⣿⣿⢟⢏⢕⢕⢕⢕⢕⢕⢕⢕⢕⢕⢕⢕⡟⣿⢕⢕⢕⢕⢕⢕⢕⢕⡕⢸⣿⡇⢕⢸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⠏⢄⢕⢕⢕⢕⢕⢕⠀⠀⠀⢕⠀⠀⠀⢱⣿⣿⣿⣼⣿⢕⢕⢕⣿⣿⣿⣷⢆⣼⣿⣿⡿⢏⢕⢕⢕⢕⢕⢕⢕⢕⢕⢕⢕⢕⢕⢕⢕⢕⢕⢕⢑⢔⢕⢕⢕⢌⣿⣧⡕⢕⢕⢕⢕⢕⢝⢧⡕⢕⢁⢕⢕⢕⢕⢕⢕⢕⢕⢝⢻⢿⣿⣿⣿⣿⣿⣿⣿⣿⣿⣿⣿⣿⣿⣧⣕⡝⢝⢛⢟⢻⢿⢟⢟⢛⢝⣡⣾⣿⣿⣿⣿⣿⣿⣿⣿⣿⣿⣿⢿⢏⢕⢕⢕⢅⢕⢕⢕⢕⢕⢕⢕⢕⢕⢕⢸⡇⡟⢕⢕⢕⢕⢕⢕⢕⢕⢕⢜⣿⡇⢕⢕⢎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⢔⢕⢕⢕⢕⢕⢕⠁⠀⠀⠀⢕⠀⠀⢀⣾⣿⣿⣿⣧⢿⢕⢕⢕⣿⣿⡿⢱⣾⣿⣿⢏⢕⢕⢕⢕⢕⢕⢕⢕⢕⢕⢕⠕⢅⠀⢕⢕⢕⢕⢑⢔⢕⢕⢕⢕⢕⢕⢜⢿⣷⡕⢕⢕⢕⢕⢕⢔⢙⣧⢕⢕⢕⢕⢕⢕⢕⢕⢕⢕⢕⢕⢝⢟⢿⣿⣿⣿⣿⣿⣿⣿⣿⣿⣿⣿⣿⣿⣷⣷⣷⣷⣥⣷⣷⣷⣿⣿⣿⣿⣿⣿⣿⣿⣿⣿⢿⢟⢝⢕⢕⢕⢕⢕⢕⢔⢕⢕⢕⠕⢕⢕⢕⢕⢕⢕⣼⢱⡇⢕⢑⡇⢕⢕⢕⢕⢕⢕⢕⣿⡇⢕⢕⢕⢻⣿⣿⢕⢕⢕⢕⢕⢕⢿⢿⢿⢿⢿⢿⢿⢿⣿⣿⢕⢕⢕⢕⢕⢕⢕⢕⢕⢕⢕⢕⢕⢕⢕⢕⢕⢕⢕⠕⢕⠕⢕⢕⢕⢕⢕⢕⢕⢕⢕⢕⢕⢕⢕⢕⢕⢕⢕⢕⢕⢕⢕⢕⢕⢕⢕⢕⢕⢕⢕⢕⢕⠀</a:t>
            </a:r>
            <a:br/>
            <a:r>
              <a:t>⣿⣿⣿⣿⣿⣿⣿⣿⣿⣿⣿⣿⣿⡇⢕⢕⢕⢕⢕⢕⢕⠀⠀⠀⠀⢕⠀⠀⢱⣿⣿⣿⣿⣿⣎⣷⢕⢕⣿⢟⣵⣿⣿⡟⢕⢕⢕⢕⢕⢕⢕⢕⢕⢕⢕⠕⢕⢕⢕⠕⢕⢕⢕⢕⢕⢕⢕⢕⢕⢕⢕⢕⢕⢜⢻⣷⡕⢕⢕⢕⢕⢕⢕⢜⢳⣕⢕⠑⠁⢀⢕⢕⢕⢕⢕⢕⢕⢕⢕⢜⢝⢻⣿⣿⣿⣿⣿⣿⣿⣿⣿⣿⣿⣿⣿⣿⣿⣿⣿⣿⣿⣿⣿⣿⣿⡿⢟⢟⢝⢕⢕⢕⢕⢕⢕⢕⢕⢕⢕⢕⠔⢕⢕⢔⢕⢕⢕⢕⢕⢕⣿⢸⢕⢕⢸⣿⢕⢕⢕⢕⢕⢕⢕⣿⡇⢕⢕⢕⢸⣿⣿⢕⢕⢕⢕⢕⢕⢕⢕⢕⢕⢕⢕⢕⢸⣿⣿⢕⢕⢕⢕⢕⢕⢕⢕⢕⢕⢕⢕⢕⢕⢕⢕⢕⢕⢕⢕⢕⢕⢔⢅⢑⠕⢕⢕⢕⢕⢕⢕⢕⢕⢕⢕⢕⢕⢕⢕⢕⢕⢕⢕⢕⢕⢕⢕⢕⢕⢕⢕⢕⠀</a:t>
            </a:r>
            <a:br/>
            <a:r>
              <a:t>⣿⣿⣿⣿⣿⣿⣿⣿⣿⣿⣿⣿⣿⢕⢕⠅⠁⠑⠕⢕⠕⠀⠀⠀⠀⠁⠀⢀⣿⣿⣿⣿⣿⣿⣿⣞⣧⢕⢜⣼⣿⣿⢏⢕⢕⢕⢕⢕⢕⢕⢕⢕⢕⢕⢕⢕⢕⢕⢕⢔⢕⢕⢕⠁⢕⢕⢕⢕⢕⢕⢕⢕⢕⢕⢕⢹⢿⡕⢕⢕⢕⢕⢕⢕⢕⠁⠑⢔⢄⢕⢕⢕⢕⢕⢕⢕⢕⢕⢕⢕⢕⢕⢕⢜⢟⢿⣿⣿⣿⣿⣿⣿⣿⣿⣿⣿⣿⣿⣿⣿⡿⢿⢟⢝⢕⢕⢕⢕⢕⢕⢕⢕⢕⢕⢕⢕⢕⢕⢕⢕⢕⢑⢕⢕⢕⢕⢕⢕⢕⢱⡇⢸⢕⢕⣿⣿⡇⢕⢕⢑⢕⢕⢕⣿⡇⢕⢕⢱⢕⣿⣿⢕⢕⢕⢕⢕⢕⢕⢕⢕⢕⢕⢕⢕⢸⣿⣿⢕⢕⢕⢕⢕⢕⢕⢕⢕⢕⢕⢕⢕⢕⢕⢕⢕⢕⢕⢕⢕⢕⢕⢕⢕⢕⢔⢕⠕⢕⢕⢕⢕⢕⢕⢕⢕⢕⢕⢕⢕⢕⢕⢕⢕⢕⢕⢕⢕⢕⢕⢕⢕⠀</a:t>
            </a:r>
            <a:br/>
            <a:r>
              <a:t>⣿⣿⣿⣿⣿⣿⣿⣿⣿⣿⣿⣿⢿⠀⠁⠀⠀⠀⠀⠁⠀⠀⠀⠀⠀⠀⠀⢸⣿⣿⣿⣿⣿⣿⣿⣿⡎⣱⣿⣿⡿⢕⢕⢕⢕⢕⢕⢕⢕⢕⢕⢕⢕⢕⢕⢕⢕⢕⢕⢔⢀⢕⢕⠀⢕⢕⢕⢕⢕⢕⢕⢕⢕⢕⢅⢕⢜⢻⣧⢕⢕⢕⢕⢕⢕⠀⠀⢄⢕⢕⢕⢕⢕⢕⢕⢕⢕⢕⢕⢕⢕⢕⢕⢕⢕⢕⢕⢝⢟⢿⣿⣿⣿⣿⣿⡿⠿⠟⠙⠕⢕⢁⢕⢕⢕⢕⢕⢕⢕⢕⢕⢕⢕⢕⢕⢕⢕⢕⢕⢕⢕⢅⠕⢕⢕⢕⢕⢕⢕⢸⡇⢕⢕⢡⣿⣿⡇⢕⢕⢕⠕⢕⢕⢹⡇⢕⢕⢸⡇⣿⣿⢕⢕⢕⢕⢕⢕⢕⣾⣿⢕⢕⢕⢕⢸⣿⣿⢕⢕⢕⢕⢕⢕⢕⢕⢕⢕⢕⢕⢕⢕⢕⢕⢕⠕⢕⢕⢕⢕⢕⢕⢕⢕⢕⢕⢕⢔⢑⢕⢕⢕⢕⢕⢕⢕⢕⢕⢕⢕⢕⢕⢕⢕⢕⢕⢕⢕⢕⢕⢕⠀</a:t>
            </a:r>
            <a:br/>
            <a:r>
              <a:t>⣿⣿⣿⣿⣿⣿⣿⣿⣿⣿⢟⢕⢕⢕⠀⠀⠀⠀⠀⠀⠀⠀⠀⠀⠀⠀⢔⣿⣿⣿⣿⣿⣿⣿⣿⢏⣵⣿⣿⢟⢕⢕⢕⢕⢕⢕⢕⢕⢕⢕⢕⢔⢕⢕⢕⢕⠕⠁⢕⢕⢕⢕⢕⢔⢕⢕⢕⢕⢕⢕⢕⢕⢕⢕⢕⢕⢕⢕⢜⢳⡕⢕⢕⢕⢕⠀⠀⢕⢕⢕⢕⢕⢕⢕⢕⢕⢕⢕⢕⢕⢕⢕⢕⢕⢕⢕⢕⢕⢕⢕⢕⣝⡝⠙⠁⠀⠀⠀⠀⠀⠀⠀⠕⢕⢕⢕⢕⢕⢕⢕⢕⢕⢕⢕⢕⢕⢕⢕⢕⢕⢕⢕⢄⢕⢕⢕⢕⢕⢕⡸⢕⢕⢕⣼⣿⣿⣿⢕⢕⢕⢀⢕⢕⢕⢅⢕⢕⢸⣿⣿⣿⢕⢕⢕⢕⢕⢕⢕⢹⣿⡕⢕⢕⢕⢸⣿⣿⢕⢕⢕⢕⢕⢕⢕⢕⢕⢕⢕⢕⢕⢕⢕⠕⠀⠀⠀⠁⠑⢕⢕⢕⢕⢱⢕⢕⢕⢕⠕⢕⢕⢕⢕⢕⢕⢕⢕⢕⢕⢕⢕⢕⢕⢕⢕⢕⢕⢕⢕⢕⢕⠀</a:t>
            </a:r>
            <a:br/>
            <a:r>
              <a:t>⣿⣿⣿⣿⣿⣿⣿⣿⡿⢃⡕⢕⢕⢕⠀⠀⠀⠀⠀⠀⠀⠀⠀⠀⠀⢀⣼⣿⣿⣿⣿⣿⣿⣿⠏⣼⣿⣿⢏⢕⢕⢕⢕⢕⢕⢕⢕⢕⢕⢕⢕⢕⢕⢕⢕⠕⠔⢕⢕⢕⢕⢄⢕⢕⠅⢕⢕⢕⢕⢕⢕⢕⢕⢕⢕⢕⢕⢕⣕⢕⢜⢇⢕⢕⢕⠀⠀⢕⢕⢕⢕⢕⢕⢕⢕⢕⢕⢕⢕⢕⢕⢕⢕⢕⢕⢕⢕⢕⢕⣵⣾⣿⢕⢄⠀⠀⠀⠀⠀⠀⠀⠀⠀⠁⠕⢕⢕⢕⢕⢕⢕⢕⢕⢕⢕⢕⢕⢕⢕⢕⢕⢕⢕⢕⢕⢕⢕⢕⢕⢇⢕⢕⢱⣿⣿⣿⣿⢕⢕⢡⢕⢀⢕⢕⢕⢕⢕⢸⣿⣿⣿⢕⢕⢕⢕⢕⢕⢕⢸⣿⡇⢕⢕⢕⢸⣿⣿⢕⢕⢕⢕⢕⢕⢕⢕⢕⢕⢕⢕⢕⢕⠕⠀⠀⠀⠀⠀⢕⢕⢕⢕⢕⢕⢕⢕⢕⢑⢔⢕⢕⢕⢕⢕⢕⢕⢕⢕⢕⢕⢕⢕⢕⢕⢕⢕⢕⢕⢕⢕⢕⠀</a:t>
            </a:r>
            <a:br/>
            <a:r>
              <a:t>⣿⣿⣿⣿⣿⣿⣿⢏⣵⣿⡇⢕⢕⢕⢔⠀⠀⠀⠀⠀⠀⠀⠀⠀⠀⢱⣿⣿⣿⣿⣿⣿⣿⢏⣾⣿⡿⢕⢕⢕⢕⢕⢕⢕⢕⢕⢕⢕⢕⢕⢕⢕⢕⢕⢅⢕⢔⢕⢕⢕⢕⢕⢅⢕⢄⠕⢕⢕⢕⢕⢕⢕⢕⢕⢕⢕⢔⢕⢹⣷⣕⢔⢳⢕⢕⢀⠀⢕⢕⢕⢕⢕⢕⢕⢕⢕⢕⢕⢕⢕⣥⣷⣷⣷⣶⣿⣿⣿⣿⣿⣿⡏⢕⢕⠀⠀⠀⠀⠀⠀⠀⠀⠀⠀⠀⢕⢕⢕⢕⢕⢕⢕⢕⢕⢕⢕⢕⢕⢕⢕⢕⢕⢕⢕⢕⢕⢕⢕⢕⢕⢕⠕⠿⣿⣿⣿⣿⢕⢕⢕⢕⠅⠕⢕⢕⢕⢕⢸⣿⣿⣿⢕⢕⢕⢕⢕⢕⢕⢕⣿⣷⢕⢕⢕⢸⣿⣿⢕⢕⢕⢕⢕⢕⢕⢕⢕⢕⢕⢕⢕⠑⠀⠀⠀⠀⠀⢔⢕⢕⢕⢕⢕⠁⠁⠁⢄⢕⢕⢕⢕⢕⢕⢕⢕⢕⢕⢕⢕⢕⢕⢕⢕⢕⢕⢕⢕⢕⢕⢕⢕⠀</a:t>
            </a:r>
            <a:br/>
            <a:r>
              <a:t>⣿⣿⣿⣿⣿⡿⣱⣿⣿⣿⡇⢕⢕⢕⢕⠀⠀⠀⠀⠀⠀⠀⠀⠀⢀⣿⣿⣿⣿⣿⣿⣿⢇⣾⣿⢟⢕⢕⢕⢕⢕⢕⢕⢕⢕⢕⢕⢕⢕⢕⢕⢕⠁⠀⢕⢅⠕⢕⡕⢕⢕⢕⢕⢁⢕⢁⢕⢕⢕⢕⢕⢕⢕⢕⠕⢅⠅⡇⢸⣿⣯⣷⣧⡕⢇⢕⢔⢕⢕⢕⢕⢕⢕⢕⢕⢕⢕⢕⣴⣿⣿⣿⣿⣿⣿⣿⣿⣿⣿⣿⣿⢇⢕⢕⠀⠀⠀⠀⠀⠀⠀⠀⠀⠀⠀⠁⢕⢕⢕⢕⢕⢕⢕⢕⢕⢕⢕⢕⢕⢕⢕⢕⢕⢕⢕⢕⢕⢕⠀⢕⢕⠇⠀⣿⣿⣿⣿⢕⢕⢕⡕⢀⢄⢕⢕⢕⢕⢸⣿⣿⣿⢕⢕⢕⢕⢕⢕⢕⢕⢿⣿⢕⢕⢕⢸⣿⣿⢕⢕⢕⢕⢕⢕⢕⢕⢕⢕⢕⢕⠁⠀⠀⠀⠀⠀⠀⠀⠑⠕⠕⠑⠀⠀⠀⢔⢕⢕⢕⢕⢕⢕⢕⢕⢕⢕⢕⢕⢕⢕⢕⢕⢕⢕⢕⢕⢕⢕⢕⢕⢕⠀</a:t>
            </a:r>
            <a:br/>
            <a:r>
              <a:t>⣿⣿⣿⣿⣿⣱⣿⣿⣿⣿⣷⢕⢕⢕⢕⢕⠀⠀⠀⠀⠀⠀⠀⠀⣸⣿⣿⣿⣿⣿⣿⢣⣿⡿⢇⢕⢕⢕⢕⢕⢕⢕⢕⢕⢕⢕⢕⢕⢕⣕⣵⣵⣷⣾⣿⣿⣿⣿⣿⡇⢕⢕⢕⢕⢔⠕⠕⢕⢕⢕⢕⢕⢕⢕⠀⣏⡞⡇⢕⣿⣿⣿⣿⣇⢕⢕⠕⢕⢕⢕⢕⢕⢕⢕⢕⢕⣱⣾⣿⣿⣿⣿⣿⣿⣿⣿⣿⣿⣿⣿⣿⢕⢕⢕⠀⠀⠀⠀⠀⠀⠀⠀⠀⠀⠀⠀⢕⢕⢕⢕⢕⢕⢕⢕⢕⢕⢕⢕⢕⢕⢇⢳⢌⢕⢕⢕⢕⢕⢕⢕⢔⢍⠔⣿⣿⣿⡟⢕⢕⢕⢇⠀⢕⢕⢕⢕⢕⢜⣿⣿⣿⢕⢕⢕⠕⢕⣑⣱⣵⣼⣽⣵⣕⣕⡸⢿⢿⢕⢕⢕⢕⢕⢕⢕⢕⢕⢕⢕⠁⠀⠀⠀⠀⠀⠀⠀⠀⠀⠀⠀⠀⠀⢀⢕⢕⢕⢕⢕⢕⢕⢕⢕⢕⢕⢕⢕⢕⢕⢕⢕⢕⢕⢕⢕⢕⢕⢕⢕⢕⢕⠀</a:t>
            </a:r>
            <a:br/>
            <a:r>
              <a:t>⣿⣿⣿⣿⢳⣿⣿⣿⣿⣿⣿⡇⢕⢕⢕⢕⢀⠀⠀⠀⠀⠀⠀⢰⣿⣿⣿⣿⣿⣿⢣⣿⡿⢕⢕⢕⢕⢕⢕⢕⢕⢕⢕⢕⢕⢕⣱⣷⣿⣿⣿⣿⣿⣿⣿⣿⣿⣿⣿⣧⢕⢕⢕⢕⢕⢕⢕⢑⢕⢕⢕⢕⢕⠕⠀⢸⣿⣷⢕⢹⣿⣿⣿⣿⡕⢕⢁⢕⢕⢕⢕⢕⢕⢕⠕⣴⣿⣿⣿⣿⣿⣿⣿⣿⣿⣿⣿⣿⣿⣿⡇⢕⢕⢕⠀⠀⠀⠀⠀⠀⠀⠀⠀⠀⠀⠀⠀⢕⢕⢕⢕⢕⢕⢕⢕⢕⢕⢕⢕⢕⢕⢜⢕⢇⢕⢕⢕⢕⢕⢕⢕⢅⢀⢸⣿⣿⢇⢕⢕⢕⢇⢕⠁⢕⢕⢕⢕⢸⣿⣿⣿⢕⠕⢅⢕⢝⢝⢟⢿⠿⣿⣿⣿⣿⣿⣿⣷⣵⣕⢕⢕⢕⢕⢕⢕⢕⠕⠀⠀⠀⠀⠀⢄⢄⢄⢔⠀⠀⠀⠀⠀⢀⢕⢕⢕⢕⢕⢕⢕⢕⢕⢕⢕⢕⢕⢕⢕⢕⢕⢕⢕⢕⢕⢕⢕⢕⢕⢕⢕⢕⠀</a:t>
            </a:r>
            <a:br/>
            <a:r>
              <a:t>⣿⣿⣿⡇⣿⣿⣿⣿⣿⣿⣿⡇⢕⢕⢕⢕⢕⠀⠀⠀⠀⠀⢰⣿⣿⣿⣿⣿⣿⢣⣿⡟⢕⢕⢕⢕⢕⢕⢕⢕⢕⢕⢕⢕⣱⣾⣿⣿⣿⣿⣿⣿⣿⣿⣿⣿⣿⣿⣿⣿⡕⢕⢕⢕⢕⢕⢕⢕⢅⢕⢕⢕⢕⠀⠀⢸⣿⣿⢕⢜⣿⣿⣿⣿⣧⢕⢕⢕⢕⢕⢕⢕⢕⢕⢼⣿⣿⣿⣿⣿⣿⣿⣿⣿⣿⣿⣿⣿⣿⣿⢇⢕⢕⢕⠀⠀⠀⠀⠀⠀⠀⠀⠀⠀⠀⠀⠀⢕⢕⢕⢕⢕⢕⢕⢕⢕⢕⢕⢕⢕⢕⢕⢕⢜⢕⢕⢕⢕⢕⢕⢕⢕⢜⢄⣿⡏⢕⢕⢕⢕⢕⢕⠀⢕⢕⢕⠕⢌⢍⢍⠍⢅⢕⢕⢕⢕⢕⢕⢕⢕⢜⢝⢻⢿⣿⣿⣿⣿⣿⣷⣧⣕⢕⢕⢕⠑⠀⠀⠀⠀⠀⠀⠁⢕⢕⢕⠀⠀⠀⠀⢄⢕⢕⢕⢕⢕⢕⢕⢕⢕⢕⢕⢕⢕⢕⢕⢕⢕⢕⢕⢕⢕⢕⢕⢕⢕⢕⢕⢕⢕⠀</a:t>
            </a:r>
            <a:br/>
            <a:r>
              <a:t>⣿⣿⣿⡇⣿⣿⣿⣿⣿⣿⣿⣧⢕⢕⢕⢕⢕⢔⠀⠀⠀⣰⣿⣿⣿⣿⣿⣿⢣⣿⡟⢕⢕⢕⢕⢕⢕⢕⢕⢕⢕⢕⢕⣾⣿⣿⣿⣿⣿⣿⣿⣿⣿⣿⣿⣿⣿⣿⣿⣿⡇⢕⢕⢕⢕⢕⢕⢕⢕⢕⢕⢕⢕⠀⠀⢌⣿⣿⡇⢕⢻⣿⣿⣿⣵⡇⢕⢕⢕⢕⢕⡕⡑⣅⣿⣿⣿⣿⣿⣿⣿⣿⣿⣿⣿⣿⣿⣿⣿⢏⢕⢕⢕⢕⠀⠀⠀⠀⠀⠀⠀⠀⠀⠀⠀⠀⠀⠁⢕⢕⢕⢕⢕⢕⢕⢕⢕⢕⢕⢕⢕⢡⣿⣧⢕⢕⢕⢕⢕⢕⢕⢄⢜⢕⢸⢇⢕⢕⢕⢕⢕⢕⢄⢕⢕⢑⢕⢕⢕⢕⢕⢕⢕⢕⢕⢕⢕⢕⢕⢕⢕⢕⢕⢕⢜⢝⢿⣿⣿⣿⣿⣿⣷⣵⡕⠕⠀⠀⠀⠀⠀⠀⠀⠀⠀⠀⠀⠀⠀⢔⢕⢕⢕⢕⢕⢕⢕⢕⢕⢕⢕⢕⢕⢕⢕⢕⢕⢕⢕⢕⢕⢕⢕⢕⢕⢕⢕⢕⢕⢕⠀</a:t>
            </a:r>
            <a:br/>
            <a:r>
              <a:t>⣿⣿⣿⡇⣿⣿⣿⣿⣿⣿⣿⣿⢕⢕⢕⢕⢕⢕⢕⢀⣱⣿⣿⣿⣿⣿⡿⢱⣿⡿⢕⢕⢕⢕⢕⢕⢕⢕⢕⢕⢕⢱⣿⣿⣿⣿⣿⣿⣿⣿⣿⣿⣿⣿⣿⣿⣿⣿⣿⣿⣿⢕⢕⢕⢕⢕⢕⢕⢕⢕⢕⢕⢕⠀⠀⢕⣿⣿⣷⢕⢜⣿⣿⣿⢿⠿⡕⢕⢕⢕⠕⢵⣿⣿⣿⣿⣿⣿⣿⣿⣿⣿⣿⣿⣿⣿⣿⣿⠟⢕⢕⢕⢕⢕⠀⠀⠀⠀⠀⠀⠀⠀⠀⠀⠀⠀⠀⠀⢕⢕⢕⢕⢕⢕⢕⢕⢕⢕⢕⢕⢕⠐⣿⣿⣧⡕⢕⢕⢕⢕⢕⢕⢕⢕⠕⠑⠑⠑⠑⠑⠕⢕⢕⠕⢅⢕⢕⢕⢕⢕⢕⢕⢕⢕⢕⢕⢕⢕⢕⢕⢕⢕⢕⢕⢕⢕⢕⢕⢝⢻⣿⣿⣿⣿⣿⣷⣵⡀⢀⢀⢀⢀⠀⠀⠀⠀⠀⢀⢕⢕⢕⢕⢕⢕⢕⢕⢕⢕⢕⢕⢕⢕⢕⢕⢕⢕⢕⢕⢕⢕⢕⢕⢕⢕⢕⢕⢕⢕⢕⢕⠀</a:t>
            </a:r>
            <a:br/>
            <a:r>
              <a:t>⣿⣿⣿⡇⣿⣿⣿⣿⣿⣿⣿⣿⢕⢕⢕⢕⢕⢕⠕⠕⠻⢿⢿⣿⣿⡿⢱⣿⣿⢇⢕⢕⢕⢕⢕⢕⢕⢕⢕⢕⣱⣿⣿⣿⣿⣿⣿⣿⣿⣿⣿⣿⣿⣿⣿⣿⣿⣿⣿⣿⣿⢕⢕⢕⢕⢕⢕⢕⢕⢕⢕⢕⢕⠀⠀⠀⢿⣿⣿⢕⢕⢹⣿⣿⣏⢞⡣⡕⢔⢕⠕⢜⣿⣿⣿⣿⣿⣿⣿⣿⣿⣿⣿⣿⣿⣿⣿⡿⡅⢕⢕⢕⢕⢕⠀⠀⠀⠀⠀⠀⠀⠀⠀⠀⠀⠀⠀⠀⢕⢕⢕⢕⢕⢕⢕⢕⢕⢕⢕⢕⢕⢠⣿⣿⣿⡗⣕⢕⢕⢕⢕⢕⠑⢀⢄⢄⢔⢔⠔⠀⠀⠁⠱⣇⠕⢕⢕⢕⢕⢕⢕⢕⢕⢕⢕⢕⠑⠕⢕⢕⢕⢕⢕⢕⢕⢕⢕⢕⢕⢕⢕⢝⢻⣿⣿⣿⣿⣿⣷⣕⢕⢕⠀⠀⠀⠀⢀⢕⢕⢕⢕⢕⢕⢕⢕⢕⢕⢕⢕⢕⢕⢕⢕⢕⢕⢕⢕⢕⢕⢕⢕⢕⢕⢕⢕⢕⢕⢕⢕⢕⠀</a:t>
            </a:r>
            <a:br/>
            <a:r>
              <a:t>⢻⣿⣿⡇⢻⣿⣿⣿⣿⣿⣿⣿⡕⢕⢕⢕⢕⠀⠀⠀⠀⠀⠀⠀⠁⠁⠙⠟⠏⢕⢕⢕⢕⢕⢕⢕⢕⢕⢕⣱⣿⣿⣿⣿⣿⣿⣿⣿⣿⣿⣿⣿⣿⣿⣿⣿⣿⣿⣿⣿⣿⢕⢕⢕⢕⢕⢕⢕⢕⢕⢕⢕⠀⠀⠀⠀⢸⣿⣿⡇⢕⢜⢿⣿⣿⡿⢜⢧⢕⢕⣳⣼⣿⣿⣿⣿⣿⣿⣿⣿⣿⣿⣿⣿⣿⣿⣿⣇⣑⣕⠕⢕⠕⢕⠀⠀⠀⠀⠀⠀⠀⠀⠀⠀⠀⠀⠀⠀⠁⢕⢕⢕⢕⢕⢕⢕⢕⢕⢕⢕⢕⢀⣿⣿⣿⡇⣿⡷⠑⠑⠑⠀⠀⠕⢕⠕⠕⠑⠀⠀⢄⠀⠀⢸⡔⢕⢕⢕⢕⢕⢕⢕⢕⢕⢕⠑⠀⠀⠁⠕⢕⢕⢕⢕⢕⢕⢕⢕⢕⢕⢕⢕⢕⢕⢝⢿⣿⣿⣿⣿⣷⣕⡀⠀⠀⢄⢕⢕⢕⢕⢕⢕⢕⢕⢕⢕⢕⢕⢕⢕⢕⢕⢕⢕⢕⢕⢕⢕⢕⢕⢕⢕⢕⢕⢕⢕⢕⢕⢕⢕⠀</a:t>
            </a:r>
            <a:br/>
            <a:r>
              <a:t>⠀⠹⣿⣷⢸⣿⣿⣿⣿⣿⣿⣿⡇⢕⢕⢕⠀⠀⠀⠀⠀⠀⠀⠀⠀⠀⠀⠀⠀⠀⠁⠑⠕⢕⢕⢕⢕⢕⣱⣿⣿⣿⣿⣿⣿⣿⣿⣿⣿⣿⣿⣿⣿⣿⣿⣿⣿⣿⡿⣿⣿⡇⢕⢕⢕⢕⢕⢕⢕⢕⢕⢕⠀⠀⠀⠀⠘⣿⣿⣧⢕⢕⢜⣿⣿⣇⢘⢚⣣⢕⢱⣝⣿⣿⣿⣿⣿⣿⣿⣿⣿⣿⣿⣿⣿⣿⣿⣿⣿⣿⣿⣿⣿⠀⠀⠀⠀⠀⠀⠀⠀⠀⠀⠀⠀⠀⠀⠀⠀⢕⢕⢕⢕⢕⢕⢕⢕⢕⢕⢕⠑⣾⣿⣿⣷⢣⡟⠀⢀⣤⣄⡀⢀⠀⠁⠀⠀⠀⢄⢕⢕⠀⠀⠕⢹⡔⢕⢕⢕⢕⠕⠑⠑⠁⠀⠀⠀⠀⠀⠀⠁⢕⢕⢕⢕⢕⢕⢕⢕⢕⢕⢕⢕⢕⢕⢕⢝⢻⣿⣿⣿⣿⣿⣦⡕⢕⢕⢕⢕⢕⢕⢕⢕⢕⢕⢕⢕⢕⢕⢕⢕⢕⢕⢕⢕⢕⢕⢕⢕⢕⢕⢕⢕⢕⢕⢕⢕⢕⢕⢕⠀</a:t>
            </a:r>
            <a:br/>
            <a:r>
              <a:t>⠀⠀⠜⣿⡜⣿⣿⣿⣿⣿⣿⣿⡇⢕⢕⢕⠀⠀⠀⠀⠀⠀⠀⠀⠀⠀⠀⠀⠀⠀⠀⠀⠀⠀⠁⠑⠕⢱⣿⣿⣿⣿⣿⣿⣿⣿⣿⣿⣿⣿⣿⣿⣿⣿⣿⣿⣿⣿⡇⣿⣿⣿⡕⢕⢕⢕⢕⢕⢕⢕⢕⢕⠀⠀⠀⠀⠀⢹⣿⣿⡇⢕⡕⢜⢿⣿⡝⢇⢸⢗⡕⢻⣿⣿⣿⣿⣿⣿⣿⣿⣿⣿⣿⣿⣿⣿⣿⣿⣿⣿⣿⣿⢏⠀⠀⠀⠀⠀⠀⠀⠀⠀⠀⠀⠀⠀⠀⠀⠀⠕⢕⢕⢕⢕⢕⢕⢕⢕⢕⠕⣵⣿⣿⣿⣿⢸⡇⠀⠜⣿⣿⣿⡷⠐⠀⠀⠀⠀⠁⠕⢕⠀⠀⠀⢕⢹⡔⠁⠁⠀⠀⠀⠀⠀⠀⠀⠀⠀⠀⠀⢕⢕⢕⢕⢱⡕⢕⢕⢕⢕⢕⢕⢕⢕⢕⢕⢕⢕⢌⢿⣿⣿⣿⣿⣿⣧⡕⢕⢕⢕⢕⢕⢕⢕⢕⢕⢕⢕⢕⢕⢕⢕⢕⢕⢕⢕⢕⢕⢕⢕⢕⢕⢕⢕⢕⢕⢕⢕⢕⢕⠀</a:t>
            </a:r>
            <a:br/>
            <a:r>
              <a:t>⠀⠀⠀⠘⢷⡜⣿⣿⣿⣿⣿⢟⢕⢕⢕⢕⠀⠀⠀⠀⠀⠀⠀⠀⠀⠀⠀⠀⠀⠀⠀⠀⠀⠀⠀⠀⠀⠀⠉⠛⠿⣿⣿⣿⣿⣿⣿⣿⣿⣿⣿⣿⣿⣿⣿⣿⣿⣿⢕⣿⣿⣿⣷⢕⢕⢕⢕⢕⢕⢕⢕⠁⠀⠀⠀⠀⠀⠑⣿⣿⣿⢕⢸⣕⢜⢿⣧⢕⢔⢕⢱⡜⢿⣿⣿⣿⣿⣿⣿⣿⣿⣿⣿⣿⣿⣿⣿⣿⣿⣿⣿⢏⠀⠀⠀⠀⠀⠀⠀⠀⠀⠀⠀⠀⠀⠀⠀⠀⠀⠀⢕⢕⢕⢕⢕⢕⢕⢕⢕⢸⣾⣿⣿⣿⣿⢸⣿⢀⠑⣿⣿⠟⠁⠀⢀⢕⢔⢀⠀⠀⠁⠀⠀⢄⢕⢕⢸⡄⠀⠀⠀⠀⠀⠀⠀⠀⠀⠀⢀⢕⢕⢕⢕⢕⢸⡷⠇⠑⢕⢕⢕⢕⢕⢕⢕⢕⢕⢕⢕⢕⢝⢿⣿⣿⣿⣿⣷⣕⢕⢕⢕⢕⢕⢕⢕⢕⢕⢕⢕⢕⢕⢕⢕⢕⢕⢕⢕⢕⢕⢕⢕⢕⢕⢕⢕⢕⢕⢕⢕⢕⠀</a:t>
            </a:r>
            <a:br/>
            <a:r>
              <a:t>⠀⠀⠀⠀⠁⠙⠈⢝⢟⢟⢝⢕⢕⢕⢕⢕⠀⠀⠀⠀⠀⠀⠀⠀⠀⠀⠀⠀⠀⠀⠀⠀⠀⠀⠀⠀⠀⠀⠀⠀⠀⠀⠙⠟⢿⣿⣿⣿⣿⣿⣿⣿⣿⣿⣿⣿⣿⣿⣡⣿⣿⣿⣿⡇⢕⢕⢕⢕⢕⢕⢕⠀⠀⠀⠀⠀⠀⠀⢸⣿⠹⣇⢕⢻⣇⢕⢹⣧⢃⢕⢰⢽⢜⢻⣿⣿⣿⣿⣿⣿⣿⣿⣿⣿⣿⣿⣿⣿⣿⡿⣏⠕⠀⠀⠀⠀⠀⠀⠀⠀⠀⠀⠀⠀⠀⠀⠀⠀⠀⠀⢕⢕⢕⢕⢕⢕⢕⢕⢰⣿⣿⣿⣿⣿⣿⢸⣿⣧⡀⠀⠁⢄⠀⢄⢕⢕⢕⢕⢇⠀⢔⢄⢔⢕⢕⢕⢕⢿⡄⠀⠀⠀⠀⢀⢄⢔⢕⢕⢕⢕⢕⢕⢕⢕⢘⠑⠀⠀⠀⠁⠕⢕⢕⢕⢕⢕⢕⢕⢕⢕⢕⢕⢻⣿⣿⣿⣿⢇⢕⢕⢕⢕⢕⢕⢕⢕⢕⢕⢕⢕⢕⢕⢕⢕⢕⢕⢕⢕⢕⢕⢕⢕⢕⢕⢕⢕⢕⢕⢕⢕⠀</a:t>
            </a:r>
            <a:br/>
            <a:r>
              <a:t>⠀⠀⠀⠀⢀⢀⠀⠁⠕⢕⢕⢕⢕⢕⠑⠀⠀⠀⠀⠀⠀⠀⠀⠀⠀⠀⠀⠀⠀⠀⠀⠀⠀⠀⠀⠀⠀⠀⠀⠀⠀⠀⠀⠀⠀⠈⠙⠻⣿⣿⣿⣿⣿⣿⣿⣿⣿⣿⣿⣿⣿⣿⣿⣿⢕⢕⢕⢕⢕⢕⢕⠀⠀⠀⠀⠀⠀⠀⠀⢻⣇⢿⡕⢕⢿⣧⡕⢹⣧⢕⢕⢔⠕⢕⢻⣿⣿⣿⣿⣿⣿⣿⣿⣿⣿⣿⣿⣿⣿⣇⢕⠀⠀⠀⠀⠀⠀⠀⠀⠀⠀⠀⠀⠀⠀⠀⠀⠀⠀⠀⢕⢕⢕⢕⢕⢕⢕⢕⣾⣿⣿⣿⣿⣿⣿⢸⣿⣿⣿⣷⡗⢕⢔⠀⠑⠕⠱⠕⠘⠀⠀⢕⢕⢕⢕⢕⢕⢜⢻⡄⢄⢔⢕⢕⢕⢕⢕⢕⢕⢕⢕⢕⢕⢕⠁⠀⠀⠀⠀⢄⢄⢄⢕⢕⢕⢕⢕⢕⢕⢕⢕⢕⠕⢝⣿⣿⢏⢕⢕⢕⢕⢕⢕⢕⢕⢕⢕⢕⢕⢕⢕⢕⢕⢕⢕⢕⢕⢕⢕⢕⢕⢕⢕⢕⢕⢕⢕⢕⢕⢕⠀</a:t>
            </a:r>
            <a:br/>
            <a:r>
              <a:t>⢕⠀⢀⢔⢕⢕⢄⠀⠀⠀⠁⠑⢕⠁⠀⠀⠀⠀⠀⠀⠀⠀⠀⠀⠀⠀⠀⠀⠀⠀⠀⠀⠀⠀⠀⠀⠀⠀⠀⠀⠀⠀⠀⠀⠀⠀⠀⠀⠁⠙⠻⣿⣿⣿⣿⣿⣿⣿⣿⣿⣿⣿⣿⣿⡇⢕⢕⢕⢕⢕⠑⠀⠀⠀⠀⠀⠀⠀⠀⠁⢿⡜⣿⢕⢜⢿⣿⣕⢹⣧⢕⡇⢱⢕⡜⢻⣿⣿⣿⣿⣿⣿⣿⣿⣿⣿⣿⣿⣿⠇⠁⠀⠀⠀⠀⠀⠀⠀⠀⠀⠀⠀⠀⠀⠀⠀⠀⠀⠀⠀⠁⢕⢕⢕⢕⢕⠕⣼⣿⣿⣿⣿⣿⣿⣿⢸⣿⣿⣿⣿⢕⢕⢕⢄⢀⢀⠀⠀⠀⢀⡄⢕⢕⢕⢕⢕⢕⢕⢕⢹⡔⢕⢕⢕⢕⢕⢕⢕⢕⢕⢕⢕⠕⠀⠀⠀⠀⠀⠀⠁⢕⢕⢕⠀⠑⢕⢕⢕⠕⠑⠁⠀⠀⠀⠙⠕⢕⢕⢕⢕⢕⢕⢕⢕⢕⢕⢕⢕⢕⢕⢕⢕⢕⢕⢕⢕⢕⢕⢕⢕⢕⢕⢕⢕⢕⢕⢕⢕⢕⢕⠀</a:t>
            </a:r>
            <a:br/>
            <a:r>
              <a:t>⠑⠐⠑⠑⠑⠑⠑⠐⠀⠀⠀⠀⠀⠀⠀⠀⠀⠀⠀⠀⠀⠀⠀⠀⠀⠀⠀⠀⠑⠑⠑⠀⠀⠀⠀⠀⠀⠀⠀⠀⠀⠀⠀⠀⠀⠀⠀⠀⠀⠀⠀⠁⠙⠛⠛⠛⠛⠛⠛⠛⠛⠛⠛⠛⠛⠃⠑⠑⠑⠑⠀⠀⠀⠀⠀⠀⠀⠀⠀⠀⠘⠃⠘⠃⠑⠘⠛⠛⠓⠛⠃⠒⠛⠛⠛⠑⠛⠛⠛⠛⠛⠛⠛⠛⠛⠛⠛⠛⠓⠑⠀⠀⠀⠀⠀⠀⠀⠀⠀⠀⠀⠀⠀⠀⠀⠀⠀⠀⠀⠀⠀⠑⠑⠑⠑⠑⠚⠛⠛⠛⠛⠛⠛⠛⠛⠘⠛⠛⠛⠛⠑⠑⠑⠑⠑⠑⠛⠃⠑⠘⠃⠑⠑⠑⠑⠑⠑⠑⠑⠑⠘⠃⠑⠑⠑⠑⠑⠑⠑⠑⠑⠁⠐⠐⠀⠀⠀⠀⠀⠀⠁⠁⠀⠀⠀⠑⠑⠁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⡟⡼⢱⣿⣿⣿⡟⣱⣿⣿⣿⣿⣿⢟⢕⢑⣿⣿⢯⣾⡟⢕⣵⣿⣿⣿⣿⣿⣵⣿⣿⣿⡇⣾⣿⣿⣿⣿⣿⣿⣿⣿⡿⢕⣿⣿⣿⣿⣿⣿⣿⣿⣿⣿⣿⣿⣿⣿⣿⣿⣿⣿⣿⣿⣿⣿⣿⣿⣿⣿⣿⡜⣿⣿⣿⣿⣇⢕⢅⠕⢕⢕⢸⣿⣿⣿⣿⣿⣿⣿⢕⢅⢕⢕⢕⢕⢕⢕⢕⢕⢕⢕⢕⢕⢕⢕⢕⢕⢕⢕⢕⢕⢕⢕⢜⢹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⡟⢌⣱⣿⣿⣿⢏⣾⣿⣿⣿⣿⣿⢏⢕⢕⣾⡿⣵⣿⢏⢕⣾⣿⣿⣿⣿⣿⣿⣿⣿⣿⡿⢸⣿⣿⢠⣿⣿⣿⣿⣿⣿⡇⢱⣿⣿⣿⣿⣿⣿⣿⣿⣿⣿⣿⣿⣿⣿⣿⣿⣿⣿⣿⣿⣿⣿⣿⣿⣿⣿⣿⣧⢻⣿⣿⣿⣯⢕⢕⢕⢕⢕⢜⣿⣿⣿⣿⣿⣿⣿⢕⢕⢕⢕⢕⢕⢕⢕⢕⢕⢕⢕⢕⢕⢕⢕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⡟⢜⣱⢷⣿⣿⢏⣾⣿⣿⣿⣿⡿⢕⢕⣱⣟⢏⣾⡟⢕⣵⣿⣿⣿⣿⣿⣿⣿⣿⣿⣿⣿⢇⣿⣿⢇⢸⣿⣿⣿⣿⣿⣿⡕⢸⣿⣿⣿⣿⣿⣿⣿⣿⣿⣿⣿⣿⣿⣿⣿⣿⣿⣿⣿⣿⣿⣿⣿⣿⣿⣿⣿⣿⢜⣿⣿⣿⣿⢕⢕⢕⢕⢕⢸⣿⣿⣿⣿⣿⣿⣿⡇⢕⢕⢕⢕⢕⢕⢕⢕⢕⢕⢕⢕⢕⢕⢕⢕⢕⢕⢕⢕⢕⢕⢕⢕⢕⣸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⡟⢕⣾⢅⣿⡿⢣⣿⣿⣿⣿⣿⡿⢕⢕⣱⠻⢱⣾⡟⣱⣾⣿⣿⣿⣿⣿⣿⣿⣿⣿⣿⢋⢕⢸⣿⡟⢕⣼⣿⣿⣿⣿⣿⣿⢕⢸⣿⣿⣿⣿⣿⣿⣿⣿⣿⣿⣿⣿⣿⣿⣿⣿⣿⣿⣿⣿⣿⣿⣿⣿⣿⣿⣿⣿⡇⢸⣿⣿⡏⢕⢕⢕⢕⢕⢸⣿⣿⣿⣿⣿⣿⣿⡇⢕⢕⢕⢕⢕⢕⢕⢕⢕⢕⢕⢕⢕⢕⢑⢕⢕⢕⢕⢕⢕⢕⣱⣵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⡿⢿⢿⢟⣟⡟⢿⢿⣿⣿⢱⢜⢇⣾⣿⢱⣿⣿⣿⣿⣿⡟⢕⢕⡱⡫⢱⣿⢏⣾⣿⣿⣿⣿⣿⣿⣿⣿⣿⣿⣿⢇⢕⢇⣾⣿⡃⢅⣿⣿⣿⣿⣿⣿⡧⢕⣼⣿⣿⣿⣿⣿⣿⣿⣿⣿⣿⣿⣿⣿⣿⣿⣿⣿⣿⣿⣿⣿⣿⣿⣿⣿⣿⣿⣿⡇⢕⢿⣿⢇⢕⢕⢕⢕⢕⢸⣿⣿⣿⣿⣿⣿⣿⡇⢕⢕⢕⢕⢕⢕⢕⢕⢕⢕⢕⢕⢕⢕⢕⢕⢕⢕⢕⢕⢜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⡿⢟⡏⢝⢝⣝⣵⣷⢿⣻⣵⣵⠵⢕⢕⢝⢇⢕⢕⢡⡿⢱⣿⣿⣿⣿⣿⡟⢕⢕⢔⡗⣱⣿⢏⣿⣿⣿⣿⣿⣿⣿⣿⣿⣿⣿⣿⢇⢕⢁⢱⣿⣿⢕⢘⣿⢟⢻⢟⣡⣿⡗⢕⢸⣿⣿⣿⣿⣿⣿⣿⣿⣿⣿⣿⣿⣿⣿⣿⣿⣿⣿⣿⣿⣿⣿⣿⣿⣿⣿⣿⣿⣿⢕⢜⣿⢕⢕⢕⢕⢕⢕⢸⣿⣿⣿⣿⣿⣿⣿⡇⢕⢕⢕⢔⢁⠑⢕⢕⢕⢕⢕⢕⢕⢕⢕⢕⢕⢕⢕⢕⣼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⢟⣵⣿⣇⢕⢟⢟⢏⠵⢟⣿⣿⣇⢕⢕⢜⢝⢕⢕⢕⢈⢣⣿⣿⣿⣿⣿⡟⢕⢕⢸⠜⢳⣿⣷⣿⣿⣿⣿⣿⣿⣿⣿⣿⣿⣿⡟⢇⢕⢕⡕⢸⣿⣿⢕⢕⢕⢕⢕⣼⣿⣿⡇⢕⢕⢌⢻⣿⣿⣿⣿⣿⣿⣿⣿⣿⣿⣿⣿⣿⣿⣿⣿⣿⣿⣿⣿⣿⣿⣿⣿⣿⣿⣿⢕⢕⢕⢕⢕⢕⢕⢕⢕⢸⣿⣿⣿⣿⣿⡇⣿⢇⢕⢕⢕⢕⢕⡔⢕⣕⣕⢕⠕⠕⢕⢕⢕⢕⢕⢕⢱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⢇⣾⣿⣿⣿⢕⢕⣵⣿⣿⣿⣧⣜⢝⢕⢕⢕⢕⢕⢕⢕⢕⣾⣿⣿⣿⣿⡿⢕⢕⢑⢕⢱⣿⣿⣿⣿⣿⣿⣿⣿⣿⣿⣿⣿⣿⢟⢕⢕⢕⢕⢕⣼⣿⢟⢕⢕⢕⣵⣿⣿⣿⣿⡇⢕⢕⢕⣼⣿⣿⣿⣿⣿⣿⣿⣿⣿⣿⣿⣿⣿⣿⣿⣿⣿⣿⣿⣿⣿⣿⣿⣿⣿⣿⣿⢕⢕⢕⢕⢕⢕⢕⢕⢕⣿⣿⣿⣿⣿⣿⢷⣟⢕⠕⢱⡕⢕⢕⢸⣕⢜⣿⣇⢱⣷⡔⣔⡔⢷⢜⣵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⡿⢏⣵⢝⢿⣿⣿⢇⢜⢏⢻⢻⡿⣿⣿⣷⡕⠕⢕⢕⢕⢕⢕⣼⣿⣿⣿⣿⣿⢇⢕⠜⢌⢕⣾⣿⣿⣿⣿⣿⣿⣿⣿⣿⣿⣿⣿⢏⢕⢕⢕⢕⢕⢕⢟⢕⢕⢕⣱⣾⣿⣿⣿⣿⣿⢕⢕⢕⣸⣿⣿⣿⣿⣿⣿⣿⣿⣿⣿⣿⣿⣿⣿⣿⣿⣿⣿⣿⣿⣿⣿⣿⣿⣿⣿⣿⣿⢕⢕⢕⢕⢕⢕⢕⢕⢱⣿⣿⣿⣿⣿⡿⢸⡇⠀⠀⢜⢇⢕⢕⠕⠿⢇⠜⢻⠁⠁⠑⢕⢕⢞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⢟⢱⣾⣿⣧⢕⢔⢕⢕⢕⢕⢕⢕⢕⢕⢕⢜⢕⢔⢕⢕⢕⢕⢱⣿⣿⣿⣿⣿⡏⢕⢱⢕⢜⣸⣿⣿⣿⣿⣿⣿⣿⣿⣿⣿⣿⡿⢕⢕⢕⢕⢕⢕⢕⢕⣵⣶⣿⣾⣿⣿⣿⣿⣿⣿⣿⢕⢕⢱⣿⣿⣿⣿⣿⣿⣿⣿⣿⣿⣿⣿⣿⣿⣿⣿⣿⣿⣿⣿⣿⣿⣿⣿⣿⣿⣿⣿⣿⢕⢕⢕⢕⢕⢕⢕⢕⣾⣿⣿⣿⣿⣿⡇⠌⠑⢀⠀⠁⠁⠑⠑⢕⢕⢕⢅⢁⠐⢀⠀⠑⢕⡇⢎⢏⢝⢟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⡿⢇⢱⡇⣿⣿⣿⡕⢕⢕⢕⢕⢕⢕⢕⢕⢕⢕⢕⢕⢕⢕⢕⢕⢕⣾⣿⣿⡿⣿⣿⢕⢱⠕⢕⢱⣿⣿⣿⣿⣿⣿⣿⣿⣿⣿⣿⡿⢇⢕⢕⢕⢕⢕⢕⢕⢕⢹⢟⢏⣹⣿⣿⣿⣿⣿⣿⡇⢕⢕⣿⣿⣿⣿⣿⣿⣿⣿⣿⣿⣿⣿⣿⣿⣿⣿⣿⣿⣿⣿⣿⣿⣿⣿⣿⣿⣿⣿⣿⣿⢕⢕⠁⠁⠕⢕⢕⣸⣿⡿⢿⠿⠟⢝⠑⠀⢄⠕⠀⠀⠀⠀⠀⠀⠀⠁⠁⠑⠔⢜⢧⢰⡞⢇⠕⢕⢕⢕⢕⢝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⡿⡕⢕⣾⣿⡜⣿⣿⣿⢇⢕⢕⢕⢷⣷⣕⢕⢕⢕⢕⢕⢕⢕⢕⢕⢸⣿⣿⣿⢳⣿⡇⢕⢕⢕⢕⣾⣿⣿⣿⣿⣿⣿⣿⣿⣿⣿⣿⢕⢕⢕⢕⢕⢕⢕⣇⢕⢕⢕⣱⣾⡿⣿⢿⣿⣿⣿⣿⢕⢕⢱⣿⣿⣿⣿⣿⣿⣿⣿⣿⣿⣿⣿⣿⣿⣿⣿⣿⣿⣿⣿⣿⣿⣿⣿⣿⣿⣿⣿⣿⣿⢕⢕⠀⠀⠀⠀⠀⠀⠐⠐⠐⠁⠁⠀⠀⢔⢕⢕⢔⡄⢀⠀⠀⠀⠀⠀⠀⢄⢄⢅⢕⢕⠕⢑⢕⠑⢕⢕⢕⢕⢸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⢱⢱⢸⢿⣿⣷⡌⢿⣿⣱⣕⢕⢕⢇⢜⢜⢕⢕⢕⢕⢕⢕⢕⢕⢕⣿⣿⣿⣿⢸⣿⢕⢕⢕⢕⣸⣿⣿⣿⣿⣿⣿⣿⣿⣿⣿⣿⢇⢕⢕⢕⢕⢕⢕⢸⣿⢕⢱⡕⢿⣿⢕⢕⢕⢝⣿⣿⢇⢕⠱⣾⣿⣿⣿⣿⢿⣿⣿⣿⣿⣿⣿⣿⣿⣿⣿⣿⣿⣿⣿⣿⣿⣿⣿⣿⣿⣿⣿⡟⣿⣿⢕⢕⠀⠀⠀⠀⠁⠑⠕⠔⠐⠀⠀⠀⢄⢕⢕⢱⣾⣷⢸⣧⡄⠀⠄⢀⠀⠀⠕⢕⢕⢕⠕⠕⢅⢔⢕⢕⢕⢕⣼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⡏⣾⢸⢐⢜⣿⢻⣿⣜⢏⣿⣿⡕⢕⢕⢕⢕⢕⠕⢕⢕⢕⢅⢅⢕⢸⣿⣿⣿⡏⣾⣿⢕⢕⢕⢱⣿⣿⣿⣿⣿⣿⣿⣿⣿⣿⣿⡇⢕⢕⢕⢕⢕⢕⢕⣿⡟⢕⣾⣿⣾⣿⡕⢕⢕⢕⢜⢕⢕⢕⢸⣿⣿⣿⣿⢏⣼⣿⣿⣿⣿⣿⣿⣿⣿⣿⣿⣿⣿⣿⣿⣿⣿⣿⣿⣿⣿⣿⣿⢇⣿⣿⢕⢕⠀⠀⢀⢀⠀⠀⠀⠀⠀⠀⠀⢔⢕⢕⢕⢕⣿⣿⢸⣿⡇⢕⢄⢁⠕⢄⠀⠀⠑⢕⢕⢕⢕⢕⢕⢕⣱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⣷⢹⡜⡕⢕⢜⢇⢝⢕⢕⢝⢻⣿⢕⢕⢕⢕⣱⣵⣷⡵⢕⢕⢕⢕⣾⣿⣿⣿⡇⣿⡟⢕⢕⢕⣾⣿⣿⣿⣿⣿⢟⣿⣿⣿⣿⣿⡕⢕⢕⠕⣵⢕⢕⢱⣿⢕⢱⣿⣿⣿⣿⣷⣵⣕⣕⣕⢕⢕⢕⢸⣿⣿⣿⡟⢕⣿⣿⣿⣿⣿⣿⣿⣿⣿⣿⣿⣿⣿⣿⣿⣿⣿⣿⣿⣿⣿⣿⣿⡇⢇⡏⢕⢕⠀⠀⢕⢕⢕⢕⢔⠀⠀⢀⢕⢕⢕⢑⡕⢕⣿⣿⢸⣿⡇⢕⢅⢕⢔⠁⢔⢔⢄⢔⢕⣕⣡⣵⣾⣿⣿⣿⣿⣿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⡎⣷⡕⢕⢕⢜⢕⢕⢕⢕⢕⢜⢕⢕⣵⣿⣿⢟⢏⢕⢕⢕⢕⢕⣿⣿⣿⣿⡇⣿⡇⣕⢕⢱⣿⣿⣿⣿⣿⡟⣼⣿⣿⣿⣿⣿⡕⢕⢕⣾⡟⢕⢕⢸⡇⢕⣾⣿⣿⣿⣿⣿⣿⣿⣿⣿⢕⢕⢕⢸⣿⣿⣿⢕⢸⣿⣿⣿⣿⣿⣿⣿⣿⣿⣿⣿⣿⣿⣿⣿⣿⣿⣿⣿⣿⣿⣿⣿⢕⢕⢇⢕⢕⢔⠀⠑⠑⠑⠑⠁⢄⢔⢕⢕⢕⢕⢰⡇⢕⣿⣿⢸⣿⣷⢕⢱⢕⢕⢇⣴⣵⣵⣷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⡜⢷⡕⢕⢔⢕⢕⢕⢕⢕⢕⢕⣾⣿⡏⢕⢕⢕⢕⢕⢕⢕⢸⣿⣿⣿⣿⠕⣿⣧⢇⢕⣾⣿⣿⣿⣿⡟⢡⣿⣿⣿⣿⣿⣿⣿⣿⣿⣿⡇⢕⢕⣿⢕⢱⣿⣿⣿⣿⣿⣿⣿⣿⣿⡿⢅⢕⢕⢾⣿⣿⡏⢕⢸⣿⣿⣿⣿⣿⣿⣿⣿⣿⣿⣿⣿⣿⣿⣿⣿⣿⣿⣿⣿⣿⣿⣿⢕⢕⢕⢕⢕⣷⣷⣶⣴⣴⡶⡪⢕⢕⢕⢕⢕⢱⣸⡇⢕⢸⣿⢸⣿⣷⢕⡕⢕⢕⡇⣿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⣎⢳⡕⢕⢕⢕⢕⢕⢕⣧⡜⢿⣿⡇⢕⢕⢕⢕⢕⣑⡕⣸⣿⣿⣿⣿⢰⢿⢻⡕⢱⣿⣿⣿⣿⡿⢕⣾⣿⣿⣿⣿⣿⣿⣿⣿⣿⣿⡇⢕⢕⢇⢕⣼⣿⣿⣿⣿⣿⣿⣿⣿⣿⡿⡕⢕⢕⢕⣿⡿⢕⢕⣼⣿⣿⣿⣿⣿⣿⣿⣿⣿⣿⣿⣿⣿⣿⣿⣿⣿⣿⣿⣿⣿⣿⡟⢕⢕⢕⢕⢱⣿⣿⣿⣿⣿⣿⣿⢕⢕⢕⢕⢕⢸⣿⡇⢕⣸⡏⣼⣿⣿⡕⡇⢕⡇⢇⣾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⣷⡍⢕⢕⢕⢕⢕⢕⢝⢿⣧⣝⢕⢕⢥⣷⣿⣿⡿⢇⣿⣿⣿⣿⣿⠸⣿⢔⢕⣾⣿⣿⣿⣿⢕⢱⣿⣿⣿⣿⣿⣿⣿⣿⣿⣿⣿⡇⢕⢕⢑⢇⣿⣿⣿⣿⣿⣿⣿⣿⣿⣿⣷⡇⢕⢕⢱⣿⡇⢕⢕⢻⣿⣿⣿⣿⡿⣿⣿⣿⣿⣿⣿⣿⣿⣿⣿⣿⣿⣿⣿⣿⣿⣿⡇⢕⢕⢕⢕⢸⣿⣿⣿⣿⣿⣿⣿⢕⢕⢕⢕⢕⣿⣿⣷⢕⣿⡇⣿⣿⣿⢇⡇⢾⢇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⣧⣕⢕⢕⢕⢕⢳⣔⢹⢿⣿⣷⣵⣕⢕⢕⢕⢕⣿⣿⣿⣿⣿⢕⣿⢱⢸⣿⣿⣿⣿⢇⢕⢸⣿⣿⣿⣿⣿⣿⣿⡿⢻⣿⣿⢕⢕⠜⢶⢸⣿⣿⣿⣿⣿⣿⣿⣿⣿⣿⣿⢕⢕⢕⢸⣿⢕⢕⢕⢸⣿⣿⣿⣿⢕⢸⣿⣿⣿⣿⣿⣿⣿⣿⣿⣿⣿⣿⣿⣿⣿⣿⢕⢕⢕⢕⢕⢸⣿⣿⣿⣿⣿⣿⣿⡇⢕⢕⢕⢕⣿⣿⣿⢕⣿⢱⣿⣿⣿⢱⢕⢧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⣧⡕⢕⢸⣿⢕⢕⢝⢝⢛⢿⣿⣷⣷⣇⣿⣿⣿⣿⡏⢕⣿⢕⣾⣿⣿⣿⢏⢕⢕⣿⣿⣿⣿⣿⣿⣿⣿⢇⢔⣿⢇⢕⢕⢕⡖⢸⣿⣿⣿⣿⣿⣿⣿⣿⣿⣿⣿⢕⢕⢕⢸⡇⢕⢕⢕⢸⣿⣿⣿⣿⢕⢸⣿⣿⣿⣿⣿⣿⣿⣿⣿⣿⣿⣿⣿⢿⣿⣿⢕⢕⢕⢕⢕⣾⣿⣿⣿⣿⣿⣿⣿⢇⢕⢕⢕⢸⣿⣿⣿⢱⣿⢸⣿⣿⡇⣞⢕⢜⢕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⡷⢇⢻⡇⢕⢕⢕⢕⣕⢕⢜⢝⢹⣿⣿⣿⣿⡇⢕⣿⢱⣿⣿⣿⢏⢕⢕⢕⣿⣿⣿⣿⣿⣿⣿⣿⢕⠕⡿⢕⢕⢕⠸⢇⢜⢿⢿⢿⢿⣿⣿⣿⣿⣿⣿⣿⢕⢕⢕⢸⢕⢕⢕⢕⢸⣿⣿⣿⣿⢕⢕⣿⣿⡇⣿⣿⣿⣿⣿⣿⣿⢸⣿⣿⢸⣿⡏⢕⢕⢕⢕⢕⣿⣿⣿⣿⣿⣿⣿⡿⢕⢕⢕⢕⢜⣿⣿⣿⢸⡇⣼⣿⣿⢱⡇⢕⢕⢕⢣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⢏⢕⢕⠁⠝⢕⢕⢕⢕⢻⢇⢕⢕⢸⣿⣿⣿⣿⡇⢕⡏⣼⣿⣿⢇⢕⢕⢕⢕⣿⣿⣿⣿⣿⣿⣿⢏⢕⢸⢇⣿⡕⢕⢜⢇⣿⣿⣷⣷⣵⣵⣵⣕⣕⣕⣝⡝⢕⡇⢕⢸⢕⢕⡕⢕⢕⣿⣿⣿⣿⡕⢕⢹⣿⣿⠘⣿⣿⣿⣿⣿⣿⢕⢻⣿⡕⠻⡇⢕⠑⢕⢕⢸⣿⣿⣿⣿⣿⣿⣿⢇⢕⢕⢕⢕⣸⣿⣿⣿⢸⢕⣿⣿⡟⣸⢇⣷⣕⢕⢝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⡿⢏⡜⢕⢕⠁⠀⠀⢄⣕⢕⢕⢣⢕⢕⢕⢸⣿⣿⣿⣿⢕⢕⢇⣿⣿⢇⢕⢕⢕⢕⢕⣿⣿⣿⣿⣿⣿⡏⢕⢕⢕⢸⣿⣿⡕⢕⡇⣿⣿⣿⣿⣿⣿⣿⣿⣿⣿⣿⣿⡇⣱⢇⡕⢸⣿⣿⡕⢕⠹⣿⣿⣿⡇⢕⢜⢿⣿⡕⢻⣿⣿⣿⣿⣿⡕⢕⢜⢕⢻⢕⢕⢄⢕⢕⢜⢟⢟⢛⢟⢿⢿⢇⢕⢕⢕⢕⢕⣿⣿⣿⣯⡾⢱⣿⣿⢇⣿⢕⢕⣱⣵⡾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⢏⣵⢟⢕⢕⠕⠀⠀⠀⢸⣿⣿⣷⣧⣥⡕⢕⢸⣻⣿⣿⣿⢕⢕⢸⣿⢏⢕⢕⢕⢕⢕⢕⣿⣿⣿⣿⣿⣿⢕⢕⢕⢕⢽⢽⣽⣽⣵⢇⢹⣝⣟⣛⢟⠻⢿⢿⣿⣿⣿⣿⣧⢝⡵⡇⣸⣿⣿⣿⡕⢕⢿⡿⢿⣧⢕⢕⢜⣿⣇⢜⣿⣿⣿⣿⣿⣧⢕⢕⢕⢕⢕⢑⢕⢕⢱⣷⣷⣷⣷⣿⣿⢏⣱⣾⢕⢕⢕⢸⣿⣿⣿⡇⢇⢸⣿⡿⢸⡇⣿⢿⢟⢏⢕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⡿⢏⣵⣿⢏⢕⢕⠑⠀⠀⠀⠀⢜⣿⣿⣿⣿⣿⢇⢕⢸⣿⣿⣿⡟⢕⢕⣾⡏⢕⢕⢕⢕⢕⢕⢕⣿⣿⣿⣿⣿⡏⢕⢕⢕⠕⠀⠀⠀⠀⠁⠉⠜⠙⠛⠻⠿⢿⣷⣦⣕⡌⢙⢛⠻⢌⣿⡇⣿⣿⣿⣿⣧⣕⢜⢕⢫⡹⡇⢕⢕⢝⣿⢜⣿⣿⣿⣿⣿⣿⡕⢕⢕⢕⢕⢕⢕⢕⣾⣿⣿⣿⣿⡿⣱⣾⣿⣿⢕⢕⡕⢸⡇⢿⣿⡆⢕⠊⢿⢇⣿⢕⣕⢕⢕⢕⣴⢶⣶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⣿⡿⢏⣵⣿⡿⢕⢕⢕⠑⠀⠀⠀⠀⠀⠁⣿⣿⣿⣿⣿⢕⢕⣾⣿⣿⣿⡇⢕⢕⣿⢕⢕⢕⢕⢕⢕⢕⢕⢸⣿⢹⣿⣿⡇⢕⢕⢕⢄⣄⣠⣠⣄⣠⡄⢄⠀⠀⠀⠀⠀⠀⠉⠛⢿⣧⣕⢕⢔⢹⡇⢿⣿⣿⣿⣿⣿⡕⡕⢕⢕⢅⢕⢜⣧⣿⣧⢕⣿⣿⣿⣿⣿⣷⢕⠕⢕⢕⢑⢕⣨⣭⣽⣵⣵⣵⣽⣽⣽⣽⡝⢕⣕⣷⢌⢇⢔⢟⢕⢕⢕⡹⢸⡟⢜⢕⢕⣑⢽⣫⣿⣿⣿⢟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⢏⣵⣿⡿⢇⢕⢕⢕⢕⠀⠀⠀⠀⠀⠀⠀⣿⣿⣿⣿⡇⢕⢕⣿⣿⣿⣿⢕⢕⢕⡇⢕⢕⢕⢕⢕⢕⢕⢕⢜⣿⢇⢜⣿⢕⢕⢕⢕⣿⣿⣿⣿⢟⠋⠁⠀⠀⠀⠀⠀⠁⠀⠀⢀⠀⠁⠙⢷⡜⣕⢹⢸⣿⣿⣿⣿⣿⣿⣿⣧⣕⢕⢱⢱⣌⡿⣿⡇⢜⢮⣻⣿⣿⣿⣧⢔⢕⠑⠕⠘⠙⠉⠉⠁⠁⠀⠀⠀⠀⠀⠕⢑⣈⡉⢑⢕⢕⢕⢕⢕⢕⢕⣿⢇⢡⡷⢝⢝⢗⢞⢟⢞⢇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⡿⣱⣿⣿⢏⢕⠕⡕⢕⢕⠀⠀⠀⠀⠀⠀⠀⠀⢸⣿⣿⣿⢕⢕⢕⣿⣿⣿⣿⢕⢕⠜⢕⢕⢕⢕⢕⢕⢕⠕⢕⢕⢹⢕⢕⢜⢕⢕⢕⢼⣿⣿⣿⢏⣠⣄⣀⠀⠀⠀⠀⠀⠀⠀⠀⠀⠕⢔⢀⠅⡝⢷⣧⡎⣿⣿⣿⣿⣿⣿⣿⣿⣿⣷⣼⣧⣿⣿⣯⣿⡜⢷⣵⡝⢿⢿⣿⡏⠕⠀⠀⠀⠀⠀⠀⠀⢔⡔⢔⢄⢄⢀⠀⠀⠑⢕⢕⢕⢕⢕⢕⢕⢕⣾⣿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⢏⣵⣿⡿⢇⢕⢕⡸⢕⢕⠑⠀⠀⠀⠀⠀⠀⠀⠀⠘⣿⣿⢇⢕⢕⢕⣿⣿⣿⡇⢕⠕⡕⢕⢕⢕⢕⢕⢕⢕⢕⢕⢕⢕⢕⢕⢕⢕⢕⢕⢸⣿⣿⡟⠈⠙⠋⠁⢄⠀⠀⠀⠀⠀⠀⠀⠀⠀⢹⣿⣦⡜⣧⣿⣿⣿⣿⣿⣿⣿⣿⣿⣿⣿⣿⣿⣿⣿⣿⣿⣿⣿⣾⣿⣟⠇⢁⠀⠀⠀⠀⠀⠀⠀⠀⠀⠀⠙⣿⣷⣷⣵⡕⢔⠀⠀⢄⢕⢕⢕⢕⡕⢕⣼⣿⡿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⡿⢣⣾⡿⢏⢕⢕⢕⡼⢇⢕⢕⠀⠀⠀⠀⠀⠀⠀⠀⠀⠀⢹⡿⢕⢕⢕⢸⣿⣿⣿⡇⢕⢅⡇⢕⢕⢕⢕⢕⢕⢕⢕⢕⢕⢕⢕⢕⢕⢕⢕⢕⢰⣿⣿⡇⠀⢔⢀⠀⠑⠀⢀⠀⠀⢔⠀⠀⠀⠀⢸⣿⣿⣿⣾⣿⣿⣿⣿⣿⣿⣿⣿⣿⣿⣿⣿⣿⣿⣿⣿⣿⣿⣿⣿⣿⢞⣵⣱⣴⣴⠀⠀⠀⠀⠀⠀⠀⠀⠀⣹⣿⣿⣿⡿⢀⣄⣑⢕⢕⢕⢕⣼⢕⢕⣿⣿⡇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⡟⣱⣿⢟⢕⢕⢕⢕⡞⢕⢕⢕⢕⠀⠀⠀⠀⠀⠀⠀⠀⠀⠀⠀⢇⢕⢕⢕⢸⣿⣿⣿⢕⠕⡱⡕⢕⢕⢕⡕⢕⢕⢕⢕⢕⢕⢕⢕⢕⢿⣿⣷⣕⢜⣿⣿⣷⠀⢕⢅⠀⠀⠀⠕⠀⠀⠀⢀⢔⠕⢀⣾⣿⣿⣿⣿⣿⣿⣿⣿⣿⣿⣿⣿⣿⣿⣿⣿⣿⣿⣿⣿⣿⣿⣿⣿⣿⣿⣿⠉⠉⢁⠀⠀⠀⠀⠔⠀⠀⠀⠀⣿⣿⣿⡿⣱⣾⣿⢇⢕⢕⢕⣵⢏⢕⢕⣿⣿⡇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⢟⣼⡿⢕⢕⢑⢕⢱⡋⢕⢕⢕⢕⣸⡕⢄⠀⠀⠀⠀⠀⠀⠀⠀⠀⠑⢕⣡⡇⣼⣻⣿⡟⢕⢜⢸⡇⢕⢕⢱⢧⢕⢕⢕⢕⢕⢕⢇⢕⢕⢕⢿⣿⣿⣇⢜⣿⣟⢣⠠⠕⠕⢕⢕⢄⢄⢔⢄⢑⠕⢳⣼⣿⣿⣿⣿⣿⣿⣿⣿⣿⣿⣿⣿⣿⣿⣿⣿⣿⣿⣿⣿⣿⣿⣿⣿⣿⣿⣿⣷⢀⠀⠀⠀⠕⠀⠀⠀⢄⢕⠀⣸⣿⣿⣿⣿⣿⣿⢟⢕⢕⢕⣼⢏⢕⢕⢕⢹⣿⡇⠀⠱⣧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⢏⣼⢟⢕⢕⡕⢕⣱⢿⢕⢕⢕⢕⣱⣿⣷⣵⡄⠀⠀⠀⠀⠀⠀⢄⢀⢄⣱⣿⡇⢿⡟⣿⢇⢕⢕⡉⢧⢕⢕⠕⢹⢕⢕⢕⢕⢕⢕⢕⢕⢕⢕⣷⡽⣿⣷⣡⢹⣿⣵⣵⡄⠀⢁⢁⢑⢑⢑⣁⣠⣴⣾⣿⣿⣿⣿⣿⣿⣿⣿⣿⣿⣿⣿⣿⣿⣿⣿⣿⣿⣿⣿⣿⣿⣿⣿⣿⣿⣿⣿⣿⡇⡕⢀⢀⢀⢄⠀⠔⠱⢕⣵⣿⣿⣿⣿⣿⣿⢏⢕⢕⢕⣾⢇⢕⢕⢕⢕⢸⣿⡇⠀⠀⢹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⢔⣼⢏⢕⢕⣞⢕⣱⡿⢕⢕⢕⢕⢱⣿⣿⣿⣿⣿⣷⣷⣷⣶⣷⣷⢇⢕⣵⣿⣿⢕⠜⢹⣋⢕⢕⢕⢰⢹⡕⢕⢕⢲⡇⢕⢕⢕⢕⢕⢕⢕⢕⢸⣿⣿⣿⡟⢿⣇⢳⣝⠫⡻⣿⣿⣿⣿⣿⣿⣿⣿⣿⣿⣿⣿⣿⣿⣿⣿⣿⣿⣿⣿⣿⣿⣿⣿⣿⣿⣿⣿⣿⣿⣿⣿⣿⣿⣿⣿⣿⣿⣿⣿⣵⣕⢕⠕⠕⠀⠀⠐⠛⠝⣽⣿⣿⣿⣿⡏⢕⢕⢱⡾⢕⢕⢕⢕⢕⢕⢸⣿⡇⠀⠀⠀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⣼⢇⢕⢱⣿⢇⢱⣿⢇⢕⢕⢕⢕⡻⢿⣿⣿⣿⣿⣿⣿⣿⣿⣿⡟⢕⢑⣿⣿⣿⢱⢀⢏⢏⢕⢕⢕⠰⣯⢧⢕⢕⢨⣇⢕⢕⢕⢕⢕⢕⢕⢕⢌⣿⣿⣟⢜⢮⢝⢇⢕⢕⢕⢔⢉⢙⠿⢿⣿⣿⣿⣿⣿⣿⣿⣿⣿⣿⣿⣿⣿⣿⣿⣿⣿⣿⣿⣿⣿⣿⣿⣿⣿⣿⣿⣿⣿⣿⣿⣿⣿⣿⣿⣿⣿⣿⣷⣶⣶⣦⣠⡿⣫⢫⣿⣿⣿⢏⢕⢕⣱⢟⢕⢕⢕⢕⢕⢕⢕⢸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⡕⢡⢇⢕⢱⣿⣿⢱⣿⡇⢕⢕⢕⢕⣼⣿⣷⣮⣽⣟⢿⣿⣿⣿⣿⣿⢕⢡⣿⣿⣿⡏⢕⢕⢐⢕⢕⢕⢕⢵⢿⣿⢕⢕⢔⢿⡕⢕⢕⢕⢕⢕⢕⢕⢕⣿⣿⣿⡕⢕⢕⢕⢕⢣⡕⢕⢕⢕⢕⢕⢕⢔⠹⣿⣿⣿⣿⣿⣿⣿⣿⣿⣿⣿⣿⣿⣿⣿⣿⣿⣿⣿⣿⣿⣿⣿⣿⣿⣿⣿⣿⣿⣿⣿⣿⣿⣿⣿⠿⢛⢛⢛⢍⢁⣺⡿⣿⣿⢇⢕⢕⡕⢕⢕⢕⢕⡎⢕⢕⢕⢕⢔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⡟⢱⡟⢕⢱⣿⣿⡇⣿⣿⢇⢕⢕⢕⣸⣿⣿⣿⣿⣿⣿⣿⣷⣽⢻⣿⢇⢱⣿⣿⣿⣿⡇⢕⢕⢕⢕⢕⢕⢕⠼⣿⣿⡕⢕⢕⢜⡇⢕⢕⢕⢕⢕⢕⢕⢕⢺⣿⣿⣧⡕⢕⢣⢕⢕⡅⢕⢕⢕⢕⢕⢕⢕⠀⣿⣿⣿⣿⣿⣿⣿⣿⣿⣿⣿⣿⣿⣿⣿⣿⣿⣿⣿⣿⣿⣿⣿⣿⣿⣿⣿⣿⣿⣿⣿⣿⣿⣿⢇⢕⢕⢕⢕⢕⠡⢍⢞⡽⢕⢕⢑⢎⢕⢕⢕⢕⢱⡇⢕⢕⢕⢕⢕⢻⡇⢀⢄⢧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⢜⢝⢕⢜⢝⢝⢍⢍⢝⢝⢝⢝⢝⢟⢟⢋⢕⢝⠕⡼⢕⢕⢟⢟⢏⢸⣿⡿⢕⢕⢕⢕⢿⠿⣿⣿⣿⣿⣿⣿⣿⣿⣷⢝⢱⣿⣿⣿⣿⣿⢕⢕⢕⢕⢕⢕⢀⢕⢸⣹⣿⡇⢕⢕⢕⢹⡕⢕⢕⢕⢕⢕⢕⢕⢌⣿⣿⣿⣿⣧⣥⣥⣁⣁⣀⣥⣥⣤⣤⣶⣵⣾⣿⣿⣿⣿⣿⣿⣿⣿⣿⣿⣿⣿⣿⣿⣿⣿⣿⣿⣯⡵⣿⣿⣿⣿⣿⣿⣿⣿⣿⣿⣿⣿⣿⣿⡋⠕⢕⢕⢕⢕⢸⠣⢞⢕⢕⢕⢕⢕⢕⢕⢕⢕⣸⢇⢕⢕⢕⢕⢕⠸⣷⠑⢕⢌⡔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⠁⠀⠀⢰⢇⢕⠀⠕⢕⢕⣼⣿⢇⢕⢕⢕⢕⢕⢕⢕⢝⢝⢻⢿⣿⣿⣿⡏⣱⣿⣿⣿⣿⣿⢏⢕⢕⢱⢕⢕⢕⢕⢕⢰⣿⣿⣇⢕⢕⢕⢕⢧⢕⢕⢕⢕⢕⢕⢕⢕⢌⣿⣿⣿⣿⣿⣿⣿⣿⣿⣿⣿⣿⣿⣿⣿⣿⣿⣿⣿⣿⣿⣿⣿⣿⣿⣿⣿⣿⣿⣿⣿⣿⣿⣿⣿⣧⣿⣿⣿⣿⣿⣿⣿⣿⣿⣿⣿⣿⣿⣿⣿⣧⣁⢕⢕⢕⢄⢔⣱⣴⢏⢕⢕⢕⢕⢕⢕⢕⣿⢇⢕⢕⢕⢕⢕⢕⣿⠀⠕⢕⢣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⠁⠀⢀⠀⠀⡜⢕⠀⠀⠀⢕⢕⣿⣿⢕⢕⢕⢕⢕⢕⢕⢕⢕⢕⢕⢕⢜⢝⢟⣼⣿⣿⣿⣿⡿⢏⢕⠑⢕⢕⢕⢕⢕⢕⢕⢅⢻⣿⣿⢕⢕⢕⢕⢌⣇⢕⢕⢕⢑⢕⢕⢕⢕⢜⣿⣿⣿⣿⣿⣿⣿⣿⣿⣿⣿⣿⣿⣿⣿⣿⣿⣿⣿⣿⣿⣿⣿⣿⣿⣿⣿⣿⣿⣿⣿⣿⣿⣿⣿⣿⣿⣿⣿⣿⣿⣿⣿⣿⣿⣿⣿⣿⣿⣿⣿⣿⣼⣕⣵⣵⣿⣿⢏⢕⢇⢕⢕⢕⢕⢕⢱⡏⢕⢕⢕⢕⢕⢕⢕⣿⢕⢕⢕⢌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⠁⢀⢔⢕⠑⠀⢄⡇⠕⠀⠀⠀⢕⢕⣿⡟⢕⢕⢕⢕⢕⢕⢕⢕⢕⢕⢕⢕⢕⢕⣼⣿⣿⣿⣿⢟⢕⢕⢕⢄⢕⢕⢕⢕⢕⢕⢕⢕⢸⣿⣿⢕⢕⢕⢕⢕⢹⡇⢕⢕⢕⢕⢕⢕⢄⠕⢘⢿⣿⣿⣿⣿⣿⣿⣿⣿⣿⣿⣿⣿⣿⣿⣿⣿⣿⣿⣿⣿⣿⣿⣿⣿⣿⣿⣿⣿⣿⣿⣿⣿⣿⣿⣿⣿⣿⣿⣿⣿⣿⣿⣿⣿⣿⣿⣿⣿⣿⣿⣿⣿⣿⣿⡿⢏⢕⢅⢅⢕⢕⢕⢕⢕⣸⡇⢇⢕⢕⢕⢕⢕⢕⢻⢕⢕⢁⢕⢱⠑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⠑⢀⢔⢕⢕⢕⠀⠀⢸⢕⠀⠀⠀⢕⢕⢕⣿⡟⢕⢕⢕⢕⢕⢕⢕⢕⢕⢕⢕⢕⣱⣿⣿⣿⣿⣿⢏⢕⢕⢕⢕⢔⢕⢕⢕⢕⠀⢕⢕⢕⢜⢽⣿⣕⢕⢕⢕⢕⢕⢻⡕⢕⢕⢕⢕⢕⢕⠔⢕⢜⢻⣿⣿⣿⣿⣿⣿⣿⣿⣿⣿⣿⣿⣿⣿⣿⣿⣿⣿⣿⣿⣿⣿⣿⣿⣿⣿⣿⣿⣿⣿⣿⣿⣿⣿⣿⣿⣿⣿⣿⣿⣿⣿⣿⣿⣿⣿⣿⣿⣿⣿⣿⡿⢏⢕⢕⢕⠑⢕⢕⢕⢕⢕⢕⣿⡏⡕⢕⢕⢕⢕⢕⢕⢸⢕⢕⣕⡕⢜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⠕⠁⢄⢕⢕⢕⢕⠑⠀⠀⢜⢕⠀⠀⠀⢕⢕⢕⣿⣧⢕⢕⢕⢕⢕⢕⢕⢕⢕⢕⢕⣵⣿⣿⣿⣿⢟⢕⢕⢕⢕⢕⢕⠕⢕⢕⢕⢕⢔⢑⢔⢕⢕⢢⣿⣯⡕⢕⢕⢕⢕⢕⣿⡕⢕⢕⢕⢕⢕⢔⢕⢕⢕⢝⢿⣿⣿⣿⣿⣿⣿⣿⣿⣿⣿⣿⣿⣿⣿⣿⣿⢿⣿⣿⡿⡟⢿⢿⢿⠿⢿⢿⢿⣿⣿⢿⣿⣿⣿⣿⣿⣿⣿⣿⣿⣿⣿⣿⣿⣿⣿⣿⣿⡿⢏⢕⢕⢕⢕⢄⢕⢕⢕⢕⢕⢕⡿⣿⢇⢕⢕⢕⢕⢕⢕⢕⡇⢸⣿⡇⢕⢱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⣳⡽⠑⢄⢕⢕⢕⢕⢕⠀⠀⠀⡇⠀⠀⠀⠄⣱⣧⣿⣿⣏⢕⢕⢱⣕⣕⢕⢕⢕⢕⢱⣾⣿⣿⣿⢟⢕⢕⢕⢕⢕⢕⢕⢕⠀⢕⢕⢕⢕⢔⢕⢕⢕⢕⢔⢸⣿⣷⡕⢕⢕⢕⢕⢕⢻⣇⢕⢕⢕⢕⢕⢕⢕⢕⢕⢕⢝⢿⣿⣿⣿⣿⣿⣿⣿⣿⣿⣿⣿⣿⣿⣿⣮⣝⢝⢟⢛⠿⢿⢿⢿⢿⢿⣷⡷⢷⠕⢓⣜⣿⣿⣿⣿⣿⣿⣿⣿⣿⣿⣿⣿⣿⡿⢏⢕⢅⢕⢕⢕⢕⢕⢕⢕⢕⢕⢕⢸⡇⣿⢕⢕⢕⢕⢕⢕⢕⢕⢇⢜⣿⡇⢕⢜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⢑⢔⢕⢕⢕⢕⢕⠑⠀⠀⠀⡇⠀⠀⠀⣸⣿⣿⣿⣸⣧⢕⢕⢸⣿⣿⣿⣷⢇⣵⣿⣿⣿⢟⢕⢕⢕⢕⢕⢕⢕⢕⢕⢕⠀⢕⢕⢕⢕⢕⢕⢕⠕⢅⢕⢕⢝⢿⣷⢕⢕⢕⢕⢕⢕⢜⢷⡕⢕⢕⢕⢕⢕⢕⢕⢕⢕⢕⢜⢟⢿⣿⣿⣿⣿⣿⣿⣿⣿⣿⣿⣿⣿⣿⣿⣷⣷⣥⣵⣷⣵⣵⣱⣵⣵⣵⣵⣿⣿⣿⣿⣿⣿⣿⣿⣿⣿⣿⣿⡿⢟⢝⢕⢕⢕⢕⢄⢕⢕⢕⢕⢕⢕⢕⢕⢕⣼⢱⡏⢕⢕⢕⢕⢕⢕⢕⢕⢱⢕⣿⡇⢕⢕⢇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⢇⢕⢕⢕⢕⢕⢕⢕⠀⠀⠀⠀⢇⠀⠀⢰⣿⣿⣿⣿⣏⣿⢇⢕⢸⣿⣿⡿⢇⣾⣿⣿⢟⢕⢕⢕⢕⢕⢕⢕⢕⢕⢕⢕⢕⠑⢕⢕⢕⢕⢕⢑⢔⢕⢕⢕⢕⢕⢜⢝⣧⢕⢕⢕⢕⢕⢕⢕⢝⣧⢕⢕⠁⢕⢕⢕⠕⢕⢕⢕⢕⢕⢜⢟⢿⣿⣿⣿⣿⣿⣿⣿⣿⣿⣿⣿⣿⣿⣿⣿⣿⣿⣿⣿⣿⣿⣿⣿⣿⣿⣿⣿⣿⣿⣿⣿⡿⢟⢏⢕⢕⢕⢕⢕⢕⢕⢕⢔⠕⢕⠑⢕⢕⢕⢕⢕⢕⣿⢸⡇⢕⢱⡕⢕⢕⢕⢕⢕⢜⢕⣿⡇⢕⢕⢱⢻⣿⣿⢕⢕⢕⢕⢕⢕⢿⢿⢿⢿⢿⢿⢿⢿⣿⣿⢕⢕⢕⢕⢕⢕⢕⢕⢕⢕⢕⢕⢕⢕⢕⢕⢕⢕⢕⠕⠕⢕⢕⢕⢕⢕⢕⢕⢕⢕⢕⢕⢕⢕⢕⢕⢕⢕⢕⢕⢕⢕⢕⢕⢕⢕⢕⢕⢕⢕⢕⢕⢕⠀</a:t>
            </a:r>
            <a:br/>
            <a:r>
              <a:t>⣿⣿⣿⣿⣿⣿⣿⣿⣿⣿⣿⣿⣿⠑⢕⢕⢕⢕⢕⢕⢕⠀⠀⠀⠀⠑⠀⠀⣼⣿⣿⣿⣿⣿⡞⣧⢇⢕⣿⢟⣱⣿⣿⡿⢇⢕⢕⢕⢕⢕⢕⢕⢕⢕⢕⢕⢕⢕⢀⢕⢕⢕⠑⢔⢕⢕⢕⢕⢕⢕⢕⢕⢅⢹⣷⡕⢕⢕⢕⢕⢕⢕⢕⢃⢕⢄⠕⠑⠀⢄⢕⢕⢕⢕⢕⢕⢕⢕⢕⢝⢻⠿⣿⣿⣿⣿⣿⣿⣿⣿⣿⣿⣿⣿⣿⣿⣿⣿⣿⣿⣿⣿⣿⣿⡿⢿⢟⢝⢕⢕⢕⢕⢕⢕⢕⢕⢕⢕⢕⢕⢕⢔⢕⢔⢕⢕⢕⢕⢕⢡⡏⢸⢕⢕⢸⣷⢕⢕⢕⢕⢕⢕⢕⢻⡇⢕⢕⢕⢸⣿⣿⢕⢕⢕⢕⢕⢕⢕⢕⢕⢕⢕⢕⢕⢸⣿⣿⢕⢕⢕⢕⢕⢕⢕⢕⢕⢕⢕⢕⢕⢕⢕⢕⢕⢕⢕⢕⢕⢔⢅⢑⠕⢕⢕⢕⢕⢕⢕⢕⢕⢕⢕⢕⢕⢕⢕⢕⢕⢕⢕⢕⢕⢕⢕⢕⢕⢕⢕⢕⢕⠀</a:t>
            </a:r>
            <a:br/>
            <a:r>
              <a:t>⣿⣿⣿⣿⣿⣿⣿⣿⣿⣿⣿⣿⡿⠀⢕⠁⠁⠑⠕⢕⠀⠀⠀⠀⠀⢀⠀⢱⣿⣿⣿⣿⣿⣿⣿⡜⣧⢕⢏⣼⣿⣿⢟⢕⢕⢕⢕⢕⢕⢕⢕⢕⢕⢕⢕⢕⢕⢕⢕⠁⢕⢕⢄⢕⢕⢕⢕⢕⢕⢕⢕⢕⢕⢕⢉⢷⡕⢕⢕⢕⢕⢕⢕⢕⢕⠑⢔⢀⢔⢕⢕⢕⢕⢕⢕⢕⢕⢕⢕⢕⢕⢕⢜⢝⢻⢿⣿⣿⣿⣿⣿⣿⣿⣿⣿⣿⣿⣿⣿⡿⢿⢟⢏⢕⢕⢕⢕⢕⢕⢕⢕⢕⢕⢕⢕⢕⢕⢕⢕⢕⢕⢔⢕⢕⢕⢕⢕⢕⢕⢸⢇⢸⢕⢕⣿⣿⡕⢕⢕⢕⢕⢕⢕⢸⡇⢕⢕⢱⢜⣿⣿⢕⢕⢕⢕⢕⢕⢕⢕⢕⢕⢕⢕⢕⢸⣿⣿⢕⢕⢕⢕⢕⢕⢕⢕⢕⢕⢕⢕⢕⢕⢕⢕⢕⢕⢕⢕⢕⢕⢕⢕⢕⢔⢕⠕⢕⢕⢕⢕⢕⢕⢕⢕⢕⢕⢕⢕⢕⢕⢕⢕⢕⢕⢕⢕⢕⢕⢕⢕⢕⠀</a:t>
            </a:r>
            <a:br/>
            <a:r>
              <a:t>⣿⣿⣿⣿⣿⣿⣿⣿⣿⣿⣿⡿⢇⠐⠀⠀⠀⠀⠀⠐⠀⠀⠀⠀⠀⠀⢀⣾⣿⣿⣿⣿⣿⣿⣿⣿⡔⢱⣿⣿⡿⢏⢕⢕⢕⢕⢕⢕⢕⢕⢕⢕⢕⢕⢕⢕⢕⢕⢕⢅⢕⢕⢕⢕⢕⢕⢕⢕⢕⢕⢕⢕⢕⢕⢕⢜⢻⣇⢕⢕⢕⢕⢕⢕⢕⠀⠀⢅⢕⢕⢕⢕⢕⢕⢕⢕⢕⢕⢕⢕⢕⢕⢕⢕⢕⢕⢝⢝⢿⣿⣿⣿⣿⣿⡿⠿⠟⠙⠑⠕⢕⢕⢕⢕⢕⢕⢕⢕⢕⢕⢕⢕⢕⢕⢕⢕⢕⢕⢕⢕⢕⢕⠄⢕⢕⢕⢕⢕⢕⣼⢕⢕⢕⢡⣿⣿⡇⢕⢕⡕⠑⢕⢕⢜⠇⢕⢕⢸⡕⣿⣿⢕⢕⢕⢕⢕⢕⢕⣾⣿⢕⢕⢕⢕⢸⣿⣿⢕⢕⢕⢕⢕⢕⢕⢕⢕⢕⢕⢕⢕⢕⢕⢕⠑⢕⢕⢕⢕⢕⢕⢕⢕⢕⢕⢕⢔⢑⢕⢕⢕⢕⢕⢕⢕⢕⢕⢕⢕⢕⢕⢕⢕⢕⢕⢕⢕⢕⢕⢕⢕⠀</a:t>
            </a:r>
            <a:br/>
            <a:r>
              <a:t>⣿⣿⣿⣿⣿⣿⣿⣿⣿⡿⢏⢕⢕⢄⠀⠀⠀⠀⠀⠀⠀⠀⠀⠀⠀⠀⣸⣿⣿⣿⣿⣿⣿⣿⣿⢏⣵⣿⣿⢟⢕⢕⢕⢕⢕⢕⢕⢕⢕⢕⢕⢕⢕⢕⢕⢕⢕⢅⢕⢕⠑⢕⢕⢑⢕⢕⢕⢕⢕⢕⢕⢕⢕⢕⢕⢕⢕⢌⢧⡕⢕⢕⢕⢕⢕⠀⠀⢕⢕⢕⢕⢕⢕⢕⢕⢕⢕⢕⢕⢕⢕⢕⢕⢕⢕⢕⢕⢕⢕⢕⢝⣝⠙⠁⠀⠀⠀⠀⠀⠀⠁⠑⠕⢕⢕⢕⢕⢕⢕⢕⢕⢕⢕⢕⢕⢕⢕⢕⢕⢕⢕⢕⢀⢕⢕⢕⢕⢕⢕⡟⢕⢕⢕⣼⣿⣿⣿⢕⢕⢕⢕⠕⢕⠁⢕⢕⢕⢸⣷⣿⣿⢕⢕⢕⢕⢕⢕⢕⢹⣿⡕⢕⢕⢕⢸⣿⣿⢕⢕⢕⢕⢕⢕⢕⢕⢕⢕⢕⢕⢕⢕⢕⠁⠀⠀⠁⠑⢕⢕⢕⢕⢱⢕⢕⢕⢕⢕⠀⢕⢕⢕⢕⢕⢕⢕⢕⢕⢕⢕⢕⢕⢕⢕⢕⢕⢕⢕⢕⢕⢕⠀</a:t>
            </a:r>
            <a:br/>
            <a:r>
              <a:t>⣿⣿⣿⣿⣿⣿⣿⣿⢏⣵⢕⢕⢕⢕⠀⠀⠀⠀⠀⠀⠀⠀⠀⠀⠀⢰⣿⣿⣿⣿⣿⣿⣿⣿⢏⣼⣿⣿⢏⢕⢕⢕⢕⢕⢕⢕⢕⢕⢕⢕⢕⢕⢕⢕⢕⠁⢐⢕⢕⢕⢕⢕⢕⠑⢕⢕⢕⢕⢕⢕⢕⢕⢕⢕⠕⢕⢕⢕⢕⢝⢕⢕⢕⢕⢕⢕⠀⢕⢕⢕⢕⢕⢕⢕⢕⢕⢕⢕⢕⢕⢕⢕⢕⢕⢕⢕⢕⢕⢕⣱⣿⡟⢕⠀⠀⠀⠀⠀⠀⠀⠀⠀⠀⠑⢕⢕⢕⢕⢕⢕⢕⢕⢕⢕⢕⢕⢕⢕⢕⢕⢕⢕⢕⢕⢕⢕⢕⢕⢕⢇⢕⢕⢱⣿⣿⣿⣿⢕⢕⢸⢕⠀⢕⠀⢕⢕⢕⢸⣿⣿⣿⢕⢕⢕⢕⢕⢕⢕⢸⣿⡇⢕⢕⢕⢸⣿⣿⢕⢕⢕⢕⢕⢕⢕⢕⢕⢕⢕⢕⢕⢕⠁⠀⠀⠀⠀⢔⢕⢕⢕⢕⢕⢕⢕⢕⠕⢄⢕⢕⢕⢕⢕⢕⢕⢕⢕⢕⢕⢕⢕⢕⢕⢕⢕⢕⢕⢕⢕⢕⢕⠀</a:t>
            </a:r>
            <a:br/>
            <a:r>
              <a:t>⣿⣿⣿⣿⣿⣿⢟⣵⣿⣿⢕⢕⢕⢕⢀⠀⠀⠀⠀⠀⠀⠀⠀⠀⢀⣾⣿⣿⣿⣿⣿⣿⣿⢇⣾⣿⡿⢕⢕⢕⢕⢕⢕⢕⢕⢕⢕⢕⢕⢕⢕⢕⢕⢑⢅⠕⢕⢕⢕⢕⢕⢔⢕⢔⢑⢕⢕⢕⢕⢕⢕⢕⢕⢕⢔⢕⠕⡕⢵⢕⢕⢗⢕⢕⢕⢕⠀⢕⢕⢕⢕⢕⢕⢕⢕⢕⢕⢕⢕⣱⣵⣷⣶⣶⣶⣿⣿⣿⣿⣿⣿⢇⢕⢀⠀⠀⠀⠀⠀⠀⠀⠀⠀⠀⠁⢕⢕⢕⢕⢕⢕⢕⢕⢕⢕⢕⢕⢕⢕⢕⢕⢕⢕⢕⢕⢕⢕⢕⢸⢕⢕⢕⣿⣿⣿⣿⣿⢕⢕⢕⡇⢔⠑⢕⢕⢕⢕⢸⣿⣿⣿⢕⢕⢕⢕⢕⢕⢕⢕⣿⣷⢕⢕⢕⢸⣿⣿⢕⢕⢕⢕⢕⢕⢕⢕⢕⢕⢕⢕⠕⠀⠀⠀⠀⠀⠀⢕⢕⢕⢕⢕⠑⠁⠁⢁⢕⢕⢕⢕⢕⢕⢕⢕⢕⢕⢕⢕⢕⢕⢕⢕⢕⢕⢕⢕⢕⢕⢕⢕⢕⠀</a:t>
            </a:r>
            <a:br/>
            <a:r>
              <a:t>⣿⣿⣿⣿⣿⢏⣾⣿⣿⣿⡕⢕⢕⢕⢕⠀⠀⠀⠀⠀⠀⠀⠀⠀⢸⣿⣿⣿⣿⣿⣿⡿⢣⣾⣿⢟⢕⢕⢕⢕⢕⢕⢕⢕⢕⢕⢕⢕⢕⢕⢕⢕⠁⠔⢕⢕⢕⢕⢕⢕⢕⢕⢀⢕⢀⢕⢕⢕⢕⢕⢕⢕⢕⢕⠀⢕⠘⡕⢸⣿⣷⣧⡔⢕⢕⢕⢕⢕⢕⢕⢕⢕⢕⢕⢕⢕⢕⢱⣾⣿⣿⣿⣿⣿⣿⣿⣿⣿⣿⣿⣿⢕⢕⢕⠀⠀⠀⠀⠀⠀⠀⠀⠀⠀⠀⠁⢕⢕⢕⢕⢕⢕⢕⢕⢕⢕⢕⢕⢕⢕⢕⢕⢕⢕⢕⢕⢕⢕⢜⢕⢕⢘⠘⣿⣿⣿⣿⢕⢕⢕⢇⢀⢄⠑⢕⢕⢕⢕⣿⣿⣿⢕⢕⢕⢕⢕⢕⢕⢕⢿⣿⢕⢕⢕⢸⣿⣿⢕⢕⢕⢕⢕⢕⢕⢕⢕⢕⢕⠑⠀⠀⠀⠀⠀⠀⠀⠑⠕⠗⠕⠁⠀⠀⢄⢕⢕⢕⢕⢕⢕⢕⢕⢕⢕⢕⢕⢕⢕⢕⢕⢕⢕⢕⢕⢕⢕⢕⢕⢕⢕⠀</a:t>
            </a:r>
            <a:br/>
            <a:r>
              <a:t>⣿⣿⣿⣿⢏⣾⣿⣿⣿⣿⡇⢕⢕⢕⢕⢀⠀⠀⠀⠀⠀⠀⠀⢄⣿⣿⣿⣿⣿⣿⡿⢱⣿⡿⢇⢕⢕⢕⢕⢕⢕⢕⢕⢕⢕⢕⢕⢕⢕⣕⣵⣴⣷⣾⣿⣿⣿⣿⣷⡕⢕⢕⢕⢔⠕⢑⢕⢕⢕⢕⢕⢕⢕⢕⠀⢸⢾⡇⢕⣿⣿⣿⣿⡇⢕⢕⢕⢕⢕⢕⢕⢕⢕⢕⢕⠕⣵⣿⣿⣿⣿⣿⣿⣿⣿⣿⣿⣿⣿⣿⡏⢕⢕⢕⠀⠀⠀⠀⠀⠀⠀⠀⠀⠀⠀⠀⢕⢕⢕⢕⢕⢕⢕⢕⢕⢕⢕⢕⢕⢕⠜⢝⢐⢕⢕⢕⢕⢕⢕⢕⢁⠣⠕⣿⣿⣿⡟⢕⢕⢕⢕⢕⠅⠑⢕⢕⢕⢕⢸⣿⣿⢕⢕⠕⢕⣕⣵⣵⣷⣾⣽⣵⣕⣕⡺⢿⣿⢕⢕⢕⢕⢕⢕⢕⢕⢕⢕⠑⠀⠀⠀⠀⠀⠀⠀⠀⠀⠀⠀⠀⠀⠀⢔⢕⢕⢕⢕⢕⢕⢕⢕⢕⢕⢕⢕⢕⢕⢕⢕⢕⢕⢕⢕⢕⢕⢕⢕⢕⢕⢕⠀</a:t>
            </a:r>
            <a:br/>
            <a:r>
              <a:t>⣿⣿⣿⣏⣾⣿⣿⣿⣿⣿⣿⢕⢕⢕⢕⢕⠀⠀⠀⠀⠀⠀⢀⣼⣿⣿⣿⣿⣿⡿⢱⣿⡟⢕⢕⢕⢕⢕⢕⢕⢕⢕⢕⢕⢕⢕⣱⣾⣿⣿⣿⣿⣿⣿⣿⣿⣿⣿⣿⡇⢕⢕⢕⢕⢕⢅⠁⢕⢕⢕⢕⢕⢕⠀⠀⢱⣾⣿⢕⢹⣿⣿⣿⣿⡕⢕⢀⢕⢕⢕⢕⢕⢕⢕⠕⣾⣿⣿⣿⣿⣿⣿⣿⣿⣿⣿⣿⣿⣿⣿⢇⢕⢕⢕⠀⠀⠀⠀⠀⠀⠀⠀⠀⠀⠀⠀⠕⢕⢕⢕⢕⢕⢕⢕⢕⢕⢕⢕⢕⢕⢕⢌⢕⢕⢕⢕⢕⢕⢕⢕⢕⢇⠀⢹⣿⣿⢇⢕⢕⢕⢕⢕⠐⢕⢕⢕⢕⢕⣸⣿⣿⠕⢅⢕⢝⢍⢟⢟⢿⣿⣿⣿⣿⣿⣿⣿⣷⣕⡕⢕⢕⢕⢕⢕⢕⢕⠁⠀⠀⠀⠀⢄⢄⢄⢄⠀⠀⠀⠀⠀⠀⢕⢕⢕⢕⢕⢕⢕⢕⢕⢕⢕⢕⢕⢕⢕⢕⢕⢕⢕⢕⢕⢕⢕⢕⢕⢕⢕⢕⢕⠀</a:t>
            </a:r>
            <a:br/>
            <a:r>
              <a:t>⣿⣿⣿⢸⣿⣿⣿⣿⣿⣿⣿⢕⢕⢕⢕⢕⢔⠀⠀⠀⠀⢀⣼⣿⣿⣿⣿⣿⡿⢱⣿⢟⢕⢕⢕⢕⢕⢕⢕⢕⢕⢕⢕⢕⣵⣿⣿⣿⣿⣿⣿⣿⣿⣿⣿⣿⣿⣿⣿⣿⢕⢕⢕⢕⢕⢕⢕⢅⢕⢕⢕⢕⢕⠀⠀⢸⣿⣿⡕⢘⣿⣿⣿⣿⣧⢕⢕⢕⢕⢕⢕⢕⢑⣄⣾⣿⣿⣿⣿⣿⣿⣿⣿⣿⣿⣿⣿⣿⣿⣿⢕⢕⢕⢕⠀⠀⠀⠀⠀⠀⠀⠀⠀⠀⠀⠀⠀⢕⢕⢕⢕⢕⢕⢕⢕⢕⢕⢕⢕⢕⢕⢜⣷⢕⡕⢕⢕⢕⢕⢕⢕⢔⢜⢊⣿⡟⢕⢕⢕⢕⢕⢕⢄⢕⢕⢕⢕⢑⢕⢝⢍⢕⢕⢕⢕⢕⢕⢕⢕⢕⢝⢟⢿⣿⣿⣿⣿⣿⣿⣷⣕⡕⢕⢕⢕⠀⠀⠀⠀⠀⠀⠀⢕⢕⢕⢔⠀⠀⠀⢀⢕⢕⢕⢕⢕⢕⢕⢕⢕⢕⢕⢕⢕⢕⢕⢕⢕⢕⢕⢕⢕⢕⢕⢕⢕⢕⢕⢕⢕⢕⠀</a:t>
            </a:r>
            <a:br/>
            <a:r>
              <a:t>⣿⣿⣿⢸⣿⣿⣿⣿⣿⣿⣿⡇⢕⢕⢕⢕⢕⢄⠀⠀⢄⣾⣿⣿⣿⣿⣿⡿⢱⣿⡟⢕⢕⢕⢕⢕⢕⢕⢕⢕⢕⢕⣱⣿⣿⣿⣿⣿⣿⣿⣿⣿⣿⣿⣿⣿⣿⣿⣿⣿⡕⢕⢕⢕⢕⢕⢕⢕⢕⢕⢕⢕⢕⠀⠀⢜⣿⡿⡇⢕⢻⣿⣿⣿⣿⡇⢕⢕⢕⢕⢕⠕⣣⣾⣿⣿⣿⣿⣿⣿⣿⣿⣿⣿⣿⣿⣿⣿⣿⢏⢕⢕⢕⢕⠀⠀⠀⠀⠀⠀⠀⠀⠀⠀⠀⠀⠀⢕⢕⢕⢕⢕⢕⢕⢕⢕⢕⢕⢕⢕⢕⢕⣿⣧⢕⢕⢕⢕⢕⢕⢕⢕⢇⢱⢹⢇⢕⢕⢕⢕⢕⢕⢕⢕⢕⢕⢅⢕⢕⢕⢕⢕⢕⢕⢕⢕⢕⢕⢕⢕⢕⢕⢕⢕⢝⢟⢿⣿⣿⣿⣿⣿⣷⣅⡔⢀⠀⠀⠀⠀⠀⠀⠀⠀⠀⠀⠀⠀⢄⢕⢕⢕⢕⢕⢕⢕⢕⢕⢕⢕⢕⢕⢕⢕⢕⢕⢕⢕⢕⢕⢕⢕⢕⢕⢕⢕⢕⢕⢕⢕⠀</a:t>
            </a:r>
            <a:br/>
            <a:r>
              <a:t>⣿⣿⣿⢸⣿⣿⣿⣿⣿⣿⣿⡇⢕⢕⢕⢕⢕⢕⢔⢠⣾⣿⣿⣿⣿⣿⡿⣱⣿⡿⢕⢕⢕⢕⢕⢕⢕⢕⢕⢕⢕⣱⣿⣿⣿⣿⣿⣿⣿⣿⣿⣿⣿⣿⣿⣿⣿⣿⣿⣿⡇⢕⢕⢕⢕⢕⢕⢕⢕⢕⢕⢕⢕⠀⠀⠁⣿⣿⣧⢕⢜⣿⣿⣿⣿⡿⡕⢕⢕⢕⢕⠕⣿⣿⣿⣿⣿⣿⣿⣿⣿⣿⣿⣿⣿⣿⣿⣿⠟⢕⢕⢕⢕⢕⠀⠀⠀⠀⠀⠀⠀⠀⠀⠀⠀⠀⠀⠀⢕⢕⢕⢕⢕⢕⢕⢕⢕⢕⢕⢕⢕⢸⣿⣿⣧⡕⢕⢕⢕⢕⢕⢕⢕⢕⠜⠑⠑⠑⠑⠑⠕⢕⢕⢕⢑⢔⢕⢕⢕⢕⢕⢕⢕⢕⢕⢕⢕⢕⢕⢕⢕⢕⢕⢕⢕⢕⢕⢜⢝⠿⣿⣿⣿⣿⣿⣷⣄⡀⢀⢀⢀⠀⠀⠀⠀⠀⠀⢔⢕⢕⢕⢕⢕⢕⢕⢕⢕⢕⢕⢕⢕⢕⢕⢕⢕⢕⢕⢕⢕⢕⢕⢕⢕⢕⢕⢕⢕⢕⢕⢕⠀</a:t>
            </a:r>
            <a:br/>
            <a:r>
              <a:t>⣿⣿⣿⢸⣿⣿⣿⣿⣿⣿⣿⡇⢕⢕⢕⢕⢕⢕⠕⢜⢿⢿⣿⣿⣿⡿⣱⣿⣿⢕⢕⢕⢕⢕⢕⢕⢕⢕⢕⢕⣼⣿⣿⣿⣿⣿⣿⣿⣿⣿⣿⣿⣿⣿⣿⣿⣿⣿⣿⣿⡇⢕⢕⢕⢕⢕⢕⢕⢕⢕⢕⢕⠑⠀⠀⠀⢻⣿⣿⢕⢕⢹⣿⣿⣿⢜⠵⡕⢕⢕⢑⣪⣿⣿⣿⣿⣿⣿⣿⣿⣿⣿⣿⣿⣿⣿⣿⡿⡕⢕⢕⢕⢕⢕⠀⠀⠀⠀⠀⠀⠀⠀⠀⠀⠀⠀⠀⠀⢕⢕⢕⢕⢕⢕⢕⢕⢕⢕⢕⢕⢕⢸⣿⣿⣫⣷⣕⢕⢕⢕⢕⢕⠑⢀⢄⢄⢄⢔⢔⠀⠀⠑⠱⢔⢕⢕⢕⢕⢕⢕⢕⢕⢕⢕⢕⠑⠑⢕⢕⢕⢕⢕⢕⢕⢕⢕⢕⢕⢕⢕⢜⢟⢿⣿⣿⣿⣿⣿⣧⡕⢕⠀⠀⠀⠀⠀⢕⢕⢕⢕⢕⢕⢕⢕⢕⢕⢕⢕⢕⢕⢕⢕⢕⢕⢕⢕⢕⢕⢕⢕⢕⢕⢕⢕⢕⢕⢕⢕⢕⢕⠀</a:t>
            </a:r>
            <a:br/>
            <a:r>
              <a:t>⢿⣿⣿⢜⣿⣿⣿⣿⣿⣿⣿⣧⢕⢕⢕⢕⠕⠀⠀⠀⠀⠀⠀⠁⠉⠑⠛⠻⢇⢕⢕⢕⢕⢕⢕⢕⢕⢕⢕⣼⣿⣿⣿⣿⣿⣿⣿⣿⣿⣿⣿⣿⣿⣿⣿⣿⣿⣿⣿⣿⣷⢕⢕⢕⢕⢕⢕⢕⢕⢕⢕⢕⠀⠀⠀⠀⢸⣿⣿⡇⢕⢕⢿⣿⣿⡇⡞⢣⡕⢜⡸⣳⣿⣿⣿⣿⣿⣿⣿⣿⣿⣿⣿⣿⣿⣿⣿⣧⢵⠕⠕⣕⢱⠕⠀⠀⠀⠀⠀⠀⠀⠀⠀⠀⠀⠀⠀⠀⢕⢕⢕⢕⢕⢕⢕⢕⢕⢕⢕⢕⢕⣼⣿⣿⣿⢸⣿⡷⠕⠑⠑⠁⠀⠕⢕⠕⠕⠕⠀⠀⢀⢀⠀⠕⡅⢕⢕⢕⢕⢕⢕⢕⢕⢕⠑⠀⠀⠀⠑⢕⢕⢕⢕⢕⢕⢕⢕⢕⢕⢕⢕⢕⢕⢜⢻⣿⣿⣿⣿⣿⣷⣅⠀⠀⢀⢕⢕⢕⢕⢕⢕⢕⢕⢕⢕⢕⢕⢕⢕⢕⢕⢕⢕⢕⢕⢕⢕⢕⢕⢕⢕⢕⢕⢕⢕⢕⢕⢕⢕⢕⠀</a:t>
            </a:r>
            <a:br/>
            <a:r>
              <a:t>⠁⢻⣿⡕⣿⣿⣿⣿⣿⣿⣿⣿⢕⢕⢕⢕⠀⠀⠀⠀⠀⠀⠀⠀⠀⠀⠀⠀⠀⠁⠑⠕⠕⢕⢕⢕⢕⢕⣼⣿⣿⣿⣿⣿⣿⣿⣿⣿⣿⣿⣿⣿⣿⣿⣿⣿⣿⣿⠿⣿⣿⡇⢕⢕⢕⢕⢕⢕⢕⢕⢕⢕⠀⠀⠀⠀⠑⢿⣿⣷⢕⢕⢌⣿⣿⣧⢝⢎⢕⢕⢱⣾⣿⣿⣿⣿⣿⣿⣿⣿⣿⣿⣿⣿⣿⣿⣿⣿⣿⣿⣿⣿⣿⠀⠀⠀⠀⠀⠀⠀⠀⠀⠀⠀⠀⠀⠀⠀⠀⢕⢕⢕⢕⢕⢕⢕⢕⢕⢕⢕⢡⣿⣿⣿⣿⢸⣿⠑⠀⣤⣄⡀⢀⠀⠀⠀⠀⠀⢄⢔⢕⢕⠀⠀⢱⡅⢕⢕⢕⠕⠑⠁⠁⠀⠀⠀⠀⠀⠀⠀⢕⢕⢕⢕⢕⢕⢕⢕⢕⢕⢕⢕⢕⢕⢕⢕⢝⢿⣿⣿⣿⣿⣷⣔⢕⢕⢕⢕⢕⢕⢕⢕⢕⢕⢕⢕⢕⢕⢕⢕⢕⢕⢕⢕⢕⢕⢕⢕⢕⢕⢕⢕⢕⢕⢕⢕⢕⢕⢕⢕⠀</a:t>
            </a:r>
            <a:br/>
            <a:r>
              <a:t>⠀⠀⢹⣧⢹⣿⣿⣿⣿⣿⣿⡿⢕⢕⢕⠕⠀⠀⠀⠀⠀⠀⠀⠀⠀⠀⠀⠀⠀⠀⠀⠀⠀⠁⠑⠕⢕⣼⣿⣿⣿⣿⣿⣿⣿⣿⣿⣿⣿⣿⣿⣿⣿⣿⣿⣿⣿⣿⢸⡿⣿⣷⢕⢕⢕⢕⢕⢕⢕⢕⢕⠕⠀⠀⠀⠀⠀⢸⣿⣿⡇⢕⡕⢜⢿⣿⡑⢐⢜⢗⢕⢻⣿⣿⣿⣿⣿⣿⣿⣿⣿⣿⣿⣿⣿⣿⣿⣿⣿⣿⣿⣿⢇⠀⠀⠀⠀⠀⠀⠀⠀⠀⠀⠀⠀⠀⠀⠀⠀⢕⢕⢕⢕⢕⢕⢕⢕⢕⢕⢑⣾⣿⣿⣿⣿⣾⣿⠀⠁⣿⣿⣿⣷⠇⠀⠀⠀⠀⠁⠕⢕⢕⠀⠀⢕⢳⡅⠀⠀⠀⠀⠀⠀⠀⠀⠀⠀⠀⠀⢔⢕⢕⢕⢕⢕⢕⢕⢕⢕⢕⢕⢕⢕⢕⢕⢕⢕⢕⢝⣿⣿⣿⣿⣿⣷⣕⢕⢕⢕⢕⢕⢕⢕⢕⢕⢕⢕⢕⢕⢕⢕⢕⢕⢕⢕⢕⢕⢕⢕⢕⢕⢕⢕⢕⢕⢕⢕⢕⢕⢕⠀</a:t>
            </a:r>
            <a:br/>
            <a:r>
              <a:t>⠀⠀⠀⠜⣧⢻⣿⣿⣿⣿⡟⢕⢕⢕⢕⠀⠀⠀⠀⠀⠀⠀⠀⠀⠀⠀⠀⠀⠀⠀⠀⠀⠀⠀⠀⠀⠀⠈⠙⠻⢿⣿⣿⣿⣿⣿⣿⣿⣿⣿⣿⣿⣿⣿⣿⣿⣿⣿⢕⣿⣿⣿⣇⢕⢕⢕⢕⢕⢕⢕⢕⠀⠀⠀⠀⠀⠀⠁⢿⣿⣿⢕⢸⣇⢜⢿⣧⢕⢜⢜⠗⢕⢻⣿⣿⣿⣿⣿⣿⣿⣿⣿⣿⣿⣿⣿⣿⣿⣿⣿⣿⢇⠀⠀⠀⠀⠀⠀⠀⠀⠀⠀⠀⠀⠀⠀⠀⠀⠀⠁⢕⢕⢕⢕⢕⢕⢕⢕⢕⣬⣿⣿⣿⣿⡟⣿⣿⡔⠀⢿⣿⡿⠑⠀⠀⢕⢕⢄⠀⠀⠀⠁⠀⠀⢕⢕⢱⡀⠀⠀⠀⠀⠀⠀⠀⠀⢀⢄⢕⢕⢕⢕⢕⢕⢸⢇⠁⠕⢕⢕⢕⢕⢕⢕⢕⢕⢕⢕⢕⢜⢻⣿⣿⣿⣿⣿⣧⢕⢕⢕⢕⢕⢕⢕⢕⢕⢕⢕⢕⢕⢕⢕⢕⢕⢕⢕⢕⢕⢕⢕⢕⢕⢕⢕⢕⢕⢕⢕⢕⢕⠀</a:t>
            </a:r>
            <a:br/>
            <a:r>
              <a:t>⠀⠀⠀⠀⠈⠀⠝⢝⢫⢕⢕⢕⢕⢕⢕⠀⠀⠀⠀⠀⠀⠀⠀⠀⠀⠀⠀⠀⠀⠀⠀⠀⠀⠀⠀⠀⠀⠀⠀⠀⠀⠈⠙⠿⣿⣿⣿⣿⣿⣿⣿⣿⣿⣿⣿⣿⣿⣇⣸⣿⣿⣿⣿⡕⢕⢕⢕⢕⢕⢕⢕⠀⠀⠀⠀⠀⠀⠀⠜⣿⢹⣇⢕⢹⣇⢕⢹⣧⢔⢕⢱⢜⢕⢻⣿⣿⣿⣿⣿⣿⣿⣿⣿⣿⣿⣿⣿⣿⣿⡿⢎⠑⠀⠀⠀⠀⠀⠀⠀⠀⠀⠀⠀⠀⠀⠀⠀⠀⠀⠀⢕⢕⢕⢕⢕⢕⢕⢕⣼⣿⣿⣿⣿⣿⣿⣿⣿⣧⡄⠁⠉⠀⢄⠀⢕⢕⢕⢕⢱⢀⠀⢄⢔⢕⢕⢕⢕⣷⡀⠀⠀⠀⢀⢄⢔⢕⢕⢕⢕⢕⢕⢕⢕⢕⠕⠀⠀⠀⠀⠑⢕⢕⢕⢕⢕⢕⢕⢕⢕⢕⢕⢜⢿⣿⣿⣿⡟⢕⢕⢕⢕⢕⢕⢕⢕⢕⢕⢕⢕⢕⢕⢕⢕⢕⢕⢕⢕⢕⢕⢕⢕⢕⢕⢕⢕⢕⢕⢕⢕⢕⠀</a:t>
            </a:r>
            <a:br/>
            <a:r>
              <a:t>⢀⠀⠀⠀⢄⠀⠀⠑⠕⢕⢕⢕⢕⢕⠁⠀⠀⠀⠀⠀⠀⠀⠀⠀⠀⠀⠀⠀⠀⠀⠀⠀⠀⠀⠀⠀⠀⠀⠀⠀⠀⠀⠀⠀⠁⠙⠻⢿⣿⣿⣿⣿⣿⣿⣿⣿⣿⣿⣿⣿⣿⣿⣿⣇⢕⢕⢕⢕⢕⢕⢕⠀⠀⠀⠀⠀⠀⠀⠀⢹⣇⢻⡇⢕⢿⣧⡕⢹⣧⢕⠅⢔⢕⢕⢻⣿⣿⣿⣿⣿⣿⣿⣿⣿⣿⣿⣿⣿⣿⣷⢕⠀⠀⠀⠀⠀⠀⠀⠀⠀⠀⠀⠀⠀⠀⠀⠀⠀⠀⠀⢕⢕⢕⢕⢕⢕⢕⢡⣿⣿⣿⣿⣿⣿⣿⢹⣿⣿⣿⣷⣶⢕⢕⠀⠑⠕⠕⠕⠕⠁⠀⢕⢕⢕⢕⢕⢕⢌⢳⡔⢗⢕⢕⢕⢕⢕⢕⢕⢕⢕⢕⢕⢕⠑⠀⠀⠀⠀⢀⢀⢄⢅⠕⢕⢕⢕⢕⢕⢕⢕⢕⠕⠕⢻⣿⡿⢕⢕⢕⢕⢕⢕⢕⢕⢕⢕⢕⢕⢕⢕⢕⢕⢕⢕⢕⢕⢕⢕⢕⢕⢕⢕⢕⢕⢕⢕⢕⢕⢕⢕⠀</a:t>
            </a:r>
            <a:br/>
            <a:r>
              <a:t>⠀⢄⢔⢕⢕⢔⢀⠀⠀⠀⠁⠕⢕⠀⠀⠀⠀⠀⠀⠀⠀⠀⠀⠀⠀⠀⠀⠀⠀⠀⠀⠀⠀⠀⠀⠀⠀⠀⠀⠀⠀⠀⠀⠀⠀⠀⠀⠀⠉⠛⢿⣿⣿⣿⣿⣿⣿⣿⣿⣿⣿⣿⣿⣿⡕⢕⢕⢕⢕⢕⠁⠀⠀⠀⠀⠀⠀⠀⠀⠁⢻⡜⣿⡕⢜⢿⣿⣕⢹⣧⢕⡱⢵⢅⢇⢻⣿⣿⣿⣿⣿⣿⣿⣿⣿⣿⣿⣿⣟⢆⠁⠀⠀⠀⠀⠀⠀⠀⠀⠀⠀⠀⠀⠀⠀⠀⠀⠀⠀⠀⠑⢕⢕⢕⢕⢕⢑⣿⣿⣿⣿⣿⣿⣿⣿⢸⣿⣿⣿⣿⡏⢕⢕⢄⢀⠀⠀⠀⠀⢀⣠⢕⢕⢕⢕⢕⢕⢕⢕⢳⡕⢕⢕⢕⢕⢕⢕⢕⢕⢕⢕⠑⠁⠀⠀⠀⠀⠀⠀⢕⢕⢕⢀⠁⢕⢕⢕⠕⠑⠁⠀⠀⠀⠁⠉⠕⢕⢕⢕⢕⢕⢕⢕⢕⢕⢕⢕⢕⢕⢕⢕⢕⢕⢕⢕⢕⢕⢕⢕⢕⢕⢕⢕⢕⢕⢕⢕⢕⢕⢕⠀</a:t>
            </a:r>
            <a:br/>
            <a:r>
              <a:t>⠀⠑⠑⠑⠑⠑⠑⠀⠀⠀⠀⠀⠀⠀⠀⠀⠀⠀⠀⠀⠀⠀⠀⠀⠀⠀⠀⠐⠑⠑⠐⠀⠀⠀⠀⠀⠀⠀⠀⠀⠀⠀⠀⠀⠀⠀⠀⠀⠀⠀⠀⠙⠛⠛⠛⠛⠛⠛⠛⠛⠛⠛⠛⠛⠓⠑⠑⠑⠑⠑⠀⠀⠀⠀⠀⠀⠀⠀⠀⠀⠘⠃⠘⠃⠑⠘⠛⠛⠓⠛⠃⠋⠚⠛⠛⠑⠛⠛⠛⠛⠛⠛⠛⠛⠛⠛⠛⠛⠛⠑⠀⠀⠀⠀⠀⠀⠀⠀⠀⠀⠀⠀⠀⠀⠀⠀⠀⠀⠀⠀⠀⠑⠑⠑⠑⠁⠛⠛⠛⠛⠛⠛⠛⠛⠛⠛⠛⠛⠛⠛⠃⠑⠑⠑⠑⠑⠘⠛⠑⠘⠛⠑⠑⠑⠑⠑⠑⠑⠑⠑⠛⠐⠑⠑⠑⠑⠑⠑⠑⠑⠑⠐⠐⠀⠀⠀⠀⠀⠀⠁⠁⠁⠀⠀⠀⠑⠑⠀⠀⠀⠀⠀⠀⠀⠀⠀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⢣⢇⣾⣿⡿⣱⣿⣿⣿⣿⣿⢏⢕⣔⣿⡿⣳⡿⢏⣱⣿⣿⣿⣿⣿⣫⣾⣿⣿⡏⣾⣿⡿⣿⣿⣿⣿⣿⣿⡿⢕⣿⣿⣿⣿⣿⣿⣿⣿⣿⣿⣿⣿⣿⣿⣿⣿⣿⣿⣿⣿⣿⣿⣿⣿⣿⣿⣿⣿⢹⣿⣿⣿⣿⡇⢕⢅⢕⢕⢅⣿⣿⣿⣿⣿⣿⣿⡇⢕⢕⢅⢕⢕⢕⢕⢕⢕⢕⢕⢕⢕⢕⢕⢕⢕⢕⢕⢕⢕⢕⢕⢕⢜⢻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⡿⢣⢣⣷⣿⢏⣵⣿⣿⣿⣿⡿⢇⢕⣱⣿⢯⣾⡟⢕⣵⣿⣿⣿⣿⣿⣷⣿⣿⣿⡿⢱⣿⡿⢠⣿⣿⣿⣿⣿⣿⡇⢕⣿⣿⣿⣿⣿⣿⣿⣿⣿⣿⣿⣿⣿⣿⣿⣿⣿⣿⣿⣿⣿⣿⣿⣿⣿⣿⣿⣿⡎⣿⣿⣿⣿⡇⢕⢕⢄⢕⢕⣿⣿⣿⣿⣿⣿⣿⡇⢕⢕⢕⢕⢕⢕⢕⢕⢕⢕⢕⢕⢕⢕⢕⢕⢕⢕⢕⢕⢕⢕⢕⢕⢕⢕⢜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⢱⢱⣿⣿⢏⣾⣿⣿⣿⣿⡟⢕⢕⣱⣿⣳⡿⢇⣱⣾⣿⣿⣿⣿⣿⣿⣿⣿⣿⡿⢇⣿⣿⢝⢸⣿⣿⣿⣿⣿⣿⡇⢸⣿⣿⣿⣿⣿⣿⣿⣿⣿⣿⣿⣿⣿⣿⣿⣿⣿⣿⣿⣿⣿⣿⣿⣿⣿⣿⣿⣿⡇⢸⣿⣿⣿⡇⢕⢕⢕⢕⢕⣿⣿⣿⣿⣿⣿⣿⣿⢕⢕⢕⢕⢕⢕⢕⢕⢕⢕⢕⢕⢕⢕⢕⢕⢕⢕⢕⢕⢕⢕⢕⢕⢕⢕⢕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⢇⣸⢑⣿⢣⣾⣿⣿⣿⣿⡟⢕⠕⢾⡻⣱⡿⢕⣰⣿⣿⣿⣿⣿⣿⣿⣿⣿⣿⢏⢅⢱⣿⡟⢕⣾⣿⣿⣿⣿⣿⣿⢕⢸⣿⣿⣿⣿⣿⣿⣿⣿⣿⣿⣿⣿⣿⣿⣿⣿⣿⣿⣿⣿⣿⣿⣿⣿⣿⣿⣿⣿⣿⢕⢻⣿⣿⡇⢕⢕⢕⢕⢕⣿⣿⣿⣿⣿⣿⣿⣿⢕⢕⢕⢕⢕⢕⢕⢕⢕⢕⢕⢕⢕⢕⢕⠕⢕⢕⢕⢕⢕⢕⢕⢕⣕⣵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⡿⢿⢿⣟⢟⢟⢟⢿⣿⣿⢇⢕⢕⣾⢣⣿⣿⣿⣿⣿⢟⢕⢱⡾⡕⣽⡟⣡⣿⣿⣿⣿⣿⣿⣿⣿⣿⣿⣿⢏⢕⢕⣼⣿⡇⢕⣿⣿⣿⣿⡿⣿⣯⢕⢸⣿⣿⣿⣿⣿⣿⣿⣿⣿⣿⣿⣿⣿⣿⣿⣿⣿⣿⣿⣿⣿⣿⣿⣿⣿⣿⣿⣿⣿⢕⢜⣿⣿⢕⢕⢕⢕⢕⢕⣿⣿⣿⣿⣿⣿⣿⣿⢕⢕⢕⢕⢕⢕⢕⢕⢕⢕⢕⢕⢕⢕⢕⢕⢕⢕⢕⢕⢕⢕⢷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⢟⣫⢝⢜⣝⣵⣷⢿⣻⣽⡵⢕⢵⢕⣜⢝⢕⢜⢱⢣⣿⣿⣿⣿⣿⡏⢕⢕⠼⣕⣾⡿⣿⣿⣿⣿⣿⣿⣿⣿⣿⣿⣿⣿⢇⢕⢕⠕⣿⣿⢕⢱⣿⢟⢻⢏⣱⣿⡇⢕⢜⢿⣿⣿⣿⣿⣿⣿⣿⣿⣿⣿⣿⣿⣿⣿⣿⣿⣿⣿⣿⣿⣿⣿⣿⣿⣿⣿⣿⣿⡇⢕⢹⡏⢕⢕⢕⢕⢕⢕⣿⣿⣿⣿⣿⣿⣿⣿⢕⢕⢕⢕⢕⢁⠕⢕⢕⢕⢕⢕⢕⢕⢕⢕⢕⢕⢕⢕⢕⢱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⡟⣱⣿⣿⢕⢟⢏⢝⣕⢟⢿⣿⣷⡕⢕⢕⢕⢕⢕⢕⢇⣾⣿⣿⣿⣿⡏⢕⢕⢎⢜⣾⣟⣾⣿⣿⣿⣿⣿⣿⣿⣿⣿⣿⡿⢏⢕⢕⢕⢸⣿⣟⡇⢜⢕⢕⢱⣾⣿⣿⡇⢕⢕⢔⢻⣿⣿⣿⣿⣿⣿⣿⣿⣿⣿⣿⣿⣿⣿⣿⣿⣿⣿⣿⣿⣿⣿⣿⣿⣿⣿⣿⡇⢕⢕⢕⢕⢕⢕⢕⢕⢱⣿⣿⣿⣿⣿⣿⢸⣿⢕⢕⢕⢕⢕⢕⢕⢕⡕⢕⠕⢕⢕⢕⢕⢕⢕⢕⢕⢕⣵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⡿⢸⣿⣿⣿⢕⠕⣵⣿⣿⣿⣷⣵⡔⢕⢕⢕⢕⢕⢕⢕⣾⣿⣿⣿⣿⡿⢕⢕⢔⡇⣼⣿⣿⣿⣿⣿⣿⣿⣿⣿⣿⣿⣿⢟⢕⢕⢕⢕⢕⢼⣿⢏⢕⢕⢕⣵⣿⣿⣿⣿⢇⢕⢕⢕⣰⣿⣿⣿⣿⣿⣿⣿⣿⣿⣿⣿⣿⣿⣿⣿⣿⣿⣿⣿⣿⣿⣿⣿⣿⣿⣿⣿⡇⢕⢕⢕⢕⢕⢕⢕⢕⢸⣿⣿⣿⣿⣿⡟⣿⢏⠑⢕⢱⡕⢕⢕⢕⢇⢹⣿⡇⢔⣰⢅⢄⢅⣵⡕⢜⣼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⢏⣵⡜⢻⢿⡿⢕⢕⢝⢝⢟⢿⠿⣿⣿⣧⢕⢕⢕⢕⢕⣸⣿⣿⣿⣿⣿⢇⢕⢡⡕⢱⣿⣿⣿⣿⣿⣿⣿⣿⣿⣿⣿⣿⢇⢕⢕⢕⢕⢕⢕⢜⢕⢕⢕⣱⣾⣿⣿⣿⣿⣿⢕⢕⢕⣱⣿⣿⣿⣿⣿⣿⣿⣿⣿⣿⣿⣿⣿⣿⣿⣿⣿⣿⣿⣿⣿⣿⣿⣿⣿⣿⣿⣿⡇⢕⢕⢕⢕⢕⢕⢕⢕⣾⣿⣿⣿⣿⣿⢇⣿⢕⠀⠕⢸⢟⢕⢕⢕⢸⣧⢝⢷⠘⠙⠑⠝⢕⢱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⡿⢕⣼⣿⣷⢕⢕⢕⢕⢕⢕⢕⢕⢕⢕⢕⢕⢕⢕⢕⢕⢕⢱⣿⣿⣿⣿⣿⡇⢕⢜⢕⢕⣿⣿⣿⣿⣿⣿⣿⣿⣿⣿⣿⣿⢇⢕⢕⢕⢕⢕⢕⢕⢵⣾⣿⣾⣿⣿⣿⣿⣿⣿⣿⢕⢕⢱⣿⣿⣿⣿⣿⣿⣿⣿⣿⣿⣿⣿⣿⣿⣿⣿⣿⣿⣿⣿⣿⣿⣿⣿⣿⣿⣿⣿⣿⡇⢕⢕⠕⢕⢕⢕⢕⢱⣿⣿⣿⣿⣿⡿⢕⠕⢔⠀⠀⠁⠑⠑⠕⢕⢕⢜⢕⠕⠀⠀⠀⠁⠕⢱⢇⠿⢟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⢟⢕⣾⢻⣿⣿⣕⢕⢕⢕⢕⢕⢕⢕⢕⢕⢕⢕⢕⢕⢕⢕⢕⣾⣿⣿⡿⣿⡿⢕⢕⢕⢕⣼⣿⣿⣿⣿⣿⣿⣿⣿⣿⣿⡿⢕⢕⢕⢕⢕⢕⢕⢕⢕⢸⢟⢏⣽⣿⣿⣿⣿⣿⣿⡏⢕⢕⣸⣿⣿⣿⣿⣿⣿⣿⣿⣿⣿⣿⣿⣿⣿⣿⣿⣿⣿⣿⣿⣿⣿⣿⣿⣿⣿⣿⣿⣿⡇⢕⠑⠀⠕⢕⢕⢕⣿⣿⣿⢿⠟⢋⠅⠐⢀⢅⠕⠀⠀⠀⠀⠀⠁⠁⠁⠑⠕⢄⢱⣔⢄⡕⡇⢕⢅⢕⢕⢜⢻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⣸⣿⣿⣿⣿⣿⣿⣿⣿⣿⣿⢏⢱⣸⣿⡆⢿⣿⣿⢕⢕⢕⢔⢶⢷⡇⢕⢕⢕⢕⢕⢕⢕⢕⢱⣿⣿⣿⢷⣿⢇⢕⢕⢕⣸⣿⣿⣿⣿⣿⣿⣿⣿⣿⣿⣿⢇⢕⢕⢕⢕⢕⢕⣼⢕⢕⢕⣱⣾⣿⣿⢿⣿⣿⣿⣿⢕⢕⢕⣿⣿⣿⣿⣿⣿⣿⣿⣿⣿⣿⣿⣿⣿⣿⣿⣿⣿⣿⣿⣿⣿⣿⣿⣿⣿⣿⣿⣿⣿⡇⢕⠀⠀⠀⠀⠀⠁⠁⠑⠐⠐⠁⠀⠀⠀⢕⢕⢕⠄⡀⠀⠀⠀⠀⠀⠀⠀⢀⢀⢑⢜⢇⢕⠕⢔⠕⢔⢕⢕⢕⢸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⡏⡇⡇⣿⣿⣿⣕⢻⣿⣱⡕⢕⢕⠣⢕⢇⢕⢕⢕⢕⢕⢕⢕⢕⣼⣿⣿⣿⢸⣿⢕⢕⢕⢕⣿⣿⣿⣿⣿⣿⣿⣿⣿⣿⣿⢇⢕⢕⢕⢕⢕⢕⢱⣿⡇⢕⣧⢻⣿⢕⢕⢕⢝⢿⣿⢏⢕⠕⣾⣿⣿⣿⣿⢿⣿⣿⣿⣿⣿⣿⣿⣿⣿⣿⣿⣿⣿⣿⣿⣿⣿⣿⣿⣿⣿⣿⡇⣿⣿⢇⢕⢀⠀⠀⠀⠀⠑⠕⠕⠔⠀⠀⠀⠀⢕⢕⢕⢱⣽⣾⢰⣴⢁⠄⢀⠀⠀⠁⢕⢕⢔⢑⢔⢕⠑⢄⢕⢕⢕⢕⢱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⢣⡇⡇⢕⢻⡻⣿⡧⢕⣿⣿⡇⢕⢕⢕⢕⢕⢕⢕⢅⢅⢅⢅⢱⣾⣿⣿⡿⣼⣿⢕⢕⢕⣼⣿⣿⣿⣿⣿⢻⣿⣿⣿⣿⢏⢕⢕⢕⢕⢕⢕⢕⣾⡟⢕⣸⣿⣷⣿⡇⢕⢕⢕⢕⢕⢕⢕⢸⣿⣿⣿⣿⡏⣼⣿⣿⣿⣿⣿⣿⣿⣿⣿⣿⣿⣿⣿⣿⣿⣿⣿⣿⣿⣿⣿⣿⡇⣿⢿⢕⢕⢕⠀⠀⢀⠀⠀⠀⠀⠀⠀⠀⢀⢕⢕⠕⢕⢕⣿⣿⢜⣿⣇⢕⢄⠐⢄⠀⠀⠁⠕⢕⢔⢔⢕⢕⢕⢕⢕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⡇⣷⢕⢕⢕⢱⢜⢕⢕⢜⢹⣿⢕⢕⢕⣱⣵⣾⣷⢕⢕⢕⢕⣸⣿⣿⣿⡇⣿⡏⢕⢕⢱⣿⣿⣿⣿⣿⢏⣿⣿⣿⣿⣿⡕⢕⢕⢕⣵⢕⢕⢑⣿⢇⢱⣿⣿⣿⣿⣿⣧⣵⣵⣕⢕⢕⢕⢸⣿⣿⣿⡟⢕⣿⣿⣿⣿⣿⣿⣿⣿⣿⣿⣿⣿⣿⣿⣿⣿⣿⣿⣿⣿⣿⣿⣿⡇⢜⢸⢕⢕⠀⠀⢔⢕⢕⢕⢔⢔⠀⠀⢄⢕⢕⢕⢸⢕⢕⣿⣿⢕⣿⣿⢕⢕⡇⢄⠀⢀⢄⢄⢁⢕⠕⢑⣱⣵⣷⣿⣿⣿⣿⣿⣿⣿⣿⣿⣿⣿⣿⣿⣿⣿⣿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⣷⡸⣇⢕⢕⢕⢇⢕⢕⢕⢕⢕⢕⣱⣾⣿⢟⢟⢕⢕⢕⢕⢕⣿⣿⣿⣿⡇⣿⡇⡕⢕⣼⣿⣿⣿⣿⡟⣸⣿⣿⣿⣿⣿⣇⠕⣱⣾⣏⢕⢕⢸⡏⢕⣾⣿⣿⣿⣿⣿⣿⣿⣿⣿⡧⢕⢕⢸⣿⣿⣿⢕⢸⣿⣿⣿⣿⣿⣿⣿⣿⣿⣿⣿⣿⣿⣿⣿⣿⣿⣿⣿⣿⣿⣿⣿⡇⢕⡎⢕⢕⢔⢀⠀⠑⠑⠑⠑⠁⢄⢕⢕⢕⢕⢕⢸⢕⢕⣿⣿⢕⣿⣿⢕⢕⡇⢕⢔⢀⡕⣱⣵⣷⣿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⣧⡹⣇⢕⢕⢕⢕⢕⢕⢕⢕⢱⣿⡿⢕⢕⢕⢕⢕⢕⢕⢑⣿⣿⣿⣿⢇⣿⣟⢇⢱⣿⣿⣿⣿⡿⢱⣿⣿⣿⣿⣿⣿⣿⣿⣿⣿⡇⢕⢕⣸⢕⢱⣿⣿⣿⣿⣿⣿⣿⣿⣿⣿⢏⢕⢕⢻⣿⣿⢇⢕⢸⣿⣿⣿⣿⣿⣿⣿⣿⣿⣿⣿⣿⣿⣿⣿⣿⣿⣿⣿⣿⣿⣿⣿⢕⢕⢕⢕⢕⣵⣾⣶⣴⣤⣴⡴⢎⢕⢕⢕⢕⢕⢱⢸⡇⢕⣿⣿⢱⣿⣿⢕⢇⡇⢕⢕⢸⡇⣿⣿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⣷⡜⢧⢕⢕⢕⢕⢕⢑⣇⢹⣿⣧⢕⢕⢕⢕⣕⣵⣵⢸⣿⣿⣿⣿⢕⣿⡟⢇⣾⣿⣿⣿⣿⢕⣼⣿⣿⣿⣿⣿⣿⣿⣿⣿⣿⡇⢕⢕⡇⢕⣼⣿⣿⣿⣿⣿⣿⣿⣿⣿⣿⢇⢕⢕⢕⣿⡿⢕⢕⣾⣿⣿⣿⣿⣿⣿⣿⣿⣿⣿⣿⣿⣿⣿⣿⣿⣿⣿⣿⣿⣿⣿⣿⢕⢕⢕⢕⢕⣿⣿⣿⣿⣿⣿⣿⣇⢕⢕⢕⢕⢕⣾⣿⡇⢕⣽⡿⢸⣿⣿⣗⢸⡇⢕⠕⢕⢇⣿⡿⢿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⣦⢕⢕⢕⢕⢕⢕⢻⣿⣧⣕⢕⢱⢷⢿⢿⢿⢟⢸⣿⣿⣿⣿⢕⣿⡟⢸⣿⣿⣿⣿⢇⢕⣿⣿⣿⣿⣿⣿⣿⣿⣿⣿⣿⡇⢕⢕⢱⢇⣿⣿⣿⣿⣿⣿⣿⣿⣿⣿⣿⡇⢕⢕⢸⣿⢇⢕⢕⣿⣿⣿⣿⣿⡿⣿⣿⣿⣿⣿⣿⣿⣿⣿⣿⣿⣿⣿⣿⣿⣿⣿⡇⢕⢕⢕⢕⢕⣿⣿⣿⣿⣿⣿⣿⣿⢕⢕⢕⢕⢕⣿⣿⡇⢕⣿⡇⣾⣿⣿⡿⢸⢇⢵⣿⢱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⣷⣧⡕⢕⢕⢕⣧⢜⢻⢿⣿⣷⣵⣕⢕⢕⢕⣿⣿⣿⣿⣿⢕⣿⢇⣿⣿⣿⣿⢏⢕⣼⣿⣿⣿⣿⣿⣿⣿⡟⠟⣿⣿⢕⢕⢕⢰⢸⣿⣿⣿⣿⣿⣿⣿⣿⣿⣿⣿⢕⢕⢕⢸⣿⢕⢕⢕⣿⣿⣿⣿⣿⢕⢹⣿⣿⣿⣿⣿⣿⣿⣿⣿⣿⣿⣿⣿⣿⣿⣿⢕⢕⢕⢕⢕⢑⣿⣿⣿⣿⣿⣿⣿⣿⢕⢕⢕⢕⢰⣿⣿⣧⢕⣿⢇⣿⣿⣿⡇⣽⢸⢧⡝⢜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⣷⣕⡕⢻⡇⢕⢕⢜⢝⢟⢿⣿⣷⡇⣿⣿⣿⣿⡿⢕⡿⢸⣿⣿⣿⢏⢕⢕⣿⣿⣿⣿⣿⣿⣿⣿⢇⢕⣿⢇⢕⢕⢑⣺⢸⣿⣿⣿⣿⣿⣿⣿⣿⣿⣿⣿⢕⢕⢕⢸⡇⢕⢕⢕⢹⣿⣿⣿⣿⢕⢸⣿⣿⢸⣿⣿⣿⣿⣿⣿⡟⣿⣿⣿⢿⣿⣿⢕⢕⢕⢕⢕⢸⣿⣿⣿⣿⣿⣿⣿⣿⢕⢕⢕⢕⣾⣿⣿⣿⢸⣿⢸⣿⣿⣿⢱⡿⢕⢜⢗⡔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⡿⢇⢻⡕⢕⢕⢕⣕⡕⢕⢕⢕⣿⣿⣿⣿⡏⢕⡇⣿⣿⣿⢏⢕⢕⢕⣿⣿⣿⣿⣿⣿⣿⣿⢕⠕⡿⢱⡕⢕⢱⡕⡜⢟⢻⢿⢿⢿⣿⣿⣿⣿⣿⣿⢕⢕⢕⢸⢕⢕⢕⢕⢸⣿⣿⣿⣿⢕⢜⣿⣿⡌⣿⣿⣿⣿⣿⣿⣧⢻⣿⣿⢸⣿⡟⢕⢕⢕⢕⢕⣼⣿⣿⣿⣿⣿⣿⣿⡟⢕⢕⢕⢕⢿⣿⣿⣿⢸⡇⣸⣿⣿⡏⣸⡇⢕⢕⢕⢱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⡿⢏⡅⢕⠁⠕⢕⢕⢕⢜⢇⢕⢕⢕⣿⣿⣿⣿⡇⢕⢱⣿⣿⢏⢕⢕⢕⢕⣿⣿⣿⣿⣿⣿⣿⠻⢕⢘⢇⣿⣷⡕⢄⡇⢻⣿⣿⣷⣷⣧⣵⣵⣵⣕⣕⣕⢅⡕⢕⢼⢕⢕⡕⢕⢜⣿⣿⣿⣿⢕⢕⢿⣿⡇⢸⣿⣿⣿⣿⣿⣿⢜⢟⠿⢜⡿⡇⢕⠕⢕⢕⢕⣿⣿⣿⣿⣿⣿⣿⣿⢕⢕⢕⢕⢕⣼⣿⣿⣏⢸⢇⣿⣿⣿⢇⣽⢇⣧⣕⢕⢸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⡿⢏⡵⢇⢕⠁⠀⠀⢀⣕⢕⢕⢕⢕⢕⢸⣿⣿⣿⣿⢇⢕⣼⣿⢏⢕⢕⢕⢕⢕⣿⣿⣿⣿⣿⣿⡇⢕⢕⢕⢸⣿⣿⣷⡕⢇⢸⣿⣿⣿⣿⣿⣿⣿⣿⣿⣿⣿⡇⡘⢕⢕⢸⣿⣿⣇⢕⢹⣿⣿⣿⡕⢕⢘⣿⣷⢔⢿⣿⣿⣿⣿⣿⢕⢕⢕⢕⢹⡇⢕⢄⢕⢕⢜⢟⢿⢿⢿⢿⢿⢿⢇⢕⢕⢕⢕⢱⣿⣿⣿⡏⡞⢱⣿⣿⡿⢸⡿⢜⢝⢝⣱⣵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⢏⣵⡟⢕⢕⠑⠀⠀⠀⢼⣿⣿⣷⣶⣵⣥⢸⣿⣿⣿⣿⢕⢕⣿⡏⢕⢕⢕⢕⢕⢕⣿⣿⣿⣿⣿⣿⢕⢕⢕⢕⠷⠷⢷⢷⣵⣽⢨⣽⣝⣝⣛⢟⠻⢿⢿⣿⣿⣿⣇⢫⢵⡇⣿⣿⣿⣿⣧⢜⢿⣿⢿⣇⢕⢕⢻⣿⡵⢸⣿⣿⣿⣿⣿⡇⢕⢕⢕⢑⢕⢕⢕⢕⢕⣷⣷⣷⣷⣷⣷⣷⢇⣱⡇⢕⢕⢕⣼⣿⣿⣿⢗⢇⡼⣺⣿⢇⣿⡇⣷⣿⢿⢟⠏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⡿⢏⣵⣿⢏⢕⢕⠁⠀⠀⠀⠀⢜⣿⣿⣿⣿⣿⡇⢜⣿⣿⣿⡟⢕⢸⡿⢕⢕⢕⢕⢕⢕⢕⣿⣿⣿⣿⣿⡏⢕⢕⢕⠕⠀⠀⠀⠀⠀⠁⢘⠉⠙⠛⠛⠿⢿⣧⣔⡕⢌⢙⠛⠜⣿⡇⣿⣿⣿⣿⣿⣧⢜⢑⢕⢞⡕⢕⢕⢹⣇⢪⢿⣿⣿⣿⣿⣿⢕⢕⢕⢕⢕⢕⢕⢕⣼⣿⣿⣿⣿⣿⣿⣇⣼⣿⡇⢕⢕⢕⣿⢹⣿⡿⡕⢕⢚⣿⡿⢱⣿⢕⢕⢕⢕⢕⣱⡶⣴⣶⣶⣴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⣧⢕⢸⣿⣿⣿⣿⣿⣿⣿⣿⣿⡿⢏⣵⣿⢿⢏⢕⢕⠁⠀⠀⠀⠀⠀⠀⣿⣿⣿⣿⣿⢕⢸⣿⣿⣿⡇⢕⣸⢇⢕⢕⢕⢕⢕⢕⢕⢹⣿⡜⣿⣿⡇⢕⢕⢕⣄⣀⣄⣄⣠⣄⣤⣤⠀⠀⠀⠀⠀⠀⠁⠉⠟⢿⣇⡕⢕⢹⡇⢻⣿⣿⣿⣿⣿⣇⡕⢕⢕⢕⢕⢣⣘⣿⡇⠛⢽⣿⣿⣿⣿⣇⢕⠑⢕⢕⠘⢕⣘⣝⣹⣭⣭⣭⣭⣽⣽⣽⡟⢕⢕⣾⡇⢻⢕⢜⢛⢕⢕⢰⣛⢇⣾⡟⢱⢏⢕⢕⡵⢏⣿⣿⣿⢟⡽⢜⣸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⢟⣵⣿⡿⢏⢕⡕⢕⠕⠀⠀⠀⠀⠀⠀⠀⢿⣿⣿⣿⡟⢕⢸⣿⣿⣿⢕⢕⡾⢕⢕⢕⢕⢕⢕⢕⢕⢜⣿⢕⢜⣿⢕⢕⢕⢕⣿⣿⣿⣿⣿⠟⠙⠁⠀⠀⠀⠀⠀⠁⠀⠀⢀⠀⠈⠟⣧⠕⢳⢸⣿⣿⣿⣿⣿⣿⣷⣧⡕⢅⡕⢳⣝⢿⣿⡕⡹⡝⢿⣿⣿⣿⣇⢄⢕⢅⢕⠕⠛⠋⠙⠉⠉⠉⠁⠁⠁⠁⠁⠕⢉⢙⢁⢑⢕⢕⢕⢕⢕⢕⢕⢸⣿⢇⠑⢵⢷⢜⢎⢝⢟⢞⢇⢕⢜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⡿⢣⣾⣿⡏⢕⢕⡼⢇⢕⠀⠀⠀⠀⠀⠀⠀⠀⢸⣿⣿⣿⢕⢕⣿⣿⣿⣿⢕⢕⢇⢕⢕⢕⢕⢕⢕⢕⢕⢕⢜⢕⢕⢜⢕⢕⢕⢸⣿⣿⣿⣿⢕⣤⣤⣀⠀⠀⠀⠀⠀⠀⠀⠀⠀⢕⢄⢀⢌⢳⣧⡎⣿⣿⣿⣿⣿⣿⣿⣿⣿⣧⣿⣼⣿⣿⣽⣗⡜⣾⣕⢝⢿⣿⣿⡕⠕⠀⠀⠀⠀⠀⠀⠀⠀⢄⢄⢄⢄⢀⠀⠀⠀⠐⢕⢕⢕⢕⢕⢕⢕⢕⢕⣿⣿⠑⠑⠑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⢟⣵⣿⡿⢏⢕⢕⣱⢇⢕⠁⠀⠀⠀⠀⠀⠀⠀⠀⠑⣿⣿⡏⢕⢕⣿⣿⣿⡏⢕⢕⢕⢕⢕⢕⢕⢕⢕⢕⢕⢕⢕⢕⢕⢕⢕⢕⢕⣾⣿⣿⣿⡇⠈⠙⠙⠁⢄⠀⠀⠀⠀⠀⠀⠀⠀⠀⢻⣷⣔⢱⣾⣿⣿⣿⣿⣿⣿⣿⣿⣿⣿⣿⣿⣿⣿⣿⣿⣿⣿⣾⣿⣿⣇⠔⢁⠀⠀⠀⠀⠀⠀⠀⠀⠀⠀⠙⣿⣷⣷⣵⡕⢔⠀⠀⠀⢕⢕⢕⢕⢕⢕⢑⣿⣿⡿⠀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⢏⣾⡿⢏⢕⢕⢕⡵⢕⢕⢕⠀⠀⠀⠀⠀⠀⠀⠀⠀⠀⢸⣿⢕⢕⢕⣿⣿⣿⡇⢕⠅⢕⢕⢕⢕⢕⢕⢕⢕⢕⢕⢕⢕⢑⣕⡕⢕⢕⠸⣿⣿⣿⡇⠀⢕⢀⠀⠁⠀⢀⠀⠀⢔⠀⠀⠀⠀⣼⣿⣿⣷⣿⣿⣿⣿⣿⣿⣿⣿⣿⣿⣿⣿⣿⣿⣿⣿⣿⣿⣿⣿⣿⣿⢇⣴⣱⣴⣤⠀⠀⠀⠀⠀⠀⠀⠀⠀⢸⣿⣿⣿⣿⠕⢀⡄⡕⢕⢕⢕⢱⡇⢕⠸⣿⣿⡇⠀⠀⠀⢀⢀⠀⠀⠀⠀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⡿⣱⣿⢏⢕⢕⢕⢕⡾⢕⢕⢕⢕⠀⠀⠀⠀⠀⠀⠀⠀⠀⠀⠁⢇⢕⢕⢨⣿⣿⣿⢕⢕⠘⢕⢕⢕⢱⡇⢕⢕⢕⢕⢕⢕⢕⢕⢻⣿⣷⣕⢕⢿⣿⣿⣇⠀⢕⢕⠀⠀⠀⠕⠀⠀⠀⢄⢕⠀⢠⣿⣿⣿⣿⣿⣿⣿⣿⣿⣿⣿⣿⣿⣿⣿⣿⣿⣿⣿⣿⣿⣿⣿⣿⣿⣿⣿⡏⠉⠉⠁⠀⠀⠀⠀⢔⠀⠀⠀⠀⣼⣿⣿⣿⢏⣵⣿⡿⢕⢕⢕⢱⡿⢑⢕⢜⢿⣿⡇⠀⢀⢀⢄⢑⢀⢀⢀⢀⢕⢕⢕⢕⢕⢕⢕⢕⢕⢕⢕⢕⢕⢕⢕⢕⢕⢕⢕⢕⢕⢕⢕⢕⢕⢕⢕⢕⢕⢕⢕⢕⢕⢕⢕⢕⢕⢕⢕⢕⢕⢕⢕⢕⢕⢕⢕⢕⢕⢕⢁⢀⢕⢕⢕⢕⢕⢕⢕⢕⢕⢕⢕⢕⢕⢕⢕⢕⢕⢕⠀</a:t>
            </a:r>
            <a:br/>
            <a:r>
              <a:t>⣿⣿⣿⣿⣿⣿⣿⣿⣿⣿⣿⣿⣿⣿⣿⣿⣿⣿⣿⣿⣿⣿⣿⣿⣿⣿⣿⡇⢕⢸⣿⡟⣵⡿⢕⢕⢑⢕⢱⡞⢔⢕⢕⢕⣱⡔⡄⠀⠀⠀⠀⠀⠀⠀⠀⠀⠑⢕⡼⢸⣿⣿⡟⢕⢕⢲⢕⢕⢕⠸⣇⢕⢕⢕⢕⢕⢕⢕⢕⢕⠻⣿⣿⡵⢜⣿⣿⣝⢇⠴⠕⢔⢕⢕⢔⢔⢔⢄⢕⠘⢣⣾⣿⣿⣿⣿⣿⣿⣿⣿⣿⣿⣿⣿⣿⣿⣿⣿⣿⣿⣿⣿⣿⣿⣿⣿⣿⣿⣿⣧⢀⢀⠀⠀⢔⠀⠀⠀⢀⢔⠀⢰⣿⣿⣿⣿⣿⣿⡿⢇⢕⢕⢱⡾⢕⢕⢕⢕⢿⣿⡇⠀⠁⢷⣥⣥⣥⣥⣵⣷⣷⣷⣷⣷⣷⣷⣵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⡟⣼⢟⢕⢕⡵⢕⣱⣟⢕⢕⢕⢕⢱⣿⣷⣧⣀⢀⢀⠀⠀⢀⢀⣇⢀⢔⣿⡇⣜⣿⢿⢇⢕⢕⢱⡇⢕⢕⢕⢿⢕⢕⢕⢕⢕⢕⢕⢕⢕⢱⣝⢿⣿⣥⢸⣿⣿⣴⣵⡄⢀⣁⣁⢁⣑⣑⣠⣤⣴⣿⣿⣿⣿⣿⣿⣿⣿⣿⣿⣿⣿⣿⣿⣿⣿⣿⣿⣿⣿⣿⣿⣿⣿⣿⣿⣿⣿⣿⣿⡕⢕⢄⢀⢀⢀⢀⠔⢅⣕⣰⣿⣿⣿⣿⣿⣿⡿⢕⢕⢕⣱⡟⢕⢜⢕⢕⢕⢸⣿⡇⠀⠀⠜⣿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⢔⣼⢏⢕⢕⣚⢇⣱⡿⢕⢕⢕⢕⢱⣿⣿⣿⣿⣿⣿⣿⣿⣿⣿⣿⡏⢕⣼⣿⢇⠞⡿⢿⢕⢕⢕⠸⢿⢕⢕⢰⢹⡕⢕⢕⢕⢕⢕⢕⢕⢕⢸⣿⣿⣿⡿⣧⢹⣿⢿⣿⣿⣿⣿⣿⣿⣿⣿⣿⣿⣿⣿⣿⣿⣿⣿⣿⣿⣿⣿⣿⣿⣿⣿⣿⣿⣿⣿⣿⣿⣿⣿⣿⣿⣿⣿⣿⣿⣿⣿⣿⣿⣕⡕⠕⠕⠕⠁⠀⠄⠞⢏⣹⣿⣿⣿⣿⡿⢕⢕⢕⣱⢟⢕⠕⢕⢕⢕⢕⢸⣿⡇⠀⠀⠀⠉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⣸⢇⢕⢱⣾⡏⣱⣿⢇⢕⢕⢕⢕⡺⢿⣿⣿⣿⣿⣿⣿⣿⣿⣿⣿⢕⣡⣿⣿⢕⠨⢳⢏⢕⢕⢕⣸⣿⡇⢕⢕⢞⡇⢕⢕⢕⢕⢕⢕⢕⢕⢸⣿⣿⣿⢪⢌⢣⢱⢕⢔⢀⢄⢔⢍⠙⠿⠿⣿⣿⣿⣿⣿⣿⣿⣿⣿⣿⣿⣿⣿⣿⣿⣿⣿⣿⣿⣿⣿⣿⣿⣿⣿⣿⣿⣿⣿⣿⣿⣿⣿⣿⣿⣿⣷⣷⣶⣶⣔⣄⣷⡧⣪⢿⣿⣿⡿⢕⢕⢕⡼⢏⢕⢕⡌⢕⢕⢕⢕⢸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⢱⢇⢕⢱⣿⣿⢱⣿⡇⢕⢕⢕⢕⣼⣿⣷⣮⣝⡻⢿⣿⣿⣿⣿⣿⢇⢱⣿⣿⣿⢐⢇⠅⢇⢕⢕⢕⣞⣿⣧⢕⢕⢔⢾⢕⢕⢕⢕⢕⢕⢕⢕⢔⣿⣿⣯⢃⢕⢕⢱⢕⢕⢕⢕⢕⢕⢕⢕⢕⠀⠻⣿⣿⣿⣿⣿⣿⣿⣿⣿⣿⣿⣿⣿⣿⣿⣿⣿⣿⣿⣿⣿⣿⣿⣿⣿⣿⣿⣿⣿⣿⣿⣿⣿⣿⣿⠿⢛⢿⢛⢏⢔⢱⣿⣿⣿⡟⢕⢕⢕⢎⢕⢕⢕⢱⢝⢕⢕⢕⢕⢜⣿⡇⠀⠀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⡿⠿⣿⣿⣿⣿⣿⣿⣿⣿⣿⣿⣿⣿⣿⣿⣿⣿⣿⣿⣟⢕⡟⢕⢱⣿⣿⡇⣿⣿⢇⢕⢕⢕⣸⣿⣿⣿⣿⣿⣿⣷⣮⡝⣿⣿⡏⢕⣾⣿⣿⡇⢕⢅⢱⢕⢕⢕⢕⢸⣹⣿⢕⢕⢕⢙⡇⢕⢕⢕⢕⢕⢕⢕⢕⢻⣿⣿⡵⡔⡕⢵⢕⢕⢕⢕⢕⠑⢕⢕⢕⠑⢠⣿⣿⣿⣿⣿⣿⣿⣿⣿⣿⣿⣿⣿⣿⣿⣿⣿⣿⣿⣿⣿⣿⣿⣿⣿⣿⣿⣿⣿⣿⣿⣿⣿⣿⢕⢕⢕⢕⢕⢕⢕⢝⣳⢮⢏⢕⢕⢕⢕⢕⢕⢕⢕⣼⢆⢕⢕⢕⢕⢕⣿⣇⠀⢄⢔⡔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⢟⢍⢏⢝⢕⢔⢝⢝⢜⢝⢕⢜⢝⢝⢍⢍⢝⢝⢝⢝⢜⢌⢟⢱⠌⠗⠇⡼⢕⢕⢟⢟⢝⢸⣿⣟⢕⢕⢕⢕⢻⢿⣿⣿⣿⣿⣿⣿⣿⣿⣮⢟⢕⣾⣿⣿⣿⡇⢕⢕⢕⢕⢕⢀⢅⢜⢯⣿⡕⢕⢕⢕⢻⢕⢕⢕⢕⢕⢕⢕⢕⢜⣿⣿⣿⣷⣶⣵⣤⣤⣤⣤⣤⣤⣤⣷⣶⣿⣿⣿⣿⣿⣿⣿⣿⣿⣿⣿⣿⣿⣿⣿⣿⣿⣿⣿⣿⣯⢾⣿⣿⣿⣿⣿⣿⣿⣿⣿⣿⣿⣿⣿⣿⢕⢕⢕⢕⢕⢕⢕⠜⡣⢕⢕⡕⢕⢕⢕⢕⢕⢕⢕⡟⡕⢕⢕⢕⢕⢕⢹⣿⠀⢕⢕⢱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⠁⠀⠀⠀⢱⢇⠕⠀⢕⢕⢕⣸⣿⡇⢕⢕⢕⢕⢕⢕⢕⢝⢟⢿⣿⣿⣿⣿⡿⢕⣾⣿⣿⣿⣿⢕⢕⠕⢕⢕⢕⢕⢕⢌⣿⣿⡇⢕⢕⢕⢜⣇⢕⢕⢕⢕⢕⢕⢕⢕⢜⣿⣿⣿⣿⣿⣿⣿⣿⣿⣿⣿⣿⣿⣿⣿⣿⣿⣿⣿⣿⣿⣿⣿⣿⣿⣿⣿⣿⣿⣿⣿⣿⣿⣿⣿⣾⣿⣿⣿⣿⣿⣿⣿⣿⣿⣿⣿⣿⣿⣿⣷⣕⠑⢕⢕⢕⢕⢕⢕⣱⡾⢕⢕⢕⢕⢕⢕⢕⢸⡷⢕⢕⢕⢕⢕⢕⢱⣿⢀⠀⢕⢜⡇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⠁⠀⠀⢀⠀⠀⡜⢕⠀⠀⢕⢕⢕⣿⣿⢕⢕⢕⢕⢕⢕⢕⢕⢕⢕⢕⢕⢝⢻⢿⢱⣾⣿⣿⣿⣿⢟⢕⢕⢕⢕⢕⢕⢕⢕⢕⣿⣻⡇⢕⢕⢕⢕⢸⡕⢕⢕⢕⢕⢕⢕⢕⢕⢜⣿⣿⣿⣿⣿⣿⣿⣿⣿⣿⣿⣿⣿⣿⣿⣿⣿⣿⣿⣿⣿⣿⣿⣿⣿⣿⣿⣿⣿⣿⣿⣿⣿⣿⣿⣿⣿⣿⣿⣿⣿⣿⣿⣿⣿⣿⣿⣿⣿⣿⣿⣿⣧⢆⣜⣱⣾⣿⡿⢕⢱⠕⢁⢕⢕⢕⢕⣼⡇⢕⢕⢕⢕⢕⢕⢕⣿⢕⠕⠕⢕⢱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⢀⢔⢕⢕⠀⠀⢔⢇⠁⠀⠀⢕⢕⢕⣿⡏⢕⢕⢕⢕⢕⢕⢕⢕⢕⢕⢕⢕⢕⢕⣱⣿⣿⣿⣿⣿⢇⢕⠑⢕⢕⢕⢕⢕⢕⢕⢕⢸⣿⣧⢕⢕⢕⢕⢕⢻⡕⢕⢕⢕⢕⢕⢕⢕⢕⢜⣿⣿⣿⣿⣿⣿⣿⣿⣿⣿⣿⣿⣿⣿⣿⣿⣿⣿⣿⣿⣿⣿⣿⣿⣿⣿⣿⣿⣿⣿⣿⣿⣿⣿⣿⣿⣿⣿⣿⣿⣿⣿⣿⣿⣿⣿⣿⣿⣿⣿⣿⣿⣿⣿⣿⣿⢟⢕⢇⢕⢕⢕⢕⢕⢕⠕⣿⣿⢕⢕⢕⢕⢕⢕⢕⢹⢕⢀⢕⢕⢜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⢄⢕⢕⢕⠑⠀⠀⢸⢕⠀⠀⠀⢕⢕⢕⣿⡇⢕⢕⢕⢕⢕⢕⢕⢕⢕⢕⢕⢕⢕⣼⣿⣿⣿⣿⢟⢕⢕⢕⠀⢕⢕⢕⢕⠑⢕⢕⢕⢌⣿⣷⡕⢕⢕⢕⢕⢜⢳⡕⢕⢕⢕⢕⢕⢕⢕⢔⢜⢿⣿⣿⣿⣿⣿⣿⣿⣿⣿⣿⣿⣿⣿⣿⣿⣿⣿⣿⣿⣿⣿⣿⣿⣿⣿⣿⣿⣿⣿⣿⣿⣿⣿⣿⣿⣿⣿⣿⣿⣿⣿⣿⣿⣿⣿⣿⣿⣿⣿⣿⣿⣿⢟⢝⢜⢕⢕⠑⢕⢕⢕⢕⢕⢸⣿⣇⢕⢕⢕⢕⢕⢕⢕⢸⡕⢕⣕⡕⢕⢇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⠕⠕⠕⠕⠕⠕⠕⠑⢀⢕⢕⢕⢕⢕⠀⠀⠀⡇⠁⠀⠀⢄⢕⢕⢕⣿⡇⢕⢕⢕⢕⢕⢕⢕⢕⢕⢕⢕⣱⣿⣿⣿⣿⡿⢏⢕⢕⢕⢕⠀⢕⢕⢕⢕⢀⢕⢕⢕⢕⢸⣿⣷⡕⢕⢕⢕⢕⢪⣷⡕⢕⢕⢕⢕⢕⢕⢁⢕⢕⢝⢿⣿⣿⣿⣿⣿⣿⣿⣿⣿⣿⣿⣿⣿⣿⣿⡿⢿⣿⡟⢟⢟⢛⢛⢟⢟⢟⢛⢿⠿⠿⠿⣿⣿⣿⣿⣿⣿⣿⣿⣿⣿⣿⣿⣿⣿⣿⣿⣿⣿⢗⢕⢕⢕⢕⢕⢔⢕⢕⢕⢕⢕⢸⣿⣿⢕⢕⢕⢕⢕⢕⢕⢕⡇⢕⣿⡇⢕⠸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⣷⣿⢝⢀⢕⢕⢕⢕⢕⠁⠀⠀⠀⢇⠀⠀⠀⢕⣵⣾⣷⣿⡇⢕⢕⢱⣕⡕⠕⢕⢕⢕⢕⣵⣿⣿⣿⡿⢏⢕⢕⢕⢕⢕⢕⠀⢕⢕⢕⢕⢕⢕⢕⢕⢕⢕⢸⣿⡧⢕⢕⢕⢕⢔⢝⢿⣕⢕⢕⢕⢕⢕⢕⢕⢕⢕⢕⢝⢿⣿⣿⣿⣿⣿⣿⣿⣿⣿⣿⣿⣿⣿⣷⣼⡝⢟⢿⢿⣷⣷⣷⣷⣷⣷⣷⣷⣷⢼⢕⣸⣿⣿⣿⣿⣿⣿⣿⣿⣿⣿⣿⣿⣿⣿⢟⢕⢕⢔⠕⢕⢕⢕⢕⢕⢕⢕⢕⢕⣾⢻⣿⢕⢕⢕⢕⢕⢕⢕⢕⠕⢕⣿⡇⢕⢕⢎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⠏⢄⢕⢕⢕⢕⢕⢕⠀⠀⠀⠀⢕⠀⠀⢰⣿⣿⣿⣿⢹⡇⢕⢕⢸⣿⣿⣿⣷⡇⣱⣾⣿⣿⡿⢏⢕⢕⢕⢕⢕⢕⢕⢕⢕⢕⢕⢕⢕⢕⢕⢕⢕⠕⢑⢕⢸⣿⣇⢕⢕⢕⢕⢕⢕⢝⢧⡕⢕⢕⢕⢕⠁⢕⢕⢕⢕⢕⢜⢟⢿⣿⣿⣿⣿⣿⣿⣿⣿⣿⣿⣿⣿⣿⣾⣧⣵⣕⣴⣵⡕⡕⣕⣕⣕⣕⣥⣿⣿⣿⣿⣿⣿⣿⣿⣿⣿⣿⣿⣿⢟⢏⢕⢕⢕⢕⢕⠔⢕⢕⢕⢕⢕⢕⢕⢕⢱⣿⢸⡇⢕⢕⢕⢕⢕⢕⢕⢕⢜⢕⣿⡇⢕⢕⢕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⡟⢄⢕⢕⢕⢕⢕⢕⢕⠀⠀⠀⠀⢕⠀⠀⣼⣿⣿⣿⣿⣏⣯⢕⢕⢸⣿⣿⣿⢏⣵⣿⣿⡿⢟⢕⢕⢕⢕⢕⢕⢕⢕⢕⢕⠕⢕⢕⢕⢕⢕⢕⢕⢅⢕⢕⢕⢕⢹⣿⣧⢕⢕⢕⢕⢱⢕⢕⢻⣕⢕⢕⢕⢔⢕⢕⢕⠕⢕⢕⢕⢕⢜⢟⢿⣿⣿⣿⣿⣿⣿⣿⣿⣿⣿⣿⣿⣿⣿⣿⣿⣿⣿⣿⣿⣿⣿⣿⣿⣿⣿⣿⣿⣿⣿⣿⣿⢿⢟⢝⢕⢕⢕⢕⢕⢕⢕⢕⢕⠑⢕⠁⢕⢕⢕⢕⢕⢸⡏⣼⢕⢕⢱⡕⢕⢕⢕⢕⢕⢕⢕⢸⡇⢕⢕⢱⢹⣿⣿⢕⢕⢕⢕⢕⢕⢿⢿⢿⢿⢿⢿⢿⢿⣿⣿⢕⢕⢕⢕⢕⢕⢕⢕⢕⢕⢕⢕⢕⢕⢕⢕⢕⠕⠕⢕⢕⢕⢕⢕⢕⢕⢕⢕⢕⢕⢕⢕⢕⢕⢕⢕⢕⢕⢕⢕⢕⢕⢕⢕⢕⢕⢕⢕⢕⢕⢕⢕⢕⠀</a:t>
            </a:r>
            <a:br/>
            <a:r>
              <a:t>⣿⣿⣿⣿⣿⣿⣿⣿⣿⣿⣿⣿⡇⢕⢕⢕⢕⢕⢕⢕⠀⠀⠀⠀⠀⠀⠀⢱⣿⣿⣿⣿⣿⣿⡼⣦⢕⢸⣿⡿⣱⣾⣿⣿⢟⢕⢕⢕⢕⢕⢕⢕⢕⢕⢕⢕⢕⢄⢕⢕⢕⠕⢑⢔⢕⢕⢕⢕⢕⢕⢕⢜⢿⣇⢕⢕⢕⢕⢕⢕⢕⢜⢣⡕⢕⢕⠕⠁⠀⢕⢕⢕⢕⢕⢕⢕⢕⢜⢝⢻⢿⣿⣿⣿⣿⣿⣿⣿⣿⣿⣿⣿⣿⣿⣿⣿⣿⣿⣿⣿⣿⣿⣿⣿⢿⢟⢏⢕⢕⢕⢕⢕⢕⢕⢕⢕⢕⢕⢕⢕⢕⠕⢕⢕⢕⢕⢕⢕⢕⢸⢇⣿⢕⢕⣸⣧⢕⢕⢕⢕⢕⢕⢕⢸⡇⢕⢕⢕⢸⣿⣿⢕⢕⢕⢕⢕⢕⢕⢕⢕⢕⢕⢕⢕⢸⣿⣿⢕⢕⢕⢕⢕⢕⢕⢕⢕⢕⢕⢕⢕⢕⢕⢕⢕⢕⢕⢕⢔⢅⢑⠕⢕⢕⢕⢕⢕⢕⢕⢕⢕⢕⢕⢕⢕⢕⢕⢕⢕⢕⢕⢕⢕⢕⢕⢕⢕⢕⢕⢕⢕⠀</a:t>
            </a:r>
            <a:br/>
            <a:r>
              <a:t>⣿⣿⣿⣿⣿⣿⣿⣿⣿⣿⣿⣿⢇⢕⠁⠀⠁⠑⠑⠕⠀⠀⠀⠀⠀⠁⢄⣿⣿⣿⣿⣿⣿⣿⣿⡽⡇⢸⢏⣵⣿⣿⡿⢕⢕⢕⢕⢕⢕⢕⢕⢕⢕⢕⢕⢕⢕⢕⠀⢕⢕⢕⢕⢕⢕⢕⢕⢕⢕⢕⢕⢕⢔⢛⣧⡕⢕⢕⢕⢕⢕⢕⢕⢕⢕⢄⠀⠀⢕⢕⢕⢕⢕⢕⢕⢕⢕⢕⢕⢕⢕⢜⢝⢻⢿⣿⣿⣿⣿⣿⣿⣿⣿⣿⣿⣿⣿⣿⣿⢿⢟⢏⢝⢕⢕⢕⢕⢕⢕⢕⢕⢕⢕⢕⢕⢕⢕⢕⢕⢕⢕⢕⠕⢕⢕⢕⢕⢕⢕⣾⢕⡏⢕⢕⣿⣿⢕⢕⢕⢕⢕⢕⢕⢜⡇⢕⢕⢕⢸⣿⣿⢕⢕⢕⢕⢕⢕⢕⢕⢕⢕⢕⢕⢕⢸⣿⣿⢕⢕⢕⢕⢕⢕⢕⢕⢕⢕⢕⢕⢕⢕⢕⢕⢕⢕⢕⢕⢕⢕⢕⢕⢔⢑⠕⢕⢕⢕⢕⢕⢕⢕⢕⢕⢕⢕⢕⢕⢕⢕⢕⢕⢕⢕⢕⢕⢕⢕⢕⢕⢕⠀</a:t>
            </a:r>
            <a:br/>
            <a:r>
              <a:t>⣿⣿⣿⣿⣿⣿⣿⣿⣿⣿⡿⢟⢅⠀⠀⠀⠀⠀⠀⠀⠀⠀⠀⠀⠀⠀⣸⣿⣿⣿⣿⣿⣿⣿⣿⣷⡕⣱⣾⣿⣿⢟⢕⢕⢕⢕⢕⢕⢕⢕⢕⢕⢕⢕⢕⢕⢕⢕⠑⢕⢕⢕⢕⢕⢕⢕⢕⢕⢕⢕⢕⢕⢕⢕⢜⠻⣕⢕⢕⢅⢕⢕⢕⢕⢕⢕⢁⢕⢕⢕⢕⢕⢕⢕⢕⢕⢕⢕⢕⢕⢕⢕⢕⢕⢕⢝⢟⢿⣿⣿⣿⣿⣿⣿⢿⠟⠋⠑⠕⢕⢕⢕⢕⢕⢕⢕⢕⢕⢕⢕⢕⢕⢕⢕⢕⢕⢕⢕⢕⢕⢕⢕⠔⢕⢕⢕⢕⢕⢕⣿⢕⢇⢕⢸⣿⣿⡇⢕⢕⢇⢕⢕⢕⠀⢕⢕⢕⢸⢸⣿⣿⢕⢕⢕⢕⢕⢕⢕⣾⣿⢕⢕⢕⢕⢸⣿⣿⢕⢕⢕⢕⢕⢕⢕⢕⢕⢕⢕⢕⢕⢕⢕⠕⢕⢕⢕⢕⢕⢕⢕⢕⢕⢕⢕⢕⢑⢕⢕⢕⢕⢕⢕⢕⢕⢕⢕⢕⢕⢕⢕⢕⢕⢕⢕⢕⢕⢕⢕⢕⢕⠀</a:t>
            </a:r>
            <a:br/>
            <a:r>
              <a:t>⣿⣿⣿⣿⣿⣿⣿⣿⡿⢏⢕⢕⢕⠀⠀⠀⠀⠀⠀⠀⠀⠀⠀⠀⠀⢰⣿⣿⣿⣿⣿⣿⣿⣿⣿⢟⣱⣿⣿⡟⢕⢕⢕⢕⢕⢕⢕⢕⢕⢕⢕⢕⢕⢕⢕⢕⢕⢕⢕⢁⢕⢕⢕⢕⢕⢕⢕⢕⢕⢕⢕⢕⢕⢕⠕⢕⢙⢧⢕⢕⢜⡕⢕⢕⢕⢕⠑⢕⢕⢕⢕⢕⢕⢕⢕⢕⢕⢕⢕⢕⢕⢕⢕⢕⢕⢕⢕⢕⢕⢝⢟⡝⠁⠀⠀⠀⠀⠀⠀⠀⠁⠕⢕⢁⢕⢕⢕⢕⢕⢕⢕⢕⢕⢕⢕⢕⢕⢕⢕⢕⢕⢕⠀⢕⢕⢕⢕⢕⢡⡇⢕⢕⢕⣼⣿⣿⣧⢕⢕⢡⢕⠕⢕⢕⢕⢅⢕⢸⣾⣿⣿⢕⢕⢕⢕⢕⢕⢕⢹⣿⡕⢕⢕⢕⢸⣿⣿⢕⢕⢕⢕⢕⢕⢕⢕⢕⢕⢕⢕⢕⢕⠁⠀⠀⠁⠑⢕⢕⢕⢕⢱⢕⢕⢕⢕⢕⢁⢕⢕⢕⢕⢕⢕⢕⢕⢕⢕⢕⢕⢕⢕⢕⢕⢕⢕⢕⢕⢕⢕⢕⠀</a:t>
            </a:r>
            <a:br/>
            <a:r>
              <a:t>⣿⣿⣿⣿⣿⣿⣿⢟⣱⡇⢕⢕⢕⢀⠀⠀⠀⠀⠀⠀⠀⠀⠀⠀⢄⣾⣿⣿⣿⣿⣿⣿⣿⣿⠏⣼⣿⣿⢏⢕⢕⢕⢕⢕⢕⢕⢕⢕⢕⢕⢕⢕⢕⢕⢕⢁⢔⢕⢕⢕⠕⢕⠑⢕⢕⢕⢕⢕⢕⢕⢕⢕⢕⢕⠀⢕⢕⢅⢱⡕⢕⢕⢕⢕⢕⢕⢕⢕⢕⢕⢕⢕⢕⢕⢕⢕⢕⢕⢕⢕⢕⢕⢕⢕⢕⢕⢕⢕⣱⣼⣿⡇⢔⠀⠀⠀⠀⠀⠀⠀⠀⠀⠁⠑⢕⢕⢕⢕⢕⢕⢕⢕⢕⢕⢕⢕⢕⢕⢕⢕⢕⢕⢕⢕⢕⢕⢕⢕⢸⢇⢕⢕⣸⣿⣿⣿⣿⢕⢕⢸⡕⢄⢕⢕⢕⢕⢕⢸⣿⣿⣿⢕⢕⢕⢕⢕⢕⢕⢸⣿⡇⢕⢕⢕⢸⣿⣿⢕⢕⢕⢕⢕⢕⢕⢕⢕⢕⢕⢕⢕⠀⠀⠀⠀⠀⢔⢕⢕⢕⢕⢕⢕⢕⢕⠕⢔⢕⢕⢕⢕⢕⢕⢕⢕⢕⢕⢕⢕⢕⢕⢕⢕⢕⢕⢕⢕⢕⢕⢕⢕⠀</a:t>
            </a:r>
            <a:br/>
            <a:r>
              <a:t>⣿⣿⣿⣿⣿⡟⣵⣿⣿⡇⢕⢕⢕⢕⠀⠀⠀⠀⠀⠀⠀⠀⠀⠀⣸⣿⣿⣿⣿⣿⣿⣿⣿⢇⣾⣿⡿⢕⢕⢕⢕⢕⢕⢕⢕⢕⢕⢕⢕⢕⢕⢕⢕⠑⢅⢅⢕⢕⢕⢕⢔⢕⢕⢑⢕⢕⢕⢕⢕⢕⢕⢕⢕⢕⠀⡇⢔⢇⣕⢜⠑⡕⢕⢕⢕⢕⢕⢕⢕⢕⢕⢕⢕⢕⢕⢕⢕⢕⢕⣵⣵⣷⣷⣷⣾⣿⣿⣿⣿⣿⣿⢕⢕⠀⠀⠀⠀⠀⠀⠀⠀⠀⠀⠀⢕⢕⢕⢕⢕⢕⢕⢕⢕⢕⢕⢕⢕⢕⢕⢕⢕⢕⢕⢕⢕⢕⢕⢕⢌⢕⢕⢕⣿⣿⣿⣿⣿⢕⢕⢕⡇⢁⠑⢕⢕⢕⢕⢜⣿⣿⣿⢕⢕⢕⢕⢕⢕⢕⢕⣿⣷⢕⢕⢕⢸⣿⣿⢕⢕⢕⢕⢕⢕⢕⢕⢕⢕⢕⠕⠀⠀⠀⠀⠀⠀⢕⢕⢕⢕⢕⠑⠁⠁⢁⢕⢕⢕⢕⢕⢕⢕⢕⢕⢕⢕⢕⢕⢕⢕⢕⢕⢕⢕⢕⢕⢕⢕⢕⢕⢕⠀</a:t>
            </a:r>
            <a:br/>
            <a:r>
              <a:t>⣿⣿⣿⣿⡟⣼⣿⣿⣿⡇⢕⢕⢕⢕⠀⠀⠀⠀⠀⠀⠀⠀⠀⢰⣿⣿⣿⣿⣿⣿⣿⡿⢣⣾⣿⢟⢕⢕⢕⢕⢕⢕⢕⢕⢕⢕⢕⢕⢕⢕⢕⠕⠑⢕⢑⢕⢕⢕⢕⢕⢕⢄⢕⢀⢕⢕⢕⢕⢕⢕⢕⢕⢕⢕⠀⠕⢘⡇⢸⣷⣕⡕⢕⢕⢕⢕⢕⢕⢕⢕⢕⢕⢕⢕⢕⢕⢕⣡⣿⣿⣿⣿⣿⣿⣿⣿⣿⣿⣿⣿⡏⢕⢕⠀⠀⠀⠀⠀⠀⠀⠀⠀⠀⠀⠀⠕⢕⢕⢕⢕⢕⢕⢕⢕⢕⢕⢕⢕⢕⢕⢕⢕⢕⢕⢕⢕⢕⢕⢕⢕⢕⢞⢸⣿⣿⣿⣿⢕⢕⢕⢇⢕⠄⢑⢕⢕⢕⢕⢸⣿⣿⢕⢕⢕⢕⢕⢕⢕⢕⢿⣿⢕⢕⢕⢸⣿⣿⢕⢕⢕⢕⢕⢕⢕⢕⢕⢕⠑⠀⠀⠀⠀⠀⠀⠀⠑⠕⢕⠕⠁⠀⠀⢄⢕⢕⢕⢕⢕⢕⢕⢕⢕⢕⢕⢕⢕⢕⢕⢕⢕⢕⢕⢕⢕⢕⢕⢕⢕⢕⢕⠀</a:t>
            </a:r>
            <a:br/>
            <a:r>
              <a:t>⣿⣿⣿⡟⣼⣿⣿⣿⣿⣿⢕⢕⢕⢕⢕⠀⠀⠀⠀⠀⠀⠀⢀⣾⣿⣿⣿⣿⣿⣿⡿⢱⣿⡿⢇⢕⢕⢕⢕⢕⢕⢕⢕⢕⢕⢕⢕⢕⢕⣕⣵⣴⣷⣾⣿⣿⣿⣿⡇⢕⢕⢕⢔⢕⢑⢕⢕⢕⢕⢕⢕⢕⢕⠑⠀⢑⣿⡇⢜⣿⣿⣿⣕⡕⢕⢕⢑⢕⢕⢕⢕⢕⢕⢕⢕⢑⣾⣿⣿⣿⣿⣿⣿⣿⣿⣿⣿⣿⣿⣿⢇⢕⢕⢕⠀⠀⠀⠀⠀⠀⠀⠀⠀⠀⠀⠀⢕⢕⢕⢕⢕⢕⢕⢕⢕⢕⢕⢕⢕⢕⢙⢿⢰⢕⢕⢕⢕⢕⢕⢕⢔⢕⠸⣿⣿⣿⡟⢕⢕⢕⢔⢕⠁⠑⢕⢕⢕⢕⢕⣿⣿⢕⢕⣑⣕⣵⣵⣷⣷⣮⣽⣕⣕⣕⢼⢿⣿⢕⢕⢕⢕⢕⢕⢕⢕⢕⠁⠀⠀⠀⠀⠀⠀⠀⠀⠀⠀⠀⠀⠀⠀⢔⢕⢕⢕⢕⢕⢕⢕⢕⢕⢕⢕⢕⢕⢕⢕⢕⢕⢕⢕⢕⢕⢕⢕⢕⢕⢕⢕⢕⠀</a:t>
            </a:r>
            <a:br/>
            <a:r>
              <a:t>⣿⣿⡟⣼⣿⣿⣿⣿⣿⣿⡇⢕⢕⢕⢕⢀⠀⠀⠀⠀⠀⠀⣸⣿⣿⣿⣿⣿⣿⡿⢱⣿⡟⢕⢕⢕⢕⢕⢕⢕⢕⢕⢕⢕⢕⢕⣵⣾⣿⣿⣿⣿⣿⣿⣿⣿⣿⣿⣷⢕⢕⢕⢕⢕⢅⠁⢕⢕⢕⢕⢕⢕⢕⠀⠀⢸⣿⣧⢕⢿⣿⣷⣿⣷⢕⢕⢕⢕⢕⢕⢕⢕⢕⢕⢱⣿⣿⣿⣿⣿⣿⣿⣿⣿⣿⣿⣿⣿⣿⣟⢕⢕⢕⢕⠀⠀⠀⠀⠀⠀⠀⠀⠀⠀⠀⠀⢕⢕⢕⢕⢕⢕⢕⢕⢕⢕⢕⢕⢕⢕⢕⢟⡕⢕⢕⢕⢕⢕⢕⢕⢕⢜⢕⢻⣿⣿⢇⢕⢕⢕⢑⢕⢔⠀⢕⢕⢕⢕⢕⣿⡿⢅⢕⢜⢝⢝⢟⢿⢿⣿⣿⣿⣿⣿⣿⣷⣼⡕⢕⢕⢕⢕⢕⢕⢕⠁⠀⠀⠀⠀⢄⢄⢄⢄⠀⠀⠀⠀⠀⢀⢕⢕⢕⢕⢕⢕⢕⢕⢕⢕⢕⢕⢕⢕⢕⢕⢕⢕⢕⢕⢕⢕⢕⢕⢕⢕⢕⢕⢕⢕⠀</a:t>
            </a:r>
            <a:br/>
            <a:r>
              <a:t>⣿⣿⢸⣿⣿⣿⣿⣿⣿⣿⡇⢕⢕⢕⢕⢕⠀⠀⠀⠀⢀⣵⣿⣿⣿⣿⣿⣿⡿⢱⣿⡟⢕⢕⢕⢕⢕⢕⢕⢕⢕⢕⢕⣱⣵⣿⣿⣿⣿⣿⣿⣿⣿⣿⣿⣿⣿⣿⣿⡇⢕⢕⢕⢕⢕⢕⢅⢕⢕⢕⢕⢕⢕⠀⠀⢰⣿⣿⢕⢸⣿⣿⣿⣿⣇⢕⢕⢕⢕⢕⢕⢕⢕⣰⣿⣿⣿⣿⣿⣿⣿⣿⣿⣿⣿⣿⣿⣿⣿⡿⢕⢕⢕⢕⠀⠀⠀⠀⠀⠀⠀⠀⠀⠀⠀⠀⠀⢕⢕⢕⢕⢕⢕⢕⢕⢕⢕⢕⢕⢕⢕⢽⣷⢜⢕⢕⢕⢕⢕⢕⢕⢕⢄⢹⣿⡟⢕⢕⢕⢕⢕⢕⢕⢄⢕⢕⢕⢕⠕⢝⢕⢕⢕⢕⢕⢕⢕⢕⢕⢜⢝⢻⢿⣿⣿⣿⣿⣿⣷⣵⡕⢕⢕⢕⠀⠀⠀⠀⠀⠀⠀⢕⢕⢕⢄⠀⠀⠀⢀⢕⢕⢕⢕⢕⢕⢕⢕⢕⢕⢕⢕⢕⢕⢕⢕⢕⢕⢕⢕⢕⢕⢕⢕⢕⢕⢕⢕⢕⢕⢕⠀</a:t>
            </a:r>
            <a:br/>
            <a:r>
              <a:t>⣿⣿⡾⣿⣿⣿⣿⣿⣿⣿⡇⢕⢕⢕⢕⢕⢔⠀⠀⢀⣼⣿⣿⣿⣿⣿⣿⡿⢱⣿⡟⢕⢕⢕⢕⢕⢕⢕⢕⢕⢕⢕⣵⣿⣿⣿⣿⣿⣿⣿⣿⣿⣿⣿⣿⣿⣿⣿⣿⣿⢕⢕⢕⢕⢕⢕⢕⢕⢕⢕⢕⢕⠕⠀⠀⢜⣿⣿⡕⢕⣿⣿⣿⣿⣿⡕⢕⠑⢕⢕⢕⡱⣰⣿⣿⣿⣿⣿⣿⣿⣿⣿⣿⣿⣿⣿⣿⣿⡿⢕⢕⢕⢕⢕⠀⠀⠀⠀⠀⠀⠀⠀⠀⠀⠀⠀⠀⢕⢕⢕⢕⢕⢕⢕⢕⢕⢕⢕⢕⢕⢅⣻⣿⣧⢕⢕⢕⢕⢕⢕⢕⢕⠄⢡⣻⢇⢕⢕⢕⢕⢕⢕⢕⢕⢕⢕⠕⢔⢕⢕⢕⢕⢕⢕⢕⢕⢕⢕⢕⢕⢕⢕⢕⢜⢟⢿⣿⣿⣿⣿⣿⣷⣵⡐⠄⠀⠀⠀⠀⠀⠀⠀⠀⠀⠀⠀⠀⢄⢕⢕⢕⢕⢕⢕⢕⢕⢕⢕⢕⢕⢕⢕⢕⢕⢕⢕⢕⢕⢕⢕⢕⢕⢕⢕⢕⢕⢕⢕⢕⢕⠀</a:t>
            </a:r>
            <a:br/>
            <a:r>
              <a:t>⣿⣿⡇⣿⣿⣿⣿⣿⣿⣿⣷⢕⢕⢕⢕⢕⢕⢕⢄⣾⣿⣿⣿⣿⣿⣿⡿⣱⣿⡿⢕⢕⢕⢕⢕⢕⢕⢕⢕⢕⢕⣾⣿⣿⣿⣿⣿⣿⣿⣿⣿⣿⣿⣿⣿⣿⣿⣿⣿⣿⢕⢕⢕⢕⢕⢕⢕⢕⢕⢕⢕⢕⠀⠀⠀⠁⣿⣿⡇⢕⠸⣿⣿⣿⣷⣳⡕⢕⢕⢕⢔⢼⣿⣿⣿⣿⣿⣿⣿⣿⣿⣿⣿⣿⣿⣿⣿⣿⢇⢕⢕⢕⢕⢕⠀⠀⠀⠀⠀⠀⠀⠀⠀⠀⠀⠀⠀⠕⢕⢕⢕⢕⢕⢕⢕⢕⢕⢕⢕⢕⢕⣿⣿⣿⣧⢑⢕⢕⢕⢕⢕⢕⢕⢕⢜⠕⠑⠑⠑⠕⠕⢕⢕⢕⠕⢕⢕⢕⢕⢕⢕⢕⢕⢕⢕⢕⢕⢕⢕⢕⢕⢕⢕⢕⢕⢕⢕⢝⢻⣿⣿⣿⣿⣿⣷⣵⡀⢀⢀⢀⠀⠀⠀⠀⠀⠀⢔⢕⢕⢕⢕⢕⢕⢕⢕⢕⢕⢕⢕⢕⢕⢕⢕⢕⢕⢕⢕⢕⢕⢕⢕⢕⢕⢕⢕⢕⢕⢕⢕⢕⠀</a:t>
            </a:r>
            <a:br/>
            <a:r>
              <a:t>⣿⣿⡇⣿⣿⣿⣿⣿⣿⣿⣿⢕⢕⢕⢕⢕⢕⢕⢕⣿⣿⣿⣿⣿⣿⡟⣱⣿⣿⢇⢕⢕⢕⢕⢕⢕⢕⢕⢕⢱⣾⣿⣿⣿⣿⣿⣿⣿⣿⣿⣿⣿⣿⣿⣿⣿⣿⣿⣿⣿⢕⢕⢕⢕⢕⢕⢕⢕⢕⢕⢕⢕⠀⠀⠀⠀⢹⣿⣿⢕⢕⢿⣿⣿⡵⢹⢷⢕⢜⢕⢔⢞⣿⣿⣿⣿⣿⣿⣿⣿⣿⣿⣿⣿⣿⣿⣿⡏⢕⢕⢕⢕⢕⢕⠀⠀⠀⠀⠀⠀⠀⠀⠀⠀⠀⠀⠀⠀⢕⢕⢕⢕⢕⢕⢕⢕⢕⢕⢕⢕⠁⣿⣿⣿⡿⣣⡕⢕⢕⢕⢕⢕⠑⠀⢀⢄⢄⢄⢄⠀⠀⠑⠑⢅⢕⢕⢕⢕⢕⢕⢕⢕⢕⢕⠕⠑⢕⢕⢕⢕⢕⢕⢕⢕⢕⢕⢕⢕⢕⢕⢝⢻⣿⣿⣿⣿⣿⣷⣕⢕⠀⠀⠀⠀⢀⢕⢕⢕⢕⢕⢕⢕⢕⢕⢕⢕⢕⢕⢕⢕⢕⢕⢕⢕⢕⢕⢕⢕⢕⢕⢕⢕⢕⢕⢕⢕⢕⢕⢕⢕⠀</a:t>
            </a:r>
            <a:br/>
            <a:r>
              <a:t>⣿⣿⡇⣿⣿⣿⣿⣿⣿⣿⣿⢕⢕⢕⢕⢕⠁⠀⠀⠀⠀⠀⠀⠉⠙⠑⠻⢿⢇⢕⢕⢕⢕⢕⢕⢕⢕⢕⢱⣿⣿⣿⣿⣿⣿⣿⣿⣿⣿⣿⣿⣿⣿⣿⣿⣿⣿⣿⣿⣿⡇⢕⢕⢕⢕⢕⢕⢕⢕⢕⢕⢕⠀⠀⠀⠀⢸⣿⣿⡕⢕⢜⣿⣿⣷⡙⠘⢧⢕⢑⢧⣷⣿⣿⣿⣿⣿⣿⣿⣿⣿⣿⣿⣿⣿⣿⣿⣧⢇⢕⡕⠕⢕⠑⠀⠀⠀⠀⠀⠀⠀⠀⠀⠀⠀⠀⠀⠀⢕⢕⢕⢕⢕⢕⢕⢕⢕⢕⢕⢕⠕⣿⣿⣿⡏⣿⣿⣷⠕⠑⠑⠁⠀⠕⢕⢕⢕⠕⠁⠀⠀⢄⠀⠁⡄⢕⢕⢕⢕⢕⢕⢕⠕⠑⠀⠀⠀⠑⢕⢕⢕⢕⢕⢕⢕⢕⢕⢕⢕⢕⢕⢕⢜⢟⢿⣿⣿⣿⣿⣷⣕⢀⠀⢄⢕⢕⢕⢕⢕⢕⢕⢕⢕⢕⢕⢕⢕⢕⢕⢕⢕⢕⢕⢕⢕⢕⢕⢕⢕⢕⢕⢕⢕⢕⢕⢕⢕⢕⢕⢕⠀</a:t>
            </a:r>
            <a:br/>
            <a:r>
              <a:t>⠹⣿⡇⣿⣿⣿⣿⣿⣿⣿⣿⢕⢕⢕⢕⠀⠀⠀⠀⠀⠀⠀⠀⠀⠀⠀⠀⠀⠁⠁⠑⠕⢕⢕⢕⢕⢕⢱⣿⣿⣿⣿⣿⣿⣿⣿⣿⣿⣿⣿⣿⣿⣿⣿⣿⣿⣿⡿⣿⣼⣷⢕⢕⢕⢕⢕⢕⢕⢕⢕⢕⢕⠀⠀⠀⠀⠁⢿⣿⣧⢕⢕⢜⣿⣿⡇⢏⢸⠧⡕⢱⣼⣿⣿⣿⣿⣿⣿⣿⣿⣿⣿⣿⣿⣿⣿⣿⣿⣿⣿⣿⣿⡵⠀⠀⠀⠀⠀⠀⠀⠀⠀⠀⠀⠀⠀⠀⠀⠑⢕⢕⢕⢕⢕⢕⢕⢕⢕⢕⢕⣸⣿⣿⣿⡇⣿⣿⠕⠀⣄⣄⢀⢀⠀⠁⠀⠀⠀⢀⢔⢕⢕⠀⠀⢗⡅⢕⠕⠕⠑⠁⠀⠀⠀⠀⠀⠀⠀⠀⢅⢕⢕⢕⢕⢕⢕⢕⢕⢕⢕⢕⢕⢕⢕⢕⢝⢿⣿⣿⣿⣿⣿⣦⡕⢕⢕⢕⢕⢕⢕⢕⢕⢕⢕⢕⢕⢕⢕⢕⢕⢕⢕⢕⢕⢕⢕⢕⢕⢕⢕⢕⢕⢕⢕⢕⢕⢕⢕⢕⢕⠀</a:t>
            </a:r>
            <a:br/>
            <a:r>
              <a:t>⠀⠜⢿⡜⣿⣿⣿⣿⣿⣿⣿⢕⢕⢕⢕⠀⠀⠀⠀⠀⠀⠀⠀⠀⠀⠀⠀⠀⠀⠀⠀⠀⠀⠁⠑⠕⢕⣿⣿⣿⣿⣿⣿⣿⣿⣿⣿⣿⣿⣿⣿⣿⣿⣿⣿⣿⣿⡇⣿⣿⣿⡇⢕⢕⢕⢕⢕⢕⢕⢕⢕⠁⠀⠀⠀⠀⠀⢸⣿⣿⡕⢕⡕⢜⢿⣷⢕⢕⢔⠅⢕⢻⣿⣿⣿⣿⣿⣿⣿⣿⣿⣿⣿⣿⣿⣿⣿⣿⣿⣿⣿⣿⠇⠀⠀⠀⠀⠀⠀⠀⠀⠀⠀⠀⠀⠀⠀⠀⠀⢕⢕⢕⢕⢕⢕⢕⢕⢕⢕⢱⣿⣿⣿⣿⡇⣿⣿⠀⠕⣿⣿⣿⣷⢇⠀⠀⠀⠀⠁⠕⢕⢕⠀⠀⢕⢱⡄⠀⠀⠀⠀⠀⠀⠀⠀⠀⠀⠀⢔⢕⢕⢕⢕⢕⢕⢕⢕⢕⢕⢕⢕⢕⢕⢕⢕⢕⢕⢝⢿⣿⣿⣿⣿⣿⣧⢕⢕⢕⢕⢕⢕⢕⢕⢕⢕⢕⢕⢕⢕⢕⢕⢕⢕⢕⢕⢕⢕⢕⢕⢕⢕⢕⢕⢕⢕⢕⢕⢕⢕⢕⠀</a:t>
            </a:r>
            <a:br/>
            <a:r>
              <a:t>⠀⠀⠘⢷⡝⢿⣿⣿⣿⢿⢕⢕⢕⢕⢕⠀⠀⠀⠀⠀⠀⠀⠀⠀⠀⠀⠀⠀⠀⠀⠀⠀⠀⠀⠀⠀⠈⠙⠻⢿⣿⣿⣿⣿⣿⣿⣿⣿⣿⣿⣿⣿⣿⣿⣿⣿⣿⡇⣸⣿⣿⣿⡕⢕⢕⢕⢕⢕⢕⢕⢕⠀⠀⠀⠀⠀⠀⠁⢿⣿⣷⢕⢹⡕⢜⢻⣇⢰⢁⢁⢕⢜⢻⣿⣿⣿⣿⣿⣿⣿⣿⣿⣿⣿⣿⣿⣿⣿⣿⣿⡟⢕⠀⠀⠀⠀⠀⠀⠀⠀⠀⠀⠀⠀⠀⠀⠀⠀⠀⠑⢕⢕⢕⢕⢕⢕⢕⢕⢡⣿⣿⣿⣿⣿⡕⣿⣿⡔⠀⢻⣿⡿⠋⠀⠀⢕⢔⢄⠀⠀⠀⠁⠀⠀⢕⢕⢱⡀⠀⠀⠀⠀⠀⠀⠀⢀⢀⢕⢕⢕⢕⢕⢕⢕⠜⠁⠑⢕⢕⢕⢕⢕⢕⢕⢕⢕⢕⢕⢕⢝⣿⣿⣿⣿⣿⣷⡕⢕⢕⢕⢕⢕⢕⢕⢕⢕⢕⢕⢕⢕⢕⢕⢕⢕⢕⢕⢕⢕⢕⢕⢕⢕⢕⢕⢕⢕⢕⢕⢕⢕⠀</a:t>
            </a:r>
            <a:br/>
            <a:r>
              <a:t>⠀⠀⠀⠁⠀⠑⢝⢏⢕⢕⢕⢕⢕⢕⢕⠀⠀⠀⠀⠀⠀⠀⠀⠀⠀⠀⠀⠀⠀⠀⠀⠀⠀⠀⠀⠀⠀⠀⠀⠀⠈⠙⠻⢿⣿⣿⣿⣿⣿⣿⣿⣿⣿⣿⣿⣿⣿⣇⣾⣿⣿⣿⣷⢕⢕⢕⢕⢕⢕⢕⢕⠀⠀⠀⠀⠀⠀⠀⠜⣿⢻⣇⢕⢻⣇⢕⢹⣧⠕⢕⢕⠃⢕⢻⣿⣿⣿⣿⣿⣿⣿⣿⣿⣿⣿⣿⣿⣿⣿⣿⡇⠑⠀⠀⠀⠀⠀⠀⠀⠀⠀⠀⠀⠀⠀⠀⠀⠀⠀⠀⢕⢕⢕⢕⢕⢕⢕⠕⣾⣿⣿⣿⣿⣿⡇⣿⣿⣧⡀⠁⠉⠁⠀⠀⢕⢕⢕⢕⢕⡄⠀⢄⢄⢔⢕⢕⢕⢷⡀⠀⢀⢀⢄⢔⢕⢕⢕⢕⢕⢕⢕⢕⢕⠑⠀⠀⠀⠀⠑⠕⢕⢕⢕⢕⢕⢕⢕⢕⢕⢕⢜⢻⣿⣿⣿⣿⢇⢕⢕⢕⢕⢕⢕⢕⢕⢕⢕⢕⢕⢕⢕⢕⢕⢕⢕⢕⢕⢕⢕⢕⢕⢕⢕⢕⢕⢕⢕⢕⢕⢕⠀</a:t>
            </a:r>
            <a:br/>
            <a:r>
              <a:t>⠀⠀⢀⢄⠀⠀⠁⠕⢕⢕⢕⢕⢕⠑⠁⠀⠀⠀⠀⠀⠀⠀⠀⠀⠀⠀⠀⠀⠀⠀⠀⠀⠀⠀⠀⠀⠀⠀⠀⠀⠀⠀⠀⠀⠉⠟⢿⣿⣿⣿⣿⣿⣿⣿⣿⣿⣿⣿⣿⣿⣿⣿⣿⡕⢕⢕⢕⢕⢕⢕⢕⠀⠀⠀⠀⠀⠀⠀⠀⢹⣇⢿⡕⢜⢿⣷⡕⢹⣧⢕⢕⢕⢔⢇⢻⣿⣿⣿⣿⣿⣿⣿⣿⣿⣿⣿⣿⣿⣿⡷⢕⠀⠀⠀⠀⠀⠀⠀⠀⠀⠀⠀⠀⠀⠀⠀⠀⠀⠀⠀⢕⢕⢕⢕⢕⢕⢕⣸⣿⣿⣿⣿⣿⣿⡇⣿⣿⣿⣿⣦⣴⢇⢕⠀⠑⠕⢕⠕⠕⠁⠀⢕⢕⢕⢕⢕⢕⢜⢷⡜⢏⢕⢕⢕⢕⢕⢕⢕⢕⢕⢕⠕⠁⠀⠀⠀⠀⢀⢀⢄⢅⠑⢕⢕⢕⢕⢕⢕⢕⢕⠕⠕⢹⣿⣿⢇⢕⢕⢕⢕⢕⢕⢕⢕⢕⢕⢕⢕⢕⢕⢕⢕⢕⢕⢕⢕⢕⢕⢕⢕⢕⢕⢕⢕⢕⢕⢕⢕⢕⢕⠀</a:t>
            </a:r>
            <a:br/>
            <a:r>
              <a:t>⢄⢔⢕⢕⢕⢀⠀⠀⠀⠁⠕⢕⠁⠀⠀⠀⠀⠀⠀⠀⠀⠀⠀⠀⠀⠀⠀⠀⠀⠀⠀⠀⠀⠀⠀⠀⠀⠀⠀⠀⠀⠀⠀⠀⠀⠀⠀⠈⠛⢿⣿⣿⣿⣿⣿⣿⣿⣿⣿⣿⣿⣿⣿⣿⢕⢕⢕⢕⢕⢕⠀⠀⠀⠀⠀⠀⠀⠀⠀⠁⢿⡌⣷⢕⢜⢿⣿⣕⢹⣧⢡⢣⠅⢕⢕⢻⣿⣿⣿⣿⣿⣿⣿⣿⣿⣿⣿⣿⣿⢎⠁⠀⠀⠀⠀⠀⠀⠀⠀⠀⠀⠀⠀⠀⠀⠀⠀⠀⠀⠀⠕⢕⢕⢕⢕⢕⢸⣿⣿⣿⣿⣿⣿⣿⡇⣿⣿⣿⣿⣿⡿⢕⢕⢄⢀⠀⠀⠀⠀⠀⣄⢕⢕⢕⢕⢕⢕⢕⢔⢳⡕⢕⢕⢕⢕⢕⢕⢕⢕⢕⠑⠀⠀⠀⠀⠀⠀⠁⢕⢕⢕⢀⠀⠕⢕⢕⢕⠑⠁⠀⠀⠀⠀⠙⠕⢕⢕⢕⢕⢕⢕⢕⢕⢕⢕⢕⢕⢕⢕⢕⢕⢕⢕⢕⢕⢕⢕⢕⢕⢕⢕⢕⢕⢕⢕⢕⢕⢕⢕⢕⠀</a:t>
            </a:r>
            <a:br/>
            <a:r>
              <a:t>⠑⠑⠑⠑⠑⠑⠐⠀⠀⠀⠀⠀⠀⠀⠀⠀⠀⠀⠀⠀⠀⠀⠀⠀⠀⠀⠀⠐⠑⠐⠀⠀⠀⠀⠀⠀⠀⠀⠀⠀⠀⠀⠀⠀⠀⠀⠀⠀⠀⠀⠈⠛⠛⠛⠛⠛⠛⠛⠛⠛⠛⠛⠛⠛⠃⠑⠑⠑⠑⠑⠀⠀⠀⠀⠀⠀⠀⠀⠀⠀⠘⠃⠙⠃⠑⠘⠛⠛⠓⠛⠃⠋⠚⠛⠚⠃⠛⠛⠛⠛⠛⠛⠛⠛⠛⠛⠛⠛⠓⠑⠀⠀⠀⠀⠀⠀⠀⠀⠀⠀⠀⠀⠀⠀⠀⠀⠀⠀⠀⠀⠀⠑⠑⠑⠑⠑⠛⠛⠛⠛⠛⠛⠛⠛⠃⠛⠛⠛⠛⠛⠃⠑⠑⠑⠑⠑⠘⠓⠑⠑⠛⠃⠑⠑⠑⠑⠑⠑⠑⠑⠛⠑⠑⠑⠑⠑⠑⠑⠑⠁⠐⠐⠀⠀⠀⠀⠀⠀⠁⠁⠁⠀⠀⠀⠑⠑⠀⠀⠀⠀⠀⠀⠀⠀⠀⠁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⡟⢕⡾⢣⣾⣿⣿⣿⡿⢕⢔⣼⡿⣯⡿⢏⣱⣿⣿⣿⣿⡿⣣⣿⣿⡿⢸⣿⡟⣿⣿⣿⣿⣿⣿⣿⢕⢸⣿⣿⣿⣿⣿⣿⣿⣿⣿⣿⣿⣿⣿⣿⣿⣿⣿⣿⣿⣿⣿⣿⣿⣿⣿⣿⣿⣿⡜⣿⣿⣿⣿⣿⢕⢕⢕⢕⢕⣿⣿⣿⣿⣿⣿⣿⡇⢕⢕⢜⢕⢕⢕⢕⢕⢕⢕⢕⢕⢕⢕⢕⢕⢕⢕⢕⢕⢕⢕⢕⢕⢕⢕⢜⢻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⢏⢕⡞⣱⣿⣿⣿⣿⡟⢕⢕⣼⢏⣿⢏⢕⣼⣿⣿⣿⣿⢟⣼⣿⣿⣿⢇⣿⡿⢕⣿⣿⣿⣿⣿⣿⣷⢕⣸⣿⣿⣿⣿⣿⣿⣿⣿⣿⣿⣿⣿⣿⣿⣿⣿⣿⣿⣿⣿⣿⣿⣿⣿⣿⣿⣿⣿⣧⢻⣿⣿⣿⣿⢕⢕⢕⢕⢕⣿⣿⣿⣿⣿⣿⣿⣷⢕⢕⢕⢕⢕⢕⢕⢕⢕⢕⢕⢕⢕⢕⢕⢕⢕⢕⢕⢕⢕⢕⢕⢕⢕⢕⢕⢕⢹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⢏⢕⢞⣼⣿⣿⣿⣿⢏⢕⢱⣺⢯⣿⠇⣱⣿⣿⣿⣿⡿⣣⣿⣿⣿⣿⢏⣸⣿⢇⢸⣿⣿⣿⣿⣿⣿⡇⢕⣿⣿⣿⣿⣿⣿⣿⣿⣿⣿⣿⣿⣿⣿⣿⣿⣿⣿⣿⣿⣿⣿⣿⣿⣿⣿⣿⣿⣿⣿⢌⣿⣿⣿⣿⢕⢕⢕⢕⢕⣿⣿⣿⣿⣿⣿⣿⣿⢕⢕⢕⢕⢕⢕⢕⢕⢕⢕⢕⢕⢕⢕⢕⢕⢕⢕⢕⢕⢕⢕⢕⢕⢕⢕⢕⢕⣸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⠏⡕⢜⣾⣿⣿⣿⣿⢏⢕⣱⡟⣳⡿⣱⣾⣿⣿⣿⣿⢟⣼⣿⣿⣿⡿⢅⢇⣿⡿⢕⣾⣿⣿⣿⣿⣿⣿⢇⢕⣿⣿⣿⣿⣿⣿⣿⣿⣿⣿⣿⣿⣿⣿⣿⣿⣿⣿⣿⣿⣿⣿⣿⣿⣿⣿⣿⣿⣿⣿⢕⢹⣿⣿⡟⢕⢕⢕⢕⢕⣿⣿⣿⣿⣿⣿⣿⣿⢕⢕⢕⢕⢕⢕⢕⢕⢕⢕⢕⢕⢕⢕⢕⢕⢕⢑⢕⢕⢕⢕⢕⢕⢕⣕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⡿⢿⣿⢿⢟⣟⡫⢝⢝⢝⢝⢻⣿⡟⢱⢜⣾⣿⣿⣿⣿⢇⢕⣡⢕⣵⣿⣼⣿⣿⣿⣿⣿⢏⣾⣿⣿⣿⡟⢕⢕⢸⣿⡇⢇⣿⣿⣿⣿⡿⣿⣿⢕⢕⣿⣿⣿⣿⣿⣿⣿⣿⣿⣿⣿⣿⣿⣿⣿⣿⣿⣿⣿⣿⣿⣿⣿⣿⣿⣿⣿⣿⣿⣿⡕⢕⣿⣿⢇⢕⢕⢕⢕⢕⣿⣿⣿⣿⣿⣿⣿⣿⢕⢕⢕⢕⢕⢕⢕⢕⢕⢕⢕⢕⢕⢕⢕⢕⢕⢕⢕⢕⢕⢕⢕⢕⣹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⢏⣽⢇⢕⣵⣷⢾⣻⣽⣷⡾⡣⢵⠧⠱⡕⢕⢕⣾⣿⣿⣿⣿⢇⢕⡜⢜⣾⣿⣿⣿⣿⣿⣿⡿⣷⣿⣿⣿⣿⡏⢕⢕⢕⣼⣿⡇⢕⣿⢟⡹⢏⣵⣿⣽⢕⢕⢸⣿⣿⣿⣿⣿⣿⣿⣿⣿⣿⣿⣿⣿⣿⣿⣿⣿⣿⣿⣿⣿⣿⣿⣿⣿⣿⣿⣿⣿⡇⢕⢸⡟⢕⢕⢕⢕⢕⢸⣿⣿⣿⣿⣿⣿⣿⣿⢕⢕⢕⢕⢕⢅⢑⠕⢕⢕⢕⢕⢕⢕⢕⢕⢕⢕⢕⢕⢕⢕⢕⣱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⡟⣱⣿⣿⢕⢆⢕⣱⣮⣟⡝⢛⢿⢕⢕⢕⢕⢕⢕⣼⣿⣿⣿⣿⢇⢕⢴⢜⣼⣿⣿⣿⣿⣿⣿⣟⣽⣿⣿⣿⣿⢝⢕⢕⢕⢕⣿⣿⡣⢜⢕⢕⣱⣾⣿⣿⡿⢕⢕⢕⢜⢻⣿⣿⣿⣿⣿⣿⣿⣿⣿⣿⣿⣿⣿⣿⣿⣿⣿⣿⣿⣿⣿⣿⣿⣿⣿⣿⣿⡇⢕⢕⢇⢕⢕⢕⢕⢕⢸⣿⣿⣿⣿⣿⡏⣿⣧⢕⢕⢕⢡⡕⢕⢕⢕⢔⡕⢕⢕⠕⢕⢕⢕⢕⢕⢕⢕⢕⢕⣸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⡿⢇⣿⣿⣿⢕⢱⡾⣿⣿⣿⣿⣷⣵⢕⢕⢕⢕⢕⣸⣿⣿⣿⣿⡏⢕⢱⡔⣸⣿⣿⣿⣿⣿⣿⢏⣾⣿⣿⣿⡟⢕⢕⢕⢕⢕⢱⣿⢏⢕⢕⢕⣵⣿⣿⣿⣿⡇⢕⢕⢕⢕⣿⣿⣿⣿⣿⣿⣿⣿⣿⣿⣿⣿⣿⣿⣿⣿⣿⣿⣿⣿⣿⣿⣿⣿⣿⣿⣿⣿⡇⢕⢕⢕⢕⢕⢕⢕⢕⣸⣿⣿⣿⣿⣿⡇⣿⢇⠑⢕⢕⢸⣇⢕⢕⢕⢕⢜⣿⣧⢕⣰⣔⢅⣔⡕⡴⢜⣎⣷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⢟⣱⣧⢜⢟⢟⢕⢕⢕⢕⢝⢝⢟⢿⢿⠳⠇⢕⢕⢱⣿⣿⣿⣿⡟⢕⢁⡃⢱⣿⣿⣿⣿⣿⣿⣫⣿⣿⣿⣿⢟⢕⢕⢕⢕⢕⢕⢜⢕⣕⣕⣱⣿⣿⣿⣿⣿⣿⢇⢕⢕⢱⣿⣿⣿⣿⣿⣿⣿⣿⣿⣿⣿⣿⣿⣿⣿⣿⣿⣿⣿⣿⣿⣿⣿⣿⣿⣿⣿⣿⣿⡇⢕⢕⢕⢕⢕⢕⢕⠕⣿⣿⣿⣿⣿⣿⢇⡟⢕⢀⠀⢕⢜⢿⢕⢕⢕⢕⢕⡜⢻⢕⠉⠉⠘⠉⠕⢕⢜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⢏⢴⣿⣿⢕⢕⢕⢕⢕⢕⢕⢕⢕⢕⢕⢕⢕⢕⢕⢕⣿⣿⣿⣿⣿⢕⢕⢕⢕⣿⣿⣿⣿⣿⣿⣿⣿⣿⣿⣿⢏⢕⢕⢕⢕⢕⢕⢕⢱⣾⣿⣿⣿⣿⣿⣿⣿⣿⣿⢕⢕⢕⣿⣿⣿⣿⣿⣿⣿⣿⣿⣿⣿⣿⣿⣿⣿⣿⣿⣿⣿⣿⣿⣿⣿⣿⣿⣿⣿⣿⣿⣿⢇⢕⢕⢕⢕⢕⢕⢕⣸⣿⣿⣿⣿⣿⣿⢱⠇⠑⢄⠀⠁⠑⠑⠕⠕⢕⢕⢔⢝⢗⢕⣔⢀⠀⠀⠀⢕⢜⢎⠟⢏⢻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⡟⢕⣼⡸⣿⣿⣧⢕⢔⢣⣕⡕⡕⢕⢕⢕⢕⢕⢕⢕⢕⣸⣿⣿⡟⣿⡇⢕⢕⢕⣼⣿⣿⣿⣿⣿⣻⣿⣿⣿⣿⢇⢕⢕⢕⢕⢕⢕⡕⢕⢕⢟⢝⣸⣿⣿⣿⣿⣿⣿⣿⢕⢕⢸⣿⣿⣿⣿⣿⣿⣿⣿⣿⣿⣿⣿⣿⣿⣿⣿⣿⣿⣿⣿⣿⣿⣿⣿⣿⣿⣿⣿⣿⣿⢕⢕⢕⠁⢕⢕⢕⢱⣿⣿⣿⣿⢿⠟⢑⠑⠀⢀⠑⠔⠀⠀⠀⠀⠀⠀⠁⠁⠑⠑⠕⢜⢕⣆⢀⣔⠾⢕⢕⢕⢕⢕⢕⢝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⡿⡕⢱⣿⣧⢝⣿⡿⣕⢕⢕⢜⢻⢫⠇⢕⢕⢕⢕⢕⢕⢕⣿⣿⣿⠇⣿⢕⢕⢕⣸⣿⣿⣿⣿⣿⢣⣿⣿⣿⣿⢇⢕⢕⢕⢕⢕⢕⢱⡇⢕⢕⢱⣾⡿⢿⢟⢿⣿⣿⣿⡇⢕⢜⣾⣿⣿⣿⣿⣿⣿⣿⣿⣿⣿⣿⣿⣿⣿⣿⣿⣿⣿⣿⣿⣿⣿⣿⣿⣿⣿⣿⣿⣿⣿⢕⢕⠁⠀⠀⠁⠁⠈⠉⠍⠅⠕⠐⠁⠀⠀⢔⢕⢕⢄⠅⢀⠀⠀⠀⠀⠀⠀⠀⠀⢀⢀⢑⠜⢕⢜⢕⢕⢕⢅⢕⢕⢕⢕⢜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⢱⢱⢜⣿⢿⣧⡸⡇⣿⣇⢕⢕⢕⢕⢕⢕⢕⢕⢕⠕⢕⢸⣿⣿⣿⢸⣿⢑⢅⢱⣿⣿⣿⣿⣿⢣⣿⣿⣿⣿⢏⢕⢕⢕⢕⢕⢕⢕⣿⡿⢕⣼⣇⢿⣇⢕⢕⢕⢹⣿⢟⢕⢕⣵⣿⣿⣿⣿⢿⣿⣿⣿⣿⣿⣿⣿⣿⣿⣿⣿⣿⣿⣿⣿⣿⣿⣿⣿⣿⣿⣿⣿⢸⣿⣿⢕⢕⠀⠀⠀⠀⠐⠔⢔⢔⢄⠀⠀⠀⠀⢔⢕⢕⢕⢱⣗⣾⢱⣦⣄⢀⠄⢀⠀⠀⠁⠕⢕⢕⢕⠕⢔⠕⢄⢕⢕⢕⢕⢕⢱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⢸⡜⢕⢜⡎⢿⢇⢕⢿⣿⡇⢕⢕⢕⢕⣕⢔⢕⢕⢕⢕⣿⣿⣿⣿⢸⡇⢕⢕⣾⣿⣿⣿⣿⢏⣾⣿⣿⣿⣿⢕⢕⢕⢕⢕⢕⢕⢸⣿⢇⢕⣿⣿⣾⣿⢕⢕⢕⢕⢜⢕⢕⢕⣿⣿⣿⣿⡏⣸⣿⣿⣿⣿⣿⣿⣿⣿⣿⣿⣿⣿⣿⣿⣿⣿⣿⣿⣿⣿⣿⣿⣿⢸⣿⡿⢕⢕⠀⠀⠀⠀⠀⠀⠀⠀⠀⠀⠀⠀⢄⢕⢕⢕⢕⢸⣿⣿⡕⣿⣿⢕⢔⢄⠐⢄⢀⠀⠀⠑⢕⢕⢕⢕⢕⢕⢕⢕⣱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⡜⣇⢕⡕⢜⢕⢕⢕⢕⢝⢗⢔⣱⣾⣿⢿⢝⢕⢕⢕⢱⣿⣿⣿⡏⣼⡇⢕⢸⣿⣿⣿⣿⡟⣼⣿⣿⣿⣿⣇⢕⢕⢕⣵⠎⢕⢕⣼⡏⢕⣼⣿⣿⣿⣿⣷⣷⣵⣵⡱⢕⢕⢃⣿⣿⣿⡿⢕⣿⣿⣿⣿⣿⣿⣿⣿⣿⣿⣿⣿⣿⣿⣿⣿⣿⣿⣿⣿⣿⣿⣿⡿⢜⢇⡇⢕⢕⠀⠀⢔⢕⢔⢔⢄⢄⠀⠀⠀⢔⢕⢕⢕⡕⢕⢸⣿⣿⡇⣿⣿⡇⢕⢕⣧⢄⠀⠄⠀⠄⢀⢅⢕⢕⣕⣵⣷⣿⣿⣿⣿⣿⣿⣿⣿⣿⣿⣿⣿⣿⣿⣿⣿⣿⣿⣿⣿⣿⣿⣿⣿⣿⣿⣿⣿⣿⣿⣿⣿⣿⣿⣿⣿⣿⣿⣿⢿⢏⢝⢝⢝⢝⢝⢝⢹⣿⣿⣿⣿⣿⡿⢿⢿⢿⢿⢟⢟⢟⢟⢟⠀</a:t>
            </a:r>
            <a:br/>
            <a:r>
              <a:t>⣿⣿⣿⣿⣿⣿⣿⣿⣿⣿⣿⣿⣿⣿⣿⣿⣿⣿⣿⣿⣿⣿⣿⣿⣿⣿⣿⣿⢕⢸⣿⣿⣿⣿⣿⣿⣿⣿⣿⣿⣿⣷⢹⣇⢕⢕⢕⢕⢕⢕⢕⢱⣿⡿⢟⢕⢕⢕⢕⢕⢕⣸⣿⣿⣿⡇⣿⣧⢕⣿⣿⣿⣿⣿⢱⣿⣿⣿⣿⣿⣿⡕⣱⣾⣿⢕⢇⢕⡿⢕⢱⣿⣿⣿⣿⣿⣿⣿⣿⣿⣿⢇⢕⢸⣿⣿⣿⢇⢸⣿⣿⣿⣿⣿⣿⣿⣿⣿⣿⣿⣿⣿⣿⣿⣿⣿⣿⣿⣿⣿⣿⣿⡏⢕⠸⢇⢕⢕⠔⠀⠁⠕⠕⠕⠑⠑⢀⢔⢕⢕⢕⢕⢕⡇⢕⠘⣿⣿⡇⣿⣿⡇⢕⢕⣿⢕⢕⢄⢁⢀⢡⣵⣷⣿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⣷⡹⡇⢕⢕⢕⢕⢱⢡⣿⣿⢕⢕⢕⢕⢕⢕⢕⢕⣿⣿⣿⣿⡇⣿⡏⣸⣿⣿⣿⣿⢇⣾⣿⣿⣿⣿⣿⣿⣿⣿⣿⡟⢇⢕⢸⢇⢕⣼⣿⣿⣿⣿⣿⣿⣿⣿⣿⡟⢕⢕⢸⣿⣿⡏⢕⢸⣿⣿⣿⣿⣿⣿⣿⣿⣿⣿⣿⣿⣿⣿⣿⣿⣿⣿⣿⣿⣿⣿⣿⡇⢕⢜⢕⢕⢕⣵⣷⣴⣄⣀⣄⣠⢔⢇⢕⢕⢕⢕⢕⡕⣷⢕⢕⣿⣿⢇⣿⣿⡗⢕⢱⣿⢱⣕⡕⢕⢱⡇⣿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⣷⡝⢕⢕⢕⢕⢸⣧⡝⢿⢕⢕⣕⣵⣵⣷⣿⣇⣿⣿⣿⣿⢇⣿⢱⣿⣿⣿⣿⢇⢸⣿⣿⣿⣿⣿⣿⣿⣿⣿⣿⣧⢕⢕⢜⢕⢱⣿⣿⣿⣿⣿⣿⣿⣿⣿⣿⡷⢕⢕⠕⣿⣿⢕⢕⣿⣿⣿⣿⣿⣿⣿⣿⣿⣿⣿⣿⣿⣿⣿⣿⣿⣿⣿⣿⣿⣿⣿⣿⢕⢕⢕⢕⢕⢕⣿⣿⣿⣿⣿⣿⣷⣧⢕⢕⢕⢕⢕⢱⣷⣿⢕⢕⣿⣿⢸⣿⣿⡷⡕⢸⣿⢜⢜⢕⢕⢸⡇⢹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⣧⡕⢕⢕⢅⢹⢿⣷⣵⣜⢝⢝⢟⢟⢝⢸⣿⣿⣿⣿⢕⢝⣾⣿⣿⣿⡏⢕⣿⣿⣿⣿⣿⣿⣿⣿⣿⣿⣿⡇⢕⢕⠐⢅⢸⣿⣿⣿⣿⣿⣿⣿⣿⣿⣿⡇⢕⢕⢸⣿⢇⢕⢕⣿⣿⣿⣿⣿⡟⣿⣿⣿⣿⣿⣿⣿⣿⣿⣿⣿⣿⣿⣿⣿⣿⣿⡟⢕⢕⢕⢕⢕⢸⣿⣿⣿⣿⣿⣿⣿⣿⢕⢕⢕⢕⢕⣼⣿⣿⢕⢱⣿⡏⣸⣿⣿⣿⡕⣿⣿⢕⢕⢕⣼⢸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⣧⣕⢜⣇⢜⢝⢻⢿⣷⣧⣵⣕⣕⢸⣿⣿⣿⣿⢕⢱⣿⣿⣿⡟⢕⢱⣿⣿⣿⣿⣿⣿⣿⡟⢝⣿⡿⢕⡕⢕⢄⢕⣿⣿⣿⣿⣿⣿⣿⣿⣿⣿⣿⢕⢕⢕⣼⡿⢕⢕⢕⣿⣿⣿⣿⡟⢕⣿⣿⣿⣿⣿⣿⣿⣿⣿⣿⣿⣿⣿⣿⣿⣿⣿⢇⢕⢕⢕⢕⢕⢸⣿⣿⣿⣿⣿⣿⣿⣿⡕⢕⢕⢕⢕⣿⣿⣿⡕⢸⣿⢇⣿⣿⣿⣿⢕⣿⡇⣧⡕⠿⢏⢸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⣧⢻⡕⢕⢕⢕⢜⢝⢟⢿⠿⢸⣿⣿⣿⣿⢕⣼⣿⣿⡟⢕⢕⣾⣿⣿⣿⣿⣿⣿⣿⢇⢕⣿⢇⢸⢕⢕⡱⢕⣿⣿⣿⣿⣿⣿⣿⣿⣿⣿⣿⢕⢕⢕⣿⢇⢕⢕⢕⣿⣿⣿⣿⡇⢕⣿⣿⣿⣿⣿⣿⣿⣿⣿⣿⣿⣿⣿⣿⣿⣿⣿⢕⢕⢕⢕⢕⢕⣿⣿⣿⣿⣿⣿⣿⣿⣿⡇⢕⢕⢕⢸⣿⣿⣿⡇⣼⡟⢸⣿⣿⣿⡟⢸⣿⢇⢜⢻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⢇⢣⢕⢕⢕⢳⡇⢕⢕⢕⣿⣿⣿⣿⡟⢱⣿⣿⢏⢕⢕⢕⣿⣿⣿⣿⣿⣿⣿⡿⢕⢸⡟⢱⣿⡇⢕⡸⢸⣝⣝⢟⢟⢻⢿⢿⢿⢿⣿⣿⢕⢕⢕⡿⢕⢕⢕⢕⣿⣿⣿⣿⡇⢕⢸⣿⣿⢹⣿⣿⣿⣿⣿⣿⡇⣿⣿⣿⢻⣿⡇⢕⢕⢕⢕⢕⢱⣿⣿⣿⣿⣿⣿⣿⣿⣿⢕⢕⢕⢕⣼⣿⣿⣿⡇⣿⡇⣼⣿⣿⣿⢇⢸⣿⢕⢕⢕⢌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⢟⣱⢎⠁⠑⠕⢕⢕⢕⢕⢕⢕⣿⣿⣿⣿⡇⣾⣿⡏⢕⢕⢕⢑⣿⣿⣿⣿⣿⣿⡟⢕⢕⢸⢕⣾⣿⣿⡕⣿⢸⣿⣿⣿⣿⣷⣷⣷⣵⣵⣵⣕⠕⢕⢕⡇⣕⣇⣕⡕⢸⣿⣿⣿⡇⢕⢸⣿⣿⠸⣿⣿⣿⣿⣿⣿⡇⢸⢿⣿⠸⣿⢇⢕⢕⢕⢕⢕⣸⣿⣿⣿⣿⣿⣿⣿⣿⡿⢕⢕⢕⢕⣸⣿⣿⣿⢇⡿⢱⣿⣿⣿⡿⢑⣿⡏⣕⢕⢕⢕⣿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⡟⣱⡾⢕⢕⠀⠀⠀⢔⣕⣑⢕⠕⢕⣿⣿⣿⣿⢱⣿⢏⢕⢕⢕⢕⢔⣿⣿⣿⣿⣿⣿⢕⢕⢕⢕⢸⢿⢿⣿⣧⣹⢸⣿⣿⣿⣿⣿⣿⣿⣿⣿⣿⣿⡌⡗⢑⢕⣿⣿⣿⣿⡕⣿⣿⣿⣷⢕⢕⣿⣿⡕⢻⣿⣿⣿⣿⣿⡇⢕⢜⢕⢁⢉⢕⢕⢕⢕⢕⢕⢿⢿⢿⣿⣿⣿⣿⣿⡿⢕⢕⢕⢕⢱⣿⣿⣿⡿⢸⢇⣼⣿⣿⣿⡇⢕⣿⢇⢿⢷⢇⢕⣋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⢟⣱⣾⢟⢕⠃⠀⠀⠀⠀⢻⣿⣿⣿⣿⡇⣿⣿⣿⡏⣼⡏⢕⢕⢕⢕⢕⠸⣿⣿⣿⣿⣿⡏⢕⢕⢕⢕⠛⠛⠟⠟⠳⠿⢰⣷⣧⣼⣭⣝⣙⢟⠻⢿⢿⣿⡇⣎⢎⢱⣿⣿⣿⣿⣧⢹⣟⣻⡿⢕⢕⠈⣿⡇⢥⣿⣿⣿⣿⣿⣧⢕⢕⢕⢕⢰⢕⢕⢕⢕⢕⣵⣵⣵⣵⣵⣵⣵⣵⡵⢕⢕⢕⢕⢕⣾⣿⣿⣿⢇⢏⢕⣿⣿⣿⣿⢕⢸⣿⢕⣱⣵⣷⣿⢟⢕⢕⢕⢕⢕⢕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⣿⣿⢟⣱⣾⡿⢇⢕⠑⠀⠀⠀⠀⠀⢸⣿⣿⣿⣿⢃⣿⣿⣿⢇⣿⢕⢕⢕⢕⢕⢕⢕⣿⡿⣿⣿⣿⢕⢕⢕⢕⠁⠀⠀⠀⠀⠀⠀⠁⠀⠁⠉⠙⠛⠟⠿⢾⣧⣔⢅⢅⢱⣽⢸⣿⣿⣿⣿⣿⣇⢕⠗⢙⢕⢕⢕⢸⣿⠹⣽⣿⣿⣿⣿⣿⡕⢕⢕⢕⢕⢕⢜⢕⢕⣱⣿⣿⣿⣿⣿⣿⣿⡿⢇⡵⢕⢕⡕⢸⡟⢻⣿⡿⢇⢕⢱⡏⢸⣿⡇⢕⣿⡇⢟⢟⢏⢝⢕⢕⣶⣶⣶⣖⣵⣕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⡟⣱⣾⣿⢏⢕⢕⠑⠀⠀⠀⠀⠀⠀⢸⣿⣿⣿⣿⢰⣿⣿⣿⢱⡇⢕⢕⢕⢕⢕⢕⢕⣿⡇⢝⣿⡏⢕⢕⢕⢕⢄⣄⣔⣄⣦⣶⣤⣴⣔⠀⠀⠀⠀⢀⠀⠀⠈⠙⠳⣧⡕⢿⢕⢝⡻⣿⣿⣿⣿⣧⢕⢆⢑⢕⢰⢎⣿⡇⢛⣿⣿⣿⣿⣿⣇⢕⢕⢕⢕⢕⢇⢕⠱⠟⢟⢟⣛⣛⣛⣛⣛⣟⡟⢇⢕⢵⢧⢸⡕⡜⢻⢇⢕⢕⠸⢕⢜⢿⢕⢸⣿⢕⣵⢕⢕⢕⢱⡷⣿⣿⢏⢭⢔⢻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⣿⣿⣿⣿⢏⣼⣿⢟⢕⢕⢕⠕⠀⠀⠀⠀⠀⠀⠀⢜⣿⣿⣿⣿⢸⣿⣿⣿⢱⢕⢕⢕⢕⢕⢕⢕⢕⢜⢇⢕⢹⡇⢕⢕⢕⢸⣿⣿⣿⣿⣿⣿⠏⠁⠀⠀⠀⠀⠀⠀⠀⠀⠀⠀⠀⠁⠝⢎⢜⣧⣿⣿⣿⣿⣿⣿⣷⣧⢕⢕⢰⡿⣿⣷⢕⢝⢿⣿⣿⣿⣿⡕⢱⢕⢕⢄⢔⣱⣾⢿⠿⠟⠟⠛⠛⠛⠋⠙⠑⠑⠚⠛⠗⠱⠇⢕⢕⢕⢕⢕⢕⢕⢕⢕⢱⣿⡟⢕⢕⢕⢕⢞⢝⢗⢟⢟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⢟⣱⣿⡿⢏⢕⢕⡐⢕⠀⠀⠀⠀⠀⠀⠀⠀⠁⣿⣿⣿⡇⣼⣿⣿⡿⢸⢕⢕⢕⢕⢕⢕⢕⢕⢕⢕⢕⢕⢕⢕⢕⢕⢕⣿⣿⣿⣿⣿⢣⣴⣶⡤⠀⠀⠀⠀⠀⠀⠀⠀⠀⠕⡔⢀⢅⢇⣼⣿⣿⣿⣿⣿⣿⣿⣿⣷⣿⣾⣿⣾⣿⣧⢕⣧⡜⢻⣿⣿⣷⢜⢕⠔⠗⠘⠁⠀⠀⠀⠀⠀⠀⠀⢀⢀⢀⢀⠀⠀⠀⠐⠖⢆⢔⢕⢕⢕⢕⢕⢕⢕⢕⣼⣿⡇⠁⠐⠑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⡿⢫⣾⡿⢏⢕⢕⢕⡜⢕⠀⠀⠀⠀⠀⠀⠀⠀⠀⠀⢻⣿⣿⢇⣿⣿⣿⡇⢕⢕⢕⢕⢕⢕⢕⢕⢕⢕⢕⢕⢕⢕⢕⢕⢕⣷⣽⣿⣿⣿⡿⠀⠈⠁⠀⢔⠀⠀⠀⠀⠀⠀⠀⠀⠀⢸⣿⣆⢹⣾⣿⣿⣿⣿⣿⣿⣿⣿⣿⣿⣿⣿⣿⣿⣿⣷⣿⣿⣧⣼⣿⡿⢕⠀⢀⠀⠀⠀⠀⠀⠀⠀⠀⠀⠀⢻⣷⣥⣕⡕⢔⢄⠀⠀⠁⢑⢕⢕⢕⢕⢕⢕⢕⣱⣿⣿⠑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⡟⣵⡿⢏⢕⢕⢕⢱⢞⢕⢕⠀⠀⠀⠀⠀⠀⠀⠀⠀⠀⢸⣿⡿⢕⣽⣿⣿⢇⢕⢕⢕⢕⢕⡕⢕⢕⢕⢕⢕⢕⣧⣕⣕⢕⢕⣿⣿⣿⣿⣿⣧⠀⢕⢔⠀⠁⠀⢄⢀⠀⠕⠀⠀⢄⠀⢸⣿⣿⣷⣿⣿⣿⣿⣿⣿⣿⣿⣿⣿⣿⣿⣿⣿⣿⣿⣿⣿⣿⣿⣿⣿⡿⢔⡔⣡⣄⡀⠀⠀⠀⠀⠀⠀⠀⠀⠀⢿⣿⣿⣿⣷⢇⢀⢀⢔⢕⢕⢕⢕⣱⢕⢕⢑⣿⣿⣿⠀⠀⠀⢀⢀⠀⠀⠀⠀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⡇⢕⢸⣿⣿⣿⢏⣾⢟⢕⢕⢅⢕⣵⢇⢕⢕⢕⢀⠀⠀⠀⠀⠀⠀⠀⠀⠀⢌⣿⢇⢜⣿⣿⡟⢕⢕⢕⢕⢕⠱⣧⢕⢕⢕⢕⢕⢕⢸⣿⣿⣣⡕⢹⣿⣿⣿⣿⣿⡄⠕⢕⢔⠀⢀⠑⠑⠀⠀⢀⢕⠑⢀⣾⣿⣿⣿⣿⣿⣿⣿⣿⣿⣿⣿⣿⣿⣿⣿⣿⣿⣿⣿⣿⣿⣿⣿⣿⣿⣾⣿⠟⠛⠛⢁⠀⠀⠀⠀⢄⠀⠀⠀⠀⣾⣿⣿⣿⡟⣕⣴⣶⢕⢕⢕⢕⣼⡟⢁⢕⢕⣿⣿⡇⠀⠀⢀⢄⢑⢀⢀⢀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⣿⣿⡇⢕⢸⣿⡿⢣⡿⢏⢕⢕⢇⢕⣾⢏⢕⢕⢕⢕⣵⠀⠀⠀⠀⠀⠀⢄⡔⠀⢁⡏⢕⢸⣽⣿⡇⢕⠕⢇⢕⢕⢕⣻⢕⢕⢕⢕⢕⢕⢕⢹⣿⣿⡃⢜⣿⣿⣿⣿⣮⢝⢖⠃⠑⢕⢕⢔⢔⢔⢔⠑⠘⢳⣾⣿⣿⣿⣿⣿⣿⣿⣿⣿⣿⣿⣿⣿⣿⣿⣿⣿⣿⣿⣿⣿⣿⣿⣿⣿⣿⣿⣿⢄⢀⠀⠁⢄⢄⠀⠀⠀⢀⢔⠀⢰⣿⣿⣿⣿⣵⣿⣿⡏⢕⢕⢕⣼⡟⢱⢕⢕⢕⢿⣿⡇⠀⠀⠀⣵⣵⣧⣵⣥⣥⣥⣥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⡿⣱⡟⢕⢕⣡⡏⢱⣿⢇⢕⢕⢕⢕⣼⣿⣷⣶⣶⣴⣤⣤⣷⣧⣴⣾⢕⡕⢾⣿⣿⢕⢕⠐⡮⢕⢕⢌⢜⡇⢕⢕⢕⢕⢕⢕⢕⢜⠻⣿⣇⢸⣿⣿⣻⣿⣷⣷⣔⣀⣄⣄⣅⣅⣅⣤⣴⣶⣿⣿⣿⣿⣿⣿⣿⣿⣿⣿⣿⣿⣿⣿⣿⣿⣿⣿⣿⣿⣿⣿⣿⣿⣿⣿⣿⣿⣿⣿⡇⢕⢄⠀⠀⠀⠀⠀⢄⢕⢕⢄⣾⣿⣿⣿⣿⣿⣿⢏⢕⢕⢕⣾⢟⢕⡇⢕⢕⢕⢸⣿⡇⠀⠀⠀⠸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⡜⢱⢏⢕⢕⣕⡟⢱⣿⢇⢕⢕⢕⢕⣼⣿⣿⣿⣿⣿⣿⣿⣿⣿⣿⣿⡇⢱⢕⢵⡣⡜⢕⢕⠈⢻⣇⢕⢕⢎⡇⢕⢕⢕⢕⢕⢑⢕⢕⢕⣿⣿⣇⢻⡻⣿⣿⡿⠟⠿⠿⠿⣿⣿⣿⣿⣿⣿⣿⣿⣿⣿⣿⣿⣿⣿⣿⣿⣿⣿⣿⣿⣿⣿⣿⣿⣿⣿⣿⣿⣿⣿⣿⣿⣿⣿⣿⣿⣿⣿⣗⢕⢕⢕⢕⢕⠀⠁⢁⢵⢿⢟⣿⣿⣿⣿⣿⢏⢕⢕⢱⣾⢇⢕⡕⢕⢕⢕⢕⢸⣿⡇⠀⠀⠀⠀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⣱⢣⢏⢕⢱⣾⣿⢱⣿⡯⢕⢕⢕⢕⣸⣿⣿⣿⣿⣿⣿⣿⣿⣿⣿⣿⡿⢕⡿⢅⢣⠕⢕⢕⢕⢰⣻⣿⢕⢕⢌⢷⢕⢕⢕⢕⢕⢕⢕⢕⢕⣿⣿⣼⢇⢘⢔⢕⢕⢕⢕⢔⢕⢈⢍⠉⠿⣿⣿⣿⣿⣿⣿⣿⣿⣿⣿⣿⣿⣿⣿⣿⣿⣿⣿⣿⣿⣿⣿⣿⣿⣿⣿⣿⣿⣿⣿⣿⣿⣿⣿⣿⣿⣷⣦⣤⣤⣄⡀⢄⣕⣼⣿⣿⣿⣿⣿⢏⢕⢕⣱⢟⢕⢕⢱⢕⢕⢕⢕⢕⢸⣿⡇⠀⠀⠀⠀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⡟⣱⢇⡏⢕⢱⣿⣿⡇⣾⣿⢕⢕⢕⢕⣱⣷⣝⡻⢿⣿⣿⣿⣿⣿⣿⣿⣿⢇⣸⡇⢜⢑⢅⢕⢕⢕⢹⣿⣿⢕⢕⢕⢸⡕⢕⢕⢕⢕⢕⢕⢕⢕⢹⣿⣿⢱⡑⢕⢕⢕⢕⢕⢕⢕⢕⢕⢕⢄⢉⢙⣿⣿⣿⣿⣿⣿⣿⣿⣿⣿⣿⣿⣿⣿⣿⣿⣿⣿⣿⣿⣿⣿⣿⣿⣿⣿⣿⣿⣿⣿⣿⣿⣿⣿⣿⣿⣿⡿⠿⢟⢏⢍⢻⣿⣿⣿⡿⢇⢕⢕⡼⢇⢕⢕⢕⡤⢕⢕⢕⢕⢕⢸⣿⡇⠀⠀⠀⠀⢕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⠿⣿⣿⣿⣿⣿⣿⣿⣿⣿⣿⣿⣿⣿⣿⣿⣿⣿⣿⣿⣿⢱⡏⡞⢕⢱⣿⣿⡿⢸⣿⡇⢕⢕⢕⢱⣿⣿⣿⣿⣷⣮⡝⣿⣿⣿⣿⣿⡏⢱⣿⢕⢔⢸⢕⢕⢕⢕⡰⣿⣿⡕⢕⢕⢕⣇⢕⢕⢕⢕⢑⢕⢕⢕⢜⣿⣿⣷⠕⢕⢕⢕⢕⢕⢕⢕⢕⢕⢕⢕⢕⢿⣿⣿⣿⣿⣿⣿⣿⣿⣿⣿⣿⣿⣿⣿⣿⣿⣿⣿⣿⣿⣿⣿⣿⣿⣿⣿⣿⣿⣿⣿⣿⣿⣿⣿⡟⢝⢔⢕⢔⢕⠕⢕⠘⡝⣿⢟⢕⢕⡱⢎⢕⢕⢕⢕⣸⡇⢕⢕⢕⢕⢕⢸⣿⡇⠀⠀⠀⠀⢸⢄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⡏⢍⢝⢝⢕⢔⢍⢕⢜⢝⢔⢝⢝⢝⢝⢍⢕⢝⢝⢕⢛⠞⠙⠙⠃⠑⠟⣸⢕⢕⢝⢕⢕⢕⣿⣿⢕⢕⢕⢕⢿⣿⣿⣿⣿⣿⣿⣿⣎⢿⣿⣿⡟⢱⣿⣿⢕⢕⢕⢕⢕⢕⢕⡔⣼⣿⡇⢕⢕⢕⢸⡕⢕⢕⢕⢕⢕⢕⢕⢕⢸⣿⣿⣿⣷⣷⣷⣶⣶⣾⣿⣷⣶⣶⣶⣶⣿⣿⣿⣿⣿⣿⣿⣿⣿⣿⣿⣿⣿⣿⣿⣿⣿⣟⣟⢽⣿⣿⣿⣿⣿⣿⣿⣿⣿⣿⣿⣿⣿⣿⣿⣇⢕⢕⢕⢕⢕⠕⡰⢔⡵⢇⢕⢕⢇⢕⢕⢜⢕⢕⢕⡿⢕⢕⢕⢕⢕⢕⢌⣿⡇⡄⡔⠀⢕⢜⡇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⠀⠀⠀⠀⠀⠀⢔⢇⢕⢕⢕⢕⢕⢸⣿⡗⢕⢕⢕⢕⢕⢜⢝⢻⣿⣿⣿⣿⣿⣧⡻⡟⢱⣾⣿⡟⢕⢕⢕⢕⢕⠑⢕⢕⡏⣿⡇⢕⢕⢕⢕⢣⢕⢕⢕⢕⢕⢕⢕⢕⢕⢹⣿⣿⣿⣿⣿⣿⣿⣿⣿⣿⣿⣿⣿⣿⣿⣿⣿⣿⣿⣿⣿⣿⣿⣿⣿⣿⣿⣿⣿⣿⣿⣿⣿⣼⣿⣿⣿⣿⣿⣿⣿⣿⣿⣿⣿⣿⣿⣿⣿⣿⣧⣥⡕⢕⢕⡇⢎⢅⢕⣱⡵⢕⢕⡕⢕⢕⢕⢕⢱⡗⢕⢕⢕⢕⢕⢕⢕⣿⡇⠜⢷⠀⢕⢕⢱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⠀⢀⢄⠄⠀⠀⠀⠀⡜⢕⢕⢕⢕⢕⢕⣸⣿⢅⢕⢕⢕⢕⢕⢕⢕⢕⢕⢝⢻⢿⣿⣿⡇⣱⣿⣿⣿⡇⢕⢕⢕⢕⢕⢕⢕⢑⢻⣿⣇⢕⢕⢕⢕⢜⣇⢕⢕⢕⢕⢕⢕⢕⢕⢕⢻⣿⣿⣿⣿⣿⣿⣿⣿⣿⣿⣿⣿⣿⣿⣿⣿⣿⣿⣿⣿⣿⣿⣿⣿⣿⣿⣿⣿⣿⣿⣿⣿⣿⣿⣿⣿⣿⣿⣿⣿⣿⣿⣿⣿⣿⣿⣿⣿⣿⣿⣷⣛⣇⢡⢕⣑⣵⣾⡿⢕⢕⠕⢄⢕⢕⢕⢕⣿⡷⢕⢕⢕⢕⢕⢕⢕⢹⣷⢕⣿⢕⢕⢕⢸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⠁⢄⢕⢕⢕⠀⠀⠀⠀⢔⢕⠀⢕⢕⢕⢕⢕⣿⣟⢕⢕⢕⢕⢕⢕⢕⢕⢕⢕⢕⢕⢕⢝⢏⣱⣿⣿⣿⣿⡇⢕⢕⢕⢕⢕⢕⢕⢕⢘⣿⡏⢕⢕⢕⢕⢕⢻⡕⢕⢕⢕⢕⢕⢕⢕⢕⢕⢻⣿⣿⣿⣿⣿⣿⣿⣿⣿⣿⣿⣿⣿⣿⣿⣿⣿⣿⣿⣿⣿⣿⣿⣿⣿⣿⣿⣿⣿⣿⣿⣿⣿⣿⣿⣿⣿⣿⣿⣿⣿⣿⣿⣿⣿⣿⣿⣿⣿⣿⣿⣷⣾⣿⣿⣿⡿⢕⠕⢅⢕⢕⢕⢕⢕⢱⣿⢡⢆⢕⢕⢕⢕⢕⢕⢸⡏⠕⣽⡕⢕⢕⢕⡇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⠁⢄⢔⢕⢕⢕⠀⠀⠀⠀⠀⢸⠕⢀⢕⢕⢕⢕⢕⣿⡇⢕⢕⢕⢕⢕⢕⢕⢕⢕⢕⢕⢕⢕⢕⣼⣿⣿⣿⣿⢟⢕⢕⢕⢕⢕⢕⢕⢕⢕⢅⢻⣧⡕⢕⢕⢕⢕⢜⢿⡕⢕⢕⢕⢕⢕⢕⢕⢕⢕⢹⣿⣿⣿⣿⣿⣿⣿⣿⣿⣿⣿⣿⣿⣿⣿⣿⣿⣿⣿⣿⣿⣿⣿⣿⣿⣿⣿⣿⣿⣿⣿⣿⣿⣿⣿⣿⣿⣿⣿⣿⣿⣿⣿⣿⣿⣿⣿⣿⣿⣿⣿⣿⣿⡿⢋⢕⢕⢕⢕⠀⢕⢕⢕⢕⣸⣿⣼⢇⢕⢕⢕⢕⢕⢕⢕⡇⢕⣿⡇⡕⢄⢕⢕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⠕⠕⠕⠕⠕⠕⠀⢔⢕⢕⢕⢕⢕⠀⠀⠀⠀⠀⢕⠀⢕⢕⢕⢕⢕⢕⣿⢇⢕⢕⢕⢕⢕⢕⢕⢕⢕⢕⢕⢕⣡⣿⣿⣿⣿⡿⢇⢕⢕⢕⢕⢕⢕⠑⢕⢕⢕⢕⢑⢻⣕⢕⢕⢕⢕⢕⢝⢳⡕⢕⢕⢕⢕⢕⢕⢕⢕⠕⢜⢻⣿⣿⣿⣿⣿⣿⣿⣿⣿⣿⣿⣿⣿⣿⣿⣟⢟⢟⢝⢝⢝⢝⢝⢝⢝⢝⢝⢝⢝⢟⢻⢿⣿⣿⣿⣿⣿⣿⣿⣿⣿⣿⣿⣿⣿⣿⣿⣿⣿⣿⡽⢕⢔⠕⢕⢕⢕⠀⢕⢕⢕⢕⣿⣿⣿⢕⢕⢕⢕⢕⢕⠁⢕⡇⢕⣿⡇⡇⢕⢕⢸⢸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⣷⣿⣿⣿⣿⣿⣷⣷⡟⠁⢔⢕⢕⢕⢕⢕⠀⠀⠀⠀⠀⠀⢕⢀⣥⣿⣿⣿⣿⣾⣿⡇⢕⢕⡕⢕⢕⢕⢕⢕⢕⢕⢕⣾⣿⣿⣿⡿⢏⢕⢕⢕⠀⢕⢕⢕⢕⠀⢕⢕⢕⢕⢔⠞⣿⡇⢕⢕⢕⢕⢀⢜⢙⣇⢕⢕⢕⢕⢕⢕⢕⢕⢕⢕⢜⢻⢿⣿⣿⣿⣿⣿⣿⣿⣿⣿⣿⣿⣿⣿⣕⢇⢵⣕⣕⢕⢕⢕⢕⢕⢕⢕⢕⢕⡔⢕⢕⣿⣿⣿⣿⣿⣿⣿⣿⣿⣿⣿⣿⣿⣿⣿⡿⢏⢕⢕⢕⢑⢕⢕⢕⢕⢕⢕⢕⢸⡟⣿⡏⢕⢕⢕⢕⢕⢕⢕⢕⢱⢕⢹⡇⡇⢕⢕⢜⢸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⡟⢅⢕⢕⢕⢕⢕⢕⢕⠀⠀⠀⠀⠀⢕⠀⣼⣿⣿⣿⣿⣿⣿⡼⡇⢕⢕⣿⣿⣷⣧⡕⠕⢕⣡⣿⣿⣿⡿⢏⢕⢕⢕⢕⢕⠀⢕⢕⢕⢕⠕⢕⢕⢕⢕⢕⢕⢸⣿⡇⢕⢕⢕⢕⢕⢕⢝⢧⡕⢕⢕⢕⢕⢕⢕⠑⢕⢕⢕⢕⢝⢻⢿⣿⣿⣿⣿⣿⣿⣿⣿⣿⣿⣿⣿⣧⣔⡜⢝⢟⢓⢗⢗⢗⢛⢏⢍⣵⣷⣿⣿⣿⣿⣿⣿⣿⣿⣿⣿⣿⣿⣿⡿⢟⢕⢕⢕⢕⢕⢕⢕⢅⢕⠕⢕⢕⢕⢕⣾⢣⣿⢕⢕⢕⢕⢕⢕⢕⢕⢕⢸⢕⢸⡇⡇⢕⢕⢕⡜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⢇⢕⢕⢕⢕⢕⢕⢕⠁⠀⠀⠀⠀⠀⠑⢱⣿⣿⣿⣿⣿⣿⣿⣷⢽⢕⢕⣿⣿⣿⣿⡇⣰⣾⣿⣿⡿⢇⢕⢕⢕⢕⢕⢕⢕⢔⢕⢕⢕⢕⢕⢕⢕⢕⠕⢕⢕⢕⢘⣿⠕⢕⢕⢕⢕⢕⢕⢕⢱⣕⢕⢕⢕⢕⢕⢔⢕⢕⠕⢕⢕⢕⢕⢝⢻⢿⣿⣿⣿⣿⣿⣿⣿⣿⣿⣿⣿⣿⣿⣿⣿⣷⣷⣷⣾⣿⣿⣿⣿⣿⣿⣿⣿⣿⣿⣿⣿⣿⡿⢟⢏⢕⢕⢕⢕⢕⢕⢕⢕⢕⢕⢔⠕⢄⢕⢕⢕⢱⡟⢸⡟⢕⢕⢕⠕⢕⢕⢕⢕⢕⢨⢕⢸⡇⡇⢕⢕⢕⢇⣿⣿⢕⢕⢕⢕⢕⢕⢿⢿⢿⢿⢿⢿⢿⢿⣿⣿⢕⢕⢕⢕⢕⢕⢕⢕⢕⢕⢕⢕⢕⢑⢑⠕⢕⢕⢕⢕⢕⢕⢕⢕⢕⢕⢕⢕⢕⢕⢕⢕⢕⢕⢕⢕⢕⢕⢕⢕⢕⢕⢕⢕⢕⢕⢕⢕⢕⢕⢕⢕⢕⠀</a:t>
            </a:r>
            <a:br/>
            <a:r>
              <a:t>⣿⣿⣿⣿⣿⣿⣿⣿⣿⣿⠀⢕⠑⢕⢕⢕⢕⢕⠀⠀⠀⠀⠀⠀⢄⣿⣿⣿⣿⣿⣿⣿⣿⣿⡎⢗⢕⣿⣿⣿⢏⣼⣿⣿⡿⢏⢕⢕⢕⢕⢕⢕⢕⢕⢕⢕⠑⢕⢕⢕⢕⢕⢕⢅⢕⢕⢕⢕⢕⢜⢿⡕⢕⢕⢕⢕⢕⢕⢜⢜⢳⢕⢕⢕⢕⠕⠑⠀⢄⢕⢕⢕⢕⢕⢕⢕⢜⢟⢿⣿⣿⣿⣿⣿⣿⣿⣿⣿⣿⣿⣿⣿⣿⣿⣿⣿⣿⣿⣿⣿⣿⣿⣿⡿⢿⢟⢝⢕⢕⢕⢕⢕⢕⢕⢕⢕⢕⢕⢕⢕⢕⢕⠑⢕⢕⢕⢕⣾⡇⣸⢇⢕⢕⢕⣼⡕⢕⢕⢕⢕⢕⢕⢜⢣⡇⢕⢕⢕⢕⣿⣿⢕⢕⢕⢕⢕⢕⢕⢕⢕⢕⢕⢕⢕⢸⣿⣿⢕⢕⢕⢕⢕⢕⢕⢕⢕⢕⢕⢕⢕⢕⢕⢕⢔⢕⢑⢕⢕⢕⢕⢕⢕⢕⢕⢕⢕⢕⢕⢕⢕⢕⢕⢕⢕⢕⢕⢕⢕⢕⢕⢕⢕⢕⢕⢕⢕⢕⢕⢕⢕⠀</a:t>
            </a:r>
            <a:br/>
            <a:r>
              <a:t>⣿⣿⣿⣿⣿⣿⣿⣿⣿⡇⢕⠅⠀⠀⠀⠀⢕⠀⠀⠀⠀⠀⠀⠀⣼⣿⣿⣿⣿⣿⣿⣿⣿⣿⣿⣜⢇⢿⡟⣱⣿⣿⣿⢏⢕⢕⢕⢕⢕⢕⢕⢕⢕⢕⢕⢕⢄⢕⢕⢕⠕⢅⢕⢕⢕⢕⢕⢕⢕⢕⢜⢻⣕⢕⢕⢕⢕⢑⢇⡕⢕⢕⢕⢕⢕⠀⠀⢔⢕⢕⢕⢕⢕⢕⢕⢕⢕⢕⢕⢕⢝⢻⢿⣿⣿⣿⣿⣿⣿⣿⣿⣿⣿⣿⣿⣿⣿⣿⢿⢟⢟⢝⢕⢕⢕⢕⢕⢕⢕⢕⢕⢕⢕⢕⢕⢕⠁⢕⢕⢕⢕⢕⢕⢕⢕⢕⢕⡿⢕⡝⢕⢕⢕⢕⣿⣇⢕⢕⢕⢕⢕⢕⢕⢜⡇⢕⢕⢱⢕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⡿⢏⢕⠀⠀⠀⠀⠀⠀⠁⠀⠀⠀⠀⠀⠀⢱⣿⣿⣿⣿⣿⣿⣿⣿⣿⣿⣿⣿⡧⢜⣴⣿⣿⡿⢏⢕⢕⢕⢕⢕⢕⢕⢕⢕⢕⢕⢕⢕⢁⢕⢕⢕⢕⢕⢕⢕⢕⢕⢕⢕⢕⢕⢕⢕⢝⢧⢕⢕⢕⠇⢕⣳⡕⢕⢕⢕⢕⢄⢔⢕⢕⢕⢕⢕⢕⢕⢕⢕⢕⢕⢕⢕⢕⢕⢕⢜⢝⢿⣿⣿⣿⣿⣿⣿⡿⠿⠟⠙⠙⠑⢕⢕⢕⢕⢕⢕⢕⢕⢕⢕⢕⢕⢕⢕⢕⢕⢕⢕⢕⢄⢕⢕⢕⢕⠁⢕⢕⢕⢸⡇⢕⢇⢕⢕⢕⢸⣿⣿⢕⢕⢕⢕⢕⢕⢕⢕⢅⢕⢕⢸⢱⣿⣿⢕⢕⢕⢕⢕⢕⢕⣾⣿⢕⢕⢕⢕⢸⣿⣿⢕⢕⢕⢕⢕⢕⢕⢕⢕⢕⢕⠅⢕⢕⢕⢕⢕⢕⢕⢕⢕⢕⢕⢕⢕⢕⢕⢕⢕⢕⢕⢕⢕⢕⢕⢕⢕⢕⢕⢕⢕⢕⢕⢕⢕⢕⢕⢕⢕⢕⢕⢕⢕⠀</a:t>
            </a:r>
            <a:br/>
            <a:r>
              <a:t>⣿⣿⣿⣿⣿⡿⢏⢕⢕⢕⠀⠀⠀⠀⠀⠀⠀⠀⠀⠀⠀⠀⢄⣿⣿⣿⣿⣿⣿⣿⣿⣿⣿⣿⣿⡿⢱⣿⣿⣿⢏⢕⢕⢕⢕⢕⢕⢕⢕⢕⢕⢕⢕⢕⢕⢕⠕⢁⢕⢕⢕⢕⢕⢕⢕⢕⢕⢕⢕⢕⢕⢕⢕⢜⢳⡕⢕⢜⢿⣽⢧⢕⢕⢕⢕⢕⢕⢕⢕⢕⢕⢕⢕⢕⢕⢕⢕⢕⢕⢕⢕⢕⢕⢕⢕⢕⢕⢝⢝⢏⣹⢕⠀⠀⠀⠀⠀⠀⠀⠁⠑⢕⢕⢕⢕⢕⢕⢕⢕⢕⢕⢕⢕⢕⢕⢕⢕⢕⢕⢕⢕⢕⢕⢕⢕⢕⣼⢕⢜⢕⢕⢕⢕⣿⣿⣿⡇⢕⢕⢕⢕⢕⢕⢕⢕⢕⢕⢸⣾⣿⣿⢕⢕⢕⢕⢕⢕⢕⢻⣿⡕⢕⢕⢕⢸⣿⣿⢕⢕⢕⢕⢕⢕⢕⢕⠕⠄⠀⠀⠀⠁⢕⢕⢕⢕⢕⢕⢕⢕⢕⢕⢕⢕⢕⢕⢕⢕⢕⢕⢕⢕⢕⢕⢕⢕⢕⢕⢕⢕⢕⢕⢕⢕⢕⢕⢕⢕⢕⢕⢕⠀</a:t>
            </a:r>
            <a:br/>
            <a:r>
              <a:t>⣿⣿⣿⣿⢏⣵⡷⢕⢕⢕⢕⠀⠀⠀⠀⠀⠀⠀⠀⠀⠀⢀⣾⣿⣿⣿⣿⣿⣿⣿⣿⣿⣿⣿⡟⣱⣿⣿⡿⢕⢕⢕⢕⢕⢕⢕⢕⢕⢕⢕⢕⢕⢕⢕⢕⢑⢕⢕⢕⢕⠔⢕⢕⢕⢕⢕⢕⢕⢕⢕⢕⢕⢕⢕⠕⢝⢕⢕⢜⢽⣿⡕⢕⢕⢕⢕⢕⢕⢕⢕⢕⢕⢕⢕⢕⢕⢕⢕⢕⢕⢕⢕⢕⢕⢕⢕⢕⢕⣱⣶⣿⢕⠀⠀⠀⠀⠀⠀⠀⠀⠀⠀⠑⢕⢕⢕⢕⢕⢕⢕⢕⢕⢕⢕⢕⢕⢕⢕⢄⢕⢕⢕⢕⢕⢕⢕⡏⢕⢕⢕⢕⢕⣼⣿⣿⣿⡇⢕⢕⢕⢕⢕⢕⢕⢕⢕⢕⢸⣿⣿⣿⢕⢕⢕⢕⢕⢕⢕⢸⣿⡇⢕⢕⢕⢸⣿⣿⢕⢕⢕⢕⢕⢕⢕⠕⠀⠀⠀⠀⠀⢔⢕⢕⢕⢕⢕⠕⢕⢕⢅⢕⢕⢕⢕⢕⢕⢕⢕⢕⢕⢕⢕⢕⢕⢕⢕⢕⢕⢕⢕⢕⢕⢕⢕⢕⢕⢕⢕⢕⢕⠀</a:t>
            </a:r>
            <a:br/>
            <a:r>
              <a:t>⣿⣿⢟⣵⣿⣿⣿⢕⢕⢕⢕⠀⠀⠀⠀⠀⠀⠀⠀⠀⠀⣸⣿⣿⣿⣿⣿⣿⣿⣿⣿⣿⣿⢏⣵⣿⣿⢏⢕⢕⢕⢕⢕⢕⢕⢕⢕⢕⢕⢕⢕⢕⢕⠕⠅⢕⢕⢕⢔⢕⢄⠕⢕⢕⢕⢕⢕⢕⢕⢕⢕⢕⢕⢕⠀⢕⡕⢅⢕⢜⠫⣧⢕⢕⢕⢕⢕⢕⢕⢕⢕⢕⢕⢕⢕⢕⢕⢕⣑⣥⣷⣷⣶⣶⣾⣿⣿⣿⣿⣿⡇⢕⢕⠀⠀⠀⠀⠀⠀⠀⠀⠀⠀⠁⢕⢕⢕⢕⢕⢕⢕⢕⢕⢕⢕⢕⢕⢕⢕⢕⢕⢕⢕⢕⢕⢸⢕⢕⢕⢕⢕⢱⣿⣿⣿⣿⡇⢕⢕⢕⢕⢕⢕⢕⢕⢕⢕⢜⢻⣿⣿⢕⢕⢕⢕⢕⢕⢕⢜⣿⣷⢕⢕⢕⢸⣿⣿⢕⢕⢕⢕⢕⢕⠑⠀⠀⠀⠀⠀⠀⢕⢕⢕⢕⢕⠁⠀⢀⢔⢕⢕⢕⢕⢕⢕⢕⢕⢕⢕⢕⢕⢕⢕⢕⢕⢕⢕⢕⢕⢕⢕⢕⢕⢕⢕⢕⢕⢕⢕⢕⠀</a:t>
            </a:r>
            <a:br/>
            <a:r>
              <a:t>⣿⢏⣾⣿⣿⣿⣿⢕⢕⢕⢕⠀⠀⠀⠀⠀⠀⠀⠀⠀⢰⣿⣿⣿⣿⣿⣿⣿⣿⣿⣿⣿⢏⣾⣿⡿⢕⢕⢕⢕⢕⢕⢕⢕⢕⢕⢕⢕⢕⢕⢕⢕⢑⢕⢕⢕⢕⢕⢕⢅⢕⠐⢕⢕⢕⢕⢕⢕⢕⢕⢕⢕⢕⠁⠀⢕⢱⢕⡕⢕⢕⢝⡕⢕⢕⢕⢕⢕⢕⢕⢕⢕⢕⢕⢕⢕⢕⣾⣿⣿⣿⣿⣿⣿⣿⣿⣿⣿⣿⣿⢇⢕⢕⠀⠀⠀⠀⠀⠀⠀⠀⠀⠀⠀⠁⢕⢕⢕⢕⢕⢕⢕⢕⢕⢕⢕⢕⠕⢕⢔⢕⡕⢕⢕⢕⢕⢕⢕⢕⢕⢕⢎⢸⣿⣿⣿⡇⢕⢕⢕⢕⠀⢕⢕⢕⢕⢕⢕⢜⣿⣿⢕⢕⢕⢕⢕⢕⢕⢕⣿⣿⢕⢕⢕⢸⣿⣿⢕⢕⢕⢕⢕⠁⠀⠀⠀⠀⠀⠀⠀⠁⠑⠁⠑⠀⠀⢀⢕⢕⢕⢕⢕⢕⢕⢕⢕⢕⢕⢕⢕⢕⢕⢕⢕⢕⢕⢕⢕⢕⢕⢕⢕⢕⢕⢕⢕⢕⢕⢕⢕⠀</a:t>
            </a:r>
            <a:br/>
            <a:r>
              <a:t>⢏⣾⣿⣿⣿⣿⣿⡕⢕⢕⢕⢔⠀⠀⠀⠀⠀⠀⠀⢀⣾⣿⣿⣿⣿⣿⣿⣿⣿⣿⣿⢇⣾⣿⢏⢕⢕⢕⢕⢕⢕⢕⢕⢕⢕⢕⢕⢕⢕⣕⣵⣵⣷⣷⣷⣿⣷⣷⢕⢕⢔⠕⢕⢕⢕⢕⢕⢕⢕⢕⢕⢕⢕⠀⠀⣵⢻⢕⢿⣷⣕⡕⢕⢕⢕⢕⢕⢕⢕⢕⢕⢕⢕⢕⢕⣡⣿⣿⣿⣿⣿⣿⣿⣿⣿⣿⣿⣿⣿⣿⢕⢕⢕⠀⠀⠀⠀⠀⠀⠀⠀⠀⠀⠀⠀⢕⢕⢕⢕⢕⢕⢕⢕⢕⢕⢕⢕⢕⢕⠙⢟⣇⢕⢕⢱⢕⢕⢕⢕⢕⡼⢱⢸⣿⣿⣿⡇⢕⢕⢕⢕⢄⢕⢕⢕⢕⢕⢕⢕⢹⢿⢕⣕⣕⣵⣥⣥⣕⣕⡸⢿⢇⢕⢕⢸⣿⣿⢕⢕⢕⢕⠁⠀⠀⠀⠀⠀⠀⠀⠀⠀⠀⠀⠀⠀⢄⢕⢕⢕⢕⢕⢕⢕⢕⢕⢕⢕⢕⢕⢕⢕⢕⢕⢕⢕⢕⢕⢕⢕⢕⢕⢕⢕⢕⢕⢕⢕⢕⢕⢕⠀</a:t>
            </a:r>
            <a:br/>
            <a:r>
              <a:t>⣾⣿⣿⣿⣿⣿⣿⡇⢕⢕⢕⢕⢄⠀⠀⠀⠀⠀⠀⣸⣿⣿⣿⣿⣿⣿⣿⣿⣿⣿⢇⣾⡿⢕⢕⢕⢕⢕⢕⢕⢕⢕⢕⢕⢕⣱⣵⣿⣿⣿⣿⣿⣿⣿⣿⣿⣿⣿⡕⢕⢕⢕⢐⠕⢕⢕⢕⢕⢕⢕⢕⢕⢕⠀⠀⢸⣿⢕⢸⣿⣿⣿⣧⡕⢕⢕⢕⢕⢕⢕⢕⢕⢕⠕⣼⣿⣿⣿⣿⣿⣿⣿⣿⣿⣿⣿⣿⣿⣿⣿⢕⢕⢕⢔⠀⠀⠀⠀⠀⠀⠀⠀⠀⠀⠀⠀⢕⢕⢕⢕⢕⢕⢕⢕⢕⢕⢕⢕⢕⢕⠝⣷⠕⢕⢕⢕⢕⢕⢕⢕⢑⠕⡌⣿⣿⣿⢕⢕⢕⢕⠕⢕⢕⢕⢕⢕⢕⢕⢕⢕⢜⢝⢟⢛⢿⢿⣿⣿⣿⣿⣿⣷⣷⣵⡸⢿⣿⢕⢕⠕⠀⠀⠀⠀⠀⠐⢔⢔⢕⠀⠀⠀⠀⠀⢔⢕⢕⢕⢕⢕⢕⢕⢕⢕⢕⢕⢕⢕⢕⢕⢕⢕⢕⢕⢕⢕⢕⢕⢕⢕⢕⢕⢕⢕⢕⢕⢕⢕⢕⢕⠀</a:t>
            </a:r>
            <a:br/>
            <a:r>
              <a:t>⣿⣿⣿⣿⣿⣿⣿⣇⢕⢕⢕⢕⢕⠀⠀⠀⠀⢀⣼⣿⣿⣿⣿⣿⣿⣿⣿⣿⣿⢃⣾⡿⢕⢕⢕⢕⢕⢕⢕⢕⢕⢕⢕⣱⣾⣿⣿⣿⣿⣿⣿⣿⣿⣿⣿⣿⣿⣿⣷⢕⢕⢕⢕⢔⢕⢕⢕⢕⢕⢕⢕⢕⢁⠀⠀⢸⣿⡇⢜⣿⣿⣿⣿⣿⡕⢕⢕⢕⢕⢕⢕⢕⠕⣼⣿⣿⣿⣿⣿⣿⣿⣿⣿⣿⣿⣿⣿⣿⣿⡇⢕⢕⢕⢕⠀⠀⠀⠀⠀⠀⠀⠀⠀⠀⠀⠀⠕⢕⢕⢕⢕⢕⢕⢕⢕⢕⢕⢕⢕⢕⢺⣿⢕⢕⢕⢕⢕⢕⢕⢕⢕⠁⢰⢻⣿⡏⢕⢕⢕⢕⢕⢕⢕⢕⢕⢕⢕⢕⢕⢕⢕⢕⢕⢕⢕⢕⢜⢝⢻⢿⣿⣿⣿⣿⣿⣷⣝⡕⠕⢄⠀⠀⠀⠀⠀⠀⠑⠕⠕⠕⠀⠀⠀⢔⢕⢕⢕⢕⢕⢕⢕⢕⢕⢕⢕⢕⢕⢕⢕⢕⢕⢕⢕⢕⢕⢕⢕⢕⢕⢕⢕⢕⢕⢕⢕⢕⢕⢕⢕⢕⠀</a:t>
            </a:r>
            <a:br/>
            <a:r>
              <a:t>⣿⣿⣿⣿⣿⣿⣿⣿⢕⢕⢕⢕⢕⢔⠀⠀⢄⣾⣿⣿⣿⣿⣿⣿⣿⣿⣿⣿⢣⣿⡿⢇⢕⢕⢕⢕⢕⢕⢕⢕⢕⣱⣿⣿⣿⣿⣿⣿⣿⣿⣿⣿⣿⣿⣿⣿⣿⣿⣿⡕⢕⢕⢕⢕⢕⢕⢕⢕⢕⢕⢕⢕⠀⠀⠀⢨⣿⣇⢕⢸⣿⣿⣿⣿⣧⢕⢕⢕⢕⢕⢕⢕⣴⣿⣿⣿⣿⣿⣿⣿⣿⣿⣿⣿⣿⣿⣿⣿⡟⢕⢕⢕⢕⢕⠀⠀⠀⠀⠀⠀⠀⠀⠀⠀⠀⠀⠀⢕⢕⢕⢕⢕⢕⢕⢕⢕⢕⢕⢕⢕⡸⡿⢕⢕⢕⢕⢕⢕⢕⢕⢕⢕⢜⢺⣿⢕⢕⢕⢕⢕⢕⢕⢕⢕⢕⢕⢕⢑⢕⢕⢕⢕⢕⢕⢕⢕⢕⢕⢕⢕⢝⢟⢿⣿⣿⣿⣿⣿⣷⣕⡀⠀⠀⠀⠀⠀⠀⠀⠀⠀⠀⢀⢕⢕⢕⢕⢕⢕⢕⢕⢕⢕⢕⢕⢕⢕⢕⢕⢕⢕⢕⢕⢕⢕⢕⢕⢕⢕⢕⢕⢕⢕⢕⢕⢕⢕⢕⢕⢕⢕⠀</a:t>
            </a:r>
            <a:br/>
            <a:r>
              <a:t>⣿⣿⣿⣿⣿⣿⣿⣿⢕⢕⢕⢕⢕⢕⢔⢰⣿⣿⣿⣿⣿⣿⣿⣿⣿⣿⡿⢱⣿⡿⢇⢕⢕⢕⢕⢕⢕⢕⢕⢕⣱⣿⣿⣿⣿⣿⣿⣿⣿⣿⣿⣿⣿⣿⣿⣿⣿⣿⣿⡇⢕⢕⢕⢕⢕⢕⢕⢕⢕⢕⢕⢕⠀⠀⠀⠜⣿⣿⢕⢜⣿⣿⣿⢹⢿⢇⢕⢅⢕⢕⢕⢔⣿⣿⣿⣿⣿⣿⣿⣿⣿⣿⣿⣿⣿⣿⣿⣿⢕⢕⢕⢕⢕⢕⠀⠀⠀⠀⠀⠀⠀⠀⠀⠀⠀⠀⠀⢕⢕⢕⢕⢕⢕⢕⢕⢕⢕⢕⢕⢕⢱⡇⣱⣷⡕⢕⢕⢕⢕⢕⢕⢅⢅⢕⢹⢕⢕⠕⢕⢕⢕⢕⢕⢕⢕⠕⢅⢕⢕⢕⢕⢕⢕⢕⢕⢕⢕⢕⢕⢕⢕⢕⢕⢕⢝⢿⣿⣿⣿⣿⣿⣷⣤⡄⢄⠀⠀⠀⠀⠀⢄⢕⢕⢕⢕⢕⢕⢕⢕⢕⢕⢕⢕⢕⢕⢕⢕⢕⢕⢕⢕⢕⢕⢕⢕⢕⢕⢕⢕⢕⢕⢕⢕⢕⢕⢕⢕⢕⢕⢕⠀</a:t>
            </a:r>
            <a:br/>
            <a:r>
              <a:t>⣿⣿⣿⣿⣿⣿⣿⣿⢕⢕⢕⢕⢕⢕⢕⢜⣿⣿⣿⣿⣿⣿⣿⣿⣿⡿⢱⣿⡿⢇⢕⢕⢕⢕⢕⢕⢕⢕⢕⣼⣿⣿⣿⣿⣿⣿⣿⣿⣿⣿⣿⣿⣿⣿⣿⣿⣿⣿⣿⣧⢕⢕⢕⢕⢕⢕⢕⢕⢕⢕⢕⢕⠀⠀⠀⠀⣿⣿⡇⢕⢸⣿⣿⣏⢝⠯⡕⢕⢕⢕⢕⡬⣿⣿⣿⣿⣿⣿⣿⣿⣿⣿⣿⣿⣿⣿⣿⡇⢕⢕⢕⢕⢕⢕⠀⠀⠀⠀⠀⠀⠀⠀⠀⠀⠀⠀⠀⠀⢕⢕⢕⢕⢕⢕⢕⢕⢕⢕⢕⢕⢰⢱⣿⣿⣿⣇⢕⢕⢕⢕⢕⢕⠕⠁⠁⢀⢀⢀⢀⠀⠁⠕⠕⢕⡅⢕⢕⢕⢕⢕⢕⢕⠑⢕⢕⢕⢕⢕⢕⢕⢕⢕⢕⢕⢕⢕⢔⢝⢻⣿⣿⣿⣿⣿⣷⣄⠀⠀⠀⢄⢕⢕⢕⢕⢕⢕⢕⢕⢕⢕⢕⢕⢕⢕⢕⢕⢕⢕⢕⢕⢕⢕⢕⢕⢕⢕⢕⢕⢕⢕⢕⢕⢕⢕⢕⢕⢕⢕⢕⢕⠀</a:t>
            </a:r>
            <a:br/>
            <a:r>
              <a:t>⣿⣿⣿⣿⣿⣿⣿⣿⢕⢕⢕⢕⢕⢕⢕⠑⠀⠀⠀⠁⠁⠈⠙⠛⠟⢱⣿⣟⢇⢕⢕⢕⢕⢕⢕⢕⢕⢕⣾⣿⣿⣿⣿⣿⣿⣿⣿⣿⣿⣿⣿⣿⣿⣿⣿⣿⣿⣿⣿⣿⢕⢕⢕⢕⢕⢕⢕⢕⢕⢕⢕⢕⠀⠀⠀⠀⢸⣿⣇⢕⢕⢻⣿⣿⡁⢜⢱⡕⢔⢕⡳⣺⣿⣿⣿⣿⣿⣿⣿⣿⣿⣿⣿⣿⣿⣿⣿⣇⣇⠕⠕⢕⢕⢕⠀⠀⠀⠀⠀⠀⠀⠀⠀⠀⠀⠀⠀⠀⢕⢕⢕⢕⢕⢕⢕⢕⢕⢕⢕⠕⢷⣾⣿⡟⣿⣿⣷⣕⢕⠕⢅⠁⠀⢔⢕⢕⢕⢕⠑⠀⠀⢀⠀⠁⢝⡔⢕⢕⢕⢕⢕⠁⠀⠀⠑⢕⢕⢕⢕⢕⢕⢕⢕⢕⢕⢕⢕⢕⢕⢜⢝⢿⣿⣿⣿⣿⣷⣔⢕⢕⢕⢕⢕⢕⢕⢕⢕⢕⢕⢕⢕⢕⢕⢕⢕⢕⢕⢕⢕⢕⢕⢕⢕⢕⢕⢕⢕⢕⢕⢕⢕⢕⢕⢕⢕⢕⢕⢕⢕⢕⠀</a:t>
            </a:r>
            <a:br/>
            <a:r>
              <a:t>⣿⣿⣿⣿⣿⣿⣿⣿⢕⢕⢕⢕⢕⢕⠁⠀⠀⠀⠀⠀⠀⠀⠀⠀⠀⠀⠀⠁⠑⠕⢕⢕⢕⢕⢕⢕⢕⣼⣿⣿⣿⣿⣿⣿⣿⣿⣿⣿⣿⣿⣿⣿⣿⣿⣿⣿⣿⣿⣿⣿⡇⢕⢕⢕⢕⢕⢕⢕⢕⢕⢕⢕⠀⠀⠀⠀⠘⣿⣿⡕⢕⢕⢿⣿⡇⢜⠰⠊⢕⢔⣪⣿⣿⣿⣿⣿⣿⣿⣿⣿⣿⣿⣿⣿⣿⣿⣿⣿⣿⣿⣿⣶⣦⠀⠀⠀⠀⠀⠀⠀⠀⠀⠀⠀⠀⠀⠀⠀⠕⢕⢕⢕⢕⢕⢕⢕⢕⢕⢕⢀⣿⣿⣿⡇⣿⣿⣿⢏⠀⠀⢀⠀⠀⠀⠑⠁⠁⠀⠀⢀⢔⢕⠀⠀⢕⢱⡄⠑⠁⠁⠀⠀⠀⠀⠀⠀⠁⢕⢕⢕⢕⢕⢕⢕⢕⢕⢕⢕⢕⢕⢕⢕⢝⢻⣿⣿⣿⣿⣿⣧⡕⢕⢕⢕⢕⢕⢕⢕⢕⢕⢕⢕⢕⢕⢕⢕⢕⢕⢕⢕⢕⢕⢕⢕⢕⢕⢕⢕⢕⢕⢕⢕⢕⢕⢕⢕⢕⢕⢕⢕⠀</a:t>
            </a:r>
            <a:br/>
            <a:r>
              <a:t>⡸⣿⣿⣿⣿⣿⣿⡿⢕⢕⢕⢕⢕⢕⠀⠀⠀⠀⠀⠀⠀⠀⠀⠀⠀⠀⠀⠀⠀⠀⠀⠁⠑⠕⢕⢕⣼⣿⣿⣿⣿⣿⣿⣿⣿⣿⣿⣿⣿⣿⣿⣿⣿⣿⣿⣿⣿⢸⣿⣿⣷⢕⢕⢕⢕⢕⢕⢕⢕⢕⢕⠑⠀⠀⠀⠀⠀⢻⣿⣇⢕⢇⢜⢻⣿⡱⢔⡄⢱⢕⢸⣿⣿⣿⣿⣿⣿⣿⣿⣿⣿⣿⣿⣿⣿⣿⣿⣿⣿⣿⣿⣿⡏⠀⠀⠀⠀⠀⠀⠀⠀⠀⠀⠀⠀⠀⠀⠀⠀⢕⢕⢕⢕⢕⢕⢕⢕⢕⢑⣿⣿⣿⣿⡇⣿⣿⣿⠀⠔⣿⣿⣷⣴⡔⠀⠀⠀⠀⠑⠕⢕⢕⠀⠀⠀⢕⢱⡄⠀⠀⠀⠀⠀⠀⠀⢀⢕⢕⢕⢕⠑⠕⢕⢕⢕⢕⢕⢕⢕⢕⢕⢕⢕⢕⢜⢻⣿⣿⣿⣿⣿⣧⡕⢕⢕⢕⢕⢕⢕⢕⢕⢕⢕⢕⢕⢕⢕⢕⢕⢕⢕⢕⢕⢕⢕⢕⢕⢕⢕⢕⢕⢕⢕⢕⢕⢕⢕⢕⢕⢕⠀</a:t>
            </a:r>
            <a:br/>
            <a:r>
              <a:t>⣷⢝⣿⣿⣿⣿⢏⢕⢕⢕⢕⢕⢕⢕⠀⠀⠀⠀⠀⠀⠀⠀⠀⠀⠀⠀⠀⠀⠀⠀⠀⠀⠀⠀⠀⠈⠛⠿⣿⣿⣿⣿⣿⣿⣿⣿⣿⣿⣿⣿⣿⣿⣿⣿⣿⣿⣿⢔⣿⣿⣿⣷⢕⢕⢕⢕⢕⢕⢕⢕⢕⠀⠀⠀⠀⠀⠀⠜⣿⢿⡕⢜⣧⢕⢹⣷⢅⠕⢱⢪⢕⢹⣿⣿⣿⣿⣿⣿⣿⣿⣿⣿⣿⣿⣿⣿⣿⣿⣿⣿⣿⢟⠑⠀⠀⠀⠀⠀⠀⠀⠀⠀⠀⠀⠀⠀⠀⠀⠀⠑⢕⢕⢕⢕⢕⢕⢕⢕⣾⣿⣿⣿⣿⡇⣿⣿⣿⡔⠀⢽⣿⣿⢟⠁⠀⢄⢔⢀⠀⠀⠁⠕⠀⠀⢀⢕⢕⠱⡄⠀⠀⠀⠀⠀⢄⢕⢕⢕⢕⠑⠀⠀⠁⠑⢕⢕⢕⢕⢕⢕⢕⢕⢕⢕⢕⢕⢝⢿⣿⣿⣿⣿⣿⣧⢕⢕⢕⢕⢕⢕⢕⢕⢕⢕⢕⢕⢕⢕⢕⢕⢕⢕⢕⢕⢕⢕⢕⢕⢕⢕⢕⢕⢕⢕⢕⢕⢕⢕⢕⢕⠀</a:t>
            </a:r>
            <a:br/>
            <a:r>
              <a:t>⠁⠀⠜⢅⢕⢕⢕⢕⢕⢕⢕⢕⢕⢕⠀⠀⠀⠀⠀⠀⠀⠀⠀⠀⠀⠀⠀⠀⠀⠀⠀⠀⠀⠀⠀⠀⠀⠀⠀⠉⠟⢿⣿⣿⣿⣿⣿⣿⣿⣿⣿⣿⣿⣿⣿⣿⣿⢸⡟⣿⣿⣿⡇⢕⢕⢕⢕⢕⢕⢕⢕⠀⠀⠀⠀⠀⠀⠀⢻⡜⣷⢕⢹⣷⡕⢹⣧⢅⠕⢕⢕⢕⢹⣿⣿⣿⣿⣿⣿⣿⣿⣿⣿⣿⣿⣿⣿⣿⣿⣿⣿⢕⠀⠀⠀⠀⠀⠀⠀⠀⠀⠀⠀⠀⠀⠀⠀⠀⠀⠀⢕⢕⢕⢕⢕⢕⢕⢸⣿⣿⣿⣿⣿⡇⣿⣿⣿⣧⠀⠘⠛⠋⠀⠀⢔⢕⢕⢕⢰⡀⠀⢀⢀⢄⢕⢕⢕⢕⢳⡠⡤⢔⢕⢕⢕⢕⢕⢕⠀⠀⠀⠀⠀⠀⠀⠑⠕⢕⢕⢕⢕⢕⢕⢕⢕⢕⢕⢕⢝⣿⣿⣿⣿⣿⡗⢕⢕⢕⢕⢕⢕⢕⢕⢕⢕⢕⢕⢕⢕⢕⢕⢕⢕⢕⢕⢕⢕⢕⢕⢕⢕⢕⢕⢕⢕⢕⢕⢕⢕⢕⠀</a:t>
            </a:r>
            <a:br/>
            <a:r>
              <a:t>⢄⠀⠀⠑⠕⢕⢕⢕⢕⢕⢕⢕⠕⠁⠀⠀⠀⠀⠀⠀⠀⠀⠀⠀⠀⠀⠀⠀⠀⠀⠀⠀⠀⠀⠀⠀⠀⠀⠀⠀⠀⠀⠁⠙⠻⢿⣿⣿⣿⣿⣿⣿⣿⣿⣿⣿⣿⣾⣿⣿⣿⣿⣿⡕⢕⢕⢕⢕⢕⢕⢕⠀⠀⠀⠀⠀⠀⠀⠘⣷⢹⡇⢕⢿⣷⡕⢻⣇⠕⢇⢱⢗⡕⢹⣿⣿⣿⣿⣿⣿⣿⣿⣿⣿⣿⣿⣿⣿⣿⡿⢅⠁⠀⠀⠀⠀⠀⠀⠀⠀⠀⠀⠀⠀⠀⠀⠀⠀⠀⠀⢕⢕⢕⢕⢕⢕⢑⣿⣿⣿⣿⣿⣿⣷⣿⣿⣿⣿⣷⣄⣄⡔⢀⠀⠕⢕⢕⡕⢕⠕⠀⠑⢕⢕⢕⢕⢕⢕⢜⣷⡝⢕⢕⢕⢕⢕⠕⠀⠀⠀⠀⠀⠀⢔⢔⢔⠀⠁⠑⢕⢕⢕⢕⢕⢕⢕⢕⢕⢕⢜⢿⣿⣿⡿⢕⢕⢕⢕⢕⢕⢕⢕⢕⢕⢕⢕⢕⢕⢕⢕⢕⢕⢕⢕⢕⢕⢕⢕⢕⢕⢕⢕⢕⢕⢕⢕⢕⢕⢕⢕⠀</a:t>
            </a:r>
            <a:br/>
            <a:r>
              <a:t>⢕⢕⢀⠀⠀⠀⠁⠕⢕⢕⢕⠑⠀⠀⠀⠀⠀⠀⠀⠀⠀⠀⠀⠀⠀⠀⠀⠀⠀⠀⠀⠀⠀⠀⠀⠀⠀⠀⠀⠀⠀⠀⠀⠀⠀⠀⠙⠻⢿⣿⣿⣿⣿⣿⣿⣿⣿⣿⣿⣿⣿⣿⣿⣧⢕⢕⢕⢕⢕⢕⠑⠀⠀⠀⠀⠀⠀⠀⠀⢸⡜⣷⢕⢜⢿⣿⣇⢹⣎⢱⡆⢅⢕⡕⢻⣿⣿⣿⣿⣿⣿⣿⣿⣿⣿⣿⣿⣿⣿⠇⡕⠀⠀⠀⠀⠀⠀⠀⠀⠀⠀⠀⠀⠀⠀⠀⠀⠀⠀⠀⠕⢕⢕⢕⢕⢕⣼⣿⣿⣿⣿⣿⣿⣿⣸⣿⣿⣿⣿⣿⣿⢇⢕⢀⠀⠀⠁⠀⠀⠀⢀⡔⢕⢕⢕⢕⢕⢕⢕⢜⢷⡅⢕⢕⢕⠁⠀⠀⠀⠀⠀⠀⠀⠑⠕⠕⠕⠀⠀⠀⢕⢕⢕⢕⢕⢕⠕⠑⠁⠀⠘⠻⢟⢕⢕⢕⢕⢕⢕⢕⢕⢕⢕⢕⢕⢕⢕⢕⢕⢕⢕⢕⢕⢕⢕⢕⢕⢕⢕⢕⢕⢕⢕⢕⢕⢕⢕⢕⢕⢕⠀</a:t>
            </a:r>
            <a:br/>
            <a:r>
              <a:t>⠑⠑⠑⠀⠀⠀⠀⠀⠁⠑⠑⠀⠀⠀⠀⠀⠀⠀⠀⠀⠀⠀⠀⠀⠀⠀⠐⠐⠐⠀⠀⠀⠀⠀⠀⠀⠀⠀⠀⠀⠀⠀⠀⠀⠀⠀⠀⠀⠀⠙⠛⠛⠛⠛⠛⠛⠛⠛⠛⠛⠛⠛⠛⠛⠃⠑⠑⠑⠑⠑⠀⠀⠀⠀⠀⠀⠀⠀⠀⠀⠃⠘⠃⠑⠈⠛⠛⠛⠛⠑⠈⠓⠛⠒⠃⠛⠛⠛⠛⠛⠛⠛⠛⠛⠛⠛⠛⠛⠛⠃⠀⠀⠀⠀⠀⠀⠀⠀⠀⠀⠀⠀⠀⠀⠀⠀⠀⠀⠀⠀⠀⠑⠑⠑⠑⠚⠛⠛⠛⠛⠛⠛⠛⠛⠛⠛⠛⠛⠛⠛⠛⠑⠑⠑⠑⠐⠐⠐⠐⠐⠛⠃⠑⠑⠑⠑⠑⠑⠑⠑⠐⠓⠑⠑⠁⠐⠀⠀⠀⠀⠀⠀⠀⠀⠀⠀⠀⠀⠀⠑⠑⠑⠑⠑⠁⠀⠀⠀⠀⠀⠀⠀⠁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⢝⢕⢕⢔⢍⢝⢕⢕⢙⢛⢕⢕⢜⢛⢟⢕⢕⢜⢛⢝⢕⢕⢝⢍⢕⢕⢕⢕⢌⢟⢕⢕⢕⢕⢔⢕⢕⢜⠝⢝⢕⢜⡛⠏⢕⢕⢸⡿⢛⢕⢕⢹⡿⢏⢕⠘⣿⢿⢇⢕⢕⢔⣿⣿⡇⢕⢌⢏⢝⢕⢕⢸⠿⡏⢕⢔⠛⠿⢕⢕⢘⡿⠿⡟⢕⢕⢙⠛⢕⢕⢕⢔⢕⢕⢔⢍⢟⢟⢕⢕⢜⢛⢇⢕⢔⠻⠿⢛⠛⢿⣿⣿⢕⢕⢹⣿⣿⢇⢕⢔⢝⢇⢕⢕⢜⠛⠛⢏⢝⠔⣈⣿⡇⢕⣿⣿⣿⡇⢹⣿⣿⡏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⢌⣷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⢻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⠕⠑⠀⢄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⢇⢕⢕⡕⢕⢕⢕⢕⢕⢕⢕⢕⢕⢕⢕⢕⢕⠅⢕⢕⢕⢔⢿⣷⣕⢕⠑⠁⠀⢔⠀⠁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⢔⢔⠐⠁⠑⠕⠑⠕⠕⢕⢕⢕⢝⢱⢵⡕⢕⢕⢕⢕⢕⠁⠔⢕⢕⢕⢕⢕⢕⢝⢿⣧⢕⠔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⠁⠑⠕⢕⢕⢕⠑⠀⠀⠀⠀⠀⠔⠀⠁⢕⢕⠅⠁⠑⠕⢜⢳⣕⢕⠁⢀⢐⢕⢕⢕⢕⠕⢕⢕⢕⢜⢝⢣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⠁⠁⠀⠀⠀⠀⠐⠀⢀⢕⠀⠀⠕⠀⠀⠀⠀⠀⢄⢜⢱⣕⢕⢕⢕⠕⠁⢀⢀⢑⢕⡕⣕⢕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⢀⠔⠁⠀⠀⠑⠀⠀⠀⠀⠀⠀⠀⠀⠑⢕⢜⢟⢷⣔⡀⠀⠑⠁⠀⠁⢕⢔⢝⢟⢣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⠄⠐⠀⠀⠀⠀⠀⠀⠀⠀⢀⣄⡀⢀⠀⠀⠀⢐⢕⢕⢕⢜⢝⢧⣔⣄⢀⢔⢕⢕⢕⢕⢕⢕⢔⢕⠑⠑⠕⢕⢕⢕⢕⡕⢵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⢰⣾⣿⣿⣿⣷⣴⣴⣕⢕⢕⢕⢕⢕⢕⢕⢝⢗⢣⢕⢕⢕⢕⢕⢕⢕⢕⠄⠀⠀⠀⠐⢕⢜⡜⢕⢕⢕⢕⣕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⠑⠐⠄⠀⠀⠀⠀⠀⢀⠀⠀⠀⠀⠀⠀⠀⠀⢹⣿⣿⣿⣿⣿⣿⣿⣿⣿⣷⣧⣕⢕⢕⢕⢕⢕⢕⢕⢕⢵⢕⣕⣕⣕⡕⢝⢟⢟⢝⢏⢕⢵⣵⣽⣽⣝⣗⣗⢷⢼⣽⣝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⠐⠀⠀⠀⠀⠀⠀⠀⠀⠀⠁⢿⣿⣿⣿⣿⣿⣿⣿⣿⣿⣿⣿⣷⡕⢕⢕⢕⢕⢱⢕⢝⢕⢕⡕⢕⢕⢇⢕⢕⢎⢕⢕⢜⢝⢝⢻⣿⣿⡟⢝⢗⢷⣽⣝⡻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⠄⢐⠄⠄⢄⢠⢴⢵⣵⣷⣷⡷⢷⢷⢧⢵⣵⢵⣥⣧⣵⢷⢇⢕⢕⢕⢕⢕⢕⢕⢑⢕⢕⢕⢕⣕⢕⢑⠑⢱⣵⢕⢕⢜⢝⢝⢕⡕⢕⢕⢜⣝⡗⠎⢝⡗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⠄⠀⠀⠀⠀⠀⠀⠀⠀⠀⠀⠀⠁⠑⠔⠕⢕⢅⢕⢕⢱⢆⢗⢍⢟⢟⢖⢏⢝⢕⢕⢕⢕⢕⢕⠕⢕⢕⢕⢕⣱⣵⡷⣿⣿⢿⠞⢇⠑⠀⢇⣵⣵⢱⣷⣷⡵⢗⣴⣧⣤⣕⢷⡿⡿⡿⡿⢯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⠁⠁⠁⠁⠁⠀⠁⠁⠁⠑⠕⢕⢕⢔⢕⢕⢕⢕⢕⣵⣿⣿⣼⢟⢕⢕⢕⢐⠀⠀⠀⢕⣿⣿⢕⢝⠝⣃⣌⣟⣏⢝⢕⣕⣵⣵⣵⢵⣵⣕⢵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⢀⠀⠀⠀⠀⠀⠀⠀⠀⠀⠀⠀⠀⠀⠀⠀⠀⠀⠁⠑⢕⢕⢕⢱⣿⣿⣿⣿⣿⣽⣧⣧⣕⣑⣀⢄⢄⠕⣿⢏⢕⣕⣵⣽⣽⣽⣿⣿⣿⣿⣿⣿⣿⡧⢕⢝⢳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⠠⢷⣾⡵⢔⠀⠀⠀⠀⠀⠀⠀⠀⢀⢀⣀⣀⢀⢀⢀⠀⠀⠁⢕⢕⣿⣿⣿⣿⣿⣿⣿⣿⣿⣿⣿⣷⣷⣷⡾⢏⢕⢑⢱⣷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⠁⠙⢛⢗⠕⠐⠄⠄⠐⢀⢐⣵⣿⣿⣿⣿⣿⣷⣵⣕⠕⢔⢄⢄⣾⣿⡿⢝⣿⣿⣿⣿⣿⣿⣿⣿⣿⣿⡗⢕⢕⣱⡿⢿⣿⣿⣿⣿⣿⣿⣿⣿⣿⣿⣿⣧⢕⢕⢕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⠑⠻⣿⣿⣿⣿⣿⣿⣿⣿⣿⣿⢕⢕⢸⣿⣿⡇⢕⣿⣿⣿⣿⣿⣿⣿⣿⣿⣿⣧⡕⢕⢕⢕⢸⢿⣿⣿⣿⣿⣿⣿⣿⣿⣿⣿⣿⢷⢇⢕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⠀⠀⠀⠀⠀⠀⠀⠀⠀⠀⠀⠀⠀⠀⠀⠀⠀⠀⠀⠀⠀⠁⠙⠝⢿⣿⡿⣿⣿⣿⣿⣧⢕⢜⢿⣿⣷⡕⢻⣿⣿⣿⣿⣿⣿⣿⣿⡿⣿⡿⣧⣕⢕⢕⢅⢅⢕⢕⢟⢝⢝⢝⢝⢝⣵⢷⢟⠷⢟⢙⣅⣠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⠁⠙⠔⢫⢟⢟⢟⢏⢕⢜⢿⣿⣿⣿⣿⣿⣿⣿⣿⣿⡿⠿⠇⡕⠑⢜⢿⣿⡕⣶⣶⡔⠀⠀⠀⢱⣴⣴⣴⣴⣷⣷⣾⣿⢫⠕⢕⣱⢎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⠁⠁⠑⠑⠑⠁⢕⢻⣿⣿⣿⣿⡿⢟⢟⢝⢕⠁⠀⠁⠀⢕⢸⣿⡇⢸⡿⢧⢀⠀⠀⠁⠟⢫⢍⠝⠕⠋⠁⠀⠀⠀⠀⠁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⠀⠀⠀⠀⠀⠀⠀⠀⠀⠀⠀⠀⠀⠀⠀⠀⠀⠀⠀⠀⠀⠀⠀⠀⠀⠀⠀⠀⢄⢔⢔⢕⢕⢝⢿⣿⣿⣕⢐⣕⣕⣅⡔⠀⢀⢀⠀⢱⣝⢕⢜⣕⣑⣕⢕⢕⢔⠀⢀⢀⠀⠀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⠑⢁⢄⠀⠀⠀⠀⠀⠀⠀⠀⠀⠀⠀⠀⢀⢀⢄⢄⢄⢄⢄⢄⢄⢄⢄⢀⢀⠀⠕⢕⢕⣕⣕⢕⠕⢕⢕⢙⢝⢇⢜⢝⢟⢻⢟⢃⢁⢔⢟⢏⢕⢔⣻⣽⣵⢷⠇⠁⠀⢕⢕⠀⢄⢕⢀⠀⠁⠐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⠁⠀⠀⠀⠀⠀⠀⠀⢄⣰⣴⣵⣵⣷⣷⣷⣷⣕⢕⢕⢕⢕⢕⠕⠄⢔⠀⠀⢕⢕⢝⢝⢝⢟⢇⠜⢽⡳⣵⢵⣕⣕⡝⢳⢵⢕⢕⢕⠕⣱⣷⣷⣷⣷⢷⠑⠀⠀⢄⢜⠑⠀⠀⠀⠁⠀⠀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⢀⠀⠀⠀⠀⠁⠝⢟⢝⢟⢻⢿⣿⣿⣿⣿⢕⣵⢕⡕⢕⢄⢀⠔⠀⢀⢕⢕⢕⢕⢝⢝⢕⠕⢑⢕⢕⣔⣕⡱⢱⢓⢧⢗⢖⢟⢟⢟⢟⠟⣗⣇⢀⠀⠐⢅⠁⠔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⠀⠀⠀⢀⢄⢕⠕⠕⠀⠀⠀⠀⠀⠁⠑⠑⠕⢕⣕⣼⣿⣿⣿⣿⣿⣿⣷⣷⡇⢔⢕⢕⢕⠕⢕⢅⠕⢐⢑⢕⢕⢜⢕⢕⢕⢵⢵⢗⢞⢗⢟⢛⢟⡏⢝⢍⢍⢕⢔⢀⠕⢄⢔⢕⢔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⣼⣷⣶⡆⢔⢕⠕⠁⠀⠀⠀⠀⠀⠀⠁⢀⣠⣵⣾⣿⣿⣿⣿⣿⣿⣿⣿⣿⣿⣿⡇⢕⢕⢕⢕⢕⢕⢕⢕⡱⢕⢔⢕⢕⢕⢕⢕⢕⠀⠀⠁⠀⢑⢕⢳⡱⢕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⣿⣿⢟⠑⠑⠁⠀⠀⠀⠀⠀⠀⠀⠀⠀⠀⠝⢿⣿⣿⣿⣿⣿⣿⣿⣿⣿⣿⣿⠏⠁⠕⢕⢕⢕⢕⢕⢕⢕⢕⢕⢕⢕⢕⢕⢕⢕⢕⢀⢀⢔⢕⢕⢕⢕⢔⢕⢕⢇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⠜⢏⠑⠀⠀⠀⠀⠀⠀⠀⠀⠀⠀⠀⠀⠀⠀⠀⠁⠻⣿⣿⣿⣿⣿⣿⣿⢟⡏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⠀⠀⠀⠀⠄⢀⠀⠀⠀⠀⠀⠀⠀⠀⠘⢻⡿⢟⢟⢝⢕⢕⢕⠀⠀⠀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⠐⠔⠀⠀⢄⠀⠀⠀⠀⠀⠑⢕⢕⢕⢕⢕⢕⢔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⢕⠀⠀⠀⠀⠀⠀⠀⠑⠕⢕⢕⢕⢕⢄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⢔⠀⠀⠀⠀⠀⠀⠀⠀⢀⢀⢕⢕⢕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⠑⠀⠀⢀⢀⢄⢄⢄⢄⢕⢕⢕⢕⢕⢕⢕⢕⢔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⢄⢄⢔⠑⠁⠀⠁⢕⢕⢕⢕⢕⢕⢕⢕⢕⢕⢕⢕⢄⠀⠀⠑⢅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⢄⢄⢄⢄⢄⢔⢔⠑⠕⢕⠁⠀⠀⠀⠀⢕⢕⢕⢕⢕⢕⢕⢕⢕⢕⢕⢕⢕⢔⢄⢕⢕⢱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⢔⢕⢕⢕⢕⢕⢕⢕⢕⢕⢕⢔⠁⠀⠀⠀⠀⠀⢅⢅⠀⠀⠁⠑⢕⢕⢕⢕⢕⢕⢕⢕⢕⢕⢱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⢄⢕⠀⠀⠀⢄⢕⢕⢔⠔⠀⠀⠀⠁⠕⢕⢕⢕⢕⢕⢕⣵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⢄⠀⢀⢕⢕⢕⢕⢄⠀⠑⠀⠀⢀⠀⠁⢕⢕⢕⣼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⠀⢱⣾⣧⡕⢕⢕⠀⠀⠀⠀⠀⠀⠀⠁⣱⣿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⢅⢕⢹⣿⣿⣧⢕⢕⠀⢕⢕⢔⠄⠀⠀⠀⠿⠿⠏⠑⠑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⢻⢿⢇⢕⢅⠑⠑⠀⢀⢀⢄⢀⠀⠀⠀⠔⠐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⢄⢀⠀⠀⠀⠑⠀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⢀⠀⠀⠁⠁⠀⢄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⢔⢄⢀⠀⠀⠀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⢄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⡟⢕⡾⣱⣿⣿⣿⣿⡿⢕⢜⣾⣿⣿⡿⢏⣱⣿⣿⣿⣿⡟⣱⣿⣿⡟⣸⣿⡿⣿⣿⣿⣿⣿⣿⡿⢇⢸⣿⣿⣿⣿⣿⣿⣿⣿⣿⣿⣿⣿⣿⣿⣿⣿⣿⣿⣿⣿⣿⣿⣿⣿⣿⣿⣿⣿⡸⣿⣿⣿⣿⣿⢕⢕⢕⢕⢕⣿⣿⣿⣿⣿⣿⣿⡇⢕⢕⢜⢕⢕⢕⢕⢕⢕⢕⢕⢕⢕⢕⢕⢕⢕⢕⢕⢕⢕⢕⢕⢕⢕⢕⢕⢜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⢟⢕⡞⣵⣿⣿⣿⣿⢟⢕⢕⣾⢮⣾⢏⢱⣾⣿⣿⣿⣿⢯⣾⣿⣿⣿⢱⣿⣟⢹⣿⣿⣿⣿⣿⣿⡇⢕⣾⣿⣿⣿⣿⣿⣿⣿⣿⣿⣿⣿⣿⣿⣿⣿⣿⣿⣿⣿⣿⣿⣿⣿⣿⣿⣿⣿⣿⡇⢿⣿⣿⣿⣿⢕⢕⢕⢕⢕⣿⣿⣿⣿⣿⣿⣿⡇⢕⢕⢕⢕⢕⢕⢕⢕⢕⢕⢕⢕⢕⢕⢕⢕⢕⢕⢕⢕⢕⢕⢕⢕⢕⢕⢕⢕⢺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⢏⢕⢎⣼⣿⣿⣿⣿⢏⢕⣱⢟⣳⡿⣕⣵⣿⣿⣿⣿⣿⣵⣿⣿⣿⣿⡏⣼⣿⢕⣸⣿⣿⣿⣿⣿⣿⡕⢕⣿⣿⣿⣿⣿⣿⣿⣿⣿⣿⣿⣿⣿⣿⣿⣿⣿⣿⣿⣿⣿⣿⣿⣿⣿⣿⣿⣿⣿⣧⢸⣿⣿⣿⣿⢕⢕⢕⢕⢕⣿⣿⣿⣿⣿⣿⣿⣷⢕⢕⢕⢕⢕⢕⢕⢕⢕⢕⢕⢕⢕⢕⢕⢕⢕⢕⢕⢕⢕⢕⢕⢕⢕⢕⢕⣵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⠏⡕⢜⣾⣿⣿⣿⣿⢇⢕⣵⡏⣼⡟⣵⣿⣿⣿⣿⣿⢯⣾⣿⣿⣿⡟⠟⢱⣿⡏⢕⣿⣿⣿⣿⣿⣿⣿⢕⢕⣿⣿⣿⣿⣿⣿⣿⣿⣿⣿⣿⣿⣿⣿⣿⣿⣿⣿⣿⣿⣿⣿⣿⣿⣿⣿⣿⣿⣿⣿⢕⢻⣿⣿⡟⢕⢕⢕⢕⢕⣿⣿⣿⣿⣿⣿⣿⣿⢕⢕⢕⢕⢕⢕⢕⢕⢕⢕⢕⢕⢕⢕⢕⢕⢕⢅⢕⢕⢕⢕⢕⢕⢵⣷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⡿⢿⢿⢿⢟⣟⣽⡽⢕⢇⢜⢝⢟⠿⡿⢱⢕⣾⣿⣿⣿⣿⢇⢕⣜⢏⣾⣿⣾⣿⣿⣿⣿⡿⣳⣿⣿⣿⣿⢏⢑⢕⣸⣿⡇⢜⣿⣿⣿⣿⡿⣿⣿⢕⢸⣿⣿⣿⣿⣿⣿⣿⣿⣿⣿⣿⣿⣿⣿⣿⣿⣿⣿⣿⣿⣿⣿⣿⣿⣿⣿⣿⣿⣿⣿⢕⢜⣿⣿⢇⢕⢕⢕⢕⢸⣿⣿⣿⣿⣿⣿⣿⣿⢕⢕⢕⢕⢕⢕⢕⢕⢕⢕⢕⢕⢕⢕⢅⢕⢕⢕⢕⢕⢕⢕⢕⢕⢰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⡿⢫⣷⡎⢕⣵⢾⢟⣫⣷⣿⡏⢟⢹⠗⠇⢕⢕⢕⣿⣿⣿⣿⣿⢇⢕⡳⢕⣾⣿⣿⣿⣿⣿⣿⣟⣿⣿⣿⣿⣿⢏⢕⢕⢕⣿⣿⢕⢸⡿⢏⢝⢕⣼⣿⡿⢕⢕⢹⣿⣿⣿⣿⣿⣿⣿⣿⣿⣿⣿⣿⣿⣿⣿⣿⣿⣿⣿⣿⣿⣿⣿⣿⣿⣿⣿⣿⣿⡕⢕⢹⡿⢕⢕⢕⢕⢕⢸⣿⣿⣿⣿⣿⣿⣿⣿⢕⢕⢕⢕⢕⢅⢑⢕⢕⢕⢕⢕⢕⢕⢕⢕⢕⢕⢕⢕⢕⢕⢕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⡟⣵⣿⣿⡇⢇⢕⣵⣿⣯⡍⢟⢛⢕⢕⢕⢕⢕⢕⣾⣿⣿⣿⣿⢇⠕⡱⢇⣿⣿⣿⣿⣿⣿⣿⢯⣾⣿⣿⣿⡿⢕⢕⢕⢕⢱⣿⣿⢕⢕⢕⢕⣱⣿⣿⣿⡇⢕⢕⢕⢝⣿⣿⣿⣿⣿⣿⣿⣿⣿⣿⣿⣿⣿⣿⣿⣿⣿⣿⣿⣿⣿⣿⣿⣿⣿⣿⣿⣿⡇⢕⢜⢇⢕⢕⢕⢕⢕⢸⣿⣿⣿⣿⣿⣧⣿⡏⠕⢕⢕⢕⢕⢕⢕⢕⢔⢕⣕⡕⢕⠕⠕⠕⠕⠕⠕⢕⡕⢧⣱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⣿⡿⡕⢿⣿⣿⡇⢕⢟⢿⣿⣿⣿⣷⣵⢕⢕⢕⢕⢕⣼⣿⣿⣿⣿⢇⠕⢢⢔⣾⣿⣿⣿⣿⣿⣿⣣⣿⣿⣿⣿⢏⢕⢕⢕⢕⢕⢸⡿⢇⢕⢕⢱⣾⣿⣿⣿⣿⡇⢕⢕⢕⣱⣿⣿⣿⣿⣿⣿⣿⣿⣿⣿⣿⣿⣿⣿⣿⣿⣿⣿⣿⣿⣿⣿⣿⣿⣿⣿⣿⣿⡇⢕⢕⢕⢕⢕⢕⢕⢕⣿⣿⣿⣿⣿⣿⣧⣿⢇⠀⠕⢕⢸⣇⢕⢕⢕⢕⢕⢻⣿⡕⢱⣵⡕⣵⢵⢜⢗⢽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⣿⢏⣵⣷⢕⢝⢏⢕⢕⢕⢕⢕⢝⢝⢟⢛⢿⢕⢕⢕⣸⣿⣿⣿⣿⡏⢕⢎⢕⣸⣿⣿⣿⣿⣿⣿⣵⣿⣿⣿⣿⢏⢕⢕⢕⢕⢕⢕⢜⢕⣱⣕⣵⣿⣿⣿⣿⣿⣿⢕⢕⢕⢱⣿⣿⣿⣿⣿⣿⣿⣿⣿⣿⣿⣿⣿⣿⣿⣿⣿⣿⣿⣿⣿⣿⣿⣿⣿⣿⣿⣿⣿⢕⢕⢕⢕⢕⢕⢕⢕⢑⣿⣿⣿⣿⣿⣿⢰⡏⢕⢀⠁⢕⢜⢿⢕⢕⠕⠕⢘⣧⡜⢳⢕⠀⠀⠀⠀⠑⢕⢜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⡿⢕⢾⣿⣿⢕⢕⠕⢕⢕⢕⢕⢕⢕⢕⢕⢕⢕⢕⢕⢱⣿⣿⣿⣿⡿⢕⢕⢱⢱⣿⣿⣿⣿⣿⣿⣿⣿⣿⣿⡿⢇⢕⢕⢕⢕⢕⢕⢕⢱⣿⣿⣿⣿⣿⣿⣿⣿⣿⣿⢕⢕⢱⣿⣿⣿⣿⣿⣿⣿⣿⣿⣿⣿⣿⣿⣿⣿⣿⣿⣿⣿⣿⣿⣿⣿⣿⣿⣿⣿⣿⣿⣿⢕⢕⢕⢕⢕⢕⢕⢕⣼⣿⣿⣿⣿⣿⡟⠸⢇⠁⢕⢀⠁⠁⠑⠑⠕⠕⢕⢕⢕⢜⢕⢸⣧⢄⠀⠀⢀⣑⢇⢕⢝⢕⢝⢟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⡟⢕⣼⡞⣿⣿⣷⢕⢕⢅⢵⣕⣕⢕⢕⢕⢕⢕⢕⢕⢕⣼⣿⣿⡏⣿⢇⢕⢕⢱⣿⣿⣿⣿⣿⡟⣽⣿⣿⣿⣿⢔⢕⢕⢕⢕⢕⢕⢕⢕⢕⢏⢕⣼⣿⣿⣿⣿⣿⣿⡟⢕⢕⢸⣿⣿⣿⣿⣿⣿⣿⣿⣿⣿⣿⣿⣿⣿⣿⣿⣿⣿⣿⣿⣿⣿⣿⣿⣿⣿⣿⣿⣿⣿⢕⢕⢕⠑⢕⢕⢕⢱⣿⣿⣿⣿⡿⢟⢑⠕⠀⠀⠑⠕⢀⠀⠀⠀⠀⠀⠀⠁⠁⠁⠑⠕⢜⢕⢧⡄⢧⢝⢕⢕⠕⢕⢕⢕⢕⢹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⣿⡟⢕⢱⣿⣷⡜⣿⡟⣱⢕⢕⢕⢝⢝⢑⢕⢕⢕⢕⢕⢕⢱⣿⣿⣿⢱⣿⢕⢕⢕⣾⣿⣿⣿⣿⡿⣼⣿⣿⣿⣿⢇⢕⢕⢕⢕⢕⢕⣸⡇⢕⣕⢱⣿⡟⢻⢟⢿⣿⣿⣿⢕⢕⢱⣿⣿⣿⣿⣿⣿⣿⣿⣿⣿⣿⣿⣿⣿⣿⣿⣿⣿⣿⣿⣿⣿⣿⣿⣿⣿⣿⣿⣿⣿⣿⢕⢕⠁⠀⠀⠁⠑⠘⠙⢙⢍⠅⠐⠁⠀⠀⢕⢕⢔⢄⢄⣀⢀⠀⠀⠀⠀⠀⠀⠀⠀⢄⢄⢅⢑⢕⢕⠕⢔⠕⢕⢕⢕⢕⢕⢕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⢱⢱⢕⢿⢿⣷⡜⢇⣿⣧⢕⢕⢕⢕⢕⢕⢕⠕⠕⢕⠕⣼⣿⣿⣿⢸⡏⢕⢕⣸⣿⣿⣿⣿⡿⣸⣿⣿⣿⣿⢇⢕⢕⢕⢕⢕⢕⢱⣿⡇⢕⣿⡎⣿⡇⢕⢕⢜⢻⣿⢇⢕⠕⣾⣿⣿⣿⣿⢻⣿⣿⣿⣿⣿⣿⣿⣿⣿⣿⣿⣿⣿⣿⣿⣿⣿⣿⣿⣿⣿⣿⣿⣿⣿⡇⢕⢕⠀⠀⠀⠀⠄⢔⢔⢄⢀⠀⠀⠀⠀⢔⢕⢕⢕⣕⣱⣵⢸⣷⡦⢄⢀⠄⠀⠀⠀⠀⠕⢕⢕⢕⢑⢑⢁⢕⢕⢕⢕⢕⢕⣵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⢸⡜⢕⢜⢇⢻⢇⢕⢻⣿⣧⢇⢕⢕⣱⣴⣕⢕⢕⢕⢕⣿⣿⣿⡇⣿⡇⢔⢱⣿⣿⣿⣿⣿⢱⣿⣿⣿⣿⡇⢕⢕⢕⠕⢑⢕⢕⣸⡿⢕⢸⣿⣿⣿⣷⢕⢕⢕⢕⢕⢕⢕⢸⣿⣿⣿⣿⢇⣾⣿⣿⣿⣿⣿⣿⣿⣿⣿⣿⣿⣿⣿⣿⣿⣿⣿⣿⣿⣿⣿⣿⡇⢻⣿⡇⢕⢕⠀⠀⠀⠀⠀⠀⠀⠀⠀⠀⠀⠀⢔⢕⢕⢕⢕⣿⣿⣿⢸⣿⣿⢕⢕⢔⢄⢀⠔⢄⠀⠀⠁⠕⢕⢕⢕⢕⢕⢕⣱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⡇⣧⢕⢕⢕⢕⢕⢕⢕⢜⢇⣱⣾⣿⡿⢟⢕⢕⢕⢕⢸⣿⣿⣿⡇⣿⡣⢕⣾⣿⣿⣿⣿⢣⣿⣿⣿⣿⣿⡕⢕⢕⢱⣶⢕⢕⢕⣿⢇⢕⣿⣿⣿⣿⣿⣷⣷⣵⣵⡕⢕⢕⢸⣿⣿⣿⡏⢸⣿⣿⣿⣿⣿⣿⣿⣿⣿⣿⣿⣿⣿⣿⣿⣿⣿⣿⣿⣿⣿⣿⣿⡇⢸⢹⢇⢕⢕⠀⠀⢔⢔⢔⢄⢄⢄⠀⠀⢀⢔⢕⢕⢕⡕⢕⢸⣿⣿⢸⣿⣿⢕⢕⢕⣕⢕⢔⢀⠔⢄⢐⢔⢔⢔⣕⣵⣷⣿⣿⣿⣿⣿⣿⣿⣿⣿⣿⣿⣿⣿⣿⣿⣿⣿⣿⣿⣿⣿⣿⣿⣿⣿⣿⣿⣿⣿⣿⣿⣿⣿⣿⣿⣿⣿⣿⢿⢏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⡜⣇⢕⢕⢕⢕⢕⢕⢕⣵⣿⢟⢕⢕⢕⢕⢕⢕⢕⣾⣿⣿⣿⡇⣿⡗⣸⣿⣿⣿⣿⡏⣼⣿⣿⣿⣿⣿⣷⣕⣵⣿⡏⢝⢕⢸⢏⢕⣸⣿⣿⣿⣿⣿⣿⣿⣿⣿⡇⢇⢕⣿⣿⣿⡿⢕⣾⣿⣿⣿⣿⣿⣿⣿⣿⣿⣿⣿⣿⣿⣿⣿⣿⣿⣿⣿⣿⣿⣿⣿⡇⢜⢸⢕⢕⢕⢄⠀⠕⠕⠕⠕⠕⠑⢀⢔⢕⢕⢕⢕⢕⡇⢕⢸⣿⣿⢸⣿⣿⡇⢕⢕⣿⢕⢕⢕⢔⢄⢱⣵⣷⣿⣿⣿⣿⣿⣿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⣷⡜⣇⢔⢕⢕⢕⢱⢨⣿⣿⢕⢕⢕⢕⢕⢕⢕⢕⣿⣿⣿⣿⢑⣿⢣⣿⣿⣿⣿⡟⢱⣿⣿⣿⣿⣿⣿⣿⣿⣿⣿⡏⢇⢕⡼⢕⢕⣿⣿⣿⣿⣿⣿⣿⣿⣿⣿⢕⢕⢕⢹⣿⣿⢕⢕⣿⣿⣿⣿⣿⣿⣿⣿⣿⣿⣿⣿⣿⣿⣿⣿⣿⣿⣿⣿⣿⣿⣿⣿⢕⢕⢕⢕⢕⢕⣵⣦⣄⣀⢀⣀⣄⢔⢕⢕⢕⢕⢕⢕⢸⡇⢕⢸⣿⣿⢸⣿⣿⡇⢕⢸⣿⠕⢕⠕⢕⢕⡎⣿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⣜⠇⢕⢕⢕⠸⣷⣜⢏⢕⢕⣵⣷⣾⣿⣿⢸⣿⣿⣿⣿⢱⡇⣾⣿⣿⣿⡟⢕⣿⣿⣿⣿⣿⣿⣿⣿⣿⣿⣿⢕⢕⢕⢕⢕⣼⣿⣿⣿⣿⣿⣿⣿⣿⣿⣿⢕⢕⢕⣸⣿⢇⢕⢡⣿⣿⣿⣿⣿⣿⣿⣿⣿⣿⣿⣿⣿⣿⣿⣿⣿⣿⣿⣿⣿⣿⣿⡟⢕⢕⢕⢕⢕⢸⣿⣿⣿⣿⣿⣿⣷⡕⢕⢕⢕⢕⢕⣸⣼⣷⢕⢸⣿⡿⢸⣿⣿⡇⡕⣼⣿⢜⢝⢕⢕⢸⡇⢿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⣷⣕⢕⢕⢱⡝⢿⣿⣧⣕⡜⢝⢝⢝⢕⢸⣿⣿⣿⣿⢸⢸⣿⣿⣿⡿⢕⣼⣿⣿⣿⣿⣿⣿⣿⣿⣿⣿⡷⢕⢕⠕⣕⢕⣿⣿⣿⣿⣿⣿⣿⣿⣿⣿⡟⢕⢕⢕⣿⡏⢕⢕⢸⣿⣿⣿⣿⡿⢻⣿⣿⣿⣿⣿⣿⣿⣿⣿⣿⣿⣿⣿⣿⣿⣿⣿⢇⢕⢕⢕⢕⢕⣼⣿⣿⣿⣿⣿⣿⣿⣿⢕⢕⢕⢕⢕⣿⣿⣿⢕⢸⣿⡇⣿⣿⣿⡗⢇⣿⡟⢕⢕⢕⣵⢸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⣷⣵⡸⣇⢕⢝⢟⢿⣿⣷⣧⣵⡕⡾⣿⣿⣿⡇⢕⣿⣿⣿⡟⢕⢱⣿⣿⣿⣿⣿⣿⣿⣿⢝⢹⣿⢇⣼⢕⢁⡌⢸⣿⣿⣿⣿⣿⣿⣿⣿⣿⣿⢇⢕⢕⢸⡿⢕⢕⢕⢸⣿⣿⣿⣿⢕⢸⣿⣿⣿⣿⣿⣿⣿⣿⣿⣿⣿⣿⣿⣿⣿⣿⡿⢕⢕⢕⢕⢕⢕⣿⣿⣿⣿⣿⣿⣿⣿⣿⢕⢕⢕⢕⢱⣿⣿⣿⢕⣾⣿⢱⣿⣿⣿⣿⢸⣿⡇⣕⢕⣾⡏⣰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⣧⢹⡕⢕⢕⢕⢕⢜⢝⢟⢇⣿⣿⣿⣿⡇⣼⣿⣿⡟⢕⢕⣸⣿⣿⣿⣿⣿⣿⣿⢇⢕⣾⢏⣱⣧⢕⢸⢇⣼⣿⣿⣿⣿⣿⣿⣿⣿⣿⣿⢕⢕⢕⣼⢇⢕⢕⢕⢸⣿⣿⣿⡿⢕⢸⣿⣿⢻⣿⣿⣿⣿⣿⣿⡿⣿⣿⣿⣿⣿⣿⢇⢕⢕⢕⢕⢕⢸⣿⣿⣿⣿⣿⣿⣿⣿⣿⢕⢕⢕⢕⣼⣿⣿⣿⠕⣿⡇⣼⣿⣿⣿⡇⢸⣿⢇⢝⢷⡔⢕⢇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⡿⢇⠕⡕⢕⢕⢻⢇⢕⢕⢕⣿⣿⣿⣿⢱⣿⣿⢏⢕⢕⢕⣿⣿⣿⣿⣿⣿⣿⡿⢕⢸⡟⢱⣿⣿⡅⣾⢱⣿⣿⣿⣿⣿⣿⣿⣿⣿⣿⣿⢕⢕⢕⡏⣱⡕⢕⢕⢻⣿⣿⣿⡇⢕⢸⣿⣿⠘⣿⣿⣿⣿⣿⣿⡇⣿⣿⣿⢹⣿⡿⢕⢕⢕⢕⢕⢕⣿⣿⣿⣿⣿⣿⣿⣿⣿⡟⢕⢕⢕⢱⣿⣿⣿⣿⢸⣿⢱⣿⣿⣿⣿⢕⣺⡿⢕⢕⢜⠻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⡿⢏⣵⢕⠀⠈⠑⢕⢑⡕⢕⢕⢕⣿⣿⣿⡇⣾⣿⢏⢕⢕⢕⢡⣿⣿⣿⣿⣿⣿⡟⢕⢕⢸⢕⣾⣷⣽⣁⡎⢜⢻⢿⢿⢿⣿⣿⣿⣿⣿⣿⡇⢰⢕⢑⢑⣿⣿⣷⣃⢸⣿⣿⣿⡇⢕⢸⣿⣿⢸⣿⣿⣿⣿⣿⣿⡇⠸⣿⡿⢸⡟⢇⢕⢕⢕⢕⢕⢸⣿⣿⣿⣿⣿⣿⣿⣿⣿⢇⢕⢕⢕⢪⣿⣿⣿⡇⣿⢇⣼⣿⣿⣿⡏⢕⣿⡇⡕⢕⢕⢕⣷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⢏⣵⢏⢕⠀⠀⠀⠀⣱⣵⣕⣑⡕⢸⣿⣿⡿⢸⣿⢇⢕⢕⢕⢕⢸⣿⣿⣿⣿⣿⡿⢕⢕⢕⢕⣼⣿⣿⣿⣧⡇⢸⣿⣿⣷⣷⣵⣵⣜⣝⣝⢝⢕⢰⡽⢇⡜⢟⢟⢏⢝⢸⣿⣿⣿⡇⢕⢕⣿⣿⢕⢻⣿⣿⣿⣿⣿⢇⢕⢟⢇⢅⢜⢕⢕⢕⢕⢕⢕⣿⣿⣿⣿⣿⣿⣿⣿⣿⡟⢕⢕⢕⢕⣿⣿⣿⣿⢱⢇⢕⣿⣿⣿⣿⢇⢱⣿⢱⣿⣧⡕⢕⢏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⢏⣵⡿⢇⢕⠁⠀⠀⠀⠁⣿⣿⣿⣿⣿⢸⣿⣿⢇⣿⢇⢨⢕⢕⢕⢕⢸⣿⣿⣿⣿⣿⢇⢕⢕⢕⢱⣿⣿⣽⣽⣽⡕⢽⣝⣟⣟⣟⢻⠿⢿⣿⣿⣿⣿⠸⣯⢱⣷⣷⣷⣿⣿⡇⢝⣝⡾⡇⢕⢕⢹⣿⢔⣺⣿⣿⣿⣿⣿⡕⢕⢕⢕⢕⡗⢕⢁⢕⢕⢕⣾⣿⣿⣿⣿⣿⣿⣿⣿⡿⢕⢕⢕⢕⣾⣿⣿⣿⣣⢏⢕⢱⣿⣿⣿⡿⢕⣸⡟⢕⣕⣱⣵⣷⡿⢕⢕⢕⢕⢕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⣿⣿⡿⣫⣷⣿⢟⢕⢕⠀⠀⠀⠀⠀⠀⢹⣿⣿⣿⡿⢸⣿⣿⢸⡇⢕⢕⢕⢕⢕⢕⢸⣿⢻⣿⣿⡇⢕⢕⢕⢕⢸⣿⣿⣿⣿⣿⣧⢸⣿⣿⣿⣿⣿⣿⣷⣦⣵⡍⢙⢜⡟⢼⣿⣿⣿⣿⣿⣿⡑⢝⢜⢕⢕⢕⢱⣿⢜⣾⣿⣿⣿⣿⣿⡇⢕⢕⢕⢕⢕⢕⢕⢕⢕⣜⠝⢝⢝⢟⢟⢟⢟⢟⢟⢕⢕⢕⢕⣾⢻⣿⣿⡟⢕⢕⢕⢸⢏⣿⣿⢇⢕⣿⢇⢿⢿⢟⢟⢝⢕⣴⣶⣖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⡿⢫⣾⣿⢟⢕⢕⢕⠀⠀⠀⠀⠀⠀⠀⢸⣿⣿⣿⡇⣾⣿⡇⡸⢕⢕⢕⢕⢕⢕⢕⢸⡿⢕⢻⡿⢕⢕⢕⢕⢕⢕⠝⠻⢿⣿⣿⣿⣿⣿⣿⣿⣿⣿⣿⣿⣿⣿⣿⣿⣇⢇⢔⢌⢝⢿⣿⣿⣿⣷⣇⢕⠑⢱⣨⣾⣿⡇⢽⣻⣿⣿⣿⣿⡇⢕⢕⢕⢇⢕⢕⢕⢕⣾⣿⣿⣿⣿⣿⣿⣿⣿⡿⢕⢕⣵⣿⢸⢇⡜⢿⢏⢕⢕⢕⢕⢏⢕⢭⡟⢕⣼⣿⢕⣕⢕⢕⢕⢕⣮⠿⢕⠭⢜⢺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⣿⣿⣿⣿⢟⣵⣿⡟⢕⢕⠑⢇⠀⠀⠀⠀⠀⠀⠀⠀⢸⣿⣿⣿⢇⣿⣿⡇⡇⢕⢕⢕⢕⢕⢕⢕⢜⢕⢕⢜⢇⢕⢕⢕⠁⠁⠀⠀⠀⠀⠁⠙⠙⠟⢿⣿⣿⣿⣿⣿⣿⣿⣿⣿⣿⣿⣧⣷⣕⢕⢳⣿⣿⣿⣿⣿⡕⣱⢕⣜⣿⣿⡇⢜⢹⣿⣿⣿⣿⡇⢕⢔⢕⢕⢜⢕⢑⢘⢍⣩⣵⣵⣵⣵⣷⣷⣷⣕⣼⣽⣽⣽⡜⢜⢿⣧⢕⢕⢕⢕⢕⢕⢕⢕⢕⢱⣿⡇⢕⢕⠕⢕⢕⢇⢝⢞⢕⢔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⡟⣱⣾⡿⢟⢕⢕⢱⢎⠀⠀⠀⠀⠀⠀⠀⠀⠀⢸⣿⣿⣿⢸⣿⣿⡇⢕⢕⢕⢕⢕⢕⢕⢕⢕⢕⢕⢕⢕⢕⠕⢕⢄⢀⣔⣴⣄⣄⢀⠀⠀⠀⠀⠀⠈⠉⠙⠛⠟⠻⢿⢿⣿⣿⣿⣿⣿⣾⣿⣿⣿⣿⣿⣿⣿⣿⣿⣿⣿⣿⣿⢜⣧⡔⢻⣿⣿⣷⢱⢕⢕⢔⢕⣱⣵⣿⣿⣿⣿⣿⣿⣿⣿⣿⣿⣿⣿⣿⣿⣿⣿⣿⣿⡿⢕⢕⢕⢕⢔⢕⢕⢕⢕⣾⣿⠑⠑⠁⠑⠑⠑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⣿⢏⣾⡿⢏⢕⢕⢕⡡⢕⠁⠀⠀⠀⠀⠀⠀⠀⠀⠀⢸⣿⣿⡟⣸⣿⣿⡿⢕⢕⢕⢕⢕⢕⢕⢕⢕⢕⢕⢕⢕⢕⢕⢕⢱⣧⣿⣿⣿⣿⣿⢇⠀⢀⠀⠀⠀⠀⠀⠀⠀⠀⠀⠀⠀⠈⠝⢿⣿⣿⣿⣿⣿⣿⣿⣿⣿⣿⣿⣿⣿⣿⣿⣧⣿⣿⣇⣿⣿⣿⢜⢕⢕⣵⣿⣿⣿⣿⣿⣿⣿⣿⣿⣿⣿⣿⣿⣿⣿⣿⣿⢿⢏⢻⢏⢕⢕⢕⢕⢕⢕⢕⢕⢕⣼⣿⣿⠀⠀⠀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⡟⣱⡿⢏⢕⠕⢕⢕⡞⢇⢕⠀⠀⠀⠀⠀⠀⠀⠀⠀⠀⢸⣿⣿⢇⣿⣿⣿⡇⢕⢕⢕⢕⢕⢕⢕⢕⢕⢕⢹⣷⣧⡕⢕⢕⢸⣿⣿⣿⣿⣿⣿⡕⠀⢕⠀⠀⠀⠀⢄⠀⠔⠔⠀⢄⠀⠀⡄⢕⢜⢻⣿⣿⣿⣿⣿⣿⣿⣿⣿⣿⣿⣿⣿⣿⣿⣿⣿⣿⣿⣿⣷⣧⣾⣿⡿⠟⠟⠟⠟⠟⠟⠟⠟⠟⠛⠋⠙⠉⠁⠁⠀⠀⠐⠕⢕⢕⢕⢕⢕⢕⡕⢕⢕⢱⣿⣿⡇⠀⠀⢀⢀⠀⠀⠀⠀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⡇⢕⢸⣿⣿⣿⢏⣼⢟⢕⢕⢕⢕⣱⢟⢕⢕⢄⢄⠀⠀⠀⠀⠀⠀⠀⠀⠀⢸⣿⡿⢑⣿⣿⣿⢕⢕⢰⢕⢕⢕⢸⡕⢅⢕⢕⢕⢿⣿⣷⡕⢕⢸⣿⣿⣿⣿⣿⣿⣕⢔⢕⠑⠀⠀⠀⠑⠀⠀⢀⢔⢕⠀⣱⣿⣿⣧⣿⣿⣿⣿⣿⣿⣿⣿⣿⣿⣿⣿⣿⣿⣿⣿⣿⣿⣿⣿⣿⣿⡿⢏⠁⠀⠀⠀⠀⠀⠀⠀⠀⠀⠀⠀⠀⢀⢀⣄⣄⣄⡄⢀⢀⢕⢕⢕⢕⢕⣾⢇⢕⢕⢸⣿⣿⢇⠀⠀⢔⢕⢀⢀⢀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⣿⣿⡇⢕⢸⣿⣿⢣⡾⢇⢕⢕⡌⢕⣼⢟⢅⢕⢕⢕⣱⡀⠀⠀⠀⠀⠀⢔⠀⠀⢸⣿⢇⢸⣿⣿⡏⢕⢑⣸⢕⢕⢜⠜⡇⢕⢕⢕⢕⢜⢿⣿⡇⡕⢰⣿⣿⣿⣿⣿⣿⣿⣿⣯⣧⣴⣴⣴⣴⣴⣴⣴⣷⣿⣷⣿⣿⣿⣿⣿⣿⣿⣿⣿⣿⣿⣿⣿⣿⣿⣿⣿⣿⣿⣿⣿⣿⣿⣿⣿⣿⣱⣵⠀⠀⠀⠀⠀⢄⠀⠀⠀⠀⢀⠀⠀⣸⣿⣿⣿⣿⣱⣷⣷⢇⢕⢕⢕⣾⢏⡕⢕⢕⢸⣿⣿⢕⠀⠀⢱⣵⣵⣧⣥⣥⣥⣥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⡿⢱⡟⢕⢕⣱⡟⢕⣾⢏⢕⢕⢕⢕⣱⣿⣿⣿⣷⣴⣦⣴⣾⣷⣾⣿⡏⢕⣞⣿⢯⢕⢕⢱⣋⢇⢕⢕⠜⡇⢕⢕⢕⢕⢕⢜⢹⡿⢕⢺⣿⣿⣿⣿⣿⣿⣿⣿⣯⣟⣿⣽⣿⣿⣿⣿⣿⣿⣿⣿⣿⣿⣿⣿⣿⣿⣿⣿⣿⣿⣿⣿⣿⣿⣿⣿⣿⣿⣿⣿⣿⣿⣿⣿⣿⣿⣿⣿⣧⣔⣔⢀⠀⠁⠀⠀⢀⢀⠔⠀⢰⢿⣿⣿⣿⣿⣿⡿⢕⢕⢕⢱⣾⢏⢱⢕⢕⢕⢔⣿⣿⠀⠀⠀⠘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⢇⣕⣼⢱⢟⢕⢕⢼⢿⢕⣾⢷⢕⢕⢕⢕⣱⣿⣿⣿⣿⣿⣿⣿⣿⣿⣿⣿⣿⠕⢕⡱⡱⢇⢕⢕⢅⡽⣵⢕⢕⠠⣧⢕⢕⢕⢕⢕⢕⢕⢕⢕⢸⣿⣿⣿⣿⣿⣿⡿⢻⢛⢿⢛⠿⣿⣿⣿⣿⣿⣿⣿⣿⣿⣿⣿⣿⣿⣿⣿⣿⣿⣿⣿⣿⣿⣿⣿⣿⣿⣿⣿⣿⣿⣿⣿⣿⣿⣿⣿⣿⣿⣿⣿⣿⣷⣶⣴⣴⣄⡀⢰⣵⡴⣿⣿⣿⣿⣿⡿⢕⢕⢕⣱⡿⢕⢕⢎⢕⢕⢕⢕⣿⣿⠀⠀⠀⠀⠈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⡿⢣⣿⣿⢣⢏⢕⢱⣾⣿⢇⣿⡿⢕⢕⢕⢕⣱⣿⣿⣿⣿⣿⣿⣿⣿⣿⣿⣿⣿⡇⡜⢅⣔⢵⢕⢕⢕⠁⣽⣯⢕⢕⢕⢹⢕⢕⢕⢕⢕⢕⢕⢕⢕⢕⢹⣿⡇⠐⢕⢕⢔⢕⢕⢕⢕⢄⢅⢘⢛⢿⣿⣿⣿⣿⣿⣿⣿⣿⣿⣿⣿⣿⣿⣿⣿⣿⣿⣿⣿⣿⣿⣿⣿⣿⣿⣿⣿⣿⣿⣿⣿⣿⣿⣿⣿⣿⣿⣿⣿⣿⣟⣿⣷⣿⣽⣿⣿⣿⣿⡿⢕⢕⢕⣼⢟⢕⢕⡜⢕⢕⢕⢕⢕⣿⣿⠀⠀⠀⠀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⡿⢱⣿⣿⢇⢏⢕⣱⣿⣿⡟⣼⣿⢇⢕⢕⢕⣱⣟⠿⣿⣿⣿⣿⣿⣿⣿⣿⣿⣿⡟⢕⢇⢔⡪⢕⢕⢕⢕⡹⣿⣿⢕⢕⢕⢸⡇⢕⢕⢕⢕⢕⢕⢕⢕⢜⣿⣿⣞⢕⢕⢕⢕⢕⢕⢕⢕⢕⢕⢕⢕⢕⠙⣿⣿⣿⣿⣿⣿⣿⣿⣿⣿⣿⣿⣿⣿⣿⣿⣿⣿⣿⣿⣿⣿⣿⣿⣿⣿⣿⣿⣿⣿⣿⣿⣿⣿⣿⣿⡿⢿⣿⠛⢏⢍⢍⣼⣿⣿⣿⢟⢕⢕⢱⢞⢕⢕⢕⢱⢇⢕⢕⢕⢕⢱⣿⣿⠀⠀⠀⠀⠌⡄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⠿⣿⣿⣿⣿⣿⣿⣿⣿⣿⣿⣿⣿⣿⣿⣿⣿⣿⣿⢱⣿⣿⡏⡜⢕⣱⣿⣿⣿⢱⣿⡟⢕⢕⢕⢱⣿⣿⣷⣮⣝⢿⣿⣿⣿⣿⣿⣿⣿⢕⣾⢕⢕⢕⢕⢕⢕⢕⢜⣿⣿⢕⢕⢕⢕⢳⢕⢕⢕⢕⢕⢕⢕⢕⢕⢻⣿⣿⣔⠕⢕⢕⢕⢕⠑⠕⠕⠕⠕⠕⠕⣿⣿⣿⣿⣿⣿⣿⣿⣿⣿⣿⣿⣿⣿⣿⣿⣿⣿⣿⣿⣿⣿⣿⣿⣿⣿⣿⣿⣿⣿⣿⣿⣿⣿⣿⡿⠿⢕⢕⢕⢕⠕⢕⠀⣞⢹⡿⢏⢕⢕⢕⢕⢕⢇⢕⢕⡏⢕⢕⢕⢕⢕⢸⣿⣿⠀⠀⠀⠀⠌⣇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⡏⢍⢝⢝⢕⢔⢍⢕⢜⢝⢔⢝⢝⢍⢝⢝⢜⢝⢅⠏⠋⠊⠚⠑⠜⠿⢝⢸⢕⢕⢕⢕⢕⢕⣾⣿⢕⢕⢕⢕⣿⣿⣿⣿⣿⣿⣎⢻⣿⣿⣿⣿⣿⢇⣼⡇⢕⢕⢕⢕⢕⢁⢕⠨⣿⣿⢇⢕⢕⢕⢜⡕⢕⢕⢕⢕⢕⢕⢕⢕⢔⢿⣿⣿⣿⣶⣶⣶⣶⣿⣶⣶⣶⣾⣷⣶⣿⣿⣿⣿⣿⣿⣿⣿⣿⣿⣿⣿⣿⣿⣿⣿⣿⣿⣿⡯⣿⣿⣿⣿⣿⣿⣿⣿⣿⣿⣿⣿⣿⣿⣿⣿⢕⢕⢕⢕⢅⠡⢕⢆⢸⢎⢕⢕⢕⢕⢕⡕⢕⢕⢕⣼⢇⢕⢕⢕⢕⢕⢕⣿⣿⠀⢀⢀⢀⢕⢹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⠁⠀⠀⠀⠀⠀⠀⠀⢄⢇⢕⢕⢕⢕⢕⢱⣿⡏⢕⢕⢕⢕⢝⢻⢿⣿⣿⣿⣿⣷⡝⣿⣿⣿⢇⣼⣿⢇⢕⢕⢕⢕⢕⢕⢕⢕⣿⣿⡇⢕⢕⢕⢕⢧⢕⢕⢕⢕⢕⢕⢕⢕⢕⢜⣿⣿⣿⣿⣿⣿⣿⣿⣿⣿⣿⣿⣿⣿⣿⣿⣿⣿⣿⣿⣿⣿⣿⣿⣿⣿⣿⣿⣿⣿⣿⣿⣿⣧⣿⣿⣿⣿⣿⣿⣿⣿⣿⣿⣿⣿⣿⣿⣿⣿⣧⣕⢕⢕⢔⠱⢜⢕⢕⢕⣱⡞⢕⠕⢕⢕⢕⢕⢕⣿⢕⢕⢕⢕⢕⢕⢕⣿⣿⢸⢸⡇⠁⢕⢕⡇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⠁⢀⢄⢄⠀⠀⠀⠀⠀⠀⡜⢕⢕⢕⢕⢕⢕⢸⣿⢇⢕⢕⢕⢕⢕⢕⢕⢝⢻⢿⣿⣿⣷⢹⡿⢕⣾⣿⣿⠕⢕⢕⢕⢕⢕⢕⢕⢆⢻⣿⡇⢕⢕⢕⢕⢸⣇⢕⢕⢕⢕⢕⢕⢕⢕⢕⢜⣿⣿⣿⣿⣿⣿⣿⣿⣿⣿⣿⣿⣿⣿⣿⣿⣿⣿⣿⣿⣿⣿⣿⣿⣿⣿⣿⣿⣿⣿⣿⣿⣿⣿⣿⣿⣿⣿⣿⣿⣿⣿⣿⣿⣿⣿⣿⣿⣿⣿⣮⢶⣱⡕⢕⢕⣱⣷⣿⢏⢕⢱⠑⢕⢕⢕⢕⣼⣏⢕⢕⢕⢕⢕⢕⢕⢸⣿⢕⢸⡇⢕⢕⢕⢇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⠕⠁⢀⢔⢕⢕⠀⠀⠀⠀⠀⠀⢔⢇⢕⢕⢕⢕⢕⢕⣾⣿⢕⢕⢕⢕⢕⢕⢕⢕⢕⢕⢕⢝⢻⣿⡎⢑⣿⣿⣿⡿⢀⢕⢕⢕⢕⢀⢕⢕⢕⢻⣿⡇⢕⢕⢕⢕⢕⢿⡕⢕⢕⢕⢕⢕⢕⢕⢕⢕⢜⣿⣿⣿⣿⣿⣿⣿⣿⣿⣿⣿⣿⣿⣿⣿⣿⣿⣿⣿⣿⣿⣿⣿⣿⣿⣿⣿⣿⣿⣿⣿⣿⣿⣿⣿⣿⣿⣿⣿⣿⣿⣿⣿⣿⣿⣿⣿⣿⣿⣿⣿⣷⣷⣿⣿⣿⣿⢏⡱⢘⢕⢕⢕⢕⢕⢱⣿⣇⡖⢕⢕⢕⢕⢕⢕⢸⡟⢕⢸⣷⠀⢄⢕⢸⢀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⠁⢄⢔⢕⢕⢕⠑⠀⠀⠀⠀⠀⠀⢕⢕⢕⢕⢕⢕⢕⢕⣿⡇⢕⢕⢕⢕⢕⢕⢕⢕⢕⢕⢕⢕⢕⢜⣱⣿⣿⣿⣿⡏⢕⢕⢕⢕⢕⢕⢕⢕⢕⢘⣟⣷⢕⢕⢕⢕⢕⢙⣷⡕⢕⢕⢕⢕⢕⢕⢕⢕⢕⢜⢿⣿⣿⣿⣿⣿⣿⣿⣿⣿⣿⣿⣿⣿⣿⣿⣿⣿⣿⣿⣿⣿⣿⣿⣿⣿⣿⣿⣿⣿⣿⣿⣿⣿⣿⣿⣿⣿⣿⣿⣿⣿⣿⣿⣿⣿⣿⣿⣿⣿⣿⣿⣿⡿⢟⠕⢕⢕⢕⠀⢕⢕⢕⢕⣸⣿⡎⢇⢕⢕⢕⢕⢕⢕⢸⡇⢕⢕⣿⢀⢕⢕⢜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⠕⠕⠕⠕⠀⢔⢕⢕⢕⢕⢕⠀⠀⠀⠀⠀⠀⠀⢕⢕⢕⢕⢕⢕⢕⢕⣿⢇⢕⢕⢕⢕⢕⢕⢕⢕⢕⢕⢕⢕⢱⣾⣿⣿⣿⡿⢏⢕⢕⢕⢕⢕⢕⢕⢕⢕⢕⢕⢹⣿⡇⢕⢕⢕⢕⢄⠜⢷⡕⢕⢕⢕⢕⢕⢕⢕⢕⠁⢕⢝⢿⣿⣿⣿⣿⣿⣿⣿⣿⣿⣿⣿⣿⣿⣿⡿⢟⢟⢟⢝⢝⢝⢝⢝⢝⢝⢝⢝⢟⢟⢿⢿⣿⣿⣿⣿⣿⣿⣿⣿⣿⣿⣿⣿⣿⣿⣿⣿⣿⣿⣫⢕⢔⠕⢕⢕⢕⢄⢕⢕⢕⢕⣿⣿⣼⢕⢕⢕⢕⢕⢕⢕⢔⡇⢕⢕⣿⠁⢕⢅⢕⡇⣿⣿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⣷⣷⣿⣿⣿⣿⣿⡟⢁⢔⢕⢕⢕⢕⢕⠁⠀⠀⠀⠀⠀⠀⠀⢕⣿⣾⣿⣷⣷⣷⣵⣸⡑⢕⢕⢕⢕⢕⢕⢕⢕⢕⢕⢕⣵⣿⣿⣿⡿⢏⢕⢕⠕⢕⢕⢕⢕⠁⢕⢕⢕⢕⢕⢱⣻⣗⢕⢕⢕⢕⢕⢕⢜⢱⡕⢕⢕⢕⢕⢕⢕⢕⢕⢕⢕⢕⢝⢿⣿⣿⣿⣿⣿⣿⣿⣿⣿⣿⣿⣿⣿⣧⡕⢱⢕⣕⡕⢕⢕⢕⢕⢕⢕⢕⢕⣕⢕⢈⣹⣿⣿⣿⣿⣿⣿⣿⣿⣿⣿⣿⣿⣿⣿⣿⢟⢕⢕⢕⢁⢕⢕⢕⢕⢕⢕⢕⣸⡿⣿⡇⢕⢕⢕⢕⢕⢕⠀⢕⡇⢕⢕⣿⠀⢕⢕⢕⢕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⡏⢄⢕⢕⢕⢕⢕⢕⢕⠀⠀⠀⠀⠀⠀⢀⡕⣼⣿⣿⣿⣿⣿⣿⣿⣏⡇⢕⢱⣷⣧⡕⠕⢕⠕⢕⣱⣾⣿⣿⡿⢏⢕⢕⢕⢕⠀⢕⢕⢕⢕⢔⢕⢕⢕⢕⢕⢕⢕⢿⣧⢕⢕⢕⢕⠑⢕⢕⢙⣇⢕⢕⢕⢕⢕⢕⢕⢕⢕⢕⢕⢕⢜⢝⢿⣿⣿⣿⣿⣿⣿⣿⣿⣿⣿⣿⣿⣷⣵⣕⡍⢝⠟⢛⢛⢛⢛⢏⢍⣉⣵⣾⣿⣿⣿⣿⣿⣿⣿⣿⣿⣿⣿⣿⣿⢿⢏⢕⢕⢕⢕⢕⢕⠔⢕⢀⢕⢕⢕⢕⣿⢹⣿⢕⢕⢕⢕⢕⢕⢕⠀⢕⡇⢕⢕⣿⢄⢕⢕⢕⢱⢻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⠑⢕⢕⢕⢕⢕⢕⢕⠑⠀⠀⠀⠀⠀⠀⣸⣧⣿⣿⣿⣿⣿⣿⣿⣿⣿⢑⡇⢸⣿⣿⡇⠀⠀⢄⣵⣿⣿⡿⢏⢕⢕⢕⢕⢕⢕⢔⢕⢕⢕⢕⢕⢕⢕⢕⢕⢕⢕⢕⢄⢻⣇⢕⢕⢕⢕⢕⢕⢕⢜⢳⡕⢕⢕⢕⢕⢕⢕⢕⢕⠕⠑⢕⢕⢕⢜⢝⢻⣿⣿⣿⣿⣿⣿⣿⣿⣿⣿⣿⣿⣿⣿⣿⣿⣿⣷⣾⣿⣿⣿⣿⣿⣿⣿⣿⣿⣿⣿⣿⣿⣿⢿⢟⢝⢕⢕⢕⢕⠑⢕⢕⢕⢕⢕⢑⠑⢕⢕⢕⣸⡏⣾⡇⢕⢕⢕⢕⢕⢕⢕⠀⢕⡕⢕⢕⣿⢕⢕⢕⢕⢸⢸⣿⢕⢕⢕⢕⢕⢕⢿⢿⢿⢿⢿⢿⢿⢿⣿⣿⢕⢕⢕⢕⢕⢕⢕⢕⢕⢕⢕⢕⢕⢕⢕⢕⢕⢕⢕⢕⢕⢕⢕⢕⢕⢕⢕⢕⢕⢕⢕⢕⢕⢕⢕⢕⢕⢕⢕⢕⢕⢕⢕⢕⢕⢕⢕⢕⢕⢕⢕⢕⢕⠀</a:t>
            </a:r>
            <a:br/>
            <a:r>
              <a:t>⣿⣿⣿⣿⣿⣿⣿⡏⢔⢕⢕⠕⢕⢕⢕⢕⠀⠀⠀⠀⠀⠀⢰⣿⣿⣿⣿⣿⣿⣿⣿⣿⣿⣿⣧⢑⢜⣿⣿⡇⢀⣰⣾⣿⣿⢟⢕⢕⢕⢕⢕⢕⢕⢕⢕⠕⢕⢕⠀⢕⢕⢕⢕⢕⢕⢕⢕⢕⢜⢿⣕⢕⢕⢕⢕⢕⢕⢕⢕⢝⢇⢕⢕⢕⢕⠕⠁⠀⢀⢕⢕⢕⢕⢕⢕⢕⢜⢝⢻⢿⣿⣿⣿⣿⣿⣿⣿⣿⣿⣿⣿⣿⣿⣿⣿⣿⣿⣿⣿⣿⣿⣿⣿⣿⡿⢟⢟⢝⢕⢕⢕⢕⢕⢕⢕⢕⠀⢕⢕⢕⢕⢕⢁⢀⢕⢕⠕⣿⢕⡟⢕⢕⢕⢕⣵⢕⢕⢕⠀⢕⢕⢄⢱⡏⡇⢕⢕⢸⢘⢸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⢇⠕⠀⠀⠀⠁⠑⠕⠀⠀⠀⠀⠀⠀⢀⣼⣿⣿⣿⣿⣿⣿⣿⣿⣿⣿⣿⣿⣷⡱⢿⡿⢇⣾⣿⣿⡿⢕⢕⢕⢕⢕⢕⢕⢕⢕⢕⢕⠀⢕⢕⠀⢕⠕⢕⢕⢕⢕⢕⢕⢕⢕⢜⠻⣇⢕⢕⢕⢕⢕⢕⢕⡕⢕⢕⢕⢕⢕⠀⠀⢄⢕⢕⢕⢕⢕⢕⢕⢕⢕⢕⢕⢕⢝⢟⢿⣿⣿⣿⣿⣿⣿⣿⣿⣿⣿⣿⣿⣿⣿⣿⣿⢿⢟⢏⢝⢕⢕⢕⢕⢕⢕⢕⢕⢕⢕⢕⢕⢕⢕⢁⢕⢕⢕⢕⠑⢕⢕⢕⢸⢇⢸⢇⢕⢕⢕⢡⣿⡇⢕⢕⢕⢕⢕⢕⢜⢇⡇⢕⢕⢸⢕⢸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⢟⢏⢕⠀⠀⠀⠀⠀⠀⠀⠀⠀⠀⠀⠀⠀⣱⣿⣿⣿⣿⣿⣿⣿⣿⣿⣿⣿⣿⣿⣿⣿⢞⣱⣿⣿⣿⢏⢕⢕⢕⢕⢕⢕⢕⢕⢕⢕⢕⢕⢕⢕⢕⠀⢕⢕⢕⢕⢕⢕⢕⢕⢕⢕⢕⢕⢝⣇⢕⢕⢕⢸⣶⠑⣧⢕⢕⢕⢕⢕⠀⢄⢕⢕⢕⢕⢕⢕⢕⢕⢕⢕⢕⢕⢕⢕⢕⢕⢜⢝⢻⢿⣿⣿⣿⣿⣿⣿⢿⠟⠋⠙⠕⢕⢕⢕⢕⢕⢕⢕⢕⢕⢕⢕⢕⢕⢕⢕⢕⢕⢕⢕⢕⢕⢕⢕⢕⢔⢕⢕⠕⡿⢇⡜⢕⢕⢕⢕⣸⣿⣇⢕⢕⢕⢕⢕⢕⢕⢜⢇⢕⢕⢸⡇⣾⣿⢕⢕⢕⢕⢕⢕⢕⣾⣿⢕⢕⢕⢕⢸⣿⣿⢕⢕⢕⢕⢕⠕⠕⠑⠕⢕⢕⢕⢕⢕⢕⢕⢕⢕⢕⢕⢕⢕⢕⢕⢕⢕⢕⢕⢕⢕⢕⢕⢕⢕⢕⢕⢕⢕⢕⢕⢕⢕⢕⢕⢕⢕⢕⢕⢕⢕⢕⢕⢕⠀</a:t>
            </a:r>
            <a:br/>
            <a:r>
              <a:t>⣿⣿⣿⡿⢕⢕⢕⢕⠀⠀⠀⠀⠀⠀⠀⠀⠀⠀⠀⠀⢰⣿⣿⣿⣿⣿⣿⣿⣿⣿⣿⣿⣿⣿⣿⣿⢏⣼⣿⣿⢿⢕⢕⢕⢕⢕⢕⢕⢕⢕⢕⢕⢕⢕⢕⢄⢕⢕⠁⢕⢕⢕⢕⢕⢕⢕⢕⢕⢕⢕⢕⢕⢜⢣⢕⢕⢔⣿⡾⣿⡇⢕⢕⢕⢕⠀⢕⢕⢕⢕⢕⢕⢕⢕⢕⢕⢕⢕⢕⢕⢕⢕⢕⢕⢕⢕⢕⢜⢝⢏⣹⡕⠀⠀⠀⠀⠀⠀⠀⠁⠕⢕⢕⢕⢕⢕⢕⢕⢕⢕⢕⢕⢕⢕⢕⢕⢕⢕⠑⢕⢕⢕⠑⢕⢕⢸⡇⢕⢕⢕⢕⢕⢱⣿⣿⣿⢕⢕⢕⢕⢕⢕⢕⢕⢕⠕⢕⢸⣇⣿⣿⢕⢕⢕⢕⢕⢕⢕⢻⣿⡕⢕⢕⢕⢸⣿⣿⢕⢕⢕⢕⠑⠀⠀⠀⠀⢀⢕⢕⢕⢕⢜⢕⢕⢕⢕⢕⢕⢕⢕⢕⢕⢕⢕⢕⢕⢕⢕⢕⢕⢕⢕⢕⢕⢕⢕⢕⢕⢕⢕⢕⢕⢕⢕⢕⢕⢕⢕⢕⢕⠀</a:t>
            </a:r>
            <a:br/>
            <a:r>
              <a:t>⣿⡿⢏⣵⡇⢕⢕⢕⢀⠀⠀⠀⠀⠀⠀⠀⠀⠀⠀⢄⣾⣿⣿⣿⣿⣿⣿⣿⣿⣿⣿⣿⣿⣿⡿⢇⣾⣿⡿⢏⢕⢕⢕⢕⢕⢕⢕⢕⢕⢕⢕⢕⢕⢕⢕⠑⢄⢕⢔⢕⢕⢕⢕⢕⢕⢕⢕⢕⢕⢕⢕⢕⢕⢜⢗⢕⢕⢱⣾⣽⣷⢕⢕⢕⢕⢀⢕⢕⢕⢕⢕⢕⢕⢕⢕⢕⢕⢕⢕⢕⢕⢕⢕⢕⢕⢕⢕⠕⣕⣷⣿⢇⢄⠀⠀⠀⠀⠀⠀⠀⠀⠀⠑⢕⢕⢕⢕⢕⢕⢕⢕⢕⢕⢕⢕⢕⢕⢕⢕⢕⢕⢕⢀⢕⢕⡟⢕⢕⢕⢕⢕⢕⣼⣿⣿⣿⢕⢕⢕⢕⢕⢕⢕⢕⢕⢕⢕⢸⣿⣿⣿⢕⢕⢕⢕⢕⢕⢕⢸⣿⡇⢕⢕⢕⢸⣿⣿⢕⢕⢕⠁⠀⠀⠀⠀⠀⢕⢕⢕⢕⢕⠕⠑⠕⢕⢕⢕⢕⢕⢕⢕⢕⢕⢕⢕⢕⢕⢕⢕⢕⢕⢕⢕⢕⢕⢕⢕⢕⢕⢕⢕⢕⢕⢕⢕⢕⢕⢕⢕⢕⠀</a:t>
            </a:r>
            <a:br/>
            <a:r>
              <a:t>⢏⣵⣿⣿⡇⢕⢕⢕⢅⠀⠀⠀⠀⠀⠀⠀⠀⠀⠀⣼⣿⣿⣿⣿⣿⣿⣿⣿⣿⣿⣿⣿⣿⡿⢱⣿⣿⡟⢕⢕⢕⢕⢕⢕⢕⢕⢕⢕⢕⢕⢕⢕⢕⢕⠑⢕⢕⠑⢕⢕⢕⢕⢕⢕⢕⢕⢕⢕⢕⢕⢕⢕⢕⢕⢁⢕⢕⢕⢹⣽⣿⢇⢕⢕⢕⢕⢕⢕⢕⢕⢕⢕⢕⢕⢕⢕⢕⢕⢕⣵⣷⣷⣷⣷⣾⣿⣿⣿⣿⣿⡿⢕⢕⠀⠀⠀⠀⠀⠀⠀⠀⠀⠀⠁⢕⢕⢕⢕⢕⢕⢕⢕⢕⢕⢕⢕⢕⢕⢕⢄⢕⢕⢕⢕⢸⢇⢕⢕⢕⢕⢕⢡⣿⣿⣿⣿⡇⢕⢕⢕⢄⢕⢕⢕⢕⢕⢕⢸⣿⣿⣿⢕⢕⢕⢕⢕⢕⢕⢔⣿⣿⢕⢕⢕⢸⣿⣿⢕⢕⠁⠀⠀⠀⠀⠀⠀⢕⢕⢁⢕⠑⠀⠀⢔⢕⢕⢕⢕⢕⢕⢕⢕⢕⢕⢕⢕⢕⢕⢕⢕⢕⢕⢕⢕⢕⢕⢕⢕⢕⢕⢕⢕⢕⢕⢕⢕⢕⢕⢕⢕⠀</a:t>
            </a:r>
            <a:br/>
            <a:r>
              <a:t>⣿⣿⣿⣿⣧⢕⢕⢕⢕⠀⠀⠀⠀⠀⠀⠀⠀⠀⢱⣿⣿⣿⣿⣿⣿⣿⣿⣿⣿⣿⣿⣿⡟⣱⣿⣿⢏⢕⢕⢕⢕⢕⢕⢕⢕⢕⢕⢕⢕⢕⢕⢕⠅⢔⢔⢕⢕⢕⠕⢄⢕⢕⢕⢕⢕⢕⢕⢕⢕⢕⢕⢕⢕⠁⠔⢑⡕⢕⢕⢜⢾⣷⢕⢕⢕⢕⢕⢕⢕⢕⢕⢕⢕⢕⢕⢕⢕⣴⣿⣿⣿⣿⣿⣿⣿⣿⣿⣿⣿⣿⡇⢕⢕⠀⠀⠀⠀⠀⠀⠀⠀⠀⠀⠀⠁⢕⢕⢕⢕⢕⢕⢕⢕⢕⢕⢕⢕⢕⣕⣕⣕⡁⢕⢕⢕⢕⢕⢕⢕⢕⢕⠞⣿⣿⣿⣿⡇⢕⢕⢕⡇⢕⢕⢕⢕⢕⢕⢕⢻⣿⣿⢕⢕⢕⢕⢕⢕⢕⢕⣿⣿⢕⢕⢕⢸⣿⢟⢕⠀⠀⠀⠀⠀⠀⠀⠀⠀⠁⠁⠀⠀⠀⢔⢕⢕⢕⢕⢕⢕⢕⢕⢕⢕⢕⢕⢕⢕⢕⢕⢕⢕⢕⢕⢕⢕⢕⢕⢕⢕⢕⢕⢕⢕⢕⢕⢕⢕⢕⢕⢕⠀</a:t>
            </a:r>
            <a:br/>
            <a:r>
              <a:t>⣿⣿⣿⣿⣿⡕⢕⢕⢕⢄⠀⠀⠀⠀⠀⠀⠀⢠⣿⣿⣿⣿⣿⣿⣿⣿⣿⣿⣿⣿⣿⡟⣵⣿⡟⢕⢕⢕⢕⢕⢕⢕⢕⢕⢕⢕⢕⢕⢕⣕⣱⣵⣷⣷⣷⣷⣷⡷⢕⢑⢕⢕⢕⢕⢕⢕⢕⢕⢕⢕⢕⢕⢕⠀⠀⣴⣵⢕⣵⡕⢕⢻⡇⢕⢕⢕⢕⢕⢕⢕⢕⢕⢕⢕⢕⢑⣾⣿⣿⣿⣿⣿⣿⣿⣿⣿⣿⣿⣿⣿⢇⢕⢕⢔⠀⠀⠀⠀⠀⠀⠀⠀⠀⠀⠀⢕⢕⢕⢕⢕⢕⢕⢕⢕⢕⢕⢕⢕⢜⢻⣿⡇⢕⢱⢕⢕⢕⢕⢕⢕⡴⢇⣿⣿⣿⣿⡇⢕⢕⢕⡧⢕⢕⢕⢕⢕⢕⢕⢜⣿⡿⠕⢕⣑⣑⣕⢕⢕⢕⢸⣿⡇⢕⢕⢜⢟⠕⠀⠀⠀⠀⠀⢀⢀⢀⠀⠀⠀⠀⠀⢀⢕⢕⢕⢕⢕⢕⢕⢕⢕⢕⢕⢕⢕⢕⢕⢕⢕⢕⢕⢕⢕⢕⢕⢕⢕⢕⢕⢕⢕⢕⢕⢕⢕⢕⢕⢕⢕⢕⢕⠀</a:t>
            </a:r>
            <a:br/>
            <a:r>
              <a:t>⣿⣿⣿⣿⣿⡇⢕⢕⢕⢕⠀⠀⠀⠀⠀⠀⢀⣾⣿⣿⣿⣿⣿⣿⣿⣿⣿⣿⣿⣿⡟⣼⣿⢏⢕⢕⢕⢕⢕⢕⢕⢕⢕⢕⢕⣱⣵⣾⣿⣿⣿⣿⣿⣿⣿⣿⣿⣧⣗⢕⢕⠕⢕⢕⢕⢕⢕⢕⢕⢕⢕⢕⢕⠀⠀⣿⣯⢕⢻⣿⣧⣕⢕⢕⢕⢕⢕⢕⢕⢕⢕⢕⢕⢕⢱⣿⣿⣿⣿⣿⣿⣿⣿⣿⣿⣿⣿⣿⣿⣿⢕⢕⢕⢕⠀⠀⠀⠀⠀⠀⠀⠀⠀⠀⠀⠀⢕⢕⢕⢕⢕⢕⢕⢕⢕⢕⢕⢕⢕⢔⢺⢇⢕⢇⢕⢕⢕⢕⢕⢕⢕⢐⢸⣿⣿⣿⢕⢕⢕⢕⡇⢕⢕⢕⢕⢕⢕⢕⢕⢗⢿⢿⣿⣿⣿⣿⣿⣿⣷⣾⣽⣕⢕⢕⢕⠑⠀⠀⠀⠀⠀⠁⢕⢕⢕⠀⠀⠀⠀⢀⢕⢕⢕⢕⢕⢕⢕⢕⢕⢕⢕⢕⢕⢕⢕⢕⢕⢕⢕⢕⢕⢕⢕⢕⢕⢕⢕⢕⢕⢕⢕⢕⢕⢕⢕⢕⢕⢕⢕⢕⠀</a:t>
            </a:r>
            <a:br/>
            <a:r>
              <a:t>⣿⣿⣿⣿⣿⡇⢕⢕⢕⢕⢔⠀⠀⠀⠀⢄⣾⣿⣿⣿⣿⣿⣿⣿⣿⣿⣿⣿⣿⡟⣼⣿⢏⢕⢕⢕⢕⢕⢕⢕⢕⢕⢕⣱⣾⣿⣿⣿⣿⣿⣿⣿⣿⣿⣿⣿⣿⣿⣧⢕⢕⢕⢕⢕⢕⢕⢕⢕⢕⢕⢕⢕⢕⠀⠀⣿⣿⡕⢸⣿⣿⣿⣿⣧⢕⢕⢕⢕⢕⢕⢕⢕⢕⢡⣿⣿⣿⣿⣿⣿⣿⣿⣿⣿⣿⣿⣿⣿⣿⡿⢕⢕⢕⢕⠀⠀⠀⠀⠀⠀⠀⠀⠀⠀⠀⠀⠑⢕⢕⢕⢕⢕⢕⢕⢕⢕⢕⢕⢕⢕⡽⢕⢕⢕⢕⢕⢕⢕⢕⢕⢕⢌⣖⣿⣿⡏⢕⢕⢕⢕⢕⢕⢕⢕⢕⢕⢕⢕⢕⢕⢕⢕⢕⢕⢝⢛⠿⣿⣿⣿⣿⣿⣿⣧⣕⢔⢀⠀⠀⠀⠀⠀⠁⠑⠁⠁⠀⠀⢄⢕⢕⢕⢕⢕⢕⢕⢕⢕⢕⢕⢕⢕⢕⢕⢕⢕⢕⢕⢕⢕⢕⢕⢕⢕⢕⢕⢕⢕⢕⢕⢕⢕⢕⢕⢕⢕⢕⢕⢕⢕⠀</a:t>
            </a:r>
            <a:br/>
            <a:r>
              <a:t>⣿⣿⣿⣿⣿⡇⢕⢕⢕⢕⢕⢀⠀⠀⢰⣾⣿⣿⣿⣿⣿⣿⣿⣿⣿⣿⣿⣿⢏⣼⣿⡗⢕⢕⢕⢕⢕⢕⢕⢕⢕⣱⣿⣿⣿⣿⣿⣿⣿⣿⣿⣿⣿⣿⣿⣿⣿⣿⣿⡇⢕⢕⢕⢕⢕⢕⢕⢕⢕⢕⢕⢕⢕⠀⠀⢸⣿⡇⢕⢿⣿⣿⣿⣿⡕⢕⢕⢕⢕⢕⢕⢕⠁⣿⣿⣿⣿⣿⣿⣿⣿⣿⣿⣿⣿⣿⣿⣿⣿⢇⢕⢕⢕⢕⠀⠀⠀⠀⠀⠀⠀⠀⠀⠀⠀⠀⠀⢕⢕⢕⢕⢕⢕⢕⢕⢕⢕⢕⢕⢕⢕⢕⣧⢕⢕⢕⢕⢕⢕⢕⠕⢕⢔⢾⣿⢕⢕⢕⢕⢕⢕⢕⢕⢕⢕⢕⢕⢕⢕⢕⢕⢕⢕⢕⢕⢕⢕⢕⢝⢻⢿⣿⣿⣿⣿⣿⣦⣄⢀⠀⠀⠀⠀⠀⠀⠀⠀⢔⢕⢕⢕⢕⢕⢕⢕⢕⢕⢕⢕⢕⢕⢕⢕⢕⢕⢕⢕⢕⢕⢕⢕⢕⢕⢕⢕⢕⢕⢕⢕⢕⢕⢕⢕⢕⢕⢕⢕⢕⢕⢕⠀</a:t>
            </a:r>
            <a:br/>
            <a:r>
              <a:t>⣿⣿⣿⣿⣿⡇⢕⢕⢕⢕⢕⢕⢔⣱⣿⣿⣿⣿⣿⣿⣿⣿⣿⣿⣿⣿⣿⢏⣼⣿⡟⢕⢕⢕⢕⢕⢕⢕⢕⢕⣵⣿⣿⣿⣿⣿⣿⣿⣿⣿⣿⣿⣿⣿⣿⣿⣿⣿⣿⣿⢕⢕⢕⢕⢕⢕⢕⢕⢕⢕⢕⢕⢕⠀⠀⢸⣿⡇⢕⢸⣿⣿⣯⠿⡻⢕⢕⠑⢕⢕⢕⢜⣼⣿⣿⣿⣿⣿⣿⣿⣿⣿⣿⣿⣿⣿⣿⣿⡟⢕⢕⢕⢕⢕⠀⠀⠀⠀⠀⠀⠀⠀⠀⠀⠀⠀⠀⠑⢕⢕⢕⢕⢕⢕⢕⢕⢕⢕⢕⢕⢕⣾⣿⣧⢕⢕⢕⢕⢕⢕⢜⢕⠅⢔⢿⢕⢕⢕⢕⢕⢕⢕⢕⢕⢕⢕⢅⢕⢕⢕⢕⢕⢕⢕⢕⢕⢕⢕⢕⢕⢕⢜⢟⢿⣿⣿⣿⣿⣿⣧⣕⠀⠀⠀⠀⠀⢕⢕⢕⢕⢕⢕⢕⢕⢕⢕⢕⢕⢕⢕⢕⢕⢕⢕⢕⢕⢕⢕⢕⢕⢕⢕⢕⢕⢕⢕⢕⢕⢕⢕⢕⢕⢕⢕⢕⢕⢕⢕⢕⢕⠀</a:t>
            </a:r>
            <a:br/>
            <a:r>
              <a:t>⣿⣿⣿⣿⣿⡇⢕⢕⢕⢕⢕⢕⢕⢻⣿⣿⣿⣿⣿⣿⣿⣿⣿⣿⣿⣿⢏⣾⣿⡗⢕⢕⢕⢕⢕⢕⢕⢕⢕⣼⣿⣿⣿⣿⣿⣿⣿⣿⣿⣿⣿⣿⣿⣿⣿⣿⣿⣿⣿⣿⢕⢕⢕⢕⢕⢕⢕⢕⢕⢕⢕⢕⢕⠀⠀⠈⣿⣿⢕⢕⢿⣿⣿⡖⠏⠳⢕⢕⢔⢕⢕⢸⢸⣿⣿⣿⣿⣿⣿⣿⣿⣿⣿⣿⣿⣿⣿⣿⢀⢕⢕⢕⢕⢕⠀⠀⠀⠀⠀⠀⠀⠀⠀⠀⠀⠀⠀⠀⢕⢕⢕⢕⢕⢕⢕⢕⢕⢕⢕⢕⣺⣿⣿⡇⣷⡕⢕⢕⢕⢕⢕⢕⢕⠕⠑⠁⠁⠁⠁⠁⠑⢕⢕⢕⢱⢀⢕⢕⢕⢔⢕⢕⢕⢕⢕⢕⢕⢕⢕⢕⢕⢕⢕⢕⢜⢟⢿⣿⣿⣿⣿⣷⣦⣄⢄⢕⢕⢕⢕⢕⢕⢕⢕⢕⢕⢕⢕⢕⢕⢕⢕⢕⢕⢕⢕⢕⢕⢕⢕⢕⢕⢕⢕⢕⢕⢕⢕⢕⢕⢕⢕⢕⢕⢕⢕⢕⢕⢕⢕⢕⠀</a:t>
            </a:r>
            <a:br/>
            <a:r>
              <a:t>⣿⣿⣿⣿⣿⣿⢕⢕⢕⢕⢕⢕⢕⢸⣿⠏⠁⠁⠁⠉⠉⠉⠙⠟⠿⢇⣾⣿⡏⢕⢕⢕⢕⢕⢕⢕⢕⢕⣾⣿⣿⣿⣿⣿⣿⣿⣿⣿⣿⣿⣿⣿⣿⣿⣿⣿⣿⣿⣿⣿⡕⢕⢕⢕⢕⢕⢕⢕⢕⢕⢕⢕⠁⠀⠀⠀⢿⣿⡇⢕⢜⢿⣿⣷⢸⢆⢣⡕⢑⢕⢕⡵⣿⣿⣿⣿⣿⣿⣿⣿⣿⣿⣿⣿⣿⣿⣿⣿⣥⠵⠵⢑⠔⢕⠀⠀⠀⠀⠀⠀⠀⠀⠀⠀⠀⠀⠀⠀⠑⢕⢕⢕⢕⢕⢕⢕⢕⢕⢕⠕⣿⣿⣿⡇⣿⣿⣧⡕⢕⢕⢕⠕⠀⢄⢔⢕⢕⢕⠕⠀⠀⠀⠀⠑⢜⢣⢑⢕⢕⠕⠀⠀⠑⢕⢕⢕⢕⢕⢕⢕⢕⢕⢕⢕⢕⢕⢕⢜⢻⢿⣿⣿⣿⣿⣷⣕⢕⢕⢕⢕⢕⢕⢕⢕⢕⢕⢕⢕⢕⢕⢕⢕⢕⢕⢕⢕⢕⢕⢕⢕⢕⢕⢕⢕⢕⢕⢕⢕⢕⢕⢕⢕⢕⢕⢕⢕⢕⢕⢕⢕⠀</a:t>
            </a:r>
            <a:br/>
            <a:r>
              <a:t>⣿⣿⣿⣿⣿⣿⢕⢕⢕⢕⢕⢕⢕⢕⠑⠀⠀⠀⠀⠀⠀⠀⠀⠀⠀⠀⠈⠙⠑⠕⢕⢕⢕⢕⢕⢕⢕⣼⣿⣿⣿⣿⣿⣿⣿⣿⣿⣿⣿⣿⣿⣿⣿⣿⣿⣿⣿⣿⣿⣿⣧⢕⢕⢕⢕⢕⢕⢕⢕⢕⢕⢕⠀⠀⠀⠀⢸⣿⣷⢕⢕⢜⣿⣿⢕⢳⣝⢕⡕⢱⣺⣯⣿⣿⣿⣿⣿⣿⣿⣿⣿⣿⣿⣿⣿⣿⣿⣿⣿⣿⣿⣿⣷⡟⠀⠀⠀⠀⠀⠀⠀⠀⠀⠀⠀⠀⠀⠀⠀⢕⢕⢕⢕⢕⢕⢕⢕⢕⢕⢀⣿⣿⣿⡇⣿⣿⣿⡿⠑⠁⠁⠀⠀⠁⠕⠑⠑⠑⠀⠀⢄⢕⠀⠀⢕⢜⢇⠑⠁⠀⠀⠀⠀⠀⠑⢕⢕⢕⢕⢕⢕⢕⢕⢕⢕⢕⢕⢕⢕⢕⢝⢿⣿⣿⣿⣿⣷⣕⡕⢕⢕⢕⢕⢕⢕⢕⢕⢕⢕⢕⢕⢕⢕⢕⢕⢕⢕⢕⢕⢕⢕⢕⢕⢕⢕⢕⢕⢕⢕⢕⢕⢕⢕⢕⢕⢕⢕⢕⢕⢕⠀</a:t>
            </a:r>
            <a:br/>
            <a:r>
              <a:t>⣿⣿⣿⣿⣿⢏⢕⢕⢕⢕⢕⢕⢕⢕⠀⠀⠀⠀⠀⠀⠀⠀⠀⠀⠀⠀⠀⠀⠀⠀⠀⠁⠑⠕⢕⢕⣼⣿⣿⣿⣿⣿⣿⣿⣿⣿⣿⣿⣿⣿⣿⣿⣿⣿⣿⣿⣿⡟⣿⣿⣿⡇⢕⢕⢕⢕⢕⢕⢕⢕⢕⢕⠀⠀⠀⠀⠀⣿⣿⡕⢜⡕⢜⣿⣇⢕⢕⡑⢕⢕⢻⣿⣿⣿⣿⣿⣿⣿⣿⣿⣿⣿⣿⣿⣿⣿⣿⣿⣿⣿⣿⣿⡿⠇⠀⠀⠀⠀⠀⠀⠀⠀⠀⠀⠀⠀⠀⠀⠀⠕⢕⢕⢕⢕⢕⢕⢕⢕⠕⣾⣿⣿⣿⡇⣿⣿⣿⠁⠀⣴⣶⣴⣄⢀⠀⠀⠀⠀⠔⢕⢕⢕⠀⠀⠀⢕⢜⢇⠀⠀⠀⠀⠀⠀⢄⢕⠅⠁⠕⢕⢕⢕⢕⢕⢕⢕⢕⢕⢕⢕⢕⢕⢝⢿⣿⣿⣿⣿⣿⣧⡕⢕⢕⢕⢕⢕⢕⢕⢕⢕⢕⢕⢕⢕⢕⢕⢕⢕⢕⢕⢕⢕⢕⢕⢕⢕⢕⢕⢕⢕⢕⢕⢕⢕⢕⢕⢕⢕⢕⢕⠀</a:t>
            </a:r>
            <a:br/>
            <a:r>
              <a:t>⣿⣿⣿⡿⢏⢕⢕⢕⢕⢕⢕⢕⢕⢕⠀⠀⠀⠀⠀⠀⠀⠀⠀⠀⠀⠀⠀⠀⠀⠀⠀⠀⠀⠀⠀⠘⠟⢿⣿⣿⣿⣿⣿⣿⣿⣿⣿⣿⣿⣿⣿⣿⣿⣿⣿⣿⣿⡇⣿⣿⣿⣿⡕⢕⢕⢕⢕⢕⢕⢕⢕⢕⠀⠀⠀⠀⠀⢸⡿⣧⢕⢻⡕⢌⢿⡜⢕⢔⢱⡕⡜⣿⣿⣿⣿⣿⣿⣿⣿⣿⣿⣿⣿⣿⣿⣿⣿⣿⣿⣿⣿⡿⢝⠀⠀⠀⠀⠀⠀⠀⠀⠀⠀⠀⠀⠀⠀⠀⠀⠀⢕⢕⢕⢕⢕⢕⢕⢕⣸⣿⣿⣿⣿⡇⣿⣿⣿⡔⠀⢹⣿⣿⡿⠃⠀⢀⢄⠀⠀⠀⠑⢕⠀⠀⠀⢕⢕⢜⢇⠀⠀⠀⠀⢔⢕⠁⠀⠀⠀⠀⠁⠕⢕⢕⢕⢕⢕⢕⢕⢕⢕⢕⢕⢕⢝⢿⣿⣿⣿⣿⣿⣧⢕⢕⢕⢕⢕⢕⢕⢕⢕⢕⢕⢕⢕⢕⢕⢕⢕⢕⢕⢕⢕⢕⢕⢕⢕⢕⢕⢕⢕⢕⢕⢕⢕⢕⢕⢕⢕⢕⠀</a:t>
            </a:r>
            <a:br/>
            <a:r>
              <a:t>⢝⢝⢝⢕⢕⢕⢕⢕⢕⢕⢕⢕⢕⢕⠀⠀⠀⠀⠀⠀⠀⠀⠀⠀⠀⠀⠀⠀⠀⠀⠀⠀⠀⠀⠀⠀⠀⠀⠁⠙⠟⢿⣿⣿⣿⣿⣿⣿⣿⣿⣿⣿⣿⣿⣿⣿⣿⣇⣿⣿⣿⣿⣷⢕⢕⢕⢕⢕⢕⢕⢕⢕⠀⠀⠀⠀⠀⠁⣷⢻⡇⢜⣷⡕⢜⣿⡑⢕⡕⢕⢥⢜⢟⢿⣿⣿⣿⣿⣿⣿⣿⣿⣿⣿⣿⣿⣿⣿⣿⣿⣟⡇⠑⠀⠀⠀⠀⠀⠀⠀⠀⠀⠀⠀⠀⠀⠀⠀⠀⠀⢕⢕⢕⢕⢕⢕⢕⢡⣿⣿⣿⣿⣿⡇⣿⣿⣿⣇⠀⠜⢿⢟⠁⠀⢀⢕⢕⢕⢄⠀⠀⠀⠀⢀⢔⢕⢕⢕⢜⣇⢶⢕⢕⠕⠀⠀⠀⠀⠀⠀⠀⠀⠀⠑⢕⢕⢕⢕⢕⢕⢕⢕⢕⢕⢕⢕⢹⣿⣿⣿⣿⣿⣷⡕⢕⢕⢕⢕⢕⢕⢕⢕⢕⢕⢕⢕⢕⢕⢕⢕⢕⢕⢕⢕⢕⢕⢕⢕⢕⢕⢕⢕⢕⢕⢕⢕⢕⢕⢕⢕⠀</a:t>
            </a:r>
            <a:br/>
            <a:r>
              <a:t>⠁⠕⢕⢕⢕⢕⢕⢕⢕⢕⢕⢕⠕⠁⠀⠀⠀⠀⠀⠀⠀⠀⠀⠀⠀⠀⠀⠀⠀⠀⠀⠀⠀⠀⠀⠀⠀⠀⠀⠀⠀⠀⠈⠙⠻⣿⣿⣿⣿⣿⣿⣿⣿⣿⣿⣿⣿⢹⣿⣿⣿⣿⣿⣇⢕⢕⢕⢕⢕⢕⢕⠀⠀⠀⠀⠀⠀⠀⢸⢜⣇⢕⢹⣷⣕⢝⣧⢕⠕⢱⡸⡑⢑⢝⢿⣿⣿⣿⣿⣿⣿⣿⣿⣿⣿⣿⣿⣿⣿⣿⣏⢕⠀⠀⠀⠀⠀⠀⠀⠀⠀⠀⠀⠀⠀⠀⠀⠀⠀⠀⠅⢕⢕⢕⢕⢕⢕⣾⣿⣿⣿⣿⣿⣇⣿⣿⣿⣿⣦⡀⠀⢀⢀⠀⢕⢕⢕⢕⢕⢇⠀⢑⢕⢕⢕⢕⢕⢕⢕⢹⡇⢕⠑⠀⠀⠀⠀⠀⠀⢕⢕⢕⢄⠀⠀⠁⠕⢕⢕⢕⢕⢕⢕⢕⢕⢕⢕⢜⢿⣿⣿⣿⡿⢕⢕⢕⢕⢕⢕⢕⢕⢕⢕⢕⢕⢕⢕⢕⢕⢕⢕⢕⢕⢕⢕⢕⢕⢕⢕⢕⢕⢕⢕⢕⢕⢕⢕⢕⢕⢕⠀</a:t>
            </a:r>
            <a:br/>
            <a:r>
              <a:t>⠀⠀⠀⠁⠕⢕⢕⢕⢕⢕⢕⠑⠀⠀⠀⠀⠀⠀⠀⠀⠀⠀⠀⠀⠀⠀⠀⠀⠀⠀⠀⠀⠀⠀⠀⠀⠀⠀⠀⠀⠀⠀⠀⠀⠀⠀⠙⠻⢿⣿⣿⣿⣿⣿⣿⣿⣿⣸⣿⣿⣿⣿⣿⣿⡕⢕⢕⢕⢕⢕⢕⠀⠀⠀⠀⠀⠀⠀⠁⡇⢻⡕⢕⢻⣿⣧⣹⣇⠑⢕⢕⢕⢕⢹⣽⣿⣿⣿⣿⣿⣿⣿⣿⣿⣿⣿⣿⣿⣿⣿⣗⠕⠀⠀⠀⠀⠀⠀⠀⠀⠀⠀⠀⠀⠀⠀⠀⠀⠀⠀⠀⢕⢕⢕⢕⢕⣰⣿⣿⣿⣿⣿⣿⣿⣼⣿⣿⣿⣿⣿⣿⡇⢕⢀⠀⠑⠑⠑⠁⠀⠀⢁⢕⢕⢕⢕⢕⢕⢕⢕⢹⣕⠀⠀⠀⠀⠀⠀⠀⠀⠑⠑⠁⠀⠀⢀⢱⢕⢕⢕⢕⢕⢕⢕⢕⢕⠕⠑⠕⢿⣿⣿⢇⢕⢕⢕⢕⢕⢕⢕⢕⢕⢕⢕⢕⢕⢕⢕⢕⢕⢕⢕⢕⢕⢕⢕⢕⢕⢕⢕⢕⢕⢕⢕⢕⢕⢕⢕⢕⢕⠀</a:t>
            </a:r>
            <a:br/>
            <a:r>
              <a:t>⠑⠀⠀⠀⠀⠀⠑⠑⠑⠑⠑⠀⠀⠀⠀⠀⠀⠀⠀⠀⠀⠀⠀⠀⠀⠀⠐⠐⠐⠀⠀⠀⠀⠀⠀⠀⠀⠀⠀⠀⠀⠀⠀⠀⠀⠀⠀⠀⠀⠙⠛⠛⠛⠛⠛⠛⠛⠛⠛⠛⠛⠛⠛⠛⠛⠑⠑⠑⠑⠑⠑⠀⠀⠀⠀⠀⠀⠀⠀⠘⠘⠃⠑⠑⠛⠛⠛⠛⠃⠚⠛⠛⠓⠃⠛⠛⠛⠛⠛⠛⠛⠛⠛⠛⠛⠛⠛⠛⠛⠛⠃⠀⠀⠀⠀⠀⠀⠀⠀⠀⠀⠀⠀⠀⠀⠀⠀⠀⠀⠀⠀⠑⠑⠑⠑⠘⠛⠛⠛⠛⠛⠛⠛⠛⠛⠛⠛⠛⠛⠛⠛⠑⠑⠑⠐⠀⠀⠀⠀⠀⠐⠃⠑⠑⠑⠑⠑⠑⠑⠑⠑⠙⠃⠀⠀⠀⠀⠀⠀⠀⠀⠀⠀⠀⠀⠑⠛⠑⠑⠑⠑⠑⠑⠑⠁⠀⠀⠀⠀⠁⠉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⣿⣿⣿⢏⢇⣾⣿⢏⣼⣿⣿⣿⣿⡿⢕⢕⣼⣿⣿⣿⢟⢕⣾⣿⣿⣿⣿⣿⣷⣿⣿⣿⢇⣾⣿⣿⣿⣿⣿⣿⣿⣿⡟⢕⣿⣿⣿⣿⣿⣿⣿⣿⣿⣿⣿⣿⣿⣿⣿⣿⣿⣿⣿⣿⣿⣿⣿⣿⣿⣿⣿⣿⢹⣿⣿⣿⣿⡕⢕⢕⢕⢕⢕⣿⣿⣿⣿⣿⣿⣿⡕⢕⢕⢇⢕⢕⢕⢕⢕⢕⢕⢕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⢇⢱⣾⡿⢣⣾⣿⣿⣿⣿⢟⢕⢕⣼⢟⣿⡿⢝⢱⣾⣿⣿⣿⣿⣿⣿⣿⣿⣿⡟⣸⣿⡟⢸⣿⣿⣿⣿⣿⣿⡇⢕⣿⣿⣿⣿⣿⣿⣿⣿⣿⣿⣿⣿⣿⣿⣿⣿⣿⣿⣿⣿⣿⣿⣿⣿⣿⣿⣿⣿⡜⣿⣿⣿⣿⡇⢕⢕⢕⢕⢕⣿⣿⣿⣿⣿⣿⣿⡇⢕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⢇⣵⣿⡟⣱⣿⣿⣿⣿⣿⢏⢕⢑⣿⢯⣾⢏⣱⣾⣿⣿⣿⣿⣿⣵⣿⣿⣿⣿⢟⢕⣿⡿⢕⣿⣿⣿⣿⣿⣿⣿⢕⢸⣿⣿⣿⣿⣿⣿⣿⣿⣿⣿⣿⣿⣿⣿⣿⣿⣿⣿⣿⣿⣿⣿⣿⣿⣿⣿⣿⣿⡇⢻⣿⣿⣿⡇⢕⢕⢕⢕⢕⣿⣿⣿⣿⣿⣿⣿⡇⢕⢕⢕⢕⢕⢕⢕⢕⢕⢕⢕⢕⢕⢕⢕⢕⢕⢕⢕⢕⢕⢕⢕⢕⢕⣡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⡿⢿⢿⢿⣿⣿⣿⣿⢇⢱⣻⡟⣼⣿⣿⣿⣿⡿⢇⢕⣱⠟⣱⣿⢯⣾⣿⣿⣿⣿⣿⣿⣿⣿⣿⣿⡿⠇⢇⣼⣿⡇⢑⣿⣿⣿⣿⣿⣿⡇⢕⣸⣿⣿⣿⣿⣿⣿⣿⣿⣿⣿⣿⣿⣿⣿⣿⣿⣿⣿⣿⣿⣿⣿⣿⣿⣿⣿⣿⣿⡇⢜⣿⣿⣿⡇⢕⢕⢕⢕⢕⣿⣿⣿⣿⣿⣿⣿⡇⢕⢕⢕⢕⢕⢕⢕⢕⢕⢕⢕⢕⢕⢕⢕⢕⢅⢕⢕⢕⢕⢕⢕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⡿⣟⡟⢝⢝⣏⣽⣵⢷⣞⣏⣕⢕⢕⢝⢻⢏⢕⢜⢝⣼⣿⣿⣿⣿⡿⢕⢕⡼⡕⣱⣿⣷⣿⣿⣿⣿⣿⣿⣷⣿⣿⣿⣿⡏⢕⢑⢱⣿⣿⢕⣸⣿⣿⣿⣿⢿⣿⢇⢕⣿⣿⣿⣿⣿⣿⣿⣿⣿⣿⣿⣿⣿⣿⣿⣿⣿⣿⣿⣿⣿⣿⣿⣿⣿⣿⣿⣿⣿⣷⢕⢻⣿⣿⢕⢕⢕⢕⢕⠕⣿⣿⣿⣿⣿⣿⣿⡇⢕⢕⢕⢕⢕⢕⢕⢕⢕⢕⢕⢕⢕⢕⢕⢕⢕⢕⢕⢕⢕⢕⢕⣼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⢫⣾⣿⢕⡕⢟⢏⣹⢷⢿⣿⢮⡸⡸⢌⢜⢇⢕⢕⢕⣼⣿⣿⣿⣿⡿⢕⢕⢎⢔⣼⣿⣿⣿⣿⣿⣿⣿⣿⣿⣿⣿⣿⣿⢟⢕⢕⢕⢸⣿⣿⢕⣸⢟⢕⢏⣱⣾⣿⢇⢕⢜⣿⣿⣿⣿⣿⣿⣿⣿⣿⣿⣿⣿⣿⣿⣿⣿⣿⣿⣿⣿⣿⣿⣿⣿⣿⣿⣿⣿⣿⢕⢌⣿⡏⢕⢕⢕⢕⢕⢸⣿⣿⣿⣿⣿⣿⣿⡇⢕⢕⢕⢕⢑⢑⠕⢕⢕⢕⢕⢕⢕⢕⢕⢕⢕⢕⢕⢕⢕⢱⣾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⢗⣿⣿⣿⡇⢕⣱⣾⣿⣿⣧⣕⢜⢕⢕⢕⢕⢕⢕⢕⣸⣿⣿⣿⣿⡿⢕⢕⣎⢇⣼⣿⣿⣿⣿⣿⣿⣿⣫⣿⣿⣿⣿⡿⢕⢕⢕⢕⢕⣿⣿⡏⢕⢕⢕⢕⣾⣿⣿⣿⢕⢕⢕⢜⢻⣿⣿⣿⣿⣿⣿⣿⣿⣿⣿⣿⣿⣿⣿⣿⣿⣿⣿⣿⣿⣿⣿⣿⣿⣿⣿⣿⢕⢕⢻⢕⢕⢕⢕⢕⢕⢸⣿⣿⣿⣿⣿⣿⣿⢇⢕⢕⢕⢕⢕⢜⣷⡕⢕⢕⢕⢕⠕⠕⢕⢕⠕⢕⢕⢕⢕⣸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⣿⣿⣿⢟⣱⡇⢹⣿⣿⢇⢕⢝⢟⢻⢿⣿⣿⣿⣧⡕⢕⢕⢕⢕⣱⣿⣿⣿⣿⣿⢕⢕⢜⢕⣱⣿⣿⣿⣿⣿⣿⣿⣷⣿⣿⣿⣿⢏⢕⢕⢕⢕⢕⢕⡿⢏⢕⢕⢕⣵⣿⣿⣿⣿⣿⢕⢕⢕⢕⣾⣿⣿⣿⣿⣿⣿⣿⣿⣿⣿⣿⣿⣿⣿⣿⣿⣿⣿⣿⣿⣿⣿⣿⣿⣿⣿⣿⢕⢕⢕⢕⢕⢕⢕⢕⢕⣾⣿⣿⣿⣿⣿⣿⣿⢇⠕⢕⢕⢕⢕⢕⢹⣿⣇⢹⣿⣧⢕⣵⣵⢱⢵⢕⢗⣼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⣿⣿⡿⢇⢵⣿⣿⢕⢕⢕⢕⢕⢕⢕⢕⢕⢕⢜⢝⢏⢕⢕⢕⢕⢱⣿⣿⣿⣿⣿⢇⢕⢔⢣⢱⣿⣿⣿⣿⣿⣿⣿⣿⣿⣿⣿⣿⢏⢕⢕⢕⢕⢕⢕⢕⢕⣱⣕⣵⣾⣿⣿⣿⣿⣿⡇⢕⢕⢱⣿⣿⣿⣿⣿⣿⣿⣿⣿⣿⣿⣿⣿⣿⣿⣿⣿⣿⣿⣿⣿⣿⣿⣿⣿⣿⣿⣿⣿⢕⢕⢕⢕⢕⢕⢕⢕⢱⣿⣿⣿⣿⣿⣿⢸⡇⢕⠀⠁⢕⢕⢕⢕⢜⣿⣿⣷⣜⢟⢕⠁⠀⠀⠀⠕⢕⢜⢹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⢟⢕⣼⢺⣿⣿⣕⢕⢕⢕⢕⢕⢕⢕⢕⢕⢕⢕⢕⢕⢕⢕⢕⣿⣿⣿⣿⣿⡏⢕⢕⢕⢕⣿⣿⣿⣿⣿⣿⣿⣿⣿⣿⣿⡿⢕⢕⢕⢕⢕⢕⢕⢕⢨⣿⣿⣿⣿⣿⣿⣿⣿⣿⣿⢕⢕⢕⣿⣿⣿⣿⣿⣿⣿⣿⣿⣿⣿⣿⣿⣿⣿⣿⣿⣿⣿⣿⣿⣿⣿⣿⣿⣿⣿⣿⣿⣿⢕⢕⢕⢕⢕⢕⢕⢕⣸⣿⣿⣿⣿⣿⡟⡼⢕⠕⢕⠀⠀⠕⠕⠕⢕⢕⢕⢕⢜⢕⢕⢔⠀⢀⠀⠀⢱⡕⢕⢕⢕⢕⢝⢻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⢏⢕⣸⣿⡎⢿⣿⣿⢕⢕⢕⢳⣷⡷⡕⢕⢕⢕⢕⢕⢕⢕⢕⣸⣿⣿⣿⢹⣿⢕⢕⢃⢕⣾⣿⣿⣿⣿⣿⣿⣿⣿⣿⣿⡿⢕⢕⢕⢕⢕⢕⢕⢕⢕⢕⢝⢕⣼⣿⣿⣿⣿⣿⣿⡏⢕⢕⣸⣿⣿⣿⣿⣿⣿⣿⣿⣿⣿⣿⣿⣿⣿⣿⣿⣿⣿⣿⣿⣿⣿⣿⣿⣿⣿⣿⣿⣿⡇⢕⢕⠕⢕⢕⢕⢕⢱⣿⣿⣿⣿⣿⡿⠕⠑⠀⠀⠕⢔⢀⠀⠀⠀⠀⠀⠁⠁⠑⠑⠑⠕⢅⢕⢔⢱⡎⢇⢕⢕⢕⢕⢕⢕⢜⢻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⣿⣿⣿⡏⡇⢇⢼⣿⣿⡜⢿⡏⣷⡕⢕⢕⢔⢕⡝⢕⢕⢕⢕⢕⢕⢕⢕⣿⣿⣿⡇⣿⡇⢕⢕⢕⣸⣿⣿⣿⣿⣿⣿⣿⣿⣿⣿⡿⢕⢕⢕⢕⢕⢕⢕⣼⡕⢕⡕⢵⣿⣟⢫⢟⢿⣿⣿⣿⢇⢕⢕⣿⣿⣿⣿⣿⣿⣿⣿⣿⣿⣿⣿⣿⣿⣿⣿⣿⣿⣿⣿⣿⣿⣿⣿⣿⣿⣿⣿⣿⣿⡇⢕⠕⠀⠁⠑⠕⠕⠟⠿⠟⠟⢋⢝⠕⠁⢀⢕⢔⢄⢁⠀⠀⠀⠀⠀⠀⠀⠀⠀⠀⠀⢄⢄⢁⢕⢕⢕⢕⢕⢁⢕⢕⢕⢕⢕⣸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⢱⡇⡕⢜⢻⢹⣿⡕⢇⣿⣿⡕⢕⢕⢕⢕⠕⢕⢑⢕⢕⢕⢑⣸⣿⣿⣿⢇⣿⢇⢕⢕⢱⣿⣿⣿⣿⣿⣿⣿⣿⣿⣿⣿⢇⢕⢕⢕⢕⢕⢕⢱⣿⡇⢕⣿⡜⢿⡇⢕⢕⢕⢻⣿⢏⢕⢕⣼⣿⣿⣿⣿⢿⣿⣿⣿⣿⣿⣿⣿⣿⣿⣿⣿⣿⣿⣿⣿⣿⣿⣿⣿⣿⣿⣿⡟⣿⣿⡇⢕⠀⠀⠀⠀⠀⢀⢀⢁⠁⠁⠀⠀⠀⠀⢕⢕⢕⢕⢑⢱⣿⡧⢔⢄⢀⠀⠀⠀⠀⠀⠁⠕⠕⢕⢕⢕⢑⢔⢕⢕⢕⢕⢕⣵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⣿⣿⡜⣇⢇⢕⢔⢇⢝⢕⢕⢝⢻⡧⢕⢕⢕⣵⣷⣷⡵⢕⢕⢕⢕⣿⣿⣿⣿⢸⣿⢕⢕⢱⣿⣿⣿⣿⣿⣿⣿⣿⣿⣿⣿⡇⢕⢕⢕⢕⢕⢕⢕⣿⡟⢕⣼⣿⣿⣿⣧⢕⢕⢕⢕⢕⢕⢕⢸⣿⣿⣿⣿⢇⣼⣿⣿⣿⣿⣿⣿⣿⣿⣿⣿⣿⣿⣿⣿⣿⣿⣿⣿⣿⣿⣿⣿⡇⣿⣿⢇⢕⢔⠀⠀⠀⠀⠁⠑⠑⠑⠀⠀⠀⠀⢕⢕⢕⢕⣿⣿⡕⣿⣿⢕⢕⢕⢕⢰⢄⢐⠔⢄⠀⠀⠁⠕⠕⢕⢕⢕⢕⣱⣵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⣧⢹⡕⢕⡕⢕⠕⢕⢕⢕⢕⢕⢑⣵⣿⡿⢟⢝⢕⢕⢕⢕⢸⣿⣿⣿⡟⢸⣟⡱⢕⣾⣿⣿⣿⣿⡟⣼⣿⣿⣿⣿⣿⡕⢕⢕⣱⣷⢕⢕⢱⡿⢕⢱⣿⣿⣿⣿⣿⣷⣷⣷⣵⡕⢕⢕⢸⣿⣿⣿⡏⢱⣿⣿⣿⣿⣿⣿⣿⣿⣿⣿⣿⣿⣿⣿⣿⣿⣿⣿⣿⣿⣿⣿⣿⡇⢿⢻⢕⢕⠑⠀⠀⢄⢄⢀⠀⠀⠀⠀⠀⢀⢕⢕⢕⢕⢕⣿⣿⡇⣿⣿⢕⢕⢕⢕⢜⣧⢳⣦⡄⢔⢔⢅⢔⢔⢕⣱⣷⣿⣿⣿⣿⣿⣿⣿⣿⣿⣿⣿⣿⣿⣿⣿⣿⣿⣿⣿⣿⣿⣿⣿⣿⣿⣿⣿⣿⣿⣿⣿⣿⣿⢿⢏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⣿⣿⣧⢻⡕⢕⢕⢕⢕⢕⢕⢕⢱⣿⣿⢏⢕⢕⢕⢕⢕⢕⢕⣿⣿⣿⣿⡇⣿⡯⢕⣼⣿⣿⣿⣿⡟⣱⣿⣿⣿⣿⣿⣿⣷⣧⣾⣿⡇⢕⢕⣾⢇⢕⣿⣿⣿⣿⣿⣿⣿⣿⣿⣿⡇⢕⢕⣾⣿⣿⡟⢕⢸⣿⣿⣿⣿⣿⣿⣿⣿⣿⣿⣿⣿⣿⣿⣿⣿⣿⣿⣿⣿⣿⣿⣿⢇⢕⡎⢕⢕⢀⠀⠕⢕⢕⢕⢕⠕⠀⢀⢔⢕⢕⢕⢱⢕⢕⣿⣿⡇⣿⣿⢕⢕⢕⢕⢕⢹⢜⣿⣿⣷⣵⣵⣵⣾⣿⣿⣿⣿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⣿⣿⣧⢹⡕⢕⢕⢕⢕⢕⣷⡜⢿⣿⢕⢕⢕⢕⢕⣕⣑⢱⣿⣿⣿⣿⡇⣿⡟⣸⣿⣿⣿⣿⢟⢱⣿⣿⣿⣿⣿⣿⣿⣿⣿⣿⣿⢇⢕⢱⢇⢕⣼⣿⣿⣿⣿⣿⣿⣿⣿⣿⣿⢕⢕⢕⢸⣿⡟⢕⢕⣿⣿⣿⣿⣿⣿⣿⣿⣿⣿⣿⣿⣿⣿⣿⣿⣿⣿⣿⣿⣿⣿⣿⣿⢕⢕⢇⢕⢕⢑⢄⡀⠁⠁⠁⠀⢄⢔⢕⢕⢕⢕⢕⢸⢕⢕⣿⣿⢇⣿⣿⡕⢕⣾⢕⢕⢕⢕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⣷⣕⢕⢕⢕⢕⢕⢜⢿⣷⣜⡇⢕⢷⢾⣿⡿⢿⢸⣿⣿⣿⣿⢕⡝⣱⣿⣿⣿⣿⢏⢱⣿⣿⣿⣿⣿⣿⣿⣿⣿⣿⣿⡟⢕⢕⡸⢕⢱⣿⣿⣿⣿⣿⣿⣿⣿⣿⣿⡟⢕⢕⢕⣿⡟⢕⢕⢕⣿⣿⣿⣿⣿⣿⣿⣿⣿⣿⣿⣿⣿⣿⣿⣿⣿⣿⣿⣿⣿⣿⣿⡏⢕⢕⢕⢕⢕⣾⣿⣿⣿⣷⣗⣫⡕⢕⢕⢕⢕⢕⣱⣼⡇⢕⣿⣿⢱⣿⣿⢵⢕⣿⢑⢕⢕⣷⢹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⣧⣕⢕⢕⢕⣷⡕⢟⢿⣿⣷⣵⣕⢕⢕⢕⣼⣿⣿⣿⣿⢕⢱⣿⣿⣿⣿⢏⢕⣿⣿⣿⣿⣿⣿⣿⣿⣿⣿⣿⣿⢕⢕⢕⡑⢕⣸⣿⣿⣿⣿⣿⣿⣿⣿⣿⣿⢕⢕⢕⣸⡿⢕⢕⢕⢸⣿⣿⣿⣿⡿⢻⣿⣿⣿⣿⣿⣿⣿⣿⣿⣿⣿⣿⣿⣿⣿⣿⣿⢕⢕⢕⢕⢕⢸⣿⣿⣿⣿⣿⣿⣿⡇⢕⢕⢕⢕⢕⣿⣿⡇⢕⣿⡿⢸⣿⣿⣟⢱⡧⢕⢕⢕⡿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⣷⣵⡕⢹⣇⢕⢕⢜⢝⢟⢿⣿⣷⡇⣿⣿⣿⣿⡟⢱⣿⣿⣿⡟⢕⢕⣾⣿⣿⣿⣿⣿⣿⣿⡟⢕⣿⡿⢱⣾⢕⢅⢕⢱⣿⣿⣿⣿⣿⣿⣿⣿⣿⣿⢇⢕⢕⢱⡟⢕⢕⢕⢕⣼⣿⣿⣿⣿⢕⢸⣿⣿⣿⣿⣿⣿⣿⣿⣿⣿⣿⣿⣿⣿⣿⣿⡏⢕⢕⢕⢕⢕⣼⣿⣿⣿⣿⣿⣿⣿⣿⢕⢕⢕⢕⢱⣿⣿⡇⢕⣿⡇⣾⣿⣿⡏⣸⡇⢕⣱⡇⡱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⢇⢻⡕⢕⢕⢕⣕⡕⢕⢜⢕⣿⣿⣿⣿⢣⣿⣿⣿⢏⢕⢕⢸⣿⣿⣿⣿⣿⣿⣿⡿⢕⢁⡿⢱⣿⡇⢕⢎⢕⢰⣿⣿⣿⣿⣿⣿⣿⣿⣿⡿⢱⢜⢕⢜⢱⢕⢕⢕⢕⣿⣿⣿⣿⢇⢕⢸⣿⣿⣿⣿⣿⣿⣿⣿⣿⣿⣿⣿⣿⣿⣿⡿⢕⢕⢕⢕⢕⢱⣿⣿⣿⣿⣿⣿⣿⣿⣿⢕⢕⢕⢕⢸⣿⣿⡇⢱⣿⢱⣿⣿⣿⢇⣿⢱⣧⡙⢱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⡿⢏⡕⢕⠁⠕⢕⢕⢕⢝⢇⢕⢕⢸⣿⣿⣿⢇⣾⣿⢟⢕⢕⢕⢑⣿⣿⣿⣿⣿⣿⣿⡿⢕⢕⡟⢱⣿⣿⢕⣜⢕⢱⣿⣿⣿⣿⣿⣿⣿⣿⣿⣿⢇⡱⢕⢕⣱⣧⡹⢕⢕⢸⣿⣿⣿⣿⢕⢕⣿⣿⡿⢸⣿⣿⣿⣿⣿⣿⢻⣿⣿⡏⣿⣿⢇⢕⢕⢕⢕⢕⣾⣿⣿⣿⣿⣿⣿⣿⣿⡟⢕⢕⢕⢕⣿⣿⣿⡇⢸⡏⢸⣿⣿⡿⢱⡟⢕⢜⢳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⡿⢏⣵⢏⢕⠁⠀⠀⢀⣕⢕⢕⢕⢕⢕⣼⣿⣿⢏⣼⡿⢏⢕⢕⢕⢕⢸⣿⣿⣿⣿⣿⣿⢏⢕⢕⢕⢡⣿⣿⣿⢜⡇⢕⣼⣿⣿⣿⣿⣿⣿⣿⣿⣿⡿⢨⢧⢎⣼⣿⣿⣷⣵⣵⣸⣿⣿⢿⡇⢕⢕⣿⣿⢇⣿⣿⣿⣿⣿⣿⡟⢌⣿⣿⢱⣿⡏⢕⢕⢕⢕⢕⣼⣿⣿⣿⣿⣿⣿⣿⣿⣿⢇⢕⢕⢕⢕⣿⣿⣿⡇⣾⢇⣿⣿⣿⢇⣿⡇⢕⢕⢕⢱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⢟⣫⣾⡟⢕⢕⠑⠀⠀⠀⢼⣿⣿⣷⣵⣥⡕⣿⣿⡟⣼⡟⢕⢸⢇⢕⢕⢕⣿⣿⣿⣿⣿⣿⢇⢕⢕⢕⢱⣿⣿⣽⣕⢵⢕⢕⢿⣿⣿⣿⣿⣿⣿⣿⣿⣿⡇⣮⢣⣾⣿⣿⣿⣿⣿⣿⣎⠯⢿⡿⢕⢕⢱⣿⣿⠇⣿⣿⣿⣿⣿⣿⢕⢕⢹⢇⢘⢝⢕⢕⢕⢕⢕⣼⣿⣿⣿⣿⣿⣿⣿⣿⣿⢇⢕⢕⢕⢕⢸⣿⣿⣿⢣⡏⢸⣿⣿⡿⢱⣿⢱⣵⡕⢕⢸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⢟⣵⣾⡿⢏⢕⠕⠀⠀⠀⠀⠀⢸⣿⣿⣿⣿⣿⢱⣿⡟⣱⢏⢕⢕⢕⢕⢕⢕⢸⣿⢿⣿⣿⡿⢇⢕⢕⢕⢱⣿⣿⣿⣟⣟⡇⣜⣇⢳⢧⢵⢼⢝⡝⢝⢟⢟⢟⢇⢕⢿⢿⢿⢿⢿⢿⢿⢿⢹⢑⢹⢇⢕⡕⢸⣿⡇⣹⣿⣿⣿⣿⣿⡏⢕⢕⢕⢜⢕⢕⢕⢕⢕⢕⣼⣿⣿⣿⣿⣿⣿⣿⣿⣿⢏⢕⢕⢕⢕⢕⣿⣿⣿⡏⡼⢕⣿⣿⣿⢇⣸⡏⢜⢝⢝⢕⣱⡗⢕⢕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⣿⣿⡿⢏⣵⣿⡿⢏⢕⢕⠑⠀⠀⠀⠀⠀⠀⢸⣿⣿⣿⣿⡿⢸⣿⢕⢏⢕⢕⢁⢏⢕⢕⢱⣿⡟⢜⣿⡿⢕⢕⢕⢕⢕⢕⢻⣿⣿⣿⣿⣕⣿⣿⣿⣿⣿⣷⣷⣷⣵⣌⣅⡗⠣⢵⣵⣵⣭⣽⣽⣵⣷⣷⣯⢕⢕⢕⢕⣴⣻⣿⢕⣿⣿⣿⣿⣿⣿⢇⢕⢕⢕⢕⢕⢕⢕⢕⢕⣼⣿⣿⣿⣿⣿⣿⣿⣿⣿⢏⢱⢕⢕⢕⠕⣾⣿⣿⣿⢳⢇⣼⣿⣿⡿⢕⣿⢱⣷⣷⣿⢿⢟⢱⣵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⢏⣵⣿⡿⢏⢕⢕⢕⠁⠀⠀⠀⠀⠀⠀⠀⢸⣿⣿⣿⣿⡇⣿⡏⠜⣼⢕⢕⢜⢕⢕⢕⢕⢏⢕⢕⡿⢕⢕⢕⢕⢕⢕⢕⢌⢸⣿⣿⣿⣿⣿⣿⣿⣿⣿⣿⣿⣿⣿⣿⣿⣿⣷⣇⡕⢌⢙⢻⣿⣿⣿⣿⣿⣕⡕⢱⡕⢹⣿⡇⢕⢺⣿⣿⣿⣿⡿⢕⢕⢕⢕⢕⢕⢕⢕⠕⢟⢿⢿⢿⣿⣿⣿⣿⣿⣿⢏⣵⡟⢕⢕⡇⢸⢏⢼⣿⡃⢕⢕⢇⢸⣿⢇⣼⡏⢜⢝⢝⢕⢕⢱⠽⢔⠻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⣿⣿⣿⣿⢟⣱⣿⣿⢟⢕⢕⢱⠑⠀⠀⠀⠀⠀⠀⠀⠀⠀⣿⣿⣿⣿⡿⢱⣿⣧⣾⡇⢕⢕⢕⢕⢕⢕⢕⢕⢕⢕⢕⢕⢕⢕⢕⢕⢕⢕⢕⢸⣿⣿⣿⣿⣿⣿⣿⣿⣿⣿⣿⣿⣿⣿⣿⣿⣿⣿⣿⣷⡕⢕⢸⣝⣿⣿⣿⣿⣿⣿⣿⣜⢿⢕⡕⢜⣿⣿⣿⣿⢇⢕⢕⢕⢕⢕⢕⢕⣷⣷⡷⢮⠽⠵⠵⠵⠱⠵⢵⢵⢵⡕⢕⣵⣽⣽⡜⢕⢜⢿⢕⢕⢡⢕⢘⢞⢕⣿⢇⢱⢇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⣿⢟⣱⣾⡿⢏⢕⢕⢕⡕⠁⠀⠀⠀⠀⠀⠀⠀⠀⠀⢔⣿⣿⣿⣿⢇⣾⣿⣿⡿⢕⢕⡕⢕⢕⢕⢕⢕⢕⢕⢕⢕⢕⢕⢕⢕⢕⢕⠕⠕⠜⠿⣿⣿⣿⣿⣿⣿⣿⣿⣿⣿⣿⣿⣿⣿⣿⣿⣿⣿⣿⣿⣇⣷⣿⣿⣿⣿⣿⣿⣿⣿⣿⣇⣸⣷⡕⢹⣿⣿⡟⡕⢕⢕⢕⢕⢱⢕⢝⣅⣰⣴⣵⣾⣿⣿⣿⣿⣿⣿⣿⣷⣷⣷⣾⣽⣿⣇⢕⢕⢕⢕⢕⢕⢕⢕⠕⣿⡟⠕⠕⠁⠐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⡿⢫⣾⢟⢕⢕⢕⢕⡱⢜⠀⠀⠀⠀⠀⠀⠀⠀⠀⠀⠀⣸⣿⣿⣿⡏⢱⣿⣿⣿⢇⢕⢕⢕⢕⢅⢕⢕⢕⣷⣷⣕⢕⢕⢕⢕⢕⢕⢰⡄⠀⠀⠀⠈⠟⢿⣿⣿⣿⣿⣿⣿⣿⣿⣿⣿⣿⣿⣿⣿⣿⣿⣿⣿⣿⣿⣿⣿⣿⣿⣿⣿⣿⣿⣿⣿⣿⣷⣾⣿⣿⢕⢕⣱⣇⣵⡞⣕⣵⣿⣿⣿⣿⣿⣿⣿⣿⣿⣿⣿⣿⣿⣿⣿⣿⣿⣿⣿⡻⢕⢕⢕⢕⢕⢕⢕⢕⣼⣿⢇⠀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⣿⢟⣵⢟⢕⢕⢕⢔⢕⣴⢕⢕⢔⠀⠀⠀⠀⠀⠀⠀⠀⠀⢰⣿⣿⣿⡿⢕⣾⣿⣿⡟⢕⢱⣸⢕⢕⢕⢕⡕⢕⣿⣿⣯⢇⢕⢕⢕⢕⢕⢸⣿⣷⣦⣄⢀⠀⠀⠈⠙⠻⢿⣿⣿⣿⣿⣿⣿⣿⣿⣿⣿⣿⣿⣿⣿⣿⣿⣿⣿⣿⣿⣿⣿⣿⣿⣿⣿⣿⣿⣿⣿⣧⣵⣾⣿⣿⣯⣼⣿⣿⣿⣿⣿⣿⣿⣿⣿⣿⣿⣿⣿⣿⣿⣿⣿⣿⣿⣟⢿⢕⢕⢕⢕⢕⢕⢕⢕⣸⣿⣿⠁⢀⠀⠀⠀⠀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⡇⢕⢸⣿⣿⣿⢏⡾⢏⢕⢕⡵⢕⣱⡟⢣⢕⢕⢕⢀⠀⠀⠀⠀⠀⠀⠀⢀⣸⣿⣿⣿⢇⢱⣽⣿⣿⢕⢕⢔⡕⢕⢕⢕⠌⡇⢕⢻⣿⡇⢕⢕⢕⢕⢕⢕⢸⣿⣿⣿⣿⣿⣦⣄⡀⠀⠀⠀⠁⠉⠙⠙⠛⠛⠛⠛⠙⠙⠻⢟⣻⣿⣿⣿⣿⣿⣿⣿⣿⣿⣿⣿⣿⣿⣿⣿⣿⣿⣿⣿⣿⣿⣿⣿⣿⣿⣿⣿⣿⣿⣿⣿⣿⣿⣿⣿⣿⣿⣿⣿⣿⣿⡿⢏⢕⢕⢕⢕⢕⢕⢱⡇⢕⢸⣿⣿⡇⠀⢑⢀⢀⢀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⣿⣿⡇⢕⢸⣿⡿⢱⢟⢕⢕⣱⡿⢕⣼⡟⢔⢕⢕⢕⢱⣾⣷⣤⣤⣤⣴⣧⣤⣾⣿⣿⣿⡏⢕⣼⣿⣿⢇⢕⢕⢸⢳⢕⢕⢱⢻⡇⢕⢔⢿⣿⢕⢕⢕⢕⢕⢕⢸⣿⣿⣿⣿⣿⣿⣿⣿⢇⢀⣀⣄⣄⣀⣀⣀⣀⣄⣄⣤⣤⣄⣄⡜⢽⣿⣿⣿⣿⣿⣿⣿⣿⣿⣿⣿⣿⣿⣿⣿⣿⣿⣿⣿⣿⣿⡿⢿⣿⣿⣿⣿⣿⣿⣿⣿⣿⣿⣿⣿⣿⣿⡿⠟⠋⠁⠕⢕⡇⢕⢕⢕⣡⡟⢁⢕⢸⣿⣿⢇⠀⢱⣥⣵⣥⣥⣥⣥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⢸⡿⣱⢏⢕⢕⣾⣿⢕⣾⡿⢕⢕⢕⢕⢱⣿⣿⣿⣿⣿⣿⣿⣿⣿⣿⣿⣿⡿⢕⢅⢯⠱⡏⢕⢕⢕⢼⣿⢕⢕⢌⢸⡇⢕⢕⢜⢿⢕⢕⢕⢕⢕⢕⢿⣿⣿⣿⣿⣿⣿⣿⣿⣷⣿⣿⣿⣿⣿⣿⣿⣿⣿⣿⣿⣿⣿⣿⣿⣿⣿⣿⣿⣿⣿⣿⣿⣿⣿⣿⣿⣿⣿⣿⣿⣿⣿⣿⣿⣿⡟⠋⠑⠁⠁⠈⠙⠛⠟⠿⠿⠿⠿⠟⠛⠙⠁⠀⠀⣀⣠⣶⢞⢕⢕⢕⣵⡟⢕⢑⢕⢜⣿⣿⠀⠀⢸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⢟⣟⣟⣟⣟⡟⢇⢕⢜⣱⢏⢕⣱⣿⣿⢇⣾⡿⢕⢕⢕⢕⢱⣿⣿⣿⣿⣿⣿⣿⣿⣿⣿⣿⣿⣿⢕⠕⡸⠹⢝⢕⢕⢕⢔⣯⣿⢇⢕⢕⢩⡇⢕⢕⢕⢜⢕⢕⢕⢕⢕⢕⢼⣿⣿⣿⢿⠿⠿⢟⢛⢛⢛⢛⠿⣿⣿⣿⣿⣿⣿⣿⣿⣿⣿⣿⣿⣿⣿⣿⣿⣿⣿⣿⣿⣿⣿⣿⣿⣿⣿⣿⣿⣿⣿⣿⣿⣿⣿⣿⣷⣷⣶⣤⣄⡀⠀⠀⠀⠀⠀⠀⢀⣀⣠⣴⣾⣿⣿⢏⢕⢕⢕⣾⢏⢕⢕⢕⢕⢕⣿⡏⠀⠀⠈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⣱⣿⣿⣿⣿⣿⣿⣿⡿⢱⢕⢕⣕⢿⣿⡏⣾⣿⢇⢕⢕⢕⣡⣿⣿⣿⣿⣿⣿⣿⣿⣿⣿⣿⣿⣿⢏⢕⢕⠕⢕⢕⢕⢕⢕⢨⢾⣿⢕⢕⢕⢕⣇⢕⢕⢕⢕⢕⢕⢕⢕⢕⢕⢼⣿⣿⣇⠔⢕⢕⢕⢕⢕⢕⢕⢄⢜⢍⢙⢿⣿⣿⣿⣿⣿⣿⣿⣿⣿⣿⣿⣿⣿⣿⣿⣿⣿⣿⣿⣿⣿⣿⣿⣿⣿⣿⣿⣿⣿⣿⣿⣿⣿⣿⣿⣿⣿⣿⣿⣷⣆⡄⣱⢷⣿⣿⣿⣿⣿⢇⢕⢕⣱⡟⢕⢕⢜⢕⢕⢕⢸⣿⡇⠀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⡟⣱⣿⣿⣿⣿⣿⣿⣿⣿⢣⢇⢕⣾⣿⣿⡷⢸⣿⡟⢕⢕⢕⢱⣿⣿⣿⣿⣿⣿⣿⣿⣿⣿⣿⣿⣿⡟⢕⢕⢕⢕⢕⢕⢕⢕⢕⣾⣿⣿⢕⢕⢕⢕⣿⢕⢕⢕⢕⢕⢕⢕⢕⢕⢕⢸⣿⣿⣧⢔⢕⢕⢕⢕⢕⢕⢕⢕⢕⢕⢕⠕⢻⣿⣿⣿⣿⣿⣿⣿⣿⣿⣿⣿⣿⣿⣿⣿⣿⣿⣿⣿⣿⣿⣿⣿⣿⣿⣿⣿⣿⣿⣿⣿⣿⣿⣿⣿⣿⣿⣿⣿⡿⠛⢍⢙⣝⣿⣿⡿⢕⢕⢕⡼⢏⢕⢕⡕⢕⢕⢕⢕⢸⣿⢇⠀⠀⢱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⠿⣿⣿⣿⣿⣿⣿⣿⣿⣿⣿⣿⢟⣼⣿⣿⣿⣿⣿⣿⣿⣿⢇⢎⢕⣾⣿⣿⣿⢇⣿⡿⢕⢕⢕⢱⣿⣿⣿⣿⣿⣿⣿⣿⣿⣿⣿⣿⣿⡿⢕⢕⢕⢕⢕⢕⢕⢕⢕⠑⣿⣿⣿⢕⢕⢕⢕⢹⡕⢕⢕⢕⢕⢕⢕⢕⢕⢕⢕⣿⣿⣿⣧⠕⢕⠑⠕⠕⠕⠕⣑⠕⠕⠕⣀⣾⣿⣿⣿⣿⣿⣿⣿⣿⣿⣿⣿⣿⣿⣿⣿⣿⣿⣿⣿⣿⣿⣿⣿⣿⣿⣿⣿⣿⣿⣿⣿⣿⣿⣿⡿⢛⢍⢅⠀⢁⢄⠕⢻⣟⣿⢏⢕⢕⡱⢎⢕⢕⢕⢱⢇⢕⢕⢕⢕⣿⣿⠁⠀⠀⢸⡇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⡏⢍⢝⢝⢕⢔⢍⢝⢎⢐⢅⢎⢕⢜⠜⠕⠕⠕⠻⢿⢟⢟⢝⢝⢝⢝⢝⡨⢕⢜⢟⢻⢿⡿⢸⣿⢇⢕⢕⢕⣵⡙⣿⣿⣿⣿⣿⣿⣿⣿⣿⣿⣿⡿⢕⡎⢕⢕⢕⢕⢕⢕⢕⢕⢸⣿⣿⡇⢕⢕⢕⢕⢸⡇⢕⢕⢕⢕⢕⢕⢕⠁⢕⢕⢜⣿⣿⣿⣿⣿⣿⣿⣿⣿⣿⣿⣿⣾⣿⣿⣿⣿⣿⣿⣿⣿⣿⣿⣿⣿⣿⣿⣿⣿⣿⣿⣿⣿⣿⣿⢻⣿⣿⣿⣿⣿⣿⣿⣿⣿⣿⣿⣿⣿⣿⡟⢕⢕⢕⢕⢜⠱⢑⣪⢝⢕⢕⢕⢎⢕⡑⢕⢕⢱⡏⢕⢕⢕⢕⢕⣿⣿⠀⠀⠀⢕⢻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⠕⠁⠀⠀⠀⠀⠀⠀⠀⢑⢕⢕⢕⢕⢕⢕⢕⢕⢕⢕⢕⢕⢕⣿⡯⢕⢕⢕⣼⣿⣿⣜⢿⣿⣿⣿⣿⣿⣿⣿⣿⡿⢕⣿⢑⢕⢕⢕⢕⢕⢕⢕⢕⢸⣿⣿⡇⢕⢕⢕⢕⢡⢱⢕⢕⢕⢕⢕⢕⢕⢀⢕⢕⢕⢹⣿⣿⣿⣿⣿⣿⣿⣿⣿⣿⣿⣿⣿⣿⣿⣿⣿⣿⣿⣿⣿⣿⣿⣿⣿⣿⣿⣿⣿⣿⣿⣿⣿⣿⣼⣿⣿⣿⣿⣿⣿⣿⣿⣿⣿⣿⣿⣿⣿⣧⢕⢕⢕⢕⢌⡸⢔⢇⢕⣱⡗⢕⢕⢕⢕⢕⢕⣾⢕⢕⢕⢕⢕⢕⣿⡏⠰⡔⠑⢕⢜⡇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⢕⠕⠁⠀⢀⢀⠄⠀⠀⠀⠀⠀⢕⢕⢕⢕⢕⢕⢕⢕⢕⢕⢕⢕⢕⢕⣿⢇⢕⢕⢜⢿⣿⣿⣿⡎⣿⣿⣿⣿⣿⣿⣿⢟⣱⣿⢇⢕⢕⢕⢕⢕⢕⢕⢕⢕⢑⣿⣿⡕⢕⢕⢕⢕⢘⣿⡇⢕⢕⢕⢕⢕⢕⢕⢕⢕⢕⢕⢹⣿⣿⣿⣿⣿⣿⣿⣿⣿⣿⣿⣿⣿⣿⣿⣿⣿⣿⣿⣿⣿⣿⣿⣿⣿⣿⣿⣿⣿⣿⣿⣿⣿⣿⣿⣿⣿⣿⣿⣿⣿⣿⣿⣿⣿⣿⣿⣿⣿⣗⣽⡴⢣⢇⣕⣱⣷⣿⢏⢕⢕⢕⢕⢕⢕⣼⡏⢕⢕⢕⢕⢕⢕⣿⡇⠱⣿⠀⢕⢕⢣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⢕⠕⠁⠀⢔⢔⢕⠑⠀⠀⠀⠀⠀⠀⢕⢕⢕⢕⢕⢕⢕⢕⢕⢕⢕⢕⢕⠁⣿⢕⢕⢕⢕⢕⢜⢝⠻⣷⢹⣿⣿⣿⣿⣿⠏⣵⣿⡿⢑⢕⢕⢕⢕⢑⢕⢕⢕⢕⢸⣿⣿⢕⢕⢕⢕⢕⢁⠾⣿⡕⢕⢕⢕⢕⢕⢕⢕⢕⢕⢕⢕⢹⣿⣿⣿⣿⣿⣿⣿⣿⣿⣿⣿⣿⣿⣿⣿⣿⣿⣿⣿⣿⣿⣿⣿⣿⣿⣿⣿⣿⣿⣿⣿⣿⣿⣿⣿⣿⣿⣿⣿⣿⣿⣿⣿⣿⣿⣿⣿⣿⣿⣿⣿⣽⣿⣿⣿⡿⢏⢕⢜⢕⢕⢕⢕⢱⣿⡇⢕⢕⢕⢕⢕⢕⣿⡇⢕⣿⢄⢑⢕⢸⢄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⢕⢕⠁⠀⢔⢕⢕⢕⢕⠀⠀⠀⠀⠀⠀⢕⢕⢕⢕⢕⢕⠕⢕⢕⢕⢕⢕⢕⢕⢜⡏⢕⢕⢕⢕⢕⢕⢕⢕⢝⢎⣿⣿⣿⡟⣱⣾⣿⣿⡇⢕⢕⢕⢕⢕⢕⢕⢕⢕⢕⢕⡱⣿⡇⢕⢕⢕⢕⢕⢜⢿⣧⢕⢕⢕⢕⢕⢕⠁⢕⢕⢕⢑⢕⢜⢿⣿⣿⣿⣿⣿⣿⣿⣿⣿⣿⣿⣿⣿⣿⣿⣿⣿⣿⣿⣿⣿⣿⣿⣿⣿⣿⣿⣿⣿⣿⣿⣿⣿⣿⣿⣿⣿⣿⣿⣿⣿⣿⣿⣿⣿⣿⣿⣿⣿⣿⣿⢿⢫⢕⢅⢕⢔⢕⢕⢕⢕⣿⠿⢕⢕⢕⢕⢕⢕⢕⡟⢕⢕⣿⢕⢕⢕⢕⡇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⠑⠀⢄⢕⢕⢕⢕⢕⠁⠀⠀⠀⠀⠀⢀⢕⢕⢕⢕⢕⢕⢔⢕⢕⢕⢕⢕⢕⢕⢕⢇⢕⢕⢕⢕⢕⢕⢕⢕⢕⢕⣿⣿⢏⣵⣿⣿⣿⣿⠕⢕⢕⢕⢕⢔⢕⢕⢕⢕⢕⢕⢱⣿⣇⢕⢕⢕⢕⢕⢕⢔⠻⣇⢕⢕⢕⢕⢕⢄⢕⢕⢅⢕⢕⢕⢜⢻⣿⣿⣿⣿⣿⣿⣿⣿⣿⣿⣿⣿⣿⣿⣿⢟⢟⢟⢟⢟⢟⢟⢟⢟⢝⢟⢛⢟⢻⠿⣿⣿⣿⣿⣿⣿⣿⣿⣿⣿⣿⣿⣿⣿⣿⣿⣿⣿⣿⣵⡗⢕⢕⢔⢕⢕⢕⢕⢕⣼⣿⡏⢕⢕⢕⢕⢕⢕⢕⡇⢕⢕⣽⡇⢕⢑⢕⢕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⣷⣷⢧⠕⢄⢕⢕⢕⢕⢕⢕⠑⠀⠀⠀⠀⠀⠀⢕⣵⣵⣵⣥⣵⣵⣵⣕⣕⡕⢕⢕⢕⢕⢕⢜⡕⢕⢕⢕⢕⢕⢕⢕⢕⢕⡟⣱⣾⣿⣿⡿⢏⢕⢔⢕⢕⢕⠑⢕⢕⢕⢕⢕⢕⢕⢜⢚⣿⡕⢕⢕⢕⢕⢕⢕⢜⢹⡕⢕⢕⢕⢕⢕⠕⢔⢕⢕⢕⢕⢕⢕⢜⢝⢿⣿⣿⣿⣿⣿⣿⣿⣿⣿⣿⣿⣿⣧⣜⢕⢣⢵⣕⣕⢕⢕⢕⢕⢕⢕⢕⣜⢕⠙⢙⣿⣿⣿⣿⣿⣿⣿⣿⣿⣿⣿⣿⣿⣿⣿⢿⢏⢕⢕⢕⢕⢕⢕⢕⢕⢱⡟⣿⢕⢕⢕⢕⢕⢕⢕⢕⢇⢕⢕⢸⡇⢕⢕⢕⢸⢸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⣿⡟⢑⢕⢕⢕⢕⢕⢕⢕⢕⠀⠀⠀⠀⠀⠀⢕⣿⣿⣿⣿⣿⣿⣿⣿⣿⣿⣿⣿⣷⣧⣕⢕⢕⢇⢕⢕⢕⢕⢕⢕⢕⢕⢕⣵⣿⣿⣿⢟⢕⢕⠕⢕⢕⢕⢕⢕⢕⢕⢕⢕⢕⢕⢕⢕⢸⣽⡇⢕⢕⢕⢕⢕⢕⢕⢕⢝⣇⢕⢕⢕⢕⢔⢕⢕⢕⢕⢕⢕⢕⢕⢕⢕⢝⢻⣿⣿⣿⣿⣿⣿⣿⣿⣿⣿⣿⣿⣿⣷⣵⣔⣝⣍⣝⣟⢟⢛⢏⢍⣍⣵⣴⣿⣿⣿⣿⣿⣿⣿⣿⣿⣿⣿⣿⣿⡿⢟⢕⢕⢕⢕⢅⢁⢕⢕⢕⢕⢕⡿⣼⡏⢕⢕⢕⢕⢕⢕⢕⢡⢕⢕⢕⢸⡇⢕⢕⠕⢕⡸⣿⢕⢕⢕⢕⢕⢕⣿⣿⣿⣿⣿⣿⡿⢟⢟⢿⢕⢕⢕⢕⢕⢕⢕⢕⢕⢕⢕⢕⢕⢕⢕⢕⢕⢕⢕⢕⢕⢕⢕⢕⢕⢕⢕⢕⢕⢕⢕⢕⢕⢕⢕⢕⢕⢕⢕⢕⢕⢕⢕⢕⢕⢕⢕⢕⢕⢕⢕⢕⢕⠀</a:t>
            </a:r>
            <a:br/>
            <a:r>
              <a:t>⣿⠕⢕⢕⢕⢕⢕⢕⢕⢕⠕⠀⠀⠀⠀⠀⢄⣿⣿⣿⣿⣿⣿⣿⣿⣿⣿⣿⣿⣿⣿⣿⣿⡕⠀⠑⠕⠀⠀⢕⢕⢕⠕⢱⣾⣿⣿⢟⢕⢕⢕⢕⢕⢕⢕⢕⢑⢕⢕⢕⢕⢕⢕⢕⢕⢕⢕⠹⣿⢕⢕⢕⢕⢕⢕⢕⢕⢕⢌⢧⡕⢕⢕⢕⢕⢕⢕⢕⠕⠑⠁⢕⢕⢕⢕⢕⢕⢍⢻⢿⣿⣿⣿⣿⣿⣿⣿⣿⣿⣿⣿⣿⣿⣿⣿⣿⣿⣿⣿⣿⣿⣿⣿⣿⣿⣿⣿⣿⣿⣿⣿⣿⡿⢟⢏⢕⢕⢕⢕⢕⢕⢕⢄⢕⢕⢕⢕⢕⣾⢡⡟⢕⢕⢕⢕⢕⢕⢕⢕⢜⢕⢕⢕⢸⡇⢕⢕⢱⢕⡇⣿⢕⢕⢕⢕⢕⢕⢿⢿⢿⢿⢿⢿⢕⢕⢕⢕⢕⢕⢕⢕⢕⢕⢕⢕⢕⢕⢕⢕⢕⢕⢕⢕⢕⢕⢕⢕⢕⢕⢕⢕⢕⢕⢕⢕⢕⢕⢕⢕⢕⢕⢕⢕⢕⢕⢕⢕⢕⢕⢕⢕⢕⢕⢕⢕⢕⢕⢕⢕⢕⠀</a:t>
            </a:r>
            <a:br/>
            <a:r>
              <a:t>⢏⢔⠅⢑⠑⠕⢕⢕⢕⢕⠀⠀⠀⠀⠀⢀⣱⣿⣿⣿⣿⣿⣿⣿⣿⣿⣿⣿⣿⣿⣿⣿⣿⡇⠀⠀⠁⠀⠀⢕⢕⢑⣵⣿⣿⡿⢕⢕⢕⢕⢕⢕⢕⢕⢕⠁⢕⢕⢕⢕⢕⢕⢕⠕⢅⢔⢕⢅⢻⣇⢕⢕⢕⢕⢕⢕⢕⢕⢕⢕⢱⡕⢕⠁⢕⢕⠑⠁⠀⢀⢔⢕⢕⢕⢕⢕⢕⢕⢕⢕⢝⢛⢿⣿⣿⣿⣿⣿⣿⣿⣿⣿⣿⣿⣿⣿⣿⣿⣿⣿⣿⣿⣿⣿⣿⣿⣿⡿⢿⢟⢏⢕⢕⢕⢕⢕⢕⢕⢕⢕⢕⢕⠕⢕⢕⢕⢕⣸⢇⡾⢕⢕⢕⢕⡕⢕⢕⢕⢕⢕⢕⢕⢕⢸⡇⢕⢕⢸⢕⢕⣿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⠑⠀⠀⠀⠀⠑⢕⢕⠁⠀⠀⠀⠀⠀⢕⣿⣿⣿⣿⣿⣿⣿⣿⣿⣿⣿⣿⣿⣿⣿⣿⣿⣇⠀⠀⠀⠀⠀⠕⢰⣾⣿⣿⢏⢕⢕⢕⢕⢕⢕⢕⠀⢕⢕⠑⢕⢕⢕⢕⢕⢕⢕⢕⢕⢕⢕⢕⢔⢻⡕⢕⢕⢕⢕⡣⢔⢔⡕⢕⢕⢜⢇⢑⠁⠀⠀⠀⢄⢕⢕⢕⢕⢕⢕⢕⢕⢕⢕⢕⢕⢕⢕⢜⢝⢻⣿⣿⣿⣿⣿⣿⣿⣿⣿⣿⣿⣿⣿⣿⣿⣿⢿⢟⢟⢝⢕⢕⢕⢕⢕⢕⢕⢕⢕⢕⢕⢕⢕⢕⢕⢕⢄⢕⢕⢕⣱⡇⢱⢕⢕⢕⢕⢱⣧⢕⢕⢕⢕⢕⠀⢕⢕⢸⡇⢕⢕⢸⡇⢕⣿⢕⢕⢕⢕⢕⢕⢕⢕⢕⢕⢕⢕⠕⢕⢕⢕⢕⢕⢕⢕⢕⢕⢕⢕⢕⢕⢕⢕⢕⢕⢕⢕⢕⢕⢕⢕⢕⢕⢕⢕⢕⢕⢕⢕⢕⢕⢕⢕⢕⢕⢕⢕⢕⢕⢕⢕⢕⢕⢕⢕⢕⢕⢕⢕⢕⢕⢕⢕⢕⠀</a:t>
            </a:r>
            <a:br/>
            <a:r>
              <a:t>⢀⠀⠀⠀⠀⠀⠀⠀⠁⠀⠀⠀⠀⠀⢔⣼⣿⣿⣿⣿⣿⣿⣿⣿⣿⣿⣿⣿⣿⣿⣿⣿⣿⣿⢀⠀⠀⠀⢀⣱⣿⣿⡿⢕⢕⢕⢕⢕⢕⢕⢕⢕⢄⢕⢕⢔⢕⢕⢕⠕⢅⢕⢕⢕⢕⢕⢕⢕⢕⢕⢷⡕⢕⢕⢕⢻⡕⢐⢻⡕⢕⢕⢕⢕⠀⠀⠀⢄⢕⢕⢕⢕⢕⢕⢕⢕⢕⢕⢕⢕⢕⢕⢕⢕⢕⢕⢜⢝⢻⢿⣿⣿⣿⣿⣿⣿⢿⠟⢟⢝⢕⢕⢕⢕⢕⢕⢕⢕⢕⢕⢕⢕⢕⢕⢕⢕⡇⢕⠕⢕⢕⢕⢕⢕⢕⢕⡟⠕⢇⢕⢕⢕⢕⣼⣿⡕⢕⢕⢕⠕⢕⢕⢕⢸⢕⢕⢕⢸⣧⢕⣏⢕⢕⢕⢕⢕⢕⢕⣾⡿⢕⠑⠁⠀⠀⠁⢕⢕⢕⢕⢇⢕⢕⢕⢕⢕⢕⢕⢕⢕⢕⢕⢕⢕⢕⢕⢕⢕⢕⢕⢕⢕⢕⢕⢕⢕⢕⢕⢕⢕⢕⢕⢕⢕⢕⢕⢕⢕⢕⢕⢕⢕⢕⢕⢕⢕⢕⢕⢕⢕⠀</a:t>
            </a:r>
            <a:br/>
            <a:r>
              <a:t>⢕⠀⠀⠀⠀⠀⠀⠀⠀⠀⠀⠀⠀⢀⢸⣿⣿⣿⣿⣿⣿⣿⣿⣿⣿⣿⣿⣿⣿⣿⣿⣿⣿⣿⡇⠀⠀⢀⣼⣿⣿⢟⢕⢕⢕⢕⢕⢕⢕⢕⢕⢕⢕⢕⢕⢕⢕⢕⢅⢕⢕⢕⢕⢕⢕⢕⢕⢕⢕⢕⢜⢧⢕⢕⢕⢜⣿⣿⣿⣇⢕⢕⢕⢕⠀⠀⠀⠑⢕⢕⢕⢕⢕⢕⢕⢕⢕⢕⢕⢕⢕⢕⢕⢕⢕⢕⢕⢕⢕⢕⢜⢍⢏⠙⠁⠀⠀⠀⠀⠁⠑⢕⢕⢕⢕⢕⢕⢕⢕⢕⢕⢕⢕⢕⢕⣾⡇⢕⢕⢕⢕⠑⢕⢕⢕⡾⢕⢕⢕⢕⢕⢕⢱⣿⣿⡇⢕⢕⢕⢄⢕⢕⢕⡸⡕⢕⢕⢸⣿⢕⣿⢕⢕⢕⢕⢕⢕⢕⢝⠕⠁⠀⠀⠀⠀⢕⢕⢕⢕⢕⢕⢕⢕⢕⢕⢕⢕⢕⢕⢕⢕⢕⢕⢕⢕⢕⢕⢕⢕⢕⢕⢕⢕⢕⢕⢕⢕⢕⢕⢕⢕⢕⢕⢕⢕⢕⢕⢕⢕⢕⢕⢕⢕⢕⢕⢕⢕⢕⢕⢕⠀</a:t>
            </a:r>
            <a:br/>
            <a:r>
              <a:t>⢕⠀⠀⠀⠀⠀⠀⠀⠀⠀⠀⠀⠀⣡⣿⣿⣿⣿⣿⣿⣿⣿⣿⣿⣿⣿⣿⣿⣿⣿⣿⣿⣿⣿⣿⡄⢄⣾⣿⡿⢕⢕⢕⢕⢕⢕⢕⢕⢕⢕⢕⢕⢕⢕⢕⢕⢑⢕⢕⢕⢕⢕⢕⢕⢕⢕⢕⢕⢕⢕⢕⢜⢇⢕⢕⡕⢻⣿⣿⣾⡕⢕⢕⢕⠀⠀⠀⠀⢕⢕⢕⢕⢕⢕⢕⢕⢕⢕⢕⢕⢕⢕⢕⢕⢕⢕⢕⢕⢕⢕⣱⣾⡏⢀⠀⠀⠀⠀⠀⠀⠀⠀⠁⢕⢕⢕⢕⢕⢕⢕⢕⢕⢕⢕⢕⣿⡇⢕⢕⢑⢕⢕⢕⢕⡜⢕⢕⢕⢕⢕⢕⢕⣼⣿⣿⣧⢕⢕⡕⢕⢕⢕⢕⢳⡇⢕⢕⢸⣿⡕⣿⢕⢕⢕⢕⢕⢕⢕⠑⠀⠀⠀⠀⠀⠀⢕⢕⢕⢕⠑⠀⠀⢕⢕⢕⢕⢕⢕⢕⢕⢕⢕⢕⢕⢕⢕⢕⢕⢕⢕⢕⢕⢕⢕⢕⢕⢕⢕⢕⢕⢕⢕⢕⢕⢕⢕⢕⢕⢕⢕⢕⢕⢕⢕⢕⢕⢕⢕⢕⢕⠀</a:t>
            </a:r>
            <a:br/>
            <a:r>
              <a:t>⢕⢀⠀⠀⠀⠀⠀⠀⠀⠀⠀⠀⢱⣿⣿⣿⣿⣿⣿⣿⣿⣿⣿⣿⣿⣿⣿⣿⣿⣿⣿⣿⣿⣿⡿⢱⣾⣿⢟⢕⢕⢕⢕⢕⢕⢕⢕⢕⢕⢕⢕⢕⢕⢕⢕⢐⢕⢕⢕⢕⢕⢕⢕⢕⢕⢕⢕⢕⢕⢕⢕⢕⢜⢕⢕⢕⢸⣿⣻⣿⣷⢕⢕⢕⢄⠀⠀⠀⢕⢕⢕⢕⢕⢕⢕⢕⢕⢕⢕⢕⣑⣵⣷⣷⣶⣶⣿⣿⣶⣿⣿⣿⢇⢕⠀⠀⠀⠀⠀⠀⠀⠀⠀⠀⢕⢕⢕⢕⢕⢕⢕⢕⢕⢕⢸⣿⡇⢕⢕⢕⢕⢀⢕⠜⢕⢕⢕⢕⢕⢕⢕⢱⣿⣿⣿⣿⢕⢕⢕⢕⢕⢕⢕⢕⢇⢕⢕⢸⣿⣧⣿⢕⢕⢕⢕⢕⢕⠑⠀⠀⠀⠀⠀⠀⠀⠁⠑⠑⠁⠀⠀⢕⢕⢕⢕⢕⢕⢕⢕⢕⢕⢕⢕⢕⢕⢕⢕⢕⢕⢕⢕⢕⢕⢕⢕⢕⢕⢕⢕⢕⢕⢕⢕⢕⢕⢕⢕⢕⢕⢕⢕⢕⢕⢕⢕⢕⢕⢕⢕⢕⠀</a:t>
            </a:r>
            <a:br/>
            <a:r>
              <a:t>⢕⢕⠀⠀⠀⠀⠀⠀⠀⠀⠀⢔⣼⣿⣿⣿⣿⣿⣿⣿⣿⣿⣿⣿⣿⣿⣿⣿⣿⣿⣿⣿⣿⡿⣱⣿⣿⢏⢕⢕⢕⢕⢕⢕⢕⢕⢕⢕⢕⢕⢕⢕⢕⢕⢕⢕⢕⢕⢕⢕⢕⢕⢕⢕⢕⢕⢕⢕⢕⢕⢕⢕⢕⢕⢕⢕⢜⣿⣿⣿⣿⡇⢕⢕⢕⠀⠀⠀⢕⢕⢕⢕⢕⢕⢕⢕⢕⢕⢑⣾⣿⣿⣿⣿⣿⣿⣿⣿⣿⣿⣿⣿⢕⢕⢔⠀⠀⠀⠀⠀⠀⠀⠀⠀⠀⢕⢕⢕⢕⢕⢕⢕⢕⢕⢕⢝⢕⢕⢕⣕⡅⢕⢕⢕⢕⢕⢕⢕⢕⢕⢕⣾⣿⣿⣿⣿⢕⢕⢸⢕⢕⢕⢕⢕⢕⢕⢕⢸⣿⣿⣿⢕⢕⢕⢕⢕⠀⠀⠀⠀⠀⠀⠀⠀⠀⠀⠀⠀⠀⢀⢕⢕⢕⢕⢕⢕⢕⢕⢕⢕⢕⢕⢕⢕⢕⢕⢕⢕⢕⢕⢕⢕⢕⢕⢕⢕⢕⢕⢕⢕⢕⢕⢕⢕⢕⢕⢕⢕⢕⢕⢕⢕⢕⢕⢕⢕⢕⢕⢕⢕⠀</a:t>
            </a:r>
            <a:br/>
            <a:r>
              <a:t>⢕⢕⠀⠀⠀⠀⠀⠀⠀⠀⢄⢸⣿⣿⣿⣿⣿⣿⣿⣿⣿⣿⣿⣿⣿⣿⣿⣿⣿⣿⣿⣿⡿⣱⣿⡿⢕⢕⢕⢕⢕⢕⢕⢕⢕⢕⢕⢕⢕⢕⢕⣕⣵⣴⣵⡕⠱⢕⠕⢕⢕⢕⢕⢕⢕⢕⢕⢕⢕⢕⢕⢕⢕⢕⢵⢕⢕⢹⣿⣿⣿⣿⢕⢕⢕⠀⠀⠀⢕⢕⢕⢕⢕⢕⢕⢕⢕⣱⣿⣿⣿⣿⣿⣿⣿⣿⣿⣿⣿⣿⣿⡟⢕⢕⢕⠀⠀⠀⠀⠀⠀⠀⠀⠀⠀⠁⢕⢕⢕⢕⢕⢕⢕⢕⢕⢕⢕⢕⢕⢿⢕⢕⢕⢕⢕⢕⢕⢕⢕⢕⢱⠑⣿⣿⣿⣿⢕⢕⢔⡇⢕⢕⢕⢕⢕⢕⢕⢸⣿⣿⣿⢕⢕⢕⠕⠀⠀⠀⠀⠀⠀⢔⢔⢕⠀⠀⠀⠀⢀⢕⢕⢕⢕⢕⢕⢕⢕⢕⢕⢕⢕⢕⢕⢕⢕⢕⢕⢕⢕⢕⢕⢕⢕⢕⢕⢕⢕⢕⢕⢕⢕⢕⢕⢕⢕⢕⢕⢕⢕⢕⢕⢕⢕⢕⢕⢕⢕⢕⢕⢕⠀</a:t>
            </a:r>
            <a:br/>
            <a:r>
              <a:t>⢕⢕⢔⠀⠀⠀⠀⠀⠀⢀⢡⣿⣿⣿⣿⣿⣿⣿⣿⣿⣿⣿⣿⣿⣿⣿⣿⣿⣿⣿⣿⡿⣱⣿⢟⢕⢕⢕⢕⢕⢕⢕⢕⢕⢕⢕⣕⣵⣷⣿⣿⣿⣿⣿⣿⣿⣷⣿⣿⡎⢕⢕⢕⢕⢕⢕⢕⢕⢕⢕⢕⢕⢕⢕⣳⣳⢕⢕⢹⣿⣿⣿⣧⢕⢕⢔⠀⠀⠀⢕⢕⢕⢕⢕⢕⢕⣰⣿⣿⣿⣿⣿⣿⣿⣿⣿⣿⣿⣿⣿⣿⡇⢕⢕⢕⢄⠀⠀⠀⠀⠀⠀⠀⠀⠀⠀⠀⢕⢕⢕⢕⢕⢕⢕⢕⢕⢕⢕⢜⢕⢕⢕⢕⢕⢕⢕⢕⢕⢕⢕⢝⠔⢿⣿⣿⣿⠕⢕⢕⢕⢕⢕⢕⢕⢕⢕⢕⣸⣽⣵⣧⣵⣕⣑⡔⠄⠀⠀⠀⠀⠀⠑⠕⠕⠐⠀⠀⢄⢕⢕⢕⢕⢕⢕⢕⢕⢕⢕⢕⢕⢕⢕⢕⢕⢕⢕⢕⢕⢕⢕⢕⢕⢕⢕⢕⢕⢕⢕⢕⢕⢕⢕⢕⢕⢕⢕⢕⢕⢕⢕⢕⢕⢕⢕⢕⢕⢕⢕⢕⢕⠀</a:t>
            </a:r>
            <a:br/>
            <a:r>
              <a:t>⢕⢕⢕⠀⠀⠀⠀⠀⢀⢱⣾⣿⣿⣿⣿⣿⣿⣿⣿⣿⣿⣿⣿⣿⣿⣿⣿⣿⣿⣿⡿⣱⣿⡟⢕⢕⢕⢕⢕⢕⢕⢕⢕⢕⣥⣾⣿⣿⣿⣿⣿⣿⣿⣿⣿⣿⣿⣿⣿⣿⣕⢕⢕⢕⢕⢕⢕⢕⢕⢕⢕⢕⢕⢕⢸⣿⡇⢕⢱⡝⣿⣿⣿⡕⢕⢕⠀⠀⠀⢕⢕⢕⢕⢕⢕⣸⣿⣿⣿⣿⣿⣿⣿⣿⣿⣿⣿⣿⣿⣿⣿⡇⢕⢕⢕⢕⠀⠀⠀⠀⠀⠀⠀⠀⠀⠀⠀⠁⢕⢕⢕⢕⢕⢕⢕⢕⢕⢕⢕⢕⣸⡕⢕⢕⢕⢕⢕⢕⢕⢕⢕⠀⢜⣿⣿⡏⢕⢕⢕⢕⢕⢕⢕⢕⢕⢕⢕⢝⢟⢻⢿⣿⣿⣿⣿⣿⣷⣦⣄⢀⠀⠀⠀⠀⠀⠀⢔⢕⢕⢕⢕⢕⢕⢕⢕⢕⢕⢕⢕⢕⢕⢕⢕⢕⢕⢕⢕⢕⢕⢕⢕⢕⢕⢕⢕⢕⢕⢕⢕⢕⢕⢕⢕⢕⢕⢕⢕⢕⢕⢕⢕⢕⢕⢕⢕⢕⢕⢕⢕⢕⠀</a:t>
            </a:r>
            <a:br/>
            <a:r>
              <a:t>⢕⢕⢕⢔⠀⠀⠀⢄⣴⣿⣿⣿⣿⣿⣿⣿⣿⣿⣿⣿⣿⣿⣿⣿⣿⣿⣿⣿⣿⡟⣱⣿⡟⢕⢕⢕⢕⢕⢕⢕⢕⢕⣵⣿⣿⣿⣿⣿⣿⣿⣿⣿⣿⣿⣿⣿⣿⣿⣿⣿⣿⡕⢕⢕⢕⢕⢕⢕⢕⢕⢕⢕⢕⢕⢸⣿⣿⢕⢸⣿⣿⣿⡿⣱⢕⢕⠀⠀⠀⠕⢕⢕⢕⢕⢠⣿⣿⣿⣿⣿⣿⣿⣿⣿⣿⣿⣿⣿⣿⣿⡿⢕⢕⢕⢕⢕⠀⠀⠀⠀⠀⠀⠀⠀⠀⠀⠀⠀⢕⢕⢕⢕⢕⢕⢕⢕⢕⢕⢕⢕⢸⣷⢕⢕⢕⢕⢕⢕⢕⢕⢕⢁⢌⢿⣿⢇⢕⢕⢕⢕⢕⢕⢕⢕⢕⢕⢕⢕⢕⢕⢕⢜⢝⢻⣿⣿⣿⣿⣿⣿⣦⣄⠀⠀⢀⢕⢸⢕⢕⢕⢕⢕⢕⢕⢕⢕⢕⢕⢕⢕⢕⢕⢕⢕⢕⢕⢕⢕⢕⢕⢕⢕⢕⢕⢕⢕⢕⢕⢕⢕⢕⢕⢕⢕⢕⢕⢕⢕⢕⢕⢕⢕⢕⢕⢕⢕⢕⢕⢕⢕⠀</a:t>
            </a:r>
            <a:br/>
            <a:r>
              <a:t>⢕⢕⢕⢕⢄⢄⢰⣼⣿⣿⣿⣿⣿⣿⣿⣿⣿⣿⣿⣿⣿⣿⣿⣿⣿⣿⣿⣿⡟⣵⣿⡿⢕⢕⢕⢕⢕⢕⢕⢕⢕⣼⣿⣿⣿⣿⣿⣿⣿⣿⣿⣿⣿⣿⣿⣿⣿⣿⣿⣿⣿⡇⢕⢕⢕⢕⢕⢕⢕⢕⢕⢕⢕⢕⢜⣿⣿⢕⢕⢿⣿⣿⣝⢷⡣⢕⢔⠀⠀⠀⢕⢕⢕⢕⢾⣿⣿⣿⣿⣿⣿⣿⣿⣿⣿⣿⣿⣿⣿⣿⢕⢕⢕⢕⢕⢕⠀⠀⠀⠀⠀⠀⠀⠀⠀⠀⠀⠀⠀⢕⢕⢕⢕⢕⢕⢕⢕⢕⢕⢕⠜⣿⣧⢕⢕⢕⢕⢕⢕⢕⢕⢁⠆⢽⣿⢕⢕⢕⢕⢕⢕⢕⢕⢕⠕⢕⢕⢕⢕⢕⢕⢕⢕⢕⢕⢝⢟⢿⣿⣿⣿⣿⣷⣦⣕⢵⣿⢕⢕⢕⢕⢕⢕⢕⢕⢕⢕⢕⢕⢕⢕⢕⢕⢕⢕⢕⢕⢕⢕⢕⢕⢕⢕⢕⢕⢕⢕⢕⢕⢕⢕⢕⢕⢕⢕⢕⢕⢕⢕⢕⢕⢕⢕⢕⢕⢕⢕⢕⢕⢕⠀</a:t>
            </a:r>
            <a:br/>
            <a:r>
              <a:t>⢕⢕⢕⢕⢕⢱⣾⣿⣿⣿⣿⣿⣿⣿⣿⣿⣿⣿⣿⣿⣿⣿⣿⣿⣿⣿⣿⢟⣼⣿⡟⢕⢕⢕⢕⢕⢕⢕⢕⢕⣾⣿⣿⣿⣿⣿⣿⣿⣿⣿⣿⣿⣿⣿⣿⣿⣿⣿⣿⣿⣿⣿⢕⢕⢕⢕⢕⢕⢕⢕⢕⢕⢕⢕⢕⢿⣿⡇⢕⢜⣿⣿⣿⠘⠖⢵⢕⠀⠀⠀⠑⢕⢕⢕⢸⣿⣿⣿⣿⣿⣿⣿⣿⣿⣿⣿⣿⣿⣿⣿⢕⢕⢕⢕⢕⢕⢀⠀⠀⠀⠀⠀⠀⠀⠀⠀⠀⠀⠀⢕⢕⢕⢕⢕⢕⢕⢕⢕⢕⢕⢑⣿⣿⡇⡕⢕⢕⢕⢕⢕⢕⢕⢔⢕⢝⢕⢕⢕⢕⢕⢕⢕⢕⢕⢕⢕⢕⢕⢕⢕⢕⢕⢕⢕⢕⢕⢕⢕⢜⢝⢿⣿⣿⣿⣿⣷⣧⡕⢕⢕⢕⢕⢕⢕⢕⢕⢕⢕⢕⢕⢕⢕⢕⢕⢕⢕⢕⢕⢕⢕⢕⢕⢕⢕⢕⢕⢕⢕⢕⢕⢕⢕⢕⢕⢕⢕⢕⢕⢕⢕⢕⢕⢕⢕⢕⢕⢕⢕⢕⢕⠀</a:t>
            </a:r>
            <a:br/>
            <a:r>
              <a:t>⢕⢕⢕⢕⢕⢕⣿⣿⣿⣿⣿⣿⣿⣿⣿⣿⢟⠛⠛⠛⠛⠛⠛⠟⠿⢿⢏⣼⣿⡿⢕⢕⢕⢕⢕⢕⢕⢕⢕⣾⣿⣿⣿⣿⣿⣿⣿⣿⣿⣿⣿⣿⣿⣿⣿⣿⣿⣿⣿⣿⣿⣿⡇⢕⢕⢕⢕⢕⢕⢕⢕⢕⢕⢕⢕⢸⣿⣧⢕⢕⢹⣿⣿⡇⠎⡜⡵⢕⠀⠀⠀⠕⣕⢪⢖⣿⣿⣿⣿⣿⣿⣿⣿⣿⣿⣿⣿⣿⣿⣿⡇⠔⠕⠑⡕⢕⠑⠀⠀⠀⠀⠀⠀⠀⠀⠀⠀⠀⠀⠀⢕⢕⢕⢕⢕⢕⢕⢕⢕⢕⢸⣿⣿⡇⣿⣕⢕⢕⢕⢕⢕⢕⢕⠕⠑⠁⢀⢀⢀⠀⠀⠁⠔⢕⢕⢳⡅⠕⢕⢕⢕⢕⢕⢕⢕⢕⢕⢕⢕⢕⢕⢜⢝⢿⣿⣿⣿⣿⣷⣕⡕⢕⢕⢕⢕⢕⢕⢕⢕⢕⢕⢕⢕⢕⢕⢕⢕⢕⢕⢕⢕⢕⢕⢕⢕⢕⢕⢕⢕⢕⢕⢕⢕⢕⢕⢕⢕⢕⢕⢕⢕⢕⢕⢕⢕⢕⢕⢕⢕⢕⠀</a:t>
            </a:r>
            <a:br/>
            <a:r>
              <a:t>⢕⢕⢕⢕⢕⢕⢹⣿⣿⣿⣿⣿⣿⣿⣿⠏⠀⠀⠀⠀⠀⠀⠀⠀⠀⠀⠀⠉⠙⠕⢕⢕⢕⢕⢕⢕⢕⢕⣾⣿⣿⣿⣿⣿⣿⣿⣿⣿⣿⣿⣿⣿⣿⣿⣿⣿⣿⣿⣿⣿⣿⣿⣧⢕⢕⢕⢕⢕⢕⢕⢕⢕⢕⢕⠀⠁⣿⣿⡕⢕⢕⢻⣿⡇⠔⢅⢱⡇⢄⠀⠀⠀⢸⣿⣿⣿⣿⣿⣿⣿⣿⣿⣿⣿⣿⣿⣿⣿⣿⣿⣿⣿⣿⣿⣿⣿⠀⠀⠀⠀⠀⠀⠀⠀⠀⠀⠀⠀⠀⠀⠕⢕⢕⢕⢕⢕⢕⢕⢕⢕⣹⣿⣿⡇⣿⣿⣷⣕⢕⢕⢕⢕⠁⠀⢔⢕⢕⢕⠑⠀⠀⢀⠀⠀⢕⢕⢱⡀⠁⠕⢕⢕⢕⢕⢕⢕⢕⢕⢕⢕⢕⢕⢕⢕⢜⢻⣿⣿⣿⣿⣿⣧⡕⢕⢕⢕⢕⢕⢕⢕⢕⢕⢕⢕⢕⢕⢕⢕⢕⢕⢕⢕⢕⢕⢕⢕⢕⢕⢕⢕⢕⢕⢕⢕⢕⢕⢕⢕⢕⢕⢕⢕⢕⢕⢕⢕⢕⢕⢕⢕⠀</a:t>
            </a:r>
            <a:br/>
            <a:r>
              <a:t>⢕⢕⢕⢕⢕⢕⢜⣿⣿⣿⣿⣿⣿⣿⡇⠀⠀⠀⠀⠀⠀⠀⠀⠀⠀⠀⠀⠀⠀⠀⠀⠀⠁⠑⠕⢕⢕⣾⣿⣿⣿⣿⣿⣿⣿⣿⣿⣿⣿⣿⣿⣿⣿⣿⣿⣿⣿⣿⣿⡿⣿⣿⣿⣕⢕⢕⢕⢕⢕⢕⢕⢕⢕⢕⠀⠀⢸⣿⣇⢕⣧⢕⠻⣿⡡⢑⢑⢔⢕⠀⠀⠀⠁⢿⣿⣿⣿⣿⣿⣿⣿⣿⣿⣿⣿⣿⣿⣿⣿⣿⣿⣿⣿⣿⣿⡟⠀⠀⠀⠀⠀⠀⠀⠀⠀⠀⠀⠀⠀⠀⠀⢕⢕⢕⢕⢕⢕⢕⢕⢡⣿⣿⣾⣧⣿⣿⣿⡿⠑⠀⠀⠀⠀⠀⠁⠀⠀⠀⢀⢄⢕⢕⠀⠀⢕⢕⢕⢣⢀⠀⠀⠑⠕⢕⢕⢕⢕⢕⢕⢕⢕⢕⢕⢕⢕⢕⢜⢟⢿⣿⣿⣿⣿⣧⡕⢕⢕⢕⢕⢕⢕⢕⢕⢕⢕⢕⢕⢕⢕⢕⢕⢕⢕⢕⢕⢕⢕⢕⢕⢕⢕⢕⢕⢕⢕⢕⢕⢕⢕⢕⢕⢕⢕⢕⢕⢕⢕⢕⢕⢕⠀</a:t>
            </a:r>
            <a:br/>
            <a:r>
              <a:t>⢕⢕⢕⢕⢕⢕⢕⢻⣿⣿⣿⣿⣿⣿⡇⠀⠀⠀⠀⠀⠀⠀⠀⠀⠀⠀⠀⠀⠀⠀⠀⠀⠀⠀⠀⠀⠈⠛⠿⣿⣿⣿⣿⣿⣿⣿⣿⣿⣿⣿⣿⣿⣿⣿⣿⣿⣿⣿⣿⡇⣿⣿⣿⣿⢕⢕⢕⢕⢕⢕⢕⢕⢕⢕⠀⠀⠘⣿⢿⡕⢸⣧⢕⢹⣇⢕⢕⢕⢅⠕⠀⠀⠀⠘⣿⣿⣿⣿⣿⣿⣿⣿⣿⣿⣿⣿⣿⣿⣿⣿⣿⣿⣿⣿⢿⠕⠀⠀⠀⠀⠀⠀⠀⠀⠀⠀⠀⠀⠀⠀⠀⢕⢕⢕⢕⢕⢕⢕⢕⣾⣿⣿⣿⣿⢹⣿⣿⡇⠀⢸⣿⣷⡕⢄⠀⠀⠀⠀⠁⠕⢕⢕⠀⠀⢕⢕⢕⢕⢣⢀⠀⠀⠀⠀⠁⠕⢕⢕⢕⢕⢕⢕⢕⢕⢕⢕⢕⢕⢕⢹⣿⣿⣿⣿⣿⣧⣕⢕⢕⢕⢕⢕⢕⢕⢕⢕⢕⢕⢕⢕⢕⢕⢕⢕⢕⢕⢕⢕⢕⢕⢕⢕⢕⢕⢕⢕⢕⢕⢕⢕⢕⢕⢕⢕⢕⢕⢕⢕⢕⢕⠀</a:t>
            </a:r>
            <a:br/>
            <a:r>
              <a:t>⢕⢕⢕⢕⢕⢕⢕⢜⣿⣿⣿⣿⣿⣿⡇⠀⠀⠀⠀⠀⠀⠀⠀⠀⠀⠀⠀⠀⠀⠀⠀⠀⠀⠀⠀⠀⠀⠀⠀⠀⠈⠙⠿⣿⣿⣿⣿⣿⣿⣿⣿⣿⣿⣿⣿⣿⣿⣿⣿⡇⣿⣿⣿⣿⣿⡕⢕⢕⢕⢕⢕⢕⢕⢕⠀⠀⠀⢹⣸⡇⢕⢿⣇⢔⣿⡕⢕⢕⢂⢱⢔⠀⠀⠀⠜⢻⣿⣿⣿⣿⣿⣿⣿⣿⣿⣿⣿⣿⣿⣿⣿⣿⣿⣿⢇⠀⠀⠀⠀⠀⠀⠀⠀⠀⠀⠀⠀⠀⠀⠀⠀⠀⢕⢕⢕⢕⢕⢕⢸⣿⣿⣿⣿⣿⢸⣿⣿⣇⠀⢜⣿⣿⡇⠀⠀⢀⢔⢄⠀⠀⠀⠁⠀⠀⢕⢕⢕⢕⢕⢧⢔⢔⠀⠀⠀⠀⠀⢕⢕⢕⢕⢕⢕⢕⢕⢕⢕⢕⢕⢕⢜⢻⣿⣿⣿⣿⣿⣧⡕⢕⢕⢕⢕⢕⢕⢕⢕⢕⢕⢕⢕⢕⢕⢕⢕⢕⢕⢕⢕⢕⢕⢕⢕⢕⢕⢕⢕⢕⢕⢕⢕⢕⢕⢕⢕⢕⢕⢕⢕⢕⠀</a:t>
            </a:r>
            <a:br/>
            <a:r>
              <a:t>⢕⢕⢕⢕⢕⢕⢕⢕⢹⣿⣿⣿⣿⣿⠇⠀⠀⠀⠀⠀⠀⠀⠀⠀⠀⠀⠀⠀⠀⠀⠀⠀⠀⠀⠀⠀⠀⠀⠀⠀⠀⠀⠀⠀⠉⠟⢿⣿⣿⣿⣿⣿⣿⣿⣿⣿⣿⣿⣿⡇⣿⣿⣿⣿⣿⣷⢕⢕⢕⢕⢕⢕⢕⢕⠀⠀⠀⠜⡇⣷⢕⢸⣿⣧⢜⣷⢑⢕⢕⢕⢕⡄⠀⠀⠀⠘⢙⢿⣿⣿⣿⣿⣿⣿⣿⣿⣿⣿⣿⣿⣿⣿⣿⡃⢕⠀⠀⠀⠀⠀⠀⠀⠀⠀⠀⠀⠀⠀⠀⠀⠀⠀⢕⢕⢕⢕⢕⠕⣿⣿⣿⣿⣿⣿⢸⣿⣿⣿⡄⠁⠛⠏⠁⠀⢀⢕⢕⢕⢕⡄⠀⢄⢄⢔⢕⢕⢕⢕⢕⢜⣧⢑⠀⠀⠀⠀⢕⢕⢕⢕⢕⢕⢕⢕⢕⢕⢕⢕⢕⢕⢕⢕⢜⢿⣿⣿⣿⣿⣿⣇⢕⢕⢕⢕⢕⢕⢕⢕⢕⢕⢕⢕⢕⢕⢕⢕⢕⢕⢕⢕⢕⢕⢕⢕⢕⢕⢕⢕⢕⢕⢕⢕⢕⢕⢕⢕⢕⢕⢕⢕⠀</a:t>
            </a:r>
            <a:br/>
            <a:r>
              <a:t>⢕⢕⢕⢕⢕⢕⢕⢕⢕⣿⣿⣿⡿⠁⠀⠀⠀⠀⠀⠀⠀⠀⠀⠀⠀⠀⠀⠀⠀⠀⠀⠀⠀⠀⠀⠀⠀⠀⠀⠀⠀⠀⠀⠀⠀⠀⠀⠈⠙⠻⣿⣿⣿⣿⣿⣿⣿⣿⣷⢻⣿⣿⣿⣿⣿⣿⣇⢕⢕⢕⢕⢕⢕⢕⠀⠀⠀⠀⢣⢸⡇⢕⢹⣿⣧⣼⣧⢕⠔⢅⣔⢣⢀⠀⠀⠀⠜⣺⣿⣿⣿⣿⣿⣿⣿⣿⣿⣿⣿⣿⣿⣿⣿⢕⠀⠀⠀⠀⠀⠀⠀⠀⠀⠀⠀⠀⠀⠀⠀⠀⠀⠀⠁⢕⢕⢕⢕⣸⣿⣿⣿⣿⣿⣿⣸⣿⣿⣿⣿⣦⣄⡄⢕⢄⠁⢕⢕⢕⢕⠕⠀⠑⢕⢕⢕⢕⢕⢕⢕⢕⢜⣇⢀⠀⢀⢕⢕⢕⢕⢕⢕⢕⢕⢕⢕⢕⢕⢕⢕⢕⢕⢕⢕⢕⢻⣿⣿⣿⣿⢏⢕⢕⢕⢕⢕⢕⢕⢕⢕⢕⢕⢕⢕⢕⢕⢕⢕⢕⢕⢕⢕⢕⢕⢕⢕⢕⢕⢕⢕⢕⢕⢕⢕⢕⢕⢕⢕⢕⢕⢕⠀</a:t>
            </a:r>
            <a:br/>
            <a:r>
              <a:t>⠑⠑⠑⠑⠑⠑⠑⠑⠑⠘⠛⠛⠀⠀⠀⠀⠀⠀⠀⠀⠀⠀⠀⠀⠀⠀⠀⠀⠀⠀⠀⠀⠀⠀⠀⠀⠀⠀⠀⠀⠀⠀⠀⠀⠀⠀⠀⠀⠀⠀⠁⠙⠛⠛⠛⠛⠛⠛⠃⠘⠛⠛⠛⠛⠛⠛⠛⠃⠑⠑⠑⠑⠑⠁⠀⠀⠀⠀⠘⠐⠓⠑⠑⠛⠛⠛⠛⠃⠒⠚⠙⠛⠃⠀⠀⠀⠀⠛⠛⠛⠛⠛⠛⠛⠛⠛⠛⠛⠛⠛⠛⠛⠛⠃⠀⠀⠀⠀⠀⠀⠀⠀⠀⠀⠀⠀⠀⠀⠀⠀⠀⠀⠀⠑⠑⠁⠑⠛⠛⠛⠛⠛⠛⠛⠛⠛⠛⠛⠛⠛⠛⠃⠑⠑⠀⠀⠁⠁⠀⠀⠀⠀⠑⠑⠑⠑⠑⠑⠑⠑⠑⠘⠃⠑⠑⠑⠑⠑⠑⠑⠑⠑⠑⠑⠑⠑⠑⠑⠑⠑⠑⠑⠑⠑⠑⠙⠛⠛⠃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⣿⣿⣿⣿⢟⡌⣱⣿⣿⣿⡿⣱⣿⣿⣿⣿⣿⡿⢇⢕⢸⣿⣿⣿⣿⢏⢕⣼⣿⣿⣿⣿⣿⣿⣿⣿⣿⣿⢱⣿⣿⣿⣿⣿⣿⣿⣿⣿⡇⢱⣿⣿⣿⣿⣿⣿⣿⣿⣿⣿⣿⣿⣿⣿⣿⣿⣿⣿⣿⣿⣿⣿⣿⣿⣿⣿⡼⣿⣿⣿⣿⡇⢕⢕⢕⢕⢕⢔⣿⣿⣿⣿⣿⣿⣿⢕⢕⢕⢕⢕⢕⢕⢕⢕⢕⢕⢕⢕⢕⢕⢕⢕⢕⢕⢕⢕⢕⢕⢕⢜⢻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⢏⢜⣵⣻⣿⣿⢟⣵⣿⣿⣿⣿⣿⡟⢕⢕⣵⣿⢻⣿⢟⢕⣡⣿⣿⣿⣿⣿⣿⣿⣿⣿⣿⣿⢇⣾⣿⡏⣿⣿⣿⣿⣿⣿⣿⢇⢸⣿⣿⣿⣿⣿⣿⣿⣿⣿⣿⣿⣿⣿⣿⣿⣿⣿⣿⣿⣿⣿⣿⣿⣿⣿⣿⣇⢿⣿⣿⣿⣿⢕⢕⢕⢕⢕⢕⣿⣿⣿⣿⣿⣿⣿⢕⢕⢕⢕⢕⢕⢕⢕⢕⢕⢕⢕⢕⢕⢕⢕⢕⢕⢕⢕⢕⢕⢕⢕⢕⢕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⢇⢊⣚⢿⣿⣿⢏⣾⣿⣿⣿⣿⣿⢏⢕⢕⣼⠻⣵⣿⢟⣱⣾⣿⣿⣿⣿⣿⣿⣿⣿⣿⣿⡟⢏⢸⣿⣿⠕⣿⣿⣿⣿⣿⣿⣟⢕⣿⣿⣿⣿⣿⣿⣿⣿⣿⣿⣿⣿⣿⣿⣿⣿⣿⣿⣿⣿⣿⣿⣿⣿⣿⣿⣿⣿⢸⣿⣿⣿⣿⢕⢕⢕⢕⢕⢕⣿⣿⣿⣿⣿⣿⣿⢕⢕⢕⢕⢕⢕⢕⢕⢕⢕⢕⢕⢕⢕⢕⢕⢕⢕⢕⢕⢕⢕⢕⢕⢕⣱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⢿⢿⢿⢟⢿⢿⣿⣿⣿⢏⢕⠝⣓⣿⡿⢱⣿⣿⣿⣿⣿⡿⢇⢕⣱⢿⢇⣼⣿⢣⣼⣿⣿⣿⣿⣿⣿⣿⣿⣿⣿⡿⢏⠕⢕⣿⣿⡇⠠⣿⣿⣿⣿⣿⣿⢏⢕⣿⣿⣿⣿⣿⣿⣿⣿⣿⣿⣿⣿⣿⣿⣿⣿⣿⣿⣿⣿⣿⣿⣿⣿⣿⣿⣿⣿⢕⢹⣿⣿⣿⢕⢕⢕⢕⢕⢕⣿⣿⣿⣿⣿⣿⣿⡇⢕⢕⢕⢕⢕⢕⢕⢕⢕⢕⢕⢕⢕⢕⠕⢑⢕⢕⢕⢕⢕⢕⣱⣾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⡿⣟⣽⢕⣕⣹⣵⣷⠿⣻⣽⡵⡕⢕⡕⢝⢏⢕⢕⢔⢪⡻⢱⣿⣿⣿⣿⣿⡿⢕⢕⡵⡳⢹⣾⣿⣷⣿⣿⣿⣿⣿⣿⣿⣿⣿⣿⣿⡿⢕⢕⢕⢸⣿⡿⢕⣺⣿⣿⣿⡿⢿⣿⢕⢸⣿⣿⣿⣿⣿⣿⣿⣿⣿⣿⣿⣿⣿⣿⣿⣿⣿⣿⣿⣿⣿⣿⣿⣿⣿⣿⣿⣿⡇⢜⣿⣿⡇⢕⢕⢕⢕⢕⢁⣿⣿⣿⣿⣿⣿⣿⢕⢕⢕⢕⢕⢕⢕⢕⢕⢕⢕⢕⢕⢕⢕⢕⢕⢕⢕⢕⢕⢕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⢫⣾⣿⣯⢅⡝⢏⢝⣑⠟⢿⣿⣵⢘⢄⢕⢌⢕⢕⢕⢔⢵⢱⣿⣿⣿⣿⣿⡿⢕⢑⡌⡗⢑⣾⣿⣿⣿⣿⣿⣿⣿⣿⣿⣿⣿⣿⣿⢟⢕⢕⢕⢕⣿⣿⡇⢔⢸⢝⢹⢏⣱⣿⣿⢕⢜⢿⣿⣿⣿⣿⣿⣿⣿⣿⣿⣿⣿⣿⣿⣿⣿⣿⣿⣿⣿⣿⣿⣿⣿⣿⣿⣿⣿⡇⢕⢻⣿⢕⢕⢕⢕⢕⢕⢸⣿⣿⣿⣿⣿⣿⣿⢕⢕⢕⢕⠕⢕⢕⢕⢕⢕⢕⢕⢕⢕⢕⢕⢕⢕⢕⢕⢕⢱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⡿⢇⢽⣿⣿⣿⡕⢕⣵⣿⣿⣷⣧⣕⢔⢕⢕⢕⢕⢕⢕⢕⢕⢱⣿⣿⣿⣿⣿⡿⢕⢕⡞⡏⢇⣾⣿⣿⣿⣿⣿⣿⣿⣿⣿⣿⣿⣿⣿⢇⢕⢕⢕⢕⢸⣿⣿⡕⢜⢕⢕⢱⣾⣿⣿⡇⢕⢕⢜⢻⣿⣿⣿⣿⣿⣿⣿⣿⣿⣿⣿⣿⣿⣿⣿⣿⣿⣿⣿⣿⣿⣿⣿⣿⣿⣿⣇⢕⢘⡇⢕⢕⢕⢕⢕⢕⢸⣿⣿⣿⣿⣿⣿⣟⢕⢕⢕⢕⢱⣔⢕⢕⢕⢕⢕⢕⢕⢕⢕⢕⢕⢕⢕⢕⣱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⣿⣿⣿⣿⢏⣱⣷⢜⢹⢿⢟⢇⢕⢜⢝⢟⢿⢿⣿⣷⡇⢕⢕⢕⢕⢕⢕⢱⣿⣿⣿⣿⣿⡿⢕⢱⡌⠄⢕⣾⣿⣿⣿⣿⣿⣿⣿⣿⣿⣿⣿⣿⡟⢕⢕⢕⢕⢕⢕⢸⢟⢕⢕⢕⢕⣼⣿⣿⣿⣿⢕⢕⢕⢕⣼⣿⣿⣿⣿⣿⣿⣿⣿⣿⣿⣿⣿⣿⣿⣿⣿⣿⣿⣿⣿⣿⣿⣿⣿⣿⣿⣿⢕⢕⢕⢕⢕⢕⢕⢕⢕⣿⣿⣿⣿⣿⣿⢻⡟⢕⢕⢕⢕⢸⣿⣷⣕⢅⣷⣧⢕⠅⣅⢅⢅⢕⢕⢕⣱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⣿⣿⣿⡟⢕⡼⣿⣿⣷⢕⢕⢕⢕⢕⢕⢕⢕⢕⢕⢕⢔⢕⢕⢕⢕⢕⢕⢕⣾⣿⣿⣿⣿⣿⢇⢕⠘⢀⢕⣼⣿⣿⣿⣿⣿⣿⣿⣿⣿⣿⣿⣿⢏⢕⢕⢕⢕⢕⢕⢕⢕⣕⣵⣕⣵⣿⣿⣿⣿⣿⣿⢕⢕⢕⣼⣿⣿⣿⣿⣿⣿⣿⣿⣿⣿⣿⣿⣿⣿⣿⣿⣿⣿⣿⣿⣿⣿⣿⣿⣿⣿⣿⣿⢕⢕⢕⢕⢕⢕⢕⢕⢱⣿⣿⣿⣿⣿⡿⢸⡇⠀⢑⢕⢕⢕⣿⣿⣿⣧⡜⢻⢇⢜⠋⠘⢝⢕⢺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⡿⢏⢕⣼⡏⢿⣿⣿⣕⢕⢕⢕⢕⢕⢕⢕⢕⢕⢕⢕⢕⢕⢕⢕⢕⢕⣼⣿⣿⣿⣿⣿⢇⢕⢕⢕⢕⢱⣿⣿⣿⣿⣿⣿⣿⣿⣿⣿⣿⡿⢏⢕⢕⢕⢕⢕⢕⢕⢕⣿⣿⣿⣿⣿⣿⣿⣿⣿⣿⡇⢕⢕⣼⣿⣿⣿⣿⣿⣿⣿⣿⣿⣿⣿⣿⣿⣿⣿⣿⣿⣿⣿⣿⣿⣿⣿⣿⣿⣿⣿⣿⡇⢕⢕⢕⢕⢕⢕⢕⢕⣼⣿⣿⣿⣿⣿⡇⡟⢕⢄⠀⠕⢕⢕⢜⢝⢝⢝⢕⢕⠕⠄⠀⠀⠁⢕⢱⢑⢻⢏⢝⢻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⡿⢱⢕⣸⣿⣿⡜⢿⣿⡿⡕⢕⢕⢌⠶⡿⣕⢕⢕⢕⢕⢕⢕⢕⢕⢕⢱⣿⣿⣿⡏⣿⡟⢕⢕⠕⢅⢑⣿⣿⣿⣿⣿⣿⣿⣿⣿⣿⣿⣿⢇⢕⢕⢕⢕⢕⢕⢕⢕⢕⢝⢕⣱⣿⣿⣿⣿⣿⣿⣿⢇⢕⢕⣿⣿⣿⣿⣿⣿⣿⣿⣿⣿⣿⣿⣿⣿⣿⣿⣿⣿⣿⣿⣿⣿⣿⣿⣿⣿⣿⣿⣿⡇⢕⢕⢕⢕⢕⢕⢕⢸⣿⣿⣿⣿⣿⡿⢕⠕⠁⢕⢀⠀⠀⠀⠁⠁⠑⠕⠕⠕⠕⢄⢁⢔⢀⣠⠾⢕⢁⢕⢕⢕⢜⢹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⣿⣿⣿⣿⢱⡇⡇⢏⢿⣿⣷⡜⢿⣇⣷⡕⢕⢕⢕⢅⢝⢕⢕⢕⢕⢕⢕⢕⢕⢕⣾⣿⣿⣿⢱⣿⡇⢕⢕⢕⢕⣾⣿⣿⣿⣿⣿⣿⣿⣿⣿⣿⣿⢇⢕⢕⢕⢕⢕⢕⣸⡇⢕⢕⢱⣾⡟⢟⢟⢻⣿⣿⣿⡏⢕⢕⣼⣿⣿⣿⣿⣿⣿⣿⣿⣿⣿⣿⣿⣿⣿⣿⣿⣿⣿⣿⣿⣿⣿⣿⣿⣿⣿⣿⣿⣿⡇⢕⠑⠀⠑⠕⠕⢱⢿⢿⢿⠿⠟⢙⠅⠁⢄⢀⠁⠅⠐⠀⠀⠀⠀⠀⠀⠀⠀⠀⢁⠑⠕⢕⢜⢕⢑⢕⢁⢕⢕⢕⢕⢸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⢸⡇⡇⢕⢜⢏⢻⣿⢜⢹⣿⣿⡕⢕⢕⢕⢕⢕⢕⢕⢅⢅⢅⢅⢕⢱⣿⣿⣿⡿⣸⣿⢕⢕⢕⢕⣼⣿⣿⣿⣿⣿⣿⣿⣿⣿⣿⣿⢇⢕⢕⢕⢕⢕⢕⢕⣿⡇⢕⣾⡜⢿⡇⢕⢕⢕⢝⢿⢟⢕⢕⢸⣿⣿⣿⣿⡿⣿⣿⣿⣿⣿⣿⣿⣿⣿⣿⣿⣿⣿⣿⣿⣿⣿⣿⣿⣿⣿⣿⣿⣿⣿⢕⢕⠀⠀⠀⠀⠀⠀⢀⠐⠐⠁⠁⠀⠀⢄⢕⢕⢕⢵⣶⡔⢄⢀⠀⠀⠀⠀⠀⠀⠑⢕⢕⢕⢕⢔⠕⢅⢕⢕⢕⢕⢕⣼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⣿⣿⣿⡜⣧⢕⢕⢕⢜⢕⢕⢕⢕⢜⢻⢇⢔⢕⠕⣱⣷⣾⣿⢇⢕⢕⢕⢕⣿⣿⣿⣿⡇⣿⡿⢕⢕⢕⣸⣿⣿⣿⣿⣿⣿⣿⣿⣿⣿⣿⡏⢕⢕⢕⢕⢕⢕⢕⣸⡿⢕⢰⣿⣿⣿⣷⢕⢕⢕⢕⢕⢕⢕⢕⣿⣿⣿⣿⡟⢱⣿⣿⣿⣿⣿⣿⣿⣿⣿⣿⣿⣿⣿⣿⣿⣿⣿⣿⣿⣿⣿⣿⡏⣿⣿⢕⢕⠀⠀⠀⠀⠀⠑⠑⠑⠐⠀⠀⠀⢄⢕⢕⢡⣼⡕⣿⡇⢕⢕⢱⣦⣅⢑⢄⢀⠀⠀⠁⠕⢕⢕⢕⢕⢕⢕⢕⣱⣾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⣧⢹⣇⢕⢕⢕⢕⢕⢕⢕⢕⢕⢕⢕⣵⣿⣿⢿⢏⢕⢕⢕⢕⢕⢱⣿⣿⣿⣿⢱⣿⡇⡔⢕⢱⣿⣿⣿⣿⣿⡟⣱⣿⣿⣿⣿⣿⣇⢕⢕⢱⣾⢣⢕⢕⣿⢇⢕⣿⣿⣿⣿⣿⣷⣷⣷⣵⡕⢕⢕⢕⣿⣿⣿⡿⢕⣼⣿⣿⣿⣿⣿⣿⣿⣿⣿⣿⣿⣿⣿⣿⣿⣿⣿⣿⣿⣿⣿⣿⡇⢿⣻⢕⢕⠀⠀⢄⢀⢀⠀⠀⠀⠀⠀⠀⢔⢕⢕⢕⢸⣿⡇⣿⣧⢕⢕⢔⢿⣿⣷⣵⡅⠐⢄⠄⢀⢅⢅⢕⢕⣵⣷⣿⣿⣿⣿⣿⣿⣿⣿⣿⣿⣿⣿⣿⣿⣿⣿⣿⣿⣿⣿⣿⣿⣿⣿⣿⣿⣿⣿⣿⢿⢏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⣿⣿⣿⣧⢹⣇⢕⢕⢕⢕⢕⢕⢕⢕⢕⣶⣿⣿⢇⢕⢕⢕⢕⢕⢕⢕⣾⣿⣿⣿⣿⢸⣿⣧⢇⢱⣿⣿⣿⣿⣿⢟⢱⣿⣿⣿⣿⣿⣿⣿⣵⣶⣿⡏⢑⢕⣼⢏⢕⣾⣿⣿⣿⣿⣿⣿⣿⣿⣿⡇⢕⢕⢑⣿⣿⣿⢕⢕⣿⣿⣿⣿⣿⣿⣿⣿⣿⣿⣿⣿⣿⣿⣿⣿⣿⣿⣿⣿⣿⣿⣿⡇⢕⡇⢕⢕⠀⠀⢕⢕⢕⢕⢕⠀⠀⢄⢕⢕⢕⢑⢕⢸⣿⡇⣿⣿⢕⢕⢸⢜⣿⣿⣿⣿⣴⣕⢕⣕⣕⣵⣾⣿⣿⣿⣿⣿⣿⣿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⣿⣿⣿⣧⡝⣇⢕⢕⢕⢕⢕⢕⢸⣷⣜⢻⣿⢕⢕⢕⠕⣕⣱⣵⢵⣿⣿⣿⣿⡏⢸⣿⢿⢕⣿⣿⣿⣿⣿⢏⢱⣿⣿⣿⣿⣿⣿⣿⣿⣿⣿⣿⢎⢕⢕⡏⢕⣸⣿⣿⣿⣿⣿⣿⣿⣿⣿⡿⢕⢕⢕⢕⣿⣿⢇⢕⢸⣿⣿⣿⣿⣿⣿⣿⣿⣿⣿⣿⣿⣿⣿⣿⣿⣿⣿⣿⣿⣿⣿⣿⢕⢕⢕⢕⢕⢄⢀⠁⠁⠁⠁⢀⢔⢕⢕⢕⢕⢕⣼⢕⢸⣿⡇⣿⣿⢕⢕⢕⢕⣿⣿⣿⣿⣿⣿⣿⣿⣿⣿⣿⣿⣿⣿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⣕⢕⢕⢕⢕⢕⢕⢕⢝⢿⣷⣼⣕⢕⢞⢿⢿⢿⢿⢸⣿⣿⣿⣿⡇⢸⡟⢕⣾⣿⣿⣿⣿⢏⢕⣿⣿⣿⣿⣿⣿⣿⣿⣿⣿⣿⣿⢇⢕⢜⢕⢱⣿⣿⣿⣿⣿⣿⣿⣿⣿⣿⡇⢕⢕⢕⢱⣿⢏⢕⢕⢸⣿⣿⣿⣿⣿⣿⣿⣿⣿⣿⣿⣿⣿⣿⣿⣿⣿⣿⣿⣿⣿⣿⡟⢕⢕⢕⢕⢱⣿⣿⣷⣶⣶⣇⢕⢕⢕⢕⢕⢕⡕⣿⢕⠸⣿⢇⣿⣿⢕⢕⢕⡕⢿⢿⢟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⣷⣕⡕⢕⢕⡕⢸⣷⡜⢝⢿⣿⣷⣧⣕⡕⢕⢕⣾⣿⣿⣿⣿⢕⣸⢇⣾⣿⣿⣿⡿⢇⢕⣾⣿⣿⣿⣿⣿⣿⣿⣿⣿⣿⣿⢇⢕⢕⢕⢕⣾⣿⣿⣿⣿⣿⣿⣿⣿⣿⣿⡇⢕⢕⢕⣾⢏⢕⢕⢕⣿⣿⣿⣿⣿⢟⢻⣿⣿⣿⣿⣿⣿⣿⣿⣿⣿⣿⣿⣿⣿⣿⣿⢇⢕⢕⢕⢕⣼⣿⣿⣿⣿⣿⣿⡇⢕⢕⢕⢕⢕⣿⣿⢕⢸⣿⢸⣿⢇⡕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⣧⣕⢕⢜⢿⡇⢕⢕⢕⢝⢝⢻⠿⣿⡇⣿⣿⣿⣿⡿⢕⢜⣼⣿⣿⣿⢟⢕⢕⣸⣿⣿⣿⣿⣿⣿⣿⣿⢕⢹⣿⢇⢕⢕⢄⢕⣸⣿⣿⣿⣿⣿⣿⣿⣿⣿⣿⣿⢇⢕⢕⢡⢏⢕⢕⢕⢕⣿⣿⣿⣿⡏⢕⣿⣿⣿⣿⣿⣿⣿⣿⣿⣿⣿⣿⣿⣿⣿⣿⡿⢕⢕⢕⢕⢕⣿⣿⣿⣿⣿⣿⣿⡇⢕⢕⢕⢕⢸⣿⣿⢕⢸⡏⣼⣿⣟⢕⢕⡇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⡿⢏⢕⠜⢧⢕⢕⢕⢕⣵⡕⢕⢕⢡⣿⣿⣿⣿⡇⢕⣼⣿⣿⡿⢕⢕⢕⢱⣿⣿⣿⣿⣿⣿⣿⣿⢇⢕⣽⢏⣾⢕⢕⢗⢱⣿⣿⣿⣿⣿⣿⣿⣿⣿⣿⣿⡏⢕⢕⢅⢇⢕⢕⢕⢕⢸⣿⣿⣿⣿⢇⢕⣿⣿⣿⣿⣿⣿⣿⣿⣿⣿⣿⣿⣿⣿⣿⣿⢇⢕⢕⢕⢕⣸⣿⣿⣿⣿⣿⣿⣿⣿⢕⢕⢕⢕⣸⣿⣿⡕⣼⢕⣿⣿⡟⢜⣜⢇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⢟⣹⢗⢱⠁⠀⠈⢣⢕⢕⢕⢝⢕⢕⢕⣸⣿⣿⣿⣿⢇⣸⣿⡿⢏⢕⢕⢕⢕⣼⣿⣿⣿⣿⣿⣿⡿⢇⢕⣼⢇⣾⣿⠕⡴⢕⣾⣿⣿⣿⣿⣿⣿⣿⣿⣿⣿⣿⠕⢇⢕⢕⡕⠕⢕⢕⢕⢸⣿⣿⣿⡟⢕⢕⣿⣿⡏⣻⣿⣿⣿⣿⣿⣿⢿⣿⡿⢻⣿⡏⢕⢕⢕⢕⢱⣿⣿⣿⣿⣿⣿⣿⣿⢇⢕⢕⢕⢕⣿⣿⣿⡇⡿⢸⣿⣿⢇⡇⢜⢣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⡿⢟⣵⡾⢇⢕⠁⠀⠀⠀⣷⣵⡕⠕⢕⢕⢕⢕⣻⣿⣿⣿⡏⣱⣿⢟⢕⢕⢕⢕⢕⢰⣿⣿⣿⣿⣿⣿⢟⢕⢕⢕⢱⣟⡿⢏⢕⢇⣸⣿⣿⣿⣿⣿⣿⣿⣿⣿⣿⣿⡇⣼⡇⢕⣼⣷⣧⣵⡕⢕⢸⣿⣿⣿⢇⢕⢕⣿⣿⡇⣿⣿⣿⣿⣿⣿⢇⢸⣿⡇⣸⡿⢕⢕⢕⢕⢕⣾⣿⣿⣿⣿⣿⣿⣿⡟⢕⢕⢕⢕⢕⣿⣿⣿⢳⢇⣼⣿⡿⢸⢕⢕⢕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⢟⣫⣷⡿⢏⢕⢕⠑⠀⠀⠀⢱⣿⣿⣿⣿⣶⡵⢅⢕⣿⣿⣿⡿⢱⡿⢕⢕⢕⢕⢕⢕⢕⣾⣿⣿⣿⣿⣿⢏⢕⢕⢕⢱⣿⣿⣿⡇⢕⢕⣵⣝⣝⡟⢟⢻⢿⢿⢿⣿⣿⣿⢕⣿⢵⣾⣿⣿⣿⣿⣿⡇⢸⡟⣿⢟⢕⢕⢕⣿⣿⡇⣿⣿⣿⣿⣿⡟⢕⢘⢟⢕⣻⢇⢕⢕⢕⢕⣼⣿⣿⣿⣿⣿⣿⣿⡿⢕⢕⢕⢕⢕⢱⣿⣿⡿⣼⢱⣿⣿⢇⡏⣵⡕⢕⢸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⡿⢟⣵⣾⡿⢏⢕⢕⢕⠁⠀⠀⠀⠀⠁⣿⣿⣿⣿⣿⢇⢕⣼⣿⣿⡿⢱⢏⢕⢕⢇⢕⢕⢕⢕⢸⣿⣿⣿⣿⣿⢇⢕⢕⢕⢅⣿⣿⣿⣽⣕⢕⣽⣝⣟⣟⣟⢻⠷⢷⢷⣵⣵⣵⣕⢕⢇⡽⢹⢽⢝⣝⣱⣵⣥⡑⢕⢍⢇⢕⢕⢔⣿⡟⢸⣿⣿⣿⣿⣿⡇⢕⢕⢕⢕⢔⢕⢕⢕⢕⣼⣿⣿⣿⣿⣿⣿⣿⡿⢕⢕⢕⢕⢕⢕⣿⣿⣿⣧⢇⣼⣿⡿⢸⢇⢟⢟⢇⣜⡕⢕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⣿⣿⡿⣫⣾⣿⡿⢏⢕⢕⢕⠕⠀⠀⠀⠀⠀⠀⢔⣿⣿⣿⣿⡿⢕⢕⢸⣿⣷⢇⢎⢕⠸⢫⢕⢕⢕⢕⢕⣿⡿⢘⣿⣿⢇⢕⢕⢕⢕⠹⣿⣿⣿⣿⣯⣸⣿⣿⣿⣿⣿⣿⣿⣷⣶⣵⣍⢙⢟⠕⢿⣿⣿⣿⣿⣿⣿⣿⣿⣇⢕⢕⢕⢕⢰⣼⣿⢕⣿⣿⣿⣿⣿⣿⢕⢕⢕⢕⢕⢕⢕⢕⢕⣼⣿⣿⣿⣿⣿⣿⣿⡟⢕⣵⡏⢕⢕⢕⣾⣿⣿⡿⡟⢱⢽⣿⢇⡟⣵⣵⣷⣿⢟⡱⣱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⡿⣫⣾⣿⡿⢇⢕⢱⢕⢕⠁⠀⠀⠀⠀⠀⠀⠀⢸⣿⣿⣿⣿⢇⢕⢜⣾⣿⡏⢕⢕⢕⢸⢕⢕⢕⢕⢕⢕⢝⢕⢕⡿⢕⢕⢕⢕⢕⢕⢄⣿⣿⣿⣿⣿⣿⣿⣿⣿⣿⣿⣿⣿⣿⣿⣿⣿⣿⣷⣕⢔⢅⢙⢻⣿⣿⣿⣿⣿⣿⢕⢕⢕⢕⢸⣿⡏⢕⣸⣿⣿⣿⣿⡏⢕⢕⢕⢕⢕⢕⢕⢕⡜⢝⢝⢝⢟⢟⢟⢟⢟⢕⢟⢿⢕⢕⡕⢱⢏⣿⣿⢕⢕⢅⢻⡟⣸⢇⢝⢝⢕⠕⣱⠝⢻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⣿⣿⣿⡿⣫⣾⣿⢟⢏⢕⢕⢱⢏⠕⠀⠀⠀⠀⠀⠀⠀⠀⠀⢸⣿⣿⣿⡟⢕⢱⢆⣿⣿⡷⢕⢕⢨⢏⢕⢕⢕⢕⢕⢕⢕⢕⢕⢕⢕⢕⢕⢕⠕⠕⠑⠈⠙⠻⢿⣿⣿⣿⣿⣿⣿⣿⣿⣿⣿⣿⣿⣿⣿⣿⣿⣷⣕⡕⡑⣼⣿⣿⣿⣿⣿⣿⣷⣧⣌⡕⢻⢇⢕⢝⣿⣿⣿⣿⢕⢕⢕⢕⢕⢕⢕⠵⠿⢟⢟⢟⣛⣛⣟⡟⢳⢾⢿⢿⢇⢱⣿⣿⢕⢕⢹⢏⢕⢕⢕⢸⢱⡟⢕⢗⢕⢑⢕⢔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⡿⢫⣾⡿⢏⢕⢕⢕⢕⡕⢕⠑⠀⠀⠀⠀⠀⠀⠀⠀⠀⠀⣿⣿⣿⣿⢕⢕⢕⣿⣿⣿⢇⢕⢡⢩⢕⢕⢕⢕⢕⢕⢕⢕⢕⢕⢕⢕⢕⢕⢔⢀⢀⢀⠀⠀⠀⠀⠈⠙⠻⢿⣿⣿⣿⣿⣿⣿⣿⣿⣿⣿⣿⣿⣿⣿⣷⣿⣿⣿⣿⣿⣿⣿⣿⣿⣿⣿⣿⣇⢱⣧⡕⢸⣿⣿⡏⢕⢕⢕⢕⢕⣔⣰⣵⣷⣿⣿⣿⣿⣿⣿⣿⣿⣿⣿⣿⣵⣷⣿⢿⢕⢕⢕⢕⢕⢕⢕⢕⣾⢕⠕⠑⠑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⣿⢏⣵⡟⢝⢕⢕⢕⢕⡵⢇⢕⠑⠀⠀⠀⠀⠀⠀⠀⠀⠀⠀⢱⣿⣿⣿⢇⢕⢱⣾⣿⣿⡏⢕⢕⠔⢕⢕⢕⢕⢕⢕⢕⢕⣷⣧⣕⢕⢕⢕⢕⢕⣷⣶⣿⣷⣴⣄⣀⢀⠀⠀⠀⠁⠉⠙⠛⠟⠻⠿⢿⢿⢿⣿⣿⣿⣿⣿⣿⣿⣿⣿⣿⣿⣿⣿⣿⣿⣿⣿⣿⣿⣿⣧⣼⣿⣿⢕⢕⡕⢕⣵⣾⣿⣿⣿⣿⣿⣿⣿⣿⣿⣿⣿⣿⣿⣿⣿⣿⡿⣼⢕⢕⢕⢕⢕⢕⢕⠕⣾⡏⠀⠀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⣿⡟⣱⡟⢇⢕⢕⢕⢕⣱⡞⢕⢕⢕⢄⠀⠀⠀⠀⠀⠀⠀⠀⠀⢀⣾⣿⣿⡏⢕⢕⢽⣿⣿⡟⢕⢕⢔⡣⢕⢕⢕⢕⢕⢕⢕⢕⣿⣿⡏⢕⢕⢕⢕⢕⣿⣿⣿⣿⣿⣿⣿⡗⢀⠀⠀⠀⠀⠀⠀⠀⠀⠀⠀⠀⠀⠀⠙⢻⣿⣿⣿⣿⣿⣿⣿⣿⣿⣿⣿⣿⣿⣿⣿⣿⣿⣿⣿⣿⣧⣵⣾⣶⣾⣿⣿⣿⣿⣿⣿⣿⣿⣿⣿⣿⣿⣿⣿⣿⣿⣿⢟⢞⢕⢕⢕⢕⢕⢕⢕⢕⣼⣿⢇⠀⠀⠀⠀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⡇⢕⢸⣿⣿⢏⡼⢏⢕⢕⣵⢏⢱⣾⡛⢕⢕⢕⢕⢱⣄⢀⠀⠀⠀⠀⠀⠀⠀⢱⣿⣿⡟⢕⢕⣱⣿⣿⡟⢕⢕⢠⢺⡕⢕⢕⢕⣺⢕⢕⢕⢕⢻⣿⡕⢕⢕⢕⢕⢕⣿⣿⣿⣿⣿⣿⣿⣿⣷⣦⡄⣀⣄⣄⣁⣀⣀⣄⣄⣔⣔⣄⣴⣕⢕⣽⣿⣿⣿⣿⣿⣿⣿⣿⣿⣿⣿⣿⣿⣿⣿⣿⣿⣿⣿⣿⣿⣿⣿⡿⠿⠿⢿⣿⣿⣿⣿⣿⣿⡿⢿⠟⠟⠋⠉⠁⠕⢕⢕⢕⢕⢕⢕⡴⢕⣼⣿⡿⢑⢀⢀⢀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⣿⣿⡇⢕⢸⣿⢇⡾⢕⢕⣱⣿⢏⣱⣿⢇⢕⢕⢕⢕⣱⣿⣿⣿⣧⣤⣄⣤⣵⣄⣴⣾⣿⣿⢕⢕⢱⢾⢿⡿⢕⢕⢕⢠⣽⡇⢕⢕⢕⢽⢕⢕⢕⢕⢜⢿⡅⢕⢕⢕⢕⢌⣿⣿⣿⣿⣿⣿⣿⣿⣿⣿⣿⣿⣿⣿⣿⣿⣿⣿⣿⣿⣿⣿⣿⣿⣿⣿⣿⣿⣿⣿⣿⣿⣿⣿⣿⣿⣿⣿⣿⣿⣿⣿⣿⣿⣿⣿⡿⠋⠁⠀⠀⠀⠀⠀⠀⠁⠁⠁⠀⠀⠀⠀⠀⢀⢀⢀⢄⡕⢕⢕⢕⢕⡼⢕⢕⣿⣿⢇⣥⣷⣥⣥⣥⣥⣥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⢜⢱⡟⢕⢕⣾⣿⡟⣵⣿⢋⢕⢕⢕⢕⣵⣿⣿⣿⣿⣿⣿⣿⣿⣿⣿⣿⣿⣿⢇⢕⢕⡏⡮⡣⢕⢕⢕⢑⣫⣟⡇⢕⢕⠔⢰⢕⢕⢕⢕⢕⢕⢕⠑⢕⢕⢕⢸⣿⣿⣿⣿⣿⣿⣿⣿⣿⣿⣿⣿⣿⣿⣿⣿⣿⣿⣿⣿⣿⣿⣿⣿⣿⣿⣿⣿⣿⣿⣿⣿⣿⣿⣿⣿⣿⣿⣿⣿⣿⣿⣿⣿⣿⣿⣷⣷⣿⣧⣤⣄⡀⠀⠀⠀⠀⠀⠀⠀⢄⣵⣷⣿⣿⣾⡟⢇⢕⢕⢱⡼⢕⢕⢕⣿⣿⠁⣿⣿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⢿⢿⢟⣟⣟⢿⢿⢿⣿⣿⡇⢕⢱⢏⢕⣱⣿⣿⡟⣰⣿⡯⢕⢕⢕⢕⣼⣿⣿⣿⣿⣿⣿⣿⣿⣿⣿⣿⣿⣿⢏⢕⢕⢕⢕⢗⢕⢕⢕⢕⣑⣵⣿⢇⢕⢕⢕⣿⢕⢕⢕⢕⢕⢕⢕⣶⢕⢕⢕⢸⣿⣿⣿⠿⠿⢿⢿⢋⢍⢟⢟⢛⢛⢿⣿⣿⣿⣿⣿⣿⣿⣿⣿⣿⣿⣿⣿⣿⣿⣿⣿⣿⣿⣿⣿⣿⣿⣿⣿⣿⣿⣿⣿⣿⣿⣿⣿⣿⣿⣿⣿⣿⣿⣿⣷⣷⣦⣔⣶⣾⣿⣿⣿⣿⣿⡟⢕⢕⢕⣱⢟⢕⢕⢕⢕⣿⡏⠀⠉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⢏⣾⣿⣿⣿⣿⣿⣿⣷⣷⣮⣵⢕⢏⢕⣼⣿⣿⣿⢱⣿⣿⢕⢕⢕⢕⣼⣿⣿⣿⣿⣿⣿⣿⣿⣿⣿⣿⣿⣿⡟⢕⢕⢕⢅⢕⢕⢕⠕⢕⢑⣺⣟⣯⢕⢕⢕⢔⢸⢕⢕⢕⢕⢕⢕⢕⡿⢇⢕⢕⢸⣿⣿⣿⢕⢕⢕⢕⢕⢕⢕⢕⢕⢕⢔⢌⠻⠿⣿⣿⣿⣿⣿⣿⣿⣿⣿⣿⣿⣿⣿⣿⣿⣿⣿⣿⣿⣿⣿⣿⣿⣿⣿⣿⣿⣿⣿⣿⣿⣿⣿⣿⣿⣿⣿⣿⢿⣿⡿⡙⡿⣿⣿⣿⣿⢟⢕⢕⢕⡼⢇⢕⢕⢕⢕⢱⣿⡇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⢣⣾⣿⣿⣿⣿⣿⣿⣿⣿⣿⣿⢏⢎⢕⣴⣼⣟⢿⢇⣾⣿⢇⢕⢕⢕⣼⣿⣿⣿⣿⣿⣿⣿⣿⣿⣿⣿⣿⣿⡿⢕⢕⢕⢕⢕⢕⢕⢕⢕⢕⢰⢝⣿⣿⢕⢕⢕⢕⠸⡕⢕⢕⢕⢕⢔⠑⢕⢕⢕⢕⢜⣿⣿⣿⡕⢕⢕⢕⢕⢕⢕⢕⢕⢕⢕⢕⢕⢕⢸⣿⣿⣿⣿⣿⣿⣿⣿⣿⣿⣿⣿⣿⣿⣿⣿⣿⣿⣿⣿⣿⣿⣿⣿⣿⣿⣿⣿⣿⣿⣿⣿⣿⣿⣿⣿⣿⡿⠿⢟⢅⣨⣿⣿⣿⢏⢕⢕⣱⢟⢕⢕⢕⢕⢕⢕⢸⣿⠀⠀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⠿⣿⣿⣿⣿⣿⣿⣿⣿⢱⣿⣿⣿⣿⣿⣿⣿⣿⣿⣿⣿⡟⡸⢕⣾⣿⣿⣿⣿⢱⣿⡗⢕⢕⢕⣼⣿⣿⣿⣿⣿⣿⣿⣿⣿⣿⣿⣿⣿⡿⢕⢕⢕⢕⢕⢕⢕⢕⢕⢕⢕⢹⢯⣿⡇⢕⢕⢕⢕⣻⡇⢕⢕⢕⢕⠀⠀⢕⠑⢕⢕⢕⢹⣿⣿⣷⣕⠕⠕⠕⠑⠕⠕⠕⠕⠕⠕⠑⣐⣿⣿⣿⣿⣿⣿⣿⣿⣿⣿⣿⣿⣿⣿⣿⣿⣿⣿⣿⣿⣿⣿⣿⣿⣿⣿⣿⣿⣿⣿⣿⣿⣿⣿⡿⠻⢍⢋⢔⢔⢄⠕⢿⣿⢟⢕⢕⢱⢜⢕⢕⢕⢕⢕⢕⠁⢕⣿⡟⠀⢱⡇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⡏⢍⢝⢝⢜⢔⢅⢏⢘⢎⢕⢎⢜⠕⢿⣿⢿⢟⢟⢟⢟⢟⢟⢟⢟⢟⢣⢕⢼⣿⣿⣿⣿⡏⣾⡿⢕⢕⢕⣸⣿⣿⣿⣿⣿⣿⣿⣿⣿⣿⣿⣿⣿⣿⢕⡎⢕⢕⢕⢕⢕⢕⢕⢕⢕⢕⣼⣿⣿⢕⢕⢕⢕⢕⡕⣇⢕⢕⢕⢕⢔⠑⢄⢕⢕⢕⢕⢜⣿⣿⣿⣿⣿⣿⣿⣿⣿⣿⣿⣿⣿⣿⣿⣿⣿⣿⣿⣿⣿⣿⣿⣿⣿⣿⣿⣿⣿⣿⣿⣿⣿⣿⣿⣍⢻⣿⣿⣿⣿⣿⣿⣿⣿⣿⣿⣿⣿⣿⡇⢕⢕⢕⢕⢕⠔⢘⡢⢇⢕⢕⢜⢕⢱⢕⢕⢸⢕⢕⢕⠀⢕⣿⡇⠀⢕⢹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⢕⢕⠑⠁⠀⠀⠀⠀⠀⠀⠁⢕⢕⢕⢕⢕⢕⢕⢕⢕⢕⢕⢕⢕⢝⢝⢻⢏⣿⢇⢕⢕⢱⡝⣿⣿⣿⣿⣿⣿⣿⣿⣿⣿⣿⣿⡿⢑⡿⢕⢕⢕⢕⢕⢕⢕⢕⢕⢕⢑⣿⣿⡇⢕⢕⢕⢕⢕⠹⣻⡕⢕⢕⢕⢕⢕⢕⢕⢕⢕⢕⢕⢜⣿⣿⣿⣿⣿⣿⣿⣿⣿⣿⣿⣿⣿⣿⣿⣿⣿⣿⣿⣿⣿⣿⣿⣿⣿⣿⣿⣿⣿⣿⣿⣿⣿⣿⣿⣼⣿⣿⣿⣿⣿⣿⣿⣿⣿⣿⣿⣿⣿⡇⢕⢕⢕⢕⢕⢕⢔⢕⣱⡵⢕⠕⢕⢕⢕⢱⢇⢕⢕⢕⢀⠕⣿⢕⢕⢕⢜⡇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⢕⢕⢕⢕⢕⢕⠑⠁⠀⠀⠀⠀⠀⠀⠀⠀⢀⢕⢕⢕⢕⢕⢕⢕⢕⢕⢕⢕⢕⢕⢕⢕⢕⢕⣿⢕⢕⢕⣾⣿⡸⣿⣿⣿⣿⣿⣿⣿⣿⣿⣿⢟⣡⣿⢕⢕⢕⢕⢕⢕⢕⢕⢕⢕⢕⢕⣿⣿⡇⢕⢕⢕⢕⢅⢕⣿⡇⢕⢕⢕⢕⢕⢕⢕⢕⢕⢕⢕⢕⢜⣿⣿⣿⣿⣿⣿⣿⣿⣿⣿⣿⣿⣿⣿⣿⣿⣿⣿⣿⣿⣿⣿⣿⣿⣿⣿⣿⣿⣿⣿⣿⣿⣿⣿⣿⣿⣿⣿⣿⣿⣿⣿⣿⣿⣿⣿⣿⣿⣿⣷⣗⡝⣕⣕⣕⣵⣿⡿⢕⢕⢕⢕⢕⢕⡿⢕⢕⢕⢕⢕⢸⣿⢸⢕⢕⢕⢸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⢕⠑⠀⠄⢔⢔⢕⠁⠀⠀⠀⠀⠀⢕⢕⢕⢕⢕⢕⢕⢕⢕⠑⢕⢕⢕⢕⢕⢕⢕⢄⡇⢕⢕⢕⢟⢿⣇⢿⣿⣿⣿⣿⣿⣿⣿⡿⢇⣾⣿⢇⢕⢕⢕⢕⢕⢕⢕⢕⢕⢕⢕⢸⣿⣿⢕⢕⢕⢕⢕⢕⢕⡭⣷⢕⢕⢕⠕⢕⢕⢕⢕⢕⢕⢕⢑⢕⢜⢿⣿⣿⣿⣿⣿⣿⣿⣿⣿⣿⣿⣿⣿⣿⣿⣿⣿⣿⣿⣿⣿⣿⣿⣿⣿⣿⣿⣿⣿⣿⣿⣿⣿⣿⣿⣿⣿⣿⣿⣿⣿⣿⣿⣿⣿⣿⣿⣿⣿⣿⣿⣾⣿⡿⢏⢕⢕⢕⢕⢕⢕⣼⢕⢕⢕⢕⢕⢕⢸⡇⢸⡇⢁⢕⢔⡇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⠑⠀⢀⢔⢕⢕⢕⠑⠀⠀⠀⠀⠀⢄⢕⢕⢕⢕⢕⢕⢕⢕⢕⢕⢕⢕⢕⢕⢕⢕⢕⢕⢇⢕⢕⢕⢕⢕⢹⡜⣿⣿⣿⣿⣿⣿⡟⣱⣿⣿⡟⢔⢕⢕⢕⢕⢔⢕⢕⢕⢕⢕⢕⢕⣿⣷⢕⢕⢕⢕⢕⢕⢕⢕⣿⡇⢕⢕⢕⠕⢕⢕⢕⢕⠕⢄⢕⢕⢕⢜⢿⣿⣿⣿⣿⣿⣿⣿⣿⣿⣿⣿⣿⣿⣿⣿⣿⣿⣿⣿⣿⣿⣿⣿⣿⣿⣿⣿⣿⣿⣿⣿⣿⣿⣿⣿⣿⣿⣿⣿⣿⣿⣿⣿⣿⣿⣿⣿⣿⣿⡿⢟⢝⢆⢕⢕⢕⢕⢕⢕⣸⡇⢕⢕⢕⢕⢕⢕⣼⢇⢸⡇⢕⢕⢕⢣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⠁⠀⢔⢕⢕⢕⢕⢕⠀⠀⠀⠀⠀⠀⢕⢕⢕⢕⢕⢕⢕⢕⢕⢕⢕⢕⢕⢕⢕⢕⢕⢕⢕⢜⢇⢕⢕⢕⢕⢕⢕⣿⣿⣿⣿⣿⢏⣼⣿⣿⣿⢕⢕⢕⢕⢕⢔⢕⢕⢕⢕⢕⢕⢕⢕⢹⣿⡇⢕⢕⢕⢕⢕⢕⢕⢩⢿⡕⢕⢕⠀⢕⢕⢕⠕⢔⢕⢕⢕⢕⢕⢕⢝⢿⣿⣿⣿⣿⣿⣿⣿⣿⣿⣿⣿⣿⣿⣿⢟⢟⢟⢟⢟⢟⢟⢟⢟⢟⢟⢛⢿⠿⢿⣿⣿⣿⣿⣿⣿⣿⣿⣿⣿⣿⣿⣿⣿⣿⣿⣿⣿⣷⡿⢏⢕⢕⢕⢕⢕⢕⢱⣿⢕⢕⢕⢕⢕⢕⢕⡇⢕⢕⣿⠑⢔⢕⢸⡸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⢁⢄⢕⢕⢕⢕⢕⢕⠁⠀⠀⠀⠀⠀⢕⣱⣱⣵⣵⣕⣕⣕⣕⢕⢕⢕⢕⢕⢕⢕⢕⢕⢕⢕⢕⢕⢕⢕⢕⢕⢕⢸⣿⣿⣿⡿⢱⣾⣿⣿⢟⢕⢕⢕⢕⢕⢅⢕⢕⢕⢕⢕⢕⢕⢕⢕⢡⣟⡇⢕⢕⢕⢕⢕⢕⢕⢕⢄⣵⡕⢕⠑⢕⢕⢁⢕⢕⢕⢕⢕⢕⢕⢕⢕⢕⢝⠿⣿⣿⣿⣿⣿⣿⣿⣿⣿⣿⣿⣿⣷⣼⣝⢗⢳⢧⣵⣵⣵⣕⣕⣕⣕⣱⣕⡞⠙⢝⣿⣿⣿⣿⣿⣿⣿⣿⣿⣿⣿⣿⣿⣿⡿⢏⢕⢕⢕⢕⢕⢕⢕⢱⣿⡏⢕⢕⢕⢕⢕⢕⢕⢇⢕⢕⣿⢔⢕⢕⢕⢇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⢕⢕⢕⢕⢕⢕⢕⢕⠀⠀⠀⠀⠀⢔⣾⣿⣿⣿⣿⣿⣿⣿⣿⣿⣿⣷⣷⣵⣕⡕⢕⢕⢕⢕⢕⢕⢕⢕⢕⢕⢕⢸⣿⣿⢟⣱⣿⣿⡿⢏⢕⢕⢕⢕⢕⢅⢕⢕⢕⢕⢕⢕⢕⢕⢕⢕⢕⢾⣇⢕⢕⢕⢕⢕⢕⢕⢕⢕⢜⢷⡕⢕⠕⢔⢕⢕⢕⢕⢕⢕⢕⢕⢕⢕⢕⢕⢕⢜⢻⢿⣿⣿⣿⣿⣿⣿⣿⣿⣿⣿⣿⣿⣷⣧⣵⣕⣱⣝⣍⢍⡉⣍⢍⣱⣴⣷⣿⣿⣿⣿⣿⣿⣿⣿⣿⣿⣿⣿⣿⢟⢏⢕⢑⢄⢕⢕⢕⢕⢕⢕⡏⡾⢕⢕⢕⢕⢕⢕⢕⢸⢕⢕⢕⣼⡕⢕⢕⢕⢱⢹⣿⢕⢕⢕⢕⢕⢕⢏⢝⢝⢻⢿⣿⣿⣿⣿⣿⢕⢕⢕⢕⢕⢕⢕⢕⢕⢕⢕⢕⢕⢕⢕⢕⢕⢕⢕⢕⢕⢕⢕⢕⢕⢕⢕⢕⢕⢕⢕⢕⢕⢕⢕⢕⢕⢕⢕⢕⢕⢕⢕⢕⢕⢕⢕⢕⢕⢕⢕⢕⢕⠀</a:t>
            </a:r>
            <a:br/>
            <a:r>
              <a:t>⢕⢕⢕⢕⢕⢕⢕⠀⠀⠀⠀⠀⢀⣾⣿⣿⣿⣿⣿⣿⣿⣿⣿⣿⣿⣿⣿⣿⣿⡇⠁⠁⠁⠁⠀⠀⢕⢕⢕⢕⢕⢑⢜⢇⣼⣿⣿⢟⢕⢕⢕⢕⢕⢕⢔⢕⢕⢕⢕⢕⢕⢕⢕⢕⢕⢕⢕⢜⣿⡕⢕⢕⢕⢕⢕⢕⢕⢕⢕⢜⢳⡕⢕⢕⢕⢕⢕⢕⢕⠑⠁⠀⢔⢕⢕⢕⢕⢕⢕⢕⢝⢻⢿⣿⣿⣿⣿⣿⣿⣿⣿⣿⣿⣿⣿⣿⣿⣿⣿⣿⣿⣿⣿⣿⣿⣿⣿⣿⣿⣿⣿⣿⣿⣿⣿⢿⢟⢝⢕⢕⢕⢕⢁⢕⢕⢕⢕⢕⢕⡞⣸⢇⢕⢕⢕⢕⢕⢕⢕⢕⠁⢕⢕⢸⡕⢕⢕⢕⢕⡸⣿⢕⢕⢕⢕⢕⢕⢕⢕⢕⢕⢕⢕⢝⢟⢿⣿⢕⢕⢕⢕⢕⢕⢕⢕⢕⢕⢕⢕⢕⢕⢕⢕⢕⢕⢕⢕⢕⢕⢕⢕⢕⢕⢕⢕⢕⢕⢕⢕⢕⢕⢕⢕⢕⢕⢕⢕⢕⢕⢕⢕⢕⢕⢕⢕⢕⢕⢕⢕⢕⠀</a:t>
            </a:r>
            <a:br/>
            <a:r>
              <a:t>⢕⢕⢕⢕⢕⢕⠕⠀⠀⠀⠀⠀⢑⣿⣿⣿⣿⣿⣿⣿⣿⣿⣿⣿⣿⣿⣿⣿⣿⣷⢄⠀⠀⠀⠀⠀⢕⢕⢕⢕⢕⠑⣰⣿⣿⡿⢕⢕⢕⢕⢕⢕⢕⢁⢕⢕⢕⢕⢕⢕⢕⢕⢕⢕⢕⢔⢕⢕⢻⣇⢕⢕⢕⢕⢕⡕⢜⡕⢕⢕⢕⢝⢕⢑⢕⢕⠕⠁⠀⠀⢀⢕⢕⢕⢕⢕⢕⢕⢕⢕⢕⢕⢕⢝⢻⢿⣿⣿⣿⣿⣿⣿⣿⣿⣿⣿⣿⣿⣿⣿⣿⣿⣿⣿⣿⣿⣿⣿⣿⣿⢿⢟⢏⢕⢕⢕⢕⢕⢕⢕⢕⢕⢄⢕⢕⢕⢕⠕⡾⢱⢇⢕⢕⢕⡕⢕⢕⢕⢕⢕⢔⢕⢕⢸⡇⢕⢕⢱⢕⡇⣿⢕⢕⢕⢕⢕⢕⢕⢕⢕⢕⢕⢕⢕⢕⢕⢜⢕⢕⢕⢕⢕⢕⢕⢕⢕⢕⢕⢕⢕⢕⢕⢕⢕⢕⢕⢕⢕⢕⢕⢕⢕⢕⢕⢕⢕⢕⢕⢕⢕⢕⢕⢕⢕⢕⢕⢕⢕⢕⢕⢕⢕⢕⢕⢕⢕⢕⢕⢕⢕⠀</a:t>
            </a:r>
            <a:br/>
            <a:r>
              <a:t>⢕⢕⠕⠕⢕⢕⠀⠀⠀⠀⠀⢔⣼⣿⣿⣿⣿⣿⣿⣿⣿⣿⣿⣿⣿⣿⣿⣿⣿⣿⡕⠀⠀⠀⠀⠀⢕⢕⢕⢕⢅⣵⣿⣿⢟⢕⢕⢕⢕⢕⢕⢕⢕⢕⢕⢕⢅⢕⢕⢕⢕⢕⢕⢔⢕⢕⢕⢕⢜⣿⢕⢕⢕⢕⢱⡆⢄⠑⢕⢕⢕⢕⢜⢇⢁⠀⠀⠀⠀⢔⢕⢕⢕⢕⢕⢕⢕⢕⢕⢕⢕⢕⢕⢕⢕⢕⢜⢟⢿⣿⣿⣿⣿⣿⣿⣿⣿⣿⣿⣿⣿⣿⣿⣿⡿⢿⢟⢝⢕⢕⢕⢕⢕⢕⢕⢕⢕⢕⢕⢕⢕⢕⢕⢕⢕⢕⢕⡼⢕⢇⢕⢕⢕⢸⣧⢕⢕⢕⢕⢕⢕⢕⢕⢸⡇⢕⢕⢸⡕⢕⢿⢕⢕⢕⢕⠑⠑⠕⠕⢕⢕⢕⢕⢕⢕⢕⢕⢕⢕⢕⢕⢕⢕⢕⢕⢕⢕⢕⢕⢕⢕⢕⢕⢕⢕⢕⢕⢕⢕⢕⢕⢕⢕⢕⢕⢕⢕⢕⢕⢕⢕⢕⢕⢕⢕⢕⢕⢕⢕⢕⢕⢕⢕⢕⢕⢕⢕⢕⢕⢕⠀</a:t>
            </a:r>
            <a:br/>
            <a:r>
              <a:t>⢕⠑⠀⠀⠀⠀⠀⠀⠀⠀⢄⣺⣿⣿⣿⣿⣿⣿⣿⣿⣿⣿⣿⣿⣿⣿⣿⣿⣿⣿⡇⠀⠀⠀⠀⠀⠕⢕⠕⢔⣾⣿⡿⢏⢕⢕⢕⢕⢕⢕⢕⢕⠕⢕⢕⢕⢕⢕⢕⢕⢑⢕⢕⢕⢕⢕⢕⢕⢕⢘⣇⢕⢕⢕⢕⣿⡇⡆⣇⢕⢕⢕⢕⠀⠑⠄⠀⠀⢔⢕⢕⢕⢕⢕⢕⢕⢕⢕⢕⢕⢕⢕⢕⢕⢕⢕⢕⢕⢕⢜⢝⢿⣿⣿⣿⣿⣿⣿⢿⢟⢟⢏⢝⢕⢕⢕⢕⢕⢕⢕⢕⢕⢕⢕⢕⣾⡇⢕⢕⢕⢕⢁⢕⢕⢕⢕⡜⢕⢕⢕⢕⢕⢕⣾⣿⡕⢕⢕⢕⢕⢕⢕⢕⢰⡇⢕⢕⢸⣧⢜⢸⢕⢕⠕⠀⠀⠀⠀⠀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⠀⠀⠀⠀⠀⠀⠀⢱⣿⣿⣿⣿⣿⣿⣿⣿⣿⣿⣿⣿⣿⣿⣿⣿⣿⣿⣿⣷⢄⠀⠀⠀⠀⠀⠕⢰⣿⣿⡿⢕⢕⢕⢕⢕⢕⢕⢕⢕⢕⢔⢕⢕⢕⢕⢕⢕⢕⢕⢕⢕⢕⢕⢕⢕⢕⢕⢕⢸⡕⢕⢕⢕⢸⣿⣿⣿⡇⢕⢕⢕⠀⠀⠀⠀⠀⠑⢕⢕⢕⢕⢕⢕⢕⢕⢕⢕⢕⢕⢕⢕⢕⢕⢕⢕⢕⢕⢕⢕⢕⢕⢝⠝⠙⠉⠁⠀⠁⠑⢕⢕⢕⢕⢕⢕⢕⢕⢕⢕⢕⢕⢕⣾⣿⡇⢕⢑⢕⢕⢕⢕⢕⢕⢸⢕⢕⢕⢕⢕⢕⢱⣿⣿⡇⢕⢕⢅⢕⢕⢕⢕⢐⢇⢕⢕⢸⣿⡕⢸⢕⢕⠀⠀⠀⠀⠀⢀⢕⢕⢕⢕⠕⠑⠕⢕⢕⢕⢕⢕⢕⢕⢕⢕⢕⢕⢕⢕⢕⢕⢕⢕⢕⢕⢕⢕⢕⢕⢕⢕⢕⢕⢕⢕⢕⢕⢕⢕⢕⢕⢕⢕⢕⢕⢕⢕⢕⢕⢕⢕⢕⢕⢕⢕⢕⢕⢕⢕⢕⠀</a:t>
            </a:r>
            <a:br/>
            <a:r>
              <a:t>⢕⠀⠀⠀⠀⠀⠀⠀⠀⢱⣿⣿⣿⣿⣿⣿⣿⣿⣿⣿⣿⣿⣿⣿⣿⣿⣿⣿⣿⣿⣿⣇⠀⠀⠀⠀⠀⣰⣿⣿⢏⢕⢕⢕⢕⢕⢕⢕⢕⢕⢕⢕⢕⢕⢕⢕⢕⢅⢕⢕⢕⢕⢕⢕⢕⢕⢕⢕⢕⢕⢕⢇⢕⢕⢵⢜⣿⣿⣿⣿⡕⢕⢕⢄⠀⠀⠀⠀⠀⢕⢕⢕⢕⢕⢕⢕⢕⢕⢕⢕⢕⢕⢕⢕⢕⢕⢕⢕⢕⢕⢕⢕⣴⡟⠀⠀⠀⠀⠀⠀⠀⠀⠁⠕⢕⢕⢕⢕⢕⢕⢕⢕⢕⢱⣿⣿⡇⢕⢕⢕⢕⢕⢕⢕⢕⢕⢕⢕⢕⢕⢕⢕⣼⣿⣿⣇⢕⢕⢕⢕⢔⠕⢕⢸⢕⢕⢕⢸⣿⡇⢕⠕⠀⠀⠀⠀⠀⠀⠑⢕⢕⢕⠑⠀⠀⢕⢸⢕⢕⢕⢕⢕⢕⢕⢕⢕⢕⢕⢕⢕⢕⢕⢕⢕⢕⢕⢕⢕⢕⢕⢕⢕⢕⢕⢕⢕⢕⢕⢕⢕⢕⢕⢕⢕⢕⢕⢕⢕⢕⢕⢕⢕⢕⢕⢕⢕⢕⢕⢕⢕⠀</a:t>
            </a:r>
            <a:br/>
            <a:r>
              <a:t>⠀⠀⠀⠀⠀⠀⠀⠀⢱⣾⣿⣿⣿⣿⣿⣿⣿⣿⣿⣿⣿⣿⣿⣿⣿⣿⣿⣿⣿⣿⣿⣿⡇⠀⠀⠀⣱⣿⡿⢇⢕⢕⢕⢕⢕⢕⢕⢕⢕⢕⢕⢕⢕⢕⢕⢕⢔⢕⢕⢕⢕⢕⢕⢕⢕⢕⢕⢕⢕⢕⢕⢕⡕⢕⠂⢕⢹⣿⣿⣿⣧⢕⢕⢕⠀⠀⠀⠀⠀⢕⢕⢕⢕⢕⢕⢕⢕⢕⢕⢕⢕⢕⣱⣷⣷⣷⣶⣾⣿⣿⣾⣿⣿⢇⢕⠀⠀⠀⠀⠀⠀⠀⠀⠀⠑⢕⢕⢕⢕⢕⢕⢕⢕⣸⣿⣿⡇⢕⢕⢅⠀⢕⢕⢅⢕⢕⢕⢕⢕⢕⢕⢱⣿⣿⣿⣿⢕⢅⢕⢕⢕⢔⢕⢜⡇⢕⢕⢸⣿⣷⢕⠐⠀⠀⠀⠀⠀⠀⠀⠀⠁⠀⠀⠀⠕⣱⣿⢕⢕⢕⢕⢕⢕⢕⢕⢕⢕⢕⢕⢕⢕⢕⢕⢕⢕⢕⢕⢕⢕⢕⢕⢕⢕⢕⢕⢕⢕⢕⢕⢕⢕⢕⢕⢕⢕⢕⢕⢕⢕⢕⢕⢕⢕⢕⢕⢕⢕⢕⢕⢕⠀</a:t>
            </a:r>
            <a:br/>
            <a:r>
              <a:t>⠀⠀⠀⠀⠀⠀⠀⢄⣸⣿⣿⣿⣿⣿⣿⣿⣿⣿⣿⣿⣿⣿⣿⣿⣿⣿⣿⣿⣿⣿⣿⣿⣿⡔⢀⣱⣿⡟⢕⢕⢕⢕⢕⢕⢕⢕⢕⢕⢕⢕⢕⢕⢕⢕⣱⢇⢕⢕⢕⢕⢕⢕⢕⢕⢕⢕⢕⢕⢕⢕⢕⢕⢕⢕⢔⡇⢜⣿⣿⣿⣷⡇⢕⢕⠀⠀⠀⠀⠀⢕⢕⢕⢕⢕⢕⢕⢕⢕⢕⢕⣱⣿⣿⣿⣿⣿⣿⣿⣿⣿⣿⣿⣿⢕⢕⢄⠀⠀⠀⠀⠀⠀⠀⠀⠀⠁⢕⢕⢕⢕⢕⢕⢕⢕⢜⢝⢑⠱⢵⣕⢔⢕⢕⢕⢕⢕⢕⢕⢕⢕⢕⡸⣿⣿⣿⣿⢕⢕⢕⢕⢕⢕⢕⢸⡇⢕⢕⢸⡟⢕⠀⠀⠀⠀⠀⢀⢀⢀⠀⠀⠀⠀⢀⢕⢱⣿⣿⢕⢕⢕⢕⢕⢕⢕⢕⢕⢕⢕⢕⢕⢕⢕⢕⢕⢕⢕⢕⢕⢕⢕⢕⢕⢕⢕⢕⢕⢕⢕⢕⢕⢕⢕⢕⢕⢕⢕⢕⢕⢕⢕⢕⢕⢕⢕⢕⢕⢕⢕⢕⢕⠀</a:t>
            </a:r>
            <a:br/>
            <a:r>
              <a:t>⠀⠀⠀⠀⠀⠀⢀⢸⣿⣿⣿⣿⣿⣿⣿⣿⣿⣿⣿⣿⣿⣿⣿⣿⣿⣿⣿⣿⣿⣿⣿⣿⣿⡗⣼⣿⢏⢕⢕⢕⢕⢕⢕⢕⢕⢕⢕⢕⢕⢕⢕⢕⣕⣱⣼⣵⣵⣵⣕⡕⢕⢕⢕⢕⢕⢕⢕⢕⢕⢕⢕⢕⢕⢕⢕⢸⢕⢿⣿⣿⣿⣿⢕⢕⢀⠀⠀⠀⠀⠀⢕⢕⢕⢕⢕⢕⢕⢕⠕⣴⣿⣿⣿⣿⣿⣿⣿⣿⣿⣿⣿⣿⡿⢕⢕⢕⠀⠀⠀⠀⠀⠀⠀⠀⠀⠀⠑⢕⢕⢕⢕⢕⢕⢕⢕⢕⢕⢜⢞⢟⢕⢕⢕⢕⢕⢕⢕⢕⢕⢕⢱⢆⣸⣿⣿⣿⢕⢕⢕⢕⢕⢕⢕⢕⢇⢕⢕⢜⠑⠀⠀⠀⠀⠀⠁⢕⢕⢕⠀⠀⠀⢀⢕⢕⢸⣿⣿⢕⢕⢕⢕⢕⢕⢕⢕⢕⢕⢕⢕⢕⢕⢕⢕⢕⢕⢕⢕⢕⢕⢕⢕⢕⢕⢕⢕⢕⢕⢕⢕⢕⢕⢕⢕⢕⢕⢕⢕⢕⢕⢕⢕⢕⢕⢕⢕⢕⢕⢕⢕⢕⠀</a:t>
            </a:r>
            <a:br/>
            <a:r>
              <a:t>⠀⠀⠀⠀⠀⠀⢱⣿⣿⣿⣿⣿⣿⣿⣿⣿⣿⣿⣿⣿⣿⣿⣿⣿⣿⣿⣿⣿⣿⣿⣿⣿⢟⣼⣿⢏⢕⢕⢕⢕⢕⢕⢕⢕⢕⢕⢕⣕⣵⣷⣾⣿⣿⣿⣿⣿⣿⣿⣿⣿⣇⢕⢕⢕⢕⢕⢕⢕⢕⢕⢕⢕⢕⢕⡕⢕⢕⢸⣿⣿⣿⣿⣧⢕⢕⠀⠀⠀⠀⠀⢕⢕⢕⢕⢕⢕⢕⢑⣾⣿⣿⣿⣿⣿⣿⣿⣿⣿⣿⣿⣿⣿⡇⢕⢕⢕⢔⠀⠀⠀⠀⠀⠀⠀⠀⠀⠀⠑⢕⢕⢕⢕⢕⢕⢕⢕⢕⢕⢕⢕⢕⢕⢕⢕⢕⢕⢕⢕⢕⢕⢑⠕⢜⣿⣿⡇⢕⢕⢕⢕⢕⢕⢕⢕⢕⣑⣑⣕⣕⡐⠀⠀⠀⠀⠀⠁⠁⠁⠀⠀⢄⢕⢕⢕⢸⣿⣿⢕⢕⢕⢕⢕⢕⢕⢕⢕⢕⢕⢕⢕⢕⢕⢕⢕⢕⢕⢕⢕⢕⢕⢕⢕⢕⢕⢕⢕⢕⢕⢕⢕⢕⢕⢕⢕⢕⢕⢕⢕⢕⢕⢕⢕⢕⢕⢕⢕⢕⢕⢕⢕⠀</a:t>
            </a:r>
            <a:br/>
            <a:r>
              <a:t>⠀⠀⠀⠀⠀⢕⣿⣿⣿⣿⣿⣿⣿⣿⣿⣿⣿⣿⣿⣿⣿⣿⣿⣿⣿⣿⣿⣿⣿⣿⣿⢟⣼⣿⡇⢕⢕⢕⢕⢕⢕⢕⢕⢕⢕⣵⣿⣿⣿⣿⣿⣿⣿⣿⣿⣿⣿⣿⣿⣿⣿⣇⢕⢕⢕⢕⢕⢕⢕⢕⢕⢕⢕⢕⣿⣷⢕⢕⢿⣿⣿⣿⣿⡕⢕⠀⠀⠀⠀⠀⠕⢕⢕⢕⢕⢕⠑⣾⣿⣿⣿⣿⣿⣿⣿⣿⣿⣿⣿⣿⣿⣿⡇⢕⢕⢕⢕⠀⠀⠀⠀⠀⠀⠀⠀⠀⠀⠀⠕⢕⢕⢕⢕⢕⢕⢕⢕⢕⢕⢕⣽⡕⢕⢕⢕⢕⢕⢕⢕⢕⢕⢕⢣⢻⣿⡗⢕⢕⢕⢕⢕⢕⢕⢕⢕⢿⢿⣿⣿⣿⣿⣷⣶⣴⣤⡀⠀⠀⠀⢄⢕⢕⢕⢕⢸⣿⣿⢕⢕⢕⢕⢕⢕⢕⢕⢕⢕⢕⢕⢕⢕⢕⢕⢕⢕⢕⢕⢕⢕⢕⢕⢕⢕⢕⢕⢕⢕⢕⢕⢕⢕⢕⢕⢕⢕⢕⢕⢕⢕⢕⢕⢕⢕⢕⢕⢕⢕⢕⢕⢕⠀</a:t>
            </a:r>
            <a:br/>
            <a:r>
              <a:t>⠀⠀⠀⢀⣱⣾⣿⣿⣿⣿⣿⣿⣿⣿⣿⣿⣿⣿⣿⣿⣿⣿⣿⣿⣿⣿⣿⣿⣿⣿⢏⣼⣿⡟⢕⢕⢕⢕⢕⢕⢕⢕⢕⣵⣿⣿⣿⣿⣿⣿⣿⣿⣿⣿⣿⣿⣿⣿⣿⣿⣿⣿⣇⢕⢕⢕⢕⢕⢕⢕⢕⢕⢕⢕⣿⣿⣧⢕⢜⣿⣿⣿⢿⣿⡕⢕⠀⠀⠀⠀⠀⢕⢕⢕⢕⠁⣼⣿⣿⣿⣿⣿⣿⣿⣿⣿⣿⣿⣿⣿⣿⣿⢕⢕⢕⢕⢕⠀⠀⠀⠀⠀⠀⠀⠀⠀⠀⠀⠀⢕⢕⢕⢕⢕⢕⢕⢕⢕⢕⢕⢺⣷⢕⢕⢕⢕⢕⢕⢕⢕⢕⠁⢇⢞⣿⡇⢕⢕⢕⢕⢕⢕⢕⢕⢕⢕⢕⢕⢝⢟⢿⣿⣿⣿⣿⣿⣷⣴⡔⢕⢕⢕⢕⢕⢸⣿⣿⢕⢕⢕⢕⢕⢕⢕⢕⢕⢕⢕⢕⢕⢕⢕⢕⢕⢕⢕⢕⢕⢕⢕⢕⢕⢕⢕⢕⢕⢕⢕⢕⢕⢕⢕⢕⢕⢕⢕⢕⢕⢕⢕⢕⢕⢕⢕⢕⢕⢕⢕⢕⢕⠀</a:t>
            </a:r>
            <a:br/>
            <a:r>
              <a:t>⠀⢀⢄⣼⣿⣿⣿⣿⣿⣿⣿⣿⣿⣿⣿⣿⣿⣿⣿⣿⣿⣿⣿⣿⣿⣿⣿⣿⣿⢏⣼⣿⡟⢕⢕⢕⢕⢕⢕⢕⢕⢕⣾⣿⣿⣿⣿⣿⣿⣿⣿⣿⣿⣿⣿⣿⣿⣿⣿⣿⣿⣿⣿⢕⢕⢕⢕⢕⢕⢕⢕⢕⢕⢕⢹⣿⣿⢕⢕⢻⣿⣿⡴⠿⠗⡕⢀⠀⠀⠀⠀⠑⢕⢕⠜⠈⣿⣿⣿⣿⣿⣿⣿⣿⣿⣿⣿⣿⣿⣿⣿⡿⢕⢕⢕⢕⢕⢕⠀⠀⠀⠀⠀⠀⠀⠀⠀⠀⠀⠁⢕⢕⢕⢕⢕⢕⢕⢕⢕⢕⠕⣿⡧⢕⢕⢕⢕⢕⢕⢕⢕⢕⢑⢕⢻⢕⢕⢕⢕⢕⢕⢕⢕⢕⢕⢕⢕⢕⢕⢕⢕⢕⢝⢻⢿⣿⣿⣿⣿⣷⣕⡕⢕⢕⢘⣿⣿⢕⢕⢕⢕⢕⢕⢕⢕⢕⢕⢕⢕⢕⢕⢕⢕⢕⢕⢕⢕⢕⢕⢕⢕⢕⢕⢕⢕⢕⢕⢕⢕⢕⢕⢕⢕⢕⢕⢕⢕⢕⢕⢕⢕⢕⢕⢕⢕⢕⢕⢕⢕⢕⠀</a:t>
            </a:r>
            <a:br/>
            <a:r>
              <a:t>⢕⢱⣾⣿⣿⣿⣿⣿⣿⣿⣿⣿⣿⣿⣿⣿⣿⣿⣿⣿⣿⣿⣿⣿⣿⣿⣿⣿⢏⣾⣿⢟⢕⢕⢕⢕⢕⢕⢕⢕⢕⣾⣿⣿⣿⣿⣿⣿⣿⣿⣿⣿⣿⣿⣿⣿⣿⣿⣿⣿⣿⣿⣿⡇⢕⢕⢕⢕⢕⢕⢕⢕⢕⢕⢜⣿⣿⡇⢕⢜⢿⣿⣿⡌⡣⢕⢕⠀⠀⠀⠀⠀⠱⢕⢕⢌⢼⣿⣿⣿⣿⣿⣿⣿⣿⣿⣿⣿⣿⣿⣿⡇⢕⢕⢕⢕⢕⢕⠀⠀⠀⠀⠀⠀⠀⠀⠀⠀⠀⠀⢕⢕⢕⢕⢕⢕⢕⢕⢕⢕⢸⣿⣿⣕⣕⢕⢕⢕⢕⢕⢕⢕⢕⢕⢜⢕⢕⠕⠕⠑⠕⠕⢕⢕⢵⢕⢕⢕⢕⢕⢕⢕⢕⢕⢕⢝⢻⢿⣿⣿⣿⣿⣧⣕⢸⣿⣿⢕⢕⢕⢕⢕⢕⢕⢕⢕⢕⢕⢕⢕⢕⢕⢕⢕⢕⢕⢕⢕⢕⢕⢕⢕⢕⢕⢕⢕⢕⢕⢕⢕⢕⢕⢕⢕⢕⢕⢕⢕⢕⢕⢕⢕⢕⢕⢕⢕⢕⢕⢕⢕⠀</a:t>
            </a:r>
            <a:br/>
            <a:r>
              <a:t>⢕⢸⣿⣿⣿⣿⣿⣿⣿⣿⣿⣿⣿⣿⣿⣿⣿⡿⠟⠟⠟⠟⠟⠟⠿⢿⣿⢇⣾⣿⡟⢕⢕⢕⢕⢕⢕⢕⢕⢱⣿⣿⣿⣿⣿⣿⣿⣿⣿⣿⣿⣿⣿⣿⣿⣿⣿⣿⣿⣿⣿⣿⣿⣷⢕⢕⢕⢕⢕⢕⢕⢕⢕⢕⢕⢻⣿⣷⢕⢕⢜⣿⣿⡇⢎⢑⣰⢕⠀⠀⠀⠀⠀⢕⢑⡣⣺⣿⣿⣿⣿⣿⣿⣿⣿⣿⣿⣿⣿⣿⣿⡏⠑⠱⣵⡑⠕⢕⠀⠀⠀⠀⠀⠀⠀⠀⠀⠀⠀⠀⠁⢕⢕⢕⢕⢕⢕⢕⢕⢕⢸⣿⣿⡇⣿⣧⡕⢕⢕⢕⢕⢕⢕⢕⠑⠀⢀⢄⢄⢄⠀⠀⠑⢕⢔⢣⢕⢕⢕⢕⢕⢕⢕⢕⢕⢕⢕⢕⢝⢻⣿⣿⣿⣿⣿⣧⣝⢕⢕⢕⢕⢕⢕⢕⢕⢕⢕⢕⢕⢕⢕⢕⢕⢕⢕⢕⢕⢕⢕⢕⢕⢕⢕⢕⢕⢕⢕⢕⢕⢕⢕⢕⢕⢕⢕⢕⢕⢕⢕⢕⢕⢕⢕⢕⢕⢕⢕⢕⢕⢕⠀</a:t>
            </a:r>
            <a:br/>
            <a:r>
              <a:t>⢕⢕⣿⣿⣿⣿⣿⣿⣿⣿⣿⣿⣿⣿⣿⣿⡟⠁⠀⠀⠀⠀⠀⠀⠀⠀⠀⠁⠉⠛⠕⢕⢕⢕⢕⢕⢕⢕⢕⣾⣿⣿⣿⣿⣿⣿⣿⣿⣿⣿⣿⣿⣿⣿⣿⣿⣿⣿⣿⣿⣿⣿⣿⣿⡇⢕⢕⢕⢕⢕⢕⢕⢕⢕⢕⢸⣿⣿⡇⢔⡕⢜⣿⣷⢕⢕⢃⢇⢔⠀⠀⠀⠀⠀⢅⣽⣿⣿⣿⣿⣿⣿⣿⣿⣿⣿⣿⣿⣿⣿⣿⣿⣿⣿⣿⣿⣿⡇⠀⠀⠀⠀⠀⠀⠀⠀⠀⠀⠀⠀⠀⢕⢕⢕⢕⢕⢕⢕⢕⢕⢸⣿⣿⡇⣿⣿⣿⣧⡕⢕⠕⠕⢕⠁⠀⢕⢕⢕⠑⠀⠀⠀⠀⠀⢕⢜⢣⢕⢕⢕⢕⢕⢕⢕⢕⢕⢕⢕⢕⢕⢔⢝⢿⣿⣿⣿⣿⣷⣕⢕⢕⢕⢕⢕⢕⢕⢕⢕⢕⢕⢕⢕⢕⢕⢕⢕⢕⢕⢕⢕⢕⢕⢕⢕⢕⢕⢕⢕⢕⢕⢕⢕⢕⢕⢕⢕⢕⢕⢕⢕⢕⢕⢕⢕⢕⢕⢕⢕⢕⢕⠀</a:t>
            </a:r>
            <a:br/>
            <a:r>
              <a:t>⢕⢕⢸⣿⣿⣿⣿⣿⣿⣿⣿⣿⣿⣿⣿⡏⠀⠀⠀⠀⠀⠀⠀⠀⠀⠀⠀⠀⠀⠀⠀⠀⠀⠁⠑⠕⢕⢕⣾⣿⣿⣿⣿⣿⣿⣿⣿⣿⣿⣿⣿⣿⣿⣿⣿⣿⣿⣿⣿⣿⣿⢻⣿⣿⣷⡕⢕⢕⢕⢕⢕⢕⢕⢕⢕⢕⢿⣿⣷⢕⢻⡕⢜⢿⡇⢕⢜⡜⢕⢄⠀⠀⠀⠀⠈⢿⣿⣿⣿⣿⣿⣿⣿⣿⣿⣿⣿⣿⣿⣿⣿⣿⣿⣿⣿⣿⣿⠇⠀⠀⠀⠀⠀⠀⠀⠀⠀⠀⠀⠀⠀⠀⢕⢕⢕⢕⢕⢕⢕⠕⣾⣿⣿⣿⢻⣿⣿⣿⡏⠁⠀⠀⠀⠑⠀⠀⠀⠀⠀⢄⢕⢕⠀⠀⢕⢕⢜⢇⠕⢕⢕⢕⢕⢕⢕⢕⢕⢕⢕⢕⢕⢕⢕⢜⢻⣿⣿⣿⣿⣷⣕⡕⢕⢕⢕⢕⢕⢕⢕⢕⢕⢕⢕⢕⢕⢕⢕⢕⢕⢕⢕⢕⢕⢕⢕⢕⢕⢕⢕⢕⢕⢕⢕⢕⢕⢕⢕⢕⢕⢕⢕⢕⢕⢕⢕⢕⢕⢕⢕⢕⠀</a:t>
            </a:r>
            <a:br/>
            <a:r>
              <a:t>⢕⢕⢜⣿⣿⣿⣿⣿⣿⣿⣿⣿⣿⣿⣿⡇⠀⠀⠀⠀⠀⠀⠀⠀⠀⠀⠀⠀⠀⠀⠀⠀⠀⠀⠀⠀⠀⠈⠛⠻⢿⣿⣿⣿⣿⣿⣿⣿⣿⣿⣿⣿⣿⣿⣿⣿⣿⣿⣿⣿⣿⢜⣿⣿⣿⣧⢕⢕⢕⢕⢕⢕⢕⢕⢕⢕⢸⣟⢺⡕⢔⣿⡕⢜⣿⡕⢕⢑⢅⢅⢀⠀⠀⠀⠀⠘⣿⣿⣿⣿⣿⣿⣿⣿⣿⣿⣿⣿⣿⣿⣿⣿⣿⣿⣿⣿⢝⠀⠀⠀⠀⠀⠀⠀⠀⠀⠀⠀⠀⠀⠀⠀⢕⢕⢕⢕⢕⢕⢕⢸⣿⣿⣿⣿⢸⣿⣿⣿⡕⠀⢾⡇⢔⢅⠀⠀⠀⠀⠀⠑⠕⢕⠀⠀⢕⢕⢕⢜⢇⠀⠁⢕⢕⢕⢕⢕⢕⢕⢕⢕⢕⢕⢕⢕⢕⢜⢻⣿⣿⣿⣿⣿⣧⡕⢕⢕⢕⢕⢕⢕⢕⢕⢕⢕⢕⢕⢕⢕⢕⢕⢕⢕⢕⢕⢕⢕⢕⢕⢕⢕⢕⢕⢕⢕⢕⢕⢕⢕⢕⢕⢕⢕⢕⢕⢕⢕⢕⢕⢕⢕⠀</a:t>
            </a:r>
            <a:br/>
            <a:r>
              <a:t>⢕⢕⢕⢻⣿⣿⣿⣿⣿⣿⣿⣿⣿⣿⣿⡇⠀⠀⠀⠀⠀⠀⠀⠀⠀⠀⠀⠀⠀⠀⠀⠀⠀⠀⠀⠀⠀⠀⠀⠀⠀⠈⠉⠟⢿⣿⣿⣿⣿⣿⣿⣿⣿⣿⣿⣿⣿⣿⣿⣿⣿⡕⣿⣿⣿⣿⣧⢕⢕⢕⢕⢕⢕⢕⢕⢕⠀⢿⡎⣷⢕⢸⣿⡕⢸⣧⢔⢕⢕⡅⢕⠀⠀⠀⠀⠀⠜⡻⣿⣿⣿⣿⣿⣿⣿⣿⣿⣿⣿⣿⣿⣿⣿⣿⣿⢇⢕⠀⠀⠀⠀⠀⠀⠀⠀⠀⠀⠀⠀⠀⠀⠀⠀⢕⢕⢕⢕⢕⢕⣿⣿⣿⣿⣿⣸⣿⣿⣿⡇⠀⢸⣇⢕⠑⠀⠀⢔⢔⢀⠀⠀⠁⠀⠀⢕⢕⢕⢕⢜⣧⢇⢕⢕⢕⢕⢕⢕⢕⢕⢕⢕⢕⢕⢕⢕⢕⢕⢜⢻⣿⣿⣿⣿⣿⣧⡕⢕⢕⢕⢕⢕⢕⢕⢕⢕⢕⢕⢕⢕⢕⢕⢕⢕⢕⢕⢕⢕⢕⢕⢕⢕⢕⢕⢕⢕⢕⢕⢕⢕⢕⢕⢕⢕⢕⢕⢕⢕⢕⢕⢕⠀</a:t>
            </a:r>
            <a:br/>
            <a:r>
              <a:t>⢕⢕⢕⢜⣿⣿⣿⣿⣿⣿⣿⣿⣿⣿⣿⡇⠀⠀⠀⠀⠀⠀⠀⠀⠀⠀⠀⠀⠀⠀⠀⠀⠀⠀⠀⠀⠀⠀⠀⠀⠀⠀⠀⠀⠀⠁⠙⠻⢿⣿⣿⣿⣿⣿⣿⣿⣿⣿⣿⣿⣿⢳⣿⣿⣿⣿⣿⡇⢕⢕⢕⢕⢕⢕⢕⢕⠀⠜⡇⢻⡕⢕⢻⣿⣇⢸⣧⢕⢄⢕⢸⢕⠀⠀⠀⠀⠀⠠⢹⣻⣿⣿⣿⣿⣿⣿⣿⣿⣿⣿⣿⣿⣿⣿⣿⢕⠁⠀⠀⠀⠀⠀⠀⠀⠀⠀⠀⠀⠀⠀⠀⠀⠀⢕⢕⢕⢕⢕⢱⣿⣿⣿⣿⣿⡇⣿⣿⣿⣷⡄⠁⠙⠁⢄⠀⠀⢕⢕⢕⠱⢀⠀⢄⢔⢕⢕⢕⢕⢕⢙⣧⢑⢕⢕⢕⢕⢕⢕⢕⢕⢕⢕⢕⢕⢕⢕⢕⢕⢕⢝⢿⣿⣿⣿⣿⣷⣕⢕⢕⢕⢕⢕⢕⢕⢕⢕⢕⢕⢕⢕⢕⢕⢕⢕⢕⢕⢕⢕⢕⢕⢕⢕⢕⢕⢕⢕⢕⢕⢕⢕⢕⢕⢕⢕⢕⢕⢕⢕⢕⢕⠀</a:t>
            </a:r>
            <a:br/>
            <a:r>
              <a:t>⢕⢕⢕⢕⢸⣿⣿⣿⣿⣿⣿⣿⣿⣿⠟⠁⠀⠀⠀⠀⠀⠀⠀⠀⠀⠀⠀⠀⠀⠀⠀⠀⠀⠀⠀⠀⠀⠀⠀⠀⠀⠀⠀⠀⠀⠀⠀⠀⠀⠈⠙⢿⣿⣿⣿⣿⣿⣿⣿⣿⢸⢸⣿⣿⣿⣿⣿⣿⡕⢕⢕⢕⢕⢕⢕⠁⠀⠀⢹⢜⣧⢕⢜⢿⣿⣷⣿⣇⠕⢑⢢⠕⢇⠀⠀⠀⠀⠀⢕⣻⣿⣿⣿⣿⣿⣿⣿⣿⣿⣿⣿⣿⣿⣿⡗⢕⠀⠀⠀⠀⠀⠀⠀⠀⠀⠀⠀⠀⠀⠀⠀⠀⠀⠁⢕⢕⢕⠕⣿⣿⣿⣿⣿⣿⣧⣿⣿⣿⣿⣿⣦⣄⢄⢕⢄⠑⠕⢕⢕⠕⠇⠀⠑⢕⢕⢕⢕⢕⢕⢕⢜⢧⢕⢕⢕⢕⢕⢕⢕⢕⢕⢕⢕⢕⢕⢕⢕⢕⢕⢕⢕⢻⣿⣿⣿⣿⣿⢇⢕⢕⢕⢕⢕⢕⢕⢕⢕⢕⢕⢕⢕⢕⢕⢕⢕⢕⢕⢕⢕⢕⢕⢕⢕⢕⢕⢕⢕⢕⢕⢕⢕⢕⢕⢕⢕⢕⢕⢕⢕⢕⠀</a:t>
            </a:r>
            <a:br/>
            <a:r>
              <a:t>⠑⠑⠑⠑⠑⠛⠛⠛⠛⠛⠛⠛⠛⠃⠀⠀⠀⠀⠀⠀⠀⠀⠀⠀⠀⠀⠀⠀⠀⠀⠀⠀⠀⠀⠀⠀⠀⠀⠀⠀⠀⠀⠀⠀⠀⠀⠀⠀⠀⠀⠀⠀⠈⠙⠛⠛⠛⠛⠛⠛⠑⠚⠛⠛⠛⠛⠛⠛⠛⠑⠑⠑⠑⠑⠑⠀⠀⠀⠁⠃⠙⠑⠑⠘⠛⠛⠛⠛⠘⠒⠑⠓⠚⠐⠀⠀⠀⠀⠀⠛⠛⠛⠛⠛⠛⠛⠛⠛⠛⠛⠛⠛⠛⠛⠃⠑⠀⠀⠀⠀⠀⠀⠀⠀⠀⠀⠀⠀⠀⠀⠀⠀⠀⠀⠑⠑⠑⠘⠛⠛⠛⠛⠛⠛⠛⠛⠛⠛⠛⠛⠛⠛⠑⠑⠑⠀⠀⠀⠀⠀⠀⠀⠁⠑⠑⠑⠑⠑⠑⠑⠑⠘⠁⠁⠁⠑⠑⠑⠑⠑⠑⠑⠑⠑⠑⠑⠑⠑⠑⠑⠑⠑⠙⠛⠛⠛⠃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⣿⣿⣿⣿⣿⡿⢱⣿⢟⣽⣿⣿⢿⣿⣿⣿⣿⣿⣿⡿⢱⣾⣿⣿⣿⣿⣿⣿⡿⢕⢕⢱⣿⣿⣿⣿⣿⣿⢟⢕⣼⣿⣿⣿⣿⣿⣿⣿⣿⣿⣿⣿⡟⢱⣿⣿⣿⣿⣿⣿⣿⣿⣿⢇⢸⣿⣿⣿⣿⣿⣿⣿⣿⣿⣿⣿⣿⣿⣿⣿⣿⣿⣿⣿⣿⣿⡏⣿⣿⣿⣧⢕⢕⢕⢕⢕⢕⢕⢕⢸⣿⣿⣿⣿⣿⡇⢕⢕⢕⢕⢕⢕⢕⢕⢕⢕⢕⢕⢕⢕⢜⢻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⣿⡿⢱⡾⢕⣾⣿⢟⡔⣿⣿⣿⣿⣿⣿⢟⣵⣿⣿⣿⣿⣿⣿⣿⢏⢕⢕⣱⣿⡿⢇⣽⣿⡿⢕⢑⣾⣿⣿⣿⣿⣿⣿⣿⣿⣿⣿⣿⢏⠕⣾⣿⣿⣿⣿⣿⣿⣿⣿⣿⢕⣾⣿⣿⣿⣿⣿⣿⣿⣿⣿⣿⣿⣿⣿⣿⣿⣿⣿⣿⣿⣿⣿⣿⢸⣿⣿⣿⡇⢕⢕⢕⢕⢕⢕⢕⢨⣿⣿⣿⣿⣿⣷⢕⢕⢕⢕⢕⢕⢕⢕⢕⢕⢕⢕⢕⢕⢕⢕⢕⢝⢻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⡟⢑⡜⢕⣼⣿⢇⢕⣼⣿⣿⣿⣿⣿⢏⣾⣿⣿⣿⣿⣿⣿⡿⢕⢕⢕⣵⣿⡟⢪⣾⣿⡟⣱⣶⣿⣿⣿⣿⣿⣿⣿⣿⣿⣿⣿⡿⢏⢕⣸⣿⣿⢏⢸⣿⣿⣿⣿⣿⡇⢱⣿⣿⣿⣿⣿⣿⣿⣿⣿⣿⣿⣿⣿⣿⣿⣿⣿⣿⣿⣿⣿⣿⣿⡇⣿⣿⣿⣟⢕⢕⢕⢕⢕⢕⢕⢸⣿⣿⣿⣿⣿⣿⢕⢕⢕⢕⢕⢕⢕⢕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⢿⢿⣿⢿⢟⣟⣟⣟⢟⢟⢻⢿⡟⡅⢱⢕⢔⠿⢇⢕⣼⣿⣿⣿⣿⡿⢣⣾⣿⣿⣿⣿⣿⣿⡟⢕⢕⢱⡞⡟⢝⣱⣿⣿⡟⣴⣿⣿⣿⣿⣿⣿⣿⣿⣿⣿⣿⣿⢏⠕⢕⢱⣿⣿⡿⢕⣾⣿⣿⣿⣿⣿⢇⢸⣿⣿⣿⣿⣿⣿⣿⣿⣿⣿⣿⣿⣿⣿⣿⣿⣿⣿⣿⣿⣿⣿⣿⣷⢸⣿⣿⣿⢕⢕⢕⢕⢕⢕⢕⢸⣿⣿⣿⣿⣿⣿⢕⢕⢕⢕⢕⢕⢕⢕⢕⢕⢕⢕⢕⢕⢕⢕⢕⢕⢕⢕⢸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⢏⣵⣷⡕⣱⣵⣾⣿⢿⣟⣷⣷⡗⢱⢕⡕⢕⢕⢕⢕⢕⢕⠑⣿⣿⣿⣿⡿⢱⣿⣿⣿⣿⣿⣿⣿⢏⢕⢕⢱⠿⡞⢇⣵⣿⣿⣯⣾⣿⣿⣿⣿⣿⣿⣿⣿⣿⣿⣿⡿⢝⠑⢕⢕⣼⣿⣿⢇⢓⣿⣿⣿⣿⣿⡟⢕⣿⣿⣿⣿⣿⣿⣿⣿⣿⣿⣿⣿⣿⣿⣿⣿⣿⣿⣿⣿⣿⣿⣿⣿⣿⡕⢻⣿⣿⢕⢕⢕⢕⢕⢕⢕⢸⣿⣿⣿⣿⣿⣿⢕⢕⢕⢕⢕⢕⢕⢕⢕⢕⢕⢕⢕⢕⢕⢕⢕⢕⢕⣱⣼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⢟⢱⣿⣿⣿⣧⢠⢕⢕⣱⣮⣿⡛⢿⢿⢕⢕⢜⢕⢕⢕⢕⢕⢕⢸⣻⣼⣿⡿⢱⣿⣿⣿⣿⣿⣿⣿⢏⢕⠕⡱⠏⢕⢕⣼⣿⣿⣿⣿⣿⣿⣿⣿⣿⣿⣿⣿⣿⣿⣿⡟⢕⢕⢕⢕⢸⣿⣿⡏⢅⣰⡿⢟⢟⢏⣼⡇⢑⣿⣿⣿⣿⣿⣿⣿⣿⣿⣿⣿⣿⣿⣿⣿⣿⣿⣿⣿⣿⣿⣿⣿⣿⣿⡇⢜⣿⡏⢕⢕⢕⢕⢕⢕⢕⣼⣿⣿⣿⣿⣿⣿⢕⢕⢕⢕⢕⢕⢕⢕⢕⢕⢕⢔⢕⢕⢕⢕⣱⣵⣾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⢟⢕⡕⢜⢿⣿⣿⣿⡇⢕⡾⣿⣿⣿⣷⣷⣕⢔⢕⢕⢕⢕⢕⢕⢕⢕⢕⢑⣿⡿⢱⣿⣿⣿⣿⣿⣿⣿⢇⢕⢕⠕⢄⢑⢕⣼⣿⣿⣿⣿⣿⣿⣿⣿⣿⣿⣿⣿⣿⣿⣿⢟⢕⢕⢕⢕⢕⣾⣿⣿⡃⢕⢕⢕⢕⣵⣿⣿⢕⢕⢹⢿⣿⣿⣿⣿⣿⣿⣿⣿⣿⣿⣿⣿⣿⣿⣿⣿⣿⣿⣿⣿⣿⣿⣿⣧⢕⢻⢇⢕⢕⢕⢕⢕⢕⢕⣿⣿⣿⣿⣿⣿⡿⢕⢕⠑⠕⢕⢕⢕⢕⢕⢕⢕⢕⢕⢕⢕⢜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⣿⣿⣿⣿⣿⢟⢕⣱⣿⣿⣧⡕⢜⢟⢟⢇⢕⢕⢜⢝⢟⢻⢿⢿⣿⡕⢕⢕⢕⢕⢕⢕⢕⢕⣻⡿⢱⣿⣿⣿⣿⣿⣿⣿⢏⢕⢕⣕⢔⢕⢕⢱⣿⣿⣿⣿⣿⣿⣿⣿⣿⣿⣿⣿⣿⣿⣿⢏⢕⢕⢕⢕⢕⢱⣿⢿⢏⢕⢕⢕⣵⣿⣿⣿⡟⢕⢕⢕⣼⣿⣿⣿⣿⣿⣿⣿⣿⣿⣿⣿⣿⣿⣿⣿⣿⣿⣿⣿⣿⣿⣿⣿⣿⢕⢜⢕⢕⢕⢕⢕⢕⢕⢕⣿⣿⣿⣿⣿⣿⡇⢕⠁⠀⠄⢕⢕⢕⢕⢕⢕⢕⢕⢕⢕⢕⣼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⣿⣿⣿⣿⡟⢕⠕⣼⣇⢿⣿⣿⣿⢕⢕⢕⢕⢕⢕⢕⢕⢕⢕⢕⢕⢔⢔⢕⢕⢕⢕⢕⢕⢕⢱⣿⢕⣿⣿⣿⣿⣿⣿⣿⢏⢕⢕⠔⢇⢅⡕⢱⣿⣿⣿⣿⣿⣿⣿⣿⣿⣿⣿⣿⣿⣿⢟⢕⢕⢕⢕⢕⢕⢕⢜⢕⢕⣱⢕⣵⣾⣿⣿⣿⣿⢕⢕⢕⣼⣿⣿⣿⣿⣿⣿⣿⣿⣿⣿⣿⣿⣿⣿⣿⣿⣿⣿⣿⣿⣿⣿⣿⣿⣿⡇⢕⢕⢕⢕⢕⢕⢕⢕⣸⣿⣿⣿⣿⣿⡷⢕⢕⠀⠀⠀⢕⢷⡕⢅⢁⢑⢑⢕⢕⣵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⢫⢎⡜⣼⣿⣿⡜⣿⣿⣿⣧⡕⢕⢕⢣⢕⡕⡕⢕⢕⢕⢕⢕⢕⢕⢕⢕⢕⢕⢕⢕⢸⢇⣾⣿⣿⣿⣿⣿⣿⡟⢕⢕⢕⢕⢕⢅⢕⣾⣿⣿⣿⣿⣿⣿⣿⣿⣿⣿⣿⣿⣿⢏⢕⢕⢕⢕⢕⢕⢕⢕⣷⣿⣿⣿⣿⣿⣿⣿⣿⣿⡟⢕⢕⣼⣿⣿⣿⣿⣿⣿⣿⣿⣿⣿⣿⣿⣿⣿⣿⣿⣿⣿⣿⣿⣿⣿⣿⣿⣿⣿⡇⢕⢕⢕⢕⢕⢕⢕⢱⣿⣿⣿⣿⣿⡟⢕⢕⠁⠀⠀⠀⠑⢜⢳⢕⣟⣱⣇⣸⣵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⢣⡏⡸⢱⣽⣿⣿⣷⡜⢻⣿⣿⣷⡕⢕⢕⢜⢻⣿⢇⢕⢕⢕⢕⢕⢕⢕⢕⢕⢕⢕⢕⢕⣸⣿⣿⣿⣿⢹⣿⣿⢕⢕⢕⢕⢕⢕⢕⣼⣿⣿⣿⣿⣿⣿⣿⣿⣿⣿⣿⣿⣿⡟⢕⢕⢕⢕⢕⢕⢕⢕⢕⢟⢝⢕⣼⣿⣿⣿⣿⣿⣿⢕⢕⢱⣿⣿⣿⣿⣿⣿⣿⣿⣿⣿⣿⣿⣿⣿⣿⣿⣿⣿⣿⣿⣿⣿⣿⣿⣿⣿⣿⢕⢕⢕⢕⢕⢕⢕⠕⣾⣿⣿⣿⣿⣿⢕⢕⠑⠕⠔⢔⢔⢄⢀⠕⢕⢜⢝⢙⡿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⣿⣿⣿⣿⣿⡇⣿⡇⡇⢸⢇⢻⣿⣿⣿⣇⢹⣿⣿⣷⡕⢕⢕⢕⢜⢕⢕⢕⢕⢕⢕⢕⢕⢕⢕⢕⢕⢕⢑⣿⣿⣿⣿⡇⣿⣿⡟⢕⢕⢕⢕⢕⢕⣡⣿⣿⣿⣿⣿⣿⣿⣿⣿⣿⣿⣿⣿⢟⢕⢕⢕⢕⢕⢕⢱⢕⢕⢕⣵⣾⡿⢟⢿⢿⣿⣿⣿⢏⢕⢕⣾⣿⣿⣿⣿⣿⣿⣿⣿⣿⣿⣿⣿⣿⣿⣿⣿⣿⣿⣿⣿⣿⣿⣿⣿⣿⣿⣿⢕⠀⠁⠕⢕⢕⢕⣼⣿⣿⣿⡿⢿⢇⠑⠔⠀⠀⠀⠀⠑⠑⠑⢔⢕⢕⢕⡇⠑⢕⢕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⡇⢿⡇⢇⣣⢕⢕⢹⣇⢹⣿⢇⢜⢻⣿⣷⡕⢕⢕⢕⢕⢕⢕⢑⢅⢅⢕⢕⢅⢅⢑⢕⢕⣼⣿⣿⣿⣿⢱⣿⣿⢇⢕⢕⢕⢕⢕⢱⣿⣿⣿⣿⣿⣿⣿⣿⣿⣿⣿⣿⣿⡟⢕⢕⢕⢕⢕⢕⢕⣿⢇⢕⡕⣿⣿⢕⢕⢕⢕⢻⡿⢏⢕⢕⣼⣿⣿⣿⣿⣿⣿⣿⣿⣿⣿⣿⣿⣿⣿⣿⣿⣿⣿⣿⣿⣿⣿⣿⣿⣿⣿⣿⣿⢕⠀⠀⠀⠀⠁⠁⠁⠌⠅⠅⠐⠁⢀⢄⢀⠀⠀⠀⠀⠀⠀⠀⢀⠁⢕⢜⢕⢑⢕⠑⢕⢕⢻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⣿⣿⣿⣿⣿⡸⣿⡕⢔⢵⢕⢕⢕⢕⢕⢕⢕⢕⢜⢻⢇⢕⢕⢕⢕⢕⣵⣾⣿⣿⢗⢕⢕⢕⢕⢕⢱⣿⣿⣿⣿⡟⣾⣿⣿⢕⢕⢕⢕⢕⢕⣾⣿⣿⣿⣿⣿⣿⡿⣿⣿⣿⣿⣿⣿⢇⢕⢕⢕⢕⢕⢕⣸⡟⢕⣼⣿⣾⣿⢕⢕⢕⢕⢕⢕⢕⢕⢸⣿⣿⣿⣿⡿⢕⣿⣿⣿⣿⣿⣿⣿⣿⣿⣿⣿⣿⣿⣿⣿⣿⣿⣿⣿⣿⣿⢻⣿⢕⠀⠀⠀⠀⠐⠔⢔⠔⠄⠀⠀⢀⢕⢸⡇⢱⣄⢀⠀⠀⠀⠀⠕⢕⢔⢐⢄⢕⠑⢕⢕⢕⢜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⣧⢹⣷⡕⢕⢕⢕⢕⢕⢕⢕⢕⢕⢕⢕⢕⢕⢕⠕⣱⣿⣿⡿⢟⢝⢕⢕⢕⢕⢕⢕⣾⣿⣿⣿⣿⢇⣿⣿⡇⣕⢕⢕⢕⢕⣾⣿⣿⣿⣿⣿⣿⢏⣸⣿⣿⣿⣿⣿⡟⢕⢕⢕⣱⡕⢕⢱⡿⢕⢱⣿⣿⣿⣿⣷⣵⣵⣕⢕⢕⢕⢕⢘⣿⣿⣿⣿⢕⣸⣿⣿⣿⣿⣿⣿⣿⣿⣿⣿⣿⣿⣿⣿⣿⣿⣿⣿⣿⣿⣿⢸⢟⢕⠀⠀⢀⠀⠀⠀⠀⠀⠀⠀⢄⢕⢕⢸⢕⢸⣿⣷⣔⢁⢄⢀⠀⠁⠕⢕⢔⢔⢕⢕⢕⢕⣼⣿⣿⣿⣿⣿⣿⣿⣿⣿⣿⣿⣿⣿⣿⣿⣿⣿⣿⣿⣿⣿⣿⣿⡿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⣿⣿⣿⣿⣿⣷⡝⣷⡕⢕⢜⢕⢕⢕⢕⢕⢕⢕⢕⢕⢕⢕⣸⣿⣿⡏⢕⢕⢕⢕⢕⢕⢕⢕⢰⣿⣿⣿⣿⣿⢸⣿⣿⣧⣶⢕⢕⢕⣼⣿⣿⣿⣿⣿⣿⢇⢱⣿⣿⣿⣿⣿⣿⣿⣧⣡⣾⣟⢕⢕⣾⢇⢕⣿⣿⣿⣿⣿⣿⣿⣿⣷⢕⢕⢕⢕⠕⣿⣿⣿⢇⢕⣿⣿⣿⣿⣿⣿⣿⣿⣿⣿⣿⣿⣿⣿⣿⣿⣿⣿⣿⣿⣿⣿⢕⢕⢕⠀⢔⢕⢕⢔⢔⠄⠀⢄⢕⢕⢕⢸⢸⡕⢸⣿⣿⣿⣷⡄⠑⢀⠀⢀⢑⠑⢕⣕⣵⣷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⣷⣜⢷⢕⢕⢕⢕⢕⢕⢕⢕⢕⢕⢕⢘⣷⣜⡟⢿⡇⢕⢕⢕⢕⣕⣵⣵⡕⣿⣿⣿⣿⣿⡏⢸⣿⣿⣿⡟⢕⢕⣾⣿⣿⣿⣿⣿⡿⢕⢕⣿⣿⣿⣿⣿⣿⣿⣿⣿⣿⣿⡇⢕⢱⢏⢕⣾⣿⣿⣿⣿⣿⣿⣿⣿⢇⢕⢕⢕⢕⢕⢹⣿⢏⢕⢕⣿⣿⣿⣿⣿⣿⣿⣿⣿⣿⣿⣿⣿⣿⣿⣿⣿⣿⣿⣿⣿⡇⢕⢕⢕⠀⠑⠑⠑⠑⢁⢄⢕⢕⢕⢱⢕⢰⢸⡇⢸⣿⣿⣿⣿⣷⣄⢑⣑⣡⣴⣷⣿⣿⣿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⣧⡕⢕⢕⢕⢕⢕⢕⢕⢕⢕⢕⢕⢌⢻⣿⣷⣴⣕⢕⢟⢿⢿⢿⢿⢱⣿⣿⣿⣿⣿⡇⣾⣿⡇⠸⢇⢕⣼⣿⣿⣿⣿⣿⡟⢕⢕⣾⣿⣿⣿⣿⣿⣿⣿⣿⣿⣿⣿⢕⢕⢜⢕⣸⣿⣿⣿⣿⣿⣿⣿⣿⣿⢕⢕⢕⢕⢕⢕⣼⡏⢕⢕⢰⣿⣿⣿⣿⣿⣿⣿⣿⣿⣿⣿⣿⣿⣿⣿⣿⣿⣿⣿⣿⣿⢇⢕⢕⢕⣷⣴⣤⢴⢕⢕⢕⢕⢕⢕⣸⢕⢕⢸⢕⢜⢟⢟⢟⢟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⣧⡕⢕⢕⢕⢕⢕⢕⢕⢕⣿⣷⡇⢜⢟⢿⣿⣿⣧⣕⡕⢕⢕⢸⣿⣿⣿⣿⣿⢕⣿⣿⡇⢔⢕⣼⣿⣿⣿⣿⡿⢏⢕⢕⣼⣿⣿⣿⣿⣿⣿⣿⣿⣿⣿⣿⢇⢕⢕⢕⣱⣿⣿⣿⣿⣿⣿⣿⣿⣿⣿⡕⢕⢕⢕⢕⢸⡟⢕⢕⢕⢸⣿⣿⣿⣿⡿⢻⣿⣿⣿⣿⣿⣿⣿⣿⣿⣿⣿⣿⣿⣿⣿⢕⢕⢕⢸⣿⣿⣿⣿⢕⢕⢕⢕⢕⢑⣿⢕⢕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⣷⣕⡕⢕⢕⢕⢕⢕⢻⣿⣇⢕⢕⢕⢕⢝⢝⢻⢿⣿⡇⣿⣿⣿⣿⣿⡏⢕⣿⣿⡕⢕⣼⣿⣿⣿⣿⢏⢕⢕⢕⣼⣿⣿⣿⣿⣿⣿⣿⣿⢏⢹⣿⢏⢕⢕⡕⢱⣿⣿⣿⣿⣿⣿⣿⣿⣿⣿⣿⡇⢕⢕⢕⢕⢟⢕⢕⢕⢕⢸⣿⣿⣿⣿⢇⠌⣿⣿⣿⣿⣿⣿⣿⣿⣿⣿⣿⣿⣿⣿⡏⢕⢕⢕⣿⣿⣿⣿⣿⡇⢕⢕⢕⢕⢸⣿⢕⢱⡷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⢿⢏⢕⢕⢕⠑⠀⠕⢻⣷⢕⢕⢕⢕⢱⣵⢕⢕⢕⢸⣿⣿⣿⣿⣿⢇⢕⣿⣿⢕⣼⣿⣿⣿⢟⢕⢕⢕⢕⢱⣿⣿⣿⣿⣿⣿⣿⣿⢇⢕⣾⢇⢕⢕⡕⢕⣿⣿⣿⣿⣿⣿⣿⣿⣿⣿⣿⣿⡇⡕⢕⢕⢜⢕⢕⢕⢕⢕⣿⣿⣿⣿⡏⢕⠸⣿⣿⢻⣿⣿⣿⣿⣿⣿⣿⣿⣿⣿⣿⢕⢕⢕⢱⣿⣿⣿⣿⣿⢇⢕⢕⢕⢕⢸⣿⢕⡼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⢿⣏⡵⢇⢕⢕⢕⠀⠀⠀⣷⣕⢝⢇⢕⢕⢕⢕⢏⢕⢕⢕⣼⣿⣿⣿⣿⡿⢕⢱⣿⢇⣼⣿⣿⢟⢕⢕⢕⢕⢕⢕⣼⣿⣿⣿⣿⣿⣿⣿⢏⢕⡼⢕⢕⢕⡜⢕⣾⣿⣿⣿⣿⣿⣿⣿⣿⣿⣿⣿⣿⣗⡱⡑⢕⢕⢕⢕⢕⢕⢕⣿⣿⣿⣿⢇⢕⠰⣿⣿⢸⣿⣿⣿⣿⣿⣿⣿⣿⢛⣿⡏⢕⢕⢕⣿⣿⣿⣿⣿⡟⢕⢕⢕⢕⢕⣼⣿⢕⣧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⢟⣫⣵⡾⢏⢕⢕⢕⢝⠀⠀⠀⢱⣿⣿⣷⡕⢕⢕⢕⢇⢕⢕⢕⢕⣿⣿⣿⣿⣿⢇⢕⢸⢕⣾⣿⢟⢕⢕⢕⢕⢕⢕⢕⢰⣿⣿⣿⣿⣿⣿⢟⢕⢕⢕⢱⣷⢕⡕⢕⣵⣼⣝⣝⢟⢟⢟⢿⢿⢿⢿⣿⣿⣿⣷⣇⢕⡱⢕⢕⢕⢕⢕⢕⣿⣿⣿⡟⢕⢕⢸⣿⣿⢹⣿⣿⣿⣿⣿⢟⢻⡟⢕⡿⢕⢕⢕⣸⣿⣿⣿⣿⡿⢕⢕⢕⢕⢕⢱⣿⡇⢸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⢟⣹⣷⣿⢟⢏⢕⢕⢕⢕⠕⠁⠀⠀⠀⢼⣿⣿⣿⡇⢕⢕⢔⢕⢅⢅⢅⢑⣿⣿⣿⣿⡟⢕⢕⢕⣾⢟⢕⢕⢕⢕⢕⢕⢕⢕⢱⣿⣿⣿⣿⣿⣿⢏⢕⢕⢕⢱⢿⢇⢕⢕⣾⣿⣿⣿⣿⣿⣿⣷⣷⣷⣵⣵⣵⣕⢗⣿⣇⣅⣕⣱⣵⢕⢕⢕⢕⢺⢿⣿⢇⢕⢕⢸⣿⡇⢸⣿⣿⣿⣿⡟⢕⢸⢇⠸⢇⢕⢕⣱⣿⣿⣿⣿⡿⢕⢕⢕⢕⢕⢕⣾⣿⢇⣱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⣟⣵⣷⣿⣿⢟⢕⢕⢕⢕⢕⢕⠑⠀⠀⠀⠀⠀⢸⣿⣿⣿⢕⢕⢕⢕⢕⢕⢕⢕⢸⣿⣿⣿⣿⢕⢕⢕⡾⢏⢕⢕⢕⢕⢕⢕⢕⢕⢕⣾⣿⣿⣿⣿⡿⢕⢕⢕⢕⢵⢿⣿⡇⢕⣷⣷⣷⣧⣴⣝⣝⢛⠻⢿⣿⣿⣿⣿⡏⢸⣿⣿⣿⣿⣿⣿⣇⢕⢕⢕⢕⢝⢏⢕⢕⢕⣸⣿⢷⢻⣿⣿⣿⣿⡇⢕⢕⢕⢜⢕⢕⣱⣿⣿⣿⣿⡟⢕⣱⡾⢕⢕⢕⣼⣿⢟⣸⡇⢕⣱⢕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⡿⢟⣵⣾⣿⡿⢟⢕⢕⢕⢕⢕⢕⢕⠕⠁⠀⠀⠀⠀⠀⠀⣸⣿⣿⢇⢕⢕⢕⢕⢕⢕⢕⠡⣿⣿⣿⣿⢇⢕⢕⢜⢕⢕⢕⢕⢕⢕⢕⢕⢕⢕⢨⣿⢇⢿⣿⡟⢕⢕⢕⠑⠀⠀⠀⠀⠁⠈⠙⠛⠻⢿⢿⣿⣿⣿⣷⣧⣔⢅⢙⠛⠇⢸⣿⣿⣿⣿⣿⣿⣿⡕⢕⢕⢕⢕⢕⢕⠁⢧⣿⡏⢡⣿⣿⣿⣿⣿⢕⢕⢕⢕⢕⢕⣕⣝⢝⢟⢟⢏⣕⣞⡟⢕⢕⢕⣼⣿⡿⠑⡿⣱⣾⢇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⢟⣹⣷⣿⣿⢿⢏⢕⢕⣱⢗⢕⢕⢕⢕⠕⠀⠀⠀⠀⠀⠀⠀⢀⣿⣿⡟⢕⢕⢕⢕⢕⢕⢕⠕⣼⣿⣿⣿⡟⢕⢕⢕⢑⢕⢕⢕⢕⢕⢕⢕⢕⢕⢕⢌⢕⢕⢼⢏⢕⢕⢕⣅⣄⣄⣄⣄⣄⣄⡀⢀⠀⠀⠀⠀⠁⠉⠙⠟⢿⣿⣧⣕⢕⢕⢅⡝⠿⣿⣿⣿⣿⣿⣧⡑⠕⢕⢕⢕⢕⢕⣷⡿⢕⠸⣿⣿⣿⣿⢇⢕⢕⢕⢕⢕⣼⣿⣿⣿⣿⣥⣾⣿⣿⢇⢕⢕⢸⢹⡟⢕⢜⢇⢝⢕⡏⢝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⡿⢏⣵⣿⢿⢟⢝⢕⢕⢕⢕⢵⢕⢕⢕⢕⡕⠀⠀⠀⠀⠀⠀⠀⠀⠀⢱⣿⡿⢕⢕⢕⢕⢕⢕⢕⢕⢸⣿⣿⣿⡟⢕⢕⢑⡧⣆⢕⢕⢕⢕⢕⢕⢕⢕⢕⢕⢕⢕⢕⢕⢕⢕⢕⣼⣿⣿⣿⣿⣿⣿⣿⡿⢑⢀⢀⠀⠀⠀⠀⠀⠀⠀⠈⠝⢿⣷⣕⢳⣼⣿⣿⣿⣿⣿⣿⣿⣶⣽⣷⣵⣵⣵⡕⢻⢇⢕⢱⣿⣿⣿⡟⢕⢕⢕⢕⣱⣵⣵⣷⣧⣵⣼⣽⣝⣟⢏⢑⢕⢕⢕⢜⢕⢕⢕⢕⢔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⢟⣱⣾⡿⢏⢕⢕⢕⢕⢕⣱⢞⢕⢕⢕⢕⢕⡕⠀⠀⠀⠀⠀⠀⠀⠀⠀⠀⣸⣿⢇⢕⢕⢕⢕⢕⢕⢕⠕⣾⣿⣿⣿⢕⢕⢁⣞⡥⢇⢕⢕⢕⢕⢕⢕⢕⢕⢕⢕⢕⢕⢕⢕⢕⢕⢕⣿⣿⣿⣿⣿⣿⣿⣿⠑⠜⠟⠋⠀⠀⠀⠀⠀⠀⠀⠀⠀⠁⢝⢿⣼⣿⣿⣿⣿⣿⣿⣿⣿⣿⣿⣿⣿⣿⣿⣷⡕⢱⡕⢕⢻⣿⣿⢕⢕⢕⢱⠾⠻⠟⠟⠟⠛⠛⠛⠛⠛⠟⢕⢕⢕⢕⢕⢕⢕⢕⠐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⢟⣱⡾⢏⢕⢕⣱⡵⢕⢕⣵⡾⡕⢕⢕⢕⢕⣵⡟⠀⠀⠀⠀⠀⠀⠀⠀⠀⠀⢰⣿⡏⢕⢕⢕⢕⢕⢕⢕⢕⣺⣿⣿⣿⢇⢕⢕⢮⢽⢞⢕⢕⢕⢕⢕⢕⢕⢕⢕⢕⢱⣷⣧⢕⢕⢕⣾⣷⣿⣿⣿⣿⣿⣿⣿⡇⠀⢄⠀⢀⠀⠀⠀⠀⢔⠀⠀⢀⢔⣔⢕⣧⣽⣿⣿⣿⣿⣿⣿⣿⣿⣿⣿⣿⣿⣿⣿⣿⣿⣿⣿⣧⡼⢿⢕⠕⠁⠀⠀⠀⠀⠀⠀⠀⠀⠀⠀⠀⠀⠔⢕⢕⢕⢕⢕⢕⢕⠀⠀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⢜⢣⡾⢏⢕⢕⣵⣾⢟⢕⣵⣟⢕⢕⢕⢕⢕⣱⣾⣿⡇⠀⠀⠀⠀⠀⠀⠀⠀⠀⠀⣼⡿⢕⢕⢕⢕⢕⢕⡕⢕⡸⣞⣿⣿⢇⢕⢑⣸⣵⡿⢕⢕⢕⢕⢕⢕⢕⢕⢕⢕⢕⣻⣿⡏⢇⢕⢸⣿⣿⣿⣿⣿⣿⣿⣿⣿⡇⠀⢕⢀⠀⠀⢕⠀⠀⠁⢀⢄⢕⣼⣿⣷⣼⣿⣿⣿⣿⣿⣿⣿⣿⣿⣿⣿⣿⣿⣿⣿⣿⣿⣿⣿⣿⢏⢕⣱⣴⣷⡗⣅⣄⢀⠀⠀⠀⠀⠀⢄⢄⠀⠀⢑⢕⢕⢕⢕⢕⠁⠀⠀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⡇⢕⡵⢇⢕⢕⣵⣿⣿⢏⣵⣿⢏⢕⢕⢕⢕⢕⣴⣿⣿⣿⣿⣇⢀⠀⠀⠀⠀⠀⠀⠀⢔⣿⢕⢕⢕⢕⢕⣱⡞⢕⢸⣯⣿⣷⢏⢕⢕⢑⣿⣿⡇⢕⢕⢕⢱⢕⢕⢕⢕⢕⢕⢕⣻⣿⢔⢕⢕⢸⣿⣿⣿⣿⣿⣿⢿⣿⣿⣷⡄⢁⢕⢄⢄⢀⢀⢄⢀⠔⢕⣾⣿⣿⣿⣿⣿⣿⣿⣿⣿⣿⣿⣿⣿⣿⣿⣿⣿⣿⣿⣿⣿⣿⣿⣏⣵⣿⣿⣿⡏⠉⠙⠙⠀⢄⠀⠀⠀⠀⢕⠁⠀⢔⢕⢕⢕⢕⢕⢅⢀⢀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⣿⡿⣱⢟⢕⣱⣾⣿⣿⣿⣧⣿⣿⢏⢕⢕⢕⢕⣱⣿⣿⣿⣿⣿⣿⣿⣿⣷⣔⣀⡀⣄⣄⣀⣼⢇⢕⢕⢕⣡⣾⡿⢕⢕⡌⢿⡿⢇⢕⢕⡕⣀⣿⣿⢇⢕⢕⢕⢽⢕⢕⢕⢕⢕⢕⢕⢹⡟⢕⢕⢕⣿⣿⣿⣿⣿⣿⣿⣷⣕⣘⠙⠙⠐⠀⠑⠕⢕⢕⢕⢕⣱⣾⣿⣿⣿⣿⣿⣿⣿⣿⣿⣿⣿⣿⣿⣿⣿⣿⣿⣿⣿⣿⣿⣿⣿⣿⣿⣿⣿⣿⡿⠁⠀⢄⠀⠀⠀⢀⢄⠀⣱⣱⣷⡿⢕⢕⢕⢕⢕⣼⢰⣧⣥⣥⣥⣥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⡟⡱⢇⢕⢱⣿⣿⣿⣿⣿⣿⣿⢇⢕⢕⢕⢕⣼⣿⣿⣿⣿⣿⣿⣿⣿⣿⣿⣿⣿⣿⣿⣿⣿⢏⢕⢕⢕⣱⣿⡟⢕⢕⢜⢹⢞⢕⢕⢕⢕⡰⣿⣿⡿⢕⢕⢑⢳⣽⢕⢕⢕⢕⢕⢕⢕⢕⢕⢕⢕⠑⣿⣿⣿⣿⣿⡿⣿⣯⣿⣿⣕⣶⣷⣶⣶⣴⣷⣾⣿⣿⣿⣿⣿⣿⣿⣿⣿⣿⣿⣿⣿⣿⣿⣿⣿⣿⣿⣿⣿⣿⣿⣿⣿⣿⣿⣿⣿⣿⣿⣿⡇⠀⢔⢀⢀⢀⠔⢄⢅⣵⣿⣿⡟⢕⢕⢕⢕⢕⣾⡏⣼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⢟⡥⢕⢕⢕⢸⣿⣿⣿⣿⣿⣿⢇⢕⢕⢕⢱⣾⣿⣿⣿⣿⣿⣿⣿⣿⣿⣿⣿⣿⣿⣿⣿⣿⡏⢕⢕⢕⣵⣿⢗⢕⢕⢕⢜⢇⢕⢕⢕⢕⢕⣾⣞⣿⡏⢕⢕⢄⠁⣿⢕⢕⢕⢕⢕⢕⢕⢕⢕⢕⢕⢘⣿⣿⣿⡿⠿⢿⢿⢟⠿⠿⠿⠿⣿⣿⣿⣿⣿⣿⣿⣿⣿⣿⣿⣿⣿⣿⣿⣿⣿⣿⣿⣿⣿⣿⣿⣿⣿⣿⣿⣿⣿⣿⣿⣿⣿⣿⣿⣿⣿⢿⢷⡔⠇⢕⢕⠕⠀⣠⣾⣿⣿⡟⢕⢕⢕⡱⢕⢕⣿⢇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⡿⣹⣽⣽⣵⣷⣽⣽⣽⣟⣟⡻⢿⢿⡟⡕⢕⣼⢇⢕⢸⣿⣿⣿⣿⣿⢏⢕⢕⢕⣡⣿⣿⣿⣿⣿⣿⣿⣿⣿⣿⣿⣿⣿⣿⣿⣿⣿⡟⢕⢕⠕⣼⣟⢗⢕⢕⢕⢕⢔⢕⢕⢕⢕⢕⢸⣺⣿⣿⢇⢕⢕⢕⢀⣿⢕⢕⢕⢕⢕⢕⢕⢕⢕⢕⢕⢸⣿⣿⣿⡇⢁⢕⢕⢕⢕⢕⢕⢕⢔⢌⢻⢿⣿⣿⣿⣿⣿⣿⣿⣿⣿⣿⣿⣿⣿⣿⣿⣿⣿⣿⣿⣿⣿⣿⣿⣿⣿⣿⣿⣿⣿⣿⣿⣿⣿⣷⣴⣤⣤⣄⢀⣄⡱⣿⣿⣿⡟⢕⢕⢕⡱⢕⢕⢕⣿⠑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⡟⣱⣿⣿⣿⣿⣿⣿⣿⣿⣿⣿⣿⣿⣷⠑⢕⢺⢯⢇⢕⢸⣿⣿⣾⣿⡇⢕⢕⢕⣱⣿⣿⣿⣿⣿⣿⣿⣿⣿⣿⣿⣿⣿⣿⣿⣿⣿⡟⢕⢕⢕⣴⣿⢏⢕⢕⢕⢕⢕⢕⢕⢕⢕⢕⢕⢌⣾⣿⣿⢕⢕⢕⢕⢸⣿⢕⢕⢕⢕⢕⢕⢕⢕⢕⢕⢕⢸⣿⣿⣿⣇⢕⢕⢕⢕⢕⢕⢕⢕⢕⢕⢕⢕⢕⠀⣹⣿⣿⣿⣿⣿⣿⣿⣿⣿⣿⣿⣿⣿⣿⣿⣿⣿⣿⣿⣿⣿⣿⣿⣿⣿⣿⣿⣿⣿⣿⣿⣿⣿⣿⣿⢟⠿⣭⣿⣿⢟⢕⢕⢕⢎⢕⢕⢕⢡⣿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⡿⡿⣿⢏⣼⣿⣿⣿⣿⣿⣿⣿⣿⣿⣿⣿⣿⣿⡇⢕⣾⣿⣷⣧⣕⡜⢿⡷⣿⡿⢕⢕⢕⣱⣿⣿⣿⣿⣿⣿⣿⣿⣿⣿⣿⣿⣿⣿⣿⣿⣿⡿⢕⢕⢱⣿⣿⡗⢕⢕⢕⢕⢕⢕⢕⢕⢕⢕⢕⢕⡸⣿⣿⡿⢕⢕⢕⢕⢕⣿⢕⢕⢕⢕⢕⢕⢕⢕⢕⢕⢕⢜⣿⣿⣿⣿⣵⡕⢕⢕⠕⠕⠕⠕⠕⠕⠕⠕⠕⣸⣿⣿⣿⣿⣿⣿⣿⣿⣿⣿⣿⣿⣿⣿⣿⣿⣿⣿⣿⣿⣿⣿⣿⣿⣿⣿⣿⣿⣿⣿⣿⡿⠟⢍⢍⢕⢕⢕⠻⣻⢏⢕⢕⢕⢕⢕⢕⢕⢕⢸⡟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⠏⢊⢅⢎⢎⢜⢕⣾⣿⣿⣿⣿⣿⣿⣿⣿⣿⣿⣿⣿⣿⣿⢕⣸⣿⣿⣿⣿⣿⣿⣷⣅⣿⢇⢕⢕⢱⣿⣿⣿⣿⣿⣿⣿⣿⣿⣿⣿⣿⣿⣿⣿⣿⣿⡿⢕⢕⣱⣿⣿⡟⢕⢕⢕⢕⢕⢕⢕⢕⢕⢕⢕⢕⢕⣸⣿⣿⢇⢕⢕⢕⢕⢅⣼⡇⢕⢕⢕⢕⢕⢕⢕⢕⢕⢕⢕⢹⣿⣿⣿⣿⣿⣿⣿⣿⣿⣿⣿⣿⣿⣷⣿⣿⣿⣿⣿⣿⣿⣿⣿⣿⣿⣿⣿⣿⣿⣿⣿⣿⣿⣿⣿⣿⣯⡻⢝⣿⣿⣿⣿⣿⣿⣿⣿⣿⣧⠀⢕⢪⢆⢇⠠⡪⢕⢕⢕⢕⢕⢕⢕⢕⢕⢕⢸⡇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⠕⠕⠕⠕⠑⠙⠟⠟⢝⢝⢕⢕⢕⢕⢕⢕⢕⢕⢕⢕⢕⢝⢻⢿⣿⣿⣿⣿⣿⣿⡿⢕⢕⢕⣿⣿⣿⣿⣿⣿⣿⣿⣿⣿⣿⣿⣿⣿⣿⣿⣿⡿⢕⢕⣼⣿⣿⡏⢕⢕⢕⢕⢕⢕⢕⢕⢕⢕⢕⢕⢕⢑⣿⣿⣿⢕⢕⢕⢕⢕⢜⢹⡇⢕⢕⢕⢕⢕⢕⢕⢕⢕⢕⢕⢜⢿⣿⣿⣿⣿⣿⣿⣿⣿⣿⣿⣿⣿⣿⣿⣿⣿⣿⣿⣿⣿⣿⣿⣿⣿⣿⣿⣿⣿⣿⣿⣿⣿⣿⣿⣿⣿⣷⢱⣿⣿⣿⣿⣿⣿⣿⣿⣿⣿⡄⢕⢗⢕⢸⢔⣕⣵⢇⢕⢕⢕⢕⢕⢕⢕⢕⢸⡇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⠕⠁⠀⠀⠀⠀⠀⠀⠀⠀⢕⢕⢕⢕⢕⢕⢕⢕⢕⢕⢕⢕⢕⢕⢕⢕⢕⢝⢟⢿⣿⣧⡧⢕⢕⣸⣿⣿⣿⣿⣿⣿⣿⣿⣿⣿⣿⣿⣿⣿⣿⣿⡿⢕⢕⣾⣿⣿⡿⢕⢕⢕⢕⢕⢕⢕⢕⢕⢕⢕⢕⢕⢕⢸⣿⣿⡇⢕⢕⢕⢕⢕⢇⠸⣿⢕⢕⢕⢕⢕⢕⢕⢕⢅⢔⢕⢕⢌⢿⣿⣿⣿⣿⣿⣿⣿⣿⣿⣿⣿⣿⣿⣿⣿⣿⣿⣿⣿⣿⣿⣿⣿⣿⣿⣿⣿⣿⣿⣿⣿⣿⣿⣿⣿⣧⣿⣿⣿⣿⣿⣿⣿⣿⣿⣿⣿⣿⣿⡣⢕⣣⣾⣿⢇⢕⢕⢕⢕⢕⢕⢕⡕⢕⢸⡇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⢀⢀⠄⠀⠀⠀⠀⢄⢕⢕⢕⢕⢕⢕⢕⢕⢕⢕⢕⢕⢕⢕⢕⢕⢕⢕⢕⢕⢕⢝⢜⢕⢕⢿⣿⣿⣿⣿⣿⣿⣿⣿⣿⣿⣿⣿⣿⣿⣿⡟⢕⣡⣿⣿⣿⡿⢕⢕⢕⢕⢕⢕⢕⢕⢕⢕⢕⢕⢕⢕⢕⢸⣿⣿⢕⢕⢕⢕⢕⢕⢕⢕⣿⡇⢕⢕⢕⠕⢁⢔⢕⢕⢕⢕⢕⢕⢜⢿⣿⣿⣿⣿⣿⣿⣿⣿⣿⣿⣿⣿⣿⣿⣿⣿⣿⣿⣿⣿⣿⣿⣿⣿⣿⣿⣿⣿⣿⣿⣿⣿⣿⣿⣿⣿⣿⣿⣿⣿⣿⣿⣿⣿⣿⣿⣿⣿⣿⣿⣿⢟⢕⢔⢕⢕⢕⢕⢕⢕⢕⢕⢕⢸⡇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⠑⠀⠀⠀⠀⠀⢕⢕⢕⢕⢕⢕⢕⢕⢕⢕⢕⢕⢕⢕⢕⢕⢕⢕⢕⢕⢕⢕⢕⢕⢕⢕⢸⣿⣿⣿⣿⣿⣿⣿⣿⣿⣿⣿⣿⣿⣿⢟⢱⣴⣿⣿⣿⣿⡕⢕⢕⢕⢕⢕⢕⢕⢕⢕⢕⢕⢕⢕⢕⢕⠸⢿⣿⡇⢕⢕⢕⢕⢕⢕⢕⢸⣧⢕⢕⢕⢕⢕⢕⢕⢕⢕⢕⢕⢕⢕⢜⢿⣿⣿⣿⣿⣿⣿⣿⣿⣿⣿⣿⣿⣿⣿⣿⣿⣿⣿⣿⣿⣿⣿⣿⣿⣿⣿⣿⣿⣿⣿⣿⣿⣿⣿⣿⣿⣿⣿⣿⣿⣿⣿⣿⣿⣿⣿⣿⣿⣟⢕⢕⢕⢕⢕⢕⢕⢕⢕⢕⢕⢕⢕⢸⢕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⢕⢕⠀⠀⠀⠀⠀⢕⢕⢕⢕⢕⢕⢕⢕⢕⢕⢕⢕⢕⢕⢕⢕⢕⢕⢕⢕⢕⢕⢕⢕⢕⢕⢕⢕⣿⣿⣿⣿⣿⣿⣿⣿⣿⣿⣿⣿⡿⢏⣱⣾⣿⣿⣿⣿⢏⢕⢕⢕⢕⢕⢕⢕⢕⢕⢕⢕⢕⢕⢕⢕⢕⢕⢻⣿⡇⢕⢕⢕⢕⢕⢕⢕⢕⠻⡕⢕⢕⢕⢕⢕⢕⢕⢕⢕⢕⢕⢕⢕⢕⢝⢿⣿⣿⣿⣿⣿⣿⣿⣿⣿⣿⣿⣿⣿⣿⣿⢿⣿⣿⣿⣟⣟⢟⢿⢿⢿⢿⢿⡿⢿⣿⣿⣿⣿⣿⣿⣿⣿⣿⣿⣿⣿⣿⣿⣿⣿⡿⢏⢕⢕⢕⢕⢕⢕⢕⢕⢕⢕⢕⢕⢕⢔⢕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⢕⢕⠑⠀⠀⠀⠀⢄⢕⢕⢕⢕⢕⢕⢕⢕⢕⢕⢕⢕⢕⢕⢕⢕⢕⢕⢕⢕⢕⢕⢕⢕⢕⢕⢕⢕⣿⣿⣿⣿⣿⣿⣿⣿⣿⣿⣿⡟⢱⣾⣿⣿⣿⣿⢟⢕⢕⢕⢕⢕⢕⢕⢕⢕⢕⢕⢕⢕⢕⢕⢕⢕⢕⢕⢘⣿⡇⢕⢕⢕⢕⢕⢕⢕⢕⢕⢫⢕⢕⢕⢕⢕⢕⢕⢕⢕⢕⢕⢕⢕⢕⢕⢕⢝⢻⣿⣿⣿⣿⣿⣿⣿⣿⣿⣿⣿⣿⣿⣷⣧⣸⡝⢝⢟⢿⠿⢿⢿⢷⣷⣷⢔⠵⢇⣹⣿⣿⣿⣿⣿⣿⣿⣿⣿⣿⣿⡿⢏⢕⢕⢕⢕⢕⢕⢕⢕⢕⢕⢕⢕⢕⢕⢕⢕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⢕⢕⠀⠀⠀⠀⢀⣱⣷⣿⣿⣿⣷⣷⣷⣧⣵⣵⣕⣕⡕⢕⢕⢕⢕⢕⢕⢕⢕⢕⢕⢕⢕⢕⢕⢸⣿⣿⣿⣿⣿⣿⣿⣿⣿⣿⢏⣼⣿⣿⣿⣿⢟⢕⢕⢕⢕⢕⢕⢕⢕⢕⢕⢕⢕⢕⢕⢕⢕⢕⢕⢕⢕⢕⢄⣿⡇⢕⢕⢕⢕⢕⢕⠕⢕⢕⢕⢕⢕⢕⢕⢕⢕⢕⢕⢕⢕⢕⢕⢕⢕⢕⢕⢕⢕⢜⢻⢿⣿⣿⣿⣿⣿⣿⣿⣿⣿⣿⣿⣿⣿⣿⣾⣷⣧⣷⣷⣵⣕⣱⣱⣵⣷⣿⣿⣿⣿⣿⣿⣿⣿⣿⣿⣿⢟⢝⢕⢕⢕⢕⢕⢕⢕⢕⢕⢕⢕⢕⢕⢕⢕⢕⢕⢕⢕⢕⢕⢜⢝⢻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⢕⠀⠀⠀⠀⠀⢱⣿⣿⣿⣿⣿⣿⣿⣿⣿⣿⣿⣿⣿⣿⣿⣧⠁⠑⠑⠑⠑⠑⠑⢕⢕⢕⢕⢕⠈⢻⣿⣿⣿⣿⣿⣿⣿⡟⣱⣾⣿⣿⣿⢟⢕⢕⢕⢕⢕⢕⢕⢕⢕⢕⢕⢕⢕⢕⢕⢕⢕⢅⢕⢕⢕⢕⢕⢕⢹⣧⢕⢕⢕⢕⢕⢑⢕⢕⢕⢕⢕⢕⢕⠕⠑⠁⠁⢅⢕⢕⢕⢕⢕⢕⢕⢕⢕⢕⢕⢕⢕⢝⢻⣿⣿⣿⣿⣿⣿⣿⣿⣿⣿⣿⣿⣿⣿⣿⣿⣿⣿⣿⣿⣿⣿⣿⣿⣿⣿⣿⣿⣿⢿⢟⢏⢕⢕⢕⢕⢕⢕⢕⢕⢕⢕⢕⢕⢕⢕⢕⢕⢕⢕⢕⢕⢕⢕⢕⢕⢕⢕⢕⢕⢕⢕⢕⢕⢕⢕⢕⢿⢿⢿⢿⢿⢿⢿⢿⣿⣿⢕⢕⢕⢕⢕⢕⢕⢕⢕⢕⢕⢕⢕⢕⢕⢕⢕⢕⢕⢕⢕⢕⢕⢕⢕⢕⢕⢕⢕⢕⢕⢕⢕⢕⢕⢕⢕⢕⢕⢕⢕⢕⢕⢕⢕⢕⢕⢕⢕⢕⢕⢕⢕⠀</a:t>
            </a:r>
            <a:br/>
            <a:r>
              <a:t>⢕⠀⠀⠀⠀⢱⣾⣿⣿⣿⣿⣿⣿⣿⣿⣿⣿⣿⣿⣿⣿⣿⣷⢔⠀⠀⠀⠀⠀⠀⢕⢕⢕⢕⢕⢕⢕⢜⢻⣿⣿⣿⣿⢏⣵⣿⣿⣿⢟⢕⢕⢕⢕⢕⢕⢕⢕⢕⢕⢕⢕⢕⢕⢕⢕⢑⢔⢕⢕⢕⢕⢕⢕⢕⢕⢜⣿⡕⢕⢕⢕⢀⢕⢕⢕⢕⢕⠕⠑⠕⢕⠀⢀⢔⢕⢕⢕⢕⢕⢕⢕⢕⢕⢕⢕⢕⢕⢕⢕⢕⢜⢝⢻⣿⣿⣿⣿⣿⣿⣿⣿⣿⣿⣿⣿⣿⣿⣿⣿⣿⣿⣿⣿⣿⣿⢟⢟⢝⢕⢕⠕⢕⢕⢕⢕⢕⢕⢕⢕⢕⢕⢕⢕⢕⢕⢕⢕⢕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⠁⠀⠀⠀⢔⣼⣿⣿⣿⣿⣿⣿⣿⣿⣿⣿⣿⣿⣿⣿⣿⣿⣿⡇⠀⠀⠀⠀⠀⠀⢕⢕⢕⢕⢕⢕⢕⢕⢕⠹⣿⢟⣱⣿⣿⣿⡟⢕⢕⢕⢕⢕⢕⢕⢕⢕⢕⢕⢕⢕⢕⢕⢕⢑⢔⢕⢕⢕⢕⢕⢕⢕⢕⢕⢕⢕⠸⡇⢕⢕⢕⢕⢕⢕⠕⠑⠁⠀⠀⠀⠁⢕⢕⢕⢕⢕⢕⢕⢕⢕⢕⢕⢕⢕⢕⢕⢕⢕⢕⢕⢕⢕⢕⢕⢝⢛⢿⣿⣿⣿⣿⣿⣿⣿⣿⣿⣿⣿⣿⢿⢟⢟⢝⣕⢕⢕⢕⢕⢕⢕⢕⢄⢕⢕⢕⢕⢕⢕⢕⢕⢕⢕⢕⢕⢕⢕⢕⢕⢕⢕⢕⢕⢕⢕⠕⠑⠕⢕⢕⢕⢑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⠀⢀⣱⣿⣿⣿⣿⣿⣿⣿⣿⣿⣿⣿⣿⣿⣿⣿⣿⣿⣿⣧⠀⠀⠀⠀⠀⠀⠑⢕⢕⢕⢕⢕⢕⢕⢕⢕⢌⣵⣿⣿⡿⢏⢕⢕⢕⢕⢕⢕⢕⢕⢕⢕⢕⢕⢕⢕⢕⢕⢕⢕⢕⢕⢕⢕⢕⢕⢕⢕⢕⢕⢕⢕⢕⢃⢕⢕⢕⢕⢀⠀⠀⠀⠀⠀⠀⠀⢄⢕⢕⢕⢕⢕⢕⢕⢕⢕⢕⢕⢕⢕⢕⢕⢕⢕⢕⢕⢕⢕⢕⢕⢕⢕⢕⢝⢝⢻⣿⣿⣿⢿⢿⢟⢝⢕⢕⢕⢕⢕⢱⣿⣇⢕⢕⢕⢕⢕⢕⢕⢕⢕⢕⢕⢕⢕⢕⢕⢕⢕⢕⢕⢕⢕⢕⢕⢕⢕⢕⢕⢕⢕⢔⠀⢕⢕⢕⢕⢕⢕⢕⢕⢕⢕⢕⢕⣾⣿⢕⢕⢕⢕⢸⣿⣿⢕⢕⢕⢕⢕⢕⢕⢕⢕⢕⢕⢕⢕⢕⢕⢕⢕⢕⢕⢕⢕⢕⢕⢕⢕⢕⢕⢕⢕⢕⢕⢕⢕⢕⢕⢕⢕⢕⢕⢕⢕⢕⢕⢕⢕⢕⢕⢕⢕⢕⢕⢕⢕⠀</a:t>
            </a:r>
            <a:br/>
            <a:r>
              <a:t>⠀⠀⠀⢱⣿⣿⣿⣿⣿⣿⣿⣿⣿⣿⣿⣿⣿⣿⣿⣿⣿⣿⣿⣿⡔⠀⠀⠀⠀⠀⠀⠕⢕⢕⢕⢕⢕⢕⠕⢰⣾⣿⣿⢟⢕⢕⢕⢕⢕⢕⢕⢕⢕⢕⢕⢕⢕⢕⢕⢕⢔⢕⢕⢕⢕⢕⢕⢕⢕⢕⢕⠕⢕⢕⢕⢕⢕⢌⡕⢕⢕⢕⢕⠀⠀⠀⠀⠀⠀⠀⠀⢕⢕⢕⢕⢕⢕⢕⢕⢕⢕⢕⢕⢕⢕⢕⢕⢕⢕⢕⢕⢕⢕⢕⢕⢕⢕⠁⠀⠁⠑⠕⢕⢕⢕⢕⢕⢕⢕⢕⢕⢄⢸⣿⣿⡕⢕⢕⢕⢕⢕⢕⢕⢕⢕⢕⢕⢕⢕⢕⢕⢕⢕⢇⢕⢕⢕⢕⢕⠑⠕⢕⢕⢕⢕⢔⢕⢕⢕⢕⠁⠀⢅⢕⢕⢕⢕⢕⢻⣿⡕⢕⢕⢕⢸⣿⣿⢕⢕⢕⢕⢕⢕⢕⢕⢕⢕⢕⢕⢕⢕⢕⢕⢕⢕⢕⢕⢕⢕⢕⢕⢕⢕⢕⢕⢕⢕⢕⢕⢕⢕⢕⢕⢕⢕⢕⢕⢕⢕⢕⢕⢕⢕⢕⢕⢕⢕⢕⢕⢕⠀</a:t>
            </a:r>
            <a:br/>
            <a:r>
              <a:t>⠀⠀⢰⣿⣿⣿⣿⣿⣿⣿⣿⣿⣿⣿⣿⣿⣿⣿⣿⣿⣿⣿⣿⣿⣷⢀⠀⠀⠀⠀⠀⠀⠕⢕⢕⢕⢕⢑⣱⣿⣿⡿⢕⢕⢕⢕⢕⢕⢕⢕⢕⢕⢕⢕⢕⢕⢕⢕⢕⢕⢕⢕⢕⢕⢕⢕⢕⢕⢕⢕⢕⢔⢕⢕⢐⢕⢕⢕⢕⢕⢕⢕⢕⢔⠀⠀⠀⠀⠀⠀⠀⢕⢕⢕⢕⢕⢕⢕⢕⢕⢕⢕⢕⢕⢕⢕⢕⢕⢕⢕⢕⢕⢕⢕⢕⣱⠃⠀⠀⠀⠀⠀⠀⠑⢕⢕⢕⢕⢕⢕⠕⢕⢸⣿⣿⣷⢕⢕⢕⢕⢕⢕⢕⢕⢕⢕⢕⢕⢕⢕⢕⢕⠸⢷⡕⢕⢕⢕⢕⠀⠁⢕⢕⢕⢕⠕⠑⠕⠑⠀⠀⢄⢕⢕⢕⢕⢕⢕⢸⣿⡇⢕⢕⢕⢸⣿⣿⢕⢕⢕⢕⢕⢕⢕⢕⢕⢕⢕⢕⢕⢕⢕⢕⢕⢕⢕⢕⢕⢕⢕⢕⢕⢕⢕⢕⢕⢕⢕⢕⢕⢕⢕⢕⢕⢕⢕⢕⢕⢕⢕⢕⢕⢕⢕⢕⢕⢕⢕⢕⢕⠀</a:t>
            </a:r>
            <a:br/>
            <a:r>
              <a:t>⠀⢔⣼⣿⣿⣿⣿⣿⣿⣿⣿⣿⣿⣿⣿⣿⣿⣿⣿⣿⣿⣿⣿⣿⣿⣧⢀⠀⠀⠀⠀⠀⠀⢕⢕⢕⢑⣰⣿⣿⢏⢕⢕⢕⢕⢕⢕⢕⢕⢕⢕⢕⢕⢕⢕⢕⢕⢕⢕⢕⢕⢕⢕⢕⢕⢕⢕⢕⢕⢕⢕⢕⢕⢕⣄⣳⢕⢕⢕⢕⢕⢕⢕⢕⠀⠀⠀⠀⠀⠀⠀⠁⢕⢕⢕⢕⢕⢕⢕⢕⢕⢕⢕⢕⢕⣱⣵⣷⣶⣾⣿⣿⣿⣿⣿⡏⢀⠀⠀⠀⠀⠀⠀⠀⠀⠕⢕⢕⢕⢕⢔⢕⢸⢿⣿⣿⡇⢕⢕⢕⢕⢕⢕⢕⢕⢕⢕⢕⢕⢕⢕⠕⢕⢸⣇⢕⢕⠕⠑⠀⠀⢕⢕⢕⠀⠀⠀⠀⠀⠀⢕⢕⢕⢕⢕⢕⢕⢕⢔⣿⣷⢕⢕⢕⢸⣿⣿⢕⢕⢕⢕⢕⢕⢕⢕⢕⢕⢕⢕⢕⢕⢕⢕⢕⢕⢕⢕⢕⢕⢕⢕⢕⢕⢕⢕⢕⢕⢕⢕⢕⢕⢕⢕⢕⢕⢕⢕⢕⢕⢕⢕⢕⢕⢕⢕⢕⢕⢕⢕⢕⠀</a:t>
            </a:r>
            <a:br/>
            <a:r>
              <a:t>⢕⣴⣿⣿⣿⣿⣿⣿⣿⣿⣿⣿⣿⣿⣿⣿⣿⣿⣿⣿⣿⣿⣿⣿⣿⣿⣇⠀⠀⠀⠀⠀⠀⠀⢕⢅⣷⣿⡿⢕⢕⢕⢕⢕⢕⢕⢕⢕⢕⢕⢕⢕⢕⢕⢕⣱⢇⢕⢕⢕⢕⢕⢕⢕⢕⢕⢕⢕⢕⢕⢕⢕⢕⢵⣾⣿⢕⢕⠕⢕⢕⢱⣳⢕⢔⠀⠀⠀⠀⠀⠀⠀⢕⢕⢕⢕⢕⢕⢕⢕⢕⢕⢕⣱⣾⣿⣿⣿⣿⣿⣿⣿⣿⣿⣿⢇⢕⢀⠀⠀⠀⠀⠀⠀⠀⠀⠕⢕⢕⢕⢕⢕⢕⢕⢜⢝⢗⡧⣵⣕⡕⢕⢕⢕⢕⢕⢕⢕⢕⢕⢕⢌⢕⢈⡍⢕⡕⢔⢀⠀⠀⠀⢕⢕⠀⠀⠀⠀⢀⣱⣧⢕⢕⢕⢕⢕⢕⢕⢕⢿⣿⢕⢕⢕⢸⣿⣿⢕⢕⢕⢕⢕⢕⢕⢕⢕⢕⢕⢕⢕⢕⢕⢕⢕⢕⢕⢕⢕⢕⢕⢕⢕⢕⢕⢕⢕⢕⢕⢕⢕⢕⢕⢕⢕⢕⢕⢕⢕⢕⢕⢕⢕⢕⢕⢕⢕⢕⢕⢕⢕⠀</a:t>
            </a:r>
            <a:br/>
            <a:r>
              <a:t>⣼⣿⣿⣿⣿⣿⣿⣿⣿⣿⣿⣿⣿⣿⣿⣿⣿⣿⣿⣿⣿⣿⣿⣿⣿⣿⣿⡇⠀⠀⠀⠀⠀⠀⢄⣾⡿⢏⢕⢕⢕⢕⢕⢕⢕⢕⢕⢕⢕⢕⢕⢕⢕⢕⢼⣏⣕⣕⣕⣱⣕⢕⢕⢕⢕⢕⢕⢕⢕⢕⢕⢕⢕⢨⣿⣿⡇⢕⠸⣇⢕⢕⢕⣕⢕⠀⠀⠀⠀⠀⠀⠀⠀⢕⢕⢕⢕⢕⢕⢕⢕⢕⣥⣿⣿⣿⣿⣿⣿⣿⣿⣿⣿⣿⣿⢕⢕⢕⠀⠀⠀⠀⠀⠀⠀⠀⠀⠑⢕⢕⢕⢕⢕⢕⢕⢕⢕⢕⢙⣿⣿⣇⢕⢕⢕⢕⢕⢕⢕⢕⢕⢕⢕⠠⢹⣼⢇⢕⢕⠀⠀⠀⢕⢕⠀⠀⠀⢄⣱⣿⣿⢕⢕⢕⢕⢕⢕⢕⢕⢸⣿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⣆⠀⠀⠀⠀⢄⣿⡿⢕⢕⢕⢕⢕⢕⢕⢕⢕⢕⢕⢕⢕⢕⣕⣵⣷⣾⣿⣿⣿⣿⣿⣿⣿⣿⣷⡕⢕⢕⢕⢕⢕⢕⢕⢕⢕⢸⣽⣿⣷⢕⢕⢿⣗⢕⢔⢑⡕⢕⠀⠀⠀⠀⠀⠀⠀⢕⢕⢕⢕⢕⢕⢕⠕⣴⣿⣿⣿⣿⣿⣿⣿⣿⣿⣿⣿⣿⣿⢕⢕⢕⢕⠀⠀⠀⠀⠀⠀⠀⠀⠀⠁⢕⢕⢕⢕⢕⢕⢕⢕⢕⢕⢘⣿⣿⡕⢕⢕⢕⢕⢕⢕⢕⢕⢕⢕⢕⢍⣻⢕⢕⢕⢔⢀⣀⢁⢕⠀⠀⠀⢱⣿⣿⣿⢕⢕⢕⢕⢕⢕⢕⢕⢜⢿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⣧⢀⠀⢐⣿⡿⢕⢕⢕⢕⢕⢕⢕⢕⢕⢕⢕⢕⣱⣷⣾⣿⣿⣿⣿⣿⣿⣿⣿⣿⣿⣿⣿⣿⣿⣧⢕⢕⢕⢕⢕⢕⢕⢕⢜⣿⣿⣿⡕⢕⢜⣿⣷⣕⢕⢿⡕⢄⠀⠀⠀⠀⠀⠀⠀⢕⢕⢕⢕⢕⠕⣸⣿⣿⣿⣿⣿⣿⣿⣿⣿⣿⣿⣿⣿⣿⢕⢕⢕⢕⢄⠀⠀⠀⠀⠀⠀⠀⠀⠀⠁⢕⢕⢕⢕⢕⢕⢕⢕⢕⢕⣿⣿⣿⡕⢕⢔⢕⢕⢕⢕⢕⢕⢅⢔⢕⠹⢕⢕⢕⢕⢜⢿⡕⢕⢕⣰⣵⣼⣟⢻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⡗⣡⣿⡿⢕⢕⢕⢕⢕⢕⢕⢕⢕⢕⢕⣱⣾⣿⣿⣿⣿⣿⣿⣿⣿⣿⣿⣿⣿⣿⣿⣿⣿⣿⣿⣧⢕⢕⢕⢕⢕⢕⢕⢕⢿⣿⣿⣧⢕⢕⢹⣿⣿⡷⢓⢱⡕⢀⠀⠀⠀⠀⠀⠀⠑⢕⢕⢕⢕⣰⣿⣿⣿⣿⣿⣿⣿⣿⣿⣿⣿⣿⣿⣿⡟⢕⢕⢕⢕⢕⠀⠀⠀⠀⠀⠀⠀⠀⠀⠀⠁⢕⢕⢕⢕⢕⢕⢕⢕⢕⠹⣿⣿⣿⣇⢕⢕⢕⢕⢕⢕⢕⢕⢕⢔⢕⢕⢕⢕⢕⢜⡕⢕⢕⢕⣿⣿⣿⣿⣿⣧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⡟⣱⣿⡿⢕⢕⢕⢕⢕⢕⢕⢕⢕⢕⢕⣼⣿⣿⣿⣿⣿⣿⣿⣿⣿⣿⣿⣿⣿⣿⣿⣿⣿⣿⣿⣿⣿⣇⢕⢕⢕⢕⢕⢕⢕⢜⣿⣿⣿⡕⢕⢕⢹⣿⣿⡗⠱⢢⢕⠀⠀⠀⠀⠀⠀⠀⢕⢕⢕⢕⢎⣿⣿⣿⣿⣿⣿⣿⣿⣿⣿⣿⣿⣿⣿⣿⢕⢕⢕⢕⢕⢀⠀⠀⠀⠀⠀⠀⠀⠀⠀⠀⠕⢕⢕⢕⢕⢕⢕⢕⢕⠘⣿⡇⢻⣿⣷⡕⢕⢕⢕⢕⢕⢕⢕⢕⢕⠑⠁⠀⠀⠀⠀⢁⢕⢕⢜⢝⢻⣿⣿⣿⣿⣷⣧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⢏⣼⣿⡿⢕⢕⢕⢕⢕⢕⢕⢕⢕⢕⢕⣼⣿⣿⣿⣿⣿⣿⣿⣿⣿⣿⣿⣿⣿⣿⣿⣿⣿⣿⣿⣿⣿⣿⣿⢕⢕⢕⢕⢕⢕⢕⢕⢿⣿⣿⣧⢕⢕⢕⢹⣿⣿⢕⢕⢪⡕⠀⠀⠀⠀⠀⠀⠀⢕⢕⢕⢞⣿⣿⣿⣿⣿⣿⣿⣿⣿⣿⣿⣿⣿⣿⣿⢕⢕⢕⢕⢕⢕⠀⠀⠀⠀⠀⠀⠀⠀⠀⠀⠀⢕⢕⢕⢕⢕⢕⢕⢕⢕⣹⣷⢸⣿⣿⣿⣧⢕⢕⢕⢕⢕⢕⢕⠁⠀⢔⢕⠑⠀⠀⢸⡕⢕⢕⢕⢕⢕⢝⢻⣿⣿⣿⣿⣷⣵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⢏⣾⣿⢟⢕⢕⢕⢕⢕⢕⢕⢕⢕⢕⢕⣱⣿⣿⣿⣿⣿⣿⣿⣿⣿⣿⣿⣿⣿⣿⣿⣿⣿⣿⣿⣿⣿⣿⣿⣿⣧⢕⢕⢕⢕⢕⢕⢕⢜⣿⣿⣿⡇⢕⢣⡕⢜⢿⣇⢕⢑⢕⠕⠀⠀⠀⠀⠀⠀⠀⢕⢄⢔⣿⣿⣿⣿⣿⣿⣿⣿⣿⣿⣿⣿⣿⣿⣧⣤⣑⡕⢕⣕⢕⠀⠀⠀⠀⠀⠀⠀⠀⠀⠀⠀⠁⢕⢕⢕⢕⢕⢕⢕⢕⣿⣿⡜⣿⣿⣿⣿⣧⢅⠑⠁⠁⠁⠔⠀⠑⠁⠁⠀⠀⠀⢕⢙⡕⢕⢕⢕⢕⢕⢕⢕⢝⢿⣿⣿⣿⣿⣧⣕⢕⢕⢕⢕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⠏⠁⠁⠁⠁⠀⠀⠁⠈⠁⠁⠑⠕⠕⢕⢕⢕⢕⢕⢕⢱⣿⣿⣿⣿⣿⣿⣿⣿⣿⣿⣿⣿⣿⣿⣿⣿⣿⣿⣿⣿⣿⣿⣿⣿⣿⣿⡕⢕⢕⢕⢕⢕⢕⢕⢸⣿⣿⢿⡕⢜⢿⡕⢜⢻⣇⢕⢊⠔⢱⠀⠀⠀⠀⠀⠀⠀⢰⣱⣿⣿⣿⣿⣿⣿⣿⣿⣿⣿⣿⣿⣿⣿⣿⣿⣿⣿⣿⣿⣿⠀⠀⠀⠀⠀⠀⠀⠀⠀⠀⠀⠀⢕⢕⢕⢕⢕⢕⢕⢕⣿⣿⣇⣿⣿⣿⣿⣿⡕⠀⢀⢐⠔⢄⢀⠀⠀⠀⢔⠀⠀⠁⢕⢝⡕⢕⢕⢕⢕⢕⢕⢕⢕⢜⢝⢿⣿⣿⣿⣿⣧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⡟⠁⠀⠀⠀⠀⠀⠀⠀⠀⠀⠀⠀⠀⠀⠀⠀⠁⠑⠑⠕⢕⣿⣿⣿⣿⣿⣿⣿⣿⣿⣿⣿⣿⣿⣿⣿⣿⣿⣿⣿⣿⣿⣿⣿⣿⣿⣿⢿⣧⢕⢕⢕⢕⢕⢕⢕⢕⢹⣯⡹⣧⢕⢜⢿⣧⡕⢻⣧⢜⢇⢅⢕⢀⠀⠀⠀⠀⠀⠀⢻⣿⣿⣿⣿⣿⣿⣿⣿⣿⣿⣿⣿⣿⣿⣿⣿⣿⣿⣿⣿⢏⠀⠀⠀⠀⠀⠀⠀⠀⠀⠀⠀⠀⠁⢕⢕⢕⢕⢕⢕⢑⣿⣿⣿⢸⣿⣿⣿⣿⡇⠀⠁⢕⢕⠐⠀⠀⠀⠀⠁⠕⠀⠀⢕⢕⢜⣕⢕⢕⢕⢕⢕⢕⢕⢕⢕⢕⢝⢻⣿⣿⣿⣿⣧⡜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⡿⠀⠀⠀⠀⠀⠀⠀⠀⠀⠀⠀⠀⠀⠀⠀⠀⠀⠀⠀⠀⠀⠀⠈⠙⠻⢿⣿⣿⣿⣿⣿⣿⣿⣿⣿⣿⣿⣿⣿⣿⣿⣿⣿⣿⣿⣿⡇⣿⢿⣿⣧⢕⢕⢕⢕⢕⢕⢕⢕⢻⣇⢹⣇⢕⢜⣿⣿⣕⢜⣧⢕⢔⢕⢅⢄⠀⠀⠀⠀⠀⠁⢻⣿⣿⣿⣿⣿⣿⣿⣿⣿⣿⣿⣿⣿⣿⣿⣿⣿⣿⢏⢕⠀⠀⠀⠀⠀⠀⠀⠀⠀⠀⠀⠀⠀⢕⢕⢕⢕⢕⢕⣸⣿⣿⣿⡞⣿⣿⣿⣿⣿⢀⠀⠕⠑⠀⠀⠀⢕⢄⠀⠀⠀⠀⢕⢕⢕⢌⣇⢕⢕⢕⢕⢕⢕⢕⢕⢕⢕⢕⢜⢻⣿⣿⣿⣿⣷⣝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⠀⠀⠀⠀⠀⠀⠀⠀⠀⠀⠀⠀⠀⠀⠀⠀⠀⠀⠀⠀⠀⠀⠀⠀⠀⠀⠀⠉⠙⠻⢿⣿⣿⣿⣿⣿⣿⣿⣿⣿⣿⣿⣿⣿⣿⣿⡇⢿⣿⣿⣿⣧⢕⢕⢕⢕⢕⢕⢕⢕⢹⡕⢻⡇⢕⢜⢿⣿⣷⣼⣣⢕⢕⢕⡕⢄⠀⠀⠀⠀⠀⠈⢻⢿⣿⣿⣿⣿⣿⣿⣿⣿⣿⣿⣿⣿⣿⣿⣿⣟⢕⠀⠀⠀⠀⠀⠀⠀⠀⠀⠀⠀⠀⠀⠀⠁⢕⢕⢕⢕⢕⣿⣿⣿⣿⡇⣿⣿⣿⣿⣿⡕⢀⠀⠀⢔⠀⠁⠕⢕⢕⢀⠀⠔⢕⢕⢕⢕⢻⣇⢕⢕⢕⢕⢕⢕⢕⢕⢕⢕⢕⢕⢌⢿⣿⣿⣿⣿⣧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⠀⠀⠀⠀⠀⠀⠀⠀⠀⠀⠀⠀⠀⠀⠀⠀⠀⠀⠀⠀⠀⠀⠀⠀⠀⠀⠀⠀⠀⠀⠀⠀⠙⠟⢿⣿⣿⣿⣿⣿⣿⣿⣿⣿⣿⣿⡇⣿⣿⣿⣿⣿⣇⢕⢕⢕⢕⢕⢕⢕⢕⠳⢕⢻⡕⢕⢕⢻⣿⣿⣿⣧⡕⢎⢕⢕⢔⠀⠀⠀⠀⠀⠁⢸⢻⣿⣿⣿⣿⣿⣿⣿⣿⣿⣿⣿⣿⣿⣿⣏⢕⠀⠀⠀⠀⠀⠀⠀⠀⠀⠀⠀⠀⠀⠀⠀⢕⢕⢕⢕⢰⣿⣿⣿⣿⡇⣿⣿⣿⣿⣿⡇⢕⢕⢕⢕⢕⢀⠀⠑⠑⠁⠀⠀⢕⢕⢕⢕⢕⢜⢧⢕⢕⢕⢕⢕⢕⢕⢕⢕⢕⢕⢕⢕⢝⣿⣿⣿⣿⣿⣧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⠀⠀⠀⠀⠀⠀⠀⠀⠀⠀⠀⠀⠀⠀⠀⠀⠀⠀⠀⠀⠀⠀⠀⠀⠀⠀⠀⠀⠀⠀⠀⠀⠀⠀⠀⠈⠙⠻⢿⣿⣿⣿⣿⣿⣿⢹⢧⣿⣿⣿⣿⣿⣿⣕⢕⢕⢕⢕⢕⢕⢕⠑⢕⢔⢷⡕⢕⢧⡜⢿⣿⣿⣷⡕⢕⢕⢱⢔⠀⠀⠀⠀⠀⠑⣻⣿⣿⣿⣿⣿⣿⣿⣿⣿⣿⣿⣿⣿⣿⡟⢕⠀⠀⠀⠀⠀⠀⠀⠀⠀⠀⠀⠀⠀⠀⠀⠁⢕⢕⢕⣾⣿⣿⣿⣿⣧⣿⣿⣿⣿⣿⡇⢕⢕⢕⢕⢕⢕⢔⢄⢠⡄⡄⢔⢕⢕⢕⢕⢕⢕⢜⠳⠕⠕⢕⢕⢕⢕⢕⢕⢕⢕⢕⢕⢕⢜⢿⣿⣿⣿⣿⡷⢕⢕⢕⢕⢕⢕⢕⢕⢕⢕⢕⢕⢕⢕⢕⢕⢕⢕⢕⢕⢕⢕⢕⢕⢕⢕⢕⢕⢕⢕⢕⢕⢕⢕⢕⢕⢕⢕⢕⢕⢕⢕⢕⢕⢕⢕⢕⢕⢕⠀</a:t>
            </a:r>
            <a:br/>
            <a:r>
              <a:t>⠛⠛⠛⠛⠛⠛⠛⠛⠛⠛⠛⠛⠛⠛⠛⠛⠛⠛⠃⠀⠀⠀⠀⠀⠀⠀⠀⠀⠀⠀⠀⠀⠀⠀⠀⠀⠀⠀⠀⠀⠀⠀⠀⠀⠀⠀⠀⠀⠀⠀⠀⠀⠀⠀⠀⠀⠀⠀⠉⠛⠛⠛⠛⠛⠑⠘⠛⠛⠛⠛⠛⠛⠛⠑⠑⠑⠑⠑⠑⠀⠀⠁⠑⠘⠃⠑⠘⠛⠊⠛⠛⠛⠛⠃⠑⠛⠐⠑⠀⠀⠀⠀⠀⠘⠛⠛⠛⠛⠛⠛⠛⠛⠛⠛⠛⠛⠛⠛⠋⠀⠀⠀⠀⠀⠀⠀⠀⠀⠀⠀⠀⠀⠀⠀⠀⠀⠑⠑⠘⠛⠛⠛⠛⠛⠛⠛⠛⠛⠛⠛⠃⠑⠑⠑⠑⠑⠑⠑⠑⠑⠓⠑⠑⠑⠑⠁⠁⠀⠀⠀⠀⠀⠀⠑⠑⠑⠑⠑⠑⠑⠑⠑⠑⠑⠑⠑⠛⠛⠛⠛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⣿⣿⣿⣿⣿⣿⢇⣾⣿⢟⢜⣿⣿⡿⣿⣿⣿⣿⣿⣿⣿⣿⣿⣿⢏⣵⣿⣿⣿⣿⣿⣿⣿⡿⢏⢕⢕⣿⣿⣿⡟⣱⣿⡿⢟⢕⣱⣿⣿⣿⣿⣿⣿⣿⣿⣿⣿⣿⣿⢏⢱⣿⣿⣿⣿⣿⣿⣿⣿⣿⢇⣾⣿⣿⣿⣿⣿⣿⣿⣿⣿⣿⣿⣿⣿⣿⣿⣿⣿⣿⣧⢿⣿⣿⣿⠱⢕⢕⢕⢕⢕⢕⢕⢕⢿⣿⣿⣿⣿⣿⢕⢕⢕⢕⢕⢕⢕⢕⢕⢕⢜⢻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⣿⣿⠇⢆⣿⢇⢱⣿⣿⡿⡴⢱⣿⣿⣿⣿⣿⣿⣿⡿⢣⣾⣿⣿⣿⣿⣿⣿⣿⡟⢕⢕⢕⣶⣿⡿⢏⣼⣿⣿⢕⢕⣼⣿⣿⣿⣿⣿⣿⣿⣿⣿⣿⣿⡿⢏⢕⣾⣿⣿⡇⣿⣿⣿⣿⣿⡟⢕⣿⣿⣿⣿⣿⣿⣿⣿⣿⣿⣿⣿⣿⣿⣿⣿⣿⣿⣿⣿⡜⣿⣿⣿⣇⢕⢕⢕⢕⢕⢕⢕⢕⢸⣿⣿⣿⣿⣿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⡿⢕⢌⣼⢇⢑⢿⣿⢏⢝⢕⣿⣿⣿⣿⣿⣿⣿⡟⣱⣿⣿⣿⣿⣿⣿⣿⣿⢏⢕⢕⣱⣿⣿⢟⢕⣾⣿⡟⢕⣱⣾⣿⣿⣿⣿⣿⣿⣿⣿⣿⣿⣿⢟⢑⢕⣼⣿⣿⡏⢸⣿⣿⣿⣿⣿⡇⢸⣿⣿⣿⣿⣿⣿⣿⣿⣿⣿⣿⣿⣿⣿⣿⣿⣿⣿⣿⣿⣧⢹⣿⣿⣏⢕⢕⢄⢕⢕⢕⢕⢕⢸⣿⣿⣿⣿⣿⢇⢕⢕⢕⢕⢕⢕⢕⢕⢕⢕⢕⢕⢕⢜⢟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⢿⢿⣿⢿⢟⣟⣟⣏⣽⢝⢟⢻⢇⢕⢱⢇⢕⢰⢌⢏⢕⠕⣾⣿⣿⣿⣿⣿⣿⢟⣱⣿⣿⣿⣿⣿⣿⣿⡿⢕⢕⢕⣵⣿⡉⢏⣱⣿⣿⡿⣱⣾⣿⣿⣿⣿⣿⣿⣿⣿⣿⣿⣿⡿⢕⢑⢕⢡⣿⣿⣿⠕⣿⣿⣿⣿⣿⣿⢕⣾⣿⣿⣿⣿⣿⣿⣿⣿⣿⣿⣿⣿⣿⣿⣿⣿⣿⣿⣿⣿⣿⡜⣿⣿⣿⢕⢕⢕⢄⠕⢕⢕⢕⢸⣿⣿⣿⣿⣿⡇⢕⢕⢕⢕⢕⢕⢕⢕⢕⢕⢕⢕⢕⢕⢕⢕⢻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⢟⣵⣷⣿⢕⣵⣾⣿⣿⡿⣻⣷⣷⡳⢵⢕⢕⢝⢕⢕⢕⢕⢕⢕⢸⣿⡿⣿⣿⣿⣿⢏⣼⣿⣿⣿⣿⣿⣿⣿⡟⢕⢕⢕⣼⢟⠄⢕⣱⣿⣿⣿⣶⣿⣿⣿⣿⣿⣿⣿⣿⣿⣿⣿⣿⡟⢕⢕⢕⠕⣾⣿⣿⡇⢱⣿⣿⣿⣿⣿⡏⢕⣿⣿⣿⣿⣿⣿⣿⣿⣿⣿⣿⣿⣿⣿⣿⣿⣿⣿⣿⣿⣿⣿⣇⢸⣿⣿⢕⢕⢕⢕⢔⢕⢕⢕⣸⣿⣿⣿⣿⣿⡇⢕⢕⢕⢕⢕⢕⢕⢕⢕⢕⢕⢕⢕⢕⢕⢕⢱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⢟⢕⣿⣿⣿⣿⣧⢩⢕⢕⣱⣴⣽⡟⢻⢷⠜⢥⢕⢕⢕⢕⢕⢕⢕⢕⢘⠟⣸⣿⣿⣿⢇⣼⣿⣿⣿⣿⣿⣿⣿⢏⢕⢕⢑⡼⢇⢔⢜⣵⣿⣿⣿⣿⣿⣿⣿⣿⣿⣿⣿⣿⣿⣿⣿⣿⡿⢕⢕⢕⢕⣸⣿⣿⡿⢕⢱⣿⢟⢻⢏⣱⢇⣸⣿⣿⣿⣿⣿⣿⣿⣿⣿⣿⣿⣿⣿⣿⣿⣿⣿⣿⣿⣿⣿⣿⣿⢕⣿⣿⢕⢕⢕⢕⢕⢕⢕⢕⣾⣿⣿⣿⣿⣿⡇⢕⢕⢕⢕⢕⢕⢕⢕⢕⢕⢕⢕⢕⢕⢕⢕⣼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⢟⠕⣵⣕⢜⢿⣿⣿⣿⣇⢕⡼⣿⣿⣿⣿⣷⣵⡕⢕⢕⢕⢕⢕⢕⢕⢕⢕⢕⢕⣿⣿⣿⢕⣼⣿⣿⣿⣿⣿⣿⣿⢏⢕⢕⢕⢅⡇⢄⢕⣰⣿⣿⣿⣿⣿⣿⣿⣿⣿⣿⣿⣿⣿⣿⣿⣿⢏⢕⢕⢕⢕⢕⣿⣿⣿⣇⢅⢎⢕⢕⣱⣾⣿⢕⢹⣿⣿⣿⣿⣿⣿⣿⣿⣿⣿⣿⣿⣿⣿⣿⣿⣿⣿⣿⣿⣿⣿⣿⡇⢸⡏⢕⢕⢕⢕⢕⢕⢕⢕⣿⣿⣿⣿⣿⣿⢕⢕⢕⢕⢕⢕⢕⢕⢅⢔⢕⢕⣕⣵⣵⣾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⣿⣿⣿⣿⣿⣿⢟⢕⣱⣾⣿⣿⣧⡕⢜⢝⢟⢏⢕⢕⢕⢜⢝⢛⢿⢿⣿⡇⢕⢕⢕⢕⢕⢕⢕⢕⢕⣱⣿⣿⢏⣼⣿⣿⣿⣿⣿⣿⣿⡟⢕⢕⢕⠔⢅⠑⢕⢱⣿⣿⣿⣿⣿⣿⣿⣿⣿⣿⣿⣿⣿⣿⣿⡿⢇⢕⢕⢕⢕⢕⢸⣿⡿⢟⢕⢕⢕⣱⣾⣿⣿⢇⢕⢕⢨⣿⣿⣿⣿⣿⣿⣿⣿⣿⣿⣿⣿⣿⣿⣿⣿⣿⣿⣿⣿⣿⣿⣷⢕⢕⢕⢕⢕⢕⢕⢕⢕⢰⣿⣿⣿⣿⣿⡟⢕⢔⢕⢕⢕⢕⢕⢕⢕⢕⢕⢕⢸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⣿⣿⣿⣿⣿⢟⢕⢕⣼⣿⡏⣿⣿⣿⣿⡕⢕⢕⢕⢕⢕⢕⢕⢕⢕⢕⢕⢕⢕⢕⢕⢕⢕⢕⢕⢕⢕⠕⣿⣿⢝⣸⣿⣿⣿⣿⣿⣿⣿⡟⢕⢕⢕⢕⢐⢠⢕⢕⣾⣿⣿⣿⣿⣿⣿⣿⣿⣿⣿⣿⣿⣿⣿⢟⢕⢕⢕⢕⢕⢕⢕⢟⢕⢕⣕⢕⣱⣾⣿⣿⣿⡿⢕⢕⢱⣿⣿⣿⣿⣿⣿⣿⣿⣿⣿⣿⣿⣿⣿⣿⣿⣿⣿⣿⣿⣿⣿⣿⣿⢕⢕⢕⢕⢕⢕⢕⢕⢕⣼⣿⣿⣿⣿⡿⢇⢕⢕⢕⣕⢕⠕⠕⢕⢕⢕⢕⣱⣾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⡿⣱⢏⡜⣼⣿⣿⣷⡜⢿⣿⣿⣷⣕⢕⢕⢕⠕⢕⢕⢕⢕⢕⢕⢕⢕⢕⢕⢕⢕⢕⢕⢕⢕⢸⣿⢗⢱⣿⣿⣿⣿⣿⣿⣿⡿⢕⢕⢕⢕⢕⢕⢕⢕⣾⣿⣿⣿⣿⣿⣿⣿⣿⣿⣿⣿⣿⣿⣿⢟⢕⢕⢕⢕⢕⢕⢕⢱⣷⣾⣿⣿⣿⣿⣿⣿⣿⣿⢇⢕⢱⣿⣿⣿⣿⣿⣿⣿⣿⣿⣿⣿⣿⣿⣿⣿⣿⣿⣿⣿⣿⣿⣿⣿⣿⣿⢕⢕⢕⢕⢕⢕⢕⢕⢱⣿⣿⣿⣿⣿⢇⢕⠁⠁⢕⢹⡇⢱⡔⢅⢱⢱⣾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⡿⢱⡟⢸⢱⣿⢿⣿⣿⣿⣜⢻⣿⣿⣿⣇⢕⢕⢕⢝⢿⡷⡕⢕⢕⢕⢕⢕⢕⢕⢕⢕⢕⢕⢕⢜⢏⢕⣿⣿⣿⣿⡿⣿⣿⣿⢇⢕⢕⢕⢕⢕⢕⢕⣱⣿⣿⣿⣿⣿⣿⣿⣿⣿⣿⣿⣿⣿⣿⡏⢕⢕⢕⢕⢕⢕⢕⢕⢜⢟⢏⢝⣽⣿⣿⣿⣿⣿⡟⢕⢕⣿⣿⣿⣿⣿⣿⣿⣿⣿⣿⣿⣿⣿⣿⣿⣿⣿⣿⣿⣿⣿⣿⣿⣿⣿⣿⢕⢕⢕⢕⢕⢕⢕⢕⣾⣿⣿⣿⣿⡏⢕⢕⢀⢄⢕⢕⢇⢾⢵⣽⣷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⣿⣿⣿⣿⣿⣿⡇⣿⡇⡇⡜⢎⢏⢻⣿⣿⣿⣷⡝⢿⣿⣿⣧⢕⢕⢕⢕⢕⢕⢕⢕⢕⢕⢕⢕⢕⢕⢕⢕⢕⢕⢕⢕⣾⣿⣿⣿⣿⢣⣿⣿⡿⢕⢕⢕⢕⢕⢕⢕⢱⣿⣿⣿⣿⣿⣿⣿⣿⣿⣿⣿⣿⣿⣿⡟⢕⢕⢕⢕⢕⢕⡇⢕⢕⢕⣵⣷⡿⣿⠿⣿⣿⣿⡟⢕⢕⣼⣿⣿⣿⣿⣿⣿⣿⣿⣿⣿⣿⣿⣿⣿⣿⣿⣿⣿⣿⣿⣿⣿⣿⣿⣿⣿⢕⠀⠕⢕⢕⢕⢕⣾⣿⣿⣿⡿⢟⠕⠑⠁⠑⢕⢕⢕⢕⢕⢜⢟⢻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⣇⢿⣷⢕⢝⢜⢕⢕⢝⢧⢙⢿⡗⢕⢹⢿⣿⣇⢑⢕⢕⢕⢕⢕⢕⢑⢕⢅⢅⢕⢅⢅⢑⢕⢕⢕⢰⣿⣿⣿⣿⡿⣼⣿⣿⡇⢕⢕⢕⢕⢕⢕⢑⣿⣿⣿⣿⣿⣿⣿⣿⣿⣿⣿⣿⣿⣿⡟⢕⢕⢕⢕⢕⢕⢱⡇⢕⢕⢸⣿⡏⢕⢕⢕⢸⣿⢟⢕⢕⢱⣿⣿⣿⣿⣿⣿⣿⣿⣿⣿⣿⣿⣿⣿⣿⣿⣿⣿⣿⣿⣿⣿⣿⣿⣿⣿⣿⢕⠀⠀⠀⠁⠁⠘⠙⠙⠍⠅⠑⠁⠀⠀⠀⠀⠀⠀⠁⠅⢕⢜⢅⢕⢕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⣿⣿⣿⣿⣿⣿⡜⣿⣇⢕⢕⢇⢕⢕⢑⢕⢕⢕⢕⢕⢕⢝⢳⢕⢕⢕⢕⢕⢕⢑⣷⣿⣿⣷⢕⢕⢕⢕⢕⢕⢕⣿⣿⣿⣿⣿⢃⣿⣿⣿⢕⢕⢕⢕⢕⢕⢕⣾⣿⣿⣿⣿⣿⣿⣿⡟⣿⣿⣿⣿⣿⣿⢕⢕⢕⢕⢕⢕⢕⣿⢇⢕⣿⣾⣿⢕⢕⢕⢕⢕⢕⢕⢕⢕⣿⣿⣿⣿⣿⢏⣹⣿⣿⣿⣿⣿⣿⣿⣿⣿⣿⣿⣿⣿⣿⣿⣿⣿⣿⣿⣿⣿⢕⠀⠀⠀⠀⠔⢔⢔⢄⠀⠀⢀⢔⣄⠐⢀⠀⠀⠀⢄⢄⢅⠑⠁⢕⢁⢕⢜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⣷⡜⣿⣕⢕⢕⢕⢕⢕⢕⢱⢕⢕⢕⢕⢕⢕⢕⠕⢕⢕⣱⣼⣿⣿⡿⢟⢕⢕⢕⢕⢕⢕⢕⣸⣿⣿⣿⣿⣿⢸⣿⣿⣿⢑⢕⢕⢕⢕⢕⣼⣿⣿⣿⣿⣿⣿⣿⢏⣸⣿⣿⣿⣿⣿⡇⠕⢕⢕⣵⢑⢕⣸⡿⢕⣼⣿⣿⣿⣷⣵⣵⣕⢕⢕⢕⢕⢕⣿⣿⣿⣿⡏⢕⣿⣿⣿⣿⣿⣿⣿⣿⣿⣿⣿⣿⣿⣿⣿⣿⣿⣿⣿⣿⣿⠿⢕⠀⠀⠀⠀⠀⠀⠀⠀⠀⢄⢕⢕⣿⣧⡄⠄⠀⠀⠑⢕⢕⢑⠕⢁⢕⢕⢕⣸⣿⣿⣿⣿⣿⣿⣿⣿⣿⣿⣿⣿⣿⣿⣿⣿⣿⣿⣿⣿⣿⣿⣿⡿⢏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⣿⣿⣿⣿⣿⣿⣿⡜⢿⣇⢕⢕⢕⢕⢕⢕⢕⢕⢕⢕⢕⢕⢕⢕⢕⠱⣿⣿⣿⡏⢕⢕⢕⢕⢕⢕⢕⢕⢑⣿⣿⣿⣿⣿⡇⣾⣿⣿⣿⣾⢕⢕⢕⢕⣼⣿⣿⣿⣿⣿⣿⡿⢕⣱⣿⣿⣿⣿⣿⣿⣿⣆⣵⣾⡟⢕⢕⡟⢕⣸⣿⣿⣿⣿⣿⣿⣿⣿⢕⢕⢕⢕⢕⣾⣿⣿⡟⢕⢸⣿⣿⣿⣿⣿⣿⣿⣿⣿⣿⣿⣿⣿⣿⣿⣿⣿⣿⣿⣿⢕⢕⢕⠀⢕⢕⢔⢔⢄⠀⢄⢕⢕⢕⢕⣿⣿⣿⢀⠑⠀⠀⠀⢕⢕⢕⢕⢕⢕⣵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⣎⢹⢇⢕⢕⢕⢕⢕⢕⢕⢕⢕⢕⢕⢕⢕⢽⣧⣍⢻⢿⡇⢕⢕⢕⢕⣕⣱⣵⡕⣸⣿⣿⣿⣿⣿⢇⣿⣿⡿⣿⡟⢕⢕⢕⣼⣿⣿⣿⣿⣿⣿⡟⢕⢱⣿⣿⣿⣿⣿⣿⣿⣿⣿⣿⣿⡕⢕⢸⢕⢱⣿⣿⣿⣿⣿⣿⣿⣿⢇⢕⢕⢕⢕⢕⢝⣿⡿⢕⢕⢸⣿⣿⣿⣿⣿⣿⣿⣿⣿⣿⣿⣿⣿⣿⣿⣿⣿⣿⣿⣿⢕⢕⠕⠀⠑⠑⠑⢁⢄⢕⢕⢕⢕⢕⢇⣿⣿⣿⣇⢀⠐⠀⠔⢐⣕⣥⣴⣾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⣷⣕⢕⢕⢕⢕⢕⢕⢕⢕⢕⢕⢕⢕⠕⢕⢝⠿⣿⣧⣕⡕⢕⢳⢿⢿⢿⢿⢇⣿⣿⣿⣿⣿⡿⢱⣿⣿⡇⢹⡍⢕⢕⣼⣿⣿⣿⣿⣿⣿⢏⢕⢕⣾⣿⣿⣿⣿⣿⣿⣿⣿⣿⣿⡟⢕⢕⢕⢕⣿⣿⣿⣿⣿⣿⣿⣿⡏⢕⢕⢕⢕⢕⢕⢰⣿⢕⢕⢕⣿⣿⣿⣿⣿⣿⣿⣿⣿⣿⣿⣿⣿⣿⣿⣿⣿⣿⣿⣿⡏⢕⢕⢔⣤⣤⢄⢕⢕⢕⢕⢕⢸⢕⢕⢕⢟⢟⢟⢏⢕⢔⢔⢜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⣷⣕⢕⢕⢕⢕⢕⢕⢕⢕⢕⢕⢸⣿⣷⡕⢍⢻⢿⣿⣷⣧⣕⡕⢕⢕⢸⣿⣿⣿⣿⣿⡇⢸⣿⣿⡇⢌⢎⢕⣼⣿⣿⣿⣿⣿⡟⢕⢕⢕⣾⣿⣿⣿⣿⣿⣿⣿⣿⣿⣿⣿⢕⢕⢕⢕⣾⣿⣿⣿⣿⣿⣿⣿⣿⣿⡕⢕⢕⢕⢕⢕⣿⢇⢕⢕⢕⣿⣿⣿⣿⣿⣿⣿⣿⣿⣿⣿⣿⣿⣿⣿⣿⣿⣿⣿⣿⡇⢕⢕⣼⣿⣷⣇⢕⢕⢕⢕⢕⣸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⣷⣕⡕⢕⢕⢕⢕⢕⢕⠕⢸⣿⣿⡇⢕⢕⢕⢜⢝⢻⢿⢿⣷⡇⣾⣿⣿⣿⣿⣿⢕⢸⣿⣿⢇⠁⢇⣼⣿⣿⣿⣿⡿⢏⢕⢕⢕⣸⣿⣿⣿⣿⣿⣿⣿⣿⢏⢻⣿⢇⢕⢱⢕⣼⣿⣿⣿⣿⣿⣿⣿⣿⣿⣿⡇⢕⢕⢕⢕⢸⢇⢕⢕⢕⢱⣿⣿⣿⣿⡟⢕⣿⣿⣿⣿⣿⣿⣿⣿⣿⣿⣿⣿⣿⣿⢕⢕⢕⣿⣿⣿⣿⢕⢕⢕⢕⢕⡗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⡿⢟⢕⢕⢕⢕⠕⠀⢀⢕⢸⣿⡇⢕⢕⢕⢕⢱⣕⢕⢕⢜⢕⣿⣿⣿⣿⣿⡟⢕⢼⣿⡿⢕⢕⣼⣿⣿⣿⡿⢏⢕⢕⢕⢕⢡⣿⣿⣿⣿⣿⣿⣿⣿⢇⢕⡾⢕⢕⢱⢕⣼⣿⣿⣿⣿⣿⣿⣿⣿⣿⣿⣿⡇⢕⢕⢕⢕⢕⢕⢕⢕⢕⢸⣿⣿⣿⣿⢕⢕⣿⣿⣿⣿⣿⣿⣿⣿⣿⣿⣿⣿⣿⡇⢕⢕⣼⣿⣿⣿⡇⢕⢕⢕⢕⢕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⢟⣏⡵⢇⢕⢕⢕⢕⠁⠀⠀⣾⢕⢕⢜⢧⢕⢕⢕⢕⢌⢏⢕⢕⢕⢸⣿⣿⣿⣿⣿⢇⢕⣾⣿⡿⢕⣼⣿⣿⡿⢏⢕⢕⢕⢕⢕⢑⣿⣿⣿⣿⣿⣿⣿⣿⢇⢕⡼⢕⢕⢱⢎⣱⣿⣿⣿⣿⣿⣿⣿⣿⣿⣿⣿⣿⡇⡕⢕⢕⢕⢕⢕⢕⢕⢕⢾⣿⣿⣿⡇⢕⢕⣿⣿⣿⣿⣿⣿⣿⣿⣿⣿⡿⢻⡿⢕⢕⢱⣿⣿⣿⡿⢕⢕⢕⢕⢕⢸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⡿⢟⣹⣵⡿⢟⢕⢕⢕⢕⠕⠀⠀⠀⢱⣿⢕⢕⢕⢕⢕⢕⢕⢕⢕⢕⢕⢕⢕⣿⣿⣿⣿⣿⡏⢕⢕⣿⣻⢇⣼⣿⡿⢏⢕⢕⢕⢕⢕⢕⢕⣸⣿⣿⣿⣿⣿⣿⢟⢇⢕⢅⢕⢕⢱⢇⣱⣝⣝⢟⢟⢟⢿⢿⢿⢿⣿⣿⣿⣿⣿⡯⢕⢕⡕⢕⢕⢕⢕⢕⢿⣿⣿⣿⢕⢕⢕⣿⣿⢿⣿⣿⣿⣿⣿⢇⢿⡇⡸⡇⢕⢕⣿⣿⣿⣿⢇⢕⢕⢕⢕⢕⣾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⢿⢟⣵⣷⣿⢟⢏⢕⢕⢕⢕⢕⠕⠐⠀⠀⠀⣼⣿⡇⢕⢕⢕⢕⢕⢔⢅⢅⢕⢕⢅⢸⣿⣿⣿⣿⣿⢕⢕⠠⣿⢇⣼⡿⢏⢕⢕⢕⢕⢕⢕⢕⢕⢱⣿⣿⣿⣿⣿⣿⢏⢕⢕⢕⢱⢇⢕⢕⣼⣿⣿⣿⣿⣿⣷⣷⣷⣵⣵⣵⣅⣕⣗⣿⢇⣕⣕⣱⡕⢕⢕⢕⢕⢿⣿⣿⢏⢕⢕⢄⣿⣿⢸⣿⣿⣿⣿⡏⢕⢸⢕⢕⢕⢕⣾⣿⣿⣿⢇⢕⡕⢕⢕⢕⣸⡏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⡿⢟⣫⣵⣾⣿⢿⢟⢕⢕⢕⢕⢕⢕⢑⠑⠀⠀⠀⠀⠀⢸⣿⢇⢕⢕⢕⢕⢕⢕⢕⢕⢕⢕⢕⢺⣿⣿⣿⣿⢇⢕⢱⢩⢇⣾⢏⢕⢕⢕⢕⢕⢕⢕⢕⢕⢕⣼⣿⣿⣿⣿⡿⢕⢕⢕⢕⣴⣷⢇⢕⣷⣧⣵⣭⣝⣙⢟⠿⢿⣿⣿⣿⣿⣿⡟⢸⣿⣿⣿⣿⣿⣇⢕⢕⢕⢕⢜⠑⢿⢕⢕⢕⢱⣿⣏⢷⣿⣿⣿⣿⢇⢕⢕⢕⢕⢕⣾⣿⣿⡟⢕⣵⣾⢕⢕⢕⢱⣿⢕⢑⢕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⣿⢟⣹⣷⣿⣿⡿⢟⢕⢕⢕⢕⢕⢕⢕⢕⡜⠁⠀⠀⠀⠀⠀⠀⣾⡟⢕⢕⢕⢕⢕⢕⢕⢕⢕⢕⢕⢱⣿⣿⣿⣿⡏⢕⠕⢖⢕⢜⢕⢕⢕⢕⢕⢕⢕⢕⢕⢕⢕⢨⣿⢏⢿⣿⡟⢕⢕⢕⠑⠀⠁⠉⠑⠘⠟⠿⢿⣿⣿⣿⣿⣷⣵⡔⢌⢙⠟⢿⡇⢼⣿⣿⣿⣿⣿⣿⡕⢕⢕⢕⢕⢕⢔⢕⢕⢡⣸⡟⢕⣾⣿⣿⣿⡿⢕⢕⢕⢕⢕⡜⢝⢟⢏⣕⣞⣟⢇⢕⢕⣱⣿⢇⠇⡰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⢟⣫⣵⣿⣿⡿⢟⢕⢕⢕⡵⢇⢕⢕⢕⢕⣵⠏⠀⠀⠀⠀⠀⠀⠀⢔⣿⢇⢕⢕⢕⢕⢕⢕⢕⢕⢕⢕⠕⣸⣿⣿⣿⡿⢕⢕⡸⢕⢕⡱⢕⢕⢕⢕⢕⢕⢕⢕⢕⢕⢕⢘⢝⢕⣿⢏⢕⢕⢕⣅⣄⣄⣄⣀⣀⢀⠀⠀⠀⠀⠈⠙⠛⠻⢿⣿⣧⡕⢕⢔⢅⡝⢿⣿⣿⣿⣿⣿⣷⡕⢕⢕⢕⢕⢕⢕⢕⣏⡿⢕⢱⣿⣿⣿⣿⢇⢕⢕⢕⣱⣿⣿⣏⣵⣿⣿⣿⡿⢕⢕⢱⠹⢇⢕⡱⢯⢿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⡿⢏⣵⣾⡿⢟⢏⢕⢕⢕⢕⣱⢎⢕⢕⢕⢕⣵⡟⠑⠀⠀⠀⠀⠀⠀⠀⠀⢸⢏⢕⢕⢕⢕⢕⢕⢕⢕⢕⢱⢇⢮⣿⣿⣿⡿⢕⢕⢱⡧⡁⢇⢕⢕⢕⢕⢕⢕⢕⢕⢕⢕⢕⢕⢕⢕⢕⢕⢕⢕⢕⣼⣿⣿⣿⣿⣿⡟⢁⡀⠀⠀⠀⠀⠀⠀⠀⠀⠘⠻⣿⣧⠹⣧⣿⣷⣿⣿⣿⣿⣿⣿⣿⣷⣧⣧⣱⢕⣧⢕⢸⢇⢕⢸⣿⣿⣿⢇⢕⢕⢕⣴⣷⣷⣵⣼⣽⣟⣟⡿⢕⢕⢕⢕⢕⢕⢕⢔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⢟⣱⣾⡿⢟⢕⢕⢕⢕⢕⢕⡵⢏⢕⢕⢕⢕⣵⣿⡟⠁⠀⠀⠀⠀⠀⠀⠀⠀⠀⡎⢕⢕⢕⢕⢕⢕⢕⢕⠕⠇⢕⢸⣿⣿⣿⣿⢇⢕⠱⣴⣿⣇⢕⢕⢕⢕⢕⢕⢕⢕⢕⢕⢕⢕⢕⢕⢕⢕⢕⢕⢕⣾⣿⣿⣿⣿⣿⡟⠑⠻⠟⠃⠀⠀⠀⠀⠀⠀⠀⠀⠀⠈⢻⣗⣿⣿⣿⣿⣿⣿⣿⣿⣿⣿⣿⣿⣿⣿⣿⣿⣷⡕⣱⡕⢕⣿⣿⡟⢕⠕⠅⠟⠟⠛⠛⠛⠛⠛⠟⠟⢇⢕⢕⢕⢕⢕⠑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⢟⣵⡿⢟⢕⢕⣱⡵⢏⢕⣱⡵⢕⢑⢕⢕⢕⣱⣿⣿⡟⠁⠀⠀⠀⠀⠀⠀⠀⠀⠀⢸⢕⢕⢕⢕⢕⢕⢕⢕⢕⢕⢆⢱⣼⣿⣿⣿⢇⢕⠕⣴⣿⣼⢜⢕⢕⢕⢕⢕⢕⢕⢕⢕⢕⢕⢕⣱⣧⡕⢕⢕⢱⣿⣿⣿⣿⣿⣿⣿⠕⠀⠀⠀⠀⠀⠀⠀⢄⠄⠀⢀⠀⣰⡅⢱⣜⣿⣿⣿⣿⣿⣿⣿⣿⣿⣿⣿⣿⣿⣿⣿⣿⣿⣿⣿⣧⢕⢝⢏⠕⢀⠀⠀⠀⠀⠀⠀⠀⠀⠀⠑⢕⢕⢕⢕⢕⢕⠑⠀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⡧⢕⢜⣵⢟⢏⢕⢕⣵⣾⢟⢕⣱⣿⢃⢝⢕⢕⢕⢱⣾⣿⣿⣿⡇⠀⠀⠀⠀⠀⠀⠀⠀⠀⠀⢇⢕⢕⢕⢕⢕⢕⠕⡕⣱⢏⢕⣬⣽⣿⣿⢝⢕⢑⢡⣿⣿⡏⢕⢕⢕⢕⢕⢕⢕⢕⢕⢕⢕⢕⢕⣿⣿⢏⢕⢡⣿⣿⣿⣿⣿⣿⣿⣿⠀⠀⢕⠀⠀⢕⠀⠀⠁⠀⢄⢕⢱⣿⣿⣧⣿⣿⣿⣿⣿⣿⣿⣿⣿⣿⣿⣿⣿⣿⣿⣿⣿⣿⣿⡗⢇⣔⣵⣵⡗⣡⣤⠀⠀⠀⠀⠀⢔⢄⠀⠀⢕⢕⢕⢕⢕⠑⠀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⢇⣱⡾⢕⢕⣱⣾⣿⡟⢕⣵⣿⢟⢕⢕⢕⢕⢕⣵⣿⣿⣿⣿⣿⣿⣕⢀⠀⠀⠀⠀⠀⠀⠀⠁⢕⢕⢕⢕⢕⢕⣱⣿⣿⡗⢕⢸⣝⣿⣿⢇⢕⢕⢡⣾⣿⣿⢇⢕⢕⢕⢱⢕⢕⢕⢕⢕⢕⢕⢕⢸⣿⡏⢇⣱⣿⣿⣿⣿⣿⡿⢿⣿⣿⣇⢁⢕⢄⢄⢀⢀⢄⢀⠔⢕⢱⣿⣿⣿⣿⣿⣿⣿⣿⣿⣿⣿⣿⣿⣿⣿⣿⣿⣿⣿⣿⣿⣿⣿⣱⣾⣿⣿⢏⠉⠙⠁⢀⠀⠀⠀⢀⡷⢀⡄⢕⢕⢕⢕⢕⢑⢀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⡿⢏⡾⢇⢕⣱⣾⣿⣿⣟⣵⣿⡿⢇⢕⢕⢕⢕⣱⣿⣿⣿⣿⣿⣿⣿⣿⣿⣷⣦⣄⢀⢀⢀⡀⠀⢕⢕⢕⢕⢕⣵⣾⣿⣿⢝⢕⢕⣿⣿⡿⢇⢕⢕⡕⢰⣾⣿⣿⢕⢕⢕⢕⡇⢕⢕⢕⢕⢕⢕⢕⢕⢸⣿⢕⢱⣾⣿⣿⣿⣿⣿⣿⣇⣕⢉⠙⠃⠀⠑⠕⢕⢕⢕⠑⢄⣵⣿⣿⣿⣿⣿⣿⣿⣿⣿⣿⣿⣿⣿⣿⣿⣿⣿⣿⣿⣿⣿⣿⣿⣿⣿⣿⣿⣿⠁⠀⢔⠀⠀⠀⢔⢀⣼⣱⣾⡏⢕⢕⢕⢕⠱⣷⣥⣥⣥⣥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⡟⡱⢏⢕⢅⠸⣿⣿⣿⣿⣿⣿⡟⢕⢕⢕⢕⢕⣾⣿⣿⣿⣿⣿⣿⣿⣿⣿⣿⣿⣿⣿⣿⣿⣿⡿⢕⢕⢕⢕⢑⣾⣿⣿⣿⢏⢕⢑⢕⢇⢏⢕⢕⢕⢕⢜⣿⣿⣿⡇⢕⢕⡘⣰⡇⢕⢕⢕⢕⢕⢕⢕⢕⢕⢇⢕⢼⣿⣿⣿⣿⣿⣿⣿⣿⣿⣵⣴⡶⣶⣶⣶⣶⣷⣿⣿⣿⣿⣿⣿⣿⣿⣿⣿⣿⣿⣿⣿⣿⣿⣿⣿⣿⣿⣿⣿⣿⣿⣿⣿⣿⣿⣿⣿⣿⡇⠀⢄⢀⢀⠔⠕⢕⣼⣿⣿⢏⢕⢕⢕⢕⡕⣸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⢏⡜⢕⣱⡕⢕⢸⣿⣿⣟⣿⣿⡏⢕⢕⢕⢕⣱⣿⣿⣿⣿⣿⣿⣿⣿⣿⣿⣿⣿⣿⣿⣿⣿⣿⡿⢕⢕⢕⢕⢑⣾⣿⣿⣿⢇⢕⢕⢐⢱⢕⢕⢕⢕⢕⢕⣜⣺⣿⣿⢕⢕⢕⢇⣽⡇⢕⢕⢕⢕⢕⢕⢕⢕⢕⢕⢕⣿⣿⣿⣿⡿⠿⠿⡿⠿⠟⠻⠿⢿⣿⣿⣿⣿⣿⣿⣿⣿⣿⣿⣿⣿⣿⣿⣿⣿⣿⣿⣿⣿⣿⣿⣿⣿⣿⣿⣿⣿⣿⣿⣿⣿⣿⣿⣿⢿⢷⢑⠇⢕⠕⠀⢰⣾⣿⣿⢏⢕⢕⢕⢕⢱⡇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⢿⠟⣟⣟⣟⣟⣟⢻⢿⢿⢿⣿⣿⣿⣿⢏⡜⢕⣵⣿⢕⢕⢸⣿⣏⣾⣿⢟⢕⢕⢕⢕⣼⣿⣿⣿⣿⣿⣿⣿⣿⣿⣿⣿⣿⣿⣿⣿⣿⣿⣿⢇⢕⢕⢕⢑⣿⣿⣿⣿⢏⢕⢕⢕⢕⢇⢕⢕⢕⢕⢕⢕⡱⣿⣿⡏⢕⢕⢕⠆⣼⡇⢕⢕⢕⢕⢕⢕⢕⢕⢕⢕⢕⣿⣿⣿⣿⡕⢕⢕⢕⢕⢕⢕⢕⢕⢈⢉⢛⣿⣿⣿⣿⣿⣿⣿⣿⣿⣿⣿⣿⣿⣿⣿⣿⣿⣿⣿⣿⣿⣿⣿⣿⣿⣿⣿⣿⣿⣿⣿⣿⣿⣦⣴⣤⣄⠔⡵⣿⣿⣿⢏⢕⢕⢕⢕⢕⢸⢕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⢏⣾⣿⣿⣿⣿⣿⣿⣿⣿⣿⣷⣷⣮⣝⡏⡜⢕⣾⣿⣿⢕⢕⢸⣿⣹⣿⡿⢕⢕⢕⢕⣾⣿⣿⣿⣿⣿⣿⣿⣿⣿⣿⣿⣿⣿⣿⣿⣿⣿⣿⢇⢕⢕⢕⣱⣿⣿⣿⡿⢇⢕⢕⢕⢕⢕⢕⢕⢕⢕⢕⢕⢔⣸⣿⣿⡇⢕⢕⢕⢘⣸⡇⢕⢕⢕⢕⢕⢕⢕⢕⢕⢕⢕⣿⣿⣿⣿⡄⢕⢕⢕⢕⢕⢕⢕⢕⢕⢕⢕⢕⠈⣿⣿⣿⣿⣿⣿⣿⣿⣿⣿⣿⣿⣿⣿⣿⣿⣿⣿⣿⣿⣿⣿⣿⣿⣿⣿⣿⣿⣿⣿⣿⣿⣿⡿⢿⠛⣷⣿⣿⢏⢕⢕⢕⢕⢕⢕⣾⢕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⢿⢣⣿⣿⣿⣿⣿⣿⣿⣿⣿⣿⣿⣿⣿⣿⣿⢱⢕⣷⣽⣝⡻⢕⢕⢕⢇⣿⣿⢇⢕⢕⢕⣾⣿⣿⣿⣿⣿⣿⣿⣿⣿⣿⣿⣿⣿⣿⣿⣿⣿⣿⢇⢔⢕⢕⣼⣿⣿⣿⡿⢇⢕⢕⢕⢕⢕⢕⢕⢕⢕⢕⢕⢕⠸⣿⣿⣿⢇⢕⢕⢕⠕⢻⡇⢕⢕⢕⢕⢕⢕⢕⢕⢕⢕⢕⣿⣿⣿⣿⣿⣕⢕⠕⠕⠕⠕⠕⠕⠕⠑⠑⠕⢀⣿⣿⣿⣿⣿⣿⣿⣿⣿⣿⣿⣿⣿⣿⣿⣿⣿⣿⣿⣿⣿⡟⣿⣿⣿⣿⣿⣿⣿⣿⣿⢏⢅⢕⢕⠕⡝⢿⢏⢕⢕⢕⢕⢕⢕⢕⣿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⢇⢍⢝⢇⣱⣿⣿⣿⣿⣿⣿⣿⣿⣿⣿⣿⣿⣿⣿⣿⡇⢇⣾⣿⣿⣿⣿⣷⣔⢅⢸⣿⡇⢕⢕⢕⣾⣿⣿⣿⣿⣿⣿⣿⣿⣿⣿⣿⣿⣿⣿⣿⣿⣿⣿⢇⡕⢕⢕⣾⣿⣿⣿⣿⢕⢕⢕⢕⢕⢕⢕⢕⠑⢕⢕⢕⢕⢕⢸⣿⣿⡏⢕⢕⢕⢕⢕⣿⣷⢕⢕⢕⢕⢕⢕⢕⢕⢕⢕⢕⢹⣿⣿⣿⣿⣿⣿⣿⣿⣾⣿⣿⣿⣿⣿⣿⣿⣿⣿⣿⣿⣿⣿⣿⣿⣿⣿⣿⣿⣿⣿⣿⣿⣿⣿⣿⣿⣿⣿⡵⢸⣿⣿⣿⣿⣿⣿⣿⣿⡇⢕⢔⡜⢕⡵⢕⢕⢕⢕⢕⢕⢕⢕⢕⢹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⢕⢕⢕⢱⢿⣿⣿⢿⢟⢟⢟⢟⢝⢝⢝⢝⢝⢝⢝⢟⢕⢸⢿⣿⣿⣿⣿⣿⣿⣧⢸⣿⢕⢕⢕⣼⣿⣿⣿⣿⣿⣿⣿⣿⣿⣿⣿⣿⣿⣿⣿⣿⣿⣿⢇⢇⢕⣱⣿⣿⣿⣿⣿⢇⢕⢕⢕⢕⢕⢕⢕⢕⢕⢕⢕⢕⢕⢕⢾⣿⣿⢇⢕⢕⢕⢕⢁⠸⣿⢕⢕⢕⢕⢕⢕⢕⠕⢕⢕⢕⢕⢻⣿⣿⣿⣿⣿⣿⣿⣿⣿⣿⣿⣿⣿⣿⣿⣿⣿⣿⣿⣿⣿⣿⣿⣿⣿⣿⣿⣿⣿⣿⣿⣿⣿⣿⣿⣿⣿⡷⣸⣿⣿⣿⣿⣿⣿⣿⣿⡇⢕⢕⢜⢕⣕⡵⢕⢕⢕⢕⢕⢕⢕⢕⢸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⠀⠀⠀⠀⠀⠀⠁⠁⢕⢕⢕⢕⢕⢕⢕⢕⢕⢕⢕⢕⢕⢕⢕⢜⢍⢟⢿⣿⣿⣿⡸⡇⢅⢕⢱⣿⣿⣿⣿⣿⣿⣿⣿⣿⣿⣿⣿⣿⣿⣿⣿⣿⣿⢇⢕⢕⣵⣿⣿⣿⣿⣽⢇⢕⢕⢕⢕⢕⢕⢕⢕⢕⢕⢕⢕⢕⢕⠀⣿⣿⣿⢕⢕⢕⢕⢕⢁⠡⣿⡇⢕⢕⢕⠕⢕⢕⢕⢕⢕⢕⢕⢜⣿⣿⣿⣿⣿⣿⣿⣿⣿⣿⣿⣿⣿⣿⣿⣿⣿⣿⣿⣿⣿⣿⣿⣿⣿⣿⣿⣿⣿⣿⣿⣿⣿⣿⣿⣿⣿⣵⣿⣿⣿⣿⣿⣿⣿⣿⣿⣿⣶⣤⣜⣾⡿⢕⢕⢕⢕⢕⢕⢕⢕⢕⢸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⢀⠀⠀⠀⠀⠀⢕⢕⢕⢕⢕⢕⢕⢕⢕⢕⢕⢕⢕⢕⢕⢕⢕⢕⢕⢕⢜⢝⢻⡇⡇⢕⢕⣾⣿⣿⣿⣿⣿⣿⣿⣿⣿⣿⣿⣿⣿⣿⣿⣿⡿⢕⢇⢱⣾⣿⣿⣿⣿⣿⢕⢕⢕⢕⢕⢕⢕⢕⢕⢕⠁⢕⢕⢕⢕⢕⢄⣿⣿⡇⢕⢕⢕⢕⢕⢕⢡⡿⣧⢕⢕⢕⢕⢕⢕⢕⢕⢕⢕⢕⢕⢜⢿⣿⣿⣿⣿⣿⣿⣿⣿⣿⣿⣿⣿⣿⣿⣿⣿⣿⣿⣿⣿⣿⣿⣿⣿⣿⣿⣿⣿⣿⣿⣿⣿⣿⣿⣿⣿⣿⣿⣿⣿⣿⣿⣿⣿⣿⣿⣿⣿⣿⢿⢕⢕⢕⢕⢕⢕⢕⢕⢕⢕⢜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⠑⠀⠀⠀⠀⢔⢕⢕⢕⢕⢕⢕⢕⢕⢕⢕⢕⢕⢕⢕⢕⢕⢕⢕⢕⢕⢕⢕⢕⢕⢁⢑⢕⣿⣿⣿⣿⣿⣿⣿⣿⣿⣿⣿⣿⣿⣿⣿⣿⡟⢅⢕⣱⣿⣿⣿⣿⣿⣿⢇⢕⢕⢕⢕⢕⢕⢕⢕⢕⢕⢔⢕⢕⢕⢕⢕⢕⢿⣿⣾⢕⢕⢕⢕⢕⢕⢕⢱⣿⡕⢕⢕⢕⢕⢕⢕⢕⢕⢕⢕⢕⢕⢜⢿⣿⣿⣿⣿⣿⣿⣿⣿⣿⣿⣿⣿⣿⣿⣿⣿⣿⣿⣿⣿⣿⣿⣿⣿⣿⣿⣿⣿⣿⣿⣿⣿⣿⣿⣿⣿⣿⣿⣿⣿⣿⣿⣿⣿⣿⣿⣿⢗⢕⢕⢕⢕⢕⢕⢕⢕⢕⢕⢕⢕⡕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⢕⠀⠀⠀⠀⢀⢕⢕⢕⢕⢕⢕⢕⢕⢕⢕⢕⢕⢕⢕⢕⢕⢕⢕⢕⢕⢕⢕⢕⢕⢕⢕⢕⢸⣿⣿⣿⣿⣿⣿⣿⣿⣿⣿⣿⣿⣿⣿⣿⢏⢜⣱⣾⣿⣿⣿⣿⣿⢟⢕⢕⢕⢕⢕⢕⢕⢕⢕⢕⢕⢕⢕⢕⢕⢕⢕⢕⢕⣼⣿⣿⢕⢕⢕⢕⢕⠕⢕⢕⢙⣇⢕⢕⢕⢕⢕⢕⢕⢕⢕⢕⢕⢕⢕⢔⢻⣿⣿⣿⣿⣿⣿⣿⣿⣿⣿⣿⣿⣿⣿⣿⣿⢛⣟⣟⣟⢟⢟⢟⢟⢟⢟⢟⢟⠿⢿⢿⣿⣿⣿⣿⣿⣿⣿⣿⣿⣿⣿⣿⣿⡿⢏⢕⢕⢕⢕⢕⢕⢕⢕⢕⢕⢕⢕⢕⡇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⠕⠀⠀⠀⠀⢕⢕⢕⢕⢕⢕⢕⢕⢕⢕⢕⢕⢕⢕⢕⢕⢕⢕⢕⢕⢕⢕⢕⢕⢕⢕⢕⢕⢕⣿⣿⣿⣿⣿⣿⣿⣿⣿⣿⣿⣿⣿⡿⢇⢱⣾⣿⣿⣿⣿⣿⢟⢕⢕⢕⢕⢕⢕⢕⢕⢕⢕⢕⢕⢕⢕⢕⢕⢕⢕⢕⢕⢕⠈⣿⣿⢕⢕⢕⢕⢕⢕⢕⢕⢕⢜⢇⢕⢕⢕⢕⢕⢕⢕⢕⢕⢕⢕⢕⢕⢕⢜⢻⢿⣿⣿⣿⣿⣿⣿⣿⣿⣿⣿⣿⣿⣿⣷⣵⣝⢝⢟⢻⢿⢷⣷⣷⣷⣷⡷⢕⢃⣸⣿⣿⣿⣿⣿⣿⣿⣿⣿⡿⢟⢝⢕⢕⢕⢕⢕⢕⢕⢕⢕⢕⢕⢕⢕⢕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⠀⠀⠀⠀⢕⣵⣵⣵⣵⣵⣵⣵⣕⣕⣕⢕⢕⢕⢕⢕⢕⢕⢕⢕⢕⢕⢕⢕⢕⢕⢕⢕⢕⢸⣿⣿⣿⣿⣿⣿⣿⣿⣿⣿⣿⣿⢟⢕⣼⣿⣿⣿⣿⡿⢏⢕⢕⢕⢕⢅⢕⢕⢕⢕⢕⢕⢕⢕⢕⢕⢕⢕⢕⢕⢕⢕⢕⢕⢕⢻⣿⢕⢕⢕⢕⢕⢕⢕⢕⢕⢕⢕⢕⢕⢕⢕⢕⢕⢕⢕⢕⢕⢕⢕⢕⢕⢕⢕⢕⢝⢻⣿⣿⣿⣿⣿⣿⣿⣿⣿⣿⣿⣿⣿⣿⣿⣶⣷⣵⣵⣇⣱⣰⣔⣥⣷⣿⣿⣿⣿⣿⣿⣿⣿⡿⢏⢕⢕⢕⢕⢕⢕⢕⢕⢕⢕⢕⢕⢕⢕⢕⢕⢕⢕⢕⢕⠑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⠀⠀⠀⢱⣿⣿⣿⣿⣿⣿⣿⣿⣿⣿⣿⣿⣿⣷⣷⣧⢕⠑⠕⠕⠕⠕⠕⠕⢕⢕⢕⢕⢕⢘⢿⣿⣿⣿⣿⣿⣿⣿⣿⣿⡿⢏⣱⣿⣿⣿⣿⢟⢏⢕⢕⢕⢕⢕⢕⢕⢕⢕⢕⢕⢕⢕⢕⢕⢑⢕⢕⢕⢕⢕⢕⢕⢕⢕⢕⠹⣿⢕⢕⢕⢕⢕⢕⢕⢕⢕⢕⠕⠕⢕⢕⢕⢕⢕⢕⢕⢕⢕⢕⢕⢕⢕⢕⢕⢕⢕⢕⢜⢟⠿⣿⣿⣿⣿⣿⣿⣿⣿⣿⣿⣿⣿⣿⣿⣿⣿⣿⣿⣿⣿⣿⣿⣿⣿⣿⣿⣿⢿⢟⢏⢕⢕⢕⢕⢕⢕⢕⢕⢕⢸⡇⢕⢕⢕⢕⢕⢕⢕⢕⢅⢕⢕⢅⢸⣿⣿⣿⢕⢕⢕⢕⢕⢕⢿⢿⢿⢿⢿⢿⢿⢿⣿⣿⢕⢕⢕⢕⢕⢕⢕⢕⢕⢕⢕⢕⢕⢕⢕⢕⢕⢕⢕⢕⢕⢕⢕⢕⢕⢕⢕⢕⢕⢕⢕⢕⢕⢕⢕⢕⢕⢕⢕⢕⢕⢕⢕⢕⢕⢕⢕⢕⢕⢕⢕⢕⢕⠀</a:t>
            </a:r>
            <a:br/>
            <a:r>
              <a:t>⠀⠀⢄⣾⣿⣿⣿⣿⣿⣿⣿⣿⣿⣿⣿⣿⣿⣿⣿⣿⡇⠀⠀⠀⠀⠀⠀⢕⢕⢕⢕⢕⢕⢕⢕⢝⢿⣿⣿⣿⣿⣿⣿⢏⣱⣾⣿⣿⣿⢟⢕⢕⢕⢕⢕⢕⢕⢕⢕⢕⢕⢕⢕⢕⢕⠕⢅⢕⢕⢕⢕⢕⢕⢕⢕⢕⢕⢕⢕⢕⢻⡇⢕⢕⢕⢕⢕⢕⠕⠁⠀⠀⠀⢑⢕⢕⢕⢕⢕⢕⢕⢕⢕⢕⢕⢕⢕⢕⢕⢕⢕⢕⢕⢕⢜⢟⢿⣿⣿⣿⣿⣿⣿⣿⣿⣿⣿⣿⣿⣿⣿⣿⣿⣿⣿⣿⡿⢟⢟⢝⢕⢕⢕⢕⢕⢕⢕⢕⢕⢕⢕⢕⢕⣾⣿⢕⢕⢕⢕⢕⢕⢕⢕⢕⢕⢕⢕⢕⢜⢻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⣼⣿⣿⣿⣿⣿⣿⣿⣿⣿⣿⣿⣿⣿⣿⣿⣿⣿⣷⠀⠀⠀⠀⠀⠀⠀⢕⢕⢕⢕⢕⢕⢕⢕⢜⢻⣿⣿⣿⢟⣱⣾⣿⣿⣿⢟⢕⢕⢕⢕⢕⢕⢕⢕⢕⢕⢕⢕⢕⢕⢕⠕⢕⢕⢕⢕⢕⢕⢕⢕⢕⢕⢕⢕⢕⢕⢕⢕⢘⣇⢕⢕⢕⠕⠑⠀⠀⠀⠀⠀⢄⢕⢕⢕⢕⢕⢕⢕⢕⢕⢕⢕⢕⢕⢕⢕⢕⢕⢕⢕⢕⢕⢕⢕⢕⢜⢟⢿⣿⣿⣿⣿⣿⣿⣿⣿⣿⣿⣿⡿⢿⢟⢏⢕⢕⢕⢕⢕⢕⢕⢕⢕⢕⢕⢕⢕⢕⢕⢕⢕⢕⣿⣿⡕⢕⠑⠕⢕⢕⢕⢕⢕⢕⢕⢕⢕⠕⣼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⢱⣿⣿⣿⣿⣿⣿⣿⣿⣿⣿⣿⣿⣿⣿⣿⣿⣿⣿⣿⡔⠀⠀⠀⠀⠀⠀⢕⢕⢕⢕⢕⢕⢕⢕⢕⢕⠹⡿⢏⣼⣿⣿⣿⢟⢕⢕⢕⢕⢕⢕⢕⢕⢕⢕⢕⢕⢕⢕⢕⢑⢔⢕⢕⢕⢕⢕⢕⢕⢕⢕⢕⢕⢕⢕⢕⢕⡕⢕⢕⢻⢕⢕⢄⠀⠀⠀⠀⠀⠀⢔⢕⢕⢕⢕⢕⢕⢕⢕⢕⢕⢕⢕⢕⢕⢕⢕⢕⢕⢕⢕⢕⢕⢕⢕⢕⢕⢕⢕⢕⢝⢿⣿⣿⣿⢿⢟⢟⢝⢕⢕⢸⢕⢕⢕⢕⢕⢕⢕⠁⢕⢕⢕⢕⢕⢕⢕⢕⢕⢕⢕⢱⣿⣿⡇⢕⠀⠀⠑⢕⢕⢕⢕⢕⢕⢕⢕⢸⣿⣿⢕⢕⢕⢕⢕⢕⢕⣾⣿⢕⢕⢕⢕⢸⣿⣿⢕⢕⢕⢕⢕⢕⢕⢕⢕⢕⢕⢕⢕⢕⢕⢕⢕⢕⢕⢕⢕⢕⢕⢕⢕⢕⢕⢕⢕⢕⢕⢕⢕⢕⢕⢕⢕⢕⢕⢕⢕⢕⢕⢕⢕⢕⢕⢕⢕⢕⢕⢕⢕⠀</a:t>
            </a:r>
            <a:br/>
            <a:r>
              <a:t>⢔⣾⣿⣿⣿⣿⣿⣿⣿⣿⣿⣿⣿⣿⣿⣿⣿⣿⣿⣿⣿⡇⠀⠀⠀⠀⠀⠀⠀⢕⢕⢕⢕⢕⢕⢕⢕⢕⢑⣱⣿⣿⣿⡿⢇⢕⢕⢕⢕⢕⢕⢕⢕⢕⢕⢕⢕⢕⢕⢕⢕⢕⢕⢕⢕⢕⢕⢕⢕⢕⢕⢕⠁⢕⠕⢜⢕⡕⢘⣇⢕⢕⢕⢕⢕⠀⠀⠀⠀⠀⠀⠁⢕⢕⢕⢕⢕⢕⢕⢕⢕⢕⢕⢕⢕⢕⢕⢕⢕⢕⢕⢕⢕⢕⢕⢕⢕⢕⠑⠀⠁⠕⢕⢕⢕⢕⢕⢕⢕⢕⢕⢕⢸⣱⢕⢕⢕⢕⢕⢕⠀⢕⢕⢕⢕⢕⢕⢕⢕⢕⢕⢕⢸⢿⣿⣿⢕⠀⠀⠀⠕⢕⢕⢕⢕⢕⢕⢕⢕⢜⡟⢕⢕⢕⢕⢕⢕⢕⢻⣿⡕⢕⢕⢕⢸⣿⣿⢕⢕⢕⢕⢕⢕⢕⢕⢕⢕⢕⢕⢕⢕⢕⢕⢕⢕⢕⢕⢕⢕⢕⢕⢕⢕⢕⢕⢕⢕⢕⢕⢕⢕⢕⢕⢕⢕⢕⢕⢕⢕⢕⢕⢕⢕⢕⢕⢕⢕⢕⢕⢕⠀</a:t>
            </a:r>
            <a:br/>
            <a:r>
              <a:t>⣼⣿⣿⣿⣿⣿⣿⣿⣿⣿⣿⣿⣿⣿⣿⣿⣿⣿⣿⣿⣿⣿⡔⠀⠀⠀⠀⠀⠀⠀⢕⢕⢕⢕⢕⢕⢕⢅⣼⣿⣿⡿⢏⢕⢕⢕⢕⢕⢕⢕⢕⢕⢕⢕⢕⢕⢕⢕⢔⢕⢕⢕⢕⢕⢕⢕⢕⢕⢕⢕⢕⢕⢕⢕⢰⢰⢼⣇⢕⢹⣕⢕⢜⢕⢕⢔⠀⠀⠀⠀⠀⠀⢕⢕⢕⢕⢕⢕⢕⢕⢕⢕⢕⢕⢕⢕⢕⢕⢕⢕⢕⢕⢕⢕⢕⢕⣵⠕⠀⠀⠀⠀⠀⠁⢕⢕⢕⢕⢕⣸⢕⢕⢸⣽⣧⢕⢕⢕⢕⢕⢄⢕⢕⢕⢕⢕⢕⢕⢕⢕⢕⢕⡖⢸⣿⣿⢕⠀⠀⠀⠀⠁⠑⠁⠕⢕⢕⢕⢕⢕⢕⢕⢕⢕⢕⢕⢕⢕⢸⣿⡇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⣷⡄⠀⠀⠀⠀⠀⠀⠀⢕⢕⢕⢕⠕⢰⣾⣿⣿⢏⢕⢕⢕⢕⢕⢕⢕⢕⢕⢕⢕⢕⢕⢕⢕⡑⢕⢕⢕⢕⢕⢕⢕⢕⢕⢕⢕⢕⢕⢕⢕⢕⢕⣕⢗⣿⣿⢕⢜⣿⣧⢕⢕⢕⢕⠀⠀⠀⠀⠀⠀⠀⢕⢕⢕⢕⢕⢕⢕⢕⢕⢕⢕⢕⢕⢕⣥⣷⣾⣿⣿⣿⣿⣿⣿⡟⠀⠀⠀⠀⠀⠀⠀⠀⠑⢕⢕⢕⢿⢕⢕⢸⣿⣿⣇⢕⢕⢕⢕⢕⢕⢕⢕⢕⢕⢕⢕⢕⢕⢕⢜⢕⢘⣿⣿⢕⠀⠀⠀⠀⠀⠀⠀⢔⢕⢕⢕⢕⣥⡕⢕⢕⢕⢕⢕⢕⢕⢔⣿⣷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⣷⡄⠀⠀⠀⠀⠀⠀⠀⢕⢕⠑⣱⣿⣿⢟⢕⢕⢕⢕⢕⢕⢕⢕⢕⢕⢕⢕⢕⢕⢕⢕⡞⢕⢕⢕⢕⢕⢕⢕⢕⢕⢕⢕⢕⢕⢕⢕⢕⢕⢕⢐⣷⣿⣿⢕⢕⢿⣿⣇⢕⢕⢕⢔⠀⠀⠀⠀⠀⠀⠕⢕⢕⢕⢕⢕⢕⢕⢕⢕⢕⢕⣱⣿⣿⣿⣿⣿⣿⣿⣿⣿⣿⢕⢔⠀⠀⠀⠀⠀⠀⠀⠀⠑⢕⢕⢕⢕⢕⢕⢕⢇⢇⢳⣧⣵⣕⢕⢕⢕⢕⢕⡕⢕⢕⢕⢕⢕⢕⢕⢁⢹⣿⢄⢕⢕⢔⠀⠀⠀⢱⡕⢕⢕⢕⢕⢿⡇⢕⢕⢕⢕⢕⢕⢕⢕⢿⣿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⣷⢀⠀⠀⠀⠀⠀⠀⠀⢑⣴⣿⡿⢏⢕⢕⢕⢕⢕⢕⢕⢕⢕⢕⢕⢕⢕⢕⢕⣱⡿⢕⢕⢕⣕⣕⣕⡱⢕⢕⢕⢕⢕⢕⢕⢕⢕⢕⢕⢕⠸⣿⣿⣿⣇⢕⢜⣿⣿⣧⡕⢕⢕⠀⠀⠀⠀⠀⠀⠀⢕⢕⢕⢕⢕⢕⢕⢕⢕⢑⣾⣿⣿⣿⣿⣿⣿⣿⣿⣿⣿⣿⢕⢕⢕⠀⠀⠀⠀⠀⠀⠀⠀⠀⠕⢕⢕⢕⢕⢕⢕⢕⢕⢔⠻⣿⣿⣷⡕⢕⢕⢕⢕⢕⢕⢕⢕⢕⢕⠁⢸⢿⢕⢕⠑⠑⠀⠀⢱⣾⡇⢕⢕⢕⢕⢸⣗⢕⢕⢕⢕⢕⢕⢕⢕⢸⣿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⣧⡄⠀⠀⠀⠀⠀⢀⣴⣿⢟⢕⢕⢕⢕⢕⢕⢕⢕⢕⢕⢕⢕⢕⢕⢕⢕⣸⣵⣾⣿⣿⣿⣿⣿⣿⣿⣿⣧⣇⢕⢕⢕⢕⢕⢕⢕⢕⢕⢕⣿⣿⣿⣿⢕⢕⢹⣿⣿⣷⡕⢕⢕⠀⠀⠀⠀⠀⠀⠁⢕⢕⢕⢕⢕⢕⢕⢱⣿⣿⣿⣿⣿⣿⣿⣿⣿⣿⣿⣿⣿⢕⢕⢕⢕⠀⠀⠀⠀⠀⠀⠀⠀⠀⠕⢕⢕⢕⢕⢕⢕⢕⢕⢕⢹⣿⣿⣿⣕⢕⢕⢕⢕⢕⢕⢕⢕⢕⢕⢅⢇⢕⢕⢕⢄⡀⢱⢾⣿⡇⢕⢕⢕⢕⢕⢇⢕⢕⢕⢕⢕⢕⢕⢕⢜⢿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⣷⡔⠀⠀⠀⢄⣼⡿⢇⢕⢕⢕⢕⢕⢕⢕⢕⢕⢕⢕⢕⢕⢕⣥⣾⣿⣿⣿⣿⣿⣿⣿⣿⣿⣿⣿⣿⣿⣿⣷⡕⢕⢕⢕⢕⢕⢕⢕⢕⢹⣿⣿⣿⡇⢕⢕⢻⣿⣿⣿⣧⢕⢔⠀⠀⠀⠀⠀⠀⠕⢕⢕⢕⢕⢕⣡⣿⣿⣿⣿⣿⣿⣿⣿⣿⣿⣿⣿⣿⣿⢕⢕⢕⢕⢄⠀⠀⠀⠀⠀⠀⠀⠀⠀⠑⢕⢕⢕⢕⢕⢕⢕⢕⢔⣿⣿⣿⣿⡕⢕⢕⢕⢕⢕⢕⢕⢕⢕⢕⢕⢕⢕⠈⠇⢻⣿⣿⣷⣧⣵⡕⢕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⣇⢀⢄⣾⣿⢇⢕⢕⢕⢕⢕⢕⢕⢕⢕⢕⢕⢕⢕⣵⣿⣿⣿⣿⣿⣿⣿⣿⣿⣿⣿⣿⣿⣿⣿⣿⣿⣿⣿⡕⢕⢕⢕⢕⢕⢕⢕⢜⣿⣿⣿⣷⢕⢕⢜⢿⣿⣿⣏⠱⡕⢄⠀⠀⠀⠀⠀⠀⢕⢕⢕⢕⢠⣿⣿⣿⣿⣿⣿⣿⣿⣿⣿⣿⣿⣿⣿⡿⢕⢕⢕⢕⢕⠀⠀⠀⠀⠀⠀⠀⠀⠀⠀⠕⢕⢕⢕⢕⢕⢕⢕⢕⢹⣿⣿⣿⣿⡕⢕⢕⢕⢕⢕⢕⢕⢕⢕⠕⠁⢀⢀⢀⠀⠁⢿⣿⣿⣿⣿⣷⣼⡳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⡿⢱⣿⣿⢇⢕⢕⢕⢕⢕⢕⢕⢕⢕⢕⢕⢕⣱⣿⣿⣿⣿⣿⣿⣿⣿⣿⣿⣿⣿⣿⣿⣿⣿⣿⣿⣿⣿⣿⣿⡇⢕⢕⢕⢕⢕⢕⢕⢹⣿⣿⣿⡇⢕⢕⢜⢿⣿⣷⢅⡜⡕⢄⠀⠀⠀⠀⠀⠁⢕⢕⢕⠘⣿⣿⣿⣿⣿⣿⣿⣿⣿⣿⣿⣿⣿⣿⣿⢕⢕⢕⢕⢕⢄⠀⠀⠀⠀⠀⠀⠀⠀⠀⠀⢕⢕⢕⢕⢕⢕⢕⢕⢸⣿⡏⣿⣿⣿⣧⡕⢕⢕⢕⢕⠕⢕⢕⠀⢄⢕⢕⠑⠀⢀⢕⢝⢟⠿⣿⣿⣿⣿⣷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⡿⣱⣻⡿⢕⢕⢕⢕⢕⢕⢕⢕⢕⢕⢕⢕⢕⣵⣿⣿⣿⣿⣿⣿⣿⣿⣿⣿⣿⣿⣿⣿⣿⣿⣿⣿⣿⣿⣿⣿⣿⣇⢕⢕⢕⢕⢕⢕⢕⢕⢿⣿⣿⣿⡕⢕⣕⢕⢹⣿⡎⢱⠅⠇⢀⠀⠀⠀⠀⠀⠁⢔⢣⠀⣿⣿⣿⣿⣿⣿⣿⣿⣿⣿⣿⣿⣿⣿⣿⡕⢕⢕⢕⢕⢕⠀⠀⠀⠀⠀⠀⠀⠀⠀⠀⠑⢕⢕⢕⢕⢕⢕⢕⢕⢿⣧⢻⣿⣿⣿⣧⢕⠑⠁⠀⠀⠀⠀⠀⠀⠁⠀⠀⠀⢜⣇⢕⢕⢕⢜⢝⠿⣿⣿⣿⣿⣧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⡟⣱⣿⡟⢇⢕⢕⢕⢕⢕⢕⢕⢕⢕⢕⢕⢕⢱⣿⣿⣿⣿⣿⣿⣿⣿⣿⣿⣿⣿⣿⣿⣿⣿⣿⣿⣿⣿⣿⣿⣿⣿⣿⡇⢕⢕⢕⢕⢕⢕⢕⢜⣿⣿⣿⣧⢕⢜⣧⢕⢝⢿⡕⢕⢕⢕⢄⠀⠀⠀⠀⠀⠁⢕⢕⣎⣿⣿⣿⣿⣿⣿⣿⣿⣿⣿⣿⣿⣿⣧⣤⣤⣁⣁⡅⡕⠀⠀⠀⠀⠀⠀⠀⠀⠀⠀⠀⠕⢕⢕⢕⢕⢕⢕⢕⢸⣿⡸⣿⣿⣿⣿⡕⠀⠀⢄⢑⠕⢄⠀⠀⠀⠀⠀⠀⢕⢸⢇⢕⢕⢕⢕⢕⢜⢻⢿⣿⣿⣿⣷⣵⡕⢕⢕⢕⢕⢕⢕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⡿⠋⠙⠁⠉⠉⠁⠁⠁⠑⠑⠑⠕⢕⢕⢕⢕⢕⢕⢕⣿⣿⣿⣿⣿⣿⣿⣿⣿⣿⣿⣿⣿⣿⣿⣿⣿⣿⣿⣿⣿⣿⣿⣿⣿⣿⣷⡕⢕⢕⢕⢕⢕⢕⢕⢹⣿⣏⢿⣇⢕⢜⣷⣕⢜⢳⣕⢅⢑⢱⢔⠀⠀⠀⠀⠀⠁⢹⣾⣿⣿⣿⣿⣿⣿⣿⣿⣿⣿⣿⣿⣿⣿⣿⣿⣿⣿⣿⣿⠔⠀⠀⠀⠀⠀⠀⠀⠀⠀⠀⠀⢕⢕⢕⢕⢕⢕⢕⢸⣿⣇⣿⣿⣿⣿⣇⢄⠀⠀⢕⢕⠀⠀⠀⠀⠀⠀⠀⠀⢕⢜⢇⢕⢕⢕⢕⢕⢕⢕⢝⢻⣿⣿⣿⣿⣧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⡿⠏⠀⠀⠀⠀⠀⠀⠀⠀⠀⠀⠀⠀⠀⠀⠀⠁⠑⠑⠕⢼⣿⣿⣿⣿⣿⣿⣿⣿⣿⣿⣿⣿⣿⣿⣿⣿⣿⣿⣿⣿⣿⣿⣿⣿⣿⣿⣿⣧⢕⢕⢕⢕⢕⢕⢕⢕⢝⣿⡎⣿⣇⢕⢜⣿⣷⣕⢝⣵⢕⢔⢕⡕⠀⠀⠀⠀⠀⠈⢿⣿⣿⣿⣿⣿⣿⣿⣿⣿⣿⣿⣿⣿⣿⣿⣿⣿⣿⣿⡿⠀⠀⠀⠀⠀⠀⠀⠀⠀⠀⠀⠀⠅⢕⢕⢕⢕⢕⠕⣿⣿⣿⢸⣿⣿⣿⣿⢕⢀⠀⠑⠀⠀⠀⠕⢔⠀⠀⠀⠀⢕⢕⢜⢧⢕⢕⢕⢕⢕⢕⢕⢕⢜⢹⣿⣿⣿⣿⣷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⠁⠀⠀⠀⠀⠀⠀⠀⠀⠀⠀⠀⠀⠀⠀⠀⠀⠀⠀⠀⠀⠀⠈⠙⠟⠿⢿⣿⣿⣿⣿⣿⣿⣿⣿⣿⣿⣿⣿⣿⣿⣿⣿⣿⣿⣿⡇⣿⣿⣿⣇⢕⢕⢕⢕⢕⢕⢕⢕⢜⣿⡜⢿⡕⢕⢜⢿⣿⣷⣜⢧⢱⢔⢅⡕⢀⠀⠀⠀⠀⠈⢿⣿⣿⣿⣿⣿⣿⣿⣿⣿⣿⣿⣿⣿⣿⣿⣿⣿⣏⢕⠀⠀⠀⠀⠀⠀⠀⠀⠀⠀⠀⠀⠀⢕⢕⢕⢕⢕⢰⣿⣿⣿⡞⣿⣿⣿⣿⡇⢕⢄⢀⢀⢕⢀⠀⠑⢕⢄⠀⠀⢕⢕⢕⢜⣧⢕⢕⢕⢕⢕⢕⢕⢕⢕⢕⢝⣿⣿⣿⣿⣷⣕⢜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⢇⠀⠀⠀⠀⠀⠀⠀⠀⠀⠀⠀⠀⠀⠀⠀⠀⠀⠀⠀⠀⠀⠀⠀⠀⠀⠀⠀⠈⠙⠟⠿⣿⣿⣿⣿⣿⣿⣿⣿⣿⣿⣿⣿⣿⣿⣿⡇⢻⣿⣿⣿⣧⢕⢕⢕⢕⢕⢕⢕⢕⢜⢵⢕⢿⡕⢕⢕⢹⣿⣿⣿⣷⡕⢕⢅⢕⢄⠀⠀⠀⠀⠘⠹⣿⣿⣿⣿⣿⣿⣿⣿⣿⣿⣿⣿⣿⣿⣿⣿⢇⢕⠀⠀⠀⠀⠀⠀⠀⠀⠀⠀⠀⠀⠀⠑⢕⢕⢕⢕⣸⣿⣿⣿⡇⣿⣿⣿⣿⡇⢕⢕⢕⢕⢕⢕⢄⠀⠁⠁⠀⠀⠁⢕⢕⢕⢝⢷⡕⢕⢕⢕⢕⢕⢕⢕⢕⢕⢜⢻⣿⣿⣿⣿⣷⣜⢻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⠀⠀⠀⠀⠀⠀⠀⠀⠀⠀⠀⠀⠀⠀⠀⠀⠀⠀⠀⠀⠀⠀⠀⠀⠀⠀⠀⠀⠀⠀⠀⠀⠀⠈⠙⠻⢿⣿⣿⣿⣿⣿⣿⣿⣿⣿⣿⡇⣾⣿⣿⣿⣿⡇⢕⢕⢕⢕⢕⢕⢕⠁⠜⢕⢜⢿⡕⢕⢱⡝⢿⣿⣿⣿⡕⢕⢕⢕⢄⠀⠀⠀⠀⠑⢘⣿⣿⣿⣿⣿⣿⣿⣿⣿⣿⣿⣿⣿⣿⣿⡕⠑⠀⠀⠀⠀⠀⠀⠀⠀⠀⠀⠀⠀⠀⠀⢕⢕⢕⢕⣿⣿⣿⣿⡇⣿⣿⣿⣿⣧⢕⢕⢕⢕⢕⢕⢕⢕⢔⢔⡔⢔⢔⢕⢕⢕⢕⢜⢱⡕⢕⢕⢕⢕⢕⢕⢕⢕⢕⢕⢜⢿⣿⣿⣿⣿⣧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⠀⠀⠀⠀⠀⠀⠀⠀⠀⠀⠀⠀⠀⠀⠀⠀⠀⠀⠀⠀⠀⠀⠀⠀⠀⠀⠀⠀⠀⠀⠀⠀⠀⠀⠀⠀⠀⠈⠙⠻⣿⣿⣿⣿⣿⣿⢸⢇⣿⣿⣿⣿⣿⣿⡕⢕⢕⢕⢕⢕⢕⠀⠀⠑⢕⢜⢷⡕⢜⢿⣎⡻⣿⣿⣿⣧⢜⢕⣱⢔⠀⠀⠀⠀⠐⢽⣿⣿⣿⣿⣿⣿⣿⣿⣿⣿⣿⣿⣿⡟⢇⠀⠀⠀⠀⠀⠀⠀⠀⠀⠀⠀⠀⠀⠀⠀⠑⢕⢕⢡⣿⣿⣿⣿⣷⣿⣿⣿⣿⣿⢕⢕⢕⢕⢕⢕⢕⢕⢕⢕⢳⢕⢕⢕⢕⢕⠕⠕⠕⠘⠑⠑⢕⢕⢕⢕⢕⢕⢕⢕⢕⢜⢻⣿⣿⣿⡿⢇⢕⢕⢕⢕⢕⢕⢕⢕⢕⢕⢕⢕⢕⢕⢕⢕⢕⢕⢕⢕⢕⢕⢕⢕⢕⢕⢕⢕⢕⢕⢕⢕⢕⢕⢕⢕⢕⢕⢕⢕⢕⢕⢕⢕⢕⢕⢕⢕⢕⢕⢕⢕⠀</a:t>
            </a:r>
            <a:br/>
            <a:r>
              <a:t>⠛⠛⠛⠛⠛⠛⠛⠛⠛⠛⠛⠛⠛⠛⠛⠛⠛⠛⠛⠑⠑⠀⠀⠀⠀⠀⠀⠀⠀⠀⠀⠀⠀⠀⠀⠀⠀⠀⠀⠀⠀⠀⠀⠀⠀⠀⠀⠀⠀⠀⠀⠀⠀⠀⠀⠀⠀⠀⠀⠀⠀⠙⠛⠛⠛⠛⠘⠘⠛⠛⠛⠛⠛⠛⠛⠃⠑⠑⠑⠑⠑⠀⠀⠀⠑⠑⠘⠃⠑⠘⠛⠓⠘⠛⠛⠛⠓⠑⠒⠑⠐⠀⠀⠀⠀⠘⠛⠛⠛⠛⠛⠛⠛⠛⠛⠛⠛⠛⠛⠛⠑⠀⠀⠀⠀⠀⠀⠀⠀⠀⠀⠀⠀⠀⠀⠀⠀⠑⠑⠛⠛⠛⠛⠛⠛⠛⠛⠛⠛⠛⠑⠑⠑⠑⠑⠑⠑⠑⠑⠑⠑⠃⠁⠁⠀⠀⠀⠀⠀⠀⠀⠀⠑⠑⠑⠑⠑⠑⠑⠑⠑⠑⠑⠛⠛⠛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⣿⣿⣿⣿⣿⣿⢟⣾⢟⣿⣿⢟⢨⣿⣿⣿⡟⣿⡟⣿⣿⣿⣿⣿⣿⣿⣿⣿⣿⣿⢏⣼⣿⣿⣿⣿⣿⣿⣿⣿⡿⢏⢕⢕⣼⣿⣿⡿⢏⣾⣿⣿⢟⢕⣴⣿⣿⣿⣿⣿⣿⣿⣿⣿⣿⣿⣿⣿⢇⣸⣿⣿⣿⣿⣿⣿⣿⣿⡟⢸⣿⣿⣿⣿⣿⣿⣿⣿⣿⣿⣿⣿⣿⣿⣿⡜⣿⣿⣿⡕⢕⢔⢕⢕⢕⢕⢕⢕⢕⢸⣿⣿⣿⣿⡇⢕⢕⢕⢕⢕⢕⢹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⣿⡿⢣⢕⢏⢱⣿⢇⢡⣿⣿⣿⢏⣼⢇⣴⣿⣿⣿⣿⣿⣿⣿⣿⣿⡿⢣⣾⣿⣿⣿⣿⣿⣿⣿⣿⢟⢕⢕⢕⣼⣿⣿⡿⣱⣿⣿⣿⢕⢕⣴⣿⣿⣿⣿⣿⣿⣿⣿⣿⣿⣿⣿⣟⢏⢕⣿⣿⣿⠇⣾⣿⣿⣿⣿⢇⣿⣿⣿⣿⣿⣿⣿⣿⣿⣿⣿⣿⣿⣿⣿⣿⣿⡘⣿⣿⣇⢕⢕⢐⢕⢕⢕⢕⢕⢕⢕⣿⣿⣿⣿⣿⢕⢕⢕⢕⢕⢕⢕⢝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⡿⡕⢕⢟⠕⣿⢇⢕⣼⣿⣿⢏⢍⢕⣰⣿⣿⣿⣿⣿⣿⣿⣿⣿⢝⣱⣿⣿⣿⣿⣿⣿⣿⣿⡿⢏⢕⢕⢑⢾⣟⡯⡺⣱⣿⣿⡿⢕⣱⣾⣿⣿⣿⣿⣿⣿⣿⣿⣿⣿⣿⢟⢇⡎⢕⣸⣿⣿⡿⠑⣿⣿⣿⣿⣿⢱⣿⣿⣿⣿⣿⣿⣿⣿⣿⣿⣿⣿⣿⣿⣿⣿⣿⣇⢿⣿⣿⡕⢕⢕⠁⢕⢕⢕⢕⢕⢕⣿⣿⣿⣿⣿⢕⢕⢕⢕⢕⢕⢕⢕⢜⢻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⡿⢿⢿⡿⢟⢟⣟⣹⣽⣽⢝⢕⢹⢕⢄⣼⢇⢕⢕⢍⢟⢕⢕⢕⢱⣿⣿⣿⣿⣿⣿⣿⣿⡿⢏⣵⣿⣿⣿⣿⣿⣿⣿⣿⢟⢕⢕⢕⣡⣿⠭⢆⢟⣱⣿⣿⡿⣕⣴⣿⣿⣿⣿⣿⣿⣿⣿⣿⣿⣿⣿⢫⠜⢜⢕⢱⣿⣿⣿⢇⢸⣿⣿⣿⣿⡏⣸⣿⣿⣿⣿⣿⣿⣿⣿⣿⣿⣿⣿⣿⣿⣿⣿⣿⣿⡜⣿⣿⡇⢕⢕⢕⠁⢕⢕⢕⢕⢜⣿⣿⣿⣿⣿⢕⢕⢕⢕⢕⢕⢕⢕⢕⢕⢝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⢟⣵⣾⣿⣇⢕⣷⣿⣿⣿⣿⣿⣷⡷⢇⢕⢕⢻⢕⢕⢕⢕⢕⢕⢕⢕⣼⣿⣿⠟⣿⣿⣿⣿⡟⢕⣼⣿⣿⣿⣿⣿⣿⣿⣿⢏⢕⢕⢕⣰⣿⢌⠎⢅⣼⣿⣿⣿⣧⣿⣿⣿⣿⣿⣿⣿⣿⣿⣿⣿⣿⣿⢏⢕⠇⢕⢕⣿⣿⣿⡇⢕⣿⣿⣿⣿⣿⢇⣿⣿⣿⣿⣿⣿⣿⣿⣿⣿⣿⣿⣿⣿⣿⣿⣿⣿⣿⣧⢹⣿⣷⢕⢕⢕⢔⢅⢕⢕⢕⢸⣿⣿⣿⣿⣿⢕⢕⢕⢕⢕⢕⢕⢕⢕⢕⢕⢕⢹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⡿⢏⢕⢻⣿⣿⣿⣿⣧⢝⢇⢕⣱⣼⣿⣟⢿⠿⡣⢔⢜⢕⢕⢕⢕⢕⢕⢕⢕⣿⠿⢏⣼⣿⣿⣿⢏⢕⣼⣿⣿⣿⣿⣿⣿⣿⣿⢏⢕⢕⢕⡰⢏⠔⢕⢕⣼⣿⣿⣿⣿⣿⣿⣿⣿⣿⣿⣿⣿⣿⣿⣿⣿⣿⢏⢁⢕⢕⢕⣸⣿⣿⣿⢔⢸⣿⡿⣿⢟⡟⢸⣿⣿⣿⣿⣿⣿⣿⣿⣿⣿⣿⣿⣿⣿⣿⣿⣿⣿⣿⣿⡜⣿⡟⢕⢕⢕⢕⢕⢕⢕⢕⢸⣿⣿⣿⣿⣿⢕⢕⢕⢕⢕⢕⢕⢕⢕⢕⢕⢕⢕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⡿⢏⢕⣵⣵⡕⢝⢿⢿⣿⣿⣧⢕⢕⢿⣿⣿⣿⣷⣧⣜⢕⢕⢕⢕⢕⢕⢕⢕⢕⢕⢕⢕⣸⣿⣿⣿⡟⢕⣼⣿⣿⣿⣿⣿⣿⣿⣿⢏⢕⢕⢕⠰⠂⢕⢆⢕⣼⣿⣿⣿⣿⣿⣿⣿⣿⣿⣿⡿⣳⣿⣿⣿⣿⡿⢇⢕⢕⢕⢕⢱⣿⣿⣿⢇⢑⢜⢝⢕⣱⣾⢇⣿⣿⣿⣿⣿⣿⣿⣿⣿⣿⣿⣿⣿⣿⣿⣿⣿⣿⣿⣿⣿⣧⢹⡇⢕⢕⢕⢕⢕⢕⢕⢕⢸⣿⣿⣿⣿⣿⢕⢕⢕⢕⢕⢕⠕⢕⢕⢕⢕⢕⢱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⣿⣿⣿⣿⣿⣿⣿⢟⡕⢕⣵⣾⣿⣿⣷⣷⣕⢕⢝⢝⢟⢕⢕⢕⢔⢝⢟⢻⠿⢿⡷⠕⢕⢕⢕⢕⢕⢕⢕⢕⢕⢑⣿⣿⣿⢏⢕⣼⣿⣿⣿⣿⣿⣿⣿⣿⢏⢕⢕⢕⠁⢑⠱⢇⢜⣱⣿⣿⣿⣿⣿⣿⣿⣿⣿⣿⡿⣱⣿⣿⣿⣿⡟⢕⢕⢕⢕⢕⠕⣸⣿⣿⢟⢕⢕⢕⣱⣾⣿⡟⢕⢜⢹⣿⣿⣿⣿⣿⣿⣿⣿⣿⣿⣿⣿⣿⣿⣿⣿⣿⣿⣿⣿⡜⢕⢕⢕⢕⢕⢕⢕⢕⢕⣾⣿⣿⣿⣿⡟⢕⢕⢕⢕⢑⢔⢕⢑⣕⣱⣵⣾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⣿⣿⣿⣿⣿⣿⢟⣱⢎⢱⣾⣿⣿⡜⣿⣿⣿⣿⡇⢕⢕⢕⢕⢕⢕⢕⢕⢕⢕⢕⢕⢔⢔⢕⢕⢕⢕⢕⢕⢕⢕⢕⣾⣿⣿⢇⢕⣸⣿⣿⣿⣿⣿⣿⣿⣿⡟⢕⢕⢕⢕⢄⢕⢅⢆⢱⣿⣿⣿⣿⣿⣿⣿⣿⣿⣿⡟⣼⣿⣿⣿⣿⢏⢕⢕⢕⢕⢕⢕⢰⢟⢝⢕⢕⢕⣱⣾⣿⣿⣿⢇⢕⣱⣿⣿⣿⣿⣿⣿⣿⣿⣿⣿⣿⣿⣿⣿⣿⣿⣿⣿⣿⣿⣿⣧⢕⢕⢕⢕⢕⢕⢕⢕⢰⣿⣿⣿⣿⣿⢕⢕⢕⢕⢕⢕⢕⢕⢸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⢏⣾⢏⢱⣾⣿⣿⣿⣷⡜⢿⣿⣿⣿⣧⡕⢕⢕⢣⢕⢕⢕⢕⢕⢕⢕⢕⢕⢕⢕⢕⢕⢕⢕⢕⢕⢡⣿⣿⢏⢕⢱⣿⣿⣿⣿⣿⣿⣿⣿⡟⢕⢕⢕⢕⢕⢕⢕⢜⢕⣿⣿⣿⣿⣿⣿⣿⣿⣿⣿⠏⣾⣿⣿⣿⣿⢇⢕⢕⢕⢕⢕⢕⠕⣵⣵⣷⣿⣷⣿⣿⣿⣿⣿⢏⢕⣱⣿⣿⣿⣿⣿⣿⣿⣿⣿⣿⣿⣿⣿⣿⣿⣿⣿⣿⣿⣿⣿⣿⣿⢕⢕⢕⢕⢕⢕⢕⢕⣾⣿⣿⣿⣿⢟⢱⣕⢕⠕⢕⢕⢕⢱⣾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⢏⣾⡟⠕⢹⣸⣿⢿⣿⣿⣿⣧⢝⢿⣿⣿⣿⡕⢕⢕⢕⢝⢟⣗⡕⢕⢕⢕⢕⢕⢕⢕⢕⢕⢕⢕⢕⢔⢛⢑⢕⢱⣿⣿⣿⣿⣿⢳⣿⣿⣿⢕⢕⢕⢔⢕⢕⢕⡕⢕⣼⣿⣿⣿⣿⣿⣿⣿⣿⣿⢏⣾⣿⣿⣿⣿⢇⢕⢕⢕⢕⢕⢕⢕⢀⢿⢟⢟⣝⣿⣿⣿⣿⣿⡟⢕⢕⣿⣿⣿⣿⣿⣿⣿⣿⣿⣿⣿⣿⣿⣿⣿⣿⣿⣿⣿⣿⣿⣿⣿⣿⢕⢕⢕⢕⢕⢕⢕⣼⣿⣿⣿⣿⡿⢕⢕⡇⢱⢱⡔⢰⣾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⣿⣿⣿⣿⣿⣿⣿⣿⢸⣿⡇⢸⣇⢳⢕⢜⢻⣿⣿⣿⣷⣜⢻⣿⣿⣿⡕⢕⢕⢕⢕⢣⢕⢕⢕⢕⢕⢕⢕⢕⢕⢕⢕⢕⢕⢕⢕⢕⢕⣿⣿⣿⣿⣿⡏⣾⣿⣿⡏⢕⢕⢕⢕⢕⢕⢕⢕⢱⣿⣿⣿⣿⣿⣿⣿⣿⣿⢏⣾⣿⣿⣿⣿⢏⢕⢕⢕⢕⢕⢱⢕⢕⢕⣱⣵⣾⣿⣿⣿⣿⣿⡿⢕⢕⣸⣿⣿⣿⣿⣿⣿⣿⣿⣿⣿⣿⣿⣿⣿⣿⣿⣿⣿⣿⣿⣿⣿⣿⣿⢕⠕⢕⢕⢕⢕⣱⣿⣿⣿⣿⢟⢕⢕⢑⢕⣷⣷⣷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⡇⢿⣿⢌⠟⣣⡅⢕⢕⢻⣧⢝⢿⡿⢇⢜⢻⣿⣿⡇⢇⢕⢕⢕⢕⢕⢕⢑⢕⢅⢅⢅⢅⢕⢑⢕⢕⢕⢕⢕⣼⣿⣿⣿⣿⣿⢹⣿⣿⣿⢇⢕⢕⢕⢕⢕⢕⢕⢱⣿⣿⣿⣿⣿⣿⣿⣿⣿⢏⣾⣿⣿⣿⣿⡏⢕⢕⢕⢕⢕⢕⣿⢕⢕⢺⣿⡏⢕⢕⢕⢹⣿⢟⢕⢕⢡⣿⣿⣿⣿⣿⣿⣿⣿⣿⣿⣿⣿⣿⣿⣿⣿⣿⣿⣿⣿⣿⣿⣿⣿⣿⢕⠀⠁⠁⠑⠑⠛⢛⢋⠝⠅⠀⠁⠑⢕⢑⢝⢻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⣿⣿⣿⣿⣿⣿⣿⣿⡜⣿⣇⢕⢕⢱⡕⢇⢕⢔⢇⢕⢕⢕⢕⢕⢜⢻⢇⢕⢕⢕⠕⢕⢔⢕⣱⣷⣾⣿⣧⢕⢕⢕⢕⢕⢕⢕⢱⣾⣿⣿⣿⣿⡏⣿⣿⣿⡿⢕⢕⢕⢕⢕⢕⢕⢕⣾⣿⣿⣿⣿⣿⣿⣿⣿⢏⣼⣿⣿⣿⣿⡿⢕⢕⢕⢕⢕⢕⣸⡏⢕⣧⣽⣿⢕⢕⢕⢕⢜⢝⢕⢕⢱⣿⣿⣿⣿⣿⢏⣿⣿⣿⣿⣿⣿⣿⣿⣿⣿⣿⣿⣿⣿⣿⣿⣿⣿⣿⣿⢕⠀⠀⠀⠄⢄⢄⢀⠀⠀⠀⠀⠀⠀⠀⠘⢕⢕⢕⢹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⣷⡝⣿⣇⢕⢕⢜⢕⢕⢕⢕⢕⢕⢕⢕⢕⢕⢕⢕⢕⠕⢕⢕⢕⣱⣾⣿⣿⡿⢟⢕⢕⢕⢕⢕⢕⢕⢕⣼⣿⣿⣿⣿⣿⢱⣿⣿⣿⡇⣡⡕⢕⢕⢕⢕⢕⣤⣿⣿⣿⣿⣿⣿⣿⡿⢏⣸⣿⣿⣿⣿⣿⣇⢕⢕⢕⣵⢕⢱⡟⢕⣼⣿⣿⣧⣵⣕⣕⡕⢕⢕⢕⢕⢜⣿⣿⣿⣿⡏⢸⣿⣿⣿⣿⣿⣿⣿⣿⣿⣿⣿⣿⣿⣿⣿⣿⣿⣿⡿⡟⢕⠀⠀⠀⠀⠀⠀⠀⠀⠀⠀⠀⠀⢕⢕⢄⢁⢕⠁⢕⢸⣿⣿⣿⣿⣿⣿⣿⣿⣿⣿⣿⣿⣿⣿⣿⣿⣿⣿⣿⣿⣿⣿⣿⣿⣿⢟⢟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⣿⣿⣿⣿⣿⣿⣿⣿⣷⡜⢿⣧⢕⢕⢕⢕⢕⢕⢕⢕⢕⢕⢕⢕⢕⢕⢕⢕⢕⢕⢑⣿⣿⣿⡏⢕⢕⢕⢕⢕⢕⢕⢕⢕⢰⣿⣿⣿⣿⣿⡏⣾⣿⣿⣿⣷⣿⢇⢕⢕⢕⢕⣔⣿⣿⣿⣿⣿⣿⣿⡿⢕⢱⣿⣿⣿⣿⣿⣿⣿⣵⣱⣾⡇⢕⣼⢕⢱⣿⣿⣿⣿⣿⣿⡿⢕⢕⢕⢕⢕⢕⣿⣿⣿⡟⢕⣼⣿⣿⣿⣿⣿⣿⣿⣿⣿⣿⣿⣿⣿⣿⣿⣿⣿⣿⡇⢕⢕⢕⢕⢔⢄⠀⢀⢔⢕⠀⠀⠀⠀⠀⢕⢕⢑⢅⢕⢕⢱⣿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⣇⢟⠃⢕⢕⢕⢕⢕⢕⢕⢕⢕⢕⢕⢕⢸⢑⢕⢔⣷⣵⡝⢿⣿⡇⢕⢕⢕⢕⢕⣕⣕⣕⢕⣾⣿⣿⣿⣿⣿⢇⣿⣿⣿⣿⣿⣿⢇⢕⢕⢕⣱⣿⣿⣿⣿⣿⣿⣿⡟⢕⢕⣾⣿⣿⣿⣿⣿⣿⣿⣿⣿⣿⢕⢱⢕⢕⣿⣿⣿⣿⣿⣿⣿⢇⢕⢕⢕⢕⢕⢕⢿⣿⡿⢕⢕⣿⣿⣿⣿⣿⣿⣿⣿⣿⣿⣿⣿⣿⣿⣿⣿⣿⣿⣿⢇⢕⠑⠑⠑⠑⢅⢔⢕⢕⢕⣇⠀⠀⠀⠀⠑⠕⠕⠕⣕⣵⡿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⣷⡕⢕⢕⢕⢕⢕⢕⢕⢕⢕⢕⢕⢕⢕⢕⢕⢕⢜⢻⣿⣷⣮⣕⢕⢑⢷⢾⣿⣿⡿⢟⢱⣿⣿⣿⣿⣿⡟⢱⣿⣿⣿⢘⣿⡏⢕⢕⢕⢱⣿⣿⣿⣿⣿⣿⣿⢏⢕⢕⣼⣿⣿⣿⣿⣿⣿⣿⣿⣿⣿⡿⢕⢜⢕⣾⣿⣿⣿⣿⣿⣿⡿⢕⢕⢕⢕⢕⢕⢕⢱⣿⢇⢕⢕⣿⣿⣿⣿⣿⣿⣿⣿⣿⣿⣿⣿⣿⣿⣿⣿⣿⣿⣿⢕⢕⣄⢠⢔⢕⢕⢕⢕⢕⢕⢟⢆⢀⢀⢄⢄⢔⢔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⣧⡕⢕⢕⢕⢕⢕⢕⢕⢕⢕⢕⢕⢕⢕⣾⣷⣧⢕⢝⢿⣿⣿⣷⣵⣕⢕⢕⢕⢕⣾⣿⣿⣿⣿⣿⡇⢸⣿⣿⣿⢸⡇⢇⢕⢕⢱⣿⣿⣿⣿⣿⣿⡿⢕⢕⢕⣱⣿⣿⣿⣿⣿⣿⣿⣿⣿⣿⣿⢇⢕⢕⣸⣿⣿⣿⣿⣿⣿⣿⣇⢕⢕⢕⢕⢕⢕⢕⣾⢏⢕⢕⢡⣿⣿⣿⣿⣿⣿⣿⣿⣿⣿⣿⣿⣿⣿⣿⣿⣿⣿⡿⢕⢕⣷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⣿⣧⣕⢕⢕⢕⢕⢕⢕⢕⢕⠁⠕⢐⢿⣿⣿⢕⢕⢕⢕⢝⢝⢻⢿⣿⣷⣵⢱⣿⣿⣿⣿⣿⣿⢕⣾⣿⣏⣿⢡⡇⢕⢕⢱⣿⣿⣿⣿⣿⣿⢏⢕⢕⢕⢱⣿⣿⣿⣿⣿⣿⣿⣿⢟⢻⣿⢇⢔⢕⢱⣿⣿⣿⣿⣿⣿⣿⣿⣿⡇⢕⢕⢕⢕⢕⢰⡏⢕⢕⢕⢸⣿⣿⣿⣿⡏⢸⣿⣿⣿⣿⣿⣿⣿⣿⣿⣿⣿⣿⡇⢕⢸⣿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⣿⣿⡿⢟⢕⢕⢕⢕⢕⠕⠀⠀⢔⢕⢜⣿⣿⢇⢕⢕⢕⢕⢕⣕⢕⢜⢝⢏⣼⣿⣿⣿⣿⣿⡏⢕⣿⣿⣿⡇⢑⢝⢕⢕⣿⣿⣿⣿⣿⢟⢕⢕⢕⢕⢕⣼⣿⣿⣿⣿⣿⣿⣿⢏⢕⣼⢏⢱⣱⢣⣿⣿⣿⣿⣿⣿⣿⣿⣿⣿⣿⢕⢕⢕⢕⢕⢟⢕⢕⢕⢕⢸⣿⣿⣿⣿⢕⢄⣿⣿⢿⣿⣿⣿⣿⣿⣿⣿⣿⣿⢕⢕⣿⡿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⢟⣫⡵⢇⢕⢕⢕⢕⢕⠁⠄⠀⢕⢕⢕⢕⢜⢿⡇⢕⢕⢕⢕⢸⢏⢕⢕⢕⢕⣿⣿⣿⣿⣿⣿⢕⢡⣿⣿⣿⡇⢕⢕⢕⣾⣿⣿⣿⢟⢕⢕⢕⢕⢕⢕⢕⣿⣿⣿⣿⣿⣿⣿⡿⢕⢸⢏⢕⢕⢕⣾⣿⣿⣿⣿⣿⣿⣿⣿⣿⣿⣿⢕⢕⢕⢕⢜⢕⢕⢕⢕⢕⣿⣿⣿⣿⡇⢕⢕⣿⣿⢸⣿⣿⣿⣿⣿⣿⣿⢻⡏⢕⣼⣿⢇⢕⢕⢕⢕⢕⡇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⢿⢟⣽⣷⡿⢟⢕⢕⢕⢕⢕⡕⠀⠀⠀⢀⢕⢕⢕⢕⢕⢕⠇⢕⢕⢕⢧⢕⢕⢕⢕⢕⢸⣿⣿⣿⣿⣿⢇⢕⢱⣿⣿⣿⢕⢜⢕⣼⣿⣿⡿⢇⢕⢕⢕⢕⢕⢕⢕⢸⣿⣿⣿⣿⣿⣿⢟⢕⢕⢇⢕⣸⢏⢞⢟⢻⢿⢿⢿⣿⣿⣿⣿⣿⣿⣿⢕⢕⢕⢕⢕⢕⢕⢕⢕⢕⣿⣿⣿⣿⢕⢕⢕⣿⣿⢸⣿⣿⣿⣿⣿⢸⡇⢾⢕⢱⣿⢏⢕⢕⢕⢕⢕⠱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⡿⢟⣫⣵⣾⡿⢟⢕⢕⢕⢕⢕⢕⣱⡞⠃⠀⠀⠀⢕⢕⢕⢕⢕⢕⢕⢕⢔⢅⢅⢑⢑⢑⢑⢕⠅⣿⣿⣿⣿⣿⡿⢕⢕⢸⣿⣿⣿⢅⢕⣼⣿⡿⢏⢕⢕⢕⢕⢕⢕⢕⢕⢕⣼⣿⣿⣿⣿⣿⢇⢕⢕⢕⢕⠱⢕⣾⣿⣿⣷⣷⣧⣵⣵⣕⣕⣕⣗⡪⢽⢰⡵⢕⢕⢕⢕⢕⢕⢕⢕⣿⣿⣿⣿⢕⢕⢕⣿⣿⢸⣿⣿⣿⣿⡇⠼⢕⢕⢱⣿⢏⢕⡕⢕⢕⢕⢕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⢿⣟⣽⣷⣿⣿⢿⢏⢕⢕⢕⢕⢕⢕⣵⣿⠏⠀⠀⠀⠀⠀⢕⢕⢕⢕⢕⢕⢕⢕⢕⢕⢕⢕⢕⢕⢕⢕⢱⣿⣿⣿⣿⣿⢕⢕⢈⡾⣿⣿⡇⢕⣼⣿⢏⢕⢕⢕⢕⢕⢕⢕⢕⢕⢕⢰⣿⣿⣿⣿⣿⢇⢕⢕⢕⣵⢕⢕⣼⣝⡛⢟⠿⠿⣿⣿⣿⣿⣿⣿⣿⣿⣿⢸⡇⢱⣷⢕⢕⢕⢕⢕⢕⢸⢝⣿⡇⢕⢕⢕⣿⣧⢸⣿⣿⣿⣿⢕⢕⢕⢕⡞⢕⣵⣿⢕⢕⢕⢕⡜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⣿⣿⢟⣫⣵⣾⣿⡿⢟⢏⢕⢕⢕⢕⢕⢕⢕⣵⣿⡿⠑⠀⠀⠀⠀⠀⠀⢕⢕⢕⢕⢕⢕⢕⢕⢕⢕⢕⢕⢕⢕⢕⢱⣺⣿⣿⣿⣿⢇⢕⢱⡁⠸⣩⣿⢕⢸⢟⢕⢕⢕⢕⢕⢕⢕⢕⢕⢕⢕⢕⢸⣿⢿⣿⣿⢇⢕⢕⠑⠚⠏⠕⢿⣿⣿⣿⣿⣷⣵⣕⢌⢙⠟⢿⣿⣿⣿⡇⣾⣿⣿⣿⣇⢕⢕⢕⢕⢕⢕⢇⢙⢇⢕⢕⢕⢹⡇⣿⣿⣿⣿⡿⢕⢕⢕⢜⣕⣟⣟⢇⢕⢕⢕⢱⢕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⢿⣏⣵⣾⣿⣿⢟⢕⢕⠕⡵⢕⢕⢕⢕⢕⣵⣿⣿⢟⠁⠀⠀⠀⠀⠀⠀⢄⢕⢕⢕⢕⢕⢕⢕⢕⢕⢕⢕⢕⢕⢕⢎⣰⣿⣿⣿⣿⡏⢕⢱⡷⡟⢵⡺⢕⡱⢕⢕⢕⢕⢕⢕⢕⢕⢕⢕⢕⢕⢕⢕⣿⢏⢈⣿⢇⢕⢕⢕⢀⢀⠀⠀⠀⠁⠉⠙⠛⠻⢿⣿⣧⡕⢕⢔⢅⡝⢿⡇⣿⣿⣿⣿⣷⡕⢕⢕⢕⢕⢕⢕⢕⢕⢕⢌⣜⣿⢕⣿⣿⣿⣿⡇⢕⢕⣵⣿⣿⣿⢇⢕⢕⢕⢑⡝⢜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⣿⡿⢏⣵⣾⣿⡿⢟⢏⢕⢕⢕⣱⢞⢕⢕⢕⢕⣵⣿⣿⣿⠏⠀⠀⠀⠀⠀⠀⠀⠀⢕⢕⢕⢕⢕⢕⢕⢕⢕⢕⢕⡅⢑⢕⡟⣸⣾⣿⣿⣿⡟⢕⠕⢱⡽⡟⣏⢔⢕⢕⢕⢕⢕⢕⢕⢕⢕⢕⢕⢕⢕⢕⢕⢕⢕⢕⢐⢇⢕⢕⢕⣾⢟⢁⢀⠀⠀⠀⠀⠀⠀⠀⠀⠙⢻⣿⣇⢻⣇⣿⣷⣇⣿⣿⣿⣿⣿⣷⣷⣷⣧⣵⣕⢕⢕⢕⣕⢄⢿⡏⢜⣿⣿⣿⣿⢕⢕⣵⣽⣟⣿⢇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⢟⣱⣾⣿⢿⢏⢕⡱⢕⢕⢕⡵⢎⢇⢕⢕⢕⣵⣿⣿⣿⣿⠇⠀⠀⠀⠀⠀⠀⠀⠀⠀⢕⢕⢕⢕⢕⢕⢕⢕⢕⢕⠜⢇⢕⢔⢱⣻⣿⣿⣿⡿⢕⢕⡵⢿⣾⣇⢎⢕⢕⢕⢕⢕⢕⢕⢕⢕⢕⢕⢕⢕⢕⢕⢕⢕⢕⢕⢕⢕⢕⢕⣾⡟⠕⠿⠟⠃⠀⠀⠀⠀⠀⠀⠀⠀⠀⠘⠻⣾⣿⣿⣿⣿⣿⣿⣿⣿⣿⣿⣿⣿⣿⣿⣿⣿⣷⣾⡿⣇⢩⢕⢕⢹⣿⣿⢕⠕⠘⠙⠛⠋⠕⢕⢕⢕⢕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⡿⣏⣵⣿⢟⢝⢕⣱⢕⢕⢕⣕⣵⢋⢇⢕⢕⢕⣵⣿⣿⣿⣿⣿⡇⠀⠀⠀⠀⠀⠀⠀⠀⠀⢔⢕⢕⢕⢕⢕⢕⢕⢕⢕⢕⣱⡸⡱⠕⢳⣿⣿⣿⡿⢕⠕⣌⢱⣿⣿⡟⢕⢕⢕⢕⢕⢕⢕⢕⢕⢕⢕⢕⢕⢕⢕⢕⢕⢕⢕⢕⢕⢕⢕⣾⣿⠁⢀⠀⠀⠀⠀⠀⢄⢄⠀⠀⠀⢄⣔⢑⣦⣝⣿⣿⣿⣿⣿⣿⣿⣿⣿⣿⣿⣿⣿⣿⣿⣿⣿⣿⢞⠋⠁⢀⠁⠕⠜⢕⠑⠀⠀⠀⠑⢕⢕⢕⢕⢕⠁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⢜⢫⣾⢟⢏⢕⢕⣵⡞⢕⢕⣱⣾⢟⢕⢕⢕⢕⣱⣾⣿⣿⣿⣿⣿⣿⠑⠀⠀⠀⠀⠀⠀⠀⠀⠀⢕⢕⢕⢕⢕⢕⢕⠕⣱⣼⣿⣯⢇⢕⢔⣿⣿⣿⡿⢇⢕⢱⢵⣥⣿⣥⡆⢕⢕⢕⢕⢕⢕⢕⢕⢕⢕⢕⢕⢕⢕⢕⢕⢕⢸⣿⣧⢕⢕⣾⣿⡇⠀⢕⢀⠀⢕⠄⠀⠁⠀⢀⢕⢀⣼⣿⣷⣼⣿⣿⣿⣿⣿⣿⣿⣿⣿⣿⣿⣿⣿⣿⣿⣿⣿⡿⢋⣰⣷⣟⣱⣴⢄⠀⠀⠀⢔⠀⠀⢀⢕⢕⢕⢕⠕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⡇⢱⡾⢟⢕⢕⣱⣾⡿⢏⢕⣵⣿⢏⢕⢕⢕⢕⢱⣾⣿⣿⣿⣿⣿⣿⣿⣿⡀⠀⠀⠀⠀⠀⠀⠀⠀⠀⢕⢕⢕⢕⢕⢕⣵⣿⣿⣿⣿⣟⢇⠱⣟⣿⣿⡟⢕⢕⢱⣕⣯⢿⣿⡇⢕⢕⢕⢕⢕⢕⢕⢕⢕⢕⢕⢕⢕⢕⢕⢕⢕⢕⣾⣿⢏⢕⢼⣿⣿⣷⡀⢕⢔⢄⢄⢀⢄⢀⠔⢕⢱⣼⣿⣿⣿⣿⣿⣿⣿⣿⣿⣿⣿⣿⣿⣿⣿⣿⣿⣿⣿⣿⣿⣱⣿⣿⡟⠁⠉⠅⠑⠀⠀⢄⡇⢀⡄⢕⢕⢕⢕⢑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⡿⢏⡵⢟⢕⢕⣵⣾⣿⢏⢕⣵⣿⡿⢝⢕⢕⢕⢕⣵⣿⣿⣿⣿⣿⣿⣿⣿⣿⣿⣿⣷⣴⣄⡀⠀⠀⠀⠀⠀⢕⢕⢕⢕⣾⣿⣿⣿⣿⣿⣿⢇⢕⠝⢿⡫⡟⢕⢕⢕⢕⣚⣿⣿⣿⢕⢕⢕⢕⣸⢕⢕⢕⢕⢕⢕⢕⢕⢕⢕⢕⢱⣷⢕⣹⣿⡕⣱⣷⣇⣘⢝⠑⠁⠁⠕⢕⢕⢕⠑⠀⣠⣾⣿⣿⣿⣿⣿⣿⣿⣿⣿⣿⣿⣿⣿⣿⣿⣿⣿⣿⣿⣿⣿⣿⣿⣿⣿⠑⠔⠀⠀⠀⢔⢄⣾⣵⡿⢕⢕⢕⢕⢱⣷⣧⣥⣥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⢟⣵⢟⢕⢕⢱⣿⣿⣿⢏⣵⣿⣿⢏⢕⢕⢕⢕⣱⣿⣿⣿⣿⣿⣿⣿⣿⣿⣿⣿⣿⣿⣿⣿⣿⣿⢇⢔⢔⢔⢔⢕⢕⣱⣿⣿⣿⣿⣿⣿⣿⢕⢕⢅⠫⢳⢕⢕⢕⢅⢕⢑⣯⣿⣿⣿⢕⢕⠑⢳⣼⢕⢕⢕⢕⢕⢕⢕⢕⢕⢕⢕⢸⣿⡕⢻⢟⠑⣟⣿⣿⣿⣷⣔⣶⣶⣶⣶⣶⣷⣿⣿⣿⣿⣿⣿⣿⣿⣿⣿⣿⣿⣿⣿⣿⣿⣿⣿⣿⣿⣿⣿⣿⣿⣿⣿⣿⣿⡏⢀⢄⢄⠐⠔⢰⣾⣿⡿⢕⢕⢕⢕⢑⣿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⡿⢣⡾⢇⠕⢕⢕⢸⣿⡿⢱⣾⣿⡿⢇⢕⢕⢕⢕⣾⣿⣿⣿⣿⣿⣿⣿⣿⣿⣿⣿⣿⣿⣿⣿⣿⣿⢏⢕⢕⢕⢕⢕⢕⣴⣿⣿⣿⣿⣿⡿⣟⢕⢕⠔⠎⢕⢕⢕⢕⢅⢕⢕⢐⣿⣿⣫⢕⢕⢔⠑⢸⣿⢕⢕⢕⢕⢕⢕⢕⢕⢕⢕⢕⣸⣿⡷⢔⠑⢨⢿⡿⠿⠟⠿⠿⣿⣿⣿⣿⣿⣿⣿⣿⣿⣿⣿⣿⣿⣿⣿⣿⣿⣿⣿⣿⣿⣿⣿⣿⣿⣿⣿⣿⣿⣿⣿⣿⣿⣟⠷⠘⠕⠕⠀⢔⣿⣿⣿⢕⢕⢕⢕⠁⠉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⡿⣱⢟⢕⣵⣿⢕⢕⢨⣿⢱⣿⣿⣿⢕⢜⢕⢕⣱⣿⣿⣿⣿⣿⣿⣿⣿⣿⣿⣿⣿⣿⣿⣿⣿⣿⣿⢏⢕⢕⢕⢕⢕⢕⣼⣿⣿⣿⣿⣿⣿⡟⢕⢕⢕⢔⢕⢕⢕⢕⢕⢕⢕⢕⢄⣿⣿⡿⢕⢕⢔⠀⠘⡇⢕⢕⢕⢕⢕⢕⢕⢕⢕⢕⢕⣿⣿⣿⡁⡄⢇⢕⢕⢕⢕⢕⢕⢔⢉⢍⢻⣿⣿⣿⣿⣿⣿⣿⣿⣿⣿⣿⣿⣿⣿⣿⣿⣿⣿⣿⣿⣿⣿⣿⣿⣿⣿⣿⣿⣿⣿⣷⣶⣦⣄⣰⣾⣿⣿⢇⢕⢕⢕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⢟⣽⣽⣵⣷⣷⣷⣽⣽⣽⣽⣝⣟⢻⢿⣿⣿⡟⡱⢇⢱⣾⣿⣿⢕⢕⢜⢇⣿⣿⡿⢕⢕⢕⢕⣵⣿⣿⣿⣿⣿⣿⣿⣿⣿⣿⣿⣿⣿⣿⣿⣿⣿⣿⡟⢕⢕⢕⢕⢕⢱⣾⣿⣿⣿⣿⣿⣿⡿⢕⢕⢕⢕⢕⢕⢕⢕⢕⢕⢕⢕⢕⢸⣿⣿⣿⢕⢕⢕⢕⢸⣷⢕⢕⢕⢕⢕⢕⢕⢕⢕⢕⢑⣿⣿⣿⣿⡕⢕⢕⢕⢕⢕⢕⢕⢕⢕⢑⢕⢕⠀⢿⣿⣿⣿⣿⣿⣿⣿⣿⣿⣿⣿⣿⣿⣿⣿⣿⣿⣿⣿⣿⢻⣿⣿⣿⣿⣿⣿⣿⣿⣿⢟⢟⣽⣿⢏⢕⢕⢕⢕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⡿⢱⣾⣿⣿⣿⣿⣿⣿⣿⣿⣿⣿⣿⣿⣿⣷⣧⡽⣱⢕⢱⣿⣿⣿⡟⢕⢕⢕⣼⣿⣿⢕⢕⢕⢕⣼⣿⣿⣿⣿⣿⣿⣿⣿⣿⣿⣿⣿⣿⣿⣿⣿⣿⣿⡟⢕⢕⢕⢕⢕⣱⣿⣿⣿⣿⣿⣿⣿⡟⢕⢕⢕⢕⢕⢕⢕⢕⢕⢕⢕⢕⢕⢕⢺⣿⣿⡇⢕⢕⢕⣑⡈⣿⢕⢕⢕⢕⢕⢕⢕⢕⢕⢕⢸⣿⣿⣿⣿⣧⣕⢕⢕⠕⠑⣕⣕⣕⠕⠕⠕⢀⣾⣾⣿⣿⣿⣿⣿⣿⣿⣿⣿⣿⣿⣿⣿⣿⣿⣿⣿⣿⣿⣿⢸⣿⣿⣿⣿⣿⣿⢍⢔⢔⢕⠝⣹⢏⢕⢕⢕⢕⢕⢄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⡟⣱⣿⣿⣿⣿⣿⣿⣿⣿⣿⣿⣿⣿⣿⣿⣿⣿⣿⢣⢇⣼⣿⣷⣼⡝⢕⢕⢕⢱⣿⣿⢇⢕⢕⢕⣼⣿⣿⣿⣿⣿⣿⣿⣿⣿⣿⣿⣿⣿⣿⣿⣿⣿⣿⢏⢅⢑⢕⢕⢕⣼⣿⣿⣿⣿⣿⣿⣿⢟⢕⢕⢕⢕⢕⢕⢕⢕⢕⢕⢕⢕⢕⢕⠕⣿⣿⣿⢇⢕⢕⢕⢀⢌⣿⢕⢕⢕⢕⢕⢕⠕⢕⢕⢕⢕⢿⣿⣿⣿⣿⣿⣿⣿⣿⣿⣿⣶⣿⣿⣿⣷⣿⣿⣿⣿⣿⣿⣿⣿⣿⣿⣿⣿⣿⣿⣿⣿⣿⣿⣿⣿⣿⣿⣿⡇⢻⣿⣿⣿⣿⣿⠖⠰⢔⣆⢱⢏⢕⢕⢕⢕⢕⢕⡇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⣵⣿⣿⣿⣿⣿⣿⣿⣿⣿⣿⢿⢿⠿⣿⣿⣿⣿⣏⡏⣼⣿⣿⣿⣿⣿⣧⢕⢕⢸⣿⡿⢕⢕⢕⣼⣿⣿⣿⣿⣿⣿⣿⣿⣿⣿⣿⣿⣿⣿⣿⣿⣿⣿⢏⡑⡕⢕⢕⣱⣿⣿⣿⣿⣿⣿⣿⡿⢏⢕⢕⢕⢕⢕⢕⢕⢕⢕⢕⢕⢕⢕⢕⢕⢸⣿⣿⣿⢕⢕⢕⢕⢅⠒⣿⡇⢕⢕⢕⢕⢔⢕⢕⢕⢕⢕⢘⣿⣿⣿⣿⣿⣿⣿⣿⣿⣿⣿⣿⣿⣿⣿⣿⣿⣿⣿⣿⣿⣿⣿⣿⣿⣿⣿⣿⣿⣿⣿⣿⣿⣿⣿⣿⣿⣿⡟⣼⣿⣿⣿⣿⣿⢜⠃⢆⢕⢏⡕⢕⢕⢕⢕⢕⢕⡇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⠿⠿⢿⢟⢟⢏⢝⢕⢕⢕⢕⢕⢕⢕⢕⢕⢕⢔⢜⢜⢟⢿⢿⣿⣿⣿⣿⣷⡕⣺⣿⡕⢕⢕⣸⣿⣿⣿⣿⣿⣿⣿⣿⣿⣿⣿⣿⣿⣿⣿⣿⣿⣿⢏⡕⢕⢕⢕⣼⣿⣿⣿⣿⣿⣿⣿⢟⢕⠕⢕⢕⢕⢕⢕⢕⢔⢕⢕⢕⢕⢕⢕⢕⢕⢸⣿⣿⡇⢕⢕⢕⢕⢰⡔⢽⣧⢕⢕⢕⢕⢕⢕⢕⢕⢕⢕⢕⢽⣿⣿⣿⣿⣿⣿⣿⣿⣿⣿⣿⣿⣿⣿⣿⣿⣿⣿⣿⣿⣿⣿⣿⣿⣿⣿⣿⣿⣿⣿⣿⣿⣿⣿⣿⡿⣫⣾⣿⣿⣿⣿⣿⣿⣿⣿⣼⣷⡟⢕⢕⢕⢕⢕⢕⢕⢇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⠀⠀⢕⢕⢕⢕⢕⢕⢕⢕⢕⢕⢕⢕⢕⢕⢕⢕⢕⢕⢕⢜⢝⢻⢿⣿⡇⢻⡿⢔⢕⢡⣿⣿⣿⣿⣿⣿⣿⣿⣿⣿⣿⣿⣿⣿⣿⣿⣿⣿⢏⡜⢕⢕⣱⣿⣿⣿⣿⣿⣿⣿⢟⢕⢕⢕⢕⢕⢕⢕⢕⢕⢕⢕⢕⢕⢕⢕⢕⢕⢕⢕⢸⣿⣿⡇⢕⢕⢕⢕⢔⢢⢺⣿⡕⢕⢕⢕⢕⢕⢕⢕⢕⢕⢕⢕⢻⣿⣿⣿⣿⣿⣿⣿⣿⣿⣿⣿⣿⣿⣿⣿⣿⣿⣿⣿⣿⣿⣿⣿⣿⣿⣿⣿⣿⣿⣿⣿⣿⣿⣿⣷⣿⣿⣿⣿⣿⣿⣿⣿⣿⣿⣿⡟⢕⢕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⠀⢄⢕⢕⢕⢕⢕⢕⢕⢕⢕⢕⢕⢕⢕⢕⢕⢕⢕⢕⢕⢕⢕⢕⢕⢜⢝⢜⣗⡑⢕⣼⣿⣿⣿⣿⣿⣿⣿⣿⣿⣿⣿⣿⣿⣿⣿⣿⡿⢱⢖⢕⢕⣼⣿⣿⣿⣿⣿⣿⡿⢏⢕⢕⠕⢔⢕⢕⢕⢕⢕⢕⢕⢕⢕⢕⢕⢕⢕⢕⢕⢕⢰⣿⣿⡇⢕⢕⢕⢕⢕⢕⢌⢿⡇⢕⢕⢕⢕⢕⢕⢕⢕⢕⢕⢕⢜⢿⣿⣿⣿⣿⣿⣿⣿⣿⣿⣿⣿⣿⣿⣿⣿⣿⣿⣿⣿⣿⣿⣿⣿⣿⣿⣿⣿⣿⣿⣿⣿⣿⣿⣿⣿⣿⣿⣿⣿⣿⣿⣿⣿⣿⢏⢕⢅⢕⢕⢕⢕⢕⢕⠑⢕⠁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⢀⢕⢕⢕⢕⢕⢕⢕⢕⢕⢕⢕⢕⢕⢕⢕⢕⢕⢕⢕⢕⢕⢕⢕⢕⢕⢕⢕⢃⢕⢕⣿⣿⣿⣿⣿⣿⣿⣿⣿⣿⣿⣿⣿⣿⣿⣿⡟⡡⢇⢕⣵⣿⣿⣿⣿⣿⣿⢿⢝⢕⢕⢕⢕⢁⢕⢕⢕⢕⢕⢕⢕⢕⢕⢕⢕⢕⢕⢕⢕⢕⢕⢜⣿⣿⡇⢕⢕⢕⢕⢕⢕⢕⢜⣿⡕⢕⢕⢕⢕⢕⢕⢕⢕⢕⢕⢕⢕⢹⣿⣿⣿⣿⣿⣿⣿⣿⣿⣿⣿⣿⣿⣿⣿⣟⢟⢟⢟⢟⢝⢝⢝⢝⢝⢝⢍⠉⢝⡝⢟⢿⣷⣿⣿⣿⣿⣿⣿⣿⣿⡿⢕⢕⢕⣇⢕⢕⢕⢕⢕⢕⢄⢔⢔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⠀⢀⢕⢕⢕⢕⢕⢕⢕⢕⢕⢕⢕⢕⢕⢕⢕⢕⢕⢕⢕⢕⢕⢕⢕⢕⢕⢕⢕⢕⢔⢕⢱⣿⣿⣿⣿⣿⣿⣿⣿⣿⣿⣿⣿⣿⣿⣿⢏⢅⢕⣵⣿⣿⣿⣿⣿⣿⢟⢕⢕⢕⢕⢕⢕⢕⢕⢕⢕⢕⢕⢕⢕⢕⢕⢕⢕⢕⢕⢕⢕⢕⢕⢕⢅⢹⣿⣗⢕⢕⢕⢕⢕⢕⢕⢕⢈⢕⢕⢕⢕⢕⢕⢕⢕⢕⢕⢕⢕⢕⢕⢔⢹⣻⣿⣿⣿⣿⣿⣿⣿⣿⣿⣿⣿⣿⣿⣧⣕⢕⢕⠑⢕⣕⣕⣕⣕⣵⡔⠀⢀⣵⣿⣿⣿⣿⣿⣿⣿⣿⢿⢏⢕⢕⢕⢕⣿⢕⢕⢕⢕⢕⢕⢕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⠀⢕⢕⢕⢕⢕⢕⢕⢕⢕⢕⢕⢕⢕⢕⢕⢕⢕⢕⢕⢕⢕⢕⢕⢕⢕⢕⢕⢕⢕⢱⣯⡇⣿⣿⣿⣿⣿⣿⣿⣿⣿⣿⣿⣿⣿⣿⢇⢕⣱⣿⣿⣿⣿⣿⡿⢏⢕⢕⢕⢕⢕⢕⢕⢕⢁⢕⢕⢕⢕⢕⢕⠕⢅⢔⢕⢕⢕⢕⢕⢑⢕⢕⢕⢕⢌⣿⣷⢕⢕⢕⢕⢕⢕⢕⢕⢕⢐⢇⢕⢕⢕⢕⢕⢕⢕⢕⢕⢕⢕⢕⢕⢕⢕⢝⢿⣿⣿⣿⣿⣿⣿⣿⣿⣿⣿⣿⣿⣿⣿⣷⣷⣵⣴⣵⣼⡹⣕⣱⣵⣿⣿⣿⣿⣿⡿⢟⢏⢝⢕⢕⢕⢕⣧⢕⢕⢜⢕⢕⢕⢕⢕⢕⠑⢕⢔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⢱⣾⣿⣿⣿⣿⣿⣿⣷⣷⣷⣷⣵⣵⣵⣕⣕⠕⢕⢕⢕⢕⢕⢕⢕⢕⢕⢕⢕⢕⢜⢿⣿⣿⣿⣿⣿⣿⣿⣿⣿⣿⣿⣿⣿⢟⢕⣱⣾⣿⣿⣿⣿⢿⢏⢕⢕⢕⢕⢕⢕⢕⢕⢕⠑⢕⢕⠕⢕⢕⢅⢔⢕⢕⢕⢕⢕⢕⢕⢕⠁⢜⢕⢕⢕⢔⠹⣿⢕⢕⢕⢕⠑⠑⠁⠑⢕⢕⢌⠧⢕⢕⢕⢕⢕⢕⢕⢕⢕⢕⢕⢕⢕⢕⢕⢕⢜⢻⣿⣿⣿⣿⣿⣿⣿⣿⣿⣿⣿⣿⣿⣿⣿⣿⣿⣿⣿⣿⣿⣿⣿⣿⣿⢟⢕⢕⢕⢕⢕⢕⢕⢕⢕⣿⡕⢕⢕⢕⢕⢕⢕⢕⢕⢔⠕⢕⢕⢸⣿⣿⣿⢕⢕⢕⢕⢕⢕⢿⢿⢿⢿⢿⢿⢿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⡔⠀⠀⠁⠁⠀⠀⠀⢕⢕⢕⢕⢕⢕⢕⢝⢿⣿⣿⣿⣿⣿⣿⣿⣿⣿⡿⢏⣱⣾⣿⣿⣿⡿⢏⢕⢕⢕⢕⢕⢕⢕⢕⢕⢕⢕⢕⢕⢕⢕⢕⢕⢕⢕⢕⢕⢕⢕⢕⢕⢕⢕⢕⢕⣿⢱⠕⢕⢕⢔⢻⡇⢕⢕⠀⠀⠀⢀⢕⢕⢕⢕⢕⢕⢕⢕⢕⢕⢕⢕⢕⢕⢕⢕⢕⢕⢕⢕⢕⢕⢕⢕⢝⢻⢿⣿⣿⣿⣿⣿⣿⣿⣿⣿⣿⣿⣿⣿⣿⣿⣿⣿⡿⢟⢏⢕⢕⢕⢕⢕⢕⢕⢕⢕⢕⢱⣿⡇⢕⢕⢕⢕⢕⢕⢕⢕⢕⢕⠑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⡇⠀⠀⠀⠀⠀⠀⠀⢕⢕⢕⢕⢕⢕⢕⢕⢕⠹⣿⣿⣿⣿⣿⣿⣿⢟⢱⣾⣿⣿⣿⡿⢏⢕⢕⢕⢕⢕⢕⢕⢕⢕⢕⢕⢕⢕⢕⢕⢕⢕⢕⢕⢕⢕⢕⢕⢕⢕⠕⢕⢕⢕⢕⢕⢸⣿⣷⡇⢕⢕⢜⣷⢕⢕⠑⠀⢄⢕⢕⢕⢕⢕⢕⢕⢕⢕⢕⢕⢕⢕⢕⢕⢕⢕⢕⢕⢕⢕⢕⢕⢕⢕⢕⢕⢕⢝⢻⣿⣿⣿⣿⣿⣿⣿⣿⣿⣿⡿⢿⢟⢝⢕⢕⢕⢕⢕⢕⢕⢕⢕⢕⢕⢕⢕⢕⣸⣿⣿⢕⢕⢕⢕⢕⢕⢕⢕⢕⢕⢕⢕⢕⢻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⢀⠀⠀⠀⠀⠀⠀⠑⢕⢕⢕⢕⢕⢕⢕⢕⢕⢈⢿⣿⣿⣿⡿⢕⣵⣿⣿⣿⡿⢏⢕⢕⢕⢕⢕⢕⢕⢕⢕⢕⢕⢕⢕⢕⢕⢔⢕⢅⢕⢕⢕⢕⢕⢕⢕⢕⢕⢄⢕⢕⢕⢕⢕⢜⣿⣿⣻⡕⢕⢔⢹⡕⢕⢕⢀⢕⢕⢕⢕⢕⢕⢕⢕⢕⢕⢕⢕⢕⢕⢕⢕⢕⢕⢕⢕⢕⢕⢕⢕⢕⢕⢕⢕⢕⢕⢕⢕⢝⢻⣿⣿⣿⢿⢟⢏⢕⢕⢕⢕⢕⠕⢕⢕⢕⢕⢕⢕⢕⢕⢕⢕⢕⢕⢕⣹⣿⣿⡕⢕⢕⠁⠑⢕⢕⢕⢕⢕⢕⢕⢅⢕⢿⣿⢕⢕⢕⢕⢕⢕⢕⣾⣿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⠀⠀⠀⠀⠀⠀⠀⠕⢕⢕⢕⢕⢕⢕⢕⢕⢕⢅⢻⣿⢏⣡⣿⣿⣿⣿⢟⢕⢕⢕⢕⢕⢕⢕⢕⢕⢕⢕⢕⢕⠕⢅⢕⢕⢕⢕⢕⢕⢕⢕⢕⢕⢕⢕⢕⢕⢕⢕⢕⠔⠸⢡⢕⢹⣿⣿⣿⣕⢕⢕⢕⢕⢕⠀⢕⢕⢕⢕⢕⢕⢕⢕⢕⢕⢕⢕⢕⢕⢕⢕⢕⢕⢕⢕⢕⢕⢕⢕⢕⢕⠕⠁⠑⠕⢕⢕⢕⢕⢕⣵⣷⢕⢕⢅⢕⢕⢕⢕⢕⢅⢕⠕⢕⢕⢕⢕⢕⢕⢕⢕⢕⢕⢸⠃⣿⣿⡇⠑⠀⢀⢕⢕⢕⢕⢕⢕⢕⢕⢜⣧⢜⢿⢕⢕⢕⢕⢕⢕⢕⢻⣿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⡄⠀⠀⠀⠀⠀⠀⠀⠕⢕⢕⢕⢕⢕⢕⢕⢕⢕⠔⢡⣾⣿⣿⣿⢟⢕⢕⢕⢕⢕⢕⢕⢕⢕⢕⢕⢕⢕⢕⢕⢕⢕⢕⢕⢕⢕⢕⢕⢅⢕⢕⢕⢕⢕⢕⢕⠕⢕⢕⢕⡜⣶⡕⢔⣿⣿⣿⣿⡇⢕⢜⢕⢕⠀⠁⢕⢕⢕⢕⢕⢕⢕⢕⢕⢕⢕⢕⢕⢕⢕⢕⢕⢕⢕⢕⢕⠕⢕⢕⡕⠀⠀⠀⠀⠁⠕⢕⢕⢱⣿⣿⢕⢕⢱⢕⢕⢕⢕⢕⢕⢑⢕⢕⢕⢕⢕⢕⢕⢕⢕⢕⢕⢕⢕⣸⣿⡇⠀⢄⡕⢕⢕⢸⣧⡕⢕⢕⢕⢕⢹⣧⡜⢕⢕⢕⢕⢕⢕⢕⢸⣿⡇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⣷⡄⠀⠀⠀⠀⠀⠀⠀⠕⢕⢕⢕⢕⢕⢕⢕⢑⢡⣿⣿⣿⢟⢕⢕⢕⢕⢕⢕⢕⢕⢕⢕⢕⢕⢕⢕⢕⢕⢕⢕⢕⢕⢕⢕⢕⢕⢕⢕⢕⢕⢕⢕⢕⢕⢕⢅⢕⢱⢇⣮⣿⡇⢕⢹⣿⣿⣿⣿⡕⢕⢕⢕⠀⠀⢕⢕⢕⢕⢕⢕⢕⢕⢕⢕⢕⢕⢕⢕⣱⣥⣶⣾⣿⣿⣿⣿⣿⣿⠁⠀⠀⠀⠀⠀⠀⠁⢕⢸⢿⢿⢕⢕⢸⣇⢕⢕⢕⢕⢕⢕⢑⢅⢕⢕⢜⡕⢕⢕⢕⢕⢕⢕⠜⢜⣽⡇⢠⣾⡇⢕⢕⢸⣿⣿⡕⢕⢕⢕⢜⣿⣧⢅⢕⢕⢕⢕⢕⢕⢔⣿⣷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⣷⡄⠀⠀⠀⠀⠀⠀⠀⠑⢕⢕⢕⢕⢕⠅⣼⣿⣿⡿⢏⢕⢕⢕⢕⢕⢕⢕⢕⢕⢕⢕⢕⢕⢕⢕⢕⢕⢕⢕⢕⢕⢕⢕⢕⢕⢕⢕⢕⢕⢕⢕⢕⢕⢕⢕⢕⢜⣾⣿⣿⣿⢕⢜⣿⣿⣿⣿⣧⢕⢑⢕⢕⠀⠀⢕⢕⢕⢕⢕⢕⢕⢕⢕⢕⢕⠕⣴⣿⣿⣿⣿⣿⣿⣿⣿⣿⡇⢄⠀⠀⠀⠀⠀⠀⠀⠀⠕⢕⢕⢕⢕⢕⢕⢕⢕⢷⣧⣵⣕⢕⢕⠅⢕⢕⢕⢕⢕⢕⢕⢕⢕⢰⢝⢞⢕⢸⣿⡇⢕⢕⢸⣿⣿⡇⢕⢕⢕⢕⢹⣿⢕⢕⢕⢕⢕⢕⢕⢕⢿⣿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⡀⠀⠀⠀⠀⠀⠀⠀⠁⢕⢕⢕⢰⣾⣿⣿⢏⢕⢕⢕⢕⢕⢕⢕⢕⢕⢕⢕⢕⢕⢕⢕⢕⢕⢕⢕⢕⢕⣕⣕⡕⢕⢕⢕⢕⢕⢕⢕⢕⢕⢕⢕⢕⢕⢕⢕⢿⣾⣿⣿⡕⢕⢸⣿⣿⣿⡿⡇⢕⠀⠑⢔⠀⠑⢕⢕⢕⢕⢕⢕⢕⢕⢕⢡⣿⣿⣿⣿⣿⣿⣿⣿⣿⣿⣿⢕⢕⢔⠀⠀⠀⠀⠀⠀⠀⠀⠑⢕⢕⢕⢕⢕⢕⢕⢕⢔⠻⣿⣿⣧⣕⢕⢕⢕⢕⢕⢕⢕⢕⢕⢕⢇⢕⢕⢜⢿⡇⢕⢕⢸⣿⣿⡇⢕⢕⢕⢕⢜⣿⢕⢕⢕⢕⢕⢕⢕⢕⢸⣿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⣷⡀⠀⠀⠀⠀⠀⠀⠀⠀⠑⢰⣿⣿⢟⢕⢕⢕⢕⢕⢕⢕⢕⢕⢕⢕⢕⢕⢕⢕⡜⢕⣱⣵⣷⣿⣿⣿⣿⣿⣿⣿⣷⣗⡱⢕⢕⢕⢕⢕⢕⢕⢕⢕⢕⢕⢾⣿⣿⣿⣇⢕⢕⢿⣿⣿⣿⡮⡕⢄⠀⠀⠀⠀⠕⢕⢕⢕⢕⢕⢕⠕⣱⣿⣿⣿⣿⣿⣿⣿⣿⣿⣿⣿⣿⢕⢕⢕⢕⠀⠀⠀⠀⠀⠀⠀⠀⠁⢕⢕⢕⢕⢕⢕⢕⢕⢕⢻⣿⣿⣿⣇⢕⢕⢕⢕⢕⢕⢕⢕⢕⢕⢕⠁⠁⠀⠀⠁⠑⢸⣿⣿⡇⢕⢕⢸⡕⢕⢹⢕⢕⢕⢕⢕⢕⢕⢕⢜⢟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⣷⣔⠀⠀⠀⠀⠀⠀⠀⣱⣿⡿⢕⢕⢕⢕⢕⢕⢕⢕⢕⢕⢕⢕⢕⢕⢕⣱⣵⣾⣿⣿⣿⣿⣿⣿⣿⣿⣿⣿⣿⣿⣿⣿⣷⡕⢕⢕⢕⢕⢕⢕⢕⢕⢕⢸⣿⣿⣿⣿⢕⢕⢜⣿⣿⣿⣏⢷⢕⠀⠀⠀⠀⠀⢕⢕⢕⢕⢕⠕⣸⣿⣿⣿⣿⣿⣿⣿⣿⣿⣿⣿⣿⣿⢕⢕⢕⢕⢔⠀⠀⠀⠀⠀⠀⠀⠀⠀⢕⢕⢕⢕⢕⢕⢕⢕⢔⣿⣿⣿⣿⣧⢕⢕⢕⢕⢕⢕⠕⢕⢕⠀⠀⢔⢱⡔⠀⠀⢱⣼⡟⢇⢕⢕⢸⣿⣇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⣧⢀⠀⠀⠀⢀⣵⣿⡿⢕⢕⢕⢕⢕⢕⢕⢕⢕⢕⢕⢕⢕⢕⢕⣼⣿⣿⣿⣿⣿⣿⣿⣿⣿⣿⣿⣿⣿⣿⣿⣿⣿⣿⣿⡕⢕⢕⢕⢕⢕⢕⢕⢕⢕⣿⣿⣿⣿⡇⢕⢕⢜⣿⣿⣿⡫⡕⢕⠀⠀⠀⠀⠁⢕⢕⢕⢕⣸⣿⣿⣿⣿⣿⣿⣿⣿⣿⣿⣿⣿⣿⣿⢇⢕⢕⢕⢕⠀⠀⠀⠀⠀⠀⠀⠀⠀⠀⢕⢕⢕⢕⢕⢕⢕⢕⢻⣿⢸⣿⣿⣷⢕⢕⢕⠁⠀⠀⠀⠕⠀⠀⢕⠕⠁⠀⢰⣿⣿⣿⣷⣕⡕⢸⣿⣿⣧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⣷⡄⠀⢀⣼⣿⡿⢕⢕⢕⢕⢕⢕⢕⢕⢕⢕⢕⢕⢕⢕⣵⣿⣿⣿⣿⣿⣿⣿⣿⣿⣿⣿⣿⣿⣿⣿⣿⣿⣿⣿⣿⣿⣿⡇⢕⢕⢕⢕⢕⢕⢕⢕⢸⣿⣿⣿⣷⢕⢕⢕⢌⢿⣿⣏⠂⠇⢔⠀⠀⠀⠀⠁⢕⢕⢔⢰⣿⣿⣿⣿⣿⣿⣿⣿⣿⣿⣿⣿⣿⣿⢕⢕⢕⢕⢕⢕⠀⠀⠀⠀⠀⠀⠀⠀⠀⠀⢕⢕⢕⢕⢕⢕⢕⢔⣿⡇⣿⣿⣿⡇⢕⢄⠀⠀⢕⢔⢀⠀⠀⠁⠀⠀⠀⡕⢜⢟⢿⣿⣿⣿⣷⣽⡻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⢇⣾⣿⡿⢕⢕⢕⢕⢕⢕⢕⢕⢕⢕⢕⢕⢕⢕⣾⣿⣿⣿⣿⣿⣿⣿⣿⣿⣿⣿⣿⣿⣿⣿⣿⣿⣿⣿⣿⣿⣿⣿⣧⢕⢕⢕⢕⢕⢕⢕⢕⢕⢻⣿⣿⣿⣇⢕⢱⡕⢜⢻⣿⡑⢜⢕⡔⠀⠀⠀⠀⠑⢕⡕⢳⢼⣿⣿⣿⣿⣿⣿⣿⣿⣿⣿⣿⣿⣿⣇⢕⢕⢕⢕⢕⢀⠀⠀⠀⠀⠀⠀⠀⠀⠀⠕⢕⢕⢕⢕⢕⢕⢕⢹⣇⢿⣿⣿⣿⢕⢕⠀⠀⢕⢑⠑⠀⠀⠀⠀⠀⠀⢷⡕⢕⢕⢝⢻⣿⣿⣿⣿⣧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⣾⣿⡿⢕⢕⢕⢕⢕⢕⢕⢕⢕⢕⢕⢕⢕⢕⣼⣿⣿⣿⣿⣿⣿⣿⣿⣿⣿⣿⣿⣿⣿⣿⣿⣿⣿⣿⣿⣿⣿⣿⣿⣿⡕⢕⢕⢕⢕⢕⢕⢕⢕⢜⣿⣿⣿⣿⡕⢕⢻⣇⢕⢹⣧⡔⢕⢕⢔⠀⠀⠀⠀⠁⢅⢕⣻⣿⣿⣿⣿⣿⣿⣿⣿⣿⣿⣿⣿⣿⣥⣤⣑⠑⣕⣵⡕⠀⠀⠀⠀⠀⠀⠀⠀⠀⠀⢕⢕⢕⢕⢕⢕⢕⢸⣿⡸⣿⣿⣿⡇⢕⢄⠀⠑⠑⠀⠀⠀⠀⠀⠀⠀⢕⢱⡕⢕⢕⢕⢕⢝⢿⣿⣿⣿⣧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⡿⢣⠞⠛⠛⠑⠑⠑⠑⠑⠑⠑⠕⠕⢕⢕⢕⢕⢕⢱⣿⣿⣿⣿⣿⣿⣿⣿⣿⣿⣿⣿⣿⣿⣿⣿⣿⣿⣿⣿⣿⣿⣿⣿⣿⣿⣷⢕⢕⢕⢕⢕⢕⢕⢕⢕⢜⣿⣿⢹⣿⡕⢕⢹⣷⣕⢔⢱⣕⠕⢕⢕⠀⠀⠀⠀⠁⢳⣽⣿⣿⣿⣿⣿⣿⣿⣿⣿⣿⣿⣿⣿⣿⣿⣿⣿⣿⣿⡇⠀⠀⠀⠀⠀⠀⠀⠀⠀⠀⠀⢕⢕⢕⢕⢕⢕⢸⣿⣇⣿⣿⣿⣷⢕⢕⢔⢄⢄⢕⢄⠀⠁⠄⠀⠀⠑⢕⠸⡕⢕⢕⢕⢕⢕⢝⢿⣿⣿⣿⣷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⡿⠕⠁⠀⠀⠀⠀⠀⠀⠀⠀⠀⠀⠀⠀⠀⠀⠁⠑⠑⠿⢿⣿⣿⣿⣿⣿⣿⣿⣿⣿⣿⣿⣿⣿⣿⣿⣿⣿⣿⣿⣿⣿⣿⣿⡿⣿⣿⣷⢕⢕⢕⢕⢕⢕⢕⢕⢕⢜⢻⣷⢹⣷⡕⢕⢹⣿⣷⣕⢜⢇⢎⢕⢕⢀⠀⠀⠀⠁⢻⣿⣿⣿⣿⣿⣿⣿⣿⣿⣿⣿⣿⣿⣿⣿⣿⣿⣿⡿⢇⠀⠀⠀⠀⠀⠀⠀⠀⠀⠀⠀⢕⢕⢕⢕⢕⢕⢸⣿⣿⣸⣿⣿⣿⡇⢕⢕⢁⢕⢕⢕⢔⢀⠀⠀⠀⠀⠕⢕⢹⡕⢕⢕⢕⢕⢕⢕⢝⢿⣿⣿⣿⣷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⡟⠁⠀⠀⠀⠀⠀⠀⠀⠀⠀⠀⠀⠀⠀⠀⠀⠀⠀⠀⠀⠀⠀⠈⠙⠛⠻⢿⣿⣿⣿⣿⣿⣿⣿⣿⣿⣿⣿⣿⣿⣿⣿⣿⣿⣿⣿⢸⣿⣿⣧⢕⢕⢕⢕⢕⢕⢕⢕⢕⢜⢻⣇⢝⣷⡕⢕⢜⢿⣿⣧⣜⣧⢕⢕⢕⢄⠀⠀⠀⠈⢻⣿⣿⣿⣿⣿⣿⣿⣿⣿⣿⣿⣿⣿⣿⣿⣿⣿⢇⠑⠀⠀⠀⠀⠀⠀⠀⠀⠀⠀⠀⠀⢕⢕⢕⢕⢕⣿⣿⣿⡇⣿⣿⣿⣇⢕⢕⢕⢕⢕⢕⢕⢕⢕⢔⢄⢀⢄⢕⢕⢹⣇⢕⢕⢕⢕⢕⢕⢜⢻⣿⣿⣿⣿⣇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⢏⠀⠀⠀⠀⠀⠀⠀⠀⠀⠀⠀⠀⠀⠀⠀⠀⠀⠀⠀⠀⠀⠀⠀⠀⠀⠀⠀⠀⠁⠉⠙⠻⢿⣿⣿⣿⣿⣿⣿⣿⣿⣿⣿⣿⣿⣿⣿⢔⣿⣿⣿⣷⢕⢕⢕⢕⢕⢕⢕⢕⢁⠕⢹⡕⢜⣷⡕⢕⢕⢻⣿⣿⣿⣷⡕⢕⢕⢔⠀⠀⠀⠈⢻⣻⣿⣿⣿⣿⣿⣿⣿⣿⣿⣿⣿⣿⣿⣿⣗⢇⠀⠀⠀⠀⠀⠀⠀⠀⠀⠀⠀⠀⠀⠕⢕⢕⢕⢰⣿⣿⣿⡇⣿⣿⣿⣿⢕⢕⢕⢕⢕⢕⢕⢕⢕⢕⢜⢕⢕⢕⢕⢕⢌⢧⢕⢕⢕⢕⢕⢕⢕⢝⢿⣿⣿⣿⢇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⢏⢇⠀⠀⠀⠀⠀⠀⠀⠀⠀⠀⠀⠀⠀⠀⠀⠀⠀⠀⠀⠀⠀⠀⠀⠀⠀⠀⠀⠀⠀⠀⠀⠀⠀⠁⠉⠛⠻⢿⣿⣿⣿⣿⣿⣿⣿⡿⣿⢸⣿⣿⣿⣿⡕⢕⢕⢕⢕⢕⢕⢕⢕⠀⠑⢕⢕⢜⣷⢕⢕⢣⡜⢿⣿⣿⣿⣕⢅⢕⢕⠀⠀⠀⠁⢎⢿⣿⣿⣿⣿⣿⣿⣿⣿⣿⣿⣿⣿⣿⡏⢔⠀⠀⠀⠀⠀⠀⠀⠀⠀⠀⠀⠀⠀⠀⢕⢕⢕⢸⣿⣿⣿⡇⣿⣿⣿⣿⢕⢕⢕⢕⢕⢕⢕⢕⢕⢕⢕⢜⢇⢕⢕⢕⢕⢜⢣⡕⢕⢕⢕⢕⢕⢕⢜⢿⡿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⢱⡾⢕⠀⠀⠀⠀⠀⠀⠀⠀⠀⠀⠀⠀⠀⠀⠀⠀⠀⠀⠀⠀⠀⠀⠀⠀⠀⠀⠀⠀⠀⠀⠀⠀⠀⠀⠀⠀⠀⠀⠈⠙⠻⣿⣿⣿⣿⡇⡟⣸⣿⣿⣿⣿⣿⡕⢕⢕⢕⢕⢕⢕⠕⠀⠀⠁⢕⢕⢜⣧⢕⢜⣿⣧⡝⢿⣿⣿⣧⡕⢅⡕⠀⠀⠀⠑⢾⣿⣿⣿⣿⣿⣿⣿⣿⣿⣿⣿⣿⣿⢇⢕⠀⠀⠀⠀⠀⠀⠀⠀⠀⠀⠀⠀⠀⠀⠕⢕⢕⣾⣿⣿⣿⣷⣿⣿⣿⣿⡇⢕⠕⢕⢕⢅⢕⢕⢕⢕⢕⢕⢕⢕⢕⠕⠑⠑⠁⠁⠁⠁⠑⠁⠀⠀⠀⠑⠕⢕⢕⢕⢕⢕⢕⢸⣿⣿⢕⢕⢕⢕⢕⢕⢕⢕⢕⢕⢕⢕⢕⢕⢕⢕⢕⢕⢕⢕⢕⢕⢕⢕⢕⢕⢕⢕⢕⢕⢕⢕⢕⢕⢕⢕⢕⢕⢕⢕⢕⢕⢕⢕⢕⢕⢕⢕⢕⢕⢕⢕⢕⠀</a:t>
            </a:r>
            <a:br/>
            <a:r>
              <a:t>⠛⠛⠛⠛⠛⠛⠛⠛⠛⠛⠛⠛⠛⠛⠛⠛⠛⠛⠛⠑⠛⠑⠑⠀⠀⠀⠀⠀⠀⠀⠀⠀⠀⠀⠀⠀⠀⠀⠀⠀⠀⠀⠀⠀⠀⠀⠀⠀⠀⠀⠀⠀⠀⠀⠀⠀⠀⠀⠀⠀⠀⠀⠀⠀⠀⠙⠛⠛⠃⠃⠛⠛⠛⠛⠛⠛⠛⠃⠑⠑⠑⠑⠑⠀⠀⠀⠀⠀⠑⠑⠘⠃⠑⠘⠛⠛⠊⠛⠛⠛⠓⠐⠛⠃⠀⠀⠀⠘⠛⠛⠛⠛⠛⠛⠛⠛⠛⠛⠛⠛⠛⠑⠃⠀⠀⠀⠀⠀⠀⠀⠀⠀⠀⠀⠀⠀⠀⠀⠑⠁⠛⠛⠛⠛⠛⠛⠛⠛⠛⠃⠑⠁⠑⠑⠑⠑⠑⠑⠑⠑⠑⠑⠃⠑⠐⠀⠀⠀⠀⠀⠀⠀⠀⠀⠀⠀⠀⠀⠀⠑⠑⠑⠑⠑⠘⠛⠛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⣿⣿⣿⣿⣿⣿⢟⢾⣿⢻⣿⡿⠇⣿⣿⣿⣿⣟⡿⢋⣿⣿⣿⣿⣿⣿⣿⣿⣿⣿⣿⡿⣱⣿⣿⣿⣿⣿⣿⣿⣿⣿⡟⢕⢕⢅⣾⡿⣿⡿⢋⣾⣿⣿⢟⢕⣵⣿⣿⣿⣿⣿⣿⣿⣿⣿⣿⣿⣿⣿⢇⢬⣿⣿⣿⣿⣿⣿⣿⣿⡿⢸⣿⣿⣿⣿⣿⣿⣿⣿⣿⣿⣿⣿⣿⣿⡎⢿⣿⣧⢕⢕⢕⢕⢕⢕⢕⢕⢕⢕⢌⣿⣿⣿⣿⣇⢕⢕⢕⢕⢕⢜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⣿⣿⢏⢇⢞⢕⣿⢿⢕⣼⣿⣿⣿⢏⡌⢕⣼⣿⣿⣿⣿⣿⣿⣿⣿⣿⣿⢏⣵⣿⣿⣿⣿⣿⣿⣿⣿⣿⢏⢕⢕⣕⣾⣿⣟⡟⣱⣿⣿⡿⢕⢕⣱⣿⣿⣿⣿⣿⣿⣿⣿⣿⣿⣿⣿⡿⢏⢑⣿⣿⣿⡏⢸⣿⣿⣿⣿⡇⣾⣿⣿⣿⣿⣿⣿⣿⣿⣿⣿⣿⣿⣿⣿⣿⡜⣿⣿⣇⢕⢅⢕⢕⢕⢕⢕⢕⢕⢕⣿⣿⣿⣿⣿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⡿⢇⡕⢕⢕⣸⡟⢕⢠⣿⣿⡟⢇⢜⢕⣸⣿⣿⣿⣿⣿⣿⣿⣿⣿⡟⢏⣼⣿⣿⣿⣿⣿⣿⣿⣿⡿⢕⢕⢕⣱⣿⣿⢧⡟⣱⣿⣿⡿⢕⢱⣾⣿⣿⣿⣿⣿⣿⣿⣿⣿⣿⣿⡯⢇⡍⢕⣼⣿⣿⡿⢕⣿⣿⣿⣿⣿⢱⣿⣿⣿⣿⣿⣿⣿⣿⣿⣿⣿⣿⣿⣿⣿⣿⣧⢻⣿⣿⡕⢕⢀⢕⢕⢕⢕⢕⢕⢕⣿⣿⣿⣿⣿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⢿⢿⢿⢿⢟⣟⣏⣽⣽⡽⢕⢕⢇⢕⢕⡿⢕⢕⢌⢝⢏⢕⢕⢕⢰⣿⣿⣿⣿⣿⣿⣿⣿⣿⢿⢕⣾⣿⣿⣿⣿⣿⣿⣿⣿⢟⢕⢕⢕⣴⠟⣭⢘⢇⣵⣿⣿⡿⣕⣵⣿⣿⣿⣿⣿⣿⣿⣿⣿⣿⣿⣿⢏⢅⡔⢕⢡⣿⣿⣿⢇⢸⣿⣿⣿⣿⡏⢸⣿⣿⣿⣿⣿⣿⣿⣿⣿⣿⣿⣿⣿⣿⣿⣿⣿⡎⣿⣿⡇⢕⢕⢑⢕⢕⢕⢕⢕⢕⣿⣿⣿⣿⣿⢕⢕⢕⢕⢕⢕⢕⢕⢕⢕⢝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⡿⣫⣷⣿⣿⡕⢵⣿⣿⣿⡿⣟⣽⣷⡗⢇⡕⢜⢇⢕⢕⢕⢕⢕⢕⢕⢕⢸⣿⣿⣏⣿⣿⣿⣿⣿⢏⢱⣿⣿⣿⣿⣿⣿⣿⣿⣿⢇⢕⢕⠕⡾⡽⢝⢂⢎⣼⣿⣿⣿⣱⣾⣿⣿⣿⣿⣿⣿⣿⣿⣿⣿⣿⣿⢏⢕⢕⢕⢕⣾⣿⣿⡟⢕⣼⣿⣿⣿⣿⢇⣿⣿⣿⣿⣿⣿⣿⣿⣿⣿⣿⣿⣿⣿⣿⣿⣿⣿⣷⢸⣿⣿⢕⢕⢕⠀⢕⢕⢕⢕⢕⣿⣿⣿⣿⣿⢕⢕⢕⢕⢕⢕⢕⢕⢕⢕⢕⢜⢻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⢟⢹⢜⢿⣿⣿⣿⣿⣧⢞⢕⢕⣵⣬⣯⡝⢻⠿⢱⢕⢕⢕⢕⢕⢕⢕⢕⢕⢕⣼⠻⢕⣾⣿⣿⣿⡟⢇⢱⣿⣿⣿⣿⣿⣿⣿⣿⣿⢇⢕⢕⢕⠚⢄⢕⢕⢇⣾⣿⣿⣿⣿⣿⣿⣿⣿⣿⣿⣿⣿⣿⣿⣿⣿⣿⢇⢕⢕⢕⢕⢱⣿⣿⣿⢕⠡⣿⡿⢿⢟⡿⢸⣿⣿⣿⣿⣿⣿⣿⣿⣿⣿⣿⣿⣿⣿⣿⣿⣿⣿⣿⡇⢿⣿⢕⢕⢕⢀⢕⢕⢕⢕⢕⣿⣿⣿⣿⣿⢕⢕⢕⢕⢕⢕⢕⢕⢕⢕⢕⢕⢸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⡿⢏⢕⣕⣵⣵⡕⢝⢿⢿⣿⣿⣧⢕⢼⢿⣿⣿⣿⣷⣧⢔⢕⢕⢕⢕⢕⢕⢕⢕⢕⢕⢕⢕⢸⣿⣿⣿⢟⢕⢱⣿⣿⣿⣿⣿⣿⣿⣿⣿⢕⢕⢕⢕⡅⢕⢕⢕⢕⣼⣿⣿⣿⣿⣿⣿⣿⣿⣿⣿⣿⣿⣿⣿⣿⣿⣿⢏⢕⢕⢕⢕⢑⣿⣿⣿⡇⢅⢌⢏⢕⢱⣾⢇⣿⣿⣿⣿⣿⣿⣿⣿⣿⣿⣿⣿⣿⣿⣿⣿⣿⣿⣿⣿⣿⢸⡏⢕⢕⢕⢕⢕⢕⢕⢕⢸⣿⣿⣿⣿⣿⢕⢕⢕⢕⢕⠕⢕⢕⢕⢕⢕⣕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⣿⣿⣿⣿⣿⣿⣿⡿⢏⢕⣱⣾⣿⣿⣿⣿⣷⣕⢜⢝⢟⢏⢕⢕⢑⢕⢝⢟⢻⢿⣿⠇⢕⢕⢕⢕⢕⢕⢕⢕⢕⢕⠕⣿⣿⣿⢏⢕⢱⣿⣿⣿⣿⣿⣿⣿⣿⣿⢇⢕⢕⢕⢕⢕⢕⢕⢕⣸⣿⣿⣿⣿⣿⣿⣿⣿⣿⣿⣿⣱⣿⣿⣿⣿⡟⢕⢕⢕⢕⢕⢕⣼⣿⣿⢟⢏⢕⢕⢕⣵⣿⡿⢕⢜⣿⣿⣿⣿⣿⣿⣿⣿⣿⣿⣿⣿⣿⣿⣿⣿⣿⣿⣿⣿⡇⢇⢕⢕⢕⢕⢕⢕⢕⢕⣸⣿⣿⣿⣿⡿⢕⢕⢕⢅⢔⢕⢕⣥⣵⣵⣾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⣿⣿⣿⣿⣿⣿⡿⢏⡼⢕⣵⣿⣿⣿⢸⣿⣿⣿⣿⡇⢕⢕⢕⢕⢕⢕⢕⢕⢕⢕⢕⢕⢔⢕⢕⢕⢕⢕⢕⢕⢕⢕⢕⣼⣿⣿⢏⢕⢕⣾⣿⣿⣿⣿⣿⣿⣿⣿⢇⢕⢕⢕⢌⢕⠔⢅⡱⠱⣿⣿⣿⣿⣿⣿⣿⣿⣿⣿⡟⣽⣿⣿⣿⣿⢟⢕⢕⢕⢕⢕⢕⢑⢟⢏⢕⢕⢕⢕⣵⣿⣿⣿⢇⢕⣱⣿⣿⣿⣿⣿⣿⣿⣿⣿⣿⣿⣿⣿⣿⣿⣿⣿⣿⣿⣿⣿⢕⢕⢕⢕⢕⢕⢕⢕⢕⣿⣿⣿⣿⣿⡇⢕⢕⢕⢕⢕⢕⢕⣹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⡟⣱⡿⢕⡕⣿⣿⣿⣿⣷⡜⢿⣿⣿⣿⣧⡕⢕⢕⢱⢕⢕⢕⢕⢕⢕⢕⢕⢕⢕⢕⢕⢕⢕⢕⢕⢕⢕⣿⣿⡟⢕⢕⣼⣿⣿⣿⣿⣿⣿⣿⣿⡏⢕⢕⢕⢕⢕⢔⠕⢕⢕⣿⣿⣿⣿⣿⣿⣿⣿⣿⣿⡟⣼⣿⣿⣿⣿⡏⢕⢕⢕⢕⢕⢕⠕⣵⣵⣷⣾⣷⣾⣿⣿⣿⣿⡏⢕⣵⣿⣿⣿⣿⣿⣿⣿⣿⣿⣿⣿⣿⣿⣿⣿⣿⣿⣿⣿⣿⣿⣿⢕⢕⢕⢕⢕⢕⢕⢕⣸⣿⣿⣿⣿⡧⢱⡔⢁⠑⢕⠕⢕⣵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⢱⣿⢇⢕⢧⢿⡟⣿⣿⣿⣿⣕⢝⣿⣿⣿⣿⡕⢕⢕⢣⢝⢿⢷⢕⢕⢕⢕⢕⢕⢕⢕⢕⢕⢕⢕⢕⢕⡟⡯⢕⢕⣼⣿⣿⣿⣿⡿⣿⣿⣿⡟⢕⢕⢕⢕⢕⢕⢕⢕⢕⣼⣿⣿⣿⣿⣿⣿⣿⣿⣿⡟⣼⣿⣿⣿⣿⢟⢕⢕⢕⢕⢕⢕⢕⢕⢿⢟⢟⢟⣿⣿⣿⣿⣿⡿⢕⢱⣿⣿⣿⣿⣿⣿⣿⣿⣿⣿⣿⣿⣿⣿⣿⣿⣿⣿⣿⣿⣿⣿⣿⢕⢕⢕⢕⢕⢕⢕⢱⣿⣿⣿⣿⡿⢇⢜⡇⡷⢱⢕⣸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⣿⣿⣿⣿⣿⣿⣿⣿⡇⢸⣿⡇⣿⡜⢫⢜⢌⢻⣿⢿⣿⣷⡜⢻⣿⣿⣿⡕⢕⢕⢕⢕⢱⢕⢕⢕⢕⢕⢕⢕⢕⢕⢕⢕⢕⢕⢕⢕⢕⢕⢱⣿⣿⣿⣿⣿⢱⣿⣿⣿⢇⢕⢕⢕⢕⢕⢕⢕⢕⢡⣿⣿⣿⣿⣿⣿⣿⣿⣿⡟⣼⣿⣿⣿⣿⡟⢕⢕⢕⢕⢕⢑⢕⢕⢕⣱⣵⣷⣿⣿⣿⣿⣿⡿⢕⢕⣼⣿⣿⣿⣿⣿⣿⣿⣿⣿⣿⣿⣿⣿⣿⣿⣿⣿⣿⣿⣿⣿⣿⣿⢕⠕⢕⢕⢕⢕⢱⣿⣿⣿⣿⡿⢕⢔⢑⢱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⡘⣿⣇⢨⡽⢧⢅⢕⢕⢝⢧⢝⢿⡿⢇⢜⢻⣿⣿⡇⠕⢕⢕⢕⢕⢕⢕⢑⢕⢅⢅⢅⢅⢕⢑⢕⢕⢕⢕⢕⢱⣿⣿⣿⣿⣿⡏⣾⣿⣿⡿⢕⢕⢕⢕⢕⢕⢕⢕⢱⣿⣿⣿⣿⣿⣿⣿⣿⣿⡟⣼⣿⣿⣿⣿⡟⢕⢕⢕⢕⢕⢕⣿⢕⢕⢿⣿⡟⢕⢕⢔⢸⣿⢟⢕⢕⢱⣿⣿⣿⣿⣿⣿⣿⣿⣿⣿⣿⣿⣿⣿⣿⣿⣿⣿⣿⣿⣿⣿⣿⣿⢕⠀⠀⠁⠑⠑⠟⢛⢛⢙⠅⠁⠁⠑⢕⢱⢙⢝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⣿⣿⣿⣿⣿⣿⣿⣿⣧⢻⣿⡕⢕⢔⢕⢜⢑⢕⢜⢃⢕⢕⢕⢕⢕⢜⢻⡇⢕⢕⢕⠕⢕⢔⢕⣵⣷⣾⣿⣷⢕⢕⢕⢕⢕⢕⢕⢕⣸⣿⣿⣿⣿⣿⢹⣿⣿⣿⡇⢕⢕⢕⢕⢕⢕⢕⢕⢼⣿⣿⣿⣿⣿⣿⣿⣿⡟⣱⣿⣿⣿⣿⣿⢇⢕⢕⢕⢕⢕⢸⡏⢱⣧⣻⡟⢕⢕⢕⢕⢌⢕⢕⢕⢱⣿⣿⣿⣿⣿⢏⣿⣿⣿⣿⣿⣿⣿⣿⣿⣿⣿⣿⣿⣿⣿⣿⣿⣿⣿⢕⠀⠀⠀⠄⢄⢄⢀⠀⠀⠀⠀⠀⢀⠀⠐⢕⢕⠕⢝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⣧⢻⣿⡕⢕⢕⢕⢕⢕⢕⢕⢕⢕⢕⢕⢕⢕⢕⢕⢕⠕⢕⢕⢕⣱⣿⣿⣿⡿⢟⢝⢕⢕⢕⢕⢕⢕⢕⢱⣿⣿⣿⣿⣿⡏⣼⣿⣿⣿⢕⣑⢕⢕⢕⢕⢕⢕⣼⣿⣿⣿⣿⣿⣿⣿⣿⢏⢱⣿⣿⣿⣿⣿⡏⠕⢕⢕⣾⢇⢕⡿⢕⣼⣿⣿⣧⣕⣕⡕⢕⢕⢕⢕⢕⢸⣿⣿⣿⣿⢏⢸⣿⣿⣿⣿⣿⣿⣿⣿⣿⣿⣿⣿⣿⣿⣿⣿⣿⣿⣿⢕⠀⠀⠀⠀⠀⠁⠀⠀⠀⠀⠀⠀⢕⢕⢔⢀⢕⢀⢕⢸⣿⣿⣿⣿⣿⣿⣿⣿⣿⣿⣿⣿⣿⣿⣿⣿⣿⣿⣿⣿⣿⣿⣿⣿⡿⢏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⣿⣿⣿⣿⣿⣿⣿⣿⣿⣷⡹⣿⣕⢕⢕⢕⢕⢕⢕⢕⢕⢕⢕⢕⢕⢕⢕⢕⢕⠕⢕⢑⣿⣿⣿⡏⢕⢕⢕⢕⢕⢕⢕⢕⢕⢕⣾⣿⣿⣿⣿⣿⢣⣿⣿⣿⣿⣵⢿⢕⢕⢕⢕⢕⢱⣿⣿⣿⣿⣿⣿⣿⡿⢇⢕⣾⣿⣿⣿⣿⣿⣿⣝⣱⣾⡏⡕⣸⢇⢱⣿⣿⣿⣿⣿⣿⡟⢕⢕⢕⢕⢕⢕⣿⣿⣿⡟⢕⣼⣿⣿⣿⣿⣿⣿⣿⣿⣿⣿⣿⣿⣿⣿⣿⣿⣿⣿⢕⢕⢕⢕⢔⢄⠀⢀⢄⢔⠀⠀⠀⠀⠀⢕⢕⢅⢄⢕⢕⣸⣿⣿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⣷⡕⢏⢇⢕⢕⢕⢕⢕⢕⢕⢕⢕⢕⢕⢕⢱⢑⢕⢜⣷⣵⣝⢻⣿⣿⢕⢕⢕⢕⢕⣕⣕⣑⢕⢱⣿⣿⣿⣿⣿⡿⢸⣿⣿⣿⣿⣿⡇⢕⢕⢕⢕⢱⣿⣿⣿⣿⣿⣿⣿⡿⢕⢕⣼⣿⣿⣿⣿⣿⣿⣿⣿⣿⣿⡇⢕⢕⢕⣿⣿⣿⣿⣿⣿⣿⢕⢕⢕⢕⢕⢕⢕⢿⣿⡿⢕⢕⣿⣿⣿⣿⣿⣿⣿⣿⣿⣿⣿⣿⣿⣿⣿⣿⣿⣿⡿⢕⠕⠑⠕⠑⢑⢔⢕⢕⢸⣧⠀⠀⠀⠀⠁⠑⠕⢕⣱⡵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⣧⢕⢕⢕⢕⢕⢕⢕⢕⢕⢕⢕⢕⢕⢕⢕⢕⢕⢜⢝⢿⣷⣧⣕⡕⢕⢷⢷⣿⣿⡿⢟⢇⣿⣿⣿⣿⣿⣿⢇⣾⣿⣿⡏⢹⣿⢇⢕⢕⢕⢕⣿⣿⣿⣿⣿⣿⣿⡟⢕⢕⢱⣿⣿⣿⣿⣿⣿⣿⣿⣿⣿⣿⢇⠌⢕⣼⣿⣿⣿⣿⣿⣿⡏⢕⢕⢕⢕⢕⢕⢕⢸⣿⢇⢕⢱⣿⣿⣿⣿⣿⣿⣿⣿⣿⣿⣿⣿⣿⣿⣿⣿⣿⣿⡇⢕⢄⡠⢔⢕⢕⢕⢕⢕⢜⢏⢕⢀⢄⢄⢔⢔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⣷⣕⢕⢕⢕⢕⢕⢕⢕⢕⢕⢕⢕⡕⢕⢕⣸⣿⣧⡕⢌⢻⢿⣿⣷⣧⣕⡕⢕⢕⢕⢱⣿⣿⣿⣿⣿⣿⢕⣿⣿⢞⡇⢸⡹⢕⢕⢕⢕⣾⣿⣿⣿⣿⣿⣿⢏⢕⢕⢕⣿⣿⣿⣿⣿⣿⣿⣿⣿⣿⣿⡇⢱⢜⢱⣿⣿⣿⣿⣿⣿⣿⡇⢕⢕⢕⢕⢕⢕⢕⣾⡏⢕⢕⢸⣿⣿⣿⣿⣿⣿⣿⣿⣿⣿⣿⣿⣿⣿⣿⣿⣿⣿⡇⢕⣵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⣿⣷⣧⡕⢕⢕⢕⢕⢕⢕⢕⢜⠁⠕⢕⢿⣿⣿⡇⢕⢕⢕⢜⢝⢛⢿⣿⣷⣷⡕⣼⣿⣿⣿⣿⣿⡇⢱⣿⣿⢾⡇⣼⢑⢕⢕⢕⣼⣿⣿⣿⣿⣿⡿⢕⢕⢕⢕⣸⣿⣿⣿⣿⣿⣿⣿⡿⢝⣿⡟⢑⢇⢇⣿⣿⣿⣿⣿⣿⣿⣿⣿⡕⢕⢕⢕⢕⢕⢑⡟⢕⢕⢕⢸⣿⣿⣿⣿⡟⢸⣿⣿⣿⣿⣿⣿⣿⣿⣿⣿⣿⣿⢕⢱⣿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⣿⣿⣿⢟⢇⢕⢕⢕⢕⢕⠕⠀⢀⢔⢕⢜⣿⣿⡇⢕⢕⢕⢕⢕⣕⢕⢕⢝⢝⢱⣿⣿⣿⣿⣿⣿⢕⢸⣿⣿⣻⡇⢘⢕⢕⢕⣸⣿⣿⣿⣿⡿⢏⢕⢕⢕⢕⢕⣿⣿⣿⣿⣿⣿⣿⣿⢇⢱⡿⢕⠕⡜⣼⣿⣿⣿⣿⣿⣿⣿⣿⣿⡇⢕⢕⢕⢕⢕⣼⢕⢕⢕⢕⢸⣿⣿⣿⣿⢕⢸⣿⣿⢸⣿⣿⣿⣿⣿⣿⣿⣿⡏⢕⣼⡿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⡿⢟⣽⢗⢇⢕⡕⢕⢕⠕⠁⠄⠀⢕⢕⢕⢕⢜⢿⣇⢕⢕⢕⢕⢜⢟⢕⢕⢕⢕⣸⣿⣿⣿⣿⣿⡇⢕⣼⣿⣿⣻⢕⢕⢕⢕⢱⣿⣿⣿⣿⢟⢕⢕⢕⢕⢕⢕⠕⣿⣿⣿⣿⣿⣿⣿⡏⢕⡼⢕⠕⡇⣱⣿⣿⣿⣿⣿⣿⣿⣿⣿⣿⣷⢕⢕⢕⢕⢱⢇⢕⢕⢕⢕⢸⣿⣿⣿⡟⢕⢕⣿⣿⣸⣿⣿⣿⣿⣿⣿⡟⣿⢇⢱⣿⢕⢕⢕⢕⢕⢱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⢟⣏⣵⣾⢛⢕⢕⢕⢇⢕⢕⢕⠀⠀⠀⢔⢕⢕⢕⢕⢕⢅⠝⢕⢕⢕⢱⢕⢕⢕⢕⢕⢕⢿⣿⣿⣿⣿⡿⢕⠕⣿⣿⣟⣾⢕⢕⢕⢕⣿⣿⣿⡿⢕⢕⢕⢕⢕⢕⢕⢕⢰⣿⣿⣿⣿⣿⣿⢏⢕⢕⢕⢕⢜⢕⢟⢿⢿⢿⢿⣿⣿⣿⣿⣿⣿⣿⢕⢕⢕⢕⢕⢕⢕⢕⢕⢕⢸⣿⣿⣿⡇⢕⢕⣿⣿⢻⣿⣿⣿⣿⣿⢸⡇⢿⢕⣼⢇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⡿⢟⣹⣷⣿⢿⢏⢕⢕⢕⢕⢕⢕⣵⢟⠑⠀⠀⠀⢕⢕⢕⢕⢕⢕⢕⢕⢔⢅⢅⢑⢑⢑⢑⢕⢅⣸⣿⣿⣿⣿⣿⢇⢕⢨⣸⣿⣿⡇⢕⢕⢕⣾⣿⡿⢏⢕⢕⢕⢕⢕⢕⢕⢕⢕⣼⣿⣿⣿⣿⣿⢏⢕⢕⢕⢕⢕⢱⣿⣷⣷⣷⣵⣵⣵⣕⣕⣕⡹⢽⢽⢕⢅⡱⢕⢕⢕⢕⢕⢕⢕⢸⣿⣿⣿⢇⢕⢕⣿⣿⢸⣿⣿⣿⣿⡏⢸⢇⡕⢱⢇⣱⢕⢕⢕⢕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⢟⣏⣵⣾⣿⡿⢟⢕⢕⢕⢕⢕⢕⣱⣷⡿⠏⠀⠀⠀⠀⠀⢕⢕⢕⢕⢕⢕⢕⢕⢕⢕⢕⢕⢕⢕⢕⢕⠕⣾⣿⣿⣿⣿⡟⢕⢕⢰⢻⣿⣿⢕⢕⢕⣼⣿⢟⢕⢕⢕⢕⢕⢕⢕⢕⢕⢕⢕⣿⣿⣿⣿⣿⢏⢕⢕⢕⣵⢕⢕⣜⡟⠻⢿⣿⣿⣿⣿⣿⣿⣿⣿⣿⣿⡇⢸⡅⢕⢕⢕⢕⢕⢕⢕⢘⣟⡿⣿⢕⢕⢕⢻⣿⢸⣿⣿⣿⣿⡇⢕⢕⢕⢱⣾⡏⢕⢕⢕⢱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⣿⣿⡿⢟⣹⣷⣿⣿⡿⢏⢝⢕⢕⢕⢕⢕⢕⣱⣾⣿⡿⠁⠀⠀⠀⠀⠀⠀⢕⢕⢕⢕⢕⢕⢕⢕⢕⢕⢕⢕⢕⢕⢕⡕⣡⣿⣿⣿⣿⡿⢕⢕⡜⡜⢿⣿⡟⢕⢕⢱⡿⢏⢕⢕⢕⢕⢕⢕⢕⢕⢕⢕⢕⢕⣿⡟⣿⣿⡟⢕⢕⢕⠸⢿⢱⣿⣿⣿⣷⣷⣔⢅⢙⢛⠻⢿⣿⣿⣿⣿⡇⢿⡇⢕⢕⢕⢕⢕⢕⢕⢕⢌⢍⡽⢕⢕⢕⢸⣿⢸⣿⣿⣿⣿⡇⢕⢕⢕⣟⡟⢕⢕⢕⢱⢱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⢟⣫⣵⣿⣿⡿⢟⢕⢕⢕⢵⢕⢕⢕⢕⣱⣾⣿⣿⡟⠁⠀⠀⠀⠀⠀⠀⢅⢕⢕⢕⢕⢕⢕⢕⢕⢕⢕⢕⢕⢕⢕⡿⢑⣿⣿⣿⣿⣿⢕⢕⢵⣿⢫⢔⡬⢕⢕⢕⢞⢕⢕⢕⢕⢕⢕⢕⢕⠑⠀⢕⢕⢕⢰⡿⢇⢸⡿⢕⢕⢕⠁⠀⠀⠀⠈⠉⠙⠟⢿⣿⣷⣇⢕⢕⢔⢜⢻⣿⣿⡇⣾⣿⣿⣕⢕⢕⢕⢕⢕⢕⢕⢕⢕⢕⢕⢕⣸⣿⢕⣿⣿⣿⣿⢇⢕⢱⣿⢏⢕⢕⢕⢕⢇⠺⡇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⣿⣿⢿⣏⣵⣿⣿⡿⢟⢏⢕⢕⢕⡵⢏⢕⢕⢕⣱⣾⣿⣿⣿⢏⠀⠀⠀⠀⠀⠀⠀⠀⢕⢕⢕⢕⢕⢕⢕⢕⢕⢕⢕⠕⢕⢕⣾⢇⢗⣿⣿⣿⣿⢇⢕⢕⣎⡿⡱⣯⢏⢕⢕⢜⢕⢕⢕⢕⢕⢕⢕⢕⢕⢔⢄⢕⢕⢕⢔⢇⢕⢸⢇⢕⢕⠑⢀⠀⠀⠀⠀⠀⠀⠀⠀⠈⠝⢿⣷⡌⣷⣸⣿⣾⣿⡇⣿⣿⣿⣿⣷⣷⣵⣧⣵⣕⢕⢕⢕⢕⢇⢕⣹⣿⢕⣹⣿⣿⣿⢕⢕⣻⢏⢕⢕⢕⢅⢔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⡿⢟⣵⣾⣿⢿⢏⢕⢕⢕⢕⢕⡵⢏⢕⢕⢕⣱⣾⣿⣿⣿⣿⡏⠀⠀⠀⠀⠀⠀⠀⠀⠀⢕⢕⢕⢕⢕⢕⢕⢕⢕⢕⢄⢕⠰⢕⢏⡸⣿⣿⣿⣿⢏⢕⢱⢲⣿⣟⢵⢫⢕⢕⢕⢕⢕⢕⢕⢕⢕⢕⢕⢕⢕⢕⢕⢕⢕⢕⢕⢕⢕⢕⢕⢕⠕⠺⠿⠇⠀⠀⠀⠀⠀⠀⠀⠀⠀⠁⠹⣗⣽⣿⣿⣿⣿⣷⢸⣿⣿⣿⣿⣿⣿⣿⣿⣿⣿⣧⡕⣱⣥⡇⢜⢇⠕⢕⢹⢿⢇⠕⠊⠏⠕⢕⢕⢕⠑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⡿⣫⣵⣿⢟⢏⢕⡱⢕⢕⢕⣱⡞⢇⢕⢕⢕⢱⣾⣿⣿⣿⣿⣿⣿⠁⠀⠀⠀⠀⠀⠀⠀⠀⠀⢕⢕⢕⢕⢕⢕⢕⢕⢕⣕⣱⡅⢄⢇⢕⣿⣿⣿⣿⡟⢕⡕⡜⢿⣿⡂⡝⢕⢕⢕⢕⢕⢕⢕⢕⢕⢕⢕⢕⢕⢕⢕⢕⢕⢕⢕⢕⢕⢕⢕⢕⢕⠀⠀⠀⠀⠀⠀⢀⢄⠀⠀⠀⠀⣴⡄⢱⣼⣻⣿⣿⣿⣿⣿⣿⣿⣿⣿⣿⣿⣿⣿⣿⣿⣿⣿⠞⠋⠁⢀⠀⠑⠀⠑⠑⠕⠕⠁⢕⢕⢕⢕⢕⠑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⢟⣫⣾⢿⢏⢕⢕⣵⢟⢕⢕⣱⣾⢇⢕⢕⢕⢕⣵⣿⣿⣿⣿⣿⣿⣿⡟⠀⠀⠀⠀⠀⠀⠀⠀⠀⠀⢕⢕⢕⢕⢕⢕⠕⣑⣼⣿⢷⡸⢕⢱⣼⣻⣻⣿⡟⢕⢕⢀⣿⣿⣿⢕⢇⢕⢕⢕⢕⢕⢕⢕⢕⢕⢕⢕⢕⢕⢕⢕⢕⢕⢕⢕⢕⣿⣷⡕⢕⠁⠀⢀⠀⢔⢕⠀⠁⠀⢀⢔⠀⣱⣿⣿⣧⣿⣿⣿⣿⣿⣿⣿⣿⣿⣿⣿⣿⣿⣿⣿⣿⣿⡿⢑⣰⣷⣟⣱⣴⠀⠀⠀⢀⢕⠀⢀⢕⢕⢕⢕⠕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⡇⢕⣱⡾⢟⢕⢕⣱⣾⢟⢕⢕⣵⡿⢏⢕⢕⢕⢕⣱⣿⣿⣿⣿⣿⣿⣿⣿⣿⡇⠀⠀⠀⠀⠀⠀⠀⠀⠀⠀⢕⢕⢕⢕⣕⣵⣿⣿⣿⣿⣿⢗⢕⡨⣞⣿⣿⡟⢕⢕⢱⣰⣿⣿⣿⢇⢕⢕⢕⢕⢕⢕⢕⢕⢕⢕⢕⢕⢕⢕⢕⢕⢕⣸⣷⡕⢕⣿⣿⡇⢕⡔⠁⢕⢄⢄⢀⢄⢀⠔⢕⠱⣴⣿⣿⣿⣿⣿⣿⣿⣿⣿⣿⣿⣿⣿⣿⣿⣿⣿⣿⣿⣿⣿⣡⣿⣿⢏⠁⠉⠕⠀⢀⠀⣼⢑⣠⢕⢕⢕⢕⢑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⣿⡿⢇⣾⢏⢕⢕⣵⣾⣿⢏⢕⣵⣿⢫⢘⢕⢕⢕⢱⣾⣿⣿⣿⣿⣿⣿⣿⣿⣿⣿⣿⣦⣤⣄⡀⢀⠀⠀⠀⠀⠀⢕⢕⣱⣾⣿⣿⣿⣿⣿⣿⡿⢕⢕⣻⢿⢿⢟⢕⠕⢕⢕⣿⣿⣿⣿⢕⢕⢕⢕⣼⢕⢕⢕⢕⢕⢕⢕⢕⢕⢕⢕⢕⣸⣿⣿⣧⢕⢸⣿⢕⢕⠙⠑⠀⠑⢕⢕⢕⠕⠀⢄⣵⣿⣿⣿⣿⣿⣿⣿⣿⣿⣿⣿⣿⣿⣿⣿⣿⣿⣿⣿⣿⣿⣿⣿⣿⡿⠀⠔⠀⠀⢔⠁⣱⣧⣾⢇⢕⢕⢕⢕⣵⣥⣧⣷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⢏⣵⢟⢕⢕⣵⣿⣿⡿⢕⣵⣿⡿⢇⢕⢕⢕⢕⣵⣿⣿⣿⣿⣿⣿⣿⣿⣿⣿⣿⣿⣿⣿⣿⣿⢇⢕⢕⢕⢔⢔⢔⠕⣵⣿⣿⣿⣿⣿⣿⣿⡿⢕⢕⢃⢋⡚⢜⢕⢕⢕⢑⠰⣯⣿⣿⢟⢕⢕⠕⣥⡏⢕⢕⢕⢕⢕⢕⢕⢕⢕⢕⢕⣿⣿⣿⣿⣿⡇⠸⡿⢕⡕⣣⣴⣶⣶⣶⣶⣷⣾⣿⣿⣿⣿⣿⣿⣿⣿⣿⣿⣿⣿⣿⣿⣿⣿⣿⣿⣿⣿⣿⣿⣿⣿⣿⣿⣿⡇⢄⢄⢄⠕⢕⣵⣿⣿⢇⢕⢕⢕⢕⣾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⡿⣱⡾⢕⢕⢕⢸⣿⣿⡟⣱⣿⣿⡿⢕⢕⢕⢕⢱⣾⣿⣿⣿⣿⣿⣿⣿⣿⣿⣿⣿⣿⣿⣿⣿⣿⡟⢕⢕⢕⢕⢕⢕⢕⣼⣿⣿⣿⣿⣿⣿⣿⡿⢕⢕⢑⣸⢇⢜⢕⢕⢔⢕⢕⢥⣟⣿⡿⢇⢕⠜⢱⣹⡇⢕⢕⢕⢕⢕⢕⢕⢕⢕⢕⢕⣿⣿⣿⡿⢿⡷⡕⢇⢕⠁⡿⢿⢿⣿⣿⣿⣿⣿⣿⣿⣿⣿⣿⣿⣿⣿⣿⣿⣿⣿⣿⣿⣿⣿⣿⣿⣿⣿⣿⣿⣿⣿⣿⣿⡟⠇⠘⠕⠕⢀⣺⣿⣿⢏⢕⢕⢕⠑⠈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⡟⣱⢟⠕⣵⢇⢕⢌⣿⡟⣸⣿⣿⡟⢕⢕⢕⢕⣱⣿⣿⣿⣿⣿⣿⣿⣿⣿⣿⣿⣿⣿⣿⣿⣿⣿⡟⢕⢱⢕⢕⢕⢕⢡⣾⣿⣿⣿⣿⣿⣿⣿⡿⢕⢕⢕⢔⢑⢕⢕⢕⢕⢕⢕⢕⠸⣿⣿⣷⢕⢕⢕⢥⣹⡇⢕⢕⢕⢕⢕⢕⢕⢕⢕⢕⢸⣿⣿⣿⡇⠜⠡⠕⢕⢕⢔⢕⡕⢔⢉⢙⢿⣻⣿⣿⣿⣿⣿⣿⣿⣿⣿⣿⣿⣿⣿⣿⣿⣿⣿⣿⣿⣿⣿⣿⣿⣿⣿⣿⣿⣿⣷⣶⣦⣄⢴⣾⣿⡟⢕⢕⢕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⢿⢟⣟⣟⣽⣽⣝⣟⣟⣟⣟⣻⢿⢿⣿⣿⣿⣿⣿⢟⡼⢇⢱⣾⣿⡇⢕⠸⡟⣱⣿⣿⡟⢕⢕⢕⢕⣼⣿⣿⣿⣿⣿⣿⣿⣿⣿⣿⣿⣿⣿⣿⣿⣿⣿⡿⢕⢕⢕⢕⢕⢕⣱⣿⣿⣿⣿⣿⣿⣿⣿⢟⢕⢕⢕⢕⢕⢕⢕⢕⢕⢕⢕⢕⢕⢀⣿⣿⣧⢕⢕⢔⢕⣿⡇⢕⢕⢕⢕⢕⢕⢕⢕⢕⢕⣼⣿⣿⣿⡇⢕⢕⢕⢕⢕⢕⢕⢕⢕⢕⢕⢕⢔⢻⣿⣿⣿⣿⣿⣿⣿⣿⣿⣿⣿⣿⣿⣿⣿⣿⣿⣿⣿⣿⡟⣿⣿⣿⣿⣿⣿⣿⡿⢟⢹⢳⣿⡿⢕⢕⢕⢕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⢏⣾⣿⣿⣿⣿⣿⣿⣿⣿⣿⣿⣿⣿⣷⣧⣽⣝⡟⢏⡜⢕⣱⣿⣿⡯⢕⢕⢕⢱⣿⣿⡟⢕⢕⢕⢕⣾⣿⣿⣿⣿⣿⣿⣿⣿⣿⣿⣿⣿⣿⣿⣿⣿⣿⡿⢕⢕⢕⢕⢕⢱⣾⣿⣿⣿⣿⣿⣿⣿⡿⢝⠕⢕⢕⢕⢅⢕⢕⢕⢕⢕⢕⢕⢕⢕⢿⣿⣿⡏⢕⢕⢕⠁⢹⣧⢕⢕⢕⢕⢕⢕⢕⢕⢕⢕⣿⣿⣿⣿⣷⣥⡕⢕⢕⢕⠕⠕⠕⠕⠕⠕⠕⠁⣸⣿⣿⣿⣿⣿⣿⣿⣿⣿⣿⣿⣿⣿⣿⣿⣿⣿⣿⣿⣿⢇⣿⣿⣿⣿⣿⠟⢏⢕⢕⢵⢹⡿⢕⢕⢕⢕⢕⠑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⢣⣿⣿⣿⣿⣿⣿⣿⣿⣿⣿⣿⣿⣿⣿⣿⣿⣿⣿⡿⡼⢇⣧⣝⡝⡿⢕⢕⢕⢕⣼⣿⡿⢕⢕⢕⢕⣾⣿⣿⣿⣿⣿⣿⣿⣿⣿⣿⣿⣿⣿⣿⣿⣿⣿⡟⢱⢕⢕⢕⢕⣵⣿⣿⣿⣿⣿⣿⣿⣿⢏⢕⠕⢕⢕⢕⢕⢕⢕⢕⢕⢕⢕⢕⢕⢕⢐⣿⣿⣿⡇⢕⢕⢕⢕⠝⣿⢕⢕⢕⢕⢕⢕⢕⢕⢕⢕⢸⣿⣿⣿⣿⣿⣿⣿⣿⣿⣿⣶⣶⣶⣶⣿⣿⣿⣿⣿⣿⣿⣿⣿⣿⣿⣿⣿⣿⣿⣿⣿⣿⣿⣿⣿⣿⣿⣽⣵⢸⣿⣿⣿⣿⠀⠕⢕⢕⢣⠺⢕⢕⢕⢕⢕⢕⢄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⢳⢇⣾⣿⣿⣿⣦⢕⢕⢕⢑⣿⣿⡇⢕⢕⢕⣾⣿⣿⣿⣿⣿⣿⣿⣿⣿⣿⣿⣿⣿⣿⣿⣿⣿⡟⣕⢅⢕⢕⣱⣾⣿⣿⣿⣿⣿⣿⣿⢟⢕⢕⢕⢕⢕⢕⢕⢕⢕⢕⢕⢕⢕⢕⢕⢕⢕⢸⣿⣿⡟⢇⢕⢕⢕⢁⢄⣿⡕⢕⢕⢕⢔⢕⢕⢕⢕⢕⢜⢿⣿⣿⣿⣿⣿⣿⣿⣿⣿⣿⣿⣿⣿⣿⣿⣿⣿⣿⣿⣿⣿⣿⣿⣿⣿⣿⣿⣿⣿⣿⣿⣿⣿⣿⣿⣿⣿⡿⣱⣿⣿⣿⣿⣿⡆⢕⢕⢱⢕⢕⢕⢕⢕⢕⢕⡇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⣿⣿⡿⢿⢟⢟⢟⢝⢝⢝⢝⢝⢕⢝⢝⢝⢝⢟⢏⡏⢼⣿⣿⣿⣿⣿⣷⣕⢕⢸⣿⣏⢅⢕⢕⣾⣿⣿⣿⣿⣿⣿⣿⣿⣿⣿⣿⣿⣿⣿⣿⣿⣿⢟⢑⢇⢕⢕⣵⣿⣿⣿⣿⣿⣿⣿⢟⢕⢕⢕⠕⢔⢕⢕⢕⢕⢕⢕⢕⢕⢕⢕⢕⢕⢕⢕⢘⣿⣿⡇⢕⢕⢕⢕⠘⢡⢿⣇⢕⢕⢕⢕⢕⢕⢕⢕⢕⢕⢸⣿⣿⣿⣿⣿⣿⣿⣿⣿⣿⣿⣿⣿⣿⣿⣿⣿⣿⣿⣿⣿⣿⣿⣿⣿⣿⣿⣿⣿⣿⣿⣿⣿⣿⣿⣿⢏⣾⣿⣿⣿⣿⣿⣿⣿⣦⣵⣵⢇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⠁⠁⠁⢕⢕⢕⢕⢕⢕⢕⢕⢕⢕⢕⢕⢕⢕⢕⢱⢕⢕⢕⢝⢟⢿⣿⣿⣿⡔⢸⣿⢅⢕⢕⣸⣿⣿⣿⣿⣿⣿⣿⣿⣿⣿⣿⣿⣿⣿⣿⣿⣿⢏⡥⢇⢕⣡⣿⣿⣿⣿⣿⣿⣿⢟⢕⢕⢕⢕⢕⢅⢕⢕⢕⢕⢕⠕⢕⢕⢕⢕⢕⢕⢕⢕⢕⢸⣿⣿⡇⢕⢕⢕⢕⢕⠜⢹⣿⡕⢕⢕⢕⢕⢕⢕⢕⢕⢕⢕⢻⣿⣿⣿⣿⣿⣿⣿⣿⣿⣿⣿⣿⣿⣿⣿⣿⣿⣿⣿⣿⣿⣿⣿⣿⣿⣿⣿⣿⣿⣿⣿⣿⣿⣿⣷⣿⣿⣿⣿⣿⣿⣿⣿⣿⣿⡿⢃⢕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⢀⢕⢕⢕⢕⢕⢕⢕⢕⢕⢕⢕⢕⢕⢕⢕⢕⢕⢕⢕⢕⢕⢕⢕⢝⢟⢷⢜⣟⣇⢕⢑⣿⣿⣿⣿⣿⣿⣿⣿⣿⣿⣿⣿⣿⣿⣿⣿⡿⢇⢎⢕⣱⣾⣿⣿⣿⣿⣿⡿⢟⢕⢕⢕⢕⢕⢕⢔⢕⢕⢕⢕⢕⢕⢀⢕⢕⢕⢕⢕⢕⢕⢕⢕⢔⣾⣿⡏⢕⢕⢕⢕⢕⢕⠕⢹⣇⢕⢕⢕⢕⢕⢕⢕⢕⢕⢕⢕⢽⣿⣿⣿⣿⣿⣿⣿⣿⣿⣿⣿⣿⣿⣿⣿⣿⣿⣿⣿⣿⣿⣿⣿⣿⣿⣿⣿⣿⣿⣿⣿⣿⣿⣿⣿⣿⣿⣿⣿⣿⣿⣿⣿⡿⢕⡕⢕⢕⢕⢕⢕⢕⢕⢕⠁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⢕⢕⢕⢕⢕⢕⢕⢕⢕⢕⢕⢕⢕⢕⢕⢕⢕⢕⢕⢕⢕⢕⢕⢕⢕⢕⢜⢇⢛⢕⢕⢸⣿⣿⣿⣿⣿⣿⣿⣿⣿⣿⣿⣿⣿⣿⣿⡿⢱⢕⢱⣾⣿⣿⣿⣿⣿⡿⢏⢕⢕⢕⢕⢕⢕⢕⢑⢕⢕⢕⢕⢕⢕⢕⢕⢕⢕⢕⢕⢕⢕⢕⢕⢕⢔⢹⣿⣿⢕⢕⢕⢕⢕⢕⢜⢚⡿⡕⢕⢕⢕⢕⢕⢕⢕⢕⢕⢕⢕⢝⢿⣿⣿⣿⣿⣿⣿⣿⣿⣿⣿⣿⣿⣿⣿⣿⢟⢟⢟⢟⢝⢝⢝⢝⢝⢝⢁⠉⢍⢝⢟⢻⣿⣿⣿⣿⣿⣿⣿⣿⡿⢏⢕⢕⣿⢕⢕⢕⢕⢕⢕⢕⢕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⠀⢕⢕⢕⢕⢕⢕⢕⢕⢕⢕⢕⢕⢕⢕⢕⢕⢕⢕⢕⢕⢕⢕⢕⢕⢕⢕⢕⢕⢕⡜⢑⢕⣾⣿⣿⣿⣿⣿⣿⣿⣿⣿⣿⣿⣿⣿⣿⢟⢕⢕⣼⣿⣿⣿⣿⣿⢟⢝⢕⢕⢕⢕⢕⢕⢕⢕⢕⢁⢕⢕⢕⢕⢕⢕⢑⢕⢕⢕⢕⢕⢕⢕⢕⢕⢕⢔⢸⣿⣿⢕⢕⢕⢕⢕⢕⢕⢔⢸⢳⡕⢕⢕⢕⢕⢕⢕⢕⢕⢕⢕⢕⢜⢟⣿⣿⣿⣿⣿⣿⣿⣿⣿⣿⣿⣿⣿⣿⣷⣕⢕⢑⢱⢕⣕⣕⣕⣱⣵⡔⠀⢄⣵⣿⣿⣿⣿⣿⣿⣿⡿⢟⢕⡕⢕⢕⣿⡕⢕⢕⢕⢕⢕⢕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⣿⣌⡇⢿⣿⣿⣿⣿⣿⣿⣿⣿⣿⣿⣿⣿⣿⢏⢕⣵⣿⣿⣿⣿⣿⢟⢕⢕⢕⢕⢕⢕⢕⢕⢕⢕⢕⠑⢕⢕⢕⢕⢕⢕⢔⢕⢕⢕⢕⢕⢕⢕⢕⢕⢕⢕⢕⢕⢸⣿⡇⢕⢕⢕⢕⢕⢕⢕⢕⢜⢷⡕⢕⢕⢕⢕⢕⢕⢕⢕⢕⢕⢕⢕⢜⢝⢿⣿⣿⣿⣿⣿⣿⣿⣿⣿⣿⣿⣿⣿⣿⣷⣧⣵⣴⣵⣵⣕⣕⣵⣵⣿⣿⣿⣿⣿⣿⢿⢟⢏⢕⢕⢕⡇⢕⢕⢟⢇⢕⢕⢕⢕⢕⢕⢕⢔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⣷⣷⣷⣷⣷⣷⣷⣧⣵⣵⣵⣕⣕⣕⡕⢕⢕⢕⢕⢕⢕⢕⢕⢕⢕⢕⢕⢕⢕⢕⢿⣿⣯⣸⣿⣿⣿⣿⣿⣿⣿⣿⣿⣿⣿⡟⢕⣱⣿⣿⣿⣿⡿⢏⢕⢕⢕⢕⢕⢕⢕⢕⢕⢕⢕⢕⢕⢕⢕⢕⠕⢔⢕⢕⢕⢕⢕⢕⢕⢕⢕⢕⡕⢕⢕⢕⢕⢕⢜⣿⣇⢕⢕⢕⠁⠑⢕⢕⢕⢕⢜⢿⡕⢕⢕⢕⢕⢕⢕⢕⢕⢕⢕⢕⢕⢕⢕⢜⢻⢿⣿⣿⣿⣿⣿⣿⣿⣿⣿⣿⣿⣿⣿⣿⣿⣿⣿⣿⣿⣿⣿⣿⣿⡿⢏⢕⢕⢕⢕⢕⢕⢕⢡⣷⢕⢕⢕⢕⢕⢕⢕⢕⢕⢕⢑⢕⢅⢸⣿⣿⣿⢕⢕⢕⢕⢕⢕⢿⢿⢿⢿⢿⢿⢿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⡕⠁⠁⠁⠁⠁⠁⠁⢕⢕⢕⢕⢅⢅⢔⢙⢿⣿⣿⣿⣿⣿⣿⣿⣿⣿⣿⡿⢏⣱⣾⣿⣿⣿⢟⢏⢕⢕⢕⢕⢕⢕⢕⢕⢕⢕⢕⢕⢕⢕⢕⢑⢕⢕⢕⢕⢕⢕⢕⢕⠑⢕⢕⢕⢕⢕⠰⣷⡑⣇⢕⢕⢕⢘⣿⡕⢕⢕⢀⢔⢕⢕⢕⢕⢕⢕⢕⠕⢕⢕⢕⢕⢕⢕⢕⢕⢕⢕⢕⢕⢕⢕⢕⢕⢝⢻⢿⣿⣿⣿⣿⣿⣿⣿⣿⣿⣿⣿⣿⣿⣿⣿⣿⣿⢿⢟⢝⢕⢕⢕⢕⢕⢕⢕⢕⢕⢸⣿⡕⢕⢕⢕⢕⢕⢕⢕⢕⢕⢕⢑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⣇⠀⠀⠀⠀⠀⠀⠀⢕⢕⢕⢕⢕⢕⢕⢕⢔⢝⢿⣿⣿⣿⣿⣿⣿⣿⢟⢕⣼⣿⣿⣿⡿⢏⢕⢕⢕⢕⢕⢕⢕⢕⢕⢕⢕⢕⢕⢕⠕⢅⢕⢕⢕⢕⢕⢕⢕⢕⢕⢕⢄⢕⢕⢕⢕⢕⢌⣿⣯⣗⡱⢕⢕⢕⠸⣇⢕⢕⢕⢕⢕⢕⢕⢕⢕⢕⢕⢕⢕⢕⢕⢕⢕⢕⢕⢕⢕⢕⢕⢕⢕⢕⢕⢕⢕⢕⢕⢝⢻⢿⣿⣿⣿⣿⣿⣿⣿⣿⣿⢿⢟⢏⢕⢕⢕⢕⢕⢕⢕⢕⢕⢕⢕⢕⢕⢕⣿⣿⡇⢕⢕⢕⢕⠕⢕⢕⢕⢕⢕⢕⢅⢕⢻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⢄⠀⠀⠀⠀⠀⠀⠁⢕⢕⢕⢕⢕⢕⢕⢕⢕⢜⢻⣿⣿⣿⣿⡿⢇⣵⣿⣿⣿⡿⢏⢕⢕⢕⢕⢕⢕⢕⢕⢕⢕⢕⢕⢕⢕⢕⢕⢕⢕⢕⢕⢕⢕⢕⢕⢕⢕⢕⢕⢕⢕⢕⢕⢕⢕⢕⢻⣿⣿⣿⣳⢕⢕⢕⢹⡕⢕⢕⢕⢕⢕⢕⢕⢕⢕⢕⢕⢕⢕⢕⢕⢕⢕⢕⢕⢕⢕⢕⢕⢕⢕⢕⢕⢕⢕⢕⢕⢕⢕⢝⢻⣿⣿⣿⢿⢟⢝⢕⢕⢕⠕⢕⢕⢕⢕⢕⢕⢕⢕⢕⢕⢕⢕⢕⢕⢿⣿⣿⢕⠕⠑⢁⢕⢕⢕⢕⢕⢕⢕⢕⢰⢕⢻⣿⢕⢕⢕⢕⢕⢕⢕⣾⣿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⡇⠀⠀⠀⠀⠀⠀⠀⠑⢕⢕⢕⢕⢕⢕⢕⢕⢕⢔⠝⣿⣿⢟⣱⣾⣿⣿⣿⢟⢕⢕⢕⢕⢕⢕⢕⢕⢕⢕⢕⢕⢕⢕⢕⢕⢕⢕⢕⢕⢕⢕⢕⠕⢕⢕⢕⢕⢕⢕⠕⢕⢕⢕⠕⢁⡕⢜⣿⣿⣿⣿⣇⢕⢕⢕⢇⢕⢕⢕⢕⢕⢕⢕⢕⢕⢕⢕⢕⢕⢕⢕⢕⢕⢕⢕⢕⢕⢕⢕⢕⢕⢕⢕⠁⠑⠕⢕⢕⢕⢕⢕⣧⣵⢕⢕⢕⢕⢕⢕⢕⢕⢅⢕⢕⢕⢕⢕⢕⢕⢕⢕⢕⢕⢕⠪⢜⣿⣿⡕⠀⣰⡇⢕⢕⢕⢕⢕⢕⢕⢕⢕⢧⡕⢻⢕⢕⢕⢕⢕⢕⢕⢻⣿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⡄⠀⠀⠀⠀⠀⠀⠀⠑⢕⢕⢕⢕⢕⢕⢕⢕⢕⢕⢘⢇⣾⣿⣿⣿⢟⢕⢕⢕⢕⢕⢕⢕⢕⢕⢕⢕⢕⢕⢕⢕⢕⢕⢕⢕⢕⢕⢕⢕⢕⢕⢕⢑⢕⢕⢕⢕⢕⢅⢕⢕⠄⠀⢲⣇⢕⢹⣿⣿⣿⣻⢕⢔⠑⢕⢕⢕⢕⢕⢕⢕⢕⢕⢕⢕⢕⢕⢕⢕⢕⢕⢕⢕⢕⢕⢕⢕⢕⢕⡕⣕⠁⠀⠀⠀⠁⠕⢕⢕⢸⣿⣿⢕⢕⢔⢕⢕⢕⢕⢕⢕⢑⢅⢕⢕⢕⢕⢕⢕⢕⢕⢕⢕⠕⢱⣹⣿⢇⣰⣿⡇⢕⢕⢸⣕⢕⢕⢕⢕⢕⢸⣷⡕⢕⢕⢕⢕⢕⢕⢕⢸⣿⡇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⡄⠀⠀⠀⠀⠀⠀⠀⠑⢕⢕⢕⢕⢕⢕⢕⢕⠕⢰⣾⣿⣿⡿⢏⢕⢕⢕⢕⢕⢕⢕⢕⢕⢕⢕⢕⢕⢑⢕⢕⢕⢕⢕⢕⢕⢕⢕⢕⢕⢕⢕⢕⢕⢕⢕⠕⢔⢕⢕⢕⢞⣕⣿⣷⢕⢜⣿⣿⣿⣿⡇⢕⠀⠁⢕⢕⢕⢕⢕⢕⢕⢕⢕⢕⢕⢕⢕⢕⢕⠕⣵⣵⣷⣿⣿⣿⣿⣿⣿⠇⠀⠀⠀⠀⠀⠀⠁⠕⢸⢻⢿⢕⢕⢱⡕⢕⢕⢕⢕⢕⢔⢑⢅⢕⢕⢜⢕⢕⢕⢕⢕⢕⢕⡕⢮⣿⢱⣿⣿⡇⢕⢕⢸⣿⣇⢕⢔⢕⢕⢕⢿⣷⢕⢕⢕⢕⢕⢕⢕⢔⣿⣷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⣷⡄⠀⠀⠀⠀⠀⠀⠀⠁⢕⢕⢕⢕⢕⢕⢑⣱⣿⣿⡿⢏⢕⢕⢕⢕⢕⢕⢕⢕⢕⢕⢕⢕⢕⢕⢔⢕⢕⢕⢕⢕⢕⢕⢕⢕⢕⢕⢕⢕⢕⢕⢕⢕⢕⢕⢕⢕⢕⢕⣎⣿⣿⣿⢕⢕⢻⣿⣿⣿⣯⢕⢀⠀⠀⠕⢕⢕⢕⢕⢕⢕⢕⢕⢕⢕⢕⢕⣱⣿⣿⣿⣿⣿⣿⣿⣿⣿⡟⢔⠀⠀⠀⠀⠀⠀⠀⠀⠕⢕⢕⢕⢕⢕⢕⢕⢾⢷⣧⣵⣕⢔⢕⢄⢕⢕⢕⢕⢕⢕⢕⢕⢜⢸⢎⢜⢕⣿⣿⡇⢕⢕⢸⣿⣿⡇⢕⢕⢕⢕⢜⣿⢕⢔⢕⢕⢕⢕⢕⢕⢿⣿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⣷⡄⠀⠀⠀⠀⠀⠀⠀⠁⠕⢕⢕⢕⢅⣼⣿⣿⢟⢕⢕⢕⢕⢕⢕⢕⢕⢕⢕⢕⢕⢕⢕⢕⢕⢕⢕⢕⢕⢕⠕⣕⣕⢕⢕⢕⢕⢕⢕⢕⢕⢕⢕⢕⢕⢕⢕⢕⢕⣿⣿⣿⣿⡇⢕⢜⣿⣿⣿⣿⣣⢕⠀⠀⠀⠁⢕⢕⢕⢕⢕⢕⢕⢕⢕⠕⣾⣿⣿⣿⣿⣿⣿⣿⣿⣿⣿⡇⢕⢕⢀⠀⠀⠀⠀⠀⠀⠀⠁⢕⢕⢕⢕⢕⢕⢕⢕⢔⠻⣿⣿⣧⣕⢕⢕⢕⢕⢕⢕⢕⢕⢕⢕⢕⢕⠕⠘⠛⠃⠕⢕⢸⣿⣿⡇⢕⢕⢱⢕⢕⢻⢕⢕⢕⢕⢕⢕⢕⢕⢸⣿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⡄⠀⠀⠀⠀⠀⠀⠀⠀⠑⢕⢠⣾⣿⡿⢏⢕⢕⢕⢕⢕⢕⢕⢕⢕⢕⢕⢕⢕⢕⢕⢕⣕⣵⣷⣾⣿⣿⣿⣿⣿⣿⣾⣷⣇⢕⢕⢕⢕⢕⢕⢕⢕⢕⢕⢕⢕⢹⣿⣿⣿⣷⢕⢕⢹⣿⣿⣿⣇⡕⢄⠀⠀⠀⠀⢕⢕⢕⢕⢕⢕⢕⢑⣾⣿⣿⣿⣿⣿⣿⣿⣿⣿⣿⣿⡇⢕⢕⢕⢀⠀⠀⠀⠀⠀⠀⠀⠀⠕⢕⢕⢕⢕⢕⢕⢕⢕⢻⣿⣿⣿⣇⢕⢕⢕⢕⢕⢕⢕⢕⢕⢕⠀⢀⢀⢄⢀⠀⠀⢸⣿⣿⡇⢕⢕⢸⣧⢕⠜⢕⢕⢕⢕⢕⢕⢕⢕⢜⢟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⣔⠀⠀⠀⠀⠀⠀⠀⠀⢰⣿⣿⢏⢕⢕⢕⢕⢕⢕⢕⢕⢕⢕⢕⢕⢕⢕⢕⣵⣷⣿⣿⣿⣿⣿⣿⣿⣿⣿⣿⣿⣿⣿⣿⣷⣧⢕⢕⢕⢕⢕⢕⢕⢕⢕⢕⢸⣿⣿⣿⣿⡕⢕⢕⢿⣿⣿⣿⢷⡕⠀⠀⠀⠀⠑⢕⢕⢕⢕⢕⢑⣿⣿⣿⣿⣿⣿⣿⣿⣿⣿⣿⣿⣿⡇⢕⢕⢕⢕⠀⠀⠀⠀⠀⠀⠀⠀⠀⠕⢕⢕⢕⢕⢕⢕⢕⢔⣿⣿⣿⣿⣧⡕⢕⢕⠕⠑⠁⠁⠕⠐⠀⢕⢸⡜⠑⠀⢄⣜⡻⣿⡇⢕⢕⢸⣿⣧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⣧⡄⠀⠀⠀⠀⠀⢰⣿⣿⢏⢕⢕⢕⢕⢕⢕⢕⢕⢕⢕⢕⢕⢕⢕⣱⣿⣿⣿⣿⣿⣿⣿⣿⣿⣿⣿⣿⣿⣿⣿⣿⣿⣿⣿⣧⢕⢕⢕⢕⢕⢕⢕⢕⢕⢜⣿⣿⣿⣿⣇⢕⢕⢜⢿⣿⣿⡆⢃⡕⠀⠀⠀⠀⠕⢕⢕⢕⢡⣿⣿⣿⣿⣿⣿⣿⣿⣿⣿⣿⣿⣿⣿⢇⢕⢕⢕⢕⢄⠀⠀⠀⠀⠀⠀⠀⠀⠀⠕⢕⢕⢕⢕⢕⢕⢕⢹⣿⢸⣿⣿⣇⢕⢕⠀⠀⢔⢔⢀⠀⠀⠅⠕⠁⠀⢰⣾⣿⣿⣷⣕⢕⢕⢸⣿⣿⣷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⣔⠀⠀⠀⣱⣿⣿⢏⢕⢕⢕⢕⢕⢕⢕⢕⢕⢕⢕⢕⢕⢱⣾⣿⣿⣿⣿⣿⣿⣿⣿⣿⣿⣿⣿⣿⣿⣿⣿⣿⣿⣿⣿⣿⣧⢕⢕⢕⢕⢕⢕⢕⢕⢕⢸⣿⣿⣿⣿⢕⢕⢕⢜⢿⣿⣗⢪⣕⢔⠀⠀⠀⠀⢕⢕⢕⢜⣻⣿⣿⣿⣿⣿⣿⣿⣿⣿⣿⣿⣿⣿⡇⢕⢕⢕⢕⢕⠀⠀⠀⠀⠀⠀⠀⠀⠀⠀⢕⢕⢕⢕⢕⢕⢕⢕⢿⡕⣿⣿⣿⡕⢕⠀⠀⠕⢕⢕⠄⠀⠀⠀⢄⠀⠀⢜⢻⢿⣿⣿⣿⣷⣜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⣧⢀⣱⣿⣽⢇⢕⢕⢕⢕⢕⢕⢕⢕⢕⢕⢕⢕⢕⣵⣿⣿⣿⣿⣿⣿⣿⣿⣿⣿⣿⣿⣿⣿⣿⣿⣿⣿⣿⣿⣿⣿⣿⣿⡇⢕⢕⢕⢕⢕⢕⢕⢕⢕⢿⣿⣿⣿⣧⢕⢕⡕⢜⢻⣿⡕⡹⢕⢔⠀⠀⠀⠀⢕⢕⢵⢪⣿⣿⣿⣿⣿⣿⣿⣿⣿⣿⣿⣿⣿⡇⢕⢕⢕⢕⢕⢔⠀⠀⠀⠀⠀⠀⠀⠀⠀⠁⢕⢕⢕⢕⢕⢕⢕⢘⣧⢻⣿⣿⣷⢕⢕⠀⠀⢔⠀⠀⠀⠀⠀⠑⠀⠁⡕⢕⢕⢝⢻⣿⣿⣿⣷⣝⢟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⢟⣼⣿⣿⢇⢕⢕⢕⢕⢕⢕⢕⢕⢕⢕⢕⢕⢕⢱⣿⣿⣿⣿⣿⣿⣿⣿⣿⣿⣿⣿⣿⣿⣿⣿⣿⣿⣿⣿⣿⣿⣿⣿⣿⣿⢕⢕⢕⢕⢕⢕⢕⢕⢕⢜⣿⣿⣿⣿⡇⢕⢹⣇⢕⢝⣷⡕⢣⠣⢄⠀⠀⠀⠀⠕⢕⢕⣿⣿⣿⣿⣿⣿⣿⣿⣿⣿⣿⣿⣷⣤⣇⣑⣱⢡⣕⣧⠀⠀⠀⠀⠀⠀⠀⠀⠀⠀⠕⢕⢕⢕⢕⢕⢕⢨⣿⡸⣿⣿⣿⡕⢕⢕⢄⢀⢀⢔⠀⠁⠀⠀⠀⠀⢜⣕⢕⢕⢕⢜⢻⣿⣿⣿⣷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⢏⣼⠟⠛⠊⠑⠑⠑⠑⠑⠑⠕⠕⠕⢕⢕⢕⢕⢕⣿⣿⣿⣿⣿⣿⣿⣿⣿⣿⣿⣿⣿⣿⣿⣿⣿⣿⣿⣿⣿⣿⣿⣿⣿⣿⣿⣇⢕⢕⢕⢕⢕⢕⢕⢕⢕⢜⣿⣿⢻⣿⡕⢕⢹⣷⣕⢜⠳⡔⢕⠜⢔⠀⠀⠀⠀⠕⣾⣿⣿⣿⣿⣿⣿⣿⣿⣿⣿⣿⣿⣿⣿⣿⣿⣿⣿⣿⣿⠀⠀⠀⠀⠀⠀⠀⠀⠀⠀⠀⢕⢕⢕⢕⢕⢕⢱⣿⣇⢿⣿⣿⣧⢕⢕⢕⢕⢕⢕⢔⢀⠀⠀⠀⠀⠕⢕⣕⢕⢕⢕⢕⢜⢻⣿⣿⣿⣷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⢏⠜⠁⠀⠀⠀⠀⠀⠀⠀⠀⠀⠀⠀⠀⠀⠀⠁⠁⠜⠿⢿⣿⣿⣿⣿⣿⣿⣿⣿⣿⣿⣿⣿⣿⣿⣿⣿⣿⣿⣿⣿⣿⣿⣿⡿⣿⣿⡇⢕⢕⢕⢕⢕⢕⢕⢕⢕⢜⣿⣧⢹⣷⡕⢕⢻⣿⣷⣕⢸⣇⢡⢑⢔⠀⠀⠀⠀⠜⣿⣿⣿⣿⣿⣿⣿⣿⣿⣿⣿⣿⣿⣿⣿⣿⣿⣿⣿⢟⠀⠀⠀⠀⠀⠀⠀⠀⠀⠀⠀⠁⢕⢕⢕⢕⢕⢸⣿⣿⣸⣿⣿⣿⡕⢕⢕⢕⢕⢕⢕⢕⢕⢔⢄⠀⠀⢕⢸⣇⢕⢕⢕⢕⢕⢝⣿⣿⣿⣿⣇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⡿⠇⠁⠀⠀⠀⠀⠀⠀⠀⠀⠀⠀⠀⠀⠀⠀⠀⠀⠀⠀⠀⠀⠀⠁⠙⠛⠻⢿⣿⣿⣿⣿⣿⣿⣿⣿⣿⣿⣿⣿⣿⣿⣿⣿⣿⣿⡇⢿⣿⣿⡕⢕⢕⢕⢕⢕⢕⢕⢕⢕⢜⢿⣇⢹⣷⡕⢕⢝⣿⣿⣧⡔⣇⢕⠕⢇⢀⠀⠀⠀⠹⣿⣿⣿⣿⣿⣿⣿⣿⣿⣿⣿⣿⣿⣿⣿⣿⣿⡗⢕⠀⠀⠀⠀⠀⠀⠀⠀⠀⠀⠀⠀⢕⢕⢕⢕⢕⣸⣿⣿⡇⣿⣿⣿⡇⢕⢕⢕⢕⢕⢕⢕⢕⢕⢕⢣⢕⢕⢕⢝⣧⢕⢕⢕⢕⢕⢜⢿⣿⣿⡿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⡟⡕⠁⠀⠀⠀⠀⠀⠀⠀⠀⠀⠀⠀⠀⠀⠀⠀⠀⠀⠀⠀⠀⠀⠀⠀⠀⠀⠀⠀⠁⠉⠙⠻⢿⣿⣿⣿⣿⣿⣿⣿⣿⣿⣿⣿⣿⣿⡟⢸⣿⣿⣿⡕⢕⢕⢕⢕⢕⢕⢕⢕⠁⢜⢽⡕⢹⣷⡕⢕⢜⢻⣿⣿⣿⣧⡕⢕⢅⢄⠀⠀⠀⠝⡻⣿⣿⣿⣿⣿⣿⣿⣿⣿⣿⣿⣿⣿⣿⣿⡔⢕⠀⠀⠀⠀⠀⠀⠀⠀⠀⠀⠀⠀⠑⢕⢕⢕⢡⣿⣿⣿⡇⣿⣿⣿⣷⢕⢕⢕⢕⢕⢕⢕⢕⢕⢕⢕⢕⡕⢕⢕⢜⢷⡕⢕⢕⢕⢕⢜⢿⢟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⢏⣵⠑⠀⠀⠀⠀⠀⠀⠀⠀⠀⠀⠀⠀⠀⠀⠀⠀⠀⠀⠀⠀⠀⠀⠀⠀⠀⠀⠀⠀⠀⠀⠀⠀⠀⠀⠉⠙⠻⢿⣿⣿⣿⣿⣿⣿⣿⢿⡇⢸⣿⣿⣿⣿⡕⢕⢕⢕⢕⢕⢕⢕⠀⠀⠕⢇⢕⢝⣧⢕⢕⢇⢝⣿⣿⣿⣷⡕⢕⢸⢔⠀⠀⠀⢑⢹⣿⣿⣿⣿⣿⣿⣿⣿⣿⣿⣿⣿⣿⣯⢅⠑⠀⠀⠀⠀⠀⠀⠀⠀⠀⠀⠀⠀⠀⢕⢕⢕⢸⣿⣿⣿⡇⣿⣿⣿⣿⢕⢕⢕⢕⢕⢕⢕⢕⢕⢕⢔⢕⢜⢕⢕⢕⢕⢳⡕⠁⠀⠀⠀⠁⠑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⢏⣼⢟⠀⠀⠀⠀⠀⠀⠀⠀⠀⠀⠀⠀⠀⠀⠀⠀⠀⠀⠀⠀⠀⠀⠀⠀⠀⠀⠀⠀⠀⠀⠀⠀⠀⠀⠀⠀⠀⠀⠀⠈⠙⠻⢿⣿⣿⣿⢸⢇⣿⣿⣿⣿⣿⣷⡕⢕⢕⢕⢕⢕⢕⠀⠀⠀⠑⢕⢕⢌⣇⢕⢜⢷⣜⢻⣿⣿⣿⣇⢔⣱⢔⠀⠀⠀⢸⣿⣿⣿⣿⣿⣿⣿⣿⣿⣿⣿⣿⣿⡏⢕⠀⠀⠀⠀⠀⠀⠀⠀⠀⠀⠀⠀⠀⠀⠁⢕⢕⣸⣿⣿⣿⣷⣿⣿⣿⣿⡇⢕⢑⢕⢕⢕⢕⢕⢕⢕⢕⢕⢕⢕⠕⢕⠑⠁⠁⠀⠀⠀⠀⠀⠀⠀⠁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⠛⠛⠛⠛⠛⠛⠛⠛⠛⠛⠛⠛⠛⠛⠛⠛⠛⠛⠛⠑⠛⠃⠑⠀⠀⠀⠀⠀⠀⠀⠀⠀⠀⠀⠀⠀⠀⠀⠀⠀⠀⠀⠀⠀⠀⠀⠀⠀⠀⠀⠀⠀⠀⠀⠀⠀⠀⠀⠀⠀⠀⠀⠀⠀⠀⠀⠉⠛⠛⠘⠘⠛⠛⠛⠛⠛⠛⠛⠑⠑⠑⠑⠑⠑⠀⠀⠀⠀⠁⠑⠑⠙⠃⠑⠘⠛⠓⠈⠛⠛⠛⠓⠐⠓⠂⠀⠀⠀⠛⠛⠛⠛⠛⠛⠛⠛⠛⠛⠛⠛⠛⠃⠑⠀⠀⠀⠀⠀⠀⠀⠀⠀⠀⠀⠀⠀⠀⠀⠑⠃⠛⠛⠛⠛⠛⠛⠛⠛⠛⠃⠑⠑⠑⠑⠑⠑⠑⠑⠑⠑⠑⠑⠑⠐⠀⠁⠐⠀⠀⠀⠀⠀⠀⠀⠀⠀⠑⠑⠑⠑⠑⠑⠑⠑⠘⠛⠛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⣿⣿⣿⣿⣿⣿⡿⢙⡿⢏⣿⣿⢟⢱⣿⣿⣿⣿⢿⡿⢻⣿⣿⣿⣿⣿⣿⣿⣿⣿⣿⣿⣿⢏⣾⣿⣿⣿⣿⣿⣿⣿⣿⣿⢏⢕⢕⢸⣿⣿⣿⡿⣱⣿⣿⡿⢇⢕⣾⣿⣿⣿⣿⣿⣿⣿⣿⣿⣿⣿⣿⣿⢕⣼⣿⣿⣿⣿⣿⣿⣿⣿⡇⣼⣿⣿⣿⣿⣿⣿⣿⣿⣿⣿⣿⣿⣿⡞⣿⣿⡕⢕⢕⢕⢕⢕⢕⢕⢕⢕⢕⢘⣿⣿⣿⣿⡇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⣿⣿⢏⡕⣙⢇⢱⣿⢇⢡⣿⣿⣿⣿⢣⡌⠕⣼⣿⣿⣿⣿⣿⣿⣿⣿⣿⣿⡿⢱⣿⣿⣿⣿⣿⣿⣿⣿⣿⡿⢕⢕⢕⣱⣿⣿⣿⢏⣼⣿⣿⡟⢕⢕⣼⣿⣿⣿⣿⣿⣿⣿⣿⣿⣿⣿⡿⣻⢇⣡⣿⣿⣿⢇⣾⣿⣿⣿⣿⢕⣿⣿⣿⣿⣿⣿⣿⣿⣿⣿⣿⣿⣿⣿⣿⡜⣿⣿⡕⢕⢕⢕⢕⢕⢕⢕⢕⢕⢕⣿⣿⣿⣿⣿⢕⢕⢕⢕⢕⢕⢕⢜⢻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⣿⢇⢵⢕⢕⢕⣿⢏⢕⣸⣿⣿⡟⢕⢌⢕⣼⣿⣿⣿⣿⣿⣿⣿⣿⣿⣟⢗⣱⣿⣿⣿⣿⣿⣿⣿⣿⣿⢟⢕⢕⠕⣼⡿⡯⢕⢜⣼⣿⣿⢏⢕⣱⣾⣿⣿⣿⣿⣿⣿⣿⣿⣿⣿⣿⢏⢝⢕⢑⣼⣿⣿⡟⢕⣿⣿⣿⣿⡿⢸⣿⣿⣿⣿⣿⣿⣿⣿⣿⣿⣿⣿⣿⣿⣿⣧⢻⣿⣿⡕⢕⢕⢕⢕⢕⢕⢕⢕⢕⣿⣿⣿⣿⣿⢕⢕⢕⢕⢕⢕⢕⢕⢕⢜⢻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⡿⢿⢟⡿⢟⡟⣝⣽⣽⣽⡕⢜⢟⢕⢕⢸⡇⢕⢕⢍⢏⢏⢕⢕⢕⢰⣿⣿⣿⣿⣿⣿⣿⣿⣿⡿⢇⣼⣿⣿⣿⣿⣿⣿⣿⣿⡿⢇⢕⢕⢕⣿⠧⠕⡅⢇⣾⣿⣿⢯⢕⣵⣿⣿⣿⣿⣿⣿⣿⣿⣿⣿⣿⡿⢇⠔⢎⢕⢱⣿⣿⣿⢇⢸⣿⣿⣿⣿⡇⣾⣿⣿⣿⣿⣿⣿⣿⣿⣿⣿⣿⣿⣿⣿⣿⣿⡎⣿⣿⡇⢕⢕⢕⢕⢕⢕⢕⢕⢕⣿⣿⣿⣿⣿⢕⢕⢕⢕⢕⢕⢕⢕⢕⢕⢕⢜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⢟⣵⣾⣿⣿⡕⢾⣿⣿⣿⢿⣿⣷⣷⡣⢇⢕⢜⢕⢕⢕⢕⢕⢕⢕⢕⢕⣾⣿⣿⠟⣼⣿⣿⣿⣿⢟⢕⣼⣿⣿⣿⣿⣿⣿⣿⣿⡟⢕⢕⢕⢡⡿⢛⢅⢹⢕⣾⣿⣿⡟⣱⣿⣿⣿⣿⣿⣿⣿⣿⣿⣿⣿⣿⡿⢕⢕⢕⢕⢕⣿⣿⣿⡇⢕⣾⣿⣿⣿⣿⢱⣿⣿⣿⣿⣿⣿⣿⣿⣿⣿⣿⣿⣿⣿⣿⣿⣿⣷⢸⣿⣿⢕⢕⢑⢕⢕⢕⢕⢕⢕⣿⣿⣿⣿⣿⢕⢕⢕⢕⢕⢕⢕⢕⢕⢕⢕⢕⣸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⡿⢫⢅⢜⢿⣿⣿⣿⣿⣇⢆⢕⢕⣵⣾⣿⡟⢿⡳⡃⢕⢕⢕⢕⢕⢕⢕⢕⢕⢕⣿⠿⣃⣾⣿⣿⣿⣿⢏⠕⣾⣿⣿⣿⣿⣿⣿⣿⣿⡟⢕⢕⢕⢔⢟⢅⢔⢕⢱⣿⣿⣿⣿⣵⣿⣿⣿⣿⣿⣿⣿⢿⣿⣿⣿⣿⣿⢇⢕⢰⢕⢕⣸⣿⣿⡿⢕⢸⣿⡿⣿⢟⡇⣼⣿⣿⣿⣿⣿⣿⣿⣿⣿⣿⣿⣿⣿⣿⣿⣿⣿⣿⡇⢿⡿⢕⢕⢕⠁⢕⢕⢕⢕⠕⣿⣿⣿⣿⣿⢕⢕⢕⢕⢕⢕⢕⢕⢕⢕⢕⣱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⢟⢕⢜⣵⣷⣕⢕⢝⢿⣿⣿⣿⣧⢕⠞⢿⣿⣿⣿⣷⣇⡕⢕⢕⢕⢕⢕⢕⢕⢕⢕⢕⢕⢕⢸⣿⣿⣿⡟⢕⢕⣼⣿⣿⣿⣿⣿⣿⣿⣿⡟⢕⢕⢕⠡⢆⠄⢅⢕⢕⣾⣿⣿⣿⣿⣿⣿⣿⣿⣿⣿⡿⣳⣿⣿⣿⣿⡟⢕⢕⢕⢜⢕⢡⣿⣿⣿⢇⢕⢜⢏⢕⣱⣾⢱⣿⣿⣿⣿⣿⣿⣿⣿⣿⣿⣿⣿⣿⣿⣿⣿⣿⣿⣿⣿⡸⡇⢕⢕⢕⢔⢕⢕⢕⢕⢸⣿⣿⣿⣿⣿⢕⢕⢕⠕⢅⢕⢕⣱⣵⣷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⣿⣿⣿⣿⣿⣿⣿⣿⢟⡱⢇⣵⣾⡿⣿⣿⣿⣧⡕⢜⢝⢟⢟⢕⢕⢕⢔⢝⢟⢻⢿⣿⠧⢕⢕⢕⢕⢕⢕⢕⢕⢕⢕⢕⣿⣿⣿⠏⢇⢕⣼⣿⣿⣿⣿⣿⣿⣿⣿⡟⢕⢕⢕⠕⢕⢁⢑⢝⢕⣾⣿⣿⣿⣿⣿⣿⣿⣿⣿⣿⡿⣱⣿⣿⣿⣿⢟⢕⢕⢕⢕⢕⢕⣾⣿⣿⢟⢕⢕⢕⢕⣼⣿⡏⢕⢝⣿⣿⣿⣿⣿⣿⣿⣿⣿⣿⣿⣿⣿⣿⣿⣿⣿⣿⣿⡇⢇⢕⢕⢕⢕⢕⢕⢕⢕⣼⣿⣿⣿⣿⡟⢕⢕⢕⢕⢕⢕⢕⢜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⣿⣿⣿⣿⣿⣿⣿⢟⣱⢏⢕⣾⣿⣿⣧⢹⣿⣿⣿⣿⡇⢕⢕⢕⡕⢕⢕⢕⢕⢕⢕⢕⢕⢔⢕⢕⢕⢕⢕⢕⢕⢕⢕⢕⣼⣿⣿⡟⢕⢕⣼⣿⣿⣿⣿⣿⣿⣿⣿⡿⢕⢕⢕⢕⢕⢕⢕⡕⢔⣸⣿⣿⣿⣿⣿⣿⣿⣿⣿⣿⡟⣼⣿⣿⣿⣿⢏⠕⢕⢕⢕⢕⢕⢸⢟⢏⢕⢕⢕⣕⣷⣿⣿⡿⢕⢕⣼⣿⣿⣿⣿⣿⣿⣿⣿⣿⣿⣿⣿⣿⣿⣿⣿⣿⣿⣿⣿⢕⢕⢕⢕⢕⢕⢕⢕⢕⣿⣿⣿⣿⣿⡇⡕⠕⢕⢕⢕⢕⢕⣾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⢏⣾⡏⢕⢸⣿⣿⣿⣿⣷⡝⢿⣿⣿⣿⣧⡕⢕⢕⢕⢕⣕⣕⢕⢕⢕⢕⢕⢕⢕⢕⢕⢕⢕⢕⢕⢕⢕⣿⣿⡿⢕⢕⣱⣿⣿⣿⣿⣿⣿⣿⣿⣿⢕⢕⠕⢕⢕⢕⢕⢕⢕⢱⣻⣿⣿⣿⣿⣿⣿⣿⣿⣿⢟⣾⣿⣿⣿⣿⡏⢕⢕⢕⢕⢕⢕⢕⣵⣵⣷⣾⣵⣾⣿⣿⣿⣿⢇⢕⣾⣿⣿⣿⣿⣿⣿⣿⣿⣿⣿⣿⣿⣿⣿⣿⣿⣿⣿⣿⣿⣿⡇⢕⢕⢕⢕⢕⢕⢕⣸⣿⣿⣿⣿⡷⢕⣿⢕⡔⣕⢕⣷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⡏⣼⣿⢕⡜⡜⣿⡾⣿⣿⣿⣷⣕⢹⣿⣿⣿⣿⡕⢕⢕⢇⢝⢿⣃⢕⢕⢕⢕⢕⢕⢕⢕⢕⢕⢕⢕⢕⢕⢙⢏⢕⢱⢱⣿⣿⣿⣿⣿⢳⣿⣿⣿⢇⢕⢕⢕⢕⢕⢑⢕⢕⢕⢿⣿⣿⣿⣿⣿⣿⣿⣿⣿⢟⣾⣿⣿⣿⣿⢏⢕⢕⢕⢕⢕⢕⢕⢸⢿⢟⢟⢻⣿⣿⣿⣿⣿⢏⢕⣼⣿⣿⣿⣿⣿⣿⣿⣿⣿⣿⣿⣿⣿⣿⣿⣿⣿⣿⣿⣿⣿⣿⡇⢕⢕⢕⢕⢕⢕⢱⣿⣿⣿⣿⡿⢕⠇⢜⢸⣵⣵⣾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⣿⣿⣿⣿⣿⣿⣿⣿⣿⡇⣿⣿⠸⣷⡜⢇⢅⢜⢿⣿⢿⣿⣷⡜⢻⣿⣿⣿⡕⢕⢕⢕⢕⢑⢕⢕⢕⢕⢕⢕⢕⢕⢕⢕⢕⢕⢕⢕⢕⢕⢕⢕⣿⣿⣿⣿⣿⡇⣾⣿⣿⣿⢕⢕⢕⢕⢕⢕⢕⢕⢕⣬⣿⣿⣿⣿⣿⣿⣿⣿⣿⠏⣾⣿⣿⣿⣿⢏⢕⢕⢕⢕⢕⡕⢕⢕⢕⣱⣵⣾⣿⣿⣿⣿⣿⡏⢕⢑⣿⣿⣿⣿⣿⣿⣿⣿⣿⣿⣿⣿⣿⣿⣿⣿⣿⣿⣿⣿⣿⣿⣿⡇⠕⢕⢕⢕⢕⢱⣿⣿⣿⣿⡿⠇⢕⢕⢕⢕⢝⢟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⣧⢻⣿⡇⢘⢻⡕⢱⡕⢔⢹⢇⢝⢿⡟⢇⢜⢿⣿⣿⣕⢇⢕⢕⢕⢕⢕⢕⢑⢕⢅⢅⢅⢅⢕⢑⢕⢕⢕⢕⢕⢕⣼⣿⣿⣿⣿⣿⢹⣿⣿⣿⡇⢕⢕⢕⢕⢕⢕⢕⢕⢱⣿⣿⣿⣿⣿⣿⣿⣿⣿⢏⣾⣿⣿⣿⣿⡏⢕⢕⢕⢕⢕⢱⡇⢕⢕⣿⣿⢏⢕⢕⢜⣿⡿⢏⢕⢕⣾⣿⣿⣿⣿⣿⣿⣿⣿⣿⣿⣿⣿⣿⣿⣿⣿⣿⣿⣿⣿⣿⣿⣿⡇⠀⠁⠑⠑⠕⠟⠟⢟⢋⠕⠁⠀⠀⠀⠑⢑⢇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⣿⣿⣿⣿⣿⣿⣿⣿⣿⡎⢿⣷⡕⢕⢜⠇⡔⢕⢕⢜⢇⢕⢕⢕⢕⢕⢜⢻⢇⢕⢕⢕⢕⢅⢔⢕⣱⣷⣿⣿⣷⢇⢕⢕⢕⢕⢕⢕⢕⢱⣿⣿⣿⣿⣿⡏⣿⣿⣿⣿⢕⢕⢕⢕⢕⢕⢕⢕⢕⣿⣿⣿⣿⣿⣿⣿⣿⣿⡏⣸⣿⣿⣿⣿⣿⢕⢕⢕⢕⢕⢕⣼⢇⢸⣵⣿⡏⢕⢕⢕⢕⢍⢕⢕⢕⣼⣿⣿⣿⣿⡿⢻⣿⣿⣿⣿⣿⣿⣿⣿⣿⣿⣿⣿⣿⣿⣿⣿⣿⣿⡇⠀⠀⠀⠄⢄⢄⢀⠀⠀⠀⠀⠀⠀⠀⢔⢀⠁⢀⠕⢕⢕⢻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⣎⢿⣷⡕⢕⢕⢕⢕⢕⢕⢕⢕⢕⢕⢕⢕⢕⢕⢕⢕⠕⢕⢕⢕⢱⣿⣿⣿⡿⢟⢝⢕⢕⢕⢕⢕⢕⢕⢕⣿⣿⣿⣿⣿⣿⢱⣿⣿⣿⡏⢕⢕⢕⢕⢕⢕⢕⢕⣾⣿⣿⣿⣿⣿⣿⣿⣿⢏⢱⣿⣿⣿⣿⣿⡇⢕⢕⠕⣼⢕⢱⡏⢕⣿⣿⣿⣵⣕⣕⡕⢕⢕⢕⢕⢕⢹⣿⣿⣿⣿⢇⣾⣿⣿⣿⣿⣿⣿⣿⣿⣿⣿⣿⣿⣿⣿⣿⣿⣿⣽⢕⠀⠀⠀⠀⠁⠁⠁⢀⡄⠀⠀⠀⠀⠀⠕⢕⢕⢑⢄⢕⢕⣸⣿⣿⣿⣿⣿⣿⣿⣿⣿⣿⣿⣿⣿⣿⣿⣿⣿⣿⣿⣿⣿⡟⢏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⣿⣿⣿⣿⣿⣿⣿⣿⣿⣿⣧⢻⣷⡕⢕⢕⢜⢇⢕⢕⢕⢕⢕⢕⢕⢕⢕⢕⢕⢕⣕⢕⢱⣿⣿⣿⡏⢕⢕⢕⢕⢕⢕⢕⢕⢕⢕⣱⣿⣿⣿⣿⣿⡏⣼⣿⣿⣿⣇⡼⡇⢕⢕⢕⢕⢕⣸⣿⣿⣿⣿⣿⣿⣿⣿⢇⢕⣿⣿⣿⣿⣿⣿⣧⣕⣡⣿⡇⢇⡾⢕⣼⣿⣿⣿⣿⣿⣿⢇⢕⢕⢕⢕⢕⢸⣿⣿⣿⢇⢕⣿⣿⣿⣿⣿⣿⣿⣿⣿⣿⣿⣿⣿⣿⣿⣿⣿⣿⢕⢕⢔⢔⢔⢄⠀⢀⢔⢸⣿⣷⡄⠀⠀⠀⠀⠕⠕⢕⢕⣕⣵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⣧⢝⢽⢕⢕⢕⢕⢕⢕⢕⢕⢕⢕⢕⢕⢕⢜⢕⢕⢜⣳⣵⣝⢻⢿⣿⢕⢕⢕⢕⢕⣕⣵⣕⢕⢕⣿⣿⣿⣿⣿⣿⢕⣿⣿⣿⣿⣿⣿⢇⢕⢕⢕⢕⢱⣿⣿⣿⣿⣿⣿⣿⡿⢕⢕⢼⣿⣿⣿⣿⣿⣿⣿⣿⣿⣿⡇⢱⢇⢱⣿⣿⣿⣿⣿⣿⡟⢕⢕⢕⢕⢕⢕⢸⣿⣿⡏⢕⢸⣿⣿⣿⣿⣿⣿⣿⣿⣿⣿⣿⣿⣿⣿⣿⣿⣿⣿⢕⢕⠕⠕⠕⢑⢔⢕⢜⣼⣿⣿⣷⡄⠁⠔⢁⣅⣵⡶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⣷⣕⢕⢕⢕⢕⢕⢕⢕⢕⢕⢕⢕⢕⢕⢕⢕⢕⢕⢜⢟⢿⣷⣧⣕⡕⢕⢵⢷⣿⣿⡿⢿⢕⢸⣿⣿⣿⣿⣿⡟⢸⣿⣿⣿⢹⣿⣿⢕⢕⢕⢕⢕⣾⣿⣿⣿⣿⣿⣿⡿⢕⢕⢑⣿⣿⣿⣿⣿⣿⣿⣿⣿⣿⣿⢇⠸⢕⣾⣿⣿⣿⣿⣿⣿⢕⢕⢕⢕⢕⢕⢕⢕⣿⡿⢕⢕⣼⣿⣿⣿⣿⣿⣿⣿⣿⣿⣿⣿⣿⣿⣿⣿⣿⣿⡏⢕⢀⡄⢔⢕⢕⢕⢕⢕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⣧⣕⢕⢕⢕⢕⢕⠕⢕⢕⢕⢕⢕⡕⢕⢕⣸⣿⣧⡕⢜⢻⢿⣿⣷⣧⣕⡕⢕⢕⢕⢕⣿⣿⣿⣿⣿⣿⢇⣼⣿⣿⣿⢜⡍⠣⢕⢕⢕⢕⣼⣿⣿⣿⣿⣿⣿⢟⢕⢕⢕⣸⣿⣿⣿⣿⣿⣿⣿⣿⣿⣿⡏⢑⢕⢱⣿⣿⣿⣿⣿⣿⣿⡕⢕⢕⢕⢕⢕⢕⢡⣿⢇⢕⢕⣿⣿⣿⣿⣿⣿⣿⣿⣿⣿⣿⣿⣿⣿⣿⣿⣿⣿⡇⢕⣵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⣿⣿⣷⣕⡕⢕⢕⢕⢕⢕⢕⢕⠘⠁⠕⢕⢿⣿⣿⡇⢕⢕⢕⢜⢝⢟⢿⣿⣷⣷⡵⢸⣿⣿⣿⣿⣿⡿⢕⣿⣿⣿⣿⢔⡅⢇⢕⢕⢕⢱⣿⣿⣿⣿⣿⣿⢏⢕⢕⢕⢕⣿⣿⣿⣿⣿⣿⣿⣿⢏⣿⡿⢕⢕⢕⣿⣿⣿⣿⣿⣿⣿⣿⡇⢕⢕⢕⢕⢕⢕⣼⢇⢕⢕⢕⣿⣿⣿⣿⣿⢝⣿⣿⣿⣿⣿⣿⣿⣿⣿⣿⣿⣿⢕⢱⣿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⣿⣿⣿⡿⢟⢕⢕⢕⢕⢕⢕⠑⠀⢄⢔⢕⢜⣿⣿⡇⢕⢕⢕⢕⢕⣕⢕⢕⢝⢝⢇⣿⣿⣿⣿⣿⣿⢇⢑⣿⣿⣿⡧⢕⢕⢕⢕⢕⢕⣿⣿⣿⣿⣿⡟⢕⢕⢕⢕⢕⢸⣿⣿⣿⣿⣿⣿⣿⡏⢕⣿⢇⢱⢨⢸⣿⣿⣿⣿⣿⣿⣿⣿⣷⡕⢕⢕⢕⢕⢱⡟⢕⢕⢕⢱⣿⣿⣿⣿⡇⢕⣿⣿⣿⣿⣿⣿⣿⣿⣿⣿⣿⣿⢕⣼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⢟⣏⡵⢗⢕⢕⢕⢕⢕⠑⠁⠄⢄⢕⢕⢕⢕⢜⢿⣇⢕⢕⢕⢕⢜⢟⢕⢕⢕⢕⢐⣿⣿⣿⣿⣿⣿⢕⢸⣿⣿⣿⡇⢕⢕⢕⢕⢕⣼⣿⣿⣿⣿⢏⢕⢕⢕⢕⢕⢕⢸⣿⣿⣿⣿⣿⣿⣿⢕⢱⡏⢕⢡⢇⣿⣿⣿⣿⣿⣿⣿⣿⣿⣿⡇⢕⢕⢕⢕⢼⢕⢕⢕⢕⢸⣿⣿⣿⣿⢇⢕⢹⣿⡿⣿⣿⣿⣿⣿⣿⣿⢻⡇⢱⡿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⡿⢟⣹⣷⡿⢏⢇⢕⢕⢕⢕⣱⠇⠀⠀⠀⢕⢕⢕⢕⢕⢔⢑⠝⢕⢕⢕⢣⢕⢕⢕⢕⢕⢕⣼⣿⣿⣿⣿⣿⢇⢕⣸⣿⣿⣏⢇⢕⢕⢕⢕⢱⣿⣿⣿⡿⢕⢕⢕⢕⢕⢕⢕⢕⢸⣿⣿⣿⣿⣿⣿⢇⢕⢱⢕⠅⡏⢘⢿⢿⢿⣿⣿⣿⣿⣿⣿⣿⣿⢕⢕⢕⢕⢇⢕⢕⢕⢕⢸⣿⣿⣿⣿⢕⢕⢸⣿⡇⣿⣿⣿⣿⣿⡟⡟⠸⢇⣼⢕⢕⢕⢕⢕⢑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⢿⣏⣵⣾⣿⢟⢝⢕⢕⢕⢕⢕⣱⣾⠟⠀⠀⠀⢄⢕⢕⢕⢕⢕⢕⢕⢕⢔⢅⢅⢑⢑⢑⢑⢅⢅⢑⣿⣿⣿⣿⣿⡿⢕⢕⢻⣿⣿⣿⢕⢕⢕⢕⢕⣿⣿⣿⢏⢕⢕⢕⢕⢕⢕⢕⢕⢕⢸⣿⣿⣿⣿⣿⡇⢕⢕⢕⢕⢕⣱⣷⣷⣧⣵⣵⣕⣕⣕⡹⢽⢽⢵⢕⡕⢕⢕⢕⢕⢕⢕⢕⢕⣿⣿⣿⡗⢕⢕⢸⣿⡇⣿⣿⣿⣿⣿⢕⢇⢼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⡿⢟⣫⣵⣾⣿⢿⢏⢕⢕⢕⢕⢕⢕⣱⣾⡿⠑⠀⠀⠀⠀⠑⢕⢕⢕⢕⢕⢕⢕⢕⢕⢕⢕⢕⢕⢕⢕⢕⡕⡕⣿⣿⣿⣿⣿⢕⢕⠡⣟⣿⣿⡞⢕⢕⢕⢕⣸⣿⡿⢕⢕⢕⢕⢕⢕⢕⢕⢕⢕⢕⢸⣿⣿⣿⣿⡿⢕⢕⢕⣸⢱⢕⢟⠿⢿⣿⣿⣿⣿⣿⣿⣿⣿⣿⣿⢸⣤⢅⢕⢕⢕⢕⢕⢕⢕⢹⣯⣿⡕⢕⢕⢸⣿⡇⣼⣿⣿⣿⣿⢕⢕⡕⣱⡏⢕⢕⢕⢑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⣿⣿⣿⡿⢟⣽⣷⣿⣿⢿⢟⢕⢕⢕⢕⢕⢕⢕⣱⣾⣿⢟⠁⠀⠀⠀⠀⠀⠑⢕⢕⢕⢕⢕⢕⢕⢕⢕⢕⢕⢕⢕⢕⢕⣾⢕⣿⣿⣿⣿⣿⡇⢕⢱⢣⣏⡿⡆⢇⢕⢕⢕⢱⣿⡟⢕⢕⢕⢕⢕⢕⢕⠕⠕⢕⢕⢕⢸⣿⣿⣿⣿⢇⢕⢕⢱⣿⣕⣿⣿⣷⣴⢕⢍⢙⠻⢿⣿⣿⣿⣿⣿⢸⣿⢇⢇⢕⢕⢕⢕⢕⢕⢜⢳⢨⢕⢕⢕⢕⣿⡇⢻⣿⣿⣿⣿⢕⠕⢅⣟⢕⢕⢕⢑⣕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⢟⣫⣷⣿⣿⡿⢏⢕⢕⣱⢵⢕⢕⢕⠕⣡⣿⣿⣿⠏⠀⠀⠀⠀⠀⠀⠀⢕⢕⢕⢕⢕⢕⢕⢕⢕⢕⢕⢕⢕⢕⢕⣿⡏⢨⣿⣿⣿⣿⡟⢕⢕⢿⣾⡇⢹⡝⢕⢕⢕⢕⣼⢏⢕⢕⢕⢕⢕⢕⠁⠀⠀⠀⢕⢕⢕⢸⣿⢕⣿⡿⢕⢕⢕⠀⠁⠉⠙⠟⢿⣿⣿⣇⢕⢕⢔⢘⢻⣿⣿⣿⢸⣽⣸⣵⢕⢕⢕⢕⢕⢕⢕⢕⢕⡇⢕⢕⢱⣿⡇⣿⣿⣿⣿⡇⢕⢕⡾⢕⢕⠕⢕⢱⢿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⣿⣿⣿⡿⢟⣵⣾⣿⣿⢟⢏⢕⢕⢕⢞⢕⢕⢕⢕⣱⣾⣿⣿⣿⠇⠀⠀⠀⠀⠀⠀⠀⠀⢕⢕⢕⢕⢕⢕⢕⢕⢕⢕⢕⢕⢱⢕⣾⡟⢱⣱⣿⣿⣿⣿⢕⢕⢎⡿⣼⣻⢞⢇⢕⢕⢕⢱⢏⢕⢕⢕⢕⢕⢕⢕⢀⠀⢰⡇⢕⢕⢕⢜⢇⢕⢸⢇⢕⢕⠁⠀⠀⠀⠀⠀⠀⠈⠝⢿⣷⡕⢳⣜⣿⣾⣿⣿⢸⣿⣿⣿⣧⣷⣧⣵⣵⣕⡑⢕⢕⢕⢱⢕⢪⣿⡇⠸⣿⣿⣿⡇⢕⡾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⢟⣹⣾⣿⡿⢟⢝⢕⢕⢕⢕⡵⢇⢕⢕⢕⣱⣾⣿⣿⣿⣿⢇⠀⠀⠀⠀⠀⠀⠀⠀⢀⢕⢕⢕⢕⢕⢕⢕⢕⢕⢔⢕⢅⢪⢜⣿⢇⣼⣿⣿⣿⣿⢇⢕⢸⣻⣿⣧⢸⢕⢕⢕⢕⢕⢎⢕⢕⢕⢕⢕⢕⢕⢕⢕⡕⢸⣧⢕⢕⢕⢕⢕⢕⢕⢕⢕⢕⠀⠀⠀⠀⠀⠀⠀⠀⠀⠀⠝⢿⣽⣿⣿⣿⣿⣿⡜⣿⣿⣿⣿⣿⣿⣿⣿⣿⣿⣷⢕⣕⣵⢷⠕⢫⢕⢕⢜⣿⣿⠑⠜⠕⢕⢕⢕⠕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⡿⢟⣵⣾⡿⢟⢝⢕⢕⢕⢕⣱⡾⢕⢕⢕⢕⣱⣾⣿⣿⣿⣿⣿⡟⠀⠀⠀⠀⠀⠀⠀⠀⠀⢕⢕⢕⢕⢕⢕⢕⢕⢕⢕⣑⣀⢁⢇⢕⢜⢱⣿⣿⣿⣿⢏⢕⠕⠳⣿⣿⣿⣀⢕⢕⢕⢕⢕⢕⢑⢕⢕⢕⢕⢕⢕⢕⣱⣿⣾⣿⢕⢕⢕⢕⢕⢕⢕⢕⢕⠕⠀⠀⠀⢄⠀⠀⠀⠀⣰⡄⢱⣼⣛⣿⣿⣿⣿⣿⣿⣿⣿⣿⣿⣿⣿⣿⣿⣿⣿⣯⠞⠙⢁⢀⠀⠁⠑⠁⠑⠙⠃⠕⢕⢕⢕⢕⠕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⡿⢏⣵⡿⢟⢕⢕⣱⢞⢕⢕⣱⡶⢫⢅⢕⢕⢕⣵⣿⣿⣿⣿⣿⣿⣿⡇⠀⠀⠀⠀⠀⠀⠀⠀⠀⢕⢕⢕⢕⢕⢕⢕⣑⣥⣾⣿⣿⢕⢕⢕⢱⣻⣿⣿⣿⡟⢕⢑⢱⣷⣿⣿⣗⢕⢕⢕⢕⢕⢕⢕⢕⢕⢕⢕⢕⢕⢕⢕⣿⣿⣿⣿⢕⢕⣱⢕⢕⣧⣵⡕⢕⠀⢕⠀⠁⠀⢀⢔⠀⢰⣿⣿⣧⣿⣿⣿⣿⣿⣿⣿⣿⣿⣿⣿⣿⣿⣿⣿⣿⣿⡟⢑⣴⣾⣏⣴⡄⠀⠀⠀⢕⠀⠀⢄⢕⢕⢕⢕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⡇⢕⠸⢏⣵⡿⢏⢕⢕⣥⡾⢏⢕⣱⣾⢝⢔⢕⢕⢕⣱⣿⣿⣿⣿⣿⣿⣿⣿⣿⢇⠀⠀⠀⠀⠀⠀⠀⠀⠀⢕⢕⢕⢕⢕⣱⣾⣿⣿⣿⣿⡇⢕⢕⢕⣴⣽⣿⣿⡟⢕⢕⢁⣹⢿⣿⣿⢇⢕⢕⢕⢕⢕⢕⢕⢕⢕⢕⢕⢕⢕⢕⢑⣿⣿⣿⣿⢕⢱⢿⣇⢕⢿⣿⡧⢕⢄⢀⢄⢀⠔⢕⠱⣴⣿⣿⣿⣿⣿⣿⣿⣿⣿⣿⣿⣿⣿⣿⣿⣿⣿⣿⣿⣿⣿⣵⣿⣿⠃⠈⢍⠑⠀⠀⢰⢇⢄⢕⢕⢕⢕⢕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⣿⣿⡇⢕⣱⡿⢏⢕⢕⣵⣿⢟⢕⣵⣾⢿⢕⢕⢕⢕⢕⣾⣿⣿⣿⣿⣿⣿⣿⣿⣿⣿⣷⣦⣤⣄⢀⢀⠀⠀⠀⠀⠀⢕⠕⣱⣾⣿⣿⣿⣿⣿⣿⣯⣕⢇⠕⢿⣿⣿⡝⢕⢕⢕⠜⣼⣿⣿⣿⢕⢕⢕⢕⣼⢕⢕⢕⢕⢕⢕⢕⢕⢕⢕⢸⣿⣿⣿⣿⢕⣼⣷⣕⢕⢸⣿⣇⢕⠕⢕⢕⠕⠀⢀⣵⣿⣿⣿⣿⣿⣿⣿⣿⣿⣿⣿⣿⣿⣿⣿⣿⣿⣿⣿⣿⣿⣿⣿⣿⡇⠔⠀⠀⠄⠕⢰⣟⣵⡏⢕⢕⢕⢕⣱⣵⣥⣷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⡿⢇⡾⢏⢕⢕⣷⣿⣿⢇⣱⣾⡿⢇⢕⢕⢕⢕⣱⣿⣿⣿⣿⣿⣿⣿⣿⣿⣿⣿⣿⣿⣿⣿⢇⢕⢕⢕⢕⢔⢔⢕⢑⣾⣿⣿⣿⣿⣿⣿⣿⣿⡻⢇⢕⠕⠫⠖⢷⢕⢕⢕⠕⠲⣹⢿⣿⣽⢕⢕⢕⢵⡟⢕⢕⢕⢕⢕⢕⢕⢕⢕⢕⣸⣿⣿⣿⣿⣷⣿⣿⣯⡿⡕⢻⣷⢕⣴⣶⣶⣾⣿⣿⣿⣿⣿⣿⣿⣿⣿⣿⣿⣿⣿⣿⣿⣿⣿⣿⣿⣿⣿⣿⣿⣿⣿⣿⣿⠁⡕⢄⠑⠕⣴⣿⣿⡏⢕⢕⢕⢕⣸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⢟⣱⢟⢕⢕⣵⣿⣿⡿⢕⣾⣿⣿⢕⢕⢕⢕⢕⣼⣿⣿⣿⣿⣿⣿⣿⣿⣿⣿⣿⣿⣿⣿⣿⡟⢕⢕⢕⢕⢕⢕⢕⣑⣿⣿⣿⣿⣿⣿⣿⣿⣟⢏⢕⢕⢕⢜⡵⢕⢕⢕⢑⢕⢕⢕⡻⣿⡟⡇⢕⢕⠁⢸⡇⢕⢕⢕⢕⢕⢕⢕⢕⢕⢕⣿⣿⣿⣿⠿⠿⣿⡿⢻⢟⢻⡕⢻⢇⣿⣿⣿⣿⣿⣿⣿⣿⣿⣿⣿⣿⣿⣿⣿⣿⣿⣿⣿⣿⣿⣿⣿⣿⣿⣿⣿⣿⣿⣿⡻⠕⠕⠕⠀⢕⣿⣿⡟⢕⢕⢕⢕⠀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⢏⡼⢏⢕⢅⢸⣿⣿⡿⣱⣿⣿⡿⢕⢕⢕⢕⢱⣿⣿⣿⣿⣿⣿⣿⣿⣿⣿⣿⣿⣿⣿⣿⣿⡟⢕⢕⢕⢕⢕⢕⢕⣵⣿⣿⣿⣿⣿⣿⣿⣿⢟⢕⢕⢁⢕⢕⢕⢕⢕⢕⢕⢕⢕⢕⢘⣻⣿⣾⢇⢕⢜⢄⢸⡇⢕⢕⢕⢕⢕⢕⢕⢕⢕⠁⣿⣿⣿⡧⢕⢕⢕⢕⢕⢕⢕⢔⠇⠜⢝⢛⢻⣿⣿⣿⣿⣿⣿⣿⣿⣿⣿⣿⣿⣿⣿⣿⣿⣿⣿⣿⣿⣿⣿⣿⣿⣿⣿⣿⣿⣷⣶⣄⣰⣗⣿⣿⢕⢕⢕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⡿⢿⢿⣟⣟⣟⣻⢿⢿⠿⢿⢿⣿⣿⣿⣿⣿⣿⣿⣿⣿⢇⡾⢕⣱⢕⢕⢸⣿⣿⢱⣿⣿⡿⢕⢕⢕⢕⣱⣿⣿⣿⣿⣿⣿⣿⣿⣿⣿⣿⣿⣿⣿⣿⣿⡿⢕⢕⢕⢕⢕⢕⢕⣼⣿⣿⣿⣿⣿⣿⣿⣿⢟⢕⢕⢑⢕⢕⢜⢕⢕⢕⢕⢕⢔⢕⢕⢀⣿⣿⣿⢕⢕⢕⢕⢸⣿⢕⢕⢕⢕⢕⢕⢕⢕⢕⢸⣿⣿⣿⣿⢕⢕⢕⢕⢕⢕⢕⢕⢕⢕⢕⢕⠑⠻⣿⣿⣿⣿⣿⣿⣿⣿⣿⣿⣿⣿⣿⣿⣿⣿⣿⣿⣿⣿⡏⣿⣿⣿⣿⣿⣿⣿⠟⢞⠵⣽⣿⢇⢕⢕⢕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⡿⣱⣿⣿⣿⣿⣿⣿⣿⣿⣿⣿⣿⣿⣷⣼⣝⣟⢻⢿⣿⣿⢇⡇⢕⣥⡷⢕⢕⢘⣿⢇⣿⣿⣿⢕⢕⢕⢕⣱⣿⣿⣿⣿⣿⣿⣿⣿⣿⣿⣿⣿⣿⣿⣿⣿⡿⢕⢕⢕⢕⢕⢕⣱⣾⣿⣿⣿⣿⣿⣿⣿⡿⢇⢕⢕⠕⢕⢕⢕⢜⢕⢕⢕⢕⢕⠁⢕⢕⢸⣿⣿⡿⡇⢕⢕⠀⠸⣿⢕⢕⢕⢕⢕⢕⢕⢕⢕⣸⣿⣿⣿⣿⣧⣑⢕⠕⠕⠕⠕⠕⠕⠕⠕⢕⠀⣠⣿⣿⣿⣿⣿⣿⣿⣿⣿⣿⣿⣿⣿⣿⣿⣿⣿⣿⣿⣿⡇⣿⣿⣿⣿⣿⠏⢔⢔⡜⢊⣛⢏⢕⢕⢕⢕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⣵⣿⣿⣿⣿⣿⣿⣿⣿⣿⣿⣿⣿⣿⣿⣿⣿⣿⣿⣷⣷⢕⡏⢕⢼⣿⢇⢕⢕⢕⡏⣼⣿⣿⢕⢕⢕⢕⣵⣿⣿⣿⣿⣿⣿⣿⣿⣿⣿⣿⣿⣿⣿⣿⣿⡿⢕⡕⢕⢕⢕⢕⣵⣿⣿⣿⣿⣿⣿⣿⣿⢏⢕⢕⢕⢕⢔⢕⢕⢕⢕⢕⢕⢕⢕⢕⠀⢕⢕⢾⣿⣿⣿⢕⢕⢕⢔⢜⢿⡇⢕⢕⢕⢑⢕⢕⢕⢕⢜⣿⣿⣿⣿⣿⣿⣿⣿⣶⣿⣷⣿⣿⣿⣿⣿⣿⣿⣿⣿⣿⣿⣿⣿⣿⣿⣿⣿⣿⣿⣿⣿⣿⣿⣿⣿⣿⣽⣷⡜⣿⣿⣿⣿⡇⢕⢕⢕⢄⡞⢕⢕⢕⢕⢕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⡏⡾⢱⣿⣧⡹⢕⢕⢕⢕⢇⣿⣿⡏⢕⢕⢕⣱⣿⣿⣿⣿⣿⣿⣿⣿⣿⣿⣿⣿⣿⣿⣿⣿⡿⢕⢕⡗⢕⢕⣱⣾⣿⣿⣿⣿⣿⣿⣿⢟⢕⢕⢕⢕⢕⢄⢕⢕⢕⢕⢕⢕⢕⢕⢕⢕⢄⢕⢕⡘⣿⣿⣿⡇⢕⢕⢕⢕⢻⣧⢕⢕⢕⢕⢕⢕⢕⢕⢕⢻⣿⣿⣿⣿⣿⣿⣿⣿⣿⣿⣿⣿⣿⣿⣿⣿⣿⣿⣿⣿⣿⣿⣿⣿⣿⣿⣿⣿⣿⣿⣿⣿⣿⣿⣿⣿⣿⡿⣣⣿⣿⣿⣿⣿⣄⢕⠸⡟⢕⢕⢕⢕⢕⢕⢄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⣿⣿⡿⡿⢿⢿⢟⢟⢟⢝⢝⢝⢝⢝⢝⢟⢟⢻⢿⡿⢹⢇⣾⣿⣿⣿⣧⢕⢕⢕⢸⣿⣿⢕⢕⢕⣱⣿⣿⣿⣿⣿⣿⣿⣿⣿⣿⣿⣿⣿⣿⣿⣿⡟⠕⢎⢕⢕⢕⣼⣿⣿⣿⣿⣿⣿⣿⢟⢕⢕⢕⢕⢕⢕⠄⢕⢕⢕⢕⢕⢕⢕⢕⢕⢕⢕⢕⢕⢕⠸⣿⣿⣿⢕⢕⢕⢕⢔⢧⣿⡕⢕⢕⢕⢕⢕⢕⢕⢕⢌⣿⣿⣿⣿⣿⣿⣿⣿⣿⣿⣿⣿⣿⣿⣿⣿⣿⣿⣿⣿⣿⣿⣿⣿⣿⣿⣿⣿⣿⣿⣿⣿⣿⣿⣿⣿⢏⣵⣿⣿⣿⣿⣿⣿⣿⣦⣜⡕⢕⢕⢕⢕⢕⢕⢕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⠙⠑⠑⢕⢕⢕⢕⢕⢕⢕⢕⢕⢕⢕⢕⢕⢕⢕⢕⢕⡇⢜⢟⢿⣿⣿⣿⣧⠕⢕⢸⣿⡏⢕⢕⢕⣿⣿⣿⣿⣿⣿⣿⣿⣿⣿⣿⣿⣿⣿⣿⣿⢟⡱⢑⢕⢕⣱⣿⣿⣿⣿⣿⣿⣿⡿⢇⢕⢕⢕⢕⢕⢕⠕⢔⢕⢕⢕⢕⢕⢕⢕⢕⢕⢕⢕⢕⢕⢜⢔⣿⣿⣿⢕⢕⢕⢕⢔⢵⣹⣧⢕⢕⢕⢕⢕⢕⢕⢕⢕⢜⣿⣿⣿⣿⣿⣿⣿⣿⣿⣿⣿⣿⣿⣿⣿⣿⣿⣿⣿⣿⣿⣿⣿⣿⣿⣿⣿⣿⣿⣿⣿⣿⣿⣿⣵⣿⣿⣿⣿⣿⣿⣿⣿⣿⣿⢏⢕⢑⢑⢕⢕⢕⢕⢡⠑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⢕⢕⢕⢕⢕⢕⢕⢕⢕⢕⢕⢕⢕⢕⢕⢕⢕⢕⢕⢕⢕⢕⢕⢝⢟⢿⡔⢕⢸⣿⢑⢕⢕⣼⣿⣿⣿⣿⣿⣿⣿⣿⣿⣿⣿⣿⣿⣿⣿⢏⢘⢇⢕⣕⣼⣿⣿⣿⣿⣿⣿⡿⢏⢕⢕⢕⢕⢕⢕⢕⢕⠐⢕⢕⢕⢕⢕⠐⢕⢕⢕⢕⢕⢕⢕⢕⢕⢔⢻⣿⣿⢕⢕⢕⢕⢕⢕⠈⢿⡇⢕⢕⢕⢕⢕⢕⢕⢕⢕⢺⣿⣿⣿⣿⣿⣿⣿⣿⣿⣿⣿⣿⣿⣿⣿⣿⣿⣿⣿⣿⣿⣿⣿⣿⣿⣿⣿⣿⣿⣿⣿⣿⣿⣿⣿⣿⣿⣿⣿⣿⣿⣿⣿⢏⢕⢕⢕⢕⢕⢕⢕⢕⢔⢄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⢔⢕⢕⢕⢕⢕⢕⢕⢕⢕⢕⢕⢕⢕⢕⢕⢕⢕⢑⢕⢕⢕⢕⢕⢕⢕⢕⢕⢁⢜⣿⢅⢕⢱⣿⣿⣿⣿⣿⣿⣿⣿⣿⣿⣿⣿⣿⣿⡿⠕⢆⢕⢑⣼⣿⣿⣿⣿⣿⣿⢟⢕⢕⢕⢕⢕⢕⢕⢕⢕⢕⠕⢕⢕⢕⢕⢕⢕⢔⢕⢕⢕⢕⢕⢕⢕⢕⢕⢅⠠⣿⣿⡇⢕⢕⢕⢕⢕⢅⠞⣿⡕⢕⢕⢕⢕⢕⢕⢕⢕⢕⢘⣿⣿⣿⣿⣿⣿⣿⣿⣿⣿⣿⣿⣿⣿⣿⣿⢟⢟⢟⢝⢝⢝⢝⢝⢝⢝⢉⠉⢍⢍⢛⣿⣿⣿⣿⣿⣿⣿⣿⣿⢟⢕⢕⣿⢕⢕⢕⢕⢕⢕⢕⢕⢕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⢄⢕⢕⢕⢕⢕⢕⢕⢕⢕⢕⢕⢕⢕⢕⢕⢕⢕⢕⢕⢕⢕⢕⢕⢕⢕⢕⢕⢕⢸⣇⢹⢅⢕⢸⣿⣿⣿⣿⣿⣿⣿⣿⣿⣿⣿⣿⣿⡟⢅⢕⢕⣵⣿⣿⣿⣿⣿⡿⢟⢕⢕⢕⢕⢕⢕⢕⢕⢕⢕⢕⢕⢄⢕⢕⢕⢕⢔⢕⢕⢕⢕⢕⢕⢕⢕⢕⢕⢕⢕⢕⠛⣿⣧⢕⢕⢕⢕⢕⢕⢕⢟⣷⡕⢕⢕⢕⢕⢕⢕⢕⢕⢕⢕⢻⣿⣿⣿⣿⣿⣿⣿⣿⣿⣿⣿⣿⣿⣿⣷⣕⡕⢑⢱⢕⣕⣕⣕⣱⣧⠄⢀⢄⣷⣿⣿⣿⣿⣿⣿⣿⢟⢇⢕⢕⢕⣿⡕⢕⢕⢕⢕⢕⢕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⢸⣿⡔⢔⡇⢸⣿⣿⣿⣿⣿⣿⣿⣿⣿⣿⣿⣿⢟⢜⢕⣱⣿⣿⣿⣿⣿⡿⢏⢕⢕⢕⢕⢕⢕⢕⢕⢕⢕⢕⢕⢕⢕⠀⢕⢕⢕⢕⢕⢕⢕⢕⢕⢕⢕⢕⢕⢕⢕⢕⢕⢕⢜⢻⣿⡕⢕⢕⢕⢕⢕⢕⢕⢜⣷⡕⢕⢕⢕⢕⢕⢕⢕⢕⢕⢕⢜⢝⢿⣿⣿⣿⣿⣿⣿⣿⣿⣿⣿⣿⣿⣿⣿⣿⣷⣵⣴⣵⣵⣱⣱⣵⣾⣿⣿⣿⣿⣿⣿⢿⢟⢕⢕⢕⡇⢕⢕⢝⢇⢕⢕⢕⢕⢕⢕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⣵⣵⣵⣵⣵⣵⣵⣵⣕⣕⣕⣕⡕⢕⢕⢕⢕⢕⢕⢕⢕⢕⢕⢕⢕⢕⢕⢕⢕⠸⣿⣿⣕⡕⢸⣿⣿⣿⣿⣿⣿⣿⣿⣿⣿⣿⢏⢜⣱⣾⣿⣿⣿⣿⢟⢏⢕⢕⢕⢕⢕⢕⢕⢕⢕⢕⢕⢕⢕⢕⢑⢅⠀⢕⢕⢁⢕⢕⢕⢕⢕⢕⢕⢕⢕⠕⢕⢕⢕⢕⢕⢕⢌⡿⣷⢕⢕⢕⢕⢕⢕⢕⢕⢜⢻⣕⢕⢕⢕⢕⢕⢕⢕⢕⢕⢕⢕⢕⢜⢻⣿⣿⣿⣿⣿⣿⣿⣿⣿⣿⣿⣿⣿⣿⣿⣿⣿⣿⣿⣿⣿⣿⣿⣿⡿⢟⢏⢕⢕⢕⢕⢕⢨⣧⢕⢕⢕⢕⢕⢕⢕⢕⢕⢕⢅⢕⢕⢸⣿⣿⣿⢕⢕⢕⢕⢕⢕⢿⢿⢿⢿⢿⢿⢿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⣇⠁⠁⠑⠑⠑⠁⠁⢕⢕⢕⢕⢕⢕⢄⢜⢻⣿⣮⠼⣿⣿⣿⣿⣿⣿⣿⣿⣿⡿⢕⢱⣼⣿⣿⣿⣿⢟⢕⢕⢕⢕⢕⢕⢕⢕⢕⢕⢕⢕⢕⢕⢑⢅⢕⢕⢕⠕⢕⢕⢕⢕⢕⢕⢕⢕⢕⢕⢕⢕⠀⣧⣕⠕⢕⢕⢕⢕⢕⢻⡕⢕⢕⢕⢕⢕⢕⢕⢕⢕⢝⢧⡕⢕⢕⢕⢕⢕⢕⢕⢕⢕⢕⢕⢕⢕⢝⢿⣿⣿⣿⣿⣿⣿⣿⣿⣿⣿⣿⣿⣿⣿⣿⣿⣿⡿⢟⢏⢕⢕⢕⢕⢕⢕⢕⢕⢕⣸⣿⡕⢕⢕⢕⢕⢕⢕⢕⢕⢕⢕⢔⢕⢜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⢄⠀⠀⠀⠀⠀⠀⠁⢕⢕⢕⢕⢕⢕⢕⢕⢜⢻⣷⣿⣿⣿⣿⣿⣿⣿⣿⢟⢕⣵⣿⣿⣿⣿⢟⢕⢕⢕⢕⢕⢕⢕⢕⢕⢕⢕⢕⢕⠕⢕⢔⢕⢕⢕⢕⢕⢀⢕⢕⢕⢕⢕⢕⢕⢕⢕⢕⢕⢕⢸⣿⣯⢜⢧⢕⢄⠑⢕⢜⢿⡕⢕⢕⢕⢕⢕⢕⢕⢕⢕⢕⢝⢕⢕⢕⢕⢕⢕⢕⢕⢕⢕⢕⢕⢕⢕⢕⢜⢝⢻⣿⣿⣿⣿⣿⣿⣿⣿⣿⣿⢿⢟⢝⢕⢕⢕⢕⢕⢕⢕⢕⢕⢕⢕⢕⢕⣿⣿⡇⢕⢕⢕⢕⢕⢕⢕⢕⢕⢕⢕⢕⢕⢜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⡇⠀⠀⠀⠀⠀⠀⠀⢕⢕⢕⢕⢕⢕⢕⢕⢕⢔⠝⣿⣿⣿⣿⣿⣿⡿⢕⣱⣿⣿⣿⣿⢟⢕⢕⢕⢕⢕⢕⢕⢕⢕⢕⢕⢕⢕⢕⢅⢕⢕⢕⢕⢕⢕⢕⢕⢕⢕⢕⢕⢕⢕⢅⢕⢕⢕⢕⢕⢕⢕⣿⣿⣿⣿⡇⢕⠀⢕⢕⢜⢷⢕⢕⢕⢕⢕⢕⢕⢕⢕⢕⢕⢕⢕⢕⢕⢕⢕⢕⢕⢕⢕⢕⢕⢕⢕⢕⢕⢕⢕⢜⢝⢿⣿⣿⡿⢿⢟⢝⢕⢕⢕⢕⢕⢕⢕⢕⢕⢕⢕⢕⢕⢕⢕⢕⣸⣿⣿⣧⢕⢕⠁⠑⢔⢕⢕⢕⢕⠕⢕⢕⢕⢕⢜⣿⢕⢕⢕⢕⢕⢕⢕⣾⣿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⢀⠀⠀⠀⠀⠀⠀⠀⢕⢕⢕⢕⢕⢕⢕⢕⢕⢕⢜⢻⣿⣿⣿⢏⣱⣾⣿⣿⣿⡿⢇⢕⢕⢕⢕⢕⢕⢕⢕⢕⢕⢕⢕⢑⢕⢕⢕⢕⢕⢕⢕⢕⢕⢕⢕⢕⢄⢕⢕⢑⢕⢕⢕⢕⢕⢕⢕⢕⢕⢸⣿⣿⣿⣿⡕⠀⠑⢕⢕⢜⢣⢕⢕⢕⢕⢕⢕⢕⢕⢕⢕⢕⢕⢕⢕⢕⢕⢕⢕⢕⢕⢕⢕⠑⠑⠕⢕⢕⢕⢕⢱⣷⣧⢕⢕⢕⢕⢕⢕⢕⢕⢕⢕⢕⢕⢕⢕⢕⢕⢕⢕⢕⢕⢑⠹⠺⣿⣿⢕⠀⢠⡇⢕⢕⢕⢕⢕⢕⢕⢕⢕⢜⡕⢜⢕⢕⢕⢕⢕⢕⢕⢻⣿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⣇⠀⠀⠀⠀⠀⠀⠀⠀⢕⢕⢕⢕⢕⢕⢕⢕⢕⢕⢔⠝⡿⢇⣼⣿⣿⣿⡿⢏⢕⢕⢕⢕⢕⢕⢕⢕⢕⢕⢕⢕⢕⢔⢕⢕⢕⢕⢕⢕⢕⢕⢕⢕⢕⢕⢕⢕⢔⠔⢕⢕⢕⠀⢕⢅⢕⢐⣡⡕⢜⣿⣿⣿⣿⣇⢕⠀⢕⢕⢕⢕⢱⢕⢕⢕⢕⢕⢕⢕⢕⢕⢕⢕⢕⢕⢕⢕⢕⠕⢕⣕⣱⠇⠀⠀⠀⠀⠑⢕⢕⢸⣿⣿⢕⢕⢑⢕⢕⢕⢕⢕⢅⢕⢕⢕⢕⢕⢕⢕⢕⢕⢕⢕⢕⢕⠡⣻⣿⠀⢠⣿⡇⢕⢕⢕⢕⢕⢕⢔⢕⢕⢕⢻⡇⢕⢕⢕⢕⢕⢕⢕⢸⣿⡇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⣇⠀⠀⠀⠀⠀⠀⠀⠀⢕⢕⢕⢕⢕⢕⢕⢕⢕⢕⠑⢱⣾⣿⣿⣿⢏⢕⢕⢕⢕⢕⢕⢕⢕⢕⢕⢕⢕⢕⢕⢕⢕⢕⢕⢕⢕⢕⢕⢕⢕⢕⢕⢕⢕⢕⠕⢄⢕⢅⢕⢕⢕⢕⢁⣰⣼⣾⡇⢕⢸⣿⣿⣿⣿⢕⠀⠀⢕⢕⢕⢕⢕⢕⢕⢕⢕⢕⢕⢕⢕⢕⣑⣵⣷⣿⣿⣿⣿⣿⣿⡟⠀⠀⠀⠀⠀⠀⠁⠕⢸⢻⢿⢕⢕⢕⢕⢕⢕⢕⢕⢕⢕⢕⢅⢕⢕⢕⢕⢕⢕⢕⢕⢕⢕⢜⢨⡏⢠⣿⣿⡇⢕⢕⢸⣇⢕⢕⢕⢕⢕⢕⢜⣿⢕⠕⢕⢕⢕⢕⢕⢜⣿⣷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⣇⠀⠀⠀⠀⠀⠀⠀⠀⠕⢕⢕⢕⢕⢕⢕⢕⢑⣵⣿⣿⣿⢗⢕⢕⢕⢕⢕⢕⢕⢕⢕⢕⢕⢕⢕⢕⢕⢕⢕⢕⢕⢕⢕⢕⢕⢕⢕⢕⢕⢕⢕⢕⢕⢕⢕⢕⢕⢕⢕⢕⢕⠈⡏⣿⣿⣿⢕⢘⣿⣿⣿⣿⡇⢔⠀⠁⢕⢕⢕⢕⢕⢕⢕⢕⢕⢕⢕⢕⣼⣿⣿⣿⣿⣿⣿⣿⣿⣿⢕⠀⠀⠀⠀⠀⠀⠀⠀⠑⢕⢕⢕⢕⢕⢕⢃⠳⠷⣧⣵⣕⢕⢕⢕⢕⢕⢕⢕⢕⢕⢕⢕⢔⢜⢔⢕⠕⠿⠿⢇⢕⢕⢸⣿⣧⢕⢕⢕⢕⢕⢕⢹⢕⢕⢕⢕⢕⢕⢕⢕⢿⣿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⣇⠀⠀⠀⠀⠀⠀⠀⠀⠑⢕⢕⢕⢕⢕⢅⣼⣿⣿⡿⢕⢕⢕⢕⢕⢕⢕⢕⢕⢕⢕⢕⢕⢕⢕⢕⢕⢕⢕⢕⢕⣕⡕⠕⢕⢕⢕⢕⢕⢕⢕⢕⢕⢕⢕⢕⢕⢕⢕⢕⢕⢜⣯⣿⣿⣿⢕⢕⢻⣿⣿⣿⣗⢕⠀⠀⠕⢕⢕⢕⢕⢕⢕⢕⢕⠱⢱⣿⣿⣿⣿⣿⣿⣿⣿⣿⣿⡇⢕⢕⢀⠀⠀⠀⠀⠀⠀⠀⠁⢕⢕⢕⢕⢕⢕⢕⢕⢕⠻⣿⣷⣧⡕⢕⢕⢕⢕⢕⢕⢕⢕⢕⢕⠑⠀⢀⡀⠀⠀⠁⢕⢸⣿⣿⡇⢕⢕⢸⣇⢕⢘⢕⢕⢕⢕⢕⢕⢕⢕⢸⣿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⣇⠀⠀⠀⠀⠀⠀⠀⠀⠀⠕⢕⠕⢰⣿⣿⣿⢏⢕⢕⢕⢕⢕⢕⢕⢕⢕⢕⢕⢕⢕⢕⢕⢕⣱⣷⣷⣿⣿⣿⣿⣿⣿⣿⣷⣧⡕⢕⢕⢕⢕⢕⢕⢕⢕⢕⢕⢕⢕⢕⢱⣿⣿⣿⣿⢕⢕⢜⣿⣿⣿⣧⡕⢔⠀⠀⢕⢕⢕⢕⢕⢕⢕⢕⢕⣾⣿⣿⣿⣿⣿⣿⣿⣿⣿⣿⡇⢕⢕⢕⢄⠀⠀⠀⠀⠀⠀⠀⠀⠕⢕⢕⢕⢕⢕⢕⢕⢕⢿⣿⣿⣿⣇⢕⢕⢕⢕⠕⠑⠑⠕⢕⠀⠅⢕⢜⢗⠀⠀⠀⢸⣿⣿⡇⢕⢕⢸⣿⣧⢕⢕⢕⢕⢕⢕⢕⢕⢕⢜⢟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⣧⡄⠀⠀⠀⠀⠀⠀⠀⠀⠑⣱⣿⣿⡟⢕⢕⢕⢕⢕⢕⢕⢕⢕⢕⢕⢕⢕⢕⣱⣵⣾⣿⣿⣿⣿⣿⣿⣿⣿⣿⣿⣿⣿⣿⣿⣧⡕⢕⢕⢕⢕⢕⢕⢕⢕⢕⢕⢕⢸⣿⣿⣿⣿⡇⢕⢕⢻⣿⣿⣟⣳⡕⠀⠀⠀⢕⢕⢕⢕⢕⠕⣸⣷⣾⣿⣿⣿⣿⣿⣿⣿⣿⣿⣿⣇⢕⢕⢕⢕⠀⠀⠀⠀⠀⠀⠀⠀⠀⠑⢕⢕⢕⢕⢕⢕⢕⢜⣿⣿⣿⣿⣷⢕⢕⠑⠀⢀⢄⢀⠁⠀⠑⢕⢇⠃⠀⢀⢕⢸⣿⣿⡇⢕⢕⢸⣿⣿⣧⢑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⣔⠀⠀⠀⠀⠀⠀⠀⣱⣿⣿⡏⢕⢕⢕⢕⢕⢕⢕⢕⢕⢕⢕⢕⢕⢅⣾⣿⣿⣿⣿⣿⣿⣿⣿⣿⣿⣿⣿⣿⣿⣿⣿⣿⣿⣿⡕⢕⢕⢕⢕⢕⢕⢕⢕⢕⢕⢕⣿⣿⣿⣿⣷⢕⢕⢔⣿⣿⣷⣗⢕⢕⠀⠀⠁⢕⢕⢕⢕⣴⣿⣿⣿⣿⣿⣿⣿⣿⣿⣿⣿⣿⣿⡟⢕⢕⢕⢕⢕⠀⠀⠀⠀⠀⠀⠀⠀⠀⠑⢕⢕⢕⢕⢕⢕⢕⢹⣿⢸⣿⣿⡇⢕⢁⠀⠑⢕⢕⢄⠀⠀⠀⠀⠀⠀⢱⣵⣜⢿⣿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⣧⡄⠀⠀⠀⢀⣱⣿⣿⢏⢕⢕⢕⢕⢕⢕⢕⢕⢕⢕⢕⢕⢕⣵⣿⣿⣿⣿⣿⣿⣿⣿⣿⣿⣿⣿⣿⣿⣿⣿⣿⣿⣿⣿⣿⣿⡕⢕⢕⢕⢕⢕⢕⢕⢕⢕⢕⢹⣿⣿⣿⣿⡕⢕⢕⢜⢿⣿⣯⢑⠇⢄⠀⠀⠑⢕⢕⢅⡹⣿⣿⣿⣿⣿⣿⣿⣿⣿⣿⣿⣿⣿⣿⢕⢕⢕⢕⢕⢀⠀⠀⠀⠀⠀⠀⠀⠀⠀⢕⢕⢕⢕⢕⢕⢕⢔⣿⡇⣿⣿⣿⡕⢕⢀⠀⠑⠕⠁⠀⠀⠀⠄⠐⠀⢸⣿⣿⣷⣝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⡔⠀⠀⣼⣿⣿⢇⢕⢕⢕⢕⢕⢕⢕⢕⢕⢕⢕⢕⢱⣾⣿⣿⣿⣿⣿⣿⣿⣿⣿⣿⣿⣿⣿⣿⣿⣿⣿⣿⣿⣿⣿⣿⣿⣷⢕⢕⢕⢕⢕⢕⢕⢕⢕⢕⢜⣿⣿⣿⣿⣧⢕⢕⢕⢜⢿⣿⡌⢔⢇⢀⠀⠀⠀⢑⢢⠪⣿⣿⣿⣿⣿⣿⣿⣿⣿⣿⣿⣿⣿⣿⢕⢕⢕⢕⢕⢕⠀⠀⠀⠀⠀⠀⠀⠀⠀⠀⢕⢕⢕⢕⢕⢕⢕⠸⣧⢻⣿⣿⣇⢕⢕⢄⢀⢀⢄⠀⠁⠀⠀⠀⠀⢁⢝⢿⣿⣿⣧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⣾⣿⣿⢏⢕⢕⢕⢕⢕⢕⢕⢕⢕⢕⢕⢕⢕⣾⣿⣿⣿⣿⣿⣿⣿⣿⣿⣿⣿⣿⣿⣿⣿⣿⣿⣿⣿⣿⣿⣿⣿⣿⣿⡇⢕⢕⢕⢕⢕⢕⢕⢕⢕⢕⢸⣿⣿⣿⣿⡇⢕⢱⡕⢜⢻⣿⡕⢕⡕⠀⠀⠀⠑⢕⡪⣽⣿⣿⣿⣿⣿⣿⣿⣿⣿⣿⣿⣿⣧⣥⣁⢑⣕⣱⣵⢀⠀⠀⠀⠀⠀⠀⠀⠀⠀⠑⢕⢕⢕⢕⢕⢕⠰⣿⡼⣿⣿⣿⡕⢕⢕⠕⢕⢕⢕⢄⠀⠀⠀⠀⠘⣇⢔⢻⣿⣿⣿⣧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⣾⠿⠟⠃⠑⠑⠑⠑⠑⠑⠕⠕⠕⢕⢕⢕⢅⣸⣿⣿⣿⣿⣿⣿⣿⣿⣿⣿⣿⣿⣿⣿⣿⣿⣿⣿⣿⣿⣿⣿⣿⣿⣿⣿⣿⡕⢕⢕⢕⢕⢕⢕⢕⢕⢕⢕⢻⣿⣿⣿⣿⡕⢕⢻⣇⢕⢹⣧⢕⢇⢕⠀⠀⠀⠁⢵⣿⣿⣿⣿⣿⣿⣿⣿⣿⣿⣿⣿⣿⣿⣿⣿⣿⣿⣿⣿⡇⠀⠀⠀⠀⠀⠀⠀⠀⠀⠀⢕⢕⢕⢕⢕⢕⢸⣿⣧⢿⣿⣿⣇⢕⢕⢕⢕⢕⢕⢕⢕⢔⢄⢀⠀⢘⢇⢕⢝⣿⣿⡟⢱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⡿⢣⠞⠁⠀⠀⠀⠀⠀⠀⠀⠀⠀⠀⠀⠀⠀⠀⠀⠐⠟⠿⢿⣿⣿⣿⣿⣿⣿⣿⣿⣿⣿⣿⣿⣿⣿⣿⣿⣿⣿⣿⣿⣿⣿⣿⢻⣿⣷⢕⢕⢕⢕⢕⢕⢕⢕⢕⢕⢜⢻⣿⡇⢻⣧⢕⢕⢻⣷⣕⢜⢳⢄⢑⡕⢀⠀⠀⠁⢿⣿⣿⣿⣿⣿⣿⣿⣿⣿⣿⣿⣿⣿⣿⣿⣿⣿⣿⡿⠑⠀⠀⠀⠀⠀⠀⠀⠀⠀⠀⠁⢕⢕⢕⢕⢕⢸⣿⣿⡸⣿⣿⣿⡕⢕⢕⢕⢕⢕⢕⢕⢕⢕⢕⡔⢕⢸⣇⢕⢜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⡿⢑⠁⠀⠀⠀⠀⠀⠀⠀⠀⠀⠀⠀⠀⠀⠀⠀⠀⠀⠀⠀⠀⠀⠈⠙⠛⠻⢿⣿⣿⣿⣿⣿⣿⣿⣿⣿⣿⣿⣿⣿⣿⣿⣿⣿⣿⡜⣿⣿⣧⢕⢕⢕⢕⢕⢕⢕⢕⢕⠁⢕⢻⣿⡜⢿⣧⢕⢕⢻⣿⣷⡕⢱⡜⢑⢕⢄⠀⠀⠈⢿⣿⣿⣿⣿⣿⣿⣿⣿⣿⣿⣿⣿⣿⣿⣿⣿⣿⢕⠀⠀⠀⠀⠀⠀⠀⠀⠀⠀⠀⠀⢕⢕⢕⢕⢕⣼⣿⣿⡇⣿⣿⣿⡇⢕⢕⢕⢕⢕⢕⢕⢕⢕⢕⢜⢇⢕⢝⢧⢁⠑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⢟⡕⠀⠀⠀⠀⠀⠀⠀⠀⠀⠀⠀⠀⠀⠀⠀⠀⠀⠀⠀⠀⠀⠀⠀⠀⠀⠀⠀⠀⠁⠉⠙⠻⢿⣿⣿⣿⣿⣿⣿⣿⣿⣿⣿⣿⣿⣿⢇⣿⣿⣿⣇⢕⢕⢕⢕⢕⢕⢕⢕⠀⠀⢕⢹⣷⢜⢿⣇⢕⢕⢹⣿⣿⣧⣸⣕⢅⡕⢄⠀⠀⠈⢻⣿⣿⣿⣿⣿⣿⣿⣿⣿⣿⣿⣿⣿⣿⣿⣏⢕⠀⠀⠀⠀⠀⠀⠀⠀⠀⠀⠀⠀⠀⢕⢕⢕⢡⣿⣿⣿⡇⣿⣿⣿⡇⢕⢕⢕⠕⢅⢕⢕⢕⢕⢕⢕⢕⢕⢕⢜⢳⡀⠀⢜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⢏⡜⠁⠀⠀⠀⠀⠀⠀⠀⠀⠀⠀⠀⠀⠀⠀⠀⠀⠀⠀⠀⠀⠀⠀⠀⠀⠀⠀⠀⠀⠀⠀⠀⠀⠀⠀⠉⠙⠻⢿⣿⣿⣿⣿⣿⣿⣿⣿⡕⣿⣿⣿⣿⡇⢕⢕⢕⢕⢕⢕⢕⠀⠀⠀⠕⢙⣇⢜⢻⣇⢕⢕⡜⢿⣿⣿⣿⣇⢜⢕⢔⠀⠀⠁⠜⣿⣿⣿⣿⣿⣿⣿⣿⣿⣿⣿⣿⣿⣿⡏⢕⠀⠀⠀⠀⠀⠀⠀⠀⠀⠀⠀⠀⠀⠕⢕⢕⢠⣿⣿⣿⡇⣿⣿⣿⡿⢕⢕⢕⢕⢕⢕⢕⢕⢕⢕⢕⢕⢕⢕⠕⢕⢱⡄⠀⠑⢝⢏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⢇⣾⡷⠀⠀⠀⠀⠀⠀⠀⠀⠀⠀⠀⠀⠀⠀⠀⠀⠀⠀⠀⠀⠀⠀⠀⠀⠀⠀⠀⠀⠀⠀⠀⠀⠀⠀⠀⠀⠀⠀⠀⠈⠙⠻⢿⣿⣿⡇⢱⢸⣿⣿⣿⣿⣿⡕⢕⢕⢕⢕⢕⢕⠕⠀⠀⠀⠑⢜⢕⢕⢻⡕⢕⢘⣧⡹⣿⣿⣿⣧⡕⢕⢔⠀⠀⠑⢿⣿⣿⣿⣿⣿⣿⣿⣿⣿⣿⣿⣿⣿⢕⢕⠀⠀⠀⠀⠀⠀⠀⠀⠀⠀⠀⠀⠀⠀⢕⢕⢸⣿⣿⣿⣷⣿⣿⣿⣿⡕⢕⢕⢕⢕⢕⢕⢕⢕⢱⢕⢕⣕⢔⢕⠐⠁⠑⠄⠀⠀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⠛⠛⠛⠛⠛⠛⠛⠛⠛⠛⠛⠛⠛⠛⠛⠛⠛⠛⠛⠛⠑⠛⠛⠑⠀⠀⠀⠀⠀⠀⠀⠀⠀⠀⠀⠀⠀⠀⠀⠀⠀⠀⠀⠀⠀⠀⠀⠀⠀⠀⠀⠀⠀⠀⠀⠀⠀⠀⠀⠀⠀⠀⠀⠀⠀⠀⠀⠉⠛⠃⠛⠚⠛⠛⠛⠛⠛⠛⠃⠑⠑⠑⠑⠑⠀⠀⠀⠀⠀⠁⠑⠑⠑⠛⠑⠑⠙⠓⠊⠛⠛⠛⠛⠑⠓⠃⠀⠀⠘⠛⠛⠛⠛⠛⠛⠛⠛⠛⠛⠛⠛⠛⠑⠁⠀⠀⠀⠀⠀⠀⠀⠀⠀⠀⠀⠀⠀⠀⠑⠑⠛⠛⠛⠛⠛⠛⠛⠛⠛⠃⠑⠑⠑⠑⠑⠑⠑⠑⠘⠑⠑⠘⠓⠃⠀⠀⠀⠀⠀⠀⠑⠑⠑⠑⠑⠑⠑⠑⠑⠑⠑⠑⠑⠑⠘⠛⠛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⢕⣿⣿⣿⣿⣿⣿⣿⣿⣿⣿⣿⣿⣿⣿⣿⣿⣿⣿⣿⣿⣿⣿⣿⣿⣿⣿⣿⣿⣿⣿⣿⣿⣿⣿⣿⣿⣿⣿⣿⣿⣿⣿⣿⣿⣿⣿⣿⡿⢕⣿⢟⣿⣿⢟⢰⣿⣿⣿⣿⢟⡿⢿⣿⣿⣿⣿⣿⣿⣿⣿⣿⣿⣿⣿⢏⣼⣿⣿⣿⣿⣿⣿⣿⣿⣿⢟⢕⢕⢡⣿⣿⣿⡿⣣⣾⣿⣿⢏⢕⣼⣿⣿⣿⣿⣿⣿⣿⣿⣿⣿⣿⣿⣿⢇⣼⣿⣿⣿⣿⣿⣿⣿⣿⡟⢸⣿⣿⣿⣿⣿⣿⣿⣿⣿⣿⣿⣿⣿⡎⢿⣿⡕⢕⢕⢕⢕⢕⢕⢕⢕⢕⢕⢔⣿⣿⣿⣿⣧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⣿⣿⢏⡜⢘⡝⢱⣿⢇⢑⣿⣿⣿⣿⠇⡆⢕⣼⣿⣿⣿⣿⣿⣿⣿⣿⣿⣿⡿⢣⣾⣿⣿⣿⣿⣿⣿⣿⣿⡿⢇⢕⢕⣡⣿⣿⢿⡟⣱⣿⣿⡿⢕⢕⣼⣿⣿⣿⣿⣿⣿⣿⣿⣿⣿⣿⡿⠿⢏⢕⣿⣿⣿⡏⢸⣿⣿⣿⣿⢇⣿⣿⣿⣿⣿⣿⣿⣿⣿⣿⣿⣿⣿⣿⣿⡜⣿⣿⡕⢕⢕⢕⢕⢕⢕⢕⢕⢕⢕⢿⣿⣿⣿⣿⢕⢕⢕⢕⢕⢕⢕⢜⢻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⣿⣿⣿⣿⣿⣿⣿⣿⣿⣿⣿⢇⣸⢕⢕⢕⣾⢏⢕⣸⣿⣿⡿⢕⢍⢕⣴⣿⣿⣿⣿⣿⣿⣿⣿⣿⣿⢏⣱⣿⣿⣿⣿⣿⣿⣿⣿⣿⢟⢕⢕⠕⣼⢿⢿⡑⢕⣼⣿⣿⡿⢕⢕⣾⣿⣿⣿⣿⣿⣿⣿⣿⣿⣿⣿⡟⢽⢏⢕⣸⣿⣿⣿⢕⣿⣿⣿⣿⣿⢱⣿⣿⣿⣿⣿⣿⣿⣿⣿⣿⣿⣿⣿⣿⣿⣷⢹⣿⣿⡕⢕⢕⢕⢕⢕⢕⢕⢕⢕⣸⣿⣿⣿⣿⢕⢕⢕⢕⢕⢕⢕⢕⢕⢕⢝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⣿⣿⡿⢿⢟⢿⢿⡟⣝⣽⣽⣽⡵⢜⢟⢕⢕⢸⡇⢕⢕⢌⢍⢟⢕⢕⢕⢡⣿⣿⣿⣿⣿⣿⣿⣿⣿⡿⢏⣱⣿⣿⣿⣿⣿⣿⣿⣿⡿⢏⢕⢕⢕⣾⠧⢕⢵⢝⣼⣿⣿⡿⢑⣵⣿⣿⣿⣿⣿⣿⣿⣿⣿⣿⣿⣿⢇⢕⢗⢕⢸⣿⣿⣿⢇⢰⣿⣿⣿⣿⡏⣸⣿⣿⣿⣿⣿⣿⣿⣿⣿⣿⣿⣿⣿⣿⣿⣿⡇⣿⣿⡇⢕⢕⢕⢕⢕⢕⢕⢕⢕⣿⣿⣿⣿⣿⡕⢕⢕⢕⢕⢕⢕⢕⢕⢕⢕⢕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⣿⣿⣿⢟⣱⣾⣿⣿⡔⢵⣿⣿⡿⣿⣿⣷⣷⡇⡃⢕⢜⢇⢕⢕⢕⢕⢕⢕⢕⢕⢸⣿⣿⡟⣼⣿⣿⣿⣿⡏⢕⣼⣿⣿⣿⣿⣿⣿⣿⣿⡿⢕⢕⢕⢑⣿⠟⢇⢪⢕⣾⣿⣿⣿⣣⣿⣿⣿⣿⣿⣿⣿⣿⣿⣿⣿⣿⣿⠝⢅⢆⢕⢕⣾⣿⣿⡟⢕⣼⣿⣿⣿⣿⢇⣿⣿⣿⣿⣿⣿⣿⣿⣿⣿⣿⣿⣿⣿⣿⣿⣿⣿⢸⣿⣿⢕⢕⢑⢕⢕⢕⢕⢕⢕⣿⣿⣿⣿⣿⡇⢕⢕⢕⢕⢕⢕⢕⢕⢕⢕⢕⣸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⣿⣿⡿⢋⢕⢜⢿⣿⣿⣿⣿⣇⢞⢕⢕⣥⣾⣟⡫⢿⢷⢹⢕⢕⢕⢕⢕⢕⢕⢕⢕⢕⢸⠿⢏⣾⣿⣿⣿⣿⢏⢕⣼⣿⣿⣿⣿⣿⣿⣿⣿⡿⢕⢕⢕⡱⠛⢕⢔⢕⢕⣾⣿⣿⣿⣷⣿⣿⣿⣿⣿⣿⣿⢿⣿⣿⣿⣿⣿⢇⢑⢕⢕⢕⢱⣿⣿⣿⢕⠡⣿⣿⢿⢟⡟⢸⣿⣿⣿⣿⣿⣿⣿⣿⣿⣿⣿⣿⣿⣿⣿⣿⣿⣿⣇⢻⣿⢕⢕⢕⠑⢕⢕⢕⢕⢕⣿⣿⣿⣿⣿⢇⢕⢕⢕⢕⠕⢕⢕⢕⢕⢕⣵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⣿⣿⣿⣿⣿⣿⡿⢇⢜⣵⣗⣕⢕⢝⢿⣿⣿⣿⣷⢕⠞⢿⣿⣿⣿⣷⣵⡕⢕⢕⢕⢕⢕⢕⢕⢕⢕⢕⢕⢔⢡⣿⣿⣿⡿⢕⢕⣼⣿⣿⣿⣿⣿⣿⣿⣿⡟⢕⢕⢕⠑⢖⢣⡃⢔⢕⣾⣿⣿⣿⣿⣿⣿⣿⣿⣿⣿⣿⣿⣿⣿⣿⣿⣿⢇⢕⢕⡕⢕⢑⣿⣿⣿⡇⢕⢎⢏⢕⢕⣾⢇⣿⣿⣿⣿⣿⣿⣿⣿⣿⣿⣿⣿⣿⣿⣿⣿⣿⣿⣿⣿⡜⡏⢕⢕⢕⢕⢕⢕⢕⢕⢑⣿⣿⣿⣿⣿⢕⢕⢕⢑⢅⢕⢕⢱⣵⣾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⣽⣿⣿⣿⣿⣿⣿⣿⣿⣿⣿⣿⣿⣿⣿⣿⣿⣿⣿⣿⣿⣿⣿⣿⣿⢟⡱⢇⣥⣿⡿⣿⣿⣿⣧⣕⢕⢝⢟⢏⢕⢕⢕⢕⢝⢝⢻⠿⠿⠧⢕⢕⢕⢕⢕⢕⢕⢕⢕⢕⠕⣼⣿⣿⡟⢕⢕⣼⣿⣿⣿⣿⣿⣿⣿⣿⡿⢕⢕⢕⠑⢄⠑⢝⠇⢕⣼⣿⣿⣿⣿⣿⣿⣿⣿⣿⣿⡿⣱⣿⣿⣿⣿⡟⢕⢕⢕⢕⢕⢕⣼⣿⣿⡿⢏⢕⢕⢕⣵⣿⡟⢕⢅⣿⣿⣿⣿⣿⣿⣿⣿⣿⣿⣿⣿⣿⣿⣿⣿⣿⣿⣿⣇⢇⢕⢕⢕⢕⢕⢕⢕⢕⢸⣿⣿⣿⣿⡿⢕⢕⢕⢕⢕⢕⢕⢜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⢾⣿⣿⣿⣿⣿⣿⣿⣿⣿⣿⣿⣿⣿⣿⣿⣿⣿⣿⣿⣿⣿⣿⡟⣡⡎⢕⣾⣿⣿⣧⢹⣿⣿⣿⣿⡇⢕⢕⢕⢕⢕⢕⢕⢕⢕⢕⢕⢕⢜⢕⢕⢕⢕⢕⢕⢕⢕⢕⢕⣼⣿⣿⡟⢕⢅⣱⣿⣿⣿⣿⣿⣿⣿⣿⣿⢕⢕⢕⢕⢕⢕⢅⢱⢕⢱⣿⣿⣿⣿⣿⣿⣿⣿⣿⣿⡟⣵⣿⣿⣿⣿⢟⢕⢕⢕⢕⢕⢕⢔⢟⢏⢕⢕⢕⢕⣵⣿⣿⣿⢕⢕⣵⣿⣿⣿⣿⣿⣿⣿⣿⣿⣿⣿⣿⣿⣿⣿⣿⣿⣿⣿⣿⡕⢕⢕⢕⢕⢕⢕⢕⢕⣾⣿⣿⣿⣿⡇⡕⠕⠕⢕⢕⢕⢱⣾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⢏⣾⡏⢕⢸⣿⣿⣿⣿⣷⡜⢿⣿⣿⣿⣧⡕⢕⢕⢕⢕⢕⢕⢕⢕⢕⢕⢕⢕⢕⢕⢕⢕⢕⢕⢕⢕⢕⣿⣿⡿⢇⢕⢱⣿⣿⣿⣿⣿⣿⣿⣿⣿⢇⢕⢕⢕⢕⢕⢕⢕⠱⢕⣿⣿⣿⣿⣿⣿⣿⣿⣿⣿⡿⣼⣿⣿⣿⣿⡏⢕⢕⢕⢕⢕⢕⢕⣱⣵⣷⣾⣧⣾⣿⣿⣿⣿⡏⢕⣼⣿⣿⣿⣿⣿⣿⣿⣿⣿⣿⣿⣿⣿⣿⣿⣿⣿⣿⣿⣿⣿⡇⢕⢕⢕⢕⢕⢕⢕⢰⣿⣿⣿⣿⣯⢕⢿⢕⣆⢔⢰⣸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⡟⣼⣿⢕⡎⢎⣿⡟⣿⣿⣿⣿⣕⢝⢿⣿⣿⣿⡕⢕⢕⢇⢝⠿⢷⠕⢕⢕⢕⢕⢕⢕⢕⢕⢕⢕⢕⢕⢕⢙⢏⢕⢕⢕⣿⣿⣿⣿⣿⢧⣿⣿⣿⡏⢕⢕⢕⢕⢕⢕⢕⢕⢕⣾⣿⣿⣿⣿⣿⣿⣿⣿⣿⡟⣼⣿⣿⣿⣿⢟⢕⢕⢕⢕⢕⢕⢕⢸⢿⢿⢟⢟⣿⣿⣿⣿⣿⡟⢕⢸⣿⣿⣿⣿⣿⣿⣿⣿⣿⣿⣿⣿⣿⣿⣿⣿⣿⣿⣿⣿⣿⣿⡇⢕⢕⢕⢕⢕⢕⢕⣿⣿⣿⣿⣿⢕⢇⢜⢡⣷⣷⣾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⢻⣿⣿⣿⣿⣿⣿⣿⣿⣿⣿⣿⣿⣿⣿⣿⣿⣿⣿⣿⣿⡇⣿⣿⢸⢷⡜⢣⢕⢝⢿⣿⢿⣿⣷⡜⢻⣿⣿⣿⡕⢕⢕⢕⢕⢕⢕⢕⢕⢕⢕⢕⢕⢕⢕⢕⢕⢕⢕⢕⢕⢕⢕⢕⣾⣿⣿⣿⣿⡟⣼⣿⣿⣿⢕⢕⢕⢕⢕⢕⢕⢕⢕⣸⣿⣿⣿⣿⣿⣿⣿⣿⣿⡟⣼⣿⣿⣿⣿⡿⢕⢕⢕⢕⢕⢕⢕⢕⢕⣕⣵⣷⣿⣿⣿⣿⣿⡟⢕⢱⣿⣿⣿⣿⣿⣿⣿⣿⣿⣿⣿⣿⣿⣿⣿⣿⣿⣿⣿⣿⣿⣿⣿⡇⠕⢕⢕⢕⢕⢕⣾⣿⣿⣿⡿⠇⢕⢕⢔⢕⡜⢝⢟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⣿⣿⣿⣿⣿⣿⣿⣿⣿⣿⣿⣿⣿⣿⣿⣿⣿⣿⣿⣿⣿⣧⢻⣿⡇⢏⢿⡇⢱⡕⢕⢝⢧⢜⢿⡿⢇⢜⢻⣿⣿⡇⢕⢕⢕⢕⢕⢕⢕⢑⢕⢅⢅⢅⢅⢕⢑⢕⢕⢕⢕⢕⢕⣼⣿⣿⣿⣿⣿⢣⣿⣿⣿⡇⢕⢕⢕⢕⢕⢕⢕⡱⢱⣿⣿⣿⣿⣿⣿⣿⣿⣿⡟⣼⣿⣿⣿⣿⡟⢕⢕⢕⢕⢕⢕⣿⢕⢕⣿⣿⡏⢕⢔⢔⢿⣿⢏⢕⢕⣼⣿⣿⣿⣿⣿⣿⣿⣿⣿⣿⣿⣿⣿⣿⣿⣿⣿⣿⣿⣿⣿⣿⣿⡇⠀⠁⠑⠑⠕⠞⠟⠟⢋⠝⠁⠀⠀⠀⠁⠁⢇⠁⢕⢕⢝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⢹⣿⣿⣿⣿⣿⣿⣿⣿⣿⣿⣿⣿⣿⣿⣿⣿⣿⣿⣿⣿⣿⣎⢿⣿⡕⢕⢜⢇⡕⢕⢕⢔⢇⢕⢕⢕⢕⢕⢜⢻⢇⢕⢕⢕⠕⢅⢔⢕⣵⣷⣿⣿⣷⢧⢕⢕⢕⢕⢕⢕⢕⢱⣿⣿⣿⣿⣿⡟⣾⣿⣿⣿⢕⢕⢕⢕⢕⢕⢕⢕⢕⣮⣿⣿⣿⣿⣿⣿⣿⣿⡟⣱⣿⣿⣿⣿⣿⢇⢕⢕⢕⠕⢕⣸⢇⢱⣇⣿⡟⢕⢕⢕⢕⢜⢕⢕⢕⣰⣿⣿⣿⣿⣿⢹⣿⣿⣿⣿⣿⣿⣿⣿⣿⣿⣿⣿⣿⣿⣿⣿⣿⣿⡇⠀⠀⠀⠀⢄⢄⢀⠀⠀⠀⠀⠀⠀⠀⢔⢄⢀⢀⢕⢕⢕⢜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⢕⢸⣿⣿⣿⣿⣿⣿⣿⣿⣿⣿⣿⣿⣿⣿⣿⣿⣿⣿⣿⣿⣿⣿⣎⢿⣷⡕⢕⢕⢕⠕⢕⢕⢕⢕⢕⢕⢕⢕⢕⢕⢕⢕⠕⢕⢕⢕⢱⣾⣿⣿⡿⢟⢏⢕⢕⢕⢕⢕⢕⢕⢕⣼⣿⣿⣿⣿⣿⢃⣿⣿⣿⡟⢕⠡⢕⢕⢕⢕⢕⢕⣰⣿⣿⣿⣿⣿⣿⣿⣿⢏⢱⣿⣿⣿⣿⣿⣟⢕⢕⠕⣵⢇⢕⡟⢕⣾⣿⣿⣵⣕⣕⡕⢕⢕⢕⢕⢕⢹⣿⣿⣿⣿⢇⣼⣿⣿⣿⣿⣿⣿⣿⣿⣿⣿⣿⣿⣿⣿⣿⣿⣿⣿⡇⠀⠀⠀⠀⠁⠁⠁⢀⣠⢀⠀⠀⠀⠀⠑⢕⢕⢑⢄⢕⢕⣸⣿⣿⣿⣿⣿⣿⣿⣿⣿⣿⣿⣿⣿⣿⣿⣿⣿⣿⣿⣿⣿⡟⢏⢝⢝⢝⢝⢝⢝⢹⣿⣿⣿⣿⣿⡿⢿⢿⢿⢿⢟⢟⢟⢟⢟⠀</a:t>
            </a:r>
            <a:br/>
            <a:r>
              <a:t>⣿⣿⣿⣿⣿⣿⣿⣿⣿⣿⣿⣿⣿⣿⣿⣿⣿⣿⣿⣿⣿⣿⣿⣿⣿⣿⣿⣿⢕⢸⣿⣿⣿⣿⣿⣿⣿⣿⣿⣿⣿⣿⣿⣿⣿⣿⣿⣿⣿⣿⣿⣿⣿⣧⢻⣷⡕⢕⢕⢕⢑⢕⢕⢕⢕⢕⢕⢕⢕⢕⢕⢕⢕⠕⢕⢱⣾⣿⣿⡟⢕⢕⢕⢕⢕⢕⢕⢕⢕⢕⢰⣿⣿⣿⣿⣿⡟⣼⣿⣿⣿⣧⡘⡇⢕⢕⢕⢕⢕⢱⣾⣿⣿⣿⣿⣿⣿⣿⢏⢕⣾⣿⣿⣿⣿⣿⣿⣔⣵⣾⡏⢕⣼⢕⣸⣿⣿⣿⣿⣿⣿⢏⢕⢕⢕⢕⢕⢸⣿⣿⣿⢏⢕⣿⣿⣿⣿⣿⣿⣿⣿⣿⣿⣿⣿⣿⣿⣿⣿⣿⣿⡇⢕⢔⢔⢔⢄⢀⠀⢔⢸⣿⣿⡆⠀⠀⠀⠀⠑⠕⠕⢕⣱⣵⣿⣿⣿⣿⣿⣿⣿⣿⣿⣿⣿⣿⣿⣿⣿⣿⡿⢿⢿⢿⢿⢟⢕⢕⢕⢕⢕⢕⢕⢕⢜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⣧⡝⢻⢕⢕⢕⢕⢕⢕⢕⢕⢕⢕⢕⢕⢕⢸⢕⢕⢜⢷⣵⣝⢻⢿⣿⢕⢕⢕⢕⢕⣕⣱⣕⡕⢕⣿⣿⣿⣿⣿⣿⢇⣿⣿⣿⡿⣿⣿⡇⢕⢕⢕⢕⢕⣼⣿⣿⣿⣿⣿⣿⣿⢇⢕⢱⣿⣿⣿⣿⣿⣿⣿⣿⣿⣿⣇⢕⡏⢕⣿⣿⣿⣿⣿⣿⡏⢕⢕⢕⢕⢕⢕⢸⣿⣿⡟⢕⢸⣿⣿⣿⣿⣿⣿⣿⣿⣿⣿⣿⣿⣿⣿⣿⣿⣿⣿⢕⢕⠕⠕⠕⢑⢔⢕⢜⣼⣿⣿⣿⣇⠀⠄⢐⣀⣴⡷⢿⢿⢿⢿⢟⢟⢟⢟⢟⢏⢝⢝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⣷⣕⢕⢕⢕⢕⢕⢕⢕⢕⢕⢕⢕⢕⢕⢕⢕⢕⢕⢜⢟⢿⣿⣧⣕⡕⢕⢵⢷⣿⣿⡿⢿⢇⢸⣿⣿⣿⣿⣿⡿⢸⣿⣿⣿⡇⣿⡿⢇⢕⢕⢕⢕⣼⣿⣿⣿⣿⣿⣿⡿⢇⢕⢕⣽⣿⣿⣿⣿⣿⣿⣿⣿⣿⣿⢇⠑⢕⣼⣿⣿⣿⣿⣿⣿⢕⢕⢕⢕⢕⢕⢕⢕⣽⡿⢕⢕⢸⣿⣿⣿⣿⣿⣿⣿⣿⣿⣿⣿⣿⣿⣿⣿⣿⣿⣿⢕⢅⡄⢔⢕⢕⢕⢕⢕⢏⢝⢝⢝⢝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⣷⣕⢕⢕⢕⢕⢕⢕⢕⢕⢕⢕⢕⡕⢕⢕⣸⣿⣷⡕⢜⢻⢿⣿⣷⣧⣕⡕⢕⢕⢕⢕⣿⣿⣿⣿⣿⣿⢇⢸⣿⣿⣿⢕⡿⢐⢕⢕⢕⢕⣸⣿⣿⣿⣿⣿⣿⡿⢕⢕⢕⢱⣿⣿⣿⣿⣿⣿⣿⣿⣿⣿⡟⢕⢕⢱⣿⣿⣿⣿⣿⣿⣿⡕⢕⢕⢕⢕⢕⢕⢱⣿⢇⢕⢕⣿⣿⣿⣿⣿⣿⣿⣿⣿⣿⣿⣿⣿⣿⣿⣿⣿⣿⡇⢕⣡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⣿⣿⣷⣕⡕⢕⢕⢕⢕⢕⢕⢕⠜⠁⠑⢕⢿⣿⣿⡇⢕⢕⢕⢕⢝⢟⢿⣿⣷⣷⣵⢱⣿⣿⣿⣿⣿⣿⢕⣿⣿⣿⣿⠕⢑⢅⢕⢕⢕⢱⣿⣿⣿⣿⣿⣿⢟⢕⢕⢕⢕⣾⣿⣿⣿⣿⣿⣿⣿⡏⢹⣿⢕⢔⡕⣾⣿⣿⣿⣿⣿⣿⣿⣇⢕⢕⢕⢕⢕⢕⣸⢏⢕⢕⢕⣿⣿⣿⣿⣿⢏⣿⣿⣿⣿⣿⣿⣿⣿⣿⣿⣿⣿⢇⢕⣿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⣿⣿⣿⡿⢟⢕⢕⢕⢕⢕⢕⠕⠀⢀⢔⢕⢜⢿⣿⡇⢕⢕⢕⢕⢕⣕⢕⢕⢝⢝⢇⢾⣿⣿⣿⣿⣿⡇⢕⣿⣿⣿⣸⢕⢝⢕⢕⢕⢕⣾⣿⣿⣿⣿⡿⢇⢕⢕⢕⢕⢕⣿⣿⣿⣿⣿⣿⣿⡿⢕⣸⢇⢕⢕⢱⣿⣿⣿⣿⣿⣿⣿⣿⣿⡇⢕⢕⢕⢕⢱⡟⢕⢕⢕⢕⣿⣿⣿⣿⡇⢕⣾⣿⣿⣿⣿⣿⣿⣿⣿⣿⣿⣿⢕⣸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⣿⣿⣿⣿⢿⣟⣵⢗⢕⢕⢕⢕⢕⠑⠁⠄⠀⢕⢕⢕⢕⢜⢿⣧⢕⢕⢕⢕⢜⢟⢕⢕⢕⢕⢕⣿⣿⣿⣿⣿⣿⢕⢑⣿⣿⣿⡟⢕⢕⢕⢕⢕⣸⣿⣿⣿⣿⢟⢕⢕⢕⢕⢕⢕⢑⣿⣿⣿⣿⣿⣿⣿⢇⢕⡝⢕⠕⢕⣾⣿⣿⣿⣿⣿⣿⣿⣿⣿⣇⢕⢕⢕⢕⢼⢕⢕⢕⢕⢜⣿⣿⣿⣿⢇⢕⢹⣿⣿⣿⣿⣿⣿⣿⣿⣿⢻⡇⢱⡿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⣿⣿⣿⡿⢟⣫⣵⡿⢛⢕⢕⢕⢕⢕⣱⢇⠀⠀⠀⢕⢕⢕⢕⢕⢔⢅⠝⢕⢕⢕⢳⢕⢕⢕⢕⢕⢕⣸⣿⣿⣿⣿⣿⡏⢕⡸⣿⣻⡽⡇⢕⢕⢕⢕⢕⣿⣿⣿⡿⢏⢕⢕⢕⢕⢅⢕⢕⠐⣿⣿⣿⣿⣿⣿⢏⢕⢕⢕⢕⢝⢜⢿⢿⢿⣿⣿⣿⣿⣿⣿⣿⣿⢕⢕⢑⢕⢇⢕⢕⢕⢕⢸⣿⣿⣿⣿⢕⢕⢸⣿⡇⣿⣿⣿⣿⣿⡟⡿⠸⢇⡼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⣿⣿⣿⢿⢟⣵⣷⡿⢟⢝⢕⢕⢕⢕⢕⣱⣾⢟⠀⠀⠀⢀⢕⢕⢕⢕⢕⢕⢕⢕⢔⢅⢅⢑⢑⢑⢑⢅⢅⢔⣻⣿⣿⣿⣿⣿⢕⢕⡴⣿⣿⣿⢇⢕⢕⢕⢕⣼⣿⣿⡟⢕⢕⢕⢕⢕⢕⢕⢕⢕⢸⣿⣿⣿⣿⣿⡟⢕⢕⢕⡕⢈⢱⣷⣷⣧⣵⣵⣕⣕⣕⣸⢽⢽⢕⢱⡔⢱⢕⢕⢕⢕⢕⢕⢕⣿⣿⣿⡗⢕⢕⢸⣿⡇⣿⣿⣿⣿⣿⢕⢇⢱⢕⢕⢕⢕⢕⢕⢑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⢕⢸⣿⣿⣿⣿⣿⣿⣿⣿⣿⣿⣿⣿⣿⣿⣿⣿⣿⢟⣏⣵⣾⣿⡿⢟⢕⢕⢕⢕⢕⢕⣱⣾⡿⠃⠀⠀⠀⠀⠁⢕⢕⢕⢕⢕⢕⢕⢕⢕⢕⢕⢕⢕⢕⢕⢕⢕⢱⣿⣿⣿⣿⣿⢇⢕⢕⢳⣧⡟⣮⢕⢕⢕⢕⢱⣿⣿⢏⢕⢕⢕⢕⢕⢕⢕⢕⢕⢕⢸⣿⣿⣿⣿⣿⢇⢕⢕⢱⡕⢕⢞⠿⢿⣿⣿⣿⣿⣿⣿⣿⣿⣿⣿⢸⡇⢕⢕⢕⢕⢕⢕⢕⢕⢯⡿⣿⡇⢕⢕⢸⣿⡇⣾⣿⣿⣿⣿⢕⢇⡕⣱⢇⢕⢕⢕⢕⢕⢕⢕⢕⢕⢕⢕⢕⢕⢕⢕⢕⢕⢕⢕⢕⢕⢕⢕⢕⢕⢕⢕⢕⢕⢕⢕⢕⢕⢕⢕⢕⢕⢕⢕⢕⢕⢕⢕⢕⢕⢕⢕⢕⢕⢕⠁⢕⢕⢕⢕⢕⢕⢕⢕⢕⢕⢕⢕⢕⢕⢕⢕⢕⢕⠀</a:t>
            </a:r>
            <a:br/>
            <a:r>
              <a:t>⣿⣿⣿⣿⣿⣿⣿⣿⣿⣿⣿⣿⣿⣿⣿⣿⣿⣿⣿⣿⣿⣿⣿⣿⣿⣿⣿⣿⢕⢸⣿⣿⣿⣿⣿⣿⣿⣿⣿⣿⣿⣿⣿⣿⢟⣫⣵⣾⣿⡿⢟⢝⢕⢕⢕⢕⢕⢕⣱⣾⣿⢟⠁⠀⠀⠀⠀⠀⢄⢕⢕⢕⢕⢕⢕⢕⢕⢕⢕⢕⢕⢕⢕⢕⣼⡇⣿⣿⣿⣿⣿⡟⢕⢕⣈⣧⡿⣌⢏⢕⢕⢕⢕⣾⡿⢇⢕⢕⢕⢕⢕⢕⠕⠕⢕⢕⢕⢸⣿⡿⣿⣿⡇⢕⢕⢕⣿⣇⣼⣿⣷⣦⡕⢍⢙⠟⢿⣿⣿⣿⣿⣿⢸⣷⠕⢕⢕⢕⢕⢕⢕⢕⢕⢙⢎⡇⢕⢕⢕⣿⡇⢻⣿⣿⣿⡿⢕⢕⢕⡏⢕⢕⢕⡑⣵⡅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⣿⢕⢸⣿⣿⣿⣿⣿⣿⣿⣿⣿⣿⣿⡿⢏⣵⣿⣿⣿⢟⢕⢕⢕⢕⢕⢕⢕⢕⣱⣾⣿⣿⠏⠀⠀⠀⠀⠀⠀⠀⢕⢕⢕⢕⢕⢕⢕⢕⢕⢕⢕⢕⢕⢕⢕⣾⡿⠱⣻⣿⣿⣿⣿⢕⢕⣰⡟⣤⢏⣟⢕⢕⢕⢕⢱⡿⢕⢕⢕⢕⢕⢕⠑⠀⠀⠀⢕⢕⢕⢑⣿⡇⢹⣿⢕⢕⢕⠀⠁⠉⠙⠟⠿⣿⣿⣧⡕⢕⢔⢜⢻⢿⣿⣿⢸⣼⣵⣵⢕⢕⢕⢕⢕⢕⢕⢕⢕⢇⢕⢕⠵⣿⡇⣿⣿⣿⣿⡇⢕⢕⡟⢕⢕⢕⡱⠕⢟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⡿⢕⢸⣿⣿⣿⣿⣿⣿⣿⣿⣿⢟⣱⣾⣿⣿⢿⢟⢕⢕⢕⡼⢏⢕⢕⢕⣱⣾⣿⣿⣿⠏⠀⠀⠀⠀⠀⠀⠀⠀⢕⢕⢕⢕⢕⢕⢕⢕⢕⢕⢕⢔⠅⢕⣾⣿⢕⢾⣿⣿⣿⣿⢇⢕⢱⣿⢿⢷⢎⡝⢕⢕⢕⢕⡟⢕⢕⢕⢕⢕⢕⢕⢀⠀⢔⣿⢕⢕⢕⢕⢿⢕⢜⡟⢕⢕⢕⠀⠀⠀⠀⠀⠀⠁⠙⢻⣷⡕⢳⣔⣿⣷⣿⣿⢸⣿⣿⣿⣧⣵⣾⣥⣵⣕⢑⢕⢕⢕⡧⢕⢯⣿⢇⢿⣿⣿⣿⢇⢕⡞⢕⢕⢕⢕⢕⢕⢕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⣷⢕⢸⣿⣿⣿⣿⣿⣿⡿⣏⣵⣿⣿⢿⢏⢕⢕⢕⢕⣱⢞⢕⢕⢕⣱⣾⣿⣿⣿⣿⢇⠀⠀⠀⠀⠀⠀⠀⠀⢀⢕⢕⢕⢕⢕⢕⢕⢕⢕⢕⢄⢕⢑⡜⣿⡟⣡⣿⣿⣿⣿⡟⢕⢕⣾⣿⣿⢍⠕⢕⢕⢕⢕⢜⢕⢕⢕⢕⢕⢕⢕⢕⢕⢕⢸⣿⢕⢕⢕⢕⢕⢕⢕⢕⢕⢕⠁⠀⠀⠀⠀⠀⠀⠀⠀⠀⠘⢿⢼⣿⣿⣿⣿⣿⡜⣿⣿⣿⣿⣿⣿⣿⣿⣿⣿⣷⡱⣕⣵⡷⠜⢻⠑⢜⢹⣿⣿⠁⠎⠕⢕⢕⢕⠕⠑⠑⠑⢑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⡏⢕⢸⣿⣿⣿⣿⢿⣫⣾⣿⢟⢏⢕⡱⢎⢕⢕⡵⢟⢕⢕⢕⢕⣵⣿⣿⣿⣿⣿⡟⠀⠀⠀⠀⠀⠀⠀⠀⠀⢕⢕⢕⢕⢕⢕⢕⢕⢕⢕⣑⣐⠁⢂⢕⢕⢱⣿⣿⣿⣿⡿⢕⢕⢜⣿⣿⣿⡇⢕⢕⢕⢕⢕⢕⢕⢕⢕⢕⢕⢕⢕⢕⢡⣾⣾⣿⡇⢕⢕⢕⢕⢕⢕⢕⢕⢕⠀⠀⠀⢄⠀⠀⠀⠀⢰⣄⢕⣵⣙⣿⣿⣿⣿⣿⣷⣿⣿⣿⣿⣿⣿⣿⣿⣿⣿⣿⠟⠙⠁⢀⠀⠘⠀⠁⠘⠉⠃⠜⢕⢕⢕⢕⠕⠀⢀⢀⢄⢕⢕⢕⢕⢕⢕⢕⢕⢕⢕⢕⢕⢕⢕⢕⢕⢕⢕⢕⢕⢕⢕⢕⢕⢕⢕⢕⢕⢕⢕⢕⢕⢕⢕⢕⢕⢕⢕⢕⢕⢕⢕⢕⢕⢕⢕⠀⢕⢕⢕⢕⢕⢕⢕⢕⢕⢕⢕⢕⢕⢕⢕⢕⢕⢕⠀</a:t>
            </a:r>
            <a:br/>
            <a:r>
              <a:t>⣿⣿⣿⣿⣿⣿⣿⣿⣿⣿⣿⣿⣿⣿⣿⣿⣿⣿⣿⣿⣿⣿⣿⣿⣿⣿⣿⡇⢕⢸⣿⣿⡟⣹⣾⡿⢏⢕⢕⡵⢏⢕⢕⣵⢏⢇⢕⢕⢕⣱⣿⣿⣿⣿⣿⣿⣿⡇⠀⠀⠀⠀⠀⠀⠀⠀⠀⢕⢕⢕⢕⢕⢕⢕⢕⣀⣾⣿⣿⢕⢕⢕⢕⡵⣿⣿⣿⣿⢇⢕⠱⣵⣿⣿⣾⡇⢕⢕⢕⢕⢕⢕⢕⢕⢕⢕⢕⢕⢕⢕⣿⣿⣿⣿⡇⢕⢕⡇⢕⢱⣵⡕⢕⢕⢕⠀⠁⠁⢀⢔⠐⢰⣿⣿⣷⣽⣿⣿⣿⣿⣿⣿⣿⣿⣿⣿⣿⣿⣿⣿⣿⣿⡿⢑⣴⣾⣏⣴⡄⠀⠀⠀⢔⠀⠀⢄⢕⢕⢕⢕⢕⢕⢕⢕⢕⢕⢕⢕⢕⢕⢕⢕⢕⢕⢕⢕⢕⢕⢕⢕⢕⢕⢕⢕⢕⢕⢕⢕⢕⢕⢕⢕⢕⢕⢕⢕⢕⢕⢕⢕⢕⢕⢕⢕⢕⢕⢕⢕⢕⢕⢅⠀⢕⢕⢕⢕⢕⢕⢕⢕⢕⢕⢕⢕⢕⢕⢕⢕⢕⢕⠀</a:t>
            </a:r>
            <a:br/>
            <a:r>
              <a:t>⣿⣿⣿⣿⣿⣿⣿⣿⣿⣿⣿⣿⣿⣿⣿⣿⣿⣿⣿⣿⣿⣿⣿⣿⣿⣿⣿⡇⢕⢸⡿⣫⣾⢟⢕⢕⣕⣵⢟⢕⣱⣵⢯⢅⢕⢕⢕⢕⣾⣿⣿⣿⣿⣿⣿⣿⣿⢇⠀⠀⠀⠀⠀⠀⠀⠀⠀⢕⢕⢕⢕⢕⣱⣾⣿⣿⣿⣿⣧⢕⢕⢕⢕⣯⣿⣿⣿⢇⢕⢔⠱⣿⣿⣿⡏⢇⢕⢕⢕⢕⢕⢕⢕⢕⢕⢕⢕⢕⢕⠕⣿⣿⣿⣿⡇⢜⢼⣿⡕⢜⣿⣿⡕⢕⢀⢄⢀⠐⢔⠕⢴⣾⣿⣿⣿⣿⣿⣿⣿⣿⣿⣿⣿⣿⣿⣿⣿⣿⣿⣿⣿⣿⣵⣿⣿⠇⠈⢉⠑⠀⠀⢠⢇⢄⢕⢕⢕⢕⢕⢀⢕⢕⢕⢕⢕⢕⢕⢕⢕⢕⢕⢕⢕⢕⢕⢕⢕⢕⢕⢕⢕⢕⢕⢕⢕⢕⢕⢕⢕⢕⢕⢕⢕⢕⢕⢕⢕⢕⢕⢕⢕⢕⢕⢕⢕⢕⢕⢕⢕⢕⢐⢀⢕⢕⢕⢕⢕⢕⢕⢕⢕⢕⢕⢕⢕⢕⢕⢕⢕⢕⠀</a:t>
            </a:r>
            <a:br/>
            <a:r>
              <a:t>⣿⣿⣿⣿⣿⣿⣿⣿⣿⣿⣿⣿⣿⣿⣿⣿⣿⣿⣿⣿⣿⣿⣿⣿⣿⣿⣿⡇⢕⢜⣵⢟⢕⢕⣱⣾⡿⢇⢕⣵⡿⢇⢕⢕⢕⢕⣵⣿⣿⣿⣿⣿⣿⣿⣿⣿⣿⣷⣦⣤⣄⢀⠀⠀⠀⠀⠀⠀⢕⠕⣱⣾⣿⣿⣿⣿⣿⣿⣿⣕⢕⢕⣸⣿⣷⣿⡏⢕⢕⢑⣑⣿⣿⣿⡇⢕⢕⢕⢱⡇⢕⢕⢕⢕⢕⢕⢕⢕⢕⢰⣿⣿⣿⣿⣇⢕⣷⣇⡁⢕⢻⣿⡕⢕⢕⢕⠕⠀⢀⣴⣿⣿⣿⣿⣿⣿⣿⣿⣿⣿⣿⣿⣿⣿⣿⣿⣿⣿⣿⣿⣿⣿⣿⣿⡏⠄⠀⠀⢀⠕⢠⣟⣵⡟⢕⢕⢕⢕⣱⣷⣵⣵⣥⣥⣥⣥⣷⣷⣷⣷⣷⣷⣷⣷⣷⣷⣾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⣱⡿⢕⢕⣱⣾⣿⢟⢕⣵⣿⢏⢕⢕⢕⢕⢕⣾⣿⣿⣿⣿⣿⣿⣿⣿⣿⣿⣿⣿⣿⣿⢇⢕⢕⢕⢔⢔⢔⢔⢑⣾⣿⣿⣿⣿⣿⣿⣿⣿⡟⢕⢕⢕⢺⢶⡿⢇⢕⢕⢕⢕⢭⣿⣿⣿⡇⢕⢕⠕⣸⡇⢕⢕⢕⢕⢕⢕⢕⢕⢕⢸⣿⣿⣿⣿⣿⣵⣿⣿⣿⣵⡜⣿⣇⢰⣶⣴⣾⣿⣿⣿⣿⣿⣿⣿⣿⣿⣿⣿⣿⣿⣿⣿⣿⣿⣿⣿⣿⣿⡿⣿⣿⣿⣿⣿⠑⡕⢄⠐⠕⢴⣿⣿⡏⢕⢕⢕⢕⣱⣿⣿⣿⣿⣿⣿⣿⣿⣿⣿⣿⣿⣿⣿⣿⣿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⢏⡼⢏⢕⣱⣾⣿⣿⢏⣵⣿⣿⢇⢕⢕⢕⢕⣱⣿⣿⣿⣿⣿⣿⣿⣿⣿⣿⣿⣿⣿⣿⣿⡟⢕⢕⢕⢕⢕⢕⢕⣑⣾⣿⣿⣿⣿⣿⣿⣿⣻⢏⢕⢕⢕⢕⢈⢅⢗⢕⢕⢅⢕⠑⢠⣯⣟⡿⢇⢕⢕⡕⣺⢕⢕⢕⢕⢕⢕⢕⢕⢕⢕⣿⣿⣿⣿⣿⠿⣿⡿⢗⢛⢻⢟⡜⢿⢸⣿⣿⣿⣿⣿⣿⣿⣿⣿⣿⣿⣿⣿⣿⣿⣿⣿⣿⣿⣿⣿⣿⣿⣿⣿⣿⣿⣿⣿⡛⠕⠝⠕⠀⢕⣿⣿⡿⢕⢕⢕⢕⠁⠉⠉⠉⠉⠉⠉⠉⠉⠉⠉⠉⠉⠉⠉⠉⠉⠉⢹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⡿⢱⡾⢕⢕⢱⣿⣿⣿⢏⣼⣿⣿⢏⢕⢕⢕⢕⣼⣿⣿⣿⣿⣿⣿⣿⣿⣿⣿⣿⣿⣿⣿⣿⡟⢕⢕⢕⢕⢕⢕⢕⣱⣿⣿⣿⣿⣿⣿⣿⣿⡿⢗⢕⢕⢅⢕⢁⢜⢕⢕⢕⢕⢅⢕⢕⢐⢿⣿⡷⢕⢕⢅⡗⣽⡇⢕⢕⢕⢕⢕⢕⢕⢕⠁⣿⣿⣿⣿⢔⢕⢕⢕⢕⢕⢕⢑⢱⢜⢕⢛⢻⣿⣿⣿⣿⣿⣿⣿⣿⣿⣿⣿⣿⣿⣿⣿⣿⣿⣿⣿⣿⣿⣿⣿⣿⣿⣿⣿⣿⣷⣶⣔⣰⢾⣿⣿⢕⢕⢕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⢿⢿⣟⣟⣟⣟⣟⣟⣟⡻⢿⠿⢿⣿⣿⣿⣿⣿⣿⣿⣿⡟⣱⢟⢕⢕⢕⢸⣿⣿⡏⣼⣿⣿⢏⢕⢕⢕⢕⣾⣿⣿⣿⣿⣿⣿⣿⣿⣿⣿⣿⣿⣿⣿⣿⡿⢕⢕⢕⢕⢕⢕⠕⣼⣿⣿⣿⣿⣿⣿⣿⣿⢟⢕⢕⢕⢑⢕⢕⢕⢕⢕⢕⢕⢕⢕⢕⢑⡢⣿⣿⣿⢕⢕⠑⢕⣿⡇⢕⢕⢕⢕⢕⢕⢕⢕⢸⣿⣿⣿⣿⡕⢕⢕⢕⢕⢕⢕⢕⢕⢕⢕⢕⢕⠈⣿⣿⣿⣿⣿⣿⣿⣿⣿⣿⣿⣿⣿⣿⣿⣿⣿⣿⣿⣿⡏⣿⣿⣿⣿⣿⣿⣿⡿⢽⠗⣿⣿⢇⢕⢕⢕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⡿⢣⣾⣿⣿⣿⣿⣿⣿⣿⣿⣿⣿⣿⣷⣷⣽⣝⣟⢿⢿⣿⡟⣱⢏⢕⣼⢕⢕⢜⣿⡿⣸⣿⣿⡟⢕⢕⢕⢕⣾⣿⣿⣿⣿⣿⣿⣿⣿⣿⣿⣿⣿⣿⣿⣿⡿⢕⢕⢕⢕⢕⢕⣱⣾⣿⣿⣿⣿⣿⣿⣿⣿⢏⢕⢕⢕⢕⢕⢕⢕⢕⢕⢕⢕⢕⢕⢕⢕⢕⢪⣿⣿⣿⢕⢕⢕⡇⢻⣧⢕⢕⢕⢕⢕⢕⢕⢕⢸⣿⣿⣿⣿⣵⣕⢕⠕⢕⣕⣕⠕⠕⠔⠔⢕⢀⣴⣿⣿⣿⣿⣿⣿⣿⣿⣿⣿⣿⣿⣿⣿⣿⣿⣿⣿⣿⣿⣇⢿⣿⣿⣿⣿⠏⢕⢔⠃⢎⢝⢏⢕⢕⢕⢕⠕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⣱⣿⣿⣿⣿⣿⣿⣿⣿⣿⣿⣿⣿⣿⣿⣿⣿⣿⣿⣿⣷⡧⣱⢏⢕⣾⢕⢕⢕⢁⣿⢱⣿⣿⡟⢕⢕⢕⢕⣾⣿⣿⣿⣿⣿⣿⣿⣿⣿⣿⣿⣿⣿⣿⣿⡿⢕⢕⢕⢕⢕⢕⣵⣿⣿⣿⣿⣿⣿⣿⣿⢟⢕⢕⢕⢕⠕⢄⢕⢕⢕⢕⢕⢕⢕⢕⢕⢕⢕⢕⢸⣿⣿⣿⢕⢕⢕⢆⡑⣿⢕⢕⢕⢕⢕⢕⢕⢕⢜⣿⣿⣿⣿⣿⣿⣿⣿⣿⣿⣶⣶⣿⣿⣿⣿⣿⣿⣿⣿⣿⣿⣿⣿⣿⣿⣿⣿⣿⣿⣿⣿⣿⣿⣿⣿⣿⣿⣭⡜⣿⣿⣿⣿⡇⢕⢕⢘⢂⢞⢕⢕⢕⢕⢕⠀⠀⠀⠀⠀⠀⠀⠀⠀⠀⠀⠀⠀⠀⠀⠀⠀⠀⠀⠀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⢣⡏⣱⣷⣌⢕⢕⢕⢕⡏⣼⣿⣿⢕⢕⢕⢕⣾⣿⣿⣿⣿⣿⣿⣿⣿⣿⣿⣿⣿⣿⣿⣿⡿⢕⢕⡕⢕⢕⣱⣾⣿⣿⣿⣿⣿⣿⣿⢟⢕⢕⢕⢕⢕⢕⠑⢕⢕⢕⢕⢕⢕⢕⢕⢕⢕⢀⢕⢕⢠⣿⣿⣿⢕⢕⢕⢅⠕⢿⡇⢕⢕⢕⢕⢕⢕⢕⢕⢻⣿⣿⣿⣿⣿⣿⣿⣿⣿⣿⣿⣿⣿⣿⣿⣿⣿⣿⣿⣿⣿⣿⣿⣿⣿⣿⣿⣿⣿⣿⣿⣿⣿⣿⣿⣿⣿⣿⢣⣿⣿⣿⣿⣿⡕⢕⢼⡗⢕⢕⢕⢕⢕⢕⢕⠀⠀⠀⠀⠀⠀⠀⠀⠀⠀⢀⢀⢀⢀⢀⢀⠀⠀⠀⢸⣿⣿⢕⢕⢕⢕⢕⢕⢕⢕⢕⢕⢕⢕⢕⢕⢕⢕⢕⢕⢕⢕⢕⢕⢕⢕⢕⢕⢕⢕⢕⢕⢕⢕⢕⢕⢕⢕⢕⢕⢕⢕⢕⢕⢕⢕⢕⢕⢕⢕⢕⢕⢕⢕⢕⠀</a:t>
            </a:r>
            <a:br/>
            <a:r>
              <a:t>⣿⣿⣿⢿⢿⢟⢟⢏⢝⢝⢝⢝⢝⢝⢝⢝⢟⢟⢿⢿⡏⡾⢱⣿⣿⣿⣧⡕⢕⢕⢇⣿⣿⡇⢕⢕⢕⣾⣿⣿⣿⣿⣿⣿⣿⣿⣿⣿⣿⣿⣿⣿⣿⡟⢕⢕⢕⢕⢕⣼⣿⣿⣿⣿⣿⣿⣿⡟⢕⢕⢕⢕⢕⢕⢕⠑⢔⢕⢕⢕⢕⢕⢕⢕⢕⢕⢕⢔⢕⢕⢨⣿⣿⣿⢕⢕⢕⢕⡄⢸⣿⡕⢕⢕⢕⢕⢕⢕⢕⢌⣿⣿⣿⣿⣿⣿⣿⣿⣿⣿⣿⣿⣿⣿⣿⣿⣿⣿⣿⣿⣿⣿⣿⣿⣿⣿⣿⣿⣿⣿⣿⣿⣿⣿⣿⣿⢟⣵⣿⣿⣿⣿⣿⣿⣿⣧⢕⢕⢕⢕⢕⢕⢕⢕⡇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⠉⠁⠑⢕⢕⢕⢕⢕⢕⢕⢕⢕⢕⢕⢕⢕⢕⢕⢕⢕⢱⢕⢝⢻⢿⣿⣿⣷⢁⢕⢕⣿⣿⢕⢕⢕⣸⣿⣿⣿⣿⣿⣿⣿⣿⣿⣿⣿⣿⣿⣿⣿⢟⡱⢝⢇⢕⣱⣿⣿⣿⣿⣿⣿⣿⡿⢇⢕⢕⢕⢕⢕⢕⢕⢕⠑⢕⢕⢕⢕⢕⠁⢕⢕⢕⢕⢕⢕⢕⢕⢕⣿⣿⣿⢕⢕⢕⢕⢄⢌⣿⣇⢕⢕⢕⢕⢕⢕⢕⢕⢘⣿⣿⣿⣿⣿⣿⣿⣿⣿⣿⣿⣿⣿⣿⣿⣿⣿⣿⣿⣿⣿⣿⣿⣿⣿⣿⣿⣿⣿⣿⣿⣿⣿⣿⣷⣿⣿⣿⣿⣿⣿⣿⣿⣿⣿⢏⢕⢕⢑⢕⢕⢕⢕⢇⢕⢕⢕⢕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⠀⢄⢕⢕⢕⢕⢕⢕⢕⢕⢕⢕⢕⢕⢕⢕⢕⢕⢕⡜⢕⢕⢕⢕⢜⢝⢻⣇⢕⢕⣿⡏⢇⢕⢕⣿⣿⣿⣿⣿⣿⣿⣿⣿⣿⣿⣿⣿⣿⣿⢏⣘⢇⢕⢕⣼⣿⣿⣿⣿⣿⣿⡿⢏⢕⢕⢕⢕⢕⢕⢕⢕⢕⠕⢕⢕⢕⢕⢕⢑⢕⢕⢕⢕⢕⢕⢕⢕⢕⢕⡻⣿⣿⡇⢕⢕⢕⢕⢱⡜⣿⡕⢕⢕⢕⢕⢕⢕⢕⢕⠘⣿⣿⣿⣿⣿⣿⣿⣿⣿⣿⣿⣿⣿⣿⣿⣿⣿⣿⣿⣿⣿⣿⣿⣿⣿⣿⣿⣿⣿⣿⣿⣿⣿⡿⣿⣿⣿⣿⣿⣿⣿⣿⣿⢏⢕⢕⢕⢕⢕⢕⢕⠕⢕⠑⢕⢕⣕⡕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⠀⢀⢕⢕⢕⢕⢕⢕⢕⢕⢕⢕⢕⢕⢕⢕⢕⢕⢕⢕⢕⢕⢕⢕⢕⢕⢕⢕⢜⢕⢕⣿⡯⢅⢕⣼⣿⣿⣿⣿⣿⣿⣿⣿⣿⣿⣿⣿⣿⡿⢱⢆⢕⢕⣼⣿⣿⣿⣿⣿⣿⢟⢕⢕⢕⢕⢕⢕⢕⢕⢕⢕⢕⢕⠄⢕⢕⢕⢕⢕⢔⢕⢕⢕⢕⢕⢕⢕⢕⢕⢕⢕⣿⣿⣇⢕⢕⢕⢕⢕⢱⡻⣿⡕⢕⢕⢕⢕⢕⢕⢕⢕⢝⢿⣿⣿⣿⣿⣿⣿⣿⣿⣿⣿⣿⣿⣿⣿⣿⢟⢟⢟⢍⢝⢝⢝⢝⢝⢝⢉⠉⢍⢝⢟⣿⣿⣿⣿⣿⣿⣿⣿⣿⢟⢕⢕⡕⢕⢕⢕⢕⢕⢕⢄⢜⢄⢕⢸⣿⣿⣷⢕⢕⢕⢕⢕⢕⣱⣵⣵⣵⣵⣵⣵⣼⣿⣿⢕⢕⢕⢕⢕⢕⢕⢕⢕⢕⢕⢕⢕⢕⢕⢕⢕⢕⢕⢕⢕⢕⢕⢕⢕⢕⢕⢕⢕⢕⢕⢕⢕⢕⢕⢕⢕⢕⢕⢕⢕⢕⢕⢕⢕⢕⢕⢕⢕⢕⢕⢕⢕⠀</a:t>
            </a:r>
            <a:br/>
            <a:r>
              <a:t>⢀⢕⢕⢕⢕⢕⢕⢕⢕⢕⢕⢕⢕⢕⢕⢕⢕⢕⢕⢕⢕⢕⢕⢕⢕⢕⢕⢕⢕⢕⣧⢸⣇⢅⢕⣿⣿⣿⣿⣿⣿⣿⣿⣿⣿⣿⣿⣿⡟⡱⢕⠕⣵⣿⣿⣿⣿⣿⡿⢟⢕⢕⢕⢕⢕⢕⢕⢕⢕⢕⢕⢕⢕⢕⠀⢕⢕⢕⢕⢕⢕⢕⢕⢕⢕⢕⢕⢕⢕⢕⢕⢕⢽⣿⣿⢕⢕⢕⢕⢅⢕⢕⢜⣷⡕⢕⢕⢕⢕⢕⢕⢕⢕⢕⢟⢿⣿⣿⣿⣿⣿⣿⣿⣿⣿⣿⣿⣿⣿⣷⣵⡕⢕⢱⢕⣕⣕⣕⣱⣧⢄⠀⢄⣵⣿⣿⣿⣿⣿⣿⣿⢿⢏⢕⢕⢕⣷⢕⢕⢕⢕⢕⢕⢕⢕⢕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⢱⣿⡇⢳⠑⢕⣿⣿⣿⣿⣿⣿⣿⣿⣿⣿⣿⣿⢟⢔⢕⣵⣿⣿⣿⣿⣿⡿⢏⢕⢕⢕⢕⢕⢕⢕⢕⢕⢕⢕⢕⢕⢕⠕⢑⢄⢕⢕⢕⢕⢕⠁⢕⢕⢕⢕⢕⢕⢕⢕⢕⢕⢕⢕⢜⣿⣧⢕⢕⢕⢕⢕⢕⢕⢜⢷⡕⢕⢕⢕⢕⢕⢕⢕⢕⢕⢜⢹⢿⣿⣿⣿⣿⣿⣿⣿⣿⣿⣿⣿⣿⣿⣿⣷⣷⣵⣕⣴⣵⡵⣕⣵⣾⣿⣿⣿⣿⣿⣿⢿⢟⢕⢕⢕⡕⢕⢕⢝⢕⢕⢕⢕⢕⢕⠑⢕⢄⢕⢸⣿⣿⣿⢕⢕⢕⢕⢕⢕⣿⣿⣿⣿⣿⣿⣿⣿⣿⣿⢕⢕⢕⢕⢕⢕⢕⢕⢕⢕⢕⢕⢕⢕⢕⢕⢕⢕⢕⢕⢕⢕⢕⢕⢕⢕⢕⢕⢕⢕⢕⢕⢕⢕⢕⢕⢕⢕⢕⢕⢕⢕⢕⢕⢕⢕⢕⢕⢕⢕⢕⢕⢕⠀</a:t>
            </a:r>
            <a:br/>
            <a:r>
              <a:t>⣵⣵⣷⣷⣷⣧⣵⣵⣵⣵⣕⣕⣕⡕⢕⢕⢕⢕⢕⢕⢕⢕⢕⢕⢕⢕⢕⢕⢕⠜⢿⣿⣜⢳⢕⣿⣿⣿⣿⣿⣿⣿⣿⣿⣿⣿⢏⢜⣱⣾⣿⣿⣿⣿⢟⢏⢕⢕⢕⢕⢕⢕⢕⢕⢕⢕⢕⢕⢕⢕⢑⢕⢕⢕⢕⢕⢕⢁⢕⢕⠀⢕⢕⢕⢕⢕⢕⢕⢕⢕⢕⢕⢕⢕⢸⢿⡇⢕⢕⢕⢕⢕⢕⢕⢜⢻⣧⢕⢕⢕⢕⢕⢕⢕⢕⢕⢕⢕⢜⢻⢿⣿⣿⣿⣿⣿⣿⣿⣿⣿⣿⣿⣿⣿⣿⣿⣿⣿⣿⣿⣿⣿⣿⣿⡿⢟⢏⢕⢕⢕⢕⢕⢑⣷⢕⢕⢕⢕⢕⢕⢕⢕⢕⠀⢑⢕⢕⢸⣿⣿⣿⢕⢕⢕⢕⢕⢕⢿⢿⢿⢿⢿⢿⢿⢿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⣷⠀⠁⠁⠑⠑⠁⠁⠁⢕⢕⢕⢕⢕⢕⢅⠝⢿⣎⢇⣿⣿⣿⣿⣿⣿⣿⣿⣿⡿⢇⢱⣼⣿⣿⣿⣿⢟⢕⢕⢕⢕⢕⢕⢕⢕⢕⢕⢕⢕⢕⢕⢑⢅⢕⢕⢕⢕⢕⢕⢕⢕⠑⢕⢕⢄⢕⢕⢕⢕⢕⢕⢠⡕⢕⢑⢇⢕⠕⢕⢨⣿⡕⢕⢕⢕⢕⢕⢕⢕⢕⢜⢳⡕⢕⢕⢕⢕⢕⢕⢕⢕⢕⢕⢕⢕⢝⢻⢿⣿⣿⣿⣿⣿⣿⣿⣿⣿⣿⣿⣿⣿⣿⣿⣿⡿⢟⢏⢕⢕⢕⢕⢕⢕⢕⢕⢕⢸⣿⡕⢕⢕⢕⢕⢕⢕⢕⢕⢔⢕⢑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⡇⠀⠀⠀⠀⠀⠀⠀⢕⢕⢕⢕⢕⢕⢕⢕⢅⢹⣿⣸⣿⣿⣿⣿⣿⣿⣿⢟⢕⣵⣿⣿⣿⣿⢟⢕⢕⢕⢕⢕⢕⢕⢕⢕⢕⢕⢕⢕⢕⢕⢔⢕⢕⢕⢕⢕⢕⢕⠀⢕⢕⢔⢕⢑⠀⢕⢕⢕⢕⢕⢕⣿⣿⠄⡕⢕⢕⢀⢕⢕⢙⣷⡕⢕⢕⢕⢕⢕⢕⢕⢕⢕⢜⢣⢕⢕⢕⢕⢕⢕⢕⢕⢕⢕⢕⢕⢕⢜⢝⢻⢿⣿⣿⣿⣿⣿⣿⣿⣿⣿⢿⢟⢝⢕⢕⢕⢕⢕⢕⢕⢕⢕⢕⢕⢕⢕⣿⣿⡇⢕⢕⢕⢕⢕⢕⢕⢕⢕⢕⢕⢕⢕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⣧⠀⠀⠀⠀⠀⠀⠀⠑⢕⢕⢕⢕⢕⢕⢕⢕⢕⢘⢿⣿⣿⣿⣿⣿⡿⢇⣱⣿⣿⣿⣿⢟⢕⢕⢕⢕⢕⢕⢕⢕⢕⢕⢕⢕⢕⢕⢅⢕⢕⢕⢕⢕⢕⢕⢕⢕⢕⢕⢕⢕⠅⢕⢕⠀⢕⢕⢕⢕⢕⢕⢸⣿⣇⣇⣷⢕⢕⢕⢕⢕⢜⢳⢕⢕⢕⢕⢕⢕⢕⢕⢕⢕⢕⢕⢕⢕⢕⢕⢕⢕⢕⢕⢕⢕⢕⢕⢕⢕⢕⢕⢝⢿⣿⣿⡿⢿⢟⢝⢕⢕⠕⢕⢕⢕⢕⢕⢕⢕⢕⢕⢕⢕⢕⢕⣱⢿⣿⣷⢕⢕⠑⠑⢕⢕⢕⢕⢕⢕⢕⢕⢁⢜⢿⣿⢕⢕⢕⢕⢕⢕⢕⣾⣿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⡕⠀⠀⠀⠀⠀⠀⠀⢕⢕⢕⢕⢕⢕⢕⢕⢕⢕⢅⢻⣿⣿⣿⢟⣱⣾⣿⣿⣿⡿⢏⢕⢕⢕⢕⢕⢕⢕⢕⢕⢕⢕⢕⢕⢕⢕⢕⢕⢕⢕⢕⢕⢕⢕⢕⢕⢕⢕⢄⢕⠑⢕⢕⢄⢕⢕⢕⢕⢕⢕⢌⣿⣿⣿⣿⡕⢕⢕⢕⢕⢕⢜⢇⢕⢕⢕⢕⢕⢕⢕⢕⢕⢕⢕⢕⢕⢕⢕⢕⢕⢕⢕⢕⠑⠑⠕⢕⢕⢕⢕⢕⣷⣧⢕⢕⢕⢕⢕⢕⢕⢕⢕⢕⢕⢕⢕⢕⢕⢕⢕⢕⢕⢕⢡⢎⡹⣿⣿⢕⠁⢀⡆⢔⢕⢕⢕⢕⡕⢕⢕⢕⣇⢜⣿⢕⢕⢕⢕⢕⢕⢕⢻⣿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⣧⢀⠀⠀⠀⠀⠀⠀⠀⠕⢕⢕⢕⢕⢕⢕⢕⢕⢕⢕⢜⣿⢏⣵⣿⣿⣿⡿⢏⢕⢕⢕⢕⢕⢕⢕⢕⢕⢕⢕⢕⢕⢕⢕⢕⢕⢕⢕⢕⢕⢕⢕⢕⢕⢕⢕⢕⢕⢑⢄⠔⢕⢕⢔⢕⢕⢕⢑⢁⢑⢕⢿⣿⣿⣿⣷⢕⢕⢕⢕⢕⢕⢕⢕⢕⢕⢕⢕⢕⢕⢕⢕⢕⢕⢕⢕⢕⢕⢕⡕⣕⣱⠕⠀⠀⠀⠀⠑⢕⢕⢱⣿⣿⢕⢕⢅⢕⢕⢕⢕⢕⢔⠕⢕⢕⢕⢅⡕⢕⢕⢕⢕⢕⢕⢕⢔⢽⣿⠁⢀⣾⡇⢕⢕⢕⢕⢕⡇⢕⢕⢕⢸⣇⢜⢕⢕⢕⢕⢕⢕⢕⢸⣿⡇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⢀⠀⠀⠀⠀⠀⠀⠀⠕⢕⢕⢕⢕⢕⢕⢕⢕⢕⠕⢔⣾⣿⣿⣿⢏⢕⢕⢕⢕⢕⢕⢕⢕⢕⢕⢕⢕⢕⢕⢕⢕⢕⢕⢕⢕⢕⢕⢕⢕⢕⢕⢕⢕⢕⢕⢅⢕⢕⢕⢔⢕⢕⢕⢕⠕⠃⣾⡗⢕⢸⣿⣿⣿⣿⡕⠑⢕⢕⢕⢕⢕⢕⢕⢕⢕⢕⢕⢕⢕⢕⢑⣵⣷⣾⣿⣿⣿⣿⣿⡟⠀⠀⠀⠀⠀⠀⠁⠕⢸⢻⢿⢕⢕⢱⢕⢕⢕⢕⢕⢕⢕⢕⢕⢕⢕⢕⢕⢕⢕⢕⢕⢕⠕⢕⢮⡏⢄⣼⣿⡇⢕⢕⢕⢕⢕⡇⢔⢕⢕⢜⣿⣇⠕⢕⢕⢕⢕⢕⢕⢜⣿⣷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⢀⠀⠀⠀⠀⠀⠀⠀⠑⢕⢕⢕⢕⢕⢕⢕⢑⣱⣾⣿⣿⢟⢕⢕⢕⢕⢕⢕⢕⢕⢕⢕⢕⢕⠕⢕⢕⢕⢕⢕⢕⢕⢕⢕⢕⢕⢕⢕⢕⢕⢕⢕⢕⢔⢕⢕⢕⢕⢕⢕⢕⢕⢜⢕⣿⣿⣿⢕⢕⣿⣿⣿⡿⡇⢕⠁⢕⢕⢕⢕⢕⢕⢕⢕⢕⢕⢕⢕⣾⣿⣿⣿⣿⣿⣿⣿⣿⣿⢕⢀⠀⠀⠀⠀⠀⠀⠀⠑⢕⢕⢕⢕⢕⢅⢕⢷⢷⣧⣵⣕⢕⢕⢕⢕⢕⢕⢕⢕⢕⢕⢕⢕⢕⢕⠕⠕⠟⠻⠇⢕⢕⢸⡕⢕⢇⢕⢕⢕⢕⢹⣿⢕⢕⢕⢕⢕⢕⢕⢕⢿⣿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⣧⢀⠀⠀⠀⠀⠀⠀⠀⠁⢕⢕⢕⢕⢕⢅⣵⣿⣿⡿⢏⢕⢕⢕⢕⢕⢕⢕⢕⢕⢕⢕⢕⢕⢕⢕⢕⢕⢕⢕⢕⣕⡕⠕⢕⢕⢕⢕⢕⢕⢕⢕⢕⢕⢕⢕⢕⢕⢕⢕⢕⢕⢡⣥⣿⣿⣿⢕⢕⢹⣿⣿⣿⣷⢕⠀⠑⢕⢕⢕⢕⢕⢕⢕⢕⢕⢕⢼⣿⣿⣿⣿⣿⣿⣿⣿⣿⡏⢕⢕⢀⠀⠀⠀⠀⠀⠀⠀⠁⢕⢕⢕⢕⢕⢕⢕⢕⢔⠻⣿⣷⣧⡕⢕⢕⢕⢕⢕⢕⢕⢕⢕⢕⠁⢀⢄⢀⠀⠀⠁⢕⢸⣿⡕⢕⢕⢕⢕⢕⢜⣿⢕⢕⢕⢕⢕⢕⢕⢕⢸⣿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⣧⢀⠀⠀⠀⠀⠀⠀⠀⠀⠕⢕⢕⢔⣾⣿⣿⢏⢕⢕⢕⢕⢕⢕⢕⢕⢕⢕⢕⢕⢕⢕⢕⢕⣱⣷⣷⣿⣿⣿⣿⣿⣿⣿⣷⣷⡕⢕⢕⢕⢕⢕⢕⢕⢕⢕⢕⢕⢕⢕⢕⢸⣿⣿⣿⣿⡇⢕⢜⣿⣿⣿⣿⢇⢔⠀⢕⢕⢕⢕⢕⢕⢕⢕⢱⣱⣜⢻⣿⣿⣿⣿⣿⣿⣿⣿⡇⢕⢕⢕⢄⠀⠀⠀⠀⠀⠀⠀⠀⠕⢕⢕⢕⢕⢕⢕⢕⢕⢿⣿⣿⣿⣇⢕⢕⢕⠕⠑⠁⠁⠕⢑⠀⢕⢕⢸⡗⠀⠀⢕⢸⣿⣿⢕⢕⢕⢸⣇⢕⢻⢕⢕⢕⢕⢕⢕⢕⢕⢜⢟⢇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⣷⡄⠀⠀⠀⠀⠀⠀⠀⠀⠁⢰⣶⣽⡿⢕⢕⢕⢕⢕⢕⢕⢕⢕⢕⢕⢕⢕⢕⣱⣵⣾⣿⣿⣿⣿⣿⣿⣿⣿⣿⣿⣿⣿⣿⣿⣷⡕⢕⢕⢕⢕⢕⢕⢕⢕⢕⢕⢕⢕⢸⣿⣿⣿⣿⣇⢕⢕⢹⣿⣿⣿⡷⢕⠀⠀⢕⢕⢕⢕⢕⠑⣸⣿⣿⣿⣿⣿⣿⣿⣿⣿⣿⣿⣿⣇⢕⢕⢕⢕⠀⠀⠀⠀⠀⠀⠀⠀⠀⠑⢕⢕⢕⢕⢕⢕⢕⢜⣿⣿⣿⣿⣷⢕⢕⠀⠀⢔⢔⢀⠀⠀⠁⢕⠕⠐⠀⢄⢕⢸⣿⣿⡇⢕⢕⢸⣿⣇⢜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⣆⢀⠀⠀⠀⠀⠀⠀⣰⣿⣿⡯⢕⢕⢕⢕⢕⢕⢕⢕⢕⢕⢕⢕⢕⢕⣾⣿⣿⣿⣿⣿⣿⣿⣿⣿⣿⣿⣿⣿⣿⣿⣿⣿⣿⣿⡕⢕⢕⢕⢕⢕⢕⢕⢕⢕⢕⢕⢕⣻⣿⣿⣿⣿⢕⢕⢕⣿⣿⣿⣻⡱⢔⠀⠁⢕⢕⢕⢕⢠⣿⣿⣿⣿⣿⣿⣿⣿⣿⣿⣿⣿⣿⡏⢕⢕⢕⢕⢕⠀⠀⠀⠀⠀⠀⠀⠀⠀⠑⢕⢕⢕⢕⢕⢕⢕⢹⣿⢸⣿⣿⡇⢔⢀⠀⢕⢕⢕⢄⠀⠀⠀⠀⠀⠀⢔⢕⢸⣿⣿⡇⢕⢕⢸⣿⣿⣷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⣷⡄⠀⠀⠀⠀⣡⣿⣿⡿⢕⢕⢕⢕⢕⢕⢕⢕⢕⢕⢕⢕⢕⣵⣿⣿⣿⣿⣿⣿⣿⣿⣿⣿⣿⣿⣿⣿⣿⣿⣿⣿⣿⣿⣿⣿⡇⢕⢕⢕⢕⢕⢕⢕⢕⢕⢕⢕⢹⣿⣿⣿⣿⡕⢕⢕⢜⣿⣿⣿⢜⠕⢀⠀⠑⢕⢑⢜⡝⣿⣿⣿⣿⣿⣿⣿⣿⣿⣿⣿⣿⣿⣿⢕⢕⢕⢕⢕⢀⠀⠀⠀⠀⠀⠀⠀⠀⠀⢕⢕⢕⢕⢕⢕⢕⢔⣿⡇⣿⣿⣿⡕⢕⢀⠀⠑⠑⠀⠀⠀⠀⠔⠕⠀⢱⣷⣮⢿⣿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⡆⢀⢀⣵⣿⣯⡿⢕⢕⢕⢕⢕⢕⢕⢕⢕⢕⢕⢕⢱⣾⣿⣿⣿⣿⣿⣿⣿⣿⣿⣿⣿⣿⣿⣿⣿⣿⣿⣿⣿⣿⣿⣿⣿⣷⢕⢕⢕⢕⢕⢕⢕⢕⢕⢕⢕⢜⣿⣿⣿⣿⣧⢕⢕⢕⢜⣿⣿⡎⢑⡕⠀⠀⠑⢕⢕⢪⣿⣿⣿⣿⣿⣿⣿⣿⣿⣿⣿⣿⣿⣿⢕⢕⢕⢕⢕⢕⠀⠀⠀⠀⠀⠀⠀⠀⠀⠀⢕⢕⢕⢕⢕⢕⢕⠸⣧⢻⣿⣿⣇⢕⢕⢔⠄⢄⢔⠀⠀⠀⠀⠀⠀⢜⢿⣿⣷⡻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⡇⢕⡼⣿⣿⡟⢕⢕⢕⢕⢕⢕⢕⢕⢕⢕⢕⢕⢕⣾⣿⣿⣿⣿⣿⣿⣿⣿⣿⣿⣿⣿⣿⣿⣿⣿⣿⣿⣿⣿⣿⣿⣿⣿⣿⡇⢕⢕⢕⢕⢕⢕⢕⢕⢕⢕⢕⢹⣿⣿⣿⣿⡇⢕⠑⢕⢜⢿⣿⢜⡕⢕⠀⠀⠁⢑⢐⣿⣿⣿⣿⣿⣿⣿⣿⣿⣿⣿⣿⣿⣿⣷⣑⢑⣑⣱⣵⢀⠀⠀⠀⠀⠀⠀⠀⠀⠀⠑⢕⢕⢕⢕⢕⢕⢘⣿⡼⣿⣿⣿⡕⢕⢕⢕⢕⢕⢕⢄⠀⠀⠀⠀⠜⢎⢿⣿⢇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⢇⣾⢿⠟⠟⠑⠑⠑⠑⠑⠑⠕⠕⠕⢕⢕⢕⢕⢸⣿⣿⣿⣿⣿⣿⣿⣿⣿⣿⣿⣿⣿⣿⣿⣿⣿⣿⣿⣿⣿⣿⣿⣿⣿⣿⣿⡕⢕⢕⢕⢕⢕⢕⢕⢕⢕⢕⢕⢿⣿⣿⣿⣿⢕⢕⢷⡕⢕⢻⣇⢄⢜⢔⠀⠀⠁⢨⣿⣿⣿⣿⣿⣿⣿⣿⣿⣿⣿⣿⣿⣿⣿⣿⣿⣿⣿⣿⡇⠀⠀⠀⠀⠀⠀⠀⠀⠀⠀⢕⢕⢕⢕⢕⢕⠸⣿⣧⢿⣿⣿⣇⢕⢕⢕⢕⢕⢕⢕⢕⢔⢄⡀⠀⢜⣇⢣⣿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⢏⠞⠁⠀⠀⠀⠀⠀⠀⠀⠀⠀⠀⠀⠀⠀⠀⠀⠀⠟⠿⢿⣿⣿⣿⣿⣿⣿⣿⣿⣿⣿⣿⣿⣿⣿⣿⣿⣿⣿⣿⣿⣿⣿⣿⢾⣿⣷⢕⢕⢕⢕⢕⢕⢕⢕⢕⢕⠕⢜⢿⣿⡏⢿⣧⢕⢜⢿⣧⡕⢝⢧⢡⡱⢔⠀⠀⠁⢻⣿⣿⣿⣿⣿⣿⣿⣿⣿⣿⣿⣿⣿⣿⣿⣿⣿⣿⡿⠃⠀⠀⠀⠀⠀⠀⠀⠀⠀⠀⠁⢕⢕⢕⢕⢕⢸⣿⣿⡸⣿⣿⣿⢕⢕⢕⢕⢕⢕⢕⢕⢕⢕⢕⢕⢕⢸⣇⢻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⡿⢇⠁⠀⠀⠀⠀⠀⠀⠀⠀⠀⠀⠀⠀⠀⠀⠀⠀⠀⠀⠀⠀⠀⠁⠙⠛⠻⢿⣿⣿⣿⣿⣿⣿⣿⣿⣿⣿⣿⣿⣿⣿⣿⣿⣿⣿⡜⣿⣿⣷⢕⢕⢕⢕⢕⢕⢕⢕⢕⠀⠑⢜⢿⣿⡜⢿⣇⢕⢜⢿⣷⣧⡜⢣⡕⢕⢔⠀⠀⠈⢿⣿⣿⣿⣿⣿⣿⣿⣿⣿⣿⣿⣿⣿⣿⣿⣿⣿⢕⠀⠀⠀⠀⠀⠀⠀⠀⠀⠀⠀⠀⢕⢕⢕⢕⢕⣼⣿⣿⡇⣿⣿⣿⡇⢕⢅⢕⢕⢕⢕⢕⢕⢕⢕⢜⢣⢕⢜⣧⢇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⡿⢕⠀⠀⠀⠀⠀⠀⠀⠀⠀⠀⠀⠀⠀⠀⠀⠀⠀⠀⠀⠀⠀⠀⠀⠀⠀⠀⠀⠀⠁⠉⠙⠟⢿⣿⣿⣿⣿⣿⣿⣿⣿⣿⣿⣿⣿⣿⡇⣿⣿⣿⣇⢕⢕⢕⢕⢕⢕⢕⢕⠀⠀⠑⢜⢿⣧⢜⢿⡇⢕⢜⢻⣿⣷⣕⢳⡕⢕⡕⢀⠀⠁⢻⢿⣿⣿⣿⣿⣿⣿⣿⣿⣿⣿⣿⣿⣿⣿⣗⢕⠀⠀⠀⠀⠀⠀⠀⠀⠀⠀⠀⠀⠀⢕⢕⢕⠑⣿⣿⣿⡇⣿⣿⣿⡇⢕⢕⢕⢕⢕⢕⢕⢕⢕⢕⢕⢕⢕⢕⢕⠣⡕⢕⢸⣿⣿⣿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⡟⡥⠁⠀⠀⠀⠀⠀⠀⠀⠀⠀⠀⠀⠀⠀⠀⠀⠀⠀⠀⠀⠀⠀⠀⠀⠀⠀⠀⠀⠀⠀⠀⠀⠀⠀⠀⠈⠙⠻⢿⣿⣿⣿⣿⣿⣿⣿⣿⢇⣿⣿⣿⣿⣇⢕⢕⢕⢕⢕⢕⢕⢕⠀⠀⠑⢜⢺⡕⢌⣿⡕⢕⢕⢝⣿⣿⣷⣿⡕⢔⠕⢀⠀⠁⢩⣿⣿⣿⣿⣿⣿⣿⣿⣿⣿⣿⣿⣿⣿⡏⢕⠀⠀⠀⠀⠀⠀⠀⠀⠀⠀⠀⠀⠀⠕⢕⢕⢰⣿⣿⣿⡏⣿⣿⣿⣧⢕⢕⢕⢕⢕⢕⢕⢕⢕⢕⢕⢕⢕⢕⢑⠕⢕⢕⢜⢝⢝⢏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⢏⣼⣷⠀⠀⠀⠀⠀⠀⠀⠀⠀⠀⠀⠀⠀⠀⠀⠀⠀⠀⠀⠀⠀⠀⠀⠀⠀⠀⠀⠀⠀⠀⠀⠀⠀⠀⠀⠀⠀⠀⠀⠈⠙⠻⢿⣿⣿⣿⢱⢱⣿⣿⣿⣿⣿⡕⢕⢕⢕⢕⢕⢕⢕⠀⠀⠀⠀⢕⢱⢕⢜⢿⡕⢕⢱⡌⢿⣿⣿⣿⣇⢕⢕⢄⠀⠐⢿⣿⣿⣿⣿⣿⣿⣿⣿⣿⣿⣿⣿⣿⢇⢕⠀⠀⠀⠀⠀⠀⠀⠀⠀⠀⠀⠀⠀⠀⢕⢕⢰⣿⣿⣿⣷⣿⣿⣿⣿⡕⢕⢕⢕⢕⢕⢕⢕⢕⡕⢕⢅⣧⡕⢕⠑⠐⠁⠐⠀⠄⢕⢕⢕⢕⢕⢕⢕⢕⢕⢕⢕⢕⢕⢕⢸⣿⣿⢕⢕⢕⢕⢕⢕⢕⢕⢕⢕⢕⢕⢕⢕⢕⢕⢕⢕⢕⢕⢕⢕⢕⢕⢕⢕⢕⢕⢕⢕⢕⢕⢕⢕⢕⢕⢕⢕⢕⢕⢕⢕⢕⢕⢕⢕⢕⢕⢕⢕⢕⢕⢕⠀</a:t>
            </a:r>
            <a:br/>
            <a:r>
              <a:t>⠛⠛⠛⠛⠛⠛⠛⠛⠛⠛⠛⠛⠛⠛⠛⠛⠛⠛⠛⠛⠃⠚⠛⠑⠀⠀⠀⠀⠀⠀⠀⠀⠀⠀⠀⠀⠀⠀⠀⠀⠀⠀⠀⠀⠀⠀⠀⠀⠀⠀⠀⠀⠀⠀⠀⠀⠀⠀⠀⠀⠀⠀⠀⠀⠀⠀⠀⠈⠛⠛⠛⠚⠛⠛⠛⠛⠛⠛⠃⠑⠑⠑⠑⠑⠀⠀⠀⠀⠀⠀⠑⠑⠑⠘⠓⠑⠑⠛⠃⠙⠛⠛⠛⠃⠘⠑⠀⠀⠘⠛⠛⠛⠛⠛⠛⠛⠛⠛⠛⠛⠛⠛⠃⠑⠀⠀⠀⠀⠀⠀⠀⠀⠀⠀⠀⠀⠀⠀⠑⠑⠛⠛⠛⠛⠛⠛⠛⠛⠛⠃⠑⠑⠑⠑⠑⠑⠑⠑⠃⠑⠑⠙⠛⠑⠀⠀⠀⠀⠀⠀⠑⠑⠑⠑⠑⠑⠑⠑⠑⠑⠑⠑⠑⠑⠘⠛⠛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⢑⣿⣿⣿⣿⣿⣿⣿⣿⣿⣿⣿⣿⣿⣿⣿⣿⣿⣿⣿⣿⣿⣿⣿⣿⣿⣿⣿⣿⣿⣿⣿⣿⣿⢟⢛⠛⢛⣿⣿⣿⣿⣿⣿⣿⣿⣿⣿⣿⣿⣿⣿⣿⣿⣿⣿⣿⣿⣿⣿⣿⣿⣷⡕⢅⠀⠁⠁⠑⢕⢕⢕⢕⢕⢕⢕⢕⢕⢕⢕⢕⡕⣿⣿⣿⡇⣿⣿⣿⣿⣿⣿⣿⣿⣿⣿⣿⣿⣿⣿⣿⣿⣿⣿⣿⣿⣿⣿⣿⣿⣿⣿⣿⣿⣿⣿⡿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⡶⢕⢕⢔⢨⠝⢛⢨⡁⠀⢉⣿⣿⣿⣿⣿⣿⣿⣿⣿⣿⣿⣿⣿⣿⣿⣿⣿⣿⣿⣿⣿⣿⣿⣿⣟⠀⢄⢕⢕⢄⢕⢔⢹⣿⣿⣿⣿⣿⣿⣿⣿⣿⣿⣿⣿⣿⣿⣿⣿⣿⣿⣿⣿⣿⣿⣿⣿⣧⡔⠀⠀⠀⠀⠁⠕⠕⠕⠕⠕⠕⠑⢁⣱⣾⡇⣿⣿⣿⣧⢻⣿⣿⣿⣿⣿⣿⣿⣿⣿⣿⣿⣿⣿⣿⣿⣿⣿⣿⣿⣿⣿⣿⣿⣿⣿⣿⣿⣿⣿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⢕⢕⠄⠀⠀⠀⠀⠀⠀⢀⣿⣿⣿⣿⣿⣿⣿⣿⣿⣿⣿⣿⣿⣿⣿⣿⣿⣿⣿⣿⣿⣿⣿⣿⣿⢃⢐⣵⣵⣵⣕⣱⣼⣿⣿⣿⣿⣿⣿⣿⣿⣿⣿⣿⣿⣿⣿⣿⣿⣿⣿⣿⣿⣿⣿⣿⣿⣿⣯⣧⣴⡄⢀⢄⢄⢀⢀⢀⢀⣠⣴⣼⣿⣽⣵⣽⣽⣽⣽⢸⣿⣿⣿⣿⣿⣿⣿⣿⣿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⢃⢕⢕⢑⠀⠐⢕⢕⡆⠀⣿⣿⣿⣿⣿⣿⣿⣿⣿⣿⣿⣿⣿⣿⣿⣿⣿⣿⣿⣿⣿⣿⣿⣿⣿⢅⠕⢜⣿⣿⣿⣿⣿⣿⣿⣿⣿⣿⣿⣿⣿⣿⣿⣿⣿⣿⣿⣿⣿⣿⣿⣿⣿⣿⣿⣿⣿⣿⣿⡿⣿⢏⢅⢕⢕⢕⢕⢕⢕⢝⣿⣿⣿⣿⣿⣿⣿⣿⣿⣿⢜⣿⣿⣿⣿⣿⣿⣿⣿⣿⣿⣿⣿⣿⣿⣿⣿⣿⣿⣿⣿⣿⣿⣿⣿⣿⣿⣿⣿⡟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⠁⢕⢕⢕⠕⠀⢠⣿⣿⣿⣿⣿⣿⣿⣿⣿⣿⣿⣿⣿⣿⣿⣿⣿⣿⣿⣿⣿⣿⣿⣿⣿⢕⠕⢑⣿⣿⣿⣿⣿⣿⣿⣿⣿⣿⣿⣿⣿⣿⣿⣿⣿⣿⣿⣿⣿⣿⣿⣿⣿⣿⣿⣿⣿⢟⢏⢜⢕⢔⢕⢕⠕⢕⢕⢕⢕⢕⢔⢜⢟⢿⣿⣿⣿⣿⣿⣿⡇⣿⣿⣿⣿⣿⣿⣿⣿⣿⣿⣿⣿⣿⣿⣿⣿⣿⣿⣿⣿⣿⣿⣿⣿⣿⣿⣿⣿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⢅⢕⢕⢕⢕⢠⠐⣿⣿⣿⣿⣿⣿⣿⣿⣿⣿⣿⣿⣿⣿⣿⣿⣿⣿⣿⣿⣿⣿⣿⣿⣿⣿⢕⢔⢱⡏⢝⣝⣝⣝⣝⣝⣝⣝⣝⣝⣝⣕⣕⣕⣕⣕⣕⣕⣕⣕⣕⣑⣑⣑⣑⣕⡕⢕⢕⢕⢕⢀⢕⠑⢄⠐⢕⢕⢕⠁⢕⢕⢕⢕⢕⣕⣱⣵⣵⣵⣑⡕⢿⣿⣿⣿⣿⣿⣿⣿⣿⣿⢿⡟⢻⠿⠿⠿⠿⠿⣿⣿⣿⣿⣿⣿⣿⣿⣿⣿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⢔⢁⠀⠀⠀⠀⣿⣿⣿⣿⣿⣿⣿⣿⣿⣿⣿⣿⣿⣿⣿⣿⣿⣿⣿⣿⣼⢿⣿⣿⣿⣿⣿⢕⢕⠸⡇⢸⣿⣿⣿⣿⣿⣿⣿⣿⣿⣿⣿⣿⣿⣿⣿⣿⣿⣿⣿⣿⣿⣿⣿⣿⣿⣗⢕⢕⢕⠀⢕⠑⠀⠕⢕⢕⢕⢕⠀⢕⢕⢕⢕⢕⣾⣿⣿⣿⣿⣿⣷⢸⣿⣿⣿⣿⣿⣿⣿⣿⡿⠟⠀⠀⠀⠀⠀⠀⠀⠀⠈⢙⢸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⢔⠀⠀⠀⠀⣿⣿⣿⣿⣿⣿⣿⣿⣿⣿⣿⣿⣿⣿⣿⣿⣿⣿⣿⡇⡇⢔⣿⣿⣿⣿⣿⢕⢕⢕⡇⢸⣿⣿⣿⣿⣿⣿⣿⣿⣿⣿⣿⣿⣿⣿⣿⣿⣿⣿⣿⣿⣿⣿⣿⣿⣿⣿⣇⢕⠁⢕⠑⠀⠀⠀⢕⢕⢕⢕⠀⢕⢕⢕⢕⣔⣿⣿⣿⣿⣿⣿⣿⢸⣿⣿⣿⣿⣿⣿⣿⠀⢄⢄⢄⢄⢄⢔⢕⢕⢕⢕⢕⢕⠘⢹⣿⣿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⢔⢡⠔⢄⢄⢄⢄⠉⣿⣿⣿⣿⣿⣿⣿⣿⣿⣿⣿⣿⣿⣿⣿⣿⣿⣿⢇⢔⢔⣿⣿⣿⣿⣿⢕⢕⢕⡇⢸⣿⣿⣿⣿⣿⣿⣿⣿⣿⣿⣿⣿⣿⣿⣿⣿⣿⣿⣿⣿⣿⣿⣿⣿⣿⣿⣿⠇⢔⠑⠀⠀⠀⠐⢕⢀⢕⢕⠀⢕⢕⢕⢸⣿⣿⣿⣿⣿⣿⣿⣿⡇⣿⣿⣿⣿⣿⣿⣿⡇⢕⢕⢕⢕⢕⢕⢕⢕⢕⢕⢕⢕⢕⢸⣿⣿⣿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⠇⢕⢡⢔⢕⢕⢕⢕⠀⠀⣿⣿⣿⣿⣿⣿⣿⣿⣿⣿⣿⣿⣿⡿⢛⢕⢕⢕⢕⢕⢕⣿⣿⣿⣿⢕⢕⢕⡇⢸⣿⣿⣿⣿⣿⣿⣿⣿⣿⣿⣿⣿⣿⣿⣿⣿⣿⣿⣿⣿⣿⣿⣿⣿⣿⣿⡏⢀⠕⠀⠀⠀⠀⢕⢕⠀⢕⢕⠀⢕⢕⢕⢕⣿⣿⣿⣿⣿⣿⣿⣿⣇⢻⣿⣿⣿⣿⣿⡟⢕⢕⢕⢕⢕⢕⢕⢕⢕⢕⢕⢕⢕⠑⢘⣿⣿⣿⣧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⢕⢕⢕⢕⢕⢕⢕⢔⠀⢿⣿⣿⣿⣿⣿⣿⣿⣿⣿⣿⣿⢟⢕⢕⢕⢕⢕⢕⢕⢕⣿⣿⣿⡇⢕⢕⢕⡇⢸⣿⣿⣿⣿⣿⣿⣿⣿⣿⣿⣿⣿⣿⣿⣿⣿⣿⣿⣿⣿⣿⣿⣿⣿⣿⡿⢕⠕⠀⠀⠀⠀⠀⢕⠕⢄⢕⢕⠀⠁⢕⢕⢕⢿⣿⣿⣿⣿⣿⣿⣿⣿⢸⣿⣿⣿⣿⣿⡇⢕⢕⢕⢕⢕⢕⢕⢕⢕⢕⢕⢕⢕⢕⠀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⢕⢕⢕⢕⢕⢕⢕⢕⢠⢄⣿⣿⣿⣿⣿⣿⣿⣿⣿⣿⡟⢕⢕⢕⢕⢕⢕⢕⢕⢕⣿⣿⣿⡇⢕⢕⢕⡇⢸⣿⣿⣿⣿⣿⣿⣿⣿⣿⣿⣿⣿⣿⣿⣿⣿⣿⣿⣿⣿⣿⣿⣿⣿⡿⢑⠑⠀⠀⠀⠀⠀⠐⢕⠀⢕⢕⢕⠀⠀⢕⢕⢕⢸⣿⣿⣿⣿⣿⣿⣿⣿⢸⣿⣿⣿⣿⣿⢕⢕⢕⢕⢕⢕⢕⢕⢕⢕⢕⢕⢕⢕⢕⠀⢹⣿⡟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⢕⢕⢕⢕⢕⢕⢕⢕⢕⢔⢻⣿⣿⣿⣿⣿⣿⣿⣿⡟⢕⢕⢕⢕⢕⢕⢕⢕⢕⢕⣿⣿⣿⡇⢕⢕⢕⡇⢸⣿⣿⣿⣿⣿⣿⣿⣿⣿⣿⣿⣿⣿⣿⣿⣿⣿⣿⣿⣿⣿⣿⣿⣿⠕⠁⠀⠀⠀⠀⠀⠀⠀⠀⠀⢕⢕⢕⠀⠀⠑⢕⠕⢸⣿⣿⣿⣿⣿⣿⣿⣿⡇⣿⣿⣿⣿⡿⢕⢕⢕⢕⢕⢕⢕⢕⢕⢕⢕⢕⢕⢕⢕⠀⢸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⠸⣿⣿⣿⣿⣿⣿⣿⢏⢕⢕⢕⢕⢕⢕⢕⢕⢕⢕⢕⣿⣿⣿⡇⢕⢕⢕⡇⢸⣿⣿⣿⣿⣿⣿⣿⣿⣿⣿⣿⣿⣿⣿⣿⣿⣿⣿⣿⣿⣿⣿⣿⠇⠀⠀⠀⠀⠀⠀⠀⠀⠀⠀⠀⠀⠑⠕⠀⠀⠀⠅⠀⢜⣿⣿⣿⣿⣿⣿⣿⣿⡇⣿⣿⣿⣿⢇⢕⢕⢕⢕⢕⢕⢕⢕⢕⢕⢕⢕⢕⢕⢕⢕⢸⣿⢧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⡗⢕⢕⢕⢕⢕⢕⢕⢕⢕⢕⢕⢟⣿⣿⣿⣿⣿⡏⢕⢕⢕⢕⢕⢕⢕⢕⢕⢕⢕⢕⣿⣿⣿⡇⢕⢕⢕⣇⣅⣅⣅⣅⣅⣅⣅⣅⣅⣅⣅⣅⣅⣅⣅⣅⣅⣅⣅⣅⣅⣡⣥⣥⡄⠀⠀⠀⠀⠀⠀⠀⠀⠀⠀⠀⠀⠀⠀⠀⠀⠀⠅⠀⢅⣥⣥⣥⣥⣥⣥⣥⣥⡅⢹⠿⠻⢏⢕⢕⢕⢕⢕⢕⢕⢕⢕⢕⢕⢕⢕⢕⢕⢕⢕⢀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⢣⢕⢕⢕⢕⢕⢕⢕⢕⢕⢕⢕⢕⣿⣿⣿⣿⢏⢕⢕⢕⢕⢕⢕⢕⢕⢕⢕⢕⢕⢕⣿⣿⣿⡇⢕⢕⢕⣿⣿⣿⣿⣿⣿⣿⣿⣿⣿⣿⣿⣿⣿⣿⣿⣿⣿⣿⣿⣿⣿⣿⣿⣿⣿⣷⣷⣔⢄⡄⢀⢀⢀⠀⠀⠀⠀⠀⠀⠀⠀⠀⠀⢄⣱⣿⣿⣿⣿⣿⡏⠉⠁⠀⠀⠀⠀⠀⠀⠀⠁⠁⠑⠕⢕⢕⢕⢕⢕⢕⢕⢕⢕⢕⢕⢕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⠑⢕⢕⢕⢕⢕⢕⢕⢕⢕⢕⢕⢹⣿⡟⢕⢕⢕⢕⢕⢕⢕⢕⢕⢕⢕⢕⢕⢕⢕⣿⣿⣿⡇⢕⢕⢕⡟⢙⢙⢙⢙⢙⢙⢙⢙⢙⢙⢙⢙⢙⢙⢙⢙⢙⢙⢙⠙⢙⣙⣙⣙⣙⡙⢙⢙⢑⢑⢑⢑⢑⢑⢑⢑⢑⢑⢕⢔⢄⢄⢅⢕⢍⢍⢍⢍⢍⢍⡅⠀⠀⠀⠀⠀⠀⠀⠀⠀⠀⠀⠀⠀⠀⠁⠑⠕⢕⢕⢕⢕⢕⢕⢕⠅⢻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⠑⢕⢕⢕⢕⢕⢕⢕⢕⢕⢔⢕⢕⢕⣕⣕⣕⣕⣕⣕⣕⣕⣕⣕⣕⣕⣕⣕⣿⣿⣿⡇⢕⢕⢕⡇⢸⣿⣿⣿⣿⣿⣿⣿⣿⣿⣿⣿⣿⣿⣿⣿⣿⣿⣿⣿⣿⣿⣿⣿⣿⣿⡕⢕⢕⢕⢕⢕⢕⢕⢕⢕⢕⢕⢕⢕⢕⢕⢕⢕⢕⢱⣾⣿⣿⣿⡇⠀⠀⠀⠀⠀⠀⠀⠀⠀⠀⠀⠀⠀⠀⠀⠀⠀⠀⠁⠑⠕⢕⢕⢕⢱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⠕⢕⢕⢕⢕⢕⢕⢕⢕⢕⢕⢕⢹⣿⣿⣿⣿⣿⣿⣿⣿⣿⣿⣿⣿⣿⣿⣿⣿⡇⢕⢕⢕⡇⢸⣿⣿⣿⣿⣿⣿⣿⣿⣿⣿⣿⣿⣿⣿⣿⣿⣿⣿⣿⣿⣿⣿⣿⣿⣿⢇⢕⢕⢕⢕⢕⢕⢕⢕⢕⢕⢕⢕⢕⢕⢕⢕⢕⢕⢌⣿⣿⣿⣿⣿⢀⠀⠀⠀⠀⠀⠀⠀⠀⠀⠀⠀⠀⠀⠀⠀⠀⠀⠀⠀⠀⠀⠑⠱⢁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⠑⢕⢕⢕⢕⢕⢕⠕⠀⠁⢕⢕⢟⢟⢟⢟⢟⢟⢟⢟⢟⢟⢟⢛⠛⣿⣿⣿⡇⢕⢕⢕⡇⢸⣿⣿⣿⣿⣿⣿⣿⣿⣿⣿⣿⣿⣿⣿⣿⣿⣿⣿⣿⣿⣿⣿⣿⣿⣿⣇⡑⢕⢕⢕⢕⢕⢕⢕⢕⢕⢕⢕⢕⢕⢕⢕⢕⢕⢶⣿⣿⣿⣿⣿⡇⠀⠀⠀⠀⠀⠀⠀⠀⠀⠀⠀⠀⠀⠀⠀⠀⠀⠀⠀⠀⠀⠀⠀⠁⠑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⠁⢕⢕⢕⢕⢕⠀⠀⢀⢕⢕⢕⢕⢕⢕⢕⢕⢕⢕⢕⢕⢕⢕⢕⣿⣿⣿⡇⢕⢕⢕⡇⢸⣿⣿⣿⣿⣿⣿⣿⣿⣿⣿⣿⣿⣿⣿⣿⣿⣿⣿⣿⣿⣿⣿⣿⣿⣿⣿⣿⣧⣥⣕⠕⠕⢕⢕⢕⢕⢕⠕⢕⠱⣁⣰⣶⣿⣿⣿⣿⣿⣿⣿⣧⠀⠀⠀⠀⠀⠀⠀⠀⠀⠀⠀⠀⠀⠀⠀⠀⠀⠀⠀⠀⠀⠀⠀⠀⠀⠁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⠕⢕⢕⠁⠀⢄⢕⢱⣾⣿⢕⢕⢕⢕⢸⣿⣿⣿⣿⢕⢕⢕⣿⣿⣿⡇⢕⢕⢕⡇⢸⣿⣿⣿⣿⣿⣿⣿⣿⣿⣿⣿⣿⣿⣿⣿⣿⣿⣿⣿⣿⣿⣿⣿⣿⣿⣿⣿⣿⣿⣿⣷⣾⣷⣦⣥⣤⣤⣬⣤⣾⣿⣿⣿⣿⣿⣿⣿⣿⣿⣿⣿⡔⠀⠀⠀⠀⠀⠀⠀⠀⠀⠀⠀⠀⠀⠀⠀⠀⠀⠀⠀⠀⠀⠀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⠁⠑⠀⢔⢕⣱⣿⣿⣿⢕⢕⢕⢕⣾⣿⣿⣿⣿⢕⢕⢕⣿⣿⣿⡇⢕⢕⢕⡇⢸⣿⣿⣿⣿⣿⣿⣿⣿⣿⣿⣿⣿⣿⣿⣿⣿⣿⣿⣿⣿⣿⣿⣿⣿⣿⣿⣿⣿⣿⣿⣿⣿⣿⣿⣿⣿⣿⣿⣿⣿⣿⣿⣿⣿⣿⣿⣿⣿⣿⣿⣿⣿⡄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⢄⢕⣰⣿⣿⣿⣿⢕⢕⢕⢕⣿⣿⣿⣿⣿⢕⢕⢕⣿⣿⣿⡇⢕⢕⢕⡇⢸⣿⣿⣿⣿⣿⣿⣿⣿⣿⣿⣿⣿⣿⣿⣿⣿⣿⣿⣿⣿⣿⣿⣿⣿⣿⣿⣿⣿⣿⣿⣿⣿⣿⣿⣿⣿⣿⣿⣿⣿⣿⣿⣿⣿⣿⣿⣿⣿⣿⣿⣿⣿⣷⡄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⢕⢕⣿⣿⣿⣿⣿⢕⢕⢕⢕⣾⣿⣿⣿⣿⢕⢕⢕⣿⣿⣿⡇⢕⢕⢕⡇⠸⣿⣿⣿⣿⣿⣿⣿⣿⣿⣿⣿⣿⣿⣿⣿⣿⣿⣿⣿⣿⣿⣿⣿⣿⣿⣿⣿⠿⣿⣿⡟⠻⠟⠛⠛⢿⠛⠿⢿⣿⠿⠿⢿⠿⣿⣿⣿⣿⠿⠿⣿⣿⡿⠇⠀⠀⠀⠀⠀⠀⠀⠀⠀⠀⠀⠀⠀⠀⠀⠀⠀⠀⠀⠀⠀⠀⠀⢀⣼⣿⡟⢏⢝⢝⢝⢝⢝⢝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⢕⢕⣿⣿⣿⣿⣿⢕⢕⢕⢕⣿⣿⣿⣿⣿⢕⢕⢕⣿⣿⣿⡇⢕⢕⢕⣇⣘⣙⣙⣙⣙⣙⣙⣙⡙⢙⢙⢙⢙⣙⢙⢙⣙⣙⣙⣙⣙⣙⣙⣑⣑⣑⣑⠑⠑⠑⠑⢑⢑⣑⡑⢑⢑⢑⢑⢑⢐⠑⣑⣑⣑⣑⣑⣑⣑⣑⣑⣑⣑⡑⠀⠀⠀⠀⠀⠀⠀⠀⠀⠀⠀⠀⠀⠀⠀⠀⠀⠀⠀⠀⠀⠀⠀⠀⣼⣿⣿⡇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⢕⢕⣿⣿⣿⣿⣿⢕⢕⢕⢕⣿⣿⣿⣿⣿⢕⢕⢕⣿⣿⣿⡇⢕⢕⢕⣿⣿⣿⣿⣿⣿⣿⣿⣿⣿⣿⣿⣿⣿⣿⣿⣿⣿⣿⣿⣿⣿⣿⣿⣿⣿⣿⣿⡿⢏⢜⢕⢜⢕⢕⢕⢕⢕⢕⢕⢕⢕⢔⢝⢿⠿⣿⣿⣿⣿⣿⣿⣿⣿⣿⡄⠀⠀⠀⠀⠀⠀⠀⠀⠀⠀⠀⠀⠀⠀⠀⠀⠀⠀⠀⠀⠀⠀⢱⣿⣿⣿⢕⢕⢕⢕⢷⢿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⢕⢕⣿⣿⣿⣿⣿⢕⢕⢕⢕⣿⣿⣿⣿⣿⢕⢕⢕⣿⣿⣿⡇⢕⢕⢕⡟⠟⠟⠟⠟⠟⠟⠟⠟⠟⠟⠟⠟⠟⠟⠟⠟⠟⠟⠟⠟⠟⠟⠟⠟⠛⠛⠓⠑⠑⠑⠑⠑⠑⠑⠑⠑⠑⠑⠑⠑⠑⠑⠑⠑⠉⢛⢛⢛⢛⢛⢛⢛⢛⠛⠑⠀⠀⠀⠀⠀⠀⠀⠀⠀⠀⠀⠀⠀⠀⠀⠀⠀⠀⠀⠀⠀⠀⠸⣿⣿⣿⢕⢕⢱⣵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⠑⢕⢕⣿⣿⣿⣿⣿⢕⢕⢕⢕⣿⣿⣿⣿⣿⢕⢕⢕⣿⣿⣿⡇⢕⢕⢕⡇⢑⣷⣷⣷⣷⣷⣷⣷⣷⣷⣷⣷⣷⣷⣷⣷⣷⣷⣷⣷⣷⣷⣷⣷⣷⡕⢕⢕⢕⢕⢕⢕⢕⢕⢕⢕⢕⢕⢕⢕⢕⢕⢕⢕⢕⢱⣰⣾⣶⣾⣧⡼⡕⠁⠀⠀⠀⠀⠀⠀⠀⠀⠀⠀⠀⠀⠀⠀⠀⠀⠀⠀⠀⠀⠀⠀⠀⠀⠜⢕⢕⢻⣿⣿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⠕⢕⣿⣿⣿⣿⣿⢕⢕⢕⢕⣿⣿⣿⣿⣿⢕⢕⢕⣿⣿⣿⡇⢕⢕⢕⡇⢸⣿⣿⣿⣿⣿⣿⣿⣿⣿⣿⣿⣿⣿⣿⣿⣿⣿⣿⣿⣿⣿⣿⣿⣿⡧⢕⢕⢕⢕⢕⢕⢕⢕⢕⢕⢕⢕⢕⢕⢕⢕⢕⢕⢕⢸⣿⣿⣿⣿⣿⡿⠁⠀⠀⠀⠀⠀⠀⠀⠀⠀⠀⠀⠀⠀⠀⠀⠀⠀⠀⠀⠀⠀⠀⠀⠀⠀⠀⢸⡇⢕⢕⠌⢝⢜⢝⢔⢔⢔⢔⢔⢕⢔⢌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⢔⠀⠀⢕⢽⣿⣿⣿⣿⢕⢕⢕⢕⢸⣿⣿⣿⣿⢕⢕⢕⣿⣿⣿⡇⢕⢕⢕⡇⢸⣿⣿⣿⣿⣿⣿⣿⣿⣿⣿⣿⣿⣿⣿⣿⣿⣿⣿⣿⣿⣿⣿⣿⣿⣿⣕⢕⢕⢕⢕⢕⢕⢕⢕⢕⢕⢕⢕⢕⢕⢕⢕⢕⢕⣴⣿⣿⣿⣿⢏⠁⠀⠀⠀⠀⠀⠀⠀⠀⠀⠀⠀⠀⠀⠀⠀⠀⠀⠀⠀⠀⠀⠀⠀⠀⠀⠀⠀⢸⡇⢕⢳⣾⣷⣷⣾⣧⣾⣿⣷⣾⣷⣷⣾⣷⣷⣾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⠑⢀⢕⢜⣿⣿⣿⣿⢕⢕⢕⢕⣾⣿⣿⣿⣿⢕⢕⢕⣿⣿⣿⡇⢕⢕⢕⡇⢸⣿⣿⣿⣿⣿⣿⣿⣿⣿⣿⣿⣿⣿⣿⣿⣿⣿⣿⣿⣿⣿⣿⣿⣿⣿⣿⣧⡕⣕⢕⢕⢕⢕⢕⢕⢕⢕⢕⢕⢕⢕⢕⠑⢬⣿⣿⣿⣿⠏⠀⠀⠀⠀⠀⠀⠀⠀⠀⠀⠀⠀⠀⠀⠀⠀⠀⠀⠀⠀⠀⠀⠀⠀⠀⠀⠀⠀⠀⠘⡇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⠁⢕⢕⠻⣿⣿⣿⢕⢕⢕⢕⣿⣿⣿⣿⣿⢕⢕⢕⣿⣿⣿⡇⢕⢕⢕⡇⢑⣿⣿⣿⣿⣿⣿⣿⣿⣿⣿⣿⣿⣿⣿⣿⣿⣿⣿⣿⣿⣿⣿⣿⣿⣿⣿⣿⣿⣡⣶⣶⣥⣕⣑⣕⣡⣷⣅⠕⠕⣕⣑⣼⣷⡿⣿⣿⢕⠀⠀⠀⠀⠀⠀⠀⠀⠀⠀⠀⠀⠀⠀⠀⠀⠀⠀⠀⠀⠀⠀⠀⠀⠀⠀⠀⠀⠀⠀⠀⠕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⢕⢕⢿⣿⣿⢕⢕⢕⢕⣸⣿⣿⣿⣿⢕⢕⢕⣿⣿⣿⡇⢕⢕⢕⡇⢕⣿⣿⣿⣿⣿⣿⣿⣿⣿⣿⣿⣿⣿⣿⣿⣿⣿⣿⣿⣿⣿⣿⣿⣿⣿⣿⣿⣿⣿⣿⣿⣿⣿⣿⣿⣿⣿⣿⣿⣿⣿⣿⣿⣿⣯⣗⢏⠀⠀⠀⠀⠀⠀⠀⠀⠀⠀⠀⠀⠀⠀⠀⠀⠀⠀⠀⠀⠀⠀⠀⠀⠀⠀⠀⠀⠀⠀⠀⠀⠀⢕⢺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⠁⢕⢜⣿⣿⢕⢕⢕⢕⢸⣿⣿⣿⣿⢕⢕⢕⣿⣿⣿⡇⢕⢕⢕⡇⢕⣿⣿⣿⣿⣿⣿⣿⣿⣿⣿⣿⣿⣿⣿⣿⣿⣿⣿⣿⣿⣿⣿⣿⣿⣿⣿⣿⣿⣿⣿⣿⣿⣿⣿⣿⣿⣿⣿⣿⣿⣿⣿⣿⣿⣿⡟⠕⠀⠀⠀⠀⠀⠀⠀⠀⠀⠀⠀⠀⠀⠀⠀⠀⠀⠀⠀⠀⠀⠀⠀⠀⠀⠀⠀⠀⠀⠀⠀⠀⠀⢕⢜⢻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⠑⢕⢜⢝⢕⢕⢕⢕⢜⢝⢝⢝⢝⢕⢕⢕⣿⣿⣿⡇⢕⢕⢕⡇⢕⢹⣿⣿⣿⣿⣿⣿⣿⣿⣿⣿⣿⣿⣿⣿⣿⣿⣿⣿⣿⣿⣿⣿⣿⣿⣿⣿⣿⣿⣿⣿⣿⣿⣿⣿⣿⣿⣿⣿⣿⣿⣿⣿⣿⣿⢕⠀⠀⠀⠀⠀⠀⠀⠀⠀⠀⠀⠀⠀⠀⠀⠀⠀⠀⠀⠀⠀⠀⠀⠀⠀⠀⠀⠀⠀⠀⠀⠀⠀⠀⠀⢕⢝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⠑⢕⢕⢕⢕⢕⢕⢕⢕⢕⢕⢕⢕⢕⢕⣿⣿⣿⡇⢕⢕⢕⡇⢕⢻⢿⠿⠿⢿⢿⢿⢿⢿⢿⢿⢿⢿⢿⢿⢿⢿⢿⢿⢿⢿⢿⢿⢿⢿⢿⠿⠿⠿⠿⠿⠿⠿⠿⠿⠿⢿⢿⢿⢿⢻⢿⢿⢿⢟⢕⠀⠀⠀⠀⠀⠀⠀⠀⠀⠀⠀⠀⠀⠀⠀⠀⠀⠀⠀⠀⠀⠀⠀⠀⠀⠀⠀⠀⠀⠀⠀⠀⠀⠀⠀⠁⢕⢜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⠁⢕⢕⠕⠕⠕⠕⠕⠕⠕⠕⠕⠕⠕⣿⣿⣿⡇⢕⢕⢕⣧⣥⣥⣥⣥⣥⣥⣥⣥⣥⣥⣥⣥⣥⣥⣥⣥⣥⣥⣥⣥⣥⣥⣥⣥⣥⣥⣥⣥⣥⣥⣥⣥⣥⣥⣥⣥⣥⣥⣥⣥⣥⣥⣥⣥⣥⣥⡅⢀⠀⠀⠀⠀⠀⠀⠀⠀⠀⠀⠀⠀⠀⠀⠀⠀⠀⠀⠀⠀⠀⠀⠀⠀⠀⠀⠀⠀⠀⠀⠀⠀⠀⠀⠀⠁⢕⢌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⢕⢕⢸⣿⣿⣿⣿⣿⣿⣿⣿⣿⣿⣿⣿⣿⡇⢕⢕⢕⣿⣿⣿⣿⣿⣿⣿⣿⣿⣿⣿⣿⣿⣿⣿⣿⣿⣿⣿⣿⣿⣿⣿⣿⣿⣿⣿⣿⣿⣿⣿⣿⣿⣿⣿⣿⣿⣿⣿⣿⣿⣿⣿⣿⣿⣿⣿⣇⢕⠀⠀⠀⠀⠀⠀⠀⠀⠀⠀⠀⠀⠀⠀⠀⠀⠀⠀⠀⠀⠀⠀⠀⠀⠀⠀⠀⠀⠀⠀⠀⠀⠀⠀⠀⠀⠀⢕⠕⢹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⠕⢕⢜⢝⢝⢝⢝⢝⢝⢝⢝⢝⢝⢝⢝⢇⢕⢕⢕⢟⢟⢟⢟⢟⢟⢟⢟⢟⢟⢟⢟⢟⢟⢟⢟⢟⢟⢟⢟⢟⢟⢟⢟⢟⢟⢟⢟⢟⢟⢟⢟⢟⢟⢟⢟⢟⢟⢟⢟⢟⢟⢟⢟⢟⢟⢟⢕⠁⠀⠀⠀⠀⠀⠀⠀⠀⠀⠀⠀⠀⠀⠀⠀⠀⠀⠀⠀⠀⠀⠀⠀⠀⠀⠀⠀⠀⠀⠀⠀⠀⠀⠀⠀⠀⠀⠁⢕⠑⢜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⠑⢕⢕⢕⢕⢕⢕⢕⢕⢕⢕⢕⢕⢕⢕⢕⢕⢕⢕⢕⢕⢕⢕⢕⢕⢕⢕⢕⢕⢕⢕⢕⢕⢕⢕⢕⢕⢕⢕⢕⢕⢕⢕⢕⢕⢕⢕⢕⢕⢕⢕⢕⢕⢕⢕⢕⢕⢕⢕⢕⢕⢕⢕⢕⢕⠑⠀⠀⠀⠀⠀⠀⠀⠀⠀⠀⠀⠀⠀⠀⠀⠀⠀⠀⠀⠀⠀⠀⠀⠀⠀⠀⠀⠀⠀⠀⠀⠀⠀⠀⠀⠀⠀⠀⠀⠁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⠁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⠁⢔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⠕⢕⢕⢕⢕⢕⢕⢕⢕⢕⢕⢕⢕⢕⢕⢕⢕⢕⢕⢕⢕⢕⢕⢕⢕⢕⢕⢕⢕⢕⢕⢕⢕⢕⢕⢕⢕⢕⢕⢕⢕⢕⢕⢕⢕⢕⢕⢕⢕⢕⢕⢕⢕⢕⢕⢕⢕⢕⢕⢕⢕⠑⠀⠀⠀⠀⠀⠀⠀⠀⠀⠀⠀⠀⠀⠀⠀⠀⠀⠀⠀⠀⠀⠀⠀⠀⠀⠀⠀⠀⠀⠀⠀⠀⠀⠀⠀⠀⠀⠀⠀⠀⠀⠀⠁⢔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⢀⢀⢀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⠁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⠐⢔⢔⣕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⠀⠀⠕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⢕⢜⣿⣷⢕⢕⢕⢕⢕⢕⢕⢕⢕⢕⢕⢕⢕⢕⢕⢕⢕⢕⢕⢕⢕⢕⢕⢕⢕⢕⢕⢕⢕⢕⢕⢕⢕⢕⢕⢕⢕⢕⢕⢕⢕⢕⢕⢕⢕⢕⢕⢕⢕⢕⢕⢕⢕⢕⢕⢕⢕⢕⢕⠑⠀⠀⠀⠀⠀⠀⠀⠀⠀⠀⠀⠀⠀⠀⠀⠀⠀⠀⠀⠀⠀⠀⠀⠀⠀⠀⠀⠀⠀⠀⠀⠀⠀⠀⠀⠀⠀⠀⠀⠀⠀⠀⠀⠀⠀⠀⠀⠑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⢀⢄⢄⢔⢔⢔⢔⢕⢕⢟⢿⡇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⠀⠀⠀⠀⠀⠁⢄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⠔⢕⢕⢕⢕⢕⢕⣕⢕⢕⢅⢟⢇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⠀⠀⠀⠀⠀⠀⠀⠐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⠁⠕⢕⢕⢡⣿⣿⣿⣷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⠀⠀⠀⠀⠀⠀⠀⠀⠁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⠁⠕⢝⢻⢿⣿⣿⢕⢕⢕⢕⠕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⠁⠑⠑⠑⠁⠁⠀⠀⠀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⠀⠀⠀⠀⠀⢀⢀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⠀⢄⢔⢕⢕⢕⢕⢕⣱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⢀⠀⠀⠀⠀⠀⠀⠀⠀⠀⠀⠀⠀⠀⠀⠀⠀⠀⠀⠀⠀⠀⠀⠀⠀⠀⠄⢔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⢄⢕⢕⢕⢕⢕⣵⣾⣿⣿⣿⣷⣷⣷⣕⢕⢕⢅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⢄⠀⠀⠀⠀⠀⠀⠀⠀⠀⠀⠀⠀⠀⠀⠀⠀⠀⠀⠀⠀⠀⠀⢀⢄⢕⢕⢕⢕⢕⢕⢕⢕⢕⢕⢕⢕⢕⢕⢕⢕⢕⢕⢕⢕⢕⢕⢕⢕⢕⢕⢕⢕⢕⢕⢕⢕⢕⢕⢕⢕⢕⢕⢕⢕⢕⢕⢕⢕⢕⢕⢕⢕⢕⢕⢕⢕⢕⢕⢕⢕⢄⢀⠀⠀⠀⠀⠀⠀⠀⠀⠀⠀⠀⠀⠀⠀⠀⠀⠀⠀⠀⠀⠀⠀⠀⠀⠀⠀⠀⠀⠀⠀⠀⠀⠀⠀⠀⠀⠀⠀⠀⠀⢕⢕⢕⣱⣵⣿⣿⣿⣿⣿⣿⣿⣿⣿⣿⣷⡕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⢔⢄⢀⠀⠀⠀⠀⠀⠀⠀⠀⠀⠀⠀⠀⠀⠀⠀⠀⠀⠑⢕⢕⢕⢕⢕⢕⢕⢕⢕⢕⢕⢕⢕⢕⢕⢕⢕⢕⢕⢕⢕⢕⢕⢕⢕⢕⢕⢕⢕⢕⢕⢕⢕⢕⢕⢕⢕⢕⢕⢕⢕⢕⢕⢕⢕⢕⢕⢕⢕⢕⢕⢕⢕⢕⢕⢕⢕⢕⢕⢕⢔⢄⠀⠀⠀⠀⠀⠀⠀⠀⠀⠀⠀⠀⠀⠀⠀⠀⠀⠀⠀⠀⠀⠀⠀⠀⠀⠀⠀⠀⠀⠀⠀⠀⠀⠀⠀⠀⠀⠀⠀⠁⠑⠟⢻⢿⣿⣿⣿⣿⣿⣿⣿⣿⣿⣿⢇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⢔⢄⢀⠀⠀⠀⠀⠀⠀⠀⠀⠀⠀⠀⠀⠀⢔⢕⢕⢕⢕⢕⢕⢕⢕⢕⢕⢕⢕⢕⢕⢕⢕⢕⢕⢕⢕⢕⢕⢕⢕⢕⢕⢕⢕⢕⢕⢕⢕⢕⢕⢕⢕⢕⢕⢕⢕⢕⢕⢕⢕⢕⢕⢕⢕⢕⢕⢕⢕⢕⢕⢕⢕⢕⢕⢕⢕⢕⢕⢕⢔⢄⢀⠀⠀⠀⠀⠀⠀⠀⠀⠀⠀⠀⠀⠀⠀⠀⠀⠀⠀⠀⠀⠀⠀⠀⠀⠀⠀⠀⠀⠀⠀⠀⠀⠀⠀⠀⠀⠀⠀⠀⠀⠁⠐⠘⠝⠝⠝⠝⢝⢕⢔⠕⠜⠑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⢔⢄⢄⢀⠀⠀⠀⠀⠀⢕⢕⢕⢕⢕⢕⢕⢕⢕⢕⢕⢕⢕⢕⢕⢕⢕⢕⢕⢕⢕⢕⢕⢕⢕⢕⢕⢕⢕⢕⢕⢕⢕⢕⢕⢕⢕⢕⢕⢕⢕⢕⢕⢕⢕⢕⢕⢕⢕⢕⢕⢕⢕⢕⢕⢕⢕⢕⢕⢕⢕⢕⢕⢕⢕⢕⢕⢕⢕⢕⢔⢄⢀⢀⠀⠀⠀⠀⠀⠀⠀⠀⠀⠀⠀⠀⠀⠀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⢀⠀⠀⠀⠀⠀⠀⠀⠀⠀⠀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⢀⠀⠀⠀⠀⠀⠀⠀⠀⠀⠀⠀⠀⠀⠀⠀⠀⠀⠀⠀⠀⠀⠀⠀⠀⠀⠀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⠀⠀⠀⠀⠀⠀⠀⠀⠀⠀⠀⠀⠀⠀⠀⠀⠀⠀⠀⠀⠀⠀⠀⠀⠀⠀⠀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⢀⠀⠀⠀⠀⠀⠀⠀⠀⠀⠀⠀⠀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⢔⢔⢔⢔⢔⢔⢔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⠝⢝⢕⢜⡛⠏⢕⢕⢸⡿⢛⢕⢕⢹⡿⢏⢕⠘⣿⢿⢇⢕⢕⢔⣿⣿⡇⢕⢌⢏⢝⢕⢕⢸⠿⡏⢕⢔⠛⠿⢕⢕⢘⡿⠿⡟⢕⢕⢙⠛⢕⢕⢕⢔⢕⢕⢔⢍⢟⢟⢕⢕⢜⢛⢇⢕⢔⠻⠿⢛⠛⢿⣿⣿⢕⢕⢹⣿⣿⢇⢕⢔⢝⢇⢕⢕⢜⠟⠛⢏⢝⠔⣈⣿⡇⢕⣿⣿⣿⡇⢹⣿⣿⡟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⢌⣷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⢔⢕⢕⢕⢆⣠⢕⢕⢕⢕⢕⢕⢕⢕⢕⢕⢕⢕⢕⠁⢕⢕⢕⢕⢕⢕⢕⢕⢕⢕⢕⢕⢕⢕⢕⢕⢕⢁⢁⠑⢕⢕⠘⢇⢕⢕⢕⢕⢕⢕⢕⢕⢕⢄⢀⢕⢕⢸⣿⣿⡇⢕⢿⣿⣿⢕⢕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⢻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⢕⢕⢕⢕⢕⢕⢕⢕⢕⢕⢕⢕⢕⢕⢕⢕⢕⢕⢕⢕⢕⢕⢕⢕⢕⢕⢕⢕⢕⢕⢕⢕⢕⢕⢕⢕⢕⢕⢕⢕⢕⢕⢕⢕⢕⢕⢕⢕⢕⢕⢕⢕⢕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⢅⢁⠑⢕⢕⢕⢕⢕⢕⢕⢕⢕⢕⢕⢕⢕⢕⢕⢕⢕⢕⢕⢕⢕⢕⢕⢕⢕⢕⢕⢕⢕⢕⢕⢕⢕⢕⢕⢕⢕⢕⢕⢕⢕⢕⢕⢕⢕⢕⢕⢕⢕⢕⠑⠁⠔⢔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⢑⢑⢑⠕⢔⢔⢕⢕⢕⢕⢕⢕⢕⢕⢕⢕⢕⢕⢕⢕⢕⢕⢕⢕⢕⢕⢕⢕⢕⢕⢕⢕⢕⢕⢕⢕⢕⢕⢕⢕⢕⢕⢕⢕⢕⢕⢕⢕⢕⢕⢕⠑⠁⠀⠔⠔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⠐⠀⠀⠀⠀⢐⢕⢕⢕⢕⢕⢕⢕⢕⢕⢕⢕⢕⢕⢕⢕⢕⢕⢕⢕⢕⢕⢕⢕⢕⢕⢕⢕⢧⡵⣕⢕⢕⢕⢕⢕⢕⢕⢕⢕⢕⢕⢕⢕⠕⠁⠀⠀⠕⠐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⠀⠀⢄⢕⢕⢕⠕⠑⠁⠁⠁⠑⠑⠕⢕⢕⢕⢕⢕⢕⢕⠕⠁⠁⠁⠁⠁⠁⠕⢑⢑⢑⠑⠕⢜⢕⢣⢕⡕⢕⢕⢕⢕⢕⢕⢕⢕⠑⠑⢐⢁⢄⢰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⠕⠑⠀⠀⠀⠀⠀⠀⠀⠀⠀⠀⠁⠕⢕⢕⢕⠑⠀⠀⠀⠀⠀⠁⢄⠀⠑⢕⠁⠀⠀⠀⠀⠁⠕⢜⢳⢕⡕⢕⢕⠕⠑⠀⠀⠐⢅⢕⢕⢕⢝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⢔⠁⠀⠀⠀⠀⠀⠀⠀⠀⠀⠀⠀⠀⠀⠀⠀⠁⠀⠀⠀⠀⠀⠀⠀⠄⠑⠔⠀⠀⠀⠀⠀⠀⠀⠀⠀⠀⢕⢜⢝⢷⣧⣔⢄⢄⢐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⠑⠀⠀⠀⠀⠀⠀⠀⠀⠀⠀⠀⠀⠀⠀⠀⠀⠀⠀⠀⠀⠀⠀⢀⠐⠁⠀⠀⠀⠀⠀⠀⠀⠀⠀⠀⠀⠀⢀⢕⢕⠑⠕⢜⢝⢻⠧⣕⢕⢕⢕⢕⢜⢝⢝⢗⢳⢕⢕⢕⢕⢕⢕⢕⢕⢕⢕⡕⢱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⢕⠀⠀⠀⠀⠀⠀⠀⠀⠀⠀⠀⠀⠀⠀⠀⠀⠀⠀⠀⠀⠀⠀⠐⠀⠀⠀⠀⠀⠀⠀⠀⢄⣵⣷⣦⣴⣄⣄⢕⢕⢕⢔⢄⢕⢕⢕⢕⢜⢕⢕⢕⢕⢕⢕⢕⢕⢕⢕⢕⠕⠀⠁⠁⢕⢕⢕⢱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⠀⠀⠀⠀⠀⠀⠀⠀⠀⠀⠀⠀⠀⠀⠀⠀⠀⠀⠀⠀⠀⠀⠀⠀⢀⠀⠀⠀⠀⠀⠀⠑⢿⣿⣿⣿⣿⣿⣿⣿⣷⣵⣕⢕⢕⢕⢕⢕⢕⢕⢕⢜⢕⣇⢕⡱⣕⣕⣕⢕⢗⢗⢗⢗⢕⣕⣕⣗⡳⢮⢽⣽⣝⣟⡗⢳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⠀⠀⠀⠀⠀⠀⢄⠕⠑⠑⢀⠀⠀⠀⠀⠀⠀⠀⠀⠀⠐⠀⠀⠀⠀⠀⠀⢀⠀⢀⢸⣿⣿⣿⣿⣿⣿⣿⣿⣿⣿⣿⣇⢕⠁⠑⢕⢕⢕⢕⠝⢕⢕⢕⢕⢕⢕⢗⢕⢑⢱⢇⢕⢟⢿⢿⣿⣿⡿⢷⢾⣽⣟⡻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⠑⠕⠄⠀⠀⠔⠕⠔⢔⠅⠀⠀⠑⠀⠀⠀⠀⠀⠀⠀⠀⠀⠀⠀⠀⠀⠀⠀⠀⠁⠔⢕⢕⢎⢽⢽⣽⣝⣙⣝⣝⣝⣝⣝⣝⣕⣕⣕⣵⣵⣵⢆⢔⢕⢔⢕⢑⢕⢕⢕⢕⢕⢕⠕⢕⣕⡕⢕⢜⢟⢗⢕⢕⢕⢜⢝⢟⢷⠽⢗⢧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⢀⢄⠀⠄⠀⠀⠀⠀⢕⠀⠀⠀⠀⠀⠀⠀⠄⢀⠀⠀⠀⠀⠀⠀⠀⠀⠀⠀⠀⠀⠀⠀⠁⠕⢅⢕⢜⢝⢝⣙⠜⢵⢷⢞⢏⢟⢝⢝⢕⢕⢕⢕⢕⢕⠕⢕⣕⣵⣥⣷⣷⡧⢶⢔⠀⢜⢝⣕⡕⣵⣵⣵⡱⢕⣧⣕⢝⢱⣵⣷⣷⣷⣵⣃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⠁⠁⠑⠑⠑⠑⠑⠑⠑⠕⢕⢅⠅⢕⢕⢔⢕⢕⢕⣵⣿⡟⡸⢏⢝⢕⠔⠄⠁⠀⢕⢸⣿⡇⢻⢿⢏⢕⢾⢟⢟⢝⢕⣝⣕⡕⣕⣕⡜⢜⡝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⠁⠕⢕⢕⢕⢕⣱⣿⣿⣿⣯⣵⣣⣕⡕⢕⠀⠀⢀⢕⢸⣿⢇⢕⢔⢗⣟⣻⣿⣷⣷⣾⣿⣿⣿⣇⢝⢟⢷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⢄⣱⣗⣔⢔⠀⠀⠀⠀⠀⠀⠀⠀⠀⠀⢀⠀⠀⠀⠀⠑⢕⢕⢱⣿⣿⣿⣿⣿⣿⣿⣿⣿⣿⣿⣵⣵⣵⢿⢕⢕⡕⣹⣽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⠀⠀⢀⠀⠀⠀⠀⠀⠀⠀⠀⠀⠀⠀⠀⠀⠀⠀⠀⠀⠀⠀⠀⠀⠀⠀⠀⠑⠕⢻⢦⢕⢀⢀⢄⠀⢔⣴⣷⣷⣿⣿⣷⣧⡕⢔⢄⢀⢁⢕⣿⣿⢟⢿⣿⣿⣿⣿⣿⣿⣿⣿⣿⣿⢝⢕⢕⢕⣵⣿⣿⣿⣿⣿⣿⣿⣿⣿⣿⣿⣿⡕⢕⢕⢕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⢀⠀⠀⠀⠀⠀⠀⠀⠀⠀⠀⠀⠀⠀⠀⠀⠀⠀⠀⠀⠀⠀⠀⠀⠀⠀⠀⠀⠀⠀⠁⠀⠀⠀⠀⠔⢘⣿⣿⣿⣿⣿⣿⣿⣿⣷⡇⢕⢕⣾⣿⣿⢕⢸⣿⣿⣿⣿⣿⣿⣿⣿⣿⣿⢕⢕⢕⢝⢝⢽⣿⣿⣿⣿⣿⣿⣿⣿⣿⣿⣿⣧⡱⢕⠕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⠀⠀⢕⠀⠀⠀⠀⠀⠀⠀⠀⠀⠀⠀⠀⠀⠀⠀⠀⠀⠀⠀⠀⠀⠀⠀⠀⠀⠀⠀⠀⠀⠀⠀⠀⠀⠀⠀⠀⠁⠙⠻⢿⣿⣿⣿⣿⣿⣯⡕⢕⢻⣿⣿⡕⢸⣿⣿⣿⣿⣿⣿⣿⣿⣿⣿⣷⣧⡕⢕⢕⢘⢙⢝⢝⢽⢟⢟⢟⢟⢟⢝⣹⡷⣧⠎⠋⢁⢀⣄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⠑⠔⢔⠀⠀⠀⠀⠀⠀⠀⠀⠀⠀⠀⠀⢀⠀⠀⠀⠀⠀⠀⠀⠀⠀⠀⠀⠀⠀⠀⠀⠀⠀⠀⠀⠀⠀⠀⠀⠀⠀⠀⠙⠇⢝⢿⢿⡿⢷⢕⢕⢻⣿⣿⣷⣿⣿⣿⣿⣿⣿⣿⣿⡿⢜⠝⢝⢻⣷⡕⣵⣥⡅⠁⠁⠀⢅⣕⣅⣅⣕⣵⣵⣴⣵⣗⢻⢝⢱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⠑⠑⠄⠀⠀⠀⠀⠀⠀⠀⠀⠀⠀⠀⠀⢀⠀⠀⠀⠀⠀⠀⠀⠀⠀⠀⠀⠀⠀⠀⠀⠀⠀⠀⠀⠀⠀⠀⠀⠀⠀⠀⠀⠁⠑⠕⠕⢕⠑⢕⢹⣿⣿⣿⣿⣿⣿⣻⢟⢏⢔⠀⠁⠀⠁⢕⣿⣿⢜⣿⣧⢀⠀⠀⠁⠝⢟⢟⢛⢟⠟⠛⠙⠁⠀⠁⠁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⠀⠀⠀⠀⠀⠀⠀⠀⠀⠀⠀⠀⠀⠀⢀⠀⠀⠀⠀⠀⠀⠀⠀⠀⠀⠀⠀⠀⠀⠀⠀⠀⠀⠀⠀⠀⠀⠀⠀⠀⠀⠀⠀⢔⢑⢑⢜⢿⣿⣿⣏⢕⢇⢕⢕⢕⠀⠀⠀⠀⢕⣝⢟⢔⢏⢕⡕⢕⢔⢔⠀⠀⠁⠀⠀⠀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⠁⠀⠀⠀⠀⠀⠀⠀⠀⠀⠀⠀⠀⠄⠑⢀⢄⠀⠀⠀⠀⠀⠀⠀⠀⠀⠀⠀⠀⢀⢀⢀⢀⢀⢀⢀⢀⢀⢀⠀⠀⠀⠄⢕⢕⢕⢕⠕⢕⢜⢟⠌⢣⢜⢝⢻⢿⣗⢗⠕⢀⠱⢿⢇⢕⢷⢟⣝⣵⡵⠑⠀⢔⢕⠑⠀⢄⢔⠀⠀⠐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⠁⠀⠀⠀⠀⠀⠀⠀⠀⠀⠀⠁⠀⠀⠀⠀⠀⠀⠀⠄⣄⣔⣴⣴⣵⣷⣷⣷⡧⢕⢕⢕⢕⢕⡕⠀⢔⠄⠀⢔⠀⢅⢶⢷⣷⣴⣕⣳⢵⣕⣕⡕⢕⢧⣕⣕⢕⢕⢕⢕⠱⣵⣵⣽⣽⢵⠃⠀⠀⢕⢇⠀⠀⠁⠑⠁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⠘⢟⢟⢛⢿⣿⣿⣿⣧⡕⡜⢇⢕⢵⢕⢔⢄⠄⠄⠀⢄⢕⢕⡕⢕⢕⢅⢕⢕⢕⢝⢝⢝⢕⢕⣱⣵⢵⢵⢿⢿⢿⢿⢯⢵⢕⠀⠀⢔⠑⠑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⢀⠀⠀⠀⢀⢀⢄⢁⢀⢀⠀⠀⠀⠀⠀⢀⢔⠑⠐⠀⠀⠀⠀⠀⠀⠑⠕⠕⢕⢕⣸⣿⣿⣿⣿⣵⣾⣷⣕⣕⢕⢔⢔⢔⢕⢕⢕⢕⢕⠕⠕⢕⢕⢕⢕⢕⢝⣕⣱⢵⢷⠧⠷⢷⢗⢗⢚⢛⢏⢕⢄⠀⢄⢅⢄⢔⢄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⠁⠑⠑⠑⠑⠑⠕⢕⢕⢕⢕⣼⣷⣶⡔⢔⠑⠀⠀⠀⠀⠀⠀⠀⠀⠀⣠⣵⣷⣿⣿⣿⣿⣿⣿⣿⣿⣿⣿⣿⡇⢕⢕⢕⢕⢕⢕⢕⢕⢕⢕⢱⢅⢕⢕⢕⢕⢕⢕⠑⠁⠁⠁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⢀⠀⠀⠀⠀⠀⠀⠀⠀⠁⢕⢱⣿⢿⠋⠁⠀⠀⠀⠀⠀⠀⠀⠀⠀⠀⠀⠘⢿⣿⣿⣿⣿⣿⣿⣿⣿⣿⣿⣿⡟⠑⠁⠕⢕⢕⢕⢕⢕⢕⢕⢕⢕⢕⢕⢕⢕⢕⢕⢕⢀⠀⢔⢕⢕⢕⢕⢅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⢔⢕⢕⢕⢄⠀⢀⢄⢄⠀⠀⠀⢕⠜⠑⠀⠀⠀⠀⠀⠀⠀⠀⠀⠀⠀⠀⠀⠀⠀⠁⠹⣿⣿⣿⣿⣿⣿⣿⡿⢟⢑⠀⠀⠀⢔⢕⢕⢕⢕⢕⢕⢕⢕⢕⢕⢕⢕⢕⢕⢇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⢔⢕⢕⠕⠅⠁⠀⢄⢕⠕⠕⠁⠀⠀⠀⠀⠀⠀⠀⠀⠀⠀⠀⠁⠀⢀⠀⠀⠀⠀⠀⠀⠀⠀⠘⢻⢿⢿⢟⢝⢕⢕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⠁⠀⠀⠀⠀⠀⠀⠀⠀⠀⠀⠀⠀⠀⠀⠀⠀⠀⠀⠀⠀⠀⠀⠀⠁⠐⠀⠀⢄⠀⠀⠀⠀⠀⠑⢕⢕⢕⢕⢕⢕⢕⢄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⢀⠕⠀⠀⠀⠀⠀⠀⠁⠕⢕⢕⢕⢕⢕⢕⢄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⢀⠑⠀⠀⠀⠀⠀⠀⠀⠀⠀⢕⢕⢕⢕⢕⢕⢕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⠁⠀⠀⢀⠀⢄⡄⢄⢕⢕⢕⢕⢕⢕⢕⢕⢕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⢀⢔⢔⢔⢔⢕⢕⠔⠑⠑⢕⢕⢕⢕⢕⢕⢕⢕⢕⢕⢕⢕⢕⢕⠀⠀⠀⢔⢕⢕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⢀⢄⢄⢔⢔⢔⢔⢁⠀⢀⢄⠕⠕⠕⠀⠀⠀⠀⠀⢕⢕⢕⢕⢕⢕⢕⢕⢕⢕⢕⢕⢕⢕⢔⢕⢕⢕⣾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⢀⢄⢔⢕⢕⢕⢕⢕⢕⢕⢕⢕⢕⢅⢀⠀⠀⠀⢄⠀⠀⠀⠀⢔⢕⢕⢕⢕⢕⢕⢕⢕⢕⢕⢕⢕⢕⢕⢕⢕⣼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⢀⢄⢔⢕⢁⢄⢔⢕⢕⢕⢕⢕⢕⢕⢕⢕⢕⢕⢕⢕⢕⢕⢕⢔⢄⠀⢕⢐⠀⠀⢔⢕⢕⢕⢕⢕⢕⢕⢕⢕⢕⢕⢕⢕⢕⢕⢕⣾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⠄⠐⠁⠁⢔⢕⢕⢕⢕⢕⢕⢕⢕⢕⢕⢕⢕⢕⢕⢕⢕⢕⢕⢕⢕⢕⢕⢕⢕⢄⢕⢕⠀⢄⢕⡕⢕⢕⢕⠁⠁⠑⠑⠑⠕⠕⢕⢕⢕⣱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⢀⢔⢕⢕⢕⢕⢕⢕⢕⢕⢕⢕⢕⢕⢕⢕⢕⢕⢕⢕⢕⢕⢕⢕⢕⢕⢕⢕⢕⢑⢕⢀⢱⣿⣿⣧⡕⢕⠄⠀⠄⢀⠀⠀⠀⠀⠑⢰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⢄⢕⢕⢕⢕⢕⢕⢕⢕⢕⢕⢕⢕⢕⢕⢕⢕⢕⢕⢕⢕⢕⢕⢕⢕⢕⢕⢕⢕⢕⢕⢕⢕⢕⢙⣿⣿⣷⡕⢕⢀⢕⢕⢕⠐⠀⠀⠀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⢜⢝⢝⢕⢕⢔⢄⠀⠀⠀⠐⠀⠀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⢔⢀⠀⠀⠑⠁⠀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⢔⢀⠀⠀⠁⠀⢄⢄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⢔⢀⠀⠀⠀⠀⢔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⢔⢄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⢔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⣕⢕⢕⢕⢕⢕⢕⢕⢕⢕⢕⢕⢕⠕⢕⡵⣵⣵⣵⣵⣵⣵⣕⢑⢇⢕⢕⢕⢕⢘⠿⣿⣿⣿⣿⣿⣿⣿⣿⣿⣿⣿⣿⣿⣿⣿⣿⣿⣿⣿⣿⣿⣿⣿⣿⣿⣿⣿⣿⣿⣿⣿⣿⣿⣿⣿⣿⣿⣿⣿⣿⣿⢏⢕⢕⢕⢕⢕⢕⢜⢿⣿⣿⣿⣿⡿⣿⣿⣿⣿⡇⢌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⡵⢕⢕⢐⢕⢕⢕⠑⢕⢕⢕⢕⢕⢵⣿⣿⣿⣿⣿⣿⣿⣿⣿⡇⡇⢕⢕⢕⢕⠌⢠⡄⡀⠀⣿⡿⣿⣿⣿⣿⣿⣿⣿⣿⣿⣿⣿⣿⣿⣿⣿⣿⣿⣿⣿⣿⣿⣿⣿⣿⣿⣿⣿⣿⣿⣿⣿⣿⣿⣿⡿⢕⢕⢕⢕⢕⢕⢕⢕⢕⢜⢿⣿⣿⣿⡇⣿⣿⣿⣿⡇⢕⢜⢍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⢕⢕⢕⢕⢕⢕⢕⢕⢕⢕⢕⢕⢅⢿⢿⣿⣿⣿⣿⣿⣿⢟⢇⢕⢕⢕⢑⠑⠁⠀⠀⠀⠀⢀⣿⣿⣿⣿⣿⣿⣿⣿⣿⣿⣿⣿⣿⣿⣿⣿⣿⣿⣿⣿⣿⣿⣿⣿⣿⣿⣿⣿⣿⣿⣿⣿⣿⣿⡟⢕⢕⢕⢕⢕⢕⢕⢕⢕⢕⢕⢜⣽⣽⣽⣵⣽⣽⣽⣽⣵⣵⣵⣧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⢳⡷⢗⢗⢕⢕⢲⢓⢕⢅⢅⢳⡗⢗⢄⢜⢗⢾⢟⢟⢟⢟⢻⢞⢕⢕⢕⢄⠀⠀⠀⠀⣿⣿⣿⣿⣿⣿⣿⣿⣿⣿⣿⣿⣿⣿⣿⣿⣿⣿⣿⣿⣿⣿⣿⣿⣿⣿⣿⣿⣿⣿⣿⣿⣿⣿⣿⣿⡟⢇⢕⢕⢕⢕⢕⢕⢕⢕⢕⢕⢕⢕⢸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⣇⢱⣿⣿⡇⢸⢱⣾⣿⣿⣘⡇⣼⣿⣿⡇⢸⢕⣿⣿⣿⢱⡕⢕⢕⢕⢸⠀⠀⠀⠀⣿⣿⣿⣿⣿⣿⣿⣿⣿⣿⣿⣿⣿⣿⣿⣿⣿⣿⣿⣿⣿⣿⣿⣿⣿⣿⣿⣿⣿⣿⣿⣿⣿⣿⡿⢟⢕⢕⢕⢕⢕⢕⢕⢕⢕⢕⢕⢕⢕⢕⢜⢻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⡗⢻⣿⣿⣿⣿⣿⡇⢻⣿⣿⡇⣺⣿⣿⣿⣿⢞⢕⢕⢕⢕⢸⣿⣿⣿⣿⣿⣿⣿⣿⣿⣿⣿⣿⣿⣿⣿⣿⣿⣿⣿⣿⣿⣿⣿⣿⣏⣕⣕⣑⣕⣕⣕⣕⣑⣑⣑⣑⣕⡕⢕⢕⢕⢕⢕⢕⢕⢕⢕⢕⢕⢕⢕⢕⢕⢕⢕⢕⣕⣱⣵⣵⣵⣵⣵⣑⣱⣕⡕⣿⣿⣿⣿⣿⣿⣿⣿⣿⣿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⣿⣿⣿⣿⣿⣿⣼⡇⣿⣿⣿⡇⣿⣿⣿⣿⣿⢕⢕⢕⢕⢕⠀⠀⠀⠀⠻⢸⣿⣿⣿⣿⣿⣿⣿⣿⣿⣿⣿⣿⣿⣿⣿⣿⣿⣿⣿⣿⣿⣿⣿⣿⣿⣿⣿⣿⣿⣿⣿⣿⡇⢕⢕⢕⢕⠀⠁⢕⢕⢕⢕⢕⢕⢕⢕⢕⢕⢕⢕⣾⣿⣿⣿⣿⣿⣿⣿⣿⣿⡇⣿⣿⣿⣿⣿⣿⣿⣿⠛⠀⠀⠀⠀⠀⠀⠙⠛⠛⠛⠛⠛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⡇⢹⣿⣿⣿⢹⠘⣿⣿⣿⢹⡇⣼⣿⣿⡇⢿⢔⣿⣿⣿⢕⢕⢕⠑⠀⠀⠀⠀⠀⠀⢸⣿⣿⣿⣿⣿⣿⣿⣿⣿⣿⣿⣿⣿⣿⣿⣿⣿⣿⣿⣿⣿⣿⣿⣿⣿⣿⣿⣿⣿⣿⣿⣿⣿⢕⢕⢕⠀⠔⠑⠁⢕⢕⢕⢕⢕⢕⢕⢕⢕⢕⢕⢹⣿⣿⣿⣿⣿⣿⣿⣿⣿⡇⢿⣿⣿⣿⣿⣿⣿⠛⠀⢄⢄⢄⢄⢔⢕⢕⢕⢕⢔⢄⢄⣿⣿⣿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⡇⢸⣿⣿⡿⢸⢜⣿⣿⣿⢕⢕⢸⣿⣿⡇⢜⢔⢿⢿⢏⢕⢕⢕⢁⢑⢕⢕⢕⢕⢕⠀⣿⣿⣿⣿⣿⣿⣿⣿⣿⣿⣿⣿⣿⣿⣿⣿⣿⣿⣿⣿⣿⣿⣿⣿⣿⣿⣿⣿⣿⣿⣿⣿⡿⢕⢕⠀⠀⠀⠀⠀⢕⢕⠀⢕⢕⢕⢕⢕⢕⢕⢕⢸⣿⣿⣿⣿⣿⣿⣿⣿⣿⣧⢸⣿⣿⣿⣿⣿⣿⢕⢕⢕⢕⢕⢕⢕⢕⢕⢕⢕⢕⢕⢕⢻⣿⣿⣿⣿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⢔⢔⢕⢕⢕⢕⢕⢕⢕⢕⢕⢕⢕⢕⢕⢕⢕⢕⢕⢕⢕⢕⢕⢕⠀⣿⣿⣿⣿⣿⣿⣿⣿⣿⣿⣿⣿⣿⣿⣿⣿⣿⣿⣿⣿⣿⣿⣿⣿⣿⣿⣿⣿⣿⣿⣿⡟⢕⠑⠀⠀⠀⠀⠀⠀⠁⠑⠀⢕⢕⢕⢕⢕⢕⢕⢕⢸⣿⣿⣿⣿⣿⣿⣿⣿⣿⣿⢸⣿⣿⣿⣿⣿⠙⢕⢕⢕⢕⢕⢕⢕⢕⢕⢕⢕⢕⢕⢕⣿⣿⣿⣿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⢑⠀⢕⢕⢕⢕⢕⢕⢕⢕⢕⢕⢕⢕⢕⢕⠀⣿⣿⣿⣿⣿⣿⣿⣿⣿⣿⣿⣿⣿⣿⣿⣿⣿⣿⣿⣿⣿⣿⣿⣿⣿⣿⣿⣿⣿⡿⠕⠁⠀⠀⠀⠀⠀⠀⠀⠀⠀⠀⠕⢕⠕⠀⠀⠑⢕⢕⢸⣿⣿⣿⣿⣿⣿⣿⣿⣿⣿⢸⣿⣿⣿⣿⡇⢕⢕⢕⢕⢕⢕⢕⢕⢕⢕⢕⢕⢕⢕⢕⢺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⠁⢔⢕⢕⢕⢕⢕⢕⢕⢕⢕⢕⢕⢕⢕⢕⠀⣿⣿⣿⣿⣿⣿⣿⣿⣿⣿⣿⣿⣿⣿⣿⣿⣿⣿⣿⣿⣿⣿⣿⣿⣿⣿⣿⣿⣿⡕⢀⢀⠀⠀⠀⠀⠀⠀⠀⠀⠀⠀⠀⠁⠀⠀⠀⠀⢕⢕⢸⣿⣿⣿⣿⣿⣿⣿⣿⣿⣿⢸⣿⣿⣿⣿⢇⢕⢕⢕⢕⢕⢕⢕⢕⢕⢕⢕⢕⢕⢕⢕⢹⣿⣿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⠁⠀⠁⢕⢕⢕⢕⢕⢕⢕⢕⢕⢕⢕⢕⢕⢕⢕⢿⣿⣿⣿⣿⣿⣿⣿⣿⣿⣿⣿⣿⣿⣿⣿⣿⣿⣿⣿⣿⣿⣿⣿⣿⣿⣿⣿⣿⣿⣵⣵⣔⢄⢀⢀⠀⠀⠀⠀⠀⠀⠀⠀⠀⠀⠀⠀⠑⢕⢔⣻⣿⣿⣿⣿⣿⣿⣿⣿⣿⢸⣿⣿⣿⡏⢕⢕⢕⢕⢕⢕⢕⢕⢕⢕⢕⢕⢕⢕⢕⢕⢝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⠀⠀⠀⠁⠕⢕⢕⢕⢕⢕⢕⢕⢕⢕⢕⢕⢕⢕⠸⣿⣿⣿⣿⣿⣿⣿⣿⣿⣿⣿⣿⣿⣿⣿⣿⣿⣿⣿⣿⣿⣿⣿⣿⣿⣿⣿⣿⣿⣿⣿⡿⣿⣷⣷⣷⡵⢕⢴⢔⣔⣔⡔⣴⡔⢔⢔⡑⣱⣿⣿⣿⣿⣿⣿⣿⣿⡿⡿⣿⢸⣿⣿⡿⢕⢕⢕⢕⢕⢕⢕⢕⢕⢕⢕⢕⢕⢕⢕⢕⢕⢕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⠀⠀⠀⠀⠀⠀⠁⠕⢕⢕⢕⢕⢕⢕⢕⢕⢕⢕⢕⠰⣿⣿⣿⣿⣝⣕⣕⣅⣅⣅⣅⣅⣅⣅⣅⣅⣅⣅⣅⣅⣅⣅⣅⣅⣅⣁⣥⣥⣥⣥⣥⣥⣥⣥⣥⣥⢥⠅⠅⢅⢅⠁⢁⣁⣁⣥⣥⣥⣥⣥⣥⣥⣥⣥⣥⣥⡅⠁⠅⠁⠘⠟⠅⠇⢵⢕⢕⢕⢕⢕⢕⢕⢕⢕⢕⢕⢕⢕⢕⢕⢕⠀⣿⢣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⠀⠀⠀⠀⠀⠀⠀⠀⠁⢕⢕⢕⢕⢕⢕⢕⢕⢕⢕⢕⢿⢿⡿⢟⣿⣿⣿⣿⣿⣿⣿⣿⣿⣿⣿⣿⣿⣿⣿⣿⣿⣿⣿⣿⣿⣿⣿⣿⣿⣿⣿⣿⡟⢻⢏⢕⢅⢝⢔⢕⢕⢔⢝⢝⢝⢝⢛⢻⣿⣿⣿⣿⣿⣿⣿⣿⢇⠀⠀⠀⠀⠀⠀⠀⠀⠀⠁⠑⠕⢕⢕⢕⢕⢕⢕⢕⢕⢕⢕⢕⢕⢑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⠀⠀⠀⠀⠀⠀⠀⠀⠀⠀⠕⢕⢕⢕⢕⢕⢕⢕⢕⢕⢕⢜⢕⢜⢙⢙⢙⢙⢙⢙⢙⢙⢙⢙⢙⢙⢙⢙⢙⢙⢙⢙⢙⠙⢙⣙⣙⣙⣙⡙⢙⢙⢑⢑⢑⢑⢑⢑⢑⢁⢁⢁⢁⢁⢁⢅⢅⢌⢌⢍⢍⢍⢍⡍⡍⢍⠁⠀⠀⠀⠀⠀⠀⠀⠀⠀⠀⠀⠀⠀⠑⠕⢕⢕⢕⢕⢕⢕⢕⢕⢕⠕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⣕⣕⣕⣕⣕⣕⣕⣕⡕⢕⠕⠑⠀⠀⠀⠀⠀⠀⠀⠀⠀⠀⠀⠀⠑⢕⢕⢕⢕⢕⢕⢕⢕⢕⢕⢕⢕⢔⣿⣿⣿⣿⣿⣿⣿⣿⣿⣿⣿⣿⣿⣿⣿⣿⣿⣿⣿⣿⣿⣿⣿⣿⣿⢕⢕⢕⢕⢕⢕⢕⢕⢕⢕⢕⢕⢕⢕⢕⢕⢕⢕⢕⢡⣾⣿⣿⣿⣿⣿⡕⠀⠀⠀⠀⠀⠀⠀⠀⠀⠀⠀⠀⠀⠀⠀⠀⠁⠑⢕⢕⢕⢕⢕⢕⢄⢣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⢕⢕⠑⠀⠀⠀⠀⠀⠀⠀⠀⠀⠀⠀⠀⠀⠀⠀⠁⢕⢕⢕⢕⢕⢕⢕⠁⠁⢕⢕⢕⣿⣿⣿⣿⣿⣿⣿⣿⣿⣿⣿⣿⣿⣿⣿⣿⣿⣿⣿⣿⣿⣿⣿⣿⣿⢇⢕⢕⢕⢕⢕⢕⢕⢕⢕⢕⢕⢕⢕⢕⢕⢕⢕⢕⢌⣿⣿⣿⣿⣿⣿⡇⠀⠀⠀⠀⠀⠀⠀⠀⠀⠀⠀⠀⠀⠀⠀⠀⠀⠀⠀⠁⠑⢕⢕⢕⢂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⢇⢕⠕⠀⠀⠀⠀⠀⠀⠀⠀⠀⠀⠀⠀⠀⠀⠀⠀⠀⠁⢕⢕⢕⢕⢕⠀⠀⢔⢕⢕⢑⣿⣿⣿⣿⣿⣿⣿⣿⣿⣿⣿⣿⣿⣿⣿⣿⣿⣿⣿⣿⣿⣿⣿⣿⣿⣇⡑⢕⢕⢕⢕⢕⢕⢕⢕⢕⢕⢕⢕⢕⢕⢕⢕⢕⢶⣿⣿⣿⣿⣿⣿⡇⠀⠀⠀⠀⠀⠀⠀⠀⠀⠀⠀⠀⠀⠀⠀⠀⠀⠀⠀⠀⠀⠀⠑⢕⢜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⠕⠁⠀⠀⠀⠀⠀⠀⠀⠀⠀⠀⠀⠀⠀⠀⠀⠀⠀⠀⠀⠁⢕⢕⠕⠀⠀⢔⢕⢕⡕⢸⣿⣿⣿⣿⣿⣿⣿⣿⣿⣿⣿⣿⣿⣿⣿⣿⣿⣿⣿⣿⣿⣿⣿⣿⣿⣿⣿⣧⣥⣕⠕⠕⢕⢕⢕⢕⢕⠕⢕⠱⣁⣰⣶⣿⣿⣿⣿⣿⣿⣿⣿⣿⠀⠀⠀⠀⠀⠀⠀⠀⠀⠀⠀⠀⠀⠀⠀⠀⠀⠀⠀⠀⠀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⢟⢕⠑⠀⠀⠀⠀⠀⠀⠀⠀⠀⠀⠀⠀⠀⠀⠀⠀⠀⠀⠀⠀⠀⠀⠀⠀⠀⢄⢕⢕⢕⢕⡇⢸⣿⣿⣿⣿⣿⣿⣿⣿⣿⣿⣿⣿⣿⣿⣿⣿⣿⣿⣿⣿⣿⣿⣿⣿⣿⣿⣿⣿⣿⣿⣷⣾⣷⣦⣥⣤⣤⣬⣤⣾⣿⣿⣿⣿⣿⣿⣿⣿⣿⣿⣿⣿⣇⠀⠀⠀⠀⠀⠀⠀⠀⠀⠀⠀⠀⠀⠀⠀⠀⠀⠀⠀⠀⠀⠀⠀⠀⠀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⠕⠁⠀⠀⠀⠀⠀⠀⠀⠀⠀⠀⠀⠀⠀⠀⠀⠀⠀⠀⠀⠀⠀⠀⠀⠀⠀⠀⢔⢕⡕⢕⢕⢕⡇⢸⣿⣿⣿⣿⣿⣿⣿⣿⣿⣿⣿⣿⣿⣿⣿⣿⣿⣿⣿⣿⣿⣿⣿⣿⣿⣿⣿⣿⣿⣿⣿⣿⣿⣿⣿⣿⣿⣿⣿⣿⣿⣿⣿⣿⣿⣿⣿⣿⣿⣿⣿⣿⣿⡔⠀⠀⠀⠀⠀⠀⠀⠀⠀⠀⠀⠀⠀⠀⠀⠀⠀⠀⠀⠀⠀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⠕⠁⠀⠀⠀⠀⠀⠀⠀⠀⠀⠀⠀⠀⠀⠀⠀⠀⠀⠀⠀⠀⠀⠀⠀⠀⠀⠀⠀⢔⢕⢰⡇⢕⢕⢕⡇⢸⣿⣿⣿⣿⣿⣿⣿⣿⣿⣿⣿⣿⣿⣿⣿⣿⣿⣿⣿⣿⣿⣿⣿⣿⣿⣿⣿⣿⣿⣿⣿⣿⣿⣿⣿⣿⣿⣿⣿⣿⣿⣿⣿⣿⣿⣿⣿⣿⣿⣿⣿⣿⣿⣷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⠑⠀⠀⠀⠀⠀⠀⠀⠀⠀⠀⠀⠀⠀⠀⠀⠀⠀⠀⠀⠀⠀⠀⠀⠀⠀⠀⠀⠀⠀⢕⢕⢸⡇⢕⢕⢕⡇⠸⣿⣿⣿⣿⣿⣿⣿⣿⣿⣿⣿⣿⣿⣿⣿⣿⣿⣿⣿⣿⣿⣿⣿⣿⣿⣿⣿⠿⣿⣿⡟⠻⠟⠛⠛⢿⠛⠿⢿⣿⠿⠿⢿⠿⣿⣿⣿⣿⣿⣿⣿⠿⢿⠑⠀⠀⠀⠀⠀⠀⠀⠀⠀⠀⠀⠀⠀⠀⠀⠀⠀⠀⠀⠀⠀⠀⠀⠀⢄⣿⡟⢏⢝⢝⢝⢝⢝⢝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⢕⢕⣸⡇⢕⢕⢕⣇⣘⣙⣙⣙⣙⣙⣙⣙⡙⢙⢙⢙⢙⣙⢙⢙⣙⣙⣙⣙⣙⣙⣙⣑⣑⣑⣑⠑⠑⠑⠑⢑⢑⣑⡑⢑⢑⢑⢑⢑⢐⠑⣑⣑⣑⣑⣑⣑⣑⣐⣐⣑⣑⣑⢀⠀⠀⠀⠀⠀⠀⠀⠀⠀⠀⠀⠀⠀⠀⠀⠀⠀⠀⠀⠀⠀⠀⠀⢠⣾⣿⡇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⢀⢕⢡⣿⡇⢕⢕⢕⣿⣿⣿⣿⣿⣿⣿⣿⣿⣿⣿⣿⣿⣿⣿⣿⣿⣿⣿⣿⣿⣿⣿⣿⣿⣿⣿⣿⡿⢏⢜⢕⢜⢕⢕⢕⢕⢕⢕⢕⢕⢕⢔⢝⢿⠿⣿⣿⣿⣿⣿⣿⣿⣿⡿⠇⠀⠀⠀⠀⠀⠀⠀⠀⠀⠀⠀⠀⠀⠀⠀⠀⠀⠀⠀⠀⠀⠀⢄⣾⣿⣿⢕⢕⢕⢕⢷⢿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⢕⢕⢸⣿⡇⢕⢕⢕⡟⠟⠟⠟⠟⠟⠟⠟⠟⠟⠟⠟⠟⠟⠟⠟⠟⠟⠟⠟⠟⠟⠟⠟⠟⠛⠛⠓⠑⠑⠑⠑⠑⠑⠑⠑⠑⠑⠑⠑⠑⠑⠑⠑⠑⠉⢛⢛⢛⢛⢛⢛⢛⠋⠁⠀⠀⠀⠀⠀⠀⠀⠀⠀⠀⠀⠀⠀⠀⠀⠀⠀⠀⠀⠀⠀⠀⠀⣿⣿⣿⣿⢕⢕⢱⣵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⠁⢕⢕⢸⡇⢕⢕⢕⡇⢑⣷⣷⣷⣷⣷⣷⣷⣷⣷⣷⣷⣷⣷⣷⣷⣷⣷⣷⣷⣷⣷⣷⣷⣷⡕⢕⢕⢕⢕⢕⢕⢕⢕⢕⢕⢕⢕⢕⢕⢕⢕⢕⢕⢕⢱⣰⣾⣶⣷⣵⢎⠀⠀⠀⠀⠀⠀⠀⠀⠀⠀⠀⠀⠀⠀⠀⠀⠀⠀⠀⠀⠀⠀⠀⠀⠀⢹⣿⢕⢕⢻⣿⣿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⢕⢕⢸⡇⢕⢕⢕⡇⢸⣿⣿⣿⣿⣿⣿⣿⣿⣿⣿⣿⣿⣿⣿⣿⣿⣿⣿⣿⣿⣿⣿⣿⣿⡧⢕⢕⢕⢕⢕⢕⢕⢕⢕⢕⢕⢕⢕⢕⢕⢕⢕⢕⢕⢸⣿⣿⣿⢟⠑⠀⠀⠀⠀⠀⠀⠀⠀⠀⠀⠀⠀⠀⠀⠀⠀⠀⠀⠀⠀⠀⠀⠀⠀⠀⠀⠀⢹⣿⡇⢕⢕⠌⢝⢜⢝⢔⢔⢔⢔⢔⢕⢔⢌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⢕⢕⢜⢇⢕⢕⢕⡇⢸⣿⣿⣿⣿⣿⣿⣿⣿⣿⣿⣿⣿⣿⣿⣿⣿⣿⣿⣿⣿⣿⣿⣿⣿⣿⣕⢕⢕⢕⢕⢕⢕⢕⢕⢕⢕⢕⢕⢕⢕⢕⢕⢕⢕⢪⢿⡟⠃⠀⠀⠀⠀⠀⠀⠀⠀⠀⠀⠀⠀⠀⠀⠀⠀⠀⠀⠀⠀⠀⠀⠀⠀⠀⠀⠀⠀⠀⢸⣿⡇⢕⢳⣷⣷⣷⣾⣧⣾⣿⣷⣾⣷⣷⣾⣷⣷⣾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⢕⢕⢕⢕⢕⢕⢕⡇⢸⣿⣿⣿⣿⣿⣿⣿⣿⣿⣿⣿⣿⣿⣿⣿⣿⣿⣿⣿⣿⣿⣿⣿⣿⣿⣿⣧⡕⣕⢕⢕⢕⢕⢕⢕⢕⢕⢕⢕⢕⢕⢕⠑⢌⢯⢇⠑⠀⠀⠀⠀⠀⠀⠀⠀⠀⠀⠀⠀⠀⠀⠀⠀⠀⠀⠀⠀⠀⠀⠀⠀⠀⠀⠀⠀⠀⠀⢾⣿⡇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⢕⢕⢕⢕⢕⢕⡇⢄⣿⣿⣿⣿⣿⣿⣿⣿⣿⣿⣿⣿⣿⣿⣿⣿⣿⣿⣿⣿⣿⣿⣿⣿⣿⣿⣿⣿⢀⣴⣷⣥⣕⣑⣕⣡⣷⣅⠕⠕⣕⣑⣼⣷⡯⠇⠀⠀⠀⠀⠀⠀⠀⠀⠀⠀⠀⠀⠀⠀⠀⠀⠀⠀⠀⠀⠀⠀⠀⠀⠀⠀⠀⠀⠀⠀⠀⢸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⠁⢕⢕⢕⢕⢕⡇⢕⣿⣿⣿⣿⣿⣿⣿⣿⣿⣿⣿⣿⣿⣿⣿⣿⣿⣿⣿⣿⣿⣿⣿⣿⣿⣿⣿⣿⣿⣿⣿⣿⣿⣿⣿⣿⣿⣿⣿⣿⣿⣿⣿⣿⢕⠀⠀⠀⠀⠀⠀⠀⠀⠀⠀⠀⠀⠀⠀⠀⠀⠀⠀⠀⠀⠀⠀⠀⠀⠀⠀⠀⠀⠀⠀⠀⠀⢁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⢕⢕⢕⢕⢕⡇⠕⣿⣿⣿⣿⣿⣿⣿⣿⣿⣿⣿⣿⣿⣿⣿⣿⣿⣿⣿⣿⣿⣿⣿⣿⣿⣿⣿⣿⣿⣿⣿⣿⣿⣿⣿⣿⣿⣿⣿⣿⣿⣿⣿⢏⠕⠀⠀⠀⠀⠀⠀⠀⠀⠀⠀⠀⠀⠀⠀⠀⠀⠀⠀⠀⠀⠀⠀⠀⠀⠀⠀⠀⠀⠀⠀⠀⠀⠁⢜⡇⢕⢺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⢕⢕⢕⢕⢕⡇⢕⢹⣿⣿⣿⣿⣿⣿⣿⣿⣿⣿⣿⣿⣿⣿⣿⣿⣿⣿⣿⣿⣿⣿⣿⣿⣿⣿⣿⣿⣿⣿⣿⣿⣿⣿⣿⣿⣿⣿⣿⣿⣿⣿⢕⠀⠀⠀⠀⠀⠀⠀⠀⠀⠀⠀⠀⠀⠀⠀⠀⠀⠀⠀⠀⠀⠀⠀⠀⠀⠀⠀⠀⠀⠀⠀⠀⠀⠀⢕⢕⢕⢾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⠑⢕⢕⢕⢕⡇⢕⠻⠿⠿⠿⢿⢿⢿⢿⢿⢿⢿⢿⢿⢿⢿⢿⢿⢿⢿⢿⢿⢿⢿⢿⢿⢿⠿⠿⠿⠿⠿⠿⠿⠿⠿⠿⢿⢿⢿⢿⢚⢿⢿⢇⢔⠀⠀⠀⠀⠀⠀⠀⠀⠀⠀⠀⠀⠀⠀⠀⠀⠀⠀⠀⠀⠀⠀⠀⠀⠀⠀⠀⠀⠀⠀⠀⠀⠀⢕⢕⢕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⠑⢕⢕⢕⣵⣥⣥⣥⣥⣥⣥⣥⣥⣥⣥⣥⣥⣥⣥⣥⣥⣥⣥⣥⣥⣥⣥⣥⣥⣥⣥⣥⣥⣥⣥⣥⣥⣥⣥⣥⣥⣥⣥⣥⣥⣥⣥⣥⡅⢅⠀⠀⠀⠀⠀⠀⠀⠀⠀⠀⠀⠀⠀⠀⠀⠀⠀⠀⠀⠀⠀⠀⠀⠀⠀⠀⠀⠀⠀⠀⠀⠀⠀⠀⠀⢀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⠑⢕⢕⢿⣿⣿⣿⣿⣿⣿⣿⣿⣿⣿⣿⣿⣿⣿⣿⣿⣿⣿⣿⣿⣿⣿⣿⣿⣿⣿⣿⣿⣿⣿⣿⣿⣿⣿⣿⣿⣿⣿⣿⣿⣿⣿⣿⢕⠀⠀⠀⠀⠀⠀⠀⠀⠀⠀⠀⠀⠀⠀⠀⠀⠀⠀⠀⠀⠀⠀⠀⠀⠀⠀⠀⠀⠀⠀⠀⠀⠀⠀⠀⠀⠕⢅⢜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⠕⢕⢜⢟⢟⢟⢟⢟⢟⢟⢟⢟⢟⢟⢟⢟⢟⢟⢟⢟⢟⢟⢟⢟⢟⢟⢟⢟⢟⢟⢟⢟⢟⢟⢟⢟⢟⢟⢟⢟⢟⢟⢟⢟⢟⢕⠁⠀⠀⠀⠀⠀⠀⠀⠀⠀⠀⠀⠀⠀⠀⠀⠀⠀⠀⠀⠀⠀⠀⠀⠀⠀⠀⠀⠀⠀⠀⠀⠀⠀⠀⠀⠀⠀⢕⠑⢜⢻⢿⢿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⠕⢕⢕⢕⢕⢕⢕⢕⢕⢕⢕⢕⢕⢕⢕⢕⢕⢕⢕⢕⢕⢕⢕⢕⢕⢕⢕⢕⢕⢕⢕⢕⢕⢕⢕⢕⢕⢕⢕⢕⢕⢕⢕⢕⠕⠀⠀⠀⠀⠀⠀⠀⠀⠀⠀⠀⠀⠀⠀⠀⠀⠀⠀⠀⠀⠀⠀⠀⠀⠀⠀⠀⠀⠀⠀⠀⠀⠀⠀⠀⠀⠀⠀⠁⢔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⠑⢕⢕⢕⢕⢕⢕⢕⢕⢕⢕⢕⢕⢕⢕⢕⢕⢕⢕⢕⢕⢕⢕⢕⢕⢕⢕⢕⢕⢕⢕⢕⢕⢕⢕⢕⢕⢕⢕⢕⢕⢕⢕⠀⠀⠀⠀⠀⠀⠀⠀⠀⠀⠀⠀⠀⠀⠀⠀⠀⠀⠀⠀⠀⠀⠀⠀⠀⠀⠀⠀⠀⠀⠀⠀⠀⠀⠀⠀⠀⠀⠀⠀⠕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⠑⢕⢕⢕⢕⢕⢕⢕⢕⢕⢕⢕⢕⢕⢕⢕⢕⢕⢕⢕⢕⢕⢕⢕⢕⢕⢕⢕⢕⢕⢕⢕⢕⢕⢕⢕⢕⢕⢕⢕⢕⠑⠀⠀⠀⠀⠀⠀⠀⠀⠀⠀⠀⠀⠀⠀⠀⠀⠀⠀⠀⠀⠀⠀⠀⠀⠀⠀⠀⠀⠀⠀⠀⠀⠀⠀⠀⠀⠀⠀⠀⠀⠀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⠕⢕⢕⢕⢕⢕⢕⢕⢕⢕⢕⢕⢕⢕⢕⢕⢕⢕⢕⢕⢕⢕⢕⢕⢕⢕⢕⢕⢕⢕⢕⢕⢕⢕⢕⢕⢕⢕⢕⢕⠀⠀⠀⠀⠀⠀⠀⠀⠀⠀⠀⠀⠀⠀⠀⠀⠀⠀⠀⠀⠀⠀⠀⠀⠀⠀⠀⠀⠀⠀⠀⠀⠀⠀⠀⠀⠀⠀⠀⠀⠀⠀⠁⢔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⢄⢔⢔⢕⢕⢕⢕⢕⢕⢕⢕⢕⢕⢕⢕⢕⢕⢕⢕⢕⢕⢕⢕⢕⢕⢕⢕⢕⢕⢕⢕⢕⢕⢕⢕⢕⢕⢕⢕⢕⢕⢕⢕⠑⠀⠀⠀⠀⠀⠀⠀⠀⠀⠀⠀⠀⠀⠀⠀⠀⠀⠀⠀⠀⠀⠀⠀⠀⠀⠀⠀⠀⠀⠀⠀⠀⠀⠀⠀⠀⠀⠀⠀⠀⠀⠀⠀⠕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⢀⠀⠀⠀⠀⠀⠀⠀⠀⠀⠀⠀⠀⠀⠀⠀⠀⠀⠀⠀⠀⠀⠀⠀⠀⠀⠀⠀⠀⠀⠀⠀⠀⠀⠀⢕⢻⣷⣷⡕⢕⢕⢕⢕⢕⢕⢕⢕⢕⢕⢕⢕⢕⢕⢕⢕⢕⢕⢕⢕⢕⢕⢕⢕⢕⢕⢕⢕⢕⢕⢕⢕⢕⢕⢕⢕⢕⢕⠀⠀⠀⠀⠀⠀⠀⠀⠀⠀⠀⠀⠀⠀⠀⠀⠀⠀⠀⠀⠀⠀⠀⠀⠀⠀⠀⠀⠀⠀⠀⠀⠀⠀⠀⠀⠀⠀⠀⠀⠀⠀⠀⠀⠀⢕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⢄⠀⠀⠀⠀⠀⠀⠀⠀⠀⠀⠀⠀⠀⠀⠀⠀⠀⠀⠀⠀⠀⠀⠀⠀⠀⢀⢀⢄⢄⢄⢄⢄⢕⢘⣿⣿⡇⢕⢕⢕⢕⢕⢕⢕⢕⢕⢕⢕⢕⢕⢕⢕⢕⢕⢕⢕⢕⢕⢕⢕⢕⢕⢕⢕⢕⢕⢕⢕⢕⢕⢕⢕⢕⢕⢕⠀⠀⠀⠀⠀⠀⠀⠀⠀⠀⠀⠀⠀⠀⠀⠀⠀⠀⠀⠀⠀⠀⠀⠀⠀⠀⠀⠀⠀⠀⠀⠀⠀⠀⠀⠀⠀⠀⠀⠀⠀⠀⠀⠀⠀⠀⢕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⢔⢄⠀⠀⠀⠀⠀⠀⠀⠀⠀⠀⠀⠀⠀⠀⠀⠀⠀⠀⠀⠀⠀⢕⢕⢕⢕⢕⢕⠕⢕⢕⢱⢸⣽⡇⢕⢕⢕⢕⢕⢕⢕⢕⢕⢕⢕⢕⢕⢕⢕⢕⢕⢕⢕⢕⢕⢕⢕⢕⢕⢕⢕⢕⢕⢕⢕⢕⢕⢕⢕⢕⢕⠁⠀⠀⠀⠀⠀⠀⠀⠀⠀⠀⠀⠀⠀⠀⠀⠀⠀⠀⠀⠀⠀⠀⠀⠀⠀⠀⠀⠀⠀⠀⠀⠀⠀⠀⠀⠀⠀⠀⠀⠀⠀⠀⠀⠀⠀⠀⠀⢔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⢔⢀⠀⠀⠀⠀⠀⠀⠀⠀⠀⠀⠀⠀⠀⠀⠀⠀⠀⠀⠀⠑⢕⢕⠕⣱⣷⣷⣧⣕⢕⢕⢜⢕⢕⢕⢕⢕⢕⢕⢕⢕⢕⢕⢕⢕⢕⢕⢕⢕⢕⢕⢕⢕⢕⢕⢕⢕⢕⢕⢕⢕⢕⢕⢕⢕⢕⢕⢕⢕⠀⠀⠀⠀⠀⠀⠀⠀⠀⠀⠀⠀⠀⠀⠀⠀⠀⠀⠀⠀⠀⠀⠀⠀⠀⠀⠀⠀⠀⠀⠀⠀⠀⠀⠀⠀⠀⠀⠀⠀⠀⠀⠀⠀⠀⠀⠀⠀⠁⢔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⢄⠀⠀⠀⠀⠀⠀⠀⠀⠀⠀⠀⠀⠀⠀⠀⠀⠀⠀⠀⠁⠔⢻⢿⣿⣿⣿⡇⢕⢕⢕⠕⢕⢕⢕⢕⢕⢕⢕⢕⢕⢕⢕⢕⢕⢕⢕⢕⢕⢕⢕⢕⢕⢕⢕⢕⢕⢕⢕⢕⢕⢕⢕⢕⢕⢕⢕⠀⠀⠀⠀⠀⠀⠀⠀⠀⠀⠀⠀⠀⠀⠀⠀⠀⠀⠀⠀⠀⠀⠀⠀⠀⠀⠀⠀⠀⠀⠀⠀⠀⠀⠀⠀⠀⠀⠀⠀⠀⠀⠀⠀⠀⠀⠀⠀⠀⠀⠔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⢄⠀⠀⠀⠀⠀⠀⠀⠀⠀⠀⠀⠀⠀⠀⠀⠀⠀⠀⠀⠀⠁⠘⠟⠟⠕⠑⠑⠁⠀⠁⢕⢕⢕⢕⢕⢕⢕⢕⢕⢕⢕⢕⢕⢕⢕⢕⢕⢕⢕⢕⢕⢕⢕⢕⢕⢕⢕⢕⢕⢕⢕⢕⢕⢕⠀⠀⠀⠀⠀⠀⠀⠀⠀⠀⠀⠀⠀⠀⠀⠀⠀⠀⠀⠀⠀⠀⠀⠀⠀⠀⠀⠀⠀⠀⠀⠀⠀⠀⠀⠀⠀⠀⠀⠀⠀⠀⠀⠀⠀⠀⠀⠀⠀⠀⠀⠐⢄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⢀⠀⠀⠀⠀⠀⠀⠀⠀⠀⠀⠀⠀⠀⠀⠀⠀⠀⠀⠀⠀⠀⠀⠀⠀⠀⠀⠀⠀⢕⢕⢕⢕⢕⢕⢕⢕⢕⢕⢕⢕⢕⢕⢕⢕⢕⢕⢕⢕⢕⢕⢕⢕⢕⢕⢕⢕⢕⢕⢕⢕⢕⢕⢔⢀⠀⠀⠀⠀⠀⠀⠀⠀⠀⠀⠀⠀⠀⠀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⢔⢀⠀⠀⠀⠀⠀⠀⠀⠀⠀⠀⠀⠀⠀⠀⠀⠀⠀⠀⠀⠀⠀⠀⠀⠀⠀⢕⢕⢕⢕⢕⢕⢕⢕⢕⢕⢕⢕⢕⢕⢕⢕⢕⢕⢕⢕⢕⢕⢕⢕⢕⢕⢕⢕⢕⢕⢕⢕⢕⢕⢕⢕⢕⢄⠀⠀⠀⠀⠀⠀⠀⠀⠀⠀⠀⠀⠀⠀⠀⠀⠀⠀⠀⠀⠀⠀⠀⠀⠀⠀⠀⠀⠀⠀⠀⠀⠀⠀⠀⠀⠀⠀⠀⠀⠀⠀⠀⢀⢀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⢄⠀⠀⠀⠀⠀⠀⠀⠀⠀⠀⠀⠀⠀⠀⠀⠀⠀⠀⠀⠀⠀⠁⢕⢕⢕⢕⢕⢕⢕⢕⢕⢕⢕⢕⢕⢕⢕⢕⢕⢕⢕⢕⢕⢕⢕⢕⢕⢕⢕⢕⢕⢕⢕⢕⢕⢕⢕⢕⢕⢕⢕⢕⢄⢀⠀⠀⠀⠀⠀⠀⠀⠀⠀⠀⠀⠀⠀⠀⠀⠀⠀⠀⠀⠀⠀⠀⠀⠀⠀⠀⠀⠀⠀⠀⠀⠀⠀⠀⠀⢀⢄⢔⢕⢕⢕⢕⢕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⢔⢄⢀⠀⠀⠀⠀⠀⠀⠀⠀⠀⠀⠀⠀⠀⠀⠄⢔⢔⢕⢕⢕⢕⢕⢕⢕⢕⢕⢕⢕⢕⢕⢕⢕⢕⢕⢕⢕⢕⢕⢕⢕⢕⢕⢕⢕⢕⢕⢕⢕⢕⢕⢕⢕⢕⢕⢕⢕⢕⢕⢕⢕⢔⢀⠀⠀⠀⠀⠀⠀⠀⠀⠀⠀⠀⠀⠀⠀⠀⠀⠀⠀⠀⠀⠀⠀⠀⠀⠀⠀⠀⠀⠀⠀⠀⠀⢔⢕⢕⢕⢕⢕⣵⣾⣿⣿⣿⣿⣑⣵⡕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⢄⢀⠀⠀⠀⠀⠀⠀⠀⠀⠀⠀⠀⢄⢕⢕⢕⢕⢕⢕⢕⢕⢕⢕⢕⢕⢕⢕⢕⢕⢕⢕⢕⢕⢕⢕⢕⢕⢕⢕⢕⢕⢕⢕⢕⢕⢕⢕⢕⢕⢕⢕⢕⢕⢕⢕⢕⢕⢕⢕⢕⢕⢔⢀⠀⠀⠀⠀⠀⠀⠀⠀⠀⠀⠀⠀⠀⠀⠀⠀⠀⠀⠀⠀⠀⠀⠀⠀⠀⠀⠀⠀⠀⠑⠕⢕⣵⣾⣿⣿⣿⣿⣿⣿⣿⣿⣿⣿⣇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⢄⢀⠀⠀⠀⠀⢄⢔⢕⢕⢕⢕⢕⢕⢕⢕⢕⢕⢕⢕⢕⢕⢕⢕⢕⢕⢕⢕⢕⢕⢕⢕⢕⢕⢕⢕⢕⢕⢕⢕⢕⢕⢕⢕⢕⢕⢕⢕⢕⢕⢕⢕⢕⢕⢕⢕⢕⢕⢕⢕⢄⢀⠀⠀⠀⠀⠀⠀⠀⠀⠀⠀⠀⠀⠀⠀⠀⠀⠀⠀⠀⠀⠀⠀⠀⠀⠀⠀⠀⠀⠁⠙⠻⢿⣿⣿⣿⣿⣿⣿⣿⣿⣿⣿⡇⢱⣷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⢔⢀⠀⠀⠀⠀⠀⠀⠀⠀⠀⠀⠀⠀⠀⠀⠀⠀⠀⠀⠀⠀⠀⠀⠀⠀⠀⠀⠀⠀⠀⠁⠙⠝⢟⢟⢟⢛⢛⢟⢏⢕⢸⢟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⠀⠀⠀⠀⠀⠀⠀⠀⠀⠀⠀⠀⠀⠀⠀⠀⠀⠀⠀⠀⠀⠀⠀⠀⠀⠀⠀⠀⠀⠀⠀⠀⠁⠁⠁⠁⠀⠁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⠀⠀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⠀⠀⠀⠀⠀⠀⠀⠀⠀⠀⠀⠀⠀⠀⠀⠀⠀⠀⠀⠀⠀⠀⠀⠀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⢀⢀⠀⠀⠀⠀⠀⠀⠀⠀⠀⠀⠀⠀⠀⠀⠀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⢔⢔⢔⢔⢔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⠕⣱⣵⣵⣵⣵⣵⣵⣕⢑⡇⢕⢕⢕⢕⢕⢕⣿⣿⣿⣿⣿⣿⣿⠟⠛⢛⠛⣿⣿⣿⣿⣿⣿⣿⣿⣿⣿⣿⣿⣿⣿⣿⣿⣿⣿⣿⣿⣿⣿⣿⣿⣿⢇⢕⢕⢕⢕⢕⢕⢕⢕⢕⢁⡿⠿⣿⣿⣿⣿⣿⣿⣿⣿⣿⣿⣿⣿⣿⣿⣿⣿⣿⣿⣿⢹⣿⣿⣿⣿⣿⣿⣿⣿⣿⣿⣿⣿⣿⣿⣿⣿⣿⣿⣿⣿⣿⣿⣿⣿⣿⣿⣿⣿⣿⡟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⢕⢕⢕⢕⢕⢕⢕⢕⢕⢕⢕⠕⢱⣿⣿⣿⣿⣿⣿⣿⣿⣿⡇⢕⢕⢕⢕⢕⢕⢕⣿⣿⣿⣿⡿⠀⢄⢕⢕⢕⢕⢕⢹⣿⣿⣿⣿⣿⣿⣿⣿⣿⣿⣿⣿⣿⣿⣿⣿⣿⣿⣿⣿⣿⣿⡏⢕⢕⢕⢕⢕⢕⢕⢕⢕⢕⢕⢕⠕⠀⠀⠀⠀⠋⠉⣿⣿⣿⣿⣿⣿⣿⣿⣿⣿⣿⣿⣿⢸⣿⣿⣿⣿⣿⣿⣿⣿⣿⣿⣿⣿⣿⣿⣿⣿⣿⣿⣿⣿⣿⣿⣿⣿⣿⣿⣿⣿⣿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⢕⢕⢕⢕⢕⢕⢕⢕⢕⢕⢕⢕⢔⢿⢿⣿⣿⣿⣿⣿⣿⠟⢇⡕⢕⢕⢕⢕⢕⢕⣿⣿⣿⣿⣿⢂⢑⣵⣵⣵⣕⣱⣼⣿⣿⣿⣿⣿⣿⣿⣿⣿⣿⣿⣿⣿⣿⣿⣿⣿⣿⣿⣿⣿⢏⢕⢕⢕⢕⢕⢕⢕⢕⢕⢕⢕⢕⢕⢕⠀⠈⠁⠈⠀⠀⠈⣿⣿⣿⣿⣿⣿⣿⣿⣿⣿⣿⣿⣸⣿⣿⣿⣿⣿⣿⣿⣿⣿⣿⣿⣿⣿⣿⣿⣿⣿⣿⣿⣿⣿⣿⣿⣿⣿⣿⣿⣿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⢳⡷⢗⢗⢕⢕⢲⢓⢕⢅⢅⢳⡗⢗⢇⢍⢒⣾⢟⢟⢟⢟⢻⢟⢗⢕⢕⢗⢷⢇⢕⣿⣿⣿⣿⢏⢕⢜⣿⣿⣿⣿⣿⣿⣿⣿⣿⣿⣿⣿⣿⣿⣿⣿⣿⣿⣿⣿⣿⣿⣿⣿⣿⣿⡿⢕⢕⢕⢕⢕⢕⢕⢕⢕⢕⢕⢕⢕⢕⢕⢔⢔⢌⢅⢄⢀⠘⣿⣿⣿⣿⣿⣿⣿⣿⣿⣿⣿⡏⣿⣿⣿⣿⣿⣿⣿⣿⣿⣿⣿⣿⣿⣿⣿⣿⣿⣿⣿⣿⣿⣿⣿⣿⣿⣿⣿⣿⡟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⣇⢱⣿⣿⡇⢸⣑⣾⣿⣿⣨⡇⢵⣿⣿⡇⢸⣑⣿⣿⣿⢸⣧⣼⣿⣿⡇⣴⢕⣿⣿⣿⣿⣿⢕⠕⢰⣿⣿⣿⣿⣿⣿⣿⣿⣿⣿⣿⣿⣿⣿⣿⣿⣿⣿⣿⣿⣿⣿⣿⣿⣿⢟⢕⢕⢕⢕⢕⢕⢕⢕⢕⢕⢕⢕⢕⢕⢕⢕⢕⢕⢕⢕⢕⢕⠈⣿⣿⣿⣿⣿⣿⣿⣿⣿⣿⣿⡇⣿⣿⣿⣿⣿⣿⣿⣿⡿⣿⣿⣿⣿⣿⣿⣿⣿⣿⣿⣿⣿⣿⣿⣿⣿⣿⣿⡿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⡷⢾⣿⣿⣿⣿⣹⡏⢻⣿⣿⡇⢸⣿⣿⣿⣿⢸⡇⢿⣿⣿⡇⣿⢠⣿⣿⣿⣿⣿⢕⢜⢕⡏⢝⣝⣝⣝⣝⣝⣝⣍⣍⣍⣝⣕⣕⣕⣕⣕⣕⣕⣕⣕⣕⡕⢕⢕⢕⢕⢕⢕⢕⢕⢕⢕⢕⢕⠑⠑⢕⢕⢕⢕⢕⢕⢕⢕⢕⢕⢕⠀⢻⣿⣿⣿⣿⣕⣵⣵⣴⣰⣴⡕⣿⣿⣿⣿⣿⣿⠿⠿⠿⠀⠉⠉⠉⠉⢉⣿⣿⣿⣿⣼⣿⣿⣿⣿⣿⣿⣿⢣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⣿⣿⣿⣿⣿⣿⣼⡇⣿⣿⣿⡇⣿⣿⣿⣿⣿⢀⡇⣿⣿⣿⡇⣿⠁⣿⣿⣿⣿⣿⢕⢕⢕⡇⢸⣿⣿⣿⣿⣿⣿⣿⣿⣿⣿⣿⣿⣿⣿⣿⣿⢿⢿⢟⢏⢕⢕⢑⠑⠑⠑⢕⢕⢕⢕⢕⢕⠑⠀⠀⠀⠀⠑⢕⢕⢕⢕⢕⢕⠕⢁⢜⡹⢟⢍⢝⣿⣿⣿⣿⣿⣿⣿⡇⣿⣿⣿⣿⣿⠟⢀⠀⠀⢄⢄⢀⢀⠀⠀⠀⠀⢍⠛⢻⣿⣿⣿⣿⣿⣿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⡇⢹⣿⣿⣿⢹⠘⣿⣿⣿⢹⡇⣿⣿⣿⡇⢿⢔⣿⣿⣿⢸⡇⣿⣿⣿⡇⢕⢔⣿⣿⣿⣿⣿⢕⢕⢕⡇⢸⣿⣿⣿⣿⣿⣿⣿⣿⣿⢿⢿⢟⢝⢕⢕⠕⠕⢑⠁⠁⠁⠀⠀⠀⢀⢄⢕⢕⢕⢕⠕⠁⠀⠀⠀⠀⠀⠀⠕⢕⢕⢕⢕⢕⢄⢕⢜⢕⢕⢕⠱⣿⣿⣿⣿⣿⣿⣿⢱⣿⣿⣿⣿⣯⢔⢕⢕⢔⢕⢕⢕⢕⢕⢕⢕⢔⢄⢀⢸⣿⣿⣿⣿⣿⡟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⡇⢸⣿⣿⡏⠸⢌⣿⣿⣿⢕⢕⢹⣿⣿⡇⢑⢌⣿⣿⣿⢔⢕⢸⣿⣿⢇⢇⢕⣿⣿⣿⣿⣿⢕⢕⢕⡇⢸⣿⣿⣿⣿⣿⡿⢟⢝⠕⠕⠑⠀⠀⠁⠀⠀⠀⠀⠀⠀⠀⠀⠀⠀⠁⠁⠀⠀⠀⠔⠀⠀⠀⠀⠀⠀⠀⠀⠀⢕⢕⢕⢕⢕⢕⢕⢕⢕⢕⢕⠘⣿⣿⣿⣿⣿⣿⣿⢸⣿⣿⣿⣿⡇⢕⢕⢕⢕⢕⢕⢕⢕⢕⢕⢕⢕⢕⢄⢿⣿⣿⣿⣿⡿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⢜⢕⢕⢕⢕⢕⢕⢕⢕⢕⢕⢕⢔⢕⢕⢕⢕⢕⢕⢕⢕⢕⢕⣿⣿⣿⣿⢕⢕⢕⡇⢸⣿⣿⣿⢟⢇⠕⠁⠀⠀⠀⠀⠀⠀⠀⠀⠀⠀⠀⠀⠀⠀⠀⠀⠀⠀⠀⠀⠀⠀⠀⠀⠀⠀⠀⠀⠀⠀⠀⠀⠁⢕⢕⢕⢕⢕⠑⢔⢕⢕⢕⣠⣿⣿⣿⣿⣿⣿⣿⢸⣿⣿⣿⢇⢕⢕⢕⢕⢕⢕⢕⢕⢕⢕⢕⢕⢕⢕⢕⣿⣿⣿⣿⣿⢣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⡏⢕⢕⢕⡇⢜⢻⢟⢝⠕⠁⠀⠀⠀⠀⠀⠀⠀⠀⠀⠀⠀⠀⠀⠀⠀⠀⠀⠀⠀⠀⠀⠀⠀⠀⠀⠀⠀⠀⠀⠀⠀⠀⠀⠀⠀⢕⠕⠕⢁⢀⢔⢕⢕⢱⣾⣿⣿⣿⣿⣿⣿⣿⡏⣼⣿⣿⣿⢕⢕⢕⢕⢕⢕⢕⢕⢕⢕⢕⢕⢕⢕⢕⢕⢸⣿⣿⣿⡏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⢕⢕⢕⠑⠁⠀⠀⠀⠀⠀⠀⠀⠀⠀⠀⠀⠀⠀⠀⠀⠀⠀⠀⠀⠀⠀⠀⠀⠀⠀⠀⠀⠀⠀⠀⠀⠀⠀⠀⠀⠀⠀⠀⢀⢔⢕⢕⢕⣱⣾⣿⣿⣿⣿⣿⣿⣿⣿⣿⡇⣿⣿⡿⢇⢕⢕⢕⢕⢕⢕⢕⢕⢕⢕⢕⢕⢕⢕⢕⢕⢸⣿⣿⡿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⢿⢇⢕⢕⢕⢕⢕⠀⠀⠀⠀⠀⠀⠀⠀⠀⠀⠀⠀⠀⠀⠀⠀⠀⠀⠀⠀⠀⠀⠀⠀⠀⠀⠀⠀⠀⠀⠀⠀⠀⠀⠀⠀⠀⢀⠄⠀⢄⢔⢕⣵⣾⣿⣿⣿⣿⣿⣿⣿⣿⡿⠟⠏⠟⢇⢟⢟⢝⢕⢕⢕⢕⢕⢕⢕⢕⢕⢕⢕⢕⢕⢕⢕⢕⢕⢸⣿⣿⢳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⢟⢕⠕⠑⠐⢕⠕⠑⠀⠀⠀⠀⠀⠀⠀⠀⠀⠀⠀⠀⠀⠀⠀⠀⠀⠀⠀⠀⠀⠀⠀⠀⠀⠀⠀⠀⠀⠀⠀⠀⠀⠀⠀⠀⠀⠔⠁⢀⢕⢕⢱⣾⣿⣿⣿⣿⣿⣿⣿⣿⣿⣿⢕⠀⠀⠀⠀⠁⠁⠑⠕⢕⢕⢕⢕⢕⢕⢕⢕⢕⢕⢕⢕⢕⢕⢕⢕⢸⣿⡏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⠕⠁⠀⠀⠀⠀⠀⠀⠀⠀⠀⠀⠀⠀⠀⠀⠀⠀⠀⠀⠀⠀⠀⠀⠀⠀⠀⠀⠀⠀⠀⠀⠀⠀⠀⠀⠀⠀⠀⠀⠀⠀⠀⠀⠀⠀⠀⠀⢅⢅⢅⣥⣥⣥⣥⣥⣥⣥⣥⣥⣥⣥⣥⠁⠀⠀⠀⠀⠀⠀⠀⠀⠀⠁⠕⢕⢕⢕⢕⢕⢕⢕⢕⢕⢕⢕⢕⢕⢸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⠕⠁⠀⠀⠀⠀⠀⠀⠀⠀⠀⠀⠀⠀⠀⠀⠀⠀⠀⠀⠀⠀⠀⠀⠀⠀⠀⠀⠀⠀⠀⠀⠀⠀⠀⠀⠀⠀⠀⠀⠀⠀⠀⠀⠀⠀⢀⠀⠐⢕⢕⢕⢔⢟⠿⣿⣿⣿⣿⣿⣿⣿⣿⣿⣿⠀⠀⠀⠀⠀⠀⠀⠀⠀⠀⠀⠀⠀⠈⠕⢕⢕⢕⢕⢕⢕⢕⢕⢕⠜⢸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⠕⠁⠀⠀⠀⠀⠀⠀⠀⠀⠀⠀⠀⠀⠀⠀⠀⠀⠀⠀⠀⠀⠀⠀⠀⠀⠀⠀⠀⠀⠀⠀⠀⠀⠀⠀⠀⠀⠀⠀⠀⠀⠀⠀⠀⠀⠀⢔⠑⢀⢅⢅⢁⢁⢅⢅⢌⢌⢍⢍⢍⢍⡍⢍⢍⢍⣍⢄⠀⠀⠀⠀⠀⠀⠀⠀⠀⠀⠀⠀⠀⠀⠀⠁⠕⢕⢕⢕⢕⢕⢕⢕⢸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⣕⣕⣕⣕⣕⣕⣕⣕⣕⣕⣕⣕⣕⣕⣕⣕⣕⣕⣕⣕⡕⢕⠕⠁⠀⠀⠀⠀⠀⠀⠀⠀⠀⠀⠀⠀⠀⠀⠀⠀⠀⠀⠀⠀⠀⠀⠀⠀⠀⠀⠀⠀⠀⠀⠀⠀⠀⠀⠀⠀⠀⠀⠀⠀⠀⠀⠀⠀⠀⢀⢕⢕⢕⢕⢕⢕⢕⢕⢕⢕⢕⢕⢡⣾⣿⣿⣿⣿⣿⣿⣿⢕⠀⠀⠀⠀⠀⠀⠀⠀⠀⠀⠀⠀⠀⠀⠀⠀⠀⠀⠑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⢟⠕⠁⠀⠀⠀⠀⠀⠀⠀⠀⠀⠀⠀⠀⠀⠀⠀⠀⠀⠀⠀⠀⠀⠀⠀⠀⠀⠀⠀⠀⠀⠀⠀⠀⠀⠀⠀⠀⠀⠀⠀⠀⠀⠀⠀⠀⠀⠀⢔⢕⢑⢕⢕⢕⢕⢕⢕⢕⢕⢕⢕⢕⢌⣿⣿⣿⣿⣿⣿⣿⣿⡇⠀⠀⠀⠀⠀⠀⠀⠀⠀⠀⠀⠀⠀⠀⠀⠀⠀⠀⠀⠀⠁⠜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⢇⢕⠀⠀⠀⠀⠀⠀⠀⠀⠀⠀⠀⠀⠀⠀⠀⠀⠀⠀⠀⠀⠀⠀⠀⠀⠀⠀⠀⠀⠀⠀⠀⠀⠀⠀⠀⠀⠀⠀⠀⠀⠀⠀⠀⠀⠀⠀⠀⠀⢕⢕⢕⢕⢕⢕⢕⢕⢕⢕⢕⢕⢕⢕⢶⣿⣿⣿⣿⣿⣿⣿⣿⣧⠀⠀⠀⠀⠀⠀⠀⠀⠀⠀⠀⠀⠀⠀⠀⠀⠀⠀⠀⠀⠀⠀⠁⠕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⠀⠀⠀⠀⠀⠀⠀⠀⠀⠀⠀⠀⠀⠀⠀⠀⠀⠀⠀⠀⠀⠀⠀⠀⠀⠀⠀⠀⠀⠀⠀⠀⠀⠀⠀⠀⠀⠀⢕⢕⢕⢕⢕⢕⢕⠕⢕⠱⣑⣀⣸⣿⣿⣿⣿⣿⣿⣿⣿⣿⣿⣿⡕⠀⠀⠀⠀⠀⠀⠀⠀⠀⠀⠀⠀⠀⠀⠀⠀⠀⠀⠀⠀⠀⠀⠀⠀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⢀⠀⠀⠀⠀⠀⠀⠀⠀⠀⠀⠀⠀⠀⠀⠀⠀⠀⠀⠀⠀⠀⠀⠀⠀⠀⠀⠀⠀⠀⠀⠀⠀⠀⠀⠀⠀⠀⠀⠀⠀⠀⠀⠀⠀⠀⠀⠀⢕⢕⢕⣵⣼⣵⣤⣬⣤⣾⣿⣿⣿⣿⣿⣿⣿⣿⣿⣿⣿⣿⣿⣿⣷⢄⠀⠀⠀⠀⠀⠀⠀⠀⠀⠀⠀⠀⠀⠀⠀⠀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⠀⠀⠀⠀⠀⠀⠀⠀⠀⠀⠀⠀⠀⠀⠀⠀⠀⠀⠀⠀⠀⠀⠀⠀⠀⠀⠀⠀⠀⠀⠀⠀⠀⠀⠀⠀⠀⠀⠀⠀⠀⠀⠀⠀⠀⢀⢕⢕⢕⣡⣿⣿⣿⣿⣿⣿⣿⣿⣿⣿⣿⣿⣿⣿⣿⣿⣿⣿⣿⣿⡟⠑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⢕⢄⠀⠀⠀⠀⠀⠀⠀⠀⠀⠀⠀⠀⠀⠀⠀⠀⠀⠀⠀⠀⠀⠀⠀⠀⠀⠀⠀⠀⠀⠀⠀⠀⠀⠀⠀⠀⠀⠀⠀⠀⠀⠀⠀⢕⢕⢕⠡⣿⣿⣿⣿⣿⣿⣿⣿⣿⣿⣿⣿⣿⣿⣿⣿⣿⣿⣿⣿⣿⡇⢄⠀⠀⠀⠀⠀⠀⠀⠀⠀⠀⠀⠀⠀⠀⠀⠀⠀⠀⠀⠀⠀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⢕⢕⢄⠀⠀⠀⠀⠀⠀⠀⠀⠀⠀⠀⠀⠀⠀⠀⠀⠀⠀⠀⠀⠀⠀⠀⠀⠀⠀⠀⠀⠀⠀⠀⠀⠀⠀⠀⠀⠀⠀⠀⠀⠀⢕⢕⢕⢕⢑⠛⠛⠛⢻⠛⠿⢿⣿⠿⠿⢿⠿⡟⣯⠿⢿⣿⡿⢿⢟⠑⠁⠀⠀⠀⠀⠀⠀⠀⠀⠀⠀⠀⠀⠀⠀⠀⠀⠀⠀⠀⠀⠀⠀⠀⠀⢰⣾⡟⢏⢝⢝⢝⢝⢝⢝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⢱⡕⢕⢀⠀⠀⠀⠀⠀⠀⠀⠀⠀⠀⠀⠀⠀⠀⠀⠀⠀⠀⠀⠀⠀⠀⠀⠀⠀⠀⠀⠀⠀⠀⠀⠀⠀⠀⠀⠀⠀⠀⠀⠀⢕⢕⢑⢑⢑⣑⡑⢑⢑⢑⢑⢑⢐⠑⣑⣑⣑⣘⣑⣘⢑⠑⠘⠁⠀⠀⠀⠀⠀⠀⠀⠀⠀⠀⠀⠀⠀⠀⠀⠀⠀⠀⠀⠀⠀⠀⠀⠀⠀⠀⣰⣿⣿⡇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⣧⢕⢕⠀⠀⠀⠀⠀⠀⠀⠀⠀⠀⠀⠀⠀⠀⠀⠀⠀⠀⠀⠀⠀⠀⠀⠀⠀⠀⠀⠀⠀⠀⠀⠀⠀⠀⠀⠀⠀⠀⠀⢔⢕⢕⢕⢕⢕⢕⢕⢕⢕⢕⢕⢕⢕⢔⢝⢿⠿⣿⡟⠕⠁⠀⠀⠀⠀⠀⠀⠀⠀⠀⠀⠀⠀⠀⠀⠀⠀⠀⠀⠀⠀⠀⠀⠀⠀⠀⠀⠀⠀⢱⣿⣿⣿⢕⢕⢕⢕⢷⢿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⣧⡕⢕⠀⠀⠀⠀⠀⠀⠀⠀⠀⠀⠀⠀⠀⠀⠀⠀⠀⠀⠀⠀⠀⠀⠀⠀⠀⠀⠀⠀⠀⠀⠀⠀⠀⠀⠀⠀⠀⠀⢕⠑⠑⠑⠑⠑⠑⠑⠑⠑⠑⠑⠑⠑⠑⠑⠑⠙⠃⠁⠀⠀⠀⠀⠀⠀⠀⠀⠀⠀⠀⠀⠀⠀⠀⠀⠀⠀⠀⠀⠀⠀⠀⠀⠀⠀⠀⠀⠀⠀⢸⣿⣿⣿⢕⢕⢱⣵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⣧⢕⢄⠀⠀⠀⠀⠀⠀⠀⠀⠀⠀⠀⠀⠀⠀⠀⠀⠀⠀⠀⠀⠀⠀⠀⠀⠀⠀⠀⠀⠀⠀⠀⠀⠀⠀⠀⠀⢀⠕⢕⢕⢕⢕⢕⢕⢕⢕⢕⢕⢕⢕⢕⢕⢕⢕⠕⠀⠀⠀⠀⠀⠀⠀⠀⠀⠀⠀⠀⠀⠀⠀⠀⠀⠀⠀⠀⠀⠀⠀⠀⠀⠀⠀⠀⠀⠀⠀⠀⠁⣿⢕⢕⢻⣿⣿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⣧⢕⢀⠀⠀⠀⠀⠀⠀⠀⠀⠀⠀⠀⠀⠀⠀⠀⠀⠀⠀⠀⠀⠀⠀⠀⠀⠀⠀⠀⠀⠀⠀⠀⠀⠀⠀⠀⠕⠀⢕⢕⢕⢕⢕⢕⢕⢕⢕⢕⢕⢕⢕⢕⢕⢕⠀⠀⠀⠀⠀⠀⠀⠀⠀⠀⠀⠀⠀⠀⠀⠀⠀⠀⠀⠀⠀⠀⠀⠀⠀⠀⠀⠀⠀⠀⠀⠀⠀⢄⣿⣿⡇⢕⢕⠌⢝⢜⢝⢔⢔⢔⢔⢔⢕⢔⢔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⢀⠀⠀⠀⠀⠀⠀⠀⠀⠀⠀⠀⠀⠀⠀⠀⠀⠀⠀⠀⠀⠀⠀⠀⠀⠀⠀⠀⠀⠀⠀⠀⠀⠀⠀⠀⢄⢕⢕⢕⢕⢕⢕⢕⢕⢕⢕⢕⢕⢕⢕⢕⠁⠀⠀⠀⠀⠀⠀⠀⠀⠀⠀⠀⠀⠀⠀⠀⠀⠀⠀⠀⠀⠀⠀⠀⠀⠀⠀⠀⠀⠀⠀⠀⠀⠄⣸⣿⣿⡇⢕⢳⣷⣷⣷⣾⣧⣾⣿⣷⣾⣷⣷⣾⣷⣷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⢄⠀⠀⠀⠀⠀⠀⠀⠀⠀⠀⠀⠀⠀⠀⠀⠀⠀⠀⠀⠀⠀⠀⠀⠀⠀⠀⠀⠀⠀⠀⠀⠀⠀⠀⢕⢕⢕⢕⢕⢕⢕⢕⢕⢕⢕⢕⢕⢕⢑⢕⠀⠀⠀⠀⠀⠀⠀⠀⠀⠀⠀⠀⠀⠀⠀⠀⠀⠀⠀⠀⠀⠀⠀⠀⠀⠀⠀⠀⠀⠀⠀⠀⠀⢱⣿⣿⣿⡇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⢕⢔⠀⠀⠀⠀⠀⠀⠀⠀⠀⠀⠀⠀⠀⠀⠀⠀⠀⠀⠀⠀⠀⠀⠀⠀⠀⠀⠀⠀⠀⠀⠀⠀⠀⢕⢕⢁⣴⣶⣥⣕⣕⣕⣠⣷⡡⡱⢕⠑⠀⠀⠀⠀⠀⠀⠀⠀⠀⠀⠀⠀⠀⠀⠀⠀⠀⠀⠀⠀⠀⠀⠀⠀⠀⠀⠀⠀⠀⠀⠀⠀⠀⠀⢸⣿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⡕⢕⢀⠀⠀⠀⠀⠀⠀⠀⠀⠀⠀⠀⠀⠀⠀⠀⠀⠀⠀⠀⠀⠀⠀⠀⠀⠀⠀⠀⠀⠀⢄⠀⠀⢕⢕⣿⣿⣿⣿⣿⣿⣿⣿⣯⡞⢕⠁⠀⠀⠀⠀⠀⠀⠀⠀⠀⠀⠀⠀⠀⠀⠀⠀⠀⠀⠀⠀⠀⠀⠀⠀⠀⠀⠀⠀⠀⠀⠀⠀⠀⠀⢄⢸⣿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⡕⢕⠀⠀⠀⠀⠀⠀⠀⠀⠀⠀⠀⠀⠀⠀⠀⠀⠀⢄⢄⢄⢄⢀⢀⠀⠀⠀⠀⠔⢕⢕⢀⢄⢕⢕⠻⣿⣿⣿⣿⣿⣿⣿⡎⢕⠀⠀⠀⠀⠀⠀⠀⠀⠀⠀⠀⠀⠀⠀⠀⠀⠀⠀⠀⠀⠀⠀⠀⠀⠀⠀⠀⠀⠀⠀⠀⠀⠀⠀⠀⠀⢕⢸⣿⣿⣿⡇⢕⢺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⢕⢕⢕⢕⢝⢝⢝⢝⢝⢕⢕⢕⢕⢜⢝⢝⢝⢝⢕⢕⢕⢕⢜⢝⢝⢝⢝⢕⢕⢕⣿⣿⢕⢔⠀⠀⠀⠀⠀⠀⠀⠀⠀⠀⠀⠀⠀⠀⠀⠀⢕⢕⢕⢕⢕⢕⢕⢔⠀⢱⣾⣧⣱⡕⢕⢕⢕⢕⣿⣿⣿⣿⣿⣿⢟⠕⠀⠀⠀⠀⠀⠀⠀⠀⠀⠀⠀⠀⠀⠀⠀⠀⠀⠀⠀⠀⠀⠀⠀⠀⠀⠀⠀⠀⠀⠀⠀⠀⠀⠀⠀⠀⠀⢕⠁⢕⢕⢕⢕⢕⢾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⣿⡕⢕⠀⠀⠀⠀⠀⠀⠀⠀⠀⠀⠀⠀⠀⠀⠀⠀⠕⢕⢕⣕⣵⡕⢕⢕⢕⢝⣿⣿⡿⢇⢕⢕⢱⢿⠿⠿⠿⡿⡿⢏⠕⠀⠀⠀⠀⠀⠀⠀⠀⠀⠀⠀⠀⠀⠀⠀⠀⠀⠀⠀⠀⠀⠀⠀⠀⠀⠀⠀⠀⠀⠀⠀⠀⠀⠀⠀⠀⠀⠀⢕⠀⢕⢕⢕⢕⢕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⠕⠕⠕⠕⠕⠕⠕⠕⠕⠕⠕⠕⠕⠕⣿⣿⡇⢕⢔⠀⠀⠀⠀⠀⠀⠀⠀⠀⠀⠀⠀⠀⠀⠀⠀⢕⢔⢸⣿⣿⣧⡕⢕⢸⣿⢏⢕⢕⢕⢅⣥⣥⣥⣥⣥⣥⡅⠅⠀⠀⠀⠀⠀⠀⠀⠀⠀⠀⠀⠀⠀⠀⠀⠀⠀⠀⠀⠀⠀⠀⠀⠀⠀⠀⠀⠀⠀⠀⠀⠀⠀⠀⠀⠀⠀⠀⠐⠁⠀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⢕⢄⠀⠀⠀⠀⠀⠀⠀⠀⠀⠀⠀⠀⠀⠀⠀⠁⢕⢘⣿⣿⣿⡇⢕⢜⢇⣱⢕⢕⢕⢺⣿⣿⣿⣿⣿⡏⢕⠀⠀⠀⠀⠀⠀⠀⠀⠀⠀⠀⠀⠀⠀⠀⠀⠀⠀⠀⠀⠀⠀⠀⠀⠀⠀⠀⠀⠀⠀⠀⠀⠀⠀⠀⠀⠀⠀⠀⠀⠀⠀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⢝⢝⢝⢝⢝⢝⢝⢝⢝⢝⢝⢝⢝⢝⢝⢝⢝⢝⢝⢝⢝⢝⢝⢝⢝⢝⢝⢝⢝⢝⢝⢜⢝⢇⢕⢕⢀⠀⠀⠀⠀⠀⠀⠀⠀⠀⠀⠀⠀⠀⠀⠀⠁⢕⢜⢿⣿⢇⢕⢕⢱⢇⢕⢕⢕⢟⢟⢟⢟⢟⢟⢕⠀⠀⠀⠀⠀⠀⠀⠀⠀⠀⠀⠀⠀⠀⠀⠀⠀⠀⠀⠀⠀⠀⠀⠀⠀⠀⠀⠀⠀⠀⠀⠀⠀⠀⠀⠀⠀⠀⠀⠀⠀⢕⠀⢕⢕⢕⢕⢕⢾⢿⢿⢿⢿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⢄⠀⠀⠀⠀⠀⠀⠀⠀⠀⠀⠀⠀⠀⠀⠀⠀⠑⠘⢕⢕⢕⢕⢇⢕⢕⢕⢕⢕⢕⢕⢕⢕⢕⠁⠀⠀⠀⠀⠀⠀⠀⠀⠀⠀⠀⠀⠀⠀⠀⠀⠀⠀⠀⠀⠀⠀⠀⠀⠀⠀⠀⠀⠀⠀⠀⠀⠀⠀⠀⠀⠀⠀⠀⠀⠀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⢔⠀⠀⠀⠀⠀⠀⠀⠀⠀⠀⠀⠀⠀⠀⠀⠀⠀⠀⠁⠁⠀⠀⢁⢕⢕⢕⢕⢕⢕⢕⢕⠑⠀⠀⠀⠀⠀⠀⠀⠀⠀⠀⠀⠀⠀⠀⠀⠀⠀⠀⠀⠀⠀⠀⠀⠀⠀⠀⠀⠀⠀⠀⠀⠀⠀⠀⠀⠀⠀⠀⠀⠀⠀⠀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⢔⢀⠀⠀⠀⠀⠀⠀⠀⠀⠀⠀⠀⠀⠀⠀⠀⠀⠀⠀⠀⠀⢕⢕⢕⢕⢕⢕⢕⢕⢕⠀⠀⠀⠀⠀⠀⠀⠀⠀⠀⠀⠀⠀⠀⠀⠀⠀⠀⠀⠀⠀⠀⠀⠀⠀⠀⠀⠀⠀⠀⠀⠀⠀⠀⠀⠀⠀⠀⠀⠀⠀⠀⠀⢑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⢄⠀⠀⠀⠀⠀⠀⠀⠀⠀⠀⠀⠀⠀⠀⠀⠀⠀⢀⢕⢕⢕⢕⢕⢕⢕⢕⢕⢕⠀⠀⠀⠀⠀⠀⠀⠀⠀⠀⠀⠀⠀⠀⠀⠀⠀⠀⠀⠀⠀⠀⠀⠀⠀⠀⠀⠀⠀⠀⠀⠀⠀⠀⠀⠀⠀⠀⠀⠀⠀⠀⠀⠑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⢔⠀⠀⠀⠀⠀⠀⠀⠀⠀⢔⠔⠀⠀⢀⢔⢕⢕⢕⢕⢕⢕⢕⢕⢕⢕⢕⢕⠀⠀⠀⠀⠀⠀⠀⠀⠀⠀⠀⠀⠀⠀⠀⠀⠀⠀⠀⠀⠀⠀⠀⠀⠀⠀⠀⠀⠀⠀⠀⠀⠀⠀⠀⠀⠀⠀⠀⠀⠀⠀⠀⠀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⢄⠀⠀⠀⠀⠀⠀⢀⢄⢔⢕⢕⢕⢕⢕⢕⢕⢕⢕⢕⢕⢕⢕⢕⢕⢕⢄⠀⠀⠀⠀⠀⠀⠀⠀⠀⠀⠀⠀⠀⠀⠀⠀⠀⠀⠀⠀⠀⠀⠀⠀⠀⠀⠀⠀⠀⠀⠀⠀⠀⠀⠀⠀⠀⠀⠀⠀⠀⠀⠀⢕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⢔⢔⢔⢕⢕⢕⢕⢕⢕⢕⢕⢕⢕⢕⢕⢕⢕⢕⢕⢕⢕⢕⢕⢕⢕⠀⠀⠀⠀⠀⠀⠀⠀⠀⠀⠀⠀⠀⠀⠀⠀⠀⠀⠀⠀⠀⠀⠀⠀⠀⠀⠀⠀⠀⠀⠀⠀⠀⠀⠀⠀⠀⠀⠀⠀⠀⠀⠀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⠀⠀⠀⠀⠀⠀⠀⠀⠀⠀⠀⠀⠀⠀⠀⠀⠀⠀⠀⠀⠀⠑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⠀⠀⠀⠀⠀⠀⠀⠀⢕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⠀⠀⠀⠀⠀⠀⠀⠀⠀⠕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⠀⠀⠀⠀⠀⠀⠀⠀⠀⠀⠀⠀⠀⠀⠀⠀⠀⠀⠀⢕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⠀⠀⠀⠀⠀⠑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⠀⠀⠀⠀⢅⢄⢄⢔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⢀⠀⠀⠀⠀⠀⠀⠀⠀⠀⠀⠀⠀⠀⠀⠀⠀⠀⠀⠀⠀⠀⠀⠀⠀⠀⠀⠀⠀⠀⠀⠀⠀⠀⠀⢄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⢀⢄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⢕⢕⢕⢕⢕⢕⣕⣱⣵⣵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⠀⠀⠀⠀⠀⠀⠀⠀⠀⠁⢕⣵⣷⣾⣿⣿⣿⣿⣿⣿⣧⣵⣇⢕⢰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⠘⠻⣿⣿⣿⣿⣿⣿⣿⣿⣿⣿⣇⢕⢅⢷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⠈⠝⢻⢿⣿⣿⣿⣿⣿⣿⣿⢕⣷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⠁⠑⠙⠝⢝⢝⠝⠕⠜⠝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⢄⢄⢄⢄⢄⢀⢀⢀⢀⢀⢀⢀⢀⢀⢀⢀⢀⢀⢀⢀⢀⢄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⠕⣱⣵⣵⣵⣵⣵⣵⣕⢑⡇⢕⢕⢕⢕⢕⢕⣿⣿⣿⣿⣿⣿⣿⠟⠛⢛⠛⣿⣿⣿⣿⣿⣿⣿⣿⣿⣿⣿⣿⣿⣿⣿⣿⣿⣿⣿⣿⣿⣿⣿⣿⣿⣿⣿⣿⣿⣿⣿⣿⣿⣿⣿⣿⣿⢿⢿⢟⢟⢏⢝⢕⢕⢕⢕⢕⢕⢕⢕⢕⢕⢕⢕⢕⢕⢸⣿⣿⣿⣿⣿⣿⣿⣿⣿⣿⣿⣿⣿⣿⣿⣿⣿⣿⣿⣿⣿⣿⣿⣿⣿⣿⣿⣿⣿⡟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⢕⢕⢕⢕⢕⢕⢕⢕⢕⢕⢕⠕⢱⣿⣿⣿⣿⣿⣿⣿⣿⣿⡇⢕⢕⢕⢕⢕⢕⢕⣿⣿⣿⣿⡿⠀⢄⢕⢕⢕⢕⢕⢹⣿⣿⣿⣿⣿⣿⣿⣿⣿⣿⣿⣿⣿⣿⣿⣿⣿⣿⣿⣿⣿⣿⣿⣿⣿⣿⣿⣿⣿⡿⢟⢏⢝⢕⢕⢕⢕⢕⢕⢕⢕⢕⢕⢕⢕⢕⢕⢕⢕⢕⢕⢕⢕⢕⢕⢸⣿⣿⣿⣿⣿⣿⣿⣿⣿⣿⣿⣿⣿⣿⣿⣿⣿⣿⣿⣿⣿⣿⣿⣿⣿⣿⣿⣿⣿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⢅⢿⢿⣿⣿⣿⣿⣿⣿⠟⢇⡕⢕⢕⢕⢕⢕⢕⣿⣿⣿⣿⣿⢂⢑⣵⣵⣵⣕⣱⣼⣿⣿⣿⣿⣿⣿⣿⣿⣿⣿⣿⣿⣿⣿⣿⣿⣿⣿⣿⣿⣿⣿⣿⣿⣿⣿⢿⢝⢕⢕⢕⢕⢕⢕⢕⢕⢕⢕⢕⢕⢕⢕⢕⢕⢕⢕⢕⢕⢕⢕⢕⢕⢕⢕⢕⢸⣿⣿⣿⣿⣿⣿⣿⣿⣿⣿⣿⣿⣿⣿⣿⣿⣿⣿⣿⣿⣿⣿⣿⣿⣿⣿⣿⣿⢧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⢳⡷⢇⢅⢕⢕⢲⢗⢕⢅⢅⢳⡗⢖⢄⢍⢒⣾⢟⢟⢟⢟⢻⢟⢗⢕⢕⢗⢷⢇⢕⣿⣿⣿⣿⢏⢕⢜⣿⣿⣿⣿⣿⣿⣿⣿⣿⣿⣿⣿⣿⣿⣿⣿⣿⣿⣿⣿⣿⣿⣿⣿⣿⣿⣿⣿⣿⣿⢟⢝⢕⢕⢕⢕⢕⢕⢕⢕⢕⢕⢕⢕⢕⢕⢕⢕⢕⢕⢕⢕⢕⢕⢕⢕⢕⢕⢕⢕⢕⣼⣿⣿⣿⣿⣿⣿⣿⣿⣿⣿⣿⣿⣿⣿⣿⣿⣿⣿⣿⣿⣿⣿⣿⣿⣿⣿⣿⡏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⣇⢱⣿⣿⡇⢸⣑⣾⣿⣿⣨⡇⣼⣿⣿⡇⢸⣑⣿⣿⣿⢸⣧⣼⣿⣿⡇⣴⢕⣿⣿⣿⣿⣿⢕⠕⢰⣿⣿⣿⣿⣿⣿⣿⣿⣿⣿⣿⣿⣿⣿⣿⣿⣿⣿⣿⣿⣿⣿⣿⣿⣿⢟⢏⢝⢝⢕⢕⢕⠕⢕⠕⢕⢕⢕⢕⢕⢕⢕⢕⢕⢕⢕⢕⢕⢕⢕⢕⢕⢕⢕⢕⢕⢕⢕⢕⢕⢕⣿⣿⣿⣿⣿⣿⡿⠿⢿⠛⠛⠛⠛⠿⢿⣿⣿⣿⣿⣿⣿⣿⣿⣿⣿⣿⣿⡿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⡷⢾⣿⣿⣿⣿⣹⡇⣿⣿⣿⡇⢸⣿⣿⣿⣿⢸⡇⢿⣿⣿⡇⣿⠁⣿⣿⣿⣿⣿⢕⢜⢕⡏⢝⣝⣝⣝⣝⣜⣝⣍⣍⣍⣝⣕⣕⣕⣕⣕⣕⣕⣕⣕⣕⢕⢕⢕⢕⢕⢕⢕⢕⢕⠑⠀⠐⠀⠁⠁⠁⠀⢅⢕⢕⢕⢕⢕⢕⢕⢕⢕⢕⠑⠑⠑⠑⠕⠕⠕⠑⠁⢕⢕⣿⣿⣿⣿⣿⠁⠀⠀⠀⠀⠀⠀⠀⣀⠀⠛⠛⣿⣿⣿⣿⣿⣿⣿⣿⣿⣿⢳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⣿⣿⣿⣿⣿⣿⣼⡇⣿⣿⣿⡇⣿⣿⣿⣿⣿⢀⡇⣿⣿⣿⡇⣿⠁⣿⣿⣿⣿⣿⢕⢕⢕⡇⢸⣿⣿⣿⣿⣿⣿⣿⣿⣿⣿⣿⣿⣿⣿⣿⣿⣿⣿⢟⢕⢕⢕⢕⢕⢕⢕⢕⢕⢕⠀⠀⠀⠀⠀⠀⠀⠀⠕⢕⢕⢕⢕⢕⢕⢕⢕⠁⠀⠀⠀⠀⠀⠀⠀⠀⠀⠀⢕⢕⣿⣿⣿⣿⡟⠃⢀⢄⢕⢕⢔⢔⢄⢄⢀⠀⠀⢘⠘⣿⣿⣿⣿⣿⣿⣿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⡇⢸⣿⣿⣿⢹⠘⣿⣿⣿⢹⡇⣿⣿⣿⡇⢿⢔⣿⣿⣿⢸⡇⣿⣿⣿⡇⢇⢕⣿⣿⣿⣿⣿⢕⢕⢕⡇⢸⣿⣿⣿⣿⣿⣿⣿⣿⣿⣿⣿⣿⣿⣿⣿⢿⢏⢕⢕⢕⢕⢕⢕⢕⢕⢕⢕⢕⠕⠀⠀⠀⠀⠀⠀⠀⠀⢑⢕⢕⢕⢕⢕⢕⠑⠀⠀⠀⠀⠀⠀⠀⠀⠀⠀⠀⠀⢕⢕⣿⣿⣿⣿⡇⢕⢕⢕⢕⢕⢕⢕⢕⢕⢕⢕⢔⢸⡔⣿⣿⣿⣿⣿⣿⡟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⡇⢸⣿⣿⡏⠸⢌⣿⣿⣿⢕⢕⢹⣿⣿⡇⢑⢌⣿⣿⣿⢔⢕⢸⣿⣿⢇⢇⢕⣿⣿⣿⣿⣿⢕⢕⢕⡇⢸⣿⣿⣿⣿⣿⣿⣿⣿⣿⣿⣿⣿⡿⢏⢕⢕⢕⢕⢕⢕⢕⢕⢕⢕⢕⢕⢕⢕⠑⠀⠀⠀⠀⠀⠀⠀⠀⠀⠀⠀⠁⠁⠁⠀⠀⠀⠀⠀⠀⠀⠀⠀⠀⠀⠀⠀⠀⢕⢸⣿⣿⣿⡇⢔⢕⢕⢕⢕⢕⢕⢕⢕⢕⢕⢕⢕⢕⢰⣿⣿⣿⣿⣿⡿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⡕⢕⢕⢕⢕⢕⢕⢜⢕⢕⢕⢕⢕⢕⢕⢕⢕⢕⢕⢔⢕⢕⢕⢕⢕⢕⢕⢕⢕⢕⣿⣿⣿⣿⢕⢕⢕⡇⢸⣿⣿⣿⣿⣿⣿⣿⣿⣿⣿⣿⢟⢕⢕⢕⢕⢕⢕⢕⢕⢕⢕⢕⢕⢕⢕⢕⢕⠀⠀⠀⠀⠀⠀⠀⠀⠀⠀⠀⠀⠀⠀⠀⠀⠀⠀⠀⠀⠀⠀⠀⠀⠀⠀⠀⠀⠀⢕⢸⣿⣿⡟⢕⢕⢕⢕⢕⢕⢕⢕⢕⢕⢕⢕⢕⢕⢕⢔⣿⣿⣿⣿⣿⢳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⡿⢏⢕⢕⢕⢕⢕⢕⢕⢕⢕⢕⢕⢕⢕⢕⢕⢕⢕⢕⠀⠀⠀⠀⠀⠀⠀⠀⠀⠀⠀⠀⠀⠀⠀⠀⠀⠀⠀⠀⠀⠀⠀⠀⠀⠀⠀⠀⠀⠄⢸⣿⣿⢇⢕⢕⢕⢕⢕⢕⢕⢕⢕⢕⢕⢕⢕⢕⢕⢕⣿⣿⣿⣿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⡿⢟⢕⢕⢕⠑⠁⠁⠁⠑⠁⠁⠁⠁⠁⠑⠑⠑⠕⢕⠕⢕⠀⠀⠀⠀⠀⠀⠀⠀⠀⠀⠀⠀⠀⠀⠀⠀⠀⠀⠀⠀⠀⠀⠀⠀⠀⠀⠀⢀⢔⢕⣿⣿⢇⢕⢕⢕⢕⢕⢕⢕⢕⢕⢕⢕⢕⢕⢕⢕⢕⢕⢻⣿⣿⡿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⡿⢟⢕⢕⠑⠁⠀⠀⠀⠀⠀⠀⠀⠀⠀⠀⠀⠀⠀⠀⠀⠀⠀⠀⠀⠀⠀⠀⠀⠀⠀⠀⠀⠀⠀⠀⠀⠀⠀⠀⠀⠀⠀⠀⠀⢄⢄⠀⠄⠀⠀⠀⠀⠀⠟⠏⢕⢕⢕⢕⢕⢕⢕⢕⢕⢕⢕⢕⢕⢕⢕⢕⢕⢕⢸⣿⣿⢳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⢇⢕⢕⠑⠀⠀⠀⠀⠀⠀⠀⠀⠀⠀⠀⠀⠀⠀⠀⠀⠀⠀⠀⠀⠀⠀⠀⠀⠀⠀⠀⠀⠀⠀⠀⠀⠀⠀⠀⠀⠀⠀⠀⢄⢕⢕⢁⠀⠁⠀⠀⠀⠀⠀⠀⠀⠀⠁⠕⢕⢕⢕⢕⢕⢕⢕⢕⢕⢕⢕⢕⢕⢕⢕⢸⣿⡏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⣇⣅⣅⣅⣅⣅⡅⢅⢕⢔⢀⠀⠀⠀⠀⠀⠀⠀⠀⠀⠀⠀⠀⠀⠀⠀⠀⠀⠀⠀⠀⠀⠀⠀⠀⠀⠀⠀⠀⠀⠀⠀⠀⠀⠀⠀⠀⠀⠀⠀⠀⠀⠀⠀⠀⠀⠀⠀⠀⠀⠀⠀⠀⠀⠀⠀⠁⠕⢕⢕⢕⢕⢕⢕⢕⢕⢕⢕⢜⢕⢺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⣿⣿⣿⣿⣿⣿⣷⡕⢕⢕⢕⠀⠀⠀⠀⠀⠀⠀⠀⠀⠀⠀⠀⠀⠀⠀⠀⠀⠀⠀⠀⠀⠀⠀⠀⠀⠀⠀⠀⠀⠀⠀⠀⠀⠀⠀⠀⠀⠀⠀⠀⠀⠀⠀⠀⠀⠀⠀⠀⠀⠀⠀⠀⠀⠀⠀⠀⠀⠀⠀⠕⢕⢕⢕⢕⢕⢕⢕⢕⠔⢼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⡏⢙⢙⢙⢙⢙⢙⢑⢑⢑⢕⢄⠀⠀⠀⠀⠀⠀⠀⠀⠀⠀⠀⠀⠀⠀⠀⠀⠀⠀⠀⠀⠀⠀⠀⠀⠀⠀⠀⠀⠀⠀⠀⠀⠀⠀⠀⠀⠀⠀⠀⠀⠀⠀⢀⠀⠀⠀⠀⠀⠀⠀⠀⠀⠀⠀⠀⠀⠀⠀⠀⠀⠑⠕⢕⢕⢕⢅⢕⢕⣸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⣕⣕⣕⣕⣕⣕⣕⣕⣕⣕⣕⣕⣕⣕⣕⣕⣕⣕⣕⣕⣕⣕⣕⣕⣕⣕⣕⣕⣕⣿⣿⣿⡇⢕⢕⢕⡇⢸⣿⣿⣿⣿⣿⣿⣕⢕⢕⢕⠀⠀⠀⠀⠀⠀⠀⠀⠀⠀⠀⠀⠀⠀⠀⠀⠀⠀⠀⠀⠀⠀⠀⠀⠀⠀⠀⠀⠀⠀⠀⠀⠀⠀⠀⠀⠀⠀⠀⠀⠀⢄⢕⠀⠀⠀⠀⠀⠀⠀⠀⠀⠀⠀⠀⠀⠀⠀⠀⠀⠀⠀⠁⠑⢕⢕⢅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⡇⢕⢕⢕⡇⢸⣿⣿⣿⣿⣿⣿⣿⡇⢕⢕⢕⠀⠀⠀⠀⠀⠀⠀⠀⠀⠀⠀⠀⠀⠀⠀⠀⠀⠀⠀⠀⠀⠀⠀⠀⠀⠀⠀⠀⠀⠀⠀⠀⠀⠀⠀⠀⠀⠀⠀⠀⢕⢕⢑⠀⠀⠀⠀⠀⠀⠀⠀⠀⠀⠀⠀⠀⠀⠀⠀⠀⠀⠀⠀⠀⠑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⢛⢛⣿⣿⣿⡇⢕⢕⢕⡇⢸⣿⣿⣿⣿⣿⣿⣿⣿⡕⢕⢕⢀⠀⠀⠀⠀⠀⠀⠀⠀⠀⠀⠀⠀⠀⠀⠀⠀⠀⠀⠀⠀⠀⠀⠀⠀⠀⠀⠀⠀⠀⠀⠀⠀⠀⠀⠀⠀⠀⠀⢄⢕⢕⢕⢕⠀⠀⠀⠀⠀⠀⠀⠀⠀⠀⠀⠀⠀⠀⠀⠀⠀⠀⠀⠀⠀⠀⠐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⡕⢕⢕⢀⠀⠀⠀⠀⠀⠀⠀⠀⠀⠀⠀⠀⠀⠀⠀⠀⠀⠀⠀⠀⠀⠀⠀⠀⠀⠀⠀⠀⠀⠀⠀⠀⠀⠀⠀⠀⠀⢕⢕⢕⢕⢕⡄⠀⠀⠀⠀⠀⠀⠀⠀⠀⠀⠀⠀⠀⠀⠀⠀⠀⠀⠀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⣷⡕⢕⢕⢀⠀⠀⠀⠀⠀⠀⠀⠀⠀⠀⠀⠀⠀⠀⠀⠀⠀⠀⠀⠀⠀⠀⠀⠀⠀⠀⠀⠀⠀⠀⠀⠀⠀⠀⠀⢔⢕⢕⢕⢕⢕⠑⠀⠀⠀⠀⠀⠀⠀⠀⠀⠀⠀⠀⠀⠀⠀⠀⠀⠀⠀⠀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⣸⣿⣿⣿⣿⢕⢕⢕⣿⣿⣿⡇⢕⢕⢕⡇⢸⣿⣿⣿⣿⣿⣿⣿⣿⣿⣿⣷⡕⢕⢕⠀⠀⠀⠀⠀⠀⠀⠀⠀⠀⠀⠀⠀⠀⠀⠀⠀⠀⠀⠀⠀⠀⠀⠀⠀⠀⠀⠀⠀⠀⠀⠀⠀⠀⠀⢕⢕⢕⢕⢕⢕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⣸⣿⣿⣿⣿⢕⢕⢕⣿⣿⣿⡇⢕⢕⢕⡇⢸⣿⣿⣿⣿⣿⣿⣿⣿⣿⣿⣿⣷⡕⢕⢕⠀⠀⠀⠀⠀⠀⠀⠀⠀⠀⠀⠀⠀⠀⠀⠀⠀⠀⠀⠀⠀⠀⠀⠀⠀⠀⠀⠀⠀⠀⠀⠀⠀⢔⠕⠕⠑⠑⠁⠁⠀⠀⠀⠀⠀⠀⠀⠀⠀⠀⠀⠀⠀⠀⠀⠀⠀⠀⠀⠀⠀⠀⠀⠀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⣷⢕⢕⢔⠀⠀⠀⠀⠀⠀⠀⠀⠀⠀⠀⠀⠀⠀⠀⠀⠀⠀⠀⠀⠀⠀⠀⠀⠀⠀⠀⠀⠀⠀⠀⠀⢕⠀⠀⠀⠀⠀⠀⠀⠀⠀⠀⠀⠀⠀⠀⠀⠀⠀⠀⠀⠀⠀⠀⠀⠀⠀⠀⠀⠀⠀⣱⣿⡟⢝⢝⢝⢝⢝⢝⢹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⣇⣘⣙⣙⣙⣙⣙⣙⣙⣙⣙⣙⣙⣙⣐⣑⢑⢑⢀⠀⠀⠀⠀⠀⠀⠀⠀⠀⠀⠀⠀⠀⠀⠀⠀⠀⢀⢔⢕⢕⢕⢔⢄⢀⠀⠀⠀⢀⢔⢕⠕⠀⠀⠀⠀⠀⠀⠀⠀⠀⠀⠀⠀⠀⠀⠀⠀⠀⠀⠀⠀⠀⠀⠀⠀⠀⠀⠀⢀⣵⣿⣿⡇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⣿⣿⣿⣿⣿⣿⣿⣿⣿⣿⣿⣿⣿⣿⣿⣿⣇⢕⢕⠀⠀⠀⠀⠀⠀⠀⠀⠀⠀⠀⠀⠀⠀⠀⠀⠀⢕⢕⢕⢕⢕⢕⢕⢕⢔⢄⢔⣱⢕⢕⢕⢔⢄⠀⠀⠀⠀⠀⠀⠀⠀⠀⠀⠀⠀⠀⠀⠀⠀⠀⠀⠀⠀⠀⠀⠀⠀⠀⢸⣿⣿⣿⢕⢕⢕⢕⢷⢿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⡟⠟⠟⠟⠟⠟⠟⠟⠟⠟⠟⠟⠟⠟⠟⠟⠟⠑⠑⠀⠀⠀⠀⠀⠀⠀⠀⠀⠀⠀⠀⠀⠀⠀⠀⠀⢕⢕⢕⢕⣕⡕⠕⢕⢕⢕⢰⣷⣾⣷⢕⢕⠁⠀⠀⠀⠀⠀⠀⠀⠀⠀⠀⠀⠀⠀⠀⠀⠀⠀⠀⠀⠀⠀⠀⠀⠀⠀⠜⣿⣿⣿⢕⢕⢱⣵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⠑⣵⣷⣷⣷⣷⣷⣷⣷⣷⣷⣷⣷⣷⣷⣷⣵⢕⢕⠀⠀⠀⠀⠀⠀⠀⠀⠀⠀⠀⠀⠀⠀⠀⠀⠑⢕⢕⢔⣽⣿⣷⣧⢕⢑⣿⣿⢟⢕⢕⢕⠀⠀⠀⠀⠀⠀⠀⠀⠀⠀⠀⠀⠀⠀⠀⠀⠀⠀⠀⠀⠀⠀⠀⠀⠀⠀⠁⣿⢕⢕⢻⣿⣿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⢁⣿⣿⣿⣿⣿⣿⣿⣿⣿⣿⣿⣿⣿⣿⣿⣿⣕⢕⢕⠀⠀⠀⠀⠀⠀⠀⠀⠀⠀⠀⠀⠀⠀⠀⠀⠕⢕⢕⢹⣿⣿⣿⢕⢕⢝⢕⢕⢕⢕⠕⠀⠀⠀⠀⠀⠀⠀⠀⠀⠀⠀⠀⠀⠀⠀⠀⠀⠀⠀⠀⠀⠀⠀⠀⠀⠀⢠⣿⣿⡇⢕⢕⢜⢝⢜⢝⢕⢔⢔⢔⢔⢕⢔⢜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⠈⣿⣿⣿⣿⣿⣿⣿⣿⣿⣿⣿⣿⣿⣿⣿⣿⣿⡕⢕⢔⠀⠀⠀⠀⠀⠀⠀⠀⠀⠀⠀⠀⠀⠀⠀⠀⠕⢕⢕⢹⣿⡟⢕⢕⢕⡱⢕⢕⠕⠀⠀⠀⠀⠀⠀⠀⠀⠀⠀⠀⠀⠀⠀⠀⠀⠀⠀⠀⠀⠀⠀⠀⠀⠀⠀⢄⣿⣿⣿⡇⢕⢳⣾⣷⣷⣾⣧⣾⣿⣷⣾⣷⣷⣾⣷⣷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⠘⣿⣿⣿⣿⣿⣿⣿⣿⣿⣿⣿⣿⣿⣿⣿⣿⣿⣇⡕⢕⢔⠀⠀⠀⠀⠀⠀⠀⠀⠀⠀⠀⠀⠀⠀⠀⠀⠑⢕⢕⢕⢕⢕⢕⡕⡕⢕⠁⠀⠀⠀⠀⠀⠀⠀⠀⠀⠀⠀⠀⠀⠀⠀⠀⠀⠀⠀⠀⠀⠀⠀⠀⠀⠀⠀⢸⣿⣿⣿⡇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⣷⡕⢕⢔⢀⠀⠀⠀⠀⠀⠀⠀⠀⠀⠀⠀⠀⠀⠀⠀⠀⠀⢕⢕⢕⢕⢕⢕⠑⠀⠀⠀⠀⠀⠀⠀⠀⠀⠀⠀⠀⠀⠀⠀⠀⠀⠀⠀⠀⠀⠀⠀⠀⠀⠀⠀⢄⣿⣿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⣧⡕⢕⢕⠀⠀⠀⠀⠀⠀⠀⠀⠀⠀⠀⠀⠀⠀⠀⠀⠀⠀⠁⠑⠑⠁⠀⠀⠀⠀⠀⠀⠀⠀⠀⠀⠀⠀⠀⠀⠀⠀⠀⠀⠀⠀⠀⠀⠀⠀⠀⠀⠀⠀⢀⢕⢿⣿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⢸⣿⣿⣿⣿⣿⣿⣿⣿⣿⣿⣿⣿⣿⣿⣿⣿⣿⣿⣿⣿⡇⢕⢕⢄⠀⠀⠀⠀⠀⠀⠀⠀⠀⠀⠀⠀⠀⠀⠀⠀⠀⠀⠀⠀⠀⠀⠀⠀⠀⠀⠀⠀⠀⠀⠀⠀⠀⠀⠀⠀⠀⠀⠀⠀⠀⠀⠀⠀⠀⠀⠀⠀⢕⢕⣿⣿⣿⣿⡇⢕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⢕⢕⢕⢕⢜⢝⢝⢝⢝⢕⢕⢕⢕⢜⢝⢝⢝⢝⢕⢕⢕⢕⢜⢝⢝⢝⢝⢕⢕⢕⣿⣿⣿⡇⢕⢕⢕⡇⢕⢸⣿⣿⣿⣿⣿⣿⣿⣿⣿⣿⣿⣿⣿⣿⣿⣿⣿⣿⣿⣿⣿⣧⢕⢕⢄⠀⠀⠀⠀⠀⠀⠀⠀⠀⠀⢀⠀⠀⠀⠀⠀⠀⠀⠀⠀⠀⠀⠀⠀⠀⠀⠀⠀⠀⠀⠀⠀⠀⠀⠀⠀⠀⠀⠀⠀⠀⠀⠀⠀⠀⠀⠀⢕⢕⢕⢕⢕⢕⢕⢕⢾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⣿⣿⡇⢕⢕⢕⡇⢕⢸⢿⢿⢿⢿⢿⢿⢿⢿⢿⢿⢿⢿⢿⢿⢿⢿⢿⢿⢿⠿⢿⢿⢕⢕⢕⢄⠀⠀⠀⠀⠀⠀⠀⠀⠁⠁⠀⠀⠀⠀⠀⠀⠀⠀⠀⠀⠀⠀⠀⠀⠀⠀⠀⠀⠀⠀⠀⠀⠀⠀⠀⠀⠀⠀⠀⠀⠀⠀⠀⠀⠀⢕⠀⢕⢕⢕⢕⢕⢕⢕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⠕⠕⠕⠕⠕⠕⠕⠕⠕⠕⠕⠕⠕⠕⣿⣿⣿⡇⢕⢕⢕⣧⣥⣥⣥⣥⣥⣥⣥⣥⣥⣥⣥⣥⣥⣥⣥⣥⣥⣥⣥⣥⣥⣥⣥⣥⣥⣥⡅⢅⢄⢄⢄⠀⠀⠀⠀⠀⠀⠀⠀⠀⠀⠀⠀⠀⠀⠀⠀⠀⠀⠀⠀⠀⠀⠀⠀⠀⠀⠀⠀⠀⠀⠀⠀⠀⠀⠀⠀⠀⠀⠀⠀⠀⠀⢕⠀⢕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⢕⢕⢕⣿⣿⣿⣿⣿⣿⣿⣿⣿⣿⣿⣿⣿⣿⣿⣿⣿⣿⣿⣿⣿⣿⣿⣿⣿⣿⣿⣿⣧⡕⢕⢕⠀⠀⠀⠀⠀⠀⠀⠀⠀⠀⠀⠀⠀⠀⠀⠀⠀⠀⠀⠀⠀⠀⠀⠀⠀⠀⠀⠀⠀⠀⠀⠀⠀⠀⠀⠀⠀⠀⠀⠀⠀⠀⢕⠀⢕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⢝⢝⢝⢝⢝⢝⢝⢝⢝⢝⢝⢝⢝⢝⢝⢝⢝⢝⢝⢝⢝⢝⢝⢝⢝⢝⢝⢝⢝⢝⢝⢝⢝⢇⢕⢕⢕⢟⢟⢟⢟⢟⢟⢟⢟⢟⢟⢟⢟⢟⢟⢟⢟⢟⢟⢟⢟⢟⢟⢟⢟⢟⢟⢟⢟⢟⢟⢇⢕⠀⠀⠀⠀⠀⠀⠀⠀⠀⠀⠀⠀⠀⠀⠀⠀⠀⠀⠀⠀⠀⠀⠀⠀⠀⠀⠀⠀⠀⠀⠀⠀⠀⠀⠀⠀⠀⠀⠀⠀⠀⠀⢕⠀⢅⢕⢕⢕⢕⢕⢕⢾⢿⢿⢿⢿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⠀⠀⠀⠀⠀⠀⠀⠀⠀⠀⠀⠀⠀⠀⠀⠀⠀⠀⠀⠀⠀⠀⠀⠀⠀⠀⠀⠀⠀⠀⠀⠀⠀⠀⠀⠀⠀⠀⠀⠀⠀⠀⢕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⠀⠀⠀⠀⠀⠀⠀⠀⠀⠀⠀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⠀⠀⠀⠀⠀⠀⠀⠀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⢀⠀⠀⠀⠀⠀⠀⠀⠀⠀⠀⠀⠀⠀⠀⠀⠀⠀⠀⠀⠀⠀⠀⠀⠀⠀⠀⠀⠀⠀⠀⠀⠀⠀⠀⠀⠀⠀⠀⠀⠀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⠀⠀⠀⠀⠀⠀⠀⠀⠀⠀⠀⠀⠀⠀⠀⠀⠀⠀⠀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⢕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⠀⠀⠀⠀⠀⠀⠀⠀⠀⠀⠀⠀⠀⠀⠀⠀⠀⠁⢄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⠀⠀⠀⠀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⠀⠀⠀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⠀⠀⠀⠀⠕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⠀⠀⠀⠀⠀⠀⠀⠀⠀⠀⠀⠀⠀⠀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⢑⢄⢄⢄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⢀⢕⢕⢕⢕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⢄⢔⢔⢔⢔⢔⢔⢔⢔⢔⢄⢄⢕⢕⢕⢕⢕⢕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⢕⢕⢕⢕⢕⢕⣕⣕⣵⣵⣵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⠱⣶⣾⣿⣿⣿⣿⣿⣿⣿⣕⣵⡕⢕⡡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⠘⢻⣿⣿⣿⣿⣿⣿⣿⣿⣿⣧⢕⢕⢪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⠘⠝⢻⣿⣿⣿⣿⣿⣿⣿⡇⣴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⠑⠘⠙⠝⢝⠝⠙⠕⠝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⢔⢔⢔⢔⢔⢄⢄⢄⢄⢄⢄⢄⢄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⡕⠵⣵⣵⣵⣵⣵⣵⣕⢑⢇⢕⢕⢕⢕⢕⢕⣿⣿⣿⣿⣿⣿⣿⢿⢛⢛⠛⣿⣿⣿⣿⣿⣿⣿⣿⣿⣿⣿⣿⣿⣿⣿⣿⣿⣿⣿⣿⣿⣿⣿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⢕⢕⢕⢕⢕⢕⢕⢕⢕⢕⢕⢕⢱⣿⣿⣿⣿⣿⣿⣿⣿⣿⡇⢕⢕⢕⢕⢕⢕⢕⣿⣿⣿⣿⡿⣉⠁⢕⢕⢕⢕⢕⢹⣿⣿⣿⣿⣿⣿⣿⣿⣿⣿⣿⣿⣿⣿⣿⣿⣿⣿⣿⣿⣧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⢿⢿⣿⣿⣿⣿⣿⣿⠟⢇⡕⢕⢕⢕⢕⢕⢕⣿⣿⣿⣿⣿⢂⢑⣵⣵⣵⣕⣱⣼⣿⣿⣿⣿⣿⣿⣿⣿⣿⣿⣿⣿⣿⣿⣿⣿⣿⣿⣿⣿⣿⡕⢕⢕⢕⢕⢕⢕⢕⢕⢕⢕⢕⢕⢕⢕⢕⢕⢕⢕⢕⢕⢕⢕⢕⢕⢕⢕⢕⢕⢕⢕⢕⢕⢕⢕⢕⢕⢕⢕⢕⢕⢕⢕⢕⢕⢕⢕⢕⢕⢕⢕⣸⣿⣿⣿⣿⣿⠛⠛⠛⠛⠛⠛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⢳⡷⢗⢕⢕⢕⠲⢖⢕⢅⢅⢲⢷⢗⢕⢍⢗⣿⢟⢟⢟⢟⢻⢟⢗⢕⢕⢗⢷⢇⢕⣿⣿⣿⣿⢏⢕⢜⣿⣿⣿⣿⣿⣿⣿⣿⣿⣿⣿⣿⣿⣿⣿⣿⣿⣿⣿⣿⣿⣿⣿⣿⣿⣿⣿⢇⢕⢕⢕⢕⢕⢕⢕⢕⢕⢕⢕⢕⢕⢕⢕⢕⢕⢕⢕⢕⢕⢕⢕⢕⢕⠑⠑⠕⢕⠑⢕⢕⢕⢕⢕⢕⢕⢕⢕⢕⢕⢕⢕⢕⢕⢕⢕⢕⢕⢱⣿⣿⣿⣿⠟⠁⢀⢀⠀⠀⠀⠀⠀⠀⠀⠀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⣇⢱⣿⣿⡇⢸⢑⣾⣿⣿⣬⡇⣼⣿⣿⡇⢸⣑⣿⣿⣿⢸⣧⣼⣿⣿⡇⣶⠕⣿⣿⣿⣿⣿⢕⠕⢰⣿⣿⣿⣿⣿⣿⣿⣿⣿⣿⣿⣿⣿⣿⣿⣿⣿⣿⣿⣿⣿⣿⣿⣿⣿⣿⣿⣷⢕⢕⢕⢕⢕⢕⢕⢕⢕⢕⢕⢕⢕⢕⢕⢕⢕⢕⢕⢕⢕⢕⢕⢕⢕⠀⠀⠀⠀⠁⠑⠁⠑⢕⢕⢕⢕⢕⢕⢕⢕⢕⢕⢕⢕⢕⢕⢕⢕⣼⣿⣿⣿⣯⢕⢕⢕⢕⢕⢕⢔⢔⢔⢔⢔⢔⠀⠈⠙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⡇⢸⢼⣿⣿⣿⣿⡇⣿⣿⣿⡇⣾⣿⣿⣿⣿⢸⡇⢿⣿⣿⡇⣿⢰⣿⣿⣿⣿⣿⢕⢜⢕⡏⢝⣝⣝⣝⣝⣝⣝⣍⣍⣍⣝⣕⣕⣕⣕⣕⣕⣕⣕⣕⣕⣕⣕⣑⣕⣕⡕⢕⢕⢕⢕⢕⢕⢕⢕⢕⢕⢕⢕⢕⢕⢕⢕⢕⢕⢕⢕⢕⢕⢕⢕⢕⠀⠀⠀⠀⠀⠀⠀⠀⢕⢕⢕⢕⢕⢕⢕⢕⢕⢕⢕⢕⢕⠑⢕⢱⣿⣿⣿⠐⡕⢕⢕⢕⢕⢕⢕⢕⢕⢕⢕⢕⢔⢄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⣿⣿⣿⣿⣿⣿⣿⡇⣿⣿⣿⡇⣿⣿⣿⣿⣿⢀⡇⣿⣿⣿⡇⣿⠔⣿⣿⣿⣿⣿⢕⢕⢕⡇⢸⣿⣿⣿⣿⣿⣿⣿⣿⣿⣿⣿⣿⣿⣿⣿⣿⣿⣿⣿⣿⣿⣿⣿⣿⣿⣷⡕⢕⢕⢕⢕⢕⢕⢕⢕⢕⢕⢕⢕⢕⢕⢕⢕⢕⢕⢕⢕⢕⢕⢕⠀⠀⠀⠀⠀⠀⠀⠀⠀⠕⢕⢕⢕⢕⢕⢕⢕⢕⢕⠕⢕⢅⢕⢕⣿⣿⠿⠁⢕⢕⢕⢕⢕⢕⢕⢕⢕⢕⢕⢕⢕⢕⢄⢕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⡏⢸⣿⣿⣿⢸⢉⣿⣿⣿⠿⡇⢹⣿⣿⡇⢿⢔⣿⣿⣿⢸⡇⣿⣿⣿⡇⢇⢔⣿⣿⣿⣿⣿⢕⢕⢕⡇⢸⣿⣿⣿⣿⣿⣿⣿⣿⣿⣿⣿⣿⣿⣿⣿⣿⣿⣿⣿⣿⣿⣿⣿⣿⣿⣿⣇⢕⢕⢕⢕⢔⢕⢕⢕⢕⢕⢕⢕⢕⢕⢕⢕⢕⢕⢕⢕⢕⢕⢕⠀⠀⠀⠀⠀⠀⠀⠀⠀⠀⢕⢕⢕⢕⢕⢕⢕⢕⠕⢀⠑⢕⢅⢔⢿⢇⢕⢕⢕⢕⢕⢕⢕⢕⢕⢕⢕⢕⢕⢕⢕⢕⢔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⢸⣿⣿⣟⢈⢜⣿⣿⣿⢔⢕⢹⣿⣿⡇⢑⢌⣿⣿⣿⢔⢕⢸⣿⣿⢇⢕⢕⣿⣿⣿⣿⣿⢕⢕⢕⡇⢸⣿⣿⣿⣿⣿⣿⣿⣿⣿⣿⣿⣿⣿⣿⣿⣿⣿⣿⣿⣿⣿⣿⣿⣿⣿⣿⣿⣧⢕⢕⢕⠁⠀⠀⠀⠀⠀⠀⠀⠀⠁⢄⢕⢕⢕⢕⢕⢕⢕⢕⠀⠀⠀⠀⠀⠀⠀⠀⠀⠀⠑⢕⢕⢕⢕⢕⢕⠕⠀⠀⠀⠀⠀⠁⠑⠕⢕⢕⢕⢕⢕⢕⢕⢕⢕⢕⢕⢕⢕⢕⢕⢄⢀⢑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⢜⢕⢕⢕⢕⢕⢕⢕⢕⢕⢕⢕⢔⢕⢕⢕⢕⢕⢕⢕⢕⢕⢕⣿⣿⣿⣿⢕⢕⢕⡇⢸⣿⣿⣿⣿⣿⣿⣿⣿⣿⣿⣿⣿⣿⣿⣿⣿⣿⣿⣿⣿⣿⣿⣿⣿⣿⣿⣿⣿⡕⢕⢕⠀⠀⠀⠀⠀⠀⠀⠀⠀⠀⠀⢕⢕⢕⢕⢕⢕⢕⠀⠀⠀⠀⠀⠀⠀⠀⠀⠀⠀⠀⢕⢕⢕⢕⢕⠕⠀⠀⠐⠀⠀⠀⠀⠀⠀⠁⠕⢕⢕⢕⢕⢕⢕⢕⢕⢕⢕⢕⢕⢕⢕⢁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⢕⢕⠀⠀⠀⠀⠀⠀⠀⠀⠀⠀⠀⢕⢕⢕⢕⢕⢕⢕⠀⠀⠀⠀⠀⠀⠀⠀⠀⠀⠀⠀⠁⢕⢕⢕⠑⠀⠀⠕⠁⠁⠀⠀⠀⠀⠀⠀⠀⠑⢕⢕⢕⢕⢕⢕⢕⢕⢕⢕⢕⢕⢕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⢕⢕⠀⠀⠀⠀⠀⠀⠀⠀⠀⠀⠀⠀⠁⠁⠁⢕⢕⠁⠀⠀⠀⠀⠀⠀⠀⠀⠀⠀⠀⠀⠀⠁⢕⠁⠀⢄⠔⠀⠀⠀⠀⠀⠀⠀⠀⠀⠀⠀⠀⠁⢕⢕⢕⢕⢕⢕⢕⢕⢕⢕⢕⠐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⣷⢕⢀⠀⠀⠀⠀⠀⠀⠀⠀⠀⠀⠀⠀⠀⠀⢕⢕⠀⠀⠀⠀⠀⠀⠀⠀⠀⠀⠀⠀⠀⠀⠀⠀⠀⢔⠕⠀⠀⠀⠀⠀⠀⠀⠀⠀⠀⠀⠀⠀⠀⠀⠁⢕⢕⢕⢕⢕⢕⢕⢕⢕⢸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⡿⡏⢕⠀⠀⠀⠀⠀⠀⠀⠀⠀⠀⠀⠀⠀⠀⠀⢕⢕⠀⠀⢄⢄⢄⢄⢀⠀⠀⠀⠀⠀⠀⠀⠀⠀⢄⠕⢄⢄⠀⠀⠀⠀⠀⠀⠀⠀⠀⠀⠀⢀⢀⠀⠀⠀⠑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⣇⣅⣅⣅⣅⣅⣅⣅⣄⣄⣌⣅⣅⣄⣅⣅⣅⣅⣅⣅⣅⣅⣅⣥⣥⣥⣥⣥⣥⣥⣥⣥⢅⢄⠀⠀⠀⠀⠀⠀⠀⠀⠀⠀⠀⠀⠀⠀⠐⢕⠀⢀⢕⢕⢕⢕⢕⠔⢀⠀⠀⠀⠀⠀⠀⢄⠕⢀⢅⢄⠀⠀⠀⠀⠀⠀⠀⠀⠀⠀⠄⠑⠑⢕⢔⢀⠀⠀⠑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⣿⣿⣿⣿⣿⣿⣿⣿⣿⣿⣿⣿⣿⣿⣿⣿⣿⣿⣿⣿⣿⣿⣿⣿⣿⣿⣿⣿⣿⠟⡟⢕⢕⢕⠀⠀⠀⠀⠀⠀⠀⠀⠀⠀⠀⠀⠀⠀⠀⢕⠀⢕⢕⢕⢕⢕⢕⢕⢅⠀⠀⠀⠀⢄⢄⠕⠀⢕⢕⠕⠀⠀⠀⠀⠀⠀⠀⠀⠀⠀⠀⠀⠀⠁⠁⠀⠀⠀⠀⠁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⡏⢙⢙⢙⢙⢙⢙⢙⢙⢙⢙⢙⢙⢙⢙⢙⢙⢙⢙⢙⠙⠙⢙⠙⠙⢙⢙⢙⢙⢑⢑⢑⢑⢁⠀⠀⠀⠀⠀⠀⠀⠀⠀⠀⠀⠀⠀⠀⠀⢕⠀⢕⢕⢕⢕⢕⢕⢕⢕⢔⠀⢄⣼⡇⢕⢀⠀⠁⠀⠀⠀⠀⠀⠀⠀⠀⠀⠀⠀⠀⠀⠀⠀⠀⠀⠀⠀⠀⠀⠀⠀⠑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⣕⣕⣕⣕⣕⣕⣕⣕⣕⣕⣕⣕⣕⣕⣕⣕⣕⣕⣕⣕⣕⣕⣕⣕⣕⣕⣕⣕⣕⣿⣿⣿⡇⢕⢕⢕⡇⢸⣿⣿⣿⣿⣿⣿⣿⣿⣿⣿⣿⣿⣿⣿⣿⣿⣿⣿⣿⣿⣿⣿⣿⣿⣿⢕⢕⢕⢕⢕⢕⢕⠀⠀⠀⠀⠀⠀⠀⠀⠀⠀⠀⠀⠀⠀⠀⠀⠀⢕⢑⣷⣷⣶⣿⡕⢕⢕⢰⣾⣿⣧⣱⡕⢕⢄⠀⠀⠀⠀⠀⠀⠀⠀⠀⠀⠀⠀⠀⠀⠀⠀⠀⠀⠀⠀⠀⠀⠀⠀⠑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⡇⢕⢕⢕⡇⢸⣿⣿⣿⣿⣿⣿⣿⣿⣿⣿⣿⣿⣿⣿⣿⣿⣿⣿⣿⣿⣿⣿⣿⣿⣿⣕⢕⢕⢕⢕⢕⢕⢕⠀⠀⠀⠀⠀⠀⠀⠀⠀⠀⠀⠀⠀⠀⠀⠀⠕⢕⣾⣿⣿⣿⣧⢕⢱⣵⣽⣿⣿⡟⢕⠀⠀⠀⠀⠀⠀⠀⠀⠀⠀⠀⠀⠀⠀⠀⠀⠀⠀⠀⠀⠀⠀⠀⠀⠀⠀⠀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⢛⢛⣿⣿⣿⡇⢕⢕⢕⡇⢸⣿⣿⣿⣿⣿⣿⣿⣿⣿⣿⣿⣿⣿⣿⣿⣿⣿⣿⣿⣿⣿⣿⣿⣿⣿⣦⡕⢕⢕⢕⢕⢕⢕⢕⠀⠀⠀⠀⠀⠀⠀⠀⠀⠀⠀⠀⠀⠀⠀⠀⢕⢻⣿⣿⣿⣿⢕⢸⣿⡟⣹⡏⢕⠕⠀⠀⠀⠀⠀⠀⠀⠀⠀⠀⠀⠀⠀⠀⠀⠀⠀⠀⠀⠀⠀⠀⠀⠀⠀⠀⠀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⣶⣧⣑⣕⠕⢕⢕⢔⠀⠀⠀⠀⠀⠀⠀⠀⠀⠀⠀⠀⠀⠀⠀⠕⢜⢿⣿⣿⢏⢕⢜⠏⣼⡟⢕⠑⠀⠀⠀⠀⠀⠀⠀⠀⠀⠀⠀⠀⠀⠀⠀⠀⠀⠀⠀⠀⠀⠀⠀⠀⠀⠀⢄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⣷⣱⡕⢕⠀⠀⠀⠀⠀⠀⠀⠀⠀⠀⠀⠀⠀⠀⠀⠀⠕⢍⢝⢕⢕⢕⢕⢎⢕⠕⠁⠀⠀⠀⠀⠀⠀⠀⠀⠀⠀⠀⠀⠀⠀⠀⠀⠀⠀⠀⠀⠀⠀⠀⠀⠀⢀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⣸⣿⣿⣿⣿⢕⢕⢕⣿⣿⣿⡇⢕⢕⢕⡇⢸⣿⣿⣿⣿⣿⣿⣿⣿⣿⣿⣿⣿⣿⣿⣿⣿⣿⣿⣿⣿⣿⣿⣿⣿⣿⣿⣿⣿⣿⣿⣿⣿⣿⣧⢕⢔⠀⠀⠀⠀⠀⠀⠀⠀⠀⠀⠀⠀⠀⠀⠀⠀⠀⢕⢕⢕⢟⡱⠎⠁⠀⠀⠀⠀⠀⠀⠀⠀⠀⠀⠀⠀⠀⠀⠀⠀⠀⠀⠀⠀⠀⠀⠀⠀⠀⠀⢔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⣸⣿⣿⣿⣿⢕⢕⢕⣿⣿⣿⡇⢕⢕⢕⡇⢸⣿⣿⣿⣿⣿⣿⣿⣿⣿⣿⣿⣿⣿⣿⣿⣿⣿⣿⣿⣿⣿⣿⣿⣿⣿⣿⣿⣿⣿⣿⣿⣿⢟⣻⡇⢕⢄⠀⠀⠀⠀⠀⠀⠀⠀⠀⠀⠀⠀⠀⠀⠀⠀⠀⠁⠑⠁⠁⠀⠀⠀⠀⠀⠀⠀⠀⠀⠀⠀⠀⠀⠀⠀⠀⠀⠀⠀⠀⠀⠀⠀⠀⠀⠀⠀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⠿⢿⢿⢛⢸⢷⢕⢕⠀⠀⠀⠀⠀⠀⠀⠀⢀⢀⠀⠀⠀⢔⢀⠀⠀⠀⠀⠀⠀⠀⠀⠀⠀⠀⠀⠀⠀⠀⠀⠀⠀⠀⠀⠀⠀⠀⠀⠀⠀⠀⠀⠀⠀⠀⠀⠀⢕⢝⢝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⣇⣘⣙⣙⣙⣙⣙⣙⣙⣙⣙⣙⣙⣙⣙⣙⣙⣙⣙⣙⣙⣙⣙⣙⣑⣑⣐⣑⣑⣑⢑⢑⢑⢑⢑⢑⢑⢑⢑⠀⠀⠀⢀⢄⠀⠀⠀⠕⢕⢕⢄⠀⠁⠕⠀⠀⠀⠀⠀⠀⠀⠀⠀⠀⠀⠀⠀⠀⠀⠀⠀⠀⠀⠀⠀⠀⠀⠀⠀⠀⠀⠀⠀⠀⠀⠀⢀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⣿⣿⣿⣿⣿⣿⣿⣿⣿⣿⣿⣿⣿⣿⣿⣿⣿⣿⣿⣿⣿⣿⣿⣿⣿⣿⣿⣿⢛⢗⢝⢔⢔⢕⢕⢕⢕⠑⠀⠀⠀⠀⠑⠑⠀⠀⠀⠀⠀⠀⠀⠀⠀⠀⠀⠀⠀⠀⠀⠀⠀⠀⠀⠀⠀⠀⠀⠀⠀⠀⠀⠀⠀⠀⠀⠀⠀⠀⠀⠀⠀⠀⠀⠀⠀⢄⢱⢿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⡟⠟⠟⠟⠟⠟⠟⠟⠟⠟⠟⠟⠟⠟⠟⠟⠟⠟⠟⠟⠟⠟⠟⠟⠟⠛⠛⠛⠑⠑⠑⠑⠑⠑⠑⠑⠁⠀⠀⠀⠀⠀⠀⠀⠀⠀⠀⠀⠀⠀⠀⠀⠀⠀⠀⠀⠀⠀⠀⠀⠀⠀⠀⠀⠀⠀⠀⠀⠀⠀⠀⠀⠀⠀⠀⠀⠀⠀⠀⠀⠀⠀⠀⢀⢕⣵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⠑⣵⣷⣷⣷⣷⣷⣷⣷⣷⣷⣷⣷⣷⣷⣷⣷⣷⣷⣷⣷⣷⣷⣷⣷⡕⢕⢕⢕⢕⢕⢕⢕⢕⢕⠀⠀⠀⠀⠀⠀⠀⠀⠀⠀⠀⠀⠀⠀⠀⠀⠀⠀⠀⠀⠀⠀⠀⠀⠀⠀⠀⠀⠀⠀⠀⠀⠀⠀⠀⠀⠀⠀⠀⠀⠀⠀⠀⠀⠀⠀⢀⢕⣼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⢁⣿⣿⣿⣿⣿⣿⣿⣿⣿⣿⣿⣿⣿⣿⣿⣿⣿⣿⣿⣿⣿⣿⣿⣿⣻⢕⢕⢕⢕⢕⢕⢕⢕⢑⠀⠀⠀⠀⠀⠀⠀⠀⠀⠀⠀⠀⠀⠀⠀⠀⠀⠀⠀⠀⠀⠀⠀⠀⠀⠀⠀⠀⠀⠀⠀⠀⠀⠀⠀⠀⠀⠀⠀⠀⠀⠀⠀⠀⠀⢀⢕⢑⢞⢝⢜⢝⢕⢔⢔⢔⢔⢕⢝⢝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⠈⣿⣿⣿⣿⣿⣿⣿⣿⣿⣿⣿⣿⣿⣿⣿⣿⣿⣿⣿⣿⣿⣿⣿⣿⣿⣕⢕⢕⢕⢕⢕⢕⢕⠀⠀⠀⠀⠀⠀⠀⠀⠀⠀⠀⠀⠀⠀⠀⠀⠀⠀⠀⠀⠀⠀⠀⠀⠀⠀⠀⠀⠀⠀⠀⠀⠀⠀⠀⠀⠀⠀⠀⠀⠀⠀⠀⠀⠀⢔⢕⢕⢡⣾⣷⣷⣾⣧⣾⣿⣷⣾⣷⣷⣾⣷⣷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⠘⣿⣿⣿⣿⣿⣿⣿⣿⣿⣿⣿⣿⣿⣿⣿⣿⣿⣿⣿⣿⣿⣿⣿⣿⣿⣿⣧⡕⡕⢕⢕⢕⢕⠀⠀⠀⠀⠀⠀⠀⠀⠀⠀⠀⠀⠀⠀⠀⠀⠀⠀⠀⠀⠀⠀⠀⠀⠀⠀⠀⠀⠀⠀⠀⠀⠀⠀⠀⠀⠀⠀⠀⠀⠀⠀⠀⠀⢔⢕⡇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⣽⣶⣷⣕⢕⠀⠀⠀⠀⠀⠀⠀⠀⠀⠀⠀⠀⠀⠀⠀⠀⠀⠀⠀⠀⠀⠀⠀⠀⠀⠀⠀⠀⠀⠀⠀⠀⠀⠀⠀⠀⠀⠀⠀⠀⠀⠀⠀⢕⢅⣾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⣿⣿⣿⣿⣗⢕⠀⠀⠀⠀⠀⠀⠀⠀⠀⠀⠀⠀⠀⠀⠀⠀⠀⠀⠀⠀⠀⠀⠀⠀⠀⠀⠀⠀⠀⠀⠀⠀⠀⠀⠀⠀⠀⠀⠀⠀⠀⢕⠁⣵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⢸⣿⣿⣿⣿⣿⣿⣿⣿⣿⣿⣿⣿⣿⣿⣿⣿⣿⣿⣿⣿⣿⣿⣿⣿⣿⣿⣿⣿⣿⣿⣿⣿⢕⠀⠀⠀⠀⠀⠀⠀⠀⠀⠀⠀⠀⠀⠀⠀⠀⠀⠀⠀⠀⠀⠀⠀⠀⠀⠀⠀⠀⠀⠀⠀⠀⠀⠀⠀⠀⠀⠀⠀⠀⢔⠀⢔⣿⣿⡇⢕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⢕⢕⢕⢕⢜⢝⢝⢝⢝⢕⢕⢕⢕⢜⢝⢝⢝⢝⢕⢕⢕⢕⢜⢝⢝⢝⢝⢕⢕⢕⣿⣿⣿⡇⢕⢕⢕⡇⢕⢸⣿⣿⣿⣿⣿⣿⣿⣿⣿⣿⣿⣿⣿⣿⣿⣿⣿⣿⣿⣿⣿⣿⣿⣿⣿⣿⣿⣿⣿⣿⣿⣿⢕⠀⠀⠀⠀⠀⠀⠀⠀⠀⠀⠀⠀⠀⠀⠀⠀⠀⠀⠀⠀⠀⠀⠀⠀⠀⠀⠀⠀⠀⠀⠀⠀⠀⠀⠀⠀⠀⠀⠀⠀⢕⠀⠑⢕⢕⢕⢕⢾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⣿⣿⡇⢕⢕⢕⡇⢕⢘⢿⢿⢿⢿⢿⢿⢿⢿⢿⢿⢿⢿⢿⢿⢿⢿⢿⢿⢿⢿⢿⢿⢿⢿⢿⢿⢿⢿⢿⢿⢿⢻⢇⢔⠀⠀⠀⠀⠀⠀⠀⠀⠀⠀⠀⠀⠀⠀⠀⠀⠀⠀⠀⠀⠀⠀⠀⠀⠀⠀⠀⠀⠀⠀⠀⠀⠀⠀⠀⠀⠀⠀⢔⠀⠀⢔⢕⢕⢕⢕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⠕⠕⠕⠕⠕⠕⠕⠕⠕⠕⠕⠕⠕⠕⣿⣿⣿⡇⢕⢕⢕⣧⣥⣥⣥⣥⣥⣥⣥⣥⣥⣥⣥⣥⣥⣥⣥⣥⣥⣥⣥⣥⣥⣥⣥⣥⣥⣥⣥⣥⣥⣥⣥⣥⣥⣥⣥⢅⠀⠀⠀⠀⠀⠀⠀⠀⠀⠀⠀⠀⠀⠀⠀⠀⠀⠀⠀⠀⠀⠀⠀⠀⠀⠀⠀⠀⠀⠀⠀⠀⠀⠀⠀⠀⠀⠀⢕⠀⠀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⢕⢕⢕⣿⣿⣿⣿⣿⣿⣿⣿⣿⣿⣿⣿⣿⣿⣿⣿⣿⣿⣿⣿⣿⣿⣿⣿⣿⣿⣿⣿⣿⣿⣿⣿⣿⣿⣿⣿⣵⢄⠀⠀⠀⠀⠀⠀⠀⠀⠀⠀⠀⠀⠀⠀⠀⠀⠀⠀⠀⠀⠀⠀⠀⠀⠀⠀⠀⠀⠀⠀⠀⠀⠀⠀⠀⠀⢕⠁⠀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⢝⢝⢝⢝⢝⢝⢝⢝⢝⢝⢝⢝⢝⢝⢝⢝⢝⢝⢝⢝⢝⢝⢝⢝⢝⢝⢝⢝⢝⢝⢝⢝⢝⢇⢕⢕⢕⢟⢟⢟⢟⢟⢟⢟⢟⢟⢟⢟⢟⢟⢟⢟⢟⢟⢟⢟⢟⢟⢟⢟⢟⢟⢟⢟⢟⢟⢟⢟⢟⢟⢟⢟⢟⢗⢕⠀⠀⠀⠀⠀⠀⠀⠀⠀⠀⠀⠀⠀⠀⠀⠀⠀⠀⠀⠀⠀⠀⠀⠀⠀⠀⠀⠀⠀⠀⠀⠀⠀⠀⠀⢄⠕⠀⢔⢕⢕⢕⢕⢕⢕⢾⢿⢿⢿⢿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⠀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⢀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⠀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⢔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⠀⠀⠀⠀⠀⠀⠀⠀⠀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⢀⢄⢄⢄⢀⠀⠀⠀⠀⠀⠀⠀⠀⠀⢄⢕⢄⢔⠄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⠕⢕⢕⢕⢕⢕⢕⢔⢔⢄⢀⠀⢀⢄⢕⢕⢕⢕⢑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⢱⣵⣵⣕⣕⣕⣕⣕⣕⢕⢕⢕⢕⢕⢕⢕⢕⢱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⠁⢻⣿⣿⣿⣿⣿⣿⣿⡗⢕⢕⢕⢕⢕⢕⢕⢜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⠁⢻⣿⣿⣿⣿⣿⣿⣿⣿⡇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⠘⢝⢿⣿⣿⣿⣿⣿⣧⢕⡕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⠁⠀⠝⠝⠝⠟⠕⠜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⢔⢄⠀⠀⠀⠀⠀⠀⠀⢀⢄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⡕⠵⣵⣵⣵⣵⣵⣵⣕⢑⢇⢕⢕⢕⢕⢕⢕⣿⣿⣿⣿⣿⣿⣿⠟⠛⢛⢛⣿⣿⣿⣿⣿⣿⣿⣿⣿⣿⣿⣿⣿⣿⣿⣿⣿⣿⣿⣿⣿⣿⣿⣿⣿⣿⣿⣿⣿⣿⣿⣿⣿⣿⣿⡇⢕⢕⢕⢕⢕⢕⢕⢕⢕⢕⢕⢕⢕⢕⢕⢕⢕⢕⢕⢕⢕⢕⢕⢕⢕⢕⢕⢕⢕⢕⢕⢕⢕⢕⢕⢕⢕⢕⢕⢕⢕⢕⢕⢕⢕⣼⣿⣿⣿⣿⣿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⢕⢕⢕⢕⢕⢕⢕⢕⢕⢕⢕⢕⢱⣿⣿⣿⣿⣿⣿⣿⣿⣿⡇⢕⢕⢕⢕⢕⢕⢕⣿⣿⣿⣿⡿⠀⢄⢕⢕⢔⢕⢕⢹⣿⣿⣿⣿⣿⣿⣿⣿⣿⣿⣿⣿⣿⣿⣿⣿⣿⣿⣿⣿⣿⣿⣿⣿⣿⣿⣿⣿⣿⣿⣿⣿⣿⣧⢕⢕⢕⢕⢕⢕⢕⢕⢕⢕⢕⢕⢕⢕⢕⢕⢕⢕⢕⢕⢕⢕⢕⢕⢕⢕⢕⢕⢕⢕⢕⢕⢕⢕⢕⢕⢕⢕⢕⢕⢕⢕⢕⢕⢰⣿⣿⣿⣿⠿⠉⠉⠉⠉⠀⠀⠀⠀⠉⠉⠉⠛⠛⠛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⢿⢿⣿⣿⣿⣿⣿⣿⠟⢇⡕⢕⢕⢕⢕⢕⢕⣿⣿⣿⣿⣿⢂⢑⣵⣵⣵⣕⣱⣼⣿⣿⣿⣿⣿⣿⣿⣿⣿⣿⣿⣿⣿⣿⣿⣿⣿⣿⣿⣿⣿⣿⣿⣿⣿⣿⣿⣿⣯⣽⣽⣽⣽⡝⢕⢕⢕⢕⢕⢕⢕⢕⢕⢕⢕⢕⢕⢕⢕⢕⢕⢕⢕⢕⢕⢕⢕⢕⢕⢕⢕⢕⢕⢕⢕⢕⢕⢕⢕⢕⢕⢕⢕⢕⢕⢕⢕⢕⣿⣿⣿⣿⠀⡅⠀⠀⠀⠀⠀⠀⠀⠀⠀⠀⠀⠀⢐⢐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⢳⡷⢗⢕⢕⢕⠲⢖⢕⢕⢅⢲⢷⢗⢕⢍⢗⣿⢟⢟⢟⢟⢻⢟⢗⢕⢕⢗⢷⢇⢕⣿⣿⣿⣿⢏⢕⢜⣿⣿⣿⣿⣿⣿⣿⣿⣿⣿⣿⣿⣿⣿⣿⣿⣿⣿⣿⣿⣿⣿⣿⣿⣿⣿⣿⣿⣿⣿⣿⣿⣿⣿⢿⢿⢟⠟⢟⢕⢕⢕⢕⢕⢕⢕⢕⢕⢕⢕⢕⢕⢕⢕⢕⢕⢕⢕⢕⢕⢕⢕⢕⢕⢕⢕⢕⢕⢕⢕⢕⢕⢕⢕⢕⢕⢕⢕⢕⢕⢕⢕⢕⡺⣿⡟⢏⠀⢄⢕⠀⠀⠀⠀⢄⢔⢕⢕⢕⢔⢄⢀⠛⠁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⣇⢱⣿⣿⡇⢸⢑⣾⣿⣿⣬⡇⣼⣿⣿⡇⢸⣑⣿⣿⣿⢸⣧⣼⣿⣿⡇⣶⠕⣿⣿⣿⣿⣿⢕⠕⢰⣿⣿⣿⣿⣿⣿⣿⣿⣿⣿⣿⣿⣿⣿⣿⣿⣿⣿⣿⣿⣿⣿⣿⣿⣿⣿⣿⣿⡿⢏⢝⢝⢜⢕⢕⢕⢕⢕⢔⢕⢕⢕⢕⢕⢕⢕⢕⢕⢕⢕⢕⢕⢕⢕⢕⢕⢕⢕⢕⠑⠁⠁⠕⢕⢕⢕⢕⢕⢕⢕⢕⢕⢕⢕⢕⢕⢕⢕⢕⢕⢕⢕⢕⢜⢜⢣⢕⢅⠑⢕⢕⢕⢕⢕⢑⢕⢕⢕⢕⢕⢕⠕⠁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⡇⢸⢼⣿⣿⣿⣿⡇⣿⣿⣿⡇⣾⣿⣿⣿⣿⢸⡇⢿⣿⣿⡇⣿⢰⣿⣿⣿⣿⣿⢕⢜⢕⡏⢝⣝⣝⣝⣝⣝⣝⣍⣍⣍⣝⣕⣕⣕⣕⣕⣕⣕⣕⣕⣕⣕⣕⣑⣑⣕⡕⢕⢕⢕⢕⢕⢕⢕⢕⢕⢕⢕⢕⢕⢕⢕⢕⢕⢕⢕⢕⢕⢕⢕⢕⢕⢕⢕⢕⢕⢕⢕⠀⠀⠀⠀⠁⠑⠕⠕⠕⢕⢕⠑⠕⢕⢕⢕⢕⢕⢕⢕⢕⢕⢕⢕⢕⢕⢕⢕⢕⢕⢕⢕⢕⢕⢕⢕⢕⢕⢕⢕⢕⢕⠀⢌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⣿⣾⣿⣿⣿⣿⣿⡇⣿⣿⣿⡇⣿⣿⣿⣿⣿⠀⡇⣿⣿⣿⡇⣿⠔⣿⣿⣿⣿⣿⢕⢕⢕⡇⢸⣿⣿⣿⣿⣿⣿⣿⣿⣿⣿⣿⣿⣿⣿⣿⣿⣿⣿⣿⣿⣿⣿⣿⣿⣿⣷⢕⢕⢕⢕⢕⢕⢕⢕⢕⢕⢕⢕⢕⢕⢕⢕⢕⢕⢕⢕⢕⢕⢕⢕⢕⢕⢕⢕⢕⢕⠑⢀⢀⢀⠀⠀⠀⠀⠀⠀⠁⠀⠀⠀⠑⠕⠕⢑⢕⢕⢕⢕⢕⢕⢕⢕⠑⠑⠕⢕⢅⢕⢕⢕⢕⢕⢕⢕⢕⢕⢕⢕⠀⠉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⡏⢸⣿⣿⣿⢹⢉⣿⣿⣿⠿⡇⢹⣿⣿⡇⢿⢔⣿⣿⣿⣰⡇⣿⣿⣿⡇⢇⢔⣿⣿⣿⣿⣿⢕⢕⢕⡇⢸⣿⣿⣿⣿⣿⣿⣿⣿⣿⣿⣿⣿⣿⣿⣿⣿⣿⣿⣿⣿⣿⣿⣿⣿⣿⣿⣧⢱⢕⢕⢕⢕⢕⢕⢕⢕⢕⢕⢕⢕⢕⢕⢕⢕⢕⢕⢕⢕⢕⢕⢕⢕⢕⢕⢕⢕⢔⢕⢕⢕⢕⢔⢄⠀⠀⠀⠀⠀⠀⠀⠀⠀⢀⢕⢕⢕⢕⢕⢕⢕⢕⠁⠀⠀⠀⠑⢕⢕⢕⢕⢕⢕⢕⢕⢕⢕⢕⢕⠑⢡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⢸⣿⣿⡟⢸⢌⣿⣿⣿⢕⢕⢹⣿⣿⡇⢑⢌⣿⣿⣿⢔⢕⢸⣿⣿⢇⢕⢕⣿⣿⣿⣿⣿⢕⢕⢕⡇⢸⣿⣿⣿⣿⣿⣿⣿⣿⣿⣿⣿⣿⣿⣿⣿⣿⣿⣿⣿⣿⣿⣿⣿⣿⣿⣿⣿⣿⣶⣷⣵⣵⣕⡕⢕⣑⣵⢕⢕⢕⢕⢕⢕⢕⢕⢕⢕⢕⢕⢕⢕⢕⢕⢕⢕⢕⢕⢕⢕⢕⢕⢕⢕⢕⢄⠀⠀⠀⠀⠀⠀⢄⢕⠑⠕⢕⢕⠕⢕⢕⠅⠀⠀⠀⠀⠀⠀⢑⢕⢕⢕⢕⢕⢕⢕⢕⢕⢕⢕⢰⣿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⢔⢕⢕⢕⢕⢕⢕⢕⢕⢕⢕⢕⢔⢕⢕⢕⢕⢕⢕⢕⢕⢕⢕⣿⣿⣿⣿⢕⢕⢕⡇⢸⣿⣿⣿⣿⣿⣿⣿⣿⣿⣿⣿⣿⣿⣿⣿⣿⣿⣿⣿⣿⣿⣿⣿⣿⣿⣿⣿⣿⣿⣿⣿⣿⣿⣿⣿⣿⣿⣷⡕⢕⢕⢕⢕⢕⢕⢕⢕⢕⢕⢕⢕⢕⢕⢕⢕⢕⢕⢕⢕⢕⢕⢕⢕⢕⢕⢔⠀⠀⢄⢀⢄⢕⠀⢄⢅⢔⢔⠀⠀⠀⠀⠀⠀⠀⠀⠀⢀⢄⢀⠑⢕⢕⢕⢕⢕⢕⢕⠁⢕⣿⢫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⢕⢕⢕⢕⢕⢕⢕⢕⢕⢕⢕⢕⢕⢕⢕⢕⢕⢕⢕⢕⣕⣕⣕⣕⢕⢕⢕⢕⢁⣰⣷⢕⢕⢀⢀⢕⢅⢕⠕⠀⠀⠀⠀⠀⠀⠀⢀⢔⢕⢕⢕⢔⢅⢕⢕⢅⢕⠑⢠⢕⢗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⡇⢕⢕⢕⢕⢕⢕⢕⢕⢕⢕⢕⢕⢕⢕⢕⢕⢕⢕⢸⣿⣿⣿⣿⡇⢕⢕⠱⣼⣿⣿⣕⣕⢕⢕⠑⠀⠐⠀⠀⠀⠀⠀⠀⠀⠀⢕⢕⢕⢕⢕⢕⢕⢐⢕⢕⢕⢔⢑⢔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⡇⢕⢕⢕⢕⢕⢕⢕⢕⢕⢕⢕⢕⢀⢕⢕⢕⢕⢕⢸⣿⣿⣿⣿⡏⢕⢱⣸⣿⣿⣿⣿⡧⠕⠑⠑⠀⠀⠀⠀⠀⠀⠀⠀⠀⠀⠁⢕⢕⢕⢕⢕⢕⢕⢐⢀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⢿⢿⢿⢿⢿⠿⣿⣿⡿⢿⡷⢕⢕⢕⢕⢕⢕⢕⢕⢕⢕⢕⢕⢕⢕⢕⢕⢕⢕⢸⣿⣿⣿⣿⡧⢕⣿⣿⢟⣽⢿⢕⢕⠀⠀⠀⠀⠀⠀⠀⠀⠀⠀⠀⠀⠀⠀⠀⠑⢕⢕⢕⢕⢕⢕⢑⠀⠑⢕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⣇⣅⣅⣅⣅⣅⣅⣅⣄⣄⣌⣅⣅⣄⣅⣅⣅⣅⣅⣅⣅⣅⣅⣥⣥⣥⣥⣥⣥⣥⣥⣥⣥⣥⣥⣥⣥⣥⣥⣥⣥⢅⢕⢕⢕⢕⢕⢕⢕⢕⢕⢕⢕⢕⢕⢕⢕⢕⢕⢕⢻⣿⣿⢟⢕⢜⢟⣹⣾⢗⢕⠕⠀⠀⠀⠀⠀⠀⠄⢄⢄⢀⠀⠀⠀⠀⠀⠀⠀⠁⠑⢕⢕⢕⢕⠕⠀⠀⠑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⣿⣿⣿⣿⣿⣿⣿⣿⣿⣿⣿⣿⣿⣿⣿⣿⣿⣿⣿⣿⣿⣿⣿⣿⣿⣿⣿⣿⣿⢿⢏⢝⢝⢝⢝⢕⢕⢔⢕⢇⢜⢕⢕⢕⢕⢕⢕⢕⢕⢕⢕⢕⢕⢕⢕⢕⢕⢕⢕⢕⠜⢝⠕⠑⠕⢕⢕⢏⢕⠕⠁⠀⠀⠀⠀⠀⠀⠀⠀⠀⠁⠁⠀⠀⠀⠀⠀⠀⠀⠀⠀⠁⠁⠑⠁⠀⠀⠀⠀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⡏⢙⢙⢙⢙⢙⢙⢙⢙⢙⢙⢙⢙⢙⢙⢙⢙⢙⢙⢙⠙⠙⢙⠙⠙⢙⢙⢙⢙⢑⢑⢑⢑⢑⢑⢑⢑⢑⢑⢕⢅⢅⢅⢅⢑⠕⢕⢕⢕⢕⢕⢕⢕⢕⢕⢕⢕⢕⢕⠁⠀⢕⢔⢅⢍⣿⡿⠇⠁⠀⠀⠀⠀⠀⠀⠀⠀⠀⠀⠀⠀⠀⠀⠀⠀⠀⠀⠀⠀⠀⠀⠀⠀⠀⠀⠀⠀⢀⢔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⣕⣕⣕⣕⣕⣕⣕⣕⣕⣕⣕⣕⣕⣕⣕⣕⣕⣕⣕⣕⣕⣕⣕⣕⣕⣕⣕⣕⣕⣿⣿⣿⡇⢕⢕⢕⡇⢸⣿⣿⣿⣿⣿⣿⣿⣿⣿⣿⣿⣿⣿⣿⣿⣿⣿⣿⣿⣿⣿⣿⣿⣿⣿⢕⢕⢕⢕⢕⢕⢕⢕⢕⢕⢕⢕⢕⢕⢕⢕⢕⢕⢕⠑⠑⠑⠑⠁⢅⢕⢕⢑⢑⢕⢕⢕⢀⠀⠁⠁⠑⠑⠑⠁⠀⠀⠀⠀⠀⠀⠀⠀⠀⠀⠀⠀⠀⠀⠀⠀⠀⠀⠀⠀⠀⠀⠀⠀⠀⠀⠀⠀⢀⢄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⡇⢕⢕⢕⡇⢸⣿⣿⣿⣿⣿⣿⣿⣿⣿⣿⣿⣿⣿⣿⣿⣿⣿⣿⣿⣿⣿⣿⣿⣿⣿⠕⢕⢕⢕⢕⢕⢕⢕⢕⢕⢕⢕⢕⢕⢕⢕⢕⢕⢅⠐⢄⢅⢄⠐⠀⢕⢕⢕⢕⢔⢕⢕⢕⠀⠀⠀⠀⠀⠀⠀⠀⠀⠀⠀⠀⠀⠀⠀⠀⠀⠀⠀⠀⠀⠀⠀⠀⠀⠀⠀⠀⠀⠀⠀⠀⠀⠀⢔⣱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⢛⢛⣿⣿⣿⡇⢕⢕⢕⡇⢸⣿⣿⣿⣿⣿⣿⣿⣿⣿⣿⣿⣿⣿⣿⣿⣿⣿⣿⣿⣿⣿⣿⣿⣿⣿⣧⡕⢕⢕⢕⢕⢕⢕⢕⢕⢕⢕⢕⢕⢕⢕⢕⢕⠁⠁⢕⢕⠕⠀⠀⠑⠕⢕⠕⠕⠁⠕⠕⠀⠀⠀⠀⠀⠀⠀⠀⠀⠀⠀⠀⠀⠀⠀⠀⠀⠀⠀⠀⠀⠀⠀⠀⠀⠀⠀⠀⠀⠀⠀⠀⠀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⣶⣷⣑⣕⠕⢕⢕⢕⢕⢕⠕⠕⠕⢕⢕⠑⠀⠀⠀⠀⠀⠀⠀⠀⠀⠀⠀⠀⠀⠀⠀⠀⠀⠀⠀⠀⠀⠀⠀⠀⠀⠀⠀⠀⠀⠀⠀⠀⠀⠀⠀⠀⠀⠀⠀⠀⠀⠀⠀⠀⠀⠀⠀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⣷⣥⣷⣷⣶⣤⣤⣤⣤⢕⠀⠀⠀⠀⠀⠀⠀⠀⠀⠀⠀⠀⠀⠀⠀⠀⠀⠀⠀⠀⠀⠀⠀⠀⠀⠀⠀⠀⠀⠀⠀⠀⠀⠀⠀⠀⠀⠀⠀⠀⠀⠀⠀⠀⠀⠀⠀⠀⢄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⣸⣿⣿⣿⣿⢕⢕⢕⣿⣿⣿⡇⢕⢕⢕⡇⢸⣿⣿⣿⣿⣿⣿⣿⣿⣿⣿⣿⣿⣿⣿⣿⣿⣿⣿⣿⣿⣿⣿⣿⣿⣿⣿⣿⣿⣿⣿⣿⣿⣿⣿⣿⣿⣿⣿⣿⢇⠕⠀⠀⠀⠀⠀⠀⠀⠀⠀⠀⠀⠀⠀⠀⠀⠀⠀⠀⠀⠀⠀⠀⠀⠀⠀⠀⠀⠀⠀⠀⠀⠀⠀⠀⠀⠀⠀⠀⠀⠀⠀⠀⠀⠀⠀⠀⢀⢔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⣸⣿⣿⣿⣿⢕⢕⢕⣿⣿⣿⡇⢕⢕⢕⡇⢸⣿⣿⣿⣿⣿⣿⣿⣿⣿⣿⣿⣿⣿⣿⣿⣿⣿⣿⣿⣿⣿⣿⣿⣿⣿⣿⣿⣿⣿⣿⣿⣿⣿⣿⣿⣿⣿⣿⣿⢕⠀⠀⠀⠀⠀⠀⠀⠀⠀⠀⠀⠀⠀⠀⠀⠀⠀⠀⠀⠀⠀⠀⠀⠀⠀⠀⠀⠀⠀⠀⠀⠀⠀⠀⠀⠀⠀⠀⠀⠀⠀⠀⠀⠀⠀⠀⢔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⠿⢿⢿⢭⢽⢛⢛⣝⢿⢇⢕⠀⠀⠀⠀⠀⠀⠀⠀⠀⠀⠀⠀⠀⠀⠀⠀⠀⠀⠀⠀⠀⠀⠀⠀⠀⠀⠀⠀⠀⠀⠀⠀⠀⠀⠀⠀⠀⠀⠀⠀⠀⠀⠀⠀⢀⢄⢕⢝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⣇⣘⣙⣙⣙⣙⣙⣙⣙⣙⣙⣙⣙⣙⣙⣙⣙⣙⣙⣙⣙⣙⣙⣙⣑⣑⣐⣑⣑⣑⢑⢑⢑⢑⢑⢑⢑⢑⢑⢑⢑⠀⠀⠀⠀⠀⠀⠀⠀⠀⠀⠀⠀⠀⠀⠀⠀⠀⠀⠀⠀⠀⠀⠀⠀⠀⠀⠀⠀⠀⠀⠀⠀⠀⠀⠀⠀⠀⠀⠀⠀⠀⠀⠀⠀⢔⢔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⣿⣿⣿⣿⣿⣿⣿⣿⣿⣿⣿⣿⣿⣿⣿⣿⣿⣿⣿⣿⣿⣿⣿⣿⣿⣿⣿⣿⢛⢗⢝⢔⢔⢕⢕⢕⢕⢕⢕⢕⢕⠀⠀⠀⠀⠀⠀⠀⠀⠀⠀⠀⠀⠀⠀⠀⠀⠀⠀⠀⠀⠀⠀⠀⠀⠀⠀⠀⠀⠀⠀⠀⠀⠀⠀⠀⠀⠀⠀⠀⠀⠀⠀⢀⠕⢔⢵⢿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⡟⠟⠟⠟⠟⠟⠟⠟⠟⠟⠟⠟⠟⠟⠟⠟⠟⠟⠟⠟⠟⠟⠟⠟⠟⠛⠛⠛⠑⠑⠑⠑⠑⠑⠑⠑⠑⠑⠑⠑⠑⠀⠀⠀⠀⠀⠀⠀⠀⠀⠀⠀⠀⠀⠀⠀⠀⠀⠀⠀⠀⠀⠀⠀⠀⠀⠀⠀⠀⠀⠀⠀⠀⠀⠀⠀⠀⠀⠀⠀⠀⢀⢔⢑⢕⣵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⠑⣵⣷⣷⣷⣷⣷⣷⣷⣷⣷⣷⣷⣷⣷⣷⣷⣷⣷⣷⣷⣷⣷⣷⣷⡕⢕⢕⢕⢕⢕⢕⢕⢕⢕⢕⢕⢕⢕⢕⠀⠀⠀⠀⠀⠀⠀⠀⠀⠀⠀⠀⠀⠀⠀⠀⠀⠀⠀⠀⠀⠀⠀⠀⠀⠀⠀⠀⠀⠀⠀⠀⠀⠀⠀⠀⠀⠀⠀⢄⠕⢅⢱⣿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⢁⣿⣿⣿⣿⣿⣿⣿⣿⣿⣿⣿⣿⣿⣿⣿⣿⣿⣿⣿⣿⣿⣿⣿⣿⣻⢕⢕⢕⢕⢕⢕⢕⢕⢕⢕⢕⢕⢕⢕⠀⠀⠀⠀⠀⠀⠀⠀⠀⠀⠀⠀⠀⠀⠀⠀⠀⠀⠀⠀⠀⠀⠀⠀⠀⠀⠀⠀⠀⠀⠀⠀⠀⠀⠀⠀⠀⠀⢔⠑⢀⢕⢕⢏⢝⢝⢍⢕⢕⢔⢔⢔⢕⢝⢝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⠈⣿⣿⣿⣿⣿⣿⣿⣿⣿⣿⣿⣿⣿⣿⣿⣿⣿⣿⣿⣿⣿⣿⣿⣿⣿⣕⢕⢕⢕⢕⢕⢕⢕⢕⢕⢕⢕⢕⢕⠀⠀⠀⠀⠀⠀⠀⠀⠀⠀⠀⠀⠀⠀⠀⠀⠀⠀⠀⠀⠀⠀⠀⠀⠀⠀⠀⠀⠀⠀⠀⠀⠀⠀⠀⠀⠀⢕⠀⠀⢕⢕⢱⣾⣷⣷⣾⣧⣾⣿⣷⣾⣷⣷⣾⣷⣷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⠘⣿⣿⣿⣿⣿⣿⣿⣿⣿⣿⣿⣿⣿⣿⣿⣿⣿⣿⣿⣿⣿⣿⣿⣿⣿⣿⣧⡕⣕⢕⢕⢕⢕⢕⢕⢕⢕⢕⢕⠀⠀⠀⠀⠀⠀⠀⠀⠀⠀⠀⠀⠀⠀⠀⠀⠀⠀⠀⠀⠀⠀⠀⠀⠀⠀⠀⠀⠀⠀⠀⠀⠀⠀⠀⠀⢔⠑⠀⢄⡕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⣄⣿⣶⣥⡕⣑⣕⣁⣔⡑⢕⢔⠀⠀⠀⠀⠀⠀⠀⠀⠀⠀⠀⠀⠀⠀⠀⠀⠀⠀⠀⠀⠀⠀⠀⠀⠀⠀⠀⠀⠀⠀⠀⠀⠀⠀⢀⢕⠀⠀⣱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⣿⣿⣿⣿⣿⣿⣿⣿⣿⡷⡇⢕⠀⠀⠀⠀⠀⠀⠀⠀⠀⠀⠀⠀⠀⠀⠀⠀⠀⠀⠀⠀⠀⠀⠀⠀⠀⠀⠀⠀⠀⠀⠀⠀⠀⠀⢕⠀⠀⢕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⢿⣿⣿⣿⣿⣿⣿⣿⣿⣿⣿⣿⣿⣿⣿⣿⣿⣿⣿⣿⣿⣿⣿⣿⣿⣿⣿⣿⣿⣿⣿⣿⣿⣿⣿⣿⣿⣿⣷⡕⠀⠀⠀⠀⠀⠀⠀⠀⠀⠀⠀⠀⠀⠀⠀⠀⠀⠀⠀⠀⠀⠀⠀⠀⠀⠀⠀⠀⠀⠀⠀⠀⠀⢕⠁⠀⢕⣿⣿⡇⢕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⢕⢕⢕⢕⢝⢝⢝⢝⢝⢕⢕⢕⢕⢜⢝⢝⢝⢝⢕⢕⢕⢕⢜⢝⢝⢝⢝⢕⢕⢕⣿⣿⣿⡇⢕⢕⢕⡇⢕⢸⣿⣿⣿⣿⣿⣿⣿⣿⣿⣿⣿⣿⣿⣿⣿⣿⣿⣿⣿⣿⣿⣿⣿⣿⣿⣿⣿⣿⣿⣿⣿⣿⣿⣿⣿⣿⣿⣿⡇⠀⠀⠀⠀⠀⠀⠀⠀⠀⠀⠀⠀⠀⠀⠀⠀⠀⠀⠀⠀⠀⠀⠀⠀⠀⠀⠀⠀⠀⠀⠀⠀⢕⠁⠀⠀⢕⢕⢕⢕⢕⢾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⣿⣿⡇⢕⢕⢕⡇⢕⢘⢿⢿⢿⢿⢿⢿⢿⢿⢿⢿⢿⢿⢿⢿⢿⢿⢿⢿⢿⢿⢿⢿⢿⢿⢿⠿⠿⠿⠿⠿⠿⢿⢿⢿⢿⢿⢿⢏⢕⠀⠀⠀⠀⠀⠀⠀⠀⠀⠀⠀⠀⠀⠀⠀⠀⠀⠀⠀⠀⠀⠀⠀⠀⠀⠀⠀⠀⠀⠀⠀⢔⠑⠀⠀⢄⢕⢕⢕⢕⢕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⠕⠕⠕⠕⠕⠕⠕⠕⠕⠕⠕⠕⠕⠕⣿⣿⣿⡇⢕⢕⢕⣧⣥⣥⣥⣥⣥⣥⣥⣥⣥⣥⣥⣥⣥⣥⣥⣥⣥⣥⣥⣥⣥⣥⣥⣥⣥⣥⣥⣥⣥⣥⣥⣥⣥⣥⣥⣥⣥⣥⣥⣥⡅⢄⠀⠀⠀⠀⠀⠀⠀⠀⠀⠀⠀⠀⠀⠀⠀⠀⠀⠀⠀⠀⠀⠀⠀⠀⠀⠀⠀⠀⠀⢀⠕⠀⠀⠀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⢕⢕⢕⣿⣿⣿⣿⣿⣿⣿⣿⣿⣿⣿⣿⣿⣿⣿⣿⣿⣿⣿⣿⣿⣿⣿⣿⣿⣿⣿⣿⣿⣿⣿⣿⣿⣿⣿⣿⣿⣿⣿⣿⣿⡇⢕⠀⠀⠀⠀⠀⠀⠀⠀⠀⠀⠀⠀⠀⠀⠀⠀⠀⠀⠀⠀⠀⠀⠀⠀⠀⠀⠀⠀⠀⢕⠀⠀⠀⠀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⢝⢝⢝⢝⢝⢝⢝⢝⢝⢝⢝⢝⢝⢝⢝⢝⢝⢝⢝⢝⢝⢝⢝⢝⢝⢝⢝⢝⢝⢝⢝⢝⢝⢇⢕⢕⢕⢟⢟⢟⢟⢟⢟⢟⢟⢟⢟⢟⢟⢟⢟⢟⢟⢟⢟⢟⢟⢟⢟⢟⢟⢟⢟⢟⢟⢟⢟⢟⢟⢟⢟⢟⢟⢟⢟⢟⢟⢟⢇⢕⠀⠀⠀⠀⠀⠀⠀⠀⠀⠀⠀⠀⠀⠀⠀⠀⠀⠀⠀⠀⠀⠀⠀⠀⠀⠀⠀⠀⢕⠁⠀⠀⠀⠀⢕⢕⢕⢕⢕⢕⢾⢿⢿⢿⢿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⢀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⢀⠀⠀⠀⠀⠀⠀⠀⠀⠀⠀⠀⠀⠀⢕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⢕⢕⢕⢔⢄⢀⠀⠀⠀⠀⠀⠀⠀⠀⢄⢀⢀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⢕⣕⢕⢕⢕⢕⢕⢔⢄⢀⠀⢀⢄⢕⢕⢕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⠜⣿⣿⣷⣷⣧⣵⣕⣕⢕⢕⢕⢕⢕⢕⢕⢕⣱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⢹⣿⣿⣿⣿⣿⣿⣿⢇⢕⢕⢕⢕⢕⢕⢕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⠝⢿⣿⣿⣿⣿⣿⣿⡇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⠈⠍⢟⢿⣿⣿⣿⣧⢕⢕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⠁⠘⠝⠝⠑⠕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⠀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⢔⢄⠀⠀⠀⠀⠀⠀⠀⠀⠀⠀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⡕⠵⣵⣵⣵⣵⣵⣵⣕⢑⢇⢕⢕⢕⢕⢕⢕⣿⣿⣿⣿⣿⣿⣿⢟⢛⢛⢛⣿⣿⣿⣿⣿⣿⣿⣿⣿⣿⣿⣿⣿⣿⣿⣿⣿⣿⣿⣿⣿⣿⣿⣿⣿⣿⣿⣿⣿⣿⣿⣿⣿⣿⣿⣿⣿⣿⣿⣿⣿⣿⣿⡇⣿⣿⣿⣿⡇⢌⣿⣿⣿⣿⣿⣿⣿⡏⢕⣿⣿⣿⣿⣿⣿⣿⣿⣿⡇⢕⢕⢕⢕⢕⢕⢕⢕⢕⢕⢕⢕⢕⢕⢕⢕⢕⢕⢕⢕⢜⢟⢟⢕⢕⢕⢕⢕⣻⣿⣿⡿⣿⠿⠿⠿⠿⠿⠿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⢕⢕⢕⢕⢕⢕⢕⢕⢕⢕⢕⢕⢱⣿⣿⣿⣿⣿⣿⣿⣿⣿⡇⢕⢕⢕⢕⢕⢕⢕⣿⣿⣿⣿⣿⠀⢄⢕⢕⢕⢕⢔⢹⣿⣿⣿⣿⣿⣿⣿⣿⣿⣿⣿⣿⣿⣿⣿⣿⣿⣿⣿⣿⣿⣿⣿⣿⣿⣿⣿⣿⣿⣿⣿⣿⣿⣿⣿⣿⣿⣿⣿⣿⣿⡇⣿⣿⣿⣿⡇⢕⢜⢍⢟⢟⢟⢟⢏⢕⢕⣿⣿⣿⣿⣿⣿⣿⣿⣿⣇⢕⢕⢕⢕⢕⢕⢕⢕⢕⢕⢕⢕⢕⢕⢕⢕⢕⢕⢕⢕⢕⢕⢕⢕⢕⢕⢕⢕⢜⢝⣾⠀⡌⠄⠁⢕⢕⢑⢕⢕⢕⢕⢕⢕⢕⢕⢐⠀⠤⡈⢻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⢿⢿⣿⣿⣿⣿⣿⣿⠟⢇⡕⢕⢕⢕⢕⢕⢕⣿⣿⣿⣿⣿⢂⢑⣵⣵⣱⣕⣱⣼⣿⣿⣿⣿⣿⣿⣿⣿⣿⣿⣿⣿⣿⣿⣿⣿⣿⣿⣿⣿⣿⣿⣿⣿⣿⣿⣿⣿⣭⣽⣽⣽⣭⣭⣭⣭⣽⣽⣽⣽⣽⣵⣯⣽⣽⣵⣵⣵⣵⣵⣵⣵⣵⣵⣵⣵⣧⣿⣿⣿⣿⣿⣿⣿⣿⣿⣇⡕⢕⢕⢕⢕⢕⢕⢕⢕⢕⢕⢕⢕⢕⢕⢕⢕⢕⢕⢕⢕⢕⢕⢕⢕⢕⢕⢕⢕⢜⢢⡜⢖⠀⠀⢕⢕⢕⢕⢕⢕⢕⢕⢕⢕⢕⠑⠘⢐⣤⣾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⢳⡷⢇⢅⢕⢕⠲⢖⢕⢕⢅⢲⢷⢗⢕⢍⢗⣿⢟⢟⢟⢟⢻⢟⢗⢕⢕⢗⡷⢇⢕⣿⣿⣿⣿⢏⢕⢜⣿⣿⣿⣿⣿⣿⣿⣿⣿⣿⣿⣿⣿⣿⣿⣿⣿⣿⣿⣿⣿⣿⣿⣿⣿⣿⣿⣿⣿⣿⣿⣿⣿⣿⢿⢿⢟⠛⢿⢿⠿⠿⣿⣿⣿⣿⣿⣿⣿⣿⣿⣿⣿⣿⣿⣿⣿⣿⣿⣿⣿⣿⣿⣿⣿⣿⣿⣿⣿⣿⣿⣿⣿⣧⢕⢕⢕⢕⢕⢕⢕⢕⢕⢕⢕⢕⢕⢕⢕⢕⢕⢕⢕⢕⢕⢕⢕⢕⢕⢕⢕⢕⢕⢕⢕⢱⢕⢕⢕⢕⢕⢕⢕⢕⢕⢕⢕⢕⠀⢁⣴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⣇⢱⣿⣿⡇⢸⢑⣾⣿⣿⣨⡇⣼⣿⣿⡇⢸⣑⣿⣿⣿⢸⣧⣼⣿⣿⡇⣶⠕⣿⣿⣿⣿⣿⢕⠕⢰⣿⣿⣿⣿⣿⣿⣿⣿⣿⣿⣿⣿⣿⣿⣿⣿⣿⣿⣿⣿⣿⣿⣿⣿⣿⣿⣿⣿⡿⢏⢝⢝⢔⢕⢕⢕⢕⢕⢕⢕⢕⢕⢜⢝⢻⣿⣿⣿⣿⣿⣿⣿⣿⣿⣿⣿⣿⣿⣿⣿⣿⣿⣿⣿⣿⣿⣿⣿⣿⣿⣿⣿⣿⣿⢕⢕⢕⢕⣕⡕⢕⢕⢕⢕⢕⢕⢕⢕⢑⣵⢧⢕⢕⢕⢕⢕⢕⢕⢕⢕⢕⢕⢕⢕⢕⢡⢕⢕⢔⢑⢕⢕⢕⢕⢕⢕⠕⠕⢱⣾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⡷⢸⢸⣿⣿⣿⣿⡇⣿⣿⣿⡇⣾⣿⣿⣿⣿⢸⡇⢿⣿⣿⡇⣿⢰⣿⣿⣿⣿⣿⢕⢜⢕⡏⢝⣝⣝⣝⣝⣝⣝⣍⣍⣍⣝⣕⣕⣕⣕⣕⣕⣕⣕⣕⣕⣕⣕⣑⣑⣕⡕⢕⢕⢕⢕⢕⢕⢕⢕⢕⢕⢕⢕⢕⢕⢕⢕⢕⢕⢕⣕⣵⣵⣵⣵⣴⣴⣴⣴⣴⣴⣴⣴⣴⣴⣴⣴⣴⣴⣴⣴⣴⣴⣴⣴⡕⢸⢕⢕⢕⢟⢏⢕⢕⢕⢕⢕⢕⢕⢕⢕⢕⢕⢕⢕⢕⢕⢕⢕⢕⢕⠁⠑⠑⠁⠕⢕⢕⢕⢕⢕⢕⢕⢕⢕⢕⢕⢕⠕⠐⣿⢼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⣿⣾⣿⣿⣿⣿⣿⡇⣿⣿⣿⡇⣿⣿⣿⣿⣿⢰⡷⣿⣿⣿⡇⣿⠔⣿⣿⣿⣿⣿⢕⢕⢕⡇⢸⣿⣿⣿⣿⣿⣿⣿⣿⣿⣿⣿⣿⣿⣿⣿⣿⣿⣿⣿⣿⣿⣿⣿⣿⣿⣷⢕⢕⢕⢕⢕⢕⢕⢕⢕⢕⢕⢕⢕⢕⢕⢕⢕⢕⣿⣿⣿⣿⣿⣿⣿⣿⣿⣿⣿⣿⣿⣿⣿⣿⣿⣿⣿⣿⣿⣿⣿⢿⢿⢟⢕⢜⢕⠕⠕⠑⠑⠕⢕⢕⢕⢕⢕⠕⠕⢕⠕⠁⢕⢕⢕⢕⢕⢕⢕⠀⠀⠀⠀⢀⢕⢕⢕⢕⢕⢕⢕⢕⢕⢕⢕⢕⢄⠕⠌⣡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⡏⢸⣿⣿⣿⢹⢉⣿⣿⣿⠿⡇⢹⣿⣿⡇⢿⢔⣿⣿⣿⢸⢇⣿⣿⣿⡇⢇⢔⣿⣿⣿⣿⣿⢕⢕⢕⡇⢸⣿⣿⣿⣿⣿⣿⣿⣿⣿⣿⣿⣿⣿⣿⣿⣿⣿⣿⣿⣿⣿⣿⣿⣿⣿⣿⣧⢱⢕⢕⢕⢕⢕⢕⢕⢕⢕⢕⢕⢕⠕⢕⣐⣺⣿⣿⣿⣿⣿⣿⣿⣿⣿⣿⣿⣿⣿⣿⣿⣿⣿⣿⡿⢟⢏⢕⢕⢕⢕⢕⢕⠑⠁⠀⠀⠀⠀⠁⠁⠁⠁⠀⠁⠁⠀⠀⠀⢕⢕⢕⢕⢕⢕⢕⢕⠀⢀⢔⢔⢕⢕⢕⢕⢕⢕⢕⢕⢕⢕⢕⢕⢕⠓⠄⣸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⢸⣿⣿⡿⢌⢕⣿⣿⣿⢔⢕⢹⣿⣿⡇⢰⢌⣿⣿⣿⢔⢕⢸⣿⣿⢇⢕⢕⣿⣿⣿⣿⣿⢕⢕⢕⡇⢸⣿⣿⣿⣿⣿⣿⣿⣿⣿⣿⣿⣿⣿⣿⣿⣿⣿⣿⣿⣿⣿⣿⣿⣿⣿⣿⣿⣿⣶⣷⣵⣵⣕⡕⠕⣱⣑⣑⣵⣵⣵⣿⣿⣿⣿⣿⣿⣿⣿⣿⣿⣿⣿⣿⣿⣿⣿⣿⣿⢿⢟⢕⢕⢕⢕⢕⢕⢕⢕⠕⠁⠀⠀⠀⠀⠀⠀⠀⠀⠀⠀⠀⠀⠀⠀⠀⠀⠁⢕⢕⢕⢕⢕⠑⠕⠀⠁⢕⢕⢕⢕⢕⢕⢕⢕⢕⢕⢆⢕⢁⠕⣑⢙⢅⣱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⢔⢕⢕⢕⢕⢕⢕⢕⢕⢕⢕⢕⢕⢕⢕⢕⢕⢕⢕⢕⢕⢕⢕⣿⣿⣿⣿⢕⢕⢕⡇⢸⣿⣿⣿⣿⣿⣿⣿⣿⣿⣿⣿⣿⣿⣿⣿⣿⣿⣿⣿⣿⣿⣿⣿⣿⣿⣿⣿⣿⣿⣿⣿⣿⣿⣿⣿⣿⣿⣿⣿⣿⣿⣿⣿⣿⣿⣿⣿⣿⣿⣿⣿⣿⣿⣿⣿⣿⢟⢏⢕⢕⢕⢕⢕⢕⢕⢕⢕⢕⠑⠀⠀⠀⠀⠀⠀⠀⠀⠀⠀⠀⠀⠀⠀⠀⠀⠀⠀⠀⢕⢕⢕⢕⠁⠀⠀⠀⠀⠑⢕⢕⢕⢕⢕⢕⢕⢕⢕⢕⢇⠑⢜⢔⣱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⣿⣿⣿⣿⢟⢕⢕⢕⢕⢕⢕⢕⢕⢕⢕⢕⢕⠕⠀⠀⠀⠀⠀⠀⠀⠀⠀⠀⠀⠀⠀⠀⠀⠀⠀⠀⠀⢔⢕⢕⢕⢕⢔⠀⠀⠀⠀⠀⠕⢕⢕⢕⢕⢕⢕⢕⢕⢕⢜⢇⢑⣾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⣿⣿⡿⢏⢕⢕⢕⢕⢕⢕⢕⢕⢕⢕⠑⢕⢕⠀⠀⠀⠀⠀⠀⠀⠀⠀⠀⠀⠀⠀⠀⠀⠀⠀⠀⠀⢕⢕⢕⢕⢕⢕⢕⠀⠀⠀⠀⠀⠀⢕⢕⢕⢕⢕⢕⢕⢕⠁⢕⢕⣾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⣿⡟⢇⢕⢕⢕⢕⢕⠕⠕⠁⠁⠁⠀⠀⢕⠁⠀⠀⠀⠀⠀⠀⠀⠀⠀⠀⠀⠀⠀⠀⠀⠀⠀⠀⠀⠀⠕⢕⢕⢕⢕⢕⠀⠀⠀⠀⠀⠀⠀⠑⢕⢕⢕⢕⢕⠀⠀⢁⢕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⡿⢿⣿⣿⣿⣿⣿⣿⣿⣿⣿⣿⣿⢿⠿⣿⣿⣿⣿⣿⣿⣿⣿⢿⢕⢕⠕⠁⠑⠑⠑⠀⠀⠀⠀⠀⠀⢄⠁⠀⠀⠀⠀⠀⠀⠀⠀⠀⠀⠀⠀⠀⠀⠀⠀⠀⠀⠀⠀⠀⠀⠁⠕⢕⠕⠀⠀⠀⠀⠀⠀⠀⠀⠀⠕⢕⢕⠕⠁⠀⢀⢅⢕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⣇⣅⣅⣅⣅⣅⣅⣅⣄⣄⣌⣅⣅⣄⣅⣅⣅⣅⣅⣅⣅⣅⣅⣥⣥⣥⣥⣥⣥⣥⣥⣥⣥⣥⣥⣥⣥⣥⣥⣥⣥⣥⣥⣥⣥⣥⣥⣥⣥⣥⣥⡅⢅⠕⠀⠀⠀⠀⠀⠀⠀⠀⠀⠀⠀⠀⠑⠀⠀⠀⠀⠀⠀⠀⠀⠀⠀⠀⠀⠀⠀⠀⠀⠀⠀⠀⠀⠀⠀⠀⠀⠀⠁⠀⠀⠀⠀⠀⠀⠀⠀⠀⠀⠀⠁⠀⢀⢄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⣿⣿⣿⣿⣿⣿⣿⣿⣿⣿⣿⣿⣿⣿⣿⣿⣿⣿⣿⣿⣿⣿⣿⣿⣿⣿⣿⣿⣿⢟⢏⢝⢝⢝⢝⢕⢕⢔⢕⢔⢝⢝⢝⢙⣿⣿⣿⣿⣿⣿⣿⢇⠕⠀⠀⠀⠀⠀⠀⠀⠀⠀⠀⠀⠀⠀⠀⠀⠀⠀⠀⠀⠀⠀⠀⠀⠀⠀⠀⠀⠀⠀⠀⠀⠀⠀⠀⠀⠀⠀⠀⠀⠀⠀⠀⠀⠀⠀⠀⠀⠀⠀⠀⢀⢔⣕⣥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⡟⢙⢙⢙⢙⢙⢙⢙⢙⢙⢙⢙⢙⢙⢙⢙⢙⢙⢙⢙⢙⢙⢙⠙⠙⢙⢙⢘⢙⢑⢑⢑⢑⢑⢑⢑⢑⢑⢑⢕⢅⢅⢅⢅⢌⢍⢍⢍⢍⠍⢅⠁⠀⠀⠀⠀⠀⠀⠀⠀⠀⠀⠀⠀⠀⠀⠀⠀⠀⠀⠀⠀⠀⠀⠀⠀⠀⠀⠀⠀⠀⠀⠀⠀⠀⠀⠀⠀⠀⠀⠀⠀⠀⠀⠀⠀⠀⠀⠀⠀⠀⠀⢄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⣕⣕⣕⣕⣕⣕⣕⣕⣕⣕⣕⣕⣕⣕⣕⣕⣕⣕⣕⣕⣕⣕⣕⣕⣕⣕⣕⣕⣕⣿⣿⣿⡇⢕⢕⢕⡇⢸⣿⣿⣿⣿⣿⣿⣿⣿⣿⣿⣿⣿⣿⣿⣿⣿⣿⣿⣿⣿⣿⣿⣿⣿⣿⢕⢕⢕⢕⢕⢕⢕⢕⢕⢕⢕⢕⢕⢕⢕⢕⢕⢕⢕⢡⣷⣿⡇⢕⠀⠀⠀⠀⠀⠀⠀⠀⠀⠀⠀⠀⠀⠀⠀⠀⠀⠀⠀⠀⠀⠀⠀⠀⠀⠀⠀⠀⠀⠀⠀⠀⠀⠀⠀⠀⠀⠀⠀⠀⠀⠀⠀⠀⠀⠀⠀⠀⠀⢀⢔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⡇⢕⢕⢕⡇⢸⣿⣿⣿⣿⣿⣿⣿⣿⣿⣿⣿⣿⣿⣿⣿⣿⣿⣿⣿⣿⣿⣿⣿⣿⣿⠕⢕⢕⢕⢕⢕⢕⢕⢕⢕⢕⢕⢕⢕⢕⢕⢕⢕⢕⠸⣿⡟⢕⠁⠀⠀⠀⠀⠀⠀⠀⠀⠀⠀⠀⠀⠀⠀⠀⠀⠀⠀⠀⠀⠀⠀⠀⠀⠀⠀⠀⠀⠀⠀⠀⠀⠀⠀⠀⠀⠀⠀⠀⠀⠀⠀⠀⠀⠀⠀⠀⢄⠔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⢛⢛⣿⣿⣿⡇⢕⢕⢕⡇⢸⣿⣿⣿⣿⣿⣿⣿⣿⣿⣿⣿⣿⣿⣿⣿⣿⣿⣿⣿⣿⣿⣿⣿⣿⣿⣧⡕⢕⢕⢕⢕⢕⢕⢕⢕⢕⢕⢕⢕⢕⢕⢱⡑⢕⢰⣿⡇⢕⠀⠀⠀⠀⠀⠀⠀⠀⠀⠀⠀⠀⠀⠀⠀⠀⠀⠀⠀⠀⠀⠀⠀⠀⠀⠀⠀⠀⠀⠀⠀⠀⠀⠀⠀⠀⠀⠀⠀⠀⠀⠀⠀⠀⠀⢀⢔⣱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⣶⣥⣕⣑⠕⢕⢕⢕⢕⢕⠕⠕⠕⢑⣤⣤⣿⣿⣿⢇⠑⠀⠀⠀⠀⠀⠀⠀⠀⠀⠀⠀⠀⠀⠀⠀⠀⠀⠀⠀⠀⠀⠀⠀⠀⠀⠀⠀⠀⠀⠀⠀⠀⠀⠀⠀⠀⠀⠀⠀⠀⠀⠀⠀⢄⢔⣱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⣶⣥⣷⣷⣶⣤⣤⣤⣤⣾⣿⣿⣿⣿⣟⢕⠀⠀⠀⠀⠀⠀⠀⠀⠀⠀⠀⠀⠀⠀⠀⠀⠀⠀⠀⠀⠀⠀⠀⠀⠀⠀⠀⠀⠀⠀⠀⠀⠀⠀⠀⠀⠀⠀⠀⠀⠀⠀⢄⢕⣱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⣿⣿⣿⣿⣿⣿⣿⣿⣿⣿⣿⣿⣿⣿⡇⢕⠀⠀⠀⠀⠀⠀⠀⠀⠀⠀⠀⠀⠀⠀⠀⠀⠀⠀⠀⠀⠀⠀⠀⠀⠀⠀⠀⠀⠀⠀⠀⠀⠀⠀⠀⠀⠀⠀⠀⢀⢔⢕⢕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⣿⣿⣿⣿⣿⣿⣿⣿⣿⣿⣿⣿⣿⣿⢗⢕⠀⠀⠀⠀⠀⠀⠀⠀⠀⠀⠀⠀⠀⠀⠀⠀⠀⠀⠀⠀⠀⠀⠀⠀⠀⠀⠀⠀⠀⠀⠀⠀⠀⠀⠀⠀⠀⢄⢔⠑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⠿⢿⢿⢭⢽⢛⢛⡿⠿⠿⣿⣿⡿⠿⠿⡟⢕⠀⠀⠀⠀⠀⠀⠀⠀⠀⠀⠀⠀⠀⠀⠀⠀⠀⠀⠀⠀⠀⠀⠀⠀⠀⠀⠀⠀⠀⠀⠀⠀⠀⠀⠀⠀⢄⠕⠁⠀⢕⢑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⣇⣘⣙⣙⣙⣙⣙⣙⣙⣙⣙⣙⣙⣙⣙⣙⣙⣙⣙⣙⣙⣙⣙⣙⣑⣑⣐⣐⣑⣑⢑⢑⢑⢑⢑⢑⢑⢑⢑⢑⢑⢑⢑⢑⢑⢑⢑⢑⠀⠀⠀⠀⠀⠀⠀⠀⠀⠀⠀⠀⠀⠀⠀⠀⠀⠀⠀⠀⠀⠀⠀⠀⠀⠀⠀⠀⠀⠀⠀⠀⠀⠀⠀⢔⠕⠀⠀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⣿⣿⣿⣿⣿⣿⣿⣿⣿⣿⣿⣿⣿⣿⣿⣿⣿⣿⣿⣿⣿⣿⣿⣿⣿⣿⣿⣿⢛⢗⢆⢕⢔⢕⢕⢕⢕⢕⢕⢕⢕⢕⢕⢔⢹⣿⡇⢕⠀⠀⠀⠀⠀⠀⠀⠀⠀⠀⠀⠀⠀⠀⠀⠀⠀⠀⠀⠀⠀⠀⠀⠀⠀⠀⠀⠀⠀⠀⠀⠀⠀⠀⢔⠑⠀⠀⢕⢸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⡟⠟⠟⠟⠟⠟⠟⠟⠟⠟⠟⠟⠟⠟⠟⠟⠟⠟⠟⠟⠟⠟⠟⠟⠟⠛⠛⠛⠑⠑⠑⠑⠑⠑⠑⠑⠑⠑⠑⠑⠑⠑⠑⠑⠑⠐⢑⠑⠀⠀⠀⠀⠀⠀⠀⠀⠀⠀⠀⠀⠀⠀⠀⠀⠀⠀⠀⠀⠀⠀⠀⠀⠀⠀⠀⠀⠀⠀⠀⠀⢀⢕⠁⠀⢄⢕⣽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⠑⣵⣷⣷⣷⣷⣷⣷⣷⣷⣷⣷⣷⣷⣷⣷⣷⣷⣷⣷⣷⣷⣷⣷⣷⡕⢕⢕⢕⢕⢕⢕⢕⢕⢕⢕⢕⢕⢕⢕⢕⢕⢕⢕⢕⢕⠀⠀⠀⠀⠀⠀⠀⠀⠀⠀⠀⠀⠀⠀⠀⠀⠀⠀⠀⠀⠀⠀⠀⠀⠀⠀⠀⠀⠀⠀⠀⠀⢔⠕⠀⠀⢄⣱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⢁⣿⣿⣿⣿⣿⣿⣿⣿⣿⣿⣿⣿⣿⣿⣿⣿⣿⣿⣿⣿⣿⣿⣿⣿⡇⢕⢕⢕⢕⢕⢕⢕⢕⢕⢕⢕⢕⢕⢕⢕⢕⢕⢕⢕⢕⠀⠀⠀⠀⠀⠀⠀⠀⠀⠀⠀⠀⠀⠀⠀⠀⠀⠀⠀⠀⠀⠀⠀⠀⠀⠀⠀⠀⠀⠀⢀⢕⠑⠀⠀⢔⢕⢍⢝⢝⢝⢕⢔⢔⢔⢔⢕⢝⢝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⠈⣿⣿⣿⣿⣿⣿⣿⣿⣿⣿⣿⣿⣿⣿⣿⣿⣿⣿⣿⣿⣿⣿⣿⣿⣿⣕⢕⢕⢕⢕⢕⢕⢕⢕⢕⢕⢕⢕⢕⢕⢕⢕⢕⢕⠀⠀⠀⠀⠀⠀⠀⠀⠀⠀⠀⠀⠀⠀⠀⠀⠀⠀⠀⠀⠀⠀⠀⠀⠀⠀⠀⠀⠀⠀⢄⠕⠀⠀⠀⢔⢕⢱⣶⣷⣷⣾⣷⣾⣿⣷⣾⣷⣷⣾⣷⣷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⠘⣿⣿⣿⣿⣿⣿⣿⣿⣿⣿⣿⣿⣿⣿⣿⣿⣿⣿⣿⣿⣿⣿⣿⣿⣿⣿⣧⡕⡕⢕⢕⢕⢕⢕⢕⢕⢕⢕⢕⢕⡕⢕⢕⢕⠀⠀⠀⠀⠀⠀⠀⠀⠀⠀⠀⠀⠀⠀⠀⠀⠀⠀⠀⠀⠀⠀⠀⠀⠀⠀⠀⠀⠀⢔⠑⠀⠀⠀⢀⢕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⣄⣿⣶⣥⠕⢑⣕⣡⣥⣥⣑⣑⢕⢅⢕⠁⠀⠀⠀⠀⠀⠀⠀⠀⠀⠀⠀⠀⠀⠀⠀⠀⠀⠀⠀⠀⠀⠀⠀⠀⠀⠀⠀⠀⢕⠁⠀⠀⠀⠀⢕⡕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⣿⣿⣿⣿⣿⣿⣿⣿⣿⣿⣦⣾⢴⡇⢕⠀⠀⠀⠀⠀⠀⠀⠀⠀⠀⠀⠀⠀⠀⠀⠀⠀⠀⠀⠀⠀⠀⠀⠀⠀⠀⠀⢀⢕⠁⠀⠀⠀⠀⠀⢸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⢿⣿⣿⣿⣿⣿⣿⣿⣿⣿⣿⣿⣿⣿⣿⣿⣿⣿⣿⣿⣿⣿⣿⣿⣿⣿⣿⣿⣿⣿⣿⣿⣿⣿⣿⣿⣿⣿⣿⣿⣮⢇⢕⠀⠀⠀⠀⠀⠀⠀⠀⠀⠀⠀⢄⢄⠀⠀⠀⠀⠀⠀⠀⠀⠀⠀⠀⠀⠀⠀⢕⠀⠀⠀⠀⠀⠀⢕⣼⡇⢕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⢕⢕⢕⢕⢝⢝⢝⢝⢝⢕⢕⢕⢕⢜⢝⢝⢝⢝⢕⢕⢕⢕⢜⢝⢝⢝⢝⢕⢕⢕⣿⣿⣿⡇⢕⢕⢕⡇⢕⢸⣿⣿⣿⣿⣿⣿⣿⣿⣿⣿⣿⣿⣿⣿⣿⣿⣿⣿⣿⣿⣿⣿⣿⣿⣿⣿⣿⣿⣿⣿⣿⣿⣿⣿⣿⣿⣿⣿⣿⣯⢕⠑⠀⠀⠀⠀⠀⠀⠀⠀⠀⠀⢀⢕⢕⢕⢔⢀⠀⠀⠀⠀⠀⠀⠀⠀⠀⠀⢕⠁⠀⠀⠀⠀⠀⠀⢕⢕⢕⢕⢾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⣿⣿⡇⢕⢕⢕⡇⢕⢘⢿⢿⢿⢿⢿⢿⢿⢿⢿⢿⢿⢿⢿⢿⢿⢿⢿⢿⢿⢿⢿⢿⢿⢿⢿⠿⠿⠿⠿⠿⠿⡿⠿⠿⠿⢿⢟⢛⢛⢏⢕⠀⠀⠀⠀⠀⠀⠀⠀⠀⠀⠀⢕⣕⡕⢕⢕⢕⢔⢄⠀⠀⠀⠀⠀⠀⠀⢔⠁⠀⠀⠀⠀⠀⠀⢕⢕⢕⢕⢕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⠕⠕⠕⠕⠕⠕⠕⠕⠕⠕⠕⠕⠕⠕⣿⣿⣿⡇⢕⢕⢕⣧⣥⣥⣥⣥⣥⣥⣥⣥⣥⣥⣥⣥⣥⣥⣥⣥⣥⣥⣥⣥⣥⣥⣥⣥⣥⣥⣥⣥⣥⣥⣥⣥⣥⣥⣥⣥⣥⣥⣥⣥⣥⣥⢅⢄⠀⠀⠀⠀⠀⠀⠀⠀⠀⠀⢕⣿⣷⣷⣵⣕⡕⢕⢕⢄⠀⢀⢀⢔⢕⢕⢔⢔⠄⠀⠀⠀⢔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⢕⢕⢕⣿⣿⣿⣿⣿⣿⣿⣿⣿⣿⣿⣿⣿⣿⣿⣿⣿⣿⣿⣿⣿⣿⣿⣿⣿⣿⣿⣿⣿⣿⣿⣿⣿⣿⣿⣿⣿⣿⣿⣿⣿⣿⣿⣇⢕⠀⠀⠀⠀⠀⠀⠀⠀⠀⠀⠀⢹⣿⣿⣿⣿⣿⣷⣧⢕⢕⢕⢕⢕⢕⢕⢕⣑⢄⢀⢀⢄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⢝⢝⢝⢝⢝⢝⢝⢝⢝⢝⢝⢝⢝⢝⢝⢝⢝⢝⢝⢝⢝⢝⢝⢝⢝⢝⢝⢝⢝⢝⢝⢝⢝⢇⢕⢕⢕⢟⢟⢟⢟⢟⢟⢟⢟⢟⢟⢟⢟⢟⢟⢟⢟⢟⢟⢟⢟⢟⢟⢟⢟⢟⢟⢟⢟⢟⢟⢟⢟⢟⢟⢟⢟⢟⢟⢟⢟⢟⢟⢟⢇⢕⠀⠀⠀⠀⠀⠀⠀⠀⠀⠀⠀⠜⢻⣿⣿⣿⣿⣿⣕⡕⢕⢕⢕⢕⢕⢕⣸⣧⡕⢕⢕⢕⢕⢕⢕⢕⢕⢕⢾⢿⢿⢿⢿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⠑⠝⢿⣿⣿⣿⣿⢇⢕⡕⢕⢕⢕⢕⢸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⠁⠜⢻⢿⢿⢕⡇⢕⡎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⠑⠑⠘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⢄⢀⠀⠀⠀⠀⠀⠀⠀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⢀⢀⢀⠀⠀⢀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⡕⠵⣵⣵⣵⣵⣵⣵⣕⢑⢇⢕⢕⢕⢕⢕⢕⣿⣿⣿⣿⣿⣿⣿⢟⢛⢛⢛⣿⣿⣿⣿⣿⣿⣿⣿⣿⣿⣿⣿⣿⣿⣿⣿⣿⣿⣿⣿⣿⣿⣿⣿⣿⣿⣿⣿⣿⣿⣿⣿⣿⣿⣿⣿⣿⣿⣿⣿⣿⣿⣿⡏⣿⣿⣿⣿⡇⢄⣿⣿⣿⣿⣿⣿⣿⡏⢕⣿⣿⣿⣿⣿⣿⣿⣿⣿⣿⣿⣿⣿⣿⣿⣿⣿⣿⣿⣿⣿⣿⣿⣿⣿⣿⣿⣿⣿⣿⣿⣿⣿⣿⣿⣿⣿⣿⣿⣿⢿⢟⢝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⢕⢕⢕⢕⢕⢕⢕⢕⢕⢕⢕⢕⢱⣿⣿⣿⣿⣿⣿⣿⣿⣿⡇⢕⢕⢕⢕⢕⢕⢕⣿⣿⣿⣿⣿⠀⢄⢕⢕⢕⢕⢔⢹⣿⣿⣿⣿⣿⣿⣿⣿⣿⣿⣿⣿⣿⣿⣿⣿⣿⣿⣿⣿⣿⣿⣿⣿⣿⣿⣿⣿⣿⣿⣿⣿⣿⣿⣿⣿⣿⣿⣿⣿⣿⡇⣿⣿⣿⣿⡇⢕⢜⢍⢟⢟⢟⢟⢏⢕⢕⣿⣿⣿⣿⣿⣿⣿⣿⣿⣿⣿⣿⣿⣿⣿⣿⣿⣿⣿⣿⣿⣿⣿⣿⣿⣿⣿⣿⣿⣿⣿⣿⣿⣿⣿⣿⡿⢟⢝⢕⢕⢕⢕⢕⢕⣵⣿⣿⣿⣿⣿⣿⣿⣿⡿⠛⠛⠛⠛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⢿⢿⣿⣿⣿⣿⣿⣿⠟⢇⡕⢕⢕⢕⢕⢕⢕⣿⣿⣿⣿⣿⢂⢑⣵⣵⣱⣕⣱⣼⣿⣿⣿⣿⣿⣿⣿⣿⣿⣿⣿⣿⣿⣿⣿⣿⣿⣿⣿⣿⣿⣿⣿⣿⣿⣿⣿⣿⣯⣽⣽⣽⣽⣽⣽⣽⣽⣽⣽⣽⣭⣵⣯⣽⣽⣵⣵⣵⣵⣵⣵⣵⣵⣵⣵⣵⣧⣿⣿⣿⣿⣿⣿⣿⣿⣿⣿⣿⢻⣿⣿⣿⣿⣿⣿⣿⣿⣿⣿⣿⣿⣿⣿⣿⣿⣿⣿⣿⣿⣿⣿⣿⢏⢕⢕⢕⢕⢕⢕⠕⣵⣿⣿⣿⣿⣿⣿⠿⠻⣿⢔⢔⢄⠈⠿⣿⠀⠙⠿⣿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⢳⡷⢇⢅⢕⢕⠲⢖⢕⢕⢅⢲⢷⢗⢕⢍⢗⣿⢟⢟⢟⢟⢻⢟⢗⢕⢕⢗⢷⢇⢕⣿⣿⣿⣿⢏⢕⢜⣿⣿⣿⣿⣿⣿⣿⣿⣿⣿⣿⣿⣿⣿⣿⣿⣿⣿⣿⣿⣿⣿⣿⣿⣿⣿⣿⣿⣿⣿⣿⣿⣿⣿⢿⢿⢿⢿⢛⢻⠿⠿⣿⣿⣿⣿⣿⣿⣿⣿⣿⣿⣿⣿⣿⣿⣿⣿⣿⣿⣿⣿⣿⣿⣿⣿⣿⣿⣿⣿⣿⣿⣿⣿⢕⢜⢿⣿⣿⣿⣿⣿⣿⣿⣿⣿⣿⣿⣿⣿⣿⣿⣿⣿⣿⣿⡿⢕⢕⢕⢕⢕⢕⢕⣵⣿⣿⣿⣿⠟⠏⠉⢕⢑⢕⢔⠕⢄⢕⢕⢔⢔⢄⢀⠀⠀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⣇⢱⣿⣿⡇⢸⢑⣾⣿⣿⣨⡇⣼⣿⣿⡇⢸⣑⣿⣿⣿⢸⣧⣼⣿⣿⡇⣶⠕⣿⣿⣿⣿⣿⢕⠕⢰⣿⣿⣿⣿⣿⣿⣿⣿⣿⣿⣿⣿⣿⣿⣿⣿⣿⣿⣿⣿⣿⣿⣿⣿⣿⣿⣿⣿⡿⢏⢝⢝⢔⢕⢕⢕⢕⢕⢕⢕⢕⢕⢜⢝⢻⣿⣿⣿⣿⣿⣿⣿⣿⣿⣿⣿⣿⣿⣿⣿⣿⣿⣿⣿⣿⣿⣿⣿⣿⣿⣿⣿⣿⣿⢕⢕⢕⣿⣿⣿⣿⣿⣿⣿⣿⣿⣿⣿⣿⣿⣿⣿⣿⣿⡿⢏⢕⢕⢕⢕⢕⢕⢕⢕⢐⡝⢍⢍⢕⢕⢕⢕⢕⢕⢕⢕⢕⢕⢕⢕⢁⡑⠑⠕⢕⠕⠀⣿⣿⣿⣙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⡷⢸⢸⣿⣿⣿⣿⡇⣿⣿⣿⡇⣾⣿⣿⣿⣿⢸⡇⢿⣿⣿⡇⣿⢰⣿⣿⣿⣿⣿⢕⢜⢕⡏⢝⣝⣝⣝⣝⣝⣝⣍⣍⣍⣝⣕⣕⣕⣕⣕⣕⣕⣕⣕⣕⣕⣕⣑⣑⣕⡕⢕⢕⢕⢕⢕⢕⢕⢕⢕⢕⢕⢕⢕⢕⢕⢕⢕⢕⢕⣕⣵⣵⣵⣵⣴⣴⣴⣴⣴⣴⣴⣴⣴⣴⣴⣴⣴⣴⣴⣴⣴⣴⣴⣴⡕⢸⢕⢕⢕⣿⣿⣿⣿⣿⣿⣿⣿⣿⣿⣿⣿⣿⣿⣿⣿⣿⢕⢕⢕⢕⢕⢕⢕⢕⢕⢕⢕⢱⢕⢕⢕⢕⢕⢕⢕⢕⢕⢕⢕⢕⢕⢕⢀⢄⢄⢄⢀⠀⠀⠛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⣿⣿⣿⣿⣿⣿⢸⣿⣿⣿⣿⡇⣿⣿⣿⡇⣿⣿⣿⣿⣿⢰⡷⣿⣿⣿⡇⣿⠔⣿⣿⣿⣿⣿⢕⢕⢕⡇⢸⣿⣿⣿⣿⣿⣿⣿⣿⣿⣿⣿⣿⣿⣿⣿⣿⣿⣿⣿⣿⣿⣿⣿⣿⣿⣷⢕⢕⢕⢕⢕⢕⢕⢕⢕⢕⢕⢕⢕⢕⢕⢕⢕⢕⣿⣿⣿⣿⣿⣿⣿⣿⣿⣿⣿⣿⣿⣿⣿⣿⣿⣿⣿⣿⣿⣿⣿⣿⣿⣿⡇⢸⢕⢕⢕⣿⢿⢟⢟⢟⢟⢟⢟⢟⢿⢿⢿⣿⣿⣿⣿⢇⢕⢕⢕⢕⢕⢕⢕⠕⠕⠑⢕⢕⢕⢕⢕⢕⢕⢕⢕⢕⢕⢕⢕⢕⢕⢕⢕⢕⢕⢕⢕⠀⠆⢠⣤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⡏⢸⣿⣿⡇⢸⢈⣿⣿⣿⠿⡇⢹⣿⣿⡇⢿⢔⣿⣿⣿⢸⢇⣿⣿⣿⡇⢇⢔⣿⣿⣿⣿⣿⢕⢕⢕⡇⢸⣿⣿⣿⣿⣿⣿⣿⣿⣿⣿⣿⣿⣿⣿⣿⣿⣿⣿⣿⣿⣿⣿⣿⣿⣿⣿⣧⢱⢕⢕⢕⢕⢕⢕⢕⢕⢕⢕⢕⢕⠕⢕⣐⣺⣿⣿⣿⣿⣿⣿⣿⣿⣿⣿⣿⣿⣿⣿⣿⣿⣿⣿⣿⣿⣿⣿⣿⢿⢿⢿⢇⢜⢕⠕⠕⠑⠑⠑⢑⠅⢕⢕⢕⢕⢕⢕⢕⢕⢕⢝⢕⢕⢕⢕⢕⢕⢕⢕⠑⠀⠀⠀⢁⢕⢕⢕⢕⢕⢕⢕⢕⢕⢕⢕⢕⢕⢕⢕⢕⢕⢕⢕⢕⠀⣥⣾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⢸⣿⣿⡿⢌⢕⣿⣿⣿⢔⢕⢹⣿⣿⡇⢰⢌⣿⣿⣿⢔⢕⢸⣿⣿⢇⢕⢕⣿⣿⣿⣿⣿⢕⢕⢕⡇⢸⣿⣿⣿⣿⣿⣿⣿⣿⣿⣿⣿⣿⣿⣿⣿⣿⣿⣿⣿⣿⣿⣿⣿⣿⣿⣿⣿⣿⣶⣷⣵⣵⣕⡕⠕⣱⣑⣑⣵⣵⣵⣿⣿⣿⣿⣿⣿⣿⣿⣿⣿⣿⣿⣿⣿⣿⣿⣿⣿⣿⡿⢟⢟⢝⢕⢕⢕⢕⢕⢕⢕⠑⠁⠀⠀⠀⠀⠀⠀⠀⠀⠀⠀⠁⠀⠑⠑⠁⠀⢕⢕⢕⢕⢕⠕⠑⠁⠀⠀⠀⠀⠀⠀⠁⢕⢕⢕⢕⢕⢕⢕⢕⢕⢕⢕⢕⢕⢕⢕⢕⠕⢕⣡⣾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⢔⢕⢕⢕⢕⢕⢕⢕⢕⢕⢕⢕⢕⢕⢕⢕⢕⢕⢕⢕⢕⢕⢕⣿⣿⣿⣿⢕⢕⢕⡇⢸⣿⣿⣿⣿⣿⣿⣿⣿⣿⣿⣿⣿⣿⣿⣿⣿⣿⣿⣿⣿⣿⣿⣿⣿⣿⣿⣿⣿⣿⣿⣿⣿⣿⣿⣿⣿⣿⣿⣿⣿⣿⣿⣿⣿⣿⣿⣿⣿⣿⣿⣿⣿⣿⣿⣿⣿⢿⢟⢏⢜⢕⢕⢕⢕⢕⢕⢕⢕⢕⠁⠀⠀⠀⠀⠀⠀⠀⠀⠀⠀⠀⠀⠀⠀⠀⠀⠀⠀⠀⢕⢕⢕⢕⠁⠀⠀⠀⠀⠀⠀⠀⠀⠀⠀⠕⢕⢕⢕⢕⢕⢕⢕⢕⢕⢕⢕⢕⢕⠕⣑⣱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⣿⣿⣿⡿⢏⢕⢕⢕⢕⢕⢕⢕⢕⢕⢕⢕⢕⠕⠀⠀⠀⠀⠀⠀⠀⠀⠀⠀⠀⠀⠀⠀⠀⠀⠀⠀⠀⠀⠀⢕⢕⢕⠕⠀⠀⠀⠀⠀⢀⢀⢄⢄⢀⠀⠀⠕⢕⢕⢕⢕⢕⢕⢕⢕⢕⢕⠁⢔⣡⣾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⣿⡿⢝⢕⢕⢕⢕⢕⢕⢕⢕⢕⢕⢕⠑⢕⠑⠀⠀⠀⠀⠀⠀⠀⠀⠀⠀⠀⠀⠀⠀⠀⠀⠀⠀⠀⠀⢀⢕⢕⢕⠁⠀⠀⠀⠀⠀⠀⢕⢕⢕⢕⢕⢀⠀⠀⢕⢕⢕⢕⢕⢕⢕⢕⢕⢕⣠⣾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⡏⢕⢕⢕⢕⢕⢕⢕⢕⢕⠑⠁⠁⠀⢔⠕⠀⠀⠀⠀⠀⠀⠀⠀⠀⠀⠀⠀⠀⠀⠀⠀⠀⠀⠀⠀⢄⢕⢕⢕⢕⢄⠀⠀⠀⠀⠀⠀⢕⢕⢕⢕⢕⢕⠑⠀⠕⢕⢕⢕⢕⢕⢕⢑⢕⡖⣻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⡿⣿⣿⣿⣿⣿⣿⣿⣿⣿⣿⣿⣿⢿⠿⣿⣿⣿⣿⣿⣿⡿⢏⢅⢁⠕⠑⠑⠁⠁⠁⠁⠀⠀⠀⠀⠀⠑⠀⠀⠀⠀⠀⠀⠀⠀⠀⠀⠀⠀⠀⠀⠀⠀⠀⠀⠀⠀⢔⢕⢕⢕⢕⢕⢕⠀⠀⠀⠀⠀⠀⠁⢕⢕⢕⢕⢕⢔⠀⠀⢅⢕⢕⢕⢕⠕⣵⣾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⣇⣅⣅⣅⣅⣅⣅⣅⣄⣄⣌⣅⣅⣄⣅⣅⣅⣅⣅⣅⣅⣅⣅⣥⣥⣥⣥⣥⣥⣥⣥⣥⣥⣥⣥⣥⣥⣥⣥⣥⣥⣥⣥⣥⣥⣥⣥⣥⣥⣥⢅⠁⠀⠀⠀⠀⠀⠀⠀⠀⠀⠀⠀⠀⠀⠕⠀⠀⠀⠀⠀⠀⠀⠀⠀⠀⠀⠀⠀⠀⠀⠀⠀⠀⠀⠀⠀⠀⠑⠑⠕⠕⢕⠕⠀⠀⠀⠀⠀⠀⠀⠑⠕⠕⠕⢕⠑⠀⠀⢕⢕⢕⣵⣶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⣿⣿⣿⣿⣿⣿⣿⣿⣿⣿⣿⣿⣿⣿⣿⣿⣿⣿⣿⣿⣿⣿⣿⣿⣿⣿⣿⣿⣿⢟⢏⢝⢝⢝⢝⢕⢕⢔⢕⢔⢝⢝⢝⢙⣿⣿⣿⣿⣿⢏⠐⠀⠀⠀⠀⠀⠀⠀⠀⠀⠀⠀⠀⠀⠀⠀⠀⠀⠀⠀⠀⠀⠀⠀⠀⠀⠀⠀⠀⠀⠀⠀⠀⠀⠀⠀⠀⠀⠀⠀⠀⠀⠀⠀⠀⠀⠀⠀⠀⠀⠀⠀⠀⠀⠀⠑⠑⠀⠀⢕⠑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⡟⢙⢙⢙⢙⢙⢙⢙⢙⢙⢙⢙⢙⢙⢙⢙⢙⢙⢙⢙⢙⢙⢙⠙⠙⢙⢙⢘⢙⢑⢑⢑⢑⢑⢑⢑⢑⢑⢑⢕⢅⢅⢅⢅⢌⢍⢍⢍⢅⠁⠀⠀⠀⠀⠀⠀⠀⠀⠀⠀⠀⠀⠀⠀⠀⠀⠀⠀⠀⠀⠀⠀⠀⠀⠀⠀⠀⠀⠀⠀⠀⠀⠀⠀⠀⠀⠀⠀⠀⠀⠀⠀⠀⠀⠀⠀⠀⠀⠀⠀⠀⠀⠀⠀⠀⠀⠀⠀⠀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⣕⣕⣕⣕⣕⣕⣕⣕⣕⣕⣕⣕⣕⣕⣕⣕⣕⣕⣕⣕⣕⣕⣕⣕⣕⣕⣕⣕⣕⣿⣿⣿⡇⢕⢕⢕⡇⢸⣿⣿⣿⣿⣿⣿⣿⣿⣿⣿⣿⣿⣿⣿⣿⣿⣿⣿⣿⣿⣿⣿⣿⣿⣿⢕⢕⢕⢕⢕⢕⢕⢕⢕⢕⢕⢕⢕⢕⢕⢕⢕⢕⢕⢐⡷⠕⠀⠀⠀⠀⠀⠀⠀⠀⠀⠀⠀⠀⠀⠀⠀⠀⠀⠀⠀⠀⠀⠀⠀⠀⠀⠀⠀⠀⠀⠀⠀⠀⠀⠀⠀⠀⠀⠀⠀⠀⠀⠀⠀⠀⠀⠀⠀⠀⠀⠀⠀⠀⠀⠀⠀⠀⢀⢀⢄⢔⣕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⡇⢕⢕⢕⡇⢸⣿⣿⣿⣿⣿⣿⣿⣿⣿⣿⣿⣿⣿⣿⣿⣿⣿⣿⣿⣿⣿⣿⣿⣿⣿⠕⢕⢕⢕⢕⢕⢕⢕⢕⢕⢕⢕⢕⢕⢕⢕⢕⢕⢕⢸⢕⠀⠀⠀⠀⠀⠀⠀⠀⠀⠀⠀⠀⠀⠀⠀⠀⠀⠀⠀⠀⠀⠀⠀⠀⠀⠀⠀⠀⠀⠀⠀⠀⠀⠀⠀⠀⠀⠀⠀⠀⠀⠀⠀⠀⠀⠀⠀⠀⠀⠀⠀⠀⠀⢄⣔⣰⣵⣵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⢛⢛⣿⣿⣿⡇⢕⢕⢕⡇⢸⣿⣿⣿⣿⣿⣿⣿⣿⣿⣿⣿⣿⣿⣿⣿⣿⣿⣿⣿⣿⣿⣿⣿⣿⣿⣧⡕⢕⢕⢕⢕⢕⢕⢕⢕⢕⢕⢕⢕⢕⢕⢱⢕⢕⢇⠑⠀⠀⠀⠀⠀⠀⠀⠀⠀⠀⠀⠀⠀⠀⠀⠀⠀⠀⠀⠀⠀⠀⠀⠀⠀⠀⠀⠀⠀⠀⠀⠀⠀⠀⠀⠀⠀⠀⠀⠀⠀⠀⠀⠀⠀⠀⠀⠀⠀⠀⠀⢄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⣶⣥⣕⣑⠕⢕⢕⢕⢕⢕⠕⠕⠕⢱⣵⣇⡿⢕⠀⠀⠀⠀⠀⠀⠀⠀⠀⠀⠀⠀⠀⠀⠀⠀⠀⠀⠀⠀⠀⠀⠀⠀⠀⠀⠀⠀⠀⠀⠀⠀⠀⠀⠀⠀⠀⠀⠀⠀⠀⠀⠀⠀⠀⠀⠀⠀⠀⢀⢄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⣶⣥⣷⣷⣶⣤⣤⣤⣤⣿⣿⣿⢇⠁⠀⠀⠀⠀⠀⠀⠀⠀⠀⠀⠀⠀⠀⠀⠀⠀⠀⠀⠀⠀⠀⠀⠀⠀⠀⠀⠀⠀⠀⠀⠀⠀⠀⠀⠀⠀⠀⠀⠀⠀⠀⠀⠀⠀⠀⠀⢀⢄⣰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⣿⣿⣿⣿⣿⣿⣿⣿⣿⣿⣿⣿⢕⠀⠀⠀⠀⠀⠀⠀⠀⠀⠀⠀⠀⠀⠀⠀⠀⠀⠀⠀⠀⠀⠀⠀⠀⠀⠀⠀⠀⠀⠀⠀⠀⠀⠀⠀⠀⠀⠀⠀⠀⠀⠀⠀⠀⠀⢄⠔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⣿⣿⣿⣿⣿⣿⣿⣿⣿⣿⣿⢏⠕⠀⠀⠀⠀⠀⠀⠀⠀⠀⠀⠀⠀⠀⠀⠀⠀⠀⠀⠀⠀⠀⠀⠀⠀⠀⠀⠀⠀⠀⠀⠀⠀⠀⠀⠀⠀⠀⠀⠀⠀⠀⠀⢀⢄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⠿⢿⢿⢭⢽⢛⢛⡿⠿⠿⣿⡿⡿⢕⠀⠀⠀⠀⠀⠀⠀⠀⠀⠀⠀⠀⠀⠀⠀⠀⠀⠀⠀⠀⠀⠀⠀⠀⠀⠀⠀⠀⠀⠀⠀⠀⠀⠀⠀⠀⠀⠀⠀⠀⠀⢄⢔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⣇⣘⣙⣙⣙⣙⣙⣙⣙⣙⣙⣙⣙⣙⣙⣙⣙⣙⣙⣙⣙⣙⣙⣙⣑⣑⣐⣐⣑⣑⢑⢑⢑⢑⢑⢑⢑⢑⢑⢑⢑⢑⢑⢑⢑⠀⠀⠀⠀⠀⠀⠀⠀⠀⠀⠀⠀⠀⠀⠀⠀⠀⠀⠀⠀⠀⠀⠀⠀⠀⠀⠀⠀⠀⠀⠀⠀⠀⠀⠀⠀⠀⠀⢀⢔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⣿⣿⣿⣿⣿⣿⣿⣿⣿⣿⣿⣿⣿⣿⣿⣿⣿⣿⣿⣿⣿⣿⣿⣿⣿⣿⣿⣿⢛⢗⢆⢕⢔⢕⢕⢕⢕⢕⢕⢕⢕⢕⢕⢕⠑⠀⠀⠀⠀⠀⠀⠀⠀⠀⠀⠀⠀⠀⠀⠀⠀⠀⠀⠀⠀⠀⠀⠀⠀⠀⠀⠀⠀⠀⠀⠀⠀⠀⠀⠀⠀⢀⢕⠁⠀⢔⢱⢿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⡟⠟⠟⠟⠟⠟⠟⠟⠟⠟⠟⠟⠟⠟⠟⠟⠟⠟⠟⠟⠟⠟⠟⠟⠟⠛⠛⠛⠑⠑⠑⠑⠑⠑⠑⠑⠑⠑⠑⠑⠑⠑⠑⠑⠀⠀⠀⠀⠀⠀⠀⠀⠀⠀⠀⠀⠀⠀⠀⠀⠀⠀⠀⠀⠀⠀⠀⠀⠀⠀⠀⠀⠀⠀⠀⠀⠀⠀⠀⠀⢄⠕⠀⠀⢕⣵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⠑⣵⣷⣷⣷⣷⣷⣷⣷⣷⣷⣷⣷⣷⣷⣷⣷⣷⣷⣷⣷⣷⣷⣷⣷⡕⢕⢕⢕⢕⢕⢕⢕⢕⢕⢕⢕⢕⢕⢕⢕⢕⠑⠀⠀⠀⠀⠀⠀⠀⠀⠀⠀⠀⠀⠀⠀⠀⠀⠀⠀⠀⠀⠀⠀⠀⠀⠀⠀⠀⠀⠀⠀⠀⠀⠀⠀⢀⢔⠑⠀⢀⢕⣾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⢁⣿⣿⣿⣿⣿⣿⣿⣿⣿⣿⣿⣿⣿⣿⣿⣿⣿⣿⣿⣿⣿⣿⣿⣿⡇⢕⢕⢕⢕⢕⢕⢕⢕⢕⢕⢕⢕⢕⢕⢕⢕⠀⠀⠀⠀⠀⠀⠀⠀⠀⠀⠀⠀⠀⠀⠀⠀⠀⠀⠀⠀⠀⠀⠀⠀⠀⠀⠀⠀⠀⠀⠀⠀⠀⠀⢄⠕⠀⠀⢔⢕⢅⠌⢝⢝⢝⢝⢝⢔⢔⢔⢕⢝⢝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⠈⣿⣿⣿⣿⣿⣿⣿⣿⣿⣿⣿⣿⣿⣿⣿⣿⣿⣿⣿⣿⣿⣿⣿⣿⣿⣕⢕⢕⢕⢕⢕⢕⢕⢕⢕⢕⢕⢕⢕⢕⠕⠀⠀⠀⠀⠀⠀⠀⠀⠀⠀⠀⠀⠀⠀⠀⠀⠀⠀⠀⠀⠀⠀⠀⠀⠀⠀⠀⠀⠀⠀⠀⠀⢄⢕⠁⠀⢄⣱⡇⢕⢵⣿⣷⣷⣾⣧⣾⣿⣷⣾⣷⣷⣾⣷⣷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⠘⣿⣿⣿⣿⣿⣿⣿⣿⣿⣿⣿⣿⣿⣿⣿⣿⣿⣿⣿⣿⣿⣿⣿⣿⣿⣿⣧⡕⡕⢕⢕⢕⢕⢕⢕⢕⢕⢕⢕⢕⠀⠀⠀⠀⠀⠀⠀⠀⠀⠀⠀⠀⠀⠀⠀⠀⠀⠀⠀⠀⠀⠀⠀⠀⠀⠀⠀⠀⠀⠀⠀⢀⢔⠑⠀⠀⢔⣾⣿⡇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⣄⣿⣶⣥⠕⢑⣕⣡⢮⣣⢕⠑⠀⠀⠀⠀⠀⠀⠀⠀⠀⠀⠀⠀⠀⠀⠀⠀⠀⠀⠀⠀⠀⠀⠀⠀⠀⠀⠀⠀⠀⠀⢄⠕⠁⠀⠀⠕⣼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⣿⣿⣿⣿⣿⣿⣿⣿⣧⢝⢕⠀⠀⠀⠀⠀⠀⠀⠀⠀⠀⠀⠀⠀⠀⠀⠀⠀⠀⠀⠀⠀⠀⠀⠀⠀⠀⠀⠀⠀⠀⢔⠑⠀⠀⠀⢀⢸⣿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⢿⣿⣿⣿⣿⣿⣿⣿⣿⣿⣿⣿⣿⣿⣿⣿⣿⣿⣿⣿⣿⣿⣿⣿⣿⣿⣿⣿⣿⣿⣿⣿⣿⣿⣿⣿⣿⡕⠕⠀⠀⠀⠀⠀⠀⠀⠀⠀⠀⠀⠀⠀⠀⠀⠀⠀⠀⠀⠀⠀⠀⠀⠀⠀⠀⠀⠀⢀⠕⠀⠀⠀⠀⠀⢕⣸⣿⣿⣿⡇⢕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⢕⢕⢕⢕⢝⢝⢝⢝⢝⢕⢕⢕⢕⢜⢝⢝⢝⢝⢕⢕⢕⢕⢜⢝⢝⢝⢝⢕⢕⢕⣿⣿⣿⡇⢕⢕⢕⡇⢕⢸⣿⣿⣿⣿⣿⣿⣿⣿⣿⣿⣿⣿⣿⣿⣿⣿⣿⣿⣿⣿⣿⣿⣿⣿⣿⣿⣿⣿⣿⣿⣿⣿⣿⣿⣿⣿⢇⠀⠀⠀⠀⠀⠀⠀⠀⠀⠀⠀⠀⢄⢄⢀⠀⠀⠀⠀⠀⠀⠀⠀⠀⠀⠀⠀⠀⢄⠕⠀⠀⠀⠀⠀⠀⢕⢕⢕⢕⢕⢕⢕⢾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⣿⣿⡇⢕⢕⢕⡇⢕⢘⢿⢿⢿⢿⢿⢿⢿⢿⢿⢿⢿⢿⢿⢿⢿⢿⢿⢿⢿⢿⢿⢿⢿⢿⢿⠿⠿⠿⠿⠿⠿⡿⠿⠿⠿⢏⢇⠀⠀⠀⠀⠀⠀⠀⠀⠀⠀⠀⢀⢕⢕⢕⢔⢀⠀⠀⠀⠀⠀⠀⠀⠀⠀⠀⢄⠕⠀⠀⠀⠀⠀⠀⢕⢕⢕⢕⢕⢕⢕⢕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⠕⠕⠕⠕⠕⠕⠕⠕⠕⠕⠕⠕⠕⠕⣿⣿⣿⡇⢕⢕⢕⣧⣥⣥⣥⣥⣥⣥⣥⣥⣥⣥⣥⣥⣥⣥⣥⣥⣥⣥⣥⣥⣥⣥⣥⣥⣥⣥⣥⣥⣥⣥⣥⣥⣥⣥⣥⣥⣥⣅⢅⠀⠀⠀⠀⠀⠀⠀⠀⠀⠀⠀⢱⣧⡕⢕⢕⢕⢔⢀⠀⠀⠀⠀⠀⠀⠀⢄⠑⠀⠀⠀⠀⠀⠀⢕⢕⢕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⢕⢕⢕⣿⣿⣿⣿⣿⣿⣿⣿⣿⣿⣿⣿⣿⣿⣿⣿⣿⣿⣿⣿⣿⣿⣿⣿⣿⣿⣿⣿⣿⣿⣿⣿⣿⣿⣿⣿⣿⣿⣿⢕⠀⠀⠀⠀⠀⠀⠀⠀⠀⠀⠀⢸⣿⣿⣷⣵⣕⢕⢕⢕⢀⠀⠀⢀⢄⢔⢕⢄⢄⢀⠀⠀⠀⢕⢕⢕⢕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⢝⢝⢝⢝⢝⢝⢝⢝⢝⢝⢝⢝⢝⢝⢝⢝⢝⢝⢝⢝⢝⢝⢝⢝⢝⢝⢝⢝⢝⢝⢝⢝⢝⢇⢕⢕⢕⢟⢟⢟⢟⢟⢟⢟⢟⢟⢟⢟⢟⢟⢟⢟⢟⢟⢟⢟⢟⢟⢟⢟⢟⢟⢟⢟⢟⢟⢟⢟⢟⢟⢟⢟⢟⢟⢟⢟⢕⠀⠀⠀⠀⠀⠀⠀⠀⠀⠀⠀⠑⣿⣿⣿⣿⣿⣿⣷⣕⢕⢐⢕⢕⢕⢕⢕⢕⡕⠀⠀⠀⢕⢱⢕⢕⢕⢕⢕⢕⢕⢕⢕⢾⢿⢿⢿⢿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⢀⠀⠀⠀⠀⠀⠀⠀⠀⠀⠀⠀⢸⣿⣿⣿⣿⣿⣿⣕⡕⢕⢕⢕⢕⢕⢕⣔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⠀⠀⠀⠀⠘⢻⣿⣿⣿⣿⣿⢕⠱⢕⢕⢕⢕⢕⢻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⠘⢙⢿⣿⢇⢕⢜⡥⢇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⠁⠙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⢀⠀⠀⠀⠀⠀⠀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⢔⢄⢄⢀⢀⠀⠀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⠕⡵⣵⣵⣵⣵⣵⣵⣕⢑⢇⢕⢕⢕⢕⢕⢕⣿⣿⣿⣿⣿⣿⣿⢟⢛⢛⢛⣿⣿⣿⣿⣿⣿⣿⣿⣿⣿⣿⣿⣿⣿⣿⣿⣿⣿⣿⣿⣿⣿⣿⣿⣿⣿⣿⣿⣿⣿⣿⣿⣿⣿⣿⣿⣿⣿⣿⣿⣿⣿⣿⡏⣿⣿⣿⣿⡇⢄⣿⣿⣿⣿⣿⣿⣿⡏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⢕⢕⢕⢕⢕⢕⢕⢕⢕⢕⢕⢕⢱⣿⣿⣿⣿⣿⣿⣿⣿⣿⡇⢕⢕⢕⢕⢕⢕⢕⣿⣿⣿⣿⣿⠀⢄⢕⢕⢕⢕⢔⢹⣿⣿⣿⣿⣿⣿⣿⣿⣿⣿⣿⣿⣿⣿⣿⣿⣿⣿⣿⣿⣿⣿⣿⣿⣿⣿⣿⣿⣿⣿⣿⣿⣿⣿⣿⣿⣿⣿⣿⣿⣿⡇⣿⣿⣿⣿⡇⢕⢜⢍⢟⢟⢟⢟⢏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⢿⢿⣿⣿⣿⣿⣿⣿⠟⢇⡕⢕⢕⢕⢕⢕⢕⣿⣿⣿⣿⣿⢂⢑⣵⣵⣱⣕⣱⣼⣿⣿⣿⣿⣿⣿⣿⣿⣿⣿⣿⣿⣿⣿⣿⣿⣿⣿⣿⣿⣿⣿⣿⣿⣿⣿⣿⣿⣯⣽⣽⣽⣽⣽⣽⣽⣽⣽⣽⣽⣭⣵⣯⣽⣽⣵⣵⣵⣵⣵⣵⣵⣵⣵⣵⣵⣧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⢳⡷⢇⢅⢅⢕⢳⢗⢕⢅⢅⢲⢗⢗⢇⢍⢗⣿⢟⢟⢟⢟⢻⢟⢗⢕⢕⢗⢷⢇⢕⣿⣿⣿⣿⢏⢕⢜⣿⣿⣿⣿⣿⣿⣿⣿⣿⣿⣿⣿⣿⣿⣿⣿⣿⣿⣿⣿⣿⣿⣿⣿⣿⣿⣿⣿⣿⣿⣿⣿⣿⣿⢿⢿⢿⢿⢛⢻⠿⠿⣿⣿⣿⣿⣿⣿⣿⣿⣿⣿⣿⣿⣿⣿⣿⣿⣿⣿⣿⣿⣿⣿⣿⣿⣿⣿⣿⣿⣿⣿⣿⣿⢕⢜⢿⣿⣿⣿⣿⣿⣿⣿⣿⣿⣿⣿⣿⣿⣿⣿⣿⣿⣿⣿⣿⣿⣿⣿⣿⣿⣿⣿⣿⣿⣿⣿⣿⣿⣿⣿⣿⣿⣿⣿⣿⣿⣿⢿⢿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⣇⢱⣿⣿⡇⢸⢑⣾⣿⣿⣨⡇⣼⣿⣿⡇⢸⣑⣿⣿⣿⢸⣧⣼⣿⣿⡇⣶⠕⣿⣿⣿⣿⣿⢕⠕⢰⣿⣿⣿⣿⣿⣿⣿⣿⣿⣿⣿⣿⣿⣿⣿⣿⣿⣿⣿⣿⣿⣿⣿⣿⣿⣿⣿⣿⡿⢏⢝⢝⢔⢕⢕⢕⢕⢕⢕⢕⢕⢕⢜⢝⢻⣿⣿⣿⣿⣿⣿⣿⣿⣿⣿⣿⣿⣿⣿⣿⣿⣿⣿⣿⣿⣿⣿⣿⣿⣿⣿⣿⣿⣿⢕⢕⢕⣿⣿⣿⣿⣿⣿⣿⣿⣿⣿⣿⣿⣿⣿⣿⣿⣿⣿⣿⣿⣿⣿⣿⣿⣿⣿⣿⣿⣿⣿⣿⣿⣿⣿⣿⢿⢟⢏⢝⢕⢕⢕⢕⢕⢕⢹⣿⣿⣿⣿⣿⣿⣿⣿⣿⣿⣿⣿⣿⣿⣿⣿⣿⣿⣿⣿⣿⣿⣿⣿⣿⣿⣿⣿⣿⣿⣿⣿⣿⣿⣿⣿⣿⣿⣿⣿⣿⣿⣿⣿⣿⣿⣿⣿⣿⣿⣿⣿⣿⣿⣿⣿⣿⣿⣿⣿⣿⣿⣿⣿⣿⣿⣿⣿⡿⠿⠿⠿⠿⣷⣿⣯⣿⣿⣿⠀</a:t>
            </a:r>
            <a:br/>
            <a:r>
              <a:t>⡇⣿⣿⣿⣿⡷⢸⢸⣿⣿⣿⣿⡇⣿⣿⣿⡇⣾⣿⣿⣿⣿⢸⡇⢿⣿⣿⡇⣿⢰⣿⣿⣿⣿⣿⢕⢜⢕⡏⢝⣝⣝⣝⣝⣝⣝⣍⣍⣍⣝⣕⣕⣕⣕⣕⣕⣕⣕⣕⣕⣕⣕⣑⣑⣕⡕⢕⢕⢕⢕⢕⢕⢕⢕⢕⢕⢕⢕⢕⢕⢕⢕⢕⢕⢕⣕⣵⣵⣵⣵⣴⣴⣴⣴⣴⣴⣴⣴⣴⣴⣴⣴⣴⣴⣴⣴⣴⢴⢵⢵⢕⢸⢕⢕⢕⢿⣿⣿⣿⣿⣿⢿⢿⢟⢟⢟⢻⢿⢿⣿⣿⣿⣿⣿⣿⣿⣿⣿⣿⣿⣿⣿⣿⣿⣿⣿⢿⢟⢝⢕⢕⢕⢕⢕⢅⠁⠀⢀⢕⣕⣵⣽⣿⣿⣿⣿⣿⣿⣿⣿⣿⣿⣿⣿⣿⣿⣿⣿⣿⣿⣿⣿⣿⣿⣿⣿⣿⣿⣿⣿⣿⣿⣿⣿⣿⣿⣿⣿⣿⣿⣿⣿⣿⣿⣿⣿⣿⣿⣿⣿⣿⣿⣿⣿⣿⣿⣿⣿⣿⣿⣿⣿⣿⣿⣿⢋⢉⢉⢍⢍⢍⢍⠂⠀⠈⠐⠿⠹⠻⣿⠀</a:t>
            </a:r>
            <a:br/>
            <a:r>
              <a:t>⡇⣿⣿⣿⣿⣿⣿⢸⣿⣿⣿⣿⡇⣿⣿⣿⡇⣿⣿⣿⣿⣿⢰⡷⣿⣿⣿⡇⣿⠔⣿⣿⣿⣿⣿⢕⢕⢕⡇⢸⣿⣿⣿⣿⣿⣿⣿⣿⣿⣿⣿⣿⣿⣿⣿⣿⣿⣿⣿⣿⣿⣿⣿⣿⣿⣷⢕⢕⢕⢕⢕⢕⢕⢕⢕⢕⢕⢕⢕⢕⢕⢕⢕⢕⣿⣿⣿⣿⣿⣿⣿⣿⣿⣿⣿⣿⣿⣿⡿⢿⢟⢟⢟⢝⢕⢕⢕⢕⢕⢕⢕⢕⢕⢕⢕⢕⢕⢕⠕⠕⠕⠕⠕⠅⢕⢕⢕⢕⢕⢕⢝⢝⢟⢻⢿⣿⣿⣿⣿⣿⣿⣿⣿⢟⢕⢕⢕⢕⢕⢕⢕⢕⢕⢕⢔⣵⣵⣾⣿⣿⣿⣿⣿⣿⣿⣿⣿⣿⣿⣿⣿⣿⣿⣿⣿⣿⣿⣿⣿⣿⣿⣿⣿⣿⣿⣿⣿⣿⣿⣿⣿⣿⣿⣿⣿⣿⣿⣿⣿⣿⣿⣿⣿⣿⣿⣿⣿⣿⣿⣿⣿⣿⣿⣿⣿⣿⣿⣿⣿⣿⣿⣿⠟⠛⣿⠀⠑⠑⢕⢕⢕⢕⢕⢑⠀⠀⢸⠀⣿⣿⠀</a:t>
            </a:r>
            <a:br/>
            <a:r>
              <a:t>⢕⡏⢸⣿⣿⡇⢸⢈⣿⣿⣿⠿⡇⢹⣿⣿⡇⢿⢔⣿⣿⣿⢸⢇⣿⣿⣿⡇⢇⢔⣿⣿⣿⣿⣿⢕⢕⢕⡇⢸⣿⣿⣿⣿⣿⣿⣿⣿⣿⣿⣿⣿⣿⣿⣿⣿⣿⣿⣿⣿⣿⣿⣿⣿⣿⣿⣧⢱⢕⢕⢕⢕⢕⢕⢕⢕⢕⢕⢕⢕⠕⢕⣐⣺⣿⣿⣿⣿⣿⣿⣿⣿⣿⣿⣿⣿⢟⢝⢕⢕⢕⢕⢕⢕⢕⢕⢕⢕⢕⢕⢕⢕⢕⢕⠕⠑⠁⠀⠀⠀⠀⠀⠀⠀⠑⢑⠑⠑⢑⢕⢕⢕⢕⢕⢕⢜⢿⢟⢟⢿⢿⢏⢕⢕⢕⢕⢕⢕⢕⢕⠕⠁⠑⢕⢸⣿⣿⣿⣿⣿⣿⣿⣿⣿⣿⣿⣿⣿⣿⡿⠿⢿⣿⣿⣿⣿⣿⣿⣿⣿⣿⣿⣿⣿⣿⣿⣿⣿⣿⣿⣿⣿⣿⣿⣿⣿⣿⣿⣿⣿⣿⣿⣿⣿⣿⣿⣿⣿⣿⣿⣿⣿⣿⣿⣿⣿⣿⣿⣯⣽⣿⣿⣤⡕⠀⠀⠀⠀⢕⢕⢕⢕⢕⢕⢕⢕⢈⢄⠿⣿⠀</a:t>
            </a:r>
            <a:br/>
            <a:r>
              <a:t>⢕⢕⢸⣿⣿⡿⢌⢕⣿⣿⣿⢔⢕⢹⣿⣿⡇⢰⢌⣿⣿⣿⢔⢕⢸⣿⣿⢇⢕⢕⣿⣿⣿⣿⣿⢕⢕⢕⡇⢸⣿⣿⣿⣿⣿⣿⣿⣿⣿⣿⣿⣿⣿⣿⣿⣿⣿⣿⣿⣿⣿⣿⣿⣿⣿⣿⣿⣿⣶⣷⣵⣵⣵⡕⠕⣱⣑⣑⣵⣵⣵⣿⣿⣿⣿⣿⣿⣿⣿⣿⣿⣿⣿⣿⡿⢕⢕⢕⢕⢕⢕⢕⢕⢕⢕⢕⢕⢕⢕⢕⢕⢕⢕⠑⠀⠀⠀⠀⠀⠀⠀⠀⠀⠀⠀⠀⠀⠀⠀⠀⠀⠀⠐⠅⠑⠑⠁⠁⠑⢕⢕⢕⢕⠕⠕⢕⢕⢕⢕⠕⠀⠀⠀⢕⢕⢝⢝⢝⢍⢟⢟⢟⢟⢟⢟⢟⢍⢄⢔⢄⠀⠑⠀⠈⢿⣿⣿⣿⣿⣿⣿⣿⣿⣿⣿⣿⣿⣿⣿⣿⣿⣿⣿⣿⣿⣿⣿⣿⣿⣿⣿⣿⣿⣿⣿⣿⣿⣿⣿⣿⣿⣿⣿⣿⣿⣿⣻⣿⡟⣿⣿⣿⣿⣿⠀⠀⠀⠀⢕⢕⢕⢕⢕⢕⢕⢕⢕⢕⠘⣿⠀</a:t>
            </a:r>
            <a:br/>
            <a:r>
              <a:t>⢕⢕⢕⢕⢕⢕⢕⢕⢔⢕⢕⢕⢕⢕⢕⢕⢕⢕⢕⢕⢕⢕⢕⢕⢕⢕⢕⢕⢕⢕⢕⣿⣿⣿⣿⢕⢕⢕⡇⢸⣿⣿⣿⣿⣿⣿⣿⣿⣿⣿⣿⣿⣿⣿⣿⣿⣿⣿⣿⣿⣿⣿⣿⣿⣿⣿⣿⣿⣿⣿⣿⣿⣿⣿⣿⣿⣿⣿⣿⣿⣿⣿⣿⣿⣿⣿⣿⣿⣿⣿⣿⣿⣿⢏⢕⢕⢕⢕⢕⢕⢕⢕⢕⢕⢕⢕⢕⢕⢕⢕⢕⠕⠀⠀⠀⠀⠀⠀⠀⠀⠀⠀⠀⠀⠀⠀⠀⠀⠀⠀⠀⠀⠀⠀⠀⠀⠀⢀⠕⢕⢕⢕⢕⠀⠀⠀⢕⢕⠁⠀⠀⠀⠀⢕⢕⢕⢕⢕⢕⢕⢕⢕⢕⢕⢕⢕⢕⢕⢕⢕⢕⢕⠀⠀⠈⣿⣿⣿⣿⣿⣿⣿⣿⣿⣿⣿⣿⣿⣿⣿⣿⣿⣿⣿⣿⣿⣿⣿⣿⣿⣿⣿⣿⣿⣿⣿⣿⣿⣿⣿⣿⣿⣿⣿⣿⣿⣿⣿⣿⣿⣿⣿⣿⣿⣶⣦⡀⠀⠑⠑⠑⠕⢕⢕⢕⢕⢕⢕⠀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⣿⡿⢕⢕⢕⢕⢕⢕⢕⢕⢕⢕⢕⢕⢕⢕⢕⢕⢕⢕⠑⠀⠀⠀⠀⠀⠀⠀⠀⠀⠀⠀⠀⠀⠀⠀⠀⠀⠀⠀⠀⠀⠀⠀⠀⠀⠀⠀⠑⠕⠑⠑⠀⠀⠀⠀⠀⠀⠀⠀⠀⠀⠀⢕⢕⢕⢕⢕⢕⢕⢕⢕⢕⢕⢕⢕⢕⢕⢕⢕⢕⢕⢕⢕⢄⢄⢍⠁⠀⠀⠛⠉⢿⣿⣿⣿⣿⣿⣿⣿⣿⣿⣿⣿⣿⣿⣿⣿⣿⣿⣿⣿⣿⣿⣿⣿⣿⣿⣿⣿⣿⣿⣿⣿⣿⣿⣿⣿⣿⣿⣿⣿⣿⣿⣿⣿⣿⣷⠀⠀⢕⢕⢕⢕⢕⢕⢕⢕⢕⢸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⢏⢕⢕⢕⢕⢕⠕⠕⠕⠕⠕⠕⠑⠑⠕⢕⠁⢕⢕⠑⠀⠀⠀⠀⠀⠀⠀⠀⠀⠀⠀⠀⠀⠀⠀⠀⠀⠀⠀⠀⠀⠀⠀⠀⢀⢄⠀⠀⠀⠀⠀⠀⠀⠀⠀⠀⠀⠀⠀⠀⠀⠀⠀⢕⢕⢕⢕⢕⢕⢕⢕⢕⢕⢕⢕⢕⢕⢕⢕⢕⢕⢕⢕⢕⢕⢕⠀⠀⠀⠀⠻⣿⠀⠀⠐⠈⠻⣿⣿⣿⣿⣿⣿⣿⣿⣿⣿⣿⣿⣿⣿⣿⣿⣿⣤⣤⣤⣤⣠⣬⣿⣿⣿⣿⣿⣿⣿⣿⣿⣿⣿⣿⣿⣿⣿⣿⣿⣿⣿⣿⣶⣶⣤⣥⣑⣑⣑⣑⣡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⢇⢕⠑⠁⠁⠑⠑⠀⠀⠀⠀⠀⠀⠀⠀⠀⠀⠐⢕⠁⠀⠀⠀⠀⠀⠀⠀⠀⠀⠀⠀⠀⠀⠀⠀⠀⠀⠀⠀⠀⠀⠀⢀⢄⢕⢕⢕⢕⠀⠀⠀⠀⠀⠀⠀⠀⠀⠀⠀⠀⠀⠀⠀⠀⢕⢕⢕⢕⢕⢕⢕⢕⢕⢕⢕⢕⢕⢕⢕⢕⢕⢕⢕⢕⢕⢕⢕⠑⠀⠀⠀⠀⠀⣿⣿⣀⣿⣷⣾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⡿⣿⣿⣿⣿⣿⣿⣿⣿⣿⣿⣿⣿⢿⠿⣿⣿⣿⣿⣿⣿⢝⢕⠁⠀⠀⠀⠀⠀⠀⠀⠀⠀⠀⠀⠀⠀⠀⠀⢕⠀⠀⠀⠀⠀⠀⠀⠀⠀⠀⠀⠀⠀⠀⠀⠀⠀⠀⠀⠀⠀⠀⠀⢔⢕⢕⢕⢕⢕⢕⢄⠀⠀⠀⠀⠀⠀⠀⢀⠀⠀⠀⠀⠀⠀⢀⢕⢕⢕⢕⢕⢕⢕⢕⢕⢕⢕⢕⢕⢕⢕⢕⢕⢕⢕⢕⢕⢕⢕⢕⢕⢔⠀⠀⠀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⣇⣅⣅⣅⣅⣅⣅⣅⣄⣄⣌⣅⣅⣄⣅⣅⣅⣅⣅⣅⣅⣅⣅⣥⣥⣥⣥⣥⣥⣥⣥⣥⣥⣥⣥⣥⣥⣥⣥⣥⣥⣥⣥⣥⣥⣥⣥⣥⣥⡅⠁⠀⠀⠀⠀⠀⠀⠀⠀⠀⠀⠀⠀⠀⠀⠀⠀⠕⠀⠀⠀⠀⠀⠀⠀⠀⠀⠀⠀⠀⠀⠀⠀⠀⠀⠀⠀⠀⠀⠀⠀⠀⠁⠕⢕⢕⠕⢕⢕⠕⠀⠀⠀⠀⠀⠀⠀⢕⢕⢔⢕⠀⠀⠀⢕⢕⢕⢕⢕⢕⢕⢕⢕⢕⢕⢕⢕⢕⢕⢕⢕⢕⢕⢕⢕⢕⢕⢕⢕⠕⣑⣠⣈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⣿⣿⣿⣿⣿⣿⣿⣿⣿⣿⣿⣿⣿⣿⣿⣿⣿⣿⣿⣿⣿⣿⣿⣿⣿⣿⣿⣿⣿⢟⢏⢝⢝⢝⢝⢕⢕⢔⢕⢔⢝⢝⢝⢙⣿⣿⣿⣿⡟⢕⠀⠀⠀⠀⠀⠀⠀⠀⠀⠀⠀⠀⠀⠀⠀⠀⠐⠀⠀⠀⠀⠀⠀⠀⠀⠀⠀⠀⠀⠀⠀⠀⠀⠀⠀⠀⠀⠀⠀⠀⠀⠀⠀⠀⠀⠀⠀⠁⠁⠀⠀⠀⠀⠀⠀⠀⠀⠑⠁⠁⠀⠀⠀⠀⢕⢕⢕⢕⢕⢕⢕⢕⢕⢕⢕⢕⢕⢕⢕⢕⢕⢕⢕⣕⣑⣵⣥⣷⣷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⡟⢙⢙⢙⢙⢙⢙⢙⢙⢙⢙⢙⢙⢙⢙⢙⢙⢙⢙⢙⢙⢙⢙⠙⠙⢙⢙⢘⢙⢑⢑⢑⢑⢑⢑⢑⢑⢑⢑⢕⢅⢅⢅⢅⢌⢍⢍⢍⠁⠀⠀⠀⠀⠀⠀⠀⠀⠀⠀⠀⠀⠀⠀⠀⢀⠀⠀⠀⠀⠀⠀⠀⠀⠀⠀⠀⠀⠀⠀⠀⠀⠀⠀⠀⠀⠀⠀⠀⠀⠀⠀⠀⠀⠀⠀⠀⠀⠀⠀⠀⠀⠀⠀⠀⠀⠀⠀⠀⠀⠀⠀⠀⠀⠀⢕⢕⢕⢕⢕⢕⢕⢕⢕⢕⢕⢕⢕⢕⣑⣵⣷⣶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⣕⣕⣕⣕⣕⣕⣕⣕⣕⣕⣕⣕⣕⣕⣕⣕⣕⣕⣕⣕⣕⣕⣕⣕⣕⣕⣕⣕⣕⣿⣿⣿⡇⢕⢕⢕⡇⢸⣿⣿⣿⣿⣿⣿⣿⣿⣿⣿⣿⣿⣿⣿⣿⣿⣿⣿⣿⣿⣿⣿⣿⣿⣿⢕⢕⢕⢕⢕⢕⢕⢕⢕⢕⢕⢕⢕⢕⢕⢕⢕⢕⢕⡣⢕⠀⠀⠀⠀⠀⠀⠀⠀⠀⠀⠀⠀⠀⠀⠀⠀⠀⠀⠀⠀⠀⠀⠀⠀⠀⠀⠀⠀⠀⠀⠀⠀⠀⠀⠀⠀⠀⠀⠀⠀⠀⠀⠀⠀⠀⠀⠀⠀⠀⠀⠀⠀⠀⠀⠀⠀⠀⠀⠀⠀⠀⠀⠀⠀⠀⢀⢕⢕⢕⢕⢕⢕⢕⢕⢵⢵⢵⢾⢟⣟⣟⣟⣿⣿⣿⣿⣿⣿⣿⣿⣿⣿⣿⣿⣿⣿⣿⣿⣿⣿⣿⣿⣿⣿⣭⣭⣽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⡇⢕⢕⢕⡇⢸⣿⣿⣿⣿⣿⣿⣿⣿⣿⣿⣿⣿⣿⣿⣿⣿⣿⣿⣿⣿⣿⣿⣿⣿⣿⠕⢕⢕⢕⢕⢕⢕⢕⢕⢕⢕⢕⢕⢕⢕⢕⢕⢕⢕⢕⠀⠀⠀⠀⠀⠀⠀⠀⠀⠀⠀⠀⠀⠀⠀⠀⠀⠀⠀⠀⠀⠀⠀⠀⠀⠀⠀⠀⠀⠀⠀⠀⠀⠀⠀⠀⠀⠀⠀⠀⠀⠀⠀⠀⠀⠀⠀⠀⠀⠀⠀⠀⠀⠀⠀⠀⠀⠀⠀⠀⠀⠀⠀⠀⠀⠀⢕⢕⣕⣵⣵⣵⣵⣷⣷⣷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⢛⢛⣿⣿⣿⡇⢕⢕⢕⡇⢸⣿⣿⣿⣿⣿⣿⣿⣿⣿⣿⣿⣿⣿⣿⣿⣿⣿⣿⣿⣿⣿⣿⣿⣿⣿⣧⡕⢕⢕⢕⢕⢕⢕⢕⢕⢕⢕⢕⢕⢕⢕⢕⢅⢕⠑⠀⠀⠀⠀⠀⠀⠀⠀⠀⠀⠀⠀⠀⠀⠀⠀⠀⠀⠀⠀⠀⠀⠀⠀⠀⠀⠀⠀⠀⠀⠀⠀⠀⠀⠀⠀⠀⠀⠀⠀⠀⠀⠀⠀⠀⠀⠀⠀⠀⠀⠀⠀⠀⠀⠀⠀⠀⠀⠀⠀⠀⠀⠀⠀⠀⢔⢸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⣶⣥⣕⣑⠕⢕⢕⢕⢕⢕⠕⠕⠕⡱⢕⢇⢕⠀⠀⠀⠀⠀⠀⠀⠀⠀⠀⠀⠀⠀⠀⠀⠀⠀⠀⠀⠀⠀⠀⠀⠀⠀⠀⠀⠀⠀⠀⠀⠀⠀⠀⠀⠀⠀⠀⠀⠀⠀⠀⠀⠀⠀⠀⠀⠀⠀⠀⠀⠀⠀⠀⠀⢄⣴⣴⣴⣤⣄⣄⣄⣀⢄⢔⣵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⣶⣥⣷⣷⣶⣤⣤⣤⣤⣵⣗⢕⠀⠀⠀⠀⠀⠀⠀⠀⠀⠀⠀⠀⠀⠀⠀⠀⠀⠀⠀⠀⠀⠀⠀⠀⠀⠀⠀⠀⠀⠀⠀⠀⠀⠀⠀⠀⠀⠀⠀⠀⠀⠀⠀⠀⠀⠀⠀⠀⠀⠀⠀⠀⢀⢀⣄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⣿⣿⣿⣿⣿⣿⣿⣿⣿⣯⡇⠑⠀⠀⠀⠀⠀⠀⠀⠀⠀⠀⠀⠀⠀⠀⠀⠀⠀⠀⠀⠀⠀⠀⠀⠀⠀⠀⠀⠀⠀⠀⠀⠀⠀⠀⠀⠀⠀⠀⠀⠀⠀⠀⠀⠀⠀⠀⠀⠀⢄⢔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⣿⣿⣿⣿⣿⣿⣿⣿⣿⡿⢕⠀⠀⠀⠀⠀⠀⠀⠀⠀⠀⠀⠀⠀⠀⠀⠀⠀⠀⠀⠀⠀⠀⠀⠀⠀⠀⠀⠀⠀⠀⠀⠀⠀⠀⠀⠀⠀⠀⠀⠀⠀⠀⠀⠀⠀⠀⢄⢔⣡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⠿⢿⢿⢭⢽⢛⢛⢽⢻⠿⣟⢇⠀⠀⠀⠀⠀⠀⠀⠀⠀⠀⠀⠀⠀⠀⠀⠀⠀⠀⠀⠀⠀⠀⠀⠀⠀⠀⠀⠀⠀⠀⠀⠀⠀⠀⠀⠀⠀⠀⠀⠀⠀⠀⠀⢀⢄⠔⢑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⣇⣘⣙⣙⣙⣙⣙⣙⣙⣙⣙⣙⣙⣙⣙⣙⣙⣙⣙⣙⣙⣙⣙⣙⣑⣑⣐⣐⣑⣑⢑⢑⢑⢑⢑⢑⢑⢑⢑⢑⢑⢑⠁⠀⠀⠀⠀⠀⠀⠀⠀⠀⠀⠀⠀⠀⠀⠀⠀⠀⠀⠀⠀⠀⠀⠀⠀⠀⠀⠀⠀⠀⠀⠀⠀⠀⠀⠀⠀⠀⠀⠀⠀⢀⢄⠔⠑⢄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⣿⣿⣿⣿⣿⣿⣿⣿⣿⣿⣿⣿⣿⣿⣿⣿⣿⣿⣿⣿⣿⣿⣿⣿⣿⣿⣿⣿⢛⢗⢆⢕⢔⢕⢕⢕⢕⢕⢕⢕⢕⠕⠀⠀⠀⠀⠀⠀⠀⠀⠀⠀⠀⠀⠀⠀⠀⠀⠀⠀⠀⠀⠀⠀⠀⠀⠀⠀⠀⠀⠀⠀⠀⠀⠀⠀⠀⠀⠀⠀⠀⢀⢔⠑⠀⢄⢷⢿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⡟⠟⠟⠟⠟⠟⠟⠟⠟⠟⠟⠟⠟⠟⠟⠟⠟⠟⠟⠟⠟⠟⠟⠟⠟⠛⠛⠛⠑⠑⠑⠑⠑⠑⠑⠑⠑⠑⠑⠑⠑⠀⠀⠀⠀⠀⠀⠀⠀⠀⠀⠀⠀⠀⠀⠀⠀⠀⠀⠀⠀⠀⠀⠀⠀⠀⠀⠀⠀⠀⠀⠀⠀⠀⠀⠀⠀⠀⠀⢀⢔⠑⠀⢀⣰⣵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⠑⣵⣷⣷⣷⣷⣷⣷⣷⣷⣷⣷⣷⣷⣷⣷⣷⣷⣷⣷⣷⣷⣷⣷⣷⡕⢕⢕⢕⢕⢕⢕⢕⢕⢕⢕⢕⢕⢕⠀⠀⠀⠀⠀⠀⠀⠀⠀⠀⠀⠀⠀⠀⠀⠀⠀⠀⠀⠀⠀⠀⠀⠀⠀⠀⠀⠀⠀⠀⠀⠀⠀⠀⠀⠀⠀⢄⢔⠑⠀⢀⢴⣿⣿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⢁⣿⣿⣿⣿⣿⣿⣿⣿⣿⣿⣿⣿⣿⣿⣿⣿⣿⣿⣿⣿⣿⣿⣿⣿⡇⢕⢕⢕⢕⢕⢕⢕⢕⢕⢕⢕⢕⠀⠀⠀⠀⠀⠀⠀⠀⠀⠀⠀⠀⠀⠀⠀⠀⠀⠀⠀⠀⠀⠀⠀⠀⠀⠀⠀⠀⠀⠀⠀⠀⠀⠀⠀⠀⢄⠕⠁⠀⣠⣶⡇⢕⢕⢄⢝⢝⢝⢝⢝⢝⢝⢝⢝⢝⢝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⠈⣿⣿⣿⣿⣿⣿⣿⣿⣿⣿⣿⣿⣿⣿⣿⣿⣿⣿⣿⣿⣿⣿⣿⣿⣿⣕⢕⢕⢕⢕⢕⢕⢕⢕⢕⢕⠁⠀⠀⠀⠀⠀⠀⠀⠀⠀⠀⠀⠀⠀⠀⠀⠀⠀⠀⠀⠀⠀⠀⠀⠀⠀⠀⠀⠀⠀⠀⠀⠀⠀⢀⢔⠑⠁⠀⣰⣾⣿⣿⡇⢕⢱⣾⣷⣷⣾⣧⣾⣿⣧⣾⣷⣷⣾⣷⣷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⠘⣿⣿⣿⣿⣿⣿⣿⣿⣿⣿⣿⣿⣿⣿⣿⣿⣿⣿⣿⣿⣿⣿⣿⣿⣿⣿⣧⡕⡕⢕⢕⢕⢕⢕⢕⢕⠀⠀⠀⠀⠀⠀⠀⠀⠀⠀⠀⠀⠀⠀⠀⠀⠀⠀⠀⠀⠀⠀⠀⠀⠀⠀⠀⠀⠀⠀⠀⠀⢀⢔⠑⠀⠀⢄⢕⣿⣿⣿⣿⡇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⣄⣿⣶⣥⠱⠕⢕⠁⠀⠀⠀⠀⠀⠀⠀⠀⠀⠀⠀⠀⢀⢀⠀⠀⠀⠀⠀⠀⠀⠀⠀⠀⠀⠀⠀⠀⠀⠀⢀⢔⠑⠀⠀⠀⢀⢕⢕⣿⣿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⣿⣿⣿⣿⣿⡿⢕⠀⠀⠀⠀⠀⠀⠀⠀⠀⠀⠀⠀⢄⢕⢕⢕⢀⠀⠀⠀⠀⠀⠀⠀⠀⠀⠀⠀⠀⠀⢔⠑⠀⠀⠀⠀⢄⢕⢕⢕⣿⣿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⢿⣿⣿⣿⣿⣿⣿⣿⣿⣿⣿⣿⣿⣿⣿⣿⣿⣿⣿⣿⣿⣿⣿⣿⣿⣿⣿⣿⣿⣿⣿⣿⣿⡇⢕⠀⠀⠀⠀⠀⠀⠀⠀⠀⠀⠀⠀⣷⡕⢕⢕⢕⢔⢀⠀⠀⠀⠀⠀⠀⠀⠀⠀⢀⠕⠀⠀⠀⠀⠀⠀⢸⢕⢕⢕⣿⣿⣿⣿⡇⢕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⢕⢕⢕⢕⢝⢝⢝⢝⢝⢕⢕⢕⢕⢜⢝⢝⢝⢝⢕⢕⢕⢕⢜⢝⢝⢝⢝⢕⢕⢕⣿⣿⣿⡇⢕⢕⢕⡇⢕⢸⣿⣿⣿⣿⣿⣿⣿⣿⣿⣿⣿⣿⣿⣿⣿⣿⣿⣿⣿⣿⣿⣿⣿⣿⣿⣿⣿⣿⣿⣿⣿⣿⡗⢕⠀⠀⠀⠀⠀⠀⠀⠀⠀⠀⠀⠀⣿⣿⣧⣕⢕⢕⢕⢄⠀⠀⠀⠀⠀⠀⠀⢔⠑⠀⠀⠀⠀⠀⠄⢕⢸⢕⢕⢕⢕⢕⢕⢕⢕⢕⢾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⣿⣿⡇⢕⢕⢕⡇⢕⢘⢿⢿⢿⢿⢿⢿⢿⢿⢿⢿⢿⢿⢿⢿⢿⢿⢿⢿⢿⢿⢿⢿⢿⢿⢿⠿⠿⠿⠿⠿⠿⢿⢇⢕⠀⠀⠀⠀⠀⠀⠀⠀⠀⠀⠀⢅⣿⣿⣿⣿⣿⣧⣕⢕⢔⢀⠀⢀⢄⢔⢕⢀⢀⠀⠀⠀⢀⢐⢰⢕⢸⢕⢕⢕⢕⢕⢕⢕⢕⢕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⠕⠕⠕⠕⠕⠕⠕⠕⠕⠕⠕⠕⠕⠕⣿⣿⣿⡇⢕⢕⢕⣧⣥⣥⣥⣥⣥⣥⣥⣥⣥⣥⣥⣥⣥⣥⣥⣥⣥⣥⣥⣥⣥⣥⣥⣥⣥⣥⣥⣥⣥⣥⣥⣥⣥⣥⣥⡅⠀⠀⠀⠀⠀⠀⠀⠀⠀⠀⠀⠀⢻⣿⣿⣿⣿⣿⣿⢇⢕⢕⢕⢕⢕⢕⢕⢕⢕⠁⠀⢀⡥⣅⣥⣥⣼⢕⢕⢕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⢕⢕⢕⣿⣿⣿⣿⣿⣿⣿⣿⣿⣿⣿⣿⣿⣿⣿⣿⣿⣿⣿⣿⣿⣿⣿⣿⣿⣿⣿⣿⣿⣿⣿⣿⣿⣿⣿⣿⣇⢔⠀⠀⠀⠀⠀⠀⠀⠀⠀⠀⠀⠑⠻⣿⣿⣿⣿⣧⡼⢅⢕⢕⢕⢕⢕⢕⣱⡇⣄⣠⣼⣿⣿⣿⣿⣿⢕⢕⢕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⢝⢝⢝⢝⢝⢝⢝⢝⢝⢝⢝⢝⢝⢝⢝⢝⢝⢝⢝⢝⢝⢝⢝⢝⢝⢝⢝⢝⢝⢝⢝⢝⢝⢇⢕⢕⢕⢟⢟⢟⢟⢟⢟⢟⢟⢟⢟⢟⢟⢟⢟⢟⢟⢟⢟⢟⢟⢟⢟⢟⢟⢟⢟⢟⢟⢟⢟⢟⢟⢟⢟⢟⢟⢗⢇⢄⠀⠀⠀⠀⠀⠀⠀⠀⠀⠀⠀⠀⠜⢻⣿⣿⣿⢕⢕⡕⢇⢕⢕⢕⢼⣿⢇⢟⢟⢟⢟⢟⢟⢟⢛⢕⢕⢕⢕⢕⢕⢕⢕⢕⢾⢿⢿⢿⢿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⢔⢀⠀⠀⠀⠀⠀⠀⠀⠀⠀⠀⠀⠁⠙⠙⠕⢼⢱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⢄⠀⠀⠀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⢔⢔⢄⢀⠀⠀⠀⢀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⠕⡵⣵⣵⣵⣵⣵⣵⣕⢑⢇⢕⢕⢕⢕⢕⢕⣿⣿⣿⣿⣿⣿⣿⢟⢛⢛⢛⣿⣿⣿⣿⣿⣿⣿⣿⣿⣿⣿⣿⣿⣿⣿⣿⣿⣿⣿⣿⣿⣿⣿⣿⣿⣿⣿⣿⣿⣿⣿⣿⣿⣿⣿⣿⣿⣿⣿⣿⣿⣿⣿⡏⣿⣿⣿⣿⡇⢄⣿⣿⣿⣿⣿⣿⣿⡏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⠀</a:t>
            </a:r>
            <a:br/>
            <a:r>
              <a:t>⢇⢕⢕⢕⢕⢕⢕⢕⢕⢕⢕⢕⢕⢱⣿⣿⣿⣿⣿⣿⣿⣿⣿⡇⢕⢕⢕⢕⢕⢕⢕⣿⣿⣿⣿⡿⠀⢄⢕⢕⢕⢕⢔⢹⣿⣿⣿⣿⣿⣿⣿⣿⣿⣿⣿⣿⣿⣿⣿⣿⣿⣿⣿⣿⣿⣿⣿⣿⣿⣿⣿⣿⣿⣿⣿⣿⣿⣿⣿⣿⣿⣿⣿⣿⣿⡇⣿⣿⣿⣿⡇⢕⢜⢍⢟⢟⢟⢟⢏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⠀</a:t>
            </a:r>
            <a:br/>
            <a:r>
              <a:t>⢕⢕⢕⢕⢕⢕⢕⢕⢕⢕⢕⢕⢕⢕⢿⢿⣿⣿⣿⣿⣿⣿⠟⢇⡕⢕⢕⢕⢕⢕⢕⣿⣿⣿⣿⣿⢂⢑⣵⣵⣱⣕⣱⣼⣿⣿⣿⣿⣿⣿⣿⣿⣿⣿⣿⣿⣿⣿⣿⣿⣿⣿⣿⣿⣿⣿⣿⣿⣿⣿⣿⣿⣯⣽⣽⣽⣽⣽⣽⣽⣽⣽⣽⣽⣭⣵⣯⣽⣽⣵⣵⣵⣵⣵⣵⣵⣵⣵⣵⣵⣧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⠀</a:t>
            </a:r>
            <a:br/>
            <a:r>
              <a:t>⢳⡷⢇⢅⢅⢕⢳⢗⢕⢅⢅⢲⢗⢗⢇⢍⢗⣿⢟⢟⢟⢟⢻⢟⢗⢕⢕⢗⢷⢇⢕⣿⣿⣿⣿⢏⢕⢜⣿⣿⣿⣿⣿⣿⣿⣿⣿⣿⣿⣿⣿⣿⣿⣿⣿⣿⣿⣿⣿⣿⣿⣿⣿⣿⣿⣿⣿⣿⣿⣿⣿⣿⢿⢿⢿⢿⢛⢻⠿⠿⣿⣿⣿⣿⣿⣿⣿⣿⣿⣿⣿⣿⣿⣿⣿⣿⣿⣿⣿⣿⣿⣿⣿⣿⣿⣿⣿⣿⣿⣿⣿⣿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⠀</a:t>
            </a:r>
            <a:br/>
            <a:r>
              <a:t>⡕⣇⢱⣿⣿⡇⢸⢑⣾⣿⣿⣨⡇⣼⣿⣿⡇⢸⣑⣿⣿⣿⢸⣧⣼⣿⣿⡇⣶⠕⣿⣿⣿⣿⣿⢕⠕⢰⣿⣿⣿⣿⣿⣿⣿⣿⣿⣿⣿⣿⣿⣿⣿⣿⣿⣿⣿⣿⣿⣿⣿⣿⣿⣿⣿⣿⡿⢏⢝⢝⢔⢕⢕⢕⢕⢕⢕⢕⢕⢕⢜⢝⢻⣿⣿⣿⣿⣿⣿⣿⣿⣿⣿⣿⣿⣿⣿⣿⣿⣿⣿⣿⣿⣿⣿⢿⢿⢿⢿⢿⢟⢟⢕⢕⢕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⣕⠀</a:t>
            </a:r>
            <a:br/>
            <a:r>
              <a:t>⡇⣿⣿⣿⣿⡷⢸⢸⣿⣿⣿⣿⡇⣿⣿⣿⡇⣾⣿⣿⣿⣿⢸⡇⢿⣿⣿⡇⣿⢰⣿⣿⣿⣿⣿⢕⢜⢕⡏⢝⣝⣝⣝⣝⣝⣝⣝⣍⣍⣝⣕⣕⣕⣕⣕⣕⣕⣕⣕⣕⣕⣕⣑⣑⣕⡕⢕⢕⢕⢕⢕⢕⢕⢕⢕⢕⢕⢕⢕⢕⢕⢕⢕⢕⢕⣕⣵⣵⣵⣵⣴⣴⣴⣴⣴⣴⣴⣴⣴⡴⢔⢔⢕⢕⢕⢕⢕⢕⢕⢕⢕⢕⢕⢕⢕⢕⢕⢕⢕⢕⢕⢕⢝⢝⢝⢕⢕⢕⢕⢕⢝⢟⢻⢿⣿⣿⣿⣿⣿⣿⣿⣿⣿⣿⣿⣿⣿⣿⣿⣿⣿⣿⣿⣿⣿⣿⣿⡿⢿⢿⢟⢟⢟⢟⢟⢿⣿⣿⣿⣿⣿⣿⣿⣿⣿⣿⣿⣿⣿⣿⣿⣿⣿⣟⣿⣿⣿⣿⣿⣿⣿⣿⣿⣿⣿⣿⣿⣿⣿⣿⣿⣿⣿⣿⣿⣿⣿⣿⣿⣿⣿⣿⣿⣿⣿⣿⣿⣿⣿⣿⣿⡿⢏⢕⢕⢕⢕⢕⢕⢕⢕⢕⢕⢕⢕⢕⢕⣱⣾⣿⠀</a:t>
            </a:r>
            <a:br/>
            <a:r>
              <a:t>⡇⣿⣿⣿⣿⣿⣿⢸⣿⣿⣿⣿⡇⣿⣿⣿⡇⣿⣿⣿⣿⣿⢰⡷⣿⣿⣿⡇⣿⠔⣿⣿⣿⣿⣿⢕⢕⢕⡇⢸⣿⣿⣿⣿⣿⣿⣿⣿⣿⣿⣿⣿⣿⣿⣿⣿⣿⣿⣿⣿⣿⣿⣿⣿⣿⣷⢕⢕⢕⢕⢕⢕⢕⢕⢕⢕⢕⢕⢕⢕⢕⢕⢕⢕⣿⣿⣿⣿⣿⣿⣿⣿⣿⣿⣿⣿⣿⡿⢇⢕⢕⢕⢕⢕⢕⢕⢕⢕⢕⢕⢕⢕⢕⢕⢕⢕⢕⢕⢕⠕⠑⠁⠀⠀⠀⠀⠑⢕⢕⢕⢕⢕⢕⢕⢕⢜⢝⢟⢿⣿⣿⣿⣿⣿⣿⣿⣿⣿⣿⣿⣿⢿⢟⢟⢏⢕⢕⢕⢕⢕⠕⠕⠑⠑⢕⢕⢿⣿⣿⣿⣿⢿⣿⣿⣿⣿⣿⣿⣿⣿⣿⣿⣿⣿⣿⣿⣿⣿⣿⣿⣿⣿⣿⣿⣿⣿⣿⣿⣿⣿⣿⣿⣿⣿⣿⣿⣿⣿⣿⣿⣿⣿⣿⣿⣿⣿⣿⣿⣿⣿⡟⢕⢕⢕⢕⢕⢕⢕⢕⢕⢕⢕⢕⢕⢕⣵⣿⣿⣿⣿⠀</a:t>
            </a:r>
            <a:br/>
            <a:r>
              <a:t>⢕⡏⢸⣿⣿⡇⢸⢈⣿⣿⣿⠿⡇⢹⣿⣿⡇⢿⢔⣿⣿⣿⢸⢇⣿⣿⣿⡇⢇⢔⣿⣿⣿⣿⣿⢕⢕⢕⡇⢸⣿⣿⣿⣿⣿⣿⣿⣿⣿⣿⣿⣿⣿⣿⣿⣿⣿⣿⣿⣿⣿⣿⣿⣿⣿⣿⣧⢱⢕⢕⢕⢕⢕⢕⢕⢕⢕⢕⢕⢕⠕⢕⣐⣺⣿⣿⣿⣿⣿⣿⣿⣿⣿⣿⣿⣿⢟⢕⢕⢕⢕⢕⢕⢕⢕⢕⢕⢕⢕⢕⢕⢕⢕⢕⢕⢕⠕⠁⠀⠀⠀⠀⠀⠀⠀⠀⠀⠀⠀⠁⠑⠑⠑⢕⠕⠕⢕⢕⢕⢜⢿⣿⢿⢿⣿⣿⣿⢿⢏⢕⢕⢕⢕⢕⢕⢕⢕⠑⠅⢀⢀⡄⣄⣐⣱⣵⣵⣷⣾⣿⣿⣿⣿⣿⣿⣿⣿⣿⣿⣿⣿⣿⣿⣿⣿⣿⣿⣿⣿⣿⣿⣿⣿⣿⣿⣿⣿⣿⣿⣿⣿⣿⣿⣿⣿⣿⣿⣿⣿⣿⣿⣿⣿⣿⣿⣿⣿⣿⣿⢏⢕⢕⢕⢕⢕⢕⢕⢕⢕⢕⢕⢕⢕⣵⣿⣿⣿⣿⣿⣿⠀</a:t>
            </a:r>
            <a:br/>
            <a:r>
              <a:t>⢕⢕⢸⣿⣿⡿⢌⢕⣿⣿⣿⢔⢕⢹⣿⣿⡇⢰⢌⣿⣿⣿⢔⢕⢸⣿⣿⢇⢕⢕⣿⣿⣿⣿⣿⢕⢕⢕⡇⢸⣿⣿⣿⣿⣿⣿⣿⣿⣿⣿⣿⣿⣿⣿⣿⣿⣿⣿⣿⣿⣿⣿⣿⣿⣿⣿⣿⣿⣶⣷⣵⣵⣵⡕⠕⣱⣑⣑⣵⣵⣵⣿⣿⣿⣿⣿⣿⣿⣿⣿⣿⣿⣿⣿⢟⢕⢕⢕⢕⢕⢕⢕⢕⢕⢕⢕⢕⢕⢕⢕⢕⢕⢕⢕⢕⠑⠀⠀⠀⠀⠀⠀⠀⠀⠀⠀⠀⠀⠀⠀⠀⠀⠀⠀⠀⠀⠀⠁⠕⠑⠑⠑⠑⢕⢜⢝⢕⢕⢕⢕⢕⢕⢕⢕⢕⠑⠀⠀⢕⢱⣴⣿⣿⣿⣿⣿⣿⣿⣿⣿⣿⣿⣿⣿⣿⣿⣿⣿⣿⣿⣿⣿⣿⣿⣿⣿⣿⣿⣿⣿⣿⣿⣿⣿⣿⣿⣿⣿⣿⣿⣿⣿⣿⣿⣿⣿⣿⣿⣿⣿⣿⣿⣿⣿⣿⣿⣿⣿⡏⢕⢕⢕⢕⢕⢕⢕⢕⢕⢕⢕⢕⣱⣿⣿⣿⣿⣿⣿⣿⣿⠀</a:t>
            </a:r>
            <a:br/>
            <a:r>
              <a:t>⢕⢕⢕⢕⢕⢕⢕⢕⢔⢕⢕⢕⢕⢕⢕⢕⢕⢕⢕⢕⢕⢕⢕⢕⢕⢕⢕⢕⢕⢕⢕⣿⣿⣿⣿⢕⢕⢕⡇⢸⣿⣿⣿⣿⣿⣿⣿⣿⣿⣿⣿⣿⣿⣿⣿⣿⣿⣿⣿⣿⣿⣿⣿⣿⣿⣿⣿⣿⣿⣿⣿⣿⣿⣿⣿⣿⣿⣿⣿⣿⣿⣿⣿⣿⣿⣿⣿⣿⣿⣿⣿⣿⣿⢏⢕⢕⢕⢕⢕⢕⢕⢕⢕⢕⢕⢕⢕⢕⢕⢕⢕⢕⢕⠕⠀⠀⠀⠀⠀⠀⠀⠀⠀⠀⠀⠀⠀⠀⠀⠀⠀⠀⠀⠀⠀⠀⠀⠀⠀⠀⠀⠀⢀⢕⢕⢕⢕⢕⠁⠁⠑⢕⢕⠕⠁⠀⠀⠀⢕⣞⣿⣿⣿⣿⣿⣿⣿⣿⣿⣿⣿⣿⣿⣿⣿⣿⣿⣿⣿⣿⣿⣿⣿⣿⣿⣿⣿⣿⣿⣿⣿⣿⣿⣿⣿⣿⣿⣿⣿⣿⣿⣿⣿⣿⣿⣿⣿⣿⣿⣿⣿⣿⣿⣿⣿⣿⣿⡏⢕⢕⠑⠁⠕⢕⢕⢕⢕⢕⢕⣱⣾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⣿⡿⢕⠕⢕⢕⢕⢕⢕⢕⢕⢕⢕⢕⢕⢕⢕⢕⢕⢕⢕⢕⠑⠀⠀⠀⠀⠀⠀⠀⠀⠀⠀⠀⠀⠀⠀⠀⠀⠀⠀⠀⠀⠀⠀⠀⠀⠀⠀⠀⠀⠀⠁⠕⠁⠑⠑⠀⠀⠀⠀⠕⠑⠀⠀⠀⠀⠀⢕⢕⢕⢜⢍⢟⢟⢛⢿⢿⢿⢿⢿⢿⢿⢿⠿⣿⣿⣿⣿⣿⣿⣿⣿⣿⣿⣿⣿⣿⣿⣿⣿⣿⣿⣿⣿⣿⣿⣿⣿⣿⣿⣿⣿⣿⣿⣿⣿⣿⣿⣿⣿⣿⣿⣿⣿⣿⣿⡇⢕⢄⢀⢀⢄⢕⢕⢕⢕⣱⣾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⣿⢟⢕⢕⠑⠕⠑⠑⠑⠑⠑⠕⠕⠑⠑⠕⠑⠁⠁⠁⢕⢕⠁⠀⠀⠀⠀⠀⠀⠀⠀⠀⠀⠀⠀⠀⠀⠀⠀⠀⠀⠀⠀⠀⠀⠀⠀⠀⠀⢀⠀⠀⠀⠀⠀⠀⠀⠀⠀⠀⠀⠀⠀⠀⠀⠀⠀⠀⠀⢕⢕⢕⢕⢕⢕⢕⢕⢕⢕⢕⢕⢕⢕⢕⢕⢔⢔⠐⠉⢩⣿⣿⣿⣿⣿⣿⣿⣿⣿⣿⣿⣿⣿⣿⣿⣿⣿⣿⣿⣿⣿⣿⣿⣿⣿⣿⣿⣿⣿⣿⣿⣿⣿⣿⣿⣿⣿⣿⣿⣕⢕⢕⢕⢕⢕⣕⣱⣿⣿⣿⣿⣿⣿⣿⣿⣿⣿⣿⣿⣿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⣿⣿⣿⣿⣿⣿⣿⣿⣿⣿⣿⣿⣿⣿⣿⣿⣿⣿⣿⣿⣿⣿⢏⢕⠕⠀⠀⠀⠀⠀⠀⠀⠀⠀⠀⠀⠀⠀⠀⠀⠀⢔⠕⠀⠀⠀⠀⠀⠀⠀⠀⠀⠀⠀⠀⠀⠀⠀⠀⠀⠀⠀⠀⠀⠀⠀⠀⢀⢄⢄⢕⢕⢕⢄⠀⠀⠀⠀⠀⠀⠀⠀⠀⠀⠀⠀⠀⠀⠀⠀⢔⢕⢕⢕⢕⢕⢕⢕⢕⢕⢕⢕⢕⢕⢕⢕⢕⢕⢕⢕⢄⢕⢕⠻⠇⣠⣿⣿⣿⣿⣿⣿⣿⣿⣿⣿⣿⣿⣿⣿⣿⣿⣿⣿⣿⣿⣿⣿⣿⣿⣿⣿⣿⣿⣿⣿⣿⣿⣿⣿⣿⣿⣷⣷⣷⣾⣿⣿⣿⡿⠿⢍⢍⢔⢍⢕⢕⢕⢕⢕⢕⠔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⡿⣿⣿⣿⣿⣿⣿⣿⣿⣿⣿⣿⣿⢿⠿⣿⣿⣿⣿⣿⣿⢟⢕⠁⠀⠀⠀⠀⠀⠀⠀⠀⠀⠀⠀⠀⠀⠀⠀⠀⢕⠑⠀⠀⠀⠀⠀⠀⠀⠀⠀⠀⠀⠀⠀⠀⠀⠀⠀⠀⠀⠀⠀⠀⠀⠀⢕⢕⢕⢕⢕⢕⢕⢅⠀⠀⠀⠀⠀⠀⠀⠀⠀⠀⠀⠀⠀⠀⠀⢀⡕⢕⢕⢕⢕⢕⢕⢕⢕⢕⢕⢕⢕⢕⢕⢕⢕⢕⢕⢕⢕⢕⢕⠀⡀⠉⣿⣿⣿⣿⣿⣿⣿⣿⠿⣿⣿⣿⣿⣿⣿⣿⣿⣿⣿⣿⣿⣻⣿⣿⣿⣿⣿⣿⣿⣭⣿⣿⣿⠮⣉⡛⣿⣿⣿⣿⠿⢄⢄⢄⢕⢕⢕⢕⢕⢕⢕⢕⢕⢕⢕⢔⠻⠀</a:t>
            </a:r>
            <a:br/>
            <a:r>
              <a:t>⢕⢕⢕⢕⢕⢕⢕⢕⢕⢕⢕⢕⢕⢕⢕⢕⢕⢕⢕⢕⢕⢕⢕⢕⢕⢕⢕⢕⢕⢕⢕⣿⣿⣿⡇⢕⢕⢕⣇⣅⣅⣅⣅⣅⣅⣅⣄⣄⣌⣅⣅⣄⣅⣅⣅⣅⣅⣅⣅⣅⣅⣥⣥⣥⣥⣥⣥⣥⣥⣥⣥⣥⣥⣥⣥⣥⣥⣥⣥⣥⣥⣥⣥⣥⣥⣥⣥⡅⢁⠁⠀⠀⠀⠀⠀⠀⠀⠀⠀⠀⠀⠀⠀⠀⠀⠀⠔⠀⠀⠀⠀⠀⠀⠀⠀⠀⠀⠀⠀⠀⠀⠀⠀⠀⠀⠀⠀⠀⠀⠀⠀⠀⠀⠁⠕⠕⢕⢕⢕⢕⢕⠀⠀⠀⠀⠀⠀⠀⠀⠀⠀⠀⠀⠀⠀⠀⢕⢕⢕⢕⢕⢕⢕⢕⢕⢕⢕⢕⢕⢕⢕⢕⢕⢕⢕⢕⢕⢕⢕⢕⢕⢕⠀⠀⢕⢀⠻⠿⠀⠀⠀⠀⠙⢛⣿⣿⣿⣿⣿⣿⠛⠛⠛⠛⠀⠀⠀⠀⠀⠻⠟⠀⠀⢀⢀⠻⠟⢀⢀⠀⠀⢀⢕⢕⢕⢕⢕⢕⢕⢕⢕⢕⢕⢕⢕⢕⢕⢕⢕⢸⠀</a:t>
            </a:r>
            <a:br/>
            <a:r>
              <a:t>⢕⢕⢕⢕⢕⢕⢕⢕⢕⢕⢕⢕⢕⢕⢕⢕⢕⢕⢕⢕⢕⢕⢕⢕⢕⢕⢕⢕⢕⢕⢕⣿⣿⣿⡇⢕⢕⢕⣿⣿⣿⣿⣿⣿⣿⣿⣿⣿⣿⣿⣿⣿⣿⣿⣿⣿⣿⣿⣿⣿⣿⣿⣿⣿⣿⣿⣿⢟⢏⢝⢝⢝⢝⢕⢕⢔⢕⢔⢝⢝⢝⢙⣿⣿⣿⣿⡟⢕⠀⠀⠀⠀⠀⠀⠀⠀⠀⠀⠀⠀⠀⠀⠀⠀⠀⠀⠀⠀⠀⠀⠀⠀⠀⠀⠀⠀⠀⠀⠀⠀⠀⠀⠀⠀⠀⠀⠀⠀⠀⠀⠀⠀⠀⠀⠀⠀⠀⠀⠄⠁⠀⠀⠀⠀⠀⠀⠀⠀⠀⠀⢄⠀⠀⠀⠀⢄⢔⢕⢕⢕⢕⢕⢕⢕⢕⢕⢕⢕⢕⢕⢕⢕⢕⢕⢕⢕⢕⢕⢕⢕⢕⢕⢕⢕⢕⢕⢕⢔⠀⠀⠀⠀⣿⣿⣿⣿⣿⣿⣿⣿⣿⣿⣿⣿⣄⠕⢕⢕⢕⢕⢕⢕⢕⢕⢕⢕⢕⢕⢕⢕⢕⢕⢕⢕⢕⢕⢕⢕⢕⢕⢕⢕⢕⢕⢕⢕⢕⢕⢕⢈⠀</a:t>
            </a:r>
            <a:br/>
            <a:r>
              <a:t>⢕⢕⢕⢕⢕⢕⢕⢕⢕⢕⢕⢕⢕⢕⢕⢕⢕⢕⢕⢕⢕⢕⢕⢕⢕⢕⢕⢕⢕⢕⢕⣿⣿⣿⡇⢕⢕⢕⡟⢙⢙⢙⢙⢙⢙⢙⢙⢙⢙⢙⢙⢙⢙⢙⢙⢙⢙⢙⢙⢙⢙⠙⠙⢙⢙⢘⢙⢑⢑⢑⢑⢑⢑⢑⢑⢑⢑⢕⢅⢅⢅⢅⢌⢍⢍⢍⢁⠀⠀⠀⠀⠀⠀⠀⠀⠀⠀⠀⠀⠀⠀⠀⠀⠄⠀⠀⠀⠀⠀⠀⠀⠀⠀⠀⠀⠀⠀⠀⠀⠀⠀⠀⠀⠀⠀⠀⠀⠀⠀⠀⠀⠀⠀⠀⠀⠀⠀⠀⠀⠀⠀⠀⠀⠀⠀⠀⠀⠀⠀⠀⠀⠀⠀⠀⠀⢕⢕⢕⢕⢕⢕⢕⢕⢕⢕⢕⢕⢕⢕⢕⢕⢕⢕⢕⢕⢕⢕⢕⢕⢕⢕⢕⢕⢕⢕⢕⢕⢕⠀⠀⠀⠀⠀⠙⠛⠛⠛⠛⠛⠛⠛⠛⠛⠛⠟⢔⢕⢕⢕⢕⢕⢕⢕⢕⢕⢕⠁⠐⠑⠑⢕⢕⢕⢕⢕⢕⢕⢕⢕⢕⢕⢕⢕⢕⢕⢕⢕⢕⢕⢕⠀</a:t>
            </a:r>
            <a:br/>
            <a:r>
              <a:t>⣕⣕⣕⣕⣕⣕⣕⣕⣕⣕⣕⣕⣕⣕⣕⣕⣕⣕⣕⣕⣕⣕⣕⣕⣕⣕⣕⣕⣕⣕⣕⣿⣿⣿⡇⢕⢕⢕⡇⢸⣿⣿⣿⣿⣿⣿⣿⣿⣿⣿⣿⣿⣿⣿⣿⣿⣿⣿⣿⣿⣿⣿⣿⣿⣿⢕⢕⢕⢕⢕⢕⢕⢕⢕⢕⢕⢕⢕⢕⢕⢕⢕⢕⢕⢡⢕⠀⠀⠀⠀⠀⠀⠀⠀⠀⠀⠀⠀⠀⠀⠀⠀⠀⠀⠀⠀⠀⠀⠀⠀⠀⠀⠀⠀⠀⠀⠀⠀⠀⠀⠀⠀⠀⠀⠀⠀⠀⠀⠀⠀⠀⠀⠀⠀⠀⠀⠀⠀⠀⠀⠀⠀⠀⠀⠀⠀⠀⠀⠀⠀⠀⠀⠀⠀⢄⢕⢕⢕⢕⢕⢕⢕⢕⢕⢕⢕⢕⢕⢕⢕⢕⢕⢕⢕⢕⢕⢕⢕⢕⢕⢕⢕⢕⢕⢕⠕⠑⠑⠁⠀⠀⠀⠀⠀⠀⠀⠀⢀⣤⣶⣤⣤⡀⠀⣤⣤⣤⣤⣤⣄⠀⠀⠀⠀⣤⣶⣤⣤⣥⠑⠑⠁⠀⠐⠑⠑⠑⠑⢕⢕⢕⢕⢕⢕⢕⢕⢕⢕⢕⢕⠀</a:t>
            </a:r>
            <a:br/>
            <a:r>
              <a:t>⣿⣿⣿⣿⣿⣿⣿⣿⣿⣿⣿⣿⣿⣿⣿⣿⣿⣿⣿⣿⣿⣿⣿⣿⣿⣿⣿⣿⣿⣿⣿⣿⣿⣿⡇⢕⢕⢕⡇⢸⣿⣿⣿⣿⣿⣿⣿⣿⣿⣿⣿⣿⣿⣿⣿⣿⣿⣿⣿⣿⣿⣿⣿⣿⣿⠕⢕⢕⢕⢕⢕⢕⢕⢕⢕⢕⢕⢕⢕⢕⢕⢕⢕⢕⢕⠀⠀⠀⠀⠀⠀⠀⠀⠀⠀⠀⠀⠀⠀⠀⠀⠀⠀⠀⠀⠀⠀⠀⠀⠀⠀⠀⠀⠀⠀⠀⠀⠀⠀⠀⠀⠀⠀⠀⠀⠀⠀⠀⠀⠀⠀⠀⠀⠀⠀⠀⠀⠀⠀⠀⠀⠀⠀⠀⠀⠀⠀⠀⠀⠀⠀⠀⠀⠀⢕⢕⢕⢕⢕⢕⢕⢕⢕⢕⢕⢕⢕⢕⢕⢕⢕⠕⠕⣕⣕⣑⣵⣵⣵⣵⣵⣵⣵⣵⣤⣤⣬⣤⣶⣶⣿⣿⣿⣿⣿⣿⣿⣿⣿⣿⣿⣿⣿⣿⣶⣾⣿⣿⣿⣿⣿⣶⣿⣿⣿⣿⣿⣿⣿⣿⣶⣶⣿⣿⣶⣶⣶⣶⣶⣶⣅⡕⢕⢕⢕⢕⢕⢕⢕⢁⠀</a:t>
            </a:r>
            <a:br/>
            <a:r>
              <a:t>⢟⢟⢟⢟⢟⢟⢟⢟⢟⢟⢟⢟⢟⢟⢟⢟⢟⢟⢟⢟⢟⢟⢟⢟⢟⢟⢟⢟⢟⢛⢛⣿⣿⣿⡇⢕⢕⢕⡇⢸⣿⣿⣿⣿⣿⣿⣿⣿⣿⣿⣿⣿⣿⣿⣿⣿⣿⣿⣿⣿⣿⣿⣿⣿⣿⣧⡕⢕⢕⢕⢕⢕⢕⢕⢕⢕⢕⢕⢕⢕⢕⢕⢕⢕⠁⠀⠀⠀⠀⠀⠀⠀⠀⠀⠀⠀⠀⠀⠀⠀⠀⠀⠀⠀⠀⠀⠀⠀⠀⠀⠀⠀⠀⠀⠀⠀⠀⠀⠀⠀⠀⠀⠀⠀⠀⠀⠀⠀⠀⠀⠀⠀⠀⠀⠀⠀⠀⠀⠀⠀⠀⠀⠀⠀⠀⠀⠀⠀⠀⠀⠀⠀⠀⢕⢕⢕⢕⢕⢕⢕⢕⢕⢑⢑⢵⢵⢵⢾⢷⣿⣿⣿⣿⣿⣿⣿⣿⣿⣿⣿⣿⣿⣿⣿⣿⣿⣿⣿⣿⣿⣿⣿⣿⣿⣿⣿⣿⣿⣿⣿⣿⣿⣿⣿⣿⣿⣿⣿⣿⣿⣿⣿⣿⣿⣿⣿⣿⣿⣿⣿⣿⣿⣿⣿⣿⣿⣿⣿⣿⣿⣿⣿⣶⣶⣷⣶⣤⣶⣴⣿⠀</a:t>
            </a:r>
            <a:br/>
            <a:r>
              <a:t>⢕⢕⢕⢕⢕⢕⢕⢕⢕⢕⢕⢕⢕⢕⢕⢕⢕⢕⢕⢕⢕⢕⢕⢕⢕⢕⢕⢕⢕⢕⢕⣿⣿⣿⡇⢕⢕⢕⡇⢸⣿⣿⣿⣿⣿⣿⣿⣿⣿⣿⣿⣿⣿⣿⣿⣿⣿⣿⣿⣿⣿⣿⣿⣿⣿⣿⣿⣶⣥⣕⣑⠕⢕⢕⢕⢕⢕⠕⠕⠕⢳⣉⢜⠑⠀⠀⠀⠀⠀⠀⠀⠀⠀⠀⠀⠀⠀⠀⠀⠀⠀⠀⠀⠀⠀⠀⠀⠀⠀⠀⠀⠀⠀⠀⠀⠀⠀⠀⠀⠀⠀⠀⠀⠀⠀⠀⠀⠀⠀⠀⠀⠀⠀⠀⠀⠀⠀⠀⠀⠀⠀⢀⣀⡀⠀⠀⠀⠀⠀⠀⠀⠀⢕⣼⣿⣿⣿⣿⣿⣿⣿⣿⣿⣿⣿⣿⣿⣿⣿⣿⣷⣷⣷⣷⣿⣽⣽⣽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⣶⣥⣷⣷⣶⣤⣤⣤⣤⣮⢌⠕⠀⠀⠀⠀⠀⠀⠀⠀⠀⠀⠀⠀⠀⠀⠀⠀⠀⠀⠀⠀⠀⠀⠀⠀⠀⠀⠀⠀⠀⠀⠀⠀⠀⠀⠀⠀⠀⠀⠀⠀⠀⠀⠀⠀⠀⠀⠀⠀⠀⠀⠀⠀⠀⠀⢀⢀⣱⣵⣿⣿⣿⣿⣷⣦⣴⣄⣀⢄⣱⣾⣿⣿⣿⣿⣿⣿⣿⣿⣿⣿⣿⣿⣿⣿⣿⣿⣿⣿⣿⣿⣿⣿⣿⣿⣿⣿⣿⣿⣿⣿⣿⣿⣿⣿⣷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⣿⣿⣿⣿⣿⣿⣿⣿⣿⡏⢕⠀⠀⠀⠀⠀⠀⠀⠀⠀⠀⠀⠀⠀⠀⠀⠀⠀⠀⠀⠀⠀⠀⠀⠀⠀⠀⠀⠀⠀⠀⠀⠀⠀⠀⠀⠀⠀⠀⠀⠀⠀⠀⠀⠀⠀⠀⠀⠀⠀⢀⢄⢔⣥⣷⣾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⣿⣿⣿⣿⣿⣿⣿⣿⣿⣿⡟⢕⠀⠀⠀⠀⠀⠀⠀⠀⠀⠀⠀⠀⠀⠀⠀⠀⠀⠀⠀⠀⠀⠀⠀⠀⠀⠀⠀⠀⠀⠀⠀⠀⠀⠀⠀⠀⠀⠀⠀⠀⠀⠀⠀⠀⠀⠀⠀⢀⢄⢐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⢸⣿⣿⣿⣿⣿⣿⣿⣿⣿⣿⣿⣿⣿⣿⣿⣿⣿⣿⣿⣿⣿⣿⣿⣿⣿⣿⣿⣿⣿⠿⢿⢿⢭⢽⢛⢛⣯⢟⢟⢇⠀⠀⠀⠀⠀⠀⠀⠀⠀⠀⠀⠀⠀⠀⠀⠀⠀⠀⠀⠀⠀⠀⠀⠀⠀⠀⠀⠀⠀⠀⠀⠀⠀⠀⠀⠀⠀⠀⠀⠀⠀⠀⠀⠀⢀⢄⠔⠑⣡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⣇⣘⣙⣙⣙⣙⣙⣙⣙⣙⣙⣙⣙⣙⣙⣙⣙⣙⣙⣙⣙⣙⣙⣙⣑⣑⣐⣐⣑⣑⢑⢑⢑⢑⢑⢑⢑⢑⢑⢑⠑⠀⠀⠀⠀⠀⠀⠀⠀⠀⠀⠀⠀⠀⠀⠀⠀⠀⠀⠀⠀⠀⠀⠀⠀⠀⠀⠀⠀⠀⠀⠀⠀⠀⠀⠀⠀⠀⠀⠀⠀⠀⠀⢀⢔⠑⠁⢄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⣿⣿⣿⣿⣿⣿⣿⣿⣿⣿⣿⣿⣿⣿⣿⣿⣿⣿⣿⣿⣿⣿⣿⣿⣿⣿⣿⣿⢺⢗⢆⢕⢔⢕⢕⢕⢕⢕⢕⢕⠀⠀⠀⠀⠀⠀⠀⠀⠀⠀⠀⠀⠀⠀⠀⠀⠀⠀⠀⠀⠀⠀⠀⠀⠀⠀⠀⠀⠀⠀⠀⠀⠀⠀⠀⠀⠀⠀⠀⠀⠀⢄⠔⠁⠀⢄⢷⢿⢿⢿⢿⢿⢿⢿⢿⢿⢿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⡟⠟⠟⠟⠟⠟⠟⠟⠟⠟⠟⠟⠟⠟⠟⠟⠟⠟⠟⠟⠟⠟⠟⠟⠟⠛⠛⠛⠑⠑⠑⠑⠑⠑⠑⠑⠑⠑⠑⠀⠀⠀⠀⠀⠀⠀⠀⠀⠀⠀⠀⠀⠀⠀⠀⠀⠀⠀⠀⠀⠀⠀⠀⠀⠀⠀⠀⠀⠀⠀⠀⠀⠀⠀⠀⠀⠀⠀⢀⢔⠕⠁⠀⢄⢱⣵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⠑⣵⣷⣷⣷⣷⣷⣷⣷⣷⣷⣷⣷⣷⣷⣷⣷⣷⣷⣷⣷⣷⣷⣷⣷⡕⢕⢕⢕⢕⢕⢕⢕⢕⢕⢕⢕⠀⠀⠀⠀⠀⠀⠀⠀⠀⠀⠀⠀⠀⠀⠀⠀⠀⠀⠀⠀⠀⠀⠀⠀⠀⠀⠀⠀⠀⠀⠀⠀⠀⠀⠀⠀⠀⢀⢄⠕⠑⠀⢄⢔⢻⣿⣿⣿⣿⣿⣿⣿⣿⣿⣿⣿⣿⣿⣿⣿⣿⣿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⢁⣿⣿⣿⣿⣿⣿⣿⣿⣿⣿⣿⣿⣿⣿⣿⣿⣿⣿⣿⣿⣿⣿⣿⣿⡇⢕⢕⢕⢕⢕⢕⢕⢕⢕⢕⠁⠀⠀⠀⠀⠀⠀⠀⠀⠀⠀⠀⠀⠀⠀⠀⠀⠀⠀⠀⠀⠀⠀⠀⠀⠀⠀⠀⠀⠀⠀⠀⠀⠀⠀⠀⢄⠔⠑⠀⢀⣴⣾⣿⡇⢕⢕⢍⢜⢝⢝⢝⢝⡝⢝⢝⢝⢝⢝⢝⢝⢌⢕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⠈⣿⣿⣿⣿⣿⣿⣿⣿⣿⣿⣿⣿⣿⣿⣿⣿⣿⣿⣿⣿⣿⣿⣿⣿⣿⣕⢕⢕⢕⢕⢕⢕⢕⢕⢕⠀⠀⠀⠀⠀⠀⠀⠀⠀⠀⠀⠀⠀⢀⠀⠀⠀⠀⠀⠀⠀⠀⠀⠀⠀⠀⠀⠀⠀⠀⠀⠀⠀⢀⢔⠑⠁⠀⢀⢔⣻⣿⣿⣿⡇⢕⢱⣾⣷⣷⣾⣧⣾⣿⣧⣾⣷⣷⣾⣷⣷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⠘⣿⣿⣿⣿⣿⣿⣿⣿⣿⣿⣿⣿⣿⣿⣿⣿⣿⣿⣿⣿⣿⣿⣿⣿⣿⣿⣧⡕⡕⢕⢕⢕⢕⢕⠁⠀⠀⠀⠀⠀⠀⠀⠀⠀⠀⠀⠀⢔⢕⢕⢄⠀⠀⠀⠀⠀⠀⠀⠀⠀⠀⠀⠀⠀⠀⠀⢀⠔⠑⠀⠀⠀⢀⢕⢕⣿⣿⣿⣿⡇⢕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⣄⣿⣶⣥⢕⢕⠀⠀⠀⠀⠀⠀⠀⠀⠀⠀⠀⠀⢄⣕⢕⢕⢕⢕⢀⠀⠀⠀⠀⠀⠀⠀⠀⠀⠀⠀⢀⠕⠁⠀⠀⠀⠀⢰⢕⢕⢕⣿⣿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⣿⣿⣿⣿⣿⣿⣿⣿⣿⣿⣿⣿⣿⣿⣿⣿⣿⣿⣿⣿⣿⣿⣿⣿⣿⣿⣿⣿⣿⣿⣿⣿⣿⢕⠀⠀⠀⠀⠀⠀⠀⠀⠀⠀⠀⠀⢸⣿⣧⡕⢕⢕⢕⢄⠀⠀⠀⠀⠀⠀⠀⠀⢀⠔⠁⠀⠀⠀⠀⠀⢄⢸⢕⢕⢕⣿⣿⣿⣿⡇⢕⢸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⢕⣿⣿⣿⣿⣿⢕⢕⢕⢕⣿⣿⣿⣿⣿⢕⢕⢕⢕⢸⣿⣿⣿⣿⢕⢕⢕⣿⣿⣿⡇⢕⢕⢕⡇⢕⢿⣿⣿⣿⣿⣿⣿⣿⣿⣿⣿⣿⣿⣿⣿⣿⣿⣿⣿⣿⣿⣿⣿⣿⣿⣿⣿⣿⣿⣿⣿⣿⣿⢕⠀⠀⠀⠀⠀⠀⠀⠀⠀⠀⠀⠀⢾⣿⣿⣿⣷⣕⢕⢕⢔⠀⠀⠀⠀⠀⢀⢔⠑⠀⠀⠀⠀⠀⢀⣕⢕⢸⢕⢕⢕⣿⣿⣿⣿⡇⢕⢾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⢕⢕⢕⢕⢝⢝⢝⢝⢝⢕⢕⢕⢕⢜⢝⢝⢝⢝⢕⢕⢕⢕⢜⢝⢝⢝⢝⢕⢕⢕⣿⣿⣿⡇⢕⢕⢕⡇⢕⢸⣿⣿⣿⣿⣿⣿⣿⣿⣿⣿⣿⣿⣿⣿⣿⣿⣿⣿⣿⣿⣿⣿⣿⣿⣿⣿⣿⣿⣿⣿⣿⣿⢕⠀⠀⠀⠀⠀⠀⠀⠀⠀⠀⠀⠀⢻⣿⣿⣿⣿⣿⣷⣧⢕⢕⢄⢄⢔⢕⢕⢔⢄⢀⠀⠀⢀⠀⣿⠵⡕⢸⢕⢕⢕⢕⢕⢕⢕⢕⢕⢾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⣿⣿⡇⢕⢕⢕⡇⢕⢘⢿⢿⢿⢿⢿⢿⢿⢿⢿⢿⢿⢿⢿⢿⢿⢿⢿⢿⢿⢿⢿⢿⢿⢿⢿⠿⠿⠿⠿⠿⠿⡟⢇⢔⠀⠀⠀⠀⠀⠀⠀⠀⠀⠀⠀⠜⢿⣿⣿⣿⣿⣟⡕⠕⢕⢔⢕⢕⢕⢕⢕⡕⠀⠀⢄⣴⣾⢟⢻⢕⢸⢕⢕⢕⢕⢕⢕⢕⢕⢕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⠕⠕⠕⠕⠕⠕⠕⠕⠕⠕⠕⠕⠕⠕⣿⣿⣿⡇⢕⢕⢕⣧⣥⣥⣥⣥⣥⣥⣥⣥⣥⣥⣥⣥⣥⣥⣥⣥⣥⣥⣥⣥⣥⣥⣥⣥⣥⣥⣥⣥⣥⣥⣥⣥⣥⣥⣥⣅⢄⠀⠀⠀⠀⠀⠀⠀⠀⠀⠀⠀⠁⢹⣿⣿⣿⣿⢏⢕⠕⢕⢕⢕⢕⢕⣼⡕⣄⣄⣥⣥⣥⣥⣥⣥⣼⢕⢕⢕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⢕⢕⢕⣿⣿⣿⣿⣿⣿⣿⣿⣿⣿⣿⣿⣿⣿⣿⣿⣿⣿⣿⣿⣿⣿⣿⣿⣿⣿⣿⣿⣿⣿⣿⣿⣿⣿⣿⣿⣿⣧⡕⢄⢀⠀⠀⠀⠀⠀⠀⠀⠀⠀⠁⠘⠟⢟⢇⢕⢑⣑⢕⢕⢕⢕⢽⢟⣵⣿⣿⣿⣿⣿⣿⣿⣿⣿⢕⢕⢕⢕⢕⢕⢕⢕⢕⢺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⢝⢝⢝⢝⢝⢝⢝⢝⢝⢝⢝⢝⢝⢝⢝⢝⢝⢝⢝⢝⢝⢝⢝⢝⢝⢝⢝⢝⢝⢝⢝⢝⢝⢇⢕⢕⢕⢟⢟⢟⢟⢟⢟⢟⢟⢟⢟⢟⢟⢟⢟⢟⢟⢟⢟⢟⢟⢟⢟⢟⢟⢟⢟⢟⢟⢟⢟⢟⢟⢟⢟⢟⢟⢟⢟⢟⢗⢇⢔⢄⠀⠀⠀⠀⠀⠀⠀⠀⠀⠀⠀⠈⢑⢞⢕⢕⢕⢕⢕⢕⢕⢟⢟⢟⢟⢟⢟⢟⢟⢟⢛⢕⢕⢕⢕⢕⢕⢕⢕⢕⢾⢿⢿⢿⢿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⢀⢀⠀⠀⠀⢀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⠟⠛⠙⠙⠁⠁⠁⠁⠁⠁⠉⠙⠙⠟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⡿⢿⢿⢿⢿⢿⢿⢟⢿⢿⢿⣿⣿⣿⣿⣿⣿⣿⣿⣿⣿⣿⣿⣿⣿⣿⣿⣿⣿⣿⣿⣿⣿⣿⣿⣿⣿⣿⣿⣿⣿⣿⣿⣿⣿⣿⣿⣿⣿⣿⣿⣿⣿⣿⣿⣿⣿⣿⣿⣿⣿⣿⣿⣿⣿⣿⣾⣿⣿⣿⣿⣿⣿⣿⣿⣿⠏⠙⠁⠀⠀⠀⠀⠀⠀⠀⠀⠀⠀⠀⠀⠀⠀⠀⠀⠀⠀⠈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⢿⢟⣏⠽⢵⢗⢗⢇⢕⢕⢕⢗⣇⠵⢵⣝⣝⢗⢳⢽⣝⡻⢿⣿⣿⣿⣿⣿⣿⣿⣿⣿⣿⣿⣿⣿⣿⣿⣿⣿⣿⣿⣿⣿⣿⣿⣿⣿⣿⣿⣿⣿⣿⣿⣿⣿⣿⣿⣿⣿⣿⣿⣿⣿⣿⣿⣿⣿⣿⣿⣿⣿⣿⣿⣿⣿⣿⣿⣿⣟⡿⡟⠁⠀⠀⠀⠀⠀⠀⠀⠀⠀⠀⠀⠀⠀⠀⠀⠀⠀⠀⠀⠀⠀⠀⠀⠀⠀⠝⢿⣯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⢿⡏⢕⠝⣕⣕⣕⡕⢕⢑⣕⣥⣵⣧⣧⣵⣽⣝⡗⢽⣽⣞⢵⣮⣛⣷⣝⢻⣿⣿⣿⣿⣿⣿⣿⣿⣿⣿⣿⣿⣿⣿⣿⣿⣿⣿⣿⣿⣿⣿⣿⣿⣿⣿⣿⣿⣿⣿⣿⣿⣿⣿⣿⣿⣿⣿⣿⣿⣿⣿⣿⣿⣿⣿⣿⣿⣿⣿⣿⣿⣿⣿⣿⡟⠁⠀⠀⠀⠀⠀⠀⠀⠀⠀⠀⠀⠀⠀⠀⠀⠀⠀⠀⠀⠀⠀⠀⠀⠀⠀⠀⠀⠁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⣕⢕⣞⡹⢹⢕⣕⢕⢕⢱⣵⣕⣗⡗⢗⢗⡗⢷⢽⢽⣗⢣⢍⢻⢮⣝⢮⡹⣷⢝⢿⣿⣿⣿⣿⣿⣿⣿⣿⣿⣿⣿⣿⣿⣿⣿⣿⣿⣿⣿⣿⣿⣿⣿⣿⣿⣿⣿⣿⣿⣿⣿⣿⣿⣿⣿⣿⣿⣿⣿⣿⣿⣿⣿⣿⣿⣿⣿⣿⣿⣿⣿⣿⣿⢇⠀⠀⠀⠀⠀⠀⠀⠀⠀⠀⠀⠀⠀⠀⠀⠀⠀⠀⠀⠀⠀⠀⠀⠀⠀⠀⠀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⡕⢜⣖⡽⢕⢗⣝⡸⢵⢕⢱⢧⣵⣕⣝⡝⢝⢕⢗⢮⢵⣗⡱⢜⢕⢣⢕⡝⢳⣕⢜⢣⢱⡹⣿⣿⣿⣿⣿⣿⣿⣿⣿⣿⣿⣿⣿⣿⣿⣿⣿⣿⣿⣿⣽⣿⣿⣿⣿⣿⣿⣿⣿⣿⣿⣿⣿⣿⣿⣿⣿⣿⣿⣿⣿⣿⣿⣿⣿⣿⣿⣿⣿⣿⡿⢝⢕⢄⠔⢔⠕⠑⠑⠐⠑⠐⠔⠔⠔⠐⠐⠐⠐⠐⠐⠔⠔⠄⠄⠄⢄⢀⢀⢀⠀⠀⠀⠀⠀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⢕⢵⣎⣧⣵⣷⣿⢟⢕⢕⢕⢕⢕⢕⢜⢟⢻⢿⣿⣿⣷⣷⣵⣵⣍⡕⠓⢵⡕⢜⢃⡕⢵⡣⢣⢑⡘⢻⣿⣿⣿⣿⣿⣿⣿⣿⣿⣿⣿⣿⣿⣿⣿⣿⣿⣿⣿⣿⣿⣿⣿⣿⣿⣿⣿⣿⣿⣿⣿⣿⣿⣿⣿⣿⣿⣿⣿⣿⣿⣿⣿⣿⣿⣿⣿⡿⢇⢕⠁⠀⠀⠀⠀⠀⠀⠀⠀⠀⠀⠀⠀⠀⠀⠀⠀⠀⠀⠀⠀⠀⠀⠀⠀⠀⠀⠁⠁⠑⠔⠄⢄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⢱⡷⢿⢟⢟⣏⣹⢵⢕⢕⢕⢕⢕⢕⣱⣵⣵⣼⣝⣝⡝⢍⢝⢟⢿⢿⣷⣕⡕⢜⢕⢱⢕⢕⢱⢕⢕⢱⢱⢝⢿⣿⣿⣿⣿⣿⣿⣿⣿⣿⣿⣿⣿⣿⣿⣿⣿⣿⣿⣿⣿⣿⣿⣿⣿⣿⣿⣿⣿⣿⣿⣿⣿⣿⣿⣿⣿⣿⣿⣿⣿⣿⣿⣿⢟⢕⣵⣾⡿⠁⠀⠀⠀⠀⠀⠀⠀⠀⠀⠀⠀⠀⠀⠀⠀⠀⠀⠀⠀⠀⠀⠀⠀⠀⠀⠀⠀⠀⠀⠀⠐⠁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⢿⢿⢏⢕⢝⣱⢵⢞⢏⣕⣱⣵⡕⢕⢕⢕⢕⢕⢜⢟⢿⣿⣿⣿⣿⣿⣿⣷⣷⣵⣴⣔⢝⢕⢕⢕⢕⢕⢕⢕⡕⢕⢕⣕⢕⢜⢝⢻⣿⣿⣿⣿⣿⣿⣿⣿⣿⣿⣿⣿⣿⣿⣿⣿⣿⣿⣿⣿⣿⣿⣿⣿⣿⣿⣿⣿⣿⣿⣿⣿⣿⣿⣿⣿⣿⣿⣿⣿⢕⢿⣿⣿⡇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⡿⢟⠝⢕⢕⢕⢕⠕⣝⣵⢷⢾⣟⣻⢟⢏⢕⢕⢕⢕⢕⢳⣧⣵⣵⣕⣜⢝⢝⢹⢽⢽⣟⣟⣟⢟⢟⢟⢗⢇⢕⢕⢕⢕⢕⢕⢕⢹⣷⣧⢕⠇⢜⣿⣿⣿⣿⣿⣿⣿⣿⣿⣿⣿⣿⣿⣿⣿⣿⣿⣿⣿⣿⣿⣿⣿⣿⣿⣿⣿⣿⣿⣿⣿⣿⣿⣿⣿⣿⣿⣿⣿⣷⣧⣵⡜⠁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⡟⢏⢕⢕⢕⢕⢕⢕⢇⢝⣱⣵⣷⢟⢏⢕⢕⢕⢕⢕⢕⢕⢕⢕⢕⣝⣍⢝⢿⢻⢟⢗⢗⢗⢕⢕⢕⢕⢕⢕⢕⢕⢕⢕⢕⢕⢕⢕⢕⢕⢜⢝⢷⡇⢡⢸⣿⣿⣿⣿⣿⣿⣿⣿⣿⣿⣿⣿⣿⣿⣿⣿⣿⣿⣿⣿⣿⣿⣿⣿⣿⣿⣿⣿⣿⣿⣿⣿⣿⣿⣿⣿⣿⣿⣿⣿⣿⡇⠀⠀⠀⠀⠀⠀⠀⠀⠀⠀⠀⠀⠀⠀⠀⠀⠀⠀⠀⠀⠀⠀⢀⠀⠀⠀⠀⠀⠀⠀⠀⠀⠀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⢏⢕⢕⢕⢕⢕⢕⢕⢱⣷⢿⢟⢝⢕⢕⢕⢕⢕⢕⢕⢕⢕⢕⢕⢕⣱⢵⣴⣝⣝⡗⢟⢟⢗⢧⢓⢵⢅⢕⢕⢕⢕⢕⢕⢕⢕⢕⢕⢕⢕⢕⢕⢕⢕⢕⢇⡼⣿⣿⣿⣿⣿⣿⣿⣿⣿⣿⣿⣿⣿⣿⣿⣿⣿⣿⣿⣿⣿⣿⣿⣿⣿⣿⣿⣿⣿⣿⣿⣿⣿⣿⣿⣿⣿⣿⣿⣿⣿⠕⠀⠀⠀⠀⠀⠀⠀⠀⠀⠀⠀⠀⠀⠀⠀⠀⠀⠀⠀⠀⢀⡵⢕⠀⠀⠀⠀⠀⠀⠀⠀⢄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⡕⢕⢕⢕⢕⢕⢕⢕⢕⢕⢕⢕⢕⢕⢕⢕⢕⢕⢕⢕⢕⢕⢕⢕⢕⢜⢟⢟⢿⢿⠿⣿⣿⣷⣵⣕⣕⣕⣕⢕⢕⢕⢕⢕⢕⢕⢕⢕⢕⢕⢕⢕⢕⢕⢕⢕⢸⣿⣿⣿⣿⣿⣿⣿⣿⣿⣿⣿⣿⣿⣿⣿⣿⣿⣿⣿⣿⢿⣿⣿⣿⣿⣿⣿⣿⣿⣿⣿⣿⣿⣿⣿⣿⣿⣿⣿⣿⡟⠀⠀⠀⠀⠀⠀⠀⠀⠀⠀⠀⠀⠀⠀⠀⠀⠀⠀⠀⠀⣰⣿⢇⠀⠀⠀⠀⢀⡄⢔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⣧⢕⢕⢕⢑⢅⢕⢄⢕⢕⢕⢕⢕⢕⢕⢕⢕⢕⢕⢕⠕⠕⢕⢕⢕⢕⢕⢕⢕⢕⢕⢕⢕⢕⢕⢕⢕⢕⢕⢕⢕⢕⢕⢕⢕⢕⢕⢕⢕⢕⢕⢕⢕⢕⢕⢕⢸⣿⢿⢿⢿⣿⣟⣟⣻⣿⣿⣿⣽⣽⣿⣿⣷⣾⣿⣿⣿⣿⣿⣿⣿⣿⣿⣿⣿⣿⣿⣿⣿⣿⣿⣿⣿⣿⣿⣿⣿⡇⠀⠀⠀⠀⠀⢀⢄⢔⠀⠀⠀⠀⠀⠀⠀⠀⠀⠀⢄⣾⡟⠕⠀⢀⣄⣴⡷⢟⠕⠁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⡕⢕⢝⢕⢕⢕⢕⢕⢕⢕⢕⢕⢕⢕⢕⢕⠕⢕⢕⢅⢕⢔⢕⢕⢕⢕⢕⢕⢕⢕⢕⢕⢕⢕⢕⢕⢕⢕⢕⢕⢕⢕⢕⢕⢕⢕⢕⢕⢕⢕⢕⢕⢕⢕⢕⢕⢕⢕⢕⢜⢜⣿⣿⣿⣿⣿⣿⣿⣿⣿⣿⣿⣿⣿⣿⣿⣿⣿⣿⣿⣿⣿⣿⣿⣿⣿⣿⣿⣿⣿⣿⣿⣿⣿⣿⣿⣿⣿⣿⣿⣿⠑⠀⠀⠀⠀⠀⢕⠑⠀⠀⠀⠀⠀⠀⠀⠀⠀⠀⣵⣿⢟⠑⣠⡷⢟⢏⠕⠑⢀⣠⣷⢟⣼⣿⣿⣿⣿⣿⣿⣿⣿⣿⣿⣿⣿⣿⣿⣿⣿⣿⣿⣿⣿⣿⣿⣿⣿⣿⣿⣿⣿⣿⣿⣿⣿⣿⣿⣿⣿⣿⣿⣿⣿⣿⣿⣿⣿⣿⣿⣿⣿⣿⣿⣿⣿⣿⣿⣿⣿⣿⣿⣿⣿⣿⣿⣿⣿⣿⣿⣿⣿⣿⣿⣿⣿⢿⢿⢿⢿⢿⢟⢟⢟⢟⢟⢏⢝⢹⢟⢟⣻⣿⣿⣿⣟⣻⣿⣿⣿⣿⣿⣿⣿⣿⣿⣿⣿⣿⠀</a:t>
            </a:r>
            <a:br/>
            <a:r>
              <a:t>⢕⢅⢔⢔⢕⢕⢕⢕⢕⢕⢕⢕⢕⠕⢑⠅⢔⢕⢕⢕⢕⢕⢕⢕⢕⢕⢕⢕⢕⢕⢕⠕⢕⢕⢕⢕⢕⢕⢕⢕⢕⢕⢕⢕⢕⢕⢕⢕⢕⢕⢕⢕⢕⢕⢕⢅⠁⠁⢔⢕⢕⢕⢹⣿⣿⣿⣿⣿⣿⣿⣿⣿⣿⣿⣿⣿⣿⣿⣿⣿⣿⣿⣿⣿⣿⣿⣿⣿⣿⣿⣿⣿⣿⣿⣿⣿⣿⣿⣿⣿⣿⡏⠀⠀⠀⢀⠄⠀⠀⠀⠀⠀⠀⠀⠀⠀⠀⠀⠀⠀⠘⠏⣡⣾⢏⢕⠑⢀⣠⣵⡿⢏⣵⣾⣿⣿⣿⣿⣿⣿⣿⣿⣿⣿⣿⣿⣿⣿⣿⣿⣿⣿⣿⣿⣿⣿⣿⣿⣿⣿⣿⣿⣿⣿⣿⣿⣿⣿⣿⣿⣿⣿⣿⣿⣿⣿⣿⣿⡿⢿⢿⢿⢿⢿⢿⢛⢟⣟⣟⣟⣟⣟⣽⣽⣽⣽⣽⣿⣷⣷⣷⣾⣿⣿⣿⣿⣷⣵⡕⢕⢕⢕⢕⢕⢕⢕⢕⢕⢕⢕⢕⢕⢕⢜⠔⢻⢿⣻⣿⣿⣿⣿⣿⣿⣿⣿⣿⣿⣿⣿⠀</a:t>
            </a:r>
            <a:br/>
            <a:r>
              <a:t>⢕⢕⢕⢕⢕⠕⢕⠑⢑⢑⠅⢁⢀⢅⢔⢕⢕⢕⠕⠑⠕⠅⠅⠕⢕⢕⠕⢑⢅⢕⢕⢕⢕⢕⢕⢅⢅⢕⢕⢕⢕⢕⢕⢕⢕⢕⢕⢕⢕⢕⢕⢕⢕⢕⢕⠑⠀⠀⢕⢕⢕⡕⡎⣿⣿⣿⣿⣿⣿⣿⣿⣿⣿⣿⣿⣿⣿⣿⣿⣿⣿⣿⣿⣿⣿⣿⣿⣿⣿⣿⣿⣿⣿⣿⣿⣿⣿⣿⣿⣿⣿⠑⠀⠄⢕⠕⠀⠀⠀⠀⠀⠀⠀⠀⠀⠀⢄⢔⢄⠀⠀⠀⠙⠇⠕⢄⢴⣾⢟⢕⣵⣿⡿⣟⢻⣿⣿⣿⣿⣿⣿⣿⣿⣿⣿⣿⣿⣿⣿⣿⣿⣿⣿⢿⢿⠿⢿⢿⢿⢻⢟⢛⢟⢟⢟⢟⣏⣍⣝⣝⣕⣼⣵⣵⣵⣵⣷⣷⣷⣷⣷⣾⣿⣿⣿⣿⣿⣿⣿⣿⣿⣿⣿⣿⣿⣿⣿⣿⣿⣿⣿⣿⣿⣿⣿⣿⣿⣿⣿⣥⢕⢕⢕⢕⢕⢕⢕⢕⢕⢕⢕⢕⢕⢕⢕⢕⢜⢕⢕⢛⢿⣿⣿⣿⣿⣿⣿⣿⣿⣿⠀</a:t>
            </a:r>
            <a:br/>
            <a:r>
              <a:t>⠕⢑⢁⢅⢄⢔⢔⢕⢕⢕⢄⢅⢁⢁⢅⢄⢔⢔⢕⢕⢕⢕⢔⢕⠔⢄⢕⢕⢕⢕⢕⢕⢕⢕⢕⢕⢕⢕⢕⢕⢕⢕⢕⢕⢕⢕⢕⢕⢕⢕⢕⢕⢕⢕⢜⠀⠀⠀⢕⢱⢎⢕⢇⡿⣿⣿⣿⣿⣿⣿⣿⣿⣿⣿⣿⣿⣿⣿⣿⣿⣿⣿⣿⣿⣿⣿⣿⣿⣿⣿⣿⣿⣿⣿⣿⣿⣿⣿⣿⣿⡇⠀⠄⢔⢅⢀⢀⢀⢀⠀⠀⠀⠀⢀⢔⠕⠑⠁⠑⢕⢄⠀⠀⠀⠀⠀⠀⠑⢁⢜⣫⡵⢞⢕⢼⢟⢟⢟⢟⢟⢟⢝⢝⢝⢝⣝⣝⣕⣕⣕⣵⣵⣵⣵⣵⣷⣷⣷⣷⣷⣿⣿⣿⣿⣿⣿⣿⣿⣿⣿⣿⣿⣿⣿⣿⣿⣿⣿⣿⣿⣿⣿⣿⣿⣿⣿⣿⣿⣿⣿⣿⣿⣿⣿⣿⣿⣿⣿⣿⣿⣿⣿⣿⣿⣿⣿⣿⣿⣿⣿⣿⣷⡕⡕⢕⢕⢕⢕⢕⢕⢕⢕⢕⢕⢕⢕⢕⢕⢕⢕⢕⢝⢗⢟⣋⣿⣿⣿⣿⣿⠀</a:t>
            </a:r>
            <a:br/>
            <a:r>
              <a:t>⢕⢕⢕⢕⢕⢕⢕⢕⢕⢕⢕⢕⢕⢕⢕⢕⢕⢕⢕⢕⢕⢕⢕⢕⢕⢕⠕⢑⢑⢕⢅⢅⢕⢕⢑⠕⢕⢕⢕⢱⣕⢕⢕⢕⢕⢕⢕⢕⢕⢕⢕⢕⢕⢕⢀⠀⠀⢄⠕⢔⢕⢕⡇⢕⢕⢕⢕⢕⢜⢝⢝⢝⢝⢝⢝⢍⢍⢟⢟⢟⢟⢟⢟⢛⢟⢟⢛⢛⢛⢿⢿⢿⢿⢿⢿⢿⢿⢟⢟⢟⢑⢔⠀⠀⠁⠁⢅⠑⠑⠑⠕⠀⠀⠁⠀⠀⠀⠀⠀⠀⢕⢔⠀⠀⠀⠀⠀⢰⡾⢟⣕⣵⣵⣵⣵⣷⣷⣷⣷⣾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⢜⢟⢻⢿⣿⠀</a:t>
            </a:r>
            <a:br/>
            <a:r>
              <a:t>⢅⢕⢅⢅⢅⢅⢅⢅⢅⢕⢕⢕⢕⢔⢔⢔⢕⠕⢕⠕⠑⠔⢑⢅⢔⢕⢕⢕⢕⢕⢕⢕⢕⢕⢕⢕⢔⢕⢕⢕⢔⢎⢗⢷⣇⡕⢕⢕⢕⢕⢕⢑⠕⢀⢕⢕⢕⢔⢅⢑⠕⢱⢇⢕⢕⢕⢕⢕⢕⢕⢕⢕⢕⢕⢕⢕⢕⢕⢕⢕⢕⢕⢕⢕⢕⢕⢕⢕⢕⢕⢕⢕⢕⢕⢕⢕⢕⠕⠑⢔⠑⠀⠀⠀⠀⠀⢕⠀⠀⠔⠕⢕⠀⠀⠀⠀⠀⠀⠀⠀⠀⢕⢕⠀⠀⠀⠀⢜⣵⣾⣿⣿⣿⣿⣿⣿⣿⣿⣿⣿⣿⣿⣿⣿⣿⣿⣿⣿⣿⣿⣿⣿⣿⣿⣿⣿⣿⣿⣿⣿⣿⣿⣿⣿⣿⣿⣿⣿⣿⣿⣿⣿⣿⣿⣿⣿⣿⣿⣿⣿⣿⣿⣿⣿⣿⣿⣿⣿⣿⣿⣿⣿⣿⣿⣿⣿⣿⣿⣿⣿⣿⣿⣿⣿⣿⣿⣿⣿⣿⣿⣿⣿⣿⣿⡜⣕⢕⢕⢕⢕⢕⢕⢕⢕⢕⢕⢕⢕⢕⢕⢕⢕⢕⢕⢕⢕⢕⢕⢕⢝⠀</a:t>
            </a:r>
            <a:br/>
            <a:r>
              <a:t>⢕⢕⢕⢕⢕⢕⢕⢕⢕⢕⢕⢕⢕⢕⢕⢕⢕⠕⠁⢀⢄⢔⢕⢕⢕⢕⢕⢕⢕⢕⢕⢕⢕⢕⢕⢕⢕⢕⢕⢕⢕⢕⢸⢷⡜⢷⢑⡕⡕⢕⢕⢕⢀⢕⢕⢕⢕⢕⢕⢕⢕⢈⣇⣕⢕⢕⢕⢕⢕⢕⢕⢕⢕⢕⢕⢕⢕⢕⢕⢕⢕⢕⢕⢕⢕⢕⢕⣕⣕⣵⣵⣵⣵⣷⡷⠗⠁⢄⠑⠀⠀⠀⠀⠀⠀⢀⢕⢀⢀⠀⠀⢕⠀⠀⠀⠀⠀⠀⠀⠀⠀⠀⢕⠀⠀⠀⠀⢸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⢕⢕⢕⢕⢕⢕⢕⢕⢕⢕⢕⢕⢕⠕⢁⢔⢕⢕⢕⢕⢕⢕⢕⢕⢕⢕⢕⢕⢕⢕⢕⢕⢕⢕⢕⢅⢕⢕⢕⢕⢜⢹⢿⣧⣕⢕⢕⢕⢕⡜⠑⢕⢕⢕⢕⢕⢕⢕⠑⣼⣿⣷⡇⢕⢕⢕⢕⢕⢕⢕⢕⢕⢔⢕⢕⢕⢕⢕⢕⢕⢡⣵⣶⣷⣿⣿⣿⣿⣿⢿⠟⠁⠀⢄⠕⠁⠀⠀⠀⠀⢀⠔⠁⠀⠀⠁⠑⠑⠄⠕⠀⠀⠀⠀⠀⠀⠀⠀⠀⠀⢕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⡿⣽⣕⢕⢕⢕⢕⢕⢕⢕⢕⢕⢕⢕⢕⢕⢕⢕⢕⢕⢕⢕⢕⢕⠀</a:t>
            </a:r>
            <a:br/>
            <a:r>
              <a:t>⢕⢕⢕⢕⢕⢕⢕⢕⢕⢕⢕⢕⢕⢕⢕⢕⢕⢕⢕⢕⢕⢕⢕⢕⢕⢕⢕⢕⢕⢕⢕⢕⢕⢕⢕⢕⠕⢔⢕⢅⢕⢕⢕⢕⢕⢻⡟⢑⣧⣵⡵⠑⠀⢕⢕⠑⠁⠑⠕⠁⣱⣿⣿⣿⣽⣵⡕⢕⢕⢕⢕⢕⢕⢕⢕⢕⢕⢕⢕⢕⡇⣸⣿⣿⣿⣿⣿⡿⠟⠙⠁⠀⢀⢄⠕⠁⠀⠀⠀⠄⠐⠁⠀⠀⠀⠀⠀⠀⠀⠀⠀⠀⠀⠀⠀⠀⠀⠀⠀⠀⠀⠀⢕⠀⠀⠀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⡡⢕⢕⢕⢕⢕⢕⢕⢕⢕⢕⢕⢕⢕⢕⢕⢕⢕⢕⢕⢕⠀</a:t>
            </a:r>
            <a:br/>
            <a:r>
              <a:t>⣕⡕⢕⢕⢕⢕⢕⢕⢕⢕⢕⢕⢕⢕⢕⢕⢕⢕⢕⢕⢕⢕⢕⢕⢕⢕⢕⢕⢕⢕⢕⢕⢕⣕⣱⢅⢕⣱⡕⢕⢕⢕⢕⢕⢕⢕⢜⢛⣿⡿⠑⢀⢀⠀⠀⠀⠀⠀⢄⣕⡜⢝⢟⢻⢿⢻⣵⡇⢕⢕⢕⢕⢕⢕⢕⢕⢕⢕⡕⢱⣿⣿⣿⡿⠟⠋⠁⠀⠀⠀⢄⢔⠑⠁⢀⠄⠐⠁⠀⠀⠀⠀⠀⠀⠀⠀⠀⠀⠀⠀⠀⠀⠀⠀⠀⠀⠀⠀⠀⠀⠀⠀⢕⠀⠀⠀⠀⠸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⣿⣿⣿⣷⢇⠑⠑⠕⢕⢕⢕⢕⢕⢕⢕⢕⢕⢕⢕⢕⢕⢕⢕⢕⢕⠕⠕⢕⢕⢕⣱⣵⣿⡿⢕⢕⣼⣿⣿⣕⢁⠁⠑⠑⠑⠕⢕⢕⢑⠁⠀⠁⠕⠐⠀⠀⠀⢠⢿⣿⣿⣿⣷⣧⣵⣕⣕⢕⢕⢕⢕⢕⢕⢕⢕⢕⢕⢕⣱⢜⠝⠛⠉⠀⠀⠀⠀⢀⢄⢕⢕⠔⠑⠁⠀⠀⠀⠀⠀⠀⠀⠀⠀⠀⠀⠀⠀⠀⠀⠀⠀⠀⠀⠀⠀⠀⠀⠀⠀⠀⠀⠀⢕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⡇⡕⢕⢕⢕⢕⢕⢕⢕⢕⢕⢕⢕⢕⢕⢕⢕⢕⠀</a:t>
            </a:r>
            <a:br/>
            <a:r>
              <a:t>⣿⣿⡿⠑⠀⠀⠀⠀⠀⠀⠀⠀⠁⠁⠁⠁⢁⢀⠁⠁⠁⠁⠁⠀⠑⢕⢕⢕⣱⣿⣿⣿⢟⢕⣵⣿⣿⡿⢿⣿⣷⡀⠀⠀⠀⠀⠁⠑⠀⠀⢀⠀⠀⠀⠀⠀⠀⠀⠀⠁⠁⠀⠁⠉⠙⠛⠛⠛⠓⢓⠕⠕⠑⠕⠕⢕⠕⠕⠘⠁⠀⠀⠀⠀⠀⠀⠀⠑⠁⠀⠀⠀⠀⠀⠀⠀⠀⠀⠀⠀⠀⠀⠀⠀⠀⠀⠀⠀⠀⠀⠀⠀⠀⠀⠀⠀⠀⠀⠀⠀⠀⢄⠑⠀⠀⠀⠀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⠡⢱⢕⢕⢕⢕⢕⢕⢕⢕⢕⢕⢕⢕⢕⢕⢕⠀</a:t>
            </a:r>
            <a:br/>
            <a:r>
              <a:t>⣿⡟⠁⠀⠀⠀⠀⠀⠀⠀⠀⠀⠀⠀⢀⠔⢕⢕⢕⢔⢄⠀⠀⠀⠀⢀⢕⢱⣿⣿⢟⢕⣵⣿⣿⣿⡟⢕⢕⢝⢝⢳⠀⠀⠀⠀⠀⠀⠀⠁⠕⠀⠀⠀⠀⠀⠀⠀⠀⠀⠀⠀⠀⠀⠀⠀⠀⠀⠀⠀⠀⠀⠀⠀⠀⠀⠀⠀⠀⠀⠀⠀⠀⠀⠀⠀⠀⠀⠀⠀⠀⠀⠀⠀⠀⠀⠀⠀⠀⠀⠀⠀⠀⠀⠀⠀⠀⠀⠀⠀⠀⠀⠀⠀⠀⠀⠀⠀⠀⠀⠀⠕⠀⠀⠀⠀⠐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⢇⠀⠀⠀⠀⠀⠀⠀⠀⠀⠀⣠⣷⣷⣿⣿⣿⣷⡕⢕⢕⢄⢄⢔⢕⢕⢕⢕⢕⠕⢟⢟⢻⢿⢟⢕⢕⢕⢕⢕⢕⢄⠀⠀⠀⠀⠀⠀⠀⠀⠀⠀⠀⠀⠀⠀⠀⠀⠀⠀⠀⠀⠀⠀⠀⠀⠀⠀⠀⠀⠀⠀⠀⠀⠀⠀⠀⠀⠀⠀⠀⠀⠀⠀⠀⠀⠀⠀⠀⠀⠀⠀⠀⠀⠀⠀⠀⠀⠀⠀⠀⠀⠀⠀⠀⠀⠀⠀⠀⠀⠀⠀⠀⠀⠀⠀⠀⠀⠄⠁⠀⠀⠑⣿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⠑⠀⠀⠀⠀⠀⠀⠀⠀⣠⣾⣿⣿⣿⣿⣿⣿⡿⢗⢕⢕⢕⢕⢕⢕⢕⢕⠑⠅⠀⠀⠑⢕⢕⠕⠕⢕⢕⢕⢕⢕⢕⠀⠀⠀⠀⠕⢕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⣥⢕⢕⢕⢕⢕⢕⢕⢕⢕⢕⢕⢕⠀</a:t>
            </a:r>
            <a:br/>
            <a:r>
              <a:t>⢿⣇⠀⠀⠀⠀⠀⢀⣠⣾⣿⣿⣿⣿⣿⣿⢟⢏⢕⢕⢕⢕⢕⢕⢕⡕⢕⠑⠕⠀⠀⠀⠀⠀⠀⠀⠀⠀⠑⠳⢿⣿⣷⡄⠀⠀⠀⠀⠀⠀⠀⠀⠀⠀⢄⢀⢀⢀⢀⣤⣴⣶⣷⡔⠀⠀⠀⠀⠀⠀⠀⠑⠔⢀⠀⠀⠀⠀⠀⠀⠀⠀⠀⠀⠀⠀⠀⠀⠀⠀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⠕⢕⢕⢕⢕⢕⢕⢕⢕⢕⢕⠀</a:t>
            </a:r>
            <a:br/>
            <a:r>
              <a:t>⢕⢕⠀⠀⠀⢄⣵⣿⣿⡟⢟⢝⢝⢟⢏⢕⢕⢕⢕⢕⢕⣕⣇⣕⣕⣕⡕⢕⠀⠀⠀⠀⠀⠀⢱⣕⡕⢔⢔⢄⢀⢙⢿⠃⠀⢔⢄⠀⠀⠀⠀⠀⠀⠀⢕⢕⢕⢕⢝⢿⣿⣿⣿⣿⢀⠀⠀⠀⠀⠀⠀⢀⠀⠀⠑⠀⠀⠀⠀⠀⠀⠀⠀⠀⠀⠀⠀⠀⠀⠀⠀⠀⠀⠀⠀⠀⠀⠀⠀⠀⠀⠀⠀⠀⠀⠀⠀⢀⣀⣤⣴⣴⣶⣷⣿⣷⣦⣄⣀⣄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⠀</a:t>
            </a:r>
            <a:br/>
            <a:r>
              <a:t>⢕⢕⢕⠀⢠⣿⣿⣿⢝⢕⢕⢕⢕⢕⢕⠕⣱⣷⣷⣿⣿⣿⣿⣿⣿⣿⢕⠑⠀⠀⠀⠀⠀⠀⣼⣿⣿⣷⣇⡕⢕⢕⠁⠀⠀⠁⠀⠀⠀⠀⠀⠀⠀⠀⢕⢕⢕⢕⢕⢕⢝⢿⣿⣿⡇⠀⠀⠀⠀⠀⠀⠀⠁⠄⠀⠀⠀⠀⠀⠀⠀⠀⠀⠀⠀⠀⠀⠀⠀⠀⠀⠀⠀⠀⠀⠀⠀⠀⠀⠀⠀⠀⢀⣀⣤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⣟⣻⣿⣿⣿⣿⣿⣿⣿⣿⣿⣿⣿⣷⢕⢕⢕⢕⢕⢕⢕⢕⢕⠀</a:t>
            </a:r>
            <a:br/>
            <a:r>
              <a:t>⢕⢕⢕⢕⢜⣿⣿⢏⢕⢕⢕⢕⢕⢕⣱⣾⣿⣿⣿⣿⣿⣿⣿⣿⣿⣿⠁⠀⠀⠀⠀⠀⠀⢰⣿⣿⣿⣿⣿⣷⡕⠁⠀⢄⠀⠀⠀⠀⠀⠀⠀⠀⠀⢄⢕⢕⢕⢕⢕⢕⢸⡇⣿⣿⣿⡄⠀⠀⠀⠀⠀⠀⠀⠀⠀⠀⠀⠀⠀⠀⠀⠀⠀⠀⠀⠀⠀⠀⠀⠀⠀⠀⠀⠀⠀⢀⣀⣠⣤⣴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⣧⢕⢕⢕⢕⢕⢕⢕⢕⠀</a:t>
            </a:r>
            <a:br/>
            <a:r>
              <a:t>⢕⢕⢕⢕⢕⢙⢇⢕⢕⢕⢕⢕⢕⣴⣿⣿⣿⣿⣿⣿⣿⣿⣿⣿⣿⡏⢀⢀⢄⢄⠀⠀⢄⣿⣿⣿⣿⣿⣿⡟⠁⠀⠀⠁⠁⠀⠀⠀⢀⠀⠀⠀⠀⢕⢕⢕⢕⢕⢕⢕⢕⢕⢿⢛⢏⢕⠀⠀⠀⠀⠀⠀⠀⠀⠀⠀⠀⠀⠀⠀⠀⠀⠀⠀⠀⠀⢀⣀⣄⣤⣤⣴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⣕⢕⢕⢑⢝⢟⠿⣿⣿⣿⣿⡆⢕⢕⢕⢕⢕⢕⢕⠀</a:t>
            </a:r>
            <a:br/>
            <a:r>
              <a:t>⢕⢕⢕⢕⢕⢕⢕⢕⢕⢕⢱⣵⣿⣿⣿⣿⣿⣿⣿⣿⣿⣿⣿⣿⣿⢕⢕⢕⢕⢕⢔⢄⣾⣿⣿⣿⣿⣿⡟⠁⢄⢄⠀⠀⠀⠀⠀⢔⢕⢕⢄⠀⢔⢕⢕⢕⢕⢕⢕⢕⢕⢕⢕⢕⠕⠕⠀⠀⠀⠀⠀⠀⠀⠀⠀⠀⠀⢀⣀⣄⣤⣤⡄⢰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⡇⡏⢇⢕⢕⢕⢕⢕⠀</a:t>
            </a:r>
            <a:br/>
            <a:r>
              <a:t>⢕⢕⢕⢕⢕⢕⢕⢕⢕⢱⣿⣿⣿⣿⣿⣿⣿⣿⣿⣿⣿⣿⡝⢟⢇⢕⢕⢕⢕⢕⢕⢸⣿⣿⣿⣿⣿⢟⠀⠀⠀⠁⠀⠀⠀⠀⢔⢕⢕⢕⢕⢕⢕⢕⢕⢕⢕⢕⢕⢕⢕⠁⠁⠀⠀⠀⠀⠀⠀⠀⠀⠀⠀⠀⢀⣰⣾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⣇⢇⢕⢕⢕⢕⠀</a:t>
            </a:r>
            <a:br/>
            <a:r>
              <a:t>⠕⢕⢕⢕⢕⢕⢕⢕⢕⣾⣿⣿⣿⣿⣿⣿⣿⣿⣿⣿⣿⡇⢳⡅⢕⢕⢕⢕⢕⢕⢕⣸⢿⣿⣿⣿⢏⠀⢄⢄⠀⠀⠀⠀⠀⢔⢕⢕⢕⢕⢕⢕⢕⢕⢕⢕⢕⢕⢕⢕⠑⠀⠀⠀⠀⠀⠀⠀⠀⠀⢄⣵⣿⣿⣿⣿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⣣⢱⢕⢕⢕⢕⠀</a:t>
            </a:r>
            <a:br/>
            <a:r>
              <a:t>⢜⢔⢅⢑⠕⢕⢕⢕⢜⣿⣿⣿⣿⣿⣿⣿⣿⣿⣿⣿⣿⢇⠸⢕⢕⢕⢕⢕⢕⢕⢱⠕⢱⣿⣿⠏⠀⠀⠁⠑⠀⠀⠀⠀⣰⣇⢕⢕⢕⢕⠕⢕⢕⢕⢕⢕⢕⢕⠕⠁⠀⠀⠀⠀⠀⠀⠀⠀⠀⢰⢿⣿⣿⣿⣿⣿⣿⣿⣿⣿⣿⣿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⠁⠑⠑⠕⢕⢔⢑⠕⢕⢻⣿⣿⣿⣿⣿⣿⣿⢟⣽⣵⣧⣶⢆⠑⠅⢕⢕⢕⢕⠕⢕⢄⣿⣿⢇⢀⠀⠀⠀⠀⠀⠀⠀⣵⣿⣿⡇⢕⢕⡕⢕⢕⢕⢕⢕⢕⢕⠑⠀⠀⠀⠀⠀⠀⢕⢕⢕⢕⢕⢕⢕⢕⢜⢝⢝⢟⢟⢿⢿⣿⣿⣿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⣼⣿⣿⣿⣧⢇⢕⢑⢕⠀</a:t>
            </a:r>
            <a:br/>
            <a:r>
              <a:t>⠀⠀⠀⠀⠀⠁⠑⠕⢑⠜⣿⣿⣿⣿⢿⢿⣱⣿⣿⣿⣿⡏⠀⠀⠀⢕⢕⢕⠕⢕⢔⢔⢝⢃⢕⢕⢕⢔⢄⠀⠀⠀⣼⣿⣿⣿⢇⢕⢕⢇⢕⢕⢕⢕⢕⠑⠀⠀⠀⠀⠀⠀⠀⠀⢕⢕⢕⢕⢕⢕⢕⢕⢕⢕⢕⢕⢕⢕⢕⢕⢕⢜⢕⢜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⣯⣿⣿⣿⣿⣇⠕⢕⢱⠀</a:t>
            </a:r>
            <a:br/>
            <a:r>
              <a:t>⠀⠀⠀⠀⠀⠀⠀⠀⠀⠀⠜⠝⠏⠁⢱⣾⣿⣿⣿⣿⡿⠁⠀⠀⢕⢕⢕⣥⣵⣴⣅⠑⠕⢕⢕⢅⢑⠕⢕⢕⢐⣼⣿⣿⣿⡟⢕⢕⢕⢕⢕⢕⠕⠁⠀⠀⠀⠀⠀⠀⠀⢄⠀⠀⢕⢕⢕⢕⢕⢕⢕⢕⢕⢕⢕⢕⢕⢕⢕⢕⢕⢕⢕⢕⢕⢕⢕⢕⢕⢕⢝⢝⢟⢟⢻⢿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⣕⣿⠀</a:t>
            </a:r>
            <a:br/>
            <a:r>
              <a:t>⠀⠀⠀⠀⠀⠀⠀⠀⠀⠀⠀⠀⠀⢔⢟⢕⢔⢝⢝⢟⠇⠀⠀⠀⢁⣷⣿⣿⣿⣿⢇⢕⢔⠁⠑⠕⢕⢕⢔⢄⢜⠿⠟⠋⠙⠑⠁⠀⠀⠀⠁⠀⠀⠀⠀⠀⠀⠀⠀⢀⢕⢕⠀⢀⢕⢕⢕⢕⢕⢕⢕⢕⢕⢕⢕⢕⢕⢕⢕⢕⢕⢕⢕⢕⢕⢕⢕⢕⢕⢕⢕⢕⢕⢕⢕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⣾⣿⣧⠀</a:t>
            </a:r>
            <a:br/>
            <a:r>
              <a:t>⢄⢀⠀⠀⠀⠀⠀⠀⠀⠀⠀⢔⢔⠑⠁⠁⠁⠑⠕⠕⠀⠀⠀⠀⠘⠙⠘⠑⠙⢕⢕⢕⢕⠀⠀⠄⢄⢁⠑⠕⢕⢕⢄⢀⠀⠀⠀⠀⠀⠀⠀⠀⠀⠀⠀⠀⠀⢄⢔⢕⢕⢕⠀⢕⢕⢕⢕⢕⢕⢕⢕⢕⢕⢕⢕⢕⢕⢕⢕⢕⢕⢕⢕⢕⢕⢕⢕⢕⢕⢕⢕⢕⢕⢕⢕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⣇⣿⣿⣿⣿⣿⣿⣿⣿⠀</a:t>
            </a:r>
            <a:br/>
            <a:r>
              <a:t>⠕⠕⠕⢔⢄⢀⠀⠀⠀⠀⠀⢕⠁⢄⢄⢄⢄⢄⠀⠀⠀⠀⠀⢰⠀⠀⠀⠀⢄⢕⢕⢕⢕⠀⢀⢕⠕⠁⠀⠀⠀⠀⠁⠑⠕⠀⠀⠀⠀⠀⠀⠀⠀⠀⠀⢄⢕⢕⢕⢕⢕⢕⠀⢕⢕⢕⢕⢕⢕⢕⢕⢕⢕⢕⢕⢕⢕⢕⢕⢕⢕⢕⢕⢕⢕⢕⢕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⣽⣿⣿⣿⣿⣿⣿⣿⣿⣿⣿⣿⣿⣿⠀</a:t>
            </a:r>
            <a:br/>
            <a:r>
              <a:t>⠀⠀⠀⠀⠀⠀⠀⠁⢕⢕⢕⢕⢄⢕⢕⢕⢕⢕⠀⠀⠀⠀⠀⠘⠀⠀⠀⠀⢕⢕⢕⢕⢁⢐⢕⠕⠀⠀⠐⠀⠐⠀⠀⠀⠀⠀⠀⠀⠀⠀⠀⢀⢄⢔⢕⢕⢕⢕⢕⢕⢕⢕⠀⢕⢕⢕⢕⢕⢕⢕⢕⢕⢕⢕⢕⢕⢕⢕⢕⢕⢕⢕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⠀⠀⠀⠀⠀⠀⠀⢕⢕⢕⢕⢄⠕⠕⢕⢕⠕⠀⠀⠀⠀⠀⠀⠀⠀⠀⠀⠀⠀⠁⠑⠕⢐⢕⢕⠑⢕⢔⢔⢕⢕⠑⠀⠀⠀⠀⠀⠀⢀⢄⢔⢕⢕⢔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⢀⢄⢕⢕⢕⢕⢕⢕⢀⠀⠁⠁⢄⢄⢀⠀⠀⠀⠀⠀⠀⠀⠀⠀⠀⠀⠀⠀⠀⠁⢁⣕⣕⣕⣕⣕⣕⣕⣕⣱⣴⣵⣵⣕⣕⠕⠁⠀⢕⢕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⢀⢀⢄⢔⢕⢅⢅⢅⢅⢅⣱⢕⢕⢕⢔⢔⢕⢕⢕⢐⠀⠀⢀⠀⠀⠀⠀⠀⠀⠀⠀⠀⠀⣰⣿⣿⣿⣿⣿⣿⣿⣿⣿⡿⠿⠛⠙⠁⠀⠀⠀⠀⢕⢕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⢼⣿⣾⡅⢕⢕⢕⢕⢕⢕⢁⠀⠑⠐⠀⠀⠀⠀⠀⠀⠀⠀⠀⠀⠉⠉⠙⠙⠉⠉⠉⠁⠀⠀⠀⠀⠀⠀⠀⠀⠀⠀⠀⢕⢕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⠑⠜⣿⣿⣷⣵⣥⣵⣱⢕⢅⢕⠀⠀⠀⠀⠀⠀⠀⠀⠀⠀⠀⠀⠀⠀⠔⠐⠀⠐⠐⠀⠀⠀⠀⠀⠀⠀⠀⠀⠀⠀⠀⠀⠑⢕⢕⢕⢕⢕⢕⢕⢕⢕⠀⢕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⣿⣿⣿⣿⣿⣿⣿⣿⣿⣿⣿⣿⣿⠀</a:t>
            </a:r>
            <a:br/>
            <a:r>
              <a:t>⢕⢕⢕⢕⢕⢕⠑⠀⠀⠀⠘⠻⢿⢿⢿⢿⠇⠐⠑⠀⠀⠀⠀⠀⠀⠀⠀⠀⠀⠀⠄⠀⠀⠀⠀⠀⠀⠀⠀⠁⠐⠀⠀⠀⠀⠀⠀⠀⠀⠀⠀⠀⠀⢕⢕⢕⢕⢕⢕⢕⢕⢕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⣿⣿⣿⣿⣿⣿⣿⣿⣿⣿⣿⣿⣿⠀</a:t>
            </a:r>
            <a:br/>
            <a:r>
              <a:t>⢕⢕⢕⠕⢁⢀⢄⢄⢄⢄⢄⢀⠀⠀⠀⠀⠀⠀⠀⠀⠀⠀⠀⠀⠀⠀⠀⠀⠀⢄⠀⠀⠀⠀⠀⠀⠀⠀⠀⠀⠀⠀⠀⢕⠔⢕⢔⠀⠀⠀⠀⠀⠀⢕⢕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⣿⠀⢕⣹⣿⣿⣿⣿⣿⣿⣿⣿⣿⣿⣿⣿⠀</a:t>
            </a:r>
            <a:br/>
            <a:r>
              <a:t>⢑⢅⢔⢕⢕⢕⢕⢕⢕⠕⠕⠑⠀⠀⠀⠀⠀⠀⠀⠀⠀⠀⠀⠀⠀⠀⠀⢠⣕⣿⡔⠀⠀⠀⠀⠀⠀⠀⠀⠀⠀⠀⠀⠁⠀⠀⠔⠀⠀⠀⠀⠀⢄⢕⢕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⠁⠀⠀⠀⠀⠀⠀⠀⠀⠀⠀⠀⠀⠀⠀⠀⠀⠀⠀⠐⠛⠛⠛⠃⠀⠀⠀⠀⠀⠀⠀⠀⠀⠀⠀⠀⠀⠀⠀⠑⠀⠀⠐⠀⠑⠑⠑⠑⠑⠑⠑⠑⠑⠑⠑⠀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⠝⢝⢕⢜⡛⠏⢕⢕⢸⡿⢛⢕⢕⢹⡿⢏⢕⠘⣿⢿⢇⢕⢕⢔⣿⣿⡇⢕⢌⢏⢝⢕⢕⢸⠿⡏⢕⢔⠛⠿⢕⢕⢘⡿⠿⡟⢕⢕⢙⠛⢕⢕⢕⢔⢕⢕⢔⢍⢟⢟⢕⢕⢜⢛⢇⢕⢔⠻⠿⢛⠛⢿⣿⣿⢕⢕⢹⣿⣿⢇⢕⢔⢝⢇⢕⢕⢜⠟⠛⢏⢝⠔⣈⣿⡇⢕⣿⣿⣿⡇⢹⣿⣿⡟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⢌⣷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⢔⢕⢕⢕⢆⣠⢕⢕⢕⢕⢕⢕⢕⢕⢕⢕⢕⢕⢕⠁⢕⢕⢕⢕⢕⢕⢕⢕⢕⢕⢕⢕⢕⢕⢕⢕⢕⢁⢁⠑⢕⢕⠘⢇⢕⢕⢕⢕⢕⢕⢕⢕⢕⢄⢀⢕⢕⢸⣿⣿⡇⢕⢿⣿⣿⢕⢕⣿⣿⡇⢕⢸⣿⣿⡇⢕⠲⠕⢕⢕⢕⢌⢅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⢻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⠁⢕⢕⢕⢕⢕⢕⢕⢕⢕⢕⢕⢕⢕⠲⠁⢕⢕⢕⢁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⢅⢅⢅⢁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⢔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⢅⢑⠑⠕⢕⢕⢕⢕⢕⢕⢕⢕⢕⢕⢕⢕⢕⢕⢕⢕⢕⢕⢕⢕⢕⢕⢕⢕⢕⢕⢕⢕⢕⢕⢕⢕⢕⢕⢕⢕⢕⢕⢕⢕⢕⢕⢕⢕⢕⢕⢕⢕⢕⠕⠑⢄⢄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⠔⠑⢁⠑⠕⠅⢑⠕⠕⢄⢅⢕⢕⢕⢕⢕⢕⢕⢕⢕⢕⢕⢕⢕⢕⢕⢕⢕⢕⢕⢕⢕⢕⢕⢕⢕⢕⢕⢕⢕⢕⢕⢕⢕⢕⢕⢕⢕⢕⢕⢕⢕⢕⢕⢕⠕⠑⠀⢄⢄⠁⠁⢀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⠀⠀⠐⠀⠀⠁⢕⢕⢕⢕⢕⢕⢕⢕⢕⢕⢕⢕⢕⢕⢕⢕⢕⢕⢕⢕⢕⢕⢕⢕⢔⢕⢕⢕⣱⣕⡕⢕⢕⢕⢕⢕⢕⢕⢕⢕⢕⢕⢕⢕⠑⠁⠔⢔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⢕⠑⠁⠁⠁⠁⠁⠑⠕⠕⢕⢕⢕⢕⢕⢕⢔⢔⠕⠑⠁⠑⠑⠑⠑⢑⢕⢕⠕⠕⠜⠜⢞⢳⢕⣕⢕⢕⢕⢕⢕⠕⠑⠁⢐⢐⢀⢔⢺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⠔⢕⠁⠀⠀⠀⠀⠀⠀⠀⠀⠀⠀⠁⠑⠕⢕⢕⢕⠕⠀⠀⠀⠀⠀⠁⢄⠀⠑⢕⠑⠀⠀⠀⠀⠁⠑⢝⢗⢧⣕⢕⢅⢀⠀⠀⠐⢀⢕⢕⢕⢜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⠐⠁⠀⠀⢀⠀⠀⠁⠀⠀⠀⠀⠀⠀⠀⠀⠀⠀⠀⠀⠀⠀⠁⠁⠁⠀⠀⠀⠀⠀⠀⢀⠕⢔⠀⠁⠀⠀⠀⠀⠀⠀⠀⠀⠁⠕⢝⢳⣧⡕⢅⢄⢔⢕⢕⢕⢕⢕⢕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⠀⠀⠀⢀⠀⠀⠀⠀⠀⠀⠀⠀⠀⠀⠀⠀⠀⠀⠀⠀⠀⠀⠀⠀⠀⠀⠀⠀⠀⠄⠁⠀⠀⠀⠀⠀⠀⠀⠀⠀⠀⠀⠀⢀⢀⠀⠁⠑⢜⢟⢷⢧⣑⢕⢕⢕⢕⢜⢝⢝⢗⢳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⢔⢕⢅⠔⠀⠀⠀⠀⠀⠀⠀⠀⠀⠀⠀⠀⠀⠀⠀⠀⠀⠀⠀⠀⠀⠀⠔⠁⠀⠀⠀⠀⠀⠀⠀⢀⣰⣷⣴⣄⣀⢀⢕⢕⢄⢄⢄⢕⢕⢕⢕⢜⢝⢇⢕⢕⢕⢕⢕⢇⢕⢕⢕⠁⠀⠁⠁⠑⢕⢕⢔⢕⢕⢕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⢕⢕⢄⠀⠀⠀⠀⠀⠀⠀⠀⠀⠀⠀⠀⠀⠀⠀⠀⠀⠀⠀⠀⠀⠀⠀⠀⠀⠀⠀⠀⠀⠀⠀⠁⢹⣿⣿⣿⣿⣿⣿⣷⣧⣵⣕⢕⢕⢕⢕⢕⢕⢕⢕⢕⢱⢕⢕⣕⣕⡕⢕⢖⢶⢶⢧⢕⢕⡕⡗⢧⢼⢽⣽⣝⣝⡗⢳⢧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⠕⢕⢕⢕⢕⢕⠀⠀⠀⠀⠀⠀⢄⢔⠔⠔⢀⠀⠀⠀⠀⠀⠀⠀⠀⠀⠀⠐⠀⠀⠀⠀⠀⠀⢀⠀⢸⢿⣿⣿⣿⣿⣿⣿⣿⣿⣿⣷⣕⢕⢀⢕⢕⢕⢕⢗⢜⢝⢕⢕⢕⢕⢱⢕⢕⢕⢵⢕⢕⢻⢿⣿⣿⣿⣷⢷⢽⣝⣟⡿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⢔⢔⢀⠀⠁⠑⠕⠄⠀⠀⠔⠕⠔⢔⠅⠄⠀⠑⠀⠀⠀⠀⠀⠀⠀⠀⠀⠀⠀⠀⠀⠀⠀⠀⠀⠀⠑⢕⢕⡕⢹⢽⢽⣽⣝⣝⣝⣝⢝⢝⣕⢕⢕⣕⣡⣱⢕⢕⢕⢕⢕⢕⢕⢑⢕⢕⢕⢕⠕⢕⢕⢕⢕⢞⢟⢗⢕⢕⢕⢝⢝⢳⢮⢝⢳⢵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⠕⢕⢀⢀⢀⢀⢔⠀⠄⠀⠀⠀⠀⢕⠀⠀⠀⠀⠀⠀⠀⢀⢀⠀⠀⠀⠀⠀⠀⠀⠀⠀⠀⠀⠀⠀⠀⠀⠁⠑⠕⢕⢜⢙⡝⣹⠽⡭⢛⢮⢫⢟⢏⢝⢝⢕⢕⢕⢕⢕⢕⢕⣕⣵⣷⣷⣧⡵⢔⢁⢜⢕⣕⡔⣕⣜⣝⣝⢕⣕⡑⢕⢕⣼⣵⣵⣵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⠄⠄⠐⠀⠀⠀⠀⠀⠀⠀⠀⠀⠀⠀⠀⠀⠀⠀⠀⠀⠀⠀⠀⠀⠀⠀⠀⠀⠁⠑⠑⠑⠑⠑⠕⢕⢕⢕⢕⢅⢅⢕⢔⢔⢕⣵⣷⣏⣝⡿⢏⢏⢕⠀⠑⠀⢕⢸⣿⡇⢿⢿⢏⢕⢾⢿⢛⢟⢔⢝⣝⠙⣝⣝⡝⢝⡙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⠑⠕⢕⢕⢅⢕⢱⣾⣿⣿⣯⣣⣣⢕⢕⢕⠀⠀⠀⢕⢸⣿⢇⢕⢗⢗⢷⢷⣷⣷⣧⣾⣿⣿⣿⣇⢝⢻⢷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⢄⣰⣆⡔⠄⠀⠀⠀⠀⠀⠀⠀⠀⠀⠀⠀⠀⠀⠀⠑⢕⢕⢱⣿⣿⣿⣿⣿⣿⣿⣿⣿⣷⣷⣇⣵⣵⡿⢇⢕⢗⣟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⢀⠀⠀⠀⠀⠀⠀⠀⠀⠀⠀⠀⠀⠀⠀⠀⠀⠀⠀⠀⠀⠜⢸⢯⢕⢔⢀⢀⠄⠀⢔⣴⣶⣷⣾⣷⣕⡕⢔⢄⢀⠁⢕⣾⣿⡟⢻⣿⣿⣿⣿⣿⣿⣿⣿⣿⣿⢏⢕⢕⢑⣽⣿⣿⣿⣿⣿⣿⣿⣿⣿⣿⣿⣿⢕⢕⢕⢕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⠀⠀⠀⢕⢕⢀⠀⢀⠀⠀⠀⠀⠀⠀⠁⠀⠀⠀⠀⠀⠀⠀⠀⠀⠀⠀⠀⠀⠀⠀⠀⠀⠀⠀⠀⠀⠀⠁⠁⠀⠀⠀⠄⢕⣿⣿⣿⣿⣿⣿⣿⣿⣷⣧⢕⢕⣸⣿⣿⢕⢸⣿⣿⣿⣿⣿⣿⣿⣿⣿⣿⢕⢕⢕⢟⠝⣿⣿⣿⣿⣿⣿⣿⣿⣿⣿⣿⣿⣇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⠀⠀⠀⠀⢕⢕⠑⠀⠕⢀⠀⠀⠀⠀⠀⠀⠀⠀⠀⠀⠀⠀⠀⢀⠀⠀⠀⠀⠀⠀⠀⠀⠀⠀⠀⠀⠀⠀⠀⠀⠀⠀⠀⠀⠀⠁⠙⠟⢿⣿⣿⣿⣿⣿⣿⡕⢕⢻⣿⣿⡕⢸⣿⣿⣿⣿⣿⣿⣿⣿⣿⣿⣷⣕⡕⢕⢕⢜⢝⢝⢝⢽⢿⢿⢟⢟⢟⢟⣫⣵⡕⠑⠁⠀⢀⢀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⠕⠀⠀⠁⠔⢕⠀⠀⠀⠀⠀⠀⠀⠀⠀⠀⠀⠀⠀⠀⠀⠀⠀⠀⠀⠀⠀⠀⠀⠀⠀⠀⠀⠀⠀⠀⠀⠀⠀⠀⠀⠀⠀⠀⠀⠙⠇⢞⠿⣿⣿⢿⢧⢕⢻⣿⣿⣧⣿⣿⣿⣿⣿⣿⣿⣿⣯⢝⠝⢝⢻⣷⣕⣅⣕⣕⠕⠁⠁⢅⠕⢅⢔⡍⣍⣱⣴⣤⡷⡞⢝⢕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⠁⠁⠔⠀⠀⠀⠀⠀⠀⠀⠀⠀⠀⠀⠁⠀⠀⠀⠀⠀⠀⠀⠀⠀⠀⠀⠀⠀⠀⠀⠀⠀⠀⠀⠀⠀⠀⠀⠀⠀⠀⠀⠀⠁⠑⠕⢕⢕⠕⢕⢹⣿⣿⣿⣿⣿⣿⣿⢟⢏⢅⠀⠑⠀⠁⢕⣿⣿⢘⣿⣿⢀⠀⠀⠁⢹⢿⡟⢟⢿⠻⠟⠙⠁⠀⠁⠀⠀⠀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⢀⠀⠀⠀⠀⠀⠀⠀⠀⠀⠀⠀⠀⠀⠀⠀⢀⠀⠀⠀⠀⠀⠀⠀⠀⠀⠀⠀⠀⠀⠀⠀⠀⠀⠀⠀⠀⠀⠀⠀⠀⠀⠀⠀⢄⠕⠕⠜⢿⣿⣿⡟⢕⡢⢕⢕⢑⢀⠀⠀⠀⢕⡟⢟⢕⢏⢕⢕⢔⢔⢄⠀⠁⠁⠁⠀⠀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⠁⠀⠀⢀⠀⠀⠀⠀⠀⠀⠀⠀⠀⠀⠄⠑⢀⠀⠀⠀⠀⠀⠀⠀⠀⠀⠀⠀⠀⠀⢀⢀⢀⢀⢀⢀⢀⢀⠀⠀⢀⠀⠄⢔⢕⢕⢕⢕⢕⢜⠗⢜⢣⢕⢻⢿⢷⣶⠶⠔⢀⢸⡿⢗⢕⣾⢟⣇⣱⣵⡕⠀⠀⢔⠔⠀⢀⢔⠐⠀⠁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⠁⢀⠀⠀⠀⠀⠀⠀⠀⠀⠀⠀⠁⠀⠀⠀⠀⠀⠀⠀⢄⣄⣔⣰⣴⣵⣵⣷⣧⡕⢕⢕⢕⢕⢕⠀⢔⠀⠀⢔⠁⢥⣧⣵⣵⣕⣗⢵⣕⣕⢕⢕⢕⢵⣕⡕⢄⢕⢕⢕⣕⣱⣼⣯⣽⣽⢵⠐⠀⠀⢑⢑⠀⠁⠁⠑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⠈⢟⢟⠻⣿⣿⣿⣿⡏⢝⢱⢕⢕⠱⢕⢄⠁⠄⠄⠁⢄⢕⢕⢜⢝⢝⢝⢝⢕⠝⠝⠝⠕⢕⢸⠽⣵⣑⣕⣾⣿⣿⣿⡿⢽⢕⠁⠀⠀⢔⠕⠔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⢀⠀⢄⢁⢀⢀⠀⠀⠀⠀⠀⢀⢔⠀⠑⠀⠀⠀⠀⠀⠀⠁⠕⠕⢕⢜⣝⣿⣿⣷⣷⣕⣵⣵⣅⡕⢕⢔⢔⢕⢕⢕⢕⢕⠕⢕⢕⢕⢕⢕⢗⢕⠕⣕⣕⣱⡵⢵⢵⢵⠵⢧⢗⢗⢛⢝⢅⠀⠄⢑⠐⢀⢄⢀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⠑⠕⠕⠔⠔⢔⢅⢕⢕⢕⢕⣼⣷⣶⡔⢔⠕⠁⠀⠀⠀⠀⠀⠀⠀⠀⢄⣴⣷⣾⣿⣿⣿⣿⣿⣿⣿⣿⣿⣿⡟⢕⢕⢕⢕⢕⢕⢕⢕⢕⢅⢕⢕⢕⢕⢕⢕⢕⢕⠕⠑⠑⠑⠑⢕⢕⢕⢕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⢄⢄⠀⠀⠀⠀⠀⠀⠀⠀⠀⠁⠁⢕⢱⣿⡿⠟⠑⠀⠀⠀⠀⠀⠀⠀⠀⠀⠀⠀⠘⢿⣿⣿⣿⣿⣿⣿⣿⣿⣿⣿⣿⡟⠑⠕⢕⢕⢕⢕⢕⢕⢕⢕⢕⢕⢕⢕⢕⢕⢕⢕⢕⠀⠀⢀⢔⢕⢕⢅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⢕⢕⢕⢕⢄⠀⠀⠀⠀⠀⢀⢀⠀⠀⢕⢸⠋⠀⠀⠀⠀⠀⠀⠀⠀⠀⠀⠀⠀⠀⠀⠀⠁⠹⣿⣿⣿⣿⣿⣿⣿⡿⢟⠋⠁⠀⢔⢁⠕⢕⢕⢕⢕⢕⢕⢕⢕⢕⢕⢕⢕⢕⢕⢕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⢕⢕⢕⢕⢕⠕⠅⠁⠀⠀⢀⢕⠕⠕⠀⠀⠀⠀⠀⠀⠀⠀⠀⠀⠀⠁⠐⢀⠀⠀⠀⠀⠀⠀⠀⠀⠘⢻⣿⢿⢟⢏⢕⢕⢕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⠁⠁⠑⠑⠑⠁⠀⠀⠀⠀⠀⠀⠀⠀⠀⠀⠀⠀⠀⠀⠀⠀⠀⠀⠀⠀⠀⠀⠀⠁⠔⠁⠀⠀⠀⠀⠀⠀⠀⠑⢕⢕⢕⢕⢕⢕⢔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⢕⠀⠀⠀⠀⠀⠀⠁⠕⢕⢕⢕⢕⢕⢄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⠕⠀⠀⠀⠀⠀⠀⠀⠀⠀⠑⢕⢕⢕⢕⢕⠀⠀⠀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⠑⠀⠀⢀⢀⢀⢄⢄⢕⢕⢕⢕⢕⢕⢕⢕⢕⢔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⢄⢄⢄⢔⠐⠀⢕⢕⢕⢕⢕⢕⢕⢕⢕⢕⢕⢕⢕⢕⢕⢄⠀⠀⠑⢀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⢀⢀⢄⢄⢄⢄⢔⢔⢕⢕⢕⠁⠀⢀⢔⠕⢕⢕⢕⢕⢕⢕⢕⢕⢕⢕⢕⢕⢕⢕⢔⢀⢔⢕⢕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⢀⢄⢄⢔⢕⢕⢕⢕⢕⢕⢕⢕⢁⠁⢀⠅⠐⠑⠀⠀⠀⢅⢕⢕⢕⢕⢕⢕⢕⢕⢕⢕⢕⢕⢕⢕⢕⢕⢕⣼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⢀⢄⢔⠕⢁⢄⢔⢕⢕⢕⢕⢕⢕⢕⢕⢕⢕⢕⢕⢕⢕⢕⢀⠀⢕⢄⠀⠀⢀⢕⢕⢕⠕⠕⢕⢕⢕⢕⢕⢕⢕⢕⢕⢕⢕⢕⣼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⠄⠐⠁⠁⢔⢅⢔⢕⢕⢕⢕⢕⢕⢕⢕⢕⢕⢕⢕⢕⢕⢕⢕⢕⢕⢕⢕⠀⢕⢕⠀⠀⢕⢕⢕⢕⢔⠀⠀⠑⠕⢕⢕⢕⢕⢕⢕⢕⣱⣾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⢀⠀⠀⢀⢄⠁⠀⢀⢔⢕⢕⢕⢕⢕⢕⢕⢕⢕⢕⢕⢕⢕⢕⢕⢕⢕⢕⢕⢕⢕⢕⢕⢕⢄⢕⢕⠀⢱⣷⣷⣕⢕⢕⠀⠀⠀⠀⠀⠀⠁⠁⠑⢕⣵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⢁⠁⠁⠁⠀⠀⢄⢕⢕⢕⢕⢕⢕⢕⢕⢕⢕⢕⢕⢕⢕⢕⢕⢕⢕⢕⢕⢕⢕⢕⢕⢕⢕⢕⢔⢅⢕⢜⣿⣿⣿⣇⢕⢄⠀⢔⢕⢔⢔⠀⠀⠀⠸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⢄⢕⢕⢕⢕⢕⢕⢕⢕⢕⢕⢕⢕⢕⢕⢕⢕⢕⢕⢕⢕⢕⢕⢕⢕⢕⢕⢕⢕⢕⢕⢕⢕⢜⢟⢿⢿⢇⢕⢅⠑⠑⠁⠀⠀⠀⢀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⢑⠑⢑⢕⢕⢕⢕⢕⢕⢕⢕⢕⢕⢕⢕⢕⢕⢕⢕⢕⢕⢕⢕⢕⢕⢕⢕⢕⢕⢕⢕⢕⢕⢕⢕⢕⢕⢕⢕⢕⢕⢕⢕⢕⢕⢕⢕⢔⢀⠀⠀⠑⠀⠀⢄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⢕⢔⢕⢕⢕⢕⢕⢕⢕⢕⢕⢕⢕⢕⢕⢕⢕⢕⢕⢕⢕⢕⢕⢕⢕⢕⢕⢕⢕⢕⢕⢕⢕⢕⢕⢕⢕⢕⢕⢕⢕⢕⢕⢕⢕⢕⢕⢕⢕⢕⢔⢄⠀⠀⠁⠀⢄⠔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⢕⢕⢕⢕⢕⢕⢕⢕⢕⢕⢕⢕⢕⢕⢕⢕⢕⢕⢕⢕⢕⢕⢕⢕⢕⢕⢕⢕⢕⢕⢕⢕⢕⢕⢕⢕⢕⢕⢕⢕⢕⢕⢕⢕⢕⢕⢕⢕⢕⢕⢕⢕⢕⢔⢄⠀⠀⠀⠀⠔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⢔⢄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⢔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⠟⠛⠙⠉⠁⠁⠁⠁⠁⠁⠁⠉⠙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⠟⠙⠁⠀⠀⠀⠀⠀⠀⠀⠀⠀⠀⠀⠀⠀⠀⠀⠀⠀⠀⠁⠙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⢿⢿⢟⣟⢟⢏⢝⢝⣝⡝⢝⢹⢽⢽⣟⡻⢿⣿⣿⣿⣿⣿⣿⣿⣿⣿⣿⣿⣿⣿⣿⣿⣿⣿⣿⣿⣿⣿⣿⣿⣿⣿⣿⣿⣿⣿⣿⣿⣿⣿⣿⣿⣿⣿⣿⣿⣿⣿⣿⣿⣿⣿⣿⣿⣿⣿⣿⣿⣿⣿⣿⣿⣿⣿⣿⣿⢿⡿⠑⠀⠀⠀⠀⠀⠀⠀⠀⠀⠀⠀⠀⠀⠀⠀⠀⠀⠀⠀⠀⠀⠀⠀⠀⠁⠙⢻⣿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⡿⢟⢽⢕⢇⢏⢝⢕⢕⢕⢕⢕⡅⢕⢷⢽⢷⣳⡼⣕⣸⢟⢷⣽⡻⢿⣿⣿⣿⣿⣿⣿⣿⣿⣿⣿⣿⣿⣿⣿⣿⣿⣿⣿⣿⣿⣿⣿⣿⣿⣿⣿⣿⣿⣿⣿⣿⣿⣿⣿⣿⣿⣿⣿⣿⣿⣿⣿⣿⣿⣿⣿⣿⣿⣿⣿⣿⣿⣿⣿⣿⣿⠑⠀⠀⠀⠀⠀⠀⠀⠀⠀⠀⠀⠀⠀⠀⠀⠀⠀⠀⠀⠀⠀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⢟⢝⣱⢵⢕⢗⢗⢗⢇⢕⢕⣗⣟⣟⣟⣟⡟⢷⢷⢼⣝⢲⢮⣟⡿⣮⡻⣷⡝⢿⣿⣿⣿⣿⣿⣿⣿⣿⣿⣿⣿⣿⣿⣿⣿⣿⣿⣿⣿⣿⣿⣿⣿⣿⣿⣿⣿⣿⣿⣿⣿⣿⣿⣿⣿⣿⣿⣿⣿⣿⣿⣿⣿⣿⣿⣿⣿⣿⣿⣿⣿⣿⣿⡇⠀⠀⠀⠀⠀⢀⠀⠀⠀⠀⠀⠀⠀⠀⠀⠀⠀⠀⠀⠀⠀⠀⠀⠀⠀⠀⠀⠀⠀⠀⠀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⣕⡣⢵⢗⣇⢼⢕⢇⢇⢕⢜⢻⢷⢷⢵⢵⣗⣝⢽⢝⡗⢪⢽⢕⢝⢛⢮⡛⢜⢿⡔⡻⣿⣿⣿⣿⣿⣿⣿⣿⣿⣿⣿⣿⣿⣿⣿⣿⣿⣿⣿⣿⣽⣿⣿⣿⣿⣿⣿⣿⣿⣿⣿⣿⣿⣿⣿⣿⣿⣿⣿⣿⣿⣿⣿⣿⣿⣿⣿⣿⣿⣿⣿⢝⢕⢄⠄⠕⠕⠑⠀⠁⠁⠑⠐⠐⠑⠑⠑⠑⠑⠑⠐⠐⠐⠔⠔⠄⠄⢄⢀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⢕⢪⡕⢗⣝⣽⣵⢗⢎⢝⢕⢜⢟⢷⣷⣷⣵⣵⣕⣜⡝⢗⢷⢵⣕⡕⢝⢗⢕⡝⠧⡱⢱⡜⢜⢿⣿⣿⣿⣿⣿⣿⣿⣿⣿⣿⣿⣿⣿⣿⣿⣿⣿⣿⣿⣿⣿⣿⣿⣿⣿⣿⣿⣿⣿⣿⣿⣿⣿⣿⣿⣿⣿⣿⣿⣿⣿⣿⣿⣿⣿⣿⣿⢿⢇⢕⢀⠀⠀⠀⠀⠀⠀⠀⠀⠀⠀⠀⠀⠀⠀⠀⠀⠀⠀⠀⠀⠀⠀⠀⠀⠀⠀⠀⠁⠑⠐⠄⢄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⢏⣕⣯⣷⣿⡿⢿⢟⢕⢕⢕⢕⢕⢕⢕⢕⢕⢼⢽⣿⢿⢿⣿⣿⣷⣷⣔⢝⢗⢣⢕⢝⢕⢑⢕⡅⢜⡕⡝⢿⣿⣿⣿⣿⣿⣿⣿⣿⣿⣿⣿⣿⣿⣿⣿⣿⣿⣿⣿⣿⣿⣿⣿⣿⣿⣿⣿⣿⣿⣿⣿⣿⣿⣿⣿⣿⣿⣿⣿⣿⣿⣿⣿⡟⢕⣵⣾⣿⠑⠀⠀⠀⠀⠀⠀⠀⠀⠀⠀⠀⠀⠀⠀⠀⠀⠀⠀⠀⠀⠀⠀⠀⠀⠀⠀⠀⠀⠀⠀⠀⠁⠀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⢕⢞⢏⢝⣱⡵⢗⢎⠝⡕⢕⢕⢕⢕⢅⠾⣿⣿⣿⣷⣧⣵⣵⣕⣜⡝⢻⢿⢷⢧⢕⢕⢕⢕⢕⢜⢕⢕⢕⢝⢜⢻⢿⣿⣿⣿⣿⣿⣿⣿⣿⣿⣿⣿⣿⣿⣿⣿⣿⣿⣿⣿⣿⣿⣿⣿⣿⣿⣿⣿⣿⣿⣿⣿⣿⣿⣿⣿⣿⣿⣿⣿⣿⣿⡕⢺⢿⣿⡟⠀⠀⠀⠀⠀⠀⠀⠀⠀⠀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⢟⢟⢏⢝⢕⢕⢕⢎⣝⣱⣵⣷⣾⡿⢏⢕⢕⢕⢕⣕⢕⢜⢝⢻⢿⢿⢿⠿⣿⣿⣿⣿⣷⣧⣵⣵⣕⡕⢕⢕⢕⢕⢇⢕⢕⣧⣕⢕⢕⢝⢿⣿⣿⣿⣿⣿⣿⣿⣿⣿⣿⣿⣿⣿⣿⣿⣿⣿⣿⣿⣿⣿⣿⣿⣿⣿⣿⣿⣿⣿⣿⣿⣿⣿⣿⣿⣿⣿⣿⣿⣷⣵⡕⠁⠀⠀⠀⠀⠀⠀⠀⠀⠀⠀⠀⠀⠀⠀⠀⠀⠀⠀⠀⠀⠀⠀⠀⠀⠀⠀⠀⠀⠀⠀⠀⠀⠀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⢿⢏⢱⢅⢕⢕⢕⢕⢵⢞⢟⣝⣵⢷⢟⢕⢕⢕⢕⢕⢕⢕⢝⢛⢿⢷⣷⣧⣵⣔⣕⡕⢗⢗⢗⢇⢕⢕⢕⢔⢕⢕⢕⢕⢕⢕⢕⢕⢜⠿⣷⡕⢕⢜⣿⣿⣿⣿⣿⣿⣿⣿⣿⣿⣿⣿⣿⣿⣿⣿⣿⣿⣿⣿⣿⣿⣿⣿⣿⣿⣿⣿⣿⣿⣿⣿⣿⣿⣿⣿⣿⣿⣿⣿⣿⡇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⡟⢕⢕⢕⢕⢕⢕⢕⢕⣱⣵⡾⢿⢏⢕⢕⢕⢕⢕⢕⢕⢕⢕⢕⢜⢕⢗⢣⢴⢽⣵⣵⣵⣕⣕⡕⢕⡕⢕⢕⢕⢕⢕⢕⢕⢕⢕⢕⢕⢕⢕⢕⢜⢻⡇⢱⢸⣿⣿⣿⣿⣿⣿⣿⣿⣿⣿⣿⣿⣿⣿⣿⣿⣿⣿⣿⣿⣿⣿⣿⣿⣿⣿⣿⣿⣿⣿⣿⣿⣿⣿⣿⣿⣿⣿⣿⣿⢇⠀⠀⠀⠀⠀⠀⠀⠀⠀⠀⠀⠀⠀⠀⠀⠀⠀⠀⠀⠀⠀⠀⢀⢄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⢕⢕⢕⢕⢕⢕⢕⢕⢜⢟⢕⡕⢕⢕⢕⢕⢕⢕⢕⢕⢕⢕⢕⢔⢕⢪⣿⣷⣷⣷⣵⣼⣜⡝⢅⢜⢕⢔⢕⢕⢕⢕⢕⢕⢕⢕⢕⢕⢕⢕⢕⢕⢕⢕⢕⢕⢸⣿⣿⣿⣿⣿⣿⣿⣿⣿⣿⣿⣿⣿⣿⣿⣿⣿⣿⣿⢿⣿⣿⣿⣿⣿⣿⣿⣿⣿⣿⣿⣿⣿⣿⣿⣿⣿⣿⣿⣿⠀⠀⠀⠀⠀⠀⠀⠀⠀⠀⠀⠀⠀⠀⠀⠀⠀⠀⠀⠀⠀⢀⣰⡖⠑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⡕⢕⢕⠕⢑⢑⢁⢕⢕⢕⢅⢅⢕⢕⢕⢕⢕⢕⢕⢕⢕⢕⢕⢕⢕⢕⢕⢜⢝⢍⢝⢟⢟⢟⢟⢗⢗⢗⢗⢕⢕⢕⢕⢕⢕⢕⢕⢕⢕⢕⢕⢕⢕⢕⢕⢕⢾⢿⢿⢿⣿⣟⣟⣻⣿⣿⣿⣽⣽⣿⣿⣷⣾⣿⣿⣿⣿⣿⣿⣿⣿⣿⣿⣿⣿⣿⣿⣿⣿⣿⣿⣿⣿⣿⣿⣿⡇⠀⠀⠀⠀⠀⠀⠀⠀⠀⠀⠀⠀⠀⠀⠀⠀⠀⠀⠀⠀⢄⣾⢟⠑⠀⠀⠀⢀⣠⢴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⢕⢝⢏⢝⢕⢕⢕⢕⢕⢕⢕⢕⢕⢕⢕⢕⢕⠕⢑⢕⢅⢅⢕⢔⢕⢕⢕⢕⢕⢕⢕⢕⢕⢕⢕⢕⢕⢕⢕⢕⢕⢕⢕⢕⢕⢕⢕⢕⢕⢕⢕⢕⢕⢕⢕⢕⢕⢕⢕⢱⢸⣿⣿⣿⣿⣿⣿⣿⣿⣿⣿⣿⣿⣿⣿⣿⣿⣿⣿⣿⣿⣿⣿⣿⣿⣿⣿⣿⣿⣿⣿⣿⣿⣿⣿⣿⣿⣿⣿⣿⠕⠀⠀⠀⠀⠀⠀⠄⢔⠑⠀⠀⠀⠀⠀⠀⠀⠀⠀⢀⣵⡿⢇⠁⢀⣄⣴⡾⢟⠕⢕⠼⡟⣿⣿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⠏⢑⢅⢔⢕⢕⢕⢕⢕⢕⢕⢕⢕⢕⠕⢑⠅⢕⢑⢕⢕⢕⢕⢕⢕⢕⢕⢕⢕⢕⢕⢕⢕⢕⢕⢕⢕⢕⢕⢕⢕⢕⢕⢕⢕⢕⢕⢕⢕⢕⢕⢕⢕⢕⢕⢕⢕⠕⠕⢕⢕⢕⠜⣿⣿⣿⣿⣿⣿⣿⣿⣿⣿⣿⣿⣿⣿⣿⣿⣿⣿⣿⣿⣿⣿⣿⣿⣿⣿⣿⣿⣿⣿⣿⣿⣿⣿⣿⣿⣿⣿⡿⠀⠀⠀⠀⠀⠀⠀⠑⠀⠀⠀⠀⠀⠀⠀⠀⠀⠀⠄⣾⡿⠇⢄⣵⢿⢝⠕⠁⢀⣰⣷⢟⣱⣿⣿⣿⣿⣿⣿⣿⣿⣿⣿⣿⣿⣿⣿⣿⣿⣿⣿⣿⣿⣿⣿⣿⣿⣿⣿⣿⣿⣿⣿⣿⣿⣿⣿⣿⣿⣿⣿⣿⣿⣿⣿⣿⡿⢿⢿⢿⢿⢿⢿⢛⢟⣟⣟⣟⣟⣟⣽⣽⣽⣽⣽⣿⣷⣷⣷⣾⣿⣿⣿⣿⣷⣵⡕⢕⢕⢕⢕⢕⢕⢕⢕⢕⢕⢕⢕⢕⢕⢜⠔⢻⢿⣻⣿⣿⣿⣿⣿⣿⣿⣿⣿⣿⣿⣿⠀</a:t>
            </a:r>
            <a:br/>
            <a:r>
              <a:t>⢕⢕⢕⢕⢕⢕⢕⠕⠑⢑⢑⠑⢁⢔⢅⢔⢕⢕⢕⠕⠕⠕⠕⠕⢕⢕⢕⢕⢑⢕⢕⢕⢕⢕⢕⢕⢕⢕⢕⢕⢕⢕⢕⢕⢕⢕⢕⢕⢕⢕⢕⢕⢕⢕⢕⢕⠀⠀⠔⢕⢕⢕⢕⢹⣿⣿⣿⣿⣿⣿⣿⣿⣿⣿⣿⣿⣿⣿⣿⣿⣿⣿⣿⣿⣿⣿⣿⣿⣿⣿⣿⣿⣿⣿⣿⣿⣿⣿⣿⣿⣿⠑⠀⠀⠀⢀⢐⢔⠀⠀⠀⠀⠀⠀⠀⠀⠀⠀⠀⠀⠀⠈⢕⣵⡟⢇⠕⢀⣠⣴⡿⢟⣱⣾⣿⣿⣿⣿⣿⣿⣿⣿⣿⣿⣿⣿⣿⣿⣿⣿⣿⣿⡿⢿⠿⣿⢿⢿⢿⢻⢟⢛⢟⢟⢟⢟⣏⣍⣝⣝⣕⣼⣵⣵⣵⣵⣷⣷⣷⣷⣷⣾⣿⣿⣿⣿⣿⣿⣿⣿⣿⣿⣿⣿⣿⣿⣿⣿⣿⣿⣿⣿⣿⣿⣿⣿⣿⣿⣿⣥⢕⢕⢕⢕⢕⢕⢕⢕⢕⢕⢕⢕⢕⢕⢕⢕⢜⢕⢕⢛⢿⣿⣿⣿⣿⣿⣿⣿⣿⣿⠀</a:t>
            </a:r>
            <a:br/>
            <a:r>
              <a:t>⠕⠕⢑⢁⢄⢄⢔⢔⢕⢕⢕⢄⢁⢑⢁⢅⢅⢔⢔⢕⢕⢔⢅⢕⢐⢁⢅⢕⢕⢕⢕⢕⢕⢕⢕⢕⢕⢕⢕⢕⢕⢕⢕⢕⢕⢕⢕⢕⢕⢕⢕⢕⢕⢕⢕⡕⠀⠀⢕⢕⢕⡱⢕⢜⢿⣿⣿⣿⣿⣿⣿⣿⣿⣿⣿⣿⣿⣿⣿⣿⣿⣿⣿⣿⣿⣿⣿⣿⣿⣿⣿⣿⣿⣿⣿⣿⣿⣿⣿⣿⡇⠀⠀⠀⢑⠔⠁⢕⠀⠀⠀⠀⠀⠀⠀⠀⢄⢔⢕⢄⢀⠀⠀⠈⠑⠁⠐⢺⢟⢏⢵⢿⢿⣟⡝⢻⢟⢟⢟⢟⢟⢝⢝⢝⠝⣝⣝⣕⣕⣕⣵⣵⣵⣵⣵⣷⣷⣷⣷⣷⣿⣿⣿⣿⣿⣿⣿⣿⣿⣿⣿⣿⣿⣿⣿⣿⣿⣿⣿⣿⣿⣿⣿⣿⣿⣿⣿⣿⣿⣿⣿⣿⣿⣿⣿⣿⣿⣿⣿⣿⣿⣿⣿⣿⣿⣿⣿⣿⣿⣿⣿⣧⡕⡕⢕⢕⢕⢕⢕⢕⢕⢕⢕⢕⢕⢕⢕⢕⢕⢕⢕⢝⠗⣟⣫⣿⣿⣿⣿⣿⠀</a:t>
            </a:r>
            <a:br/>
            <a:r>
              <a:t>⢕⢕⢕⢕⢕⢕⢕⢕⢕⢕⢕⢕⢕⢕⢕⢕⢕⢕⢕⢕⢕⢕⢕⢑⢔⢕⢕⠕⠕⢕⢑⢑⢑⢕⠕⢕⢕⢕⢕⢕⢕⢕⢕⢕⢕⢕⢕⢕⢕⢕⢕⢕⢕⢕⢕⠁⠀⠀⢔⢕⠎⢕⢕⡕⢕⢕⢔⢕⢜⢝⢝⢝⢝⢝⢝⢍⢍⢟⢟⢟⢟⢟⢟⢛⢟⢟⢟⢛⢛⢿⢟⢿⢿⢿⢿⢿⢟⢟⢟⢿⢇⠀⠀⠐⠔⠔⢄⢅⢄⢄⢀⢀⠀⢀⢔⠑⠁⠀⠀⠑⢕⢄⠀⠀⠀⠀⠀⠀⢕⣕⣵⡷⢟⣝⣵⣷⣷⣷⣷⣾⣿⣿⣿⣿⣿⣿⣿⣿⣿⣿⣿⣿⣿⣿⣿⣿⣿⣿⣿⣿⣿⣿⣿⣿⣿⣿⣿⣿⣿⣿⣿⣿⣿⣿⣿⣿⣿⣿⣿⣿⣿⣿⣿⣿⣿⣿⣿⣿⣿⣿⣿⣿⣿⣿⣿⣿⣿⣿⣿⣿⣿⣿⣿⣿⣿⣿⣿⣿⣿⣿⣿⣿⣷⡕⠕⢕⢕⢕⢕⢕⢕⢕⢕⢕⢕⢕⢕⢕⢕⢕⢕⢕⢕⢕⢕⢜⢟⢻⢿⣿⠀</a:t>
            </a:r>
            <a:br/>
            <a:r>
              <a:t>⢕⢅⢁⢕⢕⢑⢑⢑⢑⢑⢕⢕⢕⢕⢕⢅⢅⢅⢕⢕⠕⢑⠔⢑⢅⢔⢔⢕⢕⢕⢕⢕⢕⢕⢕⢕⢕⢕⢕⢕⢸⢇⢕⣕⣑⡕⢕⢕⢕⢕⢕⢕⢕⢕⢁⢔⢄⢀⠕⢕⢕⠑⢑⢇⢕⢕⢕⢕⢕⢕⢕⢕⢕⢕⢕⢕⢕⢕⢕⢕⢕⢕⢕⢕⢕⢕⢕⢕⢕⢕⢕⢕⢕⢕⢕⢕⢕⢕⢕⠕⠑⢔⠑⠀⠀⠀⠀⢔⠁⠁⢁⢕⠀⠀⠀⠀⠀⠀⠀⠀⠀⢕⢔⠀⠀⠀⠀⠀⡾⢟⣱⣵⣾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⢝⠀</a:t>
            </a:r>
            <a:br/>
            <a:r>
              <a:t>⢕⢕⢕⢕⢕⢕⢕⢕⢕⢕⢕⢕⢕⢕⢕⢕⢕⢕⠁⠀⢀⢔⢕⢕⢕⢕⢕⢕⢕⢕⢕⢕⢕⢕⢕⢕⢕⢕⢕⢕⢕⢕⢱⣱⡹⣫⡱⢕⢕⢕⢕⢕⢕⠀⢕⢕⢕⢕⢕⢔⢅⢑⠜⡕⢕⢕⢕⢕⢕⢕⢕⢕⢕⢕⢕⢕⢕⢕⢕⢕⢕⢕⢕⢕⠕⢕⢕⣕⣱⣵⣵⣵⣵⣷⣷⣷⣷⠗⠑⢄⠑⠀⠀⠀⠀⠀⠀⢕⠀⠐⠁⢕⢀⠀⠀⠀⠀⠀⠀⠀⠀⠀⢕⢔⠀⠀⠀⠀⣵⣾⣿⣿⣿⣿⣿⣿⣿⣿⣿⣿⣿⣿⣿⣿⣿⣿⣿⣿⣿⣿⣿⣿⣿⣿⣿⣿⣿⣿⣿⣿⣿⣿⣿⣿⣿⣿⣿⣿⣿⣿⣿⣿⣿⣿⣿⣿⣿⣿⣿⣿⣿⣿⣿⣿⣿⣿⣿⣿⣿⣿⣿⣿⣿⣿⣿⣿⣿⣿⣿⣿⣿⣿⣿⣿⣿⣿⣿⣿⣿⣿⣿⣿⣿⣿⣿⣷⣕⡕⢕⢕⢕⢕⢕⢕⢕⢕⢕⢕⢕⢕⢕⢕⢕⢕⢕⢕⢕⢕⢕⢕⠀</a:t>
            </a:r>
            <a:br/>
            <a:r>
              <a:t>⢕⢕⢕⢕⢕⢕⢕⢕⢕⢕⢕⢕⢕⢕⢕⢕⢑⢄⢔⢕⢅⢕⢕⢕⢕⢕⢕⢕⢕⢕⢕⢕⢕⢕⢕⢕⢕⢕⢕⢕⢕⢕⢅⢜⣿⣎⢝⢗⢇⢕⢕⢕⡕⢕⢕⢕⢕⢕⢕⢕⢕⢑⣡⣿⡇⢕⢕⢕⢕⢕⢕⢕⢕⢕⢔⢕⢕⢕⢕⢕⢕⢕⢡⣵⣷⣷⣿⣿⣿⣿⣿⣿⣿⣿⢿⠛⠁⢄⠕⠀⠀⠀⠀⠀⠀⢄⠐⠔⢔⢄⢀⠕⠕⠀⠀⠀⠀⠀⠀⠀⠀⠀⢕⢕⠀⠀⠀⠀⣿⣿⣿⣿⣿⣿⣿⣿⣿⣿⣿⣿⣿⣿⣿⣿⣿⣿⣿⣿⣿⣿⣿⣿⣿⣿⣿⣿⣿⣿⣿⣿⣿⣿⣿⣿⣿⣿⣿⣿⣿⣿⣿⣿⣿⣿⣿⣿⣿⣿⣿⣿⣿⣿⣿⣿⣿⣿⣿⣿⣿⣿⣿⣿⣿⣿⣿⣿⣿⣿⣿⣿⣿⣿⣿⣿⣿⣿⣿⣿⣿⣿⣿⣿⣿⣿⣿⣿⡿⣿⣕⢕⢕⢕⢕⢕⢕⢕⢕⢕⢕⢕⢕⢕⢕⢕⢕⢕⢕⢕⢕⢕⠀</a:t>
            </a:r>
            <a:br/>
            <a:r>
              <a:t>⢕⢕⢕⢕⢕⢕⢕⢕⢕⢕⢕⢕⢕⢕⢕⢕⢕⢕⢕⢕⢕⢕⢕⢕⢕⢕⢕⢕⢕⢕⢕⢕⢕⢕⢕⢕⢕⢑⢕⢕⢅⢕⢕⢕⢝⢹⣷⡧⢕⢕⢕⢕⠑⢄⢕⢕⠕⢕⢕⢕⢑⢰⣿⣿⣾⣵⡕⢕⢕⢕⢕⢕⢕⢕⢕⢕⢕⢕⢕⢕⣇⣾⣿⣿⣿⣿⣿⣿⣿⣿⡿⠟⠋⠁⠀⢄⠕⠁⠀⠀⠀⠀⠄⠐⠁⠀⠀⠀⠀⠁⠁⠑⠔⠀⠀⠀⠀⠀⠀⠀⠀⠀⠑⢕⠀⠀⠀⢰⣿⣿⣿⣿⣿⣿⣿⣿⣿⣿⣿⣿⣿⣿⣿⣿⣿⣿⣿⣿⣿⣿⣿⣿⣿⣿⣿⣿⣿⣿⣿⣿⣿⣿⣿⣿⣿⣿⣿⣿⣿⣿⣿⣿⣿⣿⣿⣿⣿⣿⣿⣿⣿⣿⣿⣿⣿⣿⣿⣿⣿⣿⣿⣿⣿⣿⣿⣿⣿⣿⣿⣿⣿⣿⣿⣿⣿⣿⣿⣿⣿⣿⣿⣿⣿⣿⣿⣿⣷⣿⣿⡱⢕⢕⢕⢕⢕⢕⢕⢕⢕⢕⢕⢕⢕⢕⢕⢕⢕⢕⢕⢕⠀</a:t>
            </a:r>
            <a:br/>
            <a:r>
              <a:t>⡕⢕⢕⢕⢕⢕⢕⢕⢕⢕⢕⢕⢕⢕⢕⢕⢕⢕⢕⢕⢕⢕⢕⢕⢕⢕⢕⢕⢕⢕⢕⢕⢕⢕⢕⠕⢕⢕⢕⢕⢕⢕⢕⢕⢕⢕⢜⢱⣾⣿⣿⠃⠀⠁⠑⠑⠀⠀⠁⠁⣔⢜⢟⢻⢿⢿⣡⡇⢕⢕⢕⢕⢕⢕⢕⢕⢕⢕⡕⠱⣿⣿⣿⣿⣿⣿⣿⠟⠋⠁⠀⠀⢀⢄⠕⠁⠀⠀⢀⠄⠀⠀⠀⠀⠀⠀⠀⠀⠀⠀⠀⠀⠀⠀⠀⠀⠀⠀⠀⠀⠀⠀⠀⢕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⣿⣷⣧⣵⣕⢕⢕⢕⢕⢕⢕⢕⢕⢕⢕⢕⢕⢕⢕⢕⢕⢕⢕⢕⢕⢕⢕⢕⢕⢕⢕⢕⣱⣵⢗⢕⣱⣾⣷⣕⢕⠕⠕⠕⢕⢕⢕⢕⢝⢻⠃⠀⢔⢔⠀⠀⠀⠀⢠⣾⣿⣿⣷⣧⣵⣕⡕⢕⢕⢕⢕⢕⢕⢕⢕⢕⢕⢕⣱⡔⢍⣿⣿⢿⠟⠉⠀⠀⠀⠀⢄⢔⠑⢁⠄⠐⠁⠀⠀⠀⠀⠀⠀⠀⠀⠀⠀⠀⠀⠀⠀⠀⠀⠀⠀⠀⠀⠀⠀⠀⠀⠀⢄⢕⠀⠀⠀⠀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⡇⡕⢕⢕⢕⢕⢕⢕⢕⢕⢕⢕⢕⢕⢕⢕⢕⢕⠀</a:t>
            </a:r>
            <a:br/>
            <a:r>
              <a:t>⣿⣿⣿⣿⠟⠁⠀⠀⠁⠑⠑⠑⠑⠕⠕⠅⠕⠑⠑⠕⠕⠕⠕⠑⠑⢕⢅⢕⢕⣱⣵⣿⡿⢇⣱⣾⣿⣿⣿⣿⣷⡄⠀⠀⠀⠀⠁⢅⢕⠐⠀⠀⠀⠀⠀⠀⠀⠀⠛⠛⠻⠟⠟⠿⢿⣿⣿⣿⣷⣷⣧⣕⣕⢕⢕⢕⠕⢕⢕⡿⠟⠋⠁⠀⠀⠀⠀⠀⢔⠕⠕⠑⠁⠀⠀⠀⠀⠀⠀⠀⠀⠀⠀⠀⠀⠀⠀⠀⠀⠀⠀⠀⠀⠀⠀⠀⠀⠀⠀⠀⠀⠀⢕⠑⠀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⠡⢱⢕⢕⢕⢕⢕⢕⢕⢕⢕⢕⢕⢕⢕⢕⢕⠀</a:t>
            </a:r>
            <a:br/>
            <a:r>
              <a:t>⣿⣿⡿⠑⠀⠀⠀⠀⠀⠀⠀⠀⠀⠀⠀⠀⢀⢔⢄⢀⠀⠀⠀⠀⠀⠁⠕⢕⢱⣿⣿⢏⣱⣾⣿⣿⣿⡟⢝⢛⢿⢷⡄⠀⠀⠀⠀⠀⠀⠀⢔⢔⠀⠀⠀⠀⠀⠀⠀⠀⠀⠀⠀⠀⠀⠀⠁⠁⠁⠑⠌⠉⠉⠉⠉⠑⠧⠕⠁⠀⠀⠀⠀⠀⠀⠀⠀⠀⠀⠀⠀⠀⠀⠀⠀⠀⠀⠀⠀⠀⠀⠀⠀⠀⠀⠀⠀⠀⠀⠀⠀⠀⠀⠀⠀⠀⠀⠀⠀⠀⠀⠀⢕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⠁⠀⠀⠀⠀⠀⠀⠀⠀⠀⠀⢀⣀⣵⣵⣵⣵⡕⢕⢔⢀⠀⢀⢄⢔⢕⢜⢟⢱⢾⣿⣿⣿⣿⡿⢕⢕⢕⢕⢕⢕⠀⠀⠀⠀⠀⠀⠀⠀⠁⠀⠀⠀⠀⠀⠀⠀⠀⠀⠀⠀⠀⠀⠀⠀⠀⠀⠀⠀⠀⠀⠀⠀⠀⠀⠀⠀⠀⠀⠀⠀⠀⠀⠀⠀⠀⠀⠀⠀⠀⠀⠀⠀⠀⠀⠀⠀⠀⠀⠀⠀⠀⠀⠀⠀⠀⠀⠀⠀⠀⠀⠀⠀⠀⠀⠀⠀⠀⠀⠔⠀⠀⢀⣀⢀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⠀⠀⠀⠀⠀⠀⠀⠀⠀⢀⣴⣾⣿⣿⣿⣿⣿⣿⡕⢕⢕⢕⢕⢕⢕⢕⢕⢕⠁⠁⠜⢕⢝⢕⢕⢕⢕⢕⢕⢕⢕⠀⠀⠀⠀⠀⢄⢀⠀⠀⠀⠀⠀⠀⠀⠀⠀⠀⠀⠀⠀⠀⠀⠀⠀⠀⠀⠀⠀⠀⠀⠀⠀⠀⠀⠀⠀⠀⠀⠀⠀⠀⠀⠀⠀⠀⠀⠀⠀⠀⠀⠀⠀⠀⠀⠀⠀⠀⠀⠀⠀⠀⠀⠀⠀⠀⠀⠀⠀⠀⠀⠀⠀⠀⠀⠀⠀⠀⠑⠀⠀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⣥⢕⢕⢕⢕⢕⢕⢕⢕⢕⢕⢕⢕⠀</a:t>
            </a:r>
            <a:br/>
            <a:r>
              <a:t>⢿⣿⠀⠀⠀⠀⠀⠀⠀⢀⣰⣾⣿⣿⣿⣿⣿⣿⢟⢝⢕⢕⢕⢕⢕⢕⢕⢕⠕⢔⠀⠀⠀⠑⠑⠁⠁⠁⠔⢔⣕⣵⣵⡄⠀⠀⠀⠀⠑⠑⠀⠀⠀⠀⠀⠀⠀⠀⠀⠀⠀⢀⣀⡄⠀⠀⠀⠀⠀⠁⠐⠄⢀⠀⠀⠀⠀⠀⠀⠀⠀⠀⠀⠀⠀⠀⠀⠀⠀⠀⠀⠀⠀⠀⠀⠀⠀⠀⠀⠀⠀⠀⠀⠀⠀⠀⠀⠀⠀⠀⠀⠀⠀⠀⠀⠀⠀⠀⠀⠀⠀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⢀⠀⠀⠀⠀⣠⣷⣿⡿⢿⢿⢿⣿⢟⢏⢕⢕⢕⢕⢕⢕⢕⢅⢕⢜⢔⠕⠀⠀⠀⠀⠀⠀⢄⢄⢄⢀⠀⠙⠻⣿⣿⠐⢀⢀⠀⠀⠀⠀⠀⠀⠀⢕⢕⢔⢄⢰⣴⣾⣿⣿⣿⡔⠀⠀⠀⠀⠀⠀⠀⠀⠑⠄⢀⠀⠀⠀⠀⠀⠀⠀⠀⠀⠀⠀⠀⠀⠀⠀⠀⠀⠀⠀⠀⠀⠀⠀⠀⠀⠀⠀⠀⠀⠀⠀⠀⠀⠀⠀⠀⠀⢀⢀⣀⢀⠀⠀⠀⠀⢀⢀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⠀</a:t>
            </a:r>
            <a:br/>
            <a:r>
              <a:t>⢕⢕⢕⢀⠀⢠⣾⣿⣿⢷⢕⢕⢕⢕⢕⢕⢅⢕⣕⣱⣵⣷⣷⣷⣷⣷⣷⢄⠀⠀⠀⠀⠀⠀⢄⣷⣷⣵⣕⢕⢕⢔⢌⠃⠀⠁⠕⠀⠀⠀⠀⠀⠀⠀⢕⢕⢕⢕⢕⢸⡻⣿⣿⣿⣧⠀⠀⠀⠀⠀⠀⠀⠄⢀⠀⠁⠀⠀⠀⠀⠀⠀⠀⠀⠀⠀⠀⠀⠀⠀⠀⠀⠀⠀⠀⠀⠀⠀⠀⠀⠀⠀⠀⠀⠀⠀⢀⣀⣠⣴⣷⣷⣿⣿⣿⣿⣿⣷⣴⣤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⣻⣿⣿⣿⣿⣿⣿⣿⣿⣿⣿⣿⣷⢕⢕⢕⢕⢕⢕⢕⢕⢕⠀</a:t>
            </a:r>
            <a:br/>
            <a:r>
              <a:t>⢕⢕⢕⢕⢀⢸⣿⣿⡟⢕⢕⢕⢕⢕⢕⢕⣵⣿⣿⣿⣿⣿⣿⣿⣿⣿⡇⠑⠀⠀⠀⠀⠀⠀⢱⣿⣿⣿⣿⣷⣇⢕⠁⠀⢀⠀⠀⠀⠀⠀⠀⠀⠀⠀⢕⢕⢕⢕⢕⢕⢜⢮⢻⣿⣿⡇⠀⠀⠀⠀⠀⠀⠀⠀⠐⠀⠀⠀⠀⠀⠀⠀⠀⠀⠀⠀⠀⠀⠀⠀⠀⠀⠀⠀⠀⠀⠀⠀⠀⠀⢀⢀⣀⣠⣴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⣧⢕⢕⢕⢕⢕⢕⢕⢕⠀</a:t>
            </a:r>
            <a:br/>
            <a:r>
              <a:t>⢕⢕⢕⢕⢕⢜⢿⢏⢕⢕⢕⢕⢕⢕⣱⣾⣿⣿⣿⣿⣿⣿⣿⣿⣿⣿⡇⠀⠀⠀⠀⠀⠀⢄⣿⣿⣿⣿⣿⣿⡟⠁⠀⠑⠕⠀⠀⠀⠀⠀⠀⠀⠀⠀⢕⢕⢕⢕⢕⢕⢕⢺⢸⣿⣿⡷⠀⠀⠀⠀⠀⠀⠀⠀⠀⠀⠀⠀⠀⠀⠀⠀⠀⠀⠀⠀⠀⠀⠀⠀⠀⠀⠀⢀⣀⣄⣤⣴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⣕⢕⢕⢰⢝⢟⢿⣿⣿⣿⣿⡆⢕⢕⢕⢕⢕⢕⢕⠀</a:t>
            </a:r>
            <a:br/>
            <a:r>
              <a:t>⢕⢕⢕⢕⢕⢕⢕⢕⢕⢕⢕⢕⣱⣾⣿⣿⣿⣿⣿⣿⣿⣿⣿⣿⣿⡿⢕⢔⢕⢕⢔⠀⢄⣾⣿⣿⣿⣿⣿⡟⠁⠀⠀⠀⠀⠀⠀⠀⢔⢔⢀⠀⠀⢔⢕⢕⢕⢕⢕⢕⢕⢕⢜⢏⢕⢕⠑⠀⠀⠀⠀⠀⠀⠀⠀⠀⠀⠀⠀⠀⠀⠀⠀⠀⢀⣀⣠⣤⣴⣶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⡇⡏⢇⢕⢕⢕⢕⢕⠀</a:t>
            </a:r>
            <a:br/>
            <a:r>
              <a:t>⢕⢕⢕⢕⢕⢕⢕⢕⢕⢕⢱⣾⣿⣿⣿⣿⣿⣿⣿⣿⣿⣿⡿⢿⣿⢇⢕⢕⢕⢕⢕⢔⢾⣿⣿⣿⣿⣿⢟⠀⠀⠕⠕⠀⠀⠀⠀⢔⢕⢕⢕⢔⢄⢕⢕⢕⢕⢕⢕⢕⢕⢕⠕⠕⠑⠁⠀⠀⠀⠀⠀⠀⠀⠀⠀⠀⢀⣠⣤⣴⣶⣷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⣇⢇⢕⢕⢕⢕⠀</a:t>
            </a:r>
            <a:br/>
            <a:r>
              <a:t>⢕⢕⢕⢕⢕⢕⢕⢕⢕⢕⣾⣿⣿⣿⣿⣿⣿⣿⣿⣿⣿⣿⢳⡕⢁⢕⢕⢕⢕⢕⢕⢕⣿⣿⣿⣿⣿⠏⠀⠀⠀⠀⠀⠀⠀⠀⢔⢕⢕⢕⢕⢕⢕⢕⢕⢕⢕⢕⢕⢕⢕⠅⠀⠀⠀⠀⠀⠀⠀⠀⠀⠀⣀⣀⣠⣴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⣣⢱⢕⢕⢕⢕⠀</a:t>
            </a:r>
            <a:br/>
            <a:r>
              <a:t>⢆⢅⢑⠕⢕⢕⢕⢕⢕⢸⣿⣿⣿⣿⣿⣿⣿⣿⣿⣿⣿⣿⢕⢿⢕⢕⢕⢕⢕⢕⢕⢱⢏⣹⣿⣿⠏⠀⠁⢕⠄⠀⠀⠀⠀⣔⢕⢕⢕⢕⢕⢁⢕⢕⢕⢕⢕⢕⢕⢕⠁⠀⠀⠀⠀⠀⠀⠀⠀⠀⢠⣾⣿⣿⣿⣿⣿⣿⣿⣿⣿⣿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⠕⠕⢕⢕⢔⢅⠕⢕⢕⢸⣿⣿⣿⣿⣿⣿⣿⣿⡿⡟⣟⣛⣁⢅⠕⢕⢕⠕⢕⢕⢕⠇⢱⣿⣿⠇⠀⠀⠀⠀⠀⠀⠀⠀⣱⣿⣇⢕⢕⢕⢕⢕⢕⢕⢕⢕⢕⢕⠕⠀⠀⠀⠀⠀⠀⢀⢀⢄⢄⢄⢕⢕⢜⢝⢝⢟⢟⢿⢿⣿⣿⣿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⣾⣿⣿⣿⣧⢇⢕⢑⢕⠀</a:t>
            </a:r>
            <a:br/>
            <a:r>
              <a:t>⠀⠀⠀⠀⠁⠑⠕⢔⢑⢕⢿⣿⣿⣿⣿⣿⡿⣫⣾⣿⣿⣿⢏⠀⠀⢕⢕⢕⢔⢅⢕⢀⠸⢿⢇⢕⢔⢄⠀⠀⠀⠀⠀⣼⣿⣿⣿⢕⢕⢱⢕⢕⢕⢕⢕⢕⠕⠁⠀⠀⠀⠀⠀⠀⢕⢕⢕⢕⢕⢕⢕⢕⢕⢕⢕⢕⢕⢕⢕⢕⢕⢜⢕⢜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⠕⢕⢱⠀</a:t>
            </a:r>
            <a:br/>
            <a:r>
              <a:t>⠀⠀⠀⠀⠀⠀⠀⠀⠁⠁⢜⢻⡿⢟⠏⢝⣵⣿⣿⣿⣿⡏⠀⠀⠀⢕⢕⢕⢰⢅⢑⠕⢕⢔⢅⢑⠕⢕⢕⢔⢄⢀⣼⣿⣿⣿⡏⢕⢕⢕⢕⢕⢕⢕⠑⠁⠀⠀⠀⠀⠀⠀⠀⠀⢕⢕⢕⢕⢕⢕⢕⢕⢕⢕⢕⢕⢕⢕⢕⢕⢕⢕⢕⢕⢕⢕⢕⢕⢕⢕⢝⢝⢟⢟⢻⢿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⣕⣿⠀</a:t>
            </a:r>
            <a:br/>
            <a:r>
              <a:t>⠀⠀⠀⠀⠀⠀⠀⠀⠀⠀⠀⠁⠀⠀⢑⢟⢟⢟⢿⢻⣿⠑⠀⠀⠀⢕⣵⣾⣿⣿⣿⢇⢅⠑⠕⢕⢕⢔⢑⠑⢁⣼⣿⣿⢿⢟⠕⠕⠑⠑⠑⠕⠁⠀⠀⠀⠀⠀⠀⠀⢀⢔⠀⢄⢕⢕⢕⢕⢕⢕⢕⢕⢕⢕⢕⢕⢕⢕⢕⢕⢕⢕⢕⢕⢕⢕⢕⢕⢕⢕⢕⢕⢕⢕⢕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⣾⣿⣧⠀</a:t>
            </a:r>
            <a:br/>
            <a:r>
              <a:t>⢀⠀⠀⠀⠀⠀⠀⠀⠀⠀⠀⠀⢀⢀⢕⠕⠕⠕⢕⢕⢕⠀⠀⠀⢀⢼⢻⢿⢿⢿⢕⢕⢕⠀⠀⠀⢑⠕⠕⢕⢕⢜⢁⠁⠀⠀⠀⠀⠀⠀⠀⠀⠀⠀⠀⠀⠀⠀⢀⢄⢕⢕⠀⢕⢕⢕⢕⢕⢕⢕⢕⢕⢕⢕⢕⢕⢕⢕⢕⢕⢕⢕⢕⢕⢕⢕⢕⢕⢕⢕⢕⢕⢕⢕⢕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⣇⣿⣿⣿⣿⣿⣿⣿⣿⠀</a:t>
            </a:r>
            <a:br/>
            <a:r>
              <a:t>⢕⢕⢄⢄⢀⠀⠀⠀⠀⠀⠀⠑⢕⠁⢀⠀⠀⠀⠀⠁⠁⠀⠀⠀⢀⠀⠀⠀⠀⢔⢕⢕⢕⠀⠀⢀⢕⠕⠐⠀⠁⠑⠕⠕⢔⢄⠀⠀⠀⠀⠀⠀⠀⠀⠀⠀⢀⢔⢕⢕⢕⢕⠀⢕⢕⢕⢕⢕⢕⢕⢕⢕⢕⢕⢕⢕⢕⢕⢕⢕⢕⢕⢕⢕⢕⢕⢕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⠁⠁⠁⠁⠁⠑⠐⠄⢄⢄⢄⢕⠀⢄⢕⢕⢕⢕⠔⠀⠀⠀⠀⢕⡇⠀⠀⠀⢄⢕⢕⢕⢕⠀⢀⢕⠑⠀⢀⠀⠀⠀⠀⠀⠀⠁⠀⠀⠀⠀⠀⠀⠀⢀⢄⢔⢕⢕⢕⢕⢕⢕⠀⢕⢕⢕⢕⢕⢕⢕⢕⢕⢕⢕⢕⢕⢕⢕⢕⢕⢕⢕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⠀⠀⠀⠀⠀⠀⠀⠀⢕⢕⢕⢕⢄⢕⢕⢕⢕⠕⠀⠀⠀⠀⠀⠀⠀⠀⠀⠀⠁⠑⠕⢕⢕⢄⢕⢕⠀⢀⢀⢄⢄⢄⠀⠀⠀⠀⠀⠀⠀⠀⢀⢄⢔⢕⢔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⢀⢔⢕⢕⢕⢕⠀⠁⠑⠕⠑⠀⠀⠀⠀⠀⠀⠀⠀⠀⠀⠀⠀⠀⠀⠀⠁⠑⠕⢁⢕⢕⢕⢕⢕⢕⢄⢄⢀⢄⢄⢄⢔⢕⢕⠕⢅⢔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⢀⢀⢔⢕⠕⠕⠕⠕⢑⢕⢔⢄⢀⢔⢕⢕⢄⠀⠀⠀⠀⠀⠀⠀⠀⠀⠀⠀⠀⠀⠀⣰⣷⣷⣷⣷⣷⣷⣷⣷⣾⣿⣿⡿⠷⠓⠃⠀⠀⢕⢕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⢔⢔⢕⢕⢕⢕⢕⢕⢕⢑⣵⣷⣕⢕⢕⢕⢕⢕⢕⢕⠀⠀⢄⠀⠀⠀⠀⠀⠀⠀⠀⠀⠀⠱⠿⠿⢿⠿⠿⠿⠟⠛⠛⠛⠉⠁⠀⠀⠀⠀⠀⠀⢕⢕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⠘⢿⣿⣿⡕⢕⢕⢕⢕⢕⢅⠀⠀⠁⠀⠀⠀⠀⠀⠀⠀⠀⠀⠀⠁⠀⠀⢀⢀⢀⠀⠀⠀⠀⠀⠀⠀⠀⠀⠀⠀⠀⠀⠑⢕⢕⢕⢕⢕⢕⢕⢕⢕⠀⢕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⢕⢕⢕⢕⠕⠁⠐⠜⣿⣿⣿⣿⣿⣿⢇⢔⠕⠀⠀⠀⠀⠀⠀⠀⠀⠀⠀⠀⠄⠀⠀⠀⠑⠀⠀⠀⠀⢄⠀⠀⢀⠀⠀⠀⠀⠀⠀⠀⠀⠀⢕⢕⢕⢕⢕⢕⢕⢕⢕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⡗⣿⣿⣿⣿⣿⣿⣿⣿⣿⣿⣿⣿⠀</a:t>
            </a:r>
            <a:br/>
            <a:r>
              <a:t>⢕⢕⢕⢕⢕⠑⠁⠀⠀⠀⠀⠁⠈⠙⠙⠙⠑⠀⠀⠀⠀⠀⠀⠀⠀⠀⠀⠀⠀⠀⠐⠀⠀⠀⠀⠀⠀⠀⠀⠀⠁⠀⠀⢄⢀⢄⢀⠀⠀⠀⠀⠀⠀⢕⢕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⢄⢔⢕⢕⢕⢕⢕⢕⠔⠀⠀⠀⠀⠀⠀⠀⠀⠀⠀⠀⠀⠀⠀⠀⢄⢰⡆⠀⠀⠀⠀⠀⠀⠀⠀⠀⠀⠀⠀⠑⠕⠁⠑⠀⠀⠀⠀⠀⠀⢕⢕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⠘⠑⠑⠑⠑⠑⠑⠑⠑⠁⠀⠀⠀⠀⠀⠀⠀⠀⠀⠀⠀⠀⠀⠀⠀⠀⠐⠛⠛⠛⠀⠀⠀⠀⠀⠀⠀⠀⠀⠀⠀⠀⠀⠀⠀⠑⠐⠑⠀⠀⠀⠀⠑⠑⠑⠑⠑⠑⠑⠑⠑⠀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⠟⠛⠙⠉⠁⠁⠀⠀⠀⠁⠁⠁⠉⠙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⡿⠋⠁⠀⠀⠀⠀⠀⠀⠀⠀⠀⠀⠀⠀⠀⠀⠀⠀⠀⠀⠀⠈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⢏⠀⠀⠀⠀⠀⠀⠀⠀⠀⠀⠀⠀⠀⠀⠀⠀⠀⠀⠀⠀⠀⠀⠀⠀⠀⠈⠟⢿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⡿⢿⢿⣟⣟⡟⢟⢟⢟⢟⢋⢽⣟⣟⡿⢿⣿⣿⣿⣿⣿⣿⣿⣿⣿⣿⣿⣿⣿⣿⣿⣿⣿⣿⣿⣿⣿⣿⣿⣿⣿⣿⣿⣿⣿⣿⣿⣿⣿⣿⣿⣿⣿⣿⣿⣿⣿⣿⣿⣿⣿⣿⣿⣿⣿⣿⣿⣿⣿⣿⣿⣿⣿⣿⣿⡏⠀⠀⠀⠀⠀⠀⠀⠀⠀⠀⠀⠀⠀⠀⠀⠀⠀⠀⠀⠀⠀⠀⠀⠀⠀⠀⠀⠀⠁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⢟⣫⢽⢗⢚⢝⢝⢕⢕⠕⣕⢗⢽⢽⣗⣷⡵⣕⣝⣝⢷⣽⣟⢿⣿⣿⣿⣿⣿⣿⣿⣿⣿⣿⣿⣿⣿⣿⣿⣿⣿⣿⣿⣿⣿⣿⣿⣿⣿⣿⣿⣿⣿⣿⣿⣿⣿⣿⣿⣿⣿⣿⣿⣿⣿⣿⣿⣿⣿⣿⣿⣿⣿⣿⣿⣿⣿⣿⣿⠑⠀⢀⢀⢀⢄⠀⢀⢀⢀⠀⠀⠀⠀⠀⠀⠀⠀⠀⠀⠀⠀⠀⠀⠀⠀⠀⠀⠀⠀⠀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⢟⠝⣕⡵⢵⢷⢗⢗⢇⢕⢕⢥⣿⡿⢿⢿⢷⢷⣴⣝⢟⠶⣝⡻⣷⣝⢷⣜⢻⣿⣿⣿⣿⣿⣿⣿⣿⣿⣿⣿⣿⣿⣿⣿⣿⣿⣿⣿⣿⣽⣿⣿⣿⣿⣿⣿⣿⣿⣿⣿⣿⣿⣿⣿⣿⣿⣿⣿⣿⣿⣿⣿⣿⣿⣿⣿⣿⣿⣿⣿⢇⢕⠔⠔⠐⠑⠑⠁⠀⠁⠁⠁⠁⠁⠁⠁⠁⠁⠁⠁⠁⠁⠑⠐⠐⠔⠄⠄⢄⢀⠀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⡿⢟⢱⣱⢵⢕⣗⢵⢥⢓⢕⢕⢕⢷⢧⢵⢝⣝⡝⢝⢟⢗⢣⢽⣕⢜⢟⢷⣝⠷⢻⣇⢝⢿⣿⣿⣿⣿⣿⣿⣿⣿⣿⣿⣿⣿⣿⣿⣿⣿⣿⣿⣿⣿⣿⣿⣿⣿⣿⣿⣿⣿⣿⣿⣿⣿⣿⣿⣿⣿⣿⣿⣿⣿⣿⣿⣿⣿⣿⣿⣿⢿⢏⣕⣅⠄⠀⠀⠀⠀⠀⠀⠀⠀⠀⠀⠀⠀⠀⠀⠀⠀⠀⠀⠀⠀⠀⠀⠀⠀⠀⠀⠀⠁⠑⠐⢄⢀⠁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⢕⡪⡕⢗⣏⣹⣵⢗⢗⢝⢕⢜⢳⢷⣵⣵⣵⣜⣜⢝⢗⢷⢽⣕⡕⢝⢗⢵⡜⠷⢕⢜⢇⢳⢹⣿⣿⣿⣿⣿⣿⣿⣿⣿⣿⣿⣿⣿⣿⣿⣿⣿⣿⣿⣿⣿⣿⣿⣿⣿⣿⣿⣿⣿⣿⣿⣿⣿⣿⣿⣿⣿⣿⣿⣿⣿⣿⣿⣿⡿⢕⣵⣿⣿⡇⠀⠀⠀⠀⠀⠀⠀⠀⠀⠀⠀⠀⠀⠀⠀⠀⠀⠀⠀⠀⠀⠀⠀⠀⠀⠀⠀⠀⠀⠀⠀⠁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⢇⣕⣽⣷⣾⡿⢟⢏⢕⢕⢕⢕⢕⢕⢕⢕⢜⢹⣿⣿⣿⣿⣿⣷⣧⣵⢍⢗⢧⢕⢜⢣⢈⢇⢎⢇⢣⢜⢻⣿⣿⣿⣿⣿⣿⣿⣿⣿⣿⣿⣿⣿⣿⣿⣿⣿⣿⣿⣿⣿⣿⣿⣿⣿⣿⣿⣿⣿⣿⣿⣿⣿⣿⣿⣿⣿⣿⣿⣿⣿⣿⣇⢜⢿⣿⣿⠑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⢕⢞⢝⢕⣑⡥⢗⢞⢝⢕⢕⢕⢕⢕⢱⣷⣾⣾⣷⣧⣵⣵⣔⣝⢍⢟⢟⠷⢧⡕⢕⢕⢃⢕⢜⢣⢕⢕⢆⢗⢝⢿⣿⣿⣿⣿⣿⣿⣿⣿⣿⣿⣿⣿⣿⣿⣿⣿⣿⣿⣿⣿⣿⣿⣿⣿⣿⣿⣿⣿⣿⣿⣿⣿⣿⣿⣿⣿⣿⣿⣿⣿⣿⣿⣧⣵⢕⠀⠀⠀⠀⠀⠀⠀⠀⠀⠀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⡿⢟⢟⢝⢝⢕⠱⢕⢆⣝⣱⣵⣵⣾⢟⢕⢕⢕⢕⢕⡕⢕⢝⢟⢿⢿⢿⣿⣿⣿⣿⣿⣷⣧⣕⣕⣕⢕⢕⢕⢕⢕⣇⢕⢕⢱⣕⢕⢕⢝⢻⣿⣿⣿⣿⣿⣿⣿⣿⣿⣿⣿⣿⣿⣿⣿⣿⣿⣿⣿⣿⣿⣿⣿⣿⣿⣿⣿⣿⣿⣿⣿⣿⣿⣿⣿⣿⣿⣿⣿⣿⣿⠁⠀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⢟⢏⢱⢅⢕⢕⢕⣱⢵⢞⢏⣹⣽⢟⢏⢕⢕⢕⢕⢕⢕⢜⢟⢿⢷⣷⣵⣵⣕⣕⡕⢗⢗⢾⢹⢝⢝⢝⢝⢝⢕⢕⢕⢕⢕⢕⢕⢕⢻⣷⣕⢕⢕⢹⣿⣿⣿⣿⣿⣿⣿⣿⣿⣿⣿⣿⣿⣿⣿⣿⣿⣿⣿⣿⣿⣿⣿⣿⣿⣿⣿⣿⣿⣿⣿⣿⣿⣿⣿⣿⣿⣿⣿⡏⠀⠀⠀⠀⠀⠀⠀⠀⠀⠀⠀⠀⠀⠀⠀⠀⠀⠀⠀⠀⠀⠀⠀⠀⠀⠀⠀⠀⠀⠀⠀⠀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⡟⢕⢕⢕⢕⢕⢕⢕⢕⣱⣵⡾⢟⢏⢕⢕⢕⢕⢕⢕⢕⢕⢕⢕⢜⢗⢱⢵⣜⣏⣍⣕⣕⣕⢕⢕⢕⢕⢕⢕⢕⢕⢕⢕⢕⢕⢕⢕⢕⢕⢕⢜⢝⢧⢕⡕⣿⣿⣿⣿⣿⣿⣿⣿⣿⣿⣿⣿⣿⣿⣿⣿⣿⣿⣿⣿⣿⣿⣿⣿⣿⣿⣿⣿⣿⣿⣿⣿⣿⣿⣿⣿⣿⣿⣿⢕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⢕⢕⢕⢕⢕⠕⠕⠕⢿⠟⠕⠕⢕⢕⢕⢕⢕⢕⢕⢕⢕⢕⢕⢅⢇⢷⣷⣷⣧⣵⣝⣝⣜⢍⢌⢅⢕⢕⢕⢕⢕⢕⢕⢕⢕⢕⢕⢕⢕⢕⢕⢕⢕⢕⢕⢕⢿⢿⣿⣿⣟⣻⣿⣿⣿⣽⣽⣿⣿⣷⣾⣿⣿⣿⣿⣿⣿⣿⣿⣿⣿⣿⣿⣿⣿⣿⣿⣿⣿⣿⣿⣿⣿⣿⡿⠀⠀⠀⠀⠀⠀⠀⠀⠀⠀⠀⠀⠀⠀⠀⠀⠀⠀⠀⠀⠀⠀⠀⠀⢄⡔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⢕⢝⢟⠟⢟⢏⢅⢄⢔⢔⢕⢕⢕⢕⢕⢕⢕⢕⢕⢕⠕⢕⢅⢕⢕⢕⢕⠕⢕⢕⢕⢕⢜⢝⢝⢟⢟⢟⢿⢿⢷⢧⢵⢵⢕⢕⢕⢕⢕⢕⢕⢕⢕⢕⢕⢕⢕⢕⢕⢕⢕⢕⣿⣿⣿⣿⣿⣿⣿⣿⣿⣿⣿⣿⣿⣿⣿⣿⣿⣿⣿⣿⣿⣿⣿⣿⣿⣿⣿⣿⣿⣿⣿⣿⣿⣿⣿⣿⣿⣿⡇⠀⠀⠀⠀⠀⠀⠀⠀⠀⠀⠀⠀⠀⠀⠀⠀⠀⠀⠀⠀⠀⠀⢀⣵⢏⠑⠀⠀⠀⢀⢴⢟⢿⣿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⢿⢟⠏⢑⢅⢔⢕⢕⢕⢕⢕⢕⢕⢕⢕⢕⠕⢕⢕⠅⢔⢕⢕⢕⢕⢕⢕⢕⢕⢕⢕⢕⢕⢕⢕⢕⢕⢕⢕⢕⢕⢕⢕⢕⢕⢕⢕⢕⢕⢕⢕⢕⢕⢕⢕⢕⢕⢕⢕⢕⢕⢕⢕⡕⣿⣿⣿⣿⣿⣿⣿⣿⣿⣿⣿⣿⣿⣿⣿⣿⣿⣿⣿⣿⣿⣿⣿⣿⣿⣿⣿⣿⣿⣿⣿⣿⣿⣿⣿⣿⣿⣿⠁⠀⠀⠀⠀⠀⠀⠀⠀⢀⢄⠄⠀⠀⠀⠀⠀⠀⠀⠀⠀⠀⣰⣾⢏⠑⠀⠀⢀⣤⣷⢿⢜⣾⣿⣿⣿⣿⣿⣿⣿⣿⣿⣿⣿⣿⣿⣿⣿⣿⣿⣿⣿⣿⣿⣿⣿⣿⣿⣿⣿⣿⣿⣿⣿⣿⣿⣿⣿⣿⣿⣿⣿⣿⣿⣿⡿⢿⢿⢿⢿⢿⢿⢛⢟⣟⣟⣟⣟⣟⣽⣽⣽⣽⣽⣿⣷⣷⣷⣾⣿⣿⣿⣿⣷⣵⡕⢕⢕⢕⢕⢕⢕⢕⢕⢕⢕⢕⢕⢕⢕⢜⠔⢻⢿⣻⣿⣿⣿⣿⣿⣿⣿⣿⣿⣿⣿⣿⠀</a:t>
            </a:r>
            <a:br/>
            <a:r>
              <a:t>⢕⢔⢕⢕⢕⢕⢕⢕⠕⢕⠕⠑⠑⠑⢁⢔⢅⢔⢕⢕⢕⢕⢕⢕⢕⢕⢕⢕⢕⢕⢕⢕⢕⢕⢕⢕⢕⢕⢕⢕⢕⢕⢕⢕⢕⢕⢕⢕⢕⢕⢕⢕⢕⢕⢕⠕⢕⢕⢕⢕⠕⢕⢕⢑⢻⣿⣿⣿⣿⣿⣿⣿⣿⣿⣿⣿⣿⣿⣿⣿⣿⣿⣿⣿⣿⣿⣿⣿⣿⣿⣿⣿⣿⣿⣿⣿⣿⣿⣿⣿⣿⠇⠀⠀⠀⠀⠀⠀⠀⠀⢀⠕⠁⠀⠀⠀⠀⠀⠀⠀⠀⠀⢄⣾⡿⢇⢁⣠⣴⢾⢟⢝⣵⢾⣫⢵⢹⣿⣿⣿⣿⣿⣿⣿⣿⣿⣿⣿⣿⣿⣿⣿⡿⢿⠿⣿⠿⢿⢿⢻⢟⢛⢟⢟⢟⢟⣏⣍⣝⣝⣕⣼⣵⣵⣵⣵⣷⣷⣷⣷⣷⣾⣿⣿⣿⣿⣿⣿⣿⣿⣿⣿⣿⣿⣿⣿⣿⣿⣿⣿⣿⣿⣿⣿⣿⣿⣿⣿⣿⣥⢕⢕⢕⢕⢕⢕⢕⢕⢕⢕⢕⢕⢕⢕⢕⢕⢜⢕⢕⢻⢿⣿⣿⣿⣿⣿⣿⣿⣿⣿⠀</a:t>
            </a:r>
            <a:br/>
            <a:r>
              <a:t>⠕⠕⠕⠑⢑⢁⢅⢅⢔⢔⢕⢔⢁⢁⢑⢑⢑⢅⢅⢄⢄⢔⢐⢔⢅⢕⢕⢑⢅⢔⢕⢕⢕⢕⢕⢕⢕⢕⢕⢕⢕⢕⢕⢕⢕⢕⢕⢕⢕⢕⢕⢕⢕⢕⢕⢕⢕⢕⠀⠀⢕⢕⢕⢕⢜⣿⣿⣿⣿⣿⣿⣿⣿⣿⣿⣿⣿⣿⣿⣿⣿⣿⣿⣿⣿⣿⣿⣿⣿⣿⣿⣿⣿⣿⣿⣿⣿⣿⣿⣿⣿⠀⠀⠀⠀⠀⠀⠀⠀⠀⠀⠀⠀⠀⠀⠀⠀⠀⠀⠀⠀⠀⠘⢟⢕⣰⡾⢏⢕⣱⢾⣫⣷⡿⢏⢵⢟⢟⢟⢟⢟⢝⢝⢝⢝⣝⣝⣕⣕⣕⣵⣵⣵⣵⣵⣷⣷⣷⣷⣷⣿⣿⣿⣿⣿⣿⣿⣿⣿⣿⣿⣿⣿⣿⣿⣿⣿⣿⣿⣿⣿⣿⣿⣿⣿⣿⣿⣿⣿⣿⣿⣿⣿⣿⣿⣿⣿⣿⣿⣿⣿⣿⣿⣿⣿⣿⣿⣿⣿⣿⣿⣧⡕⡕⢕⢕⢕⢕⢕⢕⢕⢕⢕⢕⢕⢕⢕⢕⢕⢕⢕⢜⠗⣟⣫⣿⣿⣿⣿⣿⠀</a:t>
            </a:r>
            <a:br/>
            <a:r>
              <a:t>⢕⢕⢕⢕⢕⢕⢕⢕⢕⢕⢕⢕⢕⢕⢕⢕⢕⢕⢕⢕⢕⢕⢕⢕⠕⢔⢔⢕⢕⢕⢕⢕⢕⢕⢕⢕⢕⢕⢕⢕⢕⢕⢕⢕⢕⢕⢕⢕⢕⢕⢕⢕⢕⢕⢕⢕⢕⠑⠀⠀⢕⢕⢕⡕⢱⢕⢕⢕⢜⢝⢝⢝⢝⢝⢝⢍⢍⢟⢟⢟⢟⢟⢟⢟⢟⢟⢟⢛⢛⢿⢟⢿⢿⢿⢿⢿⢿⢟⢛⢟⢟⠀⠀⠀⠀⢀⢐⠕⠀⠀⠀⠀⠀⠀⠀⠀⠀⠀⢀⢄⢀⠀⠀⠀⠞⢏⢕⢑⣕⣵⡿⢟⣱⣵⣵⣷⣷⣷⣷⣾⣿⣿⣿⣿⣿⣿⣿⣿⣿⣿⣿⣿⣿⣿⣿⣿⣿⣿⣿⣿⣿⣿⣿⣿⣿⣿⣿⣿⣿⣿⣿⣿⣿⣿⣿⣿⣿⣿⣿⣿⣿⣿⣿⣿⣿⣿⣿⣿⣿⣿⣿⣿⣿⣿⣿⣿⣿⣿⣿⣿⣿⣿⣿⣿⣿⣿⣿⣿⣿⣿⣿⣿⣷⡕⠕⢕⢕⢕⢕⢕⢕⢕⢕⢕⢕⢕⢕⢕⢕⢕⢕⢕⢕⢕⢕⢜⢟⢻⢿⣿⠀</a:t>
            </a:r>
            <a:br/>
            <a:r>
              <a:t>⢕⢕⢑⠕⠕⠕⢕⢕⢕⢕⢕⢕⢕⢕⢕⢕⢕⢕⢕⢕⢕⢕⢑⢅⠕⢑⢕⢅⢔⢔⢄⢕⢔⢔⢅⢅⢕⢕⢕⢕⢕⢕⢕⢕⢕⢕⢕⢕⢕⢕⢕⢕⢕⢕⢕⢕⠕⠀⠀⠀⢕⠕⢎⢔⢔⢕⢕⢕⢕⢕⢕⢕⢕⢕⢕⢕⢕⢕⢕⢕⢕⢕⢕⢕⢕⢕⢕⢕⢕⢕⢕⢕⢕⢕⢕⢕⢕⢕⢕⢕⢕⢕⠀⠀⠀⢐⢑⢀⢀⠀⠀⠀⠀⠀⠀⠀⢄⠔⠑⠁⠕⢔⢀⠀⠀⠀⠀⠀⠁⢝⣱⡾⢟⣫⡽⢞⣸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⢝⠀</a:t>
            </a:r>
            <a:br/>
            <a:r>
              <a:t>⢕⢕⢔⢅⢕⢕⢕⢕⢕⢔⢔⢔⢔⢔⢔⢔⢔⢔⢕⠕⠁⢐⢅⢔⢕⢕⢕⢕⢕⢕⢕⢕⢕⢕⢕⢕⢕⢕⢕⢕⢕⢕⢣⢕⢕⢕⢕⢕⢕⢕⢕⢕⢕⢕⢕⠑⢄⢄⢀⢔⢔⢕⢕⢕⣸⢕⢕⢕⢕⢕⢕⢕⢕⢕⢕⢕⢕⢕⢕⢕⢕⢕⢕⢕⠕⢕⢕⣕⣱⣵⣵⣵⣵⣷⣷⣷⣷⣷⣿⣿⣿⡿⠇⢄⠀⠁⠁⠁⢑⠑⠕⠕⠔⠀⠀⠑⠀⠀⠀⠀⠀⠁⢕⢄⠀⠀⠀⠀⠀⢸⣽⡾⢟⣱⣵⣾⣿⣿⣿⣿⣿⣿⣿⣿⣿⣿⣿⣿⣿⣿⣿⣿⣿⣿⣿⣿⣿⣿⣿⣿⣿⣿⣿⣿⣿⣿⣿⣿⣿⣿⣿⣿⣿⣿⣿⣿⣿⣿⣿⣿⣿⣿⣿⣿⣿⣿⣿⣿⣿⣿⣿⣿⣿⣿⣿⣿⣿⣿⣿⣿⣿⣿⣿⣿⣿⣿⣿⣿⣿⣿⣿⣿⣿⣿⣿⣷⣕⡕⢕⢕⢕⢕⢕⢕⢕⢕⢕⢕⢕⢕⢕⢕⢕⢕⢕⢕⢕⢕⢕⢕⠀</a:t>
            </a:r>
            <a:br/>
            <a:r>
              <a:t>⢕⢕⢕⢕⢕⢕⢕⢕⢕⢕⢕⢕⢕⢕⢕⢕⢕⠑⢁⢄⢕⢕⢕⢕⢕⢕⢕⢕⢕⢕⢕⢕⢕⢕⢕⢕⢕⢕⢕⢕⢕⢕⢕⢕⢵⡜⢗⢕⢕⢕⢕⢕⢕⢅⠑⢔⢕⢕⢕⢕⢕⢅⢑⢱⢇⢕⢕⢕⢕⢕⢕⢕⢕⢕⢔⢕⢕⢕⢕⢕⢕⢕⢡⣵⣷⣷⣿⣿⣿⣿⣿⣿⣿⣿⣿⣿⣿⣿⣿⡿⠋⢅⠑⠀⠀⠀⠀⠀⢕⠀⢀⠄⠑⢔⠀⠀⠀⠀⠀⠀⠀⠀⠀⢕⢔⠀⠀⠀⠀⢌⣣⣵⣿⣿⣿⣿⣿⣿⣿⣿⣿⣿⣿⣿⣿⣿⣿⣿⣿⣿⣿⣿⣿⣿⣿⣿⣿⣿⣿⣿⣿⣿⣿⣿⣿⣿⣿⣿⣿⣿⣿⣿⣿⣿⣿⣿⣿⣿⣿⣿⣿⣿⣿⣿⣿⣿⣿⣿⣿⣿⣿⣿⣿⣿⣿⣿⣿⣿⣿⣿⣿⣿⣿⣿⣿⣿⣿⣿⣿⣿⣿⣿⣿⣿⣿⣿⡿⣿⣕⢕⢕⢕⢕⢕⢕⢕⢕⢕⢕⢕⢕⢕⢕⢕⢕⢕⢕⢕⢕⢕⠀</a:t>
            </a:r>
            <a:br/>
            <a:r>
              <a:t>⢕⢕⢕⢕⢕⢕⢕⢕⢕⢕⢕⢕⢕⢕⢕⢕⢔⢕⢕⢕⢕⢕⢕⢕⢕⢕⢕⢕⢕⢕⢕⢕⢕⢕⢕⢕⢕⢕⢕⢕⢕⢕⢕⢕⢜⣿⣧⡞⢑⢇⢕⢕⢕⢱⢔⢕⢕⢕⢕⢕⢕⢕⠕⢕⣕⣗⡕⢕⢕⢕⢕⢕⢕⢕⢕⢕⢕⢕⢕⢔⣇⣺⣿⣿⣿⣿⣿⣿⣿⣿⣿⣿⣿⣿⣿⣿⣿⠟⠑⢄⠕⠀⠀⠀⠀⠀⠀⠀⢕⢀⠀⠀⠀⢕⠀⠀⠀⠀⠀⠀⠀⠀⠀⠀⢕⠀⠀⠀⠀⢸⣿⣿⣿⣿⣿⣿⣿⣿⣿⣿⣿⣿⣿⣿⣿⣿⣿⣿⣿⣿⣿⣿⣿⣿⣿⣿⣿⣿⣿⣿⣿⣿⣿⣿⣿⣿⣿⣿⣿⣿⣿⣿⣿⣿⣿⣿⣿⣿⣿⣿⣿⣿⣿⣿⣿⣿⣿⣿⣿⣿⣿⣿⣿⣿⣿⣿⣿⣿⣿⣿⣿⣿⣿⣿⣿⣿⣿⣿⣿⣿⣿⣿⣿⣿⣿⣿⣷⣿⣿⡱⢕⢕⢕⢕⢕⢕⢕⢕⢕⢕⢕⢕⢕⢕⢕⢕⢕⢕⢕⢕⠀</a:t>
            </a:r>
            <a:br/>
            <a:r>
              <a:t>⢕⢕⢕⢕⢕⢕⢕⢕⢕⢕⢕⢕⢕⢕⢕⢕⢕⢕⢕⢕⢕⢕⢕⢕⢕⢕⢕⢕⢕⢕⢕⢕⢕⢕⢕⢕⢕⠕⢕⢕⢕⢕⢕⢕⢕⢕⢹⣷⣧⢕⢕⢕⢕⠕⠀⢕⢑⢕⠕⢕⢕⠑⢅⢸⢿⢿⣑⡕⢕⢕⢕⢕⢕⢕⢕⢕⢕⠕⡕⠱⣿⣿⣿⣿⣿⣿⣿⣿⣿⣿⣿⣿⣿⡿⠟⠋⠁⢀⠕⠁⠀⠀⠀⠀⢀⠄⠑⠀⠀⠁⠑⠔⠄⢕⠀⠀⠀⠀⠀⠀⠀⠀⠀⠀⢕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⣵⣕⡕⢕⢕⢕⢕⢕⢕⢕⢕⢕⢕⢕⢕⢕⢕⢕⢕⢕⢕⢕⢕⢕⢕⢕⢕⢕⢕⢕⢕⢕⢕⢕⢕⢕⢕⢕⢕⢕⢕⢕⢕⢕⢕⢕⢕⢜⢇⣵⣿⣷⠇⠀⠀⠑⠑⠀⠀⠀⢁⢕⣱⣧⣵⣕⡕⢕⢕⢕⢕⢕⢕⢕⢕⢕⢕⢕⣱⡔⢝⣿⣿⣿⣿⣿⣿⣿⣿⡿⠟⠋⠁⠀⢀⢄⠕⠁⠀⠀⠀⠀⠐⠁⠀⠀⠀⠀⠀⠀⠀⠀⠀⠀⠀⠀⠀⠀⠀⠀⠀⠀⠀⠀⢕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⡇⡕⢕⢕⢕⢕⢕⢕⢕⢕⢕⢕⢕⢕⢕⢕⢕⢕⠀</a:t>
            </a:r>
            <a:br/>
            <a:r>
              <a:t>⣿⣿⣿⣷⣧⣵⣕⢕⢕⢕⢕⢕⢕⢕⢕⢕⢕⢕⢕⢕⢕⢕⢕⢕⢕⢕⢕⢕⢕⢕⢕⢕⢕⡱⢕⢕⣵⣿⣿⣿⣇⢕⠕⠕⠕⢕⢕⢕⢕⢝⠿⠇⠀⠔⢔⠀⠀⠀⠀⢀⣵⣾⣿⣿⣿⣿⣿⣿⣷⣷⣵⣕⣕⢕⢕⢕⢕⢘⣕⡿⣿⣿⣿⣿⣿⣿⠿⠋⠁⠀⠀⠀⢄⢔⠑⠁⢀⠄⠐⠀⠀⠀⠀⠀⠀⠀⠀⠀⠀⠀⠀⠀⠀⠀⠀⠀⠀⠀⠀⠀⠀⠀⠀⠀⢕⠀⠀⠀⠀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⠡⢱⢕⢕⢕⢕⢕⢕⢕⢕⢕⢕⢕⢕⢕⢕⢕⠀</a:t>
            </a:r>
            <a:br/>
            <a:r>
              <a:t>⣿⣿⣿⣿⣿⡟⠙⠀⠀⠁⠁⠑⠑⠑⠑⠕⠕⠅⠕⠑⠕⠕⠕⠕⠕⠑⢑⢕⢅⢕⢱⣵⢟⣱⣵⣿⣿⣿⣿⣿⣿⣷⡔⠀⠀⠀⠀⠁⢕⢅⠅⠀⠀⠀⠀⠀⠀⠀⠠⠞⠟⢿⢿⢿⢿⣿⣿⣿⣿⣿⣿⣿⣿⣿⣿⣷⣧⣵⣕⣕⢝⢝⠻⠛⠉⠀⠀⠀⠀⢀⢄⢕⢕⠔⠑⠁⠀⠀⠀⠀⠀⠀⠀⠀⠀⠀⠀⠀⠀⠀⠀⠀⠀⠀⠀⠀⠀⠀⠀⠀⠀⠀⠀⠀⢕⠀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⣿⣿⠏⠀⠀⠀⠀⠀⠀⠀⠀⠀⠀⠀⠀⢀⢄⢄⢄⢀⠀⠀⠀⠀⠁⠑⢕⢱⢟⣱⣾⣿⣿⣿⣿⣿⡿⢝⢝⢟⢿⡔⠀⠀⠀⠀⠀⠁⠀⢔⢔⠀⠀⠀⠀⠀⠀⠀⠀⠀⠀⠀⠀⠀⠈⠉⠙⠙⠝⢙⠛⠛⠛⠛⠻⢿⣿⠟⠙⠀⠀⠀⠀⠀⠀⠀⠀⠑⠁⠀⠀⠀⠀⠀⠀⠀⠀⠀⠀⠀⠀⠀⠀⠀⠀⠀⠀⠀⠀⠀⠀⠀⠀⠀⠀⠀⠀⠀⠀⠀⠀⢔⠕⠀⠀⠀⠀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⡇⠀⠀⠀⠀⠀⠀⠀⠀⠀⠀⠀⢀⣔⣵⣵⣕⡕⢕⢔⢄⠀⢀⢄⢔⢕⢅⢟⢟⢿⣿⣿⣿⣿⡿⢇⢕⢕⢕⢕⢕⠀⠀⠀⠀⠀⠀⠀⠀⠁⠀⠀⠀⠀⠀⠀⠀⠀⠀⠀⠀⠀⠀⠀⠀⠀⠀⠀⠀⠀⠀⠀⠀⠀⠀⠀⠀⠀⠀⠀⠀⠀⠀⠀⠀⠀⠀⠀⠀⠀⠀⠀⠀⠀⠀⠀⠀⠀⠀⠀⠀⠀⠀⠀⠀⠀⠀⠀⠀⠀⠀⠀⠀⠀⠀⠀⠀⠀⠀⠀⢕⠀⠀⠀⠀⢄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⣥⢕⢕⢕⢕⢕⢕⢕⢕⢕⢕⢕⢕⠀</a:t>
            </a:r>
            <a:br/>
            <a:r>
              <a:t>⢿⣿⣿⢇⠀⠀⠀⠀⠀⠀⠀⠀⠀⣠⣷⣿⣿⣿⣿⣿⣿⡇⢕⢕⢕⢕⢕⢕⢕⢕⢕⢑⠀⠑⢕⢕⢕⢕⢕⢕⢕⢕⢕⢕⠀⠀⠀⠀⠀⢄⢀⠀⠀⠀⠀⠀⠀⠀⠀⠀⠀⠀⠀⠀⠀⠀⠀⠀⠀⠀⠀⠀⠀⠀⠀⠀⠀⠀⠀⠀⠀⠀⠀⠀⠀⠀⠀⠀⠀⠀⠀⠀⠀⠀⠀⠀⠀⠀⠀⠀⠀⠀⠀⠀⠀⠀⠀⠀⠀⠀⠀⠀⠀⠀⠀⠀⠀⠀⠀⠀⠀⢀⠑⠀⠀⠔⣴⣴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⠁⠀⠀⠀⠀⠀⠀⠀⣄⣼⣿⣿⣿⣿⣿⡿⢟⢝⢕⢕⢕⢕⢕⢕⢕⢕⠕⢔⠀⠀⠀⠁⠑⠁⠁⠀⠔⢕⢕⣕⣵⡕⠀⠀⠀⠀⠑⠑⠀⠀⠀⠀⠀⠀⠀⠀⠀⠀⠀⠀⠀⢀⠀⠀⠀⠀⠀⠀⠄⢀⠀⠀⠀⠀⠀⠀⠀⠀⠀⠀⠀⠀⠀⠀⠀⠀⠀⠀⠀⠀⠀⠀⠀⠀⠀⠀⠀⠀⠀⠀⠀⠀⠀⠀⠀⠀⠀⠀⠀⠀⠀⠀⠀⠀⠀⠀⠀⠀⠀⠀⠀⠀⠀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⠀</a:t>
            </a:r>
            <a:br/>
            <a:r>
              <a:t>⢕⢕⢕⢔⠀⠀⠀⠀⣄⣴⣿⡿⢿⢿⢿⡿⢟⢝⢕⢑⢕⠕⢕⡑⢕⢕⢕⢜⢕⢕⠀⠀⠀⠀⠀⠀⢄⢄⢄⢀⠀⠉⠻⣿⣿⠂⢀⢀⠀⠀⠀⠀⠀⠀⠀⠀⢕⢔⢄⢄⣴⣶⣷⣿⣿⡇⠀⠀⠀⠀⠀⠀⠀⠁⠐⢄⠀⠀⠀⠀⠀⠀⠀⠀⠀⠀⠀⠀⠀⠀⠀⠀⠀⠀⠀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⢿⣟⣻⣿⣿⣿⣿⣿⣿⣿⣿⣿⣿⣿⣷⢕⢕⢕⢕⢕⢕⢕⢕⢕⠀</a:t>
            </a:r>
            <a:br/>
            <a:r>
              <a:t>⢕⢕⢕⢕⢄⠀⢀⣾⣿⣿⡿⢝⢕⢕⢕⢕⢕⢕⠕⣕⣵⣵⣷⣷⣷⣷⣷⣷⠑⠀⠀⠀⠀⠀⠀⠀⣷⣧⣵⡕⡕⢔⢔⢌⠃⠀⠀⠑⠐⠀⠀⠀⠀⠀⠀⢕⢕⢕⢕⢕⢜⡻⣿⣿⣿⣷⠀⠀⠀⠀⠀⠀⠀⠄⠀⠀⠁⠀⠀⠀⠀⠀⠀⠀⠀⠀⠀⠀⠀⠀⠀⠀⠀⠀⠀⠀⠀⠀⠀⠀⠀⠀⠀⠀⠀⠀⠀⠀⠀⠀⢀⣀⣠⣤⣴⣴⣶⣴⣄⡀⠀⢀⣠⣴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⣧⢕⢕⢕⢕⢕⢕⢕⢕⠀</a:t>
            </a:r>
            <a:br/>
            <a:r>
              <a:t>⢕⢕⢕⢕⢕⢄⢸⣿⣿⡿⢕⢕⢕⢕⢕⢕⠕⣵⣾⣿⣿⣿⣿⣿⣿⣿⣿⡟⢔⠀⠀⠀⠀⠀⠀⢱⣿⣿⣿⣿⣷⣕⢕⠑⠀⢀⠀⠀⠀⠀⠀⠀⠀⠀⠀⢕⢕⢕⢕⢕⢕⢜⢪⢻⣿⣿⡇⠀⠀⠀⠀⠀⠀⠀⠁⠐⠀⠀⠀⠀⠀⠀⠀⠀⠀⠀⠀⠀⠀⠀⠀⠀⠀⠀⠀⠀⠀⠀⠀⠀⠀⠀⠀⠀⠀⢀⣠⣴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⡆⢕⢕⢕⢕⢕⢕⢕⠀</a:t>
            </a:r>
            <a:br/>
            <a:r>
              <a:t>⢕⢕⢕⢕⢕⢕⢕⠿⢏⢔⢕⢕⢕⢕⢕⣱⣾⣿⣿⣿⣿⣿⣿⣿⣿⣿⣿⡇⠁⠀⠀⠀⠀⠀⢄⣿⣿⣿⣿⣿⣿⡿⠁⠀⠑⠕⠀⠀⠀⠀⠀⠀⠀⠀⠀⢕⢕⢕⢕⢕⢕⢕⢸⢸⣿⣿⣿⢀⠀⠀⠀⠀⠀⠀⠀⠀⠀⠀⠀⠀⠀⠀⠀⠀⠀⠀⠀⠀⠀⠀⠀⠀⠀⠀⠀⠀⠀⢀⣀⣄⣤⣴⣶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⡇⡏⢇⢕⢕⢕⢕⢕⠀</a:t>
            </a:r>
            <a:br/>
            <a:r>
              <a:t>⢕⢕⢕⢕⢕⢕⢕⢕⢕⢕⢕⢕⢕⣱⣶⣿⣿⣿⣿⣿⣿⣿⣿⣿⣿⣿⣿⢇⢔⢕⢕⢕⠀⢄⣾⣿⣿⣿⣿⣿⡟⠁⠀⢀⠀⠀⠀⠀⠀⢔⢕⢀⠀⠀⢔⢕⢕⢕⢕⢕⢕⢕⢕⢇⢟⢏⢕⢕⠀⠀⠀⠀⠀⠀⠀⠀⠀⠀⠀⠀⠀⠀⠀⠀⠀⠀⠀⠀⢀⣀⣄⣤⣤⣴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⣇⢇⢕⢕⢕⢕⠀</a:t>
            </a:r>
            <a:br/>
            <a:r>
              <a:t>⢕⢕⢕⢕⢕⢕⢕⢕⢕⢕⢕⢱⣾⣿⣿⣿⣿⣿⣿⣿⣿⣿⣿⡿⢿⣿⢇⢕⢕⢕⢕⢕⢔⢾⣿⣿⣿⣿⣿⢟⠀⠀⠕⠕⠀⠀⠀⠀⢔⢕⢕⢕⢕⢄⢕⢕⢕⢕⢕⢕⢕⢕⢕⢕⢕⠕⠑⠁⠀⠀⠀⠀⠀⠀⠀⠀⠀⠀⢀⣀⣄⣤⡄⢰⣴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⣣⢱⢕⢕⢕⢕⠀</a:t>
            </a:r>
            <a:br/>
            <a:r>
              <a:t>⡕⢕⢕⢕⢕⢕⢕⢕⢕⢕⢕⣼⣿⣿⣿⣿⣿⣿⣿⣿⣿⣿⣿⢻⡕⢁⢕⢕⢕⢕⢕⢕⢕⣾⣿⣿⣿⣿⠏⠀⠀⠀⠀⠀⠀⠀⠀⢔⢕⢕⢕⢕⢕⢕⢕⢕⢕⢕⢕⢕⢕⢕⠕⠀⠀⠀⠀⠀⠀⠀⠀⠀⠀⠀⠀⢀⣠⣵⣿⣿⣿⣿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⢜⢕⢱⢕⢕⢕⢕⢕⢕⢕⢸⣿⣿⣿⣿⣿⣿⣿⣿⣿⣿⣿⣿⢕⢹⢕⢕⢕⢕⢕⢕⢕⢱⢏⣹⣿⣿⠇⠀⠀⠕⠔⠀⠀⠀⠀⣔⢕⢕⢕⢕⢕⢁⢕⢕⢕⢕⢕⢕⢕⢕⠁⠀⠀⠀⠀⠀⠀⠀⠀⠀⠀⢄⢝⢝⢟⢟⢿⢿⣿⣿⣿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⣾⣿⣿⣿⣧⢇⢕⢑⢕⠀</a:t>
            </a:r>
            <a:br/>
            <a:r>
              <a:t>⠑⠑⠕⠕⢕⢔⢅⢑⢕⢕⢸⣿⣿⣿⣿⣿⣿⣿⣿⡿⢟⣟⣛⣑⢅⠕⢕⢕⠕⢕⢕⢕⠇⢕⣿⣿⠇⠀⠀⠀⠀⠀⠀⠀⠀⣴⣿⣇⢕⢕⢕⢕⢕⢕⢕⢕⢕⢕⢕⠕⠀⠀⠀⠀⠀⠀⠀⢀⢀⢀⢀⢔⢕⢕⢕⢕⢕⢕⢕⢕⢕⢝⢕⢜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⠕⢕⢱⠀</a:t>
            </a:r>
            <a:br/>
            <a:r>
              <a:t>⠀⠀⠀⠀⠀⠁⠁⠕⢔⢅⠕⢻⣿⣿⣿⣿⣿⣿⣫⣾⣿⣿⣿⢏⠀⠀⢕⢕⢑⢕⢔⢅⢀⢸⢿⢕⢕⢔⢄⢀⠀⠀⠀⢀⣼⣿⣿⣿⢕⢕⢕⢕⢕⢕⢕⢕⢕⠕⠁⠀⠀⠀⠀⠀⢐⢕⢕⢕⢕⢕⢕⢕⢕⢕⢕⢕⢕⢕⢕⢕⢕⢕⢕⢕⢕⢕⢕⢕⢕⢕⢝⢝⢟⢟⢻⢿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⣕⣿⠀</a:t>
            </a:r>
            <a:br/>
            <a:r>
              <a:t>⠀⠀⠀⠀⠀⠀⠀⠀⠀⠁⠀⠜⢻⢿⠟⠝⣝⣵⣿⣿⣿⣿⡟⠀⠀⠀⢕⢕⢕⢱⢕⢑⠕⢕⢔⢕⢑⠕⢕⢕⢔⢄⢄⣾⣿⣿⣿⡏⢕⢕⢕⢕⢕⢕⢕⠑⠁⠀⠀⠀⠀⠀⠀⠀⢕⢕⢕⢕⢕⢕⢕⢕⢕⢕⢕⢕⢕⢕⢕⢕⢕⢕⢕⢕⢕⢕⢕⢕⢕⢕⢕⢕⢕⢕⢕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⣾⣿⣧⠀</a:t>
            </a:r>
            <a:br/>
            <a:r>
              <a:t>⠀⠀⠀⠀⠀⠀⠀⠀⠀⠀⠀⠀⠁⠀⠀⢕⢟⢟⢟⢻⠿⣿⠑⠀⠀⠀⢕⣵⣾⣿⣿⡿⢕⢄⠑⠕⢕⢕⢔⢅⠁⢅⣾⣿⣿⡿⢟⢕⠕⠕⠑⠑⠑⠁⠀⠀⠀⠀⠀⠀⠀⠀⠀⢕⢕⢕⢕⢕⢕⢕⢕⢕⢕⢕⢕⢕⢕⢕⢕⢕⢕⢕⢕⢕⢕⢕⢕⢕⢕⢕⢕⢕⢕⢕⢕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⣇⣿⣿⣿⣿⣿⣿⣿⣿⠀</a:t>
            </a:r>
            <a:br/>
            <a:r>
              <a:t>⢄⢀⠀⠀⠀⠀⠀⠀⠀⠀⠀⠀⠀⢀⢀⢕⠕⠕⠕⢕⢕⢕⠀⠀⠀⢀⢼⢿⢿⢿⢿⢕⢕⢕⠀⠀⠀⠁⠑⠕⢕⢕⢜⢉⠁⠁⠀⠀⠀⠀⠀⠀⠀⠀⠀⠀⠀⠀⠀⢀⢄⢕⠀⢕⢕⢕⢕⢕⢕⢕⢕⢕⢕⢕⢕⢕⢕⢕⢕⢕⢕⢕⢕⢕⢕⢕⢕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⢔⢄⢀⠀⠀⠀⠀⠀⠀⢕⢕⠁⢀⠀⢀⢀⠀⠁⠁⠀⠀⠀⢀⠀⠀⠀⠀⢔⢕⢕⢕⠀⠀⢀⢔⠕⠀⠀⠁⠑⠑⠕⢔⢄⠀⠀⠀⠀⠀⠀⠀⠀⠀⠀⢀⢔⢕⢕⢕⠀⢕⢕⢕⢕⢕⢕⢕⢕⢕⢕⢕⢕⢕⢕⢕⢕⢕⢕⢕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⠁⠁⠁⠁⠁⠁⠁⠐⠄⢄⢔⢔⢕⠀⢄⢕⢕⢕⢕⠕⠀⠀⠀⠀⢕⡇⠀⠀⠀⢕⢕⢕⢕⢕⠀⢄⢕⠑⠁⢀⠀⠀⢀⠀⠀⠀⠀⠀⠀⠀⠀⠀⠀⠀⢀⢄⢔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⠀⠀⠀⢕⢕⢕⢕⢄⢕⢕⢕⢕⠕⠀⠀⠀⠀⠀⠀⠀⠀⠀⠀⠁⠑⠕⢕⠕⢄⢕⢕⢀⢀⢀⢄⢄⢄⠀⠀⠀⠀⠀⠀⠀⠀⢀⢄⢔⢕⢔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⠀⢀⢕⢕⢕⢕⢕⠀⠀⠑⠕⠑⠀⠀⠀⠀⠀⠀⠀⠀⠀⠀⠀⠀⠀⠀⠀⠁⠑⠕⢄⢕⢕⢕⢕⢕⢅⢄⢄⢀⢄⢄⢄⢔⢕⢕⠑⢅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⢀⠀⠀⠀⢀⢐⢑⢑⢕⠕⠕⠕⡑⢕⢔⢄⢀⢕⢕⢕⢄⠀⠀⠀⠀⠀⠀⠀⠀⠀⠀⠀⠀⠀⢀⣴⣷⣷⣷⣷⣷⣷⣾⣷⣾⣿⣿⡿⠷⠓⠃⠀⠀⢕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⢔⢔⢕⢕⢕⢕⢕⢕⢕⢕⢄⣼⣷⣕⢕⢕⢕⢕⢕⢕⢕⠀⠀⢄⠀⠀⠀⠀⠀⠀⠀⠀⠀⠀⠺⠿⠿⠿⠿⠿⠟⠟⠛⠛⠋⠉⠁⠀⠀⠀⠀⠀⠀⢕⢕⢕⢕⢕⢕⢕⢕⢕⠀⢕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⢕⢕⢕⢕⢕⢕⢕⠘⣿⣿⣿⢕⢑⡕⢕⢕⢕⢄⠀⠀⠀⠀⠀⠀⠀⠀⠀⠀⠀⠀⠀⠀⠀⢀⢀⢀⢀⠀⠀⠀⠀⠀⠀⠀⠀⠀⠀⠀⠀⠀⢕⢕⢕⢕⢕⢕⢕⢕⢕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⡗⣿⣿⣿⣿⣿⣿⣿⣿⣿⣿⣿⣿⠀</a:t>
            </a:r>
            <a:br/>
            <a:r>
              <a:t>⢕⢕⢕⢕⢕⢕⢕⢕⠑⠀⠁⠜⢿⣿⣿⣿⣿⡷⠕⢔⠑⠀⠀⠀⠀⠀⠀⠀⠀⠀⠀⠀⠄⠀⠀⠀⠐⠁⠀⠁⠀⢄⠀⠀⠀⠀⠀⠀⠀⠀⠀⠀⠀⠀⢕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⠕⠑⠀⠀⢀⢀⠀⠁⠈⠉⠙⠙⠑⠀⠀⠀⠀⠀⠀⠀⠀⠀⠀⠀⠀⢀⠑⠀⠀⠀⠀⠀⠀⠀⠀⠀⠑⠀⠀⢀⠀⢄⢀⠀⠀⠀⠀⠀⠀⢕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⠁⠐⠑⠑⠑⠑⠑⠑⠑⠐⠀⠀⠀⠀⠀⠀⠀⠀⠀⠀⠀⠀⠀⠀⠀⠀⠀⠃⠀⠀⠀⠀⠀⠀⠀⠀⠀⠀⠀⠀⠑⠑⠑⠑⠀⠀⠀⠀⠀⠀⠑⠑⠑⠑⠑⠑⠑⠑⠀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⠟⠛⠙⠉⠁⠁⠀⠀⠀⠀⠁⠁⠁⠙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⡿⠏⠁⠀⠀⠀⠀⠀⠀⠀⠀⠀⠀⠀⠀⠀⠀⠀⠀⠀⠀⠀⠁⠙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⡟⠁⠀⠀⠀⠀⠀⠀⠀⠀⠀⠀⠀⠀⠀⠀⠀⠀⠀⠀⠀⠀⠀⠀⠀⠀⠁⠝⢿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⡗⠁⠀⠀⠀⠀⠀⠀⠀⠀⠀⠀⠀⠀⠀⠀⠀⠀⠀⠀⠀⠀⠀⠀⠀⠀⠀⠀⠀⠀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⢿⣟⣟⢽⢽⢝⢕⢕⢕⢱⢵⢕⣕⢕⢗⢮⢽⣟⡻⢿⣿⣿⣿⣿⣿⣿⣿⣿⣿⣿⣿⣿⣿⣿⣿⣿⣿⣿⣿⣿⣿⣿⣿⣿⣿⣿⣿⣿⣿⣿⣿⣿⣿⣿⣿⣿⣿⣿⣿⣿⣿⣿⣿⣿⣿⣿⣿⣿⣿⣿⣿⣿⣿⣿⣿⢿⢇⠀⢀⢄⢄⢄⠀⢄⢄⢀⢀⢀⢀⢀⢀⢀⢀⢀⢀⠀⠀⠀⠀⠀⠀⠀⠀⠀⠀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⡿⢟⢕⢗⢝⣕⣕⢕⢕⠕⠕⣵⣱⣕⣹⣝⡗⢿⣽⣗⢧⣴⣽⡳⣮⣝⢿⣿⣿⣿⣿⣿⣿⣿⣿⣿⣿⣿⣿⣿⣿⣿⣿⣿⣿⣿⣿⣽⣿⣿⣿⣿⣿⣿⣿⣿⣿⣿⣿⣿⣿⣿⣿⣿⣿⣿⣿⣿⣿⣿⣿⣿⣿⣿⣿⣿⣿⣿⡏⢕⠕⠑⠁⠑⠁⠀⠀⠀⠀⠁⠁⠁⠁⠁⠁⠁⠁⠁⠁⠁⠁⠑⠐⠐⠔⠄⠄⢄⢀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⢟⢕⢵⠗⣎⢝⢝⣕⢕⢕⣕⣜⢝⢽⢽⢽⢽⢝⣝⣟⢷⢜⡏⠷⣭⡫⣮⡻⣷⡝⢿⣿⣿⣿⣿⣿⣿⣿⣿⣿⣿⣿⣿⣿⣿⣿⣿⣿⣿⣿⣿⣿⣿⣿⣿⣿⣿⣿⣿⣿⣿⣿⣿⣿⣿⣿⣿⣿⣿⣿⣿⣿⣿⣿⣿⣿⣿⣿⢿⢏⣕⣴⢔⠀⠀⠀⠀⠀⠀⠀⠀⠀⠀⠀⠀⠀⠀⠀⠀⠀⠀⠀⠀⠀⠀⠀⠀⠀⠀⠀⠁⠑⠐⠔⢄⠀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⢏⡱⢼⣞⣹⢵⢗⢜⣝⢵⢕⣱⣜⡏⢝⢝⢗⢗⢽⢕⣇⢸⢝⢕⢇⢕⡔⢝⢦⡕⢜⢷⢸⡻⣿⣿⣿⣿⣿⣿⣿⣿⣿⣿⣿⣿⣿⣿⣿⣿⣿⣿⣿⣿⣿⣿⣿⣿⣿⣿⣿⣿⣿⣿⣿⣿⣿⣿⣿⣿⣿⣿⣿⣿⣿⣿⣿⣿⣿⢕⣵⣿⣿⡟⠀⠀⠀⠀⠀⠀⠀⠀⠀⠀⠀⠀⠀⠀⠀⠀⠀⠀⠀⠀⠀⠀⠀⠀⠀⠀⠀⠀⠀⠀⠀⠀⠁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⡟⢕⢵⣎⣫⣵⣷⡾⢟⢕⢕⢕⢕⢕⢝⢟⢿⢿⣷⣷⣧⣵⣕⣝⢕⠣⢵⣕⢜⢕⢧⢝⢆⢇⢣⢹⡜⢿⣿⣿⣿⣿⣿⣿⣿⣿⣿⣿⣿⣿⣿⣿⣿⣿⣿⣿⣿⣿⣿⣿⣿⣿⣿⣿⣿⣿⣿⣿⣿⣿⣿⣿⣿⣿⣿⣿⣿⣿⣿⣿⣷⡕⢻⢿⣿⠇⠀⠀⠀⠀⠀⠀⠀⠀⠀⠀⠀⠀⠀⠀⠀⠀⠀⠀⠀⠀⠀⠀⠀⠀⠀⠀⠀⠀⠀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⢏⣱⢷⢿⢻⢟⣏⣙⢵⢕⢕⢕⢕⢕⢕⣱⣕⣕⣖⢟⢟⢟⢛⢿⢿⣿⣧⣕⢜⢝⢃⢕⢔⢜⢇⡱⢑⢱⢡⡹⣿⣿⣿⣿⣿⣿⣿⣿⣿⣿⣿⣿⣿⣿⣿⣿⣿⣿⣿⣿⣿⣿⣿⣿⣿⣿⣿⣿⣿⣿⣿⣿⣿⣿⣿⣿⣿⣿⣿⣿⣿⣿⣿⣷⣵⡕⠀⠀⠀⠀⠀⠀⠀⠀⠀⠀⠀⠀⠀⠀⠀⠀⠀⠀⠀⠀⠀⠀⠀⠀⠀⠀⠀⠀⠀⠀⠀⠀⠀⠀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⡿⢿⢇⢜⢕⡱⢵⢞⢏⣕⣱⣕⢕⢕⢕⢕⢕⢜⢻⢯⣿⣿⣿⣿⣷⣷⣧⣵⣔⣟⢝⢗⢕⢕⢕⢕⢕⢕⢇⢕⢕⢕⢕⢜⢟⢿⣿⣿⣿⣿⣿⣿⣿⣿⣿⣿⣿⣿⣿⣿⣿⣿⣿⣿⣿⣿⣿⣿⣿⣿⣿⣿⣿⣿⣿⣿⣿⣿⣿⣿⣿⣿⣿⣿⣿⣿⣿⣿⠕⠀⠀⠀⠀⠀⠀⠀⠀⠀⠀⠀⠀⠀⠀⠀⠀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⢿⢏⠕⢕⢕⢕⢱⢎⣱⡵⢷⢾⣿⡿⢟⢕⢕⢕⢕⢕⢱⣵⣕⣕⡜⢝⢟⢟⢟⣟⣟⡻⢿⢿⢿⢷⢷⣵⢕⢕⢕⢕⢕⢕⢕⢕⢰⣧⡕⢕⢕⢹⣿⣿⣿⣿⣿⣿⣿⣿⣿⣿⣿⣿⣿⣿⣿⣿⣿⣿⣿⣿⣿⣿⣿⣿⣿⣿⣿⣿⣿⣿⣿⣿⣿⣿⣿⣿⣿⣿⣿⡟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⢟⢕⢕⢕⢕⢕⢕⢱⢞⢝⣵⣵⡾⢟⢕⢕⢕⢕⢕⢕⢕⢕⢕⢜⡕⢝⢫⢿⣷⡗⢧⢵⢵⢜⢝⢝⢕⢕⢕⢕⢕⢕⢕⢕⢕⢕⢕⢕⢕⢝⢻⣧⢕⢕⢹⣿⣿⣿⣿⣿⣿⣿⣿⣿⣿⣿⣿⣿⣿⣿⣿⣿⣿⣿⣿⣿⣿⣿⣿⣿⣿⣿⣿⣿⣿⣿⣿⣿⣿⣿⣿⣿⣿⢇⠀⠀⠀⠀⠀⠀⠀⠀⠀⠀⠀⠀⠀⠀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⢕⢕⢕⢕⢕⢕⢕⢕⣵⢿⢟⢏⢕⢕⢕⢕⢕⢕⢕⢕⢕⢕⢕⢕⡕⣜⣝⣕⢇⢳⢗⢷⢷⠵⠱⠕⢕⢕⢕⢕⢕⢕⢕⢕⢕⢕⢕⢕⢕⢕⢕⢕⢜⢣⢕⡕⢿⣿⣿⣟⣻⣿⣿⣿⣽⣽⣿⣿⣷⣾⣿⣿⣿⣿⣿⣿⣿⣿⣿⣿⣿⣿⣿⣿⣿⣿⣿⣿⣿⣿⣿⣿⣿⣿⠁⠀⠀⠀⠀⠀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⡕⢝⢝⢟⠻⢟⢏⢕⢅⢕⢕⢔⢔⢕⢕⢕⢕⢔⢔⢕⢕⢕⢕⢕⢕⢕⢕⢕⢕⢕⢕⢕⢟⢿⢿⣿⣿⣷⣷⣧⣕⡕⢕⢕⢕⢕⢕⢕⢕⢕⢕⢕⢕⢕⢕⢕⢕⢕⢕⢕⢕⢕⢕⣿⣿⣿⣿⣿⣿⣿⣿⣿⣿⣿⣿⣿⣿⣿⣿⣿⣿⣿⣿⣿⣿⣿⣿⣿⣿⣿⣿⣿⣿⣿⣿⣿⣿⣿⣿⣿⡇⠀⠀⠀⠀⠀⠀⠀⠀⠀⠀⠀⠀⠀⠀⠀⠀⠀⠀⠀⠀⠀⠀⠀⠀⢀⣰⢕⠀⠀⢀⣵⣿⣿⣿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⢿⢟⠝⢑⢅⢕⢕⢕⢕⢕⢕⢕⢕⢕⢕⢕⢕⢕⢑⠅⢕⢔⢕⢕⢕⢕⢕⢕⢕⢕⢕⢕⢕⢕⢕⢕⢕⢕⢜⢜⢝⢝⢝⢝⢝⢝⢕⢕⢕⢕⢕⢕⢕⢕⢕⢕⢕⢕⢕⢕⢕⢕⢕⢸⣿⣿⣿⣿⣿⣿⣿⣿⣿⣿⣿⣿⣿⣿⣿⣿⣿⣿⣿⣿⣿⣿⣿⣿⣿⣿⣿⣿⣿⣿⣿⣿⣿⣿⣿⣿⣿⠑⠀⠀⠀⠀⠀⠀⠀⠀⠀⠀⠀⠀⠀⠀⠀⠀⠀⠀⠀⠀⠀⠀⠀⣰⡾⢕⠀⠀⢠⣾⡿⢟⢿⣿⣿⣿⣿⣿⣿⣿⣿⣿⣿⣿⣿⣿⣿⣿⣿⣿⣿⣿⣿⣿⣿⣿⣿⣿⣿⣿⣿⣿⣿⣿⣿⣿⣿⣿⣿⣿⣿⣿⣿⣿⣿⡿⢿⢿⢿⢿⢿⢿⢛⢟⣟⣟⣟⣝⣍⣽⣽⣽⣽⣽⣿⣷⣷⣷⣾⣿⣿⣿⣿⣷⣵⡕⢕⢕⢕⢕⢕⢕⢕⢕⢕⢕⢕⢕⢕⢕⢜⠔⢻⢿⣻⣿⣿⣿⣿⣿⣿⣿⣿⣿⣿⣿⣿⠀</a:t>
            </a:r>
            <a:br/>
            <a:r>
              <a:t>⢕⢕⢔⢕⢕⢕⢕⢕⢕⢕⢕⢕⠕⠕⠑⢁⢔⢅⢕⢔⢕⢕⢕⢕⢕⢕⢕⢕⢕⢕⢕⢕⢕⢕⢕⢕⢕⢕⢕⢕⢕⢕⢕⢕⢕⢕⢕⢕⢕⢕⢕⢕⢕⢕⢕⢕⢕⢕⢕⢕⢕⢕⢕⢱⢔⣿⣿⣿⣿⣿⣿⣿⣿⣿⣿⣿⣿⣿⣿⣿⣿⣿⣿⣿⣿⣿⣿⣿⣿⣿⣿⣿⣿⣿⣿⣿⣿⣿⣿⣿⣿⢇⠀⠀⠀⠀⠀⠀⠀⠀⠀⠀⢄⠔⠀⠀⠀⠀⠀⠀⠀⠀⠀⠀⢄⣾⡟⠕⠀⠀⣔⣯⡷⢟⢕⣵⣿⣿⣿⣿⣿⣿⣿⣿⣿⣿⣿⣿⣿⣿⣿⣿⡿⢿⠿⣿⠿⢿⢿⢻⢟⢛⢟⢟⢟⢟⣏⣍⣝⣝⣕⣼⣵⣵⣵⣵⣷⣷⣷⣷⣷⣾⣿⣿⣿⣿⣿⣿⣿⣿⣿⣿⣿⣿⣿⣿⣿⣿⣿⣿⣿⣿⣿⣿⣿⣿⣿⣿⣿⣥⢕⢕⢕⢕⢕⢕⢕⢕⢕⢕⢕⢕⢕⢕⢕⢕⢜⢕⢕⢻⢿⣿⣿⣿⣿⣿⣿⣿⣿⣿⠀</a:t>
            </a:r>
            <a:br/>
            <a:r>
              <a:t>⠕⠕⠕⠕⠑⢑⢁⢄⢄⢔⢖⢆⢐⢁⢑⢑⢑⢑⢅⢅⢅⢀⢅⢄⢅⢁⠕⠕⢑⢅⢕⢔⢕⢕⢕⢕⢕⢕⢕⢕⢕⢕⢕⢕⢕⢕⢕⢕⢕⢕⢕⢕⢕⢕⢕⢕⢕⢕⠕⠕⠑⢁⢕⢕⢕⢻⣿⣿⣿⣿⣿⣿⣿⣿⣿⣿⣿⣿⣿⣿⣿⣿⣿⣿⣿⣿⣿⣿⣿⣿⣿⣿⣿⣿⣿⣿⣿⣿⣿⣿⣿⠀⠀⠀⠀⠀⠀⠀⠀⠀⠀⠔⠁⠀⠀⠀⠀⠀⠀⠀⠀⠀⠀⣴⣿⢟⠑⣠⣴⢿⢏⠕⢕⢼⣫⡵⢏⢜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⢗⣟⣣⣿⣿⣿⣿⣿⠀</a:t>
            </a:r>
            <a:br/>
            <a:r>
              <a:t>⢕⢕⢕⢕⢕⢕⢕⢕⢕⢕⢕⢕⢕⢕⢕⢕⢕⢕⢕⢕⢕⢕⢕⢕⢔⠕⢅⢔⢕⢕⢕⢕⢕⢕⢕⢕⢕⢕⢕⢕⢕⢕⢕⢕⢕⢕⢕⢕⢕⢕⢕⢕⢕⢕⢕⢕⢕⢕⠀⠀⠀⢕⢕⢕⢕⡕⢕⢕⢜⢝⢝⢝⢝⢝⢝⢍⢍⢟⢟⢟⢟⢟⢟⢟⢟⢟⢟⢛⢛⢿⢟⢿⢿⢿⢿⢿⢿⢟⢻⢛⢟⢄⠀⠀⠀⠀⠀⠀⢄⢔⠀⠀⠀⠀⠀⠀⠀⠀⠀⠀⠀⠀⠀⠘⠏⣡⡾⢏⢕⣱⡵⣱⣵⡿⢏⣵⣷⣷⣷⣾⣿⣿⣿⣿⣿⣿⣿⣿⣿⣿⣿⣿⣿⣿⣿⣿⣿⣿⣿⣿⣿⣿⣿⣿⣿⣿⣿⣿⣿⣿⣿⣿⣿⣿⣿⣿⣿⣿⣿⣿⣿⣿⣿⣿⣿⣿⣿⣿⣿⣿⣿⣿⣿⣿⣿⣿⣿⣿⣿⣿⣿⣿⣿⣿⣿⣿⣿⣿⣿⣿⣿⣿⣷⡕⠕⢕⢕⢕⢕⢕⢕⢕⢕⢕⢕⢕⢕⢕⢕⢕⢕⢕⢕⢕⢕⢜⢟⢻⢿⣿⠀</a:t>
            </a:r>
            <a:br/>
            <a:r>
              <a:t>⠕⠕⠕⠕⢕⢕⢕⢕⢕⢕⢕⢕⢕⢕⢕⢕⢕⢕⢕⢕⢕⢕⠕⢑⢔⠕⢑⢑⢅⢅⢑⢕⢕⢅⢅⢕⢕⢕⢕⢕⢔⢔⢕⢕⢕⢕⢕⢕⢕⢕⢕⢕⢕⢕⢕⢕⢕⢜⠀⠀⠀⢕⢕⡵⢕⢕⢕⢕⢕⢕⢕⢕⢕⢕⢕⢕⢕⢕⢕⢕⢕⢕⢕⢕⢕⢕⢕⢕⢕⢕⢕⢕⢕⢕⢕⢕⢕⢕⢕⢕⢕⢕⢀⠀⠀⠀⠔⢅⠑⢕⠀⠀⠀⠀⠀⠀⠀⠀⢀⢄⢔⢄⠀⠀⠀⠙⠕⠱⠺⢵⣿⢟⣝⣵⣿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⢝⠀</a:t>
            </a:r>
            <a:br/>
            <a:r>
              <a:t>⢔⢕⢕⢑⢕⢔⢔⢕⢕⢅⢅⢅⢅⢅⢅⢅⢅⢑⢅⢕⠑⠅⢐⢅⢔⢕⢕⢕⢕⢕⢕⢕⢕⢕⢕⢕⢕⢕⢅⠕⢕⢕⢕⢕⢕⢕⢕⢕⢕⢕⢕⢕⢕⢕⢕⢕⢕⠀⠀⠀⠔⢕⢝⢕⢕⢜⢕⢕⢕⢕⢕⢕⢕⢕⢕⢕⢕⢕⢕⢕⢕⢕⢕⢕⠕⢕⢕⣕⣱⣵⣵⣵⣵⣷⣷⣷⣷⣷⣿⣿⣿⣿⣷⠔⠀⠀⢅⢄⢄⢕⢀⢀⢀⠀⠀⠀⢄⠕⠑⠁⠀⠑⢕⢄⠀⠀⠀⠀⠀⠁⢱⡾⢟⣯⢷⢞⣱⣾⣿⣿⣿⣿⣿⣿⣿⣿⣿⣿⣿⣿⣿⣿⣿⣿⣿⣿⣿⣿⣿⣿⣿⣿⣿⣿⣿⣿⣿⣿⣿⣿⣿⣿⣿⣿⣿⣿⣿⣿⣿⣿⣿⣿⣿⣿⣿⣿⣿⣿⣿⣿⣿⣿⣿⣿⣿⣿⣿⣿⣿⣿⣿⣿⣿⣿⣿⣿⣿⣿⣿⣿⣿⣿⣿⣿⣿⣷⣕⡕⢕⢕⢕⢕⢕⢕⢕⢕⢕⢕⢕⢕⢕⢕⢕⢕⢕⢕⢕⢕⢕⢕⠀</a:t>
            </a:r>
            <a:br/>
            <a:r>
              <a:t>⢕⢕⢕⢕⢕⢕⢕⢕⢕⢕⢕⢕⢕⢕⢕⢕⢕⢕⢑⢀⢔⢕⢕⢕⢕⢕⢕⢕⢕⢕⢕⢕⢕⢕⢕⢕⢕⢕⢕⢕⢕⢕⢕⢕⢕⢱⢵⢕⢕⢕⢕⢕⢕⢕⢕⠕⢔⢕⢕⢔⢅⢑⠕⠕⢕⡇⢕⢕⢕⢕⢕⢕⢕⢕⢔⢕⢕⢕⢕⢕⢕⢕⢡⣵⣷⣷⣿⣿⣿⣿⣿⣿⣿⣿⣿⣿⣿⣿⣿⣿⣿⡿⠟⢅⠐⠀⠀⠀⠀⢕⠁⠑⠑⢕⠀⠀⠀⠀⠀⠀⠀⠀⠁⢕⢄⠀⠀⠀⠀⠀⣵⡾⢏⣹⣵⣾⣿⣿⣿⣿⣿⣿⣿⣿⣿⣿⣿⣿⣿⣿⣿⣿⣿⣿⣿⣿⣿⣿⣿⣿⣿⣿⣿⣿⣿⣿⣿⣿⣿⣿⣿⣿⣿⣿⣿⣿⣿⣿⣿⣿⣿⣿⣿⣿⣿⣿⣿⣿⣿⣿⣿⣿⣿⣿⣿⣿⣿⣿⣿⣿⣿⣿⣿⣿⣿⣿⣿⣿⣿⣿⣿⣿⣿⣿⣿⣿⡿⣿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⢱⣿⣜⢓⣜⢕⡕⢕⢕⢑⢕⢄⢕⢕⢕⢕⢕⢕⢕⢄⢜⣕⡕⢕⢕⢕⢕⢕⢕⢕⢕⢕⢕⢕⢕⢔⣇⣺⣿⣿⣿⣿⣿⣿⣿⣿⣿⣿⣿⣿⣿⣿⣿⣿⣿⡿⠋⢅⠕⠀⠀⠀⠀⠀⠀⢕⠀⠔⠑⢕⠀⠀⠀⠀⠀⠀⠀⠀⠀⠁⢕⢔⠀⠀⠀⠀⣝⣵⣿⣿⣿⣿⣿⣿⣿⣿⣿⣿⣿⣿⣿⣿⣿⣿⣿⣿⣿⣿⣿⣿⣿⣿⣿⣿⣿⣿⣿⣿⣿⣿⣿⣿⣿⣿⣿⣿⣿⣿⣿⣿⣿⣿⣿⣿⣿⣿⣿⣿⣿⣿⣿⣿⣿⣿⣿⣿⣿⣿⣿⣿⣿⣿⣿⣿⣿⣿⣿⣿⣿⣿⣿⣿⣿⣿⣿⣿⣿⣿⣿⣿⣿⣿⣷⣿⣿⡱⢕⢕⢕⢕⢕⢕⢕⢕⢕⢕⢕⢕⢕⢕⢕⢕⢕⢕⢕⢕⠀</a:t>
            </a:r>
            <a:br/>
            <a:r>
              <a:t>⢕⢕⢕⢕⢕⢕⢕⢕⢕⢕⢕⢕⢕⢕⢕⢕⢕⢕⢕⢕⢕⢕⢕⢕⢕⢕⢕⢕⢕⢕⢕⢕⢕⢕⢕⢕⢕⢕⢑⢕⢕⢕⢕⢕⢕⢜⢿⣷⣕⢕⢕⢕⢕⢕⢇⢑⢕⢕⢕⢕⢕⢕⠕⡰⢱⢿⢣⡇⢕⢕⢕⢕⢕⢕⢕⢕⢕⠕⡕⠱⣿⣿⣿⣿⣿⣿⣿⣿⣿⣿⣿⣿⣿⣿⣿⣿⡿⠟⠑⢄⠕⠁⠀⠀⠀⠀⠀⢀⠄⢅⢄⢀⠀⢕⠕⠀⠀⠀⠀⠀⠀⠀⠀⠀⢕⢕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⣕⢕⢕⢕⢕⢕⢕⢕⢕⢕⢕⢕⢕⢕⢕⢕⢕⢕⢕⢕⢕⢕⢕⢕⢕⢕⢕⢕⢕⢕⢕⢕⢕⢕⢕⢕⠑⢅⢕⢕⢕⢕⢕⢕⢕⢕⢕⢝⣿⢇⣱⣕⣕⠕⠀⠕⢕⢕⠁⠑⠕⠑⢕⢱⣵⣕⡕⢕⢕⢕⢕⢕⢕⢕⢕⢕⢕⢜⣱⡜⢝⣿⣿⣿⣿⣿⣿⣿⣿⣿⣿⣿⣿⠿⠛⠉⠀⢀⢔⠁⠀⠀⠀⠀⠀⠐⠁⠀⠀⠀⠀⠁⠑⠐⠄⠀⠀⠀⠀⠀⠀⠀⠀⠀⠕⢕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⣷⡇⡕⢕⢕⢕⢕⢕⢕⢕⢕⢕⢕⢕⢕⢕⢕⢕⢕⠀</a:t>
            </a:r>
            <a:br/>
            <a:r>
              <a:t>⣿⣿⣷⣵⣕⡕⢕⢕⢕⢕⢕⢕⢕⢕⢕⢕⢕⢕⢕⢕⢕⢕⢕⢕⢕⢕⢕⢕⢕⢕⢕⢕⢕⢕⠕⢕⢑⣵⣷⣧⣕⢕⢕⢕⢕⢕⢕⢕⢜⢺⣿⣿⠏⠀⢀⢀⠀⠀⠀⠀⠀⢔⣱⣿⣿⣿⣿⣿⣷⣷⣵⣕⣕⢕⢕⢕⢕⢅⣕⡿⣿⣿⣿⣿⣿⣿⣿⣿⣿⢿⠛⠙⠀⠀⢀⢄⠕⠁⠀⠀⢀⠄⠐⠁⠀⠀⠀⠀⠀⠀⠀⠀⠀⠀⠀⠀⠀⠀⠀⠀⠀⠀⠀⠀⠀⢕⠀⠀⠀⢺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⠡⢱⢕⢕⢕⢕⢕⢕⢕⢕⢕⢕⢕⢕⢕⢕⢕⠀</a:t>
            </a:r>
            <a:br/>
            <a:r>
              <a:t>⣿⣿⣿⣿⣿⣿⣷⠗⠁⠑⠕⠕⢕⢕⢕⢕⢕⢕⠕⢕⢕⢕⢕⢕⢕⢕⢕⢕⢕⢕⠕⢕⡱⢕⣱⣾⣿⣿⣿⣿⣿⣷⡅⠁⠁⠁⠑⠕⢕⢕⢜⠝⠀⠀⠑⠑⠀⠀⠀⢀⣾⣿⣿⣿⣿⣿⣿⣿⣿⣿⣿⣿⣿⣿⣿⣷⣷⣵⣕⣕⢝⢟⠻⢿⣿⢿⠟⠙⠁⠀⠀⠀⢄⢔⠑⢁⠄⠐⠐⠁⠀⠀⠀⠀⠀⠀⠀⠀⠀⠀⠀⠀⠀⠀⠀⠀⠀⠀⠀⠀⠀⠀⠀⠀⢔⢕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⣿⣿⣿⡟⠁⠀⠀⠀⠀⠀⠀⠀⠀⠁⠁⠁⠁⢀⠀⠁⠁⠁⠁⠁⠐⢕⢕⢕⢱⢎⣵⣾⣿⣿⣿⣿⣿⣿⢿⣿⣿⡆⠀⠀⠀⠀⠀⠑⠑⠀⢀⠀⠀⠀⠀⠀⠀⠘⠉⠉⠙⠛⠛⠛⠻⠿⢿⣿⣿⣿⣿⣿⣿⣿⣿⣿⣿⣿⣿⡷⠇⠁⠁⠀⠀⠀⠀⢀⢔⢕⠕⠑⠁⠀⠀⠀⠀⠀⠀⠀⠀⠀⠀⠀⠀⠀⠀⠀⠀⠀⠀⠀⠀⠀⠀⠀⠀⠀⠀⠀⠀⠀⢕⠁⠀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⣿⢟⠀⠀⠀⠀⠀⠀⠀⠀⠀⠀⠀⠀⢀⢔⢕⢕⢔⢄⢀⠀⠀⠀⠀⢁⢕⢷⢿⣿⣿⣿⣿⣿⣿⣿⢕⢕⢕⢜⢝⢔⠀⠀⠀⠀⠀⠀⠀⠕⠑⠀⠀⠀⠀⠀⠀⠀⠀⠀⠀⠀⠀⠀⠀⠀⠀⠀⠐⠐⠈⠁⠁⠉⠙⠿⠟⠁⠀⠀⠀⠀⠀⠀⠀⠀⠀⠀⠀⠀⠀⠀⠀⠀⠀⠀⠀⠀⠀⠀⠀⠀⠀⠀⠀⠀⠀⠀⠀⠀⠀⠀⠀⠀⠀⠀⠀⠀⠀⠀⠀⢕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⣥⢕⢕⢕⢕⢕⢕⢕⢕⢕⢕⢕⢕⠀</a:t>
            </a:r>
            <a:br/>
            <a:r>
              <a:t>⢿⣿⣿⣿⠁⠀⠀⠀⠀⠀⠀⠀⠀⠀⠀⣠⣵⣾⣿⣷⣷⣇⢕⢕⢔⢄⢔⢕⢕⢕⢕⢕⠜⠙⢻⢟⢟⢏⢕⢕⢕⢕⢕⢕⢕⠀⠀⠀⠀⠀⠀⠀⠀⠀⠀⠀⠀⠀⠀⠀⠀⠀⠀⠀⠀⠀⠀⠀⠀⠀⠀⠀⠀⠀⠀⠀⠀⠀⠀⠀⠀⠀⠀⠀⠀⠀⠀⠀⠀⠀⠀⠀⠀⠀⠀⠀⠀⠀⠀⠀⠀⠀⠀⠀⠀⠀⠀⠀⠀⠀⠀⠀⠀⠀⠀⠀⠀⠀⠀⠀⠀⠀⠀⢔⠁⠀⠀⠀⠐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⠀⠀⠀⠀⠀⠀⠀⠀⠀⣰⣾⣿⣿⣿⣿⣿⡿⢟⢕⢕⢕⢕⢕⢕⢕⢕⢕⢅⠀⠀⠁⢕⠕⠕⠕⢑⢕⢕⢕⢕⢕⠀⠀⠀⠀⠑⢕⠀⠀⠀⠀⠀⠀⠀⠀⠀⠀⠀⠀⠀⠀⠀⠀⠀⠀⠀⠀⠀⠀⠀⠀⠀⠀⠀⠀⠀⠀⠀⠀⠀⠀⠀⠀⠀⠀⠀⠀⠀⠀⠀⠀⠀⠀⠀⠀⠀⠀⠀⠀⠀⠀⠀⠀⠀⠀⠀⠀⠀⠀⠀⠀⠀⠀⠀⠀⠀⠀⠀⠔⠀⠀⠀⢱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⠀</a:t>
            </a:r>
            <a:br/>
            <a:r>
              <a:t>⢕⢕⢕⢕⠀⠀⠀⠀⠀⠀⣄⣴⣾⣿⣿⣿⣿⡿⢟⢝⢕⢕⢕⢕⢕⢕⢕⡕⢕⢃⢔⠀⠀⠀⠀⠀⠀⠀⠀⠀⠑⠱⢵⣷⣿⣆⠀⠀⠀⠀⠀⠀⠀⠀⠀⠀⢄⢀⠀⠀⠀⠀⢀⣄⣄⣄⠀⠀⠀⠀⠀⠀⠐⠄⢀⠀⠀⠀⠀⠀⠀⠀⠀⠀⠀⠀⠀⠀⠀⠀⠀⠀⠀⠀⠀⠀⠀⠀⠀⠀⠀⠀⠀⠀⠀⠀⠀⠀⠀⠀⠀⠀⠀⠀⠀⠀⠀⠀⠀⠀⠀⠀⠀⠀⠀⠀⠁⣿⣿⣿⣿⣿⣿⣿⣿⣿⣿⣿⣿⣿⣿⣿⣿⣿⣿⣿⣿⣿⣿⣿⣿⣿⣿⣿⣿⣿⣿⣿⣿⣿⣿⣿⣿⣿⣿⣿⣿⣿⣿⣿⣿⣿⣿⣿⣿⣿⣿⣿⣿⣿⣿⣿⣿⣿⣿⣿⣿⣿⣿⣿⣿⣿⣿⣿⣿⣿⣿⣿⣿⣿⣿⣿⣿⣿⣿⣿⣿⣿⣿⣿⣿⣿⣿⣿⣿⣿⢿⣟⣻⣿⣿⣿⣿⣿⣿⣿⣿⣿⣿⣿⣷⢕⢕⢕⢕⢕⢕⢕⢕⢕⠀</a:t>
            </a:r>
            <a:br/>
            <a:r>
              <a:t>⢕⢕⢕⢕⢔⠀⠀⢀⣰⣾⣿⣟⢝⢝⢝⢝⢕⢕⢕⢕⢕⢕⢅⣕⣱⣜⣕⣕⡕⢔⠀⠀⠀⠀⠀⠀⢕⣕⠕⢔⢔⢄⢀⠙⢿⠇⠀⢔⢔⠀⠀⠀⠀⠀⠀⠀⢕⢕⢕⢔⢕⢾⣿⣿⣿⣿⡔⠀⠀⠀⠀⠀⠀⠀⠀⠁⠔⢀⠀⠀⠀⠀⠀⠀⠀⠀⠀⠀⠀⠀⠀⠀⠀⠀⠀⠀⠀⠀⠀⠀⠀⠀⠀⠀⠀⠀⠀⠀⠀⠀⠀⠀⠀⠀⠀⠀⠀⠄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⣧⢕⢕⢕⢕⢕⢕⢕⢕⠀</a:t>
            </a:r>
            <a:br/>
            <a:r>
              <a:t>⢕⢕⢕⢕⢕⢔⠀⢸⣿⣿⣗⢕⢕⢕⢕⢕⢕⢕⢕⣵⣾⣿⣿⣿⣿⣿⣿⣿⡇⠑⠀⠀⠀⠀⠀⠀⢸⣿⣿⣷⣧⡕⢕⢕⠐⠀⠀⠀⠀⠀⠀⠀⠀⠀⠀⠀⢕⢕⢕⢕⢕⢕⢝⢿⣿⣿⣇⠀⠀⠀⠀⠀⠀⠀⠐⢀⠀⠁⠀⠀⠀⠀⠀⠀⠀⠀⠀⠀⠀⠀⠀⠀⠀⠀⠀⠀⠀⠀⠀⠀⠀⠀⠀⠀⠀⠀⠀⠀⠀⢀⣀⣤⣴⣶⣶⣷⣾⣿⣶⣤⣀⢀⣠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⡆⢕⢕⢕⢕⢕⢕⢕⠀</a:t>
            </a:r>
            <a:br/>
            <a:r>
              <a:t>⢕⢕⢕⢕⢕⢕⢔⢸⣿⢟⢇⢕⢕⢕⢕⢕⢕⣵⣿⣿⣿⣿⣿⣿⣿⣿⣿⣿⢕⠀⠀⠀⠀⠀⠀⢄⣿⣿⣿⣿⣿⣿⡇⠑⠀⢔⢀⠀⠀⠀⠀⠀⠀⠀⠀⠀⢕⢕⢕⢕⢕⢕⢕⡇⣿⣿⣿⡔⠀⠀⠀⠀⠀⠀⠀⠀⠀⢀⠀⠀⠀⠀⠀⠀⠀⠀⠀⠀⠀⠀⠀⠀⠀⠀⠀⠀⠀⠀⠀⠀⠀⠀⠀⠀⢀⣄⣤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⢕⢝⢝⢻⡇⡏⢇⢕⢕⢕⢕⢕⠀</a:t>
            </a:r>
            <a:br/>
            <a:r>
              <a:t>⢕⢕⢕⢕⢕⢕⢕⢕⢎⢕⢕⢕⢕⢕⠕⣥⣿⣿⣿⣿⣿⣿⣿⣿⣿⣿⣿⣿⢀⢄⢄⢄⠀⠀⢀⣾⣿⣿⣿⣿⣿⡟⠁⠀⠀⠁⠀⠀⠀⠀⢄⠀⠀⠀⠀⢕⢕⢕⢕⢕⢕⢕⢕⢕⢻⣿⡿⢇⠀⠀⠀⠀⠀⠀⠀⠀⠀⠀⠀⠀⠀⠀⠀⠀⠀⠀⠀⠀⠀⠀⠀⠀⠀⠀⠀⢀⣀⣄⣤⣴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⣇⢇⢕⢕⢕⢕⠀</a:t>
            </a:r>
            <a:br/>
            <a:r>
              <a:t>⢕⢕⢕⢕⢕⢕⢕⢕⢕⢕⢕⢕⢕⣵⣿⣿⣿⣿⣿⣿⣿⣿⣿⣿⣿⣿⣿⢇⢕⢕⢕⢕⢕⠀⣾⣿⣿⣿⣿⣿⢟⠁⠄⢔⠀⠀⠀⠀⠀⢔⢕⢕⢄⢀⢄⢕⢕⢕⢕⢕⢕⢕⢕⢕⢜⢕⢕⢕⠀⠀⠀⠀⠀⠀⠀⠀⠀⠀⠀⠀⠀⠀⠀⠀⠀⠀⢀⣀⣠⣤⣴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⣣⢱⢕⢕⢕⢕⠀</a:t>
            </a:r>
            <a:br/>
            <a:r>
              <a:t>⢕⢕⢕⢕⢕⢕⢕⢕⢕⢕⢕⢕⣾⣿⣿⣿⣿⣿⣿⣿⣿⣿⣿⣿⡏⢟⢇⢕⢕⢕⢕⢕⢕⢜⣿⣿⣿⣿⣿⢏⠀⠀⠀⠁⠀⠀⠀⠀⢔⢕⢕⢕⢕⢕⢕⢕⢕⢕⢕⢕⢕⢕⢕⠕⠑⠑⠁⠀⠀⠀⠀⠀⠀⠀⠀⠀⠀⠀⣄⣤⣴⣶⢔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⢱⢑⠕⢕⢕⢕⢕⢕⢕⢕⣼⣿⣿⣿⣿⣿⣿⣿⣿⣿⣿⣿⡇⢸⡔⢕⢕⢕⢕⢕⢕⢕⢸⢿⢿⣿⣿⠏⠀⢄⢔⠀⠀⠀⠀⠀⢔⢕⢕⢕⢕⢕⢕⢕⢕⢕⢕⢕⢕⢕⢕⠑⠀⠀⠀⠀⠀⠀⠀⠀⠀⠀⠀⢄⢀⢔⢾⢿⣿⣿⣿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⣾⣿⣿⣿⣧⢇⢕⢑⢕⠀</a:t>
            </a:r>
            <a:br/>
            <a:r>
              <a:t>⢕⢕⢕⢜⢔⢅⢑⠕⢕⢕⢕⣿⣿⣿⣿⣿⣿⣿⣿⣿⣿⣿⣿⡇⠕⢕⢕⢕⢕⢕⢕⢕⢕⢇⢱⣿⣿⠃⠀⠀⠀⠁⠀⠀⠀⠀⣴⣇⢕⢕⢕⢕⠑⢕⢕⢕⢕⢕⢕⢕⠕⠀⠀⠀⠀⠀⠀⠀⠀⠀⠀⠀⢄⢕⢕⢕⢕⢕⢕⢕⢕⢜⢕⢜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⠕⢕⢱⠀</a:t>
            </a:r>
            <a:br/>
            <a:r>
              <a:t>⠀⠀⠀⠁⠁⠑⠕⢕⢅⢑⠁⢸⣿⣿⣿⣿⣿⣿⣿⢟⣵⣷⣷⣶⢇⠁⠀⢕⠕⢕⢑⠑⠇⠀⣾⡿⢕⢄⢀⠀⠀⠀⠀⠀⢀⣼⣿⣿⡇⢕⢕⢕⢕⢕⢕⢕⢕⢕⢕⠑⠀⠀⠀⠀⠀⠀⢄⢄⢄⢔⢄⢔⢕⢕⢕⢕⢕⢕⢕⢕⢕⢕⢕⢕⢕⢕⢕⢕⢕⢕⢝⢝⢟⢟⢻⢿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⣕⣿⠀</a:t>
            </a:r>
            <a:br/>
            <a:r>
              <a:t>⠀⠀⠀⠀⠀⠀⠀⠀⠁⠑⠄⠕⢿⣿⣿⣿⢿⢿⣱⣿⣿⣿⣿⡏⠀⠀⠀⢕⢕⢅⢑⠕⢕⢔⢝⢕⢕⢕⢕⢔⢄⢀⠀⢀⣾⣿⣿⣿⢇⢕⢕⢕⢕⢕⢕⢕⢕⠑⠀⠀⠀⠀⠀⠀⢀⢕⢕⢕⢕⢕⢕⢕⢕⢕⢕⢕⢕⢕⢕⢕⢕⢕⢕⢕⢕⢕⢕⢕⢕⢕⢕⢕⢕⢕⢕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⣾⣿⣧⠀</a:t>
            </a:r>
            <a:br/>
            <a:r>
              <a:t>⠀⠀⠀⠀⠀⠀⠀⠀⠀⠀⠀⠀⠑⠝⠙⠁⢰⣾⣿⣿⣿⣿⡿⠁⠀⠀⢕⢕⢕⣵⣵⣴⡴⢑⠕⢕⢕⢕⢑⠕⠕⠕⢕⣾⣿⣿⣿⡟⢕⢕⢕⢕⢕⢕⠑⠁⠀⠀⠀⠀⠀⠀⠀⢄⢕⢕⢕⢕⢕⢕⢕⢕⢕⢕⢕⢕⢕⢕⢕⢕⢕⢕⢕⢕⢕⢕⢕⢕⢕⢕⢕⢕⢕⢕⢕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⣇⣿⣿⣿⣿⣿⣿⣿⣿⠀</a:t>
            </a:r>
            <a:br/>
            <a:r>
              <a:t>⢀⠀⠀⠀⠀⠀⠀⠀⠀⠀⠀⠀⠀⠀⠀⢔⢜⢕⢕⢕⢜⢜⠕⠀⠀⠀⢁⣼⣿⣿⣿⡿⢕⢕⠀⠀⠁⠕⢕⢕⢔⢄⢜⠿⠟⠟⠙⠑⠑⠁⠁⠀⠁⠀⠀⠀⠀⠀⠀⠀⠀⢀⠀⢕⢕⢕⢕⢕⢕⢕⢕⢕⢕⢕⢕⢕⢕⢕⢕⢕⢕⢕⢕⢕⢕⢕⢕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⢔⢄⢀⠀⠀⠀⠀⠀⠀⠀⠀⢔⢔⠑⠁⠀⠁⠑⠑⠕⠀⠀⠀⠀⠘⠙⠙⠙⠙⢕⢕⢕⠀⠀⠀⠄⢄⢄⠁⠑⠕⢕⢔⢀⠀⠀⠀⠀⠀⠀⠀⠀⠀⠀⠀⠀⠀⢄⢔⢕⠀⢕⢕⢕⢕⢕⢕⢕⢕⢕⢕⢕⢕⢕⢕⢕⢕⢕⢕⢕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⠑⠑⠑⠑⠑⠕⠔⠄⢀⠀⢀⢀⢀⢕⠀⢄⢔⢔⢔⢔⠀⠀⠀⠀⠀⢰⠀⠀⠀⠀⢕⢕⢕⢕⠕⠀⢔⢕⠁⠁⠀⠀⠀⠀⠁⠑⠑⠀⠀⠀⠀⠀⠀⠀⠀⠀⠀⢄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⠀⠀⠀⢁⢕⢕⢕⠕⢔⢕⢕⢕⢕⠕⠀⠀⠀⠀⠀⠘⠀⠀⠀⠑⠕⢕⢕⢕⠀⢔⢕⠁⠀⠐⠀⠄⠐⠀⠀⠀⠀⠀⠀⠀⠀⠀⠀⢀⢄⢔⢔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⠀⠀⠀⢕⢕⢕⢕⢄⠑⠕⢕⢕⠑⠀⠀⠀⠀⠀⠀⠀⠀⠀⠀⠀⠀⠀⠑⠑⠔⢕⢕⢄⢔⢔⢕⢕⢕⠁⠀⠀⠀⠀⠀⢀⢀⢄⢕⢕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⢀⢔⢕⢕⢕⢕⢕⢑⢄⢀⠀⠁⢄⢄⢀⠀⠀⠀⠀⠀⠀⠀⠀⠀⠀⠀⠀⠀⠀⢁⣔⣱⣕⣕⣕⣕⣱⣕⣱⣵⣵⣵⣵⣕⣕⠕⠁⠄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⢔⢀⢄⢄⢔⢕⢔⢔⢔⠅⠁⢑⣥⡕⢑⢕⢕⢕⢕⢕⢕⢐⠀⠀⠀⠀⠀⠀⠀⠀⠀⠀⠀⠀⢀⣾⣿⣿⣿⣿⣿⣿⣿⣿⣿⢿⠟⠛⠙⠁⠀⠀⠀⠀⢕⢕⢕⢕⢕⢕⢕⢕⠀⢕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⢕⢕⢕⢕⢕⢕⠕⢀⢾⣿⣿⡆⢕⢕⢕⢕⢕⢕⢀⠀⠑⠀⠀⠀⠀⠀⠀⠀⠀⠀⠀⠁⠉⠉⠉⠉⠉⠉⠁⠀⠀⠀⠀⠀⠀⠀⠀⠀⠀⠀⠀⢕⢕⢕⢕⢕⢕⢕⢕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⡗⣿⣿⣿⣿⣿⣿⣿⣿⣿⣿⣿⣿⠀</a:t>
            </a:r>
            <a:br/>
            <a:r>
              <a:t>⢕⢕⢕⢕⢕⢕⢕⢕⢕⠁⠀⠜⣿⣿⣷⣵⣷⣧⡕⠕⢔⠕⠀⠀⠀⠀⠀⠀⠀⠀⠀⠀⠀⠀⠀⠀⠐⠔⠐⠐⠄⠀⠀⠀⠀⠀⠀⠀⠀⠀⠀⠀⠀⠀⢕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⠕⠁⠀⠀⠀⠘⠟⠟⠿⢻⢟⠑⠑⠁⠀⠀⠀⠀⠀⠀⠀⠀⠀⠀⢀⠕⠀⠀⠀⠀⠀⠀⠀⠀⢑⠄⠀⠀⠀⠀⠀⠀⠀⠀⠀⠀⠀⠁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⠀⠀⠐⠐⠐⠐⠀⠀⠀⠀⠀⠀⠀⠀⠀⠀⠀⠀⠀⠀⠀⠀⠀⠀⠀⠁⠀⠀⠀⠀⠀⠀⠀⠀⠀⠀⠀⠀⠀⠐⠐⠐⠀⠀⠀⠀⠀⠀⠀⠑⠑⠑⠑⠑⠑⠑⠀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⠛⠙⠉⠁⠁⠀⠀⠀⠀⠀⠁⠁⠈⠙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⣿⢟⠑⠁⠀⠀⠀⠀⠀⠀⠀⠀⠀⠀⠀⠀⠀⠀⠀⠀⠀⠀⠀⠘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⠇⠀⠀⠀⠀⠀⠀⠀⠀⠀⠀⠀⠀⠀⠀⠀⠀⠀⠀⠀⠀⠀⠀⠀⠀⠀⠈⠻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⢟⢀⢄⢄⢔⢔⠔⠁⠔⠄⢄⢀⢄⢄⢄⢄⢀⢀⢀⢀⢀⠀⠀⠀⠀⠀⠀⠀⠀⠀⠀⠀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⢿⢟⣟⣟⡽⢽⢽⢝⢝⢝⢝⣝⢕⢎⢽⢽⣟⡻⢿⣿⣿⣿⣿⣿⣿⣿⣿⣿⣿⣿⣿⣿⣿⣿⣿⣿⣿⣿⣿⣿⣿⣽⣿⣿⣿⣿⣿⣿⣿⣿⣿⣿⣿⣿⣿⣿⣿⣿⣿⣿⣿⣿⣿⣿⣿⣿⣿⣿⣿⣿⣿⣿⣟⢕⠕⠑⠁⠁⠁⠀⠀⠀⠀⠀⠀⠀⠀⠀⠀⠀⠀⠀⠀⠀⠁⠁⠁⠑⠐⠐⠔⠄⢀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⡿⢟⢕⢕⢏⢕⢕⢕⢕⠕⣕⣕⣱⣝⣕⢗⢼⢽⣳⢴⢵⡝⣟⢮⣝⢻⣿⣿⣿⣿⣿⣿⣿⣿⣿⣿⣿⣿⣿⣿⣿⣿⣿⣿⣿⣿⣿⣿⣿⣿⣿⣿⣿⣿⣿⣿⣿⣿⣿⣿⣿⣿⣿⣿⣿⣿⣿⣿⣿⣿⣿⣿⣿⣿⢿⢏⣱⣵⡗⠀⠀⠀⠀⠀⠀⠀⠀⠀⠀⠀⠀⠀⠀⠀⠀⠀⠀⠀⠀⠀⠀⠀⠀⠀⠀⠀⠀⠁⠑⠔⢄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⢟⣕⢵⢗⡗⡝⢝⢝⢕⢕⢕⢹⢼⢽⠽⣟⣟⣟⣟⢷⢼⡝⢳⣼⣟⢷⣝⢷⣎⢻⣿⣿⣿⣿⣿⣿⣿⣿⣿⣿⣿⣿⣿⣿⣿⣿⣿⣿⣿⣿⣿⣿⣿⣿⣿⣿⣿⣿⣿⣿⣿⣿⣿⣿⣿⣿⣿⣿⣿⣿⣿⣿⣿⣿⣿⢏⢱⣾⣿⣿⠕⠀⠀⠀⠀⠀⠀⠀⠀⠀⠀⠀⠀⠀⠀⠀⠀⠀⠀⠀⠀⠀⠀⠀⠀⠀⠀⠀⠀⠀⠀⠀⠁⠀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⢏⡱⢵⣖⣫⢽⢗⢕⣍⢔⢕⣕⣝⢍⢝⢗⢣⢽⢕⣇⡹⢝⡕⢣⢕⡜⢝⠳⣽⢆⢻⡕⢝⢿⣿⣿⣿⣿⣿⣿⣿⣿⣿⣿⣿⣿⣿⣿⣿⣿⣿⣿⣿⣿⣿⣿⣿⣿⣿⣿⣿⣿⣿⣿⣿⣿⣿⣿⣿⣿⣿⣿⣿⣿⣿⣿⣿⣇⢝⢿⣿⡏⠀⠀⠀⠀⠀⠀⠀⠀⠀⠀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⢟⢕⢥⣎⣹⣵⣷⡾⢟⢝⢕⢕⢕⢜⢝⢿⢿⣷⣷⣵⣵⣕⣝⢗⢳⢵⣕⢔⢕⢣⡜⠳⡕⢜⢔⢧⢻⣿⣿⣿⣿⣿⣿⣿⣿⣿⣿⣿⣿⣿⣿⣿⣿⣿⣿⣿⣿⣿⣿⣿⣿⣿⣿⣿⣿⣿⣿⣿⣿⣿⣿⣿⣿⣿⣿⣿⣿⣿⣿⣿⣿⣧⡵⠁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⡿⢏⣵⢷⢿⢿⢟⣏⣕⢵⢕⢕⢕⢕⢕⢕⢕⣕⣗⢞⢟⢿⢿⢿⣿⣿⣷⣇⡕⢝⢇⢕⢔⢑⢜⢜⢔⢕⢇⣜⢿⣿⣿⣿⣿⣿⣿⣿⣿⣿⣿⣿⣿⣿⣿⣿⣿⣿⣿⣿⣿⣿⣿⣿⣿⣿⣿⣿⣿⣿⣿⣿⣿⣿⣿⣿⣿⣿⣿⣿⣿⣿⣿⣿⡇⠀⠀⠀⠀⠀⠀⠀⠀⠀⠀⠀⠀⠀⠀⠀⠀⠀⠀⠀⠀⠀⠀⠀⠀⠀⠀⠀⠀⠀⠀⠀⠀⠀⢄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⠿⢕⢌⢕⡕⢕⢞⢏⣕⣱⣵⢕⢕⢕⢕⢕⢝⢿⣿⣿⣿⣷⣷⣷⣵⣕⣝⣝⢻⢛⢧⢕⢕⢕⢕⢕⢕⢇⢕⢜⢜⢕⢻⢿⣿⣿⣿⣿⣿⣿⣿⣿⣿⣿⣿⣿⣿⣿⣿⣿⣿⣿⣿⣿⣿⣿⣿⣿⣿⣿⣿⣿⣿⣿⣿⣿⣿⣿⣿⣿⣿⣿⣿⣿⣿⠑⠀⠀⠀⠀⠀⠀⠀⠀⠀⠀⠀⠀⠀⠀⠀⠀⠀⠀⠀⠀⠀⠀⠀⠀⠀⠀⠀⠀⠀⠀⠀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⢟⢝⢱⢇⢕⢕⢕⢎⣵⡵⢷⢾⣿⡿⢟⢕⢕⢕⢕⢕⢵⣕⣕⡜⢝⢟⢟⢟⢿⢿⢿⢿⠿⣿⣷⣵⣵⣕⢕⢕⢕⢕⢕⢕⢕⢕⣷⣕⢕⢕⢝⢿⣿⣿⣿⣿⣿⣿⣿⣿⣿⣿⣿⣿⣿⣿⣿⣿⣿⣿⣿⣿⣿⣿⣿⣿⣿⣿⣿⣿⣿⣿⣿⣿⣿⣿⣿⣿⣿⡏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⡿⢏⢕⢕⢕⢕⢕⢕⢵⢞⣝⣵⣷⢾⢏⢕⢕⢕⢕⢕⢕⢕⢕⢕⠝⢟⢫⢿⣷⣷⢧⢵⢜⢝⢝⢕⢕⢕⢕⢕⢕⢕⢕⢕⢕⢕⢕⢕⢕⢜⢿⣧⡕⢕⡜⣿⣿⣟⣻⣿⣿⣿⣽⣽⣿⣿⣷⣾⣿⣿⣿⣿⣿⣿⣿⣿⣿⣿⣿⣿⣿⣿⣿⣿⣿⣿⣿⣿⣿⣿⣿⣿⢇⠀⠀⠀⠀⠀⠀⠀⠀⠀⠀⠀⠀⠀⠀⠀⠀⠀⠀⠀⠀⠀⠀⠀⠀⠀⠀⠀⠀⠀⠀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⣕⣕⡕⢝⢝⢟⢻⡿⡿⢿⠟⢕⢕⢕⢕⢅⢅⢅⢅⢕⢝⢛⢏⢕⢕⢕⢕⢕⢕⢕⢕⢕⢕⢕⢕⢕⣝⡕⢗⢳⢵⢵⢵⣵⡕⡑⢕⠕⢕⢕⢕⢕⢕⢕⢕⢕⢕⢕⢕⢕⢕⢕⢜⢻⡜⢱⢹⣿⣿⣿⣿⣿⣿⣿⣿⣿⣿⣿⣿⣿⣿⣿⣿⣿⣿⣿⣿⣿⣿⣿⣿⣿⣿⣿⣿⣿⣿⣿⣿⣿⣿⣿⡟⠀⠀⠀⠀⠀⠀⠀⠀⠀⠀⠀⠀⠀⠀⠀⠀⠀⠀⠀⠀⠀⠀⠀⠀⠀⠀⠀⠀⠀⠀⣰⣿⣿⣿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⢷⢗⠕⢁⢔⢅⢕⢕⢕⢕⢕⢕⢕⢕⢕⢕⢕⠕⢕⢑⢕⢅⢅⢅⢕⢕⢕⢑⢕⢕⢕⢕⢕⢻⢿⣿⣿⣷⣧⣵⣕⡔⢕⢕⢕⢕⢕⢕⢕⢕⢕⢕⢕⢕⢕⢕⢕⢕⢕⢕⢕⢕⢄⢸⣿⣿⣿⣿⣿⣿⣿⣿⣿⣿⣿⣿⣿⣿⣿⣿⣿⣿⣿⣿⣿⣿⣿⣿⣿⣿⣿⣿⣿⣿⣿⣿⣿⣿⣿⠃⠀⠀⠀⠀⠀⠀⠀⠀⠀⠀⠀⠀⠀⠀⠀⠀⠀⠀⠀⠀⠀⠀⠀⠀⠀⠀⠀⡀⢄⣾⣿⣿⣿⣿⣿⣿⣿⣿⣿⣿⣿⣿⣿⣿⣿⣿⣿⣿⣿⣿⣿⣿⣿⣿⣿⣿⣿⣿⣿⣿⣿⣿⣿⣿⣿⣿⣿⣿⣿⣿⣿⣿⣿⣿⣿⡿⢿⢿⢿⢿⢿⢿⢛⢟⣟⣟⣟⣍⣟⣽⣽⣽⣽⣽⣿⣷⣷⣷⣾⣿⣿⣿⣿⣷⣵⡕⢕⢕⢕⢕⢕⢕⢕⢕⢕⢕⢕⢕⢕⢕⢜⢕⢻⢿⣻⣿⣿⣿⣿⣿⣿⣿⣿⣿⣿⣿⣿⠀</a:t>
            </a:r>
            <a:br/>
            <a:r>
              <a:t>⢝⢑⢅⢕⢕⢕⢕⢕⢕⢕⢕⢕⢕⢕⠕⠕⠑⢁⢑⢄⢅⢔⢕⢕⢕⢕⢕⢕⢕⢕⢕⢕⢕⢕⢕⢕⢕⢕⢕⢔⢝⢝⢝⢝⢝⢟⢟⢟⢕⢕⢕⢕⢕⢕⢕⢕⢕⢕⢕⢕⢕⢕⢕⢕⢕⢕⣿⣿⣿⣿⣿⣿⣿⣿⣿⣿⣿⣿⣿⣿⣿⣿⣿⣿⣿⣿⣿⣿⣿⣿⣿⣿⣿⣿⣿⣿⣿⣿⣿⣿⣿⡇⠀⠀⠀⠀⠀⠀⠀⠀⠀⠀⠀⠀⠀⠀⠀⠀⠀⠀⠀⠀⠀⠀⠀⠀⠀⠀⢄⡴⢇⣾⣿⣿⣿⣿⣿⣿⣿⣿⣿⣿⣿⣿⣿⣿⣿⣿⣿⣿⣿⣿⡿⢿⠿⣿⠿⢿⢿⢻⢟⢛⢟⢟⢟⢟⣏⣍⣝⣝⣕⣽⣵⣵⣵⣵⣷⣷⣷⣷⣷⣾⣿⣿⣿⣿⣿⣿⣿⣿⣿⣿⣿⣿⣿⣿⣿⣿⣿⣿⣿⣿⣿⣿⣿⣿⣿⣿⣿⣥⢕⢕⢕⢕⢕⢕⢕⢕⢕⢕⢕⢕⢕⢕⢕⢕⢜⢕⢕⢻⢿⣿⣿⣿⣿⣿⣿⣿⣿⣿⠀</a:t>
            </a:r>
            <a:br/>
            <a:r>
              <a:t>⡕⠕⠕⠕⠕⠑⠕⢕⣑⣕⣱⣥⡅⢄⠐⠑⠕⠕⢑⢑⢑⠑⢁⢑⢁⢑⠕⢕⢕⢕⠕⢕⢑⢕⢕⢕⢕⢕⢕⢕⢕⢕⢕⢕⢕⢕⢕⢕⢕⢕⢕⢕⢕⢕⢕⢕⢕⢕⢕⢕⢕⢕⢕⢕⢕⣜⢸⣿⣿⣿⣿⣿⣿⣿⣿⣿⣿⣿⣿⣿⣿⣿⣿⣿⣿⣿⣿⣿⣿⣿⣿⣿⣿⣿⣿⣿⣿⣿⣿⣿⣿⡇⠀⠀⠀⠀⠀⠀⠀⠀⠀⠀⠀⠀⢀⢀⠀⠀⠀⠀⠀⠀⠀⠀⠀⠀⢀⣴⡿⢕⢾⢿⢿⢟⣫⡵⢗⢜⢟⢟⢟⢍⢍⢝⠝⣝⣝⣝⣕⣕⣵⣵⣵⣵⣵⣷⣷⣷⣷⣷⣿⣿⣿⣿⣿⣿⣿⣿⣿⣿⣿⣿⣿⣿⣿⣿⣿⣿⣿⣿⣿⣿⣿⣿⣿⣿⣿⣿⣿⣿⣿⣿⣿⣿⣿⣿⣿⣿⣿⣿⣿⣿⣿⣿⣿⣿⣿⣿⣿⣿⣿⣧⡕⡕⢕⢕⢕⢕⢕⢕⢕⢕⢕⢕⢕⢕⢕⢕⢕⢕⢕⢜⢖⣟⣣⣿⣿⣿⣿⣿⠀</a:t>
            </a:r>
            <a:br/>
            <a:r>
              <a:t>⢕⢕⢕⢕⢕⢔⢔⢕⢕⢕⢕⢕⢕⢔⢔⢔⢔⢔⢔⢕⢕⢕⢅⢔⢅⢑⠕⢐⢅⢔⢕⢕⢕⢕⢕⢕⢕⢕⢕⢕⢕⢕⢕⢕⢕⢕⢕⢕⢕⢕⢕⢕⢕⢕⢕⢕⢕⢑⢕⢕⢕⠕⠕⢕⢔⢜⢕⢕⢜⢝⢝⢝⢝⢝⢝⢍⢍⢟⢟⢟⢟⢟⢟⢛⢟⢟⢟⢛⢛⢿⢟⢿⢿⢿⢿⢿⢿⢟⢻⢛⢟⢇⠀⠀⠀⠀⠀⠀⠀⠀⠀⠀⠀⢕⠑⠀⠀⠀⠀⠀⠀⠀⠀⠀⠀⣰⣾⢟⣕⢵⣱⣵⢾⢟⢏⣵⢷⣗⢷⣾⣿⣿⣿⣿⣿⣿⣿⣿⣿⣿⣿⣿⣿⣿⣿⣿⣿⣿⣿⣿⣿⣿⣿⣿⣿⣿⣿⣿⣿⣿⣿⣿⣿⣿⣿⣿⣿⣿⣿⣿⣿⣿⣿⣿⣿⣿⣿⣿⣿⣿⣿⣿⣿⣿⣿⣿⣿⣿⣿⣿⣿⣿⣿⣿⣿⣿⣿⣿⣿⣿⣿⣿⣷⡕⠕⢕⢕⢕⢕⢕⢕⢕⢕⢕⢕⢕⢕⢕⢕⢕⢕⢕⢕⢕⢕⢜⢟⢻⢿⣿⠀</a:t>
            </a:r>
            <a:br/>
            <a:r>
              <a:t>⢕⢕⢕⢕⢕⢕⢕⢕⢕⢕⢕⢕⢕⢕⢕⢕⢕⢕⢕⢕⢕⢕⢕⢕⠕⢅⢔⠕⠕⠕⢑⢑⢑⢑⠕⠕⢕⢕⢕⢕⢕⢕⢕⢕⢕⢕⢕⢕⢕⢕⢕⢕⢕⢕⢕⢕⢕⢕⢕⢕⠀⠀⢄⢕⢕⢕⠕⢕⢕⢕⢕⢕⢕⢕⢕⢕⢕⢕⢕⢕⢕⢕⢕⢕⢕⢕⢕⢕⢕⢕⢕⢕⢕⢕⢕⢕⢕⢕⢕⢕⢕⢕⢔⠀⠀⠀⠀⠀⠀⠀⢀⠀⠁⠀⠀⠀⠀⠀⠀⠀⠀⠀⠀⠀⠜⣿⢏⢕⣵⢟⢝⣱⣵⠾⣫⣷⡿⢝⣾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⢙⠀</a:t>
            </a:r>
            <a:br/>
            <a:r>
              <a:t>⢐⢔⢔⢔⢄⢅⢕⢑⢑⢕⢕⠕⠕⠕⢕⢕⢕⢕⢕⢕⢕⠕⠑⠔⢑⢅⢔⢕⢕⢕⢕⢅⢕⢕⢕⢕⢕⢕⢕⢕⢕⢕⢕⢕⢕⢕⢕⢕⢕⢕⢕⢕⢕⢕⢕⢕⢕⢕⢕⠑⠀⠀⢕⢕⢕⢇⢕⢕⢕⢕⢕⢕⢕⢕⢕⢕⢕⢕⢕⢕⢕⢕⢕⢕⠕⢕⢕⣕⣱⣵⣵⣵⣵⣷⣷⣷⣷⣷⣿⣿⣿⣿⣿⣧⡄⠀⠀⠀⠄⢕⠐⠀⠀⠀⠀⠀⠀⠀⠀⠀⠀⢀⠀⠀⠀⠁⠱⡟⢕⢕⡼⣻⣵⡿⢟⣱⣾⣿⣿⣿⣿⣿⣿⣿⣿⣿⣿⣿⣿⣿⣿⣿⣿⣿⣿⣿⣿⣿⣿⣿⣿⣿⣿⣿⣿⣿⣿⣿⣿⣿⣿⣿⣿⣿⣿⣿⣿⣿⣿⣿⣿⣿⣿⣿⣿⣿⣿⣿⣿⣿⣿⣿⣿⣿⣿⣿⣿⣿⣿⣿⣿⣿⣿⣿⣿⣿⣿⣿⣿⣿⣿⣿⣿⣿⣿⣷⣕⡕⢕⢕⢕⢕⢕⢕⢕⢕⢕⢕⢕⢕⢕⢕⢕⢕⢕⢕⢕⢕⢕⢕⠀</a:t>
            </a:r>
            <a:br/>
            <a:r>
              <a:t>⢕⢕⢕⢔⢅⢕⢕⢕⢕⢕⢕⢕⢕⢕⢕⢕⢕⢔⠄⠐⢀⢄⢕⢕⢕⢕⢕⢕⢕⢕⢕⢕⢕⢕⢕⢕⢕⢕⢕⢕⢕⢕⢕⢕⢕⢕⢕⢕⢕⢕⢕⢕⢕⢕⢕⢕⢕⢕⠑⠀⠀⠀⢕⢕⢝⢕⢕⢕⢕⢕⢕⢕⢕⢕⢔⢕⢕⢕⢕⢕⢕⢕⢡⣵⣷⣷⣿⣿⣿⣿⣿⣿⣿⣿⣿⣿⣿⣿⣿⣿⣿⣿⣿⣿⣿⢇⢀⢁⢑⠀⠀⠀⠀⠀⠀⠀⠀⠀⢀⢔⠕⠑⠕⢔⢀⠀⠀⠁⠁⠁⠘⢟⢝⣵⣿⢿⣟⡽⢹⣿⣿⣿⣿⣿⣿⣿⣿⣿⣿⣿⣿⣿⣿⣿⣿⣿⣿⣿⣿⣿⣿⣿⣿⣿⣿⣿⣿⣿⣿⣿⣿⣿⣿⣿⣿⣿⣿⣿⣿⣿⣿⣿⣿⣿⣿⣿⣿⣿⣿⣿⣿⣿⣿⣿⣿⣿⣿⣿⣿⣿⣿⣿⣿⣿⣿⣿⣿⣿⣿⣿⣿⣿⣿⣿⣿⣿⡿⣿⣕⢕⢕⢕⢕⢕⢕⢕⢕⢕⢕⢕⢕⢕⢕⢕⢕⢕⢕⢕⢕⢕⠀</a:t>
            </a:r>
            <a:br/>
            <a:r>
              <a:t>⢕⢕⢕⢕⢕⢕⢕⢕⢕⢕⢕⢕⢕⢕⢕⢕⢕⢕⢔⢕⢕⢕⢕⢕⢕⢕⢕⢕⢕⢕⢕⢕⢕⢕⢕⢕⢕⢕⢕⢕⢕⢕⢕⢕⢕⢡⡕⢥⡅⢕⢕⢕⢕⢕⢕⢕⢕⢅⢕⢕⢔⢄⢑⠇⢕⢕⢰⢕⢕⢕⢕⢕⢕⢕⢕⢕⢕⢕⢕⢔⣇⣺⣿⣿⣿⣿⣿⣿⣿⣿⣿⣿⣿⣿⣿⣿⣿⣿⣿⣿⣿⣿⣿⣿⠇⢄⠀⠁⠁⠑⢑⠕⠕⠔⢔⠀⠀⠑⠁⠀⠀⠀⠀⠁⢕⢄⠀⠀⠀⠀⠀⠱⣟⣽⢾⢏⣕⣵⣿⣿⣿⣿⣿⣿⣿⣿⣿⣿⣿⣿⣿⣿⣿⣿⣿⣿⣿⣿⣿⣿⣿⣿⣿⣿⣿⣿⣿⣿⣿⣿⣿⣿⣿⣿⣿⣿⣿⣿⣿⣿⣿⣿⣿⣿⣿⣿⣿⣿⣿⣿⣿⣿⣿⣿⣿⣿⣿⣿⣿⣿⣿⣿⣿⣿⣿⣿⣿⣿⣿⣿⣿⣿⣿⣿⣿⣿⣷⣿⣿⡱⢕⢕⢕⢕⢕⢕⢕⢕⢕⢕⢕⢕⢕⢕⢕⢕⢕⢕⢕⢕⠀</a:t>
            </a:r>
            <a:br/>
            <a:r>
              <a:t>⢕⢕⢕⢕⢕⢕⢕⢕⢕⢕⢕⢕⢕⢕⢕⢕⢕⢕⢕⢕⢕⢕⢕⢕⢕⢕⢕⢕⢕⢕⢕⢕⢕⢕⢕⢕⢕⢕⢕⢕⢅⢕⢕⢕⢕⢨⢯⣇⢳⡅⡕⢕⢕⢕⢕⢔⢀⢕⢕⢕⢕⢕⢕⢕⢄⢕⢏⢕⢕⢕⢕⢕⢕⢕⢕⢕⢕⠕⡕⠱⣿⣿⣿⣿⣿⣿⣿⣿⣿⣿⣿⣿⣿⣿⣿⣿⣿⣿⣿⣿⣿⡿⠟⢅⠕⠁⠀⠀⠀⠀⢕⠀⠀⢄⠔⢔⠀⠀⠀⠀⠀⠀⠀⠀⠁⢕⢄⠀⠀⠀⠀⢸⢟⣱⣵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⢕⢕⢕⢕⢕⢕⢕⢕⢕⢕⢕⢕⢕⢕⢕⢕⢕⢕⢕⢕⢕⢕⢕⢕⢑⢕⢕⢕⢕⢕⢕⢕⢕⢿⣧⡜⢜⢕⢕⢕⢕⢕⠑⢕⢕⢕⢕⢕⢕⢕⢅⢜⣕⢔⢕⢕⢕⢕⢕⢕⢕⢕⢕⢜⣱⡔⠝⣿⣿⣿⣿⣿⣿⣿⣿⣿⣿⣿⣿⣿⣿⣿⣿⣿⣿⢿⠋⢁⠕⠁⠀⠀⠀⠀⠀⠀⢕⠀⠀⠀⠀⢕⠀⠀⠀⠀⠀⠀⠀⠀⠀⠁⢕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⣷⡇⡕⢕⢕⢕⢕⢕⢕⢕⢕⢕⢕⢕⢕⢕⢕⢕⢕⠀</a:t>
            </a:r>
            <a:br/>
            <a:r>
              <a:t>⣷⣵⣕⢕⢕⢕⢕⢕⢕⢕⢕⢕⢕⢕⢕⢕⢕⢕⢕⢕⢕⢕⢕⢕⢕⢕⢕⢕⢕⢕⢕⢕⢕⢕⢕⢕⢕⢔⢕⢕⢕⢕⢕⢕⢕⢕⢕⢕⢕⢿⡗⢕⡕⢕⢕⠀⠔⢕⢕⠁⠑⠅⢕⢔⢜⣼⣿⣿⣷⣷⣵⣕⣕⢕⢕⢕⢕⢸⣕⡾⣿⣿⣿⣿⣿⣿⣿⣿⣿⣿⣿⣿⣿⣿⣿⣿⠿⠋⠁⢀⢔⠁⠀⠀⠀⠀⢀⠄⠐⠁⠁⠑⠕⠔⢄⢕⠀⠀⠀⠀⠀⠀⠀⠀⠀⠀⢕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⣷⠡⢱⢕⢕⢕⢕⢕⢕⢕⢕⢕⢕⢕⢕⢕⢕⢕⠀</a:t>
            </a:r>
            <a:br/>
            <a:r>
              <a:t>⣿⣿⣿⣿⣷⣵⣕⡕⢕⢕⢕⢕⢕⢕⢕⢕⢕⢕⢕⢕⢕⢕⢕⢕⢕⢕⢕⢕⢕⢕⢕⢕⢕⢕⢕⢕⣕⣵⣵⣷⣷⣧⢕⢕⢕⢕⢕⢕⢕⢜⢱⣿⣿⡟⠀⢀⢀⠀⠀⠀⠀⠀⢔⢕⣵⣿⣿⣿⣿⣿⣿⣿⣿⣿⣿⣷⣷⣵⣕⣕⡝⢝⢻⢿⣿⣿⣿⣿⣿⣿⣿⣿⠿⠛⠁⠀⠀⢄⠔⠑⠀⠀⠀⢀⠀⠁⠀⠀⠀⠀⠀⠀⠀⠀⠀⠀⠀⠀⠀⠀⠀⠀⠀⠀⠀⠀⢕⠀⠀⠀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⣿⣿⣿⣿⣿⣿⡷⠃⠁⠑⠕⠕⢕⢕⢕⢕⢕⠕⢕⢕⢕⢕⢕⢕⢕⢕⢕⢕⢕⠕⢕⣱⣵⣿⣿⣿⣿⣿⣿⣿⣷⣕⠁⠁⠁⠁⠑⢕⢕⢜⠝⠀⠀⠑⠑⠀⠀⠀⠀⣴⣾⣿⣿⣿⣿⣿⣿⣿⣿⣿⣿⣿⣿⣿⣿⣿⣿⣿⣿⣷⡇⢸⣿⣿⣿⣿⠿⠛⠉⠀⠀⠀⢄⢔⠕⠁⢀⠄⠐⠐⠁⠀⠀⠀⠀⠀⠀⠀⠀⠀⠀⠀⠀⠀⠀⠀⠀⠀⠀⠀⠀⠀⠀⠀⢕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⣿⣿⣿⣿⠋⠀⠀⠀⠀⠀⠀⠀⠀⠀⠁⠁⠁⠁⠀⠀⠁⠁⠁⠁⠀⠔⢕⢕⢕⣾⣿⣿⣿⣿⣿⣿⣿⣿⢿⢿⣿⣇⠀⠀⠀⠀⠀⠐⠔⠀⢀⠀⠀⠀⠀⠀⠀⠘⠙⠙⠟⠟⠟⠻⢿⣿⣿⣿⣿⣿⣿⣿⣿⣿⣿⣿⣿⣿⣿⡇⢸⠿⠛⠉⠀⠀⠀⠀⢀⢔⢕⢕⠔⠑⠁⠀⠀⠀⠀⠀⠀⠀⠀⠀⠀⠀⠀⠀⠀⠀⠀⠀⠀⠀⠀⠀⠀⠀⠀⠀⠀⠀⠀⢕⠀⠀⠀⠀⠘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⣥⢕⢕⢕⢕⢕⢕⢕⢕⢕⢕⢕⢕⠀</a:t>
            </a:r>
            <a:br/>
            <a:r>
              <a:t>⢿⣿⣿⣿⣿⡿⠑⠀⠀⠀⠀⠀⠀⠀⠀⠀⠀⠀⠀⢄⢔⢕⢔⢄⢀⠀⠀⠀⠀⢁⢕⢸⢿⣿⣿⣿⣿⣿⣿⣿⢇⢕⢕⢕⢝⢇⠀⠀⠀⠀⠀⠀⠀⠕⠑⠀⠀⠀⠀⠀⠀⠀⠀⠀⠀⠀⠀⠀⠀⠁⠙⠙⠝⠍⠙⠛⠋⠛⠻⢿⡿⠟⠑⠀⠀⠀⠀⠀⠀⠀⠀⠑⠁⠀⠀⠀⠀⠀⠀⠀⠀⠀⠀⠀⠀⠀⠀⠀⠀⠀⠀⠀⠀⠀⠀⠀⠀⠀⠀⠀⠀⠀⠀⠀⠀⢕⠕⠀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⠃⠀⠀⠀⠀⠀⠀⠀⠀⠀⠀⢀⣴⣷⣾⣷⣷⣧⡕⢕⢕⢄⢔⢕⢕⢕⢕⢕⠕⠙⢟⢏⢟⢏⢕⢕⢕⢕⢕⢕⢕⠀⠀⠀⠀⠀⠀⠀⠀⠀⠀⠀⠀⠀⠀⠀⠀⠀⠀⠀⠀⠀⠀⠀⠀⠀⠀⠀⠀⠀⠀⠀⠀⠀⠀⠀⠀⠀⠀⠀⠀⠀⠀⠀⠀⠀⠀⠀⠀⠀⠀⠀⠀⠀⠀⠀⠀⠀⠀⠀⠀⠀⠀⠀⠀⠀⠀⠀⠀⠀⠀⠀⠀⠀⠀⠀⠀⠀⠀⠀⢕⠀⠀⠀⠀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⠀</a:t>
            </a:r>
            <a:br/>
            <a:r>
              <a:t>⢕⢕⢕⢕⢕⠀⠀⠀⠀⠀⠀⠀⠀⠀⢠⣵⣿⣿⣿⣿⣿⡿⢟⢕⢕⢕⢕⢕⢕⢕⢕⢕⢅⠀⠀⠀⠕⠕⠕⠑⢕⢕⢕⢕⢕⢕⠀⠀⠀⠀⠑⢕⠀⠀⠀⠀⠀⠀⠀⠀⠀⠀⠀⠀⠀⠀⠀⠀⠀⠀⠀⠀⠀⠀⠀⠀⠀⠀⠀⠀⠀⠀⠀⠀⠀⠀⠀⠀⠀⠀⠀⠀⠀⠀⠀⠀⠀⠀⠀⠀⠀⠀⠀⠀⠀⠀⠀⠀⠀⠀⠀⠀⠀⠀⠀⠀⠀⠀⠀⠀⠀⠀⠀⠀⠔⠀⠀⢀⣄⣀⣈⣿⣿⣿⣿⣿⣿⣿⣿⣿⣿⣿⣿⣿⣿⣿⣿⣿⣿⣿⣿⣿⣿⣿⣿⣿⣿⣿⣿⣿⣿⣿⣿⣿⣿⣿⣿⣿⣿⣿⣿⣿⣿⣿⣿⣿⣿⣿⣿⣿⣿⣿⣿⣿⣿⣿⣿⣿⣿⣿⣿⣿⣿⣿⣿⣿⣿⣿⣿⣿⣿⣿⣿⣿⣿⣿⣿⣿⣿⣿⣿⣿⣿⣷⣽⣟⢿⣟⣻⣿⣿⣿⣿⣿⣿⣿⣿⣿⣿⣿⣷⢕⢕⢕⢕⢕⢕⢕⢕⢕⠀</a:t>
            </a:r>
            <a:br/>
            <a:r>
              <a:t>⢕⢕⢕⢕⢕⢄⠀⠀⠀⠀⠀⢀⣤⣷⣿⣿⣿⣿⢿⢟⢕⢕⢕⢕⢕⢕⢕⢕⢕⢕⢑⢔⠁⠀⠀⠀⠀⠀⠀⠀⠀⠁⠕⢱⣵⣷⣇⠀⠀⠀⠀⠀⠀⠀⠀⠀⠀⢄⢀⠀⠀⠀⠀⠀⢀⡀⢄⠀⠀⠀⠀⠀⠀⠐⠄⢀⠀⠀⠀⠀⠀⠀⠀⠀⠀⠀⠀⠀⠀⠀⠀⠀⠀⠀⠀⠀⠀⠀⠀⠀⠀⠀⠀⠀⠀⠀⠀⠀⠀⠀⠀⠀⠀⠀⠀⠀⠀⠀⠀⠀⠀⠀⠀⠁⠀⠀⠀⠁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⣧⢕⢕⢕⢕⢕⢕⢕⢕⠀</a:t>
            </a:r>
            <a:br/>
            <a:r>
              <a:t>⢕⢕⢕⢕⢕⢕⠀⠀⠀⣠⣾⣿⡽⢝⢝⢝⢝⢕⠑⢕⢕⢕⢕⣕⣄⣵⣱⣕⣕⣕⢀⠀⠀⠀⠀⠀⠀⢔⣕⡕⢔⢔⢄⢀⠙⢻⠇⠀⠔⢕⠀⠀⠀⠀⠀⠀⠀⢕⢕⢕⢔⢔⢳⣿⣿⣿⣿⡕⠀⠀⠀⠀⠀⠀⠀⠁⠑⢄⠀⠀⠀⠀⠀⠀⠀⠀⠀⠀⠀⠀⠀⠀⠀⠀⠀⠀⠀⠀⠀⠀⠀⠀⠀⠀⠀⠀⠀⠀⠀⠀⠀⠀⠀⠀⠀⠀⠀⠀⠀⠀⠀⠀⠀⠀⠀⠀⠀⢀⣽⣿⣿⣿⣿⣿⣿⣿⣿⣿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⡆⢕⢕⢕⢕⢕⢕⢕⠀</a:t>
            </a:r>
            <a:br/>
            <a:r>
              <a:t>⢕⢕⢕⢕⢕⢕⢕⠀⢱⣿⣿⣿⢇⢕⢕⢕⢕⢕⢕⢕⣥⣷⣿⣿⣿⣿⣿⣿⣿⡇⠑⠀⠀⠀⠀⠀⠀⢸⣿⣿⣷⣗⡕⢕⢕⠐⠀⠀⠀⠀⠀⠀⠀⠀⠀⠀⠀⢕⢕⢕⢕⢕⢕⢝⢿⣿⣿⣧⠀⠀⠀⠀⠀⠀⠀⠄⠀⠀⠁⠀⠀⠀⠀⠀⠀⠀⠀⠀⠀⠀⠀⠀⠀⠀⠀⠀⠀⠀⠀⠀⠀⠀⠀⠀⠀⠀⠀⠀⠀⠀⠀⠀⠀⢀⣀⣀⣄⣠⣤⣄⢀⠀⠀⠀⣀⣀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⢕⢝⢝⢻⡇⡏⢇⢕⢕⢕⢕⢕⠀</a:t>
            </a:r>
            <a:br/>
            <a:r>
              <a:t>⢕⢕⢕⢕⢕⢕⢕⢕⢸⣿⡟⢕⢕⢕⢕⢕⢕⢕⣵⣿⣿⣿⣿⣿⣿⣿⣿⣿⣿⢇⠀⠀⠀⠀⠀⠀⢄⣾⣿⣿⣿⣿⣿⡕⠑⠀⢔⢄⠀⠀⠀⠀⠀⠀⠀⠀⠀⢕⢕⢕⢕⢕⢕⢕⡇⣿⣿⣿⡔⠀⠀⠀⠀⠀⠀⠀⠀⠐⠀⠀⠀⠀⠀⠀⠀⠀⠀⠀⠀⠀⠀⠀⠀⠀⠀⠀⠀⠀⠀⠀⠀⠀⠀⠀⠀⠀⠀⠀⣀⣠⣴⣶⣿⣿⣿⣿⣿⣿⣿⣿⣿⣷⣴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⣇⢇⢕⢕⢕⢕⠀</a:t>
            </a:r>
            <a:br/>
            <a:r>
              <a:t>⢕⢕⢕⢕⢕⢕⢕⢕⢕⢏⢕⢕⢕⢕⢕⢕⣡⣾⣿⣿⣿⣿⣿⣿⣿⣿⣿⣿⣿⢁⢄⢄⢔⢀⠀⢀⣾⣿⣿⣿⣿⣿⡟⠁⠀⠀⠁⠀⠀⠀⠀⢄⢀⠀⠀⠀⢕⢕⢕⢕⢕⢕⢕⢕⢇⢻⣿⣿⡧⠀⠀⠀⠀⠀⠀⠀⠀⠀⠀⠀⠀⠀⠀⠀⠀⠀⠀⠀⠀⠀⠀⠀⠀⠀⠀⠀⠀⠀⠀⢀⣀⣀⣠⣤⣤⣴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⣣⢱⢕⢕⢕⢕⠀</a:t>
            </a:r>
            <a:br/>
            <a:r>
              <a:t>⢕⢕⢕⢕⢕⢕⢕⢕⢕⢕⢕⢕⢕⢕⣵⣾⣿⣿⣿⣿⣿⣿⣿⣿⣿⣿⣿⣿⢇⢕⢕⢕⢕⢕⢀⣼⣿⣿⣿⣿⣿⢟⠁⠄⢔⠀⠀⠀⠀⠀⢔⢕⢕⢔⢀⢄⢕⢕⢕⢕⢕⢕⢕⢕⢕⢜⢝⢕⢕⠀⠀⠀⠀⠀⠀⠀⠀⠀⠀⠀⠀⠀⠀⠀⠀⠀⠀⠀⠀⢀⣀⣀⣄⣤⣤⣴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⣑⠕⢕⢕⢕⢕⢕⢕⢕⢕⢕⢕⢕⣼⣿⣿⣿⣿⣿⣿⣿⣿⣿⣿⡿⣏⢝⢇⢕⢕⢕⢕⢕⢕⢜⣿⣿⣿⣿⣿⠏⠀⠀⠀⠁⠀⠀⠀⠀⢔⢕⢕⢕⢕⢕⢕⢕⢕⢕⢕⢕⢕⢕⢕⠕⠕⠑⠑⠁⠀⠀⠀⠀⠀⠀⠀⠀⠀⠀⠀⢀⣀⢄⢠⣴⣴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⣾⣿⣿⣿⣷⢇⢕⢑⢕⠀</a:t>
            </a:r>
            <a:br/>
            <a:r>
              <a:t>⢕⢝⢂⢅⢑⢕⢕⢕⢕⢕⠁⢕⣸⣿⣿⣿⣿⣿⣿⣿⣿⣿⣿⣿⣷⢜⡇⢕⢕⢕⢕⢕⢕⢕⢸⡿⢿⣿⣿⠇⠀⢔⢔⠀⠀⠀⠀⠀⢔⢕⢕⢕⢕⢕⢕⢕⢕⢕⢕⢕⢕⢕⢕⠑⠀⠀⠀⠀⠀⠀⠀⠀⠀⠀⠀⢀⢀⢀⢄⢕⢕⢜⢕⢜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⠕⢕⢱⠀</a:t>
            </a:r>
            <a:br/>
            <a:r>
              <a:t>⠕⠕⢕⢕⢕⢕⢕⢕⠕⢕⠀⢕⢿⣿⣿⣿⣿⣿⣿⣿⣿⣿⣿⣿⡟⠁⢇⢕⢕⢕⢕⢕⢕⢕⢏⢱⣿⡿⠃⠀⠀⠀⠁⠀⠀⠀⠀⣼⣇⢕⢕⢕⢕⠑⢕⢕⢕⢕⢕⢕⢕⢕⠁⠀⠀⠀⠀⠀⠀⠀⠀⠀⠀⢀⢔⢕⢕⢕⢕⢕⢕⢕⢕⢕⢕⢕⢕⢕⢕⢕⢝⢝⢟⢟⢻⢿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⣿⣿⣿⣿⣿⣿⣿⣕⣙⠀</a:t>
            </a:r>
            <a:br/>
            <a:r>
              <a:t>⠀⠀⠀⠀⠀⠁⠑⠑⠕⢔⢀⠁⢸⣿⣿⣿⣿⣿⣿⣿⢟⣵⣷⣶⣶⢗⠁⠀⢕⢕⢔⢅⢑⠇⠀⣼⡿⢕⢄⢀⠀⠀⠀⠀⠀⢀⣼⣿⣿⡇⢕⢕⢕⢕⢕⢕⢕⢕⢕⢕⠑⠀⠀⠀⠀⠀⠀⢀⢀⢄⢄⢄⢄⢕⢕⢕⢕⢕⢕⢕⢕⢕⢕⢕⢕⢕⢕⢕⢕⢕⢕⢕⢕⢕⢕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⣿⣿⣿⣿⣿⣿⣾⣿⣿⠀</a:t>
            </a:r>
            <a:br/>
            <a:r>
              <a:t>⠀⠀⠀⠀⠀⠀⠀⠀⠀⠁⠑⠔⠕⢻⣿⣿⡿⢟⢿⣱⣿⣿⣿⣿⡏⠀⠀⠀⢕⢕⢔⢅⢕⢕⢔⢜⢅⠕⢕⢕⢕⢄⢀⠀⢄⣾⣿⣿⣿⡇⢕⢕⢕⢕⢕⢕⢕⠕⠑⠀⠀⠀⠀⠀⠀⠀⢔⢕⢕⢕⢕⢕⢕⢕⢕⢕⢕⢕⢕⢕⢕⢕⢕⢕⢕⢕⢕⢕⢕⢕⢕⢕⢕⢕⢕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⠀⠀⠀⠀⠀⠀⠀⠀⠀⠀⠀⠀⠀⠑⠜⠙⠁⢰⣿⣿⣿⣿⣿⡿⠁⠀⠀⢕⢕⢕⣵⣵⣵⡴⢁⠑⢕⢕⢔⢅⢑⠕⠕⢱⣿⣿⣿⣿⡿⢕⢕⢕⢕⢕⢕⠑⠁⠀⠀⠀⠀⠀⠀⠀⢄⢕⢕⢕⢕⢕⢕⢕⢕⢕⢕⢕⢕⢕⢕⢕⢕⢕⢕⢕⢕⢕⢕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⢔⢄⠀⠀⠀⠀⠀⠀⠀⠀⠀⠀⠀⠀⠀⠀⢔⢜⢕⢕⢕⢕⢝⠇⠀⠀⠀⢁⣼⣿⣿⣿⡟⢕⢕⠀⠀⠁⠑⠕⢕⢔⢄⢝⢻⠿⠟⠏⠑⠑⠁⠁⠀⠁⠀⠀⠀⠀⠀⠀⠀⠀⠀⢔⢕⢕⢕⢕⢕⢕⢕⢕⢕⢕⢕⢕⢕⢕⢕⢕⢕⢕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⢔⢄⢀⠀⠀⠀⠀⠀⠀⠀⠀⢔⢔⠑⠁⠀⠀⠁⠑⠕⠀⠀⠀⠀⠘⠙⠙⠑⢙⢕⢕⢕⠀⠀⠀⢔⢔⢄⠁⠑⠕⢕⢔⢀⠀⠀⠀⠀⠀⠀⠀⠀⠀⠀⠀⠀⠀⢄⢔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⠑⠑⠑⠑⠑⠑⠑⠔⠄⠀⢀⢀⢀⢀⢑⠀⢄⢔⢔⢔⢔⠀⠀⠀⠀⠀⢰⠀⠀⠀⢀⢕⢕⢕⢕⠀⢀⢔⢕⠁⠀⠀⠀⠀⠀⠁⠁⠑⠀⠀⠀⠀⠀⠀⠀⠀⠀⢀⢄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⠀⠀⠀⠀⢀⢕⢕⢕⠕⢔⢕⢕⢕⢕⠕⠀⠀⠀⠀⠀⠘⠀⠀⠀⠁⠕⢕⢕⢕⢀⢕⢕⠁⠀⠐⠀⠄⠀⠀⠀⠀⠀⠀⠀⠀⠀⠀⠀⢀⢄⠔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⠀⠀⠀⢀⢕⢕⢕⢕⢔⠑⠕⢕⢕⠑⠀⠀⠀⠀⠀⠀⠀⠀⠀⠀⠀⠀⠀⠁⠑⠕⢕⠕⢔⢔⢕⢕⢕⢕⠁⠀⠀⠀⠀⠀⢀⢄⢔⢕⢕⢕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⠀⠀⠀⠀⠀⠀⠀⢄⢔⢕⢕⢕⢕⢕⢕⢄⢀⠀⠁⢄⢔⢀⠀⠀⠀⠀⠀⠀⠀⠀⠀⠀⠀⠀⠀⠀⢀⣕⣵⣕⣕⣕⣱⣵⣕⣱⣵⣵⣵⣵⣕⡕⠕⠁⢀⢕⢕⢕⢕⢕⢕⢕⠀⢕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⢑⢐⢄⢄⢔⢕⢕⢕⢕⠐⠀⢔⢔⣬⡕⢑⢕⢕⢕⢕⢕⢕⢐⠀⠀⠀⠀⠀⠀⠀⠀⠀⠀⠀⠀⢠⣿⣿⣿⣿⣿⣿⣿⣿⣿⣿⠿⠟⠛⠉⠁⠀⠀⠀⠁⢕⢕⢕⢕⢕⢕⢕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⡗⣿⣿⣿⣿⣿⣿⣿⣿⣿⣿⣿⣿⠀</a:t>
            </a:r>
            <a:br/>
            <a:r>
              <a:t>⢕⢕⢕⢕⢕⢕⢕⢕⢕⠁⠀⢕⢿⣿⣿⡇⢕⢕⢕⢕⢕⠕⢄⠀⠑⠀⠀⠀⠀⠀⠀⠀⠀⠀⠀⠀⠈⠉⠉⠉⠉⠁⠁⠀⠀⠀⠀⠀⠀⠀⠀⠀⠀⠀⠀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⢕⢕⠀⠀⠑⠜⣿⣿⣷⣵⣷⣷⡵⠕⢔⠑⠀⠀⠀⠀⠀⠀⠀⠀⠀⠀⢀⠀⠀⠀⢔⠄⠐⠔⠄⠀⠀⠀⠀⠀⠀⠀⠀⠀⠀⠀⠀⠀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⠀⠀⠀⠀⠘⠛⠛⠛⠛⠛⠑⠑⠁⠀⠀⠀⠀⠀⠀⠀⠀⠀⠀⠀⠑⠀⠀⠀⠀⠀⠀⠀⠑⠑⠀⠐⠀⠀⠀⠀⠀⠀⠀⠀⠀⠀⠑⠑⠑⠑⠑⠑⠑⠀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⠛⠙⠙⠁⠁⠀⠀⠀⠀⠀⠀⠁⠁⠙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⣿⡿⠋⠁⠀⠀⠀⠀⠀⠀⠀⠀⠀⠀⠀⠀⠀⠀⠀⠀⠀⠀⠀⠈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⢏⠀⠀⠀⠀⠀⠀⠀⠀⠀⠀⠀⠀⠀⠀⠀⠀⠀⠀⠀⠀⠀⠀⠀⠀⠀⠈⠝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⠀⠀⠀⠀⠀⠀⠀⠀⠀⠀⠀⠀⠀⠀⠀⠀⠀⠀⠀⠀⠀⠀⠀⠀⠀⠀⠀⠀⠈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⢟⢁⢄⢔⢔⠔⠕⠀⠔⠔⢄⢄⢄⢄⢄⢄⢄⢄⢄⢀⢀⢀⠀⠀⠀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⢿⢿⢿⢿⢿⢿⢿⢿⢿⢿⣿⣿⣿⣿⣿⣿⣿⣿⣿⣿⣿⣿⣿⣿⣿⣿⣿⣿⣿⣿⣿⣿⣿⣿⣿⣽⣿⣿⣿⣿⣿⣿⣿⣿⣿⣿⣿⣿⣿⣿⣿⣿⣿⣿⣿⣿⣿⣿⣿⣿⣿⣿⣿⣿⣿⣿⣿⢕⠕⠁⠁⠀⠀⠀⠀⠀⠀⠀⠀⠀⠀⠀⠀⠀⠀⠀⠀⠀⠀⠁⠁⠁⠑⠐⠐⠄⢄⢀⠀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⢿⣟⡫⢽⢕⢗⢗⢝⢝⢕⢱⠗⣗⡱⢵⣜⡍⢗⡳⢽⣟⡻⣿⣿⣿⣿⣿⣿⣿⣿⣿⣿⣿⣿⣿⣿⣿⣿⣿⣿⣿⣿⣿⣿⣿⣿⣿⣿⣿⣿⣿⣿⣿⣿⣿⣿⣿⣿⣿⣿⣿⣿⣿⣿⣿⣿⣿⣿⣿⣿⣿⡿⢏⣱⣵⣷⠐⠀⠀⠀⠀⠀⠀⠀⠀⠀⠀⠀⠀⠀⠀⠀⠀⠀⠀⠀⠀⠀⠀⠀⠀⠀⠀⠀⠁⠑⠐⢄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⢟⢏⢕⣝⢵⢵⢵⢵⢕⢕⣑⣵⣵⣷⣵⣧⣽⣝⡟⢬⣵⡕⢳⣯⡻⣧⣝⢿⣿⣿⣿⣿⣿⣿⣿⣿⣿⣿⣿⣿⣿⣿⣿⣿⣿⣿⣿⣿⣿⣿⣿⣿⣿⣿⣿⣿⣿⣿⣿⣿⣿⣿⣿⣿⣿⣿⣿⣿⣿⣿⣿⣿⣿⡟⢱⣾⣿⣿⢇⠀⠀⠀⠀⠀⠀⠀⠀⠀⠀⠀⠀⠀⠀⠀⠀⠀⠀⠀⠀⠀⠀⠀⠀⠀⠀⠀⠀⠀⠀⠀⠁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⡿⢟⢑⣗⢽⢵⢅⡕⠵⢑⢕⢕⢧⣴⣝⣟⢳⢗⡗⢷⢽⢝⣗⢱⠝⢳⣮⡻⢮⡻⣷⢝⢿⣿⣿⣿⣿⣿⣿⣿⣿⣿⣿⣿⣿⣿⣿⣿⣿⣿⣿⣿⣿⣿⣿⣿⣿⣿⣿⣿⣿⣿⣿⣿⣿⣿⣿⣿⣿⣿⣿⣿⣿⣿⣿⣿⣧⡜⢻⢿⡟⠁⠀⠀⠀⠀⠀⠀⠀⠀⠀⠀⠀⠀⠀⠀⠀⠀⠀⠀⠀⠀⠀⠀⠀⠀⠀⠀⠀⠀⠀⠀⠀⠀⠀⢔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⢟⢕⡎⢽⢕⣞⣝⣵⢵⢗⢇⢕⢷⣧⣵⣕⣜⡝⢝⢗⢇⠵⣗⢱⢝⢕⢱⡕⢙⢷⡕⢝⢧⢪⡻⣿⣿⣿⣿⣿⣿⣿⣿⣿⣿⣿⣿⣿⣿⣿⣿⣿⣿⣿⣿⣿⣿⣿⣿⣿⣿⣿⣿⣿⣿⣿⣿⣿⣿⣿⣿⣿⣿⣿⣿⣿⣿⣿⣿⣷⣵⠁⠀⠀⠀⠀⠀⠀⠀⠀⠀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⡟⢕⣕⣽⣷⣾⡿⢟⢏⢕⢕⢕⢕⢕⢕⢕⠝⡟⣻⣿⣿⣷⣷⣵⣕⣝⢗⢧⣕⡕⢕⢕⢩⢎⢜⢇⢳⢝⢿⣿⣿⣿⣿⣿⣿⣿⣿⣿⣿⣿⣿⣿⣿⣿⣿⣿⣿⣿⣿⣿⣿⣿⣿⣿⣿⣿⣿⣿⣿⣿⣿⣿⣿⣿⣿⣿⣿⣿⣿⣿⣿⣿⡟⠀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⢏⡱⢟⢝⢝⣹⡵⢗⢇⢜⢕⢕⢕⢕⢕⣥⣷⣷⣵⣽⣝⣝⡝⢝⢟⠿⢿⣾⣕⢕⢝⢕⢕⢕⢜⢑⢇⢕⢇⢧⢻⣿⣿⣿⣿⣿⣿⣿⣿⣿⣿⣿⣿⣿⣿⣿⣿⣿⣿⣿⣿⣿⣿⣿⣿⣿⣿⣿⣿⣿⣿⣿⣿⣿⣿⣿⣿⣿⣿⣿⣿⣿⣿⢇⠀⠀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⢟⢟⢟⢏⠕⡱⢕⢇⣕⣱⣵⣷⡾⢗⢕⢕⢕⢕⢕⢜⢝⢿⢿⣿⣿⣿⣿⣿⣷⣷⣵⣜⣜⢕⢕⢕⢕⢕⢕⢕⠕⢕⢕⠕⢕⢜⢟⢻⣿⣿⣿⣿⣿⣿⣿⣿⣿⣿⣿⣿⣿⣿⣿⣿⣿⣿⣿⣿⣿⣿⣿⣿⣿⣿⣿⣿⣿⣿⣿⣿⣿⣿⣿⣿⣿⣿⡿⠀⠀⠀⠀⠀⠀⠀⠀⠀⠀⠀⠀⠀⠀⠀⠀⠀⠀⠀⠀⠀⠀⠀⠀⠀⠀⠀⠀⠀⠀⠀⢄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⡿⢟⢕⢅⢇⢕⢕⢕⡵⢵⢟⣏⣹⡽⢟⢝⢕⢕⢕⢕⢕⢕⢸⠗⣷⣵⣕⣕⡕⢜⢝⢽⢽⣭⣟⢟⢟⢟⢗⢳⢕⢕⢕⢕⢜⢕⢕⢜⢾⣧⡕⢱⢕⢻⣿⣟⣻⣿⣿⣿⣽⣽⣿⣿⣷⣾⣿⣿⣿⣿⣿⣿⣿⣿⣿⣿⣿⣿⣿⣿⣿⣿⣿⣿⣿⣿⣿⣿⣿⣿⢇⠀⠀⠀⠀⠀⠀⠀⠀⠀⠀⠀⠀⠀⠀⠀⠀⠀⠀⠀⠀⠀⠀⠀⠀⠀⠀⠀⠀⠀⠀⢠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⡿⢿⢏⢑⢑⢑⢑⢑⢑⢑⢕⢱⠷⢟⢟⢝⢕⢕⢕⢕⢕⢕⢕⢕⢜⢕⢑⢕⣝⠍⢟⠟⢝⢅⢕⢇⢕⢕⢕⢕⢕⢕⢕⢕⢕⢕⢕⢕⢕⢕⢕⢜⢝⢷⣕⢇⡜⣿⣿⣿⣿⣿⣿⣿⣿⣿⣿⣿⣿⣿⣿⣿⣿⣿⣿⣿⣿⣿⣿⣿⣿⣿⣿⣿⣿⣿⣿⣿⣿⣿⣿⣿⣿⠁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⣿⣿⣿⣿⣿⣿⣿⣿⢿⢿⢿⢿⢿⢟⢟⢟⢟⢟⢏⢝⢹⢟⢟⢻⣿⣿⣻⣟⣻⣿⣿⣿⣿⣿⣿⣿⣿⣿⣿⣿⣿⠀</a:t>
            </a:r>
            <a:br/>
            <a:r>
              <a:t>⣿⣿⣿⣿⢷⢇⠕⢁⢕⢔⢔⢕⢕⢕⢕⢕⢕⢕⢕⢕⢕⢕⠕⢕⢑⢑⢑⢑⢕⢕⠕⢕⢕⢕⢕⢱⣵⣧⣵⣼⣝⣝⢟⢝⢳⢅⢇⢑⢕⢕⢕⢕⢕⢕⢕⢕⢕⢕⢕⢕⢕⢕⢕⢕⢝⢕⢕⣿⣿⣿⣿⣿⣿⣿⣿⣿⣿⣿⣿⣿⣿⣿⣿⣿⣿⣿⣿⣿⣿⣿⣿⣿⣿⣿⣿⣿⣿⣿⣿⣿⣿⣿⠇⠀⠀⠀⠀⠀⠀⠀⠀⠀⠀⠀⠀⠀⠀⠀⠀⠀⠀⠀⠀⠀⠀⠀⠀⠀⠀⠀⠀⢀⣵⣿⣿⣿⣿⣿⣿⣿⣿⣿⣿⣿⣿⣿⣿⣿⣿⣿⣿⣿⣿⣿⣿⣿⣿⣿⣿⣿⣿⣿⣿⣿⣿⣿⣿⣿⣿⣿⣿⣿⣿⣿⣿⣿⣿⣿⡿⢿⢿⢿⢿⢿⢿⢛⢟⣟⣟⣟⣍⣟⣽⣽⣽⣽⣽⣿⣷⣷⣷⣾⣿⣿⣿⣿⣷⣵⡕⢕⢕⢕⢕⢕⢕⢕⢕⢕⢕⢕⢕⢕⢕⢜⢗⢻⢿⣻⣿⣿⣿⣿⣿⣿⣿⣿⣿⣿⣿⣿⠀</a:t>
            </a:r>
            <a:br/>
            <a:r>
              <a:t>⢟⢝⢑⢄⢔⢕⢕⢕⢕⢕⢕⢕⢕⢕⢕⢕⠕⠑⢅⢁⢔⢅⢕⢕⢕⢕⢕⢕⢕⢕⢕⢕⢕⢕⢕⢕⢔⢝⢟⢟⢻⢿⢿⢿⣷⣵⣕⣕⣕⡕⢕⢕⢕⢕⢕⢕⢕⢕⢕⢕⢕⢕⢕⢕⢕⢕⢕⣿⣿⣿⣿⣿⣿⣿⣿⣿⣿⣿⣿⣿⣿⣿⣿⣿⣿⣿⣿⣿⣿⣿⣿⣿⣿⣿⣿⣿⣿⣿⣿⣿⣿⡏⠀⠀⠀⠀⠀⠀⠀⠀⠀⠀⠀⠀⠀⠀⠀⠀⠀⠀⠀⠀⠀⠀⠀⠀⠀⠀⠀⠀⢄⢜⣿⣿⣿⣿⣿⣿⣿⣿⣿⣿⣿⣿⣿⣿⣿⣿⣿⣿⣿⣿⡿⢿⠿⣿⠿⢿⢿⢻⢟⢛⢟⢟⢟⢟⣏⣍⣝⣝⣕⣽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⢕⠕⠕⠕⠕⠕⢕⠕⢕⢕⣑⣕⣕⢅⠀⠐⠕⠕⠕⠕⠑⠑⢑⢁⢁⠑⢕⢕⢕⢕⢕⢕⠕⢕⢕⢕⢕⢕⢕⢕⢕⢕⢕⢕⢕⢕⢕⢕⢕⢕⢕⢕⢕⢕⢕⢕⢕⢕⢕⢕⢕⢕⢕⠕⢕⢕⢑⣿⣿⣿⣿⣿⣿⣿⣿⣿⣿⣿⣿⣿⣿⣿⣿⣿⣿⣿⣿⣿⣿⣿⣿⣿⣿⣿⣿⣿⣿⣿⣿⣿⣿⡇⠀⠀⠀⠀⠀⠀⠀⠀⠀⠀⠀⠀⠀⠀⠀⠀⠀⠀⠀⠀⠀⠀⠀⠀⠀⠀⢀⣴⢟⠱⢿⢿⢿⢟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⢟⣟⣹⣿⣿⣿⣿⣿⠀</a:t>
            </a:r>
            <a:br/>
            <a:r>
              <a:t>⢍⢍⢌⢅⢔⢕⢌⢍⢝⢝⢝⢝⢝⢅⢅⢅⢅⢅⢕⢕⢕⢑⢔⢕⢕⢑⢕⠅⢑⢅⢔⢕⢕⢕⢕⢕⢕⢕⢕⢕⢕⢕⢕⢕⢕⢕⢕⢕⢕⢕⢕⢕⢕⢕⢕⢕⢕⢕⢕⢕⢕⢕⢕⢕⢕⢑⢇⢕⢜⢝⢝⢝⢝⢝⢝⢍⢍⢟⢟⢟⢟⢟⢟⢛⢟⢟⢟⢛⢛⢿⢟⢿⢿⢿⢿⢿⢿⢟⢻⢟⢻⢧⠀⠀⠀⠀⠀⠀⠀⠀⠀⠀⠀⠀⢀⢄⠀⠀⠀⠀⠀⠀⠀⠀⠀⠀⠀⣰⣾⢏⣱⣵⡵⢕⣱⣵⢎⢇⣷⣾⣿⣿⣿⣿⣿⣿⣿⣿⣿⣿⣿⣿⣿⣿⣿⣿⣿⣿⣿⣿⣿⣿⣿⣿⣿⣿⣿⣿⣿⣿⣿⣿⣿⣿⣿⣿⣿⣿⣿⣿⣿⣿⣿⣿⣿⣿⣿⣿⣿⣿⣿⣿⣿⣿⣿⣿⣿⣿⣿⣿⣿⣿⣿⣿⣿⣿⣿⣿⣿⣿⣿⣿⣷⡕⠕⢕⢕⢕⢕⢕⢕⢕⢕⢕⢕⢕⢕⢕⢕⢕⢕⢕⢕⢕⢕⢜⢟⢻⢿⣿⠀</a:t>
            </a:r>
            <a:br/>
            <a:r>
              <a:t>⢕⢕⢕⢕⢕⢕⢕⢕⢕⢕⢕⢕⢕⢕⢕⢕⢕⢕⢕⢕⢕⢕⢕⢕⢕⠕⢅⢔⢕⠕⠕⠕⠕⠕⠕⢕⢕⢕⢕⢕⢕⢕⢕⢕⢕⢕⢕⢕⢕⢕⢕⢕⢕⢕⢕⢕⢕⢕⢕⢕⢕⠑⠁⠁⢕⢕⢀⢕⢕⢕⢕⢕⢕⢕⢕⢕⢕⢕⢕⢕⢕⢕⢕⢕⢕⢕⢕⢕⢕⢕⢕⢕⢕⢕⢕⢕⢕⢕⢕⢕⢕⢕⢕⢀⠀⠀⠀⠀⠀⠀⠀⠀⠀⢄⠑⠀⠀⠀⠀⠀⠀⠀⠀⠀⠀⢠⣾⡿⢇⢼⣫⣵⢾⢟⢏⣵⢾⣻⡽⣻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⢙⠀</a:t>
            </a:r>
            <a:br/>
            <a:r>
              <a:t>⠔⢔⢕⢅⢅⢅⢑⢕⠕⠕⢕⢕⢕⢕⢕⢕⢕⢕⢕⢕⢕⢕⠕⠕⠐⢑⢅⢔⢔⢕⢕⢕⢕⢕⢔⢔⢔⢅⢑⢕⢕⢕⢕⢕⢕⢕⢕⢕⢕⢕⢕⢕⢕⢕⢕⢕⢕⢕⢕⢕⠑⠀⠀⢕⢕⢕⡕⢕⢕⢕⢕⢕⢕⢕⢕⢕⢕⢕⢕⢕⢕⢕⢕⠕⠕⢕⢕⣕⣱⣵⣵⣵⣵⣷⣷⣷⣷⣷⣿⣿⣿⣿⣿⣷⣄⠀⠀⠀⠀⠀⢀⢄⠀⠀⠀⠀⠀⠀⠀⠀⠀⠀⠀⠀⠀⠝⢟⢕⣵⢟⢝⢱⣵⢾⣫⣷⡿⢏⣵⣿⣿⣿⣿⣿⣿⣿⣿⣿⣿⣿⣿⣿⣿⣿⣿⣿⣿⣿⣿⣿⣿⣿⣿⣿⣿⣿⣿⣿⣿⣿⣿⣿⣿⣿⣿⣿⣿⣿⣿⣿⣿⣿⣿⣿⣿⣿⣿⣿⣿⣿⣿⣿⣿⣿⣿⣿⣿⣿⣿⣿⣿⣿⣿⣿⣿⣿⣿⣿⣿⣿⣿⣿⣿⣿⣿⣷⣕⡕⢕⢕⢕⢕⢕⢕⢕⢕⢕⢕⢕⢕⢕⢕⢕⢕⢕⢕⢕⢕⢕⢕⠀</a:t>
            </a:r>
            <a:br/>
            <a:r>
              <a:t>⢕⢕⢔⢅⢕⢕⢕⢕⢕⢕⢕⢕⢔⢔⢕⢕⢅⢅⢁⠕⠁⢄⢔⢕⢕⢕⢕⢕⢕⢕⢕⢕⢕⢕⢕⢕⢕⢕⢕⢕⢕⢕⢕⢕⢕⢕⢕⢕⢕⢕⢕⢕⢕⢕⢕⢕⢕⢕⢕⠑⠀⠀⠀⢕⢕⢕⢑⢕⢕⢕⢕⢕⢕⢕⢔⢕⢕⢕⢕⢕⢕⢕⢡⣵⣷⣷⣿⣿⣿⣿⣿⣿⣿⣿⣿⣿⣿⣿⣿⣿⣿⣿⣿⣿⣿⣷⣄⢀⠄⢕⠑⠁⠀⠀⠀⠀⠀⠀⠀⠀⠀⢄⢄⢀⠀⠀⠁⠟⢝⢕⢵⣻⣷⡿⢟⣱⣷⣿⣿⣿⣿⣿⣿⣿⣿⣿⣿⣿⣿⣿⣿⣿⣿⣿⣿⣿⣿⣿⣿⣿⣿⣿⣿⣿⣿⣿⣿⣿⣿⣿⣿⣿⣿⣿⣿⣿⣿⣿⣿⣿⣿⣿⣿⣿⣿⣿⣿⣿⣿⣿⣿⣿⣿⣿⣿⣿⣿⣿⣿⣿⣿⣿⣿⣿⣿⣿⣿⣿⣿⣿⣿⣿⣿⣿⣿⣿⡿⣿⣕⢕⢕⢕⢕⢕⢕⢕⢕⢕⢕⢕⢕⢕⢕⢕⢕⢕⢕⢕⢕⢕⠀</a:t>
            </a:r>
            <a:br/>
            <a:r>
              <a:t>⢕⢕⢕⢕⢕⢕⢕⢕⢕⢕⢕⢕⢕⢕⢕⢕⢕⢕⢅⢔⢕⢕⢕⢕⢕⢕⢕⢕⢕⢕⢕⢕⢕⢕⢕⢕⢕⢕⢕⢕⢕⢕⢕⢕⢑⢕⢕⢕⢕⢕⢕⢕⢕⢕⢕⢕⢕⢕⢕⢄⢄⢀⠐⢕⢅⢕⢕⢱⢕⢕⢕⢕⢕⢕⢕⢕⢕⢕⢕⢔⣇⣺⣿⣿⣿⣿⣿⣿⣿⣿⣿⣿⣿⣿⣿⣿⣿⣿⣿⣿⣿⣿⣿⣿⣿⡟⠅⠄⢔⢄⢀⢐⢀⢀⠀⠀⠀⠀⢀⢔⠕⠑⠁⠕⢔⢀⠀⠀⠀⠀⠀⠘⢝⣱⡾⢟⣫⢽⢞⣽⣿⣿⣿⣿⣿⣿⣿⣿⣿⣿⣿⣿⣿⣿⣿⣿⣿⣿⣿⣿⣿⣿⣿⣿⣿⣿⣿⣿⣿⣿⣿⣿⣿⣿⣿⣿⣿⣿⣿⣿⣿⣿⣿⣿⣿⣿⣿⣿⣿⣿⣿⣿⣿⣿⣿⣿⣿⣿⣿⣿⣿⣿⣿⣿⣿⣿⣿⣿⣿⣿⣿⣿⣿⣿⣿⣿⣷⣿⣿⡑⢕⢕⢕⢕⢕⢕⢕⢕⢕⢕⢕⢕⢕⢕⢕⢕⢕⢕⢕⢕⠀</a:t>
            </a:r>
            <a:br/>
            <a:r>
              <a:t>⢕⢕⢕⢕⢕⢕⢕⢕⢕⢕⢕⢕⢕⢕⢕⢕⢕⢕⢕⢕⢕⢕⢕⢕⢕⢕⢕⢕⢕⢕⢕⢕⢕⢕⢕⢕⢕⢕⢕⢕⠕⢕⢕⢕⢕⢕⢳⣕⢇⣗⢕⢕⢕⢕⢕⢕⢕⢑⢕⢕⢕⢕⢕⢕⢕⠕⢕⡞⠕⢕⢕⢕⢕⢕⢕⢕⢕⠕⡕⠱⣿⣿⣿⣿⣿⣿⣿⣿⣿⣿⣿⣿⣿⣿⣿⣿⣿⣿⣿⣿⣿⣿⣿⣿⠟⢕⠔⠀⠀⠀⠁⢅⠑⠑⠑⢕⠀⠁⠁⠀⠀⠀⠀⠀⠑⢕⢄⠀⠀⠀⠀⠀⣸⣽⢞⢟⣱⣵⣾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⢕⢕⢕⢕⢕⢕⢕⢕⢕⢕⢅⢕⢕⢕⢕⢕⢕⢕⢕⢕⢕⢕⢕⢕⢕⢕⢕⢕⢕⢕⢕⢕⢔⢛⣧⡱⢧⠕⢕⢕⢕⢕⢕⢕⢕⢕⢕⢕⢕⢕⢕⢀⡼⢕⢅⢕⢕⢕⢕⢕⢕⢕⢕⢜⣱⡔⠝⣿⣿⣿⣿⣿⣿⣿⣿⣿⣿⣿⣿⣿⣿⣿⣿⣿⣿⣿⣿⡿⠟⢅⠕⠁⠀⠀⠀⠀⠀⢕⠀⠄⠑⢕⠀⠀⠀⠀⠀⠀⠀⠀⠀⠑⢕⢄⠀⠀⠀⠀⢟⣱⣷⣿⣿⣿⣿⣿⣿⣿⣿⣿⣿⣿⣿⣿⣿⣿⣿⣿⣿⣿⣿⣿⣿⣿⣿⣿⣿⣿⣿⣿⣿⣿⣿⣿⣿⣿⣿⣿⣿⣿⣿⣿⣿⣿⣿⣿⣿⣿⣿⣿⣿⣿⣿⣿⣿⣿⣿⣿⣿⣿⣿⣿⣿⣿⣿⣿⣿⣿⣿⣿⣿⣿⣿⣿⣿⣿⣿⣿⣿⣿⣿⣿⣿⣿⣿⣿⣿⣷⡇⡕⢕⢕⢕⢕⢕⢕⢕⢕⢕⢕⢕⢕⢕⢕⢕⢕⠀</a:t>
            </a:r>
            <a:br/>
            <a:r>
              <a:t>⣵⣕⢕⢕⢕⢕⢕⢕⢕⢕⢕⢕⢕⢕⢕⢕⢕⢕⢕⢕⢕⢕⢕⢕⢕⢕⢕⢕⢕⢕⢕⢕⢕⢕⢕⢕⢕⢑⢔⢕⢕⢕⢕⢕⢕⢕⢕⢕⢞⣷⣵⡕⢕⢕⢕⢕⠁⢕⢑⢕⠕⢕⢕⢕⢀⢕⢱⣿⣷⣷⣵⣕⣕⢕⢕⢕⢕⢸⣕⣾⣿⣿⣿⣿⣿⣿⣿⣿⣿⣿⣿⣿⣿⣿⣿⣿⣿⣿⣿⢟⠋⢁⠔⠁⠀⠀⠀⠀⠀⢀⠄⢅⢀⢀⠀⢕⠀⠀⠀⠀⠀⠀⠀⠀⠀⠀⢕⢕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⣷⠡⢱⢕⢕⢕⢕⢕⢕⢕⢕⢕⢕⢕⢕⢕⢕⢕⠀</a:t>
            </a:r>
            <a:br/>
            <a:r>
              <a:t>⣿⣿⣿⣷⣵⣕⢕⢕⢕⢕⢕⢕⢕⢕⢕⢕⢕⢕⢕⢕⢕⢕⢕⢕⢕⢕⢕⢕⢕⢕⢕⢕⢕⢕⢕⢕⢔⢕⢕⣕⣑⣕⢕⢕⢕⢕⢕⢕⢕⢌⢟⢕⣵⣵⡕⠁⠀⠑⠑⠁⠀⠀⠁⢄⢕⢱⣿⣿⣿⣿⣿⣿⣿⣿⣿⣷⣷⣵⣕⣕⢝⢝⠻⢿⣿⣿⣿⣿⣿⣿⣿⣿⣿⣿⣿⢿⠟⠙⠁⢀⢔⠑⠀⠀⠀⠀⢀⠄⠐⠀⠀⠀⠁⠑⠐⠔⠀⠀⠀⠀⠀⠀⠀⠀⠀⠀⢕⢕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⣿⣿⣿⣿⣿⣷⣵⣕⢕⠕⢕⢕⢕⢕⢕⢕⢕⢕⢕⢕⢕⢕⢕⢕⢕⢕⢕⢕⢕⢕⢕⢕⢕⣱⣵⣾⣿⣿⣿⣿⣷⣕⠕⠕⠕⠕⢕⢕⢕⢝⢿⡟⠁⠀⢔⢄⠀⠀⠀⠀⢔⣕⣵⣿⣿⣿⣿⣿⣿⣿⣿⣿⣿⣿⣿⣿⣿⣿⣿⣷⡇⢸⣿⣿⣿⣿⣿⣿⣿⢿⠟⠙⠁⠀⢀⢄⠕⠁⠀⠀⢀⠀⠐⠁⠀⠀⠀⠀⠀⠀⠀⠀⠀⠀⠀⠀⠀⠀⠀⠀⠀⠀⠀⠀⠁⢕⠀⠀⠀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⣿⣿⣿⣿⣿⢟⠁⠀⠀⠀⠁⠁⠁⠑⠑⠕⠕⠅⠑⠑⠕⠕⠕⠕⠕⢑⢑⢕⢕⢕⣵⣿⣿⣿⣿⣿⣿⣿⣿⣿⣿⣧⠀⠀⠀⠀⠁⠑⢕⢑⠀⠀⠀⠁⠀⠀⠀⠀⣼⣿⣿⣿⣿⣿⣿⣿⣿⣿⣿⣿⣿⣿⣿⣿⣿⣿⣿⣿⣿⡇⢸⣿⣿⣿⢿⠟⠙⠁⠀⠀⠀⢄⢔⠑⢁⠄⠔⠐⠁⠀⠀⠀⠀⠀⠀⠀⠀⠀⠀⠀⠀⠀⠀⠀⠀⠀⠀⠀⠀⠀⠀⠀⠀⢔⢕⠀⠀⠀⠈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⣥⢕⢕⢕⢕⢕⢕⢕⢕⢕⢕⢕⢕⠀</a:t>
            </a:r>
            <a:br/>
            <a:r>
              <a:t>⢿⣿⣿⣿⣿⣿⣿⠏⠀⠀⠀⠀⠀⠀⠀⠀⠀⠀⠀⠀⠀⢔⢄⢀⠀⠀⠀⠀⠀⠑⠕⢕⣾⣿⣿⣿⣿⣿⣿⣿⣿⢏⢝⢟⢻⢧⠀⠀⠀⠀⠀⠀⠀⠄⢔⢀⠀⠀⠀⠀⠘⠀⠀⠀⠉⠉⠉⠙⠛⠟⠿⠿⢿⢿⣿⣿⣿⣿⣿⣿⣿⣿⡇⠸⠟⠙⠁⠀⠀⠀⠀⢀⢔⠕⠕⠑⠁⠀⠀⠀⠀⠀⠀⠀⠀⠀⠀⠀⠀⠀⠀⠀⠀⠀⠀⠀⠀⠀⠀⠀⠀⠀⠀⠀⠀⠀⢕⠁⠀⠀⠀⠀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⠃⠀⠀⠀⠀⠀⠀⠀⠀⠀⠀⠀⢀⣔⣱⣕⣕⢕⢕⢔⢀⢀⢄⢔⢕⢕⢝⢝⢻⢿⡿⢿⣿⢿⢇⢕⢕⢕⢕⢕⢄⠀⠀⠀⠀⠀⠀⠀⠁⠀⠀⠀⠀⠀⠀⠀⠀⠀⠀⠀⠀⠀⠀⠀⠀⠀⠁⠁⠐⠀⠀⠀⠘⠙⠻⠏⠁⠀⠀⠀⠀⠀⠀⠀⠀⠀⠀⠀⠀⠀⠀⠀⠀⠀⠀⠀⠀⠀⠀⠀⠀⠀⠀⠀⠀⠀⠀⠀⠀⠀⠀⠀⠀⠀⠀⠀⠀⠀⠀⠀⢕⠀⠀⠀⠀⠀⢱⣿⣿⣿⣿⣿⣿⣿⣿⣿⣿⣿⣿⣿⣿⣿⣿⣿⣿⣿⣿⣿⣿⣿⣿⣿⣿⣿⣿⣿⣿⣿⣿⣿⣿⣿⣿⣿⣿⣿⣿⣿⣿⣿⣿⣿⣿⣿⣿⣿⣿⣿⣿⣿⣿⣿⣿⣿⣿⣿⣿⣿⣿⣿⣿⣿⣿⣿⣿⣿⣿⣿⣿⣿⣿⣿⣿⣿⣿⣿⣿⣿⣿⡿⣿⣿⣿⣿⣿⣿⣿⣿⣿⣿⣿⣿⣿⣧⡕⢕⢕⢕⢕⢕⢕⢕⢕⢕⠀</a:t>
            </a:r>
            <a:br/>
            <a:r>
              <a:t>⢕⢕⢕⢕⢕⢕⠀⠀⠀⠀⠀⠀⠀⠀⠀⠀⣠⣷⣿⣿⣿⣿⣿⡷⢕⢕⢕⢕⢕⢕⢕⢕⠕⢑⠀⠁⠕⢕⢕⢕⢕⢕⢕⢕⢕⢕⢕⠀⠀⠀⠀⢄⢄⠀⠀⠀⠀⠀⠀⠀⠀⠀⠀⠀⠀⠀⠀⠀⠀⠀⠀⠀⠀⠀⠀⠀⠀⠀⠀⠀⠀⠀⠀⠀⠀⠀⠀⠀⠀⠀⠀⠀⠀⠀⠀⠀⠀⠀⠀⠀⠀⠀⠀⠀⠀⠀⠀⠀⠀⠀⠀⠀⠀⠀⠀⠀⠀⠀⠀⠀⠀⠀⠀⠀⠀⢄⠁⠀⠀⠀⠄⣀⣼⣿⣿⣿⣿⣿⣿⣿⣿⣿⣿⣿⣿⣿⣿⣿⣿⣿⣿⣿⣿⣿⣿⣿⣿⣿⣿⣿⣿⣿⣿⣿⣿⣿⣿⣿⣿⣿⣿⣿⣿⣿⣿⣿⣿⣿⣿⣿⣿⣿⣿⣿⣿⣿⣿⣿⣿⣿⣿⣿⣿⣿⣿⣿⣿⣿⣿⣿⣿⣿⣿⣿⣿⣿⣿⣿⣿⣿⣿⣿⣿⣿⣿⣛⢿⣟⣻⣿⣿⣿⣿⣿⣿⣿⣿⣿⣿⣿⣷⢕⢕⢕⢕⢕⢕⢕⢕⢕⠀</a:t>
            </a:r>
            <a:br/>
            <a:r>
              <a:t>⢕⢕⢕⢕⢕⢕⠀⠀⠀⠀⠀⠀⠀⢀⣠⣾⣿⣿⣿⣿⡿⢟⢕⢕⢕⢕⢕⢕⢕⢕⣕⢕⢄⠀⠀⠀⠀⠁⠁⠁⠀⠕⢕⢕⢕⢕⣕⠀⠀⠀⠀⠁⠁⠀⠀⠀⠀⠀⠀⠀⠀⠀⠀⠀⠀⠀⠀⠀⠀⠀⠀⠀⠀⢀⠀⠀⠀⠀⠀⠀⠀⠀⠀⠀⠀⠀⠀⠀⠀⠀⠀⠀⠀⠀⠀⠀⠀⠀⠀⠀⠀⠀⠀⠀⠀⠀⠀⠀⠀⠀⠀⠀⠀⠀⠀⠀⠀⠀⠀⠀⠀⠀⠀⠀⠄⠁⠀⠀⢰⣤⣤⣼⣿⣿⣿⣿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⣷⢱⢕⢕⢕⢕⢕⢕⢕⠀</a:t>
            </a:r>
            <a:br/>
            <a:r>
              <a:t>⢕⢕⢕⢕⢕⢕⢄⠀⠀⠀⢀⣠⣷⢿⢿⢿⢿⢿⢏⢕⢕⢕⢕⢕⢑⢕⢱⢕⢅⢜⢕⢄⠁⠀⠀⠀⠀⠀⢄⢄⢀⢀⠀⠁⠻⢿⣿⠇⠀⢀⠀⠀⠀⠀⠀⠀⠀⠀⢕⢔⢄⢀⢀⢀⣠⣤⣴⣔⠀⠀⠀⠀⠀⠀⠁⠐⢄⢀⠀⠀⠀⠀⠀⠀⠀⠀⠀⠀⠀⠀⠀⠀⠀⠀⠀⠀⠀⠀⠀⠀⠀⠀⠀⠀⠀⠀⠀⠀⠀⠀⠀⠀⠀⠀⠀⠀⠀⠀⠀⠀⠀⠀⠀⠁⠀⠀⠀⠀⢜⣿⣿⣿⣿⣿⣿⣿⣿⣿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⣆⢑⢕⢕⢕⢕⢕⢕⠀</a:t>
            </a:r>
            <a:br/>
            <a:r>
              <a:t>⢕⢕⢕⢕⢕⢕⢕⢀⠀⣰⣿⣿⣿⢏⢕⢕⢕⢕⢕⢕⢕⠕⣱⣵⣷⣾⣿⣿⣷⣷⢇⠕⠀⠀⠀⠀⠀⠀⣡⣷⣕⣕⢕⢔⢄⢅⠃⠀⠀⠑⠑⠀⠀⠀⠀⠀⠀⠀⢕⢕⢕⢕⢜⡻⣿⣿⣿⣿⡄⠀⠀⠀⠀⠀⠀⠀⠀⠁⠔⠀⠀⠀⠀⠀⠀⠀⠀⠀⠀⠀⠀⠀⠀⠀⠀⠀⠀⠀⠀⠀⠀⠀⠀⠀⠀⠀⠀⠀⠀⠀⠀⠀⠀⠀⠀⠀⠀⠀⠀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⢟⢻⡗⢏⢔⢕⢕⢕⢕⢕⠀</a:t>
            </a:r>
            <a:br/>
            <a:r>
              <a:t>⢕⢕⢕⢕⢕⢕⢕⢕⢀⢻⣿⣿⢏⢕⢕⢕⢕⢕⢕⣱⣾⣿⣿⣿⣿⣿⣿⣿⣿⣿⠑⠀⠀⠀⠀⠀⠀⢄⣿⣿⣿⣿⣿⣕⢕⠑⢀⢀⠀⠀⠀⠀⠀⠀⠀⠀⠀⢔⢕⢕⢕⢕⢕⢜⢪⢻⣿⣿⡇⠀⠀⠀⠀⠀⠀⠀⠐⢀⠀⠀⠀⠀⠀⠀⠀⠀⠀⠀⠀⠀⠀⠀⠀⠀⠀⠀⠀⠀⠀⠀⠀⠀⠀⠀⠀⠀⠀⠀⠀⠀⠀⠀⢀⣀⣠⣤⣤⣴⣶⣦⣄⣀⠀⠀⢄⣤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⣷⣷⡇⢇⢕⢕⢕⢕⠀</a:t>
            </a:r>
            <a:br/>
            <a:r>
              <a:t>⢕⢕⢕⢕⢕⢕⢕⢕⢕⢸⢟⢕⢕⢕⢕⢕⢕⢕⣾⣿⣿⣿⣿⣿⣿⣿⣿⣿⣿⡟⠁⠀⢀⢀⠀⠀⠀⣾⣿⣿⣿⣿⣿⡟⠁⠀⠁⠑⠀⠀⠀⠀⠀⠀⠀⠀⠀⢕⢕⢕⢕⢕⢕⢕⢸⢸⣿⣿⣿⡄⠀⠀⠀⠀⠀⠀⠀⠀⠀⠀⠀⠀⠀⠀⠀⠀⠀⠀⠀⠀⠀⠀⠀⠀⠀⠀⠀⠀⠀⠀⠀⠀⠀⠀⠀⠀⠀⢀⣠⣴⣶⣿⣿⣿⣿⣿⣿⣿⣿⣿⣿⣿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⣣⢱⢕⢕⢕⢕⠀</a:t>
            </a:r>
            <a:br/>
            <a:r>
              <a:t>⢕⢕⢕⢕⢕⢕⢕⢕⢕⢕⢕⢕⢕⢕⢕⣱⣵⣿⣿⣿⣿⣿⣿⣿⣿⣿⣿⣿⣿⢇⢕⢕⢕⢕⢀⢀⣼⣿⣿⣿⣿⣿⡟⠁⢀⢀⠀⠀⠀⠀⠀⢔⢕⢄⠀⠀⢔⢕⢕⢕⢕⢕⢕⢕⢕⢇⣿⢿⢟⢕⠀⠀⠀⠀⠀⠀⠀⠀⠀⠀⠀⠀⠀⠀⠀⠀⠀⠀⠀⠀⠀⠀⠀⠀⠀⠀⠀⢀⣀⣀⣠⣤⣴⣶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⠑⢕⢕⢕⢕⢕⢕⢕⢕⢕⠀⢕⢕⢕⣼⣿⣿⣿⣿⣿⣿⣿⣿⣿⣿⣿⢿⣿⢇⢕⢕⢕⢕⢕⢕⢼⣿⣿⣿⣿⣿⢏⠀⠀⠑⠑⠀⠀⠀⠀⢔⢕⢕⢕⢕⢄⢕⢕⢕⢕⢕⢕⢕⢕⢕⢕⢕⢕⢕⠕⠀⠀⠀⠀⠀⠀⠀⠀⠀⠀⠀⠀⠀⠀⠀⠀⠀⢀⣀⣄⣤⣤⣤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⣧⢇⢕⢑⢕⠀</a:t>
            </a:r>
            <a:br/>
            <a:r>
              <a:t>⢕⢂⢕⡕⢕⢕⢕⢕⢕⢕⠀⢕⢕⣼⣿⣿⣿⣿⣿⣿⣿⣿⣿⣿⣿⡟⢇⠁⢕⢕⢕⢕⢕⢕⢕⣼⣿⣿⣿⣿⠏⠀⢀⠀⠀⠀⠀⠀⠀⢔⢕⢕⢕⢕⢕⢕⢕⢕⢕⢕⢕⢕⢕⢕⠕⠑⠁⠁⠀⠀⠀⠀⠀⠀⠀⠀⠀⠀⠀⠀⢄⢄⢔⢔⢗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⠕⢕⢱⠀</a:t>
            </a:r>
            <a:br/>
            <a:r>
              <a:t>⢕⢕⢕⢕⢕⢕⢕⠕⢕⢕⠀⠀⢱⣿⣿⣿⣿⣿⣿⣿⣿⣿⣿⣿⣿⡇⢸⢕⢕⢕⢕⢕⢕⢕⢱⢟⢹⣿⡿⠃⠀⠀⠕⠔⠀⠀⠀⠀⣕⢕⢕⢕⢕⢕⢑⢕⢕⢕⢕⢕⢕⢕⢕⠑⠀⠀⠀⠀⠀⠀⠀⠀⠀⠀⠀⢄⢄⢄⢔⢕⢕⢕⢕⢕⢕⢕⢕⢕⢕⢕⢝⢝⢟⢟⢻⢿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⣿⣿⣿⣿⣿⣿⣿⣐⣉⠀</a:t>
            </a:r>
            <a:br/>
            <a:r>
              <a:t>⠀⠁⠁⠑⠑⠕⠕⢕⢔⢅⠀⠀⢕⣿⣿⣿⣿⣿⣿⣿⣿⡿⢟⣟⣟⣕⡅⠑⢕⢕⢑⢕⢕⢕⠘⢅⣾⡿⢑⠀⠀⠀⠀⠀⠀⠀⢀⣼⣿⣇⢕⢕⢕⢕⢕⢕⢕⢕⢕⢕⢕⠕⠀⠀⠀⠀⠀⠀⠀⠀⠀⠀⠀⢀⢕⢕⢕⢕⢕⢕⢕⢕⢕⢕⢕⢕⢕⢕⢕⢕⢕⢕⢕⢕⢕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⣿⣿⣿⣿⣿⣿⣾⣿⣿⠀</a:t>
            </a:r>
            <a:br/>
            <a:r>
              <a:t>⠀⠀⠀⠀⠀⠀⠀⠀⠁⠑⠕⢔⢕⢸⣿⣿⣿⣿⣿⡿⣫⣾⣿⣿⣿⢏⠀⠀⢕⢕⢅⢕⢔⢕⢄⢜⠟⢕⢕⢕⢄⢀⠀⠀⠀⢄⣾⣿⣿⣿⢕⢕⢕⢕⢕⢕⢕⢕⢕⠕⠁⠀⠀⠀⠀⠀⠐⢄⢔⢔⢔⢔⢔⢕⢕⢕⢕⢕⢕⢕⢕⢕⢕⢕⢕⢕⢕⢕⢕⢕⢕⢕⢕⢕⢕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⠀⠀⠀⠀⠀⠀⠀⠀⠀⠀⠀⠀⠁⠁⢝⢿⠟⠙⣸⣵⣿⣿⣿⣿⡟⠀⠀⠀⢕⢕⢕⢱⢆⢁⢑⢕⢕⢔⢕⠕⢕⢕⢕⢔⢠⣾⣿⣿⣿⡟⢕⢕⢕⢕⢕⢕⢕⠑⠁⠀⠀⠀⠀⠀⠀⢀⢔⢕⢕⢕⢕⢕⢕⢕⢕⢕⢕⢕⢕⢕⢕⢕⢕⢕⢕⢕⢕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⢄⢀⠀⠀⠀⠀⠀⠀⠀⠀⠀⠀⠀⠀⠀⠁⠀⢕⢟⢏⢝⢟⢻⢿⠑⠀⠀⠀⢑⣵⣾⣿⣿⡟⢅⢔⠁⠑⠕⢕⢔⢅⢁⢰⣿⣿⣿⣿⢿⢕⢕⠕⠕⠑⠑⠁⠀⠀⠀⠀⠀⠀⠀⠀⢔⢕⢕⢕⢕⢕⢕⢕⢕⢕⢕⢕⢕⢕⢕⢕⢕⢕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⢔⢄⢀⠀⠀⠀⠀⠀⠀⠀⠀⠀⢀⢄⢀⠕⠑⠑⠕⢕⢕⢕⠀⠀⠀⢀⢼⢿⢿⢻⢏⢕⢕⢕⠀⠀⠄⢁⢁⠑⠕⢕⢕⢙⠁⠁⠁⠀⠀⠀⠀⠀⠀⠀⠀⠀⠀⠀⠀⠀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⢔⢄⢀⠀⠀⠀⠀⠀⢕⢕⠁⢄⢀⢀⢀⠀⠀⠀⠀⠀⠀⢀⠀⠀⠀⢀⢕⢕⢕⢕⠀⠀⢔⢕⠑⠀⠀⠀⠁⠑⠕⢔⠀⠀⠀⠀⠀⠀⠀⠀⠀⠀⠀⢀⢔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⠀⠀⠁⠁⠐⢔⢔⢔⢔⠀⢔⢕⢕⢕⢕⠐⠀⠀⠀⠀⠕⡇⠀⠀⠀⢕⢕⢕⢕⢕⢀⢕⢕⠀⢀⠀⠀⠀⢀⠀⠀⠀⠀⠀⠀⠀⠀⠀⠀⠀⢀⢄⢔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⠀⠀⠀⠀⠀⢕⢕⢕⢕⠔⢕⢕⢕⢕⠑⠀⠀⠀⠀⠀⠀⠀⠀⠀⠀⠀⠁⠕⠕⢑⢕⢕⠐⢀⢄⢄⢅⢅⢄⠀⠀⠀⠀⠀⠀⠀⠀⢀⢄⢔⠕⢕⢕⢕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⠀⠀⠀⠀⠀⠀⠀⠀⢀⢄⢕⢕⢕⢕⢕⢀⠀⠑⠑⠁⠀⠀⠀⠀⠀⠀⠀⠀⠀⠀⠀⠀⠀⠀⠀⠀⠑⢑⢔⢕⢕⢕⢕⢕⢔⢄⢄⢄⢄⢄⢄⢔⢕⢕⠕⢅⢕⢕⢕⢕⢕⢕⠀⢕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⢔⢀⠀⠀⢀⢀⢄⢄⢕⠑⠑⢑⢑⢑⡕⡕⢔⢔⢄⢕⢕⢕⢄⠀⠀⠀⠀⠀⠀⠀⠀⠀⠀⠀⠀⠀⢠⣷⣿⣿⣷⣷⣶⣿⣿⣷⣿⣿⣿⡿⠷⠓⠑⠀⠀⢕⢕⢕⢕⢕⢕⢕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⡗⣿⣿⣿⣿⣿⣿⣿⣿⣿⣿⣿⣿⠀</a:t>
            </a:r>
            <a:br/>
            <a:r>
              <a:t>⢔⢔⢕⢕⢕⢕⢕⢕⢕⠀⠀⢕⢱⣾⣿⡇⢕⢕⢕⢕⢕⢕⠕⠀⠀⠄⠀⠀⠀⠀⠀⠀⠀⠀⠀⠐⠟⠻⠿⠿⠿⠟⠟⠛⠛⠛⠙⠉⠁⠀⠀⠀⠀⠀⠀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⢕⢕⠀⠀⢕⠜⣿⣿⣿⣕⣱⣕⡕⢕⠕⢔⠀⠀⠀⠀⠀⠀⠀⠀⠀⠀⠀⠀⠀⠀⠀⠀⠀⢀⠀⠀⠀⠀⠀⠀⠀⠀⠀⠀⠀⠀⠀⠀⢕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⠀⠁⠁⠁⠘⠛⠛⠛⠛⠛⠛⠑⠑⠑⠀⠀⠀⠀⠀⠀⠀⠀⠀⠀⠐⠀⠀⠀⠑⠑⠀⠀⠁⠀⠀⠀⠀⠀⠀⠀⠀⠀⠀⠀⠀⠀⠑⠑⠑⠑⠑⠑⠑⠀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⠟⠋⠙⠁⠁⠀⠀⠀⠀⠀⠀⠀⠁⠈⠙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⠁⠀⠀⠀⠀⠀⠀⠀⠀⠀⠀⠀⠀⠀⠀⠀⠀⠀⠀⠀⠁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⠑⠀⠀⠀⠀⠀⠀⠀⠀⠀⠀⠀⠀⠀⠀⠀⠀⠀⠀⠀⠀⠀⠀⠀⠀⠀⠙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⠑⠀⠀⠀⠀⠀⠀⠀⠀⠀⠀⠀⠀⠀⠀⠀⠀⠀⠀⠀⠀⠀⠀⠀⠀⠀⠀⠀⠀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⢄⠔⢕⠕⠑⠁⠐⠑⠐⠔⠔⠔⠔⠔⠔⠄⠄⠄⢄⢄⢀⢀⠀⠀⠀⠀⠀⠀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⢇⢕⠁⠀⠀⠐⠀⠀⠀⠀⠀⠀⠀⠀⠀⠀⠀⠀⠀⠀⠀⠀⠀⠀⠁⠁⠁⠐⠔⠄⢀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⣱⣵⣾⢇⠀⠀⠀⠀⠀⠀⠀⠀⠀⠀⠀⠀⠀⠀⠀⠀⠀⠀⠀⠀⠀⠀⠀⠀⠀⠀⠀⠀⠁⠑⠔⢄⠀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⢿⢟⡟⢽⢽⢗⢗⢗⢇⢕⢕⢕⡱⢕⣜⡕⢗⡪⠽⣟⡻⢿⣿⣿⣿⣿⣿⣿⣿⣿⣿⣿⣿⣿⣿⣿⣿⣿⣿⣿⣿⣿⣿⣿⣿⣿⣿⣿⣿⣿⣿⣿⣿⣿⣿⣿⣿⣿⣿⣿⣿⣿⣿⣿⣿⣿⣿⣿⣿⢕⣼⣿⣿⡟⠀⠀⠀⠀⠀⠀⠀⠀⠀⠀⠀⠀⠀⠀⠀⠀⠀⠀⠀⠀⠀⠀⠀⠀⠀⠀⠀⠀⠀⠀⠀⠀⠁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⢿⢏⢕⣔⣕⢕⢑⢕⢕⢕⢱⣕⣧⣷⣧⣽⣍⡗⢿⣹⠗⢥⣼⣝⢷⣝⢻⣿⣿⣿⣿⣿⣿⣿⣿⣿⣿⣿⣿⣿⣿⣿⣿⣿⣿⣿⣿⣿⣿⣿⣿⣿⣿⣿⣿⣿⣿⣿⣿⣿⣿⣿⣿⣿⣿⣿⣿⣿⣿⣿⣿⣿⣕⢝⢿⣿⠇⠀⠀⠀⠀⠀⠀⠀⠀⠀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⣽⣿⣿⡿⢟⢱⣕⡼⢽⢕⣕⠱⢕⢕⢕⢵⣅⣗⢗⢗⡹⢽⢽⣝⣗⢇⠝⢓⢮⣟⢷⣝⢿⡜⢿⣿⣿⣿⣿⣿⣿⣿⣿⣿⣿⣿⣿⣿⣿⣿⣿⣿⣿⣿⣿⣿⣿⣿⣿⣿⣿⣿⣿⣿⣿⣿⣿⣿⣿⣿⣿⣿⣿⣿⣿⣿⣿⣿⣿⣿⣧⡕⠀⠀⠀⠀⠀⠀⠀⠀⠀⠀⠀⠀⠀⠀⠀⠀⠀⠀⠀⠀⠀⠀⠀⠀⠀⠀⠀⠀⠀⠀⠀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⢟⢕⣆⢽⢕⢗⣝⣱⢵⢕⢕⢡⢧⣵⣕⣜⢝⢕⢗⢪⢵⣗⢱⢝⢕⢱⢕⢝⢳⣝⠜⢻⡕⡝⢿⣿⣿⣿⣿⣿⣿⣿⣿⣿⣿⣿⣿⣿⣿⣿⣿⣿⣿⣿⣿⣿⣿⣿⣿⣿⣿⣿⣿⣿⣿⣿⣿⣿⣿⣿⣿⣿⣿⣿⣿⣿⣿⣿⣿⠕⠀⠀⠀⠀⠀⠀⠀⠀⠀⠀⠀⠀⠀⠀⠀⠀⠀⠀⠀⠀⠀⠀⠀⠀⠀⠀⠀⠀⠀⠀⠀⠀⠀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⢟⢕⣇⣵⣷⣷⡿⢟⢏⢕⢕⢕⢕⢕⢕⢝⢟⢿⣿⣿⣷⣷⣵⣜⣝⢗⢣⣕⡕⢜⢣⡜⢧⡱⢑⡜⡎⢻⣿⣿⣿⣿⣿⣿⣿⣿⣿⣿⣿⣿⣿⣿⣿⣿⣿⣿⣿⣿⣿⣿⣿⣿⣿⣿⣿⣿⣿⣿⣿⣿⣿⣿⣿⣿⣿⣿⣿⣿⣿⣿⡏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⢇⡵⢟⢏⢝⣹⢵⢕⢇⢕⢕⢕⢕⢕⢕⣕⣵⣵⣜⣝⡝⢝⢟⢟⠿⣿⣿⣧⡕⢝⢗⢕⢜⢇⢑⢕⢱⢸⢱⡝⢿⣿⣿⣿⣿⣿⣿⣿⣿⣿⣿⣿⣿⣿⣿⣿⣿⣿⣿⣿⣿⣿⣿⣿⣿⣿⣿⣿⣿⣿⣿⣿⣿⣿⣿⣿⣿⣿⣿⣿⣿⠕⠀⠀⠀⠀⠀⠀⠀⠀⠀⠀⠀⠀⠀⠀⠀⠀⠀⠀⠀⠀⠀⠀⠀⠀⠀⠀⠀⠀⠀⠀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⡿⢟⢟⢟⢇⢕⢕⢗⠇⣕⣱⣵⣵⡷⢇⢕⢕⢕⢕⢕⢝⢻⢿⣿⣿⣿⣿⣿⣷⣵⣴⣝⡝⢝⢕⢕⢕⢕⢕⢕⢕⢕⢕⢕⢕⢜⢟⢿⣿⣟⣟⣻⣿⣿⣿⣽⣽⣿⣿⣷⣾⣿⣿⣿⣿⣿⣿⣿⣿⣿⣿⣿⣿⣿⣿⣿⣿⣿⣿⣿⣿⣿⣿⣿⣿⡟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⢿⢿⢏⢕⢕⢕⢕⢕⣑⡵⢗⢟⣏⣹⡽⢟⢝⢕⢕⢕⢕⢕⢕⢷⡣⣵⣕⣕⡜⢝⢹⢟⢟⣟⣟⢻⢿⢷⢷⢷⢵⢕⢕⢕⢕⢔⢕⢕⢰⣧⡕⢕⡜⢹⣿⣿⣿⣿⣿⣿⣿⣿⣿⣿⣿⣿⣿⣿⣿⣿⣿⣿⣿⣿⣿⣿⣿⣿⣿⣿⣿⣿⣿⣿⣿⣿⣿⣿⣿⠇⠀⠀⠀⠀⠀⠀⠀⠀⠀⠀⠀⠀⠀⠀⠀⠀⠀⠀⠀⠀⠀⠀⠀⠀⠀⠀⠀⠀⠀⢄⣼⣿⣿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⣧⢵⠕⠕⠜⢙⢍⢕⢕⢕⢕⢕⢕⢕⢕⢕⢔⢕⢅⢕⢛⢏⢕⢕⢕⢕⢕⢕⢕⢕⢕⢕⢱⢵⣔⡜⢝⢟⢟⢗⢗⢕⢕⢕⢜⢕⢕⢕⢕⢕⢕⢕⢕⢕⢕⢕⢕⢕⢝⢿⣕⢱⢕⢹⣿⣿⣿⣿⣿⣿⣿⣿⣿⣿⣿⣿⣿⣿⣿⣿⣿⣿⣿⣿⣿⣿⣿⣿⣿⣿⣿⣿⣿⣿⣿⣿⣿⠇⠀⠀⠀⠀⠀⠀⠀⠀⠀⠀⠀⠀⠀⠀⠀⠀⠀⠀⠀⠀⠀⠀⠀⠀⠀⠀⠀⠀⢀⣰⣿⣿⣿⣿⣿⣿⣿⣿⣿⣿⣿⣿⣿⣿⣿⣿⣿⣿⣿⣿⣿⣿⣿⣿⣿⣿⣿⣿⣿⣿⣿⣿⣿⣿⣿⣿⣿⣿⣿⣿⣿⣿⣿⣿⣿⡿⢿⢿⢿⢿⢿⢿⢛⢟⣟⣟⣟⣍⣟⣽⣽⣽⣽⣽⣿⣷⣷⣷⣾⣿⣿⣿⣿⣷⣵⡕⢕⢕⢕⢕⢕⢕⢕⢕⢕⢕⢕⢕⢕⢕⢜⢕⢻⢿⣻⣿⣿⣿⣿⣿⣿⣿⣿⣿⣿⣿⣿⠀</a:t>
            </a:r>
            <a:br/>
            <a:r>
              <a:t>⣿⢟⢟⢝⢑⢄⢔⢔⢕⢕⢕⢕⢕⢕⢕⢕⢕⢕⠕⢕⠑⠅⢁⢐⢔⢕⢕⢕⢔⢕⢕⢅⢕⢕⢕⢕⢑⢕⣵⣵⣜⣕⣕⢍⢟⢾⢣⡡⢵⢕⢕⢕⢕⢕⢕⢕⢕⢕⢕⢕⢕⢕⢕⢕⢕⢝⢇⢜⢸⣿⣿⣿⣿⣿⣿⣿⣿⣿⣿⣿⣿⣿⣿⣿⣿⣿⣿⣿⣿⣿⣿⣿⣿⣿⣿⣿⣿⣿⣿⣿⣿⣿⠀⠀⠀⠀⠀⠀⠀⠀⠀⠀⠀⠀⠀⠀⠀⠀⠀⠀⠀⠀⠀⠀⠀⠀⠀⠀⠀⠀⢀⣾⣿⣿⣿⣿⣿⣿⣿⣿⣿⣿⣿⣿⣿⣿⣿⣿⣿⣿⣿⣿⡿⢿⠿⣿⠿⢿⢿⢻⢟⢛⢟⢟⢟⢟⣏⣍⣝⣝⣕⣽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⡇⢕⢕⢕⢕⢕⢕⢕⢕⢕⢕⢕⡕⢑⠁⠄⠔⢔⠕⠕⠕⠕⠕⠕⠕⠑⢕⠕⢕⢕⢕⢕⢕⢕⢕⢕⢕⢜⢝⢻⢻⢿⣿⣿⣷⣕⣕⣕⣕⡕⢕⢕⢕⢕⢕⢕⢕⢕⢕⢕⢕⢕⢕⢕⢕⢕⢕⢸⣿⣿⣿⣿⣿⣿⣿⣿⣿⣿⣿⣿⣿⣿⣿⣿⣿⣿⣿⣿⣿⣿⣿⣿⣿⣿⣿⣿⣿⣿⣿⣿⣿⠀⠀⠀⠀⠀⠀⠀⠀⠀⠀⠀⠀⠀⠀⠀⠀⠀⠀⠀⠀⠀⠀⠀⠀⠀⠀⠀⢠⢻⢿⢟⢻⢿⢟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⢖⣟⣣⣿⣿⣿⣿⣿⠀</a:t>
            </a:r>
            <a:br/>
            <a:r>
              <a:t>⢕⢜⢝⢗⢳⢷⢷⢷⢷⢿⢿⢿⢿⢿⢕⢕⢔⢔⢔⢔⢕⢔⢅⢕⢕⠕⢔⢅⢑⠕⠕⢑⢅⢅⢕⢕⢅⢕⢕⢕⢕⢕⢕⢕⢕⢕⢕⢕⢕⢕⢕⢕⢕⢕⢕⢕⢕⢕⢕⢕⢕⢕⢕⢕⢕⢕⢕⢕⢕⢕⢜⢜⢝⢝⢝⢍⢍⢟⢟⢟⢟⢟⢟⢛⢟⢟⢟⢛⢛⢿⢟⢿⢿⢿⢿⢿⢿⢛⢛⢛⢟⢟⢔⠀⠀⠀⠀⠀⠀⠀⠀⠀⠀⠀⠀⠀⠀⠀⠀⠀⠀⠀⠀⠀⠀⠀⠀⠀⣔⣵⡵⣱⡇⣱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⢕⢕⢕⢕⢕⢕⢕⢕⢕⢕⢕⢕⢕⢕⢕⢕⢕⢕⢔⢔⢕⢕⢕⢑⢕⠕⢁⢅⢔⢕⢕⢕⢕⢕⢕⢕⢕⢕⢕⢕⢕⢕⢕⢕⢕⢕⢕⢕⢕⢕⢕⢕⢕⢕⢕⢕⢕⢕⢕⢕⢕⢕⢕⢕⢕⢕⢱⢕⢕⢕⢕⢕⢕⢕⢕⢕⢕⢕⢕⢕⢕⢕⢕⢕⢕⢕⢕⢕⢕⢕⢕⢕⢕⢕⢕⢕⢕⢕⢕⢕⢕⢕⡔⠀⠀⠀⠀⠀⠀⠀⠀⠀⠀⠀⠀⠀⠀⠀⠀⠀⠀⠀⠀⠀⠀⢀⣼⣿⢿⣾⢟⣱⣿⣿⣿⡿⣟⡫⢹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⢅⢅⢅⢑⢑⢑⠕⢕⢕⢕⢕⢕⢕⢕⢕⢕⢕⢕⢕⢕⢕⢕⢕⢕⠑⠅⠔⢑⢅⢅⢅⢔⢔⢔⢅⢁⢕⢑⠕⢕⢕⢕⢕⢕⢕⢕⢕⢕⢕⢕⢕⢕⢕⢕⢕⢕⢕⢕⢕⢅⢕⢕⠕⠕⠑⠁⢕⢕⢕⢕⢕⢕⢕⢕⢕⢕⢕⢕⢕⢕⢕⢕⢕⠕⠕⢕⢕⣕⣱⣵⣵⣵⣵⣷⣷⣷⣷⣷⣿⣿⣿⣿⣿⣿⣧⡀⠀⠀⠀⠀⠀⠀⠀⠀⠀⢔⠕⠁⠀⠀⠀⠀⠀⠀⠀⠀⢺⣟⣵⣿⢇⣼⡿⣟⣯⡷⢟⢏⣱⡾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⢅⢕⢑⠕⢕⢕⢕⢕⢔⢕⢅⢅⢕⢑⢕⢕⠕⠕⢕⢕⢕⠑⢁⢄⢔⢕⢕⢕⢕⢕⢕⢕⢕⢕⢕⢕⢕⢕⢕⢔⢕⢕⢕⢕⠕⢕⢕⢕⢕⢕⢕⢕⢕⢕⢕⢕⢕⢕⢕⢕⢕⢕⠀⠀⢄⢕⢕⢕⢕⢕⢕⢕⢕⢕⢔⢕⢕⢕⢕⢕⢕⢕⢡⣵⣷⣷⣿⣿⣿⣿⣿⣿⣿⣿⣿⣿⣿⣿⣿⣿⣿⣿⣿⣿⣿⣿⣦⣄⠀⠀⠀⠀⠀⠀⠐⠁⠀⠀⠀⠀⠀⠀⠀⠀⠀⠀⠸⣿⡟⢱⣪⡷⢟⢟⣕⣵⢷⣫⣵⢝⣹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⢕⢑⢕⢕⢕⢕⢕⢕⢕⢕⢕⢕⢕⢄⢔⢕⢕⢕⢕⢕⢕⢕⢕⢕⢕⢕⢕⢕⢕⢕⢕⢕⢕⢕⢕⢕⢕⢕⢕⢕⢕⢕⢕⢕⢕⢕⢕⢕⢕⢕⢕⢕⢕⢕⢕⠁⠀⠀⢕⢕⢕⢖⢕⢕⢕⢕⢕⢕⢕⢕⢕⢕⢕⢔⣇⣺⣿⣿⣿⣿⣿⣿⣿⣿⣿⣿⣿⣿⣿⣿⣿⣿⣿⣿⣿⣿⣿⣿⣿⣿⣿⣿⣷⡦⢄⢔⢅⠀⠀⠀⠀⠀⠀⠀⠀⠀⠀⢀⠀⠀⠀⠘⢱⣾⢏⢕⣱⢿⣫⣷⡿⢟⣱⣾⣿⣿⣿⣿⣿⣿⣿⣿⣿⣿⣿⣿⣿⣿⣿⣿⣿⣿⣿⣿⣿⣿⣿⣿⣿⣿⣿⣿⣿⣿⣿⣿⣿⣿⣿⣿⣿⣿⣿⣿⣿⣿⣿⣿⣿⣿⣿⣿⣿⣿⣿⣿⣿⣿⣿⣿⣿⣿⣿⣿⣿⣿⣿⣿⣿⣿⣿⣿⣿⣿⣿⣿⣿⣿⣿⣿⣷⣿⣿⡑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⢅⢄⢀⠀⢕⢑⢕⢕⢕⡕⢕⢕⢕⢕⢕⢕⢕⠕⡕⠱⣿⣿⣿⣿⣿⣿⣿⣿⣿⣿⣿⣿⣿⣿⣿⣿⣿⣿⣿⣿⣿⣿⣿⣿⣿⣿⣿⡟⠙⠑⠔⠁⠀⠀⠀⠀⠀⠀⠀⠀⢀⢄⢔⠕⢕⢄⠀⠀⠀⠁⠑⠊⠕⢿⢟⣕⣵⣿⢿⣟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⢕⢕⢕⢕⢕⢕⢕⢕⢕⢕⢕⢕⢕⢕⢕⢕⢕⢕⢕⢕⢕⢕⢕⢕⢕⢕⠕⢕⢕⢕⢕⢕⢕⠘⣵⢰⢔⢕⢕⢕⢕⢕⢕⢕⠕⢕⢕⢕⢕⢕⢕⢅⠕⢅⢱⢇⢕⢕⢕⢕⢕⢕⢕⢜⣱⡜⢏⣿⣿⣿⣿⣿⣿⣿⣿⣿⣿⣿⣿⣿⣿⣿⣿⣿⣿⣿⣿⣿⣿⣿⣿⣿⢏⢀⠀⠑⠑⠑⠕⠔⢔⢔⢄⠀⠀⠔⠑⠁⠀⠀⠀⠑⢕⢀⠀⠀⠀⠀⠀⢱⢾⣟⣽⢷⢏⣱⣼⣿⣿⣿⣿⣿⣿⣿⣿⣿⣿⣿⣿⣿⣿⣿⣿⣿⣿⣿⣿⣿⣿⣿⣿⣿⣿⣿⣿⣿⣿⣿⣿⣿⣿⣿⣿⣿⣿⣿⣿⣿⣿⣿⣿⣿⣿⣿⣿⣿⣿⣿⣿⣿⣿⣿⣿⣿⣿⣿⣿⣿⣿⣿⣿⣿⣿⣿⣿⣿⣿⣿⣿⣿⣿⣿⣿⣿⣿⣿⣿⣷⡇⡕⢕⢕⢕⢕⢕⢕⢕⢕⢕⢕⢕⢕⢕⢕⢕⢕⠀</a:t>
            </a:r>
            <a:br/>
            <a:r>
              <a:t>⡕⢕⢕⢕⢕⢕⢕⢕⢕⢕⢕⢕⢕⢕⢕⢕⢕⢕⢕⢕⢕⢕⢕⢕⢕⢕⢕⢕⢕⢕⢕⢕⢕⢕⢕⢕⢕⢕⠕⢅⢕⢕⢕⢕⢕⢕⢕⢕⢹⣷⡜⣤⡅⢕⢕⢕⢕⢕⢕⢕⢕⢕⢕⢕⢕⢕⠑⢕⢏⣵⣵⣕⣕⢕⢕⢕⢕⢸⣕⣾⣿⣿⣿⣿⣿⣿⣿⣿⣿⣿⣿⣿⣿⣿⣿⣿⣿⣿⣿⣿⣿⣿⣿⣿⢟⢑⠔⠁⠀⠀⠀⠀⢕⠀⠀⢀⢄⢄⠀⠀⠀⠀⠀⠀⠀⠀⠑⢕⢀⠀⠀⠀⠀⢱⡿⢏⣱⣵⣿⣿⣿⣿⣿⣿⣿⣿⣿⣿⣿⣿⣿⣿⣿⣿⣿⣿⣿⣿⣿⣿⣿⣿⣿⣿⣿⣿⣿⣿⣿⣿⣿⣿⣿⣿⣿⣿⣿⣿⣿⣿⣿⣿⣿⣿⣿⣿⣿⣿⣿⣿⣿⣿⣿⣿⣿⣿⣿⣿⣿⣿⣿⣿⣿⣿⣿⣿⣿⣿⣿⣿⣿⣿⣿⣿⣿⣿⣿⣿⣿⣿⣿⣿⣷⠡⢱⢕⢕⢕⢕⢕⢕⢕⢕⢕⢕⢕⢕⢕⢕⢕⠀</a:t>
            </a:r>
            <a:br/>
            <a:r>
              <a:t>⣿⣷⣵⣕⢕⢕⢕⢕⢕⢕⢕⢕⢕⢕⢕⢕⢕⢕⢕⢕⢕⢕⢕⢕⢕⢕⢕⢕⢕⢕⢕⢕⢕⢕⢕⢕⠕⢅⢕⢕⢕⢕⢕⢕⢕⢕⢕⢕⢕⢝⣷⣵⡕⢕⢕⢕⢕⠑⢄⢕⢕⠕⢕⠕⢕⢁⢔⢎⣾⣿⣿⣿⣿⣿⣿⣷⣷⣵⣕⣕⢝⢝⠻⢿⣿⣿⣿⣿⣿⣿⣿⣿⣿⣿⣿⣿⣿⣿⣿⣿⣿⡿⠟⢁⢔⠁⠀⠀⠀⠀⠀⠀⢕⠀⠁⠀⠁⢕⠀⠀⠀⠀⠀⠀⠀⠀⠀⠑⢕⠀⠀⠀⠀⢱⣷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⣿⣿⣿⣷⣕⣕⢕⢕⢕⢕⢕⢕⢕⢕⢕⢕⢕⢕⢕⢕⢕⢕⢕⢕⢕⢕⢕⢕⢕⢕⢕⢕⢕⢕⢕⢕⢕⢕⣕⣑⣑⡕⢕⢕⢕⢕⢕⢕⢜⢿⢏⣱⣕⡕⠁⠀⠁⠑⠑⠀⠀⠁⢁⢔⢕⣸⣿⣿⣿⣿⣿⣿⣿⣿⣿⣿⣿⣿⣿⣷⡇⢸⣿⣿⣿⣿⣿⣿⣿⣿⣿⣿⣿⣿⣿⣿⢿⠟⠙⢀⢔⠑⠀⠀⠀⠀⠀⢄⠐⠁⠁⠑⠔⢄⢀⢕⠀⠀⠀⠀⠀⠀⠀⠀⠀⠀⢕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⣿⣿⣿⣿⣿⣿⣷⣵⡕⠕⢕⢕⢕⢕⢕⢕⢕⢕⢕⢕⢕⢕⢕⢕⢕⢕⢕⢕⢕⢕⢕⢕⢕⣱⣵⣾⣿⣿⣿⣿⣷⣕⠕⠕⠕⠕⢕⢕⢕⢜⢿⡿⠁⠀⢔⢔⠀⠀⠀⠀⢄⢕⣕⣼⣿⣿⣿⣿⣿⣿⣿⣿⣿⣿⣿⣿⣿⣿⣿⡇⢸⣿⣿⣿⣿⣿⣿⣿⣿⣿⣿⠿⠟⠙⠁⠀⢄⠔⠑⠀⠀⠀⢀⠄⠐⠁⠀⠀⠀⠀⠀⠀⠀⠀⠀⠀⠀⠀⠀⠀⠀⠀⠀⠀⠀⢕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⣥⢕⢕⢕⢕⢕⢕⢕⢕⢕⢕⢕⢕⠀</a:t>
            </a:r>
            <a:br/>
            <a:r>
              <a:t>⢿⣿⣿⣿⣿⣿⣿⣿⣿⡿⠋⠀⠀⠀⠀⠁⠁⠁⠑⠕⠕⠅⠕⠑⠑⠕⠕⠕⠕⢕⢑⢑⢕⢕⣵⣿⣿⣿⣿⣿⣿⣿⣿⣿⣿⣷⡀⠀⠀⠀⠁⠑⠕⠕⠁⠀⠀⠁⠀⠀⠀⠀⣰⣾⣿⣿⣿⣿⣿⣿⣿⣿⣿⣿⣿⣿⣿⣿⣿⣿⣿⣿⡇⢸⣿⣿⣿⣿⣿⣿⠿⠛⠉⠀⠀⠀⢄⢔⠕⠁⢀⠄⠄⠐⠁⠀⠀⠀⠀⠀⠀⠀⠀⠀⠀⠀⠀⠀⠀⠀⠀⠀⠀⠀⠀⠀⠀⠀⢕⠀⠀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⢻⠟⠁⠀⠀⠀⠀⠀⠀⠀⠀⠀⠀⠀⠀⢀⢄⢀⠀⠀⠀⠀⠀⠁⠕⢕⣼⣿⣿⣿⣿⣿⣿⣿⣿⢏⢜⢝⢟⢷⢀⠀⠀⠀⠀⠀⠀⠀⢔⢀⠀⠀⠀⠀⠐⠉⠁⠁⠙⠋⠙⠛⠻⠿⢿⣿⣿⣿⣿⣿⣿⣿⣿⣿⣿⡇⢸⣿⣿⠿⠛⠉⠀⠀⠀⠀⢀⢔⢕⢕⠔⠐⠁⠀⠀⠀⠀⠀⠀⠀⠀⠀⠀⠀⠀⠀⠀⠀⠀⠀⠀⠀⠀⠀⠀⠀⠀⠀⠀⠀⠀⢕⠀⠀⠀⠀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⠀</a:t>
            </a:r>
            <a:br/>
            <a:r>
              <a:t>⢕⢕⢕⢕⢕⢕⢕⠑⠀⠀⠀⠀⠀⠀⠀⠀⠀⠀⠀⠀⣄⣰⣕⣕⡕⢕⢔⢀⠀⢄⢔⢕⢕⢜⢝⢝⢿⢿⢿⢿⢿⢏⢕⢕⢕⢕⢕⢕⠀⠀⠀⠀⠀⠀⠀⠁⠀⠀⠀⠀⠀⠀⠀⠀⠀⠀⠀⠀⠀⠀⠀⠀⠀⠁⠑⠍⠉⠙⠉⠙⠟⢿⡇⠘⠉⠀⠀⠀⠀⠀⠀⠀⠀⠑⠁⠀⠀⠀⠀⠀⠀⠀⠀⠀⠀⠀⠀⠀⠀⠀⠀⠀⠀⠀⠀⠀⠀⠀⠀⠀⠀⠀⠀⠀⠀⠀⠀⢕⢕⠀⠀⠀⠀⠀⣿⣿⣿⣿⣿⣿⣿⣿⣿⣿⣿⣿⣿⣿⣿⣿⣿⣿⣿⣿⣿⣿⣿⣿⣿⣿⣿⣿⣿⣿⣿⣿⣿⣿⣿⣿⣿⣿⣿⣿⣿⣿⣿⣿⣿⣿⣿⣿⣿⣿⣿⣿⣿⣿⣿⣿⣿⣿⣿⣿⣿⣿⣿⣿⣿⣿⣿⣿⣿⣿⣿⣿⣿⣿⣿⣿⣿⣿⣿⣿⣿⡿⢿⣟⣻⣿⣿⣿⣿⣿⣿⣿⣿⣿⣿⣿⣷⢕⢕⢕⢕⢕⢕⢕⢕⢕⠀</a:t>
            </a:r>
            <a:br/>
            <a:r>
              <a:t>⢕⢕⢕⢕⢕⢕⢕⠀⠀⠀⠀⠀⠀⠀⠀⠀⠀⢀⣴⣾⣿⣿⣿⣿⡿⢕⢅⢔⢕⢕⢕⢕⢕⢕⢑⠀⠀⠕⢕⢕⢕⢕⢕⢕⢕⢕⢕⢕⠀⠀⠀⠀⢄⢄⠀⠀⠀⠀⠀⠀⠀⠀⠀⠀⠀⠀⠀⠀⠀⠀⠀⠀⠀⠀⠀⠀⠀⠀⠀⠀⠀⠀⠀⠀⠀⠀⠀⠀⠀⠀⠀⠀⠀⠀⠀⠀⠀⠀⠀⠀⠀⠀⠀⠀⠀⠀⠀⠀⠀⠀⠀⠀⠀⠀⠀⠀⠀⠀⠀⠀⠀⠀⠀⠀⠀⠀⠀⢕⠀⠀⠀⠀⠀⢱⣿⣿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⣷⢱⢕⢕⢕⢕⢕⢕⢕⠀</a:t>
            </a:r>
            <a:br/>
            <a:r>
              <a:t>⢕⢕⢕⢕⢕⢕⢕⠀⠀⠀⠀⠀⠀⠀⠀⣄⣵⣿⣿⣿⣿⢿⢟⢕⢕⢕⢕⢕⢕⢕⢕⡕⢕⢅⠁⠀⠀⠀⠁⠁⠀⠀⠑⢕⢕⢕⢕⢕⢀⠀⠀⠀⠁⠁⠀⠀⠀⠀⠀⠀⠀⠀⠀⠀⠀⠀⠀⠀⠀⠀⠀⠀⠀⠀⠀⠀⠀⠀⠀⠀⠀⠀⠀⠀⠀⠀⠀⠀⠀⠀⠀⠀⠀⠀⠀⠀⠀⠀⠀⠀⠀⠀⠀⠀⠀⠀⠀⠀⠀⠀⠀⠀⠀⠀⠀⠀⠀⠀⠀⠀⠀⠀⠀⠀⠀⠀⠔⠀⠀⠀⠀⠀⢔⣾⣿⣿⣿⣿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⣆⢑⢕⢕⢕⢕⢕⢕⠀</a:t>
            </a:r>
            <a:br/>
            <a:r>
              <a:t>⢕⢕⢕⢕⢕⢕⢕⢕⠀⠀⠀⠀⣠⣴⢿⢿⢿⢿⢟⢝⠕⢕⢕⢕⢕⢑⢕⢡⢕⢕⢕⢕⢀⠁⠀⠀⠀⠀⠀⢀⢀⢀⢀⠀⠁⠳⢿⣿⠇⠀⢀⠀⠀⠀⠀⠀⠀⠀⠀⢕⢔⢄⠀⠀⢀⣀⣄⣠⡄⠀⠀⠀⠀⠀⠀⠐⠄⢀⠀⠀⠀⠀⠀⠀⠀⠀⠀⠀⠀⠀⠀⠀⠀⠀⠀⠀⠀⠀⠀⠀⠀⠀⠀⠀⠀⠀⠀⠀⠀⠀⠀⠀⠀⠀⠀⠀⠀⠀⠀⠀⠀⠀⠀⠀⠀⠑⠀⠀⠀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⢕⢝⢝⢻⡞⡏⠕⢕⢕⢕⢕⢕⠀</a:t>
            </a:r>
            <a:br/>
            <a:r>
              <a:t>⢕⢕⢕⢕⢕⢕⢕⢕⢄⠀⢠⣾⣿⣿⢏⢕⢕⢕⢕⢕⢕⢕⠕⣱⣱⣷⣿⣿⣿⣷⣷⡇⠕⠀⠀⠀⠀⠀⠀⢡⣵⣕⣑⢕⢔⢄⢄⠉⠀⠀⠑⠑⠀⠀⠀⠀⠀⠀⠀⢕⢕⢕⢕⢕⡻⣿⣿⣿⣿⡔⠀⠀⠀⠀⠀⠀⠀⠀⠑⠄⠀⠀⠀⠀⠀⠀⠀⠀⠀⠀⠀⠀⠀⠀⠀⠀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⡇⢇⢕⢕⢕⢕⠀</a:t>
            </a:r>
            <a:br/>
            <a:r>
              <a:t>⢕⢕⢕⢕⢕⢕⢕⢕⢕⢄⢸⣿⣿⡟⢕⢕⢕⢕⢕⢕⣑⣼⣿⣿⣿⣿⣿⣿⣿⣿⣿⠕⠀⠀⠀⠀⠀⠀⢀⣾⣿⣿⣿⣷⣇⡕⠑⢀⢀⠀⠀⠀⠀⠀⠀⠀⠀⠀⢔⢕⢕⢕⢕⢕⢜⢪⢻⣿⣿⣇⠀⠀⠀⠀⠀⠀⠀⠄⢀⠀⠁⠀⠀⠀⠀⠀⠀⠀⠀⠀⠀⠀⠀⠀⠀⠀⠀⠀⠀⠀⠀⠀⠀⠀⠀⠀⠀⠀⠀⠀⠀⠀⠀⠀⠀⠀⠀⠀⢀⢀⣀⠀⠀⠀⠀⠀⠀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⢜⢟⢕⢕⢕⢕⢕⢕⢕⣼⣿⣿⣿⣿⣿⣿⣿⣿⣿⣿⡿⠀⢀⢀⢀⠀⠀⢀⣼⣿⣿⣿⣿⣿⡟⠁⠀⠁⠑⠀⠀⠀⠀⠀⠀⠀⠀⠀⢕⢕⢕⢕⢕⢕⢕⢸⢸⣿⣿⣿⡄⠀⠀⠀⠀⠀⠀⠀⠀⠐⠀⠀⠀⠀⠀⠀⠀⠀⠀⠀⠀⠀⠀⠀⠀⠀⠀⠀⠀⠀⠀⠀⠀⠀⠀⠀⠀⠀⠀⠀⢀⣀⣤⣴⣶⣾⣿⣿⣿⣿⣿⣿⣦⣄⣄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⠁⠑⢕⢕⢕⢕⣕⣵⣿⣿⣿⣿⣿⣿⣿⣿⣿⣿⣿⣿⢇⢕⢕⢕⢕⢀⠀⣼⣿⣿⣿⣿⣿⡟⠁⢀⢀⠀⠀⠀⠀⠀⢔⢕⢄⠀⠀⢄⢕⢕⢕⢕⢕⢕⢕⢕⢕⣿⣿⡟⢕⠀⠀⠀⠀⠀⠀⠀⠀⠀⠀⠀⠀⠀⠀⠀⠀⠀⠀⠀⠀⠀⠀⠀⠀⠀⠀⠀⠀⠀⠀⠀⢀⣀⣄⣄⣠⣤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⣧⢇⢕⢑⢕⠀</a:t>
            </a:r>
            <a:br/>
            <a:r>
              <a:t>⢀⢁⢕⢕⢕⢕⢕⢕⢕⢕⠀⠀⢕⢕⢕⣼⣿⣿⣿⣿⣿⣿⣿⣿⣿⣿⣿⢿⢿⢇⢕⢕⢕⢕⢕⢕⢼⣿⣿⣿⣿⣿⠏⠀⠀⠑⠑⠀⠀⠀⠀⢔⢕⢕⢕⢕⢄⢕⢕⢕⢕⢕⢕⢕⢕⢕⢕⢝⢕⢕⢕⠀⠀⠀⠀⠀⠀⠀⠀⠀⠀⠀⠀⠀⠀⠀⠀⠀⠀⠀⠀⢀⢀⣀⣄⣤⣤⣴⣶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⠕⢕⢱⠀</a:t>
            </a:r>
            <a:br/>
            <a:r>
              <a:t>⢕⢝⢕⢵⢑⠕⢕⢕⢕⢕⠀⠀⢕⢕⣱⣿⣿⣿⣿⣿⣿⣿⣿⣿⣿⣿⡏⢧⢁⢕⢕⢕⢕⢕⢕⢕⣸⣿⣿⣿⣿⠇⠀⢀⠀⠀⠀⠀⠀⠀⢔⢕⢕⢕⢕⢕⢕⢕⢕⢕⢕⢕⢕⢕⢕⠕⠑⠑⠁⠁⠀⠀⠀⠀⠀⠀⠀⠀⠀⠀⠀⠀⢀⢀⢄⢄⢄⢔⢔⢕⢝⢝⢟⢟⢻⢿⢿⣿⣿⢿⢿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⣷⣿⣿⣿⣿⣿⣿⢑⡝⠀</a:t>
            </a:r>
            <a:br/>
            <a:r>
              <a:t>⢕⢕⢕⢕⢕⢕⢔⢅⢑⠕⠀⠀⢕⢕⣿⣿⣿⣿⣿⣿⣿⣿⣿⣿⣿⣿⡇⢨⢕⢕⢕⢕⢕⢕⢕⢱⢟⢹⣿⡿⠃⠀⠀⠕⠐⠀⠀⠀⢀⣵⢕⢕⢕⢕⢕⢕⢕⢕⢕⢕⢕⢕⢕⢕⠑⠀⠀⠀⠀⠀⠀⠀⠀⠀⠀⠀⢀⢀⢀⢄⢔⢕⢕⢕⢕⢕⢕⢕⢕⢕⢕⢕⢕⢕⢕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⡿⣿⣿⣿⣿⣿⣿⣾⣷⠀</a:t>
            </a:r>
            <a:br/>
            <a:r>
              <a:t>⠀⠀⠀⠁⠁⠑⠑⠕⠕⢕⢄⠀⢕⢕⢻⣿⣿⣿⣿⣿⣿⣿⡿⢟⣟⣛⣕⡅⠑⢕⢕⢕⢑⠕⢕⠘⢑⣾⡿⢁⠀⠀⠀⠀⠀⠀⠀⢀⣾⣿⣇⢕⢕⢕⢕⢕⢕⢕⢕⢕⢕⢕⠑⠀⠀⠀⠀⠀⠀⠀⠀⠀⠀⠀⠀⢔⢕⢕⢕⢕⢕⢕⢕⢕⢕⢕⢕⢕⢕⢕⢕⢕⢕⢕⢕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⠀⠀⠀⠀⠀⠀⠀⠀⠀⠀⠁⠕⢕⢕⢸⣿⣿⣿⣿⣿⡿⣫⣾⣿⣿⣿⢏⠀⠀⢕⢕⢅⢑⢕⢔⢄⢑⠟⢕⢕⢕⢔⢀⠀⠀⠀⢠⣾⣿⣿⣿⢕⢕⢕⢕⢕⢕⢕⢕⢕⠕⠁⠀⠀⠀⠀⠀⠀⢄⢄⢄⢔⢄⢄⢕⢕⢕⢕⢕⢕⢕⢕⢕⢕⢕⢕⢕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⠀⠀⠀⠀⠀⠀⠀⠀⠀⠀⠀⠀⠀⠁⠁⢝⢿⠟⠙⣡⣵⣿⣿⣿⣿⡟⠀⠀⠀⢕⢕⢕⢱⢗⢑⢑⠕⢕⢕⢅⢑⠕⢕⢕⢔⢠⣿⣿⣿⣿⡿⢕⢕⢕⢕⢕⢕⢕⠑⠁⠀⠀⠀⠀⠀⠀⠀⢔⢕⢕⢕⢕⢕⢕⢕⢕⢕⢕⢕⢕⢕⢕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⢔⢀⠀⠀⠀⠀⠀⠀⠀⠀⠀⠀⠀⠀⠀⠁⠀⢕⢟⢝⢝⢍⢻⢿⠑⠀⠀⠀⠑⣵⣾⣿⣿⢟⢕⢔⠁⠑⠕⢕⢕⢄⢁⢰⣿⣿⣿⣿⢿⢕⢕⢕⠕⠑⠑⠁⠀⠀⠀⠀⠀⠀⠀⢀⢄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⢔⢀⠀⠀⠀⠀⠀⠀⠀⠀⠀⢀⢄⢄⠕⠑⠑⠕⠕⢕⢕⠀⠀⠀⢀⢼⢿⢿⢿⢏⢕⢕⢕⠀⠀⠄⢄⢁⠑⠕⢕⢕⢙⠙⠁⠁⠁⠀⠀⠀⠀⠀⠀⠀⠀⠀⠀⠀⠀⢔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⠕⠕⠕⠕⠕⠕⠕⢔⢄⢀⠀⠀⠀⠀⠀⢕⠕⠀⢄⢀⢄⢀⠀⠀⠀⠀⠀⢀⡀⠀⠀⠀⢄⢕⢕⢕⢕⠀⢀⢕⢐⠑⠀⠀⠀⠁⠑⠕⢔⠀⠀⠀⠀⠀⠀⠀⠀⠀⠀⠀⢀⢔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⠀⠀⠀⠀⠀⠀⠀⠐⢔⢔⢔⢕⠀⢔⢕⢕⢕⢕⠁⠀⠀⠀⠀⠕⢇⠀⠀⠀⢕⢕⢕⢕⢕⠄⢕⢑⠀⢀⠀⠀⠀⠀⠀⠀⠀⠀⠀⠀⠀⠀⠀⠀⠀⢀⠄⢔⢕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⠀⠀⠀⠀⠀⠀⠀⠀⠀⠀⠀⢀⢕⢕⢕⢕⠕⢕⢕⢕⢕⠁⠀⠀⠀⠀⠀⠀⠀⠀⠀⠀⠀⠁⠑⠕⢅⢕⢕⠐⢀⢄⢄⢄⢅⢄⠀⠀⠀⠀⠀⠀⠀⠀⢀⢄⢔⢕⢕⢕⢕⢕⠀⢕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⠀⠀⠀⠀⠀⠀⠀⠀⠀⢀⢔⢕⢕⢕⢕⢕⢀⠀⠁⠑⢁⢀⠀⠀⠀⠀⠀⠀⠀⠀⠀⠀⠀⠀⠀⠀⠀⠁⢑⢕⢕⢕⢕⢕⢕⢔⢄⢄⢄⢄⢄⢄⢔⢕⢕⠑⢁⢕⢕⢕⢕⢕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⡗⣿⣿⣿⣿⣿⣿⣿⣿⣿⣿⣿⣿⠀</a:t>
            </a:r>
            <a:br/>
            <a:r>
              <a:t>⢔⢄⠄⠀⢀⢀⢄⢔⢕⠁⠁⢕⢕⢑⠕⢕⢱⢕⢔⢄⢕⢕⢕⢔⠀⠀⠀⠀⠀⠀⠀⠀⠀⠀⠀⠀⠀⣰⣾⣿⣿⣿⣾⣿⣿⣿⣷⣿⣿⣿⢿⠷⠓⠁⠀⠀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⢔⢔⢕⢕⢕⢕⢕⢕⢕⠀⠀⢕⢕⢰⣿⣿⡗⢕⢕⢕⢕⢕⢕⠕⠀⢀⠀⠀⠀⠀⠀⠀⠀⠀⠀⠀⠘⠛⠻⠿⠿⠟⠟⠟⠛⠛⠛⠙⠁⠀⠀⠀⠀⠀⠀⠀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⠐⠑⠑⠑⠘⠛⠛⠓⠑⠑⠑⠑⠑⠑⠑⠀⠀⠀⠀⠀⠀⠀⠀⠀⠀⠀⠀⠀⠐⠀⠀⠀⠀⠀⠀⠀⠀⠀⠀⠀⠀⠀⠀⠀⠀⠀⠀⠑⠑⠑⠑⠑⠑⠀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⠛⠙⠉⠁⠁⠀⠀⠀⠀⠀⠀⠁⠈⠙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⠙⠁⠀⠀⠀⠀⠀⠀⠀⠀⠀⠀⠀⠀⠀⠀⠀⠀⠀⠀⠀⠘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⠀⠀⠀⠀⠀⠀⠀⠀⠀⠀⠀⠀⠀⠀⠀⠀⠀⠀⠀⠀⠀⠀⠀⠀⠀⠘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⢇⠀⠀⠀⢀⢀⢀⠀⠀⠀⠀⠀⠀⠀⠀⠀⠀⠀⠀⠀⠀⠀⠀⠀⠀⠀⠀⠀⠀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⢄⠔⠕⠕⠑⠁⠀⠑⠑⠔⠔⠔⠔⠔⠔⠔⠔⠄⠄⢄⢄⢀⢀⠀⠀⠀⠀⠀⠀⠀⠁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⢟⢕⡅⠀⠀⠐⠀⠀⠀⠀⠀⠀⠀⠀⠀⠀⠀⠀⠀⠀⠀⠀⠀⠀⠀⠁⠁⠑⠐⠔⢄⢀⠀⠀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⣱⣵⣿⡟⠀⠀⠀⠀⠀⠀⠀⠀⠀⠀⠀⠀⠀⠀⠀⠀⠀⠀⠀⠀⠀⠀⠀⠀⠀⠀⠀⠀⠁⠑⢔⢄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⢿⢿⣟⣟⡟⢟⢟⢟⢟⢟⢟⣟⣛⢿⢿⣿⣿⣿⣿⣿⣿⣿⣿⣿⣿⣿⣿⣿⣿⣿⣿⣿⣿⣿⣿⣿⣿⣿⣿⣿⣿⣿⣿⣿⣿⣿⣿⣿⣿⣿⣿⣿⣿⣿⣿⣿⣿⣿⣿⣿⣿⣿⣿⣿⢇⣸⣿⣿⣿⠑⠀⠀⠀⠀⠀⠀⠀⠀⠀⠀⠀⠀⠀⠀⠀⠀⠀⠀⠀⠀⠀⠀⠀⠀⠀⠀⠀⠀⠀⠀⠑⠁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⢟⢫⢹⢣⢌⢝⢕⢕⢕⢕⢕⢕⢸⢽⢕⣣⠵⢜⡙⢕⢮⣽⡻⢿⣿⣿⣿⣿⣿⣿⣿⣿⣿⣿⣿⣿⣿⣿⣿⣿⣿⣿⣿⣿⣿⣿⣿⣿⣿⣿⣿⣿⣿⣿⣿⣿⣿⣿⣿⣿⣿⣿⣿⣿⣿⣿⣿⣿⣿⣧⡝⢻⣿⢇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⢟⢝⢱⢵⢕⢗⢗⢗⢇⢕⢕⣗⣞⣛⢶⢷⢷⢷⣼⣝⢳⢽⣍⢻⣮⡻⣷⣝⢿⣿⣿⣿⣿⣿⣿⣿⣿⣿⣿⣿⣿⣿⣿⣿⣿⣿⣿⣿⣿⣿⣿⣿⣿⣿⣿⣿⣿⣿⣿⣿⣿⣿⣿⣿⣿⣿⣿⣿⣿⣿⣿⣿⣿⣿⣷⡕⠀⠀⠀⠀⠀⠀⠀⠀⠀⠀⠀⠀⠀⠀⠀⠀⠀⠀⠀⠀⠀⠀⠀⠀⠀⠀⠀⠀⠀⠀⠀⠀⠀⠀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⡿⠏⣱⢬⢗⣞⡽⢕⢗⢞⢕⢕⢜⢗⢳⢧⢵⣟⡝⢝⢗⡗⢣⢝⣅⢜⢻⢮⣟⢇⢻⣇⢹⣿⣿⣿⣿⣿⣿⣿⣿⣿⣿⣿⣿⣿⣿⣿⣿⣿⣿⣿⣿⣿⣿⣿⣿⣿⣿⣿⣿⣿⣿⣿⣿⣿⣿⣿⣿⣿⣿⣿⣿⣿⣿⣿⣿⣿⢇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⢟⡕⢕⣇⣝⣵⣵⡷⢗⢝⢕⢕⢜⢟⢷⣷⣵⣵⣕⣜⢝⢕⢣⢵⣕⢕⢝⢇⢱⢝⢣⢱⡝⡜⢮⢻⣿⣿⣿⣿⣿⣿⣿⣿⣿⣿⣿⣿⣿⣿⣿⣿⣿⣿⣿⣿⣿⣿⣿⣿⣿⣿⣿⣿⣿⣿⣿⣿⣿⣿⣿⣿⣿⣿⣿⣿⣿⣿⡟⠀⠀⠀⠀⠀⠀⠀⠀⠀⠀⠀⠀⠀⠀⠀⠀⠀⠀⠀⠀⠀⠀⠀⠀⠀⠀⠀⠀⠀⠀⠀⠀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⡟⢕⣼⡷⢿⢿⢟⢏⣕⢕⢕⢕⢕⢕⢕⢕⢕⢱⢽⢽⢿⣿⣿⣿⣷⣧⣜⢝⢗⢵⡕⢕⢕⢩⡕⢔⢜⢇⢝⢿⣿⣿⣿⣿⣿⣿⣿⣿⣿⣿⣿⣿⣿⣿⣿⣿⣿⣿⣿⣿⣿⣿⣿⣿⣿⣿⣿⣿⣿⣿⣿⣿⣿⣿⣿⣿⣿⣿⣿⣿⢇⠀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⡟⢕⢝⣕⢵⢕⢞⢏⢕⣕⡕⢕⢕⢕⢕⢰⢷⣿⣿⣷⣧⣵⣵⣕⡝⢝⢟⡿⡷⣕⢕⢜⢇⢕⢕⢱⢜⢕⢜⢸⢜⢻⣿⣿⣿⣟⣻⣿⣿⣿⣽⣽⣿⣿⣷⣾⣿⣿⣿⣿⣿⣿⣿⣿⣿⣿⣿⣿⣿⣿⣿⣿⣿⣿⣿⣿⣿⣿⣿⣿⡿⠀⠀⠀⠀⠀⠀⠀⠀⠀⠀⠀⠀⠀⠀⠀⠀⠀⠀⠀⠀⠀⠀⠀⠀⠀⠀⠀⠀⠀⠀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⢻⢻⢿⣿⣿⣿⣿⣿⣿⣿⣿⣿⡿⢟⢝⡑⢕⢕⢕⢕⣙⣵⡵⢷⢾⣿⢿⢏⢕⢕⢕⢕⢕⣕⡕⢝⢟⢻⢿⢿⢿⣿⣿⣿⣷⣷⣕⣕⡕⢕⢕⢕⢕⢕⢕⡕⢕⢕⡕⢕⢝⢝⢿⣿⣿⣿⣿⣿⣿⣿⣿⣿⣿⣿⣿⣿⣿⣿⣿⣿⣿⣿⣿⣿⣿⣿⣿⣿⣿⣿⣿⣿⣿⣿⣿⣿⣿⣿⠇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⣧⣵⡕⠕⠜⠙⢙⢝⢍⢕⢔⢔⢔⢔⢔⢕⢕⢅⢕⢙⢕⠵⢷⢞⢝⢕⢕⢕⢕⢕⢕⢕⢕⢕⢔⢿⢷⣷⣵⣕⣕⡕⢗⢗⢮⢝⢝⢝⢝⢝⢇⢕⢕⢕⢕⢕⢕⢕⢹⣷⣕⢕⢕⢜⣿⣿⣿⣿⣿⣿⣿⣿⣿⣿⣿⣿⣿⣿⣿⣿⣿⣿⣿⣿⣿⣿⣿⣿⣿⣿⣿⣿⣿⣿⣿⣿⣿⢇⠀⠀⠀⠀⠀⠀⠀⠀⠀⠀⠀⠀⠀⠀⠀⠀⠀⠀⠀⠀⠀⠀⠀⠀⠀⠀⠀⠀⠀⣰⣾⣿⣿⣿⣿⣿⣿⣿⣿⣿⣿⣿⣿⣿⣿⣿⣿⣿⣿⣿⣿⣿⣿⣿⣿⣿⣿⣿⣿⣿⣿⣿⣿⣿⣿⣿⣿⣿⣿⣿⣿⣿⣿⣿⣿⡿⢿⢿⢿⢿⢿⢿⢛⢟⣟⣟⣟⣍⣟⣽⣽⣽⣽⣽⣿⣷⣷⣷⣾⣿⣿⣿⣿⣷⣵⡕⢕⢕⢕⢕⢕⢕⢕⢕⢕⢕⢕⢕⢕⢕⢜⢕⢻⢿⣻⣿⣿⣿⣿⣿⣿⣿⣿⣿⣿⣿⣿⠀</a:t>
            </a:r>
            <a:br/>
            <a:r>
              <a:t>⣿⡿⢟⢟⢝⢁⢄⢔⢔⢕⢕⢕⢕⢕⢕⢕⢕⢕⢕⠕⠕⢑⠕⢅⢅⢕⢕⢕⢕⢅⢕⢑⢕⢕⢕⢕⢕⢕⢔⢕⢇⢱⢹⢜⣱⣕⣕⡕⢕⢕⢕⢕⢕⢕⢕⢕⢕⢕⢕⢕⢕⢕⢕⢕⢜⢹⢧⢅⢕⢹⣿⣿⣿⣿⣿⣿⣿⣿⣿⣿⣿⣿⣿⣿⣿⣿⣿⣿⣿⣿⣿⣿⣿⣿⣿⣿⣿⣿⣿⣿⣿⣿⠀⠀⠀⠀⠀⠀⠀⠀⠀⠀⠀⠀⠀⠀⠀⠀⠀⠀⠀⠀⠀⠀⠀⠀⠀⠀⠀⠀⢀⣼⣿⣿⣿⣿⣿⣿⣿⣿⣿⣿⣿⣿⣿⣿⣿⣿⣿⣿⣿⣿⡿⢿⠿⣿⠿⢿⢿⢻⢟⢛⢟⢟⢟⢟⣏⣍⣝⣝⣕⣽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⢕⢕⢕⢕⢕⢕⢕⢕⢕⢕⢕⢕⢕⠁⠅⠄⢔⢔⢔⠕⠕⠕⠕⠕⠕⠕⠕⢕⢕⢕⢕⢕⢕⢕⢕⢔⢊⢿⣷⣷⣧⣵⣵⣝⡕⢅⢅⢕⢕⢕⢕⢕⢕⢕⢕⢕⢕⢕⢕⢕⢕⢕⢕⢕⢜⢇⢜⠸⣿⣿⣿⣿⣿⣿⣿⣿⣿⣿⣿⣿⣿⣿⣿⣿⣿⣿⣿⣿⣿⣿⣿⣿⣿⣿⣿⣿⣿⣿⣿⣿⠀⠀⠀⠀⠀⠀⠀⠀⠀⠀⠀⠀⠀⠀⠀⠀⠀⠀⠀⠀⠀⠀⠀⠀⠀⠀⠀⢄⢾⢿⢿⢿⢿⢿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⢖⣟⣣⣿⣿⣿⣿⣿⠀</a:t>
            </a:r>
            <a:br/>
            <a:r>
              <a:t>⠜⠝⠻⢷⢷⢷⢷⢷⣷⣷⣷⣿⣿⣿⣇⢕⢔⢔⢔⢔⢔⢄⢔⢐⠔⢔⢔⢄⢐⢕⢕⠕⢑⢑⢕⢕⢕⢕⢕⢕⢕⢜⢝⢝⢟⢟⢟⢳⢷⢧⢵⢕⢕⢕⢕⢕⢕⢕⢕⢕⢕⢕⢕⢕⢕⢕⢕⢕⢕⢕⢝⢝⢝⢝⢝⢍⢍⢟⢟⢟⢟⢟⢟⢛⢟⢟⢟⢛⢛⢿⢟⢿⢿⢿⢿⢿⢿⢛⢛⢛⢟⢻⢇⠀⠀⠀⠀⠀⠀⠀⠀⠀⠀⠀⠀⠀⠀⠀⠀⠀⠀⠀⠀⠀⠀⠀⠀⠀⣔⣵⣵⣵⣵⢕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⢕⢕⢕⢕⢕⢕⢕⢕⢕⢕⢕⢕⢕⢕⢕⢕⢕⢅⢅⢕⢕⢑⢕⢕⢕⢕⠕⢑⢅⢔⢕⢕⢕⢕⢕⢕⢕⢕⢕⢕⢕⢕⢕⢕⢕⢕⢕⢕⢕⢕⢕⢕⢕⢕⢕⢕⢕⢕⢕⢕⢕⢕⢕⢕⢕⢕⢕⢱⢕⢕⢕⢕⢕⢕⢕⢕⢕⢕⢕⢕⢕⢕⢕⢕⢕⢕⢕⢕⢕⢕⢕⢕⢕⢕⢕⢕⢕⢕⢕⢕⢕⢕⢔⢀⠀⠀⠀⠀⠀⠀⠀⠀⠀⠀⠀⠀⠀⠀⠀⠀⠀⠀⠀⠀⠀⢀⣼⣿⣿⣿⢟⣵⢇⣾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⢅⢕⢑⢑⠑⠕⢕⢕⢕⢕⢕⢕⢕⢕⢕⢕⢕⢕⢕⢕⢕⢕⢕⢕⠕⠑⠀⠕⢑⢑⢅⢅⢅⢅⢁⠕⢑⠕⢕⢕⢕⢕⢕⢕⢕⢕⢕⢕⢕⢕⢕⢕⢕⢕⢕⢕⢕⢕⢕⢕⢕⢕⢕⢕⢕⢕⠕⢕⢕⢕⢕⢕⢕⢕⢕⢕⢕⢕⢕⢕⢕⢕⢕⠕⠕⢕⢕⣕⣱⣵⣵⣵⣵⣷⣷⣷⣷⣷⣿⣿⣿⣿⣿⣿⣷⣄⠀⠀⠀⠀⠀⠀⠀⠀⠀⠀⠀⢀⠀⠀⠀⠀⠀⠀⠀⠀⣾⣿⣿⣟⣵⡿⢣⣾⣿⣿⢿⣟⣽⢗⣹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⢑⢕⠕⢕⢕⢕⢕⢔⢕⢅⢕⢑⢕⢕⠕⢕⢕⢕⢕⢕⢕⠕⠑⢀⢅⢔⢕⢕⢕⢕⢕⢕⢕⢕⢕⢕⢕⢕⢕⢕⢑⢕⢕⢕⢕⢕⢕⢕⢕⢕⢕⢕⢕⢕⢕⢕⢕⢕⢕⢕⢕⢕⢕⠁⠁⢀⢔⢕⢕⢕⢕⢕⢕⢕⢔⢕⢕⢕⢕⢕⢕⢕⢡⣵⣷⣷⣿⣿⣿⣿⣿⣿⣿⣿⣿⣿⣿⣿⣿⣿⣿⣿⣿⣿⣿⣿⣷⣄⡀⠀⠀⠀⠀⠀⠀⢀⠕⠁⠀⠀⠀⠀⠀⠀⠀⠀⠈⡿⣿⣿⢟⣱⢿⣟⣭⡷⢟⢏⣱⡾⣟⢻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⢔⢕⢕⢑⠕⢕⢕⢕⢕⢕⢕⢕⢕⢕⢔⢕⢅⢅⢔⢕⢕⢕⢕⢕⢕⢕⢕⢕⢕⢕⢕⢕⢕⢕⢕⢕⢕⢕⢔⢕⢕⢕⢕⢕⢕⢕⢕⢕⢕⢕⢕⢕⢕⢕⢕⢕⢕⢕⢕⠑⠀⠀⢕⢕⢕⡕⢕⢕⢕⢕⢕⢕⢕⢕⢕⢕⢔⣇⣺⣿⣿⣿⣿⣿⣿⣿⣿⣿⣿⣿⣿⣿⣿⣿⣿⣿⣿⣿⣿⣿⣿⣿⣿⣿⣿⣿⣷⣴⣄⢀⢀⠀⠁⠀⠀⠀⠀⠀⠀⠀⠀⠀⠀⠀⠸⡿⢏⢕⡵⢟⢝⣕⣵⢾⣫⣷⡟⢫⣾⣿⣿⣿⣿⣿⣿⣿⣿⣿⣿⣿⣿⣿⣿⣿⣿⣿⣿⣿⣿⣿⣿⣿⣿⣿⣿⣿⣿⣿⣿⣿⣿⣿⣿⣿⣿⣿⣿⣿⣿⣿⣿⣿⣿⣿⣿⣿⣿⣿⣿⣿⣿⣿⣿⣿⣿⣿⣿⣿⣿⣿⣿⣿⣿⣿⣿⣿⣿⣿⣿⣿⣿⣿⣿⣿⣿⣿⡱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⢕⢕⢕⢕⢕⢕⢕⢕⢕⢕⢕⢕⢕⢕⢕⠑⠀⠀⠀⢕⡕⢕⢕⢕⡕⢕⢕⢕⢕⢕⢕⠕⡕⠱⣿⣿⣿⣿⣿⣿⣿⣿⣿⣿⣿⣿⣿⣿⣿⣿⣿⣿⣿⣿⣿⣿⣿⣿⣿⣿⣿⣿⣿⡿⢟⢕⠕⠀⠀⠀⠀⠀⠀⠀⠀⠀⠀⢀⢄⠀⠀⠀⠁⢳⢛⢕⣱⢾⣫⣷⡿⢟⣱⣾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⢑⢑⢕⢕⢕⢕⢕⢕⢕⢕⢕⢕⢕⢔⢄⢀⠅⢔⢕⢕⢱⢕⢕⢕⢕⢕⢕⢕⢜⣱⡔⢏⣿⣿⣿⣿⣿⣿⣿⣿⣿⣿⣿⣿⣿⣿⣿⣿⣿⣿⣿⣿⣿⣿⣿⣿⣿⣿⡿⠋⠁⢐⢁⢀⢄⠀⠀⠀⠀⠀⠀⢀⢄⠕⠑⠑⢕⢄⠀⠀⠀⠁⠁⠁⠝⢟⢇⣵⣿⢿⣻⡝⢻⣿⣿⣿⣿⣿⣿⣿⣿⣿⣿⣿⣿⣿⣿⣿⣿⣿⣿⣿⣿⣿⣿⣿⣿⣿⣿⣿⣿⣿⣿⣿⣿⣿⣿⣿⣿⣿⣿⣿⣿⣿⣿⣿⣿⣿⣿⣿⣿⣿⣿⣿⣿⣿⣿⣿⣿⣿⣿⣿⣿⣿⣿⣿⣿⣿⣿⣿⣿⣿⣿⣿⣿⣿⣿⣿⣿⣿⣿⣿⣷⡇⡕⢕⢕⢕⢕⢕⢕⢕⢕⢕⢕⢕⢕⢕⢕⢕⢕⠀</a:t>
            </a:r>
            <a:br/>
            <a:r>
              <a:t>⢕⢕⢕⢕⢕⢕⢕⢕⢕⢕⢕⢕⢕⢕⢕⢕⢕⢕⢕⢕⢕⢕⢕⢕⢕⢕⢕⢕⢕⢕⢕⢕⢕⢕⢕⢕⢕⢕⢕⠕⢕⢕⢕⢕⢕⢕⢕⢕⢳⣷⡍⡅⡕⢕⢕⢕⢕⢕⠕⢕⢕⢕⢕⢕⢕⢕⢔⠁⢕⡾⣵⣕⣕⢕⢕⢕⢕⢸⣕⡾⣿⣿⣿⣿⣿⣿⣿⣿⣿⣿⣿⣿⣿⣿⣿⣿⣿⣿⣿⣿⣿⣿⣿⣿⣿⣿⡿⢃⠄⠀⠁⠁⠁⢕⠑⠕⠕⢔⠀⠐⠁⠀⠀⠀⠀⠀⠑⢕⢀⠀⠀⠀⠀⠀⢱⣻⣽⢾⢟⣑⣵⣿⣿⣿⣿⣿⣿⣿⣿⣿⣿⣿⣿⣿⣿⣿⣿⣿⣿⣿⣿⣿⣿⣿⣿⣿⣿⣿⣿⣿⣿⣿⣿⣿⣿⣿⣿⣿⣿⣿⣿⣿⣿⣿⣿⣿⣿⣿⣿⣿⣿⣿⣿⣿⣿⣿⣿⣿⣿⣿⣿⣿⣿⣿⣿⣿⣿⣿⣿⣿⣿⣿⣿⣿⣿⣿⣿⣿⣿⣿⣿⣿⣷⠡⢱⢕⢕⢕⢕⢕⢕⢕⢕⢕⢕⢕⢕⢕⢕⢕⠀</a:t>
            </a:r>
            <a:br/>
            <a:r>
              <a:t>⣵⣧⣕⢕⢕⢕⢕⢕⢕⢕⢕⢕⢕⢕⢕⢕⢕⢕⢕⢕⢕⢕⢕⢕⢕⢕⢕⢕⢕⢕⢕⢕⢕⢕⢕⢕⢕⢕⢅⢕⢕⢕⢕⢕⢕⢕⢕⢕⢕⢹⢿⡜⢗⢇⢕⢕⢕⢕⠑⠕⢕⢕⢕⢕⢕⢕⠑⢄⡸⣱⣿⣿⣿⣿⣿⣷⣷⣵⣕⣕⢝⢝⠻⢿⣿⣿⣿⣿⣿⣿⣿⣿⣿⣿⣿⣿⣿⣿⣿⣿⣿⣿⣿⣿⠟⢙⠔⠁⠀⠀⠀⠀⠀⢕⠀⢄⠐⢕⠀⠀⠀⠀⠀⠀⠀⠀⠀⠕⢕⢀⠀⠀⠀⠐⢿⢏⣱⣷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⣿⣿⣷⣵⣕⢕⢕⢕⢕⢕⢕⢕⢕⢕⢕⢕⢕⢕⢕⢕⢕⢕⢕⢕⢕⢕⢕⢕⢕⢕⢕⢕⢕⢕⢕⢕⢕⢕⢕⢕⢕⢕⢕⢕⢕⢕⢕⢕⢌⢿⣷⢕⢕⢕⢕⠑⠀⢕⢔⠕⠁⠕⢕⠁⢔⢕⣱⣿⣿⣿⣿⣿⣿⣿⣿⣿⣿⣿⣿⣷⡇⢸⣿⣿⣿⣿⣿⣿⣿⣿⣿⣿⣿⣿⣿⣿⣿⣿⣿⡿⠏⢁⢔⠑⠀⠀⠀⠀⠀⠀⢄⢁⢀⠀⠀⢕⠀⠀⠀⠀⠀⠀⠀⠀⠀⠀⢕⢕⠀⠀⠀⠀⣷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⣿⣿⣿⣿⣿⣧⣵⣕⢕⢕⢕⢕⢕⢕⢕⢕⢕⢕⢕⢕⢕⢕⢕⢕⢕⢕⢕⢕⢕⢕⢕⢔⢕⢕⢕⣕⣵⣵⣷⣷⣶⣕⢕⢕⢕⢕⢕⢕⢜⢏⣵⣿⡷⠑⢀⢀⠀⠀⠀⠀⠀⠀⢔⢕⣱⣿⣿⣿⣿⣿⣿⣿⣿⣿⣿⣿⣿⣿⣿⡇⢸⣿⣿⣿⣿⣿⣿⣿⣿⣿⣿⣿⣿⣿⡿⠟⠋⠁⢀⢔⠑⠀⠀⠀⠀⢀⠄⠐⠁⠀⠁⠁⠑⠔⠕⠀⠀⠀⠀⠀⠀⠀⠀⠀⠀⢕⢕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⣥⢕⢕⢕⢕⢕⢕⢕⢕⢕⢕⢕⢕⠀</a:t>
            </a:r>
            <a:br/>
            <a:r>
              <a:t>⢿⣿⣿⣿⣿⣿⣿⣿⣿⣿⣿⢿⠃⠁⠑⠕⠕⠕⠕⢕⢕⢕⠕⢕⢕⢕⢕⢕⢕⢕⢕⢕⢕⢕⢕⣱⣵⣿⣿⣿⣿⣿⣿⣿⣿⣧⡅⠁⠁⠁⠑⠕⢕⢜⢻⠑⠀⠁⠕⠀⠀⠀⠀⢀⣱⣵⣾⣿⣿⣿⣿⣿⣿⣿⣿⣿⣿⣿⣿⣿⣿⣿⡇⢸⣿⣿⣿⣿⣿⣿⣿⣿⣿⡿⠟⠋⠁⠀⢀⢄⠕⠑⠀⠀⠀⠀⠀⠁⠀⠀⠀⠀⠀⠀⠀⠀⠀⠀⠀⠀⠀⠀⠀⠀⠀⠀⠀⠀⢕⢕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⢻⢿⢝⠑⠀⠀⠀⠀⠀⠀⠀⠀⠀⠁⠁⠁⠀⠀⠀⠁⠁⠁⠁⠑⢔⢔⢕⣼⣿⣿⣿⣿⣿⣿⣿⣿⢟⢿⣿⣷⡄⠀⠀⠀⠀⠁⠅⠀⢀⢀⠀⠀⠀⠀⠀⢠⠿⠿⢿⣿⣿⣿⣿⣿⣿⣿⣿⣿⣿⣿⣿⣿⣿⣿⣿⡇⢸⣿⣿⣿⣿⣿⢿⠟⠙⠁⠀⠀⠀⢄⢔⠑⢁⢄⠄⠐⠁⠀⠀⠀⠀⠀⠀⠀⠀⠀⠀⠀⠀⠀⠀⠀⠀⠀⠀⠀⠀⠀⠀⠀⠀⢕⠕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⠑⠀⠀⠀⠀⠀⠀⠀⠀⠀⠀⠀⠀⠀⢄⢔⢕⢔⢄⠀⠀⠀⠀⢀⢕⢕⢿⢿⣿⣿⣿⣿⣿⣿⡇⢕⢕⢕⢜⢱⠀⠀⠀⠀⠀⠀⠀⠑⠑⠀⠀⠀⠀⠀⠀⠀⠀⠀⠀⠀⠀⠁⠉⠛⠟⢻⢿⠿⢿⣿⣿⣿⣿⣿⡇⢸⣿⢿⠟⠙⠁⠀⠀⠀⠀⢀⢔⠕⠕⠑⠁⠀⠀⠀⠀⠀⠀⠀⠀⠀⠀⠀⠀⠀⠀⠀⠀⠀⠀⠀⠀⠀⠀⠀⠀⠀⠀⠀⠀⠀⢕⠀⠀⠀⠀⠀⢹⣿⣿⣿⣿⣿⣿⣿⣿⣿⣿⣿⣿⣿⣿⣿⣿⣿⣿⣿⣿⣿⣿⣿⣿⣿⣿⣿⣿⣿⣿⣿⣿⣿⣿⣿⣿⣿⣿⣿⣿⣿⣿⣿⣿⣿⣿⣿⣿⣿⣿⣿⣿⣿⣿⣿⣿⣿⣿⣿⣿⣿⣿⣿⣿⣿⣿⣿⣿⣿⣿⣿⣿⣿⣿⣿⣿⣿⣿⣿⣿⡿⢿⣟⣻⣿⣿⣿⣿⣿⣿⣿⣿⣿⣿⣿⣷⢕⢕⢕⢕⢕⢕⢕⢕⢕⠀</a:t>
            </a:r>
            <a:br/>
            <a:r>
              <a:t>⢕⢕⢕⢕⢕⢕⢕⢕⠀⠀⠀⠀⠀⠀⠀⠀⠀⠀⠀⢀⣴⣷⣾⣷⣧⣕⢕⢕⢄⢔⢕⢕⢕⢕⢕⠕⠀⠝⢏⢝⢝⢕⢕⢕⢕⢕⢕⢕⠀⠀⠀⠀⠀⠀⠀⠀⠀⠀⠀⠀⠀⠀⠀⠀⠀⠀⠀⠀⠀⠀⠀⠀⠀⠀⠀⠁⠁⠀⠀⠀⠁⠙⠃⠘⠁⠀⠀⠀⠀⠀⠀⠀⠀⠀⠀⠀⠀⠀⠀⠀⠀⠀⠀⠀⠀⠀⠀⠀⠀⠀⠀⠀⠀⠀⠀⠀⠀⠀⠀⠀⠀⠀⠀⠀⠀⠀⠀⠀⢕⠀⠀⠀⠀⠀⢸⣿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⣷⢱⢕⢕⢕⢕⢕⢕⢕⠀</a:t>
            </a:r>
            <a:br/>
            <a:r>
              <a:t>⢕⢕⢕⢕⢕⢕⢕⢕⠀⠀⠀⠀⠀⠀⠀⠀⠀⣠⣷⣿⣿⣿⣿⢿⢟⢕⢕⢕⢕⢕⢕⢕⢕⢕⢁⠁⠀⠀⠑⠕⠕⠑⠕⢕⢅⢕⢕⢕⠀⠀⠀⠀⠀⠕⠔⠀⠀⠀⠀⠀⠀⠀⠀⠀⠀⠀⠀⠀⠀⠀⠀⠀⠀⠀⠀⠀⠀⠀⠀⠀⠀⠀⠀⠀⠀⠀⠀⠀⠀⠀⠀⠀⠀⠀⠀⠀⠀⠀⠀⠀⠀⠀⠀⠀⠀⠀⠀⠀⠀⠀⠀⠀⠀⠀⠀⠀⠀⠀⠀⠀⠀⠀⠀⠀⠀⠀⠀⢄⠑⠀⠀⠀⢀⠀⣾⣿⣿⣿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⣆⢑⢕⢕⢕⢕⢕⢕⠀</a:t>
            </a:r>
            <a:br/>
            <a:r>
              <a:t>⢕⢕⢕⢕⢕⢕⢕⢕⠀⠀⠀⠀⠀⠀⣄⣴⣾⣿⣿⡿⢟⢏⢕⢕⢕⢕⢕⢕⢕⢕⢑⢕⢁⢅⠁⠀⠀⠀⠀⠀⠀⠀⠀⠁⠕⢕⣕⣵⣧⢀⠀⠀⠀⠀⠀⠀⠀⠀⠀⢄⢀⠀⠀⠀⠀⠀⠀⠀⠀⠀⠀⠀⠀⠀⠀⠀⠀⠀⠀⠀⠀⠀⠀⠀⠀⠀⠀⠀⠀⠀⠀⠀⠀⠀⠀⠀⠀⠀⠀⠀⠀⠀⠀⠀⠀⠀⠀⠀⠀⠀⠀⠀⠀⠀⠀⠀⠀⠀⠀⠀⠀⠀⠀⠀⠀⠀⢄⠑⠀⠀⣀⣀⣁⢹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⢕⢝⢝⢻⡞⡏⠕⢕⢕⢕⢕⢕⠀</a:t>
            </a:r>
            <a:br/>
            <a:r>
              <a:t>⢕⢕⢕⢕⢕⢕⢕⢕⢕⠀⠀⢀⣴⣿⣯⡝⢝⢝⢕⢕⢕⢕⢕⢕⢕⣕⣵⣸⣵⣕⣱⣕⢕⠁⠀⠀⠀⠀⠀⠀⣔⡔⢔⢔⢄⢀⠈⠝⠙⠀⠐⢕⠀⠀⠀⠀⠀⠀⠀⢕⢕⢕⢔⢄⢄⣠⣴⣶⣷⡇⠀⠀⠀⠀⠀⠀⠁⠐⠄⢀⠀⠀⠀⠀⠀⠀⠀⠀⠀⠀⠀⠀⠀⠀⠀⠀⠀⠀⠀⠀⠀⠀⠀⠀⠀⠀⠀⠀⠀⠀⠀⠀⠀⠀⠀⠀⠀⠀⠀⠀⠀⠀⠀⠀⠀⠐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⡇⢇⢕⢕⢕⢕⠀</a:t>
            </a:r>
            <a:br/>
            <a:r>
              <a:t>⢕⢕⢕⢕⢕⢕⢕⢕⢕⢔⠀⣾⣿⣿⡟⢕⢕⢕⢕⢕⢕⠕⣱⣷⣿⣿⣿⣿⣿⣿⣿⡿⢀⠀⠀⠀⠀⠀⠀⢔⣿⣿⣿⣧⡱⢕⢕⠐⠀⠀⠀⠀⠀⠀⠀⠀⠀⠀⠀⢕⢕⢕⢕⢕⢕⢝⢿⣿⣿⣿⠀⠀⠀⠀⠀⠀⠀⢀⠀⠁⠔⠀⠀⠀⠀⠀⠀⠀⠀⠀⠀⠀⠀⠀⠀⠀⠀⠀⠀⠀⠀⠀⠀⠀⠀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⢹⡿⢏⢕⢕⢕⢕⢕⢕⣵⣾⣿⣿⣿⣿⣿⣿⣿⣿⣿⡇⠀⠀⠀⠀⠀⠀⢀⣼⣿⣿⣿⣿⣿⡷⠑⠀⢔⢔⠀⠀⠀⠀⠀⠀⠀⠀⠀⢕⢕⢕⢕⢕⢕⢕⡇⣿⣿⣿⡇⠀⠀⠀⠀⠀⠀⠀⠐⠀⠀⠀⠀⠀⠀⠀⠀⠀⠀⠀⠀⠀⠀⠀⠀⠀⠀⠀⠀⠀⠀⠀⠀⠀⠀⠀⠀⠀⠀⠀⠀⠀⠀⠀⠀⢀⣀⣀⣀⣄⣤⣅⡀⠀⠀⠀⢀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⠑⢔⢕⢕⢕⢕⢕⣱⣾⣿⣿⣿⣿⣿⣿⣿⣿⣿⣿⣿⢇⢄⢔⢔⢄⠀⠀⣼⣿⣿⣿⣿⣿⡟⠁⠀⠀⠀⠀⠀⠀⠀⢄⢀⠀⠀⠀⢔⢕⢕⢕⢕⢕⢕⢕⢳⢹⣿⣿⣷⠀⠀⠀⠀⠀⠀⠀⠀⠀⠀⠀⠀⠀⠀⠀⠀⠀⠀⠀⠀⠀⠀⠀⠀⠀⠀⠀⠀⠀⠀⠀⠀⠀⠀⠀⠀⠀⠀⢀⣀⣠⣴⣶⣾⣿⣿⣿⣿⣿⣿⣿⣿⣷⣦⣴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⣾⣿⣿⣿⣧⢇⢕⢑⢕⠀</a:t>
            </a:r>
            <a:br/>
            <a:r>
              <a:t>⠄⠑⢕⢕⢕⢕⢕⢕⢕⢕⠀⠀⢕⢕⢕⢕⣡⣿⣿⣿⣿⣿⣿⣿⣿⣿⣿⣿⣿⣿⢏⢕⢕⢕⢕⢕⢀⣼⣿⣿⣿⣿⣿⢟⠀⠐⢔⠀⠀⠀⠀⠀⢔⢕⢕⢔⢀⢄⢕⢕⢕⢕⢕⢕⢕⢕⢜⢸⢿⢟⢕⢕⠀⠀⠀⠀⠀⠀⠀⠀⠀⠀⠀⠀⠀⠀⠀⠀⠀⠀⠀⠀⠀⠀⠀⠀⠀⠀⠀⠀⢀⣀⣄⣤⣤⣴⣶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⠕⢕⢱⠀</a:t>
            </a:r>
            <a:br/>
            <a:r>
              <a:t>⢝⢖⢤⢑⠕⢕⢕⢕⢕⢕⠀⠀⢕⢕⢕⣰⣿⣿⣿⣿⣿⣿⣿⣿⣿⣿⣿⢿⢝⢋⢕⢕⢕⢕⢕⢕⢕⣽⣿⣿⣿⣿⠏⠀⠀⠀⠀⠀⠀⠀⠀⢔⢕⢕⢕⢕⢕⢕⢕⢕⢕⢕⢕⢕⢕⢕⢕⢕⢕⢕⠕⠀⠀⠀⠀⠀⠀⠀⠀⠀⠀⠀⠀⠀⠀⠀⠀⠀⠀⢀⢀⢀⢄⢄⢰⢶⢶⣷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⢆⢅⡑⢕⢕⠀⠀⢕⢕⢱⣿⣿⣿⣿⣿⣿⣿⣿⣿⣿⣿⣿⢕⡧⢕⢕⢕⢕⢕⢕⢕⢱⡿⢿⣿⡿⠃⠀⠔⢔⠀⠀⠀⠀⠀⢕⢕⢕⢕⢕⢕⢕⢕⢕⢕⢕⢕⢕⢕⢕⠕⠀⠁⠀⠀⠀⠀⠀⠀⠀⠀⠀⠀⠀⠀⠀⢀⢄⢔⢔⢔⢕⢕⢕⢕⢕⢕⢕⢕⢕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⡿⣿⣿⣿⣿⣿⣿⣾⣷⠀</a:t>
            </a:r>
            <a:br/>
            <a:r>
              <a:t>⠁⠁⠑⠑⠕⠕⢕⢕⢕⢕⢀⠀⢕⢕⢸⣿⣿⣿⣿⣿⣿⣿⣿⣿⣿⣿⡿⢕⢕⢕⢕⢕⢕⢕⢕⢕⡏⢕⣾⡿⠑⠀⠀⠀⠀⠀⠀⠀⢀⣼⣧⢕⢕⢕⢕⢕⢕⢕⢕⢕⢕⢕⢕⢕⠁⠀⠀⠀⠀⠀⠀⠀⠀⠀⠀⠀⢀⢔⢄⢔⢕⢕⢕⢕⢕⢕⢕⢕⢕⢕⢕⢕⢕⢕⢕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⠀⠀⠀⠀⠀⠀⠀⠀⠁⠑⠕⢕⢕⢕⢕⣿⣿⣿⣿⣿⣿⣿⢟⣵⣷⣷⣷⢗⠀⠀⢕⢕⠕⢕⢅⢃⠁⢸⡟⢕⢔⢀⠀⠀⠀⠀⠀⢄⣾⣿⣿⡇⢕⢕⢕⢕⢕⢕⢕⢕⢕⢕⠑⠀⠀⠀⠀⠀⠀⠀⠀⠀⠀⠀⢀⢔⢕⢕⢕⢕⢕⢕⢕⢕⢕⢕⢕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⠀⠀⠀⠀⠀⠀⠀⠀⠀⠀⠀⠀⠁⠑⠕⢸⢿⣿⡿⢟⢟⣱⣿⣿⣿⣿⡏⠀⠀⠀⢕⢕⢕⢕⡑⠕⢕⢕⢅⢕⢕⢕⢕⢔⢄⠀⢠⣿⣿⣿⣿⡏⢕⢕⢕⢕⢕⢕⢕⠕⠑⠀⠀⠀⠀⠀⠀⠀⢄⢕⢕⢕⢕⢕⢕⢕⢕⢕⢕⢕⢕⢕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⢔⢄⠀⠀⠀⠀⠀⠀⠀⠀⠀⠀⠀⠀⠀⠁⠘⠁⠀⢰⡿⠿⡿⢿⣿⡿⠁⠀⠀⢔⢕⣕⣵⣽⣵⢔⢄⠑⠕⢕⢕⢅⢑⠑⠑⣱⣿⣿⣿⣿⡿⢕⢕⢕⢕⢕⢕⠑⠁⠀⠀⠀⠀⠀⠀⠀⢀⢔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⢔⢀⠀⠀⠀⠀⠀⠀⠀⠀⠀⠀⠀⠀⠀⢔⢕⠕⢕⢕⢕⢝⠇⠀⠀⠀⢁⣼⣿⣿⣿⢏⢕⢕⠀⠀⠀⠑⠕⠕⢕⢕⢝⠻⢿⠿⠏⠕⠑⠑⠑⠀⠁⠀⠀⠀⠀⠀⠀⠀⠀⢄⢔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⢔⢄⢀⠀⠀⠀⠀⠀⠀⠀⢔⠕⠁⠀⠀⠀⠁⠑⠑⠀⠀⠀⠀⠘⠙⠙⠙⢕⢕⢕⢕⠀⠀⢀⢕⢑⠔⠁⠑⠕⠕⢔⢀⠀⠀⠀⠀⠀⠀⠀⠀⠀⠀⠀⠀⠀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⠁⠁⠁⠁⠁⠁⠁⠁⠁⠑⠀⠄⢀⢀⢄⢄⢑⠀⢔⢕⢔⢕⢔⠀⠀⠀⠀⠀⢰⠀⠀⠀⢔⢕⢕⢕⢕⠀⢄⢕⢑⠁⠀⠀⠀⠀⠀⠀⠁⠑⠀⠀⠀⠀⠀⠀⠀⠀⠀⠀⢄⢕⠀⢕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⠀⠀⠀⠀⠀⠀⠀⠀⠀⠀⠀⠀⢄⢕⢕⢕⠑⢕⢕⢕⢕⢕⠑⠀⠀⠀⠀⠀⠈⠀⠀⠀⠁⠑⢕⢕⢕⢄⢕⢕⠀⠀⠀⠄⠀⠄⠀⠀⠀⠀⠀⠀⠀⠀⠀⠀⢀⢄⢔⢕⢕⢕⠀⢕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⠀⠀⠀⠀⠀⠀⠀⠀⠀⠀⠀⢄⢕⢕⢕⢕⢔⠁⠑⢕⢕⠑⠀⠀⠀⠀⠀⠀⠀⠀⠀⠀⠀⠀⠀⠁⠑⠕⢕⢁⢔⢕⢕⢕⢕⢕⢀⠀⠀⠀⠀⠀⢀⢄⢔⢕⠕⢑⢕⢕⢕⢕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⡗⣿⣿⣿⣿⣿⣿⣿⣿⣿⣿⣿⣿⠀</a:t>
            </a:r>
            <a:br/>
            <a:r>
              <a:t>⢄⠀⠀⠀⠀⠀⠀⠀⢀⠔⠕⠕⢕⢕⢕⢕⢔⢔⢀⢀⢀⢔⢔⢄⠀⠀⠀⠀⠀⠀⠀⠀⠀⠀⠀⠀⠀⠀⣔⣵⣵⣵⣵⣵⣵⣵⣕⣱⣵⣵⣵⣕⣕⡕⠑⠁⠀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⢑⢑⢅⢄⢔⢔⢕⢕⢕⠀⠀⢕⢕⠔⣰⣷⣕⡕⢕⢕⢕⢕⢕⢕⠄⠀⠀⠀⠀⠀⠀⠀⠀⠀⠀⠀⢀⣼⣿⣿⣿⣿⣿⣿⣿⣿⣿⡿⠿⠟⠋⠉⠁⠀⠀⠀⠕⢕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⠐⠐⠑⠑⠑⠛⠛⠛⠃⠑⠑⠑⠑⠑⠑⠀⠀⠀⠀⠀⠀⠀⠀⠀⠀⠀⠀⠀⠀⠁⠉⠉⠁⠁⠁⠀⠀⠀⠀⠀⠀⠀⠀⠀⠀⠀⠀⠐⠑⠑⠑⠑⠑⠐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⠟⠋⠙⠁⠁⠀⠀⠀⠀⠀⠀⠁⠁⠙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⠁⠀⠀⠀⠀⠀⠀⠀⠀⠀⠀⠀⠀⠀⠀⠀⠀⠀⠀⠀⠁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⠑⠀⠀⠀⠀⠀⠀⠀⠀⠀⠀⠀⠀⠀⠀⠀⠀⠀⠀⠀⠀⠀⠀⠀⠀⠈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⠁⠀⢀⢀⢀⠄⢀⢀⠀⠀⠀⠀⠀⠀⠀⠀⠀⠀⠀⠀⠀⠀⠀⠀⠀⠀⠀⠀⠈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⠔⠔⠑⠑⠑⠁⠀⠁⠁⠑⠐⠐⠐⠐⠐⠐⠐⠐⠔⠄⠄⢄⢀⢀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⢟⢇⣔⢄⠀⠀⠁⠀⠀⠀⠀⠀⠀⠀⠀⠀⠀⠀⠀⠀⠀⠀⠀⠀⠀⠀⠁⠁⠑⠔⠄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⣵⣿⣿⠕⠀⠀⠀⠀⠀⠀⠀⠀⠀⠀⠀⠀⠀⠀⠀⠀⠀⠀⠀⠀⠀⠀⠀⠀⠀⠀⠀⠀⠁⠐⢄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⡏⢱⣿⣿⣿⡇⠀⠀⠀⠀⠀⠀⠀⠀⠀⠀⠀⠀⠀⠀⠀⠀⠀⠀⠀⠀⠀⠀⠀⠀⠀⠀⠀⠀⠀⠀⠀⠁⠁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⡿⢿⢿⢿⢿⢿⢿⢿⢿⢿⢿⢿⢿⣿⣿⣿⣿⣿⣿⣿⣿⣿⣿⣿⣿⣿⣿⣿⣿⣿⣿⣿⣿⣿⣿⣿⣿⣿⣿⣿⣿⣿⣿⣿⣿⣿⣿⣿⣿⣿⣿⣿⣿⣿⣿⣿⣿⣿⣿⣿⣿⣿⣷⣜⢟⢿⡟⠁⠀⠀⠀⠀⠀⠀⠀⠀⠀⠀⠀⠀⠀⠀⠀⠀⠀⠀⠀⠀⠀⠀⠀⠀⠀⠀⠀⠀⠀⠀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⢿⡟⢹⢑⢇⢕⢝⢝⢕⢕⢕⢱⠕⣗⢱⠵⣝⢝⠗⢪⣝⡻⢿⣿⣿⣿⣿⣿⣿⣿⣿⣿⣿⣿⣿⣿⣿⣿⣿⣿⣿⣿⣿⣿⣿⣿⣿⣿⣿⣿⣿⣿⣿⣿⣿⣿⣿⣿⣿⣿⣿⣿⣿⣿⣿⣿⣿⣿⣿⣷⣧⠅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⢟⢝⡕⢵⢕⢗⢗⢗⢕⢕⢱⢵⢿⢷⢶⢷⢵⣼⣝⢕⢮⣗⢕⣮⣝⢷⣝⡻⣿⣿⣿⣿⣿⣿⣿⣿⣿⣿⣿⣿⣿⣿⣿⣿⣿⣿⣿⣿⣿⣿⣿⣿⣿⣿⣿⣿⣿⣿⣿⣿⣿⣿⣿⣿⣿⣿⣿⣿⣿⣿⣿⣿⣿⡏⠀⠀⠀⠀⠀⠀⠀⠀⠀⠀⠀⠀⠀⠀⠀⠀⠀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⡿⢏⣕⢼⢕⣗⡣⢵⢕⢇⢕⢕⢕⢳⢼⢝⣝⡹⢞⣗⢳⢼⢝⡇⢕⢕⢮⣕⢷⡹⣷⡜⢿⣿⣿⣿⣿⣿⣿⣿⣿⣿⣿⣿⣿⣿⣿⣿⣿⣿⣿⣿⣿⣿⣿⣿⣿⣿⣿⣿⣿⣿⣿⣿⣿⣿⣿⣿⣿⣿⣿⣿⣿⣿⣿⣿⠕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⢟⡕⡕⢗⣜⣽⣵⡷⢗⢜⢕⢕⢝⢷⣧⣵⣕⣕⡜⢝⢗⢮⢕⣇⢕⢕⢣⢕⡜⢳⡕⢜⢳⢱⡹⣿⣿⣿⣿⣿⣿⣿⣿⣿⣿⣿⣿⣿⣿⣿⣿⣿⣿⣿⣿⣿⣿⣿⣿⣿⣿⣿⣿⣿⣿⣿⣿⣿⣿⣿⣿⣿⣿⣿⣿⣿⡏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⢟⢕⣼⢷⢿⢿⢟⢟⣕⢕⢕⢕⢕⢕⢕⢕⢕⢝⣹⣿⣿⣿⣷⣷⣵⣜⡝⢗⢵⡕⢔⢇⢔⡕⢇⢇⢱⡜⢻⣿⣿⣟⣟⣻⣿⣿⣿⣽⣽⣿⣿⣷⣾⣿⣿⣿⣿⣿⣿⣿⣿⣿⣿⣿⣿⣿⣿⣿⣿⣿⣿⣿⣿⣿⣿⣿⣿⣿⠑⠀⠀⠀⠀⠀⠀⠀⠀⠀⠀⠀⠀⠀⠀⠀⠀⠀⠀⠀⠀⠀⠀⠀⠀⠀⠀⠀⠀⠀⠀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⢏⢕⢝⣕⢱⢵⢞⢏⢝⣕⢕⢕⢕⢕⢕⢶⣶⣾⣷⣧⣵⣕⣕⡝⢝⢛⢿⣷⣕⢕⢜⢕⢕⢕⢕⢕⢕⢕⢇⢧⢹⣿⣿⣿⣿⣿⣿⣿⣿⣿⣿⣿⣿⣿⣿⣿⣿⣿⣿⣿⣿⣿⣿⣿⣿⣿⣿⣿⣿⣿⣿⣿⣿⣿⣿⣿⣿⣿⠏⠀⠀⠀⠀⠀⠀⠀⠀⠀⠀⠀⠀⠀⠀⠀⠀⠀⠀⠀⠀⠀⠀⠀⠀⠀⠀⠀⠀⠀⠀⣰⣿⣿⣿⣿⣿⣿⣿⣿⣿⣿⣿⣿⣿⣿⣿⣿⣿⣿⣿⣿⣿⣿⣿⣿⣿⣿⣿⣿⣿⣿⣿⣿⣿⣿⣿⣿⣿⣿⣿⣿⣿⣿⣿⣿⣿⣿⣿⣿⣿⣿⣿⣿⣿⣿⣿⣿⣿⣿⣿⣿⣿⣿⣿⣿⣿⣿⣿⣿⣿⣿⣿⣿⢿⢿⢿⢿⢿⢟⢟⢟⢟⢟⢏⢝⢹⢟⢟⢿⣿⣿⣿⣟⣻⣿⣿⣿⣿⣿⣿⣿⣿⣿⣿⣿⣿⠀</a:t>
            </a:r>
            <a:br/>
            <a:r>
              <a:t>⣿⣿⣿⣿⣷⣵⣵⣕⡕⢜⢝⢝⠝⢕⢙⢝⢝⢝⢝⢝⢝⢑⢕⢕⢕⢱⠕⣜⣵⣵⣷⣾⡿⢟⢕⢕⢕⢕⢕⣕⢕⢜⢟⢻⢿⢿⣿⣿⣿⣿⣷⣧⣵⡕⢕⢕⢕⢕⢕⢕⢕⢕⢕⢕⢕⢕⢜⢟⢿⣿⣿⣿⣿⣿⣿⣿⣿⣿⣿⣿⣿⣿⣿⣿⣿⣿⣿⣿⣿⣿⣿⣿⣿⣿⣿⣿⣿⣿⣿⣿⣿⣿⡏⠀⠀⠀⠀⠀⠀⠀⠀⠀⠀⠀⠀⠀⠀⠀⠀⠀⠀⠀⠀⠀⠀⠀⠀⠀⠀⠀⠀⠀⢠⣾⣿⣿⣿⣿⣿⣿⣿⣿⣿⣿⣿⣿⣿⣿⣿⣿⣿⣿⣿⣿⣿⣿⣿⣿⣿⣿⣿⣿⣿⣿⣿⣿⣿⣿⣿⣿⣿⣿⣿⣿⣿⣿⣿⣿⡿⢿⢿⢿⢿⢿⢿⢛⢟⣟⣟⣟⣍⣟⣽⣽⣽⣽⣽⣿⣷⣷⣷⣾⣿⣿⣿⣿⣷⣵⡕⢕⢕⢕⢕⢕⢕⢕⢕⢕⢕⢕⢕⢕⢕⢝⢕⢻⢿⣻⣿⣿⣿⣿⣿⣿⣿⣿⣿⣿⣿⣿⠀</a:t>
            </a:r>
            <a:br/>
            <a:r>
              <a:t>⣿⣿⣿⡿⢟⠟⢏⢉⢅⢄⢔⢔⢕⢕⢕⢕⢕⢕⢕⢕⢕⢕⢕⠕⢕⢕⢑⢁⢑⢗⠞⢝⢕⢕⢕⢕⢕⢕⢕⢕⢞⢽⣷⣵⣵⣕⣕⢅⢗⢹⢽⢽⢍⢟⢟⢗⢗⢕⢕⢕⢕⢕⢕⢕⢌⣷⣕⢕⢕⢜⢿⣿⣿⣿⣿⣿⣿⣿⣿⣿⣿⣿⣿⣿⣿⣿⣿⣿⣿⣿⣿⣿⣿⣿⣿⣿⣿⣿⣿⣿⣿⣿⢇⠀⠀⠀⠀⠀⠀⠀⠀⠀⠀⠀⠀⠀⠀⠀⠀⠀⠀⠀⠀⠀⠀⠀⠀⠀⠀⠀⠀⣰⣿⣿⣿⣿⣿⣿⣿⣿⣿⣿⣿⣿⣿⣿⣿⣿⣿⣿⣿⣿⡿⢿⠿⣿⠿⢿⢿⢻⢟⢛⢟⢟⢟⢟⣏⣍⣝⣝⣕⣽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⣷⢇⢕⢕⢕⢕⢕⢕⢕⢕⢕⢕⢕⢕⠑⠑⢁⢅⢄⢄⢕⢔⢔⢕⢕⢕⢕⢕⢕⢕⢔⢕⢕⢕⢕⢕⢕⢕⢕⢇⢕⢝⡝⣝⣕⣕⢕⢕⢕⢕⢕⢕⢕⢕⢕⢕⢕⢕⢕⢕⢕⢕⢕⢜⢻⣷⡕⢅⢜⣿⣿⣿⣿⣿⣿⣿⣿⣿⣿⣿⣿⣿⣿⣿⣿⣿⣿⣿⣿⣿⣿⣿⣿⣿⣿⣿⣿⣿⣿⣿⡇⠀⠀⠀⠀⠀⠀⠀⠀⠀⠀⠀⠀⠀⠀⠀⠀⠀⠀⠀⠀⠀⠀⠀⠀⠀⠀⢄⠼⢿⢿⢿⢿⢟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⢖⣟⣣⣿⣿⣿⣿⣿⠀</a:t>
            </a:r>
            <a:br/>
            <a:r>
              <a:t>⢻⢿⣿⣿⣷⣷⣧⣵⣵⣵⣵⣷⣷⣷⣷⣧⢕⢔⢔⢄⢄⢄⢀⠄⢄⢄⢄⢀⠄⢁⢑⢕⢕⢕⢕⢕⢕⢕⢕⢕⢻⣷⣷⣧⣵⣸⣝⢝⢏⢕⢇⢕⢕⢕⢕⢕⢕⢕⢕⢕⢕⢕⢕⢕⢕⢕⢕⢜⢱⢕⢇⢜⢝⢝⢝⢍⢍⢟⢟⢟⢟⢟⢟⢛⢟⢟⢟⢛⢛⢿⢟⢿⢿⢿⢿⢿⢿⢛⢛⢛⢟⢟⢷⢀⠀⠀⠀⠀⠀⠀⠀⠀⠀⠀⠀⠀⠀⠀⠀⠀⠀⠀⠀⠀⠀⠀⠀⠀⣰⣵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⢔⢕⢕⢕⢕⢝⢝⢝⢝⢟⢟⢟⢟⢟⢻⢕⠕⠕⢕⢕⢕⢕⢕⢕⢕⢕⢕⢕⠔⢑⢐⢅⢔⢔⢕⢕⢕⢕⢕⢕⢕⢝⢝⢟⢟⢻⢿⢷⢧⢵⢵⢵⢕⢕⢕⢕⢕⢕⢕⢕⢕⢕⢕⢕⢕⢕⢕⢕⢕⢕⢕⢕⢕⢕⢕⢕⢕⢕⢕⢕⢕⢕⢕⢕⢕⢕⢕⢕⢕⢕⢕⢕⢕⢕⢕⢕⢕⢕⢕⢕⢕⢕⣕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⢑⢑⠑⠕⠕⢕⢕⢕⢕⢕⢕⢕⢕⢕⢕⢕⢕⢕⢕⢕⢕⢔⢕⢕⢕⢑⠕⢑⢁⠔⠕⠕⠑⢕⢕⠕⠕⢕⢕⢕⢕⢕⢕⢕⢕⢕⢕⢕⢕⢕⢕⢕⢕⢕⢕⢕⢕⢕⢕⢕⢕⢕⢕⢕⢕⢕⢕⢕⢕⢕⡅⢕⢕⢕⢕⢕⢕⢕⢕⢕⢕⢕⢕⢕⠕⢕⢕⣕⣱⣵⣵⣵⣵⣷⣷⣷⣷⣷⣿⣿⣿⣿⣿⣿⣿⣦⡀⠀⠀⠀⠀⠀⠀⠀⠀⠀⠀⠀⠀⠀⠀⠀⠀⠀⠀⢀⣼⣿⣿⣿⣿⣿⣿⡿⣋⢸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⢕⢕⢔⢔⢅⢅⢕⢑⢕⠕⢕⢕⢕⢕⢕⢕⢕⢕⢕⢕⢕⠑⠁⢐⢄⢔⢔⢕⢕⢕⢕⢕⢕⢔⢕⢔⢕⢕⢕⢕⢕⢕⢕⢕⢕⢕⢕⢕⢕⢕⢕⢕⢕⢕⢕⢕⢕⢕⢕⢕⢕⢕⢕⢕⢕⢕⢕⢕⡇⢕⢕⢕⢔⢕⢕⢕⢕⢕⢕⢕⢡⣵⣷⣷⣿⣿⣿⣿⣿⣿⣿⣿⣿⣿⣿⣿⣿⣿⣿⣿⣿⣿⣿⣿⣿⣦⣄⢀⠀⠀⠀⠀⠀⠀⠀⠀⠀⠀⠀⠀⠀⠀⢠⣾⣿⣿⣿⣿⣿⡿⣫⣾⢇⣾⣿⣿⣿⣿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⢅⢑⢕⠕⢕⢕⢕⢕⢕⢕⢕⢔⢕⢅⢕⢑⢕⠕⢕⢅⢔⢔⢕⢕⢕⢕⢕⢕⢕⢕⢕⢕⢕⢕⢕⢕⢕⢕⢕⢔⢑⢕⢕⢕⢕⢕⢕⢕⢕⢕⢕⢕⢕⢕⢕⢕⢕⢕⢕⢕⢕⢕⠑⠑⠁⠁⢕⢕⢁⢕⢕⢕⢕⢕⢕⢕⢕⢔⣇⣺⣿⣿⣿⣿⣿⣿⣿⣿⣿⣿⣿⣿⣿⣿⣿⣿⣿⣿⣿⣿⣿⣿⣿⣿⣿⣿⣿⣿⣶⣤⣄⡀⠀⠀⠀⢀⢔⠐⠀⠀⠀⠀⠁⠉⠉⠝⢿⣿⣿⣾⢟⣱⣿⣿⢿⣻⣽⢾⢟⣼⣿⣿⣿⣿⣿⣿⣿⣿⣿⣿⣿⣿⣿⣿⣿⣿⣿⣿⣿⣿⣿⣿⣿⣿⣿⣿⣿⣿⣿⣿⣿⣿⣿⣿⣿⣿⣿⣿⣿⣿⣿⣿⣿⣿⣿⣿⣿⣿⣿⣿⣿⣿⣿⣿⣿⣿⣿⣿⣿⣿⣿⣿⣿⣿⣿⣿⣿⣿⣿⣿⣿⣿⣿⣿⣿⣿⣿⡱⢕⢕⢕⢕⢕⢕⢕⢕⢕⢕⢕⢕⢕⢕⢕⢕⢕⢕⢕⢕⠀</a:t>
            </a:r>
            <a:br/>
            <a:r>
              <a:t>⢕⢕⢕⢕⢕⢕⢔⢅⢑⢕⢕⢕⢕⢕⢕⢕⢕⢕⢕⢕⢕⢔⢕⢕⢕⢕⢕⢕⢕⢕⢕⢕⢕⢕⢕⢕⢕⢕⢕⢕⢕⢕⢕⢕⢕⢕⢕⢕⢕⢕⢕⢕⢕⢕⢕⢕⢕⢕⢕⢕⢕⢕⢕⢕⠀⠀⢀⢕⢕⢕⢁⢕⢕⢕⢕⢕⢕⠕⡕⠱⣿⣿⣿⣿⣿⣿⣿⣿⣿⣿⣿⣿⣿⣿⣿⣿⣿⣿⣿⣿⣿⣿⣿⣿⣿⣿⣿⣿⣿⣿⣿⣿⣿⣿⡿⠏⠅⠑⠀⠀⠀⠀⠀⠀⠀⠀⠀⠀⢜⣽⣿⢏⡵⣫⣽⢾⢟⢝⣱⢷⣻⡽⢻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⠕⠀⠀⠀⢕⢕⣱⢞⢅⢕⢕⢕⢕⢕⢕⢜⣱⡕⢏⣿⣿⣿⣿⣿⣿⣿⣿⣿⣿⣿⣿⣿⣿⣿⣿⣿⣿⣿⣿⣿⣿⣿⣿⣿⣿⣿⣿⣿⣿⣿⢟⢝⢕⠀⠀⠀⠀⠀⠀⠀⠀⠀⠀⠀⠀⠀⠀⠝⢇⣾⢿⢕⢕⣵⢾⣫⣷⡿⢏⣵⣿⣿⣿⣿⣿⣿⣿⣿⣿⣿⣿⣿⣿⣿⣿⣿⣿⣿⣿⣿⣿⣿⣿⣿⣿⣿⣿⣿⣿⣿⣿⣿⣿⣿⣿⣿⣿⣿⣿⣿⣿⣿⣿⣿⣿⣿⣿⣿⣿⣿⣿⣿⣿⣿⣿⣿⣿⣿⣿⣿⣿⣿⣿⣿⣿⣿⣿⣿⣿⣿⣿⣿⣿⣿⣿⣿⣿⣿⣿⣷⡇⡕⢕⢕⢕⢕⢕⢕⢕⢕⢕⢕⢕⢕⢕⢕⢕⢕⠀</a:t>
            </a:r>
            <a:br/>
            <a:r>
              <a:t>⢕⢕⢕⢕⢕⢕⢕⢕⢕⢕⢕⢕⢕⢕⢕⢕⢕⢕⢕⢕⢕⢕⢕⢕⢕⢕⠕⢕⢕⢕⢕⢕⢕⢕⢕⢕⢕⢕⢕⢕⢕⢕⢕⢕⢕⢕⢕⢕⢕⢵⡕⢕⠕⢕⢕⢕⢕⢕⢕⢕⢕⢕⢕⢔⢄⢀⠑⢜⢕⢕⢕⡞⣕⢕⢕⢕⢕⢘⢕⡽⣿⣿⣿⣿⣿⣿⣿⣿⣿⣿⣿⣿⣿⣿⣿⣿⣿⣿⣿⣿⣿⣿⣿⣿⣿⣿⣿⣿⣿⡿⠟⠑⠕⠑⠀⠀⠀⠀⠀⠀⠀⠀⠀⢀⢔⠕⢔⢀⠀⠀⠈⠙⠕⠕⢫⣷⡿⢟⣹⣷⣿⡿⢿⣿⣿⣿⣿⣿⣿⣿⣿⣿⣿⣿⣿⣿⣿⣿⣿⣿⣿⣿⣿⣿⣿⣿⣿⣿⣿⣿⣿⣿⣿⣿⣿⣿⣿⣿⣿⣿⣿⣿⣿⣿⣿⣿⣿⣿⣿⣿⣿⣿⣿⣿⣿⣿⣿⣿⣿⣿⣿⣿⣿⣿⣿⣿⣿⣿⣿⣿⣿⣿⣿⣿⣿⣿⣿⣿⣿⣿⣿⣿⣷⠡⢱⢕⢕⢕⢕⢕⢕⢕⢕⢕⢕⢕⢕⢕⢕⢕⠀</a:t>
            </a:r>
            <a:br/>
            <a:r>
              <a:t>⢕⢕⢕⢕⢕⢕⢕⢕⢕⢕⢕⢕⢕⢕⢕⢕⢕⢕⢕⢕⢕⢕⢕⢕⢕⢕⢕⢕⢕⢕⢕⢕⢕⢕⢕⢕⢕⢕⢕⢑⢕⢕⢕⢕⢕⢕⢕⢕⢕⢝⢷⡜⢃⢑⢕⢕⢕⢕⢕⢕⢕⢕⢕⢕⢕⢕⢕⢔⢑⢑⢱⢇⣿⣿⣿⣷⣷⣵⣕⣕⢝⢝⠻⢿⣿⣿⣿⣿⣿⣿⣿⣿⣿⣿⣿⣿⣿⣿⣿⣿⣿⣿⣿⣿⣿⣿⣿⣿⡟⢑⢁⠑⠕⠔⠔⢔⢄⢄⢄⠀⠀⢄⠑⠁⠀⠀⠁⠕⢔⠀⠀⠀⠀⠀⠀⢕⣵⡾⣟⣯⡷⢞⣸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⢱⣱⣷⣧⣕⢕⢕⢕⢕⢕⢕⢕⢕⢕⢕⢕⢕⢕⢕⢕⢕⢕⢕⢕⢕⢕⢕⢕⢕⢕⢕⢕⢕⢕⢕⢕⢕⢕⢔⢕⢕⢕⢕⢕⢕⢕⢕⢕⢕⢕⢸⣽⣞⢹⢣⢕⢕⢕⢕⠅⢕⢕⢕⢕⢕⢕⢕⠕⢐⢕⢏⣾⣿⣿⣿⣿⣿⣿⣿⣿⣿⣷⡇⢸⣿⣿⣿⣿⣿⣿⣿⣿⣿⣿⣿⣿⣿⣿⣿⣿⣿⣿⣿⣿⣿⣿⡿⢋⢕⠑⠀⠀⠀⠀⢕⠀⠀⢁⢅⢀⠀⠀⠀⠀⠀⠀⠀⠀⠕⢕⠀⠀⠀⠀⠀⣸⣷⢟⢟⣱⣵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⣷⣿⣿⣿⣿⣿⣧⣕⡕⢕⢕⢕⢕⢕⢕⢕⢕⢕⢕⢕⢕⢕⢕⢕⢕⢕⢕⢕⢕⢕⢕⢕⢕⢕⢕⢕⢕⢕⢕⢕⢕⢕⢕⢕⢕⢕⢕⢕⢕⢕⢕⢜⢿⣷⡕⢕⢕⢕⠕⠀⢕⢔⠕⠁⠑⢕⠑⢄⢕⢎⣾⣿⣿⣿⣿⣿⣿⣿⣿⣿⣿⣿⡇⢸⣿⣿⣿⣿⣿⣿⣿⣿⣿⣿⣿⣿⣿⣿⣿⣿⣿⣿⣿⡿⠟⢙⢔⠑⠀⠀⠀⠀⠀⠀⠕⠀⠐⠁⢕⢕⠀⠀⠀⠀⠀⠀⠀⠀⠀⢕⢕⠀⠀⠀⠀⢏⣱⣷⣿⣿⣿⣿⣿⣿⣿⣿⣿⣿⣿⣿⣿⣿⣿⣿⣿⣿⣿⣿⣿⣿⣿⣿⣿⣿⣿⣿⣿⣿⣿⣿⣿⣿⣿⣿⣿⣿⣿⣿⣿⣿⣿⣿⣿⣿⣿⣿⣿⣿⣿⣿⣿⣿⣿⣿⣿⣿⣿⣿⣿⣿⣿⣿⣿⣿⣿⣿⣿⣿⣿⣿⣿⣿⣿⣿⣿⣿⣿⣿⣿⣿⣿⣿⣿⣿⣿⣿⣶⣥⢕⢕⢕⢕⢕⢕⢕⢕⢕⢕⢕⢕⠀</a:t>
            </a:r>
            <a:br/>
            <a:r>
              <a:t>⢿⣿⣿⣿⣿⣿⣿⣿⣿⣷⣧⣕⡕⢕⢕⢕⢕⢕⢕⢕⢕⢕⢕⢕⢕⢕⢕⢕⢕⢕⢕⢕⢕⢕⢕⢕⢕⢕⢕⣕⣵⣵⣷⣷⣷⣕⢕⢕⢕⢕⢕⢕⢕⢟⣱⣷⣧⠕⠀⢀⠀⠀⠀⠀⠀⠀⢔⢕⢕⣼⣿⣿⣿⣿⣿⣿⣿⣿⣿⣿⣿⣿⡇⢸⣿⣿⣿⣿⣿⣿⣿⣿⣿⣿⣿⣿⣿⣿⣿⣿⡿⠟⠋⢁⢔⠑⠀⠀⠀⠀⠀⢀⠄⠀⠑⠔⢔⢀⢑⠕⠀⠀⠀⠀⠀⠀⠀⠀⠀⠀⢕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⢻⢿⢝⢝⢝⢝⠑⠁⠁⠑⠕⠕⠕⢕⢕⢕⠕⢕⢕⢕⢕⢕⢕⢕⢕⢕⢕⢕⢕⣕⣵⣾⣿⣿⣿⣿⣿⣿⣿⣷⡅⠁⠁⠁⠑⠕⢕⢜⢻⠃⠀⠀⠕⠐⠀⠀⠀⠀⢕⣕⣱⣾⣿⣿⣿⣿⣿⣿⣿⣿⣿⣿⣿⣿⣿⡇⢸⣿⣿⣿⣿⣿⣿⣿⣿⣿⣿⣿⣿⢿⠟⠋⠁⠀⢄⢔⠑⠀⠀⠀⢀⠄⠐⠁⠀⠀⠀⠀⠀⠀⠀⠁⠄⠀⠀⠀⠀⠀⠀⠀⠀⠀⠀⢕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⠁⠀⠀⠀⠀⠀⠀⠀⠀⠀⠀⠁⠁⠁⠀⠀⠁⠁⠁⠁⠑⢕⢔⢕⣱⣿⣿⣿⣿⣿⣿⣿⣿⢟⢻⢿⣿⡔⠀⠀⠀⠀⠁⠑⠁⢀⢀⠀⠀⠀⠀⠀⠀⣱⢿⢿⣿⣿⣿⣿⣿⣿⣿⣿⣿⣿⣿⣿⣿⣿⣿⡇⢸⣿⣿⣿⣿⣿⣿⣿⣿⠿⠟⠙⠁⠀⠀⢀⢔⠕⠁⢀⢀⠄⠐⠀⠀⠀⠀⠀⠀⠀⠀⠀⠀⠀⠀⠀⠀⠀⠀⠀⠀⠀⠀⠀⠀⠀⠀⢕⠀⠀⠀⢸⣿⣿⣿⣿⣿⣿⣿⣿⣿⣿⣿⣿⣿⣿⣿⣿⣿⣿⣿⣿⣿⣿⣿⣿⣿⣿⣿⣿⣿⣿⣿⣿⣿⣿⣿⣿⣿⣿⣿⣿⣿⣿⣿⣿⣿⣿⣿⣿⣿⣿⣿⣿⣿⣿⣿⣿⣿⣿⣿⣿⣿⣿⣿⣿⣿⣿⣿⣿⣿⣿⣿⣿⣿⣿⣿⣿⣿⣿⣿⣿⡿⢿⣟⣻⣿⣿⣿⣿⣿⣿⣿⣿⣿⣿⣿⣷⢕⢕⢕⢕⢕⢕⢕⢕⢕⠀</a:t>
            </a:r>
            <a:br/>
            <a:r>
              <a:t>⢕⢕⢕⢕⢕⢕⢕⢕⢕⢕⠀⠀⠀⠀⠀⠀⠀⠀⠀⠀⠀⠀⠀⢀⢄⢕⢔⢄⢀⠀⠀⠀⢀⢕⢅⢟⢿⣿⣿⣿⣿⣿⣿⡏⢕⢕⢕⢜⢝⠀⠀⠀⠀⠀⠀⠀⠁⠑⠀⠀⠀⠀⠀⠀⠀⠀⠀⠈⠉⠉⠉⠙⠻⠿⢿⣿⣿⣿⣿⣿⣿⣿⡇⢸⣿⣿⣿⣿⠿⠛⠉⠀⠀⠀⠀⢀⢔⢕⢕⠔⠐⠁⠀⠀⠀⠀⠀⠀⠀⠀⠀⠀⠀⠀⠀⠀⠀⠀⠀⠀⠀⠀⠀⠀⠀⠀⠀⠀⠀⢀⢕⠀⠀⠀⠁⢻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⣷⢱⢕⢕⢕⢕⢕⢕⢕⠀</a:t>
            </a:r>
            <a:br/>
            <a:r>
              <a:t>⢕⢕⢕⢕⢕⢕⢕⢕⢕⠁⠀⠀⠀⠀⠀⠀⠀⠀⠀⠀⠀⣀⣴⣷⣷⣵⣕⢕⢕⢔⢔⢕⢕⢕⢕⢕⠕⠁⠘⢝⢝⢝⢕⢕⢕⢕⢕⢕⢕⠀⠀⠀⠀⠀⠀⠀⠀⠀⠀⠀⠀⡄⠀⠀⠀⠀⠀⠀⠀⠀⠀⠀⠀⠀⠁⠁⠁⠑⠈⠉⠉⠙⠑⢸⢿⠟⠉⠀⠀⠀⠀⠀⠀⠀⠀⠑⠁⠀⠀⠀⠀⠀⠀⠀⠀⠀⠀⠀⠀⠀⠀⠀⠀⠀⠀⠀⠀⠀⠀⠀⠀⠀⠀⠀⠀⠀⠀⠀⠀⢕⠑⠀⠀⠀⠀⠁⣿⣿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⣆⢑⢕⢕⢕⢕⢕⢕⠀</a:t>
            </a:r>
            <a:br/>
            <a:r>
              <a:t>⢕⢕⢕⢕⢕⢕⢕⢕⢕⠀⠀⠀⠀⠀⠀⠀⠀⠀⢀⣴⣾⣿⣿⣿⢿⢟⢕⢕⢕⢕⢕⢕⢕⢕⢕⢁⠁⠀⠀⠁⠕⠑⠑⠕⢅⢅⢅⢕⢕⠕⠀⠀⠀⠀⠕⠕⠀⠀⠀⠀⢜⠀⠀⠀⠀⠀⠀⠀⠀⠀⠀⠀⠀⠀⠀⠀⠀⠀⠀⠀⠀⠀⠀⠀⠀⠀⠀⠀⠀⠀⠀⠀⠀⠀⠀⠀⠀⠀⠀⠀⠀⠀⠀⠀⠀⠀⠀⠀⠀⠀⠀⠀⠀⠀⠀⠀⠀⠀⠀⠀⠀⠀⠀⠀⠀⠀⠀⠀⠀⢕⠀⠀⠀⠀⠀⢰⣿⣿⣿⣿⣿⣿⣿⣿⣿⣿⣿⣿⣿⣿⣿⣿⣿⣿⣿⣿⣿⣿⣿⣿⣿⣿⣿⣿⣿⣿⣿⣿⣿⣿⣿⣿⣿⣿⣿⣿⣿⣿⣿⣿⣿⣿⣿⣿⣿⣿⣿⣿⣿⣿⣿⣿⣿⣿⣿⣿⣿⣿⣿⣿⣿⣿⣿⣿⣿⣿⣿⣿⣿⣿⣿⣿⣿⣿⣿⣿⣿⣿⣿⣿⣿⣿⣿⣷⣵⣕⢕⢔⢕⢝⢝⢻⡞⡏⠕⢕⢕⢕⢕⢕⠀</a:t>
            </a:r>
            <a:br/>
            <a:r>
              <a:t>⢕⢕⢕⢕⢕⢕⢕⢕⢕⢔⠀⠀⠀⠀⠀⢀⣤⣷⣿⣿⡿⢟⢝⢕⢕⢕⢕⢕⢕⢕⢕⢕⢳⢓⢁⠑⠀⠀⠀⠀⠀⠀⠀⠀⠁⠕⢕⢕⢕⢕⠀⠀⠀⠀⠀⠀⠀⠀⠀⠀⠄⢀⠀⠀⠀⠀⠀⠀⠀⠀⠀⠀⠀⠀⠀⠀⠀⠀⠀⠀⠀⠀⠀⠀⠀⠀⠀⠀⠀⠀⠀⠀⠀⠀⠀⠀⠀⠀⠀⠀⠀⠀⠀⠀⠀⠀⠀⠀⠀⠀⠀⠀⠀⠀⠀⠀⠀⠀⠀⠀⠀⠀⠀⠀⠀⠀⠀⠀⢔⠁⠀⠀⠀⠄⢠⣼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⡇⢇⢕⢕⢕⢕⠀</a:t>
            </a:r>
            <a:br/>
            <a:r>
              <a:t>⢕⢕⢕⢕⢕⢕⢕⢕⢕⢕⠀⠀⢀⣠⣾⣯⡽⢝⢝⢕⢕⢕⢕⢕⢕⢔⣕⣵⣼⣵⣵⣕⣕⢕⠑⠀⠀⠀⠀⠀⠀⣔⢔⢔⢄⢄⢀⠁⠑⠁⠀⠐⢕⠀⠀⠀⠀⠀⠀⠀⢕⢕⢕⢔⢄⢀⣄⣤⣤⣴⡔⠀⠀⠀⠀⠀⠀⠁⠔⢀⠀⠀⠀⠀⠀⠀⠀⠀⠀⠀⠀⠀⠀⠀⠀⠀⠀⠀⠀⠀⠀⠀⠀⠀⠀⠀⠀⠀⠀⠀⠀⠀⠀⠀⠀⠀⠀⠀⠀⠀⠀⠀⠀⠀⠀⠀⢀⠔⠀⠀⠀⢰⣶⣴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⠔⠀⢸⣿⣿⡟⢕⢕⢕⢕⢕⢕⢕⣱⣷⣿⣿⣿⣿⣿⣿⣿⣿⠑⠀⠀⠀⠀⠀⠀⢀⣿⣿⣷⣧⡕⢕⢕⠐⠀⠀⠀⠀⠀⠀⠀⠀⠀⠀⠀⢕⢕⢕⢕⢕⢕⢝⢿⣿⣿⣿⢀⠀⠀⠀⠀⠀⠀⠀⠀⠑⠄⠀⠀⠀⠀⠀⠀⠀⠀⠀⠀⠀⠀⠀⠀⠀⠀⠀⠀⠀⠀⠀⠀⠀⠀⠀⠀⠀⠀⠀⠀⠀⠀⠀⠀⠀⠀⠀⠀⠀⠀⠀⠀⠀⠐⠀⠀⠀⠀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⢸⣿⢻⢕⢕⢕⢕⢕⢕⣱⣾⣿⣿⣿⣿⣿⣿⣿⣿⣿⡏⠑⠀⠀⠀⠀⠀⢀⣼⣿⣿⣿⣿⣿⡧⠑⠀⢔⢔⠀⠀⠀⠀⠀⠀⠀⠀⠀⢕⢕⢕⢕⢕⢕⢕⡇⣿⣿⣿⡇⠀⠀⠀⠀⠀⠀⠁⠐⢀⠀⠀⠀⠀⠀⠀⠀⠀⠀⠀⠀⠀⠀⠀⠀⠀⠀⠀⠀⠀⠀⠀⠀⠀⠀⠀⠀⠀⠀⠀⠀⠀⠀⠀⠀⠀⠀⠀⠀⠀⠀⠄⠀⠀⠀⠀⠀⠀⠀⢄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⣾⣿⣿⣿⣷⢇⢕⢑⢕⠀</a:t>
            </a:r>
            <a:br/>
            <a:r>
              <a:t>⢑⢕⢕⢕⢕⢕⢕⢕⢕⢕⠀⠀⢕⢕⢕⢕⢕⢕⢕⣑⣾⣿⣿⣿⣿⣿⣿⣿⣿⣿⣿⣿⢇⢄⢔⢔⢔⠀⠀⣸⣿⣿⣿⣿⣿⡟⠁⠀⠀⠀⠀⠀⠀⠀⢄⢀⠀⠀⠀⢄⢕⢕⢕⢕⢕⢕⢕⢳⢹⣿⣿⣷⠀⠀⠀⠀⠀⠀⠀⠀⠀⠀⠀⠀⠀⠀⠀⠀⠀⠀⠀⠀⠀⠀⠀⠀⠀⠀⠀⠀⠀⠀⠀⠀⠀⠀⠀⠀⠀⠀⠀⠀⠀⢀⣀⣠⣴⣶⣶⣶⣷⣾⣷⣦⣄⡀⠀⣰⣦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⠕⢕⢱⠀</a:t>
            </a:r>
            <a:br/>
            <a:r>
              <a:t>⢕⡀⠁⠕⢕⢕⢕⢕⢕⢕⠀⠀⢕⢕⢕⢕⢕⣱⣾⣿⣿⣿⣿⣿⣿⣿⣿⣿⣿⣿⣿⢏⢕⢕⢕⢕⢕⢀⣱⣿⣿⣿⣿⣿⢏⠀⠐⢕⢀⠀⠀⠀⠀⢔⢕⢕⢔⢀⢄⢕⢕⢕⢕⢕⢕⢕⢕⢜⢸⣿⢿⢏⢕⠀⠀⠀⠀⠀⠀⠀⠀⠀⠀⠀⠀⠀⠀⠀⠀⠀⠀⠀⠀⠀⠀⠀⠀⠀⠀⠀⠀⠀⠀⠀⠀⢀⣀⣀⣀⣠⣴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⣿⣿⣿⣿⣿⣿⣿⢑⡝⠀</a:t>
            </a:r>
            <a:br/>
            <a:r>
              <a:t>⢕⢜⢕⢆⢕⢕⢕⢕⢕⢕⠀⠀⢕⢕⢕⢕⢱⣿⣿⣿⣿⣿⣿⣿⣿⣿⣿⣿⢿⡝⢋⢕⢕⢕⢕⢕⢕⢕⣹⣿⣿⣿⣿⠏⠀⠀⠀⠀⠀⠀⠀⠀⢔⢕⢕⢕⢕⢕⢕⢕⢕⢕⢕⢕⢕⢕⢕⢕⢕⢕⢕⢕⠑⠀⠀⠀⠀⠀⠀⠀⠀⠀⠀⠀⠀⠀⠀⠀⠀⠀⠀⠀⠀⠀⢀⢀⢀⢀⢄⢄⢄⢔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⣿⣿⣿⣿⣿⣿⣿⣾⣷⠀</a:t>
            </a:r>
            <a:br/>
            <a:r>
              <a:t>⢕⢕⢕⢕⢕⢜⢕⢡⢑⠕⠀⠀⢕⢕⢕⢡⣿⣿⣿⣿⣿⣿⣿⣿⣿⣿⣿⣿⢕⢳⢕⢕⢕⢕⢕⢕⢕⢱⡿⢿⣿⡿⠃⠀⠔⢕⠀⠀⠀⠀⢀⢕⢕⢕⢕⢕⢕⢕⢕⢕⢕⢕⢕⢕⢕⢕⠕⠀⠁⠁⠀⠀⠀⠀⠀⠀⠀⠀⠀⠀⠀⠀⠀⢀⢀⢄⢄⢄⢔⢔⢔⢕⢕⢕⢕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⠁⠁⠁⠁⠑⠑⠕⠕⢕⢕⢔⢄⢕⢕⢕⢸⣿⣿⣿⣿⣿⣿⣿⣿⣿⣿⣿⣿⢕⢕⢕⢕⢕⠕⢕⢕⢕⡞⢕⣾⡿⠁⠀⠀⠀⠀⠀⠀⠀⢀⣾⣇⢕⢕⢕⢕⢕⢕⢕⢕⢕⢕⢕⢕⢕⠁⠀⠀⠀⠀⠀⠀⠀⠀⠀⠀⠀⠀⢄⢀⢄⢄⢕⢕⢕⢕⢕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⠀⠀⠀⠀⠀⠀⠀⠀⠀⠀⠁⠑⠕⢕⢕⢕⢿⣿⣿⣿⣿⣿⣿⢟⣱⣷⣷⣷⢗⠀⠀⢕⢕⠕⢔⢅⢑⠁⢸⢟⢕⢔⢄⠀⠀⠀⠀⠀⢠⣾⣿⣿⣇⢕⢕⢕⢕⢕⢕⢕⢕⢕⢕⠑⠀⠀⠀⠀⠀⠄⠀⠀⠀⠀⠀⠀⢄⢕⢕⢕⢕⢕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⢑⠀⠀⠀⠀⠀⠀⠀⠀⠀⠀⠀⠀⠁⠑⠁⢸⢿⣿⡿⢟⢟⣱⣿⣿⣿⣿⡏⠀⠀⠀⢕⢕⢕⢔⣕⠕⢕⢕⢕⢑⢕⢕⢕⢔⢄⠀⣰⣿⣿⣿⣿⡟⢕⢕⢕⢕⢕⢕⢕⢕⠑⠀⠀⠀⠀⠀⠀⠀⢄⢔⢔⢔⢔⢔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⢄⢀⠀⠀⠀⠀⠀⠀⠀⠀⠀⠀⠀⠀⠀⠑⠁⠀⢱⢿⢿⢿⣿⣿⡿⠁⠀⠀⢔⢕⣕⣵⣽⣥⢔⢄⠁⠕⢕⢕⢄⢑⠑⠑⣱⣿⣿⣿⣿⣿⢕⢕⢕⢕⢕⢕⠑⠁⠀⠀⠀⠀⠀⠀⠀⢀⢔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⢔⢄⢀⠀⠀⠀⠀⠀⠀⠀⠀⠀⠀⠀⠀⢔⢜⠕⢕⢕⢕⢜⠇⠀⠀⠀⠁⣵⣿⣿⡿⢇⢕⢕⠀⠀⠀⢁⠑⠕⢕⢕⢝⠻⡿⢿⠟⠕⠕⠑⠑⠀⠁⠀⠀⠀⠀⠀⠀⠀⠀⢀⢔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⢇⠀⢸⣿⣿⣿⣿⡇⢸⣿⣿⣿⣿⣿⣿⣿⠀</a:t>
            </a:r>
            <a:br/>
            <a:r>
              <a:t>⢕⢕⢕⢕⢕⢕⢕⢔⢄⢀⠀⠀⠀⠀⠀⠀⠀⢕⠕⠁⠀⠀⠀⠁⠑⠑⠀⠀⠀⠀⠘⠙⠑⠙⢕⢕⢕⢕⠀⠀⢀⢕⠕⠐⠀⠁⠑⠕⢔⢀⠀⠀⠀⠀⠀⠀⠀⠀⠀⠀⠀⠀⠀⢄⢕⢕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⠁⠁⠁⠁⠁⠁⠁⠁⠁⠁⠀⠐⠔⠀⢄⢄⢄⢕⠀⢔⢕⢔⢕⢕⠀⠀⠀⠀⠀⢰⠀⠀⠀⢔⢕⢕⢕⢕⠀⢔⢔⠑⠁⠀⠀⠀⠀⠀⠀⠁⠑⠀⠀⠀⠀⠀⠀⠀⠀⠀⠀⢄⠀⢕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⠀⠀⠀⠀⠀⠀⠀⠀⠀⠀⠀⠀⠀⢄⢕⢕⢕⠑⢕⢕⢕⢕⢕⠑⠀⠀⠀⠀⠀⠈⠀⠀⠀⠁⠑⠕⢕⠕⢔⢕⢅⠀⠐⠀⠀⠀⠄⠀⠀⠀⠀⠀⠀⠀⠀⠀⠀⢀⢄⢔⢕⢕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⡗⣿⣿⣿⣿⣿⣿⣿⣿⣿⣿⣿⣿⠀</a:t>
            </a:r>
            <a:br/>
            <a:r>
              <a:t>⠀⠀⠀⠀⠀⠀⠀⠀⠀⠀⠀⠀⢄⢕⢕⢕⢕⢔⠁⠑⠕⠕⠁⠀⠀⠀⠀⠀⠀⠀⠀⠀⠀⠀⠀⠀⠀⠁⠕⠕⢄⢕⢕⢕⢕⢕⢑⢀⠀⠀⠀⠀⠀⢀⢄⢔⢕⠕⢑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⢔⢄⢀⢀⠀⠀⠀⠀⢀⠀⠔⢕⠕⠕⢕⢕⢕⢔⢔⢄⢀⢄⢔⢔⢄⠀⠀⠀⠀⠀⠀⠀⠀⠀⠀⠀⠀⠀⢀⣔⣵⣵⣵⣵⣵⣵⣵⣕⣵⣵⣵⣵⣕⣕⡕⠑⠁⠀⢕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⠁⠁⠑⠐⠑⠑⠑⠐⠑⠑⠑⠑⠑⠐⠓⠑⠃⠑⠑⠑⠑⠑⠑⠀⠀⠑⠀⠀⠀⠀⠀⠀⠀⠀⠀⠀⠚⠛⠛⠛⠛⠛⠛⠛⠛⠛⠛⠛⠛⠋⠉⠁⠀⠀⠀⠑⠑⠑⠑⠑⠐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⠟⠛⠙⠉⠁⠀⠀⠀⠀⠀⠀⠁⠁⠈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⠑⠁⠀⠀⠀⠀⠀⠀⠀⠀⠀⠀⠀⠀⠀⠀⠀⠀⠀⠀⠁⠙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⠀⠀⠀⠀⠀⠀⠀⠀⠀⠀⠀⠀⠀⠀⠀⠀⠀⠀⠁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⢟⠇⠀⢀⢀⢄⢄⢄⢀⢀⠀⠀⠀⠀⠀⠀⠀⠀⠀⠀⠀⠀⠀⠀⠀⠀⠀⠀⠀⠁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⠕⠕⠔⠑⠑⠑⠁⠀⠀⠁⠁⠑⠑⠑⠑⠑⠐⠐⠐⠔⠔⠄⢄⢀⢀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⢟⢇⣕⡄⠀⠁⠀⠀⠀⠀⠀⠀⠀⠀⠀⠀⠀⠀⠀⠀⠀⠀⠀⠀⠀⠀⠀⠁⠁⠐⠔⢄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⣵⣿⣿⢇⠀⠀⠀⠀⠀⠀⠀⠀⠀⠀⠀⠀⠀⠀⠀⠀⠀⠀⠀⠀⠀⠀⠀⠀⠀⠀⠀⠀⠁⠑⠔⢀⠁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⢕⣾⣿⣿⡏⠀⠀⠀⠀⠀⠀⠀⠀⠀⠀⠀⠀⠀⠀⠀⠀⠀⠀⠀⠀⠀⠀⠀⠀⠀⠀⠀⠀⠀⠀⠀⠁⠁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⢝⢿⡿⠑⠀⠀⠀⠀⠀⠀⠀⠀⠀⠀⠀⠀⠀⠀⠀⠀⠀⠀⠀⠀⠀⠀⠀⠀⠀⠀⠀⠀⠀⠀⠀⠀⠀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⢿⠟⣟⡟⢽⢽⢝⢝⢝⢝⢝⡝⢝⢹⢽⢟⣟⢿⣿⣿⣿⣿⣿⣿⣿⣿⣿⣿⣿⣿⣿⣿⣿⣿⣿⣿⣿⣿⣿⣿⣿⣿⣿⣿⣿⣿⣿⣿⣿⣿⣿⣿⣿⣿⣿⣿⣿⣿⣿⣿⣿⣿⣿⣿⣿⣿⣷⣧⢕⠀⠀⠀⠀⠀⠀⠀⠀⠀⠀⠀⠀⠀⠀⠀⠀⠀⠀⠀⠀⠀⠀⠀⠀⠀⠀⠀⠀⠀⠀⠀⠀⠀⠀⢔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⡿⢟⢝⢕⢝⣕⡕⢕⢕⢕⠕⣵⣕⢜⡗⢇⢽⣕⡣⠕⣜⢝⡷⣮⡟⢿⣿⣿⣿⣿⣿⣿⣿⣿⣿⣿⣿⣿⣿⣿⣿⣿⣿⣿⣿⣿⣿⣿⣿⣿⣿⣿⣿⣿⣿⣿⣿⣿⣿⣿⣿⣿⣿⣿⣿⣿⣿⣿⣿⣿⣿⡿⠁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⡿⢟⢕⢕⣗⡝⢝⢕⡕⢕⢕⣕⡕⢽⢽⢽⢝⣟⣟⡳⢷⢜⢗⢳⣕⢪⣪⡻⣷⡝⢿⣿⣿⣿⣿⣿⣿⣿⣿⣿⣿⣿⣿⣿⣿⣿⣿⣿⣿⣿⣿⣿⣿⣿⣿⣿⣿⣿⣿⣿⣿⣿⣿⣿⣿⣿⣿⣿⣿⣿⣿⣿⣿⣿⢇⠀⠀⠀⠀⠀⠀⠀⠀⠀⠀⠀⠀⠀⠀⠀⠀⠀⠀⠀⠀⠀⠀⠀⠀⠀⠀⠀⠀⠀⠀⠀⠀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⢏⢕⣗⡹⢵⢗⢇⣝⢱⢕⢕⣵⣜⢝⢝⢗⢳⢵⢕⣕⢝⢝⢇⢼⢕⢜⢟⢮⡝⢜⢿⡕⡻⣿⣿⣿⣿⣿⣿⣿⣿⣿⣿⣿⣿⣿⣿⣿⣿⣿⣿⣿⣿⣿⣿⣿⣿⣿⣿⣿⣿⣿⣿⣿⣿⣿⣿⣿⣿⣿⣿⣿⣿⣿⡟⠀⠀⠀⠀⠀⠀⠀⠀⠀⠀⠀⠀⠀⠀⠀⠀⠀⠀⠀⠀⠀⠀⠀⠀⠀⠀⠀⠀⠀⠀⠀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⢟⢱⣇⣧⣵⣷⡾⢟⢏⢕⢕⢕⢕⢜⢝⢻⢿⣷⣷⣵⣵⣕⡝⢇⢣⢕⡕⢜⢕⢕⢕⠮⢇⢱⢜⡜⢿⣿⣿⣿⣟⣻⣿⣿⣿⣽⣽⣿⣿⣷⣾⣿⣿⣿⣿⣿⣿⣿⣿⣿⣿⣿⣿⣿⣿⣿⣿⣿⣿⣿⣿⣿⣿⣿⣿⣿⠇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⡟⢕⡼⢟⢏⢝⣝⡵⢕⢇⢕⢕⢕⢕⢕⢕⢱⣕⣕⢗⢟⢟⢻⠿⣿⣿⣷⣱⢜⢗⠵⡕⢅⢕⢱⡕⢕⢸⡕⡹⣿⣿⣿⣿⣿⣿⣿⣿⣿⣿⣿⣿⣿⣿⣿⣿⣿⣿⣿⣿⣿⣿⣿⣿⣿⣿⣿⣿⣿⣿⣿⣿⣿⣿⣿⣿⣿⢏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⣿⣿⣿⣿⣿⣿⣿⢿⢿⢿⢿⢿⢟⢟⢟⢟⢟⢏⢝⢹⢟⢟⣿⣿⣿⣿⣟⣻⣿⣿⣿⣿⣿⣿⣿⣿⣿⣿⣿⣿⠀</a:t>
            </a:r>
            <a:br/>
            <a:r>
              <a:t>⣿⣿⣿⣿⣷⣥⣵⣕⣕⢔⢝⢝⢇⢝⠝⢌⢙⢋⢑⢑⢕⢕⠕⢕⢑⢕⢕⢕⢡⢗⢎⣝⣕⣵⣵⢗⢕⢕⢕⢕⢕⢝⢿⣿⣿⣿⣿⣷⣷⣵⣔⣝⢹⢟⢷⢕⢕⢕⢕⢕⢕⢅⢕⠕⢇⢣⢜⢿⣿⣿⣿⣿⣿⣿⣿⣿⣿⣿⣿⣿⣿⣿⣿⣿⣿⣿⣿⣿⣿⣿⣿⣿⣿⣿⣿⣿⣿⣿⣿⣿⣿⣿⡟⠀⠀⠀⠀⠀⠀⠀⠀⠀⠀⠀⠀⠀⠀⠀⠀⠀⠀⠀⠀⠀⠀⠀⠀⠀⠀⠀⠀⠀⢄⣷⣿⣿⣿⣿⣿⣿⣿⣿⣿⣿⣿⣿⣿⣿⣿⣿⣿⣿⣿⣿⣿⣿⣿⣿⣿⣿⣿⣿⣿⣿⣿⣿⣿⣿⣿⣿⣿⣿⣿⣿⣿⣿⣿⣿⢿⢿⢿⢿⢿⢿⢿⢛⢟⣟⣟⣟⣍⣟⣽⣽⣽⣽⣽⣿⣷⣷⣷⣾⣿⣿⣿⣿⣷⣵⡕⢕⢕⢕⢕⢕⢕⢕⢕⢕⢕⢕⢕⢕⢕⢜⢕⢻⢿⣻⣿⣿⣿⣿⣿⣿⣿⣿⣿⣿⣿⣿⠀</a:t>
            </a:r>
            <a:br/>
            <a:r>
              <a:t>⣿⣿⣿⣿⢿⢿⢟⠛⢙⢉⢅⢄⢔⢕⢕⢕⢕⢕⢕⢕⢕⢕⢕⢕⢕⠔⠕⠕⠗⠟⢟⣻⢿⢟⢕⢕⢕⢕⢕⢕⠵⣱⣕⢕⢜⢝⢟⢟⢻⢿⢿⢿⣿⣷⣵⣱⣕⣕⢕⢕⢕⢕⠑⢕⢕⢕⡕⢕⢜⢝⢿⣿⣿⣿⣿⣿⣿⣿⣿⣿⣿⣿⣿⣿⣿⣿⣿⣿⣿⣿⣿⣿⣿⣿⣿⣿⣿⣿⣿⣿⣿⣿⡇⠀⠀⠀⠀⠀⠀⠀⠀⠀⠀⠀⠀⠀⠀⠀⠀⠀⠀⠀⠀⠀⠀⠀⠀⠀⠀⠀⠀⣰⣿⣿⣿⣿⣿⣿⣿⣿⣿⣿⣿⣿⣿⣿⣿⣿⣿⣿⣿⣿⡿⢿⠿⣿⠿⢿⢿⢻⢟⢛⢟⢟⢟⢟⣏⣍⣝⣝⣕⣽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⣷⢕⢔⢕⢕⢕⢕⢕⢕⢕⢕⢕⢕⢕⠑⢑⢑⢁⢅⢄⢄⢕⢕⢔⢕⢕⢕⢕⢔⢕⢕⢑⢕⢕⢕⢕⢕⢕⢔⢝⢛⢻⢷⢷⢧⢵⢜⢝⢝⢇⢕⢕⢕⢕⢕⢕⢕⢕⢕⢕⢕⢕⢜⢿⣧⡕⢕⢕⠻⣿⣿⣿⣿⣿⣿⣿⣿⣿⣿⣿⣿⣿⣿⣿⣿⣿⣿⣿⣿⣿⣿⣿⣿⣿⣿⣿⣿⣿⣿⣇⠀⠀⠀⠀⠀⠀⠀⠀⠀⠀⠀⠀⠀⠀⠀⠀⠀⠀⠀⠀⠀⠀⠀⠀⠀⠀⢀⢼⢿⢿⢿⢿⢿⢟⢟⢟⢟⢟⢍⢝⢝⠝⣝⣝⣝⣕⣕⣵⣵⣵⣵⣵⣷⣷⣷⣷⣷⣿⣿⣿⣿⣿⣿⣿⣿⣿⣿⣿⣿⣿⣿⣿⣿⣿⣿⣿⣿⣿⣿⣿⣿⣿⣿⣿⣿⣿⣿⣿⣿⣿⣿⣿⣿⣿⣿⣿⣿⣿⣿⣿⣿⣿⣿⣿⣿⣿⣿⣿⣧⡕⡕⢕⢕⢕⢕⢕⢕⢕⢕⢕⢕⢕⢕⢕⢕⢕⢕⢕⢜⢖⣟⣣⣿⣿⣿⣿⣿⠀</a:t>
            </a:r>
            <a:br/>
            <a:r>
              <a:t>⢿⣿⣿⣿⣷⣷⣷⣵⣵⣵⣵⣵⣵⣵⣷⣷⡆⢔⢔⢄⢅⢅⢅⢅⢄⢄⢄⢀⢅⢁⠑⢕⢕⢕⢕⢕⢕⢕⢕⢕⢕⣕⣸⣕⢇⢱⢕⢷⢧⡕⢑⢕⢕⢕⢕⢕⢕⢕⢕⢕⢕⢕⢕⢕⢕⢕⢕⢜⠻⡕⢱⢔⢝⢝⢝⢍⢍⢟⢟⢟⢟⢟⢟⢛⢟⢟⢟⢛⢛⢿⢟⢿⢿⢿⢿⢿⢿⢛⢛⢛⢻⢟⢻⢄⠀⠀⠀⠀⠀⠀⠀⠀⠀⠀⠀⠀⠀⠀⠀⠀⠀⠀⠀⠀⠀⠀⠀⠀⣠⣱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⢕⢕⢝⢝⢝⢝⢝⢟⢟⢟⢻⢿⢿⢿⢿⣧⢕⢕⢕⢕⢕⢕⢕⡔⢅⢕⢕⢕⢕⠕⠕⢑⢅⢅⢕⢕⢕⢅⢕⢕⢜⢛⢿⣿⣷⣷⣷⣵⡕⢕⢕⢕⢕⢕⢕⢕⢕⢕⢕⢕⢕⢕⢕⢕⢕⢕⢕⢕⢕⢕⢇⢕⢕⢕⢕⢕⢕⢕⢕⢕⢕⢕⢕⢕⢕⢕⢕⢕⢕⢕⢕⢕⢕⢕⢕⢕⢕⢕⢕⢕⢕⢕⢕⣄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⢕⢕⢙⠀</a:t>
            </a:r>
            <a:br/>
            <a:r>
              <a:t>⢑⠑⠑⠕⠕⠕⢕⢕⢕⢕⢕⢕⢕⢕⢕⢕⢕⢔⢔⢕⢕⢅⢕⢑⢕⠕⢕⠕⠑⢅⢔⠕⠕⠕⠕⠕⢕⢕⢕⢕⢕⢕⢕⢕⢕⢕⢜⢝⢝⢝⢝⢕⢄⢕⢕⢕⢕⢕⢕⢕⢕⢕⢕⢕⢕⢕⢕⢕⢕⢅⢕⢑⢕⢕⢕⢕⢕⢕⢕⢕⢕⢕⢕⢕⠕⢕⢕⣕⣱⣵⣵⣵⣵⣷⣷⣷⣷⣷⣿⣿⣿⣿⣿⣿⣿⣷⣄⠀⠀⠀⠀⠀⠀⠀⠀⠀⠀⠀⠀⠀⠀⠀⠀⠀⠀⢀⣼⣿⣿⣿⣿⣿⣿⣿⣿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⢕⢔⢔⢕⢄⢕⢑⢕⠕⢕⢕⢕⢕⢕⢕⢕⢕⢕⢕⢕⢕⠕⠑⠁⢐⢄⢅⢔⢔⢕⢕⢕⢕⢕⢄⢔⢅⢑⠕⢕⢕⢕⢕⢕⢕⢕⢕⢕⢕⢕⢕⢕⢕⢕⢕⢕⢕⢕⢕⢕⢕⢕⢕⢕⢕⢕⢕⢕⢕⡕⢕⢕⢔⢕⢕⢕⢕⢕⢕⢕⢱⣵⣷⣷⣿⣿⣿⣿⣿⣿⣿⣿⣿⣿⣿⣿⣿⣿⣿⣿⣿⣿⣿⣿⣿⣷⣄⡀⠀⠀⠀⠀⠀⠀⠀⠀⠀⠀⠀⠀⠀⠀⢄⣾⣿⣿⣿⣿⣿⣿⣿⡿⣫⡎⣸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⢅⢑⢕⠕⢕⢕⢕⢕⢕⢕⢕⢔⢕⢕⢕⡕⢕⢕⢕⢕⢑⢅⢔⢕⢕⢕⢕⢕⢕⢕⢕⢕⢕⢕⢕⢕⢕⢕⢕⢕⢔⢑⢕⢕⢕⢕⢕⢕⢕⢕⢕⢕⢕⢕⢕⢕⢕⢕⢕⢕⢕⢕⢕⢕⢕⢕⢕⠕⢅⢜⢕⢕⢕⢕⢕⢕⢕⢕⢔⣇⣺⣿⣿⣿⣿⣿⣿⣿⣿⣿⣿⣿⣿⣿⣿⣿⣿⣿⣿⣿⣿⣿⣿⣿⣿⣿⣿⣿⣿⣷⣦⣄⣀⢀⠀⠀⠀⠀⠀⠀⠀⠀⠀⠺⢿⣿⣿⣿⣿⣿⣿⢿⣿⢟⣵⣿⣿⣿⡿⢟⣟⢻⣿⣿⣿⣿⣿⣿⣿⣿⣿⣿⣿⣿⣿⣿⣿⣿⣿⣿⣿⣿⣿⣿⣿⣿⣿⣿⣿⣿⣿⣿⣿⣿⣿⣿⣿⣿⣿⣿⣿⣿⣿⣿⣿⣿⣿⣿⣿⣿⣿⣿⣿⣿⣿⣿⣿⣿⣿⣿⣿⣿⣿⣿⣿⣿⣿⣿⣿⣿⣿⣿⣿⣿⣿⣿⣿⣿⡱⢕⢕⢕⢕⢕⢕⢕⢕⢕⢕⢕⢕⢕⢕⢕⢕⢕⢕⢕⢕⠀</a:t>
            </a:r>
            <a:br/>
            <a:r>
              <a:t>⢕⢕⢕⢕⢕⢔⢅⢑⢕⢕⢕⢕⢕⢕⢕⢕⢕⢕⢕⢔⢕⢕⢕⢕⢕⢕⢕⢕⢕⢕⢕⢕⢕⢕⢕⢕⢕⢕⢕⢕⢕⢕⢕⢕⢕⢕⢕⢕⢕⢕⢕⢕⢕⢕⢕⢕⢕⢕⢕⢕⢕⢕⢕⢕⢕⠀⠀⠀⢔⢕⢕⢕⢕⢕⢕⢕⢕⠕⡕⠱⣿⣿⣿⣿⣿⣿⣿⣿⣿⣿⣿⣿⣿⣿⣿⣿⣿⣿⣿⣿⣿⣿⣿⣿⣿⣿⣿⣿⣿⣿⣿⣿⣿⣿⣿⣿⣷⠄⢄⠑⠀⠀⠀⠀⠀⠀⠀⠀⠙⣿⢟⣵⡿⢇⣼⡿⣟⣯⣷⢾⢏⣱⣾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⠁⠀⠀⢕⢕⢕⡱⢕⢕⢕⢕⢕⢕⢜⣱⡕⢏⣿⣿⣿⣿⣿⣿⣿⣿⣿⣿⣿⣿⣿⣿⣿⣿⣿⣿⣿⣿⣿⣿⣿⣿⣿⣿⣿⣿⣿⣿⣿⣿⣿⡿⢟⠁⠁⠀⠀⠀⠀⠀⠀⠀⠀⠀⠀⠀⢹⣿⡟⡱⣪⡷⢟⢏⣕⣵⢷⣻⣵⢝⣼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⢅⢀⠀⠀⢕⢱⢗⢕⢕⢕⢕⢕⢕⢕⢘⢕⡽⣿⣿⣿⣿⣿⣿⣿⣿⣿⣿⣿⣿⣿⣿⣿⣿⣿⣿⣿⣿⣿⣿⣿⣿⣿⣿⣿⣿⣿⣿⣿⣿⢟⢝⢕⠀⠀⠀⠀⠀⠀⠀⠀⠀⠀⠀⢀⠀⠀⠀⠙⢱⡾⢏⢕⣵⢾⣫⣷⡿⢟⣱⣾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⣕⢕⢕⢕⢕⢕⢕⢕⢕⢕⢕⢕⢕⢕⢕⢕⢕⢕⢕⢕⢕⢕⢕⢕⢕⢕⢕⢑⢕⢕⢕⢕⢕⢕⢕⢕⢕⢕⢕⢕⢑⢔⢕⢕⢕⢕⢕⢕⢕⢁⣥⡕⢅⢕⢕⢕⢕⢕⢕⢕⢕⢕⢕⢕⢕⢕⢔⢕⠑⢕⢕⢕⢇⣿⣿⣷⣷⣵⣕⣕⢝⢝⠻⢿⣿⣿⣿⣿⣿⣿⣿⣿⣿⣿⣿⣿⣿⣿⣿⣿⣿⣿⣿⣿⣿⣿⣿⣿⣿⣿⢏⢁⢅⢑⠀⠀⠀⠀⠀⠀⠀⠀⠀⢄⢔⠕⠕⢕⢄⠀⠀⠀⠑⠑⠘⢳⢿⢟⣱⣵⣿⡿⣟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⢱⢕⣕⡕⢕⢕⢕⢕⢕⢕⢕⢕⢕⢕⢕⢕⢕⢕⢕⢕⢕⢕⢕⢕⢕⢕⢕⢕⢕⢕⢕⢕⢕⢕⢕⢕⢕⢕⢕⢕⢕⢕⢕⢕⢕⢕⢕⢕⢕⢜⣿⡕⢗⢕⢕⢕⢕⢕⢕⢕⢕⢕⢕⢕⢕⢕⢕⢕⢁⢕⡼⣸⣿⣿⣿⣿⣿⣿⣿⣿⣷⡇⢸⣿⣿⣿⣿⣿⣿⣿⣿⣿⣿⣿⣿⣿⣿⣿⣿⣿⣿⣿⣿⣿⣿⣿⣿⡿⢕⢄⠀⠁⠁⠑⢑⠕⠔⢔⢔⠀⠔⠑⠁⠀⠀⠀⠁⠕⢔⠀⠀⠀⠀⠀⠀⢱⢾⣟⣽⢷⢟⣱⣾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⣱⣿⣿⣿⣷⣵⡕⢕⢕⢕⢕⢕⢕⢕⢕⢕⢕⢕⢕⢕⢕⢕⢕⢕⢕⢕⢕⢕⢕⢕⢕⢕⢕⢕⢕⢕⢕⢕⢕⢕⢕⢕⢕⢕⢕⢕⢕⢕⢕⢕⢜⢿⣧⢕⢕⢕⢕⢕⠕⠀⢕⢑⢕⢕⢕⢕⠕⢐⢕⡸⣽⣿⣿⣿⣿⣿⣿⣿⣿⣿⣿⡇⢸⣿⣿⣿⣿⣿⣿⣿⣿⣿⣿⣿⣿⣿⣿⣿⣿⣿⣿⣿⣿⣿⣿⡿⢋⢕⠑⠀⠀⠀⠀⠀⢕⠀⢀⠔⢕⠀⠀⠀⠀⠀⠀⠀⠀⠀⢕⢔⠀⠀⠀⠀⢄⣷⢟⢏⣱⣷⣿⣿⣿⣿⣿⣿⣿⣿⣿⣿⣿⣿⣿⣿⣿⣿⣿⣿⣿⣿⣿⣿⣿⣿⣿⣿⣿⣿⣿⣿⣿⣿⣿⣿⣿⣿⣿⣿⣿⣿⣿⣿⣿⣿⣿⣿⣿⣿⣿⣿⣿⣿⣿⣿⣿⣿⣿⣿⣿⣿⣿⣿⣿⣿⣿⣿⣿⣿⣿⣿⣿⣿⣿⣿⣿⣿⣿⣿⣿⣿⣿⣿⣿⣿⣿⣶⣥⢕⢕⢕⢕⢕⢕⢕⢕⢕⢕⢕⢕⠀</a:t>
            </a:r>
            <a:br/>
            <a:r>
              <a:t>⠿⣿⣿⣿⣿⣿⣿⣿⣷⣧⣕⡕⢕⢕⢕⢕⢕⢕⢕⢕⢕⢕⢕⢕⢕⢕⢕⢕⢕⢕⢕⢕⢕⢕⢕⢕⢕⢕⢕⢕⢕⢕⣕⣱⣕⣕⢕⢕⢕⢕⢕⢕⢔⢻⡷⢕⣕⢕⠕⠀⠀⠑⠑⠀⠀⠁⠑⠔⢕⢜⣱⣿⣿⣿⣿⣿⣿⣿⣿⣿⣿⣿⡇⢸⣿⣿⣿⣿⣿⣿⣿⣿⣿⣿⣿⣿⣿⣿⣿⣿⣿⣿⣿⡿⠟⢁⢔⠑⠀⠀⠀⠀⠀⠀⢀⢑⠀⠀⠀⢕⠀⠀⠀⠀⠀⠀⠀⠀⠀⠀⢕⢔⠀⠀⠀⠑⣱⣷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⢻⢿⢝⢝⢝⢕⢕⢕⠑⠕⢕⢕⢕⢕⢕⢕⢕⢕⢕⢕⢕⢕⢕⢕⢕⢕⢕⢕⢕⢕⢕⣕⣵⣾⣿⣿⣿⣿⣿⣧⡕⠑⠕⠕⠕⢕⢕⢑⢾⣿⠇⠀⢔⢔⠀⠀⠀⠀⠀⢕⢕⢕⣱⣿⣿⣿⣿⣿⣿⣿⣿⣿⣿⣿⣿⡇⢸⣿⣿⣿⣿⣿⣿⣿⣿⣿⣿⣿⣿⣿⣿⣿⣿⠿⠟⠙⢀⢔⠑⠀⠀⠀⠀⢀⠄⠐⠁⠀⠁⠑⠔⠄⢕⠀⠀⠀⠀⠀⠀⠀⠀⠀⠀⢕⢕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⠁⠕⠁⠀⠀⠀⠀⠁⠁⠁⠑⠕⠕⠅⠕⠑⠕⠕⠕⠕⠕⢕⢕⢑⢕⣱⣾⣿⣿⣿⣿⣿⣿⣿⣿⣿⣿⡆⠀⠀⠀⠀⠑⠕⢕⠃⠀⠀⠀⠁⠀⠀⠀⠀⢕⣵⣵⣾⣿⣿⣿⣿⣿⣿⣿⣿⣿⣿⣿⣿⣿⡇⢸⣿⣿⣿⣿⣿⣿⣿⣿⣿⣿⣿⡿⠟⠋⠁⠀⢀⢄⠔⠑⠀⠀⠀⠀⠀⠀⠀⠀⠀⠀⠀⠀⠀⠀⠀⠑⠀⠀⠀⠀⠀⠀⠀⠀⠀⠀⢕⢕⠀⠀⠀⢱⣿⣿⣿⣿⣿⣿⣿⣿⣿⣿⣿⣿⣿⣿⣿⣿⣿⣿⣿⣿⣿⣿⣿⣿⣿⣿⣿⣿⣿⣿⣿⣿⣿⣿⣿⣿⣿⣿⣿⣿⣿⣿⣿⣿⣿⣿⣿⣿⣿⣿⣿⣿⣿⣿⣿⣿⣿⣿⣿⣿⣿⣿⣿⣿⣿⣿⣿⣿⣿⣿⣿⣿⣿⣿⣿⣿⣿⣿⣿⣷⢿⣟⣻⣿⣿⣿⣿⣿⣿⣿⣿⣿⣿⣿⣷⢕⢕⢕⢕⢕⢕⢕⢕⢕⠀</a:t>
            </a:r>
            <a:br/>
            <a:r>
              <a:t>⢕⢕⢕⢕⢕⢕⢕⢕⢕⢕⢕⠀⠀⠀⠀⠀⠀⠀⠀⠀⠀⠀⠀⠀⠀⠀⢀⠀⠀⠀⠀⠀⠁⠕⠕⢱⣿⣿⣿⣿⣿⣿⣿⣿⡏⢕⢜⢍⢻⡔⠀⠀⠀⠀⠀⠀⠀⢔⢄⠀⠀⠀⠀⠀⠀⠛⠛⠟⠿⠿⠿⢿⣿⣿⣿⣿⣿⣿⣿⣿⣿⣿⡇⢸⣿⣿⣿⣿⣿⣿⣿⢿⠟⠋⠁⠀⠀⠀⢄⢔⠑⢁⢄⠄⠐⠁⠀⠀⠀⠀⠀⠀⠀⠀⠀⠀⠀⠀⠀⠀⠀⠀⠀⠀⠀⠀⠀⠀⠀⠀⢕⠑⠀⠀⠁⢻⣿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⣷⢱⢕⢕⢕⢕⢕⢕⢕⠀</a:t>
            </a:r>
            <a:br/>
            <a:r>
              <a:t>⢕⢕⢕⢕⢕⢕⢕⢕⢕⢕⠀⠀⠀⠀⠀⠀⠀⠀⠀⠀⠀⠀⠀⢄⣔⡕⢕⢕⢔⢄⠀⢀⢄⢔⢕⢕⢜⢝⠟⢿⢿⢿⢿⢟⢕⢕⢕⢕⢕⢕⠀⠀⠀⠀⠀⠀⠀⠀⠀⠀⠀⠀⠀⠀⠀⠀⠀⠀⠀⠀⠀⠀⠁⠉⠛⠛⢟⢟⠿⢿⢿⢿⢇⢸⣿⣿⣿⢿⠟⠙⠁⠀⠀⠀⠀⢀⢔⠕⠕⠑⠁⠀⠀⠀⠀⠀⠀⠀⠀⠀⠀⠀⠀⠀⠀⠀⠀⠀⠀⠀⠀⠀⠀⠀⠀⠀⠀⠀⠀⠀⢕⠀⠀⠀⠀⠘⢿⣿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⣆⢑⢕⢕⢕⢕⢕⢕⠀</a:t>
            </a:r>
            <a:br/>
            <a:r>
              <a:t>⢕⢕⢕⢕⢕⢕⢕⢕⢕⢕⠀⠀⠀⠀⠀⠀⠀⠀⠀⠀⢀⣴⣾⣿⣿⣿⢿⢗⢕⢔⢕⢕⢕⢕⢕⢕⢑⠀⠀⠁⢕⢕⢕⢕⠕⠕⠕⢕⢕⢕⠀⠀⠀⠀⢄⢄⠀⠀⠀⠀⠀⡔⠀⠀⠀⠀⠀⠀⠀⠀⠀⠀⠀⠀⠀⠀⠀⠀⠁⠀⠀⠀⠀⠘⠛⠋⠁⠀⠀⠀⠀⠀⠀⠀⠀⠀⠀⠀⠀⠀⠀⠀⠀⠀⠀⠀⠀⠀⠀⠀⠀⠀⠀⠀⠀⠀⠀⠀⠀⠀⠀⠀⠀⠀⠀⠀⠀⠀⠀⠀⢕⠀⠀⠀⠀⠀⢸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⡞⡏⠕⢕⢕⢕⢕⢕⠀</a:t>
            </a:r>
            <a:br/>
            <a:r>
              <a:t>⢕⢕⢕⢕⢕⢕⢕⢕⢕⢕⠀⠀⠀⠀⠀⠀⠀⢀⣠⣵⣿⣿⡿⢟⢏⢕⢕⢕⢕⢕⢕⢕⢕⣕⡕⢁⠑⠀⠀⠀⠁⠁⠀⠀⠑⢕⢕⢕⢕⢕⢀⠀⠀⠀⠀⠁⠀⠀⠀⠀⠘⠀⠀⠀⠀⠀⠀⠀⠀⠀⠀⠀⠀⠀⠀⠀⠀⠀⠀⠀⠀⠀⠀⠀⠀⠀⠀⠀⠀⠀⠀⠀⠀⠀⠀⠀⠀⠀⠀⠀⠀⠀⠀⠀⠀⠀⠀⠀⠀⠀⠀⠀⠀⠀⠀⠀⠀⠀⠀⠀⠀⠀⠀⠀⠀⠀⠀⠀⠀⢄⠑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⡇⢇⢕⢕⢕⢕⠀</a:t>
            </a:r>
            <a:br/>
            <a:r>
              <a:t>⢕⢕⢕⢕⢕⢕⢕⢕⢕⢕⢀⠀⠀⠀⢀⣠⢷⢿⢿⢟⢏⢕⢕⢕⡕⢔⢕⢑⢡⢕⢕⢆⢕⢕⠐⠁⠀⠀⠀⠀⠀⢀⢀⢀⢀⠀⠁⠑⠕⢕⠑⠀⢄⢄⠀⠀⠀⠀⠀⠀⠀⢕⢔⢄⠀⠀⠀⠀⠀⠀⢀⠀⠀⠀⠀⠀⠀⠄⢀⠀⠀⠀⠀⠀⠀⠀⠀⠀⠀⠀⠀⠀⠀⠀⠀⠀⠀⠀⠀⠀⠀⠀⠀⠀⠀⠀⠀⠀⠀⠀⠀⠀⠀⠀⠀⠀⠀⠀⠀⠀⠀⠀⠀⠀⠀⠀⠀⠀⢀⠕⠀⠀⠀⠀⠐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⣡⢑⢕⢕⢕⢕⠀</a:t>
            </a:r>
            <a:br/>
            <a:r>
              <a:t>⢕⢕⢕⢕⢕⢕⢕⢕⢕⢕⢐⠀⠀⣵⣿⣿⡟⢕⢕⢕⢕⢕⢕⢕⢕⣱⣡⣵⣿⣿⣿⣷⣷⡗⢔⠀⠀⠀⠀⠀⠀⢱⣧⣧⣕⡕⢔⢄⢀⠁⠀⠀⠑⠑⠀⠀⠀⠀⠀⠀⠀⢕⢕⢕⢕⢔⡰⣶⣾⣿⣷⡕⠀⠀⠀⠀⠀⠀⠀⠑⠔⢀⠀⠀⠀⠀⠀⠀⠀⠀⠀⠀⠀⠀⠀⠀⠀⠀⠀⠀⠀⠀⠀⠀⠀⠀⠀⠀⠀⠀⠀⠀⠀⠀⠀⠀⠀⠀⠀⠀⠀⠀⠀⠀⠀⠀⠀⠄⠁⠀⠀⠀⢿⣷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⢀⣿⣿⡟⢕⢕⢕⢕⢕⢕⢕⣵⣿⣿⣿⣿⣿⣿⣿⣿⣿⢇⠀⠀⠀⠀⠀⠀⢀⣼⣿⣿⣿⣿⣧⡕⠑⠀⢀⠀⠀⠀⠀⠀⠀⠀⠀⠀⢀⢕⢕⢕⢕⢕⢜⢎⢻⣿⣿⣧⠀⠀⠀⠀⠀⠀⠀⢀⠀⠁⠐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⣾⣿⣿⣿⣧⢇⠕⢑⢕⠀</a:t>
            </a:r>
            <a:br/>
            <a:r>
              <a:t>⠕⢕⢕⢕⢕⢕⢕⢕⢕⢕⠀⠀⢕⢹⢝⢕⢕⢕⢕⢕⢕⣡⣿⣿⣿⣿⣿⣿⣿⣿⣿⣿⣿⠑⢀⢀⢀⠀⠀⠀⣼⣿⣿⣿⣿⣿⡿⠑⠀⠀⠑⠀⠀⠀⠀⠀⠀⠀⠀⠀⢕⢕⢕⢕⢕⢕⢕⢸⡜⣿⣿⣿⡔⠀⠀⠀⠀⠀⠀⠀⠐⠀⠀⠀⠀⠀⠀⠀⠀⠀⠀⠀⠀⠀⠀⠀⠀⠀⠀⠀⠀⠀⠀⠀⠀⠀⠀⠀⠀⠀⠀⠀⠀⠀⠀⠀⠀⠀⠀⠀⢀⢀⣀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⠕⢄⠑⢕⢕⢕⢕⢕⢕⢕⠀⠀⢕⢕⢕⢕⢕⢕⢕⣵⣿⣿⣿⣿⣿⣿⣿⣿⣿⣿⣿⣿⢏⢕⢕⢕⢕⢔⠀⣱⣿⣿⣿⣿⣿⢟⠁⢀⢄⠀⠀⠀⠀⠀⢔⢕⢄⠀⠀⢄⢕⢕⢕⢕⢕⢕⢕⢕⢇⣿⣿⣿⡇⠀⠀⠀⠀⠀⠀⠀⠀⠀⠀⠀⠀⠀⠀⠀⠀⠀⠀⠀⠀⠀⠀⠀⠀⠀⠀⠀⠀⠀⠀⠀⠀⠀⠀⠀⠀⠀⠀⠀⢀⣀⣤⣴⣶⣾⣿⣿⣿⣿⣿⣿⣶⣤⣀⣄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⢝⢔⢰⢄⢑⢕⢕⢕⢕⢕⠀⠀⢕⢕⢕⢕⢕⢱⣿⣿⣿⣿⣿⣿⣿⣿⣿⣿⣿⡿⢿⢏⢕⢕⢕⢕⢕⢕⢱⣿⣿⣿⣿⣿⠏⠀⠀⠁⠑⠀⠀⠀⠀⢔⢕⢕⢕⢕⢄⢕⢕⢕⢕⢕⢕⢕⢕⢕⢕⢿⢏⢕⢕⠀⠀⠀⠀⠀⠀⠀⠀⠀⠀⠀⠀⠀⠀⠀⠀⠀⠀⠀⠀⠀⠀⠀⠀⠀⠀⠀⠀⠀⠀⢀⢀⣄⣤⣤⣤⣴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⢜⢕⢱⡑⠕⢕⠀⠀⢕⢕⢕⢕⢱⣿⣿⣿⣿⣿⣿⣿⣿⣿⣿⣿⡏⢳⡕⢕⢕⢕⢕⢕⢕⢕⣱⣿⣿⣿⡿⠃⠀⢄⠀⠀⠀⠀⠀⠀⢕⢕⢕⢕⢕⢕⢕⢕⢕⢕⢕⢕⢕⢕⢕⢕⠕⠕⠕⠕⠑⠀⠀⠀⠀⠀⠀⠀⠀⠀⠀⠀⠀⠀⠀⠀⠀⠀⠀⢀⢀⢀⢄⢄⢄⢔⢔⢔⢔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⠑⠑⠕⠕⠕⢕⢕⢕⢕⢆⢄⠀⢕⢕⢕⢕⣾⣿⣿⣿⣿⣿⣿⣿⣿⣿⣿⣿⡧⠕⢇⢕⢕⢕⢕⢕⢕⢕⡟⢝⣽⡿⠑⠀⠀⠑⠑⠀⠀⠀⢀⣵⢕⢕⢕⢕⢕⢕⢕⢕⢕⢕⢕⢕⢕⢕⠑⠀⠀⠀⠀⠀⠀⠀⠀⠀⠀⠀⠀⠀⠀⠀⢀⢄⢔⢔⢔⢕⢕⢕⢕⢕⢕⢕⢕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⢄⠀⠀⠀⠀⠀⠀⠁⠁⠑⠕⠕⢕⢕⢕⢕⢸⣿⣿⣿⣿⣿⣿⣿⡿⢟⣟⣟⣇⢅⠑⢕⢕⢕⢅⢑⠕⢜⠑⣼⢟⢅⠀⠀⠀⠀⠀⠀⠀⢄⣾⣿⣇⢕⢕⢕⢕⢕⢕⢕⢕⢕⢕⢕⠕⠁⠀⠀⠀⠀⠀⠀⠀⠀⠀⠀⠀⢀⢄⢔⢔⢔⢕⢕⢕⢕⢕⢕⢕⢕⢕⢕⢕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⠕⢀⠀⠀⠀⠀⠀⠀⠀⠀⠀⠀⠀⠑⠕⢁⢕⣿⣿⣿⣿⣿⡿⣫⣷⣿⣿⣿⢏⠀⠀⢅⢕⢔⢅⠕⢕⢔⢅⢋⢕⢕⢕⢔⢄⠀⠀⠀⣰⣿⣿⣿⣿⡕⢕⢕⢕⢕⢕⢕⢕⢕⠕⠁⠀⠀⠀⠀⠀⠀⢀⢀⢀⢀⢀⢀⢄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⢔⢀⠀⠀⠀⠀⠀⠀⠀⠀⠀⠀⠀⠀⠀⠁⠜⢻⠟⠙⣡⣾⣿⣿⣿⣿⡟⠀⠀⠀⢕⢕⢕⢱⢜⢂⢁⠕⢕⢕⢕⢑⠕⢕⢕⠔⣰⣿⣿⣿⣿⣿⢕⢕⢕⢕⢕⢕⢕⠑⠁⠀⠀⠀⠀⠀⠀⠀⢔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⢄⢀⠀⠀⠀⠀⠀⠀⠀⠀⠀⠀⠀⠀⠀⠀⢕⢏⢝⢝⢝⢝⢻⠁⠀⠀⠀⠑⣱⣾⣿⣿⢇⢕⢅⠀⠁⠕⢕⢕⢔⢀⢸⣿⣿⣿⣿⡿⢇⢕⢕⠕⠕⠑⠁⠀⠀⠀⠀⠀⠀⠀⠀⢄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⢄⢀⠀⠀⠀⠀⠀⠀⠀⠀⢀⢄⢄⠑⠁⠁⠑⠕⢕⢕⠀⠀⠀⢀⢵⢻⢿⢿⢕⢕⢕⢕⠀⠀⢐⢄⢄⠑⠕⢕⢕⢙⠋⠙⠁⠁⠁⠀⠀⠀⠀⠀⠀⠀⠀⠀⠀⢀⢄⢕⢕⢕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⠕⠑⠑⠑⠑⠑⠑⠑⠑⠑⠀⢄⢀⠀⠀⠀⠀⢕⠕⠀⢔⢄⢄⢄⢀⠀⠀⠀⠀⢀⡀⠀⠀⠀⢔⢕⢕⢕⠕⠀⢔⢕⠕⠑⠀⠀⠀⠁⠑⠕⢔⠀⠀⠀⠀⠀⠀⠀⠀⠀⠀⠀⠀⢔⢕⢕⢕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⠀⠀⠀⠀⠀⠀⠀⠀⠀⠀⠀⠀⠀⠀⢕⢕⢕⢕⠀⢕⢕⢕⢕⢕⠁⠀⠀⠀⠀⠕⠇⠀⠀⠑⠕⢕⢕⢕⠀⢅⢕⠁⠀⠀⠀⠀⠀⠀⠀⠀⠀⠀⠀⠀⠀⠀⠀⠀⠀⢀⢄⢔⠀⢕⢕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⠀⠀⠀⠀⠀⠀⠀⠀⠀⠀⠀⠀⠀⢄⢕⢕⢕⢕⠕⠕⢕⢕⢕⠁⠀⠀⠀⠀⠀⠀⠀⠀⠀⠀⠀⠁⠑⠕⢕⢕⠕⢄⢄⢄⢅⢄⢄⠅⠀⠀⠀⠀⠀⠀⠀⠀⢀⢄⢕⢑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⢄⢀⠀⠀⠀⠀⠀⠀⠀⠀⢀⢄⢔⢕⢕⢕⢕⢕⢄⠀⠁⠑⢀⢀⠀⠀⠀⠀⠀⠀⠀⠀⠀⠀⠀⠀⠀⠀⠀⠁⢔⢕⢕⢕⢕⢕⢕⢔⢄⢄⢄⢄⢄⢔⢔⢕⠕⠑⠁⢕⢕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⠐⠐⠀⠀⠐⠐⠐⠑⠑⠁⠁⠁⠑⠃⠑⠑⠐⠐⠑⠑⠑⠐⠀⠀⠀⠀⠀⠀⠀⠀⠀⠀⠀⠀⠀⠓⠛⠛⠛⠛⠛⠛⠛⠓⠛⠛⠛⠛⠓⠓⠓⠁⠀⠀⠑⠑⠑⠑⠐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⠟⠋⠙⠉⠁⠀⠀⠀⠀⠀⠁⠁⠈⠙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⠁⠀⠀⠀⠀⠀⠀⠀⠀⠀⠀⠀⠀⠀⠀⠀⠀⠀⠀⠀⠘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⠁⠀⠀⠀⠀⠀⠀⠀⠀⠀⠀⠀⠀⠀⠀⠀⠀⠀⠀⠀⠀⠀⠀⠀⠀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⠟⢁⢀⢄⢄⢔⠔⢄⢀⢀⠀⠀⠀⠀⠀⠀⠀⠀⠀⠀⠀⠀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⠕⠑⠑⢁⢅⠁⠀⠀⠀⠀⠁⠁⠁⠁⠁⠁⠑⠑⠐⠐⠔⠄⢄⢀⢀⠀⠀⠀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⡿⢟⣕⣴⠀⠀⠀⠀⠀⠀⠀⠀⠀⠀⠀⠀⠀⠀⠀⠀⠀⠀⠀⠀⠀⠀⠀⠁⠁⠑⠔⢄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⣱⣾⣿⡿⠁⠀⠀⠀⠀⠀⠀⠀⠀⠀⠀⠀⠀⠀⠀⠀⠀⠀⠀⠀⠀⠀⠀⠀⠀⠀⠀⠀⠁⠑⠔⢄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⡇⢸⣿⣿⣿⢕⠀⠀⠀⠀⠀⠀⠀⠀⠀⠀⠀⠀⠀⠀⠀⠀⠀⠀⠀⠀⠀⠀⠀⠀⠀⠀⠀⠀⠀⠀⠀⠑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⢻⢿⢇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⠀⠀⠀⠀⠀⠀⠀⠀⠀⠀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⡿⢿⢟⣟⡟⢟⢟⢝⢟⢟⢟⢟⢟⢟⣟⡻⢿⣿⣿⣿⣿⣿⣿⣿⣿⣿⣿⣿⣿⣿⣿⣿⣿⣿⣿⣿⣿⣿⣿⣿⣿⣿⣿⣿⣿⣿⣿⣿⣿⣿⣿⣿⣿⣿⣿⣿⣿⣿⣿⣿⣿⣿⣿⣿⣿⣿⠇⠀⠀⠀⠀⠀⠀⠀⠀⠀⠀⠀⠀⠀⠀⠀⠀⠀⠀⠀⠀⠀⠀⠀⠀⠀⠀⠀⠀⠀⠀⠀⠀⠀⠀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⡿⢟⢫⢗⢆⢝⢕⢕⢕⢕⢕⣕⢕⢅⢱⢝⢇⡣⠵⢜⢝⢳⣽⣝⢿⣿⣿⣿⣿⣿⣿⣿⣿⣿⣿⣿⣿⣿⣿⣿⣿⣿⣿⣿⣿⣿⣿⣿⣿⣿⣿⣿⣿⣿⣿⣿⣿⣿⣿⣿⣿⣿⣿⣿⣿⣿⣿⣿⣿⡟⠀⠀⠀⠀⠀⠀⠀⠀⠀⠀⠀⠀⠀⠀⠀⠀⠀⠀⠀⠀⠀⠀⠀⠀⠀⠀⠀⠀⠀⠀⠀⠀⠀⢄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⡿⢟⡕⢕⢗⣇⢝⢝⢝⢝⢕⡕⢪⢝⣟⣟⢟⡗⢷⢷⣼⡕⢕⡵⢙⣕⣝⢷⣜⡻⣿⣿⣿⣿⣿⣿⣿⣿⣿⣿⣿⣿⣿⣿⣿⣿⣿⣿⣿⣿⣿⣿⣿⣿⣿⣿⣿⣿⣿⣿⣿⣿⣿⣿⣿⣿⣿⣿⣿⣿⣿⣿⠑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⢏⢱⢗⡋⢵⢕⢗⣜⡝⢕⠕⣕⡝⢟⢗⢧⢵⣕⡜⢝⢟⢗⢜⠕⢜⢕⢣⣝⢣⢹⣇⢜⢿⣿⣿⣟⣟⣻⣿⣿⣿⣽⣽⣿⣿⣷⣾⣿⣿⣿⣿⣿⣿⣿⣿⣿⣿⣿⣿⣿⣿⣿⣿⣿⣿⣿⣿⣿⣿⣿⣿⣿⡏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⢿⡿⢏⢱⣇⣯⣵⣷⣷⢿⢏⢕⢕⢕⢕⢝⢟⢷⣷⣧⣵⣕⣜⡝⢗⢼⣕⡕⢜⢕⢵⢝⢣⡕⡜⢇⠣⢻⣿⣿⣿⣿⣿⣿⣿⣿⣿⣿⣿⣿⣿⣿⣿⣿⣿⣿⣿⣿⣿⣿⣿⣿⣿⣿⣿⣿⣿⣿⣿⣿⣿⣿⣿⣿⣿⡏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⢍⢜⢝⢝⢝⢝⠝⠕⢌⢝⢕⢕⢕⢕⢕⢕⢕⢱⢷⢟⢟⢝⣝⡵⢵⢕⢕⢕⢕⢕⢕⢕⢕⡕⢕⢽⢿⢿⢿⣿⣷⣷⣱⢜⢗⢣⡕⢅⢕⢠⢜⢜⢕⢧⢝⢿⣿⣿⣿⣿⣿⣿⣿⣿⣿⣿⣿⣿⣿⣿⣿⣿⣿⣿⣿⣿⣿⣿⣿⣿⣿⣿⣿⣿⣿⣿⣿⣿⣿⣿⣿⠁⠀⠀⠀⠀⠀⠀⠀⠀⠀⠀⠀⠀⠀⠀⠀⠀⠀⠀⠀⠀⠀⠀⠀⠀⠀⠀⠀⠀⢀⣴⣿⣿⣿⣿⣿⣿⣿⣿⣿⣿⣿⣿⣿⣿⣿⣿⣿⣿⣿⣿⣿⣿⣿⣿⣿⣿⣿⣿⣿⣿⣿⣿⣿⣿⣿⣿⣿⣿⣿⣿⣿⣿⣿⣿⢿⢿⢿⢿⢿⢿⢿⢛⢟⣟⣟⣟⣍⣟⣽⣽⣽⣽⣽⣿⣷⣷⣷⣾⣿⣿⣿⣿⣷⣵⡕⢕⢕⢕⢕⢕⢕⢕⢕⢕⢕⢕⢕⢕⢕⢜⢕⢻⢿⣻⣿⣿⣿⣿⣿⣿⣿⣿⣿⣿⣿⣿⠀</a:t>
            </a:r>
            <a:br/>
            <a:r>
              <a:t>⣿⣿⣿⣿⣿⣿⡿⠿⢟⠟⠓⢑⢑⢅⢕⢔⢕⢕⢕⢕⢕⢕⢔⢕⢅⢜⢛⠟⢕⡕⢕⢗⢎⢝⣕⣵⡱⢕⢕⢕⢕⢕⢜⢛⣿⣿⣿⣷⣷⣧⣵⣔⡝⢛⢛⢷⢕⢕⢔⢕⢕⢕⢕⢜⢕⢜⢜⡎⢻⣿⣿⣿⣿⣿⣿⣿⣿⣿⣿⣿⣿⣿⣿⣿⣿⣿⣿⣿⣿⣿⣿⣿⣿⣿⣿⣿⣿⣿⣿⣿⣿⣿⣯⠀⠀⠀⠀⠀⠀⠀⠀⠀⠀⠀⠀⠀⠀⠀⠀⠀⠀⠀⠀⠀⠀⠀⠀⠀⠀⠀⠀⢠⣾⣿⣿⣿⣿⣿⣿⣿⣿⣿⣿⣿⣿⣿⣿⣿⣿⣿⣿⣿⡿⢿⠿⣿⠿⢿⢿⢻⢟⢛⢟⢟⢟⢟⣏⣍⣝⣝⣕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⣯⢕⢕⢔⢕⢕⢕⢕⢕⢕⢕⢕⢕⢕⠕⠕⠕⢑⢑⢑⢁⢁⢕⢕⢕⢕⢕⢌⢝⢟⢛⢏⢕⢕⢕⢕⢕⢡⢵⣕⣕⢝⢝⢟⢻⢿⢿⠿⣿⣿⣷⣇⣕⣕⡕⢕⢕⢕⢕⢕⢔⢕⢕⢕⢕⢝⢟⢿⣿⣿⣿⣿⣿⣿⣿⣿⣿⣿⣿⣿⣿⣿⣿⣿⣿⣿⣿⣿⣿⣿⣿⣿⣿⣿⣿⣿⣿⣿⣿⢀⠀⠀⠀⠀⠀⠀⠀⠀⠀⠀⠀⠀⠀⠀⠀⠀⠀⠀⠀⠀⠀⠀⠀⠀⠀⢀⢰⢿⢿⢿⢻⢟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⢖⣟⣣⣿⣿⣿⣿⣿⠀</a:t>
            </a:r>
            <a:br/>
            <a:r>
              <a:t>⣿⣿⣿⣿⣿⣷⣷⣵⣵⣵⣵⣵⣵⣵⣵⣵⣥⣥⣥⢄⢁⢁⠁⢁⢁⢁⢁⢁⢁⠑⠑⠕⠕⢕⢕⢔⢕⢕⢕⢕⢕⢕⢜⢕⢞⢻⡷⣷⢵⢕⢝⡕⢗⢗⢕⢜⢝⢝⢕⢇⢕⢕⢕⢕⢕⢕⢕⢸⣧⡕⢕⢕⢝⢝⢍⢝⢍⢟⢟⢟⢟⢟⢟⢛⢟⢟⢟⢛⢛⢿⢟⢿⢿⢿⢿⢿⢿⢛⢛⢛⢟⢿⢟⢇⠀⠀⠀⠀⠀⠀⠀⠀⠀⠀⠀⠀⠀⠀⠀⠀⠀⠀⠀⠀⠀⠀⠀⠀⢄⣱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⢜⢝⢝⢝⢟⢟⢟⢟⢿⢿⢿⣿⣿⣿⣿⣿⣿⣿⡇⢕⢕⢕⢕⢔⢕⢕⢕⢕⢕⢕⢕⢔⢄⢔⠕⢕⢑⢑⢕⢕⢕⢕⣕⣜⡕⢗⢳⢑⢵⣵⣕⢕⢕⢕⢕⢕⢕⢕⢕⢕⢕⢕⢕⢕⢕⢕⢕⢕⢝⢿⣇⢕⡕⢕⢕⢕⢕⢕⢕⢕⢕⢕⢕⢕⢕⢕⢕⢕⢕⢕⢕⢕⢕⢕⢕⢕⢕⢕⢕⢕⢕⢕⢕⣕⣕⡀⠀⠀⠀⠀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⠑⢑⠑⠕⢕⢕⠕⢕⢕⢕⢕⢕⢕⢕⢝⢝⢝⢟⢃⢕⢕⠕⢕⢕⢕⢕⢱⢕⢕⠕⢑⢅⢔⢕⢕⢕⢕⢕⢕⢕⢕⢕⢜⢪⢻⣿⢷⣷⣧⣵⣕⢕⢕⢕⢕⢕⢕⢕⢕⢕⢕⢕⢕⢕⢕⢕⢕⢕⢕⢕⢜⢔⠵⢕⢕⢕⢕⢕⢕⢕⢕⢕⢕⢕⠕⢕⢕⣕⣱⣵⣵⣵⣵⣷⣷⣷⣷⣷⣿⣿⣿⣿⣿⣿⣿⣿⣦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⢔⢕⢄⢕⢑⢕⠕⢕⢕⢕⢕⢕⢕⢕⢕⢕⢕⢕⢕⢕⢕⢔⢕⠅⢑⠁⢐⢑⢅⢅⢄⢔⢔⢔⢅⢅⢑⠕⢕⢕⢕⢕⢕⢕⢔⢝⢝⢝⢟⢟⢗⢗⢗⢇⢕⢕⢕⢕⢕⢕⢕⢕⢕⢕⢕⢕⢕⢕⢕⢕⢕⢕⢔⢕⢕⢕⢕⢕⢕⢕⢱⣵⣷⣷⣿⣿⣿⣿⣿⣿⣿⣿⣿⣿⣿⣿⣿⣿⣿⣿⣿⣿⣿⣿⣿⣿⣦⣄⢀⠀⠀⠀⠀⠀⠀⠀⠀⠀⠀⠀⠀⠀⠄⣾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⢕⢕⢕⢕⢔⢕⢕⢑⢕⠕⢕⢕⢕⢕⢕⢕⠕⢁⢄⢔⢔⢕⢕⢕⢕⢕⢕⢕⢕⢕⢕⢕⢕⢕⢔⢅⢑⢕⢕⢕⢕⢕⢕⢕⢕⢕⢕⢕⢕⢕⢕⢕⢕⢕⢕⢕⢕⢕⢕⢕⢕⢕⢕⢕⢕⢕⣕⢕⢕⢕⢕⢕⢕⢔⣇⣺⣿⣿⣿⣿⣿⣿⣿⣿⣿⣿⣿⣿⣿⣿⣿⣿⣿⣿⣿⣿⣿⣿⣿⣿⣿⣿⣿⣿⣿⣷⣴⣄⣀⡀⢀⠀⠀⠀⠀⠀⠀⠀⠀⠘⢻⣿⣿⣿⣿⣿⣿⣿⣿⣿⢟⡿⣿⣿⣿⣿⣿⣿⣿⣿⣿⣿⣿⣿⣿⣿⣿⣿⣿⣿⣿⣿⣿⣿⣿⣿⣿⣿⣿⣿⣿⣿⣿⣿⣿⣿⣿⣿⣿⣿⣿⣿⣿⣿⣿⣿⣿⣿⣿⣿⣿⣿⣿⣿⣿⣿⣿⣿⣿⣿⣿⣿⣿⣿⣿⣿⣿⣿⣿⣿⣿⣿⣿⣿⣿⣿⣿⣿⣿⣿⣿⣿⣿⡱⢕⢕⢕⢕⢕⢕⢕⢕⢕⢕⢕⢕⢕⢕⢕⢕⢕⢕⢕⢕⠀</a:t>
            </a:r>
            <a:br/>
            <a:r>
              <a:t>⢕⢕⢕⢔⢅⢑⢕⢕⢕⢕⢕⢕⢕⢕⢕⢕⢕⢱⠡⢕⢕⢕⢕⢕⢕⢕⢕⢕⢕⢕⢕⢕⢕⢕⢕⢕⢕⢕⢕⢕⢕⢕⢕⢕⢕⢕⢕⢕⢕⢕⢕⢕⢕⢕⢕⢕⢕⢕⢕⢕⢕⢕⢕⢕⢕⢕⢕⢕⢕⢕⠕⢑⢳⢕⢕⢕⢕⠕⡕⠱⣿⣿⣿⣿⣿⣿⣿⣿⣿⣿⣿⣿⣿⣿⣿⣿⣿⣿⣿⣿⣿⣿⣿⣿⣿⣿⣿⣿⣿⣿⣿⣿⣿⣿⣿⣿⣿⢀⠀⠀⠀⠀⠀⠀⠀⢠⣿⣿⣿⣿⣿⣿⣿⣿⣿⣵⡟⣸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⠁⠁⠁⢀⢕⢕⠕⢕⢕⢕⢕⢜⣱⡔⢏⣿⣿⣿⣿⣿⣿⣿⣿⣿⣿⣿⣿⣿⣿⣿⣿⣿⣿⣿⣿⣿⣿⣿⣿⣿⣿⣿⣿⣿⣿⣿⣿⣿⣿⣿⣿⣧⡀⠀⢄⠔⠀⠀⠀⠀⠉⠛⠛⠻⣿⣿⡿⣻⡿⢏⣼⣿⣿⢿⣟⣽⢗⢣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⢑⢕⢕⢕⢕⢕⢕⢕⢕⢕⢕⢕⢕⢕⢕⢕⠕⠀⠀⠀⢕⢕⠕⢕⢱⢑⢕⢕⢘⢕⣽⣿⣿⣿⣿⣿⣿⣿⣿⣿⣿⣿⣿⣿⣿⣿⣿⣿⣿⣿⣿⣿⣿⣿⣿⣿⣿⣿⣿⣿⣿⣿⣿⣿⣿⣿⣿⣿⡿⠇⠑⠁⠀⠀⠀⠀⠀⠀⠀⠀⠀⢸⣫⣾⡿⢱⢾⣻⣽⢾⢟⢏⣱⡵⣟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⢱⡕⢕⢕⢕⢕⢕⢕⢕⢕⢕⢕⢕⢕⢕⢀⠀⠀⢕⢕⡱⢞⢅⢕⢰⣷⣷⣵⣕⣕⢝⢝⠻⢿⣿⣿⣿⣿⣿⣿⣿⣿⣿⣿⣿⣿⣿⣿⣿⣿⣿⣿⣿⣿⣿⣿⣿⣿⣿⣿⣿⣿⣿⣿⡿⢟⢕⠀⠀⠀⠀⠀⠀⠀⠀⠀⠀⠀⠀⠀⠈⢻⢏⢕⣵⢏⢝⣱⣵⢾⣫⣷⡟⢏⣼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⣷⣧⡕⢕⢕⢕⢕⢕⢕⢕⢕⢕⢕⢕⢕⢕⢕⢕⢕⢕⢕⢕⢕⢕⢕⢕⢕⢕⢅⢕⢕⢕⢕⢕⢕⢕⢕⢕⢕⢕⢅⢕⢕⢕⢕⢕⢕⢕⢕⢕⢜⢿⣇⠕⡕⢕⢕⢕⢕⢕⢕⢕⢕⢕⢕⢕⢕⢔⢅⢅⢔⢕⢕⢱⣸⣿⣿⣿⣿⣿⣿⣷⡇⢸⣿⣿⣿⣿⣿⣿⣿⣿⣿⣿⣿⣿⣿⣿⣿⣿⣿⣿⣿⣿⣿⣿⣿⣿⣿⣿⣿⣿⠿⠏⢕⠑⠑⠀⠀⠀⠀⠀⠀⠀⠀⢀⢄⢔⢄⠀⠀⠀⠐⠏⢕⢑⢾⣫⣷⢿⢟⣹⣷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⣇⢕⣵⣕⢕⢕⢕⢕⢕⢕⢕⢕⢕⢕⢕⢕⢕⢕⢕⢕⢕⢕⢕⢕⢕⢕⢕⢔⢕⢕⢕⢕⢕⢕⢕⢕⢕⢕⢕⢕⢕⢕⢕⢕⢕⢕⢕⢕⢕⢕⢿⣎⢲⡕⢕⢕⢕⢕⢕⢕⢕⢕⢕⢕⢕⢕⢕⢕⢁⢕⢱⢇⣿⣿⣿⣿⣿⣿⣿⣿⡇⢸⣿⣿⣿⣿⣿⣿⣿⣿⣿⣿⣿⣿⣿⣿⣿⣿⣿⣿⣿⣿⣿⣿⣿⣿⣿⣿⡟⠑⠀⠔⠔⠔⢄⢄⢄⢀⢀⠀⠀⢄⠔⠑⠁⠀⠑⢕⢄⠀⠀⠀⠀⠀⠁⢟⢕⣵⡿⢟⣻⡽⢻⣿⣿⣿⣿⣿⣿⣿⣿⣿⣿⣿⣿⣿⣿⣿⣿⣿⣿⣿⣿⣿⣿⣿⣿⣿⣿⣿⣿⣿⣿⣿⣿⣿⣿⣿⣿⣿⣿⣿⣿⣿⣿⣿⣿⣿⣿⣿⣿⣿⣿⣿⣿⣿⣿⣿⣿⣿⣿⣿⣿⣿⣿⣿⣿⣿⣿⣿⣿⣿⣿⣿⣿⣿⣿⣿⣿⣿⣿⣿⣿⣿⣶⣥⢕⢕⢕⢕⢕⢕⢕⢕⢕⢕⢕⢕⠀</a:t>
            </a:r>
            <a:br/>
            <a:r>
              <a:t>⢿⣿⣇⣾⣿⣿⣿⣷⣕⡕⢕⢕⢕⢕⢕⢕⢕⢕⢕⢕⢕⢕⢕⢕⢕⢕⢕⢕⢕⢕⢕⢕⢕⢕⢕⢕⢕⢕⢕⢕⢕⢕⢕⢕⢕⢕⢕⢕⢕⢕⢕⢕⢜⢻⣇⡝⢆⢕⢕⢕⢕⠀⢕⢑⢕⢕⢕⢕⢕⢅⢔⢕⢏⣾⣿⣿⣿⣿⣿⣿⣿⣿⡇⢸⣿⣿⣿⣿⣿⣿⣿⣿⣿⣿⣿⣿⣿⣿⣿⣿⣿⣿⣿⣿⣿⣿⣿⣿⡿⠟⢅⠑⠀⠀⠀⠀⢔⠀⠁⠁⢑⠀⠀⠀⠀⠀⠀⠀⠀⠀⢕⢔⠀⠀⠀⠀⠀⢜⣫⡵⢾⢏⣱⣵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⢻⢿⢝⢕⢕⢑⢕⢕⢕⢕⢕⢕⢕⢕⢕⢕⢕⢕⢕⢕⢕⢕⢕⢕⢕⢕⢕⢕⢕⢕⢕⢕⢕⢕⢕⢕⣕⣱⣵⣕⢕⢕⢕⢕⢕⢕⢕⢻⣷⢕⢕⢕⢕⠀⠀⠑⠑⠁⠀⠁⠑⢔⠕⡱⢎⣾⣿⣿⣿⣿⣿⣿⣿⣿⣿⡇⢸⣿⣿⣿⣿⣿⣿⣿⣿⣿⣿⣿⣿⣿⣿⣿⣿⣿⣿⣿⣿⣿⣿⢟⠋⢅⠑⠀⠀⠀⠀⠀⠀⢕⠀⠐⠁⢔⢔⠀⠀⠀⠀⠀⠀⠀⠀⠀⢕⢔⠀⠀⠀⠀⢿⢝⣵⣷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⠁⢕⢕⢕⢕⠕⠕⢕⢕⢕⢕⢕⢕⢕⢕⢕⢕⢕⢕⢕⢕⢕⢕⢕⢕⢕⢕⢕⣕⣵⣾⣿⣿⣿⣿⣿⣷⣕⠑⠑⠕⠕⢕⢕⢣⢷⣿⢇⠀⠔⢔⠀⠀⠀⠀⠀⠔⢅⢕⢕⣼⣿⣿⣿⣿⣿⣿⣿⣿⣿⣿⡇⢸⣿⣿⣿⣿⣿⣿⣿⣿⣿⣿⣿⣿⣿⣿⣿⣿⣿⣿⣿⠟⠋⠁⢄⠑⠀⠀⠀⠀⠀⢀⠄⠐⠔⠔⢄⢀⠕⠕⠀⠀⠀⠀⠀⠀⠀⠀⠀⢕⢕⠀⠀⠀⠀⣾⣿⣿⣿⣿⣿⣿⣿⣿⣿⣿⣿⣿⣿⣿⣿⣿⣿⣿⣿⣿⣿⣿⣿⣿⣿⣿⣿⣿⣿⣿⣿⣿⣿⣿⣿⣿⣿⣿⣿⣿⣿⣿⣿⣿⣿⣿⣿⣿⣿⣿⣿⣿⣿⣿⣿⣿⣿⣿⣿⣿⣿⣿⣿⣿⣿⣿⣿⣿⣿⣿⣿⣿⣿⣿⣿⣿⣿⣷⢿⣟⣻⣿⣿⣿⣿⣿⣿⣿⣿⣿⣿⣿⣷⢕⢕⢕⢕⢕⢕⢕⢕⢕⠀</a:t>
            </a:r>
            <a:br/>
            <a:r>
              <a:t>⢕⢕⢕⢕⢕⢕⢕⢕⢕⢕⢕⠀⢕⢕⠑⠀⠀⠀⠀⠁⠁⠁⠑⠑⠕⠅⠕⠑⠑⠕⠕⠕⠕⠕⢕⢕⢕⢱⣾⣿⣿⣿⣿⣿⣿⣿⣿⣿⣿⣇⠀⠀⠀⠀⠁⠕⢜⠏⠀⠀⠀⠁⠀⠀⠀⠀⢔⣕⣱⣥⣿⣿⣿⣿⣿⣿⣿⣿⣿⣿⣿⣿⡇⢸⣿⣿⣿⣿⣿⣿⣿⣿⣿⣿⣿⣿⣿⣿⡿⠟⠋⠁⠀⢀⢔⠑⠀⠀⠀⠀⠄⠐⠁⠀⠀⠀⠀⠀⠀⠁⠑⠄⠀⠀⠀⠀⠀⠀⠀⠀⠀⠁⢕⠀⠀⠀⢀⣿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⡷⢱⢕⢕⢕⢕⢕⢕⢕⠀</a:t>
            </a:r>
            <a:br/>
            <a:r>
              <a:t>⢕⢕⢕⢕⢕⢕⢕⢕⢕⢕⢕⠀⠕⠁⠀⠀⠀⠀⠀⠀⠀⠀⠀⠀⠀⠀⠀⢄⢀⠀⠀⠀⠀⠁⠑⢕⢕⣿⣿⣿⣿⣿⣿⣿⣿⡟⢕⢜⢝⢻⢇⠀⠀⠀⠀⠀⠀⠀⢔⢔⠀⠀⠀⠀⠀⠀⠜⠟⠻⢿⣿⣿⣿⣿⣿⣿⣿⣿⣿⣿⣿⣿⡇⢸⣿⣿⣿⣿⣿⣿⣿⣿⣿⣿⠿⠟⠙⠁⠀⠀⢀⢔⠕⠁⢀⢀⠄⠐⠀⠀⠀⠀⠀⠀⠀⠀⠀⠀⠀⠀⠀⠀⠀⠀⠀⠀⠀⠀⠀⠀⠀⠀⢕⠀⠀⠀⢼⣿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⣆⢑⢕⢕⢕⢕⢕⢕⠀</a:t>
            </a:r>
            <a:br/>
            <a:r>
              <a:t>⢕⢕⢕⢕⢕⢕⢕⢕⢕⢕⢕⠀⠀⠀⠀⠀⠀⠀⠀⠀⠀⠀⠀⠀⢀⢄⣔⢕⢕⢔⢄⢀⢀⢄⢔⢕⢕⢕⢜⠝⢻⢟⢿⢿⢟⢕⢕⢕⢕⢕⢕⠀⠀⠀⠀⠀⠀⠀⠀⠀⠀⠀⠀⠀⠀⠀⠀⠀⠀⠀⠀⠀⠁⠉⠛⠻⢿⠿⢿⣿⣿⣿⡇⢸⣿⣿⣿⣿⣿⡿⠟⠛⠉⠀⠀⠀⠀⢀⢔⢕⢕⠔⠐⠁⠁⠀⠀⠀⠀⠀⠀⠀⠀⠀⠀⠀⠀⠀⠀⠀⠀⠀⠀⠀⠀⠀⠀⠀⠀⠀⠀⢄⢕⠀⠀⠀⠜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⡞⡏⠕⢕⢕⢕⢕⢕⠀</a:t>
            </a:r>
            <a:br/>
            <a:r>
              <a:t>⢕⢕⢕⢕⢕⢕⢕⢕⢕⢕⢕⠀⠀⠀⠀⠀⠀⠀⠀⠀⠀⢀⣠⣴⣿⣿⣿⢿⢗⢕⢔⢕⢕⢕⢕⢕⢕⠕⠀⠀⠁⢕⢕⢕⢕⠕⠕⢕⠕⢕⢕⠀⠀⠀⠀⠄⢄⠀⠀⠀⠀⠀⣠⠀⠀⠀⠀⠀⠀⠀⠀⠀⠀⠀⠀⠀⠀⠀⠁⠐⠁⠁⠀⠈⠙⢿⠿⠋⠁⠀⠀⠀⠀⠀⠀⠀⠁⠁⠁⠀⠀⠀⠀⠀⠀⠀⠀⠀⠀⠀⠀⠀⠀⠀⠀⠀⠀⠀⠀⠀⠀⠀⠀⠀⠀⠀⠀⠀⠀⠀⠀⢕⠁⠀⠀⠀⠀⢜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⡇⢇⢕⢕⢕⢕⠀</a:t>
            </a:r>
            <a:br/>
            <a:r>
              <a:t>⢕⢕⢕⢕⢕⢕⢕⢕⢕⢕⠕⠀⠀⠀⠀⠀⠀⠀⠀⣀⣴⣿⣿⢿⢟⢏⢕⠕⢕⢕⢕⢕⢕⢕⣕⡕⢑⠑⠀⠀⠀⠀⠀⠀⠀⠑⢕⢕⢕⢕⢕⢀⠀⠀⠀⠀⠁⠁⠀⠀⠀⠀⠑⠀⠀⠀⠀⠀⠀⠀⠀⠀⠀⠀⠀⠀⠀⠀⠀⠀⠀⠀⠀⠀⠀⠀⠀⠀⠀⠀⠀⠀⠀⠀⠀⠀⠀⠀⠀⠀⠀⠀⠀⠀⠀⠀⠀⠀⠀⠀⠀⠀⠀⠀⠀⠀⠀⠀⠀⠀⠀⠀⠀⠀⠀⠀⠀⠀⠀⠀⠀⢕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⣡⢑⢕⢕⢕⢕⠀</a:t>
            </a:r>
            <a:br/>
            <a:r>
              <a:t>⢕⢕⢕⢕⢕⢕⢕⢕⢕⢕⠀⠀⠀⠀⠀⢀⣠⣴⢿⢿⢟⢏⢕⢑⢕⢕⠱⢕⢅⢡⢕⢕⢆⢕⢕⢄⠑⠀⠀⠀⠀⠀⠀⢀⢀⢀⠀⠁⠑⠕⢕⠑⠀⢄⢄⠀⠀⠀⠀⠀⠀⠀⢕⢔⢄⠀⠀⠀⠀⠀⠀⠀⠀⠀⠀⠀⠀⠀⠀⠀⠀⠀⠀⠀⠀⠀⠀⠀⠀⠀⠀⠀⠀⠀⠀⠀⠀⠀⠀⠀⠀⠀⠀⠀⠀⠀⠀⠀⠀⠀⠀⠀⠀⠀⠀⠀⠀⠀⠀⠀⠀⠀⠀⠀⠀⠀⠀⠀⠀⠀⢄⠁⠀⠀⠀⢀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⢄⠀⢰⣿⣿⣿⢏⢕⢕⢕⢕⢕⢕⢕⣕⣱⣷⣿⣿⣿⣷⣷⡷⠀⠀⠀⠀⠀⠀⠀⢱⣕⣕⣕⢕⢔⢄⢀⠁⠀⠀⠁⠑⠀⠀⠀⠀⠀⠀⠀⢕⢕⢕⢕⢔⡄⣴⣴⣶⣷⡕⠀⠀⠀⠀⠀⠀⠁⠐⢄⠀⠀⠀⠀⠀⠀⠀⠀⠀⠀⠀⠀⠀⠀⠀⠀⠀⠀⠀⠀⠀⠀⠀⠀⠀⠀⠀⠀⠀⠀⠀⠀⠀⠀⠀⠀⠀⠀⠀⠀⠀⠀⠀⠀⠀⠀⠀⢄⠁⠀⠀⣤⣄⣄⣸⣿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⢔⢸⣿⣿⢇⢕⢕⢕⢕⢕⢕⣡⣿⣿⣿⣿⣿⣿⣿⣿⣿⡇⠀⠀⠀⠀⠀⠀⠀⣼⣿⣿⣿⣿⣗⡕⠑⠀⢄⠀⠀⠀⠀⠀⠀⠀⠀⠀⢀⢕⢕⢕⢕⢕⢜⢎⢻⣿⣿⣷⠀⠀⠀⠀⠀⠀⠀⠀⠀⠁⠔⠀⠀⠀⠀⠀⠀⠀⠀⠀⠀⠀⠀⠀⠀⠀⠀⠀⠀⠀⠀⠀⠀⠀⠀⠀⠀⠀⠀⠀⠀⠀⠀⠀⠀⠀⠀⠀⠀⠀⠀⠀⠀⠀⠄⠁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⢅⠑⠕⢕⢕⢕⢕⢕⢕⢕⠀⠀⢕⢕⢸⢏⢕⢕⢕⢕⢕⢕⣱⣿⣿⣿⣿⣿⣿⣿⣿⣿⣿⣿⢕⢀⢄⢄⠀⠀⠀⣱⣿⣿⣿⣿⣿⡿⠑⠀⠀⠑⠀⠀⠀⠀⠀⠀⠀⠀⠀⢕⢕⢕⢕⢕⢕⢕⢸⡜⣿⣿⣿⡔⠀⠀⠀⠀⠀⠀⠀⠐⢀⠀⠀⠀⠀⠀⠀⠀⠀⠀⠀⠀⠀⠀⠀⠀⠀⠀⠀⠀⠀⠀⠀⠀⠀⠀⠀⠀⠀⠀⠀⠀⠀⠀⠀⠀⠀⠀⠀⠀⠀⠀⢀⠀⠀⠀⠀⠀⠀⠀⢀⣸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⣕⡑⠔⢁⠕⢕⢕⢕⢕⢕⠀⠀⢕⢕⢕⢕⢕⢕⢕⢕⣵⣾⣿⣿⣿⣿⣿⣿⣿⣿⣿⣿⣿⢏⢕⢕⢕⢕⢔⠀⣱⣿⣿⣿⣿⣿⢟⠁⢄⢄⠀⠀⠀⠀⠀⢔⢕⢄⠀⠀⢄⢕⢕⢕⢕⢕⢕⢕⢕⢇⣿⣿⣿⡇⠀⠀⠀⠀⠀⠀⠀⠀⠀⠀⠀⠀⠀⠀⠀⠀⠀⠀⠀⠀⠀⠀⠀⠀⠀⠀⠀⠀⠀⠀⠀⠀⠀⠀⠀⠀⠀⠀⠀⠀⠀⠀⢀⣀⣄⣤⣤⣤⣴⣶⣴⣄⢀⠀⠀⢄⣀⣰⣾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⢖⢄⣁⠕⢕⢕⢕⠀⠀⢕⢕⢕⢕⢕⢕⢱⣿⣿⣿⣿⣿⣿⣿⣿⣿⣿⣿⡿⢿⢏⢕⢕⢕⢕⢕⢕⢱⣿⣿⣿⣿⣿⠏⠀⠀⠁⠑⠀⠀⠀⠀⢔⢕⢕⢕⢕⢄⢕⢕⢕⢕⢕⢕⢕⢕⢕⢕⢿⢟⢝⢕⠀⠀⠀⠀⠀⠀⠀⠀⠀⠀⠀⠀⠀⠀⠀⠀⠀⠀⠀⠀⠀⠀⠀⠀⠀⠀⠀⠀⠀⠀⠀⠀⠀⠀⠀⠀⠀⢀⢠⢴⣷⣿⣿⣿⣿⣿⣿⣿⣿⣿⣿⣿⣿⣶⣶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⢅⢆⢕⢕⠀⠀⢕⢕⢕⢕⢕⢱⣿⣿⣿⣿⣿⣿⣿⣿⣿⣿⣿⣿⢹⡕⢕⢕⢕⢕⢕⢕⢕⢱⣿⣿⣿⡿⠃⠀⢄⠀⠀⠀⠀⠀⠀⢕⢕⢕⢕⢕⢕⢕⢕⢕⢕⢕⢕⢕⢕⢕⢕⠕⢕⢕⠕⠕⠀⠀⠀⠀⠀⠀⠀⠀⠀⠀⠀⠀⠀⠀⠀⠀⠀⠀⠀⠀⠀⠀⢀⢀⢀⢀⢀⠀⢔⢔⢔⢔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⠑⠑⠑⠑⠕⠕⢕⢕⢕⢔⢄⢕⢕⢕⢕⢅⢸⣿⣿⣿⣿⣿⣿⣿⣿⣿⣿⣿⣿⠑⢇⢕⢕⢕⢕⢕⢕⢕⡿⢏⣽⡟⠁⠀⠀⠑⠑⠀⠀⠀⢀⣷⢕⢕⢕⢕⢕⢕⢕⢕⢕⢕⢕⢕⢕⢕⠑⠀⠀⠀⠀⠀⠀⠀⠀⠀⠀⠀⠀⠀⠀⠀⠀⢀⢀⢄⢄⢄⢔⢔⢔⢔⢕⢕⢕⢕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⠀⠀⠀⠀⠀⠀⠀⠁⠁⠑⠕⢕⢕⠕⢕⢜⣿⣿⣿⣿⣿⣿⣿⡿⢟⣟⣟⣇⡅⠑⢕⢕⢔⢅⢑⠕⢜⠑⣼⢟⢅⢀⠀⠀⠀⠀⠀⠀⢠⣾⣿⡇⢕⢕⢕⢕⢕⢕⢕⢕⢕⢕⢕⠕⠀⠀⠀⠀⠀⠀⠀⠀⠀⠀⠀⠀⠀⢀⢄⢄⢄⢔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⢑⢕⠄⠀⠀⠀⠀⠀⠀⠀⠀⠀⠀⠀⠁⠕⢅⢕⢿⣿⣿⣿⣿⡿⣫⣾⣿⣿⣿⢏⠀⠀⢅⢕⢕⢅⠑⢕⢔⢄⢋⠕⢕⢕⢔⢄⢀⠀⠀⣰⣿⣿⣿⣿⡕⢕⢕⢕⢕⢕⢕⢕⢕⠕⠁⠀⠀⠀⠀⠀⠀⠀⠀⠀⠀⠀⠀⢀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⢄⠀⠀⠀⠀⠀⠀⠀⠀⠀⠀⠀⠀⠀⠁⠜⢻⠟⠙⣱⣾⣿⣿⣿⣿⡟⠀⠀⠀⢕⢕⢕⢱⢝⢃⠁⠑⢕⢕⢕⢑⠕⢕⢕⢐⣵⣿⣿⣿⣿⣿⢕⢕⢕⢕⢕⢕⢕⠑⠁⠀⠀⠀⠀⠀⠀⠀⢔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⢔⢀⠀⠀⠀⠀⠀⠀⠀⠀⠀⠀⠀⠀⠀⠀⢕⢟⢕⢝⢝⢝⢻⠁⠀⠀⠄⠑⣱⣿⣿⡿⢇⢕⢕⠀⠁⠑⢕⢕⢔⢄⢸⣿⣿⣿⣿⣿⢇⢕⢕⠕⠕⠑⠁⠀⠀⠀⠀⠀⠀⠀⠀⢄⢕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⢔⠀⠀⠀⠀⠀⠀⠀⠀⠀⠀⢄⠄⠑⠁⠁⠑⠕⢕⢕⠀⠀⠀⢀⢵⢿⢿⢟⢕⢕⢕⠅⠀⠀⢕⢔⢄⠁⠑⢕⢕⢙⠛⠋⠑⠁⠁⠁⠀⠀⠀⠀⠀⠀⠀⠀⠀⠀⢄⢕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⠕⠑⠑⠑⠑⠑⠑⠑⠑⠑⠀⠔⠔⠀⠀⠀⠀⠀⠕⠕⠀⢔⢄⢄⢄⢀⠀⠀⠀⠀⢀⡀⠀⠀⢀⢕⢕⢕⢕⠀⠀⢕⢕⠑⠁⠀⠀⠀⠁⠑⠕⢔⠀⠀⠀⠀⠀⠀⠀⠀⠀⠀⠀⢄⢔⢕⢕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⠀⠀⠀⠀⠀⠀⠀⠀⠀⠀⠀⠀⠀⠀⠁⢕⢕⢕⢕⢀⢕⢕⢕⢕⢕⠁⠀⠀⠀⠀⠑⠇⠀⠀⠁⠕⢕⢕⢕⢀⢕⢕⠁⠀⠀⠀⠀⠀⠀⠀⠀⠀⠀⠀⠀⠀⠀⠀⠀⠀⢀⢀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⠀⠀⠀⠀⠀⠀⠀⠀⠀⠀⠀⠀⠀⠀⢄⢕⢕⢕⢕⠕⠕⢕⢕⢕⠁⠀⠀⠀⠀⠀⠀⠀⠀⠀⠀⠀⠀⠁⠑⢕⢕⠕⢄⢄⢄⢄⢄⢔⠁⠀⠀⠀⠀⠀⠀⠀⠀⢀⢄⢕⢑⢕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⠐⠀⠀⠀⠀⠀⠀⠀⠀⠀⠀⠀⠑⠑⠑⠑⠑⠑⠀⠀⠑⠑⠀⠀⠀⠀⠀⠀⠀⠀⠀⠀⠀⠀⠀⠀⠀⠀⠀⠁⠐⠑⠑⠑⠑⠑⠑⠐⠀⠀⠀⠀⠀⠐⠑⠑⠑⠑⠀⠑⠑⠐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⢕⢕⢕⢝⢝⢕⢕⢕⢜⢿⢿⢕⢕⢜⡿⢟⢕⢜⣿⣿⢏⢕⢸⣿⣿⢇⢜⢻⡿⢟⢕⢜⣿⣿⢇⢕⢕⢜⢟⢿⢟⢕⢕⢜⡟⢕⢕⢝⢿⣿⢕⢸⣿⣿⡏⢕⢿⣿⣿⣏⣹⣿⣿⣿⢕⣹⣿⣿⢟⢕⢕⢸⣿⣿⣿⢕⢻⡿⣟⢕⢕⢿⣿⣿⢕⢸⣿⣿⡟⢕⣻⣿⣿⣿⡟⢝⢻⣿⣿⢕⢜⢝⢟⢝⡟⣻⣿⣿⣇⢕⢻⣿⣿⢇⢜⣿⣿⣿⣿⣿⣿⣿⡏⢝⣿⣿⣿⣏⣝⣿⣿⣟⣝⣕⣿⣿⣿⣿⣿⣿⣿⣿⣿⢱⣿⣿⣿⣿⣿⣿⣿⣿⢿⣿⣿⣿⡿⢟⣿⣿⡏⢕⢹⣿⣿⣿⣿⣿⣟⢟⢿⣏⢝⢻⣿⣿⣟⢝⣿⢟⢿⣿⣿⣿⣿⢏⢕⢹⣿⣿⡇⢸⣿⣿⣿⣿⢕⢕⢻⣿⣿⢏⢝⣿⣿⡟⢕⢝⣿⡟⢕⢕⢟⢟⢝⢕⢝⢟⢻⢇⢕⢕⢜⢝⢝⢕⢕⢝⢿⡏⢕⢕⢻⠀</a:t>
            </a:r>
            <a:br/>
            <a:r>
              <a:t>⢏⢕⢕⢕⢕⢕⢕⢕⢕⢕⢕⢕⢕⢕⢕⢕⢕⡇⢕⢕⢕⢇⢕⢕⢕⢝⢿⢕⢕⢕⢿⢟⢕⢕⢕⢕⢕⢕⢕⢕⢕⢕⢕⢕⢕⢕⢕⢕⢕⢕⡷⢕⢕⢕⢕⢜⢕⢕⢜⣿⣿⡇⢕⢜⢿⣿⢝⢝⢻⣿⡇⢕⢝⣿⣿⡇⢕⢕⢜⣿⡟⢕⢕⢕⢕⡝⢕⢕⢸⣿⡇⢕⢜⣿⣿⢕⢕⢹⣿⣿⢏⢕⢕⢜⣿⣿⢕⢕⢕⡕⢕⢕⢕⢕⢝⢝⢕⢕⢸⡟⢕⢕⢝⢝⢝⢝⢝⣿⣿⢕⢕⣻⣿⣿⢏⢜⢝⢕⢸⣿⡏⢹⣿⣿⡟⢕⣿⣿⣿⣿⢜⣿⣿⣿⡇⢸⣿⣿⣿⢕⢻⣿⣿⡇⢕⣿⣿⡇⢕⢜⣿⣿⣟⢝⢝⢝⢕⣹⢕⢕⢕⣻⣿⢕⢕⢕⢕⢕⢕⢝⢝⢹⡕⢕⢸⣿⡟⢕⢕⢹⣿⣿⢏⢕⢕⢕⢵⢕⢕⢕⢹⣿⡇⢕⢕⢟⡕⢕⢕⢕⢕⢕⢕⢕⢕⡎⢕⢕⢕⢕⢕⢕⢕⢕⢕⢕⢕⢕⢕⢱⠀</a:t>
            </a:r>
            <a:br/>
            <a:r>
              <a:t>⡧⢕⢕⢕⢕⢕⢕⢕⢕⢕⢕⢕⢕⢕⢕⢕⢕⢕⢕⢕⢕⢕⢕⢕⢕⢕⢱⢕⢕⢜⢕⢕⢕⢕⢕⢕⢕⢕⢕⢕⢕⢕⢕⢕⢕⢕⢕⢕⢕⢕⢕⢕⢕⢕⢕⢕⢕⢕⢕⣿⣿⢕⢕⢕⡕⢕⢕⢱⢿⣷⡇⢕⢜⢏⢟⢇⢕⢕⢕⣿⡕⢕⢕⢕⢕⢕⢕⢕⢸⢻⡇⢕⢸⣿⣿⡇⢕⢸⡿⢻⢕⢕⢕⢕⢹⣷⢕⢕⣾⣧⡕⢕⢕⢕⣕⢕⢕⢕⢸⣿⢕⢕⢕⢕⢕⢕⢾⣿⣿⡇⢕⢾⡿⢟⣕⢕⢕⢕⢕⣿⣧⣼⣿⣿⡿⢷⣿⣿⣿⣿⣷⣿⣿⣿⡇⢸⣿⣿⣿⢕⢼⣿⣿⡧⢷⣿⣿⣇⢕⢕⡿⢿⢿⢕⢕⢕⣼⣿⢕⢕⢕⢝⣿⢕⢕⢕⢕⣕⢕⢕⢕⢜⢕⢕⢸⣿⣇⢕⢕⢸⢻⡏⢕⢕⢕⢕⢕⢕⢕⢕⢸⡿⡇⢕⢕⢇⢕⢕⢕⢕⢕⢕⢕⢕⢸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⢸⢕⢕⢕⣿⢟⢕⢕⢸⣿⢕⢕⢕⢜⣿⢕⢕⢕⢕⢕⢕⢕⢕⢕⣿⡟⢕⢕⢕⣕⢕⢕⢕⢸⣿⢇⢕⢕⣿⣿⢕⢕⢸⣿⢕⢇⢕⢕⢕⢕⢕⢕⢕⣿⡟⢇⢕⢕⣾⢇⢕⢕⢕⣾⣿⢕⢕⢝⢕⢕⢕⢜⣿⣿⡕⢕⢜⢇⢕⢹⢕⢕⢕⡕⢝⢟⢟⣿⢕⢕⢕⢜⣿⣿⣿⢕⣿⣿⣿⢕⢕⣿⣿⡿⢕⢸⣿⣿⡇⢕⢜⢿⣿⢕⢕⢕⢕⢕⢕⢕⢕⢿⣿⢇⢕⢕⢜⡝⢕⢕⢕⣿⣽⢕⢕⢸⣕⢕⢕⢜⣿⣿⢕⢕⢜⢕⢕⢕⢕⢕⢕⢕⢕⢕⢕⢸⡿⡇⢕⢕⢕⢇⢕⢕⢕⢕⢕⢕⢕⢕⢱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⢸⢕⢕⢸⣷⣷⢕⢕⣾⣿⡕⢕⢕⡷⢇⢕⢕⢕⢕⢕⢕⢕⢕⢱⣿⣷⡕⢕⢱⣿⡷⢕⢕⢜⢳⡕⢕⢕⣿⣿⢇⢕⢼⢟⢕⢕⢕⢕⢕⢕⢕⢕⡕⢕⢕⢕⢕⢕⢱⣷⡕⢕⢜⢟⡇⢕⢕⢕⢱⢕⢕⢕⣿⣿⢕⢕⢕⢕⢕⢱⢕⢕⢕⢇⢵⣷⣾⡜⢕⢕⢕⢱⢟⣿⡇⢕⢻⣿⣿⡇⢱⣿⣿⢿⢵⣿⣿⣿⡇⢕⢱⣿⢕⢕⢕⢕⢕⢕⢕⢕⢕⢻⢏⢕⢕⢕⢕⢕⢕⢕⢕⢝⢏⢕⢕⢜⢟⢕⢕⢕⢕⢕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⢸⢜⢕⢕⢕⣿⡟⢕⢕⢸⣿⡇⢕⢕⢕⢱⢕⢕⢕⢕⢕⢕⢕⢕⢕⣿⣿⡕⢕⣸⣏⢕⢕⢕⢕⢝⢕⢕⢕⢟⢕⢕⢕⢕⢕⡕⢕⢕⣵⢕⢕⢕⢕⢕⢕⢕⢕⢕⢕⣿⡿⢕⢕⢱⣿⣿⢕⢕⢱⣷⢕⢕⢕⡿⣿⢕⢕⢕⢕⢕⢕⢕⢕⢕⢕⢕⢕⢹⣿⢕⢕⢕⢕⢕⢟⢕⢕⢕⣿⣿⢕⢕⢜⢻⢕⢕⢜⣿⣿⢇⢕⢕⢻⣕⢇⢕⢕⢕⡕⢕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⢸⢕⢕⢕⢕⣿⡇⢕⢕⢱⣾⡇⢕⢕⢕⢕⢕⢕⢕⢕⢕⢕⢕⣵⣾⡷⢟⢟⢟⢻⣹⡇⢕⢕⢵⣕⡕⢕⢱⣵⡇⢕⢕⢕⣕⢕⢕⢕⢿⢕⢕⢕⢕⢕⢕⢕⢕⢕⢕⣿⣧⢕⢕⢸⣿⣿⢕⢕⢜⢻⢕⢕⢕⣜⡏⢕⢕⢕⢕⢕⢕⢕⢕⢕⢕⢕⢕⢿⣏⢕⢕⢕⢕⢕⣱⢕⢕⢕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⢕⢕⢕⢕⢕⢕⢕⢕⢕⢕⢕⢕⢕⢕⢕⢕⢕⢕⢕⢕⢕⢕⢕⢕⢕⢕⢕⢕⢕⢕⢕⢕⢕⢕⢕⢕⢕⢕⢕⢕⢕⢕⢕⢕⢕⢕⢕⢜⢕⢕⢕⢕⣿⢇⢕⢕⢸⣿⡇⢕⢕⢕⢕⢕⢕⢕⢕⢕⢕⢕⢜⣿⣏⢕⢕⢕⢕⢝⢕⢕⢕⢸⣿⡕⢕⢱⣿⢇⢕⢕⢕⢟⢕⢕⢕⢕⢕⢕⢕⢕⢕⢕⢕⢕⢕⢕⣿⣻⢕⢕⢜⣟⢕⢕⢕⢕⢕⢕⢕⢕⣿⣿⢕⢕⢕⡕⢇⢕⢕⢕⢕⢕⢕⢕⢕⢝⢕⢕⢕⢕⢱⣿⢕⢕⢕⢿⡿⢕⢕⢜⣇⢕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⠕⢕⢕⢕⢕⢕⢕⢕⢕⢕⢕⢕⢕⢕⢕⢕⢕⢕⢕⢕⢕⢕⢕⢕⢕⢕⢕⢕⢕⢕⢕⢕⢕⢕⢕⢕⢕⢕⢕⢕⢕⢕⢕⢕⢕⢕⢕⢕⢕⢕⢕⢕⢕⢕⢕⢕⣵⡕⢕⢕⢸⢷⢕⢕⢕⢕⢕⢕⢕⢕⢕⢕⢕⢕⢟⢝⢝⢕⢕⢕⢕⢕⢕⢕⢕⢸⡇⢕⢕⢕⢇⢕⢕⢕⢕⢕⢕⢕⢕⢕⢕⢕⢕⢕⢕⢕⢕⢕⢕⢕⢜⢕⢕⢕⢕⣕⡕⢕⢕⢕⢕⢕⢕⢕⣿⣿⢕⢕⢜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⡵⢞⠑⢔⢑⠁⠕⢕⢕⢕⢕⢕⢕⢕⢕⢕⢕⢕⢕⢕⢕⢕⢕⢕⢕⢕⢕⢕⢕⢕⢕⢕⢕⢕⢕⢕⢕⢕⢕⢕⢕⢕⢕⢕⢕⢕⢕⢕⢕⢕⢕⢕⢕⢕⢕⢕⢕⢸⣿⡕⢕⢕⢕⢜⢇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⠏⠁⠀⠀⢀⠁⢕⢔⢁⠕⢕⢕⢕⢕⢕⢕⢕⢕⢕⢕⢕⢕⢕⢕⢕⢕⢕⢕⢕⢕⢕⢕⢕⢕⢕⢕⢕⢕⢕⢕⢕⢕⢕⢕⢕⢕⢕⢕⢕⢕⢕⢕⢕⢕⢕⢕⢕⢕⢸⣿⡇⢕⢕⢱⢕⢕⢕⢕⢕⢕⢕⢕⢱⢕⢕⢕⢕⢕⢕⢕⢕⢕⢕⢕⢕⢕⢕⢕⣇⡕⢕⢕⢕⢇⢕⢕⢕⢕⡕⡕⢕⢕⢕⢕⢕⢕⢕⢕⢕⢕⢕⢕⢕⢕⢕⢕⢕⢕⣕⢗⢕⢕⢕⢕⢕⢕⢕⢿⣿⢕⢕⢕⢕⢕⢕⢕⢕⢕⢕⢕⢕⢕⢕⢕⢕⢕⢕⢕⢱⢕⢕⢱⣿⡇⢕⢕⢸⣿⣧⢕⢕⢕⢕⢕⢕⢸⣿⣿⢕⢕⢕⢾⣿⣿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⢄⢔⢕⢕⢕⢔⢕⠁⠑⠕⠕⢑⢕⢕⢕⢕⢕⢕⢕⢕⢕⢕⢕⢕⢕⢕⢕⢕⢕⢕⢕⢕⢕⢕⢕⢕⢕⢕⢕⢕⢕⢕⢕⢕⢕⢕⢕⢕⢕⢕⢕⢕⢕⢕⢕⢕⢕⢕⣸⡿⢇⢕⢕⢕⡏⢕⢕⢕⢕⢕⢕⢕⢕⢕⢕⢕⢕⢕⢜⢟⢕⢕⢕⢕⢕⢕⢕⢕⣹⢗⢕⢕⢕⢕⢕⢕⢕⢸⢟⡇⢕⢕⢕⢕⢕⢕⢕⢕⢕⢕⢕⢕⢕⢕⢕⢕⢕⢕⢏⢕⢕⢕⢕⢕⢕⢕⢕⣼⢇⢕⢕⢕⢕⢕⢕⢕⢕⢕⢕⢕⢕⢕⢕⢕⢕⢕⢕⢕⢕⢕⢕⢕⣿⡷⢕⢕⢱⡿⣧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⢄⢑⢅⢅⢅⢁⠅⢅⠑⢕⢕⢕⢕⢕⢕⢕⢕⢕⢕⢕⢕⢕⢕⢕⢕⢕⢕⢕⢕⢕⢕⢕⢕⢕⢕⢕⢕⢕⢕⢕⢕⢕⢕⢕⢕⢕⢕⢕⢕⢕⢕⢕⢕⢸⣿⢕⢕⢕⢕⢕⢕⢕⢕⢕⢕⢕⢕⢕⢕⢕⢕⢕⢕⢕⢕⢕⢕⢕⢕⢕⢕⢕⢕⢕⢕⢕⢕⢕⢕⢕⢕⢕⢕⢕⢕⢕⢕⢕⢕⢕⢕⢕⢕⢕⢕⢕⢕⢕⢕⢕⢕⢕⢕⢕⢕⢕⢕⢕⢕⢕⢕⢕⢸⡇⢕⢕⢕⢕⢕⢕⢕⢕⢕⢕⢕⢕⢕⢕⢕⢕⢕⢕⢕⢕⢕⢕⢕⣿⣿⢕⢕⢕⣿⣿⢕⢕⢜⢕⢕⢕⢕⢕⢕⢕⢕⢕⢕⢜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⢔⢄⠑⢄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⢜⢕⢕⢕⢕⢕⢕⢕⢕⢕⢕⢕⢕⢕⢕⢕⢕⢕⢕⢕⢕⢕⢕⢕⢕⢸⣏⡕⢕⢕⣿⢇⢕⢕⢕⢕⢕⢕⢕⢕⢕⢕⢕⢕⢕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⢄⢁⠑⠕⢕⠕⢕⢕⢕⢕⢕⢕⢕⢕⢕⢕⢕⢕⢕⢕⢕⢕⢕⢕⢕⢕⢕⢕⢕⢕⢕⢕⢕⢕⢕⢕⢕⢕⢕⢕⢕⢕⢕⢕⢕⢕⢕⢕⢕⢕⢕⢕⢕⢕⢕⢕⢕⢕⢕⢕⢕⢕⢕⢕⢕⣵⢕⢕⢕⢕⢕⢕⢕⢕⢕⢕⢕⢕⢕⢕⢕⢕⢕⢕⢕⢕⢕⢕⢕⢕⢕⢕⢕⢕⢕⢕⢕⢕⢕⢕⢕⢕⢕⢕⢱⢕⢕⢕⢕⢕⡕⢕⢕⢕⢕⢕⢕⢕⢕⢕⢕⢕⢕⢕⢕⢕⢕⢕⢕⢕⢕⢕⢕⢕⢕⢕⢕⢕⢼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⠁⠁⠑⠑⠑⠕⢕⢕⢕⢕⢑⢕⢅⢕⢕⢔⢄⢀⢁⢕⢕⢕⢕⢕⢕⢕⢕⢕⢕⢕⢕⢕⢕⢕⢕⠕⢕⢕⢕⢕⢕⢕⢕⢕⢕⢕⢕⢕⢕⢕⢕⢕⢕⢕⢕⢕⢕⢕⢕⢕⢕⢕⢕⠕⠑⢁⢕⢕⢕⢕⢕⢕⢕⢕⢕⢕⢕⢕⢕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⠁⠑⠑⠑⠐⠑⠑⠑⠀⠑⠐⢕⢕⢕⢕⢕⢕⢕⢕⢕⢕⢕⢕⢕⢕⢕⢕⢕⢕⢕⢕⢕⢕⢕⢕⢕⢕⢕⢕⢇⢇⢕⢕⢕⢕⢕⢕⢕⢕⢕⢕⢕⢕⠕⠑⠀⠀⢔⠁⠑⠑⢕⢕⢕⢕⢕⢕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⢄⢕⠕⠕⠑⠑⠑⠕⢕⢕⢕⢕⢕⢔⢔⢕⢕⢔⠔⠁⠑⠑⠑⠑⢑⢕⠕⠕⠕⠵⠕⢝⣏⢝⢝⢳⣵⡕⢕⢕⢕⢕⠕⠑⠑⢔⢀⠀⢁⢀⢀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⢄⠀⠀⠀⠀⠀⠀⠀⠀⢄⠕⠁⠀⠀⠀⠀⠀⠀⠀⠀⠁⠑⠕⢕⢕⢕⠕⠑⠀⠀⠀⢀⠁⢄⠀⠑⢕⠑⠀⠀⠀⠁⠁⠀⠁⠕⢕⢝⢣⡕⠀⠀⠀⢀⢔⠕⢄⢕⢺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⠁⠑⠑⠀⠀⠀⠀⠀⠁⠀⠅⢔⠀⠁⠁⠀⠀⠀⠀⠀⠀⠀⠀⠑⢕⢕⢝⣧⡄⠀⢀⢕⢕⢕⢕⢕⢱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⢔⢐⠑⢀⠀⠀⠀⠀⠀⠀⠀⠀⠀⠀⠀⠀⠀⠀⠀⠀⠀⠀⠀⠀⠀⠀⠀⠀⢀⠐⠁⠀⠀⠑⠀⠀⠀⠀⠀⠀⠀⠀⠀⠔⠔⠀⠑⢕⢜⢻⢵⢕⢕⢕⢕⢕⢕⢝⢟⢟⢗⢧⢕⢕⢱⢕⢕⢕⢕⢕⢕⡕⡕⢼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⢕⢕⢕⠁⠀⠀⠀⠀⠀⠀⠀⠀⠀⠀⠀⠀⠀⠀⠀⠀⠀⠀⠀⠀⠀⠀⠀⢄⠐⠀⠀⠀⠀⠀⠀⠀⠀⣰⣶⣴⣄⡀⢀⢀⠀⠀⢄⢔⢕⢕⢕⢕⢝⢳⢇⢕⢕⢕⢕⢿⢷⢕⢕⠕⠁⠀⠁⠁⠁⢕⢕⢸⢱⡕⢕⢜⢕⢕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⢕⢕⢕⢕⢀⢀⠀⠀⠀⠀⠀⠀⠀⠀⠀⠀⠀⠀⠀⠀⠀⠀⠀⠀⠀⠀⠀⠀⠀⠀⠀⠀⠀⠀⠀⠀⠑⢿⣿⣿⣿⣿⣿⣷⣷⣧⣵⣕⢇⢕⢕⢕⢕⢕⢕⢕⢕⢕⢕⢑⢕⡕⢕⢲⢶⢶⢦⢴⢕⢔⢗⢷⢼⢽⣽⣽⣝⣟⡟⢳⢷⢧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⢔⢄⠁⠕⢕⢕⢄⠀⠀⠀⠀⠀⢀⢔⢔⢔⢔⠐⠀⠀⠀⠀⠀⠀⠀⠀⠀⠀⠀⠄⠀⠀⠀⠀⠀⠀⠀⠀⢜⢿⣿⣿⣿⣿⣿⣿⣿⣿⣿⣿⣇⢅⠁⢕⢕⡕⢵⢗⢟⢝⢝⢝⢝⢝⢵⢕⢕⡜⢕⢽⢿⢿⣿⣿⣿⣷⡷⡾⣽⣟⣟⢿⣧⣕⡜⢝⢳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⢔⠕⢕⠀⠀⠀⠑⠕⠐⢀⠀⠔⠔⠄⢕⠅⢔⢀⠀⠀⠀⠀⠀⠀⠀⠀⠐⠀⠀⠀⠀⠀⠀⠀⠀⠀⠀⠀⠄⠜⢇⢜⢟⢟⢻⢿⢿⢿⢿⢿⢿⢿⢇⢕⢕⣑⣕⣕⡕⢔⢔⢕⠕⢕⢕⢑⢕⢜⢅⢕⠕⢕⢕⢕⢞⠟⢻⢇⢕⢕⢜⢝⢟⢷⢮⢝⢳⢵⣻⣗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⠁⠐⠀⠄⠄⠔⠀⠀⠀⠀⠀⢔⢕⠀⠁⠀⠀⠀⠀⠀⠀⠀⠀⠀⠀⠀⠀⠀⠀⠀⠀⠀⠀⠀⠀⠀⠀⠀⠁⠑⢕⢜⢝⡝⣻⢿⢷⡷⢧⣵⣵⣷⡾⢿⢟⢕⢕⢕⢕⢕⢕⢕⣇⣵⣵⣷⣧⣵⡔⢀⢕⢕⣕⣕⣕⣝⣝⣕⣕⣕⡑⢱⣽⣽⣵⣷⣵⣷⣼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⠁⠀⠄⠄⠐⠀⠀⠀⠀⠀⠀⠀⠀⠀⠀⠀⠀⠀⠀⠀⠀⠀⠀⠀⠀⠀⠀⠀⠀⠀⠁⠑⠕⠕⢗⢟⠟⠟⢏⢕⢕⢕⢑⢕⢕⢅⢕⢕⣱⣷⣿⣿⡿⢫⢏⢕⠐⠑⠀⢸⢹⣿⡇⢿⢿⢏⢱⢿⢿⢟⢗⢜⢝⣝⣜⣝⣝⣝⣝⡝⢓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⠑⠕⢕⢕⢕⢕⢱⣾⣿⣿⣿⣿⣿⣱⡕⢕⢀⠀⠀⢜⢜⢕⢕⢕⠳⢷⢷⣷⣷⣷⣷⣿⣿⣿⣿⣼⢝⢻⢷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⠔⠀⠀⠀⠀⠀⠀⠀⠀⠀⠀⠀⠀⠀⠀⠀⠀⠀⠀⢀⣔⣴⡄⢄⠀⠀⠀⠀⠀⠀⠀⠀⠀⠀⠀⠀⠀⠀⠀⠁⢕⢕⢕⣿⣿⣿⣿⣿⣿⣿⣿⣿⣷⣷⣕⣵⣵⢞⢱⢗⣞⣿⣿⣿⣿⣿⣿⣿⣿⣿⣿⣿⣿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⢀⠀⠀⠀⠀⠕⢀⠀⠀⠀⠀⠀⠀⠀⠀⠀⠀⠀⠀⠀⠀⠀⠀⠀⠀⠜⢽⣿⣟⢕⠀⢀⢀⠀⢄⣠⣴⣶⣷⣾⣷⣧⡕⢔⢄⢀⠀⢕⣾⣿⡿⢻⣿⣿⣿⣿⣿⣿⣿⣿⣿⣿⢇⡕⢕⣿⣿⣿⣿⣿⣿⣿⣿⣿⣿⣿⣿⣿⣿⢕⢕⢕⢱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⠐⠀⠀⠀⠀⠀⠀⢔⢄⠀⠀⠀⠀⠀⠀⠀⠀⠀⠑⠀⠀⠀⠀⠀⠀⠀⠀⠀⠀⠀⠀⠀⠀⠀⠀⠀⠀⠀⠀⠑⠁⠀⠀⠁⠀⠔⢺⣿⣿⣿⣿⣿⣿⣿⣿⣿⣷⡕⢕⣸⣿⣿⡇⢸⣿⣿⣿⣿⣿⣿⣿⣿⣿⣿⢕⣱⢿⢟⣿⣿⣿⣿⣿⣿⣿⣿⣿⣿⣿⣿⣿⣧⡕⢕⠕⠘⢑⡜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⠔⠄⠄⠀⠀⠀⠀⢕⢕⠀⢔⠀⠀⠀⠀⠀⠀⠀⠔⠀⠀⠀⠀⠀⠀⠀⠀⠀⠀⠀⠀⠀⠀⠀⠀⠀⠀⠀⠀⠀⠀⠀⠀⠀⠀⠀⠀⠙⠟⢿⣿⣿⣿⣿⣿⣿⣿⣧⢕⢿⣿⣿⡇⣸⣿⣿⣿⣿⣿⣿⣿⣿⣿⣿⣯⢝⢕⢜⠞⠝⢟⢏⢏⢽⢿⢿⢟⢟⢟⣟⣽⣷⢇⠁⠀⠄⢜⡕⢅⢕⢕⢕⢕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⠐⢕⠀⠀⠐⠀⠀⠀⠀⢕⠕⠐⢕⢀⠀⠀⠀⠀⠀⠀⠀⠀⠀⠀⠀⠀⠀⠀⠀⠀⠀⠀⠀⠀⠀⠀⠀⠀⠀⠀⠀⠀⠀⠀⠀⠀⠀⠀⠀⠀⠀⠀⠈⠙⠏⢟⢿⣿⣿⡿⢧⢕⢻⣿⣿⣮⣿⣿⣿⣿⣿⣿⣿⣿⣯⡝⠏⢝⢧⣕⡑⣑⣕⣕⠁⠁⠁⢕⢅⣅⣜⣍⣩⣵⣴⣶⣷⡟⠝⠑⠐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⠁⠀⠀⠀⢕⠐⠀⠀⠀⠀⠀⠐⠀⠀⠀⠀⠀⠀⠀⠐⠀⠀⠀⠀⠀⠀⠀⠀⠀⠀⠀⠀⠀⠀⠀⠀⠀⠀⠀⠀⠀⠀⠀⠀⠀⠀⠀⠁⠑⠕⢕⢕⠕⠑⢹⣿⣿⣿⣿⣿⣿⣿⡟⢟⢅⠀⠑⠀⠁⡜⣿⣷⢸⣿⣧⢀⠀⠀⠘⢿⣿⣟⢿⢿⠟⠟⠙⠁⠀⠀⠀⠀⠀⢕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⢄⠀⠀⠀⢀⠀⠀⠀⠀⠀⠀⠀⠀⠀⠀⠀⠀⠀⠀⠀⠀⠀⠀⠀⠀⠀⠀⠀⠀⠀⠀⠀⠀⠀⠀⠀⠀⠀⠀⠀⠀⠀⠀⠀⠀⢄⢕⢕⢜⢿⣿⣿⣟⢻⣷⡇⢕⢑⢁⠀⠀⠀⢕⡟⢟⢜⢝⢕⢕⢔⢔⢄⠀⠁⠁⠀⠀⠀⢄⠀⠀⠄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⢀⠀⠀⠀⠀⠀⠀⠀⠀⠀⠀⢀⠔⠁⢀⠀⠀⠀⠀⠀⠀⠀⠀⠀⠀⠀⠀⠀⠀⢀⢀⢀⢀⢀⢀⠀⠀⠀⠀⠀⢔⢑⠑⢁⢕⠕⢝⢇⢻⢧⡕⢻⢿⣷⣶⠶⠆⠀⣱⢇⢥⣵⡿⢟⣇⣵⣵⣕⠀⠀⢔⢔⠀⢄⢕⢅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⠁⢔⠀⠀⠀⠀⠀⠀⠀⠀⠀⠀⠐⠁⠁⠀⠀⠀⠀⠀⢀⢄⣄⣔⣴⣴⣵⣵⣧⡕⢕⢕⢕⢕⢕⠁⢀⠑⠁⢁⠕⣕⢜⢗⢧⢴⣰⣔⡔⢕⢕⢜⢗⢵⣜⡕⢄⢕⢕⣕⣜⣝⣟⣿⣽⣽⡵⢗⠀⠀⢑⢕⠀⠀⠀⠁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⠁⠄⠀⠀⠀⠀⠀⠀⠀⠀⠀⠀⠀⠀⠀⠀⠀⠀⠀⠀⠀⠀⠀⠝⢿⣿⢿⣿⣿⣿⣿⢿⢿⢇⡱⢕⢕⡹⢀⠑⢀⠀⠕⢄⢟⢿⣿⣷⣵⣕⢟⢫⢟⢻⢷⢗⢷⢸⢽⣕⣵⣵⣿⣿⣿⣿⣿⢯⢵⢕⠕⠀⠀⢅⢕⠄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⢀⢀⠀⠀⠀⠀⠀⢄⢁⢀⢄⢀⠀⠀⠀⠀⢀⢄⢔⢔⠔⠀⠀⠀⠀⠀⠀⠑⠕⢕⢕⢝⢝⣻⣧⣵⣭⡕⣱⣷⣱⣕⢅⢁⢄⢕⢕⢱⢵⢕⢕⢕⢕⢕⢕⢕⢕⢕⢕⢔⣕⣵⣵⡵⢵⢵⠵⢷⢗⢗⢛⢋⢕⢄⠀⢀⠑⠄⠀⢐⢀⢄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⠑⢕⠔⢔⢄⢕⢅⢕⢕⢕⣾⣿⣷⡔⠀⢔⢕⢕⠑⠀⠀⠀⠀⠀⠀⠀⠀⢄⣰⣴⣷⣾⣿⣿⣿⣿⣿⣿⣿⣿⣿⣿⢇⢕⢕⢕⢕⢕⢕⢕⢑⠑⢕⢕⢕⢕⢕⢝⢕⢕⠑⠑⠑⠑⠑⢕⢕⢣⢜⣕⢕⢕⢕⢕⢕⢄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⠑⠑⠑⠑⠁⠁⢕⢱⣿⣿⡿⠀⠐⠑⠑⠀⠀⠀⠀⠀⠀⠀⠀⠀⠀⠁⢻⣿⣿⣿⣿⣿⣿⣿⣿⣿⣿⣿⣿⢏⢕⢅⢕⢕⢅⢕⢕⢕⢕⢕⢞⢕⢕⢕⢕⢕⢕⠀⠀⠀⢀⢄⢔⢕⢕⢅⢅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⢀⢄⢔⢄⠀⠀⠀⠀⠀⠀⠀⠀⠀⠀⠀⠀⠀⠑⢸⣿⢟⠕⠀⠀⠀⠀⠀⠀⠀⠀⠀⠀⠀⠀⠀⠀⠀⠀⠘⢿⣿⣿⣿⣿⣿⣿⣿⢿⢟⢑⠕⢕⢕⢕⢕⢕⢕⢕⢕⢕⢕⢕⢕⢕⢕⢕⢕⢕⢕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⢄⢔⢕⢕⢕⢕⢕⢔⢄⢀⠀⠀⠀⠀⠀⠀⠀⢕⢔⠀⠀⠑⠑⠁⠀⠀⠀⠀⠀⠀⠀⠀⠐⠀⠀⠀⠀⠀⠀⠀⠀⠀⠁⠻⣿⡿⢿⢟⡝⠁⠀⠀⢕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⢄⢕⢕⢕⢕⢕⠕⠕⠑⠁⠑⠑⠑⠀⠀⠀⠀⠀⠀⠀⠀⠀⠀⠀⠀⠀⠀⠀⠀⠀⠀⠀⠀⠀⠀⠀⠀⠁⠐⢄⠀⠀⢄⠀⠀⠀⠀⠁⠕⢕⢕⢕⢀⠀⠀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⢕⠕⠕⠑⠑⠑⠁⠀⠀⠀⠀⠀⠀⠀⠀⠀⠀⠀⠀⠀⠀⠀⠀⠀⠀⠀⠀⠀⠀⠀⠀⠀⠀⠀⠀⠀⠀⠀⠀⠀⠀⠀⠀⢀⠑⠀⠀⠀⠀⠀⠀⠕⢕⢕⢕⠀⠀⢄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⢀⠑⠀⠀⠀⠀⠀⠀⠀⠀⠁⢕⢕⢕⠀⠁⠁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⠁⠀⠀⢀⢀⢀⡄⢄⢕⢕⢕⢕⢕⢕⢔⠀⠀⠁⢕⢕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⢄⠀⠀⢄⢔⠕⢕⢵⣕⢜⢕⢕⢕⢕⢕⢕⢕⢕⢕⢔⠀⠀⠀⢑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⠐⢔⢔⢕⠁⠀⠀⠀⢔⢱⢕⢜⢕⢕⢕⢕⢕⢕⢕⢕⢕⢕⢕⢕⢕⢄⢄⢕⢕⢕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⢀⢀⢔⢑⢐⠀⠀⠀⢕⢕⢕⠁⠀⠀⠀⠀⠁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⢀⢄⢄⠔⢑⢀⢄⢔⢔⠔⢔⢕⢕⢕⢕⠑⢕⢕⢕⢀⠀⢄⢄⠀⠀⠑⢕⢔⢑⠕⢕⢕⢕⢕⢕⢕⢕⢕⢕⢕⢕⢕⢕⢕⢕⣾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⢀⢄⠔⠑⠁⠁⢀⢔⢕⢕⢕⢕⢕⢕⢕⢕⢕⢕⢕⢕⠀⢕⢕⢕⢕⠀⢕⢕⠀⠀⢄⢕⢕⢕⢄⠀⠑⠕⢕⢕⢕⢕⢕⢕⢕⢕⢕⢕⣱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⠐⠄⢀⢀⠀⠀⠀⢀⠔⠑⠀⢀⢄⢔⢕⢕⢕⢕⢕⢕⢕⢕⢕⢕⢕⢕⢕⢕⢕⢕⢕⢕⢕⢕⢄⢕⢕⢕⠀⢕⣵⣵⣕⢕⢕⠀⠀⠀⠁⢁⢁⠁⠁⠁⠁⠁⣱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⠀⠀⠁⠑⠔⠔⠁⠀⠀⢄⢕⢕⢕⢕⢔⢕⢕⢕⢕⢕⢕⢕⢕⢕⢕⢕⢕⢕⢕⢕⢕⢕⢕⢕⢁⠕⠑⢀⢸⣿⣿⣿⣷⣕⢕⢀⠀⢄⢕⢕⢕⠕⠀⠀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⢀⢄⠔⠀⠀⠀⠀⠀⢄⢕⢕⢕⢕⢕⢕⢕⢕⢕⢕⢕⢕⢕⢕⢕⢕⢕⢕⢕⢕⢕⢕⢕⢕⢕⢕⢕⢕⢕⢕⢝⢿⣿⣿⣿⢇⠕⠀⠁⠁⠁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⢀⢕⢕⢁⢀⢀⢀⢄⢄⢄⢕⢕⢕⢕⢕⢕⢕⢕⢕⢕⢕⢕⢕⢕⢕⢕⢕⢕⢕⢕⢕⢕⢕⢕⢕⢕⢕⢕⢕⢕⢕⢕⢕⢕⢕⢕⢕⢕⢔⢄⠀⠀⠀⠑⠀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⠕⠑⠀⠀⠀⠀⠀⠀⢀⢔⢕⢕⢕⢕⢕⢕⢕⢕⢕⢕⢕⢕⢕⢕⢕⢕⢕⢕⢕⢕⢕⢕⢕⢕⢕⢕⢕⢕⢕⢕⢕⢕⢕⢕⢕⢕⢕⢕⢕⢕⢕⢕⢔⢄⢀⠀⠀⠁⠀⢄⠀⠀⠀⠁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⠀⠀⠀⠀⠀⠀⠀⢔⢕⢕⢕⢕⢕⢕⢕⢕⢕⢕⢕⢕⢕⢕⢕⢕⢕⢕⢕⢕⢕⢕⢕⢕⢕⢕⢕⢕⢕⢕⢕⢕⢕⢕⢕⢕⢕⢕⢕⢕⢕⢕⢕⢕⢕⢕⢕⢔⢄⢀⠀⠁⠀⢄⢔⢔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⢄⢕⢕⢕⢕⢕⢕⢕⢕⢕⢕⢕⢕⢕⢕⢕⢕⢕⢕⢕⢕⢕⢕⢕⢕⢕⢕⢕⢕⢕⢕⢕⢕⢕⢕⢕⢕⢕⢕⢕⢕⢕⢕⢕⢕⢕⢕⢕⢕⢕⢕⢕⢕⢕⢄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⢔⢕⢕⢕⢕⢕⢕⢕⢕⢕⢕⢕⢕⢕⢕⢕⢕⢕⢕⢕⢕⢕⢕⢕⢕⢕⢕⢕⢕⢕⢕⢕⢕⢕⢕⢕⢕⢕⢕⢕⢕⢕⢕⢕⢕⢕⢕⢕⢕⢕⢕⢕⢕⢕⢕⢕⢕⢕⢔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0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⠛⠙⠙⠁⠁⠀⠀⠀⠀⠁⠁⠈⠙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⠙⠁⠀⠀⠀⠀⠀⠀⠀⠀⠀⠀⠀⠀⠀⠀⠀⠀⠀⠀⠈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⠃⠀⠀⠀⠀⠀⠀⠀⠀⠀⠀⠀⠀⠀⠀⠀⠀⠀⠀⠀⠀⠀⠀⠀⠀⠘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⠿⢑⢀⢄⢔⢔⠔⢔⢄⢀⢀⠀⠀⠀⠀⠀⠀⠀⠀⠀⠀⠀⠀⠀⠀⠀⠀⠀⠀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⠑⠑⠑⢁⠁⠁⠀⠀⠀⠀⠁⠁⠁⠁⠁⠁⠁⠑⠑⠐⠐⠔⠄⢄⢀⢀⠀⠀⠀⠀⠀⠀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⡿⢟⣕⣵⡔⠀⠀⠀⠀⠀⠀⠀⠀⠀⠀⠀⠀⠀⠀⠀⠀⠀⠀⠀⠀⠀⠀⠀⠁⠑⠐⠄⢀⠀⠀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⣱⣾⣿⣿⠕⠀⠀⠀⠀⠀⠀⠀⠀⠀⠀⠀⠀⠀⠀⠀⠀⠀⠀⠀⠀⠀⠀⠀⠀⠀⠀⠀⠁⠑⠔⢄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⡏⢡⣿⣿⣿⢇⠀⠀⠀⠀⠀⠀⠀⠀⠀⠀⠀⠀⠀⠀⠀⠀⠀⠀⠀⠀⠀⠀⠀⠀⠀⠀⠀⠀⠀⠀⠀⠑⠁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⣜⢟⢿⡏⠀⠀⠀⠀⠀⠀⠀⠀⠀⠀⠀⠀⠀⠀⠀⠀⠀⠀⠀⠀⠀⠀⠀⠀⠀⠀⠀⠀⠀⠀⠀⠀⠀⠀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⠁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⠀⠀⠀⠀⠀⠀⠀⠀⠀⠀⠀⠀⠀⠀⠀⠀⠀⠀⠀⠀⠀⠀⠀⠀⠀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⡿⠟⡟⢽⢹⢕⢗⢗⢕⢕⢕⣕⢵⢕⡕⢕⢎⢹⣝⡻⢿⣿⣿⣿⣿⣿⣿⣿⣿⣿⣿⣿⣿⣿⣿⣿⣿⣿⣿⣿⣿⣿⣿⣿⣿⣿⣿⣿⣿⣿⣿⣿⣿⣿⣿⣿⣿⣿⣿⣿⣿⣿⣿⣿⣿⣿⡿⠁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⢟⢏⢕⣜⢱⢵⢵⢕⢕⢕⢱⣕⣇⣃⣱⣝⣕⢗⢯⣅⢕⢕⡝⡳⢮⣝⢿⣿⣿⣿⣿⣿⣿⣿⣿⣿⣿⣿⣿⣿⣿⣿⣿⣿⣿⣿⣿⣿⣿⣿⣿⣿⣿⣿⣿⣿⣿⣿⣿⣿⣿⣿⣿⣿⣿⣿⣿⣿⣿⢇⠀⠀⠀⠀⠀⠀⠀⠀⠀⠀⠀⠀⠀⠀⠀⠀⠀⠀⠀⠀⠀⠀⠀⠀⠀⠀⠀⠀⠀⠀⠀⢀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⡿⢟⣕⣣⢵⢕⣗⡇⢵⢕⢕⢱⢵⣕⣗⢗⢗⡸⢽⢽⣟⡳⢕⠝⢳⣜⡞⣣⡛⣧⡝⢿⣿⣿⣟⣟⣻⣿⣿⣿⣽⣽⣿⣿⣷⣾⣿⣿⣿⣿⣿⣿⣿⣿⣿⣿⣿⣿⣿⣿⣿⣿⣿⣿⣿⣿⣿⣿⣿⣿⣿⡟⠀⠀⠀⠀⠀⠀⠀⠀⠀⠀⠀⠀⠀⠀⠀⠀⠀⠀⠀⠀⠀⠀⠀⠀⠀⠀⠀⠀⠀⠀⠀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⡿⡿⢏⡕⢼⢕⢗⣝⣵⣵⢕⢗⢕⢑⢷⣵⣕⣔⢝⢕⢗⢵⢕⣕⢜⢕⢇⢕⢜⢝⢧⢳⡜⢧⢸⡻⣿⣿⣿⣿⣿⣿⣿⣿⣿⣿⣿⣿⣿⣿⣿⣿⣿⣿⣿⣿⣿⣿⣿⣿⣿⣿⣿⣿⣿⣿⣿⣿⣿⣿⣿⣿⣿⡟⠁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⣥⣵⣕⡕⢜⢝⢝⢝⢝⢇⢝⢝⢝⢝⢝⢝⢝⢕⢕⢕⢕⢜⢕⢕⢕⢕⣕⣼⣷⣷⢿⢿⢟⢕⢕⢕⢕⢕⢕⢕⢜⠝⢟⣿⣷⣷⣧⣵⣕⡍⢗⠵⡕⢔⢕⢕⢹⢜⢕⢇⢱⡝⢿⣿⣿⣿⣿⣿⣿⣿⣿⣿⣿⣿⣿⣿⣿⣿⣿⣿⣿⣿⣿⣿⣿⣿⣿⣿⣿⣿⣿⣿⣿⣿⣿⣿⣿⣿⠑⠀⠀⠀⠀⠀⠀⠀⠀⠀⠀⠀⠀⠀⠀⠀⠀⠀⠀⠀⠀⠀⠀⠀⠀⠀⠀⠀⠀⢀⣰⣾⣿⣿⣿⣿⣿⣿⣿⣿⣿⣿⣿⣿⣿⣿⣿⣿⣿⣿⣿⣿⣿⣿⣿⣿⣿⣿⣿⣿⣿⣿⣿⣿⣿⣿⣿⣿⣿⣿⣿⣿⣿⣿⣿⢿⢿⢿⢿⢿⢿⢿⢛⢟⣟⣟⣟⣍⣟⣽⣽⣽⣽⣽⣿⣷⣷⣷⣾⣿⣿⣿⣿⣷⣵⡕⢕⢕⢕⢕⢕⢕⢕⢕⢕⢕⢕⢕⢕⢕⢜⢕⢻⢿⣻⣿⣿⣿⣿⣿⣿⣿⣿⣿⣿⣿⣿⠀</a:t>
            </a:r>
            <a:br/>
            <a:r>
              <a:t>⣿⣿⣿⣿⣿⣿⣿⣿⢿⠿⠗⠇⢑⢑⢕⢅⢕⢕⢔⢔⢔⢔⢕⢅⢕⢚⢻⢿⡿⢕⢞⢝⢕⢱⢵⢗⢆⢝⢕⢕⢕⢕⢕⢱⣕⣵⣧⣜⣝⡝⢝⢝⢻⠿⣿⣧⡕⢜⢕⢕⢕⢕⢔⢇⢕⢕⢣⢸⢻⣿⣿⣿⣿⣿⣿⣿⣿⣿⣿⣿⣿⣿⣿⣿⣿⣿⣿⣿⣿⣿⣿⣿⣿⣿⣿⣿⣿⣿⣿⣿⣿⣿⣿⠀⠀⠀⠀⠀⠀⠀⠀⠀⠀⠀⠀⠀⠀⠀⠀⠀⠀⠀⠀⠀⠀⠀⠀⠀⠀⠀⠀⢄⣾⣿⣿⣿⣿⣿⣿⣿⣿⣿⣿⣿⣿⣿⣿⣿⣿⣿⣿⣿⡿⢿⠿⣿⠿⢿⢿⢻⢟⢛⢟⢟⢟⢟⣏⣍⣝⣝⣕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⣯⢕⢅⢔⢔⢕⢕⢕⢕⢕⢕⢕⢕⢕⢕⠕⠕⠕⠑⢑⢕⢑⢁⢀⢅⢕⢕⢕⠵⢵⣷⡿⢏⢕⢕⢕⢕⢕⢕⢝⢻⢿⣿⣿⣿⣿⣷⣷⣵⣜⣝⢝⢕⢕⢕⢕⢕⢕⢕⢕⢕⢜⢘⢇⢹⣿⣿⣿⣿⣿⣿⣿⣿⣿⣿⣿⣿⣿⣿⣿⣿⣿⣿⣿⣿⣿⣿⣿⣿⣿⣿⣿⣿⣿⣿⣿⣿⣿⡄⠀⠀⠀⠀⠀⠀⠀⠀⠀⠀⠀⠀⠀⠀⠀⠀⠀⠀⠀⠀⠀⠀⠀⠀⠀⠀⢰⢿⢿⢿⢟⢿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⢖⣟⣣⣿⣿⣿⣿⣿⠀</a:t>
            </a:r>
            <a:br/>
            <a:r>
              <a:t>⣿⣿⣿⣿⣿⣿⣷⣵⣵⣵⣕⣕⣕⣕⣕⣕⣕⣕⣕⣔⡁⠁⢑⢑⠑⢑⠑⠑⠑⠑⠑⠕⢕⢕⢕⢕⢕⢕⢕⢕⢕⢕⢔⢁⢕⣣⢕⣕⡜⢝⢝⢝⣟⣟⢻⢿⢷⢷⢵⠕⢕⢕⢕⢕⢕⢕⢕⢑⣕⡕⢕⢜⢝⢝⢝⢍⢍⢟⢟⢟⢟⢟⢟⢛⢟⢟⢟⢛⢛⢿⢟⢿⢿⢿⢿⢿⢿⢛⢛⢛⢟⢟⢛⢣⢀⠀⠀⠀⠀⠀⠀⠀⠀⠀⠀⠀⠀⠀⠀⠀⠀⠀⠀⠀⠀⠀⠀⠀⢄⣵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⢜⢝⢟⢟⢟⢟⢿⢿⢿⢿⣿⣿⣿⣿⣿⣿⣿⣿⣿⡟⢕⢕⢕⢕⢅⢑⠕⢕⢕⢕⢕⢔⢄⢅⢕⢕⠕⠕⠕⢕⢕⢕⢕⢕⢕⠜⢝⢟⢟⢝⢗⢅⢕⢕⢝⢕⢕⢕⢕⢕⢕⢕⢕⢕⢕⢕⢕⢕⢻⣷⣕⢕⢅⢕⢕⢕⢕⢕⢕⢕⢕⢕⢕⢕⢕⢕⢕⢕⢕⢕⢕⢕⢕⢕⢕⢕⢕⢕⢕⢕⢕⢕⢕⢕⣕⣄⠀⠀⠀⠀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⢑⢑⠕⠑⠕⢕⢕⢕⢕⢕⢕⢜⢝⢝⢝⢟⢟⢿⢿⢇⢕⢕⢕⢕⢕⢕⢕⢕⢕⢕⠕⢑⢅⢅⢔⢕⢕⢕⢕⢕⢕⢕⢱⢡⣵⣵⣜⣜⡝⢕⢖⢇⢕⢕⢕⢕⢕⢕⢕⢕⢕⢕⢕⢕⢕⢕⢕⢕⢕⢕⢹⢧⢕⢕⢕⢕⢕⢕⢕⢕⢕⢕⢕⢕⠕⢕⢕⣕⣱⣵⣵⣵⣵⣷⣷⣷⣷⣷⣿⣿⣿⣿⣿⣿⣿⣿⣧⡄⠀⠀⠀⠀⠀⠀⠀⠀⠀⠀⠀⠀⠀⠀⠀⠀⠀⠀⣵⣿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⢔⢕⢅⢔⢑⢅⠕⢕⢕⢕⢕⢕⢕⢕⢕⢕⢕⢕⢕⢕⢔⢕⢅⢕⢑⠕⠐⠁⠔⢑⢑⢅⢅⢅⢅⢅⠁⢕⠕⢕⢕⢕⢕⢜⢔⢏⢟⢻⢿⣷⣧⣕⣕⢕⢕⢕⢕⢕⢕⢕⢕⢕⢕⢕⢕⢕⢕⢕⢕⢕⢕⢕⢕⢔⢕⢕⢕⢕⢕⢕⢕⢱⣵⣷⣷⣿⣿⣿⣿⣿⣿⣿⣿⣿⣿⣿⣿⣿⣿⣿⣿⣿⣿⣿⣿⣿⣿⣷⣄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⢕⢕⢔⢕⢕⢕⢑⢕⠕⢕⢕⢕⢕⢕⢕⢕⢕⠑⢁⢄⢔⢔⢕⢕⢕⢕⢕⢕⢕⢕⢕⢕⢕⢕⢔⢅⢕⢕⢕⢕⢕⢕⢕⢕⢕⢕⢕⢕⢔⢔⢕⢕⢕⢕⢕⢕⢕⢕⢕⢕⢕⢕⢕⢕⢕⢅⢕⠑⢕⢕⢕⢕⢕⢔⣇⣺⣿⣿⣿⣿⣿⣿⣿⣿⣿⣿⣿⣿⣿⣿⣿⣿⣿⣿⣿⣿⣿⣿⣿⣿⣿⣿⣿⣿⣿⣷⣦⣤⣄⣀⡀⢀⢀⢀⣀⣠⠀⠀⠈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⡱⢕⢕⢕⢕⢕⢕⢕⢕⢕⢕⢕⢕⢕⢕⢕⢕⢕⢕⢕⢕⠀</a:t>
            </a:r>
            <a:br/>
            <a:r>
              <a:t>⢕⢕⢔⢅⢑⢕⢕⢕⢕⢕⢕⢕⢕⢕⢕⢕⢣⢥⣕⢕⢕⢕⢕⢕⢕⢕⢕⢕⢕⢕⢕⢕⢕⢕⢕⢕⢕⢕⢕⢕⢕⢕⢕⢔⠑⢕⢕⢕⢕⢕⢕⢕⢕⢕⢕⢕⢕⢕⢕⢕⢕⢕⢕⢕⢕⢕⢕⢕⢕⢕⢕⢕⢕⡕⢕⢕⢕⠕⡕⠱⣿⣿⣿⣿⣿⣿⣿⣿⣿⣿⣿⣿⣿⣿⣿⣿⣿⣿⣿⣿⣿⣿⣿⣿⣿⣿⣿⣿⣿⣿⣿⣿⣿⣿⣿⣿⣿⡟⠑⠀⠀⠀⠀⠀⠀⠀⠈⣿⣿⣿⣿⣿⣿⣿⣿⣿⡿⡫⢹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⢔⢅⢑⠕⢕⢕⢕⢕⢕⢕⢕⢕⢜⢕⢇⢕⢕⢕⢕⢕⢕⢕⢕⢕⢕⢕⢕⢕⢔⢕⢕⢕⢕⢕⢕⢕⢕⢕⢕⢕⢕⢕⢕⢕⢕⢕⢕⢕⢕⢕⢕⢕⢕⢕⢕⢕⢕⢕⢕⢕⢕⢕⠕⠑⢅⢔⠕⢕⢕⢕⢜⣱⡕⢏⣿⣿⣿⣿⣿⣿⣿⣿⣿⣿⣿⣿⣿⣿⣿⣿⣿⣿⣿⣿⣿⣿⣿⣿⣿⣿⣿⣿⣿⣿⣿⣿⣿⣿⣿⣿⣧⢀⠀⠀⠀⠀⠀⠀⠀⢸⣿⣿⣿⣿⣿⣿⣿⡿⣫⡾⢇⣾⣿⣿⣿⣿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⢑⢕⢕⢕⢕⢕⢕⢕⢕⢕⢕⢕⢕⢕⢕⢕⢕⢕⢕⠀⠀⠀⢔⢕⢕⠔⢕⢕⢕⢘⢕⡽⣿⣿⣿⣿⣿⣿⣿⣿⣿⣿⣿⣿⣿⣿⣿⣿⣿⣿⣿⣿⣿⣿⣿⣿⣿⣿⣿⣿⣿⣿⣿⣿⣿⣿⣿⣿⣿⣿⣧⢀⢀⠔⠁⠀⠀⠀⠀⠁⠉⠉⠟⣿⣿⣯⣾⢟⣱⣿⣿⢿⣻⣽⢷⢏⣸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⢕⢕⢕⢕⢕⢕⢕⢕⢕⢕⢕⢕⢕⢕⢕⢔⢕⢕⢕⢕⢕⢕⢕⢕⢕⢕⢕⢕⢕⢕⢕⢕⢑⢔⢕⢕⢕⢕⢕⢕⡕⢕⢕⢕⢕⢕⢕⢕⢕⢕⢕⢕⢕⢕⢕⠀⠀⠀⢕⢕⢕⡱⢔⢕⢷⣷⣵⣕⣕⢝⢝⠻⢿⣿⣿⣿⣿⣿⣿⣿⣿⣿⣿⣿⣿⣿⣿⣿⣿⣿⣿⣿⣿⣿⣿⣿⣿⣿⣿⣿⣿⣿⣿⣿⣿⣿⢿⠏⠐⠁⠀⠀⠀⠀⠀⠀⠀⠀⠀⠀⢟⣿⣿⢇⣵⣻⣽⢾⢟⢏⣱⡵⡻⡽⢹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⣷⣕⡕⢕⢕⢕⢕⢕⢕⢕⢕⢕⢕⢕⢕⢕⢕⢕⢕⢕⢕⢕⢕⢕⢕⢕⢕⢕⢕⢕⢕⢕⢕⢕⢕⢕⢕⢕⢕⢕⢕⢅⢕⢕⢕⢕⢕⢕⢕⢕⢕⢕⡕⢕⢕⢕⢕⢕⢕⢕⢕⢕⢕⢕⢕⢕⢔⢄⢀⢕⠕⢎⢕⢕⢱⣸⣿⣿⣿⣿⣿⣷⡇⢸⣿⣿⣿⣿⣿⣿⣿⣿⣿⣿⣿⣿⣿⣿⣿⣿⣿⣿⣿⣿⣿⣿⣿⣿⣿⣿⣿⣿⣿⣿⡿⢟⢕⠁⠀⠀⠀⠀⠀⠀⠀⠀⠀⠀⠀⠀⠀⠁⠟⢕⣵⢟⢝⢕⣵⢾⣫⣷⡿⢏⣵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⢕⢕⡕⢕⢕⢕⢕⢕⢕⢕⢕⢕⢕⢕⢕⢕⢕⢕⢕⢕⢕⢕⢕⢕⢕⢕⢕⢕⢕⢕⢕⢕⢕⢕⢕⢕⢕⢕⢕⢕⢕⢕⢕⢕⢕⢕⢕⢕⢕⠹⣇⢐⢕⢕⢕⢕⢕⢕⢕⢑⢕⢕⢕⢕⢕⢕⢔⢌⢕⠕⢕⡇⣿⣿⣿⣿⣿⣿⣿⡇⢸⣿⣿⣿⣿⣿⣿⣿⣿⣿⣿⣿⣿⣿⣿⣿⣿⣿⣿⣿⣿⣿⣿⣿⣿⣿⣿⣿⣿⢟⠋⠕⠕⠁⢀⠀⠀⠀⠀⠀⠀⠀⢀⢄⢕⠕⢔⢀⠀⠀⠈⠙⠕⠕⢫⣷⡿⢟⣱⣷⣿⣿⣿⣿⣿⣿⣿⣿⣿⣿⣿⣿⣿⣿⣿⣿⣿⣿⣿⣿⣿⣿⣿⣿⣿⣿⣿⣿⣿⣿⣿⣿⣿⣿⣿⣿⣿⣿⣿⣿⣿⣿⣿⣿⣿⣿⣿⣿⣿⣿⣿⣿⣿⣿⣿⣿⣿⣿⣿⣿⣿⣿⣿⣿⣿⣿⣿⣿⣿⣿⣿⣿⣿⣿⣿⣿⣿⣿⣿⣿⣿⣿⣿⣶⣥⢕⢕⢕⢕⢕⢕⢕⢕⢕⢕⢕⢕⠀</a:t>
            </a:r>
            <a:br/>
            <a:r>
              <a:t>⢿⣿⣿⢜⣼⣿⣷⣵⡕⢕⢕⢕⢕⢕⢕⢕⢕⢕⢕⢕⢕⢕⢕⢕⢕⢕⢕⢕⢕⢕⢕⢕⢕⢕⢕⢕⢕⢕⢕⢕⢕⢕⢕⢕⢕⢕⢕⢕⢕⢕⢕⢕⢕⢿⣇⢗⣵⡕⢕⢕⢕⢕⠑⢕⢕⢕⢕⢕⢕⢕⢑⢕⢕⡼⣹⣿⣿⣿⣿⣿⣿⣿⡇⢸⣿⣿⣿⣿⣿⣿⣿⣿⣿⣿⣿⣿⣿⣿⣿⣿⣿⣿⣿⣿⣿⣿⣿⣿⣿⣿⣿⢕⢁⠀⠑⠑⠑⠔⠔⢔⢄⢄⠀⠄⠕⠑⠁⠀⠀⠑⢕⢄⠀⠀⠀⠀⠀⠁⢕⣵⡾⣟⣯⢽⢎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⢻⢿⢕⢕⢑⠕⢕⢕⢕⢕⢕⢕⢕⢕⢕⢕⢕⢕⢕⢕⢕⢕⢕⢕⢕⢕⢕⢕⢕⢕⢕⢕⢕⢕⢕⢕⢕⢕⢕⢕⢕⢕⢕⢕⢕⢕⢕⢻⣷⡕⢔⢕⢕⢕⠀⠄⢕⢔⠑⠑⠕⢕⢅⢕⢕⡜⣱⣿⣿⣿⣿⣿⣿⣿⣿⡇⢸⣿⣿⣿⣿⣿⣿⣿⣿⣿⣿⣿⣿⣿⣿⣿⣿⣿⣿⣿⣿⣿⣿⣿⣿⡿⠟⢅⠑⠀⠀⠀⠀⠀⢕⠀⢀⢄⢔⠀⠀⠀⠀⠀⠀⠀⠀⠁⢕⢄⠀⠀⠀⠀⢄⣯⣷⢟⢏⣱⣵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⠁⢕⢕⢕⢕⢕⢕⢕⢕⢕⢕⢕⢕⢕⢕⢕⢕⢕⢕⢕⢕⢕⢕⢕⢕⢕⢕⢕⢕⢕⣕⣵⣷⣷⣿⣿⣷⡕⢕⢕⢕⢕⢕⢕⢹⢏⣱⣧⢕⠁⢀⢀⠀⠀⠀⠀⠀⢄⢕⢅⢎⣱⣿⣿⣿⣿⣿⣿⣿⣿⣿⡇⢸⣿⣿⣿⣿⣿⣿⣿⣿⣿⣿⣿⣿⣿⣿⣿⣿⣿⣿⣿⣿⣿⣿⠟⠋⢄⠑⠀⠀⠀⠀⠀⠀⠁⠑⠀⠁⠀⢕⠀⠀⠀⠀⠀⠀⠀⠀⠀⠁⢕⢄⠀⠀⠀⢜⢝⣵⣾⣿⣿⣿⣿⣿⣿⣿⣿⣿⣿⣿⣿⣿⣿⣿⣿⣿⣿⣿⣿⣿⣿⣿⣿⣿⣿⣿⣿⣿⣿⣿⣿⣿⣿⣿⣿⣿⣿⣿⣿⣿⣿⣿⣿⣿⣿⣿⣿⣿⣿⣿⣿⣿⣿⣿⣿⣿⣿⣿⣿⣿⣿⣿⣿⣿⣿⣿⣿⣿⣿⣿⣿⣿⣿⡿⢿⣟⣻⣿⣿⣿⣿⣿⣿⣿⣿⣿⣿⣿⣷⢕⢕⢕⢕⢕⢕⢕⢕⢕⠀</a:t>
            </a:r>
            <a:br/>
            <a:r>
              <a:t>⢕⢕⢕⢕⢕⢕⢕⢕⢕⢕⢕⠀⢕⢕⢕⢕⠑⠀⠁⠑⠕⠕⠕⢕⢕⢕⠕⢕⢕⢕⢕⢕⢕⢕⢕⢕⢕⢕⢕⣵⣾⣿⣿⣿⣿⣿⣿⣿⣿⣧⢀⠁⠁⠁⠑⢕⢜⢿⢏⠀⠀⠕⠕⠀⠀⠀⠀⢔⢅⢕⢕⣵⣿⣿⣿⣿⣿⣿⣿⣿⣿⣿⡇⢸⣿⣿⣿⣿⣿⣿⣿⣿⣿⣿⣿⣿⣿⣿⣿⣿⣿⣿⢿⠟⠋⠁⢄⠑⠀⠀⠀⠀⠀⢀⠄⠑⠁⠑⠕⢔⢀⢕⠀⠀⠀⠀⠀⠀⠀⠀⠀⠀⢕⢕⠀⠀⠀⢕⣿⣿⣿⣿⣿⣿⣿⣿⣿⣿⣿⣿⣿⣿⣿⣿⣿⣿⣿⣿⣿⣿⣿⣿⣿⣿⣿⣿⣿⣿⣿⣿⣿⣿⣿⣿⣿⣿⣿⣿⣿⣿⣿⣿⣿⣿⣿⣿⣿⣿⣿⣿⣿⣿⣿⣿⣿⣿⣿⣿⣿⣿⣿⣿⣿⣿⣿⣿⣿⣿⣿⣿⣿⣿⣿⣿⣿⣿⣿⣆⢕⠮⡫⣝⢿⢻⣿⣿⣿⣿⣿⣿⣿⣷⢱⢕⢕⢕⢕⢕⢕⢕⠀</a:t>
            </a:r>
            <a:br/>
            <a:r>
              <a:t>⢕⢕⢕⢕⢕⢕⢕⢕⢕⢕⢕⠀⢕⢕⠑⠀⠀⠀⠀⠀⠀⠀⠀⠀⠀⠁⠁⠁⠀⠁⠁⠁⠁⠁⠅⢕⢕⢱⣿⣿⣿⣿⣿⣿⣿⣿⡟⢟⢻⢿⣧⠀⠀⠀⠀⠀⠁⠑⠀⢀⠀⠀⠀⠀⠀⠀⠐⢵⣵⣷⣿⣿⣿⣿⣿⣿⣿⣿⣿⣿⣿⣿⡇⢸⣿⣿⣿⣿⣿⣿⣿⣿⣿⣿⣿⣿⣿⡿⠿⠛⠙⠁⠀⢄⠔⠑⠀⠀⠀⢀⠄⠐⠁⠀⠀⠀⠀⠀⠀⠀⠀⠕⠀⠀⠀⠀⠀⠀⠀⠀⠀⠀⢕⠁⠀⠀⠀⢱⣿⣿⣿⣿⣿⣿⣿⣿⣿⣿⣿⣿⣿⣿⣿⣿⣿⣿⣿⣿⣿⣿⣿⣿⣿⣿⣿⣿⣿⣿⣿⣿⣿⣿⣿⣿⣿⣿⣿⣿⣿⣿⣿⣿⣿⣿⣿⣿⣿⣿⣿⣿⣿⣿⣿⣿⣿⣿⣿⣿⣿⣿⣿⣿⣿⣿⣿⣿⣿⣿⣿⣿⣿⣿⣿⣿⣿⣿⣿⣿⣿⣷⣧⣕⢕⢕⢱⣝⢟⢿⣿⣿⣿⣿⣆⢑⢕⢕⢕⢕⢕⢕⠀</a:t>
            </a:r>
            <a:br/>
            <a:r>
              <a:t>⢕⢕⢕⢕⢕⢕⢕⢕⢕⢕⢕⠀⠕⠁⠀⠀⠀⠀⠀⠀⠀⠀⠀⠀⠀⠀⢀⢄⢔⢄⢀⠀⠀⠀⢀⢅⢅⢜⢟⢻⣿⣿⣿⣿⣿⡿⢕⢕⢕⢕⢜⢇⠀⠀⠀⠀⠀⠀⠀⠕⠐⠀⠀⠀⠀⠀⠀⠈⠉⠙⠟⠟⠟⠿⣿⣿⣿⣿⣿⣿⣿⣿⡇⢸⣿⣿⣿⣿⣿⣿⣿⣿⣿⡿⠟⠋⠁⠀⠀⠀⢄⢔⠑⢁⢀⠄⠐⠀⠁⠀⠀⠀⠀⠀⠀⠀⠀⠀⠀⠀⠀⠀⠀⠀⠀⠀⠀⠀⠀⠀⠀⠀⢕⠀⠀⠀⠔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⡞⡏⠕⢕⢕⢕⢕⢕⠀</a:t>
            </a:r>
            <a:br/>
            <a:r>
              <a:t>⢕⢕⢕⢕⢕⢕⢕⢕⢕⢕⢕⠀⠀⠀⠀⠀⠀⠀⠀⠀⠀⠀⠀⠀⣄⣴⣷⣧⣵⡕⢕⢕⢔⢕⢕⢕⢕⢕⠕⠁⠀⢜⢜⢝⢕⢕⢕⢕⢕⢕⢕⢕⠀⠀⠀⠀⠀⢀⠀⠀⠀⠀⠀⠀⠀⠀⠀⠀⠀⠀⠀⠀⠀⠀⠀⠈⠉⠝⠟⢛⠻⠿⠇⠸⢿⣿⣿⣿⣿⢿⠟⠙⠁⠀⠀⠀⠀⢄⢔⠕⠕⠐⠁⠁⠀⠀⠀⠀⠀⠀⠀⠀⠀⠀⠀⠀⠀⠀⠀⠀⠀⠀⠀⠀⠀⠀⠀⠀⠀⠀⠀⠀⢕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⣾⡇⢇⢕⢕⢕⢕⠀</a:t>
            </a:r>
            <a:br/>
            <a:r>
              <a:t>⢕⢕⢕⢕⢕⢕⢕⢕⢕⢕⠕⠀⠀⠀⠀⠀⠀⠀⠀⠀⠀⢀⣴⣾⣿⣿⢟⢏⢕⢕⢕⢕⢕⢕⢕⢕⢕⢑⠐⠀⠀⠀⠑⠑⠑⠅⢅⢕⢕⢕⢕⢕⠀⠀⠀⠀⠑⠕⠀⠀⠀⠀⠀⠐⠀⠀⠀⠀⠀⠀⠀⠀⠀⠀⠀⠀⠀⠀⠀⠀⠀⠀⠀⠀⠀⠙⠛⠋⠁⠀⠀⠀⠀⠀⠀⠀⠀⠁⠀⠀⠀⠀⠀⠀⠀⠀⠀⠀⠀⠀⠀⠀⠀⠀⠀⠀⠀⠀⠀⠀⠀⠀⠀⠀⠀⠀⠀⠀⠀⠀⠀⠀⢕⠀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⣡⢑⢕⢕⢕⢕⠀</a:t>
            </a:r>
            <a:br/>
            <a:r>
              <a:t>⢕⢕⢕⢕⢕⢕⢕⢕⢕⢕⠀⠀⠀⠀⠀⠀⠀⠀⣄⣴⣷⡿⢟⢏⢕⢕⢕⢕⠕⠕⢕⢕⢑⢕⢳⠓⠑⠑⠀⠀⠀⠀⠀⠀⠀⠀⠁⠕⢕⢕⢕⢕⠀⠀⠀⠀⠀⠀⠀⠀⠀⠀⠀⢀⠀⠀⠀⠀⠀⠀⠀⠀⠀⠀⠀⠀⠀⠀⠀⠀⠀⠀⠀⠀⠀⠀⠀⠀⠀⠀⠀⠀⠀⠀⠀⠀⠀⠀⠀⠀⠀⠀⠀⠀⠀⠀⠀⠀⠀⠀⠀⠀⠀⠀⠀⠀⠀⠀⠀⠀⠀⠀⠀⠀⠀⠀⠀⠀⠀⠀⠀⢄⠕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⠀⠀⢠⣴⣿⡯⢝⢝⢕⢕⢕⢗⢗⢕⢕⣔⣱⣕⣵⣵⣕⣕⡕⢕⠀⠀⠀⠀⠀⠀⢔⢔⢔⢄⢄⠀⠁⠑⠑⠀⠀⢕⠀⠀⠀⠀⠀⠀⠀⠀⢕⢕⢔⢄⠀⠀⠀⢀⢀⡀⠀⠀⠀⠀⠀⠀⠀⢀⠀⠀⠀⠀⠀⠀⠀⠀⠀⠀⠀⠀⠀⠀⠀⠀⠀⠀⠀⠀⠀⠀⠀⠀⠀⠀⠀⠀⠀⠀⠀⠀⠀⠀⠀⠀⠀⠀⠀⠀⠀⠀⠀⠀⠀⠀⠀⠀⠀⠀⠕⠀⠀⠀⠀⢄⣱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⠀⣿⣿⣿⢎⢕⢕⢕⢕⢕⢕⣱⣥⣿⣿⣿⣿⣿⣿⣿⣿⢇⠀⠀⠀⠀⠀⠀⠀⣼⣿⣷⣧⣱⢕⢔⠄⠀⠀⠀⠀⠀⠀⠀⠀⠀⠀⠀⢕⢕⢕⢕⢕⢕⢕⢿⣿⣿⣿⡔⠀⠀⠀⠀⠀⠀⠀⠁⠔⢀⠀⠀⠀⠀⠀⠀⠀⠀⠀⠀⠀⠀⠀⠀⠀⠀⠀⠀⠀⠀⠀⠀⠀⠀⠀⠀⠀⠀⠀⠀⠀⠀⠀⠀⠀⠀⠀⠀⠀⠀⠀⠀⠀⠀⠀⢄⠑⠀⠀⢔⣴⣤⣤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⢑⠕⢕⢕⢕⢕⢕⢕⢕⢕⠀⠀⢕⢕⢕⢿⢿⢇⢕⢕⢕⢕⢕⢕⣵⣿⣿⣿⣿⣿⣿⣿⣿⣿⣿⠀⠀⠀⠀⠀⠀⠀⣱⣿⣿⣿⣿⣿⡧⠑⠀⠔⢕⠀⠀⠀⠀⠀⠀⠀⠀⠀⢕⢕⢕⢕⢕⢕⢕⣇⢿⣿⣿⡇⠀⠀⠀⠀⠀⠀⠀⢀⠀⠁⠐⠀⠀⠀⠀⠀⠀⠀⠀⠀⠀⠀⠀⠀⠀⠀⠀⠀⠀⠀⠀⠀⠀⠀⠀⠀⠀⠀⠀⠀⠀⠀⠀⠀⠀⠀⠀⠀⠀⠀⠀⠀⠀⠀⠁⠀⠀⠀⠀⠀⢻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⠕⢔⢅⠑⢕⢕⢕⢕⢕⢕⠀⠀⢕⢕⢕⢕⢕⢕⢕⢕⢕⣑⣵⣿⣿⣿⣿⣿⣿⣿⣿⣿⣿⣿⢇⢔⢔⢕⢕⠀⠀⣱⣿⣿⣿⣿⣿⡟⠁⠀⠀⠀⠀⠀⠀⠀⢄⢀⠀⠀⠀⢄⢕⢕⢕⢕⢕⢕⢕⢻⢸⣿⣿⣿⢀⠀⠀⠀⠀⠀⠀⠀⠐⠀⠀⠀⠀⠀⠀⠀⠀⠀⠀⠀⠀⠀⠀⠀⠀⠀⠀⠀⠀⠀⠀⠀⠀⠀⠀⠀⠀⠀⠀⠀⠀⠀⠀⠀⠀⠀⠀⠀⠀⠀⢀⠀⠀⠀⠀⠀⠀⠀⠀⣠⣾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⢝⢕⢆⢅⡀⠑⢕⢕⢕⢕⠀⠀⢕⢕⢕⢕⢕⢕⢕⢱⣾⣿⣿⣿⣿⣿⣿⣿⣿⣿⣿⣿⣿⢏⢕⢕⢕⢕⢕⢔⣱⣿⣿⣿⣿⣿⠏⠀⠀⢕⠄⠀⠀⠀⠀⢔⢕⢕⢔⢀⢄⢕⢕⢕⢕⢕⢕⢕⢕⢜⢸⣿⣿⡿⢇⠀⠀⠀⠀⠀⠀⠀⠀⠀⠀⠀⠀⠀⠀⠀⠀⠀⠀⠀⠀⠀⠀⠀⠀⠀⠀⠀⠀⠀⠀⠀⠀⠀⠀⠀⠀⠀⠀⠀⠀⢀⣀⣠⣤⣴⣦⣶⣶⣷⣷⣦⣄⡀⠀⢀⣤⣤⣾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⢆⢕⢕⢕⠀⠀⢕⢕⢕⢕⢕⢕⢕⣿⣿⣿⣿⣿⣿⣿⣿⣿⣿⣿⡿⡝⠙⢕⢕⢕⢕⢕⢕⢕⢹⣿⣿⣿⣿⠃⠀⠀⠀⠀⠀⠀⠀⠀⢔⢕⢕⢕⢕⢕⢕⢕⢕⢕⢕⢕⢕⢕⢕⢕⢌⢏⢕⢕⠕⠀⠀⠀⠀⠀⠀⠀⠀⠀⠀⠀⠀⠀⠀⠀⠀⠀⠀⠀⠀⠀⠀⠀⠀⠀⠀⠀⠀⠀⠀⠀⢀⢀⢀⢀⢀⢄⢄⢔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⢜⢔⢄⢐⢕⢕⢕⢕⢄⢕⣾⣿⣿⣿⣿⣿⣿⣿⣿⣿⣿⣿⡇⢹⢕⢕⢕⢕⢕⢕⢕⢱⣿⢿⣿⡿⠑⠀⠕⢕⠀⠀⠀⠀⢀⢕⢕⢕⢕⢕⢕⢕⢕⢕⢕⢕⢕⢕⢕⢕⠕⠁⠑⠑⠑⠑⠁⠀⠀⠀⠀⠀⠀⠀⠀⠀⠀⠀⠀⠀⠀⠀⠀⠀⠀⢀⢀⢄⢄⢄⢄⢔⢔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⠀⠀⠀⠀⠁⠁⠑⠑⠕⢕⢕⢕⢕⠑⢕⢕⣿⣿⣿⣿⣿⣿⣿⣿⣿⣿⣿⣿⢇⠑⠕⢕⢕⢑⠕⢕⢕⡾⢕⣼⢟⠁⠀⠀⠀⠀⠀⠀⠀⢄⣾⣇⢕⢕⢕⢕⢕⢕⢕⢕⢕⢕⢕⢕⢕⠑⠀⠀⠀⠀⠀⠀⠀⠀⠀⠀⠀⠀⠀⠀⠀⠀⢀⢄⢔⢔⢔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⠕⢕⢄⠀⠀⠀⠀⠀⠀⠀⠀⠀⠀⠁⠕⢔⢅⢕⢸⣿⣿⣿⣿⣿⣿⢟⣽⣷⣷⣷⢗⠁⠀⢕⢔⢑⠕⢔⢜⢁⢱⢏⢕⢕⢄⢀⠀⠀⠀⠀⣰⣿⣿⣿⡕⢕⢕⢕⢕⢕⢕⢕⢕⢕⢕⠑⠀⠀⠀⠀⠀⠀⠀⠀⠀⠀⠀⠀⠀⢄⢔⢔⢔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⢔⢅⢀⠀⠀⠀⠀⠀⠀⠀⠀⠀⠀⠀⠀⠁⠁⠜⢿⣿⡿⢟⢟⣵⣿⣿⣿⣿⡟⠀⠀⠀⢕⢕⢕⢕⣵⠑⠕⢕⢔⢕⠕⢕⢕⢔⢄⢀⣱⣿⣿⣿⣿⣿⢕⢕⢕⢕⢕⢕⢕⢕⠑⠀⠀⠀⠀⠀⠀⠀⢀⢀⢀⢄⢀⢀⢄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⢄⠀⠀⠀⠀⠀⠀⠀⠀⠀⠀⠀⠀⠀⠁⠁⠀⢱⡿⢻⢿⢿⣿⡟⠁⠀⠀⢔⠕⣱⣵⣽⡥⢄⢔⠁⠑⠕⢕⢔⢅⠑⢁⣼⣿⣿⣿⣿⣿⢇⢕⢕⢕⢕⢕⠑⠁⠀⠀⠀⠀⠀⠀⠀⢀⢔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⢔⢄⠀⠀⠀⠀⠀⠀⠀⠀⠀⠀⠀⠀⠐⢕⠕⠕⢕⢕⢜⠑⠀⠀⠀⠁⣱⣿⣿⡟⢕⢕⢕⠀⠀⠀⢁⠑⠕⢕⢕⢝⠻⢿⡿⢟⢇⠕⠕⠑⠀⠁⠀⠀⠀⠀⠀⠀⠀⠀⢀⢔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⠕⢕⢕⢕⢕⢕⠁⠀⢄⢀⠀⠀⠀⠀⠀⠀⢕⠑⠁⢀⠀⠀⠀⠁⠑⠀⠀⠀⠀⠘⠙⠙⢙⢕⢕⢕⢕⠀⠀⢕⢕⢑⠀⠀⠁⠑⠕⢔⢄⠀⠀⠀⠀⠀⠀⠀⠀⠀⠀⠀⠀⠀⢄⢔⢕⢕⢕⢕⢕⢕⢕⢕⢕⢕⢕⢕⢕⢕⢕⢕⢕⢕⢕⢕⢕⢕⢕⢕⢕⢕⢕⢕⢕⢕⢕⢕⢕⢕⠀⢕⢕⢕⢕⢕⢕⢕⢕⢕⢕⢕⢕⢕⢕⢕⢕⢕⢕⢕⢕⢕⢕⢕⢕⢕⢕⢕⢕⢕⢕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⠁⠀⠀⠀⠀⠀⠀⠀⠀⠀⠀⠀⠁⠀⠀⠄⢄⢄⢄⠅⢀⢕⢕⢕⢕⢕⠀⠀⠀⠀⠀⢱⠀⠀⠀⢕⢕⢕⢕⢕⢀⢕⢕⠁⠀⠀⠀⠀⠀⠀⠀⠁⠀⠀⠀⠀⠀⠀⠀⠀⠀⠀⠀⢔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⠀⠀⠀⠀⠀⠀⠀⠀⠀⠀⠀⠀⠀⠀⠀⢔⢕⢕⢕⠀⢕⢕⢕⢕⢕⠁⠀⠀⠀⠀⠀⠈⠀⠀⠀⠀⠁⠕⢕⢅⢕⢕⠁⠀⠀⠄⠀⠀⢀⠀⠀⠀⠀⠀⠀⠀⠀⠀⠀⢀⢄⢐⠀⢕⢕⢕⢕⢕⢕⢕⢕⢕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⠀⠐⠀⠀⠀⠀⠀⠀⠀⠀⠀⠀⠀⠀⠐⠑⠑⠑⠑⠐⠑⠑⠑⠑⠑⠀⠀⠀⠀⠀⠀⠀⠀⠀⠀⠀⠀⠀⠀⠁⠑⠑⠐⠑⠑⠑⠑⠑⠑⠀⠀⠀⠀⠀⠀⠀⠀⠐⠑⠑⠁⠑⠐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⠟⠛⠙⠙⠁⠁⠀⠀⠀⠁⠁⠈⠙⠙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⠑⠀⠀⠀⠀⠀⠀⠀⠀⠀⠀⠀⠀⠀⠀⠀⠀⠀⠀⠀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⠁⠀⠀⠀⠀⠀⠀⠀⠀⠀⠀⠀⠀⠀⠀⠀⠀⠀⠀⠀⠀⠀⠀⠀⠈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⢟⢟⢅⢄⢔⢔⠔⠕⠄⢄⢀⢀⢀⢀⢀⠀⠀⠀⠀⠀⠀⠀⠀⠀⠀⠀⠀⠀⠀⠁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⣕⢕⠑⠁⠁⠁⠐⠀⠀⠀⠀⠀⠁⠁⠁⠁⠁⠁⠁⠁⠑⠐⠐⠔⠄⢀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⢟⢝⣱⣵⠀⠀⠀⠀⠀⠀⠀⠀⠀⠀⠀⠀⠀⠀⠀⠀⠀⠀⠀⠀⠀⠀⠀⠀⠁⠑⠔⢄⢀⠀⠀⠈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⣵⣿⣿⡏⠀⠀⠀⠀⠀⠀⠀⠀⠀⠀⠀⠀⠀⠀⠀⠀⠀⠀⠀⠀⠀⠀⠀⠀⠀⠀⠀⠀⠁⠐⢄⢀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⢕⣾⣿⣿⡿⠑⠀⠀⠀⠀⠀⠀⠀⠀⠀⠀⠀⠀⠀⠀⠀⠀⠀⠀⠀⠀⠀⠀⠀⠀⠀⠀⠀⠀⠀⠀⠀⠑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⡿⠑⠀⠀⠀⠀⠀⠀⠀⠀⠀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⠀⠀⠀⠀⠀⠀⠀⠀⠀⠀⠀⠀⠀⠀⠀⠀⠀⠀⠀⠀⠀⠀⠀⠀⠀⠀⠀⠀⠀⠀⠀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⠇⠀⠀⠀⠀⠀⠀⠀⠀⠀⠀⠀⠀⠀⠀⠀⠀⠀⠀⠀⠀⠀⠀⠀⠀⠀⠀⠀⠀⠀⠀⠀⠀⠀⢄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⡿⢿⡟⡟⢽⢽⢽⢝⢕⢕⢝⢝⠝⡝⢝⢹⢽⣟⡻⢿⣿⣿⣿⣿⣿⣿⣿⣿⣿⣿⣿⣿⣿⣿⣿⣿⣿⣿⣿⣿⣿⣿⣿⣿⣿⣿⣿⣿⣿⣿⣿⣿⣿⣿⣿⣿⣿⣿⣿⣿⣿⣿⣿⣿⡏⠀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⢿⢏⢝⣕⣕⡕⢕⢕⢕⢕⢑⢑⣱⣕⣸⡕⢆⢽⡕⢣⡕⠝⡳⢮⣝⢿⢿⢿⣿⣿⣟⣻⣿⣿⣿⣽⣽⣿⣿⣷⣾⣿⣿⣿⣿⣿⣿⣿⣿⣿⣿⣿⣿⣿⣿⣿⣿⣿⣿⣿⣿⣿⣿⣿⣿⣿⡿⠁⠀⠀⠀⠀⠀⠀⠀⠀⠀⠀⠀⠀⠀⠀⠀⠀⠀⠀⠀⠀⠀⠀⠀⠀⠀⠀⠀⠀⠀⠀⢄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⣿⣿⢿⢿⢿⡿⢟⢕⣳⢽⢵⢕⣕⢵⢕⢕⢑⣕⣕⢎⢽⢽⢽⣝⣟⢳⢧⡜⢳⢕⡝⣷⣝⢷⣜⢻⣿⣿⣿⣿⣿⣿⣿⣿⣿⣿⣿⣿⣿⣿⣿⣿⣿⣿⣿⣿⣿⣿⣿⣿⣿⣿⣿⣿⣿⣿⣿⣿⣿⣿⣿⣿⣿⡿⠁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⢕⢕⢕⢕⢕⣕⣕⣕⡕⢕⡅⠼⢕⢗⣎⣝⡵⢕⢕⢕⢡⣵⣕⣕⢝⢕⢗⢵⢕⡜⢝⡕⢇⢕⡕⢝⢳⡝⢇⢻⡕⢝⣿⣿⣿⣿⣿⣿⣿⣿⣿⣿⣿⣿⣿⣿⣿⣿⣿⣿⣿⣿⣿⣿⣿⣿⣿⣿⣿⣿⣿⣿⣿⣿⣿⣿⣿⣿⡇⠀⠀⠀⠀⠀⠀⠀⠀⠀⠀⠀⠀⠀⠀⠀⠀⠀⠀⠀⠀⠀⠀⠀⠀⠀⠀⠀⠀⠀⣠⣵⣿⣿⣿⣿⣿⣿⣿⣿⣿⣿⣿⣿⣿⣿⣿⣿⣿⣿⣿⣿⣿⣿⣿⣿⣿⣿⣿⣿⣿⣿⣿⣿⣿⣿⣿⣿⣿⣿⣿⣿⣿⣿⣿⢿⢿⢿⢿⢿⢿⢿⢛⢟⣟⣟⣟⣍⣟⣽⣽⣽⣽⣽⣿⣷⣷⣷⣾⣿⣿⣿⣿⣷⣵⡕⢕⢕⢕⢕⢕⢕⢕⢕⢕⢕⢕⢕⢕⢕⢜⢕⢻⢿⣻⣿⣿⣿⣿⣿⣿⣿⣿⣿⣿⣿⣿⠀</a:t>
            </a:r>
            <a:br/>
            <a:r>
              <a:t>⣿⣿⣿⣿⣿⣿⣿⣿⣿⣿⣷⢷⢵⠕⠕⢕⢑⢑⢕⢅⢅⢅⢕⢓⢗⠿⢿⣿⣿⣿⣿⡿⢏⣕⣵⣷⣾⡿⢟⢏⢕⢕⢕⢕⢕⢕⢕⢝⢻⢿⣷⣷⣵⣵⣜⢍⢳⢵⡕⢜⢕⢕⢝⢣⡱⢝⢜⣎⢻⣿⣿⣿⣿⣿⣿⣿⣿⣿⣿⣿⣿⣿⣿⣿⣿⣿⣿⣿⣿⣿⣿⣿⣿⣿⣿⣿⣿⣿⣿⣿⣿⣿⣿⡇⠀⠀⠀⠀⠀⠀⠀⠀⠀⠀⠀⠀⠀⠀⠀⠀⠀⠀⠀⠀⠀⠀⠀⠀⠀⠀⠀⢀⣵⣿⣿⣿⣿⣿⣿⣿⣿⣿⣿⣿⣿⣿⣿⣿⣿⣿⣿⣿⡿⢿⠿⣿⠿⢿⢿⢻⢟⢛⢟⢟⢟⢟⣏⣍⣝⣝⣕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⡝⢕⢄⢕⢔⢔⢕⢕⢕⢕⢕⢕⢕⢕⢕⢕⢕⢕⠕⠕⢔⢝⢝⢟⠕⠎⢝⢕⢱⢵⢗⢇⢝⢕⢕⢕⢕⢕⢕⣕⣧⣴⣝⢟⢟⢟⢻⢿⣿⣷⣇⢜⢕⢣⡕⢕⢕⢕⢕⢕⢜⡕⡹⣿⣿⣿⣿⣿⣿⣿⣿⣿⣿⣿⣿⣿⣿⣿⣿⣿⣿⣿⣿⣿⣿⣿⣿⣿⣿⣿⣿⣿⣿⣿⣿⣿⣇⠀⠀⠀⠀⠀⠀⠀⠀⠀⠀⠀⠀⠀⠀⠀⠀⠀⠀⠀⠀⠀⠀⠀⠀⠀⠀⠀⢾⢿⢻⢿⢟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⢖⣟⣣⣿⣿⣿⣿⣿⠀</a:t>
            </a:r>
            <a:br/>
            <a:r>
              <a:t>⣿⣿⣿⣿⣿⣿⣿⣷⣵⣵⣕⣕⣕⣕⣕⣕⢕⢕⢕⢕⢄⠐⠐⠐⠐⠑⠕⠕⠕⠕⠕⠕⢕⢔⢕⢕⢕⢳⡼⢇⢕⢕⢕⢕⢕⢜⢟⢿⣿⣿⣿⣿⣷⣧⣵⣜⡝⢝⢗⢇⢕⢕⢕⢕⢕⠕⢕⠕⠕⠳⢔⢝⢝⢝⢝⢝⢍⢟⢟⢟⢟⢟⢟⢛⢟⢟⢟⢛⢛⢿⢟⢿⢿⢿⢿⢿⢿⢛⢛⢛⢻⢿⢟⢟⢆⠀⠀⠀⠀⠀⠀⠀⠀⠀⠀⠀⠀⠀⠀⠀⠀⠀⠀⠀⠀⠀⠀⠀⢀⣕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⢝⢟⢟⢻⢿⢿⢿⣿⣿⣿⣿⣿⣿⣿⣿⣿⣿⣿⣿⣿⣿⣷⢗⢕⢕⢕⢕⢕⢔⢔⢔⢔⢄⢅⠁⢕⢕⢕⢕⢕⢕⢕⢕⢕⢇⡑⡱⣕⡕⢝⢝⢝⢟⣟⢟⢿⢿⢷⣵⣵⣑⡕⢕⢕⢕⢕⢕⢕⢕⢱⡕⢕⢕⢕⢕⢕⢕⢕⢕⢕⢕⢕⢕⢕⢕⢕⢕⢕⢕⢕⢕⢕⢕⢕⢕⢕⢕⢕⢕⢕⢕⢕⢕⢕⣕⣔⡀⠀⠀⠀⠀⠀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⢑⢑⠕⠕⠕⢕⢕⢕⢕⢕⢝⢝⢟⢟⢿⢿⢿⣿⣿⣿⣿⢏⢕⢕⢕⢕⢕⢕⢕⢕⢕⢕⠕⠕⢑⢅⢅⢅⢅⢅⢕⢑⢕⢕⢕⢕⢕⢜⢝⢻⢗⢗⢇⢕⢜⢝⢕⢕⢕⢕⢕⢕⢕⢕⢕⢕⢕⢕⢕⢜⢿⣕⢕⢕⢑⢕⢕⢕⢕⢕⢕⢕⢕⢕⠕⢕⢕⣕⣱⣵⣵⣵⣵⣷⣷⣷⣷⣷⣿⣿⣿⣿⣿⣿⣿⣿⣷⣔⡀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⢔⢄⢕⢐⠔⢕⢕⢕⢕⢕⢕⢕⢕⢕⢕⢕⢕⢜⢝⢝⢕⢕⢕⠕⢕⢕⢕⠕⠕⠅⠔⠔⠕⢑⢑⠑⠑⠕⢕⢕⢕⢕⢕⢱⡱⣱⣕⣝⡗⢅⢱⢓⢇⢑⢕⢕⢕⢕⢕⢕⢕⢕⢕⢕⢕⢕⢕⢕⢕⢔⢝⢷⢜⢕⢕⢕⢕⢕⢕⢕⢕⢱⣵⣷⣷⣿⣿⣿⣿⣿⣿⣿⣿⣿⣿⣿⣿⣿⣿⣿⣿⣿⣿⣿⣿⣿⣿⣿⣦⣄⡀⠀⠀⠀⠀⠀⠀⠀⠀⠀⠀⠀⠀⣀⣾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⢕⢔⢕⢅⢕⢕⠕⢕⢕⢕⢕⢕⢕⢕⢕⢕⢕⢕⠕⠐⢁⢄⢔⢔⢕⢕⢕⢕⢕⢕⢕⢕⢕⢔⢅⢑⠕⢕⢕⢕⢝⢹⢽⢿⣿⣷⣵⣕⣕⢕⢕⢕⢕⢕⢕⢕⢕⢕⢕⢕⢕⢕⢕⢕⢕⢕⢕⢕⢕⢕⢕⢕⢕⢕⣇⣼⣿⣿⣿⣿⣿⣿⣿⣿⣿⣿⣿⣿⣿⣿⣿⣿⣿⣿⣿⣿⣿⣿⣿⣿⣿⣿⣿⣿⣿⣿⣷⣦⣤⣄⣀⣀⣀⣀⣄⣤⣴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⡱⢕⢕⢕⢕⢕⢕⢕⢕⢕⢕⢕⢕⢕⢕⢕⢕⢕⢕⢕⢕⠀</a:t>
            </a:r>
            <a:br/>
            <a:r>
              <a:t>⢕⢕⢕⢑⠕⢕⢕⢕⢕⢕⢕⢕⢜⢕⢃⢵⣕⡕⠕⢕⢕⢕⢕⢕⢔⢕⢕⢕⢕⢕⢕⢕⢕⢕⢕⢕⢕⢕⢕⢕⢕⢕⢕⢔⢕⢕⢕⢕⢕⢕⢕⢕⢕⢜⢝⢝⢝⢕⢕⢕⢕⢕⢕⢕⢕⢕⢕⢕⢕⢕⢕⢕⢕⢕⢕⢕⢕⠕⡕⠱⣿⣿⣿⣿⣿⣿⣿⣿⣿⣿⣿⣿⣿⣿⣿⣿⣿⣿⣿⣿⣿⣿⣿⣿⣿⣿⣿⣿⣿⣿⣿⣿⣿⣿⣿⣿⣿⣿⣿⣿⣿⣿⣿⡏⠛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⢔⢅⢑⢕⢕⢕⢕⢕⢕⢕⢕⢜⢝⢻⢷⡵⣕⢕⢕⢕⢕⢕⢕⢕⢕⢕⢕⢕⢕⢕⢕⢕⢕⢕⢕⢕⢕⢕⢕⢕⢔⢕⢕⢕⢕⢕⢕⢕⢕⢕⢕⢕⢕⢕⢕⢕⢕⢕⢕⢕⢕⢕⢕⢕⢕⢕⢕⢕⢕⢕⢕⢕⢜⣱⡕⢝⣿⣿⣿⣿⣿⣿⣿⣿⣿⣿⣿⣿⣿⣿⣿⣿⣿⣿⣿⣿⣿⣿⣿⣿⣿⣿⣿⣿⣿⣿⣿⣿⣿⣿⣿⣿⣿⣿⡿⠛⠛⠛⠃⠀⠀⠀⠙⢿⣿⣿⣿⣿⣿⣿⣿⣿⣿⣿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⢕⢕⢕⢕⢕⢜⢔⢜⢇⢕⢕⢕⢕⢕⢕⢕⢕⢕⢕⢕⢕⢕⢕⢕⢕⢕⢕⢕⢕⢕⢕⢕⢕⢕⢕⢕⢕⢕⢕⢕⢕⢕⢕⢕⢕⢕⢕⢕⢕⢕⢕⢕⢕⢕⢕⢕⢕⠕⢅⢏⠕⢕⢆⢕⡽⣿⣿⣿⣿⣿⣿⣿⣿⣿⣿⣿⣿⣿⣿⣿⣿⣿⣿⣿⣿⣿⣿⣿⣿⣿⣿⣿⣿⣿⣿⣿⣿⣿⣿⣿⣿⣿⣿⣿⠁⠀⠀⠀⠀⠀⠀⠀⢀⣼⣿⣿⣿⣿⣿⣿⣿⣿⢟⣵⢱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⢅⢕⢕⢕⢕⢕⢕⢕⢕⢕⢕⢕⢕⢕⢕⢕⢕⢕⠀⠁⠀⢀⢕⢕⢅⢕⢱⣵⣕⣕⢝⢝⠻⢿⣿⣿⣿⣿⣿⣿⣿⣿⣿⣿⣿⣿⣿⣿⣿⣿⣿⣿⣿⣿⣿⣿⣿⣿⣿⣿⣿⣿⣿⣿⣿⣿⣿⣿⣿⣧⢀⠀⢀⢄⠀⠀⠀⠁⠙⠻⠟⢿⣿⣿⣿⢟⣵⡿⣱⣾⣿⣿⡿⢿⣻⢟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⢇⡕⢕⢕⢕⢕⢕⢕⢕⢕⢕⢕⢕⢕⢕⢕⢕⢕⢕⢕⢕⢕⢕⢕⢕⢕⢕⢕⢕⢕⢕⢕⢕⢕⢕⢕⢕⢕⢕⢕⢕⢕⢕⢅⢕⢕⢕⢕⢕⢕⢕⢕⢕⢕⢕⢕⢕⢕⢕⢕⢕⢕⢕⢕⢕⢕⢕⠇⠀⠀⠀⢕⢕⢕⡕⢕⢸⣿⣿⣿⣿⣷⡇⢸⣿⣿⣿⣿⣿⣿⣿⣿⣿⣿⣿⣿⣿⣿⣿⣿⣿⣿⣿⣿⣿⣿⣿⣿⣿⣿⣿⣿⣿⣿⣿⣿⣿⣿⣿⣿⢇⠔⠁⠀⠀⠀⠀⠀⠀⠀⠀⠀⢸⣿⣷⣿⢏⣵⡿⣟⣯⣵⢾⢏⣸⡾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⣷⣵⡕⢕⢕⢕⢕⢕⢕⢕⢕⢕⢕⢕⢕⢕⢕⢕⢕⢕⢕⢕⢕⢕⢕⢕⢕⢕⢕⢕⢕⢕⢕⢕⢕⢕⢕⢕⢕⢕⢕⢕⢕⢕⢕⢕⢕⢕⢕⢕⢌⡧⢕⢕⢕⢕⢕⢕⢕⢕⢕⢕⢕⢔⢕⢔⢄⢀⠔⢕⢵⠎⢕⢕⢸⣿⣿⣿⣿⣿⡇⢸⣿⣿⣿⣿⣿⣿⣿⣿⣿⣿⣿⣿⣿⣿⣿⣿⣿⣿⣿⣿⣿⣿⣿⣿⣿⣿⣿⣿⣿⣿⣿⣿⣿⢟⢏⠁⠀⠀⠀⠀⠀⠀⠀⠀⠀⠀⠀⠀⠘⢿⡿⢕⣪⡷⢟⢏⣕⣵⢷⣻⣵⢎⣱⣿⣿⣿⣿⣿⣿⣿⣿⣿⣿⣿⣿⣿⣿⣿⣿⣿⣿⣿⣿⣿⣿⣿⣿⣿⣿⣿⣿⣿⣿⣿⣿⣿⣿⣿⣿⣿⣿⣿⣿⣿⣿⣿⣿⣿⣿⣿⣿⣿⣿⣿⣿⣿⣿⣿⣿⣿⣿⣿⣿⣿⣿⣿⣿⣿⣿⣿⣿⣿⣿⣿⣿⣿⣿⣿⣿⣿⣿⣿⣶⣥⢕⢕⢕⢕⢕⢕⢕⢕⢕⢕⢕⢕⠀</a:t>
            </a:r>
            <a:br/>
            <a:r>
              <a:t>⢿⣿⣿⣿⡇⡕⣕⡕⢕⢕⢕⢕⢕⢕⢕⢕⢕⢕⢕⢕⢕⢕⢕⢕⢕⢕⢕⢕⢕⢕⢕⢑⢕⢕⢕⢕⢕⢕⢕⢕⢕⢕⢕⢕⢕⢕⢕⢕⢕⢕⢕⢕⢕⢜⣧⢱⢕⢕⢕⢕⢕⢕⢕⢕⢔⢕⢕⢕⢕⢕⢕⢄⠔⢕⢕⣸⢸⣿⣿⣿⣿⣿⡇⢸⣿⣿⣿⣿⣿⣿⣿⣿⣿⣿⣿⣿⣿⣿⣿⣿⣿⣿⣿⣿⣿⣿⣿⣿⣿⣿⣿⣿⣿⣿⡿⢟⢕⠕⠕⠀⠀⠀⠀⠀⠀⠀⠀⠀⢀⢄⢀⠀⠀⠁⠕⢞⢏⢕⣱⢿⣫⣷⡿⢟⣱⣾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⢕⢕⢟⢻⢷⢕⢕⢕⢕⢕⢕⢕⢕⢕⢕⢕⢕⢕⢕⢕⢕⢕⢕⢕⢕⢕⢕⢕⢕⢕⢕⢕⢕⢕⢕⢕⢕⢕⢕⢕⢕⢕⢕⢕⢕⢕⢕⢕⢕⢕⠻⣇⢺⣕⣕⢕⢕⢕⢕⠑⠕⢕⢕⢕⢕⢕⢕⠑⢕⢕⢱⢏⣿⣿⣿⣿⣿⣿⡇⢸⣿⣿⣿⣿⣿⣿⣿⣿⣿⣿⣿⣿⣿⣿⣿⣿⣿⣿⣿⣿⣿⣿⣿⣿⣿⣿⣿⣿⡿⠕⠀⠄⢅⢄⢄⢀⢀⢀⠀⠀⠀⢀⢔⠕⠑⠁⠕⢕⢀⠀⠀⠀⠁⠀⠘⢟⢟⣱⣵⣿⢿⣟⢻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⠀⢅⢑⢕⢕⢕⢕⢕⢕⢕⢕⢕⢕⢕⢕⢕⢕⢕⢕⢕⢕⢕⢕⢕⢕⢕⢕⢕⢕⢕⢕⢕⢕⢕⢕⢕⠕⢕⢕⢕⢕⢕⢕⢕⢹⣧⡕⢕⢇⢕⢕⠀⠀⢕⢔⠑⠑⠕⢕⢁⢕⢕⢕⢎⣾⣿⣿⣿⣿⣿⣿⡇⢸⣿⣿⣿⣿⣿⣿⣿⣿⣿⣿⣿⣿⣿⣿⣿⣿⣿⣿⣿⣿⣿⣿⣿⣿⣿⣿⣿⠟⢕⠔⠁⠀⠀⠀⢔⠁⠁⠑⠑⠀⠀⠁⠀⠀⠀⠀⠀⠁⢕⢄⠀⠀⠀⠀⠀⢱⢾⣻⣽⢖⢏⣱⣾⣿⣿⣿⣿⣿⣿⣿⣿⣿⣿⣿⣿⣿⣿⣿⣿⣿⣿⣿⣿⣿⣿⣿⣿⣿⣿⣿⣿⣿⣿⣿⣿⣿⣿⣿⣿⣿⣿⣿⣿⣿⣿⣿⣿⣿⣿⣿⣿⣿⣿⣿⣿⣿⣿⣿⣿⣿⣿⣿⣿⣿⣿⣿⣿⣿⣿⣿⣿⡿⢿⣟⠻⣿⣿⣿⣿⣿⣿⣿⣿⣿⣿⣿⣷⢕⢕⢕⢕⢕⢕⢕⢕⢕⠀</a:t>
            </a:r>
            <a:br/>
            <a:r>
              <a:t>⢕⢕⢕⢕⢕⢕⢕⢕⢕⢕⢕⠀⢕⢕⢕⢕⢕⢕⢕⢕⢕⢕⢕⢕⢕⢕⢕⢕⢕⢕⢕⢕⢕⢕⢕⢕⢕⢕⢕⢕⢕⢕⣕⣵⣷⣾⣿⣿⣷⣕⠕⢕⢕⢕⢕⢕⠻⡟⢕⣵⡕⠁⢀⢀⠀⠀⠀⠀⠀⢄⢕⢕⢱⢎⣾⣿⣿⣿⣿⣿⣿⣿⡇⢸⣿⣿⣿⣿⣿⣿⣿⣿⣿⣿⣿⣿⣿⣿⣿⣿⣿⣿⣿⣿⣿⣿⣿⣿⡿⠏⢅⠑⠀⠀⠀⠀⠀⠀⢕⠀⠔⠑⢄⠀⠀⠀⠀⠀⠀⠀⠀⠀⠑⢕⢀⠀⠀⠀⠀⣾⢟⢏⣵⣷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⠑⠁⠀⠁⠑⠕⠕⢕⢕⢕⢕⠕⢕⢕⢕⢕⢕⢕⢕⢕⢕⢕⢕⣵⣾⣿⣿⣿⣿⣿⣿⣿⣿⣷⡄⠀⠁⠁⠑⠕⢕⢿⡟⠁⠀⠑⠕⠀⠀⠀⠀⢄⢕⢕⢕⢕⣾⣿⣿⣿⣿⣿⣿⣿⣿⡇⢸⣿⣿⣿⣿⣿⣿⣿⣿⣿⣿⣿⣿⣿⣿⣿⣿⣿⣿⣿⣿⣿⢿⠟⠁⢄⠑⠀⠀⠀⠀⠀⠀⠄⠐⠔⢄⢀⠀⢕⠑⠀⠀⠀⠀⠀⠀⠀⠀⠀⢕⢕⠀⠀⠀⠀⣥⣾⣿⣿⣿⣿⣿⣿⣿⣿⣿⣿⣿⣿⣿⣿⣿⣿⣿⣿⣿⣿⣿⣿⣿⣿⣿⣿⣿⣿⣿⣿⣿⣿⣿⣿⣿⣿⣿⣿⣿⣿⣿⣿⣿⣿⣿⣿⣿⣿⣿⣿⣿⣿⣿⣿⣿⣿⣿⣿⣿⣿⣿⣿⣿⣿⣿⣿⣿⣿⣿⣿⣿⣿⣿⣿⣿⣿⣿⣿⣷⣵⣕⢏⢄⢱⣝⢟⢿⣿⣿⣿⣿⣆⢑⢕⢕⢕⢕⢕⢕⠀</a:t>
            </a:r>
            <a:br/>
            <a:r>
              <a:t>⢕⢕⢕⢕⢕⢕⢕⢕⢕⢕⢕⠀⢕⢕⢕⠕⠀⠀⠀⠀⠀⠀⠀⠀⠀⠀⠁⠁⠁⠀⠀⠁⠁⠁⠁⠅⢅⢕⢕⣾⣿⣿⣿⣿⣿⣿⣿⡟⢏⢻⢿⣷⢀⠀⠀⠀⠀⠁⠑⠀⢀⠀⠀⠀⠀⠀⠀⠔⢕⣱⣵⣷⣿⣿⣿⣿⣿⣿⣿⣿⣿⣿⡇⢸⣿⣿⣿⣿⣿⣿⣿⣿⣿⣿⣿⣿⣿⣿⣿⣿⡿⠿⠛⠙⠁⢀⢄⠑⠀⠀⠀⠀⢀⠀⠐⠁⠀⠀⠀⠀⠁⠁⠑⠀⠀⠀⠀⠀⠀⠀⠀⠀⠀⢕⢕⠀⠀⠀⢀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⠑⠀⠀⠀⠀⠀⠀⠀⠀⠀⠀⠀⠀⠀⢀⢔⢄⢀⠀⠀⠀⢀⢁⢅⢜⢝⢛⢿⣿⣿⣿⣿⡿⢕⢕⢕⢕⢜⢇⠀⠀⠀⠀⠀⠀⠀⠑⠑⠀⠀⠀⠀⠀⠀⠘⠙⠙⠻⠿⠿⢿⣿⣿⣿⣿⣿⣿⣿⡇⢸⣿⣿⣿⣿⣿⣿⣿⣿⣿⣿⣿⣿⢿⠟⠋⠁⠀⠀⢀⢔⠕⠁⠀⢀⠄⠀⠐⠁⠀⠀⠀⠀⠀⠀⠀⠀⠀⠀⠀⠀⠀⠀⠀⠀⠀⠀⠀⠀⠀⢕⢕⠀⠀⠀⣱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⠀⠀⠀⠀⠀⠀⠀⠀⠀⠀⠀⢀⣠⣵⣷⣕⡕⢕⢕⢔⢕⢕⢕⢕⢕⢕⠁⠀⠔⢕⢕⢕⢕⢕⢕⢕⢕⢕⢕⠀⠀⠀⠀⠀⢀⠀⠀⠀⠀⠀⠀⠀⠀⠀⠀⠀⠀⠀⠀⠀⠀⠁⠙⠛⠟⢻⠿⢿⢇⢸⣿⣿⣿⣿⣿⣿⣿⡿⠟⠋⠉⠀⠀⠀⠀⢀⢔⢕⢕⠔⠐⠁⠁⠀⠀⠀⠀⠀⠀⠀⠀⠀⠀⠀⠀⠀⠀⠀⠀⠀⠀⠀⠀⠀⠀⠀⠀⠀⠀⢕⠕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⣡⢑⢕⢕⢕⢕⠀</a:t>
            </a:r>
            <a:br/>
            <a:r>
              <a:t>⢕⢕⢕⢕⢕⢕⢕⢕⢕⢕⠀⠀⢕⢕⠀⠀⠀⠀⠀⠀⠀⠀⢀⣠⣷⣿⡿⢟⢏⢕⢕⢕⢕⢕⢕⢕⢕⢕⠕⠔⠀⠀⠀⠑⠕⠑⠅⢕⢕⢕⢕⢕⢕⠀⠀⠀⠀⠑⠕⠀⠀⠀⠀⠀⢄⠀⠀⠀⠀⠀⠀⠀⠀⠀⠀⠀⠀⠀⠀⠀⠁⠀⠀⠀⠀⠈⠙⠿⠟⠋⠁⠀⠀⠀⠀⠀⠀⠀⠑⠑⠁⠀⠀⠀⠀⠀⠀⠀⠀⠀⠀⠀⠀⠀⠀⠀⠀⠀⠀⠀⠀⠀⠀⠀⠀⠀⠀⠀⠀⠀⠀⠀⠀⢕⠀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⠀⠀⠀⠀⠀⢀⣤⣶⡿⢟⢝⢕⢕⢕⢅⠕⠕⢕⢕⣑⢅⢗⠓⠃⠑⠀⠀⠀⠀⠀⠀⠀⠀⠁⠕⢕⢕⢕⢕⠄⠀⠀⠀⠀⠀⠀⠀⠀⠀⠀⢀⠀⠀⠀⠀⠀⠀⠀⠀⠀⠀⠀⠀⠀⠀⠀⠀⠀⠀⠀⠀⠀⠀⠀⠀⠀⠀⠀⠀⠀⠀⠀⠀⠀⠀⠀⠀⠀⠀⠀⠀⠀⠀⠀⠀⠀⠀⠀⠀⠀⠀⠀⠀⠀⠀⠀⠀⠀⠀⠀⠀⠀⠀⠀⠀⠀⠀⠀⠀⢕⠀⠀⠀⠀⠀⢸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⢄⠀⢀⣴⣾⣿⢽⢝⢕⢕⢕⢗⢇⢝⢕⢕⣜⣵⣵⣵⣕⣕⡕⢄⠀⠀⠀⠀⠀⠀⢔⢔⢔⢄⢄⠀⠁⠑⠑⠀⠀⢕⠄⠀⠀⠀⠀⠀⠀⠀⢕⢕⢔⢄⠀⠀⠀⠀⠀⠀⠀⠀⠀⠀⠀⠀⠀⠀⠀⠀⠀⠀⠀⠀⠀⠀⠀⠀⠀⠀⠀⠀⠀⠀⠀⠀⠀⠀⠀⠀⠀⠀⠀⠀⠀⠀⠀⠀⠀⠀⠀⠀⠀⠀⠀⠀⠀⠀⠀⠀⠀⠀⠀⠀⠀⠀⠀⠀⢄⠁⠀⠀⠀⠀⠀⣼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⢀⢼⣿⣿⢟⢕⢕⢕⢕⢕⢕⢕⣥⣾⣿⣿⣿⣿⣿⣿⣿⢇⠁⠀⠀⠀⠀⠀⠀⣸⣿⣷⣧⣱⢕⢔⠄⠀⠀⠀⠀⠀⠀⠀⠀⠀⠀⠀⢔⢕⢕⢕⢕⢕⢔⢶⣷⣿⣿⡕⠀⠀⠀⠀⠀⠀⠁⠐⢄⢀⠀⠀⠀⠀⠀⠀⠀⠀⠀⠀⠀⠀⠀⠀⠀⠀⠀⠀⠀⠀⠀⠀⠀⠀⠀⠀⠀⠀⠀⠀⠀⠀⠀⠀⠀⠀⠀⠀⠀⠀⠀⠀⠀⠀⠀⠀⢄⠑⠀⠀⢀⠀⠑⢳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⢔⢁⠕⢕⢕⢕⢕⢕⢕⢕⠀⠀⢕⢕⢕⢕⢸⢿⢏⢕⢕⢕⢕⢕⢕⣵⣿⣿⣿⣿⣿⣿⣿⣿⣿⣿⠑⠀⠀⠀⠀⠀⠀⣱⣿⣿⣿⣿⣿⡷⠑⠀⠕⠕⠀⠀⠀⠀⠀⠀⠀⠀⠀⢕⢕⢕⢕⢕⢕⢕⣧⢻⣿⣿⡇⠀⠀⠀⠀⠀⠀⠀⠀⠀⠁⠄⠀⠀⠀⠀⠀⠀⠀⠀⠀⠀⠀⠀⠀⠀⠀⠀⠀⠀⠀⠀⠀⠀⠀⠀⠀⠀⠀⠀⠀⠀⠀⠀⠀⠀⠀⠀⠀⠀⠀⠀⠀⠀⠀⢀⠐⠀⠀⠀⠀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⣑⡕⠕⢔⢁⠕⢕⢕⢕⢕⠀⠀⢕⢕⢕⢕⢜⢕⢕⢕⢕⢕⢕⣵⣿⣿⣿⣿⣿⣿⣿⣿⣿⣿⣿⡏⢔⢕⢕⢕⠀⠀⢰⣿⣿⣿⣿⣿⡟⠁⠀⠀⠀⠀⠀⠀⠀⢄⢀⠀⠀⠀⢄⢕⢕⢕⢕⢕⢕⢕⢹⢸⣿⣿⣿⢀⠀⠀⠀⠀⠀⠀⠀⠐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⢜⢔⢱⢀⠁⠕⢕⢕⠀⠀⢕⢕⢕⢕⢕⢕⢕⢕⢱⣾⣿⣿⣿⣿⣿⣿⣿⣿⣿⣿⣿⣿⢏⢕⢕⢕⢕⢕⢕⣰⣿⣿⣿⣿⣿⠏⠀⠀⠕⠄⠀⠀⠀⠀⢔⢕⢕⢔⢀⢀⢕⢕⢕⢕⢕⢕⢕⢕⢕⢸⣿⣿⣿⢇⠀⠀⠀⠀⠀⠀⠀⠀⠀⠀⠀⠀⠀⠀⠀⠀⠀⠀⠀⠀⠀⠀⠀⠀⠀⠀⠀⠀⠀⠀⠀⠀⠀⠀⠀⠀⠀⠀⠀⠀⠀⠀⠀⠀⢀⢀⢀⣀⣄⣔⡀⠀⠀⠀⠀⠀⠀⢄⣵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⢜⢕⢡⢑⠀⠀⢕⢕⢕⢕⢄⢀⢕⢕⣾⣿⣿⣿⣿⣿⣿⣿⣿⣿⣿⡿⣏⠙⢕⢕⢕⢕⢕⢕⢕⢹⣿⣿⣿⡿⠃⠀⠀⠀⠀⠀⠀⠀⠀⢕⢕⢕⢕⢕⢕⢕⢕⢕⢕⢕⢕⢕⢕⢕⢕⢜⢟⢝⢕⢕⠀⠀⠀⠀⠀⠀⠀⠀⠀⠀⠀⠀⠀⠀⠀⠀⠀⠀⠀⠀⠀⠀⠀⠀⠀⠀⠀⠀⠀⠀⠀⠀⠀⠀⠀⠀⠀⠀⢀⢄⢄⢔⢕⢕⢕⢕⢕⢕⢜⢝⢝⢗⢆⢄⢄⢜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⠕⢕⢕⠕⠕⢕⢕⢕⢕⢕⢕⢔⢕⢕⢕⠑⢕⢕⢕⣾⣿⣿⣿⣿⣿⣿⣿⣿⣿⣿⣿⡇⢸⢕⢕⢕⢕⢕⢕⢕⢱⣿⢿⣿⡟⠁⠀⠑⠕⠀⠀⠀⠀⢀⡕⢕⢕⢕⢕⢕⢕⢕⢕⢕⢕⢕⢕⢕⢕⠕⠁⠑⠑⠕⠕⠐⠀⠀⠀⠀⠀⠀⠀⠀⠀⠀⠀⠀⠀⠀⠀⠀⠀⠀⠀⠀⠀⠀⢀⢀⢀⠀⢄⢄⢄⢄⢔⢔⢔⢕⢔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⠀⠀⠀⠀⠀⠁⠁⠑⠕⠕⢕⢕⢄⠕⢕⢕⢿⣿⣿⣿⣿⣿⣿⣿⣿⣿⣿⣿⢇⠑⠕⢕⢕⢕⠕⢕⢕⢾⢕⣼⢟⠀⠀⠀⠀⠀⠀⠀⠀⢠⣾⣧⢕⢕⢕⢕⢕⢕⢕⢕⢕⢕⢕⢕⢕⠁⠀⠀⠀⠀⠀⠀⠀⠀⠀⠀⠀⠀⠀⠀⠀⠀⠀⢀⢄⢄⢄⢄⢔⢔⢔⢔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⢑⠕⢕⠀⠀⠀⠀⠀⠀⠀⠀⠀⠀⠁⠑⠕⢅⢕⢸⣿⣿⣿⣿⣿⣿⢟⣵⣷⣷⣷⢇⠁⠀⢕⢕⢕⠕⢔⢌⢀⢱⠇⢕⢕⢄⢀⠀⠀⠀⠀⣰⣿⣿⣿⡕⢕⢕⢕⢕⢕⢕⢕⢕⢕⢕⠑⠀⠀⠀⠀⠀⠀⠀⠀⠀⠀⠀⠀⠀⢀⢔⢄⢄⢔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⢔⢄⠀⠀⠀⠀⠀⠀⠀⠀⠀⠀⠀⠀⠁⠐⠕⢻⣿⡿⠟⢟⣵⣿⣿⣿⣿⡟⠀⠀⠀⢕⢕⢕⢱⣦⠕⠕⢕⢕⢅⢕⢕⢕⢕⢄⢀⣴⣿⣿⣿⣿⣿⢕⢕⢕⢕⢕⢕⢕⠕⠑⠀⠀⠀⠀⠀⠀⠐⢀⢀⢀⢀⢀⢀⢀⢔⢕⢕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⢄⢀⠀⠀⠀⠀⠀⠀⠀⠀⠀⠀⠀⠀⠁⠁⠀⢱⢟⢻⢟⢿⣿⡟⠁⠀⠀⢔⠕⣱⣼⣽⡥⢄⢔⠀⠑⠕⢕⢔⢅⢁⢅⣾⣿⣿⣿⣿⣿⢇⢕⢕⢕⢕⠕⠑⠁⠀⠀⠀⠀⠀⠀⠀⢀⢔⢕⢕⢕⢕⢕⢕⢕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⢕⢕⢕⢕⢕⢔⠀⠀⠀⠀⠀⠀⠀⠀⠀⠀⠀⠀⢀⠀⠕⠑⠕⢕⢕⢕⠑⠀⠀⠀⠀⣱⣿⣿⢟⢕⢕⢕⠀⠀⢀⢄⢁⠑⢕⢔⢝⢻⢿⣿⢿⢏⢕⠕⠑⠀⠁⠀⠀⠀⠀⠀⠀⠀⠀⢀⢔⢕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⠕⠕⠕⠕⠕⠕⠀⠀⢕⢔⢀⠀⠀⠀⠀⠀⠀⢕⠑⠀⢀⢀⢀⠀⠁⠁⠀⠀⠀⠀⠘⠙⠙⢝⢕⢕⢕⢕⠀⢀⢔⢕⠕⠁⠀⠁⠑⠕⢔⢄⠀⠀⠀⠀⠀⠀⠀⠀⠀⠀⠀⠀⠀⢄⢔⢕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⠑⠀⠀⠀⠀⠀⠀⠀⠀⠀⠀⠀⠀⠀⠁⠀⠄⢔⢔⢔⢅⢀⢕⢕⢕⢕⢕⠀⠀⠀⠀⠀⢱⠀⠀⠀⢕⢕⢕⢕⢕⢄⢕⢕⠀⠀⠀⠀⠀⠀⠀⠀⠁⠀⠀⠀⠀⠀⠀⠀⠀⠀⠀⢀⢔⢕⢕⢕⢕⢕⢕⢕⢕⢕⢕⢕⢕⢕⢕⢕⢕⢕⢕⢕⢕⢕⢕⢕⢕⢕⢕⢕⢕⢕⢕⢕⢕⢕⢕⢕⢕⠀⢕⢕⢕⢕⢕⢕⢕⢕⢕⢕⢕⢕⢕⢕⢕⢕⢕⢕⢕⢕⢕⢕⢕⢕⢕⢕⢕⢕⢕⢕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⠀⠀⠀⠀⠀⠀⠀⠀⠀⠀⠀⠀⠀⠀⠀⠀⠐⠑⠑⠑⠀⠑⠑⠑⠑⠑⠑⠀⠀⠀⠀⠀⠈⠀⠀⠀⠀⠁⠑⠑⠑⠑⠑⠑⠀⠀⠀⠀⠀⠀⠀⠀⠀⠀⠀⠀⠀⠀⠀⠀⠀⠀⠐⠑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⠿⠟⠛⠙⠉⠁⠁⠁⠁⠁⠁⠉⠙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⠙⠁⠀⠀⠀⠀⠀⠀⠀⠀⠀⠀⠀⠀⠀⠀⠀⠀⠀⠁⠙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⠑⠀⠀⠀⠀⠀⠀⠀⠀⠀⠀⠀⠀⠀⠀⠀⠀⠀⠀⠀⠀⠀⠀⠀⠁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⢟⢟⢕⢄⢔⢔⠔⠑⠔⠄⢄⢀⢀⢀⢀⢀⠀⠀⠀⠀⠀⠀⠀⠀⠀⠀⠀⠀⠀⠁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⡕⠑⢁⠁⠄⠄⠀⠀⠀⠀⠀⠀⠁⠁⠁⠁⠁⠁⠁⠑⠑⠐⠔⠄⢄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⢟⢝⣱⣵⢕⠀⠀⠀⠀⠀⠀⠀⠀⠀⠀⠀⠀⠀⠀⠀⠀⠀⠀⠀⠀⠀⠀⠀⠁⠑⠔⢄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⣵⣿⣿⡿⠑⠀⠀⠀⠀⠀⠀⠀⠀⠀⠀⠀⠀⠀⠀⠀⠀⠀⠀⠀⠀⠀⠀⠀⠀⠀⠀⠀⠁⠑⢄⢀⠁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⣿⣿⣿⠕⠀⠀⠀⠀⠀⠀⠀⠀⠀⠀⠀⠀⠀⠀⠀⠀⠀⠀⠀⠀⠀⠀⠀⠀⠀⠀⠀⠀⠀⠀⠐⠑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⢻⣿⠇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⠀⠀⠀⠀⠀⠀⠀⠀⠀⠀⠀⠀⠀⠀⠀⠀⠀⠀⠀⠀⠀⠀⠀⠀⠀⠀⠀⠀⠀⠀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⠑⠀⠀⠀⠀⠀⠀⠀⠀⠀⠀⠀⠀⠀⠀⠀⠀⠀⠀⠀⠀⠀⠀⠀⠀⠀⠀⠀⠀⠀⠀⠀⠀⠀⠀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⢇⠀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⡿⢿⢿⢿⢿⢿⢿⢿⢿⢿⢿⢿⣿⣿⣿⣿⣿⣿⣿⣿⣿⣿⣿⣿⣿⣿⣿⣿⣿⣿⣿⣿⣿⣿⣿⣿⣿⣿⣿⣿⣿⣿⣿⣿⣿⣿⣿⣿⣿⣿⣿⣿⣿⣿⣿⣿⣿⣿⣿⡟⠀⠀⠀⠀⠀⠀⠀⠀⠀⠀⠀⠀⠀⠀⠀⠀⠀⠀⠀⠀⠀⠀⠀⠀⠀⠀⠀⠀⠀⠀⠀⠀⠀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⢿⢟⢽⢕⢇⢕⢝⢝⢝⢕⢕⢱⢕⢇⢵⣕⣝⢗⢣⢽⣟⢿⢿⢿⢿⣿⣿⣟⣻⣿⣿⣿⣽⣽⣿⣿⣷⣾⣿⣿⣿⣿⣿⣿⣿⣿⣿⣿⣿⣿⣿⣿⣿⣿⣿⣿⣿⣿⣿⣿⣿⣿⣿⡿⠃⠀⠀⠀⠀⠀⠀⠀⠀⠀⠀⠀⠀⠀⠀⠀⠀⠀⠀⠀⠀⠀⠀⠀⠀⠀⠀⠀⠀⠀⠀⢀⣴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⢿⣿⢿⢿⣿⣿⢿⡿⢟⠝⢑⢕⢕⢗⢗⢗⢇⢕⢕⢵⢾⢷⠼⣵⣧⣝⣔⢕⣝⡇⢵⢼⡟⢧⡝⢿⣿⣿⣿⣿⣿⣿⣿⣿⣿⣿⣿⣿⣿⣿⣿⣿⣿⣿⣿⣿⣿⣿⣿⣿⣿⣿⣿⣿⣿⣿⣿⣿⣿⣿⣿⣿⣿⣿⠁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⢍⢝⢝⢝⢝⢝⢝⢝⢕⢕⢕⢔⢔⢕⢕⢕⣕⣕⣕⣕⣵⡵⠕⢱⢜⣗⡪⢽⢕⢗⢔⢕⢕⢕⢳⢼⢽⣝⡱⢕⡗⢧⢽⡗⢃⢌⢗⣕⡪⢮⢻⣧⢝⣿⣿⣿⣿⣿⣿⣿⣿⣿⣿⣿⣿⣿⣿⣿⣿⣿⣿⣿⣿⣿⣿⣿⣿⣿⣿⣿⣿⣿⣿⣿⣿⣿⣿⣿⣿⡇⠀⠀⠀⠀⠀⠀⠀⠀⠀⠀⠀⠀⠀⠀⠀⠀⠀⠀⠀⠀⠀⠀⠀⠀⠀⠀⠀⠀⠀⢀⣴⣿⣿⣿⣿⣿⣿⣿⣿⣿⣿⣿⣿⣿⣿⣿⣿⣿⣿⣿⣿⣿⣿⣿⣿⣿⣿⣿⣿⣿⣿⣿⣿⣿⣿⣿⣿⣿⣿⣿⣿⣿⣿⣿⢿⢿⢿⢿⢿⢿⢿⢛⢟⣟⣟⣟⣍⣟⣽⣽⣽⣽⣽⣿⣷⣷⣷⣾⣿⣿⣿⣿⣷⣵⡕⢕⢕⢕⢕⢕⢕⢕⢕⢕⢕⢕⢕⢕⢕⢜⢕⢻⢿⣻⣿⣿⣿⣿⣿⣿⣿⣿⣿⣿⣿⣿⠀</a:t>
            </a:r>
            <a:br/>
            <a:r>
              <a:t>⣿⣿⣿⣿⣿⣿⣿⣿⣿⣿⣷⣷⣵⡕⢕⢕⠕⢕⢕⢑⢑⢕⢓⢗⠷⢿⣿⣿⣿⣿⣿⣿⣿⡿⢏⢕⣇⣜⣵⣵⣷⢗⢏⢕⢕⢕⢝⢳⣧⣵⣵⣕⡜⢅⢗⢴⣕⡕⢜⢅⢕⡔⢝⢎⢣⢝⡇⢎⢿⣿⣿⣿⣿⣿⣿⣿⣿⣿⣿⣿⣿⣿⣿⣿⣿⣿⣿⣿⣿⣿⣿⣿⣿⣿⣿⣿⣿⣿⣿⣿⣿⣿⣿⡇⠀⠀⠀⠀⠀⠀⠀⠀⠀⠀⠀⠀⠀⠀⠀⠀⠀⠀⠀⠀⠀⠀⠀⠀⠀⠀⠀⢀⣰⣿⣿⣿⣿⣿⣿⣿⣿⣿⣿⣿⣿⣿⣿⣿⣿⣿⣿⣿⡿⢿⠿⣿⠿⢿⢿⢻⢟⢛⢟⢟⢟⢟⣏⣍⣝⣝⣕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⣟⢝⢝⢅⢄⢔⢔⢔⢕⢕⢕⢕⢕⢕⢕⢕⢕⢕⢕⢕⢜⠝⠟⢿⢿⢏⣱⢷⢟⢟⢟⣟⡝⢱⢕⢕⢕⢕⢕⢕⢕⢕⢽⣹⣿⣿⣿⣷⣧⣴⣜⢕⢵⣕⢔⢱⢕⠗⢕⢜⢕⢕⢹⣿⣿⣿⣿⣿⣿⣿⣿⣿⣿⣿⣿⣿⣿⣿⣿⣿⣿⣿⣿⣿⣿⣿⣿⣿⣿⣿⣿⣿⣿⣿⣿⣿⣷⠀⠀⠀⠀⠀⠀⠀⠀⠀⠀⠀⠀⠀⠀⠀⠀⠀⠀⠀⠀⠀⠀⠀⠀⠀⠀⢄⢾⢿⢿⢟⢿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⠖⣟⣫⣿⣿⣿⣿⣿⠀</a:t>
            </a:r>
            <a:br/>
            <a:r>
              <a:t>⣿⣿⣿⣿⣿⣿⣿⣿⣧⣵⣕⣕⣕⡕⢕⢕⢕⢕⢕⢕⢅⢅⠑⠔⠔⠔⠔⠔⠔⢔⢔⢕⢕⢕⢕⢑⢏⢝⣕⣱⡱⢕⢕⢕⢕⢕⢳⣮⣿⣷⣵⣵⣕⣜⢝⢟⢿⣿⣧⡕⢔⢕⢕⢕⢕⢐⢅⢕⢜⡜⡜⢝⢍⢝⢝⢍⢏⢟⢟⢟⢟⢟⢟⢛⢟⢟⢟⢛⢛⢿⢟⢿⢿⢿⢿⢿⢿⢛⢛⢛⢟⢻⢟⢟⢇⠀⠀⠀⠀⠀⠀⠀⠀⠀⠀⠀⠀⠀⠀⠀⠀⠀⠀⠀⠀⠀⠀⠀⢀⣔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⢙⢟⢻⢿⢿⢿⣿⣿⣿⣿⣿⣿⣿⣿⣿⣿⣿⣿⣿⣿⣿⣷⣧⣵⡕⢕⢔⢔⢔⢔⢄⢄⢄⢁⠑⠕⢕⢕⢜⢕⢕⢕⢕⢕⢕⣕⡕⢜⢝⢻⢿⢿⣿⣿⣿⣷⣧⣵⣕⢝⢕⢕⢕⢕⢕⢕⢕⢑⢕⢕⢝⢕⢕⢕⢕⢕⢕⢕⢕⢕⢕⢕⢕⢕⢕⢕⢕⢕⢕⢕⢕⢕⢕⢕⢕⢕⢕⢕⢕⢕⢕⢕⢕⢕⣕⣕⡀⠀⠀⠀⠀⠀⠀⠀⠀⠀⠀⠀⠀⠀⠀⠀⠀⠀⠀⠀⠀⢠⣾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⢑⢑⠕⠕⠕⢕⢕⢕⢕⢝⢝⢟⢟⢿⢿⣿⣿⣿⣿⣿⣿⣿⡟⢕⢕⢕⢕⢕⢕⢕⢕⢕⢕⢕⠕⢔⢑⢑⢑⢑⢑⢕⢕⢕⢕⢕⢎⢯⡳⣵⣵⡕⡕⢇⢘⢽⢽⡟⢟⢟⢗⢓⢕⢕⢕⢕⢕⢕⢕⢕⢱⣕⢕⢕⢕⢕⢕⢕⢕⢕⢕⢕⢕⢕⠕⢕⢕⣕⣱⣵⣵⣵⣵⣷⣷⣷⣷⣷⣿⣿⣿⣿⣿⣿⣿⣿⣿⣦⡀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⢔⢄⢑⢐⠄⢅⢅⢕⢕⢕⢕⢕⢕⢕⢕⢕⢝⢝⢟⢟⢿⢕⢕⢕⢕⢕⢕⢕⠱⠑⢑⢅⠔⠕⠕⠕⠕⠕⢕⢕⢕⢕⢕⢕⢕⢕⢕⢕⢕⣝⢕⣕⡜⢕⢕⢕⢕⢕⢕⢕⢕⢕⢕⢕⢕⢕⢕⢕⢕⢜⢻⣧⡕⢇⡅⢕⢕⢕⢕⢕⢕⢱⣵⣷⣷⣿⣿⣿⣿⣿⣿⣿⣿⣿⣿⣿⣿⣿⣿⣿⣿⣿⣿⣿⣿⣿⣿⣿⣷⣤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⢕⢔⢅⢕⢑⢕⢕⢕⢕⢕⢕⢕⢕⢕⢕⢕⢕⢕⢔⠕⠑⢁⠄⢄⢔⢔⢕⢕⢕⢕⢕⢔⢔⢔⢅⢑⠕⢕⢕⢕⢝⣿⣷⣧⣵⣕⡝⢝⢕⢕⢕⢕⢕⢕⢕⢕⢕⢕⢕⢕⢕⢕⢕⢕⢕⢕⢜⢳⢕⠕⢕⢕⢕⢕⣇⣼⣿⣿⣿⣿⣿⣿⣿⣿⣿⣿⣿⣿⣿⣿⣿⣿⣿⣿⣿⣿⣿⣿⣿⣿⣿⣿⣿⣿⣿⣿⣷⣶⣴⣄⣄⣄⣄⣄⣠⣤⣴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⡱⢕⢕⢕⢕⢕⢕⢕⢕⢕⢕⢕⢕⢕⢕⢕⢕⢕⢕⢕⢕⠀</a:t>
            </a:r>
            <a:br/>
            <a:r>
              <a:t>⢕⢕⢑⢕⢕⢕⢕⢕⢕⢕⢕⢕⢕⢆⢵⢕⣕⢕⢕⢕⢕⢕⢕⢕⢔⢕⢕⢕⢕⢕⢕⢕⢕⢕⢕⢕⢕⢕⢕⢕⢕⢕⢕⢔⢕⢕⢕⢕⢜⢜⢝⢟⢏⢳⢧⢵⢵⢵⢕⢕⢕⢕⢕⢕⢕⢕⢕⢕⢕⢕⢕⢕⢕⢕⢕⢜⢕⢕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⢕⢜⢕⢹⠷⢵⣕⢕⢕⢕⢕⢕⢕⢕⢕⢕⢕⢕⢕⢕⢕⢕⢕⢕⢕⢕⢕⢕⢕⢕⢕⢕⠕⢕⢕⢕⢕⢕⢕⢕⢕⢕⢕⢕⢕⢕⢕⢕⢕⢕⢕⢕⢕⢕⢕⢕⢕⢕⢕⢕⢕⢱⢕⢕⣱⡔⢝⣿⣿⣿⣿⣿⣿⣿⣿⣿⣿⣿⣿⣿⣿⣿⣿⣿⣿⣿⣿⣿⣿⣿⣿⣿⣿⣿⣿⣿⣿⣿⣿⣿⣿⣿⣿⣿⣿⣿⣿⣿⣿⣿⠈⠈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⢕⢕⢕⢕⢜⢝⢍⢳⡱⡕⢕⢕⢕⢕⢕⢕⢕⢕⢕⢕⢕⢕⢕⢕⢕⢕⢕⢕⢕⢕⢕⢕⢕⢕⢕⢕⢕⢕⢕⢕⢕⢕⢕⢕⢕⢕⢕⢕⢕⢕⢕⢕⢕⢕⢕⢕⢕⢕⢕⢕⡪⠕⢞⢜⣷⣿⣿⣿⣿⣿⣿⣿⣿⣿⣿⣿⣿⣿⣿⣿⣿⣿⣿⣿⣿⣿⣿⣿⣿⣿⣿⣿⣿⣿⣿⣿⣿⣿⣿⣿⣿⣿⣿⣿⣿⠏⠉⠉⠉⠀⠀⠀⠀⠘⣿⣿⣿⣿⣿⣿⣿⣿⣿⣿⢟⢻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⠕⠕⠑⢕⢕⠝⢕⣵⣕⣕⢝⢝⠻⢿⣿⣿⣿⣿⣿⣿⣿⣿⣿⣿⣿⣿⣿⣿⣿⣿⣿⣿⣿⣿⣿⣿⣿⣿⣿⣿⣿⣿⣿⣿⣿⣿⣿⣿⣿⣏⠀⠀⠀⠀⠀⠀⠀⠀⢰⣿⣿⣿⣿⣿⣿⣿⣿⣿⣷⢟⣸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⣵⡕⢕⢕⢕⢕⢕⢕⢕⢕⢕⢕⢕⢕⢕⢕⢕⢕⢕⢕⢕⢕⢕⢕⢕⢕⢕⢕⢅⢕⢕⢕⢕⢕⢕⢕⢕⢕⢕⢕⢕⢕⢕⢕⢕⢕⢕⢕⢕⢕⢕⢕⢕⢕⢕⢕⢕⢕⢕⢕⢕⢕⢕⢕⢕⢕⢕⢕⠕⠀⠀⢀⢔⢕⢕⢑⢕⣿⣿⣿⣿⣷⡇⢸⣿⣿⣿⣿⣿⣿⣿⣿⣿⣿⣿⣿⣿⣿⣿⣿⣿⣿⣿⣿⣿⣿⣿⣿⣿⣿⣿⣿⣿⣿⣿⣿⣿⣿⣿⣿⣧⢀⠀⢄⠐⠀⠀⠀⠀⠙⠛⠙⢻⣿⣿⡿⣿⡿⢏⣼⣿⣿⡿⣟⣫⢭⢻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⣯⣾⣷⣕⢕⢕⢕⢕⢕⢕⢕⢕⢕⢕⢕⢕⢕⢕⢕⢕⢕⢕⢕⢕⢕⢕⢕⢕⢕⢕⢕⢕⢕⢕⢕⢕⢕⢕⢕⢕⢕⢕⢕⢕⢕⢕⢕⢕⢕⢕⢕⢕⢅⢵⢕⢕⢕⢕⢕⢕⢕⢕⢕⢕⢕⢕⢕⢘⠀⠀⠀⢕⢕⢕⡱⢕⢨⢸⣿⣿⣿⣿⡇⢸⣿⣿⣿⣿⣿⣿⣿⣿⣿⣿⣿⣿⣿⣿⣿⣿⣿⣿⣿⣿⣿⣿⣿⣿⣿⣿⣿⣿⣿⣿⣿⣿⣿⣿⣿⣿⠟⠕⠑⠀⠀⠀⠀⠀⠀⠀⠀⠀⠀⡿⣫⣾⢟⣱⢾⣟⣯⢷⢟⢟⣱⡵⣟⢿⣿⣿⣿⣿⣿⣿⣿⣿⣿⣿⣿⣿⣿⣿⣿⣿⣿⣿⣿⣿⣿⣿⣿⣿⣿⣿⣿⣿⣿⣿⣿⣿⣿⣿⣿⣿⣿⣿⣿⣿⣿⣿⣿⣿⣿⣿⣿⣿⣿⣿⣿⣿⣿⣿⣿⣿⣿⣿⣿⣿⣿⣿⣿⣿⣿⣿⣿⣿⣿⣿⣿⣿⣿⣿⣿⣿⣿⣿⣶⣥⢕⢕⢕⢕⢕⢕⢕⢕⢕⢕⢕⢕⠀</a:t>
            </a:r>
            <a:br/>
            <a:r>
              <a:t>⢿⣿⣿⣿⣿⡇⢕⢕⢕⢕⢕⢕⢕⢕⢕⢕⢕⢕⢕⢕⢕⢕⢕⢕⢕⢕⢕⢕⢕⢕⢕⢑⢕⢕⢕⢕⢕⢕⢕⢕⢕⢕⢕⢕⢕⢕⢕⢕⢕⢕⢕⢕⢕⢕⢷⢕⢕⢕⢕⢕⢕⢕⢕⢕⢕⢔⢕⢕⢕⢔⢄⢑⢕⢜⢕⢕⢱⢸⣿⣿⣿⣿⡇⢸⣿⣿⣿⣿⣿⣿⣿⣿⣿⣿⣿⣿⣿⣿⣿⣿⣿⣿⣿⣿⣿⣿⣿⣿⣿⣿⣿⣿⣿⣿⣿⣿⣿⢟⢏⠑⠀⠀⠀⠀⠀⠀⠀⠀⠀⠀⠀⠀⠀⠘⢿⢏⣵⡷⢏⢝⣕⣵⢷⣫⣷⡿⢏⣾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⢜⢕⢳⢧⢕⢕⢕⢕⢕⢕⢕⢕⢕⢕⢕⢕⢕⢕⢕⢕⢕⢕⢕⢕⢕⢕⢕⢕⢕⢕⢕⢕⢕⢕⢕⢕⢕⢕⢕⢕⢕⢕⢕⢕⢕⢕⢕⢕⢕⢸⣧⢝⡣⡕⡕⢕⢕⢕⢕⢔⢕⢕⢕⢕⢕⢕⢕⠔⢕⠕⢕⡎⣿⣿⣿⣿⣿⡇⢸⣿⣿⣿⣿⣿⣿⣿⣿⣿⣿⣿⣿⣿⣿⣿⣿⣿⣿⣿⣿⣿⣿⣿⣿⣿⣿⣿⣿⣿⣿⡿⠟⢑⠕⠁⠀⠀⠀⠀⠀⠀⠀⠀⠀⢄⢔⢔⢄⠀⠀⠀⠘⠏⠕⠱⢞⣯⣷⢿⢟⣱⣶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⢔⠁⢑⢕⢕⢕⢕⢕⢕⢕⢕⢕⢕⢕⢕⢕⢕⢕⢕⢕⢕⢕⢕⢕⢕⢕⢕⢕⢕⢕⢕⢕⢕⢕⢕⢕⢕⢕⢕⢕⢕⢕⢕⢕⢕⢹⣧⡝⢮⢇⢕⢕⢕⠑⢁⢕⢕⢕⢕⢕⢕⠑⢕⢕⢕⡼⣹⣿⣿⣿⣿⣿⡇⢸⣿⣿⣿⣿⣿⣿⣿⣿⣿⣿⣿⣿⣿⣿⣿⣿⣿⣿⣿⣿⣿⣿⣿⣿⣿⣿⣿⣿⣿⡏⢀⠁⠑⠔⠔⠕⢄⢄⢄⢀⠀⢄⠔⠑⠁⠀⠀⠑⢕⢀⠀⠀⠀⠀⠀⠜⢏⣕⣵⡿⢟⣻⡽⣿⣿⣿⣿⣿⣿⣿⣿⣿⣿⣿⣿⣿⣿⣿⣿⣿⣿⣿⣿⣿⣿⣿⣿⣿⣿⣿⣿⣿⣿⣿⣿⣿⣿⣿⣿⣿⣿⣿⣿⣿⣿⣿⣿⣿⣿⣿⣿⣿⣿⣿⣿⣿⣿⣿⣿⣿⣿⣿⣿⣿⣿⣿⣿⣿⣿⣿⣿⡿⢿⣟⠻⣿⣿⣿⣿⣿⣿⣿⣿⣿⣿⣿⣷⢕⢕⢕⢕⢕⢕⢕⢕⢕⠀</a:t>
            </a:r>
            <a:br/>
            <a:r>
              <a:t>⢕⢕⢕⢕⢕⢕⢕⢕⢕⢕⢕⠀⢕⢕⢕⢕⢕⢕⢕⢕⢕⢕⢕⢕⢕⢕⢕⢕⢕⢕⢕⢕⢕⢕⢕⢕⢕⢕⢕⢕⢕⢕⢕⢕⢕⣕⣵⣥⣥⣕⢕⢕⢕⢕⢕⢕⢹⣷⡕⢕⢕⢕⠀⠀⠑⠕⠑⠀⠀⠐⢁⢕⢕⢕⡜⣽⣿⣿⣿⣿⣿⣿⡇⢸⣿⣿⣿⣿⣿⣿⣿⣿⣿⣿⣿⣿⣿⣿⣿⣿⣿⣿⣿⣿⣿⣿⣿⣿⣿⣿⣿⠟⢝⠔⠁⠀⠀⠀⠀⢕⠀⠀⢁⢄⠀⠀⠀⠀⠀⠀⠀⠀⠑⢕⢀⠀⠀⠀⠀⢀⣞⣫⡵⢞⢏⣱⣵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⠑⠕⢕⢕⢕⢕⢕⢕⢕⢕⢕⢕⢕⢕⢕⢕⢕⢕⢕⢕⢕⢕⣕⣵⣾⣿⣿⣿⣿⣿⣿⣧⡑⠑⠑⠕⠕⢕⢛⣱⣵⡷⠁⠀⢔⢄⠀⠀⠀⠀⢀⢕⢑⢕⢜⣱⣿⣿⣿⣿⣿⣿⣿⡇⢸⣿⣿⣿⣿⣿⣿⣿⣿⣿⣿⣿⣿⣿⣿⣿⣿⣿⣿⣿⣿⣿⣿⣿⣿⢿⠋⢅⠕⠁⠀⠀⠀⠀⠀⠅⠕⠀⠁⠀⢕⠀⠀⠀⠀⠀⠀⠀⠀⠀⠑⢕⠀⠀⠀⠀⢸⢟⣏⣵⣾⣿⣿⣿⣿⣿⣿⣿⣿⣿⣿⣿⣿⣿⣿⣿⣿⣿⣿⣿⣿⣿⣿⣿⣿⣿⣿⣿⣿⣿⣿⣿⣿⣿⣿⣿⣿⣿⣿⣿⣿⣿⣿⣿⣿⣿⣿⣿⣿⣿⣿⣿⣿⣿⣿⣿⣿⣿⣿⣿⣿⣿⣿⣿⣿⣿⣿⣿⣿⣿⣿⣿⣿⣿⣿⣿⣷⣵⣕⢏⢄⢱⣝⢟⢿⣿⣿⣿⣿⣆⢑⢕⢕⢕⢕⢕⢕⠀</a:t>
            </a:r>
            <a:br/>
            <a:r>
              <a:t>⢕⢕⢕⢕⢕⢕⢕⢕⢕⢕⢕⠀⢕⢕⢕⢕⢕⠁⠀⠀⠀⠀⠀⠁⠁⠑⠑⠕⠅⠕⠑⠕⠕⠕⢕⠕⠕⠕⢕⢕⣾⣿⣿⣿⣿⣿⣿⣿⣿⢿⣿⣷⡄⠀⠀⠀⠀⠑⢜⢟⠁⠀⠀⠁⠁⠀⠀⠀⢄⢕⢕⢕⢕⣼⣿⣿⣿⣿⣿⣿⣿⣿⡇⢸⣿⣿⣿⣿⣿⣿⣿⣿⣿⣿⣿⣿⣿⣿⣿⣿⣿⣿⣿⣿⡿⠟⠋⠁⢄⠕⠁⠀⠀⠀⠀⢀⠄⠐⠁⠐⠔⢄⢀⢕⠀⠀⠀⠀⠀⠀⠀⠀⠀⠀⢕⠀⠀⠀⠀⢕⣾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⠕⠀⠀⠀⠀⠀⠀⠀⠀⠀⠀⠀⠀⠀⠀⢀⠀⠀⠀⠀⠁⠑⢕⢕⢸⣿⣿⣿⣿⣿⣿⣿⣿⢕⢕⢜⢝⢳⠀⠀⠀⠀⠀⠀⠀⠔⢔⠀⠀⠀⠀⠀⠐⠑⢵⣷⣿⣿⣿⣿⣿⣿⣿⣿⣿⣿⣿⡇⢸⣿⣿⣿⣿⣿⣿⣿⣿⣿⣿⣿⣿⣿⣿⣿⣿⠿⠟⠙⠁⠀⢄⠔⠑⠀⠀⠀⢀⠄⠐⠁⠀⠀⠀⠀⠀⠀⠀⠁⠑⠀⠀⠀⠀⠀⠀⠀⠀⠀⠀⢕⠀⠀⠀⠀⢸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⠀⠀⠀⠀⠀⠀⠀⠀⠀⠀⠀⠀⢀⢄⡔⢕⢕⢔⢀⢀⢄⢔⢕⢕⢕⢕⠘⠝⢟⢟⢟⢟⢕⢕⢕⢕⢕⢕⠀⠀⠀⠀⠀⠀⠀⠀⠀⠀⠀⠀⠀⠀⠀⠀⠀⠀⠈⠙⠙⠙⠟⢿⣿⣿⣿⣿⣿⡇⢸⣿⣿⣿⣿⣿⣿⣿⣿⣿⣿⣿⡿⠟⠋⠁⠀⠀⢀⢄⢔⠑⢁⢀⠄⠐⠐⠁⠀⠀⠀⠀⠀⠀⠀⠀⠀⠀⠀⠀⠀⠀⠀⠀⠀⠀⠀⠀⠀⠀⠀⢕⠀⠀⠀⠄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⣡⢑⢕⢕⢕⢕⠀</a:t>
            </a:r>
            <a:br/>
            <a:r>
              <a:t>⢕⢕⢕⢕⢕⢕⢕⢕⢕⢕⠀⠀⢕⢕⠕⠀⠀⠀⠀⠀⠀⠀⠀⠀⢀⣠⣴⣿⣿⢿⢗⢕⢔⢕⢕⢕⢕⢕⢕⠑⠔⠀⠀⠑⢕⢕⠕⢕⢕⢕⢕⢕⢕⢄⠀⠀⠀⠀⢄⢄⠀⠀⠀⠀⠀⠀⠀⠀⠀⠀⠀⠀⠀⠀⠀⠀⠀⠀⠁⠉⠍⠙⠑⠜⠟⠿⢿⣿⣿⣿⣿⠿⠛⠙⠁⠀⠀⠀⠀⢄⢔⠕⠕⠐⠁⠁⠀⠀⠀⠀⠀⠀⠀⠀⠀⠀⠀⠀⠀⠀⠀⠀⠀⠀⠀⠀⠀⠀⠀⠀⠀⠀⠀⠀⢕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⢀⠀⠀⠀⠀⠀⠀⢀⣄⣴⢿⢟⢟⢝⠕⢕⢕⢕⢕⢕⢕⣕⡕⣑⠑⠕⠀⠀⠀⠀⠀⠁⠀⠑⢕⢕⢕⢕⢕⢔⠀⠀⠀⠀⠁⠁⠀⠀⠀⠀⠑⠀⠀⠀⠀⠀⠀⠀⠀⠀⠀⠀⠀⠀⠀⠀⠀⠀⠀⠀⠀⠀⠀⠙⠛⠙⠁⠀⠀⠀⠀⠀⠀⠀⠀⠁⠀⠀⠀⠀⠀⠀⠀⠀⠀⠀⠀⠀⠀⠀⠀⠀⠀⠀⠀⠀⠀⠀⠀⠀⠀⠀⠀⠀⠀⠀⠀⠀⠀⠀⢕⠀⠀⠀⠀⠈⢻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⠀⠀⠀⣀⣤⡾⢿⢏⢕⢕⢅⣱⢵⢕⢕⢅⢕⢕⢔⢕⢕⢅⢄⠕⠀⠀⠀⠀⠀⠀⢀⢀⠀⠀⠁⠕⢕⢕⠔⠀⢄⢄⠀⠀⠀⠀⠀⠀⠀⢔⢔⢄⠀⠀⠀⠀⠀⠀⠀⠀⠀⠀⠀⠀⠀⠀⠀⠀⠀⠀⠀⠀⠀⠀⠀⠀⠀⠀⠀⠀⠀⠀⠀⠀⠀⠀⠀⠀⠀⠀⠀⠀⠀⠀⠀⠀⠀⠀⠀⠀⠀⠀⠀⠀⠀⠀⠀⠀⠀⠀⠀⠀⠀⠀⠀⠀⠀⠀⢕⠕⠀⠀⠀⠀⠀⣾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⢄⠀⣾⣿⣿⡟⢕⢕⢕⢕⢕⢕⢕⢕⣱⣵⣾⣿⣿⣿⣷⣷⠕⠀⠀⠀⠀⠀⠀⠀⣵⣵⣕⡕⢔⢄⢀⠁⠀⠀⠀⠁⠀⠀⠀⠀⠀⠀⠀⢕⢕⢕⢕⢔⢀⢀⣀⣄⣄⡄⠀⠀⠀⠀⠀⠀⠐⢀⠀⠀⠀⠀⠀⠀⠀⠀⠀⠀⠀⠀⠀⠀⠀⠀⠀⠀⠀⠀⠀⠀⠀⠀⠀⠀⠀⠀⠀⠀⠀⠀⠀⠀⠀⠀⠀⠀⠀⠀⠀⠀⠀⠀⠀⠀⠀⠀⠀⠀⠕⠀⠀⠀⢀⠀⢱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⢑⠕⢕⢕⢕⢕⢕⢕⢕⢕⠀⠀⢕⢕⢕⢕⠀⣿⣿⢏⢕⢕⢕⢕⢕⢕⣕⣾⣿⣿⣿⣿⣿⣿⣿⣿⡟⠔⠀⠀⠀⠀⠀⠀⣱⣿⣿⣿⣿⣷⡕⠑⠀⢄⠀⠀⠀⠀⠀⠀⠀⠀⠀⠀⢕⢕⢕⢕⢕⢜⢪⢻⣿⣿⣿⢀⠀⠀⠀⠀⠀⠀⠀⠁⠔⢀⠀⠀⠀⠀⠀⠀⠀⠀⠀⠀⠀⠀⠀⠀⠀⠀⠀⠀⠀⠀⠀⠀⠀⠀⠀⠀⠀⠀⠀⠀⠀⠀⠀⠀⠀⠀⠀⠀⠀⠀⠀⠀⠀⠀⠀⢀⠑⠀⠀⢀⣀⣀⡜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⢔⢅⠑⢕⢕⢕⢕⢕⠀⠀⢕⢕⢕⢕⢕⢋⢅⢕⢕⢕⢕⢕⣱⣾⣿⣿⣿⣿⣿⣿⣿⣿⣿⣿⡇⢀⢄⢄⢀⠀⠀⣰⣿⣿⣿⣿⣿⡿⠑⠀⠀⠑⠁⠀⠀⠀⢀⠀⠀⠀⠀⢔⢕⢕⢕⢕⢕⢕⢸⡇⣿⣿⣿⡇⠀⠀⠀⠀⠀⠀⠐⢀⠀⠁⠀⠀⠀⠀⠀⠀⠀⠀⠀⠀⠀⠀⠀⠀⠀⠀⠀⠀⠀⠀⠀⠀⠀⠀⠀⠀⠀⠀⠀⠀⠀⠀⠀⠀⠀⠀⠀⠀⠀⠀⠀⠀⠀⢀⠐⠁⠀⠀⠀⠘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⢔⢇⢥⣑⠄⠑⢕⢕⢕⠀⠀⢕⢕⢕⢕⢕⢕⢕⢕⢕⢕⣵⣾⣿⣿⣿⣿⣿⣿⣿⣿⣿⣿⣿⢟⢕⢕⢕⢕⢕⠀⢰⣿⣿⣿⣿⣿⢟⠁⢄⢄⠀⠀⠀⠀⠀⢔⢕⢄⠀⠀⢀⢕⢕⢕⢕⢕⢕⢕⢕⢇⣿⣿⣿⣧⠀⠀⠀⠀⠀⠀⠀⠀⠐⠀⠀⠀⠀⠀⠀⠀⠀⠀⠀⠀⠀⠀⠀⠀⠀⠀⠀⠀⠀⠀⠀⠀⠀⠀⠀⠀⠀⠀⠀⠀⠀⠀⠀⠀⠀⠀⠀⠀⠀⠀⠀⠀⠀⠀⠀⠀⠀⠀⠀⢀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⢜⢔⢤⣑⠕⠀⠀⢕⢕⢕⢕⢄⢁⢕⢕⢕⣾⣿⣿⣿⣿⣿⣿⣿⣿⣿⣿⣿⢿⢟⢕⢕⢕⢕⢕⢕⢰⢿⣿⣿⣿⣿⠏⠀⠀⠁⠁⠀⠀⠀⠀⢔⢕⢕⢕⢕⢄⢕⢕⢕⢕⢕⢕⢕⢕⢕⢕⣿⣿⢿⢟⢄⠀⠀⠀⠀⠀⠀⠀⠀⠀⠀⠀⠀⠀⠀⠀⠀⠀⠀⠀⠀⠀⠀⠀⠀⠀⠀⠀⠀⠀⠀⠀⠀⠀⠀⠀⠀⠀⠀⠀⠀⠀⠀⢀⢀⢄⢄⢄⢄⢄⢄⢀⠀⠀⠀⠀⢀⢄⣴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⢆⢕⢕⢕⢕⠑⢕⢅⠕⢕⣾⣿⣿⣿⣿⣿⣿⣿⣿⣿⣿⣿⢝⡇⢕⢕⢕⢕⢕⢕⢕⢱⣿⣿⣿⡿⠑⠀⢄⢀⠀⠀⠀⠀⢀⢕⢕⢕⢕⢕⢕⢕⢕⢕⢕⢕⢕⢕⢕⢕⠕⢕⢜⢕⢕⢕⠀⠀⠀⠀⠀⠀⠀⠀⠀⠀⠀⠀⠀⠀⠀⠀⠀⠀⠀⠀⠀⠀⠀⠀⠀⠀⠀⠀⠀⠀⠀⠀⠀⢀⠀⢀⢀⢀⢄⢔⢔⢕⢕⢕⢕⢕⢕⢕⢕⢕⢕⢕⢕⢔⢔⢔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⠁⠁⠑⠑⠑⠕⢕⢕⢕⢕⢕⢀⢕⢕⢕⢸⣿⣿⣿⣿⣿⣿⣿⣿⣿⣿⣿⣿⢕⢕⢕⢕⠕⢕⢕⢕⢕⡿⢏⣹⢟⠁⠀⠀⠁⠁⠀⠀⠀⢄⣧⢕⢕⢕⢕⢕⢕⢕⢕⢕⢕⢕⢕⢕⢕⠑⠀⠀⠀⠁⠁⠁⠀⠀⠀⠀⠀⠀⠀⠀⠀⠀⠀⠀⠀⠀⠀⠀⠀⠀⢀⢀⢀⢄⢄⢄⢄⠀⢔⢔⢔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⠀⠀⠀⠀⠀⠀⠀⠀⠁⠁⠑⠕⢔⢑⠑⢜⣿⣿⣿⣿⣿⣿⣿⡿⢟⣟⣟⣏⢄⠁⠅⢕⠕⢕⢅⢑⠎⠑⢱⢏⢔⢀⠀⠀⠀⠀⠀⠀⣰⣿⣿⣇⢕⢕⢕⢕⢕⢕⢕⢕⢕⢕⢕⠕⠀⠀⠀⠀⠀⠀⠀⠀⠀⠀⠀⠀⠀⠀⠀⠀⠀⢀⢄⢔⢔⢔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⢔⠀⠀⠀⠀⠀⠀⠀⠀⠀⠀⠀⠁⠑⠔⢕⢹⣿⣿⣿⣿⡿⣫⣾⣿⣿⣿⡏⠀⠀⢄⢕⢕⢔⢅⢕⢔⢔⢅⢕⢕⢕⢕⢄⢀⠀⠀⣵⣿⣿⣿⣿⡕⢕⢕⢕⢕⢕⢕⢕⢕⠕⠁⠀⠀⠀⠀⠀⠄⠀⠀⠀⠀⠀⠀⠀⢄⢔⢕⢕⢕⢕⢕⢕⢕⢕⢕⢕⢕⢕⢕⢕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⢔⢄⠀⠀⠀⠀⠀⠀⠀⠀⠀⠀⠀⠀⠀⠑⠝⠟⠁⣱⣾⣿⣿⣿⣿⡟⠁⠀⠀⢕⢕⢕⢵⢽⠇⢀⢁⠕⢕⢔⢅⢑⠕⠕⢕⣾⣿⣿⣿⣿⣿⢇⢕⢕⢕⢕⢕⠕⠑⠁⠀⠀⠀⠀⠀⠀⠀⢄⢄⢄⢄⢄⢄⢄⢕⢕⢕⢕⢕⢕⢕⢕⢕⢕⢕⢕⢕⢕⢕⢕⢕⢕⢕⢕⢕⢕⠀⢕⢕⢕⢕⢕⢕⢕⢕⢕⢕⢕⢕⢕⢕⢕⢕⢕⢕⢕⢕⢕⢕⢕⢕⢕⢕⢕⢕⢕⢕⠀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⢕⢕⢕⢕⢕⢄⠀⠀⠀⠀⠀⠀⠀⠀⠀⠀⠀⠀⠀⠀⢕⢏⢕⢕⢜⢝⢛⠁⠀⠀⠄⠑⣱⣿⣿⢟⢕⢕⠐⠀⠀⠑⠕⠕⢔⢄⢻⣿⣿⣿⣿⣿⢏⢕⢕⠑⠕⠑⠁⠀⠀⠀⠀⠀⠀⠀⠀⢄⢕⢕⢕⢕⢕⢕⢕⢕⢕⢕⢕⢕⢕⢕⢕⢕⢕⢕⢕⢕⢕⢕⢕⢕⢕⢕⢕⢕⢕⢕⠀⢕⢕⢕⢕⢕⢕⢕⢕⢕⢕⢕⢕⢕⢕⢕⢕⢕⢕⢕⢕⢕⢕⢕⢕⢕⢕⢕⢕⢕⢕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⢕⢕⢕⢕⢕⠀⠀⢔⢄⠀⠀⠀⠀⠀⠀⠀⠀⢔⠔⠑⠁⠀⠁⠑⠕⠕⠀⠀⠀⢀⢵⢿⢿⢏⢕⢕⢕⠄⠀⢀⢕⢔⢄⠁⠑⠕⢕⢝⠟⠛⠙⠑⠑⠁⠀⠀⠀⠀⠀⠀⠀⠀⠀⠀⢄⢕⢕⢕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⠕⠑⠁⠁⠁⠁⠁⠁⠀⠀⠁⠑⠑⠐⠄⠀⢀⢀⢀⢔⠑⢀⢔⢔⢔⢔⢄⠀⠀⠀⠀⢄⡀⠀⠀⢄⢕⢕⢕⢕⢀⢔⢕⢕⠁⠀⠀⠀⠀⠀⠁⠕⠔⠀⠀⠀⠀⠀⠀⠀⠀⠀⠀⠀⢀⢔⢕⢕⢕⢕⢕⢕⢕⢕⢕⢕⢕⢕⢕⢕⢕⢕⢕⢕⢕⢕⢕⢕⢕⢕⢕⢕⢕⢕⢕⢕⢕⢕⢕⢕⠀⢕⢕⢕⢕⢕⢕⢕⢕⢕⢕⢕⢕⢕⢕⢕⢕⢕⢕⢕⢕⢕⢕⢕⢕⢕⢕⢕⢕⢕⢕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⠀⠀⠀⠀⠀⠀⠀⠀⠀⠀⠀⠀⠀⠀⠀⠀⠀⠑⠑⠑⠑⠐⠑⠑⠑⠑⠑⠑⠀⠀⠀⠀⠑⠃⠀⠀⠁⠑⠑⠑⠑⠑⠑⠑⠑⠀⠀⠀⠀⠀⠀⠀⠀⠀⠀⠀⠀⠀⠀⠀⠀⠀⠀⠀⠑⠑⠑⠑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⠟⠛⠙⠙⠉⠁⠁⠁⠁⠙⠙⠙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⠙⠁⠀⠀⠀⠀⠀⠀⠀⠀⠀⠀⠀⠀⠀⠀⠀⠀⠁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⠑⠀⠀⠀⠀⠀⠀⠀⠀⠀⠀⠀⠀⠀⠀⠀⠀⠀⠀⠀⠀⠀⠀⠁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⢟⢛⢝⢕⢔⢔⠕⠑⠕⠔⢄⢀⢀⢀⢀⢀⢀⢀⠀⠀⠀⠀⠀⠀⠀⠀⠀⠀⠀⠀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⣕⢅⠁⠁⠀⠀⠁⠀⠀⠀⠀⠀⠀⠀⠀⠀⠁⠁⠁⠁⠑⠑⠐⠔⠄⢀⢀⠀⠀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⡿⢏⣑⣵⡇⠀⠀⠀⠀⠀⠀⠀⠀⠀⠀⠀⠀⠀⠀⠀⠀⠀⠀⠀⠀⠀⠀⠀⠁⠁⠐⠄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⣾⣿⣿⢇⠀⠀⠀⠀⠀⠀⠀⠀⠀⠀⠀⠀⠀⠀⠀⠀⠀⠀⠀⠀⠀⠀⠀⠀⠀⠀⠀⠁⠑⠄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⢕⣿⣿⣿⡟⠀⠀⠀⠀⠀⠀⠀⠀⠀⠀⠀⠀⠀⠀⠀⠀⠀⠀⠀⠀⠀⠀⠀⠀⠀⠀⠀⠀⠀⠀⠀⢕⠐⠑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⢝⢿⡟⠁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⠁⠀⠀⠀⠀⠀⠀⠀⠀⠀⠀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⠀⠀⠀⠀⠀⠀⠀⠀⠀⠀⠀⠀⠀⠀⠀⠀⠀⠀⠀⠀⠀⠀⠀⠀⠀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⡟⠁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⠕⠀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⠿⣿⣿⣿⣿⣿⣿⣿⣿⣿⡿⢿⢿⢿⣿⣿⣟⣻⣿⣿⣿⣽⣽⣿⣿⣷⣾⣿⣿⣿⣿⣿⣿⣿⣿⣿⣿⣿⣿⣿⣿⣿⣿⣿⣿⣿⣿⣿⣿⣿⣿⣿⣿⠇⠀⠀⠀⠀⠀⠀⠀⠀⠀⠀⠀⠀⠀⠀⠀⠀⠀⠀⠀⠀⠀⠀⠀⠀⠀⠀⠀⠀⠀⠀⠀⢀⣴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⢿⣿⢿⢿⣿⣿⢿⢿⢿⢿⢿⢿⢿⢟⢟⢫⢝⢕⢗⢗⢗⢕⢕⢕⢕⡕⢕⢕⢕⢗⢱⠝⠟⢿⣿⣿⣿⣿⣿⣿⣿⣿⣿⣿⣿⣿⣿⣿⣿⣿⣿⣿⣿⣿⣿⣿⣿⣿⣿⣿⣿⣿⣿⣿⣿⣿⣿⣿⣿⣿⣿⣿⣿⣿⠇⠀⠀⠀⠀⠀⠀⠀⠀⠀⠀⠀⠀⠀⠀⠀⠀⠀⠀⠀⠀⠀⠀⠀⠀⠀⠀⠀⠀⠀⠀⢀⣱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⢗⢕⡕⢕⢵⢕⢇⢇⢕⢕⢕⠑⣵⣵⣵⣵⣜⡅⢪⢕⡇⢕⣸⢟⢧⣝⢿⣿⣿⣿⣿⣿⣿⣿⣿⣿⣿⣿⣿⣿⣿⣿⣿⣿⣿⣿⣿⣿⣿⣿⣿⣿⣿⣿⣿⣿⣿⣿⣿⣿⣿⣿⣿⣿⠀⠀⠀⠀⠀⠀⠀⠀⠀⠀⠀⠀⠀⠀⠀⠀⠀⠀⠀⠀⠀⠀⠀⠀⠀⠀⠀⠀⠀⠀⣠⣾⣿⣿⣿⣿⣿⣿⣿⣿⣿⣿⣿⣿⣿⣿⣿⣿⣿⣿⣿⣿⣿⣿⣿⣿⣿⣿⣿⣿⣿⣿⣿⣿⣿⣿⣿⣿⣿⣿⣿⣿⣿⣿⢿⢿⢿⢿⢿⢿⢿⢛⢟⣟⣟⣟⣍⣟⣽⣽⣽⣽⣽⣿⣷⣷⣷⣾⣿⣿⣿⣿⣷⣵⡕⢕⢕⢕⢕⢕⢕⢕⢕⢕⢕⢕⢕⢕⢕⢜⢕⢻⢿⣻⣿⣿⣿⣿⣿⣿⣿⣿⣿⣿⣿⣿⠀</a:t>
            </a:r>
            <a:br/>
            <a:r>
              <a:t>⣿⣿⣿⣿⣿⣿⣿⣿⣿⣿⣷⣷⣵⣕⡕⢕⢕⢕⢕⢱⢵⠷⠷⢷⢷⣿⣿⣿⣿⣿⣿⣿⣿⣿⣿⣿⣿⡿⢏⡱⢼⢗⡕⢱⢕⢕⢇⢕⢕⢳⢵⣕⣗⢗⢗⢱⢽⣝⣟⢣⠔⢁⢜⡹⢧⡝⣷⡜⢿⣿⣿⣿⣿⣿⣿⣿⣿⣿⣿⣿⣿⣿⣿⣿⣿⣿⣿⣿⣿⣿⣿⣿⣿⣿⣿⣿⣿⣿⣿⣿⣿⣿⣿⣿⠀⠀⠀⠀⠀⠀⠀⠀⠀⠀⠀⠀⠀⠀⠀⠀⠀⠀⠀⠀⠀⠀⠀⠀⠀⠀⠀⠀⣠⣾⣿⣿⣿⣿⣿⣿⣿⣿⣿⣿⣿⣿⣿⣿⣿⣿⣿⣿⡿⢿⠿⣿⠿⢿⢿⢻⢟⢛⢟⢟⢟⢟⣏⣍⣝⣝⣕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⣟⢏⢙⢍⢍⢅⢅⢕⢕⢔⢕⢕⢕⢕⢕⢕⢔⢜⢝⢟⢻⢿⣿⣿⣿⣿⡿⢏⢱⢱⣎⣹⣵⣵⢗⢇⢜⢕⢕⢳⢧⣵⣕⣔⢝⢕⢗⢵⣕⢱⢜⢇⢕⡕⢝⢧⡕⡜⢷⢕⡻⣿⣿⣿⣿⣿⣿⣿⣿⣿⣿⣿⣿⣿⣿⣿⣿⣿⣿⣿⣿⣿⣿⣿⣿⣿⣿⣿⣿⣿⣿⣿⣿⣿⣿⡔⠀⠀⠀⠀⠀⠀⠀⠀⠀⠀⠀⠀⠀⠀⠀⠀⠀⠀⠀⠀⠀⠀⠀⠀⠀⢀⢱⢿⢻⢿⢟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⠖⣟⣫⣿⣿⣿⣿⣿⠀</a:t>
            </a:r>
            <a:br/>
            <a:r>
              <a:t>⣿⣿⣿⣿⣿⣿⣿⣿⣿⣧⣕⣕⡕⢕⢕⢕⢕⢕⢕⢕⢕⢕⢑⠅⠅⢅⢅⢅⢅⢅⢕⢌⢝⢝⢋⢱⢷⢿⢿⢟⢟⡝⢕⢕⢕⢕⢕⢕⢕⢕⢝⣝⣻⣿⣷⣷⣵⣕⡝⢗⢣⣕⢕⢕⢕⢃⢜⢕⢇⢅⡔⢝⢝⢏⢝⢍⢏⢟⢟⢟⢟⢟⢟⢛⢟⢟⢟⢛⢛⢿⢟⢿⢿⢿⢿⢿⢿⢛⢛⢛⢟⢻⢟⢟⢏⢄⠀⠀⠀⠀⠀⠀⠀⠀⠀⠀⠀⠀⠀⠀⠀⠀⠀⠀⠀⠀⠀⠀⠀⣰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⢝⢿⢿⢿⣿⣿⣿⣿⣿⣿⣿⣿⣿⣿⣿⣿⣷⣷⣷⣷⣷⣷⣵⣕⡔⢔⢔⢄⢄⢄⢁⢁⢁⢑⠑⠕⢕⢕⢜⢏⢕⣕⢕⢕⢕⢕⢕⢅⣣⣼⣷⣧⣼⣝⡝⢝⢟⢿⢿⣧⣕⢕⢕⢣⡕⢕⢅⠕⢕⢕⢣⢕⢕⢕⢕⢕⢕⢕⢕⢕⢕⢕⢕⢕⢕⢕⢕⢕⢕⢕⢕⢕⢕⢕⢕⢕⢕⢕⢕⢕⢕⢕⢕⢕⣕⣕⣄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⠕⠕⠕⢕⢕⢝⢝⢝⢟⢻⢿⢿⣿⣿⣿⣿⣿⣿⣿⣿⣿⣿⣿⣷⡧⢕⢕⢅⢕⢕⢕⢕⢕⢔⢀⢑⢕⢕⢕⢕⢕⢕⢕⢕⢕⢕⢕⢝⢻⠿⣿⣿⣿⣿⣷⣧⣕⣜⢝⢕⢕⢕⢕⢕⢕⢔⢕⢕⢜⢜⢇⢕⢕⢕⢕⢕⢕⢕⢕⢕⢕⢕⠕⢕⢕⣕⣱⣵⣵⣵⣵⣷⣷⣷⣷⣷⣿⣿⣿⣿⣿⣿⣿⣿⣿⣷⣄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⢔⢕⢄⢀⠔⢄⢅⢑⠕⢕⢕⢕⢕⢕⢕⢝⢝⢟⢻⢿⣿⣿⣿⣿⢟⢕⢕⢕⢕⢕⢕⢕⠕⢑⢅⢅⢔⢔⢔⢔⢔⢔⢕⢕⢕⢕⢕⢔⢇⡕⣱⣕⣕⡕⢝⢹⢝⣟⣟⢛⢷⢷⢷⢵⢕⢕⢕⢕⢕⢕⢕⢱⣕⢕⢔⢕⢕⢕⢕⢕⢕⢕⢱⣵⣷⣷⣿⣿⣿⣿⣿⣿⣿⣿⣿⣿⣿⣿⣿⣿⣿⣿⣿⣿⣿⣿⣿⣿⣿⣷⣦⣄⡀⠀⠀⠀⠀⠀⠀⠀⠀⠀⠀⠀⣠⣼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⢔⢅⢕⢕⠕⢕⢕⢕⢕⢕⢕⢕⢕⢕⢕⢕⢝⢝⢑⢕⠕⠕⠑⢁⢁⢔⢅⢅⢅⢔⢔⢄⢅⢅⢑⠕⠕⢕⢕⢕⢕⢕⢕⢱⢝⡝⡏⢝⢕⢕⢕⢕⢕⢕⢕⢕⢕⢕⢕⢕⢕⢕⢕⢕⢕⢕⢻⣧⡕⢱⢕⢕⢕⠕⣇⣼⣿⣿⣿⣿⣿⣿⣿⣿⣿⣿⣿⣿⣿⣿⣿⣿⣿⣿⣿⣿⣿⣿⣿⣿⣿⣿⣿⣿⣿⣿⣿⣷⣦⣴⣤⣤⣤⣤⣤⣴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⡑⢕⢕⢕⢕⢕⢕⢕⢕⢕⢕⢕⢕⢕⢕⢕⢕⢕⢕⢕⢕⠀</a:t>
            </a:r>
            <a:br/>
            <a:r>
              <a:t>⢕⢕⢕⢕⢕⢕⢕⢕⢕⢕⢕⢕⢕⢵⢕⢕⢕⢕⢕⢕⢕⢕⢕⢕⢕⢕⢔⢔⢕⢕⢑⢕⢕⢕⢕⢕⢕⢕⢕⢕⢕⢕⢔⢅⢑⢕⢕⢜⢵⣧⣵⣵⣔⡝⢞⢇⢇⢕⢕⢕⢕⢕⢕⢕⢕⢕⢕⢕⢕⢕⢕⢕⢕⢜⢻⡕⢸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⢔⢅⢑⠕⢕⢕⢕⢕⢕⢕⢕⢜⢟⢵⣶⣵⡕⢕⢕⢕⢕⢕⢕⢕⢕⢕⢕⢕⢕⢕⢕⢕⢕⢕⢕⢕⢕⢕⢕⢕⢕⢕⢔⢕⢕⢕⢜⢝⢝⢛⢿⢷⢵⣵⣕⣕⣕⢕⢕⢕⢕⢕⢕⢕⢕⢕⢕⢕⢕⢕⢕⢕⢕⢕⢇⣱⠔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⢔⢅⢑⠕⢕⢕⢕⢕⢕⢕⢕⢝⢻⢫⣧⣵⡕⢕⢕⢕⢕⢕⢕⢕⢕⢕⢕⢕⢕⢕⢕⢕⢕⢕⢕⢕⢕⢕⢕⢕⢅⢕⢕⢕⢕⢕⢕⢕⢕⢕⢕⢕⢕⢕⢕⢕⢕⢕⢕⢕⢕⢕⢕⢕⢕⢕⢕⢕⢕⢕⡕⣕⣷⣿⣿⣿⣿⣿⣿⣿⣿⣿⣿⣿⣿⣿⣿⣿⣿⣿⣿⣿⣿⣿⣿⣿⣿⣿⣿⣿⣿⣿⣿⣿⣿⣿⣿⣿⣿⣿⣿⣿⣿⣿⣿⣿⣿⣿⡟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⢔⢅⢕⢕⢕⢕⢕⢕⢕⢕⢕⢝⢝⢗⡧⢕⢕⢕⢕⢕⢕⢕⢕⢕⢕⢕⢕⢕⢕⢕⢕⢕⢕⢕⢕⢕⢕⢕⢕⢕⢕⢕⢕⢕⢕⢕⢕⢕⢕⢕⢕⢕⢕⢕⢕⢕⢕⢕⢕⢕⢕⢕⢕⢕⢕⢱⡇⣕⣕⢝⢝⠻⢿⣿⣿⣿⣿⣿⣿⣿⣿⣿⣿⣿⣿⣿⣿⣿⣿⣿⣿⣿⣿⣿⣿⣿⣿⣿⣿⣿⣿⣿⣿⣿⣿⣿⣿⣿⣿⣿⣿⢿⠿⠿⠇⠀⠀⠈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⣕⢕⢕⢕⢕⢕⢕⢕⢕⢕⢕⢕⢕⢕⢕⢕⢕⢕⢕⢕⢕⢕⢕⢕⢕⢕⢔⢕⢕⢕⢕⢕⢕⢕⢕⢕⢕⢕⢕⢕⢕⢕⢕⢕⢕⠕⢑⢕⢕⢕⢕⢕⢕⢕⢕⢕⢕⢕⢕⢕⢕⢕⢕⢕⢕⢕⢕⢕⢑⢕⢕⢕⢕⠕⢑⢅⢜⢇⢿⣿⣿⣷⡇⢸⣿⣿⣿⣿⣿⣿⣿⣿⣿⣿⣿⣿⣿⣿⣿⣿⣿⣿⣿⣿⣿⣿⣿⣿⣿⣿⣿⣿⣿⣿⣿⣿⣿⣿⣿⣿⣿⢇⠀⠀⠀⠀⠀⠀⠀⠀⣸⣿⣿⣿⣿⣿⣿⣿⣿⣿⣯⢏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⣷⡧⢕⢕⢕⢕⢕⢕⢕⢕⢕⢕⢕⢕⢕⢕⢕⢕⢕⢕⢕⢕⢕⢕⢕⢕⢕⢕⢕⢕⢕⢕⢕⢕⢕⢕⢕⢕⢕⢕⢕⢕⢅⢔⢕⢕⢕⢕⢕⢕⢕⢕⢕⢕⢕⢕⢕⢕⢕⢕⢕⢕⢕⢕⢕⢕⢕⢕⢕⠀⠀⠀⢄⢕⢕⢕⢕⢸⣿⣿⣿⡇⢸⣿⣿⣿⣿⣿⣿⣿⣿⣿⣿⣿⣿⣿⣿⣿⣿⣿⣿⣿⣿⣿⣿⣿⣿⣿⣿⣿⣿⣿⣿⣿⣿⣿⣿⣿⣿⣿⣔⠀⠀⠀⢀⠀⠀⠀⠑⠻⢿⢿⣿⣿⣿⣿⣿⣿⣿⢟⣼⣿⣿⣿⣿⡿⢿⣿⣿⣿⣿⣿⣿⣿⣿⣿⣿⣿⣿⣿⣿⣿⣿⣿⣿⣿⣿⣿⣿⣿⣿⣿⣿⣿⣿⣿⣿⣿⣿⣿⣿⣿⣿⣿⣿⣿⣿⣿⣿⣿⣿⣿⣿⣿⣿⣿⣿⣿⣿⣿⣿⣿⣿⣿⣿⣿⣿⣿⣿⣿⣿⣿⣿⣿⣿⣿⣿⣿⣿⣿⣿⣿⣿⣿⣷⣶⣥⢕⢕⢕⢕⢕⢕⢕⢕⢕⢕⢕⢕⠀</a:t>
            </a:r>
            <a:br/>
            <a:r>
              <a:t>⢿⣿⣵⣿⣧⣕⢕⢕⢕⢕⢕⢕⢕⢕⢕⢕⢕⢕⢕⢕⢕⢕⢕⢕⢕⢕⢕⢕⢕⢕⢕⢕⢕⢕⢕⢕⢕⢕⢕⢕⢕⢕⢕⢕⢕⢕⢕⢕⢕⢕⢕⢕⢕⢕⢕⡕⢕⢕⢕⢕⢕⢕⢕⢕⢕⢕⢕⢑⢑⠑⠀⠀⠀⢕⢕⢕⡕⢕⡞⣿⣿⣿⡇⢸⣿⣿⣿⣿⣿⣿⣿⣿⣿⣿⣿⣿⣿⣿⣿⣿⣿⣿⣿⣿⣿⣿⣿⣿⣿⣿⣿⣿⣿⣿⣿⣿⣿⣿⣿⣿⣿⣿⡇⢀⠑⠀⠀⠀⠀⠀⠀⠀⠀⠈⢻⣿⢟⣽⢟⢑⣾⣿⢿⣟⣽⡷⢟⣱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⢗⢕⢕⢕⢕⢕⢕⢕⢕⢕⢕⢕⢕⢕⢕⢕⢕⢕⢕⢕⢕⢕⢕⢕⢕⢕⢕⢕⢕⢕⢕⢕⢕⢕⢕⢕⢕⢕⢕⢕⢕⢕⢕⢕⢕⢕⢕⢕⢜⢳⡕⢕⢕⢕⢕⢕⢕⢕⢕⢕⢕⢕⢕⢕⢔⢄⢐⠱⢕⢎⢕⢕⡕⣿⣿⣿⡇⢸⣿⣿⣿⣿⣿⣿⣿⣿⣿⣿⣿⣿⣿⣿⣿⣿⣿⣿⣿⣿⣿⣿⣿⣿⣿⣿⣿⣿⣿⣿⣿⣿⣿⣿⣿⡿⢟⠙⠁⠀⠀⠀⠀⠀⠀⠀⠀⠀⠀⠀⠜⣵⣿⢟⢱⣫⢷⢾⢟⢏⣱⡵⣺⡽⢻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⢔⢅⠑⢕⢕⢕⢕⢕⢕⢕⢕⢕⢕⢕⢕⢕⢕⢕⢕⢕⢕⢕⢕⢕⢕⢕⢕⢕⢕⢕⢕⢕⢕⢕⢕⢕⢕⢕⢕⢕⢕⢕⢕⢕⢕⢕⢜⣷⢑⢱⢕⢕⢕⢕⢕⢕⢕⢕⢕⢕⢕⢕⢕⢕⢔⢕⢕⢕⢱⢳⣿⣿⣿⡇⢸⣿⣿⣿⣿⣿⣿⣿⣿⣿⣿⣿⣿⣿⣿⣿⣿⣿⣿⣿⣿⣿⣿⣿⣿⣿⣿⣿⣿⣿⣿⣿⣿⣿⢟⢝⢕⠑⠀⠀⠀⠀⠀⠀⠀⠀⠀⢀⢀⠀⠀⠀⠘⢕⣵⢟⢕⢕⣵⢾⣫⣷⡿⢟⣵⣾⣿⣿⣿⣿⣿⣿⣿⣿⣿⣿⣿⣿⣿⣿⣿⣿⣿⣿⣿⣿⣿⣿⣿⣿⣿⣿⣿⣿⣿⣿⣿⣿⣿⣿⣿⣿⣿⣿⣿⣿⣿⣿⣿⣿⣿⣿⣿⣿⣿⣿⣿⣿⣿⣿⣿⣿⣿⣿⣿⣿⣿⣿⣿⣿⣿⣿⡿⢿⣟⠻⣿⣿⣿⣿⣿⣿⣿⣿⣿⣿⣿⣷⢕⢕⢕⢕⢕⢕⢕⢕⢕⠀</a:t>
            </a:r>
            <a:br/>
            <a:r>
              <a:t>⢕⢕⢕⢕⢕⢕⢕⢕⢕⢕⢕⠀⢔⢕⢕⢕⢕⢕⢕⢕⢕⢕⢕⢕⢕⢕⢕⢕⢕⢕⢕⢕⢕⢕⢕⢕⢕⢕⢕⢕⢕⢕⢕⢕⢕⢕⢕⢕⢕⢕⢕⢕⢕⢕⢕⢕⢹⣧⢝⢥⢡⢕⢕⢕⠕⠁⢕⢕⢕⢕⢕⢕⠕⢔⢕⢕⢱⣏⣾⣿⣿⣿⡇⢸⣿⣿⣿⣿⣿⣿⣿⣿⣿⣿⣿⣿⣿⣿⣿⣿⣿⣿⣿⣿⣿⣿⣿⣿⣿⣿⣿⣿⣿⣿⡿⢏⠅⢅⢅⢀⢀⢀⠀⠀⠀⠀⠀⢀⢄⠔⠑⠑⢕⢄⠀⠀⠀⠁⠁⠁⠹⣷⢿⢏⣱⣷⣿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⢑⠕⢕⢕⢕⢕⢕⢕⢕⢕⢕⢕⢕⢕⢕⢕⢕⢕⢕⢕⢕⢕⢕⢕⢕⢕⢕⢕⢕⣕⣵⣥⣥⣕⢕⢕⢕⢕⢕⢕⢹⣷⣕⢕⢕⢕⠁⠀⠁⠕⠑⠀⠀⠑⠑⢄⢕⢕⢕⢎⣾⣿⣿⣿⣿⡇⢸⣿⣿⣿⣿⣿⣿⣿⣿⣿⣿⣿⣿⣿⣿⣿⣿⣿⣿⣿⣿⣿⣿⣿⣿⣿⣿⣿⣿⣿⡿⢃⠔⠀⠀⠀⠁⢅⠑⠑⠕⠕⠀⠀⠁⠀⠀⠀⠀⠀⠕⢕⠀⠀⠀⠀⠀⠀⢕⣵⢿⣟⣽⢷⢟⣼⣿⣿⣿⣿⣿⣿⣿⣿⣿⣿⣿⣿⣿⣿⣿⣿⣿⣿⣿⣿⣿⣿⣿⣿⣿⣿⣿⣿⣿⣿⣿⣿⣿⣿⣿⣿⣿⣿⣿⣿⣿⣿⣿⣿⣿⣿⣿⣿⣿⣿⣿⣿⣿⣿⣿⣿⣿⣿⣿⣿⣿⣿⣿⣿⣿⣿⣿⣿⣿⣿⣷⣵⣕⢏⢄⢱⣝⢟⢿⣿⣿⣿⣿⣆⢑⢕⢕⢕⢕⢕⢕⠀</a:t>
            </a:r>
            <a:br/>
            <a:r>
              <a:t>⢕⢕⢕⢕⢕⢕⢕⢕⢕⢕⢕⠀⢕⢕⢕⢕⢕⢕⢕⢔⠅⠑⠕⢕⢕⢕⢕⢕⢕⢕⢕⢕⢕⢕⢕⢕⢕⢕⢕⢕⢕⢕⢕⣵⣾⣿⣿⣿⣿⣿⣿⣷⡕⠑⠑⠕⠕⢕⢹⢇⣱⡷⠑⠀⢔⢔⠀⠀⠀⠀⠀⢕⢕⢑⢕⢕⣾⣿⣿⣿⣿⣿⡇⢸⣿⣿⣿⣿⣿⣿⣿⣿⣿⣿⣿⣿⣿⣿⣿⣿⣿⣿⣿⣿⣿⣿⣿⣿⣿⣿⡿⠟⢕⠔⠁⠀⠀⠀⠀⠀⢕⠀⠄⠐⢕⠀⠀⠀⠀⠀⠀⠀⠀⠀⠕⢕⠀⠀⠀⠀⢄⣽⡷⢟⢏⣵⣷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⠑⠀⠀⠀⠀⠀⠁⠁⠑⠑⠕⠅⠕⠑⠕⠕⠕⢕⢕⢕⠕⠕⢕⣼⣿⣿⣿⣿⣿⣿⣿⣿⢿⣿⣿⡔⠀⠀⠀⠀⠑⢜⢻⠑⠀⠀⠁⠁⠀⠀⠀⠀⠕⢕⢄⢕⢕⣾⣿⣿⣿⣿⣿⣿⡇⢸⣿⣿⣿⣿⣿⣿⣿⣿⣿⣿⣿⣿⣿⣿⣿⣿⣿⣿⣿⣿⣿⣿⣿⡿⠟⠙⢄⠕⠁⠀⠀⠀⠀⠀⢀⠄⢅⢄⠀⠀⢕⠀⠀⠀⠀⠀⠀⠀⠀⠀⠀⢕⢕⠀⠀⠀⠁⣏⣵⣾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⠕⠀⠀⠀⠀⠀⠀⠀⠀⠀⠀⠀⠀⠀⠀⢀⠀⠀⠀⠀⠁⠑⢕⠕⢸⢿⣿⣿⣿⣿⣿⣿⣿⢕⢕⢜⢍⢻⢄⠀⠀⠀⠀⠀⠀⠀⢔⢀⠀⠀⠀⠀⠄⠕⣕⣵⣷⣾⣿⣿⣿⣿⣿⣿⣿⣿⡇⢸⣿⣿⣿⣿⣿⣿⣿⣿⣿⣿⣿⣿⣿⣿⣿⣿⣿⣿⣿⢿⠟⠋⠁⢀⢄⠕⠁⠀⠀⠀⢀⠄⠐⠁⠀⠀⠀⠁⠑⠐⢕⠀⠀⠀⠀⠀⠀⠀⠀⠀⠀⢕⢕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⠀⠀⠀⠀⠀⠀⠀⠀⠀⠀⠀⠀⠀⢀⢄⢕⢕⢔⢀⢀⢄⢔⢕⢕⢕⢕⠑⠙⢟⢟⢟⢟⢕⢕⢕⢕⢕⢕⢕⠀⠀⠀⠀⠀⠀⠀⠀⠀⠀⠀⠀⠀⠀⠀⠈⠁⠙⠟⠟⠟⠿⣿⣿⣿⣿⣿⢇⢸⣿⣿⣿⣿⣿⣿⣿⣿⣿⣿⣿⣿⣿⣿⡿⠟⠋⠉⠀⠀⢀⢔⠕⠁⠀⢀⠀⠄⠐⠁⠀⠀⠀⠀⠀⠀⠀⠀⠀⠀⠁⠀⠀⠀⠀⠀⠀⠀⠀⠀⠀⢕⢕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⠀⠀⠀⠀⠀⠀⠀⠀⠀⠀⢀⣠⣷⣿⢿⢇⢕⢔⢕⢕⢕⢕⢕⢕⢕⠅⠀⠀⠁⢕⢕⠕⢕⢕⢕⢕⢕⢕⢕⠀⠀⠀⠀⢄⢔⠀⠀⠀⠀⠀⠀⠀⠀⠀⠀⠀⠀⠀⠀⠀⠀⠀⠈⠙⠟⠛⠑⠸⢿⣿⣿⣿⣿⣿⣿⣿⣿⡿⠿⠛⠉⠁⠀⠀⠀⢀⢔⢕⢕⠄⠐⠑⠁⠀⠀⠀⠀⠀⠀⠀⠀⠀⠀⠀⠀⠀⠀⠀⠀⠀⠀⠀⠀⠀⠀⠀⠀⠀⠀⢕⠁⠀⠀⠀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⠀⠀⠀⠀⠀⠀⠀⣀⣠⢾⢟⢏⢝⢕⢕⢕⢕⢕⢕⢕⢕⣕⢕⠕⠔⠀⠀⠀⠀⠀⠁⠁⠑⢕⢕⢕⢕⢕⢔⠀⠀⠀⠀⠁⠁⠀⠀⠀⠀⠄⠀⠀⠀⠀⠀⠀⠀⠀⠀⠀⠀⠀⠀⠀⠀⠀⠀⠀⠀⠀⠀⠈⠝⠿⠟⠋⠁⠀⠀⠀⠀⠀⠀⠀⠑⠑⠁⠀⠀⠀⠀⠀⠀⠀⠀⠀⠀⠀⠀⠀⠀⠀⠀⠀⠀⠀⠀⠀⠀⠀⠀⠀⠀⠀⠀⠀⠀⠀⠀⢕⠀⠀⠀⠀⠜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⠀⠀⠀⢀⣠⡴⢿⢯⢕⢕⢵⣵⢵⢕⢕⢅⢕⢔⢖⢕⢅⢅⢄⢔⠀⠀⠀⠀⠀⠀⠀⠀⠀⠀⠁⠕⢕⢕⠕⠁⢄⢄⠀⠀⠀⠀⠀⠀⠀⢔⢔⢀⠀⠀⠀⠀⠀⠀⠀⠀⠀⠀⠀⠀⠀⠀⠀⠀⠀⠀⠀⠀⠀⠀⠀⠀⠀⠀⠀⠀⠀⠀⠀⠀⠀⠀⠀⠀⠀⠀⠀⠀⠀⠀⠀⠀⠀⠀⠀⠀⠀⠀⠀⠀⠀⠀⠀⠀⠀⠀⠀⠀⠀⠀⠀⠀⠀⠀⠀⢕⠀⠀⠀⠀⠀⢸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⢀⠀⣱⣿⣿⡿⢎⢕⢕⢕⢕⢕⢕⠕⣑⣵⣷⣾⣿⣿⣷⣷⢕⠁⠀⠀⠀⠀⠀⠀⣵⣕⣕⡕⢔⢄⢀⠁⠀⠀⠀⠁⠀⠀⠀⠀⠀⠀⠀⢕⢕⢕⢕⢔⢀⠀⠀⢀⢀⡀⠀⠀⠀⠀⠀⠀⠄⢀⠀⠀⠀⠀⠀⠀⠀⠀⠀⠀⠀⠀⠀⠀⠀⠀⠀⠀⠀⠀⠀⠀⠀⠀⠀⠀⠀⠀⠀⠀⠀⠀⠀⠀⠀⠀⠀⠀⠀⠀⠀⠀⠀⠀⠀⠀⠀⠀⠀⠀⢄⠑⠀⠀⠀⠀⢀⣾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⢔⢅⢑⠕⢕⢕⢕⢕⢕⢕⠀⠀⢕⢕⢕⢕⢕⢀⣿⣿⢟⢕⢕⢕⢕⢕⢕⢕⣴⣿⣿⣿⣿⣿⣿⣿⣿⡿⠄⠀⠀⠀⠀⠀⠀⢰⣿⣿⣿⣿⣷⡕⠑⠀⢄⠀⠀⠀⠀⠀⠀⠀⠀⠀⠀⢕⢕⢕⢕⢕⢜⢇⢻⣿⣿⣿⢀⠀⠀⠀⠀⠀⠀⠀⠐⢄⠀⠀⠀⠀⠀⠀⠀⠀⠀⠀⠀⠀⠀⠀⠀⠀⠀⠀⠀⠀⠀⠀⠀⠀⠀⠀⠀⠀⠀⠀⠀⠀⠀⠀⠀⠀⠀⠀⠀⠀⠀⠀⠀⠀⠀⠀⠀⢀⠑⠀⠀⠀⠀⢠⣵⣿⣿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⠕⠕⢔⢄⢑⠕⢕⢕⢕⠀⠀⢕⢕⢕⢕⢕⢕⢜⢕⢕⢕⢕⢕⢕⢑⣵⣿⣿⣿⣿⣿⣿⣿⣿⣿⣿⡇⢄⢄⢄⢀⠀⠀⢰⣿⣿⣿⣿⣿⡿⠑⠀⠀⠁⠁⠀⠀⠀⠀⠀⠀⠀⠀⢔⢕⢕⢕⢕⢕⢕⢸⡇⣿⣿⣿⡇⠀⠀⠀⠀⠀⠀⠀⢀⠀⠁⠀⠀⠀⠀⠀⠀⠀⠀⠀⠀⠀⠀⠀⠀⠀⠀⠀⠀⠀⠀⠀⠀⠀⠀⠀⠀⠀⠀⠀⠀⠀⠀⠀⠀⠀⠀⠀⠀⠀⠀⠀⠀⠀⠀⠀⠔⠁⠀⠀⠔⣶⣦⣴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⢜⢕⢖⢑⢅⡐⠁⠕⢕⠀⠀⢕⢕⢕⢕⢄⢀⢕⢕⢕⢕⢕⣱⣶⣿⣿⣿⣿⣿⣿⣿⣿⣿⣿⣿⢟⢕⢕⢕⢕⢕⠀⢰⣿⣿⣿⣿⣿⢟⠁⢄⢔⠀⠀⠀⠀⠀⢄⢕⢄⠀⠀⢀⢕⢕⢕⢕⢕⢕⢕⢔⢇⣿⣿⣿⣧⠀⠀⠀⠀⠀⠀⠀⠀⠐⠀⠀⠀⠀⠀⠀⠀⠀⠀⠀⠀⠀⠀⠀⠀⠀⠀⠀⠀⠀⠀⠀⠀⠀⠀⠀⠀⠀⠀⠀⠀⠀⠀⠀⠀⠀⠀⠀⠀⠀⠀⠀⠀⠀⠀⠁⠀⠀⠀⠀⠀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⢔⢕⢢⢅⢀⢕⢕⢕⢕⠑⢕⢄⢕⢕⢕⢕⣼⣿⣿⣿⣿⣿⣿⣿⣿⣿⣿⣿⢿⢟⢕⢕⢕⢕⢕⢕⢔⢿⣿⣿⣿⣿⠏⠀⠀⠀⠁⠀⠀⠀⠀⢔⢕⢕⢕⢕⢄⢕⢕⢕⢕⢕⢕⢕⢕⢕⢕⣿⣿⣿⢟⢄⠀⠀⠀⠀⠀⠀⠀⠀⠀⠀⠀⠀⠀⠀⠀⠀⠀⠀⠀⠀⠀⠀⠀⠀⠀⠀⠀⠀⠀⠀⠀⠀⠀⠀⠀⠀⠀⠀⠀⠀⠀⠀⠀⠀⠀⠀⠀⠀⠀⠄⠀⠀⠀⠀⠀⠀⠀⢀⣰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⢜⢇⢕⢕⢕⠀⢕⢕⢑⢕⢕⣾⣿⣿⣿⣿⣿⣿⣿⣿⣿⣿⣿⢝⣇⢕⢕⢕⢕⢕⢕⢕⢕⣾⣿⣿⡿⠑⠀⢔⢀⠀⠀⠀⠀⢀⢕⢕⢕⢕⢕⢕⢕⢕⢕⢕⢕⢕⢕⢕⢕⢕⢕⢏⢝⢕⢕⠑⠀⠀⠀⠀⠀⠀⠀⠀⠀⠀⠀⠀⠀⠀⠀⠀⠀⠀⠀⠀⠀⠀⠀⠀⠀⠀⠀⠀⠀⠀⠀⠀⠀⠀⠀⠀⠀⠀⢀⢀⢄⢄⢔⢔⢕⢕⢕⢕⢕⢕⢔⢄⢀⠀⠀⢰⣴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⠁⠁⠁⠑⠑⠕⠕⢕⢕⢕⢅⢑⢕⠐⢕⢱⣿⣿⣿⣿⣿⣿⣿⣿⣿⣿⣿⣿⢕⢕⢕⢕⠕⢕⢕⢕⢕⡾⢟⣹⢟⠁⠀⠀⠁⠁⠀⠀⠀⢠⣷⢕⢕⢕⢕⢕⢕⢕⢕⢕⢕⢕⢕⢕⢕⠕⠀⠀⠁⠁⠑⠑⠀⠀⠀⠀⠀⠀⠀⠀⠀⠀⠀⠀⠀⠀⠀⠀⠀⠀⠀⠀⠀⠀⠀⠀⠀⢀⢀⢀⢄⢄⢄⢄⢔⢔⢔⢔⢔⢔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⢅⢑⠕⢕⢕⠀⠀⠀⠀⠀⠀⠀⠀⠀⠁⠑⠕⢔⢄⠕⢕⣿⣿⣿⣿⣿⣿⣿⡿⢟⣟⣟⣏⢅⠁⠅⢕⢑⢕⢅⢑⠇⠇⢱⢏⢔⢄⠀⠀⠀⠀⠀⠀⣰⣿⣿⡇⢕⢕⢕⢕⢕⢕⢕⢕⢕⢕⢕⠕⠀⠀⠀⠀⠀⠀⠀⠀⠀⠀⠀⠀⠀⠀⠀⠀⠀⠀⢀⢀⢄⢄⢄⢔⢔⢔⢔⢔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⢔⢅⢑⠀⠀⠀⠀⠀⠀⠀⠀⠀⠀⠀⠀⠑⠕⠕⢸⣿⣿⣿⣿⡿⣫⣾⣿⣿⣿⡏⠀⠀⢀⢕⢕⢔⢅⡑⢕⢔⢅⢕⢕⢕⢕⢔⢀⠀⢀⣼⣿⣿⣿⣿⡕⢕⢕⢕⢕⢕⢕⢕⢕⠕⠁⠀⠀⠀⠀⠀⠄⠀⠀⠀⠀⠀⠀⠀⢀⢄⢔⢔⢔⢕⢕⢕⢕⢕⢕⢕⢕⢕⢕⢕⢕⢕⢕⢕⠀⢕⢕⢕⢕⢕⢕⢕⢕⢕⢕⢕⢕⢕⢕⢕⢕⢕⢕⢕⢕⢕⢕⢕⢕⢕⢕⢕⢕⢕⢕⢕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⢕⢕⢕⢕⢄⠀⠀⠀⠀⠀⠀⠀⠀⠀⠀⠀⠀⠀⠑⠝⠟⠁⣱⣾⣿⣿⣿⣿⡟⠁⠀⠀⢕⢕⢕⢵⠽⠏⢀⠁⠕⢕⢕⢅⢑⠕⠕⢡⣾⣿⣿⣿⣿⣿⢇⢕⢕⢕⢕⢕⢕⠑⠁⠀⠀⠀⠀⠀⠀⠐⢀⢀⢀⢀⢀⢀⢀⢔⢕⢕⢕⢕⢕⢕⢕⢕⢕⢕⢕⢕⢕⢕⢕⢕⢕⢕⢕⢕⠀⢕⢕⢕⢕⢕⢕⢕⢕⢕⢕⢕⢕⢕⢕⢕⢕⢕⢕⢕⢕⢕⢕⢕⢕⢕⢕⢕⢕⢕⢕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⢕⢕⢕⢕⢕⠀⠀⠀⠀⠀⠀⠀⠀⠀⠀⠀⠀⠀⠀⠀⢕⢏⢕⢕⢕⢝⢛⠁⠀⠀⠄⠑⢱⣿⣿⢟⢕⢕⠁⠀⠀⠁⠕⠕⢔⢔⢻⣿⣿⣿⣿⣿⢏⢕⢕⠑⠕⠑⠁⠀⠀⠀⠀⠀⠀⠀⠀⢄⢕⢕⢕⢕⢕⢕⢕⢕⢕⢕⢕⢕⢕⢕⢕⢕⢕⢕⢕⢕⢕⢕⢕⢕⢕⢕⢕⢕⢕⠀⢕⢕⢕⢕⢕⢕⢕⢕⢕⢕⢕⢕⢕⢕⢕⢕⢕⢕⢕⢕⢕⢕⢕⢕⢕⢕⢕⢕⢕⢕⠁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⢕⢕⠀⠀⢕⢔⢀⠀⠀⠀⠀⠀⠀⠀⠀⢔⠔⠁⠁⠀⠁⠑⠕⠕⠀⠀⠀⢀⢱⢿⢿⢇⢕⢕⢕⠀⠀⢄⢕⢕⢔⠅⠑⠕⢕⢝⠟⠟⠝⠑⠑⠀⠀⠀⠀⠀⠀⠀⠀⠀⠀⠀⢄⢕⢕⢕⢕⢕⢕⢕⢕⢕⢕⢕⢕⢕⢕⢕⢕⢕⢕⢕⢕⢕⢕⢕⢕⢕⢕⢕⢕⢕⢕⢕⠀⢕⢕⢕⢕⢕⢕⢕⢕⢕⢕⢕⢕⢕⢕⢕⢕⢕⢕⢕⢕⢕⢕⢕⢕⢕⢕⢕⢕⢕⢕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⠁⠁⠀⠀⠀⠀⠀⠀⠁⠁⠁⠑⠐⠀⠀⠀⠀⠀⠐⠑⠀⠑⠐⠐⠐⠐⠀⠀⠀⠀⠀⠀⠀⠀⠐⠑⠑⠑⠑⠑⠑⠑⠑⠑⠀⠀⠀⠀⠀⠑⠑⠐⠀⠀⠀⠀⠀⠀⠀⠀⠀⠀⠀⠀⠐⠑⠑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⠟⠛⠙⠉⠉⠁⠉⠉⠙⠙⠛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⠋⠁⠀⠀⠀⠀⠀⠀⠀⠀⠀⠀⠀⠀⠀⠀⠀⠀⠁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⠋⠀⠀⠀⢀⠀⠀⠀⠀⠀⠀⠀⠀⠀⠀⠀⠀⠀⠀⠀⠀⠀⠀⠀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⢟⢟⢝⢕⢔⢕⠕⠑⠑⠐⠔⢄⢀⢀⢀⢀⢀⢀⠀⠀⠀⠀⠀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⣵⢕⠑⠁⠀⠀⠐⠀⠀⠀⠀⠀⠀⠀⠀⠀⠀⠁⠁⠁⠁⠑⠐⠔⠄⢄⢀⠀⠀⠀⠀⠀⠀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⡿⢏⢕⣵⣾⠀⠀⠀⠀⠀⠀⠀⠀⠀⠀⠀⠀⠀⠀⠀⠀⠀⠀⠀⠀⠀⠀⠀⠁⠁⠐⠄⢀⠀⠀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⣵⣿⣿⡟⠀⠀⠀⠀⠀⠀⠀⠀⠀⠀⠀⠀⠀⠀⠀⠀⠀⠀⠀⠀⠀⠀⠀⠀⠀⠀⠀⠁⠑⠔⢀⠀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⢕⣾⣿⣿⡿⠑⠀⠀⠀⠀⠀⠀⠀⠀⠀⠀⠀⠀⠀⠀⠀⠀⠀⠀⠀⠀⠀⠀⠀⠀⠀⠀⠀⠀⠀⠀⠄⠑⠀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⢝⢿⡿⠑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⢕⠀⠀⠀⠀⠀⠀⠀⠀⠀⠀⠀⠀⠀⠀⠀⠀⠀⠀⠀⠀⠀⠀⠀⠀⠀⠀⠀⠀⠀⠀⠀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⣧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⠑⠀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⣿⣽⣽⣿⣿⣷⣾⣿⣿⣿⣿⣿⣿⣿⣿⣿⣿⣿⣿⣿⣿⣿⣿⣿⣿⣿⣿⣿⣿⣿⣿⣿⣿⠏⠀⠀⠀⠀⠀⠀⠀⠀⠀⠀⠀⠀⠀⠀⠀⠀⠀⠀⠀⠀⠀⠀⠀⠀⠀⠀⠀⠀⠀⠀⠀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⢿⢿⣿⢿⢿⢿⢿⢿⢿⢿⢟⢟⢟⢟⢟⢟⢟⣟⢟⢟⢝⢝⢝⢝⢟⢗⢗⢷⢿⣿⣿⣿⣿⣿⣿⣿⣿⣿⣿⣿⣿⣿⣿⣿⣿⣿⣿⣿⣿⣿⣿⣿⣿⣿⣿⣿⣿⣿⣿⣿⣿⣿⣿⣿⣿⣿⣿⣿⣿⣿⣿⢇⠀⠀⠀⠀⠀⠀⠀⠀⠀⠀⠀⠀⠀⠀⠀⠀⠀⠀⠀⠀⠀⠀⠀⠀⠀⠀⠀⠀⠀⠀⠀⣰⣿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⡷⢟⢏⢅⢕⢕⢕⢕⢕⢕⢕⡕⢕⢕⢹⢕⡇⢱⡕⢝⢗⠼⣝⢻⣿⣿⣿⣿⣿⣿⣿⣿⣿⣿⣿⣿⣿⣿⣿⣿⣿⣿⣿⣿⣿⣿⣿⣿⣿⣿⣿⣿⣿⣿⣿⣿⣿⣿⣿⣿⣿⣿⠑⠀⠀⠀⠀⠀⠀⠀⠀⠀⠀⠀⠀⠀⠀⠀⠀⠀⠀⠀⠀⠀⠀⠀⠀⠀⠀⠀⠀⠀⢠⣼⣿⣿⣿⣿⣿⣿⣿⣿⣿⣿⣿⣿⣿⣿⣿⣿⣿⣿⣿⣿⣿⣿⣿⣿⣿⣿⣿⣿⣿⣿⣿⣿⣿⣿⣿⣿⣿⣿⣿⣿⣿⣿⢿⢿⢿⢿⢿⢿⢿⢛⢟⣟⣟⣟⣍⣟⣽⣽⣽⣽⣽⣿⣷⣷⣷⣾⣿⣿⣿⣿⣷⣵⡕⢕⢕⢕⢕⢕⢕⢕⢕⢕⢕⢕⢕⢕⢕⢜⢕⢻⢿⣻⣿⣿⣿⣿⣿⣿⣿⣿⣿⣿⣿⣿⠀</a:t>
            </a:r>
            <a:br/>
            <a:r>
              <a:t>⣿⣿⣿⣿⣿⣿⣿⣿⣿⣿⣷⣷⣵⣕⣕⢕⢕⢕⢕⢱⢵⣷⣷⣷⣷⣿⣿⣿⣿⣿⣿⣿⣿⣿⣿⣿⣿⣿⣿⡿⢟⢱⢕⣇⡔⢝⢝⡕⢕⢕⢕⢕⢗⣟⣟⡻⢷⢷⣵⣝⢇⢔⡗⢱⡪⡻⣧⡝⢿⣿⣿⣿⣿⣿⣿⣿⣿⣿⣿⣿⣿⣿⣿⣿⣿⣿⣿⣿⣿⣿⣿⣿⣿⣿⣿⣿⣿⣿⣿⣿⣿⣿⣿⣿⢀⠀⠀⠀⠀⠀⠀⠀⠀⠀⠀⠀⠀⠀⠀⠀⠀⠀⠀⠀⠀⠀⠀⠀⠀⠀⠀⠀⢄⣾⣿⣿⣿⣿⣿⣿⣿⣿⣿⣿⣿⣿⣿⣿⣿⣿⣿⣿⡿⢿⠿⣿⠿⢿⢿⢻⢟⢛⢟⢟⢟⢟⣏⣍⣝⣝⣕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⢟⢟⢏⢙⢝⢍⢅⢅⢕⢕⢔⢔⢕⢕⢔⢜⢍⢝⢟⢿⣿⣿⣿⣿⣿⣿⣿⡿⢏⢕⡇⢽⢕⢗⣎⣕⢕⢕⠕⣕⡝⢝⢗⢣⢵⣎⢝⢕⡗⢸⢕⢇⢜⢳⣬⢜⢜⢿⡕⢻⣿⣿⣿⣿⣿⣿⣿⣿⣿⣿⣿⣿⣿⣿⣿⣿⣿⣿⣿⣿⣿⣿⣿⣿⣿⣿⣿⣿⣿⣿⣿⣿⣿⣿⣇⠀⠀⠀⠀⠀⠀⠀⠀⠀⠀⠀⠀⠀⠀⠀⠀⠀⠀⠀⠀⠀⠀⠀⠀⠀⢀⢰⢿⢟⢻⢿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⠖⣟⣫⣿⣿⣿⣿⣿⠀</a:t>
            </a:r>
            <a:br/>
            <a:r>
              <a:t>⣿⣿⣿⣿⣿⣿⣿⣿⣿⣿⣕⣕⡕⢕⢕⢕⢕⢕⢕⢕⢕⢕⢑⠑⠕⢕⢑⢑⢑⢑⢑⢙⢟⢛⢟⠿⢏⣕⣵⣼⣷⣼⢿⢟⢕⢕⢕⢕⢕⢜⢻⢷⣷⣧⣵⣕⡝⢕⢣⢕⡕⢜⢕⢕⡔⢱⡜⢕⢳⢕⡕⢝⢝⢝⢝⢝⢏⢟⢟⢟⢟⢟⢟⢛⢟⢟⢟⢛⢛⢿⢟⢿⢿⢿⢿⢿⢿⢛⢛⢛⢟⢿⢟⢟⢻⢔⠀⠀⠀⠀⠀⠀⠀⠀⠀⠀⠀⠀⠀⠀⠀⠀⠀⠀⠀⠀⠀⠀⠀⣠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⠟⢿⢿⣿⣿⣿⣿⣿⣿⣿⣿⣿⣿⣿⣿⣷⣷⣷⣷⣷⣵⣵⣵⣔⢔⢔⢄⢄⢄⢅⢁⢁⢁⠑⠑⠕⢕⢜⢙⢹⢵⢕⢕⢕⢕⢕⢕⢕⢕⢑⣕⡕⢕⢽⢿⢿⢿⣷⣷⣵⢕⢇⢧⢕⢜⢕⢕⢇⢕⢕⢜⡕⢕⢕⢕⢕⢕⢕⢕⢕⢕⢕⢕⢕⢕⢕⢕⢕⢕⢕⢕⢕⢕⢕⢕⢕⢕⢕⢕⢕⢕⢕⢕⢕⣕⣕⣔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⠕⠕⢕⢕⢜⢝⢝⢟⢟⢿⢿⣿⣿⣿⣿⣿⣿⣿⣿⣿⣿⣿⣿⣷⣧⣕⢕⢕⢕⢕⢕⢕⢕⢔⢀⠅⢕⢕⢕⢕⢇⢕⢕⢕⢕⢕⢜⢻⣿⣿⣿⣷⣷⣵⣕⡜⢝⢻⢿⢧⢕⢕⢕⢕⢕⢕⢕⢕⢕⢣⢱⢕⢕⢕⢕⢕⢕⢕⢕⢕⢕⢕⠕⢕⢕⣕⣱⣵⣵⣵⣵⣷⣷⣷⣷⣷⣿⣿⣿⣿⣿⣿⣿⣿⣿⣿⣦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⢔⢔⢅⢁⠔⢄⢄⢁⠑⠕⢕⢕⢕⢕⢜⢝⢟⢻⢿⢿⣿⣿⣿⣿⣿⣿⢟⢏⢕⢕⢕⢕⢕⠕⢑⢑⢅⢅⢕⢔⢕⢅⢅⢑⢕⢕⢕⢣⢵⢕⢕⢝⢝⢟⢿⢿⢿⣿⣿⣷⣧⣕⢕⢕⢕⢕⢕⢕⢔⢕⢅⢌⢌⢕⢔⢕⢕⢕⢕⢕⢕⢕⢱⣵⣷⣷⣿⣿⣿⣿⣿⣿⣿⣿⣿⣿⣿⣿⣿⣿⣿⣿⣿⣿⣿⣿⣿⣿⣿⣿⣷⣄⡀⠀⠀⠀⠀⠀⠀⠀⠀⠀⠀⠀⣠⣵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⢔⢅⢑⢕⢕⢕⢕⢕⢕⢕⢕⢕⢕⢕⢕⢝⢝⢟⢿⢕⢕⢕⠕⠑⠑⢁⢐⢕⢅⢅⢅⢅⢅⢁⢑⠕⢕⢕⢕⢕⢕⢕⢔⢜⢞⢻⢷⢧⢵⢜⡕⢗⢗⢜⢝⢝⢝⢝⢇⢕⢕⢕⢕⢕⢕⢕⢰⣵⡕⢕⢕⢕⢕⢕⣇⣼⣿⣿⣿⣿⣿⣿⣿⣿⣿⣿⣿⣿⣿⣿⣿⣿⣿⣿⣿⣿⣿⣿⣿⣿⣿⣿⣿⣿⣿⣿⣿⣷⣶⣴⣤⣤⣤⣤⣤⣴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⡑⢕⢕⢕⢕⢕⢕⢕⢕⢕⢕⢕⢕⢕⢕⢕⢕⢕⢕⢕⢕⠀</a:t>
            </a:r>
            <a:br/>
            <a:r>
              <a:t>⢕⢕⢕⢕⢕⢕⢕⢕⢕⢕⢕⢔⢱⢕⢕⠕⢕⢕⢕⢕⢕⢕⢕⢕⢕⢕⢄⢄⢔⢕⢕⢕⢏⢕⢕⢕⢕⢕⢕⢕⢕⢕⢔⢅⢑⢕⢕⢕⢕⢜⡕⢕⢕⢗⡱⣵⢕⢕⢕⢕⢕⢕⢕⢕⢕⢕⢕⢕⢕⢕⢕⢕⢕⢹⢷⡕⢱⢔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⢔⢝⢝⢳⣵⣕⡕⢕⢕⢕⢕⢕⢕⢕⢕⢕⢕⢕⢕⢕⢕⢕⢕⢕⢕⢕⢕⢕⢕⢕⢕⢕⢕⢕⢕⢔⢝⠫⢿⣷⣷⣱⢕⢕⢔⢕⢕⢕⢕⢕⢕⢕⢕⢕⢕⢕⢕⢕⢕⢕⢕⢕⢟⢕⢱⢑⣸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⢕⢕⢜⢝⢻⢷⣧⡕⢕⢕⢕⢕⢕⢕⢕⢕⢕⢕⢕⢕⢕⢕⢕⢕⢕⢕⢕⢕⢕⢕⢕⢕⢕⢕⢕⢕⢕⢕⢕⢝⢝⢟⢗⢗⢗⢇⢕⢕⢕⢕⢕⢕⢕⢕⢕⢕⢕⢕⢕⢕⢕⢔⢕⠕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⢕⢕⢕⢕⢕⢕⢕⢕⢕⢕⢝⢛⢿⣳⣕⡕⢕⢕⢕⢕⢕⢕⢕⢕⢕⢕⢕⢕⢕⢕⢕⢕⢕⢕⢕⢕⢕⢕⢕⢕⢕⢕⢕⢕⢕⢕⢕⢕⢕⢕⢕⢕⢕⢕⢕⢕⢕⢕⢕⢕⢕⢕⢕⢕⢅⢕⢕⢕⣕⢝⢝⠻⢿⣿⣿⣿⣿⣿⣿⣿⣿⣿⣿⣿⣿⣿⣿⣿⣿⣿⣿⣿⣿⣿⣿⣿⣿⣿⣿⣿⣿⣿⣿⣿⣿⣿⣿⣿⣿⣿⣿⣿⣿⣿⣿⢝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⡕⢕⢕⢕⢕⢕⢕⢕⢕⢕⢕⢕⢕⢕⢕⢕⢕⢕⢕⢕⢕⢕⢕⢕⢕⢜⢝⢇⢕⢕⢕⢕⢕⢕⢕⢕⢕⢕⢕⢕⢅⢕⢕⢕⢕⢕⢕⢕⢕⢕⢕⢕⢕⢕⢕⢕⢕⢕⢕⢕⢕⢕⢕⢕⢕⢕⢕⢕⢕⢕⢕⢕⢕⢕⢕⢕⠕⣴⢸⣿⣿⣷⡇⢸⣿⣿⣿⣿⣿⣿⣿⣿⣿⣿⣿⣿⣿⣿⣿⣿⣿⣿⣿⣿⣿⣿⣿⣿⣿⣿⣿⣿⣿⣿⣿⣿⣿⣿⣿⣿⣿⣿⡿⠟⠛⠛⠑⠀⠀⠁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⣷⣕⡕⢕⢕⢕⢕⢕⢕⢕⢕⢕⢕⢕⢕⢕⢕⢕⢕⢕⢕⢕⢕⢕⢕⢕⢕⢕⢕⢑⢕⢕⢕⢕⢕⢕⢕⢕⢕⢕⢕⠕⢕⢕⢕⢕⢕⢕⢕⢕⢕⢕⢕⢕⢕⢕⢕⢕⢕⢕⢕⢕⢕⢕⢕⢕⢕⢕⢕⢕⠑⠑⠑⠁⢕⢕⢔⢕⣿⣿⣿⡇⢸⣿⣿⣿⣿⣿⣿⣿⣿⣿⣿⣿⣿⣿⣿⣿⣿⣿⣿⣿⣿⣿⣿⣿⣿⣿⣿⣿⣿⣿⣿⣿⣿⣿⣿⣿⣿⣿⡿⠀⠀⠀⠀⠀⠀⠀⠀⢠⣿⣿⣿⣿⣿⣿⣿⣿⣿⢟⡕⢸⣿⣿⣿⣿⣿⣿⣿⣿⣿⣿⣿⣿⣿⣿⣿⣿⣿⣿⣿⣿⣿⣿⣿⣿⣿⣿⣿⣿⣿⣿⣿⣿⣿⣿⣿⣿⣿⣿⣿⣿⣿⣿⣿⣿⣿⣿⣿⣿⣿⣿⣿⣿⣿⣿⣿⣿⣿⣿⣿⣿⣿⣿⣿⣿⣿⣿⣿⣿⣿⣿⣿⣿⣿⣿⣿⣿⣿⣿⣿⣿⣿⣿⣷⣶⣥⢕⢕⢕⢕⢕⢕⢕⢕⢕⢕⢕⢕⠀</a:t>
            </a:r>
            <a:br/>
            <a:r>
              <a:t>⠿⣿⡿⣱⣧⡕⢕⢕⢕⢕⢕⢕⢕⢕⢕⢕⢕⢕⢕⢕⢕⢕⢕⢕⢕⢕⢕⢕⢕⢕⢕⢕⢕⢕⢕⢕⢕⢕⢕⢕⢕⢕⢕⢕⢕⢕⢕⢕⢕⢕⢕⢕⢕⢕⢕⢕⢕⢕⢕⢕⢕⢕⢕⢕⢕⢕⢕⢕⢕⢕⠑⠀⠀⢀⢕⢕⢕⢕⢡⢸⣿⣿⡇⢸⣿⣿⣿⣿⣿⣿⣿⣿⣿⣿⣿⣿⣿⣿⣿⣿⣿⣿⣿⣿⣿⣿⣿⣿⣿⣿⣿⣿⣿⣿⣿⣿⣿⣿⣿⣿⣿⣿⣆⠀⠀⢀⠄⠀⠀⠀⠈⠙⠟⠟⢿⣿⣿⣿⢟⣵⡟⣱⣿⣿⣿⣿⢿⣟⣻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⢗⢕⢕⢕⢕⢕⢕⢕⢕⢕⢕⢕⢕⢕⢕⢕⢕⢕⢕⢕⢕⢕⢕⢕⢕⢕⢔⢕⢕⢕⢕⢕⢕⢕⢕⢕⢕⢕⢕⢕⢕⢕⢕⢕⢕⢕⢕⢕⢕⢱⡕⢕⢕⢕⢕⢕⢕⢕⢕⢕⢕⢕⢔⢔⢄⢀⠀⢕⢕⢕⡵⢕⢱⢸⣿⣿⡇⢸⣿⣿⣿⣿⣿⣿⣿⣿⣿⣿⣿⣿⣿⣿⣿⣿⣿⣿⣿⣿⣿⣿⣿⣿⣿⣿⣿⣿⣿⣿⣿⣿⣿⣿⣿⣿⣿⣿⡿⢇⠐⠁⠀⠀⠀⠀⠀⠀⠀⠀⢁⣿⢟⣵⡿⢏⣵⡿⢟⣻⣽⡾⢟⣱⣼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⢑⠕⢕⢕⢕⢕⢕⢕⢕⢕⢕⢕⢕⢕⢕⢕⢕⢕⢕⢕⢕⢕⢕⢕⢕⢕⢕⢕⢕⢕⢕⢕⢕⢕⢕⢕⢕⢕⢕⢕⢕⢕⢕⢕⢕⢔⣿⡕⣕⢕⢕⢕⢕⢕⢕⢕⢕⢕⢕⢕⢕⢕⢕⢄⠑⢕⢕⢕⢱⢸⣿⣿⡇⢸⣿⣿⣿⣿⣿⣿⣿⣿⣿⣿⣿⣿⣿⣿⣿⣿⣿⣿⣿⣿⣿⣿⣿⣿⣿⣿⣿⣿⣿⣿⣿⣿⣿⣿⣿⡿⢟⠁⠀⠀⠀⠀⠀⠀⠀⠀⠀⠀⠀⠀⠀⠝⣿⡟⡱⣪⠗⢻⢏⣝⣱⢷⣻⣽⢞⣸⣿⣿⣿⣿⣿⣿⣿⣿⣿⣿⣿⣿⣿⣿⣿⣿⣿⣿⣿⣿⣿⣿⣿⣿⣿⣿⣿⣿⣿⣿⣿⣿⣿⣿⣿⣿⣿⣿⣿⣿⣿⣿⣿⣿⣿⣿⣿⣿⣿⣿⣿⣿⣿⣿⣿⣿⣿⣿⣿⣿⣿⣿⣿⣿⣿⡿⢿⣟⠻⣿⣿⣿⣿⣿⣿⣿⣿⣿⣿⣿⣷⢕⢕⢕⢕⢕⢕⢕⢕⢕⠀</a:t>
            </a:r>
            <a:br/>
            <a:r>
              <a:t>⢕⢕⢕⢕⢕⢕⢕⢕⢕⢕⢕⠀⢅⢕⢕⢕⢕⢕⢕⢕⢕⢕⢕⢕⢕⢕⢕⢕⢕⢕⢕⢕⢕⢕⢕⢕⢕⢕⢕⢕⢕⢕⢕⢕⢕⢕⢕⢕⢕⢕⢕⢕⢕⢕⢕⢕⢸⣷⢱⠣⢕⢕⢕⢕⢕⢑⠕⢕⢕⢕⢕⢕⢕⢕⢅⢕⢕⢕⡞⣾⣿⣿⡇⢸⣿⣿⣿⣿⣿⣿⣿⣿⣿⣿⣿⣿⣿⣿⣿⣿⣿⣿⣿⣿⣿⣿⣿⣿⣿⣿⣿⣿⣿⣿⣿⣿⡿⢟⢏⢕⠑⠀⠀⠀⠀⠀⠀⠀⠀⠀⢀⢄⢄⢀⠀⠀⠈⠡⢞⢝⢕⣵⢟⣫⣷⢿⢟⣱⣾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⠕⢕⢕⢕⢕⢕⢕⢕⢕⢕⢕⢕⢕⢕⢕⢕⢕⢕⢕⢕⢕⢕⢕⢕⢕⢕⢕⢕⢕⢕⢕⢕⢕⠕⢕⢕⢕⢕⢕⢕⢘⣷⡜⢗⢑⢕⢕⠑⠀⢕⢕⢕⠑⠕⢕⠑⢐⢕⢕⢕⡼⣽⣿⣿⣿⡇⢸⣿⣿⣿⣿⣿⣿⣿⣿⣿⣿⣿⣿⣿⣿⣿⣿⣿⣿⣿⣿⣿⣿⣿⣿⣿⣿⣿⣿⣿⣿⣿⢏⠁⠐⠕⠔⢄⢅⢄⢀⢀⢀⠀⢀⢄⠕⠑⠁⠁⢕⢔⠀⠀⠀⠀⠀⠁⢸⢿⢏⣱⣷⣿⢿⡿⣿⣿⣿⣿⣿⣿⣿⣿⣿⣿⣿⣿⣿⣿⣿⣿⣿⣿⣿⣿⣿⣿⣿⣿⣿⣿⣿⣿⣿⣿⣿⣿⣿⣿⣿⣿⣿⣿⣿⣿⣿⣿⣿⣿⣿⣿⣿⣿⣿⣿⣿⣿⣿⣿⣿⣿⣿⣿⣿⣿⣿⣿⣿⣿⣿⣿⣿⣿⣿⣿⣷⣵⣕⢏⢄⢱⣝⢟⢿⣿⣿⣿⣿⣆⢑⢕⢕⢕⢕⢕⢕⠀</a:t>
            </a:r>
            <a:br/>
            <a:r>
              <a:t>⢕⢕⢕⢕⢕⢕⢕⢕⢕⢕⢕⠀⢕⢕⢕⢕⢕⢕⢔⢅⢑⢕⢕⢕⢕⢕⢕⢕⢕⢕⢕⢕⢕⢕⢕⢕⢕⢕⢕⢕⢕⢕⢕⢕⢕⣵⣷⣾⣿⣿⣿⣧⡕⢕⢕⢕⢕⢕⢹⣿⢇⢕⢕⠑⠀⢀⠀⠁⠀⠀⠀⠀⢅⢕⢕⢕⢜⣼⣿⣿⣿⣿⡇⢸⣿⣿⣿⣿⣿⣿⣿⣿⣿⣿⣿⣿⣿⣿⣿⣿⣿⣿⣿⣿⣿⣿⣿⣿⣿⣿⣿⣿⣿⡿⢋⠕⠁⠀⠀⠀⢀⢔⠁⠁⢑⢁⠀⠁⠀⠀⠀⠀⠀⠀⠕⢕⠀⠀⠀⠀⠀⢁⡵⢾⣻⡽⢖⢟⣱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⠑⠁⠀⠁⠑⠕⠕⢕⢕⢕⠕⢕⢕⢕⢕⢕⢕⢕⢕⢕⢕⢕⣵⣾⣿⣿⣿⣿⣿⣿⣿⣿⣿⣔⠀⠀⠁⠁⠕⢝⣵⡿⠑⠀⠁⠕⠄⠀⠀⠀⠀⢕⢕⢕⢕⢕⣸⣿⣿⣿⣿⣿⡇⢸⣿⣿⣿⣿⣿⣿⣿⣿⣿⣿⣿⣿⣿⣿⣿⣿⣿⣿⣿⣿⣿⣿⣿⣿⣿⣿⡿⠟⢅⠔⠁⠀⠀⠀⠀⠀⢔⠑⠀⠑⠀⢕⠀⠀⠀⠀⠀⠀⠀⠀⠀⢕⢔⠀⠀⠀⠀⢱⡾⢟⣕⣵⣷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⠁⠀⠀⠀⠀⠀⠀⠀⠀⠀⠀⠁⠁⠁⠀⠁⠁⠑⠑⢕⢕⢕⢕⣼⣿⣿⣿⣿⣿⣿⣿⡿⢏⢝⢿⢿⡔⠀⠀⠀⠀⠁⠜⠁⢀⢀⠀⠀⠀⠀⠀⢀⢅⢕⢕⢕⣱⣾⣿⣿⣿⣿⣿⣿⡇⢸⣿⣿⣿⣿⣿⣿⣿⣿⣿⣿⣿⣿⣿⣿⣿⣿⣿⣿⣿⣿⣿⣿⣿⠿⠟⠁⢄⠕⠁⠀⠀⠀⠀⢀⠄⠐⠑⠔⢄⢀⠀⢕⠀⠀⠀⠀⠀⠀⠀⠀⠀⠀⢕⠀⠀⠀⠀⢜⣵⣾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⠀⠀⠀⠀⠀⠀⠀⠀⠀⠀⠀⠀⠀⠀⠀⢄⢀⠀⠀⠀⠀⢁⢕⢅⢝⢝⢻⠿⡿⣿⣿⡿⢇⢕⢕⢕⢕⢕⠀⠀⠀⠀⠀⠀⠀⠑⠑⠀⠀⠀⠀⠀⠁⠑⠷⠿⢿⣿⣿⣿⣿⣿⣿⣿⣿⡇⢸⣿⣿⣿⣿⣿⣿⣿⣿⣿⣿⣿⣿⣿⣿⣿⣿⣿⣿⢿⠟⠋⠁⠀⢀⢔⠑⠁⠀⠀⠀⠀⠐⠁⠀⠀⠀⠀⠀⠀⠁⠁⠑⠀⠀⠀⠀⠀⠀⠀⠀⠀⠀⢕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⠀⠀⠀⠀⠀⠀⠀⠀⠀⠀⠀⠀⢀⣠⣴⣕⢕⢕⢕⢔⢔⢕⢕⢕⢕⢕⠑⠀⠁⢕⢕⢕⢕⢕⢕⢕⢕⢕⢕⠀⠀⠀⠀⠀⢀⠀⠀⠀⠀⠀⠀⠀⠀⠀⠀⠀⠀⠀⠉⠉⠉⠙⠻⢿⣿⣿⢕⢸⣿⣿⣿⣿⣿⣿⣿⣿⣿⣿⣿⣿⣿⡿⠟⠋⠉⠀⠀⢀⢄⢔⠑⠁⢀⠄⠄⠐⠀⠀⠀⠀⠀⠀⠀⠀⠀⠀⠀⠀⠀⠀⠀⠀⠀⠀⠀⠀⠀⠀⠀⠀⢕⠀⠀⠀⢄⣾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⠀⠀⠀⠀⠀⠀⠀⠀⠀⢀⣠⣶⢿⢟⢝⢕⢕⢕⢕⢕⢕⢕⢕⢕⠕⢔⠀⠀⠀⠁⠕⠅⠕⢕⢕⢕⢕⢕⢕⠀⠀⠀⠀⠁⠕⠀⠀⠀⠀⠀⠀⠀⠀⠀⠀⠀⠀⠀⠀⠀⠀⠀⠀⠀⠀⠁⠁⠌⠛⠟⠟⠻⢿⣿⣿⣿⡿⠿⠛⠉⠁⠀⠀⠀⠀⢄⢔⢕⠕⠐⠁⠁⠀⠀⠀⠀⠀⠀⠀⠀⠀⠀⠀⠀⠀⠀⠀⠀⠀⠀⠀⠀⠀⠀⠀⠀⠀⠀⠀⠀⢕⠀⠀⠀⠜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⠀⠀⠀⠀⠀⠀⣄⣴⡖⣝⡕⢕⢕⢕⣕⡕⠕⢑⢑⡕⢇⠱⠇⠃⠕⠀⠀⠀⠀⠀⠀⠀⠀⠀⠕⢕⢕⢕⢕⢅⠀⠀⠀⠀⠀⠀⠀⠀⠀⠀⢀⠀⠀⠀⠀⠀⠀⠀⠀⠀⠀⠀⠀⠀⠀⠀⠀⠀⠀⠀⠀⠀⠀⠁⠙⠁⠀⠀⠀⠀⠀⠀⠀⠀⠀⠀⠀⠀⠀⠀⠀⠀⠀⠀⠀⠀⠀⠀⠀⠀⠀⠀⠀⠀⠀⠀⠀⠀⠀⠀⠀⠀⠀⠀⠀⠀⠀⠀⠀⢀⢕⠀⠀⠀⠀⠸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⢔⠀⠀⣠⣶⣿⡯⢝⢗⢕⢜⢝⢟⢕⢕⢕⣕⣣⣵⣵⣕⣕⣕⠁⠀⠀⠀⠀⠀⠀⢄⢄⢄⢄⢀⠀⠁⠑⠕⠁⠀⠕⠕⠀⠀⠀⠀⠀⠀⠀⢕⢕⢔⢀⠀⠀⠀⠀⠀⠀⠀⠀⠀⠀⠀⠀⠀⠀⠀⠀⠀⠀⠀⠀⠀⠀⠀⠀⠀⠀⠀⠀⠀⠀⠀⠀⠀⠀⠀⠀⠀⠀⠀⠀⠀⠀⠀⠀⠀⠀⠀⠀⠀⠀⠀⠀⠀⠀⠀⠀⠀⠀⠀⠀⠀⠀⠀⠀⠀⢕⠑⠀⠀⠀⠀⠀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⢑⠑⠕⢕⢕⢕⢕⢕⢕⢕⠀⠀⢕⢕⢕⢕⢕⢀⢕⣿⣿⡿⢇⢕⢕⢕⢕⢕⢕⣱⣵⣿⣿⣿⣿⣿⣿⣿⡇⠀⠀⠀⠀⠀⠀⠀⢸⣿⣷⣧⣵⡕⢔⠄⠀⠀⠀⠀⠀⠀⠀⠀⠀⠀⠀⢀⢕⢕⢕⢕⢕⢄⢄⣤⣤⣴⡄⠀⠀⠀⠀⠀⠀⠐⠄⢀⠀⠀⠀⠀⠀⠀⠀⠀⠀⠀⠀⠀⠀⠀⠀⠀⠀⠀⠀⠀⠀⠀⠀⠀⠀⠀⠀⠀⠀⠀⠀⠀⠀⠀⠀⠀⠀⠀⠀⠀⠀⠀⠀⠀⠀⠀⠀⠀⠀⠕⠀⠀⠀⠀⠀⢱⣿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⢄⢁⠕⢕⢕⢕⢕⠀⠀⢕⢕⢕⢕⢕⢕⢕⣿⢟⢕⢕⢕⢕⢕⢕⣱⣾⣿⣿⣿⣿⣿⣿⣿⣿⣿⢇⠀⠀⠀⠀⠀⠀⢰⣿⣿⣿⣿⣿⡷⠑⠀⠑⠕⠀⠀⠀⠀⠀⠀⠀⠀⠀⢕⢕⢕⢕⢕⢕⢕⣣⢻⣿⣿⣧⠀⠀⠀⠀⠀⠀⠀⠀⠁⠔⢀⠀⠀⠀⠀⠀⠀⠀⠀⠀⠀⠀⠀⠀⠀⠀⠀⠀⠀⠀⠀⠀⠀⠀⠀⠀⠀⠀⠀⠀⠀⠀⠀⠀⠀⠀⠀⠀⠀⠀⠀⠀⠀⠀⠀⠀⢀⠕⠀⠀⠀⠀⠐⢰⣾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⢔⢕⢡⢕⣑⢕⢄⠑⢕⢕⠀⠀⢕⢕⢕⢕⢄⢀⢕⢕⢕⢕⢕⢕⢕⣱⣾⣿⣿⣿⣿⣿⣿⣿⣿⣿⣿⡟⢔⢕⢕⢕⢀⠀⢰⣿⣿⣿⣿⣿⡟⠁⠀⠀⠀⠀⠀⠀⠀⢄⢄⠀⠀⠀⢀⢕⢕⢕⢕⢕⢕⢕⢻⢸⣿⣿⣿⡄⠀⠀⠀⠀⠀⠀⠐⢀⠀⠁⠀⠀⠀⠀⠀⠀⠀⠀⠀⠀⠀⠀⠀⠀⠀⠀⠀⠀⠀⠀⠀⠀⠀⠀⠀⠀⠀⠀⠀⠀⠀⠀⠀⠀⠀⠀⠀⠀⠀⠀⠀⠀⠀⠀⠄⠁⠀⠀⠀⢸⣷⣷⣾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⢜⢕⢰⢀⠁⠀⢕⢕⢕⢕⠑⢕⢄⢕⢕⢕⢕⢕⣴⣿⣿⣿⣿⣿⣿⣿⣿⣿⣿⣿⣿⡟⢕⢕⢕⢕⢕⢕⢰⣿⣿⣿⣿⣿⠏⠀⠀⠕⠔⠀⠀⠀⠀⢔⢕⢕⢔⢀⢀⢕⢕⢕⢕⢕⢕⢕⢕⢜⢸⣿⣿⣿⡇⠀⠀⠀⠀⠀⠀⠀⠀⠐⠀⠀⠀⠀⠀⠀⠀⠀⠀⠀⠀⠀⠀⠀⠀⠀⠀⠀⠀⠀⠀⠀⠀⠀⠀⠀⠀⠀⠀⠀⠀⠀⠀⠀⠀⠀⠀⠀⠀⠀⠀⠀⢀⠀⠁⠀⠀⠀⠀⠀⢜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⢜⢔⢕⡕⢕⢕⠀⢕⢕⢑⢕⢕⢕⣼⣿⣿⣿⣿⣿⣿⣿⣿⣿⣿⣿⢯⠝⢕⢕⢕⢕⢕⢕⢕⢜⣿⣿⣿⡿⠑⢀⢀⠀⠀⠀⠀⠀⢀⢕⢕⢕⢕⢕⢕⢕⢕⢕⢕⢕⢕⢕⢕⢕⢕⣸⣿⢿⢟⢇⠀⠀⠀⠀⠀⠀⠀⠀⠀⠀⠀⠀⠀⠀⠀⠀⠀⠀⠀⠀⠀⠀⠀⠀⠀⠀⠀⠀⠀⠀⠀⠀⠀⠀⠀⠀⠀⠀⠀⠀⠀⠀⠀⠀⠀⢀⢀⢀⢀⢀⢀⠀⠀⠀⠀⠀⠀⢀⣰⣾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⠕⠕⠕⠕⢕⢕⢕⢕⢕⢅⢑⠕⢕⠁⢕⢕⢸⣿⣿⣿⣿⣿⣿⣿⣿⣿⣿⣿⡟⢜⢇⢕⢕⢕⢕⢕⢕⢕⣾⡿⢿⢟⠁⠀⠑⠕⠀⠀⠀⠀⢄⡕⢕⢕⢕⢕⢕⢕⢕⢕⢕⢕⢕⢕⢕⢕⢕⠑⠑⠕⢕⢕⠕⠀⠀⠀⠀⠀⠀⠀⠀⠀⠀⠀⠀⠀⠀⠀⠀⠀⠀⠀⠀⠀⠀⠀⠀⠀⠀⠀⠀⠀⠀⠀⠀⠀⠀⠀⠀⠀⢀⢀⢄⢔⢔⢕⢕⢕⢕⢕⢕⢕⢕⢕⢔⢄⢀⠀⢱⣷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⢑⠕⢕⢕⢕⢕⠀⠀⠀⠀⠀⠁⠁⠑⠕⠕⢕⢕⢀⢕⢕⢸⣿⣿⣿⣿⣿⣿⣿⣿⣿⣿⣿⢇⠑⠕⢕⠕⢕⢑⠕⢕⢺⠇⢱⢏⠀⠀⠀⠀⠀⠀⠀⠀⣰⣿⣇⢕⢕⢕⢕⢕⢕⢕⢕⢕⢕⢕⢕⢕⠑⠀⠀⠀⠀⠀⠀⠀⠀⠀⠀⠀⠀⠀⠀⠀⠀⠀⠀⠀⠀⠀⠀⠀⠀⠀⢀⢀⢀⢀⢀⠀⢄⢄⢄⢔⢔⢔⢔⢕⢕⢕⢕⢕⢕⢕⢕⢕⢕⢕⢕⢕⢕⢕⢕⢕⢕⢕⢕⢕⢕⢕⠀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⢔⢅⢑⠕⢀⠀⠀⠀⠀⠀⠀⠀⠀⠀⠀⠁⠕⢔⠕⢜⣿⣿⣿⣿⣿⣿⢟⣽⣷⣷⣷⢇⠁⠀⢕⢕⢅⢑⢕⢅⢅⠔⢕⢕⢕⢔⢀⠀⠀⠀⢀⣵⣿⣿⣿⡕⢕⢕⢕⢕⢕⢕⢕⢕⢕⢕⠑⠀⠀⠀⠀⠀⠀⠀⠀⠀⠀⠀⠀⠀⠀⠀⠀⠀⢀⢄⢔⢔⢔⢕⢕⢕⢕⢕⢕⢕⢕⢕⢕⠀⢕⢕⢕⢕⢕⢕⢕⢕⢕⢕⢕⢕⢕⢕⢕⢕⢕⢕⢕⢕⢕⢕⢕⢕⢕⢕⢕⢕⢕⢕⠀⢸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⢕⢕⢕⢔⢀⠀⠀⠀⠀⠀⠀⠀⠀⠀⠀⠀⠀⠁⠕⢹⢿⡿⠟⢟⣵⣿⣿⣿⣿⡏⠀⠀⠀⢕⢕⢕⢱⣶⢅⠑⢕⢕⢕⢑⠕⢕⢕⢔⢄⣾⣿⣿⣿⣿⣿⢕⢕⢕⢕⢕⢕⢕⢕⠑⠀⠀⠀⠀⠀⠀⠐⠀⠀⠀⠀⠀⠀⠀⢀⢔⢕⢕⢕⢕⢕⢕⢕⢕⢕⢕⢕⢕⢕⢕⢕⢕⢕⢕⠀⢕⢕⢕⢕⢕⢕⢕⢕⢕⢕⢕⢕⢕⢕⢕⢕⢕⢕⢕⢕⢕⢕⢕⢕⢕⢕⢕⢕⢕⢕⢕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⢕⢕⢕⢕⢕⠀⠀⠀⠀⠀⠀⠀⠀⠀⠀⠀⠀⠀⠁⠑⠀⢱⢟⢟⢟⢻⢿⡟⠁⠀⠀⢕⠕⢱⣵⣽⢅⢔⢕⠀⠁⠑⢕⢕⢄⢁⢰⣿⣿⣿⣿⣿⣿⢏⢕⢕⢕⢕⠕⠑⠁⠀⠀⠀⠀⠀⠀⠀⢀⢔⢔⢔⢔⢔⢔⢔⢔⢕⢕⢕⢕⢕⢕⢕⢕⢕⢕⢕⢕⢕⢕⢕⢕⢕⢕⢕⢕⠀⢕⢕⢕⢕⢕⢕⢕⢕⢕⢕⢕⢕⢕⢕⢕⢕⢕⢕⢕⢕⢕⢕⢕⢕⢕⢕⢕⢕⢕⢕⠁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⢕⢕⠀⠀⢔⢄⠀⠀⠀⠀⠀⠀⠀⠀⠀⠀⢀⢀⠕⠑⠕⢕⢕⢕⠑⠀⠀⠀⠀⣰⣿⡿⢏⢕⢕⢕⠀⠀⢄⢄⢁⠑⠕⢔⢝⢻⣿⣿⡿⢏⢕⠕⠁⠁⠁⠀⠀⠀⠀⠀⠀⠀⠀⢀⢔⢕⢕⢕⢕⢕⢕⢕⢕⢕⢕⢕⢕⢕⢕⢕⢕⢕⢕⢕⢕⢕⢕⢕⢕⢕⢕⢕⢕⢕⠀⢕⢕⢕⢕⢕⢕⢕⢕⢕⢕⢕⢕⢕⢕⢕⢕⢕⢕⢕⢕⢕⢕⢕⢕⢕⢕⢕⢕⢕⢕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⠐⠑⠑⠑⠑⠐⠀⠀⠀⠀⠀⠀⠀⠑⠑⠀⠐⠀⠀⠀⠁⠁⠀⠀⠀⠀⠘⠋⠋⠑⠑⠑⠑⠑⠑⠑⠑⠑⠑⠐⠑⠁⠑⠑⠑⠁⠁⠁⠀⠀⠀⠀⠀⠀⠀⠀⠀⠀⠀⠀⠐⠑⠑⠑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⠿⠟⠟⠋⠙⠙⠙⠙⠙⠙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⠋⠁⠁⠀⠀⠀⠀⠀⠀⠀⠀⠀⠀⠀⠀⠀⠀⠁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⠑⠀⠀⠀⠀⠀⠀⠀⠀⠀⠀⠀⠀⠀⠀⠀⠀⠀⠀⠀⠀⠀⠀⠘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⢏⢝⢝⢕⢕⠕⠑⠑⠑⠐⢔⢄⢀⢀⢀⢀⢀⢀⠀⠀⠀⠀⠀⠀⠀⠀⠀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⣷⡇⢁⢁⠀⠐⠐⠀⠀⠀⠀⠀⠀⠀⠀⠀⠀⠀⠁⠁⠁⠑⠑⠔⠄⢄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⣿⢟⢝⣱⣵⡇⠀⠀⠀⠀⠀⠀⠀⠀⠀⠀⠀⠀⠀⠀⠀⠀⠀⠀⠀⠀⠀⠀⠀⠁⠑⠔⢄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⣱⣾⣿⣿⢇⠀⠀⠀⠀⠀⠀⠀⠀⠀⠀⠀⠀⠀⠀⠀⠀⠀⠀⠀⠀⠀⠀⠀⠀⠀⠀⠀⠑⠔⢄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⡏⢱⣿⣿⣿⢏⠀⠀⠀⠀⠀⠀⠀⠀⠀⠀⠀⠀⠀⠀⠀⠀⠀⠀⠀⠀⠀⠀⠀⠀⠀⠀⠀⠀⠀⠀⠀⢕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⢏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⠀⠀⠀⠀⠀⠀⠀⠀⠀⠀⠀⠀⠀⠀⠀⠀⠀⠀⠀⠀⠀⠀⠀⠀⠀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⣧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⢇⠀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⠀⠀⠀⠀⠀⠀⠀⠀⠀⠀⠀⠀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⣿⣽⣽⣿⣿⣷⣾⣿⣿⣿⣿⣿⣿⣿⣿⣿⣿⣿⣿⣿⣿⣿⣿⣿⣿⣿⣿⣿⣿⣿⣿⣿⣿⢏⠀⠀⠀⠀⠀⠀⠀⠀⠀⠀⠀⠀⠀⠀⠀⠀⠀⠀⠀⠀⠀⠀⠀⠀⠀⠀⠀⠀⠀⠀⠀⠀⢀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⢿⢿⣿⢿⢿⢿⢿⢿⢿⢿⢿⢛⢟⢟⢟⣟⣟⣟⣏⣯⣽⣽⣽⣽⣿⣷⣷⣷⣿⣿⣿⣿⣿⣿⣿⣿⣿⣿⣿⣿⣿⣿⣿⣿⣿⣿⣿⣿⣿⣿⣿⣿⣿⣿⣿⣿⣿⣿⣿⣿⣿⣿⣿⣿⣿⣿⣿⣿⣿⣿⣿⡟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⢿⢿⢿⢿⢟⢻⢿⢿⢿⢿⢿⢿⢿⣿⣿⣿⣿⣿⣿⣿⣿⣿⣿⣿⣿⣿⣿⣿⣿⣿⣿⣿⣿⣿⣿⣿⣿⣿⣿⣿⣿⣿⣿⣿⣿⣿⣿⣿⣿⣿⣿⣿⣿⣿⡇⠀⠀⠀⠀⠀⠀⠀⠀⠀⠀⠀⠀⠀⠀⠀⠀⠀⠀⠀⠀⠀⠀⠀⠀⠀⠀⠀⠀⠀⢀⣰⣿⣿⣿⣿⣿⣿⣿⣿⣿⣿⣿⣿⣿⣿⣿⣿⣿⣿⣿⣿⣿⣿⣿⣿⣿⣿⣿⣿⣿⣿⣿⣿⣿⣿⣿⣿⣿⣿⣿⣿⣿⣿⢿⢿⢿⢿⢿⢿⢿⢛⢟⣟⣟⣟⣍⣟⣽⣽⣽⣽⣽⣿⣷⣷⣷⣾⣿⣿⣿⣿⣷⣵⡕⢕⢕⢕⢕⢕⢕⢕⢕⢕⢕⢕⢕⢕⢕⢜⢕⢻⢿⣻⣿⣿⣿⣿⣿⣿⣿⣿⣿⣿⣿⣿⠀</a:t>
            </a:r>
            <a:br/>
            <a:r>
              <a:t>⣿⣿⣿⣿⣿⣿⣿⣿⣿⣿⣷⣷⣵⣕⣕⡕⢕⢕⢕⢱⢵⣷⣷⣷⣷⣿⣿⣿⣿⣿⣿⣿⣿⣿⣿⣿⣿⣿⣿⣿⣿⣿⣿⣿⡿⢟⢏⢝⢕⢕⢜⢝⢕⢕⢕⢕⢕⢱⢕⡕⠕⡕⢕⢣⢽⣟⢻⣿⣿⣿⣿⣿⣿⣿⣿⣿⣿⣿⣿⣿⣿⣿⣿⣿⣿⣿⣿⣿⣿⣿⣿⣿⣿⣿⣿⣿⣿⣿⣿⣿⣿⣿⣿⣿⡇⠀⠀⠀⠀⠀⠀⠀⠀⠀⠀⠀⠀⠀⠀⠀⠀⠀⠀⠀⠀⠀⠀⠀⠀⠀⠀⠀⢀⣴⣿⣿⣿⣿⣿⣿⣿⣿⣿⣿⣿⣿⣿⣿⣿⣿⣿⣿⡿⢿⠿⣿⠿⢿⢿⢻⢟⢛⢟⢟⢟⢟⣏⣍⣝⣝⣕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⡿⢿⠟⠟⢟⢚⢓⢑⢑⢔⢅⢌⢍⢍⢝⢟⢟⢿⢿⣿⣿⣿⣿⣿⣿⣿⣿⣿⣿⣿⡿⢟⢝⢕⠕⣇⢜⢝⢝⢕⢕⢕⢇⡕⢗⢾⢷⣧⣵⣕⢗⢜⢕⢱⢼⡟⢧⣝⢿⣿⣿⣿⣿⣿⣿⣿⣿⣿⣿⣿⣿⣿⣿⣿⣿⣿⣿⣿⣿⣿⣿⣿⣿⣿⣿⣿⣿⣿⣿⣿⣿⣿⣿⣷⢀⠀⠀⠀⠀⠀⠀⠀⠀⠀⠀⠀⠀⠀⠀⠀⠀⠀⠀⠀⠀⠀⠀⠀⠀⠀⢠⢾⢻⢿⢟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⠖⣟⣫⣿⣿⣿⣿⣿⠀</a:t>
            </a:r>
            <a:br/>
            <a:r>
              <a:t>⣿⣿⣿⣿⣿⣿⣿⣿⣿⣿⣿⣟⡕⢕⢕⢕⢕⢕⢕⢕⢕⢕⢕⢕⠕⢕⢕⢕⠕⠕⠜⠝⠻⢿⢿⣿⣿⣿⣿⡿⢏⢕⡗⢹⢽⢗⢗⣜⡝⢕⢕⡜⢝⢗⢵⣝⣝⢝⢗⢳⢽⣝⢣⠜⢱⣼⡺⠣⢹⣇⢔⢝⢝⢝⢝⢝⢏⢟⢟⢟⢟⢟⢟⢛⢟⢟⢟⢛⢛⢿⢟⢿⢿⢿⢿⢿⢿⢛⢛⢛⢟⢻⢟⢟⢟⢇⢀⠀⠀⠀⠀⠀⠀⠀⠀⠀⠀⠀⠀⠀⠀⠀⠀⠀⠀⠀⠀⠀⠀⢄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⢟⢿⣿⣿⣿⣿⣿⣿⣿⣿⣿⣿⣿⣿⣷⣷⣷⣷⣵⣵⣵⣵⣕⣕⢄⢄⢄⢅⢁⢁⢑⠑⠑⠑⠕⢕⢜⢝⢏⢕⣪⣵⣷⣷⡿⢟⠝⢕⢕⢕⢜⢟⠷⣷⣵⣕⣕⢝⢕⢢⢕⡕⢜⢕⢕⡕⢝⢔⢇⢝⣇⢕⢕⢕⢕⢕⢕⢕⢕⢕⢕⢕⢕⢕⢕⢕⢕⢕⢕⢕⢕⢕⢕⢕⢕⢕⢕⢕⢕⢕⢕⢕⢕⢕⣕⣕⣕⣄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⢕⠕⢕⢜⢝⢝⢟⢟⢿⢿⣿⣿⣿⣿⣿⣿⣿⣿⣿⣿⣿⣿⣿⣷⣵⣕⢕⢕⢕⢕⢕⢕⢕⢔⢄⠁⠑⢕⢜⢝⢵⢕⢕⢕⢕⢕⢕⢕⢕⢕⢕⢔⢽⡿⣿⣿⣷⣷⣵⣔⢕⢧⢕⢔⢕⡕⢕⢕⡜⢕⢱⢕⢕⢕⢕⢕⢕⢕⢕⢕⢕⢕⠕⢕⢕⣕⣱⣵⣵⣵⣵⣷⣷⣷⣷⣷⣿⣿⣿⣿⣿⣿⣿⣿⣿⣿⣷⣄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⢔⢄⢁⠐⢄⢅⢑⠕⠕⢕⢕⢕⢜⢝⢟⢻⢿⣿⣿⣿⣿⣿⣿⣿⣿⣿⣿⣿⣧⡕⢕⢕⢕⢕⢕⠕⠕⢔⢁⢑⢑⢕⠕⢇⢕⢕⢕⢕⢕⢻⢾⣭⣿⣳⣧⣵⣕⡝⢟⢻⢿⣧⡕⢕⢕⢕⢕⢕⢕⢅⢕⢜⡕⡔⢕⢕⢕⢕⢕⢕⢕⢱⣵⣷⣷⣿⣿⣿⣿⣿⣿⣿⣿⣿⣿⣿⣿⣿⣿⣿⣿⣿⣿⣿⣿⣿⣿⣿⣿⣷⣦⣄⡀⠀⠀⠀⠀⠀⠀⠀⠀⠀⠀⣄⣵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⢔⢅⢑⠔⢔⢕⢕⢕⢕⢕⢕⢕⢕⢝⢝⢟⢿⢿⣿⣿⣿⣿⢟⢝⠕⠕⠑⠅⠄⢄⢑⢑⠑⠕⠕⢕⢕⢕⢕⢕⢕⢕⢕⡱⢕⢕⢝⢟⢻⢿⠿⣿⣿⣷⣷⣵⡕⢜⢕⢕⢕⢕⢕⢕⢇⢑⢕⢇⢗⢕⢕⢕⢕⢕⣇⣼⣿⣿⣿⣿⣿⣿⣿⣿⣿⣿⣿⣿⣿⣿⣿⣿⣿⣿⣿⣿⣿⣿⣿⣿⣿⣿⣿⣿⣿⣿⣿⣿⣷⣶⣴⣴⣤⣤⣴⣴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⡟⡕⢕⢕⢕⢕⢕⢕⢕⢕⢕⢕⢕⢕⢕⢕⢕⢕⢕⢕⢕⢕⠀</a:t>
            </a:r>
            <a:br/>
            <a:r>
              <a:t>⢕⢕⢕⢕⢕⢕⢕⢕⢕⢕⢰⢕⢕⢑⢕⢕⢕⢕⢕⢕⢕⢕⢕⢕⢕⢝⢟⢑⢅⢄⢔⢕⢕⢕⢕⢕⢕⢕⢕⢕⢕⢔⢄⢅⠑⢕⢕⢕⢕⢜⢕⢝⠾⢷⣧⣵⡕⢕⢇⢸⢽⢝⢟⢟⢗⢣⢕⢕⢕⢕⢕⢕⢕⢕⣵⡕⢕⢕⢕⢑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⢜⢇⢵⣕⢕⢕⢕⢕⢕⢕⢕⢕⢕⢕⢕⢕⢔⢕⢕⢕⢕⢏⢕⢕⢕⢕⢕⢕⢕⢕⢕⢕⢔⢁⠕⢕⢕⣕⢕⢗⢕⢱⢑⣕⣕⢕⢕⢕⢕⢕⢕⢕⢕⢕⢕⢕⢕⢕⢕⢕⢕⢝⣿⣕⢜⢅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⢕⢕⢝⠷⣧⣕⡕⢕⢕⢕⢕⢕⢕⢕⢕⢕⢕⢕⢔⢕⢕⢕⢕⢕⢕⢕⢕⢕⢕⢕⢕⢕⢕⢅⢕⢕⢻⡿⣷⣧⣔⣕⢕⢕⢕⢕⢕⢕⢕⢕⢕⢕⢕⢕⢕⢕⢕⢕⢕⢕⢕⢙⢇⡕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⢑⠕⢕⢕⢕⢕⢕⢕⢜⢍⢿⣷⣧⡕⢕⢕⢕⢕⢕⢕⢕⢕⢕⢕⢕⢕⢕⢕⢕⢕⢕⢕⢕⢕⢕⢕⢕⢕⢕⢕⢕⢕⢜⢜⢟⢗⢗⢳⢇⢵⢵⢕⢕⢕⢕⢕⢕⢕⢕⢕⢕⢕⢕⢕⢕⢕⢕⢕⢕⢝⢝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⢕⢕⢕⢕⢕⢕⢕⢕⢕⢕⢕⢕⢕⢔⢕⢕⢕⢕⢕⢕⢕⢕⢔⢝⢻⠷⣧⣕⢕⢕⢕⢕⢕⢕⢕⢕⢕⢕⢕⢕⢕⢕⢕⢕⢕⢕⢕⢕⢕⢕⢕⢕⢕⢕⢕⢕⢕⢕⢕⢕⢕⢕⢕⢕⢕⢕⢕⢕⢕⢕⢕⢕⢕⢕⢕⢕⢕⢕⢕⢕⣿⣷⡇⢸⣿⣿⣿⣿⣿⣿⣿⣿⣿⣿⣿⣿⣿⣿⣿⣿⣿⣿⣿⣿⣿⣿⣿⣿⣿⣿⣿⣿⣿⣿⣿⣿⣿⣿⣿⣿⣿⣿⣿⣿⣿⣿⣿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⣧⣕⢕⢕⢕⢕⢕⢕⢕⢕⢕⢕⢕⢕⢕⢕⢕⢕⢕⢕⢕⢕⢕⢕⢕⢕⢝⢟⢇⢕⢕⢕⢕⢕⢕⢕⢕⢕⢕⢕⢔⢕⢕⢕⠕⢑⢕⢕⢕⢕⢕⢕⢕⢕⢕⢕⢕⢕⢕⢕⢕⢕⢕⢕⢕⢕⢕⢕⢕⢕⢕⢕⢕⢕⢕⢕⢕⢕⡇⣿⣿⡇⢸⣿⣿⣿⣿⣿⣿⣿⣿⣿⣿⣿⣿⣿⣿⣿⣿⣿⣿⣿⣿⣿⣿⣿⣿⣿⣿⣿⣿⣿⣿⣿⣿⣿⣿⣿⣿⣿⣿⣿⣿⣿⣿⣿⡇⠀⠀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⣥⢕⢕⢕⢕⢕⢕⢕⢕⢕⢕⢕⢕⠀</a:t>
            </a:r>
            <a:br/>
            <a:r>
              <a:t>⢿⣿⣿⣷⣧⡕⢕⢕⢕⢕⢕⢕⢕⢕⢕⢕⢕⢕⢕⢕⢕⢕⢕⢕⢕⢕⢕⢕⢕⢕⢕⢕⢕⢕⢕⢕⢕⢕⢕⢕⢕⢕⢕⢕⢔⢕⢕⢕⢕⢕⢕⢕⢕⢕⢕⢕⢕⢕⢕⢕⢕⢕⢕⢕⢕⢕⢕⢕⢕⢕⢅⢕⠕⠕⠕⠕⠑⢔⢜⡕⢹⣿⡇⢸⣿⣿⣿⣿⣿⣿⣿⣿⣿⣿⣿⣿⣿⣿⣿⣿⣿⣿⣿⣿⣿⣿⣿⣿⣿⣿⣿⣿⣿⣿⣿⣿⣿⣿⣿⣿⣿⣿⣿⢏⠁⠀⠀⠀⠀⠀⠀⠀⢸⣿⣿⣿⣿⣿⣿⣿⣿⣿⡿⡟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⢕⢇⢕⢕⢕⢕⢕⢕⢕⢕⢕⢕⢕⢕⢕⢕⢕⢕⢕⢕⢕⢕⢕⢕⢕⢕⢕⢕⢕⢕⢕⢕⢕⢕⢕⢕⢕⢕⢕⢕⢕⢕⢕⢕⢕⢕⢕⢕⢕⢕⢕⢕⢕⢕⢕⢕⢕⢕⢕⢕⢕⢕⢕⢕⢕⢕⡕⠀⠀⠀⢄⢕⢕⢕⠁⡜⣿⡇⢸⣿⣿⣿⣿⣿⣿⣿⣿⣿⣿⣿⣿⣿⣿⣿⣿⣿⣿⣿⣿⣿⣿⣿⣿⣿⣿⣿⣿⣿⣿⣿⣿⣿⣿⣿⣿⣿⣿⣿⡕⠀⠀⠀⠀⠀⠀⠀⠔⢿⣿⣿⣿⣿⣿⣿⣿⡿⣫⡾⢱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⢫⣕⢕⢕⢕⢕⢕⢕⢕⢕⢕⢕⢕⢕⢕⢄⢀⠀⠀⢕⢕⢕⡕⢔⢇⣿⡇⢸⣿⣿⣿⣿⣿⣿⣿⣿⣿⣿⣿⣿⣿⣿⣿⣿⣿⣿⣿⣿⣿⣿⣿⣿⣿⣿⣿⣿⣿⣿⣿⣿⣿⣿⣿⣿⣿⣿⣿⣿⡔⢀⠔⠁⠀⠀⠀⠀⠀⠁⠁⠙⢿⣿⡿⣫⣾⢟⣵⣿⣿⡿⢟⣫⡽⢏⣿⣿⣿⣿⣿⣿⣿⣿⣿⣿⣿⣿⣿⣿⣿⣿⣿⣿⣿⣿⣿⣿⣿⣿⣿⣿⣿⣿⣿⣿⣿⣿⣿⣿⣿⣿⣿⣿⣿⣿⣿⣿⣿⣿⣿⣿⣿⣿⣿⣿⣿⣿⣿⣿⣿⣿⣿⣿⣿⣿⣿⣿⣿⣿⣿⡿⢿⣟⠻⣿⣿⣿⣿⣿⣿⣿⣿⣿⣿⣿⣷⢕⢕⢕⢕⢕⢕⢕⢕⢕⠀</a:t>
            </a:r>
            <a:br/>
            <a:r>
              <a:t>⢕⢕⢕⢕⢕⢕⢕⢕⢕⢕⢑⠁⢑⢕⢕⢕⢕⢕⢕⢕⢕⢕⢕⢕⢕⢕⢕⢕⢕⢕⢕⢕⢕⢕⢕⢕⢕⢕⢕⢕⢕⢕⢕⢕⢕⢕⢕⢕⢕⢕⢕⢕⢕⢕⢕⢕⢕⢻⡕⢑⢕⢕⢕⢕⢕⢕⢕⢕⢕⢕⢕⢕⢕⢕⢔⢑⢗⢝⢕⢕⢕⣿⡇⢸⣿⣿⣿⣿⣿⣿⣿⣿⣿⣿⣿⣿⣿⣿⣿⣿⣿⣿⣿⣿⣿⣿⣿⣿⣿⣿⣿⣿⣿⣿⣿⣿⣿⣿⣿⣿⣿⣿⢟⠛⠑⠁⠀⠀⠀⠀⠀⠀⠀⠀⠀⠀⢺⣫⣾⡟⢕⢾⣻⣽⢷⢟⢟⣕⡵⡞⣻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⢕⢕⢕⢕⢕⢕⢕⢕⢕⢕⢕⢕⢕⢕⢕⢕⢕⢕⢕⢕⢕⢕⢕⢕⢕⢕⢕⢕⢕⢕⢕⢕⢕⢕⢕⢕⢕⢕⢜⣿⡅⡅⡕⢕⢕⢕⢕⠕⠕⢕⢕⢕⢕⢕⢕⢕⠑⢰⢕⢕⢱⢣⣿⡇⢸⣿⣿⣿⣿⣿⣿⣿⣿⣿⣿⣿⣿⣿⣿⣿⣿⣿⣿⣿⣿⣿⣿⣿⣿⣿⣿⣿⣿⣿⣿⣿⣿⣿⣿⣿⡿⢏⢕⠕⠀⠀⠀⠀⠀⠀⠀⠀⠀⠀⢀⠀⠀⠀⠝⢏⣵⡵⢏⢝⣱⣵⢷⣫⣷⡟⢝⣼⣿⣿⣿⣿⣿⣿⣿⣿⣿⣿⣿⣿⣿⣿⣿⣿⣿⣿⣿⣿⣿⣿⣿⣿⣿⣿⣿⣿⣿⣿⣿⣿⣿⣿⣿⣿⣿⣿⣿⣿⣿⣿⣿⣿⣿⣿⣿⣿⣿⣿⣿⣿⣿⣿⣿⣿⣿⣿⣿⣿⣿⣿⣿⣿⣿⣿⣿⣿⣷⣵⣕⢏⢄⢱⣝⢟⢿⣿⣿⣿⣿⣆⢑⢕⢕⢕⢕⢕⢕⠀</a:t>
            </a:r>
            <a:br/>
            <a:r>
              <a:t>⢕⢕⢕⢕⢕⢕⢕⢕⢕⢕⢕⠀⢕⢕⢕⢕⢕⢅⢑⢕⢕⢕⢕⢕⢕⢕⢕⢕⢕⢕⢕⢕⢕⢕⢕⢕⢕⢕⢕⢕⢕⢕⢕⢕⢕⢕⢕⢕⢕⢕⢕⢕⢕⢕⢕⢕⢕⢕⢜⣷⡜⢷⢕⢕⢕⠕⠀⢔⢕⢕⠑⠕⢕⠕⢁⢕⢕⢕⢱⢏⣾⣿⡇⢸⣿⣿⣿⣿⣿⣿⣿⣿⣿⣿⣿⣿⣿⣿⣿⣿⣿⣿⣿⣿⣿⣿⣿⣿⣿⣿⣿⣿⣿⣿⣿⣿⣿⠟⠉⢁⢑⢀⠀⠀⠀⠀⠀⠀⠀⠀⢀⢔⠕⠕⢔⢀⠀⠀⠁⠙⠑⠑⢞⣯⣷⢿⢟⣱⣶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⠕⢕⢕⢕⢕⢕⢕⢕⢕⢕⢕⢕⢕⢕⢕⢕⢕⢕⢕⢕⢕⢕⢕⢕⣵⣷⣾⣿⣿⣿⣷⡕⢕⢕⢕⢕⢕⢸⣿⡧⢕⢕⠕⠀⢀⠀⠁⠀⠀⠀⠀⢄⢕⢕⢕⢱⢏⣾⣿⣿⡇⢸⣿⣿⣿⣿⣿⣿⣿⣿⣿⣿⣿⣿⣿⣿⣿⣿⣿⣿⣿⣿⣿⣿⣿⣿⣿⣿⣿⣿⣿⣿⣿⡿⢇⠄⠀⠁⠁⠁⢑⠑⠕⠔⢔⠀⠐⠑⠁⠀⠀⠀⠁⢕⢔⠀⠀⠀⠀⠀⠁⢝⣱⣵⡿⣟⣻⢽⣹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⢕⠕⠁⠀⠁⠑⠕⠕⢕⢕⢕⠕⢕⢕⢕⢕⢕⢕⢕⢕⢕⢕⢕⣱⣾⣿⣿⣿⣿⣿⣿⣿⣿⣿⣆⠀⠀⠁⠁⠕⢝⢵⣾⠇⠀⠀⠕⠔⠀⠀⠀⠀⢘⢕⢕⢕⢕⢕⣾⣿⣿⣿⡇⢸⣿⣿⣿⣿⣿⣿⣿⣿⣿⣿⣿⣿⣿⣿⣿⣿⣿⣿⣿⣿⣿⣿⣿⣿⣿⣿⣿⣿⣿⠟⢋⠔⠁⠀⠀⠀⠀⢀⢕⠀⢄⠔⢕⠀⠀⠀⠀⠀⠀⠀⠀⠀⢕⢔⠀⠀⠀⠀⢄⣞⣽⡷⢟⢏⣱⣷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⠕⠀⠀⠀⠀⠀⠀⠀⠀⠀⠀⠁⠁⠁⠀⠁⠁⠑⠑⢕⢕⢕⢕⢱⣿⣿⣿⣿⣿⣿⣿⣿⢏⢝⢻⢿⡇⠀⠀⠀⠀⠁⠐⠑⢀⢀⠀⠀⠀⠀⠀⠀⢐⢕⢕⢕⢕⣱⣾⣿⣿⣿⣿⡇⢸⣿⣿⣿⣿⣿⣿⣿⣿⣿⣿⣿⣿⣿⣿⣿⣿⣿⣿⣿⣿⣿⣿⣿⣿⣿⣿⠟⠋⢅⠔⠁⠀⠀⠀⠀⠀⢀⢄⢁⢀⠀⠀⢕⠀⠀⠀⠀⠀⠀⠀⠀⠀⠁⢕⢄⠀⠀⠀⢜⢟⣝⣵⣾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⠁⠀⠀⠀⠀⠀⠀⠀⠀⠀⠀⠀⠀⠀⠀⢄⢀⠀⠀⠀⠀⢁⢕⢕⢜⢝⢟⢿⡿⢿⣿⢿⢇⢕⢕⢕⢕⢜⠀⠀⠀⠀⠀⠀⠀⠁⠑⠀⠀⠀⠀⠀⠑⠑⢕⢕⢕⢟⢟⢿⢿⣿⣿⣿⢕⢸⣿⣿⣿⣿⣿⣿⣿⣿⣿⣿⣿⣿⣿⣿⣿⣿⣿⣿⣿⣿⣿⡿⠟⠋⠉⢀⢄⠕⠁⠀⠀⠀⢀⠄⠐⠁⠀⠀⠁⠑⠑⠄⢕⠀⠀⠀⠀⠀⠀⠀⠀⠀⠀⢕⠀⠀⠀⠀⢕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⠀⠀⠀⠀⠀⠀⠀⠀⠀⠀⠀⠀⢀⣠⣰⢕⢕⢕⢔⢔⢕⢕⢕⢕⠕⢑⠀⠁⢕⢕⢕⢕⢕⢕⢕⢕⢕⢕⠀⠀⠀⠀⠀⠀⠀⠀⠀⠀⠀⠀⠀⠀⠀⠀⠀⠀⠀⠁⠁⠑⠑⠕⢕⢜⢕⢜⢟⢻⢿⢿⣿⣿⣿⣿⣿⣿⣿⣿⣿⣿⣿⣿⡿⠟⠛⠉⠁⠀⢀⢄⠕⠑⠀⢀⢀⠄⠐⠁⠀⠀⠀⠀⠀⠀⠀⠀⠀⠀⠁⠀⠀⠀⠀⠀⠀⠀⠀⠀⠀⢕⠀⠀⠀⠀⢸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⠀⠀⠀⠀⠀⠀⠀⠀⠀⠀⣀⢴⢞⢟⢝⢕⢕⢕⢕⢕⢕⢕⢕⢕⠕⢄⠀⠀⠀⠀⠕⠅⠕⢕⢔⢔⢕⢕⢕⢀⠀⠀⠀⠀⠕⠄⠀⠀⠀⠀⠀⠀⠀⠀⠀⠀⠀⠀⠀⠀⠀⠀⠀⠀⠁⠁⠑⢑⠕⠕⠕⢕⢕⢝⢝⢟⢟⢿⢿⠟⠛⠉⠁⠀⠀⠀⢄⢔⢕⢕⠄⠐⠐⠁⠀⠀⠀⠀⠀⠀⠀⠀⠀⠀⠀⠀⠀⠀⠀⠀⠀⠀⠀⠀⠀⠀⠀⠀⠀⠀⢕⠀⠀⠀⢠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⢄⠀⠀⠀⠀⠀⢀⣤⣔⣜⣕⢕⣕⣕⣔⢕⢑⢑⣕⡕⢕⠵⠇⠃⠔⠀⠀⠀⠀⠀⠀⠀⠀⠀⠑⢕⢕⢕⢕⢕⠀⠀⠀⠀⠀⠀⠀⠀⠀⠀⢀⠀⠀⠀⠀⠀⠀⠀⠀⠀⠀⠀⠀⠀⠀⠀⠀⠀⠀⠀⠀⠀⠀⠑⠕⠑⠁⠀⠀⠀⠀⠀⠀⠀⠀⠑⠑⠁⠁⠀⠀⠀⠀⠀⠀⠀⠀⠀⠀⠀⠀⠀⠀⠀⠀⠀⠀⠀⠀⠀⠀⠀⠀⠀⠀⠀⠀⠀⠀⠀⢕⠀⠀⠀⠀⢻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⠀⠀⢠⣴⣾⡯⢝⢝⢕⢜⢝⢏⢕⢕⢕⣕⣕⣵⣵⣕⣕⣕⠕⠀⠀⠀⠀⠀⠀⠀⢄⢄⢄⢀⠀⠁⠕⠕⠁⠀⠕⠕⠀⠀⠀⠀⠀⠀⠀⢕⢕⢔⢀⠀⠀⠀⠀⠀⠀⠀⠀⠀⠀⠀⠀⠀⠀⠀⠀⠀⠀⠀⠀⠀⠀⠀⠀⠀⠀⠀⠀⠀⠀⠀⠀⠀⠀⠀⠀⠀⠀⠀⠀⠀⠀⠀⠀⠀⠀⠀⠀⠀⠀⠀⠀⠀⠀⠀⠀⠀⠀⠀⠀⠀⠀⠀⠀⠀⢀⢕⠀⠀⠀⠀⠁⣻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⢅⢅⢑⠕⠕⢕⢕⢕⢕⢕⠀⠀⢕⢕⢕⢕⢕⢕⢔⠀⣿⣿⣿⢏⢕⢕⢕⢕⢕⢕⣕⣷⣾⣿⣿⣿⣿⣿⣿⡏⠀⠀⠀⠀⠀⠀⠀⢡⣿⣷⣧⣕⡕⢔⠄⠀⠀⠀⠀⠀⠀⠀⠀⠀⠀⠀⠀⢕⢕⢕⢕⢕⢄⢀⣀⣀⣄⡄⠀⠀⠀⠀⠀⠀⠀⢀⠀⠀⠀⠀⠀⠀⠀⠀⠀⠀⠀⠀⠀⠀⠀⠀⠀⠀⠀⠀⠀⠀⠀⠀⠀⠀⠀⠀⠀⠀⠀⠀⠀⠀⠀⠀⠀⠀⠀⠀⠀⠀⠀⠀⠀⠀⠀⠀⠀⠀⢕⠑⠀⠀⠀⠀⢀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⠑⠕⢕⢕⢔⢅⠑⠕⢕⢕⠀⠀⢕⢕⢕⢕⢄⢀⢕⢄⢿⢟⢕⢕⢕⢕⢕⢕⣱⣾⣿⣿⣿⣿⣿⣿⣿⣿⣿⢇⠀⠀⢀⠀⠀⠀⢰⣿⣿⣿⣿⣿⡿⠑⠀⠑⠕⠀⠀⠀⠀⠀⠀⠀⠀⠀⢕⢕⢕⢕⢕⢕⢕⢪⢻⣿⣿⣷⠀⠀⠀⠀⠀⠀⠀⠀⠑⢄⠀⠀⠀⠀⠀⠀⠀⠀⠀⠀⠀⠀⠀⠀⠀⠀⠀⠀⠀⠀⠀⠀⠀⠀⠀⠀⠀⠀⠀⠀⠀⠀⠀⠀⠀⠀⠀⠀⠀⠀⠀⠀⠀⠀⠀⠀⠀⢀⠑⠀⠀⠀⢀⢀⣱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⢔⢔⢆⢡⢕⡑⠔⢁⠕⠀⢕⢕⢕⢕⠑⢕⢄⢕⢕⢕⢕⢕⢕⢕⢕⣱⣾⣿⣿⣿⣿⣿⣿⣿⣿⣿⣿⡟⢕⢕⢕⢕⢄⠀⢠⣿⣿⣿⣿⣿⡟⠁⢀⠀⠀⠀⠀⠀⠀⢄⢄⠀⠀⠀⢀⢕⢕⢕⢕⢕⢕⢕⢽⢸⣿⣿⣿⡄⠀⠀⠀⠀⠀⠀⠀⠀⠀⠑⠀⠀⠀⠀⠀⠀⠀⠀⠀⠀⠀⠀⠀⠀⠀⠀⠀⠀⠀⠀⠀⠀⠀⠀⠀⠀⠀⠀⠀⠀⠀⠀⠀⠀⠀⠀⠀⠀⠀⠀⠀⠀⠀⠀⠀⢄⠁⠀⠀⢠⣄⣀⣜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⢔⢕⢆⢄⡀⢕⢕⢕⢕⠀⢕⢕⢕⢕⢕⢕⢕⢕⣵⣿⣿⣿⣿⣿⣿⣿⣿⣿⣿⣿⣿⡟⢕⢕⢕⢕⢕⢕⢠⣿⣿⣿⣿⣿⠏⠀⠀⠕⠔⠀⠀⠀⠀⢔⢕⢕⢔⢀⢀⢕⢕⢕⢕⢕⢕⢕⢕⢜⢸⣿⣿⣿⡇⠀⠀⠀⠀⠀⠀⠀⠀⠀⠀⠀⠀⠀⠀⠀⠀⠀⠀⠀⠀⠀⠀⠀⠀⠀⠀⠀⠀⠀⠀⠀⠀⠀⠀⠀⠀⠀⠀⠀⠀⠀⠀⠀⠀⠀⠀⠀⠀⠀⠀⠀⠀⠀⠄⠁⠀⠀⠀⠀⠜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⢕⢕⢱⢕⠕⢕⢕⢕⠀⢕⢕⢕⢕⣵⣿⣿⣿⣿⣿⣿⣿⣿⣿⣿⣿⢿⢝⢕⢕⢕⢕⢕⢕⢕⢘⣿⣿⣿⡿⠑⢀⢀⠀⠀⠀⠀⠀⢀⢕⢕⢕⢕⢕⢕⢕⢕⢕⢕⢕⢕⢕⢕⢕⢕⣸⣿⡿⢿⢕⠀⠀⠀⠀⠀⠀⠀⠀⠀⠀⠀⠀⠀⠀⠀⠀⠀⠀⠀⠀⠀⠀⠀⠀⠀⠀⠀⠀⠀⠀⠀⠀⠀⠀⠀⠀⠀⠀⠀⠀⠀⠀⠀⠀⠀⠀⠀⠀⠀⠀⠀⠀⠀⠀⠀⠀⠀⠀⠀⣡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⢑⠑⠑⠕⠕⢕⢕⢕⢕⢇⢕⠕⠀⢕⢕⢕⢸⣿⣿⣿⣿⣿⣿⣿⣿⣿⣿⣿⣿⠜⢇⢕⢕⢕⢕⢕⢕⢕⣾⣿⢿⢟⠁⠀⠑⠕⠀⠀⠀⠀⢠⡕⢕⢕⢕⢕⢕⢕⢕⢕⢕⢕⢕⢕⢕⢕⢕⠑⠜⠕⢕⢕⢕⠀⠀⠀⠀⠀⠀⠀⠀⠀⠀⠀⠀⠀⠀⠀⠀⠀⠀⠀⠀⠀⠀⠀⠀⠀⠀⠀⠀⠀⠀⠀⠀⠀⠀⠀⠀⠀⠀⠀⠀⢀⢀⢄⢄⢄⢔⢔⢔⢔⢔⢔⢀⠀⠀⠀⢀⣀⣠⣾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⠕⢕⢕⢕⢕⠀⠀⠀⠀⠀⠀⠁⠑⠑⠕⢕⢔⢑⢕⢕⢸⣿⣿⣿⣿⣿⣿⣿⣿⣿⣿⣿⡏⠄⠕⢕⢕⢕⢑⠕⢕⢺⠇⢱⢏⢀⠀⠀⠀⠀⠀⠀⠀⣰⣿⣧⢕⢕⢕⢕⢕⢕⢕⢕⢕⢕⢕⢕⢕⠑⠀⠀⠀⠀⠁⠁⠀⠀⠀⠀⠀⠀⠀⠀⠀⠀⠀⠀⠀⠀⠀⠀⠀⠀⠀⠀⠀⠀⠀⠀⠀⢀⢀⢀⢀⢀⢄⢄⢄⢄⢄⢄⢄⢄⢔⢔⢕⢕⢕⢕⢕⢕⢕⢕⢕⢕⢕⢕⢕⢕⠀⢰⣿⣿⣿⣿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⢔⢅⢑⠕⢄⠀⠀⠀⠀⠀⠀⠀⠀⠀⠀⠁⠑⢔⢑⢕⣿⣿⣿⣿⣿⣿⢟⣽⣷⣷⣷⢇⠁⠀⢕⢕⢔⢑⠕⢔⢅⢄⠕⢕⢕⢔⢄⠀⠀⠀⢀⣵⣿⣿⣿⡕⢕⢕⢕⢕⢕⢕⢕⢕⢕⢕⠑⠀⠀⠀⠀⠀⠀⠀⠀⠀⠀⠀⠀⠀⠀⠀⠀⠀⠀⢀⢀⢄⢄⢄⢄⢔⢔⢔⢔⢕⢕⢕⠀⢕⢕⢕⢕⢕⢕⢕⢕⢕⢕⢕⢕⢕⢕⢕⢕⢕⢕⢕⢕⢕⢕⢕⢕⢕⢕⢕⢕⢕⢕⢅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⢕⢕⢕⢔⢄⠀⠀⠀⠀⠀⠀⠀⠀⠀⠀⠀⠀⠁⠑⢝⢿⡿⠟⣝⣵⣿⣿⣿⣿⡟⠀⠀⠀⢕⢕⢕⠱⣶⢕⠑⠕⢕⢕⢑⠕⢕⢕⢔⢠⣾⣿⣿⣿⣿⣿⢕⢕⢕⢕⢕⢕⢕⢕⠑⠀⠀⠀⠀⠀⠀⠐⠀⠀⠀⠀⠀⠀⠀⠀⢄⢔⢔⢔⢕⢕⢕⢕⢕⢕⢕⢕⢕⢕⢕⢕⢕⢕⠀⢕⢕⢕⢕⢕⢕⢕⢕⢕⢕⢕⢕⢕⢕⢕⢕⢕⢕⢕⢕⢕⢕⢕⢕⢕⢕⢕⢕⢕⢕⠁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⢕⢕⠀⠀⢀⠀⠀⠀⠀⠀⠀⠀⠀⠀⠀⠀⠁⠁⠀⢱⢟⢟⢟⢻⢿⡟⠁⠀⠀⢕⠕⢱⣼⣭⢅⢔⢕⠀⠁⠑⢕⢕⢄⢁⢰⣿⣿⣿⣿⣿⣿⡏⢕⢕⢕⢕⠕⠑⠁⠀⠀⠀⠀⠀⠀⠀⢀⢄⢄⢄⢄⢄⢄⢄⢄⢕⢕⢕⢕⢕⢕⢕⢕⢕⢕⢕⢕⢕⢕⢕⢕⢕⢕⢕⠀⢕⢕⢕⢕⢕⢕⢕⢕⢕⢕⢕⢕⢕⢕⢕⢕⢕⢕⢕⢕⢕⢕⢕⢕⢕⢕⢕⢕⢕⢕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⠀⠑⠑⠑⠀⠀⠀⠀⠀⠀⠀⠀⠀⠀⠀⠀⠀⠑⠑⠑⠑⠑⠑⠑⠀⠀⠀⠁⠐⠛⠛⠃⠑⠑⠑⠐⠑⠑⠐⠁⠑⠑⠑⠙⠛⠛⠛⠛⠛⠑⠑⠁⠁⠁⠀⠀⠀⠀⠀⠀⠀⠀⠀⠐⠑⠑⠑⠑⠑⠑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⠿⠟⠛⠋⠙⠙⠙⠙⠛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⠙⠁⠀⠀⠀⠀⠀⠀⠀⠀⠀⠀⠀⠀⠀⠀⠁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⠁⠀⠀⠀⠀⠀⠀⠀⠀⠀⠀⠀⠀⠀⠀⠀⠀⠀⠀⠀⠀⠀⠈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⢏⢝⢝⢕⠕⠕⠑⠁⠑⠐⠔⢄⢄⢀⢀⢀⢀⢀⠀⠀⠀⠀⠀⠀⠀⠀⠀⠀⠀⠁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⣷⣧⢕⢁⠀⠀⠐⠀⠀⠀⠀⠀⠀⠀⠀⠀⠀⠀⠁⠁⠁⠁⠑⠐⠔⢄⢀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⣿⡿⢏⣱⣵⣾⠀⠀⠀⠀⠀⠀⠀⠀⠀⠀⠀⠀⠀⠀⠀⠀⠀⠀⠀⠀⠀⠀⠀⠁⠑⠔⢄⠀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⣾⣿⣿⡇⠀⠀⠀⠀⠀⠀⠀⠀⠀⠀⠀⠀⠀⠀⠀⠀⠀⠀⠀⠀⠀⠀⠀⠀⠀⠀⠀⠁⠔⢄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⢕⣿⣿⣿⡟⠁⠀⠀⠀⠀⠀⠀⠀⠀⠀⠀⠀⠀⠀⠀⠀⠀⠀⠀⠀⠀⠀⠀⠀⠀⠀⠀⠀⠀⠀⠀⢕⠄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⢻⣿⡟⠁⠀⠀⠀⠀⠀⠀⠀⠀⠀⠀⠀⠀⠀⠀⠀⠀⠀⠀⠀⠀⠀⠀⠀⠀⠀⠀⠀⠀⠀⠀⠀⠀⠀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⣜⠑⠀⠀⠀⠀⠀⠀⠀⠀⠀⠀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⠀⠀⠀⠀⠀⠀⠀⠀⠀⠀⠀⠀⠀⠀⠀⠀⠀⠀⠀⠀⠀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⣧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⡏⠀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⣿⣽⣽⣿⣿⣷⣾⣿⣿⣿⣿⣿⣿⣿⣿⣿⣿⣿⣿⣿⣿⣿⣿⣿⣿⣿⣿⣿⣿⣿⣿⣿⣿⡟⠁⠀⠀⠀⠀⠀⠀⠀⠀⠀⠀⠀⠀⠀⠀⠀⠀⠀⠀⠀⠀⠀⠀⠀⠀⠀⠀⠀⠀⠀⠀⠀⠀⣄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⢿⢿⣿⢿⢿⢿⢿⢿⢿⢿⢿⢿⢟⢟⢟⣟⣟⣟⣟⣿⣽⣽⣽⣽⣿⣷⣷⣷⣿⣿⣿⣿⣿⣿⣿⣿⣿⣿⣿⣿⣿⣿⣿⣿⣿⣿⣿⣿⣿⣿⣿⣿⣿⣿⣿⣿⣿⣿⣿⣿⣿⣿⣿⣿⣿⣿⣿⣿⣿⣿⣿⣿⠁⠀⠀⠀⠀⠀⠀⠀⠀⠀⠀⠀⠀⠀⠀⠀⠀⠀⠀⠀⠀⠀⠀⠀⠀⠀⠀⠀⠀⠀⠀⢀⣴⣾⣿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⡇⠀⠀⠀⠀⠀⠀⠀⠀⠀⠀⠀⠀⠀⠀⠀⠀⠀⠀⠀⠀⠀⠀⠀⠀⠀⠀⠀⠀⠀⠀⣠⣾⣿⣿⣿⣿⣿⣿⣿⣿⣿⣿⣿⣿⣿⣿⣿⣿⣿⣿⣿⣿⣿⣿⣿⣿⣿⣿⣿⣿⣿⣿⣿⣿⣿⣿⣿⣿⣿⣿⣿⣿⣿⢿⢿⢿⢿⢿⢿⢟⢟⢟⣟⣟⣟⣍⣟⣽⣽⣽⣽⣽⣿⣷⣷⣷⣾⣿⣿⣿⣿⣷⣵⡕⢕⢕⢕⢕⢕⢕⢕⢕⢕⢕⢕⢕⢕⢕⢜⢕⢻⢿⣻⣿⣿⣿⣿⣿⣿⣿⣿⣿⣿⣿⣿⠀</a:t>
            </a:r>
            <a:br/>
            <a:r>
              <a:t>⣿⣿⣿⣿⣿⣿⣿⣿⣿⣿⣷⣧⣵⣕⣕⢕⢕⢕⢕⢱⢵⣷⣷⣷⣷⣿⣿⣿⣿⣿⣿⣿⣿⣿⣿⣿⣿⣿⣿⣿⣿⣿⣿⣿⣿⣿⣿⣿⢿⢟⡟⢏⢽⢽⢝⢝⢝⢝⢝⢏⢝⢝⢟⣟⢻⢿⣿⣿⣿⣿⣿⣿⣿⣿⣿⣿⣿⣿⣿⣿⣿⣿⣿⣿⣿⣿⣿⣿⣿⣿⣿⣿⣿⣿⣿⣿⣿⣿⣿⣿⣿⣿⣿⣿⣇⠀⠀⠀⠀⠀⠀⠀⠀⠀⠀⠀⠀⠀⠀⠀⠀⠀⠀⠀⠀⠀⠀⠀⠀⠀⠀⠀⠀⣰⣾⣿⣿⣿⣿⣿⣿⣿⣿⣿⣿⣿⣿⣿⣿⣿⣿⣿⡿⢿⠿⣿⠿⢿⢿⢻⢟⢛⢟⢟⢟⢟⣏⣍⣝⣝⣕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⡿⢿⠿⠿⠿⠗⠵⢕⢕⢑⢘⢙⢛⢛⢟⢿⢿⣿⣿⣿⣿⣿⣿⣿⣿⣿⣿⣿⣿⣿⣿⣿⢿⢏⢝⣕⣕⢕⢱⡕⢕⢕⢕⢱⣕⢱⡕⢅⢝⠕⡣⢕⡜⢕⢮⣝⢻⣿⣿⣿⣿⣿⣿⣿⣿⣿⣿⣿⣿⣿⣿⣿⣿⣿⣿⣿⣿⣿⣿⣿⣿⣿⣿⣿⣿⣿⣿⣿⣿⣿⣿⣿⣿⡄⠀⠀⠀⠀⠀⠀⠀⠀⠀⠀⠀⠀⠀⠀⠀⠀⠀⠀⠀⠀⠀⠀⠀⠀⠀⢄⢾⢿⢿⢿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⠖⣟⣫⣿⣿⣿⣿⣿⠀</a:t>
            </a:r>
            <a:br/>
            <a:r>
              <a:t>⣿⣿⣿⣿⣿⣿⣿⣿⣿⣿⣿⣿⣇⢕⢕⢕⢕⢕⢕⢕⢕⢕⢕⢕⢕⠕⠕⠕⠕⢕⢝⢝⢻⢿⣿⣿⣿⣿⣿⣿⣿⡿⢟⣕⡧⢽⢕⣕⡕⢵⢕⢕⢕⣕⡕⢽⢽⢝⣟⣟⢷⢧⣜⢕⢵⢕⢣⣎⢻⣦⢜⢝⢝⢝⢝⢏⢏⢟⢟⢟⢟⢟⢟⢛⢟⢟⢟⢛⢛⢿⢟⢿⢿⢿⢿⢿⢿⢛⢛⢛⢟⢻⢟⢟⢟⢕⢄⠀⠀⠀⠀⠀⠀⠀⠀⠀⠀⠀⠀⠀⠀⠀⠀⠀⠀⠀⠀⠀⠀⢄⣵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⢟⢿⣿⣿⣿⣿⣿⣿⣿⣿⣿⣿⣿⣿⣷⣷⣷⣵⣵⣵⣕⣕⣕⡕⢔⢄⢄⢁⢁⢁⠑⠐⠔⠔⠕⢜⢝⢝⢻⢿⢏⣱⢕⢗⣎⣹⣵⢵⢕⢇⢕⢡⣵⣕⢝⢝⢗⢼⠕⣕⢝⡕⢇⢕⢇⢜⢳⣜⢳⢌⣧⢕⢕⢕⢕⢕⢕⢕⢕⢕⢕⢕⢕⢕⢕⢕⢕⢕⢕⢕⢕⢕⢕⢕⢕⢕⢕⢕⢕⢕⢕⢕⢕⢕⣕⣕⣕⣄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⢕⢕⢜⢝⢝⢝⢟⢻⢿⢿⣿⣿⣿⣿⣿⣿⣿⣿⣿⣿⣿⣿⣿⣷⣵⣕⢕⢕⢕⢕⢕⢔⢔⢄⢄⠁⠑⠕⢕⢺⢿⢿⢟⢋⢕⢕⢕⢕⢕⢕⢜⢟⢻⢿⣷⣧⣵⣕⢍⢓⢵⢕⢔⢕⢕⢔⠃⢕⢜⠇⢱⢕⢕⢕⢕⢕⢕⢕⢕⢕⢕⢕⠕⢕⢕⣕⣱⣵⣵⣵⣵⣷⣷⣷⣷⣷⣿⣿⣿⣿⣿⣿⣿⣿⣿⣿⣷⣄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⢔⢄⢁⠐⢀⢅⢑⠑⠕⢕⢕⢕⢝⢝⢟⢿⢿⣿⣿⣿⣿⣿⣿⣿⣿⣿⣿⣷⣧⣕⢕⢕⢕⢕⢕⢕⢕⢔⠀⠅⠕⢕⢕⢝⢕⢕⢕⢕⢕⢕⢵⣵⣵⢕⡝⢟⢟⢛⠿⣿⣷⣇⢕⢕⢣⡕⢔⢕⢕⢜⢔⢕⢱⢕⢕⢕⢕⢕⢕⢕⢕⢱⣵⣷⣷⣿⣿⣿⣿⣿⣿⣿⣿⣿⣿⣿⣿⣿⣿⣿⣿⣿⣿⣿⣿⣿⣿⣿⣿⣿⣶⣄⡀⠀⠀⠀⠀⠀⠀⠀⠀⠀⠀⣄⣴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⢔⢔⢄⢕⠕⢔⢕⢕⢕⢕⢕⢕⢕⢜⢝⢟⢻⢿⣿⣿⣿⣿⣿⣿⣿⢿⢇⠕⢑⠑⠁⠔⠔⠕⠕⠕⢕⢕⢔⢔⢕⢕⢕⢕⢕⢕⢜⢛⢿⣿⣿⣿⣷⣧⣵⣕⢍⢟⢿⢕⢕⢕⢕⢕⢕⢔⢕⢕⢜⡜⡇⢕⢕⢕⢕⣇⣼⣿⣿⣿⣿⣿⣿⣿⣿⣿⣿⣿⣿⣿⣿⣿⣿⣿⣿⣿⣿⣿⣿⣿⣿⣿⣿⣿⣿⣿⣿⣿⣿⣷⣶⣶⣴⣤⣴⣴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⢰⢅⢑⢕⢕⢕⢕⢕⢕⢕⢕⢕⢕⢕⢝⢝⢻⢿⢏⢕⢄⢕⢔⢔⢕⢕⢕⢕⢕⢕⢔⢔⢅⢑⠕⢕⢕⢕⢕⢔⢕⢇⡕⣕⡜⢝⢝⢟⡟⢻⢿⢿⣷⣵⣕⣕⡕⢕⢕⢕⢕⢅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⢔⢕⢑⣕⢕⢕⢕⢕⢕⢕⢕⢕⢕⢕⢕⢕⢕⢕⢕⢕⢕⢕⢕⢧⢕⢕⢕⢕⢕⢕⢕⢕⢕⢔⢁⠕⢕⢕⢕⢕⢕⢜⢛⢎⢗⢇⢱⢜⢝⢕⢕⢕⢜⢝⢕⢕⢕⢕⢕⢕⢕⢕⢕⣷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⢅⢑⠕⢕⢕⢕⢕⢕⢕⢜⢝⠗⢮⣕⡱⢕⢕⢕⢕⢕⢕⢕⢕⢕⢕⢕⢕⢕⢑⢕⢕⢕⢕⢕⢕⢕⢕⢕⢕⢕⢕⢔⢅⢕⢕⢱⣵⣕⡕⢆⢗⢵⢕⢕⠕⢕⢕⢕⢕⢕⢕⢕⢕⢕⢕⢕⢕⢕⢕⢜⢻⣧⢜⢑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⢔⢅⢕⢕⢕⢕⢕⢕⢕⢜⢝⢹⡷⣧⣕⢕⡕⢕⢕⢕⢕⢕⢕⢕⢕⢕⢕⢕⢕⢕⢕⢕⢕⢕⢕⢕⢕⢕⢕⢕⢔⢕⢕⢜⢻⢻⠻⣷⣧⣕⡕⢕⢕⢕⢕⢕⢕⢕⢕⢕⢕⢕⢕⢕⢕⢕⢕⢕⢜⢇⢸⢕⢝⠛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⢕⢕⢕⢕⢕⢕⢕⢕⢕⢕⢕⢕⢕⢕⢑⢕⢕⢕⢕⢕⢕⢜⢌⢻⢟⣧⣕⢕⢕⢕⢕⢕⢕⢕⢕⢕⢕⢕⢕⢕⢕⢕⢕⢕⢕⢕⢕⢕⢕⢕⢕⢕⢕⢕⢕⢕⢕⢕⢜⢝⢝⢝⢕⢕⢕⢕⢕⢕⢕⢕⢕⢕⢕⢕⢕⢕⢕⢕⢕⢕⢱⣷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⣷⣧⣕⢕⢕⢕⢕⢕⢕⢕⢕⢕⢕⢕⢕⢕⢕⢕⢕⢕⢕⢕⢕⢕⢕⢝⢝⢛⢧⣕⢕⢕⢕⢕⢕⢕⢕⢕⢕⢕⢕⢕⢕⢕⢕⢕⢕⢕⢕⢕⢕⢕⢕⢕⢕⢕⢕⢕⢕⢕⢕⢕⢕⢕⢕⢕⢕⢕⢕⢕⢕⢕⢕⢕⢕⢕⢕⢅⢕⢕⡇⣿⡇⢸⣿⣿⣿⣿⣿⣿⣿⣿⣿⣿⣿⣿⣿⣿⣿⣿⣿⣿⣿⣿⣿⣿⣿⣿⣿⣿⣿⣿⣿⣿⣿⣿⣿⣿⣿⣿⣿⣿⣿⣿⣿⣿⣿⣿⢿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⣿⣷⣕⡕⢕⢕⢕⢕⢕⢕⢕⢕⢕⢕⢕⢕⢕⢕⢕⢕⢕⢕⢕⢕⢕⢕⢕⢜⢕⢕⢕⢕⢕⢕⢕⢕⢕⢕⢕⢕⢕⢕⢕⢕⢕⢕⢕⢕⢕⢕⢕⢕⢕⢕⢕⢕⢕⢕⢕⢕⢕⢕⢕⢕⢕⢕⢕⢕⢕⢕⢕⢕⢕⢕⢕⢕⠕⢨⡇⣿⡇⢸⣿⣿⣿⣿⣿⣿⣿⣿⣿⣿⣿⣿⣿⣿⣿⣿⣿⣿⣿⣿⣿⣿⣿⣿⣿⣿⣿⣿⣿⣿⣿⣿⣿⣿⣿⣿⣿⣿⣿⣿⣿⢿⠿⠿⢕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⢕⢕⢕⢕⢕⢕⢕⢕⢕⢕⢕⢕⢕⢕⢕⢕⢕⢕⢕⢕⢕⢕⢕⢕⢕⢕⢕⢕⢕⢕⢕⢕⢕⢕⢕⢕⢕⢕⢕⢕⢕⢕⢕⢕⢕⢕⢕⢕⢕⢕⢕⢕⢕⢕⢕⢕⢕⢕⢕⢕⢕⢕⢕⢕⢑⢕⢕⠑⠑⠁⠁⢔⢕⠔⢕⢹⡇⢸⣿⣿⣿⣿⣿⣿⣿⣿⣿⣿⣿⣿⣿⣿⣿⣿⣿⣿⣿⣿⣿⣿⣿⣿⣿⣿⣿⣿⣿⣿⣿⣿⣿⣿⣿⣿⣿⣿⣿⣿⠑⠀⠀⠀⠀⠀⠀⠀⢀⣿⣿⣿⣿⣿⣿⣿⣿⣿⣿⡿⢽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⢱⢕⢕⢕⢕⢕⢕⢕⢕⢕⢕⢕⢕⢕⢑⠑⠑⠀⠀⢀⢕⢕⢕⢔⢕⢸⡇⢸⣿⣿⣿⣿⣿⣿⣿⣿⣿⣿⣿⣿⣿⣿⣿⣿⣿⣿⣿⣿⣿⣿⣿⣿⣿⣿⣿⣿⣿⣿⣿⣿⣿⣿⣿⣿⣿⣿⣿⣿⡄⠀⠀⠀⢀⠀⠀⠀⠘⠻⢿⠿⣿⣿⣿⣿⣿⣿⣿⢏⣼⣿⣿⣿⣿⣿⣿⣿⣿⣿⣿⣿⣿⣿⣿⣿⣿⣿⣿⣿⣿⣿⣿⣿⣿⣿⣿⣿⣿⣿⣿⣿⣿⣿⣿⣿⣿⣿⣿⣿⣿⣿⣿⣿⣿⣿⣿⣿⣿⣿⣿⣿⣿⣿⣿⣿⣿⣿⣿⣿⣿⣿⣿⣿⣿⣿⣿⣿⣿⣿⣿⡿⢿⣟⠻⣿⣿⣿⣿⣿⣿⣿⣿⣿⣿⣿⣷⢕⢕⢕⢕⢕⢕⢕⢕⢕⠀</a:t>
            </a:r>
            <a:br/>
            <a:r>
              <a:t>⢕⢕⢕⢕⢕⢕⢕⢕⢕⢕⢕⠕⠕⢕⢕⢕⢕⢕⢕⢕⢕⢕⢕⢕⢕⢕⢕⢕⢕⢕⢕⢕⢕⢕⢕⢕⢕⢕⢕⢕⢕⢕⢕⢕⢕⢕⢕⢕⢕⢕⢕⢕⢕⢕⢕⢕⢕⢸⣇⢕⢕⢕⢕⢕⢕⢕⢕⢕⢕⢕⢕⢕⢔⢄⢀⠕⢕⢕⢜⢕⢕⢕⡇⢸⣿⣿⣿⣿⣿⣿⣿⣿⣿⣿⣿⣿⣿⣿⣿⣿⣿⣿⣿⣿⣿⣿⣿⣿⣿⣿⣿⣿⣿⣿⣿⣿⣿⣿⣿⣿⣿⣿⣿⣿⣿⢔⠄⠑⠀⠀⠀⠀⠀⠀⠀⠀⠘⣿⣿⣿⣿⡟⢱⣾⣿⢿⣟⣯⡽⢞⣹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⢕⢕⢕⢕⢕⢕⢕⢕⢕⢕⢕⢕⢕⢕⢕⢕⢕⢕⢕⢕⢕⢕⢕⢕⢕⢕⢕⢕⢕⢕⢕⢕⢕⢕⢕⢕⢕⢕⢕⢿⡔⢕⢕⢕⢕⢕⢕⢕⢕⢕⢕⢕⢕⢕⢕⢕⢕⠈⢅⢜⢕⢱⢣⡇⢸⣿⣿⣿⣿⣿⣿⣿⣿⣿⣿⣿⣿⣿⣿⣿⣿⣿⣿⣿⣿⣿⣿⣿⣿⣿⣿⣿⣿⣿⣿⣿⣿⣿⣿⣿⣿⣿⣿⢟⠏⠁⠁⠀⠀⠀⠀⠀⠀⠀⠀⠀⠀⠁⢟⣿⡿⢏⢕⣻⣽⢾⢟⢏⣹⡵⣞⡽⢻⣿⣿⣿⣿⣿⣿⣿⣿⣿⣿⣿⣿⣿⣿⣿⣿⣿⣿⣿⣿⣿⣿⣿⣿⣿⣿⣿⣿⣿⣿⣿⣿⣿⣿⣿⣿⣿⣿⣿⣿⣿⣿⣿⣿⣿⣿⣿⣿⣿⣿⣿⣿⣿⣿⣿⣿⣿⣿⣿⣿⣿⣿⣿⣿⣿⣿⣿⣷⣵⣕⢏⢄⢱⣝⢟⢿⣿⣿⣿⣿⣆⢑⢕⢕⢕⢕⢕⢕⠀</a:t>
            </a:r>
            <a:br/>
            <a:r>
              <a:t>⢕⢕⢕⢕⢕⢕⢕⢕⢕⢕⢕⠀⢕⢕⢕⢕⢕⢑⠕⢕⢕⢕⢕⢕⢕⢕⢕⢕⢕⢕⢕⢕⢕⢕⢕⢕⢕⢕⢕⢕⢕⢕⢕⢕⢕⢕⢕⢕⢕⢕⢕⢕⢕⢕⢕⢕⢕⢕⢜⣷⡔⣎⢕⡕⢕⢕⠕⠁⢕⢕⢕⢕⢕⢕⢕⢑⢕⢕⠕⢕⡞⣼⡇⢸⣿⣿⣿⣿⣿⣿⣿⣿⣿⣿⣿⣿⣿⣿⣿⣿⣿⣿⣿⣿⣿⣿⣿⣿⣿⣿⣿⣿⣿⣿⣿⣿⣿⣿⣿⡿⢏⢕⠑⢀⠀⠀⠀⠀⠀⠀⠀⠀⠀⢀⢀⠀⠀⠀⠝⢕⣵⢟⢕⢱⣵⢾⣫⣷⡿⢏⣵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⠕⢕⢕⢕⢕⢕⢕⢕⢕⢕⢕⢕⢕⢕⢕⢕⢕⢕⢕⢕⢕⢕⢕⢕⢕⢕⢕⣕⣵⣵⣵⣵⡕⢕⢕⢕⢕⢕⢜⣷⣜⢝⢕⢕⠕⠁⠀⠕⠕⠁⠀⠁⠕⢀⢕⢕⢕⢕⡾⣵⣿⡇⢸⣿⣿⣿⣿⣿⣿⣿⣿⣿⣿⣿⣿⣿⣿⣿⣿⣿⣿⣿⣿⣿⣿⣿⣿⣿⣿⣿⣿⣿⣿⣿⣿⣿⢟⠅⠀⢅⢄⢄⢑⢀⢀⠀⠀⠀⠀⢄⢔⠕⠑⠑⢕⢀⠀⠀⠀⠁⠁⠘⢯⣾⢿⢏⣱⣷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⢕⢕⢔⠕⠕⠕⢕⢕⢕⢕⢕⢕⢕⢕⢕⢕⢕⢕⢕⢕⢕⢕⢕⢕⢕⣵⣾⣿⣿⣿⣿⣿⣿⣿⣇⠑⠑⠕⠕⢕⢹⡟⢕⣱⢕⠀⢄⢔⠀⠀⠀⠀⠀⡰⢕⢕⢕⢕⢌⣼⣿⣿⡇⢸⣿⣿⣿⣿⣿⣿⣿⣿⣿⣿⣿⣿⣿⣿⣿⣿⣿⣿⣿⣿⣿⣿⣿⣿⣿⣿⣿⣿⣿⣿⣿⡿⢟⢅⠑⠀⠀⠀⠀⢅⠁⠑⠑⢅⠀⠁⠁⠀⠀⠀⠀⠁⢕⢄⠀⠀⠀⠀⠀⢕⣕⣵⢿⣟⣯⢵⢕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⠑⠀⠀⠀⠀⠀⠁⠁⠑⠕⠕⠅⠕⠑⠕⠕⢕⢕⢕⢕⢕⢕⣱⣿⣿⣿⣿⣿⣿⣿⣿⢿⣿⣿⣧⠀⠀⠀⠀⠁⢕⢿⠏⠀⠀⠀⠁⠀⠀⠀⠀⢘⢔⢕⢅⢕⢕⣼⣿⣿⣿⢇⢸⣿⣿⣿⣿⣿⣿⣿⣿⣿⣿⣿⣿⣿⣿⣿⣿⣿⣿⣿⣿⣿⣿⣿⣿⣿⣿⣿⣿⡿⠟⢙⠔⠁⠀⠀⠀⠀⠀⢕⠁⠄⠐⠁⢕⠀⠀⠀⠀⠀⠀⠀⠀⠁⢕⢄⠀⠀⠀⠀⢸⣽⡷⢟⢏⣵⣷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⠕⠀⠀⠀⠀⠀⠀⠀⠀⠀⠀⠀⠀⠀⠀⠀⠀⠀⠀⠀⠐⠕⢕⢕⢿⢿⣿⣿⣿⣿⣿⣿⢇⢕⢕⢝⢝⢇⠀⠀⠀⠀⠀⠁⠀⢔⢄⠀⠀⠀⠀⢀⢅⢕⢕⠕⢕⢕⢾⢿⣿⣿⣿⢇⢸⣿⣿⣿⣿⣿⣿⣿⣿⣿⣿⣿⣿⣿⣿⣿⣿⣿⣿⣿⣿⣿⣿⣿⣿⣿⡿⠟⠙⢄⠔⠁⠀⠀⠀⠀⠀⢀⠄⠕⢄⢀⠀⠀⢕⠀⠀⠀⠀⠀⠀⠀⠀⠀⠑⢕⠀⠀⠀⠀⢜⣱⣵⣾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⠑⠀⠀⠀⠀⠀⠀⠀⠀⠀⠀⠀⠀⠀⢀⢄⢕⢔⠄⢀⢄⢄⢔⢕⢕⢕⠕⠀⢝⢝⢟⢏⢕⢕⢕⢕⢕⢕⢕⠀⠀⠀⠀⠀⠀⠀⠁⠀⠀⠀⠀⠀⠁⠁⠀⠑⠑⠕⢕⢕⢕⢕⢕⢜⢕⢜⢟⢻⢿⢿⣿⣿⣿⣿⣿⣿⣿⣿⣿⣿⣿⣿⣿⣿⣿⣿⡿⠟⠛⠙⠁⢀⢄⠑⠁⠀⠀⠀⢀⠄⠐⠁⠀⠀⠀⠀⠁⠑⠐⢁⠀⠀⠀⠀⠀⠀⠀⠀⠀⠀⢕⠀⠀⠀⠀⢸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⠀⠀⠀⠀⠀⠀⠀⠀⠀⠀⠀⢀⣠⡴⢗⢇⢕⢔⢕⢕⢕⢕⢕⢕⢕⢅⠀⠀⠀⢕⠕⢕⢕⣑⢑⢑⢕⢕⢕⠀⠀⠀⠀⢄⢔⠀⠀⠀⠀⠀⠀⠀⠀⠀⠀⠀⠀⠀⠀⠀⠀⠁⠑⠕⠕⢕⢕⢕⢕⢕⢕⢕⢝⢝⢟⢟⢿⢿⢿⣿⣿⢿⠟⠛⠙⠁⠀⢀⢄⢔⠕⠁⢀⢀⠄⠀⠀⠀⠀⠀⠀⠀⠀⠀⠀⠀⠀⠀⠀⠀⠀⠀⠀⠀⠀⠀⠀⠀⠀⠀⢕⠀⠀⠀⢄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⠀⠀⠀⠀⠀⠀⠀⠀⢀⢄⢇⢍⢕⢕⢑⢕⢕⢕⢕⢕⢕⢕⣕⡕⢔⠀⠀⠀⠀⠁⠑⠈⠁⠕⢕⢕⢕⢕⢕⢀⠀⠀⠀⠀⠁⠀⠀⠀⠀⠀⠀⠀⠀⠀⠀⠀⠀⠀⠀⠀⠀⠀⠀⠀⠀⠀⠀⠁⠑⠑⠑⠕⢕⢕⢕⢕⢕⠕⠑⠁⠁⠀⠀⠀⢀⢄⢔⢕⠕⠐⠑⠁⠀⠀⠀⠀⠀⠀⠀⠀⠀⠀⠀⠀⠀⠀⠀⠀⠀⠀⠀⠀⠀⠀⠀⠀⠀⠀⠀⠀⢕⠀⠀⠀⢸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⢀⠀⠀⠀⣀⣤⢷⢿⡗⢟⢳⢷⢗⢗⢇⢕⢔⢔⢗⢕⢌⢅⢄⢀⠀⠀⠀⠀⠀⠀⠀⠀⠀⠀⠁⠕⢕⢕⢕⠀⠀⢄⠀⠀⠀⠀⠀⠀⠀⠀⢔⢀⠀⠀⠀⠀⠀⠀⠀⠀⠀⠀⠀⠀⠀⠀⠀⠀⠀⠀⠀⠀⠀⠁⠑⠁⠀⠀⠀⠀⠀⠀⠀⠀⠀⠁⠀⠀⠀⠀⠀⠀⠀⠀⠀⠀⠀⠀⠀⠀⠀⠀⠀⠀⠀⠀⠀⠀⠀⠀⠀⠀⠀⠀⠀⠀⠀⠀⠀⢔⢕⠀⠀⠀⠈⢿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⢑⠕⠕⢕⢕⢕⢕⢕⢕⢕⠀⠀⢕⢕⢕⢕⢕⢕⢕⠀⢄⣾⣿⣿⢏⢕⢕⢕⢕⢕⢕⢕⣕⣵⣷⣾⣿⣷⣷⣷⡇⠑⠀⠀⠀⠀⠀⠀⢱⣕⠕⢔⢔⢄⠀⠁⠀⠀⠀⠁⠀⠀⠀⠀⠀⠀⠀⢕⢕⢕⢕⢄⢀⠀⠀⠀⠀⠀⠀⠀⠀⠀⠀⠀⠀⠀⠀⠀⠀⠀⠀⠀⠀⠀⠀⠀⠀⠀⠀⠀⠀⠀⠀⠀⠀⠀⠀⠀⠀⠀⠀⠀⠀⠀⠀⠀⠀⠀⠀⠀⠀⠀⠀⠀⠀⠀⠀⠀⠀⠀⠀⠀⠀⠀⠀⠀⠀⢕⠀⠀⠀⠀⠀⢜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⢔⢅⢑⠕⢕⢕⢕⠀⠀⢕⢕⢕⢕⢄⢀⢕⢔⢸⣿⡿⢕⢕⢕⢕⢕⢕⢕⣵⣿⣿⣿⣿⣿⣿⣿⣿⣿⠕⠀⠀⠀⠀⠀⠀⢠⣿⣿⣿⣷⣧⡕⠕⠀⢄⢄⠀⠀⠀⠀⠀⠀⠀⠀⠀⢕⢕⢕⢕⢕⢜⢔⢴⣴⣶⣦⡔⠀⠀⠀⠀⠀⠀⠐⠄⢀⠀⠀⠀⠀⠀⠀⠀⠀⠀⠀⠀⠀⠀⠀⠀⠀⠀⠀⠀⠀⠀⠀⠀⠀⠀⠀⠀⠀⠀⠀⠀⠀⠀⠀⠀⠀⠀⠀⠀⠀⠀⠀⠀⠀⠀⠀⠀⠀⠀⢕⠀⠀⠀⠀⠀⢰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⢄⢄⢅⢑⡑⠕⢔⢄⢑⠕⠀⢕⢕⢕⢕⠑⢕⢄⢕⢕⢕⢏⢕⢕⢕⢕⢕⢕⣵⣿⣿⣿⣿⣿⣿⣿⣿⣿⣿⡏⢄⢄⢔⢄⠀⠀⢄⣿⣿⣿⣿⣿⡿⠑⠀⠀⠁⠁⠀⠀⠀⠀⠀⠀⠀⠀⢄⢕⢕⢕⢕⢕⢕⢕⡇⣿⣿⣿⡇⠀⠀⠀⠀⠀⠀⠀⠀⠁⠔⠀⠀⠀⠀⠀⠀⠀⠀⠀⠀⠀⠀⠀⠀⠀⠀⠀⠀⠀⠀⠀⠀⠀⠀⠀⠀⠀⠀⠀⠀⠀⠀⠀⠀⠀⠀⠀⠀⠀⠀⠀⠀⠀⠀⠀⠀⠀⠕⠀⠀⠀⠀⢄⣄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⢝⢕⢆⢅⡀⠀⢕⢕⢕⢕⠀⢕⢕⢕⢕⢕⢕⢕⢕⢕⣱⣷⣿⣿⣿⣿⣿⣿⣿⣿⣿⣿⣿⡟⢕⢕⢕⢕⢕⢀⢠⣾⣿⣿⣿⣿⢟⠁⢄⢔⠀⠀⠀⠀⠀⢄⢕⢄⠀⠀⢀⢕⢕⢕⢕⢕⢕⢕⢜⢇⣿⣿⣿⣷⠀⠀⠀⠀⠀⠀⠀⠐⢀⠀⠁⠀⠀⠀⠀⠀⠀⠀⠀⠀⠀⠀⠀⠀⠀⠀⠀⠀⠀⠀⠀⠀⠀⠀⠀⠀⠀⠀⠀⠀⠀⠀⠀⠀⠀⠀⠀⠀⠀⠀⠀⠀⠀⠀⠀⢄⠑⠀⠀⠀⣦⣤⣤⣼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⢕⢣⢕⢕⢕⢕⢕⢕⠁⢕⢕⢕⢕⢕⣰⣿⣿⣿⣿⣿⣿⣿⣿⣿⣿⣿⡿⢟⢕⢕⢕⢕⢕⢕⢕⣿⣿⣿⣿⡿⠃⠀⠀⠀⠁⠀⠀⠀⠀⢔⢕⢕⢕⢕⢄⢕⢕⢕⢕⢕⢕⢕⢕⢕⢕⣿⣿⣿⣿⡔⠀⠀⠀⠀⠀⠀⠀⠀⠐⠀⠀⠀⠀⠀⠀⠀⠀⠀⠀⠀⠀⠀⠀⠀⠀⠀⠀⠀⠀⠀⠀⠀⠀⠀⠀⠀⠀⠀⠀⠀⠀⠀⠀⠀⠀⠀⠀⠀⠀⠀⠀⠀⠄⠁⠀⠀⠀⠀⠀⢹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⢕⢕⢕⢕⢢⠕⠕⢕⠀⢕⢕⢕⢕⣸⣿⣿⣿⣿⣿⣿⣿⣿⣿⣿⣿⡏⢣⢔⢕⢕⢕⢕⢕⢕⢑⣼⣿⣿⡟⠁⠀⢔⢀⠀⠀⠀⠀⢀⢕⢕⢕⢕⢕⢕⢕⢕⢕⢕⢕⢕⢕⢕⢕⢕⢱⢿⢿⢟⢕⢕⠀⠀⠀⠀⠀⠀⠀⠀⠀⠀⠀⠀⠀⠀⠀⠀⠀⠀⠀⠀⠀⠀⠀⠀⠀⠀⠀⠀⠀⠀⠀⠀⠀⠀⠀⠀⠀⠀⠀⠀⠀⠀⠀⠀⠀⠀⠀⠀⠀⠀⠐⠀⠀⠀⠀⠀⠀⠀⢄⣼⣿⣿⣿⣿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⠀⠀⠀⠁⠁⠑⠑⠕⢕⢕⢔⢄⠕⢕⢕⢕⣿⣿⣿⣿⣿⣿⣿⣿⣿⣿⣿⣿⡇⢑⢕⢕⢑⠕⢕⢕⢕⣾⢟⢫⠏⠀⠀⠀⠁⠀⠀⠀⠀⢠⣷⢕⢕⢕⢕⢕⢕⢕⢕⢕⢕⢕⢕⢕⢕⠕⠀⠀⠁⠑⢕⢕⠀⠀⠀⠀⠀⠀⠀⠀⠀⠀⠀⠀⠀⠀⠀⠀⠀⠀⠀⠀⠀⠀⠀⠀⠀⠀⠀⠀⠀⠀⠀⠀⠀⠀⠀⠀⠀⠀⠀⢀⢀⢄⢄⢔⢔⢕⢕⢔⢕⢕⢕⢔⢀⠀⠀⢀⣤⣤⣷⣿⣿⣿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⢔⢅⢑⠕⢕⢔⠀⠀⠀⠀⠀⠀⠀⠀⠀⠁⠑⢕⢅⢑⢕⢻⣿⣿⣿⣿⣿⣿⡿⢟⣟⣟⣟⢅⠁⠄⢕⢕⠕⢔⢅⠎⠇⢱⢕⢔⢄⠀⠀⠀⠀⠀⠀⣰⣿⣿⡇⢕⢕⢕⢕⢕⢕⢕⢕⢕⢕⢕⠕⠁⠀⠀⠀⠀⠀⠀⠀⠀⠀⠀⠀⠀⠀⠀⠀⠀⠀⠀⠀⠀⠀⠀⠀⠀⠀⠀⢀⢀⢀⠀⢄⢄⢄⢄⢄⢄⢔⢔⢔⢔⢕⢔⢔⢔⢔⢕⢕⢕⢕⢕⢕⢕⢕⢕⢕⢕⢕⢕⢕⢕⠄⢸⣿⣿⣿⣿⣿⣿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⢕⢕⢔⢅⢀⠀⠀⠀⠀⠀⠀⠀⠀⠀⠀⠀⠁⠕⢑⢜⣿⣿⣿⡿⢿⣫⣾⣿⣿⣿⡏⠀⠀⢀⢕⢕⢕⢔⡑⠕⢔⢕⢕⠕⢕⢕⢔⢄⠀⢄⣾⣿⣿⣿⣿⡕⢕⢕⢕⢕⢕⢕⢕⢕⠕⠁⠀⠀⠀⠀⠀⠀⠀⠀⠀⠀⠀⠀⠀⠀⠀⢀⠀⢀⢀⢔⢔⢔⢕⢕⢕⢕⢕⢕⢕⢕⢕⠀⢕⢕⢕⢕⢕⢕⢕⢕⢕⢕⢕⢕⢕⢕⢕⢕⢕⢕⢕⢕⢕⢕⢕⢕⢕⢕⢕⢕⢕⢕⠀⢸⣿⣿⣿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⢕⢕⠀⠀⠀⠀⠀⠀⠀⠀⠀⠀⠀⠀⠀⠀⠁⠜⠟⠁⢱⡾⣿⣿⣿⣿⡟⠁⠀⠀⢕⢕⢕⢡⠽⢏⢄⠀⠑⠕⢕⢔⢑⠑⠑⣱⣿⣿⣿⣿⣿⣿⢇⢕⢕⢕⢕⢕⠕⠑⠁⠀⠀⠀⠀⠀⠀⠀⠀⠀⠀⠀⠀⠀⠀⢀⢔⢕⢕⢕⢕⢕⢕⢕⢕⢕⢕⢕⢕⢕⢕⢕⢕⢕⠀⢕⢕⢕⢕⢕⢕⢕⢕⢕⢕⢕⢕⢕⢕⢕⢕⢕⢕⢕⢕⢕⢕⢕⢕⢕⢕⢕⢕⢕⢕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⠀⠑⠑⠐⠀⠀⠀⠀⠀⠀⠀⠀⠀⠀⠀⠀⠀⠑⠙⠑⠑⠘⠛⠛⠁⠀⠀⠀⠑⠑⠛⠛⠋⠑⠑⠐⠐⠐⠁⠑⠑⠑⠑⠛⠛⠛⠛⠛⠛⠛⠑⠑⠑⠑⠑⠁⠀⠀⠀⠀⠀⠀⠀⠀⠀⠑⠑⠑⠑⠑⠑⠐⠐⠑⠑⠑⠑⠑⠑⠑⠑⠑⠑⠑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⠿⠟⠛⠛⠛⠛⠟⠟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⠋⠁⠁⠀⠀⠀⠀⠀⠀⠀⠀⠀⠀⠀⠀⠁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⠏⠁⠀⢀⠀⠀⠀⠀⠀⠀⠀⠀⠀⠀⠀⠀⠀⠀⠀⠀⠀⠀⠈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⢟⢝⢝⢕⠕⠕⠕⠑⠀⠑⠐⢔⢄⢄⢀⢀⢀⢀⢀⠀⠀⠀⠀⠀⠀⠀⠀⠀⠀⠁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⡕⢁⢀⠀⠐⠀⠀⠀⠀⠀⠀⠀⠀⠀⠀⠀⠀⠁⠁⠁⠑⠐⠔⠄⢀⢀⠀⠀⠀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⢟⢕⣵⣷⡇⠀⠀⠀⠀⠀⠀⠀⠀⠀⠀⠀⠀⠀⠀⠀⠀⠀⠀⠀⠀⠀⠀⠁⠑⠔⢄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⣵⣿⣿⣿⠕⠀⠀⠀⠀⠀⠀⠀⠀⠀⠀⠀⠀⠀⠀⠀⠀⠀⠀⠀⠀⠀⠀⠀⠀⠀⠀⠁⠔⢄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⡇⢸⣿⣿⣿⢇⠀⠀⠀⠀⠀⠀⠀⠀⠀⠀⠀⠀⠀⠀⠀⠀⠀⠀⠀⠀⠀⠀⠀⠀⠀⠀⠀⠀⠀⠀⠁⢔⠀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⢿⣿⠇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⢝⠀⠀⠀⠀⠀⠀⠀⠀⠀⠀⠀⠀⠀⠀⠀⠀⠀⠀⠀⠀⠀⠀⠀⠀⠀⠀⠀⠀⠀⠀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⠁⠀⠀⠀⠀⠀⠀⠀⠀⠀⠀⠀⠀⠀⠀⠀⠀⠀⠀⠀⠀⠀⠀⠀⠀⠀⠀⠀⠀⠀⠀⠀⠀⠀⠀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⣧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⠑⠀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⠃⠀⠀⠀⠀⠀⠀⠀⠀⠀⠀⠀⠀⠀⠀⠀⠀⠀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⣿⣽⣽⣿⣿⣷⣾⣿⣿⣿⣿⣿⣿⣿⣿⣿⣿⣿⣿⣿⣿⣿⣿⣿⣿⣿⣿⣿⣿⣿⣿⣿⣿⡿⠑⠀⠀⠀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⢿⢿⣿⢿⢿⢿⢿⢿⢿⢿⢿⢟⢟⢟⢟⣟⣟⣟⣟⣿⣽⣽⣽⣽⣿⣷⣷⣷⣿⣿⣿⣿⣿⣿⣿⣿⣿⣿⣿⣿⣿⣿⣿⣿⣿⣿⣿⣿⣿⣿⣿⣿⣿⣿⣿⣿⣿⣿⣿⣿⣿⣿⣿⣿⣿⣿⣿⣿⣿⣿⣿⣿⠇⠀⠀⠀⠀⠀⠀⠀⠀⠀⠀⠀⠀⠀⠀⠀⠀⠀⠀⠀⠀⠀⠀⠀⠀⠀⠀⠀⠀⠀⠀⠀⢀⣴⣾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⠀⠀⠀⠀⠀⠀⠀⠀⠀⠀⠀⠀⠀⠀⠀⠀⠀⠀⠀⠀⠀⠀⠀⠀⠀⠀⠀⠀⠀⠀⢀⣴⣿⣿⣿⣿⣿⣿⣿⣿⣿⣿⣿⣿⣿⣿⣿⣿⣿⣿⣿⣿⣿⣿⣿⣿⣿⣿⣿⣿⣿⣿⣿⣿⣿⣿⣿⣿⣿⣿⣿⣿⣿⢿⢿⢿⢿⢿⢿⢟⢟⢟⣟⣟⣟⣍⣟⣽⣽⣽⣽⣽⣿⣷⣷⣷⣾⣿⣿⣿⣿⣷⣵⡕⢕⢕⢕⢕⢕⢕⢕⢕⢕⢕⢕⢕⢕⢕⢜⢕⢻⢿⣻⣿⣿⣿⣿⣿⣿⣿⣿⣿⣿⣿⣿⠀</a:t>
            </a:r>
            <a:br/>
            <a:r>
              <a:t>⣿⣿⣿⣿⣿⣿⣿⣿⣿⣿⣷⣧⣵⣕⣕⢕⢕⢕⢕⢱⢵⣷⣷⣷⣷⣿⣿⣿⣿⣿⣿⣿⣿⣿⣿⣿⣿⣿⣿⣿⣿⣿⣿⣿⣿⣿⣿⣿⣿⣿⣿⣿⣿⣿⣿⣿⣿⣿⣿⣿⣿⣿⣿⣿⣿⣿⣿⣿⣿⣿⣿⣿⣿⣿⣿⣿⣿⣿⣿⣿⣿⣿⣿⣿⣿⣿⣿⣿⣿⣿⣿⣿⣿⣿⣿⣿⣿⣿⣿⣿⣿⣿⣿⣿⣿⢀⠀⠀⠀⠀⠀⠀⠀⠀⠀⠀⠀⠀⠀⠀⠀⠀⠀⠀⠀⠀⠀⠀⠀⠀⠀⠀⠀⢄⣴⣿⣿⣿⣿⣿⣿⣿⣿⣿⣿⣿⣿⣿⣿⣿⣿⣿⡿⢿⠿⣿⠿⢿⢿⢻⢟⢛⢟⢟⢟⢟⣏⣍⣝⣝⣕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⣷⣷⡧⢵⢕⢕⢜⠍⠟⠻⢿⢿⣿⣿⣿⣿⣿⣿⣿⣿⣿⣿⣿⣿⣿⣿⣿⣿⣿⣿⣿⣿⣿⣿⡿⢿⢟⢟⡟⢟⢟⢟⢟⢟⢟⢟⢟⢟⢻⢿⢿⣿⣿⣿⣿⣿⣿⣿⣿⣿⣿⣿⣿⣿⣿⣿⣿⣿⣿⣿⣿⣿⣿⣿⣿⣿⣿⣿⣿⣿⣿⣿⣿⣿⣿⣿⣿⣿⣿⣇⠀⠀⠀⠀⠀⠀⠀⠀⠀⠀⠀⠀⠀⠀⠀⠀⠀⠀⠀⠀⠀⠀⠀⠀⠀⠀⢔⢿⢿⢻⢟⢟⢟⢟⢟⢝⢝⢝⠝⣝⣝⣝⣕⣕⣵⣵⣵⣵⣵⣷⣷⣷⣷⣷⣿⣿⣿⣿⣿⣿⣿⣿⣿⣿⣿⣿⣿⣿⣿⣿⣿⣿⣿⣿⣿⣿⣿⣿⣿⣿⣿⣿⣿⣿⣿⣿⣿⣿⣿⣿⣿⣿⣿⣿⣿⣿⣿⣿⣿⣿⣿⣿⣿⣿⣿⣧⡕⡕⢕⢕⢕⢕⢕⢕⢕⢕⢕⢕⢕⢕⢕⢕⢕⢕⢕⢜⠖⣟⣫⣿⣿⣿⣿⣿⠀</a:t>
            </a:r>
            <a:br/>
            <a:r>
              <a:t>⣿⣿⣿⣿⣿⣿⣿⣿⣿⣿⣿⣿⣿⣿⢕⢕⢔⢔⢕⢕⢕⢕⢕⢕⢕⢕⢕⢕⢕⢜⢝⢟⢿⣿⣿⣿⣿⣿⣿⣿⣿⣿⣿⣿⣿⣿⢿⢟⢝⢕⣜⣕⣕⢕⢕⢕⢕⢕⢕⠕⢇⢔⡕⢱⢕⢝⢕⢢⣝⢕⢕⢝⢝⢝⢝⢏⢏⢟⢟⢟⢟⢟⢟⢛⢟⢟⢟⢛⢛⢿⢟⢿⢿⢿⢿⢿⢿⢛⢛⢛⢟⢻⢟⢟⢟⢟⢕⠀⠀⠀⠀⠀⠀⠀⠀⠀⠀⠀⠀⠀⠀⠀⠀⠀⠀⠀⠀⠀⠀⢀⣰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⢟⢿⣿⣿⣿⣿⣿⣿⣿⣿⣿⣿⣿⣿⣿⣷⣷⣵⣵⣕⣕⣕⢕⢕⢕⢕⢅⢀⢀⠐⠑⠕⠅⠅⢅⢝⢛⢟⢿⢿⣿⣿⣿⡿⢟⢕⣗⢼⢵⢕⣕⢑⢕⢕⣕⡕⢰⢍⣟⣟⢟⢷⢧⣜⡕⢢⡗⢃⡪⡹⣧⡕⢕⢕⢕⢕⢕⢕⢕⢕⢕⢕⢕⢕⢕⢕⢕⢕⢕⢕⢕⢕⢕⢕⢕⢕⢕⢕⢕⢕⢕⢕⢕⢕⣕⣕⣕⣕⡀⠀⠀⠀⠀⠀⠀⠀⠀⠀⠀⠀⠀⠀⠀⠀⠀⠀⠀⠀⣰⣾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⠕⠕⢕⢝⢝⢝⢝⢟⢟⢿⢿⣿⣿⣿⣿⣿⣿⣿⣿⣿⣿⣿⣿⣿⣿⣷⣵⣕⢕⢕⢅⢔⢔⢔⢄⢄⢁⢁⠑⠕⢕⢝⢝⢱⢜⢕⣗⣝⣹⢵⢕⢕⢕⢵⣕⢝⢕⢗⢵⢕⡜⢝⡗⢣⢝⡕⢜⢳⣴⢣⡼⢳⡇⢕⢕⢕⢕⢕⢕⢕⢕⢕⢕⢕⠕⢕⢕⣕⣱⣵⣵⣵⣵⣷⣷⣷⣷⣷⣿⣿⣿⣿⣿⣿⣿⣿⣿⣿⣿⣦⡄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⢔⢄⢁⠀⠑⠅⢁⠑⠕⢕⢕⢜⢝⢟⢻⢿⣿⣿⣿⣿⣿⣿⣿⣿⣿⣿⣿⣷⣧⣕⢕⢕⢕⢕⢕⢕⢕⢕⢄⢀⢑⢕⢕⢻⢿⢟⢝⢕⢕⢕⢕⢕⢕⢝⢽⢷⣷⣵⣕⣕⢍⢗⢵⡕⢕⢕⢱⡕⢳⢕⢕⢳⡕⡕⢕⢕⢕⢕⢕⢕⢕⢱⣵⣷⣷⣿⣿⣿⣿⣿⣿⣿⣿⣿⣿⣿⣿⣿⣿⣿⣿⣿⣿⣿⣿⣿⣿⣿⣿⣿⣷⣦⣄⢀⠀⠀⠀⠀⠀⠀⠀⠀⠀⣄⣴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⢔⢄⢀⠁⠑⢔⢅⢕⢕⢕⢕⢕⢕⢝⢟⢻⢿⣿⣿⣿⣿⣿⣿⣿⣿⣿⣷⣕⡕⢕⠕⢑⢑⢅⢅⢅⢅⢅⢅⢕⢑⠜⡕⢕⢕⢕⢕⢕⣕⣱⣕⡇⢺⢟⢿⢿⣿⣷⣧⡜⢅⢧⡕⢜⢇⢜⢣⢕⢕⢜⡕⢕⢕⢕⢕⣇⣼⣿⣿⣿⣿⣿⣿⣿⣿⣿⣿⣿⣿⣿⣿⣿⣿⣿⣿⣿⣿⣿⣿⣿⣿⣿⣿⣿⣿⣿⣿⣿⣿⣿⣷⣶⣶⣴⣴⣴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⢔⢄⢅⢑⢕⢕⢕⢕⢕⢕⢕⢕⢕⢕⢝⢟⢿⢿⣿⣿⡿⢟⣝⢕⢄⢄⢅⢔⢔⢔⢔⢄⢅⢁⢑⠕⢕⢕⢕⢕⢕⢕⢕⢜⢗⢿⣿⣮⣿⣷⣧⣕⣜⢝⢟⢿⢧⡕⢕⢕⢕⢕⢕⢇⢇⢕⢇⢱⢕⢕⢑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⠜⡕⢱⢕⢕⢕⢕⢕⢕⢕⢕⢕⢕⢕⢜⢝⢟⢏⢕⢕⢕⢕⢕⢕⢕⢕⢕⢕⢕⢕⢕⢕⢔⢁⠕⢕⢕⢕⢕⢣⣱⢕⢔⢝⢟⢟⢻⢿⢿⣿⣷⣧⣕⡕⢕⢕⢕⢕⢕⢕⢕⢕⢌⢜⢕⢕⢌⢏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⢜⢓⡽⣗⢵⣕⡕⢕⢕⢕⢕⢕⢕⢕⢕⢕⢕⢕⢕⢕⢕⢱⢇⢕⢕⢕⢕⢕⢕⢕⢕⢕⢕⢕⢕⢕⢕⢱⢝⢝⢓⢿⢗⢱⢕⢝⢕⢗⢇⢝⢝⢝⢝⢕⢕⢕⢕⢕⢕⢕⢕⢳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⢑⠕⢕⢕⢕⢕⢕⢕⢝⢹⢷⣝⡗⢵⡕⢕⢕⢕⢕⢕⢕⢕⢕⢕⢕⢕⢕⢕⢕⢕⢕⢕⢕⢕⢕⢕⢕⢕⢕⢕⢅⢕⢱⣕⣝⡕⢳⢵⢧⠕⢕⢕⢕⢕⢕⢕⢕⢕⢕⢕⢕⢕⢕⢕⢕⢕⢜⢻⣧⡕⡇⢜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⢕⢕⢕⢕⢕⢕⢕⢕⢕⢕⢕⢕⢕⢕⠕⢕⢕⢕⢕⢕⢕⢝⢻⢷⣮⣕⢱⡕⢕⢕⢕⢕⢕⢕⢕⢕⢕⢕⢕⢕⢕⢕⢕⢕⢕⢕⢕⢕⢕⢕⢕⢕⢕⢜⢟⠿⣿⡷⡵⣕⢕⢕⢕⢕⢕⢕⢕⢕⢕⢕⢕⢕⢕⢕⢕⢕⢕⢕⢜⢷⢕⡇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⣷⣵⡕⢕⢕⢕⢕⢕⢕⢕⢕⢕⢕⢕⢕⢔⢕⢕⢕⢕⢕⢕⢕⢕⢝⠿⣿⣮⣕⢕⢕⢕⢕⢕⢕⢕⢕⢕⢕⢕⢕⢕⢕⢕⢕⢕⢕⢕⢕⢕⢕⢕⢕⢕⢕⢕⢕⢕⢝⢝⢝⢗⢗⢗⢕⢕⢕⢕⢕⢕⢕⢕⢕⢕⢕⢕⢕⢕⢕⢕⢇⢕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⣿⣷⣕⢕⢕⢕⢕⢕⢕⢕⢕⢕⢕⢕⢕⢕⢕⢕⢕⢕⢕⢕⢕⢕⢕⢜⢌⢵⠧⣅⠕⢕⢕⢕⢕⢕⢕⢕⢕⢕⢕⢕⠕⢕⢕⢅⢕⢕⢕⢕⢕⢕⢕⢕⢕⢕⢕⢕⢕⢕⢕⢕⢕⢕⢕⢕⢕⢕⢕⢕⢕⢕⢕⢕⢕⢕⠕⢕⢕⢱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⢗⢕⢕⢕⢕⢕⢕⢕⢕⢕⢕⢕⢕⢕⢕⢕⢕⢕⢕⢕⢕⢕⢕⢕⢕⢕⢕⢕⢕⢕⢕⢕⢕⢕⢕⢕⢕⢕⢕⢕⢕⢕⢕⢕⢕⢕⢕⢕⢕⢕⢕⢕⢕⢕⢕⢕⢕⢕⢕⢕⢕⢕⢕⢕⢕⢕⢕⢕⢕⢕⢕⢕⢕⢕⢕⢕⢻⢕⢸⣿⣿⣿⣿⣿⣿⣿⣿⣿⣿⣿⣿⣿⣿⣿⣿⣿⣿⣿⣿⣿⣿⣿⣿⣿⣿⣿⣿⣿⣿⣿⣿⣿⣿⣿⣿⣿⣿⣿⣿⣿⣿⣿⣿⣿⡇⠁⠉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⢅⢕⢕⢕⢕⢕⢕⢕⢕⢕⢕⢕⢕⢕⢕⢕⢕⢕⢕⢕⢕⢕⢕⢕⢕⢕⢕⢕⢕⢕⢕⢕⢕⢕⢕⢕⢕⢕⢕⢕⢕⢕⢕⢕⢕⢕⢕⢕⢕⢕⢕⢕⢕⢕⢕⢕⢕⢕⢕⢕⢕⢕⢕⢕⢕⢕⠑⠕⠕⠑⠁⢔⢕⢕⢕⢸⣿⣿⣿⣿⣿⣿⣿⣿⣿⣿⣿⣿⣿⣿⣿⣿⣿⣿⣿⣿⣿⣿⣿⣿⣿⣿⣿⣿⣿⣿⣿⣿⣿⣿⣿⣿⣿⣿⣿⣿⣿⡿⠋⠙⠉⠑⠀⠀⠀⠁⢻⣿⣿⣿⣿⣿⣿⣿⣿⣿⣿⣿⣿⣿⣿⣿⣿⣿⣿⣿⣿⣿⣿⣿⣿⣿⣿⣿⣿⣿⣿⣿⣿⣿⣿⣿⣿⣿⣿⣿⣿⣿⣿⣿⣿⣿⣿⣿⣿⣿⣿⣿⣿⣿⣿⣿⣿⣿⣿⣿⣿⣿⣿⣿⣿⣿⣿⣿⣿⣿⣿⣿⣿⣿⣿⣿⣿⣿⣿⣿⣿⡿⢿⣟⠻⣿⣿⣿⣿⣿⣿⣿⣿⣿⣿⣿⣷⢕⢕⢕⢕⢕⢕⢕⢕⢕⠀</a:t>
            </a:r>
            <a:br/>
            <a:r>
              <a:t>⢕⢕⢕⢕⢕⢕⢕⢕⢕⢕⢕⠑⢕⢕⢕⢕⢕⢕⢕⢕⢕⢕⢕⢕⢕⢕⢕⢕⢕⢕⢕⢕⢕⢕⢕⢕⢕⢕⢕⢕⢕⢕⢕⢕⢕⢕⢕⢕⢕⢕⢕⢕⢕⢕⢕⢕⢕⢕⣣⢕⢕⢕⢕⢕⢕⢕⢕⢕⢕⢕⢕⢕⢕⠕⠀⠀⠀⢔⢕⢕⢕⢕⢕⢸⣿⣿⣿⣿⣿⣿⣿⣿⣿⣿⣿⣿⣿⣿⣿⣿⣿⣿⣿⣿⣿⣿⣿⣿⣿⣿⣿⣿⣿⣿⣿⣿⣿⣿⣿⣿⣿⣿⣿⣿⣿⡕⠀⠀⠀⠀⠀⠀⠀⠄⣿⣿⣿⣿⣿⣿⣿⣿⣿⣿⣷⢇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⢔⣣⢕⢕⢕⢕⢕⢕⢕⢕⢕⢕⢕⢕⢕⢕⢄⢀⠀⢕⢕⢱⢇⢄⢕⢸⣿⣿⣿⣿⣿⣿⣿⣿⣿⣿⣿⣿⣿⣿⣿⣿⣿⣿⣿⣿⣿⣿⣿⣿⣿⣿⣿⣿⣿⣿⣿⣿⣿⣿⣿⣿⣿⣿⣿⣿⣿⣷⡄⠀⢄⠐⠀⠀⠀⠀⠁⠙⠙⠻⣿⣿⣿⣟⣿⡿⢏⣾⣿⣿⣿⢿⣟⡻⣿⣿⣿⣿⣿⣿⣿⣿⣿⣿⣿⣿⣿⣿⣿⣿⣿⣿⣿⣿⣿⣿⣿⣿⣿⣿⣿⣿⣿⣿⣿⣿⣿⣿⣿⣿⣿⣿⣿⣿⣿⣿⣿⣿⣿⣿⣿⣿⣿⣿⣿⣿⣿⣿⣿⣿⣿⣿⣿⣿⣿⣿⣿⣿⣿⣿⣿⣷⣵⣕⢏⢄⢱⣝⢟⢿⣿⣿⣿⣿⣆⢑⢕⢕⢕⢕⢕⢕⠀</a:t>
            </a:r>
            <a:br/>
            <a:r>
              <a:t>⢕⢕⢕⢕⢕⢕⢕⢕⢕⢕⢕⠇⢕⢕⢕⢕⢕⢕⢕⢕⢕⢕⢕⢕⢕⢕⢕⢕⢕⢕⢕⢕⢕⢕⢕⢕⢕⢕⢕⢕⢕⢕⢕⢕⢕⢕⢕⢕⢕⢕⢕⢕⢕⢕⢕⢕⢕⢕⢕⢺⡇⠅⡕⢕⢕⢕⢕⢕⢕⢕⢕⢕⢕⢕⢕⢕⢕⢄⢘⢕⢕⢕⢕⢸⣿⣿⣿⣿⣿⣿⣿⣿⣿⣿⣿⣿⣿⣿⣿⣿⣿⣿⣿⣿⣿⣿⣿⣿⣿⣿⣿⣿⣿⣿⣿⣿⣿⣿⣿⣿⣿⣿⣿⣿⡿⠟⠇⠑⠀⠀⠀⠀⠀⠀⠀⠀⠀⠀⢼⣿⣿⣿⢏⣱⡿⣟⣻⣽⢷⢟⣝⣵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⢔⢅⢕⢕⢕⢕⢕⢕⢕⢕⢕⢕⢕⢕⢕⢕⢕⢕⢕⢕⢕⢕⢕⢕⢕⢕⢕⢕⢕⢕⢕⢕⢕⢕⢕⢕⢕⢕⢕⢕⢕⢕⢌⢯⡕⢕⡕⢕⢕⢕⢕⠑⢅⢕⢕⢕⢕⢕⢕⠑⡔⢱⢕⢕⢱⢇⢸⣿⣿⣿⣿⣿⣿⣿⣿⣿⣿⣿⣿⣿⣿⣿⣿⣿⣿⣿⣿⣿⣿⣿⣿⣿⣿⣿⣿⣿⣿⣿⣿⣿⣿⣿⣿⣿⣿⢟⢝⠕⠀⠀⠀⠀⠀⠀⠀⠀⠀⠀⠀⠀⠀⠈⢻⡿⢱⣪⡷⢟⢟⣝⣵⢵⣺⣵⢎⣹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⢔⢅⢑⠕⢕⢕⢕⢕⢕⢕⢕⢕⢕⢕⢕⢕⢕⢕⢕⢕⢕⢕⢕⢕⢕⢕⢕⢕⢕⣕⣵⣵⣷⣵⣕⢕⢕⢕⢕⢕⢜⣷⡜⢏⢇⢕⢕⠀⠀⠑⠕⠑⠀⠁⠔⢁⢕⢕⢕⢕⢱⢏⡕⢸⣿⣿⣿⣿⣿⣿⣿⣿⣿⣿⣿⣿⣿⣿⣿⣿⣿⣿⣿⣿⣿⣿⣿⣿⣿⣿⣿⣿⣿⣿⣿⣿⣿⣿⣿⢟⠛⠕⠕⠁⠀⠀⠀⠀⠀⠀⠀⠀⢀⢄⢔⢕⢄⠀⠀⠀⠑⠞⠇⠕⡵⢟⣯⣷⡿⢟⣱⣾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⢕⠕⠕⠕⢕⢕⢕⢕⢕⢕⢕⢕⢕⢕⢕⢕⢕⢕⢕⢕⢕⢕⢕⣱⣷⣿⣿⣿⣿⣿⣿⣿⣧⡑⠑⠑⠕⢕⢹⣿⢕⣕⢕⠀⠄⢔⠀⠀⠀⠀⠀⢄⢕⢕⢕⢕⡱⢏⣾⡇⢸⣿⣿⣿⣿⣿⣿⣿⣿⣿⣿⣿⣿⣿⣿⣿⣿⣿⣿⣿⣿⣿⣿⣿⣿⣿⣿⣿⣿⣿⣿⣿⣿⣿⣿⢇⢅⠀⠁⠑⠑⢕⠔⠔⢔⢄⠀⠄⠔⠑⠁⠀⠀⠑⢕⢀⠀⠀⠀⠀⠀⠜⢟⢏⣱⣷⣿⢿⣟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⠕⠁⠀⠀⠀⠀⠀⠁⠑⠑⠕⠅⠕⠑⠕⠕⢕⢕⢕⢕⢕⢕⢱⣿⣿⣿⣿⣿⣿⣿⣿⢿⢿⣿⣷⢀⠀⠀⠀⠁⠕⢾⠏⠀⠀⠀⠁⠀⠀⠀⠀⠔⢅⢕⢕⢕⢎⢱⣾⣿⢕⢸⣿⣿⣿⣿⣿⣿⣿⣿⣿⣿⣿⣿⣿⣿⣿⣿⣿⣿⣿⣿⣿⣿⣿⣿⣿⣿⣿⣿⣿⣿⣿⢿⢏⠕⠑⠀⠀⠀⠀⢀⢕⠀⢀⠄⢔⠀⠀⠀⠀⠀⠀⠀⠀⠑⢕⢀⠀⠀⠀⠀⢀⢵⣟⣫⡵⢞⢏⣱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⠁⠀⠀⠀⠀⠀⠀⠀⠀⠀⠀⠀⠀⠀⠀⠀⠀⠀⠀⠐⢔⢔⠕⢻⢿⣿⣿⣿⣿⣿⣿⢏⢕⢕⢕⢝⢇⠀⠀⠀⠀⠀⠁⠀⢔⢄⠀⠀⠀⠀⠀⠑⢀⢕⢕⢕⢕⢕⢕⢕⢜⢕⢜⢟⢻⢿⢿⣿⣿⣿⣿⣿⣿⣿⣿⣿⣿⣿⣿⣿⣿⣿⣿⣿⣿⣿⣿⣿⣿⣿⣿⢿⠋⢁⠔⠁⠀⠀⠀⠀⠀⠀⢕⢑⠁⠀⠀⢕⠀⠀⠀⠀⠀⠀⠀⠀⠀⠕⢕⠀⠀⠀⠀⢱⡿⢟⣱⣵⣾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⠀⠀⠀⠀⠀⠀⠀⠀⠀⠀⠀⠀⠀⠀⢀⢕⢔⠄⢀⢄⢄⢔⢕⢕⢕⠕⠁⠝⢝⢝⢝⢕⢕⢕⢕⢕⢕⢕⠀⠀⠀⠀⠀⠀⠀⠀⠀⠀⠀⠀⠀⠁⠁⠁⠕⠕⠕⢕⢕⢕⢕⢕⢕⢕⢕⢕⢕⢕⢕⢕⢝⢝⢟⢟⢿⢿⢿⣿⣿⢿⢿⢿⢿⣿⣿⣿⣿⡿⠿⠛⠙⢁⢄⠕⠁⠀⠀⠀⠀⠀⠄⠐⠁⠀⠁⠑⠔⢀⢕⠀⠀⠀⠀⠀⠀⠀⠀⠀⠀⢕⠀⠀⠀⠀⢱⣵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⠑⠀⠀⠀⠀⠀⠀⠀⠀⠀⠀⠀⣄⢴⢕⢇⢕⢔⢕⢕⢕⢕⢕⢕⢕⢁⠁⠀⠀⠕⠕⢕⢕⢑⡑⢑⢑⢕⢕⠀⠀⠀⠀⢄⢔⠀⠀⠀⠀⠀⠀⠀⠀⠀⠀⠀⠀⠀⠁⠁⠁⠑⠕⢕⢕⢕⢕⢕⢕⢕⢕⢕⢕⢕⢕⢕⢕⢕⢕⢜⢕⢕⢕⢕⠕⠘⠙⠁⠀⢀⢄⠔⠑⠀⠀⢀⠀⠀⠀⠀⠀⠀⠀⠀⠀⠀⠀⠀⠀⠀⠀⠀⠀⠀⠀⠀⠀⠀⠀⠀⢕⠀⠀⠀⠀⢸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⠀⠀⠀⠀⠀⠀⠀⠀⢀⢀⢄⢕⢕⢑⢕⢕⢕⢕⢕⢕⢕⢕⢕⡕⢄⠀⠀⠀⠀⠀⠑⠁⠁⠕⢕⢕⢕⢕⢕⢀⠀⠀⠀⠀⠁⠀⠀⠀⠀⠀⠀⠀⠀⠀⠀⠀⠀⠀⠀⠀⠀⠀⠀⠀⠀⠁⠁⠑⠕⠕⠕⢕⢕⢕⢕⢕⢕⢕⠕⠕⠑⠁⠀⠀⠀⠀⢄⢔⢕⢕⠄⠔⠐⠁⠁⠀⠀⠀⠀⠀⠀⠀⠀⠀⠀⠀⠀⠀⠀⠀⠀⠀⠀⠀⠀⠀⠀⠀⠀⠀⢕⠀⠀⠀⢔⣿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⢕⢕⢕⢕⠀⠀⢕⢕⢕⢕⢕⢕⢕⢕⠀⠀⠀⣀⣠⡴⢿⣿⢟⢳⢷⣗⣗⢆⢕⢔⢗⡇⢕⢍⢅⢄⠀⠀⠀⠀⠀⠀⠀⠀⠀⠀⠀⠁⠕⢕⢕⢕⠁⠀⢄⠀⠀⠀⠀⠀⠀⠀⠀⢔⢀⠀⠀⠀⠀⠀⠀⠀⠀⠀⠀⠀⠀⠀⠀⠀⠀⠀⠀⠀⠀⠀⠑⠕⠑⠁⠀⠀⠀⠀⠀⠀⠀⠀⠑⠑⠁⠁⠀⠀⠀⠀⠀⠀⠀⠀⠀⠀⠀⠀⠀⠀⠀⠀⠀⠀⠀⠀⠀⠀⠀⠀⠀⠀⠀⠀⠀⠀⠀⢕⠀⠀⠀⠜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⢑⢑⠕⢕⢕⢕⢕⢕⢕⠀⠀⢕⢕⢕⢕⢄⢀⢕⢕⠀⠀⣾⣿⣿⡟⢕⢕⢕⢕⢕⢕⢕⢕⣵⣵⣷⣿⣿⣷⣷⡇⠑⠀⠀⠀⠀⠀⠀⢱⣕⣕⢔⢔⢀⠀⠁⠁⠀⠀⠁⠀⠀⠀⠀⠀⠀⠀⢔⢕⢕⢕⢄⡀⠀⠀⠀⠀⠀⠀⠀⠀⠀⠀⠀⠀⠀⠀⠀⠀⠀⠀⠀⠀⠀⠀⠀⠀⠀⠀⠀⠀⠀⠀⠀⠀⠀⠀⠀⠀⠀⠀⠀⠀⠀⠀⠀⠀⠀⠀⠀⠀⠀⠀⠀⠀⠀⠀⠀⠀⠀⠀⠀⠀⠀⠀⠀⠀⢔⢕⠀⠀⠀⠀⠜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⠑⠕⢕⢕⢔⢔⢁⠑⢕⢕⠀⢕⢕⢕⢕⠑⢕⢅⢕⢕⢕⢄⣿⣿⢏⢕⢕⢕⢕⢕⠕⣵⣿⣿⣿⣿⣿⣿⣿⣿⣿⠕⠀⠀⠀⠀⠀⠀⢄⣾⣿⣿⣿⣧⡕⠕⠀⢄⢄⠀⠀⠀⠀⠀⠀⠀⠀⠀⢕⢕⢕⢕⢕⢕⢄⢄⣤⣤⣤⡄⠀⠀⠀⠀⠀⠀⠀⢀⠀⠀⠀⠀⠀⠀⠀⠀⠀⠀⠀⠀⠀⠀⠀⠀⠀⠀⠀⠀⠀⠀⠀⠀⠀⠀⠀⠀⠀⠀⠀⠀⠀⠀⠀⠀⠀⠀⠀⠀⠀⠀⠀⠀⠀⠀⠀⠀⠀⠀⢕⠀⠀⠀⠀⠀⢀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⢄⢄⢄⢄⢕⢑⡕⠕⢔⢁⠀⢕⢕⢕⢕⠀⢕⢕⢕⢕⢕⢕⢋⢕⢕⢕⢕⢕⢕⣵⣾⣿⣿⣿⣿⣿⣿⣿⣿⣿⡿⢄⢔⢔⢔⠀⠀⢄⣾⣿⣿⣿⣿⡿⠑⠀⠀⠁⠁⠀⠀⠀⠀⠀⠀⠀⠀⢄⢕⢕⢕⢕⢕⢕⢕⡇⣿⣿⣿⡇⠀⠀⠀⠀⠀⠀⠀⠀⠑⢄⠀⠀⠀⠀⠀⠀⠀⠀⠀⠀⠀⠀⠀⠀⠀⠀⠀⠀⠀⠀⠀⠀⠀⠀⠀⠀⠀⠀⠀⠀⠀⠀⠀⠀⠀⠀⠀⠀⠀⠀⠀⠀⠀⠀⠀⠀⠀⢄⠑⠀⠀⠀⠀⠀⣸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⢝⢔⢡⢐⠑⢕⢕⢕⢕⢕⢕⠁⢕⢕⢕⢕⢕⢕⢕⢱⣵⣿⣿⣿⣿⣿⣿⣿⣿⣿⣿⣿⡟⢕⢕⢕⢕⢕⢀⢄⣾⣿⣿⣿⣿⠏⠁⠔⢔⠀⠀⠀⠀⠀⢔⢕⢄⠀⠀⢀⢕⢕⢕⢕⢕⢕⢕⢜⢇⣿⣿⣿⣷⠀⠀⠀⠀⠀⠀⠀⠄⠀⠀⠑⠀⠀⠀⠀⠀⠀⠀⠀⠀⠀⠀⠀⠀⠀⠀⠀⠀⠀⠀⠀⠀⠀⠀⠀⠀⠀⠀⠀⠀⠀⠀⠀⠀⠀⠀⠀⠀⠀⠀⠀⠀⠀⠀⠀⠀⢄⠑⠀⠀⢀⠀⠑⢲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⢕⢜⢖⢕⡕⢕⢕⢕⠀⢕⢕⢕⢕⢕⢕⣱⣿⣿⣿⣿⣿⣿⣿⣿⣿⣿⣿⡟⢟⢕⢕⢕⢕⢕⢕⢕⣾⣿⣿⣿⡿⠃⠀⠀⠀⠁⠀⠀⠀⠀⢔⢕⢕⢕⢕⢄⢕⢕⢕⢕⢕⢕⢕⢕⢕⢕⣿⣿⣿⣿⡔⠀⠀⠀⠀⠀⠀⠀⠁⠄⠀⠀⠀⠀⠀⠀⠀⠀⠀⠀⠀⠀⠀⠀⠀⠀⠀⠀⠀⠀⠀⠀⠀⠀⠀⠀⠀⠀⠀⠀⠀⠀⠀⠀⠀⠀⠀⠀⠀⠀⠀⠀⠀⠀⢀⠐⠀⠀⠀⠀⢺⣿⣷⣾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⢕⢕⢕⢕⢜⢕⢅⢕⠀⢕⢕⢕⢕⢕⢱⣿⣿⣿⣿⣿⣿⣿⣿⣿⣿⣿⡏⢳⢔⢕⢕⢕⢕⢕⢕⢕⣵⣿⣿⢟⠁⠀⢔⢀⠀⠀⠀⠀⢀⢕⢕⢕⢕⢕⢕⢕⢕⢕⢕⢕⢕⢕⢕⢕⢕⣱⣿⢿⢟⢟⢕⠀⠀⠀⠀⠀⠀⠀⠀⠀⠀⠀⠀⠀⠀⠀⠀⠀⠀⠀⠀⠀⠀⠀⠀⠀⠀⠀⠀⠀⠀⠀⠀⠀⠀⠀⠀⠀⠀⠀⠀⠀⠀⠀⠀⠀⠀⠀⠀⠀⠀⠀⠄⠀⠀⠀⠀⠀⠀⠀⢸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⢅⢑⠕⢕⢕⢕⢕⢀⠀⠀⠀⠁⠁⠑⠕⠕⢕⢔⢄⠑⢕⢅⢕⣿⣿⣿⣿⣿⣿⣿⣿⣿⣿⣿⣿⡇⠘⢕⢕⢕⢕⢕⢕⢕⣾⢟⠏⠏⠀⠀⠀⠀⠀⠀⠀⠀⣰⣷⢕⢕⢕⢕⢕⢕⢕⢕⢕⢕⢕⢕⢕⢕⠕⠀⠁⠑⠑⢕⢕⠁⠀⠀⠀⠀⠀⠀⠀⠀⠀⠀⠀⠀⠀⠀⠀⠀⠀⠀⠀⠀⠀⠀⠀⠀⠀⠀⠀⠀⠀⠀⠀⠀⠀⠀⠀⠀⠀⠀⠀⠀⠀⠀⢀⢀⢄⢄⢀⢄⢄⢄⢀⠀⠀⠀⠀⠀⠀⢀⣴⣿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⢔⢅⢕⢕⢕⠀⠀⠀⠀⠀⠀⠀⠀⠀⠁⠑⠕⢔⢑⢕⢹⣿⣿⣿⣿⣿⣿⡿⢟⣏⣝⣝⢅⠁⠀⢕⢅⢕⢔⢅⢃⠏⠔⢕⢕⢄⢀⠀⠀⠀⠀⢀⣵⣿⣿⡇⢕⢕⢕⢕⢕⢕⢕⢕⢕⢕⢕⠕⠁⠀⠀⠀⠀⠀⠁⠀⠀⠀⠀⠀⠀⠀⠀⠀⠀⠀⠀⠀⠀⠀⠀⠀⠀⠀⠀⠀⠀⠀⠀⠀⠀⠀⠀⢀⢀⢀⢀⢄⢄⢄⢀⢀⢀⢄⢄⢔⢔⢕⢕⢕⢕⢕⢕⢕⢕⢕⢕⢕⢀⢰⣤⣴⣾⣿⣿⣿⣿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⢕⢕⠀⠀⠀⠀⠀⠀⠀⠀⠀⠀⠀⠀⠁⠑⠁⢔⣿⣿⣿⡿⢿⣫⣾⣿⣿⣿⡏⠀⠀⢄⢕⢕⢕⢔⣁⠕⢔⢔⢕⠕⢕⢕⢔⢄⠀⢠⣾⣿⣿⣿⣿⡕⢕⢕⢕⢕⢕⢕⢕⢕⠕⠁⠀⠀⠀⠀⠀⠀⠀⠀⠀⠀⠀⠀⠀⠀⠀⠀⠀⠀⠀⢀⢄⢄⢄⢄⢔⢔⢔⢔⢔⢔⠀⢕⢕⢕⢕⢕⢕⢕⢕⢕⢕⢕⢕⢕⢕⢕⢕⢕⢕⢕⢕⢕⢕⢕⢕⢕⢕⢕⢕⢕⢕⢀⢸⣿⣿⣿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⠀⠐⠐⠀⠀⠀⠀⠀⠀⠀⠀⠀⠀⠀⠀⠁⠘⠛⠁⠐⠛⠛⠛⠛⠛⠛⠁⠀⠀⠑⠑⠑⠁⠙⠋⠐⠀⠑⠑⠑⠐⠑⠑⠑⠑⠛⠛⠛⠛⠛⠛⠃⠑⠑⠑⠑⠑⠑⠑⠁⠀⠀⠀⠀⠀⠀⠐⠀⠀⠀⠀⠀⠀⠀⠀⠀⠐⠑⠐⠑⠑⠑⠑⠑⠑⠑⠑⠑⠑⠑⠑⠑⠐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⠿⠟⠟⠟⠟⠟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⠙⠁⠁⠀⠀⠀⠀⠀⠀⠀⠀⠀⠀⠀⠁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⢁⠀⢀⢀⠀⠀⠀⠀⠀⠀⠀⠀⠀⠀⠀⠀⠀⠀⠀⠀⠀⠈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⢿⢏⢝⢕⠕⠕⢕⠑⠁⠑⠑⠔⢄⢄⢀⢀⢀⢀⢀⠀⠀⠀⠀⠀⠀⠀⠀⠀⠀⠁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⣥⣷⡧⢄⢀⠀⠐⠁⠀⠀⠀⠀⠀⠀⠀⠀⠀⠀⠀⠁⠁⠁⠑⠐⠔⠄⢀⢀⠀⠀⠀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⡿⢏⣱⣵⡟⠀⠀⠀⠀⠀⠀⠀⠀⠀⠀⠀⠀⠀⠀⠀⠀⠀⠀⠀⠀⠀⠀⠁⠑⠐⢄⢀⠀⠀⠀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⣱⣾⣿⣿⢇⠀⠀⠀⠀⠀⠀⠀⠀⠀⠀⠀⠀⠀⠀⠀⠀⠀⠀⠀⠀⠀⠀⠀⠀⠀⠀⠁⠐⢄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⡏⢱⣿⣿⣿⢟⠁⠀⠀⠀⠀⠀⠀⠀⠀⠀⠀⠀⠀⠀⠀⠀⠀⠀⠀⠀⠀⠀⠀⠀⠀⠀⠀⠀⠀⠀⠑⢔⠀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⢿⣿⢏⠀⠀⠀⠀⠀⠀⠀⠀⠀⠀⠀⠀⠀⠀⠀⠀⠀⠀⠀⠀⠀⠀⠀⠀⠀⠀⠀⠀⠀⠀⠀⠐⠁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⢝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⠑⠀⠀⠀⠀⠀⠀⠀⠀⠀⠀⠀⠀⠀⠀⠀⠀⠀⠀⠀⠀⠀⠀⠀⠀⠀⠀⠀⠀⠀⠀⠀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⣧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⠇⠀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⠀⠀⠀⠀⠀⠀⠀⠀⠀⠀⠀⠀⠀⠀⠀⠀⠀⠀⠀⠀⠀⠀⠀⠀⠀⠀⠀⠀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⣿⣽⣽⣿⣿⣷⣾⣿⣿⣿⣿⣿⣿⣿⣿⣿⣿⣿⣿⣿⣿⣿⣿⣿⣿⣿⣿⣿⣿⣿⣿⣿⣿⣿⠑⠀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⢿⢿⣿⢿⢿⢿⢿⢿⢿⢿⢿⢟⢟⢟⢟⣟⣟⣟⣟⣿⣽⣽⣽⣽⣿⣷⣷⣷⣿⣿⣿⣿⣿⣿⣿⣿⣿⣿⣿⣿⣿⣿⣿⣿⣿⣿⣿⣿⣿⣿⣿⣿⣿⣿⣿⣿⣿⣿⣿⣿⣿⣿⣿⣿⣿⣿⣿⣿⣿⣿⣿⣿⡇⠀⠀⠀⠀⠀⠀⠀⠀⠀⠀⠀⠀⠀⠀⠀⠀⠀⠀⠀⠀⠀⠀⠀⠀⠀⠀⠀⠀⠀⠀⠀⢀⣄⣴⣿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⢕⠀⠀⠀⠀⠀⠀⠀⠀⠀⠀⠀⠀⠀⠀⠀⠀⠀⠀⠀⠀⠀⠀⠀⠀⠀⠀⠀⠀⠀⢀⣰⣿⣿⣿⣿⣿⣿⣿⣿⣿⣿⣿⣿⣿⣿⣿⣿⣿⣿⣿⣿⣿⣿⣿⣿⣿⣿⣿⣿⣿⣿⣿⣿⣿⣿⣿⣿⣿⣿⣿⣿⣿⢿⢿⢿⢿⢿⢿⢟⢟⢟⣟⣟⣟⣍⣍⣽⣽⣽⣽⣽⣿⣷⣷⣷⣾⣿⣿⣿⣿⣷⣵⡕⢕⢕⢕⢕⢕⢕⢕⢕⢕⢕⢕⢕⢕⢕⢜⢕⢻⢿⣻⣿⣿⣿⣿⣿⣿⣿⣿⣿⣿⣿⣿⠀</a:t>
            </a:r>
            <a:br/>
            <a:r>
              <a:t>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⡕⠀⠀⠀⠀⠀⠀⠀⠀⠀⠀⠀⠀⠀⠀⠀⠀⠀⠀⠀⠀⠀⠀⠀⠀⠀⠀⠀⢀⣴⣾⣿⣿⣿⣿⣿⣿⣿⣿⣿⣿⣿⣿⣿⣿⣿⣿⡿⢿⠿⣿⠿⢿⢿⢻⢟⢛⢟⢟⢟⢟⣏⣍⣝⣝⣑⣽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⣿⣷⣧⣵⣕⡕⢜⢝⢟⢻⢿⣿⣿⣿⣿⣿⣿⣿⣿⣿⣿⣿⣿⣿⣿⣿⣿⣿⣿⣿⣿⣿⣿⣿⣿⣿⣿⣟⢟⢟⢟⢟⢛⢿⢿⢿⢿⢿⢿⣿⣿⣿⣿⣿⣿⣿⣿⣿⣿⣿⣿⣿⣿⣿⣿⣿⣿⣿⣿⣿⣿⣿⣿⣿⣿⣿⣿⣿⣿⣿⣿⣿⣿⣿⣿⣿⣿⣿⣿⣧⢀⠀⠀⠀⠀⠀⠀⠀⠀⠀⠀⠀⠀⠀⠀⠀⠀⠀⠀⠀⠀⠀⠀⠀⠀⢀⢰⢿⢛⢿⢟⢟⢟⢟⢟⢏⢝⢝⢝⣝⣝⣝⣕⣕⣵⣵⣵⣵⣵⣷⣷⣷⣷⣷⣿⣿⣿⣿⣿⣿⣿⣿⣿⣿⣿⣿⣿⣿⣿⣿⣿⣿⣿⣿⣿⣿⣿⣿⣿⣿⣿⣿⣿⣿⣿⣿⣿⣿⣿⣿⣿⣿⣿⣿⣿⣿⣿⣿⣿⣿⣿⣿⣿⣿⣿⣧⢕⡕⢕⢕⢕⢕⢕⢕⢕⢕⢕⢕⢕⢕⢕⢕⢕⢕⢕⢜⠖⣟⣫⣿⣿⣿⣿⣿⠀</a:t>
            </a:r>
            <a:br/>
            <a:r>
              <a:t>⣿⣿⣿⣿⣿⣿⣿⣿⣿⣿⣿⣿⣿⣿⣯⢕⢕⢔⢔⢔⢔⢔⢔⢔⢔⢕⢔⢔⢕⢝⢝⢟⢿⣿⣿⣿⣿⣿⣿⣿⣿⣿⣿⣿⣿⣿⣿⣿⣿⢿⠟⢏⢝⢝⢕⢇⢆⢖⢔⢕⢕⢕⢕⡕⢕⢱⢕⡜⢕⢜⢝⢝⢝⢝⢝⢝⢏⢟⢟⢟⢟⢟⢟⢛⢟⢟⢟⢛⢛⢿⢟⢿⢿⢿⢿⢿⢿⢛⢛⢛⢟⢻⢟⢟⢟⢟⢕⢀⠀⠀⠀⠀⠀⠀⠀⠀⠀⠀⠀⠀⠀⠀⠀⠀⠀⠀⠀⠀⠀⢀⣰⣵⣵⣵⣵⣷⣷⣷⣷⣾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⢜⢟⢻⢿⣿⠀</a:t>
            </a:r>
            <a:br/>
            <a:r>
              <a:t>⢟⢿⣿⣿⣿⣿⣿⣿⣿⣿⣿⣿⣿⣿⣿⣷⣷⣵⣵⣕⣕⡕⢕⢕⢕⢕⢕⠁⠁⠑⠅⠅⠅⢕⢈⢙⢛⠻⢿⢿⣿⣿⣿⣿⣿⣿⢟⢏⢱⢵⢕⢕⢇⢇⢕⢕⢕⠱⣵⣕⣕⣕⣕⢕⠱⢕⠵⢜⢕⠧⣕⢕⢕⢕⢕⢕⢕⢕⢕⢕⢕⢕⢕⢕⢕⢕⢕⢕⢕⢕⢕⢕⢕⢕⢕⢕⢕⢕⢕⢕⢕⢕⢕⢕⣕⣕⣕⣕⡄⠀⠀⠀⠀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⠑⠕⢕⢜⢝⢝⢝⢟⢟⢿⢿⣿⣿⣿⣿⣿⣿⣿⣿⣿⣿⣿⣿⣿⣷⣷⣵⡕⢕⢔⢐⢀⠀⢐⢄⢅⢁⢑⠑⠔⢕⢜⢝⢟⢏⢱⢕⣗⢢⢽⢕⢗⢇⢕⢕⢱⢵⣜⡗⢗⡸⢽⣝⣟⢳⢜⢕⢕⡜⢕⢜⢿⡕⢕⢕⢕⢕⢕⢕⢕⢕⢕⢕⢕⠕⢕⢕⣕⣱⣵⣵⣵⣵⣷⣷⣷⣷⣷⣿⣿⣿⣿⣿⣿⣿⣿⣿⣿⣿⣧⣄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⢔⢐⢄⢁⠐⠅⢁⢑⠕⢕⢕⢜⢝⢟⢻⢿⣿⣿⣿⣿⣿⣿⣿⣿⣿⣿⣿⣷⣧⣕⢕⢕⢕⢕⢕⢕⢕⢕⢄⢀⠑⢕⢕⢇⣹⣵⣷⡷⢗⢝⢕⢕⢕⢳⣧⣕⣕⡜⢕⢗⢵⢕⡱⢕⢇⢸⡕⢜⢳⣅⢇⢻⡇⢕⢕⢕⢕⢕⢕⢕⢕⢱⣵⣷⣷⣿⣿⣿⣿⣿⣿⣿⣿⣿⣿⣿⣿⣿⣿⣿⣿⣿⣿⣿⣿⣿⣿⣿⣿⣿⣷⣦⣄⡀⠀⠀⠀⠀⠀⠀⠀⠀⠀⣀⣴⣿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⢔⢄⢀⠁⢐⢅⢅⢕⢕⢕⢕⢕⢝⢟⢿⣿⣿⣿⣿⣿⣿⣿⣿⣿⣿⣷⣧⡕⢕⢕⠕⠕⢑⢑⢑⢔⢑⢑⢑⢜⢝⢱⢕⢔⢕⢕⢕⢕⢕⢕⢝⣻⣿⣿⣷⣧⣕⡝⢕⢣⣕⢕⢕⢕⢜⢣⢣⢑⢜⣇⢕⢕⢕⠕⣇⣼⣿⣿⣿⣿⣿⣿⣿⣿⣿⣿⣿⣿⣿⣿⣿⣿⣿⣿⣿⣿⣿⣿⣿⣿⣿⣿⣿⣿⣿⣿⣿⣿⣿⣿⣶⣶⣶⣴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⢔⢅⢑⢕⢕⢕⢕⢕⢕⢕⢕⢕⢜⢝⢻⢿⣿⣿⣿⣿⢿⢟⣏⣝⡰⢄⢅⢅⢅⢅⢅⢁⢑⠑⠕⢕⢕⢕⢕⢕⢕⢕⢕⢣⣷⣗⣷⣕⣝⣜⢍⢟⢿⢿⣿⣇⢜⢕⢣⡕⢅⢜⢕⢑⢕⢜⡕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⡇⢵⣕⢕⢕⢕⢕⢕⢕⢕⢕⢕⢕⢝⢟⢻⢿⡿⢟⢕⢕⢕⢕⢕⢕⢕⢕⢕⢕⢕⢔⢄⢑⠕⢕⢕⢕⢕⣕⢕⢜⢏⢿⢿⣿⣿⣿⣷⣧⣕⣜⢏⢗⢕⢕⢜⢕⢕⢕⢕⢕⢕⢇⢧⢅⢌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⢕⢸⡝⡳⢵⣕⢕⢕⢕⢕⢕⢕⢕⢕⢕⢕⢕⢕⢕⢕⢕⢕⢕⢕⢕⢕⢕⢕⢕⢕⢕⢕⢕⢅⢑⢕⢕⢔⢑⢣⣕⣕⡕⡕⢝⢹⢝⣟⢟⢿⢷⢧⣵⡕⡕⢕⢕⢕⢕⢔⢕⢕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⢔⢕⢕⢕⢕⢕⢕⢕⢕⢜⢝⢳⣼⣟⢷⣕⡕⢕⢕⢕⢕⢕⢕⢕⢕⢕⢕⢕⢕⢟⢕⢕⢕⢕⢕⢕⢕⢕⢕⢕⢕⢕⢕⢕⢕⢕⢕⠵⣜⡟⢏⢝⢅⢕⢕⢜⢕⢕⢕⢕⢕⢕⢕⢕⢕⢕⢕⢕⢕⢷⣇⢕⢕⠜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⡕⢕⢕⢕⢕⢕⢕⢕⢕⢕⢕⢕⢕⢑⢕⢕⢕⢕⢕⢕⢔⢟⢿⣷⣽⡳⢕⡕⢕⢕⢕⢕⢕⢕⢕⢕⢕⢕⢕⢕⢕⢕⢕⢕⢕⢕⢕⢕⢕⢕⢕⢕⢕⢕⢷⣷⣵⣜⡅⢝⢇⢕⢕⢕⢕⢕⢕⢕⢕⢕⢕⢕⢕⢕⢕⢕⢕⢕⢝⢷⡕⡅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⣷⣕⡕⢕⢕⢕⢕⢕⢕⢕⢕⢕⢕⢕⢕⢕⢑⢕⢕⢕⢕⢕⢕⢜⢝⢿⣷⣝⡣⣕⢕⢕⢕⢕⢕⢕⢕⢕⢕⢕⢕⢕⢕⢕⢕⢕⢕⢕⢕⢕⢕⢕⢕⢕⢕⢝⢝⢟⢻⢜⢧⣕⣕⡕⡕⢕⢕⢕⢕⢕⢕⢕⢕⢕⢕⢕⢕⢕⢕⢕⢇⢕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⠿⣿⣿⣧⣕⢕⢕⢕⢕⢕⢕⢕⢕⢕⢕⢕⢕⢕⢕⢕⢕⢕⢕⢕⢕⢕⢜⢝⢻⢧⣕⡕⢕⢕⢕⢕⢕⢕⢕⢕⢕⢕⢕⢕⢕⢕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⢗⢕⢕⢕⢕⢕⢕⢕⢕⢕⢕⢕⢕⢕⢕⢕⢕⢕⢕⢕⢕⢕⢕⢕⢕⢜⢝⢣⢕⢕⢕⢕⢕⢕⢕⢕⢕⢕⢕⢕⢕⢕⢕⢕⢕⢕⢕⢕⢕⢕⢕⢕⢕⢕⢕⢕⢕⢕⢕⢕⢕⢕⢕⢕⢕⢕⢕⢕⢕⢕⢕⢕⢕⢕⢕⢕⢕⡇⢸⣿⣿⣿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⠅⢕⢕⢕⢕⢕⢕⢕⢕⢕⢕⢕⢕⢕⢕⢕⢕⢕⢕⢕⢕⢕⢕⢕⢕⢕⢕⢕⢕⢕⢕⢕⢕⢕⢕⢕⢕⢔⢕⢕⢕⢕⢕⢕⢕⢕⢕⢕⢕⢕⢕⢕⢕⢕⢕⢕⢕⢕⢕⢕⢕⢕⢕⢕⢕⢕⢕⢕⢕⢕⢕⢕⢑⢑⡇⢸⣿⣿⣿⣿⣿⣿⣿⣿⣿⣿⣿⣿⣿⣿⣿⣿⣿⣿⣿⣿⣿⣿⣿⣿⣿⣿⣿⣿⣿⣿⣿⣿⣿⣿⣿⣿⣿⣿⣿⣿⣿⣿⣿⣿⣿⣿⢕⠀⠁⠙⢿⣿⣿⣿⣿⣿⣿⣿⣿⣿⣿⣿⣿⣿⣿⣿⣿⣿⣿⣿⣿⣿⣿⣿⣿⣿⣿⣿⣿⣿⣿⣿⣿⣿⣿⣿⣿⣿⣿⣿⣿⣿⣿⣿⣿⣿⣿⣿⣿⣿⣿⣿⣿⣿⣿⣿⣿⣿⣿⣿⣿⣿⣿⣿⣿⣿⣿⣿⣿⣿⣿⣿⣿⣿⣿⣿⣿⣿⣿⣿⣿⡷⢾⣟⠻⣿⣿⣿⣿⣿⣿⣿⣿⣿⣿⣿⣷⢕⢕⢕⢕⢕⢕⢕⢕⢕⠀</a:t>
            </a:r>
            <a:br/>
            <a:r>
              <a:t>⢕⢕⢕⢕⢕⢕⢕⢕⢕⢕⢕⠕⢕⢕⢕⢕⢕⢕⢕⢕⢕⢕⢕⢕⢕⢕⢕⢕⢕⢕⢕⢕⢕⢕⢕⢕⢕⢕⢕⢕⢕⢕⢕⢕⢕⢕⢕⢕⢕⢕⢕⢕⢕⢕⢕⢕⢕⢕⢔⡕⢕⢕⢕⢕⢕⢕⢕⢕⢕⢕⢕⢕⢕⢕⢜⠁⠁⠁⢀⢔⢕⢕⢕⡸⣿⣿⣿⣿⣿⣿⣿⣿⣿⣿⣿⣿⣿⣿⣿⣿⣿⣿⣿⣿⣿⣿⣿⣿⣿⣿⣿⣿⣿⣿⣿⣿⣿⣿⣿⣿⣿⣿⣿⣿⣿⣿⠏⠁⠁⠁⠁⠀⠀⠀⠁⣿⣿⣿⣿⣿⣿⣿⣿⣿⣿⡿⣿⣿⣿⣿⣿⣿⣿⣿⣿⣿⣿⣿⣿⣿⣿⣿⣿⣿⣿⣿⣿⣿⣿⣿⣿⣿⣿⣿⣿⣿⣿⣿⣿⣿⣿⣿⣿⣿⣿⣿⣿⣿⣿⣿⣿⣿⣿⣿⣿⣿⣿⣿⣿⣿⣿⣿⣿⣿⣿⣿⣿⣿⣿⣿⣿⣿⣿⣿⣿⣿⣿⣎⢕⠼⡫⣝⢻⣿⣿⣿⣿⣿⣿⣿⣿⣷⢱⢕⢕⢕⢕⢕⢕⢕⠀</a:t>
            </a:r>
            <a:br/>
            <a:r>
              <a:t>⢕⢕⢕⢕⢕⢕⢕⢕⢕⢕⢕⠀⢅⢕⢕⢕⢕⢕⢕⢕⢕⢕⢕⢕⢕⢕⢕⢕⢕⢕⢕⢕⢕⢕⢕⢕⢕⢕⢕⢕⢕⢕⢕⢕⢕⢕⢕⢕⢕⢕⢕⢕⢕⢕⢕⢕⢕⢕⢕⢣⢕⢕⢕⢕⢕⢕⢕⢕⢕⢕⢕⢕⢕⢅⢁⠀⠀⢄⢕⢕⢕⡕⢕⡇⣿⣿⣿⣿⣿⣿⣿⣿⣿⣿⣿⣿⣿⣿⣿⣿⣿⣿⣿⣿⣿⣿⣿⣿⣿⣿⣿⣿⣿⣿⣿⣿⣿⣿⣿⣿⣿⣿⣿⣿⣿⣿⢀⠀⠀⠀⠀⠀⠀⠀⠜⢿⣿⣿⣿⣿⣿⣿⣿⡿⣫⡾⣸⣿⣿⣿⣿⣿⣿⣿⣿⣿⣿⣿⣿⣿⣿⣿⣿⣿⣿⣿⣿⣿⣿⣿⣿⣿⣿⣿⣿⣿⣿⣿⣿⣿⣿⣿⣿⣿⣿⣿⣿⣿⣿⣿⣿⣿⣿⣿⣿⣿⣿⣿⣿⣿⣿⣿⣿⣿⣿⣿⣿⣿⣿⣿⣿⣿⣿⣿⣿⣿⣿⣿⣿⣷⣵⣕⢏⢄⢱⣝⢟⢿⣿⣿⣿⣿⣆⢑⢕⢕⢕⢕⢕⢕⠀</a:t>
            </a:r>
            <a:br/>
            <a:r>
              <a:t>⢕⢕⢕⢕⢕⢕⢕⢕⢕⢕⢕⠀⢕⢕⢕⢕⢕⢕⢕⢕⢕⢕⢕⢕⢕⢕⢕⢕⢕⢕⢕⢕⢕⢕⢕⢕⢕⢕⢕⢕⢕⢕⢕⢕⢕⢕⢕⢕⢕⢕⢕⢕⢕⢕⢕⢕⢕⢕⢕⢜⡧⠕⢕⢕⢕⢕⢕⢕⢕⢕⢕⢕⢕⢕⢕⢕⢔⢁⢕⣱⢞⢕⢕⢕⣿⣿⣿⣿⣿⣿⣿⣿⣿⣿⣿⣿⣿⣿⣿⣿⣿⣿⣿⣿⣿⣿⣿⣿⣿⣿⣿⣿⣿⣿⣿⣿⣿⣿⣿⣿⣿⣿⣿⣿⣿⣿⣷⡄⢀⠐⠁⠀⠀⠀⠀⠀⠁⠁⠝⣿⣿⡿⣫⣾⢏⣵⣿⣿⣿⢿⣟⡯⢻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⢑⢕⢕⢕⢕⢕⢕⢕⢕⢕⢕⢕⢕⢕⢕⢕⢕⢕⢕⢕⢕⢕⢕⢕⢕⢕⢕⢕⢕⢕⢕⢕⢕⢕⢕⢕⢕⢕⢕⢕⢕⢕⡿⡇⢣⡱⢕⢕⢕⢕⢕⠕⢕⢕⢕⢕⢕⢕⢕⢕⢄⢕⢜⢕⢕⢕⣿⣿⣿⣿⣿⣿⣿⣿⣿⣿⣿⣿⣿⣿⣿⣿⣿⣿⣿⣿⣿⣿⣿⣿⣿⣿⣿⣿⣿⣿⣿⣿⣿⣿⣿⣿⣿⣿⣿⣿⡿⢟⠙⠑⠀⠀⠀⠀⠀⠀⠀⠀⠀⠀⠐⢿⣫⣾⢟⣱⢾⣟⣯⡷⢾⢟⣝⡵⣿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⢅⢑⠕⢕⢕⢕⢕⢕⢕⢕⢕⢕⢕⢕⢕⢕⢕⢕⢕⢕⢕⢕⢕⢕⢕⢕⢕⢕⢕⢕⢕⢕⢕⣕⢕⢕⢕⢕⢕⢕⢜⢺⡜⢶⢇⢕⢕⢕⠁⠀⢕⢅⠕⠕⢕⢕⢑⢔⢕⢕⢕⢕⡾⢸⣿⣿⣿⣿⣿⣿⣿⣿⣿⣿⣿⣿⣿⣿⣿⣿⣿⣿⣿⣿⣿⣿⣿⣿⣿⣿⣿⣿⣿⣿⣿⣿⣿⣿⣿⣿⣿⣿⢟⢝⠕⢕⠀⠀⠀⠀⠀⠀⠀⠀⠀⢀⠀⠀⠀⠈⢻⢏⣱⡾⢏⢝⣕⣵⢷⣫⣵⡟⢹⣾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⢔⢕⢕⢕⢕⢕⢕⢕⢕⢕⢕⢕⢕⢕⢕⢕⢕⢕⢕⢕⢕⢕⢕⢕⢕⣱⣷⣾⣿⣿⣿⣿⣧⢕⢕⢕⢕⢕⢸⣿⣕⢕⢕⢕⠀⠀⢀⠁⠁⠀⠀⠀⢁⢕⢕⢕⢕⢕⡞⡕⢸⣿⣿⣿⣿⣿⣿⣿⣿⣿⣿⣿⣿⣿⣿⣿⣿⣿⣿⣿⣿⣿⣿⣿⣿⣿⣿⣿⣿⣿⣿⣿⣿⣿⣿⣿⢟⠝⠅⢔⢁⢀⢕⠀⠀⠀⠀⠀⠀⢀⢄⠔⠑⢕⢔⠀⠀⠀⠈⠑⠑⠱⣞⣯⣾⢿⢟⣵⣾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⠕⠁⠁⠁⠑⠕⠕⢕⢕⢕⠕⢕⢕⢕⢕⢕⢕⢕⢕⢕⢕⢱⣷⣿⣿⣿⣿⣿⣿⣿⣿⣿⣷⡄⠀⠁⠁⠑⢙⢏⣱⡇⠁⠀⠕⠕⠀⠀⠀⠀⢄⢕⢕⢕⢕⡱⢎⣼⢕⢸⣿⣿⣿⣿⣿⣿⣿⣿⣿⣿⣿⣿⣿⣿⣿⣿⣿⣿⣿⣿⣿⣿⣿⣿⣿⣿⣿⣿⣿⣿⣿⣿⣿⣿⠟⢔⠐⠀⠀⠁⠁⠑⠑⠕⠔⠀⠀⠑⠁⠀⠀⠀⠀⠑⢕⢀⠀⠀⠀⠀⠀⢜⢝⣱⣷⡿⢟⣻⢝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⠑⠀⠀⠀⠀⠀⠀⠀⠀⠀⠁⠁⠁⠀⠁⠁⠑⠑⠑⢑⢑⢑⢱⣿⣿⣿⣿⣿⣿⣿⣿⢏⢝⢝⢻⣷⢀⠀⠀⠀⠁⠘⠏⠀⢀⠀⠀⠀⠀⠀⠀⢐⢁⢕⢕⢕⢕⢕⢕⢜⢕⢜⢟⢻⢿⢿⣿⣿⣿⣿⣿⣿⣿⣿⣿⣿⣿⣿⣿⣿⣿⣿⣿⣿⣿⣿⣿⣿⣿⣿⣿⣿⣿⢿⢋⠕⠑⠀⠀⠀⠀⠀⢕⠀⠀⠔⠕⢔⠀⠀⠀⠀⠀⠀⠀⠀⠕⢕⠀⠀⠀⠀⠀⢱⣞⣽⡷⢟⢝⣱⣾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⠁⠀⠀⠀⠀⠀⠀⠀⠀⠀⠀⠀⠀⠀⠀⢄⢀⠀⠀⠀⢁⢑⢕⢕⢜⢝⠟⠿⢿⢿⢿⢟⢕⢕⢕⢕⢕⢕⠀⠀⠀⠀⠀⠀⠀⠑⠀⠀⠀⠀⠀⢁⢄⢕⠕⢑⢕⢕⢕⢕⢕⢕⢕⢕⢕⢕⢕⢕⢕⢝⢝⢟⢟⢿⢿⢿⣿⣿⢿⢿⢿⢿⣿⣿⣿⣿⣿⣿⣿⣿⡿⠟⠋⢅⠔⠁⠀⠀⠀⠀⠀⢀⠄⢅⢄⢀⠀⢕⢕⠀⠀⠀⠀⠀⠀⠀⠀⠀⢕⢕⠀⠀⠀⠀⢿⢟⣱⣵⣾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⠀⠀⠀⠀⠀⠀⠀⠀⠀⠀⠀⠀⠀⢀⢄⢔⢑⢕⢔⢔⢕⢕⢕⢕⢕⢑⠀⠀⠕⢕⢕⢕⢕⢕⢕⢕⢕⢕⢕⠀⠀⠀⠀⠀⠀⠀⠀⠀⠀⠀⠀⠀⠀⠀⠁⠁⠁⠑⠕⠕⢕⢕⢕⢕⢕⢕⢕⢕⢕⢕⢕⢕⢕⢕⢕⢕⢕⢕⢜⢕⢕⢕⢕⢕⢸⣿⡿⠿⠟⠙⠁⢀⢄⠕⠁⠀⠀⠀⢀⠄⠐⠁⠀⠀⠀⠁⠑⠐⠔⠀⠀⠀⠀⠀⠀⠀⠀⠀⠀⢕⢕⠀⠀⠀⠀⣷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⠀⠀⠀⠀⠀⠀⠀⠀⠀⠀⢀⢔⢇⢕⢕⢕⢕⢕⢕⢕⢕⢕⢕⢕⢅⠀⠀⠀⠀⠅⢕⠑⢔⢖⢆⢔⢕⢕⢑⠀⠀⠀⠀⠕⠕⠀⠀⠀⠀⠀⠀⠀⠀⠀⠀⠀⠀⠀⠀⠀⠀⠀⠁⠑⠕⠕⢕⢕⢕⢕⢕⢕⢕⢕⢕⢕⢕⢕⢕⢕⢕⠀⠕⠑⠁⠁⠀⢀⢄⢔⠕⠁⢀⢀⠄⠀⠐⠁⠀⠀⠀⠀⠀⠀⠀⠀⠀⠀⠀⠀⠀⠀⠀⠀⠀⠀⠀⠀⠀⢕⢕⠀⠀⠀⢀⣿⣿⣿⣿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⢕⢕⢕⢕⠀⠀⢕⢕⢕⢕⢕⢕⢕⢕⠀⠀⠀⠀⠀⠀⣄⣤⣴⣵⣕⣕⣑⡵⢵⢕⣑⡕⢕⠱⠕⠗⠚⢁⠀⠀⠀⠀⠀⠀⠀⠀⠀⠑⢕⢕⢕⢕⢕⠀⠀⠀⠀⠀⠀⠀⠀⠀⠀⢀⠀⠀⠀⠀⠀⠀⠀⠀⠀⠀⠀⠀⠀⠀⠀⠀⠀⠀⠁⠑⠑⠑⢕⢕⢕⢕⠕⠕⠑⠁⠀⠀⠀⠀⢀⢄⢔⢕⠅⠐⠑⠁⠀⠀⠀⠀⠀⠀⠀⠀⠀⠀⠀⠀⠀⠀⠀⠀⠀⠀⠀⠀⠀⠀⠀⠀⠀⠀⠀⢕⢕⠀⠀⠀⣼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⠕⢕⢕⢕⢕⢕⢕⢕⢕⢕⠀⠀⢕⢕⢕⢕⢄⢀⢕⢕⢄⠀⢀⣴⣷⣿⡯⢝⢇⢕⢝⢟⢗⢗⢕⢕⣕⣑⣵⣵⣕⣕⢕⠑⠀⠀⠀⠀⠀⠀⢄⢄⢀⢀⠀⠑⠕⠕⠀⠀⠑⠕⠀⠀⠀⠀⠀⠀⠀⢕⢕⢔⢀⠀⠀⠀⠀⠀⠀⠀⠀⠀⠀⠀⠀⠀⠀⠀⠀⠀⠀⠀⠀⠁⠁⠀⠀⠀⠀⠀⠀⠀⠀⠀⠁⠁⠀⠀⠀⠀⠀⠀⠀⠀⠀⠀⠀⠀⠀⠀⠀⠀⠀⠀⠀⠀⠀⠀⠀⠀⠀⠀⠀⠀⠀⠀⠀⠀⠀⢕⠁⠀⠀⠀⢸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⠕⢕⢔⢔⢅⢑⠑⠕⢕⢕⠀⢕⢕⢕⢕⠑⢕⢄⢕⢕⢕⠀⢸⣿⣿⡿⢕⢕⢕⢕⢕⢕⢕⣷⣷⣿⣿⣿⣿⣿⣿⡿⢁⠀⠀⠀⠀⠀⠀⢄⣷⣧⣵⣕⡕⢔⠀⠀⠀⠀⠀⠀⠀⠀⠀⠀⠀⠀⠀⢕⢕⢕⢕⢕⢄⠀⠀⠀⠀⠀⠀⠀⠀⠀⠀⠀⠀⠀⠀⠀⠀⠀⠀⠀⠀⠀⠀⠀⠀⠀⠀⠀⠀⠀⠀⠀⠀⠀⠀⠀⠀⠀⠀⠀⠀⠀⠀⠀⠀⠀⠀⠀⠀⠀⠀⠀⠀⠀⠀⠀⠀⠀⠀⠀⠀⠀⠀⠀⠀⢕⠀⠀⠀⠀⠀⢹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⢁⠁⠕⠕⢕⢔⢅⠑⠀⢕⢕⢕⢕⠀⢕⢕⢕⢕⢕⢕⢸⡿⢏⢕⢕⢕⢕⢕⢑⣶⣿⣿⣿⣿⣿⣿⣿⣿⣿⡇⠀⢀⢀⠀⠀⠀⢄⣾⣿⣿⣿⣿⡷⠑⠀⠀⠕⠀⠀⠀⠀⠀⠀⠀⠀⠀⢔⢕⢕⢕⢕⢕⢕⢢⢲⣷⣷⣷⠀⠀⠀⠀⠀⠀⠀⠑⠄⢀⠀⠀⠀⠀⠀⠀⠀⠀⠀⠀⠀⠀⠀⠀⠀⠀⠀⠀⠀⠀⠀⠀⠀⠀⠀⠀⠀⠀⠀⠀⠀⠀⠀⠀⠀⠀⠀⠀⠀⠀⠀⠀⠀⠀⠀⠀⠀⠀⠀⠕⠀⠀⠀⠀⠀⢸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⢔⢇⢥⣑⠔⢑⢕⢕⢕⢕⢕⢕⠀⢕⢕⢕⢕⢕⢕⢕⢕⢕⣱⣶⣿⣿⣿⣿⣿⣿⣿⣿⣿⣿⡿⢕⢕⢕⢕⢔⠀⢄⣾⣿⣿⣿⣿⢟⠁⢀⢀⠀⠀⠀⠀⠀⢄⢄⠀⠀⠀⢀⢕⢕⢕⢕⢕⢕⢕⢸⢸⣿⣿⣿⡔⠀⠀⠀⠀⠀⠀⢀⠀⠁⠔⠀⠀⠀⠀⠀⠀⠀⠀⠀⠀⠀⠀⠀⠀⠀⠀⠀⠀⠀⠀⠀⠀⠀⠀⠀⠀⠀⠀⠀⠀⠀⠀⠀⠀⠀⠀⠀⠀⠀⠀⠀⠀⠀⠀⠀⠀⠀⢕⠀⠀⠀⠀⠀⢔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⢕⢆⢅⡕⢕⢕⢕⢕⠀⢕⢕⢕⢕⢕⢕⢕⣱⣿⣿⣿⣿⣿⣿⣿⣿⣿⣿⣿⣿⡟⢕⢕⢕⢕⢕⢕⢄⣾⣿⣿⣿⣿⠏⠀⠀⠕⠑⠀⠀⠀⠀⢔⢕⢕⢔⢀⢀⢕⢕⢕⢕⢕⢕⢕⢕⢜⢸⣿⣿⣿⡇⠀⠀⠀⠀⠀⠀⠀⠐⢀⠀⠀⠀⠀⠀⠀⠀⠀⠀⠀⠀⠀⠀⠀⠀⠀⠀⠀⠀⠀⠀⠀⠀⠀⠀⠀⠀⠀⠀⠀⠀⠀⠀⠀⠀⠀⠀⠀⠀⠀⠀⠀⠀⠀⠀⠀⢀⠑⠀⠀⢀⣀⡀⢈⣿⣿⣿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⢕⢕⢕⢜⢕⢅⢑⢕⠀⢕⢕⢕⢕⢕⢕⣱⣿⣿⣿⣿⣿⣿⣿⣿⣿⣿⣿⢿⡜⢕⢕⢕⢕⢕⢕⢕⠘⣻⣿⣿⡟⠁⢀⢀⠀⠀⠀⠀⠀⢀⢕⢕⢕⢕⢕⢕⢕⢕⢕⢕⢕⢕⢕⢕⢕⢕⢸⣿⣿⣿⢟⠀⠀⠀⠀⠀⠀⠀⠀⠀⠀⠀⠀⠀⠀⠀⠀⠀⠀⠀⠀⠀⠀⠀⠀⠀⠀⠀⠀⠀⠀⠀⠀⠀⠀⠀⠀⠀⠀⠀⠀⠀⠀⠀⠀⠀⠀⠀⠀⠀⠀⠀⠀⠀⢀⠐⠀⠀⠀⠀⠑⣿⣿⣿⣿⣿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⢑⠕⢕⢕⢕⢕⢕⢕⠁⠑⠑⠑⠕⠕⢕⢕⢕⢄⢑⠕⢕⢅⢕⢡⣿⣿⣿⣿⣿⣿⣿⣿⣿⣿⣿⣿⢕⢇⢕⢕⢕⢕⢕⢕⢕⣵⣿⣿⠏⠀⠀⠁⠑⠀⠀⠀⠀⢠⡕⢕⢕⢕⢕⢕⢕⢕⢕⢕⢕⢕⢕⢕⢕⢕⠑⠟⢟⢏⢝⢕⠀⠀⠀⠀⠀⠀⠀⠀⠀⠀⠀⠀⠀⠀⠀⠀⠀⠀⠀⠀⠀⠀⠀⠀⠀⠀⠀⠀⠀⠀⠀⠀⠀⠀⠀⠀⠀⠀⠀⠀⠀⠀⠀⠀⠀⠀⠀⠀⠀⠀⠀⠄⠀⠀⠀⠀⠀⠀⠀⢀⣿⣿⣿⣿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⢔⢕⢕⢕⢕⢕⠀⠀⠀⠀⠀⠀⠀⠁⠁⠑⠕⢕⢁⠕⢕⢜⣿⣿⣿⣿⣿⣿⣿⣿⣿⢿⢿⢟⠁⠑⢕⢕⢕⢅⢑⢕⢼⢏⢱⢕⢀⠀⠀⠀⠀⠀⠀⠀⣴⣿⣇⢕⢕⢕⢕⢕⢕⢕⢕⢕⢕⢕⢕⢕⠑⠀⠀⠀⠀⠕⠕⠑⠀⠀⠀⠀⠀⠀⠀⠀⠀⠀⠀⠀⠀⠀⠀⠀⠀⠀⠀⠀⠀⠀⠀⠀⠀⠀⠀⠀⠀⠀⠀⠀⠀⠀⠀⠀⠀⠀⠀⠀⢀⢀⢄⢄⢄⢔⢄⢄⢔⢔⢔⠀⢀⠀⠀⠀⣀⢀⣴⣾⣿⣿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⢅⢑⠔⠀⠀⠀⠀⠀⠀⠀⠀⠀⠀⠀⠑⠕⢅⢕⢻⣿⣿⣿⣿⣿⢟⣽⣷⣷⣷⢇⠀⠀⢕⢕⢕⢅⠑⢕⢌⢀⢕⢕⢕⢕⢄⢀⠀⠀⢀⣾⣿⣿⣿⡕⢕⢕⢕⢕⢕⢕⢕⢕⢕⢕⠑⠀⠀⠀⠀⠀⠀⠀⠀⠀⠀⠀⠀⠀⠀⠀⠀⠀⠀⠀⠀⠀⠀⠀⠀⠀⠀⠀⠀⢀⠀⢀⢀⢀⢀⢄⢄⢄⢄⢄⢔⢔⢔⢔⢄⢄⢔⢔⢕⢕⢕⢕⢕⢕⢕⢕⢕⢕⢕⢕⢕⠄⢸⣷⣴⣾⣿⣿⣿⣿⣿⣿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⠐⠐⠀⠀⠀⠀⠀⠀⠀⠀⠀⠀⠀⠀⠀⠑⠘⠛⠛⠛⠙⠑⠛⠛⠛⠛⠛⠀⠀⠀⠑⠑⠑⠑⠒⠂⠁⠑⠑⠑⠑⠑⠑⠑⠐⠐⠛⠛⠛⠛⠛⠓⠑⠑⠑⠑⠑⠑⠑⠑⠑⠀⠀⠀⠀⠀⠀⠐⠀⠀⠀⠀⠀⠀⠀⠀⠀⠀⠀⠀⠀⠐⠐⠐⠑⠑⠑⠑⠑⠑⠑⠑⠑⠑⠑⠑⠑⠑⠑⠑⠑⠑⠑⠑⠑⠑⠑⠑⠑⠑⠑⠑⠑⠑⠑⠑⠑⠑⠑⠑⠑⠑⠑⠑⠘⠛⠛⠛⠛⠛⠛⠛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0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⠿⠿⠿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⠋⠙⠁⠁⠀⠀⠀⠐⠀⠀⠐⠀⠁⠈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⠁⢀⢀⠀⠀⠀⠀⠀⠀⠀⠀⠀⠀⠀⠀⠀⠀⠀⠀⠀⠈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⢟⢝⢝⠕⠕⢕⠑⠁⠁⠑⠔⢄⢄⢀⢀⢀⢀⢀⠀⠀⠀⠀⠀⠀⠀⠀⠀⠀⠀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⢕⢁⡄⠀⠐⠁⠀⠀⠀⠀⠀⠀⠀⠀⠀⠀⠁⠁⠁⠑⠑⠔⠄⢄⢀⠀⠀⠀⠀⠀⠁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⢟⢕⣵⣾⢇⠀⠀⠀⠀⠀⠀⠀⠀⠀⠀⠀⠀⠀⠀⠀⠀⠀⠀⠀⠀⠀⠁⠑⠐⠄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⣵⣿⣿⣿⠕⠀⠀⠀⠀⠀⠀⠀⠀⠀⠀⠀⠀⠀⠀⠀⠀⠀⠀⠀⠀⠀⠀⠀⠀⠀⠁⠑⢄⢀⠀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⢇⣸⣿⣿⣿⠇⠀⠀⠀⠀⠀⠀⠀⠀⠀⠀⠀⠀⠀⠀⠀⠀⠀⠀⠀⠀⠀⠀⠀⠀⠀⠀⠀⠀⠀⠁⠔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⢻⣿⣿⠑⠀⠀⠀⠀⠀⠀⠀⠀⠀⠀⠀⠀⠀⠀⠀⠀⠀⠀⠀⠀⠀⠀⠀⠀⠀⠀⠀⠀⠀⠀⠀⠑⠁⠁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⠇⠀⠀⠀⠀⠀⠀⠀⠀⠀⠀⠀⠀⠀⠀⠀⠀⠀⠀⠀⠀⠀⠀⠀⠀⠀⠀⠀⠀⠀⠀⠀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⠀⠀⠀⠀⠀⠀⠀⠀⠀⠀⠀⠀⠀⠀⠀⠀⠀⠀⠀⠀⠀⠀⠀⠀⠀⠀⠀⠀⠀⠀⠀⠀⠀⠀⠀⢠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⠀⠀⠀⠀⠀⠀⠀⠀⠀⠀⠀⠀⠀⠀⠀⠀⠀⠀⠀⠀⠀⠀⠀⠀⠀⠀⠀⠀⠀⠀⠀⠀⠀⠀⠀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⢏⠀⠀⠀⠀⠀⠀⠀⠀⠀⠀⠀⠀⠀⠀⠀⠀⠀⠀⠀⠀⠀⠀⠀⠀⠀⠀⠀⠀⠀⠀⠀⠀⠀⠀⢄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⢿⢿⣿⢿⢿⢿⢿⢿⢿⢿⢿⢟⢟⢟⢟⣟⣟⣟⣟⣿⣽⣽⣽⣽⣿⣷⣷⣷⣿⣿⣿⣿⣿⣿⣿⣿⣿⣿⣿⣿⣿⣿⣿⣿⣿⣿⣿⣿⣿⣿⣿⣿⣿⣿⣿⣿⣿⣿⣿⣿⣿⣿⣿⣿⣿⣿⣿⣿⣿⣿⣿⣿⡟⠀⠀⠀⠀⠀⠀⠀⠀⠀⠀⠀⠀⠀⠀⠀⠀⠀⠀⠀⠀⠀⠀⠀⠀⠀⠀⠀⠀⠀⠀⠀⠀⠀⣄⣵⣿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⡇⠀⠀⠀⠀⠀⠀⠀⠀⠀⠀⠀⠀⠀⠀⠀⠀⠀⠀⠀⠀⠀⠀⠀⠀⠀⠀⠀⠀⠀⠀⢀⣴⣿⣿⣿⣿⣿⣿⣿⣿⣿⣿⣿⣿⣿⣿⣿⣿⣿⣿⣿⣿⣿⣿⣿⣿⣿⣿⣿⣿⣿⣿⣿⣿⣿⣿⣿⣿⣿⣿⣿⣿⢿⢿⢿⢿⢿⢿⢟⢟⢟⣟⣟⣟⣍⣍⣽⣽⣽⣽⣽⣿⣷⣷⣷⣾⣿⣿⣿⣿⣷⣵⡕⢕⢕⢕⢕⢕⢕⢕⢕⢕⢕⢕⢕⢕⢕⢜⢕⢻⢿⣻⣿⣿⣿⣿⣿⣿⣿⣿⣿⣿⣿⣿⠀</a:t>
            </a:r>
            <a:br/>
            <a:r>
              <a:t>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⣇⠀⠀⠀⠀⠀⠀⠀⠀⠀⠀⠀⠀⠀⠀⠀⠀⠀⠀⠀⠀⠀⠀⠀⠀⠀⠀⠀⠀⣄⣴⣿⣿⣿⣿⣿⣿⣿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⣿⣷⣧⣵⣕⡕⢜⢝⢟⢿⢿⣿⣿⣿⣿⣿⣿⣿⣿⣿⣿⣿⣿⣿⣿⣿⣿⣿⣿⣿⣿⣿⣿⣿⣿⣿⣻⣟⢟⢟⢟⢟⢻⢿⢿⢿⢿⠿⢿⢿⣿⣿⣿⣿⣿⣿⣿⣿⣿⣿⣿⣿⣿⣿⣿⣿⣿⣿⣿⣿⣿⣿⣿⣿⣿⣿⣿⣿⣿⣿⣿⣿⣿⣿⣿⣿⣿⣿⣿⣿⡔⠀⠀⠀⠀⠀⠀⠀⠀⠀⠀⠀⠀⠀⠀⠀⠀⠀⠀⠀⠀⠀⠀⠀⠀⠀⢄⢾⢟⢻⢟⢟⢟⢟⢟⢏⢝⢝⢝⣝⣝⣝⣕⣕⣵⣵⣵⣵⣵⣷⣷⣷⣷⣷⣿⣿⣿⣿⣿⣿⣿⣿⣿⣿⣿⣿⣿⣿⣿⣿⣿⣿⣿⣿⣿⣿⣿⣿⣿⣿⣿⣿⣿⣿⣿⣿⣿⣿⣿⣿⣿⣿⣿⣿⣿⣿⣿⣿⣿⣿⣿⣿⣿⣿⣿⣧⢕⡕⢕⢕⢕⢕⢕⢕⢕⢕⢕⢕⢕⢕⢕⢕⢕⢕⢕⢜⠖⣟⣫⣿⣿⣿⣿⣿⠀</a:t>
            </a:r>
            <a:br/>
            <a:r>
              <a:t>⣿⣿⣿⣿⣿⣿⣿⣿⣿⣿⣿⣿⣿⣿⣿⣿⡏⢝⢍⢍⢍⢍⢅⢅⢅⢅⢅⢅⢌⢝⢟⢻⢿⣿⣿⣿⣿⣿⣿⣿⣿⣿⣿⣿⣿⣿⣿⣿⣿⣿⣿⣿⢻⣿⣿⣷⣷⣕⢕⢕⢕⢕⢕⢕⢕⢕⢕⢔⢕⢝⢝⢕⢝⢝⢍⢝⢏⢟⢟⢟⢟⢟⢟⢛⢟⢟⢟⢛⢛⢿⢟⢿⢿⢿⢿⢿⢿⢛⢛⢛⢟⢻⢟⢟⢟⢟⢅⢄⠀⠀⠀⠀⠀⠀⠀⠀⠀⠀⠀⠀⠀⠀⠀⠀⠀⠀⠀⠀⠀⠀⢄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⢟⢿⣿⣿⣿⣿⣿⣿⣿⣿⣿⣿⣿⣿⣿⣿⣷⣧⣵⣕⡕⢕⢕⢕⢕⢕⢕⠕⠑⠑⠕⠑⢑⢕⠜⠝⢟⢻⢿⢿⣿⣿⣿⣿⣿⣿⣿⣿⣿⣿⣿⡿⢟⢟⢟⢝⢙⢝⢕⢕⢕⢕⢕⢕⢕⢕⢕⢑⢕⢕⢕⢕⢕⢕⢕⢕⢕⢕⢕⢕⢕⢕⢕⢕⢕⢕⢕⢕⢕⢕⢕⢕⢕⢕⢕⢕⢕⢕⢕⢕⢕⢕⢕⢕⣕⣕⣕⣕⣀⢀⠀⠀⠀⠀⠀⠀⠀⠀⠀⠀⠀⠀⠀⠀⠀⠀⠀⠀⢄⣵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⢑⠑⠕⢕⢝⢝⢟⢟⢻⢿⢿⣿⣿⣿⣿⣿⣿⣿⣿⣿⣿⣿⣿⣷⣷⣵⣵⣕⢔⢔⢀⢀⠀⠀⢅⢁⢑⠐⠕⠅⢕⢝⢍⢟⢻⢿⣿⣿⢟⠏⡕⢱⢵⢵⢵⢵⢕⢕⢕⢕⢕⣕⢕⢕⢑⢕⡣⢕⢜⢕⠱⣕⡕⢕⢕⢕⢕⢕⢕⢕⢕⢕⢕⢕⠕⢕⢕⣕⣱⣵⣵⣵⣵⣷⣷⣷⣷⣷⣿⣿⣿⣿⣿⣿⣿⣿⣿⣿⣿⣷⣔⡀⠀⠀⠀⠀⠀⠀⠀⠀⠀⠀⠀⠀⠀⠀⢀⣰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⢔⢄⢁⠑⠑⠅⢁⠕⢕⢕⢝⢝⢟⢿⣿⣿⣿⣿⣿⣿⣿⣿⣿⣿⣿⣿⣷⣧⣕⢕⢔⢔⢕⢕⢕⢕⢔⢔⢀⠁⠕⢕⢱⡵⢕⢱⢴⣇⣗⢣⢕⢕⢇⢕⢱⢵⣕⡞⢹⢽⢍⣝⡟⢷⢔⢕⢜⡕⢳⢪⢻⣧⢕⢕⢕⢕⢕⢕⢕⢕⢱⣵⣷⣷⣿⣿⣿⣿⣿⣿⣿⣿⣿⣿⣿⣿⣿⣿⣿⣿⣿⣿⣿⣿⣿⣿⣿⣿⣿⣿⣷⣤⣀⠀⠀⠀⠀⠀⠀⠀⠀⠀⣀⣴⣾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⢔⢄⢀⠁⠐⢅⢁⠑⢕⢕⢕⢜⢍⢛⢿⣿⣿⣿⣿⣿⣿⣿⣿⣿⣿⣿⣧⡕⢕⢕⢕⢕⢕⢕⢕⠕⠄⠐⠕⢕⢕⣝⣵⣵⢵⢗⢇⢕⢕⢕⢧⣕⣕⢝⢕⢗⢵⢕⢸⢕⢇⢔⢕⢜⢓⢕⢱⡝⣷⢇⢕⢕⢕⢅⣇⣼⣿⣿⣿⣿⣿⣿⣿⣿⣿⣿⣿⣿⣿⣿⣿⣿⣿⣿⣿⣿⣿⣿⣿⣿⣿⣿⣿⣿⣿⣿⣿⣿⣿⣿⣷⣶⣶⣶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⢔⢅⢑⢕⢕⢕⢕⢕⢕⢕⢕⢕⢝⢟⢿⣿⣿⣿⣿⣿⣿⣿⢿⢟⢇⢕⢅⢁⢐⢐⢐⢑⠑⠕⢕⢔⢕⢜⢙⢕⢕⢕⢕⢕⢕⢕⢕⢕⢝⢿⣷⣷⣵⣕⡝⢗⢕⣕⢕⢕⢱⡕⢣⢕⢜⢇⢇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⢧⣕⡕⢕⢕⢕⢕⢕⢕⢕⢕⢕⢝⢟⢿⣿⣿⣷⣷⣿⣿⣿⡧⢕⢕⢕⢕⢕⢕⢕⢔⢅⢑⠕⢕⢕⢕⢕⢕⢕⢱⣱⣵⣧⣜⣝⡝⢟⢟⢻⣿⣷⣇⡕⢕⢣⡕⢕⢕⢅⡕⡜⢕⢱⢕⠕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⢑⢝⢳⢧⣕⡕⢕⢕⢕⢕⢕⢕⢕⢕⢕⢝⢝⢻⢿⢏⢕⢕⢕⢕⢕⢕⢕⢕⢕⢕⢕⢕⢕⢄⢑⢕⢕⢕⢕⢕⢕⢟⢽⣿⣷⣟⣿⣷⣵⣕⡝⢟⢗⢕⢕⢜⢕⢕⢕⢕⢕⢕⢸⢸⡕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⢕⢕⢕⢕⢕⢕⢅⢕⢽⡟⢷⣵⣕⢕⢕⢕⢕⢕⢕⢕⢕⢕⢕⢕⢕⢕⢕⢕⢕⢕⢕⢕⢕⢕⢕⢕⢕⢕⢕⢔⢑⢕⢕⢰⢑⢣⣵⣕⢔⢝⢝⢟⡟⢿⢿⣷⣵⣕⣕⢕⢕⢕⢕⢕⢕⢕⢕⢕⢕⢜⢝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⡕⢕⢕⢕⢕⢕⢕⢕⢕⢕⢕⢕⢕⢕⢕⢕⢕⢕⢕⢕⢜⢳⣮⣝⢷⣧⣕⢕⢕⢕⢕⢕⢕⢕⢕⢕⢕⢕⢕⢏⢕⢕⢕⢕⢕⢕⢕⢕⢕⢕⢕⢕⢕⢕⢕⢑⢕⡜⡍⢏⢅⢕⢕⢔⢝⢕⢕⢕⢕⢜⢕⢕⢕⢕⢕⢕⢕⢕⢸⣧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⣮⣕⢕⢕⢕⢕⢕⢕⢕⢕⢕⢕⢕⢕⢔⢕⠕⢕⢕⢕⢕⢕⢜⢝⢻⣷⣽⡳⢵⡕⢕⢕⢕⢕⢕⢕⢕⢕⢕⢕⢕⢕⢕⢕⢕⢕⢕⢕⢕⢕⢕⢕⢕⢕⢕⢑⣵⣵⣝⡌⢞⢗⢃⢕⢕⢕⢕⢕⢕⢕⢕⢕⢕⢕⢕⢕⢕⢕⢕⢹⢷⡕⢕⡔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⣿⣧⡕⢕⢕⢕⢕⢕⢕⢕⢕⢕⢕⢕⢕⢔⢕⢕⢕⢕⢕⢕⢕⢜⢟⢻⣷⣝⢷⣕⢕⢕⢕⢕⢕⢕⢕⢕⢕⢕⢕⢕⢕⢕⢕⢕⢕⢕⢕⢕⢕⢕⢕⢕⢜⢞⢝⢯⢗⣵⣕⡕⢕⢕⢕⢕⢕⢕⢕⢕⢕⢕⢕⢕⢕⢕⢕⢕⢕⢻⢕⢱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⢗⢕⢕⢕⢕⢕⢕⢕⢕⢕⢕⢕⢕⢕⢕⢕⢕⢕⢕⢕⢕⢕⢕⢝⢟⢷⣮⡗⢕⢕⢕⢕⢕⢕⢕⢕⢕⢕⢕⢕⢕⢕⢕⢔⢕⢕⢕⢕⢕⢕⢕⢕⢕⢕⢕⢕⢕⢕⢝⢝⢝⢕⢕⢕⢕⢕⢕⢕⢕⢕⢕⢕⢕⢕⢕⢕⢕⢇⢌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⠕⢕⢕⢕⢕⢕⢕⢕⢕⢕⢕⢕⢕⢕⢕⢕⢕⢕⢕⢕⢕⢕⢔⢝⢛⢇⢕⢕⢕⢕⢕⢕⢕⢕⢕⢕⢕⢑⢕⢕⢕⢕⢕⢕⢕⢕⢕⢕⢕⢕⢕⢕⢕⢕⢕⢕⢕⢕⢕⢕⢕⢕⢕⢕⢕⢕⢕⢕⢕⢕⢕⢕⢔⢕⢱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⠕⢅⠕⢕⢕⢕⢕⢕⢕⢕⢕⢕⢕⢕⢕⢕⢕⢕⢕⢕⢕⢕⢕⢕⢕⢕⢕⢕⢕⢕⢕⢕⢕⢕⢕⢕⢕⢕⢕⢕⢕⢕⢕⢕⢕⢕⢕⢕⢕⢕⢕⢕⢕⢕⢕⢕⢕⢕⢕⢕⢕⢕⢕⢕⢕⢕⢕⢕⢕⢕⢕⢕⢕⢕⢺⢸⣿⣿⣿⣿⣿⣿⣿⣿⣿⣿⣿⣿⣿⣿⣿⣿⣿⣿⣿⣿⣿⣿⣿⣿⣿⣿⣿⣿⣿⣿⣿⣿⣿⣿⣿⣿⣿⣿⣿⣿⣿⣿⣿⣿⣿⣿⡏⠋⠛⢻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⢕⢕⢕⢕⢕⢕⢕⢕⢕⢕⢕⢕⢕⢕⢕⢕⢕⢕⢕⢕⢕⢕⢕⢕⢕⢕⢕⢕⢕⢕⢕⢕⢕⢕⢕⢕⢕⢕⢕⢕⢱⢕⢕⢕⢕⢕⢕⢕⢕⢕⢕⢕⢕⢕⢕⢕⢕⠑⠑⠑⠑⠁⢕⢕⠟⢕⣿⣿⣿⣿⣿⣿⣿⣿⣿⣿⣿⣿⣿⣿⣿⣿⣿⣿⣿⣿⣿⣿⣿⣿⣿⣿⣿⣿⣿⣿⣿⣿⣿⣿⣿⣿⣿⣿⣿⣿⣿⣿⣿⠟⠟⠟⠇⠀⠀⠀⠘⢻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⢑⢕⢕⢕⢕⢕⢕⠀</a:t>
            </a:r>
            <a:br/>
            <a:r>
              <a:t>⢕⢕⢕⢕⢕⢕⢕⢕⢕⢕⢕⠀⢕⢕⢕⢕⢕⢕⢕⢕⢕⢕⢕⢕⢕⢕⢕⢕⢕⢕⢕⢕⢕⢕⢕⢕⢕⢕⢕⢕⢕⢕⢕⢕⢕⢕⢕⢕⢕⢕⢕⢕⢕⢕⢕⢕⢕⢕⢕⢕⢚⡕⢕⢕⢕⢕⢕⢕⢕⢕⢕⢕⢕⢅⢅⢑⠀⠀⠀⢔⢕⢕⢕⢔⢱⢹⣿⣿⣿⣿⣿⣿⣿⣿⣿⣿⣿⣿⣿⣿⣿⣿⣿⣿⣿⣿⣿⣿⣿⣿⣿⣿⣿⣿⣿⣿⣿⣿⣿⣿⣿⣿⣿⣿⣿⣿⣿⢇⠀⠀⠀⠀⠀⠀⠀⢀⣾⣿⣿⣿⣿⣿⣿⣿⣿⣿⢟⡝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⢑⢕⢕⢕⢕⢕⢕⢕⢕⢕⢕⢕⢕⢕⢕⢕⢕⢕⢕⢕⢕⢕⢕⢕⢕⢕⢕⢕⢕⢕⢕⢕⢕⢕⢕⢕⢕⢕⢕⢕⢕⢕⢕⢕⣷⢕⢕⢕⢕⢕⢕⢕⢕⢕⢕⢕⢕⢕⢕⢕⢔⢀⠕⢕⣱⢇⢕⢜⢸⣿⣿⣿⣿⣿⣿⣿⣿⣿⣿⣿⣿⣿⣿⣿⣿⣿⣿⣿⣿⣿⣿⣿⣿⣿⣿⣿⣿⣿⣿⣿⣿⣿⣿⣿⣿⣿⣿⣿⣿⣿⣧⢀⠀⢀⠄⠀⠀⠀⠀⠙⠛⠛⢿⣿⣿⣿⣿⢟⣵⢟⣱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⢕⠀⢕⢕⢕⢕⢕⢕⢕⢅⢕⢕⢕⢕⢕⢕⢕⢕⢕⢕⢕⢕⢕⢕⢕⢕⢕⢕⢕⢕⢕⢕⢕⢕⢕⢕⢕⢕⢕⢕⢕⢕⢕⢕⢕⢕⢕⢕⢕⢕⢕⠻⡇⢔⢑⢕⢕⢕⢕⢕⠕⢕⢕⢕⢕⢕⢕⢕⢕⢀⡝⢕⢇⢕⢸⣸⣿⣿⣿⣿⣿⣿⣿⣿⣿⣿⣿⣿⣿⣿⣿⣿⣿⣿⣿⣿⣿⣿⣿⣿⣿⣿⣿⣿⣿⣿⣿⣿⣿⣿⣿⣿⣿⣿⣿⣿⣿⡿⢇⠔⠁⠀⠀⠀⠀⠀⠀⠀⠀⠀⣿⣿⣿⣵⡟⢇⣾⣿⢿⣟⣯⡽⢎⣱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⢔⢅⢕⢕⢕⢕⢕⢕⢕⢕⢕⢕⢕⢕⢕⢕⢕⢕⢕⢕⢕⢕⢕⢕⢕⢕⢕⢕⢕⢕⢕⢕⢕⣕⣕⢕⢕⢕⢕⢕⢜⢿⡕⢕⣕⢕⢕⢕⠑⠀⢕⢅⠕⠕⢕⢑⠕⢔⢕⢕⢕⢕⢱⢇⣿⣿⣿⣿⣿⣿⣿⣿⣿⣿⣿⣿⣿⣿⣿⣿⣿⣿⣿⣿⣿⣿⣿⣿⣿⣿⣿⣿⣿⣿⣿⣿⣿⣿⣿⣿⣿⣿⣿⡿⢏⢑⠀⠀⠀⠀⠀⠀⠀⠀⠀⠀⠀⠀⠀⠘⢽⣿⢏⢕⣯⢽⢾⢟⢏⣹⢵⣞⡽⢹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⢕⢕⢕⢕⢕⢕⢕⢕⢕⢕⢕⢕⢕⢕⢕⢕⢕⢕⢕⢕⢕⢕⢕⢕⢕⣱⣷⣾⣿⣿⣿⣿⣧⡕⢕⢕⢕⢕⢜⣿⣕⢜⢕⠕⠁⠀⢀⠁⠁⠀⠀⠀⠁⢕⢇⢕⢕⢕⢱⢏⣾⣿⣿⣿⣿⣿⣿⣿⣿⣿⣿⣿⣿⣿⣿⣿⣿⣿⣿⣿⣿⣿⣿⣿⣿⣿⣿⣿⣿⣿⣿⣿⣿⣿⣿⣿⣿⡿⠟⢙⠕⠁⠀⠀⠀⠀⠀⠀⠀⠀⠀⢀⢔⢔⢀⠀⠀⠈⠕⢵⢏⢕⣱⡵⢞⣯⣷⡿⢏⣵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⢕⠕⠑⠁⠁⠑⠑⠕⢕⢕⢕⠕⢕⢕⢕⢕⢕⢕⢕⢕⢕⢕⢕⣷⣿⣿⣿⣿⣿⣿⣿⣿⣿⣿⡔⠀⠁⠁⠑⢹⢏⣕⡵⠁⠀⠑⠕⠀⠀⠀⠀⢄⡸⢆⢕⢕⢕⡱⢇⢜⢟⢻⢿⢿⣿⣿⣿⣿⣿⣿⣿⣿⣿⣿⣿⣿⣿⣿⣿⣿⣿⣿⣿⣿⣿⣿⣿⣿⣿⣿⣿⣿⣿⣿⣿⣿⡏⢁⠁⠑⠑⠔⠔⢔⢄⢄⠀⠀⢄⠔⠑⠑⠁⠁⠕⢔⠀⠀⠀⠀⠀⠀⢹⡾⢟⢏⣱⣾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⠕⠁⠀⠀⠀⠀⠀⠀⠀⠀⠀⠁⠁⠀⠀⠁⠑⠑⠕⢕⢕⢑⢕⣾⣿⣿⣿⣿⣿⣿⣿⡟⢕⢝⢟⢷⡄⠀⠀⠀⠀⠘⠏⠁⢀⠀⠀⠀⠀⠀⠀⢀⠕⢅⢕⠑⢕⢜⢕⢕⢕⢕⢕⢕⢕⢕⢕⢝⢝⢟⢟⢿⢿⢿⣿⣿⢿⢿⢿⢿⣿⣿⣿⣿⣿⣿⣿⣿⣿⣿⣿⣿⣿⣿⡿⢟⢕⠑⠀⠀⠀⠀⢀⢕⠀⢀⢁⢔⠀⠀⠀⠀⠀⠀⠀⠀⢕⢕⠀⠀⠀⠀⠀⢑⣱⡵⢟⣻⣽⢷⢏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⠑⠀⠀⠀⠀⠀⠀⠀⠀⠀⠀⠀⠀⠀⠀⢀⠀⠀⠀⠀⢁⢑⢕⢕⢕⢜⠝⢻⢟⢿⢿⢟⢕⢕⢕⢕⢕⢇⠀⠀⠀⠀⠀⠀⠀⠕⠐⠀⠀⠀⠀⠐⢀⢅⢕⠕⠕⢕⢕⢕⢕⢕⢕⢕⢕⢕⢕⢕⢕⢕⢕⢕⢕⢕⢕⢕⢜⢕⢕⢕⢕⢕⢸⣿⣿⣿⣿⣿⣿⣿⣿⣿⡿⠟⢙⠔⠑⠀⠀⠀⠀⠀⠀⢕⠀⠀⠁⠀⢕⠀⠀⠀⠀⠀⠀⠀⠀⠀⢕⢔⠀⠀⠀⠀⢸⣷⢾⢟⣱⣵⣷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⠀⠀⠀⠀⠀⠀⠀⠀⠀⠀⠀⠀⠀⢀⢄⢑⢕⢔⢔⢕⢕⢕⢕⢕⠑⠀⠀⠑⢕⢕⢕⢕⢕⢕⢕⢕⢕⢕⠀⠀⠀⠀⠀⢀⠀⠀⠀⠀⠀⠀⠁⠁⠁⠁⠐⠑⠕⢕⢕⢕⢕⢕⢕⢕⢕⢕⢕⢕⢕⢕⢕⢕⢕⢕⢕⢕⢕⢕⢕⠀⢕⢕⢕⢕⢕⢜⢝⢝⠟⠟⠋⠁⢄⠕⠁⠀⠀⠀⠀⢀⠄⠐⠁⠁⠑⠔⢄⢀⢕⠀⠀⠀⠀⠀⠀⠀⠀⠀⠁⢕⠀⠀⠀⠀⢜⣱⣷⣿⣿⣿⣿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⢕⢕⢕⢕⠀⠀⢕⢕⢕⢕⢕⢕⢕⢕⢕⠀⠀⠀⠀⠀⠀⠀⠀⠀⠀⢀⢀⢔⢕⠕⢕⢕⢕⢕⢕⢕⢕⢕⢕⢁⠁⠀⠀⠀⠅⢕⢕⢰⢕⢗⢕⢕⢕⢑⠀⠀⠀⠀⠕⠕⠀⠀⠀⠀⠀⠀⠀⠀⠀⠀⠀⠀⠀⠀⠀⠀⠁⠑⠕⢕⢕⢕⢕⢕⢕⢕⢕⢕⢕⢕⢕⢕⢕⢕⢕⠀⢕⢕⢕⠕⠑⠁⠁⠀⢀⢄⠔⠑⠀⠀⢀⠀⠄⠐⠁⠀⠀⠀⠀⠀⠀⠀⠀⠁⠄⠀⠀⠀⠀⠀⠀⠀⠀⠀⠀⢕⠀⠀⠀⠀⣸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⢀⠀⠀⠀⠀⠀⢀⣤⣵⣷⣵⣵⣵⢵⢵⢕⡕⢕⢕⠱⠕⠗⠚⠑⠁⠀⠀⠀⠀⠀⠀⠀⠀⠑⢕⢕⢕⢕⢕⠀⠀⢀⠀⠀⠀⠀⠀⠀⠀⠀⠀⠀⠀⠀⠀⠀⠀⠀⠀⠀⠀⠀⠀⠀⠀⠀⠁⠁⠑⠕⠕⠕⢕⢕⢕⢕⢕⢕⠕⠕⠀⠁⠁⠀⠀⠀⢄⢔⢕⢑⠄⠄⠐⠀⠁⠀⠀⠀⠀⠀⠀⠀⠀⠀⠀⠀⠀⠀⠀⠀⠀⠀⠀⠀⠀⠀⠀⠀⠀⠀⢕⠀⠀⠀⢠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⠕⠕⠕⠕⢕⢕⢕⢕⢕⢕⠀⢕⢕⢕⢕⠑⢕⢅⢕⢕⢕⢕⠀⠀⣠⣶⣾⡽⢝⢇⢕⢜⢝⢗⢗⢕⢕⠕⣕⣵⣕⣕⣕⢕⠑⠀⠀⠀⠀⠀⠀⢄⢀⢀⢀⠀⠑⠕⢕⠀⠀⠑⠕⠀⠀⠀⠀⠀⠀⠀⢕⢕⢔⢀⠀⠀⠀⠀⠀⠀⠀⠀⠀⠀⠀⠀⠀⠀⠀⠀⠀⠀⠀⠁⠑⠕⠑⠁⠀⠀⠀⠀⠀⠀⠀⠐⠑⠑⠁⠁⠀⠀⠀⠀⠀⠀⠀⠀⠀⠀⠀⠀⠀⠀⠀⠀⠀⠀⠀⠀⠀⠀⠀⠀⠀⠀⠀⠀⠀⠀⢀⢕⠀⠀⠀⢸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⠕⠕⠕⢕⢔⢄⢅⢑⠕⢕⠀⢕⢕⢕⢕⠀⢕⢕⢕⢕⢕⢕⢀⢕⣿⣿⢿⢕⢕⢕⢕⢕⢕⢕⣵⣷⣿⣿⣿⣿⣿⣿⣿⢑⠀⠀⠀⠀⠀⠀⢄⣷⣷⣥⡑⡕⢔⠀⠀⢀⠀⠀⠀⠀⠀⠀⠀⠀⠀⠀⢕⢕⢕⢕⢔⢄⠀⠀⠀⠀⠀⠀⠀⠀⠀⠀⠀⠀⠀⠀⠀⠀⠀⠀⠀⠀⠀⠀⠀⠀⠀⠀⠀⠀⠀⠀⠀⠀⠀⠀⠀⠀⠀⠀⠀⠀⠀⠀⠀⠀⠀⠀⠀⠀⠀⠀⠀⠀⠀⠀⠀⠀⠀⠀⠀⠀⠀⠀⠀⠀⢕⠑⠀⠀⠀⠁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⢁⢁⢑⠕⠕⢕⢄⢀⠕⢕⢕⢕⢕⢕⢕⠁⢕⢕⢕⢕⢕⡿⢏⢕⢕⢕⢕⢕⢕⣵⣿⣿⣿⣿⣿⣿⣿⣿⣿⡇⠀⢀⢀⠀⠀⠀⢄⣾⣿⣿⣿⣿⡷⠑⠀⠀⠕⠀⠀⠀⠀⠀⠀⠀⠀⠀⢔⢕⢕⢕⢕⢕⢜⢆⢰⣴⣦⣴⠀⠀⠀⠀⠀⠀⠀⠐⢀⠀⠀⠀⠀⠀⠀⠀⠀⠀⠀⠀⠀⠀⠀⠀⠀⠀⠀⠀⠀⠀⠀⠀⠀⠀⠀⠀⠀⠀⠀⠀⠀⠀⠀⠀⠀⠀⠀⠀⠀⠀⠀⠀⠀⠀⠀⠀⠀⠀⠀⢕⠀⠀⠀⠀⠀⢸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⢔⢕⢕⢕⢕⢕⢕⢕⢖⢱⢕⡔⠑⢕⢕⢕⢕⢕⠀⢕⢕⢕⢕⢕⢕⢕⢕⢕⢕⣱⣵⣿⣿⣿⣿⣿⣿⣿⣿⣿⣿⡿⢕⢕⢕⢕⢔⠀⢀⣾⣿⣿⣿⣿⢟⠁⢀⢀⠀⠀⠀⠀⠀⢄⢄⠀⠀⠀⠀⢕⢕⢕⢕⢕⢕⢕⢸⢸⣿⣿⣿⡕⠀⠀⠀⠀⠀⠀⠀⠀⠑⢄⠀⠀⠀⠀⠀⠀⠀⠀⠀⠀⠀⠀⠀⠀⠀⠀⠀⠀⠀⠀⠀⠀⠀⠀⠀⠀⠀⠀⠀⠀⠀⠀⠀⠀⠀⠀⠀⠀⠀⠀⠀⠀⠀⠀⠀⠀⠀⢄⠑⠀⠀⠀⠀⠀⣸⣿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⢕⢜⢕⢠⢅⠕⢕⢕⠀⢕⢕⢕⢕⢕⢕⢕⢕⢱⣿⣿⣿⣿⣿⣿⣿⣿⣿⣿⣿⣿⡟⢕⢕⢕⢕⢕⢕⢄⣾⣿⣿⣿⡿⠏⠀⠀⠑⠑⠀⠀⠀⠀⢔⢕⢕⢔⢀⢀⢕⢕⢕⢕⢕⢕⢕⢕⢜⢸⣿⣿⣿⡇⠀⠀⠀⠀⠀⠀⠀⠄⠀⠀⠀⠀⠀⠀⠀⠀⠀⠀⠀⠀⠀⠀⠀⠀⠀⠀⠀⠀⠀⠀⠀⠀⠀⠀⠀⠀⠀⠀⠀⠀⠀⠀⠀⠀⠀⠀⠀⠀⠀⠀⠀⠀⠀⠀⠀⠀⢀⠑⠀⠀⠀⠀⠄⣰⣿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⢕⢕⢕⢕⢕⢕⢕⢕⢕⢕⢕⢕⢕⢕⢕⢕⢰⢑⠄⢔⢕⢕⢅⢕⢕⢕⣱⣿⣿⣿⣿⣿⣿⣿⣿⣿⣿⣿⢿⡜⢕⢕⢕⢕⢕⢕⢕⠜⣻⣿⣿⡟⠁⢀⢄⠀⠀⠀⠀⠀⢀⢕⢕⢕⢕⢕⢕⢕⢕⢕⢕⢕⢕⢕⢕⢕⢕⢸⣿⣿⣿⣿⠀⠀⠀⠀⠀⠀⠀⠀⠁⠀⠀⠀⠀⠀⠀⠀⠀⠀⠀⠀⠀⠀⠀⠀⠀⠀⠀⠀⠀⠀⠀⠀⠀⠀⠀⠀⠀⠀⠀⠀⠀⠀⠀⠀⠀⠀⠀⠀⠀⠀⠀⠀⠀⠀⢀⠔⠁⠀⠀⠀⣶⣴⣤⣿⣿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⢔⢅⢑⢕⢕⢕⢕⢕⢕⠁⠁⠁⠑⠑⠕⢕⢕⢕⢔⢑⠕⢕⢕⢕⢕⣿⣿⣿⣿⣿⣿⣿⣿⣿⣿⣿⣿⢕⢇⢕⢕⠕⢕⢕⢕⢕⣵⣿⣿⠏⠀⠀⠁⠑⠀⠀⠀⠀⣠⡕⢕⢕⢕⢕⢕⢕⢕⢕⢕⢕⢕⢕⢕⢕⢕⠕⢻⢿⢟⢝⢕⠀⠀⠀⠀⠀⠀⠀⠀⠀⠀⠀⠀⠀⠀⠀⠀⠀⠀⠀⠀⠀⠀⠀⠀⠀⠀⠀⠀⠀⠀⠀⠀⠀⠀⠀⠀⠀⠀⠀⠀⠀⠀⠀⠀⠀⠀⠀⠀⠀⠀⠀⠀⠀⠐⠀⠀⠀⠀⠀⠀⢻⣿⣿⣿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⢅⢑⠕⢕⢕⠀⠀⠀⠀⠀⠀⠀⠀⠁⠑⠕⢕⢅⠕⢕⢕⣿⣿⣿⣿⣿⣿⣿⣿⣿⢿⢿⢟⠑⠑⢕⢕⠕⢕⢑⢕⣾⢏⠕⢕⢀⠀⠀⠀⠀⠀⠀⢀⣵⣿⣧⢕⢕⢕⢕⢕⢕⢕⢕⢕⢕⢕⢕⢕⠑⠀⠀⠀⠀⢕⢕⠕⠀⠀⠀⠀⠀⠀⠀⠀⠀⠀⠀⠀⠀⠀⠀⠀⠀⠀⠀⠀⠀⠀⠀⠀⠀⠀⠀⠀⠀⠀⠀⠀⠀⠀⠀⠀⠀⠀⠀⠀⠀⠀⠀⠀⠀⢀⠀⠀⢀⢀⠀⠁⠀⠀⠀⠀⠀⠀⢀⣠⣾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⠐⠁⠑⠀⠀⠀⠀⠀⠀⠀⠀⠀⠀⠀⠁⠑⠁⠑⠛⠛⠛⠛⠛⠛⠛⠙⠓⠛⠓⠃⠀⠀⠑⠑⠑⠑⠑⠑⠁⠀⠑⠑⠑⠑⠀⠀⠀⠀⠀⠚⠛⠛⠛⠑⠑⠑⠑⠑⠑⠑⠑⠑⠑⠑⠑⠀⠀⠀⠀⠀⠀⠀⠀⠀⠀⠀⠀⠀⠀⠀⠀⠀⠀⠀⠀⠀⠀⠀⠀⠀⠀⠀⠀⠀⠀⠀⠀⠀⠀⠀⠀⠀⠀⠀⠀⠀⠀⠀⠀⠀⠀⠀⠀⠀⠐⠐⠑⠑⠑⠑⠑⠑⠑⠑⠑⠑⠐⠀⠀⠀⠐⠐⠚⠛⠛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⢟⣿⣿⣿⣿⣿⢇⢕⢕⢕⢕⢕⢸⣿⣿⣿⣿⣿⣿⣿⣿⣿⡟⢕⢕⢕⢕⢕⢕⢸⣿⣿⣿⣿⣿⣿⣿⣿⣿⣿⣿⣿⣿⣿⣿⣿⣿⣿⣿⣿⣿⣿⣿⣿⣿⣿⣿⣿⣿⣿⣿⣿⣿⣿⣿⣿⣿⣿⣿⣿⣿⣿⣿⣿⣿⣿⣿⣿⣿⡇⢕⢕⢕⢕⢕⢕⢕⢕⢕⢕⢕⢕⢕⢕⢕⢕⢕⢕⢕⢕⢕⢕⢕⢕⢕⢕⢕⢕⢕⢕⢕⢕⢕⢕⢕⢕⢕⢕⢕⢕⠸⢿⣿⣿⣿⣿⠿⣿⣿⣿⣿⣿⣿⣿⣿⣿⣿⣿⣿⣿⣿⣿⣿⢕⢕⢕⢕⢕⢜⢻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⣽⣿⢇⣼⣿⣿⣿⡿⢕⢕⢕⢕⢕⢕⢕⣸⣿⣿⣿⣿⣿⣿⣿⣿⣿⣿⡕⢕⢕⢕⢕⢕⢸⣿⣿⣿⣿⣿⣿⣿⣿⣿⣿⣿⣿⣿⣿⣿⣿⣿⣿⣿⣿⣿⣿⣿⣿⣿⣿⣿⣿⣿⣿⣿⣿⣿⣿⣿⣿⣿⣿⣿⣿⣿⣿⣿⣿⣿⣿⣿⣿⣿⣧⢕⢕⢕⢕⢕⢕⢕⢕⢕⢕⢕⢕⢕⢕⢕⢕⢕⢕⢕⢕⢕⢕⢕⢕⢕⠕⠕⢑⢕⣕⢕⢕⢕⢕⢕⢕⢕⢕⢕⢕⢕⣼⣿⣿⣿⣿⣦⣌⡻⣿⣿⣿⣿⣿⣿⣿⣿⣿⣿⣿⣿⣿⣿⣇⢕⢕⢕⢕⢕⢕⢌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⣽⡿⢇⣼⣿⣿⡿⢏⢕⢕⢕⢕⢕⢕⢕⣱⣿⣿⣿⣿⣿⣿⣿⣿⣿⣿⣿⣇⢕⢕⢕⢕⢕⢸⣿⣿⣿⣿⣿⣿⣿⣿⣿⣿⣿⣿⣿⣿⣿⣿⣿⣿⣿⣿⣿⣿⣿⣿⣿⣿⣿⣿⣿⣿⣿⣿⣿⣿⣿⣿⣿⣿⣿⣿⣿⣿⣿⣿⣿⣿⣿⣿⣿⣿⣇⢕⢕⢕⢕⢕⢕⢕⢕⢕⢕⢕⢕⢕⢕⢕⢕⢕⢕⢕⢀⢁⢀⢀⢀⣄⣴⣵⣾⣿⡇⢕⢕⢕⢕⢕⢕⢕⢕⢕⢕⢜⢿⣿⣿⣿⣿⣿⣶⣯⢿⣿⣿⣿⣿⣿⣿⣿⣿⣿⣿⣿⣿⣿⣧⡕⢕⢕⢕⢕⢕⢌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⣾⣿⢇⣼⣿⣿⣿⢇⢕⢕⢕⢕⢕⢕⢕⢱⣿⣿⣿⣿⣿⣿⣿⣿⣿⣿⣿⣿⣿⡇⢕⢕⢕⢕⢔⣿⣿⣿⣿⣿⣿⣿⣿⣿⣿⣿⣿⣿⣿⣿⣿⣿⣿⣿⣿⣿⣿⣿⣿⣿⣿⣿⣿⣿⣿⣿⣿⣿⣿⣿⣿⣿⣿⣿⣿⣿⣿⣿⣿⣿⣿⣿⣿⣿⣿⣿⡇⢕⢕⢕⢕⢕⢕⢕⢕⢕⢕⢕⢕⢕⢕⢕⣵⣵⣵⣵⣥⣷⣾⣿⣿⣿⣿⣿⣿⣧⡕⢕⢕⢕⢕⢕⢕⢕⢕⢕⢕⢌⢻⣿⣿⣿⣿⣿⣿⣶⣿⣿⣿⣿⣿⣿⣿⣿⣿⣿⣿⣿⣿⣿⣿⣕⢕⢕⢕⢅⢕⢌⠹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⢳⣿⣿⢏⣼⣿⣿⣿⡟⢕⢕⢕⢕⢕⢕⢕⢕⣼⣿⣿⣿⣿⣿⣿⣿⣿⣿⣿⣿⣿⣿⣿⡕⢕⢕⢕⢕⢻⣿⣿⣿⣿⣿⣿⣿⣿⣿⣿⣿⣿⣿⣿⣿⣿⣿⣿⣿⣿⣿⣿⣿⣿⣿⣿⣿⣿⣿⣿⣿⣿⣿⣿⣿⣿⣿⣿⣿⣿⣿⣿⣿⣿⣿⣿⣿⣿⣿⣿⣷⢕⢕⢕⢕⢕⢕⢕⢕⢕⢕⢕⢕⢕⢕⢕⠸⣿⣿⣿⣿⣿⣿⣿⣿⣿⣿⣿⣿⣿⣧⣕⢕⢕⢕⢕⢕⢕⢕⢕⢕⢕⢕⢝⣿⣿⣿⣿⣿⣿⣿⣿⣿⣿⣿⣿⣿⣿⣿⣿⣿⣿⣿⣿⣿⣿⣧⣕⠑⠑⠑⢑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⢏⣸⣿⣿⣿⡿⢇⢕⢕⢕⢕⢕⢕⢕⢕⣿⣿⣿⣿⣿⣿⣿⣿⣿⣿⣿⣿⣿⣿⣿⡇⢕⢕⢕⢕⠘⣿⣿⣿⣿⣿⣿⡟⢿⣿⣿⣿⣿⣿⣿⣿⣿⣿⣿⣿⣿⣿⣿⣿⣿⣿⣿⣿⣿⣿⣿⣿⣿⣿⣿⣿⣿⣿⣿⣿⣿⣿⣿⣿⣿⣿⣿⣿⣿⣿⣿⣿⡇⢕⢕⢕⢕⢕⢕⢕⢕⢕⢕⢕⢕⢕⢕⢕⠻⣿⣿⣿⣿⣿⣿⣿⣿⣿⣿⣿⣿⣿⣿⣷⣵⣕⢕⢕⢕⢕⢕⢕⢕⢕⢕⢔⢹⣿⣿⣿⣿⣿⣿⣿⣿⣿⣿⣿⣿⣿⣿⣿⣿⣿⣿⣿⣿⣿⣿⣶⣶⣶⣶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⡟⢡⣿⣿⣿⣿⢏⢕⢕⢕⢕⢕⢕⢕⢕⢕⢸⢿⢏⢔⢹⣿⣿⣿⣿⣿⣿⣿⣿⣿⣿⣿⢕⢕⢕⢕⢕⣿⣿⣿⣿⣿⣿⢕⢸⣿⣿⣿⣿⣿⣿⣿⣿⣿⣿⣿⣿⣿⣿⣿⣿⣿⣿⣿⣿⣿⣿⣿⣿⣿⣿⣿⣿⣿⣿⣿⣿⣿⣿⣿⣿⣿⣿⣿⣿⣿⣿⣿⣿⡕⢕⢕⢕⢕⢕⢕⢕⢕⢕⢕⢕⢕⢕⢕⢜⢻⣿⣿⣿⣿⣿⣿⣿⣿⣿⣿⣿⣿⣿⣿⣿⣿⣷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⡟⣿⣿⡿⢑⣾⣿⣿⣿⢇⢕⢕⢕⢕⢕⢕⢕⢕⢕⢕⢕⢕⢕⢕⢔⣿⣿⣿⣿⣿⣿⣿⣿⣿⣿⣿⡕⢕⢕⢕⢕⢻⣿⣿⣿⣿⣿⢕⢕⢌⢿⣿⣿⣿⣿⣿⣿⣿⣿⣿⣿⣿⣿⣿⣿⣿⣿⣿⣿⣿⣿⣿⣿⣿⣿⣿⣿⣿⣿⣿⣿⣿⣿⣿⣿⣿⣿⣿⣿⣿⣿⣿⣿⣧⢕⢕⢕⢕⢕⢕⢕⢕⢕⢕⢕⢕⢕⢕⢕⢜⣿⣿⣿⣿⣿⣿⣿⣿⣿⣿⣿⣿⣿⣿⣿⣿⣿⣿⣕⢕⢕⢕⢕⢕⢕⢕⢕⢕⢔⢛⣿⣿⣿⣿⣿⣿⣿⣿⣿⣿⣿⣿⣿⣏⢝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⡿⢸⣿⣿⢇⣼⣿⣿⣿⡏⢕⢕⢕⢕⢕⢕⢕⢕⢕⢕⢕⢕⢕⢕⢕⢕⢹⣿⡿⢟⢟⢟⢛⢻⢿⣿⣿⡇⢕⢕⢕⢕⢜⣿⣿⣿⣿⣿⡇⢕⢕⢜⣿⣿⣿⣿⣿⣿⣿⣿⣿⣿⣿⣿⣿⣿⣿⣿⣿⣿⣿⣿⣿⣿⣿⣿⣿⣿⣿⣿⣿⣿⣿⣿⣿⣿⣿⣿⣿⣿⣿⣿⣿⣿⣿⢕⢕⢕⢕⢕⢕⢕⢕⢕⢕⢕⢕⢕⢕⢕⢕⢸⣿⣿⣿⣿⣿⣿⣿⣿⣿⣿⣿⣿⣿⣿⣿⣿⣿⣿⡇⢕⢕⢕⢕⢕⢕⢕⢕⢕⢕⢕⢝⣿⣿⣿⣿⣿⣿⣿⣿⣿⣿⣿⣿⣧⡕⢙⢿⣿⣿⣿⣿⣿⣿⢻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⣷⣿⣿⣿⣰⣿⣿⣿⡿⢕⢕⢕⢕⢕⢕⢕⢕⢕⢕⢕⢕⢕⢕⢕⢕⢕⢀⠏⢕⢕⢕⢕⢕⢕⢕⢔⢝⢕⢕⢕⢕⢕⢕⠸⣿⣿⣿⣿⣷⢕⢕⢕⢕⢝⢿⣿⣿⣿⣿⣿⣿⣿⣿⣿⢿⣿⣿⣿⣿⣿⣿⣿⣿⣿⣿⣿⣿⣿⣿⣿⣿⣿⣿⣿⣿⡏⢔⢍⠛⣿⣿⢟⢝⢍⢔⢕⢕⢕⢕⢕⢕⢕⢕⢕⢕⢕⢕⢕⢕⢕⢕⢕⢿⣿⣿⣿⣿⣿⣿⣿⣿⣿⣿⣿⣿⣿⣿⣿⣿⣿⣷⢕⢕⢕⢕⢕⢕⢕⢕⢕⢕⢕⢕⢔⢍⢻⣿⣿⣿⣿⣿⣿⣿⣿⣿⣿⣿⡕⢔⢻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⣟⣿⣿⣿⢍⣿⣿⣿⣿⢇⢕⢕⢕⢕⢕⢕⢕⢕⢕⢕⢕⢕⢕⢕⢕⢕⢕⢕⢇⢕⢕⢕⢕⢕⢕⢕⢕⢕⢕⢕⢕⢕⢕⢕⢕⢜⢻⣿⣿⣿⡕⢕⢕⢕⢕⢕⠻⣿⣿⣿⣿⣿⣿⣿⣿⣿⣿⣿⣿⣿⣿⣿⣿⣿⣿⣿⣿⣿⣿⣿⣿⣿⣿⣿⣿⣿⣿⡕⢕⢕⢕⢕⢕⢕⢕⢕⢕⢕⢕⢕⢕⢕⢕⢕⢕⢕⢕⢕⢕⢕⢕⢕⢕⢸⣿⣿⣿⣿⣿⣿⣿⣿⣿⣿⣿⣿⣿⣿⣿⣿⣿⣿⢕⢕⢕⢕⢕⢕⢕⢕⢕⢕⢕⢕⢕⢕⢕⢻⣿⣿⣿⣿⣿⣿⣿⣿⣿⣿⣿⡕⢕⢔⢻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⢻⣿⣿⡏⢸⣿⣿⣿⣧⢕⢕⢕⢕⢕⢕⢕⢕⢕⢕⢕⢕⢕⢕⢕⢕⢕⢕⢕⢕⢕⢕⢕⢕⢕⢕⢕⢕⢕⢕⢕⢕⢕⢕⢕⢕⢕⢔⢻⣿⣿⡇⢕⢕⢕⢕⢕⢕⢻⣿⣿⣿⣿⣿⣿⣿⣿⢍⢍⢻⣿⣿⣿⣿⣿⣿⣿⣿⣿⣿⣿⣿⣿⣿⣿⣿⣿⣿⣿⡕⢕⢕⢕⢕⢕⢕⢕⢕⢕⢕⢕⢕⢕⢕⢕⢕⢕⢕⢕⢕⢕⢕⢕⢕⢕⢻⢿⢟⢟⢟⢏⢝⢝⢝⢝⢕⢕⢕⢕⢕⢕⢕⢕⢕⢕⢕⢕⢕⢕⢕⢕⢕⢕⢕⢕⢕⢕⢕⢕⢘⣿⣿⣿⣿⣿⣿⣿⣿⣿⣿⣷⢕⢕⢕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⡏⣿⣿⣿⡇⣿⣿⣿⣿⢇⢕⢕⢕⢕⢕⢕⢕⢕⢕⢕⢕⢕⢕⢕⢕⢕⢕⢕⢕⢕⢕⢕⢕⢕⢕⢕⢕⢕⢕⢕⢕⢕⢕⢕⢕⢕⢕⢕⢔⢿⣿⣷⢕⢕⢕⢕⢕⢕⢕⢜⢿⣿⣿⣿⣿⣿⣿⢇⢕⢕⢔⠹⣿⣿⣿⣿⣿⣿⣿⣿⣿⣿⣿⣿⣿⣿⣿⣿⣿⣿⡕⢕⢕⢕⢕⢕⢕⢕⢕⢕⢕⢕⢕⢕⢕⢕⢕⢕⢕⢕⢕⢕⢕⢕⢕⢕⢕⢕⣕⣱⣵⣵⣵⣷⣾⣿⣿⣿⣿⣿⣿⣾⣷⣧⢕⢕⢕⢕⢕⢕⢕⢕⢕⢕⢕⢕⢕⢕⢕⢕⢜⢿⣿⣿⣿⣿⣿⣿⣿⣿⣿⣧⡕⢕⢕⢹⣿⣿⣿⣯⣛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⣵⣿⣿⡟⢰⣿⣿⣿⣿⢕⢕⢕⢕⢕⢕⢕⢕⢕⢕⢕⢕⢕⢁⣾⣧⢕⢕⢕⢕⢕⢕⢀⡑⣵⡕⢕⢕⢕⢕⢕⢕⣱⣵⡕⢕⢕⢕⢕⢕⢌⢟⣿⢕⢕⢕⢕⢕⢕⢕⢕⢔⢻⣿⣿⣿⣿⣿⣇⢕⢕⢕⢕⢔⢻⣿⣿⣿⣿⡿⠿⣿⣿⣿⣿⣿⣿⣿⣿⣿⣿⣿⡕⢕⢕⢕⢕⢕⢕⢕⢕⢕⢕⢕⢕⢕⢕⢕⢕⢕⢕⢕⢕⢕⢕⢕⢱⣾⣿⣿⣿⣿⣿⣿⣿⣿⣿⣿⣿⣿⣿⣿⣿⣿⣿⢕⢕⢕⢕⢕⢕⣱⣵⣵⣕⢕⢕⢕⢕⢕⢕⢕⢔⢻⣿⣿⣿⣿⣿⣿⣿⣿⣿⣇⢕⢕⢕⢝⣿⣿⣿⣿⣹⣿⣿⣿⣿⡿⢛⢿⢿⣿⣿⣿⣿⣿⣿⣿⣿⣿⣿⣿⣿⣿⣿⣿⣿⣿⣿⣿⣿⣿⣿⣿⣿⣿⣿⣿⣿⣿⣿⣿⣿⣿⣿⣿⣿⣿⣿⣿⣿⣿⣿⣿⣿⣿⣿⣿⣿⣿⣿⣿⣿⣿⣿⠀</a:t>
            </a:r>
            <a:br/>
            <a:r>
              <a:t>⣿⣿⣿⣿⣿⡿⣾⣿⣿⡇⢸⣿⣿⣿⣿⢕⢕⢕⢕⢕⢕⢕⢕⢕⢕⢕⢕⢕⢕⢹⣿⡇⢕⢕⢕⢕⢕⢄⣿⣿⣿⣷⣵⣵⣷⣾⣿⣿⣿⣿⣕⢕⢕⢕⢕⢕⠘⢹⢕⢕⢕⢕⢕⢕⢕⢕⢕⢕⢜⢻⣿⣿⣿⣿⡇⢕⢕⢕⢕⢔⠛⣿⣿⣿⡔⢔⢍⢻⣿⣿⣿⣿⣿⣿⣿⣿⣿⣿⣕⢕⢕⢕⢕⢕⢕⢕⢕⢕⢕⢕⢕⢕⢕⢕⢕⢕⢕⢕⢕⢕⢕⢸⣿⣿⣿⣿⣿⣿⣿⣿⣿⣿⣿⣿⣿⣿⣿⣿⣿⣿⡇⢕⢕⢕⢕⢕⣼⣿⣿⣿⣧⢕⢕⢕⢕⢕⢕⢕⢕⢜⢍⢟⢟⢿⢿⣿⣿⣿⣿⡕⢕⢕⢕⢝⣿⣿⣿⣿⣿⣿⣿⣿⣧⢕⢱⠕⠕⢜⢝⢟⢻⢿⢿⢿⢿⣿⣿⣿⣿⣿⣿⣿⣿⣿⣿⣿⣿⣿⣿⣿⣿⣿⣿⣿⣿⣿⣿⣿⣿⣿⣿⣿⣿⣿⣿⣿⣿⣿⣿⣿⣿⣿⣿⣿⣿⣿⣿⣿⣿⣿⠀</a:t>
            </a:r>
            <a:br/>
            <a:r>
              <a:t>⣿⣿⣿⣿⣿⢿⣿⣿⣿⡇⢸⣿⣿⣿⣿⢕⢕⢕⢕⢕⢕⢕⢕⢕⢕⢕⢕⢕⢕⢘⣿⡇⢕⢕⢕⢕⢕⢕⢻⣿⣿⣿⣿⣿⣿⣿⣿⣿⣿⣿⣿⣇⢕⢕⢕⢕⢔⢸⢕⢕⢕⢕⢕⢕⢕⢕⢕⢕⢕⢕⢜⢙⣿⣿⣷⢕⢕⢕⢕⢕⢕⢻⣿⣿⣿⢕⢕⢕⢜⠻⣿⣿⣿⣿⣿⣿⣿⣿⣿⣕⢕⢕⢕⢕⢕⢕⢕⢕⢕⢕⢕⢕⢕⢕⢕⢕⢕⢕⢕⢕⢕⢸⣿⣿⣿⣿⣿⣿⣿⣿⣿⣿⣿⣿⣿⣿⣿⣿⣿⣿⣿⢕⢕⢕⢕⣼⣿⣿⣿⣿⣿⣷⡕⢕⢕⢕⢕⢕⢕⢕⢕⢕⢕⢕⢕⢝⢻⢿⣿⣷⣕⢕⢕⢕⢜⠻⣿⣷⢔⢹⣿⣿⣿⡇⢕⢕⢕⢕⢕⣕⡕⢕⢕⢕⢕⢕⢜⢝⢻⣿⣿⣿⣿⣿⣿⣿⣿⣿⣿⣿⣿⣿⣿⣿⣿⣿⣿⣿⣿⣿⣿⣿⣿⣿⣿⣿⣿⣿⣿⣿⣿⣿⣿⣿⣿⣿⣿⣿⣿⣿⠀</a:t>
            </a:r>
            <a:br/>
            <a:r>
              <a:t>⣿⣿⣿⣿⢏⣿⣿⣿⣿⣏⣿⣿⣿⣿⣿⡕⢕⢕⢕⢕⢕⢕⣡⣶⡕⢕⢕⢕⢕⢕⠹⡇⢕⢕⢕⢕⢕⢕⢸⣿⣿⣿⣿⣿⣿⣿⣿⣿⣿⣿⣿⣿⡕⢕⢕⢕⢕⢕⢕⢕⢕⢕⢕⢕⢕⢕⢕⢕⢕⢕⢕⢕⢔⠉⣿⣕⢕⢕⢕⢕⢕⢕⢜⢿⣿⣿⡕⢕⢕⢕⢔⢛⣿⣿⣿⣿⣿⣿⣿⣿⣧⢕⢕⢕⢕⢕⢕⢕⢕⢕⢕⢕⢕⠕⢕⢕⢕⢕⢕⢕⢕⢸⣿⣿⣿⣿⣿⣿⣿⣿⣿⣿⣿⣿⣿⣿⣿⣿⣿⣿⣿⢕⢕⢕⢡⣿⣿⣿⣿⣿⣿⣿⣿⡕⢕⢕⢕⢕⢕⢕⢕⢕⢕⢕⢕⢕⢕⢕⢝⢟⢻⠕⢕⢕⢕⢕⢝⢿⢇⢔⢹⣿⣿⣿⢕⢕⢕⢜⢻⢿⣿⣿⣷⣵⣕⡕⢕⢕⢕⢜⢻⣿⣿⣿⣿⣿⣿⣿⣿⣿⣿⣿⣿⣿⣿⣿⣿⣿⣿⣿⣿⣿⣿⣿⣿⣿⣿⣿⣿⣿⣿⣿⣿⣿⣿⣿⣿⣿⣿⣿⠀</a:t>
            </a:r>
            <a:br/>
            <a:r>
              <a:t>⣿⣿⣿⣿⢱⣿⣿⣿⣿⢹⣿⣿⣿⣿⣿⣧⡇⢕⢕⢕⢕⣼⣿⣿⣇⢕⢕⢕⢕⢕⢕⢕⢕⢕⢕⢕⢕⢕⢌⣿⣿⣿⣿⣿⣿⣿⣿⣿⣿⣿⣿⣿⣷⢕⢕⢕⢕⢕⢕⢕⢕⢕⢕⢕⢕⢕⢕⢕⢕⢕⢕⢕⢕⢕⢔⢔⢕⢕⢕⢕⢕⢕⢕⢔⢻⢿⣷⢕⢕⢕⢕⢕⢜⠻⣿⣿⣿⣿⣿⣿⣿⣷⡕⢕⢕⢕⢕⢕⢕⢕⢕⢕⢕⢸⡇⢕⢕⢕⢕⢕⢕⣼⣿⣿⣿⣿⣿⣿⣿⣿⣿⣿⣿⣿⣿⣿⣿⣿⣿⣿⣿⢕⢕⠕⣾⣿⣿⣿⣿⣿⣿⣿⣿⣷⣵⣕⢕⢕⢕⢕⢕⢕⢕⢕⢕⢕⢡⣅⡕⢕⢕⢕⢕⢕⢕⢕⢕⢔⢕⢕⢔⣿⣿⣿⣇⢕⢕⢕⢕⢕⢕⢕⢕⢕⢝⢝⢕⢕⢕⢕⢕⢹⣿⣿⣿⣿⣿⣿⣿⣿⣿⣿⣿⣿⣿⣿⣿⣿⣿⣿⣿⣿⣿⣿⣿⣿⣿⣿⣿⣿⣿⣿⣿⣿⣿⣿⣿⣿⣿⣿⠀</a:t>
            </a:r>
            <a:br/>
            <a:r>
              <a:t>⣿⣿⣿⣿⢸⣿⣿⣿⣿⢿⣿⣿⣿⣿⣿⣿⣷⣵⣑⣕⣾⣿⣿⣿⣿⢕⢕⢕⢕⢕⢕⢕⢕⢕⢕⢕⢕⢕⢕⣿⣿⣿⣿⣿⣿⣿⣿⣿⣿⣿⣿⣿⣿⣧⢕⢕⢕⢕⢕⢕⢕⢕⢕⢕⢕⢕⢕⢕⢕⢕⢕⢕⢕⢕⢕⢕⢕⢕⢕⢕⢕⢕⢕⢕⢕⢜⢅⢕⢕⢕⢕⢕⢕⢕⢜⢟⢿⣿⣿⣿⣿⣿⣿⣕⢕⢕⢕⢕⢕⢕⢕⢕⢕⢸⣿⡕⢕⢕⢕⢕⢕⣿⣿⣿⣿⣿⣿⣿⣿⣿⣿⣿⣿⣿⣿⣿⣿⣿⣿⣿⣿⢕⢕⣸⣿⣿⣿⣿⣿⣿⣿⣿⣿⣿⣿⣿⣇⢕⢕⢕⢕⢕⢕⢕⢕⢕⢕⢹⣿⣷⣷⣧⣕⡕⢕⢕⢕⢕⢕⢕⢕⢔⣿⣿⣿⡇⢕⢕⢕⢕⣕⣱⣵⣵⣷⣷⣶⣿⣿⣷⣧⣕⢌⢻⣿⣿⣿⣿⣿⣿⣿⣿⣿⣿⣿⣿⣿⣿⣿⣿⣿⣿⣿⣿⣿⣿⣿⣿⣿⣿⣿⣿⣿⣿⣿⣿⣿⣿⣿⣿⠀</a:t>
            </a:r>
            <a:br/>
            <a:r>
              <a:t>⣿⣿⣿⡏⢸⣿⣿⣿⡇⢸⣿⣿⣿⣿⣿⣿⣿⣿⣿⣿⣿⣿⣿⣿⣿⡇⢕⢕⢕⢕⢕⢕⢕⢕⢕⢕⢕⢕⢕⣿⣿⣿⣿⣿⣿⣿⣿⣿⣿⣿⣿⣿⣿⣿⣧⡕⢕⢕⢕⢕⢕⢕⢕⢕⢕⢕⢕⢕⢕⢕⢕⢕⢕⢕⢕⢕⢕⢕⢕⢕⢕⢕⢕⢕⢕⢕⢕⢕⢕⢕⢕⢕⢕⢕⢕⢕⢕⢜⢝⢟⠿⣿⣿⣿⣧⢕⢕⢕⢕⢕⢕⢕⢕⣼⣿⡇⢕⢕⢕⢕⢸⣿⣿⣿⣿⣿⣿⣿⣿⣿⣿⣿⣿⣿⣿⣿⣿⣿⣿⣿⣿⡇⢕⣿⣿⣿⣿⣿⣿⣿⣿⣿⣿⣿⣿⣿⣿⣇⢕⢕⢕⢕⢕⢕⢕⢕⢕⢕⢍⢍⢍⠛⣿⣿⣷⣵⣕⣕⡕⢕⢕⢕⢜⢿⣿⣿⣵⢗⢿⣿⣿⡿⢿⢟⢟⢟⢏⢝⢍⢝⢝⢝⢕⢕⢜⢟⢿⣿⣿⣿⣿⣿⣿⣿⣿⣿⣿⣿⣿⣿⣿⣿⣿⣿⣿⣿⣿⣿⣿⣿⣿⣿⣿⣿⣿⣿⣿⣿⣿⣿⠀</a:t>
            </a:r>
            <a:br/>
            <a:r>
              <a:t>⣿⣿⣿⡇⣿⣿⣿⣿⣿⢸⣿⣿⣿⣿⣿⣿⣿⣿⣿⣿⣿⣿⣿⣿⣿⡇⢕⢕⢕⢕⢕⢕⢕⢕⢕⢕⢕⢕⢕⣿⣿⣿⣿⣿⣿⣿⣿⣿⣿⣿⣿⣿⣿⣿⣿⡧⢕⢕⢕⢕⢕⢕⢕⢕⢕⢕⢕⢕⢕⢕⢕⢕⢕⢕⢕⢕⢕⢕⢕⢕⢕⢕⢕⢕⢕⢕⢕⢕⢕⢕⢕⢕⢕⢕⢕⢕⢕⢕⢕⢕⢕⢝⢿⣿⣿⡕⢕⢕⢕⢕⢕⢕⢱⣿⣿⡇⢕⢕⢕⢑⣿⣿⣿⣿⣿⣿⣿⣿⣿⣿⢿⢟⢟⢟⢝⢝⢝⢕⢕⢕⢕⢕⢕⢕⠕⡔⢝⢝⢝⢝⢝⢟⣟⣿⣿⣿⣿⣿⣧⢕⢕⢕⢕⢕⢕⢕⢕⢕⢕⢕⢕⢕⢍⣿⣿⣿⣿⣿⣿⢕⢕⢕⢕⠘⣿⣿⣿⢕⢕⢕⢕⢕⢕⢕⢕⢕⢕⢕⢕⢕⢕⢕⢕⢕⢕⢕⢕⣻⣿⣿⣿⣿⣿⣿⣿⣿⣿⣿⣿⣿⣿⣿⣿⣿⣿⣿⣿⣿⣿⣿⣿⣿⣿⣿⣿⣿⣿⣿⣿⣿⠀</a:t>
            </a:r>
            <a:br/>
            <a:r>
              <a:t>⣿⣿⣿⡇⣿⣿⣿⣿⣿⢸⣿⣿⣿⣿⣿⣿⣿⣿⣿⣿⣿⣿⣿⣿⣿⡇⢕⢕⢕⢕⢕⢕⢕⢕⢕⢕⢕⢕⢕⣿⣿⣿⣿⣿⣿⣿⣿⣿⣿⣿⣿⡿⢟⢟⢝⢕⢕⢕⢕⢕⢕⢕⢕⢕⢕⢕⢕⢕⢕⢕⢕⢕⢕⢕⢕⢕⢕⢕⢕⢕⢕⢕⢕⢕⢕⢕⢕⢕⢕⢕⢕⢕⢕⢕⢕⢕⢕⢕⢕⢕⢕⢕⢕⢔⢕⢔⢕⢕⢕⢕⢕⢕⣾⣿⣿⣿⢕⢕⢕⣼⣿⣿⣿⣿⡿⠟⠟⠙⢁⣅⣠⣴⣵⣷⣾⣿⣿⣿⣿⣿⣿⣿⣿⣿⣿⣿⣿⣿⣿⣿⣿⣿⣿⣿⣿⣿⣿⣿⣿⣇⢕⢕⢕⢕⢕⢕⢕⢕⢕⢕⢕⢕⢕⢌⢻⣿⣿⣿⣿⢇⢕⢕⢕⢕⢸⣿⣿⡕⢕⢕⢕⢕⢕⢕⢕⢕⢕⡕⢕⢕⢕⢕⢕⢕⢕⢕⢕⢨⣿⣿⣿⣿⣿⣿⣿⣿⣿⣿⣿⣿⣿⣿⣿⣿⣿⣿⣿⣿⣿⣿⣿⣿⣿⣿⣿⣿⣿⣿⣿⣿⠀</a:t>
            </a:r>
            <a:br/>
            <a:r>
              <a:t>⣿⣿⣿⣧⣿⣿⣿⣿⡇⠀⣿⣿⣿⣿⣿⣿⣿⣿⣿⣿⣿⣿⡿⢿⣿⡇⢕⢕⢕⢕⢕⢕⢕⢕⢕⢕⢕⢕⢕⢻⣿⣿⣿⣿⣿⣿⣿⡿⢟⢏⢕⢕⢕⢕⢕⣕⣵⣵⣵⣑⢕⢕⢕⢕⢕⢕⢕⢕⢕⢕⢕⢕⢕⢕⢕⢕⢕⢕⢕⢕⢕⢕⢕⢕⢕⢕⢕⢕⢕⢕⢕⢕⢕⢕⢕⢕⢕⢕⢕⢕⢕⢕⢕⢕⢕⢕⢕⢕⢕⢕⢕⣼⣿⣿⣿⣿⢕⣕⣵⣿⡿⠟⠋⠁⢀⢄⣰⡾⣿⢛⡍⣷⣿⣿⣿⣿⣿⣿⣿⡿⢿⢿⢿⢟⠟⠟⠟⠟⠟⠟⠟⠟⢟⢟⢟⢟⢟⢟⢟⢟⢕⢕⢕⢕⢕⢕⢕⢕⢕⢕⢕⢕⢕⢕⢕⢹⣿⣿⣿⣧⢕⢕⢕⢕⢕⣿⣿⣧⢕⢕⢕⢕⢕⢕⢕⢕⢜⢏⢕⢕⢕⢕⢕⢕⢕⢕⢕⢜⢿⠿⣿⣿⣿⣿⣿⣿⣿⣿⣿⣿⣿⣿⣿⣿⣿⣿⣿⣿⣿⣿⣿⣿⣿⣿⣿⣿⣿⣿⣿⣿⠀</a:t>
            </a:r>
            <a:br/>
            <a:r>
              <a:t>⣿⣿⣿⣿⣿⣿⣿⣿⡇⠀⣿⣿⣿⣿⣿⣿⣿⣿⣿⣿⣿⡟⢕⢔⢻⡇⢕⢕⢕⢕⢕⢕⢕⢕⢕⢕⢕⢕⢕⢸⣿⣿⣿⣿⡿⢟⢕⢕⢕⣕⣵⣵⣷⣾⣿⣿⣿⣿⣿⣿⣧⡕⢕⢕⢕⢕⢕⢕⢕⢕⢕⢕⢕⢕⢕⢕⢕⢕⢕⢕⢕⢕⢕⢕⢕⢕⢕⢕⢕⢕⢕⢕⢕⢕⢕⢕⢕⢕⢕⢕⢕⢕⢕⢕⢕⢕⢕⢕⣱⣵⣿⣿⣿⣿⣿⣿⣿⣿⢟⠕⢁⢄⢔⢕⣱⡾⢟⢜⢜⣱⣶⡿⢿⠟⠟⠙⠙⠑⠑⠁⠁⠀⠀⠀⠀⠀⠀⠀⠀⠀⠀⠀⠀⠀⠀⠀⢀⠀⣅⡅⡥⢔⢕⢕⢕⢕⢕⢕⢕⢕⢕⢕⢕⢕⢕⢕⢔⣿⣿⣿⢕⢕⢕⢕⢕⢸⣿⣿⡇⢕⢕⢕⢕⢕⢕⢕⢕⢕⢕⢕⢕⢕⢕⢕⢕⢕⢕⢕⢕⢕⢕⢕⢕⢜⢝⢝⠙⠛⢟⢟⠻⠿⢿⢿⣿⣿⣿⣿⣿⣿⣿⣿⣿⣿⣿⣿⣿⣿⣿⣿⠀</a:t>
            </a:r>
            <a:br/>
            <a:r>
              <a:t>⣿⣿⣿⡇⣿⣿⣿⣿⡇⠀⣿⣿⣿⣿⣿⣿⣿⣿⣿⣿⣿⢕⢕⢕⢜⢕⢕⢕⢕⢕⢕⢕⢕⢕⢕⢕⢕⢕⢕⢌⣿⢿⢏⢕⢕⣱⣵⣾⣿⣿⣿⣿⣿⣿⣿⣿⣿⣿⣿⣿⣿⣿⣷⣕⢕⢕⢕⢕⢕⢕⣕⣕⢕⢕⢕⢕⢕⢕⢕⢕⢕⢕⢕⢕⢕⢕⢕⢕⢕⢕⢕⢕⢕⢕⢕⢕⢕⢕⢕⢕⢕⢕⢕⢕⢕⠕⣠⣿⣿⣿⣿⣿⣿⣿⣿⣿⢟⢕⢅⢔⢕⢕⣵⢞⢝⢕⢕⡱⠟⠋⠁⠀⠀⠀⠀⠀⠀⠀⠀⠀⠀⠀⠀⠀⠀⠀⠀⠀⠀⠀⠀⠀⠀⠀⠀⠑⠕⢕⢝⢝⢾⡕⢕⢕⢕⢕⢕⢕⢕⢕⢕⢕⢕⢕⢕⢕⢕⠹⣿⣿⡇⢕⢕⢕⢕⢔⢿⣿⣷⢕⢕⢕⢕⢕⢕⢕⢕⢕⢕⢕⢕⢕⢕⢕⢕⢕⢕⢕⢕⢕⢕⢕⢕⢕⠕⢕⢕⢕⡱⡕⢄⠀⢀⠀⢸⣿⣿⣿⣿⣿⣿⣿⣿⣿⣿⣿⣿⣿⣿⣿⠀</a:t>
            </a:r>
            <a:br/>
            <a:r>
              <a:t>⣿⣿⣿⡇⣿⣿⣿⣿⡇⠀⣿⣿⣿⣿⣿⣿⣿⣿⣿⣿⣿⢕⢕⢕⢕⢕⢕⢕⢕⢕⢕⢕⢕⢕⢕⢕⢕⢕⢕⢕⢕⢕⣱⣵⣿⣿⣿⣿⣿⣿⣿⣿⣿⣿⣿⣿⣿⣿⣿⣿⣿⣿⣿⣿⣧⡕⢕⢕⣠⣿⣿⣿⣿⣷⣧⣕⢕⢕⢕⢕⢕⢕⢕⢕⢕⢕⢕⢕⢕⢕⢕⢕⢕⢕⢕⢕⢕⢕⢕⢕⢕⢕⢕⠑⣑⣼⣿⣿⣿⣿⣿⣿⣿⣿⡿⣕⣵⢕⢕⢕⣱⢟⢕⢕⢕⢕⠜⠁⠀⠀⠀⠀⠀⠀⠀⠀⠀⠀⠀⠀⠀⢀⢀⢀⢀⢀⢀⢀⢀⠀⠀⠀⠀⠀⠀⠀⠀⠀⠁⠑⢕⢕⢕⢕⢕⢕⢕⢕⢕⢕⢕⢕⢕⢕⢕⢕⢕⢕⠹⣿⡇⢕⢕⢕⢕⢕⢸⣿⣿⣇⢕⢕⢕⢕⢕⢕⢕⢕⢕⢕⢕⢕⢕⣼⢇⢕⢕⢕⢕⢕⢕⢕⢕⢕⢕⢕⠄⢕⢕⠁⢔⢕⢕⢄⣾⣿⣿⣿⣿⣿⣿⣿⣿⣿⣿⣿⣿⣿⣿⣿⠀</a:t>
            </a:r>
            <a:br/>
            <a:r>
              <a:t>⣿⣿⣿⡇⣿⣿⣿⣿⢇⢑⣿⣿⣿⣿⣿⣿⣿⣿⣿⣿⣿⢕⢕⢕⢕⢕⢕⢕⢕⢕⢕⢕⢕⢕⢕⢕⢕⢕⢕⢕⢱⣾⣿⣿⣿⣿⣿⣿⣿⣿⣿⣿⣿⣿⣿⣿⣿⣿⣿⣿⣿⣿⣿⣿⣿⣿⣷⣾⣿⣿⣿⣿⣿⣿⣿⣿⣧⣕⢕⢕⢕⢕⢕⢕⢕⢕⢕⢕⢕⢕⢕⢕⢕⢕⢕⢕⢕⢕⢕⢕⢕⠕⠕⣨⣿⣿⣿⣿⣿⣿⣿⣿⣿⣿⣿⣿⣿⠕⣱⡾⢕⢕⢕⢕⠑⠀⠀⠀⠀⠀⠀⠀⠀⢀⢀⠄⠀⠀⠀⠀⠀⠑⠕⢕⢕⢕⢕⢕⢕⢕⢕⢔⢄⢄⢀⠀⠀⠀⠀⠀⠀⠁⠕⢕⢕⢕⢕⢕⢕⢕⢕⢕⢕⢕⢕⢕⢕⢕⢄⢿⣿⡕⢕⢕⢕⢕⢕⢻⣿⣿⡕⢕⢕⢕⢕⢕⢕⢕⢕⢕⢕⢕⢰⢟⢕⢕⢕⢕⢕⢕⢕⢕⠕⢕⢕⢐⢀⢐⢑⠅⠕⢑⢑⢕⣿⣿⣿⣿⣿⣿⣿⣿⣿⣿⣿⣿⣿⣿⣿⣿⠀</a:t>
            </a:r>
            <a:br/>
            <a:r>
              <a:t>⣿⣿⣿⡇⣿⣿⣿⣿⢕⢕⣿⣿⣿⣿⣿⣿⣿⣿⣿⣿⡇⢕⢕⢕⢕⢕⢕⢕⢕⢕⢕⢕⢕⢕⢕⢕⢕⢕⢕⢕⢕⢻⣿⣿⣿⣿⣿⣿⣿⣿⣿⣿⣿⣿⣿⣿⣿⣿⣿⣿⣿⣿⣿⣿⣿⣿⣿⣿⣿⣿⣿⣿⣿⣿⣿⣿⣿⣿⣷⣕⢕⢕⢕⢕⢕⢕⢕⢕⢕⢕⢕⢕⢕⢕⢕⢕⢕⢕⢕⢕⢕⢰⣿⣿⣿⣿⣿⣿⣿⣿⣿⣿⣿⣿⣿⣿⣿⣿⣿⢕⢕⢕⢕⠁⠀⠀⠀⠀⠀⢀⢄⢔⠑⠁⠀⠀⠀⠀⠀⠀⠀⠀⠀⠀⠀⠁⠑⢕⢕⢕⢕⢕⢕⢕⢕⢕⢔⢄⢀⠀⠀⠀⠀⠁⠑⠑⢕⢕⢕⢕⢕⢕⢕⢕⠕⢕⢕⢕⢕⢜⢿⣇⢕⢕⢕⢕⢕⠸⣿⣿⣧⢕⢕⢕⢕⢕⢕⢕⢕⢕⢕⢕⢕⢕⢕⢕⢕⢕⢕⢕⢕⢕⢕⢕⢕⢕⢕⢕⢕⢀⢕⠕⠑⢸⣿⣿⣿⣿⣿⣿⣿⣿⣿⣿⣿⣿⣿⣿⣿⣿⠀</a:t>
            </a:r>
            <a:br/>
            <a:r>
              <a:t>⣿⣿⣿⡇⣿⣿⣿⣿⢕⢕⣿⣿⣿⣿⣿⣿⣿⣿⣿⣿⢕⢕⢕⢕⢕⢕⢕⢕⢕⢕⢕⢕⢕⢕⢕⢕⢕⢕⢕⢕⢕⢜⣿⣿⣿⣿⣿⣿⣿⣿⣿⣿⣿⣿⣿⣿⣿⣿⣿⣿⣿⣿⣿⣿⣿⣿⣿⣿⣿⣿⣿⣿⣿⣿⣿⣿⣿⣿⣿⣿⣧⣕⢕⢕⢕⢕⢕⢕⠕⠕⠕⢁⣥⣴⣶⣶⣶⣶⣿⣿⣾⣿⣿⣿⣿⣿⣿⣿⣿⣿⣿⣿⣿⣿⣿⣿⣿⣿⡇⢕⢕⢕⠀⠀⠀⠀⢀⢄⢕⢕⠑⠀⠀⠀⠀⠀⠀⠀⠀⠀⠀⠀⠀⠀⠀⠀⠀⠀⠁⠕⢕⢕⢕⢕⢕⢕⢕⢕⢕⢔⢀⠀⠀⠀⠀⢔⢕⢕⢕⢕⢕⢕⢕⠕⣷⡕⢕⢕⢕⢕⢘⣿⡕⢕⢕⢕⢕⢕⢻⣿⣿⣇⢕⢕⢕⢕⢕⢕⢕⢕⢕⢕⢕⢕⢕⢕⢕⢕⢕⢕⢕⢕⢕⢕⢕⠐⠕⠅⢕⢕⢀⢀⢀⣸⣿⣿⣿⣿⣿⣿⣿⣿⣿⣿⣿⣿⣿⣿⣿⣿⠀</a:t>
            </a:r>
            <a:br/>
            <a:r>
              <a:t>⣿⣿⣿⡇⢹⣿⣿⣿⢕⢕⢸⣿⣿⣿⣿⣿⣿⣿⣿⣿⢕⢕⢕⢕⢕⢕⢕⢕⢕⢕⢕⢕⢕⢕⢕⢕⢕⢕⢕⢕⢕⢕⠹⣿⣿⣿⣿⣿⣿⣿⣿⣿⣿⣿⣿⣿⣿⣿⣿⣿⣿⣿⣿⣿⣿⣿⣿⣿⠿⢿⢿⣿⣿⣿⣿⣿⣿⣿⣿⣿⣿⣿⣷⣤⣑⣑⣑⣑⣨⣿⣿⣿⣿⣿⣿⣿⣿⣿⣿⣿⣿⣿⣿⣿⣿⣿⣿⣿⣿⣿⣿⣿⣿⣿⣿⣿⣿⣿⢇⢕⠑⢀⠀⠀⠀⢔⢕⢕⢕⢕⠀⠀⠀⠀⠀⠀⠀⠀⠀⠀⠀⠀⠀⠀⠀⠀⠀⠀⠀⠀⠑⢕⢕⢕⢕⢕⢕⢕⢕⢕⢕⠀⠀⠀⢄⢕⢕⢕⢕⢕⢕⢕⢕⠸⣿⣿⡕⢕⢕⢕⢔⢹⣧⢕⢕⢕⢕⢕⢘⣿⣿⣿⡕⢕⢕⢕⢕⢕⢕⢕⢕⢕⢕⢕⢕⢕⢕⢕⢕⢕⢅⢕⢕⢕⠑⢀⠀⢀⢗⢕⢁⠕⢕⣿⣿⣿⣿⣿⣿⣿⣿⣿⣿⣿⣿⣿⣿⣿⣿⣿⠀</a:t>
            </a:r>
            <a:br/>
            <a:r>
              <a:t>⣿⣿⣿⣿⢸⣿⣿⣿⢕⢕⢸⣿⣿⣿⣿⣿⣿⣿⣿⢇⢕⢕⢕⢕⢕⢕⢕⢕⢕⢕⢕⢕⢕⢕⢕⢕⢕⢕⢕⢕⢕⢕⢕⣿⣿⣿⣿⣿⣿⣿⣿⣿⣿⣿⣿⣿⣿⡿⢿⢟⢟⢝⢝⢕⢕⢕⢕⢕⢕⢕⢕⢜⢝⢟⢻⣿⣿⣿⣿⣿⣿⣿⣿⣿⣿⣿⣿⣿⣿⣿⣿⣿⣿⣿⣿⣿⣿⣿⣿⣿⣿⣿⣿⣿⣿⣿⣿⣿⣿⣿⣿⣿⣿⣿⣿⣿⣿⡏⢕⢔⢕⢕⠀⢄⢕⢕⢕⢕⢕⠕⠀⠀⠀⠀⠀⠀⠀⠀⠀⠀⠀⠀⠀⠀⠀⠀⠀⠀⠀⠀⠀⠁⢕⢕⢕⢕⢕⢕⢕⢕⢕⢄⢀⢕⢕⢕⢕⢕⢕⢕⢕⢕⢕⢸⣿⣿⣿⢕⢕⢕⢕⢸⣿⢕⢕⢕⢕⢕⢕⣿⣿⣿⣷⢕⢕⢕⢕⢕⢕⢕⢕⢕⢕⢕⢕⢕⢕⢕⢕⢕⢔⢕⢕⢕⢅⠁⠑⠑⠑⢕⢕⢄⢱⣿⣿⣿⣿⣿⣿⣿⣿⣿⣿⣿⣿⣿⣿⣿⣿⣿⠀</a:t>
            </a:r>
            <a:br/>
            <a:r>
              <a:t>⣿⣿⣿⣿⢔⣿⣿⣿⢕⢕⢸⣿⣿⣿⣿⣿⣿⣿⣿⢕⢕⢕⢕⢕⢕⢕⢕⢕⢕⢕⢕⢕⢕⢕⢕⣴⣧⡕⢕⢕⢕⢕⢕⢝⣿⣿⣿⣿⣿⣿⣿⣿⣿⢿⢟⢏⢕⢕⢕⢕⢕⢕⢕⢕⢕⢕⢕⢕⢕⢕⢕⢕⢕⢕⢡⣿⣿⣿⣿⣿⣿⣿⣿⣿⣿⣿⣿⣿⣿⣿⣿⣿⣿⣿⣿⣿⣿⣿⣿⣿⣿⣿⣿⣿⣿⣿⣿⣿⣿⣿⣿⣿⣿⣿⣿⣿⣿⣷⡕⢕⢕⢕⣱⡕⢕⢕⢕⢕⢕⢀⣄⣴⣔⢔⢔⠀⠀⠀⠀⠀⠀⠀⠀⠀⠀⠀⠀⠀⠀⠀⠀⠀⠁⢕⢕⢕⢕⢕⢕⢕⢕⢕⢕⢱⣵⡕⢕⢕⢕⢕⢕⢕⢕⣿⣿⣿⣿⢕⢕⢕⢕⢸⣿⡇⢕⢕⢕⢕⢕⣿⣿⣿⣿⣇⢕⢕⠑⠁⢕⢕⢕⢕⢕⢕⢕⢕⢕⢕⢕⢕⢕⢕⢕⢕⢅⢄⠀⣔⢐⢕⢕⢕⢸⣿⣿⣿⣿⣿⣿⣿⣿⣿⣿⣿⣿⣿⣿⣿⣿⣿⠀</a:t>
            </a:r>
            <a:br/>
            <a:r>
              <a:t>⣿⣿⣿⣿⢕⣿⣿⡇⢕⢕⢸⣿⣿⣿⣿⣿⣿⣿⣿⢕⢕⢕⢕⢕⢕⢕⢕⢕⢕⢕⢕⢕⢕⢕⢕⣿⣿⣿⣧⡕⢕⢕⢕⢕⢚⣿⣿⣿⣿⡿⢟⢏⢕⢕⢕⣕⣑⣵⣵⣓⢗⢕⢕⢕⢕⢕⢕⢕⢕⢕⢕⢕⢕⢕⢸⣿⣿⣿⣿⣿⣿⣿⣿⣿⣿⣿⣿⣿⣿⣿⣿⣿⣿⣿⣿⣿⣿⣿⣿⣿⣿⣿⣿⣿⣿⣿⣿⣿⣿⣿⣿⣿⣿⣿⣿⣿⣿⣿⡇⢕⢕⣾⣿⣷⢕⢕⢕⢕⣱⣾⣿⣿⣿⠕⠁⠀⠀⠀⠀⠀⠀⠀⠀⠀⠀⠀⠀⠀⠀⠀⠀⠀⠀⢕⢕⣵⣵⣵⣵⡕⢕⢕⣵⣿⣿⣿⢕⢕⢕⢕⢕⢕⢰⣿⣿⣿⣿⢕⢕⢕⢕⢄⣿⣿⡕⢕⢕⢕⢕⠻⣿⣿⣿⣿⡕⢕⢔⢕⢕⢕⢕⢕⢕⢕⢕⢕⢕⢕⢕⢕⢕⢕⠕⢕⠕⢕⢔⢕⢄⢕⢕⠕⣿⣿⣿⣿⣿⣿⣿⣿⣿⣿⣿⣿⣿⣿⣿⣿⣿⣿⠀</a:t>
            </a:r>
            <a:br/>
            <a:r>
              <a:t>⣿⣿⣿⣿⢕⢻⣿⡇⢕⢕⢔⣿⣿⣿⢟⢟⢿⣿⡏⢕⢕⢕⢕⢕⢕⢕⢕⢕⢕⢕⢕⢕⢕⢕⢕⣿⣿⣿⣿⣿⣧⣕⢕⢕⢕⢙⡿⢟⢝⢕⣕⣥⣷⣾⣿⣿⣿⣿⢿⢏⢇⢕⢕⢕⢕⢕⢕⢕⢕⢕⢕⢕⢕⢱⢾⣿⣿⣿⣿⣿⣿⣿⣿⣿⣿⣿⣿⣿⣿⣿⣿⣿⣿⣿⣿⣿⣿⣿⣿⣿⣿⣿⣿⣿⣿⣿⣿⣿⣿⣿⣿⣿⣿⣿⣿⣿⣿⣿⣷⣾⣿⣿⣿⣿⣇⢕⢕⢑⢟⠟⠟⠋⠁⠀⠀⠀⠀⠀⠀⠀⠀⠀⠀⠀⠀⠀⠀⠀⠀⠀⠀⠀⠀⠀⢕⢿⣿⣿⣿⣧⣵⣾⣿⣿⣿⣿⢕⢕⢕⢕⢕⢕⢸⣿⣿⣿⣿⢕⢕⢕⢕⢕⢿⣿⣧⢕⢕⢕⢕⢔⢿⣿⣿⣿⣿⡕⢕⠁⠑⢕⢕⢕⢕⢕⢕⢕⢕⢕⢕⢕⢕⢕⢅⢜⢕⢀⢀⠁⠁⠁⠀⢀⣿⣿⣿⣿⣿⣿⣿⣿⣿⣿⣿⣿⣿⣿⣿⣿⣿⣿⠀</a:t>
            </a:r>
            <a:br/>
            <a:r>
              <a:t>⣿⣿⣿⣿⢕⢸⣿⡇⢕⢕⢕⢸⡿⢕⢕⢕⢌⢛⢕⢕⢕⢕⢕⢕⢕⢕⢕⢕⢕⢕⢕⢕⢕⢕⢕⣿⣿⣿⣿⣿⣿⣿⣷⢕⢕⢕⢕⣱⣵⣿⣿⣿⣿⢿⢟⢟⢝⠕⠑⠑⠁⠁⠁⠁⠁⠁⠑⠑⠕⠕⢕⢕⢕⢕⢜⢻⢿⣿⣿⣿⣿⣿⣿⣿⣿⣿⣿⣿⣿⣿⣿⣿⣿⣿⣿⣿⣿⣿⣿⣿⣿⣿⣿⣿⣿⣿⣿⣿⣿⣿⣿⣿⣿⣿⣿⣿⣿⣿⣿⣿⣿⣿⣿⣿⣿⣕⢕⢕⢕⠀⠀⠀⠀⠀⠀⠀⠀⠀⠀⠀⠀⠀⠀⠀⠀⠀⠀⠀⠀⠀⠀⠀⠀⠀⢕⢸⣿⣿⣿⣿⣿⣿⣿⣿⣿⣿⢕⢕⢕⢕⢕⢑⣿⣿⣿⣿⣿⢕⢕⢕⢕⢕⢸⣿⢿⠀⢕⢕⢕⢕⢕⢻⣿⣿⣿⣷⡕⢔⠀⠁⢕⢕⢕⢕⢕⢕⢕⢕⢕⢕⢕⠑⢕⠅⠑⠁⠀⠀⠀⠀⠀⢱⣿⣿⣿⣿⣿⣿⣿⣿⣿⣿⣿⣿⣿⣿⣿⣿⣿⣿⠀</a:t>
            </a:r>
            <a:br/>
            <a:r>
              <a:t>⣿⣿⣿⣿⢕⢸⣿⡇⢕⢕⢕⢔⢕⢕⢕⢕⢕⢕⢕⢕⢕⢕⢕⢕⢕⢕⢕⢕⢕⢕⢕⢕⢕⢕⢕⢸⣿⣿⣿⣿⣿⢿⢏⢕⣱⣷⣿⣿⣿⢿⢟⢝⠕⠑⠑⠁⠀⠀⠀⠀⠀⠀⠀⠀⠀⠀⠀⠀⠀⠀⠀⠁⠑⠕⢕⢕⢕⢝⢿⣿⣿⣿⣿⣿⣿⣿⣿⣿⣿⣿⣿⣿⣿⣿⣿⣿⣿⣿⣿⣿⣿⣿⣿⣿⣿⣿⣿⣿⣿⣿⣿⣿⣿⣿⣿⣿⣿⣿⣿⣿⣿⣿⣿⣿⣿⣿⡇⢕⢕⢀⠀⠀⠀⠀⠀⠀⠀⠀⠀⠀⠀⠀⠀⠀⠀⠀⠀⠀⠀⠀⠀⠀⠀⠀⢕⢸⣿⣿⣿⣿⣿⣿⣿⣿⣿⣿⢕⢕⢕⢕⢕⢸⣿⣿⣿⣿⢕⢕⢕⢕⢕⢕⠁⡧⣿⠀⢀⡕⢕⢕⢕⢕⢙⣿⣿⣿⣷⢕⢀⠀⠀⠑⢕⢕⢕⢕⢕⠕⠑⠑⠀⠀⠀⠀⠀⠀⠀⠀⠀⠀⠀⢸⣿⣿⣿⣿⣿⣿⣿⣿⣿⣿⣿⣿⣿⣿⣿⣿⣿⣿⠀</a:t>
            </a:r>
            <a:br/>
            <a:r>
              <a:t>⣿⣿⣿⣿⣇⢸⣿⡇⢕⢕⢕⢕⢕⢕⢕⢕⢕⢕⢕⢕⢕⢕⢕⢕⢕⢕⢕⢕⢕⢕⢕⢕⢕⢕⢕⢸⣿⣿⣿⢟⢕⣱⣾⣿⣿⡿⢟⠝⠑⠁⠀⠀⠀⠀⠀⠀⠀⠀⠀⠀⠀⠀⠀⠀⠀⠀⠀⠀⠀⠀⠀⠀⠀⠀⢀⢕⢕⢕⢸⣿⣿⣿⣿⣿⣿⣿⣿⣿⣿⣿⣿⣿⣿⣿⣿⣿⣿⣿⣿⣿⣿⣿⣿⣿⣿⣿⣿⣿⣿⣿⣿⣿⣿⣿⣿⣿⣿⣿⣿⣿⣿⣿⣿⣿⣿⣿⣿⣿⣇⢕⠀⠀⠀⠀⠀⠀⠀⠀⠀⠀⠀⢄⢄⠀⠀⠀⠀⠀⠀⠀⠀⠀⠀⠀⢕⢸⣿⣿⣿⣿⣿⣿⣿⣿⣿⡿⢕⢕⢕⢕⢕⣾⣿⣿⣿⢇⢕⢕⢕⢕⢕⢕⢔⢷⣿⢕⢕⢡⢕⢕⢕⢕⢕⢜⢿⣿⣿⣧⢕⢀⠀⠀⠀⠑⠕⢕⠁⠀⠀⠀⠀⠀⠀⠀⠀⠀⠀⠀⠀⠀⠀⣿⣿⣿⣿⣿⣿⣿⣿⣿⣿⣿⣿⣿⣿⣿⣿⣿⣿⣿⠀</a:t>
            </a:r>
            <a:br/>
            <a:r>
              <a:t>⣿⣿⣿⣿⣿⠸⣿⡇⢕⢕⢕⢕⢕⢕⢕⢕⢕⢕⢕⢕⢕⢕⢕⢕⢕⢕⢕⢕⢕⢕⢕⢕⢕⢕⢕⢸⣿⣿⣿⣷⣿⣿⡿⢟⠕⠁⠀⠀⠀⠀⠀⠀⠀⠀⠀⠀⠀⠀⠀⠀⠀⠀⠀⠀⠀⠀⠀⠀⠀⢕⢕⢕⢔⢔⢕⢕⢕⢕⢜⢹⣿⣿⣿⣿⣿⣿⣿⣿⣿⣿⣿⣿⣿⣿⣿⣿⣿⣿⣿⣿⣿⣿⣿⣿⣿⣿⣿⣿⣿⣿⣿⣿⣿⣿⣿⣿⣿⣿⣿⣿⣿⣿⣿⣿⣿⣿⣿⣿⣿⡕⢕⠀⠀⠀⠀⢀⢀⠀⠀⠀⠕⢕⢕⠔⠀⠀⠀⠀⢀⢔⢔⢄⢔⢔⢕⣼⣿⣿⣿⣿⣿⣿⣿⣿⣿⡇⢕⢕⢕⢕⣱⣿⣿⣿⡏⢕⢕⢕⢕⢕⢕⢕⢕⠐⣿⢇⢕⠕⠃⢕⢕⢕⢕⢕⢌⢿⣿⣿⣧⢕⠀⠀⠀⠀⠀⠀⠀⠀⠀⠄⠀⠀⠀⢀⠀⠀⠀⠀⠀⠀⢔⣿⣿⣿⣿⣿⣿⣿⣿⣿⣿⣿⣿⣿⣿⣿⣿⣿⣿⣿⠀</a:t>
            </a:r>
            <a:br/>
            <a:r>
              <a:t>⣿⣿⣿⣿⣿⢕⢸⡇⢕⢕⢕⢕⢕⢕⢕⢕⢕⢕⢕⢕⢕⢕⢕⢕⢕⢕⢕⢕⢕⢕⢕⢕⢕⢕⢕⠸⣿⣿⣿⡿⢟⠕⠁⠀⠀⠀⠀⠀⠀⠀⠀⠀⢀⢄⢀⢀⠄⠀⠀⠀⠀⠀⠀⠀⠀⠀⠀⠀⠀⠁⠕⢕⢕⢕⢕⢕⢕⢕⢕⣼⣿⣿⣿⣿⣿⣿⣿⣿⣿⣿⣿⣿⣿⣿⣿⣿⣿⣿⣿⣿⣿⣿⣿⣿⣿⣿⣿⣿⣿⣿⣿⣿⣿⣿⣿⣿⣿⣿⣿⣿⣿⣿⣿⣿⣿⣿⣿⣿⣿⣿⡕⢕⢀⠀⢕⠕⠑⢀⢄⢄⠀⠀⠀⠀⠀⠀⢀⢅⢕⠑⠑⠁⠁⢕⣼⣿⣿⣿⣿⣿⣿⣿⣿⣿⣿⢇⢕⢕⢕⠕⣾⣿⣿⡟⢕⢕⢕⢕⢕⢕⢕⢕⢕⠌⣿⠀⢕⢕⢱⡇⢕⢕⢕⢕⢕⢜⢿⣿⣿⣧⢕⠀⠀⠀⠀⠀⠀⠀⠀⠀⠀⠀⠀⠀⠀⠀⠀⠀⠀⠀⢸⣿⣿⣿⣿⣿⣿⣿⣿⣿⣿⣿⣿⣿⣿⣿⣿⣿⣿⣿⠀</a:t>
            </a:r>
            <a:br/>
            <a:r>
              <a:t>⣿⣿⣿⣿⣿⢕⠘⢕⢕⢕⢕⢕⢕⢕⢕⢕⢕⢕⢕⠕⣕⢕⢕⢕⢕⢕⢕⢕⢕⢕⢕⢕⢕⢕⢕⢕⢹⢟⠝⠑⠀⠀⠀⠀⠀⠀⠀⠀⠀⢀⢔⢕⢕⢕⢕⠁⠀⠀⠀⠀⠀⠀⠀⠀⠀⠀⠀⠀⠀⠀⠀⠀⠑⢕⢕⢜⣿⣿⣿⣿⣿⣿⣿⣿⣿⣿⣿⣿⣿⣿⣿⣿⣿⣿⣿⣿⣿⣿⣿⣿⣿⣿⣿⣿⣿⣿⣿⣿⣿⣿⣿⣿⣿⣿⣿⣿⣿⣿⣿⣿⣿⣿⣿⣿⣿⣿⣿⣿⣿⣿⣿⣇⢕⢄⠀⢀⣕⣵⢕⢕⢔⢔⢔⢔⢔⢕⢕⢕⢕⠀⠀⠀⢔⣱⣿⣿⣿⣿⣿⣿⣿⣿⣿⣿⣿⢕⢕⢕⢕⠀⣿⣿⢟⢕⢕⢕⢕⢕⢕⢕⢕⢕⢕⣿⣿⢄⢕⢕⢌⠕⣕⢕⢕⢕⢕⢕⢌⣿⣿⣿⣇⢕⠀⠀⠀⠀⠀⠕⢰⢶⣦⣴⣤⣤⣄⣄⣁⣁⢐⢀⣼⣿⣿⣿⣿⣿⣿⣿⣿⣿⣿⣿⣿⣿⣿⣿⣿⣿⣿⣿⠀</a:t>
            </a:r>
            <a:br/>
            <a:r>
              <a:t>⣿⣿⣿⣿⣿⢕⢕⢕⢕⢕⢕⢕⢕⢕⢕⢕⢕⢕⢑⣿⣿⣷⣕⢕⢕⢕⢕⢕⢕⢕⢕⢕⢕⢕⢕⢕⢕⢁⢄⢔⠐⠀⠀⠀⠀⠀⠀⢀⢔⢕⢕⢕⢕⠕⠀⠀⠀⠀⠀⠀⠀⠀⠀⠀⠀⠀⠀⠀⠀⠀⠀⠀⠀⠀⠑⢕⢸⣿⣿⣿⣿⣿⣿⣿⣿⣿⣿⣿⣿⣿⣿⣿⣿⣿⣿⣿⣿⣿⣿⣿⣿⣿⣿⣿⣿⣿⣿⣿⣿⣿⣿⣿⣿⣿⣿⣿⣿⣿⣿⣿⣿⣿⣿⣿⣿⣿⣿⣿⣿⣿⣿⣿⣧⣕⣕⡱⢟⠋⠑⠑⢕⢕⢕⢕⢕⢕⢕⢕⠁⠀⠀⢔⣵⡿⢟⢏⣝⣿⣿⣿⣿⣿⣿⣿⡇⢕⢕⢕⢕⢸⣿⢏⢕⢕⢕⢕⢕⢕⢕⢕⢕⢕⠕⣿⡏⢕⢕⢕⢕⢔⣿⡕⢕⢕⢕⢕⢕⢌⣿⣿⣿⡇⢔⠀⠀⠀⠀⠀⠁⠑⠝⢿⣿⣿⣿⣿⣿⣿⣿⣿⣿⣿⣿⣿⣿⣿⣿⣿⣿⣿⣿⣿⣿⣿⣿⣿⣿⣿⣿⣿⠀</a:t>
            </a:r>
            <a:br/>
            <a:r>
              <a:t>⣿⣿⣿⡿⢏⢕⢕⢕⢕⢕⢕⢕⢕⢕⢕⢕⢕⢕⢕⢝⢿⣿⣿⣷⡕⢕⢕⢕⢕⢕⢕⢕⢕⢕⢕⢕⢕⢕⢕⠑⠀⠀⠀⠀⠀⢀⢔⢕⢕⢕⢕⢕⠑⠀⠀⠀⠀⠀⠀⠀⠀⠀⠀⠀⠀⠀⠀⠀⠀⠀⠀⠀⠀⠀⠀⠕⢕⢿⣿⣿⣿⣿⣿⣿⣿⣿⣿⣿⣿⣿⣿⣿⣿⣿⣿⣿⣿⣿⣿⣿⣿⣿⣿⣿⣿⣿⣿⣿⣿⣿⣿⣿⣿⣿⣿⣿⣿⣿⣿⣿⣿⣿⣿⣿⣿⣿⣿⣿⣿⣿⣿⣿⣿⣿⣿⣵⣕⢔⢄⢀⠀⠑⠑⢕⢕⢕⢕⢕⠕⠀⠔⠊⠑⠕⢑⡕⣸⠻⣿⣿⣿⣿⣿⡿⢕⢕⢕⢕⢱⡿⢏⢕⢕⢕⢕⢕⢕⢕⢕⢕⢕⢕⢰⣿⡿⢕⢕⢕⢕⢕⢌⣷⡕⢕⢕⢕⢕⢕⢹⣿⣿⣿⡕⢄⠀⠀⠀⠀⠀⠀⠀⠁⠜⢝⢿⣿⣿⣿⣿⣿⣿⣿⣿⣿⣿⣿⣿⣿⣿⣿⣿⣿⣿⣿⣿⣿⣿⣿⣿⣿⠀</a:t>
            </a:r>
            <a:br/>
            <a:r>
              <a:t>⣿⣿⢏⢕⢕⢕⢕⢕⢕⢕⢕⢕⢕⢕⢕⢕⢕⢕⢕⢕⢕⢝⢿⣿⣿⡕⢕⢕⢕⢕⢕⢕⢕⢕⢕⢕⢕⢕⠑⠀⠀⠀⠀⠀⢄⢕⢕⢕⢕⢕⢕⢕⠀⠀⠀⢀⢀⠀⠀⠀⠀⠀⠀⠀⠀⠀⠀⠀⠀⠀⠀⠀⠀⠀⠀⠀⢕⢜⣿⣿⣿⣿⣿⣿⣿⣿⣿⣿⣿⣿⣿⣿⣿⣿⣿⣿⣿⣿⣿⣿⣿⣿⣿⣿⣿⣿⣿⣿⣿⣿⣿⣿⣿⣿⣿⣿⣿⣿⣿⣿⣿⣿⣿⣿⣿⣿⣿⣿⣿⣿⣿⣿⣿⣿⣿⣿⣿⡿⢇⢕⢕⢔⠐⠑⠑⠑⠁⠁⠀⠀⢀⡄⣔⡪⢝⢎⢰⣿⣿⣿⣿⣿⣿⢇⢕⢕⢕⢕⢟⢕⢕⢕⢕⢕⢕⣰⢕⢕⢕⢕⢕⢕⢕⣿⣿⡕⢕⢕⢕⢕⢕⠸⣷⢕⢕⢕⢕⢕⢕⢹⣿⣿⣷⡕⢄⠀⠀⠀⠀⠀⠀⠀⠀⠁⠜⢝⢿⣿⣿⣿⣿⣿⣿⣿⣿⣿⣿⣿⣿⣿⣿⣿⣿⣿⣿⣿⣿⣿⣿⣿⠀</a:t>
            </a:r>
            <a:br/>
            <a:r>
              <a:t>⣿⢇⢕⢕⢕⢕⢕⢕⢕⢕⢕⢕⠕⢕⢕⢕⢕⢕⢕⢕⢕⢕⢔⢹⣿⣿⣇⢕⢕⢕⢕⢕⢕⢕⢕⢕⢕⠕⠀⠀⠀⠀⠀⢔⢕⢕⢕⢕⢕⢕⢕⢕⠀⢄⢕⢕⡕⢕⠀⠀⠀⠀⠀⠀⠀⠀⠀⠀⠀⠀⠀⠀⠀⠀⠀⠀⠑⢕⣿⣿⣿⣿⣿⣿⣿⣿⣿⣿⣿⣿⣿⣿⣿⣿⣿⣿⣿⣿⣿⣿⣿⣿⣿⣿⣿⣿⣿⣿⣿⣿⣿⣿⣿⣿⣿⣿⣿⣿⣿⣿⣿⣿⣿⣿⣿⣿⣿⣿⣿⣿⣿⣿⣿⣿⣿⣿⣿⣷⣧⣵⣵⣵⣵⡑⠰⣴⣴⣣⡓⡼⢎⢎⠔⢅⢘⢁⢛⠛⠉⠙⡿⣿⢕⢕⢕⢕⢕⢔⢕⢕⢕⢕⢕⢕⢡⡟⢕⢕⢕⢕⢕⢕⢕⣿⣿⣇⢕⢕⢕⢕⢕⢕⢻⣧⡕⢕⢕⢕⢕⢕⢿⣿⣿⣧⢕⢀⠀⠀⠀⠀⠀⠀⠀⠀⠀⠁⠜⢻⣿⣿⣿⣿⣿⣿⣿⣿⣿⣿⣿⣿⣿⣿⣿⣿⣿⣿⣿⣿⣿⣿⠀</a:t>
            </a:r>
            <a:br/>
            <a:r>
              <a:t>⡟⢕⢕⢕⢕⢕⢕⢕⢕⢕⢕⡕⢀⢕⢕⢕⢕⢕⢕⢕⢕⢕⢕⢕⢔⢟⠻⣇⢕⢕⢕⢕⢕⢕⢕⢕⠕⠀⠀⠀⠀⠀⢕⢕⢕⢕⢕⢕⢕⢕⢕⢕⣵⡿⢿⢿⠗⠁⠀⠀⠀⠀⠀⠀⠀⠀⠀⠀⠀⠀⠀⠀⠀⠀⠀⠀⠀⢕⢹⣿⣿⣿⣿⣿⣿⣿⣿⣿⣿⣿⣿⣿⣿⣿⣿⣿⣿⣿⣿⣿⣿⣿⣿⣿⣿⣿⣿⣿⣿⣿⣿⣿⣿⣿⣿⣿⣿⣿⣿⣿⣿⣿⣿⣿⣿⣿⣿⣿⣿⣿⣿⣿⣿⣿⣿⣿⣿⣿⣿⣿⣿⣿⣿⠋⢄⢄⢄⢄⢄⢔⢕⢕⢕⢕⢕⢕⢔⢄⢀⢻⣾⡷⢕⢕⢕⢕⢕⢕⢕⢕⢕⢕⢕⢱⣼⢕⢕⢕⢕⢕⢕⢕⢕⢻⣿⣿⡇⢕⢕⢕⢕⢕⢕⣿⣧⢕⢕⢕⢕⢕⢔⢻⣿⣿⣧⢕⠀⠀⠀⠀⠀⠀⠀⠀⠀⠀⠀⠁⢜⢻⣿⣿⣿⣿⣿⣿⣿⣿⣿⣿⣿⣿⣿⣿⣿⣿⣿⣿⣿⣿⠀</a:t>
            </a:r>
            <a:br/>
            <a:r>
              <a:t>⢕⢕⠕⢕⢕⢕⢕⢕⢕⢕⢌⢄⢔⢁⢕⢕⢕⢕⢕⢕⢕⢕⢕⢕⢕⢕⢕⢔⢕⢕⢕⢕⢕⢕⢕⠕⠀⠀⠀⠀⠀⠀⢕⢕⢕⢕⢕⢕⢕⢕⢕⢕⢕⠕⠑⠁⠀⠀⠀⠀⠀⠀⠀⠀⠀⠀⠀⠀⠀⠀⠀⠀⠀⠀⠀⠀⠀⢕⣼⣿⣿⣿⣿⣿⣿⣿⣿⣿⣿⣿⣿⣿⣿⣿⣿⣿⣿⣿⣿⣿⣿⣿⣿⣿⣿⢿⢿⣿⣿⣿⣿⣿⣿⣿⣿⣿⣿⣿⣿⣿⣿⣿⣿⣿⣿⣿⣿⣿⣿⣿⣿⣿⣿⣿⣿⣿⣿⣿⣿⣿⣿⣿⣿⠂⢕⢕⢕⢕⢕⢕⢕⢕⢕⢕⢕⢕⢕⢕⢕⠀⢔⢕⢕⢕⢕⢕⣱⣾⡇⢕⢕⢕⢕⣸⢏⢕⢕⢕⢕⢕⢕⢕⢕⢸⣿⣿⡇⢕⢕⢕⢕⢕⢕⢜⢿⣧⢕⢕⢕⢕⢕⢕⢻⣿⣿⡇⢕⠀⠀⠀⠀⠀⠀⠀⠀⠀⠀⠀⠀⠁⢌⢻⣿⣿⣿⣿⣿⣿⣿⣿⣿⣿⣿⣿⣿⣿⣿⣿⣿⣿⠀</a:t>
            </a:r>
            <a:br/>
            <a:r>
              <a:t>⣥⣾⢞⢝⢕⢕⢕⢕⢕⢕⢕⢕⢕⢕⠝⣠⡕⢕⢕⢕⢕⢕⢕⢕⢕⢕⢕⢕⢕⢕⢕⢕⢕⢕⢕⢕⢄⠀⠀⠀⠀⠀⢕⢕⢕⢕⢕⢕⢕⢕⢕⢕⢕⠀⠀⠀⠀⠀⠀⠀⠀⠀⠀⠀⠀⠀⠀⠀⠀⠀⠀⠀⠀⢁⢔⢕⢕⢴⣿⣿⣿⣿⣿⣿⣿⣿⣿⣿⣿⣿⣿⣿⣿⣿⣿⣿⣿⣿⣿⣿⣿⣿⣿⢏⢕⣱⣿⣿⣿⣿⣿⣿⣿⣿⣿⣿⣿⣿⣿⣿⣿⣿⣿⣿⣿⣿⣿⣿⣿⣿⣿⣿⣿⣿⣿⣿⣿⣿⣿⣿⣿⣿⣿⣤⢕⢕⢕⢕⢕⢕⢕⢕⢕⢕⢕⢕⢕⢕⠐⢕⢕⢕⢕⢕⣱⣾⣿⣿⢇⢕⢕⢕⢱⢏⢕⢕⢕⢕⢕⢕⢕⢕⢕⢸⣿⣿⡇⢕⢕⢕⢕⢕⢕⢕⢜⣿⡕⢕⢕⢕⢕⢕⢕⢻⣿⣿⡕⢔⠀⠀⠀⠀⠀⠀⠀⠀⠀⠀⠀⠀⠀⠑⢜⢻⣿⣿⣿⣿⣿⣿⣿⣿⣿⣿⣿⣿⣿⣿⣿⣿⠀</a:t>
            </a:r>
            <a:br/>
            <a:r>
              <a:t>⢏⢕⢕⢕⢕⢕⢕⢕⢕⢕⢕⢕⢕⢕⢄⣿⣾⡕⢕⢕⢕⢕⢕⢕⢕⢕⢕⢕⢕⢕⢕⢕⢕⢕⢕⢕⢕⢕⢄⢀⢀⠀⠁⢕⢕⢕⢕⢕⢕⣵⣴⣧⢕⢄⠀⠀⠀⠀⠀⠀⠀⠀⠀⠀⠀⠀⢔⢕⢔⠀⠀⠀⢀⢕⢕⠕⠕⢕⣿⣿⣿⣿⣿⣿⣿⣿⣿⣿⣿⣿⣿⣿⣿⣿⣿⣿⣿⣿⣿⣿⣿⣿⣷⣷⣾⣿⣿⣿⣿⣿⣿⣿⣿⣿⣿⣿⣿⣿⣿⣿⣿⣿⣿⣿⣿⣿⣿⣿⣿⣿⣿⣿⣿⣿⣿⣿⣿⣿⣿⣿⣿⣿⣿⣿⠁⠑⢕⢕⢕⢕⢕⢕⢕⢕⢕⢕⠕⢕⢕⢕⢕⢕⣱⣼⣿⣿⣿⣿⡕⢕⢕⣱⢟⢕⢕⢕⢕⢕⢕⢕⢕⢕⢕⢸⣿⣿⣷⡕⢕⢕⢕⢕⢕⢕⢕⢜⢿⡕⢕⢕⢕⢕⢕⢔⢻⣿⣷⡕⢄⠀⠀⠀⠀⠀⠀⠀⠀⠀⠀⠀⠀⠀⠀⠑⢜⢻⣿⣿⣿⣿⣿⣿⣿⣿⣿⣿⣿⣿⣿⣿⠀</a:t>
            </a:r>
            <a:br/>
            <a:r>
              <a:t>⢕⢕⢕⢕⢕⢕⢕⢕⢕⢕⢕⢕⢕⢕⢕⢸⣿⣧⢕⢕⢕⢕⢕⢕⢕⢕⢕⢕⢕⢕⢕⢕⢕⢕⢕⢕⢕⢕⢕⢕⢕⢕⢕⢕⢕⢕⢕⣴⣿⣿⣿⣿⣇⢕⢀⠀⠀⠀⠀⠀⠀⠀⠀⠀⠀⠀⢕⢕⠕⠀⠀⢀⢕⢕⠁⠀⢄⢸⣿⣿⣿⣿⣿⣿⣿⣿⣿⣿⣿⣿⣿⣿⣿⣿⣿⣿⣿⣿⣿⣿⣿⣿⣿⣿⣿⣿⣿⣿⣿⣿⣿⣿⣿⣿⣿⣿⣿⣿⣿⣿⣿⣿⣿⣿⣿⣿⣿⣿⣿⣿⣿⣿⣿⣿⣿⣿⣿⣿⣿⣿⣿⣿⣿⣿⣿⣿⣿⣃⠅⡁⠕⢕⢜⢑⡘⡕⢕⢕⢕⢑⣵⣿⣿⣿⣿⣿⣿⣿⢕⢕⣱⡟⢕⢕⢕⢕⢕⢕⢕⢕⢕⢕⢕⢸⣿⣿⣿⣿⢕⢕⢕⢕⢕⢕⢕⢕⢘⣿⡕⢕⢕⢕⢕⢕⢕⠹⣿⣧⢕⢀⠀⠀⠀⠀⠀⠀⠀⠀⠀⠀⠀⠀⠀⠀⠀⠑⢜⢿⣿⣿⣿⣿⣿⣿⣿⣿⣿⣿⣿⣟⠀</a:t>
            </a:r>
            <a:br/>
            <a:r>
              <a:t>⢕⢕⢕⢕⢕⢕⢕⢕⢕⢕⢕⢕⢕⢕⢕⢌⢿⣿⢕⢕⢕⢕⢕⢕⢕⢕⢕⢕⢕⢕⢕⢕⢕⢕⢕⢕⢕⢕⢕⢕⢕⢕⢕⢕⢕⢕⣼⣿⣿⣿⣿⣿⣿⣇⢕⢄⠀⠀⠀⢄⢕⢕⠀⠀⠀⠀⢀⢁⢀⢄⢕⢕⢕⠑⠀⠀⢕⣾⣿⣿⣿⣿⣿⣿⣿⣿⣿⣿⣿⣿⣿⣿⣿⣿⣿⣿⣿⣿⣿⣿⣿⣿⣿⣿⣿⣿⣿⣿⣿⣿⣿⣿⣿⣿⣿⣿⣿⣿⣿⣿⣿⣿⣿⣿⣿⣿⣿⣿⣿⣿⣿⣿⣿⣿⣿⣿⣿⣿⣿⣿⣿⣿⣿⣿⣿⣿⣿⣿⣿⣿⣷⣥⣜⢔⣕⢕⣱⣵⣵⣮⣿⣿⣿⣿⣿⣿⣿⡏⢕⣾⢟⢕⢕⢕⢕⢕⢕⢕⢕⢕⢕⢕⢕⢘⣿⣿⣿⣿⢕⢕⢕⢕⢕⢕⢕⢕⢕⠙⢷⡕⢕⢕⢕⢕⢕⢕⢹⣿⡇⢕⠀⠀⠀⠀⠀⠀⠀⠀⠀⠀⠀⠀⠀⠀⠀⠀⠁⠕⢟⢟⢟⢻⢿⢿⢿⢿⢿⢿⣿⢇⠀</a:t>
            </a:r>
            <a:br/>
            <a:r>
              <a:t>⢕⢕⢕⢕⢕⢕⢕⢕⢕⢕⢕⢕⢕⢕⢕⢕⢸⣿⡇⢕⢕⢕⢕⢕⢕⢕⢕⢕⢕⢕⢕⢕⢕⢕⢕⢕⢕⢕⢕⢕⢕⢕⢕⢕⢕⣴⣿⣿⣿⣿⣿⣿⣿⣿⣇⢕⢔⢀⢔⢕⠕⢔⢕⢄⢄⢕⢕⢕⢕⢕⢕⢕⠕⠀⠀⢰⣿⣿⣿⣿⣿⣿⣿⣿⣿⣿⣿⣿⣿⣿⣿⣿⣿⣿⣿⣿⣿⣿⣿⣿⣿⣿⣿⣿⣿⣿⣿⣿⣿⣿⣿⣿⣿⣿⣿⣿⣿⣿⣿⣿⣿⣿⣿⣿⣿⣿⣿⣿⣿⣿⣿⣿⣿⣿⣿⣿⣿⣿⣿⣿⣿⣿⣿⣿⣿⣿⣿⣿⣿⣿⣿⣿⣿⣿⣿⣿⣿⣿⣿⣿⣿⣿⣿⣿⣿⣿⡿⣱⢞⢕⢕⢑⢕⢕⢕⢕⢕⢕⢕⢕⢕⢕⢕⢀⣿⣿⣿⣿⡕⢕⢕⢕⢕⢕⢕⢕⢕⢕⢘⣷⡕⢕⢕⢕⢕⢕⢕⢹⣷⡕⢕⠀⠀⠀⠀⠀⠀⠀⠀⠀⠀⠀⠀⠀⠀⠀⠀⠀⠁⠑⠑⠕⢕⢕⢕⢕⢕⢕⢜⢕⠀</a:t>
            </a:r>
            <a:br/>
            <a:r>
              <a:t>⢕⢕⢕⢕⢕⢕⢕⢕⢕⢕⢕⢕⢕⢕⢕⢕⢕⢻⣧⢕⢕⢕⢕⢕⢕⢕⢕⢕⢕⢕⢕⢕⢕⢕⢕⢕⢕⢕⢕⢕⢕⢕⢕⢕⢸⣿⣿⣿⣿⣿⣿⣿⣿⣿⣿⣧⡕⢕⢕⢁⢔⢕⢕⢕⢕⢕⢕⢕⢕⢕⢕⢕⠀⠀⣠⣿⣿⣿⣿⣿⣿⣿⣿⣿⣿⣿⣿⣿⣿⣿⣿⣿⣿⣿⣿⣿⣿⣿⣿⣿⣿⣿⣿⣿⣿⣿⣿⣿⣿⣿⣿⣿⣿⣿⣿⣿⣿⣿⣿⣿⣿⣿⣿⣿⣿⣿⣿⣿⣿⣿⣿⣿⣿⣿⣿⣿⣿⣿⣿⣿⣿⣿⣿⣿⣿⣿⣿⣿⣿⣿⣿⣿⣿⣿⣿⣿⣿⣿⣿⣿⣿⣿⣿⣿⣿⣿⡟⢏⢕⠡⣮⡕⢕⢕⢕⢕⢕⢕⢕⢕⢕⢕⢕⢕⣿⣿⣿⣿⡇⠑⠕⢕⢕⢕⢕⢕⢕⢕⢕⢘⣷⢕⢕⢕⢕⢕⢕⢜⢻⡇⢕⢄⠀⠀⠀⠀⠀⠀⠀⠀⠀⠀⠀⠀⠀⠀⠀⢀⢔⢄⢀⠀⠀⠁⠀⠀⢀⢁⢕⢕⠀</a:t>
            </a:r>
            <a:br/>
            <a:r>
              <a:t>⢕⢕⢕⢕⢕⢕⢕⢕⢕⢕⢕⢕⢕⢕⢕⢕⢕⢜⣿⡇⢕⢕⢕⢕⢕⢕⢕⢕⢕⢕⢕⢕⢕⢕⢕⢕⢕⢕⢕⢕⢕⢕⢕⢕⠘⣿⣿⣿⣿⣿⣿⣿⣿⣿⣿⣿⣿⣧⣵⣴⢇⢕⢀⠀⠁⠑⢕⢕⢕⢕⢕⠑⢄⣵⣿⣿⣿⣿⣿⣿⣿⣿⣿⣿⣿⣿⣿⣿⣿⣿⣿⣿⣿⣿⣿⣿⣿⣿⣿⣿⣿⣿⣿⣿⣿⣿⣿⣿⣿⣿⣿⣿⣿⣿⣿⣿⣿⣿⣿⣿⣿⣿⣿⣿⣿⣿⣿⣿⣿⣿⣿⣿⣿⣿⣿⣿⣿⣿⣿⣿⣿⣿⣿⣿⣿⣿⣿⣿⣿⣿⣿⣿⣿⣿⣿⣿⣿⣿⣿⣿⣿⣿⣿⣿⣿⣏⣱⢕⢕⢸⣿⣿⣷⣵⣕⢕⢕⢕⢕⢕⢕⢕⢕⢕⣿⣿⣿⣿⣿⢈⠔⡀⢕⢕⢕⢕⢕⢕⢕⢕⢜⣧⢕⢕⢕⢕⢕⢕⢌⣿⢕⢕⠀⠀⠀⠀⠀⠀⠀⠀⠀⠀⠀⠀⠀⢄⢄⢕⢱⣵⡕⢕⢔⢀⢄⢕⢕⢕⢕⢕⠀</a:t>
            </a:r>
            <a:br/>
            <a:r>
              <a:t>⢕⢕⢕⢕⢕⢕⢕⢕⢕⢕⢕⢕⢕⢕⢕⢕⢕⢕⢿⣇⢕⢕⢕⢕⢕⢕⢕⢕⢕⢕⢕⢕⢕⢕⢕⢕⢕⢕⢕⢕⢕⢕⢕⢕⢕⢻⣿⣿⣿⣿⣿⣿⣿⣿⣿⣿⣿⣿⣿⣿⡧⢕⢕⢕⢔⢄⠕⠕⠕⢑⢄⣵⣿⣿⡿⣟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⠸⣿⣿⣿⣿⣿⡕⢕⢕⢕⢕⢕⢕⢕⢕⣿⣿⣿⣿⣿⢸⣶⣿⣕⢕⡕⢕⢕⢕⢕⢕⢕⢜⣇⢕⢕⢕⢕⢕⢕⢸⠇⢕⢔⠀⠀⠀⠀⠀⠀⠀⠀⠀⢄⢄⢕⢕⢕⢕⢜⢻⢿⣷⣕⡕⢕⢕⢕⢕⢕⢕⠀</a:t>
            </a:r>
            <a:br/>
            <a:r>
              <a:t>⢕⢕⢕⢕⢕⢕⢕⢕⢕⢕⢕⢕⢕⢕⢕⢕⢕⢕⢸⣿⣇⢕⢕⢕⢕⢕⢕⢕⢕⢕⢕⢕⢕⢕⢕⢕⢕⢕⢕⢕⢕⢕⢕⢕⢕⢔⢿⣿⣿⣿⣿⣿⣿⣿⣿⣿⡟⢏⢕⢕⢕⢕⢕⢕⢑⢄⢄⢔⠕⢑⣟⣙⢛⢛⢏⢍⢛⠻⣿⣿⣿⣿⣿⣿⣿⣿⣿⣿⣿⣿⣿⣿⣿⣿⣿⣿⣿⣿⣿⣿⣿⣿⣿⣿⣿⣿⣿⣿⣿⣿⣿⣿⣿⣿⣿⣿⣿⣿⣿⣿⣿⣿⣿⣿⣿⣿⣿⣿⣿⣿⣿⣿⣿⣿⣿⣿⣿⣿⣿⣿⣿⣿⣿⣿⣿⣿⣿⣿⣿⣿⣿⣿⣿⣿⣿⣿⣿⣿⣿⣿⣿⣿⣿⣿⣿⣿⢇⢕⢕⢕⢝⢻⢿⢿⣿⢇⢕⢕⢕⢕⢕⢕⢕⢕⣿⣿⣿⣿⣿⣿⣿⣿⡇⢜⢻⣇⢕⢕⢕⢕⢕⢕⢜⢱⢕⢕⢕⢕⢕⢕⢱⢕⢕⢔⢔⢔⢄⢄⢄⢄⢔⢕⢕⢕⢱⢕⢕⢕⢕⢕⢕⢝⢻⣷⣧⡕⢕⢕⢕⢕⠀</a:t>
            </a:r>
            <a:br/>
            <a:r>
              <a:t>⢕⢕⢕⢕⢕⢕⢕⢕⢕⢕⢕⢕⢕⢕⢕⢕⢕⢕⢜⣿⣿⢕⢕⢕⢕⢕⢕⢕⢕⢕⢕⢕⢕⢕⢕⢕⢕⢕⢕⢕⢕⢕⢕⢕⢕⢕⢌⣿⣿⣿⣿⣿⣿⣿⣿⣿⣵⡕⢕⢕⢕⢕⢕⠕⢕⢕⢕⠱⢄⠅⢑⢕⢕⢕⢕⢕⢕⢠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⣿⣿⣿⣿⣿⢿⣿⣿⢇⢕⢕⢹⣷⡕⢕⢕⢕⢕⢕⢕⢕⢕⢕⢕⢕⢕⢕⢕⢕⢕⢕⢕⢕⢕⢕⢕⢕⢕⢕⢕⢕⢕⢕⢕⢕⢕⢕⢕⢕⢜⢝⢿⣧⣕⢕⢕⠀</a:t>
            </a:r>
            <a:br/>
            <a:r>
              <a:t>⢕⢕⢕⢕⢕⢕⢕⢕⢕⢕⢕⢕⢕⢕⢕⢕⢕⢕⢕⣿⣿⡕⢕⢕⢕⢕⢕⢕⢕⢕⢕⢕⢕⢕⢕⢕⢕⢕⢕⢕⢕⢕⢕⢕⢕⢕⢕⠙⣿⣿⣿⣿⣿⣿⣿⣿⣿⣷⣾⣷⢑⢕⢕⢕⢕⢕⢕⢕⢕⢕⢔⢕⢕⢕⢕⢕⢄⠻⣀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⢸⣿⣿⡟⢜⣹⣿⣿⡇⢕⢕⢕⢝⢷⡕⢕⢕⢕⢕⢕⢕⢕⢕⢕⢕⢕⢕⢕⢕⢕⢕⢕⢕⢕⢕⢕⢕⢕⢕⢕⢕⢕⢕⢌⢷⢕⢕⢕⢕⢕⢕⢕⢜⢛⢷⣷⠀</a:t>
            </a:r>
            <a:br/>
            <a:r>
              <a:t>⢕⢕⢕⢕⢕⢕⢕⢕⢕⢕⢕⢕⢕⢕⢕⢕⢕⢕⢕⢸⣿⡇⢕⢕⢕⢕⢕⢕⢕⢕⢕⢕⢕⢕⢕⢕⢕⢕⢕⢕⢕⢕⢕⢕⢕⢕⢕⢄⣿⣿⣿⣿⣿⣿⣿⣿⣽⣿⡟⢕⢕⢕⢕⢕⢕⢕⢕⢕⢕⢕⢅⢕⢕⢕⢕⢕⣶⣾⣿⣿⣿⣿⣿⣿⣿⣿⣿⣿⣿⣿⣿⣿⣿⣿⣿⣿⣿⣿⣿⣿⣿⣿⣿⣿⣿⣿⣿⣿⡿⢟⢟⢍⢝⢝⢝⢝⢝⢍⢟⢟⢟⢟⢟⢿⢿⢿⢿⢟⢏⢹⣿⣿⣿⣿⣿⣿⣿⣿⣿⣿⣿⣿⣿⣿⣿⣿⣿⣿⣿⣿⣿⣿⣿⣿⣿⣿⣿⣿⣿⣿⣿⣿⣿⣿⢕⢕⢕⢕⢕⢕⢕⢕⢕⢕⢕⢕⢕⢕⢕⢕⢕⢕⢕⢕⢹⣿⣿⡇⢕⢹⣿⣿⢕⢕⢕⢕⢕⢜⢻⣇⢕⢕⢕⢕⢕⢕⢕⢕⢕⢕⢕⢕⢕⢕⢕⢕⢕⢅⠀⢑⢕⢕⢕⢕⢕⢕⢕⢕⢕⢌⢕⢧⡕⢕⢕⢕⢕⢕⢕⢝⠀</a:t>
            </a:r>
            <a:br/>
            <a:r>
              <a:t>⢕⢕⢕⢕⢕⢕⢕⢕⢕⢕⢕⢕⢕⢕⢕⢕⢕⢕⢕⢜⣿⣇⢕⢕⢕⢕⢕⢕⢕⢕⢕⢕⢕⢕⢕⢕⢕⢕⢕⢕⢕⢕⢕⢕⢕⢕⢕⢕⢘⣿⣿⣿⣿⣿⣿⢕⢔⢄⢕⢕⢕⢕⢕⢕⢕⢕⢕⢕⢕⢕⢕⢕⠕⢑⣠⣾⣿⣿⣿⣿⣿⣿⣿⣿⣿⣿⣿⣿⣿⣿⣿⣿⣿⣿⣿⣿⣿⣿⣿⣿⣿⣿⣿⣿⣿⡿⢝⢕⢕⢕⢕⣕⣕⣕⣕⣕⡕⢕⢕⢕⢕⢕⢕⢕⢕⠕⠑⢅⢕⢕⢻⣿⣿⣿⣿⣿⣿⣿⣿⣿⣿⣿⣿⣿⣿⣿⣿⣿⣿⣿⣿⣿⣿⣿⣿⣿⣿⣿⣿⣿⣿⣿⣿⢏⢕⢕⢕⢕⢕⢕⢕⢕⢕⢕⢕⢕⢕⢕⢕⢕⢕⢕⢕⢕⣿⣿⣿⢕⢕⢸⣿⡇⢕⢕⢕⢕⢕⢕⢕⢝⢇⢕⢕⢕⢕⢕⢕⢕⢕⢕⢕⢕⢕⢕⢕⢕⢕⢕⠀⢕⢕⢕⢕⢕⢕⢕⢕⢕⢕⢕⢕⢌⠻⣧⡕⢕⢕⢕⢕⢕⠀</a:t>
            </a:r>
            <a:br/>
            <a:r>
              <a:t>⢕⢕⢕⢕⢕⢕⢕⢕⢕⢕⢕⢕⢕⢕⢕⢕⢕⢕⢕⢕⣿⣿⢕⢕⢕⢕⢕⢕⠕⢕⢕⢕⢕⢕⢕⢕⢕⢕⢕⢕⢕⢕⢕⢕⢕⢕⢕⢕⢕⢹⣿⣿⣿⣿⣿⢕⢕⢕⢕⢕⢕⢕⢕⢕⢕⢕⢕⢕⢕⢕⢠⣤⣶⣿⣿⣿⣿⣿⣿⣿⣿⣿⣿⣿⣿⣿⣿⣿⣿⣿⣿⣿⣿⣿⣿⣿⣿⣿⣿⣿⣿⣿⣿⢿⢏⢕⢕⢕⣱⣷⣿⢿⢿⢟⠟⠝⠑⠑⠁⠁⠀⠑⠕⢕⠕⠀⠀⠀⠁⢕⢸⣿⣿⣿⣿⣿⣿⣿⣿⣿⣿⣿⣿⣿⣿⣿⣿⣿⣿⣿⣿⣿⣿⣿⣿⣿⣿⣿⣿⣿⣿⣿⢇⢕⢕⢕⢕⢕⢕⢕⢕⢕⢕⢕⢕⢕⢕⢕⢕⢕⢕⢕⢕⢕⣿⣿⣿⢕⢕⢸⣿⡇⢕⢕⢕⢕⢕⢕⢕⢕⢕⢕⢕⢕⢕⢕⢕⢕⢕⢕⢕⢕⢕⢕⢕⢕⢕⢕⠕⢕⢕⢕⢕⢕⢕⢕⢕⢕⢕⢕⢕⢕⢕⢝⢿⣧⡕⢕⢕⢕⠀</a:t>
            </a:r>
            <a:br/>
            <a:r>
              <a:t>⢕⢕⢕⠕⢕⢕⢕⢕⢕⢕⢕⢕⢕⢕⢕⢕⢕⢕⠁⢕⢸⣿⡕⢕⢕⢕⢕⢕⢕⢕⢕⢕⢕⢕⢕⢕⢕⢕⢕⢕⢕⢕⢕⢕⢕⢕⢕⢕⢕⢔⢻⣿⣿⣿⣿⡕⢕⢕⢕⢕⢕⢕⢕⢕⢕⢕⠕⠕⣠⣿⣷⣿⣿⣿⣿⣿⣿⣿⣿⣿⣿⣿⣿⣿⣿⣿⣿⣿⣿⣿⣿⣿⣿⣿⣿⣿⣿⣿⣿⣿⡿⢟⢕⢕⢕⢕⢕⢟⠝⠑⠑⠁⠁⠀⠀⠀⠀⠀⠀⠀⠀⠀⠀⠀⠀⠀⠀⠀⠀⢕⣿⣿⣿⣿⣿⣿⣿⣿⣿⣿⣿⣿⣿⣿⣿⣿⣿⣿⣿⣿⣿⣿⣿⣿⣿⣿⣿⣿⣿⣿⡿⢇⢕⢕⢕⢕⢕⢕⢕⢕⢕⢕⢕⢕⢕⢕⢕⢕⢕⢕⢕⢕⢕⠕⣽⣿⣿⢕⢕⢸⣿⢕⢕⢕⢕⢕⢕⢕⢕⢕⢕⢕⢕⢕⢕⢕⢕⢕⢕⢕⢕⢕⢕⢕⢕⢕⢕⢕⢕⢕⢕⢕⢕⢕⢕⢕⢕⢕⢕⢕⢕⢕⢕⢕⢕⠻⣧⡕⢕⢕⠀</a:t>
            </a:r>
            <a:br/>
            <a:r>
              <a:t>⢕⠁⠀⠀⠁⢕⢕⢕⢕⢕⢕⢕⢕⢕⢕⢕⢕⢕⠀⢕⢸⣿⣿⡕⢕⢕⢕⢕⢕⢕⢕⢕⢕⢕⢕⢕⢕⢕⢕⢕⢕⢕⢕⢕⢕⢕⢕⢕⢕⢕⢔⢹⣿⣿⣿⣧⠁⢕⢕⢕⢕⢕⢕⢕⠀⣴⣾⣿⣿⣿⣿⣿⣿⣿⣿⣿⣿⣿⣿⣿⣿⣿⣿⣿⣿⣿⣿⣿⣿⣿⣿⣿⣿⣿⣿⣿⡿⢟⢟⢟⢕⢕⠕⠕⠑⠁⠀⠀⠀⠀⠀⠀⠀⠀⠀⠀⠀⠀⠀⠀⠀⠀⠀⠀⠀⠀⠀⠀⠀⣱⣿⣿⣿⣿⣿⣿⣿⣿⣿⣿⣿⣿⣿⣿⣿⣿⣿⣿⣿⣿⣿⣿⣿⣿⣿⣿⣿⣿⣿⢟⢕⢕⢕⢕⢕⢕⢕⢕⢕⢕⢕⢕⢕⢕⢕⢕⢕⢕⢕⢕⢕⢕⢕⠀⣿⣿⡇⢕⢕⢸⣿⢕⢕⢕⢕⢕⢕⢕⢕⢕⢕⢕⢕⢕⢕⢕⢕⢕⢕⢕⢕⢕⢕⢕⢕⢕⢕⢕⢕⢕⢕⢕⢕⢕⢕⢕⢕⢕⢕⢕⢕⢕⢕⢕⢕⢕⢑⣻⣷⣧⠀</a:t>
            </a:r>
            <a:br/>
            <a:r>
              <a:t>⢁⢄⢄⢔⢕⢕⢕⢕⢕⢕⢕⢕⢕⢕⢕⢕⢕⠁⠀⠕⢈⣿⣿⡇⢕⢕⢕⢕⢕⢕⢕⢕⢕⢕⢕⢕⢕⢕⢕⢕⢕⢕⢕⢕⢕⢕⢕⢕⢕⢕⢕⢜⠹⣿⣿⣿⣷⣷⣔⠑⢵⢵⠴⣤⣷⣿⣿⣿⣿⣿⣿⣿⣿⣿⣿⣿⣿⣿⣿⣿⣿⣿⣿⣿⣿⣿⣿⣿⣿⣿⣿⣿⣿⣿⣿⣿⢕⢕⢕⠕⠁⠀⠀⠀⠀⠀⠀⠀⠀⠀⠀⠀⠀⠀⠀⠀⠀⠀⠀⠀⠀⠀⠀⠀⠀⠀⠀⠀⣱⣿⣿⣿⣿⣿⣿⣿⣿⣿⣿⣿⣿⣿⣿⣿⣿⣿⣿⣿⣿⣿⣿⣿⣿⣿⣿⣿⣿⠟⢕⢕⢕⢕⢕⢕⢕⢕⢕⢱⡕⢕⢕⢕⢕⢕⢕⢕⢕⢕⢕⢕⢕⢕⢕⠀⣿⣿⡇⢕⢕⠐⡏⢕⢕⢕⢕⢕⢕⢕⢕⢕⢕⢕⢕⢕⢕⢕⢕⢕⢕⢕⢕⢕⢕⢕⢕⢕⢕⢕⢕⢕⢕⢕⢕⢕⢕⢕⢕⢕⢕⢕⢕⢕⢕⢕⢕⢕⢕⢌⢻⣿⠀</a:t>
            </a:r>
            <a:br/>
            <a:r>
              <a:t>⢕⢕⢕⢕⢕⢕⢕⢕⢕⢕⢕⢕⢕⢕⢕⢕⢕⠀⠀⠀⢕⣿⣿⡇⢕⢕⢕⢕⢕⢕⢕⢕⢕⢕⢕⢕⢕⢕⢕⢕⢕⢕⢕⢕⢕⢕⢕⢕⢕⢕⢕⢕⢕⢙⢿⣿⣿⣿⣿⣷⣿⣿⣿⣿⣿⣿⣿⣿⣿⣿⣿⣿⣿⣿⣿⣿⣿⣿⣿⣿⣿⣿⣿⣿⣿⣿⣿⣿⣿⣿⣿⣿⣿⣿⣿⣿⡕⢕⠕⠀⠀⠀⠀⠀⠀⠀⠀⠀⠀⠀⠀⠀⠀⠀⠀⠀⠀⠀⠀⠀⠀⠀⠀⠀⠀⠀⢄⣱⣿⣿⣿⣿⣿⣿⣿⣿⣿⣿⣿⣿⣿⣿⣿⣿⣿⣿⣿⣿⣿⣿⣿⣿⣿⣿⣿⡿⢕⢕⢕⢕⢕⢕⢕⢕⢕⢕⢑⣾⣷⡕⢕⢕⢕⢕⢕⢕⢕⢕⢕⢕⢕⢕⢕⠀⣿⣿⡇⢕⢕⢕⢕⢕⢕⢕⢕⢕⢕⢕⢕⢕⢕⢕⢕⢕⢕⢕⢕⢕⢕⢕⢕⢕⢕⢕⢕⢕⢕⢕⢕⢕⢕⢕⢕⢕⢕⢕⢕⢕⢕⢕⢕⢕⢕⢕⢕⢕⢕⢕⢕⢻⠀</a:t>
            </a:r>
            <a:br/>
            <a:r>
              <a:t>⢕⢕⢕⢕⢕⢕⢕⢕⢕⢕⢕⢕⢕⢕⢕⢕⢕⠀⠀⠀⢕⣿⣿⡇⢕⢕⢕⢕⢕⢕⢕⢕⢕⢕⢕⢕⢕⢕⢕⢕⢕⢕⢕⢕⢕⢕⢕⢕⢕⢕⢕⢕⢕⢕⢌⢻⣿⣿⣿⣿⣿⣿⣿⣿⣿⣿⣿⣿⣿⣿⣿⣿⣿⣿⣿⣿⣿⣿⣿⣿⣿⣿⣿⣿⣿⣿⣿⣿⣿⣿⣿⣿⣿⣿⣿⣿⣷⡕⢔⠀⠀⠀⠀⠀⠀⠀⠀⠀⠀⠀⠀⠀⠀⠀⠀⠀⠀⠀⠀⠀⠀⢀⢀⢄⢄⣵⣾⣿⣿⣿⣿⣿⣿⣿⣿⣿⣿⣿⣿⣿⣿⣿⣿⣿⣿⣿⣿⣿⣿⣿⣿⣿⣿⡟⢏⢕⢕⢕⢕⢕⢕⢕⢕⢕⢕⢕⣼⣿⣿⡇⢕⢕⢕⢕⢕⢕⢕⢕⢕⢕⢕⢕⢕⢰⣿⣿⢕⢕⢕⢕⢕⢕⢕⢕⢕⢕⢕⢕⢕⢕⢕⢕⢕⢕⢕⢕⢕⢕⢕⢕⢕⢕⢕⢕⢕⢕⢕⢕⢕⢕⢕⢕⢕⢕⢕⢕⢕⢕⢕⢕⢕⢕⢕⢕⢕⢕⢕⢕⢕⢰⠀</a:t>
            </a:r>
            <a:br/>
            <a:r>
              <a:t>⢕⢕⢕⢕⢕⢕⢕⢕⢕⢕⢕⢕⢕⢕⢕⢕⢕⠀⠀⠀⢕⣿⣿⡇⢕⢕⢕⢕⢕⢕⢕⢕⢕⢕⢕⢕⢕⢕⢕⢕⢕⢕⢕⢕⢕⢕⣡⣥⣵⣵⣕⢕⢕⢕⢕⢔⢙⣿⣿⣿⣿⣿⣿⣿⣿⣿⣿⣿⣿⣿⣿⣿⣿⣿⣿⣿⣿⣿⣿⣿⣿⣿⣿⣿⣿⣿⣿⣿⣿⣿⣿⣿⣿⣿⣿⣿⣿⣷⣕⢕⢄⢀⠀⠀⠀⠀⠀⠀⠀⠀⠀⠀⠀⠀⠀⢀⢄⢄⢔⢔⠕⢑⣕⣷⣽⣿⣿⣿⣿⣿⣿⣿⣿⣿⣿⣿⣿⣿⣿⣿⣿⣿⣿⣿⣿⣿⣿⣿⣿⣿⣿⡿⢏⢕⢕⢕⢕⢕⢕⢕⢕⢕⢕⢕⢕⣸⣿⣿⣿⡇⢕⢕⢕⢕⢕⢕⢕⢕⢕⢕⢕⢕⢕⢸⣿⣏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⠀⠀⠀⢕⣿⣷⡇⢕⢕⢕⣱⡕⢕⢕⢕⢕⢕⢕⢕⢕⢕⢕⢕⢕⢕⢕⢕⢕⢕⣹⣿⣿⣿⣿⣿⡕⢕⢕⢕⢕⢸⢿⣿⣿⣿⣿⣿⣿⣿⣿⣿⣿⣿⣿⣿⣿⣿⣿⣿⣿⣿⣿⣿⣿⣿⣿⣿⣿⣿⣿⣿⣿⣿⣿⣿⣿⣿⣿⣿⣿⣿⣿⣷⣧⣕⢕⢔⢄⢀⢀⢀⢀⢄⢄⢔⢔⣱⣵⣶⣵⣵⣶⣿⣿⣿⣿⣿⣿⣿⣿⣿⣿⣿⣿⣿⣿⣿⣿⣿⣿⣿⣿⣿⣿⣿⣿⣿⣿⣿⣿⣿⣿⡿⢏⢕⢕⢕⢕⢕⢕⢕⢕⢕⢕⢕⢕⢕⢱⣿⣿⣿⣿⣿⡕⢕⢕⢕⢕⢕⢕⢕⢕⢕⢕⢕⢕⣸⣿⡇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⠀⠀⠀⠑⠛⠛⠛⠑⠑⠑⠛⠛⠑⠑⠑⠑⠑⠑⠑⠑⠑⠑⠑⠑⠑⠑⠑⠑⠑⠛⠛⠛⠛⠛⠛⠃⠑⠑⠑⠑⠑⠑⠘⠛⠛⠛⠛⠛⠛⠛⠛⠛⠛⠛⠛⠛⠛⠛⠛⠛⠛⠛⠛⠛⠛⠛⠛⠛⠛⠛⠛⠛⠛⠛⠛⠛⠛⠛⠛⠛⠛⠛⠛⠛⠛⠛⠓⠓⠑⠑⠑⠑⠓⠓⠛⠛⠛⠛⠛⠛⠛⠛⠛⠛⠛⠛⠛⠛⠛⠛⠛⠛⠛⠛⠛⠛⠛⠛⠛⠛⠛⠛⠛⠛⠛⠛⠛⠛⠛⠛⠛⠛⠃⠑⠑⠑⠑⠑⠑⠑⠑⠑⠑⠑⠑⠑⠑⠛⠛⠛⠛⠛⠛⠃⠑⠑⠑⠑⠑⠑⠑⠑⠑⠑⠑⠁⠛⠛⠃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⢕⢕⢕⢝⢝⢕⢕⢕⢜⢿⢿⢕⢕⢜⡿⢟⢕⢜⣿⣿⢏⢕⢸⣿⣿⢇⢜⢻⣿⢟⢕⢜⣿⣿⢇⢕⢕⢜⢟⢿⢟⢕⢕⢜⡟⢕⢕⢝⢿⣟⢕⢸⣿⣿⡏⢕⢿⣿⣿⣏⣹⣿⣿⣿⢕⣹⣿⣿⡟⢕⢕⢸⣿⣿⡿⢕⢹⡿⢟⢕⢕⢿⣿⣿⢕⢸⣿⣿⡟⢕⢿⣿⣿⣿⡟⢝⢻⣿⣿⢕⢕⢝⢟⢝⡟⣿⣿⣿⣇⢕⢿⢿⣿⢇⢜⣿⣿⣿⣿⣿⣿⣿⡏⢝⣿⣿⣿⣏⣝⣿⣿⣟⢝⢜⣻⣿⣿⣿⡿⣿⣿⣿⣿⢸⣿⣿⣿⣿⣿⣿⣿⣿⢿⣿⣿⣿⡿⢟⣿⣿⡏⢕⢹⣿⣿⣿⣿⣿⣿⢟⢿⣏⢝⢿⣿⣿⡟⢸⢿⢿⢿⣿⣿⣿⣿⢏⢕⢹⣿⣿⡇⢸⣿⣿⣿⣿⢕⢕⢻⣿⣿⢝⢝⣿⣿⡟⢕⢝⣿⡟⢕⢕⢟⢟⢝⢕⢝⢟⢻⢇⢕⢕⢕⢝⢝⢕⢕⢝⢿⢏⢕⢕⢻⠀</a:t>
            </a:r>
            <a:br/>
            <a:r>
              <a:t>⢏⢕⢕⢕⢕⢕⢕⢕⢕⢕⢕⢕⢕⢕⢕⢕⢇⢕⢕⢕⢕⢇⢕⢕⢕⢜⢿⢕⢕⢕⢿⢟⢕⢕⢕⢕⢕⢕⢕⢕⢕⢕⢕⢕⢕⢕⢕⢕⢕⢕⡷⢕⢕⢕⢕⢜⢇⢕⢜⣿⣿⡇⢕⢜⢿⣿⢕⢜⢻⣿⡇⢕⢝⣿⣿⢇⢕⢕⢜⣿⡟⢕⢕⢕⢕⢏⢕⢕⢸⣿⡇⢕⢜⣿⣿⢕⢕⢸⣿⣿⢝⢕⢕⢜⣿⣿⢕⢕⢱⡕⢕⢕⢕⢕⢝⢕⢕⢕⢜⣿⢕⢕⢜⢝⢜⢝⢝⣿⣿⢕⢕⣻⣿⣿⢏⢕⢕⢕⢜⣿⡏⢹⣿⣿⡟⢕⣿⣿⣿⣿⢜⣿⣿⣿⡇⢸⣿⣿⣿⢕⢻⣿⣿⡇⢕⣿⣿⡇⢕⢜⣿⣿⡿⢝⢕⢝⢕⣹⢕⢕⢕⣿⣿⢕⢕⢕⢕⢕⢕⢝⢝⢹⡕⢕⢸⣿⡟⢕⢕⢹⣿⣿⢏⢕⢕⢜⢱⢕⢕⢕⢹⣿⡇⢕⢕⢟⡕⢕⢕⢕⢕⢕⢕⢕⢕⡎⢕⢕⢕⢕⢕⢕⢕⢕⢕⢕⢕⢕⢕⢱⠀</a:t>
            </a:r>
            <a:br/>
            <a:r>
              <a:t>⡧⢕⢕⢕⢕⢕⢕⢕⢕⢕⢕⢕⢕⢕⢕⢕⢕⢕⢕⢕⢕⢕⢕⢕⢕⢕⢱⢕⢕⢜⢕⢕⢕⢕⢕⢕⢕⢕⢕⢕⢕⢕⢕⢕⢕⢕⢕⢕⢕⢕⢕⢕⢕⢕⢕⢕⢕⢕⢕⣿⣿⢕⢕⢕⡕⢕⢕⢱⢿⣷⡇⢕⢜⢏⢟⢇⢕⢕⢕⣿⡕⢕⢕⢕⢕⢕⢕⢕⢸⢻⡇⢕⢸⣿⣿⡇⢕⢸⡿⢻⢕⢕⢕⢕⢻⣷⢕⢕⢾⣧⡕⢕⢕⢕⣱⢕⢕⢕⢱⣿⢕⢕⢕⢕⢕⢕⢾⣿⣿⡇⢕⢾⡿⢟⣕⢕⢕⢕⢕⣼⣧⣼⣿⣿⡿⢷⣿⣿⣿⣿⣷⣿⣿⣿⡇⢸⣿⣿⣿⢕⢼⣿⣿⡧⢷⣿⣿⣇⢕⢕⡿⢿⢿⢕⢕⢕⣿⣿⡕⢕⢕⢝⣿⢕⢕⢕⢕⣕⢕⢕⢕⢜⢇⢕⢸⣿⣇⢕⢕⢸⢻⡏⢕⢕⢕⢕⢕⢕⢕⢕⢸⣿⡇⢕⢕⢇⢕⢕⢕⢕⢕⢕⢕⢕⢸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⢸⢕⢕⢕⣿⢟⢕⢕⢸⣿⢕⢕⢕⢜⣿⢕⢕⢕⢕⢕⢕⢕⢕⢕⣿⡟⢕⢕⢕⣕⢕⢕⢕⢸⣿⢇⢕⢕⣿⣿⢕⢕⢸⣿⢕⢇⢕⢕⢕⢕⢕⢕⢕⣾⡟⢇⢕⢕⣼⢇⢕⢕⢕⣾⣿⢕⢕⢜⢝⢕⢕⢜⣿⣿⡕⢕⢜⢇⢕⢹⢕⢕⢕⢕⢝⢟⢟⣿⢕⢕⢕⢜⣿⣿⣿⢕⣿⣿⣿⢕⢕⣿⣿⡿⢕⢸⣿⣿⡇⢕⢜⢿⣿⢕⢕⢕⢕⢕⢕⢕⢕⢻⣿⢇⢕⢕⢜⡝⢕⢕⢕⣿⣽⢕⢕⢸⣕⢕⢕⢜⣿⣿⢕⢕⢜⢕⢕⢕⢕⢕⢕⢕⢕⢕⢕⢸⣧⡇⢕⢕⢕⢇⢕⢕⢕⢕⢕⢕⢕⢕⢱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⢸⢕⢕⢸⣷⣷⢕⢕⣾⣿⡕⢕⢕⡷⢇⢕⢕⢕⢕⢕⢕⢕⢕⢱⣿⣷⡕⢕⢱⣿⡷⢕⢕⢜⢳⡕⢕⢕⣿⣿⢇⢕⢼⢟⢕⢕⢕⢕⢕⢕⢕⢕⡕⢕⢕⢕⢕⢕⢱⣷⡕⢕⢜⢟⡇⢕⢕⢕⢱⢕⢕⢕⣿⣿⢕⢕⢕⢕⢕⢱⢕⢕⢕⢇⢵⣷⣾⡜⢕⢕⢕⢱⢟⣿⡇⢕⢻⣿⣿⡇⢱⣿⣿⢿⢵⣿⣿⣿⡇⢕⢱⣿⢕⢕⢕⢕⢕⢕⢕⢕⢕⢻⢏⢕⢕⢕⢕⢕⢕⢕⢕⢝⢏⢕⢕⢜⢟⢕⢕⢕⢕⢕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⢜⢕⢕⢕⣿⡟⢕⢕⢸⣿⡇⢕⢕⢕⢱⢕⢕⢕⢕⢕⢕⢕⢕⢕⣿⣿⡕⢕⣸⣏⢕⢕⢕⢕⢝⢕⢕⢕⢟⢕⢕⢕⢕⢕⡕⢕⢕⣵⢕⢕⢕⢕⢕⢕⢕⢕⢕⢕⣿⡿⢕⢕⢱⣿⣿⢕⢕⢱⣷⢕⢕⢕⡿⣿⢕⢕⢕⢕⢕⢕⢕⢕⢕⢕⢕⢕⢹⣿⢕⢕⢕⢕⢕⢟⢕⢕⢕⣿⣿⢕⢕⢜⢻⢕⢕⢜⣿⣿⢇⢕⢕⢻⣕⢇⢕⢕⢕⡕⢕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⢇⢱⢕⢕⢕⢕⢕⢕⢕⢕⢕⢕⢕⢕⢕⢕⢕⢕⢕⢕⢕⢕⢕⢕⢕⢕⢕⢕⢕⢕⢕⢕⢕⢕⢕⢕⢕⢕⢕⢕⢕⢕⢕⢕⢕⢕⢕⢕⢕⢕⢕⢕⢕⢕⢸⢕⢕⢕⢕⣿⡇⢕⢕⢱⣾⡇⢕⢕⢕⢕⢕⢕⢕⢕⢕⢕⢕⣵⣾⡷⢏⢝⢟⢻⢸⡇⢕⢕⢱⣕⡕⢕⢱⣵⡇⢕⢕⢕⣕⢕⢕⢕⢿⢕⢕⢕⢕⢕⢕⢕⢕⢕⢕⣿⣧⢕⢕⢸⣿⣿⢕⢕⢜⢻⢕⢕⢕⣜⡏⢕⢕⢕⢕⢕⢕⢕⢕⢕⢕⢕⢕⣿⡟⢕⢕⢕⢕⢕⣱⢕⢕⢕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⠕⢕⢕⢕⢕⢕⢕⢕⢕⢕⢕⢕⢕⢕⢕⢕⢕⢕⢕⢕⢕⢕⢕⢕⢕⢕⢕⢕⢕⢕⢕⢕⢕⢕⢕⢕⢕⢕⢕⢕⢕⢕⢕⢕⢕⢕⢕⢕⢕⢕⢕⢕⢜⢕⢕⢕⢕⣿⢇⢕⢕⢸⣿⡇⢕⢕⢕⢕⢕⢕⢕⢕⢕⢕⢕⢜⣿⣏⢕⢕⢕⢕⢜⢕⢕⢕⢸⣿⡕⢕⢱⣿⢇⢕⢕⢕⢟⢕⢕⢕⢕⢕⢕⢕⢕⢕⢕⢕⢕⢕⢕⣿⣻⢕⢕⢜⣟⢕⢕⢕⢕⢕⢕⢕⢕⣿⣿⢕⢕⢕⢵⢇⢕⢕⢕⢕⢕⢕⢕⢕⢝⢕⢕⢕⢕⢱⣿⢕⢕⢕⢿⡿⢕⢕⢜⣇⢕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⢕⢕⢕⢕⢕⢕⢕⢕⢕⢕⢕⢕⢕⢕⢕⢕⢕⢕⢕⢕⢕⢕⢕⢕⢕⢕⢕⢕⢕⢕⢕⢕⢕⢕⢕⢕⢕⢕⢕⢕⢕⢕⢕⢕⢕⢕⢕⢕⢕⢕⢕⢕⢕⢕⢕⢕⣵⡕⢕⢕⢸⢷⡕⢕⢕⢕⢕⢕⢕⢕⢕⢕⢕⢕⢟⢝⢝⢕⢕⢕⢕⢕⢕⢕⢕⢸⡇⢕⢕⢕⢇⢕⢕⢕⢕⢕⢕⢕⢕⢕⢕⢕⢕⢕⢕⢕⢕⢕⢕⢕⢜⢕⢕⢕⢕⣕⡕⢕⢕⢕⢕⢕⢕⢕⣿⣿⢕⢕⢜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⡔⢕⢑⠕⠕⢕⢕⢕⢕⢕⢕⢕⢕⢕⢕⢕⢕⢕⢕⢕⢕⢕⢕⢕⢕⢕⢕⢕⢕⢕⢕⢕⢕⢕⢕⢕⢕⢕⢕⢕⢕⢕⢕⢕⢕⢕⢕⢕⢕⢕⢕⢕⢕⢕⢕⢕⢸⣿⡕⢕⢕⢕⢜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⢗⠊⠁⠀⠁⠑⢔⢔⢑⢕⢕⢕⢕⢕⢕⢕⢕⢕⢕⢕⢕⢕⢕⢕⢕⢕⢕⢕⢕⢕⢕⢕⢕⢕⢕⢕⢕⢕⢕⢕⢕⢕⢕⢕⢕⢕⢕⢕⢕⢕⢕⢕⢕⢕⢕⢕⢕⢕⢸⣿⡇⢕⢕⢱⢕⢕⢕⢕⢕⢕⢕⢕⢕⢕⢕⢕⢕⢕⢕⢕⢕⢕⢕⢕⢕⢕⢕⢕⣇⡕⢕⢕⢕⢇⢕⢕⢕⢕⡕⡕⢕⢕⢕⢕⢕⢕⢕⢕⢕⢕⢕⢕⢕⢕⢕⢕⢕⢕⣕⢗⢕⢕⢕⢕⢕⢕⢕⢿⣿⢕⢕⢕⢕⢕⢕⢕⢕⢕⢕⢕⢕⢕⢕⢕⢕⢕⢕⢕⢱⢕⢕⢱⣿⣧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⢄⢔⢕⢔⢕⢕⠑⠔⠕⢕⢕⢕⢕⢕⢕⢕⢕⢕⢕⢕⢕⢕⢕⢕⢕⢕⢕⢕⢕⢕⢕⢕⢕⢕⢕⢕⢕⢕⢕⢕⢕⢕⢕⢕⢕⢕⢕⢕⢕⢕⢕⢕⢕⢕⢕⢕⣸⡿⢇⢕⢕⢕⡏⢕⢕⢕⢕⢕⢕⢕⢕⢕⢕⢕⢕⢕⢜⢟⢕⢕⢕⢕⢕⢕⢕⢕⣹⢗⢕⢕⢕⢕⢕⢕⢕⢸⢟⡇⢕⢕⢕⢕⢕⢕⢕⢕⢕⢕⢕⢕⢕⢕⢕⢕⢕⢕⢏⢕⢕⢕⢕⢕⢕⢕⢕⣼⢇⢕⢕⢕⢕⢕⢕⢕⢕⢕⢕⢕⢕⢕⢕⢕⢕⢕⢕⢕⢕⢕⢕⢕⣿⡿⢕⢕⢱⡿⣧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⢑⢑⢑⢑⢑⠑⢅⠑⢕⢕⢕⢕⢕⢕⢕⢕⢕⢕⢕⢕⢕⢕⢕⢕⢕⢕⢕⢕⢕⢕⢕⢕⢕⢕⢕⢕⢕⢕⢕⢕⢕⢕⢕⢕⢕⢕⢕⢕⢕⢕⢕⢕⢸⣿⢕⢕⢕⢕⢕⢕⢕⢕⢕⢕⢕⢕⢕⢕⢕⢕⢕⢕⢕⢜⢕⢕⢕⢕⢕⢕⢕⢕⢕⢕⢕⢕⢕⢕⢕⢕⢕⢕⢕⢕⢕⢕⢕⢕⢕⢕⢕⢕⢕⢕⢕⢕⢕⢕⢕⢕⢕⢕⢕⢕⢕⢕⢕⢕⢕⢕⢕⢱⡇⢕⢕⢕⢕⢕⢕⢕⢕⢕⢕⢕⢕⢕⢕⢕⢕⢕⢕⢕⢕⢕⢕⢕⣿⣿⢕⢕⢕⣿⣿⢕⢕⢜⢕⢕⢕⢕⢕⢕⢕⢕⢕⢕⢜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⢄⢁⠔⢁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⢜⢕⢕⢕⢕⢕⢕⢕⢕⢕⢕⢕⢕⢕⢕⢕⢕⢕⢕⢕⢕⢕⢕⢕⢕⢸⣏⡕⢕⢕⣿⢇⢕⢕⢕⢕⢕⢕⢕⢕⢕⢕⢕⢕⢕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⢔⢄⢁⠐⠅⢑⠕⢕⢕⢕⢕⢕⢕⢕⢕⢕⢕⢕⢕⢕⢕⢕⢕⢕⢕⢕⢕⢕⢕⢕⢕⢕⢕⢕⢕⢕⢕⢕⢕⢕⢕⢕⢕⢕⢕⢕⢕⢕⢕⢕⢕⢕⢕⢕⢕⢕⢕⢕⢕⢕⢕⢕⢕⢕⢕⣵⢕⢕⢕⢕⢕⢕⢕⢕⢕⢕⢕⢕⢕⢕⢕⢕⢕⢕⢕⢕⢕⢕⢕⢕⢕⢕⢕⢕⢕⢕⢕⢕⢕⢕⢕⢕⢕⢕⢱⢕⢕⢕⢕⢕⡕⢕⢕⢕⢕⢕⢕⢕⢕⢕⢕⢕⢕⢕⢕⢕⢕⢕⢕⢕⢕⢕⢕⢕⢕⢕⢕⢕⢸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⠁⠁⠑⠑⠑⠕⢕⢕⢕⢕⢕⢕⢕⢕⢕⢔⢄⢄⢀⠁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⠁⠑⠁⠕⠑⠑⠑⠑⠑⠑⠑⠑⠑⢔⢔⢕⢕⢕⢕⢕⢑⢕⠕⢕⢕⢕⢕⢕⢕⢕⢕⢕⢕⢕⢕⢕⢕⢕⢕⢕⣕⡕⢕⢕⢕⡕⢕⡕⢕⢕⢕⢕⢕⢕⢕⢕⢕⠕⠕⢕⢕⡕⢕⢕⢕⢕⢕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⢀⠕⠕⠑⢕⢕⢕⢕⢕⢕⢕⢕⢕⢕⢕⢕⢕⠁⠑⠑⠑⠑⠑⢑⠕⠕⠕⠝⠵⢕⣞⡝⢝⢝⢳⢵⡕⢕⢕⢕⢕⢕⢕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⢄⠄⠀⠀⠀⠀⠀⠀⠀⠀⠀⠀⠀⢕⢄⢔⠑⠁⠁⠀⠀⠁⠑⠕⢕⢕⢕⢕⠑⠀⠀⠀⠀⠀⠔⠀⠁⠕⢕⠀⠀⠀⠀⠁⠁⠀⠑⢕⢕⢝⣧⢕⠕⠕⠑⠑⠑⠑⠔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⠀⠀⠀⠀⠁⠀⠀⠀⠀⠀⢀⠀⠀⠀⠀⠀⠀⠀⠀⠑⠀⠀⠀⠀⠀⠀⠀⠀⠀⠀⠁⠑⠑⠁⠀⠀⠀⠀⠐⠀⢄⠕⢄⠀⠁⠀⠀⠀⠀⠀⠀⠀⠀⠁⠕⢕⢜⢷⣔⢀⢀⠀⠀⠄⢀⢄⢳⢷⢵⢕⢕⢕⡕⢕⢕⢕⢕⢕⢕⢕⢕⢕⢕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⠀⠀⠀⠀⠀⢔⢔⠑⢀⠀⠀⠀⠀⠀⠀⠀⠀⠀⠀⠀⠀⠀⠀⠀⠀⠀⠀⠀⠀⠀⠀⠀⠀⠀⢀⠔⠁⠀⢀⠁⠀⠀⠀⠀⠀⠀⠀⠀⠀⢀⢄⠀⠁⢕⢕⢝⢷⣄⢔⢔⢱⢕⢗⢞⢟⢟⢗⢷⢵⢕⢗⢵⡕⢕⢕⢕⢑⡱⣕⢱⢇⢕⢕⢝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⢕⢕⢕⢁⠔⠀⠀⠀⠀⠀⠀⠀⠀⠀⠀⠀⠀⠀⠀⠀⠀⠀⠀⠀⠀⠀⠀⠀⢀⠐⠁⠀⠀⠀⠀⠀⠀⠀⢄⣴⣴⣄⣄⢀⢀⠀⢁⠀⢀⢄⢕⢕⢕⢝⢷⠵⢕⢕⢕⢕⢸⢿⢇⢕⠁⠀⠀⠀⠁⠁⢅⢕⢱⢕⢕⢜⢇⢕⢕⢸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⢕⢕⢕⢅⢄⠄⠀⠀⠀⠀⠀⠀⠀⠀⠀⠀⠀⠀⠀⠀⠀⠀⠀⠀⠀⠀⠀⠀⠀⠀⠀⠀⠀⠀⠀⠀⠀⠄⣿⣿⣿⣿⣿⣿⣿⣷⣷⣵⣕⡕⢕⢕⢕⢕⢅⢅⢕⢕⢕⢕⢕⣕⣜⡗⢗⢲⢶⢦⢴⢕⢕⢗⢳⢷⢮⢽⣽⣽⣝⣟⡟⣗⢷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⢔⢄⠑⠑⢕⢕⢔⢄⠀⠀⠀⠀⠀⢄⢔⢔⢔⠔⢀⠀⠀⠀⠀⠀⠀⠀⠀⠀⠀⠄⢀⠐⠀⠀⠀⠀⠀⠀⠀⢸⣿⣿⣿⣿⣿⣿⣿⣿⣿⣿⣿⣧⡕⠑⢕⢕⡕⢵⢗⢞⢝⢝⢝⢝⢱⢕⢕⣕⢕⢸⢿⢿⣿⣿⣿⣿⣿⢷⢷⢮⣽⣟⡻⢷⣧⣇⢝⢗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⢄⢕⢕⠀⠀⠀⠁⠕⠕⠀⠀⠔⢕⠄⢔⠅⢅⢅⢀⠀⠀⠀⠔⠀⠀⠀⠀⠀⠀⠀⠀⠀⠀⠀⠀⠀⠀⠀⠀⢄⢅⢟⢟⣟⣟⣻⣿⣿⣿⣿⣿⣿⢿⢷⢔⠕⠑⢕⢅⢕⢕⢔⢕⠕⢕⢕⢑⢕⢕⢕⢕⠕⢕⣕⡗⢞⢟⢟⢇⢕⢕⢕⢝⢟⢻⢾⢽⢗⢮⢾⡹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⠀⠀⠀⠀⠀⠀⠀⠁⠐⠀⠄⠄⠔⠄⠀⠄⠀⠀⠄⢕⠀⠀⠁⠀⠄⠀⠀⠀⠀⠀⠀⠀⠀⠀⠀⠀⠀⠀⠀⠀⠀⠀⠀⠀⠀⠑⢔⢑⢸⢽⣽⣽⣝⣝⣕⣖⣳⣕⣕⣱⣯⣽⢝⢕⢕⢕⢕⢕⢕⢕⣱⣵⣷⣷⣷⢵⢔⠄⢱⢜⣜⡱⣵⣝⣹⡱⣕⣇⡘⢹⣷⣷⣾⣿⣷⣷⣧⣹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⠁⠀⠄⠐⠀⠀⠀⠀⠀⠀⠀⠀⠀⠀⠀⠀⠀⠀⠀⠀⠀⠀⠀⠀⠀⠀⠀⠀⠑⠕⢕⢱⢜⢕⣟⣹⡽⡽⢿⢟⠏⢝⢕⢑⢑⢕⢕⢕⣱⣷⣿⢿⣿⢝⢟⢕⠄⠁⠀⢸⢸⣿⡇⢿⢿⢇⢱⢿⢟⢟⢇⢝⣝⣕⣕⣽⣽⣝⢹⣝⣝⡗⢃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⢀⠀⠀⠀⢀⠐⠀⠀⠀⠀⠀⠀⠀⠀⠀⠀⠀⠀⠀⠀⠀⠀⠀⠀⠀⠀⠀⠀⠀⠀⠀⠀⠁⠁⠁⠁⠁⠁⠀⠀⠀⠁⠑⢕⢕⢕⢕⢕⣾⣿⣿⣷⣿⣿⡜⡕⢕⠑⠀⠀⢕⢜⠵⢕⢕⢞⢟⣻⣿⣿⣷⣷⣿⣿⣿⣿⣧⡝⢟⢿⢾⢇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⠁⠔⠀⠀⠀⠀⠀⠀⠀⠀⠀⠀⠀⠀⠀⠀⠀⠀⠀⢄⣴⣄⢄⠀⠀⠀⠀⠀⠀⠀⠀⠀⠀⠀⠀⠀⠀⠀⠀⠀⠕⢕⢕⣾⣿⣿⣿⣿⣿⣿⣿⣿⣿⣷⣇⣵⡵⢗⢵⢗⣻⣿⣿⣿⣿⣿⣿⣿⣿⣿⣿⣿⣿⡕⢕⢕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⠐⢕⠀⠀⠀⠀⠀⠀⠀⠀⠀⠀⠀⠀⠀⠀⠀⠀⠀⠑⢫⣿⣟⡇⠄⠀⢀⢀⠀⢄⣴⣶⣶⣷⣿⣷⣵⣕⢔⢔⢄⢀⢑⣼⣿⡿⢻⣿⣿⣿⣿⣿⣿⣿⣿⣿⣿⢕⢕⣳⣿⣿⣿⣿⣿⣿⣿⣿⣿⣿⣿⣿⣿⣿⢕⢕⢕⢕⣿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⢄⢀⠀⠀⠀⠀⠀⠀⠀⠀⠁⠀⠀⠀⠀⠀⠀⠀⠀⠀⠀⠀⠀⠀⠀⠀⠀⠀⠀⠀⠑⠑⠁⠀⠁⠁⠄⢕⣿⣿⣿⣿⣿⣿⣿⣿⣿⣿⣷⣇⢕⢱⣿⣿⡇⢸⣿⣿⣿⣿⣿⣿⣿⣿⣿⣿⢜⣾⢿⢻⣿⣿⣿⣿⣿⣿⣿⣿⣿⣿⣿⣿⣿⣧⡵⢕⠕⠑⢅⡞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⠁⠀⠀⠀⠀⠀⢕⢕⠀⠀⠀⠀⠀⠀⠀⠀⠔⠀⠀⠀⠀⠀⠀⠀⠀⠀⠀⠀⠀⠀⠀⠀⠀⠀⠀⠀⠀⠀⠀⠀⠀⠀⠀⠀⠁⠙⠻⢿⣿⣿⣿⣿⣿⣿⣿⣿⡇⢸⣿⣿⣧⢜⣿⣿⣿⣿⣿⣿⣿⣿⣿⣿⡼⢏⢕⢝⠝⠝⢝⢝⢝⢿⢟⢟⢟⢟⢟⣝⣽⣷⠇⠁⠀⢔⣚⡕⢔⢕⢕⢕⢕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⠐⠀⠀⠀⢄⠑⠐⢀⠀⠀⠄⢕⢕⢄⠀⠀⠀⠀⠀⠀⠀⠀⠀⠀⠀⠀⠀⠀⠀⠀⠀⠀⠀⠀⠀⠀⠀⠀⠀⠀⠀⠀⠀⠀⠀⠀⠀⠀⠀⠀⠀⠀⠀⠈⠙⠟⢻⣿⣿⡿⢿⢿⢇⢹⣿⣿⣧⣽⣿⣿⣿⣿⣿⣿⣿⣯⡝⠕⢕⢇⣕⡑⣑⣕⣅⠁⠁⠁⢕⣕⣅⣅⣹⣵⣵⣶⣷⣿⠿⠕⠁⠔⠑⠕⢕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⠑⢔⠀⠀⠀⠀⠀⠀⠀⠑⠑⠁⠔⠀⠀⠀⠀⠀⠐⠀⠀⠀⠀⠀⠀⠀⠑⠀⠀⠀⠀⠀⠀⠀⠀⠀⠀⠀⠀⠀⠀⠀⠀⠀⠀⠀⠀⠀⠀⠀⠀⠀⠀⠀⠁⠑⠑⠕⠕⠕⠑⢜⢿⣿⣿⣿⣿⣿⣿⡟⡟⢕⠐⠘⠀⠁⢎⣿⣿⢸⣿⣧⢀⠀⠀⠘⢿⡟⢻⢿⢿⠟⠋⠉⠁⠀⠀⠀⠀⠁⢜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⠐⠀⠀⠀⠀⠀⠀⠀⠀⠀⠀⠀⠀⠀⠀⠀⠀⠀⠀⠀⠀⠀⠀⠀⠀⠀⠀⠀⠀⠀⠀⢀⢕⢕⢜⢻⣿⣿⣟⢹⡿⣕⢇⢑⢄⠀⠀⠀⠱⠟⢟⢜⢝⢕⢕⢔⢔⢄⠀⠁⠁⠀⠀⠀⢐⠀⠐⠄⠄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⠄⠀⠀⠀⢄⠑⠀⠀⠀⠀⠀⠀⠀⠀⠀⠀⢄⠐⠀⠀⠀⠀⠀⠀⠀⠀⠀⠀⠀⠀⠀⠀⢀⢀⢀⢀⢀⢀⢀⢀⠀⠀⠀⠀⢄⢕⢕⢕⢕⢕⢜⢕⠻⢧⡜⢿⢷⢿⣷⡶⠇⠀⢕⢱⣵⣾⢿⣟⣹⣵⣵⡧⠀⠀⢰⢕⠀⢄⢕⢄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⠁⢔⠀⠀⠀⠀⠀⠀⠀⠀⠀⠀⠀⠐⠁⠀⠀⠀⠀⠀⢀⢄⣄⣔⣰⣴⣵⣵⣵⣕⢕⢕⢕⢕⢕⢕⠕⠐⠔⠀⠕⢔⢔⢔⢕⣕⣕⣕⡕⢕⢕⢸⢕⢧⣕⣜⢔⢕⢕⣜⣟⣺⣯⣽⣽⣽⢷⢗⠀⠀⠕⢕⠀⠀⠀⠁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⠐⠀⠀⠀⠀⠀⠀⠀⠀⠀⠀⠀⠀⠀⠀⠀⠀⠀⠀⠀⠀⠀⠁⢻⢿⣿⢿⢿⣿⣿⣿⣿⢟⢿⢕⡕⢕⢕⣗⢀⠕⠀⠀⢕⢀⣷⣵⣕⢕⢞⢟⢿⢿⢻⢗⢳⢷⢱⢽⢵⣵⣵⣿⣿⢿⡿⢯⢧⢵⡕⢕⠀⠀⢁⢕⠄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⢀⢄⢄⢄⢁⠀⠀⢄⢅⣔⡄⠀⠀⠀⠀⠀⢀⢄⠀⠐⠐⠀⠀⠀⠀⠀⠀⠑⠕⢕⢜⢜⢝⣹⣿⣷⣵⣬⡍⢱⣵⣕⢕⢀⠑⢀⢔⢕⢜⢝⢟⢟⢗⢕⢕⢱⢕⢗⢕⣅⣔⣵⡵⢷⢷⠷⠷⢷⢗⢛⢛⢙⢝⢔⠀⢀⠑⠔⠀⢁⢀⢄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⢔⢕⢕⢕⢕⢕⢕⢄⠀⢕⢱⣿⣿⣷⢔⢄⢔⢕⢕⢕⠐⠀⠀⠀⠀⠀⠀⠀⠀⠀⣀⣵⣷⣾⣿⣿⣿⣿⣿⣿⣿⣿⣿⣿⡗⢕⢕⢕⢕⢕⢕⢕⠕⠕⠕⠕⠕⢑⢓⢜⢍⢕⠑⠑⠑⠁⠁⠑⢕⢱⡜⣕⢕⢕⢕⢕⢕⢄⠑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⠁⠑⠕⢕⢕⠕⠑⠀⢕⣼⣿⣿⡇⢕⢕⢕⠕⠑⠁⠀⠀⠀⠀⠀⠀⠀⠀⠀⠀⠝⢿⣿⣿⣿⣿⣿⣿⣿⣿⣿⣿⣿⡟⢕⢕⢕⢅⢑⠕⠕⢕⢕⢵⢕⢕⢕⢕⢕⢕⢕⠀⠀⠀⠀⣄⢆⢕⢔⢅⢌⢕⢕⣵⣗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⢀⢀⠀⠀⠀⠀⠀⠀⠀⠀⠀⠀⠁⠑⠀⠀⠀⠕⢿⣿⠏⢕⢕⠁⠀⠀⠀⠀⠀⢀⠀⠀⠀⠀⠀⠀⠀⠀⠀⠈⢻⣿⣿⣿⣿⣿⣿⣿⡿⢟⢏⢕⢕⢕⢕⢕⢕⢕⢕⢜⢕⢕⢕⢕⢕⢕⢕⢕⢕⢱⠄⢔⢜⢕⢕⢕⢕⢕⢕⢕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⢔⢕⢕⢕⢕⢄⠀⠀⠀⠀⠀⠀⠀⠀⠀⠀⢕⢔⠀⠀⠘⠁⠐⠑⠀⠀⠀⠀⠀⠀⠀⠀⠀⠄⢀⠀⠀⠀⠀⠀⠀⠀⠀⠙⢿⣿⢿⢟⠋⠁⠑⢕⢕⢕⢕⢕⢕⢱⢇⢕⢕⢕⢕⢔⢕⢴⢵⢧⢗⢞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⢔⢕⢕⢕⢕⢕⠕⠕⠑⠁⠀⠀⠀⠀⠀⠀⠀⠀⠀⠁⠀⠀⠀⠀⠀⠀⠀⠀⠀⠀⠀⠀⠀⠀⠀⠀⠀⠀⠐⠄⠁⠀⢀⠀⠀⠀⠀⠀⠑⢕⢕⢀⠀⠀⠑⢕⢕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⢔⠕⠕⠑⠑⠑⠁⠁⠀⠀⠀⠀⠀⠀⠀⠀⠀⠀⠀⠀⠀⠀⠀⠀⠀⠀⠀⠀⠀⠀⠀⠀⠀⠀⠀⠀⠀⠀⠀⠀⠀⠀⠀⠀⠀⢕⠀⠀⠀⠀⠀⠀⠑⠕⢕⢄⠀⢕⢕⢎⢅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⠕⠀⠀⠀⠀⠀⠀⠀⠀⠀⠕⢕⢱⠃⠀⠑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⠑⠀⠀⢀⢀⢀⢄⢄⡕⢕⡱⢕⢕⢕⢔⠀⠀⠁⢕⢕⢕⢕⢅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⢄⢄⢄⢔⢔⢕⣱⡕⢜⢜⢕⢕⢎⢕⢕⢕⢕⢕⢔⢀⠀⠀⢔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⢀⢄⢰⢔⢔⢔⠀⠀⠀⢅⢔⢕⢕⢝⠜⢑⢕⢎⢕⢕⢕⢕⢕⢕⢕⢕⢕⢕⢔⢔⢕⢕⢕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⢀⢄⠄⠄⠀⢕⢕⢕⠕⢕⠁⠀⠀⠀⠀⠑⢕⢅⢔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⢀⢀⠄⠔⠑⢁⢄⢐⢑⢑⢑⢕⠁⢕⢕⢕⢁⢀⠀⠀⢀⢄⢀⠀⠐⢕⢕⢕⢕⢕⢕⢕⢕⢕⢕⢕⢕⢕⢕⢕⢕⢕⢕⢕⢕⣼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⢀⢄⠔⠐⠁⠁⢐⢅⢔⢕⢕⢕⢕⢕⢕⢕⢕⢀⠕⢕⢕⢕⢕⢔⠄⢕⢕⢕⢀⠀⢕⢕⢕⢕⢑⠕⢕⢕⢕⢕⢕⢕⠕⠕⠕⠕⠕⠕⢕⣾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⠑⠔⢄⢀⠀⠀⠀⠀⢄⠔⠁⠀⠀⢀⢔⢕⢕⢕⢕⢕⢕⢕⢕⢕⢕⢕⢕⢕⠕⢕⢑⢕⢅⢕⢕⢀⢕⢕⢕⠀⢕⣱⣵⣵⣕⡕⢄⠁⠀⠀⠀⢄⢔⢔⢔⢔⠀⠀⢜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⠑⠔⠐⠑⠀⠀⠀⢀⢕⢕⢕⢕⢕⢕⢔⢕⢕⢕⢕⢕⢕⢕⢔⢕⢕⢕⢕⢕⢕⢕⢕⢕⢁⠕⠕⠑⢁⢻⣿⣿⣿⣿⣧⡕⢄⢀⠔⢕⠕⠕⠑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⢄⠔⠑⢄⠀⠀⠀⠀⢔⢕⢕⢕⢕⢕⢕⢕⢕⢕⢕⢕⢕⢕⢕⢕⢕⢕⢕⢕⢕⢕⢕⢕⢕⢕⢕⢕⢔⢕⢕⢕⢝⢻⢿⣿⡿⠟⠑⠁⢀⢀⠀⠀⠐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⠀⢀⠐⠕⠅⠄⠄⢕⠄⠔⢐⢕⢕⢕⢕⢕⢕⢕⢕⢕⢕⢕⢕⢕⢕⢕⢕⢕⢕⢕⢕⢕⢕⢕⢕⢕⢕⢕⢕⢕⢕⢕⢕⢕⢕⢕⢕⢕⢔⢄⢀⠀⠀⠁⠀⢄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⠕⠁⠀⠀⠀⠀⠀⠑⢀⢕⢕⢕⢕⢕⢕⢕⢕⢕⢕⢕⢕⢕⢕⢕⢕⢕⢕⢕⢕⢕⢕⢕⢕⢕⢕⢕⢕⢕⢕⢕⢕⢕⢕⢕⢕⢕⢕⢕⢕⢕⢕⢕⢄⢀⠀⠀⠀⠀⠔⠀⠀⢀⠁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⢕⢕⢕⢕⢕⢕⢕⢕⢕⢕⢕⢕⢕⢕⢕⢕⢕⢕⢕⢕⢕⢕⢕⢕⢕⢕⢕⢕⢕⢕⢕⢕⢕⢕⢕⢕⢕⢕⢕⢕⢕⢕⢕⢕⢕⢕⢕⢕⢔⢄⠀⠀⠀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⢔⢕⢕⢕⢕⢕⢕⢕⢕⢕⢕⢕⢕⢕⢕⢕⢕⢕⢕⢕⢕⢕⢕⢕⢕⢕⢕⢕⢕⢕⢕⢕⢕⢕⢕⢕⢕⢕⢕⢕⢕⢕⢕⢕⢕⢕⢕⢕⢕⢕⢕⢕⢕⢔⢄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⢄⢕⢕⢕⢕⢕⢕⢕⢕⢕⢕⢕⢕⢕⢕⢕⢕⢕⢕⢕⢕⢕⢕⢕⢕⢕⢕⢕⢕⢕⢕⢕⢕⢕⢕⢕⢕⢕⢕⢕⢕⢕⢕⢕⢕⢕⢕⢕⢕⢕⢕⢕⢕⢕⢕⢕⢕⢕⢔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⢄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⢄⢄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⠟⠋⠙⠁⠁⠀⠀⠀⠀⠀⠀⠀⠁⠉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⠋⢁⢀⢀⠀⠀⠀⠀⠀⠀⠀⠀⠀⠀⠀⠀⠀⠀⠀⠀⠈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⣿⢿⢝⢝⢕⠕⠕⢑⠑⠁⠑⠑⠔⢄⢀⢀⢀⢀⢀⠀⠀⠀⠀⠀⠀⠀⠀⠀⠀⠀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⡇⢄⣁⠀⠀⠁⠀⠀⠀⠀⠀⠀⠀⠀⠀⠀⠁⠁⠁⠑⠑⠔⠄⢄⢀⠀⠀⠀⠀⠀⠀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⢟⢝⣵⣷⡇⠀⠀⠀⠀⠀⠀⠀⠀⠀⠀⠀⠀⠀⠀⠀⠀⠀⠀⠀⠀⠀⠁⠁⠐⠄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⣱⣿⣿⣿⢇⠀⠀⠀⠀⠀⠀⠀⠀⠀⠀⠀⠀⠀⠀⠀⠀⠀⠀⠀⠀⠀⠀⠀⠀⠀⠁⠑⢄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⡇⢱⣿⣿⣿⢏⠀⠀⠀⠀⠀⠀⠀⠀⠀⠀⠀⠀⠀⠀⠀⠀⠀⠀⠀⠀⠀⠀⠀⠀⠀⠀⠀⠀⠀⠁⠔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⣿⣿⢏⠀⠀⠀⠀⠀⠀⠀⠀⠀⠀⠀⠀⠀⠀⠀⠀⠀⠀⠀⠀⠀⠀⠀⠀⠀⠀⠀⠀⠀⠀⠀⠐⠁⠀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⢏⠀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⠀⠀⠀⠀⠀⠀⠀⠀⠀⠀⠀⠀⠀⠀⢔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⡟⠁⠀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⠁⠀⠀⠀⠀⠀⠀⠀⠀⠀⠀⠀⠀⠀⠀⠀⠀⠀⠀⠀⠀⠀⠀⠀⠀⠀⠀⠀⠀⠀⠀⠀⠀⠀⠀⢄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⡏⠀⠀⠀⠀⠀⠀⠀⠀⠀⠀⠀⠀⠀⠀⠀⠀⠀⠀⠀⠀⠀⠀⠀⠀⠀⠀⠀⠀⠀⠀⠀⠀⠀⠀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⢿⢟⢟⢟⣟⣟⣟⣟⣿⣽⣽⣽⣽⣿⣷⣷⣷⣿⣿⣿⣿⣿⣿⣿⣿⣿⣿⣿⣿⣿⣿⣿⣿⣿⣿⣿⣿⣿⣿⣿⣿⣿⣿⣿⣿⣿⣿⣿⣿⣿⣿⣿⣿⣿⣿⣿⣿⣿⣿⣿⣿⣿⠁⠀⠀⠀⠀⠀⠀⠀⠀⠀⠀⠀⠀⠀⠀⠀⠀⠀⠀⠀⠀⠀⠀⠀⠀⠀⠀⠀⠀⠀⠀⠀⠀⢀⣴⣾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⡇⠀⠀⠀⠀⠀⠀⠀⠀⠀⠀⠀⠀⠀⠀⠀⠀⠀⠀⠀⠀⠀⠀⠀⠀⠀⠀⠀⠀⠀⠀⢀⣰⣷⣿⣿⣿⣿⣿⣿⣿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⣷⠀⠀⠀⠀⠀⠀⠀⠀⠀⠀⠀⠀⠀⠀⠀⠀⠀⠀⠀⠀⠀⠀⠀⠀⠀⠀⠀⠀⢀⣰⣾⣿⣿⣿⣿⣿⣿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⣿⣷⣧⣵⣕⡕⢜⢝⢟⢿⢿⣿⣿⣿⣿⣿⣿⣿⣿⣿⣿⣿⣿⣿⣿⣿⣿⣿⣿⣿⣿⣿⣿⣿⣿⣿⣻⣟⢟⢟⢟⢟⢻⢿⢿⢿⢿⠿⠿⣿⣿⣿⣿⣿⣿⣿⣿⣿⣿⣿⣿⣿⣿⣿⣿⣿⣿⣿⣿⣿⣿⣿⣿⣿⣿⣿⣿⣿⣿⣿⣿⣿⣿⣿⣿⣿⣿⣿⣿⣿⣇⠀⠀⠀⠀⠀⠀⠀⠀⠀⠀⠀⠀⠀⠀⠀⠀⠀⠀⠀⠀⠀⠀⠀⠀⠀⢀⢱⢟⢿⢻⢟⢟⢟⢟⢏⢝⢝⢝⣝⣝⣕⣕⣕⣵⣵⣵⣵⣵⣷⣷⣷⣷⣷⣿⣿⣿⣿⣿⣿⣿⣿⣿⣿⣿⣿⣿⣿⣿⣿⣿⣿⣿⣿⣿⣿⣿⣿⣿⣿⣿⣿⣿⣿⣿⣿⣿⣿⣿⣿⣿⣿⣿⣿⣿⣿⣿⣿⣿⣿⣿⣿⣿⣿⣿⣧⢕⡕⢕⢕⢕⢕⢕⢕⢕⢕⢕⢕⢕⢕⢕⢕⢕⢕⢕⢜⠖⣟⣫⣿⣿⣿⣿⣿⠀</a:t>
            </a:r>
            <a:br/>
            <a:r>
              <a:t>⣿⣿⣿⣿⣿⣿⣿⣿⣿⣿⣿⣿⣿⣿⣿⣿⣿⡟⢟⢟⢟⢟⢟⢓⢃⢑⢑⢑⢘⢙⢟⠻⢿⣿⣿⣿⣿⣿⣿⣿⣿⣿⣿⣿⣿⣿⣿⣿⣿⣿⣿⣿⢻⣿⣿⣿⣷⣕⠕⢕⢕⢕⢕⢕⢕⢕⢕⢕⢕⢜⢝⢝⢝⢝⢍⢝⢏⢟⢟⢟⢟⢟⢟⢛⢟⢟⢟⢛⢛⢿⢟⢿⢿⢿⢿⢿⢿⢟⢻⢟⢟⢻⢟⢟⢟⢟⢟⢔⠀⠀⠀⠀⠀⠀⠀⠀⠀⠀⠀⠀⠀⠀⠀⠀⠀⠀⠀⠀⠀⠀⢄⣵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⢝⢿⣿⣿⣿⣿⣿⣿⣿⣿⣿⣿⣿⣿⣿⣿⣿⣧⣵⣕⡕⢕⢕⢕⢕⢕⢕⠕⢕⢕⠑⠑⢕⠕⠜⢝⢟⢻⢿⢿⣿⣿⣿⣿⣿⣿⣿⣿⣿⣿⣿⣿⣿⣿⣿⣿⣿⢿⢷⢳⢕⢕⢕⢕⢕⢕⢕⢕⢕⢕⢕⢕⢕⢕⢕⢕⢕⢕⢕⢕⢕⢕⢕⢕⢕⢕⢕⢕⢕⢕⢕⢕⢕⢕⢕⢕⢕⢕⢕⢕⢕⢕⢕⢕⣕⣕⣕⣕⣰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⢑⠑⠕⢕⢝⢝⢟⢟⢿⢿⣿⣿⣿⣿⣿⣿⣿⣿⣿⣿⣿⣿⣷⣷⣧⣵⣵⣕⢔⢄⢄⢀⠀⠄⠁⢁⠐⠑⠅⢕⢕⢝⢝⢟⢻⠿⣿⣿⣿⣿⡿⢟⢟⢝⢕⢕⢕⢜⢝⢜⢝⢕⢕⢕⢔⢕⡕⢕⢇⢥⣕⢕⢕⢕⢕⢕⢕⢕⢕⢕⢕⢕⢕⢕⠕⢕⢕⣕⣱⣵⣵⣵⣵⣷⣷⣷⣷⣷⣿⣿⣿⣿⣿⣿⣿⣿⣿⣿⣿⣿⣦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⢔⢄⢁⠁⠑⠕⢑⠑⠕⢕⢝⢝⢟⢿⣿⣿⣿⣿⣿⣿⣿⣿⣿⣿⣿⣿⣿⣧⣕⢕⢕⢄⢕⠕⢕⢕⢔⢔⢄⠑⠕⢕⢣⣵⣕⢝⢝⢱⠕⣗⣇⢕⢝⢕⢕⢕⢕⢕⢵⢵⢵⣥⣵⣕⡕⢱⣅⢕⢕⢝⢷⣕⢕⢕⢕⢕⢕⢕⢕⢕⢱⣵⣷⣷⣿⣿⣿⣿⣿⣿⣿⣿⣿⣿⣿⣿⣿⣿⣿⣿⣿⣿⣿⣿⣿⣿⣿⣿⣿⣿⣷⣴⣄⢀⠀⠀⠀⠀⠀⠀⠀⠀⣀⣴⣾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⢔⢄⢀⠁⠐⠄⢁⢑⠕⢕⢕⢜⢝⢻⢿⣿⣿⣿⣿⣿⣿⣿⣿⣿⣿⣿⣧⣕⢕⢕⢕⢕⢕⢕⢕⢕⢔⢀⢑⢜⢏⡕⢢⢽⢕⢗⣇⡜⢕⢕⢕⢄⢕⢣⢼⢝⢕⢗⢣⢽⣝⢣⠜⢇⢱⡪⢗⡝⣷⣕⢕⢕⢕⢕⣇⣼⣿⣿⣿⣿⣿⣿⣿⣿⣿⣿⣿⣿⣿⣿⣿⣿⣿⣿⣿⣿⣿⣿⣿⣿⣿⣿⣿⣿⣿⣿⣿⣿⣿⣿⣷⣷⣶⣶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⢔⢅⢐⢕⢕⢕⢕⢕⢕⢕⢕⢜⢝⢻⢿⣿⣿⣿⣿⣿⣿⣿⣿⡿⢷⢕⠑⠑⠁⠅⠔⠔⠔⠔⢔⢕⢅⢕⢳⢿⢟⠝⢕⢕⢕⢕⢜⢻⢷⣧⣵⣕⢜⢕⢣⢕⡣⢕⢕⢔⢕⢝⠇⢝⢜⢷⢱⢕⢕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⢧⣕⡕⢕⢕⢕⢕⢕⢕⢕⢕⢜⢝⢟⢿⣿⣿⣿⣵⣷⣷⣾⣧⡕⢕⢕⢕⢕⢕⢔⢔⢅⢑⠕⢕⢕⢕⢕⢕⢕⢕⢕⢕⢕⢕⢼⣿⢿⣿⣷⣷⣵⣜⢕⢣⡕⢕⢕⡕⢣⢕⢜⢇⠱⡕⠜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⢜⢝⢷⣧⣕⢕⢕⢕⢕⢕⢕⢕⢕⢕⢕⢝⢟⢿⣿⣿⣿⢟⠟⢕⢕⢕⢕⢕⢕⢕⢕⢕⢕⢄⢑⢕⢕⢕⢕⢕⢜⢳⣯⣿⣷⣧⣵⣕⡜⢝⢻⣿⣮⡕⢕⢕⢕⢔⢇⢕⢜⢔⢕⢇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⢕⢕⢕⢕⢕⢕⢜⠪⢝⡻⣷⣵⡕⢕⢕⢕⢕⢕⢕⢕⢕⢕⢕⢝⢕⢕⢕⢕⢕⢕⢕⢕⢕⢕⢕⢕⢕⢕⢕⢕⢕⢕⢕⢕⠵⣕⡜⢍⢻⢿⢿⣿⣿⣷⣧⣵⣜⢜⢕⢕⢕⢕⢕⢕⢕⢕⠕⠸⢸⡕⢟⠛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⡕⢕⢕⢕⢕⢕⢕⢕⢕⢕⢕⢕⢕⢕⢕⢕⢕⢕⢕⢕⢝⢳⣝⡻⢷⣵⡕⢕⢕⢕⢕⢕⢕⢕⢕⢕⢕⢕⢕⢱⡷⢕⢕⢕⢕⢕⢕⢕⢕⢕⢕⢕⢔⢕⢕⡕⢖⢗⢧⣧⣵⣕⢕⢎⢽⢝⢟⢟⢗⢷⢵⢕⢕⢕⢕⢕⢕⢕⢕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⣮⣕⢕⢕⢕⢕⢕⢕⢕⢕⢕⢕⢕⢕⢕⢕⢕⢕⢕⢕⢕⢕⢜⢻⢷⣽⣟⢷⣕⡕⢕⢕⢕⢕⢕⢕⢕⢕⢕⢕⢕⢕⢕⢕⢕⢕⢕⢕⢕⢕⢕⢕⢕⢕⢕⢕⣕⢕⢣⢱⢕⣕⡕⢕⢕⢕⢕⢕⢕⢕⢕⢕⢕⢕⢕⢕⢕⢕⢕⢹⣷⡕⢑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⣷⣧⡕⢕⢕⢕⢕⢕⢕⢕⢕⢕⢕⢕⢕⢕⢕⢕⢕⢕⢕⢕⢕⢝⢻⣿⣮⡻⢧⡕⢕⢕⢕⢕⢕⢕⢕⢕⢕⢕⢕⢕⢕⢕⢕⢕⢕⢕⢕⢕⢕⢕⢕⢕⢜⢾⣷⣧⣵⣜⢕⢕⢕⢕⢕⢕⢕⢕⢕⢕⢕⢕⢕⢕⢕⢕⢕⢕⢜⢿⡕⢇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⢗⢑⢕⢕⢕⢕⢕⢕⢕⢕⢕⢕⢕⢕⢕⢕⢕⢕⢕⢕⢕⢕⢕⢹⢿⢧⣝⢳⡕⢕⢕⢕⢕⢕⢕⢕⢕⢕⢕⢕⢕⢕⢕⢅⢕⢔⢕⢕⢕⢕⢕⢕⢕⢜⢕⢜⢟⢗⢷⢵⢵⢕⢕⢕⢕⢕⢕⢕⢕⢕⢕⢕⢕⢕⢕⢕⢕⢕⢇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⢕⢕⢝⢝⢻⢪⣅⢕⢕⢕⢕⢕⢕⢕⢕⢕⢕⢕⢕⢕⢕⢕⢕⢕⢕⢕⢕⢕⢕⢕⢕⢕⢕⢕⢕⢕⢕⢕⢕⢕⢕⢕⢕⢕⢕⢕⢕⢕⢕⢕⢕⢕⢕⢕⢕⢕⢱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⢕⠕⢕⢕⢕⢕⢕⢕⢕⢕⢕⢕⢕⢕⢕⢕⢕⢕⢕⢕⢕⢕⢕⢕⢕⢕⢕⢕⢕⢕⢕⢕⢕⢕⢕⢕⢕⢅⢕⢕⢕⢕⢕⢕⢕⢕⢕⢕⢕⢕⢕⢕⢕⢕⢕⢕⢕⢕⢕⢕⢕⢕⢕⢕⢕⢕⢕⢕⢕⢕⢕⢕⢕⢕⢼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⢕⢕⢕⢕⢕⢕⢕⢕⢕⢕⢕⢕⢕⢕⢕⢕⢕⢕⢅⢕⢕⢕⢕⢕⢕⢕⢕⢕⢕⢕⢕⢕⢕⢕⢕⢕⢕⢕⢕⢕⢕⢕⢕⢕⢕⢕⢕⢕⢕⢕⢕⢕⢕⢕⢕⢕⢑⢕⢕⢕⢕⢕⠕⢑⢑⡟⢸⣿⣿⣿⣿⣿⣿⣿⣿⣿⣿⣿⣿⣿⣿⣿⣿⣿⣿⣿⣿⣿⣿⣿⣿⣿⣿⣿⣿⣿⣿⣿⣿⣿⣿⣿⣿⣿⣿⣿⣿⣿⣿⣿⣿⣿⣿⢕⠉⠙⠻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⢑⢕⢕⢕⢕⢕⢕⠀</a:t>
            </a:r>
            <a:br/>
            <a:r>
              <a:t>⢕⢕⢕⢕⢕⢕⢕⢕⢕⢕⢕⠀⢕⢕⢕⢕⢕⢕⢕⢕⢕⢕⢕⢕⢕⢕⢕⢕⢕⢕⢕⢕⢕⢕⢕⢕⢕⢕⢅⢕⢕⢕⢕⢕⢕⢕⢕⢕⢕⢕⢕⢕⢕⢕⢕⢕⢕⢕⢕⢕⢰⡕⢕⢕⢕⢕⢕⢕⢕⢕⢕⢕⢕⢕⠔⢕⠕⠀⠁⠀⢀⢕⢕⢕⢇⢜⣿⣿⣿⣿⣿⣿⣿⣿⣿⣿⣿⣿⣿⣿⣿⣿⣿⣿⣿⣿⣿⣿⣿⣿⣿⣿⣿⣿⣿⣿⣿⣿⣿⣿⣿⣿⣿⣿⣿⣿⣿⣿⢟⠙⠙⠙⠑⠀⠀⠀⠘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⢅⠕⢕⢕⢕⢕⢕⢕⢕⢕⢕⢕⢕⢕⢕⢕⢕⢕⢕⢕⢕⢕⢕⢕⢕⢕⢕⢕⢕⢕⢕⢕⢕⢕⢕⢕⢕⢕⢕⢕⢕⢕⢕⢕⢕⢻⡕⢕⢕⢕⢕⢕⢕⢕⢕⢕⢕⢕⢕⢕⢄⢀⠀⢀⢕⢕⢕⡕⢕⢕⣿⣿⣿⣿⣿⣿⣿⣿⣿⣿⣿⣿⣿⣿⣿⣿⣿⣿⣿⣿⣿⣿⣿⣿⣿⣿⣿⣿⣿⣿⣿⣿⣿⣿⣿⣿⣿⣿⣿⣿⣿⣿⠀⠀⠀⠀⠀⠀⠀⠀⢱⣿⣿⣿⣿⣿⣿⣿⣿⣿⢿⡿⢸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⢕⠀⢕⢕⢕⢕⢕⢕⢔⢑⠕⢕⢕⢕⢕⢕⢕⢕⢕⢕⢕⢕⢕⢕⢕⢕⢕⢕⢕⢕⢕⢕⢕⢕⢕⢕⢕⢕⢕⢕⢕⢕⢕⢕⢕⢕⢕⢕⢕⢕⢕⢸⣧⢑⢕⢕⢕⢕⢕⢕⢕⢕⢕⢕⢕⢕⢕⢕⢕⢄⢕⢱⢞⢕⢕⢕⣿⣿⣿⣿⣿⣿⣿⣿⣿⣿⣿⣿⣿⣿⣿⣿⣿⣿⣿⣿⣿⣿⣿⣿⣿⣿⣿⣿⣿⣿⣿⣿⣿⣿⣿⣿⣿⣿⣿⣿⣿⣿⣧⠀⠀⠄⠐⠀⠀⠀⠀⠈⠉⠙⢻⣿⣿⣿⢟⣵⡿⣱⣾⣿⣿⣿⣿⢿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⢑⢕⢕⢕⢕⢕⢕⢕⢕⢕⢕⢕⢕⢕⢕⢕⢕⢕⢕⢕⢕⢕⢕⢕⢕⢕⢕⢕⢕⢕⢕⢕⢕⢕⢕⢕⢕⢕⢕⢕⢻⡇⢸⡇⢕⢕⢕⢕⢕⠁⢕⠕⢕⢕⢕⢕⢕⢅⢰⢔⢜⢕⢕⣕⣿⣿⣿⣿⣿⣿⣿⣿⣿⣿⣿⣿⣿⣿⣿⣿⣿⣿⣿⣿⣿⣿⣿⣿⣿⣿⣿⣿⣿⣿⣿⣿⣿⣿⣿⣿⣿⣿⣿⣿⣿⢿⠟⠑⠁⠀⠀⠀⠀⠀⠀⠀⠀⠀⢱⣿⢟⣵⣿⢏⣵⡿⢿⣟⣯⡷⢞⢝⣼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⢅⢑⠕⢕⢕⢕⢕⢕⢕⢕⢕⢕⢕⢕⢕⢕⢕⢕⢕⢕⢕⢕⢕⢕⢕⢕⢕⣕⣵⣵⣷⣷⣧⡕⢕⢕⢕⢕⢕⣿⡜⢱⢕⢕⢕⠑⠀⠑⠕⠕⠁⠁⠕⠕⠔⢕⢕⢕⢕⢕⡞⣼⣿⣿⣿⣿⣿⣿⣿⣿⣿⣿⣿⣿⣿⣿⣿⣿⣿⣿⣿⣿⣿⣿⣿⣿⣿⣿⣿⣿⣿⣿⣿⣿⣿⣿⣿⣿⣿⣿⡿⢏⢕⢕⠀⠀⠀⠀⠀⠀⠀⠀⠀⠀⠀⠀⠀⠕⣿⢟⢱⣪⢷⢟⢟⢝⣱⢵⣺⣽⢗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⢕⢕⢕⠕⠕⠕⢕⢕⢕⢕⢕⢕⢕⢕⢕⢕⢕⢕⢕⢕⢕⢕⢕⢕⣱⣷⣿⣿⣿⣿⣿⣿⣿⣷⡕⠑⠑⠕⠕⢸⣿⡧⢕⢕⠁⠀⢄⢀⠀⠀⠀⠀⠀⢔⡏⢕⢕⢕⢕⢞⢜⢻⢿⢿⣿⣿⣿⣿⣿⣿⣿⣿⣿⣿⣿⣿⣿⣿⣿⣿⣿⣿⣿⣿⣿⣿⣿⣿⣿⣿⣿⣿⣿⣿⣿⣿⣿⡿⢛⢋⢕⠁⠀⠀⠀⠀⠀⠀⠀⠀⠀⢄⢔⠕⢔⢀⠀⠀⠁⠕⠟⠕⢕⡵⣟⣯⣷⢿⢟⣵⣾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⠕⠁⠀⠀⠀⠀⠁⠁⠑⠕⠕⠕⠑⠕⠕⢕⢕⢕⢕⢕⢕⢕⣾⣿⣿⣿⣿⣿⣿⣿⡿⢻⣿⣿⡔⠀⠀⠀⠁⠝⢵⡞⠁⠀⠀⠁⠁⠀⠀⠀⢀⢱⢜⢕⢕⢑⢱⢋⢕⢕⢕⢕⢕⢕⢕⢝⢝⢟⢟⢿⢿⢿⣿⣿⢿⢿⢿⢿⣿⣿⣿⣿⣿⣿⣿⣿⣿⣿⣿⣿⣿⣿⣿⣿⣿⡿⢅⠄⠀⠁⠁⠑⠑⠕⠔⢔⠀⠀⠔⠑⠁⠀⠀⠁⢕⢔⠀⠀⠀⠀⠀⠁⢾⢟⢏⣱⣾⣿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⠕⠀⠀⠀⠀⠀⠀⠀⠀⠀⠀⠀⠀⠀⠀⠀⠀⠀⠁⠑⢕⢕⢕⢜⢟⢿⣿⣿⣿⣿⣿⡟⢕⢕⢕⢜⢳⠀⠀⠀⠀⠀⠈⠀⢄⢔⠀⠀⠀⠀⠀⢄⠑⢄⢕⢕⢕⢕⢕⢕⢕⢕⢕⢕⢕⢕⢕⢕⢕⢕⢕⢕⢕⢕⢕⢜⢕⢕⢕⢕⢕⢸⣿⣿⣿⣿⣿⣿⣿⣿⣿⣿⣿⣿⡿⢟⢅⠑⠀⠀⠀⠀⠀⢕⠀⢀⠄⠐⠀⠀⠀⠀⠀⠀⠀⠀⠀⢕⢔⠀⠀⠀⠀⠀⣱⢵⣟⣯⡵⢗⢏⣼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⠕⠀⠀⠀⠀⠀⠀⠀⠀⠀⠀⠀⠀⠀⠀⠀⢔⠄⢀⢄⢄⢔⢕⢕⢕⠕⠁⠑⢝⢝⢝⢝⢕⢕⢕⢕⢕⢕⠀⠀⠀⠀⠀⠀⠀⠀⠀⠀⠀⠀⠀⠔⠄⠔⠕⢕⢕⢕⢕⢕⢕⢕⢕⢕⢕⢕⢕⢕⢕⢕⢕⢕⢕⢕⢕⢕⢕⢕⢕⠀⢕⢕⢕⢕⢕⢜⢝⢝⢟⢻⢿⢿⢿⠋⢁⠔⠁⠀⠀⠀⠀⠀⢀⢄⢁⢀⠀⠀⢕⠀⠀⠀⠀⠀⠀⠀⠀⠀⠁⢕⢄⠀⠀⠀⠕⣷⢿⢏⣱⣵⣾⣿⣿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⢕⢕⢕⢕⠀⠀⢕⢕⢕⢕⢕⢕⢕⢕⢕⢕⠀⠀⠀⠀⠀⠀⠀⠀⠀⠀⠀⠀⢀⢄⢔⢕⢔⢕⢕⢕⢕⢕⢕⢕⢀⠁⠀⠀⠁⠕⢕⢑⢑⢕⡕⢕⢕⢕⠀⠀⠀⠀⠄⢔⠀⠀⠀⠀⠀⠀⠀⠀⠀⠀⠀⠀⠀⠑⠑⠑⠕⢕⢕⢕⢕⢕⢕⢕⢕⢕⢕⢕⢕⢕⢕⢕⢕⢕⢕⠀⢕⢕⢕⢕⢕⢕⢕⠕⠑⠑⠁⢀⢄⠕⠁⠀⠀⠀⢀⠀⠀⠐⠁⠀⠁⠑⠕⠄⢕⠀⠀⠀⠀⠀⠀⠀⠀⠀⠀⢕⢕⠀⠀⠀⠀⣱⣷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⠀⠀⠀⠀⠀⠀⠀⠀⢄⡔⢔⢕⢕⢅⢕⢕⢕⢕⢕⢕⢕⢕⡱⢁⠁⠀⠀⠀⠀⠑⠑⠑⠝⢕⢕⢕⢕⢕⢄⠀⠀⠀⠀⠁⠀⠀⠀⠀⠀⠀⠀⠀⠀⠀⠀⠀⠀⠀⠀⠀⠀⠀⠁⠑⠕⠕⢕⢕⢕⢕⢕⢕⢕⢕⢕⢕⢕⢕⢕⠀⢕⢕⠕⠑⠁⠁⠀⠀⢄⢔⠕⠁⠀⢀⠀⠄⠐⠁⠀⠀⠀⠀⠀⠀⠀⠀⠀⠀⠑⠀⠀⠀⠀⠀⠀⠀⠀⠀⠀⢕⢕⠀⠀⠀⢕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⢅⢕⢕⢕⢕⠀⠀⠀⢀⣄⡤⢷⣿⡟⢟⢿⣟⣝⣝⢱⢕⢕⢕⢕⢍⢅⢄⢄⠁⠀⠀⠀⠀⠀⠀⠀⠀⠀⠁⠕⢕⢕⢕⠑⠀⢄⢀⠀⠀⠀⠀⠀⠀⠀⢄⢀⠀⠀⠀⠀⠀⠀⠀⠀⠀⠀⠀⠀⠀⠀⠀⠀⠀⠁⠑⠑⠑⢕⢕⢕⢕⠕⠕⠑⠀⠁⠀⠀⠀⢀⢄⢔⢕⠅⠔⠐⠁⠁⠀⠀⠀⠀⠀⠀⠀⠀⠀⠀⠀⠀⠀⠀⠀⠀⠀⠀⠀⠀⠀⠀⠀⠀⠀⠀⢕⠀⠀⠀⢀⣼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⢄⢅⢅⢅⢅⢑⠑⠕⢕⢕⠀⢕⢕⢕⢕⠀⢕⢕⢕⢕⢕⢕⢔⠀⢰⣿⣿⡿⢇⢕⢕⢕⢕⢕⢕⢕⣑⣵⣷⣾⣿⣶⣷⡇⠀⠀⠀⠀⠀⠀⠀⢔⣔⡔⢔⢄⢀⠁⠑⠁⠀⠀⠁⠁⠀⠀⠀⠀⠀⠀⢀⢕⢕⢕⢄⠀⠀⠀⠀⠀⠀⠀⠀⠀⠀⠀⠀⠀⠀⠀⠀⠀⠀⠀⠀⠁⠁⠀⠀⠀⠀⠀⠀⠀⠀⠀⠁⠁⠀⠀⠀⠀⠀⠀⠀⠀⠀⠀⠀⠀⠀⠀⠀⠀⠀⠀⠀⠀⠀⠀⠀⠀⠀⠀⠀⠀⠀⠀⠀⠀⠀⢕⠀⠀⠀⠁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⠁⠁⠁⠑⠕⠕⢕⢕⢔⢁⠀⢕⢕⢕⢕⢕⢕⢕⠀⢕⢕⢕⢕⢀⢸⣿⢟⢔⢕⢕⢕⢕⢕⣱⣾⣿⣿⣿⣿⣿⣿⣿⣿⢇⠀⠀⠀⠀⠀⠀⢀⣾⣿⣿⣿⣧⡕⠕⠀⢄⢔⠀⠀⠀⠀⠀⠀⠀⠀⠀⢕⢕⢕⢕⢕⢕⢄⠀⠀⠀⢀⢀⠀⠀⠀⠀⠀⠀⢀⠀⠀⠀⠀⠀⠀⠀⠀⠀⠀⠀⠀⠀⠀⠀⠀⠀⠀⠀⠀⠀⠀⠀⠀⠀⠀⠀⠀⠀⠀⠀⠀⠀⠀⠀⠀⠀⠀⠀⠀⠀⠀⠀⠀⠀⠀⠀⠀⠀⠀⠀⠀⢕⠀⠀⠀⠀⠜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⢄⢄⢔⢔⢔⢔⢡⠅⣑⠕⢄⢑⢕⢕⢕⢕⢕⠀⢕⢕⢕⢕⢕⢜⢕⢕⢕⢕⢕⢕⣱⣾⣿⣿⣿⣿⣿⣿⣿⣿⣿⡿⢅⢔⢔⢔⠀⠀⠀⣾⣿⣿⣿⣿⡿⠑⠀⠀⠁⠁⠀⠀⠀⠀⠀⠀⠀⠀⢀⢕⢕⢕⢕⢕⢕⢕⡇⣿⣿⣿⡇⠀⠀⠀⠀⠀⠀⠀⠑⠄⢀⠀⠀⠀⠀⠀⠀⠀⠀⠀⠀⠀⠀⠀⠀⠀⠀⠀⠀⠀⠀⠀⠀⠀⠀⠀⠀⠀⠀⠀⠀⠀⠀⠀⠀⠀⠀⠀⠀⠀⠀⠀⠀⠀⠀⠀⠀⠀⠀⢔⢕⠀⠀⠀⠀⠀⣼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⢜⢕⢡⢁⠑⢕⢕⢕⠀⢕⢕⢕⢕⢕⢕⢕⢕⢕⢑⣵⣿⣿⣿⣿⣿⣿⣿⣿⣿⣿⣿⡟⢕⢕⢕⢕⢕⢔⢀⣾⣿⣿⣿⣿⠏⠀⠔⢔⠀⠀⠀⠀⠀⢔⢑⢄⠀⠀⢀⢕⢕⢕⢕⢕⢕⢕⢔⢇⣿⣿⣿⣿⠀⠀⠀⠀⠀⠀⠀⢀⠀⠁⢄⠀⠀⠀⠀⠀⠀⠀⠀⠀⠀⠀⠀⠀⠀⠀⠀⠀⠀⠀⠀⠀⠀⠀⠀⠀⠀⠀⠀⠀⠀⠀⠀⠀⠀⠀⠀⠀⠀⠀⠀⠀⠀⠀⠀⠀⠀⠀⢕⠀⠀⠀⠀⠀⢰⣿⣿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⠕⢕⢕⢕⢕⢕⢕⢕⢕⢕⢕⢕⢕⢕⢕⢢⢅⠕⢔⢅⢕⢕⢅⢕⢕⢕⢕⢱⣿⣿⣿⣿⣿⣿⣿⣿⣿⣿⣿⡿⢿⢕⢕⢕⢕⢕⢕⢕⣾⣿⣿⣿⡿⠑⠀⠀⠀⠀⠀⠀⠀⢀⢔⢕⢕⢕⢕⢄⢕⢕⢕⢕⢕⢕⢕⢕⢕⢕⣿⣿⣿⣿⡔⠀⠀⠀⠀⠀⠀⠀⠐⠀⠀⠀⠀⠀⠀⠀⠀⠀⠀⠀⠀⠀⠀⠀⠀⠀⠀⠀⠀⠀⠀⠀⠀⠀⠀⠀⠀⠀⠀⠀⠀⠀⠀⠀⠀⠀⠀⠀⠀⠀⠀⠀⠀⠀⠀⠀⢀⠕⠀⠀⠀⠀⠐⢰⣾⣿⣿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⢅⢑⢕⢕⢕⢕⢕⢕⢕⢕⠕⠕⢕⢕⢕⢕⢕⢆⢕⠕⢕⢕⢕⢕⢕⢱⣿⣿⣿⣿⣿⣿⣿⣿⣿⣿⣿⡟⢹⢔⢕⢕⢕⢕⢕⢕⠕⣱⣿⣿⠏⠁⠀⢕⢄⠀⠀⠀⠀⢄⢕⢕⢕⢕⢕⢕⢕⢕⢕⢕⢕⢕⢕⢕⢕⢕⢱⣿⣿⣿⡿⢇⠀⠀⠀⠀⠀⠀⠀⠀⠀⠀⠀⠀⠀⠀⠀⠀⠀⠀⠀⠀⠀⠀⠀⠀⠀⠀⠀⠀⠀⠀⠀⠀⠀⠀⠀⠀⠀⠀⠀⠀⠀⠀⠀⠀⠀⠀⠀⠀⠀⠀⠀⠀⠀⢀⠔⠁⠀⠀⠀⢸⣷⣶⣷⣿⣿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⢅⢑⠕⢕⢕⢕⢕⠀⠀⠀⠀⠁⠁⠑⠕⠕⢕⢔⢁⢕⢕⢕⢸⣿⣿⣿⣿⣿⣿⣿⣿⣿⣿⣿⡇⠑⢕⢕⢅⢕⠕⢕⢕⣵⢿⢟⠃⠀⠀⠀⠀⠀⠀⠀⠀⣰⣿⢕⢕⢕⢕⢕⢕⢕⢕⢕⢕⢕⢕⢕⢕⠕⠁⠈⠙⠝⢕⢕⢕⠀⠀⠀⠀⠀⠀⠀⠀⠀⠀⠀⠀⠀⠀⠀⠀⠀⠀⠀⠀⠀⠀⠀⠀⠀⠀⠀⠀⠀⠀⠀⠀⠀⠀⠀⠀⠀⠀⠀⠀⠀⠀⠀⠀⠀⠀⠀⠀⠀⠀⠀⠀⠀⠁⠀⠀⠀⠀⠀⢜⣿⣿⣿⣿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⠐⠑⠑⠑⠀⠀⠀⠀⠀⠀⠀⠀⠀⠀⠁⠑⠐⠑⠑⠘⠛⠛⠛⠛⠛⠛⠛⠛⠋⠙⠙⠑⠁⠀⠑⠑⠑⠑⠑⠘⠛⠁⠑⠑⠐⠀⠀⠀⠀⠀⠀⠘⠛⠛⠃⠑⠑⠑⠑⠑⠑⠑⠑⠑⠑⠑⠑⠑⠀⠀⠀⠀⠀⠑⠑⠀⠀⠀⠀⠀⠀⠀⠀⠀⠀⠀⠀⠀⠀⠀⠀⠀⠀⠀⠀⠀⠀⠀⠀⠀⠀⠀⠀⠀⠀⠀⠀⠀⠀⠀⠀⠀⠀⠀⠀⠀⠀⠀⠀⠀⠀⠀⠀⠀⠀⠀⠁⠀⠀⠀⠀⠀⠀⠀⠀⠚⠛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⠟⠋⠙⠉⠁⠄⠀⠀⠁⠁⠉⠙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⢋⢁⢀⠀⠀⠀⠀⠀⠀⠀⠀⠀⠀⠀⠀⠀⠀⠀⠀⠈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⢏⢝⢝⠕⠕⢕⠑⠁⠁⠑⠔⢄⢀⢀⢀⢀⢀⠀⠀⠀⠀⠀⠀⠀⠀⠀⠀⠀⠉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⣷⢕⢅⡀⠀⠀⠁⠀⠀⠀⠀⠀⠀⠀⠀⠁⠁⠁⠁⠑⠐⠔⠄⢄⢀⠀⠀⠀⠀⠀⠀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⢟⢕⣵⣷⢇⠀⠀⠀⠀⠀⠀⠀⠀⠀⠀⠀⠀⠀⠀⠀⠀⠀⠀⠀⠀⠁⠁⠐⠄⢀⠀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⣵⣿⣿⣿⠀⠀⠀⠀⠀⠀⠀⠀⠀⠀⠀⠀⠀⠀⠀⠀⠀⠀⠀⠀⠀⠀⠀⠀⠀⠁⠑⢄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⢕⣾⣿⣿⣿⠇⠀⠀⠀⠀⠀⠀⠀⠀⠀⠀⠀⠀⠀⠀⠀⠀⠀⠀⠀⠀⠀⠀⠀⠀⠀⠀⠀⠀⠁⠔⢀⠁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⢿⣿⡿⠑⠀⠀⠀⠀⠀⠀⠀⠀⠀⠀⠀⠀⠀⠀⠀⠀⠀⠀⠀⠀⠀⠀⠀⠀⠀⠀⠀⠀⠀⠀⠐⠕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⠕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⠀⠀⠀⠀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⠀⠀⠀⠀⠀⠀⠀⠀⠀⠀⠀⠀⠀⠀⠀⠀⠀⠀⠀⠀⠀⠀⠀⠀⠀⠀⠀⠀⠀⢠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⠑⠀⠀⠀⠀⠀⠀⠀⠀⠀⠀⠀⠀⠀⠀⠀⠀⠀⠀⠀⠀⠀⠀⠀⠀⠀⠀⠀⠀⠀⠀⠀⠀⠀⠀⠀⢠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⡿⠁⠀⠀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⢇⠀⠀⠀⠀⠀⠀⠀⠀⠀⠀⠀⠀⠀⠀⠀⠀⠀⠀⠀⠀⠀⠀⠀⠀⠀⠀⠀⠀⠀⠀⠀⠀⠀⢀⣰⣿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⢅⠀⠀⠀⠀⠀⠀⠀⠀⠀⠀⠀⠀⠀⠀⠀⠀⠀⠀⠀⠀⠀⠀⠀⠀⠀⠀⠀⠀⠀⠀⢀⣠⣴⣿⣿⣿⣿⣿⣿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⣿⣿⣿⣿⣿⣿⣿⣿⣿⣿⣷⣧⣵⣕⣕⢕⢕⢕⢕⢱⢵⣷⣷⣷⣷⣿⣿⣿⣿⣿⣿⣿⣿⣿⣿⣿⣿⣿⣿⣿⣿⣿⣿⣿⣿⣿⣿⣿⣿⣿⣿⣿⣿⣿⣿⣿⣿⣿⣿⣿⣿⣿⣿⣿⣿⣿⣿⣿⣿⣿⣿⣿⣿⣿⣿⣿⣿⣿⣿⣿⣿⣿⣿⣿⣿⣿⣿⣿⣿⣿⣿⣿⣿⣿⣿⣿⣿⣿⣿⣿⣿⣿⣿⣿⣿⣿⡕⠀⠀⠀⠀⠀⠀⠀⠀⠀⠀⠀⠀⠀⠀⠀⠀⠀⠀⠀⠀⠀⠀⠀⠀⠀⠀⠀⠀⢄⣴⣿⣿⣿⣿⣿⣿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⣿⣷⣧⣵⣕⡔⢝⢝⢟⢿⢿⣿⣿⣿⣿⣿⣿⣿⣿⣿⣿⣿⣿⣿⣿⣿⣿⣿⣿⣿⣿⣿⣿⣿⣿⣿⣻⣟⢟⢟⢟⢟⢻⢿⢿⢿⢿⠿⣿⣿⣿⣿⣿⣿⣿⣿⣿⣿⣿⣿⣿⣿⣿⣿⣿⣿⣿⣿⣿⣿⣿⣿⣿⣿⣿⣿⣿⣿⣿⣿⣿⣿⣿⣿⣿⣿⣿⣿⣿⣿⣷⢀⠀⠀⠀⠀⠀⠀⠀⠀⠀⠀⠀⠀⠀⠀⠀⠀⠀⠀⠀⠀⠀⠀⠀⠀⢀⢀⢾⢿⢟⢟⢟⢟⢟⢏⢝⢝⢝⣝⣝⣝⣕⣕⣵⣵⣵⣵⣵⣷⣷⣷⣷⣷⣿⣿⣿⣿⣿⣿⣿⣿⣿⣿⣿⣿⣿⣿⣿⣿⣿⣿⣿⣿⣿⣿⣿⣿⣿⣿⣿⣿⣿⣿⣿⣿⣿⣿⣿⣿⣿⣿⣿⣿⣿⣿⣿⣿⣿⣿⣿⣿⣿⣿⣿⣧⢕⡕⢕⢕⢕⢕⢕⢕⢕⢕⢕⢕⢕⢕⢕⢕⢕⢕⢕⢜⠖⣟⣫⣿⣿⣿⣿⣿⠀</a:t>
            </a:r>
            <a:br/>
            <a:r>
              <a:t>⣿⣿⣿⣿⣿⣿⣿⣿⣿⣿⣿⣿⣿⣿⣿⣿⣿⣿⣿⢿⢿⢟⢿⢷⠷⠵⠕⠕⠝⢝⢟⢻⢿⣿⣿⣿⣿⣿⣿⣿⣿⣿⣿⣿⣿⣿⣿⣿⣿⣿⣿⣿⢻⣿⣿⣿⣗⣕⡕⢕⢕⢕⢕⢕⢕⢕⢕⢕⢕⢜⢝⢝⢝⢝⢍⢝⢏⢟⢟⢟⢟⢟⢟⢛⢟⢟⢟⢛⢛⢿⢟⢿⢿⢿⢿⢿⢿⢟⢻⢛⢟⢻⢟⢟⢛⢏⢟⢕⠀⠀⠀⠀⠀⠀⠀⠀⠀⠀⠀⠀⠀⠀⠀⠀⠀⠀⠀⠀⠀⠀⢀⣰⣵⣵⣷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⢝⢻⣿⣿⣿⣿⣿⣿⣿⣿⣿⣿⣿⣿⣿⣿⣿⣿⣿⣕⣕⢕⢕⢕⢕⢕⢕⢕⢕⢕⢕⠔⠕⢕⢘⢝⢝⢻⢿⢿⣿⣿⣿⣿⣿⣿⣿⣿⣿⣿⣿⣿⣿⣿⣿⣿⣿⣿⣷⣷⡕⢕⢕⢕⢕⢕⢕⢕⢕⢕⢕⢕⢕⢕⢕⢕⢕⢕⢕⢕⢕⢕⢕⢕⢕⢕⢕⢕⢕⢕⢕⢕⢕⢕⢕⢕⢕⢕⢕⢕⢕⢕⢕⢕⣕⣕⣕⣕⣱⣄⠀⠀⠀⠀⠀⠀⠀⠀⠀⠀⠀⠀⠀⠀⠀⠀⠀⠀⠀⣴⣾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⢅⢑⠑⠜⢝⢝⢟⢟⢿⢿⣿⣿⣿⣿⣿⣿⣿⣿⣿⣿⣿⣿⣷⣷⣵⣵⣕⣕⢕⢅⠁⠀⠀⠁⠀⠐⠁⠅⠑⢕⠕⢝⢝⢟⢻⢿⣿⣿⣿⣿⣿⣿⣿⣿⣿⣿⣿⣿⣿⣿⣿⣷⣧⣕⢕⢕⢕⢕⢕⢕⢕⢕⢕⢕⢕⢕⢕⢕⢕⢕⢕⢕⢕⢕⠕⢕⢕⣕⣱⣵⣵⣵⣵⣷⣷⣷⣷⣷⣿⣿⣿⣿⣿⣿⣿⣿⣿⣿⣿⣿⣷⣄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⢕⢔⢄⢁⠑⠕⠕⢕⠕⠕⢝⢝⢟⢿⣿⣿⣿⣿⣿⣿⣿⣿⣿⣿⣿⣿⣿⣷⣕⡔⢔⢄⢀⠁⢑⢕⢔⢄⢅⢁⠑⢕⢱⣵⣕⡜⢝⢟⢟⢿⢿⢿⢟⢋⢝⢕⢕⢗⢕⢕⢕⢕⢕⢅⢕⡕⢕⢡⢕⡕⢕⢕⢕⢕⢕⢕⢕⢕⢕⢕⢱⣵⣷⣷⣿⣿⣿⣿⣿⣿⣿⣿⣿⣿⣿⣿⣿⣿⣿⣿⣿⣿⣿⣿⣿⣿⣿⣿⣿⣿⣿⣦⣄⡀⠀⠀⠀⠀⠀⠀⠀⠀⢀⣠⣾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⢕⢔⢄⢀⠁⠐⢄⢁⠕⢕⢕⢝⢝⢻⢿⣿⣿⣿⣿⣿⣿⣿⣿⣿⣿⣿⣷⣕⢕⢕⢕⢑⢕⢕⢕⢕⢔⢄⠁⢜⢟⢿⣿⡷⢗⢕⢕⢕⢗⢗⢇⠗⠇⢕⢕⢕⢵⣣⣕⣜⣅⢕⢱⡗⢑⢔⢕⢧⣕⢕⢕⢕⢕⢕⣇⣼⣿⣿⣿⣿⣿⣿⣿⣿⣿⣿⣿⣿⣿⣿⣿⣿⣿⣿⣿⣿⣿⣿⣿⣿⣿⣿⣿⣿⣿⣿⣿⣿⣿⣿⣿⣷⣶⣶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⢕⢄⢔⢕⢕⢔⢄⢑⢕⢕⢕⢜⢝⢻⣿⣿⣿⣿⣿⣿⣿⣿⣿⣿⣷⣕⢕⠕⠕⠕⢑⢑⢑⢕⢑⢑⢑⠕⢝⢕⡗⢹⢽⢕⢗⢕⢔⢕⢕⢕⢧⢜⣕⢗⢇⢽⢝⣟⢳⢕⢕⠕⡕⢵⢜⢷⡕⢕⢕⢑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⢜⢣⣕⡕⢕⢕⢕⢕⢕⢕⢕⢕⢝⢟⢿⣿⣿⣿⣿⣿⣯⣽⣵⣵⣕⢔⢔⢔⢔⢔⢄⢅⢑⠑⠕⢕⢕⢕⢳⢞⢗⠕⢕⢕⢕⢟⢷⣵⣕⣕⢝⢗⢼⢕⡱⢝⢕⢕⡕⢝⢷⢕⢇⢻⡇⢕⢌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⢜⢻⢷⣵⣕⢕⢕⢕⢕⢕⢕⢕⢕⢕⢝⢟⢿⣿⣿⣿⣿⣿⣿⣷⡕⢕⢕⢕⢕⢕⢕⢕⢕⢄⢑⠕⢕⢕⢕⢕⢕⢕⢕⢕⢕⢔⣝⣿⣿⣷⣧⣕⡜⢕⢵⣕⢕⢕⢕⢕⢕⢕⢱⢜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⡕⢕⢕⢕⢕⢕⢕⢕⢕⢕⢕⢕⢕⢕⢕⢕⢕⢕⢙⡻⢿⣧⣕⢕⢕⢕⢕⢕⢕⢕⢕⢕⢕⢝⢟⢿⣿⡿⢟⠟⢕⢕⢕⢕⢕⢕⢕⢕⢕⢕⢔⢁⠕⢕⢕⢕⢕⢸⣬⣿⣷⣵⢕⣜⡝⢟⢻⣿⣯⣕⢜⢕⢕⢕⢕⢕⢕⢕⢕⢹⡱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⣎⢕⢕⢕⢕⢕⢕⢕⢕⢕⢕⢕⢕⢕⢕⢕⢕⢕⢕⢝⢃⢽⡻⢿⣷⣕⡕⢕⢕⢕⢕⢕⢕⢕⢕⢕⢜⢕⢕⢕⢕⢕⢕⢕⢕⢕⢕⢕⢕⢕⢕⢕⢕⢕⢕⢕⢕⢕⢜⢝⢻⢿⣿⣿⣿⣷⣧⣕⡜⢍⢗⢕⢕⢔⢕⢕⢕⢕⢕⢕⡇⣧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⣷⣕⢕⡕⢕⢕⢕⢕⢕⢕⢕⢕⢕⢕⢕⢕⢕⢕⢕⢕⢕⢕⢝⢷⣽⡻⢿⣧⣕⢕⢕⢕⢕⢕⢕⢕⢕⢕⢕⢕⢕⢱⢵⢕⢕⢕⢕⢕⢕⢕⢕⢕⢕⢕⢕⢕⢔⢕⢝⢵⣕⣕⣕⢕⢹⢽⢟⡛⢻⢷⢵⣵⣕⢕⢕⢕⢕⠕⢕⢕⢔⢜⢕⢸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⣷⣮⡕⢕⢕⢕⢕⢕⢕⢕⢕⢕⢕⢕⢕⢕⢕⢕⢕⢕⢕⢕⢜⢟⢷⣮⣟⢷⣵⡕⢕⢕⢕⢕⢕⢕⢕⢕⢕⢕⢕⢕⢕⢕⢕⢕⢕⢕⢕⢕⢕⢕⢕⢕⢕⢅⢕⢕⡕⢕⢕⠜⢕⢕⢕⢕⢕⢕⢕⢕⢕⢕⢕⢕⢕⢕⢕⢕⢜⣷⡕⢕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⢗⢑⢕⢕⢕⢕⢕⢕⢕⢕⢕⢕⢕⢕⢕⢕⢕⢕⢕⢕⢕⢕⢝⢻⣷⣮⡻⣧⡕⢕⢕⢕⢕⢕⢕⢕⢕⢕⢕⢕⢕⢕⢕⢕⢕⢕⢕⢕⢕⢕⢕⢕⢕⢡⣷⣧⣕⢝⢝⢕⢅⢕⢕⢕⢕⢕⢕⢕⢕⢕⢕⢕⢕⢕⢕⢕⢜⢿⣕⢱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⢕⢜⢻⢿⣮⡟⢧⡕⢕⢕⢕⢕⢕⢕⢕⢕⢕⢕⢕⢕⢕⢕⢕⢕⢕⢕⢕⢕⢕⢕⢔⢜⢝⢟⢣⢷⠵⣵⣕⣕⡕⢕⢕⢕⢕⢕⢕⢕⢕⢕⢕⢕⢕⢕⢕⢝⢸⢸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⢅⠕⢕⢕⢕⢕⢕⢕⢕⢕⢕⢕⢕⢕⢕⢕⢕⢕⢕⢕⢕⢕⢔⢟⢷⢵⡕⢕⢕⢕⢕⢕⢕⢕⢕⢕⢕⢕⢕⢕⢕⢕⢕⢕⢕⢕⢕⢕⢕⢕⢕⢕⢕⢕⢕⢕⢕⢕⢕⢕⢕⢕⢕⢕⢕⢕⢕⢕⢕⢕⢕⢕⢕⢕⢇⢘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⢅⢕⢕⢕⢕⢕⢕⢕⢕⢕⢕⢕⢕⢕⢕⢕⢕⢕⢕⢕⢕⢕⢕⢔⢜⢕⢕⢕⢕⢕⢕⢕⢕⢕⢕⢕⢕⢕⢕⢕⢕⢕⢕⢕⢕⢕⢕⢕⢕⢕⢕⢕⢕⢕⢕⢕⢕⢕⢕⢕⢕⢕⢕⢕⢕⢕⢕⢕⢕⢕⢕⢕⢕⢱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⢑⢕⢕⢕⢕⢕⢕⠀</a:t>
            </a:r>
            <a:br/>
            <a:r>
              <a:t>⢕⢕⢕⢕⢕⢕⢕⢕⢕⢕⢕⠀⢕⢕⢕⢕⢕⢕⢕⢕⢕⢕⢕⢕⢕⢕⢕⢕⢕⢕⢕⢕⢕⢕⢕⢕⢕⢕⢕⢕⢕⢕⢕⢕⢕⢕⢕⢕⢕⢕⢕⢕⢕⢕⢕⢕⢕⢕⢕⢕⢕⠕⢕⢕⢕⢕⢕⢕⢕⢕⢕⢕⢕⢕⢕⢕⠕⢕⢕⢕⢕⢕⢕⢕⢕⢸⢇⣿⣿⣿⣿⣿⣿⣿⣿⣿⣿⣿⣿⣿⣿⣿⣿⣿⣿⣿⣿⣿⣿⣿⣿⣿⣿⣿⣿⣿⣿⣿⣿⣿⣿⣿⣿⣿⣿⣿⣿⣿⣿⣿⣿⣿⣿⡿⠿⠿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⢕⢕⢕⢕⢕⢕⢕⢕⢕⢕⢕⢕⢕⢕⢕⢕⢕⢕⢕⢕⢕⢕⢕⢕⢕⢅⣇⢕⢕⢕⢕⢕⢕⢕⢕⢕⢕⢕⢕⠕⢕⢕⠁⠁⠁⠁⢀⢕⢔⢕⢕⢻⣿⣿⣿⣿⣿⣿⣿⣿⣿⣿⣿⣿⣿⣿⣿⣿⣿⣿⣿⣿⣿⣿⣿⣿⣿⣿⣿⣿⣿⣿⣿⣿⣿⣿⣿⣿⣿⣿⣿⣿⣿⣿⡿⣿⣿⡇⠀⠀⠁⠹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⢕⠀⢕⢕⢕⢕⢕⢕⢅⢕⢕⢕⢕⢕⢕⢕⢕⢕⢕⢕⢕⢕⢕⢕⢕⢕⢕⢕⢕⢕⢕⢕⢕⢕⢕⢕⢕⢕⢕⢕⢕⢕⢕⢕⢕⢕⢕⢕⢕⢕⢕⢕⢘⡇⢕⢕⢕⢕⢕⢕⢕⢕⢕⢕⢕⢕⢕⢄⢀⠀⠀⢔⢕⢕⢕⢕⢕⢸⣿⣿⣿⣿⣿⣿⣿⣿⣿⣿⣿⣿⣿⣿⣿⣿⣿⣿⣿⣿⣿⣿⣿⣿⣿⣿⣿⣿⣿⣿⣿⣿⣿⣿⣿⣿⣿⣿⣿⣿⣿⡏⠁⠀⠀⠀⠀⠀⠀⠀⣼⣿⣿⣿⣿⣿⣿⣿⣿⣿⣿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⢕⢕⢕⢕⢕⢕⢕⢕⢕⢕⢕⢕⢕⢕⢕⢕⢕⢕⢅⢕⢕⢕⢕⢕⢕⢕⢕⢕⢕⢕⢕⢕⢕⢕⢕⢕⢕⢕⢕⢔⣷⢕⢕⢕⢕⢕⢕⢕⢕⠕⢕⢕⢕⢕⢕⢕⢕⢄⠑⢕⡱⢇⢕⢱⢸⣿⣿⣿⣿⣿⣿⣿⣿⣿⣿⣿⣿⣿⣿⣿⣿⣿⣿⣿⣿⣿⣿⣿⣿⣿⣿⣿⣿⣿⣿⣿⣿⣿⣿⣿⣿⣿⣿⣿⣿⣿⣕⠀⠀⠀⢀⠀⠀⠀⠈⠟⠿⢿⣿⣿⣿⣿⣿⡿⣻⡾⢱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⠕⢕⢕⢕⢕⢕⢕⢕⢕⢕⢕⢕⢕⢕⢕⢕⢕⢕⢕⢕⢕⢕⢕⢕⢕⢕⢕⢕⢕⢕⢕⢕⢕⢕⢕⢕⢕⢕⢕⢻⡇⠇⡡⢕⢕⢕⢕⢕⠑⢑⢕⢕⢕⢕⢕⢕⢑⠅⡅⢕⢕⢕⢱⢸⣿⣿⣿⣿⣿⣿⣿⣿⣿⣿⣿⣿⣿⣿⣿⣿⣿⣿⣿⣿⣿⣿⣿⣿⣿⣿⣿⣿⣿⣿⣿⣿⣿⣿⣿⣿⣿⣿⣿⣿⣿⣿⢆⠄⠑⠀⠀⠀⠀⠀⠀⠀⠀⠈⣿⣿⡿⣫⣾⢟⣱⣿⣿⣿⢿⣟⣿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⢕⢔⢕⢕⢕⢕⢕⢕⢕⢕⢕⢕⢕⢕⢕⢕⢕⢕⢕⢕⢕⢕⢕⢕⢕⢕⢕⢕⣕⣵⣵⣷⣷⣷⡕⢕⢕⢕⢕⢕⢿⡜⢗⢣⢕⢕⠕⠀⠀⠕⠕⠁⠁⠑⠅⢀⢕⢇⢕⢕⢅⢡⢇⢿⣿⣿⣿⣿⣿⣿⣿⣿⣿⣿⣿⣿⣿⣿⣿⣿⣿⣿⣿⣿⣿⣿⣿⣿⣿⣿⣿⣿⣿⣿⣿⣿⣿⣿⣿⣿⣿⣿⣿⢟⠝⠁⠁⠀⠀⠀⠀⠀⠀⠀⠀⠀⠀⠁⢻⣫⣾⢟⢱⢾⣟⣯⡷⢾⢟⣏⡵⣾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⢕⢕⢕⢕⠕⠕⢕⢕⢕⢕⢕⢕⢕⢕⢕⢕⢕⢕⢕⢕⢕⢕⢕⢕⣱⣵⣿⣿⣿⣿⣿⣿⣿⣿⣕⠑⠑⠕⠕⢸⣿⣇⢕⢕⠑⠀⢄⢄⠀⠀⠀⠀⠀⠔⢕⢕⢕⢕⢕⣱⢏⢕⢕⢕⢕⢝⢝⢟⢟⢿⢿⢿⣿⣿⢿⢿⢿⢿⣿⣿⣿⣿⣿⣿⣿⣿⣿⣿⣿⣿⣿⣿⣿⣿⣿⣿⣿⣿⣿⡿⠏⢕⠑⢀⠀⠀⠀⠀⠀⠀⠀⠀⢀⢄⢄⠀⠀⠀⠙⢏⣱⢞⢏⢝⣕⣵⢷⣫⣵⢿⢏⣾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⠕⠑⠀⠀⠀⠀⠀⠁⠑⠕⠕⠅⢑⠕⠕⢕⢕⢕⢕⢕⢕⢕⣼⣿⣿⣿⣿⣿⣿⣿⡿⢟⢿⣿⡇⠀⠀⠀⠁⠝⢇⡵⠑⠀⠀⠁⠁⠀⠀⠀⢀⢕⡱⢕⢕⢕⢕⢕⢕⢕⢕⢕⢕⢕⢕⢕⢕⢕⢕⢕⢕⢕⢜⢕⢕⢕⢕⢕⢸⣿⣿⣿⣿⣿⣿⣿⣿⣿⣿⣿⣿⣿⣿⣿⣿⣿⢏⠑⠐⠔⠔⢄⢅⢄⢀⢀⠀⠀⢀⢄⠔⠑⠁⠑⢕⢀⠀⠀⠀⠈⠁⠑⢞⣽⣾⢟⢏⣵⣾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⠁⠀⠀⠀⠀⠀⠀⠀⠀⠀⠀⠀⠀⠀⠀⠀⠀⠁⠑⢕⢕⢕⢜⢟⢿⣿⣿⣿⣿⣿⡿⢕⢕⢕⢜⢟⠄⠀⠀⠀⠀⠁⠁⠄⢔⠀⠀⠀⠀⠀⢀⠕⢂⢔⢕⢕⢕⢕⢕⢕⢕⢕⢕⢕⢕⢕⢕⢕⢕⢕⢕⢕⢕⢕⢕⢕⠀⢕⢕⢕⢕⢕⢜⢝⢝⢟⢻⢿⢿⣿⣿⣿⣿⣿⣿⢟⢏⠕⠁⠀⠀⠀⢀⠐⠁⠁⢑⢀⠀⠁⠀⠀⠀⠀⠀⠁⢕⢄⠀⠀⠀⠀⠀⢜⢝⣱⣾⢿⣟⣫⢝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⢕⢕⢕⢕⠀⠀⢕⢕⢕⢕⢕⢕⢕⢕⢕⢕⢕⢕⠀⠀⠀⠀⠀⠀⠀⠀⠀⠀⠀⠀⠀⠀⠀⢄⠄⢀⢀⢄⢔⢔⢕⢕⢕⠁⠁⢝⢜⢝⢕⢕⢕⢕⢕⢕⢕⠀⠀⠀⠀⠀⠀⠀⠀⠁⠀⠀⠀⠀⢄⢁⢄⢔⢕⢕⢕⢕⢕⢕⢕⢕⢕⢕⢕⢕⢕⢕⢕⢕⢕⢕⢕⢕⢕⢕⢕⠀⢕⢕⢕⢕⢕⢕⢕⢕⢕⢕⢕⢕⢕⢕⢝⠝⢙⢕⠑⠀⠀⠀⠀⠀⠀⠕⠀⠐⠁⢕⢕⠀⠀⠀⠀⠀⠀⠀⠀⠑⢕⢀⠀⠀⠀⠀⣕⣫⣽⢷⢟⣝⣵⣾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⠁⠀⠀⠀⠀⠀⠀⠀⠀⠀⠀⠀⠀⢀⢄⢕⢔⢕⢕⢕⢕⢕⢕⢕⠑⠐⠀⠀⠀⠕⢕⢑⢕⢕⢕⡕⢕⢕⠀⠀⠀⠀⠀⢔⠀⠀⠀⠀⠀⢀⠁⠀⠀⠀⠀⠁⠁⠑⠕⠕⢕⢕⢕⢕⢕⢕⢕⢕⢕⢕⢕⢕⢕⢕⢕⢕⢕⢕⠀⢕⢕⢕⢕⢕⢕⢕⢕⢕⢕⠕⠕⠑⠁⢀⠔⠁⠀⠀⠀⠀⢀⠀⠐⠁⠑⠔⢄⢀⠕⠕⠀⠀⠀⠀⠀⠀⠀⠀⠀⢕⢕⠀⠀⠀⠀⢿⢏⣱⣷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⠀⠀⠀⠀⠀⠀⠀⠀⢐⣐⢕⢕⢅⢅⢕⢕⢕⢕⢕⢕⢕⢕⣱⠑⠁⠀⠀⠀⠀⠑⠑⠑⠕⢝⢕⢕⢕⢕⢔⠀⠀⠀⠀⠁⠁⠀⠀⠀⠀⠀⠀⠀⠀⠀⠀⠀⠀⠀⠀⠀⠀⠁⠑⠕⠕⢕⢕⢕⢕⢕⢕⢕⢕⢕⢕⢕⢕⢕⠀⢕⢕⢕⢕⢕⠕⠕⠑⠁⠀⢀⢄⠔⠑⠁⠀⠀⢀⠄⠐⠁⠀⠀⠀⠀⠀⠀⠀⠁⠑⠀⠀⠀⠀⠀⠀⠀⠀⠀⠀⢕⢕⠀⠀⠀⠀⣾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⢔⠀⠀⠀⣀⡤⢴⢾⡟⢟⢿⣯⣝⣽⢵⢕⢕⢕⢅⢍⢅⢅⢄⠁⠀⠀⠀⠀⠀⠀⠀⠀⠀⠁⠕⢕⢕⢕⠑⠀⢄⢀⠀⠀⠀⠀⠀⠀⠀⢄⢀⠀⠀⠀⠀⠀⠀⠀⠀⠀⠀⠀⠀⠀⠀⠀⠁⠁⠑⠕⠕⠕⢕⢕⢕⢕⢕⢕⠀⠕⠑⠁⠁⠀⠀⠀⢄⢔⢕⢑⢄⠄⠐⠐⠁⠀⠀⠀⠀⠀⠀⠀⠀⠀⠀⠀⠀⠀⠀⠀⠀⠀⠀⠀⠀⠀⠀⠀⠀⢕⢕⠀⠀⠀⢔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⠑⢅⢅⢕⢅⢅⢅⢑⠕⠕⠀⢕⢕⢕⢕⢕⢕⢕⠀⢕⢕⢕⢕⢕⠀⢄⣾⣿⣿⢝⢕⢕⢕⢕⢕⢕⢕⣕⣡⣥⣷⣾⣷⣷⡷⠁⠀⠀⠀⠀⠀⠀⠔⣔⡔⢔⢄⢀⠁⠑⠀⠀⠀⠁⠁⠀⠀⠀⠀⠀⠀⠀⢕⢕⢕⢄⠀⠀⠀⠀⠀⠀⠀⠀⠀⠀⠀⠀⠀⠀⠀⠀⠀⠀⠀⠁⠑⠕⠑⠁⠀⠀⠀⠀⠀⠀⠀⠔⠑⠑⠁⠁⠀⠀⠀⠀⠀⠀⠀⠀⠀⠀⠀⠀⠀⠀⠀⠀⠀⠀⠀⠀⠀⠀⠀⠀⠀⠀⠀⠀⠀⠀⢕⠕⠀⠀⠀⣾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⠀⠀⠀⠀⠁⠑⠑⢕⢕⢔⢄⠑⢕⢕⢕⢕⢕⢕⠀⢕⢕⢕⢕⢕⢔⢸⣿⢟⢕⢕⢕⢕⢕⢕⣱⣴⣿⣿⣿⣿⣿⣿⣿⣿⡇⠀⠀⠀⠀⠀⠀⢀⣼⣿⣿⣶⣧⣕⠕⠀⢔⢔⠀⠀⠀⠀⠀⠀⠀⠀⠀⢕⢕⢕⢕⢕⢕⢄⠀⠀⠀⠀⠀⠀⠀⠀⠀⠀⠀⠀⠀⠀⠀⠀⠀⠀⠀⠀⠀⠀⠀⠀⠀⠀⠀⠀⠀⠀⠀⠀⠀⠀⠀⠀⠀⠀⠀⠀⠀⠀⠀⠀⠀⠀⠀⠀⠀⠀⠀⠀⠀⠀⠀⠀⠀⠀⠀⠀⠀⠀⠀⠀⢕⠀⠀⠀⠀⢸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⠀⠀⢀⢔⢔⢔⢔⢔⢕⢡⢕⡕⠔⢑⠕⢕⢕⢕⠀⢕⢕⢕⢕⢕⢕⢜⢇⢕⢕⢕⢕⢕⣱⣶⣿⣿⣿⣿⣿⣿⣿⣿⣿⣿⢕⢔⢔⢔⠀⠀⢀⣼⣿⣿⣿⣿⡟⠑⠀⠀⠀⠀⠀⠀⠀⠀⠀⠀⠀⠀⢀⢕⢕⢕⢕⢕⢕⢕⡇⣶⣶⣷⣇⠀⠀⠀⠀⠀⠀⠀⠐⢀⠀⠀⠀⠀⠀⠀⠀⠀⠀⠀⠀⠀⠀⠀⠀⠀⠀⠀⠀⠀⠀⠀⠀⠀⠀⠀⠀⠀⠀⠀⠀⠀⠀⠀⠀⠀⠀⠀⠀⠀⠀⠀⠀⠀⠀⠀⠀⠀⠀⠀⢕⠀⠀⠀⠀⠀⢹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⠀⢕⢕⢕⢕⢕⢕⢕⢕⢕⢕⢔⢕⢢⢄⢁⠕⢕⢔⢔⢕⢕⢅⢕⢕⠕⢕⢕⢕⢑⣵⣾⣿⣿⣿⣿⣿⣿⣿⣿⣿⣿⡟⢕⢕⢕⢕⢕⢔⢀⣼⣿⣿⣿⣿⠏⠀⠔⢔⠀⠀⠀⠀⠀⢄⢕⢄⠀⠀⠀⢕⢕⢕⢕⢕⢕⢕⢕⢇⣿⣿⣿⣿⠀⠀⠀⠀⠀⠀⠀⠀⠀⠑⢄⠀⠀⠀⠀⠀⠀⠀⠀⠀⠀⠀⠀⠀⠀⠀⠀⠀⠀⠀⠀⠀⠀⠀⠀⠀⠀⠀⠀⠀⠀⠀⠀⠀⠀⠀⠀⠀⠀⠀⠀⠀⠀⠀⠀⠀⠀⠀⢔⠑⠀⠀⠀⠀⠀⣼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⢀⠑⢕⢕⢕⢕⢕⢕⢕⢕⢕⢕⢕⢕⢕⢕⢕⢅⡑⢕⢕⢕⢕⢕⢕⢕⢕⢕⢱⣿⣿⣿⣿⣿⣿⣿⣿⣿⣿⣿⣿⢿⢕⢕⢕⢕⢕⢕⢕⣾⣿⣿⣿⡿⠑⠀⠀⠀⠀⠀⠀⠀⢀⢕⢕⢕⢕⢕⢄⢕⢕⢕⢕⢕⢕⢕⢕⢕⢕⣿⣿⣿⣿⡔⠀⠀⠀⠀⠀⠀⠁⠄⠀⠀⠀⠀⠀⠀⠀⠀⠀⠀⠀⠀⠀⠀⠀⠀⠀⠀⠀⠀⠀⠀⠀⠀⠀⠀⠀⠀⠀⠀⠀⠀⠀⠀⠀⠀⠀⠀⠀⠀⠀⠀⠀⠀⠀⠀⠀⠀⢀⠑⠀⠀⠀⢀⠀⢱⣿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⢔⢕⠕⢕⢕⢕⢕⢕⢕⢕⠑⠕⠕⢕⢕⢕⢜⢔⢅⢑⢕⢕⢕⢕⢕⢱⣿⣿⣿⣿⣿⣿⣿⣿⣿⣿⣿⣿⢹⢔⢕⢕⢕⢕⢕⢕⠕⢱⣿⣿⠏⠀⠀⢕⢄⠀⠀⠀⠀⢄⢕⢕⢕⢕⢕⢕⢕⢕⢕⢕⢕⢕⢕⢕⢕⢕⢱⣿⣿⣿⣿⢇⠀⠀⠀⠀⠀⠀⠀⠀⠀⠀⠀⠀⠀⠀⠀⠀⠀⠀⠀⠀⠀⠀⠀⠀⠀⠀⠀⠀⠀⠀⠀⠀⠀⠀⠀⠀⠀⠀⠀⠀⠀⠀⠀⠀⠀⠀⠀⠀⠀⠀⠀⠀⠀⠀⠀⠄⠁⠀⠀⢄⣄⣀⢜⣿⣿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⠐⠑⠑⠑⠑⠑⠃⠀⠀⠀⠀⠀⠁⠑⠑⠑⠑⠐⠁⠑⠑⠑⠘⠛⠛⠛⠛⠛⠛⠛⠛⠛⠛⠛⠛⠑⠑⠑⠑⠑⠑⠑⠑⠐⠛⠛⠑⠀⠀⠀⠀⠀⠀⠀⠀⠐⠛⠑⠑⠑⠑⠑⠃⠑⠑⠑⠑⠑⠑⠑⠑⠑⠁⠙⠛⠛⠛⠛⠑⠀⠀⠀⠀⠀⠀⠀⠀⠀⠀⠀⠀⠀⠀⠀⠀⠀⠀⠀⠀⠀⠀⠀⠀⠀⠀⠀⠀⠀⠀⠀⠀⠀⠀⠀⠀⠀⠀⠀⠀⠀⠀⠀⠀⠀⠀⠀⠀⠀⠀⠀⠀⠀⠀⠁⠀⠀⠀⠀⠘⠛⠛⠛⠛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⠟⠋⠙⠉⠁⠁⠁⠁⠈⠙⠙⠟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⢙⢁⠀⠀⠀⠀⠀⠀⠀⠀⠀⠀⠀⠀⠀⠀⠀⠀⠘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⡟⢝⢝⢕⠕⢕⢑⠑⠁⠑⠔⢄⢀⢀⢀⢀⢀⠀⠀⠀⠀⠀⠀⠀⠀⠀⠀⠀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⣾⡕⢅⢀⢀⠐⠁⠀⠀⠀⠀⠀⠀⠀⠀⠁⠁⠁⠁⠑⠐⠔⠄⢄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⢟⢝⣵⣷⡎⠀⠀⠀⠀⠀⠀⠀⠀⠀⠀⠀⠀⠀⠀⠀⠀⠀⠀⠀⠀⠁⠁⠐⠄⢀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⣱⣿⣿⣿⢇⠀⠀⠀⠀⠀⠀⠀⠀⠀⠀⠀⠀⠀⠀⠀⠀⠀⠀⠀⠀⠀⠀⠀⠀⠁⠑⠄⢀⠀⠀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⢇⢸⣿⣿⣿⢏⠀⠀⠀⠀⠀⠀⠀⠀⠀⠀⠀⠀⠀⠀⠀⠀⠀⠀⠀⠀⠀⠀⠀⠀⠀⠀⠀⠀⠁⠔⢄⠀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⢿⣿⣿⠏⠀⠀⠀⠀⠀⠀⠀⠀⠀⠀⠀⠀⠀⠀⠀⠀⠀⠀⠀⠀⠀⠀⠀⠀⠀⠀⠀⠀⠀⠀⠀⠅⠐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⢻⢇⠀⠀⠀⠀⠀⠀⠀⠀⠀⠀⠀⠀⠀⠀⠀⠀⠀⠀⠀⠀⠀⠀⠀⠀⠀⠀⠀⠀⠀⠀⠀⠀⠀⠀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⠀⠀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⢏⠀⠀⠀⠀⠀⠀⠀⠀⠀⠀⠀⠀⠀⠀⠀⠀⠀⠀⠀⠀⠀⠀⠀⠀⠀⠀⠀⠀⠀⠀⠀⠀⠀⠀⠀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⠋⠀⠀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⠑⠀⠀⠀⠀⠀⠀⠀⠀⠀⠀⠀⠀⠀⠀⠀⠀⠀⠀⠀⠀⠀⠀⠀⠀⠀⠀⠀⠀⠀⠀⠀⠀⠀⠀⠀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⡇⠀⠀⠀⠀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⡇⠀⠀⠀⠀⠀⠀⠀⠀⠀⠀⠀⠀⠀⠀⠀⠀⠀⠀⠀⠀⠀⠀⠀⠀⠀⠀⠀⠀⠀⠀⢀⣀⣤⣾⣿⣿⣿⣿⣿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⠀⠀⠀⠀⠀⠀⠀⠀⢀⣰⣾⣿⣿⣿⣿⣿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⣿⣷⣧⣵⣕⡕⢜⢝⢟⢿⢿⣿⣿⣿⣿⣿⣿⣿⣿⣿⣿⣿⣿⣿⣿⣿⣿⣿⣿⣿⣿⣿⣿⣿⣿⣿⣻⣟⢟⢟⢟⢟⢻⢿⢿⢿⢿⠿⢿⣿⣿⣿⣿⣿⣿⣿⣿⣿⣿⣿⣿⣿⣿⣿⣿⣿⣿⣿⣿⣿⣿⣿⣿⣿⣿⣿⣿⣿⣿⣿⣿⣿⣿⣿⣿⣿⣿⣿⣿⣿⣿⡄⠀⠀⠀⠀⠀⠀⠀⠀⠀⠀⠀⠀⠀⠀⠀⠀⠀⠀⠀⠀⠀⠀⠀⠀⠀⢄⢴⢿⢻⢟⢟⢟⢟⢏⢝⢝⢝⣝⣝⣝⣕⣕⣵⣵⣵⣵⣵⣷⣷⣷⣷⣷⣿⣿⣿⣿⣿⣿⣿⣿⣿⣿⣿⣿⣿⣿⣿⣿⣿⣿⣿⣿⣿⣿⣿⣿⣿⣿⣿⣿⣿⣿⣿⣿⣿⣿⣿⣿⣿⣿⣿⣿⣿⣿⣿⣿⣿⣿⣿⣿⣿⣿⣿⣧⢕⡕⢕⢕⢕⢕⢕⢕⢕⢕⢕⢕⢕⢕⢕⢕⢕⢕⢕⢜⠖⣟⣫⣿⣿⣿⣿⣿⠀</a:t>
            </a:r>
            <a:br/>
            <a:r>
              <a:t>⣿⣿⣿⣿⣿⣿⣿⣿⣿⣿⣿⣿⣿⣿⣿⣿⣿⣿⣿⣿⢿⢿⠿⠷⠧⢵⢕⣕⢜⢝⢟⢻⢿⣿⣿⣿⣿⣿⣿⣿⣿⣿⣿⣿⣿⣿⣿⣿⣿⣿⣿⣿⢻⣿⣿⣿⣷⡕⡕⢕⢕⢕⢕⢕⢕⢕⢕⢕⢕⢜⢝⢝⢝⢝⢍⢝⢏⢟⢟⢟⢟⢟⢟⢛⢟⢟⢟⢛⢛⢿⢟⢿⢿⢿⢿⢿⢿⢟⢻⢛⢟⢻⢟⢟⢟⢟⢏⢇⢄⠀⠀⠀⠀⠀⠀⠀⠀⠀⠀⠀⠀⠀⠀⠀⠀⠀⠀⠀⠀⠀⠀⣠⣵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⢝⢻⢿⣿⣿⣿⣿⣿⣿⣿⣿⣿⣿⣿⣿⣿⣿⣿⣿⣿⣕⢕⢕⢕⢕⢕⢕⢕⢔⢔⢔⢕⢕⢅⢜⢝⢟⢟⢿⢿⣿⣿⣿⣿⣿⣿⣿⣿⣿⣿⣿⣿⣿⣿⣿⣿⣿⣿⣷⣷⡕⢕⢕⢕⢕⢕⢕⢕⢕⢕⢕⢕⢕⢕⢕⢕⢕⢕⢕⢕⢕⢕⢕⢕⢕⢕⢕⢕⢕⢕⢕⢕⢕⢕⢕⢕⢕⢕⢕⢕⢕⢕⢕⢕⣕⣕⣕⣕⣱⣄⠀⠀⠀⠀⠀⠀⠀⠀⠀⠀⠀⠀⠀⠀⠀⠀⠀⠀⢀⣠⣾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⢅⢑⠑⠜⠝⢝⢝⢟⢿⢿⣿⣿⣿⣿⣿⣿⣿⣿⣿⣿⣿⣿⣷⣷⣵⣕⣕⡕⢕⢅⢅⠐⠀⠄⠀⠑⠁⠕⢑⢕⢜⢜⢍⢟⢻⢿⣿⣿⣿⣿⣿⣿⣿⣿⣿⣿⣿⣿⣿⣿⣿⣶⣧⡕⢕⢕⢕⢕⢕⢕⢕⢕⢕⢕⢕⢕⢕⢕⢕⢕⢕⢕⢕⢕⠕⢕⢕⣕⣱⣵⣵⣵⣵⣷⣷⣷⣷⣷⣿⣿⣿⣿⣿⣿⣿⣿⣿⣿⣿⣿⣷⣄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⢕⢔⢄⢁⠁⠑⠕⢕⠑⠕⢝⢝⢟⢿⣿⣿⣿⣿⣿⣿⣿⣿⣿⣿⣿⣿⣿⣷⣵⡕⢔⢄⢀⠀⠐⢔⢔⢄⢁⢐⠑⢕⢱⣵⣕⢜⢝⢟⢟⢿⢿⣿⣿⣿⣿⢿⢿⢟⣟⣟⣟⡏⢕⢕⢕⠕⢕⢕⢕⢕⢕⢕⢕⢕⢕⢕⢕⢕⢕⢕⢱⣵⣷⣷⣿⣿⣿⣿⣿⣿⣿⣿⣿⣿⣿⣿⣿⣿⣿⣿⣿⣿⣿⣿⣿⣿⣿⣿⣿⣿⣿⣶⣄⡀⠀⠀⠀⠀⠀⠀⠀⠀⢀⣠⣷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⢕⢔⢄⢀⠁⠐⠄⢁⠑⢕⢕⢜⢝⢻⢿⣿⣿⣿⣿⣿⣿⣿⣿⣿⣿⣿⣷⣵⡕⢕⢔⢕⢕⢕⢕⢕⢕⢄⠁⢕⢝⢿⣿⣷⣷⣵⢕⢕⢝⢕⣕⣕⣕⢕⢕⢕⢕⢕⢕⢕⢕⢕⢱⢕⡕⢕⢱⣕⢕⢕⢕⢕⢕⢕⣇⣼⣿⣿⣿⣿⣿⣿⣿⣿⣿⣿⣿⣿⣿⣿⣿⣿⣿⣿⣿⣿⣿⣿⣿⣿⣿⣿⣿⣿⣿⣿⣿⣿⣿⣿⣿⣷⣷⣶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⢕⢔⢄⢕⢕⢔⢄⢑⠕⢕⢕⢜⢝⢻⣿⣿⣿⣿⣿⣿⣿⣿⣿⣿⣿⣧⡕⢕⢕⢕⠕⠕⠕⢑⢑⢔⠕⠕⢝⢿⢟⣕⢱⢼⢵⣕⡕⢕⢕⢕⢕⢕⠕⣞⡗⢷⢷⢧⣜⡇⢱⡕⢕⢔⡟⢧⣕⢕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⢜⢳⣕⡕⢕⢕⢕⢕⢕⢕⢕⢕⢝⢟⢿⣿⣿⣿⣿⣿⣿⣟⣹⣵⣴⡅⢅⢄⢅⢅⢅⢁⢑⠑⠕⢔⢕⢕⢇⣜⣝⡵⢕⢕⢕⢱⣵⡜⢝⢗⢧⢕⡜⢍⡗⢦⢝⢇⢕⢑⣼⢪⡱⢻⣅⢕⡜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⢜⢻⣷⣵⣕⢕⢕⢕⢕⢕⢕⢕⢕⢕⢝⢟⢿⣿⣿⣿⣿⣿⣿⣷⣕⢕⢕⢕⢕⢕⢕⢕⢔⢄⢑⠕⢕⢔⢑⢕⢕⢕⢕⢕⢜⢟⢷⣷⣧⣕⣕⢍⢳⠵⡕⢜⢕⢕⢜⢝⢜⢕⢹⡇⢕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⡏⢕⢕⢕⢕⢕⢕⢕⢕⢕⢕⢕⢕⢕⢕⢕⢔⢕⢝⡻⣷⣧⣕⢕⢕⢕⢕⢕⢕⢕⢕⢕⢜⢝⢻⢿⣿⣿⣿⣿⣧⢕⢕⢕⢕⢕⢕⢕⢕⢕⢔⢁⠕⢕⢕⢕⢕⢕⠕⣕⣕⡕⢺⢻⢿⢿⣿⣷⣵⢜⢕⢱⡕⢕⢣⢕⠅⢕⢱⢜⢇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⢇⢕⢕⢕⢕⢕⢕⢕⢕⢕⢕⢕⢕⢕⢕⢕⢕⢕⢕⢕⢳⢝⡻⣿⣧⣕⡕⢕⢕⢕⢕⢕⢕⢕⢕⢕⢝⢛⢏⢕⢕⢕⢕⢕⢕⢕⢕⢕⢕⢕⢕⢕⢕⢅⢕⢕⢕⢕⢜⢟⣾⣿⣷⣷⣧⣕⣜⢍⢛⠿⣧⡕⢕⢕⢕⢕⢕⢇⢕⢕⢸⢱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⣷⣕⢵⡕⢕⢕⢕⢕⢕⢕⢕⢕⢕⢕⢕⢕⢕⢕⢕⢕⢕⢔⢹⠳⣝⡻⣿⣧⣕⢕⢕⢕⢕⢕⢕⢕⢕⢕⢕⢕⢕⢕⢕⡕⢕⢕⢕⢕⢕⢕⢕⢕⢕⢕⢕⢕⢕⢳⣇⡕⢕⢝⢟⢻⢿⢿⣿⣿⣷⣵⡕⢕⢕⢕⢕⢕⢕⢕⠕⢕⢜⢕⢇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⠿⣿⣿⣮⡇⢕⢕⢕⢕⢕⢕⢕⢕⢕⢕⢕⢕⢕⠕⢕⢕⢕⢕⢕⢜⢻⣷⣝⡻⣷⣵⡕⢕⢕⢕⢕⢕⢕⢕⢕⢕⢔⢊⢏⢕⢕⢕⢕⢕⢕⢕⢕⢕⢕⢕⢕⢕⢕⢜⢝⢝⢳⠧⢧⢕⢕⢗⢃⢜⢝⢟⢟⢗⢕⢕⢕⢕⢕⢕⢕⢕⣱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⢗⢑⢕⢕⢕⢕⢕⢕⢕⢕⢕⢕⢕⢕⢕⢕⢕⢕⢕⢕⢕⢜⢟⠿⣷⣝⢻⣧⡕⢕⢕⢕⢕⢕⢕⢕⢕⢕⢕⢕⢕⢕⢕⢕⢕⢕⢕⢕⢕⢕⢕⢕⢕⢕⣕⡜⢇⢕⢣⢵⡕⢕⢕⢕⢕⢕⢕⢕⢕⢕⢕⢕⢕⢕⢕⢕⢜⣿⡕⢕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⢕⢜⠻⣷⣼⡻⣧⡕⢕⢕⢕⢕⢕⢕⢕⢕⢕⢕⢕⢕⢕⢕⢕⢕⢕⢕⢕⢕⢕⢕⢕⢜⠿⡿⣷⣧⢕⢜⢕⢕⢕⢕⢕⢕⢕⢕⢕⢕⢕⢕⢕⢕⢕⢕⢜⢹⣇⢕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⢅⠕⢕⢕⢕⢕⢕⢕⢕⢕⢕⢕⢕⢕⢕⢕⢕⢕⢕⢕⢕⢜⢝⢻⣮⢝⢕⢕⢕⢕⢕⢕⢕⢕⢕⢕⢕⢕⢕⢕⢕⢕⢕⢕⢕⢕⢕⢕⢕⢕⢕⢕⢜⢝⢝⢟⢗⢗⢱⢕⢕⢕⢕⢕⢕⢕⢕⢕⢕⢕⢕⢕⢕⢕⢜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⢅⢕⢕⢕⢕⢕⢕⢕⢕⢕⢕⢕⢕⢕⢕⢕⢕⢕⢕⢕⢕⢕⢕⢝⢝⢇⢕⢕⢕⢕⢕⢕⢕⢕⢕⢕⢕⠕⢕⢕⢕⢕⢕⢕⢕⢕⢔⢕⢕⢕⢕⢕⢕⢕⢕⢕⢕⢕⢕⢕⢕⢕⢕⢕⢕⢕⢕⢕⢕⢕⢕⢕⢕⢕⢱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⢕⢕⢕⢕⢕⢕⢕⢕⢕⢕⢕⢕⢕⢕⢕⢕⢕⢕⢕⢕⢕⢕⢕⢕⢕⢕⢕⢕⢕⢕⢕⢕⢕⢕⢕⢕⢕⢕⢕⢕⢕⢕⢕⢕⢕⢕⢕⢕⢕⢔⢕⢕⢼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⢕⢕⢕⢕⠕⢕⢕⢕⢕⢕⢕⢕⢕⢕⢕⢕⢕⢕⢕⢕⢕⢕⢕⢕⢕⢕⠇⢕⢕⢕⢕⢕⢕⢕⢕⢕⢕⢕⢕⢕⢕⢅⢕⢕⢕⢕⠕⠕⢅⢕⡵⢸⣿⣿⣿⣿⣿⣿⣿⣿⣿⣿⣿⣿⣿⣿⣿⣿⣿⣿⣿⣿⣿⣿⣿⣿⣿⣿⣿⣿⣿⣿⣿⣿⣿⣿⣿⣿⣿⣿⣿⣿⣿⣿⣿⣿⣿⣿⢟⠋⠟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⢕⠀⢕⢕⢕⢕⢕⢕⢕⢕⢕⢕⢕⢕⢕⢕⢕⢕⢕⢕⢕⢕⢕⢕⢕⢕⢕⢕⢕⢕⢕⢕⢕⢕⢕⢕⢕⢕⢕⢕⢕⢕⢕⢕⢕⢕⢕⢕⢕⢕⢕⢕⢔⣕⢕⢕⢕⢕⢕⢕⢕⢕⢕⢕⢕⢕⢅⢑⠑⠀⠀⠀⢀⢔⢕⢕⢕⢕⣿⣿⣿⣿⣿⣿⣿⣿⣿⣿⣿⣿⣿⣿⣿⣿⣿⣿⣿⣿⣿⣿⣿⣿⣿⣿⣿⣿⣿⣿⣿⣿⣿⣿⣿⣿⣿⣿⣿⣿⣿⣿⡿⠻⠿⠻⠕⠀⠀⠁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⢔⢅⢕⢕⢕⢕⢕⢕⢕⢕⢕⢕⢕⢕⢕⢕⢕⢕⢕⢕⢕⢕⢕⢕⢕⢕⢕⢕⢕⢕⢕⢕⢕⢕⢕⢕⢕⢕⢕⢕⢕⢕⢕⢕⢹⡕⢕⢕⢕⢕⢕⢕⢕⢕⢕⢕⢕⢕⢕⢕⢔⢀⠀⢕⢕⢕⡕⢕⢑⣿⣿⣿⣿⣿⣿⣿⣿⣿⣿⣿⣿⣿⣿⣿⣿⣿⣿⣿⣿⣿⣿⣿⣿⣿⣿⣿⣿⣿⣿⣿⣿⣿⣿⣿⣿⣿⣿⣿⣿⣿⣿⠑⠀⠀⠀⠀⠀⠀⠀⢰⣿⣿⣿⣿⣿⣿⣿⣿⣿⣿⢟⢻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⢑⢕⢕⢕⢕⢕⢕⢕⢕⢕⢕⢕⢕⢕⢕⢕⢕⢕⢕⢅⢕⢕⢕⢕⢕⢕⢕⢕⢕⢕⢕⢕⢕⢕⢕⢕⢕⢕⢕⢕⢸⣧⢕⡅⢕⢕⢕⢕⢕⢕⠔⢕⢕⢕⢕⢕⢕⢕⠔⢡⢵⢎⢕⢕⢕⣼⣿⣿⣿⣿⣿⣿⣿⣿⣿⣿⣿⣿⣿⣿⣿⣿⣿⣿⣿⣿⣿⣿⣿⣿⣿⣿⣿⣿⣿⣿⣿⣿⣿⣿⣿⣿⣿⣿⣿⣿⣿⡔⠀⠀⢀⠀⠀⠀⠀⠁⠙⠛⠻⣿⣿⣿⣿⣿⢟⣵⢇⣼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⢔⢅⢑⢕⢕⢕⢕⢕⢕⢕⢕⢕⢕⢕⢕⢕⢕⢕⢕⢕⢕⢕⢕⢕⢕⢕⢕⢕⢕⢕⢕⣕⣑⣕⡕⢕⢕⢕⢕⢕⢻⣇⢔⡕⢕⢕⢕⢕⠁⢄⢕⢕⠕⢕⠕⢕⠑⢔⢔⢕⢕⢕⢕⢇⣿⣿⣿⣿⣿⣿⣿⣿⣿⣿⣿⣿⣿⣿⣿⣿⣿⣿⣿⣿⣿⣿⣿⣿⣿⣿⣿⣿⣿⣿⣿⣿⣿⣿⣿⣿⣿⣿⣿⣿⣿⡿⢟⠔⠑⠀⠀⠀⠀⠀⠀⠀⠀⠀⢸⣿⣿⣿⣿⢟⣱⣾⣿⡿⢿⣻⡽⢟⣹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⢕⢕⢕⢅⢕⢕⢕⢕⢕⢕⢕⢕⢕⢕⢕⢕⢕⢕⢕⢕⢕⢕⢕⢕⢕⢕⣱⣵⣾⣿⣿⣿⣿⣿⣕⢕⢕⢕⢕⢜⣿⣔⢇⢜⢕⠕⠀⠀⠁⠁⠀⠀⠀⠁⢁⢕⢇⢕⢕⢕⢕⡞⢕⢕⢕⢝⢝⢟⢟⢿⢿⢿⣿⣿⢿⢿⢿⢿⣿⣿⣿⣿⣿⣿⣿⣿⣿⣿⣿⣿⣿⣿⣿⣿⣿⣿⣿⣿⣿⣿⣿⣿⢟⢝⠔⠀⠀⠀⠀⠀⠀⠀⠀⠀⠀⠀⠀⠁⢫⣿⡿⢏⢕⣯⡽⢷⢟⢟⣝⡵⢞⡟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⢕⢕⠕⠑⠁⠁⠑⠕⠕⢕⢕⢕⢕⢕⢕⢕⢕⢕⢕⢕⢕⢕⢕⣵⣿⣿⣿⣿⣿⣿⣿⣿⣿⣿⣇⠀⠀⠁⠑⢸⣿⢇⢕⠅⠀⠁⠕⠀⠀⠀⠀⠀⢔⢅⢕⢕⢕⢕⢕⢎⢕⢕⢕⢕⢕⢕⢕⢕⢕⢕⢕⢕⢜⢕⢕⢕⢕⢕⢸⣿⣿⣿⣿⣿⣿⣿⣿⣿⣿⣿⣿⣿⣿⣿⣿⣿⣿⡿⠟⠏⠅⠑⠀⠀⠀⠀⠀⠀⠀⠀⠀⢀⢄⢔⢄⠀⠀⠀⠙⢱⢿⢏⢕⣱⣵⢞⣯⣷⢿⢏⣵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⠕⠁⠀⠀⠀⠀⠀⠀⠀⠀⠁⠁⠁⠐⠁⠑⠑⢕⢕⢕⢕⢕⢸⣿⣿⣿⣿⣿⣿⣿⡿⢕⢜⢟⢻⡆⠀⠀⠀⠀⠑⠺⠑⢀⠀⠀⠀⠀⠀⠀⠀⢕⢅⢕⢕⢕⢕⢕⢕⢕⢕⢕⢕⢕⢕⢕⢕⢕⢕⢕⢕⢕⢕⢕⢕⠀⢕⢕⢕⢕⢕⢜⢝⢝⢟⢻⢿⢿⣿⣿⣿⣿⣿⣿⣿⣿⡯⢁⠀⠁⠑⠑⠔⠔⢔⢄⢄⠀⠀⠔⠑⠑⠁⠀⠑⢕⢀⠀⠀⠀⠀⠀⠜⣽⡾⢟⢏⣵⣾⣿⣿⣿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⢕⢕⢕⢕⠀⠀⢕⢕⢕⢕⢕⢕⢕⢕⢕⢕⢕⢕⢕⠁⠀⠀⠀⠀⠀⠀⠀⠀⠀⠀⠀⠀⠀⠀⢀⠀⠀⠀⠁⢑⢕⢅⢕⢕⠝⢟⢟⢻⢿⢟⢕⢕⢕⢕⢕⢕⠀⠀⠀⠀⠀⠀⠀⠕⠑⠀⠀⠀⠀⢄⠕⠕⢐⢕⢕⢕⢕⢕⢕⢕⢕⢕⢕⢕⢕⢕⢕⢕⢕⢕⢕⢕⢕⢕⢕⠀⢕⢕⢕⢕⢕⢕⢕⢕⢕⢕⢕⢕⢕⢕⢝⢝⢟⢟⠟⢝⠑⠁⠀⠀⠀⠀⢕⠀⢀⢄⢕⠀⠀⠀⠀⠀⠀⠀⠀⠑⢕⢀⠀⠀⠀⠀⠀⠕⣱⡾⢿⣻⡽⢗⣹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⠀⠀⠀⠀⠀⠀⠀⠀⠀⠀⠀⠀⠀⠀⢀⢄⢕⢄⢔⢕⢕⢕⢕⢕⠕⠐⠀⠀⢕⢕⢕⢕⢕⢕⢕⢕⢕⢕⠀⠀⠀⠀⠀⢀⠀⠀⠀⠀⠀⢀⠔⠁⠐⠕⠑⠕⢅⢕⢕⢕⢕⢕⢕⢕⢕⢕⢕⢕⢕⢕⢕⢕⢕⢕⢕⢕⢕⠀⢕⢕⢕⢕⢕⢕⢕⢕⢕⢕⢕⢕⢕⢕⠕⠑⢁⠔⠑⠀⠀⠀⠀⠀⠀⢀⢑⠀⠁⠀⢕⠀⠀⠀⠀⠀⠀⠀⠀⠀⠕⢕⠀⠀⠀⠀⢰⣽⣷⢞⢏⣕⣵⣾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⠀⠀⠀⠀⠀⠀⠀⠀⢀⢄⢄⠄⢔⢕⢕⢕⢕⢕⢕⢕⢕⢕⢕⢑⠑⠀⠀⠀⠁⢅⢆⡔⢱⢕⢗⢇⢅⢕⠀⠀⠀⠀⠑⠕⠀⠀⠀⠀⠄⠑⠀⠀⠀⠀⠀⠀⠀⠁⠑⠑⠕⢕⢕⢕⢕⢕⢕⢕⢕⢕⢕⢕⢕⢕⢕⢕⢕⠀⢕⢕⢕⢕⢕⢕⢕⢕⢕⠕⠕⠑⠁⢀⢄⠔⠁⠀⠀⠀⠀⢀⠄⠐⠁⠀⠁⠑⠔⢀⢕⠀⠀⠀⠀⠀⠀⠀⠀⠀⠀⢕⠁⠀⠀⠀⢌⢝⣵⣷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⠀⠀⠀⠀⠀⠀⣀⣤⣴⣷⣷⢷⢧⢕⢕⢕⢅⠅⠱⠵⠕⠐⠃⠁⠀⠀⠀⠀⠀⠀⠀⠀⠑⢕⢕⢕⢕⢕⠔⠀⢀⠀⠀⠀⠀⠀⠀⠀⠀⠀⠀⠀⠀⠀⠀⠀⠀⠀⠀⠀⠀⠀⠁⠑⠑⠕⠕⢕⢕⢕⢕⢕⢕⢕⢕⢕⢕⠀⢕⢕⢕⢕⠕⠑⠑⠁⠀⢀⢄⢔⠕⠁⠀⢀⢀⠄⠀⠀⠀⠀⠀⠀⠀⠀⠀⠀⠀⠀⠁⠀⠀⠀⠀⠀⠀⠀⠀⠀⠀⢕⠀⠀⠀⠀⢸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⠕⠕⢑⢑⠕⠕⠕⢕⢕⠀⢕⢕⢕⢕⢕⢕⢕⠀⢕⢕⢕⢕⢕⢀⠀⢀⣴⣷⣽⢝⢟⢕⢜⢝⢟⢟⢟⢝⢕⣕⣕⣱⣕⣕⡕⠔⠀⠀⠀⠀⠀⠀⢀⢀⢀⠀⠀⠑⠕⢕⠑⠀⠁⠕⠀⠀⠀⠀⠀⠀⠀⢕⢕⢄⢀⠀⠀⠀⠀⠀⠀⠀⠀⠀⠀⠀⠀⠀⠀⠀⠀⠁⠁⠑⠑⢕⢕⢕⢕⠕⠀⠑⠁⠁⠀⠀⠀⢀⢄⢔⢕⠅⠔⠐⠁⠁⠀⠀⠀⠀⠀⠀⠀⠀⠀⠀⠀⠀⠀⠀⠀⠀⠀⠀⠀⠀⠀⠀⠀⠀⠀⠀⢕⠀⠀⠀⠀⣼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⠁⠁⠑⠑⠑⠕⢕⢕⢔⢅⢀⠕⢕⢕⢕⢕⢕⢕⠀⢕⢕⢕⢕⢕⢕⠀⣼⣿⡿⢇⢕⢕⢕⢕⢕⢕⣱⣵⣾⣿⣿⣿⣿⣿⣿⢇⠀⠀⠀⠀⠀⠀⢀⣷⣧⣕⣕⢕⢄⠀⠀⢀⠀⠀⠀⠀⠀⠀⠀⠀⠀⠀⢕⢕⢕⢕⢔⢀⠀⠀⠀⠀⠀⠀⠀⠀⠀⠀⠀⠀⠀⠀⠀⠀⠀⠀⠀⠁⠁⠀⠀⠀⠀⠀⠀⠀⠀⠀⠁⠁⠀⠀⠀⠀⠀⠀⠀⠀⠀⠀⠀⠀⠀⠀⠀⠀⠀⠀⠀⠀⠀⠀⠀⠀⠀⠀⠀⠀⠀⠀⠀⠀⠀⢕⠀⠀⠀⢱⣿⣿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⠀⠀⠀⠀⢀⢀⢄⢀⢑⢕⠕⢔⢅⢑⠕⢕⢕⢕⠀⢕⢕⢕⢕⢕⢕⢄⢹⢏⢕⢕⢕⢕⢕⢕⣱⣾⣿⣿⣿⣿⣿⣿⣿⣿⡿⢀⢀⢄⢀⠀⠀⢀⣼⣿⣿⣿⣿⡷⠑⠀⠀⠑⠀⠀⠀⠀⠀⠀⠀⠀⠀⢄⢕⢕⢕⢕⢕⢜⢔⢀⣀⣀⢀⢀⠀⠀⠀⠀⠀⠀⢀⠀⠀⠀⠀⠀⠀⠀⠀⠀⠀⠀⠀⠀⠀⠀⠀⠀⠀⠀⠀⠀⠀⠀⠀⠀⠀⠀⠀⠀⠀⠀⠀⠀⠀⠀⠀⠀⠀⠀⠀⠀⠀⠀⠀⠀⠀⠀⠀⠀⠀⠀⢀⢕⠀⠀⠀⠀⢻⣿⣿⣿⣿⣿⣿⣿⣿⣿⣿⣿⣿⣿⣿⣿⣿⣿⣿⣿⣿⣿⣿⣿⣿⣀⣅⢘⢈⡍⡉⢙⣿⢏⢙⣿⣿⣿⣿⣿⣿⣿⣿⣿⣿⣿⣿⣿⣿⣿⣿⣿⣿⣿⣿⣿⣿⣿⣿⣿⣿⣿⣿⣿⣿⣿⣿⣿⣿⣿⣿⣿⣿⣿⣿⣿⣷⠀⢸⣯⣿⣿⣿⣿⣿⣿⣿⣿⣿⣿⣿⣿⠀</a:t>
            </a:r>
            <a:br/>
            <a:r>
              <a:t>⠀⠀⢔⢕⢕⢕⢕⢕⢕⢕⢝⢔⢣⢕⢔⠁⠕⢕⢔⢔⢕⢕⢅⢕⢕⠕⢕⢕⢕⢕⢕⣑⣵⣿⣿⣿⣿⣿⣿⣿⣿⣿⣿⡿⢇⢕⢕⢕⢕⠀⢀⣼⣿⣿⣿⣿⢟⠁⢀⢀⠀⠀⠀⠀⠀⢄⢄⠀⠀⠀⠀⢕⢕⢕⢕⢕⢕⢕⢸⢸⣿⣿⣿⡇⠀⠀⠀⠀⠀⠀⠀⠑⢄⠀⠀⠀⠀⠀⠀⠀⠀⠀⠀⠀⠀⠀⠀⠀⠀⠀⠀⠀⠀⠀⠀⠀⠀⠀⠀⠀⠀⠀⠀⠀⠀⠀⠀⠀⠀⠀⠀⠀⠀⠀⠀⠀⠀⠀⠀⠀⠀⠀⢕⠑⠀⠀⠀⠀⢁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⠀⠀⢕⢕⢕⢕⢕⢕⢕⢕⢕⢕⢕⢕⢜⢔⢠⡁⠕⢕⢕⢕⢕⢕⢕⢕⢕⢕⢕⢕⣾⣿⣿⣿⣿⣿⣿⣿⣿⣿⣿⣿⡿⢕⢕⢕⢕⢕⢕⢀⣼⣿⣿⣿⡿⠋⠀⠀⠑⠑⠀⠀⠀⠀⢔⢕⢕⢔⢀⢀⢕⢕⢕⢕⢕⢕⢕⢕⢜⢸⣿⣿⣿⡇⠀⠀⠀⠀⠀⠀⠀⢀⠀⠑⢀⠀⠀⠀⠀⠀⠀⠀⠀⠀⠀⠀⠀⠀⠀⠀⠀⠀⠀⠀⠀⠀⠀⠀⠀⠀⠀⠀⠀⠀⠀⠀⠀⠀⠀⠀⠀⠀⠀⠀⠀⠀⠀⠀⠀⠀⠀⠀⢕⠀⠀⠀⠀⠀⢱⣿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⢔⢅⢕⢕⢕⢕⢕⢕⢕⢕⢕⢕⢕⢕⢕⢕⢕⢕⢅⡑⢕⢕⢕⢕⢕⢕⢕⢱⣾⣿⣿⣿⣿⣿⣿⣿⣿⣿⣿⡿⡏⢕⢕⢕⢕⢕⢕⢕⠜⢻⣿⣿⢟⠁⢄⢄⠀⠀⠀⠀⠀⢀⢕⢕⢕⢕⢕⢕⢕⢕⢕⢕⢕⢕⢕⢕⢕⢕⢸⣿⣿⣿⣿⠀⠀⠀⠀⠀⠀⠀⠀⠄⠀⠀⠀⠀⠀⠀⠀⠀⠀⠀⠀⠀⠀⠀⠀⠀⠀⠀⠀⠀⠀⠀⠀⠀⠀⠀⠀⠀⠀⠀⠀⠀⠀⠀⠀⠀⠀⠀⠀⠀⠀⠀⠀⠀⠀⠀⠀⠀⠕⠀⠀⠀⠀⢄⣄⣾⣿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⠐⠁⠑⠑⠑⠑⠑⠑⠀⠀⠁⠁⠑⠑⠑⠑⠑⠑⠁⠑⠑⠑⠑⠑⠚⠛⠛⠛⠛⠛⠛⠛⠛⠛⠛⠛⠃⠑⠑⠁⠑⠑⠑⠑⠑⠑⠛⠛⠋⠀⠀⠁⠑⠀⠀⠀⠀⠐⠃⠑⠑⠑⠑⠑⠑⠑⠑⠑⠑⠑⠑⠑⠑⠑⠑⠛⠛⠛⠛⠛⠀⠀⠀⠀⠀⠀⠀⠀⠀⠀⠀⠀⠀⠀⠀⠀⠀⠀⠀⠀⠀⠀⠀⠀⠀⠀⠀⠀⠀⠀⠀⠀⠀⠀⠀⠀⠀⠀⠀⠀⠀⠀⠀⠀⠀⠀⠀⠀⠀⠀⠀⠀⠀⠀⠀⠀⠑⠀⠀⠀⠐⠀⠀⠘⠛⠛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⠿⠟⠛⠋⠙⠙⠙⠙⠙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⢋⢁⠀⠀⠀⠀⠀⠀⠀⠀⠀⠀⠀⠀⠀⠀⠁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⣿⢏⢝⢝⠕⠕⢕⠑⠁⠑⠐⢔⢀⢀⢀⢀⠀⠀⠀⠀⠀⠀⠀⠀⠀⠀⠀⠀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⣷⣧⢕⢅⣀⠐⠁⠁⠀⠀⠀⠀⠀⠀⠁⠁⠁⠁⠁⠑⠐⠔⠄⢄⢀⠀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⣿⢟⢕⣵⣾⢇⠀⠀⠀⠀⠀⠀⠀⠀⠀⠀⠀⠀⠀⠀⠀⠀⠀⠀⠀⠁⠑⠐⠄⢀⠀⠀⠀⠁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⣵⣿⣿⣿⠀⠀⠀⠀⠀⠀⠀⠀⠀⠀⠀⠀⠀⠀⠀⠀⠀⠀⠀⠀⠀⠀⠀⠀⠀⠑⠔⢀⠀⠀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⡿⢕⣾⣿⣿⣿⠇⠀⠀⠀⠀⠀⠀⠀⠀⠀⠀⠀⠀⠀⠀⠀⠀⠀⠀⠀⠀⠀⠀⠀⠀⠀⠀⠀⠁⠔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⣿⣿⡿⠑⠀⠀⠀⠀⠀⠀⠀⠀⠀⠀⠀⠀⠀⠀⠀⠀⠀⠀⠀⠀⠀⠀⠀⠀⠀⠀⠀⠀⠀⠀⠁⢔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⢝⡿⠑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⠁⠀⠀⠀⠀⠀⠀⠀⠀⠀⠀⠀⠀⠀⠀⠀⠀⠀⠀⠀⠀⠀⠀⠀⠀⠀⠀⠀⠀⠀⠀⠀⠀⠀⠀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⡿⠑⠀⠀⠀⠀⠀⠀⠀⠀⠀⠀⠀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⠁⠀⠀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⢏⠀⠀⠀⠀⠀⠀⠀⠀⠀⠀⠀⠀⠀⠀⠀⠀⠀⠀⠀⠀⠀⠀⠀⠀⠀⠀⠀⠀⠀⠀⠀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⣿⠀⠀⠀⠀⠀⠀⠀⠀⠀⠀⠀⠀⠀⠀⠀⠀⠀⠀⠀⠀⠀⠀⠀⠀⠀⠀⠀⠀⠀⠀⠀⠀⠀⠀⠀⣠⣾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⡇⠀⠀⠀⠀⠀⠀⠀⠀⠀⠀⠀⠀⠀⠀⠀⠀⠀⠀⠀⠀⠀⠀⠀⠀⠀⠀⠀⠀⠀⠀⠀⠀⢀⣠⣾⣿⣿⣿⣿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⣿⣿⣿⣿⣿⣿⣿⣿⣿⣿⣷⣧⣵⣕⣕⢕⢕⢕⢕⢱⢵⣷⣷⣷⣷⣿⣿⣿⣿⣿⣿⣿⣿⣿⣿⣿⣿⣿⣿⣿⣿⣿⣿⣿⣿⣿⣿⣿⣿⣿⣿⣿⣿⣿⣿⣿⣿⣿⣿⣿⣿⣿⣿⣿⣿⣿⣿⣿⣿⣿⣿⣿⣿⣿⣿⣿⣿⣿⣿⣿⣿⣿⣿⣿⣿⣿⣿⣿⣿⣿⣿⣿⣿⣿⣿⣿⣿⣿⣿⣿⣿⣿⣿⣿⣿⣿⣷⠀⠀⠀⠀⠀⠀⠀⠀⠀⠀⠀⠀⠀⠀⠀⠀⠀⠀⠀⠀⠀⠀⠀⠀⠀⠀⠀⠀⠀⢀⣴⣾⣿⣿⣿⣿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⣿⣷⣧⣵⣕⡔⢝⢝⢟⢻⢿⣿⣿⣿⣿⣿⣿⣿⣿⣿⣿⣿⣿⣿⣿⣿⣿⣿⣿⣿⣿⣿⣿⣿⣿⣿⣻⣟⢟⢟⢟⢟⢻⢿⢿⢿⢿⠿⢿⣿⣿⣿⣿⣿⣿⣿⣿⣿⣿⣿⣿⣿⣿⣿⣿⣿⣿⣿⣿⣿⣿⣿⣿⣿⣿⣿⣿⣿⣿⣿⣿⣿⣿⣿⣿⣿⣿⣿⣿⣿⣿⣇⠀⠀⠀⠀⠀⠀⠀⠀⠀⠀⠀⠀⠀⠀⠀⠀⠀⠀⠀⠀⠀⠀⠀⠀⠀⢀⢠⢷⢟⢟⢟⢟⢟⢏⢝⢝⠝⣝⣝⣝⣕⣕⣵⣵⣵⣵⣵⣷⣷⣷⣷⣷⣿⣿⣿⣿⣿⣿⣿⣿⣿⣿⣿⣿⣿⣿⣿⣿⣿⣿⣿⣿⣿⣿⣿⣿⣿⣿⣿⣿⣿⣿⣿⣿⣿⣿⣿⣿⣿⣿⣿⣿⣿⣿⣿⣿⣿⣿⣿⣿⣿⣿⣿⣧⢕⡕⢕⢕⢕⢕⢕⢕⢕⢕⢕⢕⢕⢕⢕⢕⢕⢕⢕⢜⢗⣟⣱⣿⣿⣿⣿⣿⠀</a:t>
            </a:r>
            <a:br/>
            <a:r>
              <a:t>⣿⣿⣿⣿⣿⣿⣿⣿⣿⣿⣿⣿⣿⣿⣿⣿⣿⣿⣿⣿⣿⣿⣿⣷⣷⣵⣕⣕⢝⢝⢟⢟⢿⢿⣿⣿⣿⣿⣿⣿⣿⣿⣿⣿⣿⣿⣿⣿⣿⣿⣿⣿⢻⣿⣿⣿⣷⡕⡕⢕⢕⢕⢕⢕⢕⢕⢕⢕⢕⢜⢝⢝⢝⢝⢍⢝⢏⢟⢟⢟⢟⢟⢟⢛⢟⢟⢟⢛⢛⢿⢟⢿⢿⢿⢿⢿⢿⢟⢻⢛⢟⢻⢟⢟⢟⢟⢏⢝⢔⠀⠀⠀⠀⠀⠀⠀⠀⠀⠀⠀⠀⠀⠀⠀⠀⠀⠀⠀⠀⠀⠀⢄⣴⣵⣷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⢜⢝⢿⣿⣿⣿⣿⣿⣿⣿⣿⣿⣿⣿⣿⣿⣿⣿⣿⣿⣿⡇⢕⢕⢔⢔⢕⢜⢍⢍⢕⢕⢕⢑⢜⢝⢟⢛⢿⢿⣿⣿⣿⣿⣿⣿⣿⣿⣿⣿⣿⣿⣿⣿⣿⣿⣿⣿⣷⣷⡕⢕⢕⢕⢕⢕⢕⢕⢕⢕⢕⢕⢕⢕⢕⢕⢕⢕⢕⢕⢕⢕⢕⢕⢕⢕⢕⢕⢕⢕⢕⢕⢕⢕⢕⢕⢕⢕⢕⢕⢕⢕⢕⢕⣕⣕⣕⣕⣱⣴⡀⠀⠀⠀⠀⠀⠀⠀⠀⠀⠀⠀⠀⠀⠀⠀⠀⠀⠀⢄⣵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⢔⢑⠜⠝⢝⢟⢟⢟⢿⣿⣿⣿⣿⣿⣿⣿⣿⣿⣿⣿⣿⣷⣷⣵⣕⣕⢕⢕⢕⢑⠑⠕⠕⢁⠁⠕⠑⢕⢕⣜⢝⢝⢟⢻⢿⣿⣿⣿⣿⣿⣿⣿⣿⣿⣿⣿⣿⣿⣿⣿⣷⣷⣕⢕⢕⢕⢕⢕⢕⢕⢕⢕⢕⢕⢕⢕⢕⢕⢕⢕⢕⢕⢕⠕⢕⢕⣕⣱⣵⣵⣵⣵⣷⣷⣷⣷⣷⣿⣿⣿⣿⣿⣿⣿⣿⣿⣿⣿⣿⣿⣦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⢔⢅⢕⢕⢔⢄⢀⠁⠑⠕⢕⢜⢝⢝⢟⢿⢿⣿⣿⣿⣿⣿⣿⣿⣿⣿⣿⣿⣷⣷⣧⣕⢔⢄⢀⠁⠁⠐⢔⢄⢀⢘⠕⠓⢱⣕⣕⢕⢝⢟⢟⢿⢿⣿⣿⣿⣿⣿⣿⣿⣿⣿⣿⣿⡕⢕⢕⢕⢕⢕⢕⢕⢕⢕⢕⢕⢕⢕⢕⢕⢕⢕⢱⣵⣷⣷⣿⣿⣿⣿⣿⣿⣿⣿⣿⣿⣿⣿⣿⣿⣿⣿⣿⣿⣿⣿⣿⣿⣿⣿⣿⣿⣿⣷⣴⣄⢀⠀⠀⠀⠀⠀⠀⠀⢀⣄⣴⣿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⢕⢕⢔⢄⢀⠁⠔⢄⢁⠑⢕⢜⢝⢻⢿⣿⣿⣿⣿⣿⣿⣿⣿⣿⣿⣿⣷⣧⣕⢕⢔⢄⢐⢕⢕⢕⢕⢔⢀⢑⢝⢿⣿⣷⣧⣵⣕⣔⢝⢝⢟⢻⢿⣿⡿⢿⢿⢿⢷⢱⢕⢕⢕⢕⢕⢕⢕⢕⢕⢕⢕⢕⢕⢅⣇⣼⣿⣿⣿⣿⣿⣿⣿⣿⣿⣿⣿⣿⣿⣿⣿⣿⣿⣿⣿⣿⣿⣿⣿⣿⣿⣿⣿⣿⣿⣿⣿⣿⣿⣿⣿⣷⣷⣶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⢕⢔⢔⢐⠕⢕⢔⢁⠑⠕⢕⢜⢝⢻⢿⣿⣿⣿⣿⣿⣿⣿⣿⣿⣿⣷⣕⢕⢕⢔⢕⢕⢕⢕⢕⢕⢕⢕⢜⠻⣿⣿⣿⣿⡿⢗⢇⢕⢔⢕⢕⢕⢝⢕⢕⢕⢕⢕⢔⢰⢔⢕⢕⢕⡕⢕⢕⢕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⢕⢕⢕⢕⢕⢕⢕⢕⢕⢕⢕⢕⢕⢕⢕⢵⣕⢕⢕⢔⢅⢕⢕⢕⢕⢝⢟⢿⣿⣿⣿⣿⣿⣿⣿⡿⢟⣗⣕⢁⢁⢀⢀⢀⠀⠔⠔⢔⢅⢕⢝⢿⢟⢕⣕⡕⢜⢝⢝⢙⢝⢕⢕⢕⢱⢧⢥⣵⣵⣕⡕⢜⡕⢱⢕⢕⢧⣕⢕⡜⢍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⡧⢕⢕⢕⢕⢕⢕⢕⢕⢕⢕⢕⢕⢕⢕⢕⢝⢷⣧⣕⢕⢕⢕⢕⢕⢕⢕⢕⢜⢝⢻⢿⣿⣿⣿⣿⣿⣿⣿⣧⡕⢕⢕⢕⢕⢕⢕⢔⢅⢑⠕⢕⢜⢕⢗⣜⣝⢱⢵⢕⢕⡕⢝⢗⢼⢜⢹⢗⢳⢽⣝⢳⢜⢑⢕⡕⡇⡝⣷⡜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⠼⢇⢕⢕⢕⢕⢕⢕⢕⢕⢕⢕⢕⢕⢕⢕⢕⢕⢝⢿⣷⣧⣕⢕⢕⢕⢕⢕⢕⢕⢕⢕⢝⢟⢿⣿⣿⣿⣿⣿⣿⣕⢕⢕⢕⢕⢕⢕⢕⢕⢔⢄⠑⢕⢜⢝⢑⢕⢕⢕⢜⢝⢷⣷⣵⣕⡜⢕⢣⢕⡑⢔⢕⢕⢕⢟⢮⢺⢜⣷⢱⢟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⡻⣕⢕⢕⢕⢕⢕⢕⢕⢕⢕⢕⢕⢕⢕⢕⢕⢕⢕⢕⢎⢟⢿⣿⣧⣕⢕⢕⢕⢕⢕⢕⢕⢕⢕⢜⢝⢿⣿⣿⣿⣿⣇⢕⢕⢕⢕⢕⢕⢕⢕⢕⢕⢄⢑⢕⢕⢕⢕⢕⠕⢕⡕⢸⢽⢿⣿⣷⣷⣕⣜⢕⢱⡕⢕⢱⡕⢱⡕⡜⢕⢣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⣮⡳⣕⢕⢕⢕⢕⢕⢕⢕⢕⢔⢕⢕⢕⢕⢕⢕⢕⢕⢜⢑⠽⡻⢿⣿⣧⣕⢕⢕⢕⢕⢕⢕⢕⢕⢕⢜⢝⢏⢕⢕⢕⢕⢕⢕⢕⢕⢕⢕⢕⢕⢕⢕⢅⢕⢕⢕⢜⢻⣾⣽⣷⣷⣵⣕⡜⢝⢻⢿⣧⡕⢜⢕⢕⢕⢕⢕⢅⢑⢕⡇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⠿⣿⣿⣾⣕⢕⢕⢕⢕⢕⢕⢕⢕⢕⢕⢕⢕⢕⢕⢕⢕⢕⢕⢜⢍⢷⣝⡻⣿⣷⣕⢕⢕⢕⢕⢕⢕⢕⢕⢕⢕⢕⢕⢕⢇⡕⢕⢕⢕⢕⢕⢕⢕⢕⢕⢕⢕⢕⢕⢕⢕⢕⢝⢟⢻⢿⣿⣿⣷⣧⣵⡜⢝⢇⢕⢕⢕⢕⢕⢕⢕⢕⢇⢸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⢗⢑⢕⢕⢕⢕⢕⢕⢕⢕⢕⢕⢕⢕⢕⢕⢕⢕⢕⢕⢕⢝⢻⣷⣝⡻⣿⣧⡕⢕⢕⢕⢕⢕⢕⢕⢕⢕⢕⢟⢕⢕⢕⢕⢕⢕⢕⢕⢕⢕⢕⢕⢕⢕⢜⢝⢞⢷⢵⢵⢕⢕⢗⢽⢝⢟⢗⢷⢧⢵⢕⢕⢕⢕⢕⢔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⢔⢟⢿⣾⣝⢿⣧⡕⢕⢕⢕⢕⢕⢕⢕⢕⢕⢕⢕⢕⢕⢕⢕⢕⢕⢕⢕⢕⢕⢕⢕⢕⢜⡕⢣⢑⢱⣵⢕⢕⢕⢕⢕⢕⢕⢕⢕⢕⢕⢕⢕⢕⢕⢕⢜⣷⣕⢕⢔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⢅⠕⢕⢕⢕⢕⢕⢕⢕⢕⢕⢕⢕⢕⢕⢕⢕⢕⢕⢕⢕⢝⢻⣷⣝⢿⣧⢕⢕⢕⢕⢕⢕⢕⢕⢕⢕⢕⢕⢕⢕⢕⢕⢕⢕⢕⢕⢕⢕⢕⢕⢹⣷⣷⡵⣕⢕⢕⢕⢕⢕⢕⢕⢕⢕⢕⢕⢕⢕⢕⢕⢕⢕⢜⢻⣧⢸⢱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⢅⢕⢕⢕⢕⢕⢕⢕⢕⢕⢕⢕⢕⢕⢕⢕⢕⢕⢕⢕⢕⢜⢻⢷⣝⡣⢕⢕⢕⢕⢕⢕⢕⢕⢕⢕⢕⢕⢕⢕⢕⢕⢕⢕⢕⢕⢕⢕⢕⢕⢕⢕⢝⢝⢟⢷⢵⢵⢕⢕⢕⢕⢕⢕⢕⢕⢕⢕⢕⢕⢕⢕⢕⢜⢱⢸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⢕⢕⢔⢟⢷⢕⢕⢕⢕⢕⢕⢕⢕⢕⢕⢕⢕⢕⢕⢕⢕⢕⢕⢕⢕⢕⢕⢕⢕⢕⢕⢕⢕⢕⢕⢕⢕⢕⢕⢕⢕⢕⢕⢕⢕⢕⢕⢕⢕⢕⢕⢕⢕⢱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⢕⢕⢕⢕⢕⢕⢕⢕⢕⢕⢕⢕⢕⢕⢕⢕⢕⢕⢕⢕⢕⢕⢕⢕⢕⢕⢕⢕⢕⢕⢕⢕⢕⢕⢕⢕⢕⢕⢕⢕⢕⢕⢕⢕⢕⢕⢕⢕⢕⢕⢕⢱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⢕⠀⢕⢕⢕⢕⢕⢕⢕⢕⢕⢕⢕⢕⢕⢕⢕⢕⢕⢕⢕⢕⢕⢕⢕⢕⢕⢕⢕⢕⢕⢅⢕⢕⢕⢕⢕⢕⢕⢕⢕⢕⢕⢕⢕⢕⢕⢕⢕⢕⢕⢕⢕⢕⢕⢕⢕⢕⢕⢕⢕⢕⢕⢕⢕⢕⢕⢕⢕⢕⢕⢕⢕⢕⢕⠕⠕⣜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⢑⢕⢕⢕⢕⢕⢕⢕⢕⢕⢕⢕⢕⢕⢕⢕⢕⢕⢕⢕⢕⢕⠕⢕⢕⢕⢕⢕⢕⢕⢕⢕⢕⢕⢕⢕⢕⢕⢕⢕⢕⢕⢕⢕⢧⢕⢕⢕⢕⢕⢕⢕⢕⢕⢕⢕⢕⢕⢑⠕⠀⠁⠁⠁⢀⢕⢕⢸⢕⢸⣿⣿⣿⣿⣿⣿⣿⣿⣿⣿⣿⣿⣿⣿⣿⣿⣿⣿⣿⣿⣿⣿⣿⣿⣿⣿⣿⣿⣿⣿⣿⣿⣿⣿⣿⣿⣿⣿⣿⣿⣿⣿⣿⣿⣿⡇⠀⠁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⢸⡇⢕⢕⢕⢕⢕⢕⢕⢕⢕⢕⢕⢕⢕⢕⢔⢀⠀⢕⢕⢕⢕⢕⢕⢸⣿⣿⣿⣿⣿⣿⣿⣿⣿⣿⣿⣿⣿⣿⣿⣿⣿⣿⣿⣿⣿⣿⣿⣿⣿⣿⣿⣿⣿⣿⣿⣿⣿⣿⣿⣿⣿⣿⣿⣿⣿⡟⠙⠉⠉⠁⠀⠀⠀⠀⣹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⢔⢅⠕⢕⢕⢕⢕⢕⢕⢕⢕⢕⢕⢕⢕⢕⢕⢕⢕⢕⢕⢕⢕⢕⢕⢕⢕⢕⢕⢕⢕⢕⢕⢕⢕⢕⢕⢕⢕⢕⢕⢜⣷⢕⢕⢕⢕⢕⢕⢕⢕⢕⢕⢕⢕⢕⢕⢕⢕⢕⢅⣕⢵⢇⢕⠕⢸⣿⣿⣿⣿⣿⣿⣿⣿⣿⣿⣿⣿⣿⣿⣿⣿⣿⣿⣿⣿⣿⣿⣿⣿⣿⣿⣿⣿⣿⣿⣿⣿⣿⣿⣿⣿⣿⣿⣿⣿⣿⡕⠀⠀⠀⠀⠀⠀⠀⠑⢿⣿⣿⣿⣿⣿⣿⣿⣿⡿⣫⢕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⢕⢔⢑⠕⢕⢕⢕⢕⢕⢕⢕⢕⢕⢕⢕⢕⢕⢕⢕⢕⢕⢕⢕⢕⢕⢕⢕⢕⢕⢕⢕⢕⣑⣑⡕⢕⢕⢕⢕⢕⢻⡇⢕⠱⢕⢕⢕⢕⠑⢀⢕⢕⠕⢕⢕⠕⠑⢄⢅⢕⢕⢕⢕⢱⢕⢝⢝⢟⢟⢿⢿⢿⣿⣿⢿⢿⢿⢿⣿⣿⣿⣿⣿⣿⣿⣿⣿⣿⣿⣿⣿⣿⣿⣿⣿⣿⣿⣿⣿⣿⣿⣿⣿⣿⣿⣿⣷⡄⢀⠐⠁⠀⠀⠀⠀⠀⠀⠁⠝⣿⣿⣿⣿⣯⡿⢇⣾⣿⣿⣿⣿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⢕⢕⢕⢕⢕⢕⢕⢕⢕⢕⢕⢕⢕⢕⢕⢕⢕⢕⢕⢕⢕⢕⢕⢕⢕⢕⣑⣵⣾⣿⣿⣿⣿⣿⣇⢕⢕⢕⢕⢜⢿⡜⢱⢕⢕⠕⠁⠀⠁⠑⠁⠀⠀⠁⢁⢔⢱⢜⢕⢕⢅⣱⢇⢕⢕⢕⢕⢕⢕⢕⢕⢕⢜⢕⢕⢕⢕⢕⢸⣿⣿⣿⣿⣿⣿⣿⣿⣿⣿⣿⣿⣿⣿⣿⣿⣿⣿⣿⣿⣿⣿⣿⣿⡿⢏⠉⠁⠀⠀⠀⠀⠀⠀⠀⠀⠀⠀⠀⢿⢟⣵⡿⢏⣵⡿⢿⣻⣽⡷⢞⢏⣽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⢕⢕⢕⢕⠑⠑⠑⠑⠑⠕⢕⢕⢕⢕⢕⢕⢕⢕⢕⢕⢕⢕⢕⢕⣱⣿⣿⣿⣿⣿⣿⣿⣿⣿⣿⣧⠀⠀⠁⠑⢸⣿⢇⢕⠑⠀⠀⠕⠄⠀⠀⠀⠀⢄⢕⢇⢕⢕⢕⢕⡱⢇⢕⢕⢕⢕⢕⢕⢕⢕⢕⢕⢕⢕⢕⠀⢕⢕⢕⢕⢕⢜⢝⢝⢟⢻⢿⢿⣿⣿⣿⣿⣿⣿⣿⣿⣿⣿⣿⣿⣿⢟⢕⠕⢔⠀⠀⠀⠀⠀⠀⠀⠀⠀⢀⠀⠀⠀⠁⢻⢟⢕⣮⢷⢟⢏⣝⣱⢵⣺⡽⢗⣼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⢕⢕⢕⢕⠀⠀⢕⢕⢕⢕⢕⢕⢕⢕⢕⢕⢕⢕⢕⢕⢕⢕⠑⠀⠀⠀⠀⠀⠀⠀⠀⠁⠁⠁⠐⠁⠑⠑⠕⢕⠕⠕⠕⢱⣿⣿⣿⣿⣿⣿⣿⡿⢕⢜⢝⢻⣇⠀⠀⠀⠀⠈⠱⠃⠀⠀⠀⠀⠀⠀⠀⠀⢔⢕⠕⢕⢕⢕⢕⢜⢅⢕⢕⢕⢕⢕⢕⢕⢕⢕⢕⢕⢕⢕⢕⠀⢕⢕⢕⢕⢕⢕⢕⢕⢕⢕⢕⢕⢕⢕⢝⢝⢟⢟⢻⢿⢿⣿⠏⠁⠁⢅⢄⢄⢑⢀⢀⠀⠀⠀⠀⢄⢔⠕⠑⢕⢔⠀⠀⠀⠑⠙⠑⢕⡵⣟⣽⣾⢿⢟⣵⣾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⢔⢕⠑⠀⠀⠀⠀⠀⠀⠀⠀⠀⠀⠀⠀⠀⠀⠀⠀⠀⠀⠁⢑⢑⢕⢕⢕⠜⢝⢟⢻⢿⢟⢕⢕⢕⢕⢕⢜⠀⠀⠀⠀⠀⠀⠀⠑⠕⠀⠀⠀⠀⢀⢔⢑⠅⢕⢕⢕⢕⢕⢕⢕⢕⢕⢕⢕⢕⢕⢕⢕⢕⢕⢕⢕⢕⢕⠀⢕⢕⢕⢕⢕⢕⢕⢕⢕⢕⢕⢕⢕⢕⢕⢕⢕⢕⢕⢕⠕⢑⠔⠁⠀⠀⠀⢄⠁⠁⠑⠑⠀⠀⠑⠁⠀⠀⠀⠀⠑⢕⠀⠀⠀⠀⠀⠀⢻⢟⢝⣵⣾⣿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⢕⠀⠀⠀⠀⠀⠀⠀⠀⠀⠀⠀⠀⠀⠀⠀⢀⢔⢄⢔⢕⢕⢕⢕⢕⠑⠁⠀⠀⠕⢕⢕⢕⢕⢕⢕⢕⢕⢕⠀⠀⠀⠀⠀⢀⠀⠀⠀⠀⠀⠀⢄⠕⠄⠄⠔⠕⢑⢕⢕⢕⢕⢕⢕⢕⢕⢕⢕⢕⢕⢕⢕⢕⢕⢕⢕⢕⠀⢕⢕⢕⢕⢕⢕⢕⢕⢕⢕⢕⢕⢕⢕⢕⢕⢕⠕⠑⢅⠑⠀⠀⠀⠀⠀⠀⢕⠀⠄⠑⢄⠀⠀⠀⠀⠀⠀⠀⠀⠀⢕⢕⠀⠀⠀⠀⢀⡱⢷⣟⣽⢷⢞⢏⣼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⢕⠀⠀⠀⠀⠀⠀⠀⠀⢄⢄⢄⢔⢔⢕⢕⢕⢕⢕⢕⢕⢕⢕⢕⠑⠑⠀⠀⠀⠀⢅⢖⢆⡕⠽⢕⢗⢇⢕⠀⠀⠀⠀⠑⠕⠀⠀⠀⠀⢀⠕⠀⠀⠀⠀⠀⠀⠀⠑⠕⠕⠕⢕⢕⢕⢕⢕⢕⢕⢕⢕⢕⢕⢕⢕⢕⢕⠀⢕⢕⢕⢕⢕⢕⢕⢕⢕⢕⢕⢕⢕⠕⠑⠁⢀⠔⠁⠀⠀⠀⠀⠀⢀⠄⠐⠔⢄⢀⠀⢕⠀⠀⠀⠀⠀⠀⠀⠀⠀⠀⢕⢔⠀⠀⠀⢕⣾⢛⢏⣱⣷⣾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⠀⠀⠀⠀⠀⠀⢀⣠⣤⣶⣷⢷⢷⢗⢇⢕⠅⠅⠥⠵⠕⠓⠃⠁⠀⠀⠀⠀⠀⠀⠀⠀⠑⢕⢕⢕⢕⢕⠔⠀⢀⠀⠀⠀⠀⠀⠀⠀⠀⠀⠀⠀⠀⠀⠀⠀⠀⠀⠀⠀⠀⠀⠑⠑⠕⢕⢕⢕⢕⢕⢕⢕⢕⢕⢕⢕⠀⢕⢕⢕⢕⢕⢕⢕⠕⠕⠑⠁⠀⢀⢄⠔⠑⠁⠀⠀⢀⠄⠀⠀⠁⠀⠀⠀⠀⠀⠁⠐⢕⠀⠀⠀⠀⠀⠀⠀⠀⠀⠀⢕⢕⠀⠀⠀⢕⣵⣾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⠅⠅⢑⢑⢑⢕⠕⠕⠀⢕⢕⢕⢕⢕⢕⢕⠀⢕⢕⢕⢕⢕⢕⢄⠀⠀⣤⣶⣯⡽⢝⢏⢕⢝⢟⢟⢟⢝⢕⣔⣕⣕⣕⢕⡕⠄⠀⠀⠀⠀⠀⠀⢀⢀⠀⠀⠀⠑⢕⢕⠑⠀⠀⠕⠀⠀⠀⠀⠀⠀⠀⢔⢕⢄⢀⠀⠀⠀⠀⠀⠀⠀⠀⠀⠀⠀⠀⠀⠀⠀⠁⠑⠑⠕⠕⢕⢕⢕⢕⠀⢕⢕⠕⠑⠁⠁⠀⠀⢀⢄⢔⠕⢑⢀⠄⠄⠐⠀⠁⠀⠀⠀⠀⠀⠀⠀⠀⠀⠀⠀⠀⠀⠀⠀⠀⠀⠀⠀⠀⠀⠀⠀⢕⠀⠀⠀⠀⢸⣿⣿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⠀⠁⠁⠑⠑⠑⠑⢕⢕⢔⢄⢑⠕⢕⢕⢕⢕⢕⠀⢕⢕⢕⢕⢕⢕⢕⠀⢸⣿⣿⢟⢕⢕⢕⢕⢕⢕⣱⣵⣷⣿⣿⣿⣿⣿⣿⢇⠀⠀⠀⠀⠀⠀⠀⣵⣵⣕⣱⢔⢄⠀⠀⢀⠀⠀⠀⠀⠀⠀⠀⠀⠀⠀⢕⢕⢕⢕⢔⢀⠀⠀⠀⠀⠀⠀⠀⠀⠀⠀⠀⠀⠀⠀⠀⠀⠀⠀⠁⠕⠕⠁⠀⠀⠀⠀⠀⠀⠀⠀⠔⠑⠑⠁⠁⠀⠀⠀⠀⠀⠀⠀⠀⠀⠀⠀⠀⠀⠀⠀⠀⠀⠀⠀⠀⠀⠀⠀⠀⠀⠀⠀⠀⠀⠀⢕⠀⠀⠀⢀⣾⣿⣿⣿⣿⣿⣿⣿⣿⣿⣿⣿⣿⣿⣿⣿⣿⣿⣿⣿⣿⣿⣿⣿⣀⣅⢘⢈⡍⡉⢙⣿⢏⢙⣿⣿⣿⣿⣿⣿⣿⣿⣿⣿⣿⣿⣿⣿⣿⣿⣿⣿⣿⣿⣿⣿⣿⣿⣿⣿⣿⣿⣿⣿⣿⣿⣿⣿⣿⣿⣿⣿⣿⣿⣿⣷⠀⢸⣯⣿⣿⣿⣿⣹⣿⣿⣿⣿⣿⣿⣿⠀</a:t>
            </a:r>
            <a:br/>
            <a:r>
              <a:t>⠀⠀⠀⠀⠀⢀⢄⢄⢄⢅⢑⢕⠕⢔⢁⠑⢕⢑⢔⢕⢕⢕⢅⢕⢕⠕⢕⢸⢟⢕⢕⢕⢕⢕⢕⣱⣾⣿⣿⣿⣿⣿⣿⣿⣿⡿⢀⢀⢄⢀⠀⠀⢀⣼⣿⣿⣿⣿⡷⠑⠀⠀⠑⠀⠀⠀⠀⠀⠀⠀⠀⠀⢄⢕⢕⢕⢕⢕⢜⢔⠀⠀⠀⠀⠀⠀⠀⠀⠀⠀⠀⠀⠀⠀⠀⠀⠀⠀⠀⠀⠀⠀⠀⠀⠀⠀⠀⠀⠀⠀⠀⠀⠀⠀⠀⠀⠀⠀⠀⠀⠀⠀⠀⠀⠀⠀⠀⠀⠀⠀⠀⠀⠀⠀⠀⠀⠀⠀⠀⠀⠀⠀⠀⠀⢕⠀⠀⠀⠁⢿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⠀⠀⠀⢔⢕⢕⢕⢕⢕⢕⢕⢜⢕⢖⢅⡐⠀⠅⢕⢕⢕⢕⢕⢕⢕⢕⢕⢕⢕⢕⢕⢕⣕⣵⣾⣿⣿⣿⣿⣿⣿⣿⣿⣿⡿⢇⢕⢕⢕⢕⠀⢀⣼⣿⣿⣿⣿⢟⠁⢀⢄⠀⠀⠀⠀⠀⢄⢄⠀⠀⠀⠀⢕⢕⢕⢕⢕⢕⢕⢸⢸⣿⣿⣿⡇⠀⠀⠀⠀⠀⠀⠁⠐⢀⠀⠀⠀⠀⠀⠀⠀⠀⠀⠀⠀⠀⠀⠀⠀⠀⠀⠀⠀⠀⠀⠀⠀⠀⠀⠀⠀⠀⠀⠀⠀⠀⠀⠀⠀⠀⠀⠀⠀⠀⠀⠀⠀⠀⠀⠀⠀⠀⠀⢄⢕⠀⠀⠀⠀⠜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⢀⠀⠀⢕⢕⢕⢕⢕⢕⢕⢕⢕⢕⢕⢕⢕⢕⢢⢅⠕⢕⢕⢕⢕⢕⢕⢕⢕⢕⢕⢕⣾⣿⣿⣿⣿⣿⣿⣿⣿⣿⣿⣿⡿⢕⢕⢕⢕⢕⢕⢀⣼⣿⣿⣿⡿⠃⠀⠀⠑⠑⠀⠀⠀⠀⢔⢕⢕⢔⢀⠀⢕⢕⢕⢕⢕⢕⢕⢕⢜⢸⣿⣿⣿⡇⠀⠀⠀⠀⠀⠀⠀⠀⠀⠔⢀⠀⠀⠀⠀⠀⠀⠀⠀⠀⠀⠀⠀⠀⠀⠀⠀⠀⠀⠀⠀⠀⠀⠀⠀⠀⠀⠀⠀⠀⠀⠀⠀⠀⠀⠀⠀⠀⠀⠀⠀⠀⠀⠀⠀⠀⠀⠀⢕⠁⠀⠀⠀⠀⠀⣿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⠐⠐⠑⠑⠑⠑⠑⠑⠑⠑⠑⠑⠑⠑⠑⠑⠑⠑⠑⠑⠑⠑⠑⠑⠑⠑⠑⠑⠚⠛⠛⠛⠛⠛⠛⠛⠛⠛⠛⠛⠋⠑⠑⠑⠑⠑⠑⠑⠑⠛⠛⠛⠛⠁⠀⠀⠀⠀⠀⠀⠀⠀⠑⠑⠁⠑⠑⠑⠑⠑⠑⠑⠑⠑⠑⠑⠑⠑⠘⠛⠛⠛⠛⠀⠀⠀⠀⠀⠀⠀⠁⠀⠀⠁⠀⠀⠀⠀⠀⠀⠀⠀⠀⠀⠀⠀⠀⠀⠀⠀⠀⠀⠀⠀⠀⠀⠀⠀⠀⠀⠀⠀⠀⠀⠀⠀⠀⠀⠀⠀⠀⠀⠀⠀⠀⠀⠀⠀⠀⠀⠀⠑⠀⠀⠀⠀⠀⠘⠛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⠿⠟⠟⠛⠛⠛⠛⠟⠟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⢙⠁⠀⠀⠀⠀⠀⠀⠀⠀⠀⠀⠀⠀⠀⠈⠙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⢿⢿⣿⡟⢝⢝⢝⠕⢕⠑⠑⠁⠐⠔⢄⢀⢀⢀⠀⠀⠀⠀⠀⠀⠀⠀⠀⠀⠀⠁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⣾⣶⡕⢅⢀⢀⠐⠁⠀⠀⠀⠀⠀⠀⠁⠁⠁⠁⠑⠑⠐⠔⠄⢄⢀⠀⠀⠀⠀⠀⠀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⣯⣿⢟⢝⣱⣷⡟⠀⠀⠀⠀⠀⠀⠀⠀⠀⠀⠀⠀⠀⠀⠀⠀⠀⠀⠀⠁⠑⠐⠄⢀⠀⠀⠀⠀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⣱⣿⣿⣿⠕⠀⠀⠀⠀⠀⠀⠀⠀⠀⠀⠀⠀⠀⠀⠀⠀⠀⠀⠀⠀⠀⠀⠀⠀⠑⠔⢀⠀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⢇⣼⣿⣿⣿⢏⠀⠀⠀⠀⠀⠀⠀⠀⠀⠀⠀⠀⠀⠀⠀⠀⠀⠀⠀⠀⠀⠀⠀⠀⠀⠀⠀⠁⠔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⠏⠀⠀⠀⠀⠀⠀⠀⠀⠀⠀⠀⠀⠀⠀⠀⠀⠀⠀⠀⠀⠀⠀⠀⠀⠀⠀⠀⠀⠀⠀⠁⢔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⢿⠇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⠕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⡿⠃⠀⠀⠀⠀⠀⠀⠀⠀⠀⠀⠀⠀⠀⠀⠀⠀⠀⠀⠀⠀⠀⠀⠀⠀⠀⠀⠀⠀⠀⠀⠀⠀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⠁⠀⠀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⡏⠀⠀⠀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⣿⠑⠀⠀⠀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⢔⢕⢔⢜⢕⢕⢕⣕⣕⣕⣕⣵⣵⣵⣵⣵⣷⣷⣷⣷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⢀⣴⣿⣿⣿⣿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⣿⣿⡄⠀⠀⠀⠀⠀⠀⠀⠀⠀⠀⠀⠀⠀⠀⠀⠀⠀⠀⠀⠀⠀⠀⠀⠀⠀⠀⠀⠀⢀⣠⣴⣾⣿⣿⣿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⣿⣷⣧⣵⣕⡕⢜⢝⢟⢻⢿⣿⣿⣿⣿⣿⣿⣿⣿⣿⣿⣿⣿⣿⣿⣿⣿⣿⣿⣿⣿⣿⣿⣿⣿⣿⣻⣟⢟⢟⢟⢟⢻⢿⢿⢿⢿⠿⢿⣿⣿⣿⣿⣿⣿⣿⣿⣿⣿⣿⣿⣿⣿⣿⣿⣿⣿⣿⣿⣿⣿⣿⣿⣿⣿⣿⣿⣿⣿⣿⣿⣿⣿⣿⣿⣿⣿⣿⣿⣿⣿⣧⠀⠀⠀⠀⠀⠀⠀⠀⠀⠀⠀⠀⠀⠀⠀⠀⠀⠀⠀⠀⠀⠀⠀⠀⠀⠀⢄⢰⢾⢏⢟⢟⢟⢝⢝⢝⠝⣝⣝⣝⣕⣕⣵⣵⣵⣵⣵⣷⣷⣷⣷⣷⣿⣿⣿⣿⣿⣿⣿⣿⣿⣿⣿⣿⣿⣿⣿⣿⣿⣿⣿⣿⣿⣿⣿⣿⣿⣿⣿⣿⣿⣿⣿⣿⣿⣿⣿⣿⣿⣿⣿⣿⣿⣿⣿⣿⣿⣿⣿⣿⣿⣿⣿⣧⢕⡕⢕⢕⢕⢕⢕⢕⢕⢕⢕⢕⢕⢕⢕⢕⢕⢕⢕⢜⢗⣟⣱⣿⣿⣿⣿⣿⠀</a:t>
            </a:r>
            <a:br/>
            <a:r>
              <a:t>⢿⣿⣿⣿⣿⣿⣿⣿⣿⣿⣿⣿⣿⣿⣿⣿⣿⣿⣿⣿⣿⣿⣿⣷⣧⣵⣕⣕⢝⢝⢟⢛⢿⣿⣿⣿⣿⣿⣿⣿⣿⣿⣿⣿⣿⣿⣿⣿⣿⣿⣿⣿⢻⣿⣿⣿⣷⡕⡕⢕⢕⢕⢕⢕⢕⢕⢕⢕⢕⢜⢝⢝⢝⢝⢍⢝⢏⢟⢟⢟⢟⢟⢟⢛⢟⢟⢟⢛⢛⢿⢟⢿⢿⢿⢿⢿⢿⢟⢻⢛⢟⢻⢟⢟⢟⢟⢏⢝⢇⠀⠀⠀⠀⠀⠀⠀⠀⠀⠀⠀⠀⠀⠀⠀⠀⠀⠀⠀⠀⠀⠀⢀⣠⣵⣵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⢝⢻⣿⣿⣿⣿⣿⣿⣿⣿⣿⣿⣿⣿⣿⣿⣿⣿⣿⣿⣿⡏⢍⢝⢝⢍⢍⢝⢕⢓⢃⢑⢕⠜⢝⢟⢻⢿⢿⣿⣿⣿⣿⣿⣿⣿⣿⣿⣿⣿⣿⣿⣿⣿⣿⣿⣿⣷⣷⡕⢕⢕⢕⢕⢕⢕⢕⢕⢕⢕⢕⢕⢕⢕⢕⢕⢕⢕⢕⢕⢕⢕⢕⢕⢕⢕⢕⢕⢕⢕⢕⢕⢕⢕⢕⢕⢕⢕⢕⢕⢕⢕⢕⣕⣕⣕⣕⣱⣵⡄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⢅⢑⠝⠝⢟⢟⢟⢿⢿⣿⣿⣿⣿⣿⣿⣿⣿⣿⣿⣿⣿⣷⣵⣵⣕⢕⢕⢕⢑⠕⠕⠕⢑⠑⠑⠑⠕⢕⣜⢝⢝⢟⢻⢿⣿⣿⣿⣿⣿⣿⣿⣿⣿⣿⣿⣿⣿⣿⣷⣷⣧⣕⢕⢕⢕⢕⢕⢕⢕⢕⢕⢕⢕⢕⢕⢕⢕⢕⢕⢕⢕⢕⠕⢕⢕⣕⣱⣵⣵⣵⣵⣷⣷⣷⣷⣷⣿⣿⣿⣿⣿⣿⣿⣿⣿⣿⣿⣿⣿⣦⡄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⢅⢑⠕⢕⢔⢄⠁⠑⠕⢕⢜⢝⢝⢟⢿⢿⣿⣿⣿⣿⣿⣿⣿⣿⣿⣿⣿⣷⣷⣵⣕⢔⢄⢄⠁⠁⠐⢄⢁⢁⠈⠕⢗⢵⣕⣕⢝⢝⢟⢟⢿⢿⣿⣿⣿⣿⣿⣿⣿⣿⣿⣿⣿⡕⢕⢕⢕⢕⢕⢕⢕⢕⢕⢕⢕⢕⢕⢕⢕⢕⢕⢱⣵⣷⣷⣿⣿⣿⣿⣿⣿⣿⣿⣿⣿⣿⣿⣿⣿⣿⣿⣿⣿⣿⣿⣿⣿⣿⣿⣿⣿⣿⣷⣦⣄⢀⠀⠀⠀⠀⠀⠀⠀⢀⣄⣴⣾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⢔⢕⢕⢕⢔⢄⢀⠁⠑⠔⢁⠑⠕⢜⢝⢻⢿⣿⣿⣿⣿⣿⣿⣿⣿⣿⣿⣿⣿⣧⣕⢕⢔⢄⢀⠅⢕⢔⢔⢔⢅⠑⢝⢻⣿⣷⣷⣵⣕⣜⢝⢝⢟⢻⠿⣿⣿⣿⣿⣿⣧⣷⢕⡕⢕⢕⢕⢕⢕⢕⢕⢕⢕⢕⢕⠕⣇⣼⣿⣿⣿⣿⣿⣿⣿⣿⣿⣿⣿⣿⣿⣿⣿⣿⣿⣿⣿⣿⣿⣿⣿⣿⣿⣿⣿⣿⣿⣿⣿⣿⣿⣿⣿⣿⣷⣶⣶⣶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⢕⢕⢔⢔⢕⢕⢔⢄⢑⠕⢕⢜⢝⢻⢿⣿⣿⣿⣿⣿⣿⣿⣿⣿⣿⣷⣕⢕⢕⢕⢅⢔⢕⢕⢕⢕⢄⠑⢜⢻⣿⣿⣿⣿⣿⣷⣷⣧⢕⢕⡝⢝⢏⢹⢙⢝⢕⢅⢕⢕⢕⢕⢕⢕⢕⢕⢕⢕⡕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⡕⢕⢕⢕⢕⢕⢕⢕⢕⢕⢕⢕⢕⢕⢕⢣⣕⢕⢕⢔⢅⢕⢕⢕⢕⢜⢟⢿⣿⣿⣿⣿⣿⣿⣿⣿⡿⢗⢕⢕⢕⢁⠁⠅⠅⠁⢅⢅⢅⢑⢜⢻⣿⣿⢟⢏⡕⢕⢵⢵⢵⢕⢕⢕⢕⢕⢕⢕⢕⢸⢕⢱⢕⢝⢕⢵⣕⢕⣱⡌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⢷⢕⢕⢕⢕⢕⢕⢕⢕⢕⢕⢕⢕⢕⢕⢕⢜⢻⣧⣕⢕⢕⢕⢕⢕⢕⢕⢕⢜⢝⢻⢿⣿⣿⣿⣿⣿⣿⣿⣷⡕⢕⢕⢕⢕⢕⢔⢔⢅⢑⠕⢕⢜⢕⢔⣕⡗⢱⢕⢕⢕⢕⢕⣕⡕⢼⢽⢟⣟⢳⢷⣕⡕⢕⢕⢱⢸⡻⣧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⢕⢕⢕⢕⢕⢕⢕⢕⢕⢕⢕⢕⢕⢕⢕⢕⢕⢕⢝⢿⣿⣧⣕⢕⢕⢕⢕⢕⢕⢕⢕⢕⢝⢻⢿⣿⣿⣿⣿⣿⣿⣧⢕⢕⢕⢕⢕⢕⢕⢕⢔⢄⢑⢕⢕⢱⢷⢗⢕⢕⢕⢳⣵⡕⡝⢕⢇⢵⣇⢝⢗⢣⢝⡕⢔⢇⣜⢕⠜⢷⡮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⡻⣏⢢⢕⢕⢕⢕⢕⢕⢕⢕⢕⢕⢕⢕⢕⢕⢕⢕⢅⢜⢻⢿⣿⣧⣕⢕⢕⢕⢕⢕⢕⢕⢕⢕⢜⢟⢿⣿⣿⣿⣿⣷⡕⢕⢕⢕⢕⢕⢕⢕⢕⢕⢄⠑⢕⢕⢕⢕⢕⢕⢕⢜⢍⢿⢷⣷⣵⣕⡝⢳⠱⡕⢕⢕⢕⢜⢕⢕⢜⢷⢱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⣷⣕⢕⢕⢕⢕⢕⢕⢕⢕⢕⢜⢇⢕⢕⢕⢕⢕⢕⢕⢕⢕⢽⢻⣿⣷⣧⣕⢕⢕⢕⢕⢕⢕⢕⢕⢕⢜⢟⢿⡿⢟⢗⢕⢕⢕⢕⢕⢕⢕⢕⢕⢕⢕⢔⠕⢕⢕⢕⠱⣵⢵⣵⣜⢝⢟⢟⢿⣿⣷⣧⢜⢕⢕⡕⢅⢕⢅⢔⢔⢇⢱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⣿⣷⣕⢕⢕⢕⢕⢕⢕⢕⢕⢕⢕⢕⢕⢕⢕⢕⢕⢕⢕⢕⢙⠮⣝⢿⣿⣷⣕⢕⢕⢕⢕⢕⢕⢕⢕⢕⢕⢕⢕⢕⢕⡕⢕⢕⢕⢕⢕⢕⢕⢕⢕⢕⢕⢕⢕⢕⢕⢍⢿⢽⣿⣿⣷⣷⣵⣕⢝⢟⢷⢕⢕⢜⢣⢕⢕⢐⢕⢕⢕⡇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⢗⢕⢕⢕⢕⢕⢕⢕⢕⢕⢕⢕⢕⢕⢕⢕⢕⢕⢕⢕⢕⢝⢷⣮⣟⢿⣷⣧⡕⢕⢕⢕⢕⢕⢕⢕⢕⢕⢕⢕⣵⡕⢕⢕⢕⢕⢕⢕⢕⢕⢕⢕⢕⢕⢜⢡⢓⣵⣕⢜⢝⢟⣟⢻⢿⢿⣷⣕⡕⢕⢕⢕⢕⢕⢕⢕⢕⢑⢃⢻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⢜⢛⢷⣼⡻⢿⣧⡕⢕⢕⢕⢕⢕⢕⢕⢕⢕⢕⢕⢅⢕⢕⢕⢕⢕⢕⢕⢕⢕⢕⢕⢕⢕⢕⡜⢞⢋⢗⢇⢱⢜⢝⢕⢕⢝⢝⢝⢕⢕⢕⢕⢕⢕⢕⢕⠱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⢕⠕⢕⢕⢕⢕⢕⢕⢕⢕⢕⢕⢕⢕⢕⢕⢕⢕⢕⢕⢕⢹⢿⣧⡝⢿⣧⡕⢕⢕⢕⢕⢕⢕⢕⢕⢕⢕⢕⢕⢕⢕⢕⢕⢕⢕⢕⢕⢕⢕⢕⢱⣵⣝⢎⢔⢓⢕⠑⢕⢕⢕⢕⢕⢕⢕⢕⢕⢕⢕⢕⢕⢕⢔⢿⣧⢕⢇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⢕⢕⢕⢕⢕⢕⢕⢕⢕⢕⢕⢕⢕⢕⢝⢻⣷⣝⢷⡕⢕⢕⢕⢕⢕⢕⢕⢕⢕⢕⢕⢕⢕⢕⢕⢕⢕⢕⢕⢕⢕⢕⢕⢍⢝⢿⣵⣵⣕⡕⢕⢕⢕⢕⢕⢕⢕⢕⢕⢕⢕⢕⢕⢕⢕⢕⢝⢧⢕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⢕⢕⢝⢷⢽⡕⢕⢕⢕⢕⢕⢕⢕⢕⢕⢕⢕⢕⢕⢕⢕⢕⢕⢕⢕⢕⢅⢕⢕⢕⢕⢕⢕⢝⢝⢝⢕⢕⢕⢕⢕⢕⢕⢕⢕⢕⢕⢕⢕⢕⢕⢕⢜⢕⢨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⢕⢕⢕⢕⢕⢕⢕⢕⢕⢕⢕⢕⢕⢕⢕⢕⢕⢕⢕⢕⢕⢕⢕⢕⢕⢕⢕⢕⢕⢕⢕⢕⢕⢕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⢕⠀⢕⢕⢕⢕⢕⢕⢕⢕⢕⢕⢕⢕⢕⢕⢕⢕⢕⢕⢕⢕⢕⢕⢕⢕⢕⢕⢕⢕⢕⢕⢕⢕⢕⢕⢕⢕⢕⢕⢕⢕⢕⢕⢕⢕⢕⢕⢕⢕⢕⢕⢕⢕⡇⢕⢕⢕⢕⢕⢕⢕⢕⢕⢕⢕⢕⢕⢕⢕⢕⢕⢕⢕⢕⢕⢕⢕⢼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⢕⢕⢕⢕⢕⢕⢕⢕⢕⢕⢕⢕⢕⢕⢕⢕⢕⢕⢕⢅⢕⢕⢕⢕⢕⢕⢕⢕⢕⢕⢕⢕⢕⢕⢕⢕⢕⢕⢕⢕⢕⢱⡕⢕⢕⢕⢕⢕⢕⢕⢕⢕⢕⢕⢕⢕⢕⢱⠕⠕⠕⠕⠑⢅⠕⢽⢜⣿⣿⣿⣿⣿⣿⣿⣿⣿⣿⣿⣿⣿⣿⣿⣿⣿⣿⣿⣿⣿⣿⣿⣿⣿⣿⣿⣿⣿⣿⣿⣿⣿⣿⣿⣿⣿⣿⣿⣿⣿⣿⣿⣿⣿⣿⢿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⢅⢑⢕⢕⢕⢕⢕⢕⢕⢕⢕⢕⢕⢕⢕⢕⢕⢕⢕⢕⢕⢕⠕⢕⢕⢕⢕⢕⢕⢕⢕⢕⢕⢕⢕⢕⢕⢕⢕⢕⢕⢕⢕⢕⣧⢕⢕⢕⢕⢕⢕⢕⢕⢕⢕⢕⢕⢔⢕⢁⠀⠀⠀⢄⢕⢕⢕⢕⢑⢻⣿⣿⣿⣿⣿⣿⣿⣿⣿⣿⣿⣿⣿⣿⣿⣿⣿⣿⣿⣿⣿⣿⣿⣿⣿⣿⣿⣿⣿⣿⣿⣿⣿⣿⣿⣿⣿⣿⣿⣿⣿⣿⣿⣿⣿⢕⠀⠀⠘⢻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⢿⡕⢕⢕⢕⢕⢕⢕⢕⢕⢕⢕⢕⢕⢕⢕⢕⢔⠀⢕⢕⢑⡕⢕⢱⢸⣿⣿⣿⣿⣿⣿⣿⣿⣿⣿⣿⣿⣿⣿⣿⣿⣿⣿⣿⣿⣿⣿⣿⣿⣿⣿⣿⣿⣿⣿⣿⣿⣿⣿⣿⣿⣿⣿⣿⣿⣿⠏⠀⠀⠀⠀⠀⠀⠀⢠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⢕⢅⢕⢕⢕⢕⢕⢕⢕⢕⢕⢕⢕⢕⢕⢕⢕⢕⢕⢕⢕⢕⢕⢕⢕⢕⢕⢕⢕⢕⢕⢕⢕⢕⢕⢕⢕⢕⢕⢕⢸⣧⢕⠕⢕⢕⢕⢕⢕⠑⢑⢕⢕⢕⢕⢕⢕⠕⢅⢱⢗⢏⢕⢕⢔⢜⢝⢟⢟⢿⢿⢿⣿⣿⢿⢿⢿⢿⣿⣿⣿⣿⣿⣿⣿⣿⣿⣿⣿⣿⣿⣿⣿⣿⣿⣿⣿⣿⣿⣿⣿⣿⣿⣿⣿⣿⣿⡀⠀⠀⠀⠀⠀⠀⠀⠙⠻⠿⢿⣿⣿⣿⣿⣿⡿⣫⡎⣸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⢕⢕⢕⢅⢕⢕⢕⢕⢕⢕⢕⢕⢕⢕⢕⢕⢕⢕⢕⢕⢕⢕⢕⢕⢕⢕⢕⢕⣕⣵⣵⣷⣷⣷⣕⢕⢕⢕⢕⢕⢻⡆⢽⡇⢕⢕⢕⠑⠀⠕⢕⠑⠁⠑⢕⠁⢄⢔⢕⢕⢕⢕⢑⢇⢕⢕⢕⢕⢕⢕⢕⢕⢜⢕⢕⢕⢕⢕⢸⣿⣿⣿⣿⣿⣿⣿⣿⣿⣿⣿⣿⣿⣿⣿⣿⣿⣿⣿⣿⣿⣿⣿⣿⣿⣿⣿⡷⢀⠐⠁⠀⠀⠀⠀⠀⠀⠀⠀⢹⣿⣿⡿⣫⣾⢏⣵⣿⣿⣿⡿⢿⣟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⢕⢕⢕⢕⢕⢕⢕⠕⢕⢕⢕⢕⢕⢕⢕⢕⢕⢕⢕⢕⢕⢕⢕⢕⢕⣱⣵⣾⣿⣿⣿⣿⣿⣿⣿⣧⡑⠑⠕⠕⢜⣷⣕⢜⢕⠕⠁⢄⢄⠀⠀⠀⠀⠀⢀⢔⡅⢎⢕⢕⢕⢱⡞⢕⢕⢕⢕⢕⢕⢕⢕⢕⢕⢕⢕⠀⢕⢕⢕⢕⢕⢜⢝⢝⢟⢻⢿⢿⣿⣿⣿⣿⣿⣿⣿⣿⣿⣿⣿⣿⣿⣿⣿⢿⠏⠑⠁⠀⠀⠀⠀⠀⠀⠀⠀⠀⠀⠀⠘⢿⣿⣾⢟⣱⢾⣟⣯⣽⢷⢟⢏⣵⢿⣿⣿⣿⣿⣿⣿⣿⣿⣿⣿⣿⣿⣿⣿⣿⣿⣿⣿⣿⣿⣿⣿⣿⣿⣿⣿⣿⣿⣿⣿⣿⣿⣿⣿⣿⣿⣿⣿⣿⣿⣿⣿⣿⣿⣿⣿⣿⣿⣿⣿⣿⣿⣿⣿⢕⣿⣿⣿⣿⣿⣿⣿⣿⣿⣿⡕⠀⣿⣿⣿⣿⣿⣧⣿⣿⣿⣿⣿⣿⣿⣿⠀</a:t>
            </a:r>
            <a:br/>
            <a:r>
              <a:t>⢕⢕⢕⢕⢕⢕⢕⢕⢕⢕⠀⠀⢕⢕⢕⢕⢕⢕⢕⢕⢕⢕⢕⢕⢕⢕⢕⢕⢕⠕⠑⠀⠀⠀⠀⠁⠁⠑⠕⠕⢑⢕⠕⢕⢕⢕⢕⢕⢕⢕⣱⣿⣿⣿⣿⣿⣿⣿⡿⢟⢻⣿⣧⠀⠀⠀⠀⠝⢏⣕⠕⠀⠀⠁⠁⠀⠀⠀⠀⢄⢱⢇⢕⢕⢕⢕⣱⢏⢕⢕⢕⢕⢕⢕⢕⢕⢕⢕⢕⢕⢕⠀⢕⢕⢕⢕⢕⢕⢕⢕⢕⢕⢕⢕⢕⢕⢝⢝⢟⢟⢻⢿⢿⣿⣿⣿⢿⠟⢕⠕⠁⠀⠀⠀⠀⠀⠀⠀⠀⠀⢀⢄⢀⠀⠀⠘⠟⢕⣸⢞⢏⢝⣕⣵⢗⣪⣵⢞⣣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⢔⢕⢕⢕⠁⠀⠀⠀⠀⠀⠀⠀⠀⠀⠀⠀⠀⠀⠀⠀⠁⠑⢅⢅⢅⠅⢍⢟⢿⣿⣿⣿⣿⡿⢇⢕⢕⢕⢝⢇⠀⠀⠀⠀⠀⠁⠀⢔⠀⠀⠀⠀⠀⠀⢑⢕⠕⢕⢕⢕⢡⢜⢅⢕⢕⢕⢕⢕⢕⢕⢕⢕⢕⢕⢕⢕⢕⠀⢕⢕⢕⢕⢕⢕⢕⢕⢕⢕⢕⢕⢕⢕⢕⢕⢕⢕⢕⢕⢕⢕⢘⠁⠀⠐⠔⠔⢔⢄⢄⢀⢀⠀⢀⢄⠔⠑⠁⠁⢕⢔⠀⠀⠀⠈⠁⠁⢱⣻⣽⡾⢿⢟⣵⣾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⢕⢁⠕⠀⠀⠀⠀⠀⠀⠀⠀⠀⠀⠀⠀⠀⠀⠀⠄⢀⢀⢄⢔⢔⢕⠕⢕⠑⠀⠕⢕⢕⢕⢕⢕⢕⢕⢕⢕⢕⠀⠀⠀⠀⠀⠀⠀⠁⠀⠀⠀⠀⢀⢕⠕⠁⢕⢕⢕⢕⢕⢕⢕⢕⢕⢕⢕⢕⢕⢕⢕⢕⢕⢕⢕⢕⢕⠀⢕⢕⢕⢕⢕⢕⢕⢕⢕⢕⢕⢕⢕⢕⢕⢕⢕⢕⢕⢕⠕⢑⠔⠁⠀⠀⠀⠀⢕⠀⠁⢁⢅⠀⠁⠀⠀⠀⠀⠀⠀⢕⢕⠀⠀⠀⠀⠀⠑⢟⢏⣵⣾⢿⣟⡻⢻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⢕⢕⠀⠀⠀⠀⠀⠀⠀⠀⠀⠀⢀⢀⢄⢄⢔⢔⢕⢕⢕⢕⢕⢕⢕⠕⠔⠀⠀⠀⢕⣕⣑⣕⢵⢵⢕⣕⡕⢕⠀⠀⠀⠀⢄⢀⠀⠀⠀⠀⠀⢔⠑⠐⠑⠑⠑⠁⠕⢔⢕⢕⢕⢕⢕⢕⢕⢕⢕⢕⢕⢕⢕⢕⢕⢕⢕⠀⢕⢕⢕⢕⢕⢕⢕⢕⢕⢕⢕⢕⢕⢕⢕⢕⢕⠑⢁⢄⠑⠀⠀⠀⠀⠀⠀⢕⠑⠐⠁⠀⢕⠀⠀⠀⠀⠀⠀⠀⠀⠀⢕⢔⠀⠀⠀⠀⢰⣗⣻⣽⢷⢟⣝⣥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⠀⠀⠀⠀⠀⠀⠀⠀⢁⣁⣕⣕⣕⣕⡕⢕⠕⢕⠕⢕⣕⣕⢕⠑⠀⠀⠀⠀⠀⠑⠑⠕⢕⢝⢕⢔⢕⢔⠀⠀⠀⠀⠁⠁⠀⠀⠀⠀⠑⠁⠀⠀⠀⠀⠀⠀⠀⠁⠁⠁⠑⠕⢕⢕⢕⢕⢕⢕⢕⢕⢕⢕⢕⢕⢕⠀⢕⢕⢕⢕⢕⢕⢕⢕⢕⢕⢕⢕⠕⠑⠁⠁⢀⠔⠁⠀⠀⠀⠀⢀⠄⠐⠁⠁⠑⠔⢄⠀⢕⠀⠀⠀⠀⠀⠀⠀⠀⠀⠁⢕⠀⠀⠀⠀⢜⢟⣝⣵⣷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⠕⠕⢕⢕⢕⢕⢕⢕⠀⢕⢕⢕⢕⢕⢕⢕⠀⢕⢕⢕⢕⢕⢕⢕⠀⠀⠀⢀⣄⢤⢶⢾⢟⢻⢿⣽⣵⣵⢵⢁⢅⢍⢍⢅⢅⢀⢔⠀⠀⠀⠀⠀⠀⠀⠀⠀⠁⠕⢕⢕⢕⠕⠀⢄⢔⠀⠀⠀⠀⠀⠀⠀⢄⢀⠀⠀⠀⠀⠀⠀⠀⠀⠀⠀⠀⠀⠀⠁⠑⠑⠕⢕⢕⢕⢕⢕⢕⢕⢕⠀⢕⢕⢕⢕⢕⢕⠕⠕⠑⠁⠀⠀⢀⢄⠔⠑⠀⠀⢀⠀⠀⠐⠁⠀⠀⠀⠀⠀⠀⠀⠀⠁⠄⠀⠀⠀⠀⠀⠀⠀⠀⠀⠀⢕⠀⠀⠀⠀⢱⣾⣿⣿⣿⣿⣿⣿⣿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⠕⠑⠅⠅⢔⢔⢔⢔⢔⢄⢀⠕⢕⢕⢕⢕⢕⢕⠀⢕⢕⢕⢕⢕⢕⢕⢄⠀⣵⣿⣿⡯⢕⢕⢕⢕⢕⢕⢕⣕⣱⣵⣵⣷⣷⣧⣵⠕⠀⠀⠀⠀⠀⠀⢀⢔⢄⢄⢄⢀⠁⠑⠁⠀⠀⠁⠁⠀⠀⠀⠀⠀⠀⠀⢕⢕⢔⢄⠀⠀⠀⠀⠀⠀⠀⠀⠀⠀⠀⠀⠀⠀⠀⠀⠁⠁⠑⠕⢕⢕⢕⠀⢕⠕⠑⠁⠁⠀⠀⠀⢀⢄⢔⢕⠅⠄⠐⠐⠁⠀⠀⠀⠀⠀⠀⠀⠀⠀⠀⠀⠀⠀⠀⠀⠀⠀⠀⠀⠀⠀⠀⠀⠀⠀⠀⢕⠀⠀⠀⢀⣾⣿⣿⣿⣿⣿⣿⣿⣿⣿⣿⣿⣿⣿⣿⣿⣿⣿⣿⣿⣿⣿⣿⣀⣅⢘⢈⡍⡉⢙⣿⢏⢙⣿⣿⣿⣿⣿⣿⣿⣿⣿⣿⣿⣿⣿⣿⣿⣿⣿⣿⣿⣿⣿⣿⣿⣿⣿⣿⣿⣿⣿⣿⣿⣿⣿⣿⣿⣿⣿⣿⣿⣿⣿⣷⠀⢸⣯⣿⣿⣿⣿⣹⣿⣿⣿⣿⣿⣿⣿⠀</a:t>
            </a:r>
            <a:br/>
            <a:r>
              <a:t>⠀⠀⠀⠀⠀⠀⠀⠁⠑⠑⢕⢕⢔⢅⠑⠕⢕⢑⢔⢕⢕⢕⢅⢕⢕⠕⢕⠀⣿⡿⢝⢕⢕⢕⢕⢕⢕⣵⣿⣿⣿⣿⣿⣿⣿⣿⡏⠑⠀⠀⠀⠀⠀⠀⣱⣿⣿⣷⣵⣕⠔⠀⢔⢔⠀⠀⠀⠀⠀⠀⠀⠀⠀⢔⢕⢕⢕⢕⢕⢄⠀⠀⠀⠀⠀⠀⠀⠀⠀⠀⠀⠀⠀⠀⠀⠀⠀⠀⠁⠁⠁⠀⠀⠀⠀⠀⠀⠀⠀⠁⠁⠁⠀⠀⠀⠀⠀⠀⠀⠀⠀⠀⠀⠀⠀⠀⠀⠀⠀⠀⠀⠀⠀⠀⠀⠀⠀⠀⠀⠀⠀⠀⠀⠀⠀⢕⠀⠀⠀⢼⣿⣿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⠀⠀⠀⠀⢄⢔⢕⢕⢕⢕⢕⢔⢁⢕⡑⠔⢁⠁⢅⢕⢕⢕⢕⢕⢕⢕⢕⢕⢏⢕⢕⢕⢕⢕⣑⣵⣿⣿⣿⣿⣿⣿⣿⣿⣿⣿⢇⢔⢕⢕⢀⠀⠀⣼⣿⣿⣿⣿⡟⠑⠀⠀⠀⠀⠀⠀⠀⢀⠀⠀⠀⠀⠀⢕⢕⢕⢕⢕⢕⢜⡆⣄⣄⣄⣄⠀⠀⠀⠀⠀⠀⠀⢀⠀⠀⠀⠀⠀⠀⠀⠀⠀⠀⠀⠀⠀⠀⠀⠀⠀⠀⠀⠀⠀⠀⠀⠀⠀⠀⠀⠀⠀⠀⠀⠀⠀⠀⠀⠀⠀⠀⠀⠀⠀⠀⠀⠀⠀⠀⠀⠀⠀⠀⠀⢕⠕⠀⠀⠀⠜⣿⣿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⠀⠀⠀⠄⢕⢕⢕⢕⢕⢕⢕⢕⢕⢕⢕⢇⢢⣄⠑⢕⢕⢕⢕⢕⢕⢕⢕⢕⢕⢕⢕⢕⣥⣾⣿⣿⣿⣿⣿⣿⣿⣿⣿⣿⡿⢕⢕⢕⢕⢕⢕⢀⣼⣿⣿⣿⣿⠏⠀⠐⢕⠀⠀⠀⠀⠀⢔⢕⢄⠀⠀⠀⢕⢕⢕⢕⢕⢕⢕⢕⡇⣿⣿⣿⣿⠀⠀⠀⠀⠀⠀⠀⠀⠑⢄⠀⠀⠀⠀⠀⠀⠀⠀⠀⠀⠀⠀⠀⠀⠀⠀⠀⠀⠀⠀⠀⠀⠀⠀⠀⠀⠀⠀⠀⠀⠀⠀⠀⠀⠀⠀⠀⠀⠀⠀⠀⠀⠀⠀⠀⠀⠀⠀⠀⢕⠀⠀⠀⠀⠀⢹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⠐⠀⠀⠑⠑⠑⠑⠑⠑⠑⠑⠑⠑⠑⠑⠑⠐⠘⠂⠑⠑⠑⠑⠑⠑⠑⠑⠑⠑⠑⠚⠛⠛⠛⠛⠛⠛⠛⠛⠛⠛⠛⠛⠑⠑⠑⠑⠑⠑⠑⠘⠛⠛⠛⠛⠁⠀⠀⠀⠀⠀⠀⠀⠀⠑⠑⠁⠑⠑⠀⠑⠑⠑⠑⠑⠑⠑⠑⠑⠃⠛⠛⠛⠛⠐⠀⠀⠀⠀⠀⠀⠀⠀⠀⠑⠀⠀⠀⠀⠀⠀⠀⠀⠀⠀⠀⠀⠀⠀⠀⠀⠀⠀⠀⠀⠀⠀⠀⠀⠀⠀⠀⠀⠀⠀⠀⠀⠀⠀⠀⠀⠀⠀⠀⠀⠀⠀⠀⠀⠀⠀⠀⠀⠑⠀⠀⠀⠀⠀⠘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⠿⠿⠻⠿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⢋⠙⠁⠁⠀⠀⠀⠀⠁⠀⠀⠀⠀⠁⠉⠙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⣿⣿⢟⢟⢝⢕⢕⠕⠕⠑⠑⠔⢄⢀⠀⠀⠀⠀⠀⠀⠀⠀⠀⠀⠀⠀⠀⠁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⣶⣾⣏⢕⢁⢀⢐⠑⠁⠀⠀⠀⠀⠀⠁⠁⠁⠑⠑⠐⠐⠔⠄⢀⢀⠀⠀⠀⠀⠀⠀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⣿⣿⢟⢕⣵⣾⡏⠀⠀⠀⠀⠀⠀⠀⠀⠀⠀⠀⠀⠀⠀⠀⠀⠀⠀⠁⠑⠔⢄⢀⠀⠀⠀⠀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⣵⣿⣿⡟⠁⠀⠀⠀⠀⠀⠀⠀⠀⠀⠀⠀⠀⠀⠀⠀⠀⠀⠀⠀⠀⠀⠀⠁⠑⠔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⡿⢕⣿⣿⣿⣿⠇⠀⠀⠀⠀⠀⠀⠀⠀⠀⠀⠀⠀⠀⠀⠀⠀⠀⠀⠀⠀⠀⠀⠀⠀⠀⠀⠁⠔⢀⠀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⣿⣿⡿⠑⠀⠀⠀⠀⠀⠀⠀⠀⠀⠀⠀⠀⠀⠀⠀⠀⠀⠀⠀⠀⠀⠀⠀⠀⠀⠀⠀⠀⠀⠁⠕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⢿⡿⠁⠀⠀⠀⠀⠀⠀⠀⠀⠀⠀⠀⠀⠀⠀⠀⠀⠀⠀⠀⠀⠀⠀⠀⠀⠀⠀⠀⠀⠀⠀⠀⠑⠀⠁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⠁⠀⠀⠀⠀⠀⠀⠀⠀⠀⠀⠀⠀⠀⠀⠀⠀⠀⠀⠀⠀⠀⠀⠀⠀⠀⠀⠀⠀⠀⠀⠀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⣯⢏⠁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⠃⠀⠀⠀⠀⠀⠀⠀⠀⠀⠀⠀⠀⠀⠀⠀⠀⠀⠀⠀⠀⠀⠀⠀⠀⠀⠀⠀⠀⠀⠀⠀⠀⠀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⣿⠑⠀⠀⠀⠀⠀⠀⠀⠀⠀⠀⠀⠀⠀⠀⠀⠀⠀⠀⠀⠀⠀⠀⠀⠀⠀⠀⠀⠀⠀⠀⠀⠀⠀⠀⠀⠀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⣿⡇⠀⠀⠀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⣿⡇⠀⠀⠀⠀⠀⠀⠀⠀⠀⠀⠀⠀⠀⠀⠀⠀⠀⠀⠀⠀⠀⠀⠀⠀⠀⠀⠀⠀⠀⠀⠀⠀⠀⢀⣴⣿⣿⣿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⠀⠀⠀⠀⠀⠀⠀⠀⠀⢀⣄⣤⣶⣿⣿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⣿⣷⣧⣵⣕⡕⢜⢝⢟⢻⢿⣿⣿⣿⣿⣿⣿⣿⣿⣿⣿⣿⣿⣿⣿⣿⣿⣿⣿⣿⣿⣿⣿⣿⣿⣿⣻⣟⢟⢟⢟⢟⢻⢿⢿⢿⢿⠿⢿⣿⣿⣿⣿⣿⣿⣿⣿⣿⣿⣿⣿⣿⣿⣿⣿⣿⣿⣿⣿⣿⣿⣿⣿⣿⣿⣿⣿⣿⣿⣿⣿⣿⣿⣿⣿⣿⣿⣿⣿⣿⣿⣿⡄⠀⠀⠀⠀⠀⠀⠀⠀⠀⠀⠀⠀⠀⠀⠀⠀⠀⠀⠀⠀⠀⠀⠀⠀⠀⠀⢄⢐⢟⢟⢟⢟⢝⢝⢏⠝⣝⣝⣝⣕⣕⣵⣵⣵⣵⣵⣷⣷⣷⣷⣷⣿⣿⣿⣿⣿⣿⣿⣿⣿⣿⣿⣿⣿⣿⣿⣿⣿⣿⣿⣿⣿⣿⣿⣿⣿⣿⣿⣿⣿⣿⣿⣿⣿⣿⣿⣿⣿⣿⣿⣿⣿⣿⣿⣿⣿⣿⣿⣿⣿⣿⣿⣧⢕⡕⢕⢕⢕⢕⢕⢕⢕⢕⢕⢕⢕⢕⢕⢕⢕⢕⢕⢜⢗⣟⣱⣿⣿⣿⣿⣿⠀</a:t>
            </a:r>
            <a:br/>
            <a:r>
              <a:t>⢝⢿⣿⣿⣿⣿⣿⣿⣿⣿⣿⣿⣿⣿⣿⣿⣿⣿⣿⣿⣿⣿⣿⣷⣷⣵⣕⣕⢝⢝⢟⢟⢿⣿⣿⣿⣿⣿⣿⣿⣿⣿⣿⣿⣿⣿⣿⣿⣿⣿⣿⣿⢻⣿⣿⣿⣷⡕⡕⢕⢕⢕⢕⢕⢕⢕⢕⢕⢔⢝⢝⢝⢝⢝⢍⢝⢏⢟⢟⢟⢟⢟⢟⢛⢟⢟⢟⢛⢛⢿⢟⢿⢿⢿⢿⢿⢿⢟⢻⢛⢟⢻⢟⢟⢟⢟⢟⢏⢕⢀⠀⠀⠀⠀⠀⠀⠀⠀⠀⠀⠀⠀⠀⠀⠀⠀⠀⠀⠀⠀⠀⠀⣄⣴⣥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⢕⢜⢻⣿⣿⣿⣿⣿⣿⣿⣿⣿⣿⣿⣿⣿⣿⣿⣿⣿⣿⣿⣿⡟⢛⢟⢟⢛⢗⢳⠵⢱⠕⢔⢝⢟⢻⢿⢿⣿⣿⣿⣿⣿⣿⣿⣿⣿⣿⣿⣿⣿⣿⣿⣿⣿⣿⣷⣷⡕⢕⢕⢕⢕⢕⢕⢕⢕⢕⢕⢕⢕⢕⢕⢕⢕⢕⢕⢕⢕⢕⢕⢕⢕⢕⢕⢕⢕⢕⢕⢕⢕⢕⢕⢕⢕⢕⢕⢕⢕⢕⢕⢕⣕⣕⣕⣕⣱⣵⣄⠀⠀⠀⠀⠀⠀⠀⠀⠀⠀⠀⠀⠀⠀⠀⠀⠀⠀⢀⣠⣾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⢕⢕⢈⠝⢟⢟⢻⢿⢿⣿⣿⣿⣿⣿⣿⣿⣿⣿⣿⣿⣿⣿⣷⣵⣕⢕⢕⢕⢕⠕⢕⢕⢔⢕⠅⠕⠕⢕⡜⢝⢝⢟⢻⢿⣿⣿⣿⣿⣿⣿⣿⣿⣿⣿⣿⣿⣿⣿⣷⣷⣧⣕⢕⢕⢕⢕⢕⢕⢕⢕⢕⢕⢕⢕⢕⢕⢕⢕⢕⢕⢕⢕⠕⢕⢕⣕⣱⣵⣵⣵⣵⣷⣷⣷⣷⣷⣿⣿⣿⣿⣿⣿⣿⣿⣿⣿⣿⣿⣿⣷⣄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⢔⢅⢕⢕⢕⢔⢁⠁⠑⠕⢕⢜⢝⢟⢻⢿⣿⣿⣿⣿⣿⣿⣿⣿⣿⣿⣿⣷⣷⣵⣕⡔⢔⢁⠁⠐⠐⠄⢄⠈⠙⠓⢳⢵⣕⣕⡜⢝⢟⢟⢿⢿⣿⣿⣿⣿⣿⣿⣿⣿⣿⣿⣿⡕⢕⢕⢕⢕⢕⢕⢕⢕⢕⢕⢕⢕⢕⢕⢕⢕⢕⢱⣵⣷⣷⣿⣿⣿⣿⣿⣿⣿⣿⣿⣿⣿⣿⣿⣿⣿⣿⣿⣿⣿⣿⣿⣿⣿⣿⣿⣿⣿⣿⣦⣄⡀⠀⠀⠀⠀⠀⠀⠀⠀⣀⣰⣾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⢅⢕⢕⢕⢔⢄⢀⠁⠕⢕⢕⠑⠕⢝⢟⢿⣿⣿⣿⣿⣿⣿⣿⣿⣿⣿⣿⣿⣷⣵⡕⢔⢔⢄⠀⢑⠔⢅⢔⢅⢑⢙⢻⣿⣷⣷⣵⣕⣜⢝⢝⢟⢻⠿⣿⣿⣿⣿⣿⣧⣥⡕⢇⢕⢕⢕⢕⢕⢕⢕⢕⢕⢕⢕⢕⣇⣼⣿⣿⣿⣿⣿⣿⣿⣿⣿⣿⣿⣿⣿⣿⣿⣿⣿⣿⣿⣿⣿⣿⣿⣿⣿⣿⣿⣿⣿⣿⣿⣿⣿⣿⣿⣿⣷⣶⣶⣶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⢕⢕⢔⢰⡐⢅⢑⢔⢁⠑⠕⢕⢝⢟⢿⣿⣿⣿⣿⣿⣿⣿⣿⣿⣿⣿⣧⣕⢕⢕⢔⢕⢅⢕⢕⢕⢔⢅⢕⢝⢿⣿⣿⣿⣿⣷⣷⣧⣵⣕⡜⢝⢝⢟⢿⢻⣥⡇⢕⢕⢕⢕⢕⢕⢕⢕⢕⢕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⡕⡕⢕⢕⢕⢕⢕⢕⢕⢕⢕⢕⢕⢕⢕⢕⢵⡕⢕⢕⢔⢅⢑⠕⢕⢜⢝⢿⣿⣿⣿⣿⣿⣿⣿⣿⣿⣿⣧⡕⠕⠕⠕⠕⠑⢑⠑⢑⢕⠕⢕⢝⣿⣿⣿⣿⣿⣿⣿⣿⡿⢿⢷⢕⣕⣕⢑⡑⢑⢕⢕⢕⢕⢕⢕⢕⢕⢕⣕⡜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⢕⢕⢕⢕⢕⢕⢕⢕⢕⢕⢕⢕⢕⢕⢕⢕⢕⢝⢷⣕⡕⢕⢕⢔⢕⢕⢕⢕⢜⢝⢻⣿⣿⣿⣿⣿⣿⣿⣷⣷⣦⡔⢔⢔⢔⢔⢄⢅⢁⢑⠕⢕⢌⢻⢿⣿⢿⢟⢝⣕⣕⡕⣕⡕⢕⢕⢕⢕⢕⢕⢱⢕⢱⢕⢕⢕⢱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⣿⡇⢅⢑⢕⢕⢕⢕⢕⢕⢕⢕⢕⢕⢕⢕⢕⢕⢜⢻⣿⣷⣕⢕⢕⢕⢕⢕⢕⢕⢕⢕⢝⢻⢿⣿⣿⣿⣿⣿⣿⣿⣕⢕⢕⢕⢕⢕⢕⢕⢔⢔⢑⠕⢕⢕⢱⢕⣗⡕⢱⢕⢕⢕⣕⡕⢱⢟⣖⢳⢷⢧⣔⡇⢱⢕⢱⢸⡓⢧⡝⢝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⣮⡻⣕⢕⢕⢕⢕⢕⢕⢕⢕⢕⢕⢕⢕⢕⢕⢕⢕⢕⢜⢻⢿⣿⣧⣕⢕⢕⢕⢕⢕⢕⢕⢕⢕⢝⢻⢿⣿⣿⣿⣿⣿⣧⢕⢕⢕⢕⢕⢕⢕⢕⢕⢔⢁⠕⢕⢱⢵⢕⢗⢕⢕⣵⣕⢝⢕⢣⠕⣜⢅⡗⢧⢝⢃⢔⢱⣔⢎⣜⢻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⣮⡻⣇⢕⢕⢕⢕⢕⢕⢕⢕⢕⢕⢕⢕⢕⢕⢕⢕⢕⢕⢝⢻⣿⣷⣧⣕⢕⢕⢕⢕⢕⢕⢕⢕⢕⢝⢻⣿⣿⣿⣿⣧⢕⢕⢕⢕⢕⢕⢕⢕⢕⢕⢔⢅⢕⢅⢕⢕⢕⢕⢕⢝⢿⣷⣧⣕⣕⢝⢗⠕⡕⢜⢕⢕⢜⢗⢜⢇⢻⡇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⠿⣿⣿⣿⣮⡣⡕⢕⢕⢕⢕⢕⢕⢕⢕⢕⢕⢕⢕⢕⢕⢕⢕⢕⢕⢪⡟⢿⣿⣷⣕⡕⢕⢕⢕⢕⢕⢕⢕⢕⢕⢝⢿⡿⢿⢇⢕⢕⢕⢕⢕⢕⢕⢕⢕⢕⢕⢐⢕⢕⢕⢱⢕⣱⣕⣕⢗⢟⢿⠿⣿⣷⣵⢜⢅⢕⡕⢕⢇⢜⢕⢇⢱⢸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⢎⢇⢕⢕⢕⢕⢕⢕⢕⢕⢕⢕⢕⢕⢕⢕⢕⢕⢕⢕⢜⢳⣝⢻⣿⣿⣧⡕⢕⢕⢕⢕⢕⢕⢕⢕⢕⢕⢕⢕⢕⢕⢕⢕⢕⢇⢕⢕⢕⢕⢕⢕⢕⢕⢕⢕⢝⢹⢿⣿⣾⣷⣷⣕⡜⢝⢻⢷⣕⢕⢜⢣⡕⢕⢕⢕⢕⢕⢱⢱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⢝⢷⣮⣟⢿⣿⣧⡕⢕⢕⢕⢕⢕⢕⢕⢕⢕⢅⢱⣵⢕⢕⢕⢕⢕⢕⠕⢕⢕⢕⢕⢕⢕⢱⡕⣱⡜⢜⢝⢟⢿⢿⢿⣿⣷⣕⢜⢕⢕⢕⢕⢕⢕⢕⢕⠕⠸⢸⡇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⢕⠑⢕⢕⢕⢕⢕⢕⢕⢕⢕⢕⢕⢕⢕⢕⢕⢕⢕⢕⢜⢻⢷⣽⡻⣿⣧⡕⢕⢕⢕⢕⢕⢕⢕⢕⢕⢕⢕⢕⢕⢕⢕⢕⢕⢕⢕⢕⢕⢕⢕⢕⢑⢜⢙⢛⢕⢃⢕⢝⢗⢃⢝⢝⢟⢗⢣⢕⢕⢕⢕⢕⢕⢕⢕⢕⢕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⢕⢕⢕⢕⢕⢕⢕⢕⢕⢕⢕⢕⢕⢜⢻⢿⣮⡻⣿⣕⢕⢕⢕⢕⢕⢕⢕⢕⢕⢕⢕⢕⢕⢕⢕⢕⢕⢕⢕⢕⢕⢕⢕⢕⢱⣕⢅⢗⢷⢵⢕⢕⢕⢕⢕⢕⢕⢕⢕⢕⢕⢕⢕⢕⢕⢕⢳⣵⢕⢕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⢜⢝⢿⣮⡝⢅⢕⢕⢕⢕⢕⢕⢕⢕⢕⢕⢕⢕⢕⢕⢕⢕⢕⢕⢕⢕⢕⢕⢕⢜⢿⣻⢧⣕⢕⢕⢕⢕⢕⢕⢕⢕⢕⢕⢕⢕⢕⢕⢕⢕⢕⢕⢝⢧⢜⢱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⢕⢜⢻⢧⣔⢑⢕⢕⢕⢕⢕⢕⢕⢕⢕⢕⢕⢕⢕⢕⢕⢕⢕⢕⢕⢕⢇⢕⢕⢕⢕⢝⢝⢍⢗⢗⢕⢕⢕⢕⢕⢕⢕⢕⢕⢕⢕⢕⢕⢕⢕⢜⢱⢜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⢕⠀⢕⢕⢕⢕⢕⢕⢕⢕⢕⢕⢕⢕⢕⢕⢕⢕⢕⢕⢕⢕⢕⢕⢕⢕⢕⢕⢕⢕⢝⢕⢕⢕⢕⢕⢕⢕⢕⢕⢕⢕⢕⢕⢕⢕⢕⢕⢕⢕⢕⢕⢕⢕⢕⢕⢕⢕⢕⢕⢕⢕⢕⢕⢕⢕⢕⢕⢕⢕⢕⢕⢕⢕⢕⢕⢕⢕⢕⢑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⢕⢕⢕⢕⢕⢕⢕⢕⢕⢕⢕⢕⢕⢕⢕⢕⢕⢕⢕⢕⠕⢕⢕⢕⢕⢕⢕⢕⢕⢕⢕⢕⢕⢕⢕⢕⢕⢕⢕⢕⢕⢕⢅⢕⢕⢕⢕⢕⢕⢕⢕⢕⢕⢕⢕⢕⢕⢕⢕⢕⢕⢕⢕⢕⢕⢕⢱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⢜⢕⢕⢕⢕⢕⢕⢕⢕⢕⢕⢕⢕⢕⢕⢕⢕⢕⢕⢕⢕⢕⢕⠕⢑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⢔⢅⢕⢕⢕⢕⢕⢕⢕⢕⢕⢕⢕⢕⢕⢕⢕⢕⢕⢕⢕⢕⢕⢕⢕⢕⢕⢕⢕⢕⢕⢕⢕⢕⢕⢕⢕⢕⢕⢕⢕⢕⢕⢕⢱⢑⢕⢕⢕⢕⢕⢕⢕⢕⢕⢕⢕⢔⢕⢑⠀⠀⠀⠀⢄⢕⢕⢸⢕⢸⣿⣿⣿⣿⣿⣿⣿⣿⣿⣿⣿⣿⣿⣿⣿⣿⣿⣿⣿⣿⣿⣿⣿⣿⣿⣿⣿⣿⣿⣿⣿⣿⣿⣿⣿⣿⣿⣿⣿⣿⣿⣿⣿⣿⣿⡏⠈⠙⠻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⢕⠕⢕⢕⢕⢕⢕⢕⢕⢕⢕⢕⢕⢕⢕⢕⢕⢕⢕⢕⢕⢕⢕⢕⢕⢕⢕⢕⢕⢕⢕⢕⢕⢕⢕⢕⢕⢕⢕⢕⢕⢸⡇⢕⢕⢕⢕⢕⢕⢕⢕⢕⢕⢕⢕⢕⢕⢕⢔⢀⠕⢕⢕⢕⢕⢕⢇⢟⢟⢿⢿⢿⣿⣿⢿⢿⢿⢿⣿⣿⣿⣿⣿⣿⣿⣿⣿⣿⣿⣿⣿⣿⣿⣿⣿⣿⣿⣿⣿⣿⣿⣿⣿⣿⣿⣿⣿⣿⡿⠟⠛⠛⠃⠀⠀⠀⠈⣻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⢕⢕⢑⢕⢕⢕⢕⢕⢕⢕⢕⢕⢕⢕⢕⢕⢕⢕⢕⢕⢕⢕⢕⢕⢕⢕⢕⢕⢕⢕⢕⢕⢕⢕⢕⢕⢕⢕⢕⢕⢜⣧⢕⢕⢕⢕⢕⢕⢕⠕⠑⢕⢕⢕⢕⢕⢕⢕⠑⢔⢱⢕⢕⢕⢕⢕⢕⢕⢕⢕⢕⢕⢜⢕⢕⢕⢕⢕⢸⣿⣿⣿⣿⣿⣿⣿⣿⣿⣿⣿⣿⣿⣿⣿⣿⣿⣿⣿⣿⣿⣿⣿⣿⣿⣿⣿⣿⢕⠀⠀⠀⠀⠀⠀⠀⠰⣿⣿⣿⣿⣿⣿⣿⣿⣿⣿⢟⢟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⢕⢕⢕⢕⢕⢕⢕⢕⢕⢕⢕⢕⢕⢕⢕⢕⢕⢕⢕⢕⢕⢕⢕⢕⢕⢕⢕⢕⢕⣕⣵⣵⣷⣷⣶⣧⢕⢕⢕⢕⢕⢹⡇⢪⡷⡕⢕⢕⠑⠀⠕⢕⠕⠁⠑⢕⠕⢀⢅⢕⢆⢕⢕⢕⢱⢕⢕⢕⢕⢕⢕⢕⢕⢕⢕⠀⢕⢕⢕⢕⢕⢜⢝⢝⢟⢻⢿⢿⣿⣿⣿⣿⣿⣿⣿⣿⣿⣿⣿⣿⣿⣿⣿⣿⣿⣿⣿⣧⠀⠀⠄⠐⠀⠀⠀⠀⠈⠉⠙⢻⣿⣿⣿⣿⢟⣵⢟⣼⣿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⢕⢕⢕⢕⢕⢕⢕⢕⢕⢕⠀⠀⢕⢕⢕⢕⢕⢕⢕⢕⢕⢕⢕⢕⢕⢕⢕⢕⢕⢕⢕⢕⢕⢕⢕⢕⢕⢕⢕⢕⢕⢕⢕⢕⢕⢕⢕⢕⢕⢕⢕⢕⢑⣵⣾⣿⣿⣿⣿⣿⣿⣿⣷⡕⠑⠑⠕⢌⣿⣕⢕⢕⢕⠁⢀⢄⠀⠀⠀⠀⠀⠀⢔⢕⢕⢕⢕⢕⢕⣡⢇⢕⢕⢕⢕⢕⢕⢕⢕⢕⢕⠀⢕⢕⢕⢕⢕⢕⢕⢕⢕⢕⢕⢕⢕⢕⢝⢝⢟⢟⢻⢿⢿⣿⣿⣿⣿⣿⣿⣿⣿⣿⢟⠛⠑⠁⠀⠀⠀⠀⠀⠀⠀⠀⠀⢸⣿⣿⣿⣷⢟⢱⣾⣿⡿⢟⣻⡽⢝⢻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⢔⢕⢕⢕⢕⢕⢕⠑⠁⠀⠀⠀⠀⠁⠑⠕⠕⢕⢕⠕⢕⢕⢕⢕⢕⢕⢕⢱⣿⣿⣿⣿⣿⣿⣿⣿⢟⢻⣿⣷⢀⠀⠀⠀⠙⢟⠕⠕⠀⠀⠀⠁⠀⠀⠀⠀⢄⢕⢕⢝⢕⢕⢕⢕⡼⢇⢕⢕⢕⢕⢕⢕⢕⢕⢕⢕⢕⠀⢕⢕⢕⢕⢕⢕⢕⢕⢕⢕⢕⢕⢕⢕⢕⢕⢕⢕⢕⢕⢕⢕⢜⢝⢝⢟⢟⢿⢏⠕⠕⠀⠀⠀⠀⠀⠀⠀⠀⠀⠀⠀⠀⠀⠝⣾⡿⢇⢕⣯⡽⢶⢟⢏⣝⡵⣞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⢕⢁⢕⢕⢕⠑⠀⠀⠀⠀⠀⠀⠀⠀⠀⠀⠀⠀⠀⠀⠀⠀⠑⢕⢕⢕⢕⢜⢝⢻⢿⡿⣿⣿⡿⢇⢕⢕⢕⢜⢇⠀⠀⠀⠀⠀⠁⠀⢄⢀⠀⠀⠀⠀⠀⠔⢕⢱⢜⢕⢕⢕⢱⢎⢕⢕⢕⢕⢕⢕⢕⢕⢕⢕⢕⢕⢕⠀⢕⢕⢕⢕⢕⢕⢕⢕⢕⢕⢕⢕⢕⢕⢕⢕⢕⢕⢕⢕⢕⢕⢕⢕⠑⠁⠁⢔⢁⢀⠀⠀⠀⠀⠀⠀⠀⢀⢄⢔⠕⢔⢀⠀⠀⠈⠕⠞⠝⢕⣱⡵⣞⣯⣷⢿⢏⣵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⢕⢕⢕⢕⠁⠀⠀⠀⠀⠀⠀⠀⠀⠀⠀⠀⠀⠀⠀⠀⢀⢀⢄⢄⢕⢕⢔⢕⠑⠀⠑⢕⢕⢕⢕⢕⢕⢕⢕⢕⢕⠀⠀⠀⠀⠀⠀⠀⠁⠁⠀⠀⠀⢀⢔⠕⠑⢔⠑⢕⢕⢕⢕⢕⢕⢕⢕⢕⢕⢕⢕⢕⢕⢕⢕⢕⢕⠀⢕⢕⢕⢕⢕⢕⢕⢕⢕⢕⢕⢕⢕⢕⢕⢕⢕⢕⢕⢕⢕⢕⢕⢑⠔⠐⠀⠀⠁⢅⠑⠑⠕⠔⠀⠀⠑⠁⠀⠀⠀⠁⢕⢄⠀⠀⠀⠀⠀⠘⣷⡿⢟⢝⣵⣾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⠑⠀⠀⠀⠀⠀⠀⠀⠀⢀⢀⢀⢄⢄⢔⢔⢕⢕⢕⢕⢕⢕⢕⠕⠔⠀⠀⠀⢕⣑⣕⢕⣕⢵⢵⢕⡕⠕⠀⠀⠀⠀⢄⢔⠀⠀⠀⠀⠀⢄⠕⠁⠔⠔⠕⠑⢕⢕⢕⢕⢕⢕⢕⢕⢕⢕⢕⢕⢕⢕⢕⢕⢕⢕⠀⢕⢕⢕⢕⢕⢕⢕⢕⢕⢕⢕⢕⢕⢕⢕⢕⢕⢕⢕⠕⠑⢅⠐⠁⠀⠀⠀⠀⠀⢕⠀⠄⠐⢕⠀⠀⠀⠀⠀⠀⠀⠀⠁⢕⢄⠀⠀⠀⠀⢀⢕⣵⢾⣟⣫⡽⢗⣸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⠀⠀⠀⠀⠀⠀⠀⠁⠁⢑⣱⣔⣔⣔⣕⢕⢕⢕⠕⢕⢕⣕⢕⠑⠀⠀⠀⠀⠀⠑⠑⠕⢗⢜⢝⢕⢔⢔⠀⠀⠀⠀⠁⠁⠀⠀⠀⠀⠕⠑⠀⠀⠀⠀⠀⠀⠀⠁⠑⠑⠕⢕⢕⢕⢕⢕⢕⢕⢕⢕⢕⢕⢕⢕⠀⢕⢕⢕⢕⢕⢕⢕⢕⢕⢕⢕⢕⢕⢕⢕⠕⠕⠁⢀⠔⠑⠀⠀⠀⠀⠀⢀⠄⠔⢄⢀⠀⠀⢕⠀⠀⠀⠀⠀⠀⠀⠀⠀⠑⢕⠀⠀⠀⠀⢱⣽⡷⢟⢝⣱⣵⣾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⠕⠕⢕⢕⢕⢕⢕⢕⠀⢕⢕⢕⢕⢕⢕⢕⠀⢕⢕⢕⢕⢕⢕⢕⢕⠀⠀⠀⢀⣀⡤⢴⢷⡿⢻⢿⣵⣵⣵⢵⢌⢉⢍⢍⢅⢁⢀⢄⠀⠀⠀⠀⠀⠀⠀⠀⠀⠁⠕⢕⢕⢕⠕⠀⢄⢔⠀⠀⠀⠀⠀⠀⠀⢄⢀⠀⠀⠀⠀⠀⠀⠀⠀⠀⠀⠀⠀⠁⠑⠕⠕⢕⢕⢕⢕⢕⢕⢕⢕⠀⢕⢕⢕⢕⢕⢕⢕⢕⢕⢕⠕⠑⠁⠁⢀⢄⠔⠑⠁⠀⠀⠀⠀⠄⠐⠁⠀⠀⠀⠀⠁⠑⠄⠕⠀⠀⠀⠀⠀⠀⠀⠀⠀⠀⢕⠀⠀⠀⠀⢕⣹⣵⣾⣿⣿⣿⣿⣿⣿⣿⣿⣿⣿⣿⣿⣿⣿⣿⣿⣿⣿⣀⣅⢘⢈⡍⡉⢙⣿⢏⢙⣿⣿⣿⣿⣿⣿⣿⣿⣿⣿⣿⣿⣿⣿⣿⣿⣿⣿⣿⣿⣿⣿⣿⣿⣿⣿⣿⣿⣿⣿⣿⣿⣿⣿⣿⣿⣿⣿⣿⣿⣿⣷⠀⢸⣯⣿⣿⣿⣿⣹⣿⣿⣿⣿⣿⣿⣿⠀</a:t>
            </a:r>
            <a:br/>
            <a:r>
              <a:t>⡕⠕⠑⠁⠑⠔⠔⠔⢔⢔⢄⢕⢑⠕⢕⢕⢕⢕⢔⢕⢕⢕⢅⢕⢕⠕⢕⢕⠀⢰⣿⣿⡿⢕⢕⢕⢕⢕⢕⢕⢕⣕⣵⣵⣷⣾⣷⣵⠕⠀⠀⠀⠀⠀⠀⠀⢔⢄⢄⢀⢀⠁⠑⠁⠀⠀⠀⠁⠀⠀⠀⠀⠀⠀⠀⢕⢕⢔⢄⠀⠀⠀⠀⠀⠀⠀⠀⠀⠀⠀⠀⠀⠀⠀⠁⠑⠑⠕⢕⢕⢕⠀⢕⢕⢕⠕⠕⠑⠑⠁⠀⠀⢀⢄⢔⠕⢑⢀⠄⠄⠐⠐⠁⠀⠀⠀⠀⠀⠀⠀⠀⠀⠀⠀⠀⠀⠀⠀⠀⠀⠀⠀⠀⠀⠀⠀⢕⠀⠀⠀⠀⢸⣿⣿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⠀⠀⠀⠀⠀⠀⠀⠀⠀⢁⠑⠕⢕⢕⢄⢁⠄⢁⢕⢅⢕⢕⢕⢕⢕⢔⢕⢕⢀⢸⣿⢗⢕⢕⢕⢕⢕⢕⣱⣾⣿⣿⣿⣿⣿⣿⣿⡟⠐⠀⠀⠀⠀⠀⠀⣱⣿⣿⣷⣵⡕⠔⠀⠔⢔⠀⠀⠀⠀⠀⠀⠀⠀⠀⢔⢕⢕⢕⢕⢕⢄⠀⠀⠀⠀⠀⠀⠀⠀⠀⠀⠀⠀⠀⠀⠀⠀⠀⠀⠁⠕⠀⠑⠁⠀⠀⠀⠀⠀⠀⠀⠕⠑⠑⠑⠁⠀⠀⠀⠀⠀⠀⠀⠀⠀⠀⠀⠀⠀⠀⠀⠀⠀⠀⠀⠀⠀⠀⠀⠀⠀⠀⠀⠀⠀⠀⢕⠀⠀⠀⢄⣾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⠀⠀⠀⠀⠀⢄⢔⢕⢕⢕⢕⢕⢕⢆⢡⢕⠔⢀⠕⢕⢕⢕⢕⢕⢕⢕⢕⢕⢕⢸⢕⢕⢕⢕⢕⢕⣵⣿⣿⣿⣿⣿⣿⣿⣿⣿⣿⢇⢔⢕⢕⢀⠀⠀⣱⣿⣿⣿⣿⡟⠑⠀⠀⠀⠀⠀⠀⠀⢀⠀⠀⠀⠀⠀⢕⢕⢕⢕⢕⢕⢜⡆⢀⢀⢀⢀⠀⠀⠀⠀⠀⠀⠀⠀⠀⠀⠀⠀⠀⠀⠀⠀⠀⠀⠀⠀⠀⠀⠀⠀⠀⠀⠀⠀⠀⠀⠀⠀⠀⠀⠀⠀⠀⠀⠀⠀⠀⠀⠀⠀⠀⠀⠀⠀⠀⠀⠀⠀⠀⠀⠀⠀⠀⠀⠀⠀⢕⠀⠀⠀⢸⣿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⠀⠀⠀⠀⠀⠑⠑⠑⠑⠑⠑⠑⠑⠑⠑⠐⠘⠂⠀⠁⠑⠑⠑⠑⠑⠑⠑⠑⠑⠑⠑⠑⠑⠑⠚⠛⠛⠛⠛⠛⠛⠛⠛⠛⠛⠛⠑⠑⠑⠑⠑⠑⠀⠑⠛⠛⠛⠛⠋⠀⠐⠑⠀⠀⠀⠀⠀⠐⠑⠐⠀⠀⠀⠑⠑⠑⠑⠑⠑⠑⠁⠃⠛⠛⠛⠛⠀⠀⠀⠀⠀⠀⠀⠁⠐⠀⠀⠀⠀⠀⠀⠀⠀⠀⠀⠀⠀⠀⠀⠀⠀⠀⠀⠀⠀⠀⠀⠀⠀⠀⠀⠀⠀⠀⠀⠀⠀⠀⠀⠀⠀⠀⠀⠀⠀⠀⠀⠀⠀⠀⠀⠀⠀⠀⠀⠑⠑⠀⠀⠀⠁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⠛⠙⠉⠁⠀⠀⠀⠀⠀⠀⠀⠀⠀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⣿⣿⡟⢟⢏⢝⢕⢕⠕⠑⠑⠔⢄⢀⠀⠀⠀⠀⠀⠀⠀⠀⠀⠀⠀⠀⠀⠁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⣾⣷⣿⢕⢅⢁⢀⠑⠑⠀⠀⠀⠀⠀⠁⠁⠑⠑⠑⠐⠔⠄⢄⢀⢀⠀⠀⠀⠀⠀⠀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⣿⣿⡿⢎⣱⣼⡿⠁⠀⠀⠀⠀⠀⠀⠀⠀⠀⠀⠀⠀⠀⠀⠀⠀⠀⠁⠑⠔⢄⢀⠀⠀⠀⠀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⣱⣾⣿⣿⠇⠀⠀⠀⠀⠀⠀⠀⠀⠀⠀⠀⠀⠀⠀⠀⠀⠀⠀⠀⠀⠀⠀⠁⠑⠔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⢕⣼⣿⣿⣿⢟⠀⠀⠀⠀⠀⠀⠀⠀⠀⠀⠀⠀⠀⠀⠀⠀⠀⠀⠀⠀⠀⠀⠀⠀⠀⠀⠁⠔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⢱⣿⣿⣿⠏⠀⠀⠀⠀⠀⠀⠀⠀⠀⠀⠀⠀⠀⠀⠀⠀⠀⠀⠀⠀⠀⠀⠀⠀⠀⠀⠀⠀⠀⠁⠑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⢻⣿⠇⠀⠀⠀⠀⠀⠀⠀⠀⠀⠀⠀⠀⠀⠀⠀⠀⠀⠀⠀⠀⠀⠀⠀⠀⠀⠀⠀⠀⠀⠀⠀⠀⠁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⠑⠀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⡿⠁⠀⠀⠀⠀⠀⠀⠀⠀⠀⠀⠀⠀⠀⠀⠀⠀⠀⠀⠀⠀⠀⠀⠀⠀⠀⠀⠀⠀⠀⠀⠀⠀⠀⠀⠀⢔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⠀⠀⠀⠀⠀⠀⠀⠀⠀⠀⠀⠀⠀⠀⠀⠀⠀⠀⠀⠀⠀⠀⠀⠀⠀⠀⠀⠀⠀⠀⠀⠀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⣿⠇⠀⠀⠀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⣿⡟⠀⠀⠀⠀⠀⠀⠀⠀⠀⠀⠀⠀⠀⠀⠀⠀⠀⠀⠀⠀⠀⠀⠀⠀⠀⠀⠀⠀⠀⠀⠀⠀⠀⠀⠀⠀⣰⣾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⣿⡇⠀⠀⠀⠀⠀⠀⠀⠀⠀⠀⠀⠀⠀⠀⠀⠀⠀⠀⠀⠀⠀⠀⠀⠀⠀⠀⠀⠀⠀⠀⠀⠀⠀⠀⣠⣾⣿⣿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⣿⣿⣧⠀⠀⠀⠀⠀⠀⠀⠀⠀⠀⠀⠀⠀⠀⠀⠀⠀⠀⠀⠀⠀⠀⠀⠀⠀⠀⠀⠀⠀⠀⢀⣄⣴⣾⣿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⣿⣿⣿⣿⣿⣿⣿⣿⣿⣿⣿⣿⣿⣿⣿⣿⣿⣷⣧⣵⣕⡕⢜⢝⢟⢻⢿⣿⣿⣿⣿⣿⣿⣿⣿⣿⣿⣿⣿⣿⣿⣿⣿⣿⣿⣿⣿⣿⣿⣿⣿⣿⣻⣟⢟⢟⢟⢟⢻⢿⢿⢿⢿⠿⢿⣿⣿⣿⣿⣿⣿⣿⣿⣿⣿⣿⣿⣿⣿⣿⣿⣿⣿⣿⣿⣿⣿⣿⣿⣿⣿⣿⣿⣿⣿⣿⣿⣿⣿⣿⣿⣿⣿⣿⣿⣿⣿⣿⡔⠀⠀⠀⠀⠀⠀⠀⠀⠀⠀⠀⠀⠀⠀⠀⠀⠀⠀⠀⠀⠀⠀⠀⠀⠀⠀⢀⢰⢞⢟⢟⢟⢍⢝⢝⠝⣝⣝⣝⣕⣕⣵⣵⣵⣵⣵⣷⣷⣷⣷⣷⣿⣿⣿⣿⣿⣿⣿⣿⣿⣿⣿⣿⣿⣿⣿⣿⣿⣿⣿⣿⣿⣿⣿⣿⣿⣿⣿⣿⣿⣿⣿⣿⣿⣿⣿⣿⣿⣿⣿⣿⣿⣿⣿⣿⣿⣿⣿⣿⣿⣿⣿⣧⢕⡕⢕⢕⢕⢕⢕⢕⢕⢕⢕⢕⢕⢕⢕⢕⢕⢕⢕⢜⢗⣟⣱⣿⣿⣿⣿⣿⠀</a:t>
            </a:r>
            <a:br/>
            <a:r>
              <a:t>⢝⢻⣿⣿⣿⣿⣿⣿⣿⣿⣿⣿⣿⣿⣿⣿⣿⣿⣿⣿⣿⣿⣿⣷⣧⣵⣕⣕⢝⢝⢟⢟⢿⣿⣿⣿⣿⣿⣿⣿⣿⣿⣿⣿⣿⣿⣿⣿⣿⣿⣿⣿⢻⣿⣿⣿⣷⡕⡕⢕⢕⢕⢕⢕⢕⢕⢕⢕⢔⢝⢝⢝⢝⢝⢍⢝⢏⢟⢟⢟⢟⢟⢟⢛⢟⢟⢟⢛⢛⢿⢟⢿⢿⢿⢿⢿⢿⢟⢻⢛⢟⢻⢟⢟⢟⢟⢟⢟⢝⢄⠀⠀⠀⠀⠀⠀⠀⠀⠀⠀⠀⠀⠀⠀⠀⠀⠀⠀⠀⠀⠀⠀⢀⣴⣵⣷⣷⣷⣷⣷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⢕⢕⢝⢿⣿⣿⣿⣿⣿⣿⣿⣿⣿⣿⣿⣿⣿⣿⣿⣿⣿⣿⣿⣿⢿⢿⢟⢟⢷⠷⢧⣵⡕⡜⢝⢟⢻⢿⢿⣿⣿⣿⣿⣿⣿⣿⣿⣿⣿⣿⣿⣿⣿⣿⣿⣿⣿⣷⣷⡕⢕⢕⢕⢕⢕⢕⢕⢕⢕⢕⢕⢕⢕⢕⢕⢕⢕⢕⢕⢕⢕⢕⢕⢕⢕⢕⢕⢕⢕⢕⢕⢕⢕⢕⢕⢕⢕⢕⢕⢕⢕⢕⢕⣕⣕⣕⣕⣱⣵⣄⠀⠀⠀⠀⠀⠀⠀⠀⠀⠀⠀⠀⠀⠀⠀⠀⠀⠀⠀⣠⣵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⢕⢕⢕⢝⢟⢟⢿⢿⢿⢿⣿⣿⣿⣿⣿⣿⣿⣿⣿⣿⣿⣿⣿⣵⣕⢕⢕⢕⢕⠕⢔⢔⢕⢅⢕⠑⠕⢕⣕⢝⢝⢟⢻⢿⣿⣿⣿⣿⣿⣿⣿⣿⣿⣿⣿⣿⣿⣿⣷⣷⣧⣕⢕⢕⢕⢕⢕⢕⢕⢕⢕⢕⢕⢕⢕⢕⢕⢕⢕⢕⢕⢕⠕⢕⢕⣕⣱⣵⣵⣵⣵⣷⣷⣷⣷⣷⣿⣿⣿⣿⣿⣿⣿⣿⣿⣿⣿⣿⣿⣷⣄⢀⠀⠀⠀⠀⠀⠀⠀⠀⠀⠀⠀⠀⠀⠀⣠⣾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⢅⢑⠕⢕⢔⢅⢁⠑⠕⢕⢕⢝⢟⢿⢿⣿⣿⣿⣿⣿⣿⣿⣿⣿⣿⣿⣷⣷⣵⣕⡕⢔⢁⠁⠑⠔⠄⢀⢈⠙⠗⠵⢵⣱⣕⠝⢝⢟⢟⢿⢿⣿⣿⣿⣿⣿⣿⣿⣿⣿⣿⣿⡕⢕⢕⢕⢕⢕⢕⢕⢕⢕⢕⢕⢕⢕⢕⢕⢕⢕⢱⣵⣷⣷⣿⣿⣿⣿⣿⣿⣿⣿⣿⣿⣿⣿⣿⣿⣿⣿⣿⣿⣿⣿⣿⣿⣿⣿⣿⣿⣿⣿⣦⣄⡀⠀⠀⠀⠀⠀⠀⠀⠀⢀⣠⣷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⢕⢕⢕⢕⢕⢕⢕⢕⢕⢄⢀⢁⠑⠕⢑⠑⠕⢝⢟⢿⣿⣿⣿⣿⣿⣿⣿⣿⣿⣿⣿⣿⣷⣧⡕⢔⢄⢀⠀⠁⢔⢅⢐⢄⢘⠝⠻⣿⣷⣷⣵⣕⣜⢝⢝⢟⢻⠿⣿⣿⣿⣿⣿⣧⣥⡕⢇⢕⢕⢕⢕⢕⢕⢕⢕⢕⢕⢕⢕⣇⣼⣿⣿⣿⣿⣿⣿⣿⣿⣿⣿⣿⣿⣿⣿⣿⣿⣿⣿⣿⣿⣿⣿⣿⣿⣿⣿⣿⣿⣿⣿⣿⣿⣿⣿⣿⣿⣷⣶⣶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⢕⢕⢕⢕⢕⢕⢕⢕⢕⢕⢕⢕⢕⢔⢕⢔⢕⢔⢔⢑⠕⢕⢝⢟⢿⣿⣿⣿⣿⣿⣿⣿⣿⣿⣿⣿⣷⣕⢕⢕⢔⢄⠅⢕⢕⢕⢕⢅⢕⢝⢿⣿⣿⣿⣿⣷⣷⣧⣵⣕⡜⢝⢝⢟⢿⢻⣥⡇⢕⢕⢕⢕⢕⢕⢕⢕⢕⢕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⠕⢕⢕⢕⢕⢕⢕⢕⢕⢕⢕⢕⢕⢕⢕⢕⢧⣕⢕⢕⢔⢄⢑⢕⢕⢜⢝⢿⣿⣿⣿⣿⣿⣿⣿⣿⣿⣿⣷⣕⢕⢕⢕⠕⠕⠕⠕⠕⠕⢅⢕⢝⢿⣿⣿⣿⣿⣿⣿⣿⣿⣿⣷⣷⣵⣕⣕⢕⢕⢕⢕⢕⢕⢕⢕⢕⢕⢕⣕⡌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⣕⢵⢕⡕⢕⢕⢕⢕⢕⢕⢕⢕⢕⢕⢕⢕⢕⢝⢷⣵⡕⢕⢕⢕⢕⢕⢕⢕⢜⢝⢻⣿⣿⣿⣿⣿⣿⣿⣯⣵⣵⡕⢔⢔⢄⢄⢄⢁⢑⠐⠔⢅⢕⢹⢿⣿⣿⣿⣿⢿⢟⢟⢏⢝⢝⢝⢕⢔⢕⢕⢕⠑⢕⢅⢑⢕⢕⢠⢕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⢿⢵⢕⢔⢇⢕⢕⢕⢕⢕⢕⢕⢕⢕⢕⢕⢕⢕⢕⢝⢿⣷⣕⡕⢕⢕⢕⢕⢕⢕⢕⢕⢝⢻⣿⣿⣿⣿⣿⣿⣿⣿⣧⢕⢕⢕⢕⢕⢕⢕⢔⢄⢑⠕⢕⢝⢟⢝⢵⢕⢕⢗⢗⢇⢕⢕⢕⢕⣱⣕⣕⡕⢪⢕⢃⢕⡕⢕⢵⣕⢝⢝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⣷⣝⢶⣕⡕⢕⢕⢕⢕⢕⢕⢕⢕⢕⢕⢕⢕⢕⢕⢕⢕⢻⢿⣿⣧⣕⢕⢕⢕⢕⢕⢕⢕⢕⢕⢝⢻⣿⣿⣿⣿⣿⣿⣷⡕⢕⢕⢕⢕⢕⢕⢕⢕⢔⢅⠑⢕⢕⢝⢕⢗⢕⢕⢕⢕⢵⢵⣗⢗⢽⢽⣝⡟⢷⣜⢕⢸⢕⢇⡝⢳⣜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⣷⣝⢿⡣⢅⢕⢕⢕⢕⢕⢕⢕⢕⢕⢕⢕⢕⢕⢕⢕⢕⢝⢿⣿⣿⣧⡕⢕⢕⢕⢕⢕⢕⢕⢕⢕⢝⢻⣿⣿⣿⣿⣷⡕⢕⢕⢕⢕⢕⢕⢕⢕⢕⢕⢁⠕⢜⠏⢕⢕⢕⢜⢷⣧⣕⣜⢝⢗⢵⢕⢸⢕⢕⢕⢕⢜⢷⣅⢵⢹⣧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⠿⣿⣿⣿⣷⣕⢔⢕⢕⢕⢕⢕⢕⢕⢕⢕⢕⢕⢕⢕⢕⢕⢕⢕⢕⢼⡻⣿⣿⣷⣕⡕⢕⢕⢕⢕⢕⢕⢕⢕⢕⢝⢿⣿⣿⣿⡕⢕⢕⢕⢕⢕⢕⢕⢕⢕⢕⢕⠑⢕⢕⢕⢕⢕⢕⢜⣝⣻⣿⣷⣵⣕⡝⢓⢕⡕⢜⢣⠕⢝⢇⠇⢹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⢗⢕⢕⢕⢕⢕⢕⢕⢕⢕⢕⢕⢕⢕⢕⢕⢕⢕⢕⢕⢔⠳⣝⢿⣿⣿⣧⡕⢕⢕⢕⢕⢕⢕⢕⢕⢕⢝⢏⢙⢕⢕⢕⢕⢕⢕⢕⢕⢕⢕⢕⢕⢅⢕⢕⢕⢕⢳⣮⣷⣵⣝⣝⢝⢟⢿⣿⣧⡣⢜⢗⢕⢕⢱⢜⢇⢕⠡⢸⡎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⢅⢕⢕⢕⢕⢕⢕⢕⢕⢕⢕⢕⢕⢕⢕⢕⢕⢕⢕⢜⢷⣼⡻⣿⣿⣧⡕⢕⢕⢕⢕⢕⢕⢕⢕⢕⢕⢕⢕⢕⢕⢕⢕⢕⢕⢕⢕⢕⢕⢕⢕⢕⢕⢕⢕⢝⢻⢿⣿⣿⣿⣷⣵⣔⡝⢟⢧⢕⢕⢕⢕⢕⢜⢕⢕⢕⢗⢱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⢕⠑⢕⢕⢕⢕⢕⢕⢕⢕⢕⢕⢕⢕⢕⢕⢕⢕⢕⢕⢝⢻⣧⣝⢿⣿⣧⡕⢕⢕⢕⢕⢕⢕⢕⢕⢕⢜⢇⢕⢕⢕⢕⢕⢕⢕⢕⢕⢕⢕⢕⢕⢅⢼⢧⣧⣕⡕⢝⢝⢝⡟⢿⢿⣧⣕⣕⢕⢕⢕⢕⢕⢅⢕⢕⢔⢜⢇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⢔⢕⢕⢕⢕⢕⢕⢕⢕⢕⢕⢕⢕⢕⢕⢕⢕⢕⢕⢕⢄⢻⣷⣮⡻⣿⣕⢕⢕⢕⢕⢕⢕⢕⢕⢕⢕⢕⢕⢕⢕⢕⢕⢕⢕⢕⢕⢕⢕⢕⢔⢕⢵⣝⠝⢕⢝⢕⢕⢜⢕⢕⢕⢕⢜⢕⢕⢕⢕⢕⢔⢕⢕⢡⣵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⢜⢻⣷⣕⢝⢕⢑⢕⢕⢕⢕⢕⢕⢕⢕⢕⢕⢕⢕⢕⢕⢕⢕⢕⢕⢕⢕⢕⢕⢕⢱⣵⣕⡝⢏⢃⢅⢕⢕⢕⢕⢕⢕⢕⢕⢕⢕⢕⢕⢕⢕⢕⢻⣧⡕⢇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⢕⢝⢳⠕⢕⠑⢕⢕⢕⢕⢕⢕⢕⢕⢕⢕⢕⢕⢕⢕⢕⢕⢕⢕⢕⢕⢕⢕⢕⢜⢝⢿⢷⣵⣕⣕⢕⢕⢕⢕⢕⢕⢕⢕⢕⢕⢕⢕⢕⢕⢕⢜⢷⢕⢵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⢕⢕⢕⢕⢕⢕⢕⢕⢕⢕⢕⢕⢕⢕⢕⢕⢕⢕⢕⢜⢩⢷⢕⢕⢕⢕⢕⢕⢕⢕⢕⢕⢕⢕⢕⢕⢕⢕⢕⢕⢕⢕⢕⢕⢕⢕⢕⢕⢕⢕⢕⢕⢝⢕⢕⢕⢕⢕⢕⢕⢕⢕⢕⢕⢕⢕⢕⢕⢕⢕⢸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⢕⢕⢕⢕⢕⢕⢕⢕⢕⢕⢕⢕⢕⢕⢕⢕⢕⢕⢔⢕⢕⢕⢕⢕⢕⢕⢕⢕⢕⢕⢕⢕⢕⢕⢕⢕⢕⢕⢕⢕⢕⢕⠕⡕⢕⢕⢕⢕⢕⢕⢕⢕⢕⢕⢕⢕⢕⢕⢕⢕⢕⢕⢕⢕⢕⢕⢕⢕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⢇⢕⢕⢕⢕⢕⢕⢕⢕⢕⢕⢕⢕⢕⢕⢕⢕⢕⢕⢕⢕⢕⢕⢕⢸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⢱⡕⢕⢕⢕⢕⢕⢕⢕⢕⢕⢕⢕⢑⢑⠔⢕⠕⠕⠕⠑⠑⢕⢕⣸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⢕⣧⢕⢕⢕⢕⢕⢕⢕⢕⢕⢕⢕⢕⢕⢕⢔⢄⠀⠀⢄⢕⢕⢕⢕⢕⢜⢟⢿⢿⢿⣿⣿⢿⢿⢿⢿⣿⣿⣿⣿⣿⣿⣿⣿⣿⣿⣿⣿⣿⣿⣿⣿⣿⣿⣿⣿⣿⣿⣿⣿⣿⣿⣿⣿⣿⣿⣿⣿⣿⣿⣿⢕⠀⠁⠝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⢕⢕⠕⢕⢕⢕⢕⢕⢕⢕⢕⢕⢕⢕⢕⢕⢕⢕⢕⢕⢕⢕⢕⢕⢕⢕⢕⢕⢕⢕⢕⢕⢕⢕⢕⢕⢕⢕⢕⢕⢕⣿⡕⠕⢕⢕⢕⢕⢕⢕⢕⢕⢕⢕⢕⢕⢕⢕⢕⠀⢕⢕⢱⢕⢕⢸⢕⢕⢕⢕⢕⢕⢜⢕⢕⢕⢕⢕⢸⣿⣿⣿⣿⣿⣿⣿⣿⣿⣿⣿⣿⣿⣿⣿⣿⣿⣿⣿⣿⣿⣿⣿⣿⣿⣿⣿⣿⣿⢟⠙⠉⠉⠁⠀⠀⠀⢜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⢕⢕⢕⢔⢕⢕⢕⢕⢕⢕⢕⢕⢕⢕⢕⢕⢕⢕⢕⢕⢕⢕⢕⢕⢕⢕⢕⢕⢕⢕⢕⢕⢕⣑⣕⣑⢕⢕⢕⢕⢕⢸⣇⢕⢱⡕⢕⢕⢕⠕⠀⢅⢕⢕⢕⢕⢕⠕⠁⢔⠕⢞⠕⢕⢕⢕⢕⢕⢕⢕⢕⢕⢕⢕⢕⠀⢕⢕⢕⢕⢕⢜⢝⢝⢟⢻⢿⢿⣿⣿⣿⣿⣿⣿⣿⣿⣿⣿⣿⣿⣿⣿⣿⣿⣿⣿⣿⣿⠀⠀⠀⠀⠀⠀⠀⠀⠺⢿⣿⣿⣿⣿⣿⣿⣿⣿⡿⡫⢹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⢕⢕⢕⢕⢕⢕⢕⢕⢕⢕⠀⠀⢕⢕⢕⢕⢕⢕⢕⢕⢕⢕⢕⢕⢕⢕⢕⢕⢕⢕⢕⢕⢕⢕⢕⢕⢕⢕⢕⢕⢕⢕⢕⢕⢕⢕⢕⢕⢕⢕⢕⢕⢕⢕⣕⣵⣾⣿⣿⣿⣿⣿⣷⡕⢕⢕⢕⢕⢿⡇⢻⢱⢕⢕⠕⠀⠀⠑⠑⠀⠀⠁⠑⢀⢕⢱⢎⢜⢕⢕⢕⢇⢕⢕⢕⢕⢕⢕⢕⢕⢕⠀⢕⢕⢕⢕⢕⢕⢕⢕⢕⢕⢕⢕⢕⢕⢝⢝⢟⢟⢻⢿⢿⣿⣿⣿⣿⣿⣿⣿⣿⣿⣿⣿⣇⠀⠄⠑⠀⠀⠀⠀⠀⠀⠀⠘⢻⣿⣿⣿⢟⣽⡿⣱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⢔⢕⢕⢕⢕⢕⢕⢕⢕⠑⠑⠁⠑⠕⠕⢕⢕⢕⢕⢕⢕⢕⢕⢕⢕⢕⢕⢕⢱⣾⣿⣿⣿⣿⣿⣿⣿⣿⣿⣿⡔⠀⠁⠁⠸⣿⡕⢕⠕⠁⠀⠕⢕⠀⠀⠀⠀⢀⢕⢕⢄⢕⢕⢕⢕⢱⢟⢕⢕⢕⢕⢕⢕⢕⢕⢕⢕⠀⢕⢕⢕⢕⢕⢕⢕⢕⢕⢕⢕⢕⢕⢕⢕⢕⢕⢕⢕⢕⢕⢕⢜⢝⢝⢟⢟⢿⢟⢏⢝⠙⠁⠁⠀⠀⠀⠀⠀⠀⠀⠀⠀⠀⠺⣿⢟⣵⡿⢏⣵⣿⢿⣟⣿⡽⢷⢞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⢕⢑⢕⢕⢕⢕⠕⠁⠀⠀⠀⠀⠀⠀⠀⠀⠁⠑⠐⠁⠑⠑⢕⢕⢕⢕⢕⢕⢿⣿⣿⣿⣿⣿⣿⣿⢏⢕⢝⢟⢷⢀⠀⠀⠀⠈⠕⠕⠀⠀⠀⠀⠀⠀⠀⠀⢄⢕⠕⢕⢇⢕⢕⢕⡱⢏⢕⢕⢕⢕⢕⢕⢕⢕⢕⢕⢕⠀⢕⢕⢕⢕⢕⢕⢕⢕⢕⢕⢕⢕⢕⢕⢕⢕⢕⢕⢕⢕⢕⢕⢕⢕⢕⢕⢕⠕⢁⠕⠑⠀⠀⠀⠀⠀⠀⠀⠀⠀⢀⢀⠀⠀⠀⠱⡿⢏⢅⣽⢷⢞⢟⢝⣝⢵⣗⡽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⢕⢕⢕⢕⢕⠑⠀⠀⠀⠀⠀⠀⠀⠀⠀⠀⠀⠀⠀⠀⠀⠀⠀⠁⢕⢑⢕⢕⢕⠕⠙⢟⢝⢟⢟⢇⢕⢕⢕⢕⢕⠁⠀⠀⠀⠀⠀⠀⠑⠕⠀⠀⠀⠀⠀⢐⢕⡕⢃⢕⢕⢕⢕⢎⢕⢕⢕⢕⢕⢕⢕⢕⢕⢕⢕⢕⢕⠀⢕⢕⢕⢕⢕⢕⢕⢕⢕⢕⢕⢕⢕⢕⢕⢕⢕⢕⢕⢕⢕⢕⢕⢕⠑⠁⠀⠄⠅⢄⢄⢀⢀⢀⠀⠀⠀⢀⢔⠕⠑⠕⢕⢀⠀⠀⠁⠘⠋⠕⣱⡷⣟⣽⣾⢿⢏⣵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⠁⠀⠀⠀⠀⠀⠀⠀⠀⠀⠀⠀⠀⢀⢀⢄⢄⢔⢕⢕⢕⢕⢕⢕⠅⠀⠀⠑⢕⢕⢕⢕⢕⢕⢕⢕⢕⠀⠀⠀⠀⠀⠀⠀⠀⠀⠀⠀⠀⢀⢕⢕⠑⢀⢕⢕⢕⢕⢕⢕⢕⢕⢕⢕⢕⢕⢕⢕⢕⢕⢕⢕⢕⠀⢕⢕⢕⢕⢕⢕⢕⢕⢕⢕⢕⢕⢕⢕⢕⢕⢕⢕⢕⢕⢕⢕⢕⢑⠕⠁⠀⠀⠀⠀⢔⠁⠁⠑⢅⠀⠁⠁⠀⠀⠀⠀⠁⢕⢄⠀⠀⠀⠀⠀⠱⢿⢟⣝⣵⣾⣿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⠀⠀⠀⠀⠀⠀⠀⠄⠔⢔⢐⢐⢑⢕⢕⢕⢕⢕⢕⢕⢕⢕⠕⠔⠀⠀⠀⠀⢱⢖⢗⢞⣟⢹⢵⢗⢕⠀⠀⠀⠀⠁⠕⠀⠀⠀⠀⠀⢔⠕⠁⠁⠁⠁⠁⠀⠔⢕⢕⢕⢕⢕⢕⢕⢕⢕⢕⢕⢕⢕⢕⢕⢕⠀⢕⢕⢕⢕⢕⢕⢕⢕⢕⢕⢕⢕⢕⢕⢕⢕⢕⢕⢕⠕⠑⢅⠐⠁⠀⠀⠀⠀⠀⢕⠀⠀⠑⠁⢕⠀⠀⠀⠀⠀⠀⠀⠀⠑⢕⠀⠀⠀⠀⠀⢕⣵⢾⣟⣯⡷⢞⣣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⠀⢕⢕⢕⢕⢕⢕⢕⠀⢕⢕⢕⢕⢕⢕⢕⢕⢕⠀⠀⠀⠀⠀⠀⣀⣄⣤⣴⡾⢗⢗⢗⢇⠕⠵⠵⠥⠕⠃⠊⠐⠀⠀⠀⠀⠀⠀⠀⠁⠑⢕⢕⢕⢕⢕⢕⠀⢀⠀⠀⠀⠀⠀⠀⠀⠐⠁⠀⠀⠀⠀⠀⠀⠀⠀⠀⠀⠁⠑⠕⢕⢕⢕⢕⢕⢕⢕⢕⢕⢕⢕⠀⢕⢕⢕⢕⢕⢕⢕⢕⢕⢕⢕⢕⢕⢕⠕⠕⠑⠁⢀⠔⠁⠀⠀⠀⠀⠀⢀⠄⠐⠑⠔⢄⠀⠕⠕⠀⠀⠀⠀⠀⠀⠀⠀⠀⢕⢕⠀⠀⠀⠀⣷⡾⢟⣝⣱⣵⣾⣿⣿⣿⣿⣿⣿⣿⣿⣿⣿⣿⣿⣿⣿⣀⣅⢘⢈⡍⡉⢙⣿⢏⢙⣿⣿⣿⣿⣿⣿⣿⣿⣿⣿⣿⣿⣿⣿⣿⣿⣿⣿⣿⣿⣿⣿⣿⣿⣿⣿⣿⣿⣿⣿⣿⣿⣿⣿⣿⣿⣿⣿⣿⣿⣿⣷⠀⢸⣯⣿⣿⣿⣿⣹⣿⣿⣿⣿⣿⣿⣿⠀</a:t>
            </a:r>
            <a:br/>
            <a:r>
              <a:t>⢕⠕⡕⠅⢕⢑⢑⢕⢑⢀⢀⠕⢕⢕⢕⢕⢕⢕⢔⢕⢕⢕⢅⢕⢕⠕⢕⢕⠀⠀⢠⣴⣷⡽⢝⢝⢕⢝⢟⢿⢟⢟⢝⢔⢔⣕⣕⣔⡔⠐⠀⠀⠀⠀⠀⠀⠀⠀⠀⠀⠀⠑⢕⢕⠑⠀⠀⠕⠀⠀⠀⠀⠀⠀⠀⢀⢕⢄⠀⠀⠀⠀⠀⠀⠀⠀⠀⠀⠀⠀⠀⠁⠑⠑⠕⢕⢕⢕⢕⢕⢕⠀⢕⢕⢕⢕⢕⢕⢕⢕⠕⠕⠑⠁⠁⠀⢀⢄⠔⠑⠀⠀⠀⢀⠄⠐⠁⠀⠀⠀⠀⠀⠀⠀⠁⢑⠀⠀⠀⠀⠀⠀⠀⠀⠀⠀⢕⢕⠀⠀⠀⠀⣱⣵⣿⣿⣿⣿⣿⣿⣿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⠑⠁⠀⠀⠀⠀⠁⠁⠁⠕⠕⢕⢔⢄⢁⠑⢄⠅⢅⢕⢕⢕⢕⢕⢕⢔⢕⢕⢔⠀⣿⣿⡿⢕⢕⢕⢕⢕⢕⣕⣵⣵⣾⣿⣿⣿⣿⣿⡇⠀⠀⠀⠀⠀⠀⠀⣱⣵⣱⣕⢔⢄⠀⠁⢀⠀⠀⠀⠀⠀⠀⠀⠀⠀⠀⢕⢕⢕⢕⢔⡀⠀⠀⠀⠀⠀⠀⠀⠀⠀⠀⠀⠀⠀⠀⠀⠁⠁⠑⠕⢕⠀⢕⢕⠕⠕⠑⠁⠁⠀⠀⠀⢀⢄⢔⢑⢅⠄⠔⠐⠀⠁⠀⠀⠀⠀⠀⠀⠀⠀⠀⠀⠀⠀⠀⠀⠀⠀⠀⠀⠀⠀⠀⠀⠀⠀⢕⢕⠀⠀⠀⢀⣿⣿⣿⣿⣿⣿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⠀⠀⠀⠀⠀⠀⢀⢄⢄⢔⢔⢄⢅⢕⡑⠕⢄⢁⠕⢕⢕⢕⢕⢕⢕⢕⢕⢕⢕⢔⡟⢕⢕⢕⢕⢕⢕⣱⣵⣿⣿⣿⣿⣿⣿⣿⣿⣿⢑⢄⢄⢄⠀⠀⠀⣱⣿⣿⣿⣿⡷⠑⠀⠀⠑⠐⠀⠀⠀⠀⠀⠀⠀⠀⢀⢕⢕⢕⢕⢕⢕⢄⠀⠀⠀⠀⠀⠀⠀⠀⠀⠀⠀⠀⠀⠀⠀⠀⠀⠀⠁⠀⠁⠀⠀⠀⠀⠀⠀⠀⠀⠑⠁⠁⠁⠀⠀⠀⠀⠀⠀⠀⠀⠀⠀⠀⠀⠀⠀⠀⠀⠀⠀⠀⠀⠀⠀⠀⠀⠀⠀⠀⠀⠀⠀⠀⢕⢕⠀⠀⢀⣸⣿⣿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⠀⠀⠀⠀⠀⠀⠑⠑⠑⠑⠑⠑⠑⠑⠑⠑⠂⠁⠀⠑⠑⠑⠑⠑⠑⠑⠑⠑⠑⠑⠑⠑⠑⠑⠑⠑⠛⠛⠛⠛⠛⠛⠛⠛⠛⠛⠛⠃⠑⠑⠑⠑⠀⠀⠑⠛⠛⠛⠛⠛⠁⠀⠀⠀⠀⠀⠀⠀⠀⠐⠀⠀⠀⠀⠑⠑⠑⠑⠑⠑⠑⠘⠀⠀⠀⠀⠀⠀⠀⠀⠀⠀⠀⠐⠀⠀⠀⠀⠀⠀⠀⠀⠀⠀⠀⠀⠀⠀⠀⠀⠀⠀⠀⠀⠀⠀⠀⠀⠀⠀⠀⠀⠀⠀⠀⠀⠀⠀⠀⠀⠀⠀⠀⠀⠀⠀⠀⠀⠀⠀⠀⠀⠀⠀⠀⠀⠑⠀⠀⠀⠀⠛⠛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⠟⠟⠋⠙⠉⠁⠁⠁⠁⠁⠈⠙⠛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⣿⣿⣿⢟⢟⢏⢝⢝⢕⠕⠑⠕⠄⢀⠀⠀⠀⠀⠀⠀⠀⠀⠀⠀⠀⠀⠀⠈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⣶⣷⣿⡏⢑⢅⢅⠀⠑⠁⠀⠀⠀⠀⠁⠑⠑⠐⠐⠔⠔⠄⢄⢀⠀⠀⠀⠀⠀⠀⠀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⣿⣿⣿⢟⢏⣱⣾⡟⠁⠀⠀⠀⠀⠀⠀⠀⠀⠀⠀⠀⠀⠀⠀⠀⠀⠁⠑⠔⢄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⣵⣿⣿⡿⠁⠀⠀⠀⠀⠀⠀⠀⠀⠀⠀⠀⠀⠀⠀⠀⠀⠀⠀⠀⠀⠀⠁⠑⠔⢀⠀⠀⠈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⡟⢕⣾⣿⣿⣿⠇⠀⠀⠀⠀⠀⠀⠀⠀⠀⠀⠀⠀⠀⠀⠀⠀⠀⠀⠀⠀⠀⠀⠀⠀⠀⠁⠔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⣿⣿⡿⠃⠀⠀⠀⠀⠀⠀⠀⠀⠀⠀⠀⠀⠀⠀⠀⠀⠀⠀⠀⠀⠀⠀⠀⠀⠀⠀⠀⠀⠁⠐⢀⠁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⢹⣿⡟⠁⠀⠀⠀⠀⠀⠀⠀⠀⠀⠀⠀⠀⠀⠀⠀⠀⠀⠀⠀⠀⠀⠀⠀⠀⠀⠀⠀⠀⠀⠀⠀⠅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⢝⠁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⡿⠏⠀⠀⠀⠀⠀⠀⠀⠀⠀⠀⠀⠀⠀⠀⠀⠀⠀⠀⠀⠀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⠁⠀⠀⠀⠀⠀⠀⠀⠀⠀⠀⠀⠀⠀⠀⠀⠀⠀⠀⠀⠀⠀⠀⠀⠀⠀⠀⠀⠀⠀⠀⠀⠀⠀⠀⠀⠀⢄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⣿⡟⠀⠀⠀⠀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⣿⣿⠑⠀⠀⠀⠀⠀⠀⠀⠀⠀⠀⠀⠀⠀⠀⠀⠀⠀⠀⠀⠀⠀⠀⠀⠀⠀⠀⠀⠀⠀⠀⠀⠀⠀⠀⠀⠀⣰⣿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⣠⣾⣿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⣿⣿⣿⢄⠀⠀⠀⠀⠀⠀⠀⠀⠀⠀⠀⠀⠀⠀⠀⠀⠀⠀⠀⠀⠀⠀⠀⠀⠀⠀⠀⠀⠀⠀⠀⢀⣠⣾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⢿⣿⣿⣿⣿⣿⣿⣿⣿⣿⣿⣿⣿⣿⣿⣿⣿⣷⣧⣵⣕⡕⢜⢝⢟⢻⢿⣿⣿⣿⣿⣿⣿⣿⣿⣿⣿⣿⣿⣿⣿⣿⣿⣿⣿⣿⣿⣿⣿⣿⣿⣿⣻⣟⢟⢟⢟⢟⢻⢿⢿⢿⢿⠿⢿⣿⣿⣿⣿⣿⣿⣿⣿⣿⣿⣿⣿⣿⣿⣿⣿⣿⣿⣿⣿⣿⣿⣿⣿⣿⣿⣿⣿⣿⣿⣿⣿⣿⣿⣿⣿⣿⣿⣿⣿⣿⣿⣿⣇⠀⠀⠀⠀⠀⠀⠀⠀⠀⠀⠀⠀⠀⠀⠀⠀⠀⠀⠀⠀⠀⠀⠀⠀⠀⠀⠀⢀⢔⢐⢞⢏⢝⢝⢝⢝⣝⣝⣝⣕⣕⣵⣵⣵⣵⣵⣷⣷⣷⣷⣷⣿⣿⣿⣿⣿⣿⣿⣿⣿⣿⣿⣿⣿⣿⣿⣿⣿⣿⣿⣿⣿⣿⣿⣿⣿⣿⣿⣿⣿⣿⣿⣿⣿⣿⣿⣿⣿⣿⣿⣿⣿⣿⣿⣿⣿⣿⣿⣿⣿⣿⣿⣧⢕⡕⢕⢕⢕⢕⢕⢕⢕⢕⢕⢕⢕⢕⢕⢕⢕⢕⢕⢜⢗⣟⣱⣿⣿⣿⣿⣿⠀</a:t>
            </a:r>
            <a:br/>
            <a:r>
              <a:t>⢕⢜⢻⢿⣿⣿⣿⣿⣿⣿⣿⣿⣿⣿⣿⣿⣿⣿⣿⣿⣿⣿⣿⣷⣧⣵⣑⣕⢜⢝⢟⢻⢿⣿⣿⣿⣿⣿⣿⣿⣿⣿⣿⣿⣿⣿⣿⣿⣿⣿⣿⣿⢻⣿⣿⣿⣷⡕⡕⢕⢕⢕⢕⢕⢕⢕⢕⢕⢔⢝⢝⢝⢝⢝⢍⢝⢏⢟⢟⢟⢟⢟⢟⢛⢟⢟⢟⢛⢛⢿⢟⢿⢿⢿⢿⢿⢿⢟⢻⢛⢟⢻⢟⢟⢟⢟⢏⢝⢟⢇⠀⠀⠀⠀⠀⠀⠀⠀⠀⠀⠀⠀⠀⠀⠀⠀⠀⠀⠀⠀⠀⠀⠀⢀⣴⣷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⢕⢕⢕⢝⢿⣿⣿⣿⣿⣿⣿⣿⣿⣿⣿⣿⣿⣿⣿⣿⣿⣿⣿⣿⣿⣿⣿⣿⢷⣧⣧⣵⣕⡜⢝⢟⢻⢿⢿⣿⣿⣿⣿⣿⣿⣿⣿⣿⣿⣿⣿⣿⣿⣿⣿⣿⣿⣷⣷⡕⢕⢕⢕⢕⢕⢕⢕⢕⢕⢕⢕⢕⢕⢕⢕⢕⢕⢕⢕⢕⢕⢕⢕⢕⢕⢕⢕⢕⢕⢕⢕⢕⢕⢕⢕⢕⢕⢕⢕⢕⢕⢕⢕⣕⣕⣕⣕⣱⣵⣴⡀⠀⠀⠀⠀⠀⠀⠀⠀⠀⠀⠀⠀⠀⠀⠀⠀⠀⠀⢀⣰⣾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⢑⠕⢕⢕⢕⢜⢻⢿⢿⣿⣿⣿⣿⣿⣿⣿⣿⣿⣿⣿⣿⣿⣿⣿⣿⣿⡕⢕⢕⢕⢔⢕⢍⢝⢓⢓⢕⠕⢕⡜⢝⢝⢟⢻⢿⣿⣿⣿⣿⣿⣿⣿⣿⣿⣿⣿⣿⣿⣿⣷⣷⣧⣕⢕⢕⢕⢕⢕⢕⢕⢕⢕⢕⢕⢕⢕⢕⢕⢕⢕⢕⢕⢕⠕⢕⢕⣕⣱⣵⣵⣵⣵⣷⣷⣷⣷⣷⣿⣿⣿⣿⣿⣿⣿⣿⣿⣿⣿⣿⣿⣿⣦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⢕⢅⢑⢕⢕⢕⢅⢑⠕⠕⢜⢜⢝⢻⢿⣿⣿⣿⣿⣿⣿⣿⣿⣿⣿⣿⣷⣷⣵⣕⡕⢕⢅⢑⠑⠕⢕⢀⠈⠑⠳⢷⣧⣵⣕⡝⢝⢟⢟⢿⢿⣿⣿⣿⣿⣿⣿⣿⣿⣿⣿⣿⡕⢕⢕⢕⢕⢕⢕⢕⢕⢕⢕⢕⢕⢕⢕⢕⢕⢕⢱⣵⣷⣷⣿⣿⣿⣿⣿⣿⣿⣿⣿⣿⣿⣿⣿⣿⣿⣿⣿⣿⣿⣿⣿⣿⣿⣿⣿⣿⣿⣿⣷⣤⡀⠀⠀⠀⠀⠀⠀⠀⠀⢀⣄⣴⣿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⢕⠕⢕⢕⢕⢕⢅⢑⢕⢕⢕⢄⠄⠁⠑⠕⢕⠕⠜⢝⢻⢿⣿⣿⣿⣿⣿⣿⣿⣿⣿⣿⣿⣿⣷⣕⡕⢄⢀⠁⠁⠐⢅⢐⠅⢙⢙⠻⢿⣷⣷⣵⣕⣜⢝⢝⢟⢻⠿⣿⣿⣿⣿⣿⣧⣥⡕⢇⢕⢕⢕⢕⢕⢕⢕⢕⢕⢕⢕⢕⣇⣼⣿⣿⣿⣿⣿⣿⣿⣿⣿⣿⣿⣿⣿⣿⣿⣿⣿⣿⣿⣿⣿⣿⣿⣿⣿⣿⣿⣿⣿⣿⣿⣿⣿⣿⣿⣿⣷⣶⣶⣶⣶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⣕⢕⢕⢕⢕⢕⢕⢕⢕⢕⢑⢕⢕⢕⢢⣕⠕⢕⢔⢁⠑⠕⢜⢝⢻⣿⣿⣿⣿⣿⣿⣿⣿⣿⣿⣿⣿⣧⡕⢕⢔⢄⠄⢑⢕⢕⢕⢕⢔⢝⢻⣿⣿⣿⣿⣷⣷⣧⣵⣕⡜⢝⢝⢟⢿⢻⣥⡇⢕⢕⢕⢕⢕⢕⢕⢕⢕⢕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⢦⣣⣕⢕⢕⢕⢕⢕⢕⢕⢕⢕⢕⢕⢕⢜⢗⣵⡕⢕⢕⢔⢁⠑⠕⢕⢝⢻⢿⣿⣿⣿⣿⣿⣿⣿⣿⣿⣿⣷⡕⢕⢕⢔⢕⢕⢕⢕⢕⢕⢕⢜⢻⣿⣿⣿⣿⣿⣿⣿⣿⣿⣷⣧⣵⣕⣕⢕⢕⢕⢕⢕⢕⢕⢕⢕⢕⢜⣑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⣷⣝⢝⢇⢕⢕⢕⢕⢕⢕⢕⢕⢕⢕⢕⢕⢕⢜⢻⣷⣕⢕⢕⢕⢔⢅⢕⢕⢕⢝⢻⢿⣿⣿⣿⣿⣿⣿⣿⣿⣟⣕⡅⢁⢁⢁⢁⠁⠅⠁⢅⢐⢑⢜⢻⣿⣿⣿⣿⣿⣿⣿⣿⣿⣿⣿⣿⣿⣷⣷⣵⣵⣕⡅⢕⢕⢕⢐⢕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⣝⢿⣷⢝⢅⢕⡕⢕⢕⢕⢕⢕⢕⢕⢕⢕⢕⢕⢕⢜⢻⣿⣧⡕⢕⢕⢕⢕⢕⢕⢕⢕⢍⢻⢿⣿⣿⣿⣿⣿⣿⣿⣷⣕⢕⢕⢕⢕⢕⢕⢔⢅⢑⠕⢕⢝⢻⣿⣿⣿⣿⣿⢿⢟⢟⢟⢟⢽⢽⢽⢝⢟⢟⢻⢿⢷⢷⢵⣕⣕⢝⢝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⣷⣝⢿⡥⡕⢕⢕⢕⢕⢕⢕⢕⢕⢕⢕⢕⢕⢕⢕⢕⢜⢿⣿⣷⣕⡕⢕⢕⢕⢕⢕⢕⢕⢕⢝⢻⣿⣿⣿⣿⣿⣿⣿⣧⢕⢕⢕⢕⢕⢕⢕⢕⢕⢄⠑⢕⢜⢟⢏⢱⢵⢵⢵⢵⢵⢕⢕⢕⢕⣕⢕⢕⢜⢅⢵⢕⢕⢕⢽⣟⢷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⣷⣝⢵⡕⢕⢕⢕⢕⢕⢕⢕⢕⢕⢕⢕⢕⢕⢕⢕⢕⢝⢻⣿⣿⣧⣕⢕⢕⢕⢕⢕⢕⢕⢕⢕⢝⢿⣿⣿⣿⣿⣿⣷⡕⢕⢕⢕⢕⢕⢕⢕⢕⢕⢅⠑⢕⢕⢽⢵⢕⢇⢕⢕⢕⢕⡕⢹⢽⢟⡟⢷⢧⣕⡕⢜⡇⢑⢜⢳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⣿⣿⣿⣧⡻⣕⢕⢕⢕⢕⢕⢕⢕⢕⢕⢕⢕⢕⢕⢕⢕⢕⢕⢪⢻⣿⣿⣷⣕⡕⢕⢕⢕⢕⢕⢕⢕⢕⢜⢟⢿⣿⣿⣿⣷⡕⢕⢕⢕⢕⢕⢕⢕⢕⢕⢕⢑⢕⢕⢎⢝⢕⢕⢳⣧⣕⡝⢝⢗⢵⣇⢝⡗⢢⢝⢕⢕⢧⣜⠵⡝⢧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⢪⠣⡕⢕⢕⢕⢕⢕⢕⢕⢕⢇⢕⢕⢕⢕⢕⢕⢕⢕⢘⡝⢿⣿⣿⣧⡕⢕⢕⢕⢕⢕⢕⢕⢕⢕⢝⢿⣿⣿⣷⡕⢕⢕⢕⢕⢕⢕⢕⢕⢕⢕⢕⢕⢕⢕⢕⢕⢕⢜⢝⢿⣿⣷⣵⣕⢝⢓⠕⡕⢔⢱⡕⢍⢃⢱⢜⣧⢱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⢜⢳⣝⠿⣿⣿⣧⡕⢕⢕⢕⢕⢕⢕⢕⢕⢕⢝⢏⢝⢕⢕⢕⢕⢕⢕⢕⢕⢕⢕⢕⢕⢔⢕⢕⢕⢑⣵⡷⣵⣝⢝⢏⢟⢿⣿⣷⣵⡜⢳⢕⢕⢕⡜⠕⢱⢜⡕⣣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⢕⠑⢕⢕⢕⢕⢕⢕⢕⢕⢕⢕⢕⢕⢕⢕⢕⢕⢕⢕⢝⢷⣮⡻⣿⣿⣧⡕⢕⢕⢕⢕⢕⢕⢕⢕⢕⢕⠕⢕⢕⢕⢕⢕⢕⢕⢕⢕⢕⢕⢕⢕⢕⢕⢕⢜⢩⣻⣿⣿⣿⣷⣵⣜⢙⢻⠷⡕⢕⢅⢕⢕⢕⢱⢕⢕⢸⡕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⢕⢕⢕⢕⢕⢕⢕⢕⢕⢕⢕⢕⢕⢜⢿⣮⣝⢿⣿⣧⢕⢕⢕⢕⢕⢕⢕⢕⢕⢕⢱⢗⢕⢕⢕⢕⢕⢕⢕⢕⢕⢕⢕⢕⢕⢃⢱⣕⣕⡜⢝⢝⣟⢻⢿⣿⣷⣕⡕⢕⢕⢕⢕⢕⢕⠇⢕⢕⢇⢧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⢝⠻⣷⣜⢝⢕⢑⢕⢕⢕⢕⢕⢕⢕⢕⢕⢕⢕⢕⢕⢕⢕⢕⢕⢕⢕⢕⢕⢕⢕⢕⢕⡝⡝⢏⢕⢇⢕⢜⢅⢕⢔⢝⢍⢇⢃⢕⢕⢕⢕⢕⢕⢕⣕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⢜⢻⣧⡕⢕⢕⢕⢕⢕⢕⢕⢕⢕⢕⢕⢕⢕⢕⢕⢕⢕⢕⢕⢕⢕⢕⢕⢕⢕⢕⣕⣜⡕⢻⢣⢕⢕⢕⢕⢕⢕⢕⢕⢕⢕⢕⢕⢕⢕⢕⢕⠹⣷⡕⢕⢑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⢕⢕⢕⢕⢕⢕⢕⢕⢕⢕⢕⢕⢕⢕⢕⢕⢕⢕⢜⢻⢧⡕⢕⠕⢕⢕⢕⢕⢕⢕⢕⢕⢕⢕⢕⢕⢕⢕⢕⢕⢕⢕⢕⢕⢕⢕⢜⢿⢻⣵⣵⣕⢕⢔⢕⢕⢕⢕⢕⢕⢕⢕⢕⢕⢕⢕⢕⢕⢝⢷⡕⢸⢔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⠕⢕⢕⢕⢕⢕⢕⢕⢕⢕⢕⢕⢕⢕⢕⢕⢕⢕⢕⢕⢕⢝⢷⢔⢕⢕⢕⢕⢕⢕⢕⢕⢕⢕⢕⢕⢕⢕⢕⢕⢕⢕⢕⢕⢕⢕⢕⢕⢕⢕⢕⢝⢝⢝⢕⢕⢕⢕⢕⢕⢕⢕⢕⢕⢕⢕⢕⢕⢕⢕⢱⢜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⢕⢕⢕⢕⢕⢕⢕⢕⢕⢕⢕⢕⢕⢕⢕⢕⢕⢕⢕⢜⢕⢕⢕⢕⢕⢕⢕⢕⢕⢕⢕⢕⢕⢕⢕⢕⢕⢕⢕⢕⢕⢕⢕⢕⢕⢕⢕⢕⢕⢕⢕⢕⢕⢕⢕⢕⢕⢕⢕⢕⢕⢕⢕⢕⢕⢕⢕⢕⣸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⢕⠞⢕⢕⢕⢕⢕⢕⢕⢕⢕⢕⢕⢕⢕⢕⢕⢕⢕⢕⢕⢕⢕⢕⢕⢕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⢅⠕⢕⢕⢕⢕⢕⢕⢕⢕⢕⢕⢕⢕⢕⢕⢕⢕⢕⢕⢕⢕⢕⢕⢕⢕⢕⢕⢕⢕⢕⢕⢕⢕⢕⢕⢕⢕⢕⢕⢕⢕⢕⢜⡇⢕⢕⢕⢕⢕⢕⢕⢕⢕⢕⢕⢕⢑⠅⢕⠕⢕⢕⢕⠕⢑⢑⢱⡇⢜⢿⢿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⢅⢕⢕⢕⢕⢕⢕⢕⢕⢕⢕⢕⢕⢕⢕⢕⢕⢕⢕⢕⢕⢕⢕⢕⢕⢕⢕⢕⢕⢕⢕⢕⢕⢕⢕⢕⢕⢕⢕⢕⢕⢕⣿⢕⢕⢕⢕⢕⢕⢕⢕⢕⢕⢕⢕⢕⢕⢔⢄⠀⠀⢀⢄⢕⢕⢜⢕⡕⢕⢕⢕⢕⢜⢕⢕⢕⢕⢕⢸⣿⣿⣿⣿⣿⣿⣿⣿⣿⣿⣿⣿⣿⣿⣿⣿⣿⣿⣿⣿⣿⣿⣿⣿⣿⣿⣿⣿⣿⣿⣿⣿⣿⣿⡟⠛⠟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⢕⢕⢕⢑⢕⢕⢕⢕⢕⢕⢕⢕⢕⢕⢕⢕⢕⢕⢕⢕⢕⢕⢕⢕⢕⢕⢕⢕⢕⢕⢕⢕⢕⢕⢕⢕⢕⢕⢕⢕⢕⢕⢹⢇⢕⢕⢕⢕⢕⢕⢕⢕⢕⢕⢕⢕⢕⢕⢕⢕⠀⢕⢕⢕⡕⢕⢕⡇⢕⢕⢕⢕⢕⢕⢕⠀⢕⢕⢕⢕⢕⢜⢝⢝⢟⢻⢿⢿⣿⣿⣿⣿⣿⣿⣿⣿⣿⣿⣿⣿⣿⣿⣿⣿⣿⣿⣿⣿⣿⣿⢿⢿⠿⢇⠀⠀⠀⠝⣿⣿⣿⣿⣿⣿⣿⣿⣿⣿⣿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⢕⢕⢕⢕⢕⢕⢕⢕⢕⢕⠀⠀⢕⢕⢕⢕⢕⢕⢕⢕⢕⢕⢕⢕⢕⢕⢕⢕⢕⢕⢕⢕⢕⢕⢕⢕⢕⢕⢕⢕⢕⢕⢕⢕⢕⢕⢕⢕⢕⢕⢕⢕⢕⢕⢕⢕⢕⢕⢕⢕⣕⣕⣕⡕⢕⢕⢕⢕⢸⣣⢕⢕⢕⢕⢕⢕⠕⠁⢔⢑⢕⢕⢕⢕⢕⠑⢄⢕⢵⢞⡕⢕⢕⢕⢕⢕⢕⢕⢕⢕⢕⠀⢕⢕⢕⢕⢕⢕⢕⢕⢕⢕⢕⢕⢕⢕⢝⢝⢟⢟⢻⢿⢿⣿⣿⣿⣿⣿⣿⣿⣿⣿⣿⣿⣿⢏⠀⠀⠀⠀⠀⠀⠀⢰⣿⣿⣿⣿⣿⣿⣿⣿⣿⣿⣿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⢔⢕⢕⢕⢕⢕⢕⢕⢕⢔⢕⢕⢕⢕⢕⢕⢕⢕⢕⢕⢕⢕⢕⢕⢕⢕⢕⢕⢕⢕⢕⣕⣵⣾⣿⣿⣿⣿⣿⣷⡕⢕⢕⢕⢕⢿⡕⢯⢔⡣⢕⠑⠀⠀⠑⠑⠀⠀⠁⠕⢀⢔⢕⡰⢕⢕⢕⢕⢱⢕⢕⢕⢕⢕⢕⢕⢕⠀⢕⢕⢕⢕⢕⢕⢕⢕⢕⢕⢕⢕⢕⢕⢕⢕⢕⢕⢕⢕⢕⢕⢜⢝⢝⢟⢟⢿⢟⢝⢝⢻⣿⡔⠀⠀⢀⠀⠀⠀⠀⠁⠙⠛⠻⣿⣿⣿⣿⣿⡿⣻⡗⢹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⢕⢁⢕⢕⢕⢕⢕⢕⢕⢕⠕⠑⠑⠑⠑⠕⢕⢕⢕⢕⢕⢕⢕⢕⢕⢕⢕⢕⢕⢕⣾⣿⣿⣿⣿⣿⣿⣿⣿⣿⣿⡆⠀⠁⠁⠜⣿⣕⢕⢕⠑⠀⠔⢕⠀⠀⠀⠀⠀⢄⢕⢱⢗⢕⢕⢕⢔⣱⢇⢕⢕⢕⢕⢕⢕⢕⢕⠀⢕⢕⢕⢕⢕⢕⢕⢕⢕⢕⢕⢕⢕⢕⢕⢕⢕⢕⢕⢕⢕⢕⢕⢕⢕⢕⢕⢕⢕⢕⢕⢸⢿⠟⠄⠐⠀⠀⠀⠀⠀⠀⠀⠀⠀⢸⣿⣿⡿⣫⣾⢏⣵⣿⣿⣿⡿⢿⣟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⢕⢕⢕⢕⢕⢕⢕⢕⠑⠁⠀⠀⠀⠀⠀⠀⠀⠁⠑⠑⠁⠑⠑⠕⢕⢕⢕⢕⢕⢾⢿⣿⣿⣿⣿⣿⣿⢏⢕⢜⢟⢿⡄⠀⠀⠀⠁⠑⠕⠀⠀⠀⠀⠀⠀⠀⠀⢀⢕⢕⢕⢕⢕⢕⢕⢕⡜⢕⢕⢕⢕⢕⢕⢕⢕⢕⢕⠀⢕⢕⢕⢕⢕⢕⢕⢕⢕⢕⢕⢕⢕⢕⢕⢕⢕⢕⢕⢕⢕⢕⢕⢕⢕⢕⢕⢕⢕⠕⠀⢁⠁⠀⠀⠀⠀⠀⠀⠀⠀⠀⠀⠀⠀⠈⢟⣿⣿⢟⡱⢾⣟⣯⣽⢷⢟⢏⣱⢾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⠕⠀⠀⠀⠀⠀⠀⠀⠀⠀⠀⠀⠀⠀⠀⠀⠀⠀⠁⠕⢕⢔⢔⢕⠕⠘⢟⢟⢟⢟⢏⢕⢕⢕⢕⢕⢕⠀⠀⠀⠀⠀⠀⠁⠕⠀⠀⠀⠀⠀⠔⢕⢕⠕⢜⢕⢕⢑⢕⢎⢔⢕⢕⢕⢕⢕⢕⢕⢕⢕⢕⠀⢕⢕⢕⢕⢕⢕⢕⢕⢕⢕⢕⢕⢕⢕⢕⢕⢕⢕⢕⢕⢕⢕⢕⢕⢕⢕⠕⠑⢁⢔⠁⠀⠀⠀⠀⠀⠀⠀⠀⠀⢀⢔⢔⢄⠀⠀⠁⠝⢕⡼⢞⢝⢝⣕⡵⢗⣮⣵⢎⣱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⠀⠀⠀⠀⠀⠀⠀⠀⠀⠀⠀⠀⢀⢀⢄⢄⢔⢕⢕⢕⢕⢕⢕⠅⠀⠀⠁⢕⢕⢕⢕⠕⢕⢕⢕⢕⠑⠀⠀⠀⠀⠀⠀⠀⠀⠀⠀⠀⢄⢕⢕⠕⠁⢐⢕⢕⢕⢕⢕⢕⢕⢕⢕⢕⢕⢕⢕⢕⢕⢕⢕⠀⢕⢕⢕⢕⢕⢕⢕⢕⢕⢕⢕⢕⢕⢕⢕⢕⢕⢕⢕⢕⢕⢕⢕⢕⢕⢅⠄⠀⠁⠁⠑⢑⠕⠔⢔⠄⠀⠄⠔⠑⠁⠀⠀⠕⢔⠀⠀⠀⠀⠀⠁⢱⣫⣵⡾⢟⣏⣵⣾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⠀⢕⢕⢕⢕⢕⢕⢕⠀⢕⢕⢕⢕⢕⢕⢕⢕⢕⢕⠀⠀⠀⠀⠀⠀⠀⠐⠐⠐⠐⢕⢕⢕⢕⢕⢕⢕⢕⢕⢕⢕⢕⠔⠀⠀⠀⠀⠕⢶⢗⢟⢟⣏⢙⢵⢕⢀⠀⠀⠀⠀⠕⠀⠀⠀⠀⠀⢄⢕⠑⠐⠐⠑⠑⠑⠅⢕⢕⢕⢕⢕⢕⢕⢕⢕⢕⢕⢕⢕⢕⢕⠀⢕⢕⢕⢕⢕⢕⢕⢕⢕⢕⢕⢕⢕⢕⢕⢕⢕⢕⢕⢕⢕⢕⠕⢁⠔⠁⠀⠀⠀⠀⢄⠕⠀⢄⠄⢔⠀⠀⠀⠀⠀⠀⠀⠀⠕⢕⠀⠀⠀⠀⠀⠐⢏⢕⣵⣾⢿⣟⡻⣿⣿⣿⣿⣿⣿⣿⣿⣿⣿⣿⣿⣀⣅⢘⢈⡍⡉⢙⣿⢏⢙⣿⣿⣿⣿⣿⣿⣿⣿⣿⣿⣿⣿⣿⣿⣿⣿⣿⣿⣿⣿⣿⣿⣿⣿⣿⣿⣿⣿⣿⣿⣿⣿⣿⣿⣿⣿⣿⣿⣿⣿⣿⣷⠀⢸⣯⣿⣿⣿⣿⣹⣿⣿⣿⣿⣿⣿⣿⠀</a:t>
            </a:r>
            <a:br/>
            <a:r>
              <a:t>⢕⢕⢕⢕⢕⢕⢕⢕⢕⠄⠀⢕⢕⢕⢕⢕⢕⢕⢔⢕⢕⢕⢅⢕⢕⠕⢕⢕⢕⠀⠀⠀⠀⠀⠀⢀⣀⣠⣴⣗⣟⣗⣇⡵⢵⠵⠵⠅⠕⠑⠓⠄⠀⠀⠀⠀⠀⠀⠀⠈⠑⢕⢕⢕⢕⢕⢕⠀⢀⠀⠀⠀⠀⠀⠀⠀⠄⠑⠁⠀⠀⠀⠀⠀⠀⠀⠁⠁⠑⠕⢕⢕⢕⢕⢕⢕⢕⢕⢕⢕⢕⠀⢕⢕⢕⢕⢕⢕⢕⢕⢕⢕⢕⢕⢕⢕⢕⢕⢕⢕⠕⠑⢁⠄⠑⠀⠀⠀⠀⠀⠀⠀⢕⢀⠀⠀⠀⢕⠀⠀⠀⠀⠀⠀⠀⠀⠀⢕⢔⠀⠀⠀⠀⢱⣞⣯⡵⢞⢏⣕⣵⣿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⠕⡕⠅⢑⢑⢑⢅⢄⢄⢑⢑⠕⢕⢅⢅⢁⢅⢕⢕⢕⢕⢕⢕⢔⢕⢕⢕⠀⠀⢀⣴⣶⣼⢹⢝⢝⢝⢝⢿⢟⢟⢏⢔⣔⣕⣕⡔⢔⠐⠀⠀⠀⠀⠀⠀⠀⠀⠀⠀⠀⠑⢕⢕⠑⠀⠀⠕⠀⠀⠀⠀⠀⠀⠀⠀⢔⢄⠀⠀⠀⠀⠀⠀⠀⠀⠀⠀⠀⠀⠁⠑⠕⠕⢕⢕⢕⢕⢕⢕⠀⢕⢕⢕⢕⢕⢕⢕⢕⢕⢕⢕⢕⠕⠑⠑⠁⢀⢀⠄⠐⠁⠀⠀⠀⢀⠄⠐⠀⠁⠀⠀⠁⠑⠔⢅⠑⠀⠀⠀⠀⠀⠀⠀⠀⠀⢅⢕⠀⠀⠀⠀⢛⢟⣱⣵⣾⣿⣿⣿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⠕⠑⠁⠀⠀⠀⠀⠁⠁⠁⠑⠕⢕⢕⢔⢄⠁⠄⢕⢕⢕⢕⢕⢕⢕⢕⢕⢕⢕⢕⠀⣾⣿⡿⢇⢕⢕⢕⢕⢕⢕⣱⣷⣾⣿⣿⣿⣿⣿⡇⠀⠀⠀⠀⠀⠀⠀⣱⣵⡱⢔⢔⢄⠀⠁⢀⢀⠀⠀⠀⠀⠀⠀⠀⠀⠀⢕⢕⢕⢕⢄⡀⠀⠀⠀⠀⠀⠀⠀⠀⠀⠀⠀⠀⠀⠀⠁⠑⠑⠕⢕⠀⢕⢕⢕⢕⢕⢕⠕⠑⠑⠁⠀⠀⢀⢄⢔⠕⢑⢁⢀⠄⠄⠐⠀⠁⠀⠀⠀⠀⠀⠀⠀⠀⠀⠀⠀⠀⠀⠀⠀⠀⠀⠀⠀⠀⠀⢕⢕⠀⠀⠀⠀⣵⣿⣿⣿⣿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⠀⠀⠀⠀⠀⠀⠀⠀⠀⠐⠐⠐⠐⠁⠁⠑⠑⠐⠁⠑⠑⠑⠑⠑⠑⠑⠑⠑⠑⠑⠀⠛⠛⠃⠑⠑⠑⠑⠑⠐⠛⠛⠛⠛⠛⠛⠛⠛⠛⠑⠀⠀⠀⠀⠀⠀⠑⠛⠛⠛⠛⠓⠑⠀⠀⠑⠑⠀⠀⠀⠀⠀⠀⠀⠀⠀⠑⠑⠑⠑⠑⠑⠀⠀⠀⠀⠀⠀⠀⠀⠀⠀⠀⠀⠀⠀⠀⠀⠀⠀⠀⠑⠑⠑⠑⠁⠀⠀⠀⠀⠀⠀⠐⠑⠑⠑⠑⠁⠁⠀⠀⠀⠀⠀⠀⠀⠀⠀⠀⠀⠀⠀⠀⠀⠀⠀⠀⠀⠀⠀⠀⠀⠀⠀⠀⠀⠀⠑⠑⠀⠀⠀⠀⠛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⠿⠟⠛⠙⠙⠉⠉⠉⠉⠙⠙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⣿⣿⣿⢿⢟⢟⢏⢝⢝⠕⠕⠕⠄⢄⠀⠀⠀⠀⠀⠀⠀⠀⠀⠀⠀⠀⠀⠈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⣶⣷⣿⣟⢕⢑⢅⠄⠐⠑⠀⠀⠀⠀⠁⠑⠑⠐⠔⠔⠄⠄⢀⢀⠀⠀⠀⠀⠀⠀⠀⠘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⣿⣿⣿⡷⢟⣕⣵⡿⠃⠀⠀⠀⠀⠀⠀⠀⠀⠀⠀⠀⠀⠀⠀⠀⠁⠁⠑⠔⢄⢀⠀⠀⠀⠀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⣱⣾⣿⣿⢇⠀⠀⠀⠀⠀⠀⠀⠀⠀⠀⠀⠀⠀⠀⠀⠀⠀⠀⠀⠀⠀⠁⠑⠄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⢕⣼⣿⣿⣿⡟⠀⠀⠀⠀⠀⠀⠀⠀⠀⠀⠀⠀⠀⠀⠀⠀⠀⠀⠀⠀⠀⠀⠀⠀⠀⠁⠔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⢱⣿⣿⣿⠏⠁⠀⠀⠀⠀⠀⠀⠀⠀⠀⠀⠀⠀⠀⠀⠀⠀⠀⠀⠀⠀⠀⠀⠀⠀⠀⠀⠀⠁⠔⢄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⣿⣿⠇⠀⠀⠀⠀⠀⠀⠀⠀⠀⠀⠀⠀⠀⠀⠀⠀⠀⠀⠀⠀⠀⠀⠀⠀⠀⠀⠀⠀⠀⠀⠀⢅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⠑⠀⠀⠀⠀⠀⠀⠀⠀⠀⠀⠀⠀⠀⠀⠀⠀⠀⠀⠀⠀⠀⠀⠀⠀⠀⠀⠀⠀⠀⠀⠀⠀⠀⠀⢕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⣽⠟⠁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⣿⡿⠁⠀⠀⠀⠀⠀⠀⠀⠀⠀⠀⠀⠀⠀⠀⠀⠀⠀⠀⠀⠀⠀⠀⠀⠀⠀⠀⠀⠀⠀⠀⠀⠀⠀⠀⠀⠀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⣿⣿⢇⠀⠀⠀⠀⠀⠀⠀⠀⠀⠀⠀⠀⠀⠀⠀⠀⠀⠀⠀⠀⠀⠀⠀⠀⠀⠀⠀⠀⠀⠀⠀⠀⠀⠀⠀⠀⢄⣼⣿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⢀⣴⣿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⣿⣿⣿⡕⠀⠀⠀⠀⠀⠀⠀⠀⠀⠀⠀⠀⠀⠀⠀⠀⠀⠀⠀⠀⠀⠀⠀⠀⠀⠀⠀⠀⠀⠀⠀⠀⢀⣴⣿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⢝⢿⣿⣿⣿⣿⣿⣿⣿⣿⣿⣿⣿⣿⣿⣿⣿⣷⣧⣵⣕⡕⢜⢝⢟⢻⢿⣿⣿⣿⣿⣿⣿⣿⣿⣿⣿⣿⣿⣿⣿⣿⣿⣿⣿⣿⣿⣿⣿⣿⣿⣿⣻⣟⢟⢟⢟⢟⢻⢿⢿⢿⢿⠿⢿⣿⣿⣿⣿⣿⣿⣿⣿⣿⣿⣿⣿⣿⣿⣿⣿⣿⣿⣿⣿⣿⣿⣿⣿⣿⣿⣿⣿⣿⣿⣿⣿⣿⣿⣿⣿⣿⣿⣿⣿⣿⣿⣿⣧⢀⠀⠀⠀⠀⠀⠀⠀⠀⠀⠀⠀⠀⠀⠀⠀⠀⠀⠀⠀⠀⠀⠀⠀⠀⠀⠀⢀⢄⢤⢔⢞⢝⢝⢝⠝⣝⣝⣝⣕⣕⣵⣵⣵⣵⣵⣷⣷⣷⣷⣷⣿⣿⣿⣿⣿⣿⣿⣿⣿⣿⣿⣿⣿⣿⣿⣿⣿⣿⣿⣿⣿⣿⣿⣿⣿⣿⣿⣿⣿⣿⣿⣿⣿⣿⣿⣿⣿⣿⣿⣿⣿⣿⣿⣿⣿⣿⣿⣿⣿⣿⣿⣧⢕⡕⢕⢕⢕⢕⢕⢕⢕⢕⢕⢕⢕⢕⢕⢕⢕⢕⢕⢜⢗⣟⣱⣿⣿⣿⣿⣿⠀</a:t>
            </a:r>
            <a:br/>
            <a:r>
              <a:t>⢕⢕⢝⢻⣿⣿⣿⣿⣿⣿⣿⣿⣿⣿⣿⣿⣿⣿⣿⣿⣿⣿⣿⣷⣧⣵⣑⣕⢝⢝⢟⢻⠿⣿⣿⣿⣿⣿⣿⣿⣿⣿⣿⣿⣿⣿⣿⣿⣿⣿⣿⣿⢻⣿⣿⣿⣷⡕⡕⢕⢕⢕⢕⢕⢕⢕⢕⢕⢔⢝⢝⢝⢝⢝⢍⢝⢏⢟⢟⢟⢟⢟⢟⢛⢟⢟⢟⢛⢛⢿⢟⢿⢿⢿⢿⢿⢿⢟⢻⢛⢟⢻⢟⢟⢟⢟⢟⢏⢟⢇⠀⠀⠀⠀⠀⠀⠀⠀⠀⠀⠀⠀⠀⠀⠀⠀⠀⠀⠀⠀⠀⠀⠀⢀⣠⣴⣷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⢕⢕⢕⢜⢻⢿⣿⣿⣿⣿⣿⣿⣿⣿⣿⣿⣿⣿⣿⣿⣿⣿⣿⣿⣿⣿⣿⣿⣷⣷⣧⣱⣕⡜⢝⢟⢻⢿⢿⣿⣿⣿⣿⣿⣿⣿⣿⣿⣿⣿⣿⣿⣿⣿⣿⣿⣿⣷⣷⡕⢕⢕⢕⢕⢕⢕⢕⢕⢕⢕⢕⢕⢕⢕⢕⢕⢕⢕⢕⢕⢕⢕⢕⢕⢕⢕⢕⢕⢕⢕⢕⢕⢕⢕⢕⢕⢕⢕⢕⢕⢕⢕⢕⣕⣕⣕⣕⣱⣵⣵⡄⠀⠀⠀⠀⠀⠀⠀⠀⠀⠀⠀⠀⠀⠀⠀⠀⠀⠀⠀⣠⣷⣿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⠑⢕⢕⢕⢕⢝⢿⢿⣿⣿⣿⣿⣿⣿⣿⣿⣿⣿⣿⣿⣿⣿⣿⣿⣿⣿⢜⢕⢔⢕⢍⢝⢛⢗⢳⠵⢵⣕⣜⢝⢝⢟⢻⢿⣿⣿⣿⣿⣿⣿⣿⣿⣿⣿⣿⣿⣿⣿⣷⣷⣧⣕⢕⢕⢕⢕⢕⢕⢕⢕⢕⢕⢕⢕⢕⢕⢕⢕⢕⢕⢕⢕⠕⢕⢕⣕⣱⣵⣵⣵⣵⣷⣷⣷⣷⣷⣿⣿⣿⣿⣿⣿⣿⣿⣿⣿⣿⣿⣿⣿⣦⡀⠀⠀⠀⠀⠀⠀⠀⠀⠀⠀⠀⠀⠀⠀⢀⣴⣾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⢕⢔⢅⠕⢕⢕⢔⢁⠑⠕⠜⢝⢝⢟⢿⣿⣿⣿⣿⣿⣿⣿⣿⣿⣿⣿⣿⣷⣵⣕⡕⢕⢅⢑⠕⠕⢕⢐⠈⠑⠳⢷⣵⣵⣕⡜⢝⢟⢟⢿⢿⣿⣿⣿⣿⣿⣿⣿⣿⣿⣿⣿⡕⢕⢕⢕⢕⢕⢕⢕⢕⢕⢕⢕⢕⢕⢕⢕⢕⢕⢱⣵⣷⣷⣿⣿⣿⣿⣿⣿⣿⣿⣿⣿⣿⣿⣿⣿⣿⣿⣿⣿⣿⣿⣿⣿⣿⣿⣿⣿⣿⣿⣷⣴⣀⠀⠀⠀⠀⠀⠀⠀⠀⠀⣀⣴⣾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⢔⢕⢕⢕⢕⢕⢔⢕⠕⢕⢕⢔⢄⡀⠑⠕⢕⠕⠜⢝⢟⢿⣿⣿⣿⣿⣿⣿⣿⣿⣿⣿⣿⣷⣷⣵⡕⢅⢀⠁⠑⠐⠄⢐⠅⢙⠟⠿⣿⣷⣷⣵⣕⣜⢝⢝⢟⢻⠿⣿⣿⣿⣿⣿⣧⣥⡕⢇⢕⢕⢕⢕⢕⢕⢕⢕⢕⢕⢕⢕⣇⣼⣿⣿⣿⣿⣿⣿⣿⣿⣿⣿⣿⣿⣿⣿⣿⣿⣿⣿⣿⣿⣿⣿⣿⣿⣿⣿⣿⣿⣿⣿⣿⣿⣿⣿⣿⣿⣷⣶⣶⣶⣶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⡣⢕⢕⢕⢕⢕⢕⢕⢕⢔⢕⠕⢕⢜⢕⢅⢔⢕⠔⢄⢑⠕⢕⢝⢻⢿⣿⣿⣿⣿⣿⣿⣿⣿⣿⣿⣿⣷⣕⢕⢔⢄⢀⠁⠕⢕⢕⢕⢕⠜⢻⢿⣿⣿⣿⣷⣷⣧⣵⣕⡜⢝⢝⢟⢿⢻⣥⡇⢕⢕⢕⢕⢕⢕⢕⢕⢕⢕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⡻⣟⢵⢕⢕⢕⢕⢕⢕⢕⢕⢕⢕⢕⢕⢕⢝⢧⣕⢕⢕⢔⢄⠁⠕⢕⢝⢻⢿⣿⣿⣿⣿⣿⣿⣿⣿⣿⣿⣷⣕⢕⢕⢔⢕⢔⢑⢕⢕⢕⢕⠕⢝⢿⣿⣿⣿⣿⣿⣿⣿⣿⣷⣧⣵⣕⣕⢕⢕⢕⢕⢕⢕⢕⢕⢕⢕⢜⣕⡔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⣿⣜⡳⡳⢕⢕⢕⢕⢕⢕⢕⢕⢕⢕⢕⢕⢕⢕⢝⢷⣵⡕⢕⢕⢔⢅⢑⢕⢕⢝⢻⢿⣿⣿⣿⣿⣿⣿⣿⣿⣿⣗⡕⢕⢑⢑⠁⠁⠑⢑⢑⢑⠕⢕⢹⣿⣿⣿⣿⣿⣿⣿⣿⣿⣿⣿⣿⣿⣷⣷⣵⣵⣕⡅⢕⢕⢕⢔⢕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⣮⡻⣿⣎⢳⢕⢕⢕⢕⢕⢕⢕⢕⢕⢕⢕⢕⢕⢕⢕⢝⢿⣧⣕⢕⢕⢕⢕⢕⢕⢕⢕⢝⢻⢿⣿⣿⣿⣿⣿⣿⣿⣿⣧⢕⢕⢕⢕⢕⢔⢄⢅⢑⠕⢕⢜⢻⣿⣿⣿⣿⣿⣿⣿⣿⣿⣿⣿⣿⣿⣿⣿⣿⣿⣿⣷⣧⣵⣕⣕⢝⢝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⣮⡳⣷⢕⢕⢕⢕⢕⢕⢕⢕⢕⢕⢕⢕⢕⢕⢕⢕⢜⢻⣿⣷⣧⡕⢕⢕⢕⢕⢕⢕⢕⢕⢝⢻⣿⣿⣿⣿⣿⣿⣿⣷⡕⢕⢕⢕⢕⢕⢕⢕⢕⢔⢑⠕⢜⢟⣿⡿⢿⢟⢏⢝⢕⢕⢕⢕⢕⢕⢕⢕⢜⢝⡝⢝⢝⢟⢿⢿⣿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⣿⣎⢳⣔⣕⢕⠕⢕⢕⢕⢕⢕⢕⢕⢕⢕⢕⢕⢕⢕⢜⢻⣿⣿⣧⣕⢕⢕⢕⢕⢕⢕⢕⢕⢕⢝⢿⣿⣿⣿⣿⣿⣿⣕⢕⢕⢕⢕⢕⢕⢕⢕⢕⢔⢁⢕⢕⢕⡕⢜⢝⢝⢝⢕⢕⢕⢕⢵⢵⣵⣕⣕⢅⢕⢇⢕⡜⢗⢼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⣿⣿⣿⣷⣝⢷⣃⡕⢕⢕⢕⢕⢕⢕⢕⢕⢕⢕⢕⢕⢕⢕⢜⢸⡻⣿⣿⣷⣵⡕⢕⢕⢕⢕⢕⢕⢕⢕⢜⢟⢿⣿⣿⣿⣿⣇⢕⢕⢕⢕⢕⢕⢕⢕⢕⢕⢄⢑⢕⢜⡝⢱⢕⢕⣕⢕⢳⢱⣝⢇⢗⢼⢝⣟⢷⠜⢇⢕⢑⢣⡝⣷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⢳⢕⢔⢕⢕⢕⢕⢕⢕⢕⢕⢕⢕⢕⢕⢕⢕⢕⢕⢕⢜⣝⢿⣿⣿⣧⡕⢕⢕⢕⢕⢕⢕⢕⢕⢕⢝⢿⣿⣿⣿⣇⢕⢕⢕⢕⢕⢕⢕⢕⢕⢕⢔⢑⢑⢕⢕⢕⢕⢝⢳⣧⣵⣕⢜⢕⢪⣕⢸⡕⢱⢕⢕⢱⢮⡺⡜⢿⡵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⢕⢕⢕⢕⢕⢕⢕⢕⢕⢕⢕⢕⢕⢕⢕⢕⢕⢔⢳⣝⢿⣿⣿⣷⡕⢕⢕⢕⢕⢕⢕⢕⢕⢕⢝⢿⣿⢿⢇⢕⢕⢕⢕⡕⢕⢕⢕⢕⢕⢕⢕⢕⢕⢕⢕⠕⢕⢸⢝⣿⣿⣷⣧⣜⡜⢣⢕⢕⢕⢱⢔⢃⢕⡜⢇⢱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⢕⠁⠣⢕⢕⢕⢕⢕⢕⢕⢕⢕⢕⢕⢕⢕⢕⢕⢕⢕⢜⠳⣝⢻⣿⣿⣧⡕⢕⢕⢕⢕⢕⢕⢕⢕⢕⢕⢕⢕⢕⢕⢕⢕⢕⢕⢕⢕⢕⢕⢕⢕⢕⢕⢕⢝⣮⢿⣷⣧⣵⣕⢝⢟⢿⣿⣧⡕⢍⢇⡕⢜⢕⢱⢅⢔⢕⢣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⢜⢕⢕⢕⢕⢕⢕⢕⢕⢕⢕⢕⢕⢕⢕⢕⢕⢕⢕⢝⢿⣮⡻⢿⣿⣧⡕⢕⢕⢕⢕⢕⢕⢕⢕⢕⢕⣕⣕⢕⢕⢕⢕⢕⢕⢕⢕⢕⢕⢕⢕⢕⢕⡔⢜⢟⢿⢿⣿⣿⣷⣵⣕⢝⢟⢕⢕⢜⢇⢕⢕⢕⢕⢕⢸⢸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⢝⢻⢧⣜⢝⢝⢕⢕⢕⢕⢕⢕⢕⢕⢕⢕⢜⢕⢕⢕⢕⢕⢕⢕⢕⢕⢕⢕⢕⢕⢔⢜⢗⢷⡵⢵⣕⢗⢹⢽⣟⢟⢷⢧⣕⣕⢕⢕⢕⢕⢕⢕⢅⢜⢜⢇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⢝⠿⣧⡕⢕⢕⢕⢕⢕⢕⢕⢕⢕⢕⢕⢕⢕⢕⢕⢕⢕⢕⢕⢕⢕⢕⢕⢕⢕⢕⢕⢕⢕⢵⣕⢜⢕⢕⢕⢕⢕⢕⢕⢕⢕⢕⢕⢕⢕⢕⢕⢕⣗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⢕⢕⢕⢕⢕⢕⢕⢕⢕⢕⢕⢕⢕⢕⢕⢕⢕⢕⢝⢻⣇⡕⢔⠕⢕⢕⢕⢕⢕⢕⢕⢕⢕⢕⢕⢕⢕⢕⢕⢕⢕⢕⢕⢕⢕⢕⢜⢳⣧⣕⡔⢝⢕⢕⢕⢕⢕⢕⢕⢕⢕⢕⢕⢕⢕⢕⢕⢕⢻⣷⡕⢑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⢕⢕⢕⢕⢕⢕⢕⢕⢕⢕⢕⢕⢕⢕⢕⢕⢕⢜⢎⠵⡕⢑⢕⢕⢕⢕⢕⢕⢕⢕⢕⢕⢕⢕⢕⢕⢕⢕⢕⢕⢕⢕⢕⢕⢜⢝⢝⢟⢳⢵⢕⢕⡕⢕⢕⢕⢕⢕⢕⢕⢕⢕⢕⢕⢕⢕⢜⢳⢸⢸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⢑⢕⢅⢕⢕⢕⢕⢕⢕⢕⢕⢕⢕⢕⢕⢕⢕⢕⢕⢕⢕⢕⢕⢕⢝⢕⠕⢕⢕⢕⢕⢕⢕⢕⢕⢕⢕⢕⢕⢕⢕⢕⢕⢕⢕⢕⢕⢕⢕⢕⢕⢕⢕⢕⢕⢕⢕⢕⢕⢕⢕⢕⢕⢕⢕⢕⢕⢕⢕⢕⢕⢕⢕⢸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⢕⢕⢕⢕⢕⢕⢕⢕⢕⢕⢕⢕⢕⢕⢕⢕⢕⢕⢕⢕⢕⢕⢕⢕⢕⢕⢕⢕⢕⢕⢕⢕⢑⢕⢕⢕⢕⢕⢕⢕⢕⢕⢕⢜⢇⢕⢕⢕⢕⢕⢕⢕⢕⢕⢕⢕⢕⢕⢕⢕⢕⢕⢕⢕⢕⢕⢕⢕⢕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⢕⢕⢕⢕⢕⢕⢕⢕⢕⢕⢕⢕⢕⢕⢕⢕⢕⢕⢕⢕⢕⢅⢕⢕⢕⢕⢕⢕⢕⢕⢕⢕⢕⢕⢕⢕⢕⢕⢕⢕⢕⢕⢕⢇⢕⢕⢕⢕⢕⢕⢕⢕⢕⢕⢕⢕⢕⢕⢕⢕⢕⢕⢕⢕⢕⢕⢕⢜⡕⢿⢿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⢕⢕⢜⡇⢕⢕⢕⢕⢕⢕⢕⢕⢕⢕⢕⢕⢅⢑⠕⠑⠑⠑⠑⢁⢔⢑⣜⢕⢕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⢕⢕⢕⢕⢕⢕⢕⢕⢕⢕⢕⢕⢕⢕⢕⢕⢕⢕⢕⢕⢕⢔⢕⢕⢕⢕⢕⢕⢕⢕⢕⢕⢕⢕⢕⢕⢕⢕⢕⢕⢕⢕⢱⣧⢕⢕⢕⢕⢕⢕⢕⢕⢕⢕⢕⢕⢕⢕⢕⢔⢀⠀⢔⢕⢕⢕⢕⢕⢕⢕⢕⢕⢕⢕⢕⠀⢕⢕⢕⢕⢕⢜⢝⢝⢟⢻⢿⢿⣿⣿⣿⣿⣿⣿⣿⣿⣿⣿⣿⣿⣿⣿⣿⣿⣿⣿⣿⣿⣿⣿⣿⣿⣿⣿⠙⠉⠙⢿⣿⣿⣿⣿⣿⣿⣿⣿⣿⣿⣿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⢕⢕⢕⢕⢕⢕⢕⢕⢕⢕⠀⠀⢕⢕⢕⢕⢕⢕⢕⢕⢕⢕⢕⢕⢕⢕⢕⢕⢕⢕⢕⢕⠕⢕⢕⢕⢕⢕⢕⢕⢕⢕⢕⢕⢕⢕⢕⢕⢕⢕⢕⢕⢕⢕⢕⢕⢕⢕⢕⢕⢕⢕⢕⢕⢕⢕⢕⢕⢕⣿⢕⢑⢕⢕⢕⢕⢕⢕⠑⢕⢕⢕⢕⢕⢕⢕⠕⢀⢕⢕⣱⢕⢕⢕⢕⢕⢕⢕⢕⢕⢕⠀⢕⢕⢕⢕⢕⢕⢕⢕⢕⢕⢕⢕⢕⢕⢝⢝⢟⢟⢻⢿⢿⣿⣿⣿⣿⣿⣿⣿⣿⣿⣿⣿⣿⣿⡿⠟⠟⠟⠀⠀⠀⠀⢝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⢔⢕⢕⢕⢕⢕⢕⢕⢕⢕⢑⢕⢕⢕⢕⢕⢕⢕⢕⢕⢕⢕⢕⢕⢕⢕⢕⢕⢕⢕⢕⢕⢕⢕⣱⣵⣷⣷⣷⣶⡕⢕⢕⢕⢕⢝⣕⢗⣕⢕⢕⢕⠕⠁⠄⢕⢔⠑⠑⢕⢕⠑⠄⠕⢗⡝⢕⢕⢕⢱⢕⢕⢕⢕⢕⢕⢕⠀⢕⢕⢕⢕⢕⢕⢕⢕⢕⢕⢕⢕⢕⢕⢕⢕⢕⢕⢕⢕⢕⢕⢜⢝⢝⢟⢟⢿⢟⢝⢝⢻⣿⡿⠁⠀⠀⠀⠀⠀⠀⠀⢾⣿⣿⣿⣿⣿⣿⣿⣿⣿⣿⢿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⢕⢁⢕⢕⢕⢕⢕⢕⢕⢕⢕⢕⢕⢕⢕⢕⢕⢕⢕⢕⢕⢕⢕⢕⢕⢕⢕⢕⢕⢕⢕⣵⣾⣿⣿⣿⣿⣿⣿⣿⣿⣇⠑⠑⠕⢕⣿⡜⢫⢇⢕⠑⠀⢀⠀⠀⠀⠀⠀⠀⢀⢕⢕⢕⢏⢕⢕⢕⢕⢇⢕⢕⢕⢕⢕⢕⢕⠀⢕⢕⢕⢕⢕⢕⢕⢕⢕⢕⢕⢕⢕⢕⢕⢕⢕⢕⢕⢕⢕⢕⢕⢕⢕⢕⢕⢕⢕⢕⢕⢸⣿⣷⡄⠀⢀⠀⠀⠀⠀⠀⠀⠉⠉⠻⣿⣿⣿⣿⣿⢟⣵⢇⣾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⢕⢕⢕⢕⢕⢕⢕⢕⢕⢕⠑⠁⠀⠀⠀⠁⠁⠕⠕⢕⢕⠕⢕⢕⢕⢕⢕⢕⢕⢕⣾⣿⣿⣿⣿⣿⣿⣿⢟⢟⢿⣿⡔⠀⠀⠀⠘⢻⢇⠕⠁⠀⠀⠑⠑⠀⠀⠀⢀⢄⢕⢱⢇⢕⢕⢕⢕⣱⢏⢕⢕⢕⢕⢕⢕⢕⢕⠀⢕⢕⢕⢕⢕⢕⢕⢕⢕⢕⢕⢕⢕⢕⢕⢕⢕⢕⢕⢕⢕⢕⢕⢕⢕⢕⢕⢕⢕⢕⢕⢸⢿⠟⠃⠐⠀⠀⠀⠀⠀⠀⠀⠀⠀⠀⣿⣿⡿⣫⣿⢟⣱⣾⣿⣿⢿⣟⣻⢟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⢕⢕⠁⠀⠀⠀⠀⠀⠀⠀⠀⠀⠀⠀⠀⠁⠀⠁⠅⢕⢑⢑⢑⢜⢝⢟⢿⣿⢿⣿⣿⢏⢕⢕⢕⢜⢳⠀⠀⠀⠀⠀⠁⠀⢄⢄⠀⠀⠀⠀⠀⢄⢕⢕⡕⢕⢕⢕⢕⢕⡵⢇⢕⢕⢕⢕⢕⢕⢕⢕⢕⠀⢕⢕⢕⢕⢕⢕⢕⢕⢕⢕⢕⢕⢕⢕⢕⢕⢕⢕⢕⢕⢕⢕⢕⢕⢕⢕⢕⢕⢕⠕⠑⢕⠁⠀⠀⠀⠀⠀⠀⠀⠀⠀⠀⠀⠀⠀⠘⢫⣾⢟⢕⣞⣻⣽⢷⢾⢟⢝⡱⣾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⠕⠀⠀⠀⠀⠀⠀⠀⠀⠀⠀⠀⠀⠀⠀⠀⢀⢀⢄⢄⢕⢔⢕⠕⢑⠀⠁⢕⢕⢕⢕⢕⢕⢕⢕⢕⢕⠀⠀⠀⠀⠀⠀⠀⠁⠁⠀⠀⠀⢀⢔⢅⢕⠕⢅⢕⢕⢅⢔⢜⢔⢕⢕⢕⢕⢕⢕⢕⢕⢕⢕⠀⢕⢕⢕⢕⢕⢕⢕⢕⢕⢕⢕⢕⢕⢕⢕⢕⢕⢕⢕⢕⢕⢕⢕⢕⢕⢕⠕⠁⠁⢔⢅⢀⢐⢀⠀⠀⠀⠀⠀⢀⢄⢔⠕⢕⢄⠀⠀⠀⠙⠵⠚⢇⢕⣵⡵⣗⣯⣷⢟⢝⣾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⠀⢕⢕⢕⢕⢕⢕⢕⠀⢕⢕⢕⢕⢕⢕⢕⢕⢕⢕⢕⠀⠀⠀⠀⠀⠀⢀⢀⢀⢄⢄⢄⢔⢔⢕⢕⢕⢕⢕⢕⢕⢕⢕⢄⠀⠀⠀⠁⣑⣕⣱⣥⣥⣵⢕⢕⢕⠀⠀⠀⠀⢄⢔⠀⠀⠀⠀⠀⢄⢕⢕⠕⢄⢅⢕⢕⢔⠕⢕⢕⢕⢕⢕⢕⢕⢕⢕⢕⢕⢕⢕⠀⢕⢕⢕⢕⢕⢕⢕⢕⢕⢕⢕⢕⢕⢕⢕⢕⢕⢕⢕⢕⢕⢕⢕⢕⢕⢕⠄⠐⠀⠀⠀⢁⠁⠑⠑⠕⠀⠀⠑⠁⠁⠀⠀⠀⠕⢔⠀⠀⠀⠀⠀⠁⢫⣷⡿⢟⣏⣵⣾⣿⣿⣿⣿⣿⣿⣿⣿⣿⣿⣿⣿⣀⣅⢘⢈⡍⡉⢙⣿⢏⢙⣿⣿⣿⣿⣿⣿⣿⣿⣿⣿⣿⣿⣿⣿⣿⣿⣿⣿⣿⣿⣿⣿⣿⣿⣿⣿⣿⣿⣿⣿⣿⣿⣿⣿⣿⣿⣿⣿⣿⣿⣿⣷⠀⢸⣯⣿⣿⣿⣿⣹⣿⣿⣿⣿⣿⣿⣿⠀</a:t>
            </a:r>
            <a:br/>
            <a:r>
              <a:t>⢕⢕⢕⢕⢕⢕⢕⢕⢕⠐⠀⢕⢕⢕⢕⢕⢕⢕⢔⢕⢕⢕⢅⢕⢕⠕⢕⢕⢕⢕⠀⠀⠀⠀⠀⠀⠀⠀⠀⢁⣡⣵⣕⢕⢕⢕⢕⢕⢕⡕⢕⡕⠔⠀⠀⠀⠀⠀⠘⠝⠵⢕⢕⢗⢜⢝⢕⠀⠀⠀⠀⠁⠁⠀⠀⠀⠀⢔⢕⠑⠁⠁⠁⠁⠁⠀⠕⢕⢕⢕⢕⢕⢕⢕⢕⢕⢕⢕⢕⢕⢕⠀⢕⢕⢕⢕⢕⢕⢕⢕⢕⢕⢕⢕⢕⢕⢕⢕⢕⢕⢕⢕⢕⠕⠑⢅⠐⠁⠀⠀⠀⠀⠀⢕⠀⠄⠐⢁⠀⠀⠀⠀⠀⠀⠀⠀⠀⢕⢔⠀⠀⠀⠀⠀⢜⢕⣵⡾⢟⣟⡽⢏⣿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⢕⢕⢑⢑⠕⠀⠀⢕⢕⢕⢕⢅⢅⠁⢅⢕⢕⢕⢕⢕⢕⢕⢕⢕⢕⢕⠀⠀⠀⢀⣄⢤⢴⢷⢿⢿⣷⣷⣷⣷⢝⢉⢉⢍⢁⢁⢀⢀⠀⠀⠀⠀⠀⠀⠀⠀⠀⠁⠕⢕⢕⢕⠕⠀⢄⢔⠀⠀⠀⠀⠀⠀⠀⢀⢀⠀⠀⠀⠀⠀⠀⠀⠀⠀⠀⠀⠑⠕⢕⢕⢕⢕⢕⢕⢕⢕⢕⠀⢕⢕⢕⢕⢕⢕⢕⢕⢕⢕⢕⢕⢕⢕⢕⢕⢕⠕⠑⠁⢀⠔⠑⠀⠀⠀⠀⠀⢀⠄⠐⠔⢄⢀⠀⢕⠀⠀⠀⠀⠀⠀⠀⠀⠀⠁⢕⢀⠀⠀⠀⢔⣮⣭⡷⢟⢝⣱⣵⣿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⠕⠕⠁⠑⠐⠐⠕⠕⠕⢕⢔⢄⢅⢑⠕⢑⢕⢕⢕⢕⢕⢕⢕⢕⢕⢕⢕⢕⠀⢀⣾⣿⣿⡏⢕⢕⢕⢕⢜⢝⢕⣱⣵⣵⣵⣷⣧⣥⢇⠀⠀⠀⠀⠀⠀⠀⢄⢄⢀⢀⠀⠁⠕⠑⠀⠀⠀⠁⠀⠀⠀⠀⠀⠀⠀⢕⢕⢔⢀⠀⠀⠀⠀⠀⠀⠀⠀⠀⠀⠀⠀⠁⠁⠑⠕⢕⢕⢕⢕⠀⢕⢕⢕⢕⢕⢕⢕⢕⢕⢕⢕⠕⠑⠑⠁⠀⢀⢄⠔⠑⠁⠀⠀⢀⠄⠀⠀⠁⠀⠀⠀⠀⠁⠑⠐⢕⠀⠀⠀⠀⠀⠀⠀⠀⠀⠀⢕⢕⠀⠀⠀⢕⢏⣱⣵⣾⣿⣿⣿⣿⣿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⠀⠀⠀⠀⠀⠀⠀⠀⠀⠀⠁⠁⠑⠑⠑⠐⠀⠑⠑⠑⠑⠑⠑⠑⠑⠑⠑⠑⠑⠐⠘⠛⠛⠓⠑⠑⠑⠑⠑⠑⠛⠛⠛⠛⠛⠛⠛⠛⠛⠁⠀⠀⠀⠀⠀⠀⠐⠛⠓⠓⠑⠑⠐⠀⠐⠐⠀⠀⠀⠀⠀⠀⠀⠀⠀⠀⠑⠑⠑⠑⠑⠀⠀⠀⠀⠀⠀⠀⠀⠀⠀⠀⠀⠀⠀⠀⠀⠁⠁⠑⠑⠑⠑⠑⠑⠑⠑⠑⠁⠁⠀⠀⠀⠀⠀⠐⠑⠁⠀⠀⠐⠐⠁⠁⠀⠀⠀⠀⠀⠀⠀⠀⠀⠀⠀⠀⠀⠀⠀⠀⠀⠀⠀⠀⠀⠀⠀⠑⠀⠀⠀⠀⠑⠛⠛⠛⠛⠛⠛⠛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⠿⠟⠟⠛⠛⠛⠟⠻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⣿⣿⣿⣿⢿⢿⢟⢟⢝⢝⢝⠕⢜⢅⠀⠀⠀⠀⠀⠀⠀⠀⠀⠀⠀⠀⠈⠙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⣶⣷⣿⣿⡇⢕⢑⠅⢅⠕⠐⠀⠀⠀⠁⠑⠔⠔⠔⠄⢄⢄⢀⢀⠀⠀⠀⠀⠀⠀⠁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⣿⣿⣿⣷⡿⢇⣕⣷⡷⠑⠀⠀⠀⠀⠀⠀⠀⠀⠀⠀⠀⠀⠀⠀⠁⠑⠐⠄⢀⠀⠀⠀⠀⠀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⣱⣾⣿⣿⠑⠀⠀⠀⠀⠀⠀⠀⠀⠀⠀⠀⠀⠀⠀⠀⠀⠀⠀⠀⠀⠁⠐⠄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⡟⢕⣾⣿⣿⣿⢇⠀⠀⠀⠀⠀⠀⠀⠀⠀⠀⠀⠀⠀⠀⠀⠀⠀⠀⠀⠀⠀⠀⠀⠀⠁⠔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⣼⣿⣿⡿⠏⠀⠀⠀⠀⠀⠀⠀⠀⠀⠀⠀⠀⠀⠀⠀⠀⠀⠀⠀⠀⠀⠀⠀⠀⠀⠀⠀⠁⠔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⢿⣿⡟⠑⠀⠀⠀⠀⠀⠀⠀⠀⠀⠀⠀⠀⠀⠀⠀⠀⠀⠀⠀⠀⠀⠀⠀⠀⠀⠀⠀⠀⠀⠀⠁⢔⠁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⠟⠁⠀⠀⠀⠀⠀⠀⠀⠀⠀⠀⠀⠀⠀⠀⠀⠀⠀⠀⠀⠀⠀⠀⠀⠀⠀⠀⠀⠀⠀⠀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⣽⡿⠃⠀⠀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⠀⠀⠀⠀⠀⠀⠀⠀⠀⠀⠀⠀⠀⠀⠀⠀⠀⠀⠀⠀⠀⠀⠀⠀⠀⠀⠀⠀⠀⠀⠀⠀⠀⠀⠀⠀⠀⢰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⣿⣿⠇⠀⠀⠀⠀⠀⠀⠀⠀⠀⠀⠀⠀⠀⠀⠀⠀⠀⠀⠀⠀⠀⠀⠀⠀⠀⠀⠀⠀⠀⠀⠀⠀⠀⠀⠀⠀⠀⢀⣾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⣿⣿⡟⠀⠀⠀⠀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⣿⣿⡇⠀⠀⠀⠀⠀⠀⠀⠀⠀⠀⠀⠀⠀⠀⠀⠀⠀⠀⠀⠀⠀⠀⠀⠀⠀⠀⠀⠀⠀⠀⠀⠀⠀⠀⠀⢀⣴⣿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⢿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⣿⣿⣿⣇⠀⠀⠀⠀⠀⠀⠀⠀⠀⠀⠀⠀⠀⠀⠀⠀⠀⠀⠀⠀⠀⠀⠀⠀⠀⠀⠀⠀⠀⠀⠀⠀⠀⢀⣴⣿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⢕⢝⢻⣿⣿⣿⣿⣿⣿⣿⣿⣿⣿⣿⣿⣿⣿⣷⣧⣵⣕⡕⢜⢝⢟⢻⢿⣿⣿⣿⣿⣿⣿⣿⣿⣿⣿⣿⣿⣿⣿⣿⣿⣿⣿⣿⣿⣿⣿⣿⣿⣿⣻⣟⢟⢟⢟⢟⢻⢿⢿⢿⢿⠿⢿⣿⣿⣿⣿⣿⣿⣿⣿⣿⣿⣿⣿⣿⣿⣿⣿⣿⣿⣿⣿⣿⣿⣿⣿⣿⣿⣿⣿⣿⣿⣿⣿⣿⣿⣿⣿⣿⣿⣿⣿⣿⣿⣿⣿⡄⠀⠀⠀⠀⠀⠀⠀⠀⠀⠀⠀⠀⠀⠀⠀⠀⠀⠀⠀⠀⠀⠀⠀⠀⠀⠀⠀⠀⢀⢀⢄⢔⢏⢝⢝⣝⣝⣝⣕⣕⣵⣵⣵⣵⣵⣷⣷⣷⣷⣷⣿⣿⣿⣿⣿⣿⣿⣿⣿⣿⣿⣿⣿⣿⣿⣿⣿⣿⣿⣿⣿⣿⣿⣿⣿⣿⣿⣿⣿⣿⣿⣿⣿⣿⣿⣿⣿⣿⣿⣿⣿⣿⣿⣿⣿⣿⣿⣿⣿⣿⣿⣧⢕⡕⢕⢕⢕⢕⢕⢕⢕⢕⢕⢕⢕⢕⢕⢕⢕⢕⢕⢜⢗⣟⣱⣿⣿⣿⣿⣿⠀</a:t>
            </a:r>
            <a:br/>
            <a:r>
              <a:t>⢕⢕⢕⢜⢟⢿⣿⣿⣿⣿⣿⣿⣿⣿⣿⣿⣿⣿⣿⣿⣿⣿⣿⣷⣧⣵⣑⣕⢜⢝⢟⢻⠿⣿⣿⣿⣿⣿⣿⣿⣿⣿⣿⣿⣿⣿⣿⣿⣿⣿⣿⣿⢻⣿⣿⣿⣷⡕⡕⢕⢕⢕⢕⢕⢕⢕⢕⢕⢔⢝⢝⢝⢝⢝⢍⢝⢏⢟⢟⢟⢟⢟⢟⢛⢟⢟⢟⢛⢛⢿⢟⢿⢿⢿⢿⢿⢿⢟⢻⢛⢟⢻⢟⢟⢟⢟⢟⢏⢟⢗⢄⠀⠀⠀⠀⠀⠀⠀⠀⠀⠀⠀⠀⠀⠀⠀⠀⠀⠀⠀⠀⠀⠀⠀⢀⣠⣴⣷⣷⣷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⢑⠕⢕⢕⢕⢕⢝⢿⣿⣿⣿⣿⣿⣿⣿⣿⣿⣿⣿⣿⣿⣿⣿⣿⣿⣿⣿⣿⣿⣷⣷⣵⣱⣕⢜⢝⢟⢻⢿⢿⣿⣿⣿⣿⣿⣿⣿⣿⣿⣿⣿⣿⣿⣿⣿⣿⣿⣿⣷⣷⡕⢕⢕⢕⢕⢕⢕⢕⢕⢕⢕⢕⢕⢕⢕⢕⢕⢕⢕⢕⢕⢕⢕⢕⢕⢕⢕⢕⢕⢕⢕⢕⢕⢕⢕⢕⢕⢕⢕⢕⢕⢕⢕⢕⣕⣕⣕⣕⣱⣵⣵⣄⠀⠀⠀⠀⠀⠀⠀⠀⠀⠀⠀⠀⠀⠀⠀⠀⠀⠀⠀⢀⣠⣾⣿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⢄⢑⠕⢕⢕⢕⢝⢿⣿⣿⣿⣿⣿⣿⣿⣿⣿⣿⣿⣿⣿⣿⣿⣿⣿⣿⣿⣟⢟⢏⢝⢛⢟⠿⢷⣧⣵⣕⡜⢝⢝⢟⢻⢿⣿⣿⣿⣿⣿⣿⣿⣿⣿⣿⣿⣿⣿⣿⣵⣷⣧⣕⢕⢕⢕⢕⢕⢕⢕⢕⢕⢕⢕⢕⢕⢕⢕⢕⢕⢕⢕⢕⠕⢕⢕⣕⣱⣵⣵⣵⣵⣷⣷⣷⣷⣷⣿⣿⣿⣿⣿⣿⣿⣿⣿⣿⣿⣿⣿⣿⣧⣄⠀⠀⠀⠀⠀⠀⠀⠀⠀⠀⠀⠀⠀⠀⠀⣠⣷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⢕⢕⢕⢔⢅⢑⢕⢕⢕⢕⠘⢝⢝⢟⢟⢟⢿⣿⣿⣿⣿⣿⣿⣿⣿⣿⣿⣿⣷⣧⣕⡕⢕⢅⢑⠕⢔⢕⢌⢝⢟⠳⢷⣵⣵⣕⡜⢝⢟⢟⢿⢿⣿⣿⣿⣿⣿⣿⣿⣿⣿⣿⣿⡕⢕⢕⢕⢕⢕⢕⢕⢕⢕⢕⢕⢕⢕⢕⢕⢕⢕⢱⣵⣷⣷⣿⣿⣿⣿⣿⣿⣿⣿⣿⣿⣿⣿⣿⣿⣿⣿⣿⣿⣿⣿⣿⣿⣿⣿⣿⣿⣿⣿⣷⣴⣄⠀⠀⠀⠀⠀⠀⠀⠀⠀⢀⣠⣾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⡕⢕⢄⠅⢕⢕⢕⢔⢑⠕⢕⢕⢕⢄⡁⢑⠕⢕⢕⢝⢟⢻⢿⣿⣿⣿⣿⣿⣿⣿⣿⣿⣿⣷⣷⣵⣕⢔⢔⠁⠑⠔⢔⢄⢌⢙⢟⢿⣿⣷⣧⣵⣕⣔⢝⢍⢟⢻⠿⣿⣿⣿⣿⣿⣧⣥⡕⢇⢕⢕⢕⢕⢕⢕⢕⢕⢕⢕⢕⢕⣇⣼⣿⣿⣿⣿⣿⣿⣿⣿⣿⣿⣿⣿⣿⣿⣿⣿⣿⣿⣿⣿⣿⣿⣿⣿⣿⣿⣿⣿⣿⣿⣿⣿⣿⣿⣿⣿⣷⣶⣶⣴⣦⣶⣶⣾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⣿⣇⡕⢕⢕⢕⢕⢕⢕⢕⢕⢑⢕⢕⢜⢣⣅⢔⢕⠔⢅⠑⠕⢜⢝⢿⣿⣿⣿⣿⣿⣿⣿⣿⣿⣿⣿⣿⣧⡕⢔⢄⢀⠁⠑⠔⢕⢕⢕⢝⢟⢿⣿⣿⣿⣷⣷⣧⣵⣕⡜⢝⢝⢟⢿⢻⣥⡇⢕⢕⢕⢕⢕⢕⢕⢕⢕⢕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⣎⡻⣷⡱⡕⢕⢕⢕⢕⢕⢕⢕⢕⢕⢕⢕⢜⢻⣦⡕⢔⢕⢔⢄⠑⠕⢜⢝⢿⣿⣿⣿⣿⣿⣿⣿⣿⣿⣿⣿⣧⣕⢕⢕⢄⢁⢑⢕⢕⢕⢕⢕⢜⢻⣿⣿⣿⣿⣿⣿⣿⣿⣷⣧⣵⣕⣕⢕⢕⢕⢕⢕⢕⢕⢕⢕⢕⢜⣕⡔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⡻⡟⡇⡹⣞⢇⢕⢕⢕⢕⢕⢕⢕⢕⢕⢕⢕⢕⢜⢹⣷⣕⢕⢕⢕⢄⢁⠑⢕⢜⢝⢿⣿⣿⣿⣿⣿⣿⣿⣿⣿⣿⣧⢕⠕⠕⠔⠕⠕⠕⠕⢕⢕⢕⢜⢻⣿⣿⣿⣿⣿⣿⣿⣿⣿⣿⣿⣿⣷⣷⣵⣕⣕⡅⢕⢕⢕⢔⢕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⣿⣮⡻⡻⣮⡣⡗⢕⢕⢕⢕⢕⢕⢕⢕⢕⢕⢕⢕⢕⢜⢻⣿⣧⡕⢕⢕⢕⢔⢕⢕⢕⢜⢟⢿⣿⣿⣿⣿⣿⣿⣿⣿⣷⣕⢔⢔⢔⢄⢄⢄⢀⢐⠕⢅⢑⢝⢿⣿⣿⣿⣿⣿⣿⣿⣿⣿⣿⣿⣿⣿⣿⣿⣿⣿⣷⣷⣵⣕⡕⢝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⣿⣮⡻⣧⣎⡔⢵⢕⢕⢕⢕⢕⢕⢕⢕⢕⢕⢕⢕⢕⢜⢻⣿⣷⣕⢕⢕⢕⢕⢕⢕⢕⢕⢜⢻⢿⣿⣿⣿⣿⣿⣿⣿⣧⡕⢕⢕⢕⢕⢕⢕⢕⢄⢑⠕⢕⢝⢿⣿⣿⣿⣿⣿⣿⣿⣿⣿⣿⣿⣿⣿⣿⣿⣿⣿⣿⣿⣿⣿⣷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⣿⣿⣮⡳⣎⡑⢕⢕⢕⢕⢕⢕⢕⢕⢕⢕⢕⢕⢕⢕⢕⢝⢿⣿⣷⣕⡕⢕⢕⢕⢕⢕⢕⢕⢕⢝⢻⣿⣿⣿⣿⣿⣿⣷⡕⢕⢕⢕⢕⢕⢕⢕⢕⢔⢅⠑⢕⢝⣿⣿⢿⢟⢟⢏⢝⢝⢝⢝⢝⢝⢝⢝⢟⢟⢟⢟⢿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⣿⣿⣿⣿⣷⣝⢿⡵⢕⢕⢕⢕⢕⢕⢕⢕⢕⢕⢕⢕⢕⢕⢕⢕⢝⢿⣿⣿⣧⡕⢕⢕⢕⢕⢕⢕⢕⢕⢜⢻⢿⣿⣿⣿⣿⣿⡕⢕⢕⢕⢕⢕⢕⢕⢕⢕⢕⢁⢕⢜⢕⢕⢗⢕⢗⠗⢇⢕⢕⢕⣕⣱⣱⢅⢢⢕⡣⢕⢜⢳⢱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⢻⢷⢕⠵⢕⢕⢕⢕⢕⢕⢕⢕⢇⢕⢕⢕⢕⢕⢕⢕⢕⢝⢿⣿⣿⣷⣕⢕⢕⢕⢕⢕⢕⢕⢕⢕⢝⢿⣿⣿⣿⣿⡕⢕⢕⢕⢕⢕⢕⢕⢕⢕⢕⢅⠕⢕⡗⣕⣅⢕⢕⢕⢳⢵⣕⢗⢫⢽⣟⡳⢧⣜⢱⢜⢇⢕⡝⢷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⢌⢃⡕⢕⢕⢕⢕⢕⢕⢕⢕⢕⢕⢕⢕⢕⢕⢕⢕⢗⢝⢿⣿⣿⣷⣕⢕⢕⢕⢕⢕⢕⢕⢕⢕⢜⢻⣿⣿⣿⡕⢕⢕⢕⢕⢕⢕⢕⢕⢕⢕⢅⢕⢕⢕⢕⢕⢜⢻⣧⣱⣕⢝⢗⢵⣕⢝⡗⢱⢕⢕⢅⢵⡹⡣⢻⣕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⢕⠀⢕⢕⢕⢕⢕⢕⢕⢕⢕⢕⢕⢕⢕⢕⢕⢕⢕⢕⢅⠳⣝⢿⣿⣿⣷⣕⢕⢕⢕⢕⢕⢕⢕⢕⢕⢝⢿⣿⡿⢕⢕⢕⢕⢱⢕⢕⢕⢕⢕⢕⢕⢕⢕⢕⢕⢕⢕⢜⡝⣿⣿⣷⣵⣕⢝⢱⢕⢕⢕⢕⢕⢗⡄⢕⢻⢕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⢕⢕⢕⢕⢕⢕⢕⢕⢕⢕⢕⢕⢕⢌⢷⣝⢻⣿⣿⣧⡕⢕⢕⢕⢕⢕⢕⢕⢕⢕⢕⢜⢕⢕⢕⢕⢕⢕⢕⢕⢕⢕⢕⢕⢕⢕⢕⢕⢷⣾⣷⣧⣝⣝⢝⢻⢿⣿⣷⡕⢍⢣⢕⢔⢇⢸⡜⢕⢇⢝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⢝⢿⣧⢕⢝⢝⢇⢕⢕⢕⢕⢕⢕⢕⢕⢕⢕⢜⣕⡕⢕⢕⢕⢕⢕⢕⢕⢕⢕⢕⢕⢕⢕⢕⢕⢻⢿⣿⣿⣿⣷⣵⣜⢝⢻⢇⢕⢜⢕⢕⢕⢕⢕⢔⢕⡇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⢏⠿⣣⡕⢕⢕⢕⢕⢕⢕⢕⢕⢕⢕⢕⢕⢝⢕⢕⢕⢕⢕⢕⢕⢕⢕⢕⢕⢕⢕⢕⢹⠷⣧⣕⡕⢜⢝⢟⡻⢿⢿⣵⣕⡕⢕⢕⢕⢕⢕⢕⢑⢕⢇⢿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⢕⢕⢕⢕⢕⢕⢕⢕⢕⢕⢕⢕⢕⢕⢕⢕⢕⢔⢹⣿⣇⢕⢕⢑⢕⢕⢕⢕⢕⢕⢕⢕⢕⢕⢕⢕⢕⢕⢕⢕⢕⢕⢕⢕⢕⢕⢕⢕⢕⢜⢝⡜⢕⢕⢕⢜⢕⢕⢕⢝⢝⢕⢕⢕⢕⢕⢕⢕⢕⣕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⢕⢕⢕⢕⢕⢕⢕⢕⢕⢕⢕⢕⢕⢕⢕⢕⢔⢝⢷⡕⢕⢄⢕⢕⢕⢕⢕⢕⢕⢕⢕⢕⢕⢕⢕⢕⢕⢕⢕⢕⢕⢕⢕⢕⢕⢱⣵⣜⢝⢕⢑⢕⢕⢕⢕⢕⢕⢕⢕⢕⢕⢕⢕⢕⢕⢕⢸⣷⡕⢡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⢕⢕⢕⢕⢕⢕⢕⢕⢕⢕⢕⢕⢕⢕⢕⢕⢕⢕⢝⢧⣕⢑⢕⢕⢕⢕⢕⢕⢕⢕⢕⢕⢕⢕⢕⢕⢕⢕⢕⢕⢕⢕⢕⢕⢕⢝⢟⢻⢵⣵⣕⢕⢕⢕⢕⢕⢕⢕⢕⢕⢕⢕⢕⢕⢕⢕⢜⢿⡕⢰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⢕⢕⢕⢕⢕⢕⢕⢕⢕⢕⢕⢕⢕⢕⢕⢕⢕⢕⢕⢕⢝⢕⢕⢕⢕⢕⢕⢕⢕⢕⢕⢕⢕⢕⢕⢕⢕⢕⢕⢕⢕⢕⢕⢕⢕⢕⢕⢕⢕⢕⢕⢕⢕⢕⢕⢕⢕⢕⢕⢕⢕⢕⢕⢕⢕⢕⢕⢕⢱⢜⢇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⢕⢕⢕⡕⢕⢕⢕⢕⢕⢕⢕⢕⢕⢕⢕⢕⢕⢕⢕⢕⢕⢕⢕⢕⢕⢕⢕⢱⢸⢸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⢕⢕⢕⠹⢕⢕⢕⢕⢕⢕⢕⢕⢕⢕⢕⢕⢕⢕⢕⢕⢕⢕⢕⢕⢕⢕⢕⢕⣿⢕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⢕⢕⢕⢕⡇⢕⢕⢕⢕⢕⢕⢕⢕⢕⢕⢕⢕⢅⢑⠱⠕⠕⠕⠕⠕⢕⢑⠡⡏⢕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⢕⢕⢕⢕⣿⢕⢕⢕⢕⢕⢕⢕⢕⢕⢕⢕⢕⢕⢕⢕⢔⢀⠀⢀⢄⢕⢕⢜⢕⢕⢕⢕⢕⢕⢕⠀⢕⢕⢕⢕⢕⢕⢕⢕⢕⢕⢕⢕⢕⢕⢝⢝⢟⢟⢻⢿⢿⣿⣿⣿⣿⣿⣿⣿⣿⣿⣿⣿⣿⣿⣿⣿⣿⣿⣿⡿⠿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⢔⢕⢕⢕⢕⢕⢕⢕⢅⢕⢕⢕⢕⢕⢕⢕⢕⢕⢕⢕⢕⢕⢕⢕⢕⢕⢕⢕⢕⢕⢕⢕⢕⢕⢕⢕⢕⢕⢕⢕⢕⢕⢕⢕⢕⢕⢿⡕⢕⢕⢕⢕⢕⢕⢕⠕⠕⢕⢕⢕⢕⢕⢕⢕⠀⢕⢕⢕⡕⢕⢕⡇⢕⢕⢕⢕⢕⠀⢕⢕⢕⢕⢕⢕⢕⢕⢕⢕⢕⢕⢕⢕⢕⢕⢕⢕⢕⢕⢕⢕⢜⢝⢝⢟⢟⢿⢟⢏⢝⢻⣿⣿⣿⣿⣿⣿⣿⡇⠀⠀⠘⢻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⢕⢁⢕⢕⢕⢕⢕⢕⢕⢕⢕⢕⢕⢕⢕⢕⢕⢕⢕⢕⢕⢕⢕⢕⢕⢕⢕⢕⢕⢕⢕⢕⢕⢕⢕⣱⣵⣷⣷⣷⣷⣕⢕⢕⢕⢕⢈⣇⢎⣅⢕⢕⢕⢕⠑⠀⢕⢕⠑⠑⢕⢕⠑⢀⢕⢱⠕⢎⡕⢕⢕⢕⢕⢕⢕⢕⢕⠀⢕⢕⢕⢕⢕⢕⢕⢕⢕⢕⢕⢕⢕⢕⢕⢕⢕⢕⢕⢕⢕⢕⢕⢕⢕⢕⢕⢕⢕⢕⢕⢸⣿⣿⣿⢟⠈⠀⠁⠁⠀⠀⠀⢠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⢕⢕⢕⢕⢕⢕⢕⢕⢕⢕⢕⢕⢕⢕⢕⢕⢕⢕⢕⢕⢕⢕⢕⢕⢕⢕⢕⢕⢕⢕⢕⢕⣵⣾⣿⣿⣿⣿⣿⣿⣿⣿⣧⠑⠑⠕⢕⣿⡜⢳⢵⢕⠑⠀⢀⢀⠀⠀⠀⠀⠀⠁⢄⢔⢔⡡⡕⢕⢕⢕⡱⢕⢕⢕⢕⢕⢕⠀⢕⢕⢕⢕⢕⢕⢕⢕⢕⢕⢕⢕⢕⢕⢕⢕⢕⢕⢕⢕⢕⢕⢕⢕⢕⢕⢕⢕⢕⢕⢕⢸⣿⣿⣿⢀⠀⠀⠀⠀⠀⠀⠀⠘⠻⠿⢿⣿⣿⣿⣿⣿⣿⡿⣫⢹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⢕⢕⢕⢕⢕⠕⠁⠁⠁⠀⠁⠁⠑⠕⢕⢕⠕⢕⢕⢕⢕⢕⢕⢕⢕⣼⣿⣿⣿⣿⣿⣿⣿⡟⢟⢿⣿⡇⠀⠀⠀⠘⠻⡇⢕⠑⠀⠀⠑⠑⠀⠀⠀⠀⢄⢕⢕⡱⢇⢕⢕⢕⢔⣵⢇⢕⢕⢕⢕⢕⢕⠀⢕⢕⢕⢕⢕⢕⢕⢕⢕⢕⢕⢕⢕⢕⢕⢕⢕⢕⢕⢕⢕⢕⢕⢕⢕⢕⢕⢕⢕⢕⢕⢸⣿⣿⣿⡧⢀⠀⠁⠀⠀⠀⠀⠀⠀⠀⠁⢹⣿⣿⣿⢟⣿⢾⣣⣾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⢕⢕⢕⠑⠀⠀⠀⠀⠀⠀⠀⠀⠀⠀⠀⠀⠁⠀⠁⠅⢕⢕⢕⢕⢕⢝⢝⢿⣿⢿⣿⣿⢟⢕⢕⢕⢔⢹⠀⠀⠀⠀⠀⠁⠀⢄⢄⠀⠀⠀⠀⠀⢀⢕⢕⢕⣪⢇⢕⢕⢕⢕⢞⢕⢕⢕⢕⢕⢕⢕⢕⠀⢕⢕⢕⢕⢕⢕⢕⢕⢕⢕⢕⢕⢕⢕⢕⢕⢕⢕⢕⢕⢕⢕⢕⢕⢕⢕⢕⢕⢕⢕⠑⢸⢟⠏⠁⠀⠀⠀⠀⠀⠀⠀⠀⠀⠀⠀⠀⠹⣿⣟⣵⡿⢏⣵⣿⢿⣟⣻⣽⢷⢗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⠀⢕⢕⢕⢕⢕⢕⢕⠀⢕⢕⢕⢕⢕⢕⢕⢕⢕⢕⢕⢕⢕⠁⠀⠀⠀⠀⠀⠀⠀⠀⠀⠀⠀⠀⠀⠀⢀⢀⢄⢄⢕⢕⢔⢕⢑⠀⠀⢕⢕⢕⢕⢕⢕⢕⢕⢕⢕⠀⠀⠀⠀⠀⠀⠀⠀⠁⠀⠀⠀⠀⠔⢕⢕⢕⠇⢕⢕⢕⢕⢕⢕⢕⢕⢕⢕⢕⢕⢕⢕⢕⠀⢕⢕⢕⢕⢕⢕⢕⢕⢕⢕⢕⢕⢕⢕⢕⢕⢕⢕⢕⢕⢕⢕⢕⢕⢕⢕⢕⢕⢕⠕⠀⠅⠑⠁⠀⠀⠀⠀⠀⠀⠀⠀⢀⢄⢄⠀⠀⠀⠘⢿⢏⣕⡽⢷⢟⢏⢝⣹⢵⣳⣽⢻⣿⣿⣿⣿⣿⣿⣿⣿⣿⣀⣅⢘⢈⡍⡉⢙⣿⢏⢙⣿⣿⣿⣿⣿⣿⣿⣿⣿⣿⣿⣿⣿⣿⣿⣿⣿⣿⣿⣿⣿⣿⣿⣿⣿⣿⣿⣿⣿⣿⣿⣿⣿⣿⣿⣿⣿⣿⣿⣿⣿⣷⠀⢸⣯⣿⣿⣿⣿⣹⣿⣿⣿⣿⣿⣿⣿⠀</a:t>
            </a:r>
            <a:br/>
            <a:r>
              <a:t>⢕⢕⢕⢕⢕⢕⢕⢕⢕⠀⠀⢕⢕⢕⢕⢕⢕⢕⢔⢕⢕⢕⢅⢕⢕⠕⢕⢕⢕⢕⢕⠑⠀⠀⠀⠀⠀⠀⢄⢄⢄⠄⠄⢔⢔⢕⢕⢕⢕⢕⢕⢕⢕⢕⢄⠀⠀⠀⠀⢑⣕⡵⣥⣥⣥⡕⢕⢕⠀⠀⠀⠀⢄⢔⠀⠀⠀⠀⠀⢄⢕⢕⠕⢁⢐⢕⢕⢕⢕⢕⢕⢕⢕⢕⢕⢕⢕⢕⢕⢕⢕⠀⢕⢕⢕⢕⢕⢕⢕⢕⢕⢕⢕⢕⢕⢕⢕⢕⢕⢕⢕⢕⢕⢕⢕⢕⢕⢕⢕⠁⢀⠀⠑⠑⠔⠔⢔⢄⢄⠀⠀⢀⠔⠕⠑⠁⠑⢕⢄⠀⠀⠀⠈⠙⠑⣱⢷⣻⣽⣾⢿⣏⣵⣿⣿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⢕⢕⢕⢕⢕⠀⠀⢕⢕⢕⢔⢅⢅⠁⢕⢕⢕⢕⢕⢕⢕⢔⢕⢕⢕⢕⢕⠀⠀⠀⠀⠀⠀⠀⠀⠀⠁⢁⣡⡵⢕⢕⢕⢕⢕⢕⡕⢕⡕⠄⠀⠀⠀⠀⠀⠘⠝⠝⠱⢕⢕⢓⢏⢕⢀⠀⠀⠀⠀⠁⠀⠀⠀⠀⢔⢕⠕⠁⠀⠑⠑⠑⠁⠅⢕⢕⢕⢕⢕⢕⢕⢕⢕⢕⢕⢕⢕⠀⢕⢕⢕⢕⢕⢕⢕⢕⢕⢕⢕⢕⢕⢕⢕⢕⢕⢕⢕⢕⢕⢕⢕⢕⠕⢑⠅⠁⠀⠀⠀⠀⢄⠁⠀⢀⢅⢄⠀⠀⠀⠀⠀⠀⠀⠁⢕⢄⠀⠀⠀⠀⠀⢸⢿⢟⣝⣵⣾⣿⠿⣿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⢑⢑⢑⠀⠀⠕⠕⠕⢕⢕⢐⢔⢕⢕⢕⢕⢕⢕⢕⢕⢕⢕⢕⢕⢕⠀⠀⠀⢀⣀⢠⢴⢶⢷⢿⣷⣷⣷⣷⡷⢉⢉⢁⢁⢁⢁⠀⠀⠀⠀⠀⠀⠀⠀⠀⠀⠁⠕⢕⢕⢕⠕⠀⢄⢔⠀⠀⠀⠀⠀⠀⠀⢑⢁⠀⠀⠀⠀⠀⠀⠀⠀⠁⠁⠁⠕⢕⢕⢕⢕⢕⢕⢕⢕⢕⠀⢕⢕⢕⢕⢕⢕⢕⢕⢕⢕⢕⢕⢕⢕⢕⢕⢕⢕⢕⢕⠕⠑⢁⢄⠑⠀⠀⠀⠀⠀⠀⢀⢑⠀⠁⠀⢄⠑⠀⠀⠀⠀⠀⠀⠀⠀⠑⢕⠀⠀⠀⠀⠀⢕⡵⢞⣻⣽⢷⢞⣱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⠁⠀⠑⠑⠑⠑⠑⠑⠐⠁⠁⠑⠑⠑⠑⠑⠑⠑⠑⠑⠑⠑⠑⠑⠑⠀⠀⠑⠛⠛⠛⠃⠑⠑⠑⠘⠙⠃⠑⠁⠓⠑⠓⠓⠑⠃⠀⠀⠀⠀⠀⠀⠀⠀⠀⠀⠀⠀⠑⠑⠑⠀⠀⠀⠁⠀⠀⠀⠀⠀⠀⠀⠑⠑⠐⠀⠀⠀⠀⠀⠀⠀⠀⠀⠀⠀⠀⠁⠑⠑⠑⠑⠑⠑⠑⠑⠑⠑⠑⠑⠑⠑⠑⠑⠑⠑⠑⠑⠑⠑⠑⠑⠑⠑⠁⠀⠀⠐⠁⠀⠀⠀⠀⠀⠀⠐⠁⠀⠁⠑⠐⠀⠑⠀⠀⠀⠀⠀⠀⠀⠀⠀⠀⠑⠑⠀⠀⠀⠀⠓⠛⠛⠑⠑⠓⠛⠛⠛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⢕⢕⢕⢝⢝⢕⢕⢕⢜⢿⢿⢕⢕⢜⡿⢟⢕⢜⣿⣿⢏⢕⢸⣿⣿⢇⢜⢻⡿⢟⢕⢜⣿⣿⢇⢕⢕⢜⢟⢿⢟⢕⢕⢜⡟⢕⢕⢝⢿⣿⢕⢸⣿⣿⡏⢕⢿⣿⣿⣏⣹⣿⣿⣿⢕⣹⣿⣿⢟⢕⢕⢸⣿⣿⣿⢕⢻⡿⢟⢕⢕⢿⣿⣿⢕⢸⣿⣿⡟⢕⣻⣿⣿⣿⡟⢝⢻⣿⣿⢕⢕⢝⢟⢝⣟⣿⣿⣿⡇⢕⢻⢿⣿⢇⢜⣿⣿⣿⣿⣿⣿⣿⡏⢝⣿⣿⣿⣏⣝⣿⣿⣟⣝⣜⣻⣿⣿⣿⡿⣿⣿⣿⣧⣜⣿⣿⣿⣿⣿⣿⣿⣿⢿⣿⣿⣿⡿⢟⣿⣿⡏⢕⢹⣿⣿⣿⣿⣿⣟⢟⢿⣏⢝⢿⣿⣿⡟⢝⣿⢟⢿⣿⣿⣿⣿⢏⢕⢹⣿⣿⡇⢸⣿⣿⣿⣿⢕⢕⢻⣿⣿⢝⢝⣿⣿⡟⢕⢝⣿⡟⢕⢕⢟⢟⢝⢕⢝⢟⢻⢇⢕⢕⢕⢝⢝⢕⢕⢜⢿⡏⢕⢕⢻⠀</a:t>
            </a:r>
            <a:br/>
            <a:r>
              <a:t>⢏⢕⢕⢕⢕⢕⢕⢕⢕⢕⢕⢕⢕⢕⢕⢕⢕⡇⢕⢕⢕⢇⢕⢕⢕⢝⢿⢕⢕⢕⢿⢟⢕⢕⢕⢕⢕⢕⢕⢕⢕⢕⢕⢕⢕⢕⢕⢕⢕⢕⡷⢕⢕⢕⢕⢜⢕⢕⢜⣿⣿⡇⢕⢜⢿⣿⢝⢝⢻⣿⡇⢕⢝⣿⣿⡇⢕⢕⢜⣿⡟⢕⢕⢕⢕⢏⢕⢕⢸⣿⡇⢕⢜⣿⣿⢕⢕⢹⣿⣿⢏⢕⢕⢜⣿⣿⢕⢕⣱⡕⢕⢕⢜⢕⢝⢕⢕⢕⢸⣿⢕⢕⢝⢝⢝⢝⢝⣿⣿⢕⢕⣻⣿⣿⢏⢜⢝⢕⢸⣿⡏⢹⣿⣿⡟⢕⣿⣿⣿⣿⢟⣿⣿⣿⡇⢸⣿⣿⣿⢕⢹⣿⣿⡇⢕⣿⣿⡇⢕⢜⣿⣿⣟⢝⢝⢝⢕⣹⢕⢕⢕⣿⣿⢕⢕⢕⢕⢕⢕⢝⢝⢹⡕⢕⢸⣿⡟⢕⢕⢹⣿⣿⢏⢕⢕⢕⢱⢕⢕⢕⢹⣿⡇⢕⢕⢟⡕⢕⢕⢕⢕⢕⢕⢕⢕⡎⢕⢕⢕⢕⢕⢕⢕⢕⢕⢕⢕⢕⢕⢱⠀</a:t>
            </a:r>
            <a:br/>
            <a:r>
              <a:t>⡧⢕⢕⢕⢕⢕⢕⢕⢕⢕⢕⢕⢕⢕⢕⢕⢕⢕⢕⢕⢕⢕⢕⢕⢕⢕⢱⢕⢕⢜⢕⢕⢕⢕⢕⢕⢕⢕⢕⢕⢕⢕⢕⢕⢕⢕⢕⢕⢕⢕⢕⢕⢕⢕⢕⢕⢕⢕⢕⣿⣿⢕⢕⢕⡕⢕⢕⢱⢿⣷⡇⢕⢜⢏⢟⢇⢕⢕⢕⣿⡕⢕⢕⢕⢕⢕⢕⢕⢸⢻⡇⢕⢱⣿⣿⡇⢕⢸⡿⢻⢕⢕⢕⢕⢻⡷⢕⢕⢸⣧⡕⢕⢕⢕⣱⢕⢕⢕⢱⣿⢕⢕⢕⢕⢕⢕⢾⣿⣿⡇⢕⢾⡿⢟⣕⢕⢕⢕⢕⣼⣧⣼⣿⣿⡿⢷⣿⣿⣿⣿⣷⣿⣿⣿⡇⢸⣿⣿⣿⢕⢼⣿⣿⡧⢷⣿⣿⣇⢕⢕⡿⢿⢿⢕⢕⢕⣷⣿⢕⢕⢕⢝⣿⢕⢕⢕⢕⣕⢕⢕⢕⢜⢇⢕⢸⣿⣇⢕⢕⢸⢻⡟⢕⢕⢕⢕⢕⢕⢕⢕⢸⣿⡇⢕⢕⢇⢕⢕⢕⢕⢕⢕⢕⢕⢸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⢸⢕⢕⢕⣿⢟⢕⢕⢸⣿⢕⢕⢕⢜⣿⢕⢕⢕⢕⢕⢕⢕⢕⢕⣿⡟⢕⢕⢕⣕⢕⢕⢕⢸⣿⢇⢕⢕⣿⣿⢕⢕⢸⣿⢕⢇⢕⢕⢕⢕⢕⢕⢕⣿⡿⢇⢕⢕⣾⢇⢕⢕⢕⣾⣿⢕⢕⢜⢝⢕⢕⢜⣿⣿⡕⢕⢜⢇⢕⢹⢕⢕⢕⢕⢝⢟⢟⣿⢕⢕⢕⢜⣿⣿⣿⢕⣿⣿⣿⢕⢕⣿⣿⡿⢕⢸⣿⣿⡇⢕⢜⢿⣿⢕⢕⢕⢕⢕⢕⢕⢕⢹⣿⢇⢕⢕⢜⡝⢕⢕⢕⣿⣽⢕⢕⢸⣕⢕⢕⢜⣿⣿⢕⢕⢜⢕⢕⢕⢕⢕⢕⢕⢕⢕⢕⢸⣧⡇⢕⢕⢕⢇⢕⢕⢕⢕⢕⢕⢕⢕⢱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⢸⢕⢕⢸⣷⣷⢕⢕⣾⣿⡕⢕⢕⡷⢇⢕⢕⢕⢕⢕⢕⢕⢕⢱⣿⣷⡕⢕⢱⣿⡷⢕⢕⢜⢳⡕⢕⢕⣿⣿⢇⢕⢼⢿⢕⢕⢕⢕⢕⢕⢕⢕⡕⢕⢕⢕⢕⢕⢱⣷⡕⢕⢜⢟⡇⢕⢕⢕⢕⢕⢕⢕⣿⣿⢕⢕⢕⢕⢕⢕⢕⢕⢕⢇⢵⣷⣾⡜⢕⢕⢕⢱⢟⣿⡇⢕⢻⣿⣿⡇⢱⣿⣿⢿⢵⣿⣿⣿⡇⢕⢱⣾⢏⢕⢕⢕⢕⢕⢕⢕⢕⢻⢏⢕⢕⢕⢕⢕⢕⢕⢕⢝⢏⢕⢕⢜⢟⢕⢕⢕⢕⢕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⢜⢕⢕⢕⣿⡟⢕⢕⢜⣿⡇⢕⢕⢕⢱⢕⢕⢕⢕⢕⢕⢕⢕⢕⣿⣿⡕⢕⣸⣏⢕⢕⢕⢕⢝⢕⢕⢕⢟⢕⢕⢕⢕⢕⢕⢕⢕⣵⢕⢕⢕⢕⢕⢕⢕⢕⢕⢕⣿⡿⢕⢕⢱⣿⣿⢕⢕⢸⣧⢕⢕⢕⡿⣿⢕⢕⢕⢕⢕⢕⢕⢕⢕⢕⢕⢕⢹⣿⢕⢕⢕⢕⢕⢟⢕⢕⢕⣿⣿⢕⢕⢜⢻⢕⢕⢜⣿⣿⢇⢕⢕⢕⣕⢇⢕⢕⢕⡕⢕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⢜⢕⢕⢕⢕⢕⢕⢕⢕⢕⢕⢕⢕⢕⢕⢕⢕⢕⢕⢕⢕⢕⢕⢕⢕⢕⢕⢕⢕⢕⢕⢕⢕⢕⢕⢕⢕⢕⢕⢕⢕⢕⢕⢕⢕⢕⢕⢕⢕⢕⢕⢕⢕⢕⢸⢕⢕⢕⢕⣿⡇⢕⢕⢱⣾⡇⢕⢕⢕⢕⢕⢕⢕⢕⢕⢕⢕⣵⣾⡷⢟⢟⢟⢻⢻⡇⢕⢕⢵⣕⡕⢕⢱⣵⡇⢕⢕⢕⣕⢕⢕⢕⢿⢕⢕⢕⢕⢕⢕⢕⢕⢕⢕⣿⣧⢕⢕⢸⣿⣿⢕⢕⢜⢻⢕⢕⢕⣼⡏⢕⢕⢕⢕⢕⢕⢕⢕⢕⢕⢕⢕⣾⡏⢕⢕⢕⢕⢕⣱⢕⢕⢕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⢕⢕⢕⢕⣿⢇⢕⢕⢸⣿⡇⢕⢕⢕⢕⢕⢕⢕⢕⢕⢕⢕⢜⣿⣏⢕⢕⢕⢕⢜⢕⢕⢕⢸⣿⡕⢕⢱⣿⢇⢕⢕⢕⢟⢕⢕⢕⢕⢕⢕⢕⢕⢕⢕⢕⢕⢕⢕⣿⣻⢕⢕⢜⣟⢕⢕⢕⢕⢕⢕⢕⢕⣿⣿⢕⢕⢕⡱⢇⢕⢕⢕⢕⢕⢕⢕⢕⢝⢕⢕⢕⢕⢱⣿⢕⢕⢕⢿⡿⢕⢕⢜⣟⢇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⢕⢕⢕⢕⢕⢕⢕⢕⢕⢕⢕⢕⢕⢕⢕⢕⢕⢕⢕⢕⢕⢕⢕⢕⢕⢕⢕⢕⢕⢕⢕⢕⢕⢕⢕⢕⢕⢕⢕⢕⢕⢕⢕⢕⢕⢕⢕⢕⢕⢕⢕⢕⢕⢕⢕⢕⣵⡕⢕⢕⢸⢻⢕⢕⢕⢕⢕⢕⢕⢕⢱⢕⢕⢕⢟⢝⢝⢕⢕⢕⢕⢕⢕⢕⢕⢸⡇⢕⢕⢕⢇⢕⢕⢕⢕⢕⢕⢕⢕⢕⢕⢕⢕⢕⢕⢕⢕⢕⢕⢕⢜⢕⢕⢕⢕⣕⡕⢕⢕⢕⢕⢕⢕⢕⣿⣿⢕⢕⢜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⠕⢕⢕⢕⢕⢕⢕⢕⢕⢕⢕⢕⢕⢕⢕⢕⢕⢕⢕⢕⢕⢕⢕⢕⢕⢕⢕⢕⢕⢕⢕⢕⢕⢕⢕⢕⢕⢕⢕⢕⢕⢕⢕⢕⢕⢕⢕⢕⢕⢕⢕⢕⢕⢕⢕⢕⢕⢸⣿⡕⢕⢕⢕⢝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⡵⠇⠐⠅⢑⠕⢕⢕⢕⢕⢕⢕⢕⢕⢕⢕⢕⢕⢕⢕⢕⢕⢕⢕⢕⢕⢕⢕⢕⢕⢕⢕⢕⢕⢕⢕⢕⢕⢕⢕⢕⢕⢕⢕⢕⢕⢕⢕⢕⢕⢕⢕⢕⢕⢕⢕⢕⢕⢸⣿⡇⢕⢕⢕⢕⢕⢕⢕⢕⢕⢕⢕⢱⢕⢕⢕⢕⢕⢕⢕⢕⢕⢕⢕⢕⢕⢕⢕⣇⡕⢕⢕⢕⢇⢕⢕⢕⢕⡕⡕⢕⢕⢕⢕⢕⢕⢕⢕⢕⢕⢕⢕⢕⢕⢕⢕⢕⢕⣕⢗⢕⢕⢕⢕⢕⢕⢕⢿⣿⢕⢕⢕⢕⢕⢕⢕⢕⢕⢕⢕⢕⢕⢕⢕⢕⢕⢕⢕⢱⢕⢕⢱⣿⡇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⢄⢄⢄⢁⢕⠕⢕⢕⢕⢕⢕⢕⢕⢕⢕⢕⢕⢕⢕⢕⢕⢕⢕⢕⢕⢕⢕⢕⢕⢕⢕⢕⢕⢕⢕⢕⢕⢕⢕⢕⢕⢕⢕⢕⢕⢕⢕⢕⢕⢕⢕⢕⢕⢕⢕⢕⣸⡿⢇⢕⢕⢕⡏⢕⢕⢕⢕⢕⢕⢕⢕⢕⢕⢕⢕⢕⢜⢟⢕⢕⢕⢕⢕⢕⢕⢕⣹⢗⢕⢕⢕⢕⢕⢕⢕⢸⢟⡇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⠁⠕⠄⠕⠔⠕⢕⢕⢕⢕⢕⢕⢕⢕⢕⢕⢕⢕⢕⢕⢕⢕⢕⢕⢕⢕⢕⢕⢕⢕⢕⢕⢕⢕⢕⢕⢕⢕⢕⢕⢕⢕⢕⢕⢕⢕⢕⢕⢕⢕⢕⢕⢕⢸⣿⢕⢕⢕⢕⢇⢕⢕⢕⢕⢕⢕⢕⢕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⢄⢁⠐⠅⢑⠕⢕⢕⢕⢕⢕⢕⢕⢕⢕⢕⢕⢕⢕⢕⢕⢕⢕⢕⢕⢕⢕⢕⢕⢕⢕⢕⢕⢕⢕⢕⢕⢕⢕⢕⢕⢕⢕⢕⢕⢕⢕⢕⢕⢕⢕⢕⢕⢕⢕⢕⢕⢕⢕⢕⢕⢕⢕⢕⢕⢕⢕⢕⢕⢕⢕⢕⢕⢕⢕⢕⢕⢕⢕⢕⢕⢕⢕⢕⢕⢕⢕⢕⢕⢕⢕⢕⢱⢕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⢔⢄⢁⠐⠅⢑⠕⢕⢕⢕⢕⢕⢕⢕⢕⢕⢕⢕⢕⢕⢕⢕⢕⢕⢕⢕⢕⢕⢕⢕⢕⢕⢕⢕⢕⢕⢕⢕⢕⢕⢕⢕⢕⢕⢕⢕⢕⢕⢕⢕⢕⢕⢕⢕⢕⢕⢕⢕⢕⢕⢕⢕⢕⢕⢕⣵⢕⢕⢕⢕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⠁⠁⠑⠑⠕⠕⢕⢕⢕⢕⢕⢕⢕⢕⢕⢕⢕⢔⢄⢀⢁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⠁⠀⠑⠅⠁⠑⠁⠑⠑⠑⠑⠁⠑⠑⠔⢔⢄⢔⢕⢕⢕⢕⢕⠕⠑⢑⢑⢕⢕⢕⢕⢕⢅⢅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⠁⢔⢕⠕⠑⠕⢕⢕⢕⢕⢕⢔⢔⢕⢔⢔⢔⢕⠕⠑⠑⠑⢑⢑⠕⠕⠕⠕⠕⢟⢟⢏⢝⢗⢵⡕⢑⢑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⢄⠄⠀⠀⠀⠀⠀⠀⠀⠀⠀⠀⠀⠀⠀⠀⢀⠀⠀⠀⠀⠀⢀⢅⠕⠕⢕⢕⢕⠅⠁⠀⠀⠀⢀⠁⢄⠀⠑⢕⢕⠀⠀⠀⠀⠀⠀⠁⢕⢕⢜⣧⡕⢕⢕⢕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⠀⠀⠀⠀⠀⠀⠀⠀⠀⠀⠀⠀⠀⠀⠀⠀⠀⠀⠀⠀⢄⠑⠁⠀⠀⠀⠁⠑⠑⠁⠀⠀⠀⠀⠀⢀⠅⢔⠀⠁⠁⠀⠀⠀⠀⠀⠀⠀⠑⢕⢕⢜⢳⣔⢀⢀⢀⠄⠀⢥⣕⣕⢕⢜⢕⢕⢕⢕⡕⢕⢕⢕⢕⢕⢕⢕⢕⢕⢕⣅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⢔⢔⠕⢐⠀⠀⠀⠀⠀⠀⠀⠀⠀⠀⠀⠀⠄⠑⠀⠀⠀⠀⠀⠀⠀⠀⠀⠀⠀⠀⠀⢄⠐⠁⠀⠀⠑⠀⠀⠀⠀⠀⠀⠀⠀⢀⢄⢅⠕⢕⢕⢝⢷⡄⢄⢕⢕⢕⢟⢟⢞⢟⢗⢳⢧⢕⢜⢗⢵⡕⢕⢕⢕⡡⢥⣕⢗⢕⢕⢕⣽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⢔⠕⢕⢔⠑⢀⠀⠀⠀⠀⠀⠀⠀⠀⠀⠀⠀⠀⠀⠀⠀⠀⠀⠀⠀⠀⠀⠀⠀⠀⠄⠐⠀⠀⠀⠀⠀⠀⠀⠀⣰⣷⣴⣄⣄⢀⢁⠁⢀⠀⠁⢕⢕⢕⢝⢷⣕⡕⢕⢸⢿⢇⢕⢕⢕⠐⠀⠀⠀⠀⠀⢁⢱⢱⢕⣕⣜⣕⣑⣑⣕⡟⢜⢇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⢕⢕⢕⢕⢔⢀⢄⠀⠀⠀⠀⠀⠀⠀⠀⠀⠀⠀⠀⠀⠀⠀⠀⠀⠀⠀⠀⠀⠀⠀⠀⠀⠀⠀⠀⠀⠀⠀⠀⢱⣿⣿⣿⣿⣿⣿⣿⣷⣷⣴⣄⡅⢕⢕⠕⢕⢐⢑⢕⢑⢕⢕⢕⢕⡗⢗⢗⢗⢧⢔⢱⢕⢗⢳⢷⢷⢷⢵⣵⣼⣝⣝⣟⢟⢷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⢔⠀⢑⠑⠕⢕⢕⢕⠀⠀⠀⠀⠀⠀⢄⢔⢔⢔⠔⢀⢄⠐⠀⠀⠀⠀⠀⠀⠀⠀⠀⢀⠀⠀⠀⠀⠀⠀⠀⠀⠘⣿⣿⣿⣿⣿⣿⣿⣿⣿⣿⣿⣿⣧⢑⢕⢕⢕⡱⢵⢗⢟⢝⢝⢝⢕⢕⢕⣕⢕⢸⢿⢿⣿⣿⣿⣿⣿⢟⢷⢷⣯⣽⣟⡿⢧⣕⡣⢝⢳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⢕⢄⢕⠀⠀⠀⠑⠕⠕⠀⠀⠔⢕⠄⢔⠅⢕⢅⠀⢅⠀⠀⠀⢔⠀⠀⠀⠀⠄⠀⠀⠀⠀⠀⠀⠀⠀⠀⠀⠀⢀⣟⣟⣟⣟⣻⣿⣿⣿⣿⣿⣿⣿⡿⡧⢕⠇⢕⢕⢕⢕⢕⢕⠕⢕⢕⣕⢕⢕⢕⢜⠕⢕⢕⢕⢞⢟⣟⣇⣕⣕⢕⢕⢝⢟⢗⢮⢝⢳⢷⢽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⠀⠀⠀⠀⠀⠀⠁⠁⠑⠀⠄⠄⠄⠔⠄⠀⠄⠀⠀⢔⢕⠀⠁⠁⠐⠀⠀⠀⠀⠀⠀⠀⠀⠀⠀⠀⠀⠀⠀⠀⠀⠀⠀⠐⢄⠔⢀⠁⠈⠙⠙⠟⢿⢏⢝⠝⠝⢕⢕⢕⢕⢔⢕⢅⢕⢑⢁⢑⢑⢕⢕⣸⣵⣷⣷⣿⢷⢧⠔⠕⢜⣵⡕⣵⣥⣵⢵⣵⣧⣅⢱⣵⣷⣷⣷⣿⣷⣷⣵⣝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⠄⠐⠀⠀⠀⠀⠀⠀⠀⠀⠐⠐⠀⠀⠀⠀⠀⠀⠀⠀⠀⠀⠁⠑⢅⢕⢗⡶⢶⣶⢵⣵⣼⣼⣽⣝⣹⣽⣽⣽⣇⡵⢿⢗⢇⢕⣱⣷⣿⣿⣿⢏⢝⢕⠅⠁⠀⠀⢾⡿⢇⠿⢿⢇⠕⢟⢟⢟⢝⢜⣕⣵⣥⣥⣵⣵⣸⢭⡩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⢀⠐⠀⠀⠀⠀⠀⠀⠀⠀⠀⠀⠀⠀⠀⠀⠀⠀⠀⠀⠀⠀⠀⠘⠕⠞⢱⢞⣝⢽⣽⢿⠷⠏⠝⠏⠝⠑⠑⢕⢕⢕⢕⣼⣿⣿⣿⣿⣿⣇⣕⡕⠄⠀⢀⢔⢕⢕⢗⢗⣞⣟⣟⣿⣿⣷⣷⣿⣿⣿⣿⣷⡜⢝⢻⢏⢱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⢀⠀⠀⠀⠀⠄⠔⠀⠀⠀⠀⠀⠀⠄⠀⠀⠀⠀⠀⠀⠀⠀⢄⣠⣄⢄⡀⠀⠀⠀⠀⠀⠀⠀⠀⠀⠀⠀⢀⠀⠀⠀⠀⠀⠀⢕⢕⣼⣿⣿⣿⣿⣿⣿⣿⣿⣿⣿⣧⣵⢗⡹⢗⣟⣯⣿⣿⣿⣿⣿⣿⣿⣿⣿⣿⣿⣿⡇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⢔⠀⠀⠀⠕⢕⢀⠀⠀⠀⠀⠀⠀⠀⠀⠀⠀⠀⠀⠀⠀⠐⢞⣿⣟⡏⢕⠀⠀⢀⠀⢄⣄⣴⣴⣷⣾⣿⣿⣷⣵⡕⢔⢔⢄⢀⢱⣿⣿⢏⣿⣿⣿⣿⣿⣿⣿⣿⣿⡏⢕⢕⣽⣿⣿⣿⣿⣿⣿⣿⣿⣿⣿⣿⣿⣿⣿⡕⢕⢕⢕⢿⣧⢕⢕⢕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⢄⢀⠀⠀⠁⠀⠀⠀⢀⠑⠁⠀⠀⠀⠀⠀⠀⠀⠀⠀⠀⠀⠀⠀⠀⠀⠀⠑⠊⠃⠁⠀⠁⠀⠔⢸⣿⣿⣿⣿⣿⣿⣿⣿⣿⣿⣿⣿⡇⢕⣿⣿⣿⡇⣿⣿⣿⣿⣿⣿⣿⣿⣿⡗⣼⡿⢟⣻⣿⣿⣿⣿⣿⣿⣿⣿⣿⣿⣿⣿⣿⣧⢵⢕⢕⠕⠛⠃⢡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⠐⠀⠕⢕⢀⠀⠀⠀⠀⠀⠀⠔⠄⠀⠀⠀⠀⠀⠀⠀⠀⠀⠀⠀⠀⠀⠀⠀⠀⠀⠀⠀⠀⠀⠀⠀⠀⠀⠈⠙⠻⢿⣿⣿⣿⣿⣿⣿⣿⣿⣧⢜⢿⣿⣿⣕⣿⣿⣿⣿⣿⣿⣿⣿⣿⣷⢏⢕⢕⠜⢝⢝⢝⢝⢝⢞⢟⢟⢟⢏⢝⣹⣵⣷⢇⠁⢀⢀⣄⡤⢕⠑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⢀⢀⠄⠀⠀⠀⢕⢕⠀⠀⠀⠀⠀⠀⠀⠀⠀⠀⠀⠀⠀⠀⠀⠀⠀⠀⠀⠀⠀⠀⠀⠀⠀⠀⠀⠀⠀⠀⠀⠀⠀⠀⠀⠀⠀⠈⠙⠏⢝⡿⢿⢿⢿⢿⢳⢜⢿⣿⣷⣼⣿⣿⣿⣿⣿⣿⣿⡿⢕⢑⢜⢙⣑⣕⢱⣥⣅⠑⠀⠀⢕⣕⣕⣱⣵⣴⣶⣷⣾⡟⠝⢃⠕⢄⠀⠁⢕⢕⢕⢕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⢀⠁⠀⠁⠐⠀⠀⠀⠁⠀⠀⠀⠀⠀⠀⠕⠀⠀⠀⠀⠀⠀⠀⠐⠀⠀⠀⠀⠀⠀⠀⠀⠀⠀⠀⠀⠀⠀⠀⠀⠀⠀⠀⠀⠀⠀⠀⠀⠀⠀⠁⠁⠑⠑⠕⠕⠑⢁⢻⣿⣿⣿⣿⣿⣿⣿⢹⢕⠔⠀⠑⠀⢕⢿⣿⡜⣿⣿⢄⠀⠀⠘⢟⢟⢿⢻⠟⠟⠙⠁⠀⠀⠀⠀⠀⠀⢀⣵⡶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⠑⠀⠀⠀⠀⠀⠀⠀⠀⢄⠀⠀⠀⠑⢀⠀⠀⠀⠀⠀⠀⠀⠀⠀⠀⠀⠀⠀⠀⠀⠀⠀⠀⠀⠀⠀⠀⠀⠀⠀⠀⠀⠀⠀⠀⠀⠀⠀⠀⠀⠀⠀⠀⠀⠀⢄⢕⢕⢝⢿⣿⣿⢟⢯⣿⡕⣕⢔⠀⠀⠀⢜⢜⢏⢕⢕⣕⡕⢕⢔⢔⠀⠀⠀⠀⠀⠀⢀⠀⠀⢀⠀⠀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⠑⠀⠀⠀⢀⢑⠀⠀⠀⠀⠀⠀⠀⠀⠀⠀⠀⠄⠀⠀⠀⠀⠀⠀⠀⠀⠀⠀⠀⠀⠀⠀⠀⢀⢀⢀⢀⢀⢀⢀⢀⢀⢀⠀⢀⢔⠕⢑⢅⢕⢕⢝⢝⢷⢜⢻⢿⢿⣿⣗⠞⠑⢠⢱⣷⣾⢿⣟⣹⣵⣷⢇⠀⠀⢱⠕⠀⢄⢕⢁⠀⠀⠁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⠁⢐⠔⠀⠀⠀⠀⠀⠀⠀⠀⠀⠁⠄⠐⠀⠀⠀⠀⠀⢀⢀⢄⣄⣰⣴⣵⣵⣵⣕⡕⢕⢕⢕⢕⢕⢕⢕⢕⢑⢑⢑⢑⢑⢑⢑⢕⢅⢅⢅⢅⢇⢕⢳⢵⣕⡕⢕⢕⢝⣽⣽⣽⣽⣽⡵⢶⠇⠀⠀⢕⢕⠀⠀⠄⠁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⠐⠀⠀⠀⠁⠀⠀⠀⠀⠀⠀⠀⠀⠀⠀⠀⠀⠀⠀⠀⠀⠀⠁⢳⢿⡿⢿⢿⣿⣿⣿⣿⣿⡟⢷⡕⢕⢕⢕⢕⢁⢁⠁⢕⢕⢕⢕⢝⢝⢽⢽⢟⢻⢷⡳⢗⢷⢣⢱⢵⡵⢵⢾⢿⢿⢿⢿⢮⣕⡕⠀⠀⢐⠕⠕⢀⠀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⢀⢄⢄⠀⠁⢀⢄⢠⣅⣔⡀⠀⠀⠀⠀⠀⠀⠀⠀⠀⠀⠀⠀⠀⠀⠀⠀⠑⠕⢕⢕⢝⢝⢝⣹⣿⣿⣕⢱⡴⢕⢕⢄⢄⠁⢄⢔⢱⣷⣷⣧⣵⣕⢕⢕⢕⢱⢕⢗⣕⣕⣵⢵⠷⠷⢷⢗⢗⢚⢟⢏⢝⢕⢄⠔⢄⢁⠀⢄⢄⢄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⢄⢔⢕⢕⢕⢕⢕⠀⢕⢕⣿⣿⣿⢇⢔⢄⢄⢔⢕⢀⢄⠀⠀⠀⠀⠀⠀⠀⠀⠀⠀⢀⣠⣵⣷⣿⣿⣿⣿⣿⣿⣷⡕⣕⣇⡅⠁⠄⠀⢅⢕⢕⢜⢝⢜⡕⢕⢕⢕⢕⢑⢝⠍⠑⠁⠁⠁⠁⠁⢕⢜⢕⢕⢕⣕⢕⢕⢕⣄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⠁⠕⢕⢕⢕⠑⠑⠁⢕⢸⣿⣿⢏⠕⠕⠕⠕⠕⠀⠑⠁⠀⠀⠀⠀⠀⠀⠀⠀⠀⠀⠁⢻⣿⣿⣿⣿⣿⣿⣿⣿⣿⣿⣿⣿⢏⢔⢔⢔⢕⢕⢕⢕⢕⢕⢔⢔⢔⢕⢕⢕⢕⠀⠀⠀⠀⢄⡰⢇⢕⢔⢕⢕⢕⢜⢽⢗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⠑⠕⢀⢀⠀⠁⢸⡿⢏⢕⢕⢕⢕⠕⠁⠀⠀⠀⠀⠀⠀⠀⠀⠀⠀⠀⠀⠀⠀⠀⠘⢿⣿⣿⣿⣿⣿⣿⣿⢿⢟⢕⢕⢕⢕⢕⡰⢕⢕⢕⢕⢕⢕⢕⢕⢕⢕⢕⢕⢅⡤⢔⢕⢞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⢄⢕⢔⢀⠀⠀⠀⠀⠀⠀⠀⠀⠀⠀⢕⢕⠀⠀⠁⠀⠑⠕⠕⠑⠁⠀⠀⠀⠀⠀⠀⠀⠀⠐⠄⠀⠀⠀⠀⠀⠀⠀⠀⠀⠹⣿⡿⢿⢟⢝⢕⢕⢕⢕⢕⡕⢕⢕⢕⢕⢕⢕⢕⢕⠕⢕⢑⢕⣕⣵⢵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⢔⢕⢕⢕⢕⢕⠕⠔⠀⠀⠀⠀⠀⠀⠀⠀⠀⠁⠁⠀⠀⠀⠀⠀⠀⠀⠀⠀⠀⠀⠀⠀⠀⠀⠀⠀⠀⠀⠀⠐⢄⠀⠀⢄⠀⠀⠀⠀⠀⠀⢕⢕⢕⢕⢕⢕⡱⢎⢕⢕⢕⢕⢕⢕⢕⢕⢕⢕⢜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⠔⠕⠕⠑⠑⠁⠁⠀⠀⠀⠀⠀⠀⠀⠀⠀⠀⠀⠀⠀⠀⠀⠀⠀⠀⠀⠀⠀⠀⠀⠀⠀⠀⠀⠀⠀⠀⠀⠀⠀⠀⠀⠀⠀⠀⢀⠑⠀⠀⠀⠀⠀⠀⠑⢕⢕⢕⢕⢘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⢀⠑⠀⠀⠀⠀⠀⠀⠀⠀⠀⠑⠁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⠄⠁⠀⠀⢀⡀⢀⢄⡠⢕⢜⢄⠀⠀⠁⢕⢕⢕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⢀⢄⢄⢔⡱⢕⠇⣕⢕⢕⢕⢕⢕⢕⢔⠀⠀⠀⠑⢕⢕⢕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⢀⢀⢄⠀⠀⠀⢔⢕⢕⢕⢕⢎⢕⡡⢕⢎⢕⢕⢕⢕⢕⢕⢕⢕⢕⢀⠀⢔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⢀⢔⠕⠕⢕⠀⠀⠀⠀⠁⠁⠑⢔⢕⢕⢕⢕⢕⢕⢕⢕⢕⢕⢕⢕⢕⢕⢕⢕⢕⢕⢕⢕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⢀⢀⢄⢔⠔⢑⢄⢔⢕⢕⢁⢕⢕⢕⢔⢀⠀⢀⢀⠀⠀⠔⢕⢅⠁⠑⠕⢕⢕⢕⢕⢕⢕⢕⢕⢕⢕⢕⢕⢕⢕⢕⢕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⠀⠀⠀⠀⠀⠀⠀⠀⠀⢀⢄⠄⠐⠑⠁⠀⢅⢔⢕⢕⢕⢕⢕⢕⢑⢕⢕⢕⢕⢕⠄⢕⢕⢕⢀⠀⢕⢕⢕⢄⢀⠁⠑⠕⢕⢕⢕⢕⢕⢕⢕⢕⢕⢕⢕⢕⣼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⠁⠑⠔⢄⢀⠀⢀⠄⠐⠑⠁⠀⠀⢀⢄⢔⢕⢕⢕⢕⢕⢕⢕⠕⠕⢕⢑⢕⢅⢔⢕⢕⠁⢕⢕⢕⠀⢕⢕⣱⣕⡕⢔⢀⠀⠀⠁⠁⢁⢁⢁⢁⢁⢁⠁⢅⣾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⠄⠁⠁⠀⠀⠀⠀⢀⢄⢕⢕⢕⢕⢕⢕⢔⢔⢔⢕⢕⢕⢕⢕⢕⢕⢕⢕⢕⢕⢕⢁⠕⠕⠕⠁⢿⣿⣿⣿⣷⣵⡔⢀⠀⠀⢕⢕⢕⢕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⢕⢕⢁⢀⢀⠑⢀⢀⢀⢄⢕⢕⢕⢕⢕⢕⢕⢕⢕⢕⢕⢕⢕⢕⢕⢕⢕⢕⢕⢕⢕⢕⢕⢕⢕⢕⢔⢔⢕⢜⢻⢿⣿⣿⣿⡷⠇⠑⠀⠁⠁⠁⠀⠀⠐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⠑⠀⠀⠀⠀⠀⢔⠁⢀⢅⢕⢕⢕⢕⢕⢕⢕⢕⢕⢕⢕⢕⢕⢕⢕⢕⢕⢕⢕⢕⢕⢕⢕⢕⢕⢕⢕⢕⢕⢕⢕⢕⢕⢕⢜⢝⢕⢕⢔⢄⢀⠀⠀⠀⠕⠑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⢅⢔⢕⢕⢕⢕⢕⢕⢕⢕⢕⢕⢕⢕⢕⢕⢕⢕⢕⢕⢕⢕⢕⢕⢕⢕⢕⢕⢕⢕⢕⢕⢕⢕⢕⢕⢕⢕⢕⢕⢕⢕⢕⢕⢕⢕⢔⢄⢀⠀⠀⠑⠀⢀⢄⢄⢔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⢄⢕⢕⢕⢕⢕⢕⢕⢕⢕⢕⢕⢕⢕⢕⢕⢕⢕⢕⢕⢕⢕⢕⢕⢕⢕⢕⢕⢕⢕⢕⢕⢕⢕⢕⢕⢕⢕⢕⢕⢕⢕⢕⢕⢕⢕⢕⢕⢕⢕⢕⢕⢔⢄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⢕⢕⢕⢕⢕⢕⢕⢕⢕⢕⢕⢕⢕⢕⢕⢕⢕⢕⢕⢕⢕⢕⢕⢕⢕⢕⢕⢕⢕⢕⢕⢕⢕⢕⢕⢕⢕⢕⢕⢕⢕⢕⢕⢕⢕⢕⢕⢕⢕⢕⢕⢕⢕⢕⢕⢕⢕⢔⢄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⠿⠟⠟⠟⠿⠿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⣿⣿⣿⣿⡿⢿⢟⢟⢟⢝⢝⠕⢕⢝⢁⠁⠀⠀⠀⠀⠀⠀⠀⠀⠀⠁⠙⠙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⣶⣷⣿⣿⡟⢕⢑⢑⢅⠕⠑⠀⠀⠀⠀⠑⠔⠔⠄⢄⢄⢀⢀⠀⠀⠀⠀⠀⠀⠀⠁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⣿⣿⣿⣿⣿⢗⢕⣵⣷⢇⠀⠀⠀⠀⠀⠀⠀⠀⠀⠀⠀⠀⠀⠁⠁⠑⠔⠄⢀⠀⠀⠀⠀⠀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⣵⣿⣿⢏⠀⠀⠀⠀⠀⠀⠀⠀⠀⠀⠀⠀⠀⠀⠀⠀⠀⠀⠀⠀⠁⠐⠄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⢕⣵⣿⣿⣿⡟⠀⠀⠀⠀⠀⠀⠀⠀⠀⠀⠀⠀⠀⠀⠀⠀⠀⠀⠀⠀⠀⠀⠀⠀⠁⠔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⢰⣿⣿⣿⢟⠁⠀⠀⠀⠀⠀⠀⠀⠀⠀⠀⠀⠀⠀⠀⠀⠀⠀⠀⠀⠀⠀⠀⠀⠀⠀⠀⠁⠔⢀⠀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⣿⣿⠇⠀⠀⠀⠀⠀⠀⠀⠀⠀⠀⠀⠀⠀⠀⠀⠀⠀⠀⠀⠀⠀⠀⠀⠀⠀⠀⠀⠀⠀⠀⠁⢔⠀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⠑⠀⠀⠀⠀⠀⠀⠀⠀⠀⠀⠀⠀⠀⠀⠀⠀⠀⠀⠀⠀⠀⠀⠀⠀⠀⠀⠀⠀⠀⠀⠀⠀⠁⠀⢸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⣽⡿⠇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⠁⠀⠀⠀⠀⠀⠀⠀⠀⠀⠀⠀⠀⠀⠀⠀⠀⠀⠀⠀⠀⠀⠀⠀⠀⠀⠀⠀⠀⠀⠀⠀⠀⠀⠀⠀⠀⠀⣾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⣿⣿⡏⠀⠀⠀⠀⠀⠀⠀⠀⠀⠀⠀⠀⠀⠀⠀⠀⠀⠀⠀⠀⠀⠀⠀⠀⠀⠀⠀⠀⠀⠀⠀⠀⠀⠀⠀⠀⠀⠀⣱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⣿⣿⣿⠁⠀⠀⠀⠀⠀⠀⠀⠀⠀⠀⠀⠀⠀⠀⠀⠀⠀⠀⠀⠀⠀⠀⠀⠀⠀⠀⠀⠀⠀⠀⠀⠀⠀⠀⠀⠀⢀⣵⣿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⣿⣿⡏⠀⠀⠀⠀⠀⠀⠀⠀⠀⠀⠀⠀⠀⠀⠀⠀⠀⠀⠀⠀⠀⠀⠀⠀⠀⠀⠀⠀⠀⠀⠀⠀⠀⠀⠀⠀⣠⣾⣿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⢻⣿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⣿⣿⣿⣷⠀⠀⠀⠀⠀⠀⠀⠀⠀⠀⠀⠀⠀⠀⠀⠀⠀⠀⠀⠀⠀⠀⠀⠀⠀⠀⠀⠀⠀⠀⠀⠀⠀⠀⣄⣵⣿⣿⣿⣿⣿⣿⣿⡿⢿⠿⣿⠿⢿⢿⢻⢟⢛⢟⢟⢟⢟⣏⣍⣝⣝⣑⣼⣵⣵⣵⣵⣷⣷⣷⣷⣷⣾⣿⣿⣿⣿⣿⣿⣿⣿⣿⣿⣿⣿⣿⣿⣿⣿⣿⣿⣿⣿⣿⣿⣿⣿⣿⣿⣿⣥⢕⢕⢕⢕⢕⢕⢕⢕⢕⢕⢕⢕⢕⢕⢕⢕⢜⢔⢕⢻⢿⣿⣿⣿⣿⣿⣿⣿⣿⣿⠀</a:t>
            </a:r>
            <a:br/>
            <a:r>
              <a:t>⢕⢕⢝⢿⣿⣿⣿⣿⣿⣿⣿⣿⣿⣿⣿⣿⣿⣷⣧⣵⣕⡕⢜⢝⢟⢻⢿⣿⣿⣿⣿⣿⣿⣿⣿⣿⣿⣿⣿⣿⣿⣿⣿⣿⣿⣿⣿⣿⣿⣿⣿⣿⣻⣟⢟⢟⢟⢟⢻⢿⢿⢿⢿⠿⢿⣿⣿⣿⣿⣿⣿⣿⣿⣿⣿⣿⣿⣿⣿⣿⣿⣿⣿⣿⣿⣿⣿⣿⣿⣿⣿⣿⣿⣿⣿⣿⣿⣿⣿⣿⣿⣿⣿⣿⣿⣿⣿⣿⣿⡆⠀⠀⠀⠀⠀⠀⠀⠀⠀⠀⠀⠀⠀⠀⠀⠀⠀⠀⠀⠀⠀⠀⠀⠀⠀⠀⠀⠀⠀⢀⢄⢄⢜⢝⢝⣜⣝⣝⣕⣕⣵⣵⣵⣵⣵⣷⣷⣷⣷⣷⣿⣿⣿⣿⣿⣿⣿⣿⣿⣿⣿⣿⣿⣿⣿⣿⣿⣿⣿⣿⣿⣿⣿⣿⣿⣿⣿⣿⣿⣿⣿⣿⣿⣿⣿⣿⣿⣿⣿⣿⣿⣿⣿⣿⣿⣿⣿⣿⣿⣿⣿⣧⢕⡕⢕⢕⢕⢕⢕⢕⢕⢕⢕⢕⢕⢕⢕⢕⢕⢕⢕⢜⢗⣟⣱⣿⣿⣿⣿⣿⠀</a:t>
            </a:r>
            <a:br/>
            <a:r>
              <a:t>⢕⢕⢕⢕⢜⢻⣿⣿⣿⣿⣿⣿⣿⣿⣿⣿⣿⣿⣿⣿⣿⣿⣿⣷⣧⣵⣱⣕⢜⢝⢟⢻⠿⣿⣿⣿⣿⣿⣿⣿⣿⣿⣿⣿⣿⣿⣿⣿⣿⣿⣿⣿⢻⣿⣿⣿⣷⡕⡕⢕⢕⢕⢕⢕⢕⢕⢕⢕⢔⢝⢝⢝⢝⢝⢍⢝⢏⢟⢟⢟⢟⢟⢟⢛⢟⢟⢟⢛⢛⢿⢟⢿⢿⢿⢿⢿⢿⢟⢻⢛⢟⢻⢟⢟⢟⢟⢟⢏⢏⢟⢄⠀⠀⠀⠀⠀⠀⠀⠀⠀⠀⠀⠀⠀⠀⠀⠀⠀⠀⠀⠀⠀⠀⠀⠀⢀⣴⣷⣷⣾⣿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⢅⢑⠕⢕⢕⢕⢜⢻⢿⣿⣿⣿⣿⣿⣿⣿⣿⣿⣿⣿⣿⣿⣿⣿⣿⣿⣿⣿⣿⣷⣷⣵⣱⣕⡜⢝⢟⢻⢿⢿⣿⣿⣿⣿⣿⣿⣿⣿⣿⣿⣿⣿⣿⣿⣿⣿⣿⣿⣷⣷⡕⢕⢕⢕⢕⢕⢕⢕⢕⢕⢕⢕⢕⢕⢕⢕⢕⢕⢕⢕⢕⢕⢕⢕⢕⢕⢕⢕⢕⢕⢕⢕⢕⢕⢕⢕⢕⢕⢕⢕⢕⢕⢕⢕⣕⣕⣕⣕⣱⣵⣵⣄⠀⠀⠀⠀⠀⠀⠀⠀⠀⠀⠀⠀⠀⠀⠀⠀⠀⠀⠀⢀⣠⣴⣾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⢕⢕⢔⢅⢑⢕⢕⢕⢕⢝⢿⣿⣿⣿⣿⣿⣿⣿⣿⣿⣿⣿⣿⣿⣿⣿⣿⣿⣿⣿⡿⢿⢟⢟⢻⠿⢷⣧⣵⣕⡜⢜⢝⢟⢻⢿⣿⣿⣿⣿⣿⣿⣿⣿⣿⣿⣿⣿⣿⣿⣵⣷⣧⣕⢕⢕⢕⢕⢕⢕⢕⢕⢕⢕⢕⢕⢕⢕⢕⢕⢕⢕⢕⢕⠕⢕⢕⣕⣱⣵⣵⣵⣵⣷⣷⣷⣷⣷⣿⣿⣿⣿⣿⣿⣿⣿⣿⣿⣿⣿⣿⣿⣷⣄⠀⠀⠀⠀⠀⠀⠀⠀⠀⠀⠀⠀⠀⠀⠀⢄⣴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⢕⢑⢕⢕⢕⢔⢁⠕⢕⢕⢕⢝⠝⢝⢟⢟⢻⢻⢿⣿⣿⣿⣿⣿⣿⣿⣿⣿⣿⣿⣷⣵⡕⢕⢕⢑⢕⢕⢌⢝⢛⢟⢷⢷⣵⣵⣕⡜⢝⢟⢟⢿⢿⣿⣿⣿⣿⣿⣿⣿⣿⣿⣿⣿⡕⢕⢕⢕⢕⢕⢕⢕⢕⢕⢕⢕⢕⢕⢕⢕⢕⢕⢱⣵⣷⣷⣿⣿⣿⣿⣿⣿⣿⣿⣿⣿⣿⣿⣿⣿⣿⣿⣿⣿⣿⣿⣿⣿⣿⣿⣿⣿⣿⣿⣷⣦⣄⢀⠀⠀⠀⠀⠀⠀⠀⠀⢀⣠⣵⣿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⣷⡕⢔⢕⠕⢕⢕⢕⢅⢑⢕⢕⢕⢔⢅⠁⢑⢕⢕⢜⢝⢻⢿⣿⣿⣿⣿⣿⣿⣿⣿⣿⣿⣷⣷⣵⣕⢔⢔⢁⠑⠕⢔⢄⢌⢙⠟⢿⣿⣷⣧⣵⣕⣜⢝⢝⢟⢻⠿⣿⣿⣿⣿⣿⣧⣥⡕⢇⢕⢕⢕⢕⢕⢕⢕⢕⢕⢕⢕⢕⣇⣼⣿⣿⣿⣿⣿⣿⣿⣿⣿⣿⣿⣿⣿⣿⣿⣿⣿⣿⣿⣿⣿⣿⣿⣿⣿⣿⣿⣿⣿⣿⣿⣿⣿⣿⣿⣿⣷⣶⣦⣴⣴⣴⣶⣾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⢿⣿⣇⢕⢕⢅⠕⢕⢕⢕⢔⢅⠕⢕⢕⢕⢧⡔⢅⢑⢄⢁⠑⢜⢝⢻⣿⣿⣿⣿⣿⣿⣿⣿⣿⣿⣿⣿⣷⣕⢕⢄⢀⠁⠑⠕⢕⢕⢕⢝⢟⢿⣿⣿⣿⣷⣷⣧⣵⣕⡜⢝⢝⢟⢿⢻⣥⡇⢕⢕⢕⢕⢕⢕⢕⢕⢕⢕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⣷⣝⢻⣯⣱⡕⢕⢕⢕⢕⢕⢕⢕⢕⢕⢕⢕⢝⢷⣕⢔⢕⢔⢄⢁⠑⢕⢝⢻⣿⣿⣿⣿⣿⣿⣿⣿⣿⣿⣿⣷⣕⢕⢕⢄⢀⢁⠕⢕⢕⢕⢕⢜⢟⢿⣿⣿⣿⣿⣿⣿⣿⣷⣧⣵⣕⣕⢕⢕⢕⢕⢕⢕⢕⢕⢕⢕⢜⣕⡔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⣝⢇⣷⡜⢻⣵⣕⢕⢕⢕⢕⢕⢕⢕⢕⢕⢕⢕⢕⢝⢷⣧⡕⢕⢕⢔⢄⠁⢕⢕⢝⢻⣿⣿⣿⣿⣿⣿⣿⣿⣿⣿⣷⣕⢕⢕⢕⢕⢔⢕⢕⢕⢕⢕⢕⢝⢿⣿⣿⣿⣿⣿⣿⣿⣿⣿⣿⣿⣷⣷⣵⣕⣕⢅⢕⢕⢕⢔⢕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⣿⣿⣝⢟⣗⣜⢦⠣⢕⢕⢕⢕⢕⢕⢕⢕⢕⢕⢕⢕⢕⢝⢿⣷⣕⢕⢕⢕⢔⢕⢕⢕⢜⢝⢿⣿⣿⣿⣿⣿⣿⣿⣿⣷⣧⡕⢔⢔⢄⢄⢐⢀⠐⠅⢁⢑⠜⢻⣿⣿⣿⣿⣿⣿⣿⣿⣿⣿⣿⣿⣿⣿⣿⣿⣿⣷⣷⣵⣕⡕⢝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⣿⣷⣝⢿⣓⢕⢃⢕⢕⢕⢕⢕⢕⢕⢕⢕⢕⢕⢕⢕⢕⢹⣿⣷⣕⢕⢕⢕⢕⢕⢕⢕⢕⢜⢻⢿⣿⣿⣿⣿⣿⣿⣿⣷⡕⢕⢕⢕⢕⢕⢕⢔⢔⢁⠕⢕⢝⢿⣿⣿⣿⣿⣿⣿⣿⣿⣿⣿⣿⣿⣿⣿⣿⣿⣿⣿⣿⣿⣿⣷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⣿⣿⣷⣝⢿⣕⡕⢕⢕⢕⢕⢕⢕⢕⢕⢕⢕⢕⢕⢕⢕⢜⢿⣿⣿⣧⡕⢕⢕⢕⢕⢕⢕⢕⢕⢝⢻⣿⣿⣿⣿⣿⣿⣿⣇⢕⢕⢕⢕⢕⢕⢕⢕⢕⢄⠑⢕⢝⢿⣿⣿⣿⣿⣿⣿⡿⢿⢿⢿⢿⢿⢿⣿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⣿⣿⣿⣿⣿⣯⡻⣇⡕⢕⢕⢕⢕⢕⢕⢕⢕⢕⢕⢕⢕⢕⢕⢕⢝⢿⣿⣿⣧⣕⢕⢕⢕⢕⢕⢕⢕⢕⢜⢻⢿⣿⣿⣿⣿⣿⣧⢕⢕⢕⢕⢕⢕⢕⢕⢕⢕⢄⠕⢕⢻⢟⠏⣝⣕⣕⣕⢕⢕⢕⢕⢕⢕⢕⡕⢕⢜⢝⢹⠟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⢻⢿⢕⢣⢑⢕⢕⢕⢕⢕⢕⢕⢕⢕⢕⢕⢕⢕⢕⢕⢕⠝⢿⣿⣿⣷⣕⢕⢕⢕⢕⢕⢕⢕⢕⢕⢝⢿⣿⣿⣿⣿⣧⢕⢕⢕⢕⢕⢕⢕⢕⢕⢕⢔⠅⢕⢕⣕⡕⠕⢕⢕⢕⢕⢕⡕⡳⢧⢵⣔⣅⢕⢕⡃⢕⢝⢳⣝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⢔⠑⢕⢕⡕⢕⢕⢕⢕⢕⢕⢕⢕⢕⢕⢕⢕⢕⢕⢕⣝⢿⣿⣿⣷⣕⢕⢕⢕⢕⢕⢕⢕⢕⢕⢜⢻⣿⣿⣿⣧⢕⢕⢕⢕⢕⢕⢕⢕⢕⢕⢕⢅⢕⢱⢕⢇⢕⢕⣕⢝⢗⢧⢔⡹⢗⢣⢽⣟⢧⢜⢑⡜⠪⢎⢻⡇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⢕⠀⢕⢣⡕⢕⢕⢕⢕⢕⢕⢕⢕⢕⢕⢕⢕⢕⢕⢕⢅⢱⣝⢿⣿⣿⣷⣕⢕⢕⢕⢕⢕⢕⢕⢕⢕⢜⢿⣿⣿⣇⢕⢕⢕⢕⢕⢕⢕⢕⢕⢕⢕⢕⢕⢕⢕⢕⢕⢝⢻⣷⣵⣕⡜⢕⢪⣕⢕⢕⢕⢕⢜⢣⡕⢕⢹⡎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⢜⢕⢕⢕⢕⢕⢕⢕⢕⢕⢕⢕⢕⢕⢕⢕⢕⢕⢜⢳⣝⢿⣿⣿⣷⡕⢕⢕⢕⢕⢕⢕⢕⢕⢕⢝⢟⢝⢕⢕⢕⢕⢕⢕⢕⢕⢕⢕⢕⢕⢕⢕⢕⢕⣱⣕⡕⢣⢿⢿⣿⣷⣧⣕⡝⢣⣕⢜⢕⢕⢜⡜⢕⢻⢜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⢝⢵⣕⢜⢝⢝⢇⢕⢕⢕⢕⢕⢕⢕⢕⢕⢕⢑⢕⢇⢕⢕⢕⢕⢕⢕⢕⢕⢕⢕⢕⢕⢕⢜⢻⢷⣿⣷⣷⣵⣕⡝⢟⠿⣿⣕⢕⢕⢕⢕⢕⢜⢕⢕⢇⢻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⢝⢿⣧⡕⢕⢕⢕⢕⢕⢕⢕⢕⢕⢕⢕⢕⢕⢷⢇⢕⢕⢕⢕⢕⢕⢕⢕⢕⢕⢕⢕⢕⣕⢕⢝⢟⢻⢿⣿⣿⣷⣵⣜⢝⢇⢕⢕⢕⢕⢕⢕⢅⢕⢸⢕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⢕⢕⢕⢕⢕⢕⢕⢕⢕⢕⢕⢕⢕⢕⢕⢕⢕⢕⢹⣿⡧⢕⢕⢅⢕⢕⢕⢕⢕⢕⢕⢕⢕⢕⢅⢕⢕⢕⢕⢕⢕⢕⢕⢕⢕⢕⢕⢕⢜⢝⢧⡷⢵⢜⢕⢓⢽⢝⢟⢳⢧⠵⢕⢕⢕⢕⢕⢕⢕⢕⢅⢟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⢕⢕⢕⢕⢕⢕⢕⢕⢕⢕⢕⢕⢕⢕⢕⢕⢜⢽⣵⡕⢕⢅⢕⢕⢕⢕⢕⢕⢕⢕⢕⢕⢕⢕⢕⢕⢕⢕⢕⢕⢕⢕⢕⢕⢕⢜⡕⢳⢥⣵⣕⢕⢕⢕⢕⢕⢕⢕⢕⢕⢕⢕⢕⢕⢕⢕⢕⣧⡕⢕⢜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⢕⢕⢕⢕⢕⢕⢕⢕⢕⢕⢕⢕⢕⢕⢕⢕⢕⢕⢹⢧⡕⢔⠕⢕⢕⢕⢕⢕⢕⢕⢕⢕⢕⢕⢕⢕⢕⢕⢕⢕⢕⢕⢕⢕⢕⢹⣳⣧⡵⡜⢕⢕⢕⢕⢕⢕⢕⢕⢕⢕⢕⢕⢕⢕⢕⢕⢝⢿⡕⢱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⢅⢕⢕⢕⢕⢕⢕⢕⢕⢕⢕⢕⢕⢕⢕⢕⢕⢕⢕⢕⢔⢝⢳⡅⢕⢕⢕⢕⢕⢕⢕⢕⢕⢕⢕⢕⢕⢕⢕⢕⢕⢕⢕⢕⢕⢕⢕⢕⢜⢝⢝⢗⢃⢵⢕⢕⢕⢕⢕⢕⢕⢕⢕⢕⢕⢕⢕⢕⢔⢻⢸⢸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⢕⢕⢕⢕⢕⢕⢕⢕⢕⢕⢕⢕⢕⢕⢕⢕⢕⢕⢕⢕⢕⢅⢕⢕⢕⢕⢕⢕⢕⢕⢕⢕⢕⢕⢕⢕⢕⢕⢕⢕⢕⢕⢕⢕⢡⢕⢕⢕⢕⢕⢕⢕⢕⢕⢕⢕⢕⢕⢕⢕⢕⢕⢕⢕⢕⢕⢕⢕⢇⢸⢅⢻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⢕⢕⢕⢕⢕⢕⢕⢕⢕⢕⢕⢕⢕⢕⢕⢕⢕⢕⢕⢕⢕⢕⠕⢕⢕⢕⢕⢕⢕⢕⢕⢕⢕⢕⢕⢕⢕⢕⢕⢕⢕⢕⢕⢕⢕⢕⢕⢕⢕⢕⢕⢕⢕⢕⢕⢕⢕⢕⢕⢕⢕⢕⢕⢕⢕⢕⢕⢕⢕⡟⢕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⢕⢕⢕⢕⢕⢕⢕⢕⢕⢕⢕⢕⢕⢕⢕⢕⢕⢕⢕⢕⢕⢕⢔⢕⢕⢕⢕⢕⢕⢕⢕⢕⢕⢕⢕⢕⢕⢕⢕⢕⢕⢕⢕⢕⢳⢕⢕⢕⢕⢕⢕⢕⢕⢕⢕⢕⢕⠕⠕⢕⢕⢕⢕⢕⢕⢕⢕⢕⢰⡇⢕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⢕⢕⢕⢕⢸⡇⢕⢕⢕⢕⢕⢕⢕⢕⢕⢕⢕⢕⢕⢕⢁⠁⠑⠑⠑⢁⢔⢑⣘⢕⢕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⢔⢕⢕⢕⢕⢕⢕⢕⢑⢕⢕⢕⢕⢕⢕⢕⢕⢕⢕⢕⢕⢕⢕⢕⢕⢕⢕⢕⢕⢕⢕⢕⢕⢕⢕⢕⢕⢕⢕⢕⢕⢕⢕⢕⢕⢕⢸⡇⢕⢕⢕⢕⢕⢕⢕⢕⢕⢕⢕⢕⢕⢕⢕⢕⢄⠀⢔⢕⢕⢕⢕⢕⢕⢕⢕⢕⢕⠀⢕⢕⢕⢕⢕⢕⢕⢕⢕⢕⢕⢕⢕⢕⢕⢕⢕⢕⢕⢕⢕⢕⢜⢝⢝⢟⢟⢿⢟⢝⢝⢻⣿⣿⣿⣿⣿⣿⣿⣿⠟⠟⠻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⢕⢁⢕⢕⢕⢕⢕⢕⢕⢕⢅⢕⢕⢕⢕⢕⢕⢕⢕⢕⢕⢕⢕⢕⢕⢕⢕⢕⢕⢕⢕⢕⢕⢕⢕⢕⢕⢕⣕⣱⣕⣑⢕⢕⢕⢕⢜⣿⢱⢅⢕⢕⢕⢕⢕⠕⢁⢕⢕⢕⢕⢕⢕⠕⠁⢔⢕⢕⡵⢕⢕⢕⢕⢕⢕⢕⢕⠀⢕⢕⢕⢕⢕⢕⢕⢕⢕⢕⢕⢕⢕⢕⢕⢕⢕⢕⢕⢕⢕⢕⢕⢕⢕⢕⢕⢕⢕⢕⢕⢸⣿⣿⣿⣿⣿⣿⣿⣿⠀⠀⠀⠘⢻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⢕⢕⢕⢕⢕⢕⢕⢕⢕⢕⢕⢕⢕⢕⢕⢕⢕⢕⢕⢕⢕⢕⢕⢕⢕⢕⢕⢕⢕⢕⢕⢕⢕⢕⣱⣷⣿⣿⣿⣿⣿⣿⣇⢕⢕⢕⢕⢸⣇⢮⡧⢕⢕⢕⠁⠀⠑⠑⠑⠀⠁⠑⠁⢀⢑⢕⢐⢝⢕⢕⢕⢱⢕⢕⢕⢕⢕⠀⢕⢕⢕⢕⢕⢕⢕⢕⢕⢕⢕⢕⢕⢕⢕⢕⢕⢕⢕⢕⢕⢕⢕⢕⢕⢕⢕⢕⢕⢕⢕⢸⣿⣿⣿⡿⠁⠀⠀⠀⠀⠀⠀⢀⣼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⢕⢕⢕⢕⢕⢕⢕⠕⠕⠕⠑⠕⢕⢕⢕⢕⢕⢕⢕⢕⢕⢕⢕⢕⢕⢕⣼⣿⣿⣿⣿⣿⣿⣿⡿⣿⣿⣧⠀⠁⠁⠘⢿⣔⢅⢕⠑⠀⠔⢔⠀⠀⠀⠀⠀⠀⢔⢕⢕⢱⢣⢕⢕⢕⢱⢇⢕⢕⢕⢕⢕⠀⢕⢕⢕⢕⢕⢕⢕⢕⢕⢕⢕⢕⢕⢕⢕⢕⢕⢕⢕⢕⢕⢕⢕⢕⢕⢕⢕⢕⢕⢕⢕⢸⣿⣿⣿⣧⠀⠀⠀⠀⠀⠀⠀⠀⠘⠛⠟⢿⣿⣿⣿⣿⣿⡿⣫⢗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⢕⢕⢕⢕⢕⠑⠀⠀⠀⠀⠀⠀⠀⠁⠑⠑⠕⠕⠑⠕⢕⢕⢕⢕⢕⢸⢿⣿⣿⣿⣿⣿⣿⡟⢕⢜⢝⢻⡆⠀⠀⠀⠀⠙⠕⠑⠀⠀⠀⠀⠀⠀⠀⠀⢔⢕⢕⢕⢇⢕⢕⢕⢕⣱⢏⢕⢕⢕⢕⢕⢕⠀⢕⢕⢕⢕⢕⢕⢕⢕⢕⢕⢕⢕⢕⢕⢕⢕⢕⢕⢕⢕⢕⢕⢕⢕⢕⢕⢕⢕⢕⢕⢕⢸⣿⣿⡿⠿⠇⠀⠁⠀⠀⠀⠀⠀⠀⠀⠀⢅⣿⣿⣿⣿⣫⡾⢏⣼⣿⣿⣿⣿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⠀⢕⢕⢕⢕⢕⢕⢕⠀⢕⢕⢕⢕⢕⢕⢕⢕⢕⢕⢕⢕⢕⢕⠑⠀⠀⠀⠀⠀⠀⠀⠀⠀⠀⠀⠀⠀⠀⠀⠀⠑⠕⢕⢑⢑⢕⠕⠑⢝⢏⢟⢟⢏⢕⢕⢕⢕⢕⢕⠀⠀⠀⠀⠀⠀⠀⠕⠄⠀⠀⠀⠀⢀⢕⢕⢕⢕⢎⢕⢕⠕⢕⢜⢕⢕⢕⢕⢕⢕⢕⢕⠀⢕⢕⢕⢕⢕⢕⢕⢕⢕⢕⢕⢕⢕⢕⢕⢕⢕⢕⢕⢕⢕⢕⢕⢕⢕⢕⢕⢕⢕⢕⠀⢸⢟⢝⢀⠀⠀⠀⠀⠀⠀⠀⠀⠀⠀⠀⠀⠀⢹⢟⣵⡿⢏⣱⢿⣟⣻⣯⣽⢗⢏⣱⣿⣿⣿⣿⣿⣿⣿⣿⣿⣀⣅⢘⢈⡍⡉⢙⣿⢏⢙⣿⣿⣿⣿⣿⣿⣿⣿⣿⣿⣿⣿⣿⣿⣿⣿⣿⣿⣿⣿⣿⣿⣿⣿⣿⣿⣿⣿⣿⣿⣿⣿⣿⣿⣿⣿⣿⣿⣿⣿⣿⣷⠀⢸⣯⣿⣿⣿⣿⣹⣿⣿⣿⣿⣿⣿⣿⠀</a:t>
            </a:r>
            <a:br/>
            <a:r>
              <a:t>⢕⢕⢕⢕⢕⢕⢕⢕⢕⠄⠀⢕⢕⢕⢕⢕⢕⢕⢔⢕⢕⢕⢅⢕⢕⠕⢕⢕⢕⢕⢕⢕⠁⠀⠀⠀⠀⠀⠀⠀⠀⠀⠀⠀⢀⢀⢄⢄⢔⢔⢕⢕⢕⢕⢕⢑⠀⠀⠀⢕⢕⢕⢕⠕⠕⠕⢕⢕⢕⠀⠀⠀⠀⠀⠀⠀⠀⠀⠀⠀⢀⢔⢕⢕⢕⢊⢔⢕⢕⢕⢕⢕⢕⢕⢕⢕⢕⢕⢕⢕⢕⠀⢕⢕⢕⢕⢕⢕⢕⢕⢕⢕⢕⢕⢕⢕⢕⢕⢕⢕⢕⢕⢕⢕⢕⢕⢕⢕⢕⢕⠕⠑⠀⢁⢑⠀⠑⠀⠀⠀⠀⠀⠀⠀⢀⢄⢔⢄⠀⠀⠀⠙⢟⣕⣵⢞⢟⢏⣝⡵⢕⣺⡽⢗⣾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⢕⢕⢕⢕⢕⠀⠀⢕⢕⢕⢕⢅⢅⠁⢕⢕⢕⢕⢕⢕⢕⢔⢕⢕⢕⢕⢕⢕⠀⠀⠀⠀⠀⠀⠁⠁⠁⠅⠅⠅⢅⢕⢕⢕⢕⢕⢕⢕⢕⢕⠅⠀⠀⠀⠀⠐⢷⢾⢿⢿⢟⢟⣕⡱⠕⠀⠀⠀⠀⠕⠄⠀⠀⠀⠀⢔⢕⢕⢕⢑⢔⢄⢕⠕⠕⢕⢕⢕⢕⢕⢕⢕⢕⢕⢕⢕⢕⠀⢕⢕⢕⢕⢕⢕⢕⢕⢕⢕⢕⢕⢕⢕⢕⢕⢕⢕⢕⢕⢕⢕⢕⢕⢕⢕⢕⠕⢄⠀⠀⠁⠁⢑⠑⠕⠔⢔⠀⠀⠔⠑⠁⠁⠀⠑⢕⢀⠀⠀⠀⠀⠁⠱⢾⣻⣵⡾⢿⣏⣵⣾⣿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⢕⢕⠀⠀⢕⢕⢕⢕⢕⢔⢔⢕⢕⢕⢕⢕⢕⢕⢕⢕⢕⢕⢕⢕⢕⠀⠀⠀⠀⠀⠀⢀⣀⣠⣔⣖⣏⣝⣕⣕⠵⠼⠕⠕⠅⠓⠑⠀⠀⠀⠀⠀⠀⠁⠁⠘⢍⢕⢕⢕⢕⢕⠀⢀⠀⠀⠀⠀⠀⠀⠀⠀⢕⠕⠁⠀⠀⠀⠀⠀⠀⠑⠕⠕⢕⢕⢕⢕⢕⢕⢕⢕⢕⢕⠀⢕⢕⢕⢕⢕⢕⢕⢕⢕⢕⢕⢕⢕⢕⢕⢕⢕⢕⢕⢕⢕⢕⢕⢕⠕⢑⠔⠁⠀⠀⠀⠀⠀⢕⠀⢀⠄⢔⠀⠀⠀⠀⠀⠀⠀⠀⠑⢕⠀⠀⠀⠀⠀⠀⢟⢏⣱⣵⣿⢿⢟⢿⣿⣿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⠐⠐⠀⠁⠑⠁⠁⠁⠑⠑⠑⠑⠑⠑⠑⠑⠑⠑⠑⠑⠑⠑⠑⠑⠑⠀⠀⠀⠐⠒⠘⠙⠉⠋⠙⠛⠛⠛⠛⠃⠐⠐⠐⠐⠐⠐⠁⠀⠀⠀⠀⠀⠀⠀⠀⠀⠀⠑⠑⠑⠑⠀⠀⠑⠐⠀⠀⠀⠀⠀⠀⠀⠐⠀⠀⠀⠀⠀⠀⠀⠀⠀⠀⠀⠀⠑⠑⠑⠑⠑⠑⠑⠑⠑⠑⠑⠑⠑⠑⠑⠑⠑⠑⠑⠑⠑⠑⠑⠑⠑⠑⠑⠑⠑⠑⠑⠑⠁⠀⠑⠀⠀⠀⠀⠀⠀⠀⠁⠁⠀⠀⠀⠑⠀⠀⠀⠀⠀⠀⠀⠀⠀⠑⠑⠀⠀⠀⠀⠐⠑⠚⠋⠑⠚⠛⠑⠚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⢻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⣻⣿⣿⣿⣧⡜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⣽⡿⣿⣿⣿⣕⡝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⣷⣝⢿⣿⣿⣷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⢟⢿⡿⢿⣿⣿⣿⣿⣿⡿⡿⢿⢟⢟⢟⢏⢝⢝⢟⠋⠙⠁⠁⠀⠀⠀⠀⠀⠈⠉⠙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⣵⣷⣷⣶⣷⣿⣿⣿⢇⠕⠕⢑⢅⠕⠑⠀⠀⠀⠑⠔⢄⢄⢄⢀⢀⠀⠀⠀⠀⠀⠀⠀⠀⠈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⣽⣿⣿⣿⣿⣿⣿⣿⣿⣿⣿⣿⣿⣿⣿⣿⣿⣿⣿⣿⣿⣿⣿⣿⣿⣿⣿⣿⣿⣿⣿⣿⣿⣾⣿⣿⣿⣿⣿⣿⣷⣿⣿⢇⢕⣵⣶⠆⠀⠀⠀⠀⠀⠀⠀⠀⠀⠀⠀⠁⠁⠑⠐⠔⢄⢀⠀⠀⠀⠀⠀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⣱⣷⣿⣿⠇⠀⠀⠀⠀⠀⠀⠀⠀⠀⠀⠀⠀⠀⠀⠀⠀⠀⠀⠁⠑⠔⢄⠀⠀⠀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⡟⢕⣼⣿⣿⣿⡏⠀⠀⠀⠀⠀⠀⠀⠀⠀⠀⠀⠀⠀⠀⠀⠀⠀⠀⠀⠀⠀⠀⠀⠁⠔⢀⠀⠀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⣼⣿⣿⣿⢏⠁⠀⠀⠀⠀⠀⠀⠀⠀⠀⠀⠀⠀⠀⠀⠀⠀⠀⠀⠀⠀⠀⠀⠀⠀⠀⠁⠔⠀⠀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⡿⠑⠀⠀⠀⠀⠀⠀⠀⠀⠀⠀⠀⠀⠀⠀⠀⠀⠀⠀⠀⠀⠀⠀⠀⠀⠀⠀⠀⠀⠀⠁⠔⠀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⢻⠟⠁⠀⠀⠀⠀⠀⠀⠀⠀⠀⠀⠀⠀⠀⠀⠀⠀⠀⠀⠀⠀⠀⠀⠀⠀⠀⠀⠀⠀⠀⠀⠀⠔⠁⠕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⣵⣽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⢟⠁⠀⠀⠀⠀⠀⠀⠀⠀⠀⠀⠀⠀⠀⠀⠀⠀⠀⠀⠀⠀⠀⠀⠀⠀⠀⠀⠀⠀⠀⠀⠀⠀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⠃⠀⠀⠀⠀⠀⠀⠀⠀⠀⠀⠀⠀⠀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⠿⣿⣿⣿⣿⣿⣿⣿⣿⣿⣿⣿⣿⣿⣿⣿⣿⣿⣿⣿⣿⣿⣿⣿⣿⣿⣿⣿⣿⣿⣿⣿⣿⣿⣿⣿⣿⣿⣿⣿⣿⣿⣿⣿⣿⣿⣿⣿⣿⣿⣿⣿⣿⣿⣿⣿⣿⣿⣿⣿⣿⣿⡿⢿⢿⢿⣿⣿⣟⣻⣿⣿⣯⣽⣽⣿⣿⣷⣾⣿⣿⣿⣿⣿⣿⣿⣿⣿⣿⣿⣿⣿⣿⣿⣿⣿⣿⣿⣿⣿⣿⣿⣿⣿⣿⣿⣿⣿⣿⣿⠑⠀⠀⠀⠀⠀⠀⠀⠀⠀⠀⠀⠀⠀⠀⠀⠀⠀⠀⠀⠀⠀⠀⠀⠀⠀⠀⠀⠀⠀⠀⠀⠀⠀⠀⠀⠀⠀⢀⣾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⡕⢝⢝⢟⢻⢿⣿⣿⣿⣿⣿⣿⣿⣿⣿⣿⣿⣿⣿⣿⣿⣿⣿⣿⡿⢿⣿⣿⠿⣿⠿⠿⢿⣿⢿⢿⢿⢿⢿⢿⢿⢿⢟⢟⢟⢟⣟⣟⣟⣟⣿⣽⣽⣽⣽⣿⣷⣷⣷⣿⣿⣿⣿⣿⣿⣿⣿⣿⣿⣿⣿⣿⣿⣿⣿⣿⣿⣿⣿⣿⣿⣿⣿⣿⣿⣿⣿⣿⣿⣿⣿⣿⣿⣿⣿⣿⣿⣿⣿⣿⣿⣿⣿⣿⣿⣿⣿⡇⠀⠀⠀⠀⠀⠀⠀⠀⠀⠀⠀⠀⠀⠀⠀⠀⠀⠀⠀⠀⠀⠀⠀⠀⠀⠀⠀⠀⠀⠀⠀⠀⠀⠀⠀⠀⠀⢀⣼⣿⣿⣿⣿⣿⣿⣿⣿⣿⣿⣿⣿⣿⣿⣿⣿⣿⣿⣿⣿⣿⣿⣿⣿⣿⣿⣿⣿⣿⣿⣿⣿⣿⣿⣿⣿⣿⣿⣿⣿⣿⣿⣿⣿⣿⣿⣿⣿⣿⣿⣿⣿⣿⣿⣿⣿⣿⣿⢿⢿⢿⢿⢿⢟⢟⢟⢟⢟⢏⢝⢹⢟⢟⢻⣿⣿⣿⣟⣻⣿⣿⣿⣿⣿⣿⣿⣿⣿⣿⣿⣿⠀</a:t>
            </a:r>
            <a:br/>
            <a:r>
              <a:t>⣿⣿⣿⣿⣷⣵⣵⣕⡕⢜⢝⢝⢝⢝⢝⢝⢝⢝⢝⢝⢝⢝⢕⢕⢕⢔⢜⢕⢕⢕⣕⣕⣕⣕⣵⣵⣵⣵⣵⣷⣷⣷⣷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⣠⣾⣿⣿⣿⣿⣿⣿⣿⣿⣿⣿⣿⣿⣿⣿⣿⣿⣿⣿⣿⣿⣿⣿⣿⣿⣿⣿⣿⣿⣿⣿⢿⢿⢿⢿⢿⢿⢟⢟⢟⣟⣟⣟⣍⣍⣽⣽⣽⣽⣽⣿⣷⣷⣷⣾⣿⣿⣿⣿⣷⣧⡕⢕⢕⢕⢕⢕⢕⢕⢕⢕⢕⢕⢕⢕⢕⢜⢕⢻⢿⣻⣿⣿⣿⣿⣿⣿⣿⣿⣿⣿⣿⣿⠀</a:t>
            </a:r>
            <a:br/>
            <a:r>
              <a:t>⢜⢟⢿⣿⣿⣿⣿⣿⣿⣿⣷⣧⣵⣕⣕⢕⢕⢕⢕⢱⠵⣷⣷⣷⣷⣿⣿⣿⣿⣿⣿⣿⣿⣿⣿⣿⣿⣿⣿⣿⣿⣿⣿⣿⣿⣿⣿⣿⣿⣿⣿⣿⣿⣿⣿⣿⣿⣿⣿⣿⣿⣿⣿⣿⣿⣿⣿⣿⣿⣿⣿⣿⣿⣿⣿⣿⣿⣿⣿⣿⣿⣿⣿⣿⣿⣿⣿⣿⣿⣿⣿⣿⣿⣿⣿⣿⣿⣿⣿⣿⣿⣿⣿⣿⣿⣿⣿⣿⣿⡕⠀⠀⠀⠀⠀⠀⠀⠀⠀⠀⠀⠀⠀⠀⠀⠀⠀⠀⠀⠀⠀⠀⠀⠀⠀⠀⠀⠀⠀⠀⠀⠀⠀⠀⢀⣴⣿⣿⣿⣿⣿⣿⡿⢿⠿⣿⠿⢿⢿⢻⢟⢛⢟⢟⢟⢟⣏⣍⣝⣝⣑⣼⣵⣵⣵⣵⣷⣷⣷⣷⣷⣾⣿⣿⣿⣿⣿⣿⣿⣿⣿⣿⣿⣿⣿⣿⣿⣿⣿⣿⣿⣿⣿⣿⣿⣿⣿⣿⣿⣵⢕⢕⢕⢕⢕⢕⢕⢕⢕⢕⢕⢕⢕⢕⢕⢕⢜⢔⢕⢻⢿⣿⣿⣿⣿⣿⣿⣿⣿⣿⠀</a:t>
            </a:r>
            <a:br/>
            <a:r>
              <a:t>⢕⢕⢕⢜⢻⣿⣿⣿⣿⣿⣿⣿⣿⣿⣿⣿⣿⣷⣧⣵⣕⡕⢜⢝⢟⢻⢿⣿⣿⣿⣿⣿⣿⣿⣿⣿⣿⣿⣿⣿⣿⣿⣿⣿⣿⣿⣿⣿⣿⣿⣿⣿⣻⣟⢟⢟⢟⢟⢻⢿⢿⢿⢿⠿⢿⣿⣿⣿⣿⣿⣿⣿⣿⣿⣿⣿⣿⣿⣿⣿⣿⣿⣿⣿⣿⣿⣿⣿⣿⣿⣿⣿⣿⣿⣿⣿⣿⣿⣿⣿⣿⣿⣿⣿⣿⣿⣿⣿⣿⣧⠀⠀⠀⠀⠀⠀⠀⠀⠀⠀⠀⠀⠀⠀⠀⠀⠀⠀⠀⠀⠀⠀⠀⠀⠀⠀⠀⠀⠀⠀⠀⢀⢀⢕⠝⣕⣝⣜⣕⣕⣵⣵⣵⣵⣵⣷⣷⣷⣷⣷⣿⣿⣿⣿⣿⣿⣿⣿⣿⣿⣿⣿⣿⣿⣿⣿⣿⣿⣿⣿⣿⣿⣿⣿⣿⣿⣿⣿⣿⣿⣿⣿⣿⣿⣿⣿⣿⣿⣿⣿⣿⣿⣿⣿⣿⣿⣿⣿⣿⣿⣿⣧⢕⡕⢕⢕⢕⢕⢕⢕⢕⢕⢕⢕⢕⢕⢕⢕⢕⢕⢕⢜⢗⣟⣱⣿⣿⣿⣿⣿⠀</a:t>
            </a:r>
            <a:br/>
            <a:r>
              <a:t>⠕⢕⢕⢕⢕⢕⢝⢿⣿⣿⣿⣿⣿⣿⣿⣿⣿⣿⣿⣿⣿⣿⣿⣷⣧⣵⣱⣕⢜⢝⢟⢻⠿⣿⣿⣿⣿⣿⣿⣿⣿⣿⣿⣿⣿⣿⣿⣿⣿⣿⣿⣿⢻⣿⣿⣿⣷⡕⡕⢕⢕⢕⢕⢕⢕⢕⢕⢕⢔⢝⢝⢝⢝⢝⢍⢝⢏⢟⢟⢟⢟⢟⢟⢛⢟⢟⢟⢛⢛⢿⢟⢿⢿⢿⢿⢿⢿⢟⢻⢛⢟⢻⢟⢟⢟⢟⢟⢍⢟⢟⢇⠀⠀⠀⠀⠀⠀⠀⠀⠀⠀⠀⠀⠀⠀⠀⠀⠀⠀⠀⠀⠀⠀⠀⠀⠀⢀⣠⣤⣴⣾⣿⣿⣿⣿⣿⣿⣿⣿⣿⣿⣿⣿⣿⣿⣿⣿⣿⣿⣿⣿⣿⣿⣿⣿⣿⣿⣿⣿⣿⣿⣿⣿⣿⣿⣿⣿⣿⣿⣿⣿⣿⣿⣿⣿⣿⣿⣿⣿⣿⣿⣿⣿⣿⣿⣿⣿⣿⣿⣿⣿⣿⣿⣿⣿⣿⣿⣿⣿⣿⣿⣿⣿⡕⡕⢕⢕⢕⢕⢕⢕⢕⢕⢕⢕⢕⢕⢕⢕⢕⢕⢕⢕⢕⢕⢜⢟⢻⢿⣿⠀</a:t>
            </a:r>
            <a:br/>
            <a:r>
              <a:t>⢕⢔⢁⠕⢕⢕⢕⢕⢝⢿⣿⣿⣿⣿⣿⣿⣿⣿⣿⣿⣿⣿⣿⣿⣿⣿⣿⣿⣿⣷⣷⣵⣱⣕⡜⢝⢟⢻⢿⢿⣿⣿⣿⣿⣿⣿⣿⣿⣿⣿⣿⣿⣿⣿⣿⣿⣿⣿⣷⣷⡕⢕⢕⢕⢕⢕⢕⢕⢕⢕⢕⢕⢕⢕⢕⢕⢕⢕⢕⢕⢕⢕⢕⢕⢕⢕⢕⢕⢕⢕⢕⢕⢕⢕⢕⢕⢕⢕⢕⢕⢕⢕⢕⢕⣕⣕⣕⣕⣱⣵⣵⣴⢀⠀⠀⠀⠀⠀⠀⠀⠀⠀⠀⠀⠀⠀⠀⠀⠀⠀⠀⠀⢀⣠⣴⣾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⢕⢕⢕⢙⠀</a:t>
            </a:r>
            <a:br/>
            <a:r>
              <a:t>⡑⢕⢕⢕⢄⢑⠕⢕⢕⢕⢝⢿⣿⣿⣿⣿⣿⣿⣿⣿⣿⣿⣿⣿⣿⣿⣿⣿⣿⣿⣿⣿⣿⣿⡿⢷⣷⣵⣵⣕⡔⢝⢝⢟⢻⢿⣿⣿⣿⣿⣿⣿⣿⣿⣿⣿⣿⣿⣿⣿⣵⣷⣧⣕⢕⢕⢕⢕⢕⢕⢕⢕⢕⢕⢕⢕⢕⢕⢕⢕⢕⢕⢕⢕⠕⢕⢕⣕⣱⣵⣵⣵⣵⣷⣷⣷⣷⣷⣿⣿⣿⣿⣿⣿⣿⣿⣿⣿⣿⣿⣿⣿⣷⣔⢀⠀⠀⠀⠀⠀⠀⠀⠀⠀⠀⠀⠀⠀⠀⢀⣠⣷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⢕⢕⢕⢕⢕⢕⢕⢕⠀</a:t>
            </a:r>
            <a:br/>
            <a:r>
              <a:t>⣷⣕⢅⠕⢕⢕⢔⢅⠑⢕⢕⢕⢝⢟⢟⢻⢿⢿⣿⢿⣿⣿⣿⣿⣿⣿⣿⣿⣿⣿⣿⣿⣗⡕⢕⢕⢕⢌⢝⢛⢻⠷⢷⣷⣵⣵⣕⡜⢝⢟⢟⢿⢿⣿⣿⣿⣿⣿⣿⣿⣿⣿⣿⣿⡕⢕⢕⢕⢕⢕⢕⢕⢕⢕⢕⢕⢕⢕⢕⢕⢕⢕⢱⣵⣷⣷⣿⣿⣿⣿⣿⣿⣿⣿⣿⣿⣿⣿⣿⣿⣿⣿⣿⣿⣿⣿⣿⣿⣿⣿⣿⣿⣿⣿⣿⣦⣄⢀⠀⠀⠀⠀⠀⠀⠀⠀⠀⢀⣴⣾⣿⣿⣿⣿⣿⣿⣿⣿⣿⣿⣿⣿⣿⣿⣿⣿⣿⣿⣿⣿⣿⣿⣿⣿⣿⣿⣿⣿⣿⣿⣿⣿⣿⣿⣿⣿⣿⣿⣿⣿⣿⣿⣿⣿⣿⣿⣿⣿⣿⣿⣿⣿⣿⣿⣿⣿⣿⣿⣿⣿⣿⣿⣿⣿⣿⣿⣿⣿⣿⣿⣿⣿⣿⣿⣿⣿⣿⣿⣿⣿⣿⣿⣿⣿⣿⣿⡿⣼⡕⢕⢕⢕⢕⢕⢕⢕⢕⢕⢕⢕⢕⢕⢕⢕⢕⢕⢕⢕⢕⢕⠀</a:t>
            </a:r>
            <a:br/>
            <a:r>
              <a:t>⣿⣿⣧⡕⢅⢕⢑⢕⢕⢔⢑⢕⢕⢕⢔⢅⠕⠑⢕⢕⢜⢟⢿⣿⣿⣿⣿⣿⣿⣿⣿⣿⣿⣿⣷⣵⣕⢕⢕⢅⢑⠕⢕⢕⢉⢙⢟⢿⣿⣷⣧⣵⣕⣜⢝⢝⢟⢻⠿⣿⣿⣿⣿⣿⣧⣥⡕⢇⢕⢕⢕⢕⢕⢕⢕⢕⢕⢕⢕⢕⣇⣼⣿⣿⣿⣿⣿⣿⣿⣿⣿⣿⣿⣿⣿⣿⣿⣿⣿⣿⣿⣿⣿⣿⣿⣿⣿⣿⣿⣿⣿⣿⣿⣿⣿⣿⣿⣿⣷⣶⣴⣴⣤⣤⣴⣶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⡕⢕⢕⢕⢕⢕⢕⢕⢕⢕⢕⢕⢕⢕⢕⢕⢕⢕⢕⢕⢕⠀</a:t>
            </a:r>
            <a:br/>
            <a:r>
              <a:t>⢎⢻⣿⣷⡕⢕⢔⢕⢕⢕⢕⢔⢅⠕⢕⢕⢕⢧⡔⢅⢑⢕⢕⠕⢝⢟⢿⣿⣿⣿⣿⣿⣿⣿⣿⣿⣿⣿⣷⣵⡕⢔⢄⠁⠑⠕⢕⢕⢕⢝⢟⢿⣿⣿⣿⣷⣷⣧⣵⣕⡜⢝⢝⢟⢿⢻⣥⡇⢕⢕⢕⢕⢕⢕⢕⢕⢕⢕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⢕⢕⢕⢕⢕⢕⢕⢕⢕⢕⢕⢕⢕⢕⢕⢕⢕⢕⢕⠀</a:t>
            </a:r>
            <a:br/>
            <a:r>
              <a:t>⡱⠕⡎⡻⣿⣗⢕⢕⢕⢕⢕⢕⢕⢕⢕⢑⢕⢕⢝⢷⣕⢔⢕⢕⢄⢁⠕⢜⢝⢿⣿⣿⣿⣿⣿⣿⣿⣿⣿⣿⣿⣷⣕⢕⢔⢄⠀⠁⠕⢕⢕⢕⢜⢝⢻⣿⣿⣿⣿⣿⣿⣿⣷⣧⣵⣕⣕⢕⢕⢕⢕⢕⢕⢕⢕⢕⢕⢜⣕⡔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⢕⢕⢕⢕⢕⢕⢕⢕⢕⢕⢕⢕⢕⢕⢕⢕⠀</a:t>
            </a:r>
            <a:br/>
            <a:r>
              <a:t>⣿⣮⡲⡵⣼⡻⣧⣣⢕⢕⢕⢕⢕⢕⢕⢕⢕⢕⢕⢕⢝⢷⣧⡕⢕⢕⢔⢀⠑⢕⢜⢟⢿⣿⣿⣿⣿⣿⣿⣿⣿⣿⣿⣷⣕⢕⢕⢔⢄⢕⢕⢕⢕⢕⢕⢜⢻⣿⣿⣿⣿⣿⣿⣿⣿⣿⣿⣿⣷⣷⣵⣕⣕⢅⢕⢕⢕⢔⢕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⢰⢱⢕⢕⢕⢕⢕⢕⢕⢕⢕⢕⢕⢕⢕⢕⢕⠀</a:t>
            </a:r>
            <a:br/>
            <a:r>
              <a:t>⣿⣿⣿⣮⡫⣿⣮⡳⡵⢕⢕⢕⢕⢕⢕⢕⢕⢕⢕⢕⢕⢕⢝⣿⣧⡕⢕⢕⢕⢄⠑⢕⢕⢝⢻⣿⣿⣿⣿⣿⣿⣿⣿⣿⣿⣇⢅⢁⢁⢀⠁⠁⠑⢑⢑⠕⢕⢜⢿⣿⣿⣿⣿⣿⣿⣿⣿⣿⣿⣿⣿⣿⣿⣿⣿⣷⣷⣵⣕⡕⢝⢟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⢕⢕⢕⢕⢕⢕⢕⢕⢕⢕⢕⢕⢕⢕⢕⠀</a:t>
            </a:r>
            <a:br/>
            <a:r>
              <a:t>⣿⣿⣿⣿⣿⣮⣳⣯⣜⢆⢑⡕⢕⢕⢕⢕⢕⢕⢕⢕⢕⢕⢕⢜⢻⣿⣷⣕⢕⢕⢕⢕⢕⢕⢕⢕⢝⢿⣿⣿⣿⣿⣿⣿⣿⣿⣷⡕⢕⢕⢕⢕⢔⢔⢅⢁⠔⢅⢕⢻⣿⣿⣿⣿⣿⣿⣿⣿⣿⣿⣿⣿⣿⣿⣿⣿⣿⣿⣿⣿⣿⣷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⢕⢕⢕⢕⢕⢕⢕⢕⢕⢕⢕⢕⢕⠀</a:t>
            </a:r>
            <a:br/>
            <a:r>
              <a:t>⣿⣿⣿⣿⣿⣿⣷⣝⢿⣵⠜⢕⢕⢕⢕⢕⢕⢕⢕⢕⢕⢕⢕⢕⢕⢜⢿⣿⣷⣕⢕⢕⢕⢕⢕⢕⢕⢕⢜⢻⣿⣿⣿⣿⣿⣿⣿⣿⣕⢕⢕⢕⢕⢕⢕⢕⢕⢔⢁⠕⢜⢻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⢕⢕⢕⢕⢕⢕⢕⢕⢕⢕⢕⢕⠀</a:t>
            </a:r>
            <a:br/>
            <a:r>
              <a:t>⢿⣿⣿⣿⣿⣿⣿⣿⣷⡙⣷⡱⢱⢕⢕⢕⢕⢕⢕⢕⢕⢕⢕⢕⢕⢕⢕⢻⣿⣿⣷⣕⡕⢕⢕⢕⢕⢕⢕⢕⢔⢝⢿⣿⣿⣿⣿⣿⣿⣇⢕⢕⢕⢕⢕⢕⢕⢕⢕⢔⢁⠕⢜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⢕⢕⢕⢕⢕⢕⢕⢕⢕⢕⢕⠀</a:t>
            </a:r>
            <a:br/>
            <a:r>
              <a:t>⢕⢕⢕⢝⢝⢟⢟⢻⢿⢝⢜⢣⡣⢕⢕⢕⢕⢕⢕⢕⢱⡕⢕⢕⢕⢕⢕⢕⢜⢻⣿⣿⣿⣧⡕⢕⢕⢕⢕⢕⢕⢕⢕⢝⢿⣿⣿⣿⣿⣿⣇⢕⢕⢕⢕⢕⢕⢕⢕⢕⢕⢅⢕⢜⢿⢟⢟⢏⢝⢕⢕⢕⢕⢕⢕⢕⢜⢝⢝⢝⢟⢟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⠀</a:t>
            </a:r>
            <a:br/>
            <a:r>
              <a:t>⢕⢕⢕⢕⢕⢕⢕⢕⢕⢕⢕⠀⢝⠅⢕⢕⢕⢕⢕⢕⢕⢔⢕⢕⢕⢕⢕⢕⢕⢄⢜⡻⣿⣿⣿⣧⡕⢕⢕⢕⢕⢕⢕⢕⢕⢜⢻⣿⣿⣿⣿⣇⢕⢕⢕⢕⢕⢕⢕⢕⢕⢕⢔⢑⢕⢸⢝⢝⢕⢙⢑⢕⢕⢑⢵⣵⣕⣜⡕⢕⢕⢣⢕⢝⢣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⢿⣟⡻⣿⣿⣿⣿⣿⣿⣿⣿⣿⣿⣿⣷⢕⢕⢕⢕⢕⢕⢕⢕⢕⠀</a:t>
            </a:r>
            <a:br/>
            <a:r>
              <a:t>⢕⢕⢕⢕⢕⢕⢕⢕⢕⢕⢕⠀⢕⢜⢇⢕⢅⢕⢕⢕⢕⢕⢕⢕⢕⢕⢕⢕⢕⢕⢕⢰⢜⢻⣿⣿⣿⣧⡕⢕⢕⢕⢕⢕⢕⢕⢕⢜⢻⣿⣿⣿⣇⢕⢕⢕⢕⢕⢕⢕⢕⢕⢕⢔⢕⢕⢵⢵⢕⢕⣕⢔⢳⠼⣝⢕⢗⢽⣝⡗⢧⡕⢱⠕⢑⣎⢻⣮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⢕⠮⡫⣝⢻⣿⣿⣿⣿⣿⣿⣿⣿⣷⢱⢕⢕⢕⢕⢕⢕⢕⠀</a:t>
            </a:r>
            <a:br/>
            <a:r>
              <a:t>⢕⢕⢕⢕⢕⢕⢕⢕⢕⢕⢕⠀⢕⢕⢕⢕⢕⢕⢕⢕⢕⢕⢕⢕⢕⢕⢕⢕⢕⢕⢕⢕⢔⢱⣜⢿⣿⣿⣿⣕⢕⢕⢕⢕⢕⢕⢕⢕⢕⢜⢿⣿⣿⡕⢕⢕⢕⢕⢕⢕⢕⢕⢕⢕⢕⢕⢕⢕⢕⢕⢍⠳⣷⣵⣕⢝⢗⢵⣕⢝⢕⢑⢅⢜⢱⣕⢥⢜⣷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⢏⢄⢰⠝⢟⢿⣿⣿⣿⣿⣆⢁⢕⢕⢕⢕⢕⢕⠀</a:t>
            </a:r>
            <a:br/>
            <a:r>
              <a:t>⢕⢕⢕⢕⢕⢕⢕⢕⢕⢕⢕⠀⢕⢕⢕⢕⢕⢕⢕⢕⢕⢕⢕⢕⢕⢕⢕⢕⢕⢕⢕⢕⢕⢕⢜⢷⣕⢜⢝⢝⢗⢕⢕⢕⢕⢕⢕⢕⢕⢕⢕⢹⢟⢟⢕⢕⢕⢕⢕⢕⢕⢕⢕⢕⢕⢕⢕⢕⢕⣕⡕⡕⢸⢽⣿⣿⣷⣵⣕⢕⢣⣕⢕⢕⢕⢜⢣⢕⢹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⢕⢔⡕⢝⢝⢻⡟⡏⢕⢕⢕⢕⢕⢕⠀</a:t>
            </a:r>
            <a:br/>
            <a:r>
              <a:t>⢕⢕⢕⢕⢕⢕⢕⢕⢕⢕⢕⠀⢕⢕⢕⢕⢕⢕⢕⢕⢕⢕⢕⢕⢕⢕⢕⢕⢕⢕⢕⢕⢕⢕⢕⢕⢜⢷⣕⢕⢕⢕⢕⢕⢕⢕⢕⢕⢕⢕⢕⢕⢕⢕⡕⢕⢕⢕⢕⢕⢕⢕⢕⢕⢕⢕⢕⢑⢕⢺⣟⣿⣷⣧⣵⣜⢝⢻⢿⣿⣕⢜⢕⢕⢕⢕⢕⢇⢕⢱⢱⡎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⢸⣿⣷⣆⢇⢕⢕⢕⢕⠀</a:t>
            </a:r>
            <a:br/>
            <a:r>
              <a:t>⢕⢕⢕⢕⢕⢕⢕⢕⢕⢕⠕⠀⢕⢕⢕⢕⢕⢕⢕⢕⢕⢕⢕⢕⢕⢕⢕⢕⢕⢕⢕⢕⢕⢕⢕⢕⢕⢔⢫⢷⣕⢕⢕⢔⢕⢕⢕⢕⢕⢕⢕⢕⢕⢕⢱⢷⢕⢕⢕⢕⢕⢕⢕⢕⢕⢕⢕⢕⢕⢕⡕⢝⢟⢿⣿⣿⣿⣷⣕⡜⢝⢇⢕⢕⢅⢕⢕⢕⢕⢕⢕⡗⢱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⣱⢱⢕⢕⢕⢕⠀</a:t>
            </a:r>
            <a:br/>
            <a:r>
              <a:t>⢕⢕⢕⢕⢕⢕⢕⢕⢕⢕⠀⠀⢕⢕⢕⢕⢕⢕⢕⢕⢕⢕⢕⢕⢕⢕⢕⢕⢕⢕⢕⢕⢕⢕⢕⢕⢕⢕⢕⢜⢻⣷⡕⢕⢕⢕⢕⢕⢕⢕⢕⢕⢕⢕⢕⢕⢕⢕⢕⢕⢕⢕⢕⢕⢕⢕⢕⢕⢕⢜⢞⢷⡇⡕⣕⢕⢹⢝⢟⢻⢧⣵⣕⢕⢕⢕⢕⢕⢑⢕⢕⢑⢸⢇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⣏⢕⢕⢕⢕⠀</a:t>
            </a:r>
            <a:br/>
            <a:r>
              <a:t>⢕⢕⢕⢕⢕⢕⢕⢕⢕⢕⠀⠀⢕⢕⢕⢕⢕⢕⢕⢕⢕⢕⢕⢕⢕⢕⢕⢕⢕⢕⢕⢕⢕⢕⢕⢕⢕⢕⢕⢕⢕⢌⢻⣧⢕⢕⢐⢕⢕⢕⢕⢕⢕⢕⢕⢕⢕⢕⢕⢕⢕⢕⢕⢕⢕⢕⢕⢕⢕⢕⢇⢕⢕⠵⡕⢜⢕⢕⢕⢕⢕⢕⢕⢔⢕⢕⢕⢕⢕⢕⢕⢵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⣿⣿⣿⣿⣿⣿⣿⣿⣿⣧⢇⠕⢑⢕⠀</a:t>
            </a:r>
            <a:br/>
            <a:r>
              <a:t>⢕⢕⢕⢕⢕⢕⢕⢕⢕⢕⠀⠀⢕⢕⢕⢕⢕⢕⢕⢕⢕⢕⢕⢕⢕⢕⢕⢕⢕⢕⢕⢕⢕⢕⢕⢕⢕⢕⢕⢕⢕⢕⢕⢕⢵⢕⢕⠕⢕⢕⢕⢕⢕⢕⢕⢕⢕⢕⢕⢕⢕⢕⢕⢕⢕⢕⢕⢕⢕⢕⢔⠷⣧⣕⡜⢅⢕⢕⢕⢕⢕⢕⢕⢕⢕⢕⢕⢕⢕⢕⢕⢜⣿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⢻⣿⣿⣿⣿⣿⣿⣿⣿⣿⣿⣇⢕⠕⣱⠀</a:t>
            </a:r>
            <a:br/>
            <a:r>
              <a:t>⢕⢕⢕⢕⢕⢕⢕⢕⢕⢕⠀⠀⢕⢕⢕⢕⢕⢕⢕⢕⢕⢕⢕⢕⢕⢑⢕⢕⢕⢕⢕⢕⢕⢕⢕⢕⢕⢕⢕⢕⢕⢕⢕⢕⢕⢜⢗⡵⢕⢕⢕⢕⢕⢕⢕⢕⢕⢕⢕⢕⢕⢕⢕⢕⢕⢕⢕⢕⢕⢕⢕⢜⢜⢟⢟⢧⢵⢕⡕⢕⢕⢕⢕⢕⢕⢕⢕⢕⢕⢕⢕⢕⢔⢻⡇⢱⡕⢻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⣿⣿⣿⣿⣿⣧⣿⣿⣿⣿⣿⣿⢑⡝⠀</a:t>
            </a:r>
            <a:br/>
            <a:r>
              <a:t>⢕⢕⢕⢕⢕⢕⢕⢕⢕⢕⠀⠀⢕⢕⢕⢕⢕⢕⢕⢕⢕⢕⢕⢕⢕⢕⢕⢕⢕⢕⢕⢕⢕⢕⢕⢕⢕⢕⢕⢕⢕⢕⢕⢕⢕⢕⢕⢔⢕⢕⢕⢕⢕⢕⢕⢕⢕⢕⢕⢕⢕⢕⢕⢕⢕⢕⢕⢕⢕⢕⢕⢇⢕⢕⢕⢕⢕⢕⢕⢕⢕⢕⢕⢕⢕⢕⢕⢕⢕⢕⢕⢕⢕⢕⢕⢘⢇⢕⢜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⢕⠀⣿⣿⣿⣿⣿⡟⣿⣿⣿⣿⣿⣿⣾⣷⠀</a:t>
            </a:r>
            <a:br/>
            <a:r>
              <a:t>⢕⢕⢕⢕⢕⢕⢕⢕⢕⢕⠀⠀⢕⢕⢕⢕⢕⢕⢕⢕⢕⢕⢕⢕⢕⢕⢕⢔⢕⢕⢕⢕⢕⢕⢕⢕⢕⢕⢕⢕⢕⢕⢕⢕⢕⢕⢕⢕⢕⢕⢕⢕⢕⢕⢕⢕⢕⢕⢕⢔⢕⢕⢕⢕⢕⢕⢕⢕⢕⢕⢕⡇⢕⢕⢕⢕⢕⢕⢕⢕⢕⢕⢕⢕⢕⢕⢕⢕⢕⢕⢕⢕⢕⢕⢕⢕⣸⢕⢕⢕⢕⠀⢕⢕⢕⢕⢕⢜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⡕⠀⣿⣿⣿⣿⣿⣷⣿⣿⣿⣿⣿⣿⣿⣿⠀</a:t>
            </a:r>
            <a:br/>
            <a:r>
              <a:t>⢕⢕⢕⢕⢕⢕⢕⢕⢕⢕⠀⠀⢕⢕⢕⢕⢕⢕⢕⢕⢕⢕⢕⢕⢕⢕⢕⢕⢕⢕⢕⢕⢕⢕⢕⢕⢕⢕⢕⢕⢕⢕⢕⢕⢕⢕⢕⢕⢕⢕⢕⢕⢕⢕⢕⢕⢕⢕⢕⢕⢕⢕⢕⢕⢕⢕⢕⢕⢕⢕⢕⢸⡕⢕⢕⢕⢕⢕⢕⢕⢕⢕⢕⢕⠕⢕⢕⢕⢕⢕⢕⢕⢕⢕⢕⢕⣺⢕⢕⢕⢕⠀⢕⢕⢕⢕⢕⢕⢕⢕⢕⢕⢕⢕⢕⢕⢝⢝⢟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⡇⠀⣿⣿⣿⣿⣿⣿⣿⣿⣿⣿⣿⣿⣿⣿⠀</a:t>
            </a:r>
            <a:br/>
            <a:r>
              <a:t>⢕⢕⢕⢕⢕⢕⢕⢕⢕⢕⠀⠀⢕⢕⢕⢕⢄⢀⢕⢕⢕⢕⢕⢑⢔⢕⢕⢕⢕⢕⢕⢕⢕⢕⢕⢕⢕⢕⢕⢕⢕⢕⢕⢕⢕⢕⢕⢕⢕⢕⢅⢕⢕⢕⢕⢕⢕⢕⢕⢕⢕⢕⢕⢕⢕⢕⢕⢕⢕⢕⢕⢜⡇⢕⢕⢕⢕⢕⢕⢕⢕⢕⢕⢕⢕⢕⢔⢑⠑⠕⠕⠕⠑⢅⢑⢱⢏⢕⢕⢕⢕⠀⢕⢕⢕⢕⢕⢕⢕⢕⢕⢕⢕⢕⢕⢕⢕⢕⢕⢕⢕⢕⢕⢕⢜⢝⢝⢟⢟⢿⢟⢝⢝⢻⣿⣿⣿⣿⣿⣿⣿⣿⣿⣿⣿⣿⣿⣿⣿⣿⣿⣿⣿⣿⣿⣿⣿⣿⣿⣿⣿⣿⣿⣿⣿⣿⣿⣿⣿⣿⣿⣿⣿⣿⣿⣿⣿⣿⣿⣿⣿⣿⣿⣿⣿⣿⣿⣿⣿⣿⣿⣿⣿⣿⣿⣿⣿⣿⣿⣿⣿⣿⣿⣿⣿⣿⣿⣿⣿⣿⣿⣿⣿⣕⣿⣿⣿⣿⣿⣿⣿⣿⣿⣿⡇⠀⢻⣿⣿⣿⣿⡷⣿⣿⣿⣿⣿⣿⣿⣿⠀</a:t>
            </a:r>
            <a:br/>
            <a:r>
              <a:t>⢕⢕⢕⢕⢕⢕⢕⢕⢕⢕⠀⢕⢕⢕⢕⠑⢕⢄⢕⢕⢕⢕⢕⢕⢕⢑⢕⢕⢕⢕⢕⢕⢕⢕⢕⢕⢕⢕⢕⢕⢕⢕⢕⢕⢕⢕⢕⢕⢕⢕⢕⢕⢕⢕⢕⢕⢕⢕⢕⢕⢕⢕⢕⢕⢕⢕⢕⢕⢕⢕⢕⢜⣧⢕⢕⢕⢕⢕⢕⢕⢕⢕⢕⢕⢕⢕⢕⢕⢕⢄⠀⢄⢕⢕⢕⠸⢕⢕⢕⢕⢕⠀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⠀⢕⢕⢕⢕⢕⢕⢕⢕⢕⢕⢕⢕⢕⢕⢕⢕⢕⢕⢕⢕⢕⢕⢕⢕⢕⢕⢕⢕⢕⢕⢕⢕⢕⢕⢕⢕⢕⢕⢕⢕⢕⢕⢕⢕⢕⢕⢕⣕⣱⣕⣕⢕⢕⢕⢕⢕⣿⢡⢕⢕⢕⢕⢕⢕⢕⠁⢕⢕⢕⢕⢕⢕⢕⠑⢄⢕⢕⢱⡕⢕⢕⢇⢕⢕⢕⠀⢕⢕⢕⢕⢕⢕⢕⢕⢕⢕⢕⢕⢕⢕⢕⢕⢕⢕⢕⢕⢕⢕⢕⢕⢕⢕⢕⢕⢕⢕⢕⢸⣿⣿⣿⣿⣿⣿⣿⣿⣿⢕⠁⠈⠹⣿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⢕⢕⢕⢕⢕⢕⢕⢕⢕⢕⢕⢕⢕⢕⢕⢕⢕⢕⢕⢕⢕⢕⢕⢕⢕⢕⢕⢕⢕⣱⣵⣿⣿⣿⣿⣿⣿⣧⢕⢕⢕⢕⢸⣇⢕⢅⢕⢕⢕⠑⠀⠑⠕⠑⠀⠁⠑⠑⠀⠄⢕⢕⢗⢏⡕⢕⢕⡕⢕⢕⢕⠀⢕⢕⢕⢕⢕⢕⢕⢕⢕⢕⢕⢕⢕⢕⢕⢕⢕⢕⢕⢕⢕⢕⢕⢕⢕⢕⢕⢕⢕⢕⢕⢸⣿⣿⣿⣿⣿⡟⠛⠛⠛⠑⠀⠀⠀⢜⣿⣿⣿⣿⣿⣿⣿⣿⣿⣿⣿⣿⣿⣿⣿⣿⣿⣿⣿⣿⣿⣿⣿⣿⣿⣿⣿⣿⣿⣿⣿⣿⣿⣿⣿⣿⣿⣿⣿⣿⣿⣿⣿⣿⣿⣿⣿⣿⣿⣿⣿⣿⣿⣿⣿⣿⣿⣿⣿⣿⣿⣿⣿⣿⣿⣿⣿⣿⣿⣿⣿⣿⣿⣿⣿⣿⡇⠀⢸⣿⣿⣿⣿⡇⢸⣿⣿⣿⣿⣿⣿⣿⠀</a:t>
            </a:r>
            <a:br/>
            <a:r>
              <a:t>⢕⢕⢕⢕⢕⢕⢕⢕⢕⢕⠀⢕⢕⢕⢕⢕⢕⢕⠀⢕⢕⢕⢕⢕⢕⢕⢕⢕⢕⢕⢕⢕⢕⢕⢕⢕⢕⢕⢕⠕⠁⠑⠕⠕⢕⢕⢕⢕⢕⢕⢕⢕⢕⢕⢕⢕⢕⣱⣿⣿⣿⣿⣿⣿⣿⣿⢿⣿⣷⢀⠁⠁⠑⢿⡜⢎⢑⠕⠀⠐⢔⠀⠀⠀⠀⠀⠀⢀⢕⢕⠕⢜⢕⢕⠕⢕⡱⢕⢕⢕⢕⠀⢕⢕⢕⢕⢕⢕⢕⢕⢕⢕⢕⢕⢕⢕⢕⢕⢕⢕⢕⢕⢕⢕⢕⢕⢕⢕⢕⢕⢕⢕⢕⢸⣿⣿⣿⣿⣿⠀⠀⠀⠀⠀⠀⠀⠀⠺⣿⣿⣿⣿⣿⣿⣿⣿⣿⣿⢿⢿⣿⣿⣿⣿⣿⣿⣿⣿⣿⣿⣿⣿⣿⣿⣿⣿⣿⣿⣿⣿⣿⣿⣿⣿⣿⣿⣿⣿⣿⣿⣿⣿⣿⣿⣿⣿⣿⣿⣿⣿⣿⣿⣿⣿⣿⣿⣿⣿⣿⣿⣿⣿⣿⣿⣿⣿⣿⣿⣿⣿⣿⣿⣿⣿⡇⠀⢸⣿⣿⣿⣿⣿⣾⣿⣿⣿⣿⣿⣿⣿⠀</a:t>
            </a:r>
            <a:br/>
            <a:r>
              <a:t>⢕⢕⢕⢕⢕⢕⢕⢕⢕⢕⠀⢕⢕⢕⢕⢕⢕⢕⠀⢕⢕⢕⢕⢕⢕⢕⢕⢕⢕⢕⢕⢕⢕⢕⢕⢕⠕⠁⠀⠀⠀⠀⠀⠀⠁⠑⠑⠕⠕⠑⠕⢕⢕⢕⢕⢕⢜⢿⢿⣿⣿⣿⣿⣿⡟⢕⢕⢝⢻⡇⠀⠀⠀⠀⠙⠕⠑⠀⠀⠀⠀⠀⠀⠀⠀⢄⢐⢕⢕⢕⡜⢕⢕⢕⢕⡴⢕⢕⢕⢕⢕⠀⢕⢕⢕⢕⢕⢕⢕⢕⢕⢕⢕⢕⢕⢕⢕⢕⢕⢕⢕⢕⢕⢕⢕⢕⢕⢕⢕⢕⢕⢕⢕⢸⣿⣿⣿⣿⣿⡔⠀⠀⠐⠀⠀⠀⠀⠀⠀⠀⠙⣿⣿⣿⣿⣿⢟⣵⢇⣼⣿⣿⣿⣿⣿⣿⣿⣿⣿⣿⣿⣿⣿⣀⣅⢘⢈⡍⡉⢙⣿⢏⢙⣿⣿⣿⣿⣿⣿⣿⣿⣿⣿⣿⣿⣿⣿⣿⣿⣿⣿⣿⣿⣿⣿⣿⣿⣿⣿⣿⣿⣿⣿⣿⣿⣿⣿⣿⣿⣿⣿⣿⣿⣿⣷⠀⢸⣯⣿⣿⣿⣿⣹⣿⣿⣿⣿⣿⣿⣿⠀</a:t>
            </a:r>
            <a:br/>
            <a:r>
              <a:t>⢕⢕⢕⢕⢕⢕⢕⢕⢕⠄⠀⢕⢕⢕⢕⢕⢕⢕⢔⢕⢕⢕⢅⢕⢕⠕⢕⢕⢕⢕⢕⢕⢕⢕⠕⠁⠀⠀⠀⠀⠀⠀⠀⠀⠀⠀⠀⠀⠀⠀⠀⠐⠔⢕⢕⢁⢕⢕⠑⠜⢏⢝⢟⢏⢕⢕⢕⢕⢕⢕⠀⠀⠀⠀⠀⠀⠀⠕⠔⠀⠀⠀⠀⢀⢕⢔⢕⠕⢵⢆⢕⢕⢕⣱⢞⢕⢕⢕⢕⢕⢕⠀⢕⢕⢕⢕⢕⢕⢕⢕⢕⢕⢕⢕⢕⢕⢕⢕⢕⢕⢕⢕⢕⢕⢕⢕⢕⢕⢕⢕⢕⢕⢑⢸⣿⣿⡿⢏⠉⠁⠁⠀⠀⠀⠀⠀⠀⠀⠀⠀⠐⢿⣿⡿⣫⣿⢟⣱⣾⣿⣿⢿⣿⣟⢟⣿⣿⣿⣿⣿⣿⣿⣏⣹⢙⢙⢙⢛⠛⢻⣿⣿⣾⣿⣿⣿⣿⣿⣿⣿⣿⣿⣿⣿⣿⣿⣿⣿⣿⣿⣿⣿⣿⣿⣿⣿⣿⣿⣿⣿⣿⣿⣿⣿⣿⣿⣿⣿⣿⣿⣿⣿⣿⣿⡿⠀⢸⡟⣿⣿⣿⣿⣿⣿⣿⣿⣿⣿⣿⣿⠀</a:t>
            </a:r>
            <a:br/>
            <a:r>
              <a:t>⢕⢕⢕⢕⢕⢕⢕⢕⢕⠀⠀⢕⢕⢕⢕⢅⢅⠁⢕⢕⢕⢕⢕⢕⢕⢔⢕⢕⢕⢕⢕⢕⢕⠕⠀⠀⠀⠀⠀⠀⠀⠀⠀⠀⢀⢀⢀⢄⢄⢔⢔⢕⢕⢕⢕⢕⢁⠀⠀⠀⢕⢕⢕⠕⠕⠕⠕⢕⢕⢕⠀⠀⠀⠀⠀⠀⠀⠀⠀⠀⠀⠀⢔⢕⢕⢕⢕⢙⢕⢕⢕⢕⢎⢕⢕⢕⢕⢕⢕⢕⢕⠀⢕⢕⢕⢕⢕⢕⢕⢕⢕⢕⢕⢕⢕⢕⢕⢕⢕⢕⢕⢕⢕⢕⢕⢕⢕⢕⢕⢕⢕⢕⠀⢸⢟⢙⠕⠀⠀⠀⠀⠀⠀⠀⠀⠀⠀⢀⢀⠀⠀⠈⢫⣾⢟⢱⣞⣯⡽⡷⢾⢟⢏⡱⣾⢿⣿⣿⣿⣿⣿⣿⣿⣿⢿⣿⣿⣿⣿⣿⣿⣿⣿⣿⣿⣿⣿⣿⣿⣿⣿⣿⣿⣿⣿⣿⣿⣿⣿⣿⣿⣿⣿⣿⣿⣿⣿⣿⣿⣿⣿⣿⣿⣿⣿⣿⣿⣿⣿⣿⣿⣿⣿⣿⣷⠀⢕⣹⣿⣿⣿⣿⣿⣿⣿⣿⣿⣿⣿⣿⠀</a:t>
            </a:r>
            <a:br/>
            <a:r>
              <a:t>⢕⢕⢕⢕⢕⢕⢕⢕⢕⠀⠀⢕⢕⢕⢕⢕⢔⢕⢕⢕⢕⢕⢕⢕⢕⢕⢕⢕⢕⢕⢕⢕⢕⠀⠀⠀⠀⠀⠀⠁⠁⠁⠁⠅⠅⠅⢕⢕⢕⢕⢕⢕⢕⢕⢕⢅⠁⠀⠀⠀⠀⢳⢾⢿⢟⢿⢟⢇⣇⡅⠀⠀⠀⠀⠕⠕⠀⠀⠀⠀⢄⢕⢕⢕⠑⠁⢁⢕⢕⢕⢕⢕⢕⢕⢕⢕⢕⢕⢕⢕⢕⠀⢕⢕⢕⢕⢕⢕⢕⢕⢕⢕⢕⢕⢕⢕⢕⢕⢕⢕⢕⢕⢕⢕⢕⢕⢕⢕⢕⢕⢕⠁⠀⠀⠔⠔⢄⢅⢄⢀⢀⠀⠀⢀⢄⠔⠕⠑⢕⢔⠀⠀⠀⠑⠑⠏⢝⢕⣵⢵⣗⣯⣷⢟⣹⣾⣿⣿⣿⣿⣿⣿⡇⡱⠄⠕⠅⢡⠘⢍⢙⢍⠝⠹⢝⣿⣿⣿⣿⣿⣿⣿⣿⣿⣿⣿⣿⣿⣿⣿⣿⣿⣿⣿⣿⣿⣿⣿⣿⣿⣿⣿⣿⣿⣿⣿⣿⣿⣿⣿⣿⣿⣿⣿⣿⠀⢕⣷⣿⣿⣿⣿⣿⣿⣿⣿⣿⣿⣿⣿⠀</a:t>
            </a:r>
            <a:br/>
            <a:r>
              <a:t>⠑⠑⠑⠑⠑⠑⠑⠑⠑⠐⠐⠑⠑⠑⠑⠑⠑⠑⠑⠑⠑⠑⠑⠑⠑⠑⠑⠑⠑⠑⠑⠑⠑⠀⠀⠀⠀⠀⠀⠀⠀⠀⠀⠐⠐⠘⠑⠑⠑⠑⠙⠑⠓⠓⠑⠀⠀⠀⠀⠀⠀⠁⠁⠓⠑⠙⠙⠑⠑⠐⠀⠀⠀⠀⠀⠀⠀⠀⠀⠀⠑⠑⠑⠁⠁⠁⠁⠁⠁⠀⠑⠑⠑⠑⠑⠑⠑⠑⠑⠑⠑⠑⠑⠑⠑⠑⠑⠑⠑⠑⠑⠑⠑⠑⠑⠑⠑⠑⠑⠑⠑⠑⠑⠑⠑⠑⠑⠑⠑⠑⠁⠑⠀⠀⠀⠀⠐⠀⠁⠁⠑⠀⠀⠁⠀⠀⠀⠀⠀⠑⠑⠀⠀⠀⠀⠀⠁⠋⠓⠛⠛⠙⠑⠚⠛⠛⠛⠛⠛⠛⠛⠛⠑⠃⠑⠀⠁⠁⠀⠑⠀⠀⠘⠘⠛⠛⠛⠛⠛⠛⠛⠛⠛⠛⠛⠛⠛⠛⠛⠛⠛⠛⠛⠛⠛⠛⠛⠛⠛⠛⠛⠛⠛⠛⠛⠛⠛⠛⠛⠛⠛⠛⠛⠛⠛⠐⠑⠛⠛⠛⠛⠛⠛⠛⠛⠛⠛⠛⠛⠛⠀</a:t>
            </a:r>
            <a:br/>
          </a:p>
        </p:txBody>
      </p:sp>
    </p:spTree>
  </p:cSld>
  <p:clrMapOvr>
    <a:masterClrMapping/>
  </p:clrMapOvr>
</p:sld>
</file>

<file path=ppt/slides/slide1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⢸⣿⣿⣿⣿⣿⣿⣿⣿⣿⢕⢕⢕⢕⢕⢕⢕⢕⢕⢕⢕⢕⢕⢕⢕⢕⢕⢕⢕⢕⢕⢕⢕⢕⢕⢕⢕⢕⢕⢕⢕⢸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⣸⣿⣿⣿⣿⣿⣿⢟⢕⢕⢸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⢸⣿⣿⣿⣿⣿⣿⣿⣿⣿⢕⢕⢕⢕⢕⢕⢕⢕⢕⢕⢕⢕⢕⢕⢕⢕⢕⢕⢕⢕⢕⢕⢕⢕⢕⢕⢕⢕⢕⢕⢕⢸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⢜⣿⣿⣿⣿⣿⣿⣷⣕⢕⢜⢻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⢸⣿⣿⣿⣿⣿⣿⣿⣿⣿⢕⢕⢕⢕⢕⢕⢕⢕⢕⢕⢕⢕⢕⢕⢕⢕⢕⢕⢕⢕⢕⢕⢕⢕⢕⢕⢕⢕⢕⢕⢕⢸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⢜⣿⣿⣿⣿⣿⣿⣿⣷⣕⢕⢝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⢸⣿⣿⣿⣿⣿⣿⣿⣿⣿⢕⢕⢕⢕⢕⢕⢕⢕⢕⢕⢕⢕⢕⢕⢕⢕⢕⢕⢕⢕⢕⢕⢕⢕⢕⢕⢕⢕⢕⢕⢕⢸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⢹⣿⣿⣿⣿⣿⣿⣿⣿⣧⢕⢜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⢸⣿⣿⣿⣿⣿⣿⣿⣿⣿⢕⢕⢕⢕⢕⢕⢕⢕⢕⢕⢕⢕⢕⢕⢕⢕⢕⢕⢕⢕⢕⢕⢕⢕⢕⢕⢕⢕⢕⢕⢕⢸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⢹⣿⣿⣿⣿⣿⣿⣿⣿⣷⡕⢕⢻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⢸⣿⣿⣿⣿⣿⣿⣿⣿⣿⢕⢕⢕⢕⢕⢕⢕⢕⢕⢕⢕⢕⢕⢕⢕⢕⢕⢕⢕⢕⢕⢕⢕⢕⢕⢕⢕⢕⢕⢕⢕⢸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⢹⣿⣿⣿⣿⣿⣿⣿⣿⣷⡕⢕⢻⣿⣿⣿⣿⣿⣿⣿⣿⣿⣿⣿⣿⣿⣿⣿⣿⣿⣿⣿⣿⣿⣿⣿⣿⣿⢹⣿⣿⣿⣿⣿⣿⣿⣿⣿⣿⣿⣿⣿⣿⣿⣿⣿⣿⣿⣿⣿⣿⣿⣿⣿⣿⣿⣿⣿⣿⣿⣿⣿⣿⣿⣿⣿⣿⣿⣿⣿⣿⣿⣿⣿⣿⠀</a:t>
            </a:r>
            <a:br/>
            <a:r>
              <a:t>⢕⢕⢕⢕⢕⢕⢕⢕⢕⢸⣿⣿⣿⣿⣿⣿⣿⣿⣿⢕⢕⢕⢕⢕⢕⢕⢕⢕⢕⢕⢕⢕⢕⢕⢕⢕⢕⢕⢕⢕⢕⢕⢕⢕⢕⢕⢕⢕⢕⢕⢸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⢝⢿⣿⣿⣿⣿⣿⣿⣿⣷⡕⢕⢻⣿⣿⣿⣿⣿⣿⣿⣿⣿⣿⣿⣿⣿⣿⣿⣿⣿⣿⣿⣿⣿⣿⣿⣿⢸⣿⣿⣿⣿⣿⣿⣿⣿⣿⣿⣿⣿⣿⣿⣿⣿⣿⣿⣿⣿⣿⣿⣿⣿⣿⣿⣿⣿⣿⣿⣿⣿⣿⣿⣿⣿⣿⣿⣿⣿⣿⣿⣿⣿⣿⣿⠀</a:t>
            </a:r>
            <a:br/>
            <a:r>
              <a:t>⢕⢕⢕⢕⢕⢕⢕⢕⢕⢸⣿⣿⣿⣿⣿⣿⣿⣿⣿⢕⢕⢕⢕⢕⢕⢕⢕⢕⢕⢕⢕⢕⢕⢕⢕⢕⢕⢕⢕⢕⢕⢕⢕⢕⢕⢕⢕⢕⢕⢕⢸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⢜⢿⣿⣿⣿⣿⣿⣿⣿⣷⡕⢕⢿⣿⣿⣿⣿⣿⣿⣿⣿⣿⣿⣿⣿⣿⣿⣿⣿⣿⣿⣿⣿⣿⣿⣿⢸⣿⣿⣿⣿⣿⣿⣿⣿⣿⣿⣿⣿⣿⣿⣿⣿⣿⣿⣿⣿⣿⣿⣿⣿⣿⣿⣿⣿⣿⣿⣿⣿⣿⣿⣿⣿⣿⣿⣿⣿⣿⣿⣿⣿⣿⣿⠀</a:t>
            </a:r>
            <a:br/>
            <a:r>
              <a:t>⢕⢕⢕⢕⢕⢕⢕⢕⢕⢕⣿⣿⣿⣿⣿⣿⣿⣿⣿⢕⢕⢕⢕⢕⢕⢕⢕⢕⢕⢕⢕⢕⢕⢕⢕⢕⢕⢕⢕⢕⢕⢕⢕⢕⢕⢕⢕⢕⢕⢕⢸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⢸⣿⣿⣿⣿⣿⣿⣿⣿⣧⢕⢜⣿⣿⣿⣿⣿⣿⣿⣿⣿⣿⣿⣿⣿⣿⣿⣿⣿⣿⣿⣿⣿⣿⣿⢸⣿⣿⣿⣿⣿⣿⣿⣿⣿⣿⣿⣿⣿⣿⣿⣿⣿⣿⣿⣿⣿⣿⣿⣿⣿⣿⣿⣿⣿⣿⣿⣿⣿⣿⣿⣿⣿⣿⣿⣿⣿⣿⣿⣿⣿⣿⠀</a:t>
            </a:r>
            <a:br/>
            <a:r>
              <a:t>⢕⢕⢕⢕⢕⢕⢕⢕⢕⢕⣿⣿⣿⣿⣿⣿⣿⣿⣿⢕⢕⢕⢕⢕⢕⢕⢕⢕⢕⢕⢕⢕⢕⢕⢕⢕⢕⢕⢕⢕⢕⢕⢕⢕⢕⢕⢕⢕⢕⢕⢸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⣿⣿⣿⣿⣿⣿⣿⣿⣿⡇⢕⢸⣿⣿⣿⣿⣿⣿⣿⣿⣿⣿⣿⣿⣿⣿⣿⣿⣿⣿⣿⣿⣿⣿⢸⣿⣿⣿⣿⣿⣿⣿⣿⣿⣿⣿⣿⣿⣿⣿⣿⣿⣿⣿⣿⣿⣿⣿⣿⣿⣿⣿⣿⣿⣿⣿⣿⣿⣿⣿⣿⣿⣿⣿⣿⣿⣿⣿⡿⣿⣿⠀</a:t>
            </a:r>
            <a:br/>
            <a:r>
              <a:t>⢕⢕⢕⢕⢕⢕⢕⢕⢕⢕⣿⣿⣿⣿⣿⣿⣿⣿⣿⢕⢕⢕⢕⢕⢕⢕⢕⢕⢕⢕⢕⢕⢕⢕⢕⢕⢕⢕⢕⢕⢕⢕⢕⢕⢕⢕⢕⢕⢕⢕⢸⣿⣿⣿⣿⣿⣿⣿⣿⣿⣿⣿⣿⣿⣿⣿⣿⣿⣿⣿⣿⣿⣿⣿⣿⣿⣿⢕⢕⢕⢕⢕⢕⢕⢕⢕⢕⢕⢕⢕⢕⢕⢕⢕⢕⢕⢕⢕⢕⢕⢕⢕⢕⢕⢕⢕⢕⢕⢕⢕⢕⢕⢕⢕⢕⢕⢕⢕⢕⢕⢕⢕⢕⢕⢕⢕⢕⢕⢕⢕⢕⢕⢕⢕⢕⢕⢕⢔⢑⢕⢕⢕⢕⢕⢕⢕⢕⢕⢕⢕⢕⢕⢕⢕⢕⢕⢕⢕⢕⢸⣿⣿⣿⣿⣿⣿⣿⣿⣇⢕⢕⣿⣿⣿⣿⣿⣿⣿⣿⣿⣿⣿⣿⣿⣿⣿⣿⣿⣿⣿⣿⣿⣿⣾⣿⣿⣿⣿⣿⣿⣿⣿⣿⣿⣿⣿⣿⣿⣿⣿⣿⣿⣿⣿⣿⣿⣿⣿⣿⣿⣿⣿⣿⣿⣿⣸⣿⣿⣿⣿⣿⣿⣿⣿⣿⣿⢝⢇⢜⣿⠀</a:t>
            </a:r>
            <a:br/>
            <a:r>
              <a:t>⢕⢕⢕⢕⢕⢕⢕⢕⢕⢕⣿⣿⣿⣿⣿⣿⣿⣿⣿⢕⢕⢕⢕⢕⢕⢕⢕⢕⢕⢕⢕⢕⢕⢕⢕⢕⢕⢕⢕⢕⢕⢕⢕⢕⢕⢕⢕⢕⢕⢕⢸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⢻⣿⣿⣿⣿⣿⣿⣿⣿⢕⢕⢻⣿⣿⣿⣿⣿⣿⣿⣿⣿⣿⣿⣿⣿⣿⣿⣿⣿⣿⣿⣿⣿⣿⣿⣿⣿⣿⣿⣿⣿⣿⣿⣿⣿⣿⣿⣿⣿⣿⣿⣿⣿⣿⣿⣿⣿⣿⣿⣿⣿⣿⣿⣿⣿⣿⣿⣿⣿⣿⣿⣿⡯⢼⢏⢝⢕⢕⢕⢻⠀</a:t>
            </a:r>
            <a:br/>
            <a:r>
              <a:t>⢕⢕⢕⢕⢕⢕⢕⢕⢕⢕⣿⣿⣿⣿⣿⣿⣿⣿⣿⢕⢕⢕⢕⢕⢕⢕⢕⢕⢕⢕⢕⢕⢕⢕⢕⢕⢕⢕⢕⢕⢕⢕⢕⢕⢕⢕⢕⢕⢕⢕⢸⡿⢟⢟⢟⢟⢟⢟⢟⢟⢟⢟⢻⢿⢿⢿⢿⢿⢿⢿⢿⣿⣿⣿⣿⣿⣿⡇⢕⢕⢕⠑⢕⢕⢕⠑⢕⢕⢕⢕⢕⢕⢕⢕⢕⢕⠕⢕⢕⢕⢕⢕⢕⢕⢕⢕⢕⢕⢕⢕⢕⢕⠕⢕⢕⢕⢕⢕⢕⢕⢕⢕⢕⢕⢕⢕⢕⢕⢕⢕⢕⢕⢕⢕⢕⢕⢕⢕⢕⢕⢕⢕⢕⢕⢕⢕⢕⢕⢕⢕⢕⢕⢕⢕⢕⢕⢕⢕⢕⢕⢕⢻⣿⣿⣿⣿⣿⣿⣿⢕⢕⢸⣿⣿⣿⣿⣿⣿⣿⣿⣿⣿⣿⣿⣿⣿⢿⢿⢿⢿⢿⢿⣿⣿⣿⣿⣿⣿⣿⣿⣿⣿⣿⣿⣿⣿⣿⣿⣿⣿⣿⣿⣿⣿⣿⣿⣿⣿⣿⣿⣿⣿⣿⣿⣿⢟⢝⢝⢝⢝⢝⢕⢕⢕⢕⢕⢕⢕⢕⢕⠀</a:t>
            </a:r>
            <a:br/>
            <a:r>
              <a:t>⢕⢕⢕⢕⢕⢕⢕⢕⢕⢕⣿⣿⣿⣿⣿⣿⣿⣿⣿⢕⢕⢕⢕⢕⢕⢕⢕⢕⢕⢕⢕⢕⢕⢕⢕⢕⢕⢕⢕⢕⢕⢕⢕⢕⢕⢕⢕⢕⢕⢕⢸⡇⢕⢕⢕⢕⢕⢕⢕⢕⢕⢕⢕⢕⢕⢕⢕⢕⢕⢕⢕⣿⣿⣿⣿⣿⣿⣇⢕⢕⠕⠀⠀⠑⠕⢕⢕⢕⠀⠀⠑⠑⠕⠁⠀⠀⠀⠀⠀⠀⠐⠀⠕⠕⢕⢕⠕⢕⢕⢕⢕⢕⠔⠁⠁⢑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⡞⢕⢕⢕⢕⢕⢕⢕⢕⢕⢕⢕⢕⢕⢕⠀</a:t>
            </a:r>
            <a:br/>
            <a:r>
              <a:t>⢕⢕⢕⢕⢕⢕⢕⢕⢕⢕⣿⣿⣿⣿⣿⣿⣿⣿⣿⢕⢕⢕⢕⢕⢕⢕⢕⢕⢕⢕⢕⢕⢕⢕⢕⢕⢕⢕⢕⢕⢕⢕⢕⢕⢕⢕⢕⢕⢕⢕⢸⡇⢕⢕⢕⢕⢕⢕⢕⢕⢕⢕⢕⢕⢕⢕⢕⢕⢕⢕⢕⣿⣿⣿⣿⣿⣿⣿⢕⢕⠀⠀⠀⠀⠀⠀⠀⠀⠀⠀⠀⠀⠀⠀⠀⠀⠀⠀⠀⠀⠀⠀⠀⠀⠀⠁⠁⠁⠁⠀⢑⠕⠐⢕⢕⠀⠁⢄⠔⠕⠕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⠀</a:t>
            </a:r>
            <a:br/>
            <a:r>
              <a:t>⢕⢕⢕⢕⢕⢕⢕⢕⢕⢕⣿⣿⣿⣿⣿⣿⣿⣿⣿⢕⢕⢕⢕⢕⢕⢕⢕⢕⢕⢕⢕⢕⢕⢕⢕⢕⢕⢕⢕⢕⢕⢕⢕⢕⢕⢕⢕⢕⢕⢕⢜⢇⢕⢕⢕⢕⢕⢕⢕⢕⢕⢕⢕⢕⢕⢕⢕⢕⢕⢕⢕⣿⣿⣿⣿⣿⣿⡿⢕⠁⠀⠀⠀⠀⠀⠀⠀⠀⠀⠀⠀⠀⠀⠀⠀⠀⠀⠀⠀⠀⠀⠀⠐⠀⠀⠀⠀⠀⠀⠐⠀⠀⠁⠁⠀⠀⠀⠑⠐⠀⠁⢕⠑⠕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⠀</a:t>
            </a:r>
            <a:br/>
            <a:r>
              <a:t>⢕⢕⢕⢕⢕⢕⢕⢕⢕⢕⣿⣿⣿⣿⣿⣿⣿⣿⣿⢕⢕⢕⢕⢕⢕⢕⢕⢕⢕⢕⢕⢕⢕⢕⢕⢕⢕⢕⢕⢕⢕⢕⢕⢕⢕⢕⢕⢕⢕⢕⢕⢕⢕⢕⢕⢕⢕⢕⢕⢕⢕⢕⢕⢕⢕⢕⢕⢕⢕⢕⢕⢸⣿⣿⣿⣿⣿⡇⢕⠀⠀⠀⠀⠀⠀⠀⠀⠀⠀⠀⠀⠀⠀⠀⠀⠀⠀⠀⠀⠀⠀⠀⠀⠀⠀⠀⠀⠀⠀⠀⠀⠀⠀⠀⠀⠀⠀⠀⠀⠀⠁⠀⠀⠀⠀⠄⠕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⣱⣕⣕⣕⣕⣕⣕⣕⣕⣱⣵⣵⣵⣵⣵⠀</a:t>
            </a:r>
            <a:br/>
            <a:r>
              <a:t>⣿⣿⣿⣿⣿⣷⣷⣷⣷⣷⣿⣿⣿⣿⣿⣿⣿⣿⣿⣷⣷⣷⣷⣷⣷⣷⣷⣷⣷⣷⣷⣷⣷⣷⣷⣷⣷⣷⣷⣷⣷⣷⢕⢕⢕⢕⢕⢕⡕⣕⢕⢕⢕⢕⢱⣷⣷⣷⣷⣧⣵⣵⣵⣵⣵⣵⣵⣵⣵⣵⣵⣾⣿⣿⣿⣿⣿⣧⢅⢀⠀⠀⠀⠀⠀⠀⠀⠀⠀⠀⠀⠀⠀⠀⠀⠀⠀⠀⠀⠀⠀⠀⠀⠀⠀⠀⠀⠀⠀⠀⠀⠀⠀⠀⠀⠀⠀⠀⠀⠀⠀⠀⠀⠀⠀⠀⠀⠀⠁⠑⠁⠁⠀⠑⠑⠕⠑⠑⢕⢕⢕⢕⢕⢕⢕⠕⢕⢕⠕⠑⠑⠁⢅⢕⢕⢕⠕⢕⢕⢕⢕⢕⢕⠕⢕⢕⢕⢕⢕⢕⢕⢕⢕⢕⢕⢕⢕⢕⢕⢕⢕⢕⢕⢕⢕⢕⢕⢕⢕⢕⢕⢕⢿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⣧⣷⣷⣵⣷⣵⣵⣷⣷⣷⣷⣷⣾⣿⣿⣿⣿⣿⣿⣿⣿⣿⣿⣿⣿⣿⣿⣿⣿⣿⣿⣿⣿⣿⣿⣿⣧⢕⠀⠀⠀⠀⠀⠀⠀⠀⠀⠀⠀⠀⠀⠀⠀⠀⠀⠀⠀⠀⠀⠀⠀⠀⠀⠀⠀⠀⠀⠀⠀⠀⠀⠀⠀⠀⠀⠀⠀⠀⠀⠀⠀⠀⠀⠀⠀⠀⠀⠀⠀⠀⠀⠀⢄⠀⠀⠀⠀⢑⠕⢕⢕⠑⠐⠁⠀⠀⠀⠀⢕⢕⢕⠁⠀⢑⠕⠁⢅⠑⠀⢕⠁⠀⠁⢺⣿⣿⣿⢕⢕⢕⣷⣿⣿⣷⣷⣷⣷⣷⣷⣷⣷⣷⣷⣷⣷⣾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⡿⠏⢁⢁⠘⠟⢿⣿⣿⣿⣿⣿⣿⣿⣿⣿⣿⣿⣿⣿⣿⣿⣿⣿⣿⣿⣿⣿⣿⣿⣿⣿⣿⣿⣿⣿⣿⣿⡕⠀⠀⠀⠀⠀⠀⠀⠀⠀⠀⠀⠀⠀⠀⠀⠀⠀⠀⠀⠀⠀⠀⠀⠀⠀⠀⠀⠀⠀⠀⠀⠀⠀⠀⠀⠀⠀⠀⠀⠀⠀⠀⠀⠀⠀⠀⠀⠀⠀⠀⠀⠀⠀⠀⠀⠀⠀⠀⠀⠀⠀⠁⠁⠀⠀⠀⠀⠀⠀⠀⠀⠀⠀⠀⠀⠀⠀⠀⠀⠀⠀⠁⠀⠀⠀⠜⣿⣿⣿⢕⢕⢕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⠟⢑⢄⣰⡾⣏⣷⣕⡄⢈⠟⢿⣿⣿⣿⣿⣿⣿⣿⣿⣿⣿⣿⣿⣿⣿⣿⣿⣿⣿⣿⣿⣿⣿⣿⣿⣿⣿⣿⣿⡇⠀⠀⠀⠀⠀⠀⠀⠀⠀⠀⠀⠀⠀⠀⠀⠀⠀⠀⠀⠀⠀⠀⠀⠀⠀⠀⠀⠀⠀⠀⠀⠀⠀⠀⠀⠀⠀⠀⠀⠀⠀⠀⠀⠀⠀⠀⠀⠀⠀⠀⠀⠀⠀⠀⠀⠀⠀⠀⠀⠀⠀⠀⠀⠀⠀⠀⠀⠀⠀⠀⠀⠀⠀⠀⠀⠀⠀⠀⠀⠀⠀⠀⠀⠀⠀⠀⠜⢿⣿⢕⢕⢕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⢟⠋⢅⣰⣵⣿⢏⣾⢻⣿⣿⣿⣷⣵⡔⢈⠙⢿⣿⣿⣿⣿⣿⣿⣿⣿⣿⣿⣿⣿⣿⣿⣿⣿⣿⣿⣿⣿⣿⣿⣿⣿⣿⣷⠀⠀⠀⠀⠀⠀⠀⠀⠀⠀⠀⠀⠀⠀⠀⠀⠀⠀⠀⠀⠀⠀⠀⠀⠀⠀⠀⠀⠀⠀⠀⠀⠀⠀⠀⠀⠀⠀⠀⠀⠀⠀⠀⠀⠀⠀⠀⠀⠀⠀⠀⠀⠀⠀⠀⠀⠀⠀⠀⠀⠀⠀⠀⠀⠀⠀⠀⠀⠀⠀⠀⠀⠀⠀⠀⠀⠀⠀⠀⠀⠀⠀⠀⠀⠀⠀⠀⠀⠘⢕⢕⢱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⡿⠟⢁⢄⣵⣾⣿⣿⢏⣾⣿⢸⣿⣿⣿⣿⣿⣿⣷⣵⣄⢁⠙⠻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⠀⠀⢀⢕⢕⣼⣿⣿⣿⣿⣿⣿⣿⣿⣿⣿⣿⣿⡿⢏⢕⣕⡕⢝⢝⢻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⠟⠙⢀⣰⣷⣿⣿⣿⣿⣏⣾⣿⡿⣾⣿⣿⣿⣿⣿⣿⣿⣿⣿⡗⠐⠀⠁⠙⠻⣿⣿⣿⣿⣿⣿⣿⣿⣿⣿⣿⣿⣿⣿⣿⣿⣿⣿⣿⣿⢀⠀⠀⠀⠀⠀⠀⠀⠀⠀⠀⠀⠀⠀⠀⠀⠀⠀⠀⠀⠀⠀⠀⠀⠀⠀⠀⠀⠀⠀⠀⠀⠀⠀⠀⠀⠀⠀⠀⠀⠀⠀⠀⠀⠀⠀⠀⠀⠀⠀⠀⠀⠀⠀⠀⠀⠀⠀⠀⠀⠀⠀⠀⠀⠀⠀⠀⠀⠀⠀⠀⠀⠀⠀⠀⠀⠀⠀⠀⠀⠀⠀⠀⠀⠀⠀⠀⠀⢕⢕⠕⣿⣿⣿⣿⣿⣿⣿⣿⣿⣿⣿⡿⢏⢕⣱⣾⣿⣿⣷⣷⣵⣕⢜⢝⢻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⣽⣻⣿⣿⡿⠏⢁⣄⣵⣿⣿⣿⣿⣿⣿⡿⣼⣿⣿⡇⢿⢿⢿⢿⢿⢿⢿⢿⢿⣿⣷⡀⠀⠀⠀⢀⠁⠙⠻⢿⣿⣿⣿⣿⣿⣿⣿⣿⣿⣿⣿⣿⣿⣿⣿⣿⡕⠀⠀⠀⠀⠀⠀⠀⠀⠀⠀⠀⠀⠀⠀⠀⠀⠀⠀⠀⠀⠀⠀⠀⠀⠀⠀⠀⠀⠀⠀⠀⠀⠀⠀⠀⠀⠀⠀⠀⠀⠀⠀⠀⠀⠀⠀⠀⠀⠀⠀⠀⠀⠀⠀⠀⠀⠀⠀⠀⠀⠀⠀⠀⠀⠀⠀⠀⠀⠀⠀⠀⠀⠀⠀⠀⠀⠀⠀⠀⠀⠀⠀⠀⠀⢕⢄⢔⢕⢕⠀⢸⣿⣿⣿⣿⣿⣿⣿⣿⡿⢏⢕⣱⣾⣿⣿⣿⣿⣿⣿⣿⣿⣿⣷⣵⣕⢜⢝⢻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⡿⠟⠑⢄⣰⣾⣿⣿⣿⣿⣿⢿⣻⣽⢳⣿⣿⣿⡇⣿⣿⣷⣾⣿⣿⣷⣷⣷⡧⣵⣇⡄⠀⠀⠀⠁⠀⢄⢀⠙⠟⢿⣿⣿⣿⣿⣿⣿⣿⣿⣿⣿⣿⣿⣿⣿⡇⠀⠀⠀⠀⠀⠀⠀⠀⠀⠀⠀⠀⠀⠀⠀⠀⠀⠀⠀⠀⠀⠀⠀⠀⠀⠀⠀⠀⠀⠀⠀⠀⠀⠀⠀⠀⠀⠀⠀⠀⠀⠀⠀⠀⠀⠀⠀⠀⠀⠀⠀⠀⠀⠀⠀⠀⠀⠀⠀⠀⠀⠀⠀⠀⠀⠀⠀⠀⠀⠀⠀⠀⠀⠀⠀⠀⠀⠀⠀⠀⠀⠀⠀⠁⠑⠑⠁⠀⠀⢜⣿⣿⣏⣝⣽⣞⡵⢏⢕⣱⣾⣿⣿⣿⣿⣿⣿⡿⣿⣟⡻⢿⢿⢿⢟⢿⢷⣵⣕⢕⢝⢟⢻⣽⣷⣞⢹⢿⢿⢿⢿⢿⢿⣿⣿⣿⣿⣿⣿⣿⣿⣿⣿⣿⡿⢿⢿⢿⢿⢿⢿⢿⣟⣟⣿⣿⣿⣿⠀</a:t>
            </a:r>
            <a:br/>
            <a:r>
              <a:t>⣿⣿⣿⣿⣿⣿⣿⣿⣿⣿⣿⣿⣿⣿⣿⣿⣿⣿⣿⣿⣿⣿⣿⢟⠋⢁⣠⣵⣿⣿⣿⣿⢿⣻⣽⣾⣿⣿⡟⣼⣿⣿⣿⡇⣿⣿⣿⣿⣿⣿⣿⣿⣿⣿⣮⣿⣿⣦⡀⠀⠀⠀⢜⣿⣦⣄⢀⠈⠟⢿⣿⣿⣿⣿⣿⣿⣿⣿⣿⣿⣿⣿⢄⠀⠀⠀⠀⠀⠀⠀⠀⠀⠀⠀⠀⠀⠀⠀⠀⠀⠀⠀⠀⠀⠀⠀⠀⠀⠀⠀⠀⠀⠀⠀⠀⠀⠀⠀⠀⠀⠀⠀⠀⠀⠀⠀⠀⠀⠀⠀⠀⠀⠀⠀⠀⠀⠀⠀⠀⠀⠀⠀⠀⠀⠀⠀⠀⠀⠀⠀⠀⠀⠀⠀⠀⠀⠀⠀⠀⠀⠀⠀⠀⠀⠀⠀⠀⠀⠀⠀⠀⢸⣿⣿⢻⡿⡿⢏⢕⣱⣾⣿⣿⣿⡿⢟⢯⢵⢞⣝⣵⣵⣷⣾⣿⣿⣿⣷⣷⣜⡝⢿⣷⣵⣕⡕⢝⢝⢿⢿⣟⣕⣯⣵⣾⣽⣿⣿⣿⣿⣿⣿⣿⣿⣿⣿⣿⣿⣷⣷⣷⣷⣿⣿⣿⣿⣿⣿⣿⣿⠀</a:t>
            </a:r>
            <a:br/>
            <a:r>
              <a:t>⣿⣿⣿⣿⣟⣻⣿⣿⣿⣿⣿⣿⣿⣿⣿⣿⣿⣿⣿⣿⡿⠏⢁⢄⣴⣾⣿⣿⣿⢟⣫⣵⣿⣿⣿⣿⣿⣿⢇⣿⣿⣿⣿⡇⣿⣿⣿⣿⣿⣿⣿⣿⣿⣿⣿⣿⣯⢿⣿⣔⠀⠀⢕⢹⣿⣿⣿⡔⢄⠀⠁⠙⢿⣿⣿⢿⣿⣿⣿⣿⣿⣾⡇⠀⠀⠀⠀⠀⠀⠀⠀⠀⠀⠀⠀⠀⠀⠀⠀⠀⠀⠀⠀⠀⠀⠀⠀⠀⠀⠀⠀⠀⠀⠀⠀⠀⠀⠀⠀⠀⠀⠀⠀⠀⠀⠀⠀⠀⠀⠀⠀⠀⠀⠀⠀⠀⠀⠀⠀⠀⠀⠀⠀⠀⠀⠀⠀⠀⠀⠀⠀⠀⠀⠀⠀⠀⠀⠀⠀⠀⠀⠀⠀⠀⠀⠀⠀⠀⠀⠀⠀⢸⣮⣷⡫⢎⢕⣱⣾⣿⣿⣿⢟⢕⢕⢕⣵⣷⣿⣿⣿⣿⣿⣿⣿⣿⣿⣿⣿⣿⣿⣇⢜⣿⣿⣿⣷⣧⣕⡕⢜⢝⢻⢿⣿⣿⣿⣿⣿⣿⣿⣿⣿⣿⣿⣿⣿⣿⣿⣿⣿⣿⣿⣿⣿⣿⣿⣿⣿⣿⠀</a:t>
            </a:r>
            <a:br/>
            <a:r>
              <a:t>⣿⣿⣽⣽⢿⢿⢿⢿⣿⢟⣯⣝⣹⣝⣏⡿⡳⡷⠞⠑⢀⣠⣾⣿⣿⣿⡿⡟⣱⣾⣿⣿⣿⢿⣿⣿⣫⣿⢸⣿⣿⣿⣿⡇⣿⣿⣿⣿⣿⣿⣿⣿⣿⣿⣿⣿⣿⣧⢿⣿⡇⢄⢕⢸⣿⣿⣿⣧⠕⠕⠔⢄⢀⠁⠙⢳⣗⡕⣇⢕⣟⣟⡇⠀⠀⠀⠀⠀⠀⠀⠀⠀⠀⠀⠀⠀⠀⠀⠀⠀⠀⠀⠀⠀⠀⠀⠀⠀⠀⠀⠀⠀⠀⠀⠀⠀⠀⠀⠀⠀⠀⠀⠀⠀⠀⠀⠀⠀⠀⠀⠀⠀⠀⠀⠀⠀⠀⠀⠀⠀⠀⠀⠀⠀⠀⠀⠀⠀⠀⠀⠀⠀⠀⠀⠀⠀⠀⠀⠀⠀⠀⠀⠀⠀⠀⠀⠀⠀⠀⠀⢀⡺⡿⢟⢕⣱⣾⣿⣿⣿⢟⢕⢕⢕⣵⣿⣿⣿⣿⣿⣿⣿⣿⡿⣿⣿⣿⣿⣿⣿⣿⣿⢕⣿⣿⣿⣿⣿⣿⣿⣷⣧⣕⡕⢜⢝⢻⢿⣟⣟⣟⣟⣟⣿⣿⣿⣿⣿⣿⣿⣿⣿⣿⣿⣿⣿⣟⣟⣿⣿⠀</a:t>
            </a:r>
            <a:br/>
            <a:r>
              <a:t>⣿⢟⢟⢟⢟⢟⢟⢟⢟⢟⢟⢟⢣⢹⢞⢽⠃⠁⣄⣵⣿⣿⣿⣿⡿⡫⣪⣾⣿⣿⣿⡿⣱⣿⣿⣿⣿⡏⣾⣿⣿⣿⣿⡇⣿⣿⣿⣿⣿⣿⣿⣿⣿⣿⣿⣿⣿⣿⣏⢻⣿⢕⢕⢕⣿⣿⣿⣿⢀⠀⢄⢐⠕⠀⠀⠀⠁⠙⠻⢷⣿⣷⣿⢀⠀⠀⠀⠀⠀⠀⠀⠀⠀⠀⠀⠀⠀⠀⠀⠀⠀⠀⠀⠀⠀⠀⠀⠀⠀⠀⠀⠀⠀⠀⠀⠀⠀⠀⠀⠀⠀⠀⠀⠀⠀⠀⠀⠀⠀⠀⠀⠀⠀⠀⠀⠀⠀⠀⠀⠀⠀⠀⠀⠀⠀⠀⠀⠀⠀⠀⠀⠀⠀⠀⠀⠀⠀⠀⠀⠀⠀⠀⠀⠀⠀⠀⠀⠀⠀⠀⢱⢕⢕⢕⣼⣿⣿⣿⣿⣿⢕⢕⣱⣿⣿⣿⡿⣫⣿⣾⣿⣿⣿⣿⢿⢷⢾⢿⢽⢟⢟⢱⣾⣿⣿⣿⣿⣿⣿⣿⣿⣿⣿⣿⣿⣷⣵⢕⢜⢝⢟⢽⣷⣽⣷⣷⣵⣵⣵⣵⣾⡿⣏⢝⢝⣝⣕⣕⣻⣿⠀</a:t>
            </a:r>
            <a:br/>
            <a:r>
              <a:t>⣿⡏⢝⢕⢕⢜⢝⢽⡹⡣⣗⣗⡗⠞⠁⢀⣴⣾⣿⣿⣿⣿⣿⢯⢞⣼⣿⡟⣹⣿⣿⣾⣿⣿⣿⣿⣿⡇⣿⣿⢟⢝⣽⡇⢻⣿⣿⣿⣿⣿⣿⣿⣿⣿⣿⣿⣿⣿⣿⡕⢻⢕⢕⢕⣿⣿⣿⣿⡇⠀⠀⠁⢑⠔⠔⢄⢄⢄⢀⠁⠙⠻⡏⠀⠀⠀⠀⠀⠀⠀⠀⠀⠀⠀⠀⠀⠀⠀⠀⠀⠀⠀⠀⠀⠀⠀⠀⠀⠀⠀⠀⠀⠀⠀⠀⠀⠀⠀⠀⠀⠀⠀⠀⠀⠀⠀⠀⠀⠀⠀⠀⠀⠀⠀⠀⠀⠀⠀⠀⠀⠀⠀⠀⠀⠀⠀⠀⠀⠀⠀⠀⠀⠀⠀⠀⠀⠀⠀⠀⠀⠀⠀⠀⠀⠀⠀⠀⠀⢀⢕⢕⢕⣵⣿⣿⣿⣿⣿⣿⣿⢕⢕⣿⣟⣽⢏⢾⣟⣯⣽⣷⣷⣿⣿⣿⣿⣿⣿⣿⣿⣷⣾⣵⣼⣝⢻⣿⣿⣿⣿⣿⣿⣿⣽⣽⢝⢕⢕⢕⢕⢕⢕⢕⢜⢝⢷⡝⣜⡕⢸⢜⡝⢝⢝⢕⢕⢕⢕⣱⣿⠀</a:t>
            </a:r>
            <a:br/>
            <a:r>
              <a:t>⣿⣿⣿⣿⣿⣿⣿⣿⣿⣿⠟⠑⢀⣠⣷⣿⣿⣿⣿⣿⣿⡿⣱⢏⣾⣿⡟⣱⣿⣿⣿⣿⣿⣿⣿⣿⢟⢷⡿⢇⢄⣾⣿⡇⢕⣹⣿⣿⣿⣿⣿⣿⣿⣿⣿⣿⣿⣿⣿⣧⢕⢕⢕⢕⣿⣿⣿⢿⠑⠀⠀⠀⠘⢳⠰⢔⣔⣢⣽⣷⣦⣄⢀⠀⠀⠀⠀⠀⠀⠀⠀⠀⠀⠀⠀⠀⠀⠀⠀⠀⠀⠀⠀⠀⠀⠀⠀⠀⠀⠀⠀⠀⠀⠀⠀⠀⠀⠀⠀⠀⠀⠀⠀⠀⠀⠀⠀⠀⠀⠀⠀⠀⠀⠀⠀⠀⠀⠀⠀⠀⠀⠀⠀⠀⠀⠀⠀⠀⠀⠀⠀⠀⠀⠀⠀⠀⠀⠀⠀⠀⠀⠀⠀⠀⠀⠀⠀⢄⢕⢕⣵⣿⣿⣿⣿⣿⢟⣻⣵⣾⣷⣕⢻⣿⣿⣾⣿⣿⣿⣿⣿⢿⣿⢿⢿⣿⣿⣿⣿⣿⢟⢟⢏⢕⢕⢕⢕⢝⢻⣿⣿⢿⣿⣞⢇⢕⢕⢕⢕⢕⢕⢕⢕⢕⢱⣕⢕⢕⢕⢱⢕⣱⣵⣵⣵⣕⣵⣵⣼⣿⠀</a:t>
            </a:r>
            <a:br/>
            <a:r>
              <a:t>⣿⣷⣷⣞⣿⡳⣟⢟⠋⠁⢄⣴⣿⣿⣿⣿⣿⣿⣿⣿⢟⣱⢏⣾⣿⡟⢱⣟⣿⣿⣿⣿⣿⣿⣿⡏⢕⢜⣱⣷⣿⣿⣿⡇⢱⣿⣿⣿⣿⣿⣿⣿⣿⣿⣿⣿⣿⣿⣿⣿⢕⠑⠕⠕⠛⠋⠁⠀⠀⠀⠀⠀⠐⠀⠀⠁⢹⡻⡿⢿⣿⣿⣿⣦⣄⢀⠀⠀⠀⠀⠀⠀⠀⠀⠀⠀⠀⠀⠀⠀⠀⠀⠀⠀⠀⠀⠀⠀⠀⠀⠀⠀⠀⠀⠀⠀⠀⠀⠀⠀⠀⠀⠀⠀⠀⠀⠀⠀⠀⠀⠀⠀⠀⠀⠀⠀⠀⠀⠀⠀⠀⠀⠀⠀⠀⠀⠀⠀⠀⠀⠀⠀⠀⠀⠀⠀⠀⠀⠀⠀⠀⠀⠀⠀⠀⢄⢕⢕⣵⣿⣿⣿⣿⢟⢏⢗⢟⢟⢟⢏⢏⢝⢝⢏⢝⢝⢝⢝⢕⢕⢕⢕⢕⢕⢕⢕⢕⢜⢕⢕⢕⢕⢕⢕⢕⢕⢕⢕⢕⢕⢝⢅⠻⣿⢕⢕⢕⢕⢕⢕⢕⣱⡕⢕⠜⠘⢿⣷⣧⣕⡕⢕⢗⢳⢿⣿⣿⣟⣿⣿⠀</a:t>
            </a:r>
            <a:br/>
            <a:r>
              <a:t>⣿⣿⣿⣿⡝⠏⠁⢀⣰⣾⣿⣿⣿⣿⣿⣿⣿⣿⣿⢧⣱⡏⣾⣿⣿⢱⡿⣹⣿⣿⣿⣿⣿⣿⡟⢕⢕⢕⠟⣱⣿⣿⣿⡇⢸⣿⣿⣿⣿⣿⣿⣿⣿⣿⣿⣿⣿⣿⣿⣿⡇⠀⠀⠀⠀⠀⠀⠀⢔⣤⣀⠀⠀⠀⠀⢀⠈⢑⠁⢕⢜⢻⣿⣿⣿⣿⣷⣄⡀⠀⠀⠀⠀⠀⠀⠀⠀⠀⠀⠀⠀⠀⠀⠀⠀⠀⠀⠀⠀⠀⠀⠀⠀⠀⠀⠀⠀⠀⠀⠀⠀⠀⠀⠀⠀⠀⠀⠀⠀⠀⠀⠀⠀⠀⠀⠀⠀⠀⠀⠀⠀⠀⠀⠀⠀⠀⠀⠀⠀⠀⠀⠀⠀⠀⠀⠀⠀⠀⠀⠀⠀⠀⢀⢔⢜⢕⣵⣿⣿⣿⣿⡿⢇⢕⢕⢕⢕⢕⢕⢕⢕⢕⢕⢕⢕⢕⢕⢕⢕⢕⢕⢕⢕⢕⢕⢕⢕⢕⢕⢕⢕⢕⢕⢕⢕⢕⢕⢕⢕⢕⢕⢕⠀⠁⠑⢕⢕⢕⢕⠕⠕⠕⠕⠑⠀⠀⠈⢻⣿⣿⣿⣷⣧⡕⢕⣿⣿⣿⣿⣿⠀</a:t>
            </a:r>
            <a:br/>
            <a:r>
              <a:t>⣿⣯⢟⠋⠁⣠⣵⣿⣿⣿⣿⣿⣿⣿⣿⣿⣿⣿⡏⣵⡿⣸⣿⣿⡇⣿⣇⣿⣿⣿⣿⣿⣿⣿⢕⢕⢸⡕⠕⣿⢝⢝⢻⢕⣾⣿⡟⣸⣿⣿⣿⣿⣿⣿⣿⣿⣿⣿⣿⡟⢕⠀⠀⠀⠀⠀⢀⢕⢸⣽⡏⣷⢔⡄⠀⠀⠁⠔⠔⢕⣕⣼⣿⣿⣿⣿⣿⣿⣿⣷⣄⠀⠀⠀⠀⠀⠀⠀⠀⠀⠀⠀⠀⠀⠀⠀⠀⠀⠀⠀⠀⠀⠀⠀⠀⠀⠀⠀⠀⠀⠀⠀⠀⠀⠀⠀⠀⠀⠀⠀⠀⠀⠀⠀⠀⠀⠀⠀⠀⠀⠀⠀⠀⠀⠀⠀⠀⠀⠀⠀⠀⠀⠀⠀⠀⠀⠀⠀⠀⢀⣠⢔⢕⢕⣵⣿⣿⣿⣿⣿⢏⢕⢕⢕⢕⢕⢕⢕⢕⢕⢕⢕⢕⢕⢕⢕⢕⢕⢕⢕⢕⢕⢕⢕⢕⢕⢕⢕⢕⢕⢕⢕⢕⢕⢕⢕⢕⢕⢕⢕⢕⢕⢕⢄⢀⠁⠑⠕⢕⢕⢔⢔⢅⢤⢰⣶⣶⣾⣿⣿⣿⣿⣿⢇⢕⣿⣿⣿⣿⣿⠀</a:t>
            </a:r>
            <a:br/>
            <a:r>
              <a:t>⠟⠁⢀⣴⣾⣿⣿⣿⣿⣿⣿⣿⣿⣿⣿⣿⣿⡿⢸⣿⢇⣿⣿⣿⣸⣿⢸⣿⣿⣿⣿⣿⣿⡇⣱⡇⣿⡇⢕⢜⢕⢕⢕⢕⣿⣿⢇⣿⣿⣿⣿⣿⣿⣿⣿⣿⣿⣿⣿⡇⢕⠁⢄⢀⢀⢀⢕⢕⢜⣗⣿⢸⣧⢸⣧⣄⣔⣠⣷⣿⣿⣿⣿⣿⣿⣿⣿⣿⣿⣿⡏⠀⠀⠀⠀⠀⠀⠀⠀⠀⠀⠀⠀⠀⠀⠀⠀⠀⠀⠀⠀⠀⠀⠀⠀⠀⠀⠀⠀⠀⠀⠀⠀⠀⠀⠀⠀⠀⠀⠀⠀⠀⠀⠀⠀⠀⠀⠀⠀⠀⠀⠀⠀⠀⠀⠀⠀⠀⠀⠀⠀⠀⠀⠀⠀⠀⢀⣠⣴⡿⢏⢕⣵⣿⣿⣿⣿⣿⣿⢏⢕⢕⢕⢕⢕⢕⢕⢕⢕⢕⢕⢕⢕⢕⢕⢕⢕⢕⢕⢕⢕⢕⢕⢕⢕⢕⢕⢕⢕⣕⣕⣵⣵⣵⣵⢕⢷⢷⢷⢾⢟⢟⢇⢕⢕⠀⠀⠀⠀⠑⢜⢝⢕⢕⢕⢜⢻⣿⣿⣿⣿⣿⣿⢕⢸⣿⣿⣿⣿⣿⠀</a:t>
            </a:r>
            <a:br/>
            <a:r>
              <a:t>⢠⣷⣿⣿⣿⣿⣿⣿⣿⢿⡟⣟⢯⣵⣷⣷⣷⡵⢜⢹⢸⣿⣿⣿⣿⡇⣿⣿⣿⢻⣿⣿⣿⣿⣿⡇⣿⢕⢕⢕⢕⢕⢕⢱⣿⣿⢕⢹⣿⣿⣿⣿⣿⣿⣿⣿⣿⣿⣿⡇⢕⠀⢕⢕⢕⢕⢕⢕⣼⣿⣿⢸⣿⢜⣿⣿⣿⣿⣿⣿⣿⣿⣿⣿⣿⣿⣿⣿⣿⣿⠑⠀⠀⠀⠀⠀⠀⠀⠀⠀⠀⠀⠀⠀⠀⠀⠀⠀⠀⠀⠀⠀⠀⠀⠀⠀⠀⠀⠀⠀⠀⠀⠀⠀⠀⠀⠀⠀⠀⠀⠀⠀⠀⠀⠀⠀⠀⠀⠀⠀⠀⠀⠀⠀⠀⠀⠀⠀⠀⠀⠀⠀⢀⣄⢴⡷⢿⡟⢏⢕⣵⣿⣿⣿⣿⣿⣿⣿⢏⢟⢗⢗⢗⢗⢕⢕⢕⢕⢕⢗⢗⢗⢕⢕⢕⢕⢕⢕⢕⢗⢗⢗⢇⢕⢜⢝⢝⢝⢝⢕⢕⢕⢕⢕⢕⢕⢕⢕⢕⢕⢕⢕⢕⢕⢕⠀⠀⠀⠀⠀⠀⠑⠕⢕⠑⢕⢕⢹⣿⣿⣿⣿⡟⢕⣸⣿⣿⣿⣿⣿⠀</a:t>
            </a:r>
            <a:br/>
            <a:r>
              <a:t>⠁⢿⣿⣿⣿⣿⣿⣿⢯⣿⣿⣕⢻⣿⣿⣿⣿⢧⢕⢕⣾⣿⣿⣿⣿⢱⣿⣿⡏⣾⣿⣿⣿⣿⣿⢕⣿⢕⢕⢕⢕⢕⢕⢸⣿⡇⢕⢸⣿⣿⣿⣿⣿⣿⣿⣿⣿⣿⣿⢕⢁⠀⢕⢕⢕⢕⢕⢕⣿⣿⣿⢸⣿⡕⣿⣿⣿⣿⣿⣿⣿⣿⣿⣿⣿⣿⣿⣿⣿⡇⠀⠀⠀⠀⠀⠀⠀⠀⠀⠀⠀⠀⠀⠀⠀⠀⠀⠀⠀⠀⠀⠀⠀⠀⠀⠀⠀⠀⠀⠀⠀⠀⠀⠀⠀⠀⠀⠀⠀⠀⠀⠀⠀⠀⠀⠀⠀⠀⠀⠀⠀⠀⠀⠀⠀⠀⠀⢀⢠⢴⣴⣼⣿⣿⣿⡷⢏⢕⣵⣿⣿⣿⣿⣿⣿⣿⣿⡟⢕⢕⢕⢕⢕⢕⢕⢕⠀⢕⢕⢕⢕⢕⢕⠀⢕⢕⠕⢕⢕⢕⢕⢕⢕⢕⢕⢕⢕⢕⢕⢕⢕⢕⢕⢕⢕⢕⢕⢕⢕⢕⢕⢕⢕⢕⢕⠀⢀⢀⠀⠑⢄⠀⠀⠁⠐⠕⢕⢕⢜⣿⣿⣿⡇⢕⣿⣽⣽⣽⣟⣿⠀</a:t>
            </a:r>
            <a:br/>
            <a:r>
              <a:t>⡀⠘⣿⣿⣿⣿⣿⢏⣾⣷⡕⢱⣿⣧⡕⢕⢕⢕⢕⢕⣿⣿⣿⣿⡿⣸⣿⡿⢱⣿⣿⣿⣿⣿⡿⢕⣿⢕⢕⢕⢕⢕⢱⢸⣿⢕⢕⢜⣿⣿⣽⣿⣿⣿⣿⣿⡟⣿⢸⢕⢕⢱⢕⢕⢕⢕⢕⢸⣿⣿⣿⢸⣿⢱⢎⣿⣿⣿⣿⣿⣿⣿⣿⣿⣿⣿⣿⣿⡿⠁⠀⠀⠀⠀⠀⠀⠀⠀⠀⠀⠀⠀⠀⠀⠀⠀⠀⠀⠀⠀⠀⠀⠀⠀⠀⠀⠀⠀⠀⠀⠀⠀⠀⠀⠀⠀⠀⠀⠀⠀⠀⠀⠀⠀⠀⠀⠀⠀⠀⢀⢀⢀⢀⢀⢔⢔⠕⠕⠕⠔⠔⠄⠄⢄⢅⢕⣵⣿⣿⣿⣿⣿⣿⣿⣿⣿⣿⢕⢕⢕⢕⢕⢕⢕⢕⢕⠀⢕⢕⢕⢕⢕⢕⠀⢕⢕⠀⢕⢕⢕⢕⢕⢕⢕⢕⢕⢕⢕⢕⢕⢕⢕⢕⢕⢕⢕⢕⢕⢕⢕⢕⢕⢕⢕⢕⠀⠁⠑⠕⠀⠑⢔⢀⠙⠻⠆⠑⢕⢕⢹⣿⣿⢕⢕⢗⢕⢗⢕⢕⣿⠀</a:t>
            </a:r>
            <a:br/>
            <a:r>
              <a:t>⣧⠀⠜⣿⣿⣿⢇⣾⣟⣿⣿⣧⡜⢪⢟⣱⡴⢆⢔⢕⣿⣿⣿⣿⡇⣿⣿⢣⢸⣿⣿⣿⣿⢿⡇⢕⣿⢕⢕⢕⢕⢕⢕⢸⣿⢕⢕⢕⢻⣿⡟⣿⣿⣿⣿⣿⡇⡿⢸⢕⠕⢕⢕⢕⢕⢕⢕⢹⢻⣿⣿⢸⣿⢸⢕⢸⣿⣿⣿⣿⣿⣿⣿⣿⣿⣿⣿⣿⢇⠀⢀⠀⠀⠀⠀⠀⢀⢀⠀⠀⠀⠀⠀⠀⠀⠀⠀⠀⠀⠀⠀⠀⠀⠀⠀⠀⠀⠀⠀⠀⠀⠀⠀⠀⠀⠀⠀⠀⠀⠀⠀⠀⠀⠀⠀⠀⠀⢔⢔⢕⢕⢕⢕⠕⠕⠕⠕⢕⢄⠄⠄⢄⢔⢕⣱⣾⣿⣿⣿⣿⣿⣿⣿⣿⣿⣿⣿⢕⢕⢕⢕⢕⢕⢕⢕⢕⠀⢕⢕⢕⢕⢕⢕⠀⠕⢕⠀⢁⢕⢕⢕⢕⢕⠕⢕⢕⢕⢕⢕⢕⢕⢕⢕⢕⢕⢕⢕⢕⢕⢕⢕⢕⢕⢕⢕⢕⢔⢔⢀⠀⠀⢕⢕⢔⢄⢄⠀⢕⢕⢕⢹⣿⢕⢸⣯⣽⣝⣏⣟⣻⠀</a:t>
            </a:r>
            <a:br/>
            <a:r>
              <a:t>⣿⡇⠀⢹⣿⢕⢸⢿⣟⢿⢜⢟⢿⢱⣾⡿⢕⣱⣵⣇⣿⣿⡏⣿⢳⣿⢇⡿⢸⣿⣿⣿⣿⡎⢕⢕⢿⢕⢕⢕⢕⢕⢕⢕⡏⢕⢕⢕⢕⢻⣧⢹⣿⡝⣿⣿⣿⠑⡎⠅⢕⢕⢕⢕⢕⢕⢕⡸⢸⢿⣿⣾⣿⢸⢕⢕⢿⣿⣿⣿⣿⣿⣿⣿⣿⣿⣿⡟⠀⢐⢕⣱⢼⢷⠗⠑⠑⠐⠁⠁⢀⢀⠀⠄⠄⠄⠀⠀⠀⢄⣄⣄⡀⠀⠀⠀⠀⠀⠀⠀⠀⠀⠀⠀⠀⢀⢀⣄⣔⣔⢄⢄⠄⠄⠄⢔⢔⢔⠐⠀⢀⢀⢀⠀⢀⢀⢁⢁⢁⢁⢅⢕⣱⣾⣿⣿⣿⣿⣿⣿⣿⣿⣿⣿⣿⣿⣿⢕⢕⢕⢄⢕⢕⢕⢕⢕⢔⢕⢕⢕⢕⢕⢕⠀⠀⢕⠀⢕⢕⢕⠑⠕⠕⠐⢑⢑⢕⢕⢕⢕⢕⢕⢕⢕⢕⢕⢕⢕⢑⢕⢕⢕⢕⢕⢕⢕⢕⢕⢰⡀⠀⠕⢕⢕⢕⢕⢀⠁⢕⢕⢕⢇⢕⣵⣷⣷⣷⣷⣾⣿⠀</a:t>
            </a:r>
            <a:br/>
            <a:r>
              <a:t>⣿⡷⢔⠀⢻⢧⢕⢝⢫⣧⢕⢕⢕⢷⢾⣵⣼⣝⣝⣕⣿⣿⡇⣿⢸⢏⣾⡇⢸⣿⣿⣿⣿⡇⢕⢑⢜⢑⢕⢕⢕⢑⢕⢕⢱⢕⢕⢕⢕⢕⢏⢕⢜⢧⢝⢿⣿⡕⢕⢕⠕⢑⢕⢕⢕⢕⢕⢇⢜⢜⢇⣿⣿⢸⢸⢮⣎⢿⣿⣿⣿⣿⣿⣿⣿⣿⣿⠕⠀⠑⠑⠑⠑⠑⠀⠀⠀⠀⢀⢁⢀⢀⠀⠀⢀⢀⢄⢄⢔⢕⢝⠙⠁⠁⠀⢀⢀⠀⠄⠀⠀⢀⢐⡔⢅⢅⢅⢕⢕⠑⠁⠁⠁⠈⠙⠙⠙⠙⠝⠝⠝⠝⢝⢝⢝⢝⢕⢕⢄⢄⢅⢕⢜⣿⣿⣿⣿⣿⣿⣿⣿⣿⣿⣿⣿⣿⡇⢕⢕⢕⢕⢕⠀⢕⢕⢕⢕⠕⢕⢕⠕⢕⢕⢔⠀⢕⠀⢑⢑⠑⠄⠐⢄⢕⢕⢕⢕⢕⢕⢕⢕⢕⢅⠕⢕⢕⢕⢕⢕⢁⢕⢕⢕⢕⢕⢕⢕⢕⢕⣷⡔⢀⢕⢕⢕⢕⢕⠀⢕⢕⢕⢕⢕⠙⠛⠟⠟⠟⢻⢿⠀</a:t>
            </a:r>
            <a:br/>
            <a:r>
              <a:t>⣿⢕⢗⡄⠈⢮⡳⡕⢕⢇⢕⢕⢕⢿⣧⢕⢜⣝⢝⢟⣿⣿⡇⢸⡾⢱⣿⡇⢸⣿⣿⣿⣿⡇⢅⢕⢔⢕⢔⠔⠔⢔⢄⢑⠕⢕⣇⣱⢱⢕⣕⡕⣱⢕⡕⢱⢱⢕⠕⢕⢔⢔⢅⢕⢅⢁⠐⠕⢕⢕⢕⣿⡏⣾⢸⢟⢏⣾⣿⣿⣿⣿⣿⣿⣿⣿⡏⠀⠀⠀⠀⠀⠀⠀⢀⢄⢕⢕⢕⢕⢕⢕⢔⢕⢕⢕⢝⢇⣕⢕⠕⠕⠑⠃⠑⢁⢁⢀⢄⠕⠑⠑⠙⢕⣵⣵⣷⣿⣿⣷⣷⣵⣔⣔⣔⡕⠕⠑⠑⠑⠑⠑⠑⠑⠕⢗⢗⢗⢟⢟⢟⢗⢕⢜⣿⣿⣿⣿⣿⣿⣿⣿⣿⣿⣿⣿⡇⢕⢕⢕⠀⢕⠀⢕⢕⢅⢔⢔⢕⢕⢕⠑⢕⢕⠀⠀⠀⢕⢕⢕⢕⢄⢑⢕⢕⢕⢕⢕⢕⢕⢕⢕⢕⢕⢄⠁⠕⢕⢕⢕⢕⢕⢕⢕⢕⢕⢕⢕⢕⣿⣷⡕⢀⢕⢕⢕⢕⠀⠀⢕⢕⢕⢕⠀⢔⢔⢔⢕⢁⢁⠀</a:t>
            </a:r>
            <a:br/>
            <a:r>
              <a:t>⠙⠑⠑⠁⠀⠜⣷⣼⡣⢕⢕⢕⣕⡜⢻⣕⢕⣜⢕⢕⣿⣿⡇⢕⢇⢕⣿⢕⢜⣿⢸⣽⢻⡇⣕⣵⣵⠁⠀⠀⠀⠀⠑⢕⣦⣱⣿⣿⣾⣧⣿⣿⣸⣕⣿⣿⣿⣇⣕⠑⠀⠀⠀⢕⡕⢕⢕⢀⢕⢕⢕⣻⢱⣿⢜⢕⣱⣿⣿⣿⣿⣿⣿⣿⣿⣿⠑⢄⣵⡔⢔⢔⢕⢕⢕⢗⢇⢕⢕⢕⢕⠕⠅⠅⠐⠑⠁⢁⢀⠀⠀⠄⢄⢔⢖⢗⢎⢕⣱⣵⣔⣕⣕⢕⢝⢝⠟⠋⠙⠙⠙⠙⠙⠙⠙⠙⠑⠑⠐⠔⠔⢔⣔⡔⢔⢕⣕⡕⣕⡕⢕⢕⢗⢕⢜⢿⣿⣿⣿⣿⣿⣿⣿⣿⣿⣿⡇⢕⢕⢕⠀⢕⠀⡕⢕⢸⣟⣟⣟⡳⢕⢕⢁⢕⢄⠀⠀⣾⣿⢟⣟⣟⣇⡑⢕⢕⢕⢕⢑⢕⢑⢕⢕⢕⢕⢕⢀⠁⠑⠕⢕⢕⢕⠅⠁⢁⢕⢕⢕⢸⣿⣷⡕⢕⢕⢕⢕⠀⢕⠕⢕⢕⢕⢗⢗⢕⢕⠅⢀⢀⠀</a:t>
            </a:r>
            <a:br/>
            <a:r>
              <a:t>⠀⠀⢔⢕⠀⠀⢸⣿⣿⣷⣕⡗⢕⠕⠀⢜⣑⢑⢕⢕⣿⣿⡇⢕⢸⢕⢻⢕⢕⡟⢕⣮⣜⢇⣿⣿⣿⢀⠀⠀⠀⠀⢄⣿⣿⣿⣿⣿⣿⣿⣿⣿⣿⣿⣿⣿⣿⣿⣿⠀⠀⠀⠀⢱⣿⣿⣷⣡⣵⣸⣷⡇⣼⣧⣱⣾⣿⣿⣿⣿⣿⣿⣿⣿⣿⢇⠀⠁⠑⠁⠑⠕⢝⢕⢕⢕⢕⢕⠕⠕⠔⠔⠕⠑⠑⠁⠀⠀⠔⠔⠑⠑⠁⠀⠁⠁⠁⠁⠘⢝⢟⢻⢝⢕⢀⠀⠀⠀⠀⠀⠀⠀⠀⠀⠀⠀⠀⠀⠀⠀⠕⢾⡟⢝⢝⢝⢕⢕⢕⢕⠕⠕⠕⠕⢕⢜⢿⣿⣿⣿⣿⣿⣿⣿⣿⣿⢕⢕⢕⢕⠀⠀⢀⠗⠑⢀⢁⢁⢈⠙⠻⣷⡕⠁⢕⢀⠀⣿⣿⡿⠋⠁⢀⢀⢅⢕⢁⠕⢕⢔⢁⠔⢁⠑⠕⢕⢕⢔⢀⠀⢀⢀⢀⢄⢕⢕⢕⢕⢕⢸⣿⣿⣷⡕⢕⢕⢕⠀⢕⢄⢕⢕⠕⠕⠑⠑⠁⠁⠕⢕⠀</a:t>
            </a:r>
            <a:br/>
            <a:r>
              <a:t>⠑⠑⠁⠀⠀⢀⠀⢻⣿⣿⣿⢫⡕⠀⢀⣾⣿⡕⢕⢕⣿⣿⢕⣿⢜⢕⢜⡕⢕⢕⢕⣹⣿⣿⣿⣿⣿⣷⣦⣴⣤⣴⣿⣿⣿⣿⣿⣿⣿⣿⣿⣿⣿⣿⣿⣿⣿⣿⣿⣷⣄⣄⣴⣿⣿⣿⣿⣿⣷⣿⡿⡇⣿⣿⣿⣿⣿⣿⣿⣿⣿⣿⣿⣿⡿⠁⠀⠀⠀⠄⠄⠔⠑⠑⢁⢁⢄⢄⢄⢄⢰⢴⠔⠗⠇⠅⠀⠀⠀⠀⠀⠀⠀⢀⢀⢀⢀⢄⢔⢔⢗⢕⠕⠑⠑⠑⠁⠀⠀⠀⠀⠀⠀⢀⢀⠀⠀⠀⠀⠀⠀⠁⢜⢕⣷⣵⣵⣵⡕⢕⢔⠐⠐⠁⠁⠕⢜⢿⣿⣿⣿⣿⣿⣿⣿⡏⢕⢕⠀⢕⠀⠀⢱⠁⢄⢅⠑⠁⠀⠁⢔⣹⣿⡔⠀⢕⠀⢿⣿⣕⢔⠑⠀⠀⠀⠀⢑⢀⠁⠕⢕⢕⢄⠑⠔⢔⢔⢄⢔⢔⢄⠀⠁⢕⢕⢕⢕⢕⢕⢸⣿⣿⣿⣧⢕⢕⢕⠔⠑⢕⢕⢕⣄⢄⢄⢄⢀⢀⢄⢔⠀</a:t>
            </a:r>
            <a:br/>
            <a:r>
              <a:t>⣄⣄⢄⢠⣴⡷⠔⠁⢿⢟⣵⡟⠀⠀⠀⣿⣿⡗⡕⢱⣿⣿⢱⣿⢕⢕⡕⢕⢕⢕⢕⢻⣿⣿⡜⣿⣧⣜⣩⣭⣽⣽⣿⣿⣿⣿⣿⣿⣿⣿⣿⣿⣿⣿⣿⣿⣿⣿⣿⣿⣯⣝⣝⣹⣵⣿⣿⣿⣿⡿⢱⢇⢸⣿⣿⣿⣿⣿⣿⣿⣿⣿⣿⣿⠇⠀⠀⠀⠀⠀⠀⢀⢅⢕⢕⢟⢗⠗⠇⠑⠁⠀⢀⢀⢄⢄⢕⢔⢔⢴⢴⢷⢷⢿⢏⢕⠑⠁⠁⠀⠀⠀⠀⢀⢀⢀⢀⢄⠄⠄⠀⠀⠀⠁⠁⠀⠀⠀⠀⠀⠀⠀⠁⢜⢹⣿⢟⢟⢝⢕⢕⢕⠕⠀⠀⠀⠕⢕⢻⣿⣿⣿⣿⣿⣿⢕⡵⢔⢔⢕⠀⠀⡀⠀⢕⣕⢔⢔⢔⢔⢱⣿⣿⣿⠀⢱⠀⣼⣿⣿⣿⢄⢕⢔⢔⢔⢰⣵⡕⠀⢀⠁⠑⢕⢄⠀⠁⠁⠁⠁⠁⠑⠀⠁⠁⠑⢑⢑⢕⢸⣿⣿⣿⣿⢕⢕⢕⠀⠀⢕⢕⢕⠝⢟⢻⢟⢟⠗⠗⠇⠀</a:t>
            </a:r>
            <a:br/>
            <a:r>
              <a:t>⣿⣿⣿⣿⣿⣿⣴⢀⠈⣾⣿⠑⠀⠀⠀⢸⣿⡇⢇⢸⣿⡟⢸⣿⢕⢱⣇⢕⢕⢕⢕⢸⣿⣿⣷⣿⣿⣿⣿⣿⣿⣿⣿⣿⣿⣿⣿⣿⣿⣿⣿⣿⣿⣟⣿⣿⣿⣿⣿⣿⣿⣿⣿⣿⣿⣿⣿⣿⢟⢜⣿⢕⢸⣿⢸⣿⣿⣿⣿⣿⣿⣿⣿⡟⠀⠀⠀⠀⠀⠀⠀⠀⠑⠑⠑⠁⠀⠀⠀⢀⢄⣔⣱⢕⢟⠝⠕⠑⠑⠁⠑⢑⢕⡕⢱⠵⠵⠔⠔⠐⠑⠓⢗⢜⢝⢕⢅⠀⠀⠀⠀⠀⠀⠀⠀⠀⠀⠀⠀⠀⠀⢀⢀⢔⢕⣹⣧⢕⢕⢕⢕⢕⢐⠐⠔⠕⠁⠕⢕⢻⣿⣿⣿⣿⣿⣿⡇⢕⠁⢄⠀⠀⢿⣦⣸⣿⡕⠱⠕⢕⣾⣿⣿⡿⢀⣾⣰⣿⣿⣿⣿⣇⢕⠵⠕⣱⣾⣿⣇⣴⣿⣷⣴⣄⢁⠑⠀⠐⠔⢔⢄⢔⢔⡔⢔⢕⢕⠕⢕⢸⣿⣿⣿⣿⢕⢕⢕⠀⢕⢕⢕⠔⠔⠕⠑⠑⠁⠀⠀⠀⠀</a:t>
            </a:r>
            <a:br/>
            <a:r>
              <a:t>⣷⣕⣕⣕⣜⣝⣿⣧⠀⠜⡇⠀⠀⠀⠀⠁⣿⢳⢕⢸⣿⢇⢸⣿⡇⢸⣿⡕⢕⢕⢕⢕⣿⣿⣿⣿⣿⣿⣿⣿⣿⣿⣿⣿⣿⣿⣿⣿⣿⣿⣿⣿⣿⣿⣿⣿⣿⣿⣿⣿⣿⣿⣿⣿⣿⣿⣿⢇⢜⣕⣿⢕⢕⣿⠀⢹⣿⣿⣿⣿⣿⣿⣿⠑⠀⢀⠀⠀⠀⠀⠀⠀⠀⠀⠀⠀⠀⢄⢕⣕⣼⡕⢕⢕⠔⠄⠐⠐⠐⠁⠁⠁⠀⠀⠀⠀⠀⠀⠀⠀⢀⣰⣵⡾⢷⢧⢵⢔⢔⢄⢄⢄⢄⢄⢔⢔⢔⣔⣕⣵⣵⣵⣷⡾⢿⢟⢟⢗⢗⢇⢕⢕⠑⠀⠀⢀⢁⢅⢕⢕⢻⣿⣿⣿⣿⡟⢕⢀⢀⠁⢀⠀⢸⣿⣟⣻⢿⡷⢷⣿⣿⣿⣯⣵⣿⣿⣿⣿⣿⣿⣿⣿⣿⣷⢾⣿⣿⣝⣿⣿⣿⣿⣿⣿⠇⢀⣶⡔⢔⢔⢕⢕⢕⢕⢕⢕⢕⠀⢕⢸⣿⣿⣿⣿⢕⢕⠕⠀⢕⢕⢕⢀⢄⢄⢄⢄⢄⢰⢔⢔⠀</a:t>
            </a:r>
            <a:br/>
            <a:r>
              <a:t>⣿⡟⢝⢝⢏⢝⢝⢝⢕⠀⠁⠀⠀⠀⠀⠀⠸⡕⡕⣾⣿⢕⢸⣿⣿⢕⢿⣇⢕⢕⢸⢕⢝⣿⣿⣿⣿⣿⣿⣿⣿⣿⣿⣿⣿⣿⣿⣿⣿⣿⣿⣿⣿⣿⣿⣿⣿⣿⣿⣿⣿⣿⣿⣽⣿⣿⡿⢏⢵⣺⣿⢕⢕⢻⢔⠀⢻⣿⣿⣿⣿⣿⡏⠀⢔⢕⢔⢄⢀⢀⠀⠀⠀⠀⠀⠄⢕⢕⢜⢝⠕⠑⠀⠀⠀⠀⠀⠀⠀⠀⠀⠀⠀⠀⢀⢀⢄⢔⠔⠜⠝⠕⠕⠕⠑⠑⠕⠑⠑⠁⠁⠁⠁⠁⠁⠁⠕⢕⢜⢝⢝⣹⣵⣵⣕⢕⠁⠁⠁⠑⠑⠑⠁⠁⠁⠁⠀⠀⠀⠑⢕⢹⣿⣿⣏⣕⣵⣷⣿⢰⢔⠀⢀⢹⡿⢏⢝⣻⣿⣿⣿⣿⣿⣿⣿⣿⣿⣿⣿⣿⣿⣿⣿⣿⢟⢝⢝⢝⢿⣿⣿⣿⣿⢇⢀⣼⢟⢕⣕⣕⣕⢕⢕⢕⢕⢕⢕⢀⢕⢸⣿⣿⣿⡟⢕⢕⠀⢄⢕⢕⢕⠑⢕⢵⢵⢵⣕⣕⣕⡕⠀</a:t>
            </a:r>
            <a:br/>
            <a:r>
              <a:t>⣿⣷⣵⣵⣷⣷⣧⣵⣼⡔⠀⢀⢀⢀⠀⢀⡀⢱⢇⢻⡇⢕⢜⣿⣿⡕⢜⣿⡇⢕⢕⢕⢕⢹⣿⣿⣿⣿⣿⣿⣿⣿⣿⣿⣿⣿⣿⡟⠟⠛⠛⠛⠛⠋⢝⢻⣿⣿⣿⣿⣿⣿⣿⣿⢟⢏⢕⣸⣿⣿⡏⢕⡕⢸⡇⢀⣸⣿⣿⣿⣿⣿⠁⠀⠁⢁⢕⠕⠑⠑⠁⠁⠀⠀⠀⠀⢀⠔⠕⠁⠀⠄⠄⠄⢔⢔⢴⣵⣵⣷⣗⡵⠕⠑⠁⠀⠀⠀⠀⠀⠀⠀⠀⠀⠀⢀⢀⢄⢄⢄⣔⣔⣕⣵⣵⣵⣵⣷⣷⣾⢟⢟⠝⠑⠁⠀⠀⠀⠀⠀⠀⠀⠀⠀⠀⠀⠀⠀⠀⢀⢑⢕⢹⣿⣿⣿⣿⣿⣿⣿⣷⣕⢅⢳⣵⣵⣵⣿⣿⣿⣿⣿⣿⣸⣿⣿⣿⣿⣿⣿⣿⣿⣿⣿⣧⣕⣕⣵⣾⣿⣿⣿⣿⣵⡟⣿⣾⣿⣿⢿⢏⢕⢕⢕⢕⢕⢕⠀⢕⢸⣿⣿⣿⢕⢱⠇⠀⠀⢀⢕⠕⠑⠁⠁⠁⠀⠀⢁⢑⢜⠀</a:t>
            </a:r>
            <a:br/>
            <a:r>
              <a:t>⣿⣿⢿⢟⢿⢿⢿⢿⣿⣿⡄⠈⢿⣿⣿⣿⢜⣿⢕⢸⢕⢕⢕⢿⣿⡇⢕⢹⣿⡕⢕⢕⢕⢕⢜⢻⣿⣿⣿⣿⣿⣿⣿⣿⣿⣿⡏⢀⠀⠀⠀⠀⠀⠀⠀⠀⣿⣿⣿⣿⣿⣿⣿⡿⢏⢕⢕⣿⣿⣿⡇⢕⢕⢜⡇⣹⣿⣿⣿⣿⣿⢇⠀⣴⡗⢕⠀⠀⠀⠀⠀⢄⠀⠀⠀⠀⠀⠀⠀⠀⠀⠀⠀⠀⠀⢑⢕⢜⣿⢟⢕⠕⠔⠀⠀⠀⠀⠐⠐⠀⠁⢐⢕⣱⣵⣷⣷⣾⣿⣿⣿⣿⣿⣿⣿⣿⣿⡿⢏⢕⢕⢕⢔⠄⠀⠀⠀⠀⠀⠀⠀⠀⠀⠀⢀⢄⢔⢔⣕⣱⣵⣵⢕⢹⣿⣿⣿⣿⣿⣿⣿⣿⣧⢕⣿⣿⣿⣿⣿⣿⣿⣿⣿⣿⣿⣿⣿⣿⣿⣿⣿⣿⣿⣿⣿⣿⣿⣿⣿⣿⣿⣿⣿⢟⢕⢜⠝⢏⢕⢕⢕⢕⢕⢕⢕⢕⠀⢅⢕⣸⣿⢟⣕⣵⢏⠀⠀⢀⡕⢕⠀⠀⠀⠁⠁⠁⠁⠁⠁⠉⠀</a:t>
            </a:r>
            <a:br/>
            <a:r>
              <a:t>⣿⣷⣵⣵⣵⣵⣵⣵⣣⣽⣧⢀⠜⣿⣿⡏⢾⣿⢕⢕⢕⢕⢕⢜⣿⣿⡕⢕⢜⢿⣕⢕⢕⢕⢕⢕⢜⢻⢿⣿⣿⣿⣿⣿⣿⣿⣵⡕⣕⣕⣕⣕⣕⣄⡄⢀⣾⣿⣿⣿⣿⡿⢏⢕⢕⢕⢕⣿⣿⣿⢕⢧⢜⢕⡇⢇⣿⣿⣿⣿⡿⠀⠑⠝⠕⢔⣴⣵⣵⠗⠀⠀⠀⠀⠀⠀⠀⠀⢀⢀⢄⣔⣰⣵⣵⣷⣇⢕⠁⠁⠀⠀⢀⢀⢀⣄⣔⣴⣵⣵⢷⠟⠝⠝⠝⠙⠝⠝⠝⠝⠝⠝⠝⠕⠕⢕⢕⢕⢕⢕⢕⢄⢅⢀⢀⢀⢀⢄⢄⢔⣔⣔⣵⣵⣵⣷⣾⣿⣿⣿⣿⣿⢕⢕⢜⣿⣿⣿⣿⣿⣿⣿⣿⢕⢸⣿⣿⣿⣿⣿⣿⣿⣿⣿⣿⣿⣿⣿⣿⣿⣿⣿⣿⣿⣿⣿⣿⣿⣿⣿⣿⣿⠏⢕⢕⢕⢕⢕⢕⢕⢕⢕⢕⢕⢕⢕⠀⢕⢕⣿⣿⣿⡿⢏⢕⢔⣵⣿⢇⢕⢄⠀⠄⢀⠄⠀⠀⠀⠀⠀⠀</a:t>
            </a:r>
            <a:br/>
            <a:r>
              <a:t>⣿⣏⣝⢝⢝⢝⢝⢝⢏⢝⢻⡇⠀⢸⣿⢇⣿⣿⢕⢕⢕⢕⢕⢕⢹⣿⣷⢇⢇⢕⢝⢧⡕⢕⢕⢕⢕⢕⢕⢝⢟⢿⣿⣿⣿⣿⣿⣿⣿⣿⣿⣿⣿⣿⣿⣿⣿⣿⢟⢏⢕⢕⢕⢕⢕⢕⢱⣿⣿⡏⡇⢸⢕⢇⡇⢜⣸⣿⣿⣿⠇⠀⠀⠀⠀⢸⢿⡟⠁⠀⠀⠀⠀⢀⢄⢔⢕⢕⢕⢱⢵⢟⢟⢟⢝⠝⠙⠁⢀⢁⠁⠑⠑⠕⢕⢝⢝⢝⢕⡅⢀⢀⠀⠀⠀⠀⠀⠀⠀⠀⢀⢀⢄⢔⢕⢕⢕⢕⢕⢕⢕⢕⢱⢵⢵⢷⢷⢾⢿⢟⢟⢟⡟⢟⢝⢕⢕⢜⢝⢝⢝⢕⢕⢕⢕⢜⣿⣿⣿⣿⣿⣿⣿⢕⢕⢹⣿⣿⣿⣿⣿⡟⢕⢕⢕⢕⢝⢻⣿⣿⣿⣿⣿⣿⣿⣿⣿⣿⣿⣿⢟⢕⢕⢕⢔⢕⢕⢕⢕⢕⢕⢕⢕⢕⢕⠀⠀⢕⢱⣿⣿⣏⣕⣵⣷⣿⣿⣿⢕⢕⣀⣀⣄⣄⣔⣰⣴⣴⣴⣴⠀</a:t>
            </a:r>
            <a:br/>
            <a:r>
              <a:t>⣿⣿⣿⣿⣿⣿⣷⣧⣵⣕⣜⢟⡕⠀⠟⣼⣿⣿⢕⢕⢕⢕⢕⢕⢕⢝⣿⣧⡣⢕⢕⢕⢝⢣⡕⢕⢕⢕⢕⢕⢕⢕⢕⢝⢝⢻⢿⣿⣿⣿⣿⣿⣿⡿⢟⢏⢕⢕⢕⢕⢕⢕⢕⢕⢕⢕⢸⣿⣷⢱⣿⢕⢕⢕⡕⡕⢇⣿⣿⡏⠀⠀⠀⠀⠀⠀⠁⠁⠀⠀⠀⠐⠑⠟⢿⢵⢵⢥⢄⠄⠄⠐⠀⠔⠕⠕⠑⠑⠁⠀⠀⠀⢄⢕⢕⢕⢕⣵⡿⢿⢿⢟⠗⠑⠁⢁⢀⢄⢄⢕⢕⢸⢟⢟⢏⢝⢝⢕⢕⢕⢕⢕⢕⢕⢕⠕⠕⢕⢕⢗⢝⢕⢕⢕⢕⣕⣕⡕⠕⠕⠑⢜⢕⢕⢕⢕⢜⣿⣿⣿⣿⣿⣿⡕⢕⢕⢘⢿⣿⣿⣿⣇⡕⢕⢕⢕⢕⢕⣸⣿⣿⣿⣿⣿⣿⣿⣿⢿⢏⢕⢕⢕⢕⢕⢕⢕⢕⢕⢕⢕⢕⢕⢕⢕⠕⠐⢔⢕⢸⣿⣿⣿⣿⣿⣿⣿⣿⡏⢕⣸⣿⣿⣿⣿⣿⣿⣿⣿⣿⣿⠀</a:t>
            </a:r>
            <a:br/>
            <a:r>
              <a:t>⣿⣝⢝⢝⢝⢝⢝⢝⢝⢝⢝⢟⢷⢄⠀⢻⣿⣿⢕⢕⢕⢕⢕⢕⢕⢕⡜⢿⣷⡱⢕⢕⢕⢕⢕⢕⢕⢕⢕⢕⢕⢕⢕⢕⢕⢕⢕⢕⢝⢟⢟⡫⢕⢕⢕⢕⢕⢕⢕⢕⢕⢕⢕⢀⢕⡕⢸⡿⢕⣼⣿⡇⢕⢕⢕⣷⢹⢸⣿⠑⠀⠀⠀⠀⢄⢄⡤⢔⢔⠑⠀⠀⠀⠀⠑⢱⢕⢄⠀⠀⠀⠀⠀⠀⠀⠀⠀⠀⠀⢀⢠⠕⠑⠁⠑⠙⠁⠁⢄⢔⠅⠔⠔⢕⡕⢵⣵⣵⢕⢕⢕⢕⣕⣕⣵⢵⢵⢗⠇⠕⠑⠁⢀⢄⢔⠔⠕⠑⠙⠑⠁⠁⢁⢕⢟⢏⢕⢁⢀⢀⢁⢁⢁⢁⢁⢕⢕⢜⢿⣿⣿⣿⣿⡇⢕⢕⢕⢕⢝⢻⣿⣿⣿⣷⣷⣷⣿⣿⣿⣿⣿⣿⣿⡿⢟⢏⢕⢕⢕⢕⢕⢕⢕⢕⢕⢕⢕⢕⢕⢕⢕⢕⢕⢕⢄⢑⢕⢕⣿⣿⣿⣿⣿⣿⣿⣿⣿⡇⢕⣿⣿⣿⣿⣿⣟⣏⣟⣟⣟⣿⠀</a:t>
            </a:r>
            <a:br/>
            <a:r>
              <a:t>⣿⣿⣿⣿⣷⣕⣕⣕⣕⣕⣕⣕⣱⣱⢀⠘⡿⢇⢕⢕⢕⢕⢕⢕⢕⢕⣿⣇⡝⢧⡇⢕⢕⢕⢕⢕⢕⢕⢕⢕⢕⢕⢕⣱⣵⣷⣷⣿⣾⣿⣿⡇⢕⢕⢕⢕⢕⢕⢕⢕⢕⢕⢕⢱⡕⡇⣸⢇⢕⣿⣿⡇⢸⢕⢕⢜⢎⡏⡇⠀⢜⢝⣱⣷⣿⣿⣷⣷⣦⣴⣴⣴⣴⣤⣄⣅⣝⣗⣇⣕⣕⢄⠀⠀⠀⠀⠀⠁⠁⠁⠀⠀⠀⠀⠀⠀⠐⠑⠃⠐⠐⠐⢰⢕⢕⠕⢕⢕⢕⢕⢕⢜⢕⢵⢵⢵⣕⢕⠁⠁⠁⠁⠀⠀⠀⠀⠀⠐⠐⠐⠐⠑⠑⠑⠑⠑⠑⠕⠕⠕⠕⢕⢕⢕⢵⢵⢵⢕⢜⢿⣿⣿⣿⡇⢕⢕⢕⢕⢕⢕⢕⢝⢻⢿⣿⣿⣿⣿⢿⢟⢟⢝⢕⢕⢕⢕⢕⢕⢕⢕⢕⢕⢕⢕⢕⢕⢕⢕⢕⢕⢕⢕⢕⢔⢕⢕⢕⢸⣿⣿⣿⣿⣿⣿⣿⣿⣿⢕⢕⢿⢿⢿⢿⢿⣿⣿⣿⣿⣿⣿⠀</a:t>
            </a:r>
            <a:br/>
            <a:r>
              <a:t>⣿⣝⢕⢕⢕⢕⢜⢝⢕⢕⢕⢕⢕⢜⢕⠀⠕⢕⢕⢕⢕⢕⢕⢕⢕⢕⣿⣿⣷⣮⡳⢕⢕⢕⢕⢕⢕⠕⠑⢕⢕⢕⣼⣿⣿⣿⣿⣿⣿⣿⣿⡇⠕⢕⢕⢕⢕⢕⢕⢕⢕⢕⢕⢸⡧⡇⡏⢕⣾⣿⣿⡇⡵⡇⢕⢕⢕⢕⠁⢄⣻⣝⣼⣿⣿⣿⣿⣿⣿⣿⣟⣿⣹⣿⣿⣿⡿⣿⣿⣿⣿⣿⣿⣿⣷⢷⢷⢶⢶⣶⣶⣴⣴⣴⣤⣤⣤⣄⣄⣄⣄⣀⣀⣀⣀⡀⢁⢙⢉⢑⠑⠀⠀⠀⠁⠁⠘⠝⢕⢔⢔⢔⢄⢄⢄⢄⢄⢀⣀⢄⢄⢄⢱⢷⢷⣵⡵⢵⢵⠵⠵⠕⠕⠕⠅⠄⠄⠄⠕⢜⢿⣿⣿⣇⢕⢕⢕⢕⢕⢕⢕⢕⢕⢕⢜⢝⢝⢕⢕⢕⢕⢕⢕⢕⢕⢕⢕⢕⢕⠑⢕⢕⢕⢕⢕⢕⢕⢕⢕⢕⢕⢕⢅⢕⢕⢕⢕⢸⣿⣿⣿⣿⣿⣿⣿⣿⡿⢕⢕⢕⢕⢕⢕⢕⢕⢱⣽⣿⣿⣿⠀</a:t>
            </a:r>
            <a:br/>
            <a:r>
              <a:t>⣿⣿⣿⣿⣷⣷⢷⢷⣷⣗⣇⣕⣕⡕⣵⢕⠀⠕⢕⢕⢕⢕⢕⢕⢕⢕⢻⣿⢿⣿⣿⡕⢕⢕⠕⠑⠁⠀⢄⢕⢕⣸⣿⣿⣿⣿⣿⣿⣿⣿⣿⡇⠀⠀⠑⠕⢕⢕⢕⢕⢕⢕⢕⢜⣿⢸⡇⢕⣿⣿⣿⢱⣷⡇⢕⢕⢕⠀⠀⢜⢟⢟⢟⢟⢟⢻⢿⢿⣿⣿⣿⣿⣿⣿⣿⣿⣿⣿⣿⣿⣿⣿⣿⣷⣷⣧⣵⣵⣵⣵⣵⣿⣿⣿⣿⣿⣿⣿⣟⣟⣿⣿⣿⣿⣿⣿⣿⣿⣿⣿⣿⣿⣿⣿⣿⣷⣷⣷⣷⣷⣷⣷⣷⣷⣷⣷⣵⣴⣴⣴⣴⣴⣵⣵⣵⣵⣥⣤⣤⣤⣤⣤⣤⣤⣤⣤⣤⣤⣴⡕⢕⢻⣿⣿⡕⢕⢕⢕⢕⢕⢕⠁⠀⠕⢕⢕⢕⢕⢕⢕⢕⢕⢕⢕⢕⠕⠑⠑⠀⢀⢕⢕⢕⢕⢕⢕⢕⢕⢕⢕⠕⢑⢕⢕⢕⢕⢕⢸⣿⣿⣿⣿⣿⣿⢿⢿⢇⢕⢕⢕⢕⡕⣕⣕⣕⣕⣝⡝⣻⣿⠀</a:t>
            </a:r>
            <a:br/>
            <a:r>
              <a:t>⣿⡝⢕⢕⢕⢕⢕⢕⢕⢕⢕⢕⢜⢜⢕⢏⢔⠀⠕⢕⢕⢔⢕⢕⢕⢕⢸⣿⡾⣿⣿⣧⢕⠀⠁⠀⠀⠀⠕⢕⢱⣿⣿⣿⣿⣿⣿⣿⣿⣿⣿⣷⢕⢄⠀⠀⠀⠁⠑⢕⢕⢕⢕⢕⢕⢿⣻⢕⢿⣿⡏⡾⢟⢇⢕⢕⠕⠀⢱⣵⣵⣵⣵⣵⣵⣵⣵⣵⣵⣕⣕⣝⢝⢝⢝⢝⢝⢝⢝⢝⢝⢟⢻⢿⣿⣿⣿⣿⣿⣿⣿⣿⣿⣿⣿⣿⣿⣿⣿⣿⣿⣿⣿⣿⣿⣿⣿⣿⣿⣿⣿⣿⣿⣿⣿⣟⣏⣝⣝⣝⣟⣻⣿⣿⣿⣿⣿⣿⣿⣿⣿⣿⣿⣿⣿⣿⣿⣿⣿⣿⣿⣿⣿⣿⣿⣿⣿⣿⣿⣿⣇⢕⢻⡿⢱⢕⢕⢕⢕⢕⠁⠀⠀⢀⢕⠑⠕⢕⢕⠑⢕⢅⠁⠀⠀⠀⠀⠀⢀⢕⢕⢕⢕⢕⢕⢕⢕⢕⢕⢕⢔⢕⢕⢕⢕⢕⢕⢜⢝⢝⢝⢕⣕⣕⣱⣵⣵⣷⣿⣿⣿⣿⣿⣿⣿⣿⣿⣿⣿⣿⠀</a:t>
            </a:r>
            <a:br/>
            <a:r>
              <a:t>⣿⢕⢕⢕⢕⢕⢕⢕⢕⢕⢕⢕⢕⢕⢕⢕⡕⢄⠀⢕⢕⢕⢕⢕⢕⢕⢸⣿⣿⢻⣿⣿⡇⠀⠀⠀⠀⠀⠀⣷⣾⣿⣿⣿⣿⣿⣿⣿⣿⣿⣿⣿⣇⢕⠀⠀⠀⠀⠀⠀⢣⡕⢕⢕⢕⢜⢻⢇⠜⠋⠁⠄⠄⠁⠕⠱⠃⢀⢞⢿⢿⢿⢿⣿⣿⣿⣿⣿⣿⣿⣿⣿⣿⣿⣿⣿⣷⣷⣷⣷⣷⣷⣿⣿⣿⣿⣾⣿⣵⣵⣵⣵⣽⣽⣽⣿⣿⣿⣿⣿⣿⣿⣿⣿⣿⣿⣿⣿⣿⣿⣿⣿⣿⣿⣿⣿⣿⣿⣿⣿⣿⣿⣿⣿⣿⣿⣿⣿⣿⣿⣿⣿⣿⣿⣷⣾⣵⣵⣵⣵⣼⣿⣿⣿⣿⣿⣿⣿⣿⣿⣿⣇⢕⢕⢕⢁⢕⢵⢷⠕⠀⠀⢀⡕⢕⠀⠀⠕⢕⠀⢕⢵⡄⠀⠀⠀⠀⠀⢕⢕⢕⢕⢕⢕⢕⢎⢕⢕⢕⢕⢕⣕⣕⣱⣵⣵⢱⢕⢕⢜⢕⢕⢝⢝⣟⣻⣿⣿⣿⣿⣿⣿⢿⢿⢿⢿⢿⢿⢿⣿⠀</a:t>
            </a:r>
            <a:br/>
            <a:r>
              <a:t>⡟⢕⢕⢕⢕⢕⢕⢕⣕⣱⣵⣵⣷⣷⣾⣿⣾⣧⢀⠀⢕⢕⠵⠵⠵⠵⠜⠿⠿⠎⠟⠟⠟⠕⠀⠀⠀⠀⠀⠘⠛⠙⠙⠙⠙⠙⠙⠉⠉⠉⠉⠉⠁⠁⠀⠀⠀⠀⢀⢀⢀⢀⢀⢀⣀⣀⣀⣀⣀⣀⣄⢄⣄⣄⣄⣄⣤⣵⡵⣵⣕⣕⣕⣕⢕⢕⢕⢕⢕⢕⢝⢝⢝⢝⢟⢟⢟⢟⢿⢿⢿⢿⢿⢿⣿⣿⣿⣿⣿⣿⣿⣿⣿⣿⣿⣿⣿⣿⣿⣿⣿⣿⣿⣿⣿⣿⣿⣿⣿⣿⡿⣿⣿⣿⣿⣿⣿⣿⣿⣿⣿⣿⣿⣿⣿⡿⢿⢿⢿⢿⢿⢿⢿⣿⣿⣿⣿⣿⣿⣿⣿⣿⣿⣿⣿⣿⣿⣿⣿⣿⣿⣿⣇⢕⢕⢕⢕⢕⢕⠀⠀⢄⡾⢕⢕⢕⠀⠀⠀⠀⢀⢻⢇⢄⢄⢄⢔⢔⢕⣕⣕⣕⣵⣵⣵⣷⣷⣾⣿⣿⣷⣿⣿⣿⣿⣟⣿⣿⣷⣧⣵⣵⣗⢗⢟⢟⢿⢿⢿⢿⣿⡿⣇⢕⣕⣕⣕⣕⣵⣿⠀</a:t>
            </a:r>
            <a:br/>
            <a:r>
              <a:t>⣕⡕⢕⢕⢕⢕⢕⢕⢕⢕⢝⢝⢝⢝⢝⢝⢟⢻⢧⡄⢀⡀⢄⡄⡄⢄⣄⣤⣤⢤⣤⣤⣤⣴⣴⣴⣴⣴⣴⣶⣶⣶⣶⣶⣶⣷⣷⣷⣷⣷⣇⣕⣕⣕⡕⢕⢕⢕⢕⢕⢕⢜⢝⢝⢝⢝⢝⢝⢟⢟⢟⢟⢟⢟⢻⢿⢿⢿⢿⢿⣿⣿⣿⣿⣿⣿⣿⣿⣿⣿⣷⣷⣷⣷⣷⣵⣵⣵⣕⣕⣕⣕⣕⣕⣕⣕⣕⣝⣝⣝⣝⣟⣟⡟⢿⢿⢿⢟⢟⢟⢟⢟⢏⢝⢝⢻⢿⣿⣿⣿⣷⣷⣷⣿⣷⣿⣿⣿⣿⣿⣿⣿⣿⣿⣵⣷⣧⣵⣵⣵⣵⣵⣕⣕⣽⣿⣿⣿⣟⣟⢟⢟⢟⢟⢟⢟⢟⢟⢟⢟⢟⢟⢟⢇⢕⢕⢕⢕⠑⢀⢄⢞⢕⢕⢕⢕⢕⢕⣕⣕⣱⣵⣵⣵⣷⣷⣾⣿⣿⣿⣿⣿⣿⣿⣿⣽⣽⣽⣹⣿⣿⣿⣟⣟⣟⣟⣿⣿⣿⣿⣿⣿⣿⣷⢷⢷⢗⢕⢕⢕⢕⢝⢝⢟⢟⣷⣿⣿⣿⣿⠀</a:t>
            </a:r>
            <a:br/>
            <a:r>
              <a:t>⣿⣿⣿⣿⣿⣿⣿⣿⣷⣷⣷⣷⣷⣷⣷⣷⣗⣮⡵⣹⢎⢜⢕⢕⢕⢕⢕⢕⢕⢕⢕⢜⢜⢝⢝⢝⢝⢟⢝⢟⢟⢟⢟⢟⢿⢿⣿⣿⣿⣿⣿⣿⣿⣿⣿⣿⣷⣷⣷⣷⣵⣵⣵⣵⣵⣵⣕⣕⣕⣕⣕⢕⢕⢕⢕⢕⢕⢕⢕⢕⢕⢕⢝⢝⢝⢝⢟⢟⢟⢟⢟⢟⢿⢿⢿⢿⣿⣿⣿⣿⣿⣿⣿⣿⣿⣿⣿⣿⣿⣿⣿⣿⣿⣿⣿⣿⣷⣷⣷⣷⣵⣵⣵⣵⣵⣵⣼⣽⣝⣝⣝⣝⢝⢝⢝⢝⢝⢟⢟⢟⢟⢟⢟⢟⢿⢿⢿⢿⣿⣿⣿⣿⣿⣿⣿⣿⣿⣿⣿⣿⣿⣿⣿⣷⣷⣷⣷⣷⣷⣧⣵⣵⣵⣵⣱⣕⣕⣕⣕⣕⣕⣕⢵⡕⢕⢝⢏⢟⢟⢟⢟⢿⢿⢿⣿⣿⣿⣿⣿⣿⣿⣿⣿⣿⣿⣿⣿⣿⣿⣿⣿⣿⣿⣿⣿⣿⣿⣿⣿⣿⣿⣿⣿⣷⣧⣵⣵⣵⣵⣵⣕⣵⣵⣷⣾⣿⣿⣿⣿⣿⠀</a:t>
            </a:r>
            <a:br/>
            <a:r>
              <a:t>⢏⢝⢝⢝⢝⢝⢝⢝⢝⢝⢝⢝⢝⢝⢝⢝⢝⢝⢝⢝⢕⢕⢕⢕⢕⢕⢕⢕⢕⢕⢕⢕⢕⢕⢕⢕⢕⢕⢕⢕⢕⢕⢕⢕⢕⢕⢕⢕⢕⢝⢝⢝⢝⢝⢝⢝⢟⢟⢟⢟⢟⢟⢿⢿⢿⢿⢿⣿⣿⣿⣿⣿⣿⣿⣿⣿⣷⣵⣵⣧⣷⣷⣧⣵⣵⣵⣵⣵⣵⣕⣕⣕⣕⣕⣕⣕⣕⣕⣜⣝⣝⣝⣿⣿⢿⢿⢿⢟⢿⢿⢿⢿⢿⢿⢿⢿⣿⣿⣿⣿⣿⣿⣿⣿⣿⣿⣿⣿⣿⣿⣿⣿⣿⣿⣷⣷⣷⣷⣵⣵⣵⣵⣵⣵⣕⣕⣱⣵⣝⣝⡝⢝⢝⢝⢝⢝⢏⢝⢟⢟⢟⢟⢟⢿⢿⢿⢿⣿⣿⣿⣿⣿⣿⣿⣿⣿⣿⣿⣿⣿⣿⣿⣿⣿⣿⣷⣷⣷⣷⣷⣷⣷⣷⣷⣵⣵⣵⣕⣕⣕⣝⣝⣝⣝⣝⣝⡟⢟⢟⢻⢿⢿⣿⣿⣿⣿⣿⣿⣿⣿⣿⣿⣿⣿⣿⣿⣿⣿⣿⣿⣿⣿⣿⣿⣿⣿⣿⣿⣿⣿⠀</a:t>
            </a:r>
            <a:br/>
            <a:r>
              <a:t>⣧⢕⢕⢕⢕⢕⢕⢕⢕⢕⢕⢕⢕⢕⢕⢕⢕⢕⢕⢕⢕⢕⢕⢕⢕⢕⢕⢕⢕⢕⢕⢕⢕⢕⢕⢕⢕⢕⢕⢕⢕⢕⢕⢕⢕⢕⢕⢕⢕⢕⢕⢕⢕⢕⢕⢕⢕⢕⢕⢕⢕⢕⢕⢕⢕⢕⢕⢕⢕⢕⢕⢝⢝⢝⢟⢟⢿⢿⣿⣿⣿⣿⣿⣿⣿⣿⣿⣿⣿⣿⣿⣿⣿⣿⣿⣿⣿⣿⣿⣿⣿⣿⣿⣿⣿⣧⣕⣕⣕⣕⣕⣕⣕⣕⣵⣵⣜⣕⣕⣝⣝⢝⢟⢟⢟⢟⢟⢟⢟⢟⢻⢿⢿⢿⢿⣿⣿⣿⣿⣿⣿⣿⣿⣿⣿⣿⣿⣿⣿⣿⣿⣿⣿⣿⣿⣷⣷⣷⣷⣵⣵⣵⣵⣵⣵⣵⣵⣵⣿⣿⣿⣿⣟⣟⢟⢏⢝⢝⢝⢟⢟⢟⢟⢟⢿⢿⢿⢿⢿⢿⣿⣿⣿⣿⣿⣿⣿⣿⣿⣿⣿⣿⣿⣿⣿⣿⣿⣿⣿⣿⣿⣿⣿⣿⣿⣿⣿⣯⣵⣵⣕⣕⣜⣝⣝⣝⣝⣝⣻⣿⣿⣿⢿⢿⢿⢿⢿⢿⢿⣿⠀</a:t>
            </a:r>
            <a:br/>
            <a:r>
              <a:t>⣿⣵⣵⣵⣕⣕⣕⣕⢕⢕⢕⢕⢕⢕⢕⢕⢕⢕⢕⣕⣕⣕⡕⢕⢕⢕⢕⢕⢕⢕⢕⢕⢕⢕⢕⢕⢕⢕⢕⢕⢕⢕⢕⢕⢕⢕⢕⢕⢕⢕⢕⢕⢕⢕⢕⢕⢕⢕⢕⢕⢕⢕⢕⢕⢕⢕⢕⢕⢕⢕⢕⣕⣕⣕⣕⣕⣕⣕⣕⣕⣕⣝⣝⣟⣿⣟⣿⣿⣿⣿⣿⣿⣿⣿⣿⣿⣿⣿⣿⣿⣿⣿⣿⣿⣿⣿⣿⣿⣿⣿⣿⣿⣿⣿⣿⣿⣿⣿⣿⣿⣿⣿⣷⣷⣷⣵⣵⣵⣕⣕⣕⣕⣕⣕⣱⣵⣿⣿⣿⣿⣿⣿⣟⣟⢟⢟⢟⢟⢟⢟⢿⢿⢿⢿⣿⣿⣿⣿⣿⣿⣿⣿⣿⣿⣿⣿⣿⣿⣿⣿⣿⣿⣿⣿⣿⣷⣷⣷⣷⣷⣵⣵⣵⣵⣵⣵⣵⣵⣵⣕⣕⣜⣝⣝⣝⢝⢝⢟⢟⢟⢟⢟⢿⢿⣿⣿⣿⣿⣿⣿⣿⣿⣿⣿⣿⣿⣿⣿⣿⣿⣿⣿⣿⣿⣿⣿⣿⣿⣿⣿⣿⣿⣷⣷⣧⣵⣵⣵⣱⣵⠀</a:t>
            </a:r>
            <a:br/>
            <a:r>
              <a:t>⠛⠛⠛⠛⠛⠛⠛⠛⠛⠛⠛⠛⠚⠛⠛⠛⠛⠛⠛⠛⠛⠛⠛⠛⠛⠛⠛⠛⠓⠓⠓⠓⠑⠑⠑⠑⠓⠓⠓⠓⠓⠓⠓⠓⠛⠓⠓⠓⠃⠑⠑⠑⠑⠑⠑⠑⠃⠑⠑⠑⠃⠑⠑⠑⠓⠓⠚⠛⠛⠛⠛⠛⠛⠛⠛⠛⠛⠛⠛⠛⠛⠛⠛⠛⠛⠛⠛⠛⠛⠛⠛⠛⠛⠛⠛⠛⠛⠛⠛⠛⠛⠛⠛⠛⠛⠛⠛⠛⠛⠛⠛⠛⠛⠛⠛⠛⠛⠛⠛⠛⠛⠛⠛⠛⠛⠛⠛⠛⠛⠛⠛⠛⠛⠛⠛⠛⠛⠛⠛⠛⠛⠛⠛⠛⠛⠛⠛⠓⠓⠓⠓⠓⠓⠓⠓⠓⠛⠛⠛⠛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⣿⣿⣿⣿⣿⣿⣿⣿⣿⢕⢕⢕⢕⢕⢕⢕⢕⢕⢕⢕⢕⢕⢕⢕⢕⢕⢕⢕⢕⢕⢕⢕⢕⢕⢕⢕⢕⢕⢕⢕⢜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⢜⣿⣿⣿⣿⣿⣿⣿⣿⣿⣿⡟⣿⣿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⢹⣿⣿⣿⣿⣿⣿⣿⣿⣿⡇⣿⣿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⢜⣿⣿⣿⣿⣿⣿⣿⣿⣿⡇⣿⣿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⢹⣿⣿⣿⣿⣿⣿⣿⣿⡇⣿⣿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⢜⢟⢿⣿⣿⣿⣿⣿⣿⡇⣿⣿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⢜⢻⣿⣿⣿⣿⣇⣿⣿⣿⣿⣿⣿⣿⣿⣿⣿⣿⣿⣿⣿⣿⣿⣿⣿⣿⣿⣿⣿⣿⣿⣿⣿⣿⣿⣿⣿⣿⣿⣿⣿⣿⣿⣿⣿⣿⣿⣿⣿⣿⡏⢝⢹⣿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⡕⢕⢕⢝⢿⣿⣿⣿⣿⣿⣿⣿⣿⣿⣿⣿⣿⣿⣿⣿⣿⣿⣿⣿⣿⣿⣿⣿⣿⣿⣿⣿⣿⣿⣿⣿⣿⣿⣿⣿⣿⣿⣿⣿⣿⣿⣿⣿⢻⢕⢕⢕⢜⣿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⢸⣿⣷⣕⢕⢕⢝⢿⣿⣿⣿⣿⣿⣿⣿⣿⣿⣿⣿⣿⣿⣿⣿⣿⣿⣿⣿⣿⣿⣿⣿⣿⣿⣿⣿⣿⣿⣿⣿⣿⢟⢟⢟⢟⢟⢟⢟⢏⢕⢕⢕⢕⢕⢕⢝⠀</a:t>
            </a:r>
            <a:br/>
            <a:r>
              <a:t>⢕⢕⢕⢕⢕⢕⢕⢕⢕⣿⣿⣿⣿⣿⣿⣿⣿⣿⡇⢕⢕⢕⢕⢕⢕⢕⢕⢕⢕⢕⢕⢕⢕⢕⢕⢕⢕⢕⢕⢕⢕⢕⢕⢕⢕⢕⢕⢕⢕⢕⣿⢕⢕⢕⢕⢕⢕⢕⢕⢕⢕⢕⢕⢕⢕⢕⢕⢕⢕⢕⢸⣿⣿⣿⣿⣿⣿⣿⣿⣿⢝⢝⢕⢕⢝⢝⢝⢝⢝⢝⢝⢝⢝⢝⢝⢝⢝⢝⢝⢝⢝⢝⢝⢕⢕⢕⢕⢕⢕⢕⢕⢕⢕⢕⢕⢕⢕⢕⢕⢕⢕⢕⢕⢕⢕⢕⢕⢕⢕⢕⢕⢕⢕⢕⢕⢕⢕⢕⢕⢕⢕⢕⢕⢕⢕⢕⢕⢕⢕⢕⢕⢕⢕⢕⢕⢕⢕⢕⢕⢕⢕⢕⢕⢕⢕⢕⢕⢕⢕⢕⢕⢕⢕⢕⢕⢕⢕⢕⢕⢕⢕⢕⢕⢕⢕⢕⢝⢝⢝⢕⢕⢕⢜⢻⣿⣿⣿⣿⣿⣿⣿⣿⣿⣿⣿⣿⣿⣿⣿⣿⣿⣿⣿⣿⣿⣿⣿⣿⣿⣿⣿⣿⣿⣿⡇⢕⢕⢕⢕⢕⢕⢕⢕⢕⢕⢕⢕⢕⢕⢕⠀</a:t>
            </a:r>
            <a:br/>
            <a:r>
              <a:t>⢕⢕⢕⢕⢕⢕⢕⢕⢕⢹⣿⣿⣿⣿⣿⣿⣿⣿⡇⢕⢕⢕⢕⢕⢕⢕⢕⢕⢕⢕⢕⢕⢕⢕⢕⢕⢕⢕⢕⢕⢕⢕⢕⢕⢕⢕⢕⢕⢕⢕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⢹⣿⣿⣿⣿⣿⣿⣿⣿⣿⣿⣿⣿⣿⣿⣿⣿⣿⣿⣿⣿⣿⣿⣿⣿⣿⣿⣿⣿⣿⡇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⣿⢕⢕⢕⢕⢕⢕⢕⢕⢕⢕⢕⢕⢕⢕⢕⢕⢕⢕⢕⢸⣿⣿⣿⣿⣿⣿⣿⣿⣿⢕⢕⢕⢕⢕⢕⢕⢕⢕⢕⢕⢕⢕⢕⢕⢕⢕⢕⢕⢕⢕⢕⢕⢕⢕⠑⠕⢕⢕⢕⢕⢕⢕⢕⢕⢕⢕⢕⢕⢕⢕⢕⢕⢕⢕⢕⢕⢕⢕⢕⢕⢕⢕⢕⢕⢕⢕⢕⢕⢕⢕⢕⢕⢕⢕⢕⢕⢕⢕⢕⢕⢕⢕⢕⢕⢕⢕⢕⢕⢕⢕⢕⢕⢕⢕⢕⢕⢕⢕⢕⢕⢕⢕⢕⢕⢕⢕⢕⢕⢕⢕⢕⢕⢕⢕⢕⢕⢕⢕⢕⢕⣿⣇⢕⢕⢻⣿⣿⣿⣿⣿⣿⣿⣿⣿⣿⣿⣿⣿⣿⣿⣿⣿⣿⣿⣿⣿⣿⣿⣿⣿⣿⣿⣿⡇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⢕⢕⢕⢕⢕⢕⢕⢕⢕⢕⢕⢕⢕⢕⢕⢕⢕⢕⢕⢕⢸⣿⣿⣿⣿⣿⣿⣿⣿⣿⢕⢕⢕⢕⢕⢕⢕⢕⢕⢕⢕⢕⢕⢕⢕⢕⢕⢕⢕⢕⢕⢕⢕⢕⢕⠀⠀⠀⠁⠁⠑⠑⠕⠕⢕⢕⢕⢕⢕⢕⢕⢕⢕⢕⢕⢕⢕⢕⢕⢕⢕⢕⢕⢕⢕⢕⢕⢕⢕⢕⢕⢕⢕⢕⢕⢕⢕⢕⢕⢕⢕⢕⢕⢕⢕⢕⢕⢕⢕⢕⢕⢕⢕⢕⢕⢕⢕⢕⢕⢕⢕⢕⢕⢕⢕⢕⢕⢕⢕⢕⢕⢕⢕⢕⢕⢕⢕⢕⢕⢕⢕⣿⣿⡇⢕⢕⢻⣿⣿⣿⣿⣿⣿⣿⣿⣿⣿⣿⣿⣿⣿⣿⣿⣿⣿⣿⣿⣿⣿⣿⣿⣿⣿⣿⢇⢕⢕⢕⢕⢕⢕⢕⢕⢕⢕⢕⢕⢕⢕⢕⠀</a:t>
            </a:r>
            <a:br/>
            <a:r>
              <a:t>⣧⣵⣵⣵⣵⣵⣵⣵⣵⣾⣿⣿⣿⣿⣿⣿⣿⣿⣧⣵⣵⣵⣵⣵⣵⣵⣵⣵⣵⣵⣵⣵⣕⣕⣕⣕⣕⣕⣕⣕⣕⡕⢕⢕⢕⢕⡕⢕⢕⢕⢕⢕⢕⢕⣕⣕⣕⣕⣕⣕⣕⣕⣕⣕⣕⣕⣕⣕⣕⣕⢸⣿⣿⣿⣿⣿⣿⣿⣿⣿⣕⣕⣕⣕⣕⣕⣕⣕⣕⡕⢕⢕⢕⢕⢕⢕⢕⢕⢕⢕⢕⢕⢕⢕⢕⠀⠀⠀⠀⠀⠀⠀⠀⠀⠀⠀⠁⠁⠁⠁⠑⠑⠕⠕⠕⢕⠕⠕⢕⠁⠀⠀⠀⠑⢕⢕⢕⢕⢕⢕⢕⢕⢕⢕⢕⢕⢕⢕⢕⢕⢕⢕⢕⢕⢕⢕⢕⢕⢕⢕⢕⢕⢕⢕⢕⢕⢕⢕⢕⢕⢕⢕⢕⢕⢕⢕⢕⢕⢕⢕⢕⢕⢕⢕⢕⢕⢕⢕⢕⢕⢕⣿⣿⣿⡕⢕⢕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⣇⡕⠕⢕⣕⣕⣎⣕⣕⣕⣕⣕⣸⣿⣿⣿⣿⣿⣿⣿⣿⣿⣿⣿⣿⣿⣿⣿⣿⣿⣿⣿⣿⣿⣿⣿⣿⣿⣿⣿⣿⣿⣿⣿⣿⣿⣿⣿⣿⣿⣿⣿⣿⣿⣿⣿⣿⣿⣿⣿⣿⡇⢕⢕⠀⠀⠀⠀⠀⠀⠀⠀⠀⠀⠀⠀⠀⠀⠀⠀⠀⠀⠀⠀⠀⠀⠀⠑⠀⠀⢀⠑⠑⠑⠑⠁⠕⠁⠁⠁⠕⢕⢕⢕⢕⢕⢕⠕⠕⠕⠑⠁⠕⢕⢕⢕⢕⠕⠕⢕⢕⠑⠁⢑⢑⢑⢑⠑⠁⠑⠕⢕⢕⠕⢕⢕⢕⢕⢕⢕⠕⢕⢕⢕⢕⢕⢕⣵⣵⣵⣯⣽⣿⢕⢕⢕⢸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⢟⠑⢄⣠⡄⢈⠝⢿⣿⣿⣿⣿⣿⣿⣿⣿⣿⣿⣿⣿⣿⣿⣿⣿⣿⣿⣿⣿⣿⣿⣿⣿⣿⣿⣿⣿⣿⣿⣿⣿⣿⣿⣿⣿⣿⣿⣿⣿⣿⣿⣿⣿⣿⣿⣿⣿⣿⣿⣿⣿⣿⣿⡇⢕⢕⠀⠀⠀⠀⠀⠀⠀⠀⠀⠀⠀⠀⠀⠀⠀⠀⠀⠀⠀⠀⠀⠀⠀⠀⠀⠀⠀⠀⠀⠀⠀⠀⠀⠀⠀⠀⠀⠑⠑⠁⠁⠁⠀⠀⠀⠀⠀⠀⠀⠀⠀⠁⠀⠀⠀⠀⠀⠀⠀⠀⠁⠁⠑⠀⠑⠀⠀⠑⠑⠁⠀⠁⠁⠁⠁⠀⠀⠀⠀⢕⢕⢕⢕⢻⣿⣿⣿⣿⡇⢕⢕⢕⢜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⠟⢑⢔⣵⡾⡣⣿⣷⣵⡔⢈⠟⢿⣿⣿⣿⣿⣿⣿⣿⣿⣿⣿⣿⣿⣿⣿⣿⣿⣿⣿⣿⣿⣿⣿⣿⣿⣿⣿⣿⣿⣿⣿⣿⣿⣿⣿⣿⣿⣿⣿⣿⣿⣿⣿⣿⣿⣿⣿⣿⣿⣿⣿⣿⡇⢕⠕⠀⠀⠀⠀⠀⠀⠀⠀⠀⠀⠀⠀⠀⠀⠀⠀⠀⠀⠀⠀⠀⠀⠀⠀⠀⠀⠀⠀⠀⠀⠀⠀⠀⠀⠀⠀⠀⠀⠀⠀⠀⠀⠀⠀⠀⠀⠀⠀⠀⠀⠀⠀⠀⠀⠀⠀⠀⠀⠀⠀⠀⠀⠀⠀⠀⠀⠀⠀⠀⠀⠀⠀⠀⠀⠀⠀⠀⠀⠀⠀⠀⢕⢕⢜⢿⢿⢿⣿⣿⢕⢕⢕⢕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⡿⠏⢅⣔⣵⣿⡟⣼⡇⣿⣿⣿⣿⣷⣕⢄⢘⠻⢿⣿⣿⣿⣿⣿⣿⣿⣿⣿⣿⣿⣿⣿⣿⣿⣿⣿⣿⣿⣿⣿⣿⣿⣿⣿⣿⣿⣿⣿⣿⣿⣿⣿⣿⣿⣿⣿⣿⣿⣿⣿⣿⣿⣿⣿⣿⣿⡿⢕⢕⠀⠀⠀⠀⠀⠀⠀⠀⠀⠀⠀⠀⠀⠀⠀⠀⠀⠀⠀⠀⠀⠀⠀⠀⠀⠀⠀⠀⠀⠀⠀⠀⠀⠀⠀⠀⠀⠀⠀⠀⠀⠀⠀⠀⠀⠀⠀⠀⠀⠀⠀⠀⠀⠀⠀⠀⠀⠀⠀⠀⠀⠀⠀⠀⠀⠀⠀⠀⠀⠀⠀⠀⠀⠀⠀⠀⠀⠀⠀⠀⠀⠀⢅⢕⢕⣱⣵⣕⢜⢝⢕⢕⢕⢜⣻⣟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⢟⠙⢄⣱⣾⣿⣿⡟⣼⣿⣷⣿⣿⣿⣿⣿⣿⣿⣧⣔⢅⠙⠻⣿⣿⣿⣿⣿⣿⣿⣿⣿⣿⣿⣿⣿⣿⣿⣿⣿⣿⣿⣿⣿⣿⣿⣿⣿⣿⣿⣿⣿⣿⣿⣿⣿⣿⣿⣿⣿⣿⣿⣿⣿⣿⣿⣿⣿⢕⢕⠁⠀⠀⠀⠀⠀⠀⠀⠀⠀⠀⠀⠀⠀⠀⠀⠀⠀⠀⠀⠀⠀⠀⠀⠀⠀⠀⠀⠀⠀⠀⠀⠀⠀⠀⠀⠀⠀⠀⠀⠀⠀⠀⠀⠀⠀⠀⠀⠀⠀⠀⠀⠀⠀⠀⠀⠀⠀⠀⠀⠀⠀⠀⠀⠀⠀⠀⠀⠀⠀⠀⠀⠀⠀⠀⠀⠀⠀⠀⠀⠀⠀⢔⢕⣱⣾⣿⣿⣿⣿⣷⣵⣕⢕⢝⢻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⠟⢑⢔⣵⣾⣿⣿⣿⣿⣱⣿⣿⢸⣿⣿⣿⣿⣿⣿⣿⣿⣿⡗⠀⠀⠁⠙⢿⣿⣿⣿⣿⣿⣿⣿⣿⣿⣿⣿⣿⣿⣿⣿⣿⣿⣿⣿⣿⣿⣿⣿⣿⣿⣿⣿⣿⣿⣿⣿⣿⣿⣿⣿⣿⣿⣿⣿⣿⣿⣿⡕⢕⢕⠀⠀⠀⠀⠀⠀⠀⠀⠀⠀⠀⠀⠀⠀⠀⠀⠀⠀⠀⠀⠀⠀⠀⠀⠀⠀⠀⠀⠀⠀⠀⠀⠀⠀⠀⠀⠀⠀⠀⠀⠀⠀⠀⠀⠀⠀⠀⠀⠀⠀⠀⠀⠀⠀⠀⠀⠀⠀⠀⠀⠀⠀⠀⠀⠀⠀⠀⠀⠀⠀⠀⠀⠀⠀⠀⠀⠀⠀⠀⢄⢕⣱⣾⣿⣿⣿⣿⣿⣿⣿⣿⣿⣿⣷⣵⣕⢜⢝⢻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⡿⠏⢁⣔⣵⣿⣿⣿⣿⣿⣿⣇⣿⣿⣿⢸⢿⢿⢿⢿⢿⢿⢿⣿⣿⣧⢀⠀⠀⢄⢀⠈⠝⢿⣿⣿⣿⣿⣿⣿⣿⣿⣿⣿⣿⣿⣿⣿⣿⣿⣿⣿⣿⣿⣿⣿⣿⣿⣿⣿⣿⣿⣿⣿⣿⣿⣿⣿⣿⣿⣿⣿⣿⢇⢕⠀⠀⠀⠀⠀⠀⠀⠀⠀⠀⠀⠀⠀⠀⠀⠀⠀⠀⠀⠀⠀⠀⠀⠀⠀⠀⠀⠀⠀⠀⠀⠀⠀⠀⠀⠀⠀⠀⠀⠀⠀⠀⠀⠀⠀⠀⠀⠀⠀⠀⠀⠀⠀⠀⠀⠀⠀⠀⠀⠀⠀⠀⠀⠀⠀⠀⠀⠀⠀⠀⠀⠀⠀⠀⠀⠀⠀⠀⢄⢕⣱⣾⣿⣿⣿⣿⣿⣿⣿⡿⢿⣿⣟⢻⢟⢟⢻⢿⣷⣵⣕⢕⢝⢟⢿⣿⣿⣿⣿⣿⣿⣿⣿⣿⣿⣿⣿⣿⣿⣿⣿⣿⣿⣿⣿⣿⣿⣿⣿⣿⣿⣿⣿⣿⣿⣿⣿⠀</a:t>
            </a:r>
            <a:br/>
            <a:r>
              <a:t>⣿⣿⣿⣿⣿⣿⣿⣿⣿⣿⣿⣿⣿⣿⣿⣿⣿⣿⣿⣿⣿⣿⣿⣿⣿⣿⢟⠋⢄⣰⣾⣿⣿⣿⣿⣿⢟⣻⡽⣸⣿⣿⣿⢸⣿⣷⣾⣿⣿⣷⣷⣷⣧⣜⣕⠀⠀⠀⠁⠐⢄⢀⠈⠟⢿⣿⣿⣿⣿⣿⣿⣿⣿⣿⣿⣿⣿⣿⣿⣿⣿⣿⣿⣿⣿⣿⣿⣿⣿⣿⣿⣿⣿⣿⣿⣿⣿⣿⣿⣿⢇⢕⢕⠀⠀⠀⠀⠀⠀⠀⠀⠀⠀⠀⠀⠀⠀⠀⠀⠀⠀⠀⠀⠀⠀⠀⠀⠀⠀⠀⠀⠀⠀⠀⠀⠀⠀⠀⠀⠀⠀⠀⠀⠀⠀⠀⠀⠀⠀⠀⠀⠀⠀⠀⠀⠀⠀⠀⠀⠀⠀⠀⠀⠀⠀⠀⠀⠀⠀⠀⠀⠀⠀⠀⠀⠀⠀⠀⠀⢀⢕⢕⣼⣿⣿⣿⣿⡿⢟⢯⢿⢗⣝⣱⣵⣷⣷⣿⣿⣿⣷⣧⣜⢟⢿⣷⣵⣕⢕⢝⢟⢯⣿⣿⣿⣿⣿⣿⣿⣿⣿⣿⣿⣿⣿⣿⣿⣿⣿⣿⣿⣿⣿⣿⣿⣿⣿⣿⣿⣿⠀</a:t>
            </a:r>
            <a:br/>
            <a:r>
              <a:t>⣿⣿⣿⣿⣿⣿⣿⣿⣿⣿⣿⣿⣿⣿⣿⣿⣿⣿⣿⣿⣿⣿⣿⣿⠟⠑⢄⣴⣾⣿⣿⣿⡿⣟⣽⣾⣿⣿⣇⣿⣿⣿⣿⢸⣿⣿⣿⣿⣿⣿⣿⣿⣷⣽⢿⣷⣄⠀⠀⠀⠕⢹⣦⣄⢀⠘⠻⢿⣿⣿⣿⣿⣿⣿⣿⣿⣿⣿⣿⣿⣿⣿⣿⣿⣿⣿⣿⣿⣿⣿⣿⣿⣿⣿⣿⣿⣿⣿⣿⢏⢕⢕⢕⠀⠀⠀⠀⠀⠀⠀⠀⠀⠀⠀⠀⠀⠀⠀⠀⠀⠀⠀⠀⠀⠀⠀⠀⠀⠀⠀⠀⠀⠀⠀⠀⠀⠀⠀⠀⠀⠀⠀⠀⠀⠀⠀⠀⠀⠀⠀⠀⠀⠀⠀⠀⠀⠀⠀⠀⠀⠀⠀⠀⠀⠀⠀⠀⠀⠀⠀⠀⠀⠀⠀⠀⠀⠀⢀⢔⢕⣵⣿⣿⣿⡿⢟⢕⢕⢕⣱⣷⣿⣿⣿⣿⣿⣿⣿⣿⣿⣿⣿⣿⣿⣇⢝⢿⣿⣿⣷⣵⣕⢕⢝⢗⢿⣿⣿⣿⣿⣿⣿⣿⣿⣿⣿⣿⣽⣽⣿⣿⣿⣵⣼⣿⣿⣿⣿⣿⣿⠀</a:t>
            </a:r>
            <a:br/>
            <a:r>
              <a:t>⣿⣿⣿⣿⣿⣿⣿⣿⣿⣿⣿⣿⣿⣿⣿⣿⣿⢿⣿⣿⣿⡿⠏⠁⣄⣵⣿⣿⣿⡿⢟⣽⣾⣿⣿⣿⣿⣿⢸⣿⣿⣿⣿⢸⣿⣿⣿⣿⣿⣿⣿⣿⣿⣿⣷⡿⣿⣦⢀⠀⠀⢜⣿⣿⣿⡆⢀⠀⠙⠻⣿⣿⣿⣿⣿⣿⣿⣿⣿⣿⣿⣿⣿⣿⣟⣟⣟⣟⣿⣿⣿⣿⡿⢟⢻⣟⢕⢝⢕⢕⢕⢕⢕⠀⠀⠀⠀⠀⠀⠀⠀⠀⠀⠀⠀⠀⠀⠀⠀⠀⠀⠀⠀⠀⠀⠀⠀⠀⠀⠀⠀⠀⠀⠀⠀⠀⠀⠀⠀⠀⠀⠀⠀⠀⠀⠀⠀⠀⠀⠀⠀⠀⠀⠀⠀⠀⠀⠀⠀⠀⠀⠀⠀⠀⠀⠀⠀⠀⠀⠀⠀⠀⠀⠀⠀⢀⢔⢕⣵⣿⣿⣿⡿⢏⢕⢕⣱⣵⣿⣿⣿⣿⣿⣿⣿⣿⣿⣿⣿⣿⣿⣿⣿⣿⣿⡇⢸⣿⣿⣿⣿⣿⣿⣷⣵⣕⡕⢝⢟⢿⣿⣿⣿⣿⣿⣿⣿⣿⣿⣿⣿⣿⣿⣿⣿⣿⣿⣿⣿⣿⠀</a:t>
            </a:r>
            <a:br/>
            <a:r>
              <a:t>⣿⣿⢿⣿⣿⣿⣿⣿⣿⣿⣿⣿⣷⣾⣿⣿⣽⣽⣞⢟⠙⢀⣰⣾⣿⣿⣿⡿⢏⣵⣿⣿⣿⣿⣿⣿⣿⡟⣾⣿⣿⣿⣿⢸⣿⣿⣿⣿⣿⣿⣿⣿⣿⣿⣿⣿⡽⣿⣷⢄⠀⢕⣿⣿⣿⣷⢔⢕⢄⢀⠁⠙⢻⣻⣟⣟⣟⣟⣟⣿⣿⣿⣿⣿⣿⣿⣿⣇⢵⢵⢕⢝⢷⣾⡿⢟⢞⢟⢕⢕⢕⢕⢕⠀⠀⠀⠀⠀⠀⠀⠀⠀⠀⠀⠀⠀⠀⠀⠀⠀⠀⠀⠀⠀⠀⠀⠀⠀⠀⠀⠀⠀⠀⠀⠀⠀⠀⠀⠀⠀⠀⠀⠀⠀⠀⠀⠀⠀⠀⠀⠀⠀⠀⠀⠀⠀⠀⠀⠀⠀⠀⠀⠀⠀⠀⠀⠀⠀⠀⠀⠀⠀⠀⢀⢔⢕⣵⣿⣿⣿⣿⣿⢕⢕⢕⣵⣿⣿⣿⣿⣿⣟⣯⣽⣽⣽⣯⣽⣟⣟⣻⡿⢿⣿⢟⢕⣾⣿⣿⣿⣿⣿⣿⣿⣿⣿⣿⣷⣵⣕⢕⢝⢟⢿⣿⣿⣿⣿⣿⣿⣿⣿⣿⣿⣿⡷⣿⣿⣿⣿⠀</a:t>
            </a:r>
            <a:br/>
            <a:r>
              <a:t>⣿⣿⣿⣿⣟⣿⣿⣿⣿⣿⣿⣿⣽⢳⣇⣷⡯⠗⠑⢀⣴⣾⣿⣿⣿⡿⡏⣵⣿⣿⣿⣿⣻⣿⣿⣷⣿⡇⣿⣿⣿⣿⣿⢸⣿⣿⣿⣿⣿⣿⣿⣿⣿⣿⣿⣿⣿⡹⣿⡇⢕⢕⢻⣿⣿⣿⡔⠀⢀⢑⢕⠀⠀⠈⠝⢽⣟⣷⣣⣧⣷⣾⣿⣷⣷⣷⣷⣷⣷⣷⣿⣿⣿⣿⣿⣿⣽⣽⣽⣽⣏⡕⢕⠀⠀⠀⠀⠀⠀⠀⠀⠀⠀⠀⠀⠀⠀⠀⠀⠀⠀⠀⠀⠀⠀⠀⠀⠀⠀⠀⠀⠀⠀⠀⠀⠀⠀⠀⠀⠀⠀⠀⠀⠀⠀⠀⠀⠀⠀⠀⠀⠀⠀⠀⠀⠀⠀⠀⠀⠀⠀⠀⠀⠀⠀⠀⠀⠀⠀⠀⠀⠀⢄⢕⣱⣾⣿⣿⣿⣿⣿⣿⢕⢕⣾⣿⡿⡿⢟⣵⣿⡿⣟⣟⣟⣿⣿⣽⣽⣽⣽⣽⣇⣕⣱⢽⢻⢿⣿⣿⣿⣿⣿⣿⣿⣿⣿⣿⣿⣿⢟⢇⢕⢕⢕⢝⢟⢻⢟⣟⣫⢽⣿⢟⢗⢟⢟⢟⣿⣿⠀</a:t>
            </a:r>
            <a:br/>
            <a:r>
              <a:t>⣿⡕⢕⢕⢕⢵⢵⢵⢵⢵⢵⣵⣕⣜⡗⠕⠁⢄⣵⣿⣿⣿⣿⣿⢫⢎⣾⣿⢟⣿⣿⣷⣿⣿⣿⣿⣿⢱⣿⣿⡿⢟⣿⢸⣿⣿⣿⣿⣿⣿⣿⣿⣿⣿⣿⣿⣿⣧⢻⡇⢕⢕⢸⣿⣿⣿⡇⠄⠁⠑⢕⢄⢀⢀⠀⠀⠈⠟⢿⣷⣿⣿⣿⣷⣷⣿⣿⣿⣿⣿⣿⣿⣿⣿⣿⣿⣿⣿⣿⣿⣿⡇⢕⠀⠀⠀⠀⠀⠀⠀⠀⠀⠀⠀⠀⠀⠀⠀⠀⠀⠀⠀⠀⠀⠀⠀⠀⠀⠀⠀⠀⠀⠀⠀⠀⠀⠀⠀⠀⠀⠀⠀⠀⠀⠀⠀⠀⠀⠀⠀⠀⠀⠀⠀⠀⠀⠀⠀⠀⠀⠀⠀⠀⠀⠀⠀⠀⠀⠀⠀⢄⢕⣱⣾⣿⣿⣿⣿⣿⣿⢿⣟⣕⢕⣷⣷⣾⢯⣻⣽⣾⣿⣿⣿⣿⣿⣿⣿⣿⣿⣿⣿⣿⣿⣿⣿⡿⢷⢜⢝⢻⣿⣿⣿⣿⣿⣿⣻⡿⢏⢕⢕⢕⢕⢕⢕⢕⢕⢕⢜⢝⢹⢷⢷⢗⢗⢗⢜⢝⣿⠀</a:t>
            </a:r>
            <a:br/>
            <a:r>
              <a:t>⣷⣷⣗⣗⣗⣳⣿⣿⣯⣽⣽⣯⢿⠑⢀⣠⣾⣿⣿⣿⣿⣿⡿⣱⢣⣿⣿⢇⣾⣿⣿⣿⣿⣿⣿⣿⣿⢸⣿⠏⢁⣼⣿⢜⢻⣿⣿⣿⣿⣿⣿⣿⣿⣿⣿⣿⣿⣿⡕⢇⢕⢕⢸⣿⣿⣿⡇⠀⠀⠀⢰⣅⢁⢁⢑⡅⣶⣄⢀⠙⠻⢿⣿⣿⣿⣿⣿⣿⣿⣿⣿⣿⣿⣿⣿⣿⣿⣿⣿⣿⣿⢕⠕⠀⠀⠀⠀⠀⠀⠀⠀⠀⠀⠀⠀⠀⠀⠀⠀⠀⠀⠀⠀⠀⠀⠀⠀⠀⠀⠀⠀⠀⠀⠀⠀⠀⠀⠀⠀⠀⠀⠀⠀⠀⠀⠀⠀⠀⠀⠀⠀⠀⠀⠀⠀⠀⠀⠀⠀⠀⠀⠀⠀⠀⠀⠀⠀⠀⢄⢕⣱⣾⣿⣿⣿⣿⣿⢟⣫⣷⣿⣿⣿⣷⣼⣿⣿⣿⣿⣿⢿⢿⢿⢟⢿⢿⢟⢟⢿⢿⢿⢿⢯⢗⢕⢝⢕⢕⢕⢕⢕⢜⢝⢿⡿⢻⣿⣷⢕⢕⢕⢕⢕⢕⢕⢕⢕⢕⢕⢱⣵⣕⡕⢜⢗⢇⢇⢣⣿⣿⠀</a:t>
            </a:r>
            <a:br/>
            <a:r>
              <a:t>⣿⣿⣿⣿⣿⣿⣿⣿⣿⣿⠟⠑⢀⣴⣾⣿⣿⣿⣿⣿⣿⡟⣱⢣⣿⣿⢇⣼⣿⣿⣿⣿⣿⣿⣿⡿⢝⢻⢇⢔⣾⣿⣿⢕⣸⣿⣿⣿⣿⣿⣿⣿⣿⣿⣿⣿⣿⣿⡇⢕⢕⢇⣸⣿⢿⠋⠁⠀⠑⠀⢀⠘⠈⠹⣷⣾⣿⣿⣿⣦⣄⢁⠙⠻⣿⣿⣿⣿⣿⣿⣿⣿⣿⣿⣿⣿⣿⣿⣿⣿⡟⢕⠀⠀⠀⠀⠀⠀⠀⠀⠀⠀⠀⠀⠀⠀⠀⠀⠀⠀⠀⠀⠀⠀⠀⠀⠀⠀⠀⠀⠀⠀⠀⠀⠀⠀⠀⠀⠀⠀⠀⠀⠀⠀⠀⠀⠀⠀⠀⠀⠀⠀⠀⠀⠀⠀⠀⠀⠀⠀⠀⠀⠀⠀⠀⠀⢄⢕⣱⣾⣿⣿⣿⣿⡟⢫⢗⢏⢝⢏⢏⢝⢕⢕⢕⢜⢕⢝⢕⢕⢕⢕⢕⢕⢕⢕⢕⢕⢕⢕⢕⢕⢕⢕⢕⢕⢕⢕⢕⢕⢕⢕⢕⢕⢜⢀⠝⢿⢕⢕⢅⢕⢕⢕⢕⢱⣷⢕⢕⠀⠘⢿⣿⣷⣧⣕⡕⢝⢟⢿⠀</a:t>
            </a:r>
            <a:br/>
            <a:r>
              <a:t>⣿⣿⣿⣷⣿⣽⣣⡱⠏⠁⢄⣴⣿⣿⣿⣿⣿⣿⣿⣿⢏⣱⢏⣿⣿⡟⣱⢯⣿⣿⣿⣿⣿⣿⡿⢕⢕⢱⡾⢿⣿⣿⣿⢕⣿⣿⣿⣿⣿⣿⣿⣿⣿⣿⣿⣿⣿⣿⣧⠁⠁⠁⠁⠀⠀⠀⢀⠀⠀⠀⠀⠁⠀⠄⢜⡜⢏⢟⢿⣿⣿⣷⣦⣄⠈⠙⢿⣿⣿⣿⣿⣿⣿⣿⣿⣿⣿⣿⣿⢏⠕⠑⠀⠀⠀⠀⠀⠀⠀⠀⠀⠀⠀⠀⠀⠀⠀⠀⠀⠀⠀⠀⠀⠀⠀⠀⠀⠀⠀⠀⠀⠀⠀⠀⠀⠀⠀⠀⠀⠀⠀⠀⠀⠀⠀⠀⠀⠀⠀⠀⠀⠀⠀⠀⠀⠀⠀⠀⠀⠀⠀⠀⠀⠀⢀⢔⢕⣵⣿⣿⣿⣿⡿⢏⢕⢕⢕⢕⢕⢕⢕⢕⢕⢕⢕⢕⢕⢕⢕⢕⢕⢕⢕⢕⢕⢕⢕⢕⢕⢕⢕⢕⢕⢕⢕⢕⢕⢕⢕⢕⢕⢕⢕⢕⢕⢕⢀⠈⠑⢕⢕⢕⢕⢕⢕⠕⢕⢕⠁⠀⠀⠈⢻⣿⣿⣿⣿⣷⡧⢕⠀</a:t>
            </a:r>
            <a:br/>
            <a:r>
              <a:t>⣿⣿⣿⣿⣿⢿⠑⢀⣠⣷⣿⣿⣿⣿⣿⣿⣿⣿⣿⡟⣣⡟⣼⣿⣿⢱⡿⣸⣿⣿⣿⣿⣿⣿⢇⢕⡕⢜⢡⣿⣿⣿⡿⢸⣿⣿⢿⣿⣿⣿⣿⣿⣿⣿⣿⣿⣿⣿⡿⢔⠀⠀⠀⠀⠀⠀⢕⢵⡦⡄⠀⠀⠀⠔⢀⠅⢀⢕⢕⣿⣿⣿⣿⣿⣷⣴⡀⠈⠝⢿⣿⣿⣿⣿⣿⣿⣿⣿⡕⢕⠀⠀⠀⠀⠀⠀⠀⠀⠀⠀⠀⠀⠀⠀⠀⠀⠀⠀⠀⠀⠀⠀⠀⠀⠀⠀⠀⠀⠀⠀⠀⠀⠀⠀⠀⠀⠀⠀⠀⠀⠀⠀⠀⠀⠀⠀⠀⠀⠀⠀⠀⠀⠀⠀⠀⠀⠀⠀⠀⠀⠀⠀⢀⢔⢕⣵⣿⣿⣿⣿⣿⡟⢕⢕⢕⢕⢕⢕⢕⢕⢕⢕⢕⢕⢕⢕⢕⢕⢕⢕⢕⢕⢕⢕⢕⢕⢕⢕⢕⢕⢕⢕⢕⢕⢕⢕⢕⢕⢕⢕⢕⢕⢕⢕⢕⢕⢕⢔⢀⠀⠑⠕⢕⢕⢕⢕⢕⢡⢤⢰⣶⣷⣾⣿⣿⣿⣿⣿⡇⢕⠀</a:t>
            </a:r>
            <a:br/>
            <a:r>
              <a:t>⣿⣿⣿⠟⠑⢀⣴⣾⣿⣿⣿⣿⣿⣿⣿⣿⣿⣿⡿⣸⣿⢣⣿⣿⡏⣾⡇⣿⣿⣿⣿⣿⣿⡟⢕⢕⣿⢕⠹⣇⢕⢝⢕⢸⣿⡿⢸⣿⣿⣿⣿⣿⣿⣿⣿⣿⣿⣿⢕⢕⠀⠀⠐⠀⠀⢕⢕⡾⣧⢿⡇⣆⢀⠀⠀⠑⢑⣱⣵⣿⣿⣿⣿⣿⣿⣿⣿⣷⠄⠀⣷⣾⣿⣿⣿⣿⣿⣿⣇⡕⢄⠀⠀⠀⠀⠀⠀⠀⠀⠀⠀⠀⠀⠀⠀⠀⠀⠀⠀⠀⠀⠀⠀⠀⠀⠀⠀⠀⠀⠀⠀⠀⠀⠀⠀⠀⠀⠀⠀⠀⠀⠀⠀⠀⠀⠀⠀⠀⠀⠀⠀⠀⠀⠀⠀⠀⠀⠀⠀⠀⢀⢔⢕⣵⣿⣿⣿⣿⣿⣿⡿⢕⢕⢕⢕⢕⢕⢕⢕⢕⢕⢕⢕⢕⢕⢕⢕⢕⢕⢕⢕⢕⢕⢕⢕⢕⢕⢕⢕⢕⢕⢕⢕⣕⣕⣱⣵⣵⣕⢵⢷⢷⢷⢷⢿⢿⢇⢕⢕⠀⠀⠀⠀⠑⢕⢎⢝⢅⢕⢕⢜⢿⣿⣿⣿⣿⣿⣿⢇⢕⠀</a:t>
            </a:r>
            <a:br/>
            <a:r>
              <a:t>⡿⠏⠁⢄⣴⣿⣿⣿⣿⣿⣿⣿⣿⣿⣿⢿⢿⣿⢇⣻⡟⣼⣿⣿⢫⣿⢸⣿⣿⣿⣿⣿⣿⡇⣼⡕⣿⢕⢕⢕⢕⢕⢕⣸⣿⡇⢸⣿⣿⣿⣿⣿⣿⣿⣿⣿⣿⣿⢕⢕⢀⢄⢄⢄⢕⢕⢱⣿⣿⢸⣧⢸⣷⣤⣰⣵⣿⣿⣿⣿⣿⣿⣿⣿⣿⣿⣿⡟⠀⢱⣿⣿⣿⣿⣿⣿⣿⣿⣿⣿⣷⣵⣔⣄⢄⢀⢀⢀⢀⢀⢀⢀⠀⠀⠀⠀⠀⠀⠀⠀⠀⠀⠀⠀⠀⠀⠀⠀⠀⠀⠀⠀⠀⠀⠀⠀⠀⠀⠀⠀⠀⠀⠀⠀⠀⠀⠀⠀⠀⠀⠀⠀⠀⠀⠀⠀⠀⠀⠀⢄⢕⣱⣿⣿⣿⣿⣿⣿⣿⡿⢵⢷⢧⢵⢵⢵⢕⢕⠕⢱⢵⢵⢵⢕⢕⢕⢕⢕⢕⢕⢕⢕⢕⢕⢕⢕⢗⢗⢗⢗⢏⢝⢝⢝⢝⢕⢕⢕⢕⢕⢕⢕⢕⢕⢕⢕⢕⢕⢕⠀⠀⠀⠀⠀⠀⠁⠕⢕⢔⢕⢕⢕⢻⣿⣿⣿⣿⣿⢕⢸⠀</a:t>
            </a:r>
            <a:br/>
            <a:r>
              <a:t>⢁⠀⣷⣿⣿⣿⣿⣿⣿⣿⢟⡟⣫⣽⣷⣿⣿⣷⡕⢕⢕⣿⣿⣿⣾⡏⣼⣿⣿⢻⣿⣿⣿⣿⣿⢣⣷⢕⢕⢕⢕⢕⢕⣿⣿⢕⢸⣿⣿⣿⣿⣿⣿⣿⣿⣿⣿⣿⢕⢕⢕⢕⢕⢕⢕⢕⢸⣿⣿⣿⣿⢜⣿⣿⣿⣿⣿⣿⣿⣿⣿⣿⣿⣿⣿⣿⣿⠇⢀⣿⣿⣿⣿⣿⣿⣿⣿⣿⣿⣿⣿⣿⣿⣿⣿⣿⣿⣿⣿⣿⣷⣷⣷⣵⣵⣴⣴⣔⣔⣔⣔⣄⣄⢄⢄⢄⢄⢄⢄⢄⢄⢀⢀⢀⢀⢀⠀⠀⠀⠀⠀⠀⠀⠀⠀⠀⠀⠀⠀⠀⠀⠀⠀⠀⠀⠀⠀⢄⢕⣱⣾⣿⣿⣿⣿⣿⣿⣿⣿⢕⢕⢕⢕⢕⢕⢕⢕⢕⠀⢕⢕⢕⢕⢕⢕⠀⢕⢕⠁⢕⢕⢕⢕⢕⢕⢕⢕⢕⢕⢕⢕⢕⢕⢕⢕⢕⢕⢕⢕⢕⢕⢕⢕⢕⢕⢕⢕⢕⢕⠀⠀⠀⠀⠀⢄⠀⠀⠁⠕⠀⢕⢕⢕⢻⣿⣿⣿⡟⢕⢸⠀</a:t>
            </a:r>
            <a:br/>
            <a:r>
              <a:t>⣇⠀⢹⣿⣿⣿⣿⣿⣿⢧⢿⣿⣜⢻⣿⣿⣿⢿⢇⢕⢸⣿⣿⣿⣿⡇⣿⣿⡏⣾⣿⣿⣿⣿⣿⢸⡇⢕⢕⢕⢕⢕⢕⣿⡿⢕⢸⣿⣿⣿⣿⣿⣿⣿⣿⣿⡟⣿⢕⢕⢕⢕⢕⢕⢕⢕⣿⣿⣿⣿⣿⡕⣿⣿⣿⣿⣿⣿⣿⣿⣿⣿⣿⣿⣿⣿⡟⠀⢕⢟⢟⢟⠟⠟⠟⠟⢟⢟⢟⢟⢝⢝⠝⠝⠝⠙⠉⠉⠉⠉⠉⠍⠅⠅⠅⠁⠑⠑⠐⠐⠐⠐⠐⠐⠐⠑⠕⢕⢕⢳⢇⢕⢕⢔⢐⢀⢀⢀⢀⢀⢀⢀⢀⢀⢄⢄⢄⣄⡀⢐⢐⢐⠐⠐⠐⢔⢕⣱⣾⣿⣿⣿⣿⣿⣿⣿⣿⣿⢇⢕⢕⢕⢕⢕⢕⢕⢕⢕⢔⢕⢕⢕⢕⢕⢕⠀⢕⢕⠀⢕⢕⢕⢕⢕⢕⢕⢕⢕⢕⢕⢕⢕⢕⢕⢕⢕⢕⢕⢕⢕⢕⢕⢕⢕⢕⢕⢕⢕⢕⠀⠐⢕⢔⢄⠑⢔⢀⠐⢶⣴⡁⠕⢕⢕⢻⣿⣿⡇⢕⣼⠀</a:t>
            </a:r>
            <a:br/>
            <a:r>
              <a:t>⣿⡆⠁⢻⣿⣿⣿⣿⢏⣾⣗⡇⢮⣾⣵⡕⢕⢕⢕⢕⢸⣿⣿⣿⣿⢱⣿⣿⢱⣿⣿⣿⣿⣿⡇⢸⡇⢕⢕⢕⢕⢕⢵⣿⡇⢕⢕⣿⣿⣿⣿⣿⣿⣿⣿⢹⡇⣿⢕⢕⢕⢕⢕⢕⢕⢕⡿⣿⣿⢻⣿⢸⢞⣿⣿⣿⣿⣿⣿⣿⣿⣿⣿⣿⣿⣿⠇⠀⢁⢀⢀⠀⠐⠐⠐⠀⠄⠔⢔⢔⢔⢄⢔⢔⢔⢔⠐⠐⠐⠐⠐⢕⢕⢕⢕⢕⢕⢗⢗⢗⢇⢕⠕⠕⠕⠅⠅⠕⠜⢝⢝⢽⢵⢕⢕⢅⢕⢕⢕⢕⢕⢕⢕⢕⢕⢕⢅⢁⠁⠁⠁⠁⠁⢄⢕⣱⣾⣿⣿⣿⣿⣿⣿⣿⣿⣿⣿⣿⢕⢕⢕⢕⢕⢕⢕⢕⢕⠕⢕⢕⢕⢕⢕⢕⢕⠀⠕⢕⠀⠁⢕⢕⢕⢕⢕⢕⢕⢕⢕⢕⢕⢕⢕⢕⢕⢕⢕⢕⢕⢕⢕⢕⢕⢕⢕⢕⢕⢕⢕⢄⢀⢀⢀⠁⠀⢕⢕⢄⠀⠁⢀⠀⢕⢕⢕⢿⣿⢇⢕⣿⠀</a:t>
            </a:r>
            <a:br/>
            <a:r>
              <a:t>⣿⣷⡀⠘⣿⣿⣿⢏⣼⣿⣿⣷⣕⡕⢝⢟⣱⡴⢔⢔⢸⣿⣿⣿⡿⣼⣿⢇⢸⣿⣿⣿⣿⢸⢇⢸⡇⢕⢕⢕⢕⢕⢕⣿⢇⢕⢕⢹⣿⡗⣿⣿⣿⣿⣿⡎⡇⡏⢁⢄⢕⢕⢕⢕⢕⢸⡇⣿⣿⢸⣿⢸⢕⢹⣿⣿⣿⣿⣿⣿⣿⣿⣿⣿⣿⡟⠀⢕⢜⢵⢄⢰⣔⣔⡔⢔⠔⠅⠅⠑⠁⠀⠀⢀⡄⢄⢄⢀⢅⢕⢕⢕⢕⢕⢕⢕⢕⢵⢵⢵⢕⢕⣕⡕⢕⢕⢕⢕⢕⢕⢕⢕⢅⢁⢁⢁⢕⢕⢜⢝⠑⠁⠁⠁⠁⠅⠕⠕⠕⠕⠅⢅⢕⢱⣾⣿⣿⣿⣿⣿⣿⣿⣿⣿⣿⣿⣿⣿⢕⢕⢕⢕⢕⢕⢕⢕⢕⠀⢕⢕⢕⢕⢕⢕⢕⠀⠀⢕⠀⢀⢑⢕⠕⢕⢕⢕⢁⢕⢕⢕⢕⢕⢕⢕⢕⢕⢕⢕⢕⢕⢕⢕⢕⢕⢕⢕⢕⢕⢕⢕⢕⢕⢕⠀⠀⠁⢕⢕⢕⢕⢕⠀⢕⢕⢕⢜⣿⢕⢸⣿⠀</a:t>
            </a:r>
            <a:br/>
            <a:r>
              <a:t>⣿⡿⣇⠀⢸⣿⢏⢱⣿⡿⣿⢝⢿⡿⢱⣾⡿⢕⣕⣵⣼⣿⣿⢿⡇⣿⡟⣼⢸⣿⣿⣿⣿⢸⢕⢜⡇⢕⢕⢕⢕⢕⢕⢻⢕⢕⢕⢕⢿⣇⢻⣿⡻⣿⣿⡇⢇⡇⢕⢕⢕⢕⢕⢕⢕⢸⢱⣿⣿⣼⣿⢸⢕⡜⣿⣿⣿⣿⣿⣿⣿⣿⣿⣿⣿⠕⠀⠠⠔⠕⠝⢝⢝⠑⠀⠀⠀⠀⠀⠐⠐⠁⠁⠁⠁⠁⢅⢅⢕⢿⢿⢗⠕⠕⠑⠑⠑⠑⢑⢑⢕⢕⢕⢕⢕⢕⢗⢗⢗⢇⠕⠕⠕⢵⢵⢵⢵⢵⢵⢵⢵⢵⢴⢴⢴⢔⢔⠑⠑⠑⠑⢕⢱⣿⣿⣿⣿⣿⣿⣿⣿⣿⣿⣿⣿⣿⣿⣿⢕⢕⢕⠁⢕⢕⢕⢕⢕⢄⢕⢕⢕⢕⢕⢕⢕⢀⠀⠕⢕⢕⢕⢕⠕⠑⠑⢑⢁⢅⢔⢕⢕⢕⢕⢕⢕⠕⢕⢕⢕⢕⢕⢕⢑⢕⢕⢕⢕⢕⢕⢕⢕⢕⢕⣧⢀⠀⢕⢕⢕⢕⢕⢀⠀⢕⢕⢕⢕⢕⣸⣿⠀</a:t>
            </a:r>
            <a:br/>
            <a:r>
              <a:t>⣟⣣⣟⡕⠀⢻⢱⢕⡝⢻⣇⢕⢕⢱⣼⣽⣇⣞⢟⢏⢹⣿⣿⢸⢳⡿⢱⡿⢸⣿⣿⣿⣿⡇⢕⢕⢇⢕⢕⢕⢕⢕⢕⢜⢕⢕⢕⢕⢜⢟⢕⢹⡇⢻⣿⣿⢕⢕⢕⢕⢕⢕⢕⢕⢕⡜⢜⢜⡿⣿⣿⢸⢱⣜⡸⣿⣿⣿⣿⣿⣿⣿⣿⣿⡏⠀⢀⠀⠀⠀⠀⠀⠀⠀⢀⢔⢔⢔⢔⢕⢕⢔⢔⢔⢕⢵⣕⢕⢕⢕⢕⡔⢔⢰⠔⠕⠑⢕⢕⢕⢕⢵⢗⣕⣕⣱⣵⣵⣵⣔⡔⢄⢄⢄⢔⢔⢕⢕⢕⢕⠕⠕⢕⢕⢱⣵⣵⣵⣵⣵⣵⣕⢕⢻⣿⣿⣿⣿⣿⣿⣿⣿⣿⣿⣿⣿⣿⡿⢕⢕⢕⠀⢕⠕⠁⢕⢕⢕⠕⠑⢕⢕⢑⢕⢕⢕⠀⠀⠕⢅⢅⢑⢀⢐⠀⢕⢕⢕⢕⢕⢕⢕⢕⢕⢕⢕⢅⠕⢕⢕⢕⢕⢕⢄⢕⢕⢕⢕⢕⢕⢕⢕⢕⢹⣧⢕⢀⢕⢕⢕⢕⢕⠀⠕⢕⢕⢕⢕⠜⠝⠀</a:t>
            </a:r>
            <a:br/>
            <a:r>
              <a:t>⠿⠻⠝⠜⠀⠈⣎⢧⡜⢇⢝⢕⢕⡕⣷⡝⢝⢟⢟⢿⢿⣿⣿⢸⢸⢇⣿⡇⢸⣿⣿⣿⣿⡇⢕⢕⢅⢕⢕⢅⢅⢀⠕⠕⢕⣵⢕⣱⢕⣕⡕⢕⢜⡕⢕⢹⢕⢕⢑⢁⢕⢑⢑⢑⠔⢕⢕⢕⢕⣿⡟⣼⣱⢷⢏⣿⣿⣿⣿⣿⣿⣿⣿⣿⠕⢀⢅⢕⢀⢀⢄⢄⢄⣔⣕⢕⢕⢕⢕⢕⢕⢕⢕⢕⢕⠕⠕⠘⠑⠁⠁⢀⢀⣄⣰⢵⢕⢕⡕⢕⢅⢕⢕⢟⢿⢿⡿⢿⢿⢟⢟⢻⢿⢿⢿⢵⢄⢄⢀⢀⢀⢀⢀⢀⢕⢕⢕⢕⢕⢕⢕⣱⡕⢕⢻⣿⣿⣿⣿⣿⣿⣿⣿⣿⣿⣿⣿⡇⢕⢕⢕⠀⢕⠀⠀⢕⢕⣔⣕⣕⣕⢕⢕⢁⢕⢕⠀⠀⠀⢕⣕⣕⣕⣕⣔⠕⢕⢕⢕⢕⢕⢕⢕⢕⢕⢕⢕⢔⢀⠁⠕⢕⢕⢕⢕⢕⢕⢕⢕⢕⢕⢕⢕⢸⣿⣧⢕⠑⢕⢕⢕⢕⠀⢀⢕⢕⢕⢕⠐⠀⠀</a:t>
            </a:r>
            <a:br/>
            <a:r>
              <a:t>⠀⢀⢄⢐⠔⠀⠜⣧⡳⣕⢕⢕⢕⢕⢹⣧⢕⢜⢗⢕⢸⣿⣿⢸⡜⡕⣻⡇⢜⣿⢹⣿⣿⢕⢕⢕⢕⠑⠁⠀⠁⠑⢕⢅⢱⣿⣿⣿⣸⣿⣷⢸⡕⢻⣿⣾⢕⢔⠑⠁⠁⠕⢕⢕⢔⢀⠕⢕⢕⢻⢇⡿⡱⢕⢱⣿⣿⣿⣿⣿⣿⣿⣿⡏⠀⠘⢟⢟⢇⠕⢕⢷⢇⢕⢕⢕⢕⢕⢕⢕⢅⢅⢅⢔⠔⠐⠐⢐⢅⢅⢕⠕⠕⠑⠕⠕⠗⢞⢿⢿⢷⢷⢗⢕⠁⠁⠀⠀⠀⠀⠀⠀⠀⠀⠀⠀⠀⠀⠀⢄⣱⣷⡷⢗⢗⢗⢗⢕⢝⢝⢕⢕⢕⢕⢕⢹⣿⣿⣿⣿⣿⣿⣿⣿⣿⣿⣿⡇⢕⢕⢕⠀⢕⠀⢰⢕⢕⣿⣟⣟⣟⣗⢕⢕⢁⢕⢕⠀⠀⢸⣿⣿⣟⣟⣽⣵⡑⢕⢕⢕⢕⢕⠕⢕⠕⢕⢕⢕⢕⢔⢀⠁⠑⠕⢕⢕⢕⠅⠁⢁⢔⢕⢕⢜⣿⣿⣧⢕⢕⢕⢕⢕⠀⢕⠕⢕⢕⢕⢔⢔⠀</a:t>
            </a:r>
            <a:br/>
            <a:r>
              <a:t>⢄⠕⠑⠀⠀⢀⠀⢹⣿⣮⣕⢱⣜⡎⢕⢘⠣⢕⢇⢕⢸⣿⣿⢸⢕⡇⢻⢕⢕⣿⢕⣗⢹⣸⣿⣿⡇⠀⠀⠀⠀⠀⢱⣿⣷⣿⣿⣿⣿⣿⣿⣿⣿⣿⣿⣿⣾⡇⠀⠀⠀⠀⣱⣵⣕⡕⢕⢱⡣⡾⢸⡇⢕⣱⣿⣿⣿⣿⣿⣿⣿⣿⣿⠑⠀⠀⠀⠀⠀⠀⢀⢑⠕⠕⠇⠑⠑⢁⢁⢁⢅⢀⣄⡤⢔⢀⠀⠁⠀⠀⠀⠀⠀⠀⠀⠀⠀⢀⢁⡱⢕⢇⢕⢕⢄⢄⠀⠀⠀⠀⠀⠀⠀⠀⠀⠀⠀⠀⠀⠀⠜⢟⢕⣕⣕⣕⢕⢕⢕⢅⢁⠅⠄⠄⠑⢕⢹⣿⣿⣿⣿⣿⣿⣿⣿⣿⣿⢕⢕⠀⢕⢔⠀⠀⢸⠇⠕⠀⢁⢁⢉⠙⢻⣷⡕⠀⠕⢄⠀⢸⣿⣿⠟⠋⠁⢀⢀⢁⢕⢁⠕⢕⢔⢅⠕⢅⢑⠕⢕⢕⢕⢄⠀⢀⢀⢀⢀⢄⢕⢕⢕⢕⢕⢕⣿⣿⣿⣇⢕⢕⢕⢕⠀⢕⢔⢕⢕⠁⠑⢀⠀</a:t>
            </a:r>
            <a:br/>
            <a:r>
              <a:t>⠀⠀⢀⢀⣕⣵⢄⠁⢿⣿⣿⣷⡧⢕⠀⢔⣵⣆⢔⢕⢸⣿⡇⢸⣵⢕⢸⡕⢕⢕⢕⢿⣷⣽⣿⣿⣷⣄⢀⢀⢀⣠⣿⣿⣿⣿⣿⣿⣿⣿⣿⣿⣿⣿⣿⣿⣿⣧⡀⠀⠀⣰⣿⣿⣿⣵⣿⣼⣿⢇⣿⡇⣾⣿⣿⣿⣿⣿⣿⣿⣿⣿⡏⠀⠀⠀⠀⠀⠁⠁⠁⠀⢔⢕⣱⣵⣕⢕⢕⠕⠑⠁⠁⠁⠁⢕⢄⢄⢀⣄⣄⣴⣴⡴⢖⢇⠕⠑⠕⠑⠑⠁⠀⠁⠀⠀⠀⠀⠀⠀⠀⠀⠑⠑⠐⠐⠀⠀⠀⠀⠀⠑⢕⢼⣿⣿⡿⢷⢵⢵⢰⢄⠄⠀⠀⠑⢕⢹⣿⣿⣿⣿⣿⣿⣿⣿⡿⢕⢕⢀⢕⠕⠀⠀⡗⠀⢄⢕⠑⠁⠀⠁⢔⢹⣿⡔⠀⠑⠀⢸⣿⡿⡅⢔⠑⠀⠀⠀⠁⠕⢀⠁⠕⢕⢕⢄⠑⠕⢔⢅⢅⢅⢕⢔⢁⠀⠑⢕⢕⢕⢕⢕⢕⢕⣿⣿⣿⣿⡇⢕⢕⢕⠀⠁⢕⢕⢕⢕⣕⢑⠀</a:t>
            </a:r>
            <a:br/>
            <a:r>
              <a:t>⣿⣷⣾⣽⣿⣕⢀⠀⠜⣿⣿⢟⣼⠑⠀⢸⣿⣿⡕⢕⢸⣿⡇⣸⡟⢕⢕⢣⢕⢕⢕⣼⣿⣿⢿⣟⢻⢿⢿⢾⢿⣿⣿⣿⣿⣿⣿⣿⣿⣿⣿⣿⣿⣿⣿⣿⣿⣿⡿⢷⣾⡿⢿⣿⣿⣿⣷⣿⡿⡇⢻⡇⣿⣿⣿⣿⣿⣿⣿⣿⣿⣿⠑⠀⠀⠀⠀⠀⠀⠐⠐⠕⢕⠕⠕⠑⠁⠀⠀⠀⢀⢕⢕⡵⢵⢕⢕⠕⠝⠝⢝⢕⢕⢕⢕⣅⣄⣄⢄⢄⢄⢴⢴⢴⢔⢑⠑⠁⠁⠀⠀⠀⠀⠀⠀⠀⠀⠀⠀⠀⠀⠀⢁⢜⢻⡕⢕⢕⢕⢕⢕⢕⠀⢀⢀⠄⠑⢕⢹⣿⣿⣿⣿⣿⣿⣿⢇⣱⢕⢕⠑⢕⠀⠔⠁⠀⢕⢕⢄⢄⢄⢄⢱⣿⣿⣿⢄⢱⢁⢸⣿⣿⣿⡇⢔⢔⢔⢔⢄⢅⡕⢕⠀⠁⠑⠕⢕⢄⢀⠁⠑⠅⠑⠑⠕⠕⠐⠁⠑⠕⠕⠕⢕⢕⣿⣿⣿⣿⣧⢕⢕⢕⠀⠀⢕⢕⢕⠀⠁⠁⠀</a:t>
            </a:r>
            <a:br/>
            <a:r>
              <a:t>⣟⢏⢏⢟⢻⣿⢿⢇⠀⢹⣫⣾⢇⠀⠀⠁⣿⣿⢧⢕⣾⣿⢇⣿⡇⢕⣇⢕⢕⢕⢕⢻⣿⣿⡜⣿⣿⣷⣷⣷⣿⣿⣿⣿⣿⣿⣿⣿⣿⣿⣿⣿⣿⣿⣿⣿⣿⣿⣿⣷⣶⣧⣷⣿⣿⢯⣿⢟⣱⢕⢸⣿⢿⣿⣿⣿⣿⣿⣿⣿⣿⡏⠀⠀⠀⠀⠀⠀⠀⠀⠀⠀⠀⠀⠀⠀⠀⢄⢔⢕⢗⢏⢝⢕⢁⢁⢁⠄⠄⠄⠐⠑⠑⠉⠁⠁⠁⠀⠀⠀⢀⢕⣱⣵⣕⡕⢄⢀⢀⠀⠀⢀⢀⢀⢀⢀⢄⢄⢄⢔⣔⣔⣵⣵⣾⣿⣵⢵⢕⢕⢕⢔⠀⠁⠀⠄⠄⢕⢕⢹⣿⣿⣿⣿⣿⣿⣾⡟⢕⠑⢄⠑⠀⢸⣧⢁⣵⣧⢕⣕⡕⢕⣼⣿⣿⣿⢇⢸⡇⣸⣿⣿⣿⣷⡕⢕⣱⡕⢕⣼⣿⡇⢄⣵⣦⣄⢀⠑⠑⠀⠀⢄⢄⢀⢀⢀⢀⡄⢄⢄⢔⢕⢕⢕⣿⣿⣿⣿⣿⢕⢕⢕⠀⢔⢕⢕⢁⢀⢀⢀⠀</a:t>
            </a:r>
            <a:br/>
            <a:r>
              <a:t>⣿⡿⢾⢿⢿⢿⢿⢿⢔⠀⢻⡟⠀⠀⠀⠀⢻⣿⢸⢕⣿⣿⢕⣿⣇⢱⣿⢕⢕⢕⢕⢜⣿⣿⣿⣿⣿⣿⣿⣿⣿⣿⣿⣿⣿⣿⣿⣿⣿⣿⣿⣿⣿⣿⣿⣿⣿⣿⣿⣿⣿⣿⣿⣿⣿⡿⢏⢕⣿⢕⢸⣿⠜⣿⣿⣿⣿⣿⣿⣿⣿⠑⠀⢔⢔⢔⠀⠀⠀⠀⠀⠀⠀⠀⠀⢄⢕⢕⢾⢟⠏⠑⠁⠁⠀⠀⠀⠀⠀⠀⠀⠀⠀⠀⠀⠀⢀⢄⢠⢔⢞⢏⢝⢝⢝⢝⢝⠕⠕⠕⠕⠕⠕⠕⠕⢕⢜⢟⢻⢿⢿⢟⢝⢝⢕⢕⠕⠑⢕⠕⠕⠄⠄⠔⠐⠐⠑⠑⠑⢕⢹⣿⣿⣿⣿⣿⣿⢇⠑⠀⠑⠀⠀⠘⣿⣿⡾⢿⣧⣅⣡⣾⣿⣿⡿⢋⣴⣿⣿⣿⣿⣿⣿⣿⣷⣴⣥⣴⣾⣿⢿⣾⣿⣿⣿⣿⣿⡷⠀⢀⣀⢀⢁⢑⢕⢕⢕⢇⢕⢕⢕⢕⢕⢕⣿⣿⣿⣿⣿⢕⢕⢕⠀⢕⢕⢕⢕⢕⢕⢁⠀</a:t>
            </a:r>
            <a:br/>
            <a:r>
              <a:t>⣿⣕⣕⣕⣕⣕⣕⣕⡱⢀⠘⢇⠀⠀⠀⠀⠜⡿⡕⢕⣿⡏⢕⣿⣿⢜⣿⡇⢕⢕⢱⢕⣿⣿⣿⣿⣿⣿⣿⣿⣿⣿⣿⣿⣿⣿⣿⣿⣿⣿⣿⣿⣿⣿⣿⣿⣿⣿⣿⣿⣿⣿⣿⣿⣿⣧⢼⢱⣿⢕⢕⣿⠀⢹⣿⣿⣿⣿⣿⣿⡇⠀⠐⠑⠕⢕⢕⢕⠔⠄⠀⠀⠀⠀⠁⠁⢑⣕⢕⠁⠀⢀⢀⢀⢀⢄⢄⣄⣄⣄⢄⢔⢔⠔⠑⠑⠁⠁⠁⠀⠀⠀⠀⠀⠀⠀⠀⠀⢀⢀⢀⢄⢄⢄⣔⣔⣕⣱⣵⣵⡾⢿⢟⠟⠑⠀⠀⠀⠀⠀⠀⠀⠀⠀⠀⠀⠀⠀⠀⠁⢕⢝⣿⣿⣿⡿⢇⢕⢔⣴⢄⢁⠀⠀⢹⣿⣷⢻⢽⣵⣾⣿⣿⣿⣿⣿⣿⣿⣿⣿⣿⣿⣿⣿⣿⣿⣷⡮⢿⢟⢷⣿⣿⣿⣿⣿⣿⠇⢀⣼⢿⢇⢕⢕⢕⢕⢜⢕⢕⢕⢕⢕⢕⢕⣿⣿⣿⣿⡇⢕⢕⠀⢀⢕⢕⢕⠑⠗⢗⢧⠀</a:t>
            </a:r>
            <a:br/>
            <a:r>
              <a:t>⣿⣿⣿⣿⣿⣿⣿⣿⢿⣇⠀⠀⠀⠀⠀⠀⠀⢕⢱⢱⣿⢇⢕⣿⣿⡕⢻⣷⢕⢕⢸⢕⢹⣿⣿⣿⣿⣿⣿⣿⣿⣿⣿⣿⣿⣿⣿⣿⣿⣿⣿⣿⣿⣿⣿⣿⣿⣿⣿⣿⣿⣿⣾⣿⡿⢏⢵⣿⣿⢕⢕⢹⢄⠀⢻⣿⣿⣿⣿⣿⠑⢀⢄⣄⢔⠑⠁⠀⠀⠀⠀⢀⠀⠀⠀⠁⠁⠀⠀⠀⠀⠁⠁⠁⢕⢝⢻⣿⣿⢟⢝⢁⢀⠀⠀⠀⠀⠀⠄⢄⢄⢄⢄⢔⣔⣔⣵⣵⣵⣷⣷⣿⣿⣿⣿⣿⣿⣿⢟⢕⢕⢑⢀⠀⠀⠀⠀⠀⠀⠀⠀⠀⠀⠀⠀⢀⢄⢄⢔⢔⢕⡕⢜⣿⣿⣷⣷⣿⣿⣿⣿⣇⢔⢀⢄⢹⡕⢕⢕⣿⣿⣿⣿⣿⣿⢻⣿⣿⣿⣿⣿⣿⣿⣿⣿⣿⣿⢕⢕⢕⢕⣸⣿⣿⣿⣿⡏⣄⣼⣏⣱⣵⣵⣷⡧⢕⢕⢕⢕⢕⢕⠄⢕⢕⣿⣿⣿⣿⢇⢕⠅⠀⠕⠕⢕⢕⠐⠐⠕⠗⠀</a:t>
            </a:r>
            <a:br/>
            <a:r>
              <a:t>⣿⣏⣕⣕⣕⣕⢜⣻⣯⣟⡔⠀⢄⡀⢀⢀⣄⢄⡾⢜⣿⢕⢕⣿⣿⡇⢜⣿⣇⢕⢕⢕⢕⢹⣿⣿⣿⣿⣿⣿⣿⣿⣿⣿⣿⣿⡿⠟⠋⠛⠛⠓⠛⠝⢻⣿⣿⣿⣿⣿⣿⣿⣟⡏⢕⢸⣿⣿⡟⢕⡕⢸⡇⢀⣸⣿⣿⣿⣿⡇⠀⢸⢻⢿⢕⢀⢄⣄⣄⠄⠁⠀⠀⠀⠀⠀⠀⠀⠀⠀⢀⢄⢄⣄⣔⡱⢕⠞⠕⠑⠁⠀⠀⠀⠀⢀⢀⢄⣄⣔⡴⢷⢾⢿⢿⢿⢿⢿⢿⢟⢟⢟⢟⢟⢟⢟⢟⢕⢕⢕⢑⢑⠁⠀⠀⠀⠀⠀⢀⢀⢀⢄⢔⣔⣕⣱⣵⣷⣾⣿⣿⢷⢕⢜⣿⣿⣿⣿⣿⣿⣿⣿⣷⣕⢜⢻⣿⣷⣿⣿⣿⣿⣿⣿⣿⣾⣿⣿⣿⣿⣿⣿⣿⣿⣿⣿⣿⣷⣷⣷⣾⣿⣿⣿⣿⣿⣾⡿⢟⣿⣿⣿⢿⠋⢕⢕⢕⢕⢕⢕⢕⠐⢕⢕⣿⣿⣿⢏⢕⡼⠀⠀⠀⢄⢕⠀⠀⠀⠀⠀⠀</a:t>
            </a:r>
            <a:br/>
            <a:r>
              <a:t>⣿⢿⢿⢿⢿⢿⢿⢿⢿⢿⣷⢀⠘⣿⣿⣿⡟⣷⡇⢕⡇⢕⢕⢸⣿⣷⢕⢸⣿⡇⢕⢕⢕⢕⢜⢿⣿⣿⣿⣿⣿⣿⣿⣿⣿⡿⢁⠀⠀⢀⠀⠀⠀⠀⠑⣿⣿⣿⣿⣿⣿⣿⢟⢕⢕⢸⣿⣿⡇⢕⢕⢜⡇⢹⣿⣿⣿⣿⣿⠁⠀⠁⠁⠁⢕⣿⣿⢟⠑⠀⠀⠀⠀⠀⢀⢄⢄⢔⢕⢕⣷⣿⡿⢿⢿⢗⠇⠀⠀⠄⠔⢔⢔⢕⢵⢿⢿⢟⠟⠙⠁⠁⠁⠁⠀⠀⠀⠀⠀⠀⠀⠀⢀⢅⢕⢕⢕⢕⢕⢕⢕⢕⢔⢔⣕⣱⣵⣵⣷⣷⣾⣿⣿⢿⢟⢟⢟⢿⢿⢿⢟⢝⢕⢕⢜⣿⣿⣿⣿⣿⣿⣿⣿⣿⡇⢜⣿⣿⣿⣿⣿⣿⣿⣿⣿⣿⣿⣿⣿⣿⣿⣿⣿⣿⣿⣿⣿⣿⣿⣿⣿⣿⣿⣿⣿⣿⡟⢕⢕⢑⢙⢕⢕⢕⢕⢕⢕⢕⢕⢕⠀⠀⢕⢸⣿⡿⣏⣵⡿⠑⠀⠀⣠⡇⢕⢀⢀⢄⢄⢄⠀</a:t>
            </a:r>
            <a:br/>
            <a:r>
              <a:t>⣿⣷⣷⣷⣷⣵⣕⣕⡕⢕⢜⣕⠀⢸⣿⣿⣇⣼⡇⢕⢕⢕⢕⢕⣿⣿⣕⢕⢜⢿⡕⢕⢕⢕⢕⢕⢝⢿⣿⣿⣿⣿⣿⣿⣿⣇⣕⣕⣕⣕⣕⣕⣄⡄⢄⣿⣿⣿⣿⣿⢟⢕⢕⢕⢕⣼⣿⣿⢕⢱⢜⢕⡇⡏⣿⣿⣿⣿⡇⠀⠀⠀⠀⠀⠈⠝⠝⠀⠀⠀⠀⠄⢵⣷⣕⢕⢑⠑⠘⢁⢁⢁⢅⢕⣕⢄⠔⠔⠐⠀⠀⢀⢄⢕⢕⢕⢕⣵⣷⣧⣴⣴⢄⠄⠄⠀⠀⢀⢔⢔⢰⢵⡵⢵⢵⢗⢗⢇⢕⢕⢕⢜⢕⢕⢕⢕⢕⢕⢱⡵⢕⢇⢕⢕⢕⢕⢕⢕⢕⢕⢕⢕⢕⢕⢕⢜⣿⣿⣿⣿⣿⣿⣿⣿⡇⢕⢻⣿⣿⣿⣿⣿⣿⣿⣿⢿⢿⢿⣿⣿⣿⣿⣿⣿⣿⣿⣿⣿⣿⣿⣿⣿⣿⣿⣿⢏⢅⢕⢕⢅⢕⢕⢕⢕⢕⢕⢕⢕⢕⢕⠀⢄⢕⢸⣿⣿⣿⢟⢕⢔⣰⣼⣿⢕⢕⣿⣿⣿⣿⣿⠀</a:t>
            </a:r>
            <a:br/>
            <a:r>
              <a:t>⣿⢿⢿⢿⢟⢟⢟⢟⢟⢗⢕⢝⡕⠀⢻⣿⢸⣿⡇⢕⢕⢕⢕⢕⢜⣿⣧⡎⢕⢇⢻⣧⢕⢕⢕⢕⢕⢕⢜⢟⢿⣿⣿⣿⣿⣿⣿⣿⣿⣿⣿⣿⣿⣿⣿⣿⣿⢿⢏⢕⢕⢕⢕⢕⢕⣿⣿⡟⡇⢸⢕⢕⡇⢸⢹⣿⣿⣿⠁⠀⠀⠀⠀⠀⠀⢀⢀⢀⢄⠀⠀⠀⠀⠜⢝⢕⢙⠑⠁⠀⠀⠀⠁⠁⠁⠀⠀⠀⠀⢀⡄⢕⠕⠕⠵⠗⠛⠙⢙⢕⢑⢅⢄⢔⢔⢕⢕⢕⢕⢕⢜⢕⢕⢕⢕⢕⣕⢕⢕⢕⠕⠑⠑⢁⢅⢅⢕⢕⠕⠕⠕⠕⢕⢳⢷⢞⠏⠁⠀⠀⠑⠑⠑⠕⠕⢕⢜⢿⣿⣿⣿⣿⣿⣿⡇⢕⢕⢻⣿⣿⣿⣿⣿⡟⢕⢕⢕⢕⢜⢝⢿⣿⣿⣿⣿⣿⣿⣿⣿⣿⣿⣿⣿⢟⢑⢕⢕⢕⢕⢕⢕⢕⢕⢕⢕⢕⢕⢕⢕⠁⠐⢕⢕⣾⣿⣟⣕⣱⣵⣾⣿⣿⣿⢕⢸⢿⣿⣿⣿⣿⠀</a:t>
            </a:r>
            <a:br/>
            <a:r>
              <a:t>⣿⣷⣷⣷⣵⢕⣕⢕⢕⢕⢕⣜⢇⢄⠈⢏⣽⣿⡇⢕⢕⢕⢕⢕⢕⢜⣿⣎⢕⢕⢕⢜⢳⢕⢕⢕⢕⢕⢕⢕⢕⢕⢝⢟⢿⣿⣿⣿⣿⣿⣿⣿⣿⡿⢟⢝⢕⢕⢕⢕⢕⢕⢕⢕⢕⣿⡿⢇⣿⢕⢕⢕⡇⢕⡞⣿⣿⡇⠀⡔⢰⣴⣤⣴⣷⣽⣕⣕⣀⣀⣀⡄⢀⠀⠕⢣⢵⣔⢔⢄⢄⠀⠀⠀⠀⠀⠀⠀⠐⠘⠁⠀⠀⠀⠀⠄⢠⢔⢁⢁⢁⢁⡅⢏⢝⢝⢏⢕⢕⢕⢕⢗⢞⢏⢝⢕⢕⠅⠄⠀⠐⠐⠑⠑⠁⠀⠀⠄⠀⠀⢔⢔⢕⢕⢕⢕⢔⢔⢔⢔⣔⣔⣔⣔⣕⣕⡕⢜⢿⣿⣿⣿⣿⣿⣇⢕⢕⢕⠝⣿⣿⣿⣿⣇⢕⢕⢕⢕⢕⢕⢜⣿⣿⣿⣿⣿⣿⣿⣿⣿⡿⢟⢕⢕⢕⢕⢕⢕⢕⢕⢕⢕⢕⢕⢕⢕⢕⢕⢕⠐⠔⢕⢕⣿⣿⣿⣿⣿⣿⣿⣿⣿⡇⢕⣵⣷⣷⣷⣿⣿⠀</a:t>
            </a:r>
            <a:br/>
            <a:r>
              <a:t>⡿⢟⢟⢟⢟⢟⢟⢟⢟⢟⢟⢗⢕⢇⠀⠕⣿⣿⡇⢕⢕⢕⢕⢕⢕⢕⢜⢿⣎⢇⢕⢕⢕⢕⢕⢕⢕⢕⢕⢕⢕⢕⢕⢕⢕⢕⢝⢟⢿⢿⢟⢏⢕⢕⢕⢕⢕⢕⢕⢕⢕⢕⢕⢕⢕⣿⢇⢸⣿⡇⢕⢕⢕⣇⣧⢿⣿⠁⢔⢻⣿⣿⣿⣿⣿⣿⣿⣿⣿⣿⣿⣿⣿⣿⣿⣿⣷⣷⣷⣷⣷⣴⣴⣤⣤⣤⣄⣄⣄⣀⣀⣀⣀⢀⢀⢀⠀⠀⠀⠀⠀⠑⠑⠑⠁⠁⠱⠕⠕⠕⠑⠁⠙⠙⠝⢟⢧⢴⢄⢀⢀⢀⢀⠀⠀⠀⠀⠀⠀⠀⠄⢄⣤⣤⣤⡄⢄⢄⢄⢄⢕⢕⢕⢜⢙⢙⢑⢕⢜⢿⣿⣿⣿⣿⣿⢕⢕⢕⢅⢜⢟⢿⣿⣿⣿⣷⣷⣧⣷⣾⣿⣿⣿⣿⣿⣿⣿⢿⢟⢕⢕⢕⢕⢕⢕⢕⢕⢕⢕⢕⢕⢕⢕⢕⢕⢕⢕⢕⢄⢐⢕⢕⢸⣿⣿⣿⣿⣿⣿⣿⣿⣿⡇⢕⢟⢻⣿⣿⣿⣿⠀</a:t>
            </a:r>
            <a:br/>
            <a:r>
              <a:t>⣿⣷⣵⣵⣕⣕⣕⣕⣕⡕⢕⢕⡕⡕⢕⠀⢹⡿⢇⢕⢕⢕⢕⢕⢕⢕⢱⡜⢻⣗⢇⢕⢕⢕⢕⢕⢕⢕⢕⢕⢕⢕⢕⢕⣱⣵⣵⣱⣷⣾⡇⢕⢕⢕⢕⢕⢕⢕⢕⢕⢕⢕⡕⣱⢱⡿⢕⣾⣿⡇⢱⢔⢕⢹⢸⢸⢇⠀⣸⢿⣿⣿⣿⣿⣿⣿⣿⣿⣿⣿⣿⣿⣿⣿⣿⣿⣿⣿⣿⣿⣿⣿⣽⣝⣏⣝⣟⡝⡝⣿⢿⣿⣿⣿⣿⣿⣿⣿⣿⣿⣷⣷⣷⣶⣶⣶⣶⣶⣦⣴⣴⣴⣴⣴⣤⣤⣤⣥⣵⣕⣝⣕⣕⣵⣕⣕⣑⣑⣑⣑⣘⢙⢝⢝⢝⢏⢑⢑⠁⠁⠁⠁⠁⠁⠁⠁⢀⢁⢕⢜⢿⣿⣿⣿⣿⢕⢕⢕⢕⢕⢕⢕⢝⢻⢿⣿⣿⣿⣿⣿⣿⣿⡿⢟⢟⢝⢕⢕⢕⢕⢕⢕⢕⢕⢕⢕⢕⢕⢕⢕⢕⢕⢕⢕⢕⢕⢕⢅⢕⢕⢕⢕⣿⣿⣿⣿⣿⣿⣿⣿⣿⣿⢕⢕⢾⢻⢟⢿⣿⣿⠀</a:t>
            </a:r>
            <a:br/>
            <a:r>
              <a:t>⣿⢟⢟⢟⢟⢟⢝⢝⢝⢝⢕⢝⢕⢏⢎⢄⠁⢇⢕⢕⢕⢕⢕⢕⢕⢕⢸⣿⣧⡝⢯⢕⢕⢕⢕⢕⢕⢕⠕⢕⢕⢕⣷⣿⣿⣿⣿⣿⣿⣿⡇⢕⢕⢕⢕⢕⢕⢕⢕⢕⢕⢕⣧⢿⢸⢇⢱⣿⣿⡿⢜⡕⢕⢕⢕⢟⠀⢔⣕⢕⣕⡕⢕⢕⢕⢕⢝⢝⢝⢟⢟⢻⢿⢿⢿⢿⢿⢿⢿⢿⣿⣿⣿⣿⣿⣿⣿⣿⣿⣿⣿⣿⣿⣿⣿⣿⣿⣷⣷⣷⣷⣿⣿⣿⣿⣿⣿⣿⣿⣿⣿⣿⣿⣿⣿⢿⢿⢿⢿⢿⣿⣿⣿⣿⣿⣿⣿⣿⣿⣿⣿⣿⣿⣿⣿⣿⣿⣿⣿⣿⣿⣿⣿⣿⣿⣿⣿⣿⣿⡕⢜⢿⣿⣿⣿⡕⢕⢕⢕⢕⢕⢕⢕⢕⢕⢜⢝⢻⢟⢏⢝⢕⢕⢕⢕⢕⢕⢕⢕⢕⢕⢕⢕⢕⢕⢕⢕⢕⢕⢕⢕⢕⢕⢕⢕⢕⠕⢕⢕⢕⢕⢸⣿⣿⣿⣿⣿⣿⣿⣿⣿⡿⢕⢱⣾⣷⣷⣿⣿⣿⠀</a:t>
            </a:r>
            <a:br/>
            <a:r>
              <a:t>⣿⢇⢕⢕⢕⢕⢕⢕⢕⢕⢕⢕⢕⢕⢕⢕⠀⠁⢕⢕⢕⢕⢕⢕⢕⢕⢸⣿⣿⣿⣧⢕⢕⢕⢕⠕⠑⠀⢄⢕⢕⣾⣿⣿⣿⣿⣿⣿⣿⣿⡇⠁⠑⢕⢕⢕⢕⢕⢕⢕⢕⢕⢿⡏⣮⢕⢿⣿⣿⢇⣷⡇⢕⢕⢕⠁⠀⡸⣿⣿⣿⣿⣿⣿⣿⣿⣿⣿⣿⣿⣷⣷⣵⣵⣵⣵⣵⣵⣵⣵⣵⣵⣽⣿⣿⣟⣟⣟⢟⢟⢟⢟⢿⣿⣿⣿⣿⣿⣿⣿⣿⣿⣿⣿⣿⣿⣿⣿⣿⣿⣿⣿⣿⣿⣿⣿⣷⣷⣷⣾⣿⣿⣿⣿⣿⣿⣿⣿⣿⣿⣿⣿⣿⣟⣟⣟⡟⢟⢟⣟⣿⣿⣿⣿⣿⣿⣿⣿⣿⣿⡕⢜⢿⣿⣿⡇⢕⢕⢕⢕⢕⢕⢕⠕⠑⢕⢕⢕⢕⢕⢕⢕⢕⢕⢕⢕⢕⢕⢕⢕⢕⠑⠀⢕⢕⢕⢕⢕⢕⢕⢕⢕⢕⢕⢕⢕⢕⢕⢕⢕⢕⢸⣿⣿⣿⣿⣿⣿⣿⣿⣿⡇⢕⣼⣿⣿⣿⣿⣿⣿⠀</a:t>
            </a:r>
            <a:br/>
            <a:r>
              <a:t>⣿⢕⢕⢕⢕⢕⢕⢕⢕⣕⣕⣕⣱⣵⣵⣷⡇⠀⠕⢕⢕⢅⠕⢕⢕⢕⢸⣿⣿⣿⣿⡇⠕⠑⠅⠀⠀⠀⢕⢕⢱⣿⣿⣿⣿⣿⣿⣿⣿⣿⣧⢄⠀⠀⠁⠑⢕⢕⢕⢕⢕⢕⢜⢱⣿⢕⢸⣿⣿⢸⣿⢇⢕⢕⢕⠀⢔⡝⢝⢝⢝⢝⢝⢟⢟⢟⢟⢟⢟⢟⢿⢿⢿⣿⣿⣿⣿⣿⣿⣿⣿⣿⣿⣿⣿⣿⣿⣿⣿⣿⣿⣿⣿⣿⣿⣿⣿⣿⣿⣿⣿⣿⣿⣿⣿⣿⣿⣿⣿⣿⣿⣿⣿⣿⣿⣿⣿⣿⣿⣿⣿⣿⣿⣿⣿⣿⣿⣿⣿⣿⣿⣿⣿⣿⣿⣿⣿⣿⣿⣿⣿⣿⣿⣿⣿⣿⣿⣿⣿⣿⣿⡕⢕⢿⣿⡿⢕⢕⢕⢕⢕⢕⠕⠀⠀⠁⠑⢕⢕⢕⢕⢕⢕⢕⠕⠕⠑⠑⠁⠀⠀⠀⢔⢕⢕⢕⢕⢕⢕⢕⢕⢕⢕⢕⢅⢕⢕⢕⢕⢕⢕⢸⣿⡿⢿⢿⢟⢟⢟⢝⢝⢕⢱⣟⢇⢕⢕⢝⢝⣿⠀</a:t>
            </a:r>
            <a:br/>
            <a:r>
              <a:t>⡕⢕⢕⢕⢕⢕⢕⢟⢝⢟⢟⢿⢿⢿⢿⢿⢿⢔⠀⢕⢕⢕⢔⢕⢕⢕⢸⣿⣧⣿⣿⣷⢕⠀⠀⠀⠀⠀⢕⢕⣿⣿⣿⣿⣿⣿⣿⣿⣿⣿⣿⡕⢔⠀⠀⠀⠀⠁⠕⢕⢕⢕⢕⢜⣿⡇⢸⣿⠏⠗⠑⢕⢕⢕⢅⠀⣼⣿⣽⢿⣿⣷⣷⣷⣧⣵⣵⣵⣵⣵⣵⣵⣵⣕⣕⡕⡕⢕⢕⢕⢝⢝⢝⢝⢟⢟⢟⢟⢿⢿⢿⣿⢿⣿⣿⣿⣿⣿⣿⣿⢿⢿⢿⡿⣿⣿⣿⣿⣿⣿⣿⣿⣿⣿⣿⣿⣿⣿⣿⣿⣿⣯⣽⣝⣝⣝⣝⢝⢝⢝⢝⢝⢝⢻⣿⣿⣿⣿⣿⣿⣿⢿⣿⣿⢿⢿⢿⣿⣿⣿⣿⣿⡕⢕⢻⢇⢇⢕⢕⢕⢕⢕⠀⠀⠀⢄⡕⠁⠀⢕⢕⠕⠁⢕⢕⠀⠀⠀⠀⠀⠀⢀⢕⢕⢕⢕⢕⢕⢕⡱⢕⢕⢕⢅⢕⢕⢕⢕⢕⢕⢕⢕⣕⣕⣕⣵⣵⣷⣕⡳⢟⡫⢱⢪⢟⡪⣿⣿⣿⣿⠀</a:t>
            </a:r>
            <a:br/>
            <a:r>
              <a:t>⣷⣷⣷⣷⣵⣵⣵⣵⣵⣕⣕⣕⣕⣕⣕⣕⡮⡣⢀⠀⢕⢕⢕⢕⢕⢕⢕⣿⣿⣸⣿⣿⣇⠀⠀⠀⠀⠀⠁⣻⣿⣿⣿⣿⣿⣿⣿⣿⣿⣿⢿⢧⢕⠀⠀⠀⠀⠀⠀⠗⠕⠕⠑⠑⠘⠓⠑⠁⠐⠐⠐⠀⠁⠘⠀⢔⢝⢝⢝⢝⢟⢟⢿⢿⢿⢿⣿⣿⣿⣿⣿⣿⣿⣿⣿⣿⣿⣿⣿⣿⣿⣷⣷⣷⣷⣷⣷⣷⣷⣷⣷⣿⣾⣧⣵⣵⣕⣕⣕⣕⢕⢕⢕⢕⢕⢝⢻⢟⢻⢿⢿⢿⢿⢿⢿⢿⢿⢿⢿⣿⣿⣿⣿⣿⣿⣿⣿⣿⣿⣿⣿⣿⣿⣿⣿⣿⣿⣿⣿⣧⣵⣵⣵⣵⣕⣕⣕⣕⣕⢕⣕⡕⡕⡕⢕⢕⢕⢕⢕⢟⢟⠑⠀⠀⢄⡾⢕⢄⠀⠁⢕⠀⠀⢱⣧⡄⠀⠀⠀⠀⠀⢕⢕⢕⢕⢕⢕⢕⢝⢕⢕⣕⣕⣵⣵⣵⣷⣷⣷⣾⣿⣿⣟⣏⢝⢝⢕⢕⢕⢕⢕⢕⣕⣕⣼⣿⣿⣿⣿⣿⠀</a:t>
            </a:r>
            <a:br/>
            <a:r>
              <a:t>⢿⢟⢿⢿⢿⢿⢟⢟⢿⢿⢿⢿⢿⢿⢿⢻⢟⢯⢇⠀⠑⠕⠓⠓⠓⠓⠃⠛⠋⠑⠙⠙⠙⠁⠀⠀⠀⠀⠀⠁⠁⠁⠁⢀⢀⢀⢀⢀⢀⢀⢀⢀⢀⢄⢄⢄⣄⣄⣄⣤⣤⣤⣤⣤⣴⣰⣴⣰⣶⣴⣶⣶⣦⣴⡵⣕⣵⣵⣵⣵⣵⣕⣕⣕⡕⢕⢕⢕⢕⢕⢕⢜⢝⢝⢝⢟⢝⢟⢿⢿⢿⢿⣿⣿⣿⣿⣿⣿⣿⣿⣿⣿⣿⣿⣿⣿⣿⣿⣿⣿⣿⣿⣿⣿⣿⣿⣿⣿⣷⣷⣷⣧⣵⣵⣵⣕⣕⣕⣕⢕⢕⢕⢕⢕⢜⢝⢝⢻⢿⢿⢿⢿⢿⢿⢿⢿⢿⣿⣿⣿⣿⣿⣿⣿⣿⣿⣿⣿⣿⣿⣿⣿⣿⣿⣕⢕⢕⢕⢕⢕⢕⠀⠀⢄⡾⢕⢕⢕⢀⠀⠀⢀⢀⢕⢟⢇⢔⢔⢔⢕⢕⢕⢱⢵⡵⡷⣷⣾⣿⣿⣿⣿⣿⣿⣿⣿⣿⣿⣿⣿⣿⣿⣿⣿⣿⣿⣿⣿⣾⣿⣿⣿⣿⣿⣿⣿⣿⣿⣿⣿⠀</a:t>
            </a:r>
            <a:br/>
            <a:r>
              <a:t>⡕⢕⢕⢕⢕⢕⢕⢕⢕⢕⢕⢕⢕⢕⢕⢕⢕⢕⢕⢕⢔⢄⢔⢔⢔⢔⢔⢔⢔⢔⢔⢔⢕⢕⢇⢇⢗⢇⢕⢕⢕⢕⢕⢕⢕⢕⢕⢕⢕⢕⢕⢕⢕⢕⢕⢕⢕⢕⢕⢕⢕⢕⢜⢝⢝⢝⢝⢟⢝⢟⢟⢻⢿⢿⢿⣿⣿⣿⣿⣿⣿⣿⣿⣿⣿⣿⣿⣿⣿⣿⣿⣷⣷⣷⣷⣷⣷⣷⣷⣷⣿⣿⣿⣿⣕⡕⢕⢕⢕⢜⢜⢝⢝⢝⢝⢟⢟⢟⢻⢿⢿⢿⢿⢿⢿⣿⣿⣿⣿⣿⣿⣿⣿⣿⣿⣿⣿⣿⣿⣿⣿⣿⣿⣿⣿⣿⣿⣿⣿⣷⣷⣷⣵⣵⣵⣵⣕⣕⣕⣕⣕⢕⢕⢜⢝⢝⢝⣻⣿⣿⣿⣿⣿⣿⢟⡕⢕⢕⢕⢕⢁⢀⢄⢟⢕⢕⢕⢕⢕⣕⣕⣱⣵⣵⣵⣷⣷⣾⣿⣿⣷⣷⣷⣷⣷⣷⣵⣵⣵⣵⣽⣿⣿⣿⣿⣿⣿⣿⡟⢟⢟⢟⢟⢟⢿⢿⣿⣿⣿⣿⣿⣿⣿⣿⣿⣿⣿⣿⣿⣿⠀</a:t>
            </a:r>
            <a:br/>
            <a:r>
              <a:t>⣿⢕⢕⢕⢕⢕⢕⢕⢕⢕⢕⢕⢕⢕⢕⢕⢕⢕⢕⢕⢕⢕⢕⢕⢕⢕⢕⢕⢕⢕⢕⢕⢕⢕⢕⢕⢕⢕⢕⢕⢕⢕⢕⢕⢕⢕⢕⢕⢕⢕⢕⢕⢕⢕⢕⢕⢕⢕⢕⢕⢕⢕⢕⢕⢕⢕⢕⢕⢕⢕⢕⢕⢕⢕⢕⢜⢝⢝⢝⢟⢟⢟⢿⢿⣿⣿⣿⣿⣿⣿⣿⣿⣿⣿⣿⣿⣿⣿⣿⣿⣿⣿⣿⣿⣿⣷⣷⣿⣿⣿⣿⣿⣿⣿⣿⣿⣿⣷⣷⣷⣧⣵⣵⣵⣕⣕⢕⢕⢕⢕⢕⢝⢝⢝⢟⢻⣻⣿⣿⣿⣿⣿⣿⡿⣿⣿⣿⣿⣿⣿⣿⣿⣿⣿⣿⣿⣿⣿⣿⣿⣿⣿⣿⣿⣿⣿⣿⣿⣿⣿⣿⣿⣷⣷⣇⣕⣕⣕⣕⣕⡕⣕⡕⢕⢕⢕⢜⢕⢟⢟⢟⢻⢻⢿⢿⢿⢿⢿⢿⣿⣿⣿⣿⣿⣿⣿⣿⣿⣿⣿⣿⣿⣿⣿⣿⣿⣿⣿⣿⣿⣿⣷⣷⣷⣷⣷⣷⣿⣿⣿⣿⣿⣽⡝⢝⢝⢝⢝⢝⢟⠀</a:t>
            </a:r>
            <a:br/>
            <a:r>
              <a:t>⣿⣿⣿⣿⣷⣷⣷⣵⣵⣵⣵⣕⣕⣕⣕⣕⢕⣕⣕⣕⣕⣕⢕⢕⢕⢕⢕⢕⢕⢕⢕⢕⢕⢕⢕⢕⢕⢕⢕⢕⢕⢕⢕⢕⢕⢕⢕⢕⢕⢕⢕⢕⢕⢕⢕⢕⢕⢕⢕⢕⢕⢕⢕⢕⢕⢕⢕⢕⢕⢕⢕⣕⢕⢕⣕⣕⣕⣕⣕⣕⣕⣕⣵⣵⣿⣿⣿⣿⣿⣿⣿⣿⣿⣿⡟⢟⡟⢝⢝⢝⢝⢝⢟⢿⢟⢻⢿⣿⣿⣿⣿⣿⣿⣿⣿⣿⣿⣿⣿⣿⣿⣿⣿⣿⣿⣿⣿⣿⣿⣷⣿⣿⣿⣿⣿⣿⣿⣿⣿⣿⣿⣷⣧⣵⣕⣕⣕⣕⣕⢕⢝⢕⢝⢝⢝⢝⢟⣿⣿⣿⣿⣿⣿⣿⣿⣿⣿⣿⣿⣿⣿⣿⣿⣿⣿⣿⣿⣿⣿⣿⣿⣿⣿⣿⣿⣿⣿⣿⣷⣷⣷⣷⣷⣷⣧⣵⣵⣵⣵⣵⣵⣵⣵⣽⣽⣿⣿⣿⣿⣿⣿⣿⣿⣿⣿⢿⢿⢿⣿⣿⣿⣿⣿⣿⣿⣿⣿⣿⣿⣿⣿⣿⣿⣿⣿⣿⣿⣿⣷⣿⠀</a:t>
            </a:r>
            <a:br/>
            <a:r>
              <a:t>⠛⠛⠛⠛⠛⠛⠛⠛⠛⠛⠛⠛⠛⠛⠛⠛⠛⠛⠛⠛⠛⠛⠛⠛⠛⠛⠛⠛⠛⠛⠓⠓⠓⠓⠚⠛⠛⠛⠛⠛⠛⠛⠛⠛⠛⠓⠓⠓⠓⠑⠑⠃⠓⠓⠓⠓⠛⠛⠛⠛⠛⠛⠓⠚⠓⠓⠚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⠓⠓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⣿⣿⣿⣿⣿⣿⣿⣿⣿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⣿⣿⣿⣿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⣿⣿⣿⣿⣿⣿⣿⣿⣿⣿⣿⣿⣿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⣏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⢿⣿⣿⠀</a:t>
            </a:r>
            <a:br/>
            <a:r>
              <a:t>⢕⢕⢕⢕⢕⢕⢕⢕⢕⢸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⣏⣿⣿⣿⣿⣿⣿⣿⣿⣿⣿⢟⢻⢕⢕⣿⠀</a:t>
            </a:r>
            <a:br/>
            <a:r>
              <a:t>⢕⢕⢕⢕⢕⢕⢕⢕⢕⢸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⡿⢯⢝⢕⢕⢕⢕⢿⠀</a:t>
            </a:r>
            <a:br/>
            <a:r>
              <a:t>⢕⢕⢕⢕⢕⢕⢕⢕⢕⢸⣿⣿⣿⣿⣿⣿⣿⣿⡇⢕⢕⢕⢕⢕⢕⢕⢕⢕⢕⢕⢕⢕⢕⢕⢕⢕⢕⢕⢕⢕⢕⢕⢕⢕⢕⢕⢕⢕⢕⢕⣿⢿⢿⢿⢿⢟⢻⢿⢿⢿⢿⢿⢿⢿⢿⢿⢿⢿⢿⢿⢿⣿⣿⣿⣿⣿⣿⣿⣿⣿⢿⢿⢿⢿⢿⢿⢿⢿⢿⢿⢿⢿⢿⢿⢿⢿⢿⢿⢿⢿⢿⢿⢿⢿⢿⢿⢿⢿⢿⢿⣿⣿⣿⣿⢿⢿⢟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⡟⢏⢝⢝⢝⢝⢝⢜⢕⢕⢕⢕⢕⢕⢕⢕⠀</a:t>
            </a:r>
            <a:br/>
            <a:r>
              <a:t>⢕⢕⢕⢕⢕⢕⢕⢕⢕⢸⣿⣿⣿⣿⣿⣿⣿⣿⡇⢕⢕⢕⢕⢕⢕⢕⢕⢕⢕⢕⢕⢕⢕⢕⢕⢕⢕⢕⢕⢕⢕⢕⢕⢕⢕⢕⢕⢕⢕⢕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⣿⣿⣿⣿⣿⣿⣿⣿⣿⣿⣿⣿⣿⣿⣿⣿⣿⡇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⡇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⢟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⣿⣿⣿⣿⣿⣿⣿⣿⣿⣿⣿⣿⣿⣿⣿⣿⣿⣿⣿⡇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⢕⢕⢕⢕⢕⢕⢕⢕⢕⢕⢕⢕⢕⢕⢕⢕⢕⢕⢕⢕⢸⣿⣿⣿⣿⣿⣿⣿⣿⣿⢕⢕⢕⢕⢕⢕⢕⢕⢕⢕⢕⢕⢕⢕⢕⢕⢕⢕⢕⢕⢕⢕⢕⢕⢕⢕⢕⢕⢕⢕⢕⢕⢕⢕⢕⢕⢕⢕⢕⢕⢕⢕⢕⢔⢕⢕⢕⢕⢑⢕⢕⢕⢕⢕⢕⢕⢕⢕⢕⢕⢕⢕⢕⢕⢕⢕⢕⢕⢕⢕⢕⢕⢕⢕⢕⢕⢕⢕⢕⢕⢕⢕⢕⢕⢕⢕⢕⢕⠕⢕⢕⢕⢕⢕⢕⢕⢕⢕⢕⢕⢕⢕⢕⢕⢕⢕⢕⢕⢕⢕⢕⢕⢕⢕⢕⢕⢕⢕⢕⢕⢱⣧⡕⢕⢕⢝⢿⣿⣿⣿⣿⣿⣿⣿⣿⣿⣿⣿⣿⣿⣿⣿⣿⣿⣇⣕⣕⣕⣕⣕⣕⣕⣕⣕⣕⣕⣕⣕⣱⣵⠀</a:t>
            </a:r>
            <a:br/>
            <a:r>
              <a:t>⣿⣿⣷⣷⣿⣿⣿⣷⣷⣿⣿⣿⣿⣿⣿⣿⣿⣿⣿⣷⣷⣷⣷⣷⣷⣷⣷⣷⣷⣷⣷⣷⣷⣷⣷⣷⣷⣷⣷⣷⣷⡕⢕⢕⢕⢕⢕⡕⡕⢕⢕⢕⢕⢕⣷⣧⣵⣵⣵⣵⣵⣵⣵⣵⣵⣵⣵⣵⣵⣵⣼⣿⣿⣿⣿⣿⣿⣿⣿⣿⣧⣵⣵⣵⣵⣵⣵⣵⣵⣵⣵⣵⣵⣵⣵⣵⣕⣕⣕⣵⣵⣵⣵⣕⣕⣕⣕⣕⣕⣕⣕⣕⣕⣕⣕⢕⢕⢕⢕⢕⢕⢕⢕⢕⢕⢕⢕⢕⢕⢕⢕⢕⢕⢕⢕⢕⢕⢕⢕⢕⢕⢕⢕⢕⢕⢕⢕⢕⢕⢕⠕⠕⠕⠕⢕⢕⢕⢕⠑⠕⢕⢕⢕⢕⢕⢕⠕⠕⢕⢕⠑⢕⢕⢕⢕⢕⢕⢕⢕⢕⢕⢕⢕⢕⢕⢕⢕⢕⢕⢕⢕⢕⢕⢕⢕⢕⢕⢕⢕⢕⢜⣿⣿⣕⢕⢕⢕⢹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⡧⠇⠑⠕⢵⣵⣽⣵⣧⣵⣷⣵⣷⣿⣿⣿⣿⣿⣿⣿⣿⣿⣿⣿⣿⣿⣿⣿⣿⣿⣿⣿⣿⣿⣿⣿⣿⣿⣿⣿⣿⣿⣿⣿⣿⣿⣿⣿⣿⣿⣿⣿⣿⣿⣿⣿⣿⣿⣿⣿⣿⣿⣿⣿⣿⣿⣿⣿⣿⣿⣿⣿⣿⢿⢕⢕⢕⠑⠑⠕⠕⠑⠕⢕⢕⢕⢕⢕⢕⢕⢕⢕⢕⢕⢕⢕⢕⢕⢕⢕⢕⢕⢕⢕⢕⢕⢕⢕⢕⢕⢄⠀⠀⠁⠁⠕⠁⠀⠀⠀⠁⠁⠁⠀⠀⠀⠀⠀⠁⠀⠁⠁⠁⠁⠁⢕⢕⢕⢕⢕⢕⢕⢕⢕⠕⢕⢕⢕⢕⢕⢕⢕⢕⢕⢕⢕⢕⢕⢕⢕⢻⣿⣿⣇⢕⢕⢕⢜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⢿⢋⢁⣰⡷⣵⡔⢈⠝⢿⣿⣿⣿⣿⣿⣿⣿⣿⣿⣿⣿⣿⣿⣿⣿⣿⣿⣿⣿⣿⣿⣿⣿⣿⣿⣿⣿⣿⣿⣿⣿⣿⣿⣿⣿⣿⣿⣿⣿⣿⣿⣿⣿⣿⣿⣿⣿⣿⣿⣿⣿⣿⣿⣿⣿⣿⣿⣿⣿⣿⣿⣿⣿⣿⣿⢕⢕⠁⠀⠀⠀⠀⠀⠀⠁⠁⠀⠁⠀⠀⠀⠁⠁⠀⠀⠀⠀⠔⠑⠑⠑⠑⠑⠑⠕⠑⠑⠑⠑⠑⠑⠁⠑⠀⠀⠀⠀⠀⠀⠀⠀⠀⠀⠀⠀⠀⠀⠁⠑⠀⠀⠀⠀⠀⠀⠀⠀⠀⠀⠀⠀⠀⠀⠀⠀⠀⠐⠕⢕⢕⢕⢑⢕⢕⢕⢕⢕⠑⢕⢕⢕⢕⣾⣿⣿⣿⣧⢕⢕⢕⢕⢹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⢟⢑⢔⣵⣾⢫⡇⣿⣿⣷⣕⡔⢘⠻⢿⣿⣿⣿⣿⣿⣿⣿⣿⣿⣿⣿⣿⣿⣿⣿⣿⣿⣿⣿⣿⣿⣿⣿⣿⣿⣿⣿⣿⣿⣿⣿⣿⣿⣿⣿⣿⣿⣿⣿⣿⣿⣿⣿⣿⣿⣿⣿⣿⣿⣿⣿⣿⣿⣿⣿⣿⣿⣿⣿⣿⣿⢕⢕⢕⠀⠀⠀⠀⠀⠀⠀⠀⠀⠀⠀⠀⠀⠀⠀⠀⠀⠀⠀⠀⠀⠀⠀⠀⠀⠀⠀⠀⠀⠀⠀⠀⠀⠀⠀⠀⠀⠀⠀⠀⠀⠀⠀⠀⠀⠀⠀⠀⠀⠀⠀⠀⠀⠀⠀⠀⠀⠀⠀⠀⠀⠀⠀⠀⠀⠀⠀⠀⠀⠀⠁⢀⢕⢐⢄⠐⠁⠁⠁⠀⠀⠁⢕⢕⢕⢿⣿⣿⣿⣿⢇⢕⢕⢕⢜⣿⣿⣿⣿⣿⣿⣿⣿⣿⣿⣿⣿⣿⣿⣿⣿⣿⣿⣿⣿⣿⣿⣿⣿⣿⣿⣿⣿⣿⠀</a:t>
            </a:r>
            <a:br/>
            <a:r>
              <a:t>⣿⣿⣿⣿⣿⣿⣿⣿⣿⣿⣿⣿⣿⣿⣿⣿⣿⣿⣿⣿⣿⣿⣿⣿⣿⣿⣿⣿⣿⣿⣿⣿⣿⣿⡿⠟⢁⢔⣵⣿⣿⢣⣿⣧⣿⣿⣿⣿⣿⣷⣕⢅⢘⠻⣿⣿⣿⣿⣿⣿⣿⣿⣿⣿⣿⣿⣿⣿⣿⣿⣿⣿⣿⣿⣿⣿⣿⣿⣿⣿⣿⣿⣿⣿⣿⣿⣿⣿⣿⣿⣿⣿⣿⣿⣿⣿⣿⣿⣿⣿⣿⣿⣿⣿⣿⣿⣿⣿⣿⣿⣿⣿⣿⡇⢕⢑⠀⠀⠀⠀⠀⠀⠀⠀⠀⠀⠀⠀⠀⠀⠀⠀⠀⠀⠀⠀⠀⠀⠀⠀⠀⠀⠀⠀⠀⠀⠀⠀⠀⠀⠀⠀⠀⠀⠀⠀⠀⠀⠀⠀⠀⠀⠀⠀⠀⠀⠀⠀⠀⠀⠀⠀⠀⠀⠀⠀⠀⠀⠀⠀⠀⠀⠀⠀⠀⢄⢕⢕⣵⣕⢕⢕⢔⢀⠄⠀⠀⠀⠑⢕⢕⢸⣿⣿⣿⣿⢇⢕⢕⢕⢕⣽⣿⣿⣿⣿⣿⣿⣿⣿⣿⣿⣿⣿⣿⣿⣿⣿⣿⣿⣿⣿⣿⣿⣿⣿⣿⣿⣿⣿⠀</a:t>
            </a:r>
            <a:br/>
            <a:r>
              <a:t>⣿⣿⣿⣿⣿⣿⣿⣿⣿⣿⣿⣿⣿⣿⣿⣿⣿⣿⣿⣿⣿⣿⣿⣿⣿⣿⣿⣿⣿⣿⣿⣿⡿⠋⢁⣰⣷⣿⣿⣿⢏⣾⣿⢹⣿⣿⣿⣿⣿⣿⣿⣿⣧⣔⠁⠙⢻⣿⣿⣿⣿⣿⣿⣿⣿⣿⣿⣿⣿⣿⣿⣿⣿⣿⣿⣿⣿⣿⣿⣿⣿⣿⣿⣿⣿⣿⣿⣿⣿⣿⣿⣿⣿⣿⣿⣿⣿⣿⣿⣿⣿⣿⣿⣿⣿⣿⣿⣿⣿⣿⣿⣿⢿⢇⢕⠀⠀⠀⠀⠀⠀⠀⠀⠀⠀⠀⠀⠀⠀⠀⠀⠀⠀⠀⠀⠀⠀⠀⠀⠀⠀⠀⠀⠀⠀⠀⠀⠀⠀⠀⠀⠀⠀⠀⠀⠀⠀⠀⠀⠀⠀⠀⠀⠀⠀⠀⠀⠀⠀⠀⠀⠀⠀⠀⠀⠀⠀⠀⠀⠀⠀⠀⠀⢀⢔⢕⣵⣿⣿⣿⣿⣷⣵⣕⢕⢔⢄⢀⠀⠑⢕⢜⣿⣿⣿⣿⡕⢕⢕⢕⢱⣿⣿⣿⣿⣿⣿⣿⣿⣿⣿⣿⣿⣿⣿⣿⣿⣿⣿⣿⣿⣿⣿⣿⣿⣿⣿⣿⣿⣿⠀</a:t>
            </a:r>
            <a:br/>
            <a:r>
              <a:t>⣿⣿⣿⣿⣿⣿⣿⣿⣿⣿⣿⣿⣿⣿⣿⣿⣿⣿⣿⣿⣿⣿⣿⣿⣿⣿⣿⣿⣿⣿⢟⠑⢄⣱⣾⣿⣿⣿⣿⡟⣾⣿⣿⢸⣿⣿⣿⣿⣿⣿⣿⣿⣿⡇⠀⠀⠀⠈⠝⢿⣿⣿⣿⣿⣿⣿⣿⣿⣿⣿⣿⣿⣿⣿⣿⣿⣿⣿⣿⣿⣿⣿⣿⣿⣿⣿⣿⣿⣿⣿⣿⣿⣿⣿⣿⣿⣿⣿⣿⣿⣿⣿⣿⣿⣿⣿⣿⣿⣿⣿⣿⣿⡧⢕⢕⠀⠀⠀⠀⠀⠀⠀⠀⠀⠀⠀⠀⠀⠀⠀⠀⠀⠀⠀⠀⠀⠀⠀⠀⠀⠀⠀⠀⠀⠀⠀⠀⠀⠀⠀⠀⠀⠀⠀⠀⠀⠀⠀⠀⠀⠀⠀⠀⠀⠀⠀⠀⠀⠀⠀⠀⠀⠀⠀⠀⠀⠀⠀⠀⠀⠀⠀⢔⢕⣱⣿⣿⣿⣿⣿⣿⣿⣿⣿⣷⣷⣵⡕⢕⢄⢕⢕⣿⣿⣿⢟⢕⢕⢕⢕⣻⣿⣿⣿⣿⣿⣿⣿⣿⣿⣿⣿⣿⣿⣿⣿⣿⣿⣿⣿⣿⣿⣿⣿⣿⣿⣿⣿⣿⣿⠀</a:t>
            </a:r>
            <a:br/>
            <a:r>
              <a:t>⣿⣿⣿⣿⣿⣿⣿⣿⣿⣿⣿⣿⣿⣿⣿⣿⣿⣿⣿⣿⣿⣿⣿⣿⣿⣿⣿⡿⠟⢁⢄⣵⣿⣿⣿⣿⣿⣿⡿⢱⣿⣿⣿⢜⣟⡟⢟⣟⣟⡟⢟⢻⢿⢷⡄⠀⠀⠐⢄⠀⠈⠟⢿⣿⣿⣿⣿⣿⣿⣿⣿⣿⣿⣿⣿⣿⣿⣿⣿⣿⣿⣿⣿⣿⣿⣿⣿⣿⣿⣿⣿⣿⣿⣿⣿⣿⣿⣿⣿⣿⣿⣿⣿⣿⣿⣿⣿⣿⣿⣿⣿⡟⢕⢕⠀⠀⠀⠀⠀⠀⠀⠀⠀⠀⠀⠀⠀⠀⠀⠀⠀⠀⠀⠀⠀⠀⠀⠀⠀⠀⠀⠀⠀⠀⠀⠀⠀⠀⠀⠀⠀⠀⠀⠀⠀⠀⠀⠀⠀⠀⠀⠀⠀⠀⠀⠀⠀⠀⠀⠀⠀⠀⠀⠀⠀⠀⠀⠀⠀⠀⢄⢕⣱⣾⣿⣿⣿⣿⣿⣿⣿⡿⢿⣿⣟⢟⢻⢿⢷⣧⣕⡕⢝⢟⢿⢕⢕⢕⢕⢕⢿⣿⣿⣿⣿⣿⣿⣿⣿⣿⣿⣿⣿⣿⣿⣿⣿⣿⣿⣿⣿⣿⣿⣿⣿⣿⣿⣿⣿⣿⠀</a:t>
            </a:r>
            <a:br/>
            <a:r>
              <a:t>⣿⣿⣿⣿⣿⣿⣿⣿⣿⣿⣿⣿⣿⣿⣿⣿⣿⣿⣿⣿⣿⣿⣿⣿⣿⡿⠋⢁⣰⣷⣿⣿⣿⣿⣿⢟⣫⣷⡎⣿⣿⣿⣿⢸⣿⣿⣿⣿⣿⣿⣿⣿⡷⣾⣵⡄⠀⠀⠀⠁⢔⣄⢀⠙⠻⢿⣿⣿⣿⣿⣿⣿⣿⣿⣿⣿⣿⣿⣿⣿⣿⣿⣿⣿⣿⣿⣿⣿⣿⣿⣿⣿⣿⣿⣿⣿⣿⣿⣿⣿⣿⣿⣿⣿⣿⣿⣿⣿⣿⣿⡟⢕⢕⠕⠀⠀⠀⠀⠀⠀⠀⠀⠀⠀⠀⠀⠀⠀⠀⠀⠀⠀⠀⠀⠀⠀⠀⠀⠀⠀⠀⠀⠀⠀⠀⠀⠀⠀⠀⠀⠀⠀⠀⠀⠀⠀⠀⠀⠀⠀⠀⠀⠀⠀⠀⠀⠀⠀⠀⠀⠀⠀⠀⠀⠀⠀⠀⠀⢄⢕⣱⣾⣿⣿⣿⣿⢿⣟⢯⢗⢞⣝⣵⣵⣷⣷⣿⣷⣷⣼⡝⢻⣷⣧⣕⡕⢕⢕⢕⢕⣞⣺⣻⣿⣿⣟⣿⣿⣿⣿⣿⣿⣿⣿⣿⣿⣿⢿⣿⣿⣿⢿⣿⣿⣿⣿⣿⣿⣿⣿⠀</a:t>
            </a:r>
            <a:br/>
            <a:r>
              <a:t>⣿⣿⣿⣿⣿⣿⣿⣿⣿⣿⣿⣿⣿⣿⣿⣿⣿⣿⣿⣿⣿⣿⣿⢟⠑⢀⣰⣾⣿⣿⣿⡿⣟⣽⣾⣿⣿⣿⢳⣿⣿⣿⣿⢺⣿⣿⣿⣿⣿⣿⣿⣿⣿⣿⡿⣿⣦⠀⠀⠀⠁⢸⣿⣦⣄⠁⠙⠟⣿⣿⣿⣿⣿⣿⣿⣿⣿⣿⣿⣿⣿⣿⣿⣿⣿⣿⣿⣿⣿⣿⣿⣿⣿⣿⣿⣿⢿⢿⢿⢿⢿⢿⣿⣿⣿⣿⣿⣿⣟⢟⢕⢕⢕⠀⠀⠀⠀⠀⠀⠀⠀⠀⠀⠀⠀⠀⠀⠀⠀⠀⠀⠀⠀⠀⠀⠀⠀⠀⠀⠀⠀⠀⠀⠀⠀⠀⠀⠀⠀⠀⠀⠀⠀⠀⠀⠀⠀⠀⠀⠀⠀⠀⠀⠀⠀⠀⠀⠀⠀⠀⠀⠀⠀⠀⠀⠀⢀⢕⢕⣵⣿⣿⣿⢿⢏⢕⢕⣕⣵⣷⣿⣿⣿⣿⣿⣿⣿⣿⣿⣿⣿⣷⡕⢹⣿⣿⣷⣧⣕⡕⢝⢟⢿⣿⣷⣿⣿⣿⣿⣿⣿⣿⣿⣿⣿⣿⣿⣿⣷⣷⣾⣿⣿⣿⣿⣿⣿⣿⣿⣿⠀</a:t>
            </a:r>
            <a:br/>
            <a:r>
              <a:t>⣿⣿⣿⣿⣿⣿⣿⣿⣿⣿⣿⣿⢿⣿⣿⣿⢿⣟⡿⣿⡿⠟⠁⢄⣴⣾⣿⣿⣿⢟⣹⣾⣿⣿⣿⣿⣿⣿⣸⣿⣿⣿⣿⢸⣿⣿⣿⣿⣿⣿⣿⣿⣿⣿⣿⣟⣿⣷⡄⠀⠀⢕⣿⣿⣿⡇⠄⢀⠁⠙⢿⣿⣿⣿⣿⣿⣿⣿⣿⣿⣿⣿⣿⣿⣿⣷⣷⣷⢾⢟⢿⢟⣝⣝⣽⣽⢕⣵⢕⢜⢕⢕⢜⣝⢞⢻⣿⣿⣽⢕⢕⢕⢕⠀⠀⠀⠀⠀⠀⠀⠀⠀⠀⠀⠀⠀⠀⠀⠀⠀⠀⠀⠀⠀⠀⠀⠀⠀⠀⠀⠀⠀⠀⠀⠀⠀⠀⠀⠀⠀⠀⠀⠀⠀⠀⠀⠀⠀⠀⠀⠀⠀⠀⠀⠀⠀⠀⠀⠀⠀⠀⠀⠀⠀⢀⢔⢕⣵⣿⣿⣿⡟⢕⢕⢕⣱⣾⣿⣿⣿⣿⣿⣿⣿⣿⣿⣿⣿⣿⣿⣿⣿⣿⡕⢹⣿⣿⣿⣿⣿⣷⣧⣕⢕⢝⢟⢿⣿⣿⣿⣿⣿⣿⣿⣿⣿⣿⣿⣿⣿⣿⣿⣿⣿⣿⣿⣿⣿⣿⣿⠀</a:t>
            </a:r>
            <a:br/>
            <a:r>
              <a:t>⣿⣿⣽⣿⣿⣿⣿⣟⣟⣻⣽⣵⣽⣽⣷⣷⣯⣗⡷⠃⠁⣄⣵⣿⣿⣿⡿⢟⣱⣾⣿⣿⡿⣿⣿⡿⣿⡇⣿⣿⣿⣿⣿⢸⣿⣿⣿⣿⣿⣿⣿⣿⣿⣿⣿⣿⣞⣿⣿⡔⢀⢕⣿⣿⣿⣿⢕⠕⠔⢄⢀⠈⠝⢧⣷⣪⣗⣜⡝⢟⢝⣿⣷⣧⡽⢿⢷⢿⡿⢷⣧⣵⣿⣿⣯⣝⡽⢽⢽⣽⣕⣕⣝⣝⣝⣝⡕⢕⢜⣕⡕⢕⢕⠀⠀⠀⠀⠀⠀⠀⠀⠀⠀⠀⠀⠀⠀⠀⠀⠀⠀⠀⠀⠀⠀⠀⠀⠀⠀⠀⠀⠀⠀⠀⠀⠀⠀⠀⠀⠀⠀⠀⠀⠀⠀⠀⠀⠀⠀⠀⠀⠀⠀⠀⠀⠀⠀⠀⠀⠀⠀⠀⢀⢔⢕⣵⣿⣿⣿⣿⡟⢕⢕⢱⣾⣿⣿⣿⣿⣟⣻⣿⣽⣽⣽⣽⣟⣻⡿⢿⣿⣿⢟⢱⣿⣿⣿⣿⣿⣿⣿⣿⣿⣿⣷⣵⣕⢕⢝⢻⢿⣿⣿⣿⣿⣿⣿⣿⣿⣿⣿⣿⣿⣿⣿⣿⣿⣿⣿⣿⠀</a:t>
            </a:r>
            <a:br/>
            <a:r>
              <a:t>⣿⡿⢟⢟⢟⢻⢿⢿⢽⢽⢽⢿⢕⢯⢾⡽⢝⠙⢀⣰⣾⣿⣿⣿⣿⢟⢪⣾⣿⣿⣿⡿⣵⣿⣿⣿⣿⢣⣿⣿⣿⣿⣿⢸⣿⣿⣿⣿⣿⣿⣿⣿⣿⣿⣿⣿⣿⡝⣿⡇⢕⢕⢸⣿⣿⣿⡇⠀⢄⢅⢕⢀⠀⠀⠘⠳⢿⣿⣯⣾⣿⣽⣽⣿⣽⣷⣷⣷⣷⣾⣿⣿⣿⣿⣿⣷⣷⣷⣷⣷⣿⣿⣿⣿⣿⣿⣿⣿⣿⣷⣾⢕⠕⠀⠀⠀⠀⠀⠀⠀⠀⠀⠀⠀⠀⠀⠀⠀⠀⠀⠀⠀⠀⠀⠀⠀⠀⠀⠀⠀⠀⠀⠀⠀⠀⠀⠀⠀⠀⠀⠀⠀⠀⠀⠀⠀⠀⠀⠀⠀⠀⠀⠀⠀⠀⠀⠀⠀⠀⠀⠀⢄⢕⣱⣾⣿⣿⣿⣿⣿⡇⢕⢱⣿⣿⢿⢿⣫⣿⣿⢿⣿⣟⣟⣿⣿⣯⣽⣽⣽⣇⣕⡵⢟⢿⣿⣿⣿⣿⣿⣿⣿⣿⣿⣿⣿⣿⢿⢳⢕⢕⢕⢝⢟⢎⣞⣽⣽⣵⣮⣽⡞⣟⢟⢟⢝⢝⢝⣿⣿⠀</a:t>
            </a:r>
            <a:br/>
            <a:r>
              <a:t>⣿⢏⢜⢕⢝⢝⣕⣕⣗⣗⣗⣗⣳⣿⠕⠁⢀⣴⣾⣿⣿⣿⣿⡟⡵⣱⣿⡿⢹⣿⣿⣿⣿⣿⣿⣿⣿⢸⣿⣿⢟⢏⣿⢸⣿⣿⣿⣿⣿⣿⣿⣿⣿⣿⣿⣿⣿⣧⢹⡇⢕⢕⢸⣿⣿⣿⡇⢔⠀⠁⠔⢄⢄⢀⢀⢀⠀⠙⠻⣿⣿⣿⣿⣿⣿⣿⣿⣿⣿⣿⣿⣿⣿⣿⣿⣿⣿⣿⣿⣿⣿⣿⣿⣿⣿⣿⣿⣿⣿⣿⡟⢕⠀⠀⠀⠀⠀⠀⠀⠀⠀⠀⠀⠀⠀⠀⠀⠀⠀⠀⠀⠀⠀⠀⠀⠀⠀⠀⠀⠀⠀⠀⠀⠀⠀⠀⠀⠀⠀⠀⠀⠀⠀⠀⠀⠀⠀⠀⠀⠀⠀⠀⠀⠀⠀⠀⠀⠀⠀⢄⢕⣱⣾⣿⣿⣿⣿⣿⣿⢿⣻⡱⢱⣷⣷⡿⣝⣯⣷⣾⣿⣿⣿⣿⣿⣿⣿⣿⣿⣿⣿⣿⣿⢟⢷⢇⢝⢻⢿⣿⣿⣿⣿⣿⡼⣿⢏⢕⢕⢕⢕⢕⢕⢕⢕⢕⢜⢹⢻⡝⢷⢝⢝⢝⢕⢜⡕⢕⢱⣿⠀</a:t>
            </a:r>
            <a:br/>
            <a:r>
              <a:t>⣿⣿⣿⣿⣿⣿⣿⣿⡿⣿⣿⡿⠏⠁⢄⣵⣿⣿⣿⣿⣿⣿⢏⡼⣽⣿⡿⢱⣿⣿⣿⣿⣿⣿⣿⣿⣿⣸⡿⠑⢠⣿⣿⢕⢹⣿⣿⣿⣿⣿⣿⣿⣿⣿⣿⣿⣿⣿⡇⢕⢕⢕⢸⣿⣿⣿⡇⠀⢀⠀⠕⣦⢠⣅⡡⢅⣳⣦⣄⠁⠙⢻⣿⣿⣿⣿⣿⢿⣿⣿⣿⣿⣿⣿⣿⣿⣿⣿⣿⣿⣿⣿⣿⣿⣿⣿⣿⣿⡿⠟⠕⠑⠀⠀⠀⠀⠀⠀⠀⠀⠀⠀⠀⠀⠀⠀⠀⠀⠀⠀⠀⠀⠀⠀⠀⠀⠀⠀⠀⠀⠀⠀⠀⠀⠀⠀⠀⠀⠀⠀⠀⠀⠀⠀⠀⠀⠀⠀⠀⠀⠀⠀⠀⠀⠀⠀⠀⢀⢕⢕⣾⣿⣿⣿⣿⣿⢟⣹⣾⣿⣿⣿⣧⣿⣿⣿⣿⣿⣿⢿⢿⢿⢿⢿⢿⢟⢿⢿⢿⣻⢟⢟⢕⢜⢕⢕⢕⢕⢕⢝⢻⣿⢿⣿⣷⢇⢕⢕⢕⢕⢕⢕⢕⢕⢕⢕⣧⣵⣕⢕⢕⢣⢵⣱⣵⣵⣵⣵⣼⣿⠀</a:t>
            </a:r>
            <a:br/>
            <a:r>
              <a:t>⣿⣷⣾⣿⣿⣿⣿⢿⣿⢟⠋⢀⣠⣾⣿⣿⣿⣿⣿⣿⣿⢏⡾⣹⣿⣿⢕⣾⣿⣿⣿⣿⣿⣿⣿⡟⢜⡻⢕⣱⣿⣿⣿⢱⣼⣿⣿⣿⣿⣿⣿⣿⣿⣿⣿⣿⣿⣿⡇⢕⢕⢇⣸⢿⠟⠃⠀⠀⠁⠀⢄⢈⠑⠑⢿⣿⣿⣿⣿⣷⣴⡀⠈⠙⢿⣿⣿⣿⣿⣿⣿⣿⣿⣿⣿⣿⣿⣿⣿⣿⣿⣿⣿⣿⣿⣿⣿⡝⢕⠀⠀⠀⠀⠀⠀⠀⠀⠀⠀⠀⠀⠀⠀⠀⠀⠀⠀⠀⠀⠀⠀⠀⠀⠀⠀⠀⠀⠀⠀⠀⠀⠀⠀⠀⠀⠀⠀⠀⠀⠀⠀⠀⠀⠀⠀⠀⠀⠀⠀⠀⠀⠀⠀⠀⠀⢀⢔⢕⣵⣿⣿⣿⣿⡟⢏⢗⢟⢝⢝⢝⢝⢕⢜⢕⢜⢝⢕⢕⢕⢕⢕⢕⢕⢕⢕⢕⢕⢕⢕⢕⢕⢕⢕⢕⢕⢕⢕⢕⢕⢕⢕⢜⢕⠘⢿⢕⢕⢅⢕⢕⢕⢕⢱⣷⢕⢕⠀⠹⣿⣿⣧⣕⡕⢕⢝⢻⣿⣿⣿⣿⠀</a:t>
            </a:r>
            <a:br/>
            <a:r>
              <a:t>⣿⣿⣿⣿⣿⣿⡻⠞⠑⢀⣴⣾⣿⣿⣿⣿⣿⣿⣿⣿⡕⣾⢳⣿⣿⢇⣾⢻⣿⣿⣿⣿⣿⣿⡟⢕⢕⢱⢟⣻⣿⣿⣿⢸⣿⣿⣿⣿⣿⣿⣿⣿⣿⣿⣿⣿⣿⣿⣷⠁⠀⠀⠀⠀⠀⠀⢀⠀⠀⠀⠀⠀⠀⠀⠱⢕⠝⢝⢻⣿⣿⣿⣷⣔⡀⠈⠟⢿⣿⣿⣿⣿⣿⣿⣿⣿⣽⣽⣿⣿⣿⣿⣿⣿⣿⣿⣿⣧⣕⢔⢀⠀⠀⠀⠀⠀⠀⠀⠀⠀⠀⠀⠀⠀⠀⠀⠀⠀⠀⠀⠀⠀⠀⠀⠀⠀⠀⠀⠀⠀⠀⠀⠀⠀⠀⠀⠀⠀⠀⠀⠀⠀⠀⠀⠀⠀⠀⠀⠀⠀⠀⠀⠀⠀⢔⢕⣵⣿⣿⣿⣿⣿⢏⢕⢕⢕⢕⢕⢕⢕⢕⢕⢕⢕⢕⢕⢕⢕⢕⢕⢕⢕⢕⢕⢕⢕⢕⢕⢕⢕⢕⢕⢕⢕⢕⢕⢕⢕⢕⢕⢕⢕⢕⢀⠀⠑⢕⢕⢕⢕⢕⢕⠕⢕⢕⠁⠀⠀⢜⣿⣿⣿⣿⣷⣧⢕⢸⣿⣿⣿⠀</a:t>
            </a:r>
            <a:br/>
            <a:r>
              <a:t>⣿⣿⣿⣿⡿⠏⠁⢄⣴⣿⣿⣿⣿⣿⣿⣿⣿⣿⣿⢧⣼⢇⣿⣿⡟⣱⡏⣾⣿⣿⣿⣿⣿⣿⢕⢕⡇⢕⣰⣿⢿⣿⡟⢸⣿⣿⢻⣿⣿⣿⣿⣿⣿⣿⣿⣿⣿⣿⢟⢕⠀⠀⠀⠀⠀⢀⢕⢻⡖⣄⢀⠀⠀⠑⢄⢐⢄⢕⢕⣹⣿⣿⣿⣿⣿⣧⣄⢀⠘⠟⣿⣿⣿⣿⣿⣿⣿⣿⣿⣿⣿⣿⣿⣿⣿⣿⣿⣿⣻⣷⣷⣷⣷⣧⣴⣴⣔⣄⣄⢄⡄⢄⢀⢀⢀⢀⠀⠀⠀⠀⠀⠀⠀⠀⠀⠀⠀⠀⠀⠀⠀⠀⠀⠀⠀⠀⠀⠀⠀⠀⠀⠀⠀⠀⠀⠀⠀⠀⠀⠀⠀⠀⢄⢕⣱⣾⣿⣿⣿⣿⡟⢕⢕⢕⢕⢕⢕⢕⢕⢕⢕⢕⢕⢕⢕⢕⢕⢕⢕⢕⢕⢕⢕⢕⢕⢕⢕⢕⢕⢕⢕⢕⢕⢕⢕⢕⢕⢕⢕⢕⢕⢕⢕⢕⢔⢀⠀⠑⠕⢕⢕⢔⢕⢕⢠⢄⢴⣶⣷⣿⣿⣿⣿⣿⣿⢕⢸⣿⣿⣿⠀</a:t>
            </a:r>
            <a:br/>
            <a:r>
              <a:t>⣿⣿⡟⠋⠀⣠⣷⣿⣿⣿⣿⣿⣿⣿⣿⣿⣿⣿⡏⣾⡿⣸⣿⣿⢇⣿⢣⣿⣿⣿⣿⣿⣿⡏⢱⢕⣿⢕⢝⢇⢕⢜⢕⢸⣿⡟⢸⣿⣿⣿⣿⣿⣿⣿⣿⣿⣿⣿⢕⢕⠀⠀⠐⠀⢀⢕⢕⣿⣷⢹⡇⢢⡀⠀⠀⠑⢑⣵⣷⣿⣿⣿⣿⣿⣿⣿⣿⣿⢆⠀⣿⣿⣿⣿⣿⣿⣿⣿⣿⣿⣿⣿⣿⣿⣿⣷⣷⣾⣾⣿⣿⣿⣿⣿⣿⣿⣿⣿⣿⣿⣿⣿⣿⣿⣿⣟⣳⣧⣵⣵⣧⣵⣧⣔⣔⣔⣔⣔⣔⣄⣄⢄⢄⢄⢄⢄⢄⢄⢄⢄⢄⢄⢄⢄⢄⢄⢄⢄⢄⢄⢄⢕⣱⣾⣿⣿⣿⣿⣿⡿⢕⢕⢕⢕⢕⢕⢕⢕⢕⢕⢕⢕⢕⢕⢕⢕⠕⢕⢕⢕⢕⢕⢕⢕⢕⢕⢕⢕⢕⢕⣕⣕⣕⣵⣵⣵⡱⢵⢷⢷⢷⢾⢿⢟⢕⢕⠀⠀⠀⠀⠑⢕⢜⢕⢕⢕⢕⢝⣿⣿⣿⣿⣿⣿⡇⢕⣸⣿⣿⣿⠀</a:t>
            </a:r>
            <a:br/>
            <a:r>
              <a:t>⢟⠑⢀⣰⣾⣿⣿⣿⣿⣿⣿⣿⣿⣿⢿⢿⢿⢿⢸⡻⡇⣿⣿⣿⣸⡿⣸⣿⣿⣿⣿⣿⣿⣇⣿⣵⣯⢕⢕⢕⢔⢕⢕⣼⣿⡇⢸⣿⣿⣿⣿⣿⣿⣿⣿⣿⣿⣿⢕⢕⠔⢔⢄⢄⢕⢕⢱⣿⣿⣸⣿⢸⣿⣦⣵⣷⣿⣿⣿⣿⣿⣿⣿⣿⣿⣿⣿⡿⠀⢰⣿⣿⣿⣿⣿⣿⣿⣿⣿⣿⣿⣿⣿⣿⣽⣿⣿⣿⣿⣿⣿⣿⣿⣿⣿⣿⣿⣿⣿⣿⣿⣿⣿⣿⣿⣿⣿⣿⣿⣿⣿⣿⣿⣿⣿⣿⣿⣿⣿⣿⣿⣿⣿⣿⣿⣿⣿⣿⣿⣿⣿⣿⣿⣿⣿⣿⣿⣿⢟⢕⣕⣾⣿⣿⣿⣿⣿⣿⣿⢳⢷⢷⢵⢵⢵⢵⢕⠑⢵⢵⢵⢕⢕⢕⢕⢕⢔⢕⢕⢕⢕⢕⢕⢗⢗⢗⢗⢞⢏⢝⢝⢝⢝⢕⢕⢕⢕⢕⢕⢕⢕⢕⢕⢕⢕⢕⠀⠀⠀⠀⠀⠀⠑⠕⢕⢁⢕⢕⢜⢿⣿⣿⣿⣿⡇⢕⣿⣿⣿⣿⠀</a:t>
            </a:r>
            <a:br/>
            <a:r>
              <a:t>⠀⢰⣿⣿⣿⣿⣿⣿⣿⡿⣻⡝⣝⣷⣿⣿⣿⣷⢇⢕⢱⣿⣿⣿⣿⡇⣿⣿⡿⣸⣿⣿⣿⣿⣿⢹⡏⢕⢕⢕⢕⢕⢕⣿⣿⢕⢸⣿⣿⣿⣿⣿⣿⣿⣿⣿⣿⣿⢕⢕⢕⢕⢕⢕⢕⢕⢸⣿⣿⡇⣿⢕⣿⣿⣿⣿⣿⣿⣿⣿⣿⣿⣿⣿⣿⣿⣿⢇⠀⣼⣿⣿⣿⣿⣿⣿⣿⣿⣿⣿⣿⣿⣿⣿⣿⣿⢿⢿⢿⢿⢿⢿⢿⠿⠿⠿⠿⠿⠿⠟⠟⠟⠟⢟⢛⢛⢟⢟⣟⣟⢟⢟⢟⢟⠟⠟⠟⠟⠟⠟⠻⠿⠿⠿⢿⢿⢿⢿⢿⣿⣿⣿⣯⣾⣿⣷⡗⢕⢕⣵⣿⣿⣿⣿⣿⣿⣿⣿⢇⢕⢕⢕⢕⢕⢕⢕⢕⢄⢕⢕⢕⢕⢕⠕⢕⢕⢕⢕⢕⢕⢕⢕⢕⢕⢕⢕⢕⢕⢕⢕⢕⢕⢕⢕⢕⢕⢕⢕⢕⢕⢕⢕⢕⢕⢕⢕⠀⠀⠀⠀⠀⢄⠀⠀⠁⠕⠁⢕⢕⢜⢿⣿⣿⣿⢕⢕⣿⣟⣟⣻⠀</a:t>
            </a:r>
            <a:br/>
            <a:r>
              <a:t>⡇⠀⢻⣿⣿⣿⣿⣿⣿⢹⢿⡷⣜⢟⢿⣿⣿⡟⢕⢜⢸⣿⣿⣿⣿⢱⣿⣿⢇⣿⣿⣿⣿⣿⡟⢸⡇⢕⢕⢕⢕⢕⢕⣿⡏⢕⢸⣿⣿⣿⣿⣿⣿⣿⣿⣿⡟⣿⢕⢕⢕⢕⢕⢕⢕⢕⣿⣿⣿⡇⣿⡇⢿⣿⣿⣿⣿⣿⣿⣿⣿⣿⣿⣿⣿⣿⡿⠀⠁⠝⠝⠝⠝⠙⢙⢑⠑⢑⢕⢕⠕⠑⠑⠁⠀⠀⠀⠀⠀⠀⠀⢁⢅⢁⢅⢅⢅⢅⢅⢅⢅⢁⢀⢀⢀⢁⢁⢕⢝⢝⡝⢕⢕⢅⢅⢠⢠⢄⢄⢄⢄⢔⢔⢔⢔⢕⠕⠕⠴⠔⠄⠄⠅⠁⢁⢕⢕⣵⣿⣿⣿⣿⣿⣿⣿⣿⣿⡏⢕⢕⢕⢕⢕⢕⢕⢕⠑⢕⢕⢕⢕⢕⢕⠀⠑⢕⢕⠑⢕⢕⢕⢕⢕⢕⢕⢕⢕⢕⢕⢕⢕⢕⢕⢕⢕⢕⢕⢕⢕⢕⢕⢕⢕⢕⢕⢕⠀⠐⢕⢔⢄⠑⢔⠀⠔⢶⣔⠑⢕⢕⢜⣿⣿⣿⢕⢕⢕⢕⢱⣿⠀</a:t>
            </a:r>
            <a:br/>
            <a:r>
              <a:t>⣿⡄⠘⣿⣿⣿⣿⡿⢣⣿⣗⢇⣿⣷⣵⢕⢕⢕⢕⢕⣾⣿⣿⣿⣿⢸⣿⡿⢸⣿⣿⣿⣿⣿⡇⢸⡇⢕⢕⢕⢕⢱⢱⣿⡇⢕⢜⣿⣿⣿⣿⣿⣿⣿⣿⢹⡇⣿⢕⢕⢱⢕⢕⢕⢕⢕⣿⣿⣿⡇⣿⡇⢎⣿⣿⣿⣿⣿⣿⣿⣿⣿⣿⣿⣿⣿⢇⠀⢄⢄⠀⠀⠀⠀⠀⢀⢁⢁⢕⠕⠕⠕⠕⠕⠑⠁⠁⠀⠀⢁⢅⢅⢝⢝⢝⢝⢝⢝⢕⢕⢕⢕⢅⢅⢀⢀⢄⢅⢜⢝⢕⢕⢕⢕⢕⢕⢕⢕⢕⢱⢕⢕⢕⢕⠕⢕⢕⢅⠄⠄⠄⠄⢄⢔⢕⣱⣿⣿⣿⣿⣿⣿⣿⣿⣿⣿⣿⢇⢕⢕⢕⢕⢕⢕⢕⢕⠀⢕⢕⢕⢕⢕⢕⠀⠀⢕⢕⠀⢕⢕⢕⢕⢕⢕⢕⢕⢕⢕⢕⢕⢕⢕⢕⢕⢕⢕⢕⢕⢕⢕⢕⢕⢕⢕⢕⢕⢄⢄⢀⢀⠀⠀⢕⢕⢄⠀⢁⠀⢄⢕⢕⢸⣿⡇⢕⢸⣟⣟⣟⣻⠀</a:t>
            </a:r>
            <a:br/>
            <a:r>
              <a:t>⣿⣧⠀⢸⣿⣿⡿⢕⣿⣿⣿⣷⣕⢕⢝⢏⣵⢖⢕⢔⣿⣿⣿⣿⡇⣿⣿⢣⢸⣿⣿⣿⣿⢸⢕⢸⡇⢕⢕⢕⢕⢕⢕⣿⢕⢕⢕⢹⣿⡟⣿⣿⣿⣿⣿⡇⡇⡏⢁⢄⢕⢕⢕⢕⢕⢸⡇⣿⣿⣇⣿⢳⢕⢸⣿⣿⣿⣿⣿⣿⣿⣿⣿⣿⣿⡿⠀⠐⠑⢑⣕⣵⣼⢷⠇⠑⠑⠑⠁⠁⢀⢀⢀⢠⠔⠔⠔⠔⢔⣵⣵⣕⢕⢕⢕⢕⢗⢗⢗⢗⢗⢗⢗⢕⢕⢕⢕⣕⣕⡕⢕⢕⢔⢔⢔⢔⢔⢕⢕⢕⢐⢀⢀⢀⢀⢀⢁⢁⢁⢁⢁⢅⢕⣱⣾⣿⣿⣿⣿⣿⣿⣿⣿⣿⣿⣿⣿⢕⢕⢕⢕⢕⢕⢕⢕⢕⠀⢕⢕⢕⢕⢕⢕⢕⠀⠕⢕⠀⢅⢕⢕⢕⢕⢕⢁⢕⢕⢕⢕⢕⢕⢕⢕⢕⢕⢕⢕⢕⢕⢕⢕⢕⢕⢕⢕⢕⢕⢕⢕⢕⠀⠀⠑⢕⢕⢕⢕⢕⠁⢕⢕⢕⢻⢇⢕⣷⣷⣽⣽⣿⠀</a:t>
            </a:r>
            <a:br/>
            <a:r>
              <a:t>⣿⢟⡕⠀⢻⣿⢕⢸⣿⡻⡏⢝⢿⡗⣱⣿⢟⢕⣵⡕⣿⣿⡇⣿⢧⣿⢏⡮⢸⣿⣿⣿⣿⢸⢕⢜⡇⢕⢕⢕⢕⢕⢕⢿⢕⢕⢕⢕⢿⣇⢻⣿⡻⣿⣿⣇⢇⡇⢕⢕⢕⢕⢕⢕⢕⢸⢣⣿⣿⢹⣿⢸⢕⡕⣿⣿⣿⣿⣿⣿⣿⣿⣿⣿⣿⢇⠀⠑⠘⠑⠑⠑⠑⠐⠀⢀⢀⢁⢁⢁⢀⢀⢀⢀⢀⢄⢔⢕⢕⢟⢝⢕⠁⠁⢁⢁⢅⢅⢅⢔⢔⢕⣕⢕⢕⢕⢕⢕⢕⢜⠑⠑⠑⠙⠙⢙⢝⢝⢝⢝⢝⢝⢝⢝⢕⢕⢕⢅⢅⢅⢕⢕⢺⣿⣿⣿⣿⣿⣿⣿⣿⣿⣿⣿⣿⣿⣿⢕⢕⢕⢕⢕⢕⢕⢕⢕⢕⢕⢕⢕⢕⢕⢕⢕⠀⠀⢕⠄⢕⢕⠕⠀⢑⠁⢅⢄⢔⢕⢕⢕⢕⢕⢅⠕⢕⢕⢕⢕⢕⢔⠕⢕⢕⢕⢕⢕⢕⢕⢕⢕⣧⢄⠀⢕⢕⢕⢕⢕⠀⠑⢕⢕⢜⢕⢕⠟⠟⠻⢿⢿⠀</a:t>
            </a:r>
            <a:br/>
            <a:r>
              <a:t>⡿⡮⣽⡄⠈⡏⣇⢸⡪⢷⣕⢕⢕⢱⣽⣽⣕⣟⢟⢕⣿⣿⣿⢿⢸⡟⣼⡇⢸⣿⣿⣿⣿⢕⢕⢕⠇⢕⢕⢕⢕⢕⢕⢸⢕⢕⢕⢕⢜⢟⢕⢹⡇⢻⢿⣿⢕⢅⢕⢕⢕⢕⢕⢕⢕⡜⢜⢜⢿⢸⣿⢸⢱⣜⡜⣿⣿⣿⣿⣿⣿⣿⣿⣿⡿⠀⠄⢄⠀⠀⠀⠀⠀⢀⢄⢕⢕⢕⢕⢕⢕⢕⢕⢕⢕⢸⢗⢕⡕⢕⠕⠕⠕⠃⢑⢁⢅⢕⢕⢕⠕⠝⢕⢵⣵⣷⣾⣿⣷⣷⣧⣕⣕⣕⣕⢕⠕⠑⠑⠑⠑⠑⠑⠗⢗⢗⢗⢗⢞⢞⢿⢇⢕⢻⣿⣿⣿⣿⣿⣿⣿⣿⣿⣿⣿⣿⣿⢕⢕⢕⢕⢕⠑⠁⢕⢕⢕⠕⢑⢕⢕⠕⢕⢕⢀⠀⠀⢔⢄⢄⢁⢁⠀⢕⢕⢕⢕⢕⢕⢕⢕⢕⢕⢔⢁⠕⢕⢕⢕⢕⢔⢑⢕⢕⢕⢕⢕⢕⢕⢕⢹⣧⢕⢀⢕⢕⢕⢕⢀⠀⢕⢕⢕⢕⢕⢔⢕⢕⢁⠁⠀</a:t>
            </a:r>
            <a:br/>
            <a:r>
              <a:t>⠛⠑⠘⠁⠀⠜⡜⣇⢝⢣⣕⢕⢕⢰⣧⢝⢝⢟⢻⢷⣿⣿⣿⢸⣼⢱⣿⡇⢸⣿⣿⣿⣿⢕⢑⢕⢕⢕⢅⢅⢅⢀⠕⢕⢕⣵⣱⢕⢕⣕⡕⢱⢜⡕⢕⢝⢕⠕⢑⢅⢕⢑⢑⢑⠔⢕⢕⢕⢕⢸⡿⣸⢱⡷⢟⣿⣿⣿⣿⣿⣿⣿⣿⣿⢇⠀⣴⣵⣴⢄⢔⢔⢕⢕⢕⢗⢕⢕⢕⢕⢕⢅⠕⠕⠑⠑⠁⢁⢀⢀⠄⢄⢔⢔⢗⢗⢇⢱⣵⣕⣕⣕⢕⢜⢝⠟⠟⠋⠙⠙⠙⠙⠙⠙⠙⠑⠓⠂⠔⠔⢔⣔⡔⢔⢔⢕⢕⢕⣕⢕⢕⢜⢇⢕⢻⣿⣿⣿⣿⣿⣿⣿⣿⣿⣿⣿⣿⢕⢕⢕⢕⢕⠀⠀⢕⢕⣔⣕⣕⣕⢕⢕⠑⢕⢕⠀⠀⢕⢕⢕⣕⡱⣔⡑⢕⢕⢕⢕⢕⢕⢕⢕⢕⢕⢕⢔⢀⠑⢕⢕⢕⢕⢕⢕⢕⢕⢕⢕⢕⢕⢸⣿⣧⢕⠕⢕⢕⢕⢕⢀⠑⢕⢕⢕⢕⢕⢕⢀⢀⠀⠀</a:t>
            </a:r>
            <a:br/>
            <a:r>
              <a:t>⠀⢀⢔⠕⠀⠀⢹⣮⡳⡕⢕⢜⢕⢕⢻⣗⢕⢜⢇⢕⣿⣿⡏⢜⡇⢕⣿⢕⢸⣿⢝⣟⣿⢕⢕⢕⡕⠑⠁⠀⠁⠑⢕⣄⢸⣿⣿⣾⣕⣿⣿⢸⡕⢻⣿⣿⢕⢔⠑⠁⠁⠕⢕⢕⢔⢀⠕⢕⢕⢻⢇⣿⢱⢕⢱⣿⣿⣿⣿⣿⣿⣿⣿⡟⠀⠀⠁⠑⠑⠅⠕⢝⢕⢕⢕⢕⢕⢕⠕⠕⠔⠔⠕⠑⠑⠁⠀⠔⠔⠕⠑⠑⠑⠁⠁⠁⠁⠝⠝⢟⢟⡏⢝⢕⠀⠀⠀⠀⠀⠀⠀⠀⠀⠀⠀⠀⠀⠀⠀⠐⢱⣿⢏⢝⢝⢕⢕⢕⢕⠕⠕⠕⠕⠕⢕⢻⣿⣿⣿⣿⣿⣿⣿⣿⣿⣿⡏⢕⠕⢕⢕⠕⠀⢰⢕⠕⢟⣯⣽⣝⣗⡕⢕⠑⢕⢀⠀⢕⣿⣿⣟⣽⣽⣵⡕⢕⢑⢕⢕⢕⠕⢕⠕⢕⢕⢕⢕⢄⠀⠁⠑⠕⢕⠕⠑⠁⢁⢕⢕⢕⢜⣿⣿⣇⢔⢕⢕⢕⢕⠁⢄⢕⢕⢕⠑⠑⠁⠕⢕⠑⠀</a:t>
            </a:r>
            <a:br/>
            <a:r>
              <a:t>⠕⠑⠀⠀⠀⢄⠁⢿⣿⣮⡇⢕⣕⢝⠑⢙⢇⢕⢇⢕⣿⣿⡇⢕⢣⢕⣿⢕⢜⡏⢜⣧⢻⢸⣿⣿⡇⠀⠀⠀⠀⠀⢱⣿⣷⣿⣿⣿⣿⣿⣿⣿⣿⣿⣿⣿⣾⡇⠀⠀⠀⠀⢱⣵⣕⡕⢐⢕⣕⡾⢸⣿⢕⣱⣿⣿⣿⣿⣿⣿⣿⣿⣿⢇⠀⠀⠀⠀⠀⠄⠄⠑⠑⢑⢁⢁⢄⢄⢄⢔⢰⢔⢔⠗⠕⢄⠀⠀⠀⠀⠀⠀⠀⢀⢀⢀⢄⢄⢔⢕⢏⠕⠕⢕⠑⠑⠀⠀⠀⠀⠀⠀⢀⢀⠀⠀⠀⠀⠀⠀⠑⢕⢕⢣⣵⣵⣵⣵⢕⢔⠐⠐⠑⠁⠕⢕⢻⣿⣿⣿⣿⣿⣿⣿⣿⣿⡇⢕⠀⢕⢕⠀⠀⢸⠃⠁⢀⢄⢀⢈⠙⢿⣧⡕⠁⢕⠀⢱⣿⣿⢟⠙⢀⢀⢄⢄⢕⢁⠕⢕⢕⢅⠕⢅⢑⠕⢕⢕⢔⢀⠀⢀⢀⢀⢄⢕⢕⢕⢕⢕⢕⣿⣿⣿⣇⢕⢕⢕⢕⠀⢕⠑⢕⢕⢀⢀⢀⢄⢅⢄⠀</a:t>
            </a:r>
            <a:br/>
            <a:r>
              <a:t>⣄⣀⢄⢴⣵⢗⠀⠜⣿⣿⣿⣷⡜⠁⠀⢕⣵⡆⢕⢕⣿⣿⡇⢱⢸⢕⢸⢕⠕⢇⢜⣿⣷⣼⣿⣿⣧⡄⠀⢄⢀⣰⣿⣿⣿⣿⣿⣿⣿⣿⣿⣿⣿⣿⣿⣿⣿⣧⡀⠀⠀⢠⣿⣿⣿⣵⣿⣼⣿⡇⣿⣿⣾⣿⣿⣿⣿⣿⣿⣿⣿⣿⡟⠀⠀⠀⠀⠀⠀⠀⢀⢀⢕⢕⢼⢗⢗⠗⢕⠁⠁⢀⢀⢀⢄⢕⢕⢔⡔⢴⢴⢷⢾⢟⢝⠕⠑⠁⠁⠁⠀⠀⢀⢀⢀⢀⢄⢄⠄⠀⠀⠀⠁⠁⠁⠀⠀⠀⠀⠀⠀⠀⠑⢝⣿⡿⢟⢟⢕⢕⢕⢇⠑⠀⠀⠑⢕⢻⣿⣿⣿⣿⣿⣿⣿⣿⢕⢕⢕⠕⢅⠀⠀⡎⠀⢄⢕⠁⠀⠀⠑⢜⣿⣷⡄⠁⢔⠁⣿⡿⣱⢔⠁⠀⠀⠀⠁⢑⢀⠁⠕⢕⢔⢄⠑⠕⢔⢔⢄⢔⢔⢄⢀⠀⢕⢕⢕⢕⢕⢕⢕⣿⣿⣿⣿⡕⢕⢕⢕⠀⢕⢔⢕⢜⢿⢟⢗⠗⠇⠕⠀</a:t>
            </a:r>
            <a:br/>
            <a:r>
              <a:t>⣿⣿⣿⣿⣿⣵⣄⠀⢹⣿⣿⢏⡾⠀⠀⢸⣿⣷⢕⢕⣿⣿⢇⣾⢕⢕⢕⢇⢕⢕⢕⣼⣿⣿⢿⣟⢿⢿⣷⡷⢿⣿⣿⣿⣿⣿⣿⣿⣿⣿⣿⣿⣿⣿⣿⣿⣿⣿⣿⣷⣾⣿⢿⣿⣿⣿⣯⣿⡿⡇⢻⣿⣿⣿⣿⣿⣿⣿⣿⣿⣿⣿⠇⠀⠀⠀⠀⠀⠀⠀⠁⠁⠑⠑⠑⠁⠀⠀⠀⢀⢔⣕⡵⢗⢏⠕⠕⠑⠁⠑⠑⢕⢕⢕⢵⠴⠴⠔⠔⠐⠐⢗⢗⢞⢕⢕⠀⠀⠀⠀⠀⠀⠀⠀⠀⠀⠀⠀⠀⠀⠀⢀⢄⢕⢜⣧⡕⢕⢕⢕⢕⢕⠀⠐⠔⠑⠕⢕⢻⣿⣿⣿⣿⣿⣿⡏⣱⢇⢔⠁⢕⠀⢑⠀⢀⢕⡕⢔⢔⢔⠀⣵⣿⣿⡇⠀⡇⠀⣿⣿⣿⣧⢔⢔⢔⢔⢔⢕⣕⡕⠀⠀⠑⠕⢕⢄⠀⠁⠑⠅⠑⠑⠑⠐⠁⠑⠑⠑⢑⢕⢕⣿⣿⣿⣿⡇⢕⢕⢕⠀⢕⢕⢕⠑⠑⠑⠁⠀⠀⠀⠀</a:t>
            </a:r>
            <a:br/>
            <a:r>
              <a:t>⣧⣕⢕⣜⣺⣫⣝⡄⠁⢿⣱⣿⠑⠀⠀⢸⣿⣿⢱⢕⣿⣿⢱⣿⢕⢕⡇⢜⢕⢕⢕⣿⣿⣿⡸⣿⣿⣶⣶⣷⣿⣿⣿⣿⣿⣿⣿⣿⣿⣿⣿⣿⣿⣿⣿⣿⣿⣿⣿⣷⣶⣧⣷⣿⣿⣟⣿⡟⣱⢇⢸⣿⢻⣿⣿⣿⣿⣿⣿⣿⣿⡟⠀⠀⠀⢀⠀⠀⠀⠀⠀⠀⠀⠀⠀⠀⢄⢔⢕⣱⣽⢕⢕⢕⠄⠄⠐⠐⠐⠁⠁⠁⠀⠀⠀⠀⠀⠀⠀⢀⢄⣱⣷⡾⢷⢵⢵⢔⢄⢄⢄⢄⢄⢄⢄⢔⣔⣔⣕⣵⣵⣵⣷⢿⢿⢟⢟⢗⢗⢕⢕⠕⠀⠀⢀⢀⢁⢕⢕⢻⣿⣿⣿⣿⣿⣿⣿⢕⠑⢕⠑⠀⢸⣧⡁⢾⣧⢱⣕⢕⢰⣿⣿⣿⡗⢄⣇⣱⣿⣿⣿⣿⡕⢕⣵⢕⢕⣾⣿⢇⣰⣿⣦⣄⢀⠁⠑⠀⠔⢔⢄⢄⢄⢄⢄⢄⢔⢕⢕⢕⢕⣿⣿⣿⣿⡇⢕⢕⢕⠀⢕⢕⢕⢄⢄⢄⢄⢤⢄⢄⠀</a:t>
            </a:r>
            <a:br/>
            <a:r>
              <a:t>⣿⡟⢝⢝⢝⢝⢝⡧⢀⠘⣿⡏⠀⠀⠀⠁⣿⣿⡕⢕⣿⡿⢸⣿⡕⢸⣧⢕⢕⢕⢕⢸⣿⣿⣿⣿⣿⣿⣿⣿⣿⣿⣿⣿⣿⣿⣿⣿⣿⣿⣿⣿⣿⣿⣿⣿⣿⣿⣿⣿⣿⣿⣿⣿⣿⣿⢟⡜⣽⢜⢕⣿⠜⣿⣿⣿⣿⣿⣿⣿⣿⠇⠀⢕⢕⢕⢄⢀⢀⠀⠀⠀⠀⠀⠀⠔⢕⢕⢝⢝⠑⠁⠀⠀⠀⠀⠀⠀⠀⠀⠀⠀⠀⠀⢀⢄⢄⢔⠇⠝⠝⠕⠕⠑⠑⠕⠕⠑⠑⠁⠁⠁⠁⠁⠁⠑⢕⢜⢝⢝⣏⣹⣵⣕⡕⠕⠁⠁⠁⠑⠑⠑⠁⠁⠁⠁⠀⠀⠕⢕⢻⣿⣿⣿⣿⣿⢇⠕⠀⠀⢀⠀⠘⣿⣿⡿⣿⣷⣥⣴⣿⣿⣿⣟⣡⣾⣿⣿⣿⣿⣿⣿⣿⣦⣤⣴⣿⣿⢿⣿⣿⣿⣿⣿⣿⢇⠀⣠⣄⢄⢅⢕⢕⢕⢜⢕⢕⢕⢕⢕⢕⣿⣿⣿⣿⡇⢕⢕⠀⢄⢕⢕⢕⢕⢕⣕⣕⣕⢕⢕⠀</a:t>
            </a:r>
            <a:br/>
            <a:r>
              <a:t>⣿⣧⣵⣵⣷⣵⣵⣼⣕⠀⢜⠕⠀⠀⠀⠀⢸⡇⢇⢱⣿⡇⢸⣿⣧⢸⣿⡕⢕⢕⡕⢕⣿⣿⣿⣿⣿⣿⣿⣿⣿⣿⣿⣿⣿⣿⣿⣿⣿⣿⣿⣿⣿⣿⣿⣿⣿⣿⣿⣿⣿⣿⣿⡿⣿⣧⡜⢱⣿⢕⢕⣿⢄⢹⣿⣿⣿⣿⣿⣿⡟⠀⠀⠁⠁⢕⢕⠕⠑⠁⠁⠁⠀⠀⠀⢀⠄⠕⠇⠁⠄⠄⠄⢔⢔⢰⣵⣵⣵⣷⣣⢕⠑⠁⠁⠀⠀⠀⠀⠀⠀⠀⠀⠀⠀⢀⢀⢄⢄⢄⣔⣕⣱⣵⣵⣵⣷⣷⣷⢿⢟⢏⠝⠑⠁⠀⠀⠀⠀⠀⠀⠀⠀⠀⠀⠀⠀⠀⢀⢕⢕⢻⣿⣿⡿⢏⢕⣕⣴⡇⢀⠀⠀⠸⣿⡿⢷⢻⣷⣿⣿⣿⣿⣿⣿⣿⣿⣿⣿⣿⣿⣿⣿⣿⣷⣷⢗⢟⢿⣿⣿⣿⣿⣿⡟⠁⣱⡿⢗⢕⢕⢕⢕⢕⢕⢕⢕⢕⢕⢕⢕⣿⣿⣿⣿⢇⢕⠕⠀⢕⢕⢕⠑⠁⠁⠀⠁⠁⢝⢟⠀</a:t>
            </a:r>
            <a:br/>
            <a:r>
              <a:t>⣿⡿⢿⢟⢟⢟⢟⢿⢿⡔⠀⠀⠀⠀⠀⠀⠁⢳⢱⢸⣿⢕⢜⣿⣿⢕⢿⣧⢕⢕⢸⢕⢻⣿⣿⣿⣿⣿⣿⣿⣿⣿⣿⣿⣿⣿⣿⣿⣿⣿⣿⣿⣿⣿⣿⣿⣿⣿⣿⣿⣿⣯⣽⣿⣿⢏⣳⣿⣿⢕⢕⢸⡕⠀⢹⣿⣿⣿⣿⣿⢇⢀⣴⣵⢇⠁⠀⠀⠀⠀⢀⠄⠀⠀⠀⠀⠀⠀⠀⠀⠀⠀⠀⠀⢑⢕⢜⢻⡿⢏⢕⠔⠀⠀⠀⠀⠀⠐⠀⠀⠑⢔⣕⣱⣵⣷⣷⣾⣿⣿⣿⣿⣿⣿⣿⣿⣿⢿⢝⢕⢕⢕⢄⠀⠀⠀⠀⠀⠀⠀⠀⠀⠀⢀⢀⢄⢔⢕⣕⣱⣕⢕⢻⣿⣷⣾⣿⣿⣿⣧⣧⡔⢄⢔⡝⣕⢕⣱⣿⣿⣿⣿⣿⡟⣿⣿⣿⣿⣿⣿⣿⣿⣿⣿⣿⡕⢕⢕⢕⣸⣿⣿⣿⣿⢕⣴⣿⣱⣵⣷⣷⡷⢇⢕⢕⢕⢕⢕⢀⢕⢕⣿⣿⣿⡿⢕⢕⠀⠀⠑⢕⢕⠁⠁⠁⠁⠁⠁⠈⠉⠀</a:t>
            </a:r>
            <a:br/>
            <a:r>
              <a:t>⣿⣷⣵⣵⣵⣵⣵⣽⣯⣧⢀⠀⡀⠀⠀⠀⢀⡅⡇⢸⡟⢕⢕⣿⣿⡇⢜⣿⡕⢕⢕⢕⢕⢻⣿⣿⣿⣿⣿⣿⣿⣿⣿⣿⣿⣿⡿⠿⠟⠛⠛⠛⠙⠟⢿⣿⣿⣿⣿⣿⣿⣿⡿⡟⢕⢱⣿⣿⡿⢕⢕⢸⡇⢀⢸⣿⣿⣿⣿⡟⠀⠘⠝⠝⢕⣰⣴⣵⡵⠂⠀⠀⠀⠀⠀⠀⠀⠀⢀⢄⢄⣔⣴⣵⣵⣗⢜⠑⠁⠁⠀⠀⢀⢀⢄⣔⣔⣴⣴⣷⢗⠟⠝⠝⠝⠝⠝⠝⠝⠝⠝⠝⠝⠕⢕⢕⢕⢕⢕⢕⢅⢄⢀⢀⢀⢀⢀⢄⢄⢔⣔⣕⣵⣵⣵⣷⣾⣿⣿⣿⣿⣇⢕⢻⣿⣿⣿⣿⣿⣿⣿⣿⣧⢅⢻⣿⣿⣿⣿⣿⣿⣿⣿⣿⣿⣿⣿⣿⣿⣿⣿⣿⣿⣿⣿⣿⣷⣷⣿⣿⣿⣿⣿⣿⣿⢏⢹⢿⣿⢿⢏⢕⢕⢕⢕⢕⢕⢕⠀⢕⢱⣿⣿⡿⢕⣱⢇⠀⠀⠀⢕⢕⢀⠄⠄⠀⠀⠀⠀⠀⠀</a:t>
            </a:r>
            <a:br/>
            <a:r>
              <a:t>⣿⣝⢝⢝⢝⢝⢟⢟⢏⢟⣇⠀⢸⣿⣿⣿⡇⢻⡇⢜⡇⢕⢕⢻⣿⣧⢕⢹⣷⡕⢕⢕⢕⢕⢝⣿⣿⣿⣿⣿⣿⣿⣿⣿⣿⡿⠁⠀⠀⠀⠀⠀⠀⠀⠑⣿⣿⣿⣿⣿⣿⣿⡿⢕⢕⢸⣿⣿⡏⢕⢕⢕⡇⢹⣿⣿⣿⣿⣿⠇⠀⠀⠀⠀⢕⢿⣿⢏⠁⠀⠀⠀⢀⢄⢄⢔⢕⢕⢕⢵⢾⢟⢟⢟⠝⠝⠁⠁⢀⠁⠁⠕⠕⢕⢜⢝⢝⢝⡕⢀⢀⠀⠀⠀⠀⠀⠀⠀⠀⠀⢀⢀⢔⢔⢕⢕⢕⢕⢕⢕⢕⢕⢕⢵⢵⢷⢷⢿⢟⢟⢟⢟⡻⢏⢝⢕⢕⢝⢟⢏⢕⢕⢕⢕⢻⣿⣿⣿⣿⣿⣿⣿⣿⡇⢜⣿⣿⣿⣿⣿⣿⣿⣿⣿⣿⣿⣿⣿⣿⣿⣿⣿⣿⣿⣿⣿⣿⣿⣿⣿⣿⣿⣿⣿⢇⢅⢅⢁⢕⢕⢕⢕⢕⢕⢕⢕⢕⠁⠀⢕⢸⣿⣟⣵⣾⡟⠐⠀⢄⣼⢕⢕⣄⣄⣄⣔⣴⣴⣴⣴⠀</a:t>
            </a:r>
            <a:br/>
            <a:r>
              <a:t>⣿⣿⣿⣿⣿⣷⣷⣵⣣⡱⢝⡔⠀⢻⣿⣿⢕⣿⢇⢕⢕⢕⢕⢸⣿⣿⢕⢇⢹⣷⡕⢕⢕⢕⢕⢜⢻⣿⣿⣿⣿⣿⣿⣿⣿⣇⡕⢕⢕⢕⢕⢔⢄⡀⢀⣿⣿⣿⣿⣿⡿⢏⢕⢕⢕⢸⣿⣿⢇⢱⢜⢕⡇⡏⣿⣿⣿⣿⡟⠀⠀⠀⠀⠀⠀⠁⠁⠀⠀⠀⠀⠑⠞⢿⢯⢵⢥⡅⢄⠄⠄⠀⠔⢱⠕⠕⠑⠁⠀⠀⠀⢀⢔⢕⢕⢕⣱⣾⢿⢿⢿⢗⠇⠑⠁⢀⢄⢅⢕⢕⢕⢽⢟⢟⢏⢝⢕⢕⢕⢕⢕⢕⢕⢕⢕⠕⠕⢕⢗⢗⢝⢕⢕⢕⣕⣕⣕⢕⠕⠑⢕⢝⢕⢕⢕⢻⣿⣿⣿⣿⣿⣿⣿⡇⢕⢻⣿⣿⣿⣿⣿⣿⣿⢿⢟⢻⢿⣿⣿⣿⣿⣿⣿⣿⣿⣿⣿⣿⣿⣿⣿⣿⡿⢕⢕⢕⢕⢕⢕⢕⢕⢕⢕⢕⢕⢕⢕⠀⢔⢕⢸⣿⣿⡿⢏⢕⢕⣵⣿⡏⢕⣸⣿⣿⣿⣿⣿⣿⣿⣿⠀</a:t>
            </a:r>
            <a:br/>
            <a:r>
              <a:t>⣿⡝⢝⢝⢝⢝⢝⢝⢕⢝⢸⢧⢀⠘⣿⡿⢵⣿⢕⢕⢕⢕⢕⢕⢹⣿⣏⣣⢕⡜⢷⣕⢕⢕⢕⢕⢕⢕⢝⢻⣿⣿⣿⣿⣿⣿⣷⣿⣿⣿⣿⣿⣿⣷⣿⣿⣿⡿⢟⢝⢕⢕⢕⢕⢕⣿⣿⣿⡕⢸⢕⢕⢇⢺⢹⣿⣿⣿⠇⠀⠀⠀⠀⠀⢄⣠⢄⢔⠕⠁⠀⠀⠀⠁⢕⡕⢕⢀⠀⠀⠀⠀⠀⠀⠀⠀⠀⠀⠀⢄⢔⠕⠑⠑⠑⠁⠁⠑⢄⢅⠕⠔⢔⣕⣱⣵⣵⡕⢕⢕⢕⣕⣕⣕⡵⢵⢕⢗⠕⠑⠁⢁⢄⢄⢔⠕⠑⠘⠙⠑⠁⢁⢅⢜⢟⢝⠑⠀⠀⠀⢁⢁⢀⢁⢕⢕⢻⣿⣿⣿⣿⣿⣿⡇⢕⢕⢻⣿⣿⣿⣿⣿⢇⢕⢕⢕⢕⢜⢻⣿⣿⣿⣿⣿⣿⣿⣿⣿⣿⣿⡿⢏⢕⢕⢕⢕⢕⢕⢕⢕⢕⢕⢕⢕⢕⢕⠁⠁⢕⢕⣿⣿⣽⣵⣵⣾⣿⣿⣿⡇⢕⣽⣽⣟⣟⣟⣟⣟⣻⣿⠀</a:t>
            </a:r>
            <a:br/>
            <a:r>
              <a:t>⣿⣿⣿⣿⣷⣕⣕⣕⣕⣱⢧⣼⢇⠀⢸⣇⣾⣿⢕⢕⢕⢕⢕⢕⢕⢻⣿⡵⡱⢕⢕⢝⢧⡕⢕⢕⢕⢕⢕⢕⢕⢝⢟⢿⣿⣿⣿⣿⣿⣿⣿⣿⣿⣿⢿⢟⢕⢕⢕⢕⢕⢕⢕⢕⢕⣿⣿⡇⣿⢕⢕⢕⢕⢕⡟⣿⣿⡟⠀⢕⢝⣷⣷⣾⣿⣷⣷⣧⣴⣤⣤⣴⣴⣄⣅⣝⣕⣗⣕⣕⢕⠀⠀⠀⠄⠀⠀⠁⠁⠁⠀⠀⠀⠀⠀⠐⠑⠓⠐⠔⠄⢄⢴⢕⢕⢕⢕⢕⢕⢕⢎⢏⢱⣵⣵⣕⡕⠐⠁⠁⠁⠁⠀⠀⠀⠀⠐⠐⠐⠐⠑⠑⠑⠑⠕⠕⠕⠕⠕⠕⢕⢕⢕⢵⢵⢕⢕⢹⣿⣿⣿⣿⣿⣇⢕⢕⢕⠝⢿⣿⣿⣿⣕⡕⢕⢕⢕⢕⣕⣿⣿⣿⣿⣿⣿⣿⣿⡿⢟⢕⢕⢕⢕⢕⢕⢕⢕⢕⢕⢕⢕⢕⢕⢕⢕⢕⢀⢐⢕⢱⣿⣿⣿⣿⣿⣿⣿⣿⣿⢕⢕⢿⢿⣿⣿⣿⣿⣿⣿⣿⠀</a:t>
            </a:r>
            <a:br/>
            <a:r>
              <a:t>⣟⢝⢝⢝⢝⢕⢕⢕⢕⢕⢜⢕⢜⢔⠀⢱⣿⣿⢕⢕⢕⢕⢕⢕⢕⢕⢹⣿⡗⢕⢕⢕⢕⢜⢣⢕⢕⢕⢕⢕⢕⢕⢕⢕⢕⢝⢟⢿⣿⣿⢿⢟⢝⢕⢕⢕⢕⢕⢕⢕⢕⢕⢕⢕⢕⣿⡇⢱⣿⡇⢕⢕⢕⣇⢱⢿⣿⠕⢀⣪⣿⣿⣿⣿⣿⣿⣿⣯⣿⣿⣿⣿⣿⣿⣿⣿⣿⣿⣿⣿⣿⣿⣿⡷⣷⣶⣶⣶⣶⣴⣴⣴⣤⣤⣤⣤⣄⣄⣄⣀⣀⣀⣁⡀⢀⢀⢑⢙⠙⠑⠑⠀⠀⠁⠁⠘⠙⢕⢔⢔⢔⢔⢄⢄⢀⢄⢀⢀⡀⢀⢄⢔⢵⢷⣵⣵⢵⢵⢵⢕⢕⢕⠕⠕⠅⠄⠕⢕⢻⣿⣿⣿⣿⣿⢕⢕⢕⢕⢕⢝⢿⣿⣿⣿⣿⣿⣿⣿⣿⣿⣿⣿⣿⣿⡿⢟⢝⢕⢕⢕⢕⢕⢕⢕⢕⢕⢕⢕⢕⢕⢕⢕⢕⢕⢕⢄⢄⢕⢕⣸⣿⣿⣿⣿⣿⣿⣿⣿⣿⢕⢕⢕⢕⢕⢕⣸⣽⣿⣿⣿⠀</a:t>
            </a:r>
            <a:br/>
            <a:r>
              <a:t>⣿⣿⣿⣿⣷⣷⣷⣵⣧⡕⢕⣕⣕⢵⢀⠁⢿⣿⢕⢕⢕⢕⢕⢕⢕⢕⣕⢜⢿⡕⡕⢕⢕⢕⢕⢕⢕⢕⢕⢕⢕⢕⢕⢕⡱⣕⣜⣵⣵⣷⡎⢕⢕⢕⢕⢕⢕⢕⢕⢕⢕⢕⡕⢱⢕⣿⢕⣸⣿⣧⢕⢕⢕⢻⡸⢸⡏⠀⢕⢕⢟⢟⢟⢿⢻⢿⢿⢿⣿⣿⣿⣿⣿⣿⣿⣿⣿⣿⣿⣿⣿⣿⣾⣽⣷⣵⣵⣵⣕⣞⣻⣿⣻⣿⣿⣟⣟⡟⡟⣿⢿⢿⣿⣿⣿⣿⣿⣿⣿⣿⣿⣿⣿⣷⣷⣷⣷⣷⣷⣷⣶⣷⣷⣷⣷⣵⣵⣵⣵⣤⣤⣥⣵⣵⣼⣵⣥⣤⣤⣄⣄⣄⣄⣄⣠⣤⣤⣕⢕⢻⣿⣿⣿⣿⢕⢕⢕⢕⢕⢕⢕⢜⢟⢿⣿⣿⣿⣿⣿⡿⢟⢟⢝⢕⢕⢕⢕⢕⢕⢕⢕⢕⢕⢕⢕⢕⢕⢕⢕⢕⢕⢕⢕⢕⢑⢕⢕⢕⢕⣿⣿⣿⣿⣿⣿⣿⣿⣿⡏⢕⢕⣇⣕⣕⣕⣜⣝⣝⣻⣿⠀</a:t>
            </a:r>
            <a:br/>
            <a:r>
              <a:t>⣿⡝⢕⢝⢕⢕⢕⢕⢕⢕⢕⢕⢕⢜⢇⠀⠜⢕⢕⢕⢕⢕⢕⢕⢕⢕⣿⣷⣜⢻⡕⢕⢕⢕⢕⢕⢕⢕⢕⢕⢕⢕⣵⣿⣿⣿⣿⣿⣿⣿⡇⢕⢕⢕⢕⢕⢕⢕⢕⢕⢕⢕⣇⢸⢸⢇⢱⣿⣿⣿⢕⡕⢕⢕⢕⢏⠑⢀⣷⣵⣵⣵⣵⣵⣵⣕⣕⣕⣕⣕⣜⡝⢝⢝⢝⢏⢝⢝⢝⢝⢟⢻⢿⣿⣿⣿⣿⣿⣿⣿⣿⣿⣿⣿⣿⣿⣿⣿⣿⣿⣿⣿⣿⣿⣿⣿⣿⣿⣿⣿⣿⣿⣿⣿⣿⣟⣝⣝⣝⣟⣿⣿⣿⣿⣿⣿⣿⣿⣿⣿⣿⣿⣿⣿⣿⣿⣿⣿⣿⣿⣿⣿⣿⣿⣿⣿⣿⣿⣇⢕⢹⣿⣿⣿⡕⢕⢕⢕⢕⢕⢕⢕⢕⢕⢕⢝⢟⢝⢕⢕⢕⢕⢕⢕⢕⢕⢕⢕⢕⢕⠕⢕⢕⢕⢕⢕⢕⢕⢕⢕⢕⢕⢕⢕⢕⢕⢕⢕⢸⣿⣿⣿⣿⣿⣿⣿⣿⣿⡇⢕⣿⣿⣿⣿⣿⣿⣿⣿⣿⣿⠀</a:t>
            </a:r>
            <a:br/>
            <a:r>
              <a:t>⣿⢇⢕⢕⢕⢕⢕⢕⢕⢕⢕⢕⢕⢕⢕⡕⠀⠕⢕⢕⢕⢕⢕⢕⢕⢕⣿⣿⣿⣷⣝⢧⢕⢕⢕⢕⠕⠁⢀⢕⢕⣾⣿⣿⣿⣿⣿⣿⣿⣿⡇⠑⠕⢕⢕⢕⢕⢕⢕⢕⢕⢕⣿⢞⣜⢕⢺⣿⣿⡏⣷⡇⢕⢕⢕⠑⠀⢸⢿⢿⢿⢿⣿⣿⣿⣿⣿⣿⣿⣿⣿⣿⣿⣷⣷⣷⣷⣷⣷⣷⣷⣾⣿⣿⣿⣯⣵⣵⣽⣽⣝⣝⣝⣻⣿⣿⣿⣿⣿⣿⣿⣿⣿⣿⣿⣿⣿⣿⣿⣿⣿⣿⣿⣿⣿⣿⣿⣿⣿⣿⣿⣿⣿⣿⣿⣿⣿⣿⣿⣿⣿⣿⣿⣷⣧⣵⣵⣵⣵⣽⣿⣿⣿⣿⣿⣿⣿⣿⣿⣇⢕⢹⣿⣿⡇⢕⢕⢕⢕⢕⢕⢕⠁⠕⢕⢕⢕⢕⢕⢕⢕⢕⢕⢕⢕⢕⢕⠕⠑⠁⢀⢕⢕⢕⢕⢕⢕⢕⢕⢕⢕⢕⠕⢕⢕⢕⢕⢕⢸⣿⣿⣿⣿⣿⣿⣿⣿⣿⢕⢕⣿⢿⢿⢿⢿⢿⢿⢿⢿⣿⠀</a:t>
            </a:r>
            <a:br/>
            <a:r>
              <a:t>⡟⢕⢕⢕⢕⢕⢕⢕⣕⣱⣵⣷⣷⣾⣿⣿⡄⠀⢕⢕⢕⠕⢕⢕⢕⢕⢹⣿⢻⣿⣿⢕⢕⠕⠑⠀⠀⠀⢕⢕⢱⣿⣿⣿⣿⣿⣿⣿⣿⣿⡧⢀⠀⠁⠑⠕⢕⢕⢕⢕⢕⢕⢸⢣⣿⢕⢸⣿⣿⢱⣿⡇⢕⢕⢕⠀⢀⣼⣕⣕⣕⣕⡕⢕⢕⢕⢕⢕⢕⢝⢝⢝⢟⢟⢟⢻⢿⢿⢿⢿⢿⢿⢿⣿⣿⣿⣿⣿⣿⣿⣿⣿⣿⣿⣿⣿⣿⣿⣿⣿⣿⣿⣿⣿⣿⣿⣿⣿⣿⣿⣿⣿⣿⣿⣿⣿⣿⣿⣿⣿⣿⣿⣿⣿⣿⣿⣿⣿⢿⢿⢿⣿⣿⣿⣿⣿⣿⣿⣿⣿⣿⣿⣿⣿⣿⣿⣿⣿⣿⣿⣇⢕⢹⣿⡟⡕⢕⢕⢕⢕⢕⠁⠀⠀⠁⢕⠕⢕⢕⢕⢕⢕⢑⠑⠁⠁⠀⠀⠀⠀⢕⢕⢕⢕⢕⢕⢕⢕⢕⢕⢕⢁⢕⢕⢕⢕⢕⢕⢸⢿⢟⢟⢟⢝⢝⢕⢕⣕⢕⡼⢝⡞⣕⢕⣕⣕⣕⣱⣵⣿⠀</a:t>
            </a:r>
            <a:br/>
            <a:r>
              <a:t>⣕⡕⢕⢕⢕⢕⢕⢜⢕⢝⢝⢝⢝⢝⢝⢟⣧⠀⠁⢕⢕⢕⢕⢕⢕⢕⢸⣿⡿⣿⣿⣇⢀⠀⠀⠀⠀⠀⢕⢕⣾⣿⣿⣿⣿⣿⣿⣿⣿⣿⣿⡕⢀⠀⠀⠀⠁⠑⢕⢕⢕⢕⢕⢸⣟⡇⢸⣿⡿⢱⠝⢇⢕⢕⢕⠀⢸⢿⣿⣿⣿⣿⣿⣿⣿⣿⣿⣷⣷⣷⣷⣷⣷⣷⣵⣵⣵⣵⣕⣕⣕⣕⣕⣕⢕⢕⢝⢝⣝⣟⣟⣟⡿⢿⢿⢿⢿⢟⢟⢟⢟⢟⢟⢟⢝⢻⣿⣿⣿⣿⣧⣵⣽⣿⣽⣿⣿⣿⣿⣿⣿⣿⣿⣧⣵⣵⣵⣵⣵⣕⣕⣕⣕⣸⣿⣿⣿⣿⣿⢟⢟⢟⢟⢟⢟⢟⢟⢟⢟⢿⢟⢇⢕⢹⢕⢕⢕⢕⣕⡕⠁⠀⠀⢀⡕⢕⠀⠑⢕⢕⠀⢕⡕⠀⠀⠀⠀⠀⠀⢔⢕⢕⢕⢕⢕⢕⡱⢇⢕⢕⢕⢕⢕⢕⢕⢕⢕⡕⢕⣵⡵⣧⣷⣷⢞⡽⢟⢱⢝⢱⢞⢕⢏⢜⢿⣿⣿⣿⣿⣿⠀</a:t>
            </a:r>
            <a:br/>
            <a:r>
              <a:t>⣿⣿⣿⣿⣿⣿⣷⣷⣷⣷⣷⣷⣷⣷⣷⣷⡯⢕⠀⠕⢕⢕⢕⢕⢕⢕⢸⣿⣿⢿⣿⣿⡕⠀⠀⠀⠀⠀⢸⣾⣿⣿⣿⣿⣿⣿⣿⣿⣿⣿⣿⣇⢕⠀⠀⠀⠀⠀⠀⢵⢕⢕⢕⠕⠝⢧⠕⠋⠄⠄⠄⠀⠑⠕⠑⢀⢕⢕⢕⢕⢕⢝⢝⢝⢝⢟⢟⢟⢟⢿⢿⢿⢿⢿⣿⣿⣿⣿⣿⣿⣿⣿⣿⣿⣿⣿⣿⣿⣿⣿⣿⣿⣿⣿⣿⣷⣷⣧⣵⣵⣵⣵⣵⣵⣵⣵⣽⣽⣝⢝⢝⢝⢝⢝⢟⢟⢟⢟⢟⢟⢟⢟⢟⢿⢿⢿⣿⣿⣿⣿⣿⣿⣿⣿⣿⣿⣿⣿⣿⣿⣿⣿⣷⣷⣷⣷⣷⣵⣵⣵⣵⣵⣇⢕⢕⢕⢕⢕⢝⢝⠀⠀⢀⣼⢇⢕⢀⠀⠑⠀⠀⠕⣿⡕⠀⠀⠀⢀⢀⢕⢕⢕⢕⢕⢕⢕⣕⣕⣵⣵⣵⣷⣷⣾⣿⣿⣿⣿⣿⣿⣿⣿⣷⣧⣵⣵⣕⣕⣕⣕⣕⣵⣵⣵⣿⣿⣿⣿⣿⣿⠀</a:t>
            </a:r>
            <a:br/>
            <a:r>
              <a:t>⢟⢝⢝⢝⢝⢝⢝⢝⢝⢝⢝⢝⢝⢝⢝⢝⢝⢎⢄⠀⢕⢕⢵⠵⠵⠵⠜⠿⠿⠜⠟⠟⠗⠀⠀⠀⠀⠀⠀⠛⠋⠙⠙⠙⠙⠉⠉⠉⠉⠉⠉⠁⠁⠀⠀⢀⢀⢀⢀⢀⢀⢀⣀⢀⢀⣀⣄⣄⣄⣄⣄⣤⣤⣤⣴⣗⣷⣷⣷⣷⣷⣷⣷⣵⣵⣵⣵⣵⣕⣕⣕⣕⣕⣕⡕⣕⣕⣜⢝⣝⣝⣻⣿⡿⢿⢿⢻⢿⢿⢿⢿⢿⣿⣿⣿⣿⣿⣿⣿⣿⣿⣿⣿⣿⣿⣿⣿⣿⣿⣿⣿⣿⣿⣷⣷⣷⣷⣵⣵⣵⣵⣵⣵⣕⣕⣕⣵⣜⣝⡝⢝⢝⢝⢝⢝⢟⢟⢟⢟⢟⢻⢿⢿⢿⢿⢿⣿⣿⣿⣿⣿⣿⣿⣇⢕⢕⢕⢕⢕⠑⠀⢀⣼⢇⢕⢕⢕⢀⢀⢄⢄⢔⢝⢕⢕⣕⣕⣕⣕⣕⣕⢗⡞⢝⢹⢟⢟⡟⢻⢿⣿⣿⣿⣿⣿⣿⣿⣿⣿⣿⣿⣿⣿⣿⣿⣿⣿⣿⣿⣿⣿⣿⣿⣿⣿⣿⣿⣿⣿⣿⠀</a:t>
            </a:r>
            <a:br/>
            <a:r>
              <a:t>⣧⢕⢕⢕⢕⢕⢕⢕⢕⢕⢕⢕⢕⢕⢕⢕⢕⢕⢕⢄⢀⢀⢀⢄⢄⢄⢄⢄⢄⢄⢄⢄⢄⢄⢰⢴⢔⢔⢔⢔⢔⢔⢔⢔⢕⢕⢕⢕⢕⢕⢕⢕⢕⢕⢕⢕⢕⢕⢕⢕⢕⢕⢕⢕⢕⢕⢕⢕⢕⢜⢝⢝⢝⢝⢻⢿⢿⢿⣿⣿⣿⣿⣿⣿⣿⣿⣿⣿⣿⣿⣿⣿⣿⣿⣿⣿⣿⣿⣿⣿⣿⣿⣿⣷⣧⣕⡕⣕⣕⣕⣕⣕⣕⣕⣕⣕⣕⣕⣜⢝⢝⢝⢟⢟⢟⢟⢟⢟⢻⢿⢿⢿⢿⣿⣿⣿⣿⣿⣿⣿⣿⣿⣿⣿⣿⣿⣿⣿⣿⣿⣿⣿⣿⣷⣷⣷⣷⣵⣵⣵⣵⣵⣵⣵⣵⣵⣵⣼⣿⣿⣿⣟⡫⢟⢇⢕⢕⢕⢕⢄⢄⢜⢕⢕⢕⣕⣕⡵⣵⣵⣷⣷⣿⣿⣿⣿⣿⣿⣿⣿⣿⣿⣿⣿⣿⣿⣿⣿⣿⣿⣿⣿⣿⣿⣿⣿⣿⣽⣽⣝⣕⣝⣝⣝⣝⣝⣟⣟⣿⣿⣿⢿⢿⢿⢿⢿⢿⢿⢿⣿⠀</a:t>
            </a:r>
            <a:br/>
            <a:r>
              <a:t>⣿⣕⣕⣕⣕⣕⡕⢕⢕⢕⢕⢕⢕⢕⢕⢕⢕⢕⢕⢕⢕⢕⢕⢕⢕⢕⢕⢕⢕⢕⢕⢕⢕⢕⢕⢕⢕⢕⢕⢕⢕⢕⢕⢕⢕⢕⢕⢕⢕⢕⢕⢕⢕⢕⢕⢕⢕⢕⢕⢕⢕⢕⢕⢕⢕⢕⢕⢕⢕⢕⢕⢕⢕⢕⢕⢕⢕⢕⢕⢕⢝⢝⢝⢟⢻⣿⣿⣿⣿⣿⣿⣿⣿⣿⣿⣿⣿⢿⢿⣿⣿⣿⣿⣿⣿⣿⣿⣿⣿⣿⣿⣿⣿⣿⣿⣿⣿⣿⣿⣿⣿⣿⣷⣷⣵⣵⣵⣕⣕⣕⣕⣕⣕⣵⣵⣽⣽⣿⣿⣿⣿⡿⢟⢟⢟⢟⢟⢟⢟⢿⢿⢿⢿⢿⣿⣿⣿⣿⣿⣿⣿⣿⣿⣿⣿⣿⣿⣿⣿⣿⣿⣿⣿⣷⣿⣧⣵⣵⣵⣵⣧⣕⣕⢕⣕⣕⣕⣕⣕⣕⣜⣝⣝⡝⢟⢟⢟⢟⢟⢟⢟⢻⢿⢿⢿⣿⣿⣿⣿⣿⣿⣿⣿⣿⣿⣿⣿⣿⣿⣿⣿⣿⣿⣿⣿⣿⣿⣿⣿⣿⣿⣷⣷⣧⣵⣵⣵⣵⣕⣼⠀</a:t>
            </a:r>
            <a:br/>
            <a:r>
              <a:t>⣿⡿⢟⢻⢿⢿⣿⣿⣿⣷⣵⣕⣕⣕⣕⣕⣕⣕⡕⢕⢕⢕⢕⢕⢕⢕⢕⢕⢕⢕⢕⢕⢕⢕⢕⢕⢕⣕⢕⣕⣕⣕⣕⢕⢕⢕⢕⢕⢕⢕⢕⢕⢕⢕⢕⢕⢕⣕⣕⣕⢕⢕⢕⢕⢕⢕⢕⢕⢕⢕⢕⢕⢕⢕⣕⣕⣕⣕⣕⣕⣵⣵⣷⣷⣿⣿⣿⣿⣿⣿⣿⣿⣿⣿⣝⣝⢕⢕⢕⢕⣕⣕⣜⣕⣝⣝⢝⢝⢟⢟⢟⢟⢿⢿⢿⢿⢿⢿⣿⣿⣿⣿⣿⣿⣿⣿⣿⣿⣿⣿⣿⣿⣿⣿⣿⣿⣿⣿⣿⣿⣿⣿⣿⣷⣷⣷⣵⣵⣵⣵⣵⣕⣕⣕⣕⣕⣜⣽⣿⣿⣿⣿⣿⣿⣿⣿⢿⢿⢿⢿⢿⣿⣿⣿⣿⣿⣿⣿⣿⣿⣿⣿⣿⣿⣿⣿⣿⣿⣿⣿⣿⣿⣿⣿⣿⣿⣷⣷⣷⣷⣷⣷⣷⣷⣷⣷⣿⣿⣿⣿⣽⣽⣝⣝⣝⣝⣝⣝⣟⣟⢿⢿⣿⣿⣿⣿⣿⣿⣿⣿⣿⣿⣿⣿⣿⣿⣿⣿⣿⣿⠀</a:t>
            </a:r>
            <a:br/>
            <a:r>
              <a:t>⠛⠛⠓⠛⠛⠛⠛⠛⠛⠛⠛⠛⠛⠛⠛⠛⠛⠛⠛⠛⠛⠛⠛⠛⠛⠛⠛⠛⠛⠓⠛⠛⠛⠛⠛⠛⠛⠛⠛⠛⠛⠛⠛⠛⠛⠓⠓⠓⠑⠑⠓⠓⠓⠛⠛⠛⠛⠛⠛⠛⠛⠛⠛⠛⠛⠛⠛⠓⠛⠛⠛⠛⠛⠛⠛⠛⠛⠛⠛⠛⠛⠛⠛⠛⠛⠛⠛⠛⠛⠛⠛⠛⠛⠛⠛⠛⠛⠛⠛⠛⠛⠛⠛⠛⠛⠛⠛⠛⠛⠛⠛⠓⠓⠓⠓⠑⠑⠑⠚⠓⠛⠛⠛⠛⠛⠛⠛⠛⠛⠛⠛⠛⠛⠛⠛⠛⠛⠛⠛⠛⠛⠛⠛⠛⠛⠛⠛⠛⠛⠛⠛⠛⠛⠛⠛⠛⠛⠛⠛⠛⠛⠛⠛⠛⠛⠛⠛⠛⠓⠓⠛⠛⠛⠛⠛⠛⠛⠛⠛⠛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⢸⣿⣿⣿⣿⣿⣿⣿⣿⣿⣿⣿⣿⣿⣿⣿⣿⠀</a:t>
            </a:r>
            <a:br/>
            <a:r>
              <a:t>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⠀</a:t>
            </a:r>
            <a:br/>
            <a:r>
              <a:t>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⠀</a:t>
            </a:r>
            <a:br/>
            <a:r>
              <a:t>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⢜⢿⣿⣿⣿⣿⣿⣿⣿⣿⣿⣿⣿⣿⣿⣿⣿⠀</a:t>
            </a:r>
            <a:br/>
            <a:r>
              <a:t>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⠀</a:t>
            </a:r>
            <a:br/>
            <a:r>
              <a:t>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⠀</a:t>
            </a:r>
            <a:br/>
            <a:r>
              <a:t>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⠀</a:t>
            </a:r>
            <a:br/>
            <a:r>
              <a:t>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⠀</a:t>
            </a:r>
            <a:br/>
            <a:r>
              <a:t>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⡇⢟⢻⣿⣿⠀</a:t>
            </a:r>
            <a:br/>
            <a:r>
              <a:t>⢕⢕⢕⢕⢕⢕⢕⢕⣿⣿⣿⣿⣿⣿⣿⣿⣿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⢿⢜⢕⢕⢕⢝⣿⠀</a:t>
            </a:r>
            <a:br/>
            <a:r>
              <a:t>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⢜⢿⢿⢿⢿⢿⢟⢇⢕⢕⢕⢕⢕⢕⢜⠀</a:t>
            </a:r>
            <a:br/>
            <a:r>
              <a:t>⢕⢕⢕⢕⢕⢕⢕⢕⣿⣿⣿⣿⣿⣿⣿⣿⣿⡇⢕⢕⢕⢕⢕⢕⢕⢕⢕⢕⢕⢕⢕⢕⢕⢕⢕⢕⢕⢕⢕⢕⢕⢕⢕⢕⢕⢕⢕⢕⢕⣿⢝⢝⢝⢝⢝⢝⢝⢝⢝⢝⢝⢝⢝⢝⢝⢝⢝⢝⢝⢹⣿⣿⣿⣿⣿⣿⣿⣿⣿⢟⢟⢟⢟⢟⢟⢟⢟⢟⢟⢟⢟⢟⢟⢟⢟⢟⢟⢟⢟⢟⢟⢟⢟⢟⢟⢟⢟⢟⢟⢟⢟⢟⢟⢟⢟⢟⢟⢟⢟⢟⢟⢟⢟⢟⢟⢟⢟⢟⢟⢟⢟⢟⢟⢟⢟⢟⢟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⣿⣿⣿⣿⣿⣿⣿⣿⣿⡇⢕⢕⢕⢕⢕⢕⢕⢕⢕⢕⢕⢕⢕⢕⢕⢕⢕⢕⢕⢕⢕⢕⢕⢕⢕⢕⢕⢕⢕⢕⢕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⠀</a:t>
            </a:r>
            <a:br/>
            <a:r>
              <a:t>⢕⢕⢕⢕⢕⢕⢕⢕⣿⣿⣿⣿⣿⣿⣿⣿⣿⡇⢕⢕⢕⢕⢕⢕⢕⢕⢕⢕⢕⢕⢕⢕⢕⢕⢕⢕⢕⢕⢕⢕⢕⢕⢕⢕⢕⢕⢕⢕⢕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⣿⣿⣿⣿⣿⣿⣿⣿⣿⡇⢕⢕⢕⢕⢕⢕⢕⢕⢕⢕⢕⢕⢕⢕⢕⢕⢕⢕⢕⢕⢕⢕⢕⢕⢕⢕⢕⢕⢕⢕⢕⢝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⠕⠕⠕⢕⢕⢕⠕⠕⠕⠑⠕⠑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⣕⣕⣕⣕⣕⣕⣕⣿⣿⣿⣿⣿⣿⣿⣿⣿⣇⣕⣕⢕⣕⡕⢕⢕⢕⢕⢕⢕⢕⢕⢕⢕⢕⢕⢕⢕⢕⢕⢕⢕⢕⢕⢕⢕⢕⢕⢕⢕⢕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⠑⠁⢕⢕⢕⠁⠁⠀⠀⠀⠀⠑⠕⠑⠀⠀⠀⠀⠀⠀⠀⠁⠁⠑⠑⠕⠕⠕⢕⠑⠑⠑⠑⠁⠁⠕⢕⢕⢕⢕⢕⢕⢕⢕⢕⢕⢕⢕⢕⢕⢕⢕⢕⢕⢕⢕⢕⢕⢕⢕⢕⢕⢕⢕⢕⢕⢕⢕⢕⢕⢕⢕⢕⢕⢕⢕⢕⢕⢕⢕⢕⢕⢕⣷⣷⣷⣷⣷⣷⣷⣷⣷⣷⣷⣾⣿⣿⠀</a:t>
            </a:r>
            <a:br/>
            <a:r>
              <a:t>⣿⣿⣿⣿⣿⣿⣿⣿⣿⣿⣿⣿⣿⣿⣿⣿⣿⣿⣿⣿⣿⣿⣿⣿⣿⣿⣿⣿⣿⣿⣿⣿⣿⣿⣿⣿⣿⣿⣿⣿⡇⢕⢕⢕⢕⢕⢱⢕⢕⢕⢕⢕⢸⣿⣿⣿⣿⣿⣿⣿⣿⣿⣿⣿⣷⣾⣿⣿⣿⣿⣿⣿⣿⣿⣿⣿⣿⣿⣿⣿⣿⣿⣿⣿⣿⣿⣿⣿⣷⣷⣷⣷⣷⣷⣷⣷⣷⣷⣷⣷⣷⣷⣷⣷⣷⣷⣷⣷⣷⣷⣷⣷⣷⣷⣷⣷⣷⣷⣷⣷⣵⣵⣵⣵⣵⣵⣵⣵⣵⣵⣵⣵⣵⣵⡕⢕⢕⢕⢕⢕⢕⠑⠀⠀⠀⠁⠁⠁⠀⠀⠀⠀⠀⠀⠀⠀⠀⠀⠀⠀⠀⠀⠀⠀⠀⠀⠀⠀⠀⠀⠀⠀⠀⠀⠀⠀⠀⠀⠁⠑⠑⠑⠑⠑⢕⢕⢕⢕⢕⢕⢕⢕⢕⢕⢕⢕⠑⠁⢕⢕⠑⠕⢕⠕⢕⢕⢕⢕⢕⢕⢕⢕⢕⢕⢕⢕⢕⢕⢕⢕⢕⢕⢕⢕⢕⢸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⠕⠑⠁⠀⠀⠀⠀⠀⠀⠀⠀⠀⠀⠀⠀⠀⠀⠀⠀⠀⠀⠀⠀⠀⠀⠀⠀⠀⠀⠀⠀⠀⠀⠀⠀⠀⠀⠀⠀⠀⠀⠀⠀⠀⠀⠀⠀⠀⠀⠀⠀⠁⠀⠀⠀⠀⠁⠀⠀⠀⠀⠀⠀⠀⠀⠀⠁⠀⠀⠁⠁⠁⠑⠁⠑⢕⢕⢕⢕⢕⢕⢕⢕⢕⢕⢕⢕⢕⢕⢸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⠕⠁⠀⠀⠀⠀⠀⠀⠀⠀⠀⠀⠀⠀⠀⠀⠀⠀⠀⠀⠀⠀⠀⠀⠀⠀⠀⠀⠀⠀⠀⠀⠀⠀⠀⠀⠀⠀⠀⠀⠀⠀⠀⠀⠀⠀⠀⠀⠀⠀⠀⠀⠀⠀⠀⠀⠀⠀⠀⠀⠀⠀⠀⠀⠀⠀⠀⠀⠀⠀⠀⠀⠀⠀⠀⠀⠀⠀⠀⠁⠁⠕⢕⢕⢕⢕⢕⢕⢕⢕⢕⢕⢕⢹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⠕⠁⠀⠀⠀⠀⠀⠀⠀⠀⠀⠀⠀⠀⠀⠀⠀⠀⠀⠀⠀⠀⠀⠀⠀⠀⠀⠀⠀⠀⠀⠀⠀⠀⠀⠀⠀⠀⠀⠀⠀⠀⠀⠀⠀⠀⠀⠀⠀⠀⠀⠀⠀⠀⠀⠀⠀⠀⠀⢀⠀⠀⠀⠀⠀⠀⠀⠀⠀⠀⠀⠀⠀⠀⠀⠀⠀⠀⠀⠀⠀⠀⠀⠀⠀⠁⠁⠁⠑⠀⠀⠀⠀⢕⢕⢕⢝⢟⢻⢿⣿⣿⣿⣿⣿⣿⣿⣿⣿⠀</a:t>
            </a:r>
            <a:br/>
            <a:r>
              <a:t>⣿⣿⣿⣿⣿⣿⣿⣿⣿⣿⣿⣿⣿⣿⣿⣿⣿⣿⣿⣿⣿⣿⣿⣿⣿⣿⣿⣿⣿⣿⣿⣿⣿⣿⣿⣿⡿⣿⣿⣿⣿⡿⠟⢙⠙⠟⢿⣿⣿⣿⣿⣿⣿⣿⣿⣿⣿⣿⣿⣿⣿⣿⣿⣿⣿⣿⣿⣿⣿⣿⣿⣿⣿⣿⣿⣿⣿⣿⣿⣿⣿⣿⣿⣿⣿⣿⣿⣿⣿⣿⣿⣿⣿⣿⣿⣿⣿⣿⣿⣿⣿⣿⣿⣿⣿⣿⣿⣿⣿⣿⣿⣿⣿⣿⣿⣿⣿⣿⣿⣿⣿⣿⣿⣿⣿⣿⣿⣿⢟⢕⠁⠀⠀⠀⠀⠀⢀⢀⢀⢄⢔⢔⠀⠀⠀⠀⠀⠀⠀⠀⠀⠀⠀⠀⠀⠀⠀⠀⠀⠀⠀⠀⠀⠀⠀⠀⠀⠀⠀⠀⠀⠀⠀⠀⠀⠀⠀⠀⠀⠀⠀⠀⠀⠀⠀⠀⠀⢀⢕⢕⣕⣕⢔⢄⢀⠀⠀⠀⠀⠀⠀⠀⠀⠀⠀⠀⠀⠀⠀⠀⠀⠀⠀⠀⠀⠀⠀⠀⠀⠀⠀⠀⠀⠀⢕⢕⣕⡕⢕⢕⢕⢕⢜⢹⣿⣿⣿⣿⣿⣿⠀</a:t>
            </a:r>
            <a:br/>
            <a:r>
              <a:t>⣿⣿⣿⣿⣿⣿⣿⣿⣿⣿⣿⣿⣿⣿⣿⣿⣿⣿⣿⣿⣿⣿⣿⣿⣿⣿⣿⣿⣿⣿⣿⣿⣿⣿⣿⣿⣿⣿⣿⠟⠙⢅⣰⡷⢳⣕⡄⢈⠟⢿⣿⣿⣿⣿⣿⣿⣿⣿⣿⣿⣿⣿⣿⣿⣿⣿⣿⣿⣿⣿⣿⣿⣿⣿⣿⣿⣿⣿⣿⣿⣿⣿⣿⣿⣿⣿⣿⣿⣿⣿⣿⣿⣿⣿⣿⣿⣿⣿⣿⣿⣿⣿⣿⣿⣿⣿⣿⣿⣿⣿⣿⣯⣻⣿⣿⣿⣿⣿⣿⣿⣿⣿⣿⣿⣿⣿⣿⣿⢕⠁⠀⠀⠀⠀⠀⢕⢕⢕⠕⠕⠑⠁⠀⠀⠀⠀⠀⠀⠀⠀⠀⠀⠀⠀⠀⠀⠀⠀⠀⠀⠀⠀⠀⠀⠀⠀⠀⠀⠀⠀⠀⠀⠀⠀⠀⠀⠀⠀⠀⠀⠀⠀⠀⠀⠀⢀⢔⢕⣵⣿⣿⣿⣿⣷⣵⣕⢕⢔⢄⠀⠀⠀⠀⠀⠀⠀⠀⠀⠀⠀⠀⠀⠀⠀⠀⠀⠀⠀⠀⠀⠀⠀⠀⢄⢕⢼⣿⣿⣷⢕⢕⢕⢕⢕⢻⣿⣿⣿⣿⣿⠀</a:t>
            </a:r>
            <a:br/>
            <a:r>
              <a:t>⣿⣿⣿⣿⣿⣿⣿⣿⣿⣿⣿⣿⣿⣿⣿⣿⣿⣿⣿⣿⣿⣿⣿⣿⣿⣿⣿⣿⣿⣿⣿⣿⣿⣿⣿⣿⢿⠋⢁⣔⣵⣿⢫⡾⣾⣿⣿⣷⣵⡄⢈⠝⢻⣿⣿⣿⣿⣿⣿⣿⣿⣿⣿⣿⣿⣿⣿⣿⣿⣿⣿⣿⣿⣿⣿⣿⣿⣿⣿⣿⣿⣿⣿⣿⣿⣿⣿⣿⣿⣿⣿⣿⣿⣿⣿⣿⣿⣿⣿⣿⣿⣿⣿⣿⣿⣿⣿⣿⣿⣿⣿⣿⣿⣿⣿⣿⣿⣿⣿⣿⣿⣿⣿⣿⣿⣿⣿⢕⢕⠀⠀⠀⠀⠀⠀⠕⠁⠀⠀⠀⠀⠀⠀⠀⠀⠀⠀⠀⠀⠀⠀⠀⠀⠀⠀⠀⠀⠀⠀⠀⠀⠀⠀⠀⠀⠀⠀⠀⠀⠀⠀⠀⠀⠀⠀⠀⠀⠀⠀⠀⠀⠀⠀⢀⢔⢕⣵⣿⣿⣿⣿⣿⣿⣿⣿⣿⣿⣷⣵⣕⢕⢔⢄⢀⠀⠀⠀⠀⠀⠀⠀⠀⠀⠀⠀⠀⠀⠀⠀⠀⠀⠀⠀⠑⢕⢜⢹⣿⡟⢕⢕⢕⢕⣱⣿⣿⣿⣿⣿⣿⠀</a:t>
            </a:r>
            <a:br/>
            <a:r>
              <a:t>⣿⣿⣿⣿⣿⣿⣿⣿⣿⣿⣿⣿⣿⣿⣿⣿⣿⣿⣿⣿⣿⣿⣿⣿⣿⣿⣿⣿⣿⣿⣿⣿⣿⡿⠏⢁⢔⣵⣾⣿⣿⢣⣿⡇⣿⣿⣿⣿⣿⣿⣷⣧⣔⢁⠙⠻⣿⣿⣿⣿⣿⣿⣿⣿⣿⣿⣿⣿⣿⣿⣿⣿⣿⣿⣿⣿⣿⣿⣿⣿⣿⣿⣿⣿⣿⣿⣿⣿⣿⣿⣿⣿⣿⣿⣿⣿⣿⣿⣿⣿⣿⣿⣿⣿⣿⣿⣿⣿⣿⣿⣿⣿⣿⣿⣿⣿⣿⣿⣿⣿⣿⣿⣿⣿⣿⣿⣿⢕⢕⠀⠀⠀⠀⠀⠀⠀⠀⠀⠀⠀⠀⠀⠀⠀⠀⠀⠀⠀⠀⠀⠀⠀⠀⠀⠀⠀⠀⠀⠀⠀⠀⠀⠀⠀⠀⠀⠀⠀⠀⠀⠀⠀⠀⠀⠀⠀⠀⠀⠀⠀⠀⢀⢔⢕⣵⣿⣿⣿⣿⣿⣿⣿⣿⣿⡿⢿⣿⣿⢿⢿⢿⣷⣵⣕⢕⢔⢄⢀⠀⠀⠀⠀⠀⠀⠀⠀⠀⠀⠀⠀⠀⠀⠀⠀⢕⢕⢕⢕⢕⢕⢕⢕⣼⣿⣿⣿⣿⣿⣿⣿⠀</a:t>
            </a:r>
            <a:br/>
            <a:r>
              <a:t>⣿⣿⣿⣿⣿⣿⣿⣿⣿⣿⣿⣿⣿⣿⣿⣿⣿⣿⣿⣿⣿⣿⣿⣿⣿⣿⣿⣿⣿⣿⣿⠟⠑⢀⣰⣾⣿⣿⣿⣿⢧⣿⣿⡇⣿⣿⣿⣿⣿⣿⣿⣿⣿⣷⠂⠀⠁⠙⠻⢿⣿⣿⣿⣿⣿⣿⣿⣿⣿⣿⣿⣿⣿⣿⣿⣿⣿⣿⣿⣿⣿⣿⣿⣿⣿⣿⣿⣿⣿⣿⣿⣿⣿⣿⣿⣿⣿⣿⣿⣿⣿⣿⣿⣿⣿⣿⣿⣿⣿⣿⣿⣿⣿⣿⣿⣿⣿⣿⣿⣿⣿⣿⣿⣿⣿⣿⣿⢕⢕⠀⠀⠀⠀⠀⠀⠀⠀⠀⠀⠀⠀⠀⠀⠀⠀⠀⠀⠀⠀⠀⠀⠀⠀⠀⠀⠀⠀⠀⠀⠀⠀⠀⠀⠀⠀⠀⠀⠀⠀⠀⠀⠀⠀⠀⠀⠀⠀⠀⠀⠀⢔⢕⣱⣿⣿⣿⣿⣿⢿⣟⣯⢿⢗⣏⣹⣵⣵⣷⣷⣷⣷⣵⣝⢟⢿⣷⣵⣕⢕⢔⢄⢀⠀⠀⠀⠀⠀⠀⠀⠀⠀⠀⠀⠀⢑⢕⢕⢕⣕⣱⣵⣯⣿⣿⣿⣿⣿⣿⣿⣿⠀</a:t>
            </a:r>
            <a:br/>
            <a:r>
              <a:t>⣿⣿⣿⣿⣿⣿⣿⣿⣿⣿⣿⣿⣿⣿⣿⣿⣿⣿⣿⣿⣿⣿⣿⣿⣿⣿⣿⣿⢿⠋⢁⣠⣵⣿⣿⣿⣿⣿⣿⡏⣿⣿⣿⢟⢻⢿⢿⢿⢿⢿⢿⢿⢿⣿⡔⠀⠀⠀⢀⠀⠈⠟⢿⣿⣿⣿⣿⣿⣿⣿⣿⣿⣿⣿⣿⣿⣿⣿⣿⣿⣿⣿⣿⣿⢻⢿⢿⢿⣿⣿⣿⣿⣿⢿⢿⢿⢟⢝⢝⢝⢝⢝⣻⡿⢿⣿⣿⣿⣟⡻⢟⢝⢟⢿⢟⢻⢿⢿⢿⡿⣿⣿⣿⣿⣿⣿⣿⡕⢕⠀⠀⠀⠀⠀⠀⠀⠀⠀⠀⠀⠀⠀⠀⠀⠀⠀⠀⠀⠀⠀⠀⠀⠀⠀⠀⠀⠀⠀⠀⠀⠀⠀⠀⠀⠀⠀⠀⠀⠀⠀⠀⠀⠀⠀⠀⠀⠀⠀⢄⢕⣱⣾⣿⣿⣿⢟⢏⢕⢕⣕⣵⣷⣿⣿⣿⣿⣿⣿⣿⣿⣿⣿⣿⣿⣧⡜⢻⣿⣿⣷⣵⣕⢕⢔⢄⢀⠀⠀⠀⠀⠀⠀⠀⠀⢕⢕⣼⣻⣿⣿⣿⣿⣿⣿⣿⣿⣿⣿⣿⣿⠀</a:t>
            </a:r>
            <a:br/>
            <a:r>
              <a:t>⣿⣿⣿⣿⣿⣿⣿⣟⣿⣿⣟⣟⣿⣿⣿⣿⢿⢿⢿⣿⣿⣿⢿⢿⣿⢿⠟⠁⢄⣴⣾⣿⣿⣿⣿⢿⣟⣽⡷⣸⣿⣿⣿⢸⣿⣿⣿⣿⣿⣿⣷⣿⣷⢧⣵⣔⠀⠀⠀⠁⠀⢄⡀⠈⠙⢿⣿⣿⣟⢟⡟⣟⣿⣿⣿⡟⣿⣿⣿⣿⣿⣿⣿⣿⣿⢿⣿⢝⣝⢝⢝⢵⣕⣱⣿⢿⢽⢵⢕⣗⢇⢕⡧⢵⢗⢟⢟⢟⢿⢧⢵⣷⣗⡗⣱⣽⢽⢽⣽⣽⣽⣽⣽⣯⣿⣿⣟⣟⡕⢔⠀⠀⠀⠀⠀⠀⠀⠀⠀⠀⠀⠀⠀⠀⠀⠀⠀⠀⠀⠀⠀⠀⠀⠀⠀⠀⠀⠀⠀⠀⠀⠀⠀⠀⠀⠀⠀⠀⠀⠀⠀⠀⠀⠀⠀⠀⢄⢕⣱⣾⣿⣿⣿⢟⢕⢕⢕⣱⣾⣿⣿⣿⣿⣿⣿⣿⣿⣿⣿⣿⣿⣿⣿⣿⣿⣷⢕⣿⣿⣿⣿⣿⣿⣷⣵⣕⡕⢔⢄⢀⠀⠀⠀⠀⢕⢸⣿⣿⢿⢿⣿⣿⣿⣿⣿⣿⣿⣿⣿⣿⠀</a:t>
            </a:r>
            <a:br/>
            <a:r>
              <a:t>⣿⣿⡿⢿⣟⣟⣟⣻⣗⣳⣷⣷⣵⣼⣿⣿⣿⣿⣿⣿⣿⣿⢽⠟⠑⢀⣰⣾⣿⣿⣿⡿⣟⣽⣷⣿⣿⣿⣇⣿⣿⣿⣿⢸⣿⣿⣿⣿⣷⣿⣿⣿⣯⣿⣿⢿⣷⡄⠀⠀⠀⢜⣿⣷⣴⡀⠁⠙⠻⣿⣷⣷⣿⣿⣿⣿⣽⣽⣽⣽⣽⣽⣽⣽⣽⣽⣽⣵⣵⣵⣷⣷⣷⣗⣟⣗⣗⣗⣗⣗⣗⣳⣷⣷⣵⣵⣵⢵⢵⢜⢹⣽⣝⢟⣟⣟⣽⣿⣯⣽⣷⢷⣷⣷⣿⣿⣿⣿⣧⡕⢔⢀⠀⠀⠀⠀⠀⠀⠀⠀⠀⠀⠀⠀⠀⠀⠀⠀⠀⠀⠀⠀⠀⠀⠀⠀⠀⠀⠀⠀⠀⠀⠀⠀⠀⠀⠀⠀⠀⠀⠀⠀⠀⠀⢄⢕⣱⣾⣿⣿⣿⣿⢇⢕⢕⣱⣿⣿⣿⣿⡿⣿⣟⣿⣿⣿⣯⣿⣟⣻⡿⢿⣿⣿⣿⢇⣱⣿⣿⣿⣿⣿⣿⣿⣿⣿⣿⣷⣧⣕⢕⢔⢄⢀⢕⢜⢻⣟⣟⣟⡽⢽⣿⢿⢿⢿⢿⢿⣿⣿⠀</a:t>
            </a:r>
            <a:br/>
            <a:r>
              <a:t>⣿⣟⣝⣝⣝⣝⣝⣗⡝⢕⣕⣗⣗⣗⣞⣳⣵⣫⢿⣼⢟⠃⢁⣠⣵⣿⣿⣿⡿⢟⣱⣾⣿⣿⣿⣿⣿⣿⢸⣿⣿⣿⣿⢸⣿⣿⣿⣿⣿⣿⣿⣿⣿⣿⣿⣿⡽⣿⣦⡀⠀⢕⢹⣿⣿⣿⡄⢄⢀⠁⠙⠻⢿⣿⣿⣿⣿⣿⣿⣿⣿⣷⣷⣾⣿⣿⣿⣿⣿⣿⣿⣿⣿⣿⣿⣿⣿⣿⣿⣿⣿⣿⡿⢿⣿⣿⣿⣿⣿⣿⣿⣿⣿⣿⣿⣿⣿⣿⣿⣿⣿⣿⣿⣿⣿⣿⣿⣿⣿⣿⣧⡕⢄⠀⠀⠀⠀⠀⠀⠀⠀⠀⠀⠀⠀⠀⠀⠀⠀⠀⠀⠀⠀⠀⠀⠀⠀⠀⠀⠀⠀⠀⠀⠀⠀⠀⠀⠀⠀⠀⠀⠀⢄⢕⢱⣾⣿⣿⣿⣿⣿⣿⢕⢕⣼⣿⣿⢿⢿⣫⣿⣿⢿⢿⣟⣟⣟⣻⣿⣿⣿⣿⣗⣜⡵⢜⢻⢿⣿⣿⣿⣿⣿⣿⣿⣿⣿⣿⣿⣿⡿⢗⢕⢕⢕⢕⢜⢫⢽⡗⢯⢗⢗⢇⢕⢗⢕⢜⣿⣿⠀</a:t>
            </a:r>
            <a:br/>
            <a:r>
              <a:t>⣿⣕⣕⣱⣗⣗⣗⣷⣝⣹⣽⣽⣯⣽⣿⣿⣾⡯⠙⠁⢄⣴⣾⣿⣿⣿⢟⢝⣵⣿⣿⣿⡿⣿⣿⣟⣽⡏⣿⣿⣿⣿⣿⢸⣿⣿⣿⣿⣿⣿⣿⣿⣿⣿⣿⣿⣿⡽⣿⣇⢔⢕⢸⣿⣿⣿⡇⠑⠁⠑⢔⢀⠀⠘⠗⢫⣿⣿⣿⣿⣿⣿⣿⣿⣿⣿⣿⣿⣿⣿⣿⣿⣿⣿⣿⣽⣿⣿⣿⣷⣷⣷⣿⣿⣿⣿⣿⣿⣿⣿⣿⣿⣿⣿⣿⣿⣿⣿⣿⣿⣿⣿⣿⣿⣿⣿⣿⣿⣿⣿⣿⣿⣧⡕⢄⠀⠀⠀⠀⠀⠀⠀⠀⠀⠀⠀⠀⠀⠀⠀⠀⠀⠀⠀⠀⠀⠀⠀⠀⠀⠀⠀⠀⠀⠀⠀⠀⠀⠀⠀⢀⢕⢕⣼⣿⣿⣿⣿⣿⣿⡿⢟⣇⢕⢷⣯⣷⡟⣜⣯⣽⣾⣿⣿⣿⣿⣿⣿⣿⣿⣿⣿⣿⣿⣿⣿⡿⢷⢮⢝⢻⣿⣿⣿⣿⣿⣿⡷⣿⢗⢇⢕⢕⢕⢕⢕⢕⢕⢕⢜⢗⢳⢟⢏⢕⢱⢕⣝⣽⣿⠀</a:t>
            </a:r>
            <a:br/>
            <a:r>
              <a:t>⣿⣿⣿⣿⣿⣿⣿⣿⣿⣿⣿⣿⣿⣿⡿⠟⠁⢀⣰⣾⣿⣿⣿⣿⢟⢕⣵⣿⢿⣿⣿⣿⣾⣿⣿⣿⣿⡇⣿⣿⣿⡿⣿⢸⣿⣿⣿⣿⣿⣿⣿⣿⣿⣿⣿⣿⣿⣷⢹⣿⢕⢕⢕⣿⣿⣿⣿⠀⠀⠔⢅⢑⠀⠀⠀⠀⠈⠝⢿⣿⣿⣿⣿⣿⣿⣿⣿⣿⣿⣿⣿⣿⣿⣿⣿⣿⣿⣿⣿⣿⣿⣿⣿⣿⣿⣿⣿⣿⣿⣿⣿⣿⣿⣿⣿⣿⣿⣿⣿⣿⣿⣿⣿⣿⣿⣿⣯⣽⣿⣿⣿⣿⣿⣿⣕⢕⢄⠀⠀⠀⠀⠀⠀⠀⠀⠀⠀⠀⠀⠀⠀⠀⠀⠀⠀⠀⠀⠀⠀⠀⠀⠀⠀⠀⠀⠀⠀⠀⢀⢔⢕⣵⣿⣿⣿⣿⣿⡿⣏⣵⣾⣿⣿⣷⣼⣿⣿⣿⣿⣿⣿⡿⣿⡿⢿⣿⢿⢿⢿⢿⡿⣿⢿⢟⢝⢝⢝⢕⢕⢕⢕⢕⢝⢻⣿⢿⣿⣿⡝⢕⢕⢕⢕⢕⢕⢕⢕⢕⢕⢕⣧⣕⡕⢕⢜⢻⣿⣿⣿⣿⠀</a:t>
            </a:r>
            <a:br/>
            <a:r>
              <a:t>⣿⣿⣿⣿⣿⣟⣟⣻⣿⣿⣿⣿⢟⠙⢀⣠⣵⣿⣿⣿⣿⣿⡿⣣⢫⣾⣿⢏⣼⣿⣿⣿⣿⣿⣿⣿⣿⢸⣿⢟⠑⣵⣿⢕⢻⣿⣿⣿⣿⣿⣿⣿⣿⣿⣿⣿⣿⣿⡇⢜⢕⢕⢕⣿⣿⣿⣿⠁⠀⠀⠀⢥⡁⢑⢑⢑⢰⣴⡀⠈⠙⠻⣿⣿⣿⣿⣿⣿⣿⣿⣿⣿⣿⣿⣿⣿⣿⣿⣿⣟⣟⣟⣿⣿⣿⣿⣿⣷⣿⣿⣿⣿⣿⣿⣿⢿⢿⢿⣿⣟⣿⣿⣿⣿⣿⣿⣿⣿⣿⣿⣿⣯⣽⣽⢿⣿⣧⣕⢄⢀⠀⠀⠀⠀⠀⠀⠀⠀⠀⠀⠀⠀⠀⠀⠀⠀⠀⠀⠀⠀⠀⠀⠀⠀⠀⠀⢀⢔⢕⣵⣿⣿⣿⣿⡿⢻⢕⢟⢏⢟⢟⢏⢝⢜⢕⢝⢝⢝⢝⢕⢕⢕⢕⢕⢕⢕⢕⢕⢕⢕⢕⢕⢕⢕⢕⢕⢕⢕⢕⢕⢕⢕⢕⢕⢜⢕⠘⢿⡇⢕⢕⢕⢕⢕⢕⢕⢵⡕⢕⢕⠀⢻⣿⣷⣧⣕⡕⢜⢟⢻⠀</a:t>
            </a:r>
            <a:br/>
            <a:r>
              <a:t>⣿⣿⣿⣿⣯⣷⣮⣷⣿⢾⠋⠁⢄⣴⣾⣿⣿⣿⣿⣿⣿⢟⣵⢣⣿⣿⢏⣼⣿⣿⣿⣿⣿⣿⣿⡿⢱⢻⢏⣔⣼⣿⣿⡇⢱⣿⣿⣿⣿⣿⣿⣿⣿⣿⣿⣿⣿⣿⣿⢕⢕⡜⢱⣿⢿⠟⠁⠀⠁⠀⠀⢁⠑⠙⢸⣷⣾⣿⣿⣷⣦⣄⠁⠙⠻⢿⣿⣿⣿⣿⣿⣿⣿⣿⣿⣿⣿⣿⣿⣿⣿⣿⣿⣿⣿⣿⣿⣿⣿⣿⣿⣿⢿⢿⢿⢿⢿⢿⣿⣿⣿⣿⣷⣷⣷⣷⣾⣿⣿⣿⣿⣿⣿⣿⣿⣿⣿⣿⣷⣵⣕⢄⢀⠀⠀⠀⠀⠀⠀⠀⠀⠀⠀⠀⠀⠀⠀⠀⠀⠀⠀⠀⠀⠀⢀⢔⢕⣵⣿⣿⣿⣿⣿⢏⢕⢕⢕⢕⢕⢕⢕⢕⢕⢕⢕⢕⢕⢕⢕⢕⢕⢕⢕⢕⢕⢕⢕⢕⢕⢕⢕⢕⢕⢕⢕⢕⢕⢕⢕⢕⢕⢕⢕⢕⢕⢕⢄⠀⠁⢕⢕⢕⢕⢕⠕⢕⠕⢕⠕⠁⠀⠀⢝⣿⣿⣿⣿⣷⣧⡕⠀</a:t>
            </a:r>
            <a:br/>
            <a:r>
              <a:t>⣿⣿⣿⣿⣿⣿⡷⠏⠁⢀⣰⣾⣿⣿⣿⣿⣿⣿⣿⣿⢏⣼⢧⣿⣿⡏⣼⢿⣿⣿⣿⣿⣿⣿⣿⢕⢕⢱⡾⢻⣿⣿⣿⢕⣿⣿⣿⣿⣿⣿⣿⣿⣿⣿⣿⣿⣿⣿⣿⡕⠀⠀⠀⠀⠀⠀⠀⢀⠀⠀⠀⠀⠀⠀⠐⢱⢝⢝⢝⢿⣿⣿⣷⣦⣄⢀⠙⠟⢿⣿⣽⣿⣿⣿⣿⣿⣿⣿⣿⣿⣿⣿⣿⣿⡿⢿⢿⣿⣿⣯⣽⣿⣿⣿⣿⣿⣿⣿⣿⣿⣿⣿⣿⣿⣿⣿⣿⣿⣽⣽⣽⣽⣿⣿⣿⣿⣿⣿⣿⣿⣿⣷⣧⣕⡄⢀⠀⠀⠀⠀⠀⠀⠀⠀⠀⠀⠀⠀⠀⠀⠀⠀⠀⢄⢕⣱⣿⣿⣿⣿⣿⡿⢕⢕⢕⢕⢕⢕⢕⢕⢕⢕⢕⢕⢕⢕⢕⢕⢕⢕⢕⢕⢕⢕⢕⢕⢕⢕⢕⢕⢕⢕⢕⢕⢕⢕⢕⢕⢕⢕⢕⢕⢕⢕⢕⢕⢕⢔⢄⠀⠁⠕⢕⢕⢕⢕⢕⢑⣠⢄⢴⣶⣷⣿⣿⣿⣿⣿⣿⢇⠀</a:t>
            </a:r>
            <a:br/>
            <a:r>
              <a:t>⣿⣿⣯⣿⠟⠋⢀⣠⣵⣿⣿⣿⣿⣿⣿⣿⣿⣿⣿⢣⣼⡏⣾⣿⡿⣱⡟⣼⣿⣿⣿⣿⣿⣿⢇⢕⢱⢕⢰⣿⢟⢿⡿⢕⣿⣿⡟⣿⣿⣿⣿⣿⣿⣿⣿⣿⣿⣿⣿⢇⠀⠀⠀⠀⠀⠀⢔⢜⣿⢲⡄⠀⠀⠀⠐⢄⢄⢔⢕⢕⣿⣿⣿⣿⣿⣿⣧⣄⡀⠈⢹⣿⣿⣿⣿⣿⣿⣿⣿⣿⣿⣿⣿⣿⣿⣿⣿⣿⣿⣿⣿⣿⣿⣿⣿⣿⣿⣿⣿⣿⣿⣿⣷⣷⣷⣷⣷⣿⣿⣿⣿⣿⣿⣿⣿⣿⣿⣿⣿⣿⣿⣿⣿⣿⣿⣷⣧⣔⢄⢀⠀⠀⠀⠀⠀⠀⠀⠀⠀⠀⠀⢄⢕⣱⣾⣿⣿⣿⣿⣿⣿⢕⢕⢕⢕⢕⢕⢕⢕⢕⢕⢕⢕⢕⢕⢕⢕⢕⢕⢕⢕⢕⢕⢕⢕⢕⢕⢕⢕⢕⢕⢕⢕⢕⣕⣕⣕⣕⣕⢱⢵⡵⢵⢷⢷⢾⢗⢕⢕⠀⠀⠀⠀⠁⠕⢕⢎⢕⢕⢕⢕⢹⣿⣿⣿⣿⣿⣿⣿⢕⠀</a:t>
            </a:r>
            <a:br/>
            <a:r>
              <a:t>⣿⡿⠋⠁⢄⣴⣿⣿⣿⣿⣿⣿⣿⣿⣿⣿⣿⣿⡏⣾⡿⣸⣿⣿⡇⣿⢣⣿⣿⣿⣿⣿⣿⡏⢱⡕⣿⡇⢌⢗⢕⢕⢕⢱⣿⣿⢸⣿⣿⣿⣿⣿⣿⣿⣿⣿⣿⣿⡇⢕⢔⠀⠀⠀⠀⢕⢕⢸⣿⡏⣿⡜⣦⡀⠀⢀⣡⣵⣾⣿⣿⣿⣿⣿⣿⣿⣿⣿⡟⠀⢱⣿⣿⣿⣿⣿⣿⣿⣿⣿⣿⣿⣿⣿⣿⣿⣿⣿⣿⣿⣿⣿⣿⣿⣿⣿⣿⣿⣿⣿⣿⣿⣿⣿⣿⣿⣿⣿⣿⣿⣿⣿⣿⣿⣿⣿⣿⣿⣿⣿⣿⣿⣿⣿⣿⣿⣿⣿⣿⣷⣕⡔⢄⢀⠀⠀⠀⠀⠀⢄⢕⣱⣾⣿⣿⣿⣿⣿⣿⣿⢳⢧⢵⢵⢵⢕⢕⢕⢕⢕⢕⢵⢵⢵⢕⢕⢕⢕⢅⢕⢕⢵⢵⢵⢕⢕⢕⢗⢗⢗⢗⢟⢝⢝⢝⢝⢝⢝⢕⢕⢕⢕⢕⢕⢕⢕⢕⢕⢕⠀⠀⠀⠀⠀⠀⠁⠑⢕⢕⠑⢕⢕⢜⣿⣿⣿⣿⣿⡏⢕⠀</a:t>
            </a:r>
            <a:br/>
            <a:r>
              <a:t>⠁⢀⣰⣾⣿⣿⣿⣿⣿⣿⡿⢿⢿⣟⣫⣽⣽⣝⡜⢽⡇⣿⣿⣿⣼⡿⣸⣿⣿⢿⣿⣿⣿⣷⣿⡇⣿⢕⢕⢕⢕⢕⢕⢸⣿⡇⢜⣿⣿⣿⣿⣿⣿⣿⣿⣿⣿⣿⡇⢕⠁⢕⢕⢕⢕⢕⢕⣿⣿⣧⢿⡇⢹⣿⣿⣿⣿⣿⣿⣿⣿⣿⣿⣿⣿⣿⣿⣿⠇⢀⢾⢿⢿⢿⢿⢿⢿⢿⢿⢟⢟⢟⢟⠟⠛⠛⠛⠛⠛⠛⢋⢙⢙⠝⠝⠝⠍⠍⠍⠍⠍⠍⠅⠕⠕⠕⢕⢱⢵⢕⢕⢕⠅⠅⠅⠉⠉⠉⠉⠉⠉⠉⢙⢙⢙⢟⢟⠛⠛⠟⠟⠟⠟⠿⠷⠵⢔⢄⢕⣱⣾⣿⣿⣿⣿⣿⣿⣿⣿⢇⢕⢕⢕⢕⢕⢕⢕⢕⠀⢕⢕⢕⢕⢕⢕⠁⢕⢕⢁⢕⢕⢕⢕⢕⢕⢕⢕⢕⢕⢕⢕⢕⢕⢕⢕⢕⢕⢕⢕⢕⢕⢕⢕⢕⢕⢕⢕⢕⢕⢕⠀⠀⠀⠀⠔⠀⠀⠀⠑⠔⠑⢕⢕⢜⢿⣿⣿⣿⡇⢕⠀</a:t>
            </a:r>
            <a:br/>
            <a:r>
              <a:t>⡄⠁⢿⣿⣿⣿⣿⣿⣿⢫⣾⣧⡹⣿⣿⣿⣿⣷⡕⢕⢸⣿⣿⣿⣿⡇⣿⣿⡟⣼⣿⣿⣿⣿⣿⢕⣿⢕⢕⢕⢕⢕⢕⣿⣿⢕⢕⣿⣿⣿⣿⣿⣿⣿⣿⣿⣿⣿⡇⠕⢀⢕⢕⢕⢕⢕⢸⣿⣿⣿⢸⣧⢸⣿⣿⣿⣿⣿⣿⣿⣿⣿⣿⣿⣿⣿⣿⡏⠀⠀⠅⠅⠄⠄⠀⢁⢅⢅⢅⢅⢁⢄⢄⢄⢄⠄⠄⠄⠄⠄⢔⢔⢔⢰⢴⢴⢴⢴⢴⢔⢔⢔⢐⢐⠐⠐⢕⢕⢗⢗⢕⣕⡕⢑⢑⢕⢕⢕⢕⢕⢕⢕⢕⢕⢕⢁⠉⠙⠑⠁⠀⠐⠀⠀⢄⢄⢕⣱⣾⣿⣿⣿⣿⣿⣿⣿⣿⣿⡏⢕⢕⢕⢕⢕⢕⢕⢕⢕⠀⢕⢕⢕⢕⢕⢕⠀⢕⢕⢕⢕⢕⢕⢕⢕⢕⢕⢕⢕⢕⢕⢕⢕⢕⢕⢕⢕⢕⢕⢕⢕⢕⢕⢕⢕⢕⢕⢕⢕⢕⢕⠀⢔⢕⢄⠀⢕⢄⠀⠰⣦⣄⠑⢕⢕⢜⣿⣿⣿⢕⢱⠀</a:t>
            </a:r>
            <a:br/>
            <a:r>
              <a:t>⣷⢀⠜⣿⣿⣿⣿⣿⢏⣾⣇⢹⣫⣧⣜⢝⢝⢕⢕⢕⢸⣿⣿⣿⣿⢱⣿⣿⢱⣿⣿⣿⣿⣿⡿⢸⡇⢕⢕⢕⢕⢕⢕⣿⡟⢕⢕⢿⣿⣟⣿⣿⣿⣿⣿⡟⣿⢸⢕⢕⢕⡕⢕⢕⢕⢕⣺⢿⣿⣿⢸⣿⡕⢻⣿⣿⣿⣿⣿⣿⣿⣿⣿⣿⣿⣿⣿⠑⢀⡁⣀⡄⢄⡄⢄⢄⢔⢐⠕⠕⠁⠁⠁⢁⢁⢀⢀⢐⢐⢔⢕⢕⢕⢕⢕⢕⣕⣕⣕⡕⢕⢕⢔⢔⢄⢔⢔⢔⢕⢕⢕⢑⢑⢑⢑⢑⢕⢗⢗⢑⠑⠑⠑⠑⢑⢕⢕⢄⠄⠀⠀⠀⠁⢅⢕⢱⣾⣿⣿⣿⣿⣿⣿⣿⣿⣿⣿⣿⢕⢕⢕⢕⢕⢕⢕⢕⢕⢕⠀⢕⢕⢕⢕⢕⢕⠀⠁⢕⢕⠀⢕⢕⢕⢕⢕⢕⢕⠕⢕⢕⢕⢕⢕⢕⢕⢕⢕⢕⢕⢕⢕⢕⢕⢕⢕⢕⢕⢕⢕⢕⢀⢀⢀⠁⠀⠀⢕⢔⢀⠁⠁⠀⢀⢕⢕⢜⣿⣿⢕⢸⠀</a:t>
            </a:r>
            <a:br/>
            <a:r>
              <a:t>⣿⣧⠀⠸⣿⣿⣿⢇⣾⣿⣿⣷⣜⢕⢝⢗⣵⡔⢔⢔⣼⣿⣿⣿⡿⣼⣿⢏⢸⣿⣿⣿⣿⢻⢇⢕⡇⢕⢕⢕⢕⢕⢕⢻⡇⢕⢕⢜⣿⣿⢿⣿⣿⣿⣿⣇⢻⢸⢕⠕⢕⢕⢕⢕⢕⢕⣿⢸⣿⡟⣼⡏⡇⢜⣿⣿⣿⣿⣿⣿⣿⣿⣿⣿⣿⣿⢇⠀⢰⢗⢞⢟⠏⠁⠁⠀⠀⠀⠄⠄⠐⠐⠃⠑⠑⢑⢕⢕⣷⣷⢧⢕⠕⠕⠕⠕⠕⠕⠕⢕⢕⢝⢕⢕⢕⢵⢷⢗⢣⢕⢕⢕⢕⣕⡕⢕⣕⣕⣔⣔⣔⣄⣄⣄⡄⢔⠔⠔⠔⠔⠔⢔⢕⢕⣵⣿⣿⣿⣿⣿⣿⣿⣿⣿⣿⣿⣿⣿⢕⢕⢕⢕⢕⢕⢕⢕⢕⢕⢄⢕⢕⢕⢕⢕⢕⠀⠀⢕⢕⢄⢕⢕⢕⢕⢕⢕⠕⢔⢕⢕⢕⢕⢕⢕⢕⢕⢕⢕⢕⢕⢕⢕⢕⢕⢕⢕⢕⢕⢕⢕⢕⢕⢕⢄⠀⠀⢕⢕⢕⢕⢕⢔⠁⢕⢕⢕⢹⡇⢕⣼⠀</a:t>
            </a:r>
            <a:br/>
            <a:r>
              <a:t>⡿⣿⡕⠀⢹⣿⢕⢸⣿⡟⢗⢝⢻⡟⣱⣿⢏⢕⣵⣷⣿⣿⣿⣿⡇⣿⡏⣾⢸⣿⣿⣿⣿⡜⢕⢕⡇⢕⢕⢕⢕⢕⢕⢸⡇⢕⢕⢕⢸⣿⢜⣿⡏⣿⣿⣿⢜⡜⢅⢕⢕⢕⢕⢕⢕⢕⡇⡿⣿⣇⣿⡇⡇⢱⡸⣿⣿⣿⣿⣿⣿⣿⣿⣿⣿⡿⠀⠀⠀⠀⠁⠁⠀⠀⢄⢄⢄⢄⢔⢔⢄⢄⢔⢔⣰⣕⢕⢕⢕⢕⢅⢄⢄⡄⢔⠔⢕⢕⢕⢕⣱⡵⢕⢕⢕⣕⣵⣕⡕⢄⢄⢀⢄⢅⢕⢕⢕⢕⢕⢕⢕⢕⢕⣕⣕⣕⣕⣔⣔⣔⣔⢕⢱⣿⣿⣿⣿⣿⣿⣿⣿⣿⣿⣿⣿⣿⣿⣿⢕⢕⢕⢕⢕⢕⢕⢕⢕⢀⢕⢕⢕⢕⢕⢕⢕⢕⠀⠁⢕⢕⢕⢕⠕⠁⠑⠑⢁⢅⢄⢔⢕⢕⢕⢕⢕⢑⢕⢕⢕⢕⢕⢕⢔⢕⢕⢕⢕⢕⢕⢕⢕⢕⢕⢸⡄⠀⠁⢕⢕⢕⢕⢕⠀⠕⢕⢕⢕⢇⢕⠝⠀</a:t>
            </a:r>
            <a:br/>
            <a:r>
              <a:t>⣿⣿⡿⢔⠀⢇⢧⢕⢕⢹⣧⢕⢕⢜⢷⢾⣵⣽⣝⣕⣿⣿⣿⢸⢱⡟⣼⣿⢸⣿⣿⣿⣿⡇⢕⢕⢕⢕⢕⢕⢕⠕⢕⢕⢇⢕⢕⢕⢕⢜⢇⢜⢻⢜⢟⢿⡇⢕⢕⠕⢑⢕⢕⢕⢕⢱⢕⢕⢝⢇⣿⡇⡇⢗⢵⣹⣿⣿⣿⣿⣿⣿⣿⣿⣿⠇⠀⠀⠀⢀⢀⢀⢄⢔⢕⢕⢕⢕⢕⢕⢕⢕⢕⢕⢜⢝⠕⠗⠑⠑⠁⠁⢁⢔⣔⡔⢕⢕⢕⢑⢕⢕⢻⣿⣿⣿⣿⢿⢿⢿⢷⢷⢷⣷⣕⣁⢁⢁⠀⠀⢀⠁⠁⢕⢕⢕⢕⢕⢝⢝⢕⡕⢕⢻⣿⣿⣿⣿⣿⣿⣿⣿⣿⣿⣿⣿⣿⣿⢕⢕⢕⢕⢕⢕⠀⢕⢕⢕⢕⠕⢕⢕⢅⢕⢕⢕⠀⠀⠑⢅⢅⢁⢁⢔⠁⢔⢕⢕⢕⢕⢕⢕⢕⢕⢕⢕⢄⠑⠕⢕⢕⢕⢕⢔⠑⢕⢕⢕⢕⢕⢕⢕⢕⢕⣿⡕⢄⠕⢕⢕⢕⢕⠀⠀⢕⢕⢕⢕⢕⠀⠀</a:t>
            </a:r>
            <a:br/>
            <a:r>
              <a:t>⠁⢀⢀⢅⠀⠁⢮⡳⣕⢝⢇⢱⢕⡜⣿⣕⢕⢕⡝⢝⢻⣿⣿⢸⢸⢕⣿⡇⢸⣿⣿⣿⣿⡇⢅⢔⢕⢕⠔⠕⠕⠔⢄⢁⢕⣵⣕⡇⣷⢱⡇⡇⣧⢕⢷⣧⡇⠕⢅⠔⠔⢔⢔⢔⢅⠁⠕⢕⢕⢸⣿⢱⡇⢟⢏⢸⣿⣿⣿⣿⣿⣿⣿⣿⡏⠀⢱⢇⢕⢕⣵⢜⢝⢝⢕⢕⢕⢕⢕⢑⢑⢁⢅⢅⠄⠄⠄⢐⢐⢔⢕⢕⠝⢝⢕⢵⢼⢷⣷⣷⣵⢵⢕⠑⠘⠁⠁⠀⠀⠁⠁⠁⠁⠁⠁⠁⠁⠁⢁⢕⣵⣵⢵⢵⢵⢕⢕⢗⢗⢕⢕⢕⢕⢕⢻⣿⣿⣿⣿⣿⣿⣿⣿⣿⣿⣿⣿⡟⢕⢕⢕⢕⢕⠀⠀⢕⢕⡅⣔⡕⡕⡕⢕⢅⢕⢕⢄⠀⠀⢕⢕⣕⣕⣕⢔⢑⢕⢕⢕⢕⢕⢕⢕⢕⢕⢕⢕⢕⢄⠁⠕⢕⢕⢕⢕⢕⢕⢕⢕⢕⢕⢕⢕⢕⣿⣿⡕⢄⢕⢕⢕⢕⢕⢀⠑⢕⢕⢕⢕⢀⠀</a:t>
            </a:r>
            <a:br/>
            <a:r>
              <a:t>⢕⠕⠑⠀⠀⠀⠘⣿⣮⡗⢕⡕⢱⢕⢜⠻⡕⢱⡕⢕⢸⣿⣿⢸⢇⡇⣿⢕⢕⣿⢜⣻⢹⣱⣵⣵⡇⠀⠀⠀⠀⠀⢕⣱⣮⣿⣿⣷⣿⣼⣧⣧⣿⣧⣾⣿⣧⣧⠑⠀⠀⠀⢕⣕⢕⢕⠀⢕⢕⢕⡏⣼⡇⢇⣣⣿⣿⣿⣿⣿⣿⣿⣿⣿⠑⠀⠁⠁⠁⠅⠕⢕⢕⢕⠕⠕⠑⠑⠑⢁⢁⢁⢁⢀⠀⠀⠑⠁⠁⠁⠀⠀⠀⠀⠀⠀⠁⢑⢕⡱⢇⢕⢕⢀⢀⢀⠀⠀⠀⠀⠀⠀⠀⠀⠀⠀⠀⠀⠁⢝⢻⢕⢕⢕⢕⢕⢕⢕⢑⢁⢁⢁⠁⠕⢕⢻⣿⣿⣿⣿⣿⣿⣿⣿⣿⣿⣿⡇⢕⠑⢕⢕⠕⠑⢄⡕⢕⣿⣟⣟⣟⣗⢕⢕⢄⠕⢕⠀⠀⢸⣿⡿⣟⣟⣏⣳⡕⢕⢕⢕⢕⢕⠕⢕⠕⢕⢕⢕⢕⢕⢄⠀⠑⠕⢕⢕⢕⠕⠁⠁⢅⢕⢕⢕⢹⣿⣿⡕⢑⢕⢕⢕⢕⠁⢄⢕⢕⢕⠀⠀⠀</a:t>
            </a:r>
            <a:br/>
            <a:r>
              <a:t>⠀⠀⠀⢄⢇⢔⠀⢸⣿⣿⣷⣼⡗⠑⠀⠔⣕⡅⢕⢕⢸⣿⡇⢸⣕⢕⢸⡕⢕⢟⢕⣾⣧⣏⣿⣿⣷⡀⠀⢀⠀⢀⣼⣿⣿⣿⣿⣿⣿⣿⣿⣿⣿⣿⣿⣿⣿⣿⡄⠀⠀⠀⣸⣿⣿⣇⣴⣇⣷⣼⢱⣿⣧⣾⣿⣿⣿⣿⣿⣿⣿⣿⣿⡇⠀⠀⠀⠐⠐⠑⠁⢄⢄⢔⣕⢔⢕⢕⢕⠕⠘⠙⠑⠑⢕⢀⢀⠀⢀⢀⣄⣄⣠⡴⢔⢔⠕⠕⢕⠕⠑⠑⠑⠁⠀⠀⠀⠀⠀⠀⠀⠔⠔⠄⠄⠀⠀⠀⠀⠀⠕⢕⢽⣿⣿⣿⣧⣕⣕⣅⣄⢀⠀⠀⠑⢕⢹⣿⣿⣿⣿⣿⣿⣿⣿⣿⣿⢇⢕⠀⢕⢕⠀⠀⢱⠇⠑⠀⢈⢁⢈⠙⠻⣷⣕⢄⠕⢔⠀⢸⣿⣿⡿⠋⠁⢁⢁⢀⢕⢄⠕⢕⢕⢅⠑⢄⢑⠕⢕⢕⢕⢔⢀⠀⢀⢀⢀⠀⢔⢕⢕⢕⢕⢕⢸⣿⣿⣿⡕⢕⢕⢕⢕⠀⢕⠑⢕⢕⢕⠕⠀</a:t>
            </a:r>
            <a:br/>
            <a:r>
              <a:t>⣴⣔⣳⣿⢏⠁⠀⠀⢹⣿⣿⢟⣵⠁⠀⢸⣿⣷⢕⢕⣸⣿⡇⢸⢿⢕⢇⢇⢕⢜⢕⣸⣿⣿⢿⣿⢿⢿⣷⣶⡷⢿⣿⣿⣿⣿⣿⣿⣿⣿⣿⣿⣿⣿⣿⣿⣿⣿⣿⣶⣵⣾⣿⢿⣿⣿⣿⣾⣿⢷⢸⣿⣿⣿⣿⣿⣿⣿⣿⣿⣿⣿⡿⠀⠀⠀⠀⠀⠀⠄⠔⢕⢕⢝⠝⠙⠁⠁⠀⠀⢔⢔⢔⣔⢕⢕⢕⢗⢟⢝⢏⢝⢕⢕⢑⢀⢀⢀⢀⢀⣄⣄⣄⢔⢔⠔⠐⠑⠀⠀⠀⠀⠀⠀⠀⠀⠀⠀⠀⠀⠀⠁⢕⢿⡏⢕⢕⢕⢕⢕⢕⠀⠀⠀⢄⠕⢕⢹⣿⣿⣿⣿⣿⣿⣿⣿⣿⢕⢕⢄⢕⢕⠀⠀⡕⠀⢄⢕⠑⠁⠁⠁⢔⢹⣿⣇⠀⢁⢀⠜⣿⣿⢅⢔⠑⠁⠀⠀⠁⠑⢄⠁⠑⢕⢕⢄⢁⠑⢔⢄⢅⢅⢅⢔⢄⠁⠁⢕⢕⢕⢕⢕⢕⢕⢸⣿⣿⣿⣷⢕⢕⢕⢕⠀⢕⢕⢕⠑⠁⠁⠀</a:t>
            </a:r>
            <a:br/>
            <a:r>
              <a:t>⣿⢿⢿⣿⣷⣶⣴⡄⠀⠻⣣⣿⠃⠀⠀⠘⣿⣿⢱⢕⣿⣿⢇⣿⢕⢕⡇⢕⢕⢕⢕⢹⣿⣿⣎⣿⣿⣷⣶⣷⣾⣿⣿⣿⣿⣿⣿⣿⣿⣿⣿⣿⣿⣿⣿⣿⣿⣿⣿⣷⣶⣶⣵⣾⣿⡿⣿⡿⣇⡞⢕⣿⡟⣿⣿⣿⣿⣿⣿⣿⣿⣿⢇⠀⠀⠀⠀⠀⠀⠀⠁⠁⠀⠀⠀⠀⢀⢄⢔⡵⢗⢞⢕⠑⠑⠁⢀⢀⢀⠅⠕⠕⠓⠊⠙⠙⠉⠁⠁⠁⢕⢕⣕⡕⢕⢀⠀⠀⠀⠀⠀⠀⠀⠀⠀⢀⢀⢀⢄⢄⢄⣔⣱⣵⣿⣇⣕⡕⢕⢕⢕⠀⠁⠁⠀⢀⢕⢕⢹⣿⣿⣿⣿⣿⣿⣿⢇⣱⢇⢅⠐⢕⠀⠀⠁⠀⢕⢕⢄⢄⢄⢄⢄⣼⣿⣿⡕⠀⡕⢀⣿⣿⣿⣿⢄⢔⢔⢄⢄⠀⡕⢕⢀⠀⠁⠕⢕⢔⢀⠁⠑⠑⠑⠑⠕⠕⠐⠁⠑⠕⠕⠕⠕⢕⢸⣿⣿⣿⣿⡇⢕⢕⢕⠀⢕⢕⢕⠀⠀⠀⠀</a:t>
            </a:r>
            <a:br/>
            <a:r>
              <a:t>⣿⣧⣵⣷⣷⣾⣯⣷⢄⠁⢻⢏⠀⠀⠀⠀⢻⣿⢜⢕⣿⣿⢕⣿⣇⢱⣿⢕⢕⢕⢕⢕⣿⣿⣿⣿⣿⣿⣿⣿⣿⣿⣿⣿⣿⣿⣿⣿⣿⣿⣿⣿⣷⣿⣿⣿⣿⣿⣿⣿⣿⣿⣿⣿⣿⣽⢟⡱⢸⡇⢕⢸⡇⢹⣿⣿⣿⣿⣿⣿⣿⡏⠀⢀⢄⠀⠀⠀⠀⠀⠀⠀⠀⠀⢀⢔⢕⢵⢷⢗⠕⠑⠑⠁⠁⠁⠀⠀⠀⠀⠀⠀⠀⠀⠀⠀⢀⢀⢠⢵⢞⢟⢟⢏⢟⢇⢕⢕⢔⠔⢕⢕⢕⠕⢕⢱⢷⢷⣾⣿⡿⢟⢏⢝⢝⠕⠕⢕⢕⢕⢁⢄⢄⠄⠔⠔⠕⠑⢕⢹⣿⣿⣿⣿⣿⣿⣾⡿⢕⠑⢔⠑⠀⢱⣧⡀⢵⣷⢕⣕⣕⠕⣸⣿⣿⣿⡇⢱⡇⢱⣿⣿⣿⣿⡕⢱⣕⡱⠕⣱⣿⡿⢁⣴⣧⣄⡀⠁⠑⠔⠀⠄⢄⢄⢀⢀⢀⢄⢄⢄⢔⢕⠁⢕⢸⣿⣿⣿⣿⡇⢕⢕⢕⠀⢕⢕⢕⢕⢑⠁⠀</a:t>
            </a:r>
            <a:br/>
            <a:r>
              <a:t>⣿⢏⢕⢕⢕⢕⢝⢝⣱⠀⠘⢕⠀⠀⠀⠀⠘⡇⢇⢱⣿⡇⢕⣿⣿⢜⣿⣇⢕⢕⢱⡕⢻⣿⣿⣿⣿⣿⣿⣿⣿⣿⣿⣿⣿⣿⣿⣿⣿⣿⣿⣿⣿⣿⣿⣿⣿⣿⣿⣿⣿⣿⢿⣿⣿⣿⡗⣣⣸⡇⢕⢸⡇⠀⢻⣿⣿⣿⣿⣿⣿⠑⠀⢕⢕⢰⢔⢄⢀⠀⠀⠀⠀⠀⠑⠕⢕⢕⠅⠀⠀⠀⠀⠀⢀⢀⢀⢀⢀⢀⢄⢄⢄⠔⠔⠑⠑⠑⠁⠁⠁⠁⠁⠁⠁⠁⠀⠀⠀⠀⢀⢀⢀⢄⢄⢕⢕⣕⣵⣵⣾⢷⢗⠕⠑⠀⠀⠀⠀⠀⠀⠀⠀⠀⠀⠀⠀⠀⠑⢕⢝⣿⣿⣿⣿⣿⣿⢇⠑⠀⠁⠀⠀⠁⣿⣿⣾⢿⣷⣅⣡⣼⣿⣿⣿⢟⣡⣾⣿⣿⣿⣿⣿⣿⣿⣦⣅⣥⣾⣿⡿⣷⣿⣿⣿⣿⣿⣷⢆⠀⣄⢀⢁⢑⢕⢕⢕⢸⢕⢕⢕⢕⢀⢕⢸⣿⣿⣿⣿⡇⢕⢕⠁⢀⢕⢕⢕⢵⣵⣴⠀</a:t>
            </a:r>
            <a:br/>
            <a:r>
              <a:t>⣿⣿⣿⣷⣿⣿⣿⣿⣿⣇⠀⠀⠀⠀⠀⠀⠀⠑⣱⢸⣿⢕⢕⣿⣿⡇⢸⣿⡕⢕⢜⢕⢜⢿⣿⣿⣿⣿⣿⣿⣿⣿⣿⣿⣿⣿⣿⣿⣿⣿⣿⣟⣿⢿⣿⣿⣿⣿⣿⣿⣿⣿⣿⣿⢿⢏⣸⣾⣿⡇⢕⢕⣷⠀⠁⢿⣿⣿⣿⣿⡇⠀⢀⡄⠕⠑⠁⠀⠀⠀⠀⠀⠀⠀⠀⠑⠈⠁⠀⠀⠑⠑⠑⢕⢕⢷⣿⣿⡿⢗⢑⠁⠀⠀⠀⠀⢀⢀⢀⢀⢀⢀⢄⢄⢔⣔⣔⣵⣵⣵⣷⣷⣾⣿⣿⣿⣿⢿⢝⢕⠕⠁⠀⠀⠀⠀⠀⠀⠀⠀⠀⠀⠀⠀⠀⢀⢀⢄⢄⢕⢕⢜⣿⣿⣿⡿⢏⢕⢔⣰⡔⢀⠀⠀⠸⣿⣷⡿⢽⣧⣷⣿⣿⣿⣿⣿⣿⣿⣿⣿⣿⣿⣿⣿⣿⣿⣷⣷⡿⢽⢿⣾⣿⣿⣿⣿⣿⡏⠀⣱⣿⢏⢕⢕⢕⢕⢕⢕⢕⢕⢕⢕⠀⢕⢸⣿⣿⣿⣿⢕⢕⠕⠀⢕⢕⢕⠕⠱⠕⠳⠀</a:t>
            </a:r>
            <a:br/>
            <a:r>
              <a:t>⣿⡟⢝⢝⢝⣝⣿⣿⡿⡽⡇⠀⢱⣴⣦⣴⡗⣵⡇⢕⡏⢕⢕⢻⣿⡇⢕⢻⣷⡕⢕⢕⢕⢕⢻⣿⣿⣿⣿⣿⣿⣿⣿⣿⣿⣿⠏⠁⠀⠀⠀⠀⠀⠈⠁⢿⣿⣿⣿⣿⣿⣿⣿⢗⢕⢕⣿⣿⣿⢕⢕⢕⢻⢔⣷⣿⣿⣿⣿⡿⠁⢰⣿⢕⠀⢀⢀⢀⢀⠔⠀⠀⠀⠀⠀⠀⠀⠀⠀⠀⢀⢀⢀⢅⢕⡕⢝⢏⠕⠑⠁⠁⠀⠀⠀⢀⢀⢀⢄⣅⣵⣵⣾⣿⣿⣿⡿⢿⢿⢿⢿⢿⢿⢿⢿⢿⢏⢕⢕⠕⠕⠑⠀⠀⠀⠀⠀⠀⠀⢀⢀⢄⢄⢔⣕⣱⣵⣷⣷⣾⡷⢕⢜⣿⣿⣷⣷⣾⣿⣿⣷⣧⡔⢀⢄⡝⢇⢕⢕⣹⣿⣿⣿⣿⣿⡟⣿⣿⣿⣿⣿⣿⣿⣿⣿⣿⣿⡕⢕⢕⢕⢜⣿⣿⣿⣿⡿⢅⣵⣟⣱⣵⣵⣵⣷⢇⢕⢕⢕⢕⢕⢕⠁⢕⢸⣿⣿⣿⡟⢕⢕⠀⠀⠕⢕⢕⠀⠀⠀⠀⠀</a:t>
            </a:r>
            <a:br/>
            <a:r>
              <a:t>⣿⣿⣿⣿⣿⣷⣷⣷⣞⣯⣟⢔⠀⢻⣿⣿⢇⣿⡇⢕⢇⢕⢕⢜⣿⣿⡕⢕⢹⣷⡕⢕⢕⢕⢕⢜⢻⣿⣿⣿⣿⣿⣿⣿⣿⣏⢔⢔⢔⢔⢔⢔⢄⡀⠀⣸⣿⣿⣿⣿⣿⢿⢇⢕⢕⢱⣿⣿⡿⢕⢕⢇⢸⢱⢻⣿⣿⣿⣿⢇⠀⠁⠑⢕⣷⣷⡿⠏⠁⠀⠀⠀⠀⠀⢀⢀⢄⢔⢔⣱⣷⣷⣿⣿⡧⢕⠄⠀⢀⢄⢄⢄⢔⣰⣷⣷⢷⢿⠟⠑⠑⠑⠑⠁⠁⠁⠁⠁⠁⠁⠁⠁⢁⢕⢕⢕⢕⢕⢕⢔⢕⢔⢄⢄⣔⣔⣕⣵⣵⣷⣷⣾⡿⢿⢿⢿⣿⣿⣿⢿⢗⢕⢕⢜⣿⣿⣿⣿⣿⣿⣿⣿⣷⣧⡅⢹⣿⣷⣿⣿⣿⣿⣿⣿⣿⣷⣿⣿⣿⣿⣿⣿⣿⣿⣿⣿⣿⣷⣷⣷⣷⣿⣿⣿⣿⣿⣷⣿⢗⢽⣿⣿⡿⢟⢕⢕⢕⢕⢕⢕⢕⠁⢄⢕⣸⣿⣿⡿⢕⣱⢇⠀⠀⠀⢕⢕⢀⢀⠀⠀⠀</a:t>
            </a:r>
            <a:br/>
            <a:r>
              <a:t>⣿⣕⣕⣕⣕⡕⢕⢜⢝⢝⢟⢿⢄⠘⢿⣿⣸⣿⡇⢕⢕⢕⢕⢕⢹⣿⣯⣕⢕⢜⢻⣕⢕⢕⢕⢕⢕⢕⢝⢻⢿⣿⣿⣿⣿⣿⣿⣿⣿⣿⣿⣿⣿⣿⣾⣿⣿⣿⢟⢏⢕⢕⢕⢕⢕⢸⣿⣿⣧⢕⢇⢱⢸⢜⡏⣿⣿⣿⡟⠀⠀⠀⠀⠑⢟⢟⠑⠀⠀⠀⢀⣄⣴⡕⢕⠕⠕⠕⠊⠙⠙⠑⢕⢕⢁⢄⢄⠄⠀⠀⠁⢁⢕⢕⢕⢕⣱⣴⣴⣄⣄⢄⢀⢀⠀⠀⠀⢄⢄⢄⣔⣕⣵⣵⡵⢵⢕⢕⢕⢕⢕⢕⢕⢝⢝⢝⢝⣝⣝⢹⢝⢏⢕⢕⢕⢕⢕⢕⢕⢕⢕⢕⢕⢕⢜⣿⣿⣿⣿⣿⣿⣿⣿⣿⡇⢜⣿⣿⣿⣿⣿⣿⣿⣿⣿⣿⣿⣿⣿⣿⣿⣿⣿⣿⣿⣿⣿⣿⣿⣿⣿⣿⣿⣿⣿⣿⡿⢕⢕⢕⠜⢕⢕⢕⢕⢕⢕⢕⢕⢕⢕⠀⢕⢕⣿⣿⢟⣱⣾⡟⠐⠀⢄⣵⢕⢸⣿⣿⣿⣿⠀</a:t>
            </a:r>
            <a:br/>
            <a:r>
              <a:t>⣿⣿⣿⣿⣿⡿⢷⢷⣵⢵⣵⣕⢕⢀⠘⣇⣾⣿⡇⢕⢕⢕⢕⢕⢕⢜⣿⣷⡕⢕⢕⢜⢕⢕⢕⢕⢕⢕⢕⢕⢕⢕⢝⢟⢻⢿⣿⣿⣿⣿⣿⣿⣿⡿⢟⢏⢕⢕⢕⢕⢕⢕⢕⢕⢕⢸⣿⢿⢸⡇⢕⢕⢕⢕⢹⢹⣿⣿⠑⠀⠀⠀⠀⠀⠀⠀⠀⢀⠀⠀⠀⠁⠝⢟⢇⢕⠆⠐⠁⠁⠁⠑⠑⠘⠁⠀⠀⠀⠀⢀⢔⢕⢕⡕⢵⠾⠟⠟⢏⠝⢙⢁⢄⢄⢔⢔⢕⢕⢕⢕⢎⢕⢕⢕⢕⢕⢕⡕⢕⢕⠕⠕⠑⢑⢁⢅⢕⢕⢕⢕⠕⢕⢵⣵⢷⢗⠑⠁⠁⠕⠕⠕⢑⢕⢕⢜⢿⣿⣿⣿⣿⣿⣿⣿⡇⢕⢹⣿⣿⣿⣿⣿⣿⣿⣿⡿⢿⢿⣿⣿⣿⣿⣿⣿⣿⣿⣿⣿⣿⣿⣿⣿⣿⣿⣿⢿⢕⢕⢕⢕⢕⢕⢕⢕⢕⢕⢕⢕⢕⢕⠁⠀⢕⢕⣿⣿⣿⡿⢏⢕⢔⣵⣿⡟⢕⢸⣿⣿⣿⣿⠀</a:t>
            </a:r>
            <a:br/>
            <a:r>
              <a:t>⣿⣇⣕⣕⡕⢕⢕⢕⢕⢕⢝⢝⢕⣕⠀⠜⣿⣿⡇⢕⢕⢕⢕⢕⢕⢕⢜⢿⣧⢕⢕⢕⢕⢕⢕⢕⢕⢕⢕⢕⢕⢕⢕⢕⢕⢕⢜⢝⢟⢿⢟⢏⢕⢕⢕⢕⢕⢕⢕⢕⢕⢕⢕⢕⡕⢸⡟⢕⣿⣿⢕⢕⢕⢸⡕⡏⣿⡏⠀⢄⣄⣀⣄⣔⣗⢕⢕⠁⠀⠀⠀⢀⠀⠕⢇⣕⡔⢄⢀⢀⠀⠀⠀⠀⠀⠀⠀⠄⠕⠃⠁⠀⠀⠀⢀⢀⡄⠑⠑⠁⠑⢑⢗⢗⢗⢗⢇⢕⢕⢱⡧⢷⢗⢗⢏⢝⢑⢁⠁⠄⠄⠔⠑⠑⠁⠁⢀⢀⢀⢄⢔⢕⢕⢕⢕⢄⢄⢄⢄⢄⢔⢔⢔⢔⢕⢕⢜⢿⣿⣿⣿⣿⣿⣿⡇⢕⢕⢹⣿⣿⣿⣿⣿⣿⢕⢕⢕⢕⢕⢝⢻⣿⣿⣿⣿⣿⣿⣿⣿⣿⣿⣿⣿⡿⢏⢕⢕⢕⢕⢕⢕⢕⢕⢕⢕⢕⢕⢕⢕⢕⠀⢀⢕⢱⣿⣿⣏⣵⣵⣷⣿⣿⣿⡇⢕⣷⣷⣷⣿⣿⠀</a:t>
            </a:r>
            <a:br/>
            <a:r>
              <a:t>⣿⡿⢿⢿⢷⢷⢗⢗⢾⢿⢕⢾⢗⡾⡕⠀⢹⡟⢕⢕⢕⢕⢕⢕⢕⢕⢸⣇⢝⢧⡣⢕⢕⢕⢕⢕⢕⢕⢕⢕⢕⢕⢕⣱⣳⣵⣷⣷⣿⣿⣿⢕⢕⢕⢕⢕⢕⢕⢕⢕⢕⢕⢱⢱⡇⣿⢇⢸⣿⣿⡇⢕⢕⢕⢣⢣⢿⠁⢄⣷⣵⣿⣿⣿⣿⣿⡿⣿⡷⣷⣿⣷⣶⣶⣷⣵⣼⣵⣵⣵⣄⣄⣀⣀⣀⡀⢀⢀⢀⠀⠀⠀⠀⠀⠀⠀⠁⠁⠁⠁⠕⠇⠕⠑⠑⢕⡕⢵⢕⢕⠑⠓⠗⢗⢳⢧⣄⢀⢀⢀⠀⠀⠀⠀⠀⠀⠀⠀⠀⠀⢀⢀⣅⣅⢁⢁⢁⢁⢅⢕⢝⢝⢝⠝⠝⠙⢕⢜⢿⣿⣿⣿⣿⣿⣿⢕⢕⢕⢝⢿⣿⣿⣿⣧⡕⢕⢕⢕⢕⢕⢕⣿⣿⣿⣿⣿⣿⣿⣿⣿⡿⢟⢕⢕⢕⢕⢕⢕⢕⢕⢕⢕⢕⢕⢕⢕⢕⢕⢕⢁⠀⢕⢕⣸⣿⣿⣿⣿⣿⣿⣿⣿⣿⢇⢕⣿⣿⣿⣿⣿⠀</a:t>
            </a:r>
            <a:br/>
            <a:r>
              <a:t>⣯⣕⣕⢕⢕⢕⢕⢕⢕⢕⢕⢕⢕⢕⢕⢔⠀⢕⢕⢕⢕⢕⢕⢕⢕⢕⢸⣿⣿⣵⡗⢕⢕⢕⢕⢕⢕⠕⠑⢕⢕⢱⣾⣿⣿⣿⣿⣿⣿⣿⣿⠕⢕⢕⢕⢕⢕⢕⢕⢕⢕⢕⢸⣧⢇⢇⢱⣿⣿⣿⢇⣳⠐⢕⢕⢜⠁⠀⡵⣪⣿⣿⣿⣿⣿⣿⣿⣿⣿⣿⣿⣿⣿⣿⣿⣿⣿⣿⣿⣿⣿⣿⣟⣟⢟⢟⢟⢟⢿⣿⣿⣿⣷⣷⣷⣶⣶⣶⣶⣶⣴⣴⣴⣤⣤⣤⣤⣤⣤⣄⣄⣄⣄⣀⣀⣁⣑⣕⣕⡕⢕⢕⣔⡔⢔⠔⠔⠔⠔⠔⠕⠟⢟⢻⢟⠝⠙⠑⠑⠑⠑⠑⠑⠑⠁⠁⠁⢕⢜⢿⣿⣿⣿⣿⣿⢕⢕⢕⢕⢕⢝⢿⣿⣿⣿⣷⣵⣷⣷⣾⣿⣿⣿⣿⣿⣿⣿⢿⢟⢝⢕⢕⢕⢕⢕⢕⢕⢕⢕⢕⢕⢕⢕⢕⢕⢕⢕⢕⠑⢅⢅⢕⢕⣿⣿⣿⣿⣿⣿⣿⣿⣿⣿⢕⢕⢻⢿⣿⣿⣿⠀</a:t>
            </a:r>
            <a:br/>
            <a:r>
              <a:t>⣿⣿⢿⢿⢷⢷⢗⢺⢗⢗⢇⢕⢧⡳⣵⢵⡄⠀⢕⢕⢕⢕⢕⢕⢕⢕⢸⣿⣽⣿⣿⡕⢕⢕⠕⠁⠀⠀⢔⢕⢕⣿⣿⣿⣿⣿⣿⣿⣿⣿⣿⢄⠀⠑⠕⢕⢕⢕⢕⢕⢕⢕⢜⡟⣸⡇⢸⣿⣿⡟⣼⣿⢕⢕⢕⢕⠀⢕⢝⢜⢝⢝⢝⢝⢝⢝⢟⢿⢿⢿⢿⢿⣿⣿⣿⣿⣿⣿⣿⣿⣿⣿⣿⣿⣿⣿⣿⣿⣷⣿⣿⣿⣷⣿⣿⣯⣯⣽⣽⣽⣽⣿⣻⣿⣿⣿⣿⣿⣿⣿⣿⣿⣿⣿⣿⣿⣿⣿⣿⣿⣿⣿⣿⣿⣿⣿⣿⣿⣿⣿⣿⣿⣿⣿⣿⣷⣷⣷⣷⣷⣷⣷⣷⣷⣷⣷⣷⣷⡕⢜⢻⣿⣿⣿⣿⡇⢕⢕⢕⢕⢕⢕⢜⢝⢿⣿⣿⣿⣿⣿⣿⣿⡿⢟⢟⢝⢕⢕⢕⢕⢕⢕⢕⢕⢕⢕⢕⢕⢕⢕⢕⢕⢕⢕⢕⢕⢕⢕⢕⢔⢕⢕⢸⣿⣿⣿⣿⣿⣿⣿⣿⣿⡏⢕⣕⣧⣵⣜⣿⣿⠀</a:t>
            </a:r>
            <a:br/>
            <a:r>
              <a:t>⣿⡕⢕⢕⢕⢕⢕⢕⢕⢕⢕⢕⢕⢕⢕⢕⣧⢀⠁⢕⢕⢕⢄⢕⢕⢕⢸⣿⡏⣿⣿⣧⢕⠀⠁⠀⠀⠀⢕⢕⢸⣿⣿⣿⣿⣿⣿⣿⣿⣿⣿⡕⢔⠀⠀⠀⠁⠑⠕⢕⢕⢕⢕⢕⣯⣧⢕⣿⣿⢇⠝⢝⢕⢕⢕⠁⢀⣾⣿⣿⣷⣷⣷⣷⣷⣷⣷⣷⣷⣷⣵⣕⣕⣕⣕⣕⣕⣕⣕⣝⣝⣝⣿⣿⢿⢿⢿⢿⢿⢿⢿⣿⣿⣿⣿⣿⣿⣿⣿⣿⣿⣿⣿⣿⣿⣿⣿⣿⣿⣿⣿⣿⣿⣿⣷⣷⣷⣷⣷⣷⣿⣿⣿⣿⣿⣿⣿⣿⣿⣿⣿⣿⣿⢿⢿⢿⢟⢟⢻⣿⣿⣿⣿⣿⣿⣿⣿⣿⣿⡇⢕⢻⣿⣿⣿⡇⢕⢕⢕⢕⢕⢕⢕⢕⢕⢕⢝⢟⢟⢏⢝⢕⢕⢕⢕⢕⢕⢕⢕⢕⢕⢕⢕⢕⢕⢕⢕⢕⢕⢕⢕⢕⢕⢕⢕⢕⢕⢔⢕⢕⢕⢕⣿⣿⣿⣿⣿⣿⣿⣿⣿⣿⡇⢕⣿⣿⣿⣿⣿⣿⠀</a:t>
            </a:r>
            <a:br/>
            <a:r>
              <a:t>⡿⢕⢕⢕⢕⢕⢕⢕⢕⢕⢕⢕⢕⣕⣕⣕⡫⣕⠀⠑⢕⢕⢕⢕⢕⢕⢜⣿⣿⣽⣿⣿⣇⠀⠀⠀⠀⠀⠁⣷⣿⣿⣿⣿⣿⣿⣿⣿⣿⣿⣿⣧⢕⢀⠀⠀⠀⠀⠀⠕⠕⠕⠕⠕⠕⠟⠕⠜⠅⠄⠐⠀⠑⠑⠊⠀⢕⢝⢟⢟⢟⢻⢿⢿⢿⢿⢿⢿⢿⣿⣿⣿⣿⣿⣿⣿⣿⣿⣿⣿⣿⣿⣿⣿⣿⣿⣿⣷⣷⣷⣷⣷⣷⣿⣿⣿⣿⣿⣿⣿⣿⣿⣿⣿⣿⣿⣿⣿⣿⣿⣿⣿⣿⣿⣿⣿⣿⣿⣿⣿⣿⣿⣿⣿⣿⣿⣿⣿⣿⣿⣿⣿⣿⣿⣿⣿⣿⣿⣿⣿⣿⣿⣿⣿⣿⣿⣿⣿⣿⣿⣇⢕⢻⣿⣿⣇⢕⢕⢕⢕⢕⢕⢕⢕⠁⢕⢕⢕⢕⢕⢕⢕⢕⢕⢕⢕⢕⢕⢕⢕⢕⠑⠀⢅⢕⢕⢕⢕⢕⢕⢕⢕⢕⢕⢕⢕⢕⢕⢕⢕⢕⢕⣿⣿⣿⣿⣿⣿⣿⣿⣿⣿⢕⢕⢝⢝⢝⢝⢟⣿⠀</a:t>
            </a:r>
            <a:br/>
            <a:r>
              <a:t>⢏⢕⢕⢕⢕⢕⢕⢵⢷⢿⢿⣿⣿⣿⣿⣿⣿⣿⡕⠀⠑⠕⠑⠓⠓⠓⠃⠛⠛⠑⠛⠙⠙⠑⠀⠀⠀⠀⠀⠈⠉⠉⠉⠁⠁⠁⠁⢁⢀⢀⢀⢀⢀⢀⢀⢀⢀⢀⢀⢄⢄⢄⢄⣄⢤⡤⢤⢤⢤⣤⣤⣴⢔⣴⡴⣷⣷⣷⣷⣷⣵⣵⣕⣕⣕⣕⣕⣕⣕⣕⣕⣕⣝⢝⢝⢝⢝⢝⢟⢟⢟⢟⢟⢿⢿⢿⢿⣿⣿⣿⣿⣿⣿⣿⣿⣿⣿⣿⣿⣿⣿⣿⣿⣿⣿⣿⣿⣿⣿⢟⢟⣟⣿⣿⣿⣿⣿⣿⣿⣿⣟⣟⡟⢟⢟⢟⢟⢟⢟⢟⢟⢟⢿⣿⣿⣿⣿⣿⣿⣿⣿⣿⣿⣿⣿⣿⣿⣿⣿⣿⣿⣇⢕⢻⣿⣿⢕⢕⢕⢕⢕⢕⢕⠀⠀⠁⠑⢕⢕⢕⢕⢕⢕⢕⠕⠑⠑⠑⠁⠀⠀⠀⢀⢕⢕⢕⢕⢕⢕⢕⢕⢕⢕⢕⠕⢕⢕⢕⢕⢕⢕⢕⣿⢿⢿⢿⢟⢟⢏⢝⢝⢕⣕⡸⡷⡱⣷⣷⣿⣿⠀</a:t>
            </a:r>
            <a:br/>
            <a:r>
              <a:t>⣷⣵⣕⣕⣕⣕⣕⣕⢕⢕⢕⢕⢕⢕⢕⣝⡽⣝⡵⡔⡄⢄⢔⢴⢔⢔⢔⢔⢖⢖⢶⢴⢔⢔⢷⢷⣷⡷⣳⣺⣿⣿⣷⣷⣷⣯⣯⣕⣷⣵⣵⣵⣕⣕⣕⣕⣕⣕⣕⢕⢕⢕⢜⢝⢕⢕⢕⢕⢝⢝⢝⢕⢝⢜⢝⢝⢟⢟⢻⢿⢿⢿⣿⣿⣿⣿⣿⣿⣿⣿⣿⣿⣿⣿⣿⣿⣷⣷⣷⣵⣧⣵⣵⣵⣵⣵⣵⣵⣵⣼⣯⣽⣟⣟⣟⡝⢝⢝⢝⢕⢝⢕⢜⢝⢻⢿⣿⣿⣿⣿⣿⣿⣿⣿⣿⣿⣿⣿⣿⣿⣿⣿⣿⣿⣿⣿⣿⣷⣷⣷⣷⣷⣷⣿⣿⣿⣿⣿⣧⣕⣕⣕⣜⣕⣕⢜⢝⢝⢕⢝⢝⢏⢇⢕⢹⢇⢕⢕⢕⢕⢕⢕⠀⠀⠀⢀⡕⠁⠀⠕⢕⢕⠀⢕⢕⠀⠀⠀⠀⠀⠀⠀⢕⢕⢕⢕⢕⢕⢕⡱⢕⢕⢕⢑⢕⢕⢕⢕⢕⢕⢕⢕⣕⣕⣵⡕⢱⢗⢳⢜⢇⡱⣜⣽⣵⣿⣿⣿⣿⣿⠀</a:t>
            </a:r>
            <a:br/>
            <a:r>
              <a:t>⣿⣿⣿⣿⣿⣿⣿⣿⢿⢿⣿⣿⢿⣿⣿⣿⣿⡯⢕⢕⢕⢕⢕⢕⢕⢕⢕⢕⢕⢕⢕⢕⢕⢕⢕⢕⢕⢕⢕⢜⢝⢝⢟⢟⢟⢟⢿⢿⢿⢿⣿⣿⣿⣿⣿⣿⣿⣿⣿⣿⣷⣷⣷⣷⣷⣵⣵⣵⣱⣕⣕⣕⣕⣕⡕⢕⢕⢕⢕⢕⢕⢕⢕⢕⢕⢝⢝⢝⢝⢝⢝⢟⢟⢟⢟⢿⢻⣿⣿⣿⣿⣿⣿⣿⣿⣿⣿⣿⣿⣿⣿⣿⣿⣿⣿⣿⣿⣿⣿⣷⣷⣷⣷⣷⣷⣷⣷⣷⣵⣵⣵⣕⣕⣕⣕⢕⢕⢕⢕⢜⢝⢝⢝⢝⢝⢻⢿⢿⢿⢿⢿⣿⣿⣿⣿⣿⣿⣿⣿⣿⣿⣿⣿⣿⣿⣿⣿⣿⣿⣿⣿⣿⣿⣇⢕⢕⢕⢕⢕⢟⢟⠃⠀⠀⢀⣾⢕⢕⠀⠀⠕⠁⠀⠕⣿⡕⠀⠀⠀⠀⠀⢕⢕⢕⢕⢕⢕⢕⢕⢕⣕⣕⣕⣵⣵⣵⣷⣷⣾⣿⣿⣿⣿⣿⣿⣿⣷⣷⣷⣷⣾⣿⣿⣿⣿⣿⣿⣿⣿⣿⠀</a:t>
            </a:r>
            <a:br/>
            <a:r>
              <a:t>⡝⢕⢕⢕⢕⢕⢕⢕⢕⢕⢕⢕⢕⢕⢕⢕⢕⢕⢕⢕⢕⢕⢕⢕⢕⢕⢕⢕⢕⢕⢕⢕⢕⢕⢕⢕⢕⢕⢕⢕⢕⢕⢕⢕⢕⢕⢕⢕⢕⢕⢕⢕⢕⢜⢝⢝⢝⢝⢝⢝⢝⢝⢝⢟⢟⢟⢟⢟⢿⢿⣿⣿⣿⣿⣿⣿⣿⣿⣿⣿⣿⣿⣿⣷⣷⣷⣷⣷⣷⣷⣵⣵⣵⣵⣵⣵⣵⣵⣵⣷⣷⣿⣿⢝⢏⢝⢝⢝⢝⢝⢟⢟⢟⢟⢟⢿⢿⢿⣿⣿⣿⣿⣿⣿⣿⣿⣿⣿⣿⣿⣿⣿⣿⣿⣿⣿⣿⣿⣿⣿⣷⣷⣷⣷⣷⣷⣷⣧⣵⣵⣵⣕⣕⣕⣕⡕⢕⢕⢕⢝⢝⢝⢝⢝⢟⢟⢻⣿⣿⣿⣿⣿⣿⣿⣧⢕⢕⢕⢕⢕⢕⠀⠀⢄⡾⢕⢕⢕⢔⠀⢀⢀⢀⢄⢏⢝⢔⢔⢕⢕⣕⢕⣕⣕⡱⢳⣵⣗⣹⣽⣿⣽⣿⣿⣿⣿⢿⢿⢿⢿⢿⢿⢿⢿⢿⣿⣿⣿⣿⣿⣿⣿⣿⣿⣿⣿⣿⣿⣿⣿⠀</a:t>
            </a:r>
            <a:br/>
            <a:r>
              <a:t>⡟⢕⢕⢕⢕⢕⢕⢕⢕⢕⢕⢕⢕⢕⢕⢕⢕⢕⢕⢕⢕⢕⢕⢕⢕⢕⢕⢕⢕⢕⢕⢕⢕⢕⢕⢕⢕⢕⢕⢕⢕⢕⢕⢕⢕⢕⢕⢕⢕⢕⢕⢕⢕⢕⢕⢕⢕⢕⢕⢕⢕⢕⢕⢕⢕⢕⢕⢕⢕⢕⢕⢕⢝⢝⢟⢟⢟⢟⢿⢿⢿⣿⣿⣿⣿⣿⣿⣿⣿⣿⣿⣿⣿⣿⣿⣿⣿⣿⣿⣿⣿⣿⣿⣿⣷⣵⣷⣷⣷⣵⣵⣷⣷⣷⣷⣷⣧⣵⣵⣵⣕⣕⣕⢜⢝⢝⢝⢝⢝⢝⢝⢟⢟⢟⢿⢿⣿⣿⣿⣿⣿⣿⣿⣿⣿⣿⣿⣿⣿⣿⣿⣿⣿⣿⣿⣿⣿⣿⣿⣿⣿⣷⣾⣿⣷⣷⣿⣿⣿⣿⣿⣿⣯⣵⣕⣕⢕⢕⢕⢕⢁⢀⢄⢎⢕⢕⢕⢕⢕⣕⣕⣱⣵⣵⣷⣷⣾⣿⣿⣿⣿⣿⣿⣿⣿⣿⣿⣿⣿⣿⣿⣿⣿⣿⣿⣿⣿⣷⣷⣷⣷⣷⣷⣷⣵⣵⣾⣿⣿⣿⣏⣝⢝⢝⢝⢝⢝⢝⢝⢻⠀</a:t>
            </a:r>
            <a:br/>
            <a:r>
              <a:t>⣿⣷⣵⣵⣵⣕⣕⣕⢕⢕⢕⢕⢕⢕⢕⢕⢕⢕⢕⢕⢕⢕⢕⢕⢕⢕⢕⢕⢕⢕⢕⢕⢕⢕⢕⢕⢕⢕⢕⢕⢕⢕⢕⢕⢕⢕⢕⢕⢕⢕⢕⢕⢕⢕⢕⢕⢕⢕⢕⢕⢕⢕⢕⢕⢕⢕⢕⢕⢕⢕⢕⢕⢕⢕⢕⢕⢕⢕⢕⢕⢕⣕⣱⣾⣿⣿⣿⣿⣿⣿⣿⣿⣿⡿⢟⢟⢟⢟⢟⢟⢟⢻⢿⢿⢿⣿⣿⣿⣿⣿⣿⣿⣿⣿⣿⣿⣿⣿⣿⣿⣿⣿⣿⣿⣿⣷⣷⣷⣧⣵⣵⣷⣷⣷⣷⣿⣿⣿⣿⣯⣽⣝⣕⣕⣝⢝⢝⢝⢝⢝⢝⢟⢟⢟⢟⢿⢿⣿⣿⣿⣿⣿⣿⣿⣿⣿⣿⣿⣿⣿⣿⣿⣿⣿⣿⣿⣧⣕⣕⣕⣕⣱⣵⣵⣵⣵⣷⣵⣷⣷⣧⣵⣵⣵⣕⣵⣕⣜⣕⡕⣝⣝⣝⣝⣟⣟⣿⣿⣿⣿⣿⣿⣿⣿⢿⣿⣿⣿⣿⣿⣿⣿⣿⣿⣿⣿⣿⣿⣿⣿⣿⣿⣿⣿⣿⣷⣷⣷⣷⣿⠀</a:t>
            </a:r>
            <a:br/>
            <a:r>
              <a:t>⣿⡏⢝⢝⣝⣿⣿⣿⣿⣿⣧⣕⣱⣕⢕⢕⢕⢕⢕⢕⢕⢕⢕⢕⣕⣕⡕⢕⢕⢕⢕⢕⢕⢕⢕⢕⣕⣵⣵⣵⣵⣵⡕⢕⢕⢕⢕⢕⢕⢕⢕⢕⢕⢕⣕⣕⣕⣕⣕⣕⣕⣕⣕⡕⢕⢕⢕⢕⢕⢕⢕⡕⣕⣕⣕⣕⣵⣵⣵⣵⣵⣾⣿⣿⣿⣿⣿⣿⣿⣿⣿⣿⣷⣕⣕⣕⣕⣕⣵⣵⣵⣵⣵⣵⣵⣵⣕⣕⢕⢜⢕⢜⢝⢝⢝⢝⢟⢟⢟⢟⢿⢿⢿⣿⣿⣿⣿⣿⣿⣿⣿⣿⣿⣿⣿⣿⣿⣿⣿⣿⣿⣿⣿⣿⣿⣿⣿⣿⣷⣷⣷⣷⣷⣵⣵⣷⣷⣿⣿⣿⣿⣿⣿⣽⣏⣏⢝⡝⢝⢝⢝⢝⢟⢟⣿⢿⣿⣿⣿⣿⣿⣿⣿⣿⣿⣿⣿⣿⣿⣿⣿⣿⣿⣿⣿⣿⣿⣿⣿⣿⣿⣿⣿⣿⣿⣿⣿⣿⣿⣿⣷⣷⣵⣵⣕⣕⣵⣵⣵⣵⣿⣿⣿⣟⣝⣟⣿⢟⢟⢟⢟⢿⣿⣿⣿⣿⣿⣿⣿⣿⠀</a:t>
            </a:r>
            <a:br/>
            <a:r>
              <a:t>⠛⠛⠛⠛⠛⠛⠛⠛⠛⠛⠛⠛⠛⠛⠛⠛⠛⠛⠛⠛⠛⠛⠛⠛⠛⠛⠓⠓⠚⠛⠓⠓⠛⠛⠛⠛⠛⠛⠛⠛⠛⠛⠛⠛⠛⠓⠃⠑⠑⠑⠑⠑⠑⠛⠛⠛⠛⠛⠛⠛⠛⠛⠛⠛⠛⠛⠛⠛⠛⠛⠛⠛⠛⠛⠛⠛⠛⠛⠛⠛⠛⠛⠛⠛⠛⠛⠛⠛⠛⠛⠛⠛⠛⠛⠛⠛⠛⠛⠛⠛⠛⠛⠛⠛⠛⠛⠛⠛⠛⠛⠛⠛⠓⠓⠓⠓⠛⠛⠛⠛⠛⠛⠛⠛⠛⠛⠛⠛⠛⠛⠛⠛⠛⠛⠛⠛⠛⠛⠛⠛⠛⠛⠛⠛⠛⠛⠛⠛⠛⠛⠛⠛⠛⠛⠛⠛⠛⠛⠛⠛⠛⠛⠛⠛⠛⠛⠛⠛⠓⠚⠛⠛⠛⠛⠛⠛⠛⠛⠛⠛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⢹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⢸⣿⣿⣿⠀</a:t>
            </a:r>
            <a:br/>
            <a:r>
              <a:t>⢕⢕⢕⢕⢕⢕⢕⢸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⣾⣿⣿⣿⠀</a:t>
            </a:r>
            <a:br/>
            <a:r>
              <a:t>⢕⢕⢕⢕⢕⢕⢕⢸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⢕⢕⢕⢕⢕⢕⢕⢕⢕⢕⢕⢕⢕⢕⢕⢕⢕⢕⢕⢕⢕⢕⢕⢕⢕⢕⢕⢕⢕⢕⢕⢕⢕⢕⢕⢕⢕⢕⢕⢕⢕⢕⢕⢕⢕⢕⢕⢕⢕⢕⢕⢕⢕⢕⢕⢕⢕⢕⢕⢕⢕⢕⢕⢕⢕⢕⢕⢕⢕⢕⢕⢕⢕⢕⢸⣿⣿⣿⣿⠀</a:t>
            </a:r>
            <a:br/>
            <a:r>
              <a:t>⢕⢕⢕⢕⢕⢕⢕⢸⣿⣿⣿⣿⣿⣿⣿⣿⡇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⢕⢕⢕⢕⢕⢕⢕⢕⢕⢕⢕⢕⢱⣿⣿⣿⣿⣿⠀</a:t>
            </a:r>
            <a:br/>
            <a:r>
              <a:t>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⢸⣿⣿⣿⣿⣿⠀</a:t>
            </a:r>
            <a:br/>
            <a:r>
              <a:t>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⣿⣿⣿⣿⣿⣿⠀</a:t>
            </a:r>
            <a:br/>
            <a:r>
              <a:t>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⣼⣿⣿⣿⣿⣿⣿⠀</a:t>
            </a:r>
            <a:br/>
            <a:r>
              <a:t>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⣿⣿⣿⣿⣿⣿⣿⠀</a:t>
            </a:r>
            <a:br/>
            <a:r>
              <a:t>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⢕⢕⢕⢕⢕⢕⢕⢕⢸⣿⣿⢿⢿⢻⢿⣿⠀</a:t>
            </a:r>
            <a:br/>
            <a:r>
              <a:t>⢕⢕⢕⢕⢕⢕⢕⢸⣿⣿⣿⣿⣿⣿⣿⣿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⣼⡟⢟⢕⢕⢕⢜⣿⠀</a:t>
            </a:r>
            <a:br/>
            <a:r>
              <a:t>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⢽⠀</a:t>
            </a:r>
            <a:br/>
            <a:r>
              <a:t>⢕⢕⢕⢕⢕⢕⢕⢸⣿⣿⣿⣿⣿⣿⣿⣿⣿⢕⢕⢕⢕⢕⢕⢕⢕⢕⢕⢕⢕⢕⢕⢕⢕⢕⢕⢕⢕⢕⢕⢕⢕⢕⢕⢕⢕⢕⢕⢕⢸⡿⢿⢿⢿⢿⢿⢿⢿⢿⢿⢿⢿⢿⢿⢿⢿⢿⢿⢿⢿⣿⣿⣿⣿⣿⣿⣿⣿⣿⡿⢿⢿⢿⢿⢿⢿⢿⢿⢿⢿⢿⢿⢿⢿⢿⢿⢿⢿⢿⢿⢿⢿⢿⢿⢿⢿⢿⢿⢿⣿⣿⣿⣿⣿⣿⣿⣿⢿⢿⢿⣿⢿⢿⣿⣿⣿⣿⣿⣿⣿⣿⣿⣿⣿⣿⣿⣿⣿⣿⣿⣿⣿⣿⣿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⢸⣿⣿⣿⣿⣿⣿⣿⣿⣿⢕⢕⢕⢕⢕⢕⢕⢕⢕⢕⢕⢕⢕⢕⢕⢕⢕⢕⢕⢕⢕⢕⢕⢕⢕⢕⢕⢕⢕⢕⢕⢸⡇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⢜⣿⣿⣿⣿⣿⣿⣿⣿⣿⢕⢕⢕⢕⢕⢕⢕⢕⢕⢕⢕⢕⢕⢕⢕⢕⢕⢕⢕⢕⢕⢕⢕⢕⢕⢕⢕⢕⢕⢕⢕⢸⡇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⣿⣿⣿⣿⣿⣿⣿⣿⣿⢕⢕⢕⢕⢕⢕⢕⢕⢕⢕⢕⢕⢕⢕⢕⢕⢕⢕⢕⢕⢕⢕⢕⢕⢕⢕⢕⢕⢕⢕⢕⢸⢇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⠕⠕⠑⠀⠀⢕⢕⢔⢕⠑⠑⠕⠕⠕⠕⠕⠕⢕⢕⢕⢔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⣿⣿⣿⣿⣿⣿⣿⣿⣿⢕⢕⢕⢕⢕⢕⢕⢕⢕⢕⢕⢕⢕⢕⢕⢕⢕⢕⢕⢕⢕⢕⢕⢕⢕⢕⢕⢕⢕⢕⢕⢕⢕⢕⢕⢕⢕⢕⢕⢕⢕⢕⢕⢕⢕⢕⢕⢕⢕⢕⢕⢕⣿⣿⣿⣿⣿⣿⣿⣿⣿⡇⢕⢕⢕⢕⢕⢕⢕⢕⢕⢕⢕⢕⢕⢕⢕⢕⢕⢕⢕⢕⢕⢕⢕⢕⢕⢕⢕⢕⢕⢕⢕⢕⢕⢕⢕⢕⢕⢕⢕⢕⢕⢕⢕⢕⢕⢕⢕⢕⢕⢕⢕⢕⢕⢕⢕⢕⢕⢕⢕⢕⢕⠕⠑⠑⠑⠑⠕⠑⠑⠑⠑⠀⠁⠀⠀⠀⠑⠑⠕⠕⠁⠀⠀⠀⠀⠔⢔⢔⢄⠄⠅⠁⢁⠑⠑⠕⠕⢕⢕⢕⠑⠑⢕⢕⢕⢕⢕⢕⢕⢕⢕⢕⢕⢕⢕⢕⢕⢕⠑⢕⢕⢕⢕⢕⠕⢕⢕⢕⢕⢕⢕⢕⢕⢕⢕⢕⢕⢕⢕⢕⢕⢕⢕⢕⢕⢕⢕⢕⢕⢕⢕⣱⣵⣵⣵⣵⣵⣵⣵⣵⣵⠀</a:t>
            </a:r>
            <a:br/>
            <a:r>
              <a:t>⣷⣷⣷⣷⣷⣷⣷⣾⣿⣿⣿⣿⣿⣿⣿⣿⣿⣷⣷⣷⣷⣷⣷⣷⣷⣷⣷⣷⣷⣷⣷⣷⣷⣷⣷⣷⣷⣷⣵⣵⢕⢕⢕⢕⢕⢕⢕⢕⢕⢕⢕⢕⣵⣧⣵⣵⣵⣵⣵⣵⣵⣵⣵⣵⣵⣵⣵⣵⣵⣿⣿⣿⣿⣿⣿⣿⣿⣿⣧⣵⣵⣵⣵⣵⣵⣵⣵⣵⣵⣵⣵⣵⣵⣵⣵⣵⣕⣕⣕⣕⣕⣕⣕⣕⣕⣕⣕⣕⣕⣕⣕⣕⣕⣕⣕⣕⣕⣕⣕⣕⣕⣕⣕⣕⣕⣕⣕⣕⣕⣕⣕⣕⣕⣕⣕⢕⢕⢕⢕⠁⠀⠀⠀⠀⠀⠀⠀⠀⠀⠀⠀⠀⠀⠀⠀⠀⠀⠀⠀⠀⠀⠀⠀⠀⠀⠀⠀⠀⠀⠀⠀⠁⠑⠑⠔⠔⠐⠐⢑⢕⠕⠕⠑⠑⠕⢕⢕⢕⢕⢕⢕⢕⢕⢕⢕⢕⢕⢔⢔⢕⢕⢕⢕⠀⠀⠑⠑⠑⠑⠁⠑⢕⢕⢕⢕⢕⢕⢕⢕⢕⢕⢕⢕⢕⢕⢕⢕⢕⢕⢱⣿⣿⣿⣿⣿⣿⣿⣿⣿⣿⠀</a:t>
            </a:r>
            <a:br/>
            <a:r>
              <a:t>⣿⣿⣿⣿⣿⣿⣿⣿⣿⣿⣿⣿⣿⣿⣿⣿⣿⣿⣿⣿⣿⣿⣿⣿⣿⣿⣿⣿⣿⣿⣿⣿⣿⣿⣿⣿⣿⣿⣿⣿⣵⣵⢕⠑⠑⠕⢼⣵⣵⣵⣵⣵⣿⣿⣿⣿⣿⣿⣿⣿⣿⣿⣿⣿⣿⣿⣿⣿⣿⣿⣿⣿⣿⣿⣿⣿⣿⣿⣿⣿⣿⣿⣿⣿⣿⣿⣿⣿⣿⣿⣿⣿⣿⣿⣿⣿⣿⣿⣿⣿⣿⣿⣿⣿⣿⣿⣿⣿⣿⣿⣿⣿⣿⣿⣿⣿⣿⣿⣿⣿⣿⣿⣿⣿⣿⣿⣿⣿⣿⣿⣿⣿⣿⢟⢕⠑⠀⠀⠀⠀⠀⠀⠀⠀⠀⠀⠀⠀⠀⠀⠀⠀⠀⠀⠀⠀⠀⠀⠀⠀⠀⠀⠀⠀⠀⠀⠀⠀⠀⠀⠀⠀⠀⠀⠀⠀⠀⠁⠑⠕⠕⢄⠀⢄⢀⠑⠑⢁⠕⠑⠕⢕⠀⠀⠀⠀⠀⠁⠁⠁⠁⠀⠀⠀⠀⠀⠀⠀⠀⠀⠀⠁⠑⠑⠀⠁⠕⢕⢕⢕⢕⢕⢕⢕⢕⢕⢕⢕⢕⢱⣿⣿⣿⣿⣿⣿⣿⣿⣿⣿⠀</a:t>
            </a:r>
            <a:br/>
            <a:r>
              <a:t>⣿⣿⣿⣿⣿⣿⣿⣿⣿⣿⣿⣿⣿⣿⣿⣿⣿⣿⣿⣿⣿⣿⣿⣿⣿⣿⣿⣿⣿⣿⣿⣿⣿⣿⣿⣿⣿⣿⣿⡿⠏⢁⢔⡵⢧⣔⢅⢙⢻⣿⣿⣿⣿⣿⣿⣿⣿⣿⣿⣿⣿⣿⣿⣿⣿⣿⣿⣿⣿⣿⣿⣿⣿⣿⣿⣿⣿⣿⣿⣿⣿⣿⣿⣿⣿⣿⣿⣿⣿⣿⣿⣿⣿⣿⣿⣿⣿⣿⣿⣿⣿⣿⣿⣿⣿⣿⣿⣿⣿⣿⣿⣿⣿⣿⣿⣿⣿⣿⣿⣿⣿⣿⣿⣿⣿⣿⣿⣿⣿⣿⣿⣿⢏⠕⠁⠀⠀⠀⢀⢄⢄⢄⢄⢄⠀⠀⠀⠀⠀⠀⠀⠀⠀⠀⠀⠀⠀⠀⠀⠀⠀⠀⠀⠀⠀⠀⠀⠀⠀⠀⠀⠀⠀⠀⠀⠀⠀⠀⠀⠀⠀⠀⠀⠀⠀⠀⠀⠁⠀⠀⠀⠐⠐⠀⠀⠀⠀⠀⠀⠀⠀⠀⠀⠀⠀⠀⠀⠀⠀⠀⠀⠀⠀⠀⠀⠀⠀⠁⢄⠀⢕⢕⢕⠄⠑⢕⢕⢕⢕⢜⣿⣿⣿⣿⣿⣿⣿⣿⣿⣿⠀</a:t>
            </a:r>
            <a:br/>
            <a:r>
              <a:t>⣿⣿⣿⣿⣿⣿⣿⣿⣿⣿⣿⣿⣿⣿⣿⣿⣿⣿⣿⣿⣿⣿⣿⣿⣿⣿⣿⣿⣿⣿⣿⣿⣿⣿⣿⣿⣿⢿⠋⢕⣱⣾⡟⣵⣸⣿⣿⣧⣔⢌⠙⢿⣿⣿⣿⣿⣿⣿⣿⣿⣿⣿⣿⣿⣿⣿⣿⣿⣿⣿⣿⣿⣿⣿⣿⣿⣿⣿⣿⣿⣿⣿⣿⣿⣿⣿⣿⣿⣿⣿⣿⣿⣿⣿⣿⣿⣿⣿⣿⣿⣿⣿⣿⣿⣿⣿⣿⣿⣿⣿⣿⣿⣿⣿⣿⣿⣿⣿⣿⣿⣿⣿⣿⣿⣿⣿⣿⣿⣿⣿⣿⢏⠁⠀⠀⠀⠀⢄⠕⠕⠕⠕⠕⠑⠀⠀⠀⠀⠀⠀⠀⠀⠀⠀⠀⠀⠀⠀⠀⠀⠀⠀⠀⠀⠀⠀⠀⠀⠀⠀⠀⠀⠀⠀⠀⠀⠀⠀⠀⠀⠀⠀⠀⠀⠀⠀⠀⠀⠀⢔⢄⠀⠀⠀⠀⠀⠀⠀⠀⠀⠀⠀⠀⠀⠀⠀⠀⠀⠀⠀⠀⠀⠀⠀⠀⠀⠀⠀⠁⠀⠀⠀⠀⠀⠀⠁⠀⠁⢕⢸⣿⣿⣿⣿⣿⣿⣿⣿⣿⣿⠀</a:t>
            </a:r>
            <a:br/>
            <a:r>
              <a:t>⣿⣿⣿⣿⣿⣿⣿⣿⣿⣿⣿⣿⣿⣿⣿⣿⣿⣿⣿⣿⣿⣿⣿⣿⣿⣿⣿⣿⣿⣿⣿⣿⣿⣿⣿⠟⢑⢔⣵⣾⣿⡟⣾⡿⣿⣿⣿⣿⣿⣷⣧⡔⢌⠝⢿⣿⣿⣿⣿⣿⣿⣿⣿⣿⣿⣿⣿⣿⣿⣿⣿⣿⣿⣿⣿⣿⣿⣿⣿⣿⣿⣿⣿⣿⣿⣿⣿⣿⣿⣿⣿⣿⣿⣿⣿⣿⣿⣿⣿⣿⣿⣿⣿⣿⣿⣿⣿⣿⣿⣿⣿⣿⣿⣿⣿⣿⣿⣿⣿⣿⣿⣿⣿⣿⣿⣿⣿⣿⣿⣿⢇⠑⠀⠀⠀⠀⠀⠀⠀⠀⠀⠀⠀⠀⠀⠀⠀⠀⠀⠀⠀⠀⠀⠀⠀⠀⠀⠀⠀⠀⠀⠀⠀⠀⠀⠀⠀⠀⠀⠀⠀⠀⠀⠀⠀⠀⠀⠀⠀⠀⠀⠀⠀⠀⠀⢀⢔⢕⡕⢕⢄⢀⠀⢀⠀⠀⠀⠀⠀⠀⠀⠀⠀⠀⠀⠀⠀⠀⠀⠀⠀⠀⠀⠀⠀⠀⠀⠀⠀⠀⠀⠀⠀⠀⠀⠀⠀⠀⢕⣸⣿⣿⣿⣿⣿⣿⣿⣿⣿⣿⠀</a:t>
            </a:r>
            <a:br/>
            <a:r>
              <a:t>⣿⣿⣿⣿⣿⣿⣿⣿⣿⣿⣿⣿⣿⣿⣿⣿⣿⣿⣿⣿⣿⣿⣿⣿⣿⣿⣿⣿⣿⣿⣿⣿⡯⠏⢁⢔⣵⣿⣿⣿⡟⣼⣿⡇⣿⣿⣿⣿⣿⣿⣿⣿⣷⣵⡀⠘⠟⢿⣽⣽⣿⣿⣿⣿⣿⣿⣿⣿⣿⣿⣿⣿⣿⣿⣿⣿⣿⣿⣿⣿⣿⣿⣿⣿⣿⣿⣿⣿⣿⣿⣿⣿⣿⣿⣿⣿⣿⣿⣿⣿⣿⣿⣿⣿⣿⣿⣿⣿⣿⣿⣿⢿⣿⣿⣿⣿⣿⣿⣿⣿⣿⣿⣿⣿⣿⣿⣿⣿⣻⡇⢕⠀⠀⠀⠀⠀⠀⠀⠀⠀⠀⠀⠀⠀⠀⠀⠀⠀⠀⠀⠀⠀⠀⠀⠀⠀⠀⠀⠀⠀⠀⠀⠀⠀⠀⠀⠀⠀⠀⠀⠀⠀⠀⠀⠀⠀⠀⠀⠀⠀⠀⠀⠀⢀⢔⢕⣵⣿⣿⣷⣧⣕⡕⢔⢄⢀⠀⠀⠀⠀⠀⠀⠀⠀⠀⠀⠀⠀⠀⠀⠀⠀⠀⠀⠀⠀⠀⠀⠀⠀⠀⠀⠀⠀⠀⠀⠀⢕⢱⣿⣿⣿⣿⣿⣿⣿⣿⣿⣿⣿⠀</a:t>
            </a:r>
            <a:br/>
            <a:r>
              <a:t>⣿⣿⣿⣿⣿⣿⣿⣿⣿⣿⣿⣿⣿⣿⣿⣿⣿⣿⣿⣿⣿⣿⣿⣿⣿⣿⣿⣿⣿⣿⢟⠋⢁⣱⣾⣿⣿⣿⣿⣿⢱⣿⣿⡇⣿⣿⣿⣿⣿⣿⣿⣿⣿⣿⢕⠀⠀⠀⠙⠻⢿⣿⣿⣿⣿⣿⣿⣿⣿⣿⣿⣿⣿⣿⣿⣿⣿⣿⣿⣿⣿⣿⣿⣿⣿⣿⣿⣿⣿⣿⣿⣿⣿⣿⣿⣿⣿⣿⣿⣿⣿⣿⣿⣿⣿⣿⣿⣿⣿⣿⣿⣿⣿⣿⣿⣿⣿⣿⣿⣿⣿⣿⣿⣿⣿⣿⣿⣿⣿⣷⢕⠀⠀⠀⠀⠀⠀⠀⠀⠀⠀⠀⠀⠀⠀⠀⠀⠀⠀⠀⠀⠀⠀⠀⠀⠀⠀⠀⠀⠀⠀⠀⠀⠀⠀⠀⠀⠀⠀⠀⠀⠀⠀⠀⠀⠀⠀⠀⠀⠀⠀⠀⢔⢕⣵⣿⣿⣿⣿⣿⣿⣿⣿⣷⣧⣕⡕⢔⢄⢀⠀⠀⠀⠀⠀⠀⠀⠀⠀⠀⠀⠀⠀⠀⠀⠀⠀⠀⠀⠀⠀⠀⠀⠀⠀⠀⢀⢕⣸⣿⣿⣿⣿⣿⣿⣿⣿⣿⣿⣿⠀</a:t>
            </a:r>
            <a:br/>
            <a:r>
              <a:t>⣿⣿⣿⣿⣿⣿⣿⣿⣿⣿⣿⣿⣿⣿⣿⣿⣿⣿⣿⣿⣿⣿⣿⣿⣿⣿⣿⣿⠟⠑⢄⣵⣾⣿⣿⣿⣿⣿⣿⢇⣿⣿⣿⢇⣟⣟⢟⣟⣟⣟⢟⢻⢿⢿⢇⠀⠀⠀⠄⢀⠁⠙⠻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⢄⢕⣱⣾⣿⣿⣿⣿⣿⣿⣿⣿⣿⢿⢿⢿⢿⣷⣧⣕⡕⢔⢄⢀⠀⠀⠀⠀⠀⠀⠀⠀⠀⠀⠀⠀⠀⠀⠀⠀⠀⠀⠀⠀⠀⢀⢕⣱⣿⣿⣿⣿⣿⣿⣿⣿⣿⣿⣿⣿⠀</a:t>
            </a:r>
            <a:br/>
            <a:r>
              <a:t>⣿⣿⣿⣿⣿⣿⣿⣿⣿⣿⣿⣿⣿⣿⣿⣿⣿⣿⣿⣿⣿⣿⣿⣿⣿⡿⠟⢁⢄⣵⣿⣿⣿⣿⣿⢿⣻⣽⣾⣸⣿⣿⣿⢱⣿⣿⣿⣿⣿⣿⣿⣿⣿⢷⣧⣔⢀⠀⠀⠀⠀⢔⡀⠁⠙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⢄⢕⣱⣾⣿⣿⣿⣿⡿⣟⣯⢽⢗⢎⣝⣵⣵⣷⣷⣵⣜⡝⢻⢷⣵⣕⢕⢔⢄⢀⠀⠀⠀⠀⠀⠀⠀⠀⠀⠀⠀⠀⠀⠀⠀⠀⠀⢕⢕⢸⢿⢿⣿⣿⣽⣿⣿⣿⣿⣿⣿⣿⠀</a:t>
            </a:r>
            <a:br/>
            <a:r>
              <a:t>⣿⣿⣿⣿⣿⣿⣿⣿⣿⣿⣿⣿⣿⣿⣿⣿⣿⣿⣿⣿⣿⣿⣿⢟⠋⢀⣰⣾⣿⣿⣿⣿⢟⣯⣷⣿⣿⣿⡇⣿⣿⣿⣿⢸⣿⣿⣿⣿⣿⣿⣿⣿⣿⣷⣿⣿⣷⡄⠀⠀⠀⢕⢿⣷⣴⡀⠈⠝⢿⣯⣿⣿⣿⣿⣿⣿⣿⣿⣿⣿⣿⣿⣿⣿⣿⣿⣿⣿⣿⣿⣿⣿⣿⣿⣿⣿⢿⢿⢿⢿⢿⣿⣿⣿⣿⣿⣿⣿⣿⣿⢿⢿⣿⣿⣿⣿⣿⣿⣿⣿⢿⣿⣿⣿⣿⣿⣿⣿⣮⣾⣵⢔⠀⠀⠀⠀⠀⠀⠀⠀⠀⠀⠀⠀⠀⠀⠀⠀⠀⠀⠀⠀⠀⠀⠀⠀⠀⠀⠀⠀⠀⠀⠀⠀⠀⠀⠀⠀⠀⠀⠀⠀⠀⠀⠀⠀⢀⢔⢕⣵⣿⣿⣿⡿⢏⢕⢕⣜⣵⣷⣿⣿⣿⣿⣿⣿⣿⣿⣿⣿⣷⣕⢝⣿⣿⣷⣵⣕⢕⢔⢄⢀⠀⠀⠀⠀⠀⠀⠀⠀⠀⠀⠀⠀⠀⢕⢱⣾⣿⣿⣿⣿⣾⣿⣷⣿⣿⣿⣿⣿⠀</a:t>
            </a:r>
            <a:br/>
            <a:r>
              <a:t>⣿⣿⣿⣿⣿⣿⣿⣿⣿⣿⣿⣿⣿⣿⣿⣿⢿⢿⣟⣿⣿⠟⠑⢀⣴⣾⣿⣿⣿⢟⣫⣵⣿⣿⣿⣿⣿⣿⢹⣿⣿⣿⣿⢸⣿⣿⣿⣿⣿⣿⣿⣿⣿⣿⣿⣿⡻⣿⣦⠀⠀⠑⢸⣿⣿⣿⡔⢄⠀⠈⠟⢿⣿⣿⣿⣿⣿⣿⣿⣿⣿⣿⣿⣷⣗⣳⡧⢽⢟⢟⣟⣳⡝⢕⣹⣿⣕⣕⡕⢕⢝⣝⢝⢽⢱⢿⣿⣿⣯⢕⣕⣕⢵⢵⢵⢗⣗⣗⣞⣟⣟⣟⣿⣿⢿⢿⢿⢿⣷⣾⣿⡕⢀⠀⠀⠀⠀⠀⠀⠀⠀⠀⠀⠀⠀⠀⠀⠀⠀⠀⠀⠀⠀⠀⠀⠀⠀⠀⠀⠀⠀⠀⠀⠀⠀⠀⠀⠀⠀⠀⠀⠀⠀⠀⢀⢔⢕⣵⣿⣿⣿⡟⢕⢕⢕⣱⣾⣿⣿⣿⣿⣿⣿⣿⣿⣿⣿⣿⣿⣿⣿⣿⡇⢸⣿⣿⣿⣿⣿⣷⣵⣕⢕⢔⢀⠀⠀⠀⠀⠀⠀⠀⠀⠀⠀⢄⢜⣿⣿⣿⣿⣿⣿⣿⣿⣿⣿⣿⣿⣿⠀</a:t>
            </a:r>
            <a:br/>
            <a:r>
              <a:t>⣿⣏⣟⣿⣿⣿⣿⣿⣿⣿⣷⡾⢷⢷⣷⡷⣎⣺⡷⠏⠁⢄⣵⣿⣿⣿⣿⢟⣱⣾⣿⣿⣿⢿⣿⣿⣿⡿⣸⣿⣿⣿⣿⢸⣿⣿⣿⣿⣿⣿⣿⣿⣿⣿⣿⣿⣷⣻⣿⣷⢄⠀⢜⣿⣿⣿⣧⠕⠕⠔⢀⠀⠘⠟⢮⣝⣝⡕⢕⢕⣵⣵⣵⣽⢽⢿⢷⢷⢷⢗⢗⢷⣿⣿⣿⣝⣝⣝⣕⣕⣗⣗⣗⣞⣟⣟⢕⢵⢹⡕⢝⢻⢝⢕⢜⢽⣽⣽⣿⣿⣿⣿⣿⡿⣿⣿⡿⢿⣿⣿⣯⣽⡕⢀⠀⠀⠀⠀⠀⠀⠀⠀⠀⠀⠀⠀⠀⠀⠀⠀⠀⠀⠀⠀⠀⠀⠀⠀⠀⠀⠀⠀⠀⠀⠀⠀⠀⠀⠀⠀⠀⠀⠀⢄⢕⣵⣿⣿⣿⣿⢏⢕⢕⣱⣾⣿⣿⣿⡿⢿⣟⣟⣟⣟⣟⣻⡿⢿⣿⣿⣿⣿⢇⣼⣿⣿⣿⣿⣿⣿⣿⣿⣿⣷⣵⡕⢔⢄⢀⠀⠀⠀⠀⠀⠀⢕⣾⣞⣽⣿⣿⣿⣿⣿⣯⣽⣽⢽⣿⣿⠀</a:t>
            </a:r>
            <a:br/>
            <a:r>
              <a:t>⣿⣯⢽⢽⢵⢵⢷⢷⢷⢷⢿⢗⢝⢏⣟⣻⢏⠋⢀⣠⣷⣿⣿⣿⣿⢟⢕⣼⣿⣿⣿⣿⣳⣿⣿⣷⣿⡇⣿⣿⣿⣿⣿⢜⣿⣿⣿⣿⣿⣿⣿⣿⣿⣿⣿⣿⣿⣧⢻⣿⢕⢕⢕⣿⣿⣿⣿⢄⠀⢀⠕⢕⠀⠀⠁⠙⠻⢿⣮⣿⣿⣿⣿⡿⢷⢷⣷⣷⣿⣿⣿⣿⣿⣿⣿⣷⣷⣷⣷⣷⣷⣷⣷⣷⣿⣿⣿⡷⢷⢷⣷⣷⣷⣿⣿⣿⣿⣿⣿⣿⣯⣽⣿⣿⣿⣿⣿⣿⣿⣿⣿⣿⣷⡕⢀⠀⠀⠀⠀⠀⠀⠀⠀⠀⠀⠀⠀⠀⠀⠀⠀⠀⠀⠀⠀⠀⠀⠀⠀⠀⠀⠀⠀⠀⠀⠀⠀⠀⠀⠀⠀⢄⢕⣱⣾⣿⣿⣿⣿⣿⢕⢕⣱⣿⣿⣿⡿⣿⣿⣿⢿⢿⢿⣟⣟⣟⣟⣟⣟⣗⡏⢕⣞⢿⣿⣿⣿⣿⣿⣿⣿⣿⣿⣿⣿⣿⣷⢇⢕⢕⢔⢄⢀⠀⢄⢕⢧⣧⣗⣗⣎⣝⣕⣕⣕⣱⣗⣗⣻⣿⠀</a:t>
            </a:r>
            <a:br/>
            <a:r>
              <a:t>⣿⡗⢗⣗⣗⣗⣗⣗⣗⣳⣷⣿⢷⡽⠗⠑⢀⣰⣾⣿⣿⣿⣿⡿⡣⣣⣿⡿⢫⣿⣿⣿⣿⣿⣿⣿⣿⢇⣿⣿⡿⢟⣽⡇⣿⣿⣿⣿⣿⣿⣿⣿⣿⣿⣿⣿⣿⣿⡇⢻⢕⢕⢕⣿⣿⣿⣿⡕⠀⠁⠑⠔⢄⢄⢀⢀⢀⠁⠙⢿⣿⣿⣿⣿⣿⣿⣿⣿⣿⣿⣿⣿⣿⣿⣿⣿⣿⣿⣿⣿⣿⣿⣿⣿⣿⣿⣿⣿⣿⣿⣿⣿⣿⣿⣿⣿⣿⣿⣿⣿⣿⣿⣿⣿⣿⣿⣿⣿⣿⣿⣿⣿⣿⣿⣷⢄⠀⠀⠀⠀⠀⠀⠀⠀⠀⠀⠀⠀⠀⠀⠀⠀⠀⠀⠀⠀⠀⠀⠀⠀⠀⠀⠀⠀⠀⠀⠀⠀⠀⢀⢕⣱⣾⣿⣿⣿⣿⣿⣿⡿⣇⢕⢿⣽⣵⡟⣞⣫⣽⣾⣿⣿⣿⣿⣿⣿⣿⣿⣿⣿⣿⣿⣷⡷⡧⢝⢻⢿⣿⣿⣿⣿⣿⡷⣷⡗⢎⢕⢕⢕⢕⢕⢕⢕⢕⢕⢕⢜⢕⢕⢝⢝⢝⢝⢕⣕⣕⣕⣕⣿⠀</a:t>
            </a:r>
            <a:br/>
            <a:r>
              <a:t>⣿⣯⣽⣽⣷⣷⣿⣷⣷⣷⣾⡾⠏⠁⢄⣴⣿⣿⣿⣿⣿⣿⢟⡽⣱⣿⣿⢇⣾⣿⣿⣿⣿⣿⣿⣿⣿⢸⣿⠏⢁⣼⣿⡇⢝⣿⣿⣿⣿⣿⣿⣿⣿⣿⣿⣿⣿⣿⣿⢜⢕⢕⢇⣿⣿⣿⣿⠇⠀⠀⠀⢰⣔⢅⢁⢅⡅⣶⣴⡀⠈⠝⢿⣿⣿⣿⣿⢿⣿⣿⣿⣿⣿⣿⣿⣿⣿⣿⣿⣿⣿⣿⣿⣿⣿⣿⣿⣿⣿⣿⣿⣿⣿⣿⣿⣿⣿⣿⣿⣿⣿⣿⣿⣿⣿⣿⣿⣿⣿⣿⣿⣿⣿⣿⣿⣷⡕⢀⠀⠀⠀⠀⠀⠀⠀⠀⠀⠀⠀⠀⠀⠀⠀⠀⠀⠀⠀⠀⠀⠀⠀⠀⠀⠀⠀⠀⠀⢀⢔⢕⣵⣿⣿⣿⣿⣿⢟⣫⣷⣿⣿⣧⣜⣿⣿⣾⣿⣿⣿⣿⣿⢿⡿⡿⢿⢿⣟⣿⢿⡿⢯⢝⢝⢇⢕⢕⢕⢕⢝⢻⣿⡿⣿⣿⡝⢕⢕⢕⢕⢕⢕⢕⢕⢕⢕⣵⣕⡕⢕⢕⢣⢵⣗⣱⣕⣱⣵⣵⣾⣿⠀</a:t>
            </a:r>
            <a:br/>
            <a:r>
              <a:t>⣿⣿⣿⣿⣿⣿⡿⣿⡿⢿⠃⢀⣠⣷⣿⣿⣿⣿⣿⣿⣿⢏⡼⣱⣿⣿⢇⣾⣿⣿⣿⣿⣿⣿⣿⡿⢝⢹⢏⣕⣼⣿⣿⡇⣱⣿⣿⣿⣿⣿⣿⣿⣿⣿⣿⣿⣿⣿⣿⢕⢕⢱⢕⣿⡿⠟⠑⠀⠀⠁⠄⢀⠘⠁⠸⣾⣿⣿⣿⣿⣷⣔⡀⠈⠻⢿⣿⣿⣿⣿⣿⣿⣿⣿⣿⣿⣿⣿⣿⣿⣿⣿⣿⣿⣿⣿⣿⣿⣿⣿⣿⣿⣿⣿⣿⣿⣿⣿⣿⣿⣿⣿⣿⣿⣿⣿⣿⣿⣿⣿⣿⣿⣿⣿⣿⣿⣯⣧⡄⠀⠀⠀⠀⠀⠀⠀⠀⠀⠀⠀⠀⠀⠀⠀⠀⠀⠀⠀⠀⠀⠀⠀⠀⠀⠀⠀⢔⢕⣵⣿⣿⣿⣿⡿⢏⢗⢟⢟⢟⢟⢏⢕⢕⢜⢝⢏⢕⢕⢕⢕⢕⢕⢕⢕⢕⢕⢕⢕⢕⢕⢕⢕⢕⢕⢕⢕⢕⢕⢕⢕⢜⢇⠘⢿⡇⢕⢕⢕⢕⢕⢕⢕⣵⢕⢕⠁⠹⣿⣷⣵⣕⢕⢝⢟⢿⣿⣟⣟⣻⣿⠀</a:t>
            </a:r>
            <a:br/>
            <a:r>
              <a:t>⣿⣿⣿⣿⣿⣪⣺⠟⠑⢀⣰⣾⣿⣿⣿⣿⣿⣿⣿⣿⢇⣼⢣⣿⣿⡏⣼⢿⣿⣿⣿⣿⣿⣿⣿⢕⢕⢱⡾⢻⣿⣿⣿⡇⣿⣿⣿⣿⣿⣿⣿⣿⣿⣿⣿⣿⣿⣿⣿⡇⠀⠁⠁⠀⠀⠀⠀⢀⠀⠀⠀⠀⠁⠀⠄⢸⢜⢏⢝⢿⣿⣿⣿⣷⣄⢀⠙⠟⣿⣿⣿⣿⣿⣿⣽⣽⣿⣿⣿⣿⣿⣿⣿⣿⣿⣿⣷⣷⣿⣿⣿⣿⣿⣿⣿⣽⣿⣿⣿⣿⢿⢿⣿⣿⣿⣿⣿⣾⣷⣿⣿⣿⣿⣿⣿⣿⣿⣿⣯⣇⢄⠀⠀⠀⠀⠀⠀⠀⠀⠀⠀⠀⠀⠀⠀⠀⠀⠀⠀⠀⠀⠀⠀⠀⢄⢕⣱⣿⣿⣿⣿⣿⢏⢕⢕⢕⢕⢕⢕⢕⢕⢕⢕⢕⢕⢕⢕⢕⢕⢕⢕⢕⢕⢕⢕⢕⢕⢕⢕⢕⢕⢕⢕⢕⢕⢕⢕⢕⢕⢕⢕⢕⢄⠀⠑⢕⢕⢕⢑⠕⢕⢕⢕⢕⠑⠀⠀⢜⣿⣿⣿⣿⣷⣵⢕⢸⣿⣿⣿⣿⠀</a:t>
            </a:r>
            <a:br/>
            <a:r>
              <a:t>⣿⣿⣿⣿⡿⠟⠁⢄⣴⣿⣿⣿⣿⣿⣿⣿⣿⣿⣿⢇⣼⡏⣾⣿⣿⢱⡿⣸⣿⣿⣿⣿⣿⣿⡇⢕⢱⢕⢡⣾⣿⣿⣿⢕⣿⣿⡿⣿⣿⣿⣿⣿⣿⣿⣿⣿⣿⣿⡿⢇⠀⠀⠀⠀⠀⠀⢀⢱⣷⡦⡄⠀⠀⠀⠔⢀⠁⢀⢕⢕⣻⣿⣿⣿⣿⣿⣦⣄⠁⠙⢻⣿⣿⣿⣿⣿⣿⣿⣿⣿⣿⣿⣿⣿⣿⣿⣿⣿⣿⣿⣿⣷⣿⣿⣿⣿⣿⣿⣿⣿⣿⣿⣿⣿⣿⣿⣿⣿⣟⣟⣟⣟⣿⣿⣿⣿⣿⣿⣿⢿⣷⣕⢄⠀⠀⠀⠀⠀⠀⠀⠀⠀⠀⠀⠀⠀⠀⠀⠀⠀⠀⠀⢄⢕⣱⣾⣿⣿⣿⣿⡟⢕⢕⢕⢕⢕⢕⢕⢕⢕⢕⢕⢕⢕⢕⢕⢕⢕⢕⢕⢕⢕⢕⢕⢕⢕⢕⢕⢕⢕⢕⢕⢕⢕⢕⢕⢕⢕⢕⢕⢕⢕⢕⢔⢀⠀⠑⠕⢕⢕⢕⢕⢕⢅⡄⢤⣴⣷⣿⣿⣿⣿⣿⣿⢕⢱⣿⣿⣿⣿⠀</a:t>
            </a:r>
            <a:br/>
            <a:r>
              <a:t>⣿⣿⢿⠋⠁⣠⣷⣿⣿⣿⣿⣿⣿⣿⣿⣿⣿⣿⡟⣼⣿⢸⣿⣿⡇⣾⡇⣿⣿⣿⣿⣿⣿⡿⢕⡕⣼⡕⢜⢿⢕⢜⢇⢕⣿⣿⢇⣿⣿⣿⣿⣿⣿⣿⣿⣿⣿⣿⡇⢕⢀⠀⠀⠁⠀⢄⢕⢕⣻⣇⣿⡕⣔⢀⠀⠀⠑⢑⣱⣵⣿⣿⣿⣿⣿⣿⣿⣿⣷⡆⠀⣹⣿⣿⣿⣿⣿⣿⣿⣿⣿⣿⣿⣷⣷⣷⣾⣿⣿⣿⣿⣿⣿⣿⣿⣿⣿⣿⣿⣿⣿⣿⣟⣟⣟⣻⣿⣿⣿⣿⣿⣿⣿⣿⣿⣿⣿⣿⣿⣿⣿⣿⣷⣇⡄⠀⠀⠀⠀⠀⠀⠀⠀⠀⠀⠀⠀⠀⠀⠀⢀⢕⣱⣾⣿⣿⣿⣿⣿⡿⢕⢕⢕⢕⢕⢕⢕⢕⢕⢕⢕⢕⢕⢕⢕⢕⢕⢕⢕⢕⢕⢕⢕⢕⢕⢕⢕⢕⢕⢕⢕⣕⣕⣕⣕⡕⢵⣵⣵⣷⡷⢷⢷⢇⢕⠀⠀⠀⠀⠑⢕⢗⢇⢕⢕⢕⢝⣿⣿⣿⣿⣿⣿⡏⢕⢸⣿⣿⣿⣿⠀</a:t>
            </a:r>
            <a:br/>
            <a:r>
              <a:t>⠟⠑⢀⣰⣾⣿⣿⣿⣿⣿⣿⣿⣿⣿⡿⢿⢿⣿⢱⣿⡇⣿⣿⣿⢱⣿⢸⣿⣿⣿⣿⣿⣿⡇⣼⡇⣿⢇⢕⢕⢕⢕⢕⢱⣿⡿⢕⣿⣿⣿⣿⣿⣿⣿⣿⣿⣿⣿⡇⢕⢕⢔⢄⢄⢄⢕⢕⢱⣷⣿⢸⣇⢸⣷⣤⣴⣵⣿⣿⣿⣿⣿⣿⣿⣿⣿⣿⣿⣿⠁⢔⣿⣿⣿⣿⣿⣿⣿⣿⣿⣿⣿⣿⣿⣿⣿⣿⣿⣿⣿⣿⣿⣿⣿⣿⣿⣿⣿⣿⣿⣿⣿⣿⣿⣿⣿⣿⣿⣿⣿⣿⣿⣿⣿⣿⣿⣿⣿⣿⣿⣿⣿⣿⣿⣿⣕⣔⢀⠀⠀⠀⠀⠀⠀⠀⠀⠀⠀⢀⢔⢕⣵⣿⣿⣿⣿⣿⣿⡿⢵⣵⡵⣵⢕⢕⢕⢕⢅⢕⢕⢕⢵⢕⢕⢕⢕⢕⢕⢕⢵⢵⢵⢵⢵⢕⢗⢗⢗⢞⢟⢝⢝⢝⢝⢝⢕⢕⢕⢕⢕⢕⢕⢕⢕⢕⠀⠀⠀⠀⠀⠀⠑⢕⢕⢁⢕⢕⢜⣿⣿⣿⣿⣿⡇⢕⣿⣿⡿⢿⣿⠀</a:t>
            </a:r>
            <a:br/>
            <a:r>
              <a:t>⠀⢰⣿⣿⣿⣿⣿⣿⣿⡿⣟⢟⣯⣵⣾⣿⣷⣷⢕⢜⢱⣿⡟⣿⣿⡏⣾⣿⣿⢻⣿⣿⣿⣿⣿⡇⣿⢕⢕⢕⢕⢕⢕⢸⣿⡇⢕⣿⣿⣿⣿⣿⣿⣿⣿⣿⣿⣿⡇⢕⢕⢕⢕⢕⢕⢕⢕⣾⣿⣿⢸⣿⢸⣿⣿⣿⣿⣿⣿⣿⣿⣿⣿⣿⣿⣿⣿⣿⡇⠀⣼⣿⣿⣿⣿⣿⣿⣿⣿⣿⣿⣿⣿⣿⣿⢿⢿⢿⢿⢿⠿⠿⠿⠿⠿⠿⠿⠟⠟⠟⢟⢛⢛⢛⢛⢟⢟⣟⡟⢟⢟⢟⢛⠛⠛⠛⠟⠟⠟⠟⠿⢿⠿⠿⠿⢿⢿⢧⣵⡄⢀⠀⠀⠀⠀⠀⠀⢔⢕⣵⣿⣿⣿⣿⣿⣿⣿⣿⢇⢕⢕⢕⢕⢕⢕⢕⠕⢕⢕⢕⢕⢕⢕⠁⢕⢕⠁⢕⢕⢕⢕⢕⢕⢕⢕⢕⢕⢕⢕⢕⢕⢕⢕⢕⢕⢕⢕⢕⢕⢕⢕⢕⢕⢕⢕⠀⠀⠀⠀⠀⢄⠀⠀⠁⠕⠁⢕⢕⢜⢿⣿⣿⣿⢕⢕⢏⢽⢝⢝⣿⠀</a:t>
            </a:r>
            <a:br/>
            <a:r>
              <a:t>⡀⠘⣿⣿⣿⣿⣿⣿⣿⢹⣿⣧⢜⢿⢿⣿⣿⡿⢕⢕⢸⣿⣿⣿⣿⢇⣿⣿⡏⣾⣿⣿⣿⣿⣿⢱⣿⢕⢕⢕⢕⢕⢕⣾⣿⢕⢕⣿⣿⣿⣿⣿⣿⣿⣿⣿⣿⢻⡇⠕⢕⢕⢕⢕⢕⢕⢕⣿⣿⣿⢸⣿⢕⣿⣿⣿⣿⣿⣿⣿⣿⣿⣿⣿⣿⣿⣿⣿⠁⠀⠝⠝⠙⢑⢑⢑⠑⠕⠕⠐⠐⠀⠀⠀⠀⠀⠀⠀⠀⢁⢁⢅⢅⢅⢅⢅⢅⢅⢅⢄⢀⢀⢀⢀⢁⢕⢝⢝⢝⢱⢵⢵⢥⠥⢤⢤⢤⢄⢔⢔⢔⢔⢔⢕⠕⠕⠔⠰⠔⠔⠄⠀⠀⠀⠀⢄⢕⣱⣿⣿⣿⣿⣿⣿⣿⣿⣿⡏⢕⢕⢕⢕⢕⢕⢕⢕⠀⢕⢕⢕⢕⢕⢕⠀⢕⢕⠀⢕⢕⢕⢕⢕⢕⢕⢕⢕⢕⢕⢕⢕⢕⢕⢕⢕⢕⢕⢕⢕⢕⢕⢕⢕⢕⢕⢕⢄⠐⢔⢔⢄⠑⢔⠀⠄⣴⣄⠑⢕⢕⢜⣿⣿⣿⢕⢕⢕⢕⢕⢕⢾⠀</a:t>
            </a:r>
            <a:br/>
            <a:r>
              <a:t>⣇⠀⢸⣿⣿⣿⣿⡿⢳⣿⣗⢱⣽⣧⣕⢕⢕⢕⢕⢕⣾⣿⣿⣿⣿⢸⣿⣿⢱⣿⣿⣿⣿⣿⡟⢸⡇⢕⢕⢕⢕⢕⢱⣿⡿⢔⢕⢻⣿⣿⣿⣿⣿⣿⣿⡟⣿⢸⡇⢀⢄⢕⢕⢕⢕⢕⢱⡿⣿⣿⢸⣿⢸⡜⣿⣿⣿⣿⣿⣿⣿⣿⣿⣿⣿⣿⣿⡇⠀⠀⠀⠀⠀⠀⢀⢁⢀⠔⠕⠔⠄⠁⠁⠁⠁⠀⠀⠀⢁⢅⢍⢝⢝⢝⢝⢝⢕⢕⢕⢕⢅⢅⢄⢀⠄⢅⢕⢝⠕⠕⠕⠕⢕⢕⢕⢇⢕⢱⢵⢕⢕⠕⠕⠕⠕⢕⢄⠄⠄⠄⠄⠄⠄⢄⢕⣱⣾⣿⣿⣿⣿⣿⣿⣿⣿⣿⣿⢕⢕⢕⢕⢕⢕⢕⢕⢕⠀⢕⢕⢕⢕⢕⢕⠀⠑⢕⠀⠑⢕⢕⢕⢕⢕⢕⢕⢕⢕⢕⢕⢕⢕⢕⢕⢕⢕⢕⢕⢕⢕⢕⢕⢕⢕⢕⢕⢕⢀⢀⠀⠁⠀⠑⢕⢄⠀⠉⠀⢀⢕⢕⢸⣿⡏⢕⢸⢽⣝⣝⣽⣿⠀</a:t>
            </a:r>
            <a:br/>
            <a:r>
              <a:t>⣿⡇⠀⢻⣿⣿⡿⢱⣿⣿⣿⣧⣜⢪⡝⢗⣡⡕⢔⢔⣿⣿⣿⣿⡟⣾⣿⢇⢸⣿⣿⣿⣿⢽⡇⢜⡇⢕⢕⢕⢕⢕⢕⢸⡇⢕⢕⢜⣿⣿⢻⣿⣿⣿⣿⣷⢸⢸⢇⢕⢕⢕⢕⢕⢕⢕⢸⢷⣿⣿⢸⣿⢸⢕⢻⣿⣿⣿⣿⣿⣿⣿⣿⣿⣿⣿⣿⠁⢀⣱⣵⡵⢗⠕⠑⠑⠑⠁⢁⢀⢀⢄⢴⠔⠔⠔⢔⢰⣵⣕⡕⢕⢕⢕⢕⢗⢗⢗⢗⢗⢗⢗⢕⢕⢕⣕⣕⣕⢕⢕⢕⢔⢔⢔⢔⢔⢕⢕⢔⢀⢀⢀⢀⢀⢁⢁⢁⢁⢁⢅⢅⢄⢕⢱⣾⣿⣿⣿⣿⣿⣿⣿⣿⣿⣿⣿⣿⢕⢕⢕⢕⢕⢕⢕⢕⢕⠀⢕⢕⢕⢕⢕⢕⠀⠀⢕⢀⠀⢕⢕⢕⢕⢕⢕⢄⢕⢕⢕⢕⢕⢕⢕⢕⢕⢕⢕⢕⢕⢕⢕⢕⢕⢕⢕⢕⢕⢕⢕⢕⢀⠀⠁⢕⢕⢕⢕⢕⠀⢕⢕⢕⢻⡇⢕⣷⣷⣷⣷⣷⣿⠀</a:t>
            </a:r>
            <a:br/>
            <a:r>
              <a:t>⣿⣷⢄⠘⣿⣿⢕⣸⣿⢿⡏⢻⢿⡇⣱⣿⡏⢕⣕⡕⣿⣿⣿⣿⡇⣿⡟⣼⢸⣿⣿⣿⣿⡜⢕⢕⡇⢕⢕⢕⢕⢕⢕⢸⡇⢕⢕⢕⢹⣿⡜⣿⡟⢿⣿⣿⡸⢸⠑⢅⢕⢕⢕⢕⢕⢕⢸⢸⣿⣿⣼⣿⢸⢱⡜⣿⣿⣿⣿⣿⣿⣿⣿⣿⣿⣿⢇⠀⠑⠑⠑⠑⠐⠀⢀⢀⢁⢁⢁⢀⠀⢀⢀⢀⢄⢔⢕⢜⢝⢝⠑⠁⢁⢁⢁⢅⢅⢄⢔⢕⢕⡕⢕⢕⢕⢕⢕⢕⢑⠑⠑⠙⠙⢙⢝⢝⢝⢝⢝⢝⢝⢝⢝⢝⢕⢅⢄⢄⢄⢄⢄⢕⢵⣿⣿⣿⣿⣿⣿⣿⣿⣿⣿⣿⣿⣿⣿⢕⢕⢕⠀⢕⢕⢕⢕⢕⢔⢕⢕⢕⢕⢕⢕⢔⠀⠕⢕⢔⢕⢕⠔⠑⠑⢀⢁⢅⢔⢕⢕⢕⢕⢕⠕⢕⢕⢕⢕⢕⢕⠕⢕⢕⢕⢕⢕⢕⢕⢕⢕⢣⢀⠀⢕⢕⢕⢕⢕⠀⠕⢕⢕⢜⢕⢕⠛⢛⢟⢟⢻⢟⠀</a:t>
            </a:r>
            <a:br/>
            <a:r>
              <a:t>⣿⣾⡇⠀⠜⡇⡕⢕⢝⢧⡕⢕⢕⢱⣝⣟⣵⢞⢟⢏⣿⣿⣿⢿⢱⡿⣱⡯⢸⣿⣿⣿⣿⡇⢕⢕⢕⢕⢕⢕⠕⢕⢕⢜⡇⢕⢕⢕⢕⢹⢇⢜⢿⢜⣿⣿⡇⢜⢕⢕⢕⢕⢕⢕⢕⢕⡇⢸⢹⡏⣿⣿⢸⢱⡕⣹⣿⣿⣿⣿⣿⣿⣿⣿⣿⣿⠁⠀⠀⠀⠀⠀⢀⢄⢕⢕⢕⢕⢕⢕⢕⢕⢕⢕⢟⢇⣕⢕⠕⠕⠕⠓⢑⢑⢅⢅⢕⢕⢕⠜⢝⢱⣧⣵⣷⣿⣿⣷⣷⣵⣕⣕⣕⡕⢕⠑⠑⠑⠑⠑⠑⠕⠗⢗⢞⢟⢟⢟⢟⢟⢟⢕⢕⢿⣿⣿⣿⣿⣿⣿⣿⣿⣿⣿⣿⣿⣿⢕⢕⢕⠀⢕⠁⢕⢕⢕⢕⠕⢕⢕⢕⢕⢕⢕⠀⠀⠁⢅⢅⢁⢐⠐⠁⢕⢕⢕⢕⢕⢕⢕⢕⢕⢕⢅⠕⢕⢕⢕⢕⢕⢁⢕⢕⢕⢕⢕⢕⢕⢕⢸⣧⡕⠀⢕⢕⢕⢕⢄⠀⢕⢕⢕⢕⢕⢕⢅⢅⠀⠀⠀⠀</a:t>
            </a:r>
            <a:br/>
            <a:r>
              <a:t>⠋⠊⠙⢁⠀⢱⢳⡜⢗⢜⢏⢕⢕⢱⣽⢝⢟⢿⢷⢷⣿⣿⣿⢸⣸⢇⣿⡇⢸⣿⣿⣿⣿⡇⠕⢑⢕⢕⢑⢕⢅⢐⠑⢇⢕⢕⢕⡕⡕⢕⢕⢕⢕⢕⢕⡝⡗⢕⢕⢁⢐⢑⠕⢑⠕⠑⢕⢕⢕⢕⣿⡏⡾⣵⣵⢗⣿⣿⣿⣿⣿⣿⣿⣿⣿⢇⠀⡄⢔⢔⢕⢕⢱⢗⢗⢕⢕⢕⢕⢕⠅⠕⠑⠑⠁⢁⢁⢀⠄⢄⢄⢔⢗⢗⢞⢕⣵⣵⣕⣕⡕⢕⢝⢝⠟⠋⠙⠙⠙⠙⠙⠙⠙⠙⠑⠓⠐⠔⢔⢔⣔⡔⢔⣕⣕⣕⣕⢱⢕⢕⢟⢇⢕⢕⢿⣿⣿⣿⣿⣿⣿⣿⣿⣿⣿⣿⡯⢕⢕⢕⠀⢕⠀⠑⢕⢕⡔⡕⡕⡕⢕⢅⢕⢕⢀⠀⠀⢕⢕⣕⢕⡕⡄⢕⢕⢕⢕⢕⢕⢕⢕⢕⢕⢕⢔⢀⠑⢕⢕⢕⢕⢕⢕⢕⢕⢕⢕⢕⢕⢸⣿⣧⢕⠕⢕⢕⢕⢕⢀⠑⢕⢕⢕⢕⢕⢄⢄⢀⠀⢀⠀</a:t>
            </a:r>
            <a:br/>
            <a:r>
              <a:t>⢔⢔⠅⠁⠀⠁⢷⣝⢧⡕⢜⢜⢕⢜⢿⡇⢕⢱⢇⢕⣿⣿⣿⢸⡜⢕⣿⢇⢸⣿⢻⣿⣿⢇⢕⢕⢕⠕⠑⠁⠁⠑⢕⢄⢕⣹⣿⣇⣇⢸⣿⡇⣇⢸⣷⣷⡧⢕⢔⠑⠑⠑⢕⢕⢕⢄⠁⢕⢕⢕⣿⢇⡇⣱⢕⢱⣿⣿⣿⣿⣿⣿⣿⣿⡿⠀⠀⠑⠅⢜⢝⢕⢕⢕⢕⢕⢕⠕⠔⠔⠕⠑⠑⠁⠁⠀⠔⠕⠑⠑⠑⠀⠁⠁⠁⠑⠝⢝⢟⢻⢝⢕⢅⠀⠀⠀⠀⠀⠀⠀⠀⠀⠀⠀⠀⠀⠀⠀⠕⢾⡟⢝⢝⢕⢕⢕⢕⠕⠕⠕⠕⠕⠕⢕⢕⢻⣿⣿⣿⣿⣿⣿⣿⣿⣿⣿⡇⢕⢕⢕⠀⢕⠀⢄⢕⢸⣟⣟⣟⣟⢇⢕⢄⠕⢕⠀⠀⢸⣿⢿⣟⣟⣝⣔⢕⢕⢕⢕⢕⠕⢕⠕⢕⢕⢕⢕⢔⠀⠁⠑⠕⢕⢕⢕⠁⠁⢔⢕⢕⢕⣿⣿⣧⢔⢕⢕⢕⢕⠀⢄⢕⢕⢕⠑⠐⠑⠑⠅⠁⠁⠀</a:t>
            </a:r>
            <a:br/>
            <a:r>
              <a:t>⠁⠀⠀⢄⢔⢀⠜⣿⣷⣕⢕⡕⢗⢗⠜⠻⢕⢕⢕⢕⣿⣿⡏⢜⡇⢕⢿⢕⢕⣿⢜⡾⢸⣱⣷⣾⡏⠀⠀⠀⠀⠀⢕⣼⣷⣿⣿⣿⣿⣿⣿⣷⣿⣾⣿⣿⣧⣷⠑⠀⠀⠀⠁⣵⣕⡕⢔⢑⢱⢕⡿⢸⡇⢕⣱⣿⣿⣿⣿⣿⣿⣿⣿⣿⢇⠀⠀⠀⠄⠅⠑⠑⢁⢅⢅⢄⢄⢔⢰⢴⢔⢖⠇⢕⠄⠀⠀⠀⠀⠀⠀⢀⢀⢀⡀⢄⢔⢕⢞⢕⠕⠕⠕⠑⠑⠀⠀⠀⠀⠀⠀⢀⢀⠀⠀⠀⠀⠀⠀⠑⢜⢕⣷⣵⣵⣵⡕⢕⢔⠐⠑⠁⠁⠀⠕⢕⢻⣿⣿⣿⣿⣿⣿⣿⣿⣿⡇⢕⠀⢕⠀⠁⠀⡼⠕⠀⢁⢁⢈⠉⠻⣷⣕⠀⠕⢄⠀⢸⣿⡿⠟⠉⢁⢀⢀⢕⢔⠑⢕⢕⢅⠑⢅⢑⠕⢕⢕⢕⢀⠀⢀⢀⢀⠄⢔⢕⢕⢕⢕⢕⣿⣿⣿⣇⢕⢕⢕⢕⠀⢕⠑⢕⢕⣄⢄⢄⢔⢔⢔⢔⠀</a:t>
            </a:r>
            <a:br/>
            <a:r>
              <a:t>⢀⣄⣴⣵⢗⠃⠀⢹⣿⣿⣷⣮⡝⠑⠀⢕⣰⡅⢅⢅⣿⣿⡇⢸⣱⢕⢸⢕⢕⢏⢕⣾⣧⣝⣿⣿⣷⡄⠀⠀⠀⢀⣼⣿⣿⣿⣿⣿⣿⣿⣿⣿⣿⣿⣿⣿⣿⣿⡔⠀⠀⠀⢰⣿⣿⣿⣵⡿⣼⣿⢇⣿⡇⣷⣿⣿⣿⣿⣿⣿⣿⣿⣿⡿⠀⠀⠀⠀⠀⢀⢁⢕⢕⢟⢷⠗⠇⠑⢁⢀⢀⢀⢄⢄⢕⢔⢔⢴⢴⢷⢷⢿⢏⢕⠑⠁⠁⠁⠁⠀⢀⢀⢀⢀⢀⢄⠄⠄⠀⠀⠁⠁⠁⠀⠀⠀⠀⠀⠀⠀⠁⢜⢹⣿⢟⢏⢝⢕⢕⢕⠕⠀⠀⠀⠀⠕⢕⢻⣿⣿⣿⣿⣿⣿⣿⣿⢕⢕⢀⢕⢔⠀⢄⠎⠀⢔⠕⠁⠁⠁⠔⢝⣿⣇⠀⢕⠀⢸⣿⡏⡄⢕⠁⠀⠀⠁⠑⢄⠁⠑⢕⢕⢄⠁⠕⢔⢅⢅⢅⢔⢄⢁⠐⢅⢕⢕⢕⢕⢕⢕⢻⣿⣿⣿⡕⢕⢕⢕⠀⢕⢕⢕⢜⢟⢏⠙⠑⠕⠐⠔⠀</a:t>
            </a:r>
            <a:br/>
            <a:r>
              <a:t>⣿⣷⣾⣧⣄⣀⡀⠁⢿⣿⣿⢟⡵⠀⠀⢼⣿⣧⢕⢕⣿⣿⡇⣼⢻⢕⢕⢇⢕⢕⢕⣸⣿⣿⢿⡿⢿⣿⣷⣷⣷⣿⣿⣿⣿⣿⣿⣿⣿⣿⣿⣿⣿⣿⣿⣿⣿⣿⣿⣷⣴⣷⣿⣿⣿⣿⣿⣷⣿⡟⡇⢿⡇⣿⣿⣿⣿⣿⣿⣿⣿⣿⣿⢇⠀⠀⠀⠀⠀⠁⠑⠑⠑⠑⠁⠀⠀⢀⢄⢔⣱⢕⢞⠝⠕⠕⠑⠁⠑⢕⢕⡕⢱⠵⠵⠔⠔⠐⠑⠓⢗⢏⢝⢕⢅⠀⠀⠀⠀⠀⠀⠀⠀⠀⠀⠀⠀⠀⠀⢀⢀⢕⢕⣱⣧⢕⢕⢕⢕⢕⢐⠐⠔⠑⠁⠄⢕⢕⢻⣿⣿⣿⣿⣿⣿⢇⣱⢕⢕⠕⢄⠀⠘⠀⢔⢕⢀⢄⢄⢄⢀⣼⣿⣿⡔⢕⢅⢸⣿⣿⣿⡇⢔⢔⢔⢔⠀⣕⢕⠀⠀⠁⠕⢕⢄⠀⠁⠑⠅⠑⠑⠕⠐⠁⠑⠑⠕⠕⢕⢕⢸⣿⣿⣿⡇⢕⢕⢕⠀⢕⢕⢕⠑⠑⠁⠀⠀⠀⠀⠀⠀</a:t>
            </a:r>
            <a:br/>
            <a:r>
              <a:t>⣯⡝⢝⢝⣯⣿⣣⢀⠘⡿⣣⣿⠃⠀⠀⢸⣿⣿⢸⢕⣿⣿⢕⣿⢕⢕⡇⢜⢕⢕⢕⢽⣿⣿⡜⣿⣷⣧⣵⣵⣷⣿⣿⣿⣿⣿⣿⣿⣿⣿⣿⣿⣿⣿⣿⣿⣿⣿⣿⣷⣼⣭⣵⣵⣿⣿⣿⣿⣟⣱⢇⢸⣇⣿⣿⣿⣿⣿⣿⣿⣿⣿⡿⠀⠀⠀⠀⠀⠀⠀⠀⠀⠀⠀⢀⢄⢕⣕⣼⡕⢕⢕⠄⠄⠀⠐⠐⠁⠁⠁⠀⠀⠀⠀⠀⠀⠀⠀⢄⣱⣵⡾⢷⢧⢵⢔⢔⢄⢄⢄⢄⢄⢔⢔⣔⣕⣱⣵⣵⣵⣷⡿⢿⢟⢟⢗⢗⢇⢕⢕⠑⠀⢀⢀⢁⢅⢕⢕⢕⢻⣿⣿⣿⣿⣿⣾⡿⢕⠑⢔⠑⠀⢸⣆⠕⣾⡕⢕⣕⢕⣸⣿⣿⣿⡇⢸⡇⣼⣿⣿⣿⣧⢕⣕⣱⠕⣰⣿⡿⢀⣼⣦⣄⡀⠁⠑⠀⠄⢠⢄⢀⢀⢀⢄⢄⢄⢔⢕⢕⢕⢼⣿⣿⣿⣿⢕⢕⢕⠀⢕⢕⢕⢔⢄⢔⢔⢆⢔⠔⢔⠀</a:t>
            </a:r>
            <a:br/>
            <a:r>
              <a:t>⣿⡟⢟⢟⢟⢫⢻⢕⠀⢱⣿⡏⠀⠀⠀⠑⣿⣿⢜⢕⣿⣿⢕⣿⡇⢱⣧⢕⢕⢕⢕⢜⣿⣿⣿⣿⣿⣿⣿⣿⣿⣿⣿⣿⣿⣿⣿⣿⣿⣿⣿⣿⣿⣿⣿⣿⣿⣿⣿⣿⣿⣿⣿⣿⣿⣿⣿⢏⢎⣿⢕⢸⣷⢸⣿⣿⣿⣿⣿⣿⣿⣿⢇⠀⢄⢀⢀⠀⠀⠀⠀⠀⠀⠄⢕⢕⢜⢝⠑⠑⠀⠀⠀⠀⠀⠀⠀⠀⠀⠀⠀⠀⢀⢀⢄⢔⠔⠜⠝⠕⠕⠕⠑⠑⠕⠑⠑⠁⠁⠁⠑⠁⠁⠁⠕⢕⢜⢝⢝⣹⣵⣵⣕⢕⠁⠁⠀⠑⠁⠁⠁⠁⠁⠀⠀⠀⠀⠀⠕⢕⢿⣿⣿⣿⣿⣿⢇⠑⠀⠁⠀⠀⢸⣿⣷⢿⣿⣧⣡⣵⣿⣿⣿⣏⣰⣿⣿⣿⣿⣿⣿⣿⣷⣥⣤⣾⣿⡿⢿⣿⣿⣿⣿⣿⡷⠀⢄⡄⢀⢁⢕⢕⢕⢜⢕⢕⢕⢕⢕⢕⣾⣿⣿⣿⡟⢕⢕⠑⢀⢕⢕⢕⢵⢵⢵⢕⣕⣕⣀⣕⠀</a:t>
            </a:r>
            <a:br/>
            <a:r>
              <a:t>⣿⣧⣕⣕⣧⣵⣼⣷⡔⠀⢻⠕⠀⠀⠀⠀⢹⡇⢇⢱⣿⡇⢕⣿⣧⢸⣿⡕⢕⢕⢕⢕⢿⣿⣿⣿⣿⣿⣿⣿⣿⣿⣿⣿⣿⣿⣿⣿⣿⣿⣿⣿⣿⣿⣿⣿⣿⣿⣿⣿⣿⣿⣿⣿⣿⣿⣇⣜⣱⣿⢕⢜⣿⠀⢻⣿⣿⣿⣿⣿⣿⡿⠀⠀⢕⠕⠕⠑⠁⠁⠀⠀⠀⠀⢀⠅⠕⠁⠄⠄⠄⠄⢔⢰⣴⣵⣵⣵⣷⡱⠕⠑⠁⠀⠀⠀⠀⠀⠀⠀⠀⠀⠀⢀⢀⢄⢄⢄⣔⣔⣕⣵⣵⣵⣵⣷⣷⡿⢟⢏⠝⠑⠁⠀⠀⠀⠀⠀⠀⠀⠀⠀⠀⠀⠀⠀⠀⢀⢀⢕⢕⢻⣿⣿⡿⢏⢕⣔⣴⢄⢁⠀⠀⢻⣿⡾⢷⢷⣷⣿⣿⣿⣿⣿⣿⣿⣿⣿⣿⣿⣿⣿⣿⣿⣷⡾⢾⢿⣿⣿⣿⣿⣿⣿⠇⢀⣾⡻⢕⢕⢕⢕⢕⢕⢕⢕⢕⢕⠕⢕⣿⣿⣿⣿⡇⢕⢕⠀⢕⢕⢕⢑⢀⢀⢀⢀⢑⣜⡝⣝⠀</a:t>
            </a:r>
            <a:br/>
            <a:r>
              <a:t>⣿⣿⢿⢿⢿⢿⣿⣿⣷⢀⠁⠀⠀⠀⠀⠀⠘⢣⢱⢸⣿⢇⢕⣿⣿⢕⢿⣇⢕⢕⢸⡇⢹⣿⣿⣿⣿⣿⣿⣿⣿⣿⣿⣿⣿⣿⣿⣿⣿⣿⣿⣿⣿⣿⣿⣿⣿⣿⣿⣿⣿⣿⣻⣿⣿⣿⢏⣸⣾⣿⢕⢕⢿⠀⠈⢿⣿⣿⣿⣿⣿⢇⠀⠑⠀⠀⠀⠀⠀⢄⠀⠀⠀⠀⠀⠀⠀⠀⠀⠀⠀⠀⠀⢑⢕⢝⣿⢟⢕⠕⠔⠀⠀⠀⠀⠐⠐⠀⠁⢔⢕⣱⣵⣷⣷⣾⣿⣿⣿⣿⣿⣿⣿⣿⣿⡿⢏⢕⢕⢕⢔⠄⠀⠀⠀⠀⠀⠀⠀⠀⠀⢀⢀⢄⢔⢕⣕⣱⣵⣵⣕⢕⢻⣿⣷⣷⣿⣿⣿⣾⣇⢔⢀⢅⢻⡕⢕⣸⣿⣿⣿⣿⣿⡟⣿⣿⣿⣿⣿⣿⣿⣿⣿⣿⡇⢕⢕⢕⢜⣿⣿⣿⣿⡏⣠⣾⣏⣵⣵⣷⣷⢇⢕⢕⢕⢕⢕⠑⢔⢕⣿⣿⣿⣿⢕⢕⠀⠀⠑⢕⢕⠀⠁⠁⠁⠀⠀⠁⠁⠁⠀</a:t>
            </a:r>
            <a:br/>
            <a:r>
              <a:t>⣿⣧⣵⣵⣵⣜⣽⣿⣟⣇⠀⠀⠀⠀⠀⠀⠀⢘⡎⢸⡿⢕⢕⣿⣿⡇⢜⣿⡕⢕⢜⢕⢕⢻⣿⣿⣿⣿⣿⣿⣿⣿⣿⣿⣿⣿⣿⣿⢿⠿⠿⠯⠽⢻⢿⣿⣿⣿⣿⣿⣿⣿⣿⣿⢟⢕⢸⣿⣿⡇⢕⢕⢸⢄⠀⢜⣿⣿⣿⣿⡟⠀⠑⢔⣴⣴⣵⠔⠁⠀⠀⠀⠀⠀⠀⠀⢀⢀⢄⢔⣰⣵⣵⣷⡇⢕⠁⠁⠀⠀⠀⢀⢀⣄⣔⣰⣵⣵⢗⠞⠏⠝⠝⠙⠝⠝⠝⠝⠝⠝⠝⠕⠕⢕⢕⢕⢕⢕⢕⢔⢅⢀⢀⢀⢀⢄⢄⢔⣔⣔⣵⣵⣵⣷⣾⣿⣿⣿⣿⣿⢽⢕⢜⢻⣿⣿⣿⣿⣿⣿⣿⣷⣕⢘⣿⣷⣾⣿⣿⣿⣿⣿⣿⣷⣿⣿⣿⣿⣿⣿⣿⣿⣿⣿⣿⣷⣷⣷⣿⣿⣿⣿⣿⣿⡿⢞⣿⣿⡿⢟⢕⢕⢕⢕⢕⢕⢕⠀⢕⢕⣿⣿⣿⢇⣱⡎⠀⠀⠀⢕⢕⢄⠄⠀⠀⠀⠀⠀⠀⠀⠀</a:t>
            </a:r>
            <a:br/>
            <a:r>
              <a:t>⣿⢟⢟⢟⢟⢟⢟⢟⢿⢿⡆⠀⢳⣶⣶⣶⡇⢷⡇⢜⡇⢕⢕⢻⣿⡇⢕⢻⣿⡕⢕⢕⢕⢕⢹⣿⣿⣿⣿⣿⣿⣿⣿⣿⣿⣿⢏⠀⠀⠀⠀⠀⠀⠀⠀⢹⣿⣿⣿⣿⣿⣿⣿⡗⢕⢕⣾⣿⣿⡇⢕⡇⢸⡕⢾⣿⣿⣿⣿⣿⢇⠀⠀⢸⣿⡟⠑⠀⠀⠀⠀⢀⢄⢔⢔⢕⢕⡱⢵⢿⢟⢟⢏⠝⠙⠁⢁⠁⠁⠑⠕⢕⢕⢝⢝⢝⢕⡅⢀⢀⠀⠀⠀⠀⠀⠀⠀⠀⢀⢀⢄⢔⢕⢕⢕⢕⢕⢕⢕⢕⢵⢕⢵⢷⢗⢞⢟⢟⢟⢟⡟⢟⢝⢕⢕⢜⢝⢝⢕⢕⢕⢕⢕⢕⢿⣿⣿⣿⣿⣿⣿⣿⣿⢕⢹⣿⣿⣿⣿⣿⣿⣿⣿⣿⣿⣿⣿⣿⣿⣿⣿⣿⣿⣿⣿⣿⣿⣿⣿⣿⣿⣿⣿⢟⢕⢅⢕⢝⢕⢕⢕⢕⢕⢕⢕⢕⠕⠀⢕⢕⣿⣟⣱⣾⡿⠕⠀⢀⣵⢕⢱⣴⣤⣤⣵⣵⣵⣷⣶⣶⠀</a:t>
            </a:r>
            <a:br/>
            <a:r>
              <a:t>⣿⣿⣷⣷⣷⣵⣵⣕⢇⢪⣳⢄⠘⣿⣿⣿⢳⣿⡇⢕⢕⢕⢕⢸⣿⣿⢕⢕⢻⣷⡕⢕⢕⢕⢕⢜⢻⣿⣿⣿⣿⣿⣿⣿⣿⣟⢔⢔⢔⢔⢔⢄⢄⢀⠀⢸⣿⣿⣿⣿⣿⡿⢏⢕⢕⢕⣿⣿⣿⢕⢕⢱⢜⡇⡼⣿⣿⣿⣿⡟⠀⠀⠀⠀⠑⠁⠀⠀⠀⠐⠑⠻⢿⢵⢵⢅⢄⠄⠄⠔⠀⢔⠵⠕⠑⠑⠁⠀⠀⠀⢄⢕⢕⢕⣕⣵⡿⢿⢿⢟⠗⠑⠁⢀⢁⢄⢕⢕⢕⢸⢟⢟⢏⢝⢝⢕⢕⢕⢕⢕⢕⢕⢕⠕⠕⢕⢕⢗⢝⢕⢕⢕⣕⣕⣕⡕⠕⠑⠑⢜⢕⢕⢕⢕⢕⢻⣿⣿⣿⣿⣿⣿⣿⢕⢕⢿⣿⣿⣿⣿⣿⣿⣿⢿⢿⢿⣿⣿⣿⣿⣿⣿⣿⣿⣿⣿⣿⣿⣿⣿⣿⣿⢏⢕⢕⢕⢕⢕⢕⢕⢕⢕⢕⢕⢕⢕⠀⠀⢕⢸⣿⣿⣿⢟⢕⢕⣱⣿⡟⢕⢸⣿⣿⣿⣿⣿⣿⣿⣿⣿⠀</a:t>
            </a:r>
            <a:br/>
            <a:r>
              <a:t>⣿⢏⢝⢝⢝⢝⢝⢟⢕⢏⢾⣣⠀⠸⣿⣿⣱⣿⢕⢕⢕⢕⢕⢕⢻⣿⣇⢕⢕⡝⢷⡕⢕⢕⢕⢕⢕⢜⢝⢿⣿⣿⣿⣿⣿⣿⣿⣵⣷⣷⣷⣷⣷⣮⣴⣾⣿⣿⣿⢟⢏⢕⢕⢕⢕⢕⣿⣿⡿⡕⢹⢕⢕⡇⢣⢿⣿⣿⣿⠇⠀⠀⠄⢄⡄⢔⢔⠑⠀⠀⠀⠀⠑⢱⢕⢅⠀⠀⠀⠀⠀⠀⠀⠀⠀⠀⠀⢀⡠⠕⠑⠑⠑⠙⠁⠁⢄⢅⠕⠔⠔⢕⡱⢵⣵⣵⢕⢕⢕⢕⣕⣕⣵⢵⢵⢗⠇⠕⠑⠁⢀⢄⢔⠔⠕⠑⠙⠑⠁⢁⢁⢕⢟⢝⠕⢀⢀⢀⢁⢁⢀⢀⢁⢕⢕⢕⢻⣿⣿⣿⣿⣿⣿⡕⢕⢜⢿⣿⣿⣿⣿⣿⢕⢕⢕⢕⢕⢝⢿⣿⣿⣿⣿⣿⣿⣿⣿⣿⣿⣿⢟⢕⢕⢕⢕⢕⢕⢕⢕⢕⢕⢕⢕⢕⢕⢕⢄⢕⢕⣼⣿⣯⣵⣵⣷⣿⣿⣿⡇⢕⣼⣽⣽⣽⣽⣝⣝⣟⣻⣿⠀</a:t>
            </a:r>
            <a:br/>
            <a:r>
              <a:t>⣿⣿⣗⣳⣕⢕⣕⣕⢕⢕⡗⣽⢕⠀⢻⡇⣿⣿⢕⢕⢕⢕⢕⢕⢕⢻⣿⡜⢕⢕⢕⢝⢧⡕⢕⢕⢕⢕⢕⢕⢜⢝⢻⢿⣿⣿⣿⣿⣿⣿⣿⣿⣿⣿⣿⡿⢟⢏⢕⢕⢕⢕⢕⢕⢕⢕⣿⣟⢇⣇⢸⠕⢕⡇⢜⣸⣿⣿⡟⠀⢱⣷⣿⣷⣷⣷⣧⣴⣤⣤⣴⣄⣄⣘⣝⣗⣇⣕⡕⢄⠀⠀⠀⠀⠀⠁⠁⠁⠀⠀⠀⠀⠀⠀⠐⠑⠃⠐⠐⠄⢰⢕⢕⠕⢕⢕⢕⢕⢗⢜⢕⢵⢵⣵⣵⢕⠁⠁⠁⠀⠀⠀⠀⠀⠀⠐⠐⠐⠑⠑⠑⠑⠑⠑⠑⠑⠑⠑⠕⢕⢕⢕⢵⢵⢵⢕⢕⢻⣿⣿⣿⣿⣿⡇⢕⢕⢕⢻⣿⣿⣿⣿⡕⢕⢕⢕⢕⢕⣸⣿⣿⣿⣿⣿⣿⣿⣿⡿⢏⢕⢕⢕⢕⢕⢕⢕⢕⢕⢕⢕⢕⢕⢕⢕⢕⠄⢐⢕⢕⣿⣿⣿⣿⣿⣿⣿⣿⣿⢇⢕⢿⢿⢿⣿⣿⣿⣿⣿⣿⣿⠀</a:t>
            </a:r>
            <a:br/>
            <a:r>
              <a:t>⡟⢝⢝⢝⢝⢝⢝⢝⢝⢝⢕⢜⢕⢄⠁⢸⣿⣿⢕⢕⢕⢕⢕⢕⢕⢕⢻⣷⡗⡕⢕⢕⢕⢕⢕⢕⢕⢕⢕⢕⢕⢕⢕⢕⢜⢝⢻⢿⣿⣿⣿⡿⢟⢏⢕⢕⢕⢕⢕⢕⢕⢕⢕⢕⢕⢸⣿⢿⢸⣿⡕⢕⢕⢕⡜⡇⣿⣿⠇⢀⣳⣿⣿⣿⣿⣿⣿⣿⣿⣿⣿⣿⣿⣿⣿⣿⣿⣿⣿⣿⣿⣿⣷⡷⣶⡶⢶⣶⣶⣴⣴⣤⣤⣤⣤⣤⣄⣄⣄⣀⣀⣀⣀⡀⢁⢙⢙⠑⠑⠀⠀⠀⠁⠑⠘⠝⢕⢔⢰⢔⢄⢄⢄⢄⢄⢄⣄⡄⢅⢅⢵⢷⢷⣵⡵⢵⢕⠱⠵⠵⠕⠕⠅⠄⠄⠔⠕⢕⢻⣿⣿⣿⣿⣇⢕⢕⢕⢕⢜⢻⢿⣿⣿⣿⣾⣷⣿⣿⣿⣿⣿⣿⣿⣿⢿⢟⢕⢕⢕⢕⢕⢕⢕⢕⢕⢕⢕⢕⢕⢕⢕⢕⢕⢕⢑⠕⢕⢕⢱⣿⣿⣿⣿⣿⣿⣿⣿⣿⢕⢕⢕⢕⢕⢱⢾⣿⣿⣿⣿⣿⠀</a:t>
            </a:r>
            <a:br/>
            <a:r>
              <a:t>⣿⣷⣷⣧⣵⣵⣵⣵⣕⢕⢕⣱⣕⢵⠀⠜⣿⣿⢇⢕⢕⢕⢕⢕⢕⢕⣕⢝⣷⡣⢕⢕⢕⢕⢕⢕⢕⢕⢕⢕⢕⢕⢕⢕⢕⢕⡕⢕⡜⣝⣽⢇⢕⢕⢕⢕⢕⢕⢕⢕⢕⢕⢕⡕⡇⢸⡿⢕⣾⣿⡇⢕⢕⢕⢷⢹⢹⡟⠀⢕⢻⢿⢟⢻⢿⢿⢿⣿⣿⣿⣿⣿⣿⣿⣿⣿⣿⣿⣿⣿⣿⣷⣷⣵⣷⣵⣵⣵⣽⣟⣿⣿⣟⣻⣿⣿⣻⣻⣻⣻⣿⣿⣿⣿⣿⣿⣿⣿⣿⣿⣿⣿⣿⣿⣷⣷⣷⣷⣶⣶⣷⣷⣷⣷⣷⣦⣴⣴⣴⣴⣵⣵⣵⣵⣥⣤⣤⣤⣤⣤⣤⣤⣤⣤⣴⣴⣴⡕⢜⢻⣿⣿⣿⣿⢕⢕⢕⢕⢕⢕⢕⢝⢻⢿⣿⣿⣿⣿⣿⡿⢟⢟⢝⢕⢕⢕⢕⢕⢕⢕⢕⢕⢕⢕⢕⢕⢕⢕⢕⢕⢕⢕⢕⢕⢕⢕⢕⢕⣾⣿⣿⣿⣿⣿⣿⣿⣿⡟⢕⢕⣵⣱⣕⣕⣵⣜⣕⢜⣿⣿⠀</a:t>
            </a:r>
            <a:br/>
            <a:r>
              <a:t>⣿⢝⢝⢝⢝⢕⢕⢕⢕⢕⢕⢜⢜⢕⢇⠀⢹⢏⢕⢕⢕⢕⢕⢕⢕⢕⢿⣧⡜⢷⡗⢕⢕⢕⢕⢕⢕⢕⢕⢕⢕⢕⢕⣼⣷⣿⣿⣿⣿⣿⣿⢕⢕⢕⢕⢕⢕⢕⢕⢕⢕⢕⢕⡇⡷⢸⢇⢱⣿⣿⡇⢸⢕⢕⢜⢜⣸⠃⢀⣗⣵⣵⣵⣵⣕⣕⣕⣕⣕⣝⡝⢝⢝⢟⢟⢟⢝⢝⢟⢟⢿⢿⣿⣿⣿⣿⣿⣿⣿⣿⣿⣿⣿⣿⣿⣿⣿⣿⣿⣿⣿⣿⣿⣿⣿⣿⣿⣿⣿⣿⣿⣿⣿⣿⣝⣝⣝⣝⣟⣻⣿⣿⣿⣿⣿⣿⣿⣿⣿⣿⣿⣿⣿⣿⣿⣿⣿⣿⣿⣿⣿⣿⣿⣿⣿⣿⣿⣿⡕⢕⢻⣿⣿⣿⢕⢕⢕⢕⢕⢕⢕⢕⢕⢕⢜⢟⢟⢝⢕⢕⢕⢕⢕⢕⢕⢕⢕⢕⢕⠕⢕⢕⢕⢕⢕⢕⢕⢕⢕⢕⢕⢕⢕⢔⢕⢕⢕⢕⣿⣿⣿⣿⣿⣿⣿⣿⣿⡇⢕⣿⣿⣿⣿⣿⣿⣿⣿⣿⣾⣿⠀</a:t>
            </a:r>
            <a:br/>
            <a:r>
              <a:t>⣿⢕⢕⢕⢕⢕⢕⢕⢕⢕⢕⢕⢕⢕⢕⢄⠀⢕⢕⢕⢕⢕⢕⢕⢕⢕⢸⣿⣿⣧⡕⢕⢕⢕⢕⢕⢕⠕⠁⢕⢕⢱⣿⣿⣿⣿⣿⣿⣿⣿⣿⠕⢕⢕⢕⢕⢕⢕⢕⢕⢕⢕⢕⣷⡇⡏⢕⣾⣿⣿⡇⡼⡕⢕⢕⢕⠇⠀⢱⣿⣿⣿⣿⣿⣿⣿⣿⣿⣿⣿⣿⣿⣷⣷⣷⣷⣷⣷⣷⣷⣾⣿⣿⣷⣽⣽⣼⣽⣽⣽⣽⣽⣽⣿⣿⣿⣿⣿⣿⣿⣿⣿⣿⣿⣿⣿⣿⣿⣿⣿⣿⣿⣿⣿⣿⣿⣿⣿⣿⣿⣿⣿⣿⣿⣿⣿⣿⣿⣿⣿⣿⣿⣿⣷⣵⣵⣵⣵⣼⣿⣿⣿⣿⣿⣿⣿⣿⣿⣿⡕⢜⢻⣿⣿⡕⢕⢕⢕⢕⢕⢕⠕⠁⢕⢕⢕⢕⢕⢕⢕⢕⢕⢕⢕⢕⢕⢕⠕⠑⠀⢕⢕⢕⢕⢕⢕⢕⢕⢕⢕⢕⢕⢕⢕⢕⢕⢕⢕⣿⣿⣿⣿⣿⣿⣿⣿⣿⢇⢕⣿⢿⢟⢟⢟⢟⢟⢟⢿⢿⣿⠀</a:t>
            </a:r>
            <a:br/>
            <a:r>
              <a:t>⡟⢕⢕⢕⢕⢕⢕⢕⣕⣵⣵⣵⣵⣾⣿⣧⢀⠁⢕⢕⢕⢕⢕⢕⢕⢕⢸⣿⢻⣿⣿⡕⢕⢕⠕⠑⠀⠀⢔⢕⢕⣾⣿⣿⣿⣿⣿⣿⣿⣿⣿⡔⠀⠁⠕⢕⢕⢕⢕⢕⢕⢕⢕⢿⢱⣧⢕⣿⣿⣿⢱⣿⡇⢕⢕⢕⠀⢀⣵⢕⣕⢕⢕⢕⢕⢕⢕⢝⢝⢝⢝⢟⢟⢟⢟⢿⢿⢿⢿⢿⢿⣿⣿⣿⣿⣿⣿⣿⣿⣿⣿⣿⣿⣿⣿⣿⣿⣿⣿⣿⣿⣿⣿⣿⣿⣿⣿⣿⣿⣿⣿⣿⣿⣿⣿⣿⣿⣿⣿⣿⣿⣿⣿⣿⢿⢿⢿⢿⢿⢿⢿⣿⣿⣿⣿⣿⣿⣿⣿⣿⣿⣿⣿⣿⣿⣿⣿⣿⣿⣿⡕⢕⢻⣿⢇⢕⢕⢕⢕⢕⢕⠀⠀⠀⢁⢕⢕⢕⢕⢕⢕⢕⠑⠑⠁⠁⠀⠀⠀⢄⢕⢕⢕⢕⢕⢕⢕⢕⢕⢕⠕⢕⢕⢕⢕⢕⢕⢕⢿⢿⢟⢟⢏⢝⢝⢕⢕⣕⣱⢿⢹⣷⣵⣵⣵⣵⣵⣵⣵⣿⠀</a:t>
            </a:r>
            <a:br/>
            <a:r>
              <a:t>⣕⢕⢕⢕⢕⢕⢕⢜⢜⢝⢝⢟⢟⢟⢏⢿⣇⠀⠑⢕⢕⢔⢅⢕⢕⢕⢸⣿⡟⣿⣿⣇⢕⠀⠁⠀⠀⠀⢕⢕⢱⣿⣿⣿⣿⣿⣿⣿⣿⣿⣿⡕⢄⠀⠀⠀⠁⠑⢕⢕⢕⢕⢕⢜⣾⣿⢕⢿⣿⡏⢼⢟⢇⢕⢕⠕⠀⢸⣿⣿⣿⣿⣿⣿⣿⣿⣿⣷⣷⣷⣷⣷⣷⣵⣵⣵⣕⣕⣕⣕⣕⢕⣕⢕⢕⢝⢝⣝⣟⣟⣟⣟⢿⢿⢿⢿⢟⢟⢟⢟⢟⢟⢟⢻⢿⣿⣿⣿⣿⣷⣷⣾⣿⣽⣿⣿⣿⣿⣿⣿⣿⣿⣷⣧⣵⣵⣵⣵⣵⣵⣵⣵⣸⣿⣿⣿⣿⣿⡟⢟⢟⢟⢟⢟⢟⢟⢟⢟⢟⢻⢿⢕⢕⢟⢕⢕⢕⢕⣕⡕⠀⠀⠀⢄⢕⠀⠀⢕⢕⠑⠑⢕⢔⠀⠀⠀⠀⠀⢀⢕⢕⢕⢕⢕⢕⢕⢕⢕⢕⢕⢕⢕⢕⢕⢕⢕⢕⣕⣵⣵⣵⡷⣷⡺⢞⢎⢝⢇⢕⢇⢜⢜⢝⣿⣿⣿⣿⣿⣿⣿⠀</a:t>
            </a:r>
            <a:br/>
            <a:r>
              <a:t>⣿⣿⣿⣿⣷⣷⣷⣷⣷⣧⣷⣧⣵⣵⣷⣷⣟⡔⠀⢕⢕⢕⢕⢕⢕⢕⢸⣿⣿⢿⣿⣿⡇⠀⠀⠀⠀⠀⠑⣵⣿⣿⣿⣿⣿⣿⣿⣿⣿⣿⣿⣯⢕⢀⠀⠀⠀⠀⠀⢕⡕⢕⢕⢕⢜⢺⡕⢸⠟⢁⢁⢁⠑⢕⣱⠑⢀⢜⢕⢜⢝⢝⢝⢟⢟⢟⢟⢻⢿⢿⢿⢿⢿⢿⣿⣿⣿⣿⣿⣿⣿⣿⣿⣿⣿⣿⣿⣿⣿⣿⣿⣿⣿⣿⣷⣷⣧⣵⣵⣵⣵⣵⣵⣵⣼⣽⣝⣝⡝⢝⢝⢝⢝⢝⢝⢟⢟⢟⢟⢟⢟⢟⢻⢿⢿⣿⣿⣿⣿⣿⣿⣿⣿⣿⣿⣿⣿⣿⣿⣿⣿⣿⣷⣷⣷⣷⣷⣵⣵⣵⣵⣵⡕⢕⢕⢁⢕⢜⢝⠕⠀⠀⢄⡞⢕⢔⠀⠀⠕⠀⠀⢸⣧⠀⠀⠀⠀⢀⢕⢕⢕⢕⢕⢕⢕⣕⣕⣱⣵⣵⣵⣷⣷⣿⣿⣿⣿⣿⣿⣿⣿⣿⣷⣷⣧⣵⣵⣵⣵⣵⣵⣾⣿⣿⣿⣿⣿⣿⣿⣿⠀</a:t>
            </a:r>
            <a:br/>
            <a:r>
              <a:t>⡿⢟⢟⢝⢟⢏⢝⢝⢝⢝⢟⢏⢝⢏⢝⢟⢷⢕⢀⠀⢕⢕⢕⢕⣕⣕⡕⣿⣿⡞⣿⣿⣷⢄⠀⠀⠀⠀⠀⠻⠿⠿⠿⠿⠟⠟⠟⠟⠛⠛⠛⠛⠃⠑⠀⠀⠀⠀⠀⠀⠉⠁⠁⠁⠁⠁⠁⠁⠀⢀⢀⢀⢀⢀⡀⣀⣵⣇⣵⣧⣷⣧⣵⣵⣵⣵⣕⣕⣕⣕⣕⡕⣕⣕⣕⡕⣝⣝⣝⣝⣿⣿⢿⢿⢿⢿⢿⢿⢿⢿⣿⣿⡿⣿⣿⣿⣿⣿⣿⣿⣿⣿⣿⣿⣿⣿⣿⣿⣿⣿⣿⣿⣷⣷⣷⣷⣵⣵⣵⣵⣵⣵⣵⣵⣵⣵⣝⣝⡝⢝⢝⢝⢝⢝⢟⢟⢟⢟⢟⢟⢟⢿⢿⢿⢿⣿⣿⣿⣿⣿⣿⣿⣿⡇⢕⢕⢕⢕⢕⠀⠀⢄⡾⢕⢕⢕⢄⢀⢀⢄⢄⢜⢝⢕⢕⣕⣕⣕⣱⣕⣕⡗⣸⣕⢏⣟⢟⢟⢟⡻⢿⣿⣿⣿⣿⣿⣿⣿⣿⣿⣿⣿⣿⣿⣿⣿⣿⣿⣿⣿⣿⣿⣿⣿⣿⣿⣿⣿⣿⣿⠀</a:t>
            </a:r>
            <a:br/>
            <a:r>
              <a:t>⣷⢕⢕⢕⢕⢕⢕⢕⢕⢕⢕⢕⢕⢕⢕⢕⢕⢕⢕⢀⠁⠁⠁⠁⠁⠁⢀⢀⢀⢀⢀⢀⢀⢀⢀⢀⢀⡀⢄⢄⢄⢄⢄⡤⢄⢄⢄⢔⢔⢔⢔⢔⢔⢔⢔⢔⢔⢔⢕⢕⢕⢕⢕⢕⢕⢕⢕⢕⢝⢝⢝⢟⢿⢟⢻⣿⢿⣿⣿⣿⣿⣿⣿⣿⣿⣿⣿⣿⣿⣿⣿⣿⣿⣿⣿⣿⣿⣿⣿⣿⣿⣿⣷⣵⣕⣕⣕⣕⣕⣕⣕⣕⣕⣕⣱⣕⣝⣝⢝⢝⢏⢝⢟⢟⢟⢟⢟⢟⢟⢿⢿⢿⢿⢿⣿⣿⣿⣿⣿⣿⣿⣿⣿⣿⣿⣿⣿⣿⣿⣿⣿⣿⣿⣷⣷⣷⣷⣧⣵⣵⣵⣵⣵⣵⣵⣵⣿⣿⣿⣿⣿⣟⢏⡝⢕⢕⢕⢕⢕⢄⢄⢜⢕⢕⢕⣕⢕⣵⣵⣵⣷⣷⣿⣿⣿⣿⣿⣿⣿⣿⣿⣿⣿⣿⣿⣿⣿⣿⣿⣿⣿⣿⣿⣿⣿⣿⣷⣵⣵⣕⣕⣕⣕⣝⣝⣝⣝⣿⣿⣿⡿⢟⢟⢟⢟⢟⢿⢿⢿⣿⠀</a:t>
            </a:r>
            <a:br/>
            <a:r>
              <a:t>⣿⣕⡕⢕⢕⢕⢕⢕⢕⢕⢕⢕⢕⢕⢕⢕⢕⢕⢕⢕⢕⢕⢕⢕⢕⢕⢕⢕⢕⢕⢕⢕⢕⢕⢕⢕⢕⢕⢕⢕⢕⢕⢕⢕⢕⢕⢕⢕⢕⢕⢕⢕⢕⢕⢕⢕⢕⢕⢕⢕⢕⢕⢕⢕⢕⢕⢕⢕⢕⢕⢕⢕⢕⢕⢕⢕⢕⢕⢕⢜⢝⢟⢟⣿⣿⣿⣿⣿⣿⣿⣿⣿⣿⣿⣿⣿⢿⣿⣿⡿⣿⣿⣿⣿⣿⣿⣿⣿⣿⣿⣿⣿⣿⣿⣿⣿⣿⣿⣿⣿⣿⣿⣷⣵⣵⣵⣕⣕⣕⣕⣕⣕⣵⣵⣵⣽⣿⣿⣿⣿⢟⢝⢟⢟⢟⢟⢟⢟⢿⢿⢿⢿⢿⢿⣿⣿⣿⣿⣿⣿⣿⣿⣿⣿⣿⣿⣿⣿⣿⣿⣿⣿⣿⣿⣿⣧⣵⣵⣵⣵⣵⣱⣱⣕⣵⣵⣵⣱⣕⣱⣕⣝⣝⣝⡝⢝⢝⢟⢟⢟⢟⢟⢿⢿⣿⣿⣿⣿⣿⣿⣿⣿⣿⣿⣿⣿⣿⣿⣿⣿⣿⣿⣿⣿⣿⣿⣿⣿⣿⣿⣿⣷⣷⣷⣵⣵⣵⣵⣵⣵⠀</a:t>
            </a:r>
            <a:br/>
            <a:r>
              <a:t>⣿⡿⢿⢿⣿⣿⣷⣷⣵⣕⣕⣕⣕⣕⣕⣕⢕⢕⢕⢕⢕⢕⢕⢕⢕⢕⢕⢕⢕⢕⢕⢕⢕⢕⢕⢕⢕⢕⣕⣕⣕⣕⡕⢕⢕⢕⢕⢕⢕⢕⢕⢕⢕⢕⢕⢕⣕⣕⣕⢕⢕⢕⢕⢕⢕⢕⢕⢕⢕⢕⢕⡕⣕⣕⣕⣕⣕⣕⣱⣵⣵⣷⣾⣿⣿⣿⣿⣿⣿⣿⣿⣿⣏⣕⢕⣕⣕⣕⣕⣕⣕⣕⣜⣝⣝⢟⢟⢟⢝⢟⢟⢿⢿⢿⢿⢿⢿⣿⣿⣿⣿⣿⣿⣿⣿⣿⣿⣿⣿⣿⣿⣿⣿⣿⣿⣿⣿⣿⣿⣿⣿⣿⣷⣷⣷⣷⣷⣵⣵⣵⣵⣕⣕⣕⣱⣵⣽⣿⣿⣿⣿⣿⣿⣿⣿⢿⢿⢿⢿⢿⣿⣿⣿⣿⣿⣿⣿⣿⣿⣿⣿⣿⣿⣿⣿⣿⣿⣿⣿⣿⣿⣿⣿⣿⣿⣿⣿⣷⣾⣷⣿⣿⣿⣿⣷⣷⣿⣿⣿⣯⣽⣽⣝⣕⡝⢝⡝⢝⣝⣟⣿⣿⣿⣿⣿⣿⣿⣿⣿⣿⣿⣿⣿⣿⣿⣿⣿⣿⣿⣿⠀</a:t>
            </a:r>
            <a:br/>
            <a:r>
              <a:t>⠛⠓⠓⠛⠛⠛⠛⠛⠛⠛⠛⠛⠛⠛⠛⠛⠛⠛⠛⠛⠛⠛⠛⠛⠛⠛⠛⠛⠓⠓⠛⠛⠛⠛⠛⠛⠛⠛⠛⠛⠛⠛⠛⠓⠛⠓⠓⠑⠓⠓⠓⠓⠛⠛⠛⠛⠛⠛⠛⠛⠛⠛⠛⠛⠓⠓⠛⠛⠛⠛⠛⠛⠛⠛⠛⠛⠛⠛⠛⠛⠛⠛⠛⠛⠛⠛⠛⠛⠛⠛⠛⠛⠛⠛⠛⠛⠛⠛⠛⠛⠛⠛⠛⠛⠛⠛⠛⠛⠛⠓⠓⠓⠃⠑⠑⠓⠓⠓⠚⠛⠛⠛⠛⠛⠛⠛⠛⠛⠛⠛⠛⠛⠛⠛⠛⠛⠛⠛⠛⠛⠛⠛⠛⠛⠛⠛⠛⠛⠛⠛⠛⠛⠛⠛⠛⠛⠛⠛⠛⠛⠛⠛⠛⠛⠛⠛⠛⠓⠓⠓⠛⠛⠚⠛⠛⠛⠛⠛⠛⠛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⠕⢕⢕⢕⢕⢕⢕⢕⢕⢕⢕⢕⢕⢕⢕⢕⢕⢕⢕⢕⢕⢕⢕⢕⢕⢕⢕⢕⢕⢕⢕⢕⢕⢕⢕⢕⢕⢕⢕⢕⢕⢕⢕⢕⢕⢕⢕⢕⢕⢕⢕⢕⢕⢕⢕⢕⢕⢕⢕⢕⢕⢕⢕⠁⠁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⠀⢕⢕⢕⢕⢕⢕⢕⢕⢕⢕⢕⢕⢕⢕⢕⢕⢕⢕⢕⢕⢕⢕⢕⢕⢕⢕⢕⢕⢕⢕⢕⢕⢕⢕⢕⢕⢕⢕⢕⢕⢕⢕⢕⢕⢕⢕⢕⢕⢕⢕⢕⢕⢕⢕⢕⢕⢕⢕⢕⢕⢕⢕⢕⠀⠁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⢿⢿⢿⢿⢿⢿⢿⢿⢿⢿⢿⢿⢿⣿⣿⣿⣿⢿⢿⣿⣿⣿⣿⣿⣿⣿⣿⣿⣿⣿⣿⣿⣿⣿⣿⣿⣿⣿⣿⣿⣿⣿⣿⣿⣿⣿⣿⣿⣿⣿⣿⣿⣿⣿⣿⣿⣿⣿⣿⣿⣿⣿⣿⣿⣿⣿⣿⣿⣿⣿⣿⣿⣿⣿⣿⣿⣿⣿⣿⣿⣿⣿⣿⣿⣿⣿⣿⣿⣿⣿⣿⣿⣿⣿⣿⣿⣿⣿⣿⡇⠀⠑⢕⠕⢕⢕⢕⢕⢕⢕⢕⢕⢕⢕⢕⢕⢕⢕⢕⢕⢕⢕⢕⢕⢕⢕⢕⢕⢕⢕⠕⢕⢕⢕⢕⢕⢕⢕⢕⢕⢕⢕⢕⢕⢕⢕⢕⢕⢕⢕⢕⢕⢕⢕⢕⢕⢕⢕⢕⢕⢕⢕⢕⢕⢀⠀⠁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⢀⠀⠕⠑⠑⢕⢕⢕⢕⢕⢕⢕⢕⢕⢕⢕⢕⢕⢕⢕⢕⢕⢕⢕⢕⢕⢕⢕⠑⠑⠀⠕⠑⢕⢕⢕⢕⠕⠕⠑⠑⠁⠑⠕⠕⢕⢕⢕⢕⠕⠕⢕⢕⢕⢕⢕⢕⢕⢕⢕⠕⢕⢕⠕⠕⠀⠀⠀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⠀⠀⠀⠀⠀⠁⠁⠁⠁⠁⠀⠀⠕⠑⠁⠑⠀⠀⠁⠁⠕⠕⠕⠑⠀⠀⠀⠀⠀⠀⠀⠀⠀⠀⠀⠀⠀⠀⠀⠀⠀⠀⠀⠀⠁⠑⠀⠁⠀⠀⠀⠁⠁⠑⠑⠑⠁⠁⠀⠀⠀⠀⠄⠀⠀⠀⠀⠀⠀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⠀⠀⠀⠀⠀⠀⠀⠀⠀⠀⠀⠀⠀⠀⠀⠀⠀⠀⠀⠀⠀⠀⠀⠀⠀⠀⠀⠀⠀⠀⠀⠀⠀⠀⠀⠀⢐⢕⢕⢕⢕⢕⢕⢕⢕⢕⢕⢕⢕⢕⢕⢕⢕⢕⢕⢕⠀</a:t>
            </a:r>
            <a:br/>
            <a:r>
              <a:t>⢕⢕⢕⢕⢕⢕⢕⢕⢕⣿⣿⣿⣿⣿⣿⣿⣿⣿⡇⢕⢕⢕⢕⢕⢕⢕⢕⢕⢕⢕⢕⢕⢕⢕⢕⢕⢕⢕⢕⢕⢕⢕⢕⢕⢕⢕⢕⢕⢕⢕⢕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⠀⠀⠀⠀⠀⠀⠀⠀⠀⠀⠀⠀⠀⠀⠀⠀⠀⠀⠀⠀⠀⠀⠀⠀⠀⠀⠀⠀⠀⠀⠀⠀⠀⠀⠁⠑⢑⢕⢕⢕⢕⢕⢕⢕⢕⢕⢕⢕⠑⢕⢕⢕⢕⠀</a:t>
            </a:r>
            <a:br/>
            <a:r>
              <a:t>⣷⣷⣷⣷⣵⣷⣷⣷⣵⣿⣿⣿⣿⣿⣿⣿⣿⣿⣧⣧⣵⣷⣵⣵⣵⣵⣵⣵⣵⣵⣵⣵⣵⣵⣵⣵⣵⣵⣵⣵⣵⡕⢕⢕⢕⢕⢕⢕⢕⢕⢕⢕⢕⢱⣵⣵⣵⣵⣵⣵⣵⣵⣵⣵⣵⣵⣵⣵⣵⣵⣼⣿⣿⣿⣿⣿⣿⣿⣿⣿⣵⣵⣵⣕⣕⣕⣕⣕⣕⣕⣕⣕⣕⣕⣕⣕⣕⣕⣕⣕⣕⣕⣕⣕⣕⣕⣕⣕⣕⣕⣕⣕⣕⣕⣕⣕⣕⣕⣕⣕⣕⣕⣕⣕⣕⣕⣕⣕⢕⢕⢕⢕⢕⢕⢕⢕⢕⢕⢕⢕⢕⢕⢕⢕⢕⢕⢕⢕⢕⢕⢕⢕⢕⢕⢀⠀⠀⠀⠀⠀⠀⠀⠀⠀⠀⠀⠀⠀⠀⠀⠀⠀⠀⠀⠀⠀⠀⠀⠀⠀⠀⠀⠀⠀⠀⠀⠀⠀⠀⠀⠀⠀⠀⠀⠀⠀⠀⠀⠀⠀⠀⠀⠀⠀⠀⠀⠀⠀⠀⠀⠀⠀⠀⠀⠀⠀⠀⠀⠀⠀⠀⠀⠀⠀⠑⠕⢕⢕⢕⢕⢕⢕⢕⢕⠀⠀⢕⢕⢕⢕⠀</a:t>
            </a:r>
            <a:br/>
            <a:r>
              <a:t>⣿⣿⣿⣿⣿⣿⣿⣿⣿⣿⣿⣿⣿⣿⣿⣿⣿⣿⣿⣿⣿⣿⣿⣿⣿⣿⣿⣿⣿⣿⣿⣿⣿⣿⣿⣿⣿⣿⣿⣿⣿⣧⣵⣵⣵⣵⣽⣽⣽⣵⣵⣵⣵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⢄⠀⠀⠀⠀⠀⠀⠀⠀⠀⠀⠀⠀⠀⠀⠀⠀⠀⠀⠀⠀⠀⠀⠀⠀⠀⠀⠀⠀⠀⠀⠀⠀⠀⠀⠀⠀⠀⠀⠀⠀⠀⠀⠀⠀⠀⠀⠀⠀⠀⠀⠀⠀⠀⠀⠀⠀⠀⠀⠀⠀⠀⠀⠀⠀⠀⠀⠀⠀⠀⠀⠀⠁⢕⢕⢕⢕⢑⠁⢄⠕⠁⠑⠕⢕⠀</a:t>
            </a:r>
            <a:br/>
            <a:r>
              <a:t>⣿⣿⣿⣿⣿⣿⣿⣿⣿⣿⣿⣿⣿⣿⣿⣿⣿⣿⣿⣿⣿⣿⣿⣿⣿⣿⣿⣿⣿⣿⣿⣿⣿⣿⣿⣿⣿⣿⣿⣿⣿⣿⡿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⢔⠀⠀⠀⠀⠀⠀⠀⠀⠀⠀⠀⠀⠀⠀⠀⠀⠀⠀⠀⠀⠀⠀⠀⠀⠀⠀⠀⠀⠀⠀⠀⠀⠀⠀⠀⠀⠀⠀⠀⠀⠀⠀⠀⠀⠀⠀⠀⠀⠀⠀⠀⠀⠀⠀⠀⠀⠀⠀⠀⠀⠀⠀⠀⠀⠀⠀⠀⠀⠀⠀⠀⠀⠁⠁⠁⠀⠀⠀⠀⠀⠀⠀⠀⠀</a:t>
            </a:r>
            <a:br/>
            <a:r>
              <a:t>⣿⣿⣿⣿⣿⣿⣿⣿⣿⣿⣿⣿⣿⣿⣿⣿⣿⣿⣿⣿⣿⣿⣿⣿⣿⣿⣿⣿⣿⣿⣿⣿⣿⣿⣿⣿⣿⣿⣿⣿⢟⠙⢄⣄⢅⢙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⢔⠀⠀⠀⠀⠀⠀⠀⠀⠀⠀⠀⠀⠀⠀⠀⠀⠀⠀⠀⠀⠀⠀⠀⠀⠀⠀⠀⠀⢀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⠟⢑⢔⣵⡞⣕⣿⣧⣔⢅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⢄⠀⠀⠀⠀⠀⠀⠀⠀⠀⠀⠀⠀⠀⠀⠀⠀⠀⠀⠀⠀⠀⠀⠀⠀⢄⢕⣱⣕⡕⢔⢄⢀⠀⠀⠀⠀⠀⠀⠀⠀⠀⠀⠀⠀⠀⠀⠀⠀⠀⠀⠀⠀⠀⠀⠀⠀⠀⠀⠀⠀⠀⠀⠀⠀⠀⠀⠀⠀⠀⠀⠀⠀⠀⠀⠀⠀⠀⠀⠀⢄⠀</a:t>
            </a:r>
            <a:br/>
            <a:r>
              <a:t>⣿⣿⣿⣿⣿⣿⣿⣿⣿⣿⣿⣿⣿⣿⣿⣿⣿⣿⣿⣿⣿⣿⣿⣿⣿⣿⣿⣿⣿⣿⣿⣿⣿⣿⣿⡿⠏⢁⣔⣵⣿⢏⣾⢿⣿⣿⣿⣷⣵⡔⢈⠝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⢔⢀⠀⠀⠀⠀⠀⠀⠀⠀⠀⠀⠀⠀⠀⠀⠀⠀⠀⠀⠀⠀⢀⢔⢕⣵⣿⣿⣿⣷⣵⣕⢕⢔⢄⠀⠀⠀⠀⠀⠀⠀⠀⠀⠀⠀⠀⠀⠀⠀⠀⠀⠀⠀⠀⠀⠀⠀⠀⠀⠀⠀⠀⠀⠀⠀⠀⠀⠀⠀⠀⠀⠀⠀⠀⠀⠀⢄⢕⣵⠀</a:t>
            </a:r>
            <a:br/>
            <a:r>
              <a:t>⣿⣿⣿⣿⣿⣿⣿⣿⣿⣿⣿⣿⣿⣿⣿⣿⣿⣿⣿⣿⣿⣿⣿⣿⣿⣿⣿⣿⣿⣿⣿⣿⣿⢿⠋⢁⣱⣾⣿⣿⡟⣾⣿⢸⣿⣿⣿⣿⣿⣿⣷⣕⡄⠘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⢄⠀⠀⠀⠀⠀⠀⠀⠀⠀⠀⠀⠀⠀⠀⠀⠀⠀⠀⢔⢕⣵⣿⣿⣿⣿⣿⣿⣿⣿⣿⣷⣵⣕⢔⢄⢀⠀⠀⠀⠀⠀⠀⠀⠀⠀⠀⠀⠀⠀⠀⠀⠀⠀⠀⠀⠀⠀⠀⠀⠀⠀⠀⠀⠀⠀⠀⠀⠀⠀⠀⠀⠀⢀⢕⣵⣿⣿⠀</a:t>
            </a:r>
            <a:br/>
            <a:r>
              <a:t>⣿⣿⣿⣿⣿⣿⣿⣿⣿⣿⣿⣿⣿⣿⣿⣿⣿⣿⣿⣿⣿⣿⣿⣿⣿⣿⣿⣿⡿⣿⣿⢟⠑⢄⣱⣾⣿⣿⣿⣿⣹⣿⣿⢸⣿⣿⣿⣿⣿⣿⣿⣿⡏⠀⠀⠀⠙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⡧⢕⢀⠀⠀⠀⠀⠀⠀⠀⠀⠀⠀⠀⠀⠀⠀⢄⢕⣱⣾⣿⣿⣿⣿⣿⣿⣿⢿⢿⣿⣟⢻⢿⢷⣧⣕⡕⢔⢄⢀⠀⠀⠀⠀⠀⠀⠀⠀⠀⠀⠀⠀⠀⠀⠀⠀⠀⠀⠀⠀⠀⠀⠀⠀⠀⠀⠀⠀⠀⠀⢄⢱⣾⣿⣿⣿⣿⠀</a:t>
            </a:r>
            <a:br/>
            <a:r>
              <a:t>⣿⣿⣿⣿⣿⣿⣿⣿⣿⣿⣿⣿⣿⣿⣿⣿⣿⣿⣿⣿⣿⣿⣿⣿⣿⣿⣿⣿⡿⠟⠁⢄⣵⣿⣿⣿⣿⣿⣿⢧⣿⣿⡿⣟⣟⢟⢟⣟⣟⢟⢻⢿⢷⡀⠀⠀⠄⢀⠁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⢔⢀⠀⠀⠀⠀⠀⠀⠀⠀⠀⠀⢀⢕⢱⣾⣿⣿⣿⣿⢿⣻⡽⢗⢏⣝⣵⣵⣷⣾⣷⣷⣵⡝⢻⢷⣧⣕⡕⢔⢄⢀⠀⠀⠀⠀⠀⠀⠀⠀⠀⠀⠀⠀⠀⠀⠀⠀⠀⠀⠀⠀⠀⠀⠀⠀⠀⢔⣕⣿⣻⣿⣿⣿⣿⠀</a:t>
            </a:r>
            <a:br/>
            <a:r>
              <a:t>⣿⣿⣿⣿⣿⣿⣿⣿⣿⣿⣿⣿⣿⣿⣿⣿⣿⣿⣿⣿⣿⣿⣿⣿⣿⣿⡿⠋⢁⣰⣵⣿⣿⣿⣿⢿⣻⣵⡾⣼⣿⣿⡇⣿⣿⣿⣿⣿⣿⣿⣿⣷⣷⣵⡀⠀⠀⠀⠀⢔⡀⠈⠟⢿⣿⣿⣿⣿⣿⣿⣿⣿⣿⣿⣿⣿⣿⣿⣿⣿⣿⣿⣿⣿⢽⢽⣽⣿⣿⣿⣿⣿⣿⣿⣿⣿⢿⢿⢿⢿⣿⣿⣿⣿⣿⣿⣿⣿⣿⣿⣿⣿⣿⣿⣿⣿⣿⣿⣿⣿⣿⣿⣿⣿⣿⣿⣿⣿⣿⣿⣿⣿⣵⣼⣟⣟⡟⢻⣽⣽⣿⣿⣿⣿⣷⣾⣿⣿⣿⣿⣿⣿⣿⣿⣿⣿⣿⣿⣿⣿⣿⣿⣿⣿⣵⣵⡕⢄⠀⠀⠀⠀⠀⠀⠀⢀⢔⢕⣵⣿⣿⣿⢟⢏⢕⢕⣱⣵⣾⣿⣿⣿⣿⣿⣿⣿⣿⣿⣿⣷⡕⢹⣿⣿⣷⣵⣕⢕⢔⢀⠀⠀⠀⠀⠀⠀⠀⠀⠀⠀⠀⠀⠀⠀⠀⠀⠀⠀⠀⠀⢄⢱⣼⣿⣷⣾⣿⣿⣿⣿⠀</a:t>
            </a:r>
            <a:br/>
            <a:r>
              <a:t>⣿⢿⢿⢿⣿⣿⣿⣿⣿⣿⣿⣿⣿⣿⣿⣿⣿⣿⣿⣿⣿⣿⣿⣿⢟⠙⢀⣰⣾⣿⣿⣿⢿⣫⣷⣿⣿⣿⣇⣿⣿⣿⡇⣿⣿⣿⣿⣿⣿⣿⣿⣿⣿⣿⣿⣆⠀⠀⠀⢜⣿⣷⣄⢀⠈⠻⢿⣿⣿⣿⣿⣿⣿⣿⣿⣿⣿⣿⣿⣿⣿⣿⣿⣿⣿⣷⣾⣽⢿⢿⢿⣟⢟⢟⢟⢏⢹⣵⢕⢕⢕⢜⢽⢽⢹⢿⣿⣿⣿⣏⣕⣝⣝⣕⢕⢵⢵⢼⢿⢿⢿⢿⢿⣿⣿⣿⣿⣿⣿⣿⣿⣿⣟⣟⣻⣵⣽⣽⣽⢿⣿⡿⢿⣿⣿⣿⣿⣿⣷⣳⣷⣝⣝⣝⣝⣝⣽⣽⣽⣿⣿⢿⢿⢿⣿⣿⣿⣵⡕⢀⠀⠀⠀⠀⢔⢕⣵⣿⣿⣿⡟⢕⢕⢕⣵⣾⣿⣿⣿⣿⣿⣿⣿⣿⣿⣿⣿⣿⣿⣿⣿⡕⢹⣿⣿⣿⣿⣿⣷⣵⣕⢔⢄⢀⠀⠀⠀⠀⠀⠀⠀⠀⠀⠀⠀⠀⠀⠀⢔⣱⣵⣿⣿⣿⣿⣿⣿⣿⣿⣿⠀</a:t>
            </a:r>
            <a:br/>
            <a:r>
              <a:t>⣿⣿⣿⣿⡿⢟⡿⢟⢟⣟⣟⣟⣟⣟⣯⣽⣽⣽⣽⣽⢵⣼⠝⠁⢄⣵⣾⣿⣿⡿⢏⣵⣿⣿⣿⣿⣿⣿⢸⣿⣿⣿⡇⣿⣿⣿⣿⣿⣿⣿⣿⣿⣿⣿⣟⣿⣧⡀⠀⢕⣿⣿⣿⡇⢔⢀⠀⠙⠫⢗⣏⣗⣏⣱⣵⣧⢵⢵⢷⢷⢿⢿⢿⢿⢿⢟⢟⣟⡗⢗⣕⣕⣕⣕⣟⣟⣝⣝⣝⣟⣵⣕⣟⣟⣏⣝⢕⢕⢝⢵⢼⢿⣷⣵⣵⡽⢵⣿⣿⣿⣿⣿⣿⣿⣿⣿⣿⣿⣿⣿⣿⣿⣿⣿⣿⣿⣿⣿⣿⣷⣿⣿⣿⣟⣽⣽⣽⣿⣷⣷⣷⣾⣷⣷⣷⣷⣷⣗⣗⣗⢿⢿⢟⢟⣟⣟⣟⣹⣵⢕⢔⢀⢄⢕⣱⣾⣿⣿⣿⡟⢕⢕⣱⣾⣿⣿⣿⢿⣟⣿⣯⣽⣽⣽⣟⣟⣿⢿⣿⣿⢟⢱⣿⣿⣿⣿⣿⣿⣿⣿⣿⣷⣧⣕⡕⢔⢄⢀⠀⠀⠀⠀⠀⠀⠀⠀⠀⢕⢸⢿⣿⣿⣿⣿⣿⣽⢽⢹⢿⣿⠀</a:t>
            </a:r>
            <a:br/>
            <a:r>
              <a:t>⣿⡷⢷⢷⢷⢾⣟⣟⣟⣟⣟⣟⣝⣝⣹⣽⣹⣵⣽⡮⠝⠁⢄⣵⣿⣿⣿⡿⢏⣵⣿⣿⣿⢟⣿⣿⣻⡿⣾⣿⣿⣿⡇⣿⣿⣿⣿⣿⣿⣿⣿⣿⣿⣿⣿⡞⣿⣧⢔⢕⢸⣿⣿⣿⠑⠑⠑⢄⢀⠁⠙⢽⣿⣯⣽⣽⣽⣽⣿⣿⣿⣿⢿⢿⢿⣿⣿⣿⣿⣿⣿⣿⣿⣿⣿⣷⣷⣷⣷⣷⣷⣷⣷⣷⣿⣿⣿⡽⢽⢽⣽⣿⣷⣷⣿⣿⣿⣿⣿⣯⣽⣽⣿⣿⣿⣿⣿⣿⣿⣿⣿⣿⣿⣿⣷⣷⣷⣾⣿⣿⣿⣿⣿⡿⣟⣟⣟⣟⢟⣟⢟⣟⣟⣟⢟⣯⣽⣵⣷⣿⣿⣿⣿⢿⢿⢿⢿⢿⣟⣞⢗⢕⢱⣾⣿⣿⣿⣿⣿⡇⢕⢱⣿⣿⢿⢟⣵⣿⡿⣿⣟⣟⣻⣿⣯⣽⣽⣽⣇⣕⡵⢟⢿⣿⣿⣿⣿⣿⣿⣿⣿⣿⣿⣿⡿⢗⢕⢕⢕⢔⢀⠀⠀⠀⠀⢀⢔⢕⣗⣗⣇⣜⣕⣕⣕⣕⣕⣗⣾⣿⠀</a:t>
            </a:r>
            <a:br/>
            <a:r>
              <a:t>⣿⡗⢗⢗⢗⡗⢗⢇⢵⢵⢵⢵⣷⣷⣷⣗⣣⢾⠑⢁⣠⣾⣿⣿⣿⣿⡫⣣⣿⣿⣿⣿⣫⣿⣿⣿⣿⡇⣿⣿⣿⣿⡇⢹⣿⣿⣿⣿⣿⣿⣿⣿⣿⣿⣿⣿⡸⣿⢕⢕⢸⣿⣿⣿⡕⠀⠔⢕⠕⠀⠀⠀⠈⠝⢿⣿⣿⣿⣿⣿⣿⣿⣿⣿⣿⣿⣿⣿⣿⣿⣿⣿⣿⣿⣿⣿⡿⢿⣿⣿⣟⣟⣿⣿⣿⣿⣿⣿⣿⣿⣿⣿⣿⣿⣿⣿⣿⣿⣿⣿⣿⣿⣿⣿⣿⣿⣿⣿⣿⣿⣿⣿⣿⣿⣿⣿⣿⣿⣿⣿⣿⣿⣿⣿⣿⣿⣿⣿⣿⣿⣷⣾⣿⣿⣿⣷⣷⣾⣿⣿⣿⡷⢷⢷⢷⣷⣷⣷⡿⢕⢕⣵⣿⣿⣿⣿⣿⣿⢿⣻⡕⢱⣾⣿⢟⣞⣽⣷⣿⣿⣿⣿⣿⣿⣿⣿⣿⣿⣿⣿⣿⣿⢷⢧⢝⢻⣿⣿⣿⣿⣿⣧⢿⡿⢝⢕⢕⢕⢕⢕⢕⢕⢔⢄⢄⢕⢕⢜⢝⢝⢝⢝⢝⢕⣕⣕⣕⣱⢵⣿⠀</a:t>
            </a:r>
            <a:br/>
            <a:r>
              <a:t>⣷⣷⣷⣗⣗⣗⣷⣿⣿⣿⣿⣿⣿⣿⣽⠟⠑⢀⣰⣾⣿⣿⣿⣿⡟⡵⣵⣿⡟⣸⣿⣿⣿⣿⣿⣿⣿⢇⣿⡿⠋⣱⣿⢸⣿⣿⣿⣿⣿⣿⣿⣿⣿⣿⣿⣿⣇⢹⢕⢕⢸⣿⣿⣿⡇⠀⠀⠄⣑⠑⠔⠔⠔⣄⡀⠘⠻⢿⣿⣿⣿⣿⣿⣿⣿⣿⣿⣿⣿⣿⣿⣿⣿⣿⣿⣿⣿⣿⣿⣿⣿⣿⣿⣿⣿⣿⣿⣿⣿⣿⣿⣿⣿⣿⣿⣿⣿⣿⣿⣿⣿⣿⣿⣿⣿⣿⣿⣿⣿⣿⣿⣿⣿⣿⣿⣿⣿⣿⣿⣿⣿⣿⣿⣿⣿⣿⣿⣯⣽⣽⣿⣷⢷⢷⢿⢿⢟⣟⣟⣟⣿⣿⣿⣿⣿⣿⡿⢏⢕⣵⣿⣿⣿⣿⣿⢟⣫⣷⣿⣿⣿⣮⣿⣿⣿⣿⣿⢿⢿⢿⢿⢿⢿⢟⢿⢿⢿⢿⢯⢟⢝⢝⢕⢕⢕⢕⢕⢝⢿⡿⢻⣿⡎⢱⢕⢕⢕⢕⢕⢕⢕⢕⢕⡧⣵⡕⢕⢕⢕⢵⣵⢵⣕⣕⣵⣵⣵⣵⣼⣿⠀</a:t>
            </a:r>
            <a:br/>
            <a:r>
              <a:t>⣿⣿⣿⣿⣿⣿⣿⣿⣿⣿⣿⣿⡿⠏⠁⢄⣴⣿⣿⣿⣿⣿⣿⢟⡼⣽⣿⡟⣱⣿⣿⣿⣿⣿⣿⣿⢟⢼⡟⢅⣼⣿⣿⢕⣼⣿⣿⣿⣿⣿⣿⣿⣿⣿⣿⣿⣿⢕⢕⡕⢸⣿⣿⠟⠁⠀⠀⠀⠘⠇⠃⣧⣵⣾⣿⣧⣄⢀⠙⠻⣿⣿⣿⣿⣿⣿⣿⣿⣿⣿⣿⣿⣿⣿⣿⣿⣿⣿⣿⣿⣿⣿⣿⣿⣿⣿⣿⣿⣿⣿⣿⣿⣿⣿⣿⣿⣿⣿⣿⣿⣿⣿⣿⣟⣟⣿⣿⣿⣿⣿⣿⣿⣿⣿⣿⣿⣿⣿⣽⣿⣿⣷⣷⣿⣿⣿⣿⣿⣿⣿⣿⣿⣿⣿⣿⣿⣿⣿⣽⣽⣿⣿⣿⣿⣿⢟⢕⣱⣾⣿⣿⣿⡿⢏⢕⢏⢏⢏⢝⢝⢕⢕⢕⢜⢕⢕⢕⢕⢕⢕⢕⢕⢕⢕⢕⢕⢕⢕⢕⢕⢕⢕⢕⢕⢕⢕⢕⢕⢕⢕⢁⠻⡇⢕⢕⢕⢕⢕⢕⢕⣵⢕⢕⠀⠹⣿⣷⣧⣕⡕⢜⢗⢷⣿⣻⣿⣟⣟⣻⣿⠀</a:t>
            </a:r>
            <a:br/>
            <a:r>
              <a:t>⣿⣿⣿⣿⣿⣿⣷⣗⣟⣷⢞⠋⠁⣠⣵⣿⣿⣿⣿⣿⣿⣿⢏⣼⢱⣿⣿⢱⣿⣿⣿⣿⣿⣿⣿⡏⢕⢜⣴⢿⣿⣿⣿⢱⣿⣿⣿⣿⣿⣿⣿⣿⣿⣿⣿⣿⣿⡕⠁⠑⠘⠉⠁⠀⠀⠀⠀⠀⠑⠀⠀⢜⡝⢟⢻⣿⣿⣷⣦⣄⠁⠙⢿⣿⣻⣿⣿⣿⣿⣿⣿⣿⣿⣿⣿⣯⣿⣿⣿⣷⣿⣷⣷⣷⣿⣿⣿⣿⣿⣿⣿⣿⣿⣿⣿⣽⣽⣽⣿⣿⣾⣿⣿⣿⣟⣻⣿⣿⣿⣿⣿⣿⣿⣿⣿⣿⣽⣽⣽⣽⣿⣿⣿⣿⣿⣿⣿⣿⣿⣿⣿⣿⣿⣟⣿⣿⣿⣿⣿⣿⣿⣿⣿⢟⢕⢱⣾⣿⣿⣿⣿⢟⢕⢕⢕⢕⢕⢕⢕⢕⢕⢕⢕⢕⢕⢕⢕⢕⢕⢕⢕⢕⢕⢕⢕⢕⢕⢕⢕⢕⢕⢕⢕⢕⢕⢕⢕⢕⢕⢕⢔⠀⠁⠕⢕⢕⢕⢕⢕⢕⢕⢕⠁⠀⠀⢜⣿⣿⣿⣿⣷⡧⢕⢹⣿⣿⣿⣿⣿⣿⠀</a:t>
            </a:r>
            <a:br/>
            <a:r>
              <a:t>⣿⣿⣟⣿⣿⣿⣿⣿⢟⠙⢀⣠⣾⣿⣿⣿⣿⣿⣿⣿⣿⢇⣼⢧⣿⣿⢇⣾⢸⣿⣿⣿⣿⣿⡟⢕⢱⢕⢑⣾⣿⣿⡏⢸⣿⣿⣿⣿⣿⣿⣿⣿⣿⣿⣿⣿⣿⢇⠀⠀⠀⠀⠀⠀⢕⣴⢄⠀⠀⠀⠄⢁⠅⠁⢕⢜⣿⣿⣿⣿⣷⣴⡀⠈⠝⢿⣿⣿⣿⣿⢿⢿⣿⣿⣿⣿⣿⣿⣿⣿⣿⣿⣿⣿⣿⣿⣿⣿⣿⣿⣿⣿⣿⣿⣽⣽⣽⣽⣿⣿⣿⣿⣿⣿⣿⣿⣿⣿⣿⣿⢿⣿⣿⣿⣿⣿⣿⣿⣿⣿⣿⣿⣿⣿⣿⣿⣿⣿⣿⣿⣿⣿⣿⣿⣿⣿⣿⣿⣿⣿⣿⡿⢇⢕⣵⣿⣿⣿⣿⣿⢇⢕⢕⢕⢕⢕⢕⢕⢕⢕⢕⢕⢕⢕⢕⢕⢕⢕⢕⢕⢕⢕⢕⢕⢕⢕⢕⢕⢕⢕⢕⢕⢕⢕⢕⢕⢕⢕⢕⢕⢕⢕⢄⢀⠁⠑⠕⢕⢕⢕⢕⢠⢤⢴⣶⣷⣿⣿⣿⣿⣿⡇⢕⣵⣿⣿⣿⣿⣿⣿⠀</a:t>
            </a:r>
            <a:br/>
            <a:r>
              <a:t>⣿⣿⣿⣿⣿⡿⠟⠁⢀⣴⣾⣿⣿⣿⣿⣿⣿⣿⣿⣿⡟⣼⡟⣼⣿⣿⣸⡏⣾⣿⣿⣿⣿⣿⢇⢕⢸⡕⠸⣯⢕⢝⢕⢸⣿⡇⣿⣿⣿⣿⣿⣿⣿⣿⣿⣿⡇⢕⠀⠀⠀⠀⠀⢕⢕⡾⡎⣧⢠⡀⠀⠀⠑⢕⣱⣵⣿⣿⣿⣿⣿⣿⣿⣷⢄⠀⣿⣿⣿⣿⣿⣿⣿⣿⣿⣿⣿⣿⣿⣿⣿⣿⣿⣿⣿⣵⣵⣿⣿⣿⣿⣿⣽⣿⣿⣿⣿⣿⣿⣿⣿⣿⣟⣟⣟⣟⣟⣟⣿⣿⣿⣿⣿⣿⣿⣿⣿⣿⣿⣿⣿⣿⣿⣿⣿⣿⣿⣿⣿⣿⣿⣿⣿⣿⣿⣿⣿⣿⣿⡿⢏⢕⣱⣿⣿⣿⣿⣿⣿⢇⢕⢕⢕⢕⢕⢕⢕⢕⢕⢕⢕⢕⢕⢕⢕⢕⢕⢕⢕⢕⢕⢕⢕⢕⢕⢕⢕⢕⣕⣕⣕⣵⣵⣵⡱⢷⢷⢷⢾⢿⢟⢇⢕⢀⠀⠀⠀⠁⠕⢜⢕⢅⢕⢕⢝⣿⣿⣿⣿⣿⣿⢇⢕⣿⣿⣿⣿⣿⣿⣿⠀</a:t>
            </a:r>
            <a:br/>
            <a:r>
              <a:t>⣿⣿⣿⡿⠏⠁⢄⣴⣿⣿⣿⣿⣿⣿⣿⣿⣿⢿⢿⣿⢱⣿⢇⣿⣿⡇⣿⢣⣿⣿⣿⣿⣿⣿⢱⣧⣾⢇⢕⢕⢕⢕⢕⣾⣿⢕⣿⣿⣿⣿⣿⣿⣿⣿⣿⣿⡇⢕⠕⢄⢄⢄⢕⢕⢕⣿⣧⢿⡕⣿⣦⣰⣴⣿⣿⣿⣿⣿⣿⣿⣿⣿⣿⡿⠀⢰⣿⣿⣿⣿⣿⣿⣿⣿⣿⣿⣿⣿⣿⣿⣿⣿⣿⣿⣿⣿⣿⣿⣿⣿⣿⣿⣿⣿⣿⣿⣿⣿⣿⣿⣿⣿⣿⣿⣿⣿⣿⣿⣿⣿⣿⣿⣿⣿⣿⣿⣿⣿⣿⣿⣿⣿⣿⣿⣿⣿⣿⣿⣿⣿⣿⣿⣿⣿⣿⣿⡿⣿⢟⢕⣱⣾⣿⣿⣿⣿⣿⣿⢏⢷⢷⢧⢵⢵⢵⢕⠑⢱⢵⢵⢕⢕⢕⢕⢕⢕⢕⢕⢕⢕⢗⢗⢗⢗⢗⢞⢝⢝⢝⢝⢕⢕⢕⢕⢕⢕⢕⢕⢕⢕⢕⢕⢕⢕⠀⠀⠀⠀⠀⠁⠕⢕⢅⢕⢕⢜⣿⣿⣿⣿⣿⢕⢱⣿⣿⣿⣿⣿⢿⣿⠀</a:t>
            </a:r>
            <a:br/>
            <a:r>
              <a:t>⣿⣿⣿⡕⠀⣾⣿⣿⣿⣿⣿⣿⡟⣏⢫⣹⣷⣿⣿⣷⢕⢎⢸⣿⢿⣿⡿⢸⣿⣿⢹⣿⣿⣿⣿⡏⣿⢕⢕⢕⢕⢕⢕⣿⡟⢕⣿⣿⣿⣿⣿⣿⣿⣿⣿⣿⡇⠀⠀⢕⢕⢕⢕⢕⣸⣿⣿⢸⡇⢹⣿⣿⣿⣿⣿⣿⣿⣿⣿⣿⣿⣿⣿⢇⠀⣼⣿⣿⣿⣿⣿⣿⣿⣿⣿⣿⣿⣿⣿⣿⣿⣿⣿⣿⣿⣿⣿⣿⣿⣿⣿⢿⢿⢿⢿⢿⠿⠿⠿⠿⠿⠿⠿⠟⢟⢟⢟⢟⣟⣟⢟⢟⢟⠟⠟⠟⠟⠿⠿⠿⠿⠿⠿⠿⢿⢿⢿⣽⣯⣿⣿⣿⣿⣷⣿⣾⢟⢕⢕⣼⣿⣿⣿⣿⣿⣿⣿⡟⢕⢕⢕⢕⢕⢕⢕⢕⠀⢕⢕⢕⢕⢕⠑⢕⢕⠀⢕⢕⢕⢕⢕⢕⢕⢕⢕⢕⢕⢕⢕⢕⢕⢕⢕⢕⢕⢕⢕⢕⢕⢕⢕⢕⢕⢕⠀⠀⠀⠀⢄⠀⠀⠁⠕⠁⢕⢕⢜⣿⣿⣿⡿⢕⢸⢽⢿⢽⢽⢝⢹⣿⠀</a:t>
            </a:r>
            <a:br/>
            <a:r>
              <a:t>⣿⣿⣿⣧⠀⠸⣿⣿⣿⣿⣿⡿⡺⢿⢇⡝⢿⢿⢿⡿⢕⢜⣼⣿⣿⣿⡇⣿⣿⡇⣿⣿⣿⣿⣿⢇⣿⢕⢕⢕⢕⢕⢱⣿⡇⢕⢿⣿⣿⣿⣿⣿⣿⣿⣿⢻⡇⠁⢄⢕⢕⢕⢕⢕⣿⣿⣿⢸⡇⢸⣿⣿⣿⣿⣿⣿⣿⣿⣿⣿⣿⣿⡿⠁⢁⣝⢝⠝⠝⠙⠝⠙⠙⠙⠙⠙⠝⠝⠝⠕⠕⠕⠑⠁⠀⠀⠀⠀⠀⠀⠀⢀⢀⢁⢁⢁⢁⢁⢁⢁⢁⢁⢁⢁⢁⢁⢁⢕⢜⣝⡕⢕⢕⢅⢅⢅⢅⢄⢄⢄⢄⢔⢔⢔⢔⠕⠕⠵⠴⠄⠄⠅⠁⠁⢉⢝⢕⣵⣿⣿⣿⣿⣿⣿⣿⣿⣿⢕⢕⢕⢕⢕⢕⢕⢕⢕⢕⢕⢕⢕⢕⢕⠀⠕⢕⢄⢕⢕⢕⢕⢕⢕⢕⢕⢕⢕⢕⢕⢕⢕⢕⢕⢕⢕⢕⢕⢕⢕⢕⢕⢕⢕⢕⢕⠀⠕⢕⢔⠁⢕⢀⠐⢶⣴⠑⢕⢕⢸⣿⣿⡇⢕⣕⢕⢕⢕⢕⢕⢕⢿⠀</a:t>
            </a:r>
            <a:br/>
            <a:r>
              <a:t>⣿⣿⣿⣿⡇⠀⢻⣿⣿⣿⡿⣱⣿⣕⢱⣿⣷⡕⢕⠕⠕⠕⣿⣿⣿⣿⢣⣿⡿⢸⣿⣿⣿⣿⣿⢕⣿⢕⢕⢕⢕⢕⢸⣿⢜⢕⢸⣿⡟⣿⣿⣿⣿⣿⢻⡜⡇⢔⢕⢕⢕⢕⢕⢱⡟⣿⣿⢸⡏⡗⢹⣿⣿⣿⣿⣿⣿⣿⣿⣿⣿⣿⢇⠀⠀⢀⢀⢀⣄⢄⠄⠀⠁⠁⠀⠀⠐⢐⢕⢕⠕⠕⠕⠕⠕⠅⠅⠁⢁⢁⢅⢅⢜⢝⢝⢝⢝⢝⢝⢕⢅⢅⢁⢀⢀⢀⢀⢑⢘⢑⢕⢕⢕⢕⢕⢕⢕⢕⢕⢕⢕⢕⢕⢕⢕⢕⢕⢅⠄⠄⠄⠄⠄⢄⢕⣱⣿⣿⣿⣿⣿⣿⣿⣿⣿⣿⣿⢕⢕⢕⢕⢕⢕⢕⢕⢕⢕⢕⢕⢕⢕⢕⠀⠀⢕⢕⠁⢕⢕⢕⢕⢕⢕⠕⢕⢕⢕⢕⢕⢕⢕⢕⢕⢕⢕⢕⢕⢕⢕⢕⢕⢕⢕⢕⢄⢀⢀⠀⠀⢁⢕⢄⠀⢀⠀⢄⢕⢕⢹⣿⢇⢕⣯⣽⣽⣽⣝⣝⣽⣿⠀</a:t>
            </a:r>
            <a:br/>
            <a:r>
              <a:t>⣿⣿⣿⣿⣟⡄⠁⢿⣿⡿⢱⣿⣿⣿⣷⣕⢕⣹⣵⢎⢕⢕⣿⣿⣿⣿⢸⣿⢣⢸⣿⣿⣿⡿⡏⢕⣿⢕⢕⢕⢕⢕⢕⣿⢕⢕⢕⢿⣿⢻⣿⣿⣿⣿⡜⢱⢕⢕⢕⢕⢕⢕⢕⢸⢣⣿⣿⣸⡇⡇⢜⣿⣿⣿⣿⣿⣿⣿⣿⣿⣿⡿⠁⠄⠔⢑⠑⠕⠕⢕⣖⣲⣧⡵⠇⠕⠑⠑⠐⠁⠁⢀⢀⡄⢔⢔⢔⢔⢔⣱⣕⡕⢕⢕⢕⢕⢕⢗⢗⢗⢇⢕⢱⢕⢕⢕⢕⣕⣕⡕⢕⢕⢔⢔⢔⢔⢔⢕⢕⢔⢐⢐⢀⠀⢀⢀⢁⢁⢁⢁⢁⢅⢕⣱⣾⣿⣿⣿⣿⣿⣿⣿⣿⣿⣿⣿⡟⢕⢕⢕⢕⢕⢕⢕⢕⠁⢕⢕⢕⢕⢕⢕⢄⠀⢕⢕⠀⢕⢕⠕⢕⢕⠕⢔⢕⢕⢕⢕⢕⢕⢕⢕⢕⢕⢕⢕⢕⢕⢕⢕⢕⢕⢕⢕⢕⢕⢕⢄⠀⠁⢕⢕⢕⢕⢕⠁⢕⢕⢕⢿⢕⢱⣷⣷⣷⣷⣷⣷⣾⣿⠀</a:t>
            </a:r>
            <a:br/>
            <a:r>
              <a:t>⣿⣿⡝⣿⢿⡣⠀⠜⣿⡕⢸⢿⡟⢇⢝⢟⢱⣿⢏⣱⣷⡇⣿⣿⣿⡟⣾⡏⣾⢸⣿⣿⣿⣿⢇⢕⢹⢕⢕⢕⢕⢕⢕⢿⢕⢕⢕⢜⣿⢜⢿⡏⣿⣿⡇⢸⠕⢕⢕⢕⢕⢕⢕⢸⢸⢿⡏⣿⡇⡇⢱⢻⣿⣿⣿⣿⣿⣿⣿⣿⣿⢇⠀⠀⠀⠀⠐⠐⠃⠑⠑⠕⠕⠑⠀⠀⠀⠀⠁⢁⢁⠀⠀⢀⢀⢀⢔⢔⢕⢟⢟⠝⠑⠁⠁⢁⢁⢅⠅⢅⢕⢕⢕⢕⢕⢜⢝⢕⢕⢜⠑⠑⠑⠑⠕⢜⢝⢝⢕⢕⢕⢕⢕⢕⢕⢇⢕⢅⢅⢁⢅⢕⢸⣿⣿⣿⣿⣿⣿⣿⣿⣿⣿⣿⣿⣿⡇⢕⢕⢕⢕⢕⠁⢕⢕⢔⢕⢕⢕⢕⢕⢕⢕⠀⠁⢕⢔⢕⢕⠑⠑⢁⢄⢄⢔⢔⢕⢕⢕⢕⢕⠕⢕⢕⢕⢕⢕⢅⢕⢕⢕⢕⢕⢕⢕⢕⢕⢱⡄⠀⢕⢕⢕⢕⢕⠀⠕⢕⢕⢜⢕⠘⠙⠙⠛⠛⠛⢟⢻⢿⠀</a:t>
            </a:r>
            <a:br/>
            <a:r>
              <a:t>⣿⣿⣵⣷⣼⣾⡕⠀⢱⢧⢕⢕⢻⡇⢕⢕⡻⢷⣾⣵⣵⡕⣿⣿⡏⡇⡟⣸⡿⢸⣿⣿⣿⣿⠕⢕⢜⢑⢕⠕⠕⠑⢕⢜⢕⢕⢕⢕⢜⢕⢜⢣⢜⢻⢷⢁⢕⢕⢕⢕⢕⢕⠕⢇⢜⢜⢇⣿⡇⡇⢗⣣⢻⣿⣿⣿⣿⣿⣿⣿⡿⠁⠀⠀⢀⢄⢄⢀⠀⠀⠀⠀⠀⠀⢀⢅⢕⢕⢕⢕⢕⢕⢕⢕⢕⢳⢷⢕⣕⢕⢕⠕⠕⠓⢃⢑⢁⢕⢕⢕⢕⢜⢕⣵⣵⣵⣷⣿⣷⣧⣵⣕⣕⣕⡕⢕⠕⠑⠑⠑⠑⠑⠕⠗⢗⢗⢗⢗⢗⢞⢿⢇⢕⢹⣿⣿⣿⣿⣿⣿⣿⣿⣿⣿⣿⣿⡇⢕⢕⢕⢕⢕⠀⢕⢕⢕⠕⢑⢕⢕⠕⢕⢕⠀⠀⠑⢔⢄⢄⢁⢀⠀⢕⢕⢕⢕⢕⢕⢕⢕⢕⢕⢁⠑⢕⢕⢕⢕⢔⢕⢕⢕⢕⢕⢕⢕⢕⢸⣷⡕⢀⢕⢕⢕⢕⢀⠀⢕⢕⢕⢕⢀⢀⢔⢖⢆⢵⢅⠁⠁⠀</a:t>
            </a:r>
            <a:br/>
            <a:r>
              <a:t>⠯⢜⠏⠋⠓⠛⢙⢀⠁⢯⡳⡕⢕⢇⢇⢕⢿⡇⢕⢱⡝⢕⣿⣿⡇⣷⢇⣽⡇⢸⣿⢿⣿⣿⢄⢔⢕⢕⠕⠕⠕⢔⢅⢑⢸⣷⣇⡇⢱⡇⣇⢕⢱⡷⡷⢕⢕⢔⠔⢔⢔⢔⢁⠑⢕⢕⢕⣿⢱⢟⢟⢝⣾⣿⣿⣿⣿⣿⣿⣿⢇⠀⠐⢄⢄⢄⣕⣕⡄⢄⢄⢔⢰⢵⢵⢕⢕⢕⢕⢕⢕⢕⠕⠕⠑⠑⠑⠁⢁⢀⢀⢄⢄⢱⢷⢗⢇⢱⣵⣕⣕⢕⢕⢜⢟⢻⠟⠟⠙⠙⠙⠝⠙⠙⠙⠓⠓⠆⠔⠔⢔⣔⢔⢔⢕⢕⢕⢕⣕⡕⢕⢕⢇⢕⢻⣿⣿⣿⣿⣿⣿⣿⣿⣿⣿⣿⡇⢕⢕⢕⠑⢕⠀⢕⢕⣔⣕⣕⣕⢕⢕⠕⢕⢔⠀⠀⢕⣕⣕⣕⣕⡔⢕⢕⢕⢕⢕⢕⢕⢕⢕⢕⢕⢔⠀⠑⢕⢕⢕⢕⢕⢕⢕⢕⢕⢕⢕⢜⣿⣷⢕⠕⢕⢕⢕⢔⢀⠕⢕⢕⢕⢟⡟⢟⢇⢕⠅⢄⢀⢀⠀</a:t>
            </a:r>
            <a:br/>
            <a:r>
              <a:t>⠀⠀⢄⢐⠕⢑⠕⢕⠀⠜⣷⣜⡣⡕⢕⢕⢜⠻⡕⢱⡕⢕⣿⣿⡇⢽⡕⢹⢇⢕⡿⢸⡟⡇⣵⣵⣷⠁⠀⠀⠀⠀⢕⣧⣽⣿⣿⣿⣼⣧⣿⣧⣵⣿⣟⣵⠕⠀⠀⠀⢱⣕⢕⢔⠕⢕⢕⡏⣼⢜⢕⣱⣿⣿⣿⣿⣿⣿⣿⡿⠀⠀⠐⠐⠑⠁⠙⠝⠝⠕⠕⢝⢕⢕⢕⢕⢕⢕⢕⠕⠔⠔⠕⠕⠑⠁⠁⠄⠔⠔⠕⠑⠑⠁⠑⠑⠙⠝⢝⢟⢟⡟⢝⢕⠁⠀⠀⠀⠀⠀⠀⠀⠀⠀⠀⠀⠀⠀⠀⠐⢵⣿⢏⢝⢝⢝⢕⢕⢕⠕⠕⠕⠕⠕⢕⢻⣿⣿⣿⣿⣿⣿⣿⣿⣿⣿⢇⢕⢕⢕⠀⢕⢀⡕⠁⢿⣯⣽⣽⣗⣕⢕⠑⢕⠀⠀⢸⣿⣟⣫⣽⡽⢕⢕⢕⢕⢕⢅⠕⢕⠕⢕⢕⢕⢕⢄⠀⠁⠕⠕⠕⠕⠀⢁⢔⢕⢕⢕⣿⣿⣧⢕⢕⢕⢕⢕⠕⢀⢕⢕⢕⠕⠕⠑⠑⠑⠁⠁⢅⠁⠀</a:t>
            </a:r>
            <a:br/>
            <a:r>
              <a:t>⢔⠑⠁⠀⠀⢄⢔⣱⣔⠀⢹⣿⣿⣧⣕⢇⠑⢔⣜⡕⢑⢑⣿⣿⢕⡕⡇⢸⡕⢕⡇⢱⣵⣜⣿⣿⣿⡀⠀⠀⠀⢀⣾⣿⣿⣿⣿⣿⣿⣿⣿⣿⣿⣿⣿⣿⡔⠀⠀⠀⣸⣿⣿⣱⣷⣼⣼⢱⣿⢱⣾⣿⣿⣿⣿⣿⣿⣿⣿⢇⠀⠔⠐⠐⠐⠀⠀⠀⢀⢀⢄⠅⠑⠑⢑⢅⢅⢄⢄⢄⢔⢴⢴⢖⢕⢄⠀⠀⠀⠀⠀⠀⠀⠀⢀⢀⢀⢄⢔⢕⢟⢕⢕⠕⠕⠑⠀⠀⠀⠀⠀⠀⢀⢀⠀⠀⠀⠀⠀⠀⠑⢜⢕⢱⣵⣵⣵⣵⢕⢔⠐⠑⠐⠁⠑⢕⢻⣿⣿⣿⣿⣿⣿⣿⣿⣿⢕⢕⢕⢕⠀⠀⠱⠓⠑⢀⢄⢄⢀⠙⢻⣧⢔⠑⢔⠀⢸⣿⣿⠋⠁⢀⠄⠄⢕⢔⠕⢕⢕⢅⠕⢅⢑⠕⢕⢕⢔⢀⠀⢄⠄⢄⢔⢕⢕⢕⢕⢕⣿⣿⣿⣇⢕⢕⢕⢕⠀⢕⢕⢕⢕⣄⣄⣄⣄⢄⢄⢄⢔⢔⠀</a:t>
            </a:r>
            <a:br/>
            <a:r>
              <a:t>⢀⠀⢀⣄⣵⣵⢜⠙⢙⢀⠁⢿⣿⣿⢫⡕⠀⢰⣿⣧⢕⢕⣿⣿⢱⡇⢕⢕⢇⢕⢕⢕⣿⣿⣿⣿⢿⣿⣶⣴⣵⣿⣿⣿⣿⣿⣿⣿⣿⣿⣿⣿⣿⣿⣿⣿⣿⣦⣤⣾⣿⣿⣿⣿⣷⣿⡟⢜⣿⢸⣿⣿⣿⣿⣿⣿⣿⣿⡿⠀⠀⠀⠀⠀⠀⠀⠀⠀⠀⠀⠀⢀⢑⢕⢵⢷⢵⠕⠕⠑⠁⢀⢀⢀⢀⢕⢔⢔⣄⣴⡴⢷⢷⢞⢝⠕⠑⠁⠑⠁⠁⠀⢀⠀⢀⢀⢀⢀⠄⠄⠀⠀⠁⠁⠁⠁⠀⠀⠀⠀⠀⠀⠕⢝⣿⡿⢟⢟⢗⢗⢗⢇⠑⠀⠀⠑⢕⢻⣿⣿⣿⣿⣿⣿⣿⡏⢕⢕⠁⢕⠀⠀⢜⠀⢔⢕⠁⠀⠀⠁⢜⣿⣧⢀⢑⢄⢸⣿⣇⡔⢕⠀⠀⠀⠀⠁⢄⢁⠑⢕⢕⢄⠁⠕⢔⢔⢔⢔⢔⢄⠁⢄⢕⢕⢕⢕⢕⢕⢸⣿⣿⣿⡕⢕⢕⢕⠀⢕⢕⢕⠁⠘⠝⢟⢟⢟⢝⠑⠗⠔⠀</a:t>
            </a:r>
            <a:br/>
            <a:r>
              <a:t>⣿⣿⣷⣾⣿⣕⣀⢁⠁⠁⠀⠜⡿⣱⡟⠀⠀⠘⣿⣿⢱⢕⣿⡿⢸⡇⢕⣕⢜⢕⢕⢕⣿⣿⣇⢿⣷⣧⣵⣵⣷⣿⣿⣿⣿⣿⣿⣿⣿⣿⣿⣿⣿⣿⣿⣿⣿⣧⣭⣭⣱⣾⣿⣿⣿⡟⣸⢇⣿⣸⣿⣿⣿⣿⣿⣿⣿⣿⢇⠀⢀⢀⠀⠀⠀⠀⠀⠀⠀⠀⠁⠑⠕⠑⠑⠁⠀⠀⠀⢀⢄⣕⣱⢗⢗⢕⠕⠕⠑⠑⠕⢕⢕⣕⢱⢴⠴⠴⠔⠔⠔⢗⢗⢗⢕⢕⠀⠀⠀⠀⠀⠀⠀⠀⠀⠀⠀⠀⠀⠀⠀⢀⢄⢕⢝⣧⡕⢕⢕⢕⢕⢕⠀⠔⠔⠑⠕⢕⢻⣿⣿⣿⣿⣿⣿⢕⡵⢕⢔⢕⠀⠀⡁⠀⢕⡕⢔⢔⢔⠀⣷⣿⣿⡇⢀⡔⢸⣿⣿⣿⡕⢔⢔⢔⢔⢀⣕⣕⠀⠀⠁⠕⢕⢄⠀⠁⠑⠁⠑⠑⠑⠀⠁⠑⠑⢑⢕⢕⢸⣿⣿⣿⡇⢕⢕⢕⠀⢕⢕⢕⠔⠐⠑⠑⠑⠁⠀⠀⠀⠀⠀</a:t>
            </a:r>
            <a:br/>
            <a:r>
              <a:t>⣏⣟⡝⢟⢟⣻⣿⣿⣷⣶⡆⠀⢸⣿⠇⠀⠀⠀⢿⣿⢕⢱⣿⡇⢸⣧⢕⣿⢕⢕⢕⢕⢺⣿⣿⣾⣿⣿⣿⣿⣿⣿⣿⣿⣿⣿⣿⣿⣿⣿⣿⣿⣿⣿⣿⣿⣿⣿⣿⣿⣿⣿⣿⣿⢏⢕⣿⢕⢹⡇⢿⣿⣿⣿⣿⣿⣿⡿⠀⠀⠀⠀⠀⠀⠀⠀⠀⠀⠀⠀⠀⠀⠀⠀⠀⠀⢀⢔⢕⣕⣝⢕⢕⢕⠄⠄⠄⠐⠐⠐⠁⠁⠁⠀⠀⠀⠀⠀⠀⠀⢄⣱⣵⣷⢧⢵⢔⢄⢄⢄⢄⢄⢄⢄⢄⢔⣔⣔⣕⣱⣵⣵⣷⡿⢿⢟⢗⢗⢗⢕⢕⠕⠀⠀⠀⢀⢁⢕⢕⢻⣿⣿⣿⣿⣿⣿⡇⢕⠑⢁⠀⠀⣷⣄⢺⣷⢱⣵⢕⢰⣿⣿⣿⡇⢱⣇⣼⣿⣿⣿⣧⢕⢧⢵⢕⣼⣿⢏⣰⣿⣦⣄⡀⠁⠑⠀⠔⢔⢄⢄⢄⢄⢄⢔⢕⢕⢕⢕⢸⣿⣿⣿⡇⢕⢕⠕⠀⢕⢕⢕⢄⢄⢄⢄⢄⢄⢔⢔⢔⢔⠀</a:t>
            </a:r>
            <a:br/>
            <a:r>
              <a:t>⣿⣿⢇⢻⢟⢟⢟⢟⢟⢟⣕⡔⠀⢟⠀⠀⠀⠀⠜⡇⢇⢸⣿⢇⢸⣿⡕⣿⡇⢕⢕⡕⢜⣿⣿⣿⣿⣿⣿⣿⣿⣿⣿⣿⣿⣿⣿⣿⣿⣿⣿⣿⣿⣿⣿⣿⣿⣿⣿⣿⣿⣿⣾⣧⢜⣱⡇⢕⢸⡇⠜⣿⣿⣿⣿⣿⣿⢇⠀⠀⠀⠐⠔⢔⢕⢕⢀⠀⠀⠀⠀⠀⠀⠀⠀⢔⢕⢕⢝⢝⠑⠁⠀⠀⠀⠀⠀⠀⠀⠀⠀⠀⠀⠀⢀⢀⢄⢔⢖⠜⠝⠕⠕⠕⠑⠕⠕⠑⠑⠁⠁⠑⠁⠑⠁⠕⢕⢝⢝⢝⣟⣫⣵⣕⡕⠕⠁⠁⠁⠑⠑⠑⠑⠁⠁⠁⠀⠀⠕⢕⢻⣿⣿⣿⣿⡿⢕⠀⠀⠁⠀⠀⢻⣿⡿⣻⣷⣴⣴⣿⣿⣿⣏⣴⣿⣿⣿⣿⣿⣿⣿⣷⣦⣴⣿⣿⡟⣿⣿⣿⣿⣿⣿⢇⢀⣤⡄⢄⢅⢕⢕⢕⢕⢕⢕⢕⢕⢕⣼⣿⣿⣿⡇⢕⢕⠀⢕⢕⢕⠑⠁⢑⢱⢵⢵⢵⢕⣕⣕⣔⠀</a:t>
            </a:r>
            <a:br/>
            <a:r>
              <a:t>⣿⣵⣕⣕⣕⣕⣵⣵⣧⣧⣼⣷⢀⠑⠀⠀⠀⠀⠀⢣⢱⢸⡿⢕⢸⣿⡇⢸⣷⢕⢕⢸⢕⢻⣿⣿⣿⣿⣿⣿⣿⣿⣿⣿⣿⣿⣿⣿⣿⣿⣿⣿⣿⣿⣿⣿⣿⣿⣿⣿⣿⣿⣿⢏⣼⣿⡇⢕⢕⡇⠀⢹⣿⣿⣿⣿⡿⠀⠀⠀⠀⠀⠁⠁⠑⢕⢜⠕⠑⠐⠐⠀⠀⠀⠀⠀⢁⠱⠕⠁⠄⢄⢄⢄⢄⢔⣴⣵⣴⣴⣔⢕⠕⠑⠁⠀⠀⠀⠀⠀⠀⠀⠀⠀⠀⢀⢀⢄⢄⢄⢔⣔⣕⣵⣵⣵⣵⣷⣷⢿⢟⢏⠝⠑⠁⠀⠀⠀⠀⠀⠀⠀⠀⠀⠀⠀⠀⠀⠀⢕⢕⢻⣿⣿⢟⢕⣕⣱⣧⢄⢀⠀⠘⢿⡿⢟⢿⣷⣿⣿⣿⣿⣿⣿⣿⣿⣿⣿⣿⣿⣿⣿⣿⣷⢿⢞⢻⢿⣿⣿⣿⣿⡏⠀⣸⡿⢇⢕⢕⢕⢕⢕⢕⢕⢕⢕⠁⢕⣿⣿⣿⣿⢇⢕⠕⠀⢕⢕⢕⠀⠐⠁⠁⠀⢀⢀⢀⢁⢑⣝⠀</a:t>
            </a:r>
            <a:br/>
            <a:r>
              <a:t>⣿⣿⣿⣿⡿⢿⣿⣿⣿⣿⣿⣿⣇⠀⢄⡀⢄⢀⣠⣄⡇⢸⡇⢕⢸⣿⣇⢕⢿⣇⢕⢕⢕⢕⢻⣿⣿⣿⣿⣿⣿⣿⣿⣿⣿⣿⠟⠛⠙⠙⠑⠘⠝⢻⣿⣿⣿⣿⣿⣿⣟⡫⢕⢸⣿⣿⡇⢕⢕⡧⢀⣕⣿⣿⣿⣿⢇⠀⠀⠀⠀⢄⣠⣵⢇⠁⠀⠀⠀⠀⢀⠀⠀⠀⠀⠀⠀⠀⠀⠀⠀⠀⠀⠀⠑⢕⢝⢿⡿⢏⢕⠔⠄⠀⠀⠀⠀⠐⠐⠔⠔⢔⢔⣱⣵⣵⣷⣷⣿⣿⣿⣿⣿⣿⣿⣿⣿⡿⢝⢕⢕⢕⢄⠀⠀⠀⠀⠀⠀⠀⠀⠀⠀⢀⢀⢄⢔⢕⣕⣱⣕⢕⢻⣿⣿⣿⣿⣿⣿⣿⣕⢄⢔⢜⣱⡕⣕⣿⣿⣿⣿⣿⡏⣿⣿⣿⣿⣿⣿⣿⣿⣿⣿⣕⢕⢕⢕⣸⣿⣿⣿⣿⣱⣵⣿⣵⣷⣷⣿⢗⢕⢕⢕⢕⢕⠕⢕⢕⣿⣿⣿⡿⢕⢕⠀⠀⠑⢕⢕⠀⠀⠀⠀⠁⠁⠁⠀⠀⠁⠁⠀</a:t>
            </a:r>
            <a:br/>
            <a:r>
              <a:t>⣿⣿⣵⣕⣵⣕⣕⣟⣿⣟⣝⢟⢿⡔⠀⢻⣿⣿⡇⢻⡇⢜⢕⢕⢜⣿⣿⢕⢜⣿⡕⢕⢕⢕⢕⢹⣿⣿⣿⣿⣿⣿⣿⣿⣿⢇⢀⢀⢀⢀⠀⠀⠀⢜⣿⣿⣿⣿⣿⣿⢟⢕⢕⢸⣿⣿⢇⢕⡕⢣⢜⣿⣿⣿⣿⡿⠀⠀⠀⢰⢗⢟⢟⢟⢕⣄⣰⣴⡴⠔⠀⠀⠀⠀⠀⠀⠀⠀⢀⢀⢄⣔⣔⣴⣵⡗⢇⠑⠑⠁⠀⠀⠀⢀⢀⣄⣔⣔⣴⣵⢗⢟⢟⠟⠟⠟⠏⠝⠝⠝⠝⠝⠝⠝⢝⢝⢕⢕⢕⢕⢁⢑⢀⢀⢀⢀⢀⢄⢄⢄⣔⣔⣵⣵⣵⣷⣾⣿⣿⣿⣿⡕⢜⢻⣿⣿⣿⣿⣿⣿⣿⣷⡕⢸⣿⣿⣿⣿⣿⣿⣿⣿⣿⣿⣿⣿⣿⣿⣿⣿⣿⣿⣿⣿⣿⣿⣿⣿⣿⣿⣿⣿⡿⢏⢻⢿⡿⢟⢅⢕⢕⢕⢕⢕⢕⠀⢕⢕⣿⣿⡿⢇⣱⢇⠀⠀⢀⢕⢕⠄⠀⠀⢄⠄⠀⠀⠀⠀⠀⠀⠀</a:t>
            </a:r>
            <a:br/>
            <a:r>
              <a:t>⣿⢿⢿⢟⢟⢟⢿⢿⢿⢿⢿⣿⢷⣧⢀⠘⣿⣿⢳⣿⢇⢕⢕⢕⢕⢹⣿⡧⢱⢜⢿⣕⢕⢕⢕⢕⢜⢟⢿⣿⣿⣿⣿⣿⣿⣵⡵⣵⡕⢕⢕⣰⢔⣰⣿⣿⣿⣿⢟⢝⢕⢕⢕⣾⣿⣿⢕⡇⢕⢸⢱⢻⣿⣿⣿⢇⠀⠐⠑⠁⠀⠀⠀⠀⢕⣿⣿⢏⠁⠀⠀⠀⠀⢀⢄⢔⢔⢕⢕⣱⢾⢿⢟⢟⢟⠏⠑⠁⠀⠐⠑⠕⠕⢕⢞⢟⢟⢝⢝⢁⠀⠀⠀⠀⠀⠀⠀⠀⠀⠀⢀⢀⢄⢔⢕⢕⢕⢕⢕⢕⢕⢕⢕⢵⢵⢷⢷⢾⢿⢟⢟⢟⡿⢏⢝⢕⢜⢝⢟⢏⢕⢕⢕⢜⢿⣿⣿⣿⣿⣿⣿⣿⡇⢕⣿⣿⣿⣿⣿⣿⣿⣿⣿⣿⣿⣿⣿⣿⣿⣿⣿⣿⣿⣿⣿⣿⣿⣿⣿⣿⣿⡿⢕⢕⢕⢕⢕⢕⢕⢕⢕⢕⢕⢕⢕⠀⢕⢕⣿⣟⣵⣾⢏⠀⢀⣠⡞⢕⢑⣀⣅⣄⣤⣴⣤⣤⣵⣵⣵⣷⠀</a:t>
            </a:r>
            <a:br/>
            <a:r>
              <a:t>⣿⣿⣷⣷⣷⣷⣵⣵⣕⡕⢕⢕⢕⢟⢇⠀⢸⡿⣸⣿⢕⢕⢕⢕⢕⢕⢻⣿⢜⢕⢇⢝⢧⡕⢕⢕⢕⢕⢕⢝⢟⢿⣿⣿⣿⣿⣿⣿⣿⣿⣿⣿⣿⣿⣿⢟⢏⢕⢕⢕⢕⢕⢕⣿⣿⡇⡕⢕⢕⢸⢕⡞⣿⣿⡿⠀⠀⠀⠀⠀⠀⠀⠀⠀⠀⠑⠑⠀⠀⠀⠀⠐⠗⢾⣧⡕⢕⡁⢁⠄⠄⠄⢅⢕⢵⠔⠑⠑⠁⠀⠀⢀⢔⢕⢕⢕⣱⣾⣿⢿⢿⢗⠕⠐⠀⢀⢀⢅⢕⢕⢕⡷⢟⢟⢟⢝⢝⢕⢕⢕⢕⢕⢕⢕⢕⠕⢕⢕⢗⢇⢝⢕⢕⢕⣕⣕⣕⢕⠕⠕⢕⢕⢕⢕⢜⢿⣿⣿⣿⣿⣿⣿⡇⢕⢸⣿⣿⣿⣿⣿⣿⣿⢟⢟⢻⢿⣿⣿⣿⣿⣿⣿⣿⣿⣿⣿⣿⣿⣿⣿⢟⢕⢕⢕⢕⢕⢕⢕⢕⢕⢕⢕⢕⢕⠀⠀⢕⢸⣿⣿⡿⢏⢕⢕⣵⣿⡇⢕⣿⣿⣿⣿⣿⣿⣿⣿⣿⣿⣿⣿⠀</a:t>
            </a:r>
            <a:br/>
            <a:r>
              <a:t>⣿⢟⢟⢟⢟⢟⢟⢟⢟⢟⢟⢷⡎⡵⣽⢔⠀⢇⣿⣿⢕⢕⢕⢕⢕⢕⢕⢻⣷⣕⢕⢕⢕⢕⢕⢕⢕⢕⢕⢕⢕⢕⢕⢝⢟⢿⣿⣿⣿⣿⣿⢿⢟⢝⢕⢕⢕⢕⢕⢕⢕⢕⢕⣿⣯⢸⣧⢕⢕⢜⢕⢱⢿⣿⢇⠀⢀⢀⠀⠀⠀⠀⠀⠀⢀⢄⡄⢄⠔⠁⠀⠀⠀⠁⢕⡕⢕⢁⠀⠀⠀⠀⠀⠀⠀⠀⠀⠀⠀⢀⡔⠕⠑⠑⠃⠙⠁⠁⢅⢅⠅⠔⢔⣕⣕⣕⣕⡕⢕⢕⢕⣕⣕⣕⣱⢵⢵⢕⠇⠕⠁⢁⢀⢄⢔⠔⠑⠑⠙⠑⠁⢁⢅⢜⢟⢝⠑⠀⠀⠀⢁⢁⢀⢀⢕⢜⢿⣿⣿⣿⣿⣿⣷⢕⢕⢝⣿⣿⣿⣿⣿⢕⢕⢕⢕⢕⢜⢻⣿⣿⣿⣿⣿⣿⣿⣿⣿⣿⢿⢏⢕⢕⢕⢕⢕⢕⢕⢕⢕⢕⢕⢕⢕⢕⠐⢕⢕⣸⣿⣯⣵⣷⣾⣿⣿⣿⢇⢕⣿⣽⣽⣽⣽⣽⣽⣽⣝⣟⣿⣿⠀</a:t>
            </a:r>
            <a:br/>
            <a:r>
              <a:t>⣿⣷⣷⣷⣳⣕⡕⢕⢕⣕⣕⣕⡜⣜⢱⣗⢀⠘⣿⣿⢇⢕⢕⢕⢕⢕⢕⢕⢹⣧⢱⢕⢕⢕⢕⢕⢕⢕⢕⢕⢕⢕⢕⢕⢕⢕⢕⡝⣟⣫⢕⢕⢕⢕⢕⢕⢕⢕⢕⢕⢱⢱⢕⣿⢕⣼⣿⢕⢕⢕⢸⡸⢸⡿⠀⢕⢕⢝⢝⢕⢕⣱⣶⣷⣷⣷⣧⣵⣤⣤⣤⣤⣔⣀⣁⣝⢗⢷⢕⢔⢔⠀⠀⢀⠀⠀⠀⠀⠁⠁⠀⠀⠀⠀⠀⠐⠐⠇⠄⠄⠄⢄⢴⢕⢕⢕⢕⢕⢕⢕⢜⢏⢹⣵⣵⣕⡕⠐⠀⠀⠁⠁⠁⠀⠀⠀⠐⠐⠐⠐⠑⠑⠑⠑⠕⠕⠕⠕⠕⠕⢕⢕⢕⢱⢵⢕⢜⢿⣿⣿⣿⣿⣿⢕⢕⢕⢘⢿⣿⣿⣿⣕⡕⢕⢕⢕⣕⣱⣿⣿⣿⣿⣿⣿⣿⡿⢟⢕⢕⢕⢕⢕⢕⢕⢕⢕⢕⢕⢕⢕⢕⢕⢕⠄⠄⢕⢕⣿⣿⣿⣿⣿⣿⣿⣿⣿⢕⢸⢟⢿⢿⢿⢿⢿⣿⣿⣿⣿⣿⣿⠀</a:t>
            </a:r>
            <a:br/>
            <a:r>
              <a:t>⡟⢏⢝⢏⢝⢝⢝⢝⢝⢝⢝⢝⢝⢕⢕⢝⢇⠀⠸⢏⢕⢕⢕⢕⢕⢕⢕⢸⣧⡜⢯⢕⠕⢕⢕⢕⢕⢕⢕⢕⢕⢕⢱⣵⣷⣿⣿⣿⣿⣿⢕⢕⢕⢕⢕⢕⢕⢕⢕⢕⢸⢸⢱⡏⢱⣿⣿⡇⢇⢕⢕⢇⡟⠇⠀⣼⣧⣕⣼⣽⣿⣿⣿⣿⣿⣿⣿⣟⣟⣟⣿⣿⣿⣿⣿⣿⣿⣿⣿⣿⣿⣷⣷⣷⣶⣶⣶⣦⣴⣴⣤⣤⣤⣤⣄⣄⣄⣀⣀⣀⣀⣁⢁⢀⢀⠀⠑⠘⠙⠑⠑⠀⠀⠁⠑⠘⠝⢗⢆⢰⢔⡄⢄⢀⢀⢀⢀⢀⣀⢀⢄⢄⢵⢧⣵⣵⢵⢵⢵⢵⢕⠕⠕⠅⠅⠄⢕⢜⢿⣿⣿⣿⣿⡕⢕⢕⢕⢕⢝⢻⣿⣿⣿⣿⣿⣿⣿⣿⣿⣿⣿⣿⢿⢟⢝⢕⢕⢕⢕⢕⢕⢕⢕⢕⢕⢕⢕⢕⢕⢕⢕⢕⠑⢕⢕⢕⢱⣿⣿⣿⣿⣿⣿⣿⣿⡿⢕⢕⢕⢕⢕⢕⢕⢕⢕⢸⣿⣿⣿⣿⠀</a:t>
            </a:r>
            <a:br/>
            <a:r>
              <a:t>⣿⣷⣷⣵⣵⣕⣕⣕⢕⣕⢕⢕⣕⢕⢕⢕⢕⢔⠀⢕⢕⢕⢕⢕⢕⢕⢕⢸⣿⣿⣧⡳⡕⢕⢕⢕⢕⠕⠁⢕⢕⣱⣿⣿⣿⣿⣿⣿⣿⡇⠕⢕⢕⢕⢕⢕⢕⢕⢕⢕⢸⡼⢸⢕⣾⣿⣿⢇⣱⢕⢕⢕⠕⠀⢱⢟⢟⢟⢟⢻⢿⢿⢿⢿⢿⣿⣿⣿⣿⣿⣿⣿⣿⣿⣿⣿⣿⣿⣿⣿⣿⣿⣿⣽⣼⣽⣵⣵⣱⣜⣻⣟⣿⣿⣿⣿⣿⣿⢿⣿⣿⢿⢿⣿⣿⣿⣿⣿⣿⣿⣿⣿⣾⣷⣷⣷⣶⣶⣷⣷⣶⣷⣷⣷⣷⣵⣵⣥⣥⣥⣥⣥⣥⣵⣼⣵⣥⣤⣤⣤⣤⣄⣄⣄⣠⣤⣤⡕⢜⢿⣿⣿⣿⡇⢕⢕⢕⢕⢕⢕⢕⢝⢻⣿⣿⣿⣿⡿⢿⢟⢝⢕⢕⢕⢕⢕⢕⢕⢕⢕⢕⢕⢕⢕⢕⢕⢕⢕⢕⢕⢕⢕⢕⢕⢕⢕⣼⣿⣿⣿⣿⣿⣿⣿⣿⡇⢕⣕⡕⢕⣕⣕⣕⣕⣕⣕⣕⣽⢿⣿⠀</a:t>
            </a:r>
            <a:br/>
            <a:r>
              <a:t>⣿⢟⢏⢝⢏⢝⢝⢝⢕⢕⢕⢕⢜⢝⢝⢕⢇⢇⢄⠀⢕⢕⢑⢕⢕⢕⢕⢸⣿⣿⣿⣿⢜⢇⢕⠑⠀⠀⢔⢕⢕⣿⣿⣿⣿⣿⣿⣿⣿⣷⢀⠀⠑⠕⢕⢕⢕⢕⢕⢕⢸⡇⣿⢕⣻⣿⡿⣜⣿⢕⢕⢕⠀⠀⣵⣵⣵⣵⣵⣵⣕⣕⣕⣕⣕⣕⣕⣕⣕⣝⡝⢝⢟⢟⢟⢟⢟⢟⢟⢟⢻⢿⢿⣿⣿⣿⣿⣿⣿⣿⣿⣿⣿⣿⣿⣿⣿⣿⣿⣿⣿⣿⣿⣿⣿⣿⣿⣿⣿⣿⣿⣿⣿⣿⣿⣟⣟⣟⣟⣟⣟⣿⣿⣿⣿⣿⣿⣿⣿⣿⣿⣿⣿⣿⣿⣿⣿⣿⣿⣿⣿⣿⣿⣿⣿⣿⣿⣿⡕⢜⢿⣿⣿⡇⢕⢕⢕⢕⢕⢕⢕⢕⢕⢕⢝⢝⢕⢕⢕⢕⢕⢕⢕⢕⢕⢕⢕⢕⠑⢕⢕⢕⢕⢕⢕⢕⢕⢕⢕⢕⢕⢕⢕⢕⢕⢕⣿⣿⣿⣿⣿⣿⣿⣿⣿⢇⢕⣿⣿⣿⣿⣿⣿⣿⣿⣿⣿⣿⣿⣿⠀</a:t>
            </a:r>
            <a:br/>
            <a:r>
              <a:t>⣿⢕⢕⢕⢕⢕⢕⢕⢕⢕⢕⢕⢕⢕⢕⢕⢕⢕⢕⠀⠁⢕⢕⢔⢕⢕⢕⢜⣿⡟⣿⣿⡇⠀⠀⠀⠀⠀⢕⢕⣼⣿⣿⣿⣿⣿⣿⣿⣿⣿⡕⢀⠀⠀⠀⠑⠕⢕⢕⢕⢕⢸⣟⡕⢸⣿⡇⢟⢕⢕⢕⢕⠀⢱⢻⢿⢿⢿⣿⣿⣿⣿⣿⣿⣿⣿⣿⣿⣿⣿⣿⣿⣷⣷⣷⣷⣷⣷⣷⣷⣷⣷⣷⣿⣿⣿⣽⣽⣝⣝⣝⣝⣻⣿⣿⣿⣿⣿⣿⣿⣿⣿⣿⣿⣿⣿⣿⣿⣿⣿⣿⣿⣿⣿⣿⣿⣿⣿⣿⣿⣿⣿⣿⣿⣿⣿⣿⣿⣿⣿⣿⣿⣿⣿⣿⣿⣵⣵⣵⣼⣿⣿⣿⣿⣿⣿⣿⣿⣷⡕⢜⢿⣿⣷⢕⢕⢕⢕⢕⢕⢕⠀⠕⢕⢕⢕⢕⢕⢕⢕⢕⢕⢕⢕⢕⠕⠑⠁⠀⢕⢕⢕⢕⢕⢕⢕⢕⢕⢕⢕⢕⢕⢕⢕⢕⢕⣿⣿⣿⣿⣿⣿⣿⣿⢿⢕⢱⣿⣿⣿⡿⢿⢿⢟⢟⢟⢿⢿⢿⣿⠀</a:t>
            </a:r>
            <a:br/>
            <a:r>
              <a:t>⡿⢕⢕⢕⢕⢕⢕⢕⣕⣕⣕⣵⣵⣵⣵⣷⣷⣵⣷⡔⠀⢕⢕⢕⢕⢕⢕⢕⣿⣿⢿⣿⣿⡔⠀⠀⠀⠀⠁⣿⣿⣿⣿⣿⣿⣿⣿⣿⣿⣿⣇⢕⠀⠀⠀⠀⠀⠱⢕⢕⢕⠕⠝⠇⠜⠑⠄⠄⠀⠑⠕⠇⠀⣱⣕⡱⣕⣕⣕⣕⣕⢕⢝⢝⢝⢝⢝⢝⢝⢝⢟⢟⢟⢿⢿⢿⢿⢿⢿⢿⢿⣿⣿⣿⣿⣿⣿⣿⣿⣿⣿⣿⣿⣿⣿⣿⣿⣿⣿⣿⣿⣿⣿⣿⣿⣿⣿⣿⣿⣿⣿⣿⣿⣿⣿⣿⣿⣿⣿⣿⣿⣿⣿⣿⣿⣿⣿⣿⣿⣿⣿⣿⣿⣿⣿⣿⣿⣿⣿⣿⣿⣿⣿⣿⣿⣿⣿⣿⣿⣷⡕⢜⣿⡿⣕⢕⢕⢕⢕⢕⠀⠀⠀⢁⢕⠕⢕⢕⢕⢕⢕⠁⠁⠁⠀⠀⠀⠀⢕⢕⢕⢕⢕⢕⢕⢕⢕⢕⢕⢕⢕⢕⢕⢕⢕⢕⢟⢟⢟⢝⢝⢕⢕⣕⢕⢵⡜⡿⢿⢿⣿⣷⢷⣵⣵⡕⣵⣵⣵⣿⠀</a:t>
            </a:r>
            <a:br/>
            <a:r>
              <a:t>⡕⢕⢕⢕⢕⢕⢕⢕⢝⢝⢟⢟⢟⢟⢻⢿⢿⢿⣿⣿⡄⠀⠕⠵⠵⠵⠕⠇⠟⠟⠜⠟⠛⠃⠀⠀⠀⠀⠀⠙⠙⠙⠉⠉⠉⠉⠉⠉⠉⠁⠁⠁⠀⢀⢀⢀⢀⢀⢀⢀⢀⢀⢄⢄⢄⢄⡄⣄⣠⣤⣤⣠⣵⣿⢿⣾⢿⣿⣿⣿⣿⣿⣿⣷⣷⣷⣷⣷⣷⣷⣷⣷⣷⣵⣵⣵⣵⣕⣕⣕⣕⡕⢕⢕⢕⢜⢝⢝⢟⢟⣟⣟⢿⢿⢿⢿⢿⢿⢿⢟⢟⢟⢟⢻⢿⢿⣿⣿⣿⣿⣷⣾⣿⣯⣽⣿⣿⣿⣿⣿⣿⣿⣷⣷⣵⣵⣵⣵⣵⣕⣕⣱⣵⣜⣽⣿⣿⣿⣿⣟⢟⢟⢟⢟⢟⢟⢟⢟⢻⢟⢷⢕⢜⢇⢕⢕⢕⣱⣕⠀⠀⠀⢄⡕⢀⠀⠕⢕⠁⠑⢕⢔⠀⠀⠀⠀⠀⢔⢕⢕⢕⢕⢕⢕⢕⢕⢕⢕⢕⢕⢕⢕⣕⣕⣕⣱⣵⡷⣷⣾⡿⣿⡿⢿⢟⢯⢕⢜⢕⢕⢜⢝⢏⢝⢻⣿⣿⣿⣿⣿⠀</a:t>
            </a:r>
            <a:br/>
            <a:r>
              <a:t>⣿⣿⣷⣷⣷⣷⣷⣧⣵⣵⣵⣵⣵⣵⣵⣵⣧⣵⣾⣿⢵⢄⢄⢄⢄⢄⢄⢄⢄⢄⢄⢔⢔⢔⢔⢴⢔⢴⢔⢲⣴⢲⣷⣷⢷⢷⣿⣿⣿⣿⣿⣿⣿⣿⣷⣷⣷⣧⣕⣕⣵⣵⣕⣕⣕⣕⣕⣕⡕⢕⢕⢕⢕⢕⢕⢕⢕⢕⢕⢕⢝⢝⢝⢟⢟⢟⢿⢿⢿⢿⢿⣿⣿⣿⣿⣿⣿⣿⣿⣿⣿⣿⣿⣿⣿⣿⣿⣿⣿⣿⣿⣿⣿⣿⣷⣷⣷⣵⣵⣵⣵⣵⣵⣵⣵⣼⣽⣝⣟⢟⢟⢟⢟⢟⢟⢟⢟⢟⢟⢟⢻⢿⢿⢿⢿⢿⣿⣿⣿⣿⣿⣿⣿⣿⣿⣿⣿⣿⣿⣿⣿⣿⣷⣷⣷⣷⣷⣵⣵⣵⣵⣧⡕⢕⢕⢕⢕⢝⢕⠀⠀⢄⡾⢕⢕⠀⠀⠑⠀⠀⢕⣧⠀⠀⢀⢀⢄⢕⢕⢕⢕⢕⣕⣕⣱⣵⣵⣷⣷⣾⣿⣿⣿⣿⣿⣿⣿⣿⣿⣿⣿⣷⣷⣷⣧⣵⣵⣵⣵⣵⣵⣵⣷⣿⣿⣿⣿⣿⣿⣿⠀</a:t>
            </a:r>
            <a:br/>
            <a:r>
              <a:t>⢿⢟⢟⢟⢟⢟⢟⢟⢟⢟⢟⢟⢟⢟⢟⢟⢟⢟⢕⢝⢇⢕⢕⢕⢕⢕⢕⢕⢕⢕⢕⢕⢕⢕⢕⢕⢕⢕⢕⢕⢕⢕⢕⢕⢕⢕⢜⢝⢝⢝⢝⢟⢟⢟⢟⢟⢿⢿⢿⢿⣿⣿⣿⣿⣿⣿⣿⣿⣿⣿⣷⣷⣷⣷⣷⣷⣷⣵⣵⣵⣵⣷⣵⣵⣵⣕⣕⣕⣕⣕⣕⢕⢕⢕⢕⢕⢝⢝⢝⢟⣝⣿⣿⡿⡿⢿⢿⢿⢿⣿⢿⣿⣿⣿⣿⣿⣿⣿⣿⣿⣿⣿⣿⣿⣿⣿⣿⣿⣿⣿⣿⣿⣿⣷⣷⣷⣧⣵⣵⣵⣵⣵⣵⣕⣕⣱⣵⣽⣝⣝⢝⢝⢝⢝⢟⢟⢟⢟⢟⢟⢿⢿⢿⢿⢿⣿⣿⣿⣿⣿⣿⣿⣷⡕⢕⢕⢕⢕⠑⠀⢄⡾⢕⢕⢕⢕⢄⢄⢄⢔⢕⢕⣕⣕⣕⣵⣵⣵⣵⣕⣝⣝⣝⣝⣝⣝⢝⡻⣿⣿⣻⣿⣿⣿⣿⣿⣿⣿⣿⣿⣿⣿⣿⣿⣿⣿⣿⣿⣿⣿⣿⣿⣿⣿⣿⣿⣿⣿⣿⣿⠀</a:t>
            </a:r>
            <a:br/>
            <a:r>
              <a:t>⣧⢕⢕⢕⢕⢕⢕⢕⢕⢕⢕⢕⢕⢕⢕⢕⢕⢕⢕⢕⢕⢕⢕⢕⢕⢕⢕⢕⢕⢕⢕⢕⢕⢕⢕⢕⢕⢕⢕⢕⢕⢕⢕⢕⢕⢕⢕⢕⢕⢕⢕⢕⢕⢕⢕⢕⢕⢕⢕⢕⢕⢕⢕⢕⢕⢕⢕⢜⢝⢝⢝⢟⢿⢿⢿⣿⣿⣿⣿⣿⣿⣿⣿⣿⣿⣿⣿⣿⣿⣿⣿⣿⣿⣿⣿⣿⣿⣿⣿⣿⣿⣿⣿⣿⣧⣕⡕⣕⣕⣕⣕⣕⢕⣕⣕⣜⣝⡟⢟⢟⢟⢟⢟⢟⢟⢻⢿⢿⢿⢿⢿⢿⢿⣿⣿⣿⣿⣿⣿⣿⣿⣿⣿⣿⣿⣿⣿⣿⣿⣿⣿⣿⣿⣿⣷⣷⣷⣷⣧⣵⣵⣵⣵⣵⣵⣵⣵⣽⣿⣿⣿⣿⣪⢕⢕⢕⢕⢕⢔⢔⢕⢕⢕⢕⢵⢕⢵⢷⣷⣾⣿⣿⣿⣿⣿⣿⣿⣿⣿⣿⣿⣿⣿⣿⣿⣿⣿⣿⣿⣿⣿⣿⣿⣿⣿⣿⣿⣯⣵⣵⣵⣕⣕⣕⣝⣝⣝⣻⣿⣿⣿⡿⢿⢟⢟⢿⢿⢿⢿⢿⠀</a:t>
            </a:r>
            <a:br/>
            <a:r>
              <a:t>⣿⣕⡕⢕⢕⢕⢕⢕⢕⢕⢕⢕⢕⢕⢕⢕⢕⢕⢕⢕⢕⢕⢕⢕⢕⢕⢕⢕⢕⢕⢕⢕⢕⢕⢕⢕⢕⢕⢕⢕⢕⢕⢕⢕⢕⢕⢕⢕⢕⢕⢕⢕⢕⢕⢕⢕⢕⢕⢕⢕⢕⢕⢕⢕⢕⢕⢕⢕⢕⢕⢕⢕⢕⢕⢕⢕⢕⢜⢝⢝⢟⢟⢟⢿⣻⣿⣿⣿⣿⣿⣿⣿⣿⣿⣿⣿⣿⣿⣿⣿⣿⣿⣿⣿⣿⣿⣿⣿⣿⣿⣿⣿⣿⣿⣿⣿⣿⣿⣿⣿⣿⣷⣷⣷⣵⣵⣕⣕⣕⣕⣕⣕⣕⣱⣵⣼⣽⣿⣿⣿⣿⢿⢿⢟⢟⢟⢟⢟⢿⢿⢿⢿⢿⣿⣿⣿⣿⣿⣿⣿⣿⣿⣿⣿⣿⣿⣿⣿⣿⣿⣿⣿⣿⣿⣷⣧⣵⣷⣷⣷⣵⣱⣕⣕⣕⣕⣱⣕⣕⣱⣕⣝⣜⢝⢝⢝⢟⢟⢟⢟⢟⢟⢿⢿⢿⢿⣿⣿⣿⣿⣿⣿⣿⣿⣿⣿⣿⣿⣿⣿⣿⣿⣿⣿⣿⣿⣿⣿⣿⣿⣿⣿⣷⣷⣷⣵⣵⣵⣵⣵⠀</a:t>
            </a:r>
            <a:br/>
            <a:r>
              <a:t>⣿⣿⣿⣿⣿⣷⣷⣷⣧⣵⣵⣕⣕⣕⣕⣕⢕⢕⣕⣕⢕⢕⢕⢕⢕⢕⢕⢕⢕⢕⢕⢕⢕⢕⢕⢕⢕⢕⢕⢕⣕⣕⢕⢕⢕⢕⢕⢕⢕⢕⢕⢕⢕⢕⢕⢕⢕⢕⢕⢕⢕⢕⢕⢕⢕⢕⢕⢕⢕⢕⢕⢕⢕⢕⢕⡕⣕⣕⣕⣕⣵⣵⣷⣷⣿⣿⣿⣿⣿⣿⣿⣿⣿⣿⣝⢕⢕⢕⢕⢕⣕⢕⣝⡝⣝⣝⢝⢟⢟⢟⢟⢟⢿⢿⢿⢿⣿⣿⣿⣿⣿⣿⣿⣿⣿⣿⣿⣿⣿⣿⣿⣿⣿⣿⣿⣿⣿⣿⣿⣿⣿⣿⣷⣷⣷⣷⣵⣵⣵⣵⣕⣕⣕⣕⣕⣕⣵⣽⣿⣿⣿⣿⣿⣿⣿⣿⢿⢿⢿⢿⣿⣿⣿⣿⣿⣿⣿⣿⣿⣿⣿⣿⣿⣿⣿⣿⣿⣿⣿⣿⣿⣿⣿⣿⣿⣿⣿⣷⣷⣷⣷⣷⣷⣷⣷⣷⣷⣷⣿⣿⣽⣵⣝⣝⣕⣝⢝⢝⢝⣟⣿⣿⣿⣿⣿⣿⣿⣿⣿⣿⣿⣿⣿⣿⣿⣿⣿⣿⣿⣿⠀</a:t>
            </a:r>
            <a:br/>
            <a:r>
              <a:t>⠛⠛⠛⠛⠛⠛⠛⠛⠛⠛⠛⠛⠛⠛⠛⠛⠛⠛⠛⠛⠛⠛⠛⠛⠛⠛⠛⠛⠛⠛⠛⠛⠓⠛⠛⠛⠛⠛⠛⠛⠛⠛⠛⠛⠛⠛⠓⠓⠓⠓⠓⠓⠓⠛⠛⠛⠛⠛⠛⠛⠛⠛⠛⠛⠛⠛⠛⠛⠛⠛⠛⠛⠛⠛⠛⠛⠛⠛⠛⠛⠛⠛⠛⠛⠛⠛⠛⠛⠛⠛⠛⠛⠛⠛⠛⠛⠛⠛⠛⠛⠛⠛⠛⠛⠛⠛⠛⠛⠛⠛⠛⠓⠓⠓⠓⠓⠓⠓⠚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⣿⣿⣿⣿⣿⣿⣿⣿⣿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⢅⢕⢕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⢁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⢔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⠀⠁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⢀⢕⢕⢕⢕⢕⢕⢕⢕⢕⢕⢕⢕⢕⢕⢕⢕⢕⢕⢕⢕⢕⢕⢕⢕⢕⢕⢕⢕⢕⢕⢕⢕⢕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⠁⢕⢕⢕⢕⢕⢕⢕⢕⢕⢕⢕⢕⢕⢕⢕⢕⢕⢕⢕⢕⢕⢕⢕⢕⢕⢕⢕⢕⢕⢕⢕⢕⢕⢕⢕⢕⢕⢕⢕⢕⢕⢕⢕⢕⢕⢕⢕⢕⢕⢕⢔⢕⢕⢕⢕⢕⢕⢕⢕⢕⢕⢕⢕⢕⢕⢕⢕⢕⢕⢕⢕⢕⢕⢕⢕⢕⢕⢕⢕⢕⢕⢕⢕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⢐⢕⢕⢕⢕⢕⢕⢕⢕⢕⢕⢕⢕⢕⢕⢕⢕⢕⢕⢕⢕⢕⢕⢕⢕⢕⢕⢕⢕⢕⢕⢕⢕⢕⢕⢕⢕⢕⢕⢕⢕⢕⢕⢕⢕⢕⢕⢕⢕⢕⢕⢕⢔⠀⠑⢕⢕⢕⢕⢕⢕⢕⢕⢕⢕⢕⢕⢕⢕⢕⢕⢕⢕⢕⢕⢕⢕⢕⢕⢕⢕⢕⢕⢕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⠕⢕⢕⢕⢕⢕⢕⢕⢕⢕⢕⢕⢕⢕⢕⢕⢕⢕⢕⢕⢕⢕⢕⢕⢕⢕⢕⢕⢕⢕⢕⢕⢕⢕⢕⢕⢕⢕⢕⢕⢕⢕⢕⢕⢕⢕⢕⢕⢕⢕⢕⢕⢔⠀⠁⢕⢕⠑⢕⢕⢕⢕⢕⢕⢕⢕⢕⢕⢕⢕⢕⢕⢕⢕⢕⢕⢕⢕⢕⢕⢕⢕⢕⠀</a:t>
            </a:r>
            <a:br/>
            <a:r>
              <a:t>⢕⢕⢕⢕⢕⢕⢕⢕⢕⣿⣿⣿⣿⣿⣿⣿⣿⣿⡇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⠀⢕⢕⢕⢕⢕⢕⢕⢕⢕⢕⢕⢕⢕⢕⢕⢕⢕⢕⢕⢕⢕⢕⢕⢕⢕⢕⢕⢕⢕⢕⢕⢕⢕⢕⢕⢕⢕⢕⢕⢕⢕⢕⢕⢕⢕⢕⢕⢕⢕⢕⢕⢕⢕⠀⠀⢕⢕⢁⢕⢕⢕⢕⢕⢕⢕⢕⢕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⢄⠁⢕⠕⠕⢕⢕⢕⢕⢕⢕⢕⢕⢕⢕⢕⢕⢕⢕⢕⢕⢕⢕⢕⢕⢕⢕⢕⢕⢕⢕⢕⢕⢄⢕⢕⢕⢕⢕⢕⢕⢕⢕⢕⢕⢕⢕⢕⢕⢕⢕⢕⢕⢕⢕⢀⠀⢕⢕⢕⢕⢕⢕⢕⢕⢕⢕⢕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⠀⠀⠄⠀⠁⠑⠑⠕⢕⢕⢕⢕⢕⢕⠑⠁⠕⠕⠀⠁⠕⠕⠑⠑⢑⢕⢕⢕⠕⠕⠕⠕⠕⠑⠕⠑⢕⠑⠀⠕⢕⢕⠑⠕⠕⢕⢕⢕⢕⢕⢕⢕⢕⠕⢕⠀⠕⢕⢕⢕⢕⢕⢕⢕⢕⢕⢕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⢕⠀⠀⠀⠀⠀⠀⠀⠀⠑⠁⠀⠁⠁⠀⠀⠀⠀⠀⠀⠀⠀⠀⠀⠀⠁⠁⠀⠀⠀⠀⠀⠀⠀⠀⠀⠀⠀⠀⠀⠀⠀⠀⠀⠀⠁⠀⠀⠀⠁⠁⠀⠑⠑⠑⠀⠀⠑⢕⢕⢕⢕⢕⢕⢕⢕⢕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⢿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⠀⠀⠀⠀⠀⠀⠀⠀⠀⠀⠀⠀⠀⠀⠀⠀⠀⠀⠀⠀⠀⠀⠐⠀⠀⠑⠕⢕⢕⢕⢕⢕⢕⢕⢕⢕⢕⢕⢕⢕⢕⢕⢕⢕⢕⢕⢕⢕⢕⠀</a:t>
            </a:r>
            <a:br/>
            <a:r>
              <a:t>⢕⢕⢕⢕⢕⢕⢕⢕⢕⢸⣿⣿⣿⣿⣿⣿⣿⣿⡇⢕⢕⢕⢕⢕⢕⢕⢕⢕⢕⢕⢕⢕⢕⢕⢕⢕⢕⢕⢕⢕⢕⢕⢕⢕⢕⢕⢕⢕⢕⢕⢕⢕⢕⢕⢕⢕⢕⢕⢕⢕⢕⢕⢕⢕⢕⢕⢕⢕⢕⢕⢸⣿⣿⣿⣿⣿⣿⣿⣿⣿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⠀⠀⠀⠀⠀⠀⠀⠀⠀⠀⠀⠀⠀⠀⠀⠀⠀⠀⠀⠀⠀⠀⠀⠀⠀⠀⠑⢕⢕⢕⢕⢕⢕⢕⢕⢕⢕⢕⢕⢕⢕⢕⢕⢕⢕⢕⢕⢕⠀</a:t>
            </a:r>
            <a:br/>
            <a:r>
              <a:t>⣧⣵⣵⣵⣵⣵⣵⣵⣵⣼⣿⣿⣿⣿⣿⣿⣿⣿⣧⣵⣵⣵⣵⣵⣵⣵⣵⣵⣵⣵⣵⣵⣵⣵⣵⣵⣵⣵⣵⣵⣵⡕⢕⢕⢕⢕⢕⢕⢕⢕⢕⢕⢕⢕⣵⣕⣕⣕⣕⣕⣕⣕⣕⣕⣕⣕⣕⣕⣕⣕⣸⣿⣿⣿⣿⣿⣿⣿⣿⣿⣕⣕⣕⣕⣕⣕⣕⣕⣕⣕⣕⣕⣕⣕⣕⣕⣕⣕⣕⣕⣕⣕⣕⣕⣕⣕⣕⣕⣕⣕⣕⣕⢕⢕⢕⢕⢕⢕⢕⢕⢕⢕⢕⢕⢕⢕⢕⢕⢕⢕⢕⢕⢕⢕⢕⢕⢕⢕⢕⢕⢕⢕⢕⢕⢕⢕⢕⢕⢕⢕⢕⢕⢕⢕⢕⢕⢕⢕⢕⢕⢕⢔⠀⠀⠀⠀⠀⠀⠀⠀⠀⠀⠀⠀⠀⠀⠀⠀⠀⠀⠀⠀⠀⠀⠀⠀⠀⠀⠀⠀⠀⠀⠀⠀⠀⠀⠀⠀⠀⠀⠀⠀⠀⠀⠀⠀⠀⠀⠀⠀⠀⠀⠀⠀⠀⠀⠀⠀⠀⠁⢕⢕⢕⠕⢕⢕⢕⢕⢕⢕⢕⢕⢕⢕⢕⢕⢕⢕⢕⢕⠀</a:t>
            </a:r>
            <a:br/>
            <a:r>
              <a:t>⣿⣿⣿⣿⣿⣿⣿⣿⣿⣿⣿⣿⣿⣿⣿⣿⣿⣿⣿⣿⣿⣿⣿⣿⣿⣿⣿⣿⣿⣿⣿⣿⣿⣿⣿⣿⣿⣿⣿⣿⣿⣧⣕⣕⣕⣕⣜⣇⣕⣕⣕⣕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⣷⣷⣷⣷⡧⢔⠀⠀⠀⠀⠀⠀⠀⠀⠀⠀⠀⠀⠀⠀⠀⠀⠀⠀⠀⠀⠀⠀⠀⠀⠀⠀⠀⠀⠀⠀⠀⠀⠀⠀⠀⠀⠀⠀⠀⠀⠀⠀⠀⠀⠀⠀⠀⠀⠀⠀⠀⠀⠀⠀⠀⠀⠀⢄⢕⢕⠀⠀⢑⢑⠀⠁⠑⠑⠁⠁⢕⢕⠕⠑⠀⠀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⢄⠀⠀⠀⠀⠀⠀⠀⠀⠀⠀⠀⠀⠀⠀⠀⠀⠀⠀⠀⠀⠀⠀⠀⠀⠀⠀⠀⠀⠀⠀⠀⠀⠀⠀⠀⠀⠀⠀⠀⠀⠀⠀⠀⠀⠀⠀⠀⠀⠀⠀⠀⠀⠀⠀⠀⠐⢕⢕⢕⠀⠀⠀⠀⠀⠀⠀⠀⠀⠀⠀⠁⠀⠀⠀⠀⠑⠀</a:t>
            </a:r>
            <a:br/>
            <a:r>
              <a:t>⣿⣿⣿⣿⣿⣿⣿⣿⣿⣿⣿⣿⣿⣿⣿⣿⣿⣿⣿⣿⣿⣿⣿⣿⣿⣿⣿⣿⣿⣿⣿⣿⣿⣿⣿⣿⣿⣿⣿⣿⣿⡿⠟⠙⠙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⢄⠀⠀⠀⠀⠀⠀⠀⠀⠀⠀⠀⠀⠀⠀⠀⠀⠀⠀⠀⠀⠀⠀⠀⢀⢔⢔⢔⢄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⢟⠋⢄⣰⡷⣧⣕⢕⢙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⢀⠀⠀⠀⠀⠀⠀⠀⠀⠀⠀⠀⠀⠀⠀⠀⠀⠀⠀⠀⠀⠀⢔⢕⣱⣾⣷⣧⣕⡕⢔⢄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⠏⢁⢔⣵⣿⢫⡞⣿⣿⣿⣧⣔⢅⢘⠻⢿⣿⣟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⡕⢀⠀⠀⠀⠀⠀⠀⠀⠀⠀⠀⠀⠀⠀⠀⠀⠀⠀⠀⢄⢕⣱⣾⣿⣿⣿⣿⣿⣿⣷⣧⣕⡕⢔⢄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⠟⠑⢄⣰⣾⣿⣿⢣⣿⡇⣿⣿⣿⣿⣿⣿⣧⣔⢄⠙⠟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⡕⢀⠀⠀⠀⠀⠀⠀⠀⠀⠀⠀⠀⠀⠀⠀⠀⢄⢕⣱⣾⣿⣿⣿⣿⣿⣿⣿⣿⣿⣿⣿⣿⣷⣧⣕⡕⢔⢄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⢿⠏⢁⣔⣵⣿⣿⣿⣿⢧⣿⣿⢿⣿⣿⣿⣿⣿⣿⣿⣿⣿⣷⠄⠀⠘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⢇⢀⠀⠀⠀⠀⠀⠀⠀⠀⠀⠀⠀⠀⢄⢕⣱⣾⣿⣿⣿⣿⣿⣿⢿⣟⣻⢿⢝⢟⣟⣟⣝⣏⡝⢻⢷⣧⣕⡕⢔⢄⢀⠀⠀⠀⠀⠀⠀⠀⠀⠀⠀⠀⠀⠀⠀⠀⠀⠀⠀⠀⠀⠀⠀⠀⠀⠀⠀⠀⠀⠀⠀⠀</a:t>
            </a:r>
            <a:br/>
            <a:r>
              <a:t>⣿⣿⣿⣿⣿⣿⣿⣿⣿⣿⣿⣿⣿⣿⣿⣿⣿⣿⣿⣿⡽⣿⣿⣿⣿⣿⢿⣿⡿⠟⠑⢄⣱⣾⣿⣿⣿⣿⣿⡏⣾⣿⣿⢸⣿⣿⣿⣿⣿⣿⣿⣿⣿⣿⢀⠀⠀⠀⠀⠈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⣽⣿⣿⡇⢀⠀⠀⠀⠀⠀⠀⠀⠀⠀⢄⢕⢕⣼⣿⣿⣿⣿⢿⢏⢕⢞⢏⣱⣵⣷⣿⣿⣿⣿⣿⣿⣿⣿⣧⣜⢝⢿⣿⣷⣵⣕⢔⢄⢀⢀⠀⠀⠀⠀⠀⠀⠀⠀⠀⠀⠀⠀⠀⠀⠀⠀⠀⠀⠀⠀⠀⠀⠀⢀⢔⠀</a:t>
            </a:r>
            <a:br/>
            <a:r>
              <a:t>⣿⣿⣿⣿⣿⣿⣿⣿⣿⣽⣽⣿⣿⣿⣿⣿⣿⣿⣿⣿⣿⣿⣿⣿⣿⣿⢿⠋⢁⣠⣵⣿⣿⣿⣿⣿⡿⣟⣯⣸⣿⣿⣿⢱⣷⣷⣵⣷⣷⣧⣵⣵⣼⣝⡱⢀⠀⠀⠁⠐⠀⢀⠈⠟⢿⣿⣿⣿⣿⣿⣿⣿⣿⣿⣿⣿⣟⣿⣿⣿⣽⣽⣿⣿⣿⣿⣿⣿⣿⣿⣿⣿⣿⣿⣿⣿⣿⣿⡿⣿⣿⣿⣿⣿⣿⣿⣿⡿⣿⣿⣿⣿⣿⣿⣿⣿⣿⣿⣿⣿⣿⣿⣿⣿⣿⣿⣿⣿⣿⣿⣿⣿⣯⣽⣿⣿⣿⣿⣿⣿⣽⣽⣿⣿⣿⣿⣿⣿⣿⣿⣿⣿⣿⣿⣿⣿⣿⣿⣿⣿⣿⣿⣿⣿⣿⣿⣿⣿⣿⢕⢄⠀⠀⠀⠀⠀⠀⢀⢔⢕⣵⣿⣿⣿⡿⢏⢕⢕⢕⣵⣾⣿⣿⣿⣿⣿⣿⣿⣿⣿⣿⣿⣿⣿⣿⣷⡕⢹⣿⣿⣿⣿⣷⣵⣕⢔⢄⢀⠀⠀⠀⠀⠀⠀⠀⠀⠀⠀⠀⠀⠀⠀⠀⠀⠀⢀⢄⣕⣵⣼⠀</a:t>
            </a:r>
            <a:br/>
            <a:r>
              <a:t>⣿⢿⢿⢿⣿⣿⣿⣿⣿⣿⣿⣿⣿⣿⣿⣿⣿⣿⣿⣿⣿⣟⣿⡿⠟⠁⢄⣴⣾⣿⣿⣿⡿⣟⣯⣷⣿⣿⡇⣿⣿⣿⣿⢸⣿⣿⣿⣿⣿⣿⣿⣿⣿⣿⣿⣷⣔⠀⠀⠀⠀⢜⣷⣄⡀⠈⠙⢿⣿⣿⣿⣿⣿⣿⣿⣿⣿⣿⣿⣿⣿⣿⣿⣿⣿⣽⣽⣽⢿⢿⢿⢝⢟⢏⣝⣹⣝⣕⢵⢵⢷⢷⢟⢟⢹⣿⣽⡿⢿⢏⢝⣕⣝⢝⢹⢵⡽⢽⢽⢿⢿⢿⣿⣿⣿⣿⣿⣿⣷⣿⣯⣽⣿⣿⣿⣿⣿⣿⢿⢿⢿⢿⢿⣟⣿⣟⣿⣿⣟⣿⣯⣽⣽⣽⣿⣿⣿⣿⣿⢿⢽⢽⢵⢷⣷⣾⣿⣿⣿⣾⣕⢔⠀⠀⠀⢀⢔⢕⣵⣿⣿⣿⣿⢏⢕⢕⢕⣵⣿⣿⣿⣿⣿⣿⣿⣿⣿⣿⣿⣿⣿⣿⣿⣿⣿⣿⡏⢱⣿⣿⣿⣿⣿⣿⣿⣿⣷⣵⣕⢔⢄⢄⢀⠀⠀⠀⠀⠀⠀⠀⠀⠀⢀⢔⢕⣕⣵⣿⣿⣿⠀</a:t>
            </a:r>
            <a:br/>
            <a:r>
              <a:t>⣿⢟⣟⣟⣟⣟⣟⣟⣿⣿⣿⣿⣽⣽⣽⣽⣽⢵⡵⢵⣽⢟⠙⢀⣰⣷⣿⣿⣿⡿⢟⣵⣾⣿⣿⣿⣿⣿⢸⣿⣿⣿⣿⢸⣿⣿⣿⣿⣿⣿⣿⣿⣿⣿⣿⣿⢿⣷⡄⠀⠀⢕⢽⣿⣿⣷⢀⢀⠁⠙⢻⢿⢿⢿⣿⣿⢿⢟⢟⢟⢟⢟⢟⢟⡏⣝⣝⣕⣕⣕⣱⣷⣗⣾⣟⣟⣟⣟⣝⣕⣕⣟⣏⢝⢕⢕⢕⢕⢱⢷⢿⢿⢿⣷⣗⣞⢟⢟⣟⣟⣟⣟⣿⣿⣿⣿⣿⣿⣿⣿⣿⣿⣿⣿⣿⣿⣻⣿⣿⣽⣿⣿⣿⣿⣾⣿⣿⣿⣷⣷⣾⣿⣿⣿⣿⣿⣟⣟⣟⣟⣝⣝⣟⣻⣟⣟⣿⣿⣿⣿⢿⢧⢔⢀⢔⢕⣵⣿⣿⣿⣿⣿⡇⢕⢕⣵⣿⣿⣿⣿⢟⣽⣿⣷⣿⣾⣿⣿⣷⣾⣯⣽⣿⣟⡿⢏⣱⣿⣿⣿⣿⣿⣿⣿⣿⣿⣿⣿⣿⣿⣷⣵⣕⢕⢔⢄⢀⠀⠀⠀⠀⢔⢕⣵⣿⢝⢝⢝⢿⣿⠀</a:t>
            </a:r>
            <a:br/>
            <a:r>
              <a:t>⣿⣿⢟⢟⢟⣟⣝⣹⣝⣝⣹⣽⣽⣵⢷⢷⢷⢾⢾⠏⠁⢄⣴⣾⣿⣿⣿⢟⣱⣵⣿⣿⣿⣿⣿⡿⣻⡏⣾⣿⣿⣿⣿⢸⣿⣿⣿⣿⣿⣿⣿⣿⣿⣿⣿⣿⣯⢿⣿⡆⢀⢕⢸⣿⣿⣿⡇⢔⠔⢄⢀⠁⠙⠹⣿⣽⣿⣽⡯⣿⣟⣟⣟⣟⣿⣿⣽⣽⣿⣿⣿⣿⣿⣿⣿⣿⣷⣷⣷⣷⣿⣿⣿⣿⣿⣿⣿⣿⣽⣵⣽⣵⣷⣷⣷⣷⣷⣿⣿⣿⣿⣿⣿⣿⣿⣿⣿⣷⣷⣷⣿⣿⣿⣿⣿⣿⣿⣿⣿⣿⣿⣿⣿⣿⣻⣟⣟⣟⣟⣻⣿⣿⢿⢿⢿⢿⣿⣿⢿⢿⣿⣿⣿⣽⣽⣽⣽⣽⣽⣳⣽⡮⢕⢕⣵⣿⣿⣿⣿⣿⣿⣿⣇⢕⢸⡿⢿⣻⡿⣵⡿⣟⣻⣽⣽⣿⣷⣷⣷⣷⣷⣾⣷⣷⣧⣵⣕⣏⡟⢿⣿⣿⣿⣿⣿⣿⣿⣿⣟⣟⣟⡻⢝⢕⢕⢕⢕⢕⢔⢄⢕⢱⣽⣯⣕⣇⣗⣟⢿⣿⠀</a:t>
            </a:r>
            <a:br/>
            <a:r>
              <a:t>⣿⣟⢗⢕⢕⢼⢽⢵⢱⢵⢵⢵⣵⣧⣵⣷⠟⠑⢀⣰⣾⣿⣿⣿⣿⢏⣱⣾⣿⣿⣿⡿⣱⣿⣿⣿⣿⢇⣿⣿⣿⣿⣿⢸⣿⣿⣿⣿⣿⣿⣿⣿⣿⣿⣿⣿⣿⣏⢿⣷⢕⢕⢕⣿⣿⣿⣷⠀⠀⢀⠕⢔⠀⠀⠁⠙⠻⣿⣿⣿⣿⣿⣿⣿⣿⣿⣿⣿⣿⣿⣿⣿⣿⣿⣿⣿⣿⢿⣿⣟⣟⣟⣿⣽⣽⣽⣿⣿⣿⣿⣿⣿⣿⣿⣿⣿⣿⣿⣿⣿⣿⣿⣿⣿⣿⣿⣿⣿⣿⣿⣿⣿⣿⣿⣿⣿⣿⣿⣿⣿⣿⣿⣿⣿⣿⣿⣿⣿⣿⣿⣿⣷⣧⡽⢧⢵⢷⣷⣷⣷⣿⣷⣷⣷⣷⣷⣷⣷⣷⡿⢎⢕⣱⣿⣿⣿⣿⣿⣿⡿⣟⣯⣷⣇⢜⣿⣿⣟⣽⣷⣿⣿⣿⣿⣿⣿⣿⣿⣿⣿⣿⣿⣿⣿⣿⢿⣿⢟⢝⢗⢕⢝⢻⣿⣿⣿⣿⣿⣯⢟⢇⢕⢕⢕⢕⢕⢕⢕⢕⢕⢕⢕⢕⢎⢕⢕⣕⡵⢵⢿⠀</a:t>
            </a:r>
            <a:br/>
            <a:r>
              <a:t>⣷⣗⣗⣗⣗⣞⣿⣿⣿⣯⣽⣽⣽⢿⠋⠁⣄⣴⣿⣿⣿⣿⣿⢟⡕⣵⣿⡟⣹⣿⣿⣿⣿⣿⣿⣿⣿⢸⣿⣿⢟⢏⣿⢸⣿⣿⣿⣿⣿⣿⣿⣿⣿⣿⣿⣿⣿⣿⡜⢿⢕⢕⢕⣿⣿⣿⣿⢄⠀⠁⠑⠔⢄⢄⢀⢀⢀⠁⠙⠻⢽⣿⣿⣿⣿⣿⣿⣿⣿⣿⣿⣿⣿⣿⣿⣿⣿⣿⣿⣿⣿⣿⣿⣿⣿⣿⣿⣿⣿⣿⣿⣿⣿⣿⣿⣿⣿⣿⣿⣿⣿⣿⣿⣿⣿⡿⢿⢿⢿⣿⣿⣿⣿⣿⣿⣿⣿⣿⣿⣿⣿⣽⣽⣿⣿⣿⣿⣿⣿⣿⣷⡷⢿⢿⣟⣟⣟⣟⣟⣟⣿⣿⣿⣿⣿⣿⣿⡿⢏⢕⣱⣾⣿⣿⣿⣿⡿⣟⣵⢾⣿⣿⢿⢿⢷⢿⢿⡿⢿⢿⢟⢟⢟⢟⢝⢟⢝⢏⢝⢟⢟⢟⢏⢏⢝⢕⢕⢕⢕⢕⢕⢕⢕⢕⢝⢿⢝⢿⣿⡇⢕⢕⢕⢕⢕⢕⢕⢕⢕⢕⢕⠟⣷⣵⣕⢕⢕⢕⢾⣿⠀</a:t>
            </a:r>
            <a:br/>
            <a:r>
              <a:t>⣿⣿⣿⣿⣿⣿⣿⣷⣗⣿⡿⠟⠁⢀⣰⣾⣿⣿⣿⣿⣿⣿⢫⣞⣾⣿⡟⢱⣿⣿⣿⣿⣿⣿⣿⣿⢟⣸⡿⢑⢠⣿⣿⢕⢝⣿⣿⣿⣿⣿⣿⣿⣿⣿⣿⣿⣿⣿⣧⢕⢕⢱⢕⣿⣿⣿⡿⠀⢄⠀⠀⠳⡔⢤⢠⢰⣕⣷⣦⣄⢁⠙⠻⢿⣿⣿⣿⣿⣿⣿⣿⣿⣿⣿⣿⣿⣿⣿⣿⣿⣿⣿⣿⣿⣿⣿⣿⣿⣿⣿⣿⣿⣿⣿⣿⣿⣿⣿⣿⣿⣿⣿⣿⣿⣿⣿⣿⣿⣿⣿⣿⣿⢿⢿⢿⣿⣿⣿⣿⣿⣷⣷⣷⣷⣿⣿⣿⣿⣿⣿⣿⣿⣿⣿⣿⣿⣽⣽⣽⣿⣿⣿⣿⣿⣿⡿⢏⢕⣱⣾⣿⣿⣿⣿⡟⢕⢜⢕⢕⢕⢕⢕⢕⢕⢕⢕⢕⢕⢕⢕⢕⢕⢕⢕⢕⢕⢕⢕⢕⢕⢕⢕⢕⢕⢕⢕⢕⢕⢕⢕⢕⢕⢕⢕⢕⢕⢕⠁⠝⢇⢕⢕⢕⢕⢕⢕⢕⢸⢗⢕⢕⠀⠘⢿⣿⣿⣷⣧⣕⡕⠀</a:t>
            </a:r>
            <a:br/>
            <a:r>
              <a:t>⣿⣿⣿⣿⣷⣟⣮⣹⢝⠋⠁⣠⣵⣿⣿⣿⣿⣿⣿⣿⡟⢱⡟⣾⣿⡿⢱⣟⣿⣿⣿⣿⣿⣿⣿⢏⢇⢜⣡⣴⣿⣿⣿⢕⣼⣿⣿⣿⣿⣿⣿⣿⣿⣿⣿⣿⣿⣿⣿⢕⠕⠇⠱⠟⠛⠉⠀⠀⠀⠀⠐⠄⠁⠀⢘⢿⢿⣿⣿⣿⣷⣦⣄⢀⠙⠻⢿⡿⡽⣽⣿⣿⣿⣿⣿⣿⣿⣿⣿⣷⣾⣷⣷⣾⣿⣿⣿⣿⣽⣽⣿⣯⣿⣿⣿⣿⣿⣿⣿⣿⣷⣾⣟⣟⣟⣟⣿⣿⣿⣿⣿⣿⣿⣿⣿⣿⣿⣿⣿⣿⣿⣿⣿⣿⣿⣿⣿⣿⣿⣿⣿⣿⣿⣿⣿⣿⣿⣿⣿⣿⣿⣿⣿⣿⢏⢕⣱⣾⣿⣿⣿⣿⡿⢏⢕⢕⢕⢕⢕⢕⢕⢕⢕⢕⢕⢕⢕⢕⢕⢕⢕⢕⢕⢕⢕⢕⢕⢕⢕⢕⢕⢕⢕⢕⢕⢕⢕⢕⢕⢕⢕⢕⢕⢕⢕⢕⢕⢔⢀⠀⠑⢕⢕⢕⢅⢕⢕⢕⢕⠑⠀⠀⠀⢁⣻⣿⣿⣿⣿⣿⠀</a:t>
            </a:r>
            <a:br/>
            <a:r>
              <a:t>⣿⣿⣿⣷⣿⡿⠟⠁⢀⣴⣾⣿⣿⣿⣿⣿⣿⣿⣿⡟⢣⡟⣼⣿⣿⢱⡿⣹⣿⣿⣿⣿⣿⣿⡏⢕⢕⢸⢏⣽⣿⣿⣿⢕⣿⣿⣿⣿⣿⣿⣿⣿⣿⣿⣿⣿⣿⣿⣿⡇⠀⠀⠀⠀⠀⠀⠀⢔⣀⠀⠀⠀⠀⠀⠑⠘⠕⠑⢜⢹⣿⣿⣿⣿⣦⣄⢀⠙⠻⢿⡿⣿⣿⣿⣿⣿⣿⣿⣿⣿⣿⣿⣿⣿⣿⣿⣿⣿⣿⣿⢿⢿⢿⣽⣽⣽⣽⣿⣿⣿⣿⣿⣿⣟⣿⣿⣿⣿⣿⢿⢿⢿⢿⣿⣿⣿⣿⣿⣿⣿⣿⣿⣿⣿⣿⣿⣿⣷⣿⣿⣿⣿⣿⣿⣿⣿⣿⣿⣿⣿⣿⡿⢟⢕⢱⣾⣿⣿⣿⣿⣿⡟⢕⢕⢕⢕⢕⢕⢕⢕⢕⢕⢕⢕⢕⢕⢕⢕⢕⢕⢕⢕⢕⢕⢕⢕⢕⢕⢕⢕⢕⢕⢕⢕⢕⢕⢕⢕⢕⢕⢕⢕⢕⢕⢕⣕⣕⣕⢕⢔⠀⠀⠁⠑⢕⢕⢕⣕⡕⢔⢇⢻⣿⣿⣿⣿⣿⣿⣿⣿⠀</a:t>
            </a:r>
            <a:br/>
            <a:r>
              <a:t>⣿⣿⣿⢟⠙⢀⣠⣷⣿⣿⣿⣿⣿⣿⣿⣿⣿⣿⡿⣼⣿⢱⣿⣿⡇⣾⡇⣿⣿⣿⣿⣿⣿⡿⢕⢕⣧⢕⢼⡟⢏⢻⡏⢸⣿⣿⢫⣿⣿⣿⣿⣿⣿⣿⣿⣿⣿⣿⡿⢕⠀⠀⠀⠀⠀⢀⢕⢕⣻⣹⣆⢀⠀⠀⠁⠔⢔⢕⢕⣱⣿⣿⣿⣿⣿⣿⣿⣦⣄⢀⠜⣿⣿⣿⣿⣿⣿⣿⣿⣿⣿⣿⣿⣿⣿⣽⣽⣽⣿⣿⣿⣿⣿⣿⣿⣿⣿⣿⣿⣿⣿⣿⣟⣟⣟⣟⣻⣿⣿⣿⣿⣿⣿⣿⣿⣿⣿⣿⣿⣿⣿⣿⣿⣿⣿⣿⣿⣿⣿⣿⣿⣿⣿⣿⣿⣿⣿⣿⣿⣿⢟⢕⢕⣷⣿⣿⣿⣿⣿⣿⡿⢕⢕⢕⢕⢕⢕⢕⢕⠕⢕⢕⢕⢕⢕⢕⢕⢕⢕⢕⢕⢕⢕⢕⢕⢕⢕⢕⢕⢕⢕⣕⣕⣱⣵⣵⢵⢷⢷⢧⢕⢞⢟⢟⢟⢟⢟⢝⢕⢕⠀⠀⠀⠀⠀⠑⠜⢕⢕⢅⢕⢕⢜⢻⣿⣿⣿⣿⣿⣿⠀</a:t>
            </a:r>
            <a:br/>
            <a:r>
              <a:t>⡿⠏⠁⢄⣴⣾⣿⣿⣿⣿⣿⣿⣿⣿⣿⣿⣿⣿⢱⣿⡇⣾⣿⣿⢱⣿⢸⣿⣿⣿⣿⣿⣿⡇⣱⡕⣿⢕⢕⢕⢕⢕⢕⢸⣿⡟⢸⣿⣿⣿⣿⣿⣿⣿⣿⣿⣿⣿⡇⢕⢔⢀⢀⠀⢀⢕⢕⣸⣿⡇⣿⡕⣷⣄⢄⢀⣴⣷⣿⣿⣿⣿⣿⣿⣿⣿⣿⣿⡿⠀⢰⣿⣿⣿⣿⣿⣿⣿⣿⣿⣿⣿⣿⣿⣿⣿⣿⣿⣿⣿⣿⣿⣿⣿⣿⣿⣿⣿⣿⣿⣿⣿⣿⣿⣿⣿⣿⣿⣿⣿⣿⣿⣿⣿⣿⣿⣿⣿⣿⣿⣿⣿⣿⣿⣿⣿⣿⣿⣿⣿⣿⣿⣿⣿⣿⣿⣿⣿⢟⢕⢕⣵⣿⣿⣿⣿⣿⣿⣿⡿⢝⢟⢟⢗⢗⢗⢗⢕⢕⢔⢗⢗⢗⢗⢕⢕⢕⢕⢕⢕⢕⢕⢕⢕⢕⢕⢝⢝⢝⢝⢝⢕⢕⢕⢕⢕⢕⢕⢕⢕⢕⢕⢕⢕⢕⢕⢕⢕⢕⢕⠀⠀⠀⠀⠀⠀⠀⠁⠕⢕⢀⢕⢕⢕⢻⣿⣿⣿⣿⣿⠀</a:t>
            </a:r>
            <a:br/>
            <a:r>
              <a:t>⠀⣠⣾⣿⣿⣿⣿⣿⣿⡿⢿⢿⡟⣯⣵⣷⣮⣝⢜⢜⢱⣿⣿⣿⣿⡇⣿⣿⣿⢻⣿⣿⣿⣷⣿⢫⣟⢕⢕⢕⢕⢕⢕⣼⣿⡇⢸⣿⣿⣿⣿⣿⣿⣿⣿⣿⣿⣿⡇⢕⠀⢕⢕⢕⢕⢕⢕⣿⣿⣿⢹⡇⢸⣿⣿⣿⣿⣿⣿⣿⣿⣿⣿⣿⣿⣿⣿⣿⢇⠀⣼⣿⣿⣿⣿⣿⣿⣿⣿⣿⣿⣿⣿⣿⣿⣿⣿⣿⣿⣿⣿⣿⣿⣿⣿⣿⢿⢿⢿⢿⠿⠿⠿⠿⠿⠿⢟⢟⢟⢟⢟⢟⢟⢿⠿⠿⠿⠿⠿⠿⠿⠿⢿⢿⢿⣿⣿⣿⣿⣿⣿⣿⣿⣿⣿⣿⢟⢕⢕⣵⣿⣿⣿⣿⣿⣿⣿⣿⣿⢇⢕⢕⢕⢕⢕⢕⢕⢕⠁⢕⢕⢕⢕⢕⢕⢕⠑⢕⢕⠕⢕⢕⢕⢕⢕⢕⢕⢕⢕⢕⢕⢕⢕⢕⢕⢕⢕⢕⢕⢕⢕⢕⢕⢕⢕⢕⢕⢕⢕⢕⢔⠀⠀⢀⠀⠑⢄⠀⠀⠀⠑⠁⢕⢕⢕⢹⣿⣿⣿⡇⠀</a:t>
            </a:r>
            <a:br/>
            <a:r>
              <a:t>⠀⠜⣿⣿⣿⣿⣿⣿⣟⢵⣿⣎⢻⣿⣿⣿⣿⡿⢕⢕⢸⣿⣿⣿⣿⢣⣿⣿⡇⣿⣿⣿⣿⣿⣿⢸⡇⢕⢕⢕⢕⢕⢕⣿⣿⢕⢜⣿⣿⣿⣿⣿⣿⣿⣿⣿⣿⣿⢇⢄⢀⢕⢕⢕⢕⢕⢱⣿⣿⣿⢸⣿⢸⣿⣿⣿⣿⣿⣿⣿⣿⣿⣿⣿⣿⣿⣿⡟⠀⢘⢟⢝⢝⢝⠝⠙⠝⠝⠝⠝⠝⠝⠙⠙⠑⠁⠁⠁⠀⠀⠐⢐⢐⢐⢐⢐⢐⢐⢑⢁⢁⢁⢁⢁⢁⢁⢁⢕⢕⣟⣏⣕⢕⢅⢅⢅⢄⢄⢄⢄⢄⢄⢄⢄⢔⢔⠔⠵⢤⢅⢅⢅⢉⠉⢉⢝⢕⣵⣿⣿⣿⣿⣿⣿⣿⣿⣿⣿⡏⢕⢕⢕⢕⢕⢕⢕⢕⢕⠀⢕⢕⢕⢕⢕⢕⢕⠀⢕⢕⠀⢕⢕⢕⢕⢕⢕⢕⢕⢕⢕⢕⢕⢕⢕⢕⢕⢕⢕⢕⢕⢕⢕⢕⢕⢕⢕⢕⢕⢕⢕⢕⠀⠕⠕⢕⠀⠕⢔⢀⠑⠿⢦⠁⠕⢕⢕⢻⣿⣿⢇⠀</a:t>
            </a:r>
            <a:br/>
            <a:r>
              <a:t>⣇⠀⢹⣿⣿⣿⣿⡿⣱⣷⡪⢜⣞⣧⣜⢝⢝⢕⢕⢕⣿⣿⣿⣿⡿⣸⣿⡿⢸⣿⣿⣿⣿⣿⡇⢸⡇⢕⢕⢕⢕⢕⢕⣿⡏⢇⢕⣿⣿⡟⣿⣿⣿⣿⣿⡟⣿⢸⢕⢕⢕⡕⢕⢕⢕⢕⣸⢿⣿⣿⢸⣿⢕⢹⣿⣿⣿⣿⣿⣿⣿⣿⣿⣿⣿⣿⣿⠇⢀⢀⠄⠄⠁⠁⠁⠁⠑⠑⠑⢕⢕⢄⠐⠑⠑⠑⠑⠀⠀⠀⢁⢑⢕⢗⢗⢇⢕⢕⢕⢜⢝⢝⢕⢑⢑⢐⢐⢐⢑⢑⢕⢕⢗⢇⢔⢔⢕⢕⢜⣕⡕⢕⢕⢕⢕⢕⢔⢄⠀⠀⠀⠀⢀⢔⢕⣵⣿⣿⣿⣿⣿⣿⣿⣿⣿⣿⣿⣿⡇⢕⢕⢕⢕⢕⢕⢕⢕⢕⠀⢕⢕⢕⢕⢕⢕⢕⠀⢕⢕⠀⠁⢕⢅⢕⢕⢕⢕⠕⢕⢕⢕⢕⢕⢕⢕⢕⢕⢕⢕⢕⢕⢕⢕⢕⢕⢕⢕⢕⢕⢕⢕⢄⢄⢄⠀⠀⠀⢕⢕⢄⢀⢀⢀⠄⢕⢕⢕⢿⣿⢕⠀</a:t>
            </a:r>
            <a:br/>
            <a:r>
              <a:t>⣿⡔⠀⢻⣿⣿⡟⢱⣿⣿⣿⣧⣜⢪⢟⣇⣥⢔⢔⢔⣿⣿⣿⣿⡇⣿⣿⢣⢸⣿⣿⣿⣿⢹⢕⢸⡇⢕⢕⢕⢕⢕⢕⣿⡇⢕⢕⢸⣿⡷⢿⣿⣿⣿⣿⣇⢿⢸⢕⠕⢕⢕⢕⢕⢕⢕⣽⢸⣿⣿⢸⣿⡕⢕⢿⣿⣿⣿⣿⣿⣿⣿⣿⣿⣿⣿⡏⠀⠕⠕⢆⣔⣲⣴⢵⠕⠕⠕⠐⠐⠀⠀⢀⣀⢠⢄⢄⢄⢄⣔⣕⡕⢕⢕⢕⢕⢕⢕⢗⢗⢕⢱⢵⢵⢕⢕⢕⢕⢕⢕⢔⢕⢔⢄⢄⢄⢄⢕⢕⢑⢀⢀⠀⠀⠀⠐⠑⢑⢐⢑⢀⢔⢕⣱⣾⣿⣿⣿⣿⣿⣿⣿⣿⣿⣿⣿⣿⣿⢕⢕⢕⢕⢕⢕⢕⢕⢕⢕⢀⢕⢕⢕⢕⢕⢕⢕⠀⠀⢕⠀⢕⢕⢕⠕⢕⢕⢕⢄⢕⠕⢕⢕⢕⢕⢕⢕⢕⢕⢕⢕⢕⢕⢕⢕⢕⢕⢕⢕⢕⢕⢕⢕⢕⢕⢔⠀⠀⠕⢕⢕⢕⢕⢕⠀⢕⢕⢕⢜⡟⢕⠀</a:t>
            </a:r>
            <a:br/>
            <a:r>
              <a:t>⣿⣧⢄⠘⢿⡟⢕⣾⣿⢿⢏⢟⢿⢇⣵⣿⢇⢕⣵⡇⣿⣿⡇⣿⢣⣿⢇⡟⢸⣿⣿⣿⣿⢸⢕⢕⡇⢕⢕⢕⢕⢕⢕⢹⢕⢕⢕⢕⢻⣿⢜⣿⡏⣿⣿⣿⢕⡜⢁⢕⢕⢕⢕⢕⢕⢕⡏⡾⣿⡏⣿⡏⡇⢣⡸⣿⣿⣿⣿⣿⣿⣿⣿⣿⣿⣿⠑⠀⠔⠜⠝⠝⠕⠕⠀⠀⠀⠐⠐⠑⢁⠁⠀⠀⢀⢀⢄⢔⢕⢝⢟⢏⠑⠑⠑⠑⢁⢑⢕⢅⢅⢕⢕⢕⢕⢕⢝⢝⢝⢝⠑⠑⠑⠑⠗⠗⢗⢗⢗⢗⢗⢗⢗⢗⢗⢗⢕⢅⢁⢁⢑⢕⢺⣿⣿⣿⣿⣿⣿⣿⣿⣿⣿⣿⣿⣿⣿⣿⢕⢕⢕⢕⢕⢕⠁⢕⢕⢕⢕⢕⢕⢕⢕⢕⢕⢕⠀⠀⢕⠀⢕⢕⢕⠑⠁⢁⢅⢄⢔⢔⢕⢕⢕⢕⢕⢕⢑⢕⢕⢕⢕⢕⢕⢔⠕⢕⢕⢕⢕⢕⢕⢕⢕⢕⢸⣇⢀⠀⢕⢕⢕⢕⢕⠀⠁⢕⢕⢕⢕⢕⠀</a:t>
            </a:r>
            <a:br/>
            <a:r>
              <a:t>⣿⣝⣧⠀⠜⡇⡕⢪⡎⢷⡕⢕⢕⢳⢮⣽⣼⣝⣝⢕⣿⣿⣧⣿⢸⡏⣼⡇⢸⣿⣿⣿⣿⡕⢕⢕⢇⢕⢕⢕⢕⠕⢕⢜⡕⢕⢕⢕⢕⢝⢇⢜⢷⢜⢿⣿⡇⢇⢕⢕⢕⢕⢕⢕⢕⢱⢕⢕⢹⢇⣿⡇⡇⢷⢵⡹⣿⣿⣿⣿⣿⣿⣿⣿⣿⡇⠀⢀⠀⠀⠀⠀⠀⠀⠀⢅⢕⢕⢕⢕⢕⢕⢕⢕⢕⢕⢧⢕⢕⢕⢕⢕⠔⠕⠕⢑⢑⢁⢕⢕⢕⢗⢏⢱⣵⣵⣷⣷⣷⣧⣵⣕⣔⣔⣕⢕⠕⠕⠕⠑⠑⠑⠕⠕⢕⢳⢷⢷⢷⢷⢷⢇⢕⢹⣿⣿⣿⣿⣿⣿⣿⣿⣿⣿⣿⣿⣿⣿⢕⢕⢕⢕⢕⢕⠀⢕⢕⢕⠕⢑⢑⢕⢕⠑⢕⢕⢔⠀⠁⠀⢔⢔⢄⢅⢁⠀⢕⢕⢕⢕⢕⢕⢕⢕⢕⢕⢕⢔⢁⠕⢕⢕⢕⢕⢔⢁⢕⢕⢕⢕⢕⢕⢕⢕⢕⣿⣧⢔⠁⢕⢕⢕⢕⢔⠀⢕⢕⢕⢕⢕⠀</a:t>
            </a:r>
            <a:br/>
            <a:r>
              <a:t>⠯⠿⠿⠇⠀⢱⡝⣕⢜⢇⢕⢕⢕⢸⣷⢕⢝⢝⢝⢇⣿⣿⡏⢸⡾⢕⣿⢇⢸⣿⣿⣿⣿⢕⢅⢕⢕⢕⢕⠔⢔⢄⢀⠕⢕⣱⣧⡇⢱⢱⡕⡕⢵⢕⢵⢱⡕⠕⢑⢅⢕⢅⢅⢅⢑⠔⢕⢕⢕⢕⣿⢇⡇⢾⢟⢱⣿⣿⣿⣿⣿⣿⣿⣿⡿⠁⢀⣕⣄⢄⢄⢔⢔⢰⢵⢵⢕⢕⢕⢕⢕⢑⢑⢕⠕⠑⠑⠘⠁⢀⢀⢀⢄⢰⢵⢗⢇⢕⣕⣕⡕⢔⢕⢜⢟⢻⢿⠟⠟⠟⠏⠝⠟⠟⠟⠗⠖⠔⠄⠄⢄⢄⢄⢄⢔⢕⢕⢕⣕⣕⢕⢱⢇⢕⢹⣿⣿⣿⣿⣿⣿⣿⣿⣿⣿⣿⣿⣿⢕⠕⢕⢕⠕⢕⠀⠕⢕⢔⣕⣕⣱⣕⢕⢕⠑⢕⢕⠀⠀⠀⣕⣵⣕⣵⣱⣔⢑⢕⢕⢕⢕⢕⢕⢕⢕⢕⢕⢕⢕⢄⠀⠑⢕⢕⢕⢕⢕⢕⢕⢕⢕⢕⢕⢕⢕⢿⣿⣇⢕⢕⢕⢕⢕⢕⠐⠀⢕⢕⢕⢕⠀</a:t>
            </a:r>
            <a:br/>
            <a:r>
              <a:t>⠀⠀⢄⢀⠀⠀⢻⣮⡗⢕⢕⢕⣕⢕⢻⣯⢕⢜⢕⢕⣿⣿⡇⢕⡇⢱⣿⢕⢸⣿⢸⡯⢿⢕⣕⣱⡕⠁⠀⠀⠀⠀⢕⣱⣕⣿⣿⣷⣿⣼⣇⣧⣾⣧⣼⣾⣇⣕⠑⠀⠀⠁⢕⢕⢕⢔⠀⢕⢕⢜⡟⢸⡇⢇⢕⣾⣿⣿⣿⣿⣿⣿⣿⣿⢇⠀⠘⠝⠝⠕⢕⢕⢇⢕⢕⢕⢕⢕⢕⢕⢅⢔⠔⠔⠔⠑⠁⢅⢕⠔⠔⠕⠑⠁⠑⠑⠑⠝⢝⢟⢻⡟⢟⢕⠁⠀⠀⠀⠀⠀⠀⠀⠀⠀⠀⠀⠀⠀⠀⠐⢱⣾⢟⢝⢝⢝⢝⢕⢕⢕⢕⠕⠕⠕⢕⢹⣿⣿⣿⣿⣿⣿⣿⣿⣿⣿⣿⡏⢕⢔⢕⢕⠀⢕⠀⡇⢕⠸⢿⣽⣽⣽⣗⣕⢕⠁⢕⢔⠀⠀⣿⣿⣟⣽⣽⡽⢵⢕⢕⢑⢕⢕⢅⠕⢕⢑⢕⢕⢕⢕⢕⢄⠀⠁⠑⠕⠕⠕⠕⠀⢀⢔⢕⢕⢕⢸⣿⣿⣇⢔⢕⢕⢕⢕⠀⢕⠕⢕⢕⠑⠀</a:t>
            </a:r>
            <a:br/>
            <a:r>
              <a:t>⢀⢔⠑⠁⠀⠀⠁⢿⣿⣷⣼⡕⢕⠕⠀⢜⢕⢜⠕⠕⣿⣿⡇⢕⢸⢕⢿⢕⢕⡇⢱⣧⣜⢸⣿⣿⣇⠀⠀⠀⠀⠀⣸⣿⣿⣿⣿⣿⣿⣿⣿⣿⣿⣿⣿⣿⣿⣿⠀⠀⠀⠀⢸⣿⣷⡧⣠⡕⣮⣼⢇⣿⡇⣵⣾⣿⣿⣿⣿⣿⣿⣿⣿⡟⠀⠀⠀⠀⠀⢀⡀⠕⠕⠑⢑⢑⢁⢁⢄⢄⣄⡄⢤⢴⢔⢄⠀⠀⠀⠀⠀⠀⠀⠀⠀⠀⢀⢀⢄⢱⢕⢕⢕⢕⠕⠔⠐⠀⠀⠀⠀⠀⠀⢀⠀⠀⠀⠀⠀⠀⠁⢘⢕⢱⣵⣵⣵⣕⢕⢔⠔⠐⠐⠐⠁⢕⢝⣿⣿⣿⣿⣿⣿⣿⣿⣿⣿⡇⢕⢄⢕⢕⠀⠀⢔⢟⠑⢀⢀⢄⢄⢁⠙⢻⣷⡅⠀⢕⢀⠀⣿⣿⣿⢋⠁⢀⢄⠄⢄⢕⢄⠕⢕⢕⢄⠑⠔⢁⠑⠕⢕⢕⢔⢀⠀⢄⢄⢄⢀⢕⢕⢕⢕⢕⢕⢸⣿⣿⣿⡇⢕⢕⢕⢕⠀⢕⢄⢕⢕⣔⠀</a:t>
            </a:r>
            <a:br/>
            <a:r>
              <a:t>⠀⠀⠀⢀⣄⣕⢀⠜⣿⣿⣿⡟⣵⠀⠀⣼⣿⡇⢕⢕⣿⣿⢇⣾⢜⢕⢜⡕⢅⢕⢕⢻⣿⣿⣿⣿⣿⣷⣴⣱⣴⣾⣿⣿⣿⣿⣿⣿⣿⣿⣿⣿⣿⣿⣿⣿⣿⣿⣷⣄⣄⣴⣿⣿⣿⣿⣿⣿⣿⡟⢜⣿⣿⣿⣿⣿⣿⣿⣿⣿⣿⣿⣿⠇⠀⠀⠀⠀⠀⠀⠀⠀⢐⢕⢱⢷⢵⢵⢕⠑⠑⠀⠀⢀⢀⢑⢔⢄⢄⣄⣴⣴⣷⡷⢞⢝⠕⠑⠁⠑⠁⠀⠀⠀⠀⢀⢀⢀⢀⠄⠀⠀⠑⠁⠁⠁⠁⠀⠀⠀⠀⠀⠑⢜⣿⣿⢿⢟⢗⢗⢗⢗⠇⠀⠀⠁⢕⢜⣿⣿⣿⣿⣿⣿⣿⣿⣿⢕⢕⢕⠑⢕⠀⠀⢸⠁⢀⢔⠑⠁⠀⠀⠑⢕⣿⣿⡄⠀⢕⠀⢸⣿⣏⡄⡕⠁⠀⠀⠀⠀⢑⢄⠁⠑⢕⢕⢔⢁⠑⠔⢔⢔⢔⢔⢔⢅⢀⠅⢔⢕⢕⢕⢕⢕⢕⢸⣿⣿⣿⣿⡕⢕⢕⢕⠀⢕⢕⢕⢕⠕⠀</a:t>
            </a:r>
            <a:br/>
            <a:r>
              <a:t>⣿⣷⣷⣽⣿⣇⡀⠀⢸⡿⢫⣾⠃⠀⠀⢹⣿⣿⢕⢕⣿⣿⢕⣿⢕⢕⡕⢕⢕⢕⢕⣿⣿⣿⢹⣷⣼⣝⣝⣽⣽⣿⣿⣿⣿⣿⣿⣿⣿⣿⣿⣿⣿⣿⣿⣿⣿⣿⣿⣽⣝⣙⣹⣽⣿⣿⢿⣿⡟⡸⢕⢿⡇⣿⣿⣿⣿⣿⣿⣿⣿⣿⡏⠀⠀⠀⠀⠀⠀⠀⠁⠑⠕⠕⠕⠑⠁⠀⠀⠀⢄⢄⣕⡵⢗⢇⢕⠕⠑⠑⠕⢕⢕⢕⣕⡱⢴⢴⠴⠔⠔⢔⢗⢗⢇⢕⢁⠀⠀⠀⠀⠀⠀⠀⠀⠀⠀⠀⠀⠀⠀⠀⢀⢕⢝⣧⣕⢕⢕⢕⢕⠕⠀⠄⢄⠐⠑⢕⢜⣿⣿⣿⣿⣿⣿⣿⢇⣱⢇⢕⢀⢕⠀⠀⡑⠀⢕⢕⢀⢔⢔⢔⠀⣷⣿⣿⣷⠀⢱⠀⢸⣿⣿⣿⡇⢔⢔⢔⢔⢔⢔⣕⡕⠀⠀⠁⠑⢕⢔⢀⠀⠁⠑⠅⠑⠑⠑⠐⠀⠁⠑⠑⠑⢑⢕⢸⣿⣿⣿⣿⡇⢕⢕⢕⠀⢕⢕⢕⠕⠀⠀</a:t>
            </a:r>
            <a:br/>
            <a:r>
              <a:t>⣟⡝⢟⢟⢻⡻⣿⡇⠀⢱⣿⡇⠀⠀⠀⢜⣿⡿⡕⢱⣿⡿⢸⣿⢕⢱⣇⢕⢕⢕⢕⢸⣿⣿⣧⣿⣿⣿⣿⣿⣿⣿⣿⣿⣿⣿⣿⣿⣿⣿⣿⣿⣟⣿⣿⣿⣿⣿⣿⣿⣿⣿⣿⣿⣿⢿⣿⢏⢗⡇⢇⢸⡇⢻⣿⣿⣿⣿⣿⣿⣿⣿⠑⠀⠀⠀⠀⠀⠀⠀⠀⠀⠀⠀⠀⠀⢀⢄⢔⢕⣗⡝⢕⢕⢁⠀⠄⠄⠐⠐⠐⠁⠁⠁⠀⠀⠀⠀⠀⠀⢀⣔⣵⣷⣧⣵⣕⢄⢄⢀⢀⢀⢀⢄⢄⢄⢔⣔⣔⣔⣱⣵⣵⣷⢿⢿⢷⢗⢇⢕⢕⠕⠁⠀⠀⠀⢐⢅⢕⢜⣿⣿⣿⣿⣿⣿⣿⣿⢕⠁⢕⠅⠀⠀⣿⣔⢱⣿⡕⢵⣵⢕⢰⣿⣿⣿⣿⢀⣼⢄⣾⣿⣿⣿⣷⡕⢵⣕⢕⢕⣾⣿⢏⢠⣾⣷⣴⡀⠁⠁⠑⠀⠔⢄⢄⢄⢄⢄⢄⢄⢔⢔⢕⠀⢕⢸⣿⣿⣿⣿⡇⢕⢕⢕⠀⢕⢕⢕⢔⢔⠀</a:t>
            </a:r>
            <a:br/>
            <a:r>
              <a:t>⣿⡿⢗⢾⢻⢿⢟⢿⢄⠁⢟⠁⠀⠀⠀⠀⢻⡇⢇⢸⣿⡇⢸⣿⣇⢸⣿⢕⢕⢕⡕⢕⣿⣿⣿⣿⣿⣿⣿⣿⣿⣿⣿⣿⣿⣿⣿⣿⣿⣿⣿⣿⣿⣿⣿⣿⣿⣿⣿⣿⣿⣿⣿⣿⣿⣿⣕⢎⣸⡇⢕⢸⡇⠘⢿⣿⣿⣿⣿⣿⣿⡇⠀⢀⢔⢕⢀⠀⠀⠀⠀⠀⠀⠀⠀⢄⢕⢕⢞⢟⠝⠑⠁⠀⠀⠀⠀⠀⠀⠀⠀⠀⠀⠀⠀⢀⢀⢄⢔⢇⠝⠝⠕⠕⠕⠕⢕⠕⠑⠑⠁⠑⠑⠑⠑⢕⢜⢝⢝⢟⢟⣟⣕⣕⡕⢕⠑⠁⠕⠑⠑⠐⠐⠑⠁⠁⠁⠁⠁⢕⢜⣿⣿⣿⣿⣿⣿⢇⢑⠀⠀⠔⠀⠀⢻⣿⣿⢿⣿⣦⣥⣴⣿⣿⣿⣟⣡⣾⣿⣿⣿⣿⣿⣿⣿⣿⣦⣤⣴⣿⣿⢿⣿⣿⣿⣿⣿⣿⣿⠑⢀⣄⡄⢀⢅⢕⢕⢕⢜⢕⢕⢕⢕⠀⢕⢸⣿⣿⣿⣿⡇⢕⢕⠑⠀⢕⢕⢕⣕⢕⠀</a:t>
            </a:r>
            <a:br/>
            <a:r>
              <a:t>⣿⣕⣕⣕⣕⣕⣕⣕⣵⢀⠑⠀⠀⠀⠀⠀⠘⢜⢕⣸⣿⢕⢸⣿⣿⢕⢿⣇⢕⢕⢸⢕⢻⣿⣿⣿⣿⣿⣿⣿⣿⣿⣿⣿⣿⣿⣿⣿⣿⣿⣿⣿⣿⣿⣿⣿⣿⣿⣿⣿⣿⣿⣽⣷⣿⡿⢳⣷⣿⡇⢕⢕⣧⠀⠘⣿⣿⣿⣿⣿⡿⠁⠀⠑⠁⢕⢜⢕⠕⠐⠐⠐⠀⠀⠀⠀⢁⢕⢕⠑⢀⢀⢀⢄⢄⢄⣔⣔⣴⣴⣔⡔⠔⠑⠁⠁⠁⠀⠀⠀⠀⠀⠀⠀⠀⠀⢀⢀⢄⢄⢄⢔⣔⣕⣱⣵⣴⣵⣷⣷⢿⢟⠏⠙⠁⠀⠀⠀⠀⠀⠀⠀⠀⠀⠀⠀⠀⠀⠀⢁⢕⢜⢿⣿⣿⡿⢏⢕⣕⣰⡇⡄⠀⠀⠘⢿⣿⢿⢷⢷⣷⣿⣿⣿⣿⣿⣿⣿⣿⣿⣿⣿⣿⣿⣿⣿⣿⣷⡷⢷⢻⢿⣿⣿⣿⣿⣿⣿⢇⢀⣼⡿⢇⢕⢕⢕⢕⢕⢕⢕⢕⢕⢕⠄⢕⢸⣿⣿⣿⣿⢇⢕⢕⠀⢔⢕⢕⢕⢑⣝⠀</a:t>
            </a:r>
            <a:br/>
            <a:r>
              <a:t>⣿⣿⣿⣿⣿⣿⣿⣿⣿⣇⠀⠄⡀⠀⠀⢀⡀⢱⡇⢹⡇⢕⢜⣿⣿⡕⢜⣿⡕⢕⢕⢕⢕⢻⣿⣿⣿⣿⣿⣿⣿⣿⣿⣿⣿⣿⡿⠟⠟⠛⠛⠛⠋⢝⠻⣿⣿⣿⣿⣿⣿⣿⣿⢟⢏⢕⣾⣿⣿⡇⢕⢕⢿⠀⣄⣸⣿⣿⣿⣿⢇⠀⣄⣴⢔⠕⠁⠀⠀⠀⠀⢀⠀⠀⠀⠀⠀⠀⠀⠀⠀⠀⠀⠀⠑⢕⢝⢻⣿⡟⢕⢕⠄⠀⠀⠀⠀⠄⠀⠔⠔⢔⢔⣔⣱⣵⣵⣷⣷⣿⣿⣿⣿⣿⣿⣿⣿⡿⢏⢕⢕⢕⢄⠀⠀⠀⠀⠀⠀⠀⠀⠀⠀⠀⢀⢄⢔⢔⢕⣕⣕⡕⢜⢿⣿⣷⣷⣿⣿⣿⣧⣷⡕⢄⠔⢌⢫⢕⢕⣸⣿⣿⣿⣿⣿⡟⢻⣿⣿⣿⣿⣿⣿⣿⣿⣿⣿⣏⢕⢕⢕⢕⣸⣿⣿⣿⣿⡏⣰⣼⣟⣵⣵⣷⣾⣿⢇⢕⢕⢕⢕⢕⢕⠐⢕⢸⣿⣿⣿⡟⢕⢕⠀⠀⠑⢕⢕⠁⠁⠉⠀</a:t>
            </a:r>
            <a:br/>
            <a:r>
              <a:t>⣿⣏⣕⣕⣕⣕⣕⣹⡿⣽⡇⠀⢹⣿⣿⣿⢧⣼⢇⢜⢇⢕⢕⢻⣿⣇⢕⢹⣿⡕⢕⢕⢕⢕⢝⢿⣿⣿⣿⣿⣿⣿⣿⣿⣿⡿⢁⠀⠀⢀⠀⠀⠀⠀⠀⢻⣿⣿⣿⣿⣿⣿⡿⢇⢕⢕⣿⣿⣿⢕⢕⡕⢸⢜⣿⣿⣿⣿⣿⡟⠀⠕⢟⢟⢇⢔⣄⣔⣴⢔⠁⠀⠀⠀⠀⠀⠀⠀⠀⢀⢀⢄⣔⣔⣵⣵⢗⠜⠑⠑⠁⠀⠀⠀⢀⢄⣄⣔⣰⣴⡵⢗⢟⢟⠟⠟⠟⠟⠟⠟⠝⠝⠝⠝⢝⢝⢝⢕⢕⢕⢕⢅⢅⠀⠀⢀⢀⢀⢄⢄⢄⣔⣔⣵⣵⣵⣷⣿⣿⣿⣿⣟⡕⢜⢿⣿⣿⣿⣿⣿⣿⣿⣿⣧⡕⢜⣿⣷⣾⣿⣿⣿⣿⣿⣿⣿⣾⣿⣿⣿⣿⣿⣿⣿⣿⣿⣿⣿⣿⣷⣷⣾⣿⣿⣿⣿⣿⣿⣿⢝⢻⣿⣿⢿⢏⢕⢕⢕⢕⢕⢕⢕⠀⢀⢕⢸⣿⣿⡿⢕⣱⡇⠀⠀⠀⢕⢕⠀⠀⠀⠀</a:t>
            </a:r>
            <a:br/>
            <a:r>
              <a:t>⣿⢿⢿⢿⢿⢿⢿⢿⢿⢿⣿⡔⠁⢿⣿⣿⣱⣿⢕⢕⢕⢕⢕⢜⣿⣿⡕⡕⢜⢿⡕⢕⢕⢕⢕⢕⢝⢻⣿⣿⣿⣿⣿⣿⣿⣧⣕⢕⣕⣕⣕⣕⣔⡤⢀⣼⣿⣿⣿⣿⢿⢏⢕⢕⢕⢱⣿⣿⡟⢕⡇⢕⢸⢜⡼⣿⣿⣿⣿⠇⠀⠀⠀⠀⠁⣸⣿⡟⠑⠀⠀⠀⠀⢀⢀⢄⢔⢕⢕⣕⡼⢿⢿⢟⢟⠟⠃⠑⠀⠐⠐⠔⠕⢕⢕⢟⢟⢟⢝⢁⠁⠀⠀⠀⠀⠀⠀⠀⠀⠀⠀⢀⢄⢔⢕⢕⢕⢕⢕⢕⢕⢕⢕⢱⢵⢵⢷⢷⢿⢿⢿⢿⢿⢟⢝⢝⢝⢝⢟⢟⢝⢕⢕⢕⢜⢿⣿⣿⣿⣿⣿⣿⣿⣿⣇⢕⢿⣿⣿⣿⣿⣿⣿⣿⣿⣿⣿⣿⣿⣿⣿⣿⣿⣿⣿⣿⣿⣿⣿⣿⣿⣿⣿⣿⣿⣿⣿⡟⢑⢅⢕⢝⢕⢕⢕⢕⢕⢕⢕⢕⢕⢕⠀⢕⢕⣾⣿⣟⣵⣾⡟⠑⠀⢀⣱⢕⢕⣴⣴⣵⠀</a:t>
            </a:r>
            <a:br/>
            <a:r>
              <a:t>⣿⣷⣷⣧⣵⣵⣵⣕⢕⢕⡜⣕⢀⠘⣿⡇⣽⣿⢕⢕⢕⢕⢕⢕⢹⣿⣏⡕⢕⢕⢝⢧⡕⢕⢕⢕⢕⢕⢕⢝⢻⢿⣿⣿⣿⣿⣿⣿⣿⣿⣿⣿⣿⣿⣿⣿⡿⢟⢏⢕⢕⢕⢕⢕⢕⢸⣿⣿⢷⡕⢇⢜⢕⢕⢣⢿⣿⣿⡏⠀⠀⠀⠀⠀⠀⠁⠙⠁⠀⠀⠀⠔⠱⢷⣟⣕⣕⣁⢁⢁⢅⠅⢅⢕⢔⢴⠔⠑⠁⠀⠀⠀⢄⢕⢕⢕⢕⣵⣿⣿⢷⢷⢕⠔⠐⠀⢀⢀⢄⢕⢕⣳⢷⢗⢗⢞⢝⢝⢕⢕⢕⢕⢕⢕⢕⢕⢕⢕⢕⢳⢇⢝⢕⢕⢕⢕⣕⡕⠕⠕⢕⢜⢕⢕⢕⢜⢻⣿⣿⣿⣿⣿⣿⣿⣿⢕⢜⣿⣿⣿⣿⣿⣿⣿⣿⡿⢿⢿⢿⣿⣿⣿⣿⣿⣿⣿⣿⣿⣿⣿⣿⣿⣿⣿⣿⣿⢟⢅⢕⢑⢕⢕⢕⢕⢕⢕⢕⢕⢕⢕⢕⠁⠀⢕⢕⣿⣿⣿⡿⢏⢕⢔⣱⣾⣿⢕⢸⣿⣿⣿⠀</a:t>
            </a:r>
            <a:br/>
            <a:r>
              <a:t>⣿⢿⢟⢻⢟⢟⢟⢟⢟⢟⢷⢷⡇⠀⠜⢱⣿⣿⢕⢕⢕⢕⢕⢕⢕⢜⣿⣧⢜⡕⢕⢕⢝⢧⡕⢕⢕⢕⢕⢕⢕⢕⢕⢝⢟⢿⣿⣿⣿⣿⣿⣿⡿⢟⢟⢕⢕⢕⢕⢕⢕⢕⢕⢕⢕⢸⣿⢻⢸⣧⢕⢕⢕⢱⢸⣼⣿⣿⠑⠀⠀⠀⠀⠀⢀⢀⡄⢄⢄⠐⠀⠀⠀⠁⢕⣕⢕⢁⠁⠀⠀⠀⠀⠀⠀⠀⠀⠀⠀⢀⡄⢕⠕⠑⠕⠊⠙⠁⢅⡅⢕⢅⢔⢔⣕⣕⣕⡕⢕⢕⢕⢕⢕⣕⣕⣕⢵⢕⢕⠕⠑⠁⢁⢄⢄⢔⠕⠗⠑⠑⠑⠑⢑⢸⢟⢏⠕⠁⠀⠀⠁⠁⢁⢀⢑⢕⢕⢻⣿⣿⣿⣿⣿⣿⣿⢕⢕⢜⢿⣿⣿⣿⣿⣿⢏⢕⢕⢕⢕⢜⢝⣿⣿⣿⣿⣿⣿⣿⣿⣿⣿⣿⣿⣿⢟⢕⢕⢕⢕⢕⢕⢕⢕⢕⢕⢕⢕⢕⢕⢕⢕⠀⢄⢕⢱⣿⣿⣯⣵⣵⣷⣿⣿⣿⡏⢕⣸⣟⣻⣿⠀</a:t>
            </a:r>
            <a:br/>
            <a:r>
              <a:t>⣿⣷⣷⣷⢷⣕⣕⢕⢕⢕⣕⣕⡹⡕⠀⢸⣿⣿⢕⢕⢕⢕⢕⢕⢕⢕⡜⢻⣇⢇⢕⢕⢕⢕⢜⢕⢕⢕⢕⢕⢕⢕⢕⢕⢕⢕⢕⢜⢝⢟⣏⢕⢕⢕⢕⢕⢕⢕⢕⢕⢕⢕⢕⢕⡕⢸⡟⢕⣿⣿⡕⢕⢕⢸⡇⡇⣿⡏⠀⢕⢕⣲⣶⣶⣷⣯⣵⣵⣤⣄⣄⣄⣄⣀⡁⢝⢗⢧⢔⢔⢔⢀⠀⠀⠀⠀⠀⠐⠑⠁⠁⠀⠀⠀⠀⠀⠔⠇⠅⠄⠄⢄⣄⢜⢕⢕⢜⢕⢕⢕⢕⢝⢝⣝⣕⣕⣕⢕⠐⠀⠀⠁⠁⠁⠀⠀⠀⠐⠐⠀⠐⠑⠑⠕⠕⠕⠕⠕⠕⠕⢕⢵⢵⢵⣵⢵⢕⢕⢻⣿⣿⣿⣿⣿⣿⢕⢕⢕⢜⢻⣿⣿⣿⣿⣕⢕⢕⢕⢕⢕⢕⣸⣿⣿⣿⣿⣿⣿⣿⣿⣿⡿⢏⢕⢕⢕⢕⢕⢕⢕⢕⢕⢕⢕⢕⢕⢕⢕⢕⢕⠄⢔⢕⢕⣸⣿⣿⣿⣿⣿⣿⣿⣿⣿⡇⢕⣿⣿⣿⣿⠀</a:t>
            </a:r>
            <a:br/>
            <a:r>
              <a:t>⡿⢟⢟⢟⢟⢟⢇⢞⢟⢟⢟⢟⢝⢜⢔⠀⢻⢏⢕⢕⢕⢕⢕⢕⢕⢕⣿⣕⢝⣧⢇⠕⢕⢕⢕⢕⢕⢕⢕⢕⢕⢕⢕⣵⣷⣾⣿⣿⣿⣿⣿⢕⢕⢕⢕⢕⢕⢕⢕⢕⢕⢕⢸⢸⡇⣿⢕⢸⣿⣿⡇⢕⠕⢕⢹⢸⢹⠁⢄⣞⣿⣿⣿⣿⣿⣿⣿⣿⣟⣻⣿⣿⣿⣿⣿⣿⣿⣿⣿⣿⣿⣷⣶⣶⣶⣦⣴⣴⣤⣤⣤⣤⣤⣄⣄⣀⣀⣀⣀⣀⢀⢁⢁⠁⠀⠀⠑⠓⠑⠑⠑⠀⠀⠁⠑⠘⠝⢗⢆⢔⢄⡄⢄⢀⢀⢀⢀⢀⢀⢀⢀⣐⣰⣶⣶⣦⣴⢔⢔⢔⢕⢕⢕⢕⢅⢅⠅⠕⢕⢻⣿⣿⣿⣿⣿⡇⢕⢕⢕⢕⢜⢻⣿⣿⣿⣿⣷⣷⣷⣷⣿⣿⣿⣿⣿⣿⣿⣿⢿⢏⢕⢕⢕⢕⢕⢕⢕⢕⢕⢕⢕⢕⢕⢕⢕⢕⢕⢕⢕⠑⠅⠁⢕⢕⣿⣿⣿⣿⣿⣿⣿⣿⣿⣿⢕⢕⣿⣿⣿⣿⠀</a:t>
            </a:r>
            <a:br/>
            <a:r>
              <a:t>⣿⣷⣵⣵⣕⣕⣕⣕⣕⣕⡕⢕⡕⢕⢕⢀⠁⢕⢕⢕⢕⢕⢕⢕⢕⢕⣿⣿⣷⣜⡳⣕⢕⢕⢕⢕⢕⠑⠁⢕⢕⣱⣿⣿⣿⣿⣿⣿⣿⣿⣿⠕⢕⢕⢕⢕⢕⢕⢕⢕⢕⢕⢸⣾⢇⢇⢕⣿⣿⣿⢇⣹⠑⢕⢕⢕⢅⠀⢸⢻⢿⢿⢿⢿⣿⣿⣿⣿⣿⣿⣿⣿⣿⣿⣿⣿⣿⣿⣿⣿⣿⣿⣾⣽⣽⣕⣕⣹⣕⣝⣟⣿⣿⣿⣿⣿⣿⣿⢿⢿⢿⢿⣿⣿⣿⣿⣿⣿⣷⣷⣷⣷⣶⣷⣶⣶⣶⣶⣷⣧⣵⣵⣵⣵⣧⣵⣥⣥⣥⣥⣥⣥⣥⣵⣼⣽⣅⣅⣄⣄⣄⣄⣀⣄⣄⣄⣄⣄⣕⢕⢻⣿⣿⣿⣿⡇⢕⢕⢕⢕⢕⢕⢕⢝⢻⢿⣿⣿⣿⣿⣿⣿⣿⢿⢟⢏⢝⢕⢕⢕⢕⢕⢕⢕⢕⢕⢕⢕⢕⢕⢕⢕⢕⢕⢕⢕⢕⢕⠕⢔⢑⢕⢕⢸⣿⣿⣿⣿⣿⣿⣿⣿⣿⣿⢕⢱⣕⡹⢿⣿⠀</a:t>
            </a:r>
            <a:br/>
            <a:r>
              <a:t>⣿⢟⢟⢟⢟⢟⢝⢝⢝⢝⢕⢕⢎⢝⢇⢱⠀⠁⢕⢕⢕⢕⢕⢕⢕⢕⢿⣿⢿⣿⣿⢕⢕⢕⠑⠁⠀⠀⢕⢕⢕⣿⣿⣿⣿⣿⣿⣿⣿⣿⣿⢄⠀⠁⠕⢕⢕⢕⢕⢕⢕⢕⢜⡟⣸⡇⢜⣿⣿⡟⣜⣿⢕⢕⢕⢕⠀⢰⣵⣱⣕⣕⣕⣕⣕⣕⣕⣜⢜⢝⢝⢟⢟⢟⢟⢟⢟⢟⢟⢟⢿⢿⢿⣿⣿⣿⣿⣿⣿⣿⣿⣿⣿⣿⣿⣿⣿⣿⣿⣿⣿⣿⣿⣿⣿⣿⣿⣿⣿⣿⣿⣿⣿⣿⣿⣟⣟⣟⣟⣟⢟⣿⣿⣿⣿⣿⣿⣿⣿⣿⣿⣿⣿⣿⣿⣿⣿⣿⣿⣿⣿⣿⣿⣿⣿⣿⣿⣿⣿⣇⢕⢹⣿⣿⣿⡇⢕⢕⢕⢕⢕⢕⢕⢕⢕⢕⢜⢟⢟⢟⢏⢕⢕⢕⢕⢕⢕⢕⢕⢕⢕⢕⢕⢕⢕⢕⢕⢕⢕⢕⢕⢕⢕⢕⢕⢕⢕⢕⢔⢕⢕⢕⢕⣾⣿⣿⣿⣿⣿⣿⣿⣿⣿⡇⢕⣼⣿⣿⣿⣿⠀</a:t>
            </a:r>
            <a:br/>
            <a:r>
              <a:t>⣿⢇⢕⢕⢕⢕⢕⢕⢕⢕⢕⢕⢕⢕⢕⢕⢕⠀⠑⢕⢕⢔⢕⢕⢕⢕⢸⣿⡾⣿⣿⣇⢀⠀⠀⠀⠀⠀⢕⢕⣼⣿⣿⣿⣿⣿⣿⣿⣿⣿⣿⡕⢔⠀⠀⠀⠁⠑⢕⢕⢕⢕⢕⢕⣿⣧⢕⣿⣿⢇⢏⢝⢕⢕⢕⠁⠀⣾⣿⣿⣿⣿⣿⣿⣿⣿⣿⣿⣿⣿⣿⣿⣷⣷⣷⣷⣧⣵⣷⣷⣷⣷⣷⣾⣿⣿⣯⣝⣝⣝⣝⣝⣟⣻⣿⣿⣿⣿⣿⣿⣿⣿⣿⣿⣿⣿⣿⣿⣿⣿⣿⣿⣿⣿⣿⣿⣿⣿⣿⣿⣿⣿⣿⣿⣿⣿⣿⣿⣿⣿⣿⣿⣷⣾⣿⣽⣽⣽⣵⣼⣿⣿⣿⣿⣿⣿⣿⣿⣿⣿⣧⢕⢹⣿⣿⣿⢕⢕⢕⢕⢕⢕⢕⢕⠑⢕⢕⢕⢕⢕⢕⢕⢕⢕⢕⢕⢕⢕⢕⢕⢕⢕⠑⠀⢕⢕⢕⢕⢕⢕⢕⢕⢕⢕⢕⢕⢕⢕⢕⢕⢕⢕⢕⣿⣿⣿⣿⣿⣿⣿⣿⣿⣿⢇⢕⢿⢿⢿⢿⣿⠀</a:t>
            </a:r>
            <a:br/>
            <a:r>
              <a:t>⡿⢕⢕⢕⢕⢕⢕⢕⢕⢕⣕⣕⣱⣵⣵⣷⣽⡔⠀⠕⢕⢕⢕⢕⢕⢕⢸⣿⣷⢿⣿⣿⡕⠀⠀⠀⠀⠀⠑⢼⣿⣿⣿⣿⣿⣿⣿⣿⣿⣿⣿⣧⢕⠀⠀⠀⠀⠀⠀⠱⢕⢕⠕⠕⠜⠻⠕⠜⠅⠄⠄⠀⠑⠕⠎⠀⢱⢕⣕⣕⢝⢝⢝⢝⢝⢝⢝⢝⢝⢟⢟⢟⢿⢿⢿⢿⢿⢿⣿⣿⣿⣿⣿⣿⣿⣿⣿⣿⣿⣿⣿⣿⣿⣿⣿⣿⣿⣿⣿⣿⣿⣿⣿⣿⣿⣿⣿⣿⣿⣿⣿⣿⣿⣿⣿⣿⣿⣿⣿⣿⣿⣿⣿⣿⣿⣿⣿⣿⣿⣿⣿⣿⣿⣿⣿⣿⣿⣿⣿⣿⣿⣿⣿⣿⣿⣿⣿⣿⣿⣿⣿⣧⢕⢹⣿⣿⢇⢕⢕⢕⢕⢕⢕⠁⠀⠀⠑⢕⢕⢕⢕⢕⢕⢕⢕⠕⠕⠑⠑⠁⠀⠀⠀⢄⢕⢕⢕⢕⢕⢕⢕⢕⢕⢕⢕⢑⢕⢕⢕⢕⢕⢕⢕⣿⡿⢿⢿⢟⢟⢟⢏⢝⢝⢕⣱⣕⢕⣕⣵⣿⠀</a:t>
            </a:r>
            <a:br/>
            <a:r>
              <a:t>⡇⢕⢕⢕⢕⢕⢕⢕⢝⢟⢟⢟⢟⢿⢿⢿⢿⣷⡄⠀⠕⠵⠵⠕⠕⠗⠜⠟⠟⠘⠛⠛⠛⠐⠀⠀⠀⠀⠀⠙⠙⠉⠉⠉⠉⠉⠉⠉⠉⠁⠁⠁⢁⢀⢀⢀⢀⢀⢀⢀⢀⢀⢀⢀⢄⢄⢄⢄⢄⢄⡤⣠⣤⣤⣤⣔⡿⣿⣿⣿⣿⣿⣿⣷⣷⣷⣷⣷⣷⣷⣷⣧⣵⣵⣵⣕⣵⣕⣕⣕⢕⢕⢕⢕⢝⢝⢝⢟⢟⢿⢿⣿⢿⣿⣿⣿⡿⢿⢿⢿⢿⢿⢿⢿⣿⣿⣿⣿⣿⣿⣧⣵⣽⣿⣽⣿⣿⣿⣿⣿⣿⣿⣷⣧⣵⣵⣵⣵⣕⣕⣕⣕⣕⣜⣹⣿⣿⣿⣿⣿⢿⢟⢟⢟⢟⢟⢟⢿⢿⢻⢟⢻⢧⢕⢹⡟⢜⢕⢕⢕⢕⢕⠑⠀⠀⠀⢔⢕⠀⠁⢕⢕⠑⠑⢕⢔⠀⠀⠀⠀⠀⠀⢀⢕⢕⢕⢕⢕⢕⢕⡱⢕⢕⢕⢕⢔⢕⢕⢕⢕⢕⢕⢕⢕⣕⣱⡵⢵⣱⢇⢗⢪⢎⢝⣳⢵⣿⣿⣿⣿⠀</a:t>
            </a:r>
            <a:br/>
            <a:r>
              <a:t>⣿⣷⣷⣷⣷⣵⣵⣵⣵⣵⣵⣵⣕⣕⣕⣵⣵⣮⢱⢄⢄⡄⢄⢄⢄⢄⢄⢄⢄⢄⢔⢔⢔⢔⢔⢔⢔⢶⢶⣶⡗⢳⢷⣷⣷⢷⣾⣿⣿⣿⣿⣿⣿⣿⣷⣷⣷⣧⣕⣕⣕⣕⣕⣕⣕⣕⣕⢕⢕⢕⢕⢕⢕⢕⢕⢕⢕⢕⢕⢜⢝⢝⢟⢟⢟⢿⢿⢿⢿⢿⢿⣿⣿⣿⣿⣿⣿⣿⣿⣿⣿⣿⣿⣿⣿⣿⣿⣿⣿⣿⣿⣿⣿⣷⣷⣷⣧⣵⣵⣕⣕⣕⣕⣕⣕⣕⣝⣏⣟⢟⢟⢟⢟⢟⢟⢟⢟⢟⢟⢿⢿⢿⢿⢿⢿⢿⣿⣿⣿⣿⣿⣿⣿⣿⣿⣿⣿⣿⣿⣿⣿⣿⣷⣷⣷⣷⣧⣵⣵⣵⣵⣵⣵⣕⢕⢕⢕⢁⢕⢜⢟⢇⠀⠀⠀⣰⡇⢕⢀⠀⠑⢕⠀⠀⢱⣧⢀⠀⠀⠀⠀⠀⢕⢕⢕⢕⢕⢕⢕⢜⢕⢕⣕⣕⣱⣵⣵⣵⣷⣷⣾⣿⣿⣿⣵⣵⣕⣕⣕⣱⣵⣕⣵⣷⣿⣿⣿⣿⣿⣿⠀</a:t>
            </a:r>
            <a:br/>
            <a:r>
              <a:t>⢿⢟⢿⢿⢿⢿⢿⢟⢟⢟⢟⢟⢟⢻⢿⢻⢟⢕⢞⢱⢝⢕⢕⢕⢕⢕⢕⢕⢕⢕⢕⢕⢕⢕⢕⢕⢕⢕⢕⢕⢕⢝⢕⢜⢕⢕⢜⢝⢝⢝⢝⢟⢟⢟⢻⢿⢿⢿⢿⢿⣿⣿⣿⣿⣿⣿⣿⣿⣿⣿⣷⣷⣷⣷⣷⣷⣷⣷⣷⣧⣵⣵⣵⣵⣵⣕⣕⣕⢕⢕⢕⢕⢕⢕⢜⢝⢝⢝⢝⢟⢟⢿⡿⣿⣿⣿⢿⣿⣿⣿⣿⣿⣿⣿⣿⣿⣿⣿⣿⣿⣿⣿⣿⣿⣿⣿⣿⣿⣿⣿⣿⣷⣷⣷⣷⣧⣵⣵⣵⣵⣕⣕⣕⣕⣕⣕⣕⣝⣟⢟⢟⢟⢟⢟⢟⢟⢟⢟⢿⢿⢿⢿⢿⢿⢿⣿⣿⣿⣿⣿⣿⣿⣿⣿⣧⢕⢕⢕⢕⢕⢕⠑⠀⠀⣰⢟⢕⢕⢕⠀⠀⠀⢀⢀⢜⢟⢇⢔⢔⢔⢕⢕⣕⣕⡕⢕⢕⡗⢳⢟⢿⢿⣿⣿⣿⣿⣿⣿⣿⣿⣿⣿⣿⣿⣿⣿⣿⣿⣿⣿⣿⣿⣿⣿⣿⣿⣿⣿⣿⣿⠀</a:t>
            </a:r>
            <a:br/>
            <a:r>
              <a:t>⣕⢕⢕⢕⢕⢕⢕⢕⢕⢕⢕⢕⢕⢕⢕⢕⢕⢕⢕⢕⢕⢕⢕⢕⢕⢕⢕⢕⢕⢕⢕⢕⢕⢕⢕⢕⢕⢕⢕⢕⢕⢕⢕⢕⢕⢕⢕⢕⢕⢕⢕⢕⢕⢕⢕⢕⢕⢕⢕⢕⢕⢕⢕⢕⢕⢕⢝⢝⢝⢝⢟⢟⢿⢿⣿⣿⣿⣿⣿⣿⣿⣿⣿⣿⣿⣿⣿⣿⣿⣿⣿⣿⣿⣿⣿⣿⣿⣿⣿⣿⣿⣿⣿⣿⣧⣕⡕⢕⡕⢕⢕⣕⣝⡕⣜⣝⣝⢝⢝⢟⢟⢟⢟⢻⢻⢿⢿⢿⢿⢿⢿⣿⣿⣿⣿⣿⣿⣿⣿⣿⣿⣿⣿⣿⣿⣿⣿⣿⣿⣿⣿⣿⣷⣷⣷⣷⣷⣵⣵⣵⣵⣵⣕⣱⣕⣕⣱⣽⣿⣿⣿⣿⣟⡟⢏⢣⢕⢕⢕⢕⢕⢀⢀⢕⢏⢕⢕⢕⢕⢕⣕⣕⣕⣵⣵⣵⣷⣷⣿⣿⣿⣿⣿⣿⣿⣿⣿⣿⣿⣿⣷⣷⣿⣿⣿⣿⣿⣿⣽⣽⣝⣕⣕⣝⣝⣝⣝⣟⣿⣿⣿⢿⢿⢿⢿⢿⢿⢿⢿⣿⠀</a:t>
            </a:r>
            <a:br/>
            <a:r>
              <a:t>⣿⡕⢕⢕⢕⢕⢕⢕⢕⢕⢕⢕⢕⢕⢕⢕⢕⢕⢕⢕⢕⢕⢕⢕⢕⢕⢕⢕⢕⢕⢕⢕⢕⢕⢕⢕⢕⢕⢕⢕⢕⢕⢕⢕⢕⢕⢕⢕⢕⢕⢕⢕⢕⢕⢕⢕⢕⢕⢕⢕⢕⢕⢕⢕⢕⢕⢕⢕⢕⢕⢕⢕⢕⢕⢕⢕⢕⢝⢝⢝⢝⢟⢿⢿⣿⣿⣿⣿⣿⣿⣿⣿⣿⣿⣿⣿⣿⣿⣿⣿⣿⣿⣿⣿⣿⣿⣿⣿⣿⣿⣿⣿⣿⣿⣿⣿⣿⣿⣿⣿⣷⣷⣷⣵⣵⣕⣕⣕⣕⢕⢕⣕⣕⣕⣜⣝⣹⣿⣿⣿⡿⢿⢿⢿⢻⢟⢟⢿⢿⢿⢿⢿⢿⣿⣿⣿⣿⣿⣿⣿⣿⣿⣿⣿⣿⣿⣿⣿⣿⣿⣿⣿⣿⣿⣾⣷⣵⣕⢕⣕⣕⣱⢕⢕⣕⣕⢕⡜⣕⣕⣝⣝⢝⢝⢟⢝⢏⢟⢟⢟⢟⢟⢻⢿⢿⢿⣿⣿⣿⣿⣿⣿⣿⣿⣿⣿⣿⣿⣿⣿⣿⣿⣿⣿⣿⣿⣿⣿⣿⣿⣿⣿⣷⣷⣷⣷⣵⣵⣵⣵⠀</a:t>
            </a:r>
            <a:br/>
            <a:r>
              <a:t>⣿⣿⣿⣷⣷⣷⣷⣷⣵⣵⣕⡕⣕⣕⡕⢕⣕⣕⡕⢱⢕⢕⢕⢕⢕⢕⢕⢕⢕⢕⢕⢕⢕⢕⢕⢕⢕⢕⢕⢕⢕⢕⢕⢕⢕⢕⢕⢕⢕⢕⢕⢕⢕⢕⢕⢕⢕⢕⢕⢕⢕⢕⢕⢕⢕⢕⢕⢕⢕⢕⢕⢕⢕⢕⢕⡕⣕⣕⣕⣕⣕⣵⣷⣷⣿⣿⣿⣿⣿⣿⣿⣿⣿⣿⡝⢝⢝⢕⢕⢝⢕⢜⢝⢝⢝⢝⢟⢟⢟⢟⢻⢿⢿⢿⢿⣿⣿⣿⣿⣿⣿⣿⣿⣿⣿⣿⣿⣿⣿⣿⣿⣿⣿⣿⣿⣿⣿⣿⣿⣿⣿⣿⣷⣷⣷⣧⣵⣵⣵⣕⣕⣕⣕⣕⣕⣕⣝⣹⣿⣿⣿⣿⣿⣿⣿⣿⡿⢿⢿⢿⣿⣿⣿⣿⣿⣿⣿⣿⣿⣿⣿⣿⣿⣿⣿⣿⣿⣿⣿⣿⣿⣿⣿⣿⣿⣿⣿⣷⣷⣷⣷⣷⣷⣷⣷⣷⣷⣷⣿⣿⣿⣽⣝⣝⡝⢝⢝⢝⢝⢝⣟⣿⣿⣿⣿⣿⣿⣿⣿⣿⣿⣿⣿⣿⣿⣿⣿⣿⣿⣿⠀</a:t>
            </a:r>
            <a:br/>
            <a:r>
              <a:t>⠛⠛⠛⠛⠛⠛⠛⠛⠛⠛⠛⠛⠛⠛⠛⠛⠛⠛⠛⠛⠛⠛⠛⠛⠛⠛⠛⠛⠛⠛⠛⠛⠓⠓⠛⠛⠛⠛⠛⠛⠛⠛⠛⠛⠛⠛⠓⠓⠓⠓⠓⠓⠓⠓⠚⠛⠛⠛⠛⠛⠛⠓⠛⠓⠛⠛⠓⠓⠛⠛⠛⠛⠛⠛⠛⠛⠛⠛⠛⠛⠛⠛⠛⠛⠛⠛⠛⠛⠛⠛⠛⠛⠛⠛⠛⠛⠛⠛⠛⠛⠛⠛⠛⠛⠛⠛⠛⠛⠛⠛⠓⠓⠓⠓⠓⠓⠚⠛⠛⠛⠛⠛⠛⠛⠛⠛⠛⠛⠛⠛⠛⠛⠛⠛⠛⠛⠛⠛⠛⠛⠛⠛⠛⠛⠛⠛⠛⠛⠛⠛⠛⠛⠛⠛⠛⠛⠛⠛⠛⠛⠛⠛⠛⠛⠛⠛⠛⠛⠓⠓⠓⠓⠛⠛⠛⠛⠛⠛⠛⠛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⢁⢕⢕⢕⢕⢕⢕⢕⢕⢕⢕⢕⢕⢕⢕⢕⢕⢕⢕⢕⢕⢕⢕⢕⢕⠀</a:t>
            </a:r>
            <a:br/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⠀⢕⢕⢕⢕⢕⢕⢕⢕⢕⢕⢕⢕⢕⢕⢕⢕⢕⢕⢕⢕⢕⢕⢕⢕⢕⢕⢕⢕⢕⢕⢕⢕⢕⢕⢕⢕⢕⢕⢕⢕⢕⢕⢕⢕⢕⢕⢕⢕⢕⢕⢕⢕⢕⢕⠀</a:t>
            </a:r>
            <a:br/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⢕⢕⢕⢕⢕⢕⢕⢕⢕⢕⢕⢕⢕⢕⢕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⢕⢕⢕⢕⢕⢕⢕⢕⢕⢕⢕⢕⢕⢕⢕⢕⢕⢕⢕⢕⢕⢕⢕⢕⢕⢕⢕⢕⢕⢕⢕⢕⢕⢕⢕⢕⢕⢕⢕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⢕⢕⠕⢕⢕⢕⢕⢕⢕⢕⢕⢕⢕⢕⢕⢕⢕⢕⢕⢕⢕⢕⢕⢕⢕⢕⢕⢕⢕⢕⢕⢕⢕⢕⢕⢕⢕⢕⢕⢕⠕⢕⢕⢕⢕⢕⢕⢕⢕⢕⢕⢕⢕⢕⢕⠀</a:t>
            </a:r>
            <a:br/>
            <a:r>
              <a:t>⢕⢕⢕⢕⢕⢕⢕⢕⢕⣿⣿⣿⣿⣿⣿⣿⣿⣿⢕⢕⢕⢕⢕⢕⢕⢕⢕⢕⢕⢕⢕⢕⢕⢕⢕⢕⢕⢕⢕⢕⢕⢕⢕⢕⢕⢕⢕⢕⢕⢸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⠀⢕⢕⢔⢕⢕⢕⢕⢕⢕⢕⢕⢕⢕⢕⢕⢕⢕⢕⢕⢕⢕⢕⢕⢕⢕⢕⢕⠕⠑⠑⠑⢕⢕⢕⢕⢕⢕⢕⠁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⢸⡇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⢝⢝⢝⢝⢝⢝⢝⢝⢝⢝⢝⢝⢝⢝⢝⢝⢝⢝⢝⢝⢝⢝⢕⢕⠀⠕⢕⢕⢕⢕⢕⢕⢕⢕⠑⢕⢕⢕⢕⢕⢕⢕⢕⢕⢕⢕⢕⢕⢕⢕⢕⢕⠕⢕⢁⢀⠁⠑⠕⠕⢕⢕⢕⠀⠀⠑⢕⢕⢕⢕⢕⢕⢕⢕⢕⢕⢕⢕⢕⢕⠀</a:t>
            </a:r>
            <a:br/>
            <a:r>
              <a:t>⢕⢕⢕⢕⢕⢕⢕⢕⢕⣿⣿⣿⣿⣿⣿⣿⣿⣿⢕⢕⢕⢕⢕⢕⢕⢕⢕⢕⢕⢕⢕⢕⢕⢕⢕⢕⢕⢕⢕⢕⢕⢕⢕⢕⢕⢕⢕⢕⢕⢸⡇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⠁⠁⠀⠁⠁⠀⠁⠀⠑⠕⠕⠑⠑⠕⠕⠕⠕⠕⠕⠁⢁⠁⠕⠕⠑⠁⠁⠀⠀⠀⠀⢕⢕⠁⠀⠀⠀⠁⠑⠕⢕⢕⢕⢕⢕⢕⢕⢕⢕⢕⢕⠀</a:t>
            </a:r>
            <a:br/>
            <a:r>
              <a:t>⢕⢕⢕⢕⢕⢕⢕⢕⢕⣿⣿⣿⣿⣿⣿⣿⣿⣿⢕⢕⢕⢕⢕⢕⢕⢕⢕⢕⢕⢕⢕⢕⢕⢕⢕⢕⢕⢕⢕⢕⢕⢕⢕⢕⢕⢕⢕⢕⢕⢜⡇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⠁⠀⠀⠀⠀⠀⠀⠀⠀⠀⠀⠀⠀⠀⠀⠀⠀⠀⠀⠀⠀⠀⠀⠀⠀⠀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⢹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⠀⠀⢕⢕⢕⢕⢕⢕⢕⢕⢕⢕⠀</a:t>
            </a:r>
            <a:br/>
            <a:r>
              <a:t>⣵⣵⣵⣵⣵⣵⣵⣵⣵⣿⣿⣿⣿⣿⣿⣿⣿⣿⣵⣵⣵⣵⣵⣵⣵⣵⣵⣵⣵⣵⣵⣵⣵⣵⣵⣵⣵⣵⣵⣵⣵⢕⢕⢕⢕⢕⢕⢕⡕⢕⢕⢕⢕⢱⣕⣕⣕⣕⣕⣕⣕⣕⣕⣕⣕⣕⣕⣕⣕⣕⣼⣿⣿⣿⣿⣿⣿⣿⣿⣧⣕⣕⣕⣕⣕⣕⣕⣕⣕⣕⣕⣕⣕⣕⣕⣕⣕⣕⣕⣕⣕⣕⣕⣕⣕⣕⣕⣕⣕⣕⣕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⠀⠀⠀⠀⠀⠀⠀⠀⠀⠀⠀⠀⠀⠀⠀⠕⢕⢕⢕⢕⢕⢕⢕⢕⠀</a:t>
            </a:r>
            <a:br/>
            <a:r>
              <a:t>⣿⣿⣿⣿⣿⣿⣿⣿⣿⣿⣿⣿⣿⣿⣿⣿⣿⣿⣿⣿⣿⣿⣿⣿⣿⣿⣿⣿⣿⣿⣿⣿⣿⣿⣿⣿⣿⣿⣿⣿⣿⣕⣕⣕⣕⣕⣟⣟⣕⣕⣕⣕⣱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⣷⣷⣷⣷⣷⣷⣷⣷⣷⣷⣷⣷⣷⣷⣷⣷⣷⣷⣷⣷⣷⣷⣷⣷⣷⢕⠀⠀⠀⠀⠀⠀⠀⠀⠀⠀⠀⠀⠀⠀⠀⠀⠀⠀⠀⠀⠀⠀⠀⠀⠀⠀⠀⠀⠀⠀⠀⠀⠀⠀⠀⠀⠀⠀⠀⠀⠀⠀⠀⠀⠀⠀⠑⢕⢕⠑⠁⠀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⢄⠀⠀⠀⠀⠀⠀⠀⠀⠀⠀⠀⠀⠀⠀⠀⠀⠀⠀⠀⠀⠀⠀⠀⠀⠀⠀⠀⠀⠀⠀⠀⠀⠀⠀⠀⠀⠀⠀⠀⠀⠀⠀⠀⠀⠀⠀⠀⠀⠀⠀⠀⠀⠕⢕⠀</a:t>
            </a:r>
            <a:br/>
            <a:r>
              <a:t>⣿⣿⣿⣿⣿⣿⣿⣿⣿⣿⣿⣿⣿⣿⣿⣿⣿⣿⣿⣿⣿⣿⣿⣿⣿⣿⣿⣿⣿⣿⣿⣿⣿⣿⣿⣿⣿⣿⣿⣿⣿⣿⡿⠟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⠀⠀⠀⠀⠀⠀⠀⠀⠀⠀⠀⠀⠀⠀⠀⠀⠀⠀⠀⠀⠀⠀⠀⠀⠀⠀⠀⠀⠀⠀⠀⠀⠀⠀⠀⠀⠀⠀⠀⠀⠀⠀⠀⠀⠀⠀⠀⠀⠀⠀⠀⠀⠀⢕⠀</a:t>
            </a:r>
            <a:br/>
            <a:r>
              <a:t>⣿⣿⣿⣿⣿⣿⣿⣿⣿⣿⣿⣿⣿⣿⣿⣿⣿⣿⣿⣿⣿⣿⣿⣿⣿⣿⣿⣿⣿⣿⣿⣿⣿⣿⣿⣿⣿⣿⣿⣿⢟⠋⢅⣰⣔⢕⢜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⢄⠀⠀⠀⠀⠀⠀⠀⠀⠀⠀⠀⠀⠀⠀⠀⠀⠀⠀⠀⠀⠀⠀⠀⠀⠀⠀⠀⠀⠀⠀⠀⠀⠀⠀⠀⠀⠀⠀⠀⠀⠀⠀⠀⠀⠀⠀⠀⠀⠀⠀⠀⠀⢕⠀</a:t>
            </a:r>
            <a:br/>
            <a:r>
              <a:t>⣿⣿⣿⣿⣿⣿⣿⣿⣿⣿⣿⣿⣿⣿⣿⣿⣿⣿⣿⣿⣿⣿⣿⣿⣿⣿⣿⣿⣿⣿⣿⣿⣿⣿⣿⣿⣿⢟⠏⢁⢔⣵⡾⣣⢸⣿⣷⣕⡔⢁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⠀⠀⠀⠀⠀⠀⠀⠀⠀⠀⠀⠀⠀⠀⠀⠀⠀⠀⠀⠀⠀⠀⠀⠀⠀⠀⠀⠀⠀⠀⠀⠀⢕⠀</a:t>
            </a:r>
            <a:br/>
            <a:r>
              <a:t>⣿⣿⣿⣿⣿⣿⣿⣿⣿⣿⣿⣿⣿⣿⣿⣿⣿⣿⣿⣿⣿⣿⣿⣿⣿⣿⣿⣿⣿⣿⣿⣿⣿⣿⡿⠟⢑⢄⣵⣾⣿⡟⣼⡟⣿⣿⣿⣿⣿⣷⣵⣔⢅⠙⠻⣿⣿⣿⣿⣿⣿⣿⣿⣿⣿⣿⣿⣿⣿⣿⣿⣿⣿⣿⣿⣿⣿⣿⣿⣿⣿⣿⣿⣿⣿⣿⣿⣿⣿⣿⣿⣿⣿⣿⣿⣿⣿⣿⣿⣿⣿⣿⣿⣿⣿⣿⣿⣿⣿⣿⣷⣷⣿⣿⣿⣿⣿⣿⣿⣿⣿⣿⣿⣿⣿⣿⣿⣿⣿⣿⣿⣿⣿⣿⣿⣿⣿⣿⣿⣿⣿⣿⣿⣿⣿⣿⣿⣿⣿⣿⣿⣿⣿⣿⣿⣿⣿⣿⣿⣿⣿⣿⣿⣿⣿⣿⣿⣿⣿⣿⣿⣿⣿⣿⣿⣿⣿⣿⣿⣿⣿⣿⣿⣿⣿⣿⣇⢕⠀⠀⠀⢄⢕⣕⣕⢕⢔⢄⢀⠀⠀⠀⠀⠀⠀⠀⠀⠀⠀⠀⠀⠀⠀⠀⠀⠀⠀⠀⠀⠀⠀⠀⠀⠀⠀⠀⠀⠀⠀⠀⠀⠀⠀⠀⠀⠀⠀⠀⠀⠕⠀</a:t>
            </a:r>
            <a:br/>
            <a:r>
              <a:t>⣿⣿⣿⣿⣿⣿⣿⣿⣿⣿⣿⣿⣿⣿⣿⣿⣿⣿⣿⣿⣿⣿⣿⣿⣿⣿⣿⣿⣿⣿⣿⡿⠟⠑⢄⣰⣷⣿⣿⣿⡟⣼⣿⡇⣿⣿⣿⣿⣿⣿⣿⣿⣷⣧⡔⠁⠙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⢔⢄⢕⣱⣾⣿⣿⣿⣷⣧⣕⣕⢕⢔⢄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⢟⠋⢁⣔⣵⣿⣿⣿⣿⣿⡿⣼⣿⣿⡇⣿⣿⣿⣿⣿⣿⣿⣿⣿⣿⡕⠀⠀⠀⠀⠘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⣽⣿⣿⣿⣿⣿⣿⣽⣿⣿⣿⣿⣿⣿⣿⣿⣿⣿⣟⣟⢯⢟⢇⢕⣵⣿⣿⣿⣿⣿⣿⣿⣿⣿⣿⣿⣷⣧⣕⡕⢔⢔⢄⢀⠀⠀⠀⠀⠀⠀⠀⠀⠀⠀⠀⠀⠀⠀⠀⠀⠀⠀⠀⠀⠀⠀⠀⠀⠀⠀⠀⠀⠀⠀⠀⠀</a:t>
            </a:r>
            <a:br/>
            <a:r>
              <a:t>⣿⣿⣿⣿⣿⣿⣿⣿⣽⣽⣿⣿⣿⣿⣿⣿⣿⣿⣿⣿⣿⣿⣿⣿⣿⣿⡿⠏⠁⢄⣴⣾⣿⣿⣿⣿⣿⢿⣟⢳⣿⣿⣿⢣⣵⣯⣽⣽⣽⣽⣝⣽⣝⣹⢗⢀⠀⠀⠁⠐⠄⠀⠈⠙⢿⣿⣿⣿⣿⣿⣿⣿⣿⣿⣿⣿⣿⣿⣿⣯⣽⣽⣿⣿⣿⣿⣿⣿⣿⣿⣿⣿⣿⣿⣿⣿⣿⣿⢿⢿⣿⣿⣿⣿⣿⣿⣿⣿⣿⣿⣿⡿⣿⣿⣿⣿⣿⣿⣿⣿⣿⣿⣿⣿⣿⣿⣿⣿⣿⣿⣿⣿⣿⣿⣿⣿⣿⣿⣿⣿⣽⣽⣿⣿⣿⣿⣿⣿⣿⣿⣿⣿⣿⣿⣿⣿⣿⣿⣿⣿⣿⣿⣿⣿⣿⣿⣿⣿⣿⣿⣿⣿⣿⣿⣿⣿⣿⣿⣷⣷⣿⣿⣝⣹⢟⢕⢕⣵⣿⣿⣿⣿⣿⣿⣿⣿⢿⢿⣿⡟⢻⢿⢿⢟⢟⢿⢷⣵⣕⡕⢔⢄⢄⢀⠀⠀⠀⠀⠀⠀⠀⠀⠀⠀⠀⠀⠀⠀⠀⠀⠀⠀⠀⠀⠀⠀⠀⠀⠀⠀⠀</a:t>
            </a:r>
            <a:br/>
            <a:r>
              <a:t>⣿⢿⢿⣿⣿⣿⣿⣿⣿⣿⣿⣿⣿⣿⣿⣿⣿⣿⣿⣿⣿⣻⣿⡿⠟⠑⢀⣰⣾⣿⣿⣿⣿⢿⣻⣽⣾⣿⡏⣾⣿⣿⣿⢸⣿⣿⣿⣿⣿⣿⣿⣿⣿⣯⣻⣷⣦⡀⠀⠀⠀⠕⢳⣴⡀⠁⠙⠻⢿⣿⣿⣽⣿⣿⣿⣿⣿⣿⣿⣿⣿⣿⣿⣿⣯⣽⣽⢽⢻⢿⣿⢝⣟⣟⡝⢹⣕⣕⢕⢵⢞⢗⢗⢟⢿⣿⣯⣿⢿⢏⢝⣝⣝⡝⢹⢽⣽⢽⢽⢿⢿⢿⡿⢿⣿⣿⣿⣿⣿⣿⣿⣿⣿⣿⣿⣟⣿⣿⢿⢿⢿⢿⢿⣟⣟⣻⣿⣿⣟⣿⣿⣽⣿⣿⣿⣿⣿⣿⣿⢿⢽⢽⢵⢷⣽⣿⣿⣿⣿⣿⣿⣿⣿⣿⣽⣽⣽⣿⣿⣿⣽⡿⢏⢕⣱⣾⣿⣿⣿⣿⡿⢟⢯⢽⢗⢏⣹⣵⣵⣷⣷⣿⣿⣿⣿⣷⣷⣵⣝⢻⢿⣷⣧⣕⡕⢔⢄⢄⢀⠀⠀⠀⠀⠀⠀⠀⠀⠀⠀⠀⠀⠀⠀⠀⠀⠀⠀⠀⠀⠀⠀</a:t>
            </a:r>
            <a:br/>
            <a:r>
              <a:t>⣿⢟⢟⣻⣿⣟⣟⣟⣟⣿⣿⣷⣽⣽⣽⣽⣽⣵⢵⢵⣽⠟⠙⢁⣠⣵⣿⣿⣿⡿⢟⣫⣾⣿⣿⣿⣿⣿⢱⣿⣿⣿⣿⢸⣿⣿⣿⣿⣿⣿⣿⣿⣿⣿⣿⣯⣿⣿⣔⠀⠀⠀⢸⣿⣿⣷⣆⠀⠀⠙⠟⢻⢿⢿⣿⣿⢟⢟⢟⢟⢟⢟⢟⢟⣝⣝⣝⣕⣳⣵⣵⣷⣷⣿⣿⣿⣏⣝⣝⣕⣜⣽⣕⢜⢇⢵⢕⣕⢷⢿⢿⢿⢿⣷⣞⣟⢿⣿⣟⣟⣟⣟⣿⣿⣿⣿⣿⣿⣿⣿⣿⣿⣿⣿⣿⣿⣿⣿⣿⣿⣿⣿⣿⣿⣾⣿⣿⣿⣷⣷⣿⣿⣿⣿⣿⣿⣟⣟⣟⣗⣝⣟⣟⣟⣟⣻⣿⣿⣿⣿⣿⢿⢿⢿⣿⣿⣿⣟⣿⢟⢏⢕⣱⣾⣿⣿⣿⢟⢏⢕⢕⢕⣵⣷⣿⣿⣿⣿⣿⣿⣿⣿⣿⣿⣿⣿⣿⣿⣿⣷⡕⢹⣿⣿⣿⣿⣷⣵⣕⡕⢔⢄⢄⢀⠀⠀⠀⠀⠀⠀⠀⠀⠀⠀⠀⠀⠀⠀⠀⠀⠀</a:t>
            </a:r>
            <a:br/>
            <a:r>
              <a:t>⣿⣟⣟⣟⣟⣏⣟⣏⣽⣝⣹⣿⢼⢗⡮⢷⢷⢷⢾⠊⠁⢄⣴⣾⣿⣿⣿⢟⣫⣵⣿⣿⣿⣿⣿⣿⣿⡿⣼⣿⣿⣿⣿⢸⣿⣿⣿⣿⣿⣿⣿⣿⣿⣿⣿⣿⣿⡽⣿⣷⡄⠀⢕⣿⣿⣿⣿⡕⢕⢔⢄⠀⠈⠝⢝⣿⡿⣿⣟⣯⣟⣟⣟⣻⣿⣯⣽⣽⣿⣿⣿⣿⣿⣿⣿⣷⣵⣵⣷⣷⣿⣿⣿⣿⣿⣿⣿⣯⣽⣽⣵⣼⣷⣷⣷⣷⣾⣿⣿⣿⣿⣿⣿⣿⣿⣿⣿⣷⣷⣷⣿⣿⣿⣿⣿⣿⣿⣿⣿⣿⣿⣿⣿⣿⣟⣟⣟⣟⣟⣻⣿⡿⢿⢿⢿⢿⣿⣿⢿⣿⣿⣿⣿⣽⣽⣽⣽⣽⣷⣿⣵⣷⣵⣵⣯⣷⣾⢞⢕⢕⣵⣿⣿⣿⣿⡟⢕⢕⢕⣱⣾⣿⣿⣿⣿⣿⣿⣿⣿⣿⡿⢿⣿⣿⣿⣿⣿⣿⣿⣿⡟⢕⣿⣿⣿⣿⣿⣿⣿⣿⣿⣷⣵⣕⡕⢔⢄⢀⠀⠀⠀⠀⠀⠀⠀⠀⠀⠀⠀⠀⠀</a:t>
            </a:r>
            <a:br/>
            <a:r>
              <a:t>⣿⣟⢇⢕⢱⢵⢼⢵⢵⢱⢵⢵⣵⣳⢗⡵⠏⠁⢀⣴⣾⣿⣿⣿⣿⡫⣣⣾⣿⣿⣿⡿⣹⣿⣿⣵⣿⡇⣿⣿⣿⣿⣿⢜⣿⣿⣿⣿⣿⣿⣿⣿⣿⣿⣿⣿⣿⣿⡹⣿⡇⢕⢕⢸⣿⣿⣿⡇⠀⢀⢀⢕⢔⠀⠀⠁⠙⠿⣿⣿⣿⣿⣿⣿⣿⣿⣿⣿⣿⣿⣿⣿⣿⣿⣿⣿⣿⣿⣿⣟⣟⣟⣿⣿⣽⣽⣿⣿⣿⣿⣿⣿⣿⣿⣿⣿⣿⣿⣿⣿⣿⣿⣿⣿⣿⣿⣿⣿⣿⣿⣿⣿⣿⣿⣿⣿⣿⣿⣿⣿⣿⣿⣿⣿⣿⣿⣿⣿⣿⣿⣿⣷⣿⣿⢿⢿⣷⣷⣷⣿⣿⣷⣷⣷⣷⣷⣷⣷⣿⣿⣽⣿⣿⣷⣧⢏⢕⣱⣵⣿⣿⣿⣿⣿⣿⢕⢕⢱⣾⣿⣿⣿⡿⣿⣽⣷⣾⣿⣿⣿⡿⢿⢿⢷⢾⢿⢽⢟⢟⢏⢱⣾⣿⣿⣿⣿⣿⣿⣿⣿⣿⣿⣿⣿⣿⣷⣷⣵⡕⢕⢔⢄⢀⠀⠀⠀⠀⠀⠀⠀⠀</a:t>
            </a:r>
            <a:br/>
            <a:r>
              <a:t>⣷⣗⣗⣗⣗⣺⣿⣿⣯⣽⣽⣽⡿⠟⠑⢀⣠⣷⣿⣿⣿⣿⣿⢟⢜⣼⣿⡟⣹⣿⣿⣿⣿⣿⣿⣿⣿⢱⣿⣿⢟⢟⣽⡇⣿⣿⣿⣿⣿⣿⣿⣿⣿⣿⣿⣿⣿⣿⣧⢹⡇⢕⢕⢸⣿⣿⣿⣧⠔⠀⠁⠑⠔⢄⢄⢀⢀⢀⠁⠙⠻⢯⣿⣿⣿⣿⣿⣿⣿⣿⣿⣿⣿⣿⣿⣿⣿⣿⣿⣿⣿⣿⣿⣿⣿⣿⣿⣿⣿⣿⣿⣿⣿⣿⣿⣿⣿⣿⣿⣿⣿⣿⣿⣿⣿⣿⣿⡿⢿⣿⣿⣿⣿⣿⣿⣿⣿⣿⣿⣿⣿⣯⣿⣿⣿⣿⣿⣿⣿⣿⣷⣷⣿⣿⣟⣟⣟⣟⣟⣿⣿⣿⣿⣿⣿⣿⣿⣿⣿⣷⣿⣾⡾⢇⢕⣱⣾⣿⣿⣿⣿⣿⣿⣿⡿⢕⡕⣿⣟⣻⣵⢯⢾⣟⣿⣽⣷⣷⣷⣿⣿⣿⣿⣿⣿⣿⣿⣿⣷⣷⣾⣵⣼⣝⢻⢿⣿⣿⣿⣿⣿⣿⣿⡯⣽⡽⢝⢇⢕⢕⢕⢕⢕⢕⢕⢔⢄⢀⠀⠀⠀</a:t>
            </a:r>
            <a:br/>
            <a:r>
              <a:t>⣿⣿⣿⣿⣿⣿⣿⣷⣿⣿⢟⠋⠁⣄⣴⣿⣿⣿⣿⣿⣿⡿⣱⢯⣾⣿⡟⣱⣿⣿⣿⣿⣿⣿⣿⣿⢟⣼⡿⢑⢠⣾⣿⡇⢜⣿⣿⣿⣿⣿⣿⣿⣿⣿⣿⣿⣿⣿⣿⡕⢕⢕⡜⢸⣿⣿⣿⢟⠀⢀⠀⠁⠳⡔⢄⢤⣰⣱⣷⣦⣄⢀⠙⠻⢿⣿⣿⣿⣿⣿⣿⣿⣿⣿⣿⣿⣿⣿⣿⣿⣿⣿⣿⣿⣿⣿⣿⣿⣿⣿⣿⣿⣿⣿⣿⣿⣿⣿⣿⣿⣿⣿⣿⣿⣿⣿⣿⣿⣿⣿⣿⣿⢿⢿⣿⣿⣿⣿⣿⣿⣷⣷⣷⣿⣿⣿⣿⣿⣿⣿⣿⣿⣿⣿⣿⣯⣿⣿⣿⣿⣿⣿⣿⣿⣿⣿⣿⣿⣟⣿⢟⢕⢕⣵⣾⣿⣿⣿⣿⣿⡿⣻⣯⣷⣿⣿⣧⣜⣿⣿⣷⣾⣿⣿⣿⣿⣿⣿⣿⡿⢿⢿⣿⣿⣿⣿⣿⣿⣟⢟⢟⢗⢕⢜⢕⢕⢜⢝⢻⣿⣿⣿⣿⣿⡽⢕⢕⢕⢕⢕⢕⢕⢕⢕⢕⢕⢕⣵⣕⢕⠀</a:t>
            </a:r>
            <a:br/>
            <a:r>
              <a:t>⣿⣿⣿⣿⣾⡻⢿⡷⠊⠁⢄⣴⣾⣿⣿⣿⣿⣿⣿⣿⢟⣵⢧⣿⣿⡟⢱⣿⣿⣿⣿⣿⣿⣿⣿⢏⢜⢜⣡⣶⣿⣿⣿⡇⣷⣿⣿⣿⣿⣿⣿⣿⣿⣿⣿⣿⣿⣿⣿⡇⠕⠕⠕⠜⠛⠋⠁⠀⠀⠀⠀⠐⠄⠁⠀⢙⢿⢿⢿⣿⣿⣿⣧⣄⡀⠈⠟⢿⣯⣯⣽⣿⣿⣿⣿⣿⣿⣿⣿⣷⣿⣷⣷⣿⣿⣿⣿⣿⣽⣿⣿⣿⣿⣿⣿⣿⣿⣿⣿⣿⣷⣿⣟⣟⣟⣻⣿⣿⣿⣿⣿⣿⣿⣿⣿⣿⣿⣿⣿⣿⣿⣿⣿⣿⣿⣿⣿⣿⣿⣿⣿⣿⣿⣿⣿⣿⣿⣿⣽⣿⣿⣿⣿⣽⣯⣯⣽⣿⢟⢕⢕⣵⣿⣿⣿⣿⣿⢟⢫⢗⢟⢻⢏⢝⢝⢏⢝⢝⢝⢜⢝⢝⢝⢕⢕⢕⢕⢕⢕⢕⢕⢕⢕⢕⢕⢕⢕⢕⢕⢕⢕⢕⢕⢕⢕⢕⢕⢕⢕⢕⢝⢕⠙⢿⡇⢕⢕⢑⢕⢕⢕⢕⢕⣱⣕⢕⢕⠁⠝⣿⠀</a:t>
            </a:r>
            <a:br/>
            <a:r>
              <a:t>⣿⣿⣿⣾⡿⠟⠑⢀⣰⣾⣿⣿⣿⣿⣿⣿⣿⣿⣿⢇⣸⢏⣾⣿⡿⢱⡏⣼⣿⣿⣿⣿⣿⣿⡏⢕⢕⢜⢋⣼⣿⣿⣿⢇⣿⣿⣿⣿⣿⣿⣿⣿⣿⣿⣿⣿⣿⣿⣿⣿⢀⠀⠀⠀⠀⠀⠀⢔⢔⣄⢀⠀⠀⠀⠄⢀⠘⠐⢑⢕⢝⣿⣿⣿⣿⣷⣴⡀⠈⠙⠻⢯⣿⣿⣿⣿⣿⣿⣿⣿⣾⣿⣿⣿⣿⣿⣿⣿⣿⡿⢿⢿⣿⣽⣽⣽⣽⣿⣿⣿⣿⣿⣿⣿⣿⣿⣿⣿⣿⢿⢿⢿⢿⣿⣿⣿⣿⣿⣿⣿⣿⣿⣿⣿⣿⣿⣿⣿⣾⣿⣿⣿⣿⣿⣿⣿⣿⣿⣿⣿⣿⡿⢿⣿⣿⡿⢏⢕⣱⣾⣿⣿⣿⣿⣿⢟⢕⢕⢕⢕⢕⢕⢕⢕⢕⢕⢕⢕⢕⢕⢕⢕⢕⢕⢕⢕⢕⢕⢕⢕⢕⢕⢕⢕⢕⢕⢕⢕⢕⢕⢕⢕⢕⢕⢕⢕⢕⢕⢕⢕⢕⢕⢄⠀⠁⠕⢕⢕⢕⢑⢕⠕⠕⠕⠕⠕⠁⠀⠀⠈⠀</a:t>
            </a:r>
            <a:br/>
            <a:r>
              <a:t>⣿⡿⠟⠙⢀⣠⣵⣿⣿⣿⣿⣿⣿⣿⣿⣿⣿⣿⢏⣽⡟⣼⣿⣿⢇⣿⢣⣿⣿⣿⣿⣿⣿⡟⢕⢕⣷⢕⢸⣟⢏⢝⢟⢕⣿⣿⡇⣿⣿⣿⣿⣿⣿⣿⣿⣿⣿⣿⣿⢝⢕⠀⠀⠀⠀⠀⢄⢕⣯⣷⢹⣆⢄⢀⠀⠁⠐⠔⠕⣕⣵⣿⣿⣿⣿⣿⣿⣿⣷⣦⡄⠁⣿⣿⣿⣿⣿⣿⣿⣿⣿⣿⣿⣿⣿⣽⣽⣽⣿⣿⣿⣿⣿⣿⣿⣿⣿⣿⣿⣿⣿⣿⣟⣟⣿⣟⣻⣿⣿⣿⣿⣿⣿⣿⣿⣿⣿⣿⣿⣿⣿⣿⣿⣿⣿⣿⣿⣿⣿⣿⣿⣿⣿⣿⣿⣿⣿⣿⣿⣿⣯⣿⣽⢿⢏⢕⣱⣾⣿⣿⣿⣿⣿⡟⢕⢕⢕⢕⢕⢕⢕⢕⢕⢕⢕⢕⢕⢕⢕⢕⢕⢕⢕⢕⢕⢕⢕⢕⢕⢕⢕⢕⢕⢕⢕⢕⢕⢕⢕⢕⢕⢕⢕⢕⢕⢕⢕⢕⢕⢕⢕⢕⢕⢕⢄⢀⠁⠑⠕⢕⢕⢕⢕⢕⢅⢤⢔⢲⣶⣶⠀</a:t>
            </a:r>
            <a:br/>
            <a:r>
              <a:t>⠋⠁⢄⣴⣾⣿⣿⣿⣿⣿⣿⣿⣿⣿⣿⢿⣿⡟⢼⣿⢱⣿⣿⡿⣼⡟⣼⣿⣿⣿⣿⣿⣿⡇⣼⡕⣿⢕⢕⢜⢕⢕⢕⢱⣿⣿⢕⣿⣿⣿⣿⣿⣿⣿⣿⣿⣿⣿⣿⢕⢕⢀⢄⢀⢀⢔⢕⢕⣸⣿⡇⣿⡕⣿⣔⣐⣠⣴⣾⣿⣿⣿⣿⣿⣿⣿⣿⣿⣿⣿⠁⢄⣿⣿⣿⣿⣿⣿⣿⣿⣿⣿⣿⣿⣿⣿⣿⣿⣿⣿⣿⣿⣿⣿⣿⣿⣿⣿⣿⣿⣿⣿⣿⣿⣿⣿⣿⣿⣿⣿⣿⣿⣿⣿⣿⣿⣿⣿⣿⣿⣿⣿⣿⣿⣿⣿⣿⣿⣿⣿⣿⣿⣿⣿⣿⣿⣿⣿⣿⣿⣿⢟⢕⢕⣵⣿⣿⣿⣿⣿⣿⣿⡟⢕⢕⢕⢕⢕⢕⢕⢕⢕⢕⢕⢕⢕⢕⢕⢕⢕⢕⢅⢕⢕⢕⢕⢕⢕⢕⢕⢕⢕⢕⢕⢕⢕⣕⣕⣱⣵⣵⣵⣵⢵⢕⢗⢷⢗⢗⢻⢟⢟⢏⢕⢕⢕⠀⠀⠀⠀⠁⠕⢜⢝⢕⢕⢕⢕⢜⢻⠀</a:t>
            </a:r>
            <a:br/>
            <a:r>
              <a:t>⢰⣾⣿⣿⣿⣿⣿⣿⣿⢟⡟⡻⣽⣵⣾⣷⣷⡕⢜⡝⣼⣿⣿⣷⣿⢇⣿⣿⡿⣹⣿⣿⣿⣿⣿⢣⣿⢕⢕⢕⢕⢕⢕⢸⣿⡇⢕⣿⣿⣿⣿⣿⣿⣿⣿⣿⣿⣿⣿⢕⢕⢕⢕⢕⢕⢕⢕⢱⣿⣿⡇⣿⡇⢹⣿⣿⣿⣿⣿⣿⣿⣿⣿⣿⣿⣿⣿⣿⣿⢇⠀⣼⣿⣿⣿⣿⣿⣿⣿⣿⣿⣿⣿⣿⣿⣿⣿⣿⣿⣿⣿⣿⣿⣿⣿⡿⢿⢿⢿⢿⠿⠿⠿⠿⠿⠿⢟⢟⢟⢟⢟⢟⢿⠿⠿⠿⠿⠿⠿⠿⠿⢿⢿⢿⣿⣿⣿⣿⣿⣿⣿⣿⣿⣿⣿⣿⣿⣿⡿⢏⢕⣱⣵⣿⣿⣿⣿⣿⣿⣿⣿⢟⢞⢟⢗⢗⢗⢗⢇⢕⢕⠀⢗⢗⢗⢗⢇⢕⢕⢕⢕⢕⢕⢕⢕⢕⢕⢕⢕⢕⢜⢝⢝⢝⢝⢝⢕⢕⢕⢕⢕⢕⢕⢕⢕⢕⢕⢕⢕⢕⢕⢕⢕⢕⢕⢕⠀⠀⠀⠀⠀⠀⠀⠑⠕⢕⢀⢕⢕⢕⠀</a:t>
            </a:r>
            <a:br/>
            <a:r>
              <a:t>⠁⢿⣿⣿⣿⣿⣿⣿⢕⢿⣿⢜⡻⢿⣿⣿⡿⢇⢕⢕⣿⣿⣿⣿⣿⢸⣿⣿⢣⣿⣿⣿⣿⣿⣿⢸⡏⢕⢕⢕⢕⢕⢕⣾⣿⢕⢕⣿⣿⣿⣿⣿⣿⣿⣿⣿⣿⡿⡿⢕⢕⢕⢕⢕⢕⢕⢕⢸⣿⣿⡇⣿⡇⡸⣿⣿⣿⣿⣿⣿⣿⣿⣿⣿⣿⣿⣿⣿⡟⠀⠑⢝⢝⢝⠙⠙⠝⠝⠝⠝⠝⠝⠙⠑⠑⠁⠁⠁⠀⠀⢐⢐⢐⢐⢐⢐⢐⢑⢑⢁⢁⢁⢁⢁⢁⢁⢑⢕⢜⣟⣕⣕⡕⢅⢅⢄⢄⢄⢄⢀⢄⢄⢄⢔⢔⠔⠰⢴⢄⢅⢅⢈⢉⠉⠉⠉⢙⢝⢕⣱⣾⣿⣿⣿⣿⣿⣿⣿⣿⣿⡏⢕⢕⢕⢕⢕⢕⢕⢕⢕⠑⢕⢕⢕⢕⢕⢕⢕⠀⢕⢕⢕⠕⢕⢕⢕⢕⢕⢕⢕⢕⢕⢕⢕⢕⢕⢕⢕⢕⢕⢕⢕⢕⢕⢕⢕⢕⢕⢕⢕⢕⢕⢕⢕⢕⢕⠀⢀⢄⢀⠀⠔⢄⠀⠀⢀⡑⠀⢕⢕⠀</a:t>
            </a:r>
            <a:br/>
            <a:r>
              <a:t>⡄⠘⢿⣿⣿⣿⡿⢣⣿⣯⡇⢼⡯⣷⣕⢕⢕⠕⠕⢱⣿⣿⣿⣿⡇⣿⣿⡏⢸⣿⣿⣿⣿⣿⡇⢸⡇⢕⢕⢕⢕⢕⢕⢿⡿⢕⢕⢸⣿⣿⢿⣿⣿⣿⣿⣿⢹⡇⡇⢕⢕⢕⢕⢕⢕⢕⢕⣿⣻⣿⡇⣿⡏⡗⢹⣿⣿⣿⣿⣿⣿⣿⣿⣿⣿⣿⣿⣿⠇⠀⠄⠀⠁⠁⠁⠁⠑⠑⢕⢕⢅⠀⠐⠑⠑⠑⠀⠀⠀⢀⢑⢑⢗⢗⢗⢇⢕⢕⢕⢜⢝⢕⢑⢑⢐⢐⢐⢑⢑⢕⢕⢳⢗⢕⢔⢔⢕⢕⣝⣕⢕⢕⢕⢕⢕⢕⢔⢀⠀⠀⠀⢀⢀⠄⢄⢕⢕⣵⣾⣿⣿⣿⣿⣿⣿⣿⣿⣿⣿⣿⢕⢕⢕⢕⢕⢕⢕⢕⢕⢕⠀⢕⢕⢕⢕⢕⢕⢕⠀⠀⢕⢕⠀⢕⢕⢕⢕⢕⢕⢕⢕⢕⢕⢕⢕⢕⢕⢕⢕⢕⢕⢕⢕⢕⢕⢕⢕⢕⢕⢕⢕⢕⢕⢕⢕⢕⠀⠀⠑⠑⠕⠀⠕⢕⢀⠈⠛⠗⠐⠑⠀</a:t>
            </a:r>
            <a:br/>
            <a:r>
              <a:t>⣧⢀⠜⣿⣿⡿⢱⣿⣿⣿⣿⣧⣜⢕⣹⣵⡷⢕⢕⢸⣿⣿⣿⣿⢳⣿⡟⡕⢸⣿⣿⣿⣿⢺⢕⢸⡇⢕⢕⢕⢕⢕⢕⢸⡇⢕⢕⢕⢿⣿⢸⣿⣿⣿⣿⣿⡜⢇⡇⢔⢕⢕⢕⢕⢕⢕⢕⡏⣿⣿⡇⣿⡇⡇⢕⢿⣿⣿⣿⣿⣿⣿⣿⣿⣿⣿⣿⡏⠀⢔⢔⣖⣦⡴⢕⠕⠕⠐⠐⠀⠀⠀⢀⡄⢔⢄⢄⢄⢄⣕⣕⢕⢕⢕⢕⢕⢕⢕⢗⢇⢕⢵⢵⢕⢕⢕⢕⢕⢕⢔⢔⢔⢔⢄⢄⢄⢕⢕⢕⢑⢀⠀⠀⠀⠀⠐⠑⢑⢑⢑⢀⢀⢄⢕⢕⣵⣿⣿⣿⣿⣿⣿⣿⣿⣿⣿⣿⣿⣿⡇⢕⢕⢕⢕⢕⢕⢕⢕⢕⢕⠀⢕⢕⢕⢕⢕⢕⢕⠀⠀⢕⢕⠀⢄⢕⢕⢕⢕⢕⢕⢕⢁⢕⢕⢕⢕⢕⢕⢕⢕⢕⢕⢕⢕⢕⢕⢕⢕⢕⢕⢕⢕⢕⢕⢕⢕⢕⢔⢔⢔⠀⠀⠀⢕⢕⢔⢄⢔⢔⠀⠀</a:t>
            </a:r>
            <a:br/>
            <a:r>
              <a:t>⣿⣇⠀⢸⣿⡕⢸⡻⣯⢏⢕⢝⢟⢱⢿⡟⣕⣷⣾⢾⣿⣿⡿⣿⢸⡿⣱⡇⣸⣿⣿⣿⣿⢜⢕⢕⡇⢕⢕⢕⢕⢕⢕⢜⡇⢕⢕⢕⢜⢿⡇⢹⣿⢸⣿⣿⡇⢱⠕⢕⢕⢕⢕⢕⢕⢕⢱⢇⡟⣿⣿⣿⡇⡇⡕⢜⣿⣿⣿⣿⣿⣿⣿⣿⣿⣿⣿⠁⠀⠝⠝⠕⠕⠁⠀⠀⠀⠐⠐⠁⢁⠀⠀⠀⢀⢀⢔⢔⢜⢟⢟⠕⠑⠑⠑⢑⢁⢑⢅⢅⢕⢕⢕⢕⢕⢜⢝⢝⢝⢕⠑⠑⠑⠗⠗⢗⢗⢗⢗⢗⢗⢗⢗⢗⢗⢇⢕⢁⢁⢁⢁⢕⢱⣾⣿⣿⣿⣿⣿⣿⣿⣿⣿⣿⣿⣿⣿⣿⣿⡇⢕⢕⢕⠕⢕⢕⠑⢕⢕⢕⢅⢕⢕⢕⢕⢕⢕⢕⢕⠀⠀⢕⠀⢕⢕⢕⢕⠑⠕⠕⠁⢑⢑⢅⢕⢕⢕⢕⢕⢕⠕⢕⢕⢕⢕⢕⢕⢕⠕⢕⢕⢕⢕⢕⢕⢕⢕⢕⢕⢕⣇⢀⠀⠑⢕⢕⢕⢕⢕⠀⠀</a:t>
            </a:r>
            <a:br/>
            <a:r>
              <a:t>⣯⣵⡕⠀⢱⢳⡜⢪⡜⢵⢇⢕⢜⣟⢻⢷⢷⣧⣵⣼⣿⣿⡇⡏⣿⢱⣿⡇⢻⣿⣿⣿⣿⢇⢕⠕⢕⢕⠕⢕⠑⠕⠕⢕⢕⢕⢕⢕⢕⢕⢜⢕⢜⢇⢝⢻⢿⢑⢕⢕⠕⠅⢕⠕⢕⢕⠜⢕⢕⢝⢸⣿⢇⡇⣟⣺⣼⣿⣿⣿⣿⣿⣿⣿⣿⣿⢇⠀⠀⠀⠀⠀⠀⠀⢀⢕⢕⢕⢕⢕⢕⢕⢕⢕⢕⢳⢧⢕⢕⢕⢕⠰⠕⠕⠑⢑⢁⢅⢕⢕⢕⢞⢕⣵⣵⣵⣷⣷⣷⣵⣕⣔⣔⣔⡕⢕⠕⠕⠕⠑⠑⠑⠕⢕⢗⢷⢷⢷⢷⢷⢷⢕⢕⢻⣿⣿⣿⣿⣿⣿⣿⣿⣿⣿⣿⣿⣿⣿⣿⡇⢕⢕⢕⠀⢕⢕⠀⢕⢕⢕⢕⢕⠕⢕⢕⢑⢕⢕⢕⠀⠀⠕⠀⢕⢁⢑⢐⠐⠐⢄⢕⢕⢕⢕⢕⢕⢕⢕⢕⢕⢕⢅⠑⠕⢕⢕⢕⢕⢕⢅⢕⢕⢕⢕⢕⢕⢕⢕⢕⢕⢸⣧⡔⢀⠕⢕⢕⢕⢕⢕⠀</a:t>
            </a:r>
            <a:br/>
            <a:r>
              <a:t>⠿⠯⠟⠔⠀⢳⣝⢧⡕⢕⢕⢇⢕⢻⣧⢕⢕⣵⢕⢹⣿⣿⡇⡇⡇⢸⣿⢕⢸⣿⢻⡿⣿⢕⢔⢕⢕⠕⠑⠑⠑⠕⢔⢅⢑⢺⣿⣧⡇⣧⣿⢱⡕⣧⢕⡏⡿⢕⢅⠔⠑⠕⢕⢕⢔⢄⠁⠕⢕⢕⢸⡿⢸⡇⡝⢕⣸⣿⣿⣿⣿⣿⣿⣿⣿⡟⠀⢀⡄⢄⢄⢔⢔⢵⢵⢕⢕⢕⢕⢕⢕⢑⢕⠕⠅⠑⠑⠁⠁⢀⢀⢀⢄⢵⢵⢗⢇⢱⣕⣕⢔⢕⢕⢝⢟⢿⠟⠟⠟⠏⠝⠟⠟⠟⠗⠗⠆⠔⠄⠄⢄⢄⢄⢔⢕⢕⢕⢕⣕⣕⢕⢕⢇⢕⢝⣿⣿⣿⣿⣿⣿⣿⣿⣿⣿⣿⣿⣿⣿⢇⢕⢕⢕⠀⢕⢕⠀⢕⢕⢕⣔⡔⢕⢕⢕⢕⢁⢕⢕⢔⠀⠀⠀⢕⢕⢕⡕⢕⣄⢑⢕⢕⢕⢕⢕⢕⢕⢕⢕⢕⢕⢕⢕⢄⠁⠑⢕⢕⢕⢕⢕⢕⢕⢕⢕⢕⢕⢕⢕⢕⢸⣿⣷⡕⢀⢕⢕⢕⢕⢕⠀</a:t>
            </a:r>
            <a:br/>
            <a:r>
              <a:t>⠀⢀⢄⢐⠀⠈⢿⣷⣝⡣⢕⡕⢣⢇⠙⢧⢕⢵⢕⢜⣿⣿⡇⡎⢸⢕⣿⢕⢸⡏⢸⡫⢻⢱⣷⣷⡇⠀⠀⠀⠀⠀⢕⣼⣷⣿⣿⣿⣿⣿⣿⣾⣷⣿⣿⣿⣿⣼⡇⠀⠀⠀⠀⢱⣵⣕⢕⠀⢕⣕⣸⢇⣿⢕⢕⣱⣿⣿⣿⣿⣿⣿⣿⣿⣿⠇⠀⠜⠕⠕⢕⢗⢕⢕⢕⢕⢕⢕⢕⢕⢄⢔⠔⠔⠐⠁⠁⢅⢔⠔⠔⠕⠑⠑⠑⠑⠘⢝⢟⢟⢿⢟⢇⢑⠀⠀⠀⠀⠀⠀⠀⠀⠀⠀⠀⠀⠀⠀⠀⠔⢵⡿⢏⢝⢝⢝⢝⢕⢕⢕⢕⠕⠕⠕⢕⢜⢿⣿⣿⣿⣿⣿⣿⣿⣿⣿⣿⣿⣿⢕⢕⢕⢕⠀⠕⠕⠀⡕⢕⠸⣟⣟⣟⣟⣗⣕⡕⢄⠑⢕⢀⠀⠀⣿⣿⣿⣟⣏⣽⣵⣕⢕⢕⠕⢕⢕⢕⠕⢅⠕⢕⢕⢕⢕⢕⢄⠀⠁⠑⠕⠕⢕⢕⠑⠁⠁⢁⢕⢕⢕⢕⣿⣿⣿⡕⢁⢕⢕⢕⢕⠀</a:t>
            </a:r>
            <a:br/>
            <a:r>
              <a:t>⢔⠔⠁⠀⠀⠀⠘⣿⣿⣿⣷⡽⢝⠁⢑⣱⣴⢅⢅⢕⣿⣿⢕⣇⡜⢕⢻⢕⢕⡇⢜⣷⣧⣺⣿⣿⣷⣄⠀⢀⢀⢄⣼⣿⣿⣿⣿⣿⣿⣿⣿⣿⣿⣿⣿⣿⣿⣿⣧⡀⠀⠀⢄⣿⣿⣿⣧⣾⢷⣿⡟⢸⣿⣱⣿⣿⣿⣿⣿⣿⣿⣿⣿⣿⡏⠀⠀⠀⢀⢀⢁⠕⠕⠑⢑⢑⢁⢄⢄⢄⣄⢄⢴⢴⢔⢄⠀⠀⠀⠀⠀⠀⠀⠀⠀⢀⢀⢄⢅⢵⢞⢕⢕⢕⠔⠕⠀⠀⠀⠀⠀⠀⢀⢀⠀⠀⠀⠀⠀⠀⠑⢝⢇⢵⣵⣵⣕⡕⢕⢔⠔⠐⠐⠀⠁⠕⢕⢻⣿⣿⣿⣿⣿⣿⣿⣿⣿⣿⡿⢕⢕⠑⢕⢔⠀⠀⠱⢟⠑⠀⢀⢄⢄⢀⢉⠟⣿⣧⢔⠁⢕⠀⠀⣿⣿⣿⡟⠉⢀⢀⠄⠄⢕⢕⢁⠕⢕⢕⢄⢑⠔⢅⢑⠕⠕⢕⢕⢄⢀⠀⢄⢄⢄⢄⢔⢕⢕⢕⢕⢕⢕⣿⣿⣿⣿⡕⢕⢕⢕⢕⠀</a:t>
            </a:r>
            <a:br/>
            <a:r>
              <a:t>⠀⠀⢀⣀⣕⣕⠀⢸⣿⣿⢟⣵⠃⠀⠱⣿⣿⡇⡕⢸⣿⣿⢕⣿⢕⢕⢜⢕⢕⢕⢕⣾⣿⣿⢿⣟⢟⢿⢿⠷⢿⣿⣿⣿⣿⣿⣿⣿⣿⣿⣿⣿⣿⣿⣿⣿⣿⣿⣿⣿⢷⢾⢿⢿⣿⣿⣿⣿⣿⡿⢻⢜⣿⣾⣿⣿⣿⣿⣿⣿⣿⣿⣿⣿⠑⠀⠀⠀⠀⠀⠀⠐⢔⢕⢷⢧⢵⢕⠕⠑⠁⠀⢀⢀⢀⢕⢔⢄⢄⣠⣴⣵⣷⢗⢏⢕⠑⠑⠑⠁⠁⠀⠀⠀⢀⢀⢀⢀⢄⠀⠀⠐⠑⠁⠁⠁⠀⠀⠀⠀⠀⠁⢕⢻⣿⡿⢟⢟⢗⢗⢗⢖⠐⠀⠀⠀⠑⢕⢻⣿⣿⣿⣿⣿⣿⣿⣿⣿⢇⢕⢕⠀⢕⢕⠀⠀⡜⠁⢄⢔⠑⠁⠀⠀⠀⢕⢜⣿⣷⡄⠀⢕⠀⢸⣿⣏⣔⡕⠁⠀⠀⠀⠀⠁⢕⢄⢀⠑⠕⢕⢔⢄⠁⠑⠔⢔⢔⢔⢔⢕⢔⢀⠁⢔⢕⢕⢕⢕⢕⢕⢕⢸⣿⣿⣿⣿⡕⢕⢕⢕⠀</a:t>
            </a:r>
            <a:br/>
            <a:r>
              <a:t>⣿⣷⣮⣽⣿⣑⢀⠀⢝⣵⣿⠇⠀⠀⠀⢿⣿⡇⢇⢸⣿⡏⢸⣿⢕⢱⡕⢕⢕⢕⢕⢻⣿⣿⡜⣿⣿⣷⣾⣿⣿⣿⣿⣿⣿⣿⣿⣿⣿⣿⣿⣿⣿⣿⣿⣿⣿⣿⣿⣿⣿⣷⣷⣾⣿⣿⣟⣿⡟⢵⡇⢕⢿⡞⣿⣿⣿⣿⣿⣿⣿⣿⣿⡇⠀⠀⠀⠀⠀⠀⠁⠕⠕⠕⠕⠁⠀⠀⠀⢀⢄⢕⣱⢵⢗⢇⠕⠕⠕⠕⠕⢕⢕⢕⣕⢰⢴⠴⠔⠔⠔⢕⢗⢗⢕⢕⠁⠀⠀⠀⠀⠀⠀⠀⠀⠀⠀⠀⠀⠀⠀⠀⢄⢜⢹⣕⡕⢕⢕⢕⢕⠅⠀⢄⠔⠑⠀⠑⢕⢜⣿⣿⣿⣿⣿⣿⣿⣏⣵⡎⢕⢕⠑⢕⠀⢀⡄⠀⢕⣱⢔⢔⢔⢔⢔⢸⣾⣿⣿⡇⠀⣵⠀⢸⣿⣿⣿⣷⢔⢕⢕⢕⢕⢄⣱⣵⣕⠀⢀⡀⠁⠑⠕⢔⢀⠀⠁⠁⠐⠁⠁⠁⠁⠀⠀⠁⠁⢑⢅⢕⢕⢸⣿⣿⣿⣿⡇⢕⢕⢕⠀</a:t>
            </a:r>
            <a:br/>
            <a:r>
              <a:t>⣟⡏⢟⢟⢻⣿⢿⡔⠀⢻⡟⠀⠀⠀⠀⢸⣿⢣⢕⢸⣿⡇⢸⣿⡕⣾⣧⢕⢕⢕⢕⢸⣿⣿⣿⣿⣿⣿⣿⣿⣿⣿⣿⣿⣿⣿⣿⣿⣿⣿⣿⣿⣿⣾⣿⣿⣿⣿⣿⣿⣿⣿⣿⣿⣿⣿⣿⢇⢜⣸⡇⢕⢹⡇⢹⣿⣿⣿⣿⣿⣿⣿⡿⠀⠀⠀⠀⠀⠀⠀⠀⠀⠀⠀⠀⠀⢀⢄⢕⣕⣎⢝⢕⢕⢀⠄⠄⠄⠐⠐⠑⠈⠁⠁⠀⠀⠀⠀⠀⠀⢄⣱⣵⣷⣵⣕⣔⢄⢀⢀⢀⢀⢄⢄⢄⢄⢔⣔⣔⣕⣵⣵⣷⡾⢿⢿⢷⢗⢕⢕⢕⠕⠀⠀⠀⠐⢐⢕⠕⢕⢜⢿⣿⣿⣿⣿⣿⣿⣿⢇⠕⠀⠕⠁⠀⠑⣿⣧⣜⣿⣧⡕⠗⠇⣡⣿⣿⣿⣿⠏⢰⣿⣴⣿⣿⣿⣿⣿⣧⡑⠗⠗⢑⣵⣿⣿⣣⣴⣿⣿⣷⣦⣄⡀⠁⠀⠁⠑⠕⢔⢔⢔⢔⢰⢔⢕⢕⢕⢕⢕⢕⢸⣿⣿⣿⣿⡇⢕⢕⢕⠀</a:t>
            </a:r>
            <a:br/>
            <a:r>
              <a:t>⣿⡿⢷⢿⢿⢟⢻⢿⢄⠁⠕⠀⠀⠀⠀⠀⢻⡜⡕⣿⣿⢕⢸⣿⡇⢸⣿⡕⢕⢕⢇⢕⣿⣿⣿⣿⣿⣿⣿⣿⣿⣿⣿⣿⣿⣿⣿⣿⣿⣿⣿⣿⣿⣿⣿⣿⣿⣿⣿⣿⣿⣿⡿⣿⣿⣿⣷⢫⣞⣾⡇⢕⢸⡇⠀⢹⣿⣿⣿⣿⣿⣿⠇⠀⢕⢔⢀⠀⠀⠀⠀⠀⠀⠀⢀⢔⢕⢕⢟⢏⠕⠁⠁⠀⠀⠀⠀⠀⠀⠀⠀⠀⠀⠀⠀⢀⢄⢔⢔⠜⠝⠕⠕⠕⠕⢕⠕⠑⠑⠑⠑⠑⠑⠑⠑⠕⢝⢝⢝⢟⢟⣫⣕⣕⢕⠕⠑⠁⠅⠑⠑⠐⠐⠑⠁⠁⠁⠁⠀⠀⠕⢕⢻⣿⣿⣿⣿⡿⢇⢕⢄⢄⠀⠐⠀⠀⢹⣿⣿⣽⣟⣿⣗⣻⣿⣿⣿⣿⣷⣾⣿⣿⣿⣿⣿⣿⣿⣿⣿⣿⣿⣟⣻⣟⣿⣽⣿⣿⣿⣿⣿⣿⣿⠃⢀⣵⣷⡆⢔⢔⢕⢕⢕⢕⢕⢕⢕⢕⢕⢕⢕⣾⣿⣿⣿⣿⡇⢕⢕⠑⠀</a:t>
            </a:r>
            <a:br/>
            <a:r>
              <a:t>⣿⣕⣕⡕⣕⣕⣕⣕⣵⢀⠀⠀⠀⠀⠀⠀⠀⢳⢇⣿⡇⢕⢸⣿⣿⢕⢻⣧⢕⢕⢜⢕⢜⢿⣿⣿⣿⣿⣿⣿⣿⣿⣿⣿⣿⣿⣿⣿⣿⢿⢟⢿⢟⢻⢿⣿⣿⣿⣿⣿⣿⣿⣿⣿⡿⢟⢕⣮⣿⣿⢇⢕⢕⣇⠀⠀⢻⣿⣿⣿⣿⡏⠀⠀⠑⢕⢕⢕⠕⠐⠐⠀⠀⠀⠀⠀⢁⢱⠕⠀⢀⢀⢀⢄⢄⣄⣔⣰⣴⣴⣔⡔⠕⠑⠁⠁⠀⠀⠀⠀⠀⠀⠀⠀⠀⢀⢀⢄⢄⢄⢄⣔⣔⣔⣵⣴⣵⣵⣷⢾⢟⢟⠝⠙⠁⠀⠀⠀⠀⠀⠀⠀⠀⠀⠀⠀⠀⠀⠀⢀⢀⢕⢕⢹⣿⣿⣏⣵⣵⣷⣾⣿⣱⡕⢄⠀⢀⠝⡿⢝⢝⢝⣿⣿⣿⣿⣿⣿⡿⣿⣿⣿⣿⣿⣿⣿⣿⣿⣿⣿⣿⢟⢝⢕⢕⢝⢻⣿⣿⣿⣿⣿⠇⢄⣼⢟⢕⣕⣕⣵⣵⡕⢕⢕⢕⢕⢕⢕⠀⢕⢕⣿⣿⣿⣿⡿⢕⢕⠑⠀⠀</a:t>
            </a:r>
            <a:br/>
            <a:r>
              <a:t>⣿⣿⣿⣿⣿⣿⣿⣿⣷⣧⠀⠱⣶⣷⣶⣷⢱⣾⢕⢻⢕⢕⢜⣿⣿⡕⢜⢿⣧⢕⢕⢕⢕⢜⢻⣿⣿⣿⣿⣿⣿⣿⣿⣿⣿⣿⢏⠁⠀⠀⠀⠀⠀⠀⠁⢸⣿⣿⣿⣿⣿⣿⣿⣷⢎⢕⢱⣿⣿⣿⢕⢸⢕⢿⢰⣷⣿⣿⣿⣿⣿⠑⢄⡴⢇⠑⠀⠀⠀⠀⠀⢀⠀⠀⠀⠀⠀⠀⠀⠀⠀⠀⠀⠀⠕⢜⢝⢿⣿⢏⢕⠄⠄⠀⠀⠀⠄⠀⠀⠐⠔⢔⢔⣕⣵⣵⣷⣷⣾⣿⣿⣿⣿⣿⣿⣿⣿⡿⢝⢕⢕⢄⢄⠀⠀⠀⠀⠀⠀⠀⠀⠀⠀⠀⢀⢄⢔⢔⣕⣕⣱⣵⣵⡕⢜⢿⣿⣿⣿⣿⣿⣿⣿⣿⣷⣕⢅⢱⣷⣵⣵⣾⣿⣿⣿⣿⣿⣿⣧⣿⣿⣿⣿⣿⣿⣿⣿⣿⣿⣿⣿⣷⣵⣵⣵⣵⣿⣿⣿⣿⣿⣧⣾⡿⢿⣿⣿⣿⡿⠟⢝⢕⢕⢕⢕⢕⢕⢕⠀⢕⢕⣿⣿⣿⣿⢇⢕⡜⠀⠐⠀</a:t>
            </a:r>
            <a:br/>
            <a:r>
              <a:t>⣿⣏⣕⣕⣕⣕⣸⣿⣿⡿⣇⠀⢹⣿⣿⡏⢻⣿⢕⢜⢕⢕⢕⢻⣿⣯⡕⢜⢻⣧⡕⢕⢕⢕⢕⢜⢻⣿⣿⣿⣿⣿⣿⣿⣿⣿⢔⢔⢔⢔⢔⢔⢄⢀⢀⢕⣿⣿⣿⣿⣿⡿⢟⢕⢕⢕⢸⣿⣿⡏⢕⡕⡇⢸⢱⢹⣿⣿⣿⣿⢇⠀⢜⢟⢕⣄⣔⣰⡴⠔⠁⠀⠀⠀⠀⠀⠀⠀⢀⢀⢄⢄⣔⣰⣵⡕⢇⠙⠑⠁⠀⠀⠀⠀⢀⢄⣄⣔⣴⣵⢗⢞⢟⢟⠟⠟⠟⠟⠟⢏⠝⠝⠝⢝⢝⢝⢝⢕⢕⢕⢁⢅⢀⠀⢀⢀⢀⢄⢄⢄⣔⣔⣱⣵⣵⣷⣾⣿⣿⣿⣿⣏⢝⢕⢕⢜⢻⣿⣿⣿⣿⣿⣿⣿⣿⣿⡇⢕⢿⣿⣿⣿⣿⣿⣿⣿⣿⣿⣿⣿⣿⣿⣿⣿⣿⣿⣿⣿⣿⣿⣿⣿⣿⣿⣿⣿⣿⣿⣿⣿⣿⣿⢇⢕⢑⠘⢙⢕⢕⢕⢕⢕⢕⢕⢕⢕⢕⠀⠀⢕⢱⣿⣿⢟⣱⣷⡟⠕⠀⠀⠀</a:t>
            </a:r>
            <a:br/>
            <a:r>
              <a:t>⣿⢿⢿⢿⢿⢿⢿⢿⢿⣿⢿⡔⠀⢻⣿⢗⣿⡇⢕⢕⢕⢕⢕⢕⢿⣿⣇⢕⡕⢜⢳⣕⢕⢕⢕⢕⢕⢕⢝⢻⢿⣿⣿⣿⣿⣿⣿⣾⣿⣿⣿⣿⣿⣿⣷⣿⣿⣿⢿⢟⢝⢕⢕⢕⢕⢕⢸⣿⣿⢣⢕⡇⢱⢸⢜⡏⣿⣿⣿⡿⠀⠀⠀⠀⢕⣿⣿⢏⠁⠀⠀⠀⠀⢀⢄⢄⢔⢕⢕⣱⡿⢿⢿⢟⢟⠟⠑⠐⠐⠐⠔⠕⢕⢕⢞⢟⢟⢏⢙⠁⠀⠀⠀⠀⠀⠀⠀⠀⠀⠀⠀⢀⢄⢔⢕⢕⢕⢕⢕⢕⢕⢕⢕⢱⢵⢷⢷⢷⢿⢿⢿⢿⡿⢏⢝⢝⢝⢟⢟⢏⢕⢕⢕⢕⢕⢕⢕⢻⣿⣿⣿⣿⣿⣿⣿⣿⣧⢕⢜⣿⣿⣿⣿⣿⣿⣿⣿⣿⢿⢿⢿⢿⣿⣿⣿⣿⣿⣿⣿⣿⣿⣿⣿⣿⣿⣿⣿⣿⣿⣿⢟⢑⢕⢕⢕⢕⢕⢕⢕⢕⢕⢕⢕⢕⢕⢕⠕⠀⢔⢕⢸⣿⣿⣿⡿⢏⢕⢔⣰⣾⠀</a:t>
            </a:r>
            <a:br/>
            <a:r>
              <a:t>⣿⣷⣷⣷⣵⣵⣵⡕⢕⢕⢵⣳⡄⠁⢟⣼⣿⡇⢕⢕⢕⢕⢕⢕⢕⢻⣷⣕⡣⢕⢕⢜⢳⢕⢕⢕⢕⢕⢕⢕⢕⢕⢝⢟⢻⢿⣿⣿⣿⣿⣿⣿⣿⣿⢿⢟⢝⢕⢕⢕⢕⢕⢕⢕⢕⢕⣿⣿⡏⣼⡇⢕⢕⢜⢕⢸⢹⣿⣿⠇⠀⠀⠀⠀⠁⠘⠙⠀⠀⠀⠀⠔⢷⣾⣇⣕⣕⡁⢁⢁⢅⠅⢕⡕⢔⠔⠔⠑⠁⠀⠀⢀⢔⢕⢕⢕⣕⣾⣿⣷⢷⢧⠔⠐⠐⢀⢀⢀⢕⢕⢕⡷⢷⢞⢗⢇⢝⢝⢕⢕⢕⢕⢕⢕⢕⢕⢕⢕⢕⢗⢜⢕⢕⢕⢕⣕⣕⢕⠕⠕⢕⢕⢕⢕⢕⢕⢕⢕⢝⣿⣿⣿⣿⣿⣿⣿⣿⢕⢕⢜⢿⣿⣿⣿⣿⣿⡿⢕⢕⢕⢕⢕⢜⢝⢿⣿⣿⣿⣿⣿⣿⣿⣿⣿⣿⣿⣿⡿⢟⢕⢕⢕⢕⢕⢕⢕⢕⢕⢕⢕⢕⢕⢕⢕⢕⢕⠀⠀⢕⢕⣾⣿⣿⣵⣵⣵⣷⣿⣿⣿⠀</a:t>
            </a:r>
            <a:br/>
            <a:r>
              <a:t>⣿⢿⢟⢟⢟⢟⢟⢟⢻⢷⢾⢷⡣⢀⠁⣿⣿⣧⢕⢕⢕⢕⢕⢕⢕⢕⢝⣿⡕⢕⢕⢕⢕⢕⢕⢕⢕⢕⢕⢕⢕⢕⢕⢕⢕⢕⢜⡝⢟⢿⢿⢏⢝⢕⢕⢕⢕⢕⢕⢕⢕⢕⢕⢕⢱⢕⣿⡏⢕⣿⣷⢕⢕⢕⢸⡕⡏⣿⡏⠀⠀⠀⠀⢀⢀⣀⢄⢄⠔⠀⠀⠀⠀⠑⢕⡕⢕⠁⠀⠀⠀⠀⠀⠀⠀⠀⠀⠀⠀⢀⡔⠕⠑⠕⠓⠙⠙⠅⣅⢕⢅⢔⢔⢕⣕⣕⣕⢕⢕⢕⢕⢕⢕⣕⣕⡱⢵⢕⠇⠕⠑⠁⢁⢄⢔⠔⠕⠇⠑⠑⠑⢑⢕⢝⢟⢝⠑⠀⠀⠀⠁⠁⢁⢑⢑⢑⢓⢃⢕⢜⢿⣿⣿⣿⣿⣿⣿⢕⢕⢕⢕⢝⢿⣿⣿⣿⣷⣕⡕⢕⢕⢕⢕⣕⣱⣿⣿⣿⣿⣿⣿⣿⣿⣿⡿⢟⢝⢕⢕⢕⢕⢕⢕⢕⢕⢕⢕⢕⢕⢕⢕⢕⢕⢕⢕⠅⢀⢔⢕⢱⣿⣿⣿⣿⣿⣿⣿⣿⣿⣿⠀</a:t>
            </a:r>
            <a:br/>
            <a:r>
              <a:t>⣿⣷⣧⣵⣵⣕⡕⢕⢕⣕⣕⣕⡹⡇⠀⠜⡿⢇⢕⢕⢕⢕⢕⢕⢕⢕⣷⣜⢻⣮⢕⢕⢕⢕⢕⢕⢕⢕⢕⢕⢕⢕⢕⣕⣵⣧⣵⣾⣿⣿⣿⢕⢕⢕⢕⢕⢕⢕⢕⢕⢕⢕⢕⣜⢸⢕⡿⢕⣸⣿⣿⢕⢇⢕⢕⢳⢳⢻⠁⢄⢖⢶⣶⣶⣾⣽⣵⣵⣄⣄⣄⣄⣀⣀⢘⢗⢳⢵⢔⢔⢔⠀⠀⠀⠀⠀⠐⠐⠁⠁⠀⠀⠀⠀⠀⠀⠔⠕⠄⠄⠄⢄⡕⢕⢕⢕⢝⢕⢕⢕⢜⢏⣝⣕⣕⣕⡕⠐⠐⠀⠁⠁⠁⠁⠀⠀⠀⠐⠐⠀⠑⠑⠕⠕⠕⠕⠕⠕⠕⠕⢱⢵⢵⢵⡵⢵⢵⢕⣕⣕⢜⢻⣿⣿⣿⣿⣿⡇⢕⢕⢕⢕⢕⢜⢟⢿⣿⣿⣿⣿⣿⣿⣿⣿⣿⣿⣿⣿⣿⡿⢿⢟⢝⢕⢕⢕⢕⢕⢕⢕⢕⢕⢕⢕⢕⢕⢕⢕⢕⢕⢕⢕⢕⢕⢁⢔⢅⢕⢕⣼⣿⣿⣿⣿⣿⣿⣿⣿⣿⣿⠀</a:t>
            </a:r>
            <a:br/>
            <a:r>
              <a:t>⡿⢟⢟⢟⢝⢟⢟⢗⢟⢟⢟⢝⢝⢎⢕⠀⠕⢕⢕⢕⢕⢕⢕⢕⢕⢕⣿⣿⣷⣜⢣⡕⢕⢕⢕⢕⢕⠕⠑⢕⢕⢕⣾⣿⣿⣿⣿⣿⣿⣿⣿⢕⢕⢕⢕⢕⢕⢕⢕⢕⢕⢕⢕⣿⢼⢸⢕⢱⣿⣿⣿⢕⣱⢑⢕⢕⢜⠁⠀⢜⣿⣿⣿⣿⣿⣿⣿⣿⣿⣿⣿⣿⣿⣿⣿⣿⣿⣿⣿⣿⣷⣷⣶⣶⣶⣴⣴⣤⣤⣤⣤⣤⣄⣄⣄⣀⣀⣀⣀⡀⢀⢁⠁⠁⠀⠁⠓⠓⠘⠑⠁⠀⠁⠁⠑⠝⠗⢗⢔⢔⣄⢄⢄⢀⢀⢀⢀⢀⢀⢀⢐⣔⣶⣶⣶⣴⢴⢔⢔⢕⢕⢕⢕⢅⢅⢅⠅⠄⠄⢄⢕⢕⢹⣿⣿⣿⣿⡇⢕⢕⢕⢕⢕⢕⢕⢕⢕⢝⢟⢿⣿⣿⣿⡿⢿⢟⢏⢝⢕⢕⢕⢕⢕⢕⢕⢕⢕⢕⢕⢕⢕⢕⢕⢕⢕⢕⢕⢕⢕⢕⢕⢕⢕⢑⢕⢕⢕⢕⢱⣿⣿⣿⣿⣿⣿⣿⣿⣿⣿⣿⠀</a:t>
            </a:r>
            <a:br/>
            <a:r>
              <a:t>⣿⣷⣵⣵⣕⣕⣕⣕⣕⣕⡕⢕⢕⢕⢕⢔⠀⠕⢕⢕⢕⢕⢕⢕⢕⢕⣿⣿⣿⣿⣷⢜⢇⢕⠕⠑⠀⠀⢔⢕⢕⣾⣿⣿⣿⣿⣿⣿⣿⣿⣿⡕⠀⠁⠑⠕⢕⢕⢕⢕⢕⢕⢕⢹⡇⣷⡕⢸⣿⣿⡏⣾⣿⢕⢕⢕⢕⠀⢔⢽⢿⢿⢿⣿⣿⣿⣿⣿⣿⣿⣿⣿⣿⣿⣿⣿⣿⣿⣿⣿⣿⣿⣯⣽⣽⣵⣝⣽⣝⣹⣿⣿⣿⣿⣿⣿⢿⡿⢿⣿⡿⣿⣿⣿⣿⣿⣿⣿⣷⣷⣷⣶⣷⣷⣶⣶⣶⣶⣷⣵⣵⣵⣵⣷⣧⣥⣥⣥⣥⣥⣥⣥⣵⣵⣽⣕⣅⣅⣄⣄⣄⣄⣄⣄⣄⣄⣄⣄⣄⣄⣅⣅⡕⢜⣿⣿⣿⣧⢕⢕⢕⢕⢕⢕⢕⢕⢕⠕⢕⢕⢕⢕⢕⢕⢕⢕⢕⢕⢕⢕⢕⢕⢕⢕⢕⢕⢕⠁⢕⢕⢕⢕⢕⢕⢕⢕⢕⢕⢕⢕⢕⢕⢑⢕⢕⢕⢕⢕⢸⣿⣿⣿⣿⣿⣿⣿⣿⣿⣿⡏⠀</a:t>
            </a:r>
            <a:br/>
            <a:r>
              <a:t>⣿⢟⢟⢟⢟⢏⢝⢝⢜⢝⢝⢕⢝⢟⢇⢕⢄⠀⢕⢕⢕⢅⢕⢕⢕⢕⢿⣿⣼⣿⣿⡇⢀⠀⠁⠀⠀⠀⢕⢕⢱⣿⣿⣿⣿⣿⣿⣿⣿⣿⣿⡇⢔⠀⠀⠀⠀⠑⠕⢕⢕⢕⢕⢕⢸⣝⡇⢜⣿⣿⢱⢏⢎⢕⢕⢕⠁⠀⣕⣕⣕⣕⣕⣕⣕⣕⣜⢝⢝⢝⢟⢟⢟⢟⢟⢟⢟⢟⢟⢿⢿⢿⣿⣿⣿⣿⣿⣿⣿⣿⣿⣿⣿⣿⣿⣿⣿⣿⣿⣿⣿⣿⣿⣿⣿⣿⣿⣿⣿⣿⣿⣿⣿⣿⣿⣟⣟⣟⣟⣟⣿⣿⣿⣿⣿⣿⣿⣿⣿⣿⣿⣿⣿⣿⣿⣿⣿⣿⣿⣿⣿⣿⣿⣿⣿⣿⣿⣿⣿⣿⣿⣿⣷⡕⢜⢿⣿⣿⡕⢕⢕⢕⢕⢕⢕⢕⠁⠀⠑⠕⢕⢕⢕⢕⢕⢕⢕⢕⢕⢕⠕⠕⠕⠑⠁⠁⠀⢀⢕⢕⢕⢕⢕⢕⢕⢕⢕⢕⢕⢕⠕⢕⢕⢕⢕⢕⢕⢕⢸⣿⣿⣿⣿⡿⢿⢿⢿⢟⢟⢇⠀</a:t>
            </a:r>
            <a:br/>
            <a:r>
              <a:t>⣿⢇⢕⢕⢕⢕⢕⢕⢕⢕⢕⢕⢕⢕⢕⢕⢵⢀⠀⢕⢕⢕⢕⢕⢕⢕⢸⣿⣧⣿⣿⣿⡕⠀⠀⠀⠀⠀⠘⣷⣿⣿⣿⣿⣿⣿⣿⣿⣿⣿⣿⣿⡕⢔⠀⠀⠀⠀⠀⠑⢕⢕⢕⠕⠕⠜⠷⠕⠏⠅⠄⠄⠀⠑⠕⠎⠀⢕⣿⣿⣿⣿⣿⣿⣿⣿⣿⣿⣿⣿⣿⣿⣷⣷⣷⣷⣷⣷⣷⣧⣵⣷⣾⣿⣿⣿⣯⣝⣝⣝⣝⣟⣟⣿⣿⣿⣿⣿⣿⣿⣿⣿⣿⣿⣿⣿⣿⣿⣿⣿⣿⣿⣿⣿⣿⣿⣿⣿⣿⣿⣿⣿⣿⣿⣿⣿⣿⣿⣿⣿⣿⣿⣿⣿⣯⣽⣽⣽⣝⣹⣿⣿⣿⣿⣿⣿⣿⣿⣿⣿⣿⣿⣿⣿⡕⢕⢻⡟⢕⢕⢕⢕⢕⢕⢕⠀⠀⠀⠀⢔⢕⠁⠑⢕⢕⢕⠁⢕⢔⠀⠀⠀⠀⠀⠀⠀⢀⢕⢕⢕⢕⢕⢕⢕⢕⡕⢕⢕⢕⢑⢕⢕⢕⢕⢕⢕⢕⢕⢜⢝⢕⢕⣕⡕⣕⣵⢵⣵⢷⣷⠀</a:t>
            </a:r>
            <a:br/>
            <a:r>
              <a:t>⡿⢕⢕⢕⢕⢕⢕⢕⢕⣕⣕⣕⣵⣵⣵⣵⣣⣧⠀⠀⠱⠵⠵⠕⠕⠗⠜⠟⠟⠘⠛⠛⠛⠐⠀⠀⠀⠀⠀⠙⠙⠙⠉⠉⠉⠉⠉⠉⠉⠁⠁⠁⠁⢀⢀⢀⢀⢀⢀⢀⢀⢀⣀⣀⣀⣄⣄⢄⢄⢄⣄⡤⣤⣄⣤⣤⡴⣕⣕⡕⢜⢝⢝⢝⢝⢝⢝⢝⢟⢟⢟⢿⢿⢿⢿⢿⣿⣿⣿⣿⣿⣿⣿⣿⣿⣿⣿⣿⣿⣿⣿⣿⣿⣿⣿⣿⣿⣿⣿⣿⣿⣿⣿⣿⣿⣿⣿⣿⣿⣿⣿⣿⣿⣿⣿⣿⣿⣿⣿⣿⣿⣿⣿⣿⣿⣿⣿⣿⣿⣿⣿⣿⣿⣿⣿⣿⣿⣿⣿⣿⣿⣿⣿⣿⣿⣿⣿⣿⣿⣿⣿⣿⣿⣿⣿⣧⢕⢕⢕⠑⢕⢕⢞⢗⠑⠀⠀⢀⣵⢇⢕⢀⠀⠑⢕⠀⠀⢕⢧⡔⠀⠀⠀⠀⠀⢀⢕⢕⢕⢕⢕⢕⢕⢕⢝⢕⢕⢕⣕⣕⣕⣱⣵⣵⣵⣷⣧⣳⢿⣿⣿⣷⣷⣵⣱⣵⣵⣵⣵⣾⠀</a:t>
            </a:r>
            <a:br/>
            <a:r>
              <a:t>⡇⢕⢕⢕⢕⢕⢕⢜⢟⢟⢟⢟⢻⢿⢿⢿⡿⣿⢧⣄⣄⣄⣠⣤⣤⣤⣠⣤⣴⣴⣴⣴⣴⣰⡴⣦⣦⣶⣶⣴⣵⡕⣵⣵⣱⣕⢕⣕⢕⡇⢕⢕⢝⢝⢕⢝⢜⢝⢝⢝⢟⢟⢟⢟⢽⢟⢟⢿⢿⢿⢿⢿⣿⣿⣿⡿⣿⣟⣿⣿⣿⣿⣿⣷⣷⣷⣷⣷⣷⣷⣷⣧⣵⣵⣕⣕⣕⣕⣕⣕⢕⢕⢕⢝⢝⢝⢟⢟⢟⢻⢿⢿⣿⣿⣿⣿⢿⢿⢿⢿⢿⢿⢻⢿⣿⣿⣿⣿⣿⣿⣿⣿⣿⣿⣿⣿⣿⣿⣿⣿⣿⣷⣷⣧⣵⣵⣵⣵⣕⣕⣕⣕⣜⣹⣿⣿⣿⣿⣿⢟⢟⢟⢻⢟⢟⢿⢿⢿⢿⢿⢿⢿⢿⢿⢿⣿⣧⢕⢕⢕⢕⢕⢕⢕⠀⠀⢄⡼⢇⢕⢕⢕⢀⠀⢀⢀⢀⢄⢟⢏⢔⢔⢔⢔⢕⣕⣕⣱⢕⢵⢵⡳⣷⣗⢞⣿⣿⣿⣿⣿⣿⣾⣷⣾⡾⢿⢗⢗⢕⢕⢝⢟⢟⢻⢿⣿⣿⣿⣿⣿⠀</a:t>
            </a:r>
            <a:br/>
            <a:r>
              <a:t>⣿⣷⣷⣷⣷⣵⣵⣵⣵⣵⣵⣵⣵⣵⣵⣵⣵⣼⡿⢿⢟⢏⢝⢟⢟⢝⢝⢝⢝⢟⢟⢟⢟⢟⢟⢟⢟⢟⢿⢿⣿⣿⣿⣿⣿⣿⣿⣿⣿⣿⣿⣿⣷⣷⣷⣷⣷⣵⣕⣱⣕⣕⣕⣕⣕⣕⡕⢕⢕⢕⢕⢕⢕⢕⢕⢕⢕⢕⢕⢝⢝⢟⢟⢿⢿⢿⢿⢿⢿⢿⢿⣿⣿⣿⣿⣿⣿⣿⣿⣿⣿⣿⣿⣿⣿⣿⣿⣿⣿⣿⣿⣿⣿⣷⣷⣷⣵⣵⣵⣕⣕⣕⣕⣕⣕⣜⣟⣟⡟⢟⢟⢟⢟⢟⢟⢟⢟⢟⢿⢿⢿⢿⢿⢿⣿⣿⣿⣿⣿⣿⣿⣿⣿⣿⣿⣿⣿⣿⣿⣿⣾⣷⣷⣷⣷⣷⣵⣵⣵⣵⣵⣵⣵⣵⣵⣝⣵⣕⡕⢕⢕⢕⢕⢀⢄⢔⢜⢕⢕⢕⢕⢕⣕⣕⣱⣵⣵⣵⣷⣷⣷⣾⣿⣿⣿⣿⣿⣿⣿⣿⣿⣿⣿⣿⣿⣿⣿⣿⣿⣿⣿⣿⣷⣷⣵⣵⣕⣕⣵⣵⣵⣵⣷⣾⣿⣿⣿⣿⣿⣿⠀</a:t>
            </a:r>
            <a:br/>
            <a:r>
              <a:t>⢿⢟⢟⢻⢿⢿⢟⢟⢟⢟⢿⢿⢟⢻⢿⢿⢿⢿⢗⢗⢕⢕⢕⢕⢕⢕⢕⢕⢕⢕⢕⢕⢕⢕⢕⢕⢕⢕⢕⢕⢕⢕⢕⢕⢝⢕⢝⢝⢟⢟⢟⢟⢟⢟⢻⢿⢿⢿⢿⢿⣿⣿⣿⣿⣿⣿⣿⣿⣿⣿⣷⣷⣷⣷⣷⣷⣵⣵⣵⣵⣵⣵⣕⣵⣕⣕⣕⣕⢕⢕⢕⢕⢕⢕⢝⢝⢝⢝⢟⢟⢟⣿⣿⣿⣿⣿⣿⣿⣿⣿⣿⣿⣿⣿⣿⣿⣿⣿⣿⣿⣿⣿⣿⣿⣿⣿⣿⣿⣿⣿⣷⣾⣷⣷⣷⣷⣵⣵⣵⣵⣕⣕⣕⣕⣕⣕⣝⣝⣟⢟⢟⢟⢟⢟⢟⢟⢟⢿⢿⢿⢿⢿⢿⢿⣿⣿⣿⣿⣿⣿⣿⣿⣿⣿⣿⣿⣿⣿⣿⣵⣕⣵⣵⣵⣵⣷⣵⣷⣾⣷⣾⣷⣵⣾⣽⣵⣹⣽⣜⣕⣝⣝⣝⣟⢟⢟⢟⢟⢻⢿⢿⣿⣿⣿⣿⣿⣿⣿⣿⣿⣿⣿⣿⣿⣿⣿⣿⣿⣿⣿⣿⣿⣿⣿⣿⣿⣿⣿⣿⣿⠀</a:t>
            </a:r>
            <a:br/>
            <a:r>
              <a:t>⣕⢕⢕⢕⢕⢕⢕⢕⢕⢕⢕⢕⢕⢕⢕⢕⢕⢕⢕⢕⢕⢕⢕⢕⢕⢕⢕⢕⢕⢕⢕⢕⢕⢕⢕⢕⢕⢕⢕⢕⢕⢕⢕⢕⢕⢕⢕⢕⢕⢕⢕⢕⢕⢕⢕⢕⢕⢕⢕⢕⢕⢕⢕⢕⢕⢜⢕⢝⢝⢝⢟⢟⢟⢻⣿⣿⣿⣿⣿⣿⣿⣿⣿⣿⣿⣿⣿⣿⣿⣿⣿⣿⣿⣿⣿⣿⣿⣿⣿⣿⣿⣿⣿⣽⣕⢕⢕⢕⢕⢕⢕⢕⢕⡝⣝⣝⣝⢟⢟⢟⢟⢟⢟⢟⢿⢿⢿⢿⢿⢿⣿⣿⣿⣿⣿⣿⣿⣿⣿⣿⣿⣿⣿⣿⣿⣿⣿⣿⣿⣿⣿⣷⣷⣷⣷⣷⣵⣵⣵⣵⣵⣕⣕⣕⣕⣕⣜⣽⣿⣿⣿⣟⡿⢟⢟⢟⢟⢟⢟⢟⢿⢟⢟⢟⢿⢿⣿⣿⣿⣿⣿⣿⣿⣿⣿⣿⣿⣿⣿⣿⣿⣿⣿⣿⣿⣿⣷⣾⣿⣿⣿⣿⣿⣿⣿⣿⣿⣯⣽⣕⣝⣕⣕⣕⣝⣝⣟⣿⣿⣿⡿⢿⢿⢿⢿⢿⢿⢿⢿⣿⠀</a:t>
            </a:r>
            <a:br/>
            <a:r>
              <a:t>⣿⡕⢕⢕⢕⢕⢕⢕⢕⢕⢕⢕⢕⢕⢕⢕⢕⢕⢕⢕⢕⢕⢕⢕⢕⢕⢕⢕⢕⢕⢕⢕⢕⢕⢕⢕⢕⢕⢕⢕⢕⢕⢕⢕⢕⢕⢕⢕⢕⢕⢕⢕⢕⢕⢕⢕⢕⢕⢕⢕⢕⢕⢕⢕⢕⢕⢕⢕⢕⢕⢕⢕⢕⢕⢕⢜⢕⢝⢝⢟⢝⢻⢿⢿⣿⣿⣿⣿⣿⣿⣿⣿⣿⣿⣿⣿⣿⣿⣿⣿⣿⣿⣿⣿⣿⣿⣿⣿⣿⣿⣿⣿⣿⣿⣿⣿⣿⣿⣿⣿⣷⣷⣧⣵⣕⣕⣕⣕⡕⢕⢕⣕⣕⣕⣜⣹⣽⣿⣿⣿⢿⢿⢿⢿⢿⢿⢿⢿⢿⢿⢿⣿⣿⣿⣿⣿⣿⣿⣿⣿⣿⣿⣿⣿⣿⣿⣿⣿⣿⣿⣿⣿⣿⣿⣷⣷⣷⣷⣧⣵⣵⣕⣕⣕⣕⣕⣕⣕⣕⣕⣜⣝⡝⢝⢝⢟⢝⢟⢟⢟⢟⢟⢿⢿⢿⣿⣿⣿⣿⣿⣿⣿⣿⣿⣿⣿⣿⣿⣿⣿⣿⣿⣿⣿⣿⣿⣿⣿⣿⣿⣿⣿⣷⣷⣧⣵⣵⣕⣱⣵⠀</a:t>
            </a:r>
            <a:br/>
            <a:r>
              <a:t>⣿⣿⣿⣷⣷⣷⣷⣧⣵⣵⣵⢕⣕⣕⣕⡕⢕⣵⡕⢱⢕⢕⢕⢕⢕⢕⢕⢕⢕⢕⢕⢕⢕⢕⢕⢕⢕⢕⢕⢕⢕⢕⢕⢕⢕⢕⢕⢕⢕⢕⢕⢕⢕⢕⢕⢕⢕⢕⢕⢕⢕⢕⢕⢕⢕⢕⢕⢕⢕⢕⢕⢕⢕⢕⣕⣕⣕⣕⣕⣕⣕⣱⣧⣼⣾⣿⣿⣿⣿⣿⣿⣿⣿⣟⣝⢝⢕⢜⢝⢝⢕⢝⢝⢝⡟⢟⢟⢟⢿⢿⢿⢿⢿⢿⣿⣿⣿⣿⣿⣿⣿⣿⣿⣿⣿⣿⣿⣿⣿⣿⣿⣿⣿⣿⣿⣿⣿⣿⣿⣿⣿⣷⣷⣷⣷⣵⣵⣵⣵⣕⣕⣕⣕⣕⣕⣝⣝⣝⣿⣿⣿⣿⣿⣿⣿⣿⡿⢿⢿⢿⣿⣿⣿⣿⣿⣿⣿⣿⣿⣿⣿⣿⣿⣿⣿⣿⣿⣿⣿⣿⣿⣿⣿⣿⣿⣿⣷⣷⣷⣷⣷⣷⣷⣷⣷⣷⣿⣿⣿⣿⣯⣽⣝⣝⢝⢝⢝⢝⢝⢝⣿⣿⣿⣿⣿⣿⣿⣿⣿⣿⣿⣿⣿⣿⣿⣿⣿⣿⣿⣿⠀</a:t>
            </a:r>
            <a:br/>
            <a:r>
              <a:t>⠛⠛⠛⠛⠛⠛⠛⠛⠛⠛⠛⠛⠛⠛⠛⠛⠛⠛⠛⠛⠛⠛⠛⠛⠛⠛⠛⠛⠛⠛⠓⠓⠛⠛⠛⠛⠛⠛⠛⠛⠛⠛⠛⠛⠛⠓⠓⠓⠓⠓⠓⠓⠓⠓⠓⠛⠛⠛⠛⠛⠛⠛⠓⠛⠓⠓⠓⠛⠛⠛⠛⠛⠛⠛⠛⠛⠛⠛⠛⠛⠛⠛⠛⠛⠛⠛⠛⠛⠛⠛⠛⠛⠛⠛⠛⠛⠛⠛⠛⠛⠛⠛⠛⠛⠛⠛⠛⠛⠛⠛⠓⠓⠓⠓⠓⠓⠓⠚⠛⠛⠛⠛⠛⠛⠛⠛⠛⠛⠛⠛⠛⠛⠛⠛⠛⠛⠛⠛⠛⠛⠛⠛⠛⠛⠛⠛⠛⠛⠛⠛⠛⠛⠛⠛⠛⠛⠛⠛⠛⠛⠛⠛⠛⠛⠛⠛⠛⠛⠓⠓⠓⠓⠛⠛⠛⠛⠛⠛⠛⠛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⢕⢕⢕⢝⢝⢕⢕⢕⢜⢿⢿⢕⢕⢜⡿⢟⢕⢜⣿⣿⢏⢕⢸⣿⣿⢇⢜⢻⡿⢟⢕⢜⣿⣿⢇⢕⢕⢜⢟⢿⢟⢕⢕⢜⡟⢕⢕⢝⢿⣿⢕⢸⣿⣿⡏⢕⢿⣿⣿⣏⣹⣿⣿⣿⢕⣹⣿⣿⢟⢕⢕⢸⣿⣿⣿⢕⢻⡿⢟⢕⢕⢿⣿⣿⢕⢸⣿⣿⡟⢕⣻⣿⣿⣿⡟⢝⢻⣿⣿⢕⢕⢝⢟⢝⣟⣿⣿⣿⡇⢕⢻⢿⣿⢇⢜⣿⣿⣿⣿⣿⣿⣿⡏⢝⣿⣿⣿⣏⣝⣿⣿⣟⣝⣜⣻⣿⣿⣿⡿⣿⣿⣿⣧⣜⣿⣿⣿⣿⣿⣿⣿⣿⢿⣿⣿⣿⡿⢟⣿⣿⡏⢕⢹⣿⣿⣿⣿⣿⣟⢟⢿⣏⢝⢿⣿⣿⡟⢝⣿⢟⢿⣿⣿⣿⣿⢏⢕⢹⣿⣿⡇⢸⣿⣿⣿⣿⢕⢕⢻⣿⣿⢝⢝⣿⣿⡟⢕⢝⣿⡟⢕⢕⢟⢟⢝⢕⢝⢟⢻⢇⢕⢕⢕⢝⢝⢕⢕⢜⢿⡏⢕⢕⢻⠀</a:t>
            </a:r>
            <a:br/>
            <a:r>
              <a:t>⢏⢕⢕⢕⢕⢕⢕⢕⢕⢕⢕⢕⢕⢕⢕⢕⢕⡇⢕⢕⢕⢇⢕⢕⢕⢝⢿⢕⢕⢕⢿⢟⢕⢕⢕⢕⢕⢕⢕⢕⢕⢕⢕⢕⢕⢕⢕⢕⢕⢕⡷⢕⢕⢕⢕⢜⢕⢕⢜⣿⣿⡇⢕⢜⢿⣿⢝⢝⢻⣿⡇⢕⢝⣿⣿⡇⢕⢕⢜⣿⡟⢕⢕⢕⢕⢏⢕⢕⢸⣿⡇⢕⢜⣿⣿⢕⢕⢹⣿⣿⢏⢕⢕⢜⣿⣿⢕⢕⣱⡕⢕⢕⢜⢕⢝⢕⢕⢕⢸⣿⢕⢕⢝⢝⢝⢝⢝⣿⣿⢕⢕⣻⣿⣿⢏⢜⢝⢕⢸⣿⡏⢹⣿⣿⡟⢕⣿⣿⣿⣿⢟⣿⣿⣿⡇⢸⣿⣿⣿⢕⢹⣿⣿⡇⢕⣿⣿⡇⢕⢜⣿⣿⣟⢝⢝⢝⢕⣹⢕⢕⢕⣿⣿⢕⢕⢕⢕⢕⢕⢝⢝⢹⡕⢕⢸⣿⡟⢕⢕⢹⣿⣿⢏⢕⢕⢕⢱⢕⢕⢕⢹⣿⡇⢕⢕⢟⡕⢕⢕⢕⢕⢕⢕⢕⢕⡎⢕⢕⢕⢕⢕⢕⢕⢕⢕⢕⢕⢕⢕⢱⠀</a:t>
            </a:r>
            <a:br/>
            <a:r>
              <a:t>⡧⢕⢕⢕⢕⢕⢕⢕⢕⢕⢕⢕⢕⢕⢕⢕⢕⢕⢕⢕⢕⢕⢕⢕⢕⢕⢱⢕⢕⢜⢕⢕⢕⢕⢕⢕⢕⢕⢕⢕⢕⢕⢕⢕⢕⢕⢕⢕⢕⢕⢕⢕⢕⢕⢕⢕⢕⢕⢕⣿⣿⢕⢕⢕⡕⢕⢕⢱⢿⣷⡇⢕⢜⢏⢟⢇⢕⢕⢕⣿⡕⢕⢕⢕⢕⢕⢕⢕⢸⢻⡇⢕⢱⣿⣿⡇⢕⢸⡿⢻⢕⢕⢕⢕⢻⡷⢕⢕⢸⣧⡕⢕⢕⢕⣱⢕⢕⢕⢱⣿⢕⢕⢕⢕⢕⢕⢾⣿⣿⡇⢕⢾⡿⢟⣕⢕⢕⢕⢕⣼⣧⣼⣿⣿⡿⢷⣿⣿⣿⣿⣷⣿⣿⣿⡇⢸⣿⣿⣿⢕⢼⣿⣿⡧⢷⣿⣿⣇⢕⢕⡿⢿⢿⢕⢕⢕⣷⣿⢕⢕⢕⢝⣿⢕⢕⢕⢕⣕⢕⢕⢕⢜⢇⢕⢸⣿⣇⢕⢕⢸⢻⡟⢕⢕⢕⢕⢕⢕⢕⢕⢸⣿⡇⢕⢕⢇⢕⢕⢕⢕⢕⢕⢕⢕⢸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⢸⢕⢕⢕⣿⢟⢕⢕⢸⣿⢕⢕⢕⢜⣿⢕⢕⢕⢕⢕⢕⢕⢕⢕⣿⡟⢕⢕⢕⣕⢕⢕⢕⢸⣿⢇⢕⢕⣿⣿⢕⢕⢸⣿⢕⢇⢕⢕⢕⢕⢕⢕⢕⣿⡿⢇⢕⢕⣾⢇⢕⢕⢕⣾⣿⢕⢕⢜⢝⢕⢕⢜⣿⣿⡕⢕⢜⢇⢕⢹⢕⢕⢕⢕⢝⢟⢟⣿⢕⢕⢕⢜⣿⣿⣿⢕⣿⣿⣿⢕⢕⣿⣿⡿⢕⢸⣿⣿⡇⢕⢜⢿⣿⢕⢕⢕⢕⢕⢕⢕⢕⢹⣿⢇⢕⢕⢜⡝⢕⢕⢕⣿⣽⢕⢕⢸⣕⢕⢕⢜⣿⣿⢕⢕⢜⢕⢕⢕⢕⢕⢕⢕⢕⢕⢕⢸⣧⡇⢕⢕⢕⢇⢕⢕⢕⢕⢕⢕⢕⢕⢱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⢸⢕⢕⢸⣷⣷⢕⢕⣾⣿⡕⢕⢕⡷⢇⢕⢕⢕⢕⢕⢕⢕⢕⢱⣿⣷⡕⢕⢱⣿⡷⢕⢕⢜⢳⡕⢕⢕⣿⣿⢇⢕⢼⢿⢕⢕⢕⢕⢕⢕⢕⢕⡕⢕⢕⢕⢕⢕⢱⣷⡕⢕⢜⢟⡇⢕⢕⢕⢕⢕⢕⢕⣿⣿⢕⢕⢕⢕⢕⢕⢕⢕⢕⢇⢵⣷⣾⡜⢕⢕⢕⢱⢟⣿⡇⢕⢻⣿⣿⡇⢱⣿⣿⢿⢵⣿⣿⣿⡇⢕⢱⣾⢏⢕⢕⢕⢕⢕⢕⢕⢕⢻⢏⢕⢕⢕⢕⢕⢕⢕⢕⢝⢏⢕⢕⢜⢟⢕⢕⢕⢕⢕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⢜⢕⢕⢕⣿⡟⢕⢕⢜⣿⡇⢕⢕⢕⢱⢕⢕⢕⢕⢕⢕⢕⢕⢕⣿⣿⡕⢕⣸⣏⢕⢕⢕⢕⢝⢕⢕⢕⢟⢕⢕⢕⢕⢕⢕⢕⢕⣵⢕⢕⢕⢕⢕⢕⢕⢕⢕⢕⣿⡿⢕⢕⢱⣿⣿⢕⢕⢸⣧⢕⢕⢕⡿⣿⢕⢕⢕⢕⢕⢕⢕⢕⢕⢕⢕⢕⢹⣿⢕⢕⢕⢕⢕⢟⢕⢕⢕⣿⣿⢕⢕⢜⢻⢕⢕⢜⣿⣿⢇⢕⢕⢕⣕⢇⢕⢕⢕⡕⢕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⢸⢕⢕⢕⢕⣿⡇⢕⢕⢱⣾⡇⢕⢕⢕⢕⢕⢕⢕⢕⢕⢕⢕⣵⣾⡷⢟⢟⢟⢻⢻⡇⢕⢕⢵⣕⡕⢕⢱⣵⡇⢕⢕⢕⣕⢕⢕⢕⢿⢕⢕⢕⢕⢕⢕⢕⢕⢕⢕⣿⣧⢕⢕⢸⣿⣿⢕⢕⢜⢻⢕⢕⢕⣼⡏⢕⢕⢕⢕⢕⢕⢕⢕⢕⢕⢕⢕⣾⡏⢕⢕⢕⢕⢕⣱⢕⢕⢕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⢕⢕⢕⢕⣿⢇⢕⢕⢸⣿⡇⢕⢕⢕⢕⢕⢕⢕⢕⢕⢕⢕⢜⣿⣏⢕⢕⢕⢕⢜⢕⢕⢕⢸⣿⡕⢕⢱⣿⢇⢕⢕⢕⢟⢕⢕⢕⢕⢕⢕⢕⢕⢕⢕⢕⢕⢕⢕⣿⣻⢕⢕⢜⣟⢕⢕⢕⢕⢕⢕⢕⢕⣿⣿⢕⢕⢕⡱⢇⢕⢕⢕⢕⢕⢕⢕⢕⢝⢕⢕⢕⢕⢱⣿⢕⢕⢕⢿⡿⢕⢕⢜⣟⢇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⠁⢕⢕⠕⢕⢕⢕⢕⢕⢕⢕⢕⢕⢕⢕⢕⢕⢕⢕⢕⢕⢕⢕⢕⢕⢕⢕⢕⢕⢕⢕⢕⢕⢕⢕⢕⢕⢕⢕⢕⢕⢕⢕⢕⢕⢕⢕⢕⢕⢕⢕⢕⢕⢕⢕⢕⢕⢕⣵⡕⢕⢕⢸⢻⢕⢕⢕⢕⢕⢕⢕⢕⢱⢕⢕⢕⢟⢝⢝⢕⢕⢕⢕⢕⢕⢕⢕⢸⡇⢕⢕⢕⢇⢕⢕⢕⢕⢕⢕⢕⢕⢕⢕⢕⢕⢕⢕⢕⢕⢕⢕⢕⢜⢕⢕⢕⢕⣕⡕⢕⢕⢕⢕⢕⢕⢕⣿⣿⢕⢕⢜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⢑⢑⠕⢔⢕⢕⢕⢕⢕⢕⢕⢕⢕⢕⢕⢕⢕⢕⢕⢕⢕⢕⢕⢕⢕⢕⢕⢕⢕⢕⢕⢕⢕⢕⢕⢕⢕⢕⢕⢕⢕⢕⢕⢕⢕⢕⢕⢕⢕⢕⢕⢕⢕⢕⢕⢕⢕⢸⣿⡕⢕⢕⢕⢝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⠏⠁⠁⠑⠁⢕⢕⢕⢕⢕⢕⢕⢕⢕⢇⢕⢕⢕⢕⢕⢕⢕⢕⢕⢕⢕⢕⢕⢕⢕⢕⢕⢕⢕⢕⢕⢕⢕⢕⢕⢕⢕⢕⢕⢕⢕⢕⢕⢕⢕⢕⢕⢕⢕⢕⢕⢕⢸⣿⡇⢕⢕⢕⢕⢕⢕⢕⢕⢕⢕⢕⢱⢕⢕⢕⢕⢕⢕⢕⢕⢕⢕⢕⢕⢕⢕⢕⣇⡕⢕⢕⢕⢇⢕⢕⢕⢕⡕⡕⢕⢕⢕⢕⢕⢕⢕⢕⢕⢕⢕⢕⢕⢕⢕⢕⢕⢕⣕⢗⢕⢕⢕⢕⢕⢕⢕⢿⣿⢕⢕⢕⢕⢕⢕⢕⢕⢕⢕⢕⢕⢕⢕⢕⢕⢕⢕⢕⢱⢕⢕⢱⣿⡇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⢀⢔⢔⢔⢔⢕⢕⠐⢅⢑⢕⢕⢕⢕⢕⢕⢕⢕⢕⢕⢕⢕⢕⢕⢕⢕⢕⢕⢕⢕⢕⢕⢕⢕⢕⢕⢕⢕⢕⢕⢕⢕⢕⢕⢕⢕⢕⢕⢕⢕⢕⢕⢕⢕⢕⢕⢕⣸⡿⢇⢕⢕⢕⡏⢕⢕⢕⢕⢕⢕⢕⢕⢕⢕⢕⢕⢕⢜⢟⢕⢕⢕⢕⢕⢕⢕⢕⣹⢗⢕⢕⢕⢕⢕⢕⢕⢸⢟⡇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⢐⢅⢅⢅⢅⢁⠑⠅⢕⢕⢕⢕⢕⢕⢕⢕⢕⢕⢕⢕⢕⢕⢕⢕⢕⢕⢕⢕⢕⢕⢕⢕⢕⢕⢕⢕⢕⢕⢕⢕⢕⢕⢕⢕⢕⢕⢕⢕⢕⢕⢕⢕⢸⣿⢕⢕⢕⢕⢇⢕⢕⢕⢕⢕⢕⢕⢕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⢔⢅⢑⠅⢑⠕⢕⢕⢕⢕⢕⢕⢕⢕⢕⢕⢕⢕⢕⢕⢕⢕⢕⢕⢕⢕⢕⢕⢕⢕⢕⢕⢕⢕⢕⢕⢕⢕⢕⢕⢕⢕⢕⢕⢕⢕⢕⢕⢕⢕⢕⢕⢕⢕⢕⢕⢕⢕⢕⢕⢕⢕⢕⢕⢕⢕⢕⢕⢕⢕⢕⢕⢕⢕⢕⢕⢕⢕⢕⢕⢕⢕⢕⢕⢕⢕⢕⢕⢕⢕⢱⢕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⠕⠕⢕⢕⢕⢕⢕⢕⢕⢕⢕⢕⢕⢕⢕⢕⢔⢄⢅⢐⠁⠑⠕⢕⢕⢕⢕⢕⢕⢕⢕⢕⢕⢕⢕⢕⢕⢕⢕⢕⢕⢕⢕⢕⢕⢕⢕⢕⢕⢕⢕⢕⢕⢕⢕⢕⢕⢕⢕⢕⢕⢕⢕⢕⢕⢕⢕⢕⢕⢕⢕⢕⢕⢕⢕⢕⢕⢕⢕⣵⢕⢕⢕⢕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⠁⠁⠁⠑⠑⠕⢕⢕⢕⢕⢕⢕⠕⢅⢕⠕⢕⠔⢔⢀⢁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⠁⠁⠑⠐⠐⠁⠁⠁⠀⠀⠁⠀⠅⠑⢕⢕⢕⢕⢕⢕⢕⢕⢑⢕⠕⠕⢕⢕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⢄⢕⠕⠑⠑⠑⠕⠕⢕⢕⢕⢕⢕⢕⢕⢕⢕⠕⠑⠕⠁⠑⢕⢑⢕⠕⠕⠏⠟⢏⢝⢝⢳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⠔⠔⠀⠀⠀⠀⠀⠀⠀⠀⠀⠀⠀⠀⠀⠀⠄⠁⠀⠀⠀⠀⠀⢀⢅⠕⠕⢕⢕⢕⠅⠁⠀⠀⠀⠀⠕⢀⠁⠕⢕⠁⠀⠀⠀⠀⠀⠀⠕⢕⢹⣇⢕⠕⠕⢕⠕⢕⢕⢕⢕⠕⢑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⠀⠀⠀⠀⠀⠁⠀⠀⠀⠀⠀⠀⠀⠀⠀⠀⠀⠀⠀⠀⠀⠀⠀⠀⠀⠀⢀⠔⠑⠁⠀⠀⠀⠁⠁⠁⠀⠀⠀⠀⠀⢀⠄⠑⢄⠀⠁⠀⠀⠀⠀⠀⠀⠀⠀⢕⢕⢜⢷⣔⠀⠀⢀⢱⣵⣵⢕⢕⢕⢕⢕⢕⢕⢕⡕⢕⢕⢕⢕⢕⢕⢕⢕⢕⢕⣅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⠀⠀⠀⢀⢔⢄⠕⠐⠀⠀⠀⠀⠀⠀⠀⠀⠀⠀⠀⠀⠀⠐⠁⠀⠀⠀⠀⠀⠀⠀⠀⠀⠀⠀⠀⢄⠐⠀⠀⠀⠁⠀⠀⠀⠀⠀⠀⠀⠀⠀⢄⢅⢕⢕⢕⢝⢧⣕⢕⢕⢹⢟⢗⢟⢟⢟⢗⢷⢣⢕⢜⢗⢵⡕⢕⢕⢕⡡⢥⣕⢗⢕⢕⢕⣹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⢕⢕⢕⢔⠑⢀⠀⠀⠀⠀⠀⠀⠀⠀⠀⠀⠀⠀⠀⠀⠀⠀⠀⠀⠀⠀⠀⠀⠀⠀⠄⠁⠀⠀⠀⠀⠀⠀⠀⠀⢠⣷⣶⣴⣄⡀⢑⠁⠁⠀⢕⢕⢕⢕⢝⢳⢵⢕⣟⢿⢕⢜⢕⢕⢕⠀⠀⠀⠀⠀⠀⢅⢱⢸⢕⣕⣜⣕⣑⣕⣕⣝⢕⢇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⢕⢕⢔⢕⢔⢁⢄⠀⠀⠀⠀⠀⠀⠀⠀⢀⠀⠀⠀⠀⠀⠀⠀⠀⠀⠀⠀⠀⠀⠀⠀⠀⠀⠀⠀⠀⠀⠀⠀⢱⣿⣿⣿⣿⣿⣿⣿⣷⣷⣴⣄⡁⢕⢕⢕⠕⢕⢕⢕⢕⢕⢕⢕⢗⢗⢗⢖⢖⢕⢕⢴⢕⢗⢳⢷⢷⢷⢧⣵⣼⣝⣝⣟⡟⢷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⢔⢅⠑⠑⠕⢕⢕⢄⠀⠀⠀⠀⠀⠀⢔⢕⢕⢔⠐⢀⢄⠑⠁⠀⠀⠀⠀⠀⠀⠀⠀⢀⠄⠀⠀⠀⠀⠀⠀⠀⠘⣿⣿⣿⣿⣿⣿⣿⣿⣿⣿⣿⣿⣧⡕⢕⢕⢕⢕⢵⢗⢞⢟⢝⢝⢝⢕⢕⢕⢕⢸⢿⣿⣿⣿⣿⣿⣿⡿⢷⢷⡯⣽⣟⡿⢮⣕⡱⢝⣳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⢕⢕⢕⠀⠀⠁⠑⠕⠕⠀⠀⠔⢕⠄⢔⠅⢕⢅⠀⢅⠀⠀⠀⢔⠀⠀⠀⠀⠀⠀⠀⠀⠀⠀⠀⠀⠀⠀⠀⠀⢀⣜⣟⣟⣟⣻⣿⣿⣿⣿⣿⣿⣿⢿⣷⢕⢕⠜⢕⢕⢅⢕⢕⢕⠕⢕⡕⢵⢇⢕⢕⠕⠕⢕⡗⢞⢟⢟⣗⣕⣕⢕⢜⢝⢟⢗⢮⢝⢳⢮⢟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⠀⠀⠀⠀⠀⠀⠁⠑⠐⠄⠄⠀⠄⠔⠄⠀⠄⠀⠀⢔⢕⠀⠁⠁⠐⠄⠀⠀⠀⠀⠀⠀⠀⠀⠀⠀⠀⠀⠀⠀⠀⠀⠔⢀⢄⢀⠀⠁⠈⠙⠙⠟⢿⢟⢏⢝⢕⢜⢜⢜⢕⢕⢕⢕⢕⠕⠕⠕⢕⢑⢕⣸⣵⣷⣾⣿⢷⢧⠔⠕⢜⣵⡕⣵⣥⣵⢵⣵⣧⣅⢱⣷⣷⣷⣷⣿⣷⣷⣵⣜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⠄⠐⢄⠀⠀⠀⠀⠀⠀⠀⠐⠐⠀⠀⠀⠀⠀⠀⠀⠀⠀⠑⠔⢅⢑⢢⢦⣴⣴⡶⣵⣵⣼⣼⢵⣕⣗⣣⣧⣵⣝⣵⢷⢵⢕⢕⣱⣷⣿⣿⣿⢏⢟⢕⠅⠁⠀⠀⢾⡿⢇⢿⢿⢇⢕⢟⢟⢏⢝⣜⣕⣵⣥⣵⣵⣵⡼⣭⡩⣝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⢀⠐⠀⠀⠀⠀⠀⠀⠀⠀⠀⠀⠀⠀⠀⠀⠀⠀⠀⠀⠀⠀⠑⠕⢗⢗⢕⢎⣝⣽⡽⢷⢿⢿⢟⢟⢝⠝⠕⢕⢕⢑⢕⣼⣿⣿⣿⣿⣿⣇⣇⡕⠄⠀⢀⢄⢕⢑⢓⢓⣛⣟⣟⣿⣿⣷⣷⣿⣿⣿⣿⣷⡜⢝⢻⢷⢱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⠁⠔⠀⠀⠀⠀⠀⠀⠄⠀⠀⠀⠀⠀⠀⠀⠀⢄⣠⣄⢄⢀⠀⠀⠀⠀⠀⠀⠀⠀⠀⠀⠀⢀⠀⠀⠀⠀⠀⠀⢕⢕⣼⣿⣿⣿⣿⣿⣿⣿⣿⣿⣿⣧⣵⢇⢵⢗⣟⣹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⢔⠀⠀⠀⠕⢕⢀⠀⠀⠀⠀⠀⠀⠀⠀⠀⠀⠀⠀⠀⠀⠐⢫⣿⣟⡕⢕⠀⠀⢀⠀⢄⣄⣴⣶⣷⣾⣿⣿⣿⣧⣕⢔⢔⢄⢀⢱⣿⣿⢏⣿⣿⣿⣿⣿⣿⣿⣿⣿⡏⢱⣳⣽⣿⣿⣿⣿⣿⣿⣿⣿⣿⣿⣿⣿⣿⣿⡕⢕⢕⢕⢿⣧⢕⢕⢕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⢄⠀⠀⠀⠑⠀⠀⠀⢀⠁⠑⠀⠀⠀⠀⠀⠀⠀⠀⠀⠀⠀⠀⠀⠀⠀⠀⠑⠋⠑⠁⠀⠁⠀⠔⢸⣿⣿⣿⣿⣿⣿⣿⣿⣿⣿⣿⣿⡇⢕⣾⣿⣿⢇⣿⣿⣟⣿⣿⣿⣿⣿⣿⡕⣾⢿⢟⣽⣿⣿⣿⣿⣿⣿⣿⣿⣿⣿⣿⣿⣿⣧⢕⢕⢕⡵⠗⠕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⢕⢕⠀⠀⠀⠀⠀⠀⠀⠔⠄⠀⠀⠀⠀⠀⠀⠀⠀⠀⠀⠀⠀⠀⠀⠀⠀⠀⠀⠀⠀⠀⠀⠀⠀⠀⠈⠙⠻⢿⣿⣿⣿⣿⣿⣿⣿⣿⣷⢜⢿⣿⣿⡕⣿⣿⣿⣿⣿⣿⣿⣿⣿⡟⢕⢕⢕⢜⢝⢙⢝⢝⢝⢟⢟⢟⢟⢏⢝⣹⣵⣷⢧⠃⢁⢀⣄⡤⢔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⢀⢀⠀⠀⠀⠀⢕⠀⠀⠀⠀⠀⠀⠀⠀⠀⠀⠀⠀⠀⠀⠀⠀⠀⠀⠀⠀⠀⠀⠀⠀⠀⠀⠀⠀⠀⠀⠀⠀⠀⠀⠀⠀⠀⠀⠈⠙⠟⢽⢿⡿⡿⢿⢿⢟⢜⢿⣿⣷⣼⣿⣿⣿⣿⣿⣿⣿⡿⢇⢑⢅⢕⣕⣕⢡⣥⣵⠑⠀⠀⢕⣕⣕⣵⣵⣴⣶⣷⣾⡻⠝⠇⢵⢑⠀⠀⢕⢕⢕⢕⢕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⢀⠑⠀⠁⠐⠀⠀⠀⠐⠀⠀⠀⠀⠀⠀⠔⠀⠀⠀⠀⠀⠀⠀⠔⠀⠀⠀⠀⠀⠀⠀⠀⠀⠀⠀⠀⠀⠀⠀⠀⠀⠀⠀⠀⠀⠀⠀⠀⠀⠀⠁⠁⠑⠑⠕⠕⠑⢁⢻⣿⣿⣿⣿⣿⣿⣿⢹⢕⠔⠀⠑⠀⢱⢿⣿⡸⣿⣿⢄⠀⠀⠘⢟⢟⢿⢿⠟⠛⠙⠁⠀⠀⠀⠀⠁⠀⠄⢕⣥⡵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⠁⠕⠀⠀⠀⠀⠀⠀⠀⠀⢄⠀⠀⠀⠑⢀⠀⠀⠀⠀⠀⠀⠀⠀⠀⠀⠀⠀⠀⠀⠀⠀⠀⠀⠀⠀⠀⠀⠀⠀⠀⠀⠀⠀⠀⠀⠀⠀⠀⠀⠀⠀⠀⠀⠀⠀⢄⢕⢕⢝⢿⣿⣿⣿⡻⣿⡕⣅⢄⠀⠀⠀⢘⢘⢝⢕⣕⣕⡕⢕⢔⢔⠀⠀⠀⠀⠀⠀⢀⠀⠀⠀⠀⠀⠀⠀⢐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⠑⠀⠀⠀⢀⢑⠀⠀⠀⠀⠀⠀⠀⠀⠀⠀⠀⢄⠀⠀⠀⠀⠀⠀⠀⠀⠀⠀⠀⠀⠀⠀⠀⢀⢀⢀⢀⢀⢀⢀⢀⢀⢀⢀⢀⢔⢕⢔⢕⢕⢕⢝⠝⢷⢜⢹⢿⢿⣿⣗⠞⠑⢡⣲⣷⡾⢿⣟⣹⣵⣷⡇⠀⠀⡵⢇⠀⢄⢕⢀⠀⠁⠁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⠁⢐⠔⠀⠀⠀⠀⠀⠀⠀⠀⠀⠁⠄⠐⠀⠀⠀⠀⠀⠀⢀⢄⣄⣰⣴⣵⣵⣵⣕⢕⢕⢕⢕⢕⢕⢕⢕⢕⢕⢕⢕⢕⠕⠕⢕⢑⢁⢕⢕⢕⢕⢕⢳⢵⣕⡕⢕⢕⢝⣽⣽⣽⣽⣽⣷⡶⠁⠀⢀⢜⠅⠀⠀⠁⠑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⠐⠀⠀⠀⠁⠀⠀⠀⠀⠀⠀⠀⠀⠀⠀⠀⠀⠀⠀⠀⠀⠀⠑⢳⢿⡿⢿⢿⣿⣿⣿⣿⣿⣿⢣⣕⢕⢕⢕⢕⢕⠕⢕⢕⢕⢕⢕⢕⢗⢗⢳⣳⣷⣷⣷⢳⢳⡳⢵⢵⢵⢷⢾⢿⢿⢿⢿⢷⣕⡕⠀⠀⢔⠑⢐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⢀⢄⢄⠀⢁⢄⢄⣤⣅⣔⡀⠀⠀⠀⠀⠀⠀⠄⠀⠀⠀⠀⠀⠀⠀⠀⠀⠑⠕⢕⢕⢜⢝⢝⣹⣿⣿⣇⢝⢛⢃⢕⠇⠄⠔⠀⢑⢱⣱⣵⣕⣕⡕⢕⢕⢕⡕⢵⢗⢜⣕⣰⢵⠷⠷⢷⢗⡗⢚⢟⢏⢝⢕⢀⠔⢄⠁⢄⢕⢄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⢀⢔⢕⢕⢕⢕⢀⢕⢕⣸⣿⣿⡟⢕⢔⢄⢄⢔⠔⢄⢀⠀⠀⠀⠀⠀⠀⠀⠀⠀⠀⢀⣄⣵⣷⣷⣿⣿⣿⣿⣿⣧⡟⢕⡓⠐⢔⠀⠀⠕⢕⢝⢟⢟⢟⢝⢕⢕⢕⢱⢕⢎⠉⠁⠁⠁⠁⠁⠁⢕⢜⢜⢕⢕⢕⢕⢕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⠁⠕⢕⢕⠑⠁⠁⠑⢕⣿⣿⡿⢕⢑⢑⢑⢑⢑⠀⠕⠑⠀⠀⠀⠀⠀⠀⠀⠀⠀⠀⠀⠝⣿⣿⣿⣿⣿⣿⣿⣿⣿⣷⣷⣧⢆⢀⠐⠁⢔⢕⢕⢗⢗⢜⢕⢅⢕⢔⢕⢕⢕⠀⠀⠀⠀⢄⡰⢇⢕⢔⢕⢕⢕⢕⢽⢗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⠁⠁⢄⢄⠀⠀⢜⢿⠋⢕⢕⢕⢕⢕⢕⠕⠀⠀⠀⠀⠀⠀⠀⠀⠀⠀⠀⠀⠀⠀⠀⠈⢻⣿⣿⣿⣿⣿⣿⣿⡿⢟⢝⢕⢕⢕⢕⢱⢕⢕⢕⢕⢕⢕⢕⢕⢕⢕⢕⢕⢅⣠⢔⢕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⢄⢔⢄⢀⠀⠀⠀⠀⠀⠀⠀⠀⢀⢕⢕⠀⠀⠀⠀⠀⢁⠑⢑⠑⠑⠁⠀⠀⠀⠀⠀⠀⠀⠐⠄⠀⠀⠀⠀⠀⠀⠀⠀⠀⠙⢿⣿⢿⢟⢏⢕⢕⢕⢕⢕⡱⢇⢕⢕⢕⢕⢔⢕⢕⢕⢕⢕⢕⢕⣕⡵⢞⢕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⢄⢕⢕⢕⢕⢕⢕⢔⢄⠀⠀⠀⠀⠀⠄⠑⠑⠑⠑⠀⠑⠀⠀⠁⠁⠀⠀⠀⠀⠀⠀⠀⠀⠀⠀⠀⠀⠀⠀⠐⠄⠑⠀⠀⠀⠀⠀⠀⠀⠑⢕⢕⢕⢕⢕⢕⢕⢕⢕⢕⢕⢕⢕⢕⢕⢕⢕⢕⢕⢗⢗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⢕⢕⢕⠕⠕⠕⠑⠑⠁⠀⠀⠀⠀⠀⠀⠀⠀⠀⠀⠀⠀⠀⠀⠀⠀⠀⠀⠀⠀⠀⠀⠀⠀⠀⠀⠀⠀⠀⠀⠀⠀⠀⠀⠀⠀⢕⠀⠀⠀⠀⠀⠀⠁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⠀⠀⠀⠀⠀⠀⠀⠀⠀⠀⠀⠀⠀⠀⠀⠀⠀⠀⠀⠀⠀⠀⠀⠀⠀⠀⠀⠀⠀⠀⠀⠀⠀⠀⠀⠀⠀⠀⠀⠀⠀⠀⠀⠀⢔⠀⠀⠀⠀⠀⠀⠀⠀⠀⠁⢔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⠔⠀⠀⠀⢀⢀⢀⢄⢄⢁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⢄⢄⢄⢄⢔⢕⡱⢕⢝⢕⢕⢕⢕⢀⠀⠀⠑⢕⢕⢔⢅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⢄⢄⢠⠕⢇⢕⢅⢰⢕⢕⢕⢕⢕⢕⢕⢕⢕⢕⢄⠀⠀⢄⢕⢕⢱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⢀⠄⢔⠀⠀⠀⠀⠀⠀⠁⢕⢕⢕⢕⢕⢕⢕⢕⢕⢕⢕⢕⢕⢕⢕⢕⢔⢔⢕⢕⢕⣾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⢀⢄⢄⠐⢀⢄⢔⢀⢕⢕⢕⢐⠀⢄⢄⠀⠄⠐⢅⢄⠀⠁⠑⠕⢕⢕⢕⢕⢕⢕⢕⢕⢕⢕⢕⢕⢕⢕⢕⣼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⠀⠀⠀⠀⠀⠀⠀⠀⠀⠀⠀⢀⢀⠄⠔⠐⠅⢑⢅⢔⢕⢕⢕⢕⢁⢕⢕⢕⢕⠀⢕⢕⢔⠀⠀⢕⢕⢕⢀⠀⢀⠀⠑⠕⢕⢕⢕⢕⢕⢕⢕⢕⢕⢕⢕⣾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⢅⠑⠄⢀⠀⠀⠀⠀⢀⢄⠔⠑⠁⠀⠀⢀⢄⢕⢕⢕⢕⠕⢕⢑⢕⢅⢕⢔⢕⢕⢔⢕⢕⢕⢀⠀⢕⣕⣕⢕⢕⢁⠀⠀⠀⠀⠁⠑⠑⠑⠑⠑⠕⠕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⠀⠀⢁⠑⠐⠔⠑⠁⠀⠀⠀⢀⢄⢕⢕⢕⢕⢔⢕⢕⢕⢕⢕⢕⢕⢕⢕⢕⢕⢕⢄⠕⠕⠑⠀⢻⣿⣿⣿⣧⡕⢔⠀⠀⠀⢕⢔⢔⢔⢔⠀⠀⢸⢟⢛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⠔⠑⠁⠀⠀⠀⠀⠀⢀⢄⢕⢕⢕⢕⢕⢕⢕⢕⢕⢕⢕⢕⢕⢕⢕⢕⢕⢕⢕⢕⢕⢕⢔⢕⢕⢜⢻⣿⣿⣿⣿⡧⢕⠄⠔⠑⠑⠑⠁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⠕⠑⠀⠁⠁⠁⠁⢕⠐⠐⢐⢔⢕⢕⢕⢕⢕⢕⢕⢕⢕⢕⢕⢕⢕⢕⢕⢕⢕⢕⢕⢕⢕⢕⢕⢕⢕⢕⢕⢕⢕⢕⢝⢝⢍⢕⢕⢕⢕⢔⢀⠀⠀⠀⠑⠑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⠄⢀⢔⢕⢕⢕⢕⢕⢕⢕⢕⢕⢕⢕⢕⢕⢕⢕⢕⢕⢕⢕⢕⢕⢕⢕⢕⢕⢕⢕⢕⢕⢕⢕⢕⢕⢕⢕⢕⢕⢕⢕⢕⢕⢕⢕⢔⢄⢀⠀⠀⠑⠀⠀⢄⢄⢔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⢄⢔⢕⢕⢕⢕⢕⢕⢕⢕⢕⢕⢕⢕⢕⢕⢕⢕⢕⢕⢕⢕⢕⢕⢕⢕⢕⢕⢕⢕⢕⢕⢕⢕⢕⢕⢕⢕⢕⢕⢕⢕⢕⢕⢕⢕⢕⢕⢕⢕⢕⢕⢔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⢔⢕⢕⢕⢕⢕⢕⢕⢕⢕⢕⢕⢕⢕⢕⢕⢕⢕⢕⢕⢕⢕⢕⢕⢕⢕⢕⢕⢕⢕⢕⢕⢕⢕⢕⢕⢕⢕⢕⢕⢕⢕⢕⢕⢕⢕⢕⢕⢕⢕⢕⢕⢕⢕⢕⢕⢕⢔⢄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⠕⠁⢄⢕⢕⢕⢕⢕⢕⢕⢕⢕⢕⢕⢕⢕⢕⢕⢕⢕⢕⢕⢕⢕⢕⢕⢕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⠑⠀⢔⢕⢕⢕⢕⢕⢕⢕⢕⢕⢕⢕⢕⢕⢕⢕⢕⢕⢕⢕⢕⢕⢕⢕⢕⢕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⠀⢀⢕⢕⢕⢕⢕⢕⢕⢕⢕⢕⢕⢕⢕⢕⢕⢕⢕⢕⢕⢕⢕⢕⢕⢕⢕⢕⢕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⢇⢕⠀⢄⢕⢕⢕⢕⢕⢕⢕⢕⢕⢕⢕⢕⢕⢕⢕⢕⢕⢕⢕⢕⢕⢕⢕⢕⢕⢕⢅⠑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⡟⢕⠀⢄⢕⢕⢕⢕⢕⢕⢕⢕⢕⢕⢕⢕⢕⢕⢕⢕⢕⢕⢕⢕⢕⢕⢕⢕⢕⢕⢕⢕⢄⠀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⢕⠕⢄⢕⢕⢕⢕⢕⢕⢕⢕⢕⢕⢕⢕⢕⢕⢕⢕⢕⢕⢕⢕⢕⢕⢕⢕⢕⢕⢕⢕⢕⢕⢔⠀⠁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⡏⢕⠀⢕⢕⢕⢕⢕⢕⢕⢕⢕⢕⢕⢕⢕⢕⢕⢕⢕⢕⢕⢕⢕⢕⢕⢕⢕⢕⢕⢕⢕⢕⢕⢕⢔⢀⠁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⢇⢕⠀⢑⢕⢕⢕⢕⢕⢕⢕⢕⢕⢕⢕⢕⢕⢕⢕⢕⢕⢕⢕⢕⢕⢕⢕⢕⢕⢕⢕⢕⢕⢕⢕⢕⢅⠀⠀⠁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⢕⠀⠀⢕⢕⢕⢕⢕⢕⢕⢕⢕⢕⢕⢕⢕⢕⢕⢕⢕⢕⢕⢕⢕⢕⢕⢕⢕⢕⢕⠕⠕⠑⠕⠕⢕⠕⢀⠀⠀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⠁⠀⠀⠑⠕⠑⠑⠑⠑⠕⠕⠕⢕⢕⢕⢕⢕⠕⠕⠑⠑⠁⠑⠑⠑⠁⠁⠀⠀⠀⠀⠀⠀⠀⠀⠀⠀⠑⢕⢕⢕⠀</a:t>
            </a:r>
            <a:br/>
            <a:r>
              <a:t>⢕⢕⢕⢕⢕⢕⢕⢕⢕⣿⣿⣿⣿⣿⣿⣿⣿⣿⢕⢕⢕⢕⢕⢕⢕⢕⢕⢕⢕⢕⢕⢕⢕⢕⢕⢕⢕⢕⢕⢕⢕⢕⢕⢕⢕⢕⢕⢕⢕⢸⢿⢿⢿⢿⢿⢿⢿⢿⢿⢿⢿⢿⢿⢿⢿⢿⢿⢿⢿⢿⣿⣿⣿⣿⣿⣿⣿⣿⣿⣿⢿⢿⢿⢿⢿⢿⢿⢿⢿⢿⢿⢿⢿⢿⢿⢿⢿⢿⢿⢿⢿⢿⢿⢿⢿⢿⢿⢿⢿⢿⢿⢿⢿⢿⢿⢿⢿⢿⢿⢿⣿⣿⣿⣿⣿⣿⣿⣿⣿⣿⣿⣿⣿⣿⣿⣿⣿⣿⣿⣿⣿⣿⣿⣿⣿⣿⣿⣿⣿⣿⣿⣿⣿⣿⣿⣿⣿⣿⣿⣿⣿⣿⣿⣿⣿⣿⣿⣿⣿⣿⣿⣿⣿⣿⣿⣿⣿⣿⣿⣿⣿⣿⡿⢿⢿⢿⢿⢿⢿⢿⢿⣿⣿⣿⣿⡟⢕⠀⠀⠀⠀⠀⠀⠀⠀⠀⠀⠀⠀⠀⠀⠀⠀⠁⠀⠀⠀⠀⠀⠀⠀⠀⠀⠀⠀⠀⠀⠀⠀⠀⠀⠀⠀⠀⠀⠀⠀⠀⢕⢕⠀</a:t>
            </a:r>
            <a:br/>
            <a:r>
              <a:t>⢕⢕⢕⢕⢕⢕⢕⢕⢕⣿⣿⣿⣿⣿⣿⣿⣿⣿⢕⢕⢕⢕⢕⢕⢕⢕⢕⢕⢕⢕⢕⢕⢕⢕⢕⢕⢕⢕⢕⢕⢕⢕⢕⢕⢕⢕⢕⢕⢕⢸⢇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⡇⢕⠀⠀⠀⠀⠀⠀⠀⠀⠀⠀⠀⠀⠀⠀⠀⠀⠀⠀⠀⠀⠀⠀⠀⠀⠀⠀⠀⠀⠀⠀⠀⠀⠀⠀⠀⠀⠀⠀⠀⠀⠀⠀⠕⠀</a:t>
            </a:r>
            <a:br/>
            <a:r>
              <a:t>⢕⢕⢕⢕⢕⢕⢕⢕⢕⣿⣿⣿⣿⣿⣿⣿⣿⣿⢕⢕⢕⢕⢕⢕⢕⢕⢕⢕⢕⢕⢕⢕⢕⢕⢕⢕⢕⢕⢕⢕⢕⢕⢕⢕⢕⢕⢕⢕⢕⢕⡕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⡇⢕⠀⠀⠀⠀⠀⠀⠀⠀⠀⠀⠀⠀⠀⠀⠀⠀⠀⠀⠀⠀⠀⠀⠀⠀⠀⠀⠀⠀⠀⠀⠀⠀⠀⠀⠀⠀⠀⠀⠀⠀⠀⠀⠀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⡇⢕⠀⠀⠀⠀⠀⠀⠀⠀⠀⠀⠀⠀⠀⠀⠀⠀⠀⠀⠀⠀⠀⠀⠀⠀⠀⠀⠀⠀⠀⠀⠀⠀⠀⠀⠀⠀⠀⠀⠀⠀⠀⠀⠀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⡇⠀⠀⠀⠀⠀⠀⠀⠀⠀⠀⠀⠀⠀⠀⠀⠀⠀⠀⠀⠀⠀⠀⠀⠀⠀⠀⠀⠀⠀⠀⠀⠀⠀⠀⠀⠀⠀⠀⠀⠀⠀⠀⠀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⣿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⢿⢿⢿⢇⢄⠀⠀⠀⠀⠀⠀⠀⠀⠀⠀⠀⠀⠀⠀⠀⠀⠀⠀⠀⠀⠀⠀⠀⠀⠀⠀⠀⠀⠀⠀⠀⠀⠀⠀⠀⠀⠀⠀⠀⠀⠀⠀⠀</a:t>
            </a:r>
            <a:br/>
            <a:r>
              <a:t>⣿⢕⢕⢕⢕⢕⢕⢕⢜⣿⣿⣿⣿⣿⣿⣿⣿⣿⢕⢕⢕⢕⢕⢕⢕⢕⢕⢕⢕⢕⢕⢕⢕⢕⢕⢕⢕⢕⢕⢕⢕⢕⢕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</a:t>
            </a:r>
            <a:br/>
            <a:r>
              <a:t>⡏⢕⢕⢕⢕⢕⢕⢕⢜⣿⣿⣿⣿⣿⣿⣿⣿⣿⢕⢕⢕⢕⢕⢕⢕⢕⢕⢕⢕⢕⢕⢕⢕⢕⢕⢕⢕⢕⢕⢕⢕⠑⢁⣄⡀⠁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</a:t>
            </a:r>
            <a:br/>
            <a:r>
              <a:t>⣇⢕⢕⢕⢕⢕⢕⢕⢕⢕⢕⢕⢕⢕⢕⢕⢕⢕⢕⢕⢕⢕⢕⢕⢕⢕⢕⢕⢕⢕⢕⢕⢕⢕⢕⢕⢕⢕⢕⠑⢄⣰⡾⡇⣿⣷⣔⡄⠑⠕⢕⢕⢕⢕⢕⢕⢕⢕⢕⢕⢕⢕⢕⢕⢕⢕⢕⢕⢕⢕⢟⢟⢟⢟⢟⢟⢿⢿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⠀⠀⠀⠀⠀⠀⠀⠀⠀⠀⠀⠀⠀⠀⠀⠀⠀⠀⠀⠀⠀</a:t>
            </a:r>
            <a:br/>
            <a:r>
              <a:t>⡟⢕⢕⢕⢕⢕⢕⢕⢕⢕⢕⢕⢕⢕⢕⢕⢕⢕⢕⢕⢕⢕⢕⢕⢕⢕⢕⢕⢕⢕⢕⢕⢕⢕⢕⢕⠕⠁⢄⣵⣾⡟⡕⡇⣿⣿⣿⣿⣧⣔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</a:t>
            </a:r>
            <a:br/>
            <a:r>
              <a:t>⢇⢕⢕⢕⢕⢕⢕⢕⢕⢕⢕⢕⢕⢕⢕⢕⢕⢕⢕⢕⢕⢕⢕⢕⢕⢕⢕⢕⢕⢕⢕⢕⢕⢕⠑⠁⣔⣵⣿⣿⡿⡕⢸⡇⣿⣿⣿⣿⣿⣿⣷⣧⣄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⠀⠀⠀⠀⠀⠀⠀⠀⠀⠀⠀⠀⠀⠀⠀⠀⠀⠀⠀⠀⠀</a:t>
            </a:r>
            <a:br/>
            <a:r>
              <a:t>⣷⢕⢕⢕⢕⢕⢕⢕⢕⢕⢕⢕⢕⢕⢕⢕⢕⢕⢕⢕⢕⢕⢕⢕⢕⢕⢕⢕⢕⢕⢕⢕⠑⢀⣰⣾⣿⣿⣿⣿⢣⣵⣾⢹⣿⣿⣿⣿⣿⣿⣿⣿⣿⡇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⢀⢀⠀⠀⠀⠀⠀⠀⠀⠀⠀⠀⠀⠀⠀⠀⠀⠀⠀⠀⠀⠀⠀⠀⠀⠀⠀</a:t>
            </a:r>
            <a:br/>
            <a:r>
              <a:t>⢇⢕⢕⢕⢕⢕⢕⢕⢕⢕⢕⢕⢕⢕⢕⢕⢕⢕⢕⢕⢕⢕⢕⢕⢕⢕⢕⢕⢕⠕⠁⢀⣰⣾⣿⣿⣿⣿⣿⡏⣾⣿⣿⢸⢿⢿⢿⡿⢿⢿⢿⣿⣿⣇⠀⠀⠀⠀⠀⠁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⣷⣧⣕⡕⢕⢕⢕⢕⢕⢕⢕⢕⢕⠀⠀⠀⠀⠀⠀⠀⠀⠀⠀⠀⠀⠀⢕⠁⠀⠀⠀⠀⠀⠀⠀⠀⠀⠀⠀⠀⠀⠀⠀⠀⠀⠀⠀⠀⠀⠀⠀⠀⠀</a:t>
            </a:r>
            <a:br/>
            <a:r>
              <a:t>⢕⢕⢕⢜⢕⢕⢕⢕⢕⢕⢕⢕⢕⢕⢕⢕⢕⢕⢕⢕⢕⢕⢕⢕⢕⢕⢕⠕⠁⢄⣵⣿⣿⣿⣿⣿⢿⣟⣽⢸⣿⣿⣿⢸⣏⡗⢗⢗⢺⢷⢷⢷⢵⣜⡅⠀⠀⠀⠁⠀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⣷⣧⣕⡕⢕⢕⢕⢕⢕⢀⠀⠀⠀⠀⠀⠀⠀⠀⠀⠀⠀⢕⠕⠀⠀⠀⠀⠀⠀⠀⠀⠀⠀⠀⠀⠀⠀⠀⠀⠀⠀⠀⠀⠀⠀⠀⠀⠀⠀</a:t>
            </a:r>
            <a:br/>
            <a:r>
              <a:t>⣷⢕⢕⢕⢕⢕⢕⢕⢕⢕⢕⢕⢕⢕⢕⢕⢕⢕⢕⢕⢕⢕⢕⢕⢕⠑⢀⣠⣷⣿⣿⣿⡿⢟⣫⣷⣿⣿⡇⣾⣿⣿⡿⢸⡿⢕⢕⢕⢕⢕⢕⢕⢕⢜⢻⢷⡄⠀⠀⠀⢕⢱⣦⡄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⢿⢿⣟⢟⢟⢻⢷⢧⣵⣕⢕⢕⢄⢀⠀⠀⠀⠀⠀⠀⠀⠔⢕⢕⠀⠀⠀⠀⠀⠀⠀⠀⠀⠀⠀⠀⠀⠀⠀⠀⠀⠀⠀⠀⠀⠀⠀⠀⠀⠀⠀</a:t>
            </a:r>
            <a:br/>
            <a:r>
              <a:t>⢟⢕⢕⢕⢕⢕⢕⢕⢕⢕⢕⢕⢕⢕⢕⢕⢕⢕⢕⢕⢕⢕⠕⠑⢀⣰⣾⣿⣿⣿⢟⣫⣾⣿⣿⣿⣿⣿⢱⡏⣿⣿⡷⢸⢇⣱⣷⣵⣵⣷⣵⣕⣱⣕⣷⡱⣿⣆⠀⠀⠁⢜⣿⣿⣷⢄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⡿⢟⢏⢝⢇⣝⣱⣵⣷⣷⣾⣷⣷⣧⣜⡝⢻⣷⣵⣕⢕⢔⢄⢀⠀⠀⠀⠀⠁⠁⠀⠀⠀⠀⠀⠀⠀⠀⠀⠀⠀⠀⠀⠀⠀⠀⠀⠀⠀⠀⠀⠀⠀⠀⠀⠀⠀</a:t>
            </a:r>
            <a:br/>
            <a:r>
              <a:t>⢕⢕⢕⢕⢕⢕⢕⢕⢕⢕⢕⢕⢕⢕⢕⢕⢕⢕⢕⢕⠕⠁⢄⣴⣿⣿⣿⣿⢟⣱⣾⣿⡿⢟⣽⣿⢟⣿⢸⣻⣿⣿⣧⢱⣿⣿⣿⣿⣿⣿⣿⣿⣿⣿⣿⣷⡹⣿⣧⢄⠀⢕⣿⣿⣿⡇⢕⢔⢄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⡿⢟⢕⢕⢕⣵⣷⣿⣿⣿⣿⣿⣿⣿⣿⣿⣿⣿⣿⣧⢜⢿⣿⣿⣷⣵⣕⢕⢔⢄⢀⠀⠀⠀⠀⠀⠀⠀⠀⠀⠀⠀⠀⠀⠀⠀⠀⠀⠀⠀⠀⠀⠀⠀⠀⠀⠀⠀⠀⠀</a:t>
            </a:r>
            <a:br/>
            <a:r>
              <a:t>⢕⢕⢕⢕⢕⢕⢕⢕⢕⢕⢕⢕⢕⢕⢕⢕⢕⢕⠑⠁⣄⣵⣿⣿⣿⣿⢏⣱⣾⢟⣱⢟⢏⣼⣿⢯⣿⡇⣿⢕⣿⣿⡷⢸⣿⣿⣿⣿⣿⣿⣿⣿⣿⣿⣿⣿⣷⢻⣿⢕⢔⢕⢸⣿⣿⣷⠀⠀⠀⢕⢄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⣼⣿⣿⣿⢏⢕⢕⢱⣵⣿⣿⣿⣿⣿⣿⣿⣿⣿⣿⣿⣿⣿⣿⣿⣿⢇⢸⣿⣿⣿⣿⣿⣿⣷⣧⣕⡕⢔⢄⢀⠀⠀⠀⠀⠀⠀⠀⠀⠀⠀⠀⠀⠀⠀⠀⠀⠀⠀⠀⠀⠀⠀⠀⠀⠀</a:t>
            </a:r>
            <a:br/>
            <a:r>
              <a:t>⢕⢕⢕⢕⢕⢕⢕⢕⢕⢕⢕⢕⢕⢕⢕⢕⠑⢀⣠⣾⣿⣿⣿⣿⢟⢕⣵⣿⢏⢱⣮⢇⣾⣿⣯⣿⡿⢇⣿⢸⡿⡟⣿⢸⣿⣿⣿⣿⣿⣿⣿⣿⣿⣿⣿⣿⣿⡇⢻⢕⢕⢕⢸⣿⣿⣿⢄⠀⠑⠔⢅⢀⢀⠀⠀⠁⠑⢕⢕⢕⢇⢕⢕⢕⢕⢕⢕⢕⢕⢕⢕⢕⢕⢕⢕⢕⢕⢕⢕⢕⢕⢕⢕⢕⢕⢝⢕⢕⢕⢕⢕⢕⢵⢕⢕⢕⢕⢕⢕⢕⢕⢕⢕⢕⢕⢕⢕⢕⢕⢕⢕⢕⢕⢕⢕⢕⢕⢕⢕⢕⢕⢕⢕⢕⢕⢕⢕⢕⢕⢕⢕⢕⢕⢕⢕⢕⢕⢕⢕⢕⢕⢕⢕⢕⢕⢕⢕⢕⢕⢕⢕⢕⢕⢕⣵⣿⣿⣿⣿⡇⢕⢕⣵⣿⣿⣿⡿⣯⢽⢗⣇⢕⢵⢕⢕⢝⢝⢹⢟⢻⢏⣱⣿⣿⣿⣿⣿⣿⣿⣿⣿⣿⣿⣷⣧⣕⡕⢔⢄⢀⠀⠀⠀⠀⠀⠀⠀⠀⠀⠀⠀⠀⠀⠀⠀⠀⠀⠀⠀⠀⠀</a:t>
            </a:r>
            <a:br/>
            <a:r>
              <a:t>⢕⢕⢕⢕⢕⢕⢕⢕⢕⢕⢕⢕⢕⠕⠁⢀⣴⣾⣿⣿⣿⣿⣿⢏⡞⣼⣿⢏⢱⢳⢣⣾⣿⣯⣿⡿⢕⢱⣿⢜⢁⣼⣿⢕⢟⣿⣿⣿⣿⣿⣿⣿⣿⣿⣿⣿⣿⣿⢕⢕⢕⢕⢸⣿⣿⣿⠕⢀⠀⠀⢤⡅⢁⢑⡑⢰⣴⡀⠁⠑⢕⢕⢕⢕⢕⢕⢕⢕⢕⢕⢕⢕⢕⢕⢕⢕⢕⢕⢕⢕⢕⢕⢕⢕⢕⢕⢕⢕⢕⢕⢕⢕⢕⢕⢕⢕⢕⢕⢜⢝⢝⢝⢕⢕⢕⢕⢕⢕⢕⢕⢕⢕⢕⢕⢕⢕⢕⢕⢕⢕⢕⢕⢕⢕⢕⢕⢕⢕⢕⢕⢕⢕⢕⢕⢕⢕⢕⢕⢕⢕⢕⢕⢕⢕⢕⢕⢕⢕⢕⢕⢕⢕⣵⣿⣿⣿⣿⣿⣿⣇⢕⢜⢟⡟⡝⢹⢾⢞⢜⢵⢗⡕⢵⢇⢕⢕⢕⢕⢕⢕⢕⢕⢜⢝⢻⣿⣿⣿⣿⣿⣿⣿⢟⢟⢟⢝⢕⢕⢕⢕⢕⢔⢄⢀⠀⠀⠀⠀⠀⠀⠀⠀⠀⠀⠀⠀⠀⠀⠀⠀⠀</a:t>
            </a:r>
            <a:br/>
            <a:r>
              <a:t>⢕⢕⢕⢕⢕⢕⢕⢕⢕⢕⢕⠕⠁⢄⣴⣿⣿⣿⣿⣿⣿⣿⢇⡞⣼⣿⡟⢕⢣⣯⣿⣿⣿⣿⣿⢕⢕⢸⠏⣐⣼⣿⣿⢕⢱⣿⣿⣿⣿⣿⣿⣿⣿⣿⣿⣿⣿⣿⡇⢕⢕⢕⣼⡿⠟⠙⠀⠀⠀⠀⠁⠕⠉⢼⣷⣿⣿⣿⣷⣔⡀⠁⠕⢜⢱⢕⢕⢕⢕⢕⢕⢕⢕⢕⢗⢗⢕⢕⢕⢕⢕⢕⢕⢕⢕⢕⢕⢕⢕⢕⢕⢕⢕⢕⢕⢕⢕⢕⢕⢕⢕⢕⢕⢕⢕⢕⢕⢕⢕⢕⢕⢕⢕⢕⢕⢕⢕⢕⢕⢕⢕⢕⢕⢕⢕⢕⢕⢕⢕⢕⢕⢕⢕⢕⢕⢕⢕⢕⢕⢕⢕⢕⢕⢕⢕⢕⢕⢕⢕⢕⣵⣿⣿⣿⣿⣿⢿⢏⢕⢕⢕⢕⢇⢵⢕⢱⢇⢕⢝⢝⢕⢸⢹⢵⢕⢕⢕⢕⢕⢕⢕⢕⢕⢕⢕⢕⢝⢻⣿⣿⣿⣿⣇⢕⢕⢕⢕⢕⢕⢕⢕⢕⢕⢕⡕⢔⢄⢀⠀⠀⠀⠀⠀⠀⠀⠀⠀⠀⠀⠀⠀</a:t>
            </a:r>
            <a:br/>
            <a:r>
              <a:t>⢕⢕⢕⢕⢕⢕⢕⢕⢕⠑⠀⣠⣷⣿⣿⣿⣿⣿⣿⣿⡿⢕⡾⣸⣿⣿⢕⢕⣼⣿⣿⣿⣿⣿⢇⢕⢕⢕⡾⢿⣿⣿⣿⢕⣾⣿⣿⣿⣿⣿⣿⣿⣿⣿⣿⣿⣿⣿⡇⠀⠁⠁⠁⠀⠀⠀⢀⠀⠀⠀⠁⠀⠀⠄⢅⠙⢝⢻⣿⣿⣿⣧⣄⢀⠑⠕⢕⢕⢕⢜⢸⢕⢕⢕⢕⢕⢕⢕⢕⢕⢕⢕⢕⢕⢕⢕⢕⢕⢕⢕⢕⢕⢕⢕⢕⢕⢕⢕⢕⢕⢕⢕⢕⢕⢕⢕⢕⢕⡕⢕⢕⢕⢕⢕⢕⢕⢕⢕⢕⢕⢕⢕⢕⢕⢕⢕⢕⢕⢕⢕⢕⢕⢕⢕⢕⢕⢕⢕⢕⢕⢕⢕⢕⢕⢕⢕⢕⢕⣵⣿⣿⣿⣿⢟⢏⢕⢕⢕⢕⢕⢕⢕⢕⢕⢕⢕⢕⢕⢕⢕⢕⢕⢕⢕⢕⢕⢕⢕⢕⢕⢕⢕⢕⢕⢕⢕⢕⢕⢕⢝⢅⠻⣿⢕⢕⠑⢕⢕⢕⢕⢕⢕⢕⢜⠙⢿⣷⣵⣕⢔⢄⢄⢀⠀⠀⠀⠀⠀⠀⠀⠀</a:t>
            </a:r>
            <a:br/>
            <a:r>
              <a:t>⡕⢕⢕⢕⢕⢕⠕⠑⢀⣰⣾⣿⣿⣿⣿⣿⣿⣿⣿⣿⢕⣼⢣⣿⣿⢇⢕⢱⣿⣿⣿⣿⣿⡇⢕⢕⢕⢕⢅⡾⢟⢿⡟⢕⣿⣿⢿⣿⣿⣿⣿⣿⣿⣿⣿⣿⣿⡇⣧⠀⠀⠀⠀⠀⠀⢀⢕⢰⢄⡀⠀⠀⠀⠄⠁⠀⢔⢕⢜⣿⣿⣿⣿⣷⣦⣄⠁⠑⢕⢱⢱⢕⢕⢕⢕⢕⢕⢕⢕⢕⢕⢕⢕⢕⢕⢕⢕⢕⢕⢕⢕⢕⢕⢕⢕⢕⢕⢕⢕⢕⢕⢕⢕⢕⢕⢕⢕⢗⢗⢗⢗⢕⢕⢕⢵⢵⢵⢵⢵⢵⢵⢼⢵⢕⢕⢕⢕⢕⢕⢗⣗⣗⢗⢗⢕⢕⢕⢕⢕⢕⢱⢱⢜⢜⢕⢕⣵⣿⣿⣿⣿⡟⢕⢕⢕⢕⢕⢕⢕⢕⢕⢕⢕⢕⢕⢕⢕⢕⢕⢕⢕⢕⢕⢕⢕⢕⢕⢕⢕⢕⢕⢕⢕⢕⢕⢕⢕⢕⢕⢕⢕⠀⠈⠑⢕⠄⠑⠕⠕⢕⢕⢕⠕⠀⠀⠈⢻⣿⣿⣿⣷⣵⡕⢔⠀⠀⠀⠀⠀⠀⠀</a:t>
            </a:r>
            <a:br/>
            <a:r>
              <a:t>⢧⢕⢱⢕⠕⠁⢀⣴⣿⣿⣿⣿⣿⣿⣿⣿⣿⣿⣿⢇⡜⢎⣼⣿⣿⢕⡕⣸⣿⣿⣿⣿⣿⢕⢕⢕⢸⢕⠜⢇⢕⢜⢕⢕⣿⡿⢸⣿⣿⣿⣿⣿⣿⣿⣿⣿⣿⣿⢕⢕⠀⠀⠀⠀⢄⢕⢕⢸⡎⡇⢔⡄⠀⠀⠁⠑⢑⣵⣾⣿⣿⣿⣿⣿⣿⣿⣷⡔⠀⢕⢕⢕⢕⢕⢕⢕⢕⢕⢕⢕⢕⢕⢕⢕⢕⢕⢕⢕⢕⢕⢕⢕⢕⢕⢕⢕⢕⢕⢕⢕⢕⢕⢕⢕⢕⢕⢕⢕⢕⢕⢕⢕⢕⢕⢕⢕⢕⢕⢕⢕⢗⢇⢕⢕⢕⢕⢕⢕⢕⢕⢕⢕⢕⢕⢕⢕⢕⢕⢕⢱⢕⢕⢕⢕⣵⣿⣿⣿⣿⣿⢏⢕⢕⢕⢕⢕⢕⢕⢕⢕⢕⢕⢕⢕⢕⢕⢕⢕⢕⢕⢕⢕⢕⢕⢕⢕⢕⢕⢕⢕⢕⢕⢕⢕⢕⢕⢕⢕⢕⢕⢕⢕⢔⢀⠁⠑⠕⢕⢔⢕⢕⢑⡄⢄⣴⣴⣾⣿⣿⣿⣿⣿⢕⢕⠀⠀⠀⠀⢀⢕⠀</a:t>
            </a:r>
            <a:br/>
            <a:r>
              <a:t>⢕⢕⠑⠀⣠⣵⣿⣿⣿⣿⣿⣿⣿⣿⣿⡿⢿⢿⡟⢕⢕⢱⣿⣿⡇⢕⢕⣿⣿⣿⣿⣿⡏⢕⢱⢕⢸⢕⢔⢔⢕⢕⢔⢕⣿⡇⢸⣿⣿⣿⣿⣿⣿⣿⣿⣿⣿⣿⢕⢕⠀⢄⢄⠀⢕⢕⢕⡕⣇⢿⡕⢿⣧⣄⣴⣾⣿⣿⣿⣿⣿⣿⣿⣿⣿⣿⣿⠑⢄⢕⢕⢕⢕⢕⢕⢕⢕⢕⢕⢕⢕⢕⢕⢕⢕⢕⢕⢕⢕⣕⣗⣗⣗⢗⣗⢷⢷⢵⢵⢵⢵⢵⢵⢵⢵⣵⣵⣵⣵⣵⣵⣵⣵⣕⣕⣕⣕⣕⣕⢕⢕⢕⢕⢕⢕⢕⢕⢕⢕⢕⢕⢕⢕⢕⢕⢕⢕⢕⢕⢕⢕⢕⣵⣿⣿⣿⣿⣿⣿⢇⢕⢕⢕⢕⢕⢕⢕⢕⢕⢕⢕⢕⢕⢕⢕⢕⢕⢕⢕⢕⢕⢕⢕⢕⢕⢕⢕⢕⢕⣕⣕⣕⣕⣱⡕⢵⢵⢵⢷⢗⢞⢇⢕⢕⠀⠀⠀⠀⠑⢕⢕⢕⠕⢕⢜⢻⣿⣿⣿⣿⣿⣿⢕⠐⠀⠀⢀⢄⢕⢕⠀</a:t>
            </a:r>
            <a:br/>
            <a:r>
              <a:t>⡎⠀⠄⣾⣿⣿⣿⣿⣿⣿⡿⣟⢝⢝⣕⣞⣟⢇⢔⢕⢕⢸⣿⢹⡇⢕⢱⣿⣿⢏⣿⣿⣿⣷⣿⢕⡏⢑⢕⢕⢕⢕⢕⢕⢸⢕⢸⣿⣿⢿⣿⣿⣿⣿⣿⣿⣿⡟⢕⢕⠀⢕⢕⢔⢕⢕⢸⡇⢻⢸⡇⢸⣿⣿⣿⣿⣿⣿⣿⣿⣿⣿⣿⣿⣿⣿⡇⠀⢕⣝⣝⢝⣝⣝⣝⣝⣝⣟⣗⣗⣗⣗⣳⣗⣷⣷⣷⣷⣷⣷⣿⢿⢿⢾⢿⢯⢽⠵⠽⠷⠿⠾⠟⠟⠟⢟⢟⢟⢟⢟⢟⢟⢟⠟⠗⠗⠷⠷⠷⠧⠵⠷⠾⢮⢼⢵⣵⣵⣱⣕⣕⣕⣕⣕⣕⣕⣕⢕⢕⢕⣱⣿⣿⣿⣿⣿⣿⣿⢇⢗⢗⢕⢕⢕⢕⢕⠑⢕⢕⢕⢕⢕⢕⢕⢕⠄⢕⢕⢕⢕⢕⢕⢗⢕⢕⢕⢝⢝⢝⢕⢕⢕⢕⢕⢕⢕⢕⢕⢕⢕⢕⢕⢕⢕⠀⠀⠀⠀⠀⠀⠑⠕⢕⠑⢕⢕⢹⣿⣿⣿⣿⡏⢕⢀⢄⢕⢕⢕⢕⢕⠀</a:t>
            </a:r>
            <a:br/>
            <a:r>
              <a:t>⣽⢕⠀⢹⣿⣿⣿⣿⣿⣿⢱⢿⢇⢜⢝⢟⢏⢗⢕⢕⢕⣿⣿⢸⡇⢕⣸⣿⡿⢸⣿⣿⣿⣿⣿⢕⢇⢔⢕⢕⢕⢕⢕⢕⡺⢕⢕⣿⣿⢕⣿⣿⣿⣿⣿⢿⡿⡇⢕⢕⢕⢕⢕⢕⢕⢕⢸⣿⢸⢸⣷⢸⣿⣿⣿⣿⣿⣿⣿⣿⣿⣿⣿⣿⣿⣿⠁⠀⠝⠝⠝⠙⠙⠙⠙⠙⠝⠝⠝⠕⠕⠑⠑⠑⠁⠀⠀⠀⠀⠀⠀⢐⢐⢀⢀⢀⢁⢁⢁⢁⢁⢁⢁⢁⢁⢁⢁⢑⢕⣕⢕⢕⢅⢅⢅⢄⢄⢄⢄⢄⢄⢄⢔⢔⢔⠔⠕⠔⠄⠄⠅⠁⠁⠈⠉⢉⢝⢕⣱⣾⣿⣿⣿⣿⣿⣿⣿⡏⢕⢕⢕⢕⢕⢕⢕⢕⠀⢕⢕⢕⢕⢕⠁⢕⢕⢄⢕⢕⢕⢕⢕⢕⢕⢕⢕⢕⢕⢕⢕⢕⢕⢕⢕⢕⢕⢕⢕⢕⢕⢕⢕⢕⢕⢕⠀⠀⢀⠀⠁⢄⠀⠀⠁⠐⠑⢕⢕⢝⣿⣿⣿⡇⢕⢕⢕⢕⢕⢕⢕⢕⠀</a:t>
            </a:r>
            <a:br/>
            <a:r>
              <a:t>⣻⢫⢄⠈⣿⣿⣿⣿⡿⢣⣷⡕⢕⢕⣱⡕⢕⢕⢕⢕⢕⣿⣿⢸⣿⡇⣿⣿⢇⣸⣿⣿⣿⡟⡿⢕⡕⢕⢕⢕⢕⢕⢕⢕⡇⢕⢕⣿⣿⡕⢹⣿⣿⣿⣿⢜⡇⡇⠑⠁⢕⢕⢕⢕⢕⢕⢸⣿⣼⢸⣿⢕⢹⣿⣿⣿⣿⣿⣿⣿⣿⣿⣿⣿⣿⡇⠀⢀⢀⠄⠀⠀⠁⠁⠀⠀⠐⠑⢑⢕⠔⠔⠕⠕⠕⠁⠀⠀⢀⢀⢁⢑⢕⢕⢕⢕⢕⢜⢝⢕⢅⢁⢑⠀⠀⠀⢀⢁⢑⢑⢕⢕⢕⢑⢐⢔⢕⢕⢕⢕⢕⢕⢕⢕⢕⢕⢄⠀⠀⠀⠀⠄⠄⠄⢔⢕⣱⣾⣿⣿⣿⣿⣿⣿⣿⣿⡟⢕⢕⢕⢕⢕⢕⢕⢕⢕⢕⢕⢕⢕⢕⢕⠀⠁⢕⢕⠑⢕⠕⢕⢕⢕⢕⢕⢕⢕⢕⢕⢕⢕⢕⢕⢕⢕⢕⢕⢕⢕⢕⢕⢕⢕⢕⢕⠀⠁⠕⠕⠀⠁⢔⢀⠘⠳⠔⠑⢕⢕⢹⣿⣿⢕⢕⢕⢕⢕⢕⢕⢕⢕⠀</a:t>
            </a:r>
            <a:br/>
            <a:r>
              <a:t>⡝⢝⢕⠀⠜⣿⣿⡿⢕⣯⡻⣿⣧⡕⢕⢕⢕⡵⢔⢔⢕⣿⣿⢸⡿⢱⣿⡟⢕⣿⣿⣿⣿⢕⡇⢕⡇⢕⢕⢕⢕⢕⢕⣵⢕⢕⢕⢸⣿⡇⢸⣿⣿⣿⣿⡕⢕⡇⢄⢕⢕⢕⢕⢕⢕⢕⢸⣿⣿⢸⡏⡕⢜⣿⣿⣿⣿⣿⣿⣿⣿⣿⣿⣿⣿⠁⠀⠕⠕⢕⢔⣖⣵⢵⠕⠕⠑⠐⠐⠀⠀⢀⢀⢄⢔⢄⠄⠄⢄⣔⣔⢔⢔⢔⢔⢕⢕⢕⢗⢇⢕⢕⢵⢕⢕⢕⢕⢕⢕⢕⢕⢔⢄⢄⢄⢄⢔⢕⢑⢀⢀⠀⠀⠀⠀⠀⢐⢁⢁⢁⢀⢀⢄⢕⣱⣾⣿⣿⣿⣿⣿⣿⣿⣿⣿⣿⡇⢕⢕⢕⢕⢕⢕⢕⢕⠁⢕⢕⢕⢕⢕⢕⠀⠀⢕⢕⠀⠕⢔⢕⢕⢕⢕⠑⢕⢕⢕⢕⢕⢕⢕⢕⢕⢕⢕⢕⢕⢕⢕⢕⢕⢕⢕⢕⢔⢔⢔⠀⠀⠀⢕⢕⢄⢄⢄⠀⢕⢕⢕⢹⡿⢕⢕⢕⢕⢕⢕⢕⢕⢵⠀</a:t>
            </a:r>
            <a:br/>
            <a:r>
              <a:t>⢕⢕⢕⢕⠀⢹⣿⢕⢜⢿⢻⡎⢝⢿⢕⣵⡏⢕⢕⣕⡕⣿⣿⡼⡇⢸⡿⢕⢕⢿⣿⣿⡟⢕⢕⢕⢕⢕⢕⢕⢕⢕⢕⢸⢕⢕⢕⢕⢻⣇⢸⣿⢸⣿⣿⡇⢕⢕⢑⢕⢕⢕⢕⢕⢕⢕⢸⣿⡏⣾⡇⡇⢕⢸⣿⣿⣿⣿⣿⣿⣿⣿⣿⣿⡇⠀⠐⠐⠑⠑⠑⠕⠁⠀⠀⠀⠀⠀⠀⠁⢁⠀⠀⠀⢀⢀⢄⢔⢜⢟⢏⠑⠑⠁⠁⢁⢁⢁⠁⠅⠕⢕⢕⢕⢕⢜⢝⢕⢕⠑⠑⠑⠑⠑⠑⠕⠕⢕⢕⢕⠕⢕⢕⢕⢗⢕⢅⢁⢁⢁⢅⢕⣱⣾⣿⣿⣿⣿⣿⣿⣿⣿⣿⣿⣿⣿⡇⢕⢕⢕⢕⢕⠕⢕⢕⠀⢕⢕⢕⢕⢕⢕⢕⠀⠑⢕⠀⢔⢕⢄⠕⢕⠑⠕⠑⢑⢕⢕⢕⢕⢕⢕⢕⢕⢕⢕⢕⢑⢕⠕⢕⢕⢕⢕⢕⢕⢕⢕⡄⠀⠑⢕⢕⢕⢕⢀⠁⢕⢕⢕⢇⢕⠘⠙⠓⠓⠗⠗⢳⢳⠀</a:t>
            </a:r>
            <a:br/>
            <a:r>
              <a:t>⢕⢕⢕⢕⢄⠁⢏⡇⢱⡕⢕⢕⢕⢕⢱⣽⣕⣕⡞⢏⢕⣿⣿⡇⡇⣿⢇⢕⢕⢸⣿⣿⡇⢕⢕⠕⢱⢕⢕⢑⠕⢕⢕⢜⢕⢕⢕⢕⢕⢕⢕⢹⡇⢻⢿⣷⠕⢄⢕⢕⠕⢕⢕⢕⢕⢕⢕⢻⢇⣿⡇⡇⢕⢱⢿⣿⣿⣿⣿⣿⣿⣿⣿⣿⠁⢀⢀⠀⠀⠀⠀⠀⠀⠀⢀⢅⢕⢕⢕⢕⢕⢔⢕⢕⢕⢳⢕⢕⢕⢕⠔⠔⠕⠑⠑⢀⢀⢄⢕⠕⠕⠜⢕⣵⣵⣵⢷⢳⣷⣵⣕⣔⣔⣔⡕⠕⠕⠑⠑⠑⠑⠑⠕⠕⢕⢗⢗⢗⢗⢗⢇⢕⢜⣿⣿⣿⣿⣿⣿⣿⣿⣿⣿⣿⣿⣿⡇⢕⢕⢕⢕⢕⠀⢕⢕⢄⢕⠕⢕⢕⢕⢕⢕⠀⠀⠑⢐⢑⠑⠄⠀⠐⢔⢕⢕⢕⢕⢕⢕⢕⢕⢄⠑⢕⢕⢕⢕⢕⢀⠀⢕⢕⢕⢕⢕⢕⢕⢕⣷⡄⠀⢕⢕⢕⢕⢕⠀⢕⢕⢕⢕⢕⠀⠐⢔⢔⢕⢅⠁⠁⠀</a:t>
            </a:r>
            <a:br/>
            <a:r>
              <a:t>⠕⠕⠕⠑⠑⠀⠜⡜⣕⢕⢱⢕⢕⢕⢱⣇⢝⢝⢟⢟⢇⣿⣿⡇⡇⡏⢕⢕⢕⢸⡟⣿⢕⢕⢀⢀⢄⢅⢅⢅⢄⢀⠁⠕⢕⢕⢕⢕⢕⢕⢕⢕⢕⢕⢕⢝⢔⠕⢁⢄⢅⢑⢑⠁⠁⢑⢕⢕⢕⢹⢇⡇⡵⢾⢹⣿⣿⣿⣿⣿⣿⣿⣿⡇⠀⢄⣄⣄⢄⢄⢄⢔⢔⢵⢕⢕⢕⢕⢕⢕⢕⢁⠅⠅⠑⠑⠁⠁⢀⢀⢀⢄⢄⢰⢕⢗⢕⢱⣕⣔⢔⢕⢕⢝⢟⢟⠟⠋⠙⠙⠙⠙⠙⠙⠓⠓⠆⠔⠄⠄⢄⢄⢄⢄⢔⢕⢕⢕⡕⢕⢕⢇⢕⢜⣿⣿⣿⣿⣿⣿⣿⣿⣿⣿⣿⣿⡇⢕⢕⢕⢕⢕⠀⢕⢕⢅⢔⢔⢕⢕⢄⠕⢕⢀⠀⠀⢕⢕⢕⢕⢔⢄⢕⢕⢕⢕⢕⢕⢕⢕⢕⢕⢕⢄⠁⠕⢕⢕⢕⢔⢕⢕⢕⠕⢕⢕⢕⢕⢹⣿⡔⠀⢕⢕⢕⢕⠀⠀⢕⢕⢕⢕⢝⢕⢕⠕⠅⢀⢀⠀⠀</a:t>
            </a:r>
            <a:br/>
            <a:r>
              <a:t>⠀⠄⢄⠐⠁⠀⠀⢹⣎⢣⢕⢕⢕⢕⢜⢻⡕⢕⢱⢕⢕⣿⣿⢇⢱⢕⢕⢕⢕⢜⢇⢸⢱⡕⢕⢕⢕⠑⠁⠀⠀⠁⢕⢄⢱⣕⣵⣕⣕⣕⢕⢕⢕⢕⡕⡕⢕⢕⠑⠁⠁⠕⢕⢕⢔⠀⢕⢕⢕⢜⢸⡇⢕⢕⣼⣿⣿⣿⣿⣿⣿⣿⣿⠁⠀⠁⠙⠕⠑⠑⠕⢇⢕⢕⢕⢕⢕⢕⢔⠔⠐⠔⠔⠕⠑⠁⠁⢄⠔⠔⠔⠑⠀⠁⠑⠑⠘⠜⢝⢟⢟⢏⢕⠁⠀⠀⠀⠀⠀⠀⠀⠀⠀⠀⠀⠀⠀⠀⠀⠔⢼⡿⢝⢜⢝⢕⢕⢕⠕⠕⠕⠕⠕⢕⢜⢿⣿⣿⣿⣿⣿⣿⣿⣿⣿⣿⢕⢕⢕⢕⠀⢕⠀⢕⠕⢕⣕⣕⡇⢱⢕⢀⠑⢕⠀⠀⢱⣕⡕⢕⣕⣕⡔⠕⢕⢕⢕⢕⠕⢑⠕⢕⢕⢕⢕⢀⠀⠑⠕⢕⢕⢕⠁⠁⠁⢕⢕⢕⢸⣿⣷⡕⠕⢕⢕⢕⠀⢁⠕⢕⢕⠕⠕⠑⠑⠁⠁⠁⠅⠁⠀</a:t>
            </a:r>
            <a:br/>
            <a:r>
              <a:t>⢔⠑⠁⠀⢀⢄⢀⠁⢿⣷⣧⡕⢕⢕⢕⠁⢙⢕⢕⢕⢕⣿⣿⢕⡜⢕⢕⢕⢕⢕⢕⢕⢕⢇⣷⣷⡇⠀⠀⠀⠀⠀⢱⣼⣷⣿⣿⣿⣿⣿⣿⣾⣿⣷⣿⣷⣷⡇⠀⠀⠀⠀⣵⣕⣕⠀⢕⢕⢱⢇⣼⡇⢕⣼⣿⣿⣿⣿⣿⣿⣿⣿⡇⠀⠀⠀⠀⠀⢀⢀⠄⠁⠑⠑⠁⢁⢀⢀⢀⢀⢄⢠⢴⢔⢐⠀⠀⠀⠀⠀⠀⠀⠀⠀⠀⢀⢀⢄⢔⢕⢕⠕⠑⠕⠐⠐⠀⠀⠀⠀⠀⠀⠀⢀⠀⠀⠀⠀⠀⠀⠑⢜⢕⢵⣵⣵⣕⢕⢔⠔⠐⠐⠀⠁⢕⢜⢿⣿⣿⣿⣿⣿⣿⣿⣿⣿⢕⠑⠑⢕⠀⠀⢱⠇⠀⠀⢉⢁⢉⠙⢿⣧⢀⠁⢄⠀⢸⣿⣿⠟⠙⠁⢁⢀⢕⢄⠑⢕⢔⢁⠐⢅⠑⠕⢕⢕⢔⢀⠀⢀⢀⠀⠀⢔⢕⢕⢕⢕⢸⣿⣿⣷⡕⢕⢕⢕⠀⠕⢄⢕⢕⢄⢄⢄⢄⢀⢀⢄⢄⢄⠀</a:t>
            </a:r>
            <a:br/>
            <a:r>
              <a:t>⠀⠀⢀⣄⣕⡱⠕⠀⠜⣿⣿⣿⣷⢕⠁⠀⢱⣷⢔⢔⢔⣿⣿⢕⡇⢕⢕⢕⢕⢜⢕⢸⣷⡕⣿⣿⣿⣔⢀⠀⢀⣠⣾⣿⣿⣿⣿⣿⣿⣿⣿⣿⣿⣿⣿⣿⣿⣧⡀⠀⢀⣱⣿⣿⣯⣾⡇⢕⡾⢕⣿⢣⣿⣿⣿⣿⣿⣿⣿⣿⣿⣿⠁⠀⠀⠀⠀⠀⠀⠀⠀⢀⢑⢕⢷⢵⢵⠕⠑⠁⠁⠀⠀⢀⢀⢔⢔⢄⢄⡤⢴⢵⢷⢞⢝⠑⠁⠁⠁⠁⠀⠀⠀⠀⠀⢀⢀⢀⠀⠀⠀⠀⠁⠁⠁⠁⠀⠀⠀⠀⠀⠁⢕⢹⣿⢟⢟⢗⢗⢗⠗⠇⠀⠀⠀⠕⢜⢿⣿⣿⣿⣿⣿⣿⣿⡇⢕⢔⠀⢕⠀⠀⢕⠀⢄⢕⠁⠀⠀⠑⢌⢿⣧⢀⠀⠀⢜⣿⡏⡄⢕⠁⠀⠀⠀⠁⢀⢀⠑⠕⢕⢄⠁⠐⠔⢄⢅⢄⢔⢄⠀⠀⢕⢕⢕⢕⢕⢕⢕⣿⣿⣿⣧⢕⢕⢕⢄⠀⢕⢕⢕⠙⠝⢟⢟⢏⠑⠑⠆⠔⠀</a:t>
            </a:r>
            <a:br/>
            <a:r>
              <a:t>⢱⢕⣷⣽⣇⣀⢀⠀⠀⢹⣿⡿⢣⡗⠀⠀⢿⣿⣇⢕⢕⣿⡿⢕⡇⢕⢕⢕⢕⢕⢕⢕⢹⣿⢻⣟⡟⠿⢿⢿⢿⣿⣿⣿⣿⣿⣿⣿⣿⣿⣿⣿⣿⣿⣿⣿⣿⣿⡿⢷⣾⢿⢿⣿⣿⡿⡕⣼⢇⢕⣿⡾⣿⣿⣿⣿⣿⣿⣿⣿⣿⡇⠀⠀⠀⠀⠀⠀⠀⠀⠁⠁⠑⠑⠑⠁⠀⠀⠀⢀⢄⢄⡱⢕⢇⠕⠑⠑⠁⠁⠕⢕⢕⣅⢰⢴⠴⠤⠄⠔⠔⠗⢗⢇⢕⢅⠀⠀⠀⠀⠀⠀⠀⠀⠀⠀⠀⠀⠀⠀⠀⠀⢀⢕⢹⡕⢕⢕⢕⢕⢕⠀⠀⠀⠔⠑⢕⢜⢻⣿⣿⣿⣿⣿⡿⢕⡕⢕⠀⠑⠀⠀⡁⠀⢕⡕⢄⢔⢔⠀⣵⣿⣿⡇⠀⡕⢕⣿⣿⣿⡇⢔⢔⢔⢔⠀⣕⢕⠀⢀⠁⠑⠕⠄⠀⠀⠁⠀⠁⠁⠀⠀⠀⠁⠑⠑⢑⢕⢕⣿⣿⣿⣿⢕⢕⢕⠀⠀⢕⢕⢕⠐⠑⠑⠑⠁⠀⠀⠀⠀⠀</a:t>
            </a:r>
            <a:br/>
            <a:r>
              <a:t>⢕⢕⢜⢕⢜⢜⢝⢝⢄⠁⢟⣵⡫⠀⠀⠀⢸⣿⡿⢕⢸⣿⡇⢸⡇⢕⢱⢕⢕⢕⢕⢕⢼⣿⣇⣿⣿⣷⣷⣷⣿⣿⣿⣿⣿⣿⣿⣿⣿⣿⣿⣿⣿⣿⣿⣿⣿⣿⣿⣷⣶⣦⣷⣿⣿⢇⡸⢇⢜⢕⢸⡏⣿⣿⣿⣿⣿⣿⣿⣿⣿⠁⠀⠀⠀⠀⠀⠀⠀⠀⠀⠀⠀⠀⠀⠀⢀⢔⢕⣕⡜⢕⢕⢀⠀⠄⠄⠀⠐⠐⠁⠁⠁⠀⠀⠀⠀⠀⠀⠀⢄⣱⣵⡷⢵⡕⢔⢄⢀⢀⢀⢀⢄⢄⢄⢄⢔⣔⣔⣔⣵⣵⣷⢾⢿⢟⢗⢗⠕⠕⠕⠑⠀⠀⠀⢀⢀⢕⢕⢻⣿⣿⣿⣿⣿⣿⢇⠁⠑⠀⠀⠀⣷⣄⢸⣷⡕⢕⠕⣰⣿⣿⣿⢇⢰⣇⣼⣿⣿⣿⣷⡕⠕⠕⢑⣵⣿⣟⣠⣾⣷⣴⣄⢀⠀⠀⠐⠔⢔⢄⢄⢔⢔⢔⢔⢕⢕⢕⢕⣿⣿⣿⣿⢕⢕⢕⠀⢄⢕⢕⢄⢄⢄⢄⢄⢄⢔⢔⢔⠔⠀</a:t>
            </a:r>
            <a:br/>
            <a:r>
              <a:t>⢕⢕⢕⢕⢕⢕⢕⢕⢕⠀⠘⢏⢕⠀⠀⠀⠘⣿⡇⢕⢸⣿⢇⢸⣧⢕⣿⡕⢕⢕⢕⢕⢸⣿⣿⣿⣿⣿⣿⣿⣿⣿⣿⣿⣿⣿⣿⣿⣿⣿⣿⣿⣿⣿⣿⣿⣿⣿⣿⣿⣿⣿⣿⣿⢇⢞⢕⢕⡇⢕⢸⡇⢹⣿⣿⣿⣿⣿⣿⣿⡇⠀⠀⢔⢕⢀⢀⠀⠀⠀⠀⠀⠀⠀⠀⢔⢕⢕⢏⠝⠑⠁⠀⠀⠀⠀⠀⠀⠀⠀⠀⠀⠀⠀⠀⢀⢄⢔⠇⠜⠝⠕⠕⠑⠑⠕⠑⠑⠑⠁⠁⠁⠁⠁⠁⠑⠜⢝⢝⢟⢏⣕⣕⣕⢕⠁⠁⠀⠀⠑⠑⠐⠁⠁⠁⠁⠀⠀⠕⢕⢻⣿⣿⣿⣿⢏⢑⠀⢀⠀⠀⠀⢹⣿⣟⣹⢿⢖⣾⣿⣿⣿⣥⣵⣿⣿⣿⣿⣿⣿⣿⣿⣷⢗⢿⢿⢏⡻⣿⣿⣿⣿⣿⢇⠀⢔⢔⢔⢔⢕⢕⢕⢕⢕⢕⢕⠀⢕⢕⣿⣿⣿⣿⢕⢕⠑⠀⢕⢕⢕⠁⢑⢰⢴⢴⢕⢕⣕⣕⢀⠀</a:t>
            </a:r>
            <a:br/>
            <a:r>
              <a:t>⢕⢕⢕⢕⢕⢕⢕⢕⢕⢕⠀⠕⠁⠀⠀⠀⠀⢹⢇⢕⢸⣿⢕⢸⣿⡇⢹⣇⢕⢕⢕⢕⢜⣿⣿⣿⣿⣿⣿⣿⣿⣿⣿⣿⣿⣿⣿⣿⣿⣿⣿⣿⣿⣿⣿⣿⣿⣿⣿⣿⣿⣿⡿⢕⣵⢕⢇⢱⡇⢕⢜⡇⠁⢿⣿⣿⣿⣿⣿⣿⠁⠀⠁⠁⠁⢑⢕⠕⠑⠐⠀⠀⠀⠀⠀⠀⢅⠱⠑⠀⢀⢀⢄⢄⢄⢔⣔⣔⣔⡔⢔⢔⠑⠁⠁⠀⠀⠀⠀⠀⠀⠀⠀⠀⠀⠀⢀⢀⢄⢄⢄⣔⣔⣔⣴⡴⢕⢱⢗⢞⢟⠏⠙⠁⠀⠀⠀⠀⠀⠀⠀⠀⠀⠀⠀⠀⠀⠀⠀⠕⢕⢻⣿⣿⣏⣕⣵⣷⣇⣔⠀⠀⠁⢟⢕⢕⢕⢜⣿⣿⣿⣿⣿⣿⣿⣿⣿⣿⣿⣿⣿⣿⢏⢕⢕⢕⢕⢕⢹⣿⣿⣿⡟⠀⢕⢕⢕⢕⢕⢕⢕⢕⢕⢕⢕⢕⠀⢕⢱⣿⣿⣿⡟⢕⠕⠀⠀⠕⢕⢕⠀⠁⠁⠀⠀⢀⢀⢑⢕⡝⠀</a:t>
            </a:r>
            <a:br/>
            <a:r>
              <a:t>⢕⢕⢕⢕⢕⢕⢕⢕⢕⢕⢔⠀⠀⠀⠀⠀⠀⠘⢕⡕⣾⡏⢕⢸⣿⡇⢜⣿⡕⢕⢕⢕⢕⢹⣿⣿⣿⣿⣿⣿⣿⣿⣿⣿⣿⣿⣿⣿⣿⣿⣿⣿⣿⣿⣿⣿⣿⣿⣿⣿⣿⣷⣾⣿⡧⢕⢕⢸⡇⢕⢕⡇⠀⠘⣿⣿⣿⣿⣿⢇⠀⢄⣠⡔⠕⠁⠀⠀⠀⠀⢀⠀⠀⠀⠀⠀⠀⠀⠀⠀⠀⠀⠀⠀⠑⢕⢝⢿⡗⢕⢕⠄⠀⠀⠀⠀⠀⠀⠀⠀⠀⢔⢔⣱⣵⣵⣷⣷⣾⣿⣿⣿⣿⣿⣿⣿⣿⢟⢕⢕⢁⢀⠀⠀⠀⠀⠀⠀⠀⠀⠀⠀⠀⢀⢀⢄⢔⢔⣕⣕⣕⢕⢹⣿⣿⣿⣿⣿⣿⣿⣧⣔⠑⢰⢕⢕⢕⣵⣿⣿⣿⣿⣇⣿⣿⣿⣿⣿⣿⣿⣿⣿⣇⢕⢕⢕⢕⢕⣼⣿⣿⣿⣵⢇⢕⢱⣷⣿⡿⢇⢕⢕⢕⢕⢕⢕⠀⢕⢸⣿⣿⣿⢇⢕⠆⠀⠀⠀⢕⠑⠀⠀⠀⠁⠁⠁⠀⠀⠁⠁⠀</a:t>
            </a:r>
            <a:br/>
            <a:r>
              <a:t>⢕⢕⢕⢕⢕⢕⢕⢕⢕⢕⢕⢀⠀⣄⢀⢀⢀⡄⢱⢇⢹⢕⢕⢸⣿⣧⢕⢸⣧⢕⢕⢕⢕⢕⢹⣿⣿⣿⣿⣿⣿⣿⣿⣿⣿⣿⡟⠛⠙⠑⠑⠑⠑⠝⢻⣿⣿⣿⣿⣿⣿⣿⣟⢝⢕⢕⢕⣿⡇⢕⢕⢻⢀⣄⣼⣿⣿⣿⣿⠁⠔⢟⢟⢇⢄⣄⣔⣰⢔⠀⠀⠀⠀⠀⠀⠀⠀⠀⢀⢀⢄⢄⣔⣰⣵⢕⠕⠑⠁⠀⠀⠀⠀⢀⢀⣄⣄⣔⣴⢔⢗⢟⢏⠟⠏⠟⠝⠝⠝⠝⠝⠝⠝⠝⢝⢝⢕⢕⢕⠀⠀⠀⠀⠀⠀⠀⢀⢀⢄⢄⢔⣔⣕⣵⣵⣷⣾⣿⣿⣿⣟⢕⢕⢹⣿⣿⣿⣿⣿⣿⣿⣿⡇⢜⣿⣾⣿⣿⣿⣿⣿⣿⣿⣿⣿⣿⣿⣿⣿⣿⣿⣿⣿⣿⣿⣿⣾⣿⣿⣿⣿⡿⢕⠕⠕⠕⢝⢕⠑⢕⢕⢕⢕⢕⢕⠁⠀⢕⢸⣿⡿⢕⣵⡟⠀⠀⢀⡕⢕⠀⠀⠀⠀⠄⠀⠀⠀⠀⠀⠀⠀</a:t>
            </a:r>
            <a:br/>
            <a:r>
              <a:t>⢕⢕⢕⢕⢕⢕⢕⢕⢕⢕⢕⢕⠀⢸⣿⣿⣿⢣⣼⢕⢸⢕⢕⢕⣿⣿⢕⢕⢻⣇⢕⢕⢕⢕⢕⢝⣿⣿⣿⣿⣿⣿⣿⣿⣿⡟⢁⠀⠀⢀⠀⠀⠀⠀⠕⣿⣿⣿⣿⣿⣿⣿⢏⢕⢕⢕⢕⣿⢕⢕⡕⢸⢜⣿⣿⣿⣿⣿⢇⠀⠀⠀⠀⠀⢕⣿⡿⠑⠀⠀⠀⠀⠀⢀⢄⢔⢔⢕⢕⡱⢾⢿⢟⢟⠟⠝⠑⠀⠀⠀⠐⠕⠕⠕⢞⢟⢏⢝⢁⠁⠀⠀⠀⠀⠀⠀⠀⠀⠀⠀⠀⢀⢀⢄⢕⢔⢕⢕⢕⢕⢕⢕⢕⢕⢕⢵⢵⢷⢾⢟⢟⢟⢟⢝⢕⢕⢜⢟⢟⢝⢕⢕⢕⢕⢹⣿⣿⣿⣿⣿⣿⣿⡇⢕⢹⣿⣿⣿⣿⣿⣿⣿⣿⢿⢿⣿⣿⣿⣿⣿⣿⣿⣿⣿⣿⣿⣿⣿⣿⣿⡏⢇⠁⠀⠀⢄⢕⢕⢄⢕⢕⢕⢕⢕⢕⠀⢄⢕⣸⣿⣿⣿⢏⠁⢀⣰⣾⢇⢕⣀⣀⡄⣄⢠⢤⢤⢴⢴⢵⢴⠀</a:t>
            </a:r>
            <a:br/>
            <a:r>
              <a:t>⢕⢕⢕⢕⢕⢕⢕⢕⢕⢕⢕⢕⢔⠀⢻⣿⣿⢕⣿⢕⢕⢕⢕⢕⢹⣿⡇⢕⢕⢻⣇⢕⢕⢕⢕⢕⢜⢻⣿⣿⣿⣿⣿⣿⣿⣇⢕⣕⣕⣕⣕⣕⣄⢄⢠⣿⣿⣿⣿⡿⢟⢕⢕⢕⢕⢕⢸⡟⢕⢕⢕⢸⢜⢸⣿⣿⣿⡿⠁⠀⠀⠀⠀⠀⠀⠑⠁⠀⠀⠀⠀⠔⠳⣧⣕⢕⢅⢁⢁⠀⠄⠀⢄⢔⠔⠔⠐⠁⠀⠀⠀⢀⢔⢕⢕⢕⢕⣵⣾⢷⢷⢇⠔⠀⠀⠀⢀⢀⢄⢕⢕⢷⢗⢗⢎⢝⢝⢕⢕⢕⢕⢕⢕⢕⢕⠕⠕⢕⢗⢇⢕⢕⢕⢕⢕⣕⡕⠕⠕⠑⠕⠕⠑⠑⢕⢜⣿⣿⣿⣿⣿⣿⣇⢕⢕⢻⣿⣿⣿⣿⣿⢏⢕⢕⢕⢜⢝⢿⣿⣿⣿⣿⣿⣿⣿⣿⣿⣿⢟⢝⠑⠀⠀⠀⢄⢕⢕⠀⢕⢕⢕⢕⢕⢕⠁⠀⢕⢕⣿⣿⣏⣕⣱⣵⣿⣿⣿⢕⢕⢕⡇⡱⢕⢕⢕⢕⢕⢕⢕⣱⠀</a:t>
            </a:r>
            <a:br/>
            <a:r>
              <a:t>⢕⢕⢕⢕⢕⢕⢕⢕⢕⢕⢕⢕⢕⢀⠘⣿⡇⣸⣿⢕⢕⢕⢕⢕⢕⢻⣷⢕⢕⢕⢝⢧⡕⢕⢕⢕⢕⢕⢕⢝⢻⢿⣿⣿⣿⣿⣿⣿⣿⣿⣿⣿⣿⣿⣿⣿⡿⢟⢝⢕⢕⢕⢕⢕⢕⢕⡏⢇⢕⢕⢕⢕⢕⢇⣿⣿⣿⢇⠀⠀⠀⠀⠀⠀⢀⢄⢄⢄⠐⠀⠀⠀⠀⠑⢕⢕⢁⠁⠀⠀⠀⠀⠀⠀⠀⠀⠀⠀⠀⢄⢔⠕⠑⠑⠑⠑⠁⠁⢀⢁⠀⢄⢔⢕⣕⢕⣕⢕⢕⢕⢕⢕⢕⣕⡕⢵⢕⠕⠕⠑⠁⠁⢀⢄⢔⠔⠑⠑⠑⠑⠁⢁⢅⢝⠏⠑⠁⠀⠀⠀⠀⢀⢀⢀⢑⢕⢜⣿⣿⣿⣿⣿⣿⢕⢕⢕⠝⢿⣿⣿⣿⣕⢕⢕⢕⢕⢕⢕⣿⣿⣿⣿⣿⣿⣿⣿⢿⢝⢕⢕⠐⠀⢄⢕⢕⢕⢕⢕⢕⢕⢕⢕⢕⢕⠀⠀⢕⢱⣿⣿⣿⣿⣿⣿⣿⣿⡏⢕⢕⢕⢕⢕⢕⢕⢕⢕⢕⢕⢕⢝⠀</a:t>
            </a:r>
            <a:br/>
            <a:r>
              <a:t>⢕⢕⢕⢕⢕⢕⢕⢕⢕⢕⢕⢕⢕⢕⠀⢸⢕⣿⣿⢕⢕⢕⢕⢕⢕⢕⢻⣧⢕⢕⢕⢕⢝⢇⢕⢕⢕⢕⢕⢕⢕⢕⢜⢝⢻⢿⣿⣿⣿⣿⣿⣿⣿⢿⢟⢝⢕⢕⢕⢕⢕⢕⢕⢕⢕⣸⢇⢱⣇⢕⢕⢕⢕⢕⢹⣿⡿⠀⢔⢕⢕⢔⢔⢗⢷⣵⣵⡥⢄⢄⣄⣄⣀⣀⣑⢕⢗⢕⢔⢔⢄⠀⠀⠀⠀⠀⠀⠀⠁⠁⠀⠀⠀⠀⠀⠐⠐⠕⠄⠄⠄⢄⢕⢕⢕⢕⢕⢕⢕⢕⢜⢝⢕⣕⣕⣕⢔⠐⠀⠀⠁⠁⠁⠀⠀⠀⠐⠐⠐⠀⠑⠑⠑⠑⠕⠕⠕⠕⠕⠕⢕⢕⢕⢕⢵⢵⢕⢜⣿⣿⣿⣿⣿⢕⢕⢕⢀⢁⢙⢻⣿⣿⣷⣧⣵⣷⣾⣿⣿⣿⣿⣿⡿⢟⢏⢕⢕⢕⢕⢕⠀⢔⢕⢕⢕⢕⠑⢕⢕⢕⢕⢕⢕⠀⠀⢕⢕⣼⣿⣿⣿⣿⣿⣿⣿⣿⡇⢕⢜⢜⢕⢗⢕⢕⢕⢕⢕⢕⢞⢿⠀</a:t>
            </a:r>
            <a:br/>
            <a:r>
              <a:t>⢕⢕⢕⢕⢕⢕⢕⢕⢕⢕⢕⢕⢕⢕⢔⠀⢸⣿⣿⢕⢕⢕⢕⢕⢕⢕⢕⢻⣧⢕⢕⢕⢕⢕⢕⢕⢕⢕⢕⢕⢕⢕⢕⢕⢕⢕⢜⢝⢻⢻⢟⢝⢕⢕⢕⢕⢕⢕⢕⢕⢕⢕⢕⢕⢕⡼⢕⣸⣿⢕⢁⢕⢸⡕⡜⣿⢇⠀⢕⢕⢕⢕⢕⢕⢕⢕⢕⢕⢕⢕⢕⢕⢕⢜⢝⢝⢝⢟⢟⢟⢗⢗⢳⢖⢖⢖⢔⢰⢔⢤⢤⢤⢄⣄⣄⣄⣀⣀⣀⣀⡀⢁⢁⠀⠀⠀⠑⠑⠙⠑⠀⠀⠀⠁⠑⠙⠗⢇⢔⢔⢄⢄⢄⢀⢀⢀⢀⢀⢀⢀⢀⢔⢴⢵⣴⡴⢴⢔⢔⢕⢕⢕⢕⠅⠄⠄⠄⢕⢜⢿⣿⣿⣿⡇⢕⢕⢕⢕⢕⢕⢜⢝⢻⢿⣿⣿⣿⡿⢿⢏⢝⢕⢕⢕⢕⢕⢕⢕⢕⢕⢕⢕⢕⢕⢕⢕⢅⢕⢕⢕⢕⢕⠁⠀⠀⢕⢱⣿⣿⣿⣿⣿⣿⣿⣿⣿⢕⢕⢕⢕⢕⢕⢕⢕⢕⢕⢕⢕⢕⢜⠀</a:t>
            </a:r>
            <a:br/>
            <a:r>
              <a:t>⢕⢕⢕⢕⢕⢕⢕⢕⢕⢕⢕⢕⢕⢕⢕⢀⠁⢿⢏⢕⢕⢕⢕⢕⢕⢕⢕⢕⢜⢧⢕⢑⢕⢕⢕⢕⢕⢕⢕⢕⢕⢕⢕⢕⢕⢕⢕⢕⢕⢕⢕⢕⢕⢕⢕⢕⢕⢕⢕⢕⢕⢕⢕⢕⢕⢇⢕⣿⣿⡕⢕⢕⢅⢇⢕⡿⠀⢔⢕⢕⢕⢕⢕⢕⢕⢕⢕⢕⢕⢕⢕⢕⢕⢕⢕⢕⢕⢕⢕⢕⢕⢕⢕⢕⢕⢕⢕⢕⢕⢕⢕⢕⢕⢕⢕⢝⢝⢝⢝⢝⢝⢝⢟⢟⢟⢿⢻⢿⢿⢷⢷⣷⣷⣷⣶⣶⣶⣶⣷⣶⣴⣵⣵⣷⣵⣥⣥⣥⣥⣥⣥⣥⣥⣵⣵⣥⣅⣄⣄⣄⣄⣄⣄⣄⣄⣄⣄⣠⡕⢜⢿⣿⣿⡇⢕⢕⢕⢕⢕⢕⢕⢕⢕⢕⢜⢝⢕⢕⢕⢕⢕⢕⢕⢕⢕⢕⢕⢕⠁⢕⢕⢕⢕⢕⢕⠑⢕⢕⢕⢕⢕⠑⠀⠀⠀⢕⢸⣿⣿⣿⣿⣿⣿⣿⣿⡿⢕⢕⢕⢕⢕⢕⢕⢕⢕⢕⢕⢕⢕⢕⠀</a:t>
            </a:r>
            <a:br/>
            <a:r>
              <a:t>⢕⢕⢕⢕⢕⢕⢕⢕⢕⢕⢕⢕⢕⢕⢕⢕⠀⠜⢕⢕⢕⢕⢕⢕⢕⢕⢕⣵⣵⣜⢣⡕⢕⢕⢕⢕⢕⢕⠕⢕⢕⢕⢕⢕⢕⢕⢕⢱⣱⣷⡇⢕⢕⢕⢕⢕⢕⢕⢕⢕⢕⢕⢕⢕⢜⢕⣸⣿⣿⡇⢱⠀⢕⢕⢕⠑⠀⢕⢕⢕⢕⢕⢕⢕⢕⢕⢕⢕⢕⢕⢕⢕⢕⢕⢕⢕⢕⢕⢕⢕⢕⢕⢕⢕⢕⢕⢕⢕⢕⢕⢕⢕⢕⢕⢕⢕⢕⢕⢕⢕⢕⢕⢕⢕⢕⢕⢕⢕⢕⢕⢕⢕⢕⢕⢕⢕⢕⢕⢜⢝⢝⢝⢝⢝⢟⢟⢟⢟⢟⢟⢟⢟⢟⢟⢝⢝⢕⢕⢜⢝⢝⢝⢟⢟⢝⢟⢟⢏⢱⢕⢜⢿⣿⣧⢕⢕⢕⢕⢕⢕⠑⠀⠑⢕⢕⢕⢕⢕⢕⢕⢕⢕⢕⢕⠕⠕⠑⠀⠀⢕⢕⢕⢕⢕⠕⢕⢕⢕⢕⢕⠑⠀⠀⠀⢔⢕⢸⣿⣿⣿⣿⣿⢿⢿⢿⢇⢕⢕⢕⢕⢕⢕⢕⢕⢕⢕⢕⢕⢕⢕⠀</a:t>
            </a:r>
            <a:br/>
            <a:r>
              <a:t>⢕⢕⢕⢕⢕⢕⢕⢕⢕⢕⢕⢕⢕⢕⢕⢕⢔⠀⠕⢕⢔⢕⢕⢕⢕⢕⢕⣿⡟⣿⣷⡕⢕⢕⢕⠕⠑⠀⢀⢕⢕⢕⢕⣵⣷⣷⣷⣿⣿⣿⢕⠀⠑⢕⢕⢕⢕⢕⢕⢕⢕⢕⡇⢕⢕⢕⣿⣿⣿⢕⢕⢔⢕⢕⢕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⡏⢕⢕⢕⢕⢕⠕⠀⠀⠀⢄⠕⠑⢕⢕⠕⠑⢕⢁⠀⠀⠀⠀⠀⠀⢔⢕⢕⢕⢕⢕⢕⢕⢕⢕⢕⠀⠐⢀⢀⢀⢕⢕⢜⢝⢝⢕⢕⢕⢕⢕⢕⢕⢕⢕⢕⢕⢕⢕⢕⢕⢕⢕⢕⢕⢕⢕⠀</a:t>
            </a:r>
            <a:br/>
            <a:r>
              <a:t>⢕⢕⢕⢕⢕⢕⢕⢕⢕⢕⢕⢕⢕⢕⢕⢕⢕⢄⠀⢕⢕⢔⠑⢕⢕⢕⢕⣿⡇⣿⣿⡇⢕⠑⠅⠀⠀⠀⢕⢕⢕⢱⣿⣿⣿⣿⣿⣿⣿⣿⡕⢄⠀⠀⠁⠑⢕⢕⢕⢕⢕⢕⢜⢕⢕⢕⢻⣿⡇⢕⢕⢕⢕⢕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⢑⢕⢱⢇⠀⠀⠀⢔⢕⢔⠀⠀⢕⠀⠀⢕⢕⠀⠀⠀⠀⠀⢄⢕⢕⢕⢕⢕⢕⢕⢕⢕⢕⢕⢕⢕⢕⢕⢕⢕⢕⢕⢕⢕⢕⢕⢕⢕⢕⢕⢕⢕⢕⢕⢕⢕⢕⢕⢕⢕⢕⢕⢕⢕⢕⠀</a:t>
            </a:r>
            <a:br/>
            <a:r>
              <a:t>⢕⢕⢕⢕⢕⢕⢕⢕⢕⢕⢕⢕⢕⢕⢕⢕⢕⢕⠀⠀⢕⢕⢕⢕⢕⢕⢕⣿⣇⢸⣿⣿⡕⠀⠀⠀⠀⠀⠕⢕⢕⣼⣿⣿⣿⣿⣿⣿⣿⣿⡇⢕⢄⠀⠀⠀⠀⠁⢕⢕⢕⢕⢕⢕⢕⢕⢜⢿⠇⠑⠑⢕⢕⢕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⠀⠀⢔⢕⢕⢕⢄⠀⠀⠀⢀⢕⢕⢔⢄⢄⢔⢔⢕⢕⢕⢕⢕⢕⢕⢕⢕⢕⢕⢕⢕⢕⢕⢕⢕⢕⢕⢕⢕⢕⢕⢕⢕⢕⢕⢕⢕⢕⢕⢕⢕⢕⢕⢕⢕⢕⢕⢕⢕⢕⢕⠀</a:t>
            </a:r>
            <a:br/>
            <a:r>
              <a:t>⢕⢕⢕⢕⢕⢕⢕⢕⢕⢕⢕⢕⢕⢕⢕⢕⢕⢕⢕⠀⠑⢕⢕⢕⢕⢕⢕⢻⣿⢕⣿⣿⣇⢄⠀⠀⠀⠀⠀⢕⢕⣿⣿⣿⣿⣿⣿⢿⢿⢿⢿⠕⠕⠀⠀⠀⠀⠀⠁⠕⠑⠑⠑⠑⠑⠑⠑⠀⠐⠑⠀⠁⠁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⢔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⢄⠀⠑⠑⠑⠑⠑⠑⠘⠙⠁⠈⠉⠉⠁⠀⠀⠀⠀⠀⠀⢀⢀⢀⢀⢀⢀⢀⢀⢀⢀⢀⢄⢄⢄⢄⢄⢄⢄⢄⢄⢄⢔⢔⢔⢔⢔⢔⢔⢔⢔⢔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⠀</a:t>
            </a:r>
            <a:br/>
            <a:r>
              <a:t>⢕⢕⢕⢕⢕⢕⢕⢕⢕⢕⢕⢕⢕⢕⢕⢕⢕⢕⢕⢕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⠛⠛⠛⠛⠛⠛⠛⠛⠛⠛⠓⠓⠓⠓⠓⠓⠓⠓⠓⠃⠑⠑⠑⠑⠑⠑⠑⠑⠑⠑⠑⠑⠑⠑⠑⠑⠑⠑⠑⠑⠑⠑⠑⠑⠑⠑⠑⠑⠑⠑⠑⠑⠑⠑⠓⠓⠓⠓⠓⠓⠓⠚⠛⠛⠛⠛⠛⠛⠛⠛⠛⠛⠛⠛⠓⠓⠓⠓⠓⠃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⢟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⢟⢝⠕⠕⠑⠁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⠕⠁⠀⢀⢄⢔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⣿⣿⣿⣿⣿⢟⢕⠑⠁⢀⢄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⡝⣿⣿⡟⢕⢕⢕⢄⢔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⣿⢏⢕⢕⢕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⡕⢝⢕⢕⢅⢔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⢇⢕⠑⠀⢕⢕⢕⢕⢕⢕⢕⢕⢕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⠁⠀⢀⢕⢕⢕⢕⢕⢕⢕⢕⢕⢕⢕⢕⠀</a:t>
            </a:r>
            <a:br/>
            <a:r>
              <a:t>⢕⢕⢕⢕⢕⢕⢕⢕⢸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⠕⠀⠀⠑⠁⠑⠁⠕⠁⠁⠀⠀⠑⠑⢕⢕⠀</a:t>
            </a:r>
            <a:br/>
            <a:r>
              <a:t>⢕⢕⢕⢕⢕⢕⢕⢕⢕⣿⣿⣿⣿⣿⣿⣿⣿⣿⢕⢕⢕⢕⢕⢕⢕⢕⢕⢕⢕⢕⢕⢕⢕⢕⢕⢕⢕⢕⢕⢕⢕⢕⢕⢕⢕⢕⢕⢕⢕⢸⢿⢿⢿⢿⢿⢿⢿⢿⢿⢿⢿⢿⢿⢿⢿⢿⢿⢿⢿⢿⣿⣿⣿⣿⣿⣿⣿⣿⣿⣿⣿⣿⢿⢿⢿⢿⢿⢿⢿⢿⢿⢿⣿⣿⡿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⣿⣿⣿⣿⣿⣿⣿⣿⣿⣿⣿⣿⣿⣿⣿⣿⣿⣿⣿⣿⣿⣿⣿⣿⣿⣿⣿⣿⣿⣿⣿⡟⢕⠀⠀⠀⠀⠀⠀⠀⠀⠀⠀⠀⠀⠀⠀⠁⢕⠀</a:t>
            </a:r>
            <a:br/>
            <a:r>
              <a:t>⢕⢕⢕⢕⢕⢕⢕⢕⢕⣿⣿⣿⣿⣿⣿⣿⣿⣿⢕⢕⢕⢕⢕⢕⢕⢕⢕⢕⢕⢕⢕⢕⢕⢕⢕⢕⢕⢕⢕⢕⢕⢕⢕⢕⢕⢕⢕⢕⢕⢕⡇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⡇⠑⠀⠀⠀⠀⠀⠀⠀⠀⠀⠀⢀⢄⢄⠀⠀⢕⠀</a:t>
            </a:r>
            <a:br/>
            <a:r>
              <a:t>⢕⢕⢕⢕⢕⢕⢕⢕⢕⣿⣿⣿⣿⣿⣿⣿⣿⣿⢕⢕⢕⢕⢕⢕⢕⢕⢕⢕⢕⢕⢕⢕⢕⢕⢕⢕⢕⢕⢕⢕⢕⢕⢕⢕⢕⢕⢕⢕⢕⢕⡇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⣿⣿⣿⣿⣿⣿⣿⣿⣿⣿⣿⣿⣿⣿⡏⢕⠀⠀⠀⠀⠀⠀⠀⠀⢄⢀⢄⢕⢕⠑⠀⠀⠁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⢇⠑⠀⠀⠀⠀⠀⠀⠄⢕⢕⢕⢕⠑⠀⠀⠀⠀⠀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⢿⢿⢿⢿⢿⢿⢿⢿⢏⢕⠀⠀⠀⠀⠀⠀⠀⠀⠁⠁⠁⠀⠀⠀⠀⠀⠀⠀⠀</a:t>
            </a:r>
            <a:br/>
            <a:r>
              <a:t>⡕⢕⢕⢕⢕⢕⢕⢕⢕⣿⣿⣿⣿⣿⣿⣿⣿⣿⢕⢕⢕⢕⢕⢕⢕⢕⢕⢕⢕⢕⢕⢕⢕⢕⢕⢕⢕⢕⢕⢕⢕⢕⢕⢕⢕⢕⢕⢕⢕⢕⢕⢕⢕⢕⡕⢕⢕⢕⢕⢕⢕⢕⢕⢕⢕⢕⢕⢕⢕⢕⣿⣿⣿⣿⣿⣿⣿⣿⣿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⢿⢿⢿⢿⢿⢿⢟⢟⢟⢏⢝⢝⢕⢕⢕⢕⢕⢕⢕⢕⢕⢕⢕⢗⢕⢕⢕⢕⢕⢕⠀⠀⠀⠀⠀⠀⠀⠀⠀⠀⠀⠀⠀⠀⠀⠀⠀⠀⠀</a:t>
            </a:r>
            <a:br/>
            <a:r>
              <a:t>⣇⢕⢕⢕⢕⢕⢕⢕⢜⣿⣿⣿⣿⣿⣿⣿⣿⣿⢇⢕⢕⢕⢕⢕⢕⢕⢕⢕⢕⢕⢕⢕⢕⢕⢕⢕⢕⢕⢕⢕⢕⢕⢕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</a:t>
            </a:r>
            <a:br/>
            <a:r>
              <a:t>⡟⢕⢕⢕⢕⢕⢕⢕⢕⣿⣿⣿⣿⣿⣿⣿⣿⣿⢕⢕⢕⢕⢕⢕⢕⢕⢕⢕⢕⢕⢕⢕⢕⢕⢕⢕⢕⢕⢕⢕⢕⠕⠑⠁⠑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</a:t>
            </a:r>
            <a:br/>
            <a:r>
              <a:t>⣵⢕⢕⢕⢕⢕⢕⢕⢕⢕⢕⢕⢕⢕⢕⢕⢕⢕⢕⢕⢕⢕⢕⢕⢕⢕⢕⢕⢕⢕⢕⢕⢕⢕⢕⢕⢕⢕⢕⠕⢁⢄⡵⢗⣦⡔⢁⠑⢕⢇⢕⢕⢕⢕⢕⢕⢕⢕⢕⢕⢕⢕⢕⢕⢕⢕⢕⢕⢕⢕⢟⢻⢟⢟⢟⢟⢿⢿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</a:t>
            </a:r>
            <a:br/>
            <a:r>
              <a:t>⡟⢕⢕⢕⢕⢕⢕⢕⢕⢕⢕⢕⢕⢕⢕⢕⢕⢕⢕⢕⢕⢕⢕⢕⢕⢕⢕⢕⢕⢕⢕⢕⢕⢇⢕⢕⢕⠑⢀⣰⣾⡟⢱⢸⣿⣿⣷⣵⡄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</a:t>
            </a:r>
            <a:br/>
            <a:r>
              <a:t>⢇⢕⢕⢕⢕⢕⢕⢕⢕⢕⢕⢕⢕⢕⢕⢕⢕⢕⢕⢕⢕⢕⢕⢕⢕⢕⢕⢕⢕⢕⢕⢕⢕⢕⠕⠑⢄⣵⣾⣿⡟⢕⣾⢸⣿⣿⣿⣿⣿⣷⣔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⣷⣧⣕⡕⢕⢕⢕⢇⢕⢕⢕⢕⢕⢕⢕⢕⢕⢕⢕⢕⢕⢕⢕⢕⢕⢕⢕⢕⢕⢕⢕⢕⢕⠀⠀⠀⠀⠀⠀⠀⠀⠀⠀⠀⠀⠀⠀⠀⠀⠀⠀</a:t>
            </a:r>
            <a:br/>
            <a:r>
              <a:t>⣷⢕⢕⢕⢕⢕⢕⢕⢕⢕⢕⢕⢕⢕⢕⢕⢕⢕⢕⢕⢕⢕⢕⢕⢕⢕⢕⢕⢕⢇⢕⢕⠕⠁⢄⣵⣿⣿⣿⣿⢱⣕⡿⣼⣿⣿⣿⣿⣿⣿⣿⣿⣧⠄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⣷⣧⣕⡕⢕⢕⢕⢕⢕⢕⢕⢕⢕⢕⢕⢕⢕⢕⢕⢕⢕⢕⢕⢕⢕⢕⢕⢕⢕⢄⠀⠀⠀⠀⠀⠀⠀⠀⠀⠀⠀⠀⠀⠀⠀⠀⠀</a:t>
            </a:r>
            <a:br/>
            <a:r>
              <a:t>⢇⢕⢕⢕⢕⢕⢕⢕⢕⢕⢕⢕⢕⢕⢕⢕⢕⢕⢕⢕⢕⢕⢕⢕⢕⢕⢕⢕⢕⢕⠑⢀⣰⣾⣿⣿⣿⣿⣿⢧⣽⣿⡇⣿⣿⣿⣿⣿⣿⣿⣿⣿⣿⢀⠀⠀⠀⠁⠑⢕⢕⢕⢕⢕⢕⢕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⡿⢿⢿⣷⣧⣕⡕⢕⢕⢕⢕⢕⢕⢕⢕⢕⢕⢕⢕⢕⢕⢕⢕⢕⢕⢕⢕⢕⢕⠀⠀⠀⠀⠀⠀⠀⠀⠀⠀⠀⠀⠀⠀⠀⠀⠀</a:t>
            </a:r>
            <a:br/>
            <a:r>
              <a:t>⣕⢕⢕⢕⢕⢕⢕⢕⢕⢕⢕⢕⢕⢕⢕⢕⢕⢕⢕⢕⢕⢕⢕⢕⢕⢕⢕⠕⠑⢀⣰⣾⣿⣿⣿⣿⡿⢿⡟⣼⣿⣿⡇⣵⢇⢼⢽⢝⣝⣝⣽⣝⡝⢇⢀⠀⠀⠐⠄⠀⠁⠑⢜⢇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⢿⢟⢫⢹⢕⢇⣕⣹⣵⣵⣵⣵⣝⢟⢷⣧⣕⡕⢕⢕⢕⢕⢕⢕⢕⢕⢕⢕⢕⢕⢕⢕⢕⢕⢕⢕⢄⠀⠀⠀⠀⠀⠀⠀⠀⠀⠀⠀⠀⠀⠀⠀⠀</a:t>
            </a:r>
            <a:br/>
            <a:r>
              <a:t>⣷⢕⢕⢕⢕⢕⢕⢕⢕⢕⢕⢕⢕⢕⢕⢕⢕⢕⢕⢕⢕⢕⢕⢕⢕⠕⠁⢄⣵⣿⣿⣿⣿⢿⣟⣽⣷⣿⢣⣿⣿⣿⡇⣿⡟⢕⢕⢕⢕⢜⢕⢕⢜⢻⣧⡄⠀⠀⠀⠁⢱⣄⢀⠁⠕⢕⢕⢕⢕⢕⢕⢕⢕⢕⢕⢜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⡿⢟⢝⢕⢕⣕⣵⣷⣿⣿⣿⣿⣿⣿⣿⣿⣿⣿⣧⡜⢟⣿⣷⣷⣕⣕⢕⢕⢕⢕⢕⢕⢕⢕⢕⢕⢕⢕⢕⢕⢕⠀⠀⠀⠀⠀⠀⠀⠀⠀⠀⠀⠀⠀⠀⠀⠀</a:t>
            </a:r>
            <a:br/>
            <a:r>
              <a:t>⢏⢕⢕⢕⢕⢕⢕⢕⢕⢕⢕⢕⢕⢕⢕⢕⢕⢕⢕⢕⢕⢕⢕⠑⠁⣠⣷⣿⣿⣿⡿⢟⣵⣿⣿⣻⣿⡿⣸⢿⣿⣿⡇⡿⢕⣱⣕⣕⣵⣕⢕⢕⢕⢱⡱⣟⣆⠀⠀⠀⢕⢿⣿⣦⡄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⡿⢏⢕⢕⢕⣵⣿⣿⣿⣿⣿⣿⣿⣿⣿⣿⣿⣿⣿⣿⣿⣿⡇⢜⣿⣿⣿⣿⣿⣷⣵⣕⢕⢕⢕⢕⢕⢕⢕⢕⢕⢕⢕⢕⠀⠀⠀⠀⠀⠀⠀⠀⠀⠀⠀⠀⠀⠀⠀</a:t>
            </a:r>
            <a:br/>
            <a:r>
              <a:t>⢕⢕⢕⢕⢕⢕⢕⢕⢕⢕⢕⢕⢕⢕⢕⢕⢕⢕⢕⢕⠕⠑⢀⣰⣾⣿⣿⣿⢟⣱⣾⣿⡿⢿⣿⣿⢿⡇⡯⢹⣿⣿⢕⣵⣷⣿⣿⣿⣿⣿⣿⣿⣿⣿⣿⡝⣿⣧⢀⠀⢕⢸⣿⣿⣧⠐⢔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⡟⢕⢕⢕⣵⣿⣿⣿⣿⡿⢿⣟⣟⡟⢟⢟⢿⢿⢿⣿⣿⣿⣿⢇⣱⣿⣿⣿⣿⣿⣿⣿⣿⣿⣷⣵⣕⢕⢕⢕⢕⢕⢕⢕⢕⢕⠀⠀⠀⠀⠀⠀⠀⠀⠀⠀⠀⠀⠀⠀</a:t>
            </a:r>
            <a:br/>
            <a:r>
              <a:t>⢕⢕⢕⢕⢕⢕⢕⢕⢕⢕⢕⢕⢕⢕⢕⢕⢕⢕⠕⠁⢄⣴⣿⣿⣿⣿⢟⢱⣾⢟⣫⢿⢇⣼⣿⣫⣿⢣⡇⢸⣿⣿⡇⣿⣿⣿⣿⣿⣿⣿⣿⣿⣿⣿⣿⣿⡹⣿⡇⢔⢕⢜⣿⣿⣿⡕⠁⠁⠑⢄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⡕⢕⢱⣿⣿⣿⣿⢟⣷⣝⢟⢕⢗⢜⢕⢕⢕⢕⢜⢕⢜⢝⢕⢗⢿⣿⣿⣿⣿⣿⣿⣿⣿⣿⣿⣿⣿⣿⡷⢕⢕⢕⢕⢕⢕⢕⢕⠀⠀⠀⠀⠀⠀⠀⠀⠀⠀⠀⠀⠀</a:t>
            </a:r>
            <a:br/>
            <a:r>
              <a:t>⢕⢕⢕⢕⢕⢕⢕⢕⢕⢕⢕⢕⢕⢕⢕⢕⠑⠁⣄⣵⣿⣿⣿⣿⡟⡕⣵⣿⢏⣱⡣⢇⣾⣿⣳⣿⡿⢸⡇⢸⣿⢿⢇⣿⣿⣿⣿⣿⣿⣿⣿⣿⣿⣿⣿⣿⣧⢹⡇⢕⢕⢕⣿⣿⣟⡇⠀⠑⠔⢁⠀⠀⠀⠀⠁⠕⢕⢕⢕⢕⢕⢕⢕⢕⢕⢕⢕⢕⢕⢕⢕⢕⢕⢕⢕⢕⢇⢕⢕⢕⢕⢕⢕⢕⢕⢕⢕⢕⢕⢕⢕⢕⢕⢕⢕⢕⢕⢕⢕⢕⢕⣕⡕⢕⢕⢕⢕⢕⢕⢕⢕⢕⢕⢕⢕⢕⢕⢕⢕⢕⢕⢕⢕⢕⢕⢕⢕⢕⢕⢕⢕⢕⢕⢕⢕⢕⢕⢕⢕⢕⢕⢕⢕⢕⢕⢕⢕⢕⢕⢕⢕⢕⣱⣾⣿⣿⣿⣿⣿⣿⡿⢇⢕⢜⢹⢝⢷⢕⡟⣱⡱⣕⢕⢗⢏⢵⢕⢕⢕⢕⢕⢕⢕⢕⢕⢕⢕⢝⢻⢿⣿⣿⣿⣿⣿⣿⢇⢕⢕⢕⢕⢕⢕⢕⢕⢕⢕⢕⢕⢀⠀⠀⠀⠀⠀⠀⠀⠀⠀⠀⠀</a:t>
            </a:r>
            <a:br/>
            <a:r>
              <a:t>⡕⢕⢕⢕⢕⢕⢕⢕⢕⢕⢕⢕⢱⠕⠑⢀⣰⣾⣿⣿⣿⣿⣿⢏⢎⣾⣿⢇⢱⣳⢣⣿⣿⣷⣿⡟⢕⢸⡇⠎⢁⣾⡇⢝⢿⣿⣿⣿⣿⣿⣿⣿⣿⣿⣿⣿⣿⡇⢕⢕⢕⢕⣿⣿⡇⡇⠀⠀⠀⢅⡑⠑⠐⠐⢐⣄⢀⠁⠕⢕⢕⢕⢕⡕⢕⢕⢕⢕⢕⢕⢕⢕⢕⢕⢕⢕⢕⢕⢕⢕⢕⢕⢕⢕⢕⢕⢕⢕⢕⢕⢕⢕⢗⢕⢕⢝⢝⢕⢕⢕⢕⢕⢕⢕⢕⢕⢕⢕⢗⢇⢗⢕⢕⢕⢕⢕⢕⢕⢕⢕⢕⢕⢕⢕⢕⢕⢕⢕⢕⢕⢕⢕⢕⢕⢕⢕⢕⢕⢕⢕⢕⢕⢕⢕⢕⢕⢕⢕⢕⢕⢕⣾⣿⣿⣿⣿⣿⢟⢏⢕⢕⢕⢕⢕⢜⢕⢕⢇⢕⢕⢕⢕⢕⢕⢗⢕⢕⢕⢕⢕⢕⢕⢕⢕⢕⢕⢕⢕⢕⢕⢝⢻⢿⣿⢿⣿⣇⢕⢕⢕⢕⢕⢕⢕⢕⢕⢕⢕⣵⣕⢕⢔⢄⢀⠀⠀⠀⠀⠀⠀⠀</a:t>
            </a:r>
            <a:br/>
            <a:r>
              <a:t>⢕⢕⢕⢕⢕⢕⢕⢕⢕⢕⢕⠕⠁⢀⣴⣾⣿⣿⣿⣿⣿⡿⢣⢎⣾⣿⡏⢱⢱⣿⣿⣿⣿⣿⡿⢕⢕⣸⠇⢄⣾⣿⡇⢕⣼⣿⣿⣿⣿⣿⣿⣿⣿⣿⣿⣿⣿⣇⢕⢕⢕⢱⣿⣿⠇⠑⠀⠐⠀⠁⠕⠘⢱⣼⣵⣿⣿⣧⣄⢀⠑⠕⢕⢕⢕⢵⢕⢕⢕⢕⢕⢕⢕⢕⣕⢕⢕⢕⢕⢕⢕⢕⢕⢕⢕⢕⢕⢕⢕⢕⢕⢕⢕⢕⢕⢕⢕⢕⢕⢕⢕⢕⢕⢕⢕⢕⢕⢕⢕⢕⢕⢕⢕⢕⢕⢕⢕⢕⢕⢕⢕⢕⢕⢕⢕⢕⢕⢕⢕⢕⢕⢕⢕⢕⢕⢕⢕⢕⢕⢕⢕⢕⢕⢕⢕⢕⢕⢕⢕⣵⣿⣿⣿⣿⢟⢏⢕⢕⢕⢕⢕⢕⢕⢕⢕⢕⢕⢕⢕⢕⢕⢕⢕⢕⢕⢕⢕⢕⢕⢕⢕⢕⢕⢕⢕⢕⢕⢕⢕⢕⢕⢕⢕⢕⠁⠻⣿⢕⢕⠑⢕⢕⢕⢕⢕⢕⢕⢕⠁⠹⣿⣷⣵⣕⢕⢔⢄⢀⠀⠀⠀</a:t>
            </a:r>
            <a:br/>
            <a:r>
              <a:t>⢕⢕⢕⢕⢕⢕⢕⢕⢕⠑⠁⣄⣵⣿⣿⣿⣿⣿⣿⣿⡟⢱⡟⣼⣿⡟⢕⢇⣿⣿⣿⣿⣿⡿⢕⢕⢕⢱⡾⣿⣿⣿⡇⢕⣿⣿⣿⣿⣿⣿⣿⣿⣿⣿⣿⣿⣿⣿⠑⠁⠑⠘⠉⠀⠀⠀⠀⠀⠀⠁⠐⠀⠀⢝⢹⢟⢿⣿⣿⣷⣦⣄⠁⠑⠕⢕⢕⢕⢕⢕⢕⢕⢕⢕⢕⢕⢕⢕⢕⢕⢕⢕⢕⢕⢕⢕⢕⢕⢕⢕⢕⢕⢕⢕⢕⢕⢕⢕⢕⢕⢕⢕⢕⢕⢕⢕⢕⢕⢕⢕⢕⢕⢕⢕⢕⢕⢕⢕⢕⢕⢕⢕⢕⢕⢕⢕⢕⢕⢕⢕⢕⢕⢕⢕⢕⢕⢕⢕⢕⢕⢕⢕⢕⢕⢕⢕⢕⣵⣿⣿⣿⣿⡿⢇⢕⢕⢕⢕⢕⢕⢕⢕⢕⢕⢕⢕⢕⢕⢕⢕⢕⢕⢕⢕⢕⢕⢕⢕⢕⢕⢕⢕⢕⢕⢕⢕⢕⢕⢕⢕⢕⢕⢕⢕⢕⠀⠁⠑⢕⠕⠑⠕⠕⢕⢕⢕⠕⠁⠀⠀⠜⣿⣿⣿⣿⣷⣵⡕⢔⠀⠀</a:t>
            </a:r>
            <a:br/>
            <a:r>
              <a:t>⢕⢕⢕⢕⢕⢕⢕⠑⢀⣠⣾⣿⣿⣿⣿⣿⣿⣿⣿⡿⢕⡾⢱⣿⣿⢇⡕⢸⣿⣿⣿⣿⣿⢇⢕⢕⡕⢘⢱⢿⢿⣿⢇⢸⣿⣿⣿⣿⣿⣿⣿⣿⣿⣿⣿⣿⣿⢻⢕⠀⠀⠀⠀⠀⠀⢕⢔⡄⡀⠀⠀⠀⢄⠁⠑⢁⢕⢜⣿⣿⣿⣿⣷⣴⡀⠁⠑⢕⢕⢕⢕⢕⢕⢕⢕⢕⢕⢕⢕⢕⢕⢕⢕⢕⢕⢕⢕⢕⢕⢕⢕⢕⢕⢕⢕⢕⢕⢕⢕⢕⢕⢕⢕⢕⢕⢕⢕⢕⢕⢕⢕⢕⢱⢵⢵⢵⢵⢵⢵⢵⢗⢧⢕⢗⢗⢗⣗⣗⣗⣗⡗⢗⢇⢕⢕⢕⢕⢕⢵⢵⢵⢕⢕⢕⢕⣵⣿⣿⣿⣿⣿⢏⢕⢕⢕⢕⢕⢕⢕⢕⢕⢕⢕⢕⢕⢕⢕⢕⢕⢕⢕⢕⢕⢕⢕⢕⢕⢕⢕⢕⢕⢕⢕⢕⢕⢕⢕⢕⢕⢕⢕⢕⢕⢕⢕⢕⢄⠀⠁⠑⢕⢕⢔⢕⢕⢐⢄⢄⢤⣴⣶⣾⣿⣿⣿⣿⣿⢕⢕⠀⠀</a:t>
            </a:r>
            <a:br/>
            <a:r>
              <a:t>⢼⢕⢕⢕⠕⠁⢀⣴⣾⣿⣿⣿⣿⣿⣿⣿⣿⣿⣿⢇⢮⢇⣿⣿⡏⢕⢕⣿⣿⣿⣿⣿⡏⢕⢕⢕⣇⠑⢻⡕⢕⢝⢕⢼⣿⡇⣿⣿⣿⣿⣿⣿⣿⣿⣿⣿⣿⢕⢕⠀⠀⠀⠀⠀⢔⢕⢕⣇⢧⢔⣄⠀⠀⠁⠔⢕⣕⣵⣿⣿⣿⣿⣿⣿⣿⣷⡄⠀⢕⢕⢕⢕⢕⢕⢕⢕⢕⢕⢕⢕⢕⢕⢕⢕⢕⢕⢕⢕⢕⢕⢕⢕⢕⢕⢕⢕⢕⢕⢕⢕⢕⢕⢕⢕⢕⢕⢕⢕⢕⢕⢕⢕⢕⢕⢕⢕⢕⢕⢕⢕⢕⢕⢕⢕⢕⢕⢕⢕⢕⢕⢕⢕⢕⢕⢕⢕⢕⢕⢕⢕⢕⢕⢕⣵⣿⣿⣿⣿⣿⣿⡟⢕⢕⢕⢕⢕⢕⢕⢕⢕⢕⢕⢕⢕⢕⢕⢕⠕⢕⢕⢕⢕⢕⢕⢕⢕⢕⢕⢕⢕⢕⢕⢕⢕⣕⣕⣕⡕⢱⢵⡵⢵⢵⢷⢷⢇⢕⢕⠀⠀⠀⠁⠑⢕⢕⢕⢑⢕⢕⢝⣿⣿⣿⣿⣿⣿⣿⢕⠅⠀⠀</a:t>
            </a:r>
            <a:br/>
            <a:r>
              <a:t>⢕⢕⠑⠁⢄⣴⣿⣿⣿⣿⣿⣿⣿⣿⣿⣿⢿⣿⡏⢜⢕⢸⣿⣿⢇⢕⢱⣿⣿⣿⣿⣿⡇⢕⡵⢕⡇⠀⢄⢅⢅⢅⢄⢸⣿⢕⣿⣿⣿⣿⣿⣿⣿⣿⣿⣿⣿⡇⢕⢀⢀⢀⢀⢔⢕⢕⡇⢹⢸⡇⢸⣧⣄⣄⣴⣾⣿⣿⣿⣿⣿⣿⣿⣿⣿⣿⢇⠀⢕⢕⢕⢕⢕⢕⢕⢕⢕⢕⢕⢕⢕⢕⢕⢕⢕⢕⢕⢕⢕⢕⢗⢗⢗⢗⢳⢇⢵⢵⢵⢵⢵⢵⢵⢵⣵⣵⣕⣵⣱⣵⣵⣵⣕⣕⣕⣕⣕⣕⣕⢕⢕⢕⢕⢕⢕⢕⢕⢕⢕⢕⢕⢕⢕⢕⢕⢕⢕⢕⢕⢕⢕⣱⣾⣿⣿⣿⣿⣿⣿⡟⢧⢵⢵⢕⢕⢕⢕⢕⢅⢕⢕⢕⢕⢕⢕⢕⢕⢄⢕⢕⢕⢕⢕⢕⢕⢕⢕⢕⢗⢗⢗⢝⢝⢝⢝⢝⢕⢕⢕⢕⢕⢕⢕⢕⢕⢕⢕⢕⠀⠀⠀⠀⠀⠀⠑⢕⢕⠁⢕⢕⢜⢿⣿⣿⣿⣿⡏⢕⢀⠀⠀</a:t>
            </a:r>
            <a:br/>
            <a:r>
              <a:t>⢕⠀⢠⣾⣿⣿⣿⣿⣿⣿⡿⡟⢟⢏⣵⡗⢇⢕⢕⢕⢕⣾⣿⣿⢕⢕⣸⣿⣿⢻⣿⣿⣯⣵⡷⢕⢇⢕⢕⢕⢕⢕⢕⢕⡟⢕⣿⣿⡿⣿⣿⣿⣿⣿⣿⣿⣿⢕⢕⢁⢕⢕⢕⢕⢕⢱⣷⢸⢸⣷⢜⣿⣿⣿⣿⣿⣿⣿⣿⣿⣿⣿⣿⣿⣿⡟⠀⢕⣝⣝⣝⡝⡝⣝⡟⣟⣗⣗⣗⣗⣗⣷⣷⣷⣷⣷⣷⣷⣷⣿⣿⣿⣿⣯⣽⢼⢽⢵⢼⢾⠾⠷⠷⠾⠿⠟⢟⢟⢟⢟⢞⢟⢾⠿⠿⠷⠷⠵⠵⠼⢵⢵⢵⢵⢼⣵⣕⣕⣕⣕⣕⣕⣕⣕⣕⡕⢕⢕⢕⣱⣾⣿⣿⣿⣿⣿⣿⣿⡟⢕⢕⢕⢕⢕⢕⢕⢕⠕⢕⢕⢕⢕⢕⢕⠑⢕⢕⢕⢕⢕⢕⢕⢕⢕⢕⢕⢕⢕⢕⢕⢕⢕⢕⢕⢕⢕⢕⢕⢕⢕⢕⢕⢕⢕⢕⢕⢕⢕⠀⠀⠀⠀⠀⢀⠀⠀⠁⠕⠁⢕⢕⢜⢿⣿⣿⣿⡇⢕⢕⢔⠀</a:t>
            </a:r>
            <a:br/>
            <a:r>
              <a:t>⣏⡄⠁⢿⣿⣿⣿⣿⣿⡟⢼⣿⢕⢜⢟⢟⢗⢣⢕⢕⢕⣿⣿⣿⢕⢕⣿⣿⡏⣼⣿⣿⣿⣿⡟⢕⢕⢕⢕⢕⢕⢕⢕⢕⡇⢕⢹⣿⡇⢹⣿⣿⣿⣿⣿⣿⣿⢕⢕⢕⢕⢕⢕⢕⢕⢕⣿⣼⢸⣿⢕⣿⣿⣿⣿⣿⣿⣿⣿⣿⣿⣿⣿⣿⣿⢇⠀⢜⢝⢝⠝⠝⠝⠝⠙⠙⠙⠝⠝⠝⠝⠝⠑⠑⠁⠁⠁⠁⠀⠀⠐⢐⢐⢐⢐⢐⢐⢐⢐⢁⢁⢁⢁⢁⠁⢁⢑⢑⢕⣇⣕⡕⢅⢁⢅⢄⢄⢄⢄⢀⢀⢄⢄⢄⢔⠔⠔⢄⢅⢅⢅⢈⠉⠉⠉⢍⢕⣱⣾⣿⣿⣿⣿⣿⣿⣿⣿⣿⢕⢕⢕⢕⢕⢕⢕⢕⢕⠀⢕⢕⢕⢕⢕⢕⠀⠑⢕⢕⠑⢕⢕⢕⢕⢕⢕⢕⢕⢕⢕⢕⢕⢕⢕⢕⢕⢕⢕⢕⢕⢕⢕⢕⢕⢕⢕⢕⢕⢕⠀⠐⢕⢔⠄⠑⢄⠀⠔⢴⡄⠑⢕⢕⢜⢿⣿⣿⢕⢕⢕⢕⠀</a:t>
            </a:r>
            <a:br/>
            <a:r>
              <a:t>⣻⢇⠀⠜⣿⣿⣿⣿⡿⢱⣧⢕⢕⢕⣕⢕⢕⢕⢕⢕⢸⣿⣿⣿⣵⢱⣿⣿⢕⣿⣿⣿⣿⢿⡇⢕⡇⢕⢕⢕⢕⢕⢕⢕⢕⢕⢸⣿⣇⢜⣿⣿⣿⣿⡇⢿⢸⠕⢕⢕⢕⢕⢕⢕⢕⢜⣿⣟⢜⣿⢱⢜⣿⣿⣿⣿⣿⣿⣿⣿⣿⣿⣿⣿⡟⠀⠀⢀⢀⠀⠀⠀⠀⠀⠀⠀⠑⠑⢐⢄⢀⠀⠀⠑⠐⠐⠀⠀⠀⠀⢑⢑⢕⢕⢗⢕⢕⢕⢕⢕⢕⢑⢑⢁⠀⢀⢐⢑⢑⢕⢕⢕⢇⢔⢔⢔⢕⢕⢕⡕⢕⢕⢕⢕⢕⢔⢄⢀⠀⠀⠀⠀⠀⢄⢕⣱⣾⣿⣿⣿⣿⣿⣿⣿⣿⣿⣿⡇⢕⢕⢕⢕⢕⢕⢕⢕⢕⠀⢕⢕⢕⢕⢕⢕⠀⠀⢕⢕⠀⢕⢕⢕⢕⢕⢕⢕⠕⢕⢕⢕⢕⢕⢕⢕⢕⢕⢕⢕⢕⢕⢕⢕⢕⢕⢕⢕⢕⢕⢄⢀⢀⠀⠀⠀⢕⢕⢀⠀⠁⠀⢀⢕⢕⢜⣿⣿⢕⢕⢕⢕⠀</a:t>
            </a:r>
            <a:br/>
            <a:r>
              <a:t>⣝⢜⢕⠀⢹⣿⣿⡿⢱⣝⢿⣿⣕⢕⢕⢕⣕⡥⢔⢔⢸⣿⣿⢻⢿⢸⣿⢇⢕⣿⣿⣿⣿⢸⢕⢱⢕⢕⢕⢕⢕⢕⢱⣗⢕⢕⢕⣿⣿⢕⣿⣿⣿⣿⡇⢜⢸⢑⠑⢕⢕⢕⢕⢕⢕⢕⣿⣿⢱⣿⢸⢕⢻⣿⣿⣿⣿⣿⣿⣿⣿⣿⣿⣿⠇⠀⢕⠕⠕⢕⢔⣔⣢⢔⠕⠕⠅⠐⠐⠀⠀⠀⢀⢄⢄⢄⢄⢄⢄⣔⡔⢔⢔⢔⠔⢕⢕⢕⢇⢕⢕⢵⢵⢕⢕⢕⢕⢕⢔⢔⢔⢄⢄⢄⢄⢄⢅⢕⢁⢀⢀⠀⠀⠀⠀⠐⠑⠐⢑⢀⢀⢀⢕⢕⣾⣿⣿⣿⣿⣿⣿⣿⣿⣿⣿⣿⣿⡇⢕⢕⢕⠁⢕⢕⢕⢕⢕⠀⢕⢕⢕⢕⢕⢕⢄⠀⠕⢕⠀⢄⢕⢔⢕⢕⢕⠁⢔⢕⢕⢕⢕⢕⢕⢕⢕⢕⢕⢕⢕⢕⢕⢕⢕⢕⢕⢕⢕⢕⢕⢕⢕⢔⠀⠀⠑⢕⢕⢕⢕⢕⠀⢕⢕⢕⢸⡇⢕⢕⢕⢕⠀</a:t>
            </a:r>
            <a:br/>
            <a:r>
              <a:t>⢜⢕⢕⢄⠁⢿⡿⢕⡸⣿⢷⢜⢻⢧⢕⣼⡏⢕⢕⣕⢸⣿⣿⢸⡇⣿⡟⢕⢕⣿⣿⣿⡏⢜⢕⢕⢕⢕⢕⢕⢕⢕⢕⡇⢕⢕⢕⢸⢿⡕⣿⡏⢿⣿⣿⢕⢕⠀⢕⢕⢕⢕⢕⢕⢕⢱⣿⣿⢸⣿⢸⢕⢜⣿⣿⣿⣿⣿⣿⣿⣿⣿⣿⡟⠀⠄⠄⠔⠕⠘⠕⠕⠕⠀⠀⠀⠀⠐⠐⠁⠁⠀⠀⠀⢀⢀⢄⢔⢜⢟⢟⠑⠑⠁⠑⠁⢁⢁⢁⢅⠅⢕⢕⢕⢕⢕⢝⢝⢕⠑⠑⠑⠑⠓⠗⠗⠗⢗⢗⢗⢗⢗⢗⢗⢗⢕⢅⢁⢁⢁⢁⢕⢱⣿⣿⣿⣿⣿⣿⣿⣿⣿⣿⣿⣿⣿⣿⡇⢕⢕⢕⠀⢕⠑⢕⢕⠕⢔⢕⢕⢕⠕⢕⢕⢕⠀⠀⢕⠀⢕⢕⠕⠀⠑⠑⢁⢅⢄⢔⢕⢕⢕⢕⢕⠑⢕⢕⢕⢕⢕⢕⢐⢕⢕⢕⢕⢕⢕⢕⢕⢕⢕⣇⠀⠀⢕⢕⢕⢕⢕⠀⠁⢕⢕⢕⢇⢕⠷⠷⢷⠀</a:t>
            </a:r>
            <a:br/>
            <a:r>
              <a:t>⢕⢕⢕⢕⢀⠘⡇⡕⢕⢕⢕⢕⢕⢕⢼⣽⣇⣕⢟⢏⢸⣿⣿⢸⡇⡿⢕⢕⢕⣿⣿⣿⢕⢕⢕⠕⢇⢕⢕⢕⠕⢕⢕⢕⢕⢕⢕⢕⢜⢇⢜⢷⢜⢿⣿⡕⢕⢔⢕⠕⠕⢕⢕⢕⢕⢜⢜⢏⢸⣿⢸⢱⡕⢹⣿⣿⣿⣿⣿⣿⣿⣿⣿⠇⠀⢀⢀⠀⠀⠀⠀⠀⠀⠀⢀⢔⢔⢕⢕⢕⢕⢔⢔⢕⢕⢳⢕⢕⢕⢕⢔⠔⠔⠕⠑⢐⢀⢄⢕⢕⠕⢞⢕⣵⣵⣵⢷⢷⣧⣵⣔⡔⢔⢔⡔⠕⠕⠕⠕⠑⠑⠑⠕⠕⢕⢗⢗⢗⢗⢳⢷⢕⢕⢻⣿⣿⣿⣿⣿⣿⣿⣿⣿⣿⣿⣿⣿⡇⢕⢕⢕⠀⢕⠀⢕⢕⢔⢕⠕⢕⢕⢔⠕⢕⢕⠀⠀⠀⢄⢄⢄⢁⢁⠁⢔⢕⢕⢕⢕⢕⢕⢕⢕⢕⢕⢄⠑⠕⢕⢕⢕⢕⢄⢕⢕⢕⢕⢕⢕⢕⢕⢕⢻⣧⢀⠀⢕⢕⢕⢕⢄⠀⢕⢕⢕⢕⢕⢁⢁⠁⠀</a:t>
            </a:r>
            <a:br/>
            <a:r>
              <a:t>⠕⠕⠕⠕⠑⠀⢱⡱⡕⢕⢕⢕⢕⢕⢱⡜⢝⢝⢟⢗⢸⣿⣿⢕⢸⢇⢕⢕⢕⢿⢿⡿⢕⢕⢁⢄⢄⢁⢅⢄⢄⢁⠑⢕⢕⢕⢕⢕⢕⢕⢕⢕⢕⢕⢜⢕⢕⠑⢀⢄⢑⢑⢐⠁⢑⢕⢕⢕⢕⡝⡜⣵⢷⢇⣿⣿⣿⣿⣿⣿⣿⣿⡟⠀⢀⢀⢄⣄⢄⢄⢄⢔⢔⢕⢵⢕⢕⢕⢕⢕⢑⢑⢁⠅⠅⠑⠑⠁⠁⢀⢀⢀⢄⢴⢵⢇⢕⢕⣕⡔⢔⢕⢕⢝⢟⢟⠟⠟⠛⠝⠝⠙⠟⠟⠗⠖⠔⠄⠄⠄⢄⢄⢄⢄⢔⢕⢕⢕⢕⢕⢕⢕⢕⢕⢻⣿⣿⣿⣿⣿⣿⣿⣿⣿⣿⣿⣿⢇⢕⢕⢕⠀⢕⠀⠑⢕⢕⢔⢕⢕⢕⢕⢔⠑⢕⢄⠀⠀⢕⢕⢕⢕⢕⢔⢁⢕⢕⢕⢕⢕⢕⢕⢕⢕⢕⢕⢕⢀⠁⠕⢕⢕⢕⢕⢕⢕⢕⠑⢕⢕⢕⢕⢸⣿⣧⢔⠕⢕⢕⢕⢕⠄⠀⢕⢕⢕⠕⢀⢀⠀⠀</a:t>
            </a:r>
            <a:br/>
            <a:r>
              <a:t>⠀⢀⠄⢐⠁⠀⠀⢳⣜⢣⢕⢕⢕⢕⢜⢷⢕⢕⢗⢕⢸⣿⣿⢕⢜⢕⢕⢕⢕⢹⢕⢇⢗⢕⢕⢕⢕⠑⠁⠀⠁⠑⢔⡔⢕⣕⣱⣕⢱⡕⡕⡕⢕⢱⣱⢕⢔⠕⠁⠁⠑⢕⢕⢔⢀⠕⢕⢕⢕⢕⡇⡱⢕⣸⣿⣿⣿⣿⣿⣿⣿⣿⠇⠀⠑⠑⠙⠝⠑⠑⠕⢗⢕⢕⢕⢕⢕⢕⢕⢄⢀⠔⠔⠔⠐⠀⠁⢅⢔⠔⠔⠑⠀⠑⠑⠑⠘⠜⢟⢟⢟⢟⢕⠁⠀⠀⠀⠀⠀⠀⠀⠀⠀⠀⠀⠀⠀⠀⠀⠔⢵⡿⢝⢜⢝⢕⢕⢕⢕⠕⠕⠕⠕⠕⢕⢹⣿⣿⣿⣿⣿⣿⣿⣿⣿⣿⣿⢕⢕⠀⢕⠀⠕⠀⢄⢕⠕⣕⣇⣕⣕⡕⢕⢄⠑⢕⠀⠀⢕⣇⣕⣕⣕⣵⣵⡅⢕⢑⢕⢕⢅⠕⢅⠕⢕⢕⢕⢕⢔⠀⠀⠑⠕⠕⢕⠀⠁⠁⢁⢕⢕⢕⢸⣿⣿⣇⢄⢕⢕⢕⢕⠀⢔⢕⢕⢕⠁⠕⠑⠑⠀</a:t>
            </a:r>
            <a:br/>
            <a:r>
              <a:t>⢔⠐⠁⠀⠀⢄⠀⠘⣿⣷⣕⡕⢕⢕⢕⠁⢇⢕⢕⢕⢸⣿⣿⢕⢕⢕⢕⢕⢕⢕⢕⢕⢕⢱⣷⣾⡇⠀⠀⠀⠀⠀⣕⣿⣾⣿⣿⣿⣿⣿⣷⣿⣷⣾⣿⣷⣇⠀⠀⠀⠀⢱⣵⣕⡕⢄⢕⢕⡇⢱⡇⢕⣱⣿⣿⣿⣿⣿⣿⣿⣿⡟⠀⠀⠐⠀⠀⠀⠀⢀⢀⠅⠑⠑⠑⢁⢁⢀⢀⢄⢄⢄⢴⢔⢐⠀⠀⠀⠀⠀⠀⠀⠀⠀⠀⠀⢀⢄⢄⢕⢕⢕⠑⠕⠔⠐⠀⠀⠀⠀⠀⠀⠀⠀⠀⠀⠀⠀⠀⠀⠑⢕⢇⢵⣵⣕⣕⢕⢔⠔⠀⠐⠐⠀⠑⢕⢹⣿⣿⣿⣿⣿⣿⣿⣿⣿⡿⢕⢑⠀⢕⠀⠀⠀⠟⠐⠀⢀⢀⢀⢈⠙⢿⣧⢀⠁⢄⠀⢕⣿⣿⢟⠋⠀⢀⢄⢄⢕⢀⠑⢕⢕⢄⠑⠄⢁⠕⠕⢕⢕⢄⠀⠀⢀⠀⠀⢄⢕⢕⢕⢕⢕⢕⣿⣿⣿⣇⢕⢕⢕⢕⠀⢕⢀⢕⢕⢀⢄⡄⢄⠀</a:t>
            </a:r>
            <a:br/>
            <a:r>
              <a:t>⠀⠀⢀⢄⣕⡱⠕⠀⢸⣿⣿⣿⣷⢕⠀⠀⣱⣶⢔⢔⢸⣿⡇⢕⡕⢕⢕⢕⢕⢕⢕⢳⣷⣸⣿⣿⣧⣄⠀⠀⢀⣵⣿⣿⣿⣿⣿⣿⣿⣿⣿⣿⣿⣿⣿⣿⣿⣄⠀⠀⢄⣾⣿⣿⣵⣷⢕⣵⢇⣾⡇⣿⣿⣿⣿⣿⣿⣿⣿⣿⣿⠇⠀⠀⠀⠀⠀⠀⠀⠀⠀⠐⢔⢕⢵⢵⢵⠕⠕⠑⠁⠀⠀⢀⢀⢔⢔⢄⢄⣄⣴⡴⢷⢗⢎⠕⠑⠁⠁⠁⠀⠀⠀⠀⠀⠀⢀⢀⠀⠀⠀⠀⠁⠁⠁⠁⠀⠀⠀⠀⠀⠁⢕⢺⣿⡿⢟⢗⢗⢗⢔⠔⠀⠀⠀⠑⢕⢹⣿⣿⣿⣿⣿⣿⣿⣿⡇⢕⢕⠀⢕⠀⠀⢱⠃⠀⢔⠑⠁⠀⠀⠑⢌⣿⣧⢀⠀⠀⠁⣿⣿⣅⢔⠁⠀⠀⠀⠀⠑⢀⢀⠑⠕⢕⢄⠁⠑⠔⢔⢄⢄⢔⢔⢀⠀⠀⢕⢕⢕⢕⢕⢕⢕⣿⣿⣿⣿⡕⢕⢕⢕⠀⢕⢕⢕⢕⠗⠗⠕⠄⠀</a:t>
            </a:r>
            <a:br/>
            <a:r>
              <a:t>⡕⢱⣮⣽⣏⡑⢀⠀⠀⢻⣿⡿⡱⠇⠀⠐⣿⣿⡇⢕⢸⣿⡇⢸⡇⢕⢕⢕⢕⢕⢕⢜⣿⣟⢿⣟⢟⠿⠿⠿⢿⣿⣿⣿⣿⣿⣿⣿⣿⣿⣿⣿⣿⣿⣿⣿⣿⣿⢷⢾⢿⢿⢻⣿⣿⢇⣱⢏⡇⢸⡇⣿⣿⣿⣿⣿⣿⣿⣿⣿⡟⠀⠀⠀⠀⠀⠀⠀⠀⠀⠁⠁⠕⠑⠑⠁⠀⠀⠀⢀⢄⢄⡕⢕⢗⠕⠑⠑⠑⠑⠕⢕⢕⢕⣔⢔⢄⠄⠄⠔⠔⠔⢗⢇⢕⢅⠀⠀⠀⠀⠀⠀⠀⠀⠀⠀⠀⠀⠀⠀⠀⠀⢀⢕⢹⡕⢕⢕⢕⢕⢔⠀⠀⠀⠔⠐⠑⢕⢹⣿⣿⣿⣿⣿⣿⡿⢕⡕⢕⠀⠑⠀⠀⢁⠀⢔⢕⢀⢄⢄⢄⠀⣼⣿⣿⡇⠀⡇⠀⣿⣿⣿⣿⢀⢔⢔⢔⢔⢀⡕⢕⠀⠀⠁⠑⠕⠔⠀⠀⠁⠀⠁⠁⠁⠀⠀⠁⠑⠑⠑⠑⢕⢕⣿⣿⣿⣿⡇⢕⢕⢕⠀⢕⢕⢕⠑⠀⠀⠀⠀⠀</a:t>
            </a:r>
            <a:br/>
            <a:r>
              <a:t>⢕⢕⢜⢕⢕⢝⢝⢕⢀⠘⢏⣾⢏⠀⠀⠀⢹⣿⡇⢕⢸⣿⢇⣼⡕⢕⡇⢕⢕⢕⢕⢕⣿⣿⡜⣿⣿⣷⣷⣿⣿⣿⣿⣿⣿⣿⣿⣿⣿⣿⣿⣿⣿⣿⣿⣿⣿⣿⣿⣷⣶⣷⣿⣿⢏⣵⢏⢕⢕⢜⡇⢿⣿⣿⣿⣿⣿⣿⣿⣿⠇⠀⠀⠀⠀⠀⠀⠀⠀⠀⠀⠀⠀⠀⠀⠀⢀⢄⢕⣕⡎⢕⢕⢁⠀⠀⠄⠀⠐⠐⠑⠁⠁⠁⠀⠀⠀⠀⠀⠀⢄⣱⣵⣧⣕⣕⢄⢄⢀⢀⢀⢀⢀⢀⢄⢄⢔⢔⣔⣔⣱⣵⣵⡾⢿⢷⢇⢕⠕⢕⠕⠑⠀⠀⠀⠐⢀⠕⢕⢹⣿⣿⣿⣿⣿⣿⣿⢇⠑⠑⠀⠀⠀⢾⣔⢕⣾⡕⢕⢕⠕⣱⣿⣿⣿⡇⢄⡇⣱⣿⣿⣿⣿⣕⠕⢕⢕⢑⣼⣿⡟⢄⣼⣷⣴⣀⠀⠀⠀⠀⠔⢄⢄⢄⢄⢄⢄⢄⢔⢕⢕⢕⢕⣿⣿⣿⣿⡇⢕⢕⢕⠀⢕⢕⢕⢄⢄⢄⢄⠄⠀</a:t>
            </a:r>
            <a:br/>
            <a:r>
              <a:t>⢕⢕⢕⢕⢕⢕⢕⢕⢕⠀⠜⢇⠑⠀⠀⠀⢸⣿⢇⢕⣼⣿⢕⣿⡇⢱⣿⢕⢕⢕⢕⢕⢿⣿⣿⣿⣿⣿⣿⣿⣿⣿⣿⣿⣿⣿⣿⣿⣿⣿⣿⣷⣿⣿⣿⣿⣿⣿⣿⣿⣿⣿⣿⡏⢣⢕⢕⢸⢕⢕⣷⠜⣿⣿⣿⣿⣿⣿⣿⡟⠀⠀⠐⢔⢔⢀⠀⠀⠀⠀⠀⠀⠀⠀⠀⢔⢕⢕⢟⠏⠑⠁⠀⠀⠀⠀⠀⠀⠀⠀⠀⠀⠀⠀⠀⢀⢄⢔⠔⠕⠝⠕⠕⠕⠕⠕⠕⠑⠑⠁⠁⠁⠁⠁⠁⠑⠜⢝⢝⢟⢟⣕⣕⡕⢕⠑⠁⠀⠀⠑⠐⠐⠐⠁⠁⠁⠁⠀⠁⢕⢜⣿⣿⣿⣿⣿⡟⠑⠀⠀⠀⠀⠀⢸⣿⣿⢟⣿⣦⡤⣵⣿⣿⣿⣋⣱⣾⣿⣿⣿⣿⣿⣿⣿⣷⡴⢴⣿⣿⡟⢿⣿⣿⣿⣿⣿⡿⠀⢄⢄⢄⢄⢅⢕⢕⢕⢕⢕⢕⢕⠀⢕⢕⣿⣿⣿⣿⡇⢕⢕⠁⠀⢕⢕⢕⣕⣕⡕⢕⢀⠀</a:t>
            </a:r>
            <a:br/>
            <a:r>
              <a:t>⢕⢕⢕⢕⢕⢕⢕⢕⢕⢔⠀⢕⠀⠀⠀⠀⠀⢻⢕⢕⣿⡇⢕⣿⣿⢕⢿⡇⢕⢕⢕⢕⢸⣿⣿⣿⣿⣿⣿⣿⣿⣿⣿⣿⣿⣿⣿⣿⣿⣿⣿⣿⣿⣿⣿⣿⣿⣿⣿⣿⣿⡿⢏⣵⢇⢜⢕⣿⢕⢕⣿⠀⢹⣿⣿⣿⣿⣿⣿⠕⠀⠀⠁⠁⠑⠕⢕⠕⠐⠀⠀⠀⠀⠀⠀⠀⢁⢱⠑⠀⢀⢀⢀⢄⢄⢄⣔⣔⣔⢔⢔⢔⠐⠑⠁⠀⠀⠀⠀⠀⠀⠀⠀⠀⠀⠀⢀⢀⢀⢄⢄⢔⣔⣔⣔⡴⢴⢵⢷⢞⢟⠟⠝⠑⠁⠀⠀⠀⠀⠀⠀⠀⠀⠀⠀⠀⠀⠀⠀⠁⢕⢜⣿⣿⣿⢟⢕⢔⣰⣧⢄⠀⠀⠀⢻⡏⢝⢕⢕⢕⣿⣿⣿⣿⣿⣿⣿⣿⣿⣿⣿⣿⣿⣿⣿⢗⢕⢜⢜⢜⢟⢿⣿⣿⣿⣿⠕⢀⢕⢕⢕⢕⢕⢕⢕⢕⢕⢕⢕⢕⠀⢕⢕⣿⣿⣿⣿⢇⢕⠑⠀⠄⢕⢕⢑⠀⠁⠁⢘⢟⠀</a:t>
            </a:r>
            <a:br/>
            <a:r>
              <a:t>⢕⢕⢕⢕⢕⢕⢕⢕⢕⢕⢄⠁⠀⠀⠀⠀⠀⠁⢕⢇⣿⢇⢕⣿⣿⡕⢜⣷⢕⢕⢱⢕⢕⢻⣿⣿⣿⣿⣿⣿⣿⣿⣿⣿⣿⣿⣿⣿⣿⣿⢿⣿⣿⣿⣿⣿⣿⣿⣿⣿⣷⣷⣿⡿⢇⢕⢱⣿⢕⢕⢸⠀⠀⢻⣿⣿⣿⣿⡏⠀⠀⢀⣄⡴⠔⠁⠀⠀⠀⠀⢀⠀⠀⠀⠀⠀⠀⠀⠀⠀⠀⠀⠀⠀⠕⢜⢝⢿⡏⢕⢕⠄⠀⠀⠀⠀⠀⠀⠀⠀⠀⢔⢔⣔⣵⣵⣵⣷⣷⣿⣿⣿⣿⣿⣿⣿⣿⢞⢕⢕⢁⢀⠀⠀⠀⠀⠀⠀⠀⠀⠀⠀⠀⠀⢀⢄⢔⢔⢕⣕⣕⡕⢜⣿⣷⣾⣿⣿⣿⣿⣼⣔⢄⠀⢄⢕⢕⢕⢕⣱⣿⣿⣿⣿⡏⣿⣿⣿⣿⣿⣿⣿⣿⣿⣏⢕⢕⢕⢕⢕⢕⢱⣿⣿⣿⢇⡰⢕⢕⣱⣵⣵⣧⢕⢕⢕⢕⢕⢕⢕⠀⢕⢕⣿⣿⣿⡟⢕⢕⠀⠀⠀⢕⢕⠁⠁⠀⠁⠈⠁⠀</a:t>
            </a:r>
            <a:br/>
            <a:r>
              <a:t>⢕⢕⢕⢕⢕⢕⢕⢕⢕⢕⢕⠀⠄⣄⣀⣀⣄⢄⣸⢕⡿⢕⢕⢸⣿⡇⢕⢻⣇⢕⢕⢕⢕⢜⢿⣿⣿⣿⣿⣿⣿⣿⣿⣿⣿⣿⠋⠙⠁⠈⠉⠁⠑⠙⣿⣿⣿⣿⣿⣿⣿⣟⡝⢕⢕⢕⢸⡇⢕⢕⢸⢕⣠⣸⣿⣿⣿⣿⠕⢀⢗⢟⢟⢇⢄⣄⣄⣔⡄⠀⠁⠀⠀⠀⠀⠀⠀⠀⠀⢀⢄⢄⣔⣔⣵⢕⠇⠑⠑⠁⠀⠀⠀⠀⢀⢄⣄⣄⢰⢔⢗⢞⢟⠟⠟⠟⠟⠟⠟⠝⠝⠝⠝⠝⢝⢝⢕⢕⢕⠀⠀⠀⠀⠀⠀⠀⢀⢀⢄⢄⢄⢔⣕⣱⣵⣵⣷⣿⣿⣿⣟⡇⢕⢜⣿⣿⣿⣿⣿⣿⣿⣿⣷⣧⢑⣷⣵⣵⣷⣿⣿⣿⣿⣿⣷⣿⣿⣿⣿⣿⣿⣿⣿⣿⣿⣷⣧⣵⣵⣵⣵⣿⣿⣿⣿⢏⢕⢕⢜⢻⢿⢏⠁⢕⢕⢕⢕⢕⢕⠑⠀⢕⢸⣿⣿⡿⢕⣱⢇⠀⠀⠀⢕⢕⠀⠀⠀⠀⠀⠀⠀</a:t>
            </a:r>
            <a:br/>
            <a:r>
              <a:t>⢕⢕⢕⢕⢕⢕⢕⢕⢕⢕⢕⢕⠀⢹⣿⣿⣿⢕⣿⢕⢕⢕⢕⢜⣿⣇⢕⢜⢿⣕⢕⢕⢕⢕⢕⢝⣿⣿⣿⣿⣿⣿⣿⣿⣿⢇⢀⢀⢀⢀⢀⠀⠀⠀⢸⣿⣿⣿⣿⣿⣿⢏⢕⢕⢕⢕⣿⡇⢕⢕⢕⢕⢹⣿⣿⣿⣿⡏⠀⠀⠀⠀⠀⠀⢕⣿⣿⠏⠁⠀⠀⠀⠀⢀⢄⢄⢔⢕⢕⣱⢾⢿⢟⢟⠟⠏⠑⠀⠀⠐⠐⠕⠕⠕⢞⢟⢟⢝⢙⠁⠀⠀⠀⠀⠀⠀⠀⠀⠀⠀⠀⢀⢀⢄⢕⢕⢕⢕⢕⢕⢕⢕⢕⢕⢕⢵⢵⢷⢾⢿⢾⢟⢟⢝⢝⢕⢝⢟⢟⢏⢕⢕⢕⢕⢜⢿⣿⣿⣿⣿⣿⣿⣿⣿⢕⢸⣿⣿⣿⣿⣿⣿⣿⣿⣿⣿⣿⣿⣿⣿⣿⣿⣿⣿⣿⣿⣿⣿⣿⣿⣿⣿⣿⣿⢟⢕⠁⠁⠁⢅⢕⠕⢔⢕⢕⢕⢕⢕⢕⠀⠀⢕⢸⣿⣫⣵⣾⢏⠀⠀⢄⣼⢕⢕⢄⢴⢴⢴⢴⣤⠀</a:t>
            </a:r>
            <a:br/>
            <a:r>
              <a:t>⢕⢕⢕⢕⢕⢕⢕⢕⢕⢕⢕⢕⢄⠁⢿⣿⡇⢸⡇⢕⢕⢕⢕⢕⢻⣿⡕⢕⢜⢻⣕⢕⢕⢕⢕⢕⢜⢻⣿⣿⣿⣿⣿⣿⣿⣕⡵⢕⢕⢕⢕⢱⢴⢀⣼⣿⣿⣿⡿⢟⢕⢕⢕⢕⢕⢸⣿⢕⢕⢕⢕⢕⢎⣿⣿⣿⣿⠑⠀⠀⠀⠀⠀⠀⠁⠑⠑⠀⠀⠀⠀⠔⢵⣧⣕⡕⣁⢁⢁⢁⠀⠀⢀⢔⢔⠔⠐⠑⠀⠀⠀⢀⢄⢕⢕⢕⢕⣱⣷⡷⢷⢦⠔⠀⠀⠀⢀⢀⢄⢕⢕⢳⢗⢗⢗⢕⢕⢕⢕⢕⢕⢕⢕⢕⢕⠕⠕⢕⢕⢇⢕⢕⢕⢕⢕⢕⡅⠅⠕⠑⠕⠑⠑⠑⢕⢜⢿⣿⣿⣿⣿⣿⣿⣿⢕⢕⢿⣿⣿⣿⣿⣿⣿⣿⢟⢟⢟⢻⣿⣿⣿⣿⣿⣿⣿⣿⣿⣿⣿⣿⣿⣿⣿⢇⠕⠀⠀⠀⢔⢕⢕⢀⢕⢕⢕⢕⢕⢕⠕⠀⢔⢕⣸⣿⣿⢿⢇⢄⢄⣵⣿⡟⢕⢕⢕⢕⢕⢕⢕⣱⠀</a:t>
            </a:r>
            <a:br/>
            <a:r>
              <a:t>⢕⢕⢕⢕⢕⢕⢕⢕⢕⢕⢕⢕⢕⠀⠜⣿⢕⣾⡇⢕⢕⢕⢕⢕⢜⢿⣧⢕⢕⢕⢝⢧⢕⢕⢕⢕⢕⢕⢕⢝⢻⢿⣿⣿⣿⣿⣿⣿⣿⣿⣿⣿⣿⣿⣿⡿⢟⢝⢕⢕⢕⢕⢕⢕⢕⣸⡜⢕⢕⢕⢕⢕⢱⢹⣿⣿⡏⠀⠀⠀⠀⠀⠀⢀⢀⢀⢄⢄⠔⠀⠀⠀⠀⠑⢕⢕⢁⠁⠀⠀⠀⠀⠀⠀⠀⠀⠀⠀⠀⢀⢄⠕⠑⠕⠑⠑⠁⠁⢁⢁⢁⢄⢔⢔⢕⣕⣕⢕⢕⢕⢕⢕⢕⣕⣕⢕⢕⢕⠕⠑⠁⠁⢀⢄⢄⠔⠑⠑⠑⠑⠁⠁⢕⢝⢟⠝⠁⠀⠀⠀⠀⠀⠀⠐⢑⢕⢜⢿⣿⣿⣿⣿⣿⣿⢕⢕⢕⢻⣿⣿⣿⣿⣿⢕⢕⢕⢕⢕⢕⢝⣿⣿⣿⣿⣿⣿⣿⣿⣿⣿⣿⢏⢕⠁⠀⠀⢄⢄⢕⢕⠑⢕⢕⢕⢕⢕⢕⢕⠀⠀⢕⢕⣿⣿⣵⣵⣷⣾⣿⣿⣿⡇⢕⢕⢕⢕⢕⢕⢕⢝⠀</a:t>
            </a:r>
            <a:br/>
            <a:r>
              <a:t>⢕⢕⢕⢕⢕⢕⢕⢕⢕⢕⢕⢕⢕⢕⠀⠝⢱⣿⡇⢕⢕⢕⢕⢕⢕⢜⢿⣇⢕⢕⢕⢕⢕⢕⢕⢕⢕⢕⢕⢕⢕⢕⢜⢝⢟⢿⣿⣿⣿⣿⣿⣿⢟⢏⢕⢕⢕⢕⢕⢕⢕⢕⢕⢕⢕⡏⢕⣿⢕⢔⢕⢕⢕⢜⣿⣿⠑⢀⢕⢕⢔⢔⢔⢲⢧⣵⣵⣥⣄⡄⣄⣄⣀⡀⢑⢗⠣⢔⢔⢔⢀⠀⠀⠀⠀⠀⠀⠐⠁⠁⠀⠀⠀⠀⠀⠀⠔⠕⠄⠄⠄⢄⢕⢕⢕⢕⢕⢕⢔⢕⢜⢝⢝⣕⣕⣕⢕⠐⠀⠀⠀⠁⠁⠀⠀⠀⠀⠀⠀⠀⠑⠑⠕⠔⠔⠕⠕⠕⠕⠕⢕⢵⢥⢵⢵⢵⢕⢜⢿⣿⣿⣿⣿⣿⡇⢕⢕⢕⠝⢿⣿⣿⣿⣕⡕⢕⢕⢕⢕⣱⣼⣿⣿⣿⣿⣿⣿⣿⢿⢟⢕⢕⢕⠀⠀⢔⢕⢕⢕⢕⢔⢕⢕⢕⢕⢕⢕⠑⠀⢀⢕⢱⣿⣿⣿⣿⣿⣿⣿⣿⣿⢇⢕⢗⢕⢇⢕⢕⢗⢾⠀</a:t>
            </a:r>
            <a:br/>
            <a:r>
              <a:t>⢕⢕⢕⢕⢕⢕⢕⢕⢕⢕⢕⢕⢕⢕⢄⠀⢻⣿⣇⢕⢕⢕⢕⢕⢕⢕⢕⢻⣇⢕⢕⢕⢕⢕⢕⢕⢕⢕⢕⢕⢕⢕⢕⢕⢕⢕⢕⢝⢟⢏⢝⢕⢕⢕⢕⢕⢕⢕⢕⢕⢕⢕⢕⢕⢸⢕⢱⣿⡇⢕⠕⢕⡇⢕⣿⡏⠀⢕⢕⢕⢕⢕⢕⢕⢕⢕⢕⢕⢕⢕⢕⢕⢝⢝⢝⢟⢟⢟⢟⢻⢷⢖⢲⢶⢴⢔⢰⢤⢠⢤⢤⢄⣄⣄⣀⣀⣀⣀⡀⢀⢀⠁⠁⠀⠀⠁⠓⠃⠑⠑⠁⠀⠁⠁⠑⠝⠗⢆⢔⢄⢄⢄⢀⢀⢀⢀⢀⢀⢀⢀⢀⢔⣶⣶⣔⡔⢔⢔⢔⢔⢕⢕⢕⢅⢅⠄⠄⢕⢜⢿⣿⣿⣿⣿⡇⢕⢕⢕⠀⢕⢙⢻⣿⣿⣿⣷⣷⣾⣿⣿⣿⣿⣿⣿⡿⢟⢏⢕⢕⢕⢕⢕⢕⢄⢔⢕⢕⢕⢕⢕⢕⢕⢕⢕⢕⢕⠕⠀⠀⢕⢕⣾⣿⣿⣿⣿⣿⣿⣿⣿⣿⢕⢕⢕⢕⢕⢕⢕⢕⢜⠀</a:t>
            </a:r>
            <a:br/>
            <a:r>
              <a:t>⢕⢕⢕⢕⢕⢕⢕⢕⢕⢕⢕⢕⢕⢕⢕⢀⠘⡿⢕⢕⢕⢕⢕⢕⢕⢕⢕⡕⢝⢇⢕⢕⢕⢕⢕⢕⢕⢕⢕⢕⢕⢕⢕⢕⢕⢕⢕⢕⢕⡱⢕⢕⢕⢕⢕⢕⢕⢕⢕⢕⢕⢕⢕⢕⡝⢕⣼⣿⡇⢕⠄⢕⢜⢜⢸⠑⢀⢕⢕⢕⢕⢕⢕⢕⢕⢕⢕⢕⢕⢕⢕⢕⢕⢕⢕⢕⢕⢕⢕⢕⢕⢕⢕⢕⢕⢕⢕⢕⢕⢕⢕⢕⢕⢕⢜⢝⢝⢝⢝⢟⢟⢟⢟⢟⢟⢿⢿⢷⣷⢷⢷⣶⣶⣶⣶⣶⣶⣦⣵⣵⣵⣵⣵⣵⣵⣥⣥⣥⣥⣥⣥⣅⣅⣕⣕⣅⣅⣄⣄⣀⣀⣀⣀⣀⣀⣀⣄⣄⡕⢜⢻⣿⣿⣿⡇⢕⢕⢕⢔⢕⢕⢕⢕⢝⢟⢿⣿⣿⣿⡿⢟⢝⢝⢕⢕⢕⢕⢕⢕⢕⢕⢕⢕⢕⢕⢕⢕⢕⢕⠕⢕⢕⢕⢕⢕⢕⠀⠀⠀⢕⢱⣿⣿⣿⣿⣿⣿⣿⣿⣿⡏⢕⢕⢕⢕⢕⢕⢕⢕⢕⠀</a:t>
            </a:r>
            <a:br/>
            <a:r>
              <a:t>⢕⢕⢕⢕⢕⢕⢕⢕⢕⢕⢕⢕⢕⢕⢕⢕⠀⠕⢕⢕⢕⢕⢕⢕⢕⢕⢕⣹⢷⣜⢣⡕⢕⢕⢕⢕⢕⠕⠑⢕⢕⢕⢕⢕⢕⢕⢕⣵⣼⡷⠕⢕⢕⢕⢕⢕⢕⢕⢕⢕⢕⢕⢕⢜⢕⢱⣿⣿⡇⢕⡕⢕⢕⢕⢕⠀⢕⢕⢕⢕⢕⢕⢕⢕⢕⢕⢕⢕⢕⢕⢕⢕⢕⢕⢕⢕⢕⢕⢕⢕⢕⢕⢕⢕⢕⢕⢕⢕⢕⢕⢕⢕⢕⢕⢕⢕⢕⢕⢕⢕⢕⢕⢕⢕⢕⢕⢕⢕⢕⢕⢕⢕⢕⢕⢕⢕⢜⢝⢝⢝⢝⢝⢝⢟⢟⢟⢟⢟⢟⢿⢟⢿⢟⢿⢯⢝⢕⢜⢝⢝⢝⢝⢟⢟⢟⢟⢟⢟⢟⢕⢕⢻⣿⣿⣷⢕⢕⢕⢕⢕⢕⢕⢕⢕⢕⢕⢜⢕⢕⢕⢕⢕⢕⢕⢕⢕⢕⢕⢕⢕⢕⠑⢕⢕⢕⢕⢕⢕⢕⢕⢕⢕⢕⢕⢕⠀⠀⠀⠀⢕⢸⣿⣿⣿⣿⣿⣿⣿⣿⣿⡇⢕⢕⢕⢕⢕⢕⢕⢕⢕⠀</a:t>
            </a:r>
            <a:br/>
            <a:r>
              <a:t>⢕⢕⢕⢕⢕⢕⢕⢕⢕⢕⢕⢕⢕⢕⢕⢕⢔⠀⠕⢕⢅⢕⢕⢕⢕⢕⢸⣿⢸⣿⣷⢕⢕⢕⠕⠑⠀⠀⢕⢕⢕⢕⣵⣷⣿⣿⣿⣿⣿⡟⢀⠀⠑⢕⢕⢕⢕⢕⢕⢕⢕⢕⢕⢇⢕⢸⣿⣿⢇⢕⢇⢕⢕⢕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⡕⢕⢕⢕⢕⢕⢕⠑⠀⠕⢕⢕⢕⢕⢕⢕⢕⢕⢕⢕⢕⢕⠕⠕⠑⠁⠀⢕⢕⢕⢕⢕⢕⢔⢕⢕⢕⢕⠕⠁⠀⠀⠀⢕⢕⢸⣿⣿⣿⣿⣿⣿⣿⢿⢿⢕⢕⢕⢕⢕⢕⢕⢕⢕⢕⠀</a:t>
            </a:r>
            <a:br/>
            <a:r>
              <a:t>⢕⢕⢕⢕⢕⢕⢕⢕⢕⢕⢕⢕⢕⢕⢕⢕⢕⢀⠀⢕⢕⢔⢑⢕⢕⢕⢸⣿⢜⣿⣿⡕⠁⠁⠀⠀⠀⠀⢕⢕⢕⣾⣿⣿⣿⣿⣿⣿⣿⣿⢕⢄⠀⠀⠁⠑⠕⢕⢕⢕⢕⢕⢕⢕⢕⢸⣿⡿⢕⢕⢕⢕⢕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⢕⢕⢕⢕⢕⢕⠕⠀⠀⠀⢀⢕⠑⢕⢕⢕⠕⢕⢅⠁⠀⠀⠀⠀⠀⠀⢔⢕⢕⢕⢕⢕⢅⢕⢕⢕⢕⠕⢀⢐⠀⠀⢀⢕⢕⢜⢟⢝⢝⢝⢕⢕⢕⢕⢕⢕⢕⢕⢕⢕⢕⢕⢕⢕⢕⠀</a:t>
            </a:r>
            <a:br/>
            <a:r>
              <a:t>⢕⢕⢕⢕⢕⢕⢕⢕⢕⢕⢕⢕⢕⢕⢕⢕⢕⢕⠀⠁⢕⢕⢕⢕⢕⢕⢜⣿⡇⢻⣿⣷⢕⠀⠀⠀⠀⠀⢕⢕⢱⣿⣿⣿⣿⣿⣿⣿⣿⣿⢕⢕⠀⠀⠀⠀⠀⠁⢕⢕⢕⢕⢕⢕⢕⢕⠏⠑⢁⢁⠑⢕⣱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⢇⢕⠑⢕⢕⣱⡕⠀⠀⠀⢄⢕⢔⠀⠁⢕⠕⠀⢕⢕⢀⠀⠀⠀⠀⠀⢄⢕⢕⢕⢕⢕⢅⢕⢕⢕⢕⢕⢔⢔⢕⢕⢕⢕⢕⢕⢕⢕⢕⢕⢕⢕⢕⢕⢕⢕⢕⢕⢕⢕⢕⢕⢕⢕⢕⢕⠀</a:t>
            </a:r>
            <a:br/>
            <a:r>
              <a:t>⢕⢕⢕⢕⢕⢕⢕⢕⢕⢕⢕⢕⢕⢕⢕⢕⢕⢕⢔⠀⠕⢕⢕⢕⢕⢕⢕⣿⣧⢜⣿⣿⢇⠀⠀⠀⠀⠀⠑⠕⠻⠿⠿⠿⠟⠟⠟⠟⠛⠛⠃⠑⠐⠀⠀⠀⠀⠀⠁⠁⠁⠁⠁⠀⠁⠁⠀⠁⠁⠀⢀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⢕⢕⠑⠀⠀⢄⢕⢕⢕⢀⠀⠁⠀⠀⠁⢕⢕⢀⢀⢀⢄⢄⢕⢕⢕⢕⢕⢕⢕⢕⢕⢕⢕⢕⢕⢕⢕⢕⢕⢕⢕⢕⢕⢕⢕⢕⢕⢕⢕⢕⢕⢕⢕⢕⢕⢕⢕⢕⢕⢕⢕⢕⠀</a:t>
            </a:r>
            <a:br/>
            <a:r>
              <a:t>⢕⢕⢕⢕⢕⢕⢕⢕⢕⢕⢕⢕⢕⢕⢕⢕⢕⢕⢕⢄⠁⠁⠁⠁⠁⠁⠀⠀⢀⢀⢀⢀⢀⢀⢀⢀⢀⢄⢄⢄⢄⢄⢄⢄⢄⢄⢄⢄⢄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⢄⢕⢕⢕⢕⢕⢄⢄⢔⢔⢔⢕⢕⢕⢕⢕⢕⢕⢕⢕⢕⢕⢕⢕⢕⢕⢕⢕⢕⢕⢕⢕⢕⢕⢕⢕⢕⢕⢕⢕⢕⢕⢕⢕⢕⢕⢕⢕⢕⢕⢕⢕⢕⢕⢕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⠛⠛⠛⠛⠛⠛⠛⠛⠛⠓⠓⠓⠓⠓⠓⠓⠑⠑⠓⠓⠑⠑⠑⠑⠑⠑⠑⠑⠑⠑⠑⠑⠑⠑⠑⠑⠑⠑⠑⠑⠑⠑⠑⠑⠑⠑⠑⠑⠑⠑⠑⠑⠑⠑⠑⠘⠓⠓⠓⠓⠓⠓⠓⠛⠛⠛⠛⠛⠛⠛⠛⠛⠛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⢻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⡷⢕⢜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⢿⢇⢹⡾⢜⢕⢕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⡟⣿⣿⣿⣿⣿⣿⣿⢕⢜⢕⢕⢕⢕⠑⢅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⣿⣿⣿⣿⣿⣿⣷⣕⢕⢕⢕⢕⢀⢔⢕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⣿⢻⢿⣝⣿⡇⡏⢜⢕⠁⢀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⢇⢜⣸⢟⡼⢻⡇⢕⢕⠀⢄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⢗⡹⢏⢕⢕⢕⢕⠀⢀⠕⠑⠕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⢸⢇⢕⢕⢕⢕⠁⠀⠁⠀⠀⠁⠀⠁⢕⠀</a:t>
            </a:r>
            <a:br/>
            <a:r>
              <a:t>⢕⢕⢕⢕⢕⢕⢕⢕⢕⣿⣿⣿⣿⣿⣿⣿⣿⣿⢕⢕⢕⢕⢕⢕⢕⢕⢕⢕⢕⢕⢕⢕⢕⢕⢕⢕⢕⢕⢕⢕⢕⢕⢕⢕⢕⢕⢕⢕⢕⢸⡿⢿⢿⢿⢿⢿⢿⢿⢿⢿⢿⢿⢿⢿⢿⢿⢿⢿⢿⢿⣿⣿⣿⣿⣿⣿⣿⣿⣿⣿⣿⣿⣿⢿⣿⣿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⠁⠀⠀⠀⠀⠀⠀⠀⠀⢅⠀</a:t>
            </a:r>
            <a:br/>
            <a:r>
              <a:t>⢕⢕⢕⢕⢕⢕⢕⢕⢕⣿⣿⣿⣿⣿⣿⣿⣿⣿⢕⢕⢕⢕⢕⢕⢕⢕⢕⢕⢕⢕⢕⢕⢕⢕⢕⢕⢕⢕⢕⢕⢕⢕⢕⢕⢕⢕⢕⢕⢕⢸⢕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⠑⠀⠀⠀⠀⠀⠀⠀⢔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⠀⠀⠀⠀⠀⠀⠀⠁⠑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⠀⠀⠀⠀⠀⠀⠀⠀⠀⠀⠀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⠀⠀⠀⠀⠀⠀⠀⠀⠀⠀⠀⠀</a:t>
            </a:r>
            <a:br/>
            <a:r>
              <a:t>⡕⢕⢕⢕⢕⢕⢕⢕⢕⣿⣿⣿⣿⣿⣿⣿⣿⣿⢕⢕⢕⢕⢕⢕⢕⢕⢕⢕⢕⢕⢕⢕⢕⢕⢕⢕⢕⢕⢕⢕⢕⢕⢕⢕⢕⢕⢕⢕⢕⢕⢕⢕⢕⢕⢕⢕⢕⢕⢕⢕⢕⢕⢕⢕⢕⢕⢕⢕⢕⢕⣸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⢿⢿⢿⢿⢿⢟⢟⢟⢏⢝⢝⢝⢕⢕⢕⢕⢕⢕⢕⢕⢕⢕⢕⢕⢕⢕⢕⢕⢕⢕⢕⢕⢕⢕⢕⢕⠀⠀⠀⠀⠀⠀⠀⠀⠀⠀⠀⠀</a:t>
            </a:r>
            <a:br/>
            <a:r>
              <a:t>⣇⢕⢕⢕⢕⢕⢕⢕⢕⣿⣿⣿⣿⣿⣿⣿⣿⣿⡇⢕⢕⢕⢕⢕⢕⢕⢕⢕⢕⢕⢕⢕⢕⢕⢕⢕⢕⢕⢕⢕⢕⢕⢕⢕⢕⢕⢕⢕⢕⢕⢕⢕⢕⢕⢕⢕⢕⢕⢕⢕⢕⢕⢕⢕⢕⢕⢕⢕⢕⢕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⡟⢕⢕⢕⢕⢕⢕⢕⢕⣿⣿⣿⣿⣿⣿⣿⣿⣿⢕⢕⢕⢕⢕⢕⢕⢕⢕⢕⢕⢕⢕⢕⢕⢕⢕⢕⢕⢕⢕⢕⢕⢕⢕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⣵⢕⢕⢕⢕⢕⢕⢕⢕⢕⢕⢕⢕⢕⢕⢕⢕⢕⢕⢕⢕⢕⢕⢕⢕⢕⢕⢕⢕⢕⢕⢕⢕⢕⢕⢕⢕⢕⢕⢕⢕⢕⢕⠑⠑⠕⢕⢕⢕⢇⢕⢕⢕⢕⢕⢕⢕⢕⢕⢕⢕⢕⢕⢕⢕⢕⢕⢕⢕⢕⢟⢟⢟⢟⢟⢟⢿⢿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⢕⢕⢕⢕⢕⢕⢕⢕⢕⢕⢕⢕⢕⢕⢕⢕⢕⢕⢕⢕⢕⢕⢕⢕⢕⢕⢕⢕⢕⢕⢕⢕⢕⢕⢕⠀⠀⠀⠀⠀⠀⠀⠀⠀⠀⠀⠀</a:t>
            </a:r>
            <a:br/>
            <a:r>
              <a:t>⡏⢕⢕⢕⢕⢕⢕⢕⢕⢕⢕⢕⢕⢕⢕⢕⢕⢕⢕⢕⢕⢕⢕⢕⢕⢕⢕⢕⢕⢕⢕⢕⢕⢕⢕⢕⢕⢕⢕⢇⠕⢁⢄⣴⢦⣄⡄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⣧⣕⡕⢕⢕⢕⢕⢱⡕⢕⢕⢕⢕⢕⢕⢕⢕⢕⢕⢕⢕⢕⢕⢕⢕⢕⢕⢕⢕⢕⢕⢕⢕⢕⢕⢕⢕⢕⢕⢕⢕⢕⠀⠀⠀⠀⠀⠀⠀⠀⠀⠀⠀⠀</a:t>
            </a:r>
            <a:br/>
            <a:r>
              <a:t>⢇⢕⢕⢕⢕⢕⢕⢕⢕⢕⢕⢕⢕⢕⢕⢕⢕⢕⢕⢕⢕⢕⢕⢕⢕⢕⢕⢕⢕⢕⢕⢕⢕⢕⢕⢕⢕⠕⠑⢄⣰⣾⡟⢱⢸⣿⣿⣷⣔⡄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⣷⣧⣕⢕⢕⢕⢇⢕⢕⢕⢕⢕⢕⢕⢕⢕⢕⢕⢕⢕⢕⢕⢕⢕⢕⢕⢕⢕⢕⢕⢕⢕⢕⢕⢕⢕⢕⢕⢕⠀⠀⠀⠀⠀⠀⠀⠀⠀⠀⠀⠀</a:t>
            </a:r>
            <a:br/>
            <a:r>
              <a:t>⣷⡕⢕⢕⢕⢕⢕⢕⢕⢕⢕⢕⢕⢕⢕⢕⢕⢕⢕⢕⢕⢕⢕⢕⢕⢕⢕⢕⢕⢕⢕⢕⢕⢕⢕⠑⢁⣰⣵⣿⣿⢏⢕⣾⢸⣿⣿⣿⣿⣿⣷⣴⡄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⣿⣿⣿⣧⣕⡕⢕⢕⢕⢕⢕⢕⢕⢕⢕⢕⢕⢕⢕⢕⢕⢕⢕⢕⢕⢕⢕⢕⢕⢕⢕⢕⢕⢕⢕⢕⢕⢕⢕⠀⠀⠀⠀⠀⠀⠀⠀⠀⠀⠀</a:t>
            </a:r>
            <a:br/>
            <a:r>
              <a:t>⢇⢕⢕⢕⢕⢕⢕⢕⢕⢕⢕⢕⢕⢕⢕⢕⢕⢕⢕⢕⢕⢕⢕⢕⢕⢕⢕⢕⢕⢇⢕⢕⠕⠁⢄⣴⣾⣿⣿⣿⡟⢕⣱⡇⣿⣿⣿⣿⣿⣿⣿⣿⣿⣷⡦⠀⠁⠑⠕⢱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⢿⢟⡫⢝⢇⣕⣕⣵⣵⣜⣝⢟⢷⣵⣕⢕⢕⢕⢕⢕⢕⢕⢕⢕⢕⢕⢕⢕⢕⢕⢕⢕⢕⢕⢕⢕⢕⢕⢕⢕⢕⢕⢕⢕⢕⠀⠀⠀⠀⠀⠀⠀⠀⠀⠀⠀</a:t>
            </a:r>
            <a:br/>
            <a:r>
              <a:t>⣕⢕⢕⢕⢕⢕⢕⢕⢕⢕⢕⢕⢕⢕⢕⢕⢕⢕⢕⢕⢕⢕⢕⢕⢕⢕⢕⢕⢕⠕⠑⢀⣰⣾⣿⣿⣿⣿⣿⡿⣸⣿⣿⡇⣿⣿⣿⣿⣿⣿⣿⣿⣿⣿⣇⠀⠀⠀⠀⠀⠑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⢟⢝⢕⢕⣱⣵⣾⣿⣿⣿⣿⣿⣿⣿⣷⣵⢝⢿⣷⣧⣕⡕⢕⢕⢕⢕⢕⢕⢕⢕⢕⢕⢕⢕⢕⢕⢕⢕⢕⢕⢕⢕⢕⢕⢕⢕⢕⢕⢔⠀⠀⠀⠀⠀⠀⠀⠀⠀⠀</a:t>
            </a:r>
            <a:br/>
            <a:r>
              <a:t>⣷⢕⢕⢕⢕⢕⢕⢕⢕⢕⢕⢕⢕⢕⢕⢕⢕⢕⢕⢕⢕⢕⢕⢕⢕⢕⢕⠑⢁⣠⣵⣿⣿⣿⣿⣿⡿⢟⣫⢱⣿⣿⣿⢇⣷⡇⢇⢵⢵⢵⢵⡵⢵⢜⣝⢕⠀⠀⠀⠁⠀⢀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⢏⢕⢕⢕⣵⣿⣿⣿⣿⣿⣿⣿⣿⣿⣿⣿⣿⣿⣷⡕⢻⣿⣿⣿⣷⣵⣕⢕⢕⢕⢕⢕⢕⢕⢕⢕⢕⢕⢕⢕⢕⢕⢕⢕⢕⢕⢕⢕⢕⢕⢕⢄⠀⠀⠀⠀⠀⠀⠀⠀⠀</a:t>
            </a:r>
            <a:br/>
            <a:r>
              <a:t>⢇⢕⢕⢕⢕⢕⢕⢕⢕⢕⢕⢕⢕⢕⢕⢕⢕⢕⢕⢕⢕⢕⢕⢕⠕⠁⢄⣴⣾⣿⣿⣿⡿⢟⣫⣵⣾⣿⡏⣼⣿⣿⣿⢇⣿⢟⢕⢕⢕⢕⢕⢕⢕⢕⢝⢻⡷⡄⠀⠀⠀⠀⢕⣧⣄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⡿⢕⢕⢕⣵⣿⣿⣿⣿⣿⢿⢿⢿⢿⢿⣿⣿⣿⣿⣿⣿⢇⣼⣿⣿⣿⣿⣿⣿⣷⣧⣕⡕⢕⢕⢕⢕⢕⢕⢕⢕⢕⢕⢕⢕⢕⢕⢕⢕⢕⢕⢕⢕⢕⠀⠀⠀⠀⠀⠀⠀⠀⠀</a:t>
            </a:r>
            <a:br/>
            <a:r>
              <a:t>⢕⢕⢕⢕⢕⢕⢕⢕⢕⢕⢕⢕⢕⢕⢕⢕⢕⢕⢕⢕⢕⠕⠑⢀⣰⣷⣿⣿⣿⡿⢟⣵⣾⣿⣿⣿⣿⣿⢣⡟⣿⣿⣿⢕⢏⢱⣵⣧⣵⣵⣷⣕⣕⣱⣕⣷⣕⣿⣧⡀⠀⠀⢕⢻⣿⣿⣧⢀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⡇⢕⢕⣾⣿⣿⡿⣫⢷⣵⢣⢝⡞⢕⢗⢕⢞⢝⢝⢟⢕⣼⣿⣿⣿⣿⣿⣿⣿⣿⣿⣿⣿⣷⣵⡕⢕⢕⢕⢕⢕⢕⢕⢕⢕⢕⢕⢕⢕⢕⢕⢕⢕⢕⢕⠀⠀⠀⠀⠀⠀⠀⠀</a:t>
            </a:r>
            <a:br/>
            <a:r>
              <a:t>⢕⢕⢕⢕⢕⢕⢕⢕⢕⢕⢕⢕⢕⢕⢕⢕⢕⢕⢕⠑⠁⣄⣵⣿⣿⣿⣿⢟⣱⣵⢿⣿⢟⢝⣽⣿⢯⣿⢸⡇⣿⣿⣿⡕⣿⣿⣿⣿⣿⣿⣿⣿⣿⣿⣿⣿⣿⣞⣿⣿⡔⢀⢕⢜⣿⣿⣿⡇⠔⠔⠄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⣇⢕⢜⣻⢫⢝⡵⢟⣏⢼⢕⡇⢕⣗⢕⢕⢕⢕⢕⢕⢕⢕⢝⢟⢿⣿⣿⣿⣿⣿⣿⡟⢟⡟⢝⢕⢕⢕⢕⢕⢕⢕⢕⢕⢕⢕⢕⢕⢕⢕⢕⢕⢕⢕⢕⢕⠀⠀⠀⠀⠀⠀⠀</a:t>
            </a:r>
            <a:br/>
            <a:r>
              <a:t>⢕⢕⢕⢕⢕⢕⢕⢕⢕⢕⢕⢕⢕⢕⢕⢕⠕⠁⢄⣴⣾⣿⣿⣿⡿⢫⣱⣾⡿⢣⡜⢝⣱⣿⡿⣵⣿⢇⣿⢕⣿⣿⣿⡕⣿⣿⣿⣿⣿⣿⣿⣿⣿⣿⣿⣿⣿⣿⡜⢿⡇⢕⢕⢕⣿⣿⣿⣷⠀⠀⢀⠕⢕⠀⠀⠀⠑⠕⢕⢕⢕⢕⢕⢕⢕⢕⢕⢕⢕⢕⢕⢕⢕⢕⢕⢕⢇⢕⢕⢕⢕⢕⢕⢕⢕⢕⢕⢱⢕⢕⢕⢕⢕⢕⢕⢕⢕⢕⢕⢕⢕⣕⢕⢕⢕⢕⢕⢕⢕⢕⢕⢕⢕⢕⢕⢕⢕⢕⢕⢕⢕⢕⢕⢕⢕⢕⢕⢕⢕⢕⢕⢕⢕⢕⢕⢕⢕⢕⢕⢕⢕⢕⢕⢕⢕⢕⢕⢕⢕⣱⣾⣿⣿⣿⣿⡿⢟⢹⢕⢕⢱⡣⢕⢵⢸⢕⢕⢕⢗⢱⢵⢕⢕⢕⢕⢕⢕⢕⢕⢕⢕⢕⢕⢜⢻⣿⣿⣿⣿⣧⢕⢕⢕⢕⢕⢕⢕⢕⢕⢕⢕⢕⢕⢕⢕⢕⢕⢕⢕⢕⢕⢕⢕⢕⢄⠀⠀⠀⠀⠀⠀</a:t>
            </a:r>
            <a:br/>
            <a:r>
              <a:t>⡕⢕⢕⢕⢕⢕⢕⢕⢕⢕⢕⢕⢱⠕⠑⢀⣠⣾⣿⣿⣿⣿⣿⢏⢕⣼⣿⢟⢕⢾⢎⣵⣿⣿⣿⣿⢏⢇⣿⢕⢟⢟⣹⡕⢿⣿⣿⣿⣿⣿⣿⣿⣿⣿⣿⣿⣿⣿⣿⢜⢇⢕⢕⢕⣿⣿⣿⢹⠄⠀⠀⠁⠔⠄⢄⢄⢀⢀⠀⠁⠕⢕⢕⢕⢕⢕⢕⢕⢕⢕⢕⢕⢕⢕⢕⢕⢕⢕⢕⢕⢕⢕⢕⢕⢕⢕⢕⢕⢕⢕⢕⢕⢗⢇⢕⢜⢝⢕⢕⢕⢕⢕⢕⢕⢕⢕⢗⢕⢗⢗⢗⢕⢕⢕⢕⢕⢕⢕⢕⢕⢕⢕⢕⢕⢕⢕⢕⢕⢕⢕⢕⢕⢕⢕⢕⢕⢕⢕⢕⢕⢕⢕⢕⢕⢕⢕⢕⢕⣵⣿⣿⣿⣿⢟⢏⢕⢕⢕⢕⢕⢕⢕⢕⢕⢕⢕⢕⢕⢕⢕⢕⢕⢕⢕⢕⢕⢕⢕⢕⢕⢕⢕⢕⢕⢕⢕⢝⢏⢻⣿⢕⢕⢕⢕⢕⢕⢕⢕⢕⢕⠜⢳⣧⣕⢕⢕⢕⢕⢕⢕⢕⢕⢕⢕⢕⢄⠀⠀⠀⠀⠀</a:t>
            </a:r>
            <a:br/>
            <a:r>
              <a:t>⢕⢕⢕⢕⢕⢕⢕⢕⢕⢕⢕⠑⠁⣄⣴⣿⣿⣿⣿⣿⣿⡿⣱⢏⣾⣿⡏⢱⢎⣯⣾⣿⣿⣿⣿⢏⢕⢱⡿⠑⢄⣼⣿⡇⢕⣹⣿⣿⣿⣿⣿⣿⣿⣿⣿⣿⣿⣿⣿⡇⢕⢕⢕⢕⣿⣿⣿⢝⠀⠄⠀⠀⠕⢆⠰⢰⣔⣔⣿⣷⣄⡀⠁⠑⢕⢕⢕⢕⢕⢕⢕⢕⢕⣕⣕⢕⢕⢕⢕⢕⢕⢕⢕⢕⢕⢕⢕⢕⢕⢕⢕⢕⢕⢕⢕⢕⢕⢕⢕⢕⢕⢕⢕⢕⢕⢕⢕⢕⢕⢕⢕⢕⢕⢕⢕⢕⢕⢕⢕⢕⢕⢕⢕⢕⢕⢕⢕⢕⢕⢕⢕⢕⢕⢕⢕⢕⢕⢕⢕⢕⢕⢕⢕⢕⢕⢕⣱⣿⣿⣿⣿⢟⢕⢕⢕⢕⢕⢕⢕⢕⢕⢕⢕⢕⢕⢕⢕⢕⢕⢕⢕⢕⢕⢕⢕⢕⢕⢕⢕⢕⢕⢕⢕⢕⢕⢕⢕⢕⠀⠙⢕⢕⢕⢕⢕⢕⢕⢕⢕⢕⠀⠁⢻⣿⣿⣷⣕⣕⢕⢕⢕⢇⢕⢕⢕⢕⢄⠀⠀⠀⠀</a:t>
            </a:r>
            <a:br/>
            <a:r>
              <a:t>⢕⢕⢕⢕⢕⢕⢕⢕⠕⠁⢀⣴⣾⣿⣿⣿⣿⣿⣿⣿⢟⣱⢏⣾⣿⡟⢕⢇⣿⣿⣿⣿⣿⣿⢏⢕⢕⢕⣱⣴⣾⣿⣿⡇⢱⣿⣿⣿⣿⣿⣿⣿⣿⣿⣿⣿⣿⣿⣿⣧⠕⠑⠕⠕⠛⠋⠁⠀⠀⠀⠀⠀⠐⠀⠀⠘⢻⢻⡿⢿⣿⣿⣷⣴⡄⠁⠑⠱⢕⢕⢕⢕⢕⢕⢕⢕⢕⢕⢕⢕⢕⢕⢕⢕⢕⢕⢕⢕⢕⢕⢕⢱⢕⢕⢕⢕⢕⢕⢕⢕⢕⢕⢕⢕⢕⢕⢕⢕⢕⢕⢕⢕⢕⢕⢕⢕⢕⢕⢕⢕⢕⢕⢕⢕⢕⢕⢕⢕⢕⢕⢕⢕⢕⢕⢕⢕⢕⢕⢕⢕⢕⢕⢕⢕⢱⣾⣿⣿⣿⣿⢏⢕⢕⢕⢕⢕⢕⢕⢕⢕⢕⢕⢕⢕⢕⢕⢕⢕⢕⢕⢕⢕⢕⢕⢕⢕⢕⢕⢕⢕⢕⢕⢕⢕⢕⢕⢕⢕⢕⢀⠀⠕⢕⢕⢅⢁⢕⢕⠅⠀⠀⢀⣁⣻⣿⣿⣿⣿⡇⢕⢕⢕⢕⢕⢕⢕⢕⢄⠀⠀⠀</a:t>
            </a:r>
            <a:br/>
            <a:r>
              <a:t>⢕⢕⢕⢕⢕⠕⠑⢀⣠⣷⣿⣿⣿⣿⣿⣿⣿⣿⣿⢇⣱⢏⣾⣿⡿⢕⢕⣸⣿⣿⣿⣿⣿⡇⢕⢕⢕⢕⠏⣱⣿⣿⣿⢇⢸⣿⣿⣿⣿⣿⣿⣿⣿⣿⣿⣿⣿⣿⣿⢿⢔⠀⠀⠀⠀⠀⠀⠀⢔⢄⡀⠀⠀⠀⠀⢀⠑⠑⠁⢕⢜⢿⣿⣿⣿⣷⣦⣄⠁⠑⠕⢕⢕⢕⢕⢕⢕⢕⢕⢕⢕⢕⢕⢕⢕⢕⢕⢕⢕⢕⢕⢕⢕⢕⢕⢕⢕⢕⢕⢕⢕⢕⢕⢕⢕⢕⢕⢕⢕⢕⢕⢕⢱⢵⢵⢵⢵⢵⢵⢵⢗⢧⢕⢗⢗⢗⢗⢗⢗⣗⡕⢕⢇⢕⢕⢕⢕⢕⢵⢵⢕⢕⢕⣵⣿⣿⣿⣿⣿⢇⢕⢕⢕⢕⢕⢕⢕⢕⢕⢕⢕⢕⢕⢕⢕⢕⢕⢕⢕⢕⢕⢕⢕⢕⢕⢕⢕⢕⢕⢕⢕⢕⢕⢕⢕⢕⢕⣕⣕⢕⢔⠀⠀⠑⠕⢕⢕⣕⢔⢇⢜⢿⣿⣿⣿⣿⣿⣿⢇⢕⢕⢕⢕⢕⢕⢕⢕⢕⢔⢀⠀</a:t>
            </a:r>
            <a:br/>
            <a:r>
              <a:t>⢵⢕⢕⠑⠁⣄⣴⣿⣿⣿⣿⣿⣿⣿⣿⣿⣿⣿⢏⡕⡟⣸⣿⣿⢇⢱⢕⣿⣿⣿⣿⣿⡟⢕⢕⢕⢸⢕⢸⣏⢕⢜⢟⢕⢾⣿⡏⣾⣿⣿⣿⣿⣿⣿⣿⣿⣿⣿⣿⢜⢕⠀⠀⠀⠀⠀⢀⢕⢕⢸⡜⡇⢄⡀⠀⠀⠀⠔⠔⢕⣱⣾⣿⣿⣿⣿⣿⣿⣷⣦⡄⠀⢕⢕⢕⢕⢕⢕⢕⢕⢕⢕⢕⢕⢕⢕⢕⢕⢕⢕⢕⢕⢕⢕⢕⢕⢕⢕⢕⢕⢕⢕⢕⢕⢕⢕⢕⢕⢕⢕⢕⢕⢕⢕⢕⢕⢕⢕⢕⢕⢕⢕⢕⢕⢕⢕⢕⢕⢕⢕⢕⢕⢕⢕⢕⢕⢕⢕⢵⢕⢕⣱⣾⣿⣿⣿⣿⣿⢏⢕⢕⢕⢕⢕⢕⢕⢕⢕⢕⢕⢕⢕⢕⢕⢕⢕⢕⢕⢕⢕⢕⢕⢕⢕⢕⣕⣱⡵⢵⢵⢷⢷⢕⢟⢟⢟⢟⢝⢝⢕⢕⠀⠀⠀⠀⠁⠕⢕⢕⢑⢕⢕⢻⣿⣿⣿⣿⣿⢕⢕⢕⢕⢕⢕⢕⢕⢕⢕⢕⢵⠀</a:t>
            </a:r>
            <a:br/>
            <a:r>
              <a:t>⠕⠁⢀⣴⣾⣿⣿⣿⣿⣿⣿⣿⣿⣿⣿⣿⣿⡟⢜⢕⢱⣿⣿⡿⢕⢕⢸⣿⣿⣿⣿⣿⡇⢕⢕⢕⢸⢕⢄⢅⢕⢕⢕⢅⢸⣿⢕⣿⣿⣿⣿⣿⣿⣿⣿⣿⣿⣿⣿⢕⢕⢔⢀⢀⢀⢄⢕⢕⢸⢜⣇⢷⡕⢻⣦⣀⣀⣴⣷⣿⣿⣿⣿⣿⣿⣿⣿⣿⣿⣿⢇⠀⢕⢕⢕⢕⢕⢕⢕⢕⢕⢕⢕⢕⢕⢕⢕⢕⢕⡕⢗⢗⢗⢗⢳⢕⢵⢵⢵⢵⢵⢵⢵⢵⣵⣵⣵⣵⣱⣵⣵⣵⣇⣕⣕⣕⣕⣕⣕⢕⢕⢕⢕⢕⢕⢕⢕⢕⢕⢕⢕⢕⢕⢕⢕⢕⢕⢕⢕⢕⣼⣿⣿⣿⣿⣿⣿⡟⢞⢟⢗⢗⢕⢕⢕⠑⢕⢕⢕⢕⢕⠑⢕⢕⢕⢕⢕⢕⢕⢕⢕⢝⢕⢕⢕⢕⢕⢕⢕⢕⢕⢕⢕⢕⢕⢕⢕⢕⢕⢕⢕⠀⠀⠀⠀⠀⠀⠁⠕⢕⠕⢕⢕⢻⣿⣿⣿⣿⢕⢕⢕⢕⢕⢕⢕⢕⢕⢕⢕⢜⠀</a:t>
            </a:r>
            <a:br/>
            <a:r>
              <a:t>⢠⣷⣿⣿⣿⣿⣿⣿⣿⢿⡟⡟⢏⣱⢷⢇⢇⢕⢕⢕⢸⣿⣿⡇⢕⢕⣿⣿⣿⢹⣿⣿⣷⣵⣿⢇⡏⠕⢕⢕⢕⢕⢕⢕⢕⡟⢕⢿⣿⣿⣿⣿⣿⣿⣿⣿⣿⣿⣿⢕⢕⠁⢕⢕⢕⢕⢕⢕⢼⡇⢹⢸⡷⢸⣿⣿⣿⣿⣿⣿⣿⣿⣿⣿⣿⣿⣿⣿⣿⡟⠀⢔⣜⢝⡟⣟⣗⣗⣗⣗⣗⣳⣷⣷⣷⣷⣷⣷⣷⣷⣿⣷⣿⣯⣿⣼⡵⢵⢼⢷⠷⠾⠷⠷⠿⠿⠿⢿⢟⢟⢟⢿⢾⠿⠷⠷⠧⠵⠽⢼⢵⢮⢵⢮⣵⣵⣕⣕⣕⣕⣕⣕⣕⣕⡕⢕⢕⢕⣵⣿⣿⣿⣿⣿⣿⣿⣿⢕⢕⢕⢕⢕⢕⢕⢕⠀⢕⢕⢕⢕⢕⠀⢕⢕⠑⢕⢕⢕⢕⢕⢕⢕⢕⢕⢕⢕⢕⢕⢕⢕⢕⢕⢕⢕⢕⢕⢕⢕⢕⢕⢕⠀⠀⢀⠀⠁⢀⠀⠀⠁⠀⠕⢕⢕⢻⣿⣿⡏⢕⢕⢕⢕⢕⢕⢕⢕⢕⢕⢕⢕⠀</a:t>
            </a:r>
            <a:br/>
            <a:r>
              <a:t>⠁⢿⣿⣿⣿⣿⣿⣿⢣⢿⢷⢕⢝⢟⢟⢗⢕⢕⢕⢕⣿⣿⣹⡇⢕⢱⣿⣿⢇⣿⣿⣿⣿⣿⣿⢕⢇⢔⢕⢕⢕⢕⢕⢕⢕⢇⢕⢸⣿⣿⢸⣿⣿⣿⣿⣿⣿⡏⣿⢕⢕⢔⢕⢕⢕⢕⢕⢕⣸⣷⢸⢸⣿⢕⣿⣿⣿⣿⣿⣿⣿⣿⣿⣿⣿⣿⣿⣿⣿⠇⠀⢜⠝⠝⠙⠙⠙⠙⠝⠝⠝⠍⠉⠙⠁⠁⠁⠁⠀⠀⠐⢐⢐⢐⢐⢐⢐⢐⢐⢀⢁⢁⢁⢁⢁⢁⢑⢕⢗⣗⣕⣕⡕⢁⢁⢄⢄⡄⢄⢀⢀⢄⢄⢄⢔⠔⢔⢔⢅⢅⢌⢉⢉⠉⢉⢕⣱⣾⣿⣿⣿⣿⣿⣿⣿⣿⢇⢕⢕⢕⢕⢕⢕⢕⢕⢀⢕⢕⢕⢕⢕⠀⢕⢕⠀⢕⢕⢕⢕⢕⢕⢕⢕⢕⢕⢕⢕⢕⢕⢕⢕⢕⢕⢕⢕⢕⢕⢕⢕⢕⢕⠀⠁⠕⠕⠀⠑⢄⠀⠕⢇⠄⠕⢕⢜⣿⣿⡇⢕⢕⢕⢕⢕⢕⢕⢕⢕⢕⢕⢕⠀</a:t>
            </a:r>
            <a:br/>
            <a:r>
              <a:t>⢀⠘⣿⣿⣿⣿⣿⢇⣾⣇⡕⢕⢕⣵⡕⢕⢕⢕⢕⢕⣿⣿⣿⣷⡎⣼⣿⡟⢱⣿⣿⣿⣿⢟⡏⢕⢕⢕⢕⢕⢕⢕⢕⢕⢱⢕⢕⢸⣿⣿⢕⢿⣿⣿⣿⣿⢜⡇⢽⠕⢕⢡⢕⢕⢕⢕⢕⢕⢹⣿⣺⢸⣿⢕⢜⣿⣿⣿⣿⣿⣿⣿⣿⣿⣿⣿⣿⣿⡏⠀⠀⠀⠀⠀⠀⠀⠐⠑⠀⢄⢀⠀⠀⠐⠐⠐⠀⠀⠀⠀⠑⢑⢗⢗⢗⢇⢕⢕⢕⢕⢕⢑⢑⢁⠁⢀⢐⢑⢑⢕⢕⢗⢇⠕⠔⢔⢕⢕⢕⣕⢕⢕⢕⢕⢕⢔⢔⢀⠀⠀⠀⢀⢀⢔⢕⣵⣿⣿⣿⣿⣿⣿⣿⣿⣿⣿⢕⢕⢕⢕⢕⢕⢕⢕⢕⢕⢕⢕⢕⢕⢕⠀⠁⢕⠀⠑⢕⠑⢕⢕⢕⠑⢕⢕⢕⢕⢕⢕⢕⢕⢕⢕⢕⢕⢕⢕⢕⢕⢕⢕⢕⢔⢄⢄⠀⠀⠀⢕⢔⢀⢀⢀⠄⢕⢕⢸⣿⢕⢕⢕⢕⢕⢕⢕⢕⢕⢕⢕⢕⢕⠀</a:t>
            </a:r>
            <a:br/>
            <a:r>
              <a:t>⢕⠀⠜⣿⣿⡿⢕⣷⣝⢿⣷⣕⢕⢕⢕⣵⢖⢕⢕⢱⣿⣿⡿⡟⡇⣿⡿⢕⢸⣿⣿⣿⣿⢕⢇⢕⡇⢕⢕⢕⢕⢕⢕⢱⡇⢕⢕⢕⢻⣿⡕⢸⣷⣿⣿⣿⡇⢕⡕⠕⢁⢕⢕⢕⢕⢕⢕⢕⢸⣿⣿⢸⣿⢕⢕⢹⣿⣿⣿⣿⣿⣿⣿⣿⣿⣿⣿⣿⠑⠀⢔⣔⣆⡴⠕⠕⠅⠐⠐⠀⠀⠀⢀⢄⢄⢄⢄⢄⢄⣔⣔⢔⢔⢔⠔⢕⢕⢕⢇⢕⢕⢵⢵⢕⢕⢔⢕⢕⢔⢔⢔⢄⢄⢄⢄⢄⢅⢅⢑⢀⢀⠀⠀⠀⠀⠐⠑⠐⢐⢐⢐⢔⢕⣱⣿⣿⣿⣿⣿⣿⣿⣿⣿⣿⣿⣿⢕⢕⢕⠁⢕⢕⢕⢕⠑⢕⢕⢕⢕⢕⢕⠀⠀⢕⠀⢔⠕⢕⢕⢕⢕⢄⢕⠕⢕⢕⢕⢕⢕⢕⢕⢕⢕⢕⢕⠕⢕⢕⢕⢕⢕⢕⢕⢕⢔⠀⠀⢕⢕⢕⢕⢕⠀⢕⢕⢕⢻⢕⢕⢕⢕⢕⢕⢕⢕⢕⢕⢕⢕⢱⠀</a:t>
            </a:r>
            <a:br/>
            <a:r>
              <a:t>⢕⢕⠀⢹⣿⢕⢜⢻⢟⢗⢜⢝⢇⢱⣿⡕⢕⣱⣵⣼⣿⣿⡇⣿⢸⣿⢇⢕⢸⣿⣿⣿⡏⢕⢕⢕⢕⢕⢕⢕⢕⢕⢕⢜⡇⢕⢕⢕⢕⢝⡇⢹⣿⡜⣿⣿⣧⢕⢇⢐⢕⢕⢕⢕⢕⢕⢕⢕⡾⣿⡏⣿⣿⢱⢕⢜⢿⣿⣿⣿⣿⣿⣿⣿⣿⣿⣿⢇⠀⠜⠝⠕⠕⠁⠀⠀⠀⠐⠐⠁⠁⠀⠀⠀⠀⢀⢀⢔⢜⢟⢟⠑⠑⠑⠑⠁⢁⢁⢁⢁⢅⢕⢕⢕⢕⢕⢝⢝⢕⠑⠑⠑⠑⠓⠗⠗⠗⢗⢗⢗⢗⢗⢗⢗⢗⢇⢅⢁⢁⢁⢁⢕⢸⣿⣿⣿⣿⣿⣿⣿⣿⣿⣿⣿⣿⣿⢕⢕⢕⠀⢕⠁⢕⢕⢄⢕⢕⢕⠕⢕⢕⢕⠀⠕⠀⢕⢕⠑⠀⢁⢁⢄⢔⢔⢕⢕⢕⢕⢔⠑⢕⢕⢕⢕⢕⢁⠕⢕⢕⢕⢕⢕⢕⢕⢕⣇⠀⠁⢕⢕⢕⢕⠀⠑⢕⢕⢜⢕⢌⠉⠙⠙⠓⠓⠛⠗⠳⠷⠗⢷⠀</a:t>
            </a:r>
            <a:br/>
            <a:r>
              <a:t>⢕⢕⢔⠀⢣⢣⢕⢕⢕⢕⢕⢕⢕⢗⢷⢧⣼⣝⣕⣸⣿⣿⡇⢟⣸⢇⢕⢕⢕⣿⣿⣿⢕⢕⠑⠑⠕⠅⢕⠅⠁⠑⠕⢕⢕⢕⢕⢕⢕⢕⢜⢕⢜⢇⢝⢻⢿⡕⢅⢕⠕⠑⢕⢕⢑⠕⠕⢕⢕⢝⢇⢻⡇⡇⢗⢕⡜⣿⣿⣿⣿⣿⣿⣿⣿⣿⡿⠀⠀⠀⠀⠀⠀⠀⢀⢄⢔⢕⢕⢕⢕⢔⢔⢕⢕⢱⢕⢕⢕⢕⢔⠔⠔⠕⠑⢑⢀⢀⢕⠔⠕⢗⢕⣵⣱⣵⢷⢷⣵⣴⣔⡔⢔⢔⡔⠕⠕⠕⠕⠑⠑⠑⠕⠕⢕⢵⢷⢷⢗⢳⢷⢇⢕⢹⣿⣿⣿⣿⣿⣿⣿⣿⣿⣿⣿⣿⢕⢕⢕⠀⢕⠀⢕⢕⠕⠕⢑⢕⢔⠑⢕⢕⠀⠀⠀⢔⢄⢄⢁⠀⢕⢕⢕⢕⢕⢕⢕⢕⢕⢕⢁⠑⢕⢕⢕⢕⢄⢕⢕⢕⢕⢕⢕⢕⢕⣿⣇⢀⢕⢕⢕⢕⢄⠀⢕⢕⢕⢕⠁⠀⢀⠀⠀⠄⢰⢔⢕⢁⢁⠀⠀</a:t>
            </a:r>
            <a:br/>
            <a:r>
              <a:t>⠕⠕⠕⠄⠁⢧⡳⣕⢕⢕⢕⢕⢕⢿⡇⢕⢕⢕⢝⢝⣿⣿⡇⢕⡏⢕⢕⢕⢜⣿⢝⡟⢕⢕⢄⢔⢕⢕⠔⠕⠕⠔⢄⢁⢕⢕⢕⢕⢕⢕⢕⢕⢕⢕⢕⢕⢕⢕⢑⢄⠔⠔⢔⢔⢔⢄⠀⠕⢕⢕⢕⢱⢕⡇⢟⢏⢕⣿⣿⣿⣿⣿⣿⣿⣿⣿⠇⠀⢄⢀⢄⢄⢔⢕⢵⢕⢔⢕⢔⢕⢑⢑⢑⠕⠅⠑⠑⠁⠁⠀⢀⢀⢄⢰⢵⢕⢕⢕⣕⡔⢔⢔⢕⢝⢟⢻⠟⠟⠟⠟⠏⠟⠟⠟⠗⠆⠔⠄⠄⠄⢄⢄⢄⢄⢔⢕⢕⢕⢕⡕⢕⢕⢕⢕⢻⣿⣿⣿⣿⣿⣿⣿⣿⣿⣿⣿⢕⢕⢕⠀⢕⠀⠕⢕⢔⢕⢕⢕⢕⢔⠕⢕⠀⠀⠀⢕⢕⢕⢕⢔⢑⢕⢕⢕⢕⢕⢕⢕⢕⢕⢕⢔⠀⠑⢕⢕⢕⢕⢕⢕⠕⢕⠕⢕⢕⢸⣿⡕⠀⢕⢕⢕⢕⢀⠑⢕⢕⢕⢔⢗⢗⢗⢗⢕⢕⠕⠁⢀⢀⠀⠀</a:t>
            </a:r>
            <a:br/>
            <a:r>
              <a:t>⠀⠀⠄⢐⠀⠘⣿⣮⡕⢕⢕⢕⢕⢕⠻⢕⢕⢕⢕⢕⣿⣿⡇⢕⢕⢕⢕⢕⢕⢜⢕⢕⢕⢕⣕⣕⡕⠁⠀⠀⠀⠀⠑⢕⣦⣱⣷⣿⣷⣧⣷⣱⣱⣧⣱⣧⣧⣱⢕⠁⠀⠀⠀⢕⢕⢕⢕⠀⢑⢕⢕⡕⢸⡇⢎⢕⣼⣿⣿⣿⣿⣿⣿⣿⣿⡏⠀⠁⠑⠑⠕⢗⢕⢕⢕⢕⢅⢅⢅⢄⢄⢄⠔⠔⠐⠀⠁⢅⢄⠔⠔⠔⠁⠑⠑⠑⠘⠜⢟⢟⢟⢟⢇⠁⠀⠀⠀⠀⠀⠀⠀⠀⠀⠀⠀⠀⠀⠀⠀⠔⢵⡿⢏⢕⢝⢝⢕⢕⢕⠕⠕⠕⠕⠕⢕⢻⣿⣿⣿⣿⣿⣿⣿⣿⣿⡏⢕⠀⢕⠀⠑⠀⡔⢕⢇⣣⣵⣕⣕⢕⢄⠑⢔⠀⠀⣷⣵⣕⣕⣵⣵⡑⢕⠕⢕⢕⠑⢅⠕⢕⢕⢕⢔⢀⠀⠁⠕⠕⠕⠀⠀⢀⢕⢕⢕⢸⣿⣿⡕⢕⢕⢕⢕⠀⢀⢕⢕⢕⠁⠁⠁⠑⠕⠑⠑⠁⠁⠕⠑⠐⠀</a:t>
            </a:r>
            <a:br/>
            <a:r>
              <a:t>⢄⠐⠁⠀⠀⠀⢸⣿⣿⣷⣵⣕⢕⠐⠀⢕⣅⢑⢑⢕⣿⣿⢕⢕⢕⢕⢕⢕⢑⡕⢕⣵⣕⢸⣿⣿⣷⡀⠀⠀⠀⠀⢱⣿⣿⣿⣿⣿⣿⣿⣿⣿⣿⣿⣿⣿⣿⣿⣧⠀⠀⠀⠀⣸⣿⣷⣗⣰⡕⢕⣸⢕⣾⡇⣵⣿⣿⣿⣿⣿⣿⣿⣿⣿⣿⠑⠀⠀⠀⢀⢀⠁⠑⠑⠑⠁⢁⢀⢀⢀⢄⢄⢤⢴⢔⠀⠀⠀⠀⠀⠀⠀⠀⠀⠀⠀⢀⢄⢄⢕⢕⢕⠕⠕⠔⠐⠀⠀⠀⠀⠀⠀⠀⠀⠀⠀⠀⠀⠀⠀⠑⢕⢇⢵⣵⣕⣕⡕⢐⢔⠄⠐⠐⠀⠕⢕⢻⣿⣿⣿⣿⣿⣿⣿⣿⡇⢕⠀⢕⠀⠀⢄⠗⠁⢀⢀⢀⢁⠙⢿⣇⠀⠑⢀⠀⣿⣿⢟⠙⠀⢀⢄⢅⢔⠁⢕⢕⢄⠑⢅⠑⠕⢕⢕⢄⠀⠀⢀⠀⠀⢔⢕⢕⢕⢕⢸⣿⣿⣧⢕⢕⢕⢕⠀⢕⠕⢕⠕⠄⢀⢀⢄⢀⢀⢀⢀⢀⢄⢄⢄⠀</a:t>
            </a:r>
            <a:br/>
            <a:r>
              <a:t>⠀⠀⢀⢀⣅⡔⠀⢹⣿⣿⡿⣇⠕⠀⢄⣿⣿⡕⢕⢕⣿⣿⢕⣿⢕⢕⢕⢕⢔⢕⢕⢜⣿⣿⢿⡿⢿⣿⣶⣴⣴⣾⣿⣿⣿⣿⣿⣿⣿⣿⣿⣿⣿⣿⣿⣿⣿⣿⣿⣷⣴⣤⣾⣿⣿⣿⣿⣿⢝⣱⢏⢕⢻⡇⣿⣿⣿⣿⣿⣿⣿⣿⣿⣿⡇⠀⠀⠀⠀⠀⠀⠐⢔⢔⢵⢵⢵⠕⠕⠑⠁⠀⠀⢀⢀⢑⢄⢄⢄⣄⣴⣴⡷⢗⢎⠕⠑⠁⠁⠁⠀⠀⠀⠀⠀⠀⠀⢀⠀⠀⠀⠀⠁⠁⠀⠁⠀⠀⠀⠀⠀⠁⠕⢺⣿⡿⢟⢟⢇⢔⢔⠔⠐⠀⠀⠕⢜⢿⣿⣿⣿⣿⣿⣿⣿⢕⢕⢄⢕⠀⠀⢱⠁⢄⢑⠑⠀⠀⠑⢜⣿⣇⠀⠁⠀⢹⣿⢅⢔⠁⠀⠀⠀⠁⢄⠀⠑⢕⢔⢀⠁⠔⢔⢄⢄⢔⢄⢁⠀⢄⢕⢕⢕⢕⢕⢕⣿⣿⣿⡇⢕⢕⢕⠀⢕⢔⢕⠀⠀⠀⠁⠙⠟⢻⢟⢗⠗⠗⠕⠄⠀</a:t>
            </a:r>
            <a:br/>
            <a:r>
              <a:t>⣜⢱⣮⣽⣯⣑⠀⠀⢻⢏⣜⢇⠀⠀⠀⢿⣿⡇⢕⢸⣿⡟⢕⣿⢕⢕⡕⢕⢕⢕⢕⢕⣾⣿⡜⣿⣷⣦⣵⣵⣷⣾⣿⣿⣿⣿⣿⣿⣿⣿⣿⣿⣿⣿⣿⣿⣿⣿⣿⣿⣧⣭⣥⣵⣼⣿⣿⢇⣱⢏⢱⢕⢸⡇⣿⣿⣿⣿⣿⣿⣿⣿⣿⡿⠁⠀⠀⠀⠀⠀⠁⠁⠕⠕⠑⠁⠀⠀⠀⢀⢄⢄⡕⢕⢗⠕⠕⠑⠑⠑⠕⢕⢕⢕⣔⢔⢄⠄⠄⠄⠔⢕⢗⢇⢕⢅⠀⠀⠀⠀⠀⠀⠀⠀⠀⠀⠀⠀⠀⠀⠀⠀⢀⢕⢝⡕⢕⢕⢕⢕⢔⠄⠀⠄⠔⠐⢕⢜⢿⣿⣿⣿⣿⣿⡏⣕⢕⠀⠁⠀⠀⠁⠀⢕⢕⢄⢄⢄⠀⣵⣿⣿⢔⢱⠀⢸⣿⣿⣇⢄⢔⢄⢔⠀⢕⢕⠀⠀⠑⠕⢔⢀⠀⠁⠁⠁⠁⠀⠀⠀⠑⠑⠕⠕⢕⢕⣿⣿⣿⣷⢕⢕⢕⠀⢕⢕⢕⢄⢄⢄⠔⠔⠑⠑⠑⠁⠀⠀⠀⠀⠀</a:t>
            </a:r>
            <a:br/>
            <a:r>
              <a:t>⢕⢕⢜⢕⢝⢝⢕⢀⠀⢟⢣⠀⠀⠀⠀⢸⣿⡇⢕⢸⣿⡇⢸⣿⢕⢸⡇⢕⢕⢕⢕⢕⢽⣿⣷⣿⣿⣿⣿⣿⣿⣿⣿⣿⣿⣿⣿⣿⣿⣿⣿⣿⣿⣿⣿⣿⣿⣿⣿⣿⣿⣿⣿⣿⣿⡿⢇⢞⢕⢕⡎⢕⢸⡇⢸⣿⣿⣿⣿⣿⣿⣿⣿⢇⠀⠀⠀⠀⠀⠀⠀⠀⠀⠀⠀⠀⢀⢄⢕⣕⣎⢝⢕⢁⢀⠀⠄⠄⠀⠐⠑⠁⠁⠁⠀⠀⠀⠀⠀⠀⢀⣕⣵⣧⣵⣕⡄⢄⢀⢀⢀⢀⢀⢀⢄⢄⢄⢔⣔⣔⣱⣵⣵⡾⢿⢷⢇⢕⢕⢕⢕⠕⠀⠀⠀⠐⢐⢕⢜⣿⣿⣿⣿⣿⣿⣿⢕⠁⢀⠀⠀⣷⡄⢱⣧⢕⢕⢕⢰⣿⣿⣿⢇⢸⢐⣾⣿⣿⣿⡕⢕⢕⢕⢠⣿⡷⢀⣼⣦⣄⠀⠁⠀⠀⢄⢄⢀⢀⢀⢄⢄⢄⢔⢕⢕⢕⣿⣿⣿⣿⢕⢕⢕⠀⢕⢕⢕⢅⢄⢀⢀⢀⢀⢄⢀⢄⢄⢄⢄⠄⠀</a:t>
            </a:r>
            <a:br/>
            <a:r>
              <a:t>⢕⢕⢕⢕⢕⢕⢕⢕⢀⠑⢕⠀⠀⠀⠀⠁⢿⢕⢕⣸⣿⢕⢸⣿⡇⢸⣿⢕⢕⢕⢕⢕⢸⣿⣿⣿⣿⣿⣿⣿⣿⣿⣿⣿⣿⣿⣿⣿⣿⣿⣿⣿⣿⣿⣿⣿⣿⣿⣿⣿⣿⣿⣿⣿⡿⣱⡵⢱⢕⢱⡇⢕⢕⣷⠀⢹⣿⣿⣿⣿⣿⣿⡟⠀⢄⢄⠀⠀⠀⠀⠀⠀⠀⠀⠀⢔⢕⢕⢞⠏⠑⠁⠁⠀⠀⠀⠀⠀⠀⠀⠀⠀⠀⠀⠀⢀⢄⢄⠔⠕⠝⠕⠕⠕⠕⠕⠕⠑⠑⠁⠁⠁⠁⠑⠑⠑⠜⢝⢝⢟⢟⣝⣕⣕⢕⠑⠁⠀⠀⠑⠐⠐⠐⠑⠁⠁⠁⠁⢕⢜⣿⣿⣿⣿⣿⡇⠁⠀⠀⠀⠀⢸⣿⣾⢿⣧⣅⣴⣿⣿⣿⢏⣰⣿⣿⣿⣿⣿⣿⣷⣴⣡⣴⣿⡿⢷⣿⣿⣿⣿⣷⢆⠀⢄⢀⢁⢑⢕⢕⢕⢕⢕⢕⠕⢕⢱⣿⣿⣿⣿⢕⢕⠁⠀⢕⢕⠑⠁⠁⠁⠁⢅⢕⢕⢕⣕⣕⢕⢕⢀⠀</a:t>
            </a:r>
            <a:br/>
            <a:r>
              <a:t>⢕⢕⢕⢕⢕⢕⢕⢕⢕⠀⠀⠀⠀⠀⠀⠀⠘⢕⡕⣿⡏⢕⢸⣿⣧⢕⢹⣇⢕⢕⢱⢕⢕⢻⣿⣿⣿⣿⣿⣿⣿⣿⣿⣿⣿⣿⣿⣿⣿⣿⣿⣿⣿⣿⣿⣿⣿⣿⣿⣿⣿⣿⣿⣷⣾⣿⢕⢕⢕⣸⡇⢕⢕⢻⠀⠀⢻⣿⣿⣿⣿⣿⠑⠀⠁⠕⢕⠕⠐⠀⠀⠀⠀⠀⠀⠀⢁⢱⠑⠀⢀⢀⢀⢄⢄⢄⣔⣔⣔⢔⢔⢔⠔⠑⠁⠀⠀⠀⠀⠀⠀⠀⠀⠀⠀⠀⢀⢀⢀⢄⢄⢄⣔⣔⣔⡴⢴⢵⢷⢞⢟⠟⠝⠑⠁⠀⠀⠀⠀⠀⠀⠀⠀⠀⠀⠀⠀⠀⠁⢕⢜⣿⣿⣿⢟⢕⢄⣰⢀⠀⠀⠘⢿⡷⢜⢜⢱⣾⣿⣿⣿⣿⣿⣿⣿⣿⣿⣿⣿⣿⣿⢇⢜⢝⢕⢞⢿⣿⣿⣿⡟⠁⢕⢕⢕⢕⢕⢕⢕⢕⢕⢕⢕⠀⢕⢸⣿⣿⣿⡏⢕⠕⠀⢄⢕⢕⠄⠄⠀⠀⠐⠁⠁⠁⠀⠀⠁⠁⢘⢟⠀</a:t>
            </a:r>
            <a:br/>
            <a:r>
              <a:t>⢕⢕⢕⢕⢕⢕⢕⢕⢕⢔⠀⢠⣄⣀⣀⣠⢄⣸⢕⢹⢇⢕⢜⣿⣿⢕⢕⣿⡇⢕⢕⢕⢕⢜⢹⣿⣿⣿⣿⣿⣿⣿⣿⣿⣿⣿⣿⠏⠙⠁⠁⠉⠉⠁⠘⢝⣿⣿⣿⣿⣿⣿⣿⣿⡫⢕⢕⢕⢕⣿⢇⢕⢕⢸⢀⣠⣸⣿⣿⣿⣿⡏⠀⢠⢔⠁⠀⠀⠀⠀⠀⠀⠀⠀⠀⠀⠀⠀⠀⠀⠀⠀⠀⠀⠕⢕⢝⢿⡯⢕⢕⠄⠀⠀⠀⠀⠀⠀⠀⠐⠀⢄⢔⣔⣱⣵⣵⣷⣷⣿⣿⣿⣿⣿⣿⣿⣿⢟⢕⢕⢁⢀⠀⠀⠀⠀⠀⠀⠀⠀⠀⠀⠀⠀⢀⢄⢄⢔⢔⣕⢕⢹⣿⣧⣷⣷⣿⣿⣼⣔⢀⠄⢑⢕⢕⢕⢕⣾⣿⣿⣿⢟⣿⣿⣿⣿⣿⣿⣿⣿⡕⢕⢕⢕⢕⢕⢱⣿⣿⣿⢕⡔⢕⢕⣕⣕⣕⢕⢕⢕⢕⢕⢕⠀⢕⢸⣿⣿⣿⢇⢕⠀⠀⠀⢕⢕⠀⠀⠀⠀⠀⠀⠁⠁⠁⠁⠀⠁⠈⠁⠀</a:t>
            </a:r>
            <a:br/>
            <a:r>
              <a:t>⢕⢕⢕⢕⢕⢕⢕⢕⢕⢕⢄⠀⢻⣿⣿⡿⢕⣿⢕⢜⢕⢕⢕⢻⣿⡇⢕⢜⢿⣕⢕⢕⢕⢕⢕⢜⢿⣿⣿⣿⣿⣿⣿⣿⣿⣿⢇⢀⢀⢀⢄⢀⢀⠀⠀⠀⣿⣿⣿⣿⣿⣿⣿⢟⢕⢕⢕⢕⢱⣿⢕⢕⢕⢸⢕⢹⣿⣿⣿⣿⣿⠁⠐⢗⢔⢄⣄⣔⡠⠔⠁⠀⠀⠀⠀⠀⠀⠀⠀⢀⢀⢄⣄⣔⣵⢕⢇⠑⠑⠁⠀⠀⠀⠀⢀⢄⣄⣄⢰⢔⢕⢞⢟⢟⠟⠟⠟⠟⠟⠏⠝⠝⠝⠝⢝⢝⢕⢕⢕⠁⠀⠀⠀⠀⠀⠀⢀⢀⢄⢄⢄⢔⣔⣕⣵⣵⣷⣿⣿⣿⡇⢕⢹⣿⣿⣿⣿⣿⣿⣿⣧⡔⢕⣕⣕⣱⣾⣿⣿⣿⣿⣧⣿⣿⣿⣿⣿⣿⣿⣿⣷⣵⣕⣕⣕⣵⣾⣿⣿⣿⢜⢕⢕⢿⣿⢟⠋⢕⢕⢕⢕⢕⢕⠀⢕⢸⣿⣿⡟⢕⡕⠀⠀⠀⢕⢕⠀⠀⠀⠀⠀⠀⠀⠀⠀⠀⠀⠀⠀⠀⠀</a:t>
            </a:r>
            <a:br/>
            <a:r>
              <a:t>⢕⢕⢕⢕⢕⢕⢕⢕⢕⢕⢕⢀⠘⢿⣿⡇⢸⣿⢕⢕⢕⢕⢕⢜⣿⣷⢕⢕⢜⢻⣇⢕⢕⢕⢕⢕⢕⢝⢻⢿⣿⣿⣿⣿⣿⣿⣧⣕⣱⣕⣕⣕⣱⣵⣆⣴⣿⣿⣿⣿⢿⢏⢕⢕⢕⢕⢕⢕⣼⡇⢕⢕⢕⢕⢕⢇⣿⣿⣿⣿⢇⠀⠀⠀⢕⣿⣿⠏⠁⠀⠀⠀⠀⢀⢄⢄⢔⢕⢕⣱⡼⢿⢿⢟⢟⠟⠑⠐⠀⠐⠐⠔⠕⠕⢞⢟⢟⢏⢙⠁⠀⠀⠀⠀⠀⠀⠀⠀⠀⠀⠀⢀⢀⢄⢕⢕⢕⢕⢕⢕⢕⢕⢕⢔⢕⢱⢵⢷⢷⢾⢿⢟⢟⢏⢝⢝⢝⢟⢟⢏⢕⢕⢕⢹⣿⣿⣿⣿⣿⣿⣿⣇⢕⣿⣿⣿⣿⣿⣿⣿⣿⣿⣿⣿⣿⣿⣿⣿⣿⣿⣿⣿⣿⣿⣿⣿⣿⣿⡿⢏⢕⠑⠑⠘⢕⢕⢔⢕⢕⢕⢕⢕⠁⠀⢕⢸⣿⢟⣱⣾⠃⠀⠀⣰⢕⢕⢀⢀⢀⢀⣀⣀⣀⣄⡄⢰⢴⢴⢴⢤⠀</a:t>
            </a:r>
            <a:br/>
            <a:r>
              <a:t>⢕⢕⢕⢕⢕⢕⢕⢕⢕⢕⢕⢕⠀⠜⣿⢕⣿⡇⢕⢕⢕⢕⢕⢕⢜⢿⣇⢕⢕⢕⢜⢳⢕⢕⢕⢕⢕⢕⢕⢕⢜⢝⢻⢿⣿⣿⣿⣿⣿⣿⣿⣿⣿⣿⣿⣿⡿⢟⢏⢕⢕⢕⢕⢕⢕⢕⢕⢱⣇⢕⡕⢕⢕⢕⢕⢜⢸⣿⣿⡟⠀⠀⠀⠀⠁⠘⠑⠀⠀⠀⠀⠔⢵⣵⣕⣕⣑⢁⢁⢁⠁⠀⢀⢔⢔⠔⠔⠐⠀⠀⠀⢀⢄⢕⢕⢕⢕⣱⣵⣷⢷⢦⠔⠀⠀⠀⢀⢀⢄⢕⢕⡳⢗⢗⢗⢇⢕⢕⢕⢕⢕⢕⢕⢕⢕⠕⠕⢕⢕⢗⢕⢕⢕⢕⢕⢕⡕⢅⠕⠕⠕⠕⠕⢕⢻⣿⣿⣿⣿⣿⣿⣿⢕⢸⣿⣿⣿⣿⣿⣿⣿⣿⣿⣿⣿⣿⣿⣿⣿⣿⣿⣿⣿⣿⣿⣿⣿⣿⢝⢕⠀⠀⠀⢕⢕⢁⢕⢕⢕⢕⢕⢕⠀⢄⢕⣾⣿⣿⡿⠇⠀⢄⣾⡏⢕⢱⢻⢝⢕⢇⡜⡱⢕⢕⢕⢕⢕⢕⢕⣱⠀</a:t>
            </a:r>
            <a:br/>
            <a:r>
              <a:t>⢕⢕⢕⢕⢕⢕⢕⢕⢕⢕⢕⢕⢕⠀⠁⣼⣿⣇⢕⢕⢕⢕⢕⢕⢕⢜⢻⣇⢕⢕⢕⢕⢕⢕⢕⢕⢕⢕⢕⢕⢕⢕⢕⢕⢕⢝⢟⢻⢿⣿⣿⣿⢿⢟⢝⢕⢕⢕⢕⢕⢕⢕⢕⢕⢕⢕⢕⣾⢜⢸⣷⢕⠀⢕⢕⡕⢇⣿⣿⠇⠀⠀⠀⢀⢀⢀⢄⢄⠔⠀⠀⠀⠀⠑⢕⢕⢁⠁⠀⠀⠀⠀⠀⠀⠀⠀⠀⠀⠀⢀⢄⠕⠑⠕⠑⠑⠙⠁⢁⢁⢁⢄⢔⢔⢕⡕⣕⢕⢕⢕⢕⢕⢕⣕⣕⢕⢵⢕⠕⠕⠁⠁⢁⢄⢄⠔⠕⠑⠑⠑⠑⠁⢑⢝⢟⠝⠁⠀⠀⠀⠀⠀⠀⢕⢕⢻⣿⣿⣿⣿⣿⣿⢕⢕⢻⣿⣿⣿⣿⣿⢏⢕⢕⢕⢝⢻⣿⣿⣿⣿⣿⣿⣿⣿⣿⣿⡿⢏⠑⠀⠀⠀⢕⢕⢕⢕⢕⢕⢕⢕⢕⠕⠀⢕⢕⣿⣿⣏⣕⣱⣷⣿⣿⡇⢕⢕⢕⢕⢕⢕⢕⢕⢕⢕⢕⢕⢕⢕⢕⢝⠀</a:t>
            </a:r>
            <a:br/>
            <a:r>
              <a:t>⢕⢕⢕⢕⢕⢕⢕⢕⢕⢕⢕⢕⢕⢔⠀⢹⣿⡟⢕⢕⢕⢕⢕⢕⢕⢕⢕⢝⢧⢕⢕⢕⢕⢕⢕⢕⢕⢕⢕⢕⢕⢕⢕⢕⢕⢕⢕⢕⢕⢜⢝⢕⢕⢕⢕⢕⢕⢕⢕⢕⢕⢕⢕⢕⢕⢕⢱⢇⢕⣾⣿⡕⢕⠕⢕⢧⢜⢹⡏⠀⢔⢔⢔⢰⡧⣵⣵⣵⡄⡀⣀⣄⣀⢀⢑⢗⠣⢕⢔⢔⢄⠀⠀⠀⠀⠀⠀⠐⠑⠁⠀⠀⠀⠀⠀⠄⠔⠕⠄⠄⠄⢄⢕⢕⢕⢕⢕⢕⢔⢕⢜⢝⢝⣕⣕⣕⢕⠐⠐⠀⠀⠁⠁⠁⠀⠀⠀⠀⠀⠀⠐⠑⠕⠔⠔⠔⠕⠕⠕⠕⢕⢱⢵⢵⡕⢜⢿⣿⣿⣿⣿⣿⢕⢕⢕⢹⣿⣿⣿⣿⢕⢕⢕⢕⢕⢕⢹⣿⣿⣿⣿⣿⣿⣿⣿⢏⢕⢕⠀⠀⢄⢕⢕⢕⢄⢕⢕⢕⢕⢕⢕⠀⠀⢕⢱⣿⣿⣿⣿⣿⣿⣿⣿⢇⢕⢕⢕⢕⢇⢕⢗⢗⢕⢕⢕⢕⢕⢕⢣⢾⠀</a:t>
            </a:r>
            <a:br/>
            <a:r>
              <a:t>⢕⢕⢕⢕⢕⢕⢕⢕⢕⢕⢕⢕⢕⢕⢄⠀⢏⢕⢕⢕⢕⢕⢕⢕⢕⢕⢱⣷⣜⢳⡕⢕⢕⢕⢕⢕⢕⢕⢕⢕⢕⢕⢕⢕⢕⢕⢕⢕⢕⢕⣵⢕⢕⢕⢕⢕⢕⢕⢕⢕⢕⢕⢕⢕⢕⢕⢜⢕⢸⣿⣿⡇⢱⢄⢕⢕⢇⢸⠁⢀⢕⢕⢕⢕⢕⢕⢕⢕⢕⢕⢕⢕⢝⢝⢝⢝⢟⢟⢟⢿⢷⢶⢶⢶⢴⢴⢔⢄⢤⢤⢤⣄⣄⣄⣀⣀⣀⣀⢀⢀⢀⠁⠁⠁⠀⠁⠓⠓⠑⠑⠁⠀⠁⠁⠑⠝⠗⢆⢔⢄⢄⢄⢀⢀⢀⢀⢀⢀⢀⢀⢀⣔⣴⣶⣆⡔⢔⢔⢔⢔⢕⢕⢕⢅⢅⢕⢜⢿⣿⣿⣿⣿⡕⢕⢕⢀⢘⢻⣿⣿⣷⣧⣕⣕⣵⣷⣿⣿⣿⣿⣿⣿⢿⢟⢕⢕⢕⢕⠀⢄⢕⢕⢕⢕⢕⢕⢕⢕⢕⢕⠑⠀⢄⢕⣸⣿⣿⣿⣿⣿⣿⣿⣿⢕⢕⢕⢕⢕⢕⢕⢕⢕⢕⢕⢕⢕⢕⢕⢕⢜⠀</a:t>
            </a:r>
            <a:br/>
            <a:r>
              <a:t>⢕⢕⢕⢕⢕⢕⢕⢕⢕⢕⢕⢕⢕⢕⢕⢀⠁⢕⢕⢕⢑⢕⢕⢕⢕⢕⣾⣧⣿⣷⣜⢣⢕⢕⢕⢕⠕⠁⠀⢕⢕⢕⢕⣕⣱⣵⣵⣼⣾⣿⣿⢕⠁⠕⢕⢕⢕⢕⢕⢕⢕⢕⢕⢱⢕⢱⢕⢕⣿⣿⣿⢇⢕⢕⢕⢕⢕⠑⠀⢕⢕⢕⢕⢕⢕⢕⢕⢕⢕⢕⢕⢕⢕⢕⢕⢕⢕⢕⢕⢕⢕⢕⢕⢕⢕⢕⢕⢕⢕⢕⢕⢕⢕⢕⢕⢝⢝⢝⢝⢝⢟⢟⢟⢟⢿⢿⢷⢷⢷⡷⣶⣶⣶⣶⣶⣶⣦⣴⣵⣵⣵⣥⣵⣵⣵⣥⣥⣥⣥⣅⣅⣅⣕⣕⣜⣕⣅⣄⣀⣀⣀⣀⣀⣀⣀⣀⡕⢜⣿⣿⣿⣿⡇⢕⢕⢕⢕⢕⢜⠻⢿⣿⣿⣿⣿⣿⣿⣿⡿⢟⢏⢕⢕⢕⢕⢕⢕⢕⢔⢕⢕⢕⢕⢕⢕⢕⢕⢕⢕⢕⠀⠀⢕⢕⣿⣿⣿⣿⣿⣿⣿⣿⡟⢕⢕⢕⢕⢕⢕⢕⢕⢕⢕⢕⢕⢕⢕⢕⢕⢕⠀</a:t>
            </a:r>
            <a:br/>
            <a:r>
              <a:t>⢕⢕⢕⢕⢕⢕⢕⢕⢕⢕⢕⢕⢕⢕⢕⢕⠀⠀⢕⢕⢅⠕⢕⢕⢕⢕⢿⣿⢸⣿⣿⡕⠕⠑⠁⠀⠀⠀⢕⢕⢕⢕⣾⣿⣿⣿⣿⣿⣿⣿⣿⢕⢀⠀⠀⠁⠑⢕⢕⢕⢕⢕⢕⢕⢇⢕⢕⢕⣿⣿⡏⢕⢕⢕⢕⢕⢕⠀⢔⢕⢕⢕⢕⢕⢕⢕⢕⢕⢕⢕⢕⢕⢕⢕⢕⢕⢕⢕⢕⢕⢕⢕⢕⢕⢕⢕⢕⢕⢕⢕⢕⢕⢕⢕⢕⢕⢕⢕⢕⢕⢕⢕⢕⢕⢕⢕⢕⢕⢕⢕⢕⢕⢕⢕⢕⢕⢜⢝⢝⢝⢝⢝⢝⢟⢟⢟⢟⢟⢟⢟⢟⢿⢟⢟⢟⢝⢕⢝⢝⢝⢝⢝⢟⢟⢝⢟⢕⢕⢜⣿⣿⣿⡇⢕⢕⢕⢕⢕⢕⢕⢕⢝⢝⢿⢿⢟⢝⢕⢕⢕⢕⢕⢕⢕⢕⢕⢕⢕⢕⢕⢕⢕⢕⠑⢕⢕⢕⢕⢕⠀⠀⠀⢕⢱⣿⣿⣿⣿⣿⣿⣿⣿⡇⢕⢕⢕⢕⢕⢕⢕⢕⢕⢕⢕⢕⢕⢕⢕⢕⢕⠀</a:t>
            </a:r>
            <a:br/>
            <a:r>
              <a:t>⢕⢕⢕⢕⢕⢕⢕⢕⢕⢕⢕⢕⢕⢕⢕⢕⢕⠀⠁⢕⢕⢕⢕⢕⢕⢕⢸⣿⡕⣿⣿⣧⢔⠀⠀⠀⠀⠀⠑⢕⢕⢸⣿⣿⣿⣿⣿⣿⣿⣿⣿⡇⢕⢄⠀⠀⠀⠀⠁⠕⢕⢕⢕⢕⢕⢕⢕⢕⢜⢻⠇⠑⠑⢕⢕⢕⠄⠀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⣧⢕⢕⢕⢕⢕⢕⢕⠑⢕⢕⢕⢕⢕⢕⢕⢕⢕⢕⢕⢕⢕⢕⠕⠀⢕⢕⢕⢕⢕⢕⢕⢕⢕⢕⢕⠑⠀⠀⠀⢕⢸⣿⣿⣿⣿⣿⣿⣿⣿⢇⢕⢕⢕⢕⢕⢕⢕⢕⢕⢕⢕⢕⢕⢕⢕⢕⢕⠀</a:t>
            </a:r>
            <a:br/>
            <a:r>
              <a:t>⢕⢕⢕⢕⢕⢕⢕⢕⢕⢕⢕⢕⢕⢕⢕⢕⢕⢔⠀⠑⢕⢕⢕⢕⢕⢕⢸⣿⡇⢸⣿⣿⣇⢀⠀⠀⠀⠀⠀⢕⢱⣿⢿⢿⢿⢿⢿⢿⠿⠿⠿⠗⠕⠕⠀⠀⠀⠀⠀⠀⠑⠑⠑⠑⠑⠑⠑⠑⠑⠀⠐⠁⠁⠁⠁⠈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⢕⢕⢕⢕⢕⢕⠁⠀⠑⠕⢕⢕⢕⢕⢕⢕⢕⢕⠕⠕⠑⠁⠀⢀⢕⢕⢕⢕⢕⢔⢕⢕⢕⢕⠀⠀⠀⠀⢀⢕⢸⣿⣿⣿⡿⢿⢟⢟⢟⢕⢕⢕⢕⢕⢕⢕⢕⢕⢕⢕⢕⢕⢕⢕⢕⢕⢕⠀</a:t>
            </a:r>
            <a:br/>
            <a:r>
              <a:t>⢕⢕⢕⢕⢕⢕⢕⢕⢕⢕⢕⢕⢕⢕⢕⢕⢕⢕⢄⠀⠑⠑⠑⠁⠁⠁⠁⠉⠁⠁⠈⠁⠁⠀⠀⢀⢀⢀⢀⢀⢀⢀⢀⢀⢀⢀⢀⢀⢄⢄⢄⢄⢄⢄⢄⢄⢄⢄⢄⢄⢔⢔⢔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⡟⢕⢕⢕⢕⢕⠑⠀⠀⠀⢔⠑⠑⢕⢕⠑⢕⢔⠀⠀⠀⠀⠀⠀⢕⢕⢕⢕⢕⢑⢕⢕⢕⢕⠁⠄⢀⢐⢄⢕⢕⢜⢝⢕⢕⢕⢕⢕⢕⢕⢕⢕⢕⢕⢕⢕⢕⢕⢕⢕⢕⢕⢕⢕⢕⢕⢕⢕⠀</a:t>
            </a:r>
            <a:br/>
            <a:r>
              <a:t>⢕⢕⢕⢕⢕⢕⢕⢕⢕⢕⢕⢕⢕⢕⢕⢕⢕⢕⢕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⢵⢇⠀⠀⠀⢕⢕⠀⠀⠕⠕⠀⢕⢕⠀⠀⠀⠀⠀⢄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⠀⠀⢔⢕⢕⢕⠀⠀⠀⠀⠁⢕⢕⢀⢄⢄⢔⢕⢕⢕⢕⢕⢕⢕⢕⢕⢕⢕⢕⢕⢕⢕⢕⢕⢕⢕⢕⢕⢕⢕⢕⢕⢕⢕⢕⢕⢕⢕⢕⢕⢕⢕⢕⢕⢕⢕⢕⢕⢕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⢔⢕⢕⢕⢕⢔⢔⢔⢕⢕⢕⢕⢕⢕⢕⢕⢕⢕⢕⢕⢕⢕⢕⢕⢕⢕⢕⢕⢕⢕⢕⢕⢕⢕⢕⢕⢕⢕⢕⢕⢕⢕⢕⢕⢕⢕⢕⢕⢕⢕⢕⢕⢕⢕⢕⢕⢕⢕⢕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⠓⠛⠛⠛⠛⠛⠛⠛⠛⠓⠓⠓⠓⠓⠓⠓⠓⠑⠓⠓⠑⠑⠑⠑⠑⠑⠑⠑⠑⠑⠑⠑⠑⠑⠑⠑⠑⠑⠑⠑⠑⠑⠑⠑⠑⠑⠑⠑⠑⠑⠑⠑⠑⠑⠑⠓⠓⠓⠓⠓⠓⠓⠓⠛⠛⠛⠛⠛⠛⠛⠛⠛⠛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⢻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⡟⢕⢜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⢟⢇⢗⢻⢜⢕⢕⢻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⢝⣿⣿⣿⣿⣿⣿⣿⢕⢕⢕⢕⢕⢕⢕⢸⠀</a:t>
            </a:r>
            <a:br/>
            <a:r>
              <a:t>⢕⢕⢕⢕⢕⢕⢕⢕⢸⣿⣿⣿⣿⣿⣿⣿⣿⣧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⢇⢿⣿⣿⣿⣿⣿⡟⡕⢕⢕⢕⢕⢕⢕⢱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⡕⢸⢻⣿⣝⣿⡏⡇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⢇⢜⢸⡿⢼⢻⡏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⢜⡝⡜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⢱⢗⢕⢕⢕⢕⢕⢕⢕⢕⢕⢕⢕⢕⢕⠀</a:t>
            </a:r>
            <a:br/>
            <a:r>
              <a:t>⢕⢕⢕⢕⢕⢕⢕⢕⢕⣿⣿⣿⣿⣿⣿⣿⣿⣿⢕⢕⢕⢕⢕⢕⢕⢕⢕⢕⢕⢕⢕⢕⢕⢕⢕⢕⢕⢕⢕⢕⢕⢕⢕⢕⢕⢕⢕⢕⢕⢸⢿⢿⢿⢿⢿⢿⢿⢿⢿⢿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⢜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⣸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⢿⢿⢿⢿⢿⢟⢟⢟⢏⢝⢝⢝⢕⢕⢕⢕⢕⢕⢕⢕⢕⢕⢗⢕⢕⢕⢕⢕⢕⢕⢕⢕⢕⢕⢕⢕⢕⢕⢕⢕⢕⢕⢕⢕⢕⢕⢕⠀</a:t>
            </a:r>
            <a:br/>
            <a:r>
              <a:t>⣯⢕⢕⢕⢕⢕⢕⢕⢕⣿⣿⣿⣿⣿⣿⣿⣿⣿⡇⢕⢕⢕⢕⢕⢕⢕⢕⢕⢕⢕⢕⢕⢕⢕⢕⢕⢕⢕⢕⢕⢕⢕⢕⢕⢕⢕⢕⢕⢕⢕⢕⢕⢕⢕⢕⢕⢕⢕⢕⢕⢕⢕⢕⢕⢕⢕⢕⢕⢕⢕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⠀</a:t>
            </a:r>
            <a:br/>
            <a:r>
              <a:t>⡟⢕⢕⢕⢕⢕⢕⢕⢕⣿⣿⣿⣿⣿⣿⣿⣿⣿⡇⢕⢕⢕⢕⢕⢕⢕⢕⢕⢕⢕⢕⢕⢕⢕⢕⢕⢕⢕⢕⢕⢕⢕⢕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⠀</a:t>
            </a:r>
            <a:br/>
            <a:r>
              <a:t>⣵⢕⢕⢕⢕⢕⢕⢕⢕⢕⢕⢕⢕⢕⢕⢕⢕⢕⢕⢕⢕⢕⢕⢕⢕⢕⢕⢕⢕⢕⢕⢕⢕⢕⢕⢕⢕⢕⢕⢕⢕⢕⠕⠑⠕⢕⢕⢕⢕⢕⢕⢕⢕⢕⢕⢕⢕⢕⢕⢕⢕⢕⢕⢕⢕⢕⢕⢕⢕⢕⢟⢟⢟⢟⢟⢟⢿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⢕⢕⢕⢕⢕⢕⢕⢕⢕⢕⢕⢕⢕⢕⢕⢕⢕⢕⢇⢕⢵⢇⠑⢀⣠⢴⣄⢁⠑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⣱⣵⣕⡕⢜⢕⢕⢕⢕⢕⢕⢕⢕⢕⢕⢕⢕⢕⢕⢕⢕⢕⢕⢕⢕⢕⢕⢕⢕⢕⢕⢕⢕⢕⢕⢕⢕⢕⢕⢕⢕⢕⢕⢕⢕⢕⢕⢕⢕⢕⢕⢱⠀</a:t>
            </a:r>
            <a:br/>
            <a:r>
              <a:t>⢇⢕⢕⢕⢕⢕⢕⢕⢕⢕⢕⢕⢕⢕⢕⢕⢕⢕⢕⢕⢕⢕⢕⢕⢕⢕⢕⢕⢕⢕⢕⢕⢕⢕⢕⢕⢕⠕⠁⢄⣵⡾⢣⢸⣿⣷⣦⡄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⣷⣧⣕⡕⢕⢕⢕⢕⢕⢕⢕⢕⢕⢕⢕⢕⢕⢕⢕⢕⢕⢕⢕⢕⢕⢕⢕⢕⢕⢕⢕⢕⢕⢕⢕⢕⢕⢕⢕⢕⢕⢕⢕⢕⢕⢕⢕⢸⠀</a:t>
            </a:r>
            <a:br/>
            <a:r>
              <a:t>⣗⢕⢕⢕⢕⢕⢕⢕⢕⢕⢕⢕⢕⢕⢕⢕⢕⢕⢕⢕⢕⢕⢕⢕⢕⢕⢕⢕⢕⢕⢕⢕⢕⢕⢕⠑⢀⣰⣵⣿⡿⢕⣼⢸⣿⣿⣿⣿⣷⣴⡄⠁⠑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⣿⣷⣧⣕⡕⢕⢕⢕⢕⢕⢕⢕⢕⢕⢕⢕⢕⢕⢕⢕⢕⢕⢕⢕⢕⢕⢕⢕⢕⢕⢕⢕⢕⢕⢕⢕⢕⢕⢕⢕⢕⢕⢕⢕⢿⠀</a:t>
            </a:r>
            <a:br/>
            <a:r>
              <a:t>⢇⢕⢕⢕⢕⢕⢕⢕⢕⢕⢕⢕⢕⢕⢕⢕⢕⢕⢕⢕⢕⢕⢕⢕⢕⢕⢕⢕⢕⢕⢕⢕⠕⠑⢀⣴⣾⣿⣿⣿⢕⢕⡟⣾⣿⣿⣿⣿⣿⣿⣿⣷⡴⠀⠁⠑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⢿⢿⣟⢟⢻⢟⢟⢟⢻⢷⣧⣕⡕⢕⢕⢕⢕⢕⢕⢕⢕⢕⢕⢕⢕⢕⢕⢕⢕⢕⢕⢕⢕⢕⢕⢕⢕⢕⢕⢕⢕⢕⢕⢕⢕⢕⢕⢕⢼⠀</a:t>
            </a:r>
            <a:br/>
            <a:r>
              <a:t>⣕⢕⢕⢕⢕⢕⢕⢕⢕⢕⢕⢕⢕⢕⢕⢕⢕⢕⢕⢕⢕⢕⢕⢕⢕⢕⢕⢕⢕⢕⠑⢁⣄⣵⣿⣿⣿⣿⣿⢧⣿⣿⡇⣿⣿⣿⣿⣿⣿⣿⣿⣿⣇⠀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⡿⢟⢹⢕⢕⣕⣱⣵⣷⣷⣿⣿⣿⣷⣷⣵⡝⢻⣷⣧⣕⡕⢕⢕⢕⢕⢕⢕⢕⢕⢕⢕⢕⢕⢕⢕⢕⢕⢕⢕⢕⢕⢕⢕⢕⢕⢕⢕⢕⢕⢕⢕⢕⢜⠀</a:t>
            </a:r>
            <a:br/>
            <a:r>
              <a:t>⣷⢕⢕⢕⢕⢕⢕⢕⢕⢕⢕⢕⢕⢕⢕⢕⢕⢕⢕⢕⢕⢕⢕⢕⢕⢕⢕⠕⠑⢀⣰⣾⣿⣿⣿⣿⡿⢟⡟⣼⣿⣿⡇⣕⢣⢵⢽⢵⣵⣼⢽⣝⡝⢆⠀⠀⠀⠐⠀⢀⠁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⡿⢟⢕⢕⢕⣱⣷⣿⣿⣿⣿⣿⣿⣿⣿⣿⣿⣿⣿⣿⣧⢜⢻⣿⣿⣷⣧⣕⡕⢕⢕⢕⢕⢕⢕⢕⢕⢕⢕⢕⢕⢕⢕⢕⢕⢕⢕⢕⢕⢕⢕⢕⢕⢕⢕⢕⢕⠀</a:t>
            </a:r>
            <a:br/>
            <a:r>
              <a:t>⢇⢕⢕⢕⢕⢕⢕⢕⢕⢕⢕⢕⢕⢕⢕⢕⢕⢕⢕⢕⢕⢕⢕⢕⢕⠕⠁⢄⣴⣿⣿⣿⣿⢟⣫⣵⣾⣿⢱⣿⣿⣿⡇⣿⢟⢕⢕⢕⢕⢕⢕⢕⢜⢻⣦⡀⠀⠀⠀⢕⢱⣄⢀⠁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⢏⢕⢕⢕⣵⣿⣿⣿⣿⣿⣿⣿⣿⣿⣿⣿⣿⣿⣿⣿⣿⣿⡇⢕⣿⣿⣿⣿⣿⣿⣷⣧⣕⡕⢕⢕⢕⢕⢕⢕⢕⢕⢕⢕⢕⢕⢕⢕⢕⢕⢕⢕⢕⢕⢕⢕⢕⢕⠀</a:t>
            </a:r>
            <a:br/>
            <a:r>
              <a:t>⢕⢕⢕⢕⢕⢕⢕⢕⢕⢕⢕⢕⢕⢕⢕⢕⢕⢕⢕⢕⢕⢕⠕⠑⢀⣰⣾⣿⣿⣿⢟⣫⣷⣿⣿⣿⣿⡿⣸⢿⣿⣿⡇⢏⢕⣷⣕⣵⣵⣵⡕⣕⣕⣳⡼⣽⣔⠀⠀⠁⢸⣿⣿⣦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⢇⢕⢕⣱⣿⣿⣿⣿⢟⢟⣹⢽⢝⡝⢯⢝⣝⢟⢟⢻⢿⣿⢟⢕⣾⣿⣿⣿⣿⣿⣿⣿⣿⣿⣿⣷⣧⣕⡕⢕⢕⢕⢕⢕⢕⢕⢕⢕⢕⢕⢕⢕⢕⢕⢕⢕⢕⢕⢕⠀</a:t>
            </a:r>
            <a:br/>
            <a:r>
              <a:t>⢕⢕⢕⢕⢕⢕⢕⢕⢕⢕⢕⢕⢕⢕⢕⢕⢕⢕⢕⢕⠕⠁⢄⣴⣾⣿⣿⡿⢏⣱⡾⣿⡿⢝⣽⣿⣻⡇⣿⢾⣿⣿⡇⣷⣿⣿⣿⣿⣿⣿⣿⣿⣿⣿⣿⡼⣿⣧⢄⠀⢕⢿⣿⣿⡇⢕⢔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⡕⢕⢸⣿⡿⢟⢟⣵⣿⢻⢝⣗⣇⣕⢕⢕⢕⢕⢕⢕⢜⢕⢕⢝⢝⢿⣿⣿⣿⣿⣿⣿⣿⣿⣿⢿⢿⢿⢟⢕⢕⢕⢕⢕⢕⢕⢕⢕⢕⢕⢕⢕⢕⢕⢕⢕⢕⢕⢕⠀</a:t>
            </a:r>
            <a:br/>
            <a:r>
              <a:t>⢕⢕⢕⢕⢕⢕⢕⢕⢕⢕⢕⢕⢕⢕⢕⢕⢕⢕⠑⢀⣠⣷⣿⣿⣿⡿⡫⣱⣾⢏⡵⡟⢱⣾⡿⣵⣿⢱⡇⢸⣿⣿⢕⣿⣿⣿⣿⣿⣿⣿⣿⣿⣿⣿⣿⣿⡝⣿⢕⢕⢕⢸⣿⣿⣧⠀⠀⠀⠕⠄⠀⠀⠑⠕⢕⢇⢕⢕⢕⢕⢕⢕⢕⢕⢕⢕⢕⢕⢕⢕⢕⢕⢕⢕⢕⢕⢕⢕⢕⢕⢕⢕⢕⢕⢕⢕⢕⢱⢕⢕⢕⢕⢕⢕⢕⢕⢕⢕⢕⢕⢕⣕⡕⢕⢕⢕⢕⢕⢕⢕⢕⢕⢕⢕⢕⢕⢕⢕⢕⢕⢕⢕⢕⢕⢕⢕⢕⢕⢕⢕⢕⢕⢕⢕⢕⢕⢕⢕⢕⢕⢕⢕⢕⢕⢕⢕⢕⢕⢕⢕⢕⢕⣵⣿⣿⣿⣿⣿⣿⢿⢟⢕⢕⢕⢇⡗⢕⣜⢕⡷⢕⡝⢕⣕⢗⢕⢕⢕⢕⢕⢕⢕⢕⢕⢕⢕⢕⢕⢝⢻⢿⣿⣿⣿⣿⣿⡕⢜⢕⢕⢕⢕⢕⢕⢕⢕⢕⢕⢕⢕⢕⢕⢕⢕⢕⢕⢕⢕⢕⢕⠀</a:t>
            </a:r>
            <a:br/>
            <a:r>
              <a:t>⡕⢕⢕⢕⢕⢕⢕⢕⢕⢕⢕⢕⢕⢕⢕⠕⠁⢀⣴⣾⣿⣿⣿⣿⢏⢜⣾⣿⢇⡜⡿⣱⣿⣿⣽⣿⢏⢸⡇⢼⠻⢻⡇⢿⣿⣿⣿⣿⣿⣿⣿⣿⣿⣿⣿⣿⣧⢝⢕⢕⢕⢸⣿⣿⢹⠄⠀⠁⠐⢄⢄⢀⢀⢀⠀⠑⠕⢕⢕⢕⢕⢕⢕⢕⢕⢕⢕⢕⢕⢕⢕⢕⢕⢕⢕⢕⢕⢕⢕⢕⢕⢕⢕⢕⢕⢕⢕⢕⢕⢕⢕⢕⢗⢕⢕⢝⢝⢕⢕⢕⢕⢕⢕⢕⢕⢕⢕⢕⢗⢗⢇⢕⢕⢕⢕⢕⢕⢕⢕⢕⢕⢕⢕⢕⢕⢕⢕⢕⢕⢕⢕⢕⢕⢕⢕⢕⢕⢕⢕⢕⢕⢕⢕⢕⢕⢕⢕⢕⢕⢕⣵⣿⣿⣿⣿⣿⢿⢏⢕⢜⢕⢕⢕⢕⢝⢜⢝⢕⢕⢕⢕⢕⢕⢕⢕⢕⢕⢕⢕⢕⢕⢕⢕⢕⢕⢕⢕⢕⢕⢕⢕⢝⢻⡿⢻⣿⣷⢕⢕⢕⢕⢕⢕⢕⢕⢕⢕⢕⢱⣧⣕⢕⢕⢕⢕⢕⢕⢕⢕⢕⠀</a:t>
            </a:r>
            <a:br/>
            <a:r>
              <a:t>⢕⢕⢕⢕⢕⢕⢕⢕⢕⢕⢕⢕⢕⠑⠀⣠⣵⣿⣿⣿⣿⣿⡿⢣⢣⣿⣿⢇⢕⡽⣵⣿⣿⣽⣿⢏⢕⢸⡇⠁⣰⣿⡇⢜⢹⣿⣿⣿⣿⣿⣿⣿⣿⣿⣿⣿⣿⡕⢕⢕⢕⢸⣿⣿⢹⠀⢀⠀⠑⢲⡄⢄⡄⢔⣳⣦⣄⢀⠑⠕⢕⢵⢕⢕⢵⢕⢕⢕⢕⢕⢕⢕⢕⣕⣕⢕⢕⢕⢕⢕⢕⢕⢕⢕⢕⢕⢕⢕⢕⢕⢕⢕⢕⢕⢕⢕⢕⢕⢕⢕⢕⢕⢕⢕⢕⢕⢕⢕⢕⢕⢕⢕⢕⢕⢕⢕⢕⢕⢕⢕⢕⢕⢕⢕⢕⢕⢕⢕⢕⢕⢕⢕⢕⢕⢕⢕⢕⢕⢕⢕⢕⢕⢕⢕⢕⢕⢕⢕⣱⣿⣿⣿⣿⡿⢏⢕⢕⢕⢕⢕⢕⢕⢕⢕⢕⢕⢕⢕⢕⢕⢕⢕⢕⢕⢕⢕⢕⢕⢕⢕⢕⢕⢕⢕⢕⢕⢕⢕⢕⢕⢕⢕⢕⢜⢀⠙⢿⢕⢕⢁⢕⢕⢕⢕⢕⢕⢕⢕⠀⠘⢿⣿⣷⣵⣕⢕⢕⢕⢕⢕⠀</a:t>
            </a:r>
            <a:br/>
            <a:r>
              <a:t>⢕⢕⢕⢕⢕⢕⢕⢕⢕⢕⠕⠁⢀⣰⣾⣿⣿⣿⣿⣿⣿⡟⣱⢇⣿⣿⢇⡱⣸⣿⣿⣿⣿⣿⢏⢕⢕⢜⣡⣵⣿⣿⡇⢱⣿⣿⣿⣿⣿⣿⣿⣿⣿⣿⣿⣿⣿⡇⠑⠕⠕⠿⠟⠋⠀⠀⠀⠀⠀⠄⠁⠀⢻⢿⣿⣿⣿⣷⣦⣄⠁⠑⠕⢕⢕⢕⢕⢕⢕⢕⢕⢕⢕⢕⢕⢕⢕⢕⢕⢕⢕⢕⢕⢕⢕⢕⢕⢕⢕⢕⢕⢱⢕⢕⢕⢕⢕⢕⢕⢕⢕⢕⢕⢕⢕⢕⢕⢕⢕⢕⢕⢕⢕⢕⢕⢕⢕⢕⢕⢕⢕⢕⢕⢕⢕⢕⢕⢕⢕⢕⢕⢕⢕⢕⢕⢕⢕⢕⢕⢕⢕⢕⢕⢕⢕⢕⣱⣾⣿⣿⣿⣿⢟⢕⢕⢕⢕⢕⢕⢕⢕⢕⢕⢕⢕⢕⢕⢕⢕⢕⢕⢕⢕⢕⢕⢕⢕⢕⢕⢕⢕⢕⢕⢕⢕⢕⢕⢕⢕⢕⢕⢕⢕⢕⢕⢀⠀⠁⢕⢑⢁⢑⠑⢕⢕⢕⠑⠁⠀⠀⠈⢻⣿⣿⣿⣿⣷⡕⢕⣞⠀</a:t>
            </a:r>
            <a:br/>
            <a:r>
              <a:t>⢕⢕⢕⢕⢕⢕⢕⢕⠑⠁⢄⣴⣿⣿⣿⣿⣿⣿⣿⣿⡏⢱⡏⣾⣿⡟⢱⢇⣿⣿⣿⣿⣿⡏⢕⢕⢕⠸⢋⣿⣿⣿⡇⢸⣿⣿⣿⣿⣿⣿⣿⣿⣿⣿⣿⣿⡟⣇⠀⠀⠀⠀⠀⠀⠀⢄⢀⠀⠀⠀⠀⢁⠐⠕⠁⢕⢝⣿⣿⣿⣷⣦⣄⠁⠑⠕⢕⢕⢕⢕⢕⢕⢕⢕⢕⢕⢕⢕⢕⢕⢕⢕⢕⢕⢕⢕⢕⢕⢕⢕⢕⢕⢕⢕⢕⢕⢕⢕⢕⢕⢕⢕⢕⢕⢕⢕⢕⢕⢕⢕⢕⢕⢱⢵⢵⢵⢵⢵⢵⢕⢵⢗⢗⢕⢗⢗⢗⡗⢗⣗⡇⢕⢕⢕⢕⢱⢕⢕⢵⢵⢵⢕⢕⢕⣱⣾⣿⣿⣿⣿⣿⢇⢕⢕⢕⢕⢕⢕⢕⢕⢕⢕⢕⢕⢕⢕⢕⢕⢕⢕⢕⢕⢕⢕⢕⢕⢕⢕⢕⢕⢕⢕⢕⢕⢕⢕⢕⢕⢕⢕⢕⢕⢕⢕⢕⢕⢔⢀⠀⠁⠕⢕⢕⢕⢕⢕⢠⢔⢲⣶⣷⣿⣿⣿⣿⣿⣿⢇⢕⣾⠀</a:t>
            </a:r>
            <a:br/>
            <a:r>
              <a:t>⢵⢕⢕⢕⢕⠕⠑⢀⣠⣾⣿⣿⣿⣿⣿⣿⣿⣿⣿⡟⢱⡿⣸⣿⣿⢕⢱⢸⣿⣿⣿⣿⡿⢕⢕⢕⣇⠕⢾⢕⢜⢻⢕⣸⣿⡏⣿⣿⣿⣿⣿⣿⣿⣿⣿⣿⣿⢏⢔⠀⠀⠀⠀⠀⢔⢕⢺⢱⡔⢀⠀⠀⠀⢄⢔⠕⢕⣾⣿⣿⣿⣿⣿⣷⣦⡀⠁⢕⢕⢕⢕⢕⢕⢕⢕⢕⢕⢕⢕⢕⢕⢕⢕⢕⢕⢕⢕⢕⢕⢕⢕⢕⢕⢕⢕⢕⢕⢕⢕⢕⢕⢕⢕⢕⢕⢕⢕⢕⢕⢕⢕⢕⢕⢕⢕⢕⢕⢕⢕⢕⢕⢕⢕⢕⢕⢕⢕⢕⢕⢕⢕⢕⢕⢕⢕⢕⢱⢕⢕⢕⢕⢕⢱⣼⣿⣿⣿⣿⣿⣿⢇⢕⢕⢕⢕⢕⢕⢕⢕⢕⢕⢕⢕⢕⢕⢕⢕⠕⢕⢕⢕⢕⢕⢕⢕⢕⢕⢕⢕⢕⢕⢕⣕⣕⣕⣱⣵⣕⢱⢷⢷⢷⢗⢟⢟⢇⢕⢕⠀⠀⠀⠀⠑⠕⢕⢕⢅⢕⢕⢜⢿⣿⣿⣿⣿⣿⣿⢕⢕⢹⠀</a:t>
            </a:r>
            <a:br/>
            <a:r>
              <a:t>⢕⢕⢕⠕⠁⢄⣴⣿⣿⣿⣿⣿⣿⣿⣿⣿⣿⣿⣿⢕⢇⢕⣿⣿⡏⢕⢕⣿⣿⣿⣿⣿⡇⢕⢕⢕⡏⠁⢈⢕⢑⢕⢅⢸⣿⢕⣿⣿⣿⣿⣿⣿⣿⣿⣿⣿⣿⢕⢕⠀⠀⠀⠀⢕⢕⢱⢸⡎⣇⢜⣧⡀⢀⣄⣴⣾⣿⣿⣿⣿⣿⣿⣿⣿⣿⡇⠀⢕⢕⢕⢕⢕⢕⢕⢕⢕⢕⢕⢕⢕⢕⢕⢕⢕⢕⢕⢕⢕⢕⢕⢗⢗⢗⢗⢳⢷⢵⢵⢵⢵⢵⢵⢵⢵⣵⣵⣵⣕⣕⣱⣵⣵⣇⣕⣕⣕⣕⣕⣕⢕⢕⢕⢕⢕⢕⢕⢕⢕⢕⢕⢕⢕⢕⢕⢕⢕⢕⢕⢕⢕⢕⣵⣿⣿⣿⣿⣿⣿⣿⢏⢷⢧⢵⢵⢕⢕⢕⢕⢔⢕⢕⢕⢕⢕⢕⢕⢕⠄⢕⢕⢕⢕⢕⢕⢕⢗⢗⢇⢕⢜⢝⢝⢝⢕⢕⢕⢕⢕⢕⢕⢕⢕⢕⢕⢕⢕⢕⢕⠀⠀⠀⠀⠀⠀⠁⠕⢕⢀⢕⢕⢜⢻⣿⣿⣿⣿⡏⢕⢕⢕⠀</a:t>
            </a:r>
            <a:br/>
            <a:r>
              <a:t>⡱⢕⠀⢠⣷⣿⣿⣿⣿⣿⣿⡿⢿⢟⢏⡽⣷⢸⢝⢕⢕⢸⣿⢻⡇⢕⢱⣿⣿⢏⣿⣿⣷⣵⣷⢕⡇⢔⢕⢕⢕⢕⢕⢕⡏⢕⣿⣿⣿⣿⣿⣿⣿⣿⣿⣿⣿⢕⢕⠀⢕⢕⢕⢕⢕⣾⡇⡇⣿⢕⣿⣿⣿⣿⣿⣿⣿⣿⣿⣿⣿⣿⣿⣿⣿⠁⢄⣝⣝⣏⡝⢝⢝⢝⣟⣟⣟⣗⣗⣗⣗⣗⣷⣷⣷⣷⣷⣷⣷⣾⣿⣷⣿⣯⣿⣼⡵⢵⢼⢷⠷⠾⠷⠷⠿⠿⠿⢿⢟⢟⢗⢻⢾⠿⠿⠷⠧⠵⠽⢼⢵⢮⢵⢮⣮⣕⣕⣕⣕⣕⣕⣕⣕⣕⢕⡕⢕⢕⢕⣵⣿⣿⣿⣿⣿⣿⣿⣿⡏⢕⢕⢕⢕⢕⢕⢕⢕⠁⢕⢕⢕⢕⢕⢕⠁⢕⢕⢄⢕⢕⢕⢕⢕⢕⢕⢕⢕⢕⢕⢕⢕⢕⢕⢕⢕⢕⢕⢕⢕⢕⢕⢕⢕⢕⢕⢕⢕⢕⠀⠀⠀⠀⠀⢄⠀⠀⠁⠕⠀⢕⢕⢕⢻⣿⣿⣿⡇⢕⢕⢕⠀</a:t>
            </a:r>
            <a:br/>
            <a:r>
              <a:t>⢺⢕⠀⠜⣿⣿⣿⣿⣿⣿⡫⣾⡧⢕⢟⢟⢳⢕⢕⢕⢕⣼⣿⢸⡇⢕⣸⣿⡟⢸⣿⣿⣿⣿⣿⢕⢕⢕⢕⢕⢕⢕⢕⢱⢇⢕⣿⣿⡇⢻⣿⣿⣿⣿⣿⡟⡟⢕⢕⢔⢕⢕⢕⢕⢕⣸⣧⡇⣿⡇⢸⣿⣿⣿⣿⣿⣿⣿⣿⣿⣿⣿⣿⣿⡇⠀⢘⢛⢟⢟⢝⢝⠝⠝⠙⠙⠙⠙⠝⠝⠝⠍⠉⠙⠁⠁⠁⠁⠀⠀⠐⢐⢐⢐⢐⢐⢐⢐⢐⢀⢁⢁⢁⢁⢁⢁⢑⢕⢗⣗⣕⣕⡕⢁⢁⢄⢄⡄⢄⢀⢀⢄⢄⢄⢔⠔⢔⢔⢅⢅⢌⢉⢉⠉⢉⢕⢕⣵⣿⣿⣿⣿⣿⣿⣿⣿⣿⡿⢕⢕⢕⢕⢕⢕⢕⢕⢕⠀⢕⢕⢕⢕⢕⢕⠀⠑⢕⢕⠕⢕⢕⢕⢕⢕⢕⢕⢕⢕⢕⢕⢕⢕⢕⢕⢕⢕⢕⢕⢕⢕⢕⢕⢕⢕⢕⢕⢕⢕⠀⠐⢕⢔⠄⠑⢔⠀⠐⢦⡔⢁⠕⢕⢕⢿⣿⣿⢕⢕⢕⢕⠀</a:t>
            </a:r>
            <a:br/>
            <a:r>
              <a:t>⣟⢟⢕⠀⢹⣿⣿⣿⣿⢟⣵⣕⢕⢕⢕⣕⢕⢕⢕⢕⢕⣿⣿⢸⣷⢇⣿⣿⢇⣿⣿⣿⣿⢿⡇⢕⡇⢕⢕⢕⢕⢕⢕⢜⢕⢔⢸⣿⡇⢸⣿⣿⣿⣿⢝⡇⡇⢕⠁⢕⢕⢕⢕⢕⢕⢹⣿⡇⣿⡇⢎⢿⣿⣿⣿⣿⣿⣿⣿⣿⣿⣿⣿⡿⠁⠀⠀⢀⢀⠀⠀⠀⠀⠀⠀⠀⠐⠑⠀⢄⢀⠀⠀⠐⠐⠐⠀⠀⠀⠀⠑⢑⢗⢗⢗⢇⢕⢕⢕⢕⢕⢑⢑⢁⠁⢀⢐⢑⢑⢕⢕⢗⢇⠕⠔⢔⢕⢕⢕⣕⢕⢕⢕⢕⢕⢔⢔⢀⠀⠀⠀⠀⢀⢔⢕⣱⣾⣿⣿⣿⣿⣿⣿⣿⣿⣿⣿⡇⢕⢕⢕⢕⢕⢕⢕⢕⢕⠀⢕⢕⢕⢕⢕⢕⠀⠀⢕⢕⠀⢕⢕⢕⢕⢕⢕⢕⠕⢕⢕⢕⢕⢕⢕⢕⢕⢕⢕⢕⢕⢕⢕⢕⢕⢕⢕⢕⢕⢕⢄⢀⢀⠀⠀⠀⢕⢕⢄⠀⠁⢀⠀⢕⢕⢜⣿⣿⢕⢕⢕⢕⠀</a:t>
            </a:r>
            <a:br/>
            <a:r>
              <a:t>⡝⢕⢝⢄⠁⢻⣿⣿⢏⣵⣝⢿⣧⡕⢕⢕⢕⣥⢔⢔⢔⣿⣿⢸⡿⢱⣿⡏⢕⣿⣿⣿⣿⢜⢕⢕⡇⢕⢕⢕⢕⢕⢱⡗⢕⢕⢜⣿⣧⢜⣿⣾⣿⣿⡇⢕⢕⢀⢔⢕⢕⢕⢕⢕⢕⢸⣿⡇⣿⡇⢕⢜⣿⣿⣿⣿⣿⣿⣿⣿⣿⣿⣿⢇⠀⢔⢕⠕⠕⠕⢔⣔⣆⡴⢕⠕⠕⠐⠐⠐⠀⠀⢀⢄⢄⢄⢄⢄⢄⣔⣔⢔⢔⢔⠔⢕⢕⢕⢇⢕⢱⢵⢵⢕⢕⢕⢕⢕⢔⢔⢔⢄⢄⢄⢄⢄⢅⢅⢕⢀⢀⠀⠀⠀⠀⠐⠑⠑⢐⢐⢀⢔⢕⣱⣾⣿⣿⣿⣿⣿⣿⣿⣿⣿⣿⣿⣿⡇⢕⢕⢕⢑⢕⠕⢕⢕⢕⠀⢕⢕⢕⢕⢕⢕⢀⠀⢕⢕⠀⢄⢕⢔⢕⢕⢕⠁⢔⢕⢕⢕⢕⢕⢕⢕⢕⢕⢕⢕⢕⢕⢕⠕⢕⢕⢕⢕⢕⢕⢕⢕⢕⢕⠀⠀⠑⢕⢕⢕⢕⢕⠀⢕⢕⢕⢸⡇⢕⢕⢕⢕⠀</a:t>
            </a:r>
            <a:br/>
            <a:r>
              <a:t>⢕⢕⢕⢕⢀⠘⣿⣏⢕⢻⡟⢗⢝⢻⢕⢱⣟⢕⢕⣱⡕⣿⣿⡞⡇⣸⡟⢕⢕⣿⣿⣿⡟⢕⢕⢕⡇⢕⢕⢕⢕⢕⢕⡇⢕⢕⢕⢜⣟⢕⢿⡏⣿⣿⣇⢕⢕⢑⢕⢕⢕⢕⢕⢕⢕⡼⣿⡇⣿⡇⡕⢕⢿⣿⣿⣿⣿⣿⣿⣿⣿⣿⡿⠀⠀⠄⠄⠔⠕⠜⠝⠕⠕⠁⠀⠀⠀⠐⠐⠁⠁⠀⠀⠀⠀⢀⢀⢔⢕⢟⢟⠕⠑⠑⠑⠁⢁⢁⢁⢁⠅⢕⢕⢕⢕⢕⢝⢝⢕⠕⠑⠑⠑⠓⠗⠗⠗⢗⢗⢗⢗⢗⢗⢗⢗⢇⢅⢁⢁⢁⢕⢕⢾⣿⣿⣿⣿⣿⣿⣿⣿⣿⣿⣿⣿⣿⣿⡇⢕⢕⢕⢕⢕⠀⢕⢕⠑⢕⢕⢕⢕⠕⢕⢕⢕⠀⠀⢕⠀⢕⢕⠕⠀⠑⠑⢁⢅⢄⢔⢕⢕⢕⢕⢕⠑⢕⢕⢕⢕⢕⢕⢑⢕⢕⢕⢕⢕⢕⢕⢕⢕⢕⣧⢀⠀⢕⢕⢕⢕⢕⠀⠁⢕⢕⢕⢕⢕⠷⠷⢷⠀</a:t>
            </a:r>
            <a:br/>
            <a:r>
              <a:t>⢕⢕⢕⢕⢕⠀⠸⢸⡕⢕⢜⢕⢕⢕⠕⢳⣽⣵⣝⣝⢕⣿⣿⡇⡇⣿⢕⢕⢕⢻⣿⣿⢕⢕⠕⠑⠑⢕⢕⠕⠑⢕⢕⢕⢕⢕⢕⢕⢕⢇⢜⢧⢜⢻⣿⢕⢄⢕⠕⢑⢕⢕⠕⢕⢕⢕⢹⢜⣿⢇⢕⢧⢎⢿⣿⣿⣿⣿⣿⣿⣿⣿⢇⠀⢀⢀⢀⠀⠀⠀⠀⠀⠀⠀⢀⢄⢔⢕⢕⢕⢕⢔⢔⢕⢕⢱⢕⢕⢕⢕⢔⠔⠔⠕⠑⢑⢀⢀⢕⠕⠕⢗⢕⣱⣕⣵⡷⢷⣧⣵⣔⡔⢔⢔⡔⠕⠕⠕⠕⠑⠑⠑⠕⠕⢕⢵⢷⢷⢗⢳⢷⢕⢜⢿⣿⣿⣿⣿⣿⣿⣿⣿⣿⣿⣿⣿⣿⡇⢕⢕⢕⢕⢕⠀⢕⢕⢕⠕⠕⢕⢕⢄⢕⢕⢕⠀⠀⠀⢄⢅⢅⢁⢁⠁⢄⢕⢕⢕⢕⢕⢕⢕⢕⢕⢕⢄⠑⠕⢕⢕⢕⢕⢄⢕⢕⢕⢕⢕⢕⢕⢕⢕⢻⣧⢀⠀⢕⢕⢕⢕⢔⠀⢕⢕⢕⢕⢕⢁⢁⠁⠀</a:t>
            </a:r>
            <a:br/>
            <a:r>
              <a:t>⠕⠕⠕⠕⠕⠐⠀⢱⡱⡕⢕⢕⢕⢕⢕⣷⢕⢕⢝⢝⢕⣿⣿⡇⡇⢇⢕⢕⢕⢹⡟⣿⢕⢕⢄⢔⢕⢔⠔⠔⠔⢄⠁⠕⢕⢕⢕⢕⢕⢕⢕⢕⢕⢕⢕⢕⢑⢄⢔⢔⢅⢅⢀⠀⢕⢕⢕⢕⢸⢸⢱⢞⢏⣾⣿⣿⣿⣿⣿⣿⣿⡟⠀⠀⢀⢀⢄⣄⡄⢀⢄⢄⢔⢕⢵⢕⢔⢕⢔⢕⢑⢑⢑⠕⠅⠑⠑⠁⠁⠀⢀⢀⢄⢰⢵⢕⢕⢕⣕⡔⢔⢔⢕⢝⢟⢟⠟⠟⠟⠟⠝⠟⠟⠟⠗⠇⠔⠄⠄⠄⢄⢄⢄⢄⢔⢕⢕⢕⢕⡕⢕⢕⢕⢜⢿⣿⣿⣿⣿⣿⣿⣿⣿⣿⣿⣿⣿⢕⢕⢕⢕⠀⢕⠀⠕⢕⢄⢔⢕⢕⢕⢕⢄⠕⢕⢀⠀⠀⢕⢕⢕⢕⢕⢔⢑⢕⢕⢕⢕⢕⢕⢕⢕⢕⢕⢕⢕⢀⠁⠕⢕⢕⢕⢕⢕⢕⢕⠑⢕⢕⢕⢕⢸⣿⣧⢔⠕⢕⢕⢕⢕⠀⠀⢕⢕⢕⢕⠀⢀⠀⠀</a:t>
            </a:r>
            <a:br/>
            <a:r>
              <a:t>⠀⠀⠄⢀⠐⢑⠀⠁⢿⣮⡇⢕⢕⢕⢕⢜⢧⢕⢜⢕⢕⣿⣿⢇⢱⢕⢕⢕⢕⢕⢕⢜⢕⢕⣕⣕⡕⠁⠀⠀⠀⠁⢕⣕⣣⣷⣷⣷⣱⣇⣇⣕⣱⣕⣕⢱⢕⠁⠀⠀⠑⢕⢕⢕⠀⠕⢕⢕⢕⣸⢕⢕⣱⣿⣿⣿⣿⣿⣿⣿⣿⠇⠀⠐⠑⠑⠙⠝⠑⠑⠕⢗⢕⢕⢕⢕⢅⢅⢅⢄⢄⢄⠔⠔⠐⠀⠁⢅⢔⠔⠔⠔⠀⠁⠑⠑⠑⠜⢟⢟⢟⢟⢇⠁⠀⠀⠀⠀⠀⠀⠀⠀⠀⠀⠀⠀⠀⠀⠀⠔⢵⡿⢏⢕⢝⢝⢕⢕⢕⢕⠕⠕⠕⢕⢕⢻⣿⣿⣿⣿⣿⣿⣿⣿⣿⣿⣿⢕⢕⢕⢕⠀⢕⠀⢔⢕⢱⣕⣕⣇⣕⢕⢕⢀⠑⢕⠀⠀⢕⣵⡱⢇⣕⣕⣵⡅⢕⢑⢕⢕⢅⠕⢅⠕⢕⢕⢕⢕⢄⠀⠀⠑⠕⢕⢕⠁⠁⠁⢁⢔⢕⢕⢜⣿⣿⣇⢄⢕⢕⢕⢕⠀⢔⢕⢕⢕⠁⠕⢑⠑⠀</a:t>
            </a:r>
            <a:br/>
            <a:r>
              <a:t>⢄⠐⠁⠀⠀⢄⢔⢀⠜⣿⣿⣧⣕⢕⠕⠀⢄⢕⡑⢕⢑⣿⣿⢕⡕⢕⢕⢕⢕⢕⢕⢵⣕⢸⣿⣿⡇⠀⠀⠀⠀⢄⣷⣿⣿⣿⣿⣿⣿⣿⣿⣿⣿⣿⣿⣿⡇⠀⠀⠀⢄⣿⣷⡧⣠⡕⢕⣼⢕⣿⢱⣵⣿⣿⣿⣿⣿⣿⣿⣿⡟⠀⠀⠀⠐⠀⠀⠀⠀⢀⢀⠅⠑⠑⠑⢁⢁⢀⢀⢀⢄⢄⢠⢴⢔⠀⠀⠀⠀⠀⠀⠀⠀⠀⠀⠀⢀⢀⢄⢕⢕⢕⠕⠕⠔⠐⠀⠀⠀⠀⠀⠀⠀⠀⠀⠀⠀⠀⠀⠀⠑⠕⢇⢵⣵⣕⣕⡕⢐⠔⠄⠐⠐⠀⠕⢕⢻⣿⣿⣿⣿⣿⣿⣿⣿⣿⡿⢕⠕⠑⢕⠀⠀⢀⠗⠁⠀⢁⢁⢁⠉⠻⢷⣇⠀⠁⢄⠀⢸⣿⣿⢿⠋⠁⢀⢀⢀⢕⢀⠕⢕⢔⢁⠐⢄⠑⠕⢕⢕⢕⢄⠀⠀⢀⢀⠀⢄⢔⢕⢕⢕⢕⢕⣿⣿⣿⡇⢕⢕⢕⢕⠀⢕⢀⢕⢕⢀⢀⢀⢄⠀</a:t>
            </a:r>
            <a:br/>
            <a:r>
              <a:t>⠀⠀⠀⢀⣅⣕⢝⠃⠀⢹⣿⣿⡿⣣⠀⠀⣱⣿⡇⢕⢕⣿⣿⢕⡇⢕⢕⢕⢕⢜⢕⢜⣿⣞⣿⣿⣿⣷⣤⣤⣴⣿⣿⣿⣿⣿⣿⣿⣿⣿⣿⣿⣿⣿⣿⣿⣿⣦⣄⣰⣾⣿⣿⣿⣿⢕⣺⢇⢜⣿⢸⣿⣿⣿⣿⣿⣿⣿⣿⣿⠇⠀⠀⠀⠀⠀⠀⠀⠀⠀⠀⠐⢔⢔⢵⢵⢵⠕⠕⠑⠁⠀⠀⢀⢀⢑⢄⢄⢄⣄⣴⣴⡷⢗⢎⠕⠑⠁⠁⠁⠁⠀⠀⠀⠀⠀⠀⢀⠀⠀⠀⠀⠀⠁⠀⠁⠀⠀⠀⠀⠀⠁⠕⢜⣿⡿⢟⢟⢗⢕⢔⠆⠐⠀⠀⠕⢕⢻⣿⣿⣿⣿⣿⣿⣿⣿⢇⢕⢄⠀⢕⠀⠀⢰⠃⠀⢄⠕⠁⠁⠁⠔⢜⣿⣇⠀⠀⠀⠑⣿⣟⢅⢔⠑⠁⠀⠀⠁⠑⢀⠁⠑⢕⢕⢄⠁⠔⢔⢄⢅⢅⢄⢄⢁⠀⠀⢕⢕⢕⢕⢕⢕⢕⣿⣿⣿⣿⡕⢕⢕⢕⠀⢕⢕⢕⢕⠗⠗⠕⠄⠀</a:t>
            </a:r>
            <a:br/>
            <a:r>
              <a:t>⢜⢕⣮⣽⣯⣑⢀⠁⠀⠀⢻⢟⣵⢕⠀⠀⢸⣿⣿⢕⢕⣿⡏⢱⡇⢕⢕⢕⢕⢕⢕⢕⣾⣿⢸⣷⣵⣌⣭⣭⣵⣿⣿⣿⣿⣿⣿⣿⣿⣿⣿⣿⣿⣿⣿⣿⣿⣯⣭⣝⣍⣵⣿⣿⢏⣱⢏⢜⢕⣿⢸⣿⣿⣿⣿⣿⣿⣿⣿⡏⠀⢀⠀⠀⠀⠀⠀⠀⠀⠀⠁⠁⠕⠕⠑⠁⠀⠀⠀⢀⢄⢄⡕⢕⢗⠕⠕⠑⠑⠑⠕⢕⢕⢕⣔⢔⢄⢄⠄⠔⠔⢕⢗⢗⢕⢅⠀⠀⠀⠀⠀⠀⠀⠀⠀⠀⠀⠀⠀⠀⠀⠀⢀⢕⢝⡕⢕⢕⢕⢕⢔⠄⠀⠀⠄⠐⠕⢕⢻⣿⣿⣿⣿⣿⣿⡿⢕⡕⠕⠀⠕⠀⠀⠁⠀⢕⢕⠀⢄⢄⢄⠀⣼⣿⣿⡇⠀⡔⠀⣿⣿⣿⣧⢀⢄⢄⢄⢄⠀⢕⢕⠀⠀⠁⠕⢕⢄⠀⠁⠁⠁⠁⠑⠁⠀⠀⠁⠑⠕⠕⠕⢕⢕⣿⣿⣿⣿⡇⢕⢕⢕⠀⢕⢕⢕⠑⠀⠀⠀⠀⠀</a:t>
            </a:r>
            <a:br/>
            <a:r>
              <a:t>⢕⢕⢕⢕⢝⢝⢝⢕⢖⢀⠁⢞⢏⠀⠀⠀⠑⣿⡟⢕⢸⣿⡇⢸⣇⢕⣾⢕⢕⢕⢕⢕⢿⣿⣧⣿⣿⣿⣿⣿⣿⣿⣿⣿⣿⣿⣿⣿⣿⣿⣿⣏⣿⣿⣿⣿⣿⣿⣿⣿⣿⣿⣿⢏⢵⢇⢕⡇⢕⢹⢜⣿⣿⣿⣿⣿⣿⣿⣿⠑⠀⠀⠀⠀⠀⠀⠀⠀⠀⠀⠀⠀⠀⠀⠀⠀⢀⢄⢕⣕⣎⢝⢕⢁⢀⠀⠄⠄⠀⠐⠑⠁⠁⠁⠀⠀⠀⠀⠀⠀⢀⣕⣵⣧⣵⣕⡄⢄⢀⢀⢀⢀⢀⢀⢄⢄⢄⢔⣔⣔⣱⣵⣵⡾⢿⢿⢧⢕⢕⢕⢕⠕⠀⠀⠀⠀⢐⢕⢕⢻⣿⣿⣿⣿⣿⣷⣿⢇⠀⠔⠀⠀⠀⣷⡄⢱⣾⡕⢕⢕⢕⢱⣿⣿⣿⡇⢄⡇⢱⣿⣿⣿⣿⡕⢕⢕⢕⠕⣸⣿⡗⢀⣵⣦⣄⢀⠀⠀⠀⠀⢄⢄⢀⢀⢀⢀⢀⢄⢄⢔⢕⢕⢕⣿⣿⣿⣿⡇⢕⢕⢕⠀⢕⢕⢕⢄⢄⢄⢄⠄⠀</a:t>
            </a:r>
            <a:br/>
            <a:r>
              <a:t>⢕⢕⢕⢕⢕⢕⢕⢕⢕⢕⠀⠕⢕⠀⠀⠀⠀⢹⡇⢕⢸⣿⢕⢸⣿⡕⢻⡇⢕⢕⢕⢕⢸⣿⣿⣿⣿⣿⣿⣿⣿⣿⣿⣿⣿⣿⣿⣿⣿⣿⣿⣿⣿⣿⣿⣿⣿⣿⣿⣿⣿⣿⢏⣼⢕⢇⢸⡇⢕⢸⡇⠜⣿⣿⣿⣿⣿⣿⡏⠀⠀⠀⠀⢔⢔⢄⠀⠀⠀⠀⠀⠀⠀⠀⠀⢔⢕⢕⢞⠏⠑⠁⠁⠀⠀⠀⠀⠀⠀⠀⠀⠀⠀⠀⠀⢀⢄⢄⢔⠕⠝⠕⠕⠕⠕⠕⠕⠑⠑⠑⠁⠁⠁⠑⠁⠑⠜⢝⢝⢟⢟⣝⣕⣕⢕⠑⠁⠀⠀⠐⠐⠐⠐⠑⠁⠁⠁⠁⠕⢕⢻⣿⣿⣿⣿⣿⡟⠑⠀⠀⠀⠀⠀⢹⣿⣷⢿⣷⣅⣅⣴⣿⣿⣿⢟⣡⣾⣿⣿⣿⣿⣿⣿⣿⣦⣅⣤⣾⣿⢿⣷⣿⣿⣿⣿⣿⣷⠀⢀⢀⢀⢁⢑⢕⢕⢕⢕⢕⢕⢕⠑⢕⢕⣿⣿⣿⣿⡇⢕⢕⠑⠀⢕⢕⢕⣕⣕⢕⢕⢀⠀</a:t>
            </a:r>
            <a:br/>
            <a:r>
              <a:t>⢕⢕⢕⢕⢕⢕⢕⢕⢕⢕⢕⠀⠁⠀⠀⠀⠀⠁⢕⢕⣼⡏⢕⢸⣿⡇⢜⣷⢕⢕⢕⢕⢕⢿⣿⣿⣿⣿⣿⣿⣿⣿⣿⣿⣿⣿⣿⣿⣿⣿⣿⣿⣿⣿⣿⣿⣿⣿⣿⣿⣽⣷⣿⡷⢕⢕⣸⢇⢕⢜⡇⠀⢸⣿⣿⣿⣿⣿⠁⠀⠀⠀⠀⠁⠁⠑⢕⠕⠐⠀⠀⠀⠀⠀⠀⠀⢁⢕⠑⠀⢀⢀⢀⢄⢄⢄⣄⣔⣔⢔⢔⢔⠔⠑⠁⠁⠀⠀⠀⠀⠀⠀⠀⠀⠀⠀⢀⢀⢀⢄⢄⢔⣔⣔⣔⡰⢴⢵⢷⢞⢟⠟⠝⠙⠁⠀⠀⠀⠀⠀⠀⠀⠀⠀⠀⠀⠀⠀⠀⠕⢕⢻⣿⣿⣿⢟⢕⢄⣄⡔⢀⠀⠀⠘⢿⣟⢞⢝⢏⢵⣿⣿⣿⣿⣿⣿⣿⣿⣿⣿⣿⣿⣿⣿⣿⡧⢕⢝⢝⢱⢜⢿⣿⣿⣿⣿⢇⠀⢕⢕⢕⢕⢕⢕⢕⢕⢕⢕⢕⢕⠀⢕⢕⣿⣿⣿⣿⡇⢕⠕⠀⢀⢕⢕⢕⠀⠁⠁⢘⢟⠀</a:t>
            </a:r>
            <a:br/>
            <a:r>
              <a:t>⢕⢕⢕⢕⢕⢕⢕⢕⢕⢕⢕⢄⠀⢄⡀⢀⢀⡄⢕⡇⢸⢕⢕⢸⣿⣇⢕⢹⣇⢕⢕⢕⢕⢜⢿⣿⣿⣿⣿⣿⣿⣿⣿⣿⣿⣿⠛⠋⠙⠑⠑⠑⠝⢟⣿⣿⣿⣿⣿⣿⣿⣟⢝⢕⢕⢕⣿⢕⢕⢕⡇⢀⣕⣿⣿⣿⣿⡇⠀⠀⠀⢀⣄⡴⢔⠁⠀⠀⠀⠀⠀⠀⠀⠀⠀⠀⠀⠀⠀⠀⠀⠀⠀⠀⠕⢕⢝⢿⡯⢕⢕⠄⠀⠀⠀⠀⠀⠀⠀⠀⠀⢄⢔⣔⣱⣵⣵⣷⣷⣾⣿⣿⣿⣿⣿⣿⣿⡟⢕⢕⢁⢀⠀⠀⠀⠀⠀⠀⠀⠀⠀⠀⠀⠀⢀⢄⢄⢔⢔⣕⣕⢕⢻⣿⣧⣵⣷⣿⣿⣷⣷⡔⢀⠄⢑⢕⢕⢕⢕⢱⣿⣿⣿⣿⡟⣿⣿⣿⣿⣿⣿⣿⣿⣿⡏⢕⢕⢕⢕⢕⢕⢸⣿⣿⣿⡏⢄⢕⢕⢕⣕⣕⣕⢕⢕⢕⢕⢕⢕⢕⠀⢕⢕⣿⣿⣿⣿⢕⢕⠀⠀⠀⢀⢕⠑⠁⠀⠁⠈⠁⠀</a:t>
            </a:r>
            <a:br/>
            <a:r>
              <a:t>⢕⢕⢕⢕⢕⢕⢕⢕⢕⢕⢕⢕⢀⠘⣿⣿⣿⢇⣸⢕⢜⢕⢕⢕⣿⣿⢕⢕⢿⣇⢕⢕⢕⢕⢕⢹⣿⣿⣿⣿⣿⣿⣿⣿⣿⢑⢀⢀⢀⢀⠀⠀⠀⠀⣿⣿⣿⣿⣿⣿⡿⢏⢕⢕⢕⢱⣿⢕⢜⢕⢇⢜⣿⣿⣿⣿⡿⠁⠀⢠⢗⢟⢟⢳⢅⢄⣄⣔⡠⠄⠁⠀⠀⠀⠀⠀⠀⠀⠀⢀⢀⢄⣄⣔⣵⢕⢇⠘⠑⠁⠀⠀⠀⠀⢀⢄⣄⣄⡰⢔⢕⢞⢟⢟⠟⠟⠟⠟⠟⠏⠝⠝⠝⠝⢝⢝⢝⢕⢕⠁⠀⠀⠀⠀⠀⠀⠀⢀⢄⢄⢄⢔⣔⣱⣵⣵⣷⣿⣿⣿⡟⢇⢕⢻⣿⣿⣿⣿⣿⣿⣿⣿⣧⡔⢜⣇⣕⣱⣵⣿⣿⣿⣿⣿⣧⣿⣿⣿⣿⣿⣿⣿⣿⣿⣿⣧⣕⣕⣕⣕⣵⣿⣿⣿⣿⡷⢇⢕⢱⣿⣿⢿⠋⢕⢕⢕⢕⢕⢕⢕⠀⢕⢱⣿⣿⣿⢇⢕⡜⠀⠀⠀⢕⢕⠀⠀⠀⠀⠀⠀⠀</a:t>
            </a:r>
            <a:br/>
            <a:r>
              <a:t>⢕⢕⢕⢕⢕⢕⢕⢕⢕⢕⢕⢕⢕⠀⢸⣿⣿⢕⣿⢕⢕⢕⢕⢕⢸⣿⡇⢕⢕⢹⣇⢕⢕⢕⢕⢕⢜⢻⢿⣿⣿⣿⣿⣿⣿⣕⡵⣵⢕⣕⢕⢴⢔⣄⣿⣿⣿⣿⢿⢏⢕⢕⢕⢕⢕⡼⡇⢕⢕⢕⢕⢱⢻⣿⣿⣿⢇⠀⠑⠁⠁⠀⠀⠀⢕⣿⣿⠏⠁⠀⠀⠀⠀⢀⢄⢄⢔⢕⢕⣱⡼⢿⢿⢟⢟⠟⠑⠐⠀⠐⠐⠔⠕⢕⢜⢟⢟⢏⢙⠁⠀⠀⠀⠀⠀⠀⠀⠀⠀⠀⠀⢀⢀⢄⢕⢕⢕⢕⢕⢕⢕⢕⢔⢕⢔⢱⢵⢵⢷⢿⢿⢿⢟⢏⢝⢝⢝⢟⢟⢏⢕⢕⢕⢕⢹⣿⣿⣿⣿⣿⣿⣿⣿⣇⢕⢿⣿⣿⣿⣿⣿⣿⣿⣿⣿⣿⣿⣿⣿⣿⣿⣿⣿⣿⣿⣿⣿⣿⣿⣿⣿⣿⣿⣿⡿⢇⠑⠑⠑⠑⢕⢕⢄⢕⢕⢕⢕⢕⢕⠀⠀⢕⢸⣿⡿⣇⣵⡿⠑⠀⠀⣰⢕⢕⢄⡰⢴⢴⣴⢤⠀</a:t>
            </a:r>
            <a:br/>
            <a:r>
              <a:t>⢕⢕⢕⢕⢕⢕⢕⢕⢕⢕⢕⢕⢕⢔⠀⢻⡏⢸⣿⢕⢕⢕⢕⢕⢕⢻⣿⡕⢕⢕⢜⢳⡕⢕⢕⢕⢕⢕⢕⢝⢝⢿⢿⣿⣿⣿⣿⣿⣿⣿⣿⣿⣿⣿⡿⢟⢏⢕⢕⢕⢕⢕⢕⢕⢱⣧⢕⢕⢕⢕⢕⢕⢜⣿⣿⡿⠀⠀⠀⠀⠀⠀⠀⠀⠁⠑⠑⠀⠀⠀⠀⠔⢵⣵⣕⣕⣑⢁⢁⢁⠁⠀⢀⢔⢔⠔⠔⠐⠀⠀⠀⢀⢄⢕⢕⢕⢕⣱⣵⣷⢷⢦⠔⠀⠀⠀⢀⢀⢄⢕⢕⡳⢗⢗⢗⢇⢕⢕⢕⢕⢕⢕⢕⢕⢕⠕⠕⢕⢕⢗⢕⢕⢕⢕⢕⢕⣕⢅⠕⠕⠕⠕⠑⠕⢕⢹⣿⣿⣿⣿⣿⣿⣿⣿⢕⢜⣿⣿⣿⣿⣿⣿⣿⣿⣿⢿⢿⣿⣿⣿⣿⣿⣿⣿⣿⣿⣿⣿⣿⣿⣿⣿⣿⢏⢕⠑⠀⠀⢀⢕⢕⢁⢕⢕⢕⢕⢕⢕⢕⠀⢄⢕⢸⣿⣿⣿⢟⠁⠀⣄⣾⣿⢕⢱⢕⢕⢕⢕⢕⣕⠀</a:t>
            </a:r>
            <a:br/>
            <a:r>
              <a:t>⢕⢕⢕⢕⢕⢕⢕⢕⢕⢕⢕⢕⢕⢕⢄⠁⢕⣿⣿⢕⢕⢕⢕⢕⢕⢕⢹⣷⢕⢕⢕⢕⢜⢇⢕⢕⢕⢕⢕⢕⢕⢕⢕⢝⢝⢻⢿⣿⣿⣿⡿⢿⢟⢝⢕⢕⢕⢕⢕⢕⢕⢕⢕⢕⣼⢜⢸⡇⢕⢕⢕⢕⢱⢿⣿⢇⠀⠀⠀⠀⠀⠀⠀⢀⢀⢀⢄⢄⠔⠀⠀⠀⠀⠑⢕⢕⢑⠁⠀⠀⠀⠀⠀⠀⠀⠀⠀⠀⠀⢀⢄⠕⠑⠕⠑⠑⠙⠁⢁⢁⢁⢄⢔⢔⢔⢕⣕⢕⢕⢕⢕⢕⢕⣕⣕⢕⢵⢕⠕⠑⠑⠁⢁⢄⢄⠔⠔⠃⠑⠑⠁⠁⢑⢝⢟⠝⠁⠀⠀⠀⠀⠀⠀⠐⢑⢕⢹⣿⣿⣿⣿⣿⣿⣿⢕⢕⢜⣿⣿⣿⣿⣿⣿⢏⢕⢕⢕⢜⢝⢻⣿⣿⣿⣿⣿⣿⣿⣿⣿⣿⣿⡿⢏⠑⠀⠀⠀⠀⢕⢕⠕⢕⢕⢕⢕⢕⢕⢕⠁⠀⢕⢕⣿⣿⣟⣕⣕⣵⣾⣿⣿⡏⢕⢕⢕⢕⢕⢕⢕⢝⠀</a:t>
            </a:r>
            <a:br/>
            <a:r>
              <a:t>⢕⢕⢕⢕⢕⢕⢕⢕⢕⢕⢕⢕⢕⢕⢕⠀⠘⣿⡿⢕⢕⢕⢕⢕⢕⢕⢕⢜⢧⡕⢕⢕⢕⢕⢕⢕⢕⢕⢕⢕⢕⢕⢕⢕⢕⢕⢕⢜⢝⢕⢕⢕⢕⢕⢕⢕⢕⢕⢕⢕⢕⢕⢕⢕⡇⢕⣾⣿⢕⢕⢕⢸⡕⢸⡟⠀⢔⢕⢕⢕⢔⢔⢔⢰⢧⣵⣵⡵⡄⣀⣀⣄⣀⢀⢑⢗⠣⢕⢔⢔⢄⠀⠀⠀⠀⠀⠀⠐⠑⠁⠀⠀⠀⠀⠀⠄⠔⠕⠄⠄⠄⢄⢔⢕⢕⢕⢝⢕⢔⢕⢕⢝⢝⣕⣕⣕⢕⠐⠐⠀⠀⠁⠁⠁⠀⠀⠀⠀⠀⠀⠐⠑⠕⠔⠕⠔⠕⠕⠕⠕⢕⢵⢵⢵⢵⢕⢕⢹⣿⣿⣿⣿⣿⣿⢕⢕⢕⢘⢿⣿⣿⣿⣿⢕⢕⢕⢕⢕⢕⢕⣻⣿⣿⣿⣿⣿⣿⣿⣿⢟⢏⢕⢕⠀⠀⢀⢕⢕⢕⢕⢔⢕⢕⢕⢕⢕⢕⠕⠀⠀⢕⢕⣿⣿⣿⣿⣿⣿⣿⣿⣿⡇⢕⢕⢇⢝⢕⢕⢱⢾⠀</a:t>
            </a:r>
            <a:br/>
            <a:r>
              <a:t>⢕⢕⢕⢕⢕⢕⢕⢕⢕⢕⢕⢕⢕⢕⢕⢕⠀⢜⢕⢕⢕⢕⢕⢕⢕⢕⢕⣱⣕⢳⡕⢕⢕⢕⢕⢕⢕⢕⢕⢕⢕⢕⢕⢕⢕⢕⢕⢕⣱⡕⢕⢕⢕⢕⢕⢕⢕⢕⢕⢕⢕⢕⢕⢸⢕⢱⣿⣿⢕⢇⢕⢕⢕⢕⠇⠀⢕⢕⢕⢕⢕⢕⢕⢕⢕⢕⢕⢕⢕⢕⢕⢕⢝⢝⢝⢝⢟⢟⢻⢿⢷⢶⢶⢶⢴⢴⢴⢄⢤⢤⢤⣄⣄⣄⣀⣀⣀⣀⢀⢀⢀⠁⠁⠁⠀⠀⠓⠓⠑⠑⠁⠀⠁⠁⠑⠝⠗⢆⢔⢄⢄⢄⢀⢀⢀⢀⢀⢀⢀⢀⢀⣐⣴⣶⣆⡔⢔⢔⢔⢔⢕⢕⢕⢅⢅⢄⠕⢕⢹⣿⣿⣿⣿⣿⡇⢕⢕⢕⠐⢙⢿⣿⣿⣿⣧⣕⣣⣵⣷⣾⣿⣿⣿⣿⣿⣿⢿⢏⢕⢕⢕⢕⢕⠀⢀⢕⢕⢕⢕⢕⢕⢕⢕⢕⢕⢕⢕⠀⠀⢔⢕⢸⣿⣿⣿⣿⣿⣿⣿⣿⣿⢕⢕⢕⢕⢕⢕⢕⢕⢜⠀</a:t>
            </a:r>
            <a:br/>
            <a:r>
              <a:t>⢕⢕⢕⢕⢕⢕⢕⢕⢕⢕⢕⢕⢕⢕⢕⢕⢔⠀⠕⢕⢅⠕⢕⢕⢕⢕⢕⣾⢹⣷⣜⢕⢕⢕⢕⢕⠕⠁⢁⢕⢕⢕⢕⣕⣕⣵⣵⣾⣿⡇⠑⠕⢕⢕⢕⢕⢕⢕⢕⢕⢕⡕⢕⢕⢕⣿⣿⣿⢕⢕⢕⢕⢕⠕⠀⢕⢕⢕⢕⢕⢕⢕⢕⢕⢕⢕⢕⢕⢕⢕⢕⢕⢕⢕⢕⢕⢕⢕⢕⢕⢕⢕⢕⢕⢕⢕⢕⢕⢕⢕⢕⢕⢕⢕⢕⢝⢝⢝⢝⢝⢝⢟⢟⢻⢿⢿⢷⢷⢷⣷⣶⣶⣶⣶⣶⣶⣶⣴⣵⣵⣵⣥⣵⣵⣵⣥⣥⣥⣥⣅⣅⣅⣕⣕⣕⣕⣅⣄⣀⣀⣀⣀⣀⣀⣀⣀⣄⣅⢕⢹⣿⣿⣿⣿⡇⢕⢕⢕⠄⢕⢕⢌⢟⢿⣿⣿⣿⣿⣿⣿⣿⣿⢿⢟⢝⢕⢕⢕⢕⢕⢕⢕⢕⢕⢕⢕⢕⢕⢕⢕⢕⢕⢕⢕⢕⢕⠁⠀⠀⢕⢕⣿⣿⣿⣿⣿⣿⣿⣿⣿⣿⢕⢕⢕⢕⢕⢕⢕⢕⢕⠀</a:t>
            </a:r>
            <a:br/>
            <a:r>
              <a:t>⢕⢕⢕⢕⢕⢕⢕⢕⢕⢕⢕⢕⢕⢕⢕⢕⢕⢀⠀⢕⢕⢅⠕⢕⢕⢕⢕⣿⡏⣿⣿⡕⢕⠕⠁⠀⠀⠀⢕⢕⢕⣵⣿⣿⣿⣿⣿⣿⣿⡇⢄⠀⠁⠑⠕⢕⢕⢕⢕⢕⢕⢱⢜⢕⢕⣿⣿⡇⢕⢕⢕⢕⢕⠀⠀⢕⢕⢕⢕⢕⢕⢕⢕⢕⢕⢕⢕⢕⢕⢕⢕⢕⢕⢕⢕⢕⢕⢕⢕⢕⢕⢕⢕⢕⢕⢕⢕⢕⢕⢕⢕⢕⢕⢕⢕⢕⢕⢕⢕⢕⢕⢕⢕⢕⢕⢕⢕⢕⢕⢕⢕⢕⢕⢕⢜⢕⢝⢝⢝⢝⢝⢝⢝⢟⢟⢟⢟⢻⢟⢟⢟⢟⢟⢿⢏⢝⢕⢜⢝⢝⢝⢝⢟⢟⢟⢟⢟⢝⢕⢕⢹⣿⣿⣿⡇⢕⢕⢕⢕⢕⢕⢕⢑⢕⢕⢝⢻⢿⢟⢝⢕⢕⢕⢕⢕⢕⢕⢕⢕⢕⢕⢕⢕⢕⢕⢕⢕⢕⢕⢀⢕⢕⢕⢕⢕⠑⠀⠀⠀⢕⢸⣿⣿⣿⣿⣿⣿⣿⣿⣿⡇⢕⢕⢕⢕⢕⢕⢕⢕⢕⠀</a:t>
            </a:r>
            <a:br/>
            <a:r>
              <a:t>⢕⢕⢕⢕⢕⢕⢕⢕⢕⢕⢕⢕⢕⢕⢕⢕⢕⢕⠀⠁⢕⢕⢕⢕⢕⢕⢕⣿⡇⢻⣿⣧⢔⠀⠀⠀⠀⠀⢕⢕⢕⣿⣿⣿⣿⣿⣿⣿⣿⣷⢕⢄⠀⠀⠀⠀⠑⢕⢕⢕⢕⢕⢕⢕⢕⢹⢿⠕⠕⠕⢕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⣷⢕⢕⢕⢕⢕⢕⢕⢄⠑⢕⢕⢕⢕⢕⢕⢕⢕⢕⢕⢕⢕⢕⢕⢕⢕⠑⠀⢕⢕⢕⢕⢕⢕⢑⢕⢕⢕⢕⢕⠕⠀⠀⠀⢄⢕⢸⣿⣿⣿⣿⣿⣿⣿⣿⣿⡇⢕⢕⢕⢕⢕⢕⢕⢕⢕⠀</a:t>
            </a:r>
            <a:br/>
            <a:r>
              <a:t>⢕⢕⢕⢕⢕⢕⢕⢕⢕⢕⢕⢕⢕⢕⢕⢕⢕⢕⢕⠀⠑⢕⢕⢕⢕⢕⢕⣿⣷⢜⣿⣿⡕⠀⠀⠀⠀⠀⠕⢕⣼⣿⣿⣿⣿⣿⣿⣿⢿⢿⢕⢕⠀⠀⠀⠀⠀⠁⠕⠕⠕⠑⠑⠑⠑⠑⠀⠐⠐⠀⠁⠑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⣿⣿⢕⢕⢕⢕⢕⢕⢕⠁⠀⠁⠑⢕⢕⢕⢕⢕⢕⢕⢕⠕⠕⠑⠑⠁⠀⠀⢀⢕⢕⢕⢕⢕⠕⢕⢕⢕⢕⢕⠁⠀⠀⠀⠀⢕⢕⢸⣿⡿⢿⢿⢟⢟⢟⢝⢝⢕⢕⢕⢕⢕⢕⢕⢕⢕⢕⠀</a:t>
            </a:r>
            <a:br/>
            <a:r>
              <a:t>⢕⢕⢕⢕⢕⢕⢕⢕⢕⢕⢕⢕⢕⢕⢕⢕⢕⢕⢕⢄⠀⠑⠑⠑⠑⠑⠑⠘⠙⠑⠉⠉⠉⠁⠀⠀⠀⠀⠀⠁⠁⠁⢀⢀⢀⢀⢀⢀⢀⢀⢀⢀⢀⢀⢄⢄⢄⢄⢄⢄⢄⢄⢄⢄⢄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⡟⢕⢕⢕⢕⢕⢕⠁⠀⠀⠀⢔⠑⠀⠕⢕⢕⠁⢕⢔⠀⠀⠀⠀⠀⠀⠀⢕⢕⢕⢕⢕⢕⢕⢕⢕⢕⢕⢁⢐⢑⢔⢄⢔⢕⢕⢕⢕⢕⢕⢕⢕⢕⢕⢕⢕⢕⢕⢕⢕⢕⢕⢕⢕⢕⢕⠀</a:t>
            </a:r>
            <a:br/>
            <a:r>
              <a:t>⢕⢕⢕⢕⢕⢕⢕⢕⢕⢕⢕⢕⢕⢕⢕⢕⢕⢕⢕⢕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⢞⢕⠀⠀⠀⢕⢕⢔⠀⠀⠕⠁⠀⢕⢕⢄⠀⠀⠀⠀⠀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⠀⠀⠀⢕⢕⢕⢕⢄⠀⠀⠀⢀⢀⢕⢕⢄⢄⢔⢔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⢀⢕⢕⢕⢕⢕⢕⢔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⠓⠛⠓⠛⠛⠛⠛⠛⠛⠓⠓⠓⠓⠓⠓⠓⠓⠓⠓⠓⠑⠑⠑⠑⠑⠑⠑⠑⠑⠑⠑⠑⠑⠑⠑⠑⠑⠑⠑⠑⠑⠑⠑⠑⠑⠑⠑⠑⠑⠑⠑⠑⠑⠑⠑⠚⠓⠓⠓⠓⠓⠓⠓⠛⠛⠛⠛⠛⠛⠛⠛⠛⠓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⡟⣟⢕⢜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⢟⢇⢗⢻⢜⢕⢕⢻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⢝⣿⣿⣿⣿⣿⣿⣿⢕⢕⢕⢕⢕⢕⢕⢸⠀</a:t>
            </a:r>
            <a:br/>
            <a:r>
              <a:t>⢕⢕⢕⢕⢕⢕⢕⢕⢸⣿⣿⣿⣿⣿⣿⣿⣿⣧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⢿⣿⣿⣿⣿⣿⡟⡕⢕⢕⢕⢕⢕⢕⢱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⢸⢻⣿⣝⣿⡏⡇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⢕⢸⣸⡽⢼⢻⡏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⢸⡝⡕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⢱⢗⢕⢕⢕⢕⢕⢕⢕⢕⢕⢕⢕⢕⢕⠀</a:t>
            </a:r>
            <a:br/>
            <a:r>
              <a:t>⢕⢕⢕⢕⢕⢕⢕⢕⢕⣿⣿⣿⣿⣿⣿⣿⣿⣿⢕⢕⢕⢕⢕⢕⢕⢕⢕⢕⢕⢕⢕⢕⢕⢕⢕⢕⢕⢕⢕⢕⢕⢕⢕⢕⢕⢕⢕⢕⢕⢸⡿⢿⢿⢿⢿⢿⢿⢿⢿⢿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⡇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⣸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⢿⢿⢿⢿⢿⢟⢟⢟⢏⢝⢝⢝⢕⢕⢕⢕⢕⢕⢕⢕⢕⢕⢗⢕⢕⢕⢕⢕⢕⢕⢕⢕⢕⢕⢕⢕⢕⢕⢕⢕⢕⢕⢕⢕⢕⢕⣷⠀</a:t>
            </a:r>
            <a:br/>
            <a:r>
              <a:t>⣿⢕⢕⢕⢕⢕⢕⢕⢕⣿⣿⣿⣿⣿⣿⣿⣿⣿⡇⢕⢕⢕⢕⢕⢕⢕⢕⢕⢕⢕⢕⢕⢕⢕⢕⢕⢕⢕⢕⢕⢕⢕⢕⢕⢕⢕⢕⢕⢕⢕⢕⢕⢕⢕⢕⢕⢕⢕⢕⢕⢕⢕⢕⢕⢕⢕⢕⢕⢕⢕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⣜⠀</a:t>
            </a:r>
            <a:br/>
            <a:r>
              <a:t>⡟⢕⢕⢕⢕⢕⢕⢕⢕⣿⣿⣿⣿⣿⣿⣿⣿⣿⡇⢕⢕⢕⢕⢕⢕⢕⢕⢕⢕⢕⢕⢕⢕⢕⢕⢕⢕⢕⢕⢕⢕⢕⢕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⣵⢕⢕⢕⢕⢕⢕⢕⢕⢕⢕⢕⢕⢕⢕⢕⢕⢕⢕⢕⢕⢕⢕⢕⢕⢕⢕⢕⢕⢕⢕⢕⢕⢕⢕⢕⢕⢕⢕⢕⢕⢕⠘⠑⠕⢕⢕⢕⢕⢕⢕⢕⢕⢕⢕⢕⢕⢕⢕⢕⢕⢕⢕⢕⢕⢕⢕⢕⢕⢕⢟⢟⢟⢟⢟⢟⢿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⢕⢕⢕⢕⢕⢕⢕⢕⢕⢕⢕⢕⢕⢕⢕⢕⢕⢕⢕⢕⢕⠕⠑⢀⣰⢦⣄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⠕⢁⢄⣵⡟⢱⢸⣿⣷⣵⡄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⣷⡕⢕⢕⢕⢕⢕⢕⢕⢕⢕⢕⢕⢕⢕⢕⢕⢕⢕⢕⢕⢕⢕⢕⢕⢕⢕⢕⢕⢕⢕⢕⢇⢕⢕⠑⢀⣰⣾⣿⡟⢕⡾⣾⣿⣿⣿⣿⣷⣴⡄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⣧⣕⡕⢕⢕⢕⢕⢕⢕⢕⢕⢕⢕⢕⢕⢕⢕⢕⢕⢕⢕⢕⢕⢕⢕⢕⢕⢕⢕⢕⢕⢕⢕⢕⢕⢕⢕⢕⢕⢕⢕⢕⢕⢕⢕⢕⢕⢕⢕⢕⢕⢕⢕⢽⠀</a:t>
            </a:r>
            <a:br/>
            <a:r>
              <a:t>⢇⢕⢕⢕⢕⢕⢕⢕⢕⢕⢕⢕⢕⢕⢕⢕⢕⢕⢕⢕⢕⢕⢕⢕⢕⢕⢕⢕⢕⢕⢕⢕⠕⠁⢄⣴⣾⣿⣿⡿⢕⣱⡇⣿⣿⣿⣿⣿⣿⣿⣿⣷⢄⠀⠁⠕⢇⢕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⣵⣿⣿⣿⣿⣿⣷⣧⣕⡕⢕⢕⢕⢕⢕⢕⢕⢕⢕⢕⢕⢕⢕⢕⢕⢕⢕⢕⢕⢕⢕⢕⢕⢕⢕⢕⢕⢕⢕⢕⢕⢕⢕⢕⢕⢕⢕⢕⢕⢕⢕⢕⢕⢕⢕⢕⢼⠀</a:t>
            </a:r>
            <a:br/>
            <a:r>
              <a:t>⣕⢕⢕⢕⢕⢕⢕⢕⢕⢕⢕⢕⢕⢕⢕⢕⢕⢕⢕⢕⢕⢕⢕⢕⢕⢕⢕⢕⢱⢕⠑⢁⣄⣵⣿⣿⣿⣿⣿⢣⣿⣿⡇⣿⣿⣿⣿⣿⣿⣿⣿⣿⡕⠀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⣷⣵⣕⢕⢕⢕⢕⢕⢕⢕⢕⢕⢕⢕⢕⢕⢕⢕⢕⢕⢕⢕⢕⢕⢕⢕⢕⢕⢕⢕⢕⢕⢕⢕⢕⢕⢕⢕⢕⢕⢕⢕⢕⢕⢕⢕⢜⠀</a:t>
            </a:r>
            <a:br/>
            <a:r>
              <a:t>⣷⢕⢕⢕⢕⢕⢕⢕⢕⢕⢕⢕⢕⢕⢕⢕⢕⢕⢕⢕⢕⢕⢕⢕⢕⢕⢕⠕⠑⢀⣰⣾⣿⣿⣿⣿⢿⣟⡝⣼⣿⣿⡇⣗⢣⢱⢵⢵⣵⣵⢼⢝⡕⢀⠀⠀⠁⠀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⡿⢟⢟⢫⢝⢟⣕⣕⣵⣝⣝⢟⢷⣵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⠕⠁⢄⣴⣾⣿⣿⡿⢟⣫⣵⣾⣿⢱⣿⣿⣿⢕⣿⢇⢕⢕⢕⢕⢕⢕⢕⢝⢿⣆⠀⠀⠀⠁⢕⣦⣄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⢟⢏⢕⢕⣱⣵⣷⣿⣿⣿⣿⣿⣿⣿⣿⣧⡜⢻⣿⣷⣵⣕⢕⢕⢕⢕⢕⢕⢕⢕⢕⢕⢕⢕⢕⢕⢕⢕⢕⢕⢕⢕⢕⢕⢕⢕⢕⢕⢕⢕⢕⢕⢕⢕⢕⢕⢕⢕⠀</a:t>
            </a:r>
            <a:br/>
            <a:r>
              <a:t>⢕⢕⢕⢕⢕⢕⢕⢕⢕⢕⢕⢕⢕⢕⢕⢕⢕⢕⢕⢕⢕⢕⢕⠑⠀⣠⣵⣿⣿⣿⢟⣫⣾⣿⣿⣿⣿⡿⣸⢿⣿⣿⢕⢇⣵⣷⣵⣵⣷⣕⣕⣱⣜⣧⢺⣷⡄⠀⠀⢕⣿⣿⣷⢄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⡿⢏⢕⢕⣱⣵⣿⣿⣿⣿⣿⣿⣿⣿⣿⣿⣿⣿⣿⣿⡇⢸⣿⣿⣿⣿⣷⣵⣕⢕⢕⢕⢕⢕⢕⢕⢕⢕⢕⢕⢕⢕⢕⢕⢕⢕⢕⢕⢕⢕⢕⢕⢕⢕⢕⢕⢕⢕⢕⢕⢕⠀</a:t>
            </a:r>
            <a:br/>
            <a:r>
              <a:t>⢕⢕⢕⢕⢕⢕⢕⢕⢕⢕⢕⢕⢕⢕⢕⢕⢕⢕⢕⢕⠕⠁⢀⣰⣾⣿⣿⡿⢟⣱⡾⣿⣿⢝⣿⡿⣫⡇⣿⢸⣿⣿⢕⣿⣿⣿⣿⣿⣿⣿⣿⣿⣿⣿⣧⢻⣿⡔⢀⢕⢸⣿⣿⡇⠔⠔⢄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⡿⢕⢕⢕⣾⣿⣿⣿⡿⢿⣟⣟⡟⢟⢟⡿⢿⢿⣿⣿⣿⢇⣸⣿⣿⣿⣿⣿⣿⣿⣿⣷⣵⣕⢕⢕⢕⢕⢕⢕⢕⢕⢕⢕⢕⢕⢕⢕⢕⢕⢕⢕⢕⢕⢕⢕⢕⢕⢕⢕⢕⢕⠀</a:t>
            </a:r>
            <a:br/>
            <a:r>
              <a:t>⢕⢕⢕⢕⢕⢕⢕⢕⢕⢕⢕⢕⢕⢕⢕⢕⢕⢕⠕⠁⢄⣴⣿⣿⣿⣿⢫⣣⣾⢟⣽⡻⢕⣾⡿⣵⣿⢣⡏⢸⣿⣿⢕⣿⣿⣿⣿⣿⣿⣿⣿⣿⣿⣿⣿⣏⢿⡇⢕⢕⢸⣿⣿⣿⠀⠀⢀⠕⠔⠀⠀⠁⠕⢕⢇⢕⢕⢕⢕⢕⢕⢕⢕⢕⢕⢕⢕⢕⢕⢕⢕⢕⢕⢕⢕⢕⢕⢕⢕⢕⢕⢕⢕⢕⢕⢕⢕⢱⢕⢕⢕⢕⢕⢕⢕⢕⢕⢕⢕⢕⢕⣕⡕⢕⢕⢕⢕⢕⢕⢕⢕⢕⢕⢕⢕⢕⢕⢕⢕⢕⢕⢕⢕⢕⢕⢕⢕⢕⢕⢕⢕⢕⢕⢕⢕⢕⢕⢕⢕⢕⢕⢕⢕⢕⢕⢕⢕⢕⢕⢕⢕⢕⣱⣿⣿⣿⣿⣿⡇⢕⢱⣿⣿⢿⢿⣕⢟⡻⢫⢕⡗⢕⡕⢜⢕⢕⢇⢝⢕⢞⢻⣿⣿⣿⣿⣿⣿⣿⣿⣿⣿⣿⣿⢇⢕⢕⢕⢕⢕⢕⢕⢕⢕⢕⢕⢕⢕⢕⢕⢕⢕⢕⢕⢕⢕⢕⢕⢕⢕⢕⠀</a:t>
            </a:r>
            <a:br/>
            <a:r>
              <a:t>⡕⢕⢕⢕⢕⢕⢕⢕⢕⢕⢕⢕⢕⢕⢕⢕⠑⢀⣠⣷⣿⣿⣿⣿⣟⡕⣵⣿⢏⢱⡷⣱⣿⣿⣽⣿⢇⢸⡇⢾⢟⣹⡕⣿⣿⣿⣿⣿⣿⣿⣿⣿⣿⣿⣿⣿⡕⢇⢕⢕⢸⣿⣿⣿⢔⠀⠁⠑⠔⢄⢄⢄⢀⠀⠁⠕⢕⢕⢕⢕⢕⢕⢕⢕⢕⢕⢕⢕⢕⢕⢕⢕⢕⢕⢕⢕⢕⢕⢕⢕⢕⢕⢕⢕⢕⢕⢕⢕⢕⢕⢕⢕⢕⢕⢕⢝⢝⢝⢕⢕⢕⢕⢕⢕⢕⢕⢕⢕⢗⢗⢇⢕⢕⢕⢕⢕⢕⢕⢕⢕⢕⢕⢕⢕⢕⢕⢕⢕⢕⢕⢕⢕⢕⢕⢕⢕⢕⢕⢕⢕⢕⢕⢕⢕⢕⢕⢕⢕⢕⢕⣱⣾⣿⣿⣿⣿⣿⢿⢗⢕⢕⢏⡱⢏⢞⣝⢣⡕⢕⢜⢕⣕⢕⢱⢕⢕⢕⢕⢕⢕⢕⢕⢝⢟⢿⣿⣿⣿⣿⣯⢕⢇⢕⢕⢕⢕⢕⢕⢕⢕⢕⢕⢕⢕⢕⢕⢕⢕⢕⢕⢕⢕⢕⢕⢕⢕⢕⢕⢕⢕⠀</a:t>
            </a:r>
            <a:br/>
            <a:r>
              <a:t>⢕⢕⢕⢕⢕⢕⢕⢕⢕⢕⢕⢕⢕⠕⠁⢀⣴⣾⣿⣿⣿⣿⣿⢏⡞⣼⣿⢏⢱⣱⣱⣿⣿⣽⣿⢇⢕⢸⢇⢀⣵⣿⡇⢜⣿⣿⣿⣿⣿⣿⣿⣿⣿⣿⣿⣿⡇⢕⢕⢕⢸⣿⣿⢿⠑⠄⠀⠁⢳⢰⢄⣔⣔⣿⣦⣄⢀⠘⠕⢕⢕⢕⢕⢕⢱⢕⢕⢕⢕⢕⢕⢕⢕⣕⣕⢕⢕⢕⢕⢕⢕⢕⢕⢕⢕⢕⢕⢕⢕⢕⢕⢕⢕⢕⢕⢕⢕⢕⢕⢕⢕⢕⢕⢕⢕⢕⢕⢕⢕⢕⢕⢕⢕⢕⢕⢕⢕⢕⢕⢕⢕⢕⢕⢕⢕⢕⢕⢕⢕⢕⢕⢕⢕⢕⢕⢕⢕⢕⢕⢕⢕⢕⢕⢕⢕⢕⢕⢕⣱⣾⣿⣿⣿⣿⢟⢏⢕⢝⢕⢗⢕⢇⢕⢝⢕⢕⢕⢜⢕⢕⢕⢕⢕⢕⢕⢕⢕⢕⢕⢕⢕⢕⢕⢕⢕⢝⢻⣿⢻⣿⡇⢕⢕⢕⢕⢕⢕⢕⢕⢕⢕⢧⣕⡕⢕⢕⢕⢕⢕⢕⢕⢕⢕⢕⢕⢕⢕⢕⢕⢕⠀</a:t>
            </a:r>
            <a:br/>
            <a:r>
              <a:t>⢕⢕⢕⢕⢕⢕⢕⢕⢕⢕⢕⠑⠁⣄⣵⣿⣿⣿⣿⣿⣿⡿⢇⡞⣼⣿⡟⢕⢱⣿⣿⣿⣿⣿⢏⢕⢕⢜⣴⣾⣿⣿⡇⢱⣿⣿⣿⣿⣿⣿⣿⣿⣿⣿⣿⣿⣿⠕⠑⠕⠜⠛⠁⠀⠀⠀⠀⠀⠄⠀⠁⢻⢻⢿⣿⣿⣿⣦⣄⠀⠑⠕⢕⢕⢕⢕⢕⢕⢕⢕⢕⢕⢕⢕⢕⢕⢕⢕⢕⢕⢕⢕⢕⢕⢕⢕⢕⢕⢕⢕⢕⢵⢕⢕⢕⢕⢕⢕⢕⢕⢕⢕⢕⢕⢕⢕⢕⢕⢕⢕⢕⢕⢕⢕⢕⢕⢕⢕⢕⢕⢕⢕⢕⢕⢕⢕⢕⢕⢕⢕⢕⢕⢕⢕⢕⢕⢕⢕⢕⢕⢕⢕⢕⢕⢕⢕⢕⣼⣿⣿⣿⡿⢏⢕⢕⢕⢕⢕⢕⢕⢕⢕⢕⢕⢕⢕⢕⢕⢕⢕⢕⢕⢕⢕⢕⢕⢕⢕⢕⢕⢕⢕⢕⢕⢕⢕⢕⢕⢔⠙⢇⢕⠕⠑⢕⢕⢕⢕⢕⢕⢕⠀⠹⣿⣷⣧⣕⡕⢕⢕⢕⢕⢕⢕⢕⢕⢕⢕⢕⢜⠀</a:t>
            </a:r>
            <a:br/>
            <a:r>
              <a:t>⢕⢕⢕⢕⢕⢕⢕⢕⠕⠑⢀⣠⣾⣿⣿⣿⣿⣿⣿⣿⣿⢕⣾⢱⣿⣿⢕⢇⣼⣿⣿⣿⣿⡟⢕⢕⢕⠜⢕⣿⢿⣿⢇⢸⣿⣿⣿⣿⣿⣿⣿⣿⣿⣿⣿⣿⢻⢔⠀⠀⠀⠀⠀⠀⢔⢄⡀⠀⠀⠀⢀⠁⢑⠁⢕⢝⣿⣿⣿⣷⣦⣄⠁⠑⠕⢕⢕⢕⢕⢕⢕⢕⢕⢕⢕⢕⢕⢕⢕⢕⢕⢕⢕⢕⢕⢕⢕⢕⢕⢕⢕⢕⢕⢕⢕⢕⢕⢕⢕⢕⢕⢕⢕⢕⢕⢕⢕⢕⢕⢕⢕⢕⢱⢵⢵⢵⢵⢵⢵⢵⢕⢗⢗⢕⢗⢗⢗⡗⢗⣗⡇⢕⢕⢕⢕⢱⢕⢕⢵⢵⢱⢵⢕⢕⢕⣵⣿⣿⣿⣿⢟⢕⢕⢕⢕⢕⢕⢕⢕⢕⢕⢕⢕⢕⢕⢕⢕⢕⢕⢕⢕⢕⢕⢕⢕⢕⢕⢕⢕⢕⢕⢕⢕⢕⢕⢕⢕⢕⢕⢀⠀⠑⢔⢕⢅⢕⠑⠑⢑⠑⠀⠀⠀⢜⣿⣿⣿⣿⣷⢕⢕⢕⢕⢕⢕⢕⢕⢕⢕⢸⠀</a:t>
            </a:r>
            <a:br/>
            <a:r>
              <a:t>⢜⢕⢱⢕⢕⢕⠕⠁⢀⣴⣾⣿⣿⣿⣿⣿⣿⣿⣿⣿⢇⢵⢇⣿⣿⡇⢕⢕⣿⣿⣿⣿⣿⢕⢕⢕⣧⢕⢻⢕⢕⢟⢕⢿⣿⢕⣿⣿⣿⣿⣿⣿⣿⣿⣿⣿⢜⢕⠀⠀⠀⠀⠀⢕⢕⢸⢸⡔⢄⠀⠀⠁⠔⠕⢕⣵⣿⣿⣿⣿⣿⣿⣷⣴⢀⠁⢕⢕⢕⢕⢕⢕⢕⢕⢕⢕⢕⢕⢕⢕⢕⢕⢕⢕⢕⢕⢕⢕⢕⢕⢕⢕⢕⢕⢕⢕⢕⢕⢕⢕⢕⢕⢕⢕⢕⢕⢕⢕⢕⢕⢕⢕⢕⢕⢕⢕⢕⢕⢕⢕⢕⢕⢕⢕⢕⢕⢕⢕⢕⢕⢕⢕⢕⢕⢕⢕⢕⢕⢕⢕⢕⢕⢕⣵⣿⣿⣿⣿⣿⢇⢕⢕⢕⢕⢕⢕⢕⢕⢕⢕⢕⢕⢕⢕⢕⢕⢕⢕⢕⢕⢕⢕⢕⢕⢕⢕⢕⢕⢕⢕⢕⢕⢕⢕⢕⢕⢕⣕⣕⡕⢔⢄⠀⠁⠑⢕⢕⢕⡕⢔⢆⢺⣿⣿⣿⣿⣿⣿⣿⢕⢕⢕⢕⢕⢕⢕⢵⢕⢕⢱⠀</a:t>
            </a:r>
            <a:br/>
            <a:r>
              <a:t>⢕⢕⢕⢕⠑⠀⣠⣵⣿⣿⣿⣿⣿⣿⣿⣿⣿⢿⣿⡟⢜⢱⢸⣿⣿⢕⢕⣸⣿⣿⣿⣿⡇⢕⢕⢕⡟⠁⢄⢅⢕⢅⢕⢸⡿⢸⣿⣿⣿⣿⣿⣿⣿⣿⣿⣿⡇⢕⢀⢀⢀⢀⢕⢕⢸⢜⡇⣧⢜⣷⣄⣄⣴⣾⣿⣿⣿⣿⣿⣿⣿⣿⣿⡿⠀⢔⢕⢕⢕⢕⢕⢕⢕⢕⢕⢕⢕⢕⢕⢕⢕⢕⢕⢕⢕⢕⢕⢕⢕⢗⢗⢗⢗⢗⢳⢷⢵⢵⢵⢵⢵⢵⢵⢵⣵⣵⣵⣕⣕⣱⣵⣵⣇⣕⣕⣕⣕⣕⣕⢕⢕⢕⢕⢕⢕⢕⢕⢕⢕⢕⢕⢕⢕⢕⢕⢕⢕⢕⢕⢕⢕⣱⣾⣿⣿⣿⣿⣿⢏⢕⢕⢕⢕⢕⢕⢕⢕⢕⢕⢕⢕⢕⢕⢕⢕⢕⢕⢕⢕⢕⢕⢕⢕⢕⣕⣕⢕⢵⢵⢵⢷⢗⢇⢜⢝⢝⢝⢝⢝⢕⢕⢕⠀⠀⠀⠀⠑⢕⢕⢔⠕⢕⢜⢿⣿⣿⣿⣿⡟⢕⢕⢱⢕⢕⢕⢕⢕⢕⢕⢝⠀</a:t>
            </a:r>
            <a:br/>
            <a:r>
              <a:t>⢵⢕⡕⠀⢰⣾⣿⣿⣿⣿⣿⣿⢟⢟⢫⣹⡗⡗⢇⢕⢕⢕⣿⡿⣿⢕⢕⣿⣿⡏⣿⣿⣷⣧⣿⢕⡇⢔⢕⢕⢕⢕⢕⢸⡇⢕⣿⣿⣿⣿⣿⣿⣿⣿⣿⣿⢕⢕⢔⢕⢕⢕⢕⢕⢸⡇⡇⣿⡕⣿⣿⣿⣿⣿⣿⣿⣿⣿⣿⣿⣿⣿⣿⢇⠀⣱⣱⣝⣝⢏⡝⢝⣝⣝⣟⣟⢗⣗⣗⣗⣗⣗⣷⣷⣷⡷⣷⣷⣷⣾⣿⣷⣿⣯⣿⣼⡵⢵⢼⢷⠷⠾⠷⠷⠿⠿⠿⢿⢟⢟⢗⢻⢾⠿⠿⠷⠧⠵⠽⢼⢵⢮⢼⢼⣵⣵⣕⣕⣕⣕⣕⣕⣕⣕⣕⡕⢕⢕⢕⣱⣾⣿⣿⣿⣿⣿⣿⢏⢜⢝⢝⢕⢕⢕⢕⠑⢕⢕⢕⢕⢕⠕⢕⢕⠁⢕⢕⢕⢕⢕⢕⢕⢕⢕⢕⢕⢕⢕⢕⢕⢕⢕⢕⢕⢕⢕⢕⢕⢕⢕⢕⢕⠀⠀⠀⠀⠀⠀⠁⠕⢀⢕⢕⢜⢿⣿⣿⣿⡇⢕⢕⢕⢕⢕⢕⢕⢕⢕⢕⢕⠀</a:t>
            </a:r>
            <a:br/>
            <a:r>
              <a:t>⡇⢕⢕⢄⠁⢿⣿⣿⣿⣿⣿⢇⢿⢧⢜⢝⢝⢟⢗⢕⢕⢕⣿⡇⣿⢕⢱⣿⣿⢱⣿⣿⣿⣿⣿⢕⡕⢕⢕⢕⢕⢕⢕⢸⢕⢕⣿⣿⢕⣿⣿⣿⣿⣿⣿⢻⢕⢕⢕⢕⢕⢕⢕⢕⢸⣷⡇⣿⡇⢸⣿⣿⣿⣿⣿⣿⣿⣿⣿⣿⣿⣿⡟⠀⢐⢛⢛⢛⢟⢟⢝⢝⠝⠝⠙⠙⠙⠙⠝⠝⠝⠍⠉⠙⠁⠁⠁⠁⠀⠀⠐⢐⢐⢐⢐⢐⢐⢐⢐⢀⢁⢁⢁⢁⢁⢁⢑⢕⢗⣗⣕⣕⡕⢁⢁⢄⢄⡄⢄⢀⢀⢄⢄⢄⢔⠔⢔⢔⢅⢅⢌⢉⢉⠉⠉⢙⢕⣱⣾⣿⣿⣿⣿⣿⣿⣿⡿⢕⢕⢕⢕⢕⢕⢕⢕⠀⢕⢕⢕⢕⢕⠀⢕⢕⠀⢕⢕⢕⢕⢕⢕⢕⢕⢕⢕⢕⢕⢕⢕⢕⢕⢕⢕⢕⢕⢕⢕⢕⢕⢕⢕⢕⠀⢄⢄⢀⠕⢀⠀⢀⡀⠀⢕⢕⢜⢿⣿⣿⢇⢕⢕⢕⢕⢕⢕⢕⢕⢕⢕⢕⠀</a:t>
            </a:r>
            <a:br/>
            <a:r>
              <a:t>⣟⢗⡟⡣⢀⠜⣿⣿⣿⣿⢏⣾⣇⡕⢕⢵⡕⢕⢕⠕⠕⢸⣿⡇⣿⡇⣸⣿⡇⢸⣿⣿⣿⢟⡏⢕⡕⢕⢕⢕⢕⢕⢕⢜⢕⢕⢻⣿⡕⢹⡿⣿⣿⡇⢝⢸⢕⢕⢔⢕⢕⢕⢕⢕⢸⣿⡇⣿⡇⢕⢿⣿⣿⣿⣿⣿⣿⣿⣿⣿⣿⣿⢇⠀⠁⠁⠀⢀⢀⠀⠀⠀⠀⠀⠀⠀⠐⠑⠀⢄⢀⠀⠀⠐⠐⠐⠀⠀⠀⠀⠑⢑⢗⢗⢗⢇⢕⢕⢕⢕⢕⢑⢑⢁⠁⠀⢐⢑⢑⢕⢕⢗⢇⠕⠔⢔⢕⢕⢕⣕⢕⢕⢕⢕⢕⢔⢔⢀⠀⠀⠀⠀⢀⢄⢕⢕⣵⣿⣿⣿⣿⣿⣿⣿⣿⣿⡇⢕⢕⢕⢕⢕⢕⢕⢕⠀⢕⢕⢕⢕⢕⠀⠀⢕⠀⠕⢕⢕⢕⢕⢕⢕⢕⢕⢕⢕⢕⢕⢕⢕⢕⢕⢕⢕⢕⢕⢕⢕⢕⢕⢕⢕⠀⠁⠁⠑⠀⠕⢄⠀⠙⠑⠀⢑⢕⢜⣿⣿⢕⢕⢕⢕⢕⢕⢕⢕⢕⢕⢕⢕⠀</a:t>
            </a:r>
            <a:br/>
            <a:r>
              <a:t>⡝⢕⢕⢕⢕⠀⢹⣿⣿⢇⣾⣜⡻⣷⣕⢕⢕⣱⢖⢕⢕⢸⣿⣿⣿⢇⣿⡟⢕⢸⣿⣿⣿⢕⢇⢕⡇⢕⢕⢕⢕⢕⢱⡇⢕⢕⢜⣿⡇⢜⣷⣿⣿⣿⢕⢜⠅⢅⢕⢕⢕⢕⢕⢕⢸⣿⡇⣿⡇⢕⢜⣿⣿⣿⣿⣿⣿⣿⣿⣿⣿⡟⠀⠄⠄⢕⢕⠕⠕⢕⢔⣔⣆⡴⢕⠕⠕⠐⠐⠐⠀⠀⢀⢄⢄⢄⢄⢄⢄⣔⣔⢔⢔⢔⠔⢕⢕⢕⢇⢕⢱⢵⢵⢕⢕⢕⢕⢕⢔⢔⢔⢄⢄⢄⢄⢄⢅⢅⢕⢀⢀⠀⠀⠀⠀⠐⠑⠑⢐⢐⢐⢀⢔⢕⣵⣿⣿⣿⣿⣿⣿⣿⣿⣿⣿⣿⢕⢕⢕⠕⢕⢕⢕⢕⢕⠀⢕⢕⢕⢕⢕⢀⠀⢕⠀⠀⢕⢔⢕⢕⢕⠑⢕⢕⢕⢕⢕⢕⢕⢕⢕⢕⢕⢕⢕⢕⢕⢕⢕⢕⢕⢕⢕⢕⢔⢀⠀⠐⢕⢕⢔⢔⠀⠕⢕⢕⢸⡏⢕⢕⢕⢕⢕⢕⢕⢕⢕⢕⢕⢕⠀</a:t>
            </a:r>
            <a:br/>
            <a:r>
              <a:t>⢕⢕⢕⢕⢕⢔⠀⢻⢇⢕⢝⢏⢇⢜⢝⠕⢾⡇⢕⣱⣵⢸⣿⣿⢿⢱⣿⢕⢕⢸⣿⣿⡏⢕⢕⢕⡇⢕⢕⢕⢕⢕⢜⡇⢕⢕⢕⢝⡧⢜⣿⢸⣿⣿⡕⢕⢀⢕⢕⢕⢕⢕⢕⢕⢜⣿⢇⣿⡇⢕⢕⢻⣿⣿⣿⣿⣿⣿⣿⣿⣿⠇⠀⠀⠀⠄⠄⠔⠕⠜⠝⠕⠕⠁⠀⠀⠀⠐⠐⠁⠁⠀⠀⠀⠀⢀⢀⢔⢜⢟⢟⠕⠑⠑⠑⠁⢁⢁⢁⢁⠅⢕⢕⢕⢕⢕⢝⢝⢕⠕⠑⠑⠑⠓⠗⠗⠗⢗⢗⢗⢗⢗⢗⢗⢗⢇⢅⢁⢁⢁⢁⢕⢱⣿⣿⣿⣿⣿⣿⣿⣿⣿⣿⣿⣿⣿⢕⢕⢕⠀⢕⠕⢕⢕⢁⢕⢕⢕⢕⢕⢕⢕⠀⠑⠔⢀⢔⢕⠀⠕⠑⢀⢁⢅⢕⢕⢕⢕⢕⠕⢕⢕⢕⢕⢕⢅⠕⢕⢕⢕⢕⢕⢕⢕⢕⢱⢀⠀⢕⢕⢕⢕⢕⠀⢕⢕⢕⢇⢕⠈⠙⠙⠛⠛⠛⠗⠳⠷⠷⢷⠀</a:t>
            </a:r>
            <a:br/>
            <a:r>
              <a:t>⢕⢕⢕⢕⢕⢕⢀⠘⡜⡕⢇⢕⢕⢕⢕⢘⢗⢷⢧⣵⣕⢸⣿⣿⢸⢸⢇⢕⢕⢸⣿⣿⢇⢕⠑⠁⢅⠕⠕⠁⠑⠕⢕⢕⢕⢕⢕⢕⢕⢕⢜⢇⢝⢻⢇⢕⢕⠑⠕⢕⢕⢑⢕⢕⢕⢜⢕⣻⢱⢜⣇⣪⣿⣿⣿⣿⣿⣿⣿⣿⡟⠀⠀⠀⠀⢀⢀⠀⠀⠀⠀⠀⠀⠀⢀⢄⢔⢕⢕⢕⢕⢔⢔⢕⢕⢱⢕⢕⢕⢕⢔⠔⠔⠕⠑⢑⢀⢀⢕⠔⠕⢗⢕⣱⣕⣵⡷⢷⣧⣵⣔⡔⢔⢔⡔⠕⠕⠕⠕⠑⠑⠑⠕⠕⢕⢵⢷⢷⢗⢳⢷⢕⢕⢻⣿⣿⣿⣿⣿⣿⣿⣿⣿⣿⣿⣿⢕⢕⢕⠀⢕⠀⢕⢕⢕⠕⠑⢕⢕⠕⢕⢕⠀⠀⠐⢅⢁⢁⢐⠀⢀⢕⢕⢕⢕⢕⢕⢕⢕⢕⢁⠕⢕⢕⢕⢕⢄⠕⢕⢕⢕⢕⢕⢕⢕⢸⣧⢀⠁⢕⢕⢕⢕⠀⠑⢕⢕⢕⢕⠀⢀⠀⠀⠄⢔⢔⢕⢁⢁⠁⠀</a:t>
            </a:r>
            <a:br/>
            <a:r>
              <a:t>⠕⠕⠕⠕⠕⠑⠑⠀⠱⣜⢇⢕⢕⢕⢕⢜⣷⢕⢕⢵⢕⢸⣿⣿⢸⡜⢕⢕⢕⢸⡟⢻⢕⢕⢔⢕⢕⢕⠕⠑⠕⢔⢀⢑⢕⢕⡕⢕⢕⢕⢕⢕⢕⡕⢕⢑⢄⠔⠕⢔⢔⢔⢀⠐⢕⢕⢕⢜⢸⢜⢝⢕⣿⣿⣿⣿⣿⣿⣿⣿⠕⠀⠀⢀⢀⢀⢀⣄⡄⢀⢄⢄⢔⢕⢵⢕⢔⢕⢔⢕⢑⢑⢑⠕⠅⠑⠑⠁⠁⠀⢀⢀⢄⢰⢵⢕⢕⢕⣕⡔⢔⢔⢕⢝⢟⢻⠟⠟⠟⠟⠙⠟⠟⠟⠗⠇⠔⠄⠄⠄⢄⢄⢄⢄⢔⢕⢕⢕⢕⡕⢕⢕⢕⢕⢻⣿⣿⣿⣿⣿⣿⣿⣿⣿⣿⣿⢕⠑⢕⠀⢕⠀⠕⢕⢄⢔⢕⢕⢕⢔⠕⢕⢀⠀⠀⢕⢕⢕⢕⢔⢁⢕⢕⢕⢕⢕⢕⢕⢕⢕⢕⢔⢀⠑⢕⢕⢕⢕⢕⢕⢕⢅⢕⢕⢕⢕⣿⣧⢄⢕⢕⢕⢕⠀⠀⢕⢕⢕⢕⢗⢗⡗⢇⢕⢕⢕⠁⢀⢀⠀⠀</a:t>
            </a:r>
            <a:br/>
            <a:r>
              <a:t>⠀⠀⠄⢀⠐⢑⠕⠀⠀⢻⣷⣕⢕⢕⢱⢕⠜⢧⢕⢕⢕⢸⣿⡟⢕⢇⢕⢕⢕⢕⢕⢕⢜⢕⣵⣵⡕⠀⠀⠀⠀⠁⢕⣧⣷⣷⣿⣾⣿⣾⣵⣵⣵⣾⣕⣇⠁⠀⠀⠀⢕⡕⢕⢄⢑⢕⢱⢕⣿⢜⢕⣼⣿⣿⣿⣿⣿⣿⣿⡏⠀⠀⠐⠐⠑⠑⠙⠝⠑⠑⠕⢗⢕⢕⢕⢕⢅⢅⢅⢄⢄⢄⠔⠔⠐⠀⠁⢅⢄⠔⠔⠐⠁⠁⠑⠑⠑⠜⢟⢟⢟⢟⢇⠁⠀⠀⠀⠀⠀⠀⠀⠀⠀⠀⠀⠀⠀⠀⠀⠔⢵⡿⢏⢕⢝⢝⢕⢕⢕⢕⠕⠕⠕⠕⢕⢻⣿⣿⣿⣿⣿⣿⣿⣿⣿⡏⢕⠀⢕⠀⠁⠀⢔⢕⠗⣇⣕⣕⣕⡕⢄⠁⢔⠀⠀⢱⣣⣕⣱⣵⢵⢅⢕⠑⢕⢕⢑⢔⠑⢕⢕⢕⢕⢄⠀⠁⠑⠕⠕⠀⠁⠁⢄⢕⢕⢕⣿⣿⣇⢀⢕⢕⢕⢄⢄⠑⢕⢕⠁⠁⠑⢕⠕⠑⠑⠁⠁⠕⢑⠑⠀</a:t>
            </a:r>
            <a:br/>
            <a:r>
              <a:t>⢄⠐⠁⠀⠀⢄⢔⢔⡄⠈⢿⣿⣷⣧⡕⠑⠀⢕⣡⢅⢅⢸⣿⡇⢱⢕⢕⢕⢕⢕⢕⢱⣵⡕⣿⣿⣧⢀⠀⠀⠀⣱⣿⣿⣿⣿⣿⣿⣿⣿⣿⣿⣿⣿⣿⣿⡀⠀⠀⢀⣾⣿⣷⣰⡕⢕⡾⢱⣿⢱⣿⣿⣿⣿⣿⣿⣿⣿⣿⠑⠀⠄⠄⠀⠐⠀⠀⠀⠀⢀⢀⠅⠑⠑⠑⢁⢁⢀⢀⢀⢄⢄⢤⢴⢔⠀⠀⠀⠀⠀⠀⠀⠀⠀⠀⠀⢀⢀⢄⢕⢕⢕⠕⠕⠔⠐⠀⠀⠀⠀⠀⠀⠀⠀⠀⠀⠀⠀⠀⠀⠑⠕⢇⢵⣵⣕⣕⡕⢐⠔⠄⠐⠐⠀⠑⢕⢻⣿⣿⣿⣿⣿⣿⣿⣿⡇⢕⠀⢕⠀⠀⢀⢛⠀⢀⢄⢄⢀⠉⢻⣧⢄⠁⢔⠀⢸⣿⣟⠙⢀⢄⠄⠄⢕⠀⠕⢕⢄⢁⠔⢁⠑⠕⠕⢔⢀⠀⢄⠄⠀⢔⢕⢕⢕⢕⢕⣿⣿⣿⡇⢕⢕⢕⢕⠁⢔⢕⢕⠄⢀⢄⢀⢄⢀⢀⢀⢀⢄⢄⢄⠀</a:t>
            </a:r>
            <a:br/>
            <a:r>
              <a:t>⠀⠀⠀⢀⣅⣕⢝⠏⢑⠀⠜⣿⣿⢟⡵⠀⠀⣾⣿⡇⢕⢸⣿⡇⢸⢕⢕⢕⢕⢕⢕⢕⢻⣷⢿⡿⢿⢿⣶⣶⢾⣿⣿⣿⣿⣿⣿⣿⣿⣿⣿⣿⣿⣿⣿⣿⣿⣦⣴⣾⡿⣿⣿⣿⢝⣼⢣⢜⣿⢸⣿⣿⣿⣿⣿⣿⣿⣿⡏⠀⠀⠀⠀⠀⠀⠀⠀⠀⠀⠀⠀⠐⢔⢔⢵⢵⢵⠕⠕⠑⠁⠀⠀⢀⢀⢑⢄⢄⢄⣄⣴⣴⡷⢗⢎⠕⠑⠁⠁⠁⠁⠀⠀⠀⠀⠀⠀⢀⠀⠀⠀⠀⠀⠁⠀⠁⠀⠀⠀⠀⠀⠁⠕⢜⣿⡿⢟⢟⢗⢇⢔⠔⠐⠀⠀⠕⢕⢻⣿⣿⣿⣿⣿⣿⣿⢕⢕⠔⠕⠀⠀⢱⠁⢄⢕⠁⠀⠀⠁⢔⣻⣧⢀⢄⠀⢸⣿⣱⣔⠁⠀⠀⠀⠀⢑⢀⠁⠑⢕⢔⢀⠑⠔⢔⢔⢔⢔⢄⠀⠀⢕⢕⢕⢕⢕⢕⢸⣿⣿⣿⡕⢕⢕⢕⠀⢕⢕⢕⠀⠀⠁⠙⠟⢻⢟⢗⠗⠗⠕⠄⠀</a:t>
            </a:r>
            <a:br/>
            <a:r>
              <a:t>⢜⢕⣮⣽⣯⡑⢀⠁⠁⠀⠀⢹⣫⣞⠑⠀⠀⢸⣿⡇⢕⢸⣿⢕⣿⢕⢕⡕⢕⢕⢕⢕⢺⣿⡜⣿⣷⣦⣶⣷⣿⣿⣿⣿⣿⣿⣿⣿⣿⣿⣿⣿⣿⣿⣿⣿⣿⣷⣦⣵⣷⣿⣿⢇⡵⢇⡜⢕⣿⢸⣿⣿⣿⣿⣿⣿⣿⣿⠑⠀⠀⠀⠀⠀⠀⠀⠀⠀⠀⠀⠁⠁⠕⠕⠑⠁⠀⠀⠀⠀⢄⢄⡕⢕⢗⠕⠕⠑⠑⠑⠕⢕⢕⢕⣔⢔⢄⢄⠄⠔⠔⢕⢗⢗⢕⢁⠀⠀⠀⠀⠀⠀⠀⠀⠀⠀⠀⠀⠀⠀⠀⠀⢀⢕⢝⡕⢕⢕⢕⢕⢔⠄⠀⠄⠄⠐⠕⢕⢻⣿⣿⣿⣿⣿⣇⣵⢇⢄⠀⠀⠀⢄⠀⢕⡕⢔⢔⢔⢀⣷⣿⣿⡇⢕⢔⢸⣿⣿⣿⢔⢕⢕⢕⢔⢱⣕⡔⢀⡀⠁⠑⠐⠀⠀⠀⠀⠀⠀⠀⠀⠀⠁⠁⢁⠁⢕⢸⣿⣿⣿⡇⢕⢕⠕⠀⢕⢕⢕⢄⢄⠔⠔⠑⠑⠑⠁⠀⠀⠀⠀⠀</a:t>
            </a:r>
            <a:br/>
            <a:r>
              <a:t>⢕⢕⢕⢕⢕⢝⢝⢕⢖⢆⢄⠀⢫⢕⠀⠀⠀⠜⣿⢇⢕⣸⣿⢕⣿⡕⢸⡇⢕⢕⢕⢕⢸⣿⣿⣿⣿⣿⣿⣿⣿⣿⣿⣿⣿⣿⣿⣿⣿⣿⣿⣾⣿⣿⣿⣿⣿⣿⣿⣿⣿⣿⢇⢜⢱⢕⡇⢕⢻⢕⢿⣿⣿⣿⣿⣿⣿⡏⠀⠀⠀⠀⠀⠀⠀⠀⠀⠀⠀⠀⠀⠀⠀⠀⠀⠀⢀⢄⢕⣕⣎⢝⢕⢁⢀⠀⠄⠄⠀⠐⠑⠁⠁⠁⠀⠀⠀⠀⠀⠀⢀⣕⣵⣧⣵⣕⡄⢄⢀⢀⢀⢀⢀⢀⢄⢄⢄⢔⣔⣔⣱⣵⣵⡾⢿⢿⢧⢕⢕⢕⢕⠕⠀⠀⠀⠀⢐⢕⢕⢻⣿⣿⣿⣿⣿⡟⠕⠀⠐⠀⠀⢸⣧⣜⣿⣕⠕⠕⣰⣿⣿⣿⠇⣸⣧⣾⣿⣿⣿⣧⡑⠕⢑⣱⣿⣟⣡⣾⣿⣷⣴⣀⠀⠀⠁⠕⠔⢔⢔⢔⢔⢕⢕⢕⠀⢕⢸⣿⣿⣿⡇⢕⢕⠀⢀⢕⢕⢑⢄⢀⢀⢀⢄⢄⢀⢄⢄⢄⢄⠄⠀</a:t>
            </a:r>
            <a:br/>
            <a:r>
              <a:t>⢕⢕⢕⢕⢕⢕⢕⢕⢕⢕⢕⢀⠑⠑⠀⠀⠀⠀⢹⢕⢕⣿⡇⢕⣿⡧⢜⣿⢕⢕⢕⢕⢜⣿⣿⣿⣿⣿⣿⣿⣿⣿⣿⣿⣿⣿⣿⣿⣿⣿⣿⣿⣿⣿⣿⣿⣿⣿⣿⣿⢿⣗⣵⢱⢕⢸⡇⢕⢸⡇⠘⣿⣿⣿⣿⣿⣿⠑⠀⠀⠀⠀⠀⢔⢔⢄⠀⠀⠀⠀⠀⠀⠀⠀⠀⢔⢕⢕⢞⠏⠑⠁⠁⠀⠀⠀⠀⠀⠀⠀⠀⠀⠀⠀⠀⢀⢄⢄⢔⠕⠝⠕⠕⠕⠕⠕⠕⠑⠑⠑⠁⠁⠁⠁⠁⠑⠜⢝⢝⢟⢟⣝⣕⣕⢕⠑⠁⠀⠀⠑⠐⠐⠐⠑⠁⠁⠁⠁⠕⢕⢻⣿⣿⣿⡿⢇⢀⢀⠀⠀⠀⠜⣿⣟⢹⢻⢗⣺⣿⣿⣿⣵⣾⣿⣿⣿⣿⣿⣿⣿⣿⣟⢟⢟⢯⢽⣿⣿⣿⣿⣿⢇⠀⢕⢔⢔⢔⢕⢕⢕⢕⢕⢕⢕⠀⢕⣾⣿⣿⣿⢇⢕⢕⠀⢕⢕⢕⠁⠁⠁⠁⠁⢅⢔⢕⣕⣕⢕⢕⢀⠀</a:t>
            </a:r>
            <a:br/>
            <a:r>
              <a:t>⢕⢕⢕⢕⢕⢕⢕⢕⢕⢕⢕⢕⠀⠀⠀⠀⠀⠀⠈⢕⢕⣿⢕⠕⣿⣿⢕⢹⣇⢕⢕⢇⢕⢸⣿⣿⣿⣿⣿⣿⣿⣿⣿⣿⣿⣿⣿⣿⡿⢿⡿⢿⣿⣿⣿⣿⣿⣿⣿⣷⣿⣿⢟⢕⢕⣼⢇⢕⢜⡇⠀⢸⣿⣿⣿⣿⡇⠀⠀⠀⠀⠀⠁⠁⠁⠑⢕⠕⠐⠀⠀⠀⠀⠀⠀⠀⢁⢕⠑⠀⢀⢀⢀⢄⢄⢄⣄⣔⣔⢔⢔⢔⠔⠑⠁⠁⠀⠀⠀⠀⠀⠀⠀⠀⠀⠀⢀⢀⢀⢄⢄⢔⣔⣔⣔⡰⢴⢵⢷⢞⢟⠟⠝⠙⠁⠀⠀⠀⠀⠀⠀⠀⠀⠀⠀⠀⠀⠀⠀⠕⢕⢻⣿⣟⣕⣵⣷⣿⣵⡄⠀⢀⠜⢜⢕⢕⢕⣻⣿⣿⣿⡿⣿⣿⣿⣿⣿⣿⣿⣿⡿⢕⢕⢕⢕⢕⢜⣿⣿⣿⡟⢀⢕⢕⢕⢕⢕⢕⢕⢕⢕⢕⢕⢕⠀⢕⣿⣿⣿⣿⢕⢕⠀⠀⠑⢕⢕⠀⠀⠀⠐⠁⠁⠀⠀⠀⠁⠁⢘⢟⠀</a:t>
            </a:r>
            <a:br/>
            <a:r>
              <a:t>⢕⢕⢕⢕⢕⢕⢕⢕⢕⢕⢕⢕⢔⠀⢢⣤⣤⣤⢆⣸⢕⢟⢕⢕⢻⣿⡕⢕⣿⡕⢕⢕⢕⢕⢝⣿⣿⣿⣿⣿⣿⣿⣿⣿⣿⢟⠉⠁⠁⠁⠁⠁⠘⢹⣿⣿⣿⣿⣿⣿⣯⢕⢕⢕⢕⣿⢕⢱⢕⡇⢰⣼⣿⣿⣿⣿⠁⠀⠀⠀⠀⢀⣄⡴⢔⠁⠀⠀⠀⠀⠀⠀⠀⠀⠀⠀⠀⠀⠀⠀⠀⠀⠀⠀⠕⢕⢝⢿⡯⢕⢕⠄⠀⠀⠀⠀⠀⠀⠀⠀⠀⢄⢔⣔⣱⣵⣵⣷⣷⣾⣿⣿⣿⣿⣿⣿⣿⡗⢕⢕⢁⢀⠀⠀⠀⠀⠀⠀⠀⠀⠀⠀⠀⠀⢀⢄⢄⢔⢔⣕⣕⢕⢻⣿⣿⣿⣿⣿⣿⣿⣇⡄⢱⣕⢕⢕⣵⣿⣿⣿⣿⣇⣿⣿⣿⣿⣿⣿⣿⣿⣷⣕⡕⢕⢕⢕⣱⣿⣿⣿⡵⢇⢕⢱⣷⣿⢟⢕⢕⢕⢕⢕⢕⠁⢄⢕⣿⣿⣿⢇⢕⡕⠀⠀⠀⢕⠑⠀⠀⠀⠀⠀⠁⠁⠁⠁⠀⠁⠈⠁⠀</a:t>
            </a:r>
            <a:br/>
            <a:r>
              <a:t>⢕⢕⢕⢕⢕⢕⢕⢕⢕⢕⢕⢕⢕⢀⠘⣿⣿⣿⢕⣿⢕⢕⢕⢕⢜⣿⡇⢕⢜⢿⡕⢕⢕⢕⢕⢜⢻⣿⣿⣿⣿⣿⣿⣿⡟⢄⢄⢄⢄⢄⢀⠀⠀⢸⣿⣿⣿⣿⣿⢟⢕⢕⢕⢕⢱⡿⢕⢕⢕⢇⡜⣿⣿⣿⣿⡇⠀⠀⠀⢰⢷⢟⢟⢗⢄⢄⣄⣔⡠⠄⠁⠀⠀⠀⠀⠀⠀⠀⠀⢀⢀⢄⣄⣔⣵⢕⢇⠘⠑⠁⠀⠀⠀⠀⢀⢄⣄⣄⡰⢔⢕⢞⢟⢟⠟⠟⠟⠟⠟⠏⠝⠝⠝⠝⢝⢝⢕⢕⢕⠁⠀⠀⠀⠀⠀⠀⠀⢀⢄⢄⢄⢔⣔⣱⣵⣵⣷⣿⣿⣿⡟⢕⢕⢻⣿⣿⣿⣿⣿⣿⣿⣷⢕⢿⣿⣿⣿⣿⣿⣿⣿⣿⣿⣿⣿⣿⣿⣿⣿⣿⣿⣿⣿⣿⣿⣿⣿⣿⣿⡿⢝⠕⠑⠕⢙⢕⠁⢕⢕⢕⢕⢕⢕⠀⢕⢕⣿⡿⢏⣵⡟⠁⠀⢀⡕⢕⠀⠀⠀⠀⠀⠀⠀⠄⠀⠀⠀⠀⠀⠀⠀</a:t>
            </a:r>
            <a:br/>
            <a:r>
              <a:t>⢕⢕⢕⢕⢕⢕⢕⢕⢕⢕⢕⢕⢕⢕⠀⠸⣿⡏⢸⡏⢕⢕⢕⢕⢕⢻⣿⡕⢕⢜⢳⣕⢕⢕⢕⢕⢕⢝⢻⢿⣿⣿⣿⣿⣿⣧⣵⣷⣷⣷⣷⣷⣴⣾⣿⣿⡿⢟⢕⢕⢕⢕⢕⢕⡾⡇⢕⢕⢕⢕⢱⢻⣿⣿⡿⠁⠀⠔⠑⠁⠀⠀⠀⠀⢕⣿⣿⠏⠁⠀⠀⠀⠀⢀⢄⢄⢔⢕⢕⣱⡼⢿⢿⢟⢟⠟⠑⠐⠀⠐⠐⠔⠕⢕⢜⢟⢟⢏⢙⠁⠀⠀⠀⠀⠀⠀⠀⠀⠀⠀⠀⢀⢀⢄⢕⢕⢕⢕⢕⢕⢕⢕⢕⢔⢕⢱⢵⢵⢷⢿⢿⢟⢟⢏⢝⢝⢝⢟⢟⢏⢕⢕⢕⢕⢻⣿⣿⣿⣿⣿⣿⣿⢕⢜⣿⣿⣿⣿⣿⣿⣿⡿⢿⢿⣿⣿⣿⣿⣿⣿⣿⣿⣿⣿⣿⣿⣿⣿⡟⢇⠑⠀⠀⢔⢕⢕⢔⢕⢕⢕⢕⢕⠑⠀⢕⢱⣿⣿⣿⢟⢑⢀⣰⣾⢇⢕⢀⢀⢀⣀⣁⣀⣀⡄⢄⢰⢴⢴⡴⢤⠀</a:t>
            </a:r>
            <a:br/>
            <a:r>
              <a:t>⢕⢕⢕⢕⢕⢕⢕⢕⢕⢕⢕⢕⢕⢕⢕⠀⢹⢕⣿⡇⢕⢕⢕⢕⢕⢕⢻⣧⢕⢕⢕⢜⢣⡕⢕⢕⢕⢕⢕⢕⢝⢝⢻⢿⣿⣿⣿⣿⣿⣿⣿⣿⣿⢿⢏⢕⢕⢕⢕⢕⢕⢕⢕⢸⣧⢕⡕⢕⢕⢕⢕⡜⣿⣿⢇⠀⠀⠀⠀⠀⠀⠀⠀⠀⠁⠑⠑⠀⠀⠀⠀⠔⢵⣵⣕⣕⣑⢁⢁⢁⢁⠀⢀⢔⢔⠔⠔⠐⠀⠀⠀⢀⢄⢕⢕⢕⢕⣱⣵⣷⢷⢦⠔⠀⠀⠀⢀⢀⢄⢕⢕⡳⢷⢗⢗⢇⢕⢕⢕⢕⢕⢕⢕⢕⢕⠕⠕⢕⢕⢗⢕⢕⢕⢕⢕⢕⣕⢅⠕⠕⠕⠕⠕⠕⢕⢻⣿⣿⣿⣿⣿⣿⢕⢕⢹⣿⣿⣿⣿⣿⢏⢕⢕⢕⢜⢝⢿⣿⣿⣿⣿⣿⣿⣿⣿⣿⡿⢏⠕⠁⠀⢀⢄⢕⢕⢐⢕⢕⢕⢕⢕⢕⠀⢀⢕⢸⣿⣟⣕⣱⣵⣾⣿⣿⢕⢕⢝⢏⢝⢕⡸⢵⢕⢇⢕⢕⢕⢕⢕⣕⠀</a:t>
            </a:r>
            <a:br/>
            <a:r>
              <a:t>⢕⢕⢕⢕⢕⢕⢕⢕⢕⢕⢕⢕⢕⢕⢕⢄⠁⢸⣿⣇⢕⢕⢕⢕⢕⢕⢕⢻⣇⢕⢕⢕⢕⢜⢇⢕⢕⢕⢕⢕⢕⢕⢕⢕⢜⢝⢻⢿⣿⢿⢟⢝⢕⢕⢕⢕⢕⢕⢕⢕⢕⢕⢕⡻⢕⢸⣇⢕⢕⢕⣇⢱⢿⡿⠁⠀⠀⠀⠀⠀⠀⠀⠀⢀⢀⢀⢄⢄⠔⠀⠀⠀⠀⠑⢕⢕⢑⠁⠀⠀⠀⠀⠀⠀⠀⠀⠀⠀⠀⢀⢄⠕⠑⠕⠑⠑⠙⠁⢁⢁⢁⢄⢔⢔⢔⢕⣕⢕⢕⢕⢕⢕⢕⣕⣕⢕⢵⢕⠕⠑⠁⠁⢁⢄⢄⠔⠔⠃⠑⠑⠁⠁⢑⢝⢟⠝⠁⠀⠀⠀⠀⠀⠀⠀⢕⢕⢻⣿⣿⣿⣿⣿⡕⢕⢕⠘⢿⣿⣿⣿⡕⢕⢕⢕⢕⢕⣸⣿⣿⣿⣿⣿⣿⣿⡿⢏⢕⢕⠀⠀⢄⢕⢕⢕⢕⢕⢕⢕⢕⢕⢕⠁⠀⢕⢕⣿⣿⣿⣿⣿⣿⣿⣿⡿⢕⢕⢕⢕⢕⢕⢕⢕⢕⢕⢕⢕⢕⢕⢕⢝⠀</a:t>
            </a:r>
            <a:br/>
            <a:r>
              <a:t>⢕⢕⢕⢕⢕⢕⢕⢕⢕⢕⢕⢕⢕⢕⢕⢕⠀⠘⣿⢏⢕⢕⢕⢕⢕⢕⢕⢕⢝⢧⢕⢑⢕⢕⢕⢕⢕⢕⢕⢕⢕⢕⢕⢕⢕⢕⢕⢕⢕⢕⢕⢕⢕⢕⢕⢕⢕⢕⢕⢕⢕⢕⢕⢇⢕⣿⣿⢕⢕⠑⢸⡕⢸⢇⠀⢕⢕⢕⢕⢔⢔⢔⢔⢰⢧⣵⣵⡵⡄⣀⣀⣄⣀⡀⢑⢗⠣⢕⢔⢔⢄⠀⠀⠀⠀⠀⠀⠐⠑⠁⠀⠀⠀⠀⠀⠄⠔⠕⠄⠄⠄⢄⢔⢕⢕⢕⢝⢕⢔⢕⢕⢝⢝⣕⣕⣕⢕⠐⠐⠀⠀⠁⠁⠁⠀⠀⠀⠀⠀⠀⠐⠑⠕⠔⠕⠔⠕⠕⠕⠕⢕⢵⢵⢵⢵⡕⢕⢻⣿⣿⣿⣿⡇⢕⢕⢕⢅⢙⢻⣿⣿⣷⣧⣵⣷⣿⣿⣿⣿⣿⣿⢟⢟⢝⢕⢕⢕⢕⢀⢔⢕⢕⢕⢕⢑⢕⢕⢕⢕⢕⠕⠀⠀⢕⢱⣿⣿⣿⣿⣿⣿⣿⣿⡇⢕⢕⢝⢝⢜⢝⢕⢕⢕⢕⢜⢝⢕⢕⢱⢾⠀</a:t>
            </a:r>
            <a:br/>
            <a:r>
              <a:t>⢕⢕⢕⢕⢕⢕⢕⢕⢕⢕⢕⢕⢕⢕⢕⢕⢕⠀⢜⢕⢔⢕⢕⢕⢕⢕⢕⢱⣵⣜⢣⡕⢕⢕⢕⢕⢕⢕⠕⢕⢕⢕⢕⢕⢕⢕⢕⣱⣷⢕⢕⢕⢕⢕⢕⢕⢕⢕⢕⢕⡕⢕⢕⢕⣸⣿⣿⢕⢇⢕⢕⢅⢜⠀⢔⢕⢕⢕⢕⢕⢕⢕⢕⢕⢕⢕⢕⢕⢕⢕⢕⢕⢝⢝⢝⢝⢟⢟⢻⢿⢷⢶⢶⢶⢴⢴⢔⢄⢤⢤⢤⣄⣄⣄⣀⣀⣀⣀⢀⢀⢀⠁⠁⠁⠀⠀⠓⠓⠑⠑⠁⠀⠁⠁⠑⠝⠗⢆⢔⢄⢄⢄⢀⢀⢀⢀⢀⢀⢀⢀⢀⣐⣴⣦⣆⡔⢔⢔⢔⢔⢕⢕⢕⢅⢅⢅⠕⢕⢻⣿⣿⣿⡇⢕⢕⢕⢕⢕⢕⢌⢝⢻⢿⣿⣿⣿⢿⢟⢏⢕⢕⢕⢕⢕⢕⢕⢕⢕⢕⢕⢕⢕⢕⢕⢕⢕⢕⢕⢕⢕⠀⠀⢀⢕⣼⣿⣿⣿⣿⣿⣿⣿⣿⢇⢕⢕⢕⢕⢕⢕⢕⢕⢕⢕⢕⢕⢕⢕⢕⢜⠀</a:t>
            </a:r>
            <a:br/>
            <a:r>
              <a:t>⢕⢕⢕⢕⢕⢕⢕⢕⢕⢕⢕⢕⢕⢕⢕⢕⢕⢄⠀⠕⢕⢕⢅⢕⢕⢕⢕⣿⡇⣿⣷⡕⢕⢕⢕⠕⠁⠀⢔⢕⢕⢕⣵⣵⣷⣷⣿⣿⣿⢕⠁⠑⢕⢕⢕⢕⢕⢕⢕⢕⢇⢕⢇⢕⣿⣿⡿⢕⢕⢕⢕⢕⠀⠀⢕⢕⢕⢕⢕⢕⢕⢕⢕⢕⢕⢕⢕⢕⢕⢕⢕⢕⢕⢕⢕⢕⢕⢕⢕⢕⢕⢕⢕⢕⢕⢕⢕⢕⢕⢕⢕⢕⢕⢕⢕⢜⢝⢝⢝⢝⢝⢟⢟⢻⢿⢿⢷⢷⢷⣷⣶⣶⣶⣶⣶⣶⣶⣴⣵⣵⣵⣥⣵⣵⣵⣥⣥⣥⣥⣅⣅⣅⣕⣕⣕⣕⣅⣄⣀⣀⣀⣀⣀⣀⣀⣄⣄⣕⢕⢹⣿⣿⣇⢕⢕⢕⢕⢕⢕⢅⢕⢕⢕⢝⢝⢕⢕⢕⢕⢕⢕⢕⢕⢕⢕⢕⠑⠕⢕⢕⢕⢕⢕⠑⢕⢕⢕⢕⢕⠁⠀⠀⢕⢕⣿⣿⣿⣿⣿⣿⣿⣿⣿⢕⢕⢕⢕⢕⢕⢕⢕⢕⢕⢕⢕⢕⢕⢕⢕⢕⠀</a:t>
            </a:r>
            <a:br/>
            <a:r>
              <a:t>⢕⢕⢕⢕⢕⢕⢕⢕⢕⢕⢕⢕⢕⢕⢕⢕⢕⢕⢀⠀⢕⢕⢄⠑⢕⢕⢕⢹⣧⢹⣿⣇⢕⠁⠀⠀⠀⠀⢕⢕⢕⣾⣿⣿⣿⣿⣿⣿⣿⡕⢄⠀⠀⠁⠑⠕⢕⢕⢕⢕⢕⢜⢕⢕⢻⣿⢇⢕⢕⢕⢕⢕⠀⢔⢕⢕⢕⢕⢕⢕⢕⢕⢕⢕⢕⢕⢕⢕⢕⢕⢕⢕⢕⢕⢕⢕⢕⢕⢕⢕⢕⢕⢕⢕⢕⢕⢕⢕⢕⢕⢕⢕⢕⢕⢕⢕⢕⢕⢕⢕⢕⢕⢕⢕⢕⢕⢕⢕⢕⢕⢕⢕⢕⢕⢜⢕⢝⢝⢝⢝⢝⢝⢝⢟⢟⢟⢟⢻⢟⢟⢟⢟⢟⢟⢏⢝⢕⢜⢝⢝⢝⢝⢟⢟⢟⢟⢟⢟⢕⢕⢹⣿⣿⢕⢕⢕⢕⢕⢕⠕⠀⠕⢕⢕⢕⢕⢕⢕⢕⢕⢕⢕⢕⠕⠑⠁⠀⢔⢕⢕⢕⢕⠕⢕⢕⢕⢕⠕⠁⠀⠀⠀⢕⢕⣿⣿⣿⣿⣿⣿⢿⢿⢟⢕⢕⢕⢕⢕⢕⢕⢕⢕⢕⢕⢕⢕⢕⢕⢕⢕⠀</a:t>
            </a:r>
            <a:br/>
            <a:r>
              <a:t>⢕⢕⢕⢕⢕⢕⢕⢕⢕⢕⢕⢕⢕⢕⢕⢕⢕⢕⢕⠀⠁⢕⢕⢔⢕⢕⢕⢸⣿⢜⣿⣿⡕⠀⠀⠀⠀⠀⢕⢕⢱⣿⣿⣿⣿⣿⣿⣿⣿⡇⢕⢀⠀⠀⠀⠀⠁⢕⢕⢕⢕⢕⢕⢕⢸⠟⠑⢁⠑⢕⢕⠔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⡿⢕⢕⢕⢕⢕⢕⠀⠀⠀⢄⠕⠑⢕⢕⠑⢕⢅⠁⠀⠀⠀⠀⠀⢄⢕⢕⢕⢕⢕⢕⢕⢕⢕⠕⠀⠀⢐⢀⢀⢕⢕⢏⢝⢝⢕⢕⢕⢕⢕⢕⢕⢕⢕⢕⢕⢕⢕⢕⢕⢕⢕⢕⢕⢕⢕⢕⢕⠀</a:t>
            </a:r>
            <a:br/>
            <a:r>
              <a:t>⢕⢕⢕⢕⢕⢕⢕⢕⢕⢕⢕⢕⢕⢕⢕⢕⢕⢕⢕⢔⠀⠕⢕⢕⢕⡕⢕⢸⣿⡕⢻⢿⢧⢔⠀⠀⠀⠀⠑⠕⠟⠟⠟⠟⠟⠟⠟⠛⠛⠛⠑⠑⠀⠀⠀⠀⠀⠁⠁⠁⠁⠁⠁⠁⠁⠀⠀⠀⢀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⢧⠀⠀⠀⢄⢕⢀⠀⠑⢕⠀⠑⢕⢄⠀⠀⠀⠀⠀⢕⢕⢕⢕⢕⢕⢕⢕⢕⢕⢔⢕⢕⢕⢕⢕⢕⢕⢕⢕⢕⢕⢕⢕⢕⢕⢕⢕⢕⢕⢕⢕⢕⢕⢕⢕⢕⢕⢕⢕⢕⢕⢕⢕⠀</a:t>
            </a:r>
            <a:br/>
            <a:r>
              <a:t>⢕⢕⢕⢕⢕⢕⢕⢕⢕⢕⢕⢕⢕⢕⢕⢕⢕⢕⢕⢕⢄⠁⠁⠁⢀⢀⢀⢀⢀⢀⢀⢀⢀⢀⢀⢄⢄⢄⢄⢄⢄⢄⢄⢄⢄⢄⢔⢔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⠀⠀⢔⢕⢕⢕⠀⠀⠀⠀⠀⢕⢕⢀⢄⢄⢔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⢔⢕⢕⢕⢕⢕⢔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⠃⠓⠛⠓⠛⠛⠛⠛⠛⠛⠓⠓⠓⠓⠓⠓⠓⠓⠓⠓⠓⠑⠑⠑⠑⠑⠑⠑⠑⠑⠑⠑⠑⠑⠑⠑⠑⠑⠑⠑⠑⠑⠑⠑⠑⠑⠑⠑⠑⠑⠑⠑⠑⠑⠑⠑⠚⠓⠓⠓⠓⠓⠛⠚⠛⠛⠛⠛⠛⠛⠛⠛⠛⠓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⣟⢕⢜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⢿⢇⡟⡟⢜⢕⢕⢻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⡝⣿⣿⣿⣿⣿⣿⣿⣜⢜⢕⢕⢕⢕⢕⢸⠀</a:t>
            </a:r>
            <a:br/>
            <a:r>
              <a:t>⢕⢕⢕⢕⢕⢕⢕⢕⢸⣿⣿⣿⣿⣿⣿⣿⣿⣧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⢿⣿⣿⣿⣿⣿⡿⡕⢕⢕⢕⢕⢕⢕⢱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⢸⢻⣿⣹⣿⡏⡇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⢕⢸⢸⢽⢸⢿⡏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⢪⢟⡝⢇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⢜⢇⢕⢕⢕⢕⢕⢕⢕⢕⢕⢕⢕⢕⢕⠀</a:t>
            </a:r>
            <a:br/>
            <a:r>
              <a:t>⢕⢕⢕⢕⢕⢕⢕⢕⢕⣿⣿⣿⣿⣿⣿⣿⣿⣿⢕⢕⢕⢕⢕⢕⢕⢕⢕⢕⢕⢕⢕⢕⢕⢕⢕⢕⢕⢕⢕⢕⢕⢕⢕⢕⢕⢕⢕⢕⢕⢸⡿⢿⢿⢿⢿⢿⢿⢿⢿⢿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⢇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⣸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⢿⢿⢿⢿⢿⢟⢟⢟⢏⢝⢝⢝⢕⢕⢕⢕⢕⢕⢕⢕⢕⢕⢕⢕⢕⢕⢕⢕⢕⢕⢕⢕⢕⢕⢕⢕⢕⢕⢕⢕⢕⢕⢕⢕⢕⢕⣷⠀</a:t>
            </a:r>
            <a:br/>
            <a:r>
              <a:t>⣿⢕⢕⢕⢕⢕⢕⢕⢕⣿⣿⣿⣿⣿⣿⣿⣿⣿⡇⢕⢕⢕⢕⢕⢕⢕⢕⢕⢕⢕⢕⢕⢕⢕⢕⢕⢕⢕⢕⢕⢕⢕⢕⢕⢕⢕⢕⢕⢕⢕⢕⢕⢕⢕⢕⢕⢕⢕⢕⢕⢕⢕⢕⢕⢕⢕⢕⢕⢕⢕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⡟⢕⢕⢕⢕⢕⢕⢕⢕⣿⣿⣿⣿⣿⣿⣿⣿⣿⡇⢕⢕⢕⢕⢕⢕⢕⢕⢕⢕⢕⢕⢕⢕⢕⢕⢕⢕⢕⢕⢕⢕⢕⢕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⣵⢕⢕⢕⢕⢕⢕⢕⢕⢕⢕⢕⢕⢕⢕⢕⢕⢕⢕⢕⢕⢕⢕⢕⢕⢕⢕⢕⢕⢕⢕⢕⢕⢕⢕⢕⢕⢕⢕⢕⢱⢕⢕⠱⢵⢕⢕⢕⢕⢕⢕⢕⢕⢕⢕⢕⢕⢕⢕⢕⢕⢕⢕⢕⢕⢕⢕⢕⢕⢕⢟⢟⢟⢟⢟⢟⢿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⢕⢕⢕⢕⢕⢕⢕⢕⢕⢕⢕⢕⢕⢕⢕⢕⢕⢕⢇⢕⢕⢕⠕⠑⢀⣠⡀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⢇⢕⢕⢕⢕⢕⢕⢕⢕⢕⢕⢕⢕⢕⢕⢕⢕⢕⢕⢕⢕⢕⢕⢕⢕⢕⢕⢕⢕⢕⢕⢕⢕⢕⢕⢕⢕⢕⠑⢁⣄⣵⢟⡕⣿⣷⣵⡄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⢼⠀</a:t>
            </a:r>
            <a:br/>
            <a:r>
              <a:t>⣷⢕⢕⢕⢕⢕⢕⢕⢕⢕⢕⢕⢕⢕⢕⢕⢕⢕⢕⢕⢕⢕⢕⢕⢕⢕⢕⢕⢕⢕⢕⢕⢕⢕⢕⠕⠁⢄⣴⣾⣿⢏⢱⢧⣿⣿⣿⣿⣷⣵⣄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⡕⢕⢕⢕⢕⢕⢕⢕⢕⢕⢕⢕⢕⢕⢕⢕⢕⢕⢕⢕⢕⢕⢕⢕⢕⢕⢕⢕⢕⢕⢕⢕⢕⢕⢕⢕⢕⢕⢕⢕⢕⢕⢕⢕⢕⢕⢕⢕⢕⢕⢕⢕⢕⢽⠀</a:t>
            </a:r>
            <a:br/>
            <a:r>
              <a:t>⢇⢕⢕⢕⢕⢕⢕⢕⢕⢕⢕⢕⢕⢕⢕⢕⢕⢕⢕⢕⢕⢕⢕⢕⢕⢕⢕⢕⢕⢕⢕⢕⢕⠑⢀⣰⣵⣿⣿⣿⢏⢕⣾⢸⣿⣿⣿⣿⣿⣿⣿⣷⣦⡄⠁⠑⠕⢇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⣵⣿⣿⣿⣷⣵⣕⢕⢕⢕⢕⢕⢕⢕⢕⢕⢕⢕⢕⢕⢕⢕⢕⢕⢕⢕⢕⢕⢕⢕⢕⢕⢕⢕⢕⢕⢕⢕⢕⢕⢕⢕⢕⢕⢕⢕⢕⢕⢕⢕⢕⢕⢕⢕⢕⢕⢼⠀</a:t>
            </a:r>
            <a:br/>
            <a:r>
              <a:t>⣕⢕⢕⢕⢕⢕⢕⢕⢕⢕⢕⢕⢕⢕⢕⢕⢕⢕⢕⢕⢕⢕⢕⢕⢕⢕⢕⢕⢕⢕⠕⠁⢄⣴⣾⣿⣿⣿⣿⡟⣼⣿⣿⢸⣿⣿⣿⣿⣿⣿⣿⣿⣿⡕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⣷⣵⣕⢕⢕⢕⢕⢕⢕⢕⢕⢕⢕⢕⢕⢕⢕⢕⢕⢕⢕⢕⢕⢕⢕⢕⢕⢕⢕⢕⢕⢕⢕⢕⢕⢕⢕⢕⢕⢕⢕⢕⢕⢕⢕⢕⢕⢕⢜⠀</a:t>
            </a:r>
            <a:br/>
            <a:r>
              <a:t>⣷⢕⢕⢕⢕⢕⢕⢕⢕⢕⢕⢕⢕⢕⢕⢕⢕⢕⢕⢕⢕⢕⢕⢕⢕⢕⢕⠕⠑⢀⣠⣷⣿⣿⣿⣿⣿⢿⣟⢹⣿⣿⡿⢱⡽⢝⢝⣝⣝⣝⣝⣝⡝⢗⢄⠀⠀⠀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⡿⢿⢟⢟⢻⢏⢝⣝⢟⢻⢷⣵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⠑⠁⢄⣴⣿⣿⣿⣿⢿⣟⣽⣷⣿⡇⣿⣿⣿⡇⢸⡿⢇⢕⢕⢕⢕⢕⢕⢜⢹⢷⣔⢀⠀⠀⠀⢕⢰⣄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⡿⢟⢏⢕⢕⣕⣵⣷⣷⣿⣿⣿⣿⣷⣧⣜⢝⢷⣷⣵⣕⢕⢕⢕⢕⢕⢕⢕⢕⢕⢕⢕⢕⢕⢕⢕⢕⢕⢕⢕⢕⢕⢕⢕⢕⢕⢕⢕⢕⢕⢕⢕⢕⢕⢕⢕⢕⢕⢕⠀</a:t>
            </a:r>
            <a:br/>
            <a:r>
              <a:t>⢕⢕⢕⢕⢕⢕⢕⢕⢕⢕⢕⢕⢕⢕⢕⢕⢕⢕⢕⢕⢕⢕⠕⠑⢀⣰⣾⣿⣿⣿⢟⣫⣵⣿⣿⣿⣿⣿⢸⢟⣿⣿⡇⢸⢕⣱⣧⣱⣵⣵⣕⢕⢕⢕⣧⣹⣷⡄⠀⠀⠕⢸⣿⣷⣦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⡿⢏⢕⢕⣱⣷⣿⣿⣿⣿⣿⣿⣿⣿⣿⣿⣿⣿⣷⡕⢻⣿⣿⣷⣧⣕⡕⢕⢕⢕⢕⢕⢕⢕⢕⢕⢕⢕⢕⢕⢕⢕⢕⢕⢕⢕⢕⢕⢕⢕⢕⢕⢕⢕⢕⢕⢕⢕⢕⢕⢕⠀</a:t>
            </a:r>
            <a:br/>
            <a:r>
              <a:t>⢕⢕⢕⢕⢕⢕⢕⢕⢕⢕⢕⢕⢕⢕⢕⢕⢕⢕⢕⢕⠑⠁⣄⣵⣿⣿⣿⡿⢏⣱⡾⣿⣿⢟⣽⣿⢿⡏⣾⢸⣿⣿⡇⢱⣿⣿⣿⣿⣿⣿⣿⣿⣿⣿⣿⣷⡹⣿⣆⢀⠀⢕⣿⣿⣿⡇⢕⢔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⢏⢕⢕⣱⣾⣿⣿⣿⣿⢿⢿⢿⢿⢿⢿⣿⣿⣿⣿⣿⢇⣸⣿⣿⣿⣿⣿⣿⣷⣧⣕⡕⢕⢕⢕⢕⢕⢕⢕⢕⢕⢕⢕⢕⢕⢕⢕⢕⢕⢕⢕⢕⢕⢕⢕⢕⢕⢕⢕⢕⢕⢕⠀</a:t>
            </a:r>
            <a:br/>
            <a:r>
              <a:t>⢕⢕⢕⢕⢕⢕⢕⢕⢕⢕⢕⢕⢕⢕⢕⢕⢕⠕⠁⢀⣰⣾⣿⣿⣿⡿⢏⣵⣿⢏⡵⡟⢱⣾⣿⣵⣿⢇⡿⢸⣿⣿⡇⢸⣿⣿⣿⣿⣿⣿⣿⣿⣿⣿⣿⣿⣷⢹⣿⢕⢕⢕⢹⣿⣿⣷⠀⠀⢀⠕⢔⠀⠀⠁⠑⢗⢕⢕⢕⢕⢕⢕⢕⢕⢕⢕⢕⢕⢕⢕⢕⢕⢕⢕⢕⢕⢕⢕⢕⢕⢕⢕⢕⢕⢕⢕⢕⢱⢕⢕⢕⢕⢕⢕⢕⢕⢕⢕⢕⢕⢕⢕⢕⢕⢕⢕⢕⢕⢕⢕⢕⢕⢕⢕⢕⢕⢕⢕⢕⢕⢕⢕⢕⢕⢕⢕⢕⢕⢕⢕⢕⢕⢕⢕⢕⢕⢕⢕⢕⢕⢕⢕⢕⢕⢕⢕⢕⢕⢕⢕⢕⢕⣵⣿⣿⣿⣿⣿⢕⢕⣼⣿⣿⣿⢿⣷⣾⢟⡏⢱⢝⢵⢝⢕⢕⢝⢟⢕⢼⢿⣿⣿⣿⣿⣿⣿⣿⣿⣿⣿⣷⣧⢕⢕⢕⢕⢕⢕⢕⢕⢕⢕⢕⢕⢕⢕⢕⢕⢕⢕⢕⢕⢕⢕⢕⢕⢕⢕⢕⢕⠀</a:t>
            </a:r>
            <a:br/>
            <a:r>
              <a:t>⡕⢕⢕⢕⢕⢕⢕⢕⢕⢕⢕⢕⢱⢕⠕⠑⢀⣠⣵⣿⣿⣿⣿⡿⡫⢣⣾⡿⢕⣜⡟⣱⣿⣿⣽⣿⢏⢸⡟⢸⢟⢏⣧⢸⣿⣿⣿⣿⣿⣿⣿⣿⣿⣿⣿⣿⣿⣇⢹⢕⢕⢕⢸⣿⣿⣿⢄⠀⠁⠑⠄⢄⢀⢀⢀⠀⠁⠑⢕⢕⢕⢕⢕⢕⢕⢕⢕⢕⢕⢕⢕⢕⢕⢕⢕⢕⢕⢕⢕⢕⢕⢕⢕⢕⢕⢕⢕⢕⢕⢕⢕⢕⢕⢕⢜⢝⢝⢝⢕⢕⢕⢕⢕⢕⢕⢕⢕⢕⢗⢗⢇⢕⢕⢕⢕⢕⢕⢕⢕⢕⢕⢕⢕⢕⢕⢕⢕⢕⢕⢕⢕⢕⢕⢕⢕⢕⢕⢕⢕⢕⢕⢕⢕⢕⢕⢕⢕⢕⢕⢕⣱⣿⣿⣿⣿⣿⣿⢿⢕⢜⡹⢫⢗⢱⢟⣵⢕⡇⢱⢕⢕⢕⢕⢕⢕⢕⢕⢕⢕⢕⢝⢟⢿⣿⣿⣿⣿⣿⡏⢝⢝⢕⢕⢕⢕⢕⢕⢕⢕⢕⢕⢕⢕⢕⢕⢕⢕⢕⢕⢕⢕⢕⢕⢕⢕⢕⢕⢕⢕⢕⠀</a:t>
            </a:r>
            <a:br/>
            <a:r>
              <a:t>⢕⢕⢕⢕⢕⢕⢕⢕⢕⢕⢕⢕⠕⠁⢀⣴⣾⣿⣿⣿⣿⣿⡟⡵⣱⣿⡿⢕⡜⡾⣼⣿⣿⣽⣿⢏⢕⢸⡷⠑⢰⣿⣿⢕⢹⣿⣿⣿⣿⣿⣿⣿⣿⣿⣿⣿⣿⣿⢕⢕⢕⢕⣸⣿⣿⢿⠑⠄⠀⠀⠰⡔⢄⢄⢠⣱⣷⣴⡀⠁⠑⠕⢱⢕⢕⢕⢕⢕⢕⢕⢕⢇⢕⣕⣕⢕⢕⢕⢕⢕⢕⢕⢕⢕⢕⢕⢕⢕⢕⢕⢕⢕⢕⢕⢕⢕⢕⢕⢕⢕⢕⢕⢕⢕⢕⢕⢕⢕⢕⢕⢕⢕⢕⢕⢕⢕⢕⢕⢕⢕⢕⢕⢕⢕⢕⢕⢕⢕⢕⢕⢕⢕⢕⢕⢕⢕⢕⢕⢕⢕⢕⢕⢕⢕⢕⢕⢕⢕⣱⣾⣿⣿⣿⣿⢟⢫⢇⢕⢕⢕⢕⢕⢗⢎⢕⢜⢝⢕⢝⢕⢕⢕⢕⢕⢕⢕⢕⢕⢕⢕⢕⢕⢕⢜⢟⢿⡿⣿⣷⢕⢕⢕⢕⢕⢕⢕⢕⢕⢕⢱⣕⢕⢕⢕⢕⢕⢕⢕⢕⢕⢕⢕⢕⢕⢕⢕⢕⢕⢕⢕⠀</a:t>
            </a:r>
            <a:br/>
            <a:r>
              <a:t>⢕⢕⢕⢕⢕⢕⢕⢕⢕⠕⠑⢀⣠⣷⣿⣿⣿⣿⣿⣿⣿⢏⡼⣱⣿⣿⢕⡱⣼⣾⣿⣿⣿⣿⢇⢕⢕⢜⣡⣵⣿⣿⣿⢕⣼⣿⣿⣿⣿⣿⣿⣿⣿⣿⣿⣿⣿⣿⡇⠑⠕⠕⠟⠛⠙⠀⠀⠀⠀⠐⠄⠁⠀⠘⢿⢿⢿⣿⣿⣷⣴⡄⠁⠑⠕⢕⢕⢕⢕⢕⢕⢕⢕⢕⢕⢕⢕⢕⢕⢕⢕⢕⢕⢕⢕⢕⢕⢕⢕⢕⢕⢵⢕⢕⢕⢕⢕⢕⢕⢕⢕⢕⢕⢕⢕⢕⢕⢕⢕⢕⢕⢕⢕⢕⢕⢕⢕⢕⢕⢕⢕⢕⢕⢕⢕⢕⢕⢕⢕⢕⢕⢕⢕⢕⢕⢕⢕⢕⢕⢕⢕⢕⢕⢕⢕⢕⣱⣾⣿⣿⣿⡿⢏⢕⢕⢕⢕⢕⢕⢕⢕⢕⢕⢕⢕⢕⢕⢕⢕⢕⢕⢕⢕⢕⢕⢕⢕⢕⢕⢕⢕⢕⢕⢕⢕⢕⢕⠘⢻⢕⢕⠕⢕⢕⢕⢕⢕⢕⢕⠁⠹⣿⣷⣵⣕⢕⢕⢕⢕⢕⢕⢕⢕⢕⢕⢕⢕⢕⢕⢜⠀</a:t>
            </a:r>
            <a:br/>
            <a:r>
              <a:t>⢕⢕⢕⢕⢱⢕⢕⠑⠁⢄⣴⣿⣿⣿⣿⣿⣿⣿⣿⣿⢕⣼⢣⣿⣿⢇⢕⢱⣿⣿⣿⣿⣿⡏⢕⢕⢕⠜⢋⣼⣿⣿⡟⢕⣿⣿⣿⣿⣿⣿⣿⣿⣿⣿⣿⣿⣿⡿⡇⠀⠀⠀⠀⠀⠀⠀⢔⢀⢀⠀⠀⠀⠀⠁⠑⠐⢑⢜⢻⣿⣿⣿⣷⣴⡄⠁⠑⠕⢕⢕⢕⢕⢕⢕⢕⢕⢕⢕⢕⢕⢕⢕⢕⢕⢕⢕⢕⢕⢕⢕⢕⢕⢕⢕⢕⢕⢕⢕⢕⢕⢕⢕⢕⢕⢕⢕⢕⢕⢕⢕⢕⢕⢱⢵⢵⢵⢵⢵⢵⢵⢕⢗⢗⢕⢗⢗⢗⡗⣗⣗⣕⢕⢕⢕⢕⢕⢕⢕⢵⢵⢵⢕⢕⢕⢕⣵⣿⣿⣿⣿⢏⢕⢕⢕⢕⢕⢕⢕⢕⢕⢕⢕⢕⢕⢕⢕⢕⢕⢕⢕⢕⢕⢕⢕⢕⢕⢕⢕⢕⢕⢕⢕⢕⢕⢕⢕⢕⢄⠀⠁⢕⢑⢁⢑⢕⢕⢕⢕⠁⠀⠀⢜⣿⣿⣿⣿⣷⡕⢕⢕⢕⢕⢕⢕⢕⢕⢕⢕⢕⢸⠀</a:t>
            </a:r>
            <a:br/>
            <a:r>
              <a:t>⢵⢕⢕⢕⠕⠁⢀⣰⣾⣿⣿⣿⣿⣿⣿⣿⣿⣿⣿⢇⡜⡇⣾⣿⡟⢕⢕⣼⣿⣿⣿⣿⡿⢕⢕⢕⣵⢕⢺⡇⢕⢝⢇⢸⣿⡿⢸⣿⣿⣿⣿⣿⣿⣿⣿⣿⣿⣇⢕⢀⠀⠀⠀⠀⠀⢕⢕⢸⡸⡆⢄⢀⠀⠁⠔⠔⠕⢕⣵⣿⣿⣿⣿⣿⣿⣷⣦⡄⠁⢕⢕⢕⢕⢕⢕⢕⢕⢕⢕⢕⢕⢕⢕⢕⢕⢕⢕⢕⢕⢕⢕⢕⢕⢕⢕⢕⢕⢕⢕⢕⢕⢕⢕⢕⢕⢕⢕⢕⢕⢕⢕⢕⢕⢕⢕⢕⢕⢕⢕⢕⢕⢕⢕⢕⢕⢕⢕⢕⢕⢕⢕⢕⢕⢕⢕⢕⢕⢕⢕⢕⢕⢕⢕⣵⣿⣿⣿⣿⡿⢕⢕⢕⢕⢕⢕⢕⢕⢕⢕⢕⢕⢕⢕⢕⢕⢕⢕⢕⢕⢕⢕⢕⢕⢕⢕⢕⢕⢕⢕⢕⢕⢕⢕⢕⢕⢕⢕⢕⢕⢄⠀⠁⠑⢕⢕⢕⢕⢄⢔⢲⣷⣿⣿⣿⣿⣿⣿⢕⢕⢕⢕⢕⢕⢕⢕⢕⢵⢕⢕⢱⠀</a:t>
            </a:r>
            <a:br/>
            <a:r>
              <a:t>⢕⢕⠑⠀⣄⣴⣿⣿⣿⣿⣿⣿⣿⣿⣿⣿⣿⣿⡏⢜⢸⢸⣿⣿⢇⢱⢱⣿⣿⣿⣿⣿⡇⢕⣕⢕⡟⢕⢄⢅⢕⢕⢕⢕⣿⡇⢸⣿⣿⣿⣿⣿⣿⣿⣿⣿⣿⣷⢕⢕⢀⢀⢀⠀⢕⢕⢸⢜⡇⣷⡕⣷⣔⣀⣄⣴⣾⣿⣿⣿⣿⣿⣿⣿⣿⣿⣿⠇⠀⢕⢕⢕⢕⢕⢕⢕⢕⢕⢕⢕⢕⢕⢕⢕⢕⢕⢕⢕⢕⡗⢗⢗⢗⢗⢳⢧⢵⢵⢵⢵⢵⢵⢵⢵⣵⣵⣵⣕⣕⣱⣵⣵⣇⣕⣕⣕⣕⣕⣕⢕⢕⢕⢕⢕⢕⢕⢕⢕⢕⢕⢕⢕⢕⢕⢕⢕⢕⢕⢕⢕⢕⣵⣿⣿⣿⣿⣿⣿⢇⢕⢕⢕⢕⢕⢕⠕⢕⢕⢕⢕⢕⢕⢕⠕⢕⢕⢕⢕⢕⢕⢕⢕⢕⢕⣕⣕⣵⢵⢵⢵⢧⢕⢗⢗⢟⢟⢟⢝⢕⢕⠀⠀⠀⠀⠑⠕⢕⢕⠕⢕⢜⢿⣿⣿⣿⣿⣿⢕⢕⢕⢕⢕⢕⢕⢕⢕⢕⢕⢕⢝⠀</a:t>
            </a:r>
            <a:br/>
            <a:r>
              <a:t>⡇⠀⢰⣾⣿⣿⣿⣿⣿⣿⡿⡟⢟⢏⣕⡷⢷⢕⢕⢕⢕⣿⣿⣿⢕⢕⢸⣿⣿⢻⣿⣿⣷⣷⣿⢕⡇⢄⢕⢕⢕⢕⢕⢕⢸⠑⢸⣿⣿⢿⣿⣿⣿⣿⣿⣿⣿⡇⢕⢕⢕⢕⢕⢕⢕⢕⢸⡇⢻⢸⡇⢸⣿⣿⣿⣿⣿⣿⣿⣿⣿⣿⣿⣿⣿⣿⡏⠀⢕⢝⢝⡝⢝⢝⣝⣟⣗⣗⣗⣗⣗⣗⣷⣷⣷⣷⣷⣷⣷⣾⣿⣷⣿⣯⣿⣼⡵⢵⢼⢷⠷⠾⠷⠷⠿⠿⠿⢿⢟⢟⢟⢿⢷⠿⠿⠷⠧⠵⠼⢼⢵⢮⢵⢮⣼⣵⣕⣕⣕⣕⣕⣕⣕⣕⣕⢕⢕⢕⢕⣱⣾⣿⣿⣿⣿⣿⣿⢇⢝⢝⢇⢕⢕⢕⢕⢕⢕⢕⢕⢕⢕⢕⢕⠀⢕⢕⢕⢕⢕⢕⢝⢝⢕⢕⢕⢕⢕⢕⢕⢕⢕⢕⢕⢕⢕⢕⢕⢕⢕⢕⠀⠀⠀⠀⠀⠀⠁⠕⢕⠕⢕⢜⢿⣿⣿⣿⡇⢕⢕⢕⢕⢕⢕⢕⢕⢕⢕⢕⢕⢕⠀</a:t>
            </a:r>
            <a:br/>
            <a:r>
              <a:t>⡇⢀⠘⣿⣿⣿⣿⣿⣿⡏⢾⢿⢕⢝⢝⢟⢗⢇⢕⢕⢕⣿⣿⣿⢕⢕⣿⣿⡏⣼⣿⣿⣿⣿⣿⢕⢇⢕⢕⢕⢕⢕⢕⢕⡏⢕⢜⣿⣿⢜⣿⣿⣿⣿⣿⣿⡿⡇⢕⠑⢕⢕⢕⢕⢕⢕⢸⣷⢸⢸⣷⢸⣿⣿⣿⣿⣿⣿⣿⣿⣿⣿⣿⣿⣿⣿⠑⠀⢞⢟⢏⢝⠝⠝⠙⠙⠙⠙⠝⠝⠝⠍⠉⠙⠁⠁⠁⠁⠀⠀⠐⢐⢐⢐⢐⢐⢐⢐⢐⢀⢁⢁⢁⢁⢁⢁⢑⢕⢗⣗⣕⣕⡕⢁⢁⢄⢄⡄⢄⢀⢀⢄⢄⢄⢔⠔⢔⢔⢅⢅⢌⢉⢉⠉⠉⢙⢕⣱⣾⣿⣿⣿⣿⣿⣿⣿⡏⢕⢕⢕⢕⢕⢕⢕⠁⢕⢕⢕⢕⢕⢕⠕⢕⢄⢕⢕⢕⢕⢕⢕⢕⢕⢕⢕⢕⢕⢕⢕⢕⢕⢕⢕⢕⢕⢕⢕⢕⢕⢕⢕⠀⢀⢄⢀⠁⢄⠀⢀⢁⢀⢕⢕⢕⢻⣿⣿⡇⢕⢕⢕⢕⢕⢕⢕⢕⢕⢕⢕⢕⢕⠀</a:t>
            </a:r>
            <a:br/>
            <a:r>
              <a:t>⢟⢕⠀⠜⣿⣿⣿⣿⢟⣼⣷⡕⢕⢱⢵⢕⢕⢕⠕⠕⢸⣿⣿⣿⣷⢱⣿⣿⢕⣿⣿⣿⣿⢟⡇⢕⢕⢕⢕⢕⢕⢕⢕⡕⢇⢕⢕⣿⣿⢕⢻⡿⣿⣿⣿⢸⢕⡇⠁⢀⢕⢕⢕⢕⢕⢕⢸⣿⣼⢸⣿⢕⢹⣿⣿⣿⣿⣿⣿⣿⣿⣿⣿⣿⣿⡇⠀⢀⢀⠀⠀⠀⠀⠀⠀⠀⠐⠑⠀⢄⢀⠀⠀⠐⠐⠐⠀⠀⠀⠀⠑⢑⢗⢗⢗⢇⢕⢕⢕⢕⢕⢑⢑⢁⠁⢀⢐⢑⢑⢕⢕⢗⢇⠕⠔⢔⢕⢕⢕⣕⢕⢕⢕⢕⢕⢔⢔⢀⠀⠀⠀⠀⢀⢄⢕⢕⣵⣿⣿⣿⣿⣿⣿⣿⣿⣿⢕⢕⢕⢕⢕⢕⢕⢕⠀⢕⢕⢕⢕⢕⢅⠀⢕⢕⠑⢕⢕⢕⢕⢕⢕⢕⢕⢕⢕⢕⢕⢕⢕⢕⢕⢕⢕⢕⢕⢕⢕⢕⢕⢕⠀⠀⠑⠑⠀⠑⢔⢀⠙⠃⠀⠑⢕⢜⣿⣿⢕⢕⢕⢕⢕⢕⢕⢕⢕⢕⢕⢕⢕⢕⠀</a:t>
            </a:r>
            <a:br/>
            <a:r>
              <a:t>⡝⢕⢕⠀⢹⣿⣿⢏⣸⣮⡝⢿⣧⡕⢕⢕⡵⢗⢕⢕⢸⣿⣿⢹⡻⣸⣿⢇⢕⣿⣿⣿⣿⢕⢕⢕⡇⢕⢕⢕⢕⢕⢕⣿⢕⢕⢕⢸⣿⡇⢸⣷⣿⣿⣿⡕⢕⢇⢔⢕⢕⢕⢕⢕⢕⢕⢸⣿⡿⣸⡏⡇⢕⢿⣿⣿⣿⣿⣿⣿⣿⣿⣿⣿⣿⠁⠀⠕⠕⠕⢔⣔⣆⡴⢕⠕⠕⠐⠐⠐⠀⠀⢀⢄⢄⢄⢄⢄⢄⣔⡔⢔⢔⢔⠔⢕⢕⢕⢇⢕⢱⢵⢵⢕⢕⢕⢕⢕⢔⢔⢔⢄⢄⢄⢄⢄⢅⢅⢕⢀⢀⠀⠀⠀⠀⠐⠑⠑⢐⢐⢀⢀⢔⢕⣵⣿⣿⣿⣿⣿⣿⣿⣿⣿⣿⣿⢕⢕⢕⢕⢕⢕⢕⢕⠀⢕⢕⢕⢕⢕⢕⠀⢕⢕⠀⠕⢔⢕⢕⢕⠑⢕⢕⢕⢕⢕⢕⢕⢕⢕⢕⢕⢕⢕⢕⢕⢕⢕⢕⢕⢕⢕⢔⢀⠀⠀⢕⢕⢔⢔⢄⠑⢕⢕⢜⡿⢕⢕⢕⢕⢕⢕⢕⢕⢕⢕⢕⢕⢕⢕⠀</a:t>
            </a:r>
            <a:br/>
            <a:r>
              <a:t>⢕⢕⢕⢔⠀⢻⣇⢑⢜⢫⡝⢕⢝⢇⢕⢿⡕⢕⣱⣷⢸⣿⣿⢸⡇⣿⢏⢕⢕⣿⣿⣿⡏⢕⢕⢕⢇⢕⢕⢕⢕⢕⢕⢹⢕⢕⢕⢕⢝⣇⢜⣿⢸⣿⣿⡇⢕⠁⢔⢕⢕⢕⢕⢕⢕⢕⢜⣿⡇⣿⡇⡇⢕⢜⣿⣿⣿⣿⣿⣿⣿⣿⣿⣿⢇⠀⠄⠔⠕⠜⠝⠕⠕⠁⠀⠀⠀⠐⠐⠁⠁⠀⠀⠀⠀⢀⢀⢔⢜⢟⢟⠕⠑⠑⠑⠁⢁⢁⢁⢁⢅⢕⢕⢕⢕⢕⢝⢝⢕⠕⠑⠑⠑⠓⠗⠗⠗⢗⢗⢗⢗⢗⢗⢗⢗⢇⢅⢁⢁⢁⢁⢕⢱⣿⣿⣿⣿⣿⣿⣿⣿⣿⣿⣿⣿⡿⢕⢕⢕⢕⢕⢕⢕⢕⢄⢕⢕⢕⢕⢕⢕⠀⠀⢕⠀⢔⢕⠀⠕⠑⢐⢁⢅⢕⢕⢕⢕⢕⠕⢕⢕⢕⢕⢕⠐⢕⢕⢕⢕⢕⢕⢕⢕⢕⡄⠀⠕⢕⢕⢕⢕⠀⢕⢕⢕⢕⢕⢌⢍⠉⠙⠙⠛⠛⠛⠗⠳⠷⠷⢷⠀</a:t>
            </a:r>
            <a:br/>
            <a:r>
              <a:t>⢕⢕⢕⢕⢀⠈⢎⣇⢕⢕⢕⢕⢕⢕⣝⢳⢷⢧⣵⣵⢸⣿⣿⢜⢇⡟⢕⢕⢕⣿⣿⣿⢕⢕⠑⠁⢕⢕⠕⠕⠁⠑⠕⢜⢕⢕⢕⢕⢕⢕⢕⢜⢇⢜⢻⢷⢁⢕⠕⠑⠅⢕⢕⠑⠕⢕⢕⢜⢕⢟⡇⡇⢗⣱⣽⣿⣿⣿⣿⣿⣿⣿⣿⡟⠀⢀⢀⠀⠀⠀⠀⠀⠀⠀⢀⢄⢔⢕⢕⢕⢕⢔⢔⢕⢕⢱⢕⢕⢕⢕⢕⠔⠔⠕⠑⢑⢀⢀⢕⠔⠕⢗⢕⣱⣕⣵⡷⢷⣵⣴⣔⡔⢔⢔⡔⠕⠕⠕⠕⠑⠑⠑⠕⠕⢕⢵⢷⢷⢗⢳⢷⢕⢜⢿⣿⣿⣿⣿⣿⣿⣿⣿⣿⣿⣿⡇⢕⢕⢕⢕⢕⠁⢕⢅⢕⠕⢕⢕⠑⢕⢕⠀⠀⠁⢅⢁⢁⢐⠀⢀⢕⢕⢕⢕⢕⢕⢕⢕⢔⢁⠕⢕⢕⢕⢕⢀⢕⢕⢕⢕⢕⢕⢕⢕⣷⡔⠀⢕⢕⢕⢕⠀⠁⢕⢕⢕⢕⠉⠉⠀⢀⠀⠀⠄⢔⢔⢕⢁⢁⠁⠀</a:t>
            </a:r>
            <a:br/>
            <a:r>
              <a:t>⠕⠕⠕⠕⠕⠀⠜⣎⢣⡕⢕⢕⢕⢕⢹⣇⢕⢕⣵⢕⢸⣿⣿⢕⢸⢕⢕⢕⢕⢸⢏⢿⢕⢕⢔⢕⢕⠕⠑⠑⠑⠔⢄⢁⢕⢕⢕⢕⢕⢕⢕⢕⢕⢕⡕⢕⢕⢅⠔⠕⠕⢔⢕⢔⢀⠐⢕⢕⢕⢜⢱⡇⡝⢝⣸⣿⣿⣿⣿⣿⣿⣿⣿⠇⠀⢀⢄⣄⡄⢀⢄⢄⢔⢕⢵⢕⢔⢕⢕⢕⢑⢑⢑⠕⠅⠑⠑⠁⠁⠀⢀⢀⢄⢰⢵⢕⢕⢕⣕⡔⢔⢔⢕⢝⢟⢻⠟⠟⠟⠟⠝⠟⠟⠟⠗⠇⠔⠄⠄⠄⢄⢄⢄⢄⢔⢕⢕⢕⢕⡕⢕⢕⢕⢜⢿⣿⣿⣿⣿⣿⣿⣿⣿⣿⣿⡇⢕⢕⢕⢕⢁⠀⢕⢕⢔⢕⢕⢕⢕⠑⢕⢔⠀⠀⢕⢕⢕⢕⢔⢁⢕⢕⢕⢕⢕⢕⢕⢕⢕⢕⢄⠀⠑⢕⢕⢕⢕⢕⢕⠕⢕⢕⢕⢕⢻⣿⡅⠁⢕⢕⢕⢄⠀⢕⢕⢕⢕⢔⢕⢳⢗⡗⢇⢕⢕⢕⠁⢀⢀⠀⠀</a:t>
            </a:r>
            <a:br/>
            <a:r>
              <a:t>⠀⠀⠄⢀⠐⢀⠀⢹⣷⣵⡕⢕⢕⢕⢕⠙⢇⢕⢕⢕⢸⣿⣿⢕⠕⢕⢕⢕⢕⢜⢕⢕⢜⢱⣵⣵⡕⠀⠀⠀⠀⠀⢕⣵⣼⣿⣿⣿⣧⣿⣼⣵⣷⣵⣷⣧⣕⢕⠀⠀⠀⠁⣕⡕⢕⠀⢁⢕⢕⡕⣸⡇⢕⣱⣿⣿⣿⣿⣿⣿⣿⣿⡏⠀⠀⠑⠙⠝⠑⠑⠕⢗⢕⢕⢕⢕⢅⢅⢅⢄⢄⢄⠔⠔⠐⠀⠁⢅⢄⠔⠔⠐⠀⠑⠑⠑⠑⠜⢟⢟⢟⢟⢇⠁⠀⠀⠀⠀⠀⠀⠀⠀⠀⠀⠀⠀⠀⠀⠀⠔⢵⡿⢏⢕⢝⢝⢕⢕⢕⢕⠕⠕⠕⢕⢜⢿⣿⣿⣿⣿⣿⣿⣿⣿⣿⢇⢕⠁⢕⠀⠀⢔⢑⠕⢕⣵⣵⣕⣕⢔⠁⢕⠀⠀⢱⣷⣇⣱⣵⢵⢅⢕⠑⢕⢕⢑⢕⠑⢕⢕⢕⢕⢀⠀⠁⠑⠕⠕⠁⠀⢁⢕⢕⢕⢸⣿⣷⡔⢕⢕⢕⢕⠔⠁⢕⢕⠕⠄⠀⠁⠑⢕⠕⠑⠑⠁⠁⠕⢑⠑⠀</a:t>
            </a:r>
            <a:br/>
            <a:r>
              <a:t>⢄⠐⠁⠀⠀⢄⢀⠀⢻⣿⣿⣷⣵⢕⠁⠀⣰⣵⢅⢅⢸⣿⡏⢕⡕⢕⢕⢕⢕⢕⢕⢳⣧⢜⣿⣿⣧⡀⠀⠀⠀⣄⣾⣿⣿⣿⣿⣿⣿⣿⣿⣿⣿⣿⣿⣿⣿⣇⠀⠀⠀⣰⣿⣿⣟⣵⡇⢕⣼⢱⣿⢱⣾⣿⣿⣿⣿⣿⣿⣿⣿⣿⠑⠀⠐⠀⠀⠀⠀⢀⢀⠅⠑⠑⠑⢁⢁⢀⢀⢀⢄⢄⢤⢴⢔⠀⠀⠀⠀⠀⠀⠀⠀⠀⠀⠀⢀⢀⢄⢕⢕⢕⠕⠕⠔⠀⠀⠀⠀⠀⠀⠀⠀⠀⠀⠀⠀⠀⠀⠀⠑⠕⢇⢵⣵⣕⣕⡕⢐⠄⠄⠐⠐⠀⠕⢜⢿⣿⣿⣿⣿⣿⣿⣿⣿⢕⢕⠀⢕⠀⠀⢜⠑⠁⢄⢄⠄⢈⠝⣷⡔⠀⠔⠀⢸⣿⣟⠙⢀⢄⠄⠄⢕⠀⠕⢕⢄⢁⠄⢁⠑⠕⠕⢔⠀⠀⢄⠀⠀⢕⢕⢕⢕⢕⢸⣿⣿⣧⢕⢕⢕⢕⠀⢕⢕⢕⠀⠄⠄⢀⢄⢀⢄⢀⢀⢀⢀⢄⢄⢄⠀</a:t>
            </a:r>
            <a:br/>
            <a:r>
              <a:t>⠀⠀⠀⢀⣅⣕⢝⠀⠁⢿⣿⡿⣱⠇⠀⠔⣿⣿⡕⢕⢸⣿⡇⢱⡇⢕⢕⢕⢕⢜⢕⢜⣻⣿⢿⣟⢻⢿⢷⢷⢾⣿⣿⣿⣿⣿⣿⣿⣿⣿⣿⣿⣿⣿⣿⣿⣿⣿⡷⢶⣾⢿⢿⣿⣿⣿⢕⣼⢇⢕⣿⣼⣿⣿⣿⣿⣿⣿⣿⣿⣿⡏⠀⠀⠀⠀⠀⠀⠀⠀⠀⠐⢔⢔⢵⢵⢵⠕⠕⠑⠁⠀⠀⢀⢀⢑⢄⢄⢄⣄⣴⣴⡷⢗⢎⠕⠑⠁⠁⠁⠁⠀⠀⠀⠀⠀⠀⢀⠀⠀⠀⠀⠀⠁⠀⠁⠀⠀⠀⠀⠀⠁⠕⢜⣿⡿⢟⢟⢗⢇⢔⠔⠐⠀⠀⠕⢜⢿⣿⣿⣿⣿⣿⣿⡏⢕⠕⠀⢕⠀⠀⠇⠀⢕⠁⠀⠀⠀⢕⣸⣿⡄⠀⢀⢜⣿⣣⣔⠁⠀⠀⠀⠀⢕⢀⠁⠑⢕⢔⢀⠑⠔⢔⢔⢕⢔⢄⠀⠔⢕⢕⢕⢕⢕⢸⣿⣿⣿⡇⢕⢕⢕⠀⢕⢕⢕⠀⠀⠀⠀⠁⠙⠟⢻⢟⢗⠗⠗⠕⠄⠀</a:t>
            </a:r>
            <a:br/>
            <a:r>
              <a:t>⢜⢕⣮⣽⣯⣑⢀⠀⠀⠘⢫⡾⢇⠀⠀⠀⢻⣿⡇⢕⢸⣿⡇⣼⡇⢕⡕⢕⢕⢕⢕⢕⣿⣿⡜⣿⣿⣷⣷⣷⣿⣿⣿⣿⣿⣿⣿⣿⣿⣿⣿⣿⣿⣿⣿⣿⣿⣿⣿⣷⣶⣷⣾⣿⡿⣕⡼⢇⢜⢕⢸⡏⣿⣿⣿⣿⣿⣿⣿⣿⣿⠁⠀⠀⠀⠀⠀⠀⠀⠀⠁⠁⠕⠕⠑⠁⠀⠀⠀⠀⢄⢄⡕⢕⢗⠕⠕⠑⠑⠑⠕⢕⢕⢕⣔⢔⢄⢄⠄⠔⠔⢕⢗⢗⢕⢁⠀⠀⠀⠀⠀⠀⠀⠀⠀⠀⠀⠀⠀⠀⠀⠀⢀⢕⢝⣕⢕⢕⢕⢕⢔⠄⠀⠄⠄⠐⢕⢜⢿⣿⣿⣿⣿⣿⣱⡷⢕⢀⠁⠀⢄⡀⢔⣕⢄⢕⢕⢔⢱⣿⣿⡇⠀⡇⢱⣿⣿⣿⢔⢕⢕⢕⢔⣱⣕⢄⢀⡀⠁⠑⠐⠀⠀⠁⠀⠀⠀⠀⠀⠀⠁⢁⢅⢕⢸⣿⣿⣿⣇⢕⢕⢕⠀⢕⢕⢕⢄⢄⢄⢄⠔⠔⠑⠑⠑⠁⠀⠀⠀⠀⠀</a:t>
            </a:r>
            <a:br/>
            <a:r>
              <a:t>⢕⢕⢕⢕⢝⢝⢝⢕⢔⠀⠜⢎⠁⠀⠀⠀⢸⣿⢕⢕⣾⣿⢕⣿⣇⢱⣿⢕⢕⢕⢕⢕⢹⣿⣿⣿⣿⣿⣿⣿⣿⣿⣿⣿⣿⣿⣿⣿⣿⣿⣿⣿⣾⣿⣿⣿⣿⣿⣿⣿⣿⣿⣿⡿⢕⢎⢱⢕⡇⢕⢸⡇⢹⣿⣿⣿⣿⣿⣿⣿⢇⠀⠀⠀⠀⠀⠀⠀⠀⠀⠀⠀⠀⠀⠀⠀⢀⢄⢕⣕⣎⢝⢕⢁⢀⠀⠄⠄⠀⠐⠑⠁⠁⠁⠀⠀⠀⠀⠀⠀⢀⣕⣵⣧⣵⣕⡄⢄⢀⢀⢀⢀⢀⢀⢄⢄⢄⢔⣔⣔⣱⣵⣵⡾⢿⢿⢧⢕⢕⢕⢕⠕⠀⠀⠀⠐⢐⢕⢜⢿⣿⣿⣿⣿⣿⢇⠁⠀⠀⠀⠕⣷⣴⣿⣧⡕⠕⣡⣿⣿⣿⠇⣱⣧⣾⣿⣿⣿⣧⡕⠑⢑⣵⣿⣏⣴⣾⣿⣷⣴⡄⠀⠀⠁⠕⠔⢔⢔⢕⢕⢕⢕⠕⢕⢸⣿⣿⣿⡿⢕⢕⠁⢀⢕⢕⢕⢕⢕⢄⢀⢀⢀⢄⢄⢀⢄⢄⢄⢄⠄⠀</a:t>
            </a:r>
            <a:br/>
            <a:r>
              <a:t>⢕⢕⢕⢕⢕⢕⢕⢕⢕⢔⠀⠕⠀⠀⠀⠀⠀⢻⢕⢕⣿⡇⢕⣿⣿⢕⢻⡇⢕⢕⢕⢕⢸⣿⣿⣿⣿⣿⣿⣿⣿⣿⣿⣿⣿⣿⣿⣿⣿⣿⣿⣿⣿⣿⣿⣿⣿⣿⣿⣿⣿⢿⢟⣵⣾⡕⢕⢸⡇⢕⢜⡇⠀⢻⣿⣿⣿⣿⣿⡿⠀⠀⠀⢔⢔⢄⠀⠀⠀⠀⠀⠀⠀⠀⠀⢔⢕⢕⢞⠏⠑⠁⠁⠀⠀⠀⠀⠀⠀⠀⠀⠀⠀⠀⠀⢀⢄⢄⢔⠕⠝⠕⠕⠕⠕⠕⠑⠑⠑⠑⠁⠁⠁⠁⠁⠑⠜⢝⢝⢟⢟⣝⣕⣕⢕⠑⠁⠀⠀⠑⠐⠐⠐⠑⠁⠁⠁⠁⠕⢜⢿⣿⣿⣿⢟⢕⠀⡄⠀⠀⠀⢻⣿⡽⢟⡟⣻⣿⣿⣿⣷⣾⣿⣿⣿⣿⣿⣿⣿⣿⣟⡟⢟⢟⡽⣿⣿⣿⣿⣿⠇⢄⢕⢕⢕⢕⢕⢕⢕⢕⢕⢕⠀⢕⢸⣿⣿⣿⡇⢕⠕⠀⢔⢕⢕⠈⠉⠁⠁⠁⠁⠁⢅⢔⢕⣕⣕⢕⢕⢀⠀</a:t>
            </a:r>
            <a:br/>
            <a:r>
              <a:t>⢕⢕⢕⢕⢕⢕⢕⢕⢕⢕⢄⠀⠀⠀⠀⠀⠀⠀⢱⢕⣿⢕⢕⢻⣿⡇⢜⣿⡕⢕⢜⢕⢕⢹⣿⣿⣿⣿⣿⣿⣿⣿⣿⣿⣿⣿⣿⣿⡿⣿⣟⣟⡿⢿⣿⣿⣿⣿⣿⣿⣿⣿⣿⢿⢝⢕⢕⣼⡇⢕⢕⢣⠀⠁⢿⣿⣿⣿⣿⠇⠀⠀⠁⠑⠁⠑⢕⠕⠐⠀⠀⠀⠀⠀⠀⠀⢁⢕⠑⠀⢀⢀⢀⢄⢄⢄⣄⣔⣔⢔⢔⢔⠔⠑⠁⠁⠀⠀⠀⠀⠀⠀⠀⠀⠀⠀⢀⢀⢀⢄⢄⢔⣔⣔⣔⡴⢴⢵⢵⢞⢟⠟⠝⠙⠁⠀⠀⠀⠀⠀⠀⠀⠀⠀⠀⠀⠀⠀⠀⢕⢜⢿⣿⣯⣵⣵⣾⣷⣵⢀⠀⢁⢏⢕⢕⢕⢜⣿⣿⣿⡿⢿⣿⣿⣿⣿⣿⣿⣿⡿⢕⢕⢕⢕⢕⢜⣿⣿⣿⢇⢄⢕⢕⢕⣕⣕⢕⢕⢕⢕⢕⢕⠀⢕⢸⣿⣿⣿⢇⢕⠀⠀⠑⢕⢕⠄⠀⠀⠀⠀⠐⠁⠁⠀⠀⠀⠁⠁⢘⢟⠀</a:t>
            </a:r>
            <a:br/>
            <a:r>
              <a:t>⢕⢕⢕⢕⢕⢕⢕⢕⢕⢕⢕⢀⠑⣦⣴⣴⣷⢕⣼⢕⢟⢕⢕⢸⣿⡇⢕⢸⣷⡕⢕⢕⢕⢕⢜⣿⣿⣿⣿⣿⣿⣿⣿⣿⣿⡿⠑⠀⠀⠀⠀⠀⠀⠁⢸⣿⣿⣿⣿⣿⣿⣿⡗⢕⢕⢕⢕⣿⢕⢕⢕⢸⢔⣶⣿⣿⣿⣿⡟⠀⠀⢀⣄⡴⢔⠁⠀⠀⠀⠀⠀⠀⠀⠀⠀⠀⠀⠀⠀⠀⠀⠀⠀⠀⠕⢕⢝⢿⡯⢕⢕⠄⠀⠀⠀⠀⠀⠀⠀⠀⠀⢄⢔⣔⣱⣵⣵⣷⣷⣾⣿⣿⣿⣿⣿⣿⣿⡟⢕⢕⢁⢀⠀⠀⠀⠀⠀⠀⠀⠀⠀⠀⠀⠀⢀⢄⢄⢔⢔⣕⡕⢕⢿⣿⣿⣿⣿⣿⣿⣷⣔⢑⢧⣕⢕⣵⣾⣿⣿⣿⣧⣼⣿⣿⣿⣿⣿⣿⣿⣿⣵⡕⢕⢕⣕⣼⣿⣿⣿⡗⢕⢕⢾⣿⢿⠏⢕⢕⢕⢕⢕⢕⠀⢕⢸⣿⣿⢏⢕⡜⠀⠀⠀⢕⠕⠀⠀⠀⠀⠀⠀⠀⠁⠁⠁⠁⠀⠁⠈⠁⠀</a:t>
            </a:r>
            <a:br/>
            <a:r>
              <a:t>⢕⢕⢕⢕⢕⢕⢕⢕⢕⢕⢕⢕⠀⢸⣿⣿⡏⢱⡏⢕⢕⢕⢕⢕⣿⣿⢕⢕⢝⣷⡕⢕⢕⢕⢕⢜⢻⣿⣿⣿⣿⣿⣿⣿⣿⡇⢔⢔⢔⢔⢔⢄⢀⢀⢕⣿⣿⣿⣿⣿⡿⢏⢕⢕⢕⢕⢸⡿⢕⢕⢕⢸⢱⢹⣿⣿⣿⣿⠑⢀⢗⢟⢟⢗⢄⢄⣄⣔⡠⠔⠁⠀⠀⠀⠀⠀⠀⠀⠀⢀⢀⢄⣄⣔⣴⢕⢕⠘⠑⠁⠀⠀⠀⠀⢀⢄⣄⣄⡰⢔⢕⢞⢟⢟⠟⠟⠟⠟⠟⠏⠝⠝⠝⠝⢝⢝⢝⢕⢕⠁⠀⠀⠀⠀⠀⠀⠀⢀⢄⢄⢄⢔⣔⣱⣵⣵⣷⣿⣿⣿⣟⢕⢕⢻⣿⣿⣿⣿⣿⣿⣿⡇⢸⣿⣿⣿⣿⣿⣿⣿⣿⣿⣿⣿⣿⣿⣿⣿⣿⣿⣿⣿⣿⣿⣿⣿⣿⣿⢏⢕⠑⠑⠑⢕⢕⢄⢕⢕⢕⢕⢕⠀⠀⢕⣼⡿⣏⣵⡿⠑⠀⢀⡕⢕⠀⠀⠀⠀⠀⠀⠀⠀⠀⠄⠀⠀⠀⠀⠀⠀⠀</a:t>
            </a:r>
            <a:br/>
            <a:r>
              <a:t>⢕⢕⢕⢕⢕⢕⢕⢕⢕⢕⢕⢕⢕⠀⢹⣿⢇⣼⡇⢕⢕⢕⢕⢕⢜⣿⣇⢕⢕⢜⢳⣕⢕⢕⢕⢕⢕⢕⢝⢻⢿⣿⣿⣿⣿⣿⣾⣿⣿⣷⣾⣿⣽⣷⣾⣿⣿⢿⢟⢕⢕⢕⢕⢕⢕⢕⡿⢇⢕⢕⢕⢜⢕⢎⣿⣿⣿⡏⠀⠀⠁⠀⠀⠀⢕⣿⣿⠏⠁⠀⠀⠀⠀⢀⢄⢄⢔⢕⢕⣱⡼⢿⢿⢟⢟⠟⠑⠐⠀⠐⠐⠔⠕⠕⢜⢟⢟⢏⢙⠁⠀⠀⠀⠀⠀⠀⠀⠀⠀⠀⠀⢀⢀⢄⢕⢕⢕⢕⢕⢕⢕⢕⢔⢔⢕⢱⢵⢵⢷⢾⢿⢟⢟⢏⢝⢝⢝⢟⢟⢏⢕⢕⢕⢜⢻⣿⣿⣿⣿⣿⣿⡇⢕⢻⣿⣿⣿⣿⣿⣿⡿⢿⢿⢿⣿⣿⣿⣿⣿⣿⣿⣿⣿⣿⣿⣿⣿⢟⠕⠀⠀⠀⢕⢕⢀⢕⢕⢕⢕⢕⢕⠀⢕⢕⣿⣿⣿⢟⢕⢄⣰⣾⡇⢕⠀⠀⢀⢀⢀⣀⣁⣀⣀⡄⢄⢰⢴⢴⡴⢤⠀</a:t>
            </a:r>
            <a:br/>
            <a:r>
              <a:t>⢕⢕⢕⢕⢕⢕⢕⢕⢕⢕⢕⢕⢕⢄⠁⢟⢱⣿⡇⢕⢕⢕⢕⢕⢕⢜⢿⡕⢕⢕⢕⢌⢣⢕⢕⢕⢕⢕⢕⢕⢕⢜⢝⢟⢿⣿⣿⣿⣿⣿⣿⣿⣿⢿⢟⢏⢕⢕⢕⢕⢕⢕⢕⢕⢕⢸⢳⢱⡇⢕⢕⢕⢕⢱⢻⣿⣿⠑⠀⠀⠀⠀⠀⠀⠁⠑⠑⠀⠀⠀⠀⠔⢵⣧⣕⣕⣑⢁⢁⢁⠁⠀⢀⢔⢔⠔⠔⠐⠁⠀⠀⢀⢄⢕⢕⢕⢕⣱⣵⣷⢷⢦⠔⠀⠀⠀⢀⢀⢄⢕⢕⡳⢷⢗⢗⢇⢕⢕⢕⢕⢕⢕⢕⢕⢕⠕⠕⢕⢕⢗⢕⢕⢕⢕⢕⢕⣕⢅⠕⠕⠕⠕⠕⢕⢕⢻⣿⣿⣿⣿⣿⡇⢕⢕⢻⣿⣿⣿⣿⡏⢕⢕⢕⢕⢜⢻⣿⣿⣿⣿⣿⣿⣿⣿⣿⢟⢇⠁⠀⠀⢀⢕⢕⢕⢕⢕⢕⢕⢕⢕⠁⠀⢕⢱⣿⣯⣵⣵⣷⣿⣿⣿⢕⢕⢿⢟⢝⢝⢝⢕⡸⢵⢕⢇⢕⢕⢕⢕⢕⣕⠀</a:t>
            </a:r>
            <a:br/>
            <a:r>
              <a:t>⢕⢕⢕⢕⢕⢕⢕⢕⢕⢕⢕⢕⢕⢕⢀⠐⢿⣿⡇⢕⢕⢕⢕⢕⢕⢕⢜⢻⡕⢕⢕⢕⢕⢕⢕⢕⢕⢕⢕⢕⢕⢕⢕⢕⢕⢕⢝⢟⢻⢿⢟⢝⢕⢕⢕⢕⢕⢕⢕⢕⢕⢕⢕⢕⢕⡾⢕⣸⣿⢕⢁⢕⢸⡕⢞⣿⢇⠀⠀⠀⠀⠀⠀⢀⢀⢀⢄⢄⠔⠀⠀⠀⠀⠑⢕⢕⢑⠁⠀⠀⠀⠀⠀⠀⠀⠀⠀⠀⠀⢀⢄⠕⠑⠕⠑⠑⠙⠁⢁⢁⢁⢄⢔⢔⢔⢕⣕⢕⢕⢕⢕⢕⢕⣕⣕⢕⢵⢕⠕⠑⠁⠁⢁⢄⢄⠔⠕⠃⠑⠑⠑⠁⢑⢝⢟⠝⠁⠀⠀⠀⠀⠀⠀⠀⢕⢕⢻⣿⣿⣿⣿⣇⢕⢕⢕⠝⢿⣿⣿⣧⡕⢕⢕⢕⢕⣱⣿⣿⣿⣿⣿⣿⣿⢟⢇⢕⢕⠀⠀⢔⢕⢕⢕⢐⢕⢕⢕⢕⢕⢕⠀⢀⢕⢸⣿⣿⣿⣿⣿⣿⣿⣿⢕⢱⡕⢕⢕⢕⢕⢕⢕⢕⢕⢕⢕⢕⢕⢕⢕⢝⠀</a:t>
            </a:r>
            <a:br/>
            <a:r>
              <a:t>⢕⢕⢕⢕⢕⢕⢕⢕⢕⢕⢕⢕⢕⢕⢕⠀⠜⡿⢕⢕⢕⢕⢕⢕⢕⢕⢕⡕⢝⢇⢕⢕⢕⢕⢕⢕⢕⢕⢕⢕⢕⢕⢕⢕⢕⢕⢕⢕⢕⢱⢕⢕⢕⢕⢕⢕⢕⢕⢕⢕⢕⢕⢕⢕⢱⢇⢕⣿⣿⡕⢕⠕⢅⢣⢕⡿⠀⢔⢕⢔⢔⢔⢔⢰⢧⣵⣵⡵⡄⣀⣀⣄⣀⢀⢑⢗⠣⢕⢔⢔⢄⠀⠀⠀⠀⠀⠀⠐⠑⠁⠀⠀⠀⠀⠀⠄⠔⠕⠄⠄⠄⢄⢔⢕⢕⢕⢝⢕⢔⢕⢜⢝⢝⣕⣕⣕⢕⠐⠐⠀⠀⠁⠁⠁⠀⠀⠀⠀⠀⠀⠐⠑⠕⠔⠕⠔⠕⠕⠕⠕⢕⢵⢵⢵⢵⡕⢜⢻⣿⣿⣿⣿⢕⢕⢕⠁⢕⢝⢿⣿⣿⣷⣷⣾⣿⣿⣿⣿⣿⢿⢟⢏⢕⢕⢕⢕⢕⢔⢕⢕⢕⢕⢕⢕⢕⢕⢕⢕⢕⠀⠀⢕⢕⣿⣿⣿⣿⣿⣿⣿⣿⡏⢕⢜⢕⢕⢜⢝⢜⢝⢕⢕⢕⢕⢜⢝⢕⢕⢱⢾⠀</a:t>
            </a:r>
            <a:br/>
            <a:r>
              <a:t>⢕⢕⢕⢕⢕⢕⢕⢕⢕⢕⢕⢕⢕⢕⢕⢕⠀⠕⢕⢕⢕⢕⢕⢕⢕⢕⢕⣼⢳⣜⢣⡕⢕⢕⢕⢕⢕⠕⠑⢕⢕⢕⢕⢕⢕⢕⢕⣕⣵⣿⢕⢕⢕⢕⢕⢕⢕⢕⢕⢕⢕⢕⢕⢕⡎⢕⣼⣿⣿⢇⢱⠀⢕⢕⢕⠁⠀⢕⢕⢕⢕⢕⢕⢕⢕⢕⢕⢕⢕⢕⢕⢕⢝⢝⢝⢝⢟⢟⢻⢿⢷⢶⢶⢶⢴⢰⢴⢄⢤⢤⢤⣄⣄⣄⣀⣀⣀⣀⢀⢀⢀⠁⠁⠁⠀⠀⠓⠓⠑⠑⠁⠀⠁⠁⠑⠝⠗⢆⢔⢄⢄⢄⢀⢀⢀⢀⢀⢀⢀⢀⢀⣐⣴⣦⣆⡔⢔⢔⢔⢔⢕⢕⢕⢅⢅⢅⠕⢕⢻⣿⣿⣿⢕⢕⢕⢔⢕⢕⢕⢌⢝⢟⢿⣿⢿⢟⢏⢝⢕⢕⢕⢕⢕⢕⢕⢕⢕⢕⢕⢕⢕⢕⢕⢕⢕⢕⢕⢕⠁⠀⠀⢕⢱⣿⣿⣿⣿⣿⣿⣿⣿⡇⢕⢕⢕⢕⢕⢕⢕⢕⢕⢕⢕⢕⢕⢕⢕⢕⢕⢜⠀</a:t>
            </a:r>
            <a:br/>
            <a:r>
              <a:t>⢕⢕⢕⢕⢕⢕⢕⢕⢕⢕⢕⢕⢕⢕⢕⢕⢔⠀⠕⢕⢅⠑⢕⢕⢕⢕⢸⣿⢸⣿⣷⢜⢕⢕⠕⠑⠀⠀⢔⢕⢕⢱⣵⣾⣿⣿⣿⣿⣿⣿⢕⠀⠁⠕⢕⢕⢕⢕⢕⢕⢕⢕⢇⢕⢕⢕⣿⣿⡿⢕⢕⢕⢕⢕⢕⠀⢕⢕⢕⢕⢕⢕⢕⢕⢕⢕⢕⢕⢕⢕⢕⢕⢕⢕⢕⢕⢕⢕⢕⢕⢕⢕⢕⢕⢕⢕⢕⢕⢕⢕⢕⢕⢕⢕⢕⢜⢝⢝⢝⢝⢝⢟⢟⢻⢿⢿⢷⢷⢷⣷⣶⣶⣶⣶⣶⣶⣶⣴⣵⣵⣵⣥⣵⣵⣵⣥⣥⣥⣥⣅⣅⣅⣕⣕⣜⣕⣅⣄⣀⣀⣀⣀⣀⣀⣀⣀⣄⡕⢕⢻⣿⣿⡕⢕⢕⢕⢕⢕⢕⢕⠕⢕⢕⢕⢕⢕⢕⢕⢕⢕⢕⢕⢕⢕⢕⠀⢑⢕⢕⢕⢕⢕⢔⢕⢕⢕⢕⠕⠀⠀⠀⢕⢸⣿⣿⣿⣿⣿⣿⣿⣿⢕⢕⢕⢕⢕⢕⢕⢕⢕⢕⢕⢕⢕⢕⢕⢕⢕⢕⢕⠀</a:t>
            </a:r>
            <a:br/>
            <a:r>
              <a:t>⢕⢕⢕⢕⢕⢕⢕⢕⢕⢕⢕⢕⢕⢕⢕⢕⢕⢀⠀⢕⢕⢕⢅⢕⢕⢕⢸⣿⡇⣿⣿⣇⢁⠀⠀⠀⠀⠀⢕⢕⢕⣼⣿⣿⣿⣿⣿⣿⣿⣿⡇⢔⠀⠀⠀⠁⠑⠕⢕⢕⢕⢕⢕⢕⢕⢕⢹⣿⡇⢕⢕⢕⢕⢕⠁⢀⢕⢕⢕⢕⢕⢕⢕⢕⢕⢕⢕⢕⢕⢕⢕⢕⢕⢕⢕⢕⢕⢕⢕⢕⢕⢕⢕⢕⢕⢕⢕⢕⢕⢕⢕⢕⢕⢕⢕⢕⢕⢕⢕⢕⢕⢕⢕⢕⢕⢕⢕⢕⢕⢕⢕⢕⢕⢕⢕⢕⢝⢝⢝⢝⢝⢝⢝⢟⢟⢟⢟⢻⢟⢟⢟⢟⢟⢟⢟⢝⢕⢜⢝⢝⢝⢝⢝⢟⢟⢟⢟⢝⢕⢕⢻⣿⡇⢕⢕⢕⢕⢕⠕⠀⠁⠕⢕⢕⢕⢕⢕⢕⢕⢕⠕⠕⠑⠁⠀⠀⢕⢕⢕⢕⢕⢅⢕⢕⢕⢕⠁⠄⠀⠀⢄⢕⢸⣿⣿⡿⢿⢿⢟⢟⢟⢕⢕⢕⢕⢕⢕⢕⢕⢕⢕⢕⢕⢕⢕⢕⢕⢕⢕⢕⠀</a:t>
            </a:r>
            <a:br/>
            <a:r>
              <a:t>⢕⢕⢕⢕⢕⢕⢕⢕⢕⢕⢕⢕⢕⢕⢕⢕⢕⢕⠀⠀⢕⢕⢕⢕⢕⢕⢕⣿⣇⢸⣿⣿⡕⠀⠀⠀⠀⠀⠑⢕⢱⣿⣿⣿⣿⣿⣿⣿⣿⣿⣇⢕⢔⠀⠀⠀⠀⠀⠑⢕⢕⢕⢕⠕⠕⢕⠜⠉⠄⠄⠀⠑⠕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⢇⢕⢕⢕⢕⢕⠀⠀⠀⢄⠑⠁⢕⢕⠁⠕⢔⠀⠀⠀⠀⠀⠀⢔⢕⢕⢕⢕⢑⢕⢕⢕⢕⢁⢔⢀⢄⢄⢕⢕⢕⢕⢕⢕⢕⢕⢕⢕⢕⢕⢕⢕⢕⢕⢕⢕⢕⢕⢕⢕⢕⢕⢕⢕⢕⢕⢕⢕⠀</a:t>
            </a:r>
            <a:br/>
            <a:r>
              <a:t>⢕⢕⢕⢕⢕⢕⢕⢕⢕⢕⢕⢕⢕⢕⢕⢕⢕⢕⢕⠀⠑⠕⠕⠕⠕⠕⠕⠟⠟⠕⠟⠟⠓⠐⠀⠀⠀⠀⠀⠑⠙⠙⠙⠙⠉⠉⠉⠉⠉⠁⠁⠁⠁⠀⠀⢀⢀⢀⢀⢀⢀⢀⢀⢀⢀⢀⢀⢄⢄⢄⢄⢄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⠑⢕⢕⢞⠑⠀⠀⢔⢕⢔⠀⠀⠕⠀⠀⢕⢔⠀⠀⠀⠀⢄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⢄⢄⢄⢄⢄⢄⢄⢄⢄⢄⢄⢄⢄⢔⢔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⠀⠀⢔⢕⢕⢕⢄⠀⢀⢀⢄⢕⢕⢔⢔⢔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⢄⢔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⠑⠓⠓⠛⠛⠛⠛⠛⠛⠓⠓⠓⠓⠓⠓⠓⠓⠓⠑⠑⠑⠑⠑⠑⠑⠑⠑⠑⠑⠑⠑⠑⠑⠑⠑⠑⠑⠑⠑⠑⠑⠑⠑⠑⠑⠑⠑⠑⠑⠑⠑⠑⠑⠑⠑⠚⠓⠓⠓⠓⠓⠓⠓⠛⠛⠛⠛⠛⠛⠛⠛⠛⠓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⢻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⡿⡟⢟⢕⢜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⢿⢇⡞⡟⢜⢕⢕⢻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⡝⣿⣿⣿⣿⣿⣿⣿⣕⢜⢕⢕⢕⢕⢕⢱⠀</a:t>
            </a:r>
            <a:br/>
            <a:r>
              <a:t>⢕⢕⢕⢕⢕⢕⢕⢕⢸⣿⣿⣿⣿⣿⣿⣿⣿⣧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⢻⣿⣿⣿⣿⣿⡿⡕⢕⢕⢕⢕⢕⢕⢱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⢸⢻⢻⣝⣿⡏⡇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⢕⢜⣸⢽⢸⢿⡏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⢸⡜⡝⢇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⢜⢇⢕⢕⢕⢕⢕⢕⢕⢕⢕⢕⢕⢕⢕⠀</a:t>
            </a:r>
            <a:br/>
            <a:r>
              <a:t>⢕⢕⢕⢕⢕⢕⢕⢕⢕⣿⣿⣿⣿⣿⣿⣿⣿⣿⢕⢕⢕⢕⢕⢕⢕⢕⢕⢕⢕⢕⢕⢕⢕⢕⢕⢕⢕⢕⢕⢕⢕⢕⢕⢕⢕⢕⢕⢕⢕⢸⡿⢿⢿⢿⢿⢿⢿⢿⢿⢿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⢇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⢕⢕⢕⢕⢕⢕⢕⢕⢕⢕⢕⠀</a:t>
            </a:r>
            <a:br/>
            <a:r>
              <a:t>⡕⢕⢕⢕⢕⢕⢕⢕⢕⣿⣿⣿⣿⣿⣿⣿⣿⣿⢕⢕⢕⢕⢕⢕⢕⢕⢕⢕⢕⢕⢕⢕⢕⢕⢕⢕⢕⢕⢕⢕⢕⢕⢕⢕⢕⢕⢕⢕⢕⢕⢕⢕⢕⢕⢕⢕⢕⢕⢕⢕⢕⢕⢕⢕⢕⢕⢕⢕⢕⢕⣸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⢿⢿⢿⢿⢿⢿⢟⢟⢟⢏⢝⢝⢝⢕⢕⢕⢕⢕⢕⢕⢕⢕⢕⢕⢕⢕⢕⢕⢕⢕⢕⢕⢕⢕⢕⢕⢕⢕⢕⢕⢕⢕⢕⢕⢕⢕⢕⣷⠀</a:t>
            </a:r>
            <a:br/>
            <a:r>
              <a:t>⣷⢕⢕⢕⢕⢕⢕⢕⢕⣿⣿⣿⣿⣿⣿⣿⣿⣿⡇⢕⢕⢕⢕⢕⢕⢕⢕⢕⢕⢕⢕⢕⢕⢕⢕⢕⢕⢕⢕⢕⢕⢕⢕⢕⢕⢕⢕⢕⢕⢕⢕⢕⢕⢕⢕⢕⢕⢕⢕⢕⢕⢕⢕⢕⢕⢕⢕⢕⢕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⡟⢕⢕⢕⢕⢕⢕⢕⢕⣿⣿⣿⣿⣿⣿⣿⣿⣿⡇⢕⢕⢕⢕⢕⢕⢕⢕⢕⢕⢕⢕⢕⢕⢕⢕⢕⢕⢕⢕⢕⢕⢕⠕⠑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⣵⢕⢕⢕⢕⢕⢕⢕⢕⢕⢕⢕⢕⢕⢕⢕⢕⢕⢕⢕⢕⢕⢕⢕⢕⢕⢕⢕⢕⢕⢕⢕⢕⢕⢕⢕⢕⢕⢕⢕⠕⠁⢄⡴⣄⢁⠑⠇⢕⢕⢕⢕⢕⢕⢕⢕⢕⢕⢕⢕⢕⢕⢕⢕⢕⢕⢕⢕⢕⢕⢟⢟⢟⢟⢟⢟⢿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⣵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⢕⢕⢕⢕⢕⢕⢕⢕⢕⢕⢕⢕⢕⢕⢕⢕⢕⢕⢱⠕⠑⢄⣰⣾⢏⡕⣿⣷⣧⣔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⣷⣵⣕⢕⢕⢕⢕⢕⢕⢕⢕⢕⢕⢕⢕⢕⢕⢕⢕⢕⢕⢕⢕⢕⢕⢕⢕⢕⢕⢕⢕⢕⢕⢕⢕⢕⢕⢕⢕⢕⢕⢕⢕⢕⢕⢕⢕⢱⠀</a:t>
            </a:r>
            <a:br/>
            <a:r>
              <a:t>⢇⢕⢕⢕⢕⢕⢕⢕⢕⢕⢕⢕⢕⢕⢕⢕⢕⢕⢕⢕⢕⢕⢕⢕⢕⢕⢕⢕⢕⢕⢕⢕⢕⢕⢕⠕⠁⢄⣵⣿⣿⢇⣸⢹⣿⣿⣿⣿⣷⣧⣄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⣷⣕⡕⢕⢕⢕⢇⢕⢕⢕⢕⢕⢕⢕⢕⢕⢕⢕⢕⢕⢕⢕⢕⢕⢕⢕⢕⢕⢕⢕⢕⢕⢕⢕⢕⢕⢕⢕⢕⢕⢕⢕⢕⢼⠀</a:t>
            </a:r>
            <a:br/>
            <a:r>
              <a:t>⣷⢕⢕⢕⢕⢕⢕⢕⢕⢕⢕⢕⢕⢕⢕⢕⢕⢕⢕⢕⢕⢕⢕⢕⢕⢕⢕⢕⢕⢕⢕⢕⢕⠑⢀⣰⣾⣿⣿⣿⢇⢕⣿⢸⣿⣿⣿⣿⣿⣿⣿⣷⣴⡄⠁⠑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⣿⣿⣿⢿⢿⣟⡟⢟⢟⢟⢿⢷⣧⣕⡕⢕⢕⢕⢕⢕⢕⢕⢕⢕⢕⢕⢕⢕⢕⢕⢕⢕⢕⢕⢕⢕⢕⢕⢕⢕⢕⢕⢕⢕⢕⢕⢕⢕⢕⢕⢕⢽⠀</a:t>
            </a:r>
            <a:br/>
            <a:r>
              <a:t>⢇⢕⢕⢕⢕⢕⢕⢕⢕⢕⢕⢕⢕⢕⢕⢕⢕⢕⢕⢕⢕⢕⢕⢕⢕⢕⢕⢕⢕⢕⠕⠁⢄⣴⣾⣿⣿⣿⣿⡏⣷⣿⣿⢸⣿⣿⣿⣿⣿⣿⣿⣿⣿⡕⠀⠀⠀⠁⠘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⡿⢟⢫⢕⢕⣝⣱⣵⣷⣷⣿⣿⣷⣧⣜⡝⢻⣷⣵⣕⢕⢕⢕⢕⢕⢕⢕⢕⢕⢕⢕⢕⢕⢕⢕⢕⢕⢕⢕⢕⢕⢕⢕⢕⢕⢕⢕⢕⢕⢕⢕⢕⢕⢼⠀</a:t>
            </a:r>
            <a:br/>
            <a:r>
              <a:t>⣕⢕⢕⢕⢕⢕⢕⢕⢕⢕⢕⢕⢕⢕⢕⢕⢕⢕⢕⢕⢕⢕⢕⢕⢕⢕⢕⢕⠑⢀⣰⣵⣿⣿⣿⣿⣿⡿⢿⣸⣿⣿⡇⢸⡽⣝⣟⣟⣝⣝⣝⣟⢟⢷⠀⠀⠀⠐⠄⠀⠁⠑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⡿⢟⢕⢕⢕⣱⣵⣿⣿⣿⣿⣿⣿⣿⣿⣿⣿⣿⣿⣧⡜⢻⣿⣿⣷⣵⣕⢕⢕⢕⢕⢕⢕⢕⢕⢕⢕⢕⢕⢕⢕⢕⢕⢕⢕⢕⢕⢕⢕⢕⢕⢕⢕⢕⢕⢕⢜⠀</a:t>
            </a:r>
            <a:br/>
            <a:r>
              <a:t>⣷⢕⢕⢕⢕⢕⢕⢕⢕⢕⢕⢕⢕⢕⢕⢕⢕⢕⢕⢕⢕⢕⢕⢕⢕⠕⠁⢀⣴⣾⣿⣿⣿⡿⢟⣫⣵⣾⢇⣿⣿⣿⡇⣾⡷⢕⢕⢕⢜⢝⢝⢜⢝⢳⢧⣄⠀⠀⠀⠀⢔⢄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⢏⢕⢕⢕⣵⣿⣿⣿⣿⣿⣿⣿⣿⣿⣿⣿⣿⣿⣿⣿⣿⣷⢕⣿⣿⣿⣿⣿⣿⣧⣕⡕⢕⢕⢕⢕⢕⢕⢕⢕⢕⢕⢕⢕⢕⢕⢕⢕⢕⢕⢕⢕⢕⢕⢕⢕⢕⢕⠀</a:t>
            </a:r>
            <a:br/>
            <a:r>
              <a:t>⢇⢕⢕⢕⢕⢕⢕⢕⢕⢕⢕⢕⢕⢕⢕⢕⢕⢕⢕⢕⢕⢕⢕⠑⠁⣠⣵⣿⣿⣿⡿⢟⣽⣾⣿⣿⣿⣿⢸⣿⣿⣿⡇⣿⢇⣱⣕⢕⣕⣕⡕⢕⢕⢕⣜⢽⣧⡀⠀⠀⠑⢸⣿⣷⣄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⢕⢕⢕⣵⣿⣿⣿⣿⢿⢟⣟⢟⣟⢿⢟⡟⡻⢿⢿⣿⣿⣿⢇⣱⣿⣿⣿⣿⣿⣿⣿⣿⣿⣷⣧⣕⡕⢕⢕⢕⢕⢕⢕⢕⢕⢕⢕⢕⢕⢕⢕⢕⢕⢕⢕⢕⢕⢕⢕⠀</a:t>
            </a:r>
            <a:br/>
            <a:r>
              <a:t>⢕⢕⢕⢕⢕⢕⢕⢕⢕⢕⢕⢕⢕⢕⢕⢕⢕⢕⢕⢕⠕⠑⢀⣰⣾⣿⣿⣿⢟⣹⣵⣿⡿⢿⣻⣿⣿⡇⣾⢸⣿⣿⡇⣹⣵⣿⣿⣿⣿⣿⣿⣷⣿⣾⣿⣮⢿⣷⡄⠀⠀⢕⣿⣿⣿⡇⢐⢄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⣟⢕⢕⣼⣿⣿⣿⣟⣵⣻⡫⢕⢼⢵⢕⢕⢜⢎⢜⢜⢕⢜⢕⢕⢻⣿⣿⣿⣿⣿⣿⣿⣿⣿⣿⣿⣿⣿⡷⢇⢕⢕⢕⢕⢕⢕⢕⢕⢕⢕⢕⢕⢕⢕⢕⢕⢕⢕⢕⢕⠀</a:t>
            </a:r>
            <a:br/>
            <a:r>
              <a:t>⢕⢕⢕⢕⢕⢕⢕⢕⢕⢕⢕⢕⢕⢕⢕⢕⢕⢕⠃⠁⢄⣵⣿⣿⣿⣿⢟⣱⣾⢿⣹⢿⢏⣼⣿⣫⣾⢇⡟⢸⣿⣿⡇⢹⣿⣿⣿⣿⣿⣿⣿⣿⣿⣿⣿⣿⣎⢿⣿⢕⢄⢕⢹⣿⣿⣷⠁⠁⠁⠔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⢿⢕⢕⢝⢹⡕⢕⢞⢫⢼⡳⢵⢼⢝⢝⡇⢕⢕⢕⢕⢕⢕⢕⢕⢕⢕⢝⢟⢿⣿⣿⣿⣿⣿⣿⢇⢕⢕⢕⢕⢕⢕⢕⢕⢕⢕⢕⢕⢕⢕⢕⢕⢕⢕⢕⢕⢕⢕⢕⢕⠀</a:t>
            </a:r>
            <a:br/>
            <a:r>
              <a:t>⢕⢕⢕⢕⢕⢕⢕⢕⢕⢕⢕⢕⢕⢕⢕⠕⠑⢀⣰⣾⣿⣿⣿⣿⢟⢕⣵⣿⢏⣸⡷⢱⣾⣿⣳⣿⡟⢸⡇⢸⣿⡿⡇⢸⣿⣿⣿⣿⣿⣿⣿⣿⣿⣿⣿⣿⣿⡜⢻⢕⢕⢕⢸⣿⣿⣿⢔⠀⠐⠅⢑⠀⠀⠀⠀⠁⠕⢕⢕⢕⢕⢕⢕⢕⢕⢕⢕⢕⢕⢕⢕⢕⢕⢕⢕⢕⢕⢕⢕⢕⢕⢕⢕⢕⢕⢕⢕⢵⢕⢕⢕⢕⢕⢕⢕⢕⢕⢕⢕⢕⢕⢕⢕⢕⢕⢕⢕⢕⢕⢕⢕⢕⢕⢕⢕⢕⢕⢕⢕⢕⢕⢕⢕⢕⢕⢕⢕⢕⢕⢕⢕⢕⢕⢕⢕⢕⢕⢕⢕⢕⢕⢕⢕⢕⢕⢕⢕⢕⢕⢕⣱⣾⣿⣿⣿⣿⣿⢟⢏⢕⢇⢕⢕⢱⢸⢕⢎⢇⢇⢕⢕⢕⢕⢕⢜⢕⢕⢕⢕⢕⢕⢕⢕⢕⢕⢕⢕⢕⢕⢜⢻⣿⣿⢿⣿⣧⢕⢕⢕⢕⢕⢕⢕⢕⢕⢕⢕⣕⡕⢕⢕⢕⢕⢕⢕⢕⢕⢕⢕⢕⠀</a:t>
            </a:r>
            <a:br/>
            <a:r>
              <a:t>⡕⢕⢕⢕⢕⢕⢕⢕⢕⢕⢕⢕⢱⠕⠁⢄⣴⣿⣿⣿⣿⣿⡿⢣⢣⣾⣿⢇⡱⡽⣱⣿⣿⣷⣿⢟⢕⢸⡇⠜⢑⣼⡇⢜⢿⣿⣿⣿⣿⣿⣿⣿⣿⣿⣿⣿⣿⣷⢜⢕⢕⢕⢸⣿⣿⡯⢕⠀⠀⢀⢅⡑⠑⠐⠐⢐⣄⢀⠁⠕⢕⢕⢕⢕⢕⢕⢕⢕⢕⢕⢕⢕⢕⢕⢕⢕⢕⢕⢕⢕⢕⢕⢕⢕⢕⢕⢕⢕⢕⢕⢕⢕⢕⢕⢜⢝⢝⢝⢕⢕⢕⢕⢕⢕⢕⢕⢕⢕⢗⢗⢗⢕⢕⢕⢕⢕⢕⢕⢕⢕⢕⢕⢕⢕⢕⢕⢕⢕⢕⢕⢕⢕⢕⢕⢕⢕⢕⢕⢕⢕⢕⢕⢕⢱⢕⢕⢕⢕⢕⣾⣿⣿⣿⣿⢟⢏⢕⢕⢕⢕⢕⢕⢕⢕⢕⢕⢕⢕⢕⢕⢕⢕⢕⢕⢕⢕⢕⢕⢕⢕⢕⢕⢕⢕⢕⢕⢕⢕⢕⢕⢕⢕⢕⠁⢻⣿⢕⢕⠕⢕⢕⢕⢕⢕⢕⢕⢕⠉⢻⣷⣧⣕⡕⢕⢕⢕⢕⢕⢕⢕⠀</a:t>
            </a:r>
            <a:br/>
            <a:r>
              <a:t>⢕⢕⢕⢕⢕⢕⢕⢕⢕⢕⠕⠑⢀⣠⣾⣿⣿⣿⣿⣿⣿⡟⣱⢣⣿⣿⢇⢱⣱⣷⣿⣿⣿⣿⡟⢕⢕⢸⠇⢄⣾⣿⡇⢕⣸⣿⣿⣿⣿⣿⣿⣿⣿⣿⣿⣿⣿⣿⡕⢕⢕⢕⣸⣿⡿⠏⠁⠀⠀⠀⠁⠗⠑⢱⣼⣷⣿⣿⣧⣄⢀⠁⠜⢕⢕⢕⢕⢕⢕⢕⢕⢗⢕⢕⡕⢕⢕⢕⢕⢕⢕⢕⢕⢕⢕⢕⢕⢕⢕⢕⢕⢕⢕⢕⢕⢕⢕⢕⢕⢕⢕⢕⢕⢕⢕⢕⢕⢕⢕⢕⢕⢜⢕⢕⢕⢕⢕⢕⢕⢕⢕⢕⢕⢕⢕⢕⢕⢕⢕⢕⢕⢕⢕⢕⢕⢕⢕⢕⢕⢕⢕⢕⢕⢕⢕⢕⢕⣵⣿⣿⣿⣿⡿⢇⢕⢕⢕⢕⢕⢕⢕⢕⢕⢕⢕⢕⢕⢕⢕⢕⢕⢕⢕⢕⢕⢕⢕⢕⢕⢕⢕⢕⢕⢕⢕⢕⢕⢕⢕⢕⢕⢕⢕⢕⠀⠙⠕⢕⢑⢑⢕⢕⢕⢕⢕⢕⠑⠀⠀⢹⣿⣿⣿⣷⣵⣕⢕⢕⢕⢕⠀</a:t>
            </a:r>
            <a:br/>
            <a:r>
              <a:t>⢕⢕⢕⢕⢕⢕⢕⢕⠕⠁⢀⣴⣾⣿⣿⣿⣿⣿⣿⣿⢏⣱⢇⣿⣿⢏⢱⢣⣿⣿⣿⣿⣿⡿⢕⢕⢕⢱⡾⢿⣿⣿⡇⢕⣿⣿⣿⣿⣿⣿⣿⣿⣿⣿⣿⣿⣿⣿⡇⠀⠁⠑⠉⠁⠀⠀⠀⠀⠀⠀⠁⠀⠀⢀⢝⢹⢟⢻⣿⣿⣿⣧⣄⢀⠑⠕⢕⢕⢕⢕⢕⢕⢕⢕⢕⢕⢕⢕⢕⢕⢕⢕⢕⢕⢕⢕⢕⢕⢕⢕⢕⢵⢕⢕⢕⢕⢕⢕⢕⢕⢕⢕⢕⢕⢕⢕⢕⢕⢕⢕⢕⢕⢕⢕⢕⢕⢕⢕⢕⢕⢕⢕⢕⢕⢕⢕⢕⢕⢕⢕⢕⢕⢕⢕⢕⢕⢕⢕⢕⢕⢕⢕⢕⢕⢕⣱⣿⣿⣿⣿⣿⢟⢕⢕⢕⢕⢕⢕⢕⢕⢕⢕⢕⢕⢕⢕⢕⢕⢕⢕⢕⢕⢕⢕⢕⢕⢕⢕⢕⢕⢕⢕⢕⢕⢕⢕⢕⢕⢕⢕⢕⢕⢕⢕⢔⢀⠀⠑⠔⢔⢔⢄⢕⢕⠅⠀⢀⣀⣄⣠⣽⣿⣿⣿⣿⣿⢕⢕⢕⢜⠀</a:t>
            </a:r>
            <a:br/>
            <a:r>
              <a:t>⢕⢕⢕⢕⢕⢕⠑⠀⣠⣷⣿⣿⣿⣿⣿⣿⣿⣿⣿⢏⣱⡏⣾⣿⡿⢕⢕⣼⣿⣿⣿⣿⣿⢕⢕⢕⡕⢘⣱⡿⢿⣿⡇⢱⣿⣿⢿⣿⣿⣿⣿⣿⣿⣿⣿⣿⣿⡏⣇⠀⠀⠀⠀⠀⠀⢀⢕⢰⢄⡀⠀⠀⠀⠄⠁⠁⢀⢕⢜⣿⣿⣿⣿⣿⣦⣄⢀⠑⠜⢕⢕⢕⢕⢕⢕⢕⢕⢕⢕⢕⢕⢕⢕⢕⢕⢕⢕⢕⢕⢕⢕⢕⢕⢕⢕⢕⢕⢕⢕⢕⢕⢕⢕⢕⢕⢕⢕⢕⢕⢕⢕⢕⢱⢵⢵⢵⢵⢵⢵⢵⢕⢗⢗⢕⢗⢗⢗⡗⣗⣗⣕⢕⢕⢕⢕⢕⢕⢕⢵⢵⢱⢕⢕⣱⣾⣿⣿⣿⣿⣿⡏⢕⢕⢕⢕⢕⢕⢕⢕⢕⢕⢕⢕⢕⢕⢕⢕⢕⢕⢕⢕⢕⢕⢕⢕⢕⢕⢕⢕⢕⢕⢕⢕⢕⢕⢕⢕⢕⢕⣕⣕⣕⣵⣵⡕⢕⢔⠀⠀⠁⠑⢕⢕⢕⢕⠜⢕⢜⢿⣿⣿⣿⣿⣿⣿⡿⢕⢕⢕⢱⠀</a:t>
            </a:r>
            <a:br/>
            <a:r>
              <a:t>⢵⢱⢕⠕⠁⢀⣴⣾⣿⣿⣿⣿⣿⣿⣿⣿⣿⣿⡟⢱⢸⢱⣿⣿⢇⢕⢇⣿⣿⣿⣿⣿⡏⢕⢕⢕⡧⠑⢹⡕⢕⢜⢕⢸⣿⡏⢸⣿⣿⣿⣿⣿⣿⣿⣿⣿⣿⣿⢜⢕⠀⠀⠀⠀⢀⢕⢕⢜⡇⣇⢔⣄⠀⠀⠁⠑⢑⣱⣵⣿⣿⣿⣿⣿⣿⣿⣿⣦⠀⢕⢕⢕⢕⢕⢕⢕⢕⢕⢕⢕⢕⢕⢕⢕⢕⢕⢕⢕⢕⢕⢕⢕⢕⢕⢕⢕⢕⢕⢕⢕⢕⢕⢕⢕⢕⢕⢕⢕⢕⢕⢕⢕⢕⢕⢕⢕⢕⢕⢕⢕⢕⢕⢕⢕⢕⢕⢕⢕⢕⢕⢕⢕⢕⢕⢕⢕⢕⢵⢕⢕⢕⢕⣼⣿⣿⣿⣿⣿⣿⡟⣕⢕⢕⢕⢕⢕⢕⢕⢕⢕⢕⢕⢕⢕⢕⢕⢕⢕⢕⢕⢕⢕⢕⢕⢕⢕⣕⣕⡕⢵⢵⢵⢗⢗⢞⢟⢗⢜⢝⢝⢝⢝⢕⢕⢕⢕⢕⠀⠀⠀⠀⠀⠑⢕⢕⢕⠑⢕⢕⢻⣿⣿⣿⣿⣿⡇⢕⢕⢕⢕⠀</a:t>
            </a:r>
            <a:br/>
            <a:r>
              <a:t>⢕⠑⠀⣄⣵⣿⣿⣿⣿⣿⣿⣿⣿⣿⡿⢿⢿⣿⢕⢕⢕⣿⣿⣿⢕⢕⢸⣿⣿⣿⣿⣿⡇⢕⡵⢕⡇⢀⢔⢕⢕⢕⢑⢜⣿⢇⢸⣿⣿⣿⣿⣿⣿⣿⣿⣿⣿⣿⢕⢕⠀⢄⢄⢀⢕⢕⢕⡕⢷⢹⡇⢹⣧⣄⣤⣷⣿⣿⣿⣿⣿⣿⣿⣿⣿⣿⣿⢇⠀⢕⢕⢕⢕⢕⢕⢕⢕⢕⢕⢕⢕⢕⢕⢕⢕⢕⢕⢕⢕⡗⢗⢗⢗⢗⢳⢧⢵⢵⢵⢵⢵⢵⢵⢵⣵⣵⣵⣕⣕⣱⣵⣕⣇⣕⣕⣕⣕⣕⣕⢕⢕⢕⢕⢕⢕⢕⢕⢕⢕⢕⢕⢕⢕⢕⢕⢕⢕⢕⢕⢕⣵⣿⣿⣿⣿⣿⣿⣿⡟⢜⢝⢝⢝⢝⢕⢕⢕⠁⢕⢕⢜⢝⢕⢕⠁⢕⢕⢕⢕⢕⢕⢕⢕⢕⢕⢕⢕⢕⢕⢕⢕⢕⢕⢕⢕⢕⢕⢕⢕⢕⢕⢕⢕⢕⢕⢕⢕⠀⠀⠀⠀⠀⠀⠀⠑⠕⢄⠕⢕⢕⢹⣿⣿⣿⣿⡇⢕⢕⢕⢜⠀</a:t>
            </a:r>
            <a:br/>
            <a:r>
              <a:t>⠀⠔⣾⣿⣿⣿⣿⣿⣿⡿⣟⡝⢝⣱⣾⣟⢎⢕⢕⢕⢱⣿⡇⣿⢕⢕⣿⣿⡿⣸⣿⣿⣷⣾⣯⢕⢇⢕⢕⢕⢕⢕⢕⢕⣿⢁⢸⣿⣿⢻⣿⣿⣿⣿⣿⣿⣿⡇⢕⢕⢀⢕⢕⢕⢕⢕⢸⣧⢸⢸⣷⢸⣿⣿⣿⣿⣿⣿⣿⣿⣿⣿⣿⣿⣿⣿⡿⠁⢄⢜⢝⢝⢝⢝⢝⡟⣗⣗⣗⣗⣗⣗⣷⣷⣷⣷⣷⣷⣷⣾⣿⣷⣿⣯⣿⣼⡵⢵⢼⢷⠷⠾⠷⠷⠿⠿⠿⢿⢟⢟⢟⢿⢷⠿⠿⠷⠧⠵⠼⢼⢵⢮⢵⢮⣼⣵⣕⣕⣕⣕⣕⣕⣕⣕⣕⢕⢕⢕⣱⣿⣿⣿⣿⣿⣿⣿⣿⣿⢕⢕⢕⢕⢕⢕⢕⢕⢕⠀⢕⢕⢕⢕⢕⢕⠀⢕⢕⠁⢕⢕⢕⢕⢕⢕⢕⢕⢕⢕⢕⢕⢕⢕⢕⢕⢕⢕⢕⢕⢕⢕⢕⢕⢕⢕⢕⢕⢕⠀⢀⢄⠀⠀⢔⠀⠀⢀⢁⠀⢕⢕⢕⢹⣿⣿⣿⢕⢕⢕⢕⢕⠀</a:t>
            </a:r>
            <a:br/>
            <a:r>
              <a:t>⢕⠀⢹⣿⣿⣿⣿⣿⣿⢕⢿⢗⢜⢝⢝⢝⢕⢕⢕⢕⢸⣿⡧⣿⢕⢱⣿⣿⢇⣿⣿⣿⣿⣿⡏⢕⡕⢕⢕⢕⢕⢕⢕⢕⡇⢕⢸⣿⣿⢜⣿⣿⣿⣿⣿⣿⡿⡇⢕⢕⢕⢕⢕⢕⢕⢕⢸⣿⢸⢸⣿⢕⣿⣿⣿⣿⣿⣿⣿⣿⣿⣿⣿⣿⣿⣿⢇⠀⢜⢟⢝⢝⠝⠝⠙⠙⠙⠙⠝⠝⠝⠍⠉⠙⠁⠁⠁⠁⠀⠀⠐⢐⢐⢐⢐⢐⢐⢐⢐⢀⢁⢁⢁⢁⢁⢁⢑⢕⢗⣗⣕⣕⡕⢁⢁⢄⢄⡄⢄⢀⢀⢄⢄⢄⢔⠔⢔⢔⢅⢅⢌⢉⢉⠉⢍⢕⣱⣾⣿⣿⣿⣿⣿⣿⣿⣿⣿⡇⢕⢕⢕⢕⢕⢕⢕⢕⢕⠀⢕⢕⢕⢕⢕⢕⠀⢕⢕⠀⢕⢕⢕⢕⢕⢕⢕⢕⢕⢕⢕⢕⢕⢕⢕⢕⢕⢕⢕⢕⢕⢕⢕⢕⢕⢕⢕⢕⢕⠀⠀⠕⠕⠅⠁⢕⢄⠁⠟⠗⠀⠑⢕⢕⢻⣿⣿⢕⢕⢕⢕⢕⠀</a:t>
            </a:r>
            <a:br/>
            <a:r>
              <a:t>⢕⢄⠁⢿⣿⣿⣿⡿⢣⣿⣇⢕⢕⢱⢕⢕⢕⢕⠕⠕⣼⣿⡇⣿⡿⣸⣿⡟⢸⣿⣿⣿⣿⢹⢇⢕⡇⢕⢕⢕⢕⢕⢱⣕⢕⢕⢜⣿⣿⢕⢻⡿⣿⣿⣿⢸⢇⡇⠁⢀⢕⢕⢕⢕⢕⢕⢜⣿⣿⢸⣿⢕⢜⣿⣿⣿⣿⣿⣿⣿⣿⣿⣿⣿⣿⡿⠀⠀⢀⠀⠀⠀⠀⠀⠀⠀⠐⠑⠀⢄⢀⠀⠀⠐⠐⠐⠀⠀⠀⠀⠑⢑⢗⢗⢗⢇⢕⢕⢕⢕⢕⢑⢑⢁⠁⢀⢐⢑⢑⢕⢕⢗⢇⠕⠔⢔⢕⢕⢕⣕⢕⢕⢕⢕⢕⢔⢔⢀⠀⠀⠀⠀⢄⢕⢕⣼⣿⣿⣿⣿⣿⣿⣿⣿⣿⣿⣿⡇⢕⢕⢕⢕⢕⢕⢕⢕⢕⠀⢕⢕⢕⢕⢕⢕⠀⠑⢕⠀⠁⢕⢅⢕⢕⢕⢕⠑⢕⢕⢕⢕⢕⢕⢕⢕⢕⢕⢕⢕⢕⢕⢕⢕⢕⢕⢕⢕⢕⢔⢔⢄⢀⠀⠀⢕⢕⢔⢀⢄⢀⠄⢕⢕⢜⣿⡇⢕⢕⢕⢕⢕⠀</a:t>
            </a:r>
            <a:br/>
            <a:r>
              <a:t>⢕⢕⢀⠘⣿⣿⡿⢕⣷⣝⢿⣷⣕⢕⢕⣱⡴⢇⢕⢕⣿⣿⡇⣿⢇⣿⡿⢕⢸⣿⣿⣿⡗⢸⢕⢜⢕⢕⢕⢕⢕⢕⢕⣾⢕⢕⢕⢹⣿⡕⢸⣷⣿⣿⣿⡕⢕⢇⢄⢕⢕⢕⢕⢕⢕⢕⢱⣿⣿⢸⣿⢕⢕⢹⣿⣿⣿⣿⣿⣿⣿⣿⣿⣿⣿⢇⠀⠕⠕⢕⢔⣔⣆⡴⢕⠕⠕⠐⠐⠐⠀⠀⢀⢄⢄⢄⢄⢄⢄⣔⣔⢔⢔⢔⠔⢕⢕⢕⢇⢕⢱⢵⢵⢕⢕⢕⢕⢕⢔⢔⢔⢄⢄⢄⢄⢄⢅⢅⢕⢀⢀⠀⠀⠀⠀⠐⠑⠑⢐⢐⢀⢔⢕⣵⣿⣿⣿⣿⣿⣿⣿⣿⣿⣿⣿⣿⣿⡇⢕⢕⢕⢕⢕⢕⢕⢕⠑⢔⢕⢕⢕⢕⢕⢕⠀⠀⢕⠀⢔⢑⢕⠑⢕⢕⠕⢔⠕⠕⢕⢕⢕⢕⢕⢕⢕⢕⢕⢕⢕⢕⢕⢕⢕⢕⢕⢕⢕⢕⢕⢕⢕⢀⠀⠁⢕⢕⢕⢕⢕⠀⢕⢕⢕⢸⢇⢕⢕⢕⢕⢱⠀</a:t>
            </a:r>
            <a:br/>
            <a:r>
              <a:t>⢕⢕⢕⠀⢸⣿⢕⢜⢟⢝⢇⢜⢝⢕⢱⣿⢕⢕⣵⡕⣿⣿⡇⣿⢱⣿⢇⢕⢜⣿⣿⣿⢗⢜⢕⢕⡕⢕⢕⢕⢕⢕⢕⢿⢕⢕⢕⢕⢟⢇⢱⣿⢹⣿⣿⡇⢕⠑⢕⢕⢕⢕⢕⢕⢕⢕⢸⢿⡏⣿⣿⢕⢕⢜⣿⣿⣿⣿⣿⣿⣿⣿⣿⣿⡟⠀⠀⠔⠕⠜⠝⠕⠕⠁⠀⠀⠀⠐⠐⠁⠁⠀⠀⠀⠀⢀⢀⢔⢜⢟⢟⠕⠑⠑⠑⠁⢁⢁⢁⢁⢅⢕⢕⢕⢕⢕⢝⢝⢕⠕⠑⠑⠑⠓⠗⠗⠗⢗⢗⢗⢗⢗⢗⢗⢗⢇⢅⢁⢁⢁⢁⢕⢺⣿⣿⣿⣿⣿⣿⣿⣿⣿⣿⣿⣿⣿⣿⢇⢕⢕⢕⢕⢕⠁⢕⢕⢄⢕⢕⢕⢕⢕⢕⢕⢀⠀⠕⠀⢕⠕⢕⠑⠁⠁⢄⢔⢔⢕⢕⢕⢕⢕⢕⢅⠕⢕⢕⢕⢕⢕⢄⠑⢕⢕⢕⢕⢕⢕⢕⢕⢕⣧⢀⠀⢕⢕⢕⢕⢕⠀⠁⢕⢕⢕⢕⢕⠳⠷⠷⢷⠀</a:t>
            </a:r>
            <a:br/>
            <a:r>
              <a:t>⢕⢕⢕⢔⠀⢱⢣⢕⢕⢕⢕⢕⢕⢜⢳⢷⣵⣽⣝⣕⣿⣿⡇⢸⢸⢏⢕⢕⢕⣿⣿⣿⢕⢕⠑⠑⠑⢕⢕⠁⠑⠕⢕⢜⢕⢕⢕⢕⢕⢝⢕⢝⢇⢝⢻⣷⢑⢔⢕⠑⢕⢕⢑⢕⢕⢕⢕⢜⢇⡿⡇⡇⢗⢜⡜⣿⣿⣿⣿⣿⣿⣿⣿⣿⠇⠀⢀⠀⠀⠀⠀⠀⠀⠀⢀⢄⢔⢕⢕⢕⢕⢔⢔⢕⢕⢱⢕⢕⢕⢕⢕⠔⠔⠕⠑⢑⢀⢀⢕⠔⠕⢗⢕⣱⣕⣵⡷⢷⣵⣴⣔⡔⢔⢔⡔⠕⠕⠕⠕⠑⠑⠑⠕⠕⢕⢵⢷⢷⢗⢳⢷⢇⢕⢻⣿⣿⣿⣿⣿⣿⣿⣿⣿⣿⣿⣿⣿⢕⢕⢕⢕⢕⢕⠀⢕⢕⠕⠑⢁⢕⢕⢄⢕⢕⢕⠀⠀⠀⢔⢔⢄⢄⢀⠀⢕⢕⢕⢕⢕⢕⢕⢕⢕⢕⢔⢁⠑⢕⢕⢕⢕⢄⢕⢕⢕⢕⢕⢕⢕⢕⢕⢹⣷⢄⠀⢕⢕⢕⢕⢀⠀⢕⢕⢕⢕⢕⢕⢁⢁⠁⠀</a:t>
            </a:r>
            <a:br/>
            <a:r>
              <a:t>⠕⠕⠕⠕⠀⠁⢮⢳⡕⢕⢕⢕⢕⢕⣷⢕⢕⢜⡝⢝⣿⣿⡇⢸⡜⢕⢕⢕⢜⢿⢻⡇⡱⢁⢄⢔⢕⢔⠔⠕⠔⢄⢀⠑⢕⢕⢕⢕⢕⢕⢕⢕⢕⢕⢕⢕⢕⢁⢄⠔⢔⢄⢔⢄⠀⠕⢕⢕⢕⢱⢇⡇⢟⢟⢱⣿⣿⣿⣿⣿⣿⣿⣿⡟⠀⢀⢄⣄⡄⢀⢄⢄⢔⢕⢵⢕⢔⢕⢕⢕⢑⢑⢑⠕⠅⠑⠑⠁⠁⠀⢀⢀⢄⢰⢵⢕⢕⢕⣕⡔⢔⢔⢕⢝⢟⢻⠟⠟⠟⠟⠝⠟⠟⠟⠗⠇⠔⠄⠄⠄⢄⢄⢄⢄⢔⢕⢕⢕⢕⡕⢕⢕⢕⢕⢻⣿⣿⣿⣿⣿⣿⣿⣿⣿⣿⣿⣿⢕⠀⢕⢕⠕⢅⠀⠕⢕⢔⢕⢕⢕⢕⢕⠀⢕⢕⠀⠀⠀⢕⢕⢕⢕⢕⢔⠕⢕⢕⢕⢕⢕⢕⢕⢕⢕⢕⢕⢄⠀⠑⢕⢕⢕⢕⢕⢕⢕⠁⢕⠕⢕⢕⢸⣿⣧⢔⠕⢕⢕⢕⢕⢀⠁⢕⢕⢕⠕⠁⢀⢀⠀⠀</a:t>
            </a:r>
            <a:br/>
            <a:r>
              <a:t>⠀⠀⠄⢀⠐⠀⠜⣷⣜⡇⢕⢕⢕⢕⢜⢧⢕⢕⢕⢕⣿⣿⡇⢕⢇⢕⢕⢕⢕⢜⢕⢕⢱⢕⣕⣕⡕⠀⠀⠀⠀⠁⢕⣢⣱⣷⣷⣷⣇⣷⣱⣕⣵⣕⣧⡕⡕⢕⠀⠀⠀⠑⢕⢕⢕⢄⠕⢕⢕⡕⢱⡇⢇⢕⣾⣿⣿⣿⣿⣿⣿⣿⣿⠕⠀⠑⠙⠝⠑⠑⠕⢗⢕⢕⢕⢕⢅⢅⢅⢄⢄⢄⠔⠔⠐⠀⠁⢅⢄⠔⠔⠐⠀⠑⠑⠑⠑⠜⢟⢟⢟⢟⢇⠁⠀⠀⠀⠀⠀⠀⠀⠀⠀⠀⠀⠀⠀⠀⠀⠔⢵⡿⢏⢕⢝⢝⢕⢕⢕⢕⠕⠕⠕⠕⢕⢻⣿⣿⣿⣿⣿⣿⣿⣿⣿⣿⡿⢕⠀⢕⠁⠀⠁⢀⡕⠕⢕⣎⣵⣕⣕⡕⢕⠀⠕⢐⠀⠀⣱⣧⣕⣱⣕⣵⣅⢑⢕⠕⢕⢔⢑⠔⢑⢕⢕⢕⢕⢕⢀⠀⠁⠑⠕⠕⠐⠀⠀⢀⢕⢕⢕⢸⣿⣿⣇⢀⢕⢕⢕⢕⠀⢄⢕⢕⢕⠁⠁⠕⢑⠑⠀</a:t>
            </a:r>
            <a:br/>
            <a:r>
              <a:t>⢄⠐⠁⠀⠀⢀⠀⢹⣿⣿⣧⣕⢕⠕⠀⢄⢕⡑⢕⢕⣿⣿⡇⢕⢕⢕⢕⢕⠕⢕⢕⣕⡕⢸⣿⣿⡇⠀⠀⠀⠀⢀⣷⣿⣿⣿⣿⣿⣿⣿⣿⣿⣿⣿⣿⣿⣿⡕⠀⠀⠀⢄⣿⣷⣧⢅⡕⢕⢱⢇⣼⡇⣵⣾⣿⣿⣿⣿⣿⣿⣿⣿⡏⠀⠀⠀⠀⠀⠀⢀⢀⠅⠑⠑⠑⢁⢁⢀⢀⢀⢄⢄⢤⢴⢔⠀⠀⠀⠀⠀⠀⠀⠀⠀⠀⠀⢀⢀⢄⢕⢕⢕⠕⠕⠔⠀⠀⠀⠀⠀⠀⠀⠀⠀⠀⠀⠀⠀⠀⠀⠑⠑⢇⢵⣵⣕⣕⡕⢐⠄⠄⠐⠐⠀⠑⢕⢻⣿⣿⣿⣿⣿⣿⣿⣿⣿⡇⢕⢀⢕⠄⠀⠀⢱⠇⠁⢀⢀⢀⢀⠉⠻⣷⡔⠀⠑⠀⠀⣿⣿⡿⠋⠁⢀⢀⢄⢕⢔⠁⢕⢕⢄⠁⠔⢁⠑⠕⢕⢕⢔⠀⠀⢀⠀⠀⢄⢕⢕⢕⢕⢕⢕⣿⣿⣿⡇⢕⢕⢕⢕⠀⢕⠁⢕⢕⢀⢀⢄⢄⢄⠀</a:t>
            </a:r>
            <a:br/>
            <a:r>
              <a:t>⠀⠀⠀⢀⣅⣕⠔⠀⢻⣿⣿⡿⣕⠀⠀⢱⣿⣇⢕⢕⣿⣿⢇⢸⢕⢕⢕⢕⢅⢕⢕⢹⣿⣼⣿⣿⣿⣧⣤⣤⣴⣾⣿⣿⣿⣿⣿⣿⣿⣿⣿⣿⣿⣿⣿⣿⣿⣷⣴⣄⣰⣾⣿⣿⣿⣿⢇⢱⡟⢕⢿⡇⣿⣿⣿⣿⣿⣿⣿⣿⣿⣿⠑⠀⠀⠀⠀⠀⠀⠀⠀⠐⢔⢔⢵⢵⢵⠕⠕⠑⠁⠀⠀⢀⢀⢑⢄⢄⢄⣄⣴⣴⡷⢗⢎⠕⠑⠁⠁⠁⠁⠀⠀⠀⠀⠀⠀⢀⠀⠀⠀⠀⠀⠁⠀⠁⠀⠀⠀⠀⠀⠁⠕⢜⣿⡿⢟⢟⢗⢇⢔⠔⠐⠀⠀⠕⢕⢻⣿⣿⣿⣿⣿⣿⣿⣿⢕⢕⠁⠁⢕⠀⠀⢕⠀⢄⢑⠑⠁⠀⠁⢔⢹⣿⡔⠀⠐⠀⢸⣿⢏⡄⢕⠁⠀⠀⠀⠁⢄⢀⠑⠕⢕⢄⠁⠑⠔⢄⢄⢅⢔⢔⢀⠀⠀⢕⢕⢕⢕⢕⢕⢕⣿⣿⣿⣿⡕⢕⢕⢕⠀⢕⢕⢕⢜⢗⠗⠗⠕⠄⠀</a:t>
            </a:r>
            <a:br/>
            <a:r>
              <a:t>⢜⢕⣮⣽⣯⣑⢀⠀⠘⣿⢟⣵⢏⠀⠀⢸⣿⣿⢕⢕⣿⣿⢕⣿⢕⢕⡕⢕⢕⢕⢕⢕⣿⣷⢹⣷⣼⣍⣍⣭⣽⣿⣿⣿⣿⣿⣿⣿⣿⣿⣿⣿⣿⣿⣿⣿⣿⣿⣯⣝⣝⣝⣵⣿⣿⡟⢕⡞⢕⢕⢸⡇⣿⣿⣿⣿⣿⣿⣿⣿⣿⡏⠀⠀⠀⠀⠀⠀⠀⠀⠁⠁⠕⠕⠑⠁⠀⠀⠀⢀⢄⢄⡕⢕⢗⠕⠕⠑⠑⠑⠕⢕⢕⢕⣔⢔⢄⢄⠄⠔⠔⢕⢗⢗⢕⢁⠀⠀⠀⠀⠀⠀⠀⠀⠀⠀⠀⠀⠀⠀⠀⠀⢀⢕⢝⣕⢕⢕⢕⢕⢔⠄⠀⠀⠄⠐⠕⢕⢻⣿⣿⣿⣿⣿⣿⡟⢕⡕⢔⠀⠕⠀⠀⠁⠀⢕⢕⢄⢄⢄⢀⢱⣾⣿⣷⠀⢰⠀⢸⣿⣿⣷⢕⢔⢄⢄⢄⠀⢕⢕⢀⠀⠁⠑⠕⢔⠀⠀⠁⠁⠁⠁⠁⠀⠀⠁⠑⠕⠕⠕⢕⢕⣿⣿⣿⣿⡇⢕⢕⢕⠀⢕⢕⢕⠑⠁⠀⠀⠀⠀⠀</a:t>
            </a:r>
            <a:br/>
            <a:r>
              <a:t>⢕⢕⢕⢕⢝⢝⢝⢕⠀⠕⢾⡕⠀⠀⠀⠁⣿⣿⢕⢕⣿⡿⢕⣿⢕⢱⡇⢕⢕⢕⢕⢕⣿⣿⣮⣿⣿⣿⣿⣿⣿⣿⣿⣿⣿⣿⣿⣿⣿⣿⣿⣿⣻⣿⣿⣿⣿⣿⣿⣿⣿⣿⣿⣿⡟⢕⢏⢕⣼⢕⢸⡇⢹⣿⣿⣿⣿⣿⣿⣿⣿⠑⠀⠀⠀⠀⠀⠀⠀⠀⠀⠀⠀⠀⠀⠀⢀⢄⢕⣕⣎⢝⢕⢁⢀⠀⠄⠄⠀⠐⠑⠁⠁⠁⠀⠀⠀⠀⠀⠀⢀⣕⣵⣧⣵⣕⡄⢄⢀⢀⢀⢀⢀⢀⢄⢄⢄⢔⣔⣔⣱⣵⣵⡾⢿⢿⢇⢕⢕⢕⢕⠕⠀⠀⠀⠀⢐⢕⢕⢻⣿⣿⣿⣿⣿⣷⣿⢕⠀⠀⠀⠀⢔⣧⡀⢱⣧⢕⢕⢕⠕⣼⣿⣿⣿⠕⣸⢐⣼⣿⣿⣿⣇⢕⢕⢕⢕⢰⣿⣷⠕⣰⣦⣄⢀⠀⠁⠀⠀⢄⢄⢀⢀⢀⢀⢀⢄⢄⢔⢕⢕⢕⣿⣿⣿⣿⡇⢕⢕⢕⠀⢕⢕⢕⢄⢄⢄⢄⢄⠄⠀</a:t>
            </a:r>
            <a:br/>
            <a:r>
              <a:t>⢕⢕⢕⢕⢕⢕⢕⢕⢕⠀⢕⢕⠀⠀⠀⠀⢹⡏⢕⢱⣿⡇⢕⣿⣇⢜⣿⢕⢕⢕⢕⢕⢻⣿⣿⣿⣿⣿⣿⣿⣿⣿⣿⣿⣿⣿⣿⣿⣿⣿⣿⣿⣿⣿⣿⣿⣿⣿⣿⣿⣿⣿⣿⢟⣱⢕⢕⢕⡏⢕⢜⣇⠈⢿⣿⣿⣿⣿⣿⣿⡇⠀⠀⢔⢔⢄⠀⠀⠀⠀⠀⠀⠀⠀⠀⢔⢕⢕⢞⠏⠑⠁⠁⠀⠀⠀⠀⠀⠀⠀⠀⠀⠀⠀⠀⢀⢄⢄⢔⠕⠝⠕⠕⠕⠕⠕⠑⠑⠑⠑⠁⠁⠁⠁⠁⠑⠜⢝⢝⢟⢟⣝⣕⣕⢕⠑⠁⠀⠀⠑⠐⠐⠐⠑⠁⠁⠁⠁⠕⢕⢻⣿⣿⣿⣿⣿⡏⠑⠀⠀⠀⠀⠁⢿⣷⣾⣿⣧⣅⣅⣼⣿⣿⡿⢏⣰⣿⣾⣿⣿⣿⣿⣿⣧⣅⣅⣴⣿⣿⣷⣾⣿⣿⣿⣿⣷⠔⠀⢀⢀⢁⢑⢕⢕⢕⢕⢕⢕⢕⢕⢕⢕⣿⣿⣿⣿⡇⢕⢕⠁⠀⢕⢕⢕⢕⣕⣕⢕⢕⢀⠀</a:t>
            </a:r>
            <a:br/>
            <a:r>
              <a:t>⢕⢕⢕⢕⢕⢕⢕⢕⢕⢄⠀⠀⠀⠀⠀⠀⠁⢇⢕⢸⣿⢕⢕⣿⣿⢕⢻⡇⢕⢕⢕⢕⢸⣿⣿⣿⣿⣿⣿⣿⣿⣿⣿⣿⣿⣿⣿⣿⣿⣿⣿⣿⣿⣿⣿⣿⣿⣿⣿⣿⣿⣯⣽⣷⣿⢕⢕⢱⡇⢕⢕⣿⠀⠘⣿⣿⣿⣿⣿⡿⠁⠀⠁⠑⠁⠕⢕⠕⠐⠀⠀⠀⠀⠀⠀⠀⢁⢕⠑⠀⢀⢀⢀⢄⢄⢄⣄⣔⣔⢔⢔⢔⠔⠑⠁⠁⠀⠀⠀⠀⠀⠀⠀⠀⠀⠀⢀⢀⢀⢄⢄⢔⣔⣔⣔⡴⢴⢵⢷⢞⢟⠟⠝⠙⠁⠀⠀⠀⠀⠀⠀⠀⠀⠀⠀⠀⠀⠀⠀⢕⢕⢿⣿⣿⣿⡟⢕⢄⢄⡔⠀⠀⠀⢸⣿⢗⢞⢝⢝⢹⣿⣿⣿⣿⣿⣿⣿⣿⣿⣿⣿⣿⣿⣿⣯⢝⢝⢝⢇⢞⢿⣿⣿⣿⣿⡏⠀⢕⢕⢕⢕⢕⢕⢕⢕⢕⢕⢕⢕⠀⢕⢕⣿⣿⣿⣿⢇⢕⠕⠀⢀⢕⢕⠑⠀⠀⠁⠁⢘⢟⠀</a:t>
            </a:r>
            <a:br/>
            <a:r>
              <a:t>⢕⢕⢕⢕⢕⢕⢕⢕⢕⢕⢀⠀⢀⠀⠀⠀⢀⢑⡜⢸⢏⢕⢕⣿⣿⢕⢜⣿⡕⢕⢕⢕⢕⢝⣿⣿⣿⣿⣿⣿⣿⣿⣿⣿⣿⣿⡿⠿⠟⠏⠝⠝⠝⢻⢿⣿⣿⣿⣿⣿⣿⣿⡿⢟⢕⢕⢕⣼⡇⢕⢕⢸⠀⢀⢸⣿⣿⣿⣿⢇⠀⢀⣄⡴⢔⠁⠀⠀⠀⠀⠀⠀⠀⠀⠀⠀⠀⠀⠀⠀⠀⠀⠀⠀⠕⢕⢝⢿⡯⢕⢕⠄⠀⠀⠀⠀⠀⠀⠀⠐⠀⢄⢔⣔⣱⣵⣵⣷⣷⣾⣿⣿⣿⣿⣿⣿⣿⡟⢕⢕⢁⢀⠀⠀⠀⠀⠀⠀⠀⠀⠀⠀⠀⠀⢀⢄⢄⢔⢕⣕⡕⢕⢿⣿⣯⣵⣵⣾⣿⣇⣇⢄⠀⢀⠕⢕⢕⢕⢕⣸⣿⣿⣿⣿⢿⣿⣿⣿⣿⣿⣿⣿⣿⣿⢕⢕⢕⢕⢕⢕⢕⣿⣿⣿⡿⢁⢔⢕⢕⢕⣕⣕⢕⢕⢕⢕⢕⢕⢕⠀⢕⢕⣿⣿⣿⣿⢕⢕⠀⠀⠁⢕⢕⠁⠁⠁⠀⠁⠈⠁⠀</a:t>
            </a:r>
            <a:br/>
            <a:r>
              <a:t>⢕⢕⢕⢕⢕⢕⢕⢕⢕⢕⢕⠀⢸⣷⣷⣾⡇⢱⡇⢕⢕⢕⢕⢻⣿⡇⢕⢹⣧⡕⢕⢕⢕⢕⢝⢿⣿⣿⣿⣿⣿⣿⣿⣿⣿⡟⠁⠀⠀⠀⠀⠀⠀⠀⢸⣿⣿⣿⣿⣿⣿⣿⢟⢕⢕⢕⢕⣿⢇⢕⢕⢸⢕⢿⣿⣿⣿⣿⡿⠀⠔⢟⢟⢳⢄⢄⣄⣔⡠⠔⠁⠀⠀⠀⠀⠀⠀⠀⠀⢀⢀⢄⣄⣔⣴⢕⢕⠘⠑⠁⠀⠀⠀⠀⢀⢄⢄⣄⡰⢔⢕⢞⢟⢟⠟⠟⠟⠟⠟⠏⠝⠝⠝⠝⢝⢝⢝⢕⢕⠁⠀⠀⠀⠀⠀⠀⢀⢀⢄⢄⢄⢔⣔⣱⣵⣵⣷⣿⣿⣿⣟⢕⢜⢿⣿⣿⣿⣿⣿⣿⣿⣷⣕⢁⢱⡕⢕⢕⣵⣿⣿⣿⣿⣿⣼⣿⣿⣿⣿⣿⣿⣿⣿⣿⣧⣕⢕⢕⢕⣕⣼⣿⣿⣿⣧⢜⢕⢕⣾⣿⣿⠟⢕⢕⢕⢕⢕⢕⢕⠀⢕⢕⣿⣿⣿⢇⢕⡕⠀⠀⠀⢕⢕⠄⠀⠀⠀⠀⠀⠀⠀</a:t>
            </a:r>
            <a:br/>
            <a:r>
              <a:t>⢕⢕⢕⢕⢕⢕⢕⢕⢕⢕⢕⢔⠀⢻⣿⣿⢇⣾⡇⢕⢕⢕⢕⢜⣿⣧⢕⢕⢹⣷⡕⢕⢕⢕⢕⢜⢻⢿⣿⣿⣿⣿⣿⣿⣿⣕⢕⡕⢕⢕⢔⢔⢄⢀⢅⣿⣿⣿⣿⣿⢟⢕⢕⢕⢕⢕⢸⡿⢕⢕⢕⢜⢕⡸⣿⣿⣿⣿⢇⠀⠀⠀⠀⠀⢕⣿⣿⠏⠁⠀⠀⠀⠀⢀⢄⢄⢔⢕⢕⣱⡼⢿⢿⢟⢟⠟⠑⠐⠐⠐⠐⠔⠕⠕⢜⢟⢟⢏⢙⠁⠀⠀⠀⠀⠀⠀⠀⠀⠀⠀⠀⢀⢀⢄⢕⢕⢕⢕⢕⢕⢕⢕⢔⢔⢕⢱⢵⢵⢷⢾⢿⢟⢟⢏⢝⢝⢝⢟⢟⢏⢕⢕⢕⢜⢿⣿⣿⣿⣿⣿⣿⣿⣿⡇⢜⣿⣿⣿⣿⣿⣿⣿⣿⣿⣿⣿⣿⣿⣿⣿⣿⣿⣿⣿⣿⣿⣿⣿⣿⣿⣿⣿⣿⣿⡏⢕⠕⠕⠜⢝⢕⠀⢕⢕⢕⢕⢕⢕⠁⠀⢕⢸⣿⡿⢏⣱⡾⠑⠀⠀⢠⢕⢕⡄⢄⢰⢴⢴⡴⢤⠀</a:t>
            </a:r>
            <a:br/>
            <a:r>
              <a:t>⢕⢕⢕⢕⢕⢕⢕⢕⢕⢕⢕⢕⢄⠁⢿⡿⢱⣿⢕⢕⢕⢕⢕⢕⢹⣿⡕⢕⢕⢜⢳⣕⢕⢕⢕⢕⢕⢕⢝⢟⢿⣿⣿⣿⣿⣿⣷⣾⣷⣷⣷⣾⣷⣷⣿⣿⣿⢿⢏⢕⢕⢕⢕⢕⢕⢕⡼⡇⡕⢕⢕⢕⢕⢕⢿⣿⣿⡟⠀⠀⠀⠀⠀⠀⠁⠑⠑⠀⠀⠀⠀⠔⢵⣧⣕⣕⣑⢁⢁⢁⠁⠀⢀⢔⢔⠔⠔⠐⠁⠀⠀⢀⢄⢕⢕⢕⢕⣱⣵⣷⢷⢦⠔⠀⠀⠀⢀⢀⢄⢕⢕⡳⢷⢗⢗⢇⢕⢕⢕⢕⢕⢕⢕⢕⢕⠕⠕⢕⢕⢗⢕⢕⢕⢕⢕⢕⣕⢅⠕⠕⠕⠕⠑⢕⢜⢿⣿⣿⣿⣿⣿⣿⣿⡇⢕⢻⣿⣿⣿⣿⣿⣿⣿⣿⣿⣿⣿⣿⣿⣿⣿⣿⣿⣿⣿⣿⣿⣿⣿⣿⣿⣿⣿⢇⠕⠀⠀⠀⢔⢕⠑⢕⢕⢕⢕⢕⢕⢕⠀⢀⢕⢸⣿⣷⣿⡿⠑⠀⢀⣵⡿⢕⢕⢕⢱⢕⢕⢕⢕⣕⠀</a:t>
            </a:r>
            <a:br/>
            <a:r>
              <a:t>⢕⢕⢕⢕⢕⢕⢕⢕⢕⢕⢕⢕⢕⠀⠘⢇⣾⣿⢕⢕⢕⢕⢕⢕⢕⢝⣿⡕⢕⢕⢕⢜⢣⡕⢕⢕⢕⢕⢕⢕⢕⢕⢝⢟⢿⣿⣿⣿⣿⣿⣿⣿⣿⢿⢟⢝⢕⢕⢕⢕⢕⢕⢕⢕⢕⢱⡇⢕⣇⢕⠑⢕⢕⢜⣸⣿⣿⠇⠀⠀⠀⠀⠀⢀⢀⢀⢄⢄⠔⠀⠀⠀⠀⠑⢕⢕⢑⠁⠀⠀⠀⠀⠀⠀⠀⠀⠀⠀⠀⢀⢄⠕⠑⠕⠑⠑⠙⠁⢁⢁⢁⢄⢔⢔⢔⢕⣕⢕⢕⢕⢕⢕⢕⣕⣕⢕⢵⢕⠕⠑⠁⠁⢁⢄⢄⠔⠕⠃⠑⠑⠑⠁⢑⢝⢟⠝⠁⠀⠀⠀⠀⠀⠀⠀⢕⢜⢿⣿⣿⣿⣿⣿⣿⡇⢕⢜⢿⣿⣿⣿⣿⣿⡿⢏⢕⢕⢝⢟⢿⣿⣿⣿⣿⣿⣿⣿⣿⣿⣿⣿⣿⡟⢏⠑⠀⠀⠀⢕⢕⢕⢀⢕⢕⢕⢕⢕⢕⠑⠀⢕⢕⣾⣿⢿⢏⢕⣔⣵⣿⣿⡇⢕⢕⢕⢕⢕⢕⢕⢕⢝⠀</a:t>
            </a:r>
            <a:br/>
            <a:r>
              <a:t>⢕⢕⢕⢕⢕⢕⢕⢕⢕⢕⢕⢕⢕⢕⠀⢱⣿⣿⡕⢕⢕⢕⢕⢕⢕⢕⢜⢷⡕⢕⢕⢕⢕⢕⢕⢕⢕⢕⢕⢕⢕⢕⢕⢕⢕⢕⢝⢟⢻⢿⢟⢝⢕⢕⢕⢕⢕⢕⢕⢕⢕⢕⢕⢕⢕⡽⢕⢸⣿⢕⢔⢕⢕⡇⢕⣿⡏⠀⢔⢔⢔⢔⢔⢰⢧⣵⣵⡵⡄⢀⣀⣄⣀⢀⢑⢗⠣⢔⢔⢔⢄⠀⠀⠀⠀⠀⠀⠐⠑⠁⠀⠀⠀⠀⠀⠄⠔⠕⠄⠄⠄⢄⢔⢕⢕⢕⢝⢕⢔⢕⢜⢝⢝⣕⣕⣕⢕⠐⠐⠀⠀⠁⠁⠁⠀⠀⠀⠀⠀⠀⠐⠑⠕⠔⠕⠔⠕⠕⠕⠕⢕⢵⢵⢵⢵⡕⢜⢿⣿⣿⣿⣿⣿⣿⢕⢕⢜⢻⣿⣿⣿⣿⡇⢕⢕⢕⢕⢕⢕⢹⣿⣿⣿⣿⣿⣿⣿⣿⣿⢿⢇⢕⠀⠀⠀⢄⢔⢕⢕⠕⢕⢕⢕⢕⢕⢕⢕⠀⠀⢕⢕⣿⣿⣿⣿⣿⣿⣿⣿⣿⢇⢕⢇⢏⢕⢎⢕⢕⢱⢾⠀</a:t>
            </a:r>
            <a:br/>
            <a:r>
              <a:t>⢕⢕⢕⢕⢕⢕⢕⢕⢕⢕⢕⢕⢕⢕⢔⠀⢻⡟⢕⢕⢕⢕⢕⢕⢕⢕⢕⢜⢻⡕⢕⢕⢕⢕⢕⢕⢕⢕⢕⢕⢕⢕⢕⢕⢕⢕⢕⢕⢕⢕⢕⢕⢕⢕⢕⢕⢕⢕⢕⢕⢕⢕⢕⢕⢱⢇⢕⣿⣿⡇⢕⠁⢕⢱⢕⢹⠑⢀⢕⢕⢕⢕⢕⢕⢕⢕⢕⢕⢕⢕⢕⢕⢝⢝⢝⢝⢟⢟⢻⢿⢷⢶⢶⢶⢴⢰⢴⢄⢤⢤⢤⣄⣄⣄⣀⣀⣀⣀⢀⢀⢀⠁⠁⠁⠀⠀⠓⠓⠑⠑⠁⠀⠁⠁⠑⠝⠗⢆⢔⢄⢄⢄⢀⢀⢀⢀⢀⢀⢀⢀⢀⣐⣴⣦⣆⡔⢔⢔⢔⢔⢕⢕⢕⢅⢅⢅⢕⢜⢿⣿⣿⣿⣿⣿⢕⢕⢕⠁⢝⢿⣿⣿⣷⣵⡕⢕⢕⣕⣵⣾⣿⣿⣿⣿⣿⣿⡿⢻⢏⢕⢕⢕⠀⠀⢔⢕⢕⢕⢕⢔⢕⢕⢕⢕⢕⢕⠁⠀⢄⢕⢸⣿⣿⣿⣿⣿⣿⣿⣿⣿⢕⢕⢕⢕⢕⢕⢕⢕⢕⢜⠀</a:t>
            </a:r>
            <a:br/>
            <a:r>
              <a:t>⢕⢕⢕⢕⢕⢕⢕⢕⢕⢕⢕⢕⢕⢕⢕⢀⠁⢕⢕⢑⢕⢕⢕⢕⢕⢕⢕⡏⣧⡜⢕⢔⢕⢕⢕⢕⢕⠕⠕⢕⢕⢕⢕⢕⢕⢕⢕⣵⣵⣷⢕⢕⢕⢕⢕⢕⢕⢕⢕⢕⢕⢕⢕⢕⡜⢕⣸⣿⣿⡇⢕⢄⢕⢕⢕⢜⠀⢕⢕⢕⢕⢕⢕⢕⢕⢕⢕⢕⢕⢕⢕⢕⢕⢕⢕⢕⢕⢕⢕⢕⢕⢕⢕⢕⢕⢕⢕⢕⢕⢕⢕⢕⢕⢕⢕⢜⢝⢝⢝⢝⢝⢟⢟⢻⢿⢿⢷⢷⢷⣷⣶⣶⣶⣶⣶⣶⣶⣴⣵⣵⣵⣥⣵⣵⣵⣥⣥⣥⣥⣅⣅⣅⣕⣕⣜⣕⣅⣄⣀⣀⣀⣀⣀⣀⣀⣀⣄⡕⢜⢿⣿⣿⣿⣿⡕⢕⢕⢕⢕⢕⢙⢻⣿⣿⣿⣿⣿⣿⣿⣿⣿⣿⣿⢿⢟⢏⢕⢕⢕⢕⢕⢕⢄⢔⢕⢕⢕⢕⢕⢕⢕⢕⢕⢕⢕⠕⠀⠀⢕⢕⣾⣿⣿⣿⣿⣿⣿⣿⣿⡿⢕⢕⢕⢕⢕⢕⢕⢕⢕⢕⠀</a:t>
            </a:r>
            <a:br/>
            <a:r>
              <a:t>⢕⢕⢕⢕⢕⢕⢕⢕⢕⢕⢕⢕⢕⢕⢕⢕⠀⠀⢕⢕⢕⢕⢕⢕⢕⢕⢱⣧⢻⣿⣇⢕⢕⢕⢕⠑⠁⠀⢔⢕⢕⢕⣵⣵⣷⣷⣾⣿⣿⣿⢕⠀⠑⠕⢕⢕⢕⢕⢕⢕⢕⢕⢕⢕⢕⢕⢻⣿⣿⢕⢕⢕⢕⢕⢕⠁⢀⢕⢕⢕⢕⢕⢕⢕⢕⢕⢕⢕⢕⢕⢕⢕⢕⢕⢕⢕⢕⢕⢕⢕⢕⢕⢕⢕⢕⢕⢕⢕⢕⢕⢕⢕⢕⢕⢕⢕⢕⢕⢕⢕⢕⢕⢕⢕⢕⢕⢕⢕⢕⢕⢕⢕⢕⢕⢕⢕⢝⢝⢝⢝⢝⢝⢝⢟⢟⢟⢟⢻⢟⢟⢟⢟⢟⢟⢟⢝⢕⢜⢝⢝⢝⢝⢝⢟⢝⢟⢝⢇⢕⢜⢿⣿⣿⣿⡇⢕⢕⢕⢕⢕⢕⢕⢕⢝⢻⢿⣿⣿⡿⢟⢟⢝⢕⢕⢕⢕⢕⢕⢕⢕⢕⢕⢔⢕⢕⢕⢕⢕⠕⢕⢕⢕⢕⢕⢕⠀⠀⠀⢕⢱⣿⣿⣿⣿⣿⣿⣿⣿⣿⡇⢕⢕⢕⢕⢕⢕⢕⢕⢕⢕⠀</a:t>
            </a:r>
            <a:br/>
            <a:r>
              <a:t>⢕⢕⢕⢕⢕⢕⢕⢕⢕⢕⢕⢕⢕⢕⢕⢕⢕⠀⠑⢕⢔⢄⢑⢕⢕⢕⢸⣿⢸⣿⣿⡕⠑⠁⠀⠀⠀⠀⢕⢕⢕⣾⣿⣿⣿⣿⣿⣿⣿⣿⢕⢄⠀⠀⠁⠑⠕⢕⢕⢕⢕⢕⢜⢕⢕⢕⢸⣿⡏⢕⢕⢕⢕⢕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⡇⢕⢕⢕⢕⢕⢕⢕⢕⢕⢕⢕⢕⢕⢕⢕⢕⢕⢕⢕⢕⢕⢕⢕⢕⢕⠑⠕⢕⢕⢕⢕⢕⢕⢔⢕⢕⢕⢕⢕⠁⠀⠀⠀⢕⢸⣿⣿⣿⣿⣿⣿⣿⣿⣿⢇⢕⢕⢕⢕⢕⢕⢕⢕⢕⢕⠀</a:t>
            </a:r>
            <a:br/>
            <a:r>
              <a:t>⢕⢕⢕⢕⢕⢕⢕⢕⢕⢕⢕⢕⢕⢕⢕⢕⢕⢄⠀⢕⢕⢕⢕⢕⢕⢕⢸⣿⡕⣿⣿⣧⢔⠀⠀⠀⠀⠀⢕⢕⢱⣿⣿⣿⣿⣿⣿⣿⣿⣿⡇⢕⢄⠀⠀⠀⠀⠀⢕⢕⢕⢕⢕⢕⢕⢕⢜⠟⠑⢁⢁⢕⢕⣱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⣧⢕⢕⢕⢕⢕⢕⢕⠁⠀⢕⢕⢕⢕⢕⢕⢕⢕⢕⢕⢕⢕⢕⠕⠑⠁⠀⢔⢕⢕⢕⢕⢕⢅⢕⢕⢕⢕⠕⠁⠀⠀⠀⢔⢕⢸⣿⣿⣿⣿⣿⣿⣿⡿⢿⢕⢕⢕⢕⢕⢕⢕⢕⢕⢕⢕⠀</a:t>
            </a:r>
            <a:br/>
            <a:r>
              <a:t>⢕⢕⢕⢕⢕⢕⢕⢕⢕⢕⢕⢕⢕⢕⢕⢕⢕⢕⢀⠀⢕⢕⢕⢕⢕⡕⢜⣿⣇⢸⣿⣿⢇⠀⠀⠀⠀⠀⠑⠕⠼⠿⠿⠿⠿⠟⠟⠟⠟⠛⠓⠑⠑⠀⠀⠀⠀⠀⠀⠁⠁⠁⠁⠁⠁⠁⠁⠀⠁⠁⠀⢀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⡟⢕⢕⢕⢕⢕⢕⠁⠀⠀⠀⢅⠕⠕⢕⢕⠕⢕⢕⠁⠁⠀⠀⠀⠀⠀⢄⢕⢕⢕⢕⢕⢑⢕⢕⢕⢕⢕⠀⢐⠀⠀⠀⢕⢕⢜⢟⢟⢝⢝⢕⢕⢕⢕⢕⢕⢕⢕⢕⢕⢕⢕⢕⢕⢕⢕⠀</a:t>
            </a:r>
            <a:br/>
            <a:r>
              <a:t>⢕⢕⢕⢕⢕⢕⢕⢕⢕⢕⢕⢕⢕⢕⢕⢕⢕⢕⢕⢀⠁⠁⠁⠁⠁⠁⠀⠀⢀⢀⢀⢀⢀⢀⢀⢀⢀⢄⢄⢄⢄⢄⢄⢄⢄⢄⢄⢄⢄⢔⢔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⢇⢕⠁⢕⢕⡕⢕⠀⠀⠀⢔⢕⠀⠀⢕⢕⠀⠁⢕⢔⠀⠀⠀⠀⠀⠀⢕⢕⢕⢕⢕⠕⢕⢕⢕⢕⢕⢄⢕⢔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⢝⠀⠀⠀⢔⢕⢕⢄⠀⠀⠑⠀⠀⢕⢕⠀⠀⠀⢀⢀⢕⢕⢕⢕⢕⢕⢕⢕⢕⢕⢕⢕⢕⢕⢕⢕⢕⢕⢕⢕⢜⢕⢕⢇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⢔⢕⢕⢕⢕⢀⢀⢀⢄⢄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⢔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⠓⠚⠛⠛⠛⠛⠛⠛⠛⠓⠓⠓⠓⠓⠓⠓⠓⠓⠑⠑⠑⠑⠑⠑⠑⠑⠑⠑⠑⠑⠑⠑⠑⠑⠑⠑⠑⠑⠑⠑⠑⠑⠑⠑⠑⠑⠑⠑⠑⠑⠑⠑⠑⠑⠑⠓⠓⠓⠚⠓⠓⠓⠚⠛⠛⠛⠛⠛⠛⠛⠛⠛⠓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⡟⣟⢕⢜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⢿⢇⡟⡟⢜⢕⢕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⡝⣿⣿⣿⣿⣿⣿⣿⣜⢜⢕⢕⢕⢕⢕⢱⠀</a:t>
            </a:r>
            <a:br/>
            <a:r>
              <a:t>⢕⢕⢕⢕⢕⢕⢕⢕⢸⣿⣿⣿⣿⣿⣿⣿⣿⣧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⢻⣿⣿⣿⣿⣿⡿⡇⢕⢕⢕⢕⢕⢕⢱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⢸⢻⢻⣝⣿⡏⡇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⢕⢸⢸⢽⢸⢿⡏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⢪⢟⡝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⢜⢇⢕⢕⢕⢕⢕⢕⢕⢕⢕⢕⢕⢕⢕⠀</a:t>
            </a:r>
            <a:br/>
            <a:r>
              <a:t>⢕⢕⢕⢕⢕⢕⢕⢕⢕⣿⣿⣿⣿⣿⣿⣿⣿⣿⢕⢕⢕⢕⢕⢕⢕⢕⢕⢕⢕⢕⢕⢕⢕⢕⢕⢕⢕⢕⢕⢕⢕⢕⢕⢕⢕⢕⢕⢕⢕⢸⡿⢿⢿⢿⢿⢿⢿⢿⢿⢿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⢇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⢕⢕⢕⢕⢕⢕⢕⢕⢕⢕⢕⠀</a:t>
            </a:r>
            <a:br/>
            <a:r>
              <a:t>⡕⢕⢕⢕⢕⢕⢕⢕⢕⣿⣿⣿⣿⣿⣿⣿⣿⣿⢕⢕⢕⢕⢕⢕⢕⢕⢕⢕⢕⢕⢕⢕⢕⢕⢕⢕⢕⢕⢕⢕⢕⢕⢕⢕⢕⢕⢕⢕⢕⢕⢕⢕⢕⢕⢕⢕⢕⢕⢕⢕⢕⢕⢕⢕⢕⢕⢕⢕⢕⢕⣸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⢿⢿⢿⢿⢿⢟⢟⢟⢏⢝⢝⢝⢕⢕⢕⢕⢕⢕⢕⢕⢕⢕⢕⢕⢕⢕⢕⢕⢕⢕⢕⢕⢕⢕⢕⢕⢕⢕⢕⢕⢕⢕⢕⢕⢕⢕⢷⠀</a:t>
            </a:r>
            <a:br/>
            <a:r>
              <a:t>⣷⢕⢕⢕⢕⢕⢕⢕⢕⣿⣿⣿⣿⣿⣿⣿⣿⣿⡇⢕⢕⢕⢕⢕⢕⢕⢕⢕⢕⢕⢕⢕⢕⢕⢕⢕⢕⢕⢕⢕⢕⢕⢕⢕⢕⢕⢕⢕⢕⢕⢕⢕⢕⢕⢕⢕⢕⢕⢕⢕⢕⢕⢕⢕⢕⢕⢕⢕⢕⢕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⣜⠀</a:t>
            </a:r>
            <a:br/>
            <a:r>
              <a:t>⡏⢕⢕⢕⢕⢕⢕⢕⢕⣿⣿⣿⣿⣿⣿⣿⣿⣿⡇⢕⢕⢕⢕⢕⢕⢕⢕⢕⢕⢕⢕⢕⢕⢕⢕⢕⢕⢕⢕⢕⢕⢕⢕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⣕⢕⢕⢕⢕⢕⢕⢕⢕⢕⢕⢕⢕⢕⢕⢕⢕⢕⢕⢕⢕⢕⢕⢕⢕⢕⢕⢕⢕⢕⢕⢕⢕⢕⢕⢕⢕⢕⢕⢕⢕⢕⠕⠁⢁⠑⠕⢕⢕⢕⢕⢕⢕⢕⢕⢕⢕⢕⢕⢕⢕⢕⢕⢕⢕⢕⢕⢕⢕⢕⢟⢟⢟⢟⢟⢟⢿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⢕⢕⢕⢕⢕⢕⢕⢕⢕⢕⢕⢕⢕⢕⢕⢕⢕⢕⢕⢕⢕⠕⠑⢀⣠⡵⢏⣷⣔⡄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⢇⢕⢕⢕⢕⢕⢕⢕⢕⢕⢕⢕⢕⢕⢕⢕⢕⢕⢕⢕⢕⢕⢕⢕⢕⢕⢕⢕⢕⢕⢕⢕⢕⢕⢕⢕⢕⠑⢁⣔⣵⣿⢏⢱⢱⣿⣿⣿⣷⣴⡄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⣷⣧⣕⡕⢕⢕⢕⢕⢕⢕⢕⢕⢕⢕⢕⢕⢕⢕⢕⢕⢕⢕⢕⢕⢕⢕⢕⢕⢕⢕⢕⢕⢕⢕⢕⢕⢕⢕⢕⢕⢕⢕⢕⢕⢕⢕⢕⢕⢼⠀</a:t>
            </a:r>
            <a:br/>
            <a:r>
              <a:t>⣷⢕⢕⢕⢕⢕⢕⢕⢕⢕⢕⢕⢕⢕⢕⢕⢕⢕⢕⢕⢕⢕⢕⢕⢕⢕⢕⢕⢕⢕⢇⢕⢕⢕⠕⠁⢄⣴⣾⣿⣿⢏⢜⣾⢸⣿⣿⣿⣿⣿⣿⣷⣵⣄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⣷⣧⣕⣕⢕⢜⢕⢕⢕⢕⢕⢕⢕⢕⢕⢕⢕⢕⢕⢕⢕⢕⢕⢕⢕⢕⢕⢕⢕⢕⢕⢕⢕⢕⢕⢕⢕⢕⢕⢕⢕⢕⢕⢕⢽⠀</a:t>
            </a:r>
            <a:br/>
            <a:r>
              <a:t>⢇⢕⢕⢕⢕⢕⢕⢕⢕⢕⢕⢕⢕⢕⢕⢕⢕⢕⢕⢕⢕⢕⢕⢕⢕⢕⢕⢕⢕⢕⢕⠕⠑⢀⣠⣷⣿⣿⣿⣿⡏⣵⣵⡿⣸⣿⣿⣿⣿⣿⣿⣿⣿⣿⡗⠐⠀⠁⠘⠕⢕⢕⢵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⣿⣿⣿⣷⣵⣕⢕⢕⢕⢕⢕⢕⢕⢕⢕⢕⢕⢕⢕⢕⢕⢕⢕⢕⢕⢕⢕⢕⢕⢕⢕⢕⢕⢕⢕⢕⢕⢕⢕⢕⢕⢕⢼⠀</a:t>
            </a:r>
            <a:br/>
            <a:r>
              <a:t>⣕⢕⢕⢕⢕⢕⢕⢕⢕⢕⢕⢕⢕⢕⢕⢕⢕⢕⢕⢕⢕⢕⢕⢕⢕⢕⢕⢕⢕⠑⠁⣄⣴⣿⣿⣿⣿⣿⣿⡿⣸⣿⣿⡇⢿⢿⢿⢿⢿⢿⢿⢿⢿⣿⣿⡄⠀⠀⠀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⢿⢟⡟⢝⢝⢟⣇⣕⣱⣵⣼⣝⡝⢻⢷⣵⣕⡕⢕⢕⢕⢕⢕⢕⢕⢕⢕⢕⢕⢕⢕⢕⢕⢕⢕⢕⢕⢕⢕⢕⢕⢕⢕⢕⢕⢕⢕⢕⢕⢜⠀</a:t>
            </a:r>
            <a:br/>
            <a:r>
              <a:t>⣷⢕⢕⢕⢕⢕⢕⢕⢕⢕⢕⢕⢕⢕⢕⢕⢕⢕⢕⢕⢕⢕⢕⢕⢕⢕⠕⠁⢀⣰⣾⣿⣿⣿⣿⡿⢟⣫⣽⢣⣿⣿⣿⡇⣿⣽⢕⢗⢗⢞⢳⢷⢗⢣⢵⣕⡄⠀⠀⠀⠁⠀⢄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⢿⢟⢝⢕⢕⣕⣵⣷⣾⣿⣿⣿⣿⣿⣿⣿⣿⣷⣧⡜⢻⣿⣷⣧⣕⡕⢕⢕⢕⢕⢕⢕⢕⢕⢕⢕⢕⢕⢕⢕⢕⢕⢕⢕⢕⢕⢕⢕⢕⢕⢕⢕⢕⢕⠀</a:t>
            </a:r>
            <a:br/>
            <a:r>
              <a:t>⢇⢕⢕⢕⢕⢕⢕⢕⢕⢕⢕⢕⢕⢕⢕⢕⢕⢕⢕⢕⢕⢕⢕⠕⠑⢀⣠⣷⣿⣿⣿⣿⢟⣫⣵⣾⣿⣿⡟⣼⣿⣿⣿⡇⣿⢏⢕⢕⢕⢕⢕⢕⢕⢕⢕⢝⢻⢧⡀⠀⠀⠀⢕⢹⣷⣄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⢟⢕⢕⢕⣱⣷⣿⣿⣿⣿⣿⣿⣿⣿⣿⣿⣿⣿⣿⣿⣿⣿⡇⢜⣿⣿⣿⣿⣷⣧⣵⡕⢕⢕⢕⢕⢕⢕⢕⢕⢕⢕⢕⢕⢕⢕⢕⢕⢕⢕⢕⢕⢕⢕⢕⢕⠀</a:t>
            </a:r>
            <a:br/>
            <a:r>
              <a:t>⢕⢕⢕⢕⢕⢕⢕⢕⢕⢕⢕⢕⢕⢕⢕⢕⢕⢕⢕⢕⢕⠑⠁⣄⣴⣿⣿⣿⣿⢟⣹⣵⣿⣿⣿⣽⣿⣿⢇⡏⣿⣿⣿⡇⢇⣱⣾⣷⣷⣾⣿⣷⣵⣵⣧⣾⣧⣻⣿⣆⠀⠀⠑⢜⣿⣿⣿⡇⠄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⡿⢕⢕⢕⣱⣾⣿⣿⣿⣿⡿⢿⢿⢿⣿⢟⡿⢿⢿⣿⣿⣿⣿⣿⢇⣱⣿⣿⣿⣿⣿⣿⣿⣿⣿⣷⣵⣕⢕⢕⢕⢕⢕⢕⢕⢕⢕⢕⢕⢕⢕⢕⢕⢕⢕⢕⢕⢕⠀</a:t>
            </a:r>
            <a:br/>
            <a:r>
              <a:t>⢕⢕⢕⢕⢕⢕⢕⢕⢕⢕⢕⢕⢕⢕⢕⢕⢕⢕⠕⠁⢀⣴⣾⣿⣿⣿⡿⢏⣵⣾⢿⣿⡯⢸⣾⡿⣫⣿⢸⡇⣿⣿⣿⡇⣿⣿⣿⣿⣿⣿⣿⣿⣿⣿⣿⣿⣿⣷⡻⣿⣇⢄⢀⢕⣿⣿⣿⣷⠑⠑⠐⠄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⡇⢕⢕⣾⣿⣿⣿⡿⣫⣷⣟⢯⢝⢝⢕⢵⢕⡗⢜⢕⢕⢝⢝⢕⢱⢿⣿⣿⣿⣿⣿⣿⣿⣿⣿⣿⣿⣿⣿⣷⡧⢕⢕⢕⢕⢕⢕⢕⢕⢕⢕⢕⢕⢕⢕⢕⢕⢕⠀</a:t>
            </a:r>
            <a:br/>
            <a:r>
              <a:t>⢕⢕⢕⢕⢕⢕⢕⢕⢕⢕⢕⢕⢕⢕⢕⠕⠑⢀⣠⣵⣿⣿⣿⣿⡿⢇⣱⣾⡟⢱⣞⢏⣱⣿⣿⣽⣿⢇⣾⢇⣿⣿⣿⡇⣿⣿⣿⣿⣿⣿⣿⣿⣿⣿⣿⣿⣿⣿⣧⢹⣿⢕⢕⢕⢸⣿⣿⣿⡕⠀⠄⢀⠑⠀⠀⠀⠀⠁⠕⢜⢕⢕⢕⢕⢕⢕⢕⢕⢕⢕⢕⢕⢕⢕⢕⢕⢕⢕⢕⢕⢕⢕⢕⢕⢕⢕⢕⢕⢕⢕⢕⢕⢕⢕⢕⢕⢕⢕⢕⢕⢕⣕⢕⢕⢕⢕⢕⢕⢕⢕⢕⢕⢕⢕⢕⢕⢕⢕⢕⢕⢕⢕⢕⢕⢕⢕⢕⢕⢕⢕⢕⢕⢕⢕⢕⢕⢕⢕⢕⢕⢕⢕⢕⢕⢕⢕⢕⢕⢕⢕⢕⢕⢕⣱⣾⣿⣿⣿⣿⣿⣿⣿⢧⢕⢜⢝⢫⢱⢕⢞⣏⢜⢗⢜⡕⢽⡇⢕⢕⢕⢕⢕⢕⢕⢕⢕⢕⢕⢜⢝⢻⢿⣿⣿⣿⣿⣿⣿⡝⢝⢝⢕⢕⢕⢕⢕⢕⢕⢕⢕⢕⢕⢕⢕⢕⢕⢕⢕⢕⢕⠀</a:t>
            </a:r>
            <a:br/>
            <a:r>
              <a:t>⡕⢕⢕⢕⢕⢕⢕⢕⢕⢕⢕⢕⢕⠑⠁⢄⣴⣿⣿⣿⣿⣿⡿⢫⢎⣾⣿⢏⢱⣿⢏⣼⣿⣿⣿⣿⢏⢕⣿⢕⠟⢙⣼⡇⢸⣿⣿⣿⣿⣿⣿⣿⣿⣿⣿⣿⣿⣿⣿⡇⢹⢕⢕⢕⢸⣿⣿⡇⡇⠀⠀⠀⢁⠔⠔⠄⠄⠄⢄⡀⠁⠑⢕⢕⢕⢕⢕⢕⢕⢕⢕⢕⢕⢕⢕⢕⢕⢕⢕⢕⢕⢕⢕⢕⢕⢕⢕⢕⢕⢕⢕⢕⢕⢕⢜⢝⢝⢝⢝⢕⢕⢕⢕⢕⢕⢕⢕⢕⢗⢗⢇⢕⢕⢕⢕⢕⢕⢕⢕⢕⢕⢕⢕⢕⢕⢕⢕⢕⢕⢕⢕⢕⢕⢕⢕⢕⢕⢕⢕⢕⢕⢕⢕⢕⢕⢕⢱⢕⢕⢕⢕⣱⣾⣿⣿⣿⣿⣿⢿⢻⢝⢕⢕⢱⢕⢎⢜⢕⢕⢕⢕⢕⢕⢝⢝⢝⢜⢕⢕⢕⢕⢕⢕⢕⢕⢕⢕⢕⢕⢕⢕⢕⢜⢻⢿⣿⡿⣿⣷⡕⢕⢕⢕⢕⢕⢕⢕⢕⢕⢕⢕⣕⣕⢕⢕⢕⢕⢕⢕⢕⠀</a:t>
            </a:r>
            <a:br/>
            <a:r>
              <a:t>⢕⢕⢕⢕⢕⢕⢕⢕⢕⢕⠕⠁⢀⣰⣾⣿⣿⣿⣿⣿⣿⡟⣱⢣⣿⣿⢏⢕⢣⣯⣿⣿⣿⣾⣿⢇⢕⢕⡿⢑⢄⣾⣿⡇⢕⢸⣿⣿⣿⣿⣿⣿⣿⣿⣿⣿⣿⣿⣿⣿⢕⢕⢕⢕⣸⣿⣿⢇⠑⠀⠄⠀⠁⠟⢕⠔⣔⣢⣼⣿⣷⣔⡀⠁⠑⠕⢕⢕⢕⢕⢕⢕⢕⢕⡕⢕⢕⢕⢕⢕⢕⢕⢕⢕⢕⢕⢕⢕⢕⢕⢕⢕⢕⢕⢕⢕⢕⢕⢕⢕⢕⢕⢕⢕⢕⢕⢕⢕⢕⢕⢕⢕⢕⢕⢕⢕⢕⢕⢕⢕⢕⢕⢕⢕⢕⢕⢕⢕⢕⢕⢕⢕⢕⢕⢕⢕⢕⢕⢕⢕⢕⢕⢕⢕⢕⢕⢕⢕⢕⣱⣾⣿⣿⣿⣿⢟⢏⢕⢕⢕⢕⢕⢕⢕⢕⢕⢕⢕⢕⢕⢕⢕⢕⢕⢕⢕⢕⢕⢕⢕⢕⢕⢕⢕⢕⢕⢕⢕⢕⢕⢕⢕⢕⢕⢕⢝⢐⠙⢿⡇⢕⢕⠕⢕⢕⢕⢕⢕⢕⢕⢕⠁⠹⣿⣷⣵⣕⢕⢕⢕⠀</a:t>
            </a:r>
            <a:br/>
            <a:r>
              <a:t>⢕⢕⢕⢕⢕⢕⢕⠕⠑⢀⣠⣵⣿⣿⣿⣿⣿⣿⣿⣿⢏⣼⢣⣿⣿⡏⢕⢎⣿⣿⣿⣿⣿⣿⢏⢕⢕⢕⣡⣷⣿⣿⣿⡇⢕⣿⣿⣿⣿⣿⣿⣿⣿⣿⣿⣿⣿⣿⣿⣿⡕⠑⠑⠑⠛⠙⠁⠀⠀⠀⠀⠀⠁⠐⠀⠀⢙⢟⢿⢿⢿⣿⣿⣷⣴⡄⠁⠑⠕⢕⢕⢕⢕⢕⢕⢕⢕⢕⢕⢕⢕⢕⢕⢕⢕⢕⢕⢕⢕⢕⢕⢵⢕⢕⢕⢕⢕⢕⢕⢕⢕⢕⢕⢕⢕⢕⢕⢕⢕⢕⢕⢕⢕⢕⢕⢕⢕⢕⢕⢕⢕⢕⢕⢕⢕⢕⢕⢕⢕⢕⢕⢕⢕⢕⢕⢕⢕⢕⢕⢕⢕⢕⢕⢕⢕⢕⢕⣱⣾⣿⣿⣿⣿⡿⢕⢕⢕⢕⢕⢕⢕⢕⢕⢕⢕⢕⢕⢕⢕⢕⢕⢕⢕⢕⢕⢕⢕⢕⢕⢕⢕⢕⢕⢕⢕⢕⢕⢕⢕⢕⢕⢕⢕⢕⢕⢕⢕⢀⠁⠑⢕⢁⠕⠑⠕⢕⢕⢕⢕⢕⠁⠀⠀⠜⢿⣿⣿⣿⣷⣧⠀</a:t>
            </a:r>
            <a:br/>
            <a:r>
              <a:t>⢕⢕⢕⢕⢕⠑⠁⢄⣴⣾⣿⣿⣿⣿⣿⣿⣿⣿⣿⢇⢼⢇⣿⣿⡟⢕⢎⣸⣿⣿⣿⣿⣿⡏⢕⢕⢕⢕⠙⣱⢿⢿⣿⢇⢱⣿⣿⣿⣿⣿⣿⣿⣿⣿⣿⣿⣿⣿⣿⣽⡇⠀⠀⠀⠀⠀⠀⠀⢕⢔⡄⡀⠀⠀⠀⠄⢀⠙⠀⢅⢕⢝⣿⣿⣿⣿⣷⣦⣄⠀⠑⠕⢕⢕⢕⢕⢕⢕⢕⢕⢕⢕⢕⢕⢕⢕⢕⢕⢕⢕⢕⢕⢕⢕⢕⢕⢕⢕⢕⢕⢕⢕⢕⢕⢕⢕⢕⢕⢕⢕⢕⢱⢱⢵⢵⢵⢵⢵⢵⢵⢕⢗⢗⢕⢗⢗⢗⡗⢗⣗⡇⢕⢕⢕⢕⢱⢕⢕⢱⢵⢱⢵⢕⢕⢕⣱⣾⣿⣿⣿⣿⣿⢏⢕⢕⢕⢕⢕⢕⢕⢕⢕⢕⢕⢕⢕⢕⢕⢕⢕⢕⢕⢕⢕⢕⢕⢕⢕⢕⢕⢕⢕⢕⢕⢕⢕⢕⢕⢕⢕⢕⢕⢕⢕⢕⢕⢕⢕⢔⢀⠀⠑⠕⢕⢕⢔⢕⢕⢐⢄⢄⢤⣴⣴⣾⣿⣿⣿⣿⣿⠀</a:t>
            </a:r>
            <a:br/>
            <a:r>
              <a:t>⢵⢕⠕⠁⢀⣴⣾⣿⣿⣿⣿⣿⣿⣿⣿⣿⣿⣿⢇⢜⢟⣼⣿⣿⢇⢜⢕⣿⣿⣿⣿⣿⡿⢕⢕⢕⢸⡕⠕⢿⢕⢕⢝⢕⢸⣿⡟⢸⣿⣿⣿⣿⣿⣿⣿⣿⣿⣿⣿⡇⢕⠀⠀⠀⠀⠀⠀⢕⢕⢕⣧⢻⢔⢄⢀⠀⠀⠐⠔⢕⣕⣵⣿⣿⣿⣿⣿⣿⣿⣷⣦⡄⠁⢕⢕⢕⢕⢕⢕⢕⢕⢕⢕⢕⢕⢕⢕⢕⢕⢕⢕⢕⢕⢕⢕⢕⢕⢕⢕⢕⢕⢕⢕⢕⢕⢕⢕⢕⢕⢕⢕⢕⢕⢕⢕⢕⢕⢕⢕⢕⢕⢕⢕⢕⢕⢕⢕⢕⢕⢕⢱⢵⢕⢕⢕⢕⢕⢱⢕⢕⢱⢕⢕⣱⣾⣿⣿⣿⣿⣿⣿⢇⢕⢕⢕⢕⢕⢕⢕⢕⢕⢕⢕⢕⢕⢕⢕⢕⢕⢕⢕⢕⢕⢕⢕⢕⢕⢕⢕⢕⢕⢕⢕⢕⢕⢕⣕⣕⣕⣕⢱⢵⢵⢵⢵⢷⢷⢗⢕⢕⠀⠀⠀⠀⠁⠕⢕⢇⢕⢑⢕⢕⢝⣿⣿⣿⣿⣿⣿⣿⠀</a:t>
            </a:r>
            <a:br/>
            <a:r>
              <a:t>⠑⢀⣠⣵⣿⣿⣿⣿⣿⣿⣿⣿⣿⣿⢿⢿⣿⡏⢕⢕⢱⣿⣿⡟⢕⢕⣸⣿⣿⣿⣿⣿⡇⢕⢱⢕⢸⢕⢔⢕⢅⢅⢕⢀⢜⣿⢇⢸⣿⣿⣿⣿⣿⣿⣿⣿⣿⣿⣿⡇⠁⢔⢄⢀⢀⢀⢕⢕⢕⡇⢹⡸⣧⢜⣷⣄⣄⣠⣷⣿⣿⣿⣿⣿⣿⣿⣿⣿⣿⣿⡿⠁⢄⢕⢕⢕⢕⢕⢕⢕⢕⢕⢕⢕⢕⢕⢕⢕⢕⡗⢗⢗⢗⢗⢳⢕⢵⢵⢵⢵⢵⢵⢵⢵⣵⣵⣵⣕⣕⣱⣵⣵⣕⣕⣕⣕⣕⣕⣕⢕⢕⢕⢕⢕⢕⢕⢕⢕⢕⢕⢕⢕⢕⢕⢕⢕⢕⢕⢕⢕⢕⣱⣾⣿⣿⣿⣿⣿⣿⣿⢧⢧⢵⢵⢕⢕⢕⢕⢕⢅⢕⢕⢕⢕⢕⢕⢕⢕⢕⢕⢕⢕⢕⢕⢕⢕⢕⢕⢕⢗⢗⢗⢇⢝⢝⢝⢝⢝⢕⢕⢕⢕⢕⢕⢕⢕⢕⢕⢕⢕⠀⠀⠀⠀⠀⠀⠀⠑⢕⢕⠁⢕⢕⢜⢿⣿⣿⣿⣿⣿⠀</a:t>
            </a:r>
            <a:br/>
            <a:r>
              <a:t>⢰⣾⣿⣿⣿⣿⣿⣿⡿⣟⡟⢫⣝⣷⣺⡕⢕⢕⢕⢕⣸⣿⢿⡇⢕⢕⣿⣿⡿⢹⣿⣿⣿⣷⣿⢕⢸⢕⢕⢕⢕⢕⢕⢕⢕⣿⢁⢸⣿⣿⢻⣿⣿⣿⣿⣿⣿⣿⣿⡇⠀⢕⢕⢕⢕⢕⢕⢕⢸⣿⢜⡇⣿⡕⣿⣿⣿⣿⣿⣿⣿⣿⣿⣿⣿⣿⣿⣿⣿⣿⢇⠀⣜⢝⣝⣝⣗⣗⣗⣗⣗⣗⣷⣷⣷⣷⣷⣷⣷⣾⣿⣷⣿⣯⣿⣼⡵⢵⢼⢷⠷⠾⠷⠷⠿⠿⠿⢿⢟⢟⢟⢿⢷⠿⠿⠷⠧⠵⠼⢼⢵⢮⢵⢼⣼⣵⣕⣕⣕⣕⣕⣕⣕⣕⣕⢕⢕⢕⢕⣱⣾⣿⣿⣿⣿⣿⣿⣿⣿⢇⢕⢕⢕⢕⢕⢕⢕⢕⠑⢕⢕⢕⢕⢕⢕⢕⠑⢕⢕⢕⢕⢕⢕⢕⢕⢕⢕⢕⢕⢕⢕⢕⢕⢕⢕⢕⢕⢕⢕⢕⢕⢕⢕⢕⢕⢕⢕⢕⢕⢕⢀⠀⠀⠀⠀⠀⢀⠀⠀⠁⠕⠁⢕⢕⢜⢻⣿⣿⣿⡏⠀</a:t>
            </a:r>
            <a:br/>
            <a:r>
              <a:t>⠘⢿⣿⣿⣿⣿⣿⣿⢱⢿⢷⢜⢝⢝⢝⢏⢇⢕⢕⢕⣿⣿⢸⡇⡕⢱⣿⣿⢇⣿⣿⣿⣿⣿⣿⢕⢕⢅⢕⢕⢕⢕⢕⢕⢕⡇⢕⢸⣿⣿⢕⣿⣿⣿⣿⣿⣿⣿⢻⢇⠀⠀⢕⢕⢕⢕⢕⢕⢸⣿⡇⡇⣿⡇⢸⣿⣿⣿⣿⣿⣿⣿⣿⣿⣿⣿⣿⣿⣿⡟⠀⠑⠝⠝⠙⠙⠙⠙⠝⠝⠝⠍⠉⠙⠁⠁⠁⠁⠀⠀⠐⢐⢐⢐⢐⢐⢐⢐⢐⢀⢁⢁⢁⢁⢁⢁⢑⢕⢗⣗⣕⣕⡕⢁⢁⢄⢄⡄⢄⢀⢀⢀⢄⢄⢔⠔⢔⢔⢅⢅⢌⢉⢉⠉⠉⢝⢕⣱⣾⣿⣿⣿⣿⣿⣿⣿⣿⣿⡟⢕⢕⢕⢕⢕⢕⢕⢕⢕⠀⢕⢕⢕⢕⢕⢕⢅⠀⢕⢕⠀⢕⢕⢕⢕⢕⢕⢕⢕⢕⢕⢕⢕⢕⢕⢕⢕⢕⢕⢕⢕⢕⢕⢕⢕⢕⢕⢕⢕⢕⢕⢕⠀⠐⢕⢔⠀⠕⢄⠀⠔⢴⡄⢑⢕⢕⢕⢻⣿⣿⡇⠀</a:t>
            </a:r>
            <a:br/>
            <a:r>
              <a:t>⠀⠜⣿⣿⣿⣿⡿⢱⣿⣇⡕⢕⢱⣵⢕⢕⢕⠕⠕⢕⣿⣿⣼⣿⡇⣼⣿⡟⢱⣿⣿⣿⣿⢟⡟⢕⢸⢕⢕⢕⢕⢕⢕⢕⢱⢕⢕⢜⣿⣿⡕⢹⣿⣿⣿⣿⡇⢿⢸⢕⢄⢔⢕⢕⢕⢕⢕⢕⢜⣿⡧⡇⣿⡇⢱⢻⣿⣿⣿⣿⣿⣿⣿⣿⣿⣿⣿⣿⣿⠑⠀⠀⠀⠀⠀⠀⠐⠑⠀⢄⢀⠀⠀⠐⠐⠐⠀⠀⠀⠀⠑⢑⢗⢗⢗⢇⢕⢕⢕⢕⢕⢑⢑⢁⠁⢀⢐⢑⢑⢕⢕⢗⢇⠕⠔⢔⢕⢕⢕⣕⢕⢕⢕⢕⢕⢔⢔⢀⠀⠀⠀⠀⢀⢄⢕⢱⣾⣿⣿⣿⣿⣿⣿⣿⣿⣿⣿⣿⡇⢕⢕⢕⢕⢕⢕⢕⢕⢕⠀⢕⢕⢕⢕⢕⢕⢕⠀⢕⢕⠀⠁⢕⢁⢕⢕⢕⢕⢕⢕⢕⢕⢕⢕⢕⢕⢕⢕⢕⢕⢕⢕⢕⢕⢕⢕⢕⢕⢕⢕⢕⢕⢄⢀⢀⠀⠀⠀⢕⢕⢀⠀⢁⠀⠀⢕⢕⢜⢿⣿⢕⠀</a:t>
            </a:r>
            <a:br/>
            <a:r>
              <a:t>⡇⠀⢹⣿⣿⡟⢱⣷⣝⢻⣷⣇⢕⢕⢕⡵⢗⢕⢕⢸⣿⣿⡟⣏⡇⣿⡿⢕⢸⣿⣿⣿⣿⢕⢇⢕⢗⢕⢕⢕⢕⢕⢕⢜⣿⢕⢕⢕⢸⣿⡇⢜⣿⣿⣿⣿⣧⢕⢸⠕⠕⢕⢕⢕⢕⢕⢕⢕⢕⣿⣿⢇⣿⡇⢕⢜⣿⣿⣿⣿⣿⣿⣿⣿⣿⣿⣿⣿⡏⠀⢔⣔⣆⡴⢕⠕⠕⠐⠐⠐⠀⠀⢀⢄⢄⢄⢄⢄⢄⣔⣔⢔⢔⢔⠔⢕⢕⢕⢇⢕⢱⢵⢵⢕⢕⢕⢕⢕⢔⢔⢔⢄⢄⢄⢄⢄⢅⢅⢕⢀⢀⠀⠀⠀⠀⠐⠑⠑⢐⢐⢐⢄⢕⣱⣾⣿⣿⣿⣿⣿⣿⣿⣿⣿⣿⣿⣿⣿⢇⢕⢕⢕⢕⢕⠑⢕⢕⢕⠀⢕⢕⢕⢕⢕⢕⢕⠀⠀⢕⠀⢔⢕⢕⠕⢕⢕⢕⢀⢕⢕⢕⢕⢕⢕⢕⢕⢕⢕⢕⢕⢕⢕⢕⢕⢕⢕⢕⢕⢕⢕⢕⢕⢕⢕⢀⠀⠀⠕⢕⢕⢕⢕⢕⠀⢕⢕⢕⢜⡟⢕⠀</a:t>
            </a:r>
            <a:br/>
            <a:r>
              <a:t>⢕⢔⠀⢹⡿⡕⢜⢻⢝⢇⢜⢝⢇⢱⣿⡕⢕⣱⣵⢸⣿⣿⡇⣿⢸⣿⢕⢕⢜⣿⣿⣿⡏⢕⢕⢕⢸⢕⢕⢕⢕⢕⢕⢕⢟⢕⢕⢕⢕⢝⡧⢜⢿⡇⢿⣿⣿⢕⢕⠄⢕⢕⢕⢕⢕⢕⢕⢕⢸⢻⣿⢸⣿⢇⢕⢕⢹⣿⣿⣿⣿⣿⣿⣿⣿⣿⣿⣿⠁⠀⠝⠕⠕⠁⠀⠀⠀⠐⠐⠁⠁⠀⠀⠀⠀⢀⢀⢔⢜⢟⢟⠕⠑⠑⠑⠁⢁⢁⢁⢁⢅⢕⢕⢕⢕⢕⢝⢝⢕⠕⠑⠑⠑⠓⠗⠗⠗⢗⢗⢗⢗⢗⢗⢗⢗⢇⢅⢁⢁⢁⢁⢕⢸⣿⣿⣿⣿⣿⣿⣿⣿⣿⣿⣿⣿⣿⣿⣿⢇⢕⢕⢕⢕⢕⠀⢕⢕⠕⢔⢕⢕⢕⢕⢕⢕⢕⠀⠀⢕⠀⢕⢕⢕⠑⠁⢑⢁⢅⢄⢔⢕⢕⢕⢕⢕⢕⢑⢕⢕⢕⢕⢕⢕⢔⠑⠁⢕⢕⢕⢕⢕⢕⢕⢕⢜⣔⠀⠀⢕⢕⢕⢕⢕⠀⠁⢕⢕⢕⢕⢕⠀</a:t>
            </a:r>
            <a:br/>
            <a:r>
              <a:t>⢕⢕⢄⠁⢇⢧⢕⢕⢕⢕⢕⢕⢕⢟⢷⢷⣵⣵⣕⣸⣿⣿⡇⢟⣸⢇⢕⢕⢱⣿⣿⣿⢇⢕⠑⠕⠘⠁⠕⠕⠁⠑⠕⢕⢕⢕⢕⢕⢕⢕⢕⢕⢜⢗⢜⢟⢿⢇⢕⢕⠕⠑⢕⢕⢕⠑⢕⢕⢕⢜⢏⢜⢿⢸⢜⢗⣕⢻⣿⣿⣿⣿⣿⣿⣿⣿⣿⢇⠀⠀⠀⠀⠀⠀⢀⢄⢔⢕⢕⢕⢕⢔⢔⢕⢕⢱⢕⢕⢕⢕⢕⠔⠔⠕⠑⢑⢀⢀⢕⠔⠕⢗⢕⣱⣕⣵⡷⢷⣵⣴⣔⡔⢔⢔⡔⠕⠕⠕⠕⠑⠑⠑⠕⠕⢕⢵⢷⢷⢗⢳⢷⢇⢕⢹⣿⣿⣿⣿⣿⣿⣿⣿⣿⣿⣿⣿⣿⣿⢕⢕⢕⢕⢕⢕⠀⢕⢕⢕⠕⠑⢑⢕⢕⠑⢕⢕⢄⠀⠀⠀⢔⢄⢄⢅⢀⠀⢕⢕⢕⢕⢕⢕⢕⢕⢕⢕⢕⢄⠁⠕⢕⢕⢕⢕⢄⠀⢕⢕⢕⢕⢕⢕⢕⢕⢕⣿⣇⢀⠁⢕⢕⢕⢕⢔⠀⠕⢕⢕⢕⢕⠀</a:t>
            </a:r>
            <a:br/>
            <a:r>
              <a:t>⠕⠕⠕⠀⠘⣮⡳⡕⢕⢕⢕⢕⢕⢿⡇⢕⢕⣕⢝⢝⣿⣿⡇⢕⡏⢕⢕⢕⢕⢻⢟⣿⢱⢕⢄⢔⢕⢕⠔⠕⠑⠔⢔⢀⢑⢕⢕⢕⢕⢕⢕⢕⢕⢕⢕⢕⢕⢕⠕⢅⠔⠔⠔⢔⢔⢄⢀⠐⢕⢕⢕⢕⢜⢸⢜⢏⢝⣸⣿⣿⣿⣿⣿⣿⣿⣿⡟⠀⢀⢀⢄⢄⢔⢕⢵⢕⢔⢕⢕⢕⢑⢑⢑⠕⠅⠑⠑⠁⠁⠀⢀⢀⢄⢰⢵⢕⢕⢕⣕⡔⢔⢔⢕⢝⢟⢻⠟⠟⠟⠟⠏⠟⠟⠟⠗⠇⠔⠄⠄⠄⢄⢄⢄⢄⢔⢕⢕⢕⢕⡕⢕⢕⢕⢕⢹⣿⣿⣿⣿⣿⣿⣿⣿⣿⣿⣿⣿⣿⢕⠀⢕⢕⠁⢕⠀⠑⢕⢔⢕⢕⢕⢕⢕⢔⠑⢕⢕⠀⠀⠀⢕⢕⢕⢕⢕⢔⢑⢕⢕⢕⢕⢕⢕⢕⢕⢕⢕⢕⢕⢄⠀⠑⠕⢕⢕⢕⢕⢕⢕⠕⢔⢕⢕⢕⢕⢻⣿⣇⢀⠕⢕⢕⢕⢕⠀⠀⢕⢕⢕⢕⠀</a:t>
            </a:r>
            <a:br/>
            <a:r>
              <a:t>⠀⠀⢄⢀⠀⠜⣿⣮⡕⢕⢕⢕⢕⢕⠻⢕⢕⢕⢕⢕⣿⣿⡇⢕⢕⢕⢕⢕⢕⢜⢕⢕⢱⢕⣕⣱⣱⠁⠀⠀⠀⠀⠁⢕⣵⣕⣾⣷⣷⣧⣾⣧⣵⣱⣧⣼⣷⣕⣕⠑⠀⠀⠀⠁⣕⢕⢕⢔⠅⢕⢕⢱⢕⣿⢜⢕⣱⣿⣿⣿⣿⣿⣿⣿⣿⣿⠇⠀⠑⠑⠕⢗⢕⢕⢕⢕⢅⢅⢅⢄⢄⢄⠔⠔⠐⠀⠁⢅⢄⠔⠔⠐⠀⠑⠑⠑⠑⠜⢟⢟⢟⢟⢇⠁⠀⠀⠀⠀⠀⠀⠀⠀⠀⠀⠀⠀⠀⠀⠀⠔⢵⡿⢏⢕⢝⢝⢕⢕⢕⠕⠕⠕⠕⠕⢕⢜⣿⣿⣿⣿⣿⣿⣿⣿⣿⣿⣿⡏⢕⠀⢕⢕⠀⠕⠀⡕⢕⠕⢵⢵⢥⣵⣕⣕⢕⠀⠕⢀⠀⠀⣵⣷⣗⣵⣵⢵⠵⠅⢕⢁⠕⢕⢄⠑⢔⠑⠕⢕⢕⢕⢕⢀⠀⠁⠑⠕⠕⠅⠀⠀⢀⢔⢕⢕⢕⢸⣿⣿⣇⢄⢕⢕⢕⢕⠀⢕⠕⢕⢕⠑⠀</a:t>
            </a:r>
            <a:br/>
            <a:r>
              <a:t>⢄⠐⠁⠀⠀⠀⢹⣿⣿⣷⣵⣕⠕⠀⠀⢕⣡⢑⢑⢕⣿⣿⢕⡕⢕⢕⢕⢕⠕⢇⢕⣵⣕⢕⣿⣿⣿⡀⠀⠀⠀⠀⢰⣿⣿⣿⣿⣿⣿⣿⣿⣿⣿⣿⣿⣿⣿⣿⣿⡄⠀⠀⠀⢔⣿⣿⣷⣱⡕⢕⢕⡏⣸⣿⢱⣾⣿⣿⣿⣿⣿⣿⣿⣿⣿⡏⠀⠀⠀⢀⢀⠅⠑⠑⠑⢁⢁⢀⢀⢀⢄⢄⢤⢴⢔⠀⠀⠀⠀⠀⠀⠀⠀⠀⠀⠀⢀⢀⢄⢕⢕⢕⠕⠕⠔⠀⠀⠀⠀⠀⠀⠀⠀⠀⠀⠀⠀⠀⠀⠀⠑⠑⢇⢵⣵⣕⣕⡕⢐⠄⠄⠐⠐⠀⠁⢕⢜⣿⣿⣿⣿⣿⣿⣿⣿⣿⣿⡇⢕⢀⢕⢕⠀⠀⠄⢋⠁⠀⢄⢄⠄⢀⠈⢻⣷⡔⠀⠕⠀⠀⢸⣿⣿⠋⠁⢀⠄⠄⠄⢕⢀⠑⢕⢕⢄⢁⠔⢅⢑⠕⠕⢕⠔⠀⠀⠄⠄⠀⠀⢕⢕⢕⢕⢕⢕⢸⣿⣿⣿⣇⢕⢕⢕⢕⠀⢕⢄⢕⢕⢄⠀</a:t>
            </a:r>
            <a:br/>
            <a:r>
              <a:t>⠀⠀⠀⢀⣅⡄⠀⢻⣿⣿⡟⣱⠔⠀⢰⣿⣿⡕⢕⢱⣿⣿⢕⣾⢕⢕⢕⢕⢔⢕⢕⢜⢿⣧⢿⡿⢿⣿⣷⣴⣴⣾⣿⣿⣿⣿⣿⣿⣿⣿⣿⣿⣿⣿⣿⣿⣿⣿⣿⣿⣦⣤⣴⣿⣿⣿⣿⣿⢇⢕⡿⢕⢸⣿⢸⣿⣿⣿⣿⣿⣿⣿⣿⣿⣿⠑⠀⠀⠀⠀⠀⠐⢔⢔⢵⢵⢵⠕⠕⠑⠁⠀⠀⢀⢀⢑⢄⢄⢄⣄⣴⣴⡷⢗⢎⠕⠑⠁⠁⠁⠁⠀⠀⠀⠀⠀⠀⢀⠀⠀⠀⠀⠀⠁⠀⠁⠀⠀⠀⠀⠀⠁⠕⢞⣿⡿⢟⢟⢗⢇⢔⠔⠐⠀⠀⠀⢕⢜⢿⣿⣿⣿⣿⣿⣿⣿⡿⢕⢕⠁⠀⢕⠀⠀⢸⠁⢀⢔⠑⠀⠀⠀⠁⢔⣹⣿⡔⠀⠁⠀⢸⣿⣇⡔⡕⠀⠀⠀⠀⠀⠁⢄⢀⠁⠕⢕⢔⢀⠁⠑⠔⢔⢔⢔⢕⢄⠀⠀⢔⢕⢕⢕⢕⢕⢕⢜⣿⣿⣿⣿⡕⢕⢕⢕⠀⢕⢕⢕⢕⠄⠀</a:t>
            </a:r>
            <a:br/>
            <a:r>
              <a:t>⢜⢕⣮⣽⣯⣑⢀⠁⢿⢫⡾⠕⠀⠀⠀⣿⣿⡇⢕⢸⣿⡟⢱⣿⢕⢕⡕⢕⢕⢕⢕⢕⣿⣿⡜⣿⣷⣦⣵⣵⣶⣾⣿⣿⣿⣿⣿⣿⣿⣿⣿⣿⣿⣿⣿⣿⣿⣿⣿⣿⣷⣼⣭⣵⣵⣿⣿⢏⢕⡞⢕⢇⢕⣿⢸⣿⣿⣿⣿⣿⣿⣿⣿⣿⢇⠀⠀⠀⠀⠀⠁⠁⠕⠕⠑⠁⠀⠀⠀⢀⢄⢄⡕⢕⢗⠕⠕⠑⠑⠑⠕⢕⢕⢕⣔⢔⢄⢄⠄⠄⠔⢕⢗⢗⢕⢁⠀⠀⠀⠀⠀⠀⠀⠀⠀⠀⠀⠀⠀⠀⠀⠀⢀⢕⢝⣕⢕⢕⢕⢕⢔⠄⠀⠄⠄⠐⠀⢕⢜⢿⣿⣿⣿⣿⣿⣿⢇⣵⢇⠕⠀⠕⠀⠀⡀⠀⢕⢕⢄⢔⢔⢔⠀⣷⣿⣿⣷⠀⢱⠀⢸⣿⣿⣿⡇⢕⢕⢕⢔⢔⢠⣕⡕⠀⢀⠀⠁⠑⠕⠀⠀⠀⠁⠀⠀⠁⠀⠀⠀⠀⠁⠑⢑⠁⢕⢕⣿⣿⣿⣿⡇⢕⢕⢕⠀⢕⢕⢕⠀⠀⠀</a:t>
            </a:r>
            <a:br/>
            <a:r>
              <a:t>⢕⢕⢕⢕⢝⢝⢇⢀⠑⢿⢕⠀⠀⠀⠀⢹⣿⢇⢕⢸⣿⡇⢸⣿⢕⢸⡇⢕⢕⢕⢕⢕⢻⣿⣿⣿⣿⣿⣿⣿⣿⣿⣿⣿⣿⣿⣿⣿⣿⣿⣿⣿⣿⣯⣿⣿⣿⣿⣿⣿⣿⣿⣿⣿⣿⣿⢟⡱⢏⢕⢸⢕⢕⣿⢕⢿⣿⣿⣿⣿⣿⣿⣿⡿⠁⠀⠀⠀⠀⠀⠀⠀⠀⠀⠀⠀⢀⢄⢕⣕⣎⢝⢕⢁⢀⠀⠄⠄⠀⠐⠑⠁⠁⠁⠀⠀⠀⠀⠀⠀⢀⣕⣵⣧⣵⣕⡄⢄⢀⢀⢀⢀⢀⢀⢄⢄⢄⢔⣔⣔⣱⣵⣵⡾⢿⢷⢇⢕⢕⢕⢕⠕⠀⠀⠀⠐⢐⠔⢕⢜⢻⣿⣿⣿⣿⣿⣿⡿⢕⠀⠐⠀⠀⠀⣿⣆⣕⣿⣇⠕⢕⠕⣱⣿⣿⣿⡿⢄⣾⣰⣿⣿⣿⣿⣷⣕⠕⠕⠕⣡⣾⣿⣇⣰⣾⣷⣦⣄⡀⠀⠀⠀⠑⠔⢔⢔⢔⢔⢔⢔⢔⢕⢕⠀⢕⢕⣿⣿⣿⣿⡇⢕⢕⢕⠀⢕⢕⢕⢄⠄⠀</a:t>
            </a:r>
            <a:br/>
            <a:r>
              <a:t>⢕⢕⢕⢕⢕⢕⢕⢕⠀⠕⠕⠀⠀⠀⠀⠘⢿⢕⢕⣼⣿⢕⢸⣿⡇⢸⣿⢕⢕⢕⢕⢕⢸⣿⣿⣿⣿⣿⣿⣿⣿⣿⣿⣿⣿⣿⣿⣿⣿⣿⣿⣿⣿⣿⣿⣿⣿⣿⣿⣿⣿⣿⣿⣿⣿⢏⣮⢇⢕⢕⣾⢕⢕⢹⡕⠘⣿⣿⣿⣿⣿⣿⣿⢇⠀⢀⠀⠀⠀⠀⠀⠀⠀⠀⠀⢔⢕⢕⢞⠏⠑⠁⠁⠀⠀⠀⠀⠀⠀⠀⠀⠀⠀⠀⠀⢀⢄⢄⢔⠕⠝⠕⠕⠕⠕⠕⠑⠑⠑⠑⠁⠁⠁⠁⠁⠑⠜⢝⢝⢟⢟⣝⣕⣕⢕⠑⠁⠀⠀⠑⠐⠐⠐⠑⠁⠁⠁⠁⠀⠕⢕⢻⣿⣿⣿⣿⡿⢇⠀⠀⢀⠀⠀⠀⢸⣿⣿⣟⡿⡷⢶⣾⣿⣿⣿⣽⣴⣿⣿⣿⣿⣿⣿⣿⣿⣿⣷⢶⢾⢿⢿⢟⣿⣿⣿⣿⣿⣿⡿⠁⢄⢔⢔⢔⢔⢕⢕⢕⢕⢕⢕⢕⢕⠀⢕⢸⣿⣿⣿⣿⡇⢕⢕⠀⠀⢕⢕⢕⢕⢀⠀</a:t>
            </a:r>
            <a:br/>
            <a:r>
              <a:t>⢕⢕⢕⢕⢕⢕⢕⢕⢔⠀⠀⠀⠀⠀⠀⠀⠁⢕⡕⣿⡏⢕⢸⣿⣧⢕⢹⣇⢕⢕⢕⢕⢕⢻⣿⣿⣿⣿⣿⣿⣿⣿⣿⣿⣿⣿⣿⣿⣿⣿⣿⣿⣿⣿⣿⣿⣿⣿⣿⣿⣿⣿⣿⣷⣷⣿⡿⢇⢕⢱⣿⢕⢕⢸⡇⠀⠜⣿⣿⣿⣿⣿⡟⠀⠀⠕⢕⠕⠐⠀⠀⠀⠀⠀⠀⠀⢁⢕⠑⠀⢀⢀⢀⢄⢄⢄⣄⣔⣔⢔⢔⢔⠔⠑⠁⠁⠀⠀⠀⠀⠀⠀⠀⠀⠀⠀⢀⢀⢀⢄⢄⢔⣔⣔⣔⡴⢴⢵⢷⢞⢟⠟⠝⠙⠁⠀⠀⠀⠀⠀⠀⠀⠀⠀⠀⠀⠀⠀⠀⠀⠕⢕⢻⣿⣿⢟⢕⣕⣵⣷⡇⡔⠀⠀⠀⢹⢗⢇⢕⢕⢜⣿⣿⣿⣿⣿⣿⣿⣿⣿⣿⣿⣿⣿⣿⣿⡟⢕⢕⢕⢕⢜⢜⢻⣿⣿⣿⣿⠑⢄⢕⢕⢕⢕⢕⢕⢕⢕⢕⢕⢕⢕⢕⠀⢕⢸⣿⣿⣿⣿⢕⢕⠁⠀⠄⠑⢕⢕⢘⢟⠀</a:t>
            </a:r>
            <a:br/>
            <a:r>
              <a:t>⢕⢕⢕⢕⢕⢕⢕⢕⢕⢔⠀⢄⣀⣀⣀⣠⢄⢸⢕⢻⢕⢕⢜⣿⣿⢕⢕⢿⡇⢕⢕⢕⢕⢕⢹⣿⣿⣿⣿⣿⣿⣿⣿⣿⣿⣿⣿⢟⠙⠉⠁⠉⠉⠁⠜⠙⣿⣿⣿⣿⣿⣿⣿⣿⣟⢝⢕⢕⢕⢸⡏⢕⢕⢕⡇⢀⣔⣿⣿⣿⣿⣿⠑⢀⢔⠁⠀⠀⠀⠀⠀⠀⠀⠀⠀⠀⠀⠀⠀⠀⠀⠀⠀⠀⠕⢕⢝⢿⡯⢕⢕⠄⠀⠀⠀⠀⠀⠀⠀⠐⠀⢄⢔⣔⣱⣵⣵⣷⣷⣾⣿⣿⣿⣿⣿⣿⣿⡟⢕⢕⢁⢀⠀⠀⠀⠀⠀⠀⠀⠀⠀⠀⠀⠀⢀⢄⢄⢔⢔⣕⣕⣕⢕⢹⣿⣿⣿⣿⣿⣿⣷⣿⣧⡄⢁⢰⡕⢕⢕⢕⣵⣿⣿⣿⣿⣯⢸⣿⣿⣿⣿⣿⣿⣿⣿⣿⣇⢕⢕⢕⢕⢕⢕⣼⣿⣿⣿⣇⢵⢕⢕⣵⣷⣾⡾⢇⢕⢕⢕⢕⢕⢕⠑⠀⢕⢸⣿⣿⣿⡏⢕⡕⠀⠀⠀⢄⢕⠁⠈⠁⠀</a:t>
            </a:r>
            <a:br/>
            <a:r>
              <a:t>⢕⢕⢕⢕⢕⢕⢕⢕⢕⢕⢄⠁⢿⣿⣿⡟⢕⣿⢕⢜⢕⢕⢕⢻⣿⡇⢕⢜⢿⡕⢕⢕⢕⢕⢕⢜⢿⣿⣿⣿⣿⣿⣿⣿⣿⣿⢇⢀⢀⢀⢀⢀⢀⠀⠀⠀⢹⣿⣿⣿⣿⣿⣿⡿⢇⢕⢕⢕⢕⣿⡇⢕⢕⢕⢇⢜⣿⣿⣿⣿⣿⡏⠀⢕⢄⢄⣄⣔⡠⠔⠁⠀⠀⠀⠀⠀⠀⠀⠀⢀⢀⢄⣄⣔⣴⢕⢕⠘⠑⠁⠀⠀⠀⠀⢀⢄⣄⣄⡰⢔⢕⢞⢟⢟⠟⠟⠟⠟⠟⠏⠝⠝⠝⠝⢝⢝⢝⢕⢕⠁⠀⠀⠀⠀⠀⠀⢀⢀⢄⢄⢄⢔⣔⣱⣵⣵⣷⣿⣿⣿⣟⡏⢕⢕⢹⣿⣿⣿⣿⣿⣿⣿⣿⣿⡇⢕⣷⣷⣷⣿⣿⣿⣿⣿⣿⣿⣿⣿⣿⣿⣿⣿⣿⣿⣿⣿⣿⣿⣷⣷⣷⣷⣾⣿⣿⣿⣿⢗⢕⢕⢕⢝⢟⢏⠕⢕⢕⢕⢕⢕⢕⢕⠀⢀⢕⢸⣿⣿⢏⣱⣵⠇⠀⠀⢀⢕⢕⠀⠀⠀⠀</a:t>
            </a:r>
            <a:br/>
            <a:r>
              <a:t>⢕⢕⢕⢕⢕⢕⢕⢕⢕⢕⢕⢀⠜⣿⣿⡇⢸⡟⢕⢕⢕⢕⢕⢜⣿⣧⢕⢕⢜⢻⣇⢕⢕⢕⢕⢕⢕⢝⢻⢿⣿⣿⣿⣿⣿⣿⣧⣕⣵⣵⣵⣵⣵⣴⣔⣄⣾⣿⣿⣿⡿⢟⢝⢕⢕⢕⢕⢕⢸⢿⢕⢕⢕⢕⢕⢱⢹⣿⣿⣿⡿⠁⠀⠀⢕⣿⣿⠏⠁⠀⠀⠀⠀⢀⢄⢄⢔⢕⢕⣱⡼⢿⢿⢟⢟⠟⠑⠐⠐⠐⠐⠔⠕⢕⢜⢟⢟⢏⢙⠁⠀⠀⠀⠀⠀⠀⠀⠀⠀⠀⠀⢀⢀⢄⢕⢕⢕⢕⢕⢕⢕⢕⢔⢔⢕⢱⢵⢵⢷⢾⢿⢟⢟⢏⢝⢝⢝⢟⢟⢏⢕⢕⢕⢕⢕⢜⣿⣿⣿⣿⣿⣿⣿⣿⣷⢕⢸⣿⣿⣿⣿⣿⣿⣿⣿⣿⣿⣿⣿⣿⣿⣿⣿⣿⣿⣿⣿⣿⣿⣿⣿⣿⣿⣿⣿⣿⢏⢕⠀⠀⠀⢄⢕⢕⢄⢕⢕⢕⢕⢕⢕⠑⠀⢕⢕⣼⣿⣵⣾⡿⠇⠀⢀⣰⣾⢕⢕⢴⣴⢤⠀</a:t>
            </a:r>
            <a:br/>
            <a:r>
              <a:t>⢕⢕⢕⢕⢕⢕⢕⢕⢕⢕⢕⢕⠀⠸⣿⢕⣿⡇⢕⢕⢕⢕⢕⢕⢜⣿⣇⢕⢕⢕⢜⢳⣕⢕⢕⢕⢕⢕⢕⢕⢝⢟⢻⢿⣿⣿⣿⣿⣿⣿⣿⣿⣿⣿⣿⣿⣿⢿⢟⢕⢕⢕⢕⢕⢕⢕⢕⢕⡿⡇⣕⢕⢕⢕⢕⢕⢇⣿⣿⣿⢇⠀⠀⠀⠁⠑⠑⠀⠀⠀⠀⠔⢵⣧⣕⣕⣑⢁⢁⢁⠁⠀⢀⢔⢔⠔⠔⠐⠁⠀⠀⢀⢄⢕⢕⢕⢕⣱⣵⣷⢷⢦⠔⠀⠀⠀⢀⢀⢄⢕⢕⡳⢷⢗⢗⢇⢕⢕⢕⢕⢕⢕⢕⢕⢕⠕⠕⢕⢕⢗⢕⢕⢕⢕⢕⢕⣕⢅⠕⠕⠕⠕⠕⠑⠑⢕⢜⣿⣿⣿⣿⣿⣿⣿⣿⢕⢕⢻⣿⣿⣿⣿⣿⣿⡿⢏⢝⢝⢝⢻⢿⣿⣿⣿⣿⣿⣿⣿⣿⣿⣿⣿⣿⣿⢟⢇⠑⠀⠀⠀⢔⢕⢕⢀⢕⢕⢕⢕⢕⢕⢕⠀⠀⢕⢕⣿⣿⡿⢏⢕⣔⣵⣾⣿⡿⢕⢕⢕⢕⣕⠀</a:t>
            </a:r>
            <a:br/>
            <a:r>
              <a:t>⢕⢕⢕⢕⢕⢕⢕⢕⢕⢕⢕⢕⢕⠀⢕⣼⣿⡇⢕⢕⢕⢕⢕⢕⢕⢜⢿⣇⢕⢕⢕⢕⢕⢕⢕⢕⢕⢕⢕⢕⢕⢕⢕⢕⢜⢝⢟⢿⣿⣿⣿⣿⡿⢟⢏⢕⢕⢕⢕⢕⢕⢕⢕⢕⢕⢕⢕⢱⢇⢕⣿⡕⢕⢕⢕⢕⢜⢹⣿⡟⠀⠀⠀⢀⢀⢀⢄⢄⠔⠀⠀⠀⠀⠑⢕⢕⢑⠁⠀⠀⠀⠀⠀⠀⠀⠀⠀⠀⠀⢀⢄⠕⠑⠕⠑⠑⠙⠁⢁⢁⢁⢄⢔⢔⢔⢕⣕⢕⢕⢕⢕⢕⢕⣕⣕⢕⢵⢕⠕⠕⠁⠁⢁⢄⢄⠔⠕⠃⠑⠑⠑⠁⢑⢝⢟⠝⠁⠀⠀⠀⠀⠀⠀⠀⢐⢑⢕⢜⢿⣿⣿⣿⣿⣿⣿⢕⢕⢕⢝⣿⣿⣿⣿⣿⢕⢕⢕⢕⢕⢕⢕⢹⣿⣿⣿⣿⣿⣿⣿⣿⣿⣿⢟⢇⢕⠄⠀⠀⢔⢔⢕⢕⢕⢕⢕⢕⢕⢕⢕⢕⠑⠀⢄⢕⢸⣿⣿⣿⣿⣿⣿⣿⣿⣿⡇⢕⢕⢕⢕⢝⠀</a:t>
            </a:r>
            <a:br/>
            <a:r>
              <a:t>⢕⢕⢕⢕⢕⢕⢕⢕⢕⢕⢕⢕⢕⢔⠀⢻⣿⡇⢕⢕⢕⢕⢕⢕⢕⢕⢕⢹⣧⢕⢕⢕⢕⢕⢕⢕⢕⢕⢕⢕⢕⢕⢕⢕⢕⢕⢕⢕⢕⢜⢝⢕⢕⢕⢕⢕⢕⢕⢕⢕⢕⢕⢕⢕⢕⢕⢕⡾⢕⢸⣿⡇⢕⢕⢕⢸⡕⢎⣿⠃⠀⢔⢔⢰⢧⣵⣵⡵⡄⢀⣀⣄⣀⢀⢑⢗⠣⢔⢔⢔⢄⠀⠀⠀⠀⠀⠀⠐⠑⠁⠀⠀⠀⠀⠀⠄⠔⠕⠄⠄⠄⢄⢔⢕⢕⢕⢝⢕⢔⢕⢜⢝⢝⣕⣕⣕⢕⠐⠐⠀⠀⠁⠁⠁⠀⠀⠀⠀⠀⠀⠐⠑⠕⠔⠕⠔⠕⠕⠕⠕⢕⢵⢵⢵⡵⢵⣕⢕⢜⢿⣿⣿⣿⣿⣿⡕⢕⢕⢕⠈⠻⢿⣿⣿⣷⣕⣕⢕⢕⣕⣵⣾⣿⣿⣿⣿⣿⣿⣿⢿⢟⢕⢕⢕⢕⠀⠀⢔⢕⢕⢕⢕⢕⢕⢕⢕⢕⢕⢕⠕⠀⠀⢕⢕⣾⣿⣿⣿⣿⣿⣿⣿⣿⣿⢇⢕⢕⢇⢱⢷⠀</a:t>
            </a:r>
            <a:br/>
            <a:r>
              <a:t>⢕⢕⢕⢕⢕⢕⢕⢕⢕⢕⢕⢕⢕⢕⢀⠁⢏⢕⢕⢕⢕⢕⢕⢕⢕⢕⢕⣕⡜⢣⡕⢕⢕⢕⢕⢕⢕⢕⢕⢕⢕⢕⢕⢕⢕⢕⢕⢕⢕⢕⣵⡕⢕⢕⢕⢕⢕⢕⢕⢕⢕⢕⢕⢕⢕⢕⢱⢕⢕⣿⣿⣷⢕⢕⢕⢕⢕⢕⢏⠀⢕⢕⢕⢕⢕⢕⢕⢕⢕⢕⢕⢕⢝⢝⢝⢝⢟⢟⢻⢿⢷⢶⢶⢶⢴⢰⢴⢄⢤⢤⢤⣄⣄⣄⣀⣀⣀⣀⢀⢀⢀⠁⠁⠁⠀⠀⠓⠓⠑⠑⠁⠀⠁⠁⠑⠝⠗⢆⢔⢄⢄⢄⢀⢀⢀⢀⢀⢀⢀⢀⢀⣐⣴⣦⣆⡔⢔⢔⢔⢔⢕⢕⢕⢅⢅⢄⠄⠄⢕⢜⢿⣿⣿⣿⣿⡇⢕⢕⢕⠀⢕⢕⢙⠻⢿⣿⣿⣿⣿⣿⣿⣿⣿⣿⡿⢿⢟⢕⢕⢕⢕⢕⢕⢕⢕⢅⢕⢕⢕⢕⢕⢕⢕⢕⢕⢕⢕⢕⢕⠀⠀⠀⢕⢱⣿⣿⣿⣿⣿⣿⣿⣿⣿⣿⢕⢕⢕⢕⢕⢕⠀</a:t>
            </a:r>
            <a:br/>
            <a:r>
              <a:t>⢕⢕⢕⢕⢕⢕⢕⢕⢕⢕⢕⢕⢕⢕⢕⠀⠑⢕⢕⢑⠕⢕⢕⢕⢕⢕⣾⣧⣿⣧⣜⢇⢕⢕⢕⢕⠕⠑⠁⢕⢕⢕⢕⢕⣕⣵⣵⣵⣷⣿⣿⡇⠑⠕⢕⢕⢕⢕⢕⢕⢕⢕⢕⢕⡕⢕⢕⢕⢸⣿⣿⡟⢕⢕⢕⢕⢕⢕⠀⢄⢕⢕⢕⢕⢕⢕⢕⢕⢕⢕⢕⢕⢕⢕⢕⢕⢕⢕⢕⢕⢕⢕⢕⢕⢕⢕⢕⢕⢕⢕⢕⢕⢕⢕⢕⢜⢝⢝⢝⢝⢝⢟⢟⢻⢿⢿⢷⢷⢷⣷⣶⣶⣶⣶⣶⣶⣶⣴⣵⣵⣵⣥⣵⣵⣵⣥⣥⣥⣥⣅⣅⣅⣕⣕⣜⣕⣅⣄⣀⣀⣀⣀⣀⣀⣀⣀⣄⣄⣄⡕⢕⢻⣿⣿⣿⡇⢕⢕⢕⢕⢕⢕⢕⢕⢕⢜⢝⢻⢿⢿⢟⢏⢝⢕⢕⢕⢕⢕⢕⢕⢕⢕⢕⢕⢕⢕⢕⢕⢕⢕⢕⠕⢕⢕⢕⢕⢕⢕⠀⠀⠀⢔⢕⣼⣿⣿⣿⣿⣿⣿⣿⣿⣿⡏⢕⢕⢕⢕⢕⢕⠀</a:t>
            </a:r>
            <a:br/>
            <a:r>
              <a:t>⢕⢕⢕⢕⢕⢕⢕⢕⢕⢕⢕⢕⢕⢕⢕⢕⠀⠁⢕⢕⢅⠕⢕⢕⢕⢕⢹⣿⢸⣿⣿⡕⢜⠕⠑⠁⠀⠀⢄⢕⢕⢕⣾⣿⣿⣿⣿⣿⣿⣿⣿⡇⢄⠀⠁⠑⠕⢕⢕⢕⢕⢕⢕⢕⢱⢕⢕⢕⢸⣿⣿⢕⢕⢕⢕⢕⢕⠑⠀⢕⢕⢕⢕⢕⢕⢕⢕⢕⢕⢕⢕⢕⢕⢕⢕⢕⢕⢕⢕⢕⢕⢕⢕⢕⢕⢕⢕⢕⢕⢕⢕⢕⢕⢕⢕⢕⢕⢕⢕⢕⢕⢕⢕⢕⢕⢕⢕⢕⢕⢕⢕⢕⢕⢕⢕⢕⢝⢝⢝⢝⢝⢝⢝⢟⢟⢟⢟⢻⢟⢟⢟⢟⢟⢟⢟⢝⢕⢜⢝⢝⢝⢝⢝⢟⢟⢟⢟⢟⢟⢝⢕⢕⢻⣿⣿⣷⢕⢕⢕⢕⢕⢕⢕⢕⠕⢕⢕⢕⢕⢕⢕⢕⢕⢕⢕⢕⢕⢕⢕⢕⢕⢕⠕⠀⢕⢕⢕⢕⢕⢕⠕⢕⢕⢕⢕⢕⠕⠁⠀⠀⠀⢕⢕⣿⣿⣿⣿⣿⣿⣿⣿⣿⣿⢇⢕⢕⢕⢕⢕⢕⠀</a:t>
            </a:r>
            <a:br/>
            <a:r>
              <a:t>⢕⢕⢕⢕⢕⢕⢕⢕⢕⢕⢕⢕⢕⢕⢕⢕⢔⠀⠑⢕⢕⢕⢕⢕⢕⢕⢸⣿⡕⣿⣿⣧⢔⠀⠀⠀⠀⠀⠀⢕⢕⢱⣿⣿⣿⣿⣿⣿⣿⣿⣿⣇⢕⢔⠀⠀⠀⠀⠁⠑⢕⢕⢕⢕⢕⢣⢕⢕⢕⢿⢟⠕⠕⠕⢕⢕⢕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⡕⢕⢕⢕⢕⢕⢕⠑⠀⠁⠑⠕⢕⢕⢕⢕⢕⢕⢕⢕⠕⠕⠕⠑⠁⠀⠀⢀⢕⢕⢕⢕⢕⢕⢔⢕⢕⢕⢕⠕⠁⠀⠀⠀⠀⢕⢕⣿⣿⣿⣿⢿⢿⢟⢟⢟⢏⢕⢕⢕⢕⢕⢕⢕⠀</a:t>
            </a:r>
            <a:br/>
            <a:r>
              <a:t>⢕⢕⢕⢕⢕⢕⢕⢕⢕⢕⢕⢕⢕⢕⢕⢕⢕⢄⠀⠕⢕⢕⢕⢕⢕⢕⢸⣿⡇⢹⣿⣿⡇⢀⠀⠀⠀⠀⠀⢕⢕⣼⣿⣿⣿⣿⣿⣿⣿⣿⢿⢿⢕⢕⠀⠀⠀⠀⠀⠀⠑⠕⠕⠕⠑⠑⠑⠑⠑⠁⠐⠐⠐⠀⠁⠑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⡟⢕⢕⢕⢕⢕⢕⠑⠀⠀⠀⢄⢕⠁⠁⢕⢕⠑⠑⢕⢔⠀⠀⠀⠀⠀⠀⠀⢕⢕⢕⢕⢕⢕⢔⢕⢕⢕⢕⠕⢄⢔⢀⢄⢄⢄⢕⢕⢕⢕⢕⢕⢕⢕⢕⢕⢕⢕⢕⢕⢕⢕⢕⢕⢕⠀</a:t>
            </a:r>
            <a:br/>
            <a:r>
              <a:t>⢕⢕⢕⢕⢕⢕⢕⢕⢕⢕⢕⢕⢕⢕⢕⢕⢕⢕⢀⠀⠑⠑⠑⠑⠑⠑⠑⠙⠙⠑⠙⠉⠉⠁⠀⠀⠀⠀⠀⠁⠁⠁⠁⢁⢀⢀⢀⢀⢀⢀⢀⢀⢀⢀⢀⢀⢄⢄⢄⢄⢄⢄⢄⢄⢄⢄⢄⢄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⢇⠀⠀⠀⢄⢕⢕⠀⠀⠁⢕⠀⠀⢕⢕⠀⠀⠀⠀⠀⠀⢕⢕⢕⢕⢕⢕⢄⢕⢕⢕⢕⢕⢕⢕⢕⢕⢕⢕⢕⢕⢕⢕⢕⢕⢕⢕⢕⢕⢕⢕⢕⢕⢕⢕⢕⢕⢕⢕⠀</a:t>
            </a:r>
            <a:br/>
            <a:r>
              <a:t>⢕⢕⢕⢕⢕⢕⢕⢕⢕⢕⢕⢕⢕⢕⢕⢕⢕⢕⢕⢔⢔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⠑⠀⠀⢔⢕⢕⢕⢕⠀⠀⠀⠀⢀⢕⢕⢕⢄⢔⢔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⢀⢀⢔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⠓⠘⠛⠛⠛⠛⠛⠛⠛⠓⠓⠓⠓⠓⠓⠓⠓⠓⠑⠑⠑⠑⠑⠑⠑⠑⠑⠑⠑⠑⠑⠑⠑⠑⠑⠑⠑⠑⠑⠑⠑⠑⠑⠑⠑⠑⠑⠑⠑⠑⠑⠑⠑⠑⠑⠓⠓⠓⠚⠓⠓⠓⠓⠓⠛⠛⠛⠛⠛⠛⠛⠛⠓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⡟⣟⢕⢜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⢿⢇⡟⡟⢜⢕⢕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⡝⣿⣿⣿⣿⣿⣿⣿⣜⢜⢕⢕⢕⢕⢕⢱⠀</a:t>
            </a:r>
            <a:br/>
            <a:r>
              <a:t>⢕⢕⢕⢕⢕⢕⢕⢕⢸⣿⣿⣿⣿⣿⣿⣿⣿⣧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⢻⣿⣿⣿⣿⣿⡿⡕⢕⢕⢕⢕⢕⢕⢱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⢸⢻⢻⣝⣿⡏⡇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⢕⢸⢸⢽⢼⢻⡏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⢪⢟⡝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⢜⢇⢕⢕⢕⢕⢕⢕⢕⢕⢕⢕⢕⢕⢕⠀</a:t>
            </a:r>
            <a:br/>
            <a:r>
              <a:t>⢕⢕⢕⢕⢕⢕⢕⢕⢕⣿⣿⣿⣿⣿⣿⣿⣿⣿⢕⢕⢕⢕⢕⢕⢕⢕⢕⢕⢕⢕⢕⢕⢕⢕⢕⢕⢕⢕⢕⢕⢕⢕⢕⢕⢕⢕⢕⢕⢕⢸⡿⢿⢿⢿⢿⢿⢿⢿⢿⢿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⢇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⢕⢕⢕⢕⢕⢕⢕⢕⢕⢕⢕⠀</a:t>
            </a:r>
            <a:br/>
            <a:r>
              <a:t>⡕⢕⢕⢕⢕⢕⢕⢕⢕⣿⣿⣿⣿⣿⣿⣿⣿⣿⢕⢕⢕⢕⢕⢕⢕⢕⢕⢕⢕⢕⢕⢕⢕⢕⢕⢕⢕⢕⢕⢕⢕⢕⢕⢕⢕⢕⢕⢕⢕⢕⢕⢕⢕⢕⢕⢕⢕⢕⢕⢕⢕⢕⢕⢕⢕⢕⢕⢕⢕⢕⣸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⢿⢿⢿⢿⢿⢟⢟⢟⢏⢝⢝⢝⢕⢕⢕⢕⢕⢕⢕⢕⢕⢕⢕⢕⢕⢕⢕⢕⢕⢕⢕⢕⢕⢕⢕⢕⢕⢕⢕⢕⢕⢕⢕⢕⢕⢕⣷⠀</a:t>
            </a:r>
            <a:br/>
            <a:r>
              <a:t>⣷⢕⢕⢕⢕⢕⢕⢕⢕⣿⣿⣿⣿⣿⣿⣿⣿⣿⡇⢕⢕⢕⢕⢕⢕⢕⢕⢕⢕⢕⢕⢕⢕⢕⢕⢕⢕⢕⢕⢕⢕⢕⢕⢕⢕⢕⢕⢕⢕⢕⢕⢕⢕⢕⢕⢕⢕⢕⢕⢕⢕⢕⢕⢕⢕⢕⢕⢕⢕⢕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⡏⢕⢕⢕⢕⢕⢕⢕⢕⣿⣿⣿⣿⣿⣿⣿⣿⣿⡇⢕⢕⢕⢕⢕⢕⢕⢕⢕⢕⢕⢕⢕⢕⢕⢕⢕⢕⢕⢕⢕⢕⢕⢕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⣧⢕⢕⢕⢕⢕⢕⢕⢕⢕⢕⢕⢕⢕⢕⢕⢕⢕⢕⢕⢕⢕⢕⢕⢕⢕⢕⢕⢕⢕⢕⢕⢕⢕⢕⢕⢕⢕⢕⢕⢕⢕⠑⢁⢁⠑⠕⢕⢕⢕⢕⢕⢕⢕⢕⢕⢕⢕⢕⢕⢕⢕⢕⢕⢕⢕⢕⢕⢕⢕⢟⢟⢟⢟⢟⢟⢿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⢕⢕⢕⢕⢕⢕⢕⢕⢕⢕⢕⢕⢕⢕⢕⢕⢕⢕⢇⢕⢕⠕⠁⢄⣴⢞⢹⣧⣔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⢇⢕⢕⢕⢕⢕⢕⢕⢕⢕⢕⢕⢕⢕⢕⢕⢕⢕⢕⢕⢕⢕⢕⢕⢕⢕⢕⢕⢕⢕⢕⢕⢕⢕⢕⢕⢕⠑⢀⣰⣷⣿⢏⣸⢸⣿⣿⣿⣧⣔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⢼⠀</a:t>
            </a:r>
            <a:br/>
            <a:r>
              <a:t>⣷⢕⢕⢕⢕⢕⢕⢕⢕⢕⢕⢕⢕⢕⢕⢕⢕⢕⢕⢕⢕⢕⢕⢕⢕⢕⢕⢕⢕⢕⢇⢕⢇⢕⠕⠁⢄⣴⣾⣿⣿⢣⢕⡏⣿⣿⣿⣿⣿⣿⣿⣧⣔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⢽⠀</a:t>
            </a:r>
            <a:br/>
            <a:r>
              <a:t>⢇⢕⢕⢕⢕⢕⢕⢕⢕⢕⢕⢕⢕⢕⢕⢕⢕⢕⢕⢕⢕⢕⢕⢕⢕⢕⢕⢕⢕⢕⢕⠕⠑⢀⣰⣷⣿⣿⣿⣿⢇⣵⣼⡇⣿⣿⣿⣿⣿⣿⣿⣿⣿⣿⢇⠀⠀⠁⠜⢇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⣕⡕⢜⢕⢕⢕⢕⢕⢕⢕⢕⢕⢕⢕⢕⢕⢕⢕⢕⢕⢕⢕⢕⢕⢕⢕⢕⢕⢕⢕⢕⢕⢕⢕⢕⢕⢕⢕⢕⢕⢕⢕⢕⢕⢕⢕⢕⢕⢕⢕⢕⢕⢕⢼⠀</a:t>
            </a:r>
            <a:br/>
            <a:r>
              <a:t>⣕⢕⢕⢕⢕⢕⢕⢕⢕⢕⢕⢕⢕⢕⢕⢕⢕⢕⢕⢕⢕⢕⢕⢕⢕⢕⢕⢕⢕⠑⠁⢄⣵⣿⣿⣿⣿⣿⣿⡟⣼⣿⣿⢇⢿⢿⢿⢿⢿⢿⢿⢿⢿⣿⣇⠀⠀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⣷⣧⣕⡕⢕⢕⢕⢕⢕⢕⢕⢕⢕⢕⢕⢕⢕⢕⢕⢕⢕⢕⢕⢕⢕⢕⢕⢕⢕⢕⢕⢕⢕⢕⢕⢕⢕⢕⢕⢕⢕⢕⢕⢕⢕⢕⢕⢕⢕⢕⢕⢜⠀</a:t>
            </a:r>
            <a:br/>
            <a:r>
              <a:t>⣷⢕⢕⢕⢕⢕⢕⢕⢕⢕⢕⢕⢕⢕⢕⢕⢕⢕⢕⢕⢕⢕⢕⢕⢕⢕⠕⠑⢀⣰⣾⣿⣿⣿⣿⡿⢟⣫⣵⢱⣿⣿⣿⢕⣿⣝⢗⢗⢗⢗⢷⢗⢳⢱⣕⣕⠀⠀⠀⠀⠀⢄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⣷⣧⣕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⠑⢁⣄⣵⣿⣿⣿⣿⢟⣫⣵⣾⣿⣿⡇⣾⣿⣿⣿⢕⣿⢇⢕⢕⢕⢕⢕⢕⢕⢕⢜⢟⢷⡄⠀⠀⠀⠑⢸⣷⣄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⡿⢟⢟⢽⢝⢇⣕⣱⣵⣵⣝⡝⢳⢧⣕⡕⢕⢕⢕⢕⢕⢕⢕⢕⢕⢕⢕⢕⢕⢕⢕⢕⢕⢕⢕⢕⢕⢕⢕⢕⢕⢕⢕⢕⢕⢕⢕⢕⢕⢕⢕⢕⢕⢕⢕⢕⠀</a:t>
            </a:r>
            <a:br/>
            <a:r>
              <a:t>⢕⢕⢕⢕⢕⢕⢕⢕⢕⢕⢕⢕⢕⢕⢕⢕⢕⢕⢕⢕⢕⠕⠁⢀⣴⣾⣿⣿⣿⢟⣫⣵⣿⣿⣿⣽⣿⣿⢱⡯⣿⣿⣿⢕⢇⣵⣾⣷⣷⣿⣷⣧⣵⣷⣵⣷⡽⣿⣧⡀⠀⠀⢕⣿⣿⣿⡇⠀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⢟⢏⢕⢕⣱⣵⣷⣿⣿⣿⣿⣿⣿⣿⣿⣷⣕⢝⢿⣷⣧⣕⡕⢕⢕⢕⢕⢕⢕⢕⢕⢕⢕⢕⢕⢕⢕⢕⢕⢕⢕⢕⢕⢕⢕⢕⢕⢕⢕⢕⢕⢕⢕⢕⢕⢕⢕⢕⢕⠀</a:t>
            </a:r>
            <a:br/>
            <a:r>
              <a:t>⢕⢕⢕⢕⢕⢕⢕⢕⢕⢕⢕⢕⢕⢕⢕⢕⢕⢕⠕⠑⢀⣠⣷⣿⣿⣿⡿⢟⣱⣾⢿⣿⡟⢝⣾⡿⣫⡿⣸⢇⣿⣿⣿⢕⣿⣿⣿⣿⣿⣿⣿⣿⣿⣿⣿⣿⣿⡜⣿⣷⢔⢀⢕⢸⣿⣿⣿⢕⠕⠔⠄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⢟⢕⢕⢕⣵⣿⣿⣿⣿⣿⣿⣿⣿⣿⣿⣿⣿⣿⣿⣷⢜⣿⣿⣿⣿⣿⣷⣵⣕⢕⢕⢕⢕⢕⢕⢕⢕⢕⢕⢕⢕⢕⢕⢕⢕⢕⢕⢕⢕⢕⢕⢕⢕⢕⢕⢕⢕⢕⢕⢕⢕⠀</a:t>
            </a:r>
            <a:br/>
            <a:r>
              <a:t>⢕⢕⢕⢕⢕⢕⢕⢕⢕⢕⢕⢕⢕⢕⢕⢕⠕⠁⢄⣴⣾⣿⣿⣿⡿⡫⣪⣾⡿⢕⢟⢝⣱⣿⣿⣽⣿⢇⣿⢕⣿⣿⣿⢕⣿⣿⣿⣿⣿⣿⣿⣿⣿⣿⣿⣿⣿⣿⡜⣿⡕⢕⢕⢸⣿⣿⡿⡇⠀⠄⢀⠕⠀⠀⠀⠀⠑⠕⢕⢕⢕⢕⢕⢕⢕⢕⢕⢕⢕⢕⢕⢕⢕⢕⢕⢕⢕⢕⢕⢕⢕⢕⢕⢕⢕⢕⢕⢕⢕⢕⢕⢕⢕⢕⢕⢕⢕⢕⢕⢕⢕⣕⢕⢕⢕⢕⢕⢕⢕⢕⢕⢕⢕⢕⢕⢕⢕⢕⢕⢕⢕⢕⢕⢕⢕⢕⢕⢕⢕⢕⢕⢕⢕⢕⢕⢕⢕⢕⢕⢕⢕⢕⢕⢕⢕⢕⢕⢕⢕⢕⢕⢕⢕⣱⣾⣿⣿⣿⢇⢕⢕⣵⣿⣿⣿⢿⣟⣫⣯⡽⢝⡹⡟⢟⢟⢿⢿⡿⢏⣱⣿⣿⣿⣿⣿⣿⣿⣿⣿⣷⣵⣕⢕⢕⢕⢕⢕⢕⢕⢕⢕⢕⢕⢕⢕⢕⢕⢕⢕⢕⢕⢕⢕⢕⢕⢕⢕⢕⢕⢕⠀</a:t>
            </a:r>
            <a:br/>
            <a:r>
              <a:t>⡕⢕⢕⢕⢕⢕⢕⢕⢕⢕⢕⢕⢱⠕⠑⢀⣠⣷⣿⣿⣿⣿⣿⢏⢜⣼⣿⢟⢕⢮⢏⣼⣿⣿⣾⣿⢇⢇⣿⢕⠟⢝⣼⢇⢿⣿⣿⣿⣿⣿⣿⣿⣿⣿⣿⣿⣿⣿⣧⢜⢕⢕⢕⢸⣿⣿⣗⡇⠐⠀⠀⢑⠔⠔⠄⢄⢄⢀⢀⠑⠕⢕⢕⢕⢕⢕⢕⢕⢕⢕⢕⢕⢕⢕⢕⢕⢕⢕⢕⢕⢕⢕⢕⢕⢕⢕⢕⢕⢕⢕⢕⢕⢕⢕⢕⢝⢝⢝⢕⢕⢕⢕⢕⢕⢕⢕⢕⢕⢗⢗⢗⢗⢕⢕⢕⢕⢕⢕⢕⢕⢕⢕⢕⢕⢕⢕⢕⢕⢕⢕⢕⢕⢕⢕⢕⢕⢕⢕⢕⢕⢕⢕⢕⢕⢕⢕⢕⢕⢕⢕⢕⣱⣾⣿⣿⣿⣿⣿⡕⢕⢾⢿⢟⡟⣱⢟⢞⡕⣗⢕⣕⢱⢕⢕⢕⢕⢕⢕⢜⢝⢻⢿⣿⣿⣿⣿⣿⣿⣿⢿⢿⢟⢇⢕⢕⢕⢕⢕⢕⢕⢕⢕⢕⢕⢕⢕⢕⢕⢕⢕⢕⢕⢕⢕⢕⢕⢕⢕⢕⢕⠀</a:t>
            </a:r>
            <a:br/>
            <a:r>
              <a:t>⢕⢕⢕⢕⢕⢕⢕⢕⢕⢕⢕⠑⠁⢄⣴⣿⣿⣿⣿⣿⣿⡿⢣⢎⣾⣿⡟⢕⢮⣿⣾⣿⣿⣿⣿⢇⢕⢸⡿⢑⢠⣾⣿⡕⢕⣼⣿⣿⣿⣿⣿⣿⣿⣿⣿⣿⣿⣿⣿⡕⢕⢕⢕⢸⣿⣿⡇⠇⠀⠀⠀⠁⠳⢔⠔⣔⣆⣼⣷⣦⣄⢀⠑⠕⢱⢕⢕⢕⢕⢕⢕⢕⢕⢇⣕⢕⢕⢕⢕⢕⢕⢕⢕⢕⢕⢕⢕⢕⢕⢕⢕⢕⢕⢕⢕⢕⢕⢕⢕⢕⢕⢕⢕⢕⢕⢕⢕⢕⢕⢕⢕⢕⢕⢕⢕⢕⢕⢕⢕⢕⢕⢕⢕⢕⢕⢕⢕⢕⢕⢕⢕⢕⢕⢕⢕⢕⢕⢕⢕⢕⢕⢕⢕⢕⢕⢕⢕⢕⢕⣱⣾⣿⣿⣿⣿⡿⢟⢏⢕⢕⢜⢜⢝⡱⢳⢜⢇⢣⢵⢇⢕⢕⢕⢕⢕⢕⢕⢕⢕⢕⢕⢕⢜⢟⢿⣿⣿⣿⣿⡕⢕⢕⢕⢕⢕⢕⢕⢕⢕⢕⢕⢕⢕⢕⢕⢕⢕⢕⢕⢕⢕⢕⢕⢕⢕⢕⢕⢕⢕⢕⠀</a:t>
            </a:r>
            <a:br/>
            <a:r>
              <a:t>⢕⢕⢕⢕⢕⢕⢕⢕⠕⠁⢀⣠⣾⣿⣿⣿⣿⣿⣿⣿⢟⢱⡏⣾⣿⡟⢕⢕⣾⣿⣿⣿⣿⣿⢏⢕⢕⢜⣡⣶⣿⣿⣿⡇⢱⣿⣿⣿⣿⣿⣿⣿⣿⣿⣿⣿⣿⣿⣿⡇⠁⠑⠕⠘⠋⠉⠀⠀⠀⠀⠀⠐⠀⠀⠀⢝⢟⢿⢿⣿⣿⣿⣦⣄⢀⠁⠕⢕⢕⢕⢕⢕⢕⢕⢕⢕⢕⢕⢕⢕⢕⢕⢕⢕⢕⢕⢕⢕⢕⢕⢕⢕⢕⢕⢕⢕⢕⢕⢕⢕⢕⢕⢕⢕⢕⢕⢕⢕⢕⢕⢕⢕⢕⢕⢕⢕⢕⢕⢕⢕⢕⢕⢕⢕⢕⢕⢕⢕⢕⢕⢕⢕⢕⢕⢕⢕⢕⢕⢕⢕⢕⢕⢕⢕⢕⢕⢕⣱⣾⣿⣿⣿⡿⢟⢕⢜⢕⢜⢕⢕⢕⢕⢕⢕⢕⢕⢕⢕⢕⢕⢕⢕⢕⢕⢕⢕⢕⢕⢕⢕⢕⢕⢕⢕⢕⢜⢻⢙⢿⣿⢕⢕⢕⢕⢕⢕⢕⢕⢕⢕⠟⣷⣵⣕⢕⢕⢕⢕⢕⢕⢕⢕⢕⢕⢕⢕⢕⢕⢕⢜⠀</a:t>
            </a:r>
            <a:br/>
            <a:r>
              <a:t>⢕⢕⢕⢕⢕⢕⠑⠁⣄⣴⣿⣿⣿⣿⣿⣿⣿⣿⣿⡏⢱⡟⣼⣿⣿⢕⢕⢸⣿⣿⣿⣿⣿⡏⢕⢕⢕⢕⢋⣱⡿⣿⣿⢕⣼⣿⣿⣿⣿⣿⣿⣿⣿⣿⣿⣿⣿⣿⡟⣇⠀⠀⠀⠀⠀⠀⠀⢔⢄⣀⠀⠀⠀⠀⠀⠁⠑⠁⢕⢕⢻⣿⣿⣿⣿⣦⣄⢀⠁⠕⢕⢕⢕⢕⢕⢕⢕⢕⢕⢕⢕⢕⢕⢕⢕⢕⢕⢕⢕⢕⢕⢕⢕⢕⢕⢕⢕⢕⢕⢕⢕⢕⢕⢕⢕⢕⢕⢕⢕⢕⢕⢱⢱⢵⢵⢵⢵⢵⢵⢕⢷⢗⢗⢇⢗⢗⢗⡗⢗⣗⡕⢕⢇⢕⢕⢱⢕⢕⢵⢵⢵⢵⢱⢕⢕⢕⣼⣿⣿⣿⡿⢏⢕⢕⢕⢕⢕⢕⢕⢕⢕⢕⢕⢕⢕⢕⢕⢕⢕⢕⢕⢕⢕⢕⢕⢕⢕⢕⢕⢕⢕⢕⢕⢕⢕⢕⢕⢕⠀⠙⠕⢑⢄⠕⢕⢕⢕⢕⢕⠑⠀⠘⢿⣿⣿⣷⣵⣕⢕⢕⢕⢕⢕⢕⢕⢕⢕⢕⢕⢱⠀</a:t>
            </a:r>
            <a:br/>
            <a:r>
              <a:t>⢼⢕⢱⠕⠁⢀⣴⣾⣿⣿⣿⣿⣿⣿⣿⣿⣿⣿⡟⢱⢽⢱⣿⣿⡇⢕⢕⣿⣿⣿⣿⣿⣿⢕⢕⢕⢸⢕⢸⡇⢕⢜⢏⢕⣿⣿⡇⣿⣿⣿⣿⣿⣿⣿⣿⣿⣿⣿⣿⢝⢕⠀⠀⠀⠀⠀⢔⢕⢕⣇⢳⢔⢄⠀⠀⠁⠔⠔⢕⣕⣼⣿⣿⣿⣿⣿⣿⣿⣧⣄⠀⢕⢕⢕⢕⢕⢕⢕⢕⢕⢕⢕⢕⢕⢕⢕⢕⢕⢕⢕⢕⢕⢕⢕⢕⢕⢕⢕⢕⢕⢕⢕⢕⢕⢕⢕⢕⢕⢕⢕⢕⢕⢕⢕⢕⢕⢕⢕⢕⢕⢕⢕⢕⢕⢕⢕⢕⢕⢕⢕⢱⢵⢕⢕⢕⢕⢕⢕⢕⢕⢱⢕⢕⢕⣵⣿⣿⣿⣿⢟⢕⢕⢕⢕⢕⢕⢕⢕⢕⢕⢕⢕⢕⢕⢕⢕⢕⢕⢕⢕⢕⢕⢕⢕⢕⢕⢕⢕⢕⢕⢕⢕⢕⢕⢕⢕⢕⢕⢔⢀⠀⠑⠕⢕⢕⢄⢅⢔⢀⡄⣠⣤⣼⣿⣿⣿⣿⣿⢕⢕⢕⢕⢕⢕⢕⢕⢵⢕⢕⢱⠀</a:t>
            </a:r>
            <a:br/>
            <a:r>
              <a:t>⠞⠑⢀⣠⣵⣿⣿⣿⣿⣿⣿⣿⣿⣿⣿⣿⣿⣿⢕⢕⢇⣾⣿⣿⢕⢕⢱⣿⣿⣿⣿⣿⡇⢕⢕⢕⣼⢕⢄⢌⢕⢕⢅⢕⢸⣿⢕⣿⣿⣿⣿⣿⣿⣿⣿⣿⣿⣿⣿⢕⢕⠀⢀⢀⢀⢔⢕⢕⡇⢹⡸⣇⢜⣷⣄⣀⣠⣴⣿⣿⣿⣿⣿⣿⣿⣿⣿⣿⣿⡇⠀⢕⢕⢕⢕⢕⢕⢕⢕⢕⢕⢕⢕⢕⢕⢕⢕⢕⢕⣕⢗⢗⢗⢗⢧⢵⢵⢵⢵⢵⢵⢵⢵⢵⣵⣵⣵⣕⣕⣱⣵⣵⣕⣕⣕⣕⣕⣕⣕⢕⢕⢕⢕⢕⢕⢕⢕⢕⢕⢕⢕⢕⢕⢕⢕⢕⢕⢕⢕⢕⢕⢕⣵⣿⣿⣿⣿⣿⡟⢕⢕⢕⢕⢕⢕⢕⢕⢕⢕⢕⢕⢕⢕⠑⢕⢕⢕⢕⢕⢕⢕⢕⢕⢕⢕⢕⢕⢕⢕⣕⣕⡕⢱⢵⢵⢵⢷⢷⢇⢕⢕⠀⠀⠀⠑⢕⢕⢇⢑⢕⢜⢻⣿⣿⣿⣿⣿⡏⢕⢕⢕⢕⢕⢕⢕⢕⢕⢕⢕⢝⠀</a:t>
            </a:r>
            <a:br/>
            <a:r>
              <a:t>⠀⣴⣾⣿⣿⣿⣿⣿⣿⡿⡟⢟⢫⣹⡗⢷⢇⢕⢕⢕⢱⣿⡇⣿⢕⢕⣾⣿⣿⢻⣿⣿⣷⣵⣿⢕⡏⠕⢕⢕⢕⢕⢕⢕⢕⡏⢕⣿⣿⣿⢿⣿⣿⣿⣿⣿⣿⣿⡟⢕⢕⠀⢕⢕⢕⢕⢕⢕⣿⢜⡇⣿⡕⣿⣿⣿⣿⣿⣿⣿⣿⣿⣿⣿⣿⣿⣿⣿⡿⠁⢄⢝⣏⢝⣝⡝⢗⣗⣗⣗⣗⣗⣷⣷⣷⣷⣷⣷⣷⣾⣿⣿⣿⣯⣿⣼⡵⢵⢼⢷⠷⠷⠷⠷⠿⠿⠿⢿⢟⢟⢟⢿⢾⠿⠷⠾⠧⠵⠽⢼⢵⢧⢵⢼⣼⣵⣕⣕⣕⣕⣕⣕⣕⣕⢕⡕⡕⢕⢕⢕⣵⣿⣿⣿⣿⣿⣿⡟⢷⢧⢵⢵⢕⢕⢕⠁⢕⢵⢕⢕⢕⠕⢕⢕⢕⢕⢕⢕⢕⢕⢕⢗⢗⢗⢕⢜⢝⢝⢕⢕⢕⢕⢕⢕⢕⢕⢕⢕⢕⢕⢕⠀⠀⠀⠀⠀⠁⠕⢕⠁⢕⢕⢹⣿⣿⣿⣿⡇⢕⢕⢕⢕⢕⢕⢕⢕⢕⢕⢕⢕⠀</a:t>
            </a:r>
            <a:br/>
            <a:r>
              <a:t>⠀⠜⣿⣿⣿⣿⣿⣿⡟⢼⡿⢇⢞⢟⢟⢟⢇⢕⢕⢕⢸⣿⡇⣿⡕⢕⣿⣿⡏⣾⣿⣿⣿⣿⣿⢕⢕⢔⢕⢕⢕⢕⢕⢕⢱⢇⢕⢻⣿⡏⢸⣿⣿⣿⣿⣿⣿⣿⡇⢕⢕⢄⢕⢕⢕⢕⢕⢕⣿⡇⡇⣿⡇⢹⣿⣿⣿⣿⣿⣿⣿⣿⣿⣿⣿⣿⣿⣿⢇⠀⢜⠝⠝⠝⠙⠙⠙⠙⠝⠝⠝⠍⠉⠙⠁⠁⠁⠁⠀⠀⠐⢐⢐⢐⢐⢐⢐⢐⢐⢀⢁⢁⢁⢁⢁⢁⢑⢕⢗⣗⣕⣕⡕⢁⢁⢄⢄⡄⢄⢀⢀⢀⢄⢄⢔⠔⢔⢔⢅⢅⢌⢉⢉⠉⠉⢉⢝⢕⣱⣿⣿⣿⣿⣿⣿⣿⡿⢕⢕⢕⢕⢕⢕⢕⠕⢔⢕⢕⢕⢕⢕⠀⢕⢕⢕⢕⢕⢕⢕⢕⢕⢕⢕⢕⢕⢕⢕⢕⢕⢕⢕⢕⢕⢕⢕⢕⢕⢕⢕⢕⢕⠀⠀⠀⠀⢄⠀⠀⠁⠐⠑⢕⢕⢹⣿⣿⣿⢕⢕⢕⢕⢕⢕⢕⢕⢕⢕⢕⢕⢕⠀</a:t>
            </a:r>
            <a:br/>
            <a:r>
              <a:t>⢇⠀⢹⣿⣿⣿⣿⡟⣱⣷⣕⢕⢕⢱⡕⢕⢕⢕⢕⢕⣾⣿⡇⣿⣗⢸⣿⡿⢕⣿⣿⣿⣿⢟⡟⢕⢕⢕⢕⢕⢕⢕⢕⢕⢸⢕⢕⢸⣿⣧⢜⣿⣿⣿⣿⣿⢹⡇⢇⠑⠁⢕⢕⢕⢕⢕⢕⢱⣿⣧⡇⣿⡇⢜⢿⣿⣿⣿⣿⣿⣿⣿⣿⣿⣿⣿⣿⡟⠀⠀⠀⠀⠀⠀⠀⠀⠐⠑⠀⢄⢀⠀⠀⠐⠐⠐⠀⠀⠀⠀⠑⢑⢗⢗⢗⢇⢕⢕⢕⢕⢕⢑⢑⢁⠁⢀⢐⢑⢑⢕⢕⢗⢇⠕⠔⢔⢕⢕⢕⣕⢕⢕⢕⢕⢕⢔⢔⢀⠀⠀⠀⢀⢀⢀⢄⢕⣱⣾⣿⣿⣿⣿⣿⣿⣿⣿⢇⢕⢕⢕⢕⢕⢕⢕⠀⢕⢕⢕⢕⢕⢕⠀⢕⢕⠁⢕⠕⢕⢕⢕⢕⢕⢕⢕⢕⢕⢕⢕⢕⢕⢕⢕⢕⢕⢕⢕⢕⢕⢕⢕⢕⠀⠑⠕⠔⠀⢕⢀⠑⠳⠔⠁⠕⢕⢹⣿⣿⢕⢕⢕⢕⢕⢕⢕⢕⢕⢕⢕⢕⢕⠀</a:t>
            </a:r>
            <a:br/>
            <a:r>
              <a:t>⢕⢔⠁⢻⣿⣿⢟⢱⣏⡻⣿⣧⡕⢕⢕⣱⡵⢆⢔⢔⣿⣿⡇⣿⢇⣿⣿⢇⢱⣿⣿⣿⣿⢕⢇⢕⡇⢕⢕⢕⢕⢕⢕⢸⡇⢕⢕⢕⢿⣿⢕⢻⣿⣿⣿⣿⢕⢕⡕⢄⢔⢕⢕⢕⢕⢕⢕⢕⣿⣿⡇⣿⡇⢕⢜⣿⣿⣿⣿⣿⣿⣿⣿⣿⣿⣿⣿⠇⠀⢕⢔⣔⣆⡴⢕⠕⠅⠐⠐⠀⠀⠀⢀⢄⢄⢄⢄⢄⢄⣔⣔⢔⢔⢔⠔⢕⢕⢕⢇⢕⢱⢵⢵⢕⢕⢕⢕⢕⢔⢔⢔⢄⢄⢄⢄⢄⢅⢅⢕⢀⢀⠀⠀⠀⠀⠐⠑⠑⢐⢐⢐⢀⢔⢕⣱⣾⣿⣿⣿⣿⣿⣿⣿⣿⣿⣿⢕⢕⢕⢕⢕⢕⢕⢕⠀⢕⢕⢕⢕⢕⢕⠀⠕⢕⠀⠑⢕⢕⢕⢕⢕⠑⢕⢕⢕⢕⢕⢕⢕⢕⢕⢕⢕⢕⢕⢕⢕⢕⢕⢕⢕⢔⢔⢄⠀⠀⠄⢕⢔⢄⢄⠀⢕⢕⢕⢻⡇⢕⢕⢕⢕⢕⢕⢕⢕⢕⢕⢕⢕⢕⠀</a:t>
            </a:r>
            <a:br/>
            <a:r>
              <a:t>⢕⢕⢀⠘⢿⡏⠕⢹⡿⢻⢇⢝⢻⢕⣼⣏⢕⢕⣱⡕⣿⣿⡇⢿⢕⣿⢇⢕⢕⣿⣿⣿⡏⢕⢕⢕⢕⢕⢕⢕⢕⢕⢕⢜⡇⢕⢕⢕⢜⢟⡕⢺⣿⢹⣿⣿⡇⢕⠕⢅⢕⢕⢕⢕⢕⢕⢕⢱⢿⣿⢱⣿⢇⢕⢕⢿⣿⣿⣿⣿⣿⣿⣿⣿⣿⣿⡟⠀⠐⠜⠝⠕⠕⠁⠀⠀⠀⠐⠐⠁⠁⠀⠀⠀⠀⢀⢀⢔⢜⢟⢟⠕⠑⠑⠑⠁⢁⢁⢁⢁⢅⢕⢕⢕⢕⢕⢝⢝⢕⠕⠑⠑⠑⠓⠗⠗⠗⢗⢗⢗⢗⢗⢗⢗⢗⢇⢅⢁⢁⢁⢁⢕⢱⣾⣿⣿⣿⣿⣿⣿⣿⣿⣿⣿⣿⣿⢕⢕⢕⢕⢕⠕⢕⢕⠀⢕⢕⢕⢕⢕⢕⠀⠀⢕⠀⢕⢕⢅⠕⠕⠑⠑⢑⢑⢕⢕⢕⢕⠕⢕⢕⢕⢕⢕⢅⠕⢕⢕⢕⢕⢕⢕⢕⢕⢕⠀⠀⢕⢕⢕⢕⢄⠁⢕⢕⢜⢇⢕⢍⠉⠙⠙⠛⠛⠛⠗⠳⠷⠷⢷⠀</a:t>
            </a:r>
            <a:br/>
            <a:r>
              <a:t>⢕⢕⢕⠀⠜⡸⡕⢕⡕⢕⢕⢕⢕⢗⢷⣵⣼⣝⣝⡕⣿⣿⡇⢸⢸⡏⢕⢕⢕⣿⣿⣿⢇⢕⠕⠑⠕⠕⢕⢕⠑⠕⢕⢕⢇⢕⢕⢕⢕⢕⢕⢕⢹⢕⢟⢿⣧⠑⢔⢕⠕⢑⢕⢕⠕⠕⢕⢕⢜⢫⢸⢿⢸⢱⢕⢇⢻⣿⣿⣿⣿⣿⣿⣿⣿⣿⠑⠀⠀⠀⠀⠀⠀⠀⢀⢄⢔⢕⢕⢕⢕⢔⢔⢕⢕⢱⢕⢕⢕⢕⢕⠔⠔⠕⠑⢑⢀⢀⢕⠔⠕⢗⢕⣱⣕⣵⡷⢷⣵⣴⣔⡔⢔⢔⡔⠕⠕⠕⠕⠑⠑⠑⠕⠕⢕⢵⢷⢷⢗⢷⢷⢕⢜⢿⣿⣿⣿⣿⣿⣿⣿⣿⣿⣿⣿⣿⢕⢕⢕⢕⢕⠀⢕⢕⢕⢕⢕⢕⠑⢕⢕⢔⠀⠁⠀⢁⢑⠀⠀⠐⢕⢕⢕⢕⢕⢕⢕⢕⢕⢁⠕⢕⢕⢕⢕⢀⠕⢕⢕⢕⢕⢕⢕⢕⢸⣧⢀⠑⢕⢕⢕⢕⠀⠕⢕⢕⢕⢕⠉⠀⢀⠀⠀⠄⢰⢔⢕⢁⢁⠁⠀</a:t>
            </a:r>
            <a:br/>
            <a:r>
              <a:t>⠕⠕⠕⠕⠀⢱⡝⢇⢕⢕⢕⢕⢕⢸⣧⢕⢕⢝⢝⢕⣿⣿⡇⢸⢸⢕⢕⢕⢕⢿⡟⣿⢕⢕⢄⢔⢔⢔⢔⠔⠔⢔⢄⠁⠕⢕⢕⢕⢕⢕⢕⢕⢕⢕⢕⢕⢕⢕⢑⢄⢔⢔⢅⢕⢅⠀⠁⢕⢕⢕⢕⢝⢸⢕⢟⢏⣼⣿⣿⣿⣿⣿⣿⣿⣿⡏⠀⢄⢄⢀⢄⢄⢔⢕⢵⢕⢔⢕⢕⢕⢑⢑⢑⠕⠅⠑⠑⠁⠁⠀⢀⢀⢄⢰⢵⢕⢕⢕⣕⡔⢔⢔⢕⢝⢟⢻⠟⠟⠟⠟⠏⠟⠟⠟⠗⠇⠔⠄⠄⠄⢄⢄⢄⢄⢔⢕⢕⢕⢕⡕⢕⢕⢕⢜⢿⣿⣿⣿⣿⣿⣿⣿⣿⣿⣿⡏⢕⢕⢕⠀⢕⠀⢕⢕⢅⢔⢕⢕⢕⢁⢕⢕⠀⠀⢔⢕⢕⢕⢕⢄⢕⢕⢕⢕⢕⢕⢕⢕⢕⢕⢔⢀⠑⢕⢕⢕⢔⢕⢕⢕⢑⢕⢕⢕⢜⣿⣇⠄⢕⢕⢕⢕⠀⠀⢕⢕⢕⢕⢕⢳⢗⡗⢇⢕⢕⢕⠁⢀⢀⠀⠀</a:t>
            </a:r>
            <a:br/>
            <a:r>
              <a:t>⠀⠀⠄⢀⠀⠀⢻⣧⡕⢕⢕⢕⢕⢕⢝⢇⢕⢜⢕⢕⣿⣿⡇⢕⡇⢕⢕⢕⢕⢜⢕⢜⢜⢕⣕⣕⡕⠁⠀⠀⠀⠀⠕⢕⣕⣣⣷⣷⣧⣵⣷⣕⣇⣱⣱⣷⡕⡕⢕⠀⠀⠀⠁⢕⢕⢕⢄⢁⢕⢕⢕⢕⣿⢕⢕⣱⣿⣿⣿⣿⣿⣿⣿⣿⡿⠁⠀⠝⠑⠑⠕⢗⢕⢕⢕⢕⢅⢅⢅⢄⢄⢄⠔⠔⠐⠀⠁⢅⢄⠔⠔⠐⠀⠑⠑⠑⠑⠜⢟⢟⢟⢟⢇⠁⠀⠀⠀⠀⠀⠀⠀⠀⠀⠀⠀⠀⠀⠀⠀⠔⢵⡿⢏⢕⢝⢝⢕⢕⢕⢕⠕⠕⠕⢕⢜⢿⣿⣿⣿⣿⣿⣿⣿⣿⣿⡇⢕⢕⢕⠀⢕⠀⢅⠕⢕⣕⣗⣕⡕⢕⠀⠕⠀⠀⢕⣱⣵⣇⣕⣵⣔⠕⢕⢕⢕⢑⠕⢑⠕⢕⢕⢕⢄⠀⠁⠑⠕⢕⠁⠁⠁⢁⢕⢕⢕⣿⣿⣇⢀⢕⢕⢕⠀⢅⠕⢕⢕⠄⠀⠁⠑⢕⠕⠑⠑⠁⠁⠕⢑⠑⠀</a:t>
            </a:r>
            <a:br/>
            <a:r>
              <a:t>⢄⠐⠁⠀⠀⢀⠈⢿⣿⣷⣵⣕⢕⠕⠀⢕⢕⢑⠕⠕⣿⣿⡇⢕⢕⢕⢕⢕⢕⢜⢕⣕⣕⢕⣿⣿⣧⠀⠀⠀⠀⠀⢰⣾⣿⣿⣿⣿⣿⣿⣿⣿⣿⣿⣿⣿⣿⣿⡇⠀⠀⠀⢀⣿⣷⣧⢕⣔⢕⢕⡞⢱⣿⢱⣵⣿⣿⣿⣿⣿⣿⣿⣿⣿⢇⠀⠀⠀⠀⢀⢀⠅⠑⠑⠑⢁⢁⢀⢀⢀⢄⢄⢤⢴⢔⠀⠀⠀⠀⠀⠀⠀⠀⠀⠀⠀⢀⢀⢄⢕⢕⢕⠕⠕⠔⠀⠀⠀⠀⠀⠀⠀⠀⠀⠀⠀⠀⠀⠀⠀⠑⠑⢇⢵⣵⣕⣕⡕⢐⠄⠄⠐⠐⠀⠕⢜⢻⣿⣿⣿⣿⣿⣿⣿⣿⢇⢕⠀⢕⠀⠀⠱⠃⠀⢀⢄⢄⢈⠙⢷⣔⠀⠑⠀⢕⣿⣿⢏⠁⢀⠄⠄⢕⢄⠑⢕⢔⢁⠐⢅⠑⠕⠕⢕⢄⠀⢄⠄⠀⢄⢕⢕⢕⢕⢕⣿⣿⣿⡇⢕⢕⢕⢔⠕⢄⢕⢕⠄⠄⢀⢀⢀⢄⢀⢀⢀⢀⢄⢄⢄⠀</a:t>
            </a:r>
            <a:br/>
            <a:r>
              <a:t>⠀⠀⠀⢀⣅⣕⠀⠜⣿⣿⣿⢟⡕⠀⠀⣼⣿⡇⢕⢕⣿⣿⢇⢸⢕⢕⢕⢕⢕⢕⢕⢜⣿⣧⣿⣿⣿⣷⣴⣄⣤⣷⣿⣿⣿⣿⣿⣿⣿⣿⣿⣿⣿⣿⣿⣿⣿⣿⣷⣦⣄⣠⣾⣿⣿⣿⣿⡟⢕⣼⢕⢸⣿⢸⣿⣿⣿⣿⣿⣿⣿⣿⣿⡿⠀⠀⠀⠀⠀⠀⠀⠐⢔⢔⢵⢵⢵⠕⠕⠑⠁⠀⠀⢀⢀⢑⢄⢄⢄⣄⣴⣴⡷⢗⢎⠕⠑⠁⠁⠁⠁⠀⠀⠀⠀⠀⠀⢀⠀⠀⠀⠀⠀⠁⠀⠁⠀⠀⠀⠀⠀⠁⠕⢞⣿⡿⢟⢟⢗⢇⢔⠔⠐⠀⠀⠕⢕⢻⣿⣿⣿⣿⣿⣿⡟⢕⢕⠀⢕⠀⠀⢜⠀⢔⢑⠀⠀⠀⠑⢜⣿⡇⠀⢔⠀⣿⣇⣔⡕⠀⠀⠀⠀⠁⢄⢀⠑⠕⢔⢄⠁⠑⠔⢔⢔⢕⢄⠀⠀⢕⢕⢕⢕⢕⢕⢸⣿⣿⣿⢕⢕⢕⢕⠀⢕⢕⢕⠀⠀⠀⠁⠙⠟⢻⢟⢗⠗⠗⠕⠄⠀</a:t>
            </a:r>
            <a:br/>
            <a:r>
              <a:t>⢜⢕⣮⣽⣯⣑⢀⠀⢸⡿⣫⢾⠑⠀⠀⢹⣿⣿⢕⢕⣿⣿⢕⣾⢕⢕⡕⢕⢕⢕⢕⢕⣾⣿⡜⣷⣵⣍⣍⣩⣽⣿⣿⣿⣿⣿⣿⣿⣿⣿⣿⣿⣿⣿⣿⣿⣿⣿⣿⣯⣝⣝⣙⣽⣿⣿⡿⢕⡾⢇⢕⢜⣿⢸⣿⣿⣿⣿⣿⣿⣿⣿⣿⠇⠀⠀⠀⠀⠀⠀⠁⠁⠕⠕⠑⠁⠀⠀⠀⢀⢄⢄⡕⢕⢗⠕⠕⠑⠑⠑⠕⢕⢕⢕⣔⢔⢄⢄⠄⠄⠔⢕⢗⢗⢕⢁⠀⠀⠀⠀⠀⠀⠀⠀⠀⠀⠀⠀⠀⠀⠀⠀⢀⢕⢝⣕⢕⢕⢕⢕⢔⠄⠀⠀⠄⠐⠕⢕⢻⣿⣿⣿⣿⣿⣣⣵⢕⠀⠀⠀⠀⡄⠀⢕⡕⢕⢕⢕⢰⣾⣿⣿⠀⢕⠀⣿⣿⣿⡇⢕⢕⢕⢕⢠⣵⡕⠀⣄⠀⠑⠕⠀⠀⠀⠀⠀⠀⠀⠀⠀⠁⢁⢁⠁⢕⢸⣿⣿⣿⡇⢕⢕⠀⠀⢕⢕⢕⢄⢄⢄⠔⠔⠑⠑⠑⠁⠀⠀⠀⠀⠀</a:t>
            </a:r>
            <a:br/>
            <a:r>
              <a:t>⢕⢕⢕⢕⢝⢝⢝⢔⠀⢱⢏⢕⠀⠀⠀⠜⣿⡿⢕⢕⣿⡟⢱⣿⢕⢱⡇⢕⢕⢕⢕⢕⢿⣿⣷⣿⣿⣿⣿⣿⣿⣿⣿⣿⣿⣿⣿⣿⣿⣿⣿⣿⣿⣻⣿⣿⣿⣿⣿⣿⣿⣿⣿⣿⣿⡿⢱⢞⢕⢱⢕⢕⣿⠜⣿⣿⣿⣿⣿⣿⣿⣿⡟⠀⠀⠀⠀⠀⠀⠀⠀⠀⠀⠀⠀⠀⢀⢄⢕⣕⣎⢝⢕⢁⢀⠀⠄⠄⠀⠐⠑⠁⠁⠁⠀⠀⠀⠀⠀⠀⢀⣕⣵⣷⣵⣕⡄⢄⢀⢀⢀⢀⢀⢀⢄⢄⢄⢔⣔⣔⣱⣵⣵⡾⢿⢷⢇⢕⢕⢕⢕⠕⠀⠀⠀⠀⢐⢕⢕⢻⣿⣿⣿⣿⣿⡇⠑⠀⠀⠀⠀⣿⣦⣽⣷⡕⠑⢅⣾⣿⣿⢟⢰⣿⣼⣿⣿⣿⣿⣕⢑⢑⣱⣾⣿⣵⣼⣿⣷⣦⣄⠀⠀⠁⠑⠕⢔⢔⢕⢕⢕⢕⢕⠀⢕⢸⣿⣿⣿⡇⢕⢕⠀⢕⢕⢕⢕⢔⢄⢀⢀⢀⢄⢄⢄⢄⢄⢄⢄⠄⠀</a:t>
            </a:r>
            <a:br/>
            <a:r>
              <a:t>⢕⢕⢕⢕⢕⢕⢕⢕⢄⠁⢕⠀⠀⠀⠀⠀⢻⡇⢕⢸⣿⡇⢸⣿⡇⢜⣿⢕⢕⢕⢕⢕⢸⣿⣿⣿⣿⣿⣿⣿⣿⣿⣿⣿⣿⣿⣿⣿⣿⣿⣿⣿⣿⣿⣿⣿⣿⣿⣿⣿⣿⣿⣿⣿⡟⣕⢕⡕⢕⣼⢕⢕⢻⢕⠹⣿⣿⣿⣿⣿⣿⣿⠑⠀⢔⢀⠀⠀⠀⠀⠀⠀⠀⠀⠀⢔⢕⢕⢞⠏⠑⠁⠁⠀⠀⠀⠀⠀⠀⠀⠀⠀⠀⠀⠀⢀⢄⢄⢔⠕⠝⠕⠕⠕⠕⠕⠑⠑⠑⠑⠁⠁⠁⠁⠁⠑⠜⢝⢝⢟⢟⣝⣕⣕⢕⠑⠁⠀⠀⠑⠐⠐⠐⠑⠁⠁⠁⠁⠕⢕⢻⣿⣿⣿⢟⢕⢀⣠⠀⠀⠀⢸⣿⢧⢞⢟⢹⣿⣿⣿⣷⣾⣿⣿⣿⣿⣿⣿⣿⣿⣯⡝⢻⢟⢇⢿⣿⣿⣿⣿⡏⠀⢕⢕⢕⢕⢕⢕⢕⢕⢕⢕⢕⠀⢕⣿⣿⣿⣿⢇⢕⠁⠀⢕⢕⢕⠉⠁⠁⠁⠁⠁⢅⢔⢕⣕⣕⢕⢕⢀⠀</a:t>
            </a:r>
            <a:br/>
            <a:r>
              <a:t>⢕⢕⢕⢕⢕⢕⢕⢕⢕⢀⠑⠀⠀⠀⠀⠀⠘⢕⢕⢸⣿⢕⢜⣿⣿⢕⢻⣇⢕⢕⢱⢕⢕⢿⣿⣿⣿⣿⣿⣿⣿⣿⣿⣿⣿⣿⣿⣿⣿⣿⣿⣿⣿⣿⣿⣿⣿⣿⣿⣿⣿⣿⣯⣽⣾⣿⢕⢕⢕⣿⢕⢕⢸⡇⠀⢹⣿⣿⣿⣿⣿⡏⠀⠀⠁⠑⢕⠕⠐⠀⠀⠀⠀⠀⠀⠀⢁⢕⠑⠀⢀⢀⢀⢄⢄⢄⣄⣔⣔⢔⢔⢔⠔⠑⠁⠁⠀⠀⠀⠀⠀⠀⠀⠀⠀⠀⢀⢀⢀⢄⢄⢔⣔⣔⣔⡴⢴⢵⢷⢞⢟⠟⠝⠙⠁⠀⠀⠀⠀⠀⠀⠀⠀⠀⠀⠀⠀⠀⠀⠕⢕⢻⣿⣵⣵⣷⣿⣿⣱⡄⠀⢀⢝⢕⢕⢕⢕⣿⣿⣿⣿⢻⣿⣿⣿⣿⣿⣿⣿⣿⢕⢕⢕⢕⢕⢕⣹⣿⣿⡿⢅⢕⢕⢕⣕⣕⡕⢕⢕⢕⢕⢕⢕⠀⢕⣿⣿⣿⡿⢕⠕⠀⠀⠐⢕⢕⠄⠀⠀⠀⠐⠁⠁⠀⠀⠀⠁⠁⢘⢟⠀</a:t>
            </a:r>
            <a:br/>
            <a:r>
              <a:t>⢕⢕⢕⢕⢕⢕⢕⢕⢕⢕⠀⠀⢀⠀⠀⠀⡀⢕⡇⢸⢇⢕⢕⣿⣿⡕⢜⣿⡕⢕⢕⢕⢕⢜⢿⣿⣿⣿⣿⣿⣿⣿⣿⣿⣿⣿⣿⠟⠟⠋⠙⠛⠋⠝⢟⢿⣿⣿⣿⣿⣿⣿⣿⡿⡟⢕⢕⢕⢸⣿⢕⢕⢕⡇⢀⡅⣿⣿⣿⣿⣿⠑⢀⡴⢔⠁⠀⠀⠀⠀⠀⠀⠀⠀⠀⠀⠀⠀⠀⠀⠀⠀⠀⠀⠕⢕⢝⢿⡯⢕⢕⠄⠀⠀⠀⠀⠀⠀⠀⠐⠀⢄⢔⣔⣱⣵⣵⣷⣷⣾⣿⣿⣿⣿⣿⣿⣿⡟⢕⢕⢁⢀⠀⠀⠀⠀⠀⠀⠀⠀⠀⠀⠀⠀⢀⢄⢄⢔⢕⣕⣕⢕⢹⣿⣿⣿⣿⣿⣿⣿⣧⡄⢱⣕⣱⣱⣾⣿⣿⣿⣿⣾⣿⣿⣿⣿⣿⣿⣿⣿⣷⣕⣕⣕⣕⣵⣿⣿⣿⣷⢕⢕⢸⢿⡿⢏⢕⢕⢕⢕⢕⢕⠀⢔⢕⣿⣿⡿⢕⣱⠇⠀⠀⢄⢕⠀⠀⠀⠀⠀⠀⠀⠁⠁⠁⠁⠀⠁⠈⠁⠀</a:t>
            </a:r>
            <a:br/>
            <a:r>
              <a:t>⢕⢕⢕⢕⢕⢕⢕⢕⢕⢕⢕⠀⢹⣿⣿⣿⢧⣸⢇⢕⢕⢕⢕⢹⣿⡇⢕⢜⣿⡕⢕⢕⢕⢕⢜⢹⣿⣿⣿⣿⣿⣿⣿⣿⣿⣿⠇⠀⠀⠀⠀⠀⠀⠀⠀⢸⣿⣿⣿⣿⣿⣿⣿⢟⢕⢕⢕⢕⣼⡇⢕⢱⢕⡇⡸⣿⣿⣿⣿⣿⢇⠀⢜⢗⢄⢄⣄⣔⡠⠔⠁⠀⠀⠀⠀⠀⠀⠀⠀⢀⢀⢄⣄⣔⣴⢕⢕⠘⠑⠁⠀⠀⠀⠀⢀⢄⣄⣄⡰⢔⢕⢞⢟⢟⠟⠟⠟⠟⠟⠏⠝⠝⠝⠝⢝⢝⢝⢕⢕⠁⠀⠀⠀⠀⠀⠀⢀⢀⢄⢄⢄⢔⣔⣱⣵⣵⣷⣿⣿⣿⣿⡇⢕⢹⣿⣿⣿⣿⣿⣿⣿⡇⢜⣿⣿⣿⣿⣿⣿⣿⣿⣿⣿⣿⣿⣿⣿⣿⣿⣿⣿⣿⣿⣿⣿⣿⣿⣿⡟⢕⠑⠁⠁⢅⢕⠁⢕⢕⢕⢕⢕⢕⠀⢕⢕⣿⣟⣵⣾⢏⠀⠀⣰⢇⢕⠀⠀⠀⠀⠀⠀⠀⠀⠄⠀⠀⠀⠀⠀⠀⠀</a:t>
            </a:r>
            <a:br/>
            <a:r>
              <a:t>⢕⢕⢕⢕⢕⢕⢕⢕⢕⢕⢕⢄⠁⢿⣿⣿⢕⣿⢕⢕⢕⢕⢕⢜⣿⣷⢕⢕⢜⢿⡕⢕⢕⢕⢕⢕⢜⢻⢿⣿⣿⣿⣿⣿⣿⣿⡕⢕⣕⣕⣕⣕⣔⣄⢄⣱⣿⣿⣿⣿⡿⢟⢕⢕⢕⢕⢕⢕⣿⢕⢕⢕⢕⢕⢱⢻⣿⣿⣿⡿⠀⠀⠀⠀⢕⣿⣿⠏⠁⠀⠀⠀⠀⢀⢄⢄⢔⢕⢕⣱⡼⢿⢿⢟⢟⠟⠑⠐⠐⠐⠐⠔⠕⢕⢜⢟⢟⢏⢙⠁⠀⠀⠀⠀⠀⠀⠀⠀⠀⠀⠀⢀⢀⢄⢕⢕⢕⢕⢕⢕⢕⢕⢔⢔⢕⢱⢵⢵⢷⢾⢿⢟⢟⢏⢝⢝⢝⢟⢟⢏⢕⢕⢕⢕⢹⣿⣿⣿⣿⣿⣿⡇⢕⢸⣿⣿⣿⣿⣿⣿⢟⢟⢟⢻⢿⣿⣿⣿⣿⣿⣿⣿⣿⣿⣿⣿⣿⡟⢕⠁⠀⠀⢔⢕⠕⢕⢕⢕⢕⢕⢕⠁⠀⢕⢱⣿⣿⢟⢕⢄⣰⣾⣿⢕⢕⠐⢀⢀⢀⣀⣁⣀⣀⡄⢄⢰⢴⢴⡴⢤⠀</a:t>
            </a:r>
            <a:br/>
            <a:r>
              <a:t>⢕⢕⢕⢕⢕⢕⢕⢕⢕⢕⢕⢕⢀⠘⣿⡇⢸⣿⢕⢕⢕⢕⢕⢕⢜⣿⣇⢕⢕⢕⢝⢧⡕⢕⢕⢕⢕⢕⢕⢝⢟⢿⣿⣿⣿⣿⣿⣿⣿⣿⣿⣿⣿⣿⣿⣿⣿⢿⢟⢝⢕⢕⢕⢕⢕⢕⢕⣼⢝⢕⢕⢕⢕⢕⢕⡜⣿⣿⣿⢇⠀⠀⠀⠀⠁⠑⠑⠀⠀⠀⠀⠔⢵⣧⣕⣕⣑⢁⢁⢁⠁⠀⢀⢔⢔⠔⠔⠐⠁⠀⠀⢀⢄⢕⢕⢕⢕⣱⣵⣷⢷⢦⠔⠀⠀⠀⢀⢀⢄⢕⢕⡳⢷⢗⢗⢇⢕⢕⢕⢕⢕⢕⢕⢕⢕⠕⠕⢕⢕⢗⢕⢕⢕⢕⢕⢕⣕⢅⠕⠕⠕⠕⠑⠕⢕⢹⣿⣿⣿⣿⣿⣷⢕⢕⢜⢿⣿⣿⣿⡏⢕⢕⢕⢕⢕⢜⣿⣿⣿⣿⣿⣿⣿⣿⡿⢟⢝⢕⠀⠀⢄⢔⢕⢕⢄⢕⢕⢕⢕⢕⢕⠀⢄⢕⣸⣿⣷⣷⣾⣿⣿⣿⡿⢕⢸⢟⢹⢫⢽⢕⡸⢵⢕⢇⢕⢕⢕⢕⢕⣕⠀</a:t>
            </a:r>
            <a:br/>
            <a:r>
              <a:t>⢕⢕⢕⢕⢕⢕⢕⢕⢕⢕⢕⢕⢕⠀⠜⢕⣿⣿⢕⢕⢕⢕⢕⢕⢕⢜⢿⡕⢕⢕⢕⢔⢝⢇⡕⢕⢕⢕⢕⢕⢕⢕⢕⢝⢟⢻⢿⣿⣿⣿⣿⣿⣿⢿⢟⢏⢕⢕⢕⢕⢕⢕⢕⢕⢕⢕⣱⡏⢇⣾⡕⢕⢕⢕⢕⢱⢿⣿⡟⠀⠀⠀⠀⢀⢀⢀⢄⢄⠔⠀⠀⠀⠀⠑⢕⢕⢑⠁⠀⠀⠀⠀⠀⠀⠀⠀⠀⠀⠀⢀⢄⠕⠑⠕⠑⠑⠙⠁⢁⢁⢁⢄⢔⢔⢔⢕⣕⢕⢕⢕⢕⢕⢕⣕⣕⢕⢵⢕⠕⠕⠁⠁⢁⢄⢄⠔⠕⠃⠑⠑⠑⠁⢑⢝⢟⠝⠁⠀⠀⠀⠀⠀⠀⠀⢑⢕⢹⣿⣿⣿⣿⣿⢕⢕⢕⠈⢻⢿⣿⣷⣵⣕⢕⢕⣱⣵⣿⣿⣿⣿⣿⣿⡿⢟⢕⢕⢕⢕⠀⢔⢕⢕⢕⢕⢕⢕⢕⢕⢕⢕⠀⠀⢕⢕⣿⣿⣿⣿⣿⣿⣿⣿⡇⢕⢕⢕⢕⢕⢕⢕⢕⢕⢕⢕⢕⢕⢕⢕⢕⢝⠀</a:t>
            </a:r>
            <a:br/>
            <a:r>
              <a:t>⢕⢕⢕⢕⢕⢕⢕⢕⢕⢕⢕⢕⢕⢕⠀⢸⣿⣿⢕⢕⢕⢕⢕⢕⢕⠅⢜⢻⣇⢕⢕⢕⢕⢕⢜⢕⢕⢕⢕⢕⢕⢕⢕⢕⢕⢕⢕⢜⢝⢟⢟⢝⢕⢕⢕⢕⢕⢕⢕⢕⢕⢕⢕⢕⢕⢕⢽⢕⢱⣿⡇⢕⢅⢕⢱⢕⡸⣿⠑⢀⢔⢔⢔⢰⢧⣵⣵⡵⡄⢀⣀⣄⣀⢀⢑⢗⠣⢔⢔⢔⢄⠀⠀⠀⠀⠀⠀⠐⠑⠁⠀⠀⠀⠀⠀⠄⠔⠕⠄⠄⠄⢄⢔⢕⢕⢕⢝⢕⢔⢕⢜⢝⢝⣕⣕⣕⢕⠐⠐⠀⠀⠁⠁⠁⠀⠀⠀⠀⠀⠀⠐⠑⠕⠔⠕⠔⠕⠕⠕⠕⢕⢵⢵⢵⢵⢵⢕⢜⣿⣿⣿⣿⡕⢕⢕⢄⢕⢕⢙⢻⢿⣿⣿⣿⣿⣿⣿⣿⢟⢟⢏⢕⢕⢕⢕⢕⢕⠀⢔⢕⢕⢕⢕⢕⢕⢕⢕⢕⢕⠑⠀⠀⢕⢸⣿⣿⣿⣿⣿⣿⣿⣿⢇⢕⢕⢕⢜⢝⢝⢝⢕⢕⢕⢕⢜⢝⢕⢕⢱⢾⠀</a:t>
            </a:r>
            <a:br/>
            <a:r>
              <a:t>⢕⢕⢕⢕⢕⢕⢕⢕⢕⢕⢕⢕⢕⢕⢔⠀⢻⢏⢕⢕⢕⢕⢕⢕⢕⢕⢕⣕⢝⢇⢕⢕⢕⢕⢕⢕⢕⢕⢕⢕⢕⢕⢕⢕⢕⢕⢕⢕⢕⢱⣕⢕⢕⢕⢕⢕⢕⢕⢕⢕⢕⢕⢕⢕⢕⢕⡏⢕⣼⣿⣷⢕⢕⢁⢜⢇⢇⡏⠀⢕⢕⢕⢕⢕⢕⢕⢕⢕⢕⢕⢕⢕⢝⢝⢝⢝⢟⢟⢻⢿⢷⢶⢶⢶⢴⢰⢴⢄⢤⢤⢤⣄⣄⣄⣀⣀⣀⣀⢀⢀⢀⠁⠁⠁⠀⠀⠓⠓⠑⠑⠁⠀⠁⠁⠑⠝⠗⢆⢔⢄⢄⢄⢀⢀⢀⢀⢀⢀⢀⢀⢀⣐⣴⣦⣆⡔⢔⢔⢔⢔⢕⢕⢕⢅⢅⢅⠅⢕⢜⣿⣿⣿⡇⢕⢕⢕⢕⢕⢕⠑⢕⢝⢟⢿⢟⢝⢕⢕⢕⢕⢕⢕⢕⢕⢕⢕⢕⢕⢕⢕⢕⢕⢕⢕⢕⢕⢕⢕⠕⠀⠀⢄⢕⣾⣿⣿⣿⣿⣿⣿⣿⣿⢕⢕⢕⢕⢕⢕⢕⢕⢕⢕⢕⢕⢕⢕⢕⢕⢕⢜⠀</a:t>
            </a:r>
            <a:br/>
            <a:r>
              <a:t>⢕⢕⢕⢕⢕⢕⢕⢕⢕⢕⢕⢕⢕⢕⢕⢀⠁⢕⢕⢑⠑⢕⢕⢕⢕⢕⢸⣿⣷⣕⢳⢕⢕⢕⢕⢕⢕⠕⠑⢕⢕⢕⢕⢕⢕⢕⣕⣵⣼⣾⣿⠕⢕⢕⢕⢕⢕⢕⢕⢕⢕⢕⢕⡇⢕⡕⢕⢱⣿⣿⡿⢕⢕⢕⢕⢕⢕⠁⢄⢕⢕⢕⢕⢕⢕⢕⢕⢕⢕⢕⢕⢕⢕⢕⢕⢕⢕⢕⢕⢕⢕⢕⢕⢕⢕⢕⢕⢕⢕⢕⢕⢕⢕⢕⢕⢜⢝⢝⢝⢝⢝⢟⢟⢻⢿⢿⢷⢷⢷⣷⣶⣶⣶⣶⣶⣶⣶⣴⣵⣵⣵⣥⣵⣵⣵⣥⣥⣥⣥⣅⣅⣅⣕⣕⣜⣕⣅⣄⣀⣀⣀⣀⣀⣀⣀⣀⣄⣄⢕⢜⣿⣿⡇⢕⢕⢕⢕⢕⢕⠔⠁⢕⢕⢕⢕⢕⢕⢕⢕⢕⢕⢕⢕⢕⠕⠑⠀⢕⢕⢕⢕⢕⢅⢕⢕⢕⢕⠕⠀⠀⠀⢕⢕⣿⣿⣿⣿⣿⣿⣿⣿⡟⢕⢕⢕⢕⢕⢕⢕⢕⢕⢕⢕⢕⢕⢕⢕⢕⢕⢕⠀</a:t>
            </a:r>
            <a:br/>
            <a:r>
              <a:t>⢕⢕⢕⢕⢕⢕⢕⢕⢕⢕⢕⢕⢕⢕⢕⢕⠀⠀⢕⢕⠕⢕⢕⢕⢕⢕⢸⣿⢸⣿⣷⡕⢕⢕⠕⠑⠀⠀⢔⢕⢕⢕⣵⣷⣿⣿⣿⣿⣿⣿⣿⢕⠀⠁⠕⢕⢕⢕⢕⢕⢕⢕⢕⢱⢕⢕⢕⢸⣿⣿⢇⢕⢕⢕⢕⢕⠁⠀⢕⢕⢕⢕⢕⢕⢕⢕⢕⢕⢕⢕⢕⢕⢕⢕⢕⢕⢕⢕⢕⢕⢕⢕⢕⢕⢕⢕⢕⢕⢕⢕⢕⢕⢕⢕⢕⢕⢕⢕⢕⢕⢕⢕⢕⢕⢕⢕⢕⢕⢕⢕⢕⢕⢕⢕⢕⢕⢝⢝⢝⢝⢝⢝⢝⢟⢟⢟⢟⢻⢟⢟⢟⢟⢟⢟⢟⢝⢕⢜⢝⢝⢝⢝⢝⢟⢟⢟⢟⢏⢕⢕⢜⣿⡟⢕⢕⢕⢕⢕⠕⠀⠀⠁⢑⠕⢕⢕⢕⠕⢕⠑⠑⠁⠁⠀⠀⠀⢕⢕⢕⢕⢕⢕⢕⢕⢕⢕⠁⢀⠀⠀⠀⢕⢕⢿⢟⢟⢟⢝⢝⢝⢕⢕⢕⢕⢕⢕⢕⢕⢕⢕⢕⢕⢕⢕⢕⢕⢕⢕⢕⢕⠀</a:t>
            </a:r>
            <a:br/>
            <a:r>
              <a:t>⢕⢕⢕⢕⢕⢕⢕⢕⢕⢕⢕⢕⢕⢕⢕⢕⢕⠀⠑⢕⢕⢔⢁⢕⢕⢕⢸⣿⢜⣿⣿⣇⢅⠀⠁⠀⠀⠀⢕⢕⢕⢱⣿⣿⣿⣿⣿⣿⣿⣿⣿⡕⢔⠀⠀⠀⠁⠑⠕⢕⢕⢕⢕⢕⢕⢕⢕⢜⣿⣿⢕⢕⢕⢕⢕⢕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⣕⢕⠀⠀⠀⢔⢕⠀⠀⢕⠑⠀⢕⢔⠀⠀⠀⠀⠀⢔⢕⢕⢕⢕⢑⢕⢕⢕⢕⢅⢔⢔⢔⢕⢕⢕⢕⢕⢕⢕⢕⢕⢕⢕⢕⢕⢕⢕⢕⢕⢕⢕⢕⢕⢕⢕⢕⢕⢕⢕⢕⢕⢕⢕⠀</a:t>
            </a:r>
            <a:br/>
            <a:r>
              <a:t>⢕⢕⢕⢕⢕⢕⢕⢕⢕⢕⢕⢕⢕⢕⢕⢕⢕⢔⠀⠕⢕⢕⢕⢕⢕⢕⢸⣿⡇⢹⣿⣿⡕⠀⠀⠀⠀⠀⠀⢕⢕⣾⣿⣿⣿⣿⣿⣿⣿⣿⣿⡇⢕⢄⠀⠀⠀⠀⠀⠑⢕⢕⢕⢕⢕⢕⢕⢕⠜⠁⠄⠄⠁⠕⠱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⠑⠀⠀⢕⢕⢕⢄⠀⠁⠀⠀⢕⢕⢀⢀⢀⢄⢄⢕⢕⢕⢕⢕⢕⢕⢕⢕⢕⢕⢕⢕⢕⢕⢕⢕⢕⢕⢕⢕⢕⢕⢕⢕⢕⢕⢕⢕⢕⢕⢕⢕⢕⢕⢕⢕⢕⢕⢕⢕⢕⢕⢕⢕⠀</a:t>
            </a:r>
            <a:br/>
            <a:r>
              <a:t>⢕⢕⢕⢕⢕⢕⢕⢕⢕⢕⢕⢕⢕⢕⢕⢕⢕⢕⢀⠀⢕⢕⢕⠕⠕⠕⠕⠿⠿⠕⠟⠟⠗⠔⠀⠀⠀⠀⠀⠑⠘⠙⠙⠙⠙⠙⠙⠉⠉⠉⠉⠁⠁⠁⠀⠀⠀⠀⠀⢀⢀⢀⢀⢀⢀⢀⢀⢀⢀⢀⢄⢄⢄⢄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⢄⢔⢔⢔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⢄⢀⢀⢀⢄⢄⢄⢄⢄⢄⢄⢄⢄⢄⢄⢄⢔⢔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⠓⠘⠛⠛⠛⠛⠛⠛⠛⠓⠓⠓⠓⠓⠓⠓⠓⠓⠑⠑⠑⠑⠑⠑⠑⠑⠑⠑⠑⠑⠑⠑⠑⠑⠑⠑⠑⠑⠑⠑⠑⠑⠑⠑⠑⠑⠑⠑⠑⠑⠑⠑⠑⠑⠑⠓⠓⠓⠚⠓⠓⠓⠚⠛⠛⠛⠛⠛⠛⠛⠛⠛⠓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⡟⣟⢕⢜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⢿⢇⡟⡟⢜⢕⢕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⡝⣿⣿⣿⣿⣿⣿⣿⣜⢜⢕⢕⢕⢕⢕⢱⠀</a:t>
            </a:r>
            <a:br/>
            <a:r>
              <a:t>⢕⢕⢕⢕⢕⢕⢕⢕⢸⣿⣿⣿⣿⣿⣿⣿⣿⣧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⢻⣿⣿⣿⣿⣿⡿⡕⢕⢕⢕⢕⢕⢕⢱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⢸⢻⢻⣝⣿⡏⡇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⢕⢸⢸⢽⢼⢻⡏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⢪⢟⡝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⢜⢇⢕⢕⢕⢕⢕⢕⢕⢕⢕⢕⢕⢕⢕⠀</a:t>
            </a:r>
            <a:br/>
            <a:r>
              <a:t>⢕⢕⢕⢕⢕⢕⢕⢕⢕⣿⣿⣿⣿⣿⣿⣿⣿⣿⢕⢕⢕⢕⢕⢕⢕⢕⢕⢕⢕⢕⢕⢕⢕⢕⢕⢕⢕⢕⢕⢕⢕⢕⢕⢕⢕⢕⢕⢕⢕⢸⡿⢿⢿⢿⢿⢿⢿⢿⢿⢿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⢇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⢕⢕⢕⢕⢕⢕⢕⢕⢕⢕⢕⠀</a:t>
            </a:r>
            <a:br/>
            <a:r>
              <a:t>⡕⢕⢕⢕⢕⢕⢕⢕⢕⣿⣿⣿⣿⣿⣿⣿⣿⣿⢕⢕⢕⢕⢕⢕⢕⢕⢕⢕⢕⢕⢕⢕⢕⢕⢕⢕⢕⢕⢕⢕⢕⢕⢕⢕⢕⢕⢕⢕⢕⢕⢕⢕⢕⢕⢕⢕⢕⢕⢕⢕⢕⢕⢕⢕⢕⢕⢕⢕⢕⢕⣸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⢿⢿⢿⢿⢿⢟⢟⢟⢏⢝⢝⢝⢕⢕⢕⢕⢕⢕⢕⢕⢕⢕⢕⢕⢕⢕⢕⢕⢕⢕⢕⢕⢕⢕⢕⢕⢕⢕⢕⢕⢕⢕⢕⢕⢕⢕⣷⠀</a:t>
            </a:r>
            <a:br/>
            <a:r>
              <a:t>⣷⢕⢕⢕⢕⢕⢕⢕⢕⣿⣿⣿⣿⣿⣿⣿⣿⣿⡇⢕⢕⢕⢕⢕⢕⢕⢕⢕⢕⢕⢕⢕⢕⢕⢕⢕⢕⢕⢕⢕⢕⢕⢕⢕⢕⢕⢕⢕⢕⢕⢕⢕⢕⢕⢕⢕⢕⢕⢕⢕⢕⢕⢕⢕⢕⢕⢕⢕⢕⢕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⡏⢕⢕⢕⢕⢕⢕⢕⢕⣿⣿⣿⣿⣿⣿⣿⣿⣿⡇⢕⢕⢕⢕⢕⢕⢕⢕⢕⢕⢕⢕⢕⢕⢕⢕⢕⢕⢕⢕⢕⢕⢕⢕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⣧⢕⢕⢕⢕⢕⢕⢕⢕⢕⢕⢕⢕⢕⢕⢕⢕⢕⢕⢕⢕⢕⢕⢕⢕⢕⢕⢕⢕⢕⢕⢕⢕⢕⢕⢕⢕⢕⢕⢕⢕⢕⢕⢕⢕⢕⢕⢕⢕⢕⢕⢕⢕⢕⢕⢕⢕⢕⢕⢕⢕⢕⢕⢕⢕⢕⢕⢕⢕⢕⢟⢟⢟⢟⢟⢟⢿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⢕⢕⢕⢕⢕⢕⢕⢕⢕⢕⢕⢕⢕⢕⢕⢕⢕⢕⢇⢗⢕⢕⢇⠇⠑⢁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⢇⢕⢕⢕⢕⢕⢕⢕⢕⢕⢕⢕⢕⢕⢕⢕⢕⢕⢕⢕⢕⢕⢕⢕⢕⢕⢕⢕⢕⢕⢕⢕⢕⢕⢕⢕⢕⢕⠕⠑⢁⣄⣴⢞⢹⣷⣴⡄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⢼⠀</a:t>
            </a:r>
            <a:br/>
            <a:r>
              <a:t>⣷⢕⢕⢕⢕⢕⢕⢕⢕⢕⢕⢕⢕⢕⢕⢕⢕⢕⢕⢕⢕⢕⢕⢕⢕⢕⢕⢕⢕⢕⢕⢕⢕⢕⢕⢕⠑⢁⣄⣵⣾⡿⢕⣼⣸⣿⣿⣿⣷⣧⣄⢀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⢕⢽⠀</a:t>
            </a:r>
            <a:br/>
            <a:r>
              <a:t>⢇⢕⢕⢕⢕⢕⢕⢕⢕⢕⢕⢕⢕⢕⢕⢕⢕⢕⢕⢕⢕⢕⢕⢕⢕⢕⢕⢕⢕⢕⢕⢕⢕⠑⠁⢄⣴⣾⣿⣿⡿⢕⢸⡇⣿⣿⣿⣿⣿⣿⣿⣿⣷⣔⡄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⣷⣷⣵⣕⢕⢕⢕⢱⢕⢕⢕⢕⢕⢕⢕⢕⢕⢕⢕⢕⢕⢕⢕⢕⢕⢕⢕⢕⢕⢕⢕⢕⢕⢕⢕⢕⢕⢕⢕⢕⢕⢕⢕⢕⢕⢕⢕⢕⢼⠀</a:t>
            </a:r>
            <a:br/>
            <a:r>
              <a:t>⣕⢕⢕⢕⢕⢕⢕⢕⢕⢕⢕⢕⢕⢕⢕⢕⢕⢕⢕⢕⢕⢕⢕⢕⢕⢕⢕⢕⢕⢕⠑⠁⢄⣴⣾⣿⣿⣿⣿⡿⣱⣿⣿⡇⣿⣿⣿⣿⣿⣿⣿⣿⣿⣿⣏⠁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⣷⣵⣕⡕⢕⢕⢕⢕⢕⢕⢕⢕⢕⢕⢕⢕⢕⢕⢕⢕⢕⢕⢕⢕⢕⢕⢕⢕⢕⢕⢕⢕⢕⢕⢕⢕⢕⢕⢕⢕⢕⢕⢕⢜⠀</a:t>
            </a:r>
            <a:br/>
            <a:r>
              <a:t>⣷⢕⢕⢕⢕⢕⢕⢕⢕⢕⢕⢕⢕⢕⢕⢕⢕⢕⢕⢕⢕⢕⢕⢕⢕⢕⢕⠑⠁⢄⣴⣾⣿⣿⣿⣿⣿⡿⢿⢣⣿⣿⣿⢇⣹⡝⣟⢟⡟⣟⢟⢟⣟⢟⢻⢆⠀⠀⠀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⣿⣿⣿⣿⣿⣿⣿⢿⢿⣿⢟⢟⢟⢟⢻⢷⢧⣵⣕⢕⢕⢕⢕⢕⢕⢕⢕⢕⢕⢕⢕⢕⢕⢕⢕⢕⢕⢕⢕⢕⢕⢕⢕⢕⢕⢕⢕⢕⢕⢕⢕⢕⢕⢕⢕⠀</a:t>
            </a:r>
            <a:br/>
            <a:r>
              <a:t>⢇⢕⢕⢕⢕⢕⢕⢕⢕⢕⢕⢕⢕⢕⢕⢕⢕⢕⢕⢕⢕⢕⢕⢕⠕⠁⢀⣰⣷⣿⣿⣿⣿⢿⢟⣫⣵⣾⡏⣾⣿⣿⣿⢕⣿⡧⢕⢕⢕⢝⢝⢝⢜⢜⢝⢳⣧⡀⠀⠀⠀⠀⢕⢰⣄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⡿⢿⢟⢝⢕⢕⣕⣵⣵⣷⣷⣿⣿⣿⣷⣧⣜⡝⢻⣷⣧⣕⡕⢕⢕⢕⢕⢕⢕⢕⢕⢕⢕⢕⢕⢕⢕⢕⢕⢕⢕⢕⢕⢕⢕⢕⢕⢕⢕⢕⢕⢕⢕⢕⠀</a:t>
            </a:r>
            <a:br/>
            <a:r>
              <a:t>⢕⢕⢕⢕⢕⢕⢕⢕⢕⢕⢕⢕⢕⢕⢕⢕⢕⢕⢕⢕⢕⠕⠁⢀⣠⣷⣿⣿⣿⡿⢟⣫⣷⣿⣿⣿⣿⣿⢱⡿⣿⣿⣿⢕⢟⢕⣵⣕⣕⣵⣵⣕⢕⢕⡕⣱⣕⣿⣦⡀⠀⠀⠁⢜⣿⣿⣦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⢟⢝⢕⢕⣱⣵⣾⣿⣿⣿⣿⣿⣿⣿⣿⣿⣿⣿⣿⣿⣧⡜⢻⣿⣿⣷⣷⣵⣕⢕⢕⢕⢕⢕⢕⢕⢕⢕⢕⢕⢕⢕⢕⢕⢕⢕⢕⢕⢕⢕⢕⢕⢕⢕⢕⢕⠀</a:t>
            </a:r>
            <a:br/>
            <a:r>
              <a:t>⢕⢕⢕⢕⢕⢕⢕⢕⢕⢕⢕⢕⢕⢕⢕⢕⢕⢕⠕⠑⢀⣠⣵⣿⣿⣿⡿⢟⣱⣷⣿⣿⡟⢟⣿⣿⣿⡏⣾⢹⣿⣿⣿⢕⣷⣿⣿⣿⣿⣿⣿⣿⣿⣿⣿⣿⣿⣎⢿⣿⡆⢀⠀⢕⢹⣿⣿⣿⡄⢕⢄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⢏⢕⢕⢕⣵⣿⣿⣿⣿⣿⣿⣿⣿⣿⢿⣿⣿⣿⣿⣿⣿⣿⣿⢇⢸⣿⣿⣿⣿⣿⣿⣿⣷⣧⣕⡕⢕⢕⢕⢕⢕⢕⢕⢕⢕⢕⢕⢕⢕⢕⢕⢕⢕⢕⢕⢕⢕⢕⠀</a:t>
            </a:r>
            <a:br/>
            <a:r>
              <a:t>⢕⢕⢕⢕⢕⢕⢕⢕⢕⢕⢕⢕⢕⢕⢕⠕⠑⢀⣠⣵⣿⣿⣿⣿⢟⢝⣱⣾⢟⣵⢟⢏⣵⣿⣿⣵⣿⢇⣿⢸⣿⣿⡿⢕⣿⣿⣿⣿⣿⣿⣿⣿⣿⣿⣿⣿⣿⣿⣎⢻⣿⢕⢔⢕⢸⣿⣿⣿⡇⠀⠀⠀⠕⢔⠀⠀⠁⠑⠕⢕⢕⢕⢕⢕⢕⢕⢕⢕⢕⢕⢕⢕⢕⢕⢕⢕⢕⢕⢕⢕⢕⢕⢕⢕⢕⢕⢕⢕⢕⢕⢕⢕⢕⢕⢕⢕⢕⢕⢕⢕⢕⢕⣕⢕⢕⢕⢕⢕⢕⢕⢕⢕⢕⢕⢕⢕⢕⢕⢕⢕⢕⢕⢕⢕⢕⢕⢕⢕⢕⢕⢕⢕⢕⢕⢕⢕⢕⢕⢕⢕⢕⢕⢕⢕⢕⢕⢕⢕⢕⢕⢕⢕⢕⢕⢕⣱⣾⣿⣿⣿⣿⡇⢕⢕⣱⣿⣿⣿⣿⢟⣝⣷⡷⢏⢝⢟⢕⢕⢗⢇⢝⢹⢟⢟⢇⢵⣿⣿⣿⣿⣿⣿⣿⣿⣿⣿⣿⣿⣿⣷⣵⡕⢕⢕⢕⢕⢕⢕⢕⢕⢕⢕⢕⢕⢕⢕⢕⢕⢕⢕⠀</a:t>
            </a:r>
            <a:br/>
            <a:r>
              <a:t>⡕⢕⢕⢕⢕⢕⢕⢕⢕⢕⢕⢕⠕⠑⢀⣠⣴⣿⣿⣿⣿⣿⢟⡵⣱⣿⡿⢇⡕⡿⢱⣾⣿⢿⣾⣿⢟⢸⣯⢸⡿⢟⣽⢕⣿⣿⣿⣿⣿⣿⣿⣿⣿⣿⣿⣿⣿⣿⣿⡇⢻⢕⢕⢕⢕⣿⣿⣿⢻⠀⠁⠁⠐⠄⢄⢀⢀⢀⢀⠀⠑⠕⢕⢕⢕⢕⢕⢕⢕⢕⢕⢕⢕⢕⢕⢕⢕⢕⢕⢕⢕⢕⢕⢕⢕⢕⢕⢕⢕⢕⢕⢕⢕⢕⢕⢝⢝⢝⢝⢕⢕⢕⢕⢕⢕⢕⢕⢕⢗⢗⢗⢗⢕⢕⢕⢕⢕⢕⢕⢕⢕⢕⢕⢕⢕⢕⢕⢕⢕⢕⢕⢕⢕⢕⢕⢕⢕⢕⢕⢕⢕⢕⢕⢕⢕⢕⢕⢕⢕⢕⢕⢕⢕⣵⣿⣿⣿⣿⣿⣿⣿⡷⢕⢕⢟⡟⢽⢎⢵⢟⣫⡝⢇⡵⢕⢗⡕⢇⢕⢕⢕⢕⢕⢕⢕⢕⢕⢝⢟⢿⣿⣿⣿⣿⣿⣿⣿⢝⢹⢝⢕⢕⢕⢕⢕⢕⢕⢕⢕⢕⢕⢕⢕⢕⢕⢕⢕⢕⢕⢕⠀</a:t>
            </a:r>
            <a:br/>
            <a:r>
              <a:t>⢕⢕⢕⢕⢕⢕⢕⢕⢕⠕⠑⠀⣄⣴⣾⣿⣿⣿⣿⣿⡿⢫⢞⣼⣿⡿⢕⢕⡼⣵⣿⣿⣯⣿⡿⢕⢕⢸⡷⠑⢄⣾⣿⡕⢜⢹⣿⣿⣿⣿⣿⣿⣿⣿⣿⣿⣿⣿⣿⣿⢕⢕⢕⢕⢱⣿⣿⣿⢜⠀⢀⠀⠐⠔⢆⢠⢄⢅⢄⣸⣧⣄⡀⠁⠑⠕⢕⢕⢕⢕⢕⢕⢕⣇⡕⢕⢕⢕⢕⢕⢕⢕⢕⢕⢕⢕⢕⢕⢕⢕⢕⢕⢕⢕⢕⢕⢕⢕⢕⢕⢕⢕⢕⢕⢕⢕⢕⢕⢕⢕⢕⢕⢕⢕⢕⢕⢕⢕⢕⢕⢕⢕⢕⢕⢕⢕⢕⢕⢕⢕⢕⢕⢕⢕⢕⢕⢕⢕⢕⢕⢕⢕⢕⢕⢕⢕⢕⢕⢕⢕⢕⣵⣿⣿⣿⣿⣿⡿⢟⢝⢇⢜⢱⢕⢕⢜⢱⢇⢎⢕⢕⢕⢞⢕⢕⢗⢕⢕⢕⢕⢕⢕⢕⢕⢕⢕⢕⢕⢕⢕⢕⢝⢻⣿⣿⢿⣿⣧⢕⢕⢕⢕⢕⢕⢕⢕⢕⢕⢕⢱⣕⡕⢕⢕⢕⢕⢕⢕⢕⢕⠀</a:t>
            </a:r>
            <a:br/>
            <a:r>
              <a:t>⢇⢕⢕⢕⢕⢕⠕⠑⠁⣄⣴⣾⣿⣿⣿⣿⣿⣿⣿⢟⣱⢏⣾⣿⡿⢕⡕⣼⣿⣿⣿⣿⣿⣿⢕⢕⢕⢜⣡⣴⣿⣿⣿⡕⢱⣿⣿⣿⣿⣿⣿⣿⣿⣿⣿⣿⣿⣿⣿⣿⡇⠑⠕⠕⠸⠟⠋⠁⠀⠀⠀⠀⠐⠄⠁⠀⠁⢻⢿⣿⢿⣿⣿⣷⣴⣄⢀⠑⠕⢕⢕⢕⢕⢕⢕⢕⢕⢕⢕⢕⢕⢕⢕⢕⢕⢕⢕⢕⢕⢕⢕⢕⢕⢕⢕⢕⢕⢕⢕⢕⢕⢕⢕⢕⢕⢕⢕⢕⢕⢕⢕⢕⢕⢕⢕⢕⢕⢕⢕⢕⢕⢕⢕⢕⢕⢕⢕⢕⢕⢕⢕⢕⢕⢕⢕⢕⢕⢕⢕⢕⢕⢕⢕⢕⢕⢕⢕⢕⢕⣵⣿⣿⣿⣿⡿⢏⢕⢕⢕⢕⢕⢕⢕⢕⢕⢕⢕⢕⢕⢕⢕⢕⢕⢕⢕⢕⢕⢕⢕⢕⢕⢕⢕⢕⢕⢕⢕⢕⢕⢕⢕⢕⢕⢕⢕⢁⠹⣿⢕⢕⢑⢕⢕⢕⢕⢕⢕⢕⢕⠘⠘⢿⣷⣧⣕⡕⢕⢕⢕⢜⠀</a:t>
            </a:r>
            <a:br/>
            <a:r>
              <a:t>⢕⢕⢕⠕⠑⠁⢄⣴⣾⣿⣿⣿⣿⣿⣿⣿⣿⣿⢇⣱⢏⣾⣿⣿⢕⢜⢸⣿⣿⣿⣿⣿⣿⢕⢕⢕⢕⠜⢋⣼⡿⣿⣿⢇⢸⣿⣿⣿⣿⣿⣿⣿⣿⣿⣿⣿⣿⣿⣿⡿⡇⠀⠀⠀⠀⠀⠀⠀⢀⢔⣄⡀⠀⠀⠀⠀⢁⠑⠑⠁⢕⢜⢻⣿⣿⣿⣿⣧⣄⡀⠁⠑⠕⢕⢕⢕⢕⢕⢕⢕⢕⢕⢕⢕⢕⢕⢕⢕⢕⢕⢕⢕⢕⢕⢕⢕⢕⢕⢕⢕⢕⢕⢕⢕⢕⢕⢕⢕⢕⢕⢕⢱⢱⢵⢵⢵⢵⢵⢵⢕⢷⢗⢗⢇⢗⢗⢗⣗⢗⣗⡇⢕⢕⢕⢕⢵⢕⢕⢵⢵⢵⢵⢵⢕⢕⢕⢕⣵⣿⣿⣿⣿⡿⢏⢕⢕⢕⢕⢕⢕⢕⢕⢕⢕⢕⢕⢕⢕⢕⢕⢕⢕⢕⢕⢕⢕⢕⢕⢕⢕⢕⢕⢕⢕⢕⢕⢕⢕⢕⢕⢕⢕⢕⢕⢕⢕⠀⠈⠑⢕⢔⢕⢑⠕⠕⠕⠕⠕⠑⠀⠀⠁⢻⣿⣿⣿⣿⣷⣵⢕⠀</a:t>
            </a:r>
            <a:br/>
            <a:r>
              <a:t>⢝⠑⠁⢀⣴⣾⣿⣿⣿⣿⣿⣿⣿⣿⣿⣿⣿⢇⡜⡟⣸⣿⣿⢇⢕⢕⣾⣿⣿⣿⣿⣿⢇⢕⢕⢕⣇⢕⢺⡇⢕⢜⢏⢕⣿⣿⡏⣼⣿⣿⣿⣿⣿⣿⣿⣿⣿⣿⣿⡇⢝⢔⠀⠀⠀⠀⠀⢄⢕⢕⢸⡜⡇⢄⡀⠀⠀⠁⠔⠔⢕⣕⣵⣿⣿⣿⣿⣿⣿⣿⣷⣴⡄⠀⢕⢕⢕⢕⢕⢕⢕⢕⢕⢕⢕⢕⢕⢕⢕⢕⢕⢕⢕⢕⢕⢕⢕⢕⢕⢕⢕⢕⢕⢕⢕⢕⢕⢕⢕⢕⢕⢕⢕⢕⢕⢕⢕⢕⢕⢕⢕⢗⢕⢕⢕⢕⢕⢕⢕⢕⢕⢕⢕⢕⢕⢕⢕⢕⢕⢕⢕⡕⢕⢕⣱⣾⣿⣿⣿⣿⣿⢏⢕⢕⢕⢕⢕⢕⢕⢕⢕⢕⢕⢕⢕⢕⢕⢕⢕⢕⢕⢕⢕⢕⢕⢕⢕⢕⢕⢕⢕⢕⢕⢕⢕⢕⢕⢕⢕⢕⢕⢕⢕⢕⢕⢕⢕⢔⢀⠀⠁⠑⠕⢕⢕⢔⢕⢄⢔⢔⢶⣷⣾⣿⣿⣿⣿⣿⡟⢕⠀</a:t>
            </a:r>
            <a:br/>
            <a:r>
              <a:t>⢀⣰⣾⣿⣿⣿⣿⣿⣿⣿⣿⣿⣿⡿⢿⣿⡏⢜⢕⢱⣿⣿⣿⢕⢕⢸⣿⣿⣿⣿⣿⣿⢕⢕⡕⢕⡇⠁⢄⢅⢕⢕⢕⢕⢸⣿⢕⣿⣿⣿⣿⣿⣿⣿⣿⣿⣿⣿⣿⡇⢕⢕⠀⢀⢀⢀⢄⢕⢕⣸⢜⣇⢿⡕⢹⣧⣄⣀⣰⣷⣿⣿⣿⣿⣿⣿⣿⣿⣿⣿⣿⣿⠑⢀⢕⢕⢕⢕⢕⢕⢕⢕⢕⢕⢕⢕⢕⢕⢕⣕⢗⢗⢗⢗⢧⢵⢵⢵⢵⢵⢵⢵⢵⢵⣵⣵⣵⣕⣕⣱⣵⣵⣕⣕⣕⣕⣕⣕⣕⢕⢕⢕⢕⢕⢕⢕⢕⢕⢕⢕⢕⢕⢕⢕⢕⢕⢕⢕⢕⢕⢕⢕⣱⣾⣿⣿⣿⣿⣿⣿⢏⢕⢕⢕⢕⢕⢕⢕⢕⢕⢕⢕⢕⢕⢕⢕⢕⢕⢕⢕⢕⢕⢕⢕⢕⢕⢕⢕⢕⢕⢕⣕⣕⣕⡵⢵⢵⢵⢕⢕⢗⢗⢗⢟⢟⢟⢕⢕⢕⠀⠀⠀⠀⠁⠑⢕⢕⢔⠑⢕⢕⢹⣿⣿⣿⣿⣿⣿⡇⢕⠀</a:t>
            </a:r>
            <a:br/>
            <a:r>
              <a:t>⣿⣿⣿⣿⣿⣿⣿⡿⣟⢟⢏⣱⣷⣻⡕⢕⢕⢕⢕⣼⣿⣿⡇⢕⢕⣾⣿⣿⢣⣿⣿⣿⣷⣾⡯⢸⢇⢕⢕⢕⢕⢕⢕⢕⢕⡏⢕⢿⣿⣿⢿⣿⣿⣿⣿⣿⣿⣿⣿⡇⢕⢕⠀⢕⢕⢕⢕⢕⢕⣿⡇⢸⢸⣷⢜⣿⣿⣿⣿⣿⣿⣿⣿⣿⣿⣿⣿⣿⣿⣿⣿⡇⠀⢕⣟⢝⢗⣗⣗⣗⣗⣗⣷⣷⣷⣷⣷⣷⣷⣿⣿⣿⣿⣯⣿⣼⡵⢵⢼⢷⠷⠷⠷⠷⠿⠿⠿⢿⢟⢟⢟⢿⢾⠿⠷⠾⠧⠵⠽⢼⢵⢧⢼⢼⣼⣵⣕⣕⣕⣕⣕⣕⣕⣕⢕⡕⢕⢕⢕⢕⣱⣾⣿⣿⣿⣿⣿⣿⣿⢏⢞⢗⢗⢗⢕⢕⢕⢕⠁⢕⢕⢕⢕⢕⢕⠑⢕⢕⠕⢕⢕⢕⢕⢕⢕⢕⢕⢝⢝⢕⢕⢕⢕⢕⢕⢕⢕⢕⢕⢕⢕⢕⢕⢕⢕⢕⢕⢕⢕⠀⠀⠀⠀⠀⠀⠀⠑⠕⢕⠑⢕⢕⢜⢿⣿⣿⣿⣿⢕⢕⠀</a:t>
            </a:r>
            <a:br/>
            <a:r>
              <a:t>⣿⣿⣿⣿⣿⣿⡏⡞⢿⢇⢜⢝⢝⢝⢕⢕⢕⢕⢕⣿⣿⣸⡇⢕⢱⣿⣿⡏⣼⣿⣿⣿⣿⣿⡇⢜⡕⢕⢕⢕⢕⢕⢕⢕⢕⢇⢔⢸⣿⣿⢕⣿⣿⣿⣿⣿⡿⣿⢹⡇⠕⢕⢔⢕⢕⢕⢕⢕⢕⣿⣷⢸⢸⣿⢕⢿⣿⣿⣿⣿⣿⣿⣿⣿⣿⣿⣿⣿⣿⣿⡟⠀⠐⠝⠙⠙⠙⠙⠝⠝⠝⠍⠉⠙⠁⠁⠁⠁⠀⠀⠐⢐⢐⢐⢐⢐⢐⢐⢐⢀⢁⢁⢁⢁⢁⢁⢑⢕⢗⣗⣕⣕⡕⢁⢁⢄⢄⡄⢄⢀⢀⢄⢄⢄⢔⠔⢔⢔⢅⢅⢌⢉⢉⠉⠉⢉⢝⢕⣱⣾⣿⣿⣿⣿⣿⣿⣿⣿⡏⢕⢕⢕⢕⢕⢕⢕⢕⠑⢄⢕⢕⢕⢕⢕⢕⠀⢕⢕⠀⢕⢕⢕⢕⢕⢕⢕⢕⢕⢕⢕⢕⢕⢕⢕⢕⢕⢕⢕⢕⢕⢕⢕⢕⢕⢕⢕⢕⢕⢕⠀⢀⢀⢀⠀⠕⢀⠀⢀⢁⢀⠑⢕⢕⢜⢿⣿⣿⡿⢕⢕⠀</a:t>
            </a:r>
            <a:br/>
            <a:r>
              <a:t>⢻⣿⣿⣿⣿⢏⣾⣿⣵⢕⢕⢱⢧⢕⢕⠕⢕⢕⢱⣿⣿⣿⣿⡇⣸⣿⡿⢕⣿⣿⣿⣿⡟⢻⢕⢕⡇⢕⢕⢕⢕⢕⢕⢣⡜⢕⢕⢜⣿⣿⡕⢸⣿⣿⣿⣿⡇⢹⢸⡇⠀⢀⢇⢕⢕⢕⢕⢕⢕⢹⣿⣼⢸⣿⢜⢜⣿⣿⣿⣿⣿⣿⣿⣿⣿⣿⣿⣿⣿⣿⠇⠀⠀⠀⠀⠀⠐⠑⠀⢄⢀⠀⠀⠐⠐⠐⠀⠀⠀⠀⠑⢑⢗⢗⢗⢇⢕⢕⢕⢕⢕⢑⢑⢁⠁⢀⢐⢑⢑⢕⢕⢗⢇⠕⠔⢔⢕⢕⢕⣕⢕⢕⢕⢕⢕⢔⢔⢀⠀⠀⠀⠀⢀⢀⢔⢕⣱⣾⣿⣿⣿⣿⣿⣿⣿⣿⣿⣿⢕⢕⢕⢕⢕⢕⢕⢕⢕⠀⢕⢕⢕⢕⢕⢕⢕⠀⢕⢕⠀⠕⢕⠕⢕⢕⢕⢕⢕⢕⢕⢕⢕⢕⢕⢕⢕⢕⢕⢕⢕⢕⢕⢕⢕⢕⢕⢕⢕⢕⢕⠀⠀⠑⠑⠑⠀⠕⢔⢀⠙⠓⠐⠁⢑⢕⢜⢿⣿⡇⢕⢕⠀</a:t>
            </a:r>
            <a:br/>
            <a:r>
              <a:t>⠁⢿⣿⡿⢇⣼⣷⣝⡿⣷⣇⢕⢕⣱⢷⢇⢕⢕⢸⣿⣿⡟⣿⡇⣿⡿⢕⢕⣿⣿⣿⣿⡇⡝⢕⢸⢕⢕⢕⢕⢕⢕⢕⢸⡇⢕⢕⢕⢸⣿⡇⢜⣿⣿⣿⣿⣿⢕⢕⢕⠕⢕⢕⢕⢕⢕⢕⢕⢕⣸⣿⡿⣸⣿⢸⢕⢜⣿⣿⣿⣿⣿⣿⣿⣿⣿⣿⣿⣿⡏⠀⢔⣆⡴⢕⠕⠅⠐⠐⠀⠀⠀⢀⢄⢄⢄⢄⢄⢄⣔⣔⢔⢔⢔⠔⢕⢕⢕⢇⢕⢱⢵⢵⢕⢕⢕⢕⢕⢔⢔⢔⢄⢄⢄⢄⢄⢅⢅⢕⢀⢀⠀⠀⠀⠀⠐⠑⠑⢐⢐⢐⢀⢔⢕⣵⣾⣿⣿⣿⣿⣿⣿⣿⣿⣿⣿⣿⡏⢕⢕⢕⠕⢕⢕⢕⢕⢕⠀⢕⢕⢕⢕⢕⢕⢕⠀⠀⢕⠀⠀⠕⢕⢕⢕⢕⢕⠁⢕⢕⢕⢕⢕⢕⢕⢕⢕⢕⢕⢕⢕⢕⢕⢕⢕⢕⢕⢕⢕⢕⢕⢕⢕⢔⠀⠀⠀⢕⢕⢔⢔⢔⠀⢕⢕⢕⢜⣿⢕⢕⢱⠀</a:t>
            </a:r>
            <a:br/>
            <a:r>
              <a:t>⢄⠘⢿⢣⠕⢜⢟⢝⢕⢕⢝⢑⡸⢿⢕⢱⢵⢾⢸⣿⣿⡇⣿⢸⡿⢕⢕⢕⣿⣿⣿⡟⢕⢕⢕⢕⡇⢕⢕⢕⢕⢕⢕⢜⡇⢕⢕⢕⢕⢜⢗⢜⢻⡇⢻⣿⣿⡕⢕⠀⢕⢕⢕⢕⢕⢕⢕⢕⢕⡏⣿⡇⣿⣿⢸⢕⢕⡻⣿⣿⣿⣿⣿⣿⣿⣿⣿⣿⡿⠁⠀⠕⠕⠁⠀⠀⠀⠐⠐⠁⠁⠀⠀⠀⠀⢀⢀⢔⢜⢟⢟⠕⠑⠑⠑⠁⢁⢁⢁⢁⢅⢕⢕⢕⢕⢕⢝⢝⢕⠕⠑⠑⠑⠓⠗⠗⠗⢗⢗⢗⢗⢗⢗⢗⢗⢇⢅⢁⢁⢁⢅⢕⣵⣿⣿⣿⣿⣿⣿⣿⣿⣿⣿⣿⣿⣿⣿⡇⢕⢕⢕⠀⢕⢕⢕⢕⢕⢀⢕⢕⢕⢕⢕⢕⢕⠀⠀⢕⠀⢀⢕⢕⠔⠑⠕⠑⢑⢁⢅⢕⢕⢕⢕⢕⢅⠕⢕⢕⢕⢕⢕⢕⠁⢕⢕⢕⢕⢕⢕⢕⢕⢕⢕⢧⢀⠀⠕⢕⢕⢕⢕⢄⠀⢕⢕⢕⢸⢕⢱⢷⠀</a:t>
            </a:r>
            <a:br/>
            <a:r>
              <a:t>⢕⢀⠘⡜⢇⢕⢕⢕⢕⢕⢕⢡⣝⢟⢟⢷⢷⢧⢼⣿⣿⡇⢸⣸⢇⢕⢕⢕⣿⣿⣿⢇⢕⠑⠑⢀⢅⢑⢑⢁⢀⠁⠑⠕⢕⢕⢕⢕⢕⢕⢕⢕⢕⢝⢕⢝⢟⢇⢕⢕⠑⢁⢑⠕⢕⠅⠑⠕⢕⢕⢕⢕⢯⢇⡞⣜⣵⡵⣹⣿⣿⣿⣿⣿⣿⣿⣿⣿⠇⠀⠀⠀⠀⠀⢀⢄⢔⢕⢕⢕⢕⢔⢔⢕⢕⢱⢕⢕⢕⢕⢕⠔⠔⠕⠑⢑⢀⢀⢕⠔⠕⢗⢕⣱⣕⣵⡷⢷⣵⣴⣔⡔⢔⢔⡔⠕⠕⠕⠕⠑⠑⠑⠕⠕⢕⢵⢷⢷⢗⢷⢷⢕⢜⢿⣿⣿⣿⣿⣿⣿⣿⣿⣿⣿⣿⣿⣿⡇⢕⢕⢕⠀⢕⠁⠕⢕⢕⢕⠕⠕⢕⢕⠑⢕⢕⢔⠀⠀⠀⢅⢅⢁⢐⠀⠁⢕⢕⢕⢕⢕⢕⢕⢕⢕⢕⢔⢁⠑⢕⢕⢕⢕⢕⢀⢕⢕⢕⢕⢕⢕⢕⢕⢕⢸⣧⡄⠀⢕⢕⢕⢕⢕⠀⠁⢕⢕⢕⢕⢁⠁⠀</a:t>
            </a:r>
            <a:br/>
            <a:r>
              <a:t>⠕⠕⠀⠜⣧⡕⢕⢕⢕⢕⢕⢕⢻⡇⢕⢕⢇⢕⢸⣿⣿⡇⢕⡏⢕⢕⢕⢕⢸⢇⢹⢕⢕⢔⢕⢕⢕⠑⠁⠁⠁⠑⢕⢄⢅⡕⣱⢕⢕⡕⣕⡕⢕⢕⢕⢕⢕⢕⢑⢔⠑⠑⠑⠕⢕⢕⢔⢀⠑⢕⢕⢕⢜⢕⡇⡱⢕⢕⣿⣿⣿⣿⣿⣿⣿⣿⣿⡏⠀⢀⢄⢄⢔⢕⢵⢕⢔⢕⢕⢕⢑⢑⢑⠕⠅⠑⠑⠁⠁⠀⢀⢀⢄⢰⢵⢕⢕⢕⣕⡔⢔⢔⢕⢝⢟⢻⠟⠟⠟⠟⠏⠟⠟⠟⠗⠇⠔⠄⠄⠄⢄⢄⢄⢄⢔⢕⢕⢕⢕⡕⢕⢕⢕⢜⢻⣿⣿⣿⣿⣿⣿⣿⣿⣿⣿⣿⣿⡇⢕⢕⢕⠀⢕⠀⠀⢕⢕⢔⢕⢕⢕⢕⢕⠁⢕⢕⠀⠀⠀⢕⢕⢕⢕⢕⢄⢕⢕⢕⢕⢕⢕⢕⢕⢕⢕⢕⢕⢔⢀⠁⠕⢕⢕⢕⢕⢕⢕⢕⠑⢕⢕⢕⢕⢸⣿⣷⡔⠁⢕⢕⢕⢕⠀⠀⢕⢕⢕⢕⢀⠀⠀</a:t>
            </a:r>
            <a:br/>
            <a:r>
              <a:t>⠀⠀⠄⠀⢸⣿⣷⣵⡕⢕⢕⢕⠑⢙⠇⢕⢇⢕⢜⣿⣿⢇⢕⢕⢕⢕⢕⢕⢕⢕⢕⢕⢕⣷⣷⣷⡇⠀⠀⠀⠀⠀⢅⣱⣿⣾⣿⣿⣿⣷⣿⣿⣾⣷⣷⣾⣿⣷⣧⢁⠀⠀⠀⠀⢱⣵⣕⡕⢀⢕⢕⢱⡇⣸⡇⢕⣱⣾⣿⣿⣿⣿⣿⣿⣿⣿⡿⠁⠀⠑⠕⢗⢕⢕⢕⢕⢅⢅⢅⢄⢄⢄⠔⠔⠐⠀⠁⢅⢄⠔⠔⠐⠀⠑⠑⠑⠑⠜⢟⢟⢟⢟⢇⠁⠀⠀⠀⠀⠀⠀⠀⠀⠀⠀⠀⠀⠀⠀⠀⠔⢵⡿⢏⢕⢝⢝⢕⢕⢕⠕⠕⠕⠕⠕⢕⢻⣿⣿⣿⣿⣿⣿⣿⣿⣿⣿⣿⢕⢕⠕⢕⠀⠕⠀⢰⢑⠕⢕⡼⢵⣵⣕⣕⢕⠀⠕⢐⠀⠀⢱⣵⣇⣱⣵⡵⢵⠅⢕⢑⢕⢕⢅⠑⢅⠑⢕⢕⢕⢕⢔⢀⠀⠁⠑⠕⠕⠐⠀⠀⢀⢕⢕⢕⢕⣿⣿⣷⡔⠕⢕⢕⢕⠀⢔⠀⢕⢕⢕⠑⠑⠀</a:t>
            </a:r>
            <a:br/>
            <a:r>
              <a:t>⢄⠐⠁⠀⠀⢹⣿⣿⣿⣷⢇⠀⠀⢅⣵⣷⢔⢔⢕⣿⣿⢕⢱⢕⢕⢕⢕⢕⢱⢕⢜⣷⣇⣽⣿⣿⣷⣄⡀⢀⢀⣠⣾⣿⣿⣿⣿⣿⣿⣿⣿⣿⣿⣿⣿⣿⣿⣿⣿⣧⡀⠀⢀⣰⣿⣿⣿⣷⣿⢕⢱⡾⢕⣿⡇⣿⣿⣿⣿⣿⣿⣿⣿⣿⣿⣿⢇⠀⠀⢀⢀⠅⠑⠑⠑⢁⢁⢀⢀⢀⢄⢄⢤⢴⢔⠀⠀⠀⠀⠀⠀⠀⠀⠀⠀⠀⢀⢀⢄⢕⢕⢕⠕⠕⠔⠀⠀⠀⠀⠀⠀⠀⠀⠀⠀⠀⠀⠀⠀⠀⠑⠑⢇⢵⣵⣕⣕⡕⢐⠄⠄⠐⠐⠀⠑⢕⢹⣿⣿⣿⣿⣿⣿⣿⣿⣿⡿⢕⢕⠀⢕⠀⠀⠀⢜⠁⠀⢄⢄⠄⠄⢈⠝⣷⣔⠀⠁⢀⠀⢸⣿⣿⠋⠁⢀⠄⠄⠄⢕⢀⠑⢕⢕⢄⢁⠔⢅⢑⠑⠕⠕⠔⠀⠀⠄⠄⠀⢄⢕⢕⢕⢕⢕⢕⣿⣿⣿⣷⡄⢕⢕⢕⢔⠀⢕⢕⢕⢅⢄⢄⠀</a:t>
            </a:r>
            <a:br/>
            <a:r>
              <a:t>⠀⠀⠀⢀⡄⠀⢻⣿⢟⣵⢏⠀⠀⢸⣿⣿⡇⢕⢸⣿⣿⢕⣿⢕⢕⡕⢕⢕⢕⢕⢕⢜⣿⡏⢿⣽⣝⢛⢛⣛⣟⣿⣿⣿⣿⣿⣿⣿⣿⣿⣿⣿⣿⣿⣿⣿⣿⣿⣿⣿⣟⡟⢟⠟⢟⣽⣿⣿⢏⣱⡿⢕⢕⢹⡇⣿⣿⣿⣿⣿⣿⣿⣿⣿⣿⡟⠀⠀⠀⠀⠀⠐⢔⢔⢵⢵⢵⠕⠕⠑⠁⠀⠀⢀⢀⢑⢄⢄⢄⣄⣴⣴⡷⢗⢎⠕⠑⠁⠁⠁⠁⠀⠀⠀⠀⠀⠀⢀⠀⠀⠀⠀⠀⠁⠀⠁⠀⠀⠀⠀⠀⠁⠕⢞⣿⡿⢟⢟⢗⢇⢔⠔⠐⠀⠀⠁⢕⢜⣿⣿⣿⣿⣿⣿⣿⣿⢇⢕⢑⠀⢕⠀⠀⢔⠃⠀⢕⢕⠀⠀⠀⠀⢕⣼⣿⣇⠀⢀⠀⢸⣿⣧⣔⡕⠀⠀⠀⠀⠀⠅⢄⢀⠁⠑⢕⢔⢀⠁⠑⠔⢔⠔⠕⠕⢄⠀⠀⠕⢕⢕⢕⢕⢕⢕⢸⣿⣿⣿⣧⢕⢕⢕⠕⠀⢕⢕⢕⠗⠕⠄⠀</a:t>
            </a:r>
            <a:br/>
            <a:r>
              <a:t>⢜⢕⣮⣽⣿⡀⠁⢱⡿⢝⠀⠀⠀⠀⣿⣿⡇⢕⢸⣿⡇⢸⣿⢕⢱⡇⢕⢕⢕⢕⢕⢸⣿⣿⣸⣿⣿⣿⣿⣿⣿⣿⣿⣿⣿⣿⣿⣿⣿⣿⣿⣿⣿⡟⣿⣿⣿⣿⣿⣿⣿⣿⣿⣿⣿⣿⣿⢏⣱⢏⢕⡜⢕⢸⡇⢹⣿⣿⣿⣿⣿⣿⣿⣿⣿⠑⠀⠀⠀⠀⠁⠁⠕⠕⠑⠁⠀⠀⠀⢀⢄⢄⡕⢕⢗⠕⠕⠑⠑⠑⠕⢕⢕⢕⣔⢔⢄⢄⠄⠄⠰⢕⢗⢗⢕⢁⠀⠀⠀⠀⠀⠀⠀⠀⠀⠀⠀⠀⠀⠀⠀⠀⢀⢕⢝⣕⢕⢕⢕⢕⢔⠄⠀⠄⠄⠐⠁⢕⢜⢿⣿⣿⣿⣿⣿⣟⣵⡎⢕⠔⠀⠀⠀⢠⡀⢔⣕⡕⢕⢕⢕⢄⣱⣿⣿⣿⢄⢸⢄⢸⣿⣿⣿⡇⢕⢕⢕⢕⢕⢱⣵⡕⠀⣄⡀⠁⠑⠑⠀⠀⠀⠀⠀⠀⠀⠀⠀⠀⠀⢁⢁⢅⢕⢕⢸⣿⣿⣿⣿⢕⢕⢕⠀⠀⢕⢕⢕⠀⠀⠀⠀</a:t>
            </a:r>
            <a:br/>
            <a:r>
              <a:t>⢕⢕⢕⢕⢝⢕⢄⠁⢜⠑⠀⠀⠀⠀⢸⣿⢕⢕⣸⣿⢇⢸⣿⡇⢸⣿⡕⢕⢕⢕⢕⢕⣿⣿⣿⣿⣿⣿⣿⣿⣿⣿⣿⣿⣿⣿⣿⣿⣿⣿⣿⣿⣿⣿⣿⣿⣿⣿⣿⣿⣿⣿⣿⣿⣿⡿⢇⡎⢕⢜⢱⡇⢕⢜⣿⠁⢻⣿⣿⣿⣿⣿⣿⣿⢇⠀⠀⠀⠀⠀⠀⠀⠀⠀⠀⠀⢀⢄⢕⣕⣎⢝⢕⢁⢀⠀⠄⠄⠀⠐⠑⠁⠁⠁⠀⠀⠀⠀⠀⠀⢀⣕⣵⣷⣵⣕⡄⢄⢀⢀⢀⢀⢀⢀⢄⢄⢄⢔⣔⣔⣱⣵⣵⡾⢿⢷⢇⢕⢕⢕⢕⠕⠀⠀⠀⠐⢐⠕⢕⢜⢿⣿⣿⣿⣿⣿⣿⢇⠁⠀⠔⠀⠀⢸⣷⣴⣿⣷⣕⢑⢑⣴⣿⣿⣿⠟⢅⣾⣵⣿⣿⣿⣿⣿⣧⣑⢑⣑⣴⣿⣿⣵⣵⣿⣿⣷⣦⣄⠀⠀⠀⠁⠑⠕⢔⢕⢕⢕⢕⢕⢕⢕⢕⢕⢸⣿⣿⣿⣿⢕⢕⢕⠀⢄⢕⢕⢔⢄⢄⠄⠀</a:t>
            </a:r>
            <a:br/>
            <a:r>
              <a:t>⢕⢕⢕⢕⢕⢕⢕⢀⠁⠀⠀⠀⠀⠀⠀⠇⢕⢕⣿⡟⢕⢸⣿⣧⢕⢻⣇⢕⢕⢜⢕⢕⢻⣿⣿⣿⣿⣿⣿⣿⣿⣿⣿⣿⣿⣿⣿⣿⣿⣿⣿⣿⣿⣿⣿⣿⣿⣿⣿⣿⣿⣿⣿⣿⣽⣵⣿⡧⢕⢕⢸⡇⢕⢕⢻⠀⠀⢻⣿⣿⣿⣿⣿⡟⠀⢀⠀⠀⠀⠀⠀⠀⠀⠀⠀⢔⢕⢕⢞⠏⠑⠁⠁⠀⠀⠀⠀⠀⠀⠀⠀⠀⠀⠀⠀⢀⢄⢄⢔⠕⠝⠕⠕⠕⠕⠕⠑⠑⠑⠑⠁⠁⠁⠁⠁⠑⠜⢝⢝⢟⢟⣝⣕⣕⢕⠑⠁⠀⠀⠑⠐⠐⠐⠑⠁⠁⠁⠁⠀⠕⢕⢻⣿⣿⣿⡿⢏⢅⢄⣠⠀⠀⠀⠁⢻⡿⡱⢞⢻⢝⣽⣿⣿⣿⣷⣾⣿⣿⣿⣿⣿⣿⣿⣿⣿⣿⣽⢝⢏⢟⢣⢻⣿⣿⣿⣿⣿⠇⠀⢕⢕⢕⢕⢕⢕⢕⢕⢕⢕⢕⢕⢕⢕⢕⣿⣿⣿⣿⡟⢕⢕⠑⠀⢕⢕⢕⣕⢕⢕⢀⠀</a:t>
            </a:r>
            <a:br/>
            <a:r>
              <a:t>⢕⢕⢕⢕⢕⢕⢕⢕⠀⠀⡀⠀⠀⢀⢀⢀⢱⢕⢿⢇⢕⢜⣿⣿⢕⢜⢿⡇⢕⢕⢕⢕⢕⢻⣿⣿⣿⣿⣿⣿⣿⣿⣿⣿⣿⣿⣿⢟⠟⠛⠙⠛⠛⠙⠝⠟⣿⣿⣿⣿⣿⣿⣿⣿⡿⢟⢝⢔⢕⢕⣿⢇⢕⢕⢸⢔⢀⣸⣿⣿⣿⣿⣿⠑⠀⠕⢕⠕⠐⠀⠀⠀⠀⠀⠀⠀⢁⢕⠑⠀⢀⢀⢀⢄⢄⢄⣄⣔⣔⢔⢔⢔⠔⠑⠁⠁⠀⠀⠀⠀⠀⠀⠀⠀⠀⠀⢀⢀⢀⢀⢄⢔⣔⣔⣔⡴⢴⢵⢷⢞⢟⠟⠝⠙⠁⠀⠀⠀⠀⠀⠀⠀⠀⠀⠀⠀⠀⠀⠀⠀⠕⢕⢻⣿⣯⣵⣵⣷⣿⣿⣱⣔⢀⠀⢁⢕⢕⢕⢕⢕⣽⣿⣿⣿⣿⢻⣿⣿⣿⣿⣿⣿⣿⣿⣿⡇⢕⢕⢕⢕⢕⢕⢸⣿⣿⣿⡏⢀⢕⢕⢕⢕⣕⣕⢕⢕⢕⢕⢕⢕⢕⠁⢔⢕⣿⣿⣿⣿⢇⢕⢁⠀⠀⠁⢕⢕⠁⠁⢘⢟⠀</a:t>
            </a:r>
            <a:br/>
            <a:r>
              <a:t>⢕⢕⢕⢕⢕⢕⢕⢕⢕⠀⠸⣿⣿⣿⡏⢱⣿⢕⢕⢕⢕⢕⢻⣿⡇⢕⢜⢿⣇⢕⢕⢕⢕⢕⢜⢿⣿⣿⣿⣿⣿⣿⣿⣿⣿⣿⢇⢀⠀⢀⢀⠀⠀⠀⠀⠀⢹⣿⣿⣿⣿⣿⣿⣿⢟⢕⢕⢕⢕⢸⣿⢕⢕⢇⢜⢕⢹⣿⣿⣿⣿⣿⡏⠀⠔⠁⠀⠀⠀⠀⠀⠀⠀⠀⠀⠀⠀⠀⠀⠀⠀⠀⠀⠀⠕⢕⢝⢿⡯⢕⢕⠄⠀⠀⠀⠀⠀⠀⠀⠀⠀⢄⢔⣔⣱⣵⣵⣷⣷⣾⣿⣿⣿⣿⣿⣿⣿⡟⢕⢕⢁⢀⠀⠀⠀⠀⠀⠀⠀⠀⠀⠀⠀⠀⢀⢄⢄⢔⢕⣕⣕⣕⢕⢹⣿⣿⣿⣿⣿⣿⣿⣿⣷⣔⢑⢧⣕⣕⣵⣾⣿⣿⣿⣿⣿⣼⣿⣿⣿⣿⣿⣿⣿⣿⣿⣿⣧⣕⣕⣕⣱⣵⣾⣿⣿⣿⡗⢇⢕⢜⣿⣿⢟⠋⢕⢕⢕⢕⢕⢕⢕⠀⢕⢕⣿⣿⣿⢏⢕⡵⠁⠀⠀⢀⢕⠑⠀⠁⠈⠁⠀</a:t>
            </a:r>
            <a:br/>
            <a:r>
              <a:t>⢕⢕⢕⢕⢕⢕⢕⢕⢕⢕⠀⢹⣿⣿⢇⣸⡇⢕⢕⢕⢕⢕⢜⣿⣿⢕⢕⢜⢻⣧⢕⢕⢕⢕⢕⢕⢝⢻⢿⣿⣿⣿⣿⣿⣿⣿⣕⡱⢕⡕⢕⢕⢕⡔⢴⣀⣼⣿⣿⣿⣿⢿⢏⢕⢕⢕⢕⢕⢕⡼⡇⢕⢕⢕⢕⢕⢇⢿⣿⣿⣿⡿⠁⠔⢄⢄⣄⣔⡠⠔⠁⠀⠀⠀⠀⠀⠀⠀⠀⢀⢀⢄⣄⣔⣴⢕⢕⠘⠑⠁⠀⠀⠀⠀⢀⢄⣄⣄⡰⢔⢕⢞⢟⢟⠟⠟⠟⠟⠟⠟⠝⠝⠝⠝⢝⢝⢝⢕⢕⠁⠀⠀⠀⠀⠀⠀⢀⢀⢄⢄⢄⢔⣔⣱⣵⣵⣷⣿⣿⣿⣿⢏⢕⢕⢜⣿⣿⣿⣿⣿⣿⣿⣿⣿⢕⢸⣿⣿⣿⣿⣿⣿⣿⣿⣿⣿⣿⣿⣿⣿⣿⣿⣿⣿⣿⣿⣿⣿⣿⣿⣿⣿⣿⣿⣿⢟⢕⠑⠁⠑⢑⢕⢕⢄⢕⢕⢕⢕⢕⢕⠁⠀⢕⢕⣿⣟⣱⣵⡿⠑⠀⠀⣠⡇⢕⠀⠀⠀⠀⠀⠀</a:t>
            </a:r>
            <a:br/>
            <a:r>
              <a:t>⢕⢕⢕⢕⢕⢕⢕⢕⢕⢕⢔⠀⢻⡿⢱⣿⡇⢕⢕⢕⢕⢕⢕⢜⢿⣧⢕⢕⢕⢜⢗⢕⢕⢕⢕⢕⢕⢕⢕⢜⢝⢟⢿⣿⣿⣿⣿⣿⣿⣿⣿⣿⣿⣿⣿⣿⣿⢿⢟⢝⢕⢕⢕⢕⢕⢕⢕⢕⢱⢷⢕⡕⢱⢕⢕⢕⢜⡸⣿⣿⣿⠇⠀⠀⢕⣿⣿⠏⠁⠀⠀⠀⠀⢀⢄⢄⢔⢕⢕⣱⡼⢿⢿⢟⢟⠟⠑⠐⠐⠐⠐⠔⠕⠕⢜⢟⢟⢏⢙⠁⠀⠀⠀⠀⠀⠀⠀⠀⠀⠀⠀⢀⢀⢄⢕⢕⢕⢕⢕⢕⢕⢕⢕⢕⢔⢱⢵⢵⢷⢾⢿⢟⢟⢏⢝⢝⢝⢟⢟⢏⢕⢕⢕⢕⢕⢜⢿⣿⣿⣿⣿⣿⣿⣿⡕⢕⢹⣿⣿⣿⣿⣿⣿⣿⢿⢟⢟⢻⢿⣿⣿⣿⣿⣿⣿⣿⣿⣿⣿⣿⣿⣿⣿⢿⢏⠕⠀⠀⠀⢔⢕⢕⢄⢕⢕⢕⢕⢕⢕⢕⠀⢀⢕⢸⣿⣿⡿⢏⢕⢄⣰⣾⣿⢇⢕⡰⢴⢴⡴⢤⠀</a:t>
            </a:r>
            <a:br/>
            <a:r>
              <a:t>⢕⢕⢕⢕⢕⢕⢕⢕⢕⢕⢕⢄⠁⢇⣾⣿⡇⢕⢕⢕⢕⢕⢕⢕⢜⢻⣧⢕⢕⢕⢕⢕⢕⢱⢕⢕⢕⢕⢕⢕⢕⢕⢕⢕⢜⢝⢟⢿⣿⣿⣿⣿⡿⢟⢏⢝⢕⢕⢕⢕⢕⢕⢕⢕⢕⢕⢕⢕⡿⢕⢸⣧⢕⢀⢕⢕⡕⢕⢿⣿⡏⠀⠀⠀⠁⠑⠑⠀⠀⠀⠀⠔⢵⣧⣕⣕⣑⢁⢁⢁⠁⠀⢀⢔⢔⠔⠔⠐⠁⠀⠀⢀⢄⢕⢕⢕⢕⣱⣵⣷⢷⢦⠔⠀⠀⠀⢀⢀⢄⢕⢕⡳⢷⢗⢗⢇⢕⢕⢕⢕⢕⢕⢕⢕⢕⠕⠕⢕⢕⢗⢕⢕⢕⢕⢕⢕⣕⢅⠕⠕⠕⠕⠑⠑⠑⢕⢜⢿⣿⣿⣿⣿⣿⣿⡇⢕⢕⢝⣿⣿⣿⣿⣿⡇⢕⢕⢕⢕⢕⢜⢻⣿⣿⣿⣿⣿⣿⣿⣿⣿⣿⡿⢏⢑⠁⠀⠀⢄⢄⢕⢕⠑⢕⢕⢕⢕⢕⢕⢕⠀⠀⢕⢕⣾⣿⣷⣷⣷⣾⣿⣿⣿⣿⢕⢕⢕⢕⢕⢕⣱⠀</a:t>
            </a:r>
            <a:br/>
            <a:r>
              <a:t>⢕⢕⢕⢕⢕⢕⢕⢕⢕⢕⢕⢕⢄⠁⢻⣿⢇⢕⢕⢕⢕⢕⢕⢕⢕⢕⢝⢧⡕⢕⢕⢕⢕⢕⢕⢕⢕⢕⢕⢕⢕⢕⢕⢕⢕⢕⢕⢕⢕⢜⢝⢕⢕⢕⢕⢕⢕⢕⢕⢕⢕⢕⢕⢕⢕⢕⢕⢱⢇⢕⣿⣿⡕⢕⠑⢕⢳⢜⣸⡿⠁⠀⠀⢀⢀⢀⢄⢄⠔⠀⠀⠀⠀⠑⢕⢕⢑⠁⠀⠀⠀⠀⠀⠀⠀⠀⠀⠀⠀⢀⢄⠕⠑⠕⠑⠑⠙⠁⢁⢁⢁⢄⢔⢔⢔⢕⣕⢕⢕⢕⢕⢕⢕⣕⣕⢕⢵⢕⠕⠕⠁⠁⢁⢄⢄⠔⠕⠃⠑⠑⠑⠁⢑⢝⢟⠝⠁⠀⠀⠀⠀⠀⠀⠀⢐⢑⢕⢕⢻⣿⣿⣿⣿⣿⡇⢕⢕⢕⠈⠟⢿⣿⣿⣧⣕⡕⢕⢕⢕⣱⣵⣿⣿⣿⣿⣿⣿⣿⢿⢟⢕⢕⢕⢕⠀⠀⢔⢕⢕⢕⢕⢕⢕⢕⢕⢕⢕⢕⠑⠀⠀⢕⢱⣿⣿⣿⣿⣿⣿⣿⣿⣿⡇⢕⢕⢕⢕⢕⢕⢝⠀</a:t>
            </a:r>
            <a:br/>
            <a:r>
              <a:t>⢕⢕⢕⢕⢕⢕⢕⢕⢕⢕⢕⢕⢕⢀⠘⢏⢕⢕⢕⢕⢕⢕⢕⢕⢕⢱⣵⣕⢝⢕⢕⢕⢕⢕⢕⢕⢕⢕⢕⢕⢕⢕⢕⢕⢕⢕⢕⢕⢕⢕⣵⡕⢕⢕⢕⢕⢕⢕⢕⢕⢕⢕⢕⢕⡇⢕⢕⢎⢕⣸⣿⣿⡇⢕⢄⢕⢕⢕⢕⠇⠀⢔⢔⢰⢧⣵⣵⡵⡄⢀⣀⣄⣀⢀⢑⢗⠣⢔⢔⢔⢄⠀⠀⠀⠀⠀⠀⠐⠑⠁⠀⠀⠀⠀⠀⠄⠔⠕⠄⠄⠄⢄⢔⢕⢕⢕⢝⢕⢔⢕⢜⢝⢝⣕⣕⣕⢕⠐⠐⠀⠀⠁⠁⠁⠀⠀⠀⠀⠀⠀⠐⠑⠕⠔⠕⠔⠕⠕⠕⠕⢕⢵⢵⢵⢵⢵⣕⣕⢕⢹⣿⣿⣿⣿⣿⢕⢕⢕⢄⢕⢕⢝⠻⢿⣿⣿⣿⣿⣿⣿⣿⣿⣿⡿⢿⢟⢕⢕⢕⢕⢕⢕⢕⢕⢄⢕⢕⢕⢕⢕⢕⢕⢕⢕⢕⢕⢕⠕⠀⠀⢕⢕⣸⣿⣿⣿⣿⣿⣿⣿⣿⣿⢇⢕⢜⢕⢕⢕⢳⢾⠀</a:t>
            </a:r>
            <a:br/>
            <a:r>
              <a:t>⢕⢕⢕⢕⢕⢕⢕⢕⢕⢕⢕⢕⢕⢕⠀⠁⢕⢕⢑⢑⢕⢕⢕⢕⢕⢱⣿⢸⣿⣧⡕⢕⢕⢕⢕⠕⠑⠁⢀⢕⢕⢕⢕⣵⣵⣷⣵⣷⣾⣿⣿⡇⠁⠑⢕⢕⢕⢕⢕⢕⢕⢕⢕⢕⢇⢕⢕⢕⢕⣿⣿⣿⢕⢕⡕⢕⢕⢕⠑⠀⢕⢕⢕⢕⢕⢕⢕⢕⢕⢕⢕⢕⢝⢝⢝⢟⢟⢟⢻⢿⢷⢶⢶⢶⢴⢰⢴⢄⢤⢤⢤⣄⣄⣄⣀⣀⣀⣀⢀⢀⢀⠁⠁⠁⠀⠀⠓⠓⠑⠑⠁⠀⠁⠁⠑⠝⠗⢆⢔⢄⢄⢄⢀⢀⢀⢀⢀⢀⢀⢀⢀⣐⣴⣦⣆⡔⢔⢔⢔⢔⢕⢕⢕⢅⢅⢄⠄⠄⠕⢕⢹⣿⣿⣿⣿⢕⢕⢕⢕⢕⢕⢕⢑⢕⢜⢝⢻⢻⢿⢟⢟⢝⢕⢕⢕⢕⢕⢕⢕⢕⢕⢕⢕⢕⢕⢕⢕⢕⢕⢕⢁⢕⢕⢕⢕⢕⠕⠀⠀⠀⢕⢕⣿⣿⣿⣿⣿⣿⣿⣿⣿⣿⢕⢕⢕⢕⢕⢕⢕⢜⠀</a:t>
            </a:r>
            <a:br/>
            <a:r>
              <a:t>⢕⢕⢕⢕⢕⢕⢕⢕⢕⢕⢕⢕⢕⢕⢕⠀⠁⢕⢕⢕⢑⢕⢕⢕⢕⢸⣿⡜⣿⣿⣇⢕⠑⠑⠀⠀⠀⠀⢕⢕⢕⢱⣿⣿⣿⣿⣿⣿⣿⣿⣿⡇⢄⠀⠀⠁⠑⠕⢕⢕⢕⢕⢕⢕⢕⢇⢕⢕⢕⣿⣿⡏⢕⢕⢕⢕⢕⢕⠀⢀⢕⢕⢕⢕⢕⢕⢕⢕⢕⢕⢕⢕⢕⢕⢕⢕⢕⢕⢕⢕⢕⢕⢕⢕⢕⢕⢕⢕⢕⢕⢕⢕⢕⢕⢕⢜⢝⢝⢝⢝⢝⢟⢟⢻⢿⢿⢷⢷⢷⣷⣶⣶⣶⣶⣶⣶⣶⣴⣵⣵⣵⣥⣵⣵⣵⣥⣥⣥⣥⣅⣅⣅⣕⣕⣜⣕⣅⣄⣀⣀⣀⣀⣀⣀⣀⣀⣄⣄⣄⣁⢕⢜⢿⣿⣿⡕⢕⢕⢕⢕⢕⢕⢕⠕⠑⢕⢕⢕⢕⢕⢕⢕⢕⢕⢕⢕⢕⢕⢕⢕⢕⠑⠀⢕⢕⢕⢕⢕⢕⢑⢕⢕⢕⢕⢕⢕⠀⠀⠀⠀⢕⢕⣿⣿⣿⣿⣿⣿⣿⣿⣿⡟⢕⢕⢕⢕⢕⢕⢕⢕⠀</a:t>
            </a:r>
            <a:br/>
            <a:r>
              <a:t>⢕⢕⢕⢕⢕⢕⢕⢕⢕⢕⢕⢕⢕⢕⢕⢕⠀⠁⢕⢕⢕⢕⢕⢕⢕⢸⣿⡇⢻⣿⣿⡕⠀⠀⠀⠀⠀⠀⢕⢕⢕⣼⣿⣿⣿⣿⣿⣿⣿⣿⣿⣷⢕⢕⠀⠀⠀⠀⠀⠁⢕⢕⢕⢕⢕⢕⢕⢕⢕⢹⠟⠑⠑⠑⠕⢕⢕⢅⠀⢕⢕⢕⢕⢕⢕⢕⢕⢕⢕⢕⢕⢕⢕⢕⢕⢕⢕⢕⢕⢕⢕⢕⢕⢕⢕⢕⢕⢕⢕⢕⢕⢕⢕⢕⢕⢕⢕⢕⢕⢕⢕⢕⢕⢕⢕⢕⢕⢕⢕⢕⢕⢕⢕⢕⢕⢕⢝⢝⢝⢝⢝⢝⢝⢟⢟⢟⢟⢻⢟⢟⢟⢟⢟⢟⢟⢝⢕⢜⢝⢝⢝⢝⢟⢟⢟⢟⢟⢟⢟⢝⢇⢕⢜⢿⣿⡇⢕⢕⢕⢕⢕⢕⠑⠀⠀⠑⠑⢕⢕⢕⢕⢕⢕⢕⠕⠕⠑⠑⠁⠁⠀⠀⢄⢕⢕⢕⢕⢕⢕⢕⢕⢕⢕⢕⠁⢀⠀⠀⠀⢕⢕⢕⡿⢿⢿⢿⢟⢟⢟⢝⢝⢕⢕⢕⢕⢕⢕⢕⢕⢕⠀</a:t>
            </a:r>
            <a:br/>
            <a:r>
              <a:t>⢕⢕⢕⢕⢕⢕⢕⢕⢕⢕⢕⢕⢕⢕⢕⢕⢔⠀⠑⢕⢕⢕⢕⢕⢕⢜⣿⣷⢜⣿⡿⢷⢕⠀⠀⠀⠀⠀⠁⠕⠕⠿⠿⠿⠿⠟⠟⠟⠟⠟⠛⠛⠃⠑⠀⠀⠀⠀⠀⠀⠀⠑⠁⠁⠁⠁⠁⠁⠁⠁⠁⠁⠁⠀⠀⠀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⢕⢕⢕⢕⢕⡕⠕⠀⠀⠀⢄⢕⠀⠀⢕⢕⠁⠀⢕⢕⠀⠀⠀⠀⠀⠀⢄⢕⢕⢕⢕⢕⢑⢕⢕⢕⢕⢕⢁⢔⢄⢔⢔⢔⢕⢕⢕⢕⢕⢕⢕⢕⢕⢕⢕⢕⢕⢕⢕⢕⢕⢕⢕⢕⢕⠀</a:t>
            </a:r>
            <a:br/>
            <a:r>
              <a:t>⢕⢕⢕⢕⢕⢕⢕⢕⢕⢕⢕⢕⢕⢕⢕⢕⢕⢄⠀⠁⠁⠁⠁⢀⢀⢀⢀⢀⢀⢀⢀⢀⢀⢀⢀⢀⢀⢄⢄⢄⢄⢄⢄⢄⢄⢄⢄⢄⢄⢄⢔⢔⢔⢔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⢕⢕⢝⢝⠀⠀⠀⢔⢕⢕⢄⠀⠀⠕⠀⠀⢕⢕⢄⠀⠀⠀⢀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⠑⠀⠀⢔⢕⢕⢕⢕⢄⢀⢄⢄⢄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⠓⠘⠛⠛⠛⠛⠛⠛⠛⠓⠓⠓⠓⠓⠓⠓⠓⠓⠑⠑⠑⠑⠑⠑⠑⠑⠑⠑⠑⠑⠑⠑⠑⠑⠑⠑⠑⠑⠑⠑⠑⠑⠑⠑⠑⠑⠑⠑⠑⠑⠑⠑⠑⠑⠑⠓⠓⠓⠓⠓⠓⠓⠓⠛⠛⠛⠛⠛⠛⠛⠛⠛⠓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⢽⢟⢎⢕⢜⢕⢕⢕⢕⢕⢕⢕⢕⢕⢕⢸⡿⢟⢕⢜⣿⣿⢏⢕⢹⣿⣿⢇⢜⢻⡿⢟⢕⢜⣿⣿⢇⢕⢕⢜⢟⢿⢟⢕⢕⢜⡟⢕⢕⢝⢿⣿⢕⢸⣿⣿⡏⢕⢿⣿⣿⣏⣹⣿⣿⣿⢕⣹⣿⣿⢟⢕⢕⢸⣿⣿⣿⢕⢻⡿⢟⢕⢕⢿⣿⣿⢕⢸⣿⣿⡟⢕⣻⣿⣿⣿⡟⢝⢻⣿⣿⢕⢕⢝⢟⢝⣟⣿⣿⣿⡇⢕⢻⢿⣿⢇⢜⣿⣿⣿⣿⣿⣿⣿⡏⢝⣿⣿⣿⣏⣝⣿⣿⣟⣝⣜⣻⣿⣿⣿⡿⣿⣿⣿⣧⣜⣿⣿⣿⣿⣿⣿⣿⣿⢿⣿⣿⣿⡿⢟⣿⣿⡏⢕⢹⣿⣿⣿⣿⣿⣟⢟⢿⣏⢝⢿⣿⣿⡟⢝⣿⢟⢿⣿⣿⣿⣿⢏⢕⢹⣿⣿⡇⢸⣿⣿⣿⣿⢕⢕⢻⣿⣿⢝⢝⣿⣿⡟⢕⢝⣿⡟⢕⢕⢟⢟⢝⢕⢝⢟⢻⢇⢕⢕⢕⢝⢝⢕⢕⢜⢿⡏⢕⢕⢻⠀</a:t>
            </a:r>
            <a:br/>
            <a:r>
              <a:t>⢕⢕⢕⢕⢕⢕⢕⢕⢕⢕⢕⢕⢕⢕⢕⢕⢕⢕⢕⢕⢕⢕⢕⢕⢕⢝⢻⢕⢕⢕⢿⢟⢕⢕⢕⢕⢕⢕⢕⢕⢕⢕⢕⢕⢕⢕⢕⢕⢕⢕⡷⢕⢕⢕⢕⢜⢕⢕⢜⣿⣿⡇⢕⢜⢿⣿⢝⢝⢻⣿⡇⢕⢝⣿⣿⡇⢕⢕⢜⣿⡟⢕⢕⢕⢕⢏⢕⢕⢸⣿⡇⢕⢜⣿⣿⢕⢕⢹⣿⣿⢏⢕⢕⢜⣿⣿⢕⢕⣱⡕⢕⢕⢜⢕⢝⢕⢕⢕⢸⣿⢕⢕⢝⢝⢝⢝⢝⣿⣿⢕⢕⣻⣿⣿⢏⢜⢝⢕⢸⣿⡏⢹⣿⣿⡟⢕⣿⣿⣿⣿⢟⣿⣿⣿⡇⢸⣿⣿⣿⢕⢹⣿⣿⡇⢕⣿⣿⡇⢕⢜⣿⣿⣟⢝⢝⢝⢕⣹⢕⢕⢕⣿⣿⢕⢕⢕⢕⢕⢕⢝⢝⢹⡕⢕⢸⣿⡟⢕⢕⢹⣿⣿⢏⢕⢕⢕⢱⢕⢕⢕⢹⣿⡇⢕⢕⢟⡕⢕⢕⢕⢕⢕⢕⢕⢕⡎⢕⢕⢕⢕⢕⢕⢕⢕⢕⢕⢕⢕⢕⢱⠀</a:t>
            </a:r>
            <a:br/>
            <a:r>
              <a:t>⣾⢕⢕⢕⢕⢕⢕⢕⢕⢕⢕⢕⢕⢕⢕⢕⢕⢕⢕⢕⢕⢕⢕⢕⢕⢕⡇⢕⢕⢕⢕⢕⢕⢕⢕⢕⢕⢕⢕⢕⢕⢕⢕⢕⢕⢕⢕⢕⢕⢕⢕⢕⢕⢕⢕⢕⢕⢕⢕⣿⣿⢕⢕⢕⡕⢕⢕⢱⢿⣷⡇⢕⢜⢏⢟⢇⢕⢕⢕⣿⡕⢕⢕⢕⢕⢕⢕⢕⢸⢻⡇⢕⢱⣿⣿⡇⢕⢸⡿⢻⢕⢕⢕⢕⢻⡷⢕⢕⢸⣧⡕⢕⢕⢕⣱⢕⢕⢕⢱⣿⢕⢕⢕⢕⢕⢕⢾⣿⣿⡇⢕⢾⡿⢟⣕⢕⢕⢕⢕⣼⣧⣼⣿⣿⡿⢷⣿⣿⣿⣿⣷⣿⣿⣿⡇⢸⣿⣿⣿⢕⢼⣿⣿⡧⢷⣿⣿⣇⢕⢕⡿⢿⢿⢕⢕⢕⣷⣿⢕⢕⢕⢝⣿⢕⢕⢕⢕⣕⢕⢕⢕⢜⢇⢕⢸⣿⣇⢕⢕⢸⢻⡟⢕⢕⢕⢕⢕⢕⢕⢕⢸⣿⡇⢕⢕⢇⢕⢕⢕⢕⢕⢕⢕⢕⢸⢕⢕⢕⢕⢕⢕⢕⢕⢕⢕⢕⢕⢕⢕⢜⠀</a:t>
            </a:r>
            <a:br/>
            <a:r>
              <a:t>⢇⢕⢕⢕⢕⢕⢕⢕⢕⢕⢕⢕⢕⢕⢕⢕⢕⢕⢕⢕⢕⢕⢕⢕⢕⢸⡇⢕⢕⢕⢕⢕⢕⢕⢕⢕⢕⢕⢕⢕⢕⢕⢕⢕⢕⢕⢕⢕⢕⢕⢕⢕⢕⢕⢕⢸⢕⢕⢕⣿⢟⢕⢕⢸⣿⢕⢕⢕⢜⣿⢕⢕⢕⢕⢕⢕⢕⢕⢕⣿⡟⢕⢕⢕⣕⢕⢕⢕⢸⣿⢇⢕⢕⣿⣿⢕⢕⢸⣿⢕⢇⢕⢕⢕⢕⢕⢕⢕⣿⡿⢇⢕⢕⣾⢇⢕⢕⢕⣾⣿⢕⢕⢜⢝⢕⢕⢜⣿⣿⡕⢕⢜⢇⢕⢹⢕⢕⢕⢕⢝⢟⢟⣿⢕⢕⢕⢜⣿⣿⣿⢕⣿⣿⣿⢕⢕⣿⣿⡿⢕⢸⣿⣿⡇⢕⢜⢿⣿⢕⢕⢕⢕⢕⢕⢕⢕⢹⣿⢇⢕⢕⢜⡝⢕⢕⢕⣿⣽⢕⢕⢸⣕⢕⢕⢜⣿⣿⢕⢕⢜⢕⢕⢕⢕⢕⢕⢕⢕⢕⢕⢸⣧⡇⢕⢕⢕⢇⢕⢕⢕⢕⢕⢕⢕⢕⢱⢕⢕⢕⢕⢕⢕⢕⢕⢕⢕⢕⢕⢕⢕⠀</a:t>
            </a:r>
            <a:br/>
            <a:r>
              <a:t>⢧⢕⢕⢕⢕⢕⢕⢕⣱⢕⢕⠑⠑⠕⢕⢕⢕⢕⢕⢕⢕⢕⢕⢕⢕⢜⢕⢕⢕⢕⢕⢕⢕⢕⢕⢕⢕⢕⢕⢕⢕⢕⢕⢕⢕⢕⢕⢕⢕⢕⢕⢕⢕⢕⢕⢸⢕⢕⢸⣷⣷⢕⢕⣾⣿⡕⢕⢕⡷⢇⢕⢕⢕⢕⢕⢕⢕⢕⢱⣿⣷⡕⢕⢱⣿⡷⢕⢕⢜⢳⡕⢕⢕⣿⣿⢇⢕⢼⢿⢕⢕⢕⢕⢕⢕⢕⢕⡕⢕⢕⢕⢕⢕⢱⣷⡕⢕⢜⢟⡇⢕⢕⢕⢕⢕⢕⢕⣿⣿⢕⢕⢕⢕⢕⢕⢕⢕⢕⢇⢵⣷⣾⡜⢕⢕⢕⢱⢟⣿⡇⢕⢻⣿⣿⡇⢱⣿⣿⢿⢵⣿⣿⣿⡇⢕⢱⣾⢏⢕⢕⢕⢕⢕⢕⢕⢕⢻⢏⢕⢕⢕⢕⢕⢕⢕⢕⢝⢏⢕⢕⢜⢟⢕⢕⢕⢕⢕⢕⢕⢕⢕⢕⢕⢕⢕⢕⢕⢕⢕⢕⢜⢕⢕⢕⢕⢕⢕⢕⢕⢕⢕⢕⢕⢕⢕⢕⢕⢕⢕⢕⢕⢕⢕⢕⢕⢕⢕⢕⢕⢕⠀</a:t>
            </a:r>
            <a:br/>
            <a:r>
              <a:t>⣿⣷⢕⢕⢕⢕⢕⡱⠕⢅⢄⢄⢄⢄⢕⠕⠑⠕⢕⢕⢕⢕⢕⢕⢕⢕⢇⢕⢕⢕⢕⢕⢕⢕⢕⢕⢕⢕⢕⢕⢕⢕⢕⢕⢕⢕⢕⢕⢕⢕⢕⢕⢕⢕⢕⢜⢕⢕⢕⣿⡟⢕⢕⢜⣿⡇⢕⢕⢕⢱⢕⢕⢕⢕⢕⢕⢕⢕⢕⣿⣿⡕⢕⣸⣏⢕⢕⢕⢕⢝⢕⢕⢕⢟⢕⢕⢕⢕⢕⢕⢕⢕⣵⢕⢕⢕⢕⢕⢕⢕⢕⢕⢕⣿⡿⢕⢕⢱⣿⣿⢕⢕⢸⣧⢕⢕⢕⡿⣿⢕⢕⢕⢕⢕⢕⢕⢕⢕⢕⢕⢕⢹⣿⢕⢕⢕⢕⢕⢟⢕⢕⢕⣿⣿⢕⢕⢜⢻⢕⢕⢜⣿⣿⢇⢕⢕⢕⣕⢇⢕⢕⢕⡕⢕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⠑⢔⢕⢕⢕⢕⢕⢕⢕⢔⢕⢕⢁⢑⢕⢕⢕⠕⢕⢕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⢻⢕⢕⢕⣼⡏⢕⢕⢕⢕⡕⢕⢕⢕⢕⢕⢕⢕⣾⡏⢕⢕⢕⢕⢕⣱⢕⢕⢕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⡇⠕⠑⠁⢕⢕⠅⢕⢕⢕⢕⢕⢕⢕⢕⢕⢕⢕⢕⢕⢕⢕⢕⢕⢕⢕⢕⢕⢕⢕⢕⢕⢕⢕⢕⢕⢕⢕⢕⢕⢕⢕⢕⢕⢕⢕⢕⢕⢕⢕⢕⢕⢕⢕⢜⢕⢕⢕⢕⣿⢇⢕⢕⢸⣿⡇⢕⢕⢕⢕⢕⢕⢕⢕⢕⢕⢕⢜⣿⣏⢕⢕⢕⢕⢜⢕⢕⢕⢸⣿⡕⢕⢱⣿⢇⢕⢕⢕⢟⢕⢕⢕⢕⢕⢕⢕⢕⢕⢕⢕⢕⢕⢕⣿⣻⢕⢕⢜⣟⢕⢕⢕⢕⢕⢕⢕⢕⣿⣿⢕⢕⢕⢸⢇⢕⢕⢕⢕⢕⢕⢕⢕⢝⢕⢕⢕⢕⢱⣿⢕⢕⢕⢿⡿⢕⢕⢜⣟⢇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⢄⢔⢕⠁⢔⢕⢕⢕⢕⢕⢕⢕⢕⢕⢕⢕⢕⢕⢕⢕⢕⢕⢕⢕⢕⢕⢕⢕⢕⢕⢕⢕⢕⢕⢕⢕⢕⢕⢕⢕⢕⢕⢕⢕⢕⢕⢕⢕⢕⢕⢕⢕⢕⢕⢕⢕⢕⣵⡕⢕⢕⢸⢻⢕⢕⢕⢕⢕⢕⢕⢕⢱⢕⢕⢕⢟⢝⢝⢕⢕⢕⢕⢕⢕⢕⢕⢸⡇⢕⢕⢕⢇⢕⢕⢕⢕⢕⢕⢕⢕⢕⢕⢕⢕⢕⢕⢕⢕⢕⢕⢕⢜⢕⢕⢕⢕⣕⡕⢕⢕⢕⢕⢕⢕⢕⣿⣿⢕⢕⢜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⢔⢕⢕⢕⢕⢕⢕⢕⢕⢕⢕⢕⢕⢕⢕⢕⢕⢕⢕⢕⢕⢕⢕⢕⢕⢕⢕⢕⢕⢕⢕⢕⢕⢕⢕⢕⢕⢕⢕⢕⢕⢕⢕⢕⢕⢕⢕⢕⢕⢕⢕⢕⢕⢸⣿⡕⢕⢕⢕⢝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⢕⢕⢕⢕⢕⢕⢕⢕⢕⢕⢕⢕⢕⢕⢕⢕⢕⢕⢕⢕⢕⢕⢕⢕⢕⢕⢕⢕⢕⢕⢕⢕⢕⢕⢕⢕⢕⢕⢕⢕⢕⢕⢕⢕⢕⢕⢕⢕⢕⢕⢕⢕⢕⢕⢕⢸⣿⡇⢕⢕⢕⡕⢕⢕⢕⢕⢕⢕⢕⢱⢕⢕⢕⢕⢕⢕⢕⢕⢕⢕⢕⢕⢕⢕⢕⣇⡕⢕⢕⢕⢇⢕⢕⢕⢕⡕⡕⢕⢕⢕⢕⢕⢕⢕⢕⢕⢕⢕⢕⢕⢕⢕⢕⢕⢕⣕⢗⢕⢕⢕⢕⢕⢕⢕⢿⣿⢕⢕⢕⢕⢕⢕⢕⢕⢕⢕⢕⢕⢕⢕⢕⢕⢕⢕⢕⢱⢕⢕⢱⣿⡇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⢕⢕⢕⢕⠑⠑⠑⠑⠑⠑⠑⠑⠑⠑⠑⠕⢕⢕⢕⢕⢕⢕⢕⢕⢕⢕⢕⢕⢕⢕⢕⢕⢕⢕⢕⢕⢕⢕⢕⢕⢕⢕⢕⢕⢕⢕⢕⢕⢕⢕⢕⢕⢕⢕⢕⣸⡿⢇⢕⢕⢕⣏⢕⢕⢕⢕⢕⢕⢕⢕⢕⢕⢕⢕⢕⢜⢟⢕⢕⢕⢕⢕⢕⢕⢕⣹⢗⢕⢕⢕⢕⢕⢕⢕⢸⢟⡇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⢄⠀⢕⢕⢀⠀⠀⠀⠀⠀⠀⠀⠀⠀⠀⠀⠀⠀⠁⠑⠕⢕⢕⢕⢕⢕⢕⢕⢕⢕⢕⢕⢕⢕⢕⢕⢕⢕⢕⢕⢕⢕⢕⢕⢕⢕⢕⢕⢕⢕⢕⢕⢕⢕⢕⢕⢕⢸⣿⢕⢕⢕⢕⢇⢕⢕⢕⢕⢕⢕⢕⢕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⠕⠀⠁⢕⢕⠀⠀⠀⠀⠀⠀⠀⠀⠀⠀⠀⠀⠀⠀⠀⠀⠀⠁⠁⠑⠕⢕⢁⠁⠕⢕⢕⢕⢕⢕⢕⢕⢕⢕⢕⢕⢕⢕⢕⢕⢕⢕⢕⢕⢕⢕⢕⢕⢕⢕⢕⢕⢕⢕⢕⢕⢕⢕⢕⢕⢕⢕⢕⢕⢕⢕⢕⢕⢕⢕⢕⢕⢕⢕⢕⢕⢕⢕⢕⢕⢕⢕⢕⢕⢕⢕⢕⢕⢕⢕⢕⢕⢕⢕⢕⢕⢕⢱⢕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⠁⠀⠀⠀⢕⢕⠀⠀⠀⠀⠀⠀⠀⠀⠀⠀⠀⠀⠀⠀⠀⠀⠀⠀⠀⠀⠀⢀⢅⢔⢕⢕⢕⢕⢕⢕⢕⢕⢕⢕⢕⢕⢕⢕⢕⢕⢕⢕⢕⢕⢕⢕⢕⢕⢕⢕⢕⢕⢕⢕⢕⢕⢕⢕⢕⢕⢕⢕⢕⢕⢕⢕⢕⢕⢕⢕⢕⢕⢕⣵⢕⢕⢕⢕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⢕⠀⠀⠀⠀⠀⠀⠀⠀⠀⠀⠀⠀⠀⠀⠀⠀⠀⠀⠀⢀⢔⢕⢕⢕⠕⠕⠑⠑⠑⠁⠁⠕⢕⢕⢕⢕⢕⢕⢕⢕⢕⢕⢕⢕⢕⢱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⢀⢀⠀⠀⢕⢀⠀⠀⠀⠀⠀⠀⠀⠀⠀⠀⠀⠀⠀⠀⠀⠀⠀⢄⢕⠕⠑⠁⠀⠀⠀⠀⠀⠀⠀⢀⢄⢔⢕⢕⢕⠑⠑⠀⠀⠀⠁⢕⠘⠕⢇⢗⢕⠇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⠕⠕⠀⠀⠀⠀⠀⠀⢀⢀⢄⢔⢄⢀⠀⠀⠀⠀⢄⢕⠑⠀⠀⠀⠀⠀⠀⢄⢔⠔⠑⠑⠁⠁⠁⠀⠀⠀⠀⢀⠄⠐⠀⠀⢀⠀⢕⢕⠑⠀⠀⠁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⠕⠀⠀⠀⠀⠀⠀⠔⠔⠀⠐⠕⢕⢕⢕⢕⢕⢕⢕⢕⢔⢔⢕⢕⢄⢄⢄⢀⢀⠔⠑⠀⠀⠀⠀⠀⠀⠀⠀⠀⠀⠀⠀⢀⠄⠔⠐⠁⢕⠀⠁⠁⠀⠀⠀⠀⠀⠀⢀⢑⢕⣕⡕⠕⠕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⠀⠀⠀⠀⠀⠀⠀⠀⠑⠕⢕⢕⢕⢕⢕⢕⢕⢕⢕⢕⢕⢕⢕⢕⢕⢕⢔⢄⢀⠀⠀⠀⠀⠀⠀⠀⠔⠁⠀⠀⠀⠀⠐⠀⠀⠀⠀⠀⠀⠀⠀⠀⠀⢕⢻⣧⢝⢿⣧⢔⢄⠑⠕⢕⢕⢱⢜⢕⢱⢕⢕⢕⢕⢕⢕⢕⢕⢕⢕⢕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⢄⢄⢀⢄⠀⠀⠀⠀⠑⠕⢕⠕⢕⢕⢕⢕⢕⢕⢕⢕⢕⢕⢕⢕⢕⢕⢕⢀⠀⠀⠀⠀⠀⠀⠀⠀⠀⠀⠀⠀⠀⠀⢀⣰⣶⣔⢀⠀⠀⠀⢕⢕⢜⢳⣕⢻⢇⠕⠜⢝⢝⢝⢟⢟⢗⢣⢕⢝⢳⢕⢕⢕⢕⢕⡅⢕⡕⢗⢕⢕⢜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⢄⢕⢕⢔⠐⠕⠀⠀⠀⠀⠀⠀⠑⢕⢕⢕⢕⢕⢕⢕⢕⢕⢕⢕⢕⢕⢕⢕⢕⢕⢀⠀⠀⠀⠀⠀⠀⠀⠀⠀⠀⢀⣵⣿⣿⣿⣿⣿⣧⣔⡔⠑⢕⢕⢕⢜⢳⢼⣕⡕⢕⢕⢕⢕⢕⢕⠀⠀⠀⠀⠀⠁⢅⢕⢸⢱⣕⣜⣇⣕⣕⣕⡏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⢕⢕⢕⢕⢕⢄⠑⢀⠀⠀⠀⠀⠀⠁⠁⢀⢅⢅⢑⢕⢕⢕⢕⢕⠕⢕⢕⢕⢕⢕⢕⢕⢀⠀⠀⠀⠀⠀⠀⠀⢰⣿⣿⣿⣿⣿⣿⣿⣿⣿⣿⣷⣕⡕⢕⢕⢕⢕⢜⢝⢕⢕⢔⢔⢕⢖⢲⢶⢶⢆⢔⢕⢗⢗⠷⢷⢷⢧⢵⣵⣼⣝⣝⣟⢟⢷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⢅⢁⠕⠕⢕⢕⢕⢄⠀⠀⠀⠀⠀⠀⢄⢕⢕⢕⠁⢀⠀⠁⢀⠀⠀⠀⠁⠑⠑⠕⠑⢑⠁⠀⠀⠀⠀⠀⠀⠀⠁⠝⢿⣿⣿⣿⣿⣿⣿⣿⣿⣿⣿⣿⣇⢕⢕⢕⢕⣕⢵⢗⢗⢞⢏⢝⢱⢕⢕⢕⢕⣷⣿⣿⣿⣿⣿⣿⢿⢷⢷⢯⣽⣟⡷⢮⣕⡣⢝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⢀⢕⢕⠀⠀⠀⠁⠑⠕⢕⠀⠀⢔⢔⠄⢔⢅⢕⢅⠀⢁⠀⠀⠑⠄⠀⠀⠀⠀⠀⠀⠀⠀⠀⠀⠀⠀⠀⠀⠀⠀⢀⣄⣔⣜⣯⣽⣽⣽⣿⣿⣿⣿⣿⣿⣿⣇⢕⢕⢝⢕⢑⢱⢕⢕⠕⢕⢕⡱⢎⢕⢕⠕⢕⢕⢗⢞⢟⢟⣇⣕⣕⢕⢜⢝⢟⢳⢮⢝⢳⢿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⠀⠀⠀⠀⠀⠀⠑⠑⠑⠄⠄⠀⠄⠀⠔⠄⠀⠄⠀⠀⢔⢕⠀⠁⠀⠀⠀⠀⠀⠀⠀⠀⠀⠀⠀⠀⠀⠀⠀⠀⠀⠀⠀⠀⠀⠀⠀⠀⠀⠈⠙⠙⠟⢟⠝⢝⢝⢕⢝⢝⢝⢏⢕⢕⢔⢕⢕⢕⠅⢔⢕⢕⣪⣱⣵⣷⣿⢵⢧⠔⠜⢕⣸⡕⣵⣵⣵⢵⣵⣧⣌⢕⣷⣷⣷⣾⣿⣷⣧⣱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⠄⠐⠀⠀⠀⠀⠀⠀⠀⠀⠁⠐⠀⠀⠀⠀⠀⠀⠐⠄⢀⢐⠐⠰⢴⢴⣴⣶⢷⣳⣷⣧⣼⣕⢖⣖⣗⣕⣖⣶⡗⣱⣵⡵⢕⢕⣱⣷⣿⣿⣿⢏⢏⢕⠅⠁⠀⠀⢾⢿⢇⢿⢿⢇⠱⢟⢟⢏⢝⢕⣕⣱⣵⣥⣥⣥⡡⣭⡹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⢀⠐⠐⠀⠁⠀⠀⠀⠀⠀⠀⠀⠀⠀⠀⠀⠀⠀⠀⠀⠁⠑⠕⠎⢗⢻⢱⢫⢱⢷⢞⢳⢯⢿⢿⢟⢟⢏⢝⢕⠕⠕⢕⢕⣼⣿⣿⣿⣿⣿⣇⣕⢕⠄⠀⠄⢔⢓⢎⢗⢓⣚⣛⣟⣿⣿⣷⣷⣿⣿⣿⣿⣷⡜⢝⢻⢮⢕⢝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⢄⠀⠀⠀⠁⠔⠀⠀⠀⠀⠀⠀⠀⠀⠀⠀⠀⠀⠀⠀⠀⠀⢄⣰⣤⡄⢀⠀⠀⠀⠀⠀⠀⠀⠀⠀⠀⠀⢀⠀⠀⠀⠀⠀⠁⢕⢕⣼⣿⣿⣿⣿⣿⣿⣿⣿⣿⣿⣧⣵⢕⢵⢗⣟⣽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⠅⠀⠀⠀⠕⢀⠀⠀⠀⠀⠀⠀⠀⠀⠀⠀⠀⠀⠀⠀⠀⠐⠹⢽⣿⣏⢕⠀⠀⢀⢀⢄⣠⣴⣶⣷⣾⣿⣷⣷⣣⣕⢔⢄⢄⢁⢱⣿⣿⡏⣿⣿⣿⣿⣿⣿⣿⣿⣿⣧⢕⣺⣽⣿⣿⣿⣿⣿⣿⣿⣿⣿⣿⣿⣿⣿⣿⡕⢕⢕⢕⢿⣧⢕⢕⢕⢕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⢀⢄⠀⠀⠀⠀⠀⠀⠀⢄⠑⠀⠀⠀⠀⠀⠀⠀⠀⠀⠀⠀⠀⠀⠀⠀⠀⠀⠑⠑⠃⠁⠀⠁⠁⠄⢜⣿⣿⣿⣿⣿⣿⣿⣿⣿⣿⣿⣷⢕⢕⣿⣿⡇⡇⣿⣿⣟⣿⣿⣿⣿⣿⣿⢱⡿⢟⢏⣽⣿⣿⣿⣿⣿⣿⣿⣿⣿⣿⣿⣿⣿⣧⡵⢕⢕⡱⠯⠕⠱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⠄⠀⠀⠀⠀⠑⢕⢔⠀⠀⠀⠀⠀⠀⠀⠔⠀⠀⠀⠀⠀⠀⠀⠀⠀⠀⠀⠀⠀⠀⠀⠀⠀⠀⠀⠀⠀⠀⠀⠀⠀⠀⠈⠙⠻⢿⣿⣿⣿⣿⣿⣿⣿⣿⣧⢜⣿⣿⣷⢇⣿⣿⣿⣿⣿⣿⣿⣿⣿⣕⣕⣕⡕⢜⢝⢙⢝⢝⢝⢟⢟⢟⢟⢟⢝⣹⣵⣷⡷⠑⢁⢀⣄⡤⢔⠊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⠁⢀⢀⢀⠀⠀⠀⠕⢕⠀⠀⠀⠀⠀⠀⠑⠀⠀⠀⠀⠀⠀⠀⠀⠀⠀⠀⠀⠀⠀⠀⠀⠀⠀⠀⠀⠀⠀⠀⠀⠀⠀⠀⠀⠀⠀⠀⠈⠙⠏⢟⡿⡿⢿⢿⢿⢗⢜⢿⣿⣷⣼⣿⣿⣿⣿⣿⣿⣿⡿⢕⢑⢅⢡⣕⣕⢥⣥⣕⠑⠀⠀⢕⣕⣕⣕⣵⣵⣴⣷⣾⡿⠯⢇⢵⢐⠀⠀⢕⢕⢕⢕⢑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⠁⠀⠀⠐⠀⠀⠀⠑⠐⠀⠀⠀⠀⠀⢀⠔⠀⠀⠀⠀⠀⠀⠀⠀⠀⠀⠀⠀⠀⠀⠀⠀⠀⠀⠀⠀⠀⠀⠀⠀⠀⠀⠀⠀⠀⠀⠀⠀⠀⠀⠁⠁⠑⠑⠕⠕⠑⢌⢻⣿⣿⣿⣿⣿⣿⣿⢹⢕⠔⠀⠑⠀⢕⢿⣿⡜⣿⣿⢄⠀⠀⠘⢟⢟⢻⢿⠟⠟⠋⠁⠀⠀⠀⠀⠁⠀⠄⢕⣥⢵⢎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⠑⠄⠀⠀⠀⠀⠀⠀⠀⠀⠀⠀⠀⠀⠀⢀⠀⠀⠀⠀⠀⠀⠀⠀⠀⠀⠀⠀⠀⠀⠀⠀⠀⠀⠀⠀⠀⠀⠀⠀⠀⠀⠀⠀⠀⠀⠀⠀⠀⠀⠀⠀⠀⠀⠀⠀⢔⢕⢕⢝⢿⣿⣿⣿⣺⣽⢕⣕⢔⠀⠀⠀⢜⢜⢏⢕⢕⣕⡕⢕⢔⢔⠀⠀⠀⠀⠀⠀⢀⠀⠀⠀⠀⠀⠀⠀⢑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⠑⠀⠀⠀⢀⠑⠀⠀⠀⠀⠀⠀⠀⠀⠀⠀⢀⠔⠀⠀⠀⠀⠀⠀⠀⠀⠀⠀⠀⠀⠀⠀⢀⢀⢀⢀⢀⢀⢀⢀⢀⢀⢄⠄⢀⢕⢅⢔⢕⢕⢕⢝⠻⢷⢝⢻⢿⢿⣿⣗⠇⠑⠅⣲⣷⣾⢿⣟⣹⣵⣷⡇⠀⠀⢵⠕⠀⢄⢕⢀⠀⠁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⠁⢔⠔⠀⠀⠀⠀⠀⠀⠀⠀⠀⠄⠔⠑⠀⠀⠀⠀⠀⢀⢀⢄⣄⣰⣴⣵⣵⣧⣕⢕⢕⢕⢕⢕⢕⢕⢕⢕⢕⢕⢕⢕⢕⠕⢕⢕⢑⢕⢕⢕⢜⢕⢳⣵⣕⡕⢕⢕⢝⣵⣽⣽⣽⣽⡵⢗⠐⠀⠀⢕⠕⠀⠀⢁⠑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⠐⠀⠀⠀⠁⠀⠀⠀⠀⠀⠀⠀⠀⠀⠀⠀⠀⠀⠀⠀⠀⠀⠁⢻⢿⡿⢿⢿⣿⣿⣿⣿⣿⣿⣷⣕⣕⣕⢕⢕⢕⢕⢕⢔⢔⠕⢕⢗⢗⣗⣗⣷⣷⣷⣷⢗⢳⢷⡕⢵⢵⢷⢿⢿⢿⢿⢿⢷⣕⢕⠀⠀⢔⠑⢑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⢀⢄⢄⠀⢁⢄⢄⣤⣅⣔⡀⠀⠀⠀⠀⠀⠀⠀⠀⠀⠀⠀⠀⠀⠀⠀⠀⠑⠕⢕⢕⢝⢝⢟⢻⣿⣿⢿⣿⣿⢜⢿⣷⠑⢁⠁⢕⢕⢕⢕⢕⢕⢕⢕⢕⢕⣕⢵⢗⢎⣕⣵⡵⠷⠷⢷⢗⡗⢞⢛⢏⢙⢕⢀⠔⢄⠁⢄⢕⢄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⢀⢔⢕⢕⢕⢕⢀⢕⢕⣼⣿⣿⡟⠁⢔⢄⢄⢔⢕⠔⢔⢀⠀⠀⠀⢕⢕⠔⠀⠄⢄⢀⣱⣿⣧⢕⣱⣾⣿⣿⣎⢟⣝⡕⢕⢁⢄⢁⠀⢔⠁⢽⣿⣷⣷⢇⢕⢕⢕⢱⢕⢎⢍⠑⠀⠁⠁⠁⠑⢕⢱⡕⡵⢞⡕⢕⢕⢔⣄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⠁⠕⠑⠁⠁⠀⢕⢱⣿⣿⢟⠁⢀⢑⢑⢑⢑⢕⠀⢕⢕⠀⠀⠀⠁⠁⠀⠀⠀⠀⠀⠙⠫⣾⣿⣿⣿⣿⣿⣿⣧⣝⢕⢵⢄⠑⠀⢄⠁⢄⢕⢕⡕⢕⢵⢕⢕⢔⢕⢕⢅⠀⠀⠀⢀⢄⡔⢕⢕⢔⢕⢔⠕⢜⣕⢇⢇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⢄⢔⠀⠀⠑⢸⠟⢝⠐⢀⢕⢕⢕⢕⠕⢕⢀⢕⢕⠀⠀⠀⠀⠀⠀⠀⠀⠀⠀⠀⠀⠁⠙⢿⣿⣿⣿⣿⣿⣿⡿⢟⢕⢕⢄⢔⡔⢕⢕⢕⢕⢕⢕⢕⢕⢕⢕⢕⢕⢅⢠⢆⢱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⢄⢕⢕⢔⢀⠀⠀⠀⠀⠀⠀⢕⢕⢕⠀⠀⠀⢄⢁⠀⠀⢕⢕⢕⢔⢕⢕⢕⡐⢀⢄⠐⠀⠀⠀⠀⠀⠀⠀⠀⠀⠀⠀⠀⠀⠀⠘⠻⣿⣿⢿⢏⢕⢕⢕⡱⢕⢕⢕⢕⢕⢕⢕⢅⢕⢕⢕⢕⢕⢕⣱⢞⢕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⢄⢕⢕⢕⢕⢕⢕⢕⢔⢀⢀⢀⢄⢕⢕⢕⢕⠑⠀⠑⠑⠕⠀⢀⢕⢕⢕⢕⢕⢕⣼⡿⠑⠀⠀⠀⠀⠐⠀⠄⢀⠀⠀⠀⠀⠀⠀⠀⠀⠀⠀⠁⠑⢕⢕⢕⢕⢜⢕⢕⢕⢕⢕⢕⢕⢕⢕⢕⢕⣕⣱⢵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⢕⢕⢕⢕⢕⢕⢕⢕⢕⢕⣵⣯⢇⡇⢕⢕⠕⠑⠁⠄⠀⠀⢀⠀⠀⠑⠕⠕⢕⢕⢱⣾⢟⠁⠀⠀⠀⠀⠀⠀⠀⠀⠀⠁⠐⠐⠕⠀⠀⢔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⠑⢕⢕⢕⢕⢕⢕⢕⢕⢕⣼⣿⣿⣯⡳⢑⢄⢄⢀⠀⠀⠀⠀⠀⠀⠀⠀⠀⠀⠐⠔⠞⠑⠀⠀⠀⠀⠀⠀⠀⠀⠀⠀⠀⠀⠀⠀⠀⠀⢀⠁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⠕⠑⢕⢕⠕⠕⠑⣸⣿⣿⣿⡟⢕⢕⢕⢕⢕⢕⢄⠀⠀⠀⠀⠀⠀⠀⠀⠀⠀⠀⠀⠀⠀⠀⠀⠀⠀⠀⠀⠀⠀⠀⠀⠀⠀⠀⠀⠕⠀⠀⠀⠀⠀⠀⢀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⠀⠀⠀⠀⠀⢔⢿⣿⡿⢏⢕⢕⢕⠕⠕⠑⠁⠀⠀⠀⠀⠀⠀⠀⠀⠀⠀⠀⠀⠀⠀⠀⠀⠀⠀⠀⠀⠀⠀⠀⠀⠀⠀⠀⠀⠐⠀⠀⢄⢄⠀⠀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⢕⠀⠀⠀⠀⠀⠀⠀⠁⠈⠑⠑⠑⠁⠀⠀⠀⠀⠀⠀⠀⠀⠀⠀⠀⠀⠀⠀⠀⠀⠀⠀⠀⠀⠀⠀⠀⠀⠀⠀⠀⠀⠀⠀⠀⢀⢀⢄⢔⢕⢕⢕⢀⠀⠀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⢄⢕⠀⠀⠀⠀⠀⠀⠀⠀⠀⠀⠀⠀⠀⠀⠀⠀⠀⠀⠀⠀⠀⠀⠀⠀⠀⠀⠀⠀⠀⠀⠀⠀⠀⠀⠀⠀⠀⠀⠀⠀⠀⠀⢀⢕⢕⢕⢕⢕⢕⢕⢕⢕⢄⢀⢔⢕⢕⣵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⢕⠀⠀⠀⠀⠀⠀⠀⠀⠀⠀⠀⠀⠀⠀⠀⠀⠀⠀⠀⠀⠀⠀⠀⠀⠀⠀⠀⠀⠀⠀⠀⠀⠀⠀⠀⠀⠀⠀⢀⠄⠀⠀⠁⠑⢕⢕⢕⢕⢕⢕⢕⢕⢕⢕⢕⢕⢕⣼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⠀⢄⢕⢕⢔⠀⠔⠔⠀⠀⠁⠑⠕⢕⢕⢕⢕⢕⢕⢕⢕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⢕⣵⣵⡕⢕⢔⠀⠀⠀⠑⠀⠀⠀⠀⠑⢕⢕⢕⢕⣵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⢕⠀⠀⠀⠀⠀⠀⠀⠀⠀⠀⠀⠀⠀⠀⠀⠀⠀⠀⠀⠀⠀⠀⠀⠀⠀⠀⠀⢄⢔⢑⢄⢔⢄⢄⢔⢸⣿⣿⣿⣇⢕⢄⠀⠀⢄⢄⢀⠀⠀⠀⠁⢕⣵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⢕⠀⠀⠀⠀⠀⠀⠀⠀⠀⠀⠀⠀⠀⠀⠀⠀⠀⠀⠀⠀⠀⠀⠀⢀⢄⠔⢕⢕⢕⢕⢕⢕⢕⢕⢕⢕⢻⣿⣿⣿⡇⢕⠀⠔⢕⢕⢕⠕⠐⠀⠀⠛⢟⠙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⠑⢕⠀⠀⠀⠀⠀⠀⠀⠀⠀⠀⠀⠀⠀⠀⠀⠀⠀⠀⠀⠀⢄⠑⠁⠀⢄⢕⢕⢕⢕⢕⢕⢕⢕⢕⢕⢕⢕⢔⢔⢔⢕⢕⢄⢄⢄⢄⢔⢔⢄⢀⠀⠀⠀⠀⠔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⠕⢔⠀⠀⠀⠀⠀⠀⠀⠀⢀⠀⠀⠀⠀⠀⠀⠀⠀⠀⢔⠁⠀⢄⢕⢕⢕⢕⢕⢕⢕⢕⢕⢕⢕⢕⢕⢕⢕⢕⢕⢕⢕⢕⢕⢕⢕⢕⢕⢕⢕⢕⢔⢀⠀⠀⠀⠑⠑⠀⢀⢀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⣔⠀⠀⢕⢄⠀⠀⠀⠀⠀⠀⠀⠁⠐⠄⢀⠀⠀⠀⠀⢀⠕⠀⠀⢄⢕⢕⢕⢕⢕⢕⢕⢕⢕⢕⢕⢕⢕⢕⢕⢕⢕⢕⢕⢕⢕⢕⢕⢕⢕⢕⢕⢕⢕⢕⢕⢕⢔⢄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⡔⠀⠀⢕⢔⠀⠀⠀⠀⠀⠀⢔⠀⠀⠁⠑⠔⠔⠑⠁⠀⠀⠀⢕⢕⢕⢕⢕⢕⢕⢕⢕⢕⢕⢕⢕⢕⢕⢕⢕⢕⢕⢕⢕⢕⢕⢕⢕⢕⢕⢕⢕⢕⢕⢕⢕⢕⢕⢕⢕⢔⢄⠕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⠑⠀⠀⠀⠕⢕⠀⠀⠀⠀⠀⢕⢄⢄⢔⠑⠀⠀⠀⠀⠀⠀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⠀⠀⠀⠑⢕⢀⠀⢄⢄⠕⠕⠅⠄⠄⢄⢔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⢔⢀⠀⠀⠀⠀⠁⠕⢕⠑⠁⠀⠀⠀⠀⠀⠀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⢱⡇⢄⠀⠀⠀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⢕⢕⢕⢀⠀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⢄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⢔⢄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⢔⢔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⠃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⡟⣟⢕⢜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⢿⢇⡟⡟⢜⢕⢕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⡝⣿⣿⣿⣿⣿⣿⣿⣜⢜⢕⢕⢕⢕⢕⢱⠀</a:t>
            </a:r>
            <a:br/>
            <a:r>
              <a:t>⢕⢕⢕⢕⢕⢕⢕⢕⢸⣿⣿⣿⣿⣿⣿⣿⣿⣧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⢻⣿⣿⣿⣿⣿⡿⡕⢕⢕⢕⢕⢕⢕⢱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⢸⢻⢻⣝⣿⡏⡇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⢕⢸⣸⣿⢸⡟⢏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⢎⡟⡝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⢜⢇⢕⢕⢕⢕⢕⢕⢕⢕⢕⢕⢕⢕⢕⠀</a:t>
            </a:r>
            <a:br/>
            <a:r>
              <a:t>⢕⢕⢕⢕⢕⢕⢕⢕⢕⣿⣿⣿⣿⣿⣿⣿⣿⣿⢕⢕⢕⢕⢕⢕⢕⢕⢕⢕⢕⢕⢕⢕⢕⢕⢕⢕⢕⢕⢕⢕⢕⢕⢕⢕⢕⢕⢕⢕⢕⢸⡿⢿⢿⢿⢿⢿⢿⢿⢿⢿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⢇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⢕⢕⢕⢕⢕⢕⢕⢕⢕⢕⢕⠀</a:t>
            </a:r>
            <a:br/>
            <a:r>
              <a:t>⡕⢕⢕⢕⢕⢕⢕⢕⢕⣿⣿⣿⣿⣿⣿⣿⣿⣿⢕⢕⢕⢕⢕⢕⢕⢕⢕⢕⢕⢕⢕⢕⢕⢕⢕⢕⢕⢕⢕⢕⢕⢕⢕⢕⢕⢕⢕⢕⢕⢕⢕⢕⢕⢕⢕⢕⢕⢕⢕⢕⢕⢕⢕⢕⢕⢕⢕⢕⢕⢕⣸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⢿⢿⢿⢿⢿⢟⢟⢟⢏⢝⢝⢝⢕⢕⢕⢕⢕⢕⢕⢕⢕⢕⢕⢕⢕⢕⢕⢕⢕⢕⢕⢕⢕⢕⢕⢕⢕⢕⢕⢕⢕⢕⢕⢕⢕⢕⣷⠀</a:t>
            </a:r>
            <a:br/>
            <a:r>
              <a:t>⣷⢕⢕⢕⢕⢕⢕⢕⢕⣿⣿⣿⣿⣿⣿⣿⣿⣿⡇⢕⢕⢕⢕⢕⢕⢕⢕⢕⢕⢕⢕⢕⢕⢕⢕⢕⢕⢕⢕⢕⢕⢕⢕⠕⢕⢕⢕⢕⢕⢕⢕⢕⢕⢕⢕⢕⢕⢕⢕⢕⢕⢕⢕⢕⢕⢕⢕⢕⢕⢕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⡏⢕⢕⢕⢕⢕⢕⢕⢕⣿⣿⣿⣿⣿⣿⣿⣿⣿⡇⢕⢕⢕⢕⢕⢕⢕⢕⢕⢕⢕⢕⢕⢕⢕⢕⢕⢕⢕⢕⢕⢕⠑⢀⣄⢁⠑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⣧⢕⢕⢕⢕⢕⢕⢕⢕⢕⢕⢕⢕⢕⢕⢕⢕⢕⢕⢕⢕⢕⢕⢕⢕⢕⢕⢕⢕⢕⢕⢕⢕⢕⢕⢕⢕⢱⠕⢁⢄⣴⢟⣵⣷⣧⣄⢁⠑⢕⢕⢇⢕⢕⢕⢕⢕⢕⢕⢕⢕⢕⢕⢕⢕⢕⢕⢕⢕⢕⢟⢟⢟⢟⢟⢟⢿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⢕⢕⢕⢕⢕⢕⢕⢕⢕⢕⢕⢕⢕⢕⢕⢕⢕⢱⠘⢁⣰⣵⣿⢏⢱⢹⣿⣿⣿⣷⣴⡄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⢇⢕⢕⢕⢕⢕⢕⢕⢕⢕⢕⢕⢕⢕⢕⢕⢕⢕⢕⢕⢕⢕⢕⢕⢕⢕⢕⢕⢕⢕⢕⢕⢕⢕⠑⢀⣰⣾⣿⣿⡏⢇⣿⢸⣿⣿⣿⣿⣿⣿⣷⣔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⣷⣵⣕⡕⢕⢜⢕⢕⡕⢕⢕⢕⢕⢕⢕⢕⢕⢕⢕⢕⢕⢕⢕⢕⢕⢕⢕⢕⢕⢕⢕⢕⢕⢕⢕⢕⢕⢕⢕⢕⢕⢕⢕⢕⢕⢕⢕⢕⢼⠀</a:t>
            </a:r>
            <a:br/>
            <a:r>
              <a:t>⣷⢕⢕⢕⢕⢕⢕⢕⢕⢕⢕⢕⢕⢕⢕⢕⢕⢕⢕⢕⢕⢕⢕⢕⢕⢕⢕⢕⢕⢕⢕⠕⠁⢄⣴⣾⣿⣿⣿⡟⣼⣵⡟⣼⣿⣿⣿⣿⣿⣿⣿⣿⣟⠑⠀⠀⠑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⣷⣧⣕⣕⢕⢕⢕⢕⢕⢕⢕⢕⢕⢕⢕⢕⢕⢕⢕⢕⢕⢕⢕⢕⢕⢕⢕⢕⢕⢕⢕⢕⢕⢕⢕⢕⢕⢕⢕⢕⢕⢕⢕⢕⢽⠀</a:t>
            </a:r>
            <a:br/>
            <a:r>
              <a:t>⢇⢕⢕⢕⢕⢕⢕⢕⢕⢕⢕⢕⢕⢕⢕⢕⢕⢕⢕⢕⢕⢕⢕⢕⢕⢕⢕⢕⢕⠕⠁⢄⣵⣿⣿⣿⣿⣿⣿⢱⣿⣿⡇⢿⢿⢿⢿⢿⢿⢿⢿⣿⣿⡄⠀⠀⠀⢀⠁⠑⢱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⣿⣿⣷⣵⣕⢕⢕⢕⢕⢕⢕⢕⢕⢕⢕⢕⢕⢕⢕⢕⢕⢕⢕⢕⢕⢕⢕⢕⢕⢕⢕⢕⢕⢕⢕⢕⢕⢕⢕⢕⢕⢼⠀</a:t>
            </a:r>
            <a:br/>
            <a:r>
              <a:t>⣕⢕⢕⢕⢕⢕⢕⢕⢕⢕⢕⢕⢕⢕⢕⢕⢕⢕⢕⢕⢕⢕⢕⢕⢕⢕⢕⠑⢀⣠⣾⣿⣿⣿⣿⡿⢟⣫⡕⣾⣿⣿⡇⣿⣝⢗⢗⢗⢿⢷⢗⢣⣵⣕⢄⠀⠀⠀⠀⢄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⡿⢿⡟⡟⢿⢝⢝⢟⣏⣝⣝⡟⢻⢷⣧⣕⡕⢕⢕⢕⢕⢕⢕⢕⢕⢕⢕⢕⢕⢕⢕⢕⢕⢕⢕⢕⢕⢕⢕⢕⢕⢕⢕⢕⢕⢕⢕⢕⢜⠀</a:t>
            </a:r>
            <a:br/>
            <a:r>
              <a:t>⣷⢕⢕⢕⢕⢕⢕⢕⢕⢕⢕⢕⢕⢕⢕⢕⢕⢕⢕⢕⢕⢕⢕⢕⠕⠑⢀⣰⣾⣿⣿⣿⢿⣟⣵⣾⣿⣿⢱⣿⣿⣿⡇⣿⢏⢕⢕⢕⢕⢕⢕⢕⢜⡝⢿⣔⠀⠀⠀⠀⢜⣷⣄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⡿⢟⢏⢕⢜⢝⣵⣵⣷⣾⣿⣿⣿⣿⣿⣿⣷⣧⣕⢝⢿⣷⣧⣵⣕⢕⢕⢕⢕⢕⢕⢕⢕⢕⢕⢕⢕⢕⢕⢕⢕⢕⢕⢕⢕⢕⢕⢕⢕⢕⢕⢕⢕⠀</a:t>
            </a:r>
            <a:br/>
            <a:r>
              <a:t>⢇⢕⢕⢕⢕⢕⢕⢕⢕⢕⢕⢕⢕⢕⢕⢕⢕⢕⢕⢕⢕⢕⠕⠁⢄⣴⣿⣿⣿⡿⢟⣵⣾⣿⣿⣿⣿⡟⣸⢹⣿⣿⡇⡏⣱⣾⣧⣵⣷⣷⣕⣕⣧⣼⣜⢿⣧⡀⠀⠀⢕⢻⣿⣿⡆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⢟⢕⢕⢕⣱⣵⣿⣿⣿⣿⣿⣿⣿⣿⣿⣿⣿⣿⣿⣿⣿⣷⡕⢹⣿⣿⣿⣿⣷⣵⣕⡕⢕⢕⢕⢕⢕⢕⢕⢕⢕⢕⢕⢕⢕⢕⢕⢕⢕⢕⢕⢕⢕⢕⢕⠀</a:t>
            </a:r>
            <a:br/>
            <a:r>
              <a:t>⢕⢕⢕⢕⢕⢕⢕⢕⢕⢕⢕⢕⢕⢕⢕⢕⢕⢕⢕⢕⠑⠁⣄⣵⣿⣿⣿⡿⢏⣵⡿⣿⡿⢟⣾⣿⣻⡇⡿⢸⣿⣿⢇⣿⣿⣿⣿⣿⣿⣿⣿⣿⣿⣿⣿⣎⢿⣿⡔⢀⢕⢸⣿⣿⣷⠔⢔⢄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⡟⢕⢕⢕⣵⣾⣿⣿⣿⣿⣿⡿⢿⢿⢿⢿⢿⣿⣿⣿⣿⣿⣿⣿⢇⢱⣿⣿⣿⣿⣿⣿⣿⣿⣷⣧⣕⡕⢕⢕⢕⢕⢕⢕⢕⢕⢕⢕⢕⢕⢕⢕⢕⢕⢕⢕⢕⠀</a:t>
            </a:r>
            <a:br/>
            <a:r>
              <a:t>⢕⢕⢕⢕⢕⢕⢕⢕⢕⢕⢕⢕⢕⢕⢕⢕⢕⢕⠑⢀⣰⣾⣿⣿⣿⡿⢏⣵⣿⢏⡼⡻⢱⣾⡿⣵⣿⢱⡇⢸⣿⣿⡇⣿⣿⣿⣿⣿⣿⣿⣿⣿⣿⣿⣿⣿⡜⣿⡇⢕⢕⢸⣿⣿⣿⡔⠀⢀⠁⢔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⢕⢕⢱⣾⣿⣿⣿⡿⣫⢗⡷⢞⢝⣗⢱⢕⢕⢕⢕⢎⢝⢝⢟⢏⢵⣿⣿⣿⣿⣿⣿⣿⣿⣿⣿⣿⣿⣿⣿⣷⣵⡕⢕⢕⢕⢕⢕⢕⢕⢕⢕⢕⢕⢕⢕⢕⢕⠀</a:t>
            </a:r>
            <a:br/>
            <a:r>
              <a:t>⢕⢕⢕⢕⢕⢕⢕⢕⢕⢕⢕⢕⢕⢕⢕⠕⠁⢀⣴⣾⣿⣿⣿⣿⢏⢎⣾⣿⢇⡼⡟⣱⣿⡿⣽⣿⢏⢸⡇⣹⢿⢻⡇⢿⣿⣿⣿⣿⣿⣿⣿⣿⣿⣿⣿⣿⣷⢜⡇⢕⢕⢕⣿⣿⡏⡇⠀⠁⠑⠄⢀⢀⢀⢀⠀⠁⠕⢇⢕⢕⢕⢕⢕⢕⢕⢕⢕⢕⢕⢕⢕⢕⢕⢕⢕⢕⢕⢕⢕⢕⢕⢕⢕⢕⢕⢕⢕⢕⢕⢕⢕⢕⢕⢕⢕⢕⢕⢕⢕⢕⢕⢕⣕⢕⢕⢕⢕⢕⢕⢕⢕⢕⢕⢕⢕⢕⢕⢕⢕⢕⢕⢕⢕⢕⢕⢕⢕⢕⢕⢕⢕⢕⢕⢕⢕⢕⢕⢕⢕⢕⢕⢕⢕⢕⢕⢕⢕⢕⢕⢕⢕⢕⢕⢕⣵⣿⣿⣿⣿⣿⣿⣿⣿⢕⢕⢟⡟⣏⡝⢹⢾⣟⣫⢵⡕⡣⡗⢗⢕⢕⢕⢜⢕⢕⢕⢕⢕⢕⢕⢝⢟⢿⣿⣿⣿⣿⣿⣿⣿⡟⢹⢝⢝⢕⢕⢕⢕⢕⢕⢕⢕⢕⢕⢕⢕⢕⢕⢕⢕⢕⠀</a:t>
            </a:r>
            <a:br/>
            <a:r>
              <a:t>⡕⢕⢕⢕⢕⢕⢕⢕⢕⢕⢕⢕⢕⠕⠁⢄⣵⣿⣿⣿⣿⣿⡿⢱⢣⣿⣿⢇⡕⣼⣼⣿⣿⣿⣿⡟⢕⢸⡇⠑⢰⣿⡇⢜⢻⣿⣿⣿⣿⣿⣿⣿⣿⣿⣿⣿⣿⡇⢕⢕⢕⢱⣿⣿⡇⢇⠀⠀⠀⢰⡅⢁⢁⢁⢕⣦⣄⢀⠑⠕⢕⢕⢕⢕⢕⢕⢕⢕⢕⢕⢕⢕⢕⢕⢕⢕⢕⢕⢕⢕⢕⢕⢕⢕⢕⢕⢕⢕⢕⢕⢕⢕⢗⢕⢜⢝⢝⢝⢝⢕⢕⢕⢕⢕⢕⢕⢕⢕⢗⢗⢗⢗⢕⢕⢕⢕⢕⢕⢕⢕⢕⢕⢕⢕⢕⢕⢕⢕⢕⢕⢕⢕⢕⢕⢕⢕⢕⢕⢕⢕⢕⢕⢕⢕⢕⢕⢕⢕⢕⢕⢕⢕⣵⣿⣿⣿⣿⣿⣿⢟⢻⢹⢕⢇⢕⢕⢕⢣⢕⢗⢝⢜⢜⢕⢕⢕⢕⢕⢜⢕⢕⢕⢕⢕⢕⢕⢕⢕⢕⢕⢕⢕⢕⢝⢻⣿⣿⣿⣿⣿⡕⢕⢕⢕⢕⢕⢕⢕⢕⢕⢕⢕⢕⡕⢕⢕⢕⢕⢕⢕⠀</a:t>
            </a:r>
            <a:br/>
            <a:r>
              <a:t>⢕⢕⢕⢕⢕⢕⢕⢕⢕⢕⢕⠑⢀⣠⣾⣿⣿⣿⣿⣿⣿⡟⢱⢏⣿⣿⢇⢱⣱⣿⣿⣿⣿⣿⡟⢕⢕⢜⢑⣰⣿⣿⡇⢕⣾⣿⣿⣿⣿⣿⣿⣿⣿⣿⣿⣿⣿⣇⢕⢕⢕⢸⡿⠟⠃⠀⠀⠀⠄⢀⠙⠁⠱⣾⣿⣿⣿⣷⣦⡄⠁⠑⢕⢕⢕⢱⢕⢕⢕⢕⢕⢕⢕⣇⡕⢕⢕⢕⢕⢕⢕⢕⢕⢕⢕⢕⢕⢕⢕⢕⢕⢕⢕⢕⢕⢕⢕⢕⢕⢕⢕⢕⢕⢕⢕⢕⢕⢕⢕⢕⢕⢕⢕⢕⢕⢕⢕⢕⢕⢕⢕⢕⢕⢕⢕⢕⢕⢕⢕⢕⢕⢕⢕⢕⢕⢕⢕⢕⢕⢕⢕⢕⢕⢕⢕⢕⢕⢕⢕⢕⣵⣿⣿⣿⣿⡿⢟⢏⢕⢕⢕⢕⢕⢕⢕⢕⢕⢕⢕⢕⢕⢕⢕⢕⢕⢕⢕⢕⢕⢕⢕⢕⢕⢕⢕⢕⢕⢕⢕⢕⢕⢕⢕⢕⢕⢕⢝⢇⠙⢿⡇⢕⢕⠕⢕⢕⢕⢕⢕⢕⢕⢕⢜⠙⢿⣷⣵⣕⢕⢕⠀</a:t>
            </a:r>
            <a:br/>
            <a:r>
              <a:t>⢕⢕⢕⢕⢕⢕⢕⢕⠕⠁⢀⣰⣾⣿⣿⣿⣿⣿⣿⣿⡟⢱⡏⣾⣿⡟⢱⢇⣿⣿⣿⣿⣿⡿⢕⢕⢕⢱⢟⣿⣿⣿⡇⢕⣿⣿⣿⣿⣿⣿⣿⣿⣿⣿⣿⣿⣿⣿⢁⠀⠁⠀⠀⠀⠀⢀⠀⠀⠀⠀⠀⠀⠀⢱⢜⠝⢟⢿⣿⣿⣷⣴⡀⠁⠕⢕⢱⢕⢕⢕⢕⢕⢕⢕⢕⢕⢕⢕⢕⢕⢕⢕⢕⢕⢕⢕⢕⢕⢕⢕⢕⢕⢕⢕⢕⢕⢕⢕⢕⢕⢕⢕⢕⢕⢕⢕⢕⢕⢕⢕⢕⢕⢕⢕⢕⢕⢕⢕⢕⢕⢕⢕⢕⢕⢕⢕⢕⢕⢕⢕⢕⢕⢕⢕⢕⢕⢕⢕⢕⢕⢕⢕⢕⢕⢕⢕⢕⢕⣵⣿⣿⣿⣿⣿⢟⢕⢕⢕⢕⢕⢕⢕⢕⢕⢕⢕⢕⢕⢕⢕⢕⢕⢕⢕⢕⢕⢕⢕⢕⢕⢕⢕⢕⢕⢕⢕⢕⢕⢕⢕⢕⢕⢕⢕⢕⢕⢕⢕⢀⠁⠑⢕⢕⢔⢑⠕⢕⢕⢕⢕⢕⠕⠀⠀⠈⢻⣿⣿⣿⣷⠀</a:t>
            </a:r>
            <a:br/>
            <a:r>
              <a:t>⢕⢕⢕⢕⢕⢕⠕⠁⢄⣴⣿⣿⣿⣿⣿⣿⣿⣿⣿⡿⢱⡿⢸⣿⣿⢕⢜⢸⣿⣿⣿⣿⣿⢕⢕⢕⡕⢅⣱⢟⢟⣿⢇⢸⣿⡿⣿⣿⣿⣿⣿⣿⣿⣿⣿⣿⣿⢻⢕⠀⠀⠀⠀⠀⢀⢕⢱⡆⡄⠀⠀⠀⠐⢀⢀⢄⢕⢜⣿⣿⣿⣿⣿⣷⣄⢀⠁⠕⢕⢕⢕⢕⢕⢕⢕⢕⢕⢕⢕⢕⢕⢕⢕⢕⢕⢕⢕⢕⢕⢕⢕⢕⢕⢕⢕⢕⢕⢕⢕⢕⢕⢕⢕⢕⢕⢕⢕⢕⢕⢕⢕⢱⢱⢵⢵⢵⢵⢵⢵⢕⢷⢗⢗⢇⢗⢗⣗⣗⣗⣗⡇⢕⢕⢕⢕⢵⢕⢕⢵⢵⢱⢕⢱⢕⢕⢕⣵⣿⣿⣿⣿⣿⡟⢕⢕⢕⢕⢕⢕⢕⢕⢕⢕⢕⢕⢕⢕⢕⢕⢕⢕⢕⢕⢕⢕⢕⢕⢕⢕⢕⢕⢕⢕⢕⢕⢕⢕⢕⢕⢕⢕⢕⢕⢕⢕⢕⢕⢕⢕⢔⢀⠀⠑⠕⢕⢔⢕⢄⢄⢄⢐⣀⢄⣤⣤⣵⣿⣿⣿⣿⠀</a:t>
            </a:r>
            <a:br/>
            <a:r>
              <a:t>⢵⢱⢕⢕⠑⠁⣄⣷⣿⣿⣿⣿⣿⣿⣿⣿⣿⣿⣿⢕⢣⢇⣿⣿⡏⢕⢇⣿⣿⣿⣿⣿⡏⢕⢕⢕⣷⠕⠝⢕⢕⢜⠕⢸⣿⡇⣿⣿⣿⣿⣿⣿⣿⣿⣿⣿⣿⡕⢕⠀⠀⠀⠀⠀⢕⢕⢕⣇⢷⢕⣦⢀⠀⠀⠑⣕⣵⣾⣿⣿⣿⣿⣿⣿⣿⣿⡆⠀⢕⢕⢕⢕⢕⢕⢕⢕⢕⢕⢕⢕⢕⢕⢕⢕⢕⢕⢕⢕⢕⢕⢕⢕⢕⢕⢕⢕⢕⢕⢕⢕⢕⢕⢕⢕⢕⢕⢕⢕⢕⢕⢕⢕⢕⢕⢕⢕⢕⢕⢕⢕⢕⢕⢗⢕⢕⢕⢕⢕⢕⢕⢕⢕⢕⢕⢕⢕⢕⢕⢕⢕⢕⢕⢕⢕⣵⣿⣿⣿⣿⣿⣿⡟⢕⢕⢕⢕⢕⢕⢕⢕⢕⢕⢕⢕⢕⢕⢕⢕⢕⠕⢕⢕⢕⢕⢕⢕⢕⢕⢕⢕⢕⢕⢕⢕⢕⢕⢕⢕⢕⡕⡕⢕⣕⣱⣵⣵⣵⢵⡧⢕⢕⢕⠀⠀⠀⠁⠕⢕⢕⢇⢕⢕⢕⢝⢿⣿⣿⣿⣿⣿⠀</a:t>
            </a:r>
            <a:br/>
            <a:r>
              <a:t>⢕⢕⠑⢀⣰⣾⣿⣿⣿⣿⣿⣿⣿⣿⡿⢿⡟⢿⢏⢕⢕⢸⣿⢿⢇⢕⢱⣿⣿⣿⣿⣿⡇⢕⣵⢕⡇⢀⢕⢔⢔⢕⢔⢜⣿⢕⣿⣿⣿⣿⣿⣿⣿⣿⣿⣿⣿⢕⢕⢅⢔⢄⢄⢕⢕⢱⡇⢻⢸⣇⢸⣷⣴⣴⣾⣿⣿⣿⣿⣿⣿⣿⣿⣿⣿⣿⠁⢄⢕⢕⢕⢕⢕⢕⢕⢕⢕⢕⢕⢕⢕⢕⢕⢕⢕⢕⢕⢕⢕⣕⢗⢗⢗⢗⢧⢵⢵⢵⢵⢵⢵⢵⢵⢵⣵⣵⣕⣕⣕⣱⣵⣵⣕⣕⣕⣕⣕⣕⣕⢕⢕⢕⢕⢕⢕⢕⢕⢕⢕⢕⢕⢕⢕⢕⢕⢕⢕⢕⢕⢕⢕⢕⣵⣿⣿⣿⣿⣿⣿⣿⡟⢵⣵⣕⣕⡕⢕⢕⢕⢕⢕⢕⢕⢕⢕⢕⢕⢕⢕⢄⢕⢕⢕⢕⢕⢕⢕⢱⢵⢕⢕⢕⢗⢗⢗⢏⢝⢝⢝⢝⢝⢕⢕⢕⢕⢕⢕⢕⢕⢕⢕⢕⠀⠀⠀⠀⠀⠀⠑⢕⢕⢔⠕⢕⢕⢻⣿⣿⣿⣿⠀</a:t>
            </a:r>
            <a:br/>
            <a:r>
              <a:t>⢕⠀⠔⣾⣿⣿⣿⣿⣿⣿⡟⣫⢝⢕⣵⣝⡕⢕⢕⢕⢕⣾⣿⣿⢕⢕⣸⣿⣿⢹⣿⣿⣿⣿⣿⢕⢇⢕⢕⢕⢕⢕⢕⢕⡏⢕⢿⣿⡟⢿⣿⣿⣿⣿⣿⣿⣿⢕⢕⢕⢕⢕⢕⢕⢕⢸⣿⢸⢸⣯⢜⣿⣿⣿⣿⣿⣿⣿⣿⣿⣿⣿⣿⣿⣿⡇⠀⣕⢝⢝⣝⢝⣏⣝⣝⢟⢗⣗⣗⣗⣳⣗⣷⣷⣷⣷⣷⣷⣷⣿⣿⣿⣿⣯⣿⣼⡵⢵⢼⢷⠷⠷⠷⠷⠿⠿⠿⢿⢟⢟⢟⢿⢾⠿⠷⠾⠧⠵⠼⢼⢵⢧⢵⢼⣼⣵⣕⣕⣕⣕⣕⣕⣕⣕⣕⡕⢕⢕⢕⢕⣵⣿⣿⣿⣿⣿⣿⣿⣿⡟⢕⢕⢕⢕⢕⢕⢕⢕⢕⠀⢕⢕⢕⢕⢕⢕⠁⢕⢕⢕⢕⢕⢕⢕⢕⢕⢕⢕⢕⢕⢕⢕⢕⢕⢕⢕⢕⢕⢕⢕⢕⢕⢕⢕⢕⢕⢕⢕⢕⢕⢕⢕⠀⠀⠀⠀⠀⢀⠀⠀⠁⠕⢀⢕⢕⢕⢝⣿⣿⣿⠀</a:t>
            </a:r>
            <a:br/>
            <a:r>
              <a:t>⢝⡇⠀⢹⣿⣿⣿⣿⣿⡿⢜⢿⢇⢜⢝⢝⢝⢕⢕⢕⢕⣿⣿⣿⣕⢕⣿⣿⡇⣾⣿⣿⣿⣿⡟⢕⢕⢕⢕⢕⢕⢕⢕⢕⢇⢕⢸⣿⡇⢸⣿⣿⣿⣿⣿⣿⢿⢕⢕⠕⢕⢕⢕⢕⢕⢸⣿⣾⢸⣿⢕⢿⣿⣿⣿⣿⣿⣿⣿⣿⣿⣿⣿⣿⣿⠁⠀⢚⢟⢟⢏⢝⠝⠝⠙⠙⠙⠙⠝⠝⠝⠍⠉⠙⠁⠁⠁⠁⠀⠀⠐⢐⢐⢐⢐⢐⢐⢐⢐⢀⢁⢁⢁⢁⢁⢁⢑⢕⢗⣗⣕⣕⡕⢁⢁⢄⢄⡄⢄⢀⢀⢀⢄⢄⢔⠔⢔⢔⢅⢅⢌⢉⢉⠉⠉⢉⢕⢕⣵⣿⣿⣿⣿⣿⣿⣿⣿⣿⣿⢕⢕⢕⢕⢕⢕⢕⢕⢕⢕⠀⢕⢕⢕⢕⢕⢕⠀⠕⢕⢕⠑⢕⢕⢕⢕⢕⢕⢕⢕⢕⢕⢕⢕⢕⢕⢕⢕⢕⢕⢕⢕⢕⢕⢕⢕⢕⢕⢕⢕⢕⢕⢕⠀⠐⢔⢄⠄⠑⢔⠀⠀⢰⣄⢀⠕⢕⢕⢜⣿⣿⠀</a:t>
            </a:r>
            <a:br/>
            <a:r>
              <a:t>⣿⡗⢔⠁⢿⣿⣿⣿⡿⣱⣿⣕⢕⢕⢵⡕⢕⢕⠕⠕⢱⣿⣿⢽⣿⢱⣿⣿⢕⣿⣿⣿⣿⢹⡇⢕⡕⢕⢕⢕⢕⢕⢕⢱⢕⢕⢸⣿⣇⢜⣿⢻⣿⣿⡇⢟⢸⢕⢕⢔⢕⢕⢕⢕⢕⢜⣿⣿⢸⣿⢜⢜⣿⣿⣿⣿⣿⣿⣿⣿⣿⣿⣿⣿⡇⠀⢀⢀⢀⢀⠀⠀⠀⠀⠀⠀⠐⠑⠀⢄⢀⠀⠀⠐⠐⠐⠀⠀⠀⠀⠑⢑⢗⢗⢗⢇⢕⢕⢕⢕⢕⢑⢑⢁⠁⢀⢐⢑⢑⢕⢕⢗⢇⠕⠔⢔⢕⢕⢕⣕⢕⢕⢕⢕⢕⢔⢔⢀⠀⠀⠀⠀⢀⢄⢕⢕⣵⣿⣿⣿⣿⣿⣿⣿⣿⣿⣿⣿⡇⢕⢕⢕⢕⢕⢕⢕⢕⢕⠁⠀⢕⢕⢕⢕⢕⢕⠀⠀⢕⢕⠀⠕⢕⠕⢕⢕⢕⢕⢕⢕⢕⢕⢕⢕⢕⢕⢕⢕⢕⢕⢕⢕⢕⢕⢕⢕⢕⢕⢕⢕⢕⢕⢀⢀⢀⠀⠁⠀⠑⢕⢄⠀⠈⠁⠀⢅⢕⢕⢹⣿⠀</a:t>
            </a:r>
            <a:br/>
            <a:r>
              <a:t>⡝⢕⢕⢀⠘⣿⣿⡿⢱⣷⣝⢿⣧⡕⢕⢕⣱⢖⢕⢕⢸⣿⣿⢸⣿⢸⣿⢇⢕⣿⣿⣿⣿⢱⢕⢕⡇⢕⢕⢕⢕⢕⢜⡟⢕⢕⢕⢿⣿⢕⣿⣿⣿⣿⣇⢕⢕⠑⢁⢕⢕⢕⢕⢕⢕⢕⣿⣿⢸⣿⢕⢕⢹⣿⣿⣿⣿⣿⣿⣿⣿⣿⣿⣿⠁⠀⢑⠕⠕⢕⢔⣔⣆⡴⢕⠕⠅⠐⠐⠀⠀⠀⢀⢄⢄⢄⢄⢄⢄⣔⡔⢔⢔⢔⠔⢕⢕⢕⢇⢕⢱⢵⢵⢕⢕⢕⢕⢕⢔⢔⢔⢄⢄⢄⢄⢄⢅⢅⢕⢀⢀⠀⠀⠀⠀⠐⠑⠑⢐⢐⢐⢀⢔⢕⣵⣿⣿⣿⣿⣿⣿⣿⣿⣿⣿⣿⣿⣿⡇⢕⢕⢕⠁⢕⢕⢕⢕⢕⠀⢕⢕⢕⢕⢕⢕⢕⠀⠀⠕⢕⠀⢄⢕⢕⠕⢕⢕⢕⢀⢕⢕⢕⢕⢕⢕⢕⢕⢕⢕⢕⢕⢕⢕⢕⢕⢕⠕⢕⢕⢕⢕⢕⢕⢕⢕⢕⠀⠀⠁⢕⢕⢕⢕⢕⠀⠑⢕⢕⢕⢻⠀</a:t>
            </a:r>
            <a:br/>
            <a:r>
              <a:t>⢕⢕⢕⢕⠀⢹⣿⡕⢜⢻⡻⢇⢝⢻⢕⣾⡇⢕⢕⣵⢸⣿⣿⢸⡇⣾⡏⢕⢕⣿⣿⣿⡟⢕⢕⢕⡇⢕⢕⢕⢕⢕⢕⡇⢕⢕⢕⢜⢿⡕⢾⡇⢿⣿⣿⠑⢕⢀⢕⢕⢕⢕⢕⢕⢕⢱⢿⡿⢸⣿⢕⢕⢸⣿⣿⣿⣿⣿⣿⣿⣿⣿⣿⡇⠀⠄⠄⠔⠕⠜⠝⠕⠕⠁⠀⠀⠀⠐⠐⠁⠁⠀⠀⠀⠀⢀⢀⢔⢜⢟⢟⠕⠑⠑⠑⠁⢁⢁⢁⢁⢅⢕⢕⢕⢕⢕⢝⢝⢕⠕⠑⠑⠑⠓⠗⠗⠗⢗⢗⢗⢗⢗⢗⢗⢗⢇⢅⢁⢁⢁⢅⢕⢱⣿⣿⣿⣿⣿⣿⣿⣿⣿⣿⣿⣿⣿⣿⣿⡇⢕⢕⢕⠀⢕⢕⢕⢕⢕⢀⢕⢕⢕⢕⢕⢕⢕⢕⠀⠀⢕⠀⢕⢕⢕⠄⠑⠑⢀⢅⢄⢔⢕⢕⢕⢕⢕⢔⠑⢕⢕⢕⢕⢕⢕⢔⠑⠁⢕⢕⢕⢕⢕⢕⢕⢕⢕⣧⢀⠀⠕⢕⢕⢕⢕⢕⠀⢕⢕⢕⢕⠀</a:t>
            </a:r>
            <a:br/>
            <a:r>
              <a:t>⢕⢕⢕⢕⢔⠀⢇⢇⢱⢕⢕⢕⢕⢕⢳⢷⣵⣼⣝⡝⢸⣿⣿⢕⡇⡿⢕⢕⢕⣿⣿⣿⢕⢕⠕⠑⠃⢕⢕⠑⠑⠕⢕⢕⢕⢕⢕⢕⢜⢕⢜⢻⢜⢿⣿⡕⢕⢕⠕⠑⢕⢕⠕⠕⢕⢜⢜⢇⢟⡟⡕⢳⢕⡹⣿⣿⣿⣿⣿⣿⣿⣿⣿⠁⠀⢀⢀⠀⠀⠀⠀⠀⠀⠀⢀⢄⢔⢕⢕⢕⢕⢔⢔⢕⢕⢱⢕⢕⢕⢕⢕⠔⠔⠕⠑⢑⢀⢀⢕⠔⠕⢗⢕⣱⣕⣵⡷⢷⣵⣴⣔⡔⢔⢔⡔⠕⠕⠕⠕⠑⠑⠑⠕⠕⢕⢵⢷⢷⢗⢷⢷⢕⢕⢻⣿⣿⣿⣿⣿⣿⣿⣿⣿⣿⣿⣿⣿⣿⢇⢕⢕⢕⠀⢕⠀⠑⢕⢕⢕⠕⠑⢕⢕⢄⠕⢕⢕⠀⠀⠀⠀⢄⢄⢅⢁⢀⠁⢕⢕⢕⢕⢕⢕⢕⢕⢕⢕⢕⢄⠑⠕⢕⢕⢕⢕⢔⠀⢕⢕⢕⢕⢕⢕⢕⢕⢕⢹⣧⡄⠀⢕⢕⢕⢕⢕⠀⠀⢕⢕⢕⠀</a:t>
            </a:r>
            <a:br/>
            <a:r>
              <a:t>⠕⠕⠕⠕⠑⠀⠘⣜⢧⢕⢕⢕⢕⢕⢱⣧⢕⢜⢝⢝⢹⣿⣿⢕⢵⢇⢕⢕⢕⢻⡿⣿⡕⢕⢄⢔⢔⢔⢔⢔⢔⢄⠁⠕⢕⢕⢕⢕⢕⢕⢕⢕⢕⢕⢕⢕⠕⢁⢄⢔⢅⢅⢅⠀⠕⢕⢕⢕⢕⢇⡇⢷⢟⢱⣿⣿⣿⣿⣿⣿⣿⣿⡇⠀⢀⢀⢅⣄⡄⢀⢄⢄⢔⢕⢵⢕⢔⢕⢕⢕⢑⢑⢑⠕⠅⠑⠑⠁⠁⠀⢀⢀⢄⢰⢵⢕⢕⢕⣕⡔⢔⢔⢕⢝⢟⢻⠟⠟⠟⠟⠏⠟⠟⠟⠗⠇⠔⠄⠄⠄⢄⢄⢄⢄⢔⢕⢕⢕⢕⡕⢕⢕⢕⢕⢹⣿⣿⣿⣿⣿⣿⣿⣿⣿⣿⣿⣿⣿⢕⢕⢕⢕⠀⢕⠀⠀⢕⢕⢔⢕⢕⢕⢕⢕⢄⠕⢕⢄⠀⠀⠀⢕⢕⢕⢕⢕⢔⠕⢕⢕⢕⢕⢕⢕⢕⢕⢕⢕⢕⢕⢄⠀⠑⢕⢕⢕⢕⢕⢕⢕⢕⢁⢕⢕⢕⢕⢸⣿⣷⡕⠁⢕⢕⢕⢕⠀⠀⠕⢕⢕⠀</a:t>
            </a:r>
            <a:br/>
            <a:r>
              <a:t>⠀⠀⠄⢐⠐⢀⠀⢸⣧⡕⢕⢕⢕⢕⢕⢻⡕⢕⢝⢕⢸⣿⣿⢕⢸⢕⢕⢕⢕⢜⢕⢝⢱⢕⢕⢕⡕⠁⠀⠀⠀⠁⢕⣅⢣⣷⣵⣵⣱⣵⡕⣱⣕⣸⣵⢕⢕⠑⠀⠀⠁⢕⢕⢕⢄⠑⢕⢕⢸⢕⡇⢗⢕⣼⣿⣿⣿⣿⣿⣿⣿⣿⠁⠀⠑⠑⠙⠝⠑⠑⠕⢗⢕⢕⢕⢕⢅⢅⢅⢄⢄⢄⠔⠔⠐⠀⠁⢅⢄⠔⠔⠐⠀⠑⠑⠑⠑⠜⢟⢟⢟⢟⢇⠁⠀⠀⠀⠀⠀⠀⠀⠀⠀⠀⠀⠀⠀⠀⠀⠔⢵⡿⢏⢕⢝⢝⢕⢕⢕⠕⠕⠕⠕⠕⢕⢝⣿⣿⣿⣿⣿⣿⣿⣿⣿⣿⣿⣿⢕⢕⠕⢕⠀⠕⠀⢰⢕⠕⢕⣣⡵⣜⣕⣕⢕⢄⠑⢕⠀⠀⢄⣧⣵⣗⣱⣵⡵⢵⢑⢕⠑⢕⢕⢅⠕⢅⠑⢕⢕⢕⢕⢕⢄⠀⠁⠑⠕⠕⠕⠀⠀⠁⢄⢕⢕⢕⢜⣿⣿⣷⡔⠕⢕⢕⢕⢔⠑⢄⢕⢕⠀</a:t>
            </a:r>
            <a:br/>
            <a:r>
              <a:t>⢄⠐⠁⠀⠀⢄⢀⠀⢻⣿⣷⣕⢕⢕⢕⠀⢜⢕⠕⠕⢜⣿⣿⢕⢅⢕⢕⢕⢕⢕⢕⣕⢕⢸⣿⣿⡇⠀⠀⠀⠀⢀⣧⣿⣿⣿⣿⣿⣿⣿⣿⣿⣿⣿⣿⣿⣇⠀⠀⠀⠀⣱⣷⣵⢕⣅⢕⢕⡇⣸⡇⣕⣾⣿⣿⣿⣿⣿⣿⣿⣿⡇⠀⠀⠐⠀⠀⠀⠀⢀⢀⠅⠑⠑⠑⢁⢁⢀⢀⢀⢄⢄⢤⢴⢔⠀⠀⠀⠀⠀⠀⠀⠀⠀⠀⠀⢀⢀⢄⢕⢕⢕⠕⠕⠔⠀⠀⠀⠀⠀⠀⠀⠀⠀⠀⠀⠀⠀⠀⠀⠑⠑⢇⢵⣵⣕⣕⡕⢐⠄⠄⠐⠐⠀⠁⢕⢜⣿⣿⣿⣿⣿⣿⣿⣿⣿⣿⡏⢕⠕⠁⢕⠀⠀⠀⢜⠃⠁⢀⢄⢄⢀⢈⠙⢿⣧⢀⠁⢔⠀⠕⣿⣿⡟⠋⠁⢀⠄⠄⢄⠕⠀⠑⢕⢕⢄⢁⠔⢁⠑⠕⠕⢕⢔⢄⠀⠄⢄⠀⠀⢔⢕⢕⢕⢕⢕⢕⣿⣿⣿⣧⢄⢕⢕⢕⢕⠀⢕⠑⢕⠀</a:t>
            </a:r>
            <a:br/>
            <a:r>
              <a:t>⠀⠀⠀⢀⣅⣕⢕⠀⠘⣿⣿⣿⡿⡇⠀⠀⣱⣾⢕⢕⢱⣿⡏⢕⡇⢕⢕⢕⢕⢕⢕⢹⣿⣼⣿⣿⣷⣔⣀⣀⣠⣼⣿⣿⣿⣿⣿⣿⣿⣿⣿⣿⣿⣿⣿⣿⣿⣔⡀⢀⣰⣿⣿⣿⣾⡟⢕⣾⡕⣿⡇⣿⣿⣿⣿⣿⣿⣿⣿⣿⣿⠁⠀⠀⠀⠀⠀⠀⠀⠀⠀⠐⢔⢔⢵⢵⢵⠕⠕⠑⠁⠀⠀⢀⢀⢑⢄⢄⢄⣄⣴⣴⡷⢗⢎⠕⠑⠁⠁⠁⠁⠀⠀⠀⠀⠀⠀⢀⠀⠀⠀⠀⠀⠁⠀⠁⠀⠀⠀⠀⠀⠁⠕⢞⣿⡿⢟⢟⢗⢇⢔⠔⠐⠀⠀⠀⢕⢜⢿⣿⣿⣿⣿⣿⣿⣿⣿⢕⢕⢕⠀⢕⠀⠀⢄⠇⠀⢔⢑⠁⠀⠀⠀⠕⢜⣿⣧⢀⠀⢀⠀⣿⣿⣕⣔⢑⠀⠀⠀⠀⠀⢑⢄⠀⠑⠕⢕⢔⢀⠁⠑⢔⢔⢔⢔⢔⢔⠀⠀⢄⢕⢕⢕⢕⢕⢕⢕⣿⣿⣿⣿⣇⢕⢕⢕⢕⠀⢕⢔⢕⠀</a:t>
            </a:r>
            <a:br/>
            <a:r>
              <a:t>⢜⢕⣮⣽⣯⣁⢀⠀⠀⢸⣿⡟⣵⠇⠀⠀⢿⣿⡇⢕⢸⣿⡇⢱⡇⢕⢕⢕⢕⢕⢕⢕⣿⣿⢻⣯⣝⢟⢟⢟⣟⣿⣿⣿⣿⣿⣿⣿⣿⣿⣿⣿⣿⣿⣿⣿⣿⣿⡟⠿⠟⢟⣿⣿⣿⢇⣼⢇⢇⢸⡇⣿⣿⣿⣿⣿⣿⣿⣿⣿⡇⠀⠀⠀⠀⠀⠀⠀⠀⠀⠁⠁⠕⠕⠑⠁⠀⠀⠀⢀⢄⢄⡕⢕⢗⠕⠕⠑⠑⠑⠕⢕⢕⢕⣔⢔⢄⢄⠄⠄⠰⢕⢗⢗⢕⢁⠀⠀⠀⠀⠀⠀⠀⠀⠀⠀⠀⠀⠀⠀⠀⠀⢀⢕⢝⣕⢕⢕⢕⢕⢔⠄⠀⠄⠄⠐⠀⢕⢜⢿⣿⣿⣿⣿⣿⣿⡏⣱⡇⠁⢀⠁⠀⠀⢁⠀⢄⢕⡕⢔⢔⢔⢔⢰⣾⣿⣿⡇⠀⡇⠀⣾⣿⣿⣿⡕⢔⢔⢔⢔⢔⢕⣕⡕⠀⢀⠀⠁⠑⠔⠀⠀⠀⠀⠀⠀⠁⠀⠀⠀⠁⠁⠑⠑⢑⢕⢕⣿⣿⣿⣿⣿⢕⢕⢕⢕⠀⢕⢕⢕⠀</a:t>
            </a:r>
            <a:br/>
            <a:r>
              <a:t>⢕⢕⢕⢕⢕⢝⢝⢕⢔⠀⢏⣾⢝⠀⠀⠀⢸⣿⡇⢕⢸⣿⢇⣼⡇⢕⣇⢕⢕⢕⢕⢕⣿⣿⣜⣿⣿⣿⣿⣿⣿⣿⣿⣿⣿⣿⣿⣿⣿⣿⣿⡿⣿⣿⣿⣿⣿⣿⣿⣿⣿⣿⣿⣿⢣⡵⢇⢱⢕⢸⡇⢿⣿⣿⣿⣿⣿⣿⣿⣿⠁⠀⠀⠀⠀⠀⠀⠀⠀⠀⠀⠀⠀⠀⠀⠀⢀⢄⢕⣕⣎⢝⢕⢁⢀⠀⠄⠄⠀⠐⠑⠁⠁⠁⠀⠀⠀⠀⠀⠀⢀⣕⣵⣷⣵⣕⡄⢄⢀⢀⢀⢀⢀⢀⢄⢄⢄⢔⣔⣔⣱⣵⣵⡾⢿⢿⢧⢕⢕⢕⢕⠕⠀⠀⠀⠐⢐⠔⠕⢜⢻⣿⣿⣿⣿⣿⣿⣿⢕⠀⠁⠀⠀⠀⢸⣧⣅⢾⣷⡕⢕⠕⢑⣾⣿⣿⣿⢇⢰⣇⣰⣿⣿⣿⣿⣧⡕⠕⠕⠕⣱⣿⣿⣇⣰⣾⣷⣦⣄⡀⠀⠀⠀⠐⠔⢔⢄⢄⢄⢔⢔⢔⢕⢕⢕⢕⢕⣿⣿⣿⣿⣿⢕⢕⢕⠁⠀⢕⢕⢕⠀</a:t>
            </a:r>
            <a:br/>
            <a:r>
              <a:t>⢕⢕⢕⢕⢕⢕⢕⢕⢕⢀⠈⢕⠕⠀⠀⠀⠘⣿⢇⢕⢸⣿⢕⣽⣧⢕⣿⢕⢕⢕⢕⢕⢹⣿⣿⣿⣿⣿⣿⣿⣿⣿⣿⣿⣿⣿⣿⣿⣿⣿⣿⣿⣿⣿⣿⣿⣿⣿⣿⣿⣿⣿⣿⢣⡝⢕⢕⣼⢕⢕⡇⠜⣿⣿⣿⣿⣿⣿⣿⢇⠀⠀⠀⢔⢔⢀⠀⠀⠀⠀⠀⠀⠀⠀⠀⢔⢕⢕⢞⠏⠑⠁⠁⠀⠀⠀⠀⠀⠀⠀⠀⠀⠀⠀⠀⢀⢄⢄⢔⠕⠝⠕⠕⠕⠕⠕⠑⠑⠑⠑⠁⠁⠁⠁⠁⠑⠜⢝⢝⢟⢟⣝⣕⣕⢕⠑⠁⠀⠀⠑⠐⠐⠐⠑⠁⠁⠁⠁⠀⠕⢕⢻⣿⣿⣿⣿⣿⢇⠁⠀⢀⠀⠀⠀⠘⣿⣿⢟⡻⢿⢶⢶⣿⣿⣿⣿⣥⣴⣿⣿⣿⣿⣿⣿⣿⣿⣿⣷⢶⢾⡿⢿⡟⣿⣿⣿⣿⣿⣿⡿⠑⢀⢔⢔⢄⢔⢕⢕⢕⢕⢕⢕⢕⢕⠀⢕⢕⣿⣿⣿⣿⣿⢕⢕⠕⠀⢄⢕⢕⢕⠀</a:t>
            </a:r>
            <a:br/>
            <a:r>
              <a:t>⢕⢕⢕⢕⢕⢕⢕⢕⢕⢕⠀⠕⠀⠀⠀⠀⠀⢹⢕⢕⣿⡿⢕⣿⣿⢕⢻⡇⢕⢕⢕⢕⢸⣿⣿⣿⣿⣿⣿⣿⣿⣿⣿⣿⣿⣿⣿⣿⣿⣿⣿⣿⣿⣿⣿⣿⣿⣿⣿⣿⡿⢿⣣⣷⢇⢇⢕⣿⢕⢕⣿⠀⢹⣿⣿⣿⣿⣿⡿⠁⠀⠀⠁⠁⠁⠑⢕⠕⠐⠀⠀⠀⠀⠀⠀⠀⢁⢕⠑⠀⢀⢀⢀⢄⢄⢄⣄⣔⣔⢔⢔⢔⠔⠑⠁⠁⠀⠀⠀⠀⠀⠀⠀⠀⠀⠀⢀⢀⢀⢄⢄⢔⣔⣔⣔⡴⢴⢵⢷⢞⢟⠟⠝⠙⠁⠀⠀⠀⠀⠀⠀⠀⠀⠀⠀⠀⠀⠀⠀⠀⠕⢕⢹⣿⣿⡟⢇⣕⣱⣴⣷⢔⠀⠀⠀⠜⢟⢇⢕⢕⢜⢽⣿⣿⣿⣿⣿⣿⣿⣿⣿⣿⣿⣿⣿⣿⣿⢏⢇⢕⢕⢕⢜⢜⢹⣿⣿⣿⣿⠇⢀⢕⢕⢕⢕⢕⢕⢕⢕⢕⢕⢕⢕⢕⠀⢕⢕⣿⣿⣿⣿⡏⢕⠕⠀⠀⠕⢕⢕⢜⠀</a:t>
            </a:r>
            <a:br/>
            <a:r>
              <a:t>⢕⢕⢕⢕⢕⢕⢕⢕⢕⢕⢔⠀⠀⠀⠀⠀⠀⠁⢕⢕⣿⢇⢕⢸⣿⡕⢜⣿⡕⢕⢜⢕⢕⢻⣿⣿⣿⣿⣿⣿⣿⣿⣿⣿⣿⣿⣿⣿⣿⢿⣿⢿⢿⣿⣿⣿⣿⣿⣿⣿⣿⣿⣿⢟⢕⢕⢸⡟⢕⢕⢹⠀⠀⢻⣿⣿⣿⣿⢇⠀⠀⢀⣄⡴⢔⠁⠀⠀⠀⠀⠀⠀⠀⠀⠀⠀⠀⠀⠀⠀⠀⠀⠀⠀⠕⢕⢝⢿⡯⢕⢕⠄⠀⠀⠀⠀⠀⠀⠀⠀⠀⢄⢔⣔⣱⣵⣵⣷⣷⣾⣿⣿⣿⣿⣿⣿⣿⡟⢕⢕⢁⢀⠀⠀⠀⠀⠀⠀⠀⠀⠀⠀⠀⠀⢀⢄⢄⢔⢕⣕⣱⣵⢕⢹⣿⣿⣿⣿⣿⣿⣿⣾⣧⡔⢀⢕⡕⢕⢕⢕⣕⣼⣿⣿⣿⣿⡇⣿⣿⣿⣿⣿⣿⣿⣿⣿⣿⣕⢕⢕⢕⢕⢕⢕⣼⣿⣿⣿⣇⢕⢕⢕⣵⣵⣷⣷⢇⢕⢕⢕⢕⢕⢕⢕⠀⢕⢕⣿⣿⣿⣿⢕⢕⢔⠀⠀⠀⢕⢕⠁⠀</a:t>
            </a:r>
            <a:br/>
            <a:r>
              <a:t>⢕⢕⢕⢕⢕⢕⢕⢕⢕⢕⢕⢀⠀⣴⣤⣄⣤⢆⢸⢕⢇⢕⢕⢸⣿⡇⢕⢸⣧⢕⢕⢕⢕⢕⢻⣿⣿⣿⣿⣿⣿⣿⣿⣿⣿⡿⠙⠁⠁⠁⠁⠁⠑⠈⣿⣿⣿⣿⣿⣿⣿⣯⢕⢕⢕⢕⣼⡇⢕⡕⢸⢄⣴⣼⣿⣿⣿⡿⠁⢠⢷⢟⢟⢗⢄⢄⣄⣔⡠⠔⠁⠀⠀⠀⠀⠀⠀⠀⠀⢀⢀⢄⣄⣔⣴⢕⢕⠘⠑⠁⠀⠀⠀⠀⢀⢄⣄⣄⡰⢔⢕⢞⢟⢟⠟⠟⠟⠟⠟⠏⠝⠝⠝⠝⢝⢝⢝⢕⢕⠁⠀⠀⠀⠀⠀⠀⢀⢀⢄⢄⢄⢔⣔⣱⣵⣵⣷⣿⣿⣿⣟⡏⢕⢕⢜⣿⣿⣿⣿⣿⣿⣿⣿⣿⣷⢄⢸⣷⣷⣾⣿⣿⣿⣿⣿⣿⣿⣿⣿⣿⣿⣿⣿⣿⣿⣿⣿⣿⣿⣷⣷⣷⣷⣿⣿⣿⣿⣿⡏⢕⢕⢕⢝⢟⢏⠕⢔⢕⢕⢕⢕⢕⢕⠁⠀⢕⢱⣿⣿⡿⢕⣱⡞⠀⠀⠀⢠⢕⠁⠀⠀</a:t>
            </a:r>
            <a:br/>
            <a:r>
              <a:t>⢕⢕⢕⢕⢕⢕⢕⢕⢕⢕⢕⢕⠀⠸⣿⣿⣿⢕⣿⢕⢕⢕⢕⢜⣿⣷⢕⢕⢻⣇⢕⢕⢕⢕⢕⢜⣿⣿⣿⣿⣿⣿⣿⣿⣿⢕⢄⢄⢄⢄⢀⠀⠀⠀⢸⣿⣿⣿⣿⣿⡿⢏⢕⢕⢕⢕⣿⢇⢕⢕⢜⢕⢹⣿⣿⣿⣿⢇⠀⠁⠁⠀⠀⠀⢕⣿⣿⠏⠁⠀⠀⠀⠀⢀⢄⢄⢔⢕⢕⣱⡼⢿⢿⢟⢟⠟⠑⠐⠐⠐⠐⠔⠕⠕⢜⢟⢟⢏⢙⠁⠀⠀⠀⠀⠀⠀⠀⠀⠀⠀⠀⢀⢀⢄⢕⢕⢕⢕⢕⢕⢕⢕⢕⢕⢔⢱⢵⢵⢷⢾⢿⢟⢟⢏⢝⢝⢝⢟⢟⢏⢕⢕⢕⢕⢕⢜⢿⣿⣿⣿⣿⣿⣿⣿⣿⢕⢜⣿⣿⣿⣿⣿⣿⣿⣿⣿⣿⣿⣿⣿⣿⣿⣿⣿⣿⣿⣿⣿⣿⣿⣿⣿⣿⣿⣿⣿⣿⢏⢕⠀⠀⠀⢄⢕⢕⢀⢕⢕⢕⢕⢕⢕⢕⠀⢀⢕⢸⣿⣯⣷⣿⢟⠁⠀⢄⣴⡇⢕⢱⢤⠀</a:t>
            </a:r>
            <a:br/>
            <a:r>
              <a:t>⢕⢕⢕⢕⢕⢕⢕⢕⢕⢕⢕⢕⢔⠀⢹⣿⡏⢱⣿⢕⢕⢕⢕⢕⢹⣿⡕⢕⢕⢹⣧⢕⢕⢕⢕⢕⢜⢝⢿⣿⣿⣿⣿⣿⣿⣧⣕⣵⣵⣕⣕⣵⣔⣠⣾⣿⣿⣿⢿⢏⢕⢕⢕⢕⢕⣸⢻⢕⢕⢕⢕⢕⢎⣿⣿⣿⡿⠁⠀⠀⠀⠀⠀⠀⠁⠑⠑⠀⠀⠀⠀⠔⢵⣧⣕⣕⣑⢁⢁⢁⠁⠀⢀⢔⢔⠔⠔⠐⠁⠀⠀⢀⢄⢕⢕⢕⢕⣱⣵⣷⢷⢦⠔⠀⠀⠀⢀⢀⢄⢕⢕⡳⢷⢗⢗⢇⢕⢕⢕⢕⢕⢕⢕⢕⢕⠕⠕⢕⢕⢗⢕⢕⢕⢕⢕⢕⣕⢅⠕⠕⠕⠕⠑⠑⠑⢕⢜⢿⣿⣿⣿⣿⣿⣿⣿⡇⢕⢜⣿⣿⣿⣿⣿⣿⣿⢟⢝⢝⢝⢝⢻⣿⣿⣿⣿⣿⣿⣿⣿⣿⣿⣿⣿⣿⣿⢟⢇⠑⠀⠀⠀⢄⢕⢕⠁⢕⢕⢕⢕⢕⢕⢕⠁⠀⢕⢕⣼⣿⡿⢟⢕⢕⣰⣵⣿⣿⢇⢕⢕⢕⠀</a:t>
            </a:r>
            <a:br/>
            <a:r>
              <a:t>⢕⢕⢕⢕⢕⢕⢕⢕⢕⢕⢕⢕⢕⢄⠁⢿⢇⣾⡇⢕⢕⢕⢕⢕⢕⢻⣧⢕⢕⢕⢜⢳⡕⢕⢕⢕⢕⢕⢕⢜⢝⢿⣿⣿⣿⣿⣿⣿⣿⣿⣿⣿⣿⣿⣿⢿⢏⢕⢕⢕⢕⢕⢕⢕⢕⣾⡇⡕⢕⢕⢕⢕⢱⢹⣿⣿⢇⠀⠀⠀⠀⠀⠀⢀⢀⢀⢄⢄⠔⠀⠀⠀⠀⠑⢕⢕⢑⠁⠀⠀⠀⠀⠀⠀⠀⠀⠀⠀⠀⢀⢄⠕⠑⠕⠑⠑⠙⠁⢁⢁⢁⢄⢔⢔⢔⢕⣕⢕⢕⢕⢕⢕⢕⣕⣕⢕⢵⢕⠕⠕⠁⠁⢁⢄⢄⠔⠔⠃⠑⠑⠑⠁⢑⢝⢟⠝⠁⠀⠀⠀⠀⠀⠀⠀⢐⢑⢕⢜⢿⣿⣿⣿⣿⣿⣿⡇⢕⢕⢜⢻⣿⣿⣿⣿⡏⢕⢕⢕⢕⢕⢕⢜⢻⣿⣿⣿⣿⣿⣿⣿⣿⣿⣿⢝⢕⢕⠐⠀⠀⢔⢔⢕⢕⢕⢔⢕⢕⢕⢕⢕⢕⠕⠀⠀⢕⢕⣿⣿⣿⣿⣿⣿⣿⣿⣿⣿⢕⢕⢕⢝⠀</a:t>
            </a:r>
            <a:br/>
            <a:r>
              <a:t>⢕⢕⢕⢕⢕⢕⢕⢕⢕⢕⢕⢕⢕⢕⠀⠜⢱⣿⡇⢕⢕⢕⢕⢕⢕⢕⢻⣧⢕⢕⢕⢕⢜⢣⢕⢕⢕⢕⢕⢕⢕⢕⢕⢜⢝⢻⢿⣿⣿⣿⣿⢿⢟⢝⢕⢕⢕⢕⢕⢕⢕⢕⢕⢕⢱⢇⢕⣿⢕⢄⢕⢕⢕⡼⣿⡿⠁⢄⢕⢔⢔⢔⢔⢰⢧⣵⣵⡵⡄⢀⣀⣄⣀⢀⢑⢗⠣⢔⢔⢔⢄⠀⠀⠀⠀⠀⠀⠐⠑⠁⠀⠀⠀⠀⠀⠄⠔⠕⠄⠄⠄⢄⢔⢕⢕⢕⢝⢕⢔⢕⢜⢝⢝⣕⣕⣕⢕⠐⠐⠀⠀⠁⠁⠁⠀⠀⠀⠀⠀⠀⠐⠑⠕⠔⠕⠔⠕⠕⠕⠕⢕⢵⢵⢵⢵⢵⣕⡕⢕⢻⣿⣿⣿⣿⣿⡇⢕⢕⢕⠀⢝⢿⣿⣿⣿⣧⣕⡕⢕⣕⣕⣵⣾⣿⣿⣿⣿⣿⣿⣿⢟⢏⢕⢕⢕⢕⠀⠀⢔⢕⢕⢕⢕⢅⢕⢕⢕⢕⢕⢕⢕⠀⠀⢔⢕⢸⣿⣿⣿⣿⣿⣿⣿⣿⣿⡟⢕⢱⢱⢷⠀</a:t>
            </a:r>
            <a:br/>
            <a:r>
              <a:t>⢕⢕⢕⢕⢕⢕⢕⢕⢕⢕⢕⢕⢕⢕⢕⠀⢹⣿⡿⢕⢕⢕⢕⢕⢕⢕⢕⢝⣧⢕⢕⢕⢕⢕⢕⢕⢕⢕⢕⢕⢕⢕⢕⢕⢕⢕⢕⢜⢝⢏⢕⢕⢕⢕⢕⢕⢕⢕⢕⢕⢕⢕⢕⢕⣸⢕⢸⣿⡇⢕⢕⢕⡇⢕⣿⢇⠀⢕⢕⢕⢕⢕⢕⢕⢕⢕⢕⢕⢕⢕⢕⢕⢝⢝⢝⢝⢟⢟⢻⢿⢷⢶⢶⢶⢴⢰⢴⢄⢤⢤⢤⣄⣄⣄⣀⣀⣀⣀⢀⢀⢀⠁⠁⠁⠀⠀⠓⠓⠑⠑⠁⠀⠁⠁⠑⠝⠗⢆⢔⢄⢄⢄⢀⢀⢀⢀⢀⢀⢀⢀⢀⣐⣴⣦⣆⡔⢔⢔⢔⢔⢕⢕⢕⢅⢅⢄⠄⠄⠕⢕⢻⣿⣿⣿⣿⣿⢕⢕⢕⢔⢕⢕⢜⢝⢿⣿⣿⣿⣿⣿⣿⣿⣿⣿⣿⢿⢟⢟⢝⢕⢕⢕⢕⢕⢕⢕⢄⢕⢕⢕⢕⢕⢕⢕⢕⢕⢕⢕⢕⢕⠀⠀⠀⢕⢕⣿⣿⣿⣿⣿⣿⣿⣿⣿⣿⡇⢕⢕⢕⢜⠀</a:t>
            </a:r>
            <a:br/>
            <a:r>
              <a:t>⢕⢕⢕⢕⢕⢕⢕⢕⢕⢕⢕⢕⢕⢕⢕⢄⠁⢟⢕⢕⢕⢕⢕⢕⢕⢕⢕⢕⡜⢧⢕⢕⢕⢕⢕⢕⢕⢕⢕⢕⢕⢕⢕⢕⢕⢕⢕⢕⢕⡵⢕⢕⢕⢕⢕⢕⢕⢕⢕⢕⢕⢕⢕⢕⢇⢕⣾⣿⡇⢱⠀⢕⢜⢜⢸⠀⢔⢕⢕⢕⢕⢕⢕⢕⢕⢕⢕⢕⢕⢕⢕⢕⢕⢕⢕⢕⢕⢕⢕⢕⢕⢕⢕⢕⢕⢕⢕⢕⢕⢕⢕⢕⢕⢕⢕⢜⢝⢝⢝⢝⢝⢟⢟⢻⢿⢿⢷⢷⢷⣷⣶⣶⣶⣶⣶⣶⣶⣴⣵⣵⣵⣥⣵⣵⣵⣥⣥⣥⣥⣅⣅⣅⣕⣕⣜⣕⣅⣄⣀⣀⣀⣀⣀⣀⣀⣀⣄⣄⣄⣑⢕⢹⣿⣿⣿⣿⢕⢕⢕⢕⢕⢕⢕⢕⢕⢕⢝⢟⢿⢿⢿⢟⢏⢕⢕⢕⢕⢕⢕⢕⢕⢕⢕⢕⢕⢕⢕⢕⢕⢕⢕⢕⠕⢕⢕⢕⢕⢕⢕⠁⠀⠀⠀⢕⢱⣿⣿⣿⣿⣿⣿⣿⣿⣿⣿⢕⢕⢕⢕⢕⠀</a:t>
            </a:r>
            <a:br/>
            <a:r>
              <a:t>⢕⢕⢕⢕⢕⢕⢕⢕⢕⢕⢕⢕⢕⢕⢕⢕⠀⠑⢕⢕⢕⢕⢕⢕⢕⢕⢱⣾⢻⣇⡕⢕⢕⢕⢕⢕⢕⠑⠑⢕⢕⢕⢕⢕⢕⢕⣵⣼⣾⡟⠕⢕⢕⢕⢕⢕⢕⢕⢕⢕⢕⢕⢕⢕⢕⢸⣿⣿⡇⢕⢕⢕⢕⢕⠅⠀⢕⢕⢕⢕⢕⢕⢕⢕⢕⢕⢕⢕⢕⢕⢕⢕⢕⢕⢕⢕⢕⢕⢕⢕⢕⢕⢕⢕⢕⢕⢕⢕⢕⢕⢕⢕⢕⢕⢕⢕⢕⢕⢕⢕⢕⢕⢕⢕⢕⢕⢕⢕⢕⢕⢕⢕⢕⢕⢕⢕⢝⢝⢝⢝⢝⢝⢝⢟⢟⢟⢟⢻⢟⢟⢟⢟⢟⢟⢟⢝⢕⢜⢝⢝⢝⢝⢟⢟⢟⢟⢟⢏⢝⢝⢇⢕⢝⣿⣿⣿⡕⢕⢕⢕⢕⢕⢕⢕⢐⠑⢕⢕⢕⢕⢕⢕⢕⢕⢕⢕⢕⢕⢕⢕⢕⢕⢕⠕⠁⢕⢕⢕⢕⢕⢕⢕⢕⢕⢕⢕⢕⢕⠑⠀⠀⠀⢔⢕⢸⣿⣿⣿⣿⣿⣿⣿⣿⣿⣿⢕⢕⢕⢕⢕⠀</a:t>
            </a:r>
            <a:br/>
            <a:r>
              <a:t>⢕⢕⢕⢕⢕⢕⢕⢕⢕⢕⢕⢕⢕⢕⢕⢕⢕⠀⠑⢕⢔⠅⢕⢕⢕⢕⢸⣿⢸⣿⣷⢜⢇⢕⠕⠑⠀⠀⢕⢕⢕⢱⣷⣾⣿⣿⣿⣿⣿⡏⢄⠀⠑⠕⢕⢕⢕⢕⢕⢕⢕⢱⢕⢇⢕⢸⣿⣿⢕⢕⢕⢕⢕⢕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⡇⢕⢕⢕⢕⢕⢕⢕⠀⠀⠑⠕⢕⢕⢕⢕⢕⢕⢕⢕⢕⠕⠕⠑⠑⠁⠀⠀⢀⢕⢕⢕⢕⢕⢕⢔⢕⢕⢕⢕⠕⠁⠀⠀⠀⠀⢕⢕⢸⣿⣿⡿⢿⢿⢟⢟⢟⢏⢕⢕⢕⢕⢕⢕⠀</a:t>
            </a:r>
            <a:br/>
            <a:r>
              <a:t>⢕⢕⢕⢕⢕⢕⢕⢕⢕⢕⢕⢕⢕⢕⢕⢕⢕⢄⠀⠕⢕⢕⢁⢕⢕⢕⢜⣿⡇⣿⣿⡇⢁⠁⠀⠀⠀⠀⢕⢕⢕⣾⣿⣿⣿⣿⣿⣿⣿⣿⢕⢄⠀⠀⠀⠁⠕⢕⢕⢕⢕⢕⢕⢕⢕⢸⣿⡏⢕⢕⢕⢕⢕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⢇⢕⢕⢕⢕⢕⢕⠀⠀⠀⠀⢔⠕⠁⠕⢕⢕⠁⢕⢕⢀⠀⠀⠀⠀⠀⠀⢀⢕⢕⢕⢕⢕⢕⢔⢕⢕⢕⢕⠕⢀⢐⢐⢄⢄⢄⢕⢕⢜⢕⢕⢕⢕⢕⢕⢕⢕⢕⢕⢕⢕⢕⢕⢕⠀</a:t>
            </a:r>
            <a:br/>
            <a:r>
              <a:t>⢕⢕⢕⢕⢕⢕⢕⢕⢕⢕⢕⢕⢕⢕⢕⢕⢕⢕⠀⠀⢕⢕⢕⢕⢕⢕⢕⣿⡇⢹⣿⣿⢕⠀⠀⠀⠀⠀⢕⢕⢱⣿⣿⣿⣿⣿⣿⣿⣿⣿⢕⢕⠀⠀⠀⠀⠀⠁⢕⢕⢕⢕⢕⢕⢕⢕⠝⢁⢁⢁⠑⢕⢱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⢗⠕⠀⠀⠀⢕⢕⢕⠀⠀⠕⠕⠀⠀⢕⢕⠀⠀⠀⠀⠀⠀⢕⢕⢕⢕⢕⢕⢕⢕⢕⢕⢕⢕⢕⢕⢕⢕⢕⢕⢕⢕⢕⢕⢕⢕⢕⢕⢕⢕⢕⢕⢕⢕⢕⢕⢕⢕⢕⠀</a:t>
            </a:r>
            <a:br/>
            <a:r>
              <a:t>⢕⢕⢕⢕⢕⢕⢕⢕⢕⢕⢕⢕⢕⢕⢕⢕⢕⢕⢕⠀⠁⢕⢕⢕⢕⢕⢕⢿⢷⢜⢿⢿⢇⠄⠀⠀⠀⠀⠑⠕⠞⠟⠟⠟⠛⠛⠛⠛⠛⠙⠑⠑⠀⠀⠀⠀⠀⠀⠁⠁⠁⠁⠀⠀⠀⢀⢀⢀⢀⢀⢀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⠀⠀⢀⢕⢕⢕⢕⢔⠀⠀⠀⢀⢀⢕⢕⢔⢄⢔⢔⢔⢕⢕⢕⢕⢕⢕⢕⢕⢕⢕⢕⢕⢕⢕⢕⢕⢕⢕⢕⢕⢕⢕⢕⢕⢕⢕⢕⢕⢕⢕⢕⢕⢕⢕⢕⢕⢕⢕⠀</a:t>
            </a:r>
            <a:br/>
            <a:r>
              <a:t>⢕⢕⢕⢕⢕⢕⢕⢕⢕⢕⢕⢕⢕⢕⢕⢕⢕⢕⢕⢔⠀⠁⠁⢀⢀⢀⢀⢀⢀⢀⢀⢀⢀⢀⢀⢄⢄⢄⢄⢄⢄⢄⢄⢄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⢀⢄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⠓⠓⠚⠛⠛⠛⠛⠛⠛⠓⠓⠓⠓⠓⠓⠓⠓⠓⠑⠑⠑⠑⠑⠑⠑⠑⠑⠑⠑⠑⠑⠑⠑⠑⠑⠑⠑⠑⠑⠑⠑⠑⠑⠑⠑⠑⠑⠑⠑⠑⠑⠑⠑⠑⠑⠓⠓⠓⠛⠛⠛⠛⠓⠓⠛⠛⠛⠛⠛⠛⠛⠛⠓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⢿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⡟⣟⢕⢜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⢹⣿⣿⣿⣿⣿⣿⣿⣿⣿⣿⣿⣿⣿⣿⣿⣿⣿⣿⣿⣿⣿⣿⣿⣿⣿⣿⣿⣿⣿⣿⣿⣿⣿⣿⣿⣿⣿⣿⡿⢿⢇⡟⡟⢜⢕⢕⢿⠀</a:t>
            </a:r>
            <a:br/>
            <a:r>
              <a:t>⢕⢕⢕⢕⢕⢕⢕⢕⢸⣿⣿⣿⣿⣿⣿⣿⣿⡇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⡝⣿⣿⣿⣿⣿⣿⣿⣜⢜⢕⢕⢕⢕⢕⢱⠀</a:t>
            </a:r>
            <a:br/>
            <a:r>
              <a:t>⢕⢕⢕⢕⢕⢕⢕⢕⢸⣿⣿⣿⣿⣿⣿⣿⣿⣧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⡎⢻⣿⣿⣿⣿⣿⡿⡕⢕⢕⢕⢕⢕⢕⢱⠀</a:t>
            </a:r>
            <a:br/>
            <a:r>
              <a:t>⢕⢕⢕⢕⢕⢕⢕⢕⢜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⡇⢻⢻⣿⣝⣿⡏⡇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⣿⣿⣿⣿⣿⣿⣿⣿⣿⣿⣿⣿⣿⣿⣿⣿⣿⣿⣿⣿⣿⣿⣿⣿⣿⢕⢸⣸⣿⢸⡟⢏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⣼⣿⣿⣿⣿⣿⣿⣿⣿⣿⣿⣿⣿⣿⣿⣿⣿⣿⣿⣿⣿⣿⣿⣿⣿⣿⣿⣿⣿⣿⣿⣿⢕⢎⡟⡝⢕⢕⢕⢕⢕⢕⢕⢕⢕⢕⢕⢕⠀</a:t>
            </a:r>
            <a:br/>
            <a:r>
              <a:t>⢕⢕⢕⢕⢕⢕⢕⢕⢕⣿⣿⣿⣿⣿⣿⣿⣿⣿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⢜⢇⢕⢕⢕⢕⢕⢕⢕⢕⢕⢕⢕⢕⢕⠀</a:t>
            </a:r>
            <a:br/>
            <a:r>
              <a:t>⢕⢕⢕⢕⢕⢕⢕⢕⢕⣿⣿⣿⣿⣿⣿⣿⣿⣿⢕⢕⢕⢕⢕⢕⢕⢕⢕⢕⢕⢕⢕⢕⢕⢕⢕⢕⢕⢕⢕⢕⢕⢕⢕⢕⢕⢕⢕⢕⢕⢸⡿⢿⢿⢿⢿⢿⢿⢿⢿⢿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⢇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⢕⢕⢕⢕⢕⢕⢕⢕⢕⢕⢕⢕⢕⢕⢕⢕⠀</a:t>
            </a:r>
            <a:br/>
            <a:r>
              <a:t>⢕⢕⢕⢕⢕⢕⢕⢕⢕⣿⣿⣿⣿⣿⣿⣿⣿⣿⢕⢕⢕⢕⢕⢕⢕⢕⢕⢕⢕⢕⢕⢕⢕⢕⢕⢕⢕⢕⢕⢕⢕⢕⢕⢕⢕⢕⢕⢕⢕⢕⢕⢕⢕⢕⢕⢕⢕⢕⢕⢕⢕⢕⢕⢕⢕⢕⢕⢕⢕⢕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⢿⢿⢿⢿⢿⢿⢿⢿⢟⢟⢟⢟⢕⢕⢕⢕⢕⢕⢕⢕⢕⢕⢕⢕⢕⢕⢕⢕⠀</a:t>
            </a:r>
            <a:br/>
            <a:r>
              <a:t>⡕⢕⢕⢕⢕⢕⢕⢕⢕⣿⣿⣿⣿⣿⣿⣿⣿⣿⢕⢕⢕⢕⢕⢕⢕⢕⢕⢕⢕⢕⢕⢕⢕⢕⢕⢕⢕⢕⢕⢕⢕⢕⢕⢕⢕⢕⢕⢕⢕⢕⢕⢕⢕⢕⢕⢕⢕⢕⢕⢕⢕⢕⢕⢕⢕⢕⢕⢕⢕⢕⣸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⢿⢿⢿⢿⢿⢟⢟⢟⢏⢝⢝⢝⢕⢕⢕⢕⢕⢕⢕⢕⢕⢕⢕⢕⢕⢕⢕⢕⢕⢕⢕⢕⢕⢕⢕⢕⢕⢕⢕⢕⢕⢕⢕⢕⢕⢕⣷⠀</a:t>
            </a:r>
            <a:br/>
            <a:r>
              <a:t>⣷⢕⢕⢕⢕⢕⢕⢕⢕⣿⣿⣿⣿⣿⣿⣿⣿⣿⡇⢕⢕⢕⢕⢕⢕⢕⢕⢕⢕⢕⢕⢕⢕⢕⢕⢕⢕⢕⢕⢕⢕⢕⢕⢕⢕⢕⢕⢕⢕⢕⢕⢕⢕⢕⢕⢕⢕⢕⢕⢕⢕⢕⢕⢕⢕⢕⢕⢕⢕⢕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⡏⢕⢕⢕⢕⢕⢕⢕⢕⣿⣿⣿⣿⣿⣿⣿⣿⣿⡇⢕⢕⢕⢕⢕⢕⢕⢕⢕⢕⢕⢕⢕⢕⢕⢕⢕⢕⢕⢕⢕⢕⢕⢕⢕⢕⢕⢕⢕⢕⢕⢕⢕⢕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⣧⢕⢕⢕⢕⢕⢕⢕⢕⢕⢕⢕⢕⢕⢕⢕⢕⢕⢕⢕⢕⢕⢕⢕⢕⢕⢕⢕⢕⢕⢕⢕⢕⢕⢕⢕⢕⢕⢕⢕⢕⢕⠑⠑⠕⢇⢇⢕⢕⢕⢕⢕⢕⢕⢕⢕⢕⢕⢕⢕⢕⢕⢕⢕⢕⢕⢕⢕⢕⢕⢞⢟⢟⢟⢟⢟⢿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⢕⢕⢕⢕⢕⢕⢕⢕⢕⢕⢕⢕⢕⢕⢕⢕⢕⢕⢕⢕⢕⠕⠑⢄⣴⢦⣄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⣕⢕⢕⢕⢕⢕⢕⢕⢕⢕⢕⢕⢕⢕⢕⢕⢕⢕⢕⢕⢕⢕⢕⢕⢕⢕⢕⢕⢕⢕⢕⢕⢕⢕⢕⢕⢕⢕⢕⢕⢕⢕⢕⢕⢕⢕⢕⢱⠀</a:t>
            </a:r>
            <a:br/>
            <a:r>
              <a:t>⢇⢕⢕⢕⢕⢕⢕⢕⢕⢕⢕⢕⢕⢕⢕⢕⢕⢕⢕⢕⢕⢕⢕⢕⢕⢕⢕⢕⢕⢕⢕⢕⢕⢕⢕⢕⢕⠕⠁⢄⣵⡿⢱⢸⣿⣷⣴⡄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⣷⣵⣕⡕⢕⢕⢕⢕⢕⢕⢕⢕⢕⢕⢕⢕⢕⢕⢕⢕⢕⢕⢕⢕⢕⢕⢕⢕⢕⢕⢕⢕⢕⢕⢕⢕⢕⢕⢕⢕⢕⢕⢕⢕⢕⢼⠀</a:t>
            </a:r>
            <a:br/>
            <a:r>
              <a:t>⣷⢕⢕⢕⢕⢕⢕⢕⢕⢕⢕⢕⢕⢕⢕⢕⢕⢕⢕⢕⢕⢕⢕⢕⢕⢕⢕⢕⢕⢕⢕⢕⢕⢇⢕⠕⢁⣠⣵⣿⡿⢕⣿⢸⣿⣿⣿⣿⣷⣔⡄⠁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⣷⣧⣕⡕⢕⢕⢕⢕⢕⢕⢕⢕⢕⢕⢕⢕⢕⢕⢕⢕⢕⢕⢕⢕⢕⢕⢕⢕⢕⢕⢕⢕⢕⢕⢕⢕⢕⢕⢕⢕⢕⢽⠀</a:t>
            </a:r>
            <a:br/>
            <a:r>
              <a:t>⢇⢕⢕⢕⢕⢕⢕⢕⢕⢕⢕⢕⢕⢕⢕⢕⢕⢕⢕⢕⢕⢕⢕⢕⢕⢕⢕⢕⢕⢕⢕⢕⢕⠑⢀⣰⣾⣿⣿⣿⢱⣕⡇⣿⣿⣿⣿⣿⣿⣿⣿⣧⠄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⢿⢿⣿⡟⢟⢟⢟⢿⢷⣧⣕⡕⢕⢕⢕⢕⢕⢕⢕⢕⢕⢕⢕⢕⢕⢕⢕⢕⢕⢕⢕⢕⢕⢕⢕⢕⢕⢕⢕⢕⢕⢕⢕⢕⢕⢼⠀</a:t>
            </a:r>
            <a:br/>
            <a:r>
              <a:t>⣕⢕⢕⢕⢕⢕⢕⢕⢕⢕⢕⢕⢕⢕⢕⢕⢕⢕⢕⢕⢕⢕⢕⢕⢕⢕⢕⢕⢕⢕⠕⠁⢄⣴⣾⣿⣿⣿⣿⢇⣿⣿⡇⣿⣿⣿⣿⣿⣿⣿⣿⣿⢀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⡿⢟⢟⢝⢕⢕⣝⣵⣵⣷⣷⣾⣿⣷⣷⣵⣝⢟⢷⣷⣵⣕⢕⢕⢕⢕⢕⢕⢕⢕⢕⢕⢕⢕⢕⢕⢕⢕⢕⢕⢕⢕⢕⢕⢕⢕⢕⢕⢕⢕⢕⢜⠀</a:t>
            </a:r>
            <a:br/>
            <a:r>
              <a:t>⣷⢕⢕⢕⢕⢕⢕⢕⢕⢕⢕⢕⢕⢕⢕⢕⢕⢕⢕⢕⢕⢕⢕⢕⢕⢕⢕⢕⠕⠁⢄⣴⣿⣿⣿⣿⡿⢟⡫⣸⣿⣿⡇⣗⢗⢕⢵⢵⣵⡵⢼⣝⡕⢀⠀⠀⠀⠀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⡿⢟⢕⢕⢕⣱⣵⣾⣿⣿⣿⣿⣿⣿⣿⣿⣿⣿⣿⣿⣷⣕⢝⣿⣿⣿⣷⣵⣕⢕⢕⢕⢕⢕⢕⢕⢕⢕⢕⢕⢕⢕⢕⢕⢕⢕⢕⢕⢕⢕⢕⢕⢕⢕⢕⠀</a:t>
            </a:r>
            <a:br/>
            <a:r>
              <a:t>⢇⢕⢕⢕⢕⢕⢕⢕⢕⢕⢕⢕⢕⢕⢕⢕⢕⢕⢕⢕⢕⢕⢕⢕⢕⢕⠑⠁⣠⣷⣿⣿⣿⢿⣟⣽⣾⣿⡕⣿⣿⣿⡇⣿⢏⢕⢕⢕⢕⢕⢕⢕⢟⢷⡄⠀⠀⠀⢕⢣⣄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⡿⢏⢕⢕⢕⣵⣿⣿⣿⣿⣿⣿⣿⣿⣿⣿⣿⣿⣿⣿⣿⣿⣿⣿⡇⢸⣿⣿⣿⣿⣿⣿⣷⣵⣕⡕⢕⢕⢕⢕⢕⢕⢕⢕⢕⢕⢕⢕⢕⢕⢕⢕⢕⢕⢕⢕⢕⠀</a:t>
            </a:r>
            <a:br/>
            <a:r>
              <a:t>⢕⢕⢕⢕⢕⢕⢕⢕⢕⢕⢕⢕⢕⢕⢕⢕⢕⢕⢕⢕⢕⢕⢕⢕⠑⢀⣰⣾⣿⣿⡿⢟⣵⣾⣿⣿⣿⣿⢸⢟⣿⣿⡇⢏⣕⣧⣵⣵⣧⣕⣕⣱⣱⣕⣿⣆⠀⠀⢕⢸⣿⣷⡆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⢕⢕⢕⣵⣿⣿⣿⣿⢿⡟⣻⢝⢹⡽⢽⢝⢝⡟⢟⢻⢿⢿⣿⢟⢕⣾⣿⣿⣿⣿⣿⣿⣿⣿⣿⣿⣷⣧⣕⡕⢕⢕⢕⢕⢕⢕⢕⢕⢕⢕⢕⢕⢕⢕⢕⢕⢕⠀</a:t>
            </a:r>
            <a:br/>
            <a:r>
              <a:t>⢕⢕⢕⢕⢕⢕⢕⢕⢕⢕⢕⢕⢕⢕⢕⢕⢕⢕⢕⢕⢕⠕⠁⢀⣴⣾⣿⣿⡿⢏⣵⡿⣿⡿⣽⣿⢟⡟⣼⢸⣿⣿⡕⣿⣿⣿⣿⣿⣿⣿⣿⣿⣿⣿⡞⣿⣧⢄⠁⢕⣿⣿⣷⠔⠔⢄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⣯⢕⢕⣾⣿⡿⡿⢟⣕⣿⢹⢝⡇⡕⢕⣕⢕⢕⢕⢕⢕⢕⢕⢕⢕⢝⢟⢿⣿⣿⣿⣿⣿⣿⣿⣿⣿⡿⢿⢿⢿⢗⢕⢕⢕⢕⢕⢕⢕⢕⢕⢕⢕⢕⢕⢕⢕⢕⠀</a:t>
            </a:r>
            <a:br/>
            <a:r>
              <a:t>⢕⢕⢕⢕⢕⢕⢕⢕⢕⢕⢕⢕⢕⢕⢕⢕⢕⢕⢕⠕⠁⢄⣴⣿⣿⣿⡿⡏⣱⣿⢇⣾⢏⣵⣿⢯⣿⡇⡿⢸⣿⣿⢕⣿⣿⣿⣿⣿⣿⣿⣿⣿⣿⣿⣿⡜⣿⢕⢕⢕⣿⣿⣿⡔⠀⢀⠕⢔⠀⠀⠁⠕⢱⢕⢕⢕⢕⢕⢕⢕⢕⢕⢕⢕⢕⢕⢕⢕⢕⢕⢕⢕⢕⢕⢕⢕⢕⢕⢕⢕⢕⢕⢕⢕⢕⢕⢕⢕⢕⢕⢕⢕⢕⢕⢕⢕⢕⢕⢕⢕⢕⢕⣕⢕⢕⢕⢕⢕⢕⢕⢕⢕⢕⢕⢕⢕⢕⢕⢕⢕⢕⢕⢕⢕⢕⢕⢕⢕⢕⢕⢕⢕⢕⢕⢕⢕⢕⢕⢕⢕⢕⢕⢕⢕⢕⢕⢕⢕⢕⢕⢕⢕⢕⣵⣿⣿⣿⣿⣿⣿⣿⢿⣟⢕⢕⢕⡕⡸⢎⡜⢕⢗⢎⢱⣕⢏⡹⢧⢕⢕⢕⢕⢕⢕⢕⢕⢕⢕⢕⢕⢜⢝⢻⢿⣿⣿⣿⣿⣿⡜⢝⢝⢕⢕⢕⢕⢕⢕⢕⢕⢕⢕⢕⢕⢕⢕⢕⢕⢕⢕⠀</a:t>
            </a:r>
            <a:br/>
            <a:r>
              <a:t>⡕⢕⢕⢕⢕⢕⢕⢕⢕⢕⢕⢕⢕⢕⢕⢕⢕⠑⢀⣠⣵⣿⣿⣿⣿⢟⢜⣾⡿⢕⢜⢎⣼⣿⣯⣿⡟⢕⣷⢸⠟⢹⡕⣿⣿⣿⣿⣿⣿⣿⣿⣿⣿⣿⣿⣇⢸⢕⢕⢕⣿⣿⡏⡇⠀⠀⠑⠔⢄⢄⢀⢀⠀⠑⠕⢕⢕⢕⢕⢕⢕⢕⢕⢕⢕⢕⢕⢕⢕⢕⢕⢕⢕⢕⢕⢕⢕⢕⢕⢕⢕⢕⢕⢕⢕⢕⢕⢕⢕⢕⢕⢕⢗⢕⢜⢝⢝⢝⢝⢕⢕⢕⢕⢕⢕⢕⢕⢕⢗⢗⢗⢗⢕⢕⢕⢕⢕⢕⢕⢕⢕⢕⢕⢕⢕⢕⢕⢕⢕⢕⢕⢕⢕⢕⢕⢕⢕⢕⢕⢕⢕⢕⢕⢕⢕⢕⢕⢕⢕⢕⢕⣵⣿⣿⣿⣿⣿⡿⢟⢝⢕⢕⢕⢕⢕⢕⢝⢜⢝⢕⢕⢕⢕⢕⢕⢕⢕⢕⢕⢕⢕⢕⢕⢕⢕⢕⢕⢕⢕⢕⢕⢕⢕⢕⢝⢻⣿⠻⣿⣿⢕⢕⢕⢕⢕⢕⢕⢕⢕⢕⢕⢕⢷⣵⣕⢕⢕⢕⢕⢕⠀</a:t>
            </a:r>
            <a:br/>
            <a:r>
              <a:t>⢕⢕⢕⢕⢕⢕⢕⢕⢕⢕⢕⢕⢕⢕⠕⠑⢀⣰⣾⣿⣿⣿⣿⣿⢏⢎⣾⣿⢇⡕⣾⣾⣿⣯⣿⡿⢕⢸⡟⢑⣰⣿⡇⢜⣿⣿⣿⣿⣿⣿⣿⣿⣿⣿⣿⣿⡕⢕⢕⢕⣿⣿⡇⠇⠀⠀⠀⠰⡔⢄⢄⣔⣷⣦⡄⠁⠑⢕⢕⢕⢕⢕⢕⢕⢕⢱⢕⢕⢕⢕⢕⢕⢕⣇⡕⢕⢕⢕⢕⢕⢕⢕⢕⢕⢕⢕⢕⢕⢕⢕⢕⢕⢕⢕⢕⢕⢕⢕⢕⢕⢕⢕⢕⢕⢕⢕⢕⢕⢕⢕⢕⢕⢕⢕⢕⢕⢕⢕⢕⢕⢕⢕⢕⢕⢕⢕⢕⢕⢕⢕⢕⢕⢕⢕⢕⢕⢕⢕⢕⢕⢕⢕⢕⢕⢕⢕⢕⢕⢕⣵⣿⣿⣿⣿⣿⢟⢕⢕⢕⢕⢕⢕⢕⢕⢕⢕⢕⢕⢕⢕⢕⢕⢕⢕⢕⢕⢕⢕⢕⢕⢕⢕⢕⢕⢕⢕⢕⢕⢕⢕⢕⢕⢕⢕⢕⢕⢕⢔⠘⢻⢕⢕⠕⠑⢕⢕⢕⢕⢕⢕⢕⢕⠀⠘⢿⣿⣷⣧⣕⡕⠀</a:t>
            </a:r>
            <a:br/>
            <a:r>
              <a:t>⢕⢕⢕⢕⢕⢕⢕⢕⢕⢕⢕⢕⠕⠁⢀⣴⣾⣿⣿⣿⣿⣿⡿⢕⡏⣾⣿⢇⢕⣸⣿⣿⣿⣿⡿⢕⢕⠜⣡⣵⣿⣿⡇⢱⣿⣿⣿⣿⣿⣿⣿⣿⣿⣿⣿⣿⡇⠑⠕⠱⠟⠋⠁⠀⠀⠀⠐⠄⠁⠁⢻⢿⣿⣿⣿⣷⣔⡀⠁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⢟⢕⢕⢕⢕⢕⢕⢕⢕⢕⢕⢕⢕⢕⢕⢕⢕⢕⢕⢕⢕⢕⢕⢕⢕⢕⢕⢕⢕⢕⢕⢕⢕⢕⢕⢕⢕⢕⢕⢕⢕⢕⢕⢕⢕⢀⠀⠁⠕⢅⢐⢁⠑⠕⢕⢕⠕⠑⠁⠀⠀⠈⢻⣿⣿⣿⣿⠀</a:t>
            </a:r>
            <a:br/>
            <a:r>
              <a:t>⢕⢕⢕⢕⢕⢕⢕⢕⢕⢱⠑⠁⢄⣴⣿⣿⣿⣿⣿⣿⣿⣿⢕⡾⣸⣿⡟⢕⢇⣿⣿⣿⣿⣿⢕⢕⢕⢕⢋⣽⣿⣿⢇⢸⣿⣿⣿⣿⣿⣿⣿⣿⣿⣿⣿⣿⡇⠀⠀⠀⠀⠀⠀⢄⢄⢀⠀⠀⠀⢀⠑⠑⠑⢕⢻⣿⣿⣿⣷⣄⢀⠑⠕⢕⢕⢕⢕⢕⢕⢕⢕⢕⢕⢕⢕⢕⢕⢕⢕⢕⢕⢕⢕⢕⢕⢕⢕⢕⢕⢕⢕⢕⢕⢕⢕⢕⢕⢕⢕⢕⢕⢕⢕⢕⢕⢕⢕⢕⢕⢕⢕⢱⢱⢵⢵⢵⢵⢵⢵⢕⢷⢗⢗⢇⢗⢗⣗⣗⣗⣗⡇⢕⢕⢕⢕⢵⢕⢕⢵⢵⢱⢕⢕⢕⢕⣱⣾⣿⣿⣿⣿⣿⢏⢕⢕⢕⢕⢕⢕⢕⢕⢕⢕⢕⢕⢕⢕⢕⢕⢕⢕⢕⢕⢕⢕⢕⢕⢕⢕⢕⢕⢕⢕⢕⢕⢕⢕⢕⢕⢕⢕⢕⢕⢕⢕⢕⢕⢕⢕⢕⢄⠀⠁⠑⠕⢕⢕⢕⢕⢅⢠⢔⢲⣶⣷⣿⣿⣿⣿⣿⠀</a:t>
            </a:r>
            <a:br/>
            <a:r>
              <a:t>⢵⢕⢕⢕⢕⢕⢕⢕⠑⠀⣠⣷⣿⣿⣿⣿⣿⣿⣿⣿⣿⢇⢪⢣⣿⣿⢇⢕⢸⣿⣿⣿⣿⡏⢕⢕⢱⢕⢸⡇⢜⢟⢕⣾⣿⢇⣿⣿⣿⣿⣿⣿⣿⣿⣿⣿⢝⠀⠀⠀⠀⠀⢄⢕⢸⡜⡆⢀⠀⠀⠑⢔⢕⢕⣱⣿⣿⣿⣿⣿⣿⣦⡄⠁⢕⢕⢕⢕⢕⢕⢕⢕⢕⢕⢕⢕⢕⢕⢕⢕⢕⢕⢕⢕⢕⢕⢕⢕⢕⢕⢕⢕⢕⢕⢕⢕⢕⢕⢕⢕⢕⢕⢕⢕⢕⢕⢕⢕⢕⢕⢕⢕⢕⢕⢕⢕⢕⢕⢕⢕⢕⢇⢕⢕⢕⢕⢕⢕⢕⢕⢵⢕⢕⢕⢕⢕⢕⢕⢱⢕⢕⢕⢕⣱⣾⣿⣿⣿⣿⣿⣿⢇⢕⢕⢕⢕⢕⢕⢕⢕⢕⢕⢕⢕⢕⢕⢕⢕⢕⠕⢕⢕⢕⢕⢕⢕⢕⢕⢕⢕⢕⢕⢕⢕⢕⣕⣕⣕⣵⣵⡕⢕⢷⢷⢗⢷⢟⢟⢏⢕⢕⠀⠀⠀⠀⠀⠑⢕⢜⢕⢅⢕⢕⢜⢿⣿⣿⣿⣿⣿⠀</a:t>
            </a:r>
            <a:br/>
            <a:r>
              <a:t>⢕⢕⢕⢕⢕⠕⠑⢀⣰⣾⣿⣿⣿⣿⣿⣿⣿⣿⣿⣿⡟⢕⢜⣸⣿⡿⢕⢕⣿⣿⣿⣿⣿⡇⢕⡕⢸⢕⢁⢕⢑⢕⢅⢸⡿⢸⣿⣿⣿⣿⣿⣿⣿⣿⣿⣿⢕⢔⢀⢀⢀⢄⢕⢕⡕⣇⣧⢜⣧⡄⢀⣠⣷⣿⣿⣿⣿⣿⣿⣿⣿⣿⢇⠀⢕⢕⢕⢕⢕⢕⢕⢕⢕⢕⢕⢕⢕⢕⢕⢕⢕⢕⢕⢕⢕⢕⢕⢕⢕⣕⢗⢗⢗⢗⢧⢵⢵⢵⢵⢵⢵⢵⢵⢵⣵⣵⣕⣕⣕⣱⣵⣵⣕⣕⣕⣕⣕⣕⣕⢕⢕⢕⢕⢕⢕⢕⢕⢕⢕⢕⢕⢕⢕⢕⢕⢕⢕⢕⢕⢕⢕⣱⣾⣿⣿⣿⣿⣿⣿⣿⢏⢳⢷⢇⢕⢕⢕⢕⢕⠑⢕⢕⢕⢕⢕⢕⠕⢕⢕⠄⢕⢕⢕⢕⢕⢕⢕⢗⢇⢕⢕⢜⢝⢝⢕⢕⢕⢕⢕⢕⢕⢕⢕⢕⢕⢕⢕⢕⢕⢕⢕⠀⠀⠀⠀⠀⠀⠀⠑⠕⢕⢀⢕⢕⢕⢻⣿⣿⣿⣿⠀</a:t>
            </a:r>
            <a:br/>
            <a:r>
              <a:t>⢕⢕⢕⢕⠑⠀⣴⣾⣿⣿⣿⣿⣿⡿⡟⡟⢫⡵⡗⢜⢕⢕⢕⣿⣿⡇⢕⢱⣿⣿⢻⣿⣿⣵⣾⡇⡟⢕⢕⢕⢕⢕⢕⢕⡇⢕⣿⣿⣿⣿⣿⣿⣿⣿⣿⣿⢕⢕⢕⢕⢕⢕⢕⢸⣇⢻⢸⡇⢿⣿⣿⣿⣿⣿⣿⣿⣿⣿⣿⣿⣿⣿⠁⢄⣕⣜⢝⣝⢝⣝⣕⢝⣏⣝⣝⢟⢗⣗⣗⣗⣗⣗⣷⣷⣷⣷⣷⣷⣷⣿⣿⣿⣿⣯⣿⣼⡵⢵⢼⢷⠷⠷⠷⠷⠿⠿⠿⢿⢟⢟⢟⢿⢾⠿⠷⠾⠧⠵⠼⢼⢵⢧⢵⢼⣼⣵⣕⣕⣕⣕⣕⣕⣕⣕⣕⢕⢕⢕⢕⣱⣾⣿⣿⣿⣿⣿⣿⣿⣿⢏⢕⢕⢕⢕⢕⢕⢕⢕⢕⠀⢕⢕⢕⢕⢕⢕⠀⢕⢕⢀⢕⢕⢕⢕⢕⢕⢕⢕⢕⢕⢕⢕⢕⢕⢕⢕⢕⢕⢕⢕⢕⢕⢕⢕⢕⢕⢕⢕⢕⢕⢕⠀⠀⠀⠀⠀⠐⢀⠀⠀⠁⠑⠀⢕⢕⢕⢹⣿⣿⣿⠀</a:t>
            </a:r>
            <a:br/>
            <a:r>
              <a:t>⡕⢕⢕⢕⡕⠀⢹⣿⣿⣿⣿⣿⡏⢾⡧⢕⢟⢟⢞⢕⢕⢕⢱⣿⣿⡇⢕⢸⣿⡟⣼⣿⣿⣿⣿⢇⢕⢕⢕⢕⢕⢕⢕⢱⢕⢕⣿⣿⢸⣿⣿⣿⣿⣿⡟⡇⢕⢕⢕⢕⢕⢕⢕⢸⣿⢸⢸⡇⢸⣿⣿⣿⣿⣿⣿⣿⣿⣿⣿⣿⣿⡇⠀⠑⢛⢛⢛⢛⢟⢟⢏⠝⠝⠝⠙⠙⠙⠙⠝⠝⠝⠍⠉⠙⠁⠁⠁⠁⠀⠀⠐⢐⢐⢐⢐⢐⢐⢐⢐⢀⢁⢁⢁⢁⢁⢁⢑⢕⢗⣗⣕⣕⡕⢁⢁⢄⢄⡄⢄⢀⢀⢄⢄⢄⢔⠔⢔⢔⢅⢅⢌⢉⢉⠉⠉⢝⢕⣱⣾⣿⣿⣿⣿⣿⣿⣿⣿⣿⡟⢕⢕⢕⢕⢕⢕⢕⢕⢕⠀⢕⢕⢕⢕⢕⢕⢕⠀⢕⢕⢕⠑⢕⢕⢕⢕⢕⢕⢕⢕⢕⢕⢕⢕⢕⢕⢕⢕⢕⢕⢕⢕⢕⢕⢕⢕⢕⢕⢕⢕⢕⢕⢄⠀⠑⢕⢔⠀⠑⢔⠀⠐⢧⡴⢁⠕⢕⢕⢹⣿⣿⠀</a:t>
            </a:r>
            <a:br/>
            <a:r>
              <a:t>⡟⢗⢗⢗⢕⢔⠁⢿⣿⣿⣿⡟⣵⣧⢕⢕⣕⡕⢕⢕⢕⢕⢸⣿⡏⣿⡇⣿⣿⢇⣿⣿⣿⡿⢿⢕⢕⢕⢕⢕⢕⢕⢕⢼⢔⢕⢿⣿⢕⢿⣿⣿⣿⡝⡇⢇⠑⢄⢕⢕⢕⢕⢕⢸⣿⣿⢸⡇⢕⢿⣿⣿⣿⣿⣿⣿⣿⣿⣿⣿⣿⠁⠀⠁⠁⠁⢀⢀⢀⠀⠀⠀⠀⠀⠀⠀⠐⠑⠀⢄⢀⠀⠀⠐⠐⠐⠀⠀⠀⠀⠑⢑⢗⢗⢗⢇⢕⢕⢕⢕⢕⢑⢑⢁⠁⢀⢐⢑⢑⢕⢕⢗⢕⠕⠔⢔⢕⢕⢕⣕⢕⢕⢕⢕⢕⢔⢔⢀⠀⠀⠀⢀⢀⢄⢕⣱⣾⣿⣿⣿⣿⣿⣿⣿⣿⣿⣿⣿⡇⢕⢕⢕⢕⢕⢕⢕⢕⢕⠀⢕⢕⢕⢕⢕⢕⢕⠀⠀⢕⢕⠀⠕⢕⠕⢕⢕⢕⢕⠕⢕⢕⢕⢕⢕⢕⢕⢕⢕⢕⢕⢕⢕⢕⢕⢕⢕⢕⢕⢕⢕⢕⢕⢄⢄⢀⠀⠀⠀⢕⢕⢄⢀⢀⢀⠀⢕⢕⢕⢻⣿⠀</a:t>
            </a:r>
            <a:br/>
            <a:r>
              <a:t>⢝⢕⢕⢕⢕⢇⠀⠜⣿⣿⡟⢱⣝⢿⣷⣕⢕⢕⣱⡵⢔⢔⢸⣿⡇⣿⢇⣿⡏⢕⣿⣿⣿⡇⡏⢕⢇⢕⢕⢕⢕⢕⢱⡇⢕⢕⢸⣿⡕⢸⡿⣿⣿⡇⢕⡕⢄⢕⢕⢕⢕⢕⢕⢕⣿⣿⢸⡇⢕⢜⣿⣿⣿⣿⣿⣿⣿⣿⣿⣿⡇⠀⢄⠄⠄⠑⢕⠕⠕⢕⢔⣔⣆⡴⢕⠕⠅⠐⠐⠀⠀⠀⢀⢄⢄⢄⢄⢄⢄⣔⣔⢔⢔⢔⠔⢕⢕⢕⢇⢕⢱⢵⢵⢕⢕⢕⢕⢕⢔⢔⢔⢄⢄⢄⢄⢄⢅⢅⢕⢀⢀⠀⠀⠀⠀⠐⠑⠑⢐⢐⢐⢔⢕⣱⣾⣿⣿⣿⣿⣿⣿⣿⣿⣿⣿⣿⣿⣿⡇⢕⢕⢕⠀⢕⢕⢕⢕⢕⠀⢕⢕⢕⢕⢕⢕⢕⠀⠀⢕⢕⠀⢄⢕⢕⠕⢕⢕⠕⢔⢕⠕⢕⢕⢕⢕⢕⢕⢕⢕⢕⢕⢕⢕⢕⠑⢕⢕⢕⢕⢕⢕⢕⢕⢕⢕⢐⠀⠀⠕⢕⢕⢕⢕⢕⠀⢕⢕⢕⢜⣿⠀</a:t>
            </a:r>
            <a:br/>
            <a:r>
              <a:t>⢕⢕⢕⢕⢕⢕⢕⠀⢹⡿⢕⢺⢟⢳⢜⢟⢕⣱⡏⢕⣕⣵⢸⣿⡇⣿⢸⡿⢕⢕⣿⣿⣿⢇⢕⢕⢕⢕⢕⢕⢕⢕⢜⡇⢕⢕⢕⢟⡇⢸⣇⢻⣿⣧⢕⢕⢅⢕⢕⢕⢕⢕⢕⢱⢿⡏⣿⡇⡇⢕⢿⣿⣿⣿⣿⣿⣿⣿⣿⣿⠁⠄⠄⠀⠀⠄⠄⠔⠕⠜⠝⠕⠕⠁⠀⠀⠀⠐⠐⠁⠁⠀⠀⠀⠀⢀⢀⢔⢜⢟⢟⠕⠑⠑⠑⠁⢁⢁⢁⢁⢅⢕⢕⢕⢕⢕⢝⢝⢕⠕⠑⠑⠑⠓⠗⠗⠗⢗⢗⢗⢗⢗⢗⢗⢗⢇⢅⢁⢁⢁⢁⢕⢸⣿⣿⣿⣿⣿⣿⣿⣿⣿⣿⣿⣿⣿⣿⣿⡇⢕⢕⢕⢄⢕⠕⢕⢕⢕⢄⢕⢕⢕⢕⢕⢕⢕⢔⠀⠀⢕⢀⢕⢕⠕⠀⠑⠁⢄⢄⢔⢔⢕⢕⢕⢕⢕⢔⠑⢕⢕⢕⢕⢕⢕⢅⠕⢕⢕⢕⢕⢕⢕⢕⢕⢕⢜⣆⠀⠀⢕⢕⢕⢕⢕⠀⠀⢕⢕⢕⢜⠀</a:t>
            </a:r>
            <a:br/>
            <a:r>
              <a:t>⢕⢕⢕⢕⢕⢕⢕⢄⠁⢇⡇⢕⢕⢕⢕⢕⠕⢳⣵⣼⣝⣕⢸⣿⡇⢽⣸⢇⢕⢕⣿⣿⣿⢕⠕⢕⠕⠕⢕⢕⠑⠕⢕⢇⢕⢕⢕⢕⢕⢕⢻⢜⢻⣿⢕⢅⢕⠕⢕⢕⢕⠕⢕⢜⢜⢇⢻⡇⢕⢧⣎⣿⣿⣿⣿⣿⣿⣿⣿⡇⠀⠀⠀⠀⠀⢀⢀⠀⠀⠀⠀⠀⠀⠀⢀⢄⢔⢕⢕⢕⢕⢔⢔⢕⢕⢱⢕⢕⢕⢕⢕⠔⠔⠕⠑⢑⢀⢀⢕⠔⠕⢗⢕⣱⣕⣵⡷⢷⣵⣴⣔⡔⢔⢔⡔⠕⠕⠕⠕⠑⠑⠑⠕⠕⢕⢵⢷⢷⢗⢳⢷⢇⢕⢹⣿⣿⣿⣿⣿⣿⣿⣿⣿⣿⣿⣿⣿⣿⢕⢕⢕⢕⠀⢕⠀⢕⢕⢕⠕⠑⢁⢕⢕⢁⢕⢕⢕⠀⠀⠀⢔⢔⢄⢄⢁⠀⢀⢕⢕⢕⢕⢕⢕⢕⢕⢕⢕⢕⢄⠑⠕⢕⢕⢕⢕⢄⢕⢕⢕⢕⢕⠕⢕⢕⢕⢕⣿⣇⢄⠁⢕⢕⢕⢕⢕⠀⠑⢕⢕⢕⠀</a:t>
            </a:r>
            <a:br/>
            <a:r>
              <a:t>⠕⠕⠕⠕⠕⠑⠑⢑⠀⠘⣜⢇⢕⢕⢕⢕⢜⣧⢕⢜⣝⢝⢸⣿⡇⢕⡇⢕⢕⢕⢻⢿⡇⢕⢀⢄⢔⢕⢔⠔⠔⢄⠁⠕⢕⢕⢕⢕⢕⢕⢕⢕⢕⢕⢕⢑⢄⢔⢄⢕⢄⢀⠁⢕⢕⢕⢜⢱⢕⢟⢇⣿⣿⣿⣿⣿⣿⣿⣿⠁⠀⠄⠀⢀⢀⢀⢄⣄⡄⢀⢄⢄⢔⢕⢵⢕⢔⢕⢕⢕⢑⢑⢑⠕⠅⠑⠑⠁⠁⠀⢀⢀⢄⢰⢵⢕⢕⢕⣕⡔⢔⢔⢕⢝⢟⢻⠟⠟⠟⠟⠏⠟⠟⠟⠗⠇⠔⠄⠄⠄⢄⢄⢄⢄⢔⢕⢕⢕⢕⡕⢕⢕⢕⢕⢹⣿⣿⣿⣿⣿⣿⣿⣿⣿⣿⣿⣿⣿⢕⢕⢕⢕⠀⢕⠀⠀⢕⢕⢔⢕⢕⢕⢕⢕⢀⠕⢕⠀⠀⠀⢕⢕⢕⢕⢕⢕⢔⠕⢕⢕⢕⢕⢕⢕⠕⢕⢕⢕⢕⢕⢄⠁⠑⢕⢕⢕⢕⢕⢕⢕⠕⢕⢕⢕⢕⢕⢻⣿⣇⢄⠕⢕⢕⢕⢕⠀⢀⢕⢕⢕⠀</a:t>
            </a:r>
            <a:br/>
            <a:r>
              <a:t>⠀⠀⠄⢀⠐⢑⠕⠡⠄⠀⢹⣧⡕⢕⢕⢕⢕⢝⢇⢕⢜⢕⢸⣿⡇⢕⢕⢕⢕⢕⢜⢕⢕⢕⣕⣕⡕⠁⠀⠀⠀⠁⢕⣕⣳⣷⣷⣇⣷⣱⣇⣕⣱⣵⢱⢕⠀⠀⠀⢕⢕⢕⢔⢁⢕⢕⡜⣸⢕⢕⣸⣿⣿⣿⣿⣿⣿⣿⡇⠀⠀⠐⠐⠐⠑⠑⠙⠝⠑⠑⠕⢗⢕⢕⢕⢕⢅⢅⢅⢄⢄⢄⠔⠔⠐⠀⠁⢅⢄⠔⠔⠐⠀⠑⠑⠑⠑⠜⢟⢟⢟⢟⢇⠁⠀⠀⠀⠀⠀⠀⠀⠀⠀⠀⠀⠀⠀⠀⠀⠔⢵⡿⢏⢕⢝⢝⢕⢕⢕⠕⠕⠕⠕⠕⢕⢝⣿⣿⣿⣿⣿⣿⣿⣿⣿⣿⣿⣿⢕⢕⢕⢕⠀⠑⠀⢄⢕⠕⢗⣵⣵⣵⣕⣕⢕⢀⠑⢕⠀⠀⢱⣷⣇⣕⣵⣼⢼⢔⠑⢕⠑⢕⢕⢁⠕⢅⠕⢕⢕⢕⢕⢔⢀⠀⠁⠑⠕⠕⠕⠀⠀⢀⢔⢕⢕⢕⢸⣿⣿⣇⢄⢕⢕⢕⢕⠀⢕⠁⢕⢕⠀</a:t>
            </a:r>
            <a:br/>
            <a:r>
              <a:t>⢄⠐⠁⠀⠀⢄⢔⢕⣴⡔⠁⢿⣿⣷⣕⡕⠕⠀⢕⣕⢑⢑⢸⣿⡇⢕⢕⢕⢕⢕⢕⢕⣕⡕⢻⣿⣧⢀⠀⠀⠀⢄⣷⣿⣿⣿⣿⣿⣿⣿⣿⣿⣿⣿⣿⡇⠀⠀⠀⢸⣿⣷⢕⡔⢕⣱⢕⣿⢱⣼⣿⣿⣿⣿⣿⣿⣿⣿⠁⢀⢄⠄⠄⠀⠐⠀⠀⠀⠀⢀⢀⠅⠑⠑⠑⢁⢁⢀⢀⢀⢄⢄⢤⢴⢔⠀⠀⠀⠀⠀⠀⠀⠀⠀⠀⠀⢀⢀⢄⢕⢕⢕⠕⠕⠔⠀⠀⠀⠀⠀⠀⠀⠀⠀⠀⠀⠀⠀⠀⠀⠑⠑⢇⢵⣵⣕⣕⡕⢐⠄⠄⠐⠐⠀⠁⢕⢜⣿⣿⣿⣿⣿⣿⣿⣿⣿⣿⡇⢕⠕⠁⢕⠀⠀⠀⢞⠑⠁⢀⢄⢄⢀⢈⠟⣿⣔⠀⠑⢄⠀⢸⣿⣿⡟⠙⢀⢀⠄⠄⢅⢔⠁⠕⢕⢔⢄⠑⠄⢁⠑⠕⠕⢕⢔⢀⠀⢄⠄⠀⠀⢕⢕⢕⢕⢕⢕⢸⣿⣿⣿⣇⢕⢕⢕⢕⠀⢕⢔⢕⢕⠀</a:t>
            </a:r>
            <a:br/>
            <a:r>
              <a:t>⠀⠀⠀⢀⣅⣕⢝⠝⢙⢕⠀⠜⣿⣿⡿⣱⠀⠀⣼⣿⡕⢕⢸⣿⢕⣼⢕⢕⢕⢕⢕⢕⢹⣿⣾⣿⣿⣷⣴⣤⣴⣿⣿⣿⣿⣿⣿⣿⣿⣿⣿⣿⣿⣿⣿⣿⣦⣄⣴⣿⣿⣿⣿⡇⣱⡟⢜⣿⢸⣿⣿⣿⣿⣿⣿⣿⣿⡇⠀⢀⠀⠀⠀⠀⠀⠀⠀⠀⠀⠀⠀⠐⢔⢔⢵⢵⢵⠕⠕⠑⠁⠀⠀⢀⢀⢑⢄⢄⢄⣄⣴⣴⡷⢗⢎⠕⠑⠁⠁⠁⠁⠀⠀⠀⠀⠀⠀⢀⠀⠀⠀⠀⠀⠁⠀⠁⠀⠀⠀⠀⠀⠁⠕⢞⣿⡿⢟⢟⢗⢇⢔⠔⠐⠀⠀⠀⢕⢜⣿⣿⣿⣿⣿⣿⣿⣿⣿⢕⢕⢔⠀⢕⠀⠀⢔⠃⠀⢔⢑⠁⠀⠀⠁⢔⢸⣿⣇⠀⠀⠀⠑⣿⣿⣱⢔⠑⠀⠀⠀⠀⠁⢔⢀⠁⠑⢕⢕⢄⠁⠑⠔⢔⢔⢔⢔⢔⢄⠀⠀⢔⢕⢕⢕⢕⢕⢕⢜⣿⣿⣿⣿⡕⢕⢕⢕⠀⠀⢕⢕⢕⠀</a:t>
            </a:r>
            <a:br/>
            <a:r>
              <a:t>⢜⢕⣮⣽⣯⣁⢀⠁⠁⠁⠀⠀⢹⢟⣵⢕⠀⠀⢹⣿⡇⢕⢸⣿⢕⣿⢕⢱⢕⢕⢕⢕⢕⣿⣇⢿⣧⣕⣭⣭⣵⣿⣿⣿⣿⣿⣿⣿⣿⣿⣿⣿⣿⣿⣿⣿⣯⣽⣝⣩⣼⣿⡟⡱⡞⢱⢕⢻⢸⣿⣿⣿⣿⣿⣿⣿⣿⠁⠀⠀⠀⠀⠀⠀⠀⠀⠀⠀⠀⠀⠁⠁⠕⠕⠑⠁⠀⠀⠀⢀⢄⢄⡕⢕⢗⠕⠕⠑⠑⠑⠕⢕⢕⢕⣔⢔⢄⢄⠄⠄⠰⢕⢗⢗⢕⢁⠀⠀⠀⠀⠀⠀⠀⠀⠀⠀⠀⠀⠀⠀⠀⠀⢀⢕⢝⣕⢕⢕⢕⢕⢔⠄⠀⠄⠄⠐⠁⢕⢜⢿⣿⣿⣿⣿⣿⣿⡏⣱⡇⠑⠀⠑⠀⠀⢁⠀⢔⢕⡕⢔⢔⢔⢄⢱⣾⣿⣿⡇⢀⡕⢀⣿⣿⣿⣿⢄⢔⢔⢔⢔⢀⣕⣕⢔⠀⢀⠁⠑⠕⠔⠀⠀⠁⠀⠀⠁⠀⠀⠀⠀⠁⠑⠑⠑⠑⢕⢕⣿⣿⣿⣿⡇⢕⢕⢕⠀⠀⢕⢕⠁⠀</a:t>
            </a:r>
            <a:br/>
            <a:r>
              <a:t>⢕⢕⢕⢕⢕⢝⢝⢕⢖⢔⢤⢄⠀⢺⢝⠀⠀⠀⢜⣿⡇⢕⣿⡿⢱⣿⢕⣼⢕⢕⢕⢕⢕⣿⣿⣼⣿⣿⣿⣿⣿⣿⣿⣿⣿⣿⣿⣿⣿⣿⣿⣿⣿⣿⣿⣿⣿⣿⣿⣿⣿⡿⢕⢎⢕⡕⢕⢸⢜⣿⣿⣿⣿⣿⣿⣿⡇⠀⠀⠁⠀⠀⠀⠀⠀⠀⠀⠀⠀⠀⠀⠀⠀⠀⠀⠀⢀⢄⢕⣕⣎⢝⢕⢁⢀⠀⠄⠄⠀⠐⠑⠁⠁⠁⠀⠀⠀⠀⠀⠀⢀⣕⣵⣷⣵⣕⡄⢄⢀⢀⢀⢀⢀⢀⢄⢄⢄⢔⣔⣔⣱⣵⣵⡾⢿⢿⢇⢕⢕⢕⢕⠕⠀⠀⠀⠐⢐⠔⢕⢜⢿⣿⣿⣿⣿⣿⣿⣿⢕⠀⠑⠀⠀⠀⢸⣧⡑⣾⣧⢕⢕⢕⢑⣾⣿⣿⣿⢇⢱⣇⣱⣿⣿⣿⣿⣇⠕⢕⢕⠕⣰⣿⣿⢃⣰⣿⣷⣤⣀⠀⠀⠀⠀⠔⢔⢄⢄⢄⢄⢄⢔⢔⢕⢕⠀⢕⢕⣿⣿⣿⣿⡇⢕⢕⢕⠀⢐⢕⢕⠄⠀</a:t>
            </a:r>
            <a:br/>
            <a:r>
              <a:t>⢕⢕⢕⢕⢕⢕⢕⢕⢕⢕⢕⢕⢀⠑⢕⠀⠀⠀⠀⢿⢕⢕⣿⡇⢱⣿⡕⢹⡇⢕⢕⢕⢕⢻⣿⣿⣿⣿⣿⣿⣿⣿⣿⣿⣿⣿⣿⣿⣿⣿⣿⣿⣿⣿⣿⣿⣿⣿⣿⣿⡿⢕⡇⢕⢕⡇⢕⢸⡇⠸⣿⣿⣿⣿⣿⣿⠁⠀⠀⠀⠀⠀⠀⢔⢔⢄⠀⠀⠀⠀⠀⠀⠀⠀⠀⢔⢕⢕⢞⠏⠑⠁⠁⠀⠀⠀⠀⠀⠀⠀⠀⠀⠀⠀⠀⢀⢄⢄⢔⠕⠝⠕⠕⠕⠕⠕⠑⠑⠑⠑⠁⠁⠁⠁⠁⠑⠜⢝⢝⢟⢟⣝⣕⣕⢕⠑⠁⠀⠀⠑⠐⠐⠐⠑⠁⠁⠁⠁⠀⠕⢜⢿⣿⣿⣿⣿⣿⢇⠁⠀⠀⠀⠀⠀⢜⣿⣿⢟⣻⣷⢴⢴⣿⣿⣿⣟⣝⣴⣿⣿⣿⣿⣿⣿⣿⣿⣷⡦⢴⢾⡿⣟⢻⣿⣿⣿⣿⣿⣿⡟⠀⢄⢄⢄⢄⢅⢕⢕⢕⢕⢕⢕⢕⢕⠀⢕⢱⣿⣿⣿⣿⡇⢕⢕⠑⠀⢕⢕⢕⢀⠀</a:t>
            </a:r>
            <a:br/>
            <a:r>
              <a:t>⢕⢕⢕⢕⢕⢕⢕⢕⢕⢕⢕⢕⢕⠀⠀⠀⠀⠀⠀⠜⢕⢕⣿⢕⢕⣿⡇⢜⣷⢕⢕⢕⢕⢜⣿⣿⣿⣿⣿⣿⣿⣿⣿⣿⣿⣿⣿⣿⣿⣿⣿⣿⣿⣿⣿⣿⣿⣿⣿⣵⣾⣿⢕⢕⢸⡇⢕⢕⡇⠀⢹⣿⣿⣿⣿⡇⠀⠀⠀⠀⠀⠀⠁⠁⠁⠑⢕⠕⠐⠀⠀⠀⠀⠀⠀⠀⢁⢕⠑⠀⢀⢀⢀⢄⢄⢄⣄⣔⣔⢔⢔⢔⠔⠑⠁⠁⠀⠀⠀⠀⠀⠀⠀⠀⠀⠀⢀⢀⢀⢄⢄⢔⣔⣔⣔⡴⢴⢵⢷⢞⢟⠟⠝⠙⠁⠀⠀⠀⠀⠀⠀⠀⠀⠀⠀⠀⠀⠀⠀⠀⠕⢕⢻⣿⣿⡿⢏⢕⣔⣴⣇⢄⠀⠀⠀⢹⢫⢏⢕⢕⢕⢻⣿⣿⣿⣿⣿⣿⣿⣿⣿⣿⣿⣿⣿⣿⣿⢟⢇⢕⢕⢕⢗⢝⢿⣿⣿⣿⡿⠑⢄⢕⢕⢕⢕⢕⢕⢕⢕⢕⢕⢕⢕⢕⠀⢕⢸⣿⣿⣿⣿⢇⢕⠑⠀⠀⠕⢕⢕⢟⠀</a:t>
            </a:r>
            <a:br/>
            <a:r>
              <a:t>⢕⢕⢕⢕⢕⢕⢕⢕⢕⢕⢕⢕⢕⢔⠀⢄⢀⡀⣀⡄⢱⢕⡏⢕⢕⢿⣷⢕⢹⣇⢕⢕⢕⢕⢹⣿⣿⣿⣿⣿⣿⣿⣿⣿⣿⡿⠛⠋⠑⠑⠑⠝⠟⣿⣿⣿⣿⣿⣿⣿⡟⢕⢕⢕⣼⡇⢕⢕⡇⢀⣱⣿⣿⣿⣿⠁⠀⠀⠀⠀⠀⢀⣄⡴⢔⠁⠀⠀⠀⠀⠀⠀⠀⠀⠀⠀⠀⠀⠀⠀⠀⠀⠀⠀⠕⢕⢝⢿⡯⢕⢕⠄⠀⠀⠀⠀⠀⠀⠀⠀⠀⢄⢔⣔⣱⣵⣵⣷⣷⣾⣿⣿⣿⣿⣿⣿⣿⡟⢕⢕⢁⢀⠀⠀⠀⠀⠀⠀⠀⠀⠀⠀⠀⠀⢀⢄⢄⢔⢔⣕⣕⣕⢕⢻⣿⣿⣿⣿⣿⣿⣿⣾⣴⢄⢀⢔⡕⢕⢕⢕⢕⣾⣿⣿⣿⣿⢝⣿⣿⣿⣿⣿⣿⣿⣿⣿⣿⡕⢕⢕⢕⢕⢕⢕⣼⣿⣿⣿⢇⡔⢕⢕⣱⣵⣷⣵⢇⢕⢕⢕⢕⢕⢕⠑⠀⢕⢸⣿⣿⣿⡟⢕⢕⠀⠀⠀⠀⢕⠘⠁⠀</a:t>
            </a:r>
            <a:br/>
            <a:r>
              <a:t>⢕⢕⢕⢕⢕⢕⢕⢕⢕⢕⢕⢕⢕⢕⢀⠘⣿⣿⣿⢕⡿⢕⢕⢕⢕⢻⣿⢕⢕⢿⡕⢕⢕⢕⢕⢜⢿⣿⣿⣿⣿⣿⣿⣿⡿⢁⢀⢀⢀⢀⠀⠀⠀⢿⣿⣿⣿⣿⣿⡟⢕⢕⢕⢕⣿⢕⢕⡕⢇⡸⣿⣿⣿⣿⡇⠀⠀⠀⠀⢰⢗⢟⢟⢗⢄⢄⣄⣔⡠⠔⠁⠀⠀⠀⠀⠀⠀⠀⠀⢀⢀⢄⣄⣔⣴⢕⢕⠘⠑⠁⠀⠀⠀⠀⢀⢄⣄⣄⡰⢔⢕⢞⢟⢟⠟⠟⠟⠟⠟⠏⠝⠝⠝⠝⢝⢝⢝⢕⢕⠁⠀⠀⠀⠀⠀⠀⢀⢀⢄⢄⢄⢔⣔⣱⣵⣵⣷⣿⣿⣿⣿⢏⢕⢕⢹⣿⣿⣿⣿⣿⣿⣿⣿⣷⣧⢁⢳⣵⣵⣵⣿⣿⣿⣿⣿⣿⣿⣿⣿⣿⣿⣿⣿⣿⣿⣿⣿⣿⣷⣵⣵⣵⣵⣾⣿⣿⣿⣿⢝⢕⢕⢜⢻⢿⢟⠁⢕⢕⢕⢕⢕⢕⢕⠀⢀⢕⢸⣿⣿⡟⢕⣱⢇⠀⠀⠀⡔⢕⠀⠀⠀</a:t>
            </a:r>
            <a:br/>
            <a:r>
              <a:t>⢕⢕⢕⢕⢕⢕⢕⢕⢕⢕⢕⢕⢕⢕⢕⠀⢹⣿⡟⢱⡇⢕⢕⢕⢕⢜⣿⡇⢕⢕⢻⣕⢕⢕⢕⢕⢜⢝⢿⣿⣿⣿⣿⣿⣧⣕⡵⣕⢕⢕⢱⢴⣄⣾⣿⣿⣿⢟⢏⢕⢕⢕⢕⢱⡿⢕⢕⢕⢕⢱⢿⣿⣿⣿⠁⠀⠀⠔⠑⠁⠁⠀⠀⠀⢕⣿⣿⠏⠁⠀⠀⠀⠀⢀⢄⢄⢔⢕⢕⣱⡼⢿⢿⢟⢟⠟⠑⠐⠐⠐⠐⠔⠕⠕⢜⢟⢟⢏⢙⠁⠀⠀⠀⠀⠀⠀⠀⠀⠀⠀⠀⢀⢀⢄⢕⢕⢕⢕⢕⢕⢕⢕⢕⢔⢔⢱⢵⢵⢷⢾⢿⢟⢟⢏⢝⢝⢝⢟⢟⢏⢕⢕⢕⢕⢕⢹⣿⣿⣿⣿⣿⣿⣿⣿⣿⢕⢸⣿⣿⣿⣿⣿⣿⣿⣿⣿⣿⣿⣿⣿⣿⣿⣿⣿⣿⣿⣿⣿⣿⣿⣿⣿⣿⣿⣿⣿⣿⢏⢕⠁⠁⠁⢅⢕⢕⢄⢕⢕⢕⢕⢕⢕⠕⠀⢕⢕⣾⣿⣫⣵⣿⢏⠀⠀⢀⣵⢇⢕⡴⢤⠀</a:t>
            </a:r>
            <a:br/>
            <a:r>
              <a:t>⢕⢕⢕⢕⢕⢕⢕⢕⢕⢕⢕⢕⢕⢕⢕⢔⠁⢻⢇⣾⡇⢕⢕⢕⢕⢕⢹⣿⡕⢕⢕⢜⢧⢕⢕⢕⢕⢕⢕⢜⢟⢻⢿⣿⣿⣿⣿⣿⣿⣿⣿⣿⣿⣿⢿⢏⢕⢕⢕⢕⢕⢕⢕⡿⢇⡕⢕⢕⢕⢕⡸⣿⣿⡇⠀⠀⠀⠀⠀⠀⠀⠀⠀⠀⠁⠑⠑⠀⠀⠀⠀⠔⢵⣧⣕⣕⣑⢁⢁⢁⠁⠀⢀⢔⢔⠔⠔⠐⠁⠀⠀⢀⢄⢕⢕⢕⢕⣱⣵⣷⢷⢦⠔⠀⠀⠀⢀⢀⢄⢕⢕⡳⢷⢗⢗⢇⢕⢕⢕⢕⢕⢕⢕⢕⢕⠕⠕⢕⢕⢗⢕⢕⢕⢕⢕⢕⣕⢅⠕⠕⠕⠕⠑⠑⠑⢕⢝⣿⣿⣿⣿⣿⣿⣿⣿⢕⢕⢹⣿⣿⣿⣿⣿⣿⣿⡿⢟⢟⢟⢿⣿⣿⣿⣿⣿⣿⣿⣿⣿⣿⣿⣿⣿⣿⣿⢟⢏⠑⠀⠀⠀⢔⢕⢕⠄⢕⢕⢕⢕⢕⢕⢕⠀⠀⢕⢕⣿⣿⣿⢟⢕⢄⢄⣵⣿⣿⢕⢕⡕⣱⠀</a:t>
            </a:r>
            <a:br/>
            <a:r>
              <a:t>⢕⢕⢕⢕⢕⢕⢕⢕⢕⢕⢕⢕⢕⢕⢕⢕⢀⠘⢱⣿⡇⢕⢕⢕⢕⢕⢕⢝⣧⢕⢕⢕⢕⢕⢕⢕⢕⢕⢕⢕⢕⢕⢕⢝⢟⢻⣿⣿⣿⣿⢿⢟⢝⢕⢕⢕⢕⢕⢕⠑⢕⢕⢱⢇⢱⣧⢕⢕⢕⢕⢕⣿⣿⠁⢀⢀⠀⠀⠀⠀⠀⠀⠀⢀⢀⢀⢄⢄⠔⠀⠀⠀⠀⠑⢕⢕⢑⠁⠀⠀⠀⠀⠀⠀⠀⠀⠀⠀⠀⢀⢄⠕⠑⠕⠑⠑⠙⠁⢁⢁⢁⢄⢔⢔⢔⢕⣕⢕⢕⢕⢕⢕⢕⣕⣕⢕⢵⢕⠕⠕⠁⠁⢁⢄⢄⠔⠔⠃⠑⠑⠑⠁⢑⢝⢟⠝⠁⠀⠀⠀⠀⠀⠀⠀⢑⢑⢕⢜⣿⣿⣿⣿⣿⣿⣿⡕⢕⢕⢹⣿⣿⣿⣿⣿⡏⢕⢕⢕⢕⢕⢕⢝⣿⣿⣿⣿⣿⣿⣿⣿⣿⣿⣿⡿⢏⠑⠁⠀⠀⢄⢄⢕⢕⢕⢕⢕⢕⢕⢕⢕⢕⠑⠀⢄⢕⢱⣿⣿⣵⣵⣷⣾⣿⣿⣿⡟⢕⢕⢜⢝⠀</a:t>
            </a:r>
            <a:br/>
            <a:r>
              <a:t>⢕⢕⢕⢕⢕⢕⢕⢕⢕⢕⢕⢕⢕⢕⢕⢕⢕⠀⢸⣿⢇⢕⢕⢕⢕⢕⢕⢕⢜⢷⢕⢕⢕⢕⢕⢕⢕⢕⢕⢕⢕⢕⢕⢕⢕⢕⢕⢝⢝⢕⢕⢕⢕⢕⢕⢕⢕⢕⢕⢕⢕⢕⡼⢕⢸⣿⢕⡕⢕⢸⢜⢹⡇⠀⢕⢕⢕⢕⢕⢕⢔⢔⢔⢰⢧⣵⣵⡵⡄⢀⣀⣄⣀⢀⢑⢗⠣⢔⢔⢔⢄⠀⠀⠀⠀⠀⠀⠐⠑⠁⠀⠀⠀⠀⠀⠄⠔⠕⠄⠄⠄⢄⢔⢕⢕⢕⢝⢕⢔⢕⢜⢝⢝⣕⣕⣕⢕⠐⠐⠀⠀⠁⠁⠁⠀⠀⠀⠀⠀⠀⠐⠑⠕⠔⠕⠔⠕⠕⠕⠕⢕⢵⢵⢵⢵⢵⣕⢕⢜⣿⣿⣿⣿⣿⣿⡇⢕⢕⢕⠘⢻⣿⣿⣿⣧⣕⢕⢕⢕⢕⢕⣕⣼⣿⣿⣿⣿⣿⣿⣿⣿⢟⢕⢕⢕⢅⠀⠀⢔⢕⢕⢕⢕⢕⢕⢕⢕⢕⢕⢕⢕⠀⠀⢕⢕⣼⣿⣿⣿⣿⣿⣿⣿⣿⣿⡇⢕⢕⢳⢸⠀</a:t>
            </a:r>
            <a:br/>
            <a:r>
              <a:t>⢕⢕⢕⢕⢕⢕⢕⢕⢕⢕⢕⢕⢕⢕⢕⢕⢕⢔⠀⢟⢕⢕⢀⢕⢕⢕⢕⢕⢕⣕⢳⡕⢑⢕⢕⢕⢕⢕⢕⢕⢕⢕⢕⢕⢕⢕⢕⢕⣱⢕⢕⢕⢕⢕⢕⢕⢕⢕⢕⢕⢕⢕⢇⢕⣿⣿⢕⢕⢕⢕⢇⢸⠁⢄⢕⢕⢕⢕⢕⢕⢕⢕⢕⢕⢕⢕⢕⢕⢕⢕⢕⢕⢝⢝⢝⢝⢟⢟⢻⢿⢷⢶⢶⢶⢴⢰⢴⢄⢤⢤⢤⣄⣄⣄⣀⣀⣀⣀⢀⢀⢀⠁⠁⠁⠀⠀⠓⠓⠑⠑⠁⠀⠁⠁⠑⠝⠗⢆⢔⢄⢄⢄⢀⢀⢀⢀⢀⢀⢀⢀⢀⣐⣴⣦⣆⡔⢔⢔⢔⢔⢕⢕⢕⢅⢅⢅⠄⠅⢕⢜⢿⣿⣿⣿⣿⣧⢕⢕⢕⢀⢔⢜⠟⢿⣿⣿⣿⣾⣷⣾⣿⣿⣿⣿⣿⣿⣿⢿⢏⢝⢕⢕⢕⢕⢕⢕⢀⢔⢕⢕⢕⢕⢕⢕⢕⢕⢕⢕⢕⢕⠀⠀⠀⢕⢕⣿⣿⣿⣿⣿⣿⣿⣿⣿⣿⢕⢕⢕⢕⢜⠀</a:t>
            </a:r>
            <a:br/>
            <a:r>
              <a:t>⢕⢕⢕⢕⢕⢕⢕⢕⢕⢕⢕⢕⢕⢕⢕⢕⢕⢕⢀⠁⢕⢕⢕⢕⢕⢕⢕⢕⣽⢸⣧⡕⢕⢕⢕⢕⠕⠑⠁⢕⢕⢕⢕⢕⣕⣱⣵⣿⣿⢕⠕⢕⢕⢕⢕⢕⢕⢕⢕⢱⢕⢱⢕⢸⣿⣿⢕⢱⢕⢕⢕⠑⠀⢕⢕⢕⢕⢕⢕⢕⢕⢕⢕⢕⢕⢕⢕⢕⢕⢕⢕⢕⢕⢕⢕⢕⢕⢕⢕⢕⢕⢕⢕⢕⢕⢕⢕⢕⢕⢕⢕⢕⢕⢕⢕⢜⢝⢝⢝⢝⢝⢟⢟⢻⢿⢿⢷⢷⢷⣷⣶⣶⣶⣶⣶⣶⣶⣴⣵⣵⣵⣥⣵⣵⣵⣥⣥⣥⣥⣅⣅⣅⣕⣕⣜⣕⣅⣄⣀⣀⣀⣀⣀⣀⣀⣀⣄⣄⣄⡕⢜⢿⣿⣿⣿⣿⢕⢕⢕⢕⢕⢕⢕⢔⢜⢝⢻⢿⣿⣿⣿⡿⢿⢟⢝⢕⢕⢕⢕⢕⢕⢕⢕⢕⢕⠕⢕⢕⢕⢕⢕⢕⠕⢕⢕⢕⢕⢕⢕⠁⠀⠀⢕⢕⣸⣿⣿⣿⣿⣿⣿⣿⣿⣿⣿⢕⢕⢕⢕⢕⠀</a:t>
            </a:r>
            <a:br/>
            <a:r>
              <a:t>⢕⢕⢕⢕⢕⢕⢕⢕⢕⢕⢕⢕⢕⢕⢕⢕⢕⢕⢕⠀⠁⢕⢔⠑⢕⢕⢕⢕⣿⡜⣿⣿⢕⢕⠕⠁⠀⠀⢕⢕⢕⢱⣿⣿⣿⣿⣿⣿⣿⢕⠀⠀⠑⠕⢕⢕⢕⢕⢕⢕⢇⢇⢕⢸⣿⡟⢕⢸⢕⢕⢕⠀⢄⢕⢕⢕⢕⢕⢕⢕⢕⢕⢕⢕⢕⢕⢕⢕⢕⢕⢕⢕⢕⢕⢕⢕⢕⢕⢕⢕⢕⢕⢕⢕⢕⢕⢕⢕⢕⢕⢕⢕⢕⢕⢕⢕⢕⢕⢕⢕⢕⢕⢕⢕⢕⢕⢕⢕⢕⢕⢕⢕⢕⢕⢕⢕⢝⢝⢝⢝⢝⢝⢝⢟⢟⢟⢟⢻⢟⢟⢟⢟⢟⢟⢟⢝⢕⢜⢝⢝⢝⢝⢟⢟⢟⢟⢟⢟⢝⢣⢕⢜⢿⣿⣿⣿⢕⢕⢕⢕⢕⢕⢕⢕⢕⢕⢕⢕⢕⢝⢕⢕⢕⢕⢕⢕⢕⢕⢕⢕⢕⢕⢕⢕⠑⢕⢕⢕⢕⢕⢕⢕⢕⢕⢕⢕⢕⢕⠑⠀⠀⠀⢕⢕⣹⣿⣿⣿⣿⣿⣿⣿⣿⣿⡇⢕⢕⢕⢕⢕⠀</a:t>
            </a:r>
            <a:br/>
            <a:r>
              <a:t>⢕⢕⢕⢕⢕⢕⢕⢕⢕⢕⢕⢕⢕⢕⢕⢕⢕⢕⢕⢔⠀⠕⢕⢕⢅⢕⢕⢕⣿⡇⣿⣿⡇⠀⠀⠀⠀⠀⢕⢕⢕⣿⣿⣿⣿⣿⣿⣿⣿⡕⢕⠀⠀⠀⠀⠑⢕⢕⢕⢕⢕⢕⢕⢜⣯⠇⠕⠕⢕⢕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⡇⢕⢕⢕⢕⢕⢕⢕⠑⠀⢕⢕⢕⢕⢕⢕⢕⢕⢕⢕⢕⢕⢕⢕⠕⠕⠑⠀⢀⢕⢕⢕⢕⢕⢕⢄⢕⢕⢕⢕⢕⠑⠀⠀⠀⠀⢕⢕⣿⣿⣿⣿⣿⣿⣿⣿⣿⢿⢇⢕⢕⢕⢕⢕⠀</a:t>
            </a:r>
            <a:br/>
            <a:r>
              <a:t>⢕⢕⢕⢕⢕⢕⢕⢕⢕⢕⢕⢕⢕⢕⢕⢕⢕⢕⢕⢕⢀⠀⢕⢕⢕⢕⢕⢕⢿⣷⢸⣿⣷⢕⠀⠀⠀⠀⠁⢕⢼⣿⣿⣿⣿⣿⣿⣿⣿⢇⢕⢄⠀⠀⠀⠀⠁⠕⠕⠕⠕⠑⠕⠑⠁⠐⠐⠀⠑⠑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⢇⢕⢕⢕⢕⢕⢕⠁⠀⠀⠀⢁⢕⠑⢕⢕⢕⠕⢕⢕⠁⠁⠁⠀⠀⠀⠀⠀⢕⢕⢕⢕⢕⢕⢕⢕⢕⢕⢕⠕⠀⠄⠀⠀⠀⢀⢕⢕⢟⢟⢟⢝⢝⢝⢕⢕⢕⢕⢕⢕⢕⢕⢕⢕⠀</a:t>
            </a:r>
            <a:br/>
            <a:r>
              <a:t>⢕⢕⢕⢕⢕⢕⢕⢕⢕⢕⢕⢕⢕⢕⢕⢕⢕⢕⢕⢕⢕⠀⠑⠑⠑⠑⠑⠑⠘⠙⠑⠙⠙⠁⠀⠀⠀⠀⠀⠁⠁⠁⠁⠁⢀⢀⢀⢀⢀⢀⢀⢀⢀⢀⢀⢄⢄⢄⢄⢄⢄⢄⢄⢄⢄⢄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⢕⢕⢕⢕⢕⣕⠑⠀⠀⠀⢄⢕⢀⠀⠁⢕⢕⠀⢕⢕⢄⠀⠀⠀⠀⠀⠀⢕⢕⢕⢕⢕⢕⢅⢱⢕⢕⢕⢕⢄⢕⢔⢕⢕⢕⢕⢕⢕⢕⢕⢕⢕⢕⢕⢕⢕⢕⢕⢕⢕⢕⢕⢕⢕⠀</a:t>
            </a:r>
            <a:br/>
            <a:r>
              <a:t>⢕⢕⢕⢕⢕⢕⢕⢕⢕⢕⢕⢕⢕⢕⢕⢕⢕⢕⢕⢕⢕⢕⢄⢔⢔⢔⢔⢔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⢜⢕⠀⠀⠀⢔⢕⢕⢕⠀⠀⠁⠀⠀⠀⢕⢕⠀⠀⢀⢀⢀⢔⢕⢕⢕⢕⢕⢕⢕⢕⢕⢵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⠕⠀⠀⢔⢕⢕⢕⢕⢕⢄⢄⢄⢔⢔⢕⢕⢕⢕⢕⢕⢕⢕⢕⢕⢕⢕⢕⢕⢕⢕⢕⢜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⢔⢕⢕⢕⢕⢕⢕⢕⢕⢕⢕⢕⢕⢕⢕⢕⢕⢕⢕⢕⢕⢕⢕⢕⢕⢕⢕⢕⢕⢕⢕⢕⢕⢕⢕⢕⢕⢕⢕⢕⢕⢕⢕⢕⢕⢕⢕⢕⢕⢕⢕⢕⢕⢕⢕⢕⢕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⠓⠓⠛⠛⠛⠛⠛⠛⠛⠛⠛⠓⠓⠓⠓⠓⠓⠓⠓⠓⠑⠑⠑⠑⠑⠑⠑⠑⠑⠑⠑⠑⠑⠑⠑⠑⠑⠑⠑⠑⠑⠑⠑⠑⠑⠑⠑⠑⠑⠑⠑⠑⠑⠑⠑⠑⠑⠑⠓⠃⠓⠓⠛⠛⠛⠓⠓⠛⠛⠛⠛⠛⠛⠓⠓⠓⠓⠓⠓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⢝⢏⢟⢕⢜⢜⢟⢏⢝⢟⢏⢕⢜⢜⢝⢝⢕⢕⢜⢝⢕⢏⢝⢝⢝⢇⢝⢝⢝⢝⢝⢝⢝⢝⢏⢕⢝⢏⢕⢜⢟⢝⢕⢝⢕⢝⢝⢝⢕⢕⢜⢝⢝⢜⢟⢏⢝⢝⢕⢝⢏⢏⢜⢝⢟⢟⢝⢕⢜⢏⢝⢝⢝⢝⢝⢟⢟⢝⢝⢕⢏⢝⢏⢝⢝⢏⢝⢕⢕⢝⢏⢏⢝⢝⢝⢟⢸⣿⣿⣿⣿⣿⣿⣿⣿⣿⣿⣿⣿⣿⣿⣿⣿⡏⢜⢝⢏⢝⢕⢕⢕⢝⢝⢝⢕⢕⢇⢕⢜⢜⢏⢏⢝⢝⢕⢏⢏⢟⢕⢜⢝⢏⢝⢕⢝⢕⢕⢕⢕⢕⢕⢸⣿⣿⣿⣿⣿⣿⣿⣿⣿⣿⣿⡇⢕⢕⢕⢕⢜⢜⢜⢏⢝⢏⢝⢕⢜⢝⢝⢏⢝⢟⢏⢕⢝⢜⢜⢏⢏⢜⢜⢝⢝⢝⢝⢝⢏⢝⢜⢏⢟⢝⢏⢇⢕⢝⢝⢏⢜⢏⢝⢕⢜⢟⢝⢕⢝⢇⢝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⢅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⠁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⢟⢟⢟⠙⢝⢝⢝⡏⢝⢝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⢕⢕⢕⢕⢕⢕⢸⣿⣿⣿⣿⣿⣿⣿⣿⣕⣕⣕⣕⣱⣵⣾⣧⣵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⣮⣽⣽⣯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⠀⠀⠀⠀⢐⢐⣔⣰⣶⣷⣷⣷⢗⢕⢑⢁⢀⢀⢀⢀⢀⢀⢀⠀⠀⠀⠀⠀⠀⠀⠀⠀⠀⠀⠀⢀⠀⠀⠀⠀⢕⢕⣕⢵⢽⢿⢧⢕⢄⢀⢀⢀⠀⠀⠀⠀⠁⠁⠁⠑⠙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⠁⠀⢀⢁⢁⢁⢅⢔⡔⢔⢔⢲⢖⢗⢗⢗⢗⠃⠑⠙⠙⠑⠑⠑⠑⠑⠑⠑⠑⠑⠑⠑⠐⠐⠔⠄⠄⠀⠀⠀⠀⠐⠔⠕⠕⢑⢑⠑⢕⢕⢜⢟⢿⢿⣿⣿⣿⡝⢕⢕⢕⢕⢕⠕⢱⣷⢕⢐⠐⢑⢘⠝⠛⠛⠛⠙⠙⠝⢍⡍⢍⢍⢉⢉⢉⠉⠉⠉⠉⠙⠙⠙⠙⠙⠙⢛⢟⣟⢛⠛⠛⠛⠛⠛⠛⢟⢟⣟⣟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⢅⢕⢜⢝⢕⢕⢕⢕⢕⢕⢕⢕⠕⠕⠕⠕⠕⠑⢁⢁⢁⢕⢕⣕⣕⣱⢕⢕⠗⠕⠉⠁⠄⠄⠄⠄⠔⠔⠕⠕⠕⠕⢕⢕⢕⢕⢅⢄⢀⢀⢀⢔⢔⢴⢵⢵⢵⢵⢵⢵⢵⢼⢗⢇⢕⢕⢕⢕⢕⢔⢄⢄⠄⠀⠀⠀⠁⠀⢐⢐⢠⢄⢄⢀⢀⠀⠀⠀⠀⠀⠀⠀⠀⠀⠀⠀⠀⠀⠁⠁⠑⠑⠗⢷⢟⢟⢟⢟⢗⢇⢕⢕⢕⢕⢝⢝⢹⢿⣷⡇⢕⢕⢔⠐⠐⠐⠀⠀⠁⠈⠙⠙⠑⠓⠳⢧⢔⢐⠐⠀⠀⠁⠁⠁⠀⠁⠁⠁⠁⠀⢔⣴⣴⣵⣵⣵⣽⡕⢅⢀⢀⢄⢄⢄⢀⠀⠀⠀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⢗⢿⢯⢵⢕⢕⢕⢕⢁⢁⢁⢁⠁⠑⠑⠕⠜⠕⢕⢔⢄⢄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⡿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⣼⣽⣿⣯⣕⢑⠁⠁⠀⠀⠀⠀⠁⠈⠙⠝⠝⠙⠙⠁⠁⠁⠁⢁⢕⢕⢕⢕⢕⢕⢕⢔⢄⢀⠀⠀⠀⠀⠀⠐⠗⠗⢕⢕⢕⠕⠕⠑⠑⠀⠀⠀⠀⠀⠀⠀⢁⢕⢷⢷⢷⢧⣵⣵⢷⢟⢗⠗⢆⢄⢄⢀⢀⢀⠀⠀⠀⠀⠀⠀⢀⢅⣄⣄⣕⣕⣕⣕⣵⣵⣼⣿⢗⢆⢄⢄⢄⢄⢄⢀⠀⠀⠅⠁⠁⠁⠀</a:t>
            </a:r>
            <a:br/>
            <a:r>
              <a:t>⠁⠁⠁⢁⢑⢅⢅⢕⣕⣕⢕⢵⣵⣵⣵⣷⣷⣷⣿⣿⢿⢿⢿⢟⢟⠟⠏⠙⠙⠑⠁⠁⠁⠁⠀⢀⢀⠀⠀⠀⠀⠀⠀⠁⠑⠑⢕⢅⢅⢕⢕⢕⢜⢕⢕⢕⢕⢕⣵⣵⣵⣕⣕⣕⢔⢄⢔⢕⢕⢕⢕⢕⢕⢕⢕⢕⢕⢕⢕⢑⢁⢁⢁⢁⢁⢀⠀⠀⠁⠀⠀⠀⠀⠀⠑⠕⠕⠕⠕⠕⠕⢕⢕⠕⠕⢕⠑⠁⠁⠉⠙⠙⠙⠙⠝⠟⢟⢟⢟⢷⢷⣷⣷⣷⣷⡕⢕⢕⢕⢕⢕⢕⢕⠕⠑⠑⠑⠑⠕⠅⠄⠀⠁⠅⢱⢵⢵⢵⢵⢕⢕⢔⢔⢔⢄⢔⣕⣕⡕⢕⢕⢕⢗⢵⢵⢕⢕⢄⢀⢀⢀⢀⢀⢀⠀⢀⢄⢔⢔⢄⢄⢄⢄⢄⢴⣴⣴⡖⢗⢎⢜⢝⢙⢝⢟⢝⢕⢕⡅⢀⢀⢀⢄⢄⢄⢅⢕⢁⢁⢀⢀⢄⢄⣄⡔⢕⢕⢞⢟⢟⢟⢟⢿⣿⣿⣿⣧⣕⢕⢕⢕⢕⢕⢕⢕⢔⢀⢀⢀⢀⠀</a:t>
            </a:r>
            <a:br/>
            <a:r>
              <a:t>⢰⢵⢵⢗⢗⢞⢝⢕⢕⢕⢳⢿⣿⡿⢟⢝⢕⢕⢕⠕⠕⢑⢁⠀⠀⠄⠄⢔⢕⢔⢀⠐⠐⠑⠁⠀⠀⠀⠀⠀⠀⠀⠀⠀⠀⠀⠀⢕⢕⢕⢕⢕⢕⢕⢕⢜⢕⢕⢕⢕⢕⢕⢕⢕⢕⢕⢕⢕⢕⢕⢕⢕⢕⢕⢕⢕⢕⢕⢕⢕⢵⢵⢵⢕⢗⢗⢗⢗⢗⢗⢗⢗⢗⢖⢖⢔⢔⢔⢔⢔⢔⢔⢔⢔⢔⢔⢔⢔⢄⠀⠀⠀⠀⠀⢀⢀⢄⣅⡕⢕⢕⢕⢝⢿⢿⢿⢿⢷⢷⢵⢕⢕⢕⢕⢀⢀⢀⠀⠀⠀⢀⠀⢀⢀⣄⣕⣕⣕⣕⣕⣗⣕⣕⣕⢕⢕⢜⢝⢕⢑⢁⢀⢀⢁⢀⢀⢀⢀⢄⢔⢕⣷⣗⢗⢗⢗⢕⢕⢕⢕⢕⢕⢕⢕⢕⢕⢝⣕⢕⢕⢕⢕⢕⢕⢞⢝⢝⢝⢕⢕⢕⢕⢕⢜⢝⢹⢵⢝⢟⢝⢝⢕⢕⢕⢕⢕⢝⢕⢕⢵⣵⡵⢵⢷⢿⢿⢿⢷⣷⢇⢕⠑⠑⠝⠝⠙⠉⠁⠁⠁⠀</a:t>
            </a:r>
            <a:br/>
            <a:r>
              <a:t>⢠⢴⢵⢵⣵⣷⡷⢷⢗⢞⢟⢟⢝⢕⢕⢑⢑⢄⢄⢔⢅⢁⠁⠁⠀⠀⠁⠁⠁⠁⢁⠀⠀⠀⠀⠄⠄⠄⠀⠀⠀⠀⠀⢀⢀⢄⢔⢕⢕⢕⢕⣕⣕⣱⣵⣵⣕⣕⣱⣵⣵⣵⣷⣷⣷⣿⣿⣿⣿⣏⣝⡝⢕⢕⢕⢕⢕⢕⢕⢕⢕⢕⢕⢕⢕⢕⢑⢕⢕⢕⢕⢕⢕⢕⢕⣕⣕⣱⣵⣵⣵⣵⣷⣷⣵⣵⣵⣵⣵⣕⣕⣵⣵⣵⣵⣵⣼⣽⣷⣷⣵⡕⢕⢕⢕⢕⢕⢕⢕⢕⢕⢕⢕⢅⢜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⢁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⢜⢕⢝⢕⢕⢕⢕⢕⢕⢕⢕⢕⢕⢕⢕⢕⢕⢕⢕⢕⢕⢕⢕⢝⢝⢕⢕⣕⣕⣕⣕⣕⣱⣾⣿⣿⣿⣿⣿⣿⣿⣿⣧⣕⢀⢀⢀⢀⠀⠀</a:t>
            </a:r>
            <a:br/>
            <a:r>
              <a:t>⢟⢟⢝⢝⢝⣹⣽⣿⣿⣧⣕⢕⢕⢕⢕⢕⢕⢕⢕⢕⢕⢕⢕⢕⢕⢕⣕⣕⢕⡕⢕⢕⢕⢕⢕⢕⠕⠕⠕⠕⠕⠕⢕⢟⢟⢟⢝⢟⢕⢕⢕⢕⢕⢕⢕⢕⢕⢕⢕⢕⢕⢕⢕⣱⣵⣾⣿⣿⣿⣿⢿⣿⢇⢕⢕⢕⢗⢗⢗⢗⢗⢗⢗⢗⢗⣗⢟⢟⢟⢟⢟⢏⢝⣟⡟⢏⢝⢝⢕⢕⢕⢕⢕⢑⢑⢑⠑⠐⠀⢀⢀⢄⢕⢱⣵⣷⣾⣇⣕⣕⣕⡕⢕⢅⢀⢀⢄⣄⣔⣔⣕⣕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⢵⢕⣕⣕⣕⣕⣕⣵⣵⣾⡟⢏⢝⢕⢕⠑⠑⠕⠑⠁⠁⠀⠀⠀⠀⠀⠀⠀⠀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⠀⢀⢀⢀⢀⢀⢀⢀⣄⣄⡀⠀</a:t>
            </a:r>
            <a:br/>
            <a:r>
              <a:t>⠐⠕⠕⠕⠕⠱⢵⢵⢕⢕⢕⢕⢱⢵⢵⣵⣵⣕⣵⣵⣵⣕⣜⢝⠝⠕⠑⠕⢕⢕⢴⢴⢔⢔⢔⣔⣔⣔⢔⢄⢄⢔⢕⢔⢔⢔⢕⣕⣕⣵⣵⣵⣵⣵⣵⣷⣷⣾⣧⡵⢕⢕⢕⢕⢕⢜⢕⢕⢕⢝⢝⢝⢝⢻⢿⣿⣿⢿⢏⢏⢝⢕⢕⢕⢕⢕⢕⢕⢕⢕⢜⢏⢝⢝⢕⠕⠁⠀⠀⠀⠀⠀⠀⠀⠀⠀⠀⠀⠀⠀⠁⠁⢜⢟⢿⡟⢇⢕⢄⢀⢀⠀⠀⠀⠀⠀⠀⠀⠀⠀⠀⠕⢕⢕⢅⢁⢅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⠉⠀</a:t>
            </a:r>
            <a:br/>
            <a:r>
              <a:t>⠀⠀⠀⠀⠀⠀⠀⠀⠀⠀⠀⠀⠁⠁⠑⠑⠕⢕⢝⢝⢏⢏⢕⢕⢀⠀⠀⠀⠀⠁⠁⠑⠑⠑⢕⢕⢕⢕⢝⢝⢝⢝⣽⡿⢿⢯⢕⢕⢕⢕⢕⢕⠝⠝⠙⠙⠝⠟⠟⠟⢷⢵⢕⢕⠕⠕⠑⠑⠑⠑⠑⠑⠑⠑⠑⠑⠕⠑⠑⠑⠑⠑⠁⠁⠁⠑⠘⢑⢑⢕⢕⢕⢕⢕⢅⢔⢄⠀⠀⠀⠀⠀⠀⠀⠀⠀⠀⠀⠀⠀⢀⢔⢕⣜⢝⢗⢗⢗⢕⢕⢕⢕⠑⠑⠐⠑⠀⠁⠁⠁⠀⠀⠀⠀⠀⠀⠀⠁⠁⢘⢝⢻⣿⣷⢷⢗⢏⢝⢕⢕⢕⢕⢕⢱⢿⢿⢿⢿⢿⢿⢿⢷⢧⣕⣕⣕⡔⢕⢕⢔⢔⢔⢔⠕⠀⠀⠀⠀⠀⠀⠀⠀⠀⠀⠀⠀⠀⠀⠀⠀⠁⢝⢟⢗⢗⢇⢕⢗⢕⢕⢕⢕⢕⢵⢵⢕⣕⣕⣱⣵⣵⣵⣷⣷⣾⡇⢕⠀⠀⠀⠀⠀⠀⠀⠀⠀⠀⠀⠀⢄⢄⢔⢔⢔⢔⢔⢔⢔⠐⠀⠀</a:t>
            </a:r>
            <a:br/>
            <a:r>
              <a:t>⢄⣄⣄⣔⣄⣄⣄⣄⢄⢄⢔⢔⢔⢔⢔⢔⣕⣕⣵⣵⡵⢵⢵⢵⢗⢇⢔⢄⢄⢀⢀⢄⢄⢔⢱⣵⣵⢷⢇⠑⠁⠁⠑⠑⢕⠑⠕⢕⢕⢕⠁⠀⠀⠀⠀⠀⠀⠀⠀⠀⠀⠁⠁⠁⠑⠑⠕⠕⠕⢔⣔⣔⣔⢔⢄⢄⢄⢄⢀⢀⠀⠀⢀⢄⢄⢔⣕⣵⣷⢷⢕⢕⢕⢕⢕⢕⢕⢔⢄⢀⢄⢄⢀⢀⠀⠀⠀⠀⢀⠕⠕⠓⠙⠁⠁⠀⠀⠁⠁⠁⠘⢁⢀⢀⢀⢀⢀⢀⢀⢀⢀⢀⢀⢄⣔⣔⢱⢕⢕⢕⢕⢗⢳⣵⡵⢕⠑⠑⠁⠀⠀⠀⠀⠀⠁⠑⢕⢕⢕⢕⣵⣷⢟⢝⢕⢕⢕⢝⢝⢗⢗⣕⢕⢕⢄⢄⢀⠐⠀⠀⠀⠀⠀⠀⠀⠀⠀⠀⠀⠀⠑⠕⢕⢕⢕⣳⣇⡕⢕⢕⢕⢕⢕⢕⢕⢕⢕⢕⢕⢜⢕⢜⢟⢿⢿⢇⢕⢄⢄⢄⢄⢄⢄⢄⢄⢄⢔⢔⢕⢕⢕⢕⢕⢕⢕⠜⠝⠟⢕⢔⠀</a:t>
            </a:r>
            <a:br/>
            <a:r>
              <a:t>⢜⣝⢽⢟⢝⢕⢑⢑⢕⢕⢕⢕⣕⣕⣵⣞⣝⣕⣕⣕⡕⠕⠑⠑⠐⠑⠁⠁⠀⠀⢄⢕⢕⣵⣿⣿⣿⣧⣕⢕⢀⠀⠀⠀⢀⢕⠕⠑⠑⠁⠀⠀⠀⠀⠀⠀⠀⠀⠀⠀⠀⠀⠀⠀⠀⠀⠀⠀⠀⠀⠀⠁⠈⠉⠙⠙⢟⣳⣷⡷⢕⠕⠕⠕⠜⠟⢟⢿⢿⢗⢇⢕⠕⠕⠕⠕⠕⠕⠱⢵⢵⢷⢷⣧⣕⣄⣄⣄⡄⢀⢀⢀⢀⠀⠀⠀⠀⠀⢔⢕⢕⢕⢕⢕⢕⢕⢕⢕⢕⢕⢕⢕⢕⣕⣕⣕⣕⣕⣕⣕⣕⣗⡯⢕⢕⢕⢄⠄⠄⠔⢔⢔⢔⢔⢴⢵⣵⣵⣾⣿⣿⣿⣕⣕⡕⢕⣕⣕⢕⣱⣵⣷⣷⣷⢷⢵⢕⢕⢀⠀⠀⢀⢄⢄⢀⢀⢀⢀⢀⢀⢀⢀⢕⢏⢝⠝⠑⠁⠁⠈⠑⠑⠃⠁⠁⠁⠁⠁⠀⠀⠀⠁⠁⠑⠑⠁⠀⠀⠀⠀⠀⠕⠑⠕⠕⠕⢕⢕⢕⢕⢑⢁⢁⢀⢀⠀⠀⠀⢀⣕⠀</a:t>
            </a:r>
            <a:br/>
            <a:r>
              <a:t>⠉⢕⢕⢕⢕⣱⣵⣷⣷⣿⣿⣿⣿⣿⣿⡿⢿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⠐⠐⠐⠐⠐⠐⠀⠀⠀⠀⠁⠑⠑⠑⠘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⠓⠑⠑⠚⠛⠓⠓⠑⠑⠁⠁⠀⠀⠀⠀⠀⠀⠀</a:t>
            </a:r>
            <a:br/>
          </a:p>
        </p:txBody>
      </p:sp>
    </p:spTree>
  </p:cSld>
  <p:clrMapOvr>
    <a:masterClrMapping/>
  </p:clrMapOvr>
</p:sld>
</file>

<file path=ppt/slides/slide11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⢝⢏⢟⢕⢜⢜⢟⢏⢝⢟⢏⢕⢜⢜⢝⢝⢕⢕⢜⢝⢕⢏⢝⢝⢝⢕⢝⢝⢝⢝⢝⢝⢝⢝⢏⢕⢝⢏⢕⢜⢏⢝⢕⢝⢕⢝⢝⢝⢕⢕⢜⢝⢝⢜⢟⢏⢝⢝⢕⢝⢏⢏⢝⢝⢟⢟⢝⢕⢜⢏⢝⢝⢝⢝⢝⢟⢟⢝⢝⢕⢕⢝⢏⢕⢝⢟⢝⢕⢕⢝⢏⢏⢝⢝⢝⢟⢸⣿⣿⣿⣿⣿⣿⣿⣿⣿⣿⣿⣿⣿⣿⣿⣿⡏⢕⢝⢟⢏⢕⢕⢕⢝⢝⢝⢕⢕⢇⢕⢜⢜⢏⢏⢝⢝⢕⢏⢏⢟⢕⢜⢝⢏⢝⢕⢝⢕⢕⢕⢕⢕⢕⢸⣿⣿⣿⣿⣿⣿⣿⣿⣿⣿⣿⡇⢕⢕⢕⢕⢜⢜⢜⢏⢝⢏⢝⢕⢜⢝⢝⢏⢝⢟⢏⢕⢝⢜⢜⢏⢏⢜⢜⢝⢝⢝⢝⢝⢏⢝⢜⢏⢟⢝⢏⢇⢕⢝⢝⢏⢜⢏⢝⢕⢜⢟⢝⢕⢝⢇⢝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⠁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⢟⢟⢟⠙⢝⢝⢝⡏⢝⢝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⢕⢕⢕⢕⢕⢕⢸⣿⣿⣿⣿⣿⣿⣿⣿⣕⣕⣕⣕⣱⣷⣷⣷⣵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⣮⣽⣽⣯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⢑⢁⢀⢀⢀⢀⢀⢀⢀⠀⠀⠀⠀⠀⠀⠀⠀⠀⠀⠀⠀⢀⠀⠀⠀⠀⢕⢕⣕⢵⢽⢿⢧⢕⢄⢀⢀⢀⠀⠀⠀⠀⠁⠁⠁⠑⠙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⠁⠀⢀⢁⢁⢁⢅⢔⡔⢔⢔⢲⢖⢗⢗⢗⢗⠃⠑⠙⠙⠑⠑⠑⠑⠑⠑⠑⠑⠑⠑⠑⠐⠐⠔⠄⠄⠀⠀⠀⠀⠐⠔⠕⠕⢑⢑⠑⢕⢕⢜⢟⢿⢿⣿⣿⣿⡝⢕⢕⢕⢕⢕⠕⢱⣷⢕⢐⠐⢑⢘⠝⠛⠛⠛⠙⠙⠝⢍⡍⢍⢍⢉⢉⢉⠉⠉⠉⠉⠙⠙⠙⠙⠙⠙⢛⢟⣟⢛⠛⠛⠛⠛⠛⠛⢟⢟⣟⣟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⢅⢕⢜⢝⢕⢕⢕⢕⢕⢕⢕⢕⠕⠕⠕⠕⠕⠑⢁⢁⢁⢕⢕⣕⣕⣱⢕⢕⠗⠕⠉⠁⠄⠄⠄⠄⠔⠔⠕⠕⠕⠕⢕⢕⢕⢕⢅⢄⢀⢀⢀⢔⢔⢴⢵⢵⢵⢵⢵⢵⢵⢼⢗⢇⢕⢕⢕⢕⢕⢔⢄⢄⠄⠀⠀⠀⠁⠀⢐⢐⢠⢄⢄⢀⢀⠀⠀⠀⠀⠀⠀⠀⠀⠀⠀⠀⠀⠀⠁⠁⠑⠑⠗⢷⢟⢟⢟⢟⢗⢇⢕⢕⢕⢕⢝⢝⢹⢿⣷⡇⢕⢕⢔⠐⠐⠐⠀⠀⠁⠈⠙⠙⠑⠓⠳⢧⢔⢐⠐⠀⠀⠁⠁⠁⠀⠁⠁⠁⠁⠀⢔⣴⣴⣵⣵⣵⣽⡕⢅⢀⢀⢄⢄⢄⢀⠀⠀⠀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⢗⢿⢯⢵⢕⢕⢕⢕⢁⢁⢁⢁⠁⠑⠑⠕⠜⠕⢕⢔⢄⢄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⡿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⣼⣽⣿⣯⣕⢑⠁⠁⠀⠀⠀⠀⠁⠈⠙⠝⠝⠙⠙⠁⠁⠁⠁⢁⢕⢕⢕⢕⢕⢕⢕⢔⢄⢀⠀⠀⠀⠀⠀⠐⠗⠗⢕⢕⢕⠕⠕⠑⠑⠀⠀⠀⠀⠀⠀⠀⢁⢕⢷⢷⢷⢧⣵⣵⢷⢟⢗⠗⢆⢄⢄⢀⢀⢀⠀⠀⠀⠀⠀⠀⢀⢅⣄⣄⣕⣕⣕⣕⣵⣵⣼⣿⢗⢆⢄⢄⢄⢄⢄⢀⠀⠀⠅⠁⠁⠁⠀</a:t>
            </a:r>
            <a:br/>
            <a:r>
              <a:t>⠁⠁⠁⢁⢑⢅⢅⢕⣕⣕⢕⢵⣵⣵⣵⣷⣷⣷⣿⣿⢿⢿⢿⢟⢟⠟⠏⠙⠙⠑⠁⠁⠁⠁⠀⢀⢀⠀⠀⠀⠀⠀⠀⠁⠑⠑⢕⢅⢅⢕⢕⢕⢜⢕⢕⢕⢕⢕⣵⣵⣵⣕⣕⣕⢔⢄⢔⢕⢕⢕⢕⢕⢕⢕⢕⢕⢕⢕⢕⢑⢁⢁⢁⢁⢁⢀⠀⠀⠁⠑⠀⠀⠀⠀⠑⠕⠕⠕⠕⠕⠕⢕⢕⠕⠕⢕⠑⠁⠁⠉⠙⠙⠙⠙⠝⠟⢟⢟⢟⢷⢷⣷⣷⣷⣷⡕⢕⢕⢕⢕⢕⢕⢕⠕⠑⠑⠑⠑⠑⠅⠄⠀⠁⠅⢱⢵⢵⢵⢵⢕⢕⢔⢔⢔⢄⢔⣕⣕⡕⢕⢕⢕⢗⢵⢵⢕⢕⢄⢀⢀⢀⢀⢀⢀⠀⢀⢄⢔⢔⢄⢄⢄⢄⢄⢴⣴⣴⡖⢗⢎⢜⢝⢙⢝⢟⢝⢕⢕⡅⢀⢀⢀⢄⢄⢄⢅⢕⢁⢁⢀⢀⢄⢄⣄⡔⢕⢕⢞⢟⢟⢟⢟⢿⣿⣿⣿⣧⣕⢕⢕⢕⢕⢕⢕⢕⢔⢀⢀⢀⢀⠀</a:t>
            </a:r>
            <a:br/>
            <a:r>
              <a:t>⢰⢵⢵⢗⢗⢞⢝⢕⢕⢕⢳⢿⣿⡿⢟⢝⢕⢕⢕⠕⠕⢑⢁⠀⠀⠄⠄⢔⢕⢔⢀⠐⠐⠑⠁⠀⠀⠀⠀⠀⠀⠀⠀⠀⠀⠀⠀⢕⢕⢕⢕⢕⢕⢕⢕⢜⢕⢕⢕⢕⢕⢕⢕⢕⢕⢕⢕⢕⢕⢕⢕⢕⢕⢕⢕⢕⢕⢕⢕⢕⢵⢵⢵⢕⢗⢗⢗⢗⢗⢗⢗⢗⢗⢖⢖⢔⢔⢔⢔⢔⢔⢔⢔⢔⢔⢔⢔⢔⢄⠀⠀⠀⠀⠀⢀⢀⢄⣅⡕⢕⢕⢕⢝⢿⢿⢿⢿⢷⢷⢵⢕⢕⢕⢕⢀⢀⢀⠀⠀⠀⢀⠀⢀⢀⣄⣕⣕⣕⣕⣕⣗⣕⣕⣕⢕⢕⢜⢝⢕⢑⢁⢀⢀⢁⢀⢀⢀⢀⢄⢔⢕⣷⣗⢗⢗⢗⢕⢕⢕⢕⢕⢕⢕⢕⢕⢕⢝⣕⢕⢕⢕⢕⢕⢕⢞⢝⢝⢝⢕⢕⢕⢕⢕⢜⢝⢹⢵⢝⢟⢝⢝⢕⢕⢕⢕⢕⢝⢕⢕⢵⣵⡵⢵⢷⢿⢿⢿⢷⣷⢇⢕⠑⠑⠝⠝⠙⠉⠁⠁⠁⠀</a:t>
            </a:r>
            <a:br/>
            <a:r>
              <a:t>⢠⢴⢵⢵⣵⣷⡷⢷⢗⢞⢟⢟⢝⢕⢕⢑⢑⢄⢄⢔⢅⢁⠁⠁⠀⠀⠁⠁⠁⠁⢁⠀⠀⠀⠀⠄⠄⠄⠀⠀⠀⠀⠀⢀⢀⢄⢔⢕⢕⢕⢕⣕⣕⣱⣵⣵⣕⣕⣱⣵⣵⣵⣷⣷⣷⣿⣿⣿⣿⣏⣝⡝⢕⢕⢕⢕⢕⢕⢕⢕⢕⢕⢕⢕⢕⢕⢑⢕⢕⢕⢕⢕⢕⢕⢕⣕⣕⣱⣵⣵⣵⣵⣷⣷⣵⣵⣵⣵⣵⣕⣕⣵⣵⣵⣵⣵⣼⣽⣷⣷⣵⡕⢕⢕⢕⢕⢕⢕⢕⢕⢕⢕⢕⢅⢜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⢁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⢜⢕⢝⢕⢕⢕⢕⢕⢕⢕⢕⢕⢕⢕⢕⢕⢕⢕⢕⢕⢕⢕⢕⢝⢝⢕⢕⣕⣕⣕⣕⣕⣱⣾⣿⣿⣿⣿⣿⣿⣿⣿⣧⣕⢀⢀⢀⢀⠀⠀</a:t>
            </a:r>
            <a:br/>
            <a:r>
              <a:t>⢟⢟⢝⢝⢝⣹⣽⣿⣿⣧⣕⢕⢕⢕⢕⢕⢕⢕⢕⢕⢕⢕⢕⢕⢕⢕⣕⣕⢕⡕⢕⢕⢕⢕⢕⢕⠕⠕⠕⠕⠕⠕⢕⢟⢟⢟⢝⢟⢕⢕⢕⢕⢕⢕⢕⢕⢕⢕⢕⢕⢕⢕⢕⣱⣵⣾⣿⣿⣿⣿⢿⣿⢇⢕⢕⢕⢗⢗⢗⢗⢗⢗⢗⢗⢗⣗⢟⢟⢟⢟⢟⢏⢝⣟⡟⢏⢝⢝⢕⢕⢕⢕⢕⢑⢑⢑⠑⠐⠀⢀⢀⢄⢕⢱⣵⣷⣾⣇⣕⣕⣕⡕⢕⢅⢀⢀⢄⣄⣔⣔⣕⣕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⢵⢕⣕⣕⣕⣕⣕⣵⣵⣾⡟⢏⢝⢕⢕⠑⠑⠕⠑⠁⠁⠀⠀⠀⠀⠀⠀⠀⠁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⠀⢀⢀⢀⢀⢀⢀⢀⣄⣄⡀⠀</a:t>
            </a:r>
            <a:br/>
            <a:r>
              <a:t>⠐⠕⠕⠕⠕⠱⢵⢵⢕⢕⢕⢕⢱⢵⢵⣵⣵⣕⣵⣵⣵⣕⣜⢝⠝⠕⠑⠕⢕⢕⢴⢴⢔⢔⢔⣔⣔⣔⢔⢄⢄⢔⢕⢔⢔⢔⢕⣕⣕⣵⣵⣵⣵⣵⣵⣷⣷⣾⣧⡵⢕⢕⢕⢕⢕⢜⢕⢕⢕⢝⢝⢝⢝⢻⢿⣿⣿⢿⢏⢏⢝⢕⢕⢕⢕⢕⢕⢕⢕⢕⢜⢏⢝⢝⢕⠕⠁⠀⠀⠀⠀⠀⠀⠀⠀⠀⠀⠀⠀⠀⠁⠁⢜⢟⢿⡟⢇⢕⢄⢀⢀⠀⠀⠀⠀⠀⠀⠀⠀⠀⠀⠕⢕⢕⢅⢁⢅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⠉⠀</a:t>
            </a:r>
            <a:br/>
            <a:r>
              <a:t>⠀⠀⠀⠀⠀⠀⠀⠀⠀⠀⠀⠀⠁⠁⠑⠑⠕⢕⢝⢝⢏⢏⢕⢕⢀⠀⠀⠀⠀⠁⠁⠑⠑⠑⢕⢕⢕⢕⢝⢝⢝⢝⣽⡿⢿⢯⢕⢕⢕⢕⢕⢕⠝⠝⠙⠙⠝⠟⠟⠟⢷⢵⢕⢕⠕⠕⠑⠑⠑⠑⠑⠑⠑⠑⠑⠑⠕⠑⠑⠑⠑⠑⠁⠁⠁⠑⠘⢑⢑⢕⢕⢕⢕⢕⢅⢔⢄⠀⠀⠀⠀⠀⠀⠀⠀⠀⠀⠀⠀⠀⢀⢔⢕⣜⢝⢗⢗⢗⢕⢕⢕⢕⠑⠑⠐⠑⠀⠁⠁⠁⠀⠀⠀⠀⠀⠀⠀⠁⠁⢘⢝⢻⣿⣷⢷⢗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⢔⣕⣕⣵⣵⡵⢵⢵⢵⢗⢇⢔⢄⢄⢀⢀⢄⢄⢔⢱⣵⣵⢷⢇⠑⠁⠁⠑⠑⢕⠑⠕⢕⢕⢕⠁⠀⠀⠀⠀⠀⠀⠀⠀⠀⠀⠁⠁⠁⠑⠑⠕⠕⠕⢔⣔⣔⣔⢔⢄⢄⢄⢄⢀⢀⠀⠀⢀⢄⢄⢔⣕⣵⣷⢷⢕⢕⢕⢕⢕⢕⢕⢔⢄⢀⢄⢄⢀⢀⠀⠀⠀⠀⢀⠕⠕⠓⠙⠁⠁⠀⠀⠁⠁⠁⠘⢁⢀⢀⢀⢀⢀⢀⢀⢀⢀⢀⢀⢄⣔⣔⢱⢕⢕⢕⢕⢗⢳⣵⡵⢕⠑⠑⠁⠀⠀⠀⠀⠀⠁⠑⢕⢕⢕⢕⣵⣷⢟⢝⢕⢕⢕⢝⢝⢗⢗⣕⢕⢕⢄⢄⢀⠐⠀⠀⠀⠀⠀⠀⠀⠀⠀⠀⠀⠀⠑⠕⢕⢕⢕⣳⣇⡕⢕⢕⢕⢕⢕⢕⢕⢕⢕⢕⢕⢜⢕⢜⢟⢿⢿⢇⢕⢄⢄⢄⢄⢄⢄⢄⢄⢄⢔⢔⢕⢕⢕⢕⢕⢕⢕⠜⠝⠟⢕⢔⠀</a:t>
            </a:r>
            <a:br/>
            <a:r>
              <a:t>⢜⣝⢽⢟⢝⢕⢑⢑⢕⢕⢕⢕⣕⣕⣵⣞⣝⣕⣕⣕⡕⠕⠑⠑⠐⠑⠁⠁⠀⠀⢄⢕⢕⣵⣿⣿⣿⣧⣕⢕⢀⠀⠀⠀⢀⢕⠕⠑⠑⠁⠀⠀⠀⠀⠀⠀⠀⠀⠀⠀⠀⠀⠀⠀⠀⠀⠀⠀⠀⠀⠀⠁⠈⠉⠙⠙⢟⣳⣷⡷⢕⠕⠕⠕⠜⠟⢟⢿⢿⢗⢇⢕⠕⠕⠕⠕⠕⠕⠱⢵⢵⢷⢷⣧⣕⣄⣄⣄⡄⢀⢀⢀⢀⠀⠀⠀⠀⠀⢔⢕⢕⢕⢕⢕⢕⢕⢕⢕⢕⢕⢕⢕⢕⣕⣕⣕⣕⣕⣕⣕⣕⣗⡯⢕⢕⢕⢄⠄⠄⠔⢔⢔⢔⢔⢴⢵⣵⣵⣾⣿⣿⣿⣕⣕⡕⢕⣕⣕⢕⣱⣵⣷⣷⣷⢷⢵⢕⢕⢀⠀⠀⢀⢄⢄⢀⢀⢀⢀⢀⢀⢀⢀⢕⢏⢝⠝⠑⠁⠁⠈⠑⠑⠃⠁⠁⠁⠁⠁⠀⠀⠀⠁⠁⠑⠑⠁⠀⠀⠀⠀⠀⠕⠑⠕⠕⠕⢕⢕⢕⢕⢑⢁⢁⢀⢀⠀⠀⠀⢀⣕⠀</a:t>
            </a:r>
            <a:br/>
            <a:r>
              <a:t>⠉⢕⢕⢕⢕⣱⣵⣷⣷⣿⣿⣿⣿⣿⣿⡿⢿⢏⢝⢕⢄⠀⠀⠀⠀⠀⠀⠀⠀⠀⢔⢕⢕⢜⢟⢿⣿⣿⣿⣿⣷⣕⡕⢄⢁⢑⢔⢔⢄⢄⢄⢄⢄⢄⢄⣀⣀⣀⢀⢀⢀⢀⢀⢀⠀⠀⠀⢀⢀⢀⢀⠀⠀⠀⠀⠀⠁⠁⠁⠀⠀⠀⠀⠀⠀⠀⠀⠀⠀⠀⠀⠀⠀⠀⠀⠀⠀⠀⠀⠀⠑⠑⠑⠑⠝⢝⢝⢝⢟⢿⢿⢷⢗⢗⠔⠔⠔⠱⢵⢵⢵⡵⢵⢜⢝⢕⢕⠀⠀⠀⠀⠀⠀⠀⠀⠁⢕⢸⢿⢟⢟⢟⢟⢟⢟⠗⠗⠓⠂⠐⠐⠀⠀⠁⠑⢕⢕⠝⠝⠟⠏⠙⠙⠙⠙⠙⠙⠙⠙⠙⠛⠛⠑⠑⠕⠕⢕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⠐⠐⠐⠐⠐⠐⠀⠀⠀⠀⠁⠑⠑⠑⠘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⠓⠑⠑⠚⠛⠓⠓⠑⠑⠁⠁⠀⠀⠀⠀⠀⠀⠀</a:t>
            </a:r>
            <a:br/>
          </a:p>
        </p:txBody>
      </p:sp>
    </p:spTree>
  </p:cSld>
  <p:clrMapOvr>
    <a:masterClrMapping/>
  </p:clrMapOvr>
</p:sld>
</file>

<file path=ppt/slides/slide11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⢝⢏⢟⢕⢜⢜⢟⢏⢝⢟⢏⢕⢜⢜⢝⢝⢕⢕⢜⢝⢕⢏⢝⢝⢝⢕⢝⢝⢝⢝⢝⢝⢝⢝⢏⢕⢝⢏⢕⢜⢏⢝⢕⢝⢕⢝⢝⢝⢕⢕⢜⢝⢝⢜⢟⢏⢝⢝⢕⢝⢏⢏⢕⢝⢟⢟⢝⢕⢜⢏⢝⢝⢝⢝⢝⢟⢟⢝⢝⢕⢕⢝⢏⢝⢝⢏⢝⢕⢕⢝⢏⢏⢝⢝⢝⢟⢸⣿⣿⣿⣿⣿⣿⣿⣿⣿⣿⣿⣿⣿⣿⣿⣿⡏⢕⢝⢟⢏⢕⢕⢕⢝⢝⢝⢕⢕⢇⢕⢜⢜⢏⢏⢝⢝⢕⢏⢏⢟⢕⢜⢝⢏⢝⢕⢝⢕⢕⢕⢕⢕⢕⢸⣿⣿⣿⣿⣿⣿⣿⣿⣿⣿⣿⡇⢕⢕⢕⢕⢕⢝⢕⢏⢝⢏⢝⢕⢜⢝⢝⢏⢝⢟⢏⢕⢝⢜⢜⢏⢏⢜⢜⢝⢝⢝⢝⢝⢏⢝⢜⢏⢟⢝⢏⢇⢕⢝⢝⢏⢜⢏⢝⢕⢜⢟⢝⢕⢝⢇⢝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⠁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⢟⢟⢟⠙⢝⢝⢝⡏⢝⢝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⢕⢕⢕⢕⢕⢕⢸⣿⣿⣿⣿⣿⣿⣿⣿⣕⣕⣕⣕⣱⣷⣷⣷⣵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⣮⣽⣽⣯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⢑⢁⢀⢀⢀⢀⢀⢀⢀⠀⠀⠀⠀⠀⠀⠀⠀⠀⠀⠀⠀⢀⠀⠀⠀⠀⢕⢕⣕⢵⢽⢿⢧⢕⢄⢀⢀⢀⠀⠀⠀⠀⠁⠁⠁⠑⠙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⠁⠀⢀⢁⢁⢁⢅⢔⡔⢔⢔⢲⢖⢗⢗⢗⢗⠃⠑⠙⠙⠑⠑⠑⠑⠑⠑⠑⠑⠑⠑⠑⠐⠐⠔⠄⠄⠀⠀⠀⠀⠐⠔⠕⠕⢑⢑⠑⢕⢕⢜⢟⢿⢿⣿⣿⣿⡝⢕⢕⢕⢕⢕⠕⢱⣷⢕⢐⠐⢑⢘⠝⠛⠛⠛⠙⠙⠝⢍⡍⢍⢍⢉⢉⢉⠉⠉⠉⠉⠙⠙⠙⠙⠙⠙⢛⢟⣟⢛⠛⠛⠛⠛⠛⠛⢟⢟⣟⣟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⢀⢕⢕⢜⢝⢕⢕⢕⢕⢕⢕⢕⢕⠕⠕⠕⠕⠕⠑⢁⢁⢁⢕⢕⣕⣕⣱⢕⢕⠗⠕⠉⠁⠄⠄⠄⠄⠔⠔⠕⠕⠕⠕⢕⢕⢕⢕⢅⢄⢀⢀⢀⢔⢔⢴⢵⢵⢵⢵⢵⢵⢵⢼⢗⢇⢕⢕⢕⢕⢕⢔⢄⢄⠄⠀⠀⠀⠁⠀⢐⢐⢠⢄⢄⢀⢀⠀⠀⠀⠀⠀⠀⠀⠀⠀⠀⠀⠀⠀⠁⠁⠑⠑⠗⢷⢟⢟⢟⢟⢗⢇⢕⢕⢕⢕⢝⢝⢹⢿⣷⡇⢕⢕⢔⠐⠐⠐⠀⠀⠁⠈⠙⠙⠑⠓⠳⢧⢔⢐⠐⠀⠀⠁⠁⠁⠀⠁⠁⠁⠁⠀⢔⣴⣴⣵⣵⣵⣽⡕⢅⢀⢀⢄⢄⢄⢀⠀⠀⠀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⢗⢿⢯⢵⢕⢕⢕⢕⢁⢁⢁⢁⠁⠑⠑⠕⠜⠕⢕⢔⢄⢄⢀⢀⢀⠀⠁⠁⠁⠑⠑⠕⢳⢗⢖⢔⢔⢔⢔⠄⠄⠄⠄⢤⢤⢄⢄⢄⢔⢕⢕⢕⢕⣕⣕⣕⣕⣕⣔⣄⡐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⡿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⣼⣽⣿⣯⣕⢑⠁⠁⠀⠀⠀⠀⠁⠈⠙⠝⠝⠙⠙⠁⠁⠁⠁⢁⢕⢕⢕⢕⢕⢕⢕⢔⢄⢀⠀⠀⠀⠀⠀⠐⠗⠗⢕⢕⢕⠕⠕⠑⠑⠀⠀⠀⠀⠀⠀⠀⢁⢕⢷⢷⢷⢧⣵⣵⢷⢟⢗⠗⢆⢄⢄⢀⢀⢀⠀⠀⠀⠀⠀⠀⢀⢅⣄⣄⣕⣕⣕⣕⣵⣵⣼⣿⢗⢆⢄⢄⢄⢄⢄⢀⠀⠀⠅⠁⠁⠁⠀</a:t>
            </a:r>
            <a:br/>
            <a:r>
              <a:t>⠁⠁⠁⢁⢑⢅⢅⢕⣕⣕⢕⢵⣵⣵⣵⣷⣷⣷⣿⣿⢿⢿⢿⢟⢟⠟⠏⠙⠙⠑⠁⠁⠁⠁⠀⢀⢀⠀⠀⠀⠀⠀⠀⠁⠑⠑⢕⢅⢅⢕⢕⢕⢜⢕⢕⢕⢕⢕⣵⣵⣵⣕⣕⣕⢔⢄⢔⢕⢕⢕⢕⢕⢕⢕⢕⢕⢕⢕⢕⢑⢁⢁⢁⢁⢁⢀⠀⠀⠁⠑⠀⠀⠀⠀⠑⠕⠕⠕⠕⠕⠕⢕⢕⠕⠕⢕⠑⠁⠁⠉⠙⠙⠙⠙⠝⠟⢟⢟⢟⢷⢷⣷⣷⣷⣷⡕⢕⢕⢕⢕⢕⢕⢕⠕⠑⠑⠑⠑⠑⠅⠄⠀⠁⠅⢱⢵⢵⢵⢵⢕⢕⢔⢔⢔⢄⢔⣕⣕⡕⢕⢕⢕⢗⢵⢵⢕⢕⢄⢀⢀⢀⢀⢀⢀⠀⢀⢄⢔⢔⢄⢄⢄⢄⢄⢴⣴⣴⡖⢗⢎⢜⢝⢙⢝⢟⢝⢕⢕⡅⢀⢀⢀⢄⢄⢄⢅⢕⢁⢁⢀⢀⢄⢄⣄⡔⢕⢕⢞⢟⢟⢟⢟⢿⣿⣿⣿⣧⣕⢕⢕⢕⢕⢕⢕⢕⢔⢀⢀⢀⢀⠀</a:t>
            </a:r>
            <a:br/>
            <a:r>
              <a:t>⢰⢵⢵⢗⢗⢞⢝⢕⢕⢕⢳⢿⣿⡿⢟⢝⢕⢕⢕⠕⠕⢑⢁⠀⠀⠄⠄⢔⢕⢔⢀⠐⠐⠑⠁⠀⠀⠀⠀⠀⠀⠀⠀⠀⠀⠀⠀⢕⢕⢕⢕⢕⢕⢕⢕⢜⢕⢕⢕⢕⢕⢕⢕⢕⢕⢕⢕⢕⢕⢕⢕⢕⢕⢕⢕⢕⢕⢕⢕⢕⢵⢵⢵⢕⢗⢗⢗⢗⢗⢗⢗⢗⢗⢖⢖⢔⢔⢔⢔⢔⢔⢔⢔⢔⢔⢔⢔⢔⢄⠀⠀⠀⠀⠀⢀⢀⢄⣅⡕⢕⢕⢕⢝⢿⢿⢿⢿⢷⢷⢵⢕⢕⢕⢕⢀⢀⢀⠀⠀⠀⢀⠀⢀⢀⣄⣕⣕⣕⣕⣕⣗⣕⣕⣕⢕⢕⢜⢝⢕⢑⢁⢀⢀⢁⢀⢀⢀⢀⢄⢔⢕⣷⣗⢗⢗⢗⢕⢕⢕⢕⢕⢕⢕⢕⢕⢕⢝⣕⢕⢕⢕⢕⢕⢕⢞⢝⢝⢝⢕⢕⢕⢕⢕⢜⢝⢹⢵⢝⢟⢝⢝⢕⢕⢕⢕⢕⢝⢕⢕⢵⣵⡵⢵⢷⢿⢿⢿⢷⣷⢇⢕⠑⠑⠝⠝⠙⠉⠁⠁⠁⠀</a:t>
            </a:r>
            <a:br/>
            <a:r>
              <a:t>⢠⢴⢵⢵⣵⣷⡷⢷⢗⢞⢟⢟⢝⢕⢕⢑⢑⢄⢄⢔⢅⢁⠁⠁⠀⠀⠁⠁⠁⠁⢁⠀⠀⠀⠀⠄⠄⠄⠀⠀⠀⠀⠀⢀⢀⢄⢔⢕⢕⢕⢕⣕⣕⣱⣵⣵⣕⣕⣱⣵⣵⣵⣷⣷⣷⣿⣿⣿⣿⣏⣝⡝⢕⢕⢕⢕⢕⢕⢕⢕⢕⢕⢕⢕⢕⢕⢑⢕⢕⢕⢕⢕⢕⢕⢕⣕⣕⣱⣵⣵⣵⣷⣷⣷⣵⣵⣵⣵⣵⣕⣕⣵⣵⣵⣵⣵⣼⣽⣷⣷⣵⡕⢕⢕⢕⢕⢕⢕⢕⢕⢕⢕⢕⢅⢜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⢁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⢜⢕⢝⢕⢕⢕⢕⢕⢕⢕⢕⢕⢕⢕⢕⢕⢕⢕⢕⢕⢕⢕⢕⢝⢝⢕⢕⣕⣕⣕⣕⣕⣱⣾⣿⣿⣿⣿⣿⣿⣿⣿⣧⣕⢀⢀⢀⢀⠀⠀</a:t>
            </a:r>
            <a:br/>
            <a:r>
              <a:t>⢟⢟⢝⢝⢝⣹⣽⣿⣿⣧⣕⢕⢕⢕⢕⢕⢕⢕⢕⢕⢕⢕⢕⢕⢕⢕⣕⣕⢕⡕⢕⢕⢕⢕⢕⢕⠕⠕⠕⠕⠕⠕⢕⢟⢟⢟⢝⢟⢕⢕⢕⢕⢕⢕⢕⢕⢕⢕⢕⢕⢕⢕⢕⣱⣵⣾⣿⣿⣿⣿⢿⣿⢇⢕⢕⢕⢗⢗⢗⢗⢗⢗⢗⢗⢗⣗⢟⢟⢟⢟⢟⢏⢝⣟⡟⢏⢝⢝⢕⢕⢕⢕⢕⢑⢑⢑⠑⠐⠀⢀⢀⢄⢕⢱⣵⣷⣾⣇⣕⣕⣕⡕⢕⢅⢀⢀⢄⣄⣔⣔⣕⣕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⢵⢕⣕⣕⣕⣕⣕⣵⣵⣾⡟⢏⢝⢕⢕⠑⠑⠕⠑⠁⠁⠀⠀⠀⠀⠀⠀⠀⠁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⠀⢀⢀⢀⢀⢀⢀⢀⣄⣄⡀⠀</a:t>
            </a:r>
            <a:br/>
            <a:r>
              <a:t>⠐⠕⠕⠕⠕⠱⢵⢵⢕⢕⢕⢕⢱⢵⢵⣵⣵⣕⣵⣵⣵⣕⣜⢝⠝⠕⠑⠕⢕⢕⢴⢴⢔⢔⢔⣔⣔⣔⢔⢄⢄⢔⢔⢔⢔⢔⢕⣕⣕⣵⣵⣵⣵⣵⣵⣷⣷⣾⣧⡵⢕⢕⢕⢕⢕⢜⢕⢕⢜⢝⢝⢝⢝⢻⢿⣿⣿⢿⢏⢏⢝⢕⢕⢕⢕⢕⢕⢕⢕⢕⢜⢏⢝⢝⢕⠕⠁⠀⠀⠀⠀⠀⠀⠀⠀⠀⠀⠀⠀⠀⠁⠁⢜⢟⢿⡟⢇⢕⢄⢀⢀⠀⠀⠀⠀⠀⠀⠀⠀⠀⠀⠕⢕⢕⢅⢁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⠉⠀</a:t>
            </a:r>
            <a:br/>
            <a:r>
              <a:t>⠀⠀⠀⠀⠀⠀⠀⠀⠀⠀⠀⠀⠁⠁⠑⠑⠕⢕⢝⢝⢏⢏⢕⢕⢀⠀⠀⠀⠀⠁⠁⠑⠑⠑⢕⢕⢕⢕⢝⢝⢝⢝⣽⡿⢿⢯⢕⢕⢕⢕⢕⢕⠝⠝⠙⠙⠝⠟⠟⠟⢷⢵⢕⢕⠕⠕⠑⠑⠑⠑⠑⠑⠑⠑⠑⠑⠕⠑⠑⠑⠑⠑⠁⠁⠁⠑⠘⢑⢑⢕⢕⢕⢕⢕⢅⢔⢄⠀⠀⠀⠀⠀⠀⠀⠀⠀⠀⠀⠀⠀⢀⢔⢕⣜⢝⢗⢗⢗⢕⢕⢕⢕⠑⠑⠐⠑⠀⠁⠁⠁⠀⠀⠀⠀⠀⠀⠀⠁⠁⢘⢝⢻⣿⣷⢷⢗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⢔⣕⣕⣵⣵⡵⢵⢵⢵⢗⢇⢔⢄⢄⢀⢀⢄⢄⢔⢱⣵⣵⢷⢇⠑⠁⠁⠑⠑⢕⠑⠕⢕⢕⢕⠁⠀⠀⠀⠀⠀⠀⠀⠀⠀⠀⠁⠁⠁⠑⠑⠕⠕⠕⢔⣔⣔⣔⢔⢄⢄⢄⢄⢀⢀⠀⠀⢀⢄⢄⢔⣕⣵⣷⢷⢕⢕⢕⢕⢕⢕⢕⢔⢄⢀⢄⢄⢀⢀⠀⠀⠀⠀⢀⠕⠕⠓⠙⠁⠁⠀⠀⠁⠁⠁⠘⢁⢀⢀⢀⢀⢀⢀⢀⢀⢀⢀⢀⢄⣔⣔⢱⢕⢕⢕⢕⢗⢳⣵⡵⢕⠑⠑⠁⠀⠀⠀⠀⠀⠁⠑⢕⢕⢕⢕⣵⣷⢟⢝⢕⢕⢕⢝⢝⢗⢗⣕⢕⢕⢄⢄⢀⠐⠀⠀⠀⠀⠀⠀⠀⠀⠀⠀⠀⠀⠑⠕⢕⢕⢕⣳⣇⡕⢕⢕⢕⢕⢕⢕⢕⢕⢕⢕⢕⢜⢕⢜⢟⢿⢿⢇⢕⢄⢄⢄⢄⢄⢄⢄⢄⢄⢔⢔⢕⢕⢕⢕⢕⢕⢕⠜⠝⠟⢕⢔⠀</a:t>
            </a:r>
            <a:br/>
            <a:r>
              <a:t>⢜⣝⢽⢟⢝⢕⢑⢑⢕⢕⢕⢕⣕⣕⣵⣞⣝⣕⣕⣕⡕⠕⠑⠑⠐⠑⠁⠁⠀⠀⢄⢕⢕⣵⣿⣿⣿⣧⣕⢕⢀⠀⠀⠀⢀⢕⠕⠑⠑⠁⠀⠀⠀⠀⠀⠀⠀⠀⠀⠀⠀⠀⠀⠀⠀⠀⠀⠀⠀⠀⠀⠁⠈⠉⠙⠙⢟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⢕⢀⠀⠀⢀⢄⢄⢀⢀⢀⢀⢀⢀⢀⢀⢕⢏⢝⠝⠑⠁⠁⠈⠑⠑⠃⠑⠁⠁⠁⠁⠀⠀⠀⠁⠁⠑⠑⠁⠀⠀⠀⠀⠀⠕⠑⠕⠕⠕⢕⢕⢕⢕⢑⢁⢁⢀⢀⠀⠀⠀⢀⣕⠀</a:t>
            </a:r>
            <a:br/>
            <a:r>
              <a:t>⠉⢕⢕⢕⢕⣱⣵⣷⣷⣿⣿⣿⣿⣿⣿⡿⢿⢏⢝⢕⢄⠀⠀⠀⠀⠀⠀⠀⠀⠀⢔⢕⢕⢜⢟⢿⣿⣿⣿⣿⣷⣕⡕⢄⢁⢑⢔⢔⢄⢄⢄⢄⢄⢄⢄⣀⣀⣀⢀⢀⢀⢀⢀⢀⠀⠀⠀⢀⢀⢀⢀⠀⠀⠀⠀⠀⠁⠁⠁⠀⠀⠀⠀⠀⠀⠀⠀⠀⠀⠀⠀⠀⠀⠀⠀⠀⠀⠀⠀⠀⠑⠑⠑⠑⠝⢝⢝⢝⢟⢿⢿⢷⢗⢗⠔⠔⠔⠱⢵⢵⢵⡵⢵⢜⢝⢕⢕⠀⠀⠀⠀⠀⠀⠀⠀⠁⢕⢸⢿⢟⢟⢟⢟⢟⢟⠗⠗⠓⠂⠐⠐⠀⠀⠁⠑⢕⢕⠝⠝⠟⠏⠙⠙⠙⠙⠙⠙⠙⠙⠙⠛⠛⠑⠑⠕⠕⢕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⠐⠐⠐⠐⠐⠐⠀⠀⠀⠀⠁⠑⠑⠑⠘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⠓⠑⠑⠁⠁⠀⠀⠀⠀⠀⠀⠀</a:t>
            </a:r>
            <a:br/>
          </a:p>
        </p:txBody>
      </p:sp>
    </p:spTree>
  </p:cSld>
  <p:clrMapOvr>
    <a:masterClrMapping/>
  </p:clrMapOvr>
</p:sld>
</file>

<file path=ppt/slides/slide11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⢝⢏⢟⢕⢜⢜⢟⢏⢝⢟⢏⢕⢜⢕⢝⢝⢕⢕⢜⢝⢕⢏⢝⢝⢝⢕⢝⢝⢝⢝⢝⢝⢝⢝⢏⢕⢝⢏⢕⢜⢏⢝⢕⢝⢕⢝⢝⢝⢕⢕⢜⢝⢝⢜⢟⢏⢝⢝⢕⢝⢏⢏⢕⢝⢟⢟⢝⢕⢜⢏⢝⢝⢝⢝⢝⢟⢟⢝⢝⢕⢕⢝⢏⢝⢝⢏⢝⢕⢕⢝⢏⢏⢝⢝⢝⢟⢸⣿⣿⣿⣿⣿⣿⣿⣿⣿⣿⣿⣿⣿⣿⣿⣿⡏⢕⢝⢟⢏⢕⢕⢕⢝⢝⢝⢕⢕⢇⢕⢜⢜⢏⢝⢝⢝⢕⢝⢏⢟⢕⢜⢝⢏⢝⢕⢝⢕⢕⢕⢕⢕⢕⢸⣿⣿⣿⣿⣿⣿⣿⣿⣿⣿⣿⡇⢕⢕⢕⢕⢜⢜⢕⢏⢝⢏⢝⢕⢜⢝⢝⢏⢝⢟⢏⢕⢝⢜⢜⢇⢝⢜⢜⢝⢝⢝⢝⢝⢏⢝⢜⢏⢟⢝⢏⢇⢕⢝⢝⢏⢜⢏⢝⢕⢝⢏⢏⢕⢝⢇⢝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⠁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⢟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⢕⢕⢕⢕⢕⢕⢸⣿⣿⣿⣿⣿⣿⣿⣿⣕⣕⣕⣕⣱⣷⣷⣷⣵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⣮⣽⣽⣯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⢕⢁⢀⢀⢀⢀⢀⢀⢀⠀⠀⠀⠀⠀⠀⠀⠀⠀⠀⠀⠀⢀⠀⠀⠀⠀⢕⢕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⠐⠔⠔⢔⢔⢵⣷⣷⣿⣿⢿⢟⢟⢕⢕⢕⢀⢀⢄⢴⠔⢔⢔⢔⣵⣵⣵⣵⣷⣷⣗⣗⣇⢕⢑⠑⠑⠑⠑⠑⠁⢕⣵⡵⢴⢴⢔⢖⢗⢗⢟⢟⢕⠕⠀⢀⢄⢄⢅⢕⢕⢕⣕⣵⣵⢴⢴⢴⢔⢔⠕⠕⠁⠀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⢀⢕⢕⢜⢝⢕⢕⢕⢕⢕⢕⢕⢕⠕⠕⠕⠕⠕⠑⢁⢁⢁⢕⢕⣕⣕⣱⢕⢕⠗⠕⠉⠁⠄⠄⠄⠄⠔⠔⠕⠕⠕⠕⢕⢕⢕⢕⢅⢄⢀⢀⢀⢔⢔⢴⢵⢵⢵⢵⢵⢵⢵⢼⢗⢇⢕⢕⢕⢕⢔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⢗⢿⢯⢵⢕⢕⢕⢕⢁⢁⢁⢁⠁⠑⠑⠕⠜⠕⢕⢔⢄⢀⢀⢀⢀⠀⠁⠁⠁⠑⠑⠕⢳⢗⢖⢔⢔⢔⢔⠄⠄⠄⠄⢤⢤⢄⢄⢄⢔⢕⢕⢕⢕⣕⣕⣕⣕⣕⣔⣄⡁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⡿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⢦⢴⢔⣕⣕⣱⣵⣵⣕⣔⣔⢄⢄⢀⢀⢀⢀⢀⣔⣱⣵⣵⣵⣵⣽⣽⣿⣯⣕⢑⠁⠁⠀⠀⠀⠀⠁⠈⠙⠝⠝⠙⠙⠁⠁⠁⠁⢁⢕⢕⢕⢕⢕⢕⢕⢔⢄⢀⠀⠀⠀⠀⠀⠐⠗⠗⢕⢕⢕⠕⠕⠑⠑⠀⠀⠀⠀⠀⠀⠀⢁⢕⢷⢷⢷⢧⣵⣵⢾⢟⢗⠗⢆⢄⢄⢀⢀⢀⠀⠀⠀⠀⠀⠀⢀⢅⣄⣄⣕⣕⣕⣕⣵⣵⣼⣿⢗⢆⢄⢄⢄⢄⢄⢀⠀⠀⠅⠁⠁⠁⠀</a:t>
            </a:r>
            <a:br/>
            <a:r>
              <a:t>⠁⠁⠁⢁⢁⢅⢕⢕⣕⣕⢕⢵⣵⣵⣵⣷⣷⣷⣿⣿⢿⢿⢿⢟⢟⠟⠏⠙⠙⠑⠁⠁⠁⠁⠀⢀⢀⠀⠀⠀⠀⠀⠀⠁⠑⠑⢕⢅⢅⢕⢕⢕⢜⢕⢕⢕⢕⢕⣵⣵⣵⣕⣕⣕⢔⢄⢔⢕⢕⢕⢕⢕⢕⢕⢕⢕⢕⢕⢕⢕⢁⢁⢁⢁⢁⢀⠀⠀⠁⠑⠀⠀⠀⠀⠑⠕⠕⠕⠕⠕⠕⢕⠕⠕⢕⠕⠑⠁⠁⠉⠙⠙⠙⠙⠝⠟⢟⢟⢟⢷⢷⣷⣷⣷⣷⡕⢕⢕⢕⢕⢕⢕⢕⠕⠕⠑⠑⠑⠑⠅⠄⠀⠁⠅⢱⢵⢵⢵⢵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⢵⢗⢗⢞⢝⢕⢕⢕⢳⢿⣿⡿⢟⢝⢕⢕⢕⠕⠕⢑⢁⠀⠀⠄⠄⢔⢕⢔⢀⠐⠐⠑⠁⠀⠀⠀⠀⠀⠀⠀⠀⠀⠀⠀⠀⢕⢕⢕⢕⢕⢕⢕⢕⢜⢕⢕⢕⢕⢕⢕⢕⢕⢕⢕⢕⢕⢕⢕⢕⢕⢕⢕⢕⢕⢕⢕⢕⢕⢵⢵⢵⢕⢗⢗⢗⢗⢗⢗⢗⢗⢗⢖⢖⢔⢔⢔⢔⢔⢔⢔⢔⢔⢔⢔⢔⢔⢄⠀⠀⠀⠀⠀⢀⢀⢄⣅⡕⢕⢕⢕⢝⢿⢿⢿⢿⢷⢷⢵⢕⢕⢕⢕⢀⢀⢀⠀⠀⠀⢀⠀⢀⢀⣄⣕⣕⣕⣕⣕⣗⣕⣕⣕⢕⢕⢜⢝⢕⢑⢁⢀⢀⢁⢀⢀⢀⢀⢄⢔⢕⣷⣗⢗⢗⢗⢕⢕⢕⢕⢕⢕⢕⢕⢕⢕⢝⣕⢕⢕⢕⢕⢕⢕⢞⢝⢝⢝⢕⢕⢕⢕⢕⢜⢝⢹⢵⢝⢟⢝⢝⢕⢕⢕⢕⢕⢝⢕⢕⢵⣵⡵⢵⢷⢿⢿⢿⢷⣷⢇⢕⠑⠑⠝⠝⠙⠉⠁⠁⠁⠀</a:t>
            </a:r>
            <a:br/>
            <a:r>
              <a:t>⢠⢴⢵⢵⣵⣷⡷⢷⢗⢞⢟⢟⢝⢕⢕⢑⢑⢄⢄⢔⢅⢁⠁⠁⠀⠀⠁⠁⠁⠁⢁⠀⠀⠀⠀⠄⠄⠄⠀⠀⠀⠀⠀⢀⢀⢄⢔⢕⢕⢕⢕⣕⣕⣱⣵⣵⣕⣕⣱⣵⣵⣵⣷⣷⣷⣿⣿⣿⣿⣏⣝⡝⢕⢕⢕⢕⢕⢕⢕⢕⢕⢕⢕⢕⢕⢕⢑⢕⢕⢕⢕⢕⢕⢕⢕⣕⣕⣱⣵⣵⣵⣷⣷⣷⣵⣵⣵⣵⣵⣕⣕⣵⣵⣵⣵⣵⣼⣽⣷⣷⣵⡕⢕⢕⢕⢕⢕⢕⢕⢕⢕⢕⢕⢅⢜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⢁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⢜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⠕⢕⢟⢟⢟⢝⢟⢕⢕⢕⢕⢕⢕⢕⢕⢕⢕⢕⢕⢕⢕⢕⣱⣵⣾⣿⣿⣿⣿⢿⣿⢇⢕⢕⢕⢗⢗⢗⢗⢗⢗⢗⢗⢗⣗⢟⢟⢟⢟⢟⢟⢝⣟⡟⢏⢝⢝⢕⢕⢕⢕⢕⢑⢑⢑⠑⠐⠀⢀⢀⢄⢕⢱⣵⣷⣾⣇⣕⣕⣕⡕⢕⢅⢀⢀⢄⣄⣔⣔⣕⣕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⢵⢕⣕⣕⣕⣕⣕⣵⣵⣾⡟⢏⢝⢕⢕⠑⠑⠕⠑⠁⠁⠀⠀⠀⠀⠀⠀⠀⠁⠑⠕⠕⠑⠕⢕⢕⢕⢕⢕⢕⢕⢔⢄⢄⣕⢕⢕⢜⢝⢕⢜⢟⢿⣿⣿⣿⣿⣿⣷⣷⣷⣷⣷⣷⣿⣾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⠀⢀⢀⢀⢀⢀⢀⢀⣄⣄⡀⠀</a:t>
            </a:r>
            <a:br/>
            <a:r>
              <a:t>⠐⠕⠕⠕⠕⠱⢵⢵⢕⢕⢕⢕⢱⢵⢵⣵⣵⣕⣵⣵⣵⣕⣜⢝⠝⠕⠑⠕⢕⢕⢴⢴⢔⢔⢔⣔⣔⣔⢔⢄⢄⢔⢔⢔⢔⢔⢕⣕⣕⣵⣵⣵⣵⣵⣵⣷⣷⣾⣧⡕⢕⢕⢕⢕⢕⢜⢕⢕⢜⢝⢝⢝⢝⢻⢿⣿⣿⢿⢏⢏⢝⢕⢕⢕⢕⢕⢕⢕⢕⢕⢜⢏⢝⢝⢕⠕⠑⠀⠀⠀⠀⠀⠀⠀⠀⠀⠀⠀⠀⠀⠁⠁⢜⢟⢿⡟⢇⢕⢄⢀⢀⠀⠀⠀⠀⠀⠀⠀⠀⠀⠀⠕⢕⢕⢅⢁⢅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⠉⠀</a:t>
            </a:r>
            <a:br/>
            <a:r>
              <a:t>⠀⠀⠀⠀⠀⠀⠀⠀⠀⠀⠀⠀⠁⠁⠑⠑⠕⢕⢝⢝⢏⢝⢕⢕⢀⠀⠀⠀⠀⠁⠁⠑⠑⠑⢕⢕⢕⢕⢝⢝⢝⢝⣽⡿⢿⢯⢕⢕⢕⢕⢕⢕⠝⠝⠙⠙⠝⠟⠟⠟⢷⢵⢕⢕⠕⠕⠑⠑⠑⠑⠑⠑⠑⠑⠑⠑⠕⠑⠑⠑⠑⠑⠁⠁⠁⠑⠘⢑⢑⢕⢕⢕⢕⢕⢄⢔⢄⠀⠀⠀⠀⠀⠀⠀⠀⠀⠀⠀⠀⠀⢀⢔⢕⣜⢝⢟⢗⢗⢕⢕⢕⢕⠑⠑⠐⠑⠀⠁⠁⠁⠁⠀⠀⠀⠀⠀⠀⠁⠁⢘⢝⢻⣿⣷⢷⢗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⢕⢔⣔⣔⣔⢔⢄⢄⢄⢄⢀⢀⠀⠀⢀⢄⢄⢔⣕⣵⣷⢷⢕⢕⢕⢕⢕⢕⢕⢔⢄⢀⢄⢄⢀⢀⠀⠀⠀⠀⢀⠕⠕⠓⠙⠁⠁⠀⠀⠁⠁⠁⠘⢁⢀⢀⢀⢀⢀⢀⢀⢀⢀⢀⢀⢄⣔⣔⢱⢕⢕⢕⢕⢗⢳⣵⡵⢕⠑⠑⠁⠀⠀⠀⠀⠀⠁⠑⢕⢕⢕⢕⣵⣷⢟⢝⢕⢕⢕⢝⢝⢗⢗⣕⢕⢕⢄⢄⢀⠐⠀⠀⠀⠀⠀⠀⠀⠀⠀⠀⠀⠀⠑⠕⢕⢕⢕⣳⣇⡕⢕⢕⢕⢕⢕⢕⢕⢕⢕⢕⢕⢜⢕⢜⢟⢿⢿⢇⢕⢄⢄⢄⢄⢄⢄⢄⢄⢄⢔⢔⢕⢕⢕⢕⢕⢕⢕⠜⠝⠟⢕⢔⠀</a:t>
            </a:r>
            <a:br/>
            <a:r>
              <a:t>⢜⣝⢽⢟⢝⢕⢑⢑⢕⢕⢕⢕⣕⣕⣵⣞⣝⣕⣕⣕⡕⠕⠑⠑⠐⠑⠁⠁⠀⠀⢄⢕⢕⣵⣿⣿⣿⣧⣕⢕⢀⠀⠀⠀⢀⢕⠕⠑⠑⠁⠀⠀⠀⠀⠀⠀⠀⠀⠀⠀⠀⠀⠀⠀⠀⠀⠀⠀⠀⠀⠀⠁⠈⠉⠙⠙⢟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⢕⢀⠀⠀⢀⢄⢄⢀⢀⢀⢀⢀⢀⢀⢀⢕⢏⢝⠝⠑⠁⢁⠈⠑⠑⠃⠑⠁⠁⠁⠁⠀⠀⠀⠁⠁⠑⠑⠁⠀⠀⠀⠀⠀⠕⠑⠕⠕⠕⢕⢕⢕⢕⢑⢁⢁⢀⢀⠀⠀⠀⢀⣕⠀</a:t>
            </a:r>
            <a:br/>
            <a:r>
              <a:t>⠉⢕⢕⢕⢕⣱⣵⣷⣷⣿⣿⣿⣿⣿⣿⡿⢿⢏⢝⢕⢄⠀⠀⠀⠀⠀⠀⠀⠀⠀⢔⢕⢕⢜⢟⢿⣿⣿⣿⣿⣷⣕⡕⢄⢁⢑⢔⢔⢄⢄⢄⢄⢄⢄⢄⣀⣀⣀⢀⢀⢀⢀⢀⢀⠀⠀⠀⢀⢀⢀⢀⠀⠀⠀⠀⠀⠁⠁⠁⠀⠀⠀⠀⠀⠀⠀⠀⠀⠀⠀⠀⠀⠀⠀⠀⠀⠀⠀⠀⠀⠑⠑⠑⠑⠝⢝⢝⢝⢟⢿⢿⢷⢗⢗⠔⠔⠔⠰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⠓⠑⠑⠁⠁⠀⠀⠀⠀⠀⠀⠀</a:t>
            </a:r>
            <a:br/>
          </a:p>
        </p:txBody>
      </p:sp>
    </p:spTree>
  </p:cSld>
  <p:clrMapOvr>
    <a:masterClrMapping/>
  </p:clrMapOvr>
</p:sld>
</file>

<file path=ppt/slides/slide11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⢝⢏⢟⢕⢜⢜⢟⢏⢝⢟⢏⢕⢜⢕⢝⢝⢕⢕⢜⢝⢕⢏⢝⢝⢝⢕⢝⢝⢝⢝⢝⢝⢝⢝⢏⢕⢝⢏⢕⢜⢏⢝⢕⢝⢕⢝⢝⢝⢕⢕⢜⢝⢝⢜⢟⢏⢝⢝⢕⢝⢏⢏⢕⢝⢟⢟⢝⢕⢜⢏⢝⢝⢝⢝⢝⢟⢟⢝⢝⢕⢕⢝⢏⢝⢝⢏⢝⢕⢕⢝⢏⢏⢝⢝⢝⢟⢸⣿⣿⣿⣿⣿⣿⣿⣿⣿⣿⣿⣿⣿⣿⣿⣿⡏⢕⢝⢟⢏⢕⢕⢕⢝⢝⢝⢕⢕⢇⢕⢜⢜⢏⢝⢝⢝⢕⢝⢏⢟⢕⢜⢝⢏⢝⢕⢝⢕⢕⢕⢕⢕⢕⢸⣿⣿⣿⣿⣿⣿⣿⣿⣿⣿⣿⡇⢕⢕⢕⢕⢜⢜⢕⢏⢝⢏⢝⢕⢜⢝⢝⢏⢝⢟⢏⢕⢝⢜⢜⢇⢝⢜⢜⢝⢝⢝⢝⢝⢏⢝⢜⢏⢟⢝⢏⢇⢕⢝⢝⢏⢜⢏⢝⢕⢜⢏⢝⢕⢝⢇⢝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⠁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⢟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⢕⢕⢕⢕⢕⢕⢸⣿⣿⣿⣿⣿⣿⣿⣿⣕⣕⣕⣕⣱⣷⣷⣷⣵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⣮⣽⣽⣯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⢕⢁⢀⢀⢀⢀⢀⢀⠀⠀⠀⠀⠀⠀⠀⠀⠀⠀⠀⠀⠀⢀⠀⠀⠀⠀⢕⢕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⠐⠔⠔⢔⢔⢵⣷⣷⣿⣿⢿⢟⢟⢕⢕⢕⢀⢀⢄⢴⠔⢔⢔⢔⣵⣵⣵⣵⣷⣷⣗⣗⣇⢕⢑⠑⠑⠑⠑⠑⠁⢕⣵⡵⢴⢴⢔⢖⢗⢗⢟⢟⢕⠕⠀⢀⢄⢄⢅⢕⢕⢕⣕⣵⣵⢴⢴⢴⢔⢔⠕⠕⠁⠀⢀⢁⢁⢁⢅⢔⡔⢔⢔⢲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⢀⢕⢕⢜⢝⢕⢕⢕⢕⢕⢕⢕⢕⠕⠕⠕⠕⠕⠑⢁⢁⢁⢕⢕⣕⣕⣱⢕⢕⠗⠕⠉⠁⠄⠄⠄⠄⠔⠔⠕⠕⠕⠕⢕⢕⢕⢕⢅⢄⢀⢀⢀⢄⢔⢴⢵⢵⢵⢵⢵⢵⢵⢼⢗⢇⢕⢕⢕⢕⢔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⢗⢿⢯⢵⢕⢕⢕⢕⢁⢁⢁⢁⠁⠑⠑⠕⠜⠕⢕⢔⢄⢀⢀⢀⢀⠀⠁⠁⠁⠑⠑⠕⢳⢗⢖⢔⢔⢔⢔⠄⠄⠄⠄⢤⢤⢄⢄⢄⢔⢕⢕⢕⢕⣕⣕⣕⣕⣕⣔⣄⡁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⡿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⢦⢴⢔⣕⣕⣱⣵⣵⣕⣔⣔⢄⢄⢀⢀⢀⢀⢀⣔⣱⣵⣵⣵⣵⣽⣽⣿⣯⣕⢑⠁⠁⠀⠀⠀⠀⠁⠈⠙⠝⠝⠙⠙⠁⠁⠁⠁⢁⢕⢕⢕⢕⢕⢕⢕⢔⢄⢀⠀⠀⠀⠀⠀⠐⠗⠗⢕⢕⢕⠕⠕⠑⠑⠀⠀⠀⠀⠀⠀⠀⢁⢕⢷⢷⢷⢧⣵⣵⢾⢟⢗⠗⢆⢄⢄⢀⢀⢀⠀⠀⠀⠀⠀⠀⢀⢅⣄⣄⣕⣕⣕⣕⣵⣵⣼⣿⢗⢆⢄⢄⢄⢄⢄⢀⠀⠀⠅⠁⠁⠁⠀</a:t>
            </a:r>
            <a:br/>
            <a:r>
              <a:t>⠁⠁⠁⢁⢁⢅⢕⢕⣕⣕⢕⢵⣵⣵⣵⣷⣷⣷⣿⣿⢿⢿⢿⢟⢟⠟⠏⠙⠙⠑⠁⠁⠁⠁⠀⢀⢀⠀⠀⠀⠀⠀⠀⠁⠑⠑⢕⢅⢅⢕⢕⢕⢜⢕⢕⢕⢕⢕⣵⣵⣵⣕⣕⣕⢔⢄⢔⢕⢕⢕⢕⢕⢕⢕⢕⢕⢕⢕⢕⢕⢁⢁⢁⢁⢁⢀⠀⠀⠁⠑⠀⠀⠀⠀⠑⠕⠕⠕⠕⠕⠕⢕⢕⠕⢕⠕⠑⠁⠁⠉⠙⠙⠙⠙⠝⠟⢟⢟⢟⢷⢷⣷⣷⣷⣷⡕⢕⢕⢕⢕⢕⢕⢕⠕⠕⠑⠑⠑⠑⠅⠄⠀⠁⠅⢱⢵⢵⢵⢵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⠀⠀⠄⠄⢔⢕⢔⢀⠐⠐⠑⠁⠀⠀⠀⠀⠀⠀⠀⠀⠀⠀⠀⠀⢕⢕⢕⢕⢕⢕⢕⢕⢜⢕⢕⢕⢕⢕⢕⢕⢕⢕⢕⢕⢕⢕⢕⢕⢕⢕⢕⢕⢕⢕⢕⢕⢕⢵⢵⢵⢕⢗⢗⢗⢗⢗⢗⢗⢗⢗⢖⢖⢔⢔⢔⢔⢔⢔⢔⢔⢔⢔⢔⢔⢔⢄⠀⠀⠀⠀⠀⢀⢀⢄⣅⡕⢕⢕⢕⢝⢿⢿⢿⢿⢷⢷⢵⢕⢕⢕⢕⢀⢀⢀⠀⠀⠀⢀⠀⢀⢀⣄⣕⣕⣕⣕⣕⣗⣕⣕⣕⢕⢕⢜⢝⢕⢑⢁⢀⢀⢁⢀⢀⢀⢀⢄⢔⢕⣷⣗⢗⢗⢗⢕⢕⢕⢕⢕⢕⢕⢕⢕⢕⢝⣕⢕⢕⢕⢕⢕⢕⢞⢝⢝⢝⢕⢕⢕⢕⢕⢜⢝⢹⢵⢝⢟⢝⢝⢕⢕⢕⢕⢕⢝⢕⢕⢵⣵⡵⢵⢷⢿⢿⢿⢷⣷⢇⢕⠑⠑⠝⠝⠙⠉⠁⠁⠁⠀</a:t>
            </a:r>
            <a:br/>
            <a:r>
              <a:t>⢠⢴⢵⢵⣵⣷⡷⢷⢗⢞⢟⢟⢝⢕⢕⢑⢑⢄⢄⢔⢅⢁⠁⠁⠀⠀⠁⠁⠁⠁⢁⠀⠀⠀⠀⠄⠄⠄⠀⠀⠀⠀⠀⢀⢀⢄⢔⢕⢕⢕⢕⣕⣕⣱⣵⣵⣕⣕⣱⣵⣵⣵⣷⣷⣷⣿⣿⣿⣿⣏⣝⡝⢕⢕⢕⢕⢕⢕⢕⢕⢕⢕⢕⢕⢕⢕⢑⢕⢕⢕⢕⢕⢕⢕⢕⣕⣕⣱⣵⣵⣵⣷⣷⣷⣵⣵⣵⣵⣵⣕⣕⣵⣵⣵⣵⣵⣼⣽⣷⣷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⢁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⣿⢿⣿⢇⢕⢕⢕⢗⢗⢗⢗⢗⢗⢗⢗⢗⣗⢟⢟⢟⢟⢟⢟⢝⣟⡟⢏⢝⢝⢕⢕⢕⢕⢕⢑⢑⢑⠑⠐⠀⢀⢀⢄⢕⢱⣵⣷⣾⣇⣕⣕⣕⡕⢕⢅⢀⢀⢄⣄⣔⣔⣕⣕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⣾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⠀⢀⢀⢀⢀⢀⢀⢀⣄⣄⡀⠀</a:t>
            </a:r>
            <a:br/>
            <a:r>
              <a:t>⠐⠕⠕⠕⠕⠱⢵⢵⢕⢕⢕⢕⢱⢵⢵⣵⣵⣕⣵⣵⣵⣕⣜⢝⠝⠕⠑⠕⢕⢕⢴⢴⢔⢔⢔⣔⣔⣔⢔⢄⢄⢔⢔⢔⢔⢔⢕⣕⣕⣵⣵⣵⣵⣵⣵⣷⣷⣾⣧⡕⢕⢕⢕⢕⢕⢜⢕⢕⢜⢝⢝⢝⢝⢻⢿⣿⣿⢿⢏⢏⢝⢕⢕⢕⢕⢕⢕⢕⢕⢕⢜⢏⢝⢝⢕⠕⠑⠀⠀⠀⠀⠀⠀⠀⠀⠀⠀⠀⠀⠀⠁⠁⢜⢟⢿⡟⢇⢕⢄⢀⢀⠀⠀⠀⠀⠀⠀⠀⠀⠀⠀⠕⢕⢕⢅⢁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⠉⠀</a:t>
            </a:r>
            <a:br/>
            <a:r>
              <a:t>⠀⠀⠀⠀⠀⠀⠀⠀⠀⠀⠀⠀⠁⠁⠑⠑⠕⢕⢝⢝⢏⢝⢕⢕⢀⠀⠀⠀⠀⠁⠁⠑⠑⠑⢕⢕⢕⢕⢝⢝⢝⢝⣽⡿⢿⢯⢕⢕⢕⢕⢕⢕⠝⠝⠙⠙⠝⠟⠟⠟⢷⢵⢕⢕⠕⠕⠑⠑⠑⠑⠑⠑⠑⠑⠑⠑⠕⠑⠑⠑⠑⠑⠁⠁⠁⠑⠘⢑⢑⢕⢕⢕⢕⢕⢄⢔⢄⠀⠀⠀⠀⠀⠀⠀⠀⠀⠀⠀⠀⠀⢀⢔⢕⣜⢝⢟⢗⢗⢕⢕⢕⢕⠑⠑⠐⠑⠀⠁⠁⠁⠁⠀⠀⠀⠀⠀⠀⠁⠁⢘⢝⢻⣿⣷⢷⢗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⢀⠐⠀⠀⠀⠀⠀⠀⠀⠀⠀⠀⠀⠀⠑⠕⢕⢕⢕⣳⣇⡕⢕⢕⢕⢕⢕⢕⢕⢕⢕⢕⢕⢜⢕⢜⢟⢿⢿⢇⢕⢄⢄⢄⢄⢄⢄⢄⢄⢄⢔⢔⢕⢕⢕⢕⢕⢕⢕⠜⠝⠟⢕⢔⠀</a:t>
            </a:r>
            <a:br/>
            <a:r>
              <a:t>⢜⣝⢽⢟⢝⢕⢑⢑⢕⢕⢕⢕⣕⣕⣵⣞⣝⣕⣕⣕⡕⠕⠑⠑⠐⠑⠁⠁⠀⠀⢄⢕⢕⣵⣿⣿⣿⣧⣕⢕⢀⠀⠀⠀⢀⢕⠕⠑⠑⠁⠀⠀⠀⠀⠀⠀⠀⠀⠀⠀⠀⠀⠀⠀⠀⠀⠀⠀⠀⠀⠀⠁⠈⠉⠙⠙⢟⣳⣷⡷⢕⠕⠕⠕⠜⠟⢟⢿⢿⢗⢇⢕⠕⠕⠕⠕⠕⠕⠱⢵⢵⢷⢷⣧⣕⣄⣄⣄⡄⢄⢀⢀⢀⠀⠀⠀⠀⠀⢔⢕⢕⢕⢕⢕⢕⢕⢕⢕⢕⢕⢕⢕⢕⣕⣕⣕⣕⣕⣕⣕⣕⣗⡯⢕⢕⢔⢄⠄⠄⠔⢔⢔⢔⢔⢴⢵⣵⣵⣾⣿⣿⣿⣕⣕⡕⢕⣕⣕⣕⣱⣵⣷⣷⣷⢷⢵⢕⢔⢀⠀⠀⢀⢄⢄⢀⢀⢀⢀⢀⢀⢀⢀⢕⢏⢝⠝⠑⠁⢁⠈⠑⠑⠃⠑⠁⠁⠁⠁⠀⠀⠀⠁⠁⠑⠑⠁⠀⠀⠀⠀⠀⠕⠑⠕⠕⠕⢕⢕⢕⢕⢑⢁⢁⢀⢀⠀⠀⠀⢀⣕⠀</a:t>
            </a:r>
            <a:br/>
            <a:r>
              <a:t>⠉⢕⢕⢕⢕⣱⣵⣷⣷⣿⣿⣿⣿⣿⣿⡿⢿⢏⢝⢕⢄⠀⠀⠀⠀⠀⠀⠀⠀⠀⢔⢕⢕⢜⢟⢿⣿⣿⣿⣿⣷⣕⡕⢄⢁⢑⢔⢔⢄⢄⢄⢄⢄⢄⢄⣀⣀⣀⢀⢀⢀⢀⢀⢀⠀⠀⠀⢀⢀⢀⢀⠀⠀⠀⠀⠀⠁⠁⠁⠀⠀⠀⠀⠀⠀⠀⠀⠀⠀⠀⠀⠀⠀⠀⠀⠀⠀⠀⠀⠀⠑⠑⠑⠑⠝⢝⢝⢝⢟⢿⢿⢷⢗⢗⠔⠔⠔⠰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⠚⠛⠓⠓⠑⠑⠁⠁⠀⠀⠀⠀⠀⠀⠀</a:t>
            </a:r>
            <a:br/>
          </a:p>
        </p:txBody>
      </p:sp>
    </p:spTree>
  </p:cSld>
  <p:clrMapOvr>
    <a:masterClrMapping/>
  </p:clrMapOvr>
</p:sld>
</file>

<file path=ppt/slides/slide11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⢟⢝⢝⢕⢜⢜⢟⢏⢝⢟⢏⢕⢜⢜⢝⢝⢕⢕⢜⢝⢕⢏⢝⢝⢝⢕⢝⢝⢝⢝⢝⢝⢝⢝⢏⢝⢝⢝⢜⢜⢏⢝⢕⢝⢕⢝⢝⢝⢕⢕⢜⢝⢝⢜⢟⢏⢝⢝⢕⢝⢏⢏⢕⢝⢟⢟⢝⢕⢜⢏⢝⢝⢝⢝⢝⢟⢟⢝⢝⢕⢕⢝⢏⢝⢝⢏⢝⢕⢕⢝⢏⢏⢝⢝⢝⢟⢸⣿⣿⣿⣿⣿⣿⣿⣿⣿⣿⣿⣿⣿⣿⣿⣿⡏⢕⢝⢟⢏⢕⢕⢕⢝⢝⢝⢕⢕⢇⢕⢜⢜⢏⢝⢝⢝⢕⢝⢏⢟⢕⢜⢝⢏⢝⢕⢝⢕⢕⢕⢕⢕⢕⢸⣿⣿⣿⣿⣿⣿⣿⣿⣿⣿⣿⡇⢕⢕⢕⢕⢜⢜⢕⢏⢝⢏⢝⢕⢜⢝⢟⢏⢝⢟⢏⢕⢝⢜⢜⢇⢝⢜⢜⢝⢝⢝⢝⢝⢏⢝⢜⢏⢟⢝⢏⢇⢕⢝⢝⢏⢜⢏⢝⢕⢜⢟⢝⢕⢝⢇⢝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⠁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⢟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⣱⣷⣷⣷⣵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⢕⢁⢀⢀⢀⢀⢀⢀⠀⠀⠀⠀⠀⠀⠀⠀⠀⠀⠀⠀⠀⢀⠀⠀⠀⠀⢕⢕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⢴⢴⢴⢔⢔⠕⠕⠅⠀⢀⢁⢁⢁⢅⢔⡔⢔⢔⢲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⢀⢕⢕⢜⢝⢕⢕⢕⢕⢕⢕⢕⢕⠕⠕⠕⠕⠕⠑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⢺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⡿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⢦⢴⢔⣕⣕⣱⣵⣵⣕⣔⣔⢄⢄⢀⢀⢀⢀⢀⣔⣱⣵⣵⣵⣵⣽⣽⣿⣯⣕⢑⠁⠁⠀⠀⠀⠀⠁⠈⠙⠝⠝⠙⠙⠁⠁⠁⠁⢁⢕⢕⢕⢕⢕⢕⢕⢕⢄⢀⠀⠀⠀⠀⠀⠐⠗⠗⢕⢕⢕⠕⠕⠑⠑⠀⠀⠀⠀⠀⠀⠀⢁⢕⢷⢷⢷⢧⣵⣵⢾⢟⢗⠗⢆⢄⢄⢀⢀⢀⠀⠀⠀⠀⠀⠀⢀⢅⣄⣄⣕⣕⣕⣕⣵⣵⣼⣿⢗⢆⢄⢄⢄⢄⢄⢀⠀⠀⠅⠁⠁⠁⠀</a:t>
            </a:r>
            <a:br/>
            <a:r>
              <a:t>⠁⠁⠁⢁⢁⢅⢕⢕⣕⣕⢕⢵⣵⣵⣵⣷⣷⣷⣿⣿⢿⢿⢿⢟⢟⠟⠏⠙⠙⠑⠁⠁⠁⠁⠀⢀⢀⠀⠀⠀⠀⠀⠀⠁⠑⠑⢕⢅⢅⢕⢕⢕⢜⢕⢕⢕⢕⢕⣵⣵⣵⣕⣕⣕⢔⢄⢔⢕⢕⢕⢕⢕⢕⢕⢕⢕⢕⢕⢕⢕⢁⢁⢁⢁⢁⢀⠀⠀⠁⠑⠀⠀⠀⠀⠑⠕⠕⠕⠕⠕⠕⢕⢕⠕⢕⠕⠑⠁⠁⠉⠙⠙⠙⠙⠝⠟⢟⢟⢟⢷⢷⣷⣷⣷⣷⡕⢕⢕⢕⢕⢕⢕⢕⠕⠕⠑⠑⠑⠑⠅⠄⠀⠁⠅⢱⢵⢵⢵⢵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⠀⠀⠄⠄⢔⢕⢔⢀⠐⠐⠑⠁⠀⠀⠀⠀⠀⠀⠀⠀⠀⠀⠀⠀⢕⢕⢕⢕⢕⢕⢕⢕⢜⢕⢕⢕⢕⢕⢕⢕⢕⢕⢕⢕⢕⢕⢕⢕⢕⢕⢕⢕⢕⢕⢕⢕⢕⢵⢵⢵⢕⢗⢗⢗⢗⢗⢗⢗⢗⢗⢖⢖⢔⢔⢔⢔⢔⢔⢔⢔⢔⢔⢔⢔⢔⢄⠀⠀⠀⠀⠀⢀⢀⢄⣅⡕⢕⢕⢕⢝⢿⢿⢿⢿⢷⢷⢵⢕⢕⢕⢕⢀⢀⢀⠀⠀⠀⢀⠀⢀⢀⣄⣕⣕⣕⣕⣕⣗⣕⣕⣕⢕⢕⢜⢝⢕⢑⢁⢀⢀⢁⢀⢀⢀⢀⢄⢔⢕⣷⣗⢗⢗⢗⢕⢕⢕⢕⢕⢕⢕⢕⢕⢕⢝⣕⢕⢕⢕⢕⢕⢕⢞⢝⢝⢝⢕⢕⢕⢕⢕⢜⢝⢹⢵⢝⢟⢝⢝⢕⢕⢕⢕⢕⢝⢕⢕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⣵⣷⣷⣷⣿⣿⣿⣿⣏⣝⡝⢕⢕⢕⢕⢕⢕⢕⢕⢕⢕⢕⢕⢕⢕⢑⢕⢕⢕⢕⢕⢕⢕⢕⣕⣕⣱⣵⣵⣵⣷⣷⣷⣵⣵⣵⣵⣵⣕⣕⣵⣵⣵⣵⣵⣼⣽⣷⣷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⢁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⠕⠕⠕⠕⠕⢕⢕⢟⢟⢟⢝⢟⢕⢕⢕⢕⢕⢕⢕⢕⢕⢕⢕⢕⢕⢕⢕⣱⣵⣾⣿⣿⣿⡿⢿⣿⢇⢕⢕⢕⢗⢗⢗⢗⢗⢗⢗⢗⢗⣗⢟⢟⢟⢟⢟⢟⢝⣟⡟⢏⢝⢝⢕⢕⢕⢕⢕⢑⢑⢑⠑⠐⠀⢀⢀⢄⢕⢱⣵⣷⣾⣇⣕⣕⣕⡕⢕⢅⢀⢀⢄⣄⣔⣔⣕⣱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⣾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⢐⢀⠀⠀⠀⠀⠀⠀⢀⢀⢀⢀⢀⢀⢀⣄⣄⡀⠀</a:t>
            </a:r>
            <a:br/>
            <a:r>
              <a:t>⠐⠕⠕⠕⠕⠱⢵⢵⢕⢕⢕⢕⢱⢵⢵⣵⣵⣕⣵⣵⣵⣕⣜⢝⠝⠑⠑⠕⢕⢕⢴⢴⢔⢔⢔⣔⣔⣔⢔⢄⢄⢔⢔⢔⢔⢔⢕⣕⣕⣵⣵⣵⣵⣵⣵⣷⣷⣾⣧⡕⢕⢕⢕⢕⢕⢜⢕⢕⢜⢝⢝⢝⢝⢻⢿⣿⣿⢿⢏⢏⢝⢕⢕⢕⢕⢕⢕⢕⢕⢕⢜⢏⢝⢝⢕⠕⠑⠀⠀⠀⠀⠀⠀⠀⠀⠀⠀⠀⠀⠀⠁⠁⢜⢟⢿⡟⢇⢕⢄⢀⢀⠀⠀⠀⠀⠀⠀⠀⠀⠀⠀⠕⢕⢕⢅⢁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⠉⠀</a:t>
            </a:r>
            <a:br/>
            <a:r>
              <a:t>⠀⠀⠀⠀⠀⠀⠀⠀⠀⠀⠀⠀⠁⠁⠑⠑⠕⢕⢝⢝⢏⢝⢕⢕⢀⠀⠀⠀⠀⠁⠁⠑⠑⠑⢕⢕⢕⢕⢝⢝⢝⢝⣽⡿⢿⢯⢕⢕⢕⢕⢕⢕⠝⠝⠙⠙⠝⠟⠟⠟⢷⢵⢕⢕⠕⠕⠑⠑⠑⠑⠑⠑⠑⠑⠑⠑⠕⠑⠑⠑⠑⠑⠁⠁⠁⠑⠘⢑⢑⢕⢕⢕⢕⢕⢄⢔⢄⠀⠀⠀⠀⠀⠀⠀⠀⠀⠀⠀⠀⠀⢀⢔⢕⣜⢝⢟⢗⢗⢕⢕⢕⢕⠑⠑⠐⠑⠀⠁⠁⠁⠁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⢜⢕⢜⢟⢿⢿⢇⢕⢄⢄⢄⢄⢄⢄⢄⢄⢄⢔⢔⢕⢕⢕⢕⢕⢕⢕⠜⠝⠟⢕⢔⠀</a:t>
            </a:r>
            <a:br/>
            <a:r>
              <a:t>⢜⣝⢽⢟⢝⢕⢑⢑⢕⢕⢕⢕⣕⣕⣵⣞⣝⣕⣕⣕⡕⠕⠑⠑⠐⠑⠁⠁⠀⠀⠄⢕⢕⣵⣿⣿⣿⣧⣕⢕⢀⠀⠀⠀⢀⢕⠕⠑⠑⠁⠀⠀⠀⠀⠀⠀⠀⠀⠀⠀⠀⠀⠀⠀⠀⠀⠀⠀⠀⠀⠀⠁⠈⠉⠙⠙⢟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⢔⢀⠀⠀⢀⢄⢄⢀⢀⢀⢀⢀⢀⢀⢀⢕⢏⢝⠝⠑⠁⢁⠈⠑⠑⠃⠑⠁⠁⠁⠁⠀⠀⠀⠁⠁⠑⠑⠁⠀⠀⠀⠀⠀⠕⠑⠕⠕⠕⢕⢕⢕⢕⢑⢁⢁⢀⢀⠀⠀⠀⢀⣕⠀</a:t>
            </a:r>
            <a:br/>
            <a:r>
              <a:t>⠉⢕⢕⢕⢕⣱⣵⣷⣷⣿⣿⣿⣿⣿⣿⡿⢿⢏⢝⢕⢄⠀⠀⠀⠀⠀⠀⠀⠀⠀⢔⢕⢕⢜⢟⢿⣿⣿⣿⣿⣷⣕⡕⢄⢁⢑⢔⢔⢄⢄⢄⢄⢄⢄⢄⣀⣀⣀⢀⢀⢀⢀⢀⢀⠀⠀⠀⢀⢀⢀⢀⠀⠀⠀⠀⠀⠁⠁⠁⠀⠀⠀⠀⠀⠀⠀⠀⠀⠀⠀⠀⠀⠀⠀⠀⠀⠀⠀⠀⠀⠑⠑⠑⠑⠝⢝⢝⢝⢟⢿⢿⢷⢗⢗⠔⠔⠔⠰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⠚⠛⠓⠓⠑⠑⠁⠀⠀⠀⠀⠀⠀⠀⠀</a:t>
            </a:r>
            <a:br/>
          </a:p>
        </p:txBody>
      </p:sp>
    </p:spTree>
  </p:cSld>
  <p:clrMapOvr>
    <a:masterClrMapping/>
  </p:clrMapOvr>
</p:sld>
</file>

<file path=ppt/slides/slide11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⢟⢝⢝⢕⢜⢜⢟⢏⢝⢟⢏⢕⢜⢜⢝⢝⢕⢕⢜⢝⢕⢏⢝⢝⢝⢕⢝⢝⢝⢝⢝⢝⢝⢝⢏⢝⢝⢝⢜⢜⢏⢝⢕⢝⢕⢝⢝⢝⢕⢕⢜⢝⢝⢜⢟⢏⢝⢝⢕⢝⢏⢏⢕⢝⢟⢟⢝⢕⢜⢏⢝⢝⢝⢝⢝⢟⢟⢝⢝⢕⢕⢝⢏⢝⢝⢏⢝⢕⢕⢝⢏⢏⢝⢝⢝⢟⢸⣿⣿⣿⣿⣿⣿⣿⣿⣿⣿⣿⣿⣿⣿⣿⣿⡏⢕⢝⢟⢏⢕⢕⢕⢝⢝⢝⢕⢕⢇⢕⢜⢜⢝⢝⢝⢝⢕⢝⢏⢟⢕⢜⢝⢏⢝⢕⢝⢕⢕⢕⢕⢕⢕⢸⣿⣿⣿⣿⣿⣿⣿⣿⣿⣿⣿⡇⢕⢕⢕⢕⢜⢜⢕⢏⢝⢏⢝⢕⢜⢝⢝⢏⢝⢟⢏⢕⢝⢜⢜⢇⢝⢜⢜⢝⢇⢝⢝⢝⢏⢝⢜⢏⢟⢝⢏⢇⢕⢝⢝⢏⢜⢏⢝⢕⢜⢟⢝⢕⢝⢇⢝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⠁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⢟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⣱⣷⣷⣷⣵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⢕⢁⢀⢀⢀⢀⢀⢀⠀⠀⠀⠀⠀⠀⠀⠀⠀⠀⠀⠀⠀⢀⠀⠀⠀⠀⢕⢕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⢴⢴⢴⢔⢔⠕⠕⠅⠀⢀⢁⢁⢁⢅⢔⡔⢔⢔⢲⢖⢗⢗⢗⢗⠃⠑⠙⠙⠑⠃⠑⠑⠑⠑⠑⠑⠑⠑⠑⠐⠐⠔⠄⠄⠀⠀⠀⠀⠐⠔⠕⠕⢑⢑⠑⢕⢕⢜⢟⢿⢿⣿⣿⣿⡝⢕⢕⢕⢕⢕⠕⢱⣷⢕⢐⠐⢑⢘⠝⠛⠛⠛⠙⠙⠝⢍⡍⢍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⢀⢕⢕⢜⢝⢕⢕⢕⢕⢕⢕⢕⢕⠕⠕⠕⠕⠕⠑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⢺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⡿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⢦⢴⢔⣕⣕⣱⣵⣵⣕⣔⣔⢄⢄⢀⢀⢀⢀⢀⣔⣱⣵⣵⣵⣵⣽⣽⣿⣯⣕⢑⠁⠁⠀⠀⠀⠀⠁⠈⠙⠝⠝⠙⠙⠁⠁⠁⠁⢁⢕⢕⢕⢕⢕⢕⢕⢕⢄⢀⠀⠀⠀⠀⠀⠐⠗⠗⢕⢕⢕⠕⠕⠑⠑⠀⠀⠀⠀⠀⠀⠀⢁⢕⢷⢷⢷⢧⣵⣵⢾⢟⢗⠗⢆⢄⢄⢀⢀⢀⠀⠀⠀⠀⠀⠀⢀⢅⣄⣄⣕⣕⣕⣕⣵⣵⣼⣿⢗⢆⢄⢄⢄⢄⢄⢀⠀⠀⠅⠁⠁⠁⠀</a:t>
            </a:r>
            <a:br/>
            <a:r>
              <a:t>⠁⠁⠁⢁⢁⢅⢕⢕⣕⣕⢕⢵⣵⣵⣵⣷⣷⣷⣿⣿⢿⢿⢿⢟⢟⠟⠏⠙⠙⠑⠁⠁⠁⠁⠀⢀⢀⠀⠀⠀⠀⠀⠀⠁⠑⠑⢕⢅⢅⢕⢕⢕⢜⢕⢕⢕⢕⢕⣵⣵⣵⣕⣕⣕⢔⢄⢔⢕⢕⢕⢕⢕⢕⢕⢕⢕⢕⢕⢕⢕⢁⢁⢁⢁⢁⢀⠀⠀⠁⠑⠀⠀⠀⠀⠑⠕⠕⠕⠕⠕⠕⢕⢕⠕⢕⠕⠑⠁⠁⠉⠙⠙⠙⠙⠝⠟⢟⢟⢟⢷⢷⣷⣷⣷⣷⡕⢕⢕⢕⢕⢕⢕⢕⠕⠕⠑⠑⠑⠑⠅⠄⠀⠁⠅⢱⢵⢵⢵⢵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⠀⠀⠄⠄⢔⢕⢔⢀⠐⠐⠑⠁⠀⠀⠀⠀⠀⠀⠀⠀⠀⠀⠀⠀⢕⢕⢕⢕⢕⢕⢕⢕⢜⢕⢕⢕⢕⢕⢕⢕⢕⢕⢕⢕⢕⢕⢕⢕⢕⢕⢕⢕⢕⢕⢕⢕⢕⢵⢵⢵⢕⢗⢗⢗⢗⢗⢗⢗⢗⢗⢖⢖⢔⢔⢔⢔⢔⢔⢔⢔⢔⢔⢔⢔⢔⢄⠀⠀⠀⠀⠀⢀⢀⢄⣅⡕⢕⢕⢕⢝⢿⢿⢿⢿⢷⢷⢵⢕⢕⢕⢕⢀⢀⢀⠀⠀⠀⢀⠀⢀⢀⣄⣕⣕⣕⣕⣕⣗⣕⣕⣕⢕⢕⢜⢝⢕⢑⢁⢀⢀⢁⢀⢀⢀⢀⢄⢔⢕⣷⣗⢗⢗⢗⢕⢕⢕⢕⢕⢕⢕⢕⢕⢕⢝⣕⢕⢕⢕⢕⢕⢕⢞⢝⢝⢝⢕⢕⢕⢕⢕⢜⢝⢹⢵⢝⢟⢝⢝⢕⢕⢕⢕⢕⢝⢕⢕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⣵⣷⣷⣷⣿⣿⣿⣿⣏⣝⡝⢕⢕⢕⢕⢕⢕⢕⢕⢕⢕⢕⢕⢕⢕⢑⢕⢕⢕⢕⢕⢕⢕⢕⣕⣕⣱⣵⣵⣵⣷⣷⣷⣵⣵⣵⣵⣵⣕⣕⣵⣵⣵⣵⣵⣼⣽⣷⣷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⢁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⠕⠕⠕⠕⠕⢕⢕⢟⢟⢟⢝⢟⢕⢕⢕⢕⢕⢕⢕⢕⢕⢕⢕⢕⢕⢕⢕⣱⣵⣾⣿⣿⣿⡿⢿⣿⢇⢕⢕⢕⢗⢗⢗⢗⢗⢗⢗⢗⢗⣗⢟⢟⢟⢟⢟⢟⢝⣟⡟⢏⢝⢝⢕⢕⢕⢕⢕⢑⢑⢑⠑⠐⠀⢀⢀⢄⢕⢱⣵⣷⣾⣇⣕⣕⣕⡕⢕⢅⢀⢀⢄⣄⣔⣔⣕⣱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⣾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⢐⢀⠀⠀⠀⠀⠀⠀⢀⢀⢀⢀⢀⢀⢀⣄⣄⡀⠀</a:t>
            </a:r>
            <a:br/>
            <a:r>
              <a:t>⠐⠕⠕⠕⠕⠱⢵⢵⢕⢕⢕⢕⢱⢵⢵⣵⣵⣕⣵⣵⣵⣕⣜⢝⠝⠑⠑⠕⢕⢕⢴⢴⢔⢔⢔⣔⣔⣔⢔⢄⢄⢔⢔⢔⢔⢔⢕⣕⣕⣵⣵⣵⣵⣵⣵⣷⣷⣾⣧⡕⢕⢕⢕⢕⢕⢜⢕⢕⢜⢝⢝⢝⢝⢻⢿⣿⣿⢿⢏⢏⢝⢕⢕⢕⢕⢕⢕⢕⢕⢕⢜⢏⢝⢝⢕⠕⠑⠀⠀⠀⠀⠀⠀⠀⠀⠀⠀⠀⠀⠀⠁⠁⢜⢟⢿⡟⢇⢕⢄⢀⢀⠀⠀⠀⠀⠀⠀⠀⠀⠀⠀⠕⢕⢕⢅⢁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⠉⠀</a:t>
            </a:r>
            <a:br/>
            <a:r>
              <a:t>⠀⠀⠀⠀⠀⠀⠀⠀⠀⠀⠀⠀⠁⠁⠑⠑⠕⢕⢝⢝⢏⢝⢕⢕⢀⠀⠀⠀⠀⠁⠁⠑⠑⠑⢕⢕⢕⢕⢝⢝⢝⢝⣽⡿⢿⢯⢕⢕⢕⢕⢕⢕⠝⠝⠙⠙⠝⠟⠟⠟⢷⢵⢕⢕⠕⠕⠑⠑⠑⠑⠑⠑⠑⠑⠑⠑⠕⠑⠑⠑⠑⠑⠁⠁⠁⠑⠘⢑⢑⢕⢕⢕⢕⢕⢄⢔⢄⠀⠀⠀⠀⠀⠀⠀⠀⠀⠀⠀⠀⠀⢀⢔⢕⣜⢝⢟⢗⢗⢕⢕⢕⢕⠑⠑⠐⠑⠀⠁⠁⠁⠁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⢔⣕⣕⣵⣵⡵⢵⢵⢵⢗⢇⢔⢄⢄⢀⢀⢄⢄⢔⢱⣵⣵⢷⢇⠑⠁⠁⠑⠑⢕⠑⠕⢕⢕⢕⠁⠀⠀⠀⠀⠀⠀⠀⠀⠀⠀⠁⠁⠁⠑⠑⠕⠕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⢜⢕⢜⢟⢿⢿⢇⢕⢄⢄⢄⢄⢄⢄⢄⢄⢄⢔⢔⢕⢕⢕⢕⢕⢕⢕⠜⠝⠟⢕⢔⠀</a:t>
            </a:r>
            <a:br/>
            <a:r>
              <a:t>⢜⣝⢽⢟⢝⢕⢕⢑⢕⢕⢕⢕⣕⣕⣵⣞⣝⣕⣕⣕⡕⠕⠑⠑⠐⠑⠁⠁⠀⠀⠄⢕⢕⣵⣿⣿⣿⣧⣕⢕⢀⠀⠀⠀⢀⢕⠕⠑⠑⠁⠀⠀⠀⠀⠀⠀⠀⠀⠀⠀⠀⠀⠀⠀⠀⠀⠀⠀⠀⠀⠀⠁⠈⠉⠙⠙⢟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⢔⢀⠀⠀⢀⢄⢄⢀⢀⢀⢀⢀⢀⢀⢀⢕⢏⢝⠝⠑⠁⢁⠈⠑⠑⠃⠑⠁⠁⠁⠁⠀⠀⠀⠁⠁⠑⠑⠁⠀⠀⠀⠀⠀⠕⠑⠕⠕⠕⢕⢕⢕⢕⢑⢁⢁⢀⢀⠀⠀⠀⢀⣕⠀</a:t>
            </a:r>
            <a:br/>
            <a:r>
              <a:t>⠉⢕⢕⢕⢕⣱⣵⣷⣷⣿⣿⣿⣿⣿⣿⡿⢿⢏⢝⢕⢄⠀⠀⠀⠀⠀⠀⠀⠀⠀⢔⢕⢕⢜⢟⢿⣿⣿⣿⣿⣷⣕⡕⢄⢁⢑⢔⢔⢄⢄⢄⢄⢄⢄⢄⣀⣀⣀⢀⢀⢀⢀⢀⢀⠀⠀⠀⢀⢀⢀⢀⠀⠀⠀⠀⠀⠁⠁⠁⠀⠀⠀⠀⠀⠀⠀⠀⠀⠀⠀⠀⠀⠀⠀⠀⠀⠀⠀⠀⠀⠑⠑⠑⠑⠝⢝⢝⢝⢟⢿⢿⢷⢗⢗⠔⠔⠔⠰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⢕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⠚⠛⠓⠓⠑⠑⠁⠀⠀⠀⠀⠀⠀⠀⠀</a:t>
            </a:r>
            <a:br/>
          </a:p>
        </p:txBody>
      </p:sp>
    </p:spTree>
  </p:cSld>
  <p:clrMapOvr>
    <a:masterClrMapping/>
  </p:clrMapOvr>
</p:sld>
</file>

<file path=ppt/slides/slide11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⢏⢝⢟⢏⢕⢜⢕⢝⢝⢕⢕⢜⢝⢕⢏⢝⢝⢝⢕⢝⢝⢝⢝⢝⢝⢝⢝⢏⢕⢝⢝⢝⢜⢏⢝⢕⢜⢕⢝⢝⢝⢕⢕⢜⢝⢝⢜⢟⢏⢝⢝⢕⢝⢏⢏⢕⢝⢟⢟⢝⢕⢜⢏⢝⢝⢝⢝⢝⢟⢟⢝⢝⢕⢇⢝⢏⢝⢝⢏⢝⢕⢕⢝⢏⢏⢝⢝⢝⢟⢸⣿⣿⣿⣿⣿⣿⣿⣿⣿⣿⣿⣿⣿⣿⣿⣿⡏⢕⢝⢟⢏⢕⢕⢕⢝⢝⢝⢕⢕⢇⢕⢜⢜⢝⢏⢝⢝⢕⢝⢏⢟⢕⢜⢝⢏⢝⢕⢝⢕⢕⢕⢕⢕⢕⢸⣿⣿⣿⣿⣿⣿⣿⣿⣿⣿⣿⡇⢕⢕⢕⢕⢕⢝⢕⢏⢝⢏⢝⢕⢜⢝⢝⢏⢝⢟⢏⢕⢝⢜⢜⢇⢝⢜⢜⢝⢇⢝⢝⢝⢏⢝⢜⢏⢟⢝⢏⢇⢕⢝⢝⢏⢜⢏⢝⢕⢜⢟⢝⢕⢝⢕⢝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⠁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⢟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⣱⣷⣷⣷⣵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⢕⢁⢀⢀⢀⢀⢀⢀⠀⠀⠀⠀⠀⠀⠀⠀⠀⠀⠀⠀⠀⢀⠀⠀⠀⠀⢕⢕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⢴⢴⢴⢔⢔⠕⠕⠅⠀⢀⢁⢁⢁⢅⢔⡔⢔⢔⢲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⢀⢕⢕⢜⢝⢕⢕⢕⢕⢕⢕⢕⢕⠕⠕⠕⠕⠕⠑⢁⢁⢁⢕⢕⣕⣕⣱⢕⢕⠗⠕⠉⠁⠄⠄⠄⠄⠔⠔⠕⠕⠕⠕⢕⢕⢕⢕⢅⢄⢀⢀⢀⢔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⡿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⢦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⢀⠀⠅⠁⠁⠁⠀</a:t>
            </a:r>
            <a:br/>
            <a:r>
              <a:t>⠁⠁⠁⢁⢁⢅⢕⢕⣕⣕⢕⢵⣵⣵⣵⣷⣷⣷⣿⣿⢿⢿⢿⢟⢟⠟⠏⠙⠙⠑⠁⠁⠁⠁⠀⠀⠀⠀⠀⠀⠀⠀⠀⠁⠑⠑⢕⢅⢅⢕⢕⢕⢜⢕⢕⢕⢕⢕⣵⣵⣵⣕⣕⣕⢔⢄⢔⢕⢕⢕⢕⢕⢕⢕⢕⢕⢕⢕⢕⢕⢁⢁⢁⢁⢁⢀⠀⠀⠁⠑⠀⠀⠀⠀⠑⠕⠕⠕⠕⠕⠕⢕⢕⠕⠕⢕⠑⠁⠁⠉⠙⠙⠙⠙⠝⠟⢟⢟⢟⢷⢷⣷⣷⣷⣷⡕⢕⢕⢕⢕⢕⢕⢕⠕⠕⠑⠑⠑⠑⠅⠄⠀⠁⠅⢱⢵⢵⢵⢵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⠀⠀⠄⠄⢔⢕⢔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⢁⢀⢀⢁⢀⢀⢀⢀⢄⢔⢕⣷⣗⢗⢗⢗⢕⢕⢕⢕⢕⢕⢕⢕⢕⢕⢝⣕⢕⢕⢕⢕⢕⢕⢞⢝⢝⢝⢕⢕⢕⢕⢕⢜⢝⢹⢵⢝⢏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⠀⢀⢄⢔⢕⢕⢕⢕⣕⣕⣱⣵⣵⣕⣕⣱⣵⣵⣵⣷⣷⣾⣿⣿⣿⣿⣏⣝⡝⢕⢕⢕⢕⢕⢕⢕⢕⢕⢕⢕⢕⢕⢕⢑⢕⢕⢕⢕⢕⢕⢕⢕⣕⣕⣱⣵⣵⣵⣷⣷⣷⣵⣵⣵⣵⣵⣕⣕⣵⣵⣵⣵⣵⣼⣽⣷⣷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⢝⢕⢕⢕⢕⢕⢕⢕⢕⠑⠑⠑⠁⠁⠁⠁⠁⠁⠁⠁⠁⠑⠑⠑⠑⠑⠑⠑⠑⠕⠕⠕⢕⢕⢕⢕⢕⢕⢔⢔⢔⢕⢕⢝⢝⢝⢕⢕⢕⢕⢕⢕⢕⢜⢕⢕⢕⢜⢗⢗⢗⢕⣕⣕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⢁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⣕⣕⢕⡕⢕⢕⢕⢕⢕⢕⠕⠕⠕⠕⠕⢕⢕⢟⢟⢟⢝⢟⢕⢕⢕⢕⢕⢕⢕⢕⢕⢕⢕⢕⢕⢕⢕⣱⣵⣾⣿⣿⣿⡿⢿⣿⢇⢕⢕⢕⢗⢗⢗⢗⢗⢗⢗⢗⢗⣗⢟⢟⢟⢟⢟⢟⢝⣟⡟⢏⢝⢝⢕⢕⢕⢕⢕⢑⢑⢑⢑⢐⠀⢀⢀⢄⢕⢱⣵⣷⣾⣇⣕⣕⣕⡕⢕⢅⢀⢀⢄⣄⣔⣔⣕⣱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⢐⢀⠀⠀⠀⠀⠀⠀⢀⢀⢀⢀⢀⢀⢀⣄⣄⡀⠀</a:t>
            </a:r>
            <a:br/>
            <a:r>
              <a:t>⠐⠕⠕⠕⠕⠱⢵⢵⢕⢕⢕⢕⢱⢵⢵⣵⣵⣕⣵⣵⣵⣕⣜⢝⠝⠕⠑⠕⢕⢕⢴⢴⢔⢔⢔⣔⣔⣔⢔⢄⢄⢔⢔⢔⢔⢔⢕⣕⣕⣵⣵⣵⣵⣵⣵⣷⣷⣾⣧⡕⢕⢕⢕⢕⢕⢜⢕⢕⢜⢝⢝⢝⢝⢻⢿⣿⣿⢿⢏⢏⢝⢕⢕⢕⢕⢕⢕⢕⢕⢕⢜⢏⢝⢝⢕⠕⠁⠀⠀⠀⠀⠀⠀⠀⠀⠀⠀⠀⠀⠀⠁⠁⢜⢟⢿⡟⢇⢕⢄⢀⢀⠀⠀⠀⠀⠀⠀⠀⠀⠀⠀⢕⢕⢕⢅⢁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⠁⠀</a:t>
            </a:r>
            <a:br/>
            <a:r>
              <a:t>⠀⠀⠀⠀⠀⠀⠀⠀⠀⠀⠀⠀⠁⠁⠑⠑⠕⢕⢝⢝⢏⢝⢕⢕⢀⠀⠀⠀⠀⠁⠁⠑⠑⠑⢕⢕⢕⢕⢝⢝⢝⢝⣽⡿⢿⢯⢕⢕⢕⢕⢕⢕⠝⠝⠙⠙⠝⠟⠟⠟⢷⢵⢕⢕⠕⠕⠕⠑⠑⠑⠑⠑⠑⠑⠑⠑⠕⠑⠑⠑⠑⠑⠁⠁⠁⠑⠘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⠄⢕⢕⣵⣿⣿⣿⣧⣕⢕⢀⠀⠀⠀⢀⢕⠕⠑⠑⠁⠀⠀⠀⠀⠀⠀⠀⠀⠀⠀⠀⠀⠀⠀⠀⠀⠀⠀⠀⠀⠀⠁⠈⠉⠙⠙⢟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⢿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⢕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⠚⠛⠓⠓⠑⠑⠁⠀⠀⠀⠀⠀⠀⠀⠀</a:t>
            </a:r>
            <a:br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⢕⢟⢟⢝⢕⢕⢕⢕⢕⢕⢕⢵⢏⢕⢕⢕⢕⢕⢕⢕⢕⢕⢕⢕⢕⢕⢻⡿⢇⢜⢻⣿⢟⢕⢜⣿⣿⢇⢕⢕⢜⢟⢿⢟⢕⢕⢜⡟⢕⢕⢝⢿⣿⢕⢸⣿⣿⡏⢕⢿⣿⣿⣏⣹⣿⣿⣿⢕⣹⣿⣿⢟⢕⢕⢸⣿⣿⣿⢕⢻⡿⢟⢕⢕⢿⣿⣿⢕⢸⣿⣿⡟⢕⣻⣿⣿⣿⡟⢝⢻⣿⣿⢕⢕⢝⢟⢝⣟⣿⣿⣿⡇⢕⢻⢿⣿⢇⢜⣿⣿⣿⣿⣿⣿⣿⡏⢝⣿⣿⣿⣏⣝⣿⣿⣟⣝⣜⣻⣿⣿⣿⡿⣿⣿⣿⣧⣜⣿⣿⣿⣿⣿⣿⣿⣿⢿⣿⣿⣿⡿⢟⣿⣿⡏⢕⢹⣿⣿⣿⣿⣿⣟⢟⢿⣏⢝⢿⣿⣿⡟⢝⣿⢟⢿⣿⣿⣿⣿⢏⢕⢹⣿⣿⡇⢸⣿⣿⣿⣿⢕⢕⢻⣿⣿⢝⢝⣿⣿⡟⢕⢝⣿⡟⢕⢕⢟⢟⢝⢕⢝⢿⢿⢕⢕⢕⢕⢝⢝⢕⢕⢜⢿⡏⢕⢕⢻⠀</a:t>
            </a:r>
            <a:br/>
            <a:r>
              <a:t>⢇⢜⢕⢕⢕⡕⢕⢕⢕⢕⢕⢕⢕⢕⢕⢕⢕⢕⢕⢕⢕⢕⢕⢕⢕⢕⢕⢕⢕⢕⢕⢜⢕⢕⢕⢕⢕⢕⢕⢕⢕⢕⢕⢕⢕⢕⢕⢕⢕⢕⣯⢕⢕⢕⢕⢸⢕⢕⢜⣿⣿⡇⢕⢜⢿⣿⢝⢝⢻⣿⡇⢕⢝⣿⣿⡇⢕⢕⢜⣿⡟⢕⢕⢕⢕⢏⢕⢕⢸⣿⡇⢕⢜⣿⣿⢕⢕⢹⣿⣿⢏⢕⢕⢜⣿⣿⢕⢕⣱⡕⢕⢕⢜⢕⢝⢕⢕⢕⢸⣿⢕⢕⢝⢝⢝⢝⢝⣿⣿⢕⢕⣻⣿⣿⢏⢜⢝⢕⢸⣿⡏⢹⣿⣿⡟⢕⣿⣿⣿⣿⢟⣿⣿⣿⡇⢸⣿⣿⣿⢕⢹⣿⣿⡇⢕⣿⣿⡇⢕⢜⣿⣿⣟⢝⢝⢝⢕⣹⢕⢕⢕⣿⣿⢕⢕⢕⢕⢕⢕⢝⢝⢹⡕⢕⢸⣿⡟⢕⢕⢹⣿⣿⢏⢕⢕⢕⢱⢕⢕⢕⢹⣿⡇⢕⢕⢟⡕⢕⢕⢕⢕⢕⢕⢕⢕⢞⢕⢕⢕⢕⢕⢕⢕⢕⢕⢕⢕⢕⢕⢱⠀</a:t>
            </a:r>
            <a:br/>
            <a:r>
              <a:t>⣿⢕⢕⢜⢿⣷⡕⢕⢕⢕⢕⢕⢇⢕⢕⢕⢕⢕⢕⢕⢕⢕⢕⢕⢕⢕⢕⢕⢕⢕⢕⢕⢕⢕⢕⢕⢕⢕⢕⢕⢕⢕⢕⢕⢕⢕⢕⢕⢕⢕⢕⢕⢕⢕⢕⢕⢕⢕⢕⣿⣿⢕⢕⢕⡕⢕⢕⢱⢿⣷⡇⢕⢜⢏⢟⢇⢕⢕⢕⣿⡕⢕⢕⢕⢕⢕⢕⢕⢸⢻⡇⢕⢱⣿⣿⡇⢕⢸⡿⢻⢕⢕⢕⢕⢻⡷⢕⢕⢸⣧⡕⢕⢕⢕⣱⢕⢕⢕⢱⣿⢕⢕⢕⢕⢕⢕⢾⣿⣿⡇⢕⢾⡿⢟⣕⢕⢕⢕⢕⣼⣧⣼⣿⣿⡿⢷⣿⣿⣿⣿⣷⣿⣿⣿⡇⢸⣿⣿⣿⢕⢼⣿⣿⡧⢷⣿⣿⣇⢕⢕⡿⢿⢿⢕⢕⢕⣷⣿⢕⢕⢕⢝⣿⢕⢕⢕⢕⣕⢕⢕⢕⢜⢇⢕⢸⣿⣇⢕⢕⢸⢻⡟⢕⢕⢕⢕⢕⢕⢕⢕⢸⣿⡇⢕⢕⢇⢕⢕⢕⢕⢕⢕⢕⢕⢸⢕⢕⢕⢕⢕⢕⢕⢕⢕⢕⢕⢕⢕⢕⢜⠀</a:t>
            </a:r>
            <a:br/>
            <a:r>
              <a:t>⢝⢕⢕⢕⢕⢜⢕⢕⢕⢕⢕⢕⢕⢕⢕⢕⢕⢕⢕⢕⢕⢕⢕⢕⢕⢕⢕⢕⢕⢕⢕⢕⢕⢕⢕⢕⢕⢕⢕⢕⢕⢕⢕⢕⢕⢕⢕⢕⢕⢕⢕⢕⢕⢕⢕⢸⢕⢕⢕⣿⢟⢕⢕⢸⣿⢕⢕⢕⢜⣿⢕⢕⢕⢕⢕⢕⢕⢕⢕⣿⡟⢕⢕⢕⣕⢕⢕⢕⢸⣿⢇⢕⢕⣿⣿⢕⢕⢸⣿⢕⢇⢕⢕⢕⢕⢕⢕⢕⣿⡿⢇⢕⢕⣾⢇⢕⢕⢕⣾⣿⢕⢕⢜⢝⢕⢕⢜⣿⣿⡕⢕⢜⢇⢕⢹⢕⢕⢕⢕⢝⢟⢟⣿⢕⢕⢕⢜⣿⣿⣿⢕⣿⣿⣿⢕⢕⣿⣿⡿⢕⢸⣿⣿⡇⢕⢜⢿⣿⢕⢕⢕⢕⢕⢕⢕⢕⢹⣿⢇⢕⢕⢜⡝⢕⢕⢕⣿⣽⢕⢕⢸⣕⢕⢕⢜⣿⣿⢕⢕⢜⢕⢕⢕⢕⢕⢕⢕⢕⢕⢕⢸⣧⡇⢕⢕⢕⢇⢕⢕⢕⢕⢕⢕⢕⢕⢸⢕⢕⢕⢕⢕⢕⢕⢕⢕⢕⢕⢕⢕⢕⠀</a:t>
            </a:r>
            <a:br/>
            <a:r>
              <a:t>⡷⢕⢕⢕⢕⢕⢕⢕⢕⢕⢕⢕⢕⢕⢕⢕⢕⢕⢕⢕⢕⢕⢕⢕⢕⢕⢕⢕⢕⢕⢕⢕⢕⢕⢕⢕⢕⢕⢕⢕⢕⢕⢕⢕⢕⢕⢕⢕⢕⢕⢕⢕⢕⢕⢕⢸⢕⢕⢸⣷⣷⢕⢕⣾⣿⡕⢕⢕⡷⢇⢕⢕⢕⢕⢕⢕⢕⢕⢱⣿⣷⡕⢕⢱⣿⡷⢕⢱⢜⢳⡕⢕⢕⣿⣿⢇⢕⢼⢿⢕⢕⢕⢕⢕⢕⢕⢕⡕⢕⢕⢕⢕⢕⢱⣷⡕⢕⢜⢟⡇⢕⢕⢕⢕⢕⢕⢕⣿⣿⢕⢕⢕⢕⢕⢕⢕⢕⢕⢇⢵⣷⣾⡜⢕⢕⢕⢱⢟⣿⡇⢕⢻⣿⣿⡇⢱⣿⣿⢿⢵⣿⣿⣿⡇⢕⢱⣾⢏⢕⢕⢕⢕⢕⢕⢕⢕⢻⢏⢕⢕⢕⢕⢕⢕⢕⢕⢝⢏⢕⢕⢜⢏⢕⢕⢕⢕⢕⢕⢕⢕⢕⢕⢕⢕⢕⢕⢕⢕⢕⢕⢜⢕⢕⢕⢕⢕⢕⢕⢕⢕⢕⢕⢕⢕⢕⢕⢕⢕⢕⢕⢕⢕⢕⢕⢕⢕⢕⢕⢕⢕⠀</a:t>
            </a:r>
            <a:br/>
            <a:r>
              <a:t>⢝⢕⢕⢕⢔⠁⠅⠑⢕⢕⢕⢕⢕⢕⢕⢕⢕⢕⢕⢕⢕⢕⢕⢕⢕⢕⢕⢕⢕⢕⢕⢕⢕⢕⢕⢕⢕⢕⢕⢕⢕⢕⢕⢕⢕⢕⢕⢕⢕⢕⢕⢕⢕⢕⢕⢜⢕⢕⢕⣿⡟⢕⢕⢜⣿⡇⢕⢕⢕⢱⢕⢕⢕⢕⢕⢕⢕⢕⢕⣿⣿⡕⢕⣸⣿⢕⢕⢕⢕⢝⢕⢕⢕⢟⢕⢕⢕⢕⢕⢕⢕⢕⣵⢕⢕⢕⢕⢕⢕⢕⢕⢕⢕⣿⡿⢕⢕⢱⣿⣿⢕⢕⢸⣧⢕⢕⢕⡿⣿⢕⢕⢕⢕⢕⢕⢕⢕⢕⢕⢕⢕⢹⣿⢕⢕⢕⢕⢕⢟⢕⢕⢕⣿⣿⢕⢕⢜⢻⢕⢕⢜⣿⣿⢇⢕⢕⢕⣕⢇⢕⢕⢕⡕⢕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⢅⢀⠀⠀⢕⢕⢕⢕⢕⢕⢕⢕⢕⢕⢕⢕⢕⢕⢕⢕⢕⢕⢕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⢻⢕⢕⢕⣼⡏⢕⢕⢕⢕⡕⢕⢕⢕⢕⢕⢕⢕⣾⡏⢕⢕⢕⢕⢕⣱⢕⢕⢕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⢕⢕⢕⢕⢕⢕⢕⢕⢕⢕⢕⢕⢕⢕⢕⢕⢕⢕⢕⢕⢕⢕⢕⢕⢕⢕⢕⢕⢕⢕⢕⢕⢕⢕⢕⢕⢕⢕⢕⢕⢕⢕⢕⢕⢕⢕⢜⢕⢕⢕⢕⣿⢇⢕⢕⢸⣿⡇⢕⢕⢕⢕⢕⢕⢕⢕⢕⢕⢕⢜⣿⣏⢕⢕⢕⢕⢜⢕⢕⢕⢸⣿⡕⢕⢱⣿⢇⢕⢕⢕⢟⢕⢕⢕⢕⢕⢕⢕⢕⢕⢕⢕⢕⢕⢕⣿⣻⢕⢕⢜⣟⢕⢕⢕⢕⢕⢕⢕⢕⣿⣿⢕⢕⢕⢸⢇⢕⢕⢕⢕⢕⢕⢕⢕⢝⢕⢕⢕⢕⢱⣿⢕⢕⢕⢿⡿⢕⢕⢜⣟⢇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⣵⡕⢕⢕⢸⢻⢕⢕⢕⢕⢕⢕⢕⢕⢱⢕⢕⢕⢟⢝⢝⢕⢕⢕⢕⢕⢕⢕⢕⢸⡇⢕⢕⢕⢇⢕⢕⢕⢕⢕⢕⢕⢕⢕⢕⢕⢕⢕⢕⢕⢕⢕⢕⢕⢜⢕⢕⢕⢕⣕⡕⢕⢕⢕⢕⢕⢕⢕⣿⣿⢕⢕⢜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⠑⠑⠁⠁⢕⢕⠑⠑⠁⠑⠑⠑⠑⠑⠕⠕⠕⢕⢕⢕⢕⢕⢕⢕⢕⢕⢕⢕⢕⢕⢕⢕⢕⢕⢕⢕⢕⢕⢕⢕⢕⢕⢕⢕⢕⢕⢕⢕⢕⢕⢕⢕⢕⢕⢸⣿⡕⢕⢕⢕⢝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⠁⠀⠀⠀⠀⠀⢕⢕⠀⠀⠀⠀⠀⠀⠀⠀⠀⠀⠀⠀⠁⠁⠁⠑⠕⢕⢕⢕⢕⢕⢕⢕⢕⢕⢕⢕⢕⢕⢕⢕⢕⢕⢕⢕⢕⢕⢕⢕⢕⢕⢕⢕⢕⢕⢕⢕⢸⣿⡇⢕⢕⢕⡕⢕⢕⢕⢕⢕⢕⢕⢱⢕⢕⢕⢕⢕⢕⢕⢕⢕⢕⢕⢕⢕⢕⢕⣇⡕⢕⢕⢕⢇⢕⢕⢕⢕⡕⡕⢕⢕⢕⢕⢕⢕⢕⢕⢕⢕⢕⢕⢕⢕⢕⢕⢕⢕⣕⢗⢕⢕⢕⢕⢕⢕⢕⢿⣿⢕⢕⢕⢕⢕⢕⢕⢕⢕⢕⢕⢕⢕⢕⢕⢕⢕⢕⢕⢱⢕⢕⢱⣿⡇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⠀⠀⠀⠀⠀⢕⢕⠀⠀⠀⠀⠀⠀⠀⠀⠀⠀⠀⠀⠀⠀⠀⠀⠀⠀⠁⠑⠕⢕⢕⠑⠕⢕⢕⢕⢕⢕⢕⢕⢕⢕⢕⢕⢕⢕⢕⢕⢕⢕⢕⢕⢕⢕⢕⢕⣸⡿⢇⢕⢕⢕⣏⢕⢕⢕⢕⢕⢕⢕⢕⢕⢕⢕⢕⢕⢜⢟⢕⢕⢕⢕⢕⢕⢕⢕⣹⢗⢕⢕⢕⢕⢕⢕⢕⢸⢟⡇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⢔⢔⠀⠀⢕⢕⠀⠀⠀⠀⠀⠀⠀⠀⠀⠀⠀⠀⠀⠀⠀⠀⠀⠀⠀⠀⠀⠁⠑⢀⢀⢅⢕⢕⢕⢕⢕⢕⢕⢕⢕⢕⢕⢕⢕⢕⢕⢕⢕⢕⢕⢕⢕⢕⢸⣿⢕⢕⢕⢕⢇⢕⢕⢕⢕⢕⢕⢕⢕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⣇⢕⢕⢕⢕⠁⠀⠀⢕⢕⠀⠀⠀⠀⠀⠀⠀⠀⠀⠀⠀⠀⠀⠀⠀⠀⠀⠀⢀⢄⢄⢔⢕⢕⢕⢕⢕⢕⢕⢕⢕⢕⢕⢕⢕⢕⢕⢕⢕⢕⢕⢕⢕⢕⢕⢕⢕⢕⢕⢕⢕⢕⢕⢕⢕⢕⢕⢕⢕⢕⢕⢕⢕⢕⢕⢕⢕⢕⢕⢕⢕⢕⢕⢕⢕⢕⢕⢕⢕⢕⢕⢕⢕⢕⢕⢕⢕⢕⢕⢕⢕⢕⢕⢱⢕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⡇⢕⢕⠑⠀⠀⠀⠀⠀⢕⠀⠀⠀⠀⠀⠀⢀⢄⢄⢄⢄⢀⠀⠀⠀⠀⢀⢔⢕⢕⢕⠕⠕⠑⠑⠑⠑⠁⠁⠁⠕⢕⢕⢕⢕⢕⢕⢕⢕⢕⢕⢕⢕⡕⢕⢕⢕⢕⢕⢕⢕⢕⢕⢕⢕⢕⢕⢕⢕⢕⢕⢕⢕⢕⢕⢕⢕⢕⢕⣵⢕⢕⢕⢕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⠀⠀⠀⠀⠀⠀⢕⢔⢄⢔⢔⢕⢕⢕⢕⢕⢕⢕⢕⢕⢔⢄⢄⢕⢕⠑⠁⠀⠀⠀⠀⠀⠀⢀⢄⢄⢔⠕⢕⢕⢕⢕⠕⠁⠀⠁⠁⠑⠗⢇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⢔⠀⠀⠀⢀⢕⢕⢕⢕⢕⢕⢕⢕⢕⢕⢕⢕⢕⢕⢕⢕⢕⢕⢕⢕⢕⢔⢔⢄⢀⢄⠔⠑⠑⠁⠁⠀⠀⠀⠁⠁⠁⠀⠀⢀⠄⠑⠀⢕⠀⢕⢕⢅⠑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⢔⠔⠕⢕⢕⢕⢕⢕⢕⢕⢕⢕⢕⢕⢕⢕⢕⢕⢕⢕⢕⢕⢕⢕⢕⢕⢕⢕⢕⢔⢄⢀⠀⠀⠀⠀⠀⠀⠀⠀⠀⢀⢀⠄⠄⠐⢕⠀⠕⠕⠁⠀⠀⠀⠑⠕⢕⢕⢕⢕⠕⠑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⠕⠀⠀⠔⠕⠑⠑⠕⢕⢕⢕⢕⢕⢕⢕⢕⢕⢕⢕⢕⢕⢕⢕⢕⢕⢕⢕⢕⢕⢕⢕⢕⢔⠀⠀⠀⠀⠀⠄⠐⠁⠀⠀⠀⠀⠀⠕⠀⠀⠀⠀⠀⠀⠀⢀⣀⠀⢅⢁⢀⠀⠔⢕⠁⠑⠕⢕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⠕⠕⠑⠑⠀⠀⠀⠀⠀⠀⠀⠀⠀⠑⠕⢕⢕⢕⢕⢕⢕⢕⢕⢕⢕⢕⢕⢕⢕⢕⢕⢕⢕⢕⢕⢕⢕⠕⠀⠀⠀⠀⠀⠀⠀⠀⠀⠀⠀⠀⠀⠀⢀⢀⢀⠀⠀⠀⢕⢜⢷⡕⢿⡕⢀⢄⢤⢤⣤⣴⣕⡕⢕⢣⣕⢕⢕⢕⢕⢕⢕⢕⢕⢕⢕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⢀⢀⠀⢄⠀⠀⠀⠀⠑⠕⢕⢕⠕⢕⢕⢕⢕⢑⢑⢕⢕⢕⢕⢕⢕⢕⢕⢕⢑⢕⢀⢄⠀⠀⠀⠀⠀⠀⠀⠀⠀⠀⢀⣴⣷⣿⣷⣔⢀⠀⠀⢕⢕⢹⣧⡳⡔⢔⢕⢕⢕⢕⢝⢝⢗⢣⢕⢕⢧⡕⢕⢕⢕⢕⢅⢕⡱⢇⡕⢕⢝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⢔⢕⢕⢅⠕⢔⠀⠀⠀⠀⠀⠀⠑⢕⢕⢕⢕⢕⢕⢕⢕⢕⢕⢕⢕⢕⢕⢕⢕⢕⢕⢱⢕⢔⠀⠀⠀⠀⠀⠀⠀⣠⣷⣿⣿⣿⣿⣿⣿⣷⣴⡄⢕⢕⢕⢜⢹⢧⣕⢕⢕⢕⢕⢕⢕⠑⠀⠀⠀⠀⠀⠁⢕⢕⢸⢱⢕⣜⣕⣕⣕⡜⢇⢳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⢕⢕⢕⢕⢕⢄⠑⢀⠀⠀⠀⠀⠀⠀⠁⢀⢅⢅⢑⢕⢕⢕⢕⠕⠕⢕⢕⢕⢕⢕⢕⢕⢕⢕⠕⠀⠀⠀⠀⠀⠀⠘⢿⣿⣿⣿⣿⣿⣿⣿⣿⣿⣧⡕⢕⢕⢕⢕⢜⢝⢅⢕⢕⢕⢵⢴⢴⢴⢔⢔⢔⢑⢕⢱⢵⢵⢼⢽⢽⣵⣝⣝⣟⣟⢳⢷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⢑⠑⠕⠕⢕⢕⢕⢄⠀⠀⠀⠀⠀⠀⢔⢕⢕⢑⠁⢀⠀⠁⠀⠀⠀⠀⠁⠑⠑⠑⠕⢁⠐⠀⠀⠀⠀⠀⠀⠀⠀⢀⢁⢝⢿⣿⣿⣿⣿⣿⣿⣿⣿⣿⡇⢕⢅⢕⢔⢕⣵⢵⢗⢗⢟⣝⢡⢅⢕⢕⢱⣷⣷⣿⣿⣿⣿⣿⢷⢷⢷⣯⣝⣟⢷⣧⣕⢎⢟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⢕⢕⠐⠀⠀⠁⠑⠕⢕⠀⠀⠔⠕⠄⢕⠅⢕⢅⠀⠅⠀⠀⢔⠀⠀⠀⠀⠄⠀⠀⠀⠀⠀⠀⠀⠀⠀⠀⠀⠄⢄⣱⣵⣵⣵⣽⣽⣿⣿⣿⣿⣿⣿⣿⣿⣇⢕⢕⢜⠕⢕⢕⢕⢕⢕⢕⢕⣱⢇⢕⢇⢜⢕⢜⢝⢟⠟⢟⢇⢕⢕⢕⢜⢝⠟⢷⢯⢝⢷⢼⢻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⠀⠀⠀⠀⠀⠀⠑⠑⠕⠄⠀⠀⢀⠅⢔⠄⠀⠄⠀⠀⢔⢕⠀⠁⠁⠀⠀⠀⠀⠀⠀⠀⠀⠀⠀⠀⠀⠀⠀⠀⠀⠀⠀⠀⠀⠀⠀⠀⠀⠁⠙⠙⢟⢟⢏⢝⢝⢝⢝⢝⢝⢟⢕⢕⢕⢕⠕⢑⢅⠕⢔⢕⡱⢕⣵⣾⣷⢆⠁⡿⢏⣇⡜⣽⣵⣵⣽⢵⣕⣧⣌⢕⣵⣷⣷⣾⣿⣷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⠄⠄⠐⠀⠀⠀⠀⠀⠀⠀⠀⠀⠀⠀⠀⠀⠀⠀⠀⠄⢀⢐⠐⠔⠴⢴⢴⢷⢷⣗⣷⣷⣵⢕⡱⢗⢇⣕⣕⣕⣗⡖⣱⣦⡕⢕⢕⣱⣾⣿⣿⣿⣿⢝⢕⠀⠀⣿⣿⢸⢧⠹⢿⠿⠇⢱⢿⢟⢟⢝⢕⣝⣕⣵⣵⣵⣵⡸⣽⢝⡕⢓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⢀⠀⠀⠀⢀⠑⠀⠀⠀⠀⠀⠀⠀⠀⠀⠀⠀⠀⠀⠀⠀⠀⠀⠁⠁⠑⠕⠎⠎⢇⢜⠹⠱⠷⢮⢵⢾⢽⢿⢟⢟⢏⢝⢕⢕⠕⠕⢕⣾⣿⣿⣿⣿⣿⣿⣕⢕⠔⠀⢏⢕⣕⢕⠗⢓⣞⣟⣟⣻⣿⣷⣷⣿⣿⣿⣿⣷⡜⢝⢿⢮⢫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⠁⠀⠀⠀⠁⠔⠀⠀⠀⠀⠀⠀⠀⠀⠀⠀⠀⠀⠀⠀⠀⠀⢀⣰⣦⣔⢄⠀⠀⠀⠀⠀⠀⠀⠀⠀⠀⠀⠀⠁⠁⠀⠀⠀⠕⢕⢕⣾⣿⣿⣿⣿⣿⣿⣿⣿⣿⣇⣵⣯⢕⢵⢗⣟⣹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⢕⢀⠀⠀⠀⠀⠀⠀⠀⠀⠀⠀⠀⠀⠀⠀⠀⠀⠜⢽⣿⣟⢕⠀⠀⢀⢀⢄⢄⣴⣶⣷⣾⣿⣿⣵⣇⡕⢔⢄⢀⢑⣸⣿⡿⢏⣿⣿⣿⣿⣿⣿⣿⣿⣿⡧⢕⣪⣽⣿⣿⣿⣿⣿⣿⣿⣿⣿⣿⣿⣿⣿⣿⡕⢕⢕⢕⢿⡕⢕⢕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⢀⢄⠀⠀⠀⠀⠀⠀⠀⠁⠁⠀⠀⠀⠀⠀⠀⠀⠀⠀⠀⠀⠀⠀⠀⠀⠀⠀⠀⠑⠑⠁⠀⠁⠁⠄⢕⢿⣿⣿⣿⣿⣿⣿⣿⣿⣿⣿⣧⢕⢱⣿⣿⡇⢕⣿⣿⣟⣿⣿⣿⣿⣿⣿⢣⡿⢟⢏⣽⣿⣿⣿⣿⣿⣿⣿⣿⣿⣿⣿⣿⣿⣧⡕⢕⢕⠕⠃⠑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⠐⠀⠕⢕⢄⠀⠀⠀⠀⠀⠀⠔⠀⠀⠀⠀⠀⠀⠀⠀⠀⠀⠀⠀⠀⠀⠀⠀⠀⠀⠀⠀⠀⠀⠀⠀⠀⠀⠀⠁⠙⠻⢿⣿⣿⣿⣿⣿⣿⣿⣿⡇⢸⣿⣿⣇⢕⣿⣿⣿⣿⣿⣿⣿⣿⣿⣕⣕⣕⡕⢜⠝⢙⢝⢝⢹⢟⢟⢟⢟⢟⢏⣹⣽⣷⢗⠘⠀⢀⣀⡠⢕⠐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⢀⢀⠄⠀⠀⠀⠕⢕⠀⠀⠀⠀⠀⠀⠀⠀⠀⠀⠀⠀⠀⠀⠀⠀⠀⠀⠀⠀⠀⠀⠀⠀⠀⠀⠀⠀⠀⠀⠀⠀⠀⠀⠀⠀⠀⠀⠁⠙⠟⢝⢿⣿⡿⢿⢿⢇⢜⣿⣿⣧⣼⣿⣿⣿⣿⣿⣿⣿⣝⠳⣦⡅⢥⣕⢕⣡⣥⣅⠁⠁⠀⢕⣕⣕⣕⣵⣵⣴⣷⣷⣿⠿⢕⠕⢄⠀⢕⢕⢕⢕⢑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⠕⠀⠁⠔⢀⠀⠀⠑⠔⠀⠀⠀⠀⠀⠐⠀⠀⠀⠀⠀⠀⠀⠑⠀⠀⠀⠀⠀⠀⠀⠀⠀⠀⠀⠀⠀⠀⠀⠀⠀⠀⠀⠀⠀⠀⠀⠀⠀⠀⠀⠁⠑⠑⠕⠕⠕⠑⢜⢿⣿⣿⣿⣿⣿⣿⣿⡏⢇⠐⠀⢹⣿⡜⣿⡜⣿⣿⣿⢀⠀⠀⠘⢻⢟⢟⢟⠿⠟⠋⠉⠀⠀⠀⠀⠁⠀⢅⣥⢶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⠁⠕⠀⠀⠀⠀⠀⠀⠀⠀⠀⠀⠀⠀⠀⠀⠀⠀⠀⠀⠀⠀⠀⠀⠀⠄⠀⠀⠀⠀⠀⠀⠀⠀⠀⠀⠀⠀⠀⠀⠀⠀⠀⠀⠀⠀⠀⠀⠀⠀⠀⠀⠀⠀⠀⠀⢀⢔⢕⠕⢻⣿⣿⣿⢯⣺⣿⣇⢑⢄⠀⠜⢿⢇⢟⢃⢝⢕⣕⡕⢕⢔⢔⠀⠁⠀⠀⠀⠀⢀⠀⠀⢀⠀⠀⠀⠀⢌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⠔⠀⠀⠀⢄⠑⠀⠀⠀⠀⠀⠀⠀⠀⠀⠀⢄⠐⠀⠀⠀⠀⠀⠀⠀⠀⠀⠀⠀⠀⠀⠀⢀⢀⢀⢀⢀⢀⢀⢀⢀⢀⢄⠀⢀⢅⢕⢕⢕⢕⢕⢝⢻⢯⢟⢿⣿⣿⣷⢷⠀⡟⢕⣱⣷⡾⢿⣟⣹⣵⣵⡇⠀⠀⢰⠕⠀⢄⢕⢁⠀⠀⠁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⠁⢔⠀⠀⠀⠀⠀⠀⠀⠀⠀⠁⠀⠐⠁⠀⠀⠀⠀⠀⢀⢄⣄⣔⣴⣵⣵⣷⣧⣕⢕⢕⢕⢕⢕⢕⢕⢕⢕⢕⢕⢕⢕⢕⠕⢕⢕⢑⢕⢕⢕⢜⢕⢵⣕⣕⢕⢕⢜⢝⣧⣽⣽⣽⣽⣵⢷⠇⠀⠀⢔⡇⠀⠀⠀⠑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⠐⠀⠀⠀⠀⠀⠀⠀⠀⠀⠀⠀⠀⠀⠀⠀⠀⠀⠀⠀⠀⠀⠁⢻⢿⡿⢿⢿⣿⣿⣿⣿⣿⣿⣷⣵⣕⣕⡕⢕⢕⢕⢔⢔⢆⢕⢕⢕⢗⣗⣗⣷⣷⢷⢷⡳⢷⢵⣸⢵⢵⢷⢿⢿⢿⢿⢿⢧⣵⡕⠀⠀⢐⠑⠱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⢀⢄⢄⠀⠁⢄⢄⢠⣅⣔⡄⠀⠀⠀⠀⠀⢀⢄⠀⠐⠐⠀⠀⠀⠀⠀⠀⠑⠕⢕⢕⢝⢝⢟⢻⣿⣿⣿⣿⡟⢻⣿⣿⠕⠑⠑⢅⢕⢕⢕⢕⢕⢕⢕⢕⢕⡕⢕⢗⢝⣕⣵⢵⠷⠷⠷⢷⡗⢞⢛⢏⢝⢕⢀⠄⢅⠁⢀⢄⢄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⢔⢕⢕⢕⢕⢀⢔⢕⢱⣿⣿⣿⢏⠀⠄⢄⢔⢕⢕⢕⠀⢄⠀⠀⠀⠀⢕⢔⢔⠀⢀⢸⣿⣷⣷⢕⣵⣿⣿⢹⡿⢟⢇⢜⠑⢑⠑⠀⢅⠕⣵⣷⣧⡕⢕⡕⢕⢕⠵⢕⢊⢍⠕⠀⠁⠁⠁⠑⢕⢱⡕⡱⢎⢕⢕⢕⢔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⠁⠑⠁⠁⠀⠑⢕⣾⣿⣿⢏⢕⠀⢕⢕⢕⠕⠕⢕⠔⢕⢔⠀⠀⠀⠑⠀⠁⠁⠑⠘⠻⢫⣷⣿⣿⣿⣿⣷⣜⢞⢕⣇⢁⠕⠀⢀⠑⢄⢕⢜⢍⢝⣕⢕⢕⢕⢕⢑⠁⠀⠀⠀⢀⢠⢇⢕⢔⢕⢕⢕⢕⢽⡳⠇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⢀⢀⠀⠀⠀⠀⠀⠀⠀⠀⢄⢔⢄⠀⠀⢕⢿⢏⢕⢕⠑⢄⢕⢕⢕⠕⢑⢕⠀⢕⠑⠀⠀⠀⠀⠀⠀⠀⠀⠀⠀⠁⠙⠻⢿⣿⣿⣿⣿⣿⣵⢗⢕⢔⢀⢄⡔⢕⢕⢜⢜⢕⢕⢕⢕⢕⢕⢕⢕⢅⡰⢜⡵⢕⢕⢕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⢄⢕⢕⢕⢕⢄⠀⠀⠀⠀⢀⢕⢕⢕⠅⢀⠀⢄⠀⠔⢅⠁⠀⢅⢔⢔⢕⢕⢕⢕⡐⢀⢄⠐⠀⠀⠀⠀⠀⠀⠀⠀⠀⠀⠀⠀⠀⠙⠻⢿⣿⢟⢕⢕⢕⡕⢕⢕⢕⢕⢕⢕⢕⢕⢕⢕⢕⢕⢕⢕⣱⢜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⢔⢕⢕⢕⢕⢕⢕⢕⢕⢑⢐⢄⢄⢕⢕⢕⢕⠑⠀⠀⠀⠀⠀⠕⠀⠀⢕⢕⢕⢕⢕⢕⣵⣿⢇⠑⠀⠀⠀⠀⠀⠀⠀⠀⠀⠀⠀⠀⠀⠀⠀⠀⠀⠁⠑⢕⢕⢎⢕⢕⢕⢕⢕⢕⢕⢕⢕⢕⢕⢕⣕⢵⢞⢕⢕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⢔⢕⢕⢕⢕⢕⢕⢕⢕⢕⢕⣷⣵⡝⢕⠕⠕⠕⠑⠁⠀⠀⢀⢀⠀⠀⠀⠀⠑⢕⢕⢕⢕⢕⣾⡿⠃⠀⠀⠀⠀⠁⠁⠀⠐⠀⠄⢀⢀⠀⠀⢄⠀⠀⠀⠀⠀⠀⠀⠁⢕⢕⢕⢕⢕⢕⢕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⢱⣿⣿⣿⣿⡜⢀⢄⢔⢔⢀⠀⠀⠀⠀⠀⠁⠀⠀⠐⠀⠀⠅⢕⣼⡿⠕⠀⠀⠀⠀⠀⠀⠀⠀⠀⠀⠀⠀⠀⠀⠀⢕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⠕⠕⢕⣿⣿⣿⣿⢏⢕⢕⢕⢕⢕⢕⢕⢔⠀⠀⠀⠀⠀⠀⠀⠀⠀⠀⢸⠟⠑⠀⠀⠀⠀⠀⠀⠀⠀⠀⠀⠀⠀⠀⠀⠀⠀⢕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⠑⠀⢀⢄⠀⣸⣿⣿⡿⢇⢕⢕⢕⢕⢕⠕⠅⢁⢀⢅⢄⢄⢀⠀⠀⠀⠀⠀⠀⠀⠀⠀⠀⠀⠀⠀⠀⠀⠀⠀⠀⠀⠀⠀⠀⠀⠀⠀⠀⠀⢀⢄⠀⠀⠑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⠕⠕⠁⠀⢔⢕⠁⢕⢯⢿⢏⢕⢕⢕⢕⢕⢕⢕⢔⠕⠕⢑⢑⢑⢑⠑⠀⠀⠀⠀⠀⠀⠀⠀⠀⠀⠀⠀⠀⠀⠀⠀⠀⠀⠀⠀⠀⠀⠀⠀⢀⢄⢕⢕⢕⢔⠀⠀⢁⢕⢕⢕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⠑⠑⠑⢄⢕⢅⢕⢕⢕⢕⢕⢕⢕⢕⢕⠕⠕⠑⠁⠁⠀⠀⠀⠀⠀⠀⠀⠀⠀⠀⠀⠀⠀⠀⠀⠀⠀⠀⠀⠀⠀⠀⠀⠀⢀⢔⢕⢕⢕⢕⢕⢕⢕⢔⢄⢕⢕⢕⣾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⠁⠑⠑⠑⠕⠕⠕⠕⠕⠑⠀⠀⠀⠀⠀⠀⠀⠀⠀⠀⠀⠀⠀⠀⠀⠀⠀⠀⠀⠀⠀⠀⠀⠀⠀⠀⠀⠀⠀⠄⢕⢕⢕⢕⢕⢕⢕⢕⢕⢕⢕⢕⢕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⢔⠀⠀⠀⠀⠀⠀⠀⠀⠀⠀⠀⠀⠀⠀⠀⠀⠀⠀⠀⠀⠀⠀⠀⠀⠀⠀⠀⠀⠀⠀⠀⠀⠀⠀⠀⠀⠀⢀⢄⢄⢄⠀⠀⠁⠑⠕⢕⢕⢕⢕⢕⢕⢕⢕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⠀⠀⠀⠀⠀⠀⠀⠀⠀⠀⠀⠀⠀⠀⠀⠀⠀⠀⠀⠀⠀⠀⠀⠀⠀⠀⠀⠀⠀⠀⠀⠀⠀⠀⠀⢄⣰⣵⡕⢕⢕⠀⠀⠀⠀⠀⠀⠁⠕⠕⢕⢕⢕⣵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⠀⠀⠀⠀⠀⠀⠀⠀⠀⠀⠀⠀⠀⠀⠀⠀⠀⠀⠀⠀⠀⠀⠀⠀⠀⠀⠀⠀⠀⠀⠀⠀⠀⢄⢄⢺⣿⣿⣿⣇⢕⢄⠀⠀⢔⢄⢄⠀⠀⠀⢀⣵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⠀⠀⠀⠀⠀⠀⠀⠀⠀⠀⠀⠀⠀⠀⠀⠀⠀⠀⠀⠀⠀⠀⠀⠀⠀⠀⠀⠀⢀⢔⢀⢔⢕⢕⢕⢕⢝⢿⣿⣿⢇⠕⢀⠕⢕⢕⠕⠑⠀⠀⠁⢌⠁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⠀⠀⠀⠀⠀⠀⠀⠀⠀⠀⠀⠀⠀⠀⠀⠀⠀⠀⠀⠀⠀⠀⠀⠀⠀⢀⢄⢕⢕⢕⢕⢕⢕⢕⢕⢕⢕⢕⢕⢕⢕⢕⢕⢔⢔⢔⢔⢄⢀⠀⠀⠁⠀⢄⢄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⠑⢕⠀⠀⠀⠀⠀⠀⠀⠀⠀⠀⠀⠀⠀⠀⠀⠀⠀⠀⠀⠀⠀⠀⢄⠐⠁⢀⢕⢕⢕⢕⢕⢕⢕⢕⢕⢕⢕⢕⢕⢕⢕⢕⢕⢕⢕⢕⢕⢕⢕⢔⢀⠀⠀⠀⠀⢔⠀⠀⢀⠀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⢄⢀⠀⠀⢕⢀⠀⠀⠀⠀⠀⠀⠀⠀⠀⠀⠀⠀⠀⠀⠀⠀⠀⠀⠀⠀⢕⠀⠀⢔⢕⢕⢕⢕⢕⢕⢕⢕⢕⢕⢕⢕⢕⢕⢕⢕⢕⢕⢕⢕⢕⢕⢕⢕⢕⢕⢕⢔⢄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⠁⢕⢀⠀⠀⠀⠀⠀⠀⠀⠀⠀⠀⠀⠀⠀⠀⠀⠀⠀⠀⢕⠀⠀⢕⢕⢕⢕⢕⢕⢕⢕⢕⢕⢕⢕⢕⢕⢕⢕⢕⢕⢕⢕⢕⢕⢕⢕⢕⢕⢕⢕⢕⢕⢕⢕⢕⢄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⠁⢕⢀⠀⠀⠀⠀⠀⠀⠀⠀⢄⢀⢀⠀⠀⠀⠀⠀⢔⠁⠀⠀⢕⢕⢕⢕⢕⢕⢕⢕⢕⢕⢕⢕⢕⢕⢕⢕⢕⢕⢕⢕⢕⢕⢕⢕⢕⢕⢕⢕⢕⢕⢕⢕⢕⢕⢕⢕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⢔⠀⠀⠀⠁⢕⢄⠀⠀⠀⠀⠀⠀⠀⠀⠀⠁⠑⠑⠔⠄⠑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⣱⣾⣿⣷⣄⣄⡀⠀⠑⢕⢄⠀⠀⠀⠀⠀⠀⢕⠀⠀⢄⠄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⢟⢏⣻⣿⣿⣿⣿⡇⠀⠀⠑⢔⢄⠀⠀⠀⠀⠀⢕⢕⠑⠀⠀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⣱⣿⢿⣿⣿⣿⡇⠀⠀⠀⠀⠕⢔⢀⠀⢀⢄⠑⠑⠁⠁⠁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⣱⡞⢏⢕⢕⣼⢟⢝⢇⠀⠀⠀⠀⠀⠁⠕⢕⢕⠁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⢕⢕⢕⣼⢇⢕⢱⢕⢔⢀⢀⢀⠀⠀⠀⠁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⣱⢇⢕⢕⢕⢕⢕⢕⢕⢕⢕⢄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⠘⠛⠑⠑⠑⠑⠑⠑⠑⠑⠑⠃⠑⠑⠀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⢇⢜⢜⢟⢏⢝⢟⢏⢕⢜⢕⢝⢝⢕⢕⢜⢝⢕⢏⢝⢝⢝⢕⢝⢝⢝⢝⢝⢝⢝⢝⢏⢕⢝⢝⢝⢜⢏⢝⢕⢜⢕⢝⢝⢝⢕⢕⢜⢝⢝⢜⢟⢏⢝⢝⢕⢝⢏⢏⢕⢝⢟⢟⢝⢕⢜⢏⢝⢝⢝⢝⢝⢟⢟⢝⢝⢕⢇⢝⢏⢝⢝⢏⢝⢕⢕⢝⢏⢏⢝⢝⢝⢟⢸⣿⣿⣿⣿⣿⣿⣿⣿⣿⣿⣿⣿⣿⣿⣿⣿⡏⢕⢝⢟⢏⢕⢕⢕⢝⢝⢝⢕⢕⢇⢕⢜⢜⢝⢏⢝⢝⢕⢝⢏⢟⢕⢜⢝⢏⢝⢕⢝⢕⢕⢕⢕⢕⢕⢸⣿⣿⣿⣿⣿⣿⣿⣿⣿⣿⣿⡇⢕⢕⢕⢕⢕⢝⢕⢏⢝⢏⢝⢕⢜⢝⢝⢏⢝⢟⢏⢕⢝⢜⢜⢇⢝⢜⢜⢝⢇⢝⢝⢝⢏⢝⢜⢏⢟⢝⢏⢇⢕⢝⢝⢏⢜⢏⢝⢕⢜⢟⢝⢕⢝⢕⢝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⣱⣷⣷⣷⣵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⢕⢁⢀⢀⢀⢀⢀⢀⠀⠀⠀⠀⠀⠀⠀⠀⠀⠀⠀⠀⠀⢀⠀⠀⠀⠀⢕⢕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⢴⢴⢴⢔⢔⠕⠕⠅⠀⢀⢁⢁⢁⢅⢔⡔⢔⢔⢲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⢁⢕⢕⢜⢝⢕⢕⢕⢕⢕⢕⢕⢕⠕⠕⠕⠕⠕⠑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⡿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⢦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⢀⠀⠅⠁⠁⠁⠀</a:t>
            </a:r>
            <a:br/>
            <a:r>
              <a:t>⠁⠁⠁⢁⢁⢅⢕⢕⣕⣕⢕⢵⣵⣵⣵⣷⣷⣷⣿⣿⢿⢿⢿⢟⢟⠟⠏⠙⠙⠑⠁⠁⠁⠁⠀⠀⠀⠀⠀⠀⠀⠀⠀⠁⠑⠑⢕⢅⢅⢕⢕⢕⢜⢕⢕⢕⢕⢕⣵⣵⣵⣕⣕⣕⢔⢄⢔⢕⢕⢕⢕⢕⢕⢕⢕⢕⢕⢕⢕⢕⢁⢁⢁⢁⢁⢀⠀⠀⠁⠑⠀⠀⠀⠀⠑⠕⠕⠕⠕⠕⠕⢕⢕⠕⠕⢕⠑⠁⠁⠉⠙⠙⠙⠙⠝⠟⢟⢟⢟⢷⢷⣷⣷⣷⣷⡕⢕⢕⢕⢕⢕⢕⢕⠕⠕⠑⠑⠑⠑⠅⠄⠀⠁⠅⢱⢵⢵⢵⢵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⠀⠀⠄⠄⢔⢕⢔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⠀⢀⢄⢔⢕⢕⢕⢕⣕⣕⣱⣵⣵⣕⣕⣱⣵⣵⣵⣷⣷⣾⣿⣿⣿⣿⣏⣝⡝⢕⢕⢕⢕⢕⢕⢕⢕⢕⢕⢕⢕⢕⢕⢑⢕⢕⢕⢕⢕⢕⢕⢕⣕⣕⣱⣵⣵⣵⣷⣷⣷⣵⣵⣵⣵⣵⣕⣕⣵⣵⣵⣵⣵⣼⣽⣷⣷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⢁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⣹⣼⣿⣿⣧⣕⢕⢕⢕⢕⢕⢕⢕⢕⢕⢕⢕⢕⢕⢕⢕⣕⣕⢕⡕⢕⢕⢕⢕⢕⢕⠕⠕⠕⠕⠕⢕⢕⢟⢟⢟⢝⢟⢕⢕⢕⢕⢕⢕⢕⢕⢕⢕⢕⢕⢕⢕⢕⣱⣵⣾⣿⣿⣿⡿⢿⣿⢇⢕⢕⢕⢗⢗⢗⢗⢗⢗⢗⢗⢗⣗⡟⢟⢟⢟⢟⢟⢝⣟⡟⢏⢝⢝⢕⢕⢕⢕⢕⢑⢑⢑⢑⢐⠀⢀⢀⢄⢕⢱⣵⣷⣾⣇⣕⣕⣕⡕⢕⢅⢀⢀⢄⣄⣔⣔⣕⣱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⢐⢀⠀⠀⠀⠀⠀⠀⢀⢀⢀⢀⢀⢀⢀⣄⣄⡀⠀</a:t>
            </a:r>
            <a:br/>
            <a:r>
              <a:t>⠐⠕⠕⠕⠕⠱⢵⢵⢕⢕⢕⢕⢱⢵⢵⣵⣵⣕⣵⣵⣵⣕⣜⢝⠝⠑⠑⠕⢕⢕⢴⢴⢔⢔⢔⣔⣔⣔⢔⢄⢄⢔⢔⢔⢔⢔⢕⣕⣕⣵⣵⣵⣵⣵⣵⣷⣷⣾⣧⡕⢕⢕⢕⢕⢕⢜⢕⢕⢜⢝⢝⢝⢝⢻⢿⣿⣿⢿⢏⢏⢝⢕⢕⢕⢕⢕⢕⢕⢕⢕⢜⢏⢝⢝⢕⠕⠁⠀⠀⠀⠀⠀⠀⠀⠀⠀⠀⠀⠀⠀⠁⠁⢜⢟⢿⡟⢇⢕⢄⢀⢀⠀⠀⠀⠀⠀⠀⠀⠀⠀⠀⢕⢕⢕⢅⢁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⠁⠀</a:t>
            </a:r>
            <a:br/>
            <a:r>
              <a:t>⠀⠀⠀⠀⠀⠀⠀⠀⠀⠀⠀⠀⠁⠁⠑⠑⠕⢕⢝⢝⢏⢝⢕⢕⢀⠀⠀⠀⠀⠁⠁⠑⠑⠑⢕⢕⢕⢕⢝⢝⢝⢝⣽⡿⢿⢯⢕⢕⢕⢕⢕⢕⠝⠝⠙⠙⠝⠟⠟⠟⢷⢵⢕⢕⠕⠕⠕⠑⠑⠑⠑⠑⠑⠑⠑⠑⠕⠑⠑⠑⠑⠑⠁⠁⠁⠑⠘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⢟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⢿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⢕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⠚⠛⠓⠃⠑⠁⠁⠀⠀⠀⠀⠀⠀⠀⠀</a:t>
            </a:r>
            <a:br/>
          </a:p>
        </p:txBody>
      </p:sp>
    </p:spTree>
  </p:cSld>
  <p:clrMapOvr>
    <a:masterClrMapping/>
  </p:clrMapOvr>
</p:sld>
</file>

<file path=ppt/slides/slide11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⢟⢏⢝⢇⢜⢜⢟⢏⢝⢟⢏⢕⢜⢕⢝⢝⢕⢕⢜⢝⢕⢏⢝⢝⢝⢕⢝⢝⢝⢝⢝⢝⢝⢝⢏⢕⢝⢝⢕⢜⢏⢝⢕⢜⢕⢝⢝⢝⢕⢕⢜⢝⢝⢜⢟⢏⢝⢝⢕⢝⢟⢝⢕⢝⢟⢟⢝⢕⢜⢏⢝⢝⢝⢝⢝⢟⢟⢝⢝⢕⢇⢝⢏⢝⢝⢏⢝⢕⢕⢝⢏⢏⢝⢝⢝⢟⢸⣿⣿⣿⣿⣿⣿⣿⣿⣿⣿⣿⣿⣿⣿⣿⣿⡏⢕⢝⢟⢏⢕⢕⢕⢝⢝⢝⢕⢕⢇⢕⢜⢜⢏⢏⢝⢝⢕⢝⢏⢟⢕⢜⢝⢏⢝⢕⢝⢕⢕⢕⢕⢕⢕⢸⣿⣿⣿⣿⣿⣿⣿⣿⣿⣿⣿⡇⢕⢕⢕⢕⢕⢝⢕⢏⢝⢏⢝⢕⢜⢝⢝⢏⢝⢟⢏⢕⢝⢜⢜⢕⢝⢜⢜⢝⢇⢝⢝⢝⢏⢝⢜⢏⢟⢝⢏⢇⢕⢝⢝⢏⢜⢏⢝⢕⢜⢟⢝⢕⢝⢕⢝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⣇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⢕⢁⢀⢀⢀⢀⢀⢀⠀⠀⠀⠀⠀⠀⠀⠀⠀⠀⠀⠀⠀⢀⠀⠀⠀⠀⢕⢕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⢴⢴⢴⢔⢔⠕⠕⠅⠀⢀⢁⢁⢁⢅⢔⡔⢔⢔⢲⢖⢗⢗⢗⢗⠃⠑⠙⠙⠑⠃⠑⠑⠑⠑⠑⠑⠑⠑⠑⠐⠐⠔⠄⠄⠀⠀⠀⠀⠐⠔⠕⠕⢑⢑⠑⢕⢕⢜⢟⢿⢿⣿⣿⣿⡝⢕⢕⢕⢕⢕⠕⢱⣷⢕⢐⠐⢑⢘⠝⠛⠛⠛⠙⠙⠝⢍⡍⢍⢍⢉⢉⢉⠉⠉⠉⠉⠉⠙⠙⠙⠙⠙⢛⢟⣟⢛⠛⠛⠛⠛⠛⠛⢟⢟⣟⣟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⢁⢕⢕⢜⢝⢕⢕⢕⢕⢕⢕⢕⢕⠕⠕⠕⠕⠕⠑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⢦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⢀⠀⠅⠁⠁⠁⠀</a:t>
            </a:r>
            <a:br/>
            <a:r>
              <a:t>⠁⠁⠁⢁⢑⢅⢕⢕⣕⣕⢕⢵⣵⣵⣵⣷⣷⣷⣿⣿⢿⢿⢿⢟⢟⠟⠏⠙⠙⠑⠁⠁⠁⠁⠀⠀⠀⠀⠀⠀⠀⠀⠀⠁⠑⠑⢕⢅⢅⢕⢕⢕⢜⢕⢕⢕⢕⢕⣵⣵⣵⣕⣕⣕⢔⢄⢔⢕⢕⢕⢕⢕⢕⢕⢕⢕⢕⢕⢕⢕⢁⢁⢁⢁⢁⢀⠀⠀⠁⠐⠀⠀⠀⠀⠑⠕⠕⠕⠕⠕⠕⢕⢕⠕⠕⢕⠑⠁⠁⠉⠙⠙⠙⠙⠝⠟⢟⢟⢟⢷⢷⣷⣷⣷⣷⡕⢕⢕⢕⢕⢕⢕⢕⠕⠕⠑⠑⠑⠑⠅⠄⠀⠁⠅⢱⢵⢵⢵⢵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⠀⠀⠄⠄⢔⢕⢔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⣵⣷⣷⣾⣿⣿⣿⣿⣏⣝⡝⢕⢕⢕⢕⢕⢕⢕⢕⢕⢕⢕⢕⢕⢕⢑⢕⢕⢕⢕⢕⢕⢕⢕⣕⣕⣱⣵⣵⣵⣷⣷⣷⣵⣵⣵⣵⣵⣕⣕⣵⣵⣵⣵⣵⣼⣽⣷⣷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⣹⣼⣿⣿⣧⣕⢕⢕⢕⢕⢕⢕⢕⢕⢕⢕⢕⢕⢕⢕⢕⣕⣕⢕⡕⢕⢕⢕⢕⢕⢕⠕⠕⠕⠕⠕⢕⢕⢟⢟⢟⢝⢟⢕⢕⢕⢕⢕⢕⢕⢕⢕⢕⢕⢕⢕⢕⢕⣱⣵⣾⣿⣿⣿⡿⢿⣿⢇⢕⢕⢕⢗⢗⢗⢗⢗⢗⢗⢗⢗⣗⡟⢟⢟⢟⢟⢟⢝⣟⡟⢏⢝⢝⢕⢕⢕⢕⢕⢑⢑⢑⢑⢐⠀⢀⢀⢄⢕⢱⣵⣷⣾⣇⣕⣕⣕⡕⢕⢅⢀⢀⢄⣄⣔⣔⣕⣱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⠀⢀⢀⢀⢀⢀⢀⢀⣄⣄⡀⠀</a:t>
            </a:r>
            <a:br/>
            <a:r>
              <a:t>⠐⠕⠕⠕⠕⠱⢵⢵⢕⢕⢕⢕⢱⢵⢵⣵⣵⣕⣵⣵⣵⣕⣜⢝⠝⠑⠑⠕⢕⢕⢴⢴⢔⢔⢔⣔⣔⣔⢔⢄⢄⢔⢔⢔⢔⢔⢕⣕⣕⣵⣵⣵⣵⣵⣵⣷⣷⣾⣧⡕⢕⢕⢕⢕⢕⢜⢕⢕⢜⢝⢝⢝⢝⢻⢿⣿⣿⢿⢏⢏⢝⢕⢕⢕⢕⢕⢕⢕⢕⢕⢜⢏⢝⢝⢕⠕⠁⠀⠀⠀⠀⠀⠀⠀⠀⠀⠀⠀⠀⠀⠁⠁⢜⢟⢿⡟⢇⢕⢄⢀⢀⠀⠀⠀⠀⠀⠀⠀⠀⠀⠀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⠕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⢟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⠰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⠁⠁⠁⠀⠀⠀⠀⠀⠀⠀</a:t>
            </a:r>
            <a:br/>
          </a:p>
        </p:txBody>
      </p:sp>
    </p:spTree>
  </p:cSld>
  <p:clrMapOvr>
    <a:masterClrMapping/>
  </p:clrMapOvr>
</p:sld>
</file>

<file path=ppt/slides/slide11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⢟⢏⢝⢇⢜⢜⢟⢏⢝⢟⢏⢕⢜⢕⢝⢝⢕⢕⢜⢝⢕⢏⢝⢝⢝⢕⢝⢝⢝⢝⢝⢝⢝⢝⢏⢕⢝⢝⢕⢜⢏⢝⢕⢜⢕⢝⢝⢝⢕⢕⢜⢝⢝⢜⢟⢏⢝⢝⢕⢝⢟⢝⢕⢝⢟⢟⢝⢕⢜⢏⢝⢝⢝⢝⢝⢟⢟⢝⢝⢕⢇⢝⢏⢝⢝⢏⢝⢕⢕⢝⢏⢏⢝⢝⢝⢟⢸⣿⣿⣿⣿⣿⣿⣿⣿⣿⣿⣿⣿⣿⣿⣿⣿⡏⢕⢝⢟⢏⢕⢕⢕⢝⢝⢝⢕⢕⢇⢕⢜⢜⢏⢏⢝⢝⢕⢝⢏⢟⢕⢜⢝⢏⢝⢕⢝⢕⢕⢕⢕⢕⢕⢸⣿⣿⣿⣿⣿⣿⣿⣿⣿⣿⣿⡇⢕⢕⢕⢕⢕⢝⢕⢏⢝⢏⢝⢕⢜⢝⢝⢏⢝⢟⢏⢕⢝⢜⢜⢕⢝⢜⢜⢝⢇⢝⢝⢝⢏⢝⢜⢏⢟⢝⢏⢇⢕⢝⢝⢏⢜⢏⢝⢕⢜⢟⢝⢕⢝⢕⢝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⣧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⣧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⣯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⢕⢁⢀⢀⢀⢀⢀⢀⠀⠀⠀⠀⠀⠀⠀⠀⠀⠀⠀⠀⠀⢀⠀⠀⠀⠀⢕⢕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⢴⢴⢴⢔⢔⠕⠕⠅⠀⢀⢁⢁⢁⢅⢔⡔⢔⢔⢲⢖⢗⢗⢗⢗⠃⠑⠙⠙⠑⠃⠑⠑⠑⠑⠑⠑⠑⠑⠑⠐⠐⠔⠄⠄⠀⠀⠀⠀⠐⠔⠕⠕⢑⢑⠑⢕⢕⢜⢟⢿⢿⣿⣿⣿⡝⢕⢕⢕⢕⢕⠕⢱⣷⢕⢐⠐⢑⢘⠝⠛⠛⠛⠙⠙⠝⢍⡍⢍⢍⢉⢉⢉⠉⠉⠉⠉⠉⠙⠙⠙⠙⠙⢛⢟⣟⢛⠛⠛⠛⠛⠛⠛⢟⢟⣟⣟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⢁⢕⢕⢜⢝⢕⢕⢕⢕⢕⢕⢕⢕⠕⠕⠕⠕⠕⠑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⢦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⢀⠀⠅⠁⠁⠁⠀</a:t>
            </a:r>
            <a:br/>
            <a:r>
              <a:t>⠁⠁⠁⢁⢑⢅⢕⢕⣕⣕⢕⢵⣵⣵⣵⣷⣷⣷⣿⣿⢿⢿⢿⢟⢟⠟⠏⠙⠙⠑⠁⠁⠁⠁⠀⠀⠀⠀⠀⠀⠀⠀⠀⠁⠑⠑⢕⢅⢅⢕⢕⢕⢜⢕⢕⢕⢕⢕⣵⣵⣵⣕⣕⣕⢔⢄⢔⢕⢕⢕⢕⢕⢕⢕⢕⢕⢕⢕⢕⢕⢁⢁⢁⢁⢁⢀⠀⠀⠁⠀⠀⠀⠀⠀⠑⠕⠕⠕⠕⠕⠕⢕⢕⠕⠕⢕⠑⠁⠁⠉⠙⠙⠙⠙⠝⠟⢟⢟⢟⢷⢷⣷⣷⣷⣷⡕⢕⢕⢕⢕⢕⢕⢕⠕⠕⠑⠑⠑⠑⠅⠄⠀⠁⠅⢱⢵⢵⢵⢵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⠀⠀⠄⠄⢔⢕⢔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⣵⣷⣷⣾⣿⣿⣿⣿⣏⣝⡝⢕⢕⢕⢕⢕⢕⢕⢕⢕⢕⢕⢕⢕⢕⢑⢕⢕⢕⢕⢕⢕⢕⢕⣕⣕⣱⣵⣵⣵⣷⣷⣷⣵⣵⣵⣵⣵⣕⣕⣵⣵⣵⣵⣵⣼⣽⣷⣷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⢝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⣹⣼⣿⣿⣧⣕⢕⢕⢕⢕⢕⢕⢕⢕⢕⢕⢕⢕⢕⢕⢕⣕⣕⢕⡕⢕⢕⢕⢕⢕⢕⠕⠕⠕⠕⠕⢕⢕⢟⢟⢟⢝⢟⢕⢕⢕⢕⢕⢕⢕⢕⢕⢕⢕⢕⢕⢕⢕⣱⣵⣾⣿⣿⣿⡿⢿⣿⢇⢕⢕⢕⢗⢗⢗⢗⢗⢗⢗⢗⢗⣗⡟⢟⢟⢟⢟⢟⢝⣟⡟⢏⢝⢝⢕⢕⢕⢕⢕⢑⢑⢑⢑⢐⠀⢀⢀⢄⢕⢱⣵⣷⣾⣇⣕⣕⣕⡕⢕⢅⢀⢀⢄⣄⣔⣔⣕⣱⣵⣵⣵⡵⢇⢕⠑⠁⠀⠀⠀⠀⠀⠀⠀⢄⢔⢔⢕⢕⢕⢕⢜⢜⢕⢕⢕⢕⢕⢑⢁⢀⢀⢀⢀⢀⢀⢄⢄⢄⢄⢄⢄⢔⢔⢔⢔⢔⣔⣕⣕⣱⣵⣵⣵⣵⡵⢗⢇⢕⢕⢕⢕⢕⢕⢕⢕⢕⢕⢕⢕⢕⢕⢕⣕⣱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⠀⢀⢀⢀⢀⢀⢀⢀⣄⣄⡀⠀</a:t>
            </a:r>
            <a:br/>
            <a:r>
              <a:t>⠐⠕⠕⠕⠕⠱⢵⢵⢕⢕⢕⢕⢱⢵⢵⣵⣵⣕⣵⣵⣵⣕⣜⢝⠝⠑⠑⠕⢕⢕⢴⢴⢔⢔⢔⣔⣔⣔⢔⢄⢄⢔⢔⢔⢔⢔⢕⣕⣕⣵⣵⣵⣵⣵⣵⣷⣷⣾⣧⡕⢕⢕⢕⢕⢕⢜⢕⢕⢜⢝⢝⢝⢝⢻⢿⣿⣿⢿⢏⢏⢝⢕⢕⢕⢕⢕⢕⢕⢕⢕⢜⢏⢝⢝⢕⠕⠁⠀⠀⠀⠀⠀⠀⠀⠀⠀⠀⠀⠀⠀⠁⠁⢜⢟⢿⡟⢇⢕⢄⢀⢀⠀⠀⠀⠀⠀⠀⠀⠀⠀⠀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⠕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⢟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⠰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⠁⠁⠁⠀⠀⠀⠀⠀⠀⠀</a:t>
            </a:r>
            <a:br/>
          </a:p>
        </p:txBody>
      </p:sp>
    </p:spTree>
  </p:cSld>
  <p:clrMapOvr>
    <a:masterClrMapping/>
  </p:clrMapOvr>
</p:sld>
</file>

<file path=ppt/slides/slide11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⢟⢏⢝⢇⢜⢜⢟⢏⢝⢟⢏⢕⢜⢕⢝⢝⢕⢜⢜⢝⢕⢏⢝⢝⢝⢕⢝⢝⢝⢝⢝⢝⢝⢝⢏⢕⢝⢝⢕⢜⢏⢝⢕⢜⢕⢝⢝⢝⢕⢕⢜⢝⢝⢜⢟⢏⢝⢝⢕⢝⢟⢝⢕⢝⢟⢟⢝⢕⢜⢏⢝⢝⢝⢝⢝⢟⢟⢝⢝⢕⢇⢝⢏⢝⢝⢏⢝⢕⢕⢝⢏⢏⢝⢝⢝⢟⢸⣿⣿⣿⣿⣿⣿⣿⣿⣿⣿⣿⣿⣿⣿⣿⣿⡏⢕⢝⢟⢏⢕⢕⢕⢝⢝⢝⢕⢕⢇⢕⢜⢜⢏⢏⢝⢝⢕⢝⢏⢟⢕⢜⢝⢏⢝⢕⢝⢕⢕⢕⢕⢕⢕⢸⣿⣿⣿⣿⣿⣿⣿⣿⣿⣿⣿⡇⢕⢕⢕⢕⢕⢝⢕⢏⢝⢏⢝⢕⢜⢝⢝⢏⢝⢟⢏⢕⢝⢜⢜⢕⢝⢜⢜⢝⢇⢝⢝⢝⢏⢝⢜⢏⢟⢝⢏⢇⢕⢝⢝⢏⢜⢏⢝⢕⢜⢟⢝⢕⢝⢕⢝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⣧⣕⣕⣕⣕⣸⣷⣷⣷⣷⣷⣾⣿⣿⣿⣷⣷⣷⣷⣷⣷⣷⣷⣷⣷⣷⣷⣷⣷⣷⣷⣷⣷⣷⣷⣷⣷⣵⣷⣷⣵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⣯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⢕⢁⢀⢀⢀⢀⢀⢀⠀⠀⠀⠀⠀⠀⠀⠀⠀⠀⠀⠀⠀⢀⠀⠀⠀⠀⢕⢕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⢴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⠉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⢐⢁⢕⢕⢜⢝⢕⢕⢕⢕⢕⢕⢕⢕⠕⠕⠕⠕⠕⠑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⣵⣷⣷⣷⣿⣿⢿⢿⢿⢟⢟⠟⠏⠙⠙⠑⠁⠁⠁⠁⠀⢀⠀⠀⠀⠀⠀⠀⠀⠁⠑⠑⢕⢅⢅⢕⢕⢕⢜⢕⢕⢕⢕⢕⣵⣵⣵⣕⣕⣕⢔⢄⢔⢕⢕⢕⢕⢕⢕⢕⢕⢕⢕⢕⢕⢕⢁⢁⢁⢁⢁⢀⠀⠀⠁⠀⠀⠀⠀⠀⠑⠕⠕⠕⠕⠕⠕⢕⢕⠕⠕⢕⠑⠁⠁⠉⠙⠙⠙⠙⠝⠟⢟⢟⢟⢷⢷⣷⣷⣷⣷⡕⢕⢕⢕⢕⢕⢕⢕⠕⠑⠑⠑⠑⠕⠅⠄⠀⠁⠅⢱⢵⢵⢵⢵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⠀⠀⠄⠄⢔⢕⢔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⡵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⠐⠁⠀⠀⠀⠀⠀⢀⢀⢄⢄⢀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⠕⠕⠕⠕⠕⢕⢕⢟⢟⢟⢝⢟⢕⢕⢕⢕⢕⢕⢕⢕⢕⢕⢕⢕⢕⢕⢕⣱⣵⣾⣿⣿⣿⡿⢿⣿⢇⢕⢕⢕⢗⢗⢗⢗⢗⢗⢗⢗⢗⣗⢟⢟⢟⢟⢟⢏⢝⣟⡟⢏⢝⢝⢕⢕⢕⢕⢕⢑⢑⢑⢑⢐⠀⢀⢀⢄⢕⢱⣵⣷⣾⣇⣕⣕⣕⡕⢕⢅⢀⢀⢄⣄⣔⣔⣕⣱⣵⣵⣵⡵⢇⢕⠑⠁⠀⠀⠀⠀⠀⠀⠀⢄⢔⢔⢕⢕⢕⢕⢜⢜⢕⢕⢕⢕⢕⢑⢁⢀⢀⢀⢀⢀⢀⢄⢄⢄⢄⢄⢄⢔⢔⢔⢔⢔⣔⣔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⠀⢀⢀⢀⢀⢀⢀⢀⣄⣄⡀⠀</a:t>
            </a:r>
            <a:br/>
            <a:r>
              <a:t>⠐⠕⠕⠕⠕⠱⢵⢵⢕⢕⢕⢕⢱⢵⢵⣵⣵⣕⣵⣵⣵⣕⣜⢝⠝⠑⠑⠕⢕⢕⢴⢴⢔⢔⢔⣔⣔⣔⢔⢄⢄⢔⢕⢔⢔⢔⢕⣕⣕⣵⣵⣵⣵⣵⣵⣷⣷⣾⣧⡕⢕⢕⢕⢕⢕⢜⢕⢕⢜⢝⢝⢝⢝⢻⢿⣿⣿⢿⢏⢏⢝⢕⢕⢕⢕⢕⢕⢕⢕⢕⢜⢏⢝⢝⢕⠕⠑⠀⠀⠀⠀⠀⠀⠀⠀⠀⠀⠀⠀⠀⠁⠁⢜⢟⢿⡟⢇⢕⢄⢀⢀⠀⠀⠀⠀⠀⠀⠀⠀⠀⠀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⠕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⠰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⠁⠁⠁⠀⠀⠀⠀⠀⠀⠀</a:t>
            </a:r>
            <a:br/>
          </a:p>
        </p:txBody>
      </p:sp>
    </p:spTree>
  </p:cSld>
  <p:clrMapOvr>
    <a:masterClrMapping/>
  </p:clrMapOvr>
</p:sld>
</file>

<file path=ppt/slides/slide11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⢝⢕⢝⢟⢝⢝⢕⢜⢜⢟⢏⢝⢟⢏⢕⢜⢜⢝⢝⢕⢜⢜⢝⢕⢏⢝⢝⢝⢕⢝⢝⢝⢝⢝⢝⢝⢝⢏⢕⢝⢝⢕⢜⢏⢝⢕⢜⢕⢝⢝⢝⢕⢕⢜⢝⢝⢜⢟⢏⢝⢝⢕⢝⢟⢝⢕⢝⢟⢟⢝⢕⢜⢏⢝⢝⢝⢝⢝⢟⢟⢝⢝⢕⢇⢝⢏⢝⢝⢏⢝⢕⢕⢝⢏⢏⢝⢝⢝⢟⢸⣿⣿⣿⣿⣿⣿⣿⣿⣿⣿⣿⣿⣿⣿⣿⣿⡏⢕⢝⢟⢏⢕⢕⢕⢝⢝⢝⢕⢕⢇⢕⢜⢜⢏⢏⢝⢝⢕⢝⢏⢟⢕⢜⢝⢏⢝⢕⢝⢕⢕⢕⢕⢕⢕⢸⣿⣿⣿⣿⣿⣿⣿⣿⣿⣿⣿⡇⢕⢕⢕⢕⢕⢕⢕⢏⢝⢏⢝⢕⢜⢝⢝⢏⢝⢟⢏⢕⢝⢜⢜⢕⢝⢜⢜⢝⢇⢝⢝⢝⢏⢝⢜⢏⢟⢝⢏⢇⢕⢝⢝⢏⢜⢏⢝⢕⢜⢟⢝⢕⢝⢕⢝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⣧⣕⣕⣕⣕⣸⣷⣷⣷⣷⣷⣾⣿⣿⣿⣷⣷⣷⣷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⢕⢁⢀⢀⢀⢀⢀⢀⠀⠀⠀⠀⠀⠀⠀⠀⠀⠀⠀⠀⠀⢀⠀⠀⠀⠀⢕⢕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⢴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⠉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⣵⣷⣷⣷⣿⣿⢿⢿⢿⢟⢟⠟⠏⠙⠙⠑⠁⠁⠁⠁⠀⢀⠀⠀⠀⠀⠀⠀⠀⠁⠑⠑⢕⢅⢅⢕⢕⢕⢜⢕⢕⢕⢕⢕⣵⣵⣵⣕⣕⣕⢔⢄⢔⢕⢕⢕⢕⢕⢕⢕⢕⢕⢕⢕⢕⢕⢁⢁⢁⢁⢁⢀⠀⠀⠁⠀⠀⠀⠀⠀⠑⠕⠕⠕⠕⠕⠕⢕⢕⠕⠕⢕⠑⠁⠁⠉⠙⠙⠙⠙⠝⠟⢟⢟⢟⢷⢷⣷⣷⣷⣷⡕⢕⢕⢕⢕⢕⢕⢕⠕⠑⠑⠑⠑⠕⠅⠄⠀⠁⠅⢱⢵⢵⢵⢕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⢔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⡵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⠕⠕⠕⠕⠕⢕⢕⢟⢟⢟⢝⢟⢕⢕⢕⢕⢕⢕⢕⢕⢕⢕⢕⢕⢕⢕⢕⣱⣵⣾⣿⣿⣿⡿⢿⣿⢇⢕⢕⢕⢗⢗⢗⢗⢗⢗⢗⢗⢗⣗⢟⢟⢟⢟⢟⢏⢝⣟⡟⢏⢝⢝⢕⢕⢕⢕⢕⢑⢑⢑⢑⢐⠀⢀⢀⢄⢕⢱⣵⣷⣾⣇⣕⣕⣕⡕⢕⢅⢀⢀⢄⣄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⠀⢀⢀⢀⢀⢀⢀⢀⣄⣄⡀⠀</a:t>
            </a:r>
            <a:br/>
            <a:r>
              <a:t>⠐⠕⠕⠕⠕⠱⢵⢵⢕⢕⢕⢕⢱⢵⢵⣵⣵⣕⣵⣵⣵⣕⣜⢝⠝⠑⠑⠕⢕⢕⢴⢴⢔⢔⢔⣔⣔⣔⢔⢄⢄⢔⢕⢔⢔⢔⢕⣕⣕⣵⣵⣵⣵⣵⣵⣷⣷⣾⣧⡕⢕⢕⢕⢕⢕⢜⢕⢕⢜⢝⢝⢝⢝⢻⢿⣿⣿⢿⢏⢏⢝⢕⢕⢕⢕⢕⢕⢕⢕⢕⢜⢏⢝⢝⢕⠕⠑⠀⠀⠀⠀⠀⠀⠀⠀⠀⠀⠀⠀⠀⠁⠁⢜⢟⢿⡟⢇⢕⢄⢀⢀⠀⠀⠀⠀⠀⠀⠀⠀⠀⠀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⠕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⠟⢟⢿⢿⢗⢇⢕⠕⠕⠕⠕⠕⠕⠱⢵⢵⢷⢷⣧⣕⣄⣄⣄⡄⢄⢀⢀⢀⠀⠀⠀⠀⠀⢔⢕⢕⢕⢕⢕⢕⢕⢕⢕⢕⢕⢕⢕⢕⣕⣕⣕⣕⣕⣕⣕⣕⣗⡯⢕⢕⢕⢄⠄⠄⠔⢔⢔⢔⢔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⠰⢵⢵⢵⡵⢵⢜⢝⢕⢕⠀⠀⠀⠀⠀⠀⠀⠀⠁⢕⢸⢿⢟⢟⢟⢟⢟⢟⠗⠗⠓⠂⠐⠐⠀⠀⠁⠑⢕⢜⠜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⠁⠁⠁⠀⠀⠀⠀⠀⠀⠀</a:t>
            </a:r>
            <a:br/>
          </a:p>
        </p:txBody>
      </p:sp>
    </p:spTree>
  </p:cSld>
  <p:clrMapOvr>
    <a:masterClrMapping/>
  </p:clrMapOvr>
</p:sld>
</file>

<file path=ppt/slides/slide11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⢜⢕⢝⢝⢝⢕⢕⢜⢝⢝⢜⢟⢏⢝⢝⢕⢝⢏⢝⢕⢝⢟⢟⢝⢕⢜⢏⢝⢝⢝⢝⢝⢟⢟⢝⢝⢕⢇⢝⢏⢝⢝⢏⢝⢕⢕⢝⢏⢏⢝⢝⢝⢟⢸⣿⣿⣿⣿⣿⣿⣿⣿⣿⣿⣿⣿⣿⣿⣿⣿⡏⢕⢝⢟⢏⢕⢕⢕⢝⢝⢝⢕⢕⢇⢕⢜⢜⢝⢏⢝⢝⢕⢝⢏⢟⢕⢜⢝⢏⢝⢕⢝⢕⢕⢕⢕⢕⢕⢸⣿⣿⣿⣿⣿⣿⣿⣿⣿⣿⣿⡇⢕⢕⢕⢕⢕⢕⢕⢏⢝⢏⢝⢕⢜⢝⢟⢏⢝⢟⢏⢕⢝⢜⢜⢝⢝⢜⢜⢝⢇⢝⢝⢝⢏⢝⢜⢏⢟⢟⢏⢇⢕⢝⢝⢏⢜⢏⢝⢕⢜⢟⢝⢕⢝⢕⢝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⣧⣕⣕⣕⣕⣸⣷⣷⣷⣷⣷⣾⣿⣿⣿⣷⣷⣷⣷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⢑⢁⢀⢀⢀⢀⢀⢀⠀⠀⠀⠀⠀⠀⠀⠀⠀⠀⠀⠀⠀⢀⠀⠀⠀⠀⢕⢕⣕⢵⢽⢿⢧⢕⢄⢀⢀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⣷⢷⢷⢗⢗⢗⢕⢕⢕⢕⢕⣕⢕⢽⢿⢿⢕⢱⢕⢕⢀⢀⢀⢀⢀⢀⢀⢀⢀⢀⢀⢀⢄⢄⢔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⡵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⠕⠕⠕⠕⠕⢕⢕⢟⢟⢟⢝⢟⢕⢕⢕⢕⢕⢕⢕⢕⢕⢕⢕⢕⢕⢕⢕⣱⣵⣾⣿⣿⣿⡿⢿⣿⢇⢕⢕⢕⢗⢗⢗⢗⢗⢗⢗⢗⢗⣗⢟⢟⢟⢟⢟⢏⢝⣟⡟⢏⢝⢝⢕⢕⢕⢕⢕⢑⢑⢑⢑⢐⠀⢀⢀⢄⢕⢱⣵⣷⣾⣇⣕⣕⣕⡕⢕⢅⢀⢀⢄⣄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⢇⢕⠕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⢴⢴⢔⢔⢔⣔⣔⣔⢔⢄⢄⢔⢕⢔⢔⢔⢕⣕⣕⣵⣵⣵⣵⣵⣵⣷⣷⣾⣧⡵⢕⢕⢕⢕⢕⢜⢕⢕⢜⢝⢝⢝⢝⢻⢿⣿⣿⢿⢏⢏⢝⢕⢕⢕⢕⢕⢕⢕⢕⢕⢜⢏⢝⢝⢕⠕⠑⠀⠀⠀⠀⠀⠀⠀⠀⠀⠀⠀⠀⠀⠁⠁⢜⢟⢿⡟⢇⢕⢄⢀⢀⠀⠀⠀⠀⠀⠀⠀⠀⠀⠀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⠟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⢜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⠁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⢏⢝⢕⢜⢜⢟⢝⢝⢟⢝⢕⢜⢜⢝⢝⢕⢜⢜⢝⢕⢏⢝⢝⢝⢕⢝⢝⢝⢝⢝⢝⢝⢝⢏⢕⢝⢝⢕⢜⢏⢝⢕⢜⢕⢝⢝⢝⢕⢕⢜⢝⢝⢜⢟⢏⢝⢝⢕⢝⢏⢝⢕⢝⢟⢟⢝⢕⢜⢏⢝⢝⢝⢝⢝⢟⢟⢝⢝⢕⢇⢝⢏⢝⢝⢏⢝⢕⢕⢝⢏⢏⢝⢝⢝⢟⢸⣿⣿⣿⣿⣿⣿⣿⣿⣿⣿⣿⣿⣿⣿⣿⣿⡏⢕⢝⢟⢏⢕⢕⢕⢝⢝⢝⢕⢕⢇⢕⢜⢜⢏⢏⢝⢝⢕⢝⢏⢏⢕⢜⢝⢏⢝⢕⢝⢕⢕⢕⢕⢕⢕⢸⣿⣿⣿⣿⣿⣿⣿⣿⣿⣿⣿⡇⢕⢕⢕⢕⢕⢝⢕⢏⢝⢏⢝⢕⢜⢝⢟⢏⢝⢟⢏⢕⢕⢜⢜⢝⢝⢜⢜⢝⢇⢝⢝⢝⢏⢝⢜⢏⢟⢟⢏⢇⢕⢝⢝⢏⢜⢏⢝⢕⢜⢟⢝⢕⢝⢕⢝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⣧⣕⣕⣕⣕⣸⣷⣷⣷⣷⣷⣾⣿⣿⣿⣷⣷⣷⣷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⡵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⢀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⠕⠕⠕⠕⠕⢕⢕⢟⢟⢟⢝⢟⢕⢕⢕⢕⢕⢕⢕⢕⢕⢕⢕⢕⢕⢕⢕⣱⣵⣾⣿⣿⣿⡿⢿⣿⢇⢕⢕⢕⢗⢗⢗⢗⢗⢗⢗⢗⢗⣗⢟⢟⢟⢟⢟⢏⢝⣟⡟⢏⢝⢝⢕⢕⢕⢕⢕⢑⢑⢑⢑⢐⠀⢀⢀⢄⢕⢱⣵⣷⣾⣇⣕⣕⣕⡕⢕⢅⢀⢀⢄⣄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⢇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⢴⢴⢔⢔⢔⣔⣔⣔⢔⢄⢄⢔⢕⢔⢔⢔⢕⣕⣕⣵⣵⣵⣵⣵⣵⣷⣷⣾⣧⡵⢕⢕⢕⢕⢕⢜⢕⢕⢜⢝⢝⢝⢝⢻⢿⣿⣿⢿⢏⢏⢝⢕⢕⢕⢕⢕⢕⢕⢕⢕⢜⢏⢝⢝⢕⠕⠑⠀⠀⠀⠀⠀⠀⠀⠀⠀⠀⠀⠀⠀⠁⠁⢜⢟⢿⡟⢇⢕⢄⢀⢀⠀⠀⠀⠀⠀⠀⠀⠀⠀⠀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⠟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⢏⢝⢇⢜⢜⢟⢝⢝⢟⢝⢕⢜⢜⢝⢝⢕⢜⢜⢝⢕⢏⢝⢝⢝⢕⢝⢝⢝⢝⢝⢝⢝⢝⢏⢕⢝⢝⢕⢜⢏⢝⢕⢜⢕⢝⢝⢝⢕⢕⢜⢝⢝⢜⢟⢏⢝⢝⢕⢝⢏⢝⢕⢝⢟⢟⢝⢕⢜⢏⢝⢝⢝⢝⢝⢟⢟⢝⢝⢕⢇⢝⢏⢝⢝⢏⢝⢕⢕⢝⢏⢏⢝⢝⢝⢟⢸⣿⣿⣿⣿⣿⣿⣿⣿⣿⣿⣿⣿⣿⣿⣿⣿⡏⢕⢝⢟⢏⢕⢕⢕⢝⢝⢝⢕⢕⢇⢕⢜⢜⢏⢏⢝⢝⢕⢝⢏⢏⢕⢜⢝⢏⢝⢕⢝⢕⢕⢕⢕⢕⢕⢸⣿⣿⣿⣿⣿⣿⣿⣿⣿⣿⣿⡇⢕⢕⢕⢕⢕⢕⢕⢏⢝⢏⢝⢕⢜⢝⢟⢏⢝⢟⢏⢕⢕⢜⢜⢝⢝⢜⢜⢝⢇⢝⢝⢝⢏⢝⢜⢏⢟⢟⢏⢇⢕⢝⢝⢏⢜⢏⢝⢕⢜⢟⢝⢕⢝⢕⢝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⣧⣕⣕⣕⣕⣸⣷⣷⣷⣷⣷⣾⣿⣿⣿⣷⣷⣷⣷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⢇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⢴⢴⢔⢔⢔⣔⣔⣔⢔⢄⢄⢔⢕⢔⢔⢔⢕⣕⣕⣵⣵⣵⣵⣵⣵⣷⣷⣾⣧⡵⢕⢕⢕⢕⢕⢜⢕⢕⢜⢝⢝⢝⢝⢻⢿⣿⣿⢿⢏⢏⢝⢕⢕⢕⢕⢕⢕⢕⢕⢕⢜⢏⢝⢝⢕⠕⠑⠀⠀⠀⠀⠀⠀⠀⠀⠀⠀⠀⠀⠀⠁⠁⢜⢟⢿⡟⢇⢕⢄⢀⢀⠀⠀⠀⠀⠀⠀⠀⠀⠀⠀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⠑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⠟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⠁⠁⠁⠀⠀⠀⠀⠀⠀⠀</a:t>
            </a:r>
            <a:br/>
          </a:p>
        </p:txBody>
      </p:sp>
    </p:spTree>
  </p:cSld>
  <p:clrMapOvr>
    <a:masterClrMapping/>
  </p:clrMapOvr>
</p:sld>
</file>

<file path=ppt/slides/slide11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⢏⢝⢇⢜⢜⢟⢝⢝⢟⢝⢕⢜⢜⢝⢝⢕⢜⢜⢝⢕⢏⢝⢝⢝⢕⢝⢝⢝⢝⢝⢝⢝⢝⢏⢕⢝⢝⢕⢜⢏⢝⢕⢝⢕⢝⢝⢝⢕⢕⢜⢝⢝⢜⢟⢏⢝⢝⢕⢝⢏⢝⢕⢝⢟⢟⢝⢕⢜⢏⢝⢝⢝⢝⢝⢟⢟⢝⢝⢕⢇⢝⢏⢝⢝⢏⢝⢕⢕⢝⢏⢏⢝⢝⢝⢟⢸⣿⣿⣿⣿⣿⣿⣿⣿⣿⣿⣿⣿⣿⣿⣿⣿⡏⢕⢝⢟⢏⢕⢕⢕⢝⢝⢝⢕⢕⢇⢕⢜⢜⢏⢏⢝⢝⢕⢝⢏⢏⢕⢜⢝⢏⢝⢕⢝⢕⢕⢕⢕⢕⢕⢸⣿⣿⣿⣿⣿⣿⣿⣿⣿⣿⣿⡇⢕⢕⢕⢕⢕⢕⢕⢏⢝⢏⢝⢕⢜⢝⢟⢏⢝⢟⢏⢕⢕⢜⢜⢝⢝⢜⢜⢝⢇⢝⢝⢝⢏⢝⢜⢏⢟⢟⢏⢇⢕⢝⢝⢏⢜⢏⢝⢕⢜⢟⢝⢕⢝⢕⢝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⣧⣕⣕⣕⣕⣸⣷⣷⣷⣷⣷⣾⣿⣿⣿⣷⣷⣷⣷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⢕⢕⢕⢜⢝⢟⢏⢝⢝⢝⢕⠕⠕⠕⠕⠕⠕⠕⢻⢿⢿⢿⢿⢿⢿⢿⣕⣕⢔⢔⢄⢔⢔⢔⢐⠐⠑⠑⢕⢕⢕⢕⢕⣕⣕⣕⣕⣕⣕⣕⣕⣕⣕⣕⣕⣕⣕⣱⣵⣵⣵⣷⢷⢷⢾⢟⠟⠟⠟⠛⠙⠙⠙⠙⠙⠙⠝⠙⠝⠕⠑⠕⠕⠕⢇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⢴⢴⢔⢔⢔⣔⣔⣔⢔⢄⢄⢔⢕⢔⢔⢔⢕⣕⣕⣵⣵⣵⣵⣵⣵⣷⣷⣾⣧⡵⢕⢕⢕⢕⢕⢜⢕⢕⢜⢝⢝⢝⢝⢻⢿⣿⣿⢿⢏⢏⢝⢕⢕⢕⢕⢕⢕⢕⢕⢕⢜⢏⢝⢝⢕⠕⠑⠀⠀⠀⠀⠀⠀⠀⠀⠀⠀⠀⠀⠀⠁⠁⢜⢟⢿⡟⢇⢕⢄⢀⢀⠀⠀⠀⠀⠀⠀⠀⠀⠀⠀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⠁⠁⠁⠀⠀⠀⠀⠀⠀⠀</a:t>
            </a:r>
            <a:br/>
          </a:p>
        </p:txBody>
      </p:sp>
    </p:spTree>
  </p:cSld>
  <p:clrMapOvr>
    <a:masterClrMapping/>
  </p:clrMapOvr>
</p:sld>
</file>

<file path=ppt/slides/slide11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⢝⢕⢝⢝⢝⢕⢕⢜⢝⢝⢜⢟⢏⢝⢝⢕⢝⢏⢝⢕⢝⢟⢟⢝⢕⢜⢏⢝⢝⢝⢝⢝⢟⢟⢝⢝⢕⢇⢝⢏⢝⢝⢏⢝⢕⢕⢝⢏⢏⢝⢝⢝⢟⢸⣿⣿⣿⣿⣿⣿⣿⣿⣿⣿⣿⣿⣿⣿⣿⣿⡏⢕⢝⢟⢏⢕⢕⢕⢝⢝⢝⢕⢕⢇⢕⢜⢜⢝⢏⢝⢝⢕⢝⢏⢏⢕⢜⢝⢏⢝⢕⢝⢕⢕⢕⢕⢕⢕⢸⣿⣿⣿⣿⣿⣿⣿⣿⣿⣿⣿⡇⢕⢕⢕⢕⢕⢕⢕⢏⢝⢏⢝⢕⢜⢝⢟⢏⢝⢟⢏⢕⢕⢜⢜⢝⢝⢜⢜⢝⢇⢝⢝⢝⢏⢝⢜⢏⢟⢟⢏⢇⢕⢝⢝⢏⢜⢏⢝⢕⢜⢟⢝⢕⢝⢕⢝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⢇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⢰⢴⢔⢔⢔⣔⣔⣔⢔⢄⢄⢔⢕⢔⢔⢔⢕⣕⣕⣵⣵⣵⣵⣵⣵⣷⣷⣾⣧⡵⢕⢕⢕⢕⢕⢜⢕⢕⢜⢝⢝⢝⢝⢻⢿⣿⣿⢿⢏⢏⢝⢕⢕⢕⢕⢕⢕⢕⢕⢕⢜⢏⢝⢝⢕⠕⠑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⢜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⡿⢟⢝⢕⢽⢗⢟⢟⢕⢕⢕⢕⢕⢕⡕⢏⢕⢕⢕⢕⢕⢕⢕⢕⢕⢕⢕⢜⢕⡕⢕⢕⢕⢕⢎⡟⢕⢜⣿⣿⢇⢕⢕⢜⢟⢿⢟⢕⢕⢜⡟⢕⢕⢝⢿⣿⢕⢸⣿⣿⡏⢕⢿⣿⣿⣏⣹⣿⣿⣿⢕⣹⣿⣿⢟⢕⢕⢸⣿⣿⣿⢕⢻⡿⢟⢕⢕⢿⣿⣿⢕⢸⣿⣿⡟⢕⣻⣿⣿⣿⡟⢝⢻⣿⣿⢕⢕⢝⢟⢝⣟⣿⣿⣿⡇⢕⢻⢿⣿⢇⢜⣿⣿⣿⣿⣿⣿⣿⡏⢝⣿⣿⣿⣏⣝⣿⣿⣟⣝⣜⣻⣿⣿⣿⡿⣿⣿⣿⣧⣜⣿⣿⣿⣿⣿⣿⣿⣿⢿⣿⣿⣿⡿⢟⣿⣿⡏⢕⢹⣿⣿⣿⣿⣿⣟⢟⢿⣏⢝⢿⣿⣿⡟⢝⣿⢟⢿⣿⣿⣿⣿⢏⢕⢹⣿⣿⡇⢸⣿⣿⣿⣿⢕⢕⢻⣿⣿⢝⢝⣿⣿⡟⢕⢝⣿⡟⢕⢕⢟⢟⢝⢕⢝⢿⢿⢕⢕⢕⢕⢝⢝⢕⢕⢜⢿⡏⢕⢕⢻⠀</a:t>
            </a:r>
            <a:br/>
            <a:r>
              <a:t>⢝⢕⢕⢕⢕⣕⡕⢕⢕⢕⢕⢕⢕⢕⢜⢕⢕⢕⢕⢕⢕⢕⢕⢕⢕⢕⢕⣕⡑⢕⢇⢕⢕⢕⢕⣜⢕⢕⢕⢜⢕⢕⢕⢕⢕⢕⢕⢕⢕⢕⣯⢕⢕⢕⢕⢸⢕⢕⢜⣿⣿⡇⢕⢜⢿⣿⢝⢝⢻⣿⡇⢕⢝⣿⣿⡇⢕⢕⢜⣿⡟⢕⢕⢕⢕⢏⢕⢕⢸⣿⡇⢕⢜⣿⣿⢕⢕⢹⣿⣿⢏⢕⢕⢜⣿⣿⢕⢕⣱⡕⢕⢕⢜⢕⢝⢕⢕⢕⢸⣿⢕⢕⢝⢝⢝⢝⢝⣿⣿⢕⢕⣻⣿⣿⢏⢜⢝⢕⢸⣿⡏⢹⣿⣿⡟⢕⣿⣿⣿⣿⢟⣿⣿⣿⡇⢸⣿⣿⣿⢕⢹⣿⣿⡇⢕⣿⣿⡇⢕⢜⣿⣿⣟⢝⢝⢝⢕⣹⢕⢕⢕⣿⣿⢕⢕⢕⢕⢕⢕⢝⢝⢹⡕⢕⢸⣿⡟⢕⢕⢹⣿⣿⢏⢕⢕⢕⢱⢕⢕⢕⢹⣿⡇⢕⢕⢟⡕⢕⢕⢕⢕⢕⢕⢕⢕⢞⢕⢕⢕⢕⢕⢕⢕⢕⢕⢕⢕⢕⢕⢱⠀</a:t>
            </a:r>
            <a:br/>
            <a:r>
              <a:t>⣷⢕⢕⢕⢕⢜⢿⡷⢕⢕⢕⢑⢕⢕⢕⢕⢕⢕⢕⢕⢕⢕⢕⢕⢕⢕⢕⢕⢕⢝⢕⡕⠐⠑⢕⢕⢕⢕⢕⢕⢕⢕⢕⢕⢕⢕⢕⢕⢕⢕⢕⢕⢕⢕⢕⢕⢕⢕⢕⣿⣿⢕⢕⢕⡕⢕⢕⢱⢿⣷⡇⢕⢜⢏⢟⢇⢕⢕⢕⣿⡕⢕⢕⢕⢕⢕⢕⢕⢸⢻⡇⢕⢱⣿⣿⡇⢕⢸⡿⢻⢕⢕⢕⢕⢻⡷⢕⢕⢸⣧⡕⢕⢕⢕⣱⢕⢕⢕⢱⣿⢕⢕⢕⢕⢕⢕⢾⣿⣿⡇⢕⢾⡿⢟⣕⢕⢕⢕⢕⣼⣧⣼⣿⣿⡿⢷⣿⣿⣿⣿⣷⣿⣿⣿⡇⢸⣿⣿⣿⢕⢼⣿⣿⡧⢷⣿⣿⣇⢕⢕⡿⢿⢿⢕⢕⢕⣷⣿⢕⢕⢕⢝⣿⢕⢕⢕⢕⣕⢕⢕⢕⢜⢇⢕⢸⣿⣇⢕⢕⢸⢻⡟⢕⢕⢕⢕⢕⢕⢕⢕⢸⣿⡇⢕⢕⢇⢕⢕⢕⢕⢕⢕⢕⢕⢸⢕⢕⢕⢕⢕⢕⢕⢕⢕⢕⢕⢕⢕⢕⢜⠀</a:t>
            </a:r>
            <a:br/>
            <a:r>
              <a:t>⢕⢕⢕⢕⢕⢕⢕⢕⢕⢕⢕⢕⢕⢕⢕⢕⢕⢕⢕⢕⢕⢕⢕⢕⢕⢕⢕⢕⢕⢕⢕⢕⠀⠀⢕⢕⢕⢕⢕⢕⢕⢕⢕⢕⢕⢕⢕⢕⢕⢕⢕⢕⢕⢕⢕⢸⢕⢕⢕⣿⢟⢕⢕⢸⣿⢕⢕⢕⢜⣿⢕⢕⢕⢕⢕⢕⢕⢕⢕⣿⡟⢕⢕⢕⣕⢕⢕⢕⢸⣿⢇⢕⢕⣿⣿⢕⢕⢸⣿⢕⢇⢕⢕⢕⢕⢕⢕⢕⣿⡿⢇⢕⢕⣾⢇⢕⢕⢕⣾⣿⢕⢕⢜⢝⢕⢕⢜⣿⣿⡕⢕⢜⢇⢕⢹⢕⢕⢕⢕⢝⢟⢟⣿⢕⢕⢕⢜⣿⣿⣿⢕⣿⣿⣿⢕⢕⣿⣿⡿⢕⢸⣿⣿⡇⢕⢜⢿⣿⢕⢕⢕⢕⢕⢕⢕⢕⢹⣿⢇⢕⢕⢜⡝⢕⢕⢕⣿⣽⢕⢕⢸⣕⢕⢕⢜⣿⣿⢕⢕⢜⢕⢕⢕⢕⢕⢕⢕⢕⢕⢕⢸⣧⡇⢕⢕⢕⢇⢕⢕⢕⢕⢕⢕⢕⢕⢸⢕⢕⢕⢕⢕⢕⢕⢕⢕⢕⢕⢕⢕⢕⠀</a:t>
            </a:r>
            <a:br/>
            <a:r>
              <a:t>⡇⢕⢕⢕⢕⢕⢑⢑⢕⢕⢕⢕⢕⢕⢕⢕⢕⢕⢕⢕⢕⢕⢕⢕⢕⢕⢕⢕⢕⢕⢕⢕⢕⠀⢕⢕⢕⢕⢕⢕⢕⢕⢕⢕⢕⢕⢕⢕⢕⢕⢕⢕⢕⢕⢕⢸⢕⢕⢸⣷⣷⢕⢕⣾⣿⡕⢕⢕⡷⢇⢕⢕⢕⢕⢕⢕⢕⢕⢱⣿⣷⡕⢕⢱⣿⡷⢕⢱⢜⢳⡕⢕⢕⣿⣿⢇⢕⢼⢿⢕⢕⢕⢕⢕⢕⢕⢕⡕⢕⢕⢕⢕⢕⢱⣷⡕⢕⢜⢟⡇⢕⢕⢕⢕⢕⢕⢕⣿⣿⢕⢕⢕⢕⢕⢕⢕⢕⢕⢇⢵⣷⣾⡜⢕⢕⢕⢱⢟⣿⡇⢕⢻⣿⣿⡇⢱⣿⣿⢿⢵⣿⣿⣿⡇⢕⢱⣾⢟⢕⢕⢕⢕⢕⢕⢕⢕⢻⢏⢕⢕⢕⢕⢕⢕⢕⢕⢝⢏⢕⢕⢜⢏⢕⢕⢕⢕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⢄⢕⢕⢕⢕⢕⢕⢕⢕⢕⢕⢕⢕⢕⢕⢕⢕⢕⢕⢕⢕⢕⢜⢕⢕⢕⣿⡟⢕⢕⢜⣿⡇⢕⢕⢕⢱⢕⢕⢕⢕⢕⢕⢕⢕⢕⣿⣿⡕⢕⣸⣿⢕⢕⢕⢕⢝⢕⢕⢕⢟⢕⢕⢕⢕⢕⢕⢕⢕⣵⢕⢕⢕⢕⢕⢕⢕⢕⢕⢕⣿⡿⢕⢕⢱⣿⣿⢕⢕⢸⣧⢕⢕⢕⡿⣿⢕⢕⢕⢕⢕⢕⢕⢕⢕⢕⢕⢕⢹⣿⢕⢕⢕⢕⢕⢟⢕⢕⢕⣿⣿⢕⢕⢜⢻⢕⢕⢜⣿⣿⢇⢕⢕⢝⣵⢇⢕⢕⢕⡕⢕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⠁⠀⠁⠑⠕⢕⢕⢕⢕⢕⢕⢕⢕⢕⢕⢕⢕⢕⢕⢕⢕⢕⢕⢄⢕⢕⢕⢕⢕⢕⢕⢕⢕⢕⢕⢕⢕⢕⢕⢕⢕⢕⢕⢸⢕⢕⢕⢕⣿⡇⢕⢕⢱⣾⡇⢕⢕⢕⢕⢕⢕⢕⢕⢕⢕⢕⣵⣾⡷⢟⢟⢟⢻⢸⡇⢕⢕⢵⣕⡕⢕⢱⣵⡇⢕⢕⢕⣕⢕⢕⢕⢿⢕⢕⢕⢕⢕⢕⢕⢕⢕⢕⣿⣧⢕⢕⢸⣿⣿⢕⢕⢜⢻⢕⢕⢕⣼⡏⢕⢕⢕⢕⡕⢕⢕⢕⢕⢕⢕⢕⣾⡏⢕⢕⢕⢕⢕⣱⢕⢕⢕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⠀⠀⠀⠀⠀⠀⠁⠕⢕⢕⢕⢕⢕⢕⢕⢕⢕⢕⢕⢕⢕⢕⢕⢕⢕⢅⢕⢕⢕⢕⢕⢕⢕⢕⢕⢕⢕⢕⢕⢕⢕⢕⢕⢜⢕⢕⢕⢕⣿⢇⢕⢕⢸⣿⡇⢕⢕⢕⢕⢕⢕⢕⢕⢕⢕⢕⢜⣿⣏⢕⢕⢕⢕⢜⢕⢕⢕⢸⣿⡕⢕⢜⣿⢇⢕⢕⢕⢟⢕⢕⢕⢕⢕⢕⢕⢕⢕⢕⢕⢕⢕⢕⣿⣻⢕⢕⢜⣟⢕⢕⢕⢕⢕⢕⢕⢕⣿⣿⢕⢕⢕⢸⢇⢕⢕⢕⢕⢕⢕⢕⢕⢝⢕⢕⢕⢕⢱⣿⢕⢕⢕⢿⡿⢕⢕⢜⣟⢇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⠁⠀⢕⢕⠀⠀⠀⠀⠀⠀⠀⠀⠀⠁⠕⢕⢕⢕⢕⢕⢕⢕⢕⢕⢕⢕⢕⢕⢕⢔⢑⢕⢕⢕⢕⢕⢕⢕⢕⢕⢕⢕⢕⢕⢕⢕⢕⢕⢕⢕⢕⢕⣵⡕⢕⢕⢸⢻⢕⢕⢕⢕⢕⢕⢕⢕⢱⢕⢕⢕⢟⢝⢝⢕⢕⢕⢕⢕⢕⢕⢕⢸⡇⢕⢕⢕⢇⢕⢕⢕⢕⢕⢕⢕⢕⢕⢕⢕⢕⢕⢕⢕⢕⢕⢕⢕⢜⢕⢕⢕⢕⣕⡕⢕⢕⢕⢕⢕⢕⢕⣿⣻⢕⢕⢕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⢁⢕⢕⠀⠀⠀⠀⠀⠀⠀⠀⠀⠀⠀⠀⠑⠑⠑⠁⠁⠑⠕⢕⢕⢕⢕⢕⢕⢕⢕⢕⢅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⢔⢄⢀⠀⠀⠀⠀⠀⠀⠀⠀⠀⠀⠀⠀⠀⠀⠀⠁⠑⢕⢕⠑⠕⢕⢕⢕⢕⢕⢕⢕⢕⢕⢕⢕⢕⢕⢕⢕⢕⢕⢕⢕⢕⢕⢕⢸⣿⡇⢕⢕⢕⡕⢕⢕⢕⢕⢕⢕⢕⢕⢕⢕⢕⢕⢕⢕⢕⢕⢕⢕⢕⢕⢕⢕⢕⣇⡕⢕⢕⢕⢇⢕⢕⢕⢕⡕⡕⢕⢕⢕⢕⢕⢕⢕⢕⢕⢕⢕⢕⢕⢕⢕⢕⢕⢕⣕⢗⢕⢕⢕⢕⢕⢕⢕⢿⣿⢕⢕⢕⢕⢕⢕⢕⢕⢕⢕⢕⢕⢕⢕⢕⢕⢕⢕⢕⢱⢇⢕⢱⣿⡇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⢰⢄⢀⠀⠀⠀⠀⠀⠀⠀⠀⠀⠀⠀⠀⠀⠀⠑⢕⢀⢑⢕⢕⢕⢕⢕⢕⢕⢕⢕⢕⢕⢕⢕⢕⢕⢕⢕⢕⢕⢕⢕⣸⣿⢇⢕⢕⢕⣏⢕⢕⢕⢕⢕⢕⢕⢕⢕⢕⢕⢕⢕⢜⡟⢕⢕⢕⢕⢕⢕⢕⢕⣹⢗⢕⢕⢕⢕⢕⢕⢕⢸⢟⡇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⢔⢀⠀⠀⠀⠀⠀⠀⠀⢀⢄⢄⢔⢕⢕⢕⢕⢕⢕⢕⢕⢕⢕⢕⢕⢕⢕⢕⢕⢕⢕⢕⢕⢕⢕⢕⢕⢕⢸⣿⢕⢕⢕⢕⢇⢕⢕⢕⢕⢕⢕⢕⢜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⢄⢀⠀⢄⢔⢕⢕⠕⠑⠑⠑⠑⠑⠑⢑⢅⢅⢕⢕⢕⢕⢕⢕⢕⢕⢕⢕⢕⢕⢕⢕⢕⢕⢕⢕⢕⢕⢕⢕⢕⢕⢕⢕⢕⢕⢕⢕⢕⢕⢕⢕⢕⢕⢕⢕⢕⢕⢕⢕⢕⢕⢕⢕⢕⢕⢕⢕⢕⢕⢕⢕⢕⢕⢕⢕⢕⢕⢕⢕⢕⢱⢕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⢅⢀⢀⢀⢄⠔⠔⠕⠑⠑⠑⠁⠁⠕⢕⢕⢕⢕⢕⠑⠁⠙⢱⣕⢕⢕⢕⢕⢕⢕⢕⡕⢕⢕⢕⢕⢕⢕⢕⢕⣕⢕⠕⠕⢕⢕⢕⢕⢕⢕⢜⡵⢕⢕⢕⢕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⢔⢄⢀⠀⠀⠀⠀⠀⠀⠀⠀⠕⢕⠕⠁⠀⠀⠀⢄⠀⢜⠙⢗⢣⢕⢕⢑⢑⠕⢕⢕⢕⢕⢕⢕⢕⠕⠑⢁⠀⠕⢕⢕⢕⢕⢕⢕⢜⢕⢕⢕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⢔⢀⠀⠀⠀⠀⠀⠀⠁⠀⠀⠀⠐⠀⠁⠀⢕⠀⠕⢕⢕⠁⠑⠕⢕⢔⢕⢳⣿⣧⡕⠀⢄⠀⠑⠑⠀⠄⢕⢕⢕⢕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⠕⠕⢕⢕⢕⢕⢕⢕⢕⢕⢕⢕⢕⢕⢕⢕⢕⢕⢕⢕⢕⢕⢕⢕⢕⢕⢕⢕⢕⢕⢕⢀⠀⠀⠀⠀⢀⠄⠄⠐⠐⠁⠁⠁⢕⠀⠐⠑⠀⠀⠀⠀⠀⠔⢕⢕⢜⢻⣷⣇⢕⢄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⠑⠀⢀⠕⠕⠁⠑⠕⢕⢕⢕⢕⢕⢕⢕⢕⢕⢕⢕⢕⢕⢕⢕⢕⢕⢕⢕⢕⢕⢕⢕⢕⢕⢕⠀⠀⠀⠀⠀⠀⠀⠀⠀⠀⠐⠀⠀⠀⠀⠀⠀⠀⠀⢀⣀⠀⠀⢕⢕⣕⣹⣿⣇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⠕⠕⠑⠁⠀⠀⠀⠀⠀⠀⠀⠀⠀⠁⠑⢕⢕⢕⢕⢕⢕⢕⢕⢕⢕⢕⢕⢕⢕⢕⢕⢕⢕⢕⢕⢕⢕⢕⢕⠀⠀⠀⠀⠀⠀⠀⠀⠀⠀⠀⠀⠀⢀⣄⡀⠀⠁⢕⢹⣧⢀⠕⢕⢕⢕⢜⣝⢟⢷⢧⣕⢕⢱⡕⢕⢕⢕⢕⢕⢕⢕⢕⢕⣕⣑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⢄⢀⢄⠄⠀⠀⠀⠁⠕⢕⢕⢕⢕⢕⢕⢕⠕⠕⢕⢕⢕⢕⢕⢕⢕⢕⠕⢕⢕⢕⢔⠀⠀⠀⠀⠀⠀⠀⠀⢀⣠⣴⣾⣿⣿⣷⣔⠀⠁⢕⢜⢷⣔⠕⢕⢕⢕⣿⢕⢕⢕⢜⢗⢵⡜⢣⡕⢕⢕⢕⢕⢑⢕⣑⢽⢏⡕⢜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⢕⢕⢔⢄⠑⢄⠀⠀⠀⠀⠁⠑⢔⢕⢕⢕⢕⢕⢕⢕⢕⢕⢕⢕⢕⢕⢕⢕⢕⢕⢰⢕⡄⠀⠀⠀⠀⠀⠀⠔⣿⣿⣿⣿⣿⣿⣿⣿⣷⣔⢕⢕⢜⢻⢷⣕⢕⢕⢕⢇⢕⢕⠕⠁⠀⠀⠀⠀⠁⠁⢕⢕⡸⢱⢕⢕⢕⢕⢕⢻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⢕⢕⢕⢕⢔⢀⠐⠀⠀⠀⠀⠀⠀⠁⢄⢔⢔⢅⠑⠑⠕⠕⠑⠕⢕⢕⢕⢕⢕⢕⠕⠕⠑⠑⠀⠀⠀⠀⠀⠀⠘⢿⣿⣿⣿⣿⣿⣿⣿⣿⣷⣕⢕⢕⢕⢝⢿⢇⢑⢕⢕⢕⢠⢤⢤⢤⢴⢔⢔⢔⢱⢼⢽⢽⢽⢽⣽⣽⣝⣝⣟⢗⢷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⢑⠑⠑⠕⢕⢕⢕⢅⠀⠀⠀⠀⠀⢔⠕⠑⠕⠁⠀⠀⠀⠀⠀⠀⠀⠁⠁⠁⠑⠐⠁⠀⠀⠀⠀⠀⠀⠀⠀⢔⢔⢕⢝⢿⣿⣿⣿⣿⣿⣿⣿⣿⣧⢕⢕⢑⢕⢕⢕⣱⢵⢵⢗⢗⡕⢵⢕⢕⢱⢵⣷⣷⣷⣷⣷⣷⣷⡷⢷⣮⣽⣟⡻⢷⣗⡸⢟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⠀⠀⠀⠀⠀⠀⢕⠕⢕⠀⠀⠀⠁⠑⠕⠕⢀⠔⢕⠔⠰⢕⠅⢔⠀⠀⠑⠀⠀⠀⠀⠀⠁⠀⠀⠀⠀⠀⠀⠀⠀⠀⠀⠀⠀⠄⠵⢵⣵⣵⣵⣿⣿⣿⣿⣿⣿⣿⣿⣿⡇⢕⢕⢵⢎⢕⢕⢕⢕⢜⢕⠕⢕⣱⢇⢕⢝⢝⢝⢝⢝⢿⠟⢗⢕⢕⢕⢕⢝⢝⢳⠮⢝⢳⢵⣽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⠀⠀⠑⠐⠑⠄⠄⠀⠀⠄⠔⠄⠀⠄⠀⠀⢕⢔⠀⠀⠀⠀⠀⠀⠀⠀⠁⠀⠀⠀⠀⠀⠀⠀⠀⠀⠀⠀⢀⢀⢀⢀⣀⣄⣡⣌⣝⣍⢝⢝⢝⢕⢝⢝⢏⢟⢇⢕⢑⢕⢕⠕⢑⠅⢕⢔⣕⡵⢞⣱⡇⢅⣾⣿⡿⢇⢕⣕⣜⣕⣝⣽⢵⣱⣇⣙⢱⣷⣷⣾⣿⣷⣷⣇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⠁⠀⠀⠄⠀⠀⠀⠀⠀⠀⠀⠀⠀⠀⠀⠀⠀⠀⠀⠀⠁⠐⠔⠄⢅⢕⢝⣹⢝⡵⣟⣟⣟⢟⣱⣗⣕⣕⣅⣕⣕⣱⢕⣕⢔⢔⢕⣱⣷⣿⣿⣳⣿⣿⠑⢸⣿⣿⣾⢸⡇⢿⢿⠿⢿⢇⢱⢿⢟⢟⢏⢜⣝⣕⣕⣵⣽⡝⢝⡝⢕⢓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⠁⠁⠑⠈⠑⠙⠑⠕⢞⢿⢟⢟⢟⢟⢝⢕⢕⢕⢕⢕⣼⣿⣿⣿⣿⣿⣿⣿⡕⢸⣿⡿⢏⢕⢑⡗⠓⢗⣟⣟⣟⣿⣿⣷⣷⣿⣿⣿⣿⣧⢝⢻⢷⢵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⠔⠀⠀⠀⠀⠀⠀⠀⠀⠀⠀⠀⠀⠀⠀⠀⠀⠀⠀⢀⣰⣵⣦⡔⠄⠀⠀⠀⠀⠀⠀⠀⠀⠀⠀⠁⠁⠁⠁⠁⢔⢕⢕⣼⣿⣿⣿⣿⣿⣿⣿⣿⣿⣱⣿⣿⡵⡏⢵⢗⣟⣹⣿⣿⣿⣿⣿⣿⣿⣿⣿⣿⣿⣿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⠔⢀⠀⠀⠀⠀⠀⠀⠀⠀⠀⠀⠀⠀⠀⠀⠀⠀⠀⠀⠀⠗⢿⣯⢕⢀⢀⢀⠄⢀⣔⣴⣷⣾⣿⣿⣷⣧⡕⢔⢄⢀⢕⢱⣿⣿⢏⣹⣿⣿⣿⣿⣿⣿⣿⣿⣿⡸⢇⣮⣽⣿⣿⣿⣿⣿⣿⣿⣿⣿⣿⣿⣿⣿⣿⢕⢕⢕⢸⣇⢕⢕⢕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⢄⢀⠀⠀⠀⠀⠀⠀⠑⠀⠀⠀⠀⠀⠀⠀⠀⠀⠀⠀⠀⠀⠀⠀⠀⠀⠀⠀⠀⠁⠈⠀⠀⠀⠀⠀⢜⣿⣿⣿⣿⣿⣿⣿⣿⣿⣿⡇⢕⢱⣿⣿⡇⢕⢸⣿⣿⣿⣿⣿⣿⣿⣿⡯⣱⡿⢟⢏⣻⣿⣿⣿⣿⣿⣿⣿⣿⣿⣿⣿⣿⣿⣧⡵⢕⠕⠚⠘⢑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⢕⢕⠀⠄⠀⠁⠀⠀⠔⠀⠀⠀⠀⠀⠀⠀⠀⠀⠀⠀⠀⠀⠀⠀⠀⠀⠀⠀⠀⠀⠀⠀⠀⠀⠀⠀⠀⠁⠙⠻⢿⣿⡿⣿⣿⣿⣿⣿⡕⢜⣿⣿⣧⢕⢸⣿⣿⣿⣿⣿⣿⣿⣿⣿⣕⣕⢕⢕⢜⠝⢝⢝⢝⢹⢿⢟⢟⢟⢟⢏⣹⣽⣷⠇⠁⠀⢀⣀⡸⢕⢕⢕⢕⢕⢕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⠀⠀⠀⢄⠄⢔⠀⠀⠀⠑⢕⠀⠀⠀⠀⠀⠀⠀⠀⠀⠀⠀⠀⠀⢀⠀⠀⠀⠀⠀⠀⠀⠀⠀⠀⠀⠀⠀⠀⠀⠀⠀⠀⠀⠀⠀⠀⠀⠀⠀⠈⠓⢹⡻⡿⢿⢿⢿⢇⢜⢿⣿⣷⣼⣿⣿⣿⣿⣿⣿⣏⢹⣿⣧⣕⢡⡕⣕⣕⣱⣥⡅⠁⠁⠁⢕⣕⣅⣅⣱⣵⣴⣶⡷⣿⠯⢕⢅⠀⢕⢕⢕⢕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⠄⢑⠀⠀⠑⠀⠀⠀⠑⠀⠑⠀⠀⠀⠀⠀⠀⠀⠀⠀⠀⠀⠀⠀⢀⠀⠀⠀⠀⠀⠀⠀⠀⠀⠀⠀⠀⠀⠀⠀⠀⠀⠀⠀⠀⠀⠀⠀⠀⠀⠀⠁⠑⠑⠕⠕⠕⢕⢜⢿⣿⣿⣿⣿⣿⣿⣿⣿⢏⠀⣿⣿⣿⡎⣷⢹⣿⣿⣿⡧⠀⠀⠀⠘⢿⡟⢟⢟⠟⠟⠋⠁⠀⠀⠀⠀⠀⢅⡵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⠑⠀⠀⠀⠀⠀⠀⠀⠀⠀⠀⠀⠀⠀⠀⠀⠀⠀⠀⠀⠀⠀⠀⠀⠐⢀⠀⠀⠀⠀⠀⠀⠀⠀⠀⠀⠀⠀⠀⠀⠀⠀⠀⠀⠀⠀⠀⠀⠀⠀⠀⠀⠀⠀⠀⢄⢕⠕⠑⢹⢿⣿⣿⣟⢿⣿⢯⣇⠀⢻⣿⡿⠇⢟⢘⢏⢝⢕⣕⢕⢔⢔⢄⠀⠁⠀⠀⠀⠀⠄⠀⠄⢀⠀⠀⠀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⠐⠀⠀⠀⠀⠀⠀⠀⠀⠀⠀⠀⠀⠐⠀⠔⠁⢀⠀⠀⠀⠀⠀⠀⠀⠀⠀⠀⠀⠀⢀⢀⢀⢀⢀⢀⢀⢀⢀⢀⠀⠀⠀⢀⢅⢔⢕⢕⢕⢕⢝⢻⢿⢝⢻⢿⢿⣧⢁⢿⣷⢇⢱⣷⣾⡿⣟⣏⣹⣵⣧⡇⠀⠀⢔⠔⠀⢄⢕⢁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⠄⠀⠀⠀⠀⠀⠀⠀⠀⠀⠀⠁⠀⠀⠀⠀⠀⠀⢄⣄⣄⣴⣴⣵⣵⣷⣷⣵⡕⢕⢕⢕⢕⢕⢕⢕⢕⢕⢕⢕⢕⠕⠕⢕⢑⢑⢕⢕⢕⢸⢕⢧⣕⣕⡕⢕⢕⢝⣟⣾⣽⣽⣽⣽⡵⢗⠑⠀⠀⢕⢕⠀⠀⠁⠁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⠐⠀⠀⠀⠀⠀⠀⠀⠀⠀⠀⠀⠀⠀⠀⠀⠀⠀⠀⠀⠀⠀⠈⢟⢟⡟⡿⣿⣿⣿⣿⣿⣿⣷⣵⣵⣕⣕⢕⢕⢕⢔⢔⢔⢕⢗⢕⣗⣗⣳⣷⣷⣗⡷⢗⢧⡵⡸⡵⢵⡵⢾⢿⢿⢿⢿⢯⣵⣵⢕⠀⠀⢔⠕⠐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⠄⠄⠀⠁⠀⢄⢄⢅⣄⡄⠀⠀⠀⠀⠀⠀⢔⢕⢕⢔⢔⠀⠀⠀⠀⠁⠕⢕⢕⢜⢟⢟⢿⣿⣿⣿⣿⣿⣿⣿⣾⣧⢕⢕⢕⢅⢕⢔⢔⢕⢕⢕⢕⢕⡱⢗⢗⣝⣝⣵⡵⢷⠷⠷⢷⢗⢗⢓⢛⠙⢅⢕⢀⢄⢁⠐⢀⢅⢀⢄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⢔⢕⢕⣾⣿⣿⡟⢔⢄⢔⢄⠄⢕⢕⢕⢕⢕⠀⢔⠀⠀⠀⠀⢑⢅⢔⢕⢕⣼⣿⣿⣿⣿⡟⢿⣿⠟⢙⠁⠕⠕⡱⣕⣵⢵⢕⢕⢕⢕⢱⠕⢓⢏⠍⠑⠑⠁⠁⠁⢕⢕⢣⢇⡱⢇⢕⢕⢕⢇⢄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⢀⢄⠀⠀⠀⠀⠀⠀⠀⠀⠀⠀⠑⢕⣾⣿⣿⠟⢕⢕⠕⢕⠀⠀⢕⢑⢑⢕⢅⠀⠕⠑⠀⠀⠀⠕⢕⢕⣵⣿⣿⣿⡯⢿⢟⢗⢜⢝⢁⢁⠀⠔⢔⢜⢟⢟⢃⢘⢕⢱⢕⢔⢕⠑⠀⠀⠀⢀⢠⢔⢕⢕⢕⢅⢅⢔⢸⣕⢧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⢄⢔⢕⢕⢕⢕⢄⠀⠀⢀⢔⢔⢔⠀⠀⠀⠕⠟⠏⢕⢕⢕⢕⢕⢕⠑⠑⢕⢅⢕⢕⢕⠁⠀⠀⠀⠀⠀⠀⠀⠁⠙⠻⢿⣿⣿⣧⣝⢏⢕⢭⠁⠑⢄⠄⢀⢕⢕⢗⢜⢕⢕⢕⢕⢕⢕⢕⢅⢄⢆⢱⢏⢕⢕⢕⢕⢕⢕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⢔⢕⢕⢕⢕⢕⢕⢕⢕⠕⠀⢕⢕⢕⢕⢀⠀⠀⠀⠀⠀⠀⠁⠅⢅⢕⢔⠀⢄⢕⢕⢕⢕⠀⠀⠀⠀⠀⠀⠀⠀⠀⠀⠀⠀⠀⠈⠛⢿⣿⠗⠁⢕⢕⢱⠔⢔⢕⢕⠕⢕⢕⢕⢕⢕⢕⢕⢕⢕⡵⢇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⠀⠀⢄⢕⢕⢕⢕⢕⢕⢕⣅⡅⡅⢔⠀⢕⢕⢕⠑⠀⠀⠀⠀⠀⠀⠀⠀⠀⠀⠕⢕⠀⢕⢕⢕⢕⠀⠀⠀⠀⠀⠀⠀⠀⠀⠀⠀⠀⠀⠀⠀⠀⠀⠀⠀⠀⠑⢕⢕⢔⠑⢕⢕⢕⢕⢕⢕⢕⢕⢕⢕⣱⢞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⠁⢔⢕⢕⢕⢕⢕⢕⢕⢕⣾⣿⣎⡕⢕⢑⠕⢑⢄⢔⢄⢀⠀⠀⠀⠀⠀⠀⠀⠀⠀⠀⠀⢕⢕⠑⠀⠀⠀⠐⠐⠀⠄⠄⠀⢀⢀⢕⠀⠀⢄⠀⠀⠀⠀⠀⠀⠀⠁⢕⢕⢕⠑⢕⢕⢕⢕⢕⢕⣕⡱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⢕⢕⢕⢕⢕⢕⢕⢕⢱⣿⣿⣿⣿⡗⢁⢔⢕⢕⢕⢕⢕⢕⢔⢀⠀⠀⠀⠀⠀⠐⠀⠀⠄⠀⠀⠀⠀⠀⠀⠀⠀⠀⠀⠀⢀⠀⠀⠁⠀⠀⢕⠀⠀⠀⠀⠀⠀⠀⠀⢄⢕⢕⢕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⠑⠑⢑⣾⣿⣿⣿⢏⢕⢕⢕⢕⢕⢕⢕⢕⢕⢕⠕⢕⢐⢀⠀⠀⠀⠀⠀⠀⠀⠀⠀⠀⠀⠀⠀⠀⠀⠀⠀⠀⠀⠀⠀⠀⠀⠁⠀⠀⠀⠀⢀⢀⠀⠀⠑⢕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⠀⢀⢔⠀⢱⣿⣿⡿⢏⢕⢕⢕⢕⢕⢑⠑⠁⢑⢐⢕⢕⢕⢕⢕⢔⢄⢀⠀⠀⠀⠀⠀⠀⠀⠀⠀⠀⠀⠀⠀⠀⠀⠀⠀⠀⠀⠔⠀⠀⢀⢔⢕⢕⢕⢄⠀⠀⠑⢑⢕⢕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⠑⠀⢄⢕⠕⢔⡯⡻⢏⢕⢕⢕⢕⢕⢕⢕⢔⢕⢕⠕⠕⠕⠕⢑⢑⢑⠑⠁⠀⠀⠀⠀⠀⠀⠀⠀⠀⠀⠀⠀⠀⠀⠀⠀⠀⠀⠀⠀⠀⢄⢕⢕⢕⢕⢕⢕⢕⢄⠀⢄⢕⢕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⠁⠀⢔⢕⠕⢀⢕⢅⢕⢕⢕⢕⢕⢕⢕⢕⢕⢔⢔⠕⠕⢑⠑⠑⠁⠀⠀⠀⠀⠀⠀⠀⠀⠀⠀⠀⠀⠀⠀⠀⠀⠀⠀⠀⠀⠀⠀⢔⢔⢕⢕⢕⢕⢕⢕⢕⢕⢕⢕⢕⢕⢕⣱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⠄⠕⢁⢔⢕⢕⢕⢕⢕⢕⢕⢕⢕⢕⢕⠔⠐⠐⠀⠀⠀⠀⠀⠀⠀⠀⠀⠀⠀⠀⠀⠀⠀⠀⠀⠀⠀⠀⠀⠀⠀⠀⠀⢀⢄⢄⠀⠑⠕⢕⢕⢕⢕⢕⢕⢕⢕⢕⢕⢕⣵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⠀⠀⠀⢄⢕⢕⢕⢕⢕⢕⢕⢕⢕⢕⠕⠑⠁⠀⠀⠀⠀⠀⠀⠀⠀⠀⠀⠀⠀⠀⠀⠀⠀⠀⠀⠀⠀⠀⠀⠀⠀⠀⠀⢀⢕⢕⢕⢕⢔⠄⠀⠀⠑⠕⢕⢕⢕⢕⢕⢕⢕⣾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⢀⢔⢕⢕⢕⢕⢕⢕⢕⢕⠕⠑⠁⠀⠀⠀⠀⠀⠀⠀⠀⠀⠀⠀⠀⠀⠀⠀⠀⠀⠀⠀⠀⠀⠀⠀⠀⠀⠀⠀⠀⢄⠀⢱⣷⣷⣕⢕⢕⢀⠀⠀⠀⠀⠀⠁⠁⠁⢕⣵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⠑⠁⠀⠀⠀⠀⠀⠀⠀⠀⠀⠀⠀⠀⠀⠀⠀⠀⠀⠀⠀⠀⠀⠀⠀⠀⠀⠀⠀⠀⠀⢄⢔⢔⢄⢔⢜⢿⣿⣿⣧⢕⢕⠀⢔⢕⢔⢔⠄⠀⠀⠸⠿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⠑⠁⢅⠁⠀⠀⠀⠀⠀⠀⠀⠀⠀⠀⠀⠀⠀⠀⠀⠀⠀⠀⠀⠀⠀⠀⠀⠀⠀⠀⠀⠀⠀⢀⠀⢄⢕⢕⢕⢕⢕⢕⢕⢜⢻⢿⠿⠗⢑⢅⠑⠑⠑⠁⠀⠀⠀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⢕⠀⠀⠀⠀⠀⠀⠀⠀⠀⠀⠀⠀⠀⠀⠀⠀⠀⠀⠀⠀⠀⠀⠀⠀⠀⠀⠀⢀⢔⠕⢄⢕⢕⢕⢕⢕⢕⢕⢕⢕⢕⢕⢕⢕⢕⢕⢕⢕⢕⢕⢔⢄⢀⠀⠀⠑⠀⢀⢄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⠕⢕⠀⠀⠀⠀⠀⠀⠀⠀⠀⠀⠀⠀⠀⠀⠀⠀⠀⠀⠀⠀⠀⠀⠀⠀⢄⠔⠅⢀⢔⢕⢕⢕⢕⢕⢕⢕⢕⢕⢕⢕⢕⢕⢕⢕⢕⢕⢕⢕⢕⢕⢕⢕⢕⢄⢀⠀⠁⠀⠀⢔⠀⠀⠀⠁⢑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⠕⢔⠀⠀⠀⠀⠀⠀⠀⠀⠀⠀⠀⠀⠀⠀⠀⠀⠀⠀⠀⠀⠀⢄⠘⠀⠀⢔⢕⢕⢕⢕⢕⢕⢕⢕⢕⢕⢕⢕⢕⢕⢕⢕⢕⢕⢕⢕⢕⢕⢕⢕⢕⢕⢕⢕⢕⢔⢄⠀⠀⠀⠰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⠀⠀⠀⠕⢔⠀⠀⠀⠀⠀⠀⠀⠀⠀⠀⠀⠀⠀⠀⠀⠀⠀⠀⠀⢕⠀⠀⢔⢕⢕⢕⢕⢕⢕⢕⢕⢕⢕⢕⢕⢕⢕⢕⢕⢕⢕⢕⢕⢕⢕⢕⢕⢕⢕⢕⢕⢕⢕⢕⢕⢕⢕⢔⢄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⠀⠀⠀⠀⠀⠀⠁⠕⢄⠀⠀⠀⠀⠀⠀⠀⠀⠀⠀⢀⢀⠀⠀⠀⠀⢕⠀⠀⢄⢕⢕⢕⢕⢕⢕⢕⢕⢕⢕⢕⢕⢕⢕⢕⢕⢕⢕⢕⢕⢕⢕⢕⢕⢕⢕⢕⢕⢕⢕⢕⢕⢕⢕⢕⢕⢕⢕⢔⢅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⢀⢀⢄⢔⣦⠀⠀⠁⠕⢄⠀⠀⠀⠀⠀⠀⠀⠀⠀⠁⠁⠁⠑⠑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⣱⣾⣇⡀⠀⠀⠀⠁⠕⢔⢀⠀⠀⠀⠀⠀⠀⢔⠀⠀⢔⠀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⣵⣿⣿⣿⣿⣷⣦⣵⣷⣄⠀⠁⠔⢄⠀⠀⠀⠀⠀⠑⢕⠑⢀⢀⢔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⣾⡿⢟⢻⣿⣿⣿⣿⣿⣿⣿⣧⢀⠀⠀⠁⠕⢔⢀⠀⠀⢄⠁⠑⠀⠀⠀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⡿⢏⢕⣱⣿⣿⢿⣿⣿⣿⣿⣿⢇⠁⠀⠀⠀⠀⠀⠑⠕⢔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⣵⢿⢏⢕⣼⡿⢟⣿⣿⠕⠀⠀⠀⠀⠀⠀⠀⠀⠀⠀⠁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⣾⢏⢕⢕⣱⡿⢕⢱⣿⢇⢔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⠛⠋⠑⠑⠑⠛⠃⠑⠘⠋⠑⠑⠑⠐⠀⠀⠀⠀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⢝⢕⢝⢝⢝⢕⢕⢜⢝⢝⢜⢟⢏⢝⢝⢕⢝⢏⢝⢕⢝⢟⢟⢝⢕⢜⢏⢝⢝⢝⢝⢝⢟⢟⢝⢝⢕⢇⢝⢏⢝⢝⢏⢝⢕⢕⢝⢏⢏⢝⢝⢝⢟⢸⣿⣿⣿⣿⣿⣿⣿⣿⣿⣿⣿⣿⣿⣿⣿⣿⡏⢕⢝⢟⢏⢕⢕⢕⢝⢝⢝⢕⢕⢇⢕⢜⢜⢝⢝⢝⢝⢕⢝⢏⢏⢕⢜⢝⢏⢝⢕⢝⢕⢕⢕⢕⢕⢕⢸⣿⣿⣿⣿⣿⣿⣿⣿⣿⣿⣿⡇⢕⢕⢕⢕⢕⢕⢕⢏⢝⢏⢝⢕⢜⢝⢟⢏⢝⢟⢏⢕⢕⢜⢜⢝⢝⢜⢜⢝⢇⢝⢝⢝⢏⢝⢜⢏⢟⢟⢏⢇⢕⢝⢝⢏⢜⢏⢝⢕⢜⢟⢝⢕⢝⢕⢜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⠀⠀⠀⢀⢀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⢕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⢰⢴⢔⢔⢔⣔⣔⣔⢔⢄⢄⢔⢕⢔⢔⢔⢕⣕⣕⣵⣵⣵⣵⣵⣵⣷⣷⣾⣧⡵⢕⢕⢕⢕⢕⢜⢕⢕⢜⢝⢝⢝⢝⢻⢿⣿⣿⢿⢏⢏⢝⢕⢕⢕⢕⢕⢕⢕⢕⢕⢜⢏⢝⢝⢕⠕⠑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⢜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⢇⢜⢜⢟⢝⢝⢟⢝⢕⢜⢜⢝⢝⢕⢜⢜⢝⢕⢏⢝⢝⢝⢕⢝⢝⢝⢝⢝⢝⢝⢝⢏⢕⢝⢝⢕⢜⢏⢝⢕⢝⢕⢝⢝⢝⢕⢕⢜⢝⢝⢜⢟⢏⢝⢝⢕⢝⢏⢝⢕⢝⢟⢟⢝⢕⢜⢏⢝⢝⢝⢝⢝⢟⢟⢝⢝⢕⢕⢝⢏⢝⢝⢏⢝⢕⢕⢝⢏⢏⢝⢝⢝⢟⢸⣿⣿⣿⣿⣿⣿⣿⣿⣿⣿⣿⣿⣿⣿⣿⣿⡏⢕⢝⢟⢏⢕⢕⢕⢝⢝⢝⢕⢕⢇⢕⢝⢝⢝⢝⢝⢝⢕⢝⢏⢏⢕⢜⢝⢏⢝⢕⢝⢕⢕⢕⢕⢕⢕⢸⣿⣿⣿⣿⣿⣿⣿⣿⣿⣿⣿⡇⢕⢕⢕⢕⢕⢕⢕⢏⢝⢏⢝⢕⢜⢝⢟⢏⢝⢟⢏⢕⢕⢜⢜⢝⢝⢜⢜⢝⢇⢝⢝⢝⢏⢝⢜⢏⢟⢟⢏⢇⢕⢝⢝⢝⢝⢏⢝⢕⢜⢟⢝⢕⢝⢕⢜⢝⢝⢕⢕⢕⢝⢜⢜⢏⢝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⢑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⢔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⢅⢀⢀⢀⢀⢀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⠑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⢴⢴⢔⢔⢔⣔⣔⣔⢔⢄⢄⢔⢕⢔⢔⢔⢕⣕⣕⣵⣵⣵⣵⣵⣵⣷⣷⣾⣧⡵⢕⢕⢕⢕⢕⢜⢕⢕⢜⢝⢝⢝⢝⢻⢿⣿⣿⢿⢏⢏⢝⢕⢕⢕⢕⢕⢕⢕⢕⢕⢜⢏⢝⢝⢕⠕⠑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⠁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⣄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⢜⢕⢝⢝⢝⢕⢕⢜⢝⢝⢜⢟⢏⢝⢝⢕⢝⢏⢝⢕⢝⢟⢟⢝⢕⢜⢏⢝⢝⢝⢝⢝⢟⢟⢝⢝⢕⢕⢝⢏⢝⢝⢏⢝⢕⢕⢝⢏⢏⢝⢝⢝⢟⢸⣿⣿⣿⣿⣿⣿⣿⣿⣿⣿⣿⣿⣿⣿⣿⣿⡏⢜⢝⢏⢝⢕⢕⢕⢝⢝⢝⢕⢕⢇⢕⢝⢝⢏⢝⢝⢝⢕⢝⢏⢏⢕⢜⢝⢏⢝⢕⢝⢕⢕⢕⢕⢕⢕⢸⣿⣿⣿⣿⣿⣿⣿⣿⣿⣿⣿⡇⢕⢕⢕⢕⢜⢜⢕⢏⢝⢏⢝⢕⢜⢝⢟⢏⢝⢟⢏⢕⢝⢜⢜⢝⢝⢜⢜⢝⢇⢝⢝⢝⢏⢝⢜⢏⢟⢟⢏⢇⢕⢝⢝⢝⢝⢟⢝⢕⢜⢟⢝⢕⢝⢕⢜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⠅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⢀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⢔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⢰⢴⢔⢔⢔⣔⣔⣔⢔⢄⢄⢔⢕⢔⢔⢔⢕⣕⣕⣵⣵⣵⣵⣵⣵⣷⣷⣾⣧⡵⢕⢕⢕⢕⢕⢜⢕⢕⢜⢝⢝⢝⢝⢻⢿⣿⣿⢿⢏⢏⢝⢕⢕⢕⢕⢕⢕⢕⢕⢕⢜⢏⢝⢝⢕⠕⠁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⣔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⢜⢕⢝⢝⢝⢕⢕⢜⢝⢝⢜⢟⢏⢝⢝⢕⢝⢏⢝⢕⢝⢟⢟⢝⢕⢜⢏⢝⢝⢝⢝⢝⢟⢟⢝⢝⢕⢕⢝⢏⢝⢝⢏⢝⢕⢕⢝⢏⢏⢝⢝⢝⢟⢸⣿⣿⣿⣿⣿⣿⣿⣿⣿⣿⣿⣿⣿⣿⣿⣿⡏⢜⢝⢏⢝⢕⢕⢕⢝⢝⢝⢕⢕⢇⢕⢝⢝⢏⢝⢝⢝⢕⢝⢏⢏⢕⢜⢝⢏⢝⢕⢝⢕⢕⢕⢕⢕⢕⢸⣿⣿⣿⣿⣿⣿⣿⣿⣿⣿⣿⡇⢕⢕⢕⢕⢜⢜⢕⢏⢝⢏⢝⢕⢜⢝⢟⢏⢝⢟⢏⢕⢝⢜⢜⢝⢝⢜⢜⢝⢇⢝⢝⢝⢏⢝⢜⢏⢟⢟⢏⢇⢕⢝⢝⢝⢝⢟⢝⢕⢜⢟⢝⢕⢝⢕⢜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⢅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⠀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⢔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⢰⢴⢔⢔⢔⣔⣔⣔⢔⢄⢄⢔⢕⢔⢔⢔⢕⣕⣕⣵⣵⣵⣵⣵⣵⣷⣷⣾⣧⡵⢕⢕⢕⢕⢕⢜⢕⢕⢜⢝⢝⢝⢝⢻⢿⣿⣿⢿⢏⢏⢝⢕⢕⢕⢕⢕⢕⢕⢕⢕⢜⢏⢝⢝⢕⠕⠁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⣔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⢜⢕⢝⢝⢝⢕⢕⢜⢝⢝⢜⢟⢏⢝⢝⢕⢝⢏⢝⢕⢝⢟⢟⢝⢕⢜⢏⢝⢝⢝⢝⢝⢟⢟⢝⢝⢕⢕⢝⢏⢝⢝⢏⢝⢕⢕⢝⢏⢏⢝⢝⢝⢟⢸⣿⣿⣿⣿⣿⣿⣿⣿⣿⣿⣿⣿⣿⣿⣿⣿⡏⢜⢝⢏⢝⢕⢕⢕⢝⢝⢝⢕⢕⢇⢕⢝⢝⢏⢝⢝⢝⢕⢝⢏⢏⢕⢜⢝⢏⢝⢕⢝⢕⢕⢕⢕⢕⢕⢸⣿⣿⣿⣿⣿⣿⣿⣿⣿⣿⣿⡇⢕⢕⢕⢕⢜⢜⢕⢏⢝⢏⢝⢕⢜⢝⢟⢏⢝⢟⢏⢕⢝⢜⢜⢝⢝⢜⢜⢝⢇⢝⢝⢝⢏⢝⢜⢏⢟⢟⢏⢇⢕⢝⢝⢝⢝⢟⢝⢕⢜⢟⢝⢕⢝⢕⢜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⢅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⠀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⢔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⢰⢴⢔⢔⢔⣔⣔⣔⢔⢄⢄⢔⢕⢔⢔⢔⢕⣕⣕⣵⣵⣵⣵⣵⣵⣷⣷⣾⣧⡵⢕⢕⢕⢕⢕⢜⢕⢕⢜⢝⢝⢝⢝⢻⢿⣿⣿⢿⢏⢏⢝⢕⢕⢕⢕⢕⢕⢕⢕⢕⢜⢏⢝⢝⢕⠕⠁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⣔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⢜⢕⢝⢝⢝⢕⢕⢜⢝⢝⢜⢟⢏⢝⢝⢕⢝⢏⢝⢕⢝⢟⢟⢝⢕⢜⢏⢝⢝⢝⢝⢝⢟⢟⢝⢝⢕⢕⢝⢏⢝⢝⢏⢝⢕⢕⢝⢏⢏⢝⢝⢝⢟⢸⣿⣿⣿⣿⣿⣿⣿⣿⣿⣿⣿⣿⣿⣿⣿⣿⡏⢜⢝⢏⢝⢕⢕⢕⢝⢝⢝⢕⢕⢇⢕⢝⢝⢏⢝⢝⢝⢕⢝⢏⢏⢕⢜⢝⢏⢝⢕⢝⢕⢕⢕⢕⢕⢕⢸⣿⣿⣿⣿⣿⣿⣿⣿⣿⣿⣿⡇⢕⢕⢕⢕⢜⢜⢕⢏⢝⢏⢝⢕⢜⢝⢟⢏⢝⢟⢏⢕⢝⢜⢜⢝⢝⢜⢜⢝⢇⢝⢝⢝⢏⢝⢜⢏⢟⢟⢏⢇⢕⢝⢝⢝⢝⢟⢝⢕⢜⢟⢝⢕⢝⢕⢜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⢅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⠀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⢔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⢰⢴⢔⢔⢔⣔⣔⣔⢔⢄⢄⢔⢕⢔⢔⢔⢕⣕⣕⣵⣵⣵⣵⣵⣵⣷⣷⣾⣧⡵⢕⢕⢕⢕⢕⢜⢕⢕⢜⢝⢝⢝⢝⢻⢿⣿⣿⢿⢏⢏⢝⢕⢕⢕⢕⢕⢕⢕⢕⢕⢜⢏⢝⢝⢕⠕⠁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⣔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⢜⢕⢝⢝⢝⢕⢕⢜⢝⢝⢜⢟⢏⢝⢝⢕⢝⢏⢝⢕⢝⢟⢟⢝⢕⢜⢏⢝⢝⢝⢝⢝⢟⢟⢝⢝⢕⢕⢝⢏⢝⢝⢏⢝⢕⢕⢝⢏⢏⢝⢝⢝⢟⢸⣿⣿⣿⣿⣿⣿⣿⣿⣿⣿⣿⣿⣿⣿⣿⣿⡏⢜⢝⢏⢝⢕⢕⢕⢝⢝⢝⢕⢕⢇⢕⢝⢝⢏⢝⢝⢝⢕⢝⢏⢏⢕⢜⢝⢏⢝⢕⢝⢕⢕⢕⢕⢕⢕⢸⣿⣿⣿⣿⣿⣿⣿⣿⣿⣿⣿⡇⢕⢕⢕⢕⢜⢜⢕⢏⢝⢏⢝⢕⢜⢝⢟⢏⢝⢟⢏⢕⢝⢜⢜⢝⢝⢜⢜⢝⢇⢝⢝⢝⢏⢝⢜⢏⢟⢟⢏⢇⢕⢝⢝⢝⢝⢟⢝⢕⢜⢟⢝⢕⢝⢕⢜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⢅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⠀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⢔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⢰⢴⢔⢔⢔⣔⣔⣔⢔⢄⢄⢔⢕⢔⢔⢔⢕⣕⣕⣵⣵⣵⣵⣵⣵⣷⣷⣾⣧⡵⢕⢕⢕⢕⢕⢜⢕⢕⢜⢝⢝⢝⢝⢻⢿⣿⣿⢿⢏⢏⢝⢕⢕⢕⢕⢕⢕⢕⢕⢕⢜⢏⢝⢝⢕⠕⠁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⣔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⢜⢕⢝⢝⢝⢕⢕⢜⢝⢝⢜⢟⢏⢝⢝⢕⢝⢏⢝⢕⢝⢟⢟⢝⢕⢜⢏⢝⢝⢝⢝⢝⢟⢟⢝⢝⢕⢕⢝⢏⢝⢝⢏⢝⢕⢕⢝⢏⢏⢝⢝⢝⢟⢸⣿⣿⣿⣿⣿⣿⣿⣿⣿⣿⣿⣿⣿⣿⣿⣿⡏⢜⢝⢏⢝⢕⢕⢕⢝⢝⢝⢕⢕⢇⢕⢝⢝⢏⢝⢝⢝⢕⢝⢏⢏⢕⢜⢝⢏⢝⢕⢝⢕⢕⢕⢕⢕⢕⢸⣿⣿⣿⣿⣿⣿⣿⣿⣿⣿⣿⡇⢕⢕⢕⢕⢜⢜⢕⢏⢝⢏⢝⢕⢜⢝⢟⢏⢝⢟⢏⢕⢝⢜⢜⢝⢝⢜⢜⢝⢇⢝⢝⢝⢏⢝⢜⢏⢟⢟⢏⢇⢕⢝⢝⢝⢝⢟⢝⢕⢜⢟⢝⢕⢝⢕⢜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⢅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⠀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⢔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⢰⢴⢔⢔⢔⣔⣔⣔⢔⢄⢄⢔⢕⢔⢔⢔⢕⣕⣕⣵⣵⣵⣵⣵⣵⣷⣷⣾⣧⡵⢕⢕⢕⢕⢕⢜⢕⢕⢜⢝⢝⢝⢝⢻⢿⣿⣿⢿⢏⢏⢝⢕⢕⢕⢕⢕⢕⢕⢕⢕⢜⢏⢝⢝⢕⠕⠁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⣔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⢜⢕⢝⢕⢝⢟⢝⢝⢕⢜⢜⢟⢝⢝⢟⢝⢕⢜⢜⢝⢝⢕⢜⢜⢝⢕⢏⢝⢝⢝⢕⢝⢝⢝⢝⢝⢝⢝⢝⢏⢕⢝⢝⢕⢜⢏⢝⢕⢜⢕⢝⢝⢝⢕⢕⢜⢝⢝⢜⢟⢏⢝⢝⢕⢝⢏⢝⢕⢝⢟⢟⢝⢕⢜⢏⢝⢝⢝⢝⢝⢟⢟⢝⢝⢕⢕⢝⢏⢝⢝⢏⢝⢕⢕⢝⢏⢏⢝⢝⢝⢟⢸⣿⣿⣿⣿⣿⣿⣿⣿⣿⣿⣿⣿⣿⣿⣿⣿⡏⢜⢝⢏⢝⢕⢕⢕⢝⢝⢝⢕⢕⢇⢕⢝⢝⢏⢝⢝⢝⢕⢝⢏⢏⢕⢜⢝⢏⢝⢕⢝⢕⢕⢕⢕⢕⢕⢸⣿⣿⣿⣿⣿⣿⣿⣿⣿⣿⣿⡇⢕⢕⢕⢕⢜⢜⢕⢏⢝⢏⢝⢕⢜⢝⢟⢏⢝⢟⢏⢕⢝⢜⢜⢝⢝⢜⢜⢝⢇⢝⢝⢝⢏⢝⢜⢏⢟⢟⢏⢇⢕⢝⢝⢝⢝⢟⢝⢕⢜⢟⢝⢕⢝⢕⢜⢝⢝⢕⢕⢕⢝⢜⢜⢏⢝⢝⢝⢕⢇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⢜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⢅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⢀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⣿⠀⢕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⢟⠙⢝⢝⢝⡏⢝⢝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⢕⢷⣷⣷⣷⣷⣷⣷⣷⣷⣷⢗⢇⢕⢕⢕⢕⢕⢕⢕⢕⢕⢕⢕⢕⢕⢕⢕⢕⢕⢕⢕⢕⡕⢕⢕⢕⢕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⣕⣵⣵⣷⣷⣧⣕⣕⣕⣕⣸⣷⣷⣷⣷⣷⣾⣿⣿⣿⣷⣷⣷⣾⣷⣷⣷⣷⣷⣷⣷⣷⣷⣷⣷⣷⣷⣷⣷⣷⣷⣷⣷⣷⣷⣷⣵⣵⣵⣵⣷⣧⣵⣵⣷⣷⣷⣷⣵⣵⣵⣵⣷⣷⣾⣿⣿⣿⣿⣿⣿⣿⣿⣿⣿⣿⣿⣿⣿⣿⣧⣵⣵⣵⣵⣵⣵⣧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⣾⣽⣽⣽⣯⣵⣵⣵⣵⣵⣼⣿⣿⣿⣿⣿⣿⣿⣿⣿⣿⣿⣿⣿⣿⣿⣿⣿⣿⣿⣿⣿⣿⣿⣿⣿⣿⣿⣿⣿⣿⣿⣿⣿⣿⣿⡿⢿⢿⢿⢿⠿⠿⠿⠿⠿⠿⠿⠿⠿⠿⠿⢿⢿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⣁⣉⣉⢉⢙⢛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⢁⢐⡖⢕⢕⢅⢄⢄⢄⢄⠀⠔⠅⠅⠄⠔⠐⠐⠀⠁⠁⠁⠁⠁⠀⠀⠀⠀⠀⠀⠁⠑⠑⠑⠐⠀⠀⠐⠐⠀⠀⢀⠀⠀⠀⠀⠀⢐⢐⣔⣰⣶⣷⣷⣷⢗⢕⢑⢁⢀⢀⢀⢀⢀⢀⠀⠀⠀⠀⠀⠀⠀⠀⠀⠀⠀⠀⠀⢀⠀⠀⠀⠀⢕⢕⣕⢵⢽⢿⢧⢕⢄⢀⢀⠀⠀⠀⠀⠀⠁⠁⠁⠑⠘⠙⠙⠙⠙⠛⠟⠟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⢕⢀⢀⢄⢴⠔⢔⢔⢔⣵⣵⣵⣵⣷⣷⣗⣗⣇⢕⢑⠑⠑⠑⠑⠑⠁⢕⣵⡵⢴⢴⢔⢖⢗⢗⢟⢟⢕⠕⠀⢀⢄⢄⢅⢕⢕⢕⣕⣵⣵⢵⢴⢴⢔⢔⠕⠕⠅⠁⢀⢁⢁⢁⢅⢔⡔⢔⢔⢰⢖⢗⢗⢗⢗⠃⠑⠙⠙⠑⠃⠑⠑⠑⠑⠑⠑⠑⠑⠑⠐⠐⠔⠄⠄⠀⠀⠀⠀⠐⠔⠕⠕⢑⢑⠑⢕⢕⢜⢟⢿⢿⣿⣿⣿⡝⢕⢕⢕⢕⢕⠕⢱⣷⢕⢐⠐⢑⢘⠝⠛⠛⠛⠙⠙⠝⢍⡍⢍⢍⢉⢉⢉⠉⠉⠉⠉⠙⠙⠙⠙⠙⠙⢛⢟⣟⢛⠛⠛⠛⠛⠛⠛⢟⢟⣟⣟⣟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⢕⢕⢕⢕⢕⠕⠕⠕⠕⠕⠕⢁⢁⢁⢕⢕⣕⣕⣱⢕⢕⠗⠕⠉⠁⠄⠄⠄⠄⠔⠔⠕⠕⠕⠕⢕⢕⢕⢕⢅⢄⢀⢀⢀⢄⢔⢴⢵⢵⢵⢵⢵⢵⢵⢼⢗⢇⢕⢕⢕⢕⢕⢔⢄⢄⠄⠀⠀⠀⠁⠀⢐⢐⢠⢄⢄⢀⢀⠀⠀⠀⠀⠀⠀⠀⠀⠀⠀⠀⠀⠀⠁⠁⠑⠑⠗⢷⢟⢟⢟⢟⢗⢇⢕⢕⢕⢕⢝⢏⢹⢿⣷⡇⢕⢕⢔⠐⠐⠐⠀⠀⠁⠈⠙⠙⠑⠓⠳⢧⢔⢐⠐⠀⠀⠁⠁⠁⠀⠁⠁⠁⠁⠀⢔⣴⣴⣵⣵⣵⣽⡕⢅⢀⢀⢄⢄⢄⢀⠀⠀⠁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⢱⢵⢕⢗⢕⢑⠑⠑⢑⢕⢕⣹⡷⢷⢷⢗⢗⢗⢕⢕⢕⢕⢕⣕⢕⢽⢿⢿⢕⢱⢕⢕⢀⢀⢀⢀⢀⢀⢀⢀⢀⢀⢀⢀⢄⢄⢄⣵⣵⣵⣵⣷⣷⢗⢗⢗⢗⢗⢳⢿⢯⢵⢕⢕⢕⢕⢁⢁⢁⢁⠁⠑⠑⠕⠜⠕⢕⢔⢄⢀⢀⢀⢀⠀⠁⠁⠁⠑⠑⠕⢳⢗⢖⢔⢔⢔⢔⠄⠄⠄⠄⢤⢤⢄⢄⢄⢔⢕⢕⢕⢕⣕⣕⣕⣕⣕⣔⣄⡑⢑⢑⠑⠑⠁⠁⠁⢑⣵⣔⣔⢄⢀⠀⠀⠀⠀⠀⠀⠀⠀⢁⢝⢏⠕⠑⠑⠘⠑⠑⠐⠐⠀⠐⢷⣷⡿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⢝⢕⢕⢕⢕⢕⢕⢕⢕⢕⢕⢕⢕⢕⢕⢕⢕⢕⢕⢔⢰⢴⢔⢔⢔⢅⢕⢵⣵⣵⣝⣕⣕⣗⢖⢢⢴⢔⣕⣕⣱⣵⣵⣕⣔⣔⢄⢄⢀⢀⢀⢀⢀⣔⣱⣵⣵⣵⣵⣽⣽⣿⣯⣕⢑⠁⠁⠀⠀⠀⠀⠁⠈⠙⠝⠝⠙⠙⠁⠁⠁⠁⢁⢕⢕⢕⢕⢕⢕⢕⢔⢄⢀⠀⠀⠀⠀⠀⠐⠗⠗⢕⢕⢕⠕⠕⠑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⢕⢵⣵⣵⣷⣷⣷⣷⣿⣿⢿⢿⢿⢟⢟⠟⠏⠙⠙⠑⠁⠁⠁⠁⠀⢀⠀⠀⠀⠀⠀⠀⠀⠁⠑⠑⢕⢅⢅⢕⢕⢕⢜⢕⢕⢕⢕⢕⣵⣵⣵⣕⣕⣕⢔⢄⢔⢕⢕⢕⢕⢕⢕⢕⢕⢕⢕⢕⢕⢕⢁⢁⢁⢁⢁⢀⢀⠀⠁⠀⠀⠀⠀⠀⠑⠕⠕⠕⠕⠕⠕⢕⢕⠕⠕⢕⠑⠁⠁⠉⠙⠙⠙⠙⠝⠟⢟⢟⢟⢷⢷⣷⣷⣷⣷⡕⢕⢕⢕⢕⢕⢕⢕⠕⠑⠑⠑⠑⠕⠅⠄⠀⠁⠅⢱⢵⢵⢵⢕⢕⢕⢔⢔⢔⢄⢔⣕⣕⡕⢕⢕⢕⢗⢵⢵⢕⢕⢄⢀⢀⢀⢀⢀⠀⠀⢀⢄⢔⢔⢄⢄⢄⢄⢄⢴⣴⣴⡖⢗⢎⢜⢝⢝⢝⢟⢝⢕⢕⡅⢀⢀⢀⢄⢄⢄⢅⢕⢁⢁⢀⢀⢄⢄⣄⡔⢕⢕⢞⢟⢟⢟⢟⢿⣿⣿⣿⣧⣕⢕⢕⢕⢕⢕⢕⢕⢔⢀⢀⢀⢀⠀</a:t>
            </a:r>
            <a:br/>
            <a:r>
              <a:t>⢰⢵⢕⢗⢗⢞⢝⢕⢕⢕⢳⢿⣿⡿⢟⢝⢕⢕⢕⠕⠕⢑⢁⠁⠀⠄⠄⢔⢕⢕⢀⠐⠐⠑⠁⠀⠀⠀⠀⠀⠀⠀⠀⠀⠀⠀⠀⢕⢕⢕⢕⢕⢕⢕⢕⢜⢕⢕⢕⢕⢕⢕⢕⢕⢕⢕⢕⢕⢕⢕⢕⢕⢕⢕⢕⢕⢕⢕⢕⢕⢵⢵⢵⢕⢗⢗⢗⢗⢗⢗⢗⢗⢗⢖⢗⢔⢔⢔⢔⢔⢔⢔⢔⢔⢔⢔⢔⢔⢄⠀⠀⠀⠀⠀⢀⢀⢄⣅⡕⢕⢕⢕⢝⢿⢿⢿⢿⢷⢷⢵⢕⢕⢕⢕⢀⢀⢀⠀⠀⠀⢀⠀⢀⢀⣄⣕⣕⣕⣕⣕⣗⣕⣕⣕⢕⢕⢜⢝⢕⢑⢀⢀⢀⢁⢀⢀⢀⢀⢄⢔⢕⣷⣗⢗⢗⢗⢕⢕⢕⢕⢕⢕⢕⢕⢕⢕⢝⣕⢕⢕⢕⢕⢕⢕⢞⢝⢝⢝⢕⢕⢕⢕⢕⢜⢝⢹⢵⢝⢟⢝⢝⢕⢕⢕⢕⢕⢝⢕⢱⢵⣵⡵⢵⢷⢿⢿⢿⢷⣷⢇⢕⠑⠑⠝⠝⠙⠉⠁⠁⠁⠀</a:t>
            </a:r>
            <a:br/>
            <a:r>
              <a:t>⢠⢴⢵⢵⣵⣷⡷⢷⢗⢞⢟⢟⢝⢕⢕⢑⢑⢄⢄⢔⢅⢁⠁⠁⠀⠀⠁⠁⠁⠁⢀⠀⠀⠀⠀⠄⠄⠄⠀⠀⠀⠀⠀⢀⢀⢄⢔⢕⢕⢕⢕⣕⣕⣱⣵⣵⣕⣕⣱⣵⣵⣷⣷⣷⣾⣿⣿⣿⣿⣏⣝⡝⢕⢕⢕⢕⢕⢕⢕⢕⢕⢕⢕⢕⢕⢕⢑⢕⢕⢕⢕⢕⢕⢕⢕⣕⣕⣱⣵⣵⣵⣷⣷⣷⣵⣵⣵⣵⣵⣕⣕⣵⣵⣵⣵⣵⣼⣽⣷⣧⣵⡕⢕⢕⢕⢕⢕⢕⢕⢕⢕⢕⢕⢅⢕⢕⢕⢕⢕⢕⢕⠕⠕⢕⢕⢕⢕⢕⢕⣕⡕⢕⢕⢕⠕⠀⠀⠀⢄⢔⣴⣕⣕⣕⣕⣕⣵⢕⢗⢗⢟⢟⢟⢟⢷⢗⢗⢗⢕⢔⢔⢕⢕⢜⢝⢝⢝⢕⢕⢑⢕⢑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⠀⠀⠀⠀⠀⢀⢀⢄⢄⢄⠔⠔⠐⠀⠀⠀⠁⠑⠑⠑⠕⢕⢕⢕⢕⢕⢕⢕⢕⢕⣕⢕⢕⢕⢝⢝⣝⣝⣝⣝⣝⣝⣝⣝⣕⣕⣕⣕⣕⡕⢕⠕⠕⠕⠕⢕⢕⢕⢕⢕⢕⢕⢱⣵⣵⣵⣵⣷⢷⢾⢿⢿⢟⢟⢟⢟⢟⢝⢝⢝⢝⢝⢕⢕⢕⢕⢕⢕⢕⢝⢕⢕⢕⢕⢕⢕⢕⢕⢕⠑⠑⠑⠁⠁⠁⠁⠁⠁⠁⠁⠁⠑⠑⠑⠑⠑⠑⠑⠑⠕⠕⠕⢕⢕⢕⢕⢕⢕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⢄⢄⢄⢄⢄⢄⢄⢔⢔⢕⢕⢕⢕⢕⢕⢕⢕⢕⢕⢕⢕⢁⢀⢀⢀⢀⢀⢄⢔⣔⣕⣱⣵⣵⣵⡷⢷⢾⢟⢟⢝⢝⢕⢕⠕⢜⢝⢟⢻⣿⣿⣿⣿⣿⣿⣿⢿⢟⢝⢕⢕⢕⢔⢔⢔⢕⢕⢕⢕⢕⢕⢕⣱⣵⣵⣕⡕⢗⢕⢕⣕⣕⣕⣕⣕⣕⡕⢕⢕⢕⢕⠕⠐⠐⠑⠑⠑⢕⢗⢗⢗⢗⢳⡾⢿⢿⢟⢟⢇⠕⠑⠀⠀⠀⠀⠀⠀⠀⠀⠀⠀⠀⠀⠀⢀⢀⢀⠄⠄⠄⠐⢔⢕⢱⢕⢕⢕⢕⣕⣵⣵⣵⡷⢷⢇⢕⢕⢕⠑⠑⠑⠑⠑⠑⠑⠑⠑⠑⠑⠁⠁⠁⠁⠁⠁⠁⠁⢁⢁⠁⠁⢑⢝⢝⢝⢕⢕⢝⢕⢕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⣕⣕⢕⡕⢕⢕⢕⢕⢕⢕⢕⠕⠕⠕⠕⢕⢕⢟⢟⢟⢝⢟⢕⢕⢕⢕⢕⢕⢕⢕⢕⢕⢕⢕⢕⢕⢕⣱⣵⣾⣿⣿⣿⡿⢿⣿⢇⢕⢕⢕⢗⢗⢗⢗⢗⢗⢗⢗⢗⣗⢟⢟⢟⢟⢟⢏⢝⣟⡟⢏⢝⢝⢕⢕⢕⢕⢕⢑⢑⢑⢑⢐⠀⢀⢀⢄⢕⢱⣵⣷⣾⣇⣕⣕⣕⡕⢕⢅⢀⢀⢄⣔⣔⣔⣕⣱⣵⣵⣵⡵⢇⢕⠑⠁⠀⠀⠀⠀⠀⠀⠀⢄⢔⢔⢕⢕⢕⢕⢜⢜⢕⢕⢕⢕⢑⢑⢁⢀⢀⢀⢀⢀⢀⢄⢄⢄⢄⢄⢄⢔⢔⢔⢔⢔⣔⣕⣕⣱⣵⣵⣵⣵⡵⢗⢇⢕⢕⢕⢕⢕⢕⢕⢕⢕⢕⢕⢕⢕⢕⢕⣕⣵⣕⣕⡕⢕⢕⢕⢕⢕⠕⠕⠝⠝⠝⢝⢟⢝⠕⠕⠕⠕⠕⢕⢕⢕⢕⠕⠕⠑⠑⠑⠑⠁⠀</a:t>
            </a:r>
            <a:br/>
            <a:r>
              <a:t>⠑⢕⢕⢕⢕⢕⢕⢜⢝⢝⢝⢝⢕⢕⢱⢕⣕⣕⣕⣕⣕⣵⣵⣾⡟⢏⢝⢕⢕⠑⠑⠕⠑⠁⠁⠀⠀⠀⠀⠀⠀⠀⠀⢑⠕⠕⠑⠕⢕⢕⢕⢕⢕⢕⢕⢔⢄⢄⣕⢕⢕⢜⢝⢕⢜⢟⢿⣿⣿⣿⣿⣿⣷⣷⣷⣷⣷⣷⣿⣷⣷⣵⣵⣵⣷⢷⢷⢷⢿⢿⢿⣿⣿⣿⣟⣕⡕⢕⢕⠕⠕⠕⠕⠕⠕⠕⠔⢕⢕⢔⢕⢕⢜⢝⢟⢏⢝⢝⢝⢕⠕⠕⠕⠕⠕⠕⠕⢻⢿⢿⢿⢿⢿⢿⢿⣕⣕⢔⢔⢄⢔⢔⢔⢐⠐⠑⠑⢕⢕⢕⢕⢕⣕⣕⣕⣕⣕⣕⣕⣕⣕⣕⣕⣕⣕⣕⣱⣵⣵⣵⣷⢷⢷⢾⢟⠟⠟⠟⠛⠙⠙⠙⠙⠙⠙⠝⠙⠝⠕⠑⠕⠕⠕⢗⢕⢕⠕⢕⢕⢕⢕⢕⢕⢜⣿⣿⣿⣿⣿⣿⣷⣕⣕⣕⣕⢕⢔⢔⢄⢄⢄⢀⢀⢀⠀⠀⠀⠀⠀⢀⢀⢀⢀⢀⢀⢀⢀⣄⣄⡀⠀</a:t>
            </a:r>
            <a:br/>
            <a:r>
              <a:t>⠐⠕⠕⠕⠕⠱⢵⢵⢕⢕⢕⢕⢱⢵⢵⣵⣵⣕⣵⣵⣵⣕⣜⢝⠝⠕⠑⠕⢕⢕⢰⢴⢔⢔⢔⣔⣔⣔⢔⢄⢄⢔⢕⢔⢔⢔⢕⣕⣕⣵⣵⣵⣵⣵⣵⣷⣷⣾⣧⡵⢕⢕⢕⢕⢕⢜⢕⢕⢜⢝⢝⢝⢝⢻⢿⣿⣿⢿⢏⢏⢝⢕⢕⢕⢕⢕⢕⢕⢕⢕⢜⢏⢝⢝⢕⠕⠁⠀⠀⠀⠀⠀⠀⠀⠀⠀⠀⠀⠀⠀⠁⠁⢜⢟⢿⡟⢇⢕⢄⢀⢀⠀⠀⠀⠀⠀⠀⠀⠀⠀⠀⠕⢕⢕⢁⢀⢄⢕⢱⣷⣷⣷⣵⣵⣕⣕⣕⣕⣕⣸⣿⣿⣿⣿⣿⣿⣿⣿⣿⣿⣿⢟⢏⢝⢝⠕⠑⠁⠁⠁⠁⠁⠀⠀⠀⠀⠀⠀⠀⠀⠀⠀⠀⠀⠀⠀⠄⠄⠄⢔⢔⣕⡕⢕⢕⢕⢕⢕⢕⢕⢕⢕⢜⢝⢝⢝⢝⢝⢝⢝⢝⢕⢕⢕⢝⢝⢝⢝⠝⠝⠝⠝⠝⠟⠗⠗⢗⠗⢗⠗⠗⠗⠕⠑⠙⠑⠙⠙⠉⠁⠀</a:t>
            </a:r>
            <a:br/>
            <a:r>
              <a:t>⠀⠀⠀⠀⠀⠀⠀⠀⠀⠀⠀⠀⠁⠁⠑⠑⠕⢕⢝⢝⢏⢝⢕⢕⢀⠀⠀⠀⠀⠁⠑⠑⠑⠑⢕⢕⢕⢕⢝⢝⢝⢝⣽⡿⢿⢯⢕⢕⢕⢕⢕⢕⠝⠝⠙⠙⠝⠟⠟⠟⢷⢵⢕⢕⠕⠕⠑⠑⠑⠑⠑⠑⠑⠑⠑⠑⠕⠑⠑⠑⠑⠑⠁⠁⠁⠑⠘⠑⢑⢕⢕⢕⢕⢕⢄⢔⢄⠀⠀⠀⠀⠀⠀⠀⠀⠀⠀⠀⠀⠀⢀⢔⢕⣜⢝⢟⢗⢗⢕⢕⢕⢕⠑⠑⠐⠑⠀⠁⠁⠁⠀⠀⠀⠀⠀⠀⠀⠁⠁⢘⢝⢻⣿⣷⢷⢞⢏⢝⢕⢕⢕⢕⢕⢱⢿⢿⢿⢿⢿⢿⢿⢷⢧⣕⣕⣕⡔⢕⢕⢔⢔⢔⢔⠕⠀⠀⠀⠀⠀⠀⠀⠀⠀⠀⠀⠀⠀⠀⠀⠀⠁⢝⢟⢗⢗⢇⢕⢕⢕⢕⢕⢕⢕⢵⢵⢕⣕⣕⣱⣵⣵⣵⣷⣷⣾⡇⢕⠀⠀⠀⠀⠀⠀⠀⠀⠀⠀⠀⠀⢄⢄⢔⢔⢔⢔⢔⢔⢔⠐⠀⠀</a:t>
            </a:r>
            <a:br/>
            <a:r>
              <a:t>⢄⣄⣔⣔⣄⣄⣄⣄⢄⢄⢔⢔⢔⢔⢔⣔⣕⣕⣵⣵⡵⢵⢵⢵⢗⢇⢔⢄⢄⢀⢀⢄⢄⢔⢱⣵⣵⢷⢇⠑⠁⠁⠑⠑⢕⠕⠕⢕⢕⢕⠁⠀⠀⠀⠀⠀⠀⠀⠀⠀⠀⠁⠁⠁⠑⠑⠕⠕⢕⢔⣔⣔⣔⢔⢄⢄⢄⢄⢀⢀⠀⠀⢀⢄⢄⢔⣕⣵⣷⢷⢕⢕⢕⢕⢕⢕⢕⢔⢄⢀⢀⢄⢀⢀⠀⠀⠀⠀⢀⠕⠕⠓⠙⠁⠁⠀⠀⠁⠁⠁⠘⢁⢀⢀⢀⢀⢀⢀⢀⢀⢀⢀⢀⢄⣔⣔⢱⢕⢕⢕⢕⢗⢳⣵⡵⢕⠑⠑⠁⠀⠀⠀⠀⠀⠁⠑⢕⢕⢕⢕⣵⣷⢟⢝⢕⢕⢕⢝⢝⢗⢗⣕⢕⢕⢄⢄⠀⠐⠀⠀⠀⠀⠀⠀⠀⠀⠀⠀⠀⠀⠑⠕⢕⢕⢕⣳⣇⡕⢕⢕⢕⢕⢕⢕⢕⢕⢕⢕⢕⢕⢕⢜⢟⢿⢿⢇⢕⢄⢄⢄⢄⢄⢄⢄⢄⢔⢔⢔⢕⢕⢕⢕⢕⢕⢕⠜⠝⠟⢕⢔⠀</a:t>
            </a:r>
            <a:br/>
            <a:r>
              <a:t>⢜⣝⢽⢟⢝⢕⢕⢑⢕⢕⢕⢕⣕⣕⣵⣞⣝⣕⣕⣕⡕⠕⠑⠑⠐⠑⠁⠁⠀⠀⢄⢕⢕⣵⣿⣿⣿⣧⣕⢕⢀⠀⠀⠀⢀⢕⠕⠑⠑⠁⠀⠀⠀⠀⠀⠀⠀⠀⠀⠀⠀⠀⠀⠀⠀⠀⠀⠀⠀⠀⠀⠁⠈⠉⠙⠙⢗⣳⣷⡷⢕⠕⠕⠕⠜⠝⢟⢿⢿⢗⢇⢕⠕⠕⠕⠕⠕⠕⠱⢵⢵⢷⢷⣧⣕⣄⣄⣄⡄⢄⢀⢀⢀⠀⠀⠀⠀⠀⢕⢕⢕⢕⢕⢕⢕⢕⢕⢕⢕⢕⢕⢕⢕⣕⣕⣕⣕⣕⣕⣕⣕⣗⡯⢕⢕⢕⢄⠄⠄⠔⢔⢔⢔⢰⢴⢵⣵⣵⣾⣿⣿⣿⣕⣕⡕⢕⣕⣕⣕⣱⣵⣷⣷⣷⢷⢵⢕⢔⢀⠀⠀⢀⢄⢄⢀⢀⢀⢀⢀⢀⢀⢀⢕⢏⢝⠝⠑⠁⢁⠈⠑⠑⠃⠁⠁⠁⠁⠁⠀⠀⠀⠀⠁⠑⠕⠁⠀⠀⠀⠀⠀⠕⠑⠕⠕⠕⢕⢕⢕⢕⢑⢁⢀⢀⢀⠀⠀⠀⢀⣕⠀</a:t>
            </a:r>
            <a:br/>
            <a:r>
              <a:t>⠉⢕⢕⢕⢕⣱⣵⣷⣷⣿⣿⣿⣿⣿⣿⡿⢟⢏⢝⢕⢄⠀⠀⠀⠀⠀⠀⠀⠀⠀⢔⢕⢕⢜⢟⢿⣿⣿⣿⣿⣷⣕⡕⢄⢁⢑⢔⢔⢄⢄⢄⢄⢄⢄⢄⣀⣀⣀⢀⢀⢀⢀⢀⢀⠀⠀⠀⢀⢀⢀⢀⠀⠀⠀⠀⠀⠁⠁⠁⠀⠀⠀⠀⠀⠀⠀⠀⠀⠀⠀⠀⠀⠀⠀⠀⠀⠀⠀⠀⠀⠑⠑⠑⠑⠝⠝⢝⢝⢟⢿⢿⢷⢗⢗⠔⠔⠔⠱⢵⢵⢵⡵⢵⢜⢝⢕⢕⠀⠀⠀⠀⠀⠀⠀⠀⠁⢕⢸⢿⢟⢟⢟⢟⢟⢟⠗⠗⠓⠂⠐⠐⠀⠀⠁⠑⢕⢕⠝⠝⠟⠏⠙⠙⠙⠙⠙⠙⠙⠙⠙⠛⠛⠑⠑⠕⠕⢕⢕⢄⢄⢁⢁⠁⠁⠑⢕⢕⢟⢟⢟⢕⠕⠑⠀⠀⠀⠀⠀⠀⠀⠀⠀⠀⠀⠀⠀⠀⠀⠀⠀⠀⠀⠀⠀⠀⠀⠀⠀⠐⠀⠀⠀⠀⠀⢀⠀⢀⢁⢁⢕⢕⢕⢝⢟⡟⢏⢝⢝⢑⠁⠀</a:t>
            </a:r>
            <a:br/>
            <a:r>
              <a:t>⠁⠁⠁⠁⠈⠙⠙⠛⠛⠛⠛⠛⠛⠛⠓⠑⠑⠑⠑⠑⠑⠑⠐⠐⠐⠐⠐⠐⠀⠀⠀⠀⠁⠑⠑⠑⠘⠙⠑⠑⠁⠁⠀⠀⠁⠁⠁⠑⠃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⠚⠛⠓⠃⠑⠑⠁⠁⠀⠀⠀⠀⠀⠀⠀</a:t>
            </a:r>
            <a:br/>
          </a:p>
        </p:txBody>
      </p:sp>
    </p:spTree>
  </p:cSld>
  <p:clrMapOvr>
    <a:masterClrMapping/>
  </p:clrMapOvr>
</p:sld>
</file>

<file path=ppt/slides/slide11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⢝⢕⢕⢜⢝⢝⢕⢜⢜⢟⢕⢝⢝⢝⢝⢕⢝⢝⢝⢏⢜⢝⢝⢝⢝⢕⢝⢏⢕⢜⢏⢝⢕⢝⢝⢝⢝⢝⢝⢜⢝⢝⢏⢜⢟⢏⢝⢝⢝⢕⢟⢝⢕⢝⢟⢟⢝⢝⢝⢟⢝⢝⢝⢝⢜⢟⢟⢝⢝⢕⢝⢝⢏⢝⢝⢟⢝⢜⢕⢟⢟⢝⢝⢝⢝⢟⢸⣿⣿⣿⣿⣿⣿⣿⣿⣿⣿⣿⣿⣿⣿⣿⣿⡏⢕⢝⢟⢝⢕⢝⢝⢝⢜⢝⢝⢕⢕⢕⢜⢜⢟⢟⢇⢏⢕⢝⢏⢝⢕⢝⢝⢝⢝⢕⢝⢕⢕⢕⢕⢕⢕⢸⣿⣿⣿⣿⣿⣿⣿⣿⣿⣿⣿⡇⢕⢕⢕⢕⢜⢜⢜⢝⢝⢏⢏⢕⢜⢝⢟⢝⢜⢟⢏⢕⢝⢕⢝⢝⢝⢜⢝⢝⢝⢝⢝⢝⢝⢝⢜⢏⢟⢝⢝⢕⢝⢝⢟⢏⢝⢝⢝⢕⢝⢝⢝⢕⢝⢕⢝⢜⢏⢕⢝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⣕⢕⢕⢕⢕⢕⢸⣿⣿⣿⣿⣿⣿⣿⣿⣕⣕⣕⣱⣕⣕⣷⣷⣧⣇⣕⣕⣕⣸⣷⣷⣷⣷⣷⣷⣿⣿⣷⣷⣷⣷⣾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⠐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⢁⢁⢁⢐⡖⢕⢕⢕⢄⢄⢄⢄⠀⠔⠅⠅⠄⠐⠐⠐⠀⠁⠁⠁⠁⠁⠀⠀⠀⠀⠀⠀⠁⠑⠑⠑⠀⠐⠀⠐⠐⠀⠀⠀⢀⢀⠀⠀⠀⢐⢐⣔⣔⣷⣷⣷⣷⢗⢕⢕⢁⢀⢀⢀⢀⢀⢀⠀⠀⠀⠀⠀⠀⠀⠀⠀⠀⠀⠀⠀⢀⠀⠀⠀⠀⢕⢕⡕⢵⢽⢿⢧⢕⢄⢀⢀⢀⠀⠀⠀⠀⠁⠁⠁⠑⠘⠙⠙⠙⠙⠛⠟⠟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⠴⢔⢔⣔⣵⣵⣵⣵⣷⣷⣗⣗⣇⢑⢑⠓⠑⠑⠑⠑⠁⢕⣵⡵⢴⢴⢔⢗⢗⢗⢟⢟⢕⠕⠀⢀⢄⢄⢕⢕⢕⢕⣕⣵⣵⢴⢴⢴⢔⢄⠕⠕⠅⠁⢀⢁⢁⢁⢅⢔⡔⢔⢔⢰⢖⢗⢗⢗⢗⠃⠑⠙⠙⠑⠃⠑⠑⠑⠑⠑⠑⠑⠑⠑⠐⠐⠄⠄⠄⠀⠀⠀⠀⠄⠔⠕⠕⢑⢑⠑⢑⢕⢜⢟⢿⢿⣿⣿⣿⡝⢕⢕⢕⢕⢕⠕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⠕⢁⢁⢑⢕⢕⣕⣕⣱⢕⢕⠗⠕⠉⠁⠄⠄⠄⠄⠔⠔⠕⠕⠕⠕⢕⢕⢕⢑⢅⢄⢀⢀⢀⢐⢔⢵⢵⢵⢵⢵⢵⢵⢵⢼⢗⢇⢕⢕⢕⢕⢕⢔⢄⢄⠄⠀⠀⠀⠁⠀⢐⢀⢠⢄⢄⢀⢀⠀⠀⠀⠀⠀⠀⠀⠀⠀⠀⠀⠀⠀⠁⠁⠑⠑⠗⢷⢟⢟⢟⢟⢗⢇⢕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⢱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⢔⠄⠄⠄⠄⢤⢤⢄⢄⢄⢔⢕⢕⢕⢕⣕⣕⣕⣕⣕⣔⣄⡁⢑⢑⠑⠑⠑⠁⠁⢑⣵⣔⣔⢄⢀⠀⠀⠀⠀⠀⠀⠀⠀⢁⢙⢝⠑⠑⠑⠘⠑⠑⠐⠐⠀⠐⢵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⢗⢕⢕⢕⢕⢕⢕⢕⣕⣕⣱⢵⢕⢕⢕⢕⢕⢕⢕⢕⢕⢕⢕⢕⢕⢕⢕⢗⢗⢟⢻⡕⢕⢕⢕⢕⣕⣕⣕⣕⣕⢵⢵⢕⢕⢕⢕⢕⢕⢕⢕⢕⢕⢕⢕⢝⢝⢝⢝⢝⢝⢕⢕⢕⢕⢕⢕⢕⢕⢕⢕⢕⢕⢕⢕⢕⢕⢕⢕⢕⢕⢰⢴⢔⢔⢔⢕⢕⢵⣵⣵⣝⣕⣕⣗⢖⢦⢴⢔⣕⣕⣕⣵⣵⣕⣔⣔⢄⢄⢀⠀⠀⢀⢀⣔⣱⣵⣵⣵⣵⣼⣽⣿⣯⣕⢑⠁⠁⠀⠀⠀⠀⠁⠈⠙⠝⠝⠙⠙⠁⠁⠁⠁⢁⢕⢕⢕⢕⢕⢕⢕⢕⢄⢀⠀⠀⠀⠀⠀⠐⠗⠗⢕⢕⢕⠕⠕⠕⠑⠀⠀⠀⠀⠀⠀⠀⢁⢕⢷⢷⢷⢧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⢀⠑⠀⠀⠀⠀⠀⠕⠕⠕⠕⠕⠕⠕⠕⠕⠕⠕⢕⢑⠁⠁⠈⠉⠙⠙⠙⠝⠟⢟⢟⢗⢷⢷⣷⡷⢇⢀⠁⢕⢕⢕⢕⢕⢕⢕⠑⠕⠑⠑⠕⠕⠅⠄⠀⠁⠅⢕⢵⢵⢵⢵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⣅⡕⢕⢕⢕⢝⢻⢿⢷⢿⢷⢷⢵⢕⢕⢕⢕⢀⢀⢀⠀⠀⠀⢀⢀⢀⢀⣄⣕⣕⣕⣕⣕⣗⣕⣕⣕⢕⢕⢜⢝⢕⢁⢁⢀⢀⢀⢀⢀⢀⢀⢄⢔⢕⣳⣗⢗⢗⢗⢇⢕⢕⢕⠕⢕⢕⢕⢕⢕⢝⢝⢕⢕⢕⢕⢕⢕⢞⢝⢝⢝⢕⢕⢕⢕⢕⢜⢝⢹⢵⢝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⣿⣷⣧⣵⡕⢕⢕⢕⢕⢕⢕⢕⢕⢕⢕⢕⢅⢘⢕⢕⢕⢕⢕⢑⠕⢕⢕⢕⢕⢕⢕⢕⣕⡕⢕⢕⢕⠕⠀⠀⠀⢀⢔⣵⣕⣕⣕⣕⣔⣵⢕⢗⢗⢟⢟⢟⢟⢷⢗⢗⢗⢕⢔⢔⢕⢕⢕⢝⢝⢝⢕⢑⢑⢑⢕⢑⢑⢑⢕⢕⢕⢕⢕⢕⢕⢕⢕⢕⢕⢕⢕⣕⡕⢵⢕⢕⢜⢝⢝⢝⢝⢕⢕⢕⢕⢕⢕⢕⢕⢕⢟⢗⢱⢄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⢑⠑⠑⠁⠑⠁⠁⠁⠁⠁⠁⠁⠁⠑⠑⠑⠑⠑⠑⠑⠑⠕⠕⠕⢕⢕⢕⢕⢕⢕⢔⢔⢔⢕⢕⢝⢝⢝⢕⢕⢕⢕⢕⢕⢕⢜⢕⢕⢕⢜⢗⢗⢗⢕⣕⣕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⢔⢄⢀⢄⢄⢄⢄⢄⢄⢔⢔⢕⢕⢕⢕⢕⢕⢕⢕⢕⢕⢕⢕⢁⢁⢀⢀⢀⢄⢄⢔⣔⣕⣱⣵⣵⣵⡷⢷⢾⢟⢟⢝⢝⢕⠕⢑⢜⢝⢟⢻⣿⣿⣿⣿⣿⣿⣿⡿⢟⢝⢕⢕⢕⢕⢔⢕⢕⢕⢕⢕⢕⢕⢕⣱⣵⣵⣕⡕⢗⢕⣕⣕⣕⣕⣕⣕⣕⡕⢕⢕⢕⢕⠕⠑⠐⠐⠑⠑⢕⢗⢗⢗⢗⢳⡾⢿⢿⢟⢟⢇⠕⠑⠀⠀⠀⠀⠀⠀⠀⠀⠀⠀⠀⠀⠀⢀⢀⢀⠄⠄⠄⠔⢔⢔⢱⢕⢕⢕⢕⣕⣵⣵⣵⡷⢷⢇⢕⢕⠕⠕⠑⠑⠑⠑⠑⠑⠑⠑⠑⠑⠁⠁⠁⠁⠁⠁⠁⠁⢁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⢟⣟⢏⢝⢝⢕⢕⢕⢕⢕⢑⠑⢑⠑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⣱⣕⣕⣕⢕⢕⢕⢕⢕⠕⠕⠝⠝⠝⢝⢟⢝⠕⠕⠕⠕⠕⢕⢕⢕⢕⠕⠕⠑⠑⠑⠑⠁⠀</a:t>
            </a:r>
            <a:br/>
            <a:r>
              <a:t>⠑⢕⢕⢕⢕⢕⢕⢝⢝⢝⢝⢝⢕⢇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⢝⢝⢟⢏⢝⢝⢝⠕⠕⠕⠕⠕⠕⠕⠕⢿⢿⢿⢿⢿⢿⢿⢿⣕⣕⢔⢔⢄⢄⢔⢔⢐⠐⠑⠑⢕⢕⢕⢕⢕⣕⣕⣕⣱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⠐⠕⠕⠕⠕⠱⢵⢵⢔⢕⢕⢕⢱⢵⢵⣵⣵⣕⣱⣵⣵⣵⣕⢝⠝⠑⠑⠕⢕⢕⢴⢴⢔⢔⢔⣔⣔⡔⢔⢄⢄⢔⢔⢔⢔⢔⢕⣕⣕⣵⣵⣵⣵⣵⣵⣷⣷⣾⣧⡕⢕⢕⢕⢕⢕⢜⢕⢕⢜⢝⢝⢝⢝⢻⢿⣿⣿⡿⢏⡝⢝⢕⢕⢕⢕⢕⢕⢕⢕⢕⢞⢏⢝⢝⠕⠕⠑⠀⠀⠀⠀⠀⠀⠀⠀⠀⠀⠀⠀⠀⠁⠁⢜⢟⢿⡟⢇⢕⢄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⠑⠘⠑⠑⠙⠙⠉⠁⠀</a:t>
            </a:r>
            <a:br/>
            <a:r>
              <a:t>⠀⠀⠀⠀⠀⠀⠀⠀⠀⠀⠀⠀⠁⠁⠑⠑⠕⢕⢝⢝⢟⢏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⠁⠀⠀⠀⠀⠀⠀⠁⠁⢜⢝⢻⣿⣿⡿⢞⢏⢝⢕⢕⢕⢕⢕⢱⢿⢿⢿⢿⢿⢿⢿⢷⢧⣕⣕⣕⡕⢕⢕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⣅⣄⣄⡄⢄⢀⢀⢀⠀⠀⠀⠀⠀⢔⢕⢕⢕⢕⢕⢕⢕⢕⢔⢔⢕⢅⢕⢕⣕⣕⣕⣕⣕⣕⣕⣕⣳⡧⢕⢕⢕⢄⠄⠄⠔⢔⢔⢔⢔⢴⢵⣵⣵⣾⣿⣿⣿⣕⣕⡕⢕⣕⣕⣕⣱⣵⣵⣷⣷⢷⢵⢕⢅⢀⠀⠀⢀⢄⢄⢀⢀⢀⢀⢀⢀⢀⢀⢕⢏⢝⠝⠕⠁⠁⠈⠑⠑⠃⠑⠁⠁⠁⠁⠀⠀⠀⠀⠁⠁⠑⠁⠀⠀⠀⠀⠀⠕⠑⠕⢕⠕⢕⢕⢕⢕⢑⢁⢀⢀⢀⠀⠀⠀⢀⣕⠀</a:t>
            </a:r>
            <a:br/>
            <a:r>
              <a:t>⠉⢕⢕⢕⢕⣱⣵⣷⣷⣿⣿⣿⣿⣿⣿⡿⢟⢏⢝⢕⢄⠀⠀⠀⠀⠀⠀⠀⠀⠀⠔⢕⢕⢜⢟⢿⣿⣿⣿⣿⣷⣕⡕⢄⢁⢕⢔⢔⢄⢄⢄⢄⢄⢄⢄⣀⣀⣀⢀⢀⢀⢀⢀⢀⠀⠀⠀⢀⢀⢀⢀⠀⠀⠀⠀⠀⠁⠁⠀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⠃⠐⠐⠁⠁⠁⠁⠁⠘⠙⠙⠙⠙⠛⠛⠛⠛⠓⠓⠛⠛⠛⠑⠀⠀⠀⠀⠀⠀⠀⠀⠀⠀⠀⠀⠀⠀⠀⠀⠀⠀⠀⠀⠀⠀⠀⠀⠀⠀⠀⠀⠀⠀⠀⠀⠀⠑⠑⠓⠃⠑⠑⠁⠀⠀⠀⠀⠀⠀⠀⠀⠑⠑⠑⠑⠁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⢞⣷⣾⢏⢕⢕⢕⢕⢕⢱⢏⢕⢕⢕⢕⢕⢕⢕⢕⢕⢕⢕⡕⢕⢕⢕⢕⢕⢕⢕⢻⣿⢟⢕⢜⣿⣿⢇⢕⢕⢜⢟⢿⢟⢕⢕⢜⡟⢕⢕⢝⢿⣿⢕⢸⣿⣿⡇⢕⢿⣿⣿⣏⣹⣿⣿⣿⢕⣹⣿⣿⢟⢕⢕⢸⣿⣿⣿⢕⢻⡿⢟⢕⢕⢿⣿⣟⢕⢸⣿⣿⡟⢕⣿⣿⣿⣿⡟⢝⢻⣿⣿⢕⢕⢝⢟⢝⣟⣿⣿⣿⡇⢕⢻⢿⣿⢇⢜⣿⣿⣿⣿⣿⣿⣿⡏⢝⣿⣿⣿⣏⣝⣿⣿⣟⣝⣜⣻⣿⣿⣿⡿⣿⣿⣿⣧⣜⣿⣿⣿⣿⣿⣿⣿⣿⢿⣿⣿⣿⡿⢟⣿⣿⡏⢕⢹⣿⣿⣿⣿⣿⣟⢟⢿⣏⢝⢿⣿⣟⡟⢝⣿⢿⢿⣿⣿⣿⣿⢏⢕⢹⣿⣿⡇⢸⣿⣿⣿⣿⢕⢕⢻⣿⣿⢕⢝⣿⣿⡟⢕⢝⣿⡟⢕⢕⢟⢟⢝⢕⢝⢿⢿⢕⢕⢕⢕⢝⢝⢕⢕⢜⢿⡏⢕⢕⢻⠀</a:t>
            </a:r>
            <a:br/>
            <a:r>
              <a:t>⢝⢕⢕⢕⢕⢕⢕⢕⢕⢕⢕⢕⢕⢕⢕⢕⢕⢕⢕⢕⢕⢕⢕⢕⢕⢕⢕⡕⢕⢕⢕⢕⢕⢕⢕⢕⢕⢕⢕⢕⢕⢕⢕⢕⢕⢕⢕⢕⢕⢕⢿⢇⢕⢕⢕⢜⢕⢕⢜⣿⣿⡇⢕⢜⢿⣿⢝⢝⢹⣿⡇⢕⢝⣿⣿⡇⢕⢕⢜⣿⡟⢕⢕⢕⢕⢏⢕⢕⢺⣿⡇⢕⢜⣿⣿⢕⢕⢹⣿⣿⢝⢕⢕⢕⣿⣿⢕⢕⢱⢇⢕⢕⢜⢕⢝⢕⢕⢕⢸⣿⢕⢕⢝⢝⢜⢝⢝⣿⣿⢕⢕⣻⣿⣿⢏⢜⢝⢕⢸⣿⡏⢹⣿⣿⡟⢕⣿⣿⣿⣿⢟⣿⣿⣿⡇⢸⣿⣿⣿⢕⢹⣿⣿⡇⢕⣿⣿⡇⢕⢜⣿⣿⣟⢝⢝⢝⢕⣹⢕⢕⢜⣿⣿⢕⢕⢕⢕⢕⢕⢝⢝⢕⡕⢕⢸⣿⡟⢕⢕⢹⣿⣿⢏⢕⢕⢕⢱⢕⢕⢕⢹⣿⡇⢕⢕⢟⡕⢕⢕⢕⢕⢕⢕⢕⢕⢞⢕⢕⢕⢕⢕⢕⢕⢕⢕⢕⢕⢕⢕⢱⠀</a:t>
            </a:r>
            <a:br/>
            <a:r>
              <a:t>⣮⢕⢕⢷⡕⢕⢕⢕⢕⢕⢕⢕⢕⢕⢕⢕⢕⢕⢕⢕⢕⢕⢕⢇⢕⢵⢕⡕⢕⠕⢕⢕⢕⢕⢕⢕⢕⢕⢕⢕⢕⢕⢕⢕⢕⢕⢕⢕⢕⢕⢕⢕⢕⢕⢕⢕⢕⢕⢕⣿⣿⢕⢕⢕⡕⢜⢕⢱⢿⣷⡇⢕⢜⢏⢟⢕⢕⢕⢕⣿⡕⢕⢕⢕⢕⢕⢕⢕⢸⢻⡇⢕⢱⣿⣿⡇⢕⢸⣿⢱⢕⢕⢕⢕⢻⡷⢕⢕⢼⣧⡕⢕⢕⢕⣱⢕⢕⢕⢱⣿⢕⢕⢕⢕⢕⢕⢾⣿⣿⡇⢕⢾⡿⢟⣕⢕⢕⢕⢕⣼⣧⣼⣿⣿⡿⢷⣿⣿⣿⣿⣷⣿⣿⣿⡇⢸⣿⣿⣿⢕⢼⣿⣿⡧⢷⢿⣿⡇⢕⢕⡿⢿⢿⢕⢕⢕⣷⣿⢕⢕⢕⢝⣿⢕⢕⢕⢕⣕⢕⢕⢕⢜⢇⢕⢸⣿⣇⢕⢕⢸⣿⡏⢕⢕⢕⢕⢕⢕⢕⢕⢸⣾⡇⢕⢕⢇⢕⢕⢕⢕⢕⢕⢕⢕⢸⢕⢕⢕⢕⢕⢕⢕⢕⢕⢕⢕⢕⢕⢕⢜⠀</a:t>
            </a:r>
            <a:br/>
            <a:r>
              <a:t>⢕⢕⢕⢕⢕⢕⢔⢑⢕⢕⢕⢕⢕⢕⢕⢕⢕⢕⢕⢕⢕⢕⢕⢕⢕⢕⢕⢕⢇⠀⠑⢕⢕⢕⢕⢕⢕⢕⢕⢕⢕⢕⢕⢕⢕⢕⢕⢕⢕⢕⢕⢕⢕⢕⢕⢸⢕⢕⢕⣿⢟⢕⢕⢸⣿⢕⢕⢕⢜⣿⢕⢕⢕⢕⢕⢕⢕⢕⢕⣿⡟⢕⢕⢕⣕⢕⢕⢕⢸⣿⢇⢕⢕⣿⣿⢕⢕⢸⣿⢕⢇⢕⢕⢕⢕⢕⢕⢕⣿⡿⢇⢕⢕⣾⢇⢕⢕⢕⣾⣿⢕⢕⢜⢝⢕⢕⢜⣿⣿⡕⢕⢜⢇⢕⢹⢕⢕⢕⢕⢝⢟⢟⣿⢕⢕⢕⢜⣿⣿⡿⢕⣿⣿⣿⢕⢕⣿⣿⡿⢕⢸⣿⣿⡇⢕⢜⢿⣿⢕⢕⢕⢕⢕⢕⢕⢕⢹⣿⢇⢕⢕⢜⡝⢕⢕⢕⣿⣽⢕⢕⢸⣕⢕⢕⢜⣿⣿⢕⢕⢜⢕⢕⢕⢕⢕⢕⢕⢕⢕⢕⢸⣧⡇⢕⢕⢕⢇⢕⢕⢕⢕⢕⢕⢕⢕⢸⢕⢕⢕⢕⢕⢕⢕⢕⢕⢕⢕⢕⢕⢕⠀</a:t>
            </a:r>
            <a:br/>
            <a:r>
              <a:t>⣗⢕⢕⢕⢕⢕⢕⢕⢕⢕⢕⢕⢕⢕⢕⢕⢕⢕⢕⢕⢕⢕⢕⢕⢕⢕⢕⢕⠑⢕⠀⢕⢕⢕⢕⢕⢕⢕⢕⢕⢕⢕⢕⢕⢕⢕⢕⢕⢕⢕⢕⢕⢕⢕⢕⢸⢕⢕⢸⣷⣧⢕⢕⣾⣿⡕⢕⢕⡷⢇⢕⢕⢕⢕⢕⢕⢕⢕⢱⣿⣷⡕⢕⢱⣿⡷⢕⢱⢜⢳⡕⢕⢕⣿⣿⢇⢕⢼⢿⢕⢕⢕⢕⢕⢕⢕⢕⡕⢕⢕⢕⢕⢕⢱⣷⡕⢕⢜⢟⡇⢕⢕⢕⢕⢕⢕⢱⣿⣿⢕⢕⢕⢕⢕⢕⢕⢕⢕⢇⢵⣷⣾⡜⢕⢕⢕⢱⢟⣿⡇⢕⢻⣿⣿⡇⢱⣿⣿⢿⢵⣿⣿⣿⡇⢕⢱⣷⢕⢕⢕⢕⢕⢕⢱⢕⢕⢻⢏⢕⢕⢕⢕⢕⢕⢕⢕⢝⢏⢕⢕⢜⢏⢕⢕⢕⢕⢕⢕⢕⢕⢕⢕⢕⢕⢕⢕⢕⢕⢕⢕⢜⢕⢕⢕⢕⢕⢕⢕⢕⢕⢕⢕⢕⢕⢕⢕⢕⢕⢕⢕⢕⢕⢕⢕⢕⢕⢕⢕⢕⢕⠀</a:t>
            </a:r>
            <a:br/>
            <a:r>
              <a:t>⣏⢕⢕⢕⢕⢕⢕⢕⢕⢕⢕⢕⢕⢕⢕⢕⢕⢕⢕⢕⢕⢕⢕⢕⢕⢕⢕⢕⢕⢕⢕⢀⢕⢕⢕⢕⢕⢕⢕⢕⢕⢕⢕⢕⢕⢕⢕⢕⢕⢕⢕⢕⢕⢕⢕⢜⢕⢕⢕⣿⡏⢕⢕⢜⣿⡇⢕⢕⢕⢱⢕⢕⢕⢕⢕⢕⢕⢕⢕⣿⣿⡕⢕⣸⣿⢕⢕⢕⢕⢝⢕⢕⢕⢟⢕⢕⢕⢕⢕⢕⢕⢕⣵⢕⢕⢕⢕⢕⢕⢕⢕⢕⢕⣿⡿⢕⢕⢱⣿⣿⢕⢕⢸⣧⢕⢕⢕⢿⣿⢕⢕⢕⢕⢕⢕⢕⢕⢕⢕⢕⢕⢹⣿⢕⢕⢕⢕⢕⢟⢕⢕⢕⣿⣿⢕⢕⢜⢻⢕⢕⢜⣿⣿⢇⢕⢕⢹⣷⢇⢕⢕⢕⢕⢝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⢎⢕⢕⢕⢅⢅⢕⢕⢕⠑⢕⢕⢕⢕⢕⢕⢕⢕⢕⢕⢕⢕⢕⢕⢕⢕⢕⢕⢕⢕⢕⢕⢄⢕⢕⢕⢕⢕⢕⢕⢕⢕⢕⢕⢕⢕⢕⢕⢕⢕⢕⢕⢕⢕⢸⢕⢕⢕⢕⣿⡇⢕⢕⢱⣾⡇⢕⢕⢕⢕⢕⢕⢕⢕⢕⢕⢕⣵⣾⡷⢟⢟⢟⢻⢸⡇⢕⢕⢵⣕⡕⢕⢱⣵⡇⢕⢕⢕⣕⢕⢕⢕⢿⢕⢕⢕⢕⢕⢕⢕⢕⢕⢕⣿⣧⢕⢕⢸⣿⣿⢕⢕⢜⢻⢕⢕⢕⣼⡏⢕⢕⢕⢕⡕⢕⢕⢕⢕⢕⢕⢕⣾⡏⢕⢕⢕⢕⢕⣕⢕⢕⢱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⠑⠑⠕⢕⢕⢕⢕⢕⢕⢕⢕⢕⢕⢕⢕⢕⢕⢕⢕⢕⢕⢕⢕⢕⢑⢕⢕⢕⢕⢕⢕⢕⢕⢕⢕⢕⢕⢕⢕⢕⢕⢕⢕⢕⢕⢜⢕⢕⢕⢕⣿⢇⢕⢕⢸⣿⡇⢕⢕⢕⢕⢕⢕⢕⢕⢕⢕⢕⢜⣿⣏⢕⢕⢕⢕⢜⢕⢕⢕⢸⣿⡕⢕⢜⣿⢇⢕⢕⢕⢟⢕⢕⢕⢕⢕⢕⢕⢕⢕⢕⢕⢕⢕⢕⣿⣻⢕⢕⢜⣟⢕⢕⢕⢕⢕⢕⢕⢕⣿⣿⢕⢕⢕⢸⢇⢕⢕⢕⢕⢕⢕⢕⢕⢝⢕⢕⢕⢕⢱⣿⢕⢕⢕⢿⡿⢕⢕⢜⣟⢇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⠀⠀⠀⠀⠀⠁⠑⠕⠕⢕⢕⢕⢕⢕⢕⢕⢕⢕⢕⢕⢕⢕⢕⢕⢕⢔⢑⢕⢕⢕⢇⢕⢕⢕⢕⢕⢕⢕⢕⢕⢕⢕⢕⢕⢕⢕⢕⢕⢕⢕⡧⡕⢕⢕⢸⢻⢕⢕⢕⢕⢕⢕⢕⢕⢱⢕⢕⢕⢟⢝⢝⢕⢕⢕⢕⢕⢕⢕⢕⢸⡇⢕⢕⢕⢇⢕⢕⢕⢕⢕⢕⢕⢕⢕⢕⢕⢕⢕⢕⢕⢕⢕⢕⢕⢜⢕⢕⢕⢕⣕⡕⢕⢕⢕⢕⢕⢕⢕⣿⣻⢕⢕⢕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⢇⢕⢕⢕⠕⠑⢕⢕⠑⠀⠀⠀⠀⠀⠀⠀⠀⠀⠀⠁⠑⠕⠕⠕⠁⠁⠑⢕⢕⢕⢕⢕⢕⢕⢕⢕⢔⢕⠕⢕⢕⢕⢕⢕⢕⢕⢕⢕⢕⢕⢕⢕⢕⢕⢕⢕⢕⢕⢜⣧⡕⢕⢕⢕⢝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⢀⠀⢕⢕⠀⠀⠀⠀⠀⠀⠀⠀⠀⠀⠀⠀⠀⠀⠀⠀⠀⠀⠀⠀⠁⠑⢕⢕⢕⠕⢕⢕⢕⢕⢕⢕⢕⢕⢕⢕⢕⢕⢕⢕⢕⢕⢕⢕⢕⢕⢕⢕⢕⢕⢸⣿⡇⢕⢕⢕⡕⢕⢕⢕⢕⢕⢕⢕⢱⢕⢕⢕⢕⢕⢕⢕⢕⢕⢕⢕⢕⢕⢕⢕⣇⢕⢕⢕⢕⢷⢕⢕⢕⢕⢕⢕⢕⢕⢕⢕⢕⢕⢕⢕⢕⢕⢕⢕⢕⢕⢱⢕⢕⢕⣜⢷⢕⢕⢕⢕⢕⢕⢕⢿⣿⢕⢕⢕⢕⢕⢕⢕⢕⢕⢕⢕⢕⢕⢕⢕⢕⢕⢕⢕⢱⢇⢕⢱⣿⡇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⢔⢕⢕⢄⢀⠀⠀⠀⠀⠀⠀⠀⠀⠀⠀⠀⠀⠀⠀⠀⠀⠀⠀⠀⠀⠑⢕⠀⠁⢕⢕⢕⢕⢕⢕⢔⢕⢕⢕⢕⢕⢕⢕⢕⢕⢕⢕⢕⢕⢕⢕⢕⣸⣿⢇⢕⢕⢕⣏⢕⢕⢕⢕⢕⢕⢕⢕⢕⢕⢕⢕⢕⢕⢟⢕⢕⢕⢕⢕⢕⢕⢕⡻⢗⢕⢕⢕⢕⢕⢕⢕⢱⢟⡇⢕⢕⢕⢕⢕⢕⢕⢕⢕⢕⢕⢕⢕⢕⢕⢕⢕⢜⡏⢕⢕⢕⢕⢕⢕⢕⢕⣾⢏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⢔⢔⢄⢀⠀⠀⠀⠀⠀⠀⠀⠀⠀⠀⢀⢀⢄⢔⢕⢕⢕⢕⢕⢕⢕⢕⢕⢕⢕⢕⢕⢕⢕⢕⢕⢕⢕⢕⢕⢕⢕⢕⢕⢕⢕⢸⣿⢕⢕⢕⢕⢇⢕⢕⢕⢕⢕⢕⢕⢕⢕⢕⢕⢕⢕⢕⢜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⢔⢄⢄⢀⠀⠀⢀⢄⢔⢕⢕⠕⢕⢑⢕⢕⢕⢕⠕⠕⠕⢕⢕⢕⢕⢕⢕⢕⢕⢕⢕⢕⢕⢕⢕⢕⢕⢕⢕⢕⢕⢕⢕⢕⢕⢕⢕⢕⢕⢕⢕⢕⢕⢕⢕⡕⢕⢕⢕⢕⢜⢇⢕⢕⢕⢕⢕⢕⢕⢕⢕⢕⢕⢕⢕⢕⢕⢕⢕⢕⢕⢕⢕⢕⢕⢱⢕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⢔⢕⢕⢕⠕⠑⠁⠁⠀⠀⠀⠀⠀⠀⠀⠀⠁⢕⢕⢕⢕⢕⢕⠑⠁⠘⢳⢕⢕⢕⢕⢕⢕⢕⢕⢕⢕⢕⢕⢕⢕⢕⢕⢕⢕⡕⢕⢕⢕⢕⠕⢕⢕⢕⢕⢕⢕⢕⢕⢕⢕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⢔⢄⢀⠀⠀⠀⠀⠀⠀⠀⠀⠁⠕⢕⢑⠁⠀⠀⠀⢄⠀⢜⠑⢳⢕⢕⢕⢕⢕⠕⢕⠕⢕⢕⢕⢕⢕⢕⢕⢕⢕⠑⠁⢀⠐⠕⢕⢇⢕⢕⢕⢕⢕⢕⢱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⢔⢄⢀⠀⠀⠀⠀⠀⠀⠁⠀⠀⠀⠐⠀⠁⠀⢕⠀⠑⢕⢔⠁⠑⠕⠕⠕⢕⢕⢅⢕⢗⡗⢕⢑⠁⢄⢄⠀⠑⠀⠀⢐⢕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⠕⠕⢕⢕⢕⢕⢕⢕⢕⢕⢕⢕⢕⢕⢕⢕⢕⢕⢕⢕⢕⢕⢕⢕⢕⢕⢕⢕⢕⢔⠀⠀⠀⠀⠀⠀⢄⠄⠔⠐⠁⠁⠁⢕⠀⠐⠑⠀⠀⠀⠀⠀⠐⠕⢑⢕⢕⢕⢝⢷⣕⢄⢀⠁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⠁⠀⢀⠕⠕⠁⠑⠕⢕⢕⢕⢕⢕⢕⢕⢕⢕⢕⢕⢕⢕⢕⢕⢕⢕⢕⢕⢕⢕⢕⢕⢕⢕⠀⠀⠀⠀⠀⠀⠀⠀⠀⠀⠀⠀⠑⠀⠀⠀⠀⠀⠀⢀⡀⠀⠀⠐⠑⢕⢗⢷⣼⣟⡳⡜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⠕⠕⠑⠁⠀⠀⠀⠀⠀⠀⠀⠀⠀⠁⠑⢕⢕⢕⢕⢕⢕⢕⢕⢕⢕⢕⢕⢕⢕⢕⢕⢕⢕⢕⢕⢕⢕⢔⢀⠀⠀⠀⠀⠀⠀⠀⠀⠀⠀⠀⠀⢀⣄⡄⠀⠑⢜⢻⣆⢀⠀⠕⠁⢕⢕⢕⢜⢝⢷⣵⡕⢱⢕⢕⢕⢕⢕⢕⢕⢕⢕⢕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⢄⢀⢀⢄⠀⠀⠀⠁⠕⢕⢕⢕⢕⢕⢕⢕⢕⢕⢕⢕⢕⢕⢕⢕⢕⢕⢕⢕⢕⢕⢀⠀⠀⠀⠀⠀⠀⠀⠀⣄⣴⣾⣿⣿⣿⣦⢀⠁⢕⢝⢷⡄⠀⠀⠑⢕⢕⢕⢸⢇⢜⢝⢳⢜⢳⢕⢕⢕⢕⢕⢕⡱⣕⡸⢟⢕⢕⢟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⢔⢕⢕⢔⢑⠅⠀⠀⠀⠀⠀⠁⢅⢕⢕⢕⢕⢕⢔⢔⢕⢕⢕⢕⢕⢔⢕⢕⢕⢕⢕⢕⠀⠀⠀⠀⠀⠀⠔⢾⣿⣿⣿⣿⣿⣿⣿⣷⣧⡕⢕⢜⢟⢷⣄⡔⢕⢕⢕⢜⢕⢕⠁⠀⠀⠀⠀⠁⠁⢅⢱⢱⢇⢕⢜⢇⢇⢕⢜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⢕⢕⢕⢕⢕⢄⠑⢀⠀⠀⠀⠀⠀⠑⢄⢔⢕⢅⠕⠕⠕⠑⠑⠕⢕⢕⢕⢕⢜⠝⢑⠑⠁⠀⠀⠀⠀⠀⠀⠘⢻⣿⣿⣿⣿⣿⣿⣿⣿⣿⣧⢕⢕⢕⢜⢻⡧⢕⢑⢕⢕⢅⢤⢤⢤⢴⢴⢔⢕⢕⢕⢸⢽⢵⢵⢽⢽⣽⣽⣝⣟⡗⢷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⢅⢁⠑⠑⠕⢕⢕⢄⠀⠀⠀⠀⠀⢔⠕⠕⢕⠑⢀⠀⠀⠀⠀⠀⠀⠁⠁⠀⠐⠀⠀⠀⠀⠀⠀⠀⠀⠀⢄⢔⢔⢝⢿⣿⣿⣿⣿⣿⣿⣿⣿⣷⡕⢕⢕⢕⢕⢕⢕⣱⢵⢷⢗⢇⢕⢕⢕⢕⢱⣵⣷⣷⣾⣿⣿⣿⡷⢷⢷⢮⣽⣟⡻⢧⣕⡸⢕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⠀⠀⠀⠀⠀⠀⠀⢕⢕⠀⠀⠄⠁⠑⠕⠕⠀⠐⠕⠑⠐⢕⠔⠔⠀⠑⠀⠀⠀⠀⠄⠀⠀⠀⠀⠀⠀⠀⠀⠀⠀⠀⠀⠀⠐⠕⠵⢵⣵⣷⣷⣾⣿⣿⣿⣿⣿⣿⣿⣿⢕⢕⢕⡱⢗⢝⢕⢕⢕⢜⢕⢕⢕⡱⢕⢕⢝⢕⢕⢝⢝⠟⢟⢗⢇⢕⢕⢕⢝⢟⠷⢮⢝⢳⢾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⠀⠀⠀⠁⠑⠀⠄⠄⠀⠄⠔⠄⠀⠄⠀⠀⢕⠕⠀⠀⠀⠀⠀⠀⠀⢀⢀⠀⠀⠀⠀⠀⠀⠀⠀⠀⠄⢀⠐⠄⠤⢤⢴⣴⣷⢷⣵⣕⣝⡕⢝⢝⢝⢜⢟⢿⢕⢕⢜⠕⢕⠜⠕⢅⢕⢕⣵⡵⣎⣵⣷⠦⠀⣿⢿⢕⣇⢸⣵⣼⣼⣽⢵⣵⣧⣍⢕⣷⣷⣷⣿⣷⣷⣇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⠐⠀⠀⠀⠀⠀⠀⠀⠀⠀⠀⠀⠀⠀⠀⠀⠀⠀⠀⠁⠑⠑⠕⢗⢷⢇⢎⣽⣯⢿⣵⢵⣵⣕⣕⣕⣱⣵⣴⢆⢱⢔⢕⢕⣵⣾⣿⣿⣷⣿⢝⢕⠅⠀⣿⣿⢸⣿⢜⢿⢿⢿⠕⠸⢟⢟⢟⢏⢝⣝⣕⣵⣵⣵⡼⣽⡝⢝⢓⢃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⠁⠁⠁⠁⠑⠜⠟⢟⢟⢟⢏⢝⢕⢕⢕⢕⠕⢱⣿⣿⣿⣿⣿⣿⣿⣕⢕⠔⠀⡸⢏⢕⣕⢗⢗⢓⣟⣟⣟⣿⣿⣷⣷⣿⣿⣿⣿⣵⢝⢻⢮⢻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⢄⡵⣿⣧⡔⠀⠀⠀⠀⠀⠀⠀⠀⠀⠀⢀⢁⠁⠁⠀⠑⢕⢕⢱⣿⣿⣿⣿⣿⣿⣿⣿⣿⣿⣏⣵⣿⡵⡏⢕⢞⣟⣽⣿⣿⣿⣿⣿⣿⣿⣿⣿⣿⣿⣿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⢀⠀⠀⠀⠀⠀⠀⠀⠀⠀⠀⠀⠀⠀⠀⠀⠀⠀⠀⠀⠀⠜⢻⡯⢕⢀⢀⢄⠄⢄⣴⣷⣾⣿⣿⣷⣷⣕⡕⢔⢀⢁⢕⣾⣿⡿⢝⣿⣿⣿⣿⣿⣿⣿⣿⣿⣿⢼⢗⣪⣽⣿⣿⣿⣿⣿⣿⣿⣿⣿⣿⣿⣿⣿⣯⢕⢕⢕⢸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⢄⢀⠀⠀⠀⠀⠀⠁⠀⠀⠀⠀⠀⠀⠀⠀⠀⠀⠀⠀⠀⠀⠀⠀⠀⠀⠀⠀⠀⠀⠁⠀⠀⠀⠀⠐⢻⣿⣿⣿⣿⣿⣿⣿⣿⣿⣷⢕⢕⣸⣿⣿⡇⢕⣿⣿⣿⣻⣿⣿⣿⣿⣿⣿⢱⡿⢟⢏⣽⣿⣿⣿⣿⣿⣿⣿⣿⣿⣿⣿⣿⣿⣵⢕⢕⢱⠇⠑⠕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⢕⢕⠀⠄⠀⠁⠀⠀⠀⠀⠀⠀⠀⠀⢀⠀⠀⠀⠀⠀⠀⠀⠀⠀⠀⠀⠀⠀⠀⠀⠀⠀⠀⠀⠀⠀⠀⠁⠙⠻⢿⣿⣿⣿⣿⣿⣿⣧⢕⢹⣿⣿⣇⢕⢸⣿⣿⣿⣿⣿⣿⣿⣿⣿⣕⣕⣕⢕⢘⢙⢙⢝⢝⢝⢟⢟⢟⢟⢟⢝⣽⣵⢷⠇⠁⠀⢀⣄⡸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⠐⠑⠐⢄⠀⠀⠀⢕⢕⢄⠀⠀⠀⠀⠀⠀⠀⠀⠀⠀⠀⠀⠀⠀⠀⠀⠀⠀⠀⠀⠀⠀⠀⠀⠀⠀⠀⠀⠀⠀⠀⠀⠀⠀⠀⠀⠀⠀⠉⠏⢹⢿⢿⢿⢿⢷⢇⢝⣿⣿⣷⣼⣿⣿⣿⣿⣿⣿⣿⡯⠙⣿⣕⢱⣥⡅⣥⣥⣥⡕⠁⠀⠀⢕⣕⣕⣱⣵⣵⣴⣷⣾⡟⠏⢕⠁⠀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⠁⢔⠀⠀⠀⠀⠀⠀⠀⠑⠁⠑⠀⠀⠀⠀⠀⠀⠀⠀⠀⠀⠀⠁⠀⠀⠀⠀⠀⠀⠀⠀⠀⠀⠀⠀⠀⠀⠀⠀⠀⠀⠀⠀⠀⠀⠀⠀⠀⠀⠀⠀⠁⠑⠑⠕⠕⠕⢕⢜⢿⣿⣿⣿⣿⣿⣿⣿⡏⢇⠀⠀⢸⣿⡇⣿⣇⣿⣿⣿⡇⠀⠀⠀⠘⢟⢟⢻⢿⠟⠟⠋⠁⠀⠀⠀⠀⠀⢡⣵⢷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⠁⠀⠀⠀⠀⠀⠀⠀⠀⠀⠀⠀⠀⠀⠀⠀⠀⠀⠀⠀⠀⠀⠀⠀⠁⠄⠀⠀⠀⠀⠀⠀⠀⠀⠀⠀⠀⠀⠀⠀⠀⠀⠀⠀⠀⠀⠀⠀⠀⠀⠀⠀⠀⠀⠀⠀⢕⢕⢑⢜⢻⣿⣿⣿⢿⡿⣿⣇⢑⠄⠀⠘⡿⢿⢝⢛⢝⢝⣕⣕⢕⢔⢔⢔⠀⠀⠀⠀⠀⠀⠀⠀⠀⠀⠀⠀⠀⢌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⠐⠀⠀⢀⠀⠀⠀⠀⠀⠀⠀⠀⠀⠀⠔⠁⢀⠀⠀⠀⠀⠀⠀⠀⠀⠀⠀⠀⠀⢀⢀⢀⢀⢀⢀⢀⢀⢀⢀⢀⠀⠀⢀⢕⢕⢕⢕⢕⢕⢕⢝⢟⢣⢝⢿⡿⢿⣷⢇⢀⢿⡣⢱⣷⣾⢿⣟⣫⣵⣵⡷⠕⠀⢔⢕⠁⠀⢔⢕⢁⠀⠁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⠁⠀⠀⠀⠀⠀⠀⠀⠀⠀⠀⠁⠁⠀⠀⠀⠀⠀⠀⠀⣄⣔⣰⣴⣵⣷⣷⣷⣷⣕⡕⢕⢕⢕⢕⢕⢕⢕⢕⢕⢕⢕⠕⠕⢕⢑⢑⢕⢕⢜⢕⢸⢕⢧⣵⣕⢕⢕⢕⢹⣽⣽⣽⣽⣽⣵⢷⢗⠀⠀⠀⢞⠀⠀⠀⠁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⠐⠀⠀⠀⠀⠀⠀⠀⠀⠀⠀⠀⠀⠀⠀⠀⠀⠀⠀⠀⠀⠀⠘⢻⢟⢟⢿⣿⣿⣿⣿⣿⣿⣷⣵⣵⣕⣕⢕⢕⢕⢕⢕⢕⢗⢗⢗⢗⣗⣷⣷⣷⣳⣗⢳⢳⣵⢼⢵⢵⢵⢿⢿⢿⢿⢿⣧⣕⡕⠀⠀⢄⠕⠑⢄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⠁⢄⢀⢄⢅⣄⣀⠀⠀⠀⠀⠀⢀⢔⠀⢕⢕⢔⢄⢀⠀⠀⠑⠕⠕⢕⢜⢝⢟⣿⣿⣿⣿⣿⣿⣿⣿⣿⡕⢕⠕⢕⢅⢕⢔⢕⢕⢕⢕⢕⡕⢵⢞⢝⣝⣵⡵⠷⠷⠷⢷⡗⢗⢚⢛⢝⢝⢕⢔⠐⢄⢁⢀⢅⢄⢄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⠁⢕⢕⣱⣿⣿⣿⢇⢄⢔⢕⢕⢕⠀⢕⢕⢕⢕⢕⢕⢄⠀⠀⠀⠀⢕⢕⣵⣿⣿⣿⣿⣿⣿⣿⣿⠿⠕⢕⢕⢕⣕⣵⢵⢕⢕⡕⢕⢕⠕⢗⢏⢍⠑⠀⠁⠁⠀⠑⢕⢱⡜⡕⢜⢕⢕⢕⢜⡕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⢀⢄⢀⠀⠀⠀⠀⠀⠀⠀⠀⢕⢱⣿⣿⡿⢏⠕⠕⠕⢕⢑⢑⠀⢅⠕⢕⠐⠁⠁⠁⠀⠀⠀⢄⣵⣿⣿⣿⡟⣿⣿⣿⢟⢟⠇⠐⠁⠀⢄⠜⢟⢟⢓⢙⢑⢕⢕⢔⢕⢑⠁⠀⠀⢀⢄⢔⢕⢕⢔⢕⢜⢕⢜⣝⡷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⢀⢔⢕⢕⢕⢕⠀⢔⢕⢕⢕⠀⠀⠁⠜⠋⠁⠑⠕⢕⢕⢕⢕⢕⢅⠀⢔⢕⠁⠀⠀⠀⠀⠀⠀⠀⠀⠈⠛⢿⣿⣿⣝⢫⡵⢕⢕⠐⢕⠀⠀⠁⢔⢕⢕⢗⢝⢕⢕⢕⢕⢕⢕⢅⢄⢔⢱⢏⢕⢕⢕⢕⢕⢕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⢔⢕⢕⢕⢕⠕⢁⢔⢕⢕⢕⢀⠀⠀⠀⠀⠀⠀⠀⠀⠁⠐⢕⢕⢕⢕⠀⠕⠀⠀⠀⠀⠀⠀⠀⠀⠀⠀⠀⠀⠀⠈⠙⠻⢷⢇⠁⠉⠁⠔⢀⢀⢀⢑⢕⢕⢕⢕⢕⢕⢕⢕⢕⢕⡵⢇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⠄⢀⠀⠀⢀⢔⢕⢕⢕⣵⣕⢕⡕⢕⢕⢕⢕⠑⢀⢔⠀⠀⠀⠀⠀⠀⠀⠀⠀⠀⠑⢕⢕⠀⠀⠀⠀⠀⠀⠀⠀⠀⠀⠀⠀⠀⠀⠀⠀⠀⠀⠀⠁⠕⠀⠀⠀⢕⢕⢕⢄⠕⢕⢔⢕⢕⢕⢕⢕⣵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⢔⠀⢀⢔⢕⢕⢕⢕⣾⣿⣿⣗⢇⠀⢁⢁⢄⢔⢅⢑⠔⢀⠀⠀⠀⠀⠀⠀⠀⠀⠀⠀⠁⠀⠀⠀⠀⠐⠐⠐⠀⠄⠀⢀⢕⠀⠀⢔⠀⠀⠀⠀⠀⠀⠀⠀⠀⠑⢕⢕⢕⢔⢕⢕⢕⢕⢱⢵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⠔⠔⠁⢔⢕⢕⢕⢕⢕⣾⣿⣿⣿⡿⢅⢕⢕⢕⢕⢕⢕⢕⢕⢔⢔⢄⠀⠀⠀⠀⠀⠄⠄⠀⠀⠀⠀⠀⠀⠀⠀⠀⠀⠀⠀⠀⠁⠀⠀⢕⠀⠀⠀⠀⠀⠀⢀⢀⠀⠀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⠑⠀⢄⢕⢕⠕⠁⢁⠀⢸⣿⣿⣿⢟⢕⢕⢕⢕⢕⢕⢕⢕⢕⠕⠕⢑⢕⢅⢄⢀⠀⠀⠀⠀⠀⠀⠀⠀⠀⠀⠀⠀⠀⠀⠀⠀⠀⠀⠀⠀⠁⠀⠀⠀⠀⢀⢕⢕⢕⢀⠀⠀⠕⢕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⢕⢕⢕⠀⢀⢕⠑⢔⣿⣿⡿⢇⢕⢕⢕⢕⢕⠑⠑⠁⢑⢐⢕⢕⢕⢕⢕⢕⠕⠑⠀⠀⠀⠀⠀⠀⠀⠀⠀⠀⠀⠀⠀⠀⠀⠀⠀⠀⠔⠀⠀⢄⢔⢕⢕⢕⢕⢕⢕⢀⠀⠀⢁⢕⢕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⢕⢕⠕⠀⢀⢕⢕⢀⢜⠕⢏⢕⢕⢕⢕⢕⢕⢅⢔⢕⢕⠕⠕⠕⠕⠑⠑⠁⠀⠀⠀⠀⠀⠀⠀⠀⠀⠀⠀⠀⠀⠀⠀⠀⠀⠀⠀⠀⠀⢀⢄⢕⢕⢕⢕⢕⢕⢕⢕⢕⢕⢔⢄⢕⢕⣱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⠁⠀⢀⢕⠕⢄⢔⢕⢕⢕⢕⢕⢕⢕⢕⢕⢕⢔⠔⠔⠑⠁⠁⠀⠀⠀⠀⠀⠀⠀⠀⠀⠀⠀⠀⠀⠀⠀⠀⠀⠀⠀⠀⠀⠀⠀⢔⢕⢕⢕⢕⢕⢕⢕⢕⢕⢕⢕⢕⢕⢕⢕⢕⣱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⠀⠑⠑⢔⢕⢕⢕⢕⢕⢕⢕⠕⠑⠑⠁⠀⠀⠀⠀⠀⠀⠀⠀⠀⠀⠀⠀⠀⠀⠀⠀⠀⠀⠀⠀⠀⠀⠀⠀⠀⠀⠀⠀⠀⢄⢕⢕⢕⢁⠑⢕⢕⢕⢕⢕⢕⢕⢕⢕⢕⢕⣱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⠁⠀⠀⢔⢕⢕⢕⢕⠕⠑⠁⠀⠀⠀⠀⠀⠀⠀⠀⠀⠀⠀⠀⠀⠀⠀⠀⠀⠀⠀⠀⠀⠀⠀⠀⠀⠀⠀⠀⠀⠀⢀⢔⢕⠀⠀⢕⢕⢕⢕⢕⠀⠀⠁⠑⠕⠕⠕⢕⢕⢕⢕⣼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⢄⠔⠕⠕⠑⠁⠁⠀⠀⠀⠀⠀⠀⠀⠀⠀⠀⠀⠀⠀⠀⠀⠀⠀⠀⠀⠀⠀⠀⠀⠀⠀⠀⠀⠀⠀⠀⠀⢀⢄⢑⢅⠕⠕⠄⢕⣿⣿⣧⡕⢕⢔⠀⢀⢀⠀⠀⠀⠀⠀⢱⣾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⢔⠀⠀⠀⠀⠀⠀⠀⠀⠀⠀⠀⠀⠀⠀⠀⠀⠀⠀⠀⠀⠀⠀⠀⠀⠀⠀⠀⠀⠀⠀⠀⠀⠀⠀⢀⢔⢕⢕⢕⢕⢕⢔⢕⢕⢹⣿⣿⣿⡕⢕⢀⢕⢕⢕⠔⠀⠀⠀⠘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⢕⢀⠀⠀⠀⠀⠀⠀⠀⠀⠀⠀⠀⠀⠀⠀⠀⠀⠀⠀⠀⠀⠀⠀⠀⠀⠀⠀⠀⠀⠀⢄⠀⢄⢕⢕⢕⢕⢕⢕⢕⢕⢕⢕⢕⢕⢜⢟⢟⢏⢅⢔⢄⢁⠁⠀⠀⠀⢄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⠕⢕⠀⠀⠀⠀⠀⠀⠀⠀⠀⠀⠀⠀⠀⠀⠀⠀⠀⠀⠀⠀⠀⠀⠀⠀⠀⠀⢀⢔⠕⢄⢕⢕⢕⢕⢕⢕⢕⢕⢕⢕⢕⢕⢕⢕⢕⢕⢕⢕⢕⢕⢕⢕⢕⢔⢀⠀⠀⠀⠀⠔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⢕⢄⠀⠀⠀⠀⠀⠀⠀⠀⠀⠀⠀⠀⠀⠀⠀⠀⠀⠀⠀⠀⠀⠀⢀⢄⠑⠅⢀⢔⢕⢕⢕⢕⢕⢕⢕⢕⢕⢕⢕⢕⢕⢕⢕⢕⢕⢕⢕⢕⢕⢕⢕⢕⢕⢕⢕⢔⢄⠀⠀⠀⠕⠑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⠁⢕⢀⠀⠀⠀⠀⠀⠀⠀⠀⠀⠀⠀⠀⠀⠀⠀⠀⠀⠀⠀⢀⠔⠁⠀⢀⢔⢕⢕⢕⢕⢕⢕⢕⢕⢕⢕⢕⢕⢕⢕⢕⢕⢕⢕⢕⢕⢕⢕⢕⢕⢕⢕⢕⢕⢕⢕⢕⢕⢔⢄⢀⠀⠀⠑⠀⢄⢄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⠁⢕⢀⠀⠀⠀⠀⠀⠀⠀⠀⠀⠀⠀⠀⠀⠀⠀⠀⢀⠔⠁⠀⠀⢔⢕⢕⢕⢕⢕⢕⢕⢕⢕⢕⢕⢕⢕⢕⢕⢕⢕⢕⢕⢕⢕⢕⢕⢕⢕⢕⢕⢕⢕⢕⢕⢕⢕⢕⢕⢕⢕⢔⢄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⢔⢔⢔⠀⠀⠕⢔⠀⠀⠀⠀⠀⠀⠀⠀⠐⠐⠔⠄⢄⢄⢀⠕⠀⠀⠀⢔⢕⢕⢕⢕⢕⢕⢕⢕⢕⢕⢕⢕⢕⢕⢕⢕⢕⢕⢕⢕⢕⢕⢕⢕⢕⢕⢕⢕⢕⢕⢕⢕⢕⢕⢕⢕⢕⢕⢕⢕⢕⢕⢔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⢁⠀⠀⠀⠁⢕⢄⠀⠀⠀⠀⠀⠀⠀⠀⠀⠀⠀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⣱⣾⣷⣴⣀⢀⣀⢀⠑⠕⢄⠀⠀⠀⠀⠀⠀⠑⢄⢄⢕⠀⠐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⣿⢿⣿⣿⣿⣿⣿⣿⢇⠀⠁⠕⢔⢀⠀⠀⠀⠀⠁⢕⠄⠐⠔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⢕⣼⣿⣿⣿⣿⣿⣿⡇⠀⠀⠀⠀⠑⠕⢄⢀⢔⢕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⣱⣾⡟⢏⢹⣿⡿⣿⣿⢏⠑⠀⠀⠀⠀⠀⠁⠑⠕⠁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⡿⢏⢕⣿⡏⠁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⣾⢇⢕⢸⢟⢕⢕⢔⢄⢀⠀⠀⠀⠀⠀⠀⠀⠀⠀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⠚⠋⠑⠑⠛⠑⠑⠑⠑⠑⠑⠑⠐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⢝⢕⢕⢜⢝⢝⢕⢜⢜⢟⢕⢝⢝⢝⢝⢕⢝⢝⢝⢏⢜⢝⢝⢝⢝⢕⢝⢏⢕⢜⢏⢝⢕⢝⢝⢝⢝⢝⢝⢜⢝⢝⢏⢜⢟⢏⢝⢝⢝⢕⢟⢝⢕⢝⢟⢟⢝⢝⢝⢟⢝⢝⢝⢏⢜⢟⢟⢝⢏⢕⢝⢝⢏⢝⢝⢟⢝⢜⢕⢟⢟⢝⢝⢝⢝⢟⢸⣿⣿⣿⣿⣿⣿⣿⣿⣿⣿⣿⣿⣿⣿⣿⣿⡟⢕⢝⢟⢝⢕⢝⢝⢝⢜⢝⢝⢕⢕⢕⢜⢜⢟⢟⢇⢏⢕⢝⢏⢝⢕⢝⢝⢝⢝⢕⢝⢕⢕⢕⢕⢕⢕⢸⣿⣿⣿⣿⣿⣿⣿⣿⣿⣿⣿⡇⢕⢕⢕⢕⢜⢜⢜⢝⢝⢏⢏⢕⢜⢝⢝⢝⢜⢟⢏⢕⢝⢕⢝⢝⢝⢜⢝⢝⢝⢝⢝⢝⢝⢝⢜⢏⢟⢝⢝⢕⢝⢝⢟⢏⢝⢝⢝⢕⢝⢝⢝⢕⢝⢕⢝⢜⢏⢕⢝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⠐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⢁⢁⢁⢐⡖⢕⢕⢕⢄⢄⢄⢄⠀⠔⠅⠅⠄⠐⠐⠐⠀⠁⠁⠁⠁⠁⠀⠀⠀⠀⠀⠀⠁⠑⠑⠑⠀⠐⠀⠐⠐⠀⠀⠀⢀⢀⠀⠀⠀⢐⢐⣔⣔⣷⣷⣷⣷⢗⢕⢕⢁⢀⢀⢀⢀⢀⢀⠀⠀⠀⠀⠀⠀⠀⠀⠀⠀⠀⠀⠀⢀⠀⠀⠀⠀⢕⢕⡕⢵⢽⢿⢧⢕⢄⢀⢀⢀⠀⠀⠀⠀⠁⠁⠁⠑⠘⠙⠙⠙⠙⠛⠟⠟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⢟⢕⢕⢔⢀⢀⢄⢴⢴⢔⢔⣔⣵⣵⣵⣵⣷⣷⣗⣗⣇⢑⢑⠓⠑⠑⠑⠑⠁⢕⣵⡵⢴⢴⢔⢗⢗⢗⢟⢟⢕⠕⠀⢀⢄⢄⢕⢕⢕⢕⣕⣵⣵⢴⢴⢴⢔⠄⠕⠕⠅⠁⢀⢁⢁⢁⢅⢔⡔⢔⢔⢴⢖⢗⢗⢗⢗⠃⠑⠙⠙⠑⠃⠑⠑⠑⠑⠑⠑⠑⠑⠑⠐⠐⠄⠄⠄⠀⠀⠀⠀⠔⠔⠕⠕⢑⢑⠑⢕⢕⢜⢟⢿⢿⣿⣿⣿⡝⢕⢕⢕⢕⢕⠕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⠕⢁⢁⢑⢕⢕⣕⣕⣱⢕⢕⠗⠕⠉⠁⠄⠄⠄⠄⠔⠔⠕⠕⠕⠕⢕⢕⢕⢑⢅⢄⢀⢀⢀⢐⢔⢵⢵⢵⢵⢵⢵⢵⢵⢼⢗⢇⢕⢕⢕⢕⢕⢔⢄⢄⠄⠀⠀⠀⠁⠀⢐⢐⢠⢄⢄⢀⢀⠀⠀⠀⠀⠀⠀⠀⠀⠀⠀⠀⠀⠀⠁⠁⠑⠑⠗⢷⢟⢟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⢱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⢔⠄⠄⠄⠄⢤⢤⢄⢄⢄⢔⢕⢕⢕⢕⣕⣕⣕⣕⣕⣔⣄⡁⢑⢑⠑⠑⠑⠁⠁⢑⣵⣔⣔⢄⢀⠀⠀⠀⠀⠀⠀⠀⠀⢁⢙⢝⠑⠑⠑⠘⠑⠑⠐⠐⠀⠐⢵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⢗⢕⢕⢕⢕⢕⢕⢕⣕⣕⣱⢵⢕⢕⢕⢕⢕⢕⢕⢕⢕⢕⢕⢕⢕⢕⢕⢗⢗⢟⢻⡕⢕⢕⢕⢕⣕⣕⣕⣕⣕⢵⢵⢕⢕⢕⢕⢕⢕⢕⢕⢕⢕⢕⢕⢝⢝⢝⢝⢝⢝⢕⢕⢕⢕⢕⢕⢕⢕⢕⢕⢕⢕⢕⢕⢕⢕⢕⢕⢕⢕⢰⢴⢔⢔⢔⢕⢕⢵⣵⣵⣝⣕⣕⣗⢖⢦⢴⢔⣕⣕⣕⣵⣵⣕⣔⣔⢄⢀⠀⠀⠀⢀⢀⣔⣱⣵⣵⣵⣵⣼⣽⣿⣯⣕⢑⠁⠁⠀⠀⠀⠀⠁⠈⠙⠝⠝⠙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⢀⠑⠀⠀⠀⠀⠀⠕⠕⠕⠕⠕⠕⠕⠕⠕⠕⠕⢕⠑⠁⠁⠈⠉⠙⠙⠙⠝⠟⢟⢟⢗⢷⢷⣷⡇⢔⠀⠀⢄⢅⢕⢕⢕⢕⢕⠑⠕⠑⠑⠕⠕⠅⠄⠀⠁⠅⢡⢵⢵⢵⢵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⣅⡕⢕⢕⢕⢝⢻⢷⢷⢷⢷⢷⢵⢕⢕⢕⢕⢀⢀⢀⠀⠀⠀⢀⢀⢀⢀⣄⣕⣕⣕⣕⣕⣗⣕⣕⣕⢕⢕⢜⢝⢕⢁⢁⢀⢀⢀⢀⢀⢀⢀⢄⢔⢕⣳⣗⢗⢗⢗⢇⢕⢕⢕⠕⢕⢕⢕⢕⢕⢝⢝⢕⢕⢕⢕⢕⢕⢞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⣿⣷⣧⣵⡕⢕⢕⢕⢕⢕⢕⢕⢕⢕⢕⢕⢅⢘⢕⢕⢕⢕⢕⢑⠕⢕⢕⢕⢕⢕⢕⢕⣕⡕⢕⢕⢕⠕⠀⠀⠀⢀⢔⣵⣕⣕⣕⣕⣔⣵⢕⢗⢗⢟⢟⢟⢟⢷⢗⢗⢗⢕⢔⢔⢕⢕⢕⢝⢝⢝⢕⢑⢑⢑⢕⢑⢑⢑⢕⢕⢕⢕⢕⢕⢕⢕⢕⢕⢕⢕⢕⣕⡕⢵⢕⢕⢜⢝⢝⢝⢝⢕⢕⢕⢕⢕⢕⢕⢕⢕⢟⢗⢱⢄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⢑⠑⠑⠁⠁⠁⠁⠁⠁⠁⠁⠁⠁⠑⠑⠑⠑⠑⠑⠑⠑⠕⠕⠕⢕⢕⢕⢕⢕⢕⢔⢔⢔⢕⢕⢝⢝⢝⢕⢕⢕⢕⢕⢕⢕⢜⢕⢕⢕⢜⢗⢗⢗⢕⣕⣕⣷⢷⢷⢷⢷⢷⢗⢗⣇⣕⣕⣕⣗⡇⢕⢷⢷⢷⢷⢷⢷⢗⢗⢇⢕⣟⢟⢟⢟⢗⢗⢗⢗⢗⢷⢷⢷⢷⢷⢷⢇⢱⢕⢕⢕⣕⢕⢕⢕⢅⣅⢵⢜⢕⢕⢕⠕⠅⠁⠀</a:t>
            </a:r>
            <a:br/>
            <a:r>
              <a:t>⢀⢄⣄⣔⣵⣵⣷⡗⢗⢟⢇⢕⢔⢔⢔⢄⢀⢄⢄⢄⢄⢄⢄⢔⢔⢕⢕⢕⢕⢕⢕⢕⢕⢕⢕⢕⢕⢁⢁⢀⢀⢀⢄⢄⢔⣔⣕⣱⣵⣵⣵⡷⢷⢾⢟⢟⢝⢝⢕⠕⢑⢜⢝⢟⢻⣿⣿⣿⣿⣿⣿⣿⡿⢟⢝⢕⢕⢕⢕⢔⢕⢕⢕⢕⢕⢕⢕⢕⣱⣵⣵⣕⡕⢗⢕⣕⣕⣕⣕⣕⣕⣕⡕⢕⢕⢕⢕⠕⠑⠐⠐⠑⠑⢕⢗⢗⢗⢗⢳⡾⢿⢿⢟⢟⢇⠕⠑⠀⠀⠀⠀⠀⠀⠀⠀⠀⠀⠀⠀⠀⢀⢀⢀⠄⠄⠄⠔⢔⢕⢱⢕⢕⢕⢕⣕⣵⣵⣵⡷⢷⢇⢕⢕⠕⠕⠑⠑⠑⠑⠑⠑⠑⠑⠑⠑⠁⠁⠁⠁⠁⠁⠁⠁⢁⠁⠁⠁⠁⢝⢝⢝⢜⢝⢝⢕⢱⢕⢕⢕⢕⢕⢕⢕⢕⢕⢕⢕⢕⢕⢕⢕⢕⢕⢕⢝⢝⢕⢕⣕⣕⣕⣕⣕⣵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⢟⣟⢏⢝⢝⢕⢕⢕⢕⢕⢑⢑⢑⠑⢐⢀⢀⢀⢄⢕⢱⣵⣷⣾⣇⣕⣕⣕⡕⢕⢄⢀⢀⢄⣔⣔⣕⣰⣵⣵⣵⣵⡵⢇⢕⠑⠁⠀⠀⠀⠀⠀⠀⠀⢄⢔⢕⢕⢕⢕⢕⢜⢜⢕⢕⢕⢕⢕⢁⢁⢀⢀⢀⢀⢀⢀⢀⢄⢄⢄⢄⢄⢄⢔⢔⢔⣔⣔⣕⣕⣱⣵⣵⣵⣵⡵⢗⢇⢕⢕⢕⢕⢕⢕⢕⢕⢕⢕⢕⢕⢕⢕⢕⣕⣱⣕⣕⣕⢕⢕⢕⢕⢕⠕⠕⠝⠝⠝⢝⢟⢝⠕⠕⠕⠕⠕⢕⢕⢕⢕⠕⠕⠑⠑⠑⠑⠁⠀</a:t>
            </a:r>
            <a:br/>
            <a:r>
              <a:t>⠑⢕⢕⢕⢕⢕⢕⢜⢝⢝⢝⢝⢕⢇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⢝⢝⢟⢏⢝⢝⢝⠕⠕⠕⠕⠕⠕⠕⠕⢿⢿⢿⢿⢿⢿⢿⢿⣕⣕⢔⢔⢄⢄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⠑⠕⢕⢕⢴⢴⢔⢔⢔⣔⣔⡔⢔⢄⢄⢔⢔⢔⢔⢔⢕⣕⣕⣵⣵⣵⣵⣵⣵⣷⣷⣾⣧⡕⢕⢕⢕⢕⢕⢜⢕⢕⢜⢝⢝⢝⢝⢻⢿⣿⣿⡿⢏⡝⢝⢕⢕⢕⢕⢕⢕⢕⢕⢕⢞⢏⢝⢝⠕⠕⠑⠀⠀⠀⠀⠀⠀⠀⠀⠀⠀⠀⠀⠀⠁⠁⢜⢟⢿⡟⢇⢕⢄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⠁⠀⠀⠀⠀⠀⠀⠁⠁⢜⢝⢻⣿⣿⡿⢞⢏⢝⢕⢕⢕⢕⢕⢱⢿⢿⢿⢿⢿⢿⢿⢷⢧⣕⣕⣕⡕⢕⢕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⣅⣄⣄⡄⢄⢀⢀⢀⠀⠀⠀⠀⠀⢔⢕⢕⢕⢕⢕⢕⢕⢕⢔⢔⢕⢕⢕⢕⣕⣕⣕⣕⣕⣕⣕⣕⣳⡧⢕⢕⢕⢄⠄⠄⠔⢔⢔⢔⢔⢴⢵⣵⣵⣾⣿⣿⣿⣕⣕⡕⢕⣕⣕⣕⣱⣵⣵⣷⣷⢷⢵⢕⢅⢀⠀⠀⢀⢄⢄⢀⢀⢀⢀⢀⢀⢀⢀⢕⢏⢝⠝⠕⠁⠁⠈⠑⠑⠃⠑⠁⠁⠁⠁⠀⠀⠀⠀⠁⠁⠑⠁⠀⠀⠀⠀⠀⠕⠑⠕⢕⠕⢕⢕⢕⢕⢑⢁⢀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⠀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⠁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⢝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⢝⢝⢝⢜⢝⢝⢕⢕⢕⢜⢜⢟⢟⢇⢏⢕⢝⢏⢝⢕⢝⢝⢝⢝⢕⢝⢕⢕⢕⢕⢕⢕⢸⣿⣿⣿⣿⣿⣿⣿⣿⣿⣿⣿⡇⢕⢕⢕⢕⢜⢝⢜⢝⢝⢏⢏⢕⢜⢝⢝⢝⢜⢟⢏⢕⢝⢕⢝⢝⢝⢜⢝⢝⢝⢝⢝⢝⢏⢝⢜⢏⢟⢝⢝⢕⢝⢝⢟⢏⢝⢝⢝⢕⢝⢝⢝⢕⢝⢕⢝⢜⢏⢕⢝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⢁⢁⢁⢐⡖⢕⢕⢕⢄⢄⢄⢄⠀⠔⠅⠅⠄⠐⠐⠐⠀⠁⠁⠁⠁⠁⠀⠀⠀⠀⠀⠀⠁⠑⠑⠑⠀⠐⠀⠐⠐⠀⠀⠀⢀⢀⠀⠀⠀⢐⢐⣔⣔⣷⣷⣷⣷⢗⢕⢑⢁⢀⢀⢀⢀⢀⢀⠀⠀⠀⠀⠀⠀⠀⠀⠀⠀⠀⠀⠀⢀⠀⠀⠀⠀⢕⢕⡕⢵⢽⢿⢧⢕⢄⢀⢀⢀⠀⠀⠀⠀⠁⠁⠁⠑⠘⠙⠙⠙⠙⠛⠟⠟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⢟⢕⢕⢔⢀⢀⢄⢴⢴⢔⢔⣔⣵⣵⣵⣵⣷⣷⣗⣗⣇⢑⢑⠓⠑⠑⠑⠑⠁⢕⣵⡵⢴⢴⢔⢗⢗⢗⢟⢟⢕⠕⠀⢀⢄⢄⢕⢕⢕⢕⣕⣵⣵⢴⢴⢴⢔⠄⠕⠕⠅⠁⢀⢁⢁⢁⢅⢔⡔⢔⢔⢲⢖⢗⢗⢗⢗⠃⠑⠙⠙⠑⠃⠑⠑⠑⠑⠑⠑⠑⠑⠑⠐⠐⠄⠄⠄⠀⠀⠀⠀⠔⠔⠕⠕⢑⢑⠑⢕⢕⢜⢟⢿⢿⣿⣿⣿⡝⢕⢕⢕⢕⢕⠕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⢕⢄⢀⢀⢀⢐⢔⢵⢵⢵⢵⢵⢵⢵⢵⢼⢗⢇⢕⢕⢕⢕⢕⢔⢄⢄⠄⠀⠀⠀⠁⠀⢐⢐⢠⢄⢄⢀⢀⠀⠀⠀⠀⠀⠀⠀⠀⠀⠀⠀⠀⠀⠁⠁⠑⠑⠗⢷⢏⢟⢟⢟⢗⢇⢕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⢔⠄⠄⠄⠄⢤⢤⢄⢄⢄⢔⢕⢕⢕⢕⣕⣕⣕⣕⣕⣔⣄⡁⢑⢑⠑⠑⠑⠁⠁⢑⣵⣔⣔⢄⢀⠀⠀⠀⠀⠀⠀⠀⠀⢁⢙⢝⠑⠑⠑⠘⠑⠑⠐⠐⠀⠐⢵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⢗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⢔⣕⣕⣕⣵⣵⣕⣔⣔⢄⢀⠀⠀⠀⠀⠀⣄⣱⣵⣵⣵⣵⣼⣽⣿⣯⣕⢑⠁⠁⠀⠀⠀⠀⠁⠈⠙⠝⠝⠙⠙⠁⠁⠁⠁⢁⢕⢕⢕⢕⢕⢕⢕⢕⢄⢀⠀⠀⠀⠀⠀⠐⠗⠗⢕⢕⢕⠕⠕⠕⠑⠀⠀⠀⠀⠀⠀⠀⢁⢕⢷⢷⢷⢵⣵⣵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⢀⠑⠀⠀⠀⠀⠀⠕⠕⠕⠕⠕⠕⠕⠕⠕⠕⠕⢕⠑⠁⠁⠉⠉⠙⠙⠙⠝⠟⢟⢟⢗⢷⢷⣷⡇⢀⠀⠀⠀⢀⢀⢕⢕⢕⢕⠑⠑⠑⠑⠕⠕⠅⠄⠀⠁⠅⢡⢵⢵⢵⢵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⣅⡕⢕⢕⢕⢝⢻⢷⢷⢷⢷⢧⢵⢕⢕⢕⢕⢀⢀⢀⠀⠀⠀⢀⢀⢀⢀⣄⣕⣕⣕⣕⣕⣗⣕⣕⣕⢕⢕⢜⢝⢕⢁⢁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⣽⣷⣷⣵⡕⢕⢕⢕⢕⢕⢕⢕⢕⢕⢕⢕⢅⢑⢕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⢑⠑⠑⠁⠁⠁⠁⠁⠁⠁⠁⠁⠁⠑⠑⠑⠑⠑⠑⠑⠑⠕⠕⠕⢕⢕⢕⢕⢕⢕⢔⢔⢔⢕⢕⢝⢝⢝⢕⢕⢕⢕⢕⢕⢕⢜⢕⢕⢕⢜⢗⢗⢗⢕⣕⣕⣷⢷⢷⢷⢷⢷⢗⢗⣇⣕⣕⣕⣗⡇⢕⢷⢷⢷⢷⢷⢷⢗⢗⢇⢕⣟⢟⢟⢟⢗⢗⢗⢗⢗⢷⢷⢷⢷⢷⢷⢇⢱⢕⢕⢕⣕⢕⢕⢕⢅⣅⢵⢜⢕⢕⢕⠕⠅⠁⠀</a:t>
            </a:r>
            <a:br/>
            <a:r>
              <a:t>⢀⢄⣄⣔⣵⣵⣷⡗⢗⢟⢇⢕⢔⢔⢔⢄⢀⢄⢄⢄⢄⢄⢄⢔⢔⢕⢕⢕⢕⢕⢕⢕⢕⢕⢕⢕⢕⢁⢁⢀⢀⢀⢄⢄⢔⣔⣕⣱⣵⣵⣵⡷⢷⢾⢟⢟⢝⢝⢕⠕⢑⢜⢝⢟⢻⣿⣿⣿⣿⣿⣿⣿⡿⢟⢝⢕⢕⢕⢕⢔⢕⢕⢕⢕⢕⢕⢕⢕⣱⣵⣵⣕⡕⢗⢕⣕⣕⣕⣕⣕⣕⣕⡕⢕⢕⢕⢕⠕⠑⠐⠐⠑⠑⢕⢗⢗⢗⢗⢳⡾⢿⢿⢟⢟⢇⠕⠑⠀⠀⠀⠀⠀⠀⠀⠀⠀⠀⠀⠀⠀⢀⢀⢀⠄⠄⠄⠔⢔⢕⢱⢕⢕⢕⢕⣕⣵⣵⣵⡷⢷⢇⢕⢕⠕⠕⠑⠑⠑⠑⠑⠑⠑⠑⠑⠑⠁⠁⠁⠁⠁⠁⠁⠁⢁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⢗⢟⢟⢟⢝⢟⢕⢕⢕⢕⢕⢕⢕⢕⢕⢕⢕⢕⢕⢕⢕⣱⣵⣾⣿⣿⣿⣿⢿⣿⢇⢕⢕⢕⢗⢗⢗⢗⢗⢗⢗⢗⢗⣗⢟⢟⢟⢟⢟⢟⢝⢟⣟⢏⢝⢝⢕⢕⢕⢕⢕⢑⢑⢑⠑⠐⢀⢀⢀⢄⢕⢱⣵⣷⣾⣇⣕⣕⣕⡕⢕⢄⢀⢀⢄⣔⣔⣕⣰⣵⣵⣵⣵⡵⢇⢕⠕⠁⠀⠀⠀⠀⠀⠀⠀⢄⢔⢕⢕⢕⢕⢕⢜⢜⢕⢕⢕⢕⢕⢁⢁⢀⢀⢀⢀⢀⢀⢀⢄⢄⢄⢄⢄⢄⢔⢔⢔⣔⣔⣕⣕⣱⣵⣵⣵⣵⡵⢗⢇⢕⢕⢕⢕⢕⢕⢕⢕⢕⢕⢕⢕⢕⢕⢕⣕⣱⣕⣕⣕⢕⢕⢕⢕⢕⠕⠕⠝⠝⠝⢝⢟⢝⠕⠕⠕⠕⠕⢕⢕⢕⢕⠕⠕⠑⠑⠑⠑⠁⠀</a:t>
            </a:r>
            <a:br/>
            <a:r>
              <a:t>⠑⢕⢕⢕⢕⢕⢕⢜⢝⢝⢝⢕⢕⢇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⢝⢝⢟⢏⢝⢝⢝⠕⠕⠕⠕⠕⠕⠕⠕⢿⢿⢿⢿⢿⢿⢿⢿⣕⣕⢔⢔⢄⢄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⠑⠕⢕⢕⢴⢴⢔⢔⢔⣔⣔⡔⢔⢄⢄⢔⢔⢔⢔⢔⢕⣕⣕⣵⣵⣵⣵⣵⣵⣷⣷⣾⣧⡕⢕⢕⢕⢕⢕⢜⢕⢕⢜⢝⢝⢝⢝⢻⢿⣿⣿⢿⢏⡝⢝⢕⢕⢕⢕⢕⢕⢕⢕⢕⢞⢏⢝⢝⠕⠕⠑⠀⠀⠀⠀⠀⠀⠀⠀⠀⠀⠀⠀⠀⠁⠁⢜⢟⢿⡟⢇⢕⢄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⡿⢞⢏⢝⢕⢕⢕⢕⢕⢱⢿⢿⢿⢿⢿⢿⢿⢷⢧⣕⣕⣕⡕⢕⢕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⢀⢀⢀⠀⠀⠀⢀⢄⢔⣕⣵⣷⢷⢕⢕⢕⢕⢕⢕⢕⢔⢄⢀⢀⢀⢀⢀⠀⠀⠀⠀⢀⠕⠕⠓⠙⠁⠁⠀⠀⠁⠁⠁⠘⢅⢀⢀⢀⢀⢀⢀⢀⢀⢀⢀⢄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⣅⣄⣄⡄⢄⢀⢀⢀⠀⠀⠀⠀⠀⢔⢕⢕⢕⢕⢕⢕⢕⢕⢔⢔⢕⢕⢕⢕⣕⣕⣕⣕⣕⣕⣕⣕⣳⡧⢕⢕⢕⢄⠄⠄⠔⢔⢔⢔⢔⢴⢵⣵⣵⣾⣿⣿⣿⣕⣕⡕⢕⣕⣕⣕⣱⣵⣵⣷⣷⢷⢵⢕⢅⢀⠀⠀⢀⢄⢄⢀⢀⢀⢀⢀⢀⢀⢀⢕⢏⢝⠝⠕⠁⠁⠈⠑⠑⠃⠑⠁⠁⠁⠁⠀⠀⠀⠀⠁⠁⠑⠁⠀⠀⠀⠀⠀⠕⠑⠕⢕⠕⢕⢕⢕⢕⢑⢁⢀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⠀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⠁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⢝⢕⢕⢜⢝⢝⢕⢜⢜⢟⢕⢝⢝⢝⢝⢕⢝⢝⢝⢏⢜⢝⢝⢝⢝⢕⢝⢏⢕⢜⢏⢝⢕⢝⢝⢝⢝⢝⢝⢜⢝⢝⢏⢜⢟⢏⢝⢝⢝⢕⢟⢝⢕⢝⢟⢟⢝⢝⢝⢟⢝⢝⢝⢏⢜⢟⢟⢝⢏⢕⢕⢝⢝⢝⢝⢟⢝⢜⢕⢝⢟⢝⢝⢝⢝⢟⢸⣿⣿⣿⣿⣿⣿⣿⣿⣿⣿⣿⣿⣿⣿⣿⣿⡟⢕⢝⢟⢝⢕⢝⢝⢝⢜⢝⢝⢝⢏⢕⢝⢜⢝⢝⢝⢝⢕⢝⢏⢝⢕⢝⢝⢝⢝⢕⢝⢕⢕⢕⢕⢕⢕⢸⣿⣿⣿⣿⣿⣿⣿⣿⣿⣿⣿⡇⢕⢕⢕⢕⢜⢝⢜⢝⢝⢏⢏⢕⢜⢝⢝⢝⢜⢟⢏⢕⢝⢕⢝⢝⢝⢜⢝⢝⢝⢝⢝⢝⢏⢝⢜⢏⢟⢝⢝⢇⢕⢝⢟⢏⢝⢝⢝⢕⢝⢏⢝⢕⢝⢕⢜⢝⢏⢕⢝⢝⢝⢝⢜⢟⢟⢝⢝⢕⢝⢻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⠀⠀⠀⠀⠀⣿⣿⣿⣿⣿⣿⣿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⠐⠀⠀⠀⠀⠀⠀⠀⠀⠀⠀⢀⢀⠀⠀⢀⢁⣈⣉⣉⢉⢙⢛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⠘⠙⠙⠙⠙⠛⠟⠟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⢟⢕⢕⢔⢀⢀⢄⢴⢴⢔⢔⢔⣵⣵⣵⣷⣷⣷⣗⣗⡇⢑⢑⠓⠑⠑⠑⠑⠁⢕⣵⡵⢴⢴⢔⢗⢗⢗⢟⢟⢕⠕⠀⢀⢄⢄⢕⢕⢕⢕⣕⣵⣵⢴⢴⢴⢔⠄⠕⠕⠅⠁⢀⢁⢁⢁⢅⢔⡔⢔⢔⢲⢖⢗⢗⢗⢗⠃⠑⠙⠙⠑⠃⠑⠑⠑⠑⠑⠑⠑⠑⠑⠐⠐⠄⠄⠄⠀⠀⠀⠀⠔⠔⠕⠕⢑⢑⠑⠑⢕⢜⢟⢿⢿⣿⣿⣿⡝⢕⢕⢕⢕⢕⠕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⠕⢁⢁⢑⢕⢕⣕⣕⣱⢕⢕⠗⠕⠉⠁⠄⠄⠄⠄⠔⠔⠕⠕⠕⠕⢕⢕⢕⢑⢕⢄⢀⢀⢀⢐⢔⢵⢵⢵⢵⢵⢵⢵⢵⢼⢗⢇⢕⢕⢕⢕⢕⢔⢄⢄⠄⠀⠀⠀⠁⠀⢐⢐⢠⢄⢄⢀⢀⠀⠀⠀⠀⠀⠀⠀⠀⠀⠀⠀⠀⠀⠁⠁⠑⠑⠗⢷⢟⢟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⠄⠄⠄⠄⠀⠄⢄⢄⢔⢑⢕⢕⢕⣕⣕⣕⣕⣕⣔⣄⡁⢑⢑⠑⠑⠑⠁⠁⢑⣵⣔⣔⢄⢀⠀⠀⠀⠀⠀⠀⠀⠀⢁⢙⢝⠑⠑⠑⠘⠑⠑⠐⠐⠀⠐⢵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⣵⣔⣔⣔⢀⢀⠀⠀⠀⠀⠀⢀⣱⣵⣵⣵⣵⣼⣽⣿⣯⣕⢑⠁⠁⠀⠀⠀⠀⠁⠈⠙⠝⠝⠋⠙⠁⠁⠁⠁⢁⢕⢕⢕⢕⢕⢕⢕⢔⢄⢀⠀⠀⠀⠀⠀⠐⠗⠗⢕⢕⢕⠕⠕⠕⠑⠀⠀⠀⠀⠀⠀⠀⢁⢕⢷⢷⢷⢵⣵⣵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⢀⠑⠀⠀⠀⠀⠀⠕⠕⠕⠕⠕⠕⠕⠕⠕⠕⠕⢕⠑⠁⠁⠉⠉⠙⠙⠙⠝⠟⢟⢟⢗⢷⢷⣷⡇⢀⠀⠀⠀⢀⢀⢁⢕⢕⢕⠑⠑⠑⠑⠑⠅⠅⠄⠀⠁⠅⢡⢵⢵⢵⢵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⣅⡅⢕⢕⢕⢝⢻⢷⢷⢷⢷⢧⢵⢕⢕⢕⢔⢀⢀⢀⠀⠀⠀⢀⢀⢀⢀⣄⣕⣕⣕⣕⣕⣗⣕⣕⣕⢕⢕⢜⢝⢕⢁⢁⢀⢀⢁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⣿⣷⣧⣵⡕⢕⢕⢕⢕⢕⢕⢕⢕⢕⢕⢕⢅⢘⢕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⠑⠁⠁⠁⠁⠁⠁⠁⠁⠁⠁⠑⠑⠑⠑⠑⠑⠑⠑⠕⠕⠕⢕⢕⢕⢕⢕⢕⢔⢔⢔⢕⢕⢝⢝⢝⢕⢕⢕⢕⢕⢕⢕⢜⢕⢕⢕⢜⢗⢗⢗⢕⣕⣕⣷⢷⢷⢷⢷⢷⢗⢗⣇⣕⣕⣕⣗⡇⢕⢷⢷⢷⢷⢷⢷⢗⢗⢇⢕⣟⢟⢟⢟⢗⢗⢗⢗⢗⢷⢷⢷⢷⢷⢷⢇⢱⢕⢕⢕⣕⢕⢕⢕⢅⣅⢵⢜⢕⢕⢕⠕⠅⠁⠀</a:t>
            </a:r>
            <a:br/>
            <a:r>
              <a:t>⢀⢄⣄⣔⣵⣵⣷⡗⢗⢟⢇⢕⢔⢔⢔⢄⢀⢄⢄⢄⢄⢄⢄⢔⢔⢕⢕⢕⢕⢕⢕⢕⢕⢕⢕⢕⢕⢁⢁⢀⢀⢀⢄⢄⢔⣔⣕⣱⣵⣵⣵⡷⢷⢾⢟⢟⢝⢝⢕⠕⢑⢜⢝⢟⢻⣿⣿⣿⣿⣿⣿⣿⡿⢟⢝⢕⢕⢕⢕⢔⢕⢕⢕⢕⢕⢕⢕⢕⣱⣵⣵⣕⡕⢗⢕⣕⣕⣕⣕⣕⣕⣕⡕⢕⢕⢕⢕⠕⠑⠐⠐⠑⠑⢕⢗⢗⢗⢗⢳⡾⢿⢿⢟⢟⢇⠕⠑⠀⠀⠀⠀⠀⠀⠀⠀⠀⠀⠀⠀⠀⢀⢀⢀⠄⠄⠄⠔⢔⢔⢱⢕⢕⢕⢕⣕⣵⣵⣵⡷⢷⢇⢕⢕⠕⠕⠑⠑⠑⠑⠑⠑⠑⠑⠑⠑⠁⠁⠁⠁⠁⠁⠁⠁⢁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⢗⢟⢟⢟⢝⢟⢕⢕⢕⢕⢕⢕⢕⢕⢕⢕⢕⢕⢕⢕⢕⣱⣵⣾⣿⣿⣿⣿⢿⣿⢇⢕⢕⢕⢗⢗⢗⢗⢗⢗⢗⢗⢗⣗⢟⢟⢟⢟⢟⢟⢝⢟⣟⢏⢝⢝⢕⢕⢕⢕⢕⢑⢑⢑⠑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⣕⣕⣕⣕⢕⢕⢕⢕⢕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⢝⢝⢟⢏⢝⢝⢝⠕⠕⠕⠕⠕⠕⠕⠕⢿⢿⢿⢿⢿⢿⢿⢿⣕⣕⢔⢔⢄⢔⢔⢔⢐⠐⠑⠑⢕⢕⢕⢕⢕⣕⣕⣕⣕⣕⣕⣕⣕⣕⣕⣕⣕⣕⣕⣱⣵⣵⣵⣷⢷⢷⢾⢟⠟⠟⠟⠛⠙⠙⠙⠙⠙⠙⠝⠙⠑⠑⠑⠕⠕⠕⢕⢕⢕⢕⢕⢕⢕⢕⢕⢕⢜⣿⣿⣿⣿⣿⣿⣧⣕⣕⣕⣕⢕⢔⢔⢔⢄⢄⢀⢀⢀⠀⠀⠀⠀⠀⢀⢀⢀⢀⢀⢀⢀⢀⢄⣄⡀⠀</a:t>
            </a:r>
            <a:br/>
            <a:r>
              <a:t>⠀⠕⠕⠕⠕⠱⢵⢵⢔⢕⢕⢕⢱⢵⢵⣵⣵⣕⣵⣵⣵⣵⣕⢝⠝⠑⠑⠕⢕⢕⢴⢴⢔⢔⢔⣔⣔⡔⢔⢄⢄⢔⢔⢔⢔⢔⢕⣕⣕⣵⣵⣵⣵⣵⣵⣷⣷⣾⣧⡕⢕⢕⢕⢕⢕⢜⢕⢕⢜⢝⢝⢝⢝⢻⢿⣿⣿⢿⢏⡝⢝⢕⢕⢕⢕⢕⢕⢕⢕⢕⢞⢏⢝⢝⠕⠕⠑⠀⠀⠀⠀⠀⠀⠀⠀⠀⠀⠀⠀⠀⠁⠁⢜⢟⢿⡟⢇⢅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⢏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⢀⢀⢀⠀⠀⠀⢀⢄⢔⣕⣵⣷⢷⢕⢕⢕⢕⢕⢕⢕⢔⢄⢀⢀⢀⢀⢀⠀⠀⠀⠀⢀⠕⠕⠓⠙⠁⠁⠀⠀⠁⠁⠁⠘⢅⢀⢀⢀⢀⢀⢀⢀⢀⢀⢀⢀⢄⣔⣔⢱⢕⢕⢕⢕⢗⢳⣵⡵⢕⠑⠑⠁⠁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⣅⣄⣄⡄⢄⢀⢀⢀⠀⠀⠀⠀⠀⢔⢕⢕⢕⢕⢕⢕⢕⢕⢕⢔⢕⢕⢕⢕⣕⣕⣕⣕⣕⣕⣕⣕⣳⡧⢕⢕⢕⢄⠄⠄⠔⢔⢔⢔⢔⢴⢵⣵⣵⣾⣿⣿⣿⣕⣕⡕⢕⣕⣕⣕⣱⣵⣵⣷⣷⢷⢵⢕⢅⢀⠀⠀⢀⢄⢄⢀⢀⢀⢀⢀⢀⢀⢀⢕⢏⢝⠝⠕⠁⠁⠈⠑⠑⠃⠑⠁⠁⠁⠁⠀⠀⠀⠀⠁⠁⠑⠁⠀⠀⠀⠀⠀⠕⠑⠕⢕⠕⢕⢕⢕⢕⢑⢁⢀⢀⢀⠀⠀⠀⢀⣕⠀</a:t>
            </a:r>
            <a:br/>
            <a:r>
              <a:t>⠉⢕⢕⢕⢕⣱⣵⣷⣷⣿⣿⣿⣿⣿⣿⡿⢿⢏⢝⢕⢄⠀⠀⠀⠀⠀⠀⠀⠀⠀⠔⢕⢕⢜⢟⢿⣿⣿⣿⣿⣷⣕⡔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⠃⠐⠐⠁⠁⠁⠁⠁⠘⠙⠙⠙⠙⠛⠛⠛⠛⠓⠓⠛⠛⠛⠑⠀⠀⠀⠀⠀⠀⠀⠀⠀⠀⠀⠀⠀⠀⠀⠀⠀⠀⠀⠀⠀⠀⠀⠀⠀⠀⠀⠀⠀⠀⠀⠀⠀⠑⠑⠓⠃⠑⠑⠁⠀⠀⠀⠀⠀⠀⠀⠀⠑⠑⠑⠑⠁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⢝⢝⢝⢜⢝⢝⢝⢏⢕⢜⢜⢟⢝⢝⢝⢕⢝⢏⢝⢕⢝⢝⢝⢝⢕⢝⢕⢕⢕⢕⢕⢕⢸⣿⣿⣿⣿⣿⣿⣿⣿⣿⣿⣿⡇⢕⢕⢕⢕⢜⢝⢜⢝⢝⢏⢏⢕⢜⢝⢝⢝⢜⢟⢏⢕⢝⢕⢝⢝⢝⢜⢝⢝⢝⢝⢝⢝⢏⢝⢜⢏⢟⢝⢝⢕⢝⢝⢟⢏⢝⢝⢝⢕⢝⢝⢝⢕⢝⢕⢝⢜⢏⢕⢝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⠐⠀⠀⠀⠀⠀⠀⠀⠀⠀⠀⢀⢀⠀⠀⢀⢁⣈⣉⣉⢉⢙⢛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⠘⠙⠙⠙⠙⠛⠟⠟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⢴⢔⢔⣔⣵⣵⣵⣷⣷⣷⣗⣗⣇⢑⢑⠓⠑⠑⠑⠑⠁⢕⣵⡵⢴⢴⢔⢗⢗⢗⢟⢟⢕⠕⠀⢀⢄⢄⢕⢕⢕⢕⣕⣵⣵⢴⢴⢴⢔⠄⠕⠕⠅⠁⢀⢁⢁⢁⢅⢔⡔⢔⢔⢲⢖⢗⢗⢗⢗⠃⠑⠙⠙⠑⠃⠑⠑⠑⠑⠑⠑⠑⠑⠑⠐⠐⠄⠄⠄⠀⠀⠀⠀⠔⠔⠕⠕⢑⢑⠑⠑⢕⢜⢟⢿⢿⣿⣿⣿⡝⢕⢕⢕⢕⢕⠕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⠕⢁⢁⢑⢕⢕⣕⣕⣱⢕⢕⠗⠕⠉⠁⠄⠄⠄⠄⠔⠔⠕⠕⠕⠕⢕⢕⢕⢑⢕⢄⢀⢀⢀⢐⢔⢵⢵⢵⢵⢵⢵⢵⢵⢼⢗⢇⢕⢕⢕⢕⢕⢔⢄⢄⠄⠀⠀⠀⠁⠀⢐⢐⢠⢄⢄⢀⢀⠀⠀⠀⠀⠀⠀⠀⠀⠀⠀⠀⠀⠀⠁⠁⠑⠑⠗⢷⢏⢟⢟⢟⢗⢇⢕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⠄⠄⠀⠀⠀⠀⠀⠀⠐⢑⢑⢕⢕⣕⣕⣕⣕⣕⣔⣄⡁⢑⢑⠑⠑⠑⠁⠁⢑⣵⣔⣔⢄⢀⠀⠀⠀⠀⠀⠀⠀⠀⢁⢙⢝⠑⠑⠑⠘⠑⠑⠐⠐⠀⠐⢵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⣵⣔⣔⣔⢀⢀⠀⠀⠀⠀⠀⠀⢰⣵⣵⣵⣵⣼⣽⣿⣯⣕⢑⠁⠁⠀⠀⠀⠀⠁⠈⠙⠝⠝⠝⠙⠁⠁⠁⠁⢁⢕⢕⢕⢕⢕⢕⢕⢔⢄⢀⠀⠀⠀⠀⠀⠐⠗⠗⢕⢕⢕⠕⠕⠕⠑⠀⠀⠀⠀⠀⠀⠀⢁⢕⢷⢷⢷⢵⣵⣵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⠟⠙⠙⠑⠁⠁⠁⠁⠀⢀⢐⠀⠀⠀⠀⠀⠀⠑⠑⠕⢕⢅⢅⢕⢕⢕⢜⢕⢕⢕⢕⢕⣵⣵⣵⣕⣕⣕⢔⢔⢔⢕⢕⢕⢕⢕⢕⢕⢕⢕⢕⢕⢕⢅⢑⢁⢁⢁⢁⢀⢀⢀⠑⠀⠀⠀⠀⠀⠕⠕⠕⠕⠕⠕⠕⠕⠕⠕⠕⢕⠑⠁⠁⠉⠙⠙⠙⠙⠝⠟⢟⢟⢗⢷⢷⣷⡇⢀⠀⠀⠀⠀⢀⢅⢕⢕⠕⠑⠑⠑⠑⠕⠅⠅⠄⠀⠁⠅⢡⢵⢵⢵⢕⢕⢕⢔⢔⢔⢄⢔⣕⣕⡕⢕⢕⢕⢗⢵⢵⢕⢕⢄⢀⢀⢀⢀⢀⢀⠀⢀⢐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⡕⢕⢕⢕⢝⢳⢷⢷⢷⢷⢧⢵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⣿⣷⣧⣵⡕⢕⢕⢕⢕⢕⢕⢕⢕⢕⢕⢕⢅⢑⢕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⠑⠁⠁⠁⠁⠁⠁⠁⠁⠁⠁⠑⠑⠑⠑⠑⠑⠑⠑⠕⠕⠕⢕⢕⢕⢕⢕⢕⢔⢔⢔⢕⢕⢝⢝⢝⢕⢕⢕⢕⢕⢕⢕⢜⢕⢕⢕⢜⢗⢗⢗⢕⣕⣕⣷⢷⢷⢷⢷⢷⢗⢗⣇⣕⣕⣕⣗⡇⢕⢷⢷⢷⢷⢷⢷⢗⢗⢇⢕⣟⢟⢟⢟⢗⢗⢗⢗⢗⢷⢷⢷⢷⢷⢷⢇⢱⢕⢕⢕⣕⢕⢕⢕⢅⣅⢵⢜⢕⢕⢕⠕⠅⠀⠀</a:t>
            </a:r>
            <a:br/>
            <a:r>
              <a:t>⢀⢄⣄⣔⣵⣵⣷⡗⢗⢟⢇⢕⢔⢔⢔⢄⢀⢄⢄⢄⢄⢄⢄⢔⢔⢕⢕⢕⢕⢕⢕⢕⢕⢕⢕⢕⢕⢁⢁⢀⢀⢀⢄⢄⢔⣔⣕⣱⣵⣵⣵⡷⢷⢾⢟⢟⢝⢝⢕⠕⢑⢜⢝⢟⢻⣿⣿⣿⣿⣿⣿⣿⡿⢟⢝⢕⢕⢕⢕⢔⢕⢕⢕⢕⢕⢕⢕⢕⣱⣵⣵⣕⡕⢗⢕⣕⣕⣕⣕⣕⣕⣕⡕⢕⢕⢕⢕⠕⠑⠐⠐⠑⠑⢕⢗⢗⢗⢗⢳⡾⢿⢿⢟⢟⢇⠕⠑⠀⠀⠀⠀⠀⠀⠀⠀⠀⠀⠀⠀⠀⢀⢀⢀⠄⠄⠄⠔⢔⢔⢱⢕⢕⢕⢕⣕⣵⣵⣵⡷⢷⢇⢕⢕⠕⠕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⢗⢟⢟⢟⢝⢟⢕⢕⢕⢕⢕⢕⢕⢕⢕⢕⢕⢕⢕⢕⢕⣱⣵⣾⣿⣿⣿⣿⢿⣿⢇⢕⢕⢕⢗⢗⢗⢗⢗⢗⢗⢗⢗⣗⢟⢟⢟⢟⢟⢟⢝⢟⣟⢏⢝⢝⢕⢕⢕⢕⢕⢑⢑⢑⠑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⣕⣕⣕⣕⢕⢕⢕⢕⢕⠕⠕⠝⠝⠝⢝⢟⢝⠕⠕⠕⠕⠕⢕⢕⢕⢕⠕⠕⠑⠑⠑⠑⠁⠀</a:t>
            </a:r>
            <a:br/>
            <a:r>
              <a:t>⠑⢕⢕⢕⢕⢕⢕⢜⢝⢝⢝⢕⢕⢕⢕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⢝⢝⢟⢏⢝⢝⢝⠕⠕⠕⠕⠕⠕⠕⠕⢿⢿⢿⢿⢿⢿⢿⢿⣕⣕⢔⢔⢔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⢄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⢵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⠑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⣅⣄⣄⡄⢄⢀⢀⢀⠀⠀⠀⠀⠀⢔⢕⢕⢕⢕⢕⢕⢕⢕⢔⢔⢕⢅⢕⢕⣕⣕⣕⣕⣕⣕⣕⣕⣳⡧⢕⢕⢕⢄⠄⠄⠔⢔⢔⢔⢔⢴⢵⣵⣵⣾⣿⣿⣿⣕⣕⡕⢕⣕⣕⣕⣱⣵⣵⣷⣷⢷⢵⢕⢅⢀⠀⠀⢀⢄⢄⢀⢀⢀⢀⢀⢀⢀⢀⢕⢏⢝⠝⠕⠁⠁⠈⠑⠑⠃⠑⠁⠁⠁⠁⠀⠀⠀⠀⠁⠁⠑⠁⠀⠀⠀⠀⠀⠕⠑⠕⢕⠕⢕⢕⢕⢕⢑⢁⢀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⠁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⢝⢝⢝⢜⢝⢝⢝⢏⢕⢜⢜⢟⢝⢝⢝⢕⢝⢏⢝⢕⢝⢝⢝⢝⢕⢝⢕⢕⢕⢕⢕⢕⢸⣿⣿⣿⣿⣿⣿⣿⣿⣿⣿⣿⡇⢕⢕⢕⢕⢜⢝⢜⢝⢝⢏⢏⢕⢜⢝⢝⢝⢜⢟⢏⢕⢝⢕⢝⢝⢝⢜⢝⢝⢝⢝⢝⢝⢏⢝⢜⢏⢟⢝⢝⢕⢝⢝⢟⢏⢝⢝⢝⢕⢝⢝⢝⢕⢝⢕⢝⢜⢏⢕⢝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⡕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⠐⠀⠀⠀⠀⠀⠀⠀⠀⠀⠀⢀⢀⠀⠀⢀⢁⣈⣉⣉⢉⢙⢛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⠙⠙⠙⠙⠙⠛⠟⠟⢟⢟⢟⢟⢿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⢴⢔⢔⣔⣵⣵⣵⣵⣷⣗⣗⣗⡇⢑⢑⠓⠑⠑⠑⠑⠁⢕⣵⡵⢴⢴⢔⢗⢗⢗⢟⢟⢕⠕⠀⢀⢄⢄⢕⢕⢕⢕⣕⣵⣵⢴⢴⢴⢔⠄⠕⠕⠅⠁⢀⢁⢁⢁⢅⢔⡔⢔⢔⢲⢖⢗⢗⢗⢗⠃⠑⠙⠙⠑⠃⠑⠑⠑⠑⠑⠑⠑⠑⠑⠐⠐⠄⠄⠄⠀⠀⠀⠀⠔⠔⠔⠕⢑⢑⠑⠑⢕⢜⢟⢿⢿⣿⣿⣿⡝⢕⢕⢕⢕⢕⠕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⠕⢁⢁⢑⢕⢕⣕⣕⣱⢕⢕⠗⠕⠉⠁⠄⠄⠄⠄⠔⠔⠕⠕⠕⠕⢕⢕⢕⢑⢕⢄⢀⢀⢀⢐⢔⢵⢵⢵⢵⢵⢵⢵⢵⢼⢗⢇⢕⢕⢕⢕⢕⢔⢄⢄⠄⠀⠀⠀⠁⠀⢐⢐⢠⢄⢄⢀⢀⠀⠀⠀⠀⠀⠀⠀⠀⠀⠀⠀⠀⠀⠁⠁⠑⠑⠗⢷⢏⢟⢟⢟⢗⢇⢕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⠄⠄⠀⠀⠀⠀⠀⠀⠀⠑⠑⢕⢕⣕⣕⣕⣕⣕⣔⣄⡁⢑⢑⠑⠑⠑⠁⠁⢑⣵⣔⣔⢄⢀⠀⠀⠀⠀⠀⠀⠀⠀⢁⢙⢝⠑⠑⠑⠘⠑⠑⠐⠐⠀⠐⢵⣷⡾⢿⢿⢟⢟⢟⢗⢇⠐⠀⠀⠀⠕⢕⢕⢄⢄⢀⢀⢄⢄⣔⡔⠄⠀⠁⠀⠀⠀⠀⠐⠀⠔⠵⠕⢕⢕⢕⢄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⣵⣔⣔⣔⢀⢀⠀⠀⠀⠀⠀⠀⢄⣵⣵⣵⣵⣼⣽⣿⣯⣕⢑⠁⠁⠀⠀⠀⠀⠁⠈⠙⠝⠝⠝⠙⠁⠁⠁⠁⢁⢕⢕⢕⢕⢕⢕⢕⢔⢄⢀⠀⠀⠀⠀⠀⠐⠗⠗⢕⢕⢕⠕⠕⠕⠑⠀⠀⠀⠀⠀⠀⠀⢁⢕⢷⢷⢷⢵⣵⣵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⠟⠙⠙⠑⠁⠁⠁⠁⠀⢀⢐⠀⠀⠀⠀⠀⠀⠑⠑⠕⢕⢅⢅⢕⢕⢕⢜⢕⢕⢕⢕⢕⣵⣵⣵⣕⣕⣕⢔⢔⢔⢕⢕⢕⢕⢕⢕⢕⢕⢕⢕⢕⢕⢅⢑⢁⢁⢁⢁⢀⢀⢀⠑⠀⠀⠀⠀⠀⠕⠕⠕⠕⠕⠕⠕⠕⠕⠕⠕⢕⢑⠁⠁⠉⠙⠙⠙⠙⠝⠟⢟⢟⢗⢷⢷⣷⡇⢀⠀⠀⠀⠀⢀⢔⠑⢕⠑⠑⠑⠑⠑⠕⠅⠅⠄⠀⠁⠅⢡⢵⢵⢵⢕⢕⢕⢔⢔⢔⢄⢔⣕⣕⡕⢕⢕⢕⢗⢵⢵⢕⢕⢄⢀⢀⢀⢀⢀⢀⠀⢀⢐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⢕⢕⢕⢝⢳⢷⢷⢷⢷⢧⢵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⣿⣷⣧⣵⡕⢕⢕⢕⢕⢕⢕⢕⢕⢕⢕⢕⢅⢑⢕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⠑⠁⠁⠁⠁⠁⠁⠁⠁⠁⠁⠑⠑⠑⠑⠑⠑⠑⠑⠕⠕⠕⢕⢕⢕⢕⢕⢕⢔⢔⢔⢕⢕⢝⢝⢝⢕⢕⢕⢕⢕⢕⢕⢜⢕⢕⢕⢜⢗⢗⢗⢕⣕⣕⣷⢷⢷⢷⢷⢷⢗⢗⣇⣕⣕⣕⣗⡇⢕⢷⢷⢷⢷⢷⢷⢗⢗⢇⢕⣟⢟⢟⢟⢗⢗⢗⢗⢗⢷⢷⢷⢷⢷⢷⢇⢱⢕⢕⢕⣕⢕⢕⢕⢅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⢔⢔⢕⢕⢕⢕⢕⢕⢕⢕⣱⣵⣵⣕⡕⢗⢕⣕⣕⣕⣕⣕⣕⣕⡕⢕⢕⢕⢕⠕⠑⠐⠐⠑⠑⢕⢗⢗⢗⢗⢳⡾⢿⢿⢟⢟⢇⠕⠑⠀⠀⠀⠀⠀⠀⠀⠀⠀⠀⠀⠀⠀⢀⢀⢀⠄⠄⠄⠔⢔⢔⢱⢕⢕⢕⢕⣕⣵⣵⣵⡷⢷⢇⢕⢕⠕⠕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⢗⢟⢟⢟⢝⢟⢕⢕⢕⢕⢕⢕⢕⢕⢕⢕⢕⢕⢕⢕⢕⣱⣵⣾⣿⣿⣿⣿⢿⣿⢇⢕⢕⢕⢗⢗⢗⢗⢗⢗⢗⢗⢗⣗⢟⢟⢟⢟⢟⢟⢝⢟⣟⢏⢝⢝⢕⢕⢕⢕⢕⢑⢑⢑⠑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⣕⣕⣕⣕⢕⢕⢕⢕⢕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⢝⢝⢟⢏⢝⢝⢝⠕⠕⠕⠕⠕⠕⠕⠕⢿⢿⢿⢿⢿⢿⢿⢿⣕⣕⢔⢔⢔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⠐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⢅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⢵⢕⢕⠕⠕⠑⠑⠑⠑⠑⠑⠑⠑⠑⠑⠕⠑⠑⠑⠑⠁⠁⠁⠑⠘⠑⢑⢕⢕⢕⢕⢕⢅⢄⢔⠀⠀⠀⠀⠀⠀⠀⠀⠀⠀⠀⠀⠀⢀⢔⢕⣜⢝⢟⢗⢗⢕⢕⢕⢕⠑⠑⠐⠁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⣅⣄⣄⡄⢄⢀⢀⢀⠀⠀⠀⠀⠀⢔⢕⢕⢕⢕⢕⢕⢕⢕⢔⢔⢕⢅⢕⢕⣕⣕⣕⣕⣕⣕⣕⣕⣳⡧⢕⢕⢕⢄⠄⠄⠔⢔⢔⢔⢔⢴⢵⣵⣵⣾⣿⣿⣿⣕⣕⡕⢕⣕⣕⣕⣱⣵⣵⣷⣷⢷⢵⢕⢅⢀⠀⠀⢀⢄⢄⢀⢀⢀⢀⢀⢀⢀⢀⢕⢏⢝⠝⠕⠁⠁⠈⠑⠑⠃⠑⠁⠁⠁⠁⠀⠀⠀⠀⠁⠁⠑⠁⠀⠀⠀⠀⠀⠕⠑⠕⢕⠕⢕⢕⢕⢕⢑⢁⢀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⢝⢝⢝⢜⢝⢝⢝⢏⢕⢜⢜⢟⢝⢝⢝⢕⢝⢏⢝⢕⢝⢝⢝⢝⢕⢝⢕⢕⢕⢕⢕⢕⢸⣿⣿⣿⣿⣿⣿⣿⣿⣿⣿⣿⡇⢕⢕⢕⢕⢜⢝⢜⢝⢝⢏⢏⢕⢜⢝⢟⢝⢜⢟⢏⢕⢝⢕⢝⢝⢝⢜⢝⢝⢝⢝⢝⢝⢏⢝⢜⢏⢟⢝⢝⢕⢝⢝⢟⢏⢝⢝⢝⢕⢝⢝⢝⢕⢝⢕⢝⢜⢏⢕⢝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⠐⠀⠀⠀⠀⠀⠀⠀⠀⠀⠀⢀⢀⠀⠀⢀⢁⣈⣉⣉⢉⢙⢛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⠙⠙⠙⠙⠙⠛⠟⠟⠟⢟⢟⢟⢻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⢴⢔⢔⣔⣵⣵⣵⣵⣷⣷⣗⣗⣇⢑⢑⠓⠑⠑⠑⠑⠁⢕⣵⡵⢴⢴⢔⢗⢗⢗⢟⢟⢕⠕⠀⢀⢄⢄⢕⢕⢕⢕⣕⣵⣵⢴⢴⢴⢔⠄⠕⠕⠅⠁⢀⢁⢁⢁⢅⢔⡔⢔⢔⢲⢖⢗⢗⢗⢗⠃⠑⠙⠙⠑⠃⠑⠑⠑⠑⠑⠑⠑⠑⠑⠐⠐⠄⠄⠄⠀⠀⠀⠀⠔⠔⠔⠕⢑⠑⠑⠑⠑⠑⠟⢿⢿⣿⣿⣿⡝⢕⢕⢕⢕⢕⠕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⠑⢁⢁⢑⢕⢕⣕⣕⣱⢕⢕⠗⠕⠉⠁⠄⠄⠄⠄⠔⠔⠕⠕⠕⠕⢕⢕⢕⢕⢕⢄⢀⢀⢀⢐⢔⢵⢵⢵⢵⢵⢵⢵⢵⢼⢗⢇⢕⢕⢕⢕⢕⢔⢄⢄⠄⠀⠀⠀⠁⠀⢐⢐⢠⢄⢄⢀⢀⠀⠀⠀⠀⠀⠀⠀⠀⠀⠀⠀⠀⠀⠀⠀⠀⠑⠗⢷⢏⢟⢟⢟⢗⢇⢕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⠀⠄⠀⠀⠀⠀⠀⠀⠀⠑⠑⢕⢕⣕⣕⣕⣕⣕⣔⣄⡁⢑⢑⠑⠑⠑⠁⠁⢑⣵⣔⣔⢄⢀⠀⠀⠀⠀⠀⠀⠀⠀⢁⢙⢝⠑⠑⠑⠘⠑⠑⠐⠐⠀⠐⢷⣷⡾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⣵⣔⣔⣄⢀⢀⠀⠀⠀⠀⠀⠀⢄⢱⣵⣵⣵⣵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⢑⢁⢁⢁⢁⢀⢀⢀⠑⠀⠀⠀⠀⠀⠕⠕⠕⠕⠕⠕⠕⠕⠕⠕⠕⢕⠑⠁⠁⠉⠙⠙⠙⠙⠝⠟⢟⢟⢗⢷⢷⣷⡇⢀⠀⠀⠀⠀⠀⠁⠑⢕⠑⠑⠑⠑⠑⠑⠅⠅⠄⠀⠁⠅⢡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⢕⢕⢕⢝⢳⢷⢷⢷⢷⢧⢵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⢅⢘⢕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⠁⠁⠁⠁⠁⠁⠁⠁⠁⠁⠁⠑⠑⠑⠑⠑⠑⠑⠑⠕⠕⠕⢕⢕⢕⢕⢕⢕⢔⢔⢔⢕⢕⢝⢝⢝⢕⢕⢕⢕⢕⢕⢕⢜⢕⢕⢕⢜⢗⢗⢗⢕⣕⣕⣷⢷⢷⢷⢷⢷⢗⢗⣇⣕⣕⣕⣗⡇⢕⢷⢷⢷⢷⢷⢷⢗⢗⢇⢕⣟⢟⢟⢟⢗⢗⢗⢗⢗⢷⢷⢷⢷⢷⢷⢇⢱⢕⢕⢕⣕⢕⢕⢕⢅⣅⢵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⡿⢟⢝⢕⢕⢕⢕⢔⢔⢕⢕⢕⢕⢕⢕⢕⣱⣵⣵⣕⡕⢗⢕⣕⣕⣕⣕⣕⣕⣕⡕⢕⢕⢕⠕⠕⠑⠐⠐⠑⠑⢕⢗⢗⢗⢗⢳⡾⢿⢿⢟⢟⢇⠕⠑⠀⠀⠀⠀⠀⠀⠀⠀⠀⠀⠀⠀⠀⢀⢀⢀⠄⠄⠄⠔⢔⢔⢱⢕⢕⢕⢕⣕⣵⣵⣵⡷⢷⢇⢕⢕⠕⠕⠑⠑⠑⠑⠑⠑⠑⠑⠑⠑⠁⠁⠁⠁⠁⠁⠁⠁⢁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⢗⢟⢟⢟⢝⢟⢕⢕⢕⢕⢕⢕⢕⢕⢕⢕⢕⢕⢕⢕⢕⣱⣵⣾⣿⣿⣿⣿⢿⣿⢇⢕⢕⢕⢗⢗⢗⢗⢗⢗⢗⢗⢗⣗⢟⢟⢟⢟⢟⢟⢝⢟⣟⢏⢝⢝⢕⢕⢕⢕⢕⢑⢑⢑⠑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⣕⣕⣕⣕⢕⢕⢕⢕⢕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⢜⢝⢟⢏⢝⢝⢝⠕⠕⠕⠕⠕⠕⠕⠕⢿⢿⢿⢿⢿⢿⢿⢿⣕⣕⢔⢔⢄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⢅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⢵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⣅⣄⣄⡄⢄⢀⢀⢀⠀⠀⠀⠀⠀⢔⢕⢕⢕⢕⢕⢕⢕⢕⢔⢕⢕⢕⢕⢕⣕⣕⣕⣕⣕⣕⣕⣕⣳⡯⢕⢕⢕⢄⠄⠄⠔⢔⢔⢔⢔⢴⢵⣵⣵⣾⣿⣿⣿⣕⣕⡕⢕⣕⣕⣕⣱⣵⣵⣷⣷⢷⢵⢕⢔⢀⠀⠀⢀⢄⢄⢀⢀⢀⢀⢀⢀⢀⢀⢕⢏⢝⠝⠕⠁⠁⠈⠑⠑⠃⠑⠁⠁⠁⠁⠁⠀⠀⠀⠁⠁⠑⠁⠀⠀⠀⠀⠀⠕⠑⠕⢕⠕⢕⢕⢕⢕⢑⢁⢀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⢝⢝⢝⢜⢝⢝⢝⢏⢕⢜⢜⢟⢝⢝⢝⢕⢝⢏⢝⢕⢝⢝⢝⢝⢕⢝⢕⢕⢕⢕⢕⢕⢸⣿⣿⣿⣿⣿⣿⣿⣿⣿⣿⣿⡇⢕⢕⢕⢕⢜⢝⢜⢝⢝⢏⢏⢕⢜⢝⢟⢝⢜⢟⢏⢕⢝⢕⢝⢝⢝⢜⢝⢝⢝⢝⢝⢝⢏⢝⢜⢏⢟⢝⢝⢕⢝⢝⢟⢏⢝⢝⢝⢕⢝⢝⢝⢕⢝⢕⢝⢜⢏⢕⢝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⠐⠀⠀⠀⠀⠀⠀⠀⠀⠀⠀⢀⢀⠀⠀⢀⢁⣈⣉⣉⢉⢙⢛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⠘⠙⠙⠙⠙⠛⠟⠟⠟⢟⢟⢟⢻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⢴⢔⢔⣔⣵⣵⣵⣵⣷⣷⣗⣗⣇⢑⢑⠓⠑⠑⠑⠑⠁⢕⣵⡵⢴⢴⢔⢗⢗⢗⢟⢟⢕⠕⠀⢀⢄⢄⢕⢕⢕⢕⣕⣵⣵⢴⢴⢴⢔⠄⠕⠕⠅⠁⢀⢁⢁⢁⢅⢔⡔⢔⢔⢲⢖⢗⢗⢗⢗⠃⠑⠙⠙⠑⠃⠑⠑⠑⠑⠑⠑⠑⠑⠑⠐⠐⠄⠄⠄⠀⠀⠀⠀⠔⠔⠔⠕⢑⠑⠑⠁⠀⠁⠝⢻⢿⣿⣿⣿⡕⢕⢕⢕⢕⢕⠕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⠑⢁⢁⢑⢕⢕⣕⣕⣱⢕⢕⠗⠕⠉⠁⠄⠄⠄⠄⠔⠔⠕⠕⠕⠕⢕⢕⢕⢑⢕⢄⢀⢀⢀⢐⢔⢵⢵⢵⢵⢵⢵⢵⢵⢼⢗⢇⢕⢕⢕⢕⢕⢔⢄⢄⠄⠀⠀⠀⠁⠀⢐⢐⢠⢄⢄⢀⢀⠀⠀⠀⠀⠀⠀⠀⠀⠀⠀⠀⠀⠀⠀⠀⠀⠀⠕⢷⢏⢟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⠀⠄⠀⠀⠀⠀⠀⠀⠀⠀⠑⠕⢕⣕⣕⣕⣕⣕⣔⣄⡁⢑⢑⠑⠑⠑⠁⠁⢑⣵⣔⣔⢄⢀⠀⠀⠀⠀⠀⠀⠀⠀⢁⢙⢝⠑⠑⠑⠘⠑⠑⠐⠐⠀⠐⢷⣷⡾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⣵⣔⣔⣄⢀⢀⠀⠀⠀⠀⠀⠀⠔⢱⣵⣵⣵⣼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⢑⢁⢁⢁⢁⢀⢀⢀⠑⠀⠀⠀⠀⠀⠕⠕⠕⠕⠕⠕⠕⠕⠕⠕⠕⢕⠑⠑⠁⠉⠙⠙⠙⠙⠝⠟⢟⢟⢗⢷⢷⣷⡇⢀⠀⠀⠀⠀⠀⠀⠁⢑⠑⠑⠑⠑⠑⠑⠅⠅⠄⠀⠁⠅⢡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⢅⢕⢕⢝⢳⢷⢷⢷⢶⢵⢵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⢅⢘⢕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⠁⠁⠁⠁⠁⠁⠁⠁⠁⠁⠁⠑⠑⠑⠑⠑⠑⠑⠑⠕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⡿⢟⢝⢕⢕⢕⢕⢔⢔⢕⢕⢕⢕⢕⢕⢕⣱⣵⣵⣕⡕⢗⢕⣕⣕⣕⣕⣕⣕⣕⡕⢕⢕⢕⠕⠕⠑⠐⠐⠑⠑⢕⢗⢗⢗⢗⢳⡾⢿⢿⢟⢟⢇⠕⠑⠀⠀⠀⠀⠀⠀⠀⠀⠀⠀⠀⠀⠀⢀⢀⢀⠄⠄⠄⠔⢔⢔⢱⢕⢕⢕⢕⣕⣵⣵⣵⡷⢷⢇⢕⢕⠕⠕⠑⠑⠑⠑⠑⠑⠑⠑⠑⠑⠁⠁⠁⠁⠁⠁⠁⠁⢁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⢗⢟⢟⢟⢝⢟⢕⢕⢕⢕⢕⢕⢕⢕⢕⢕⢕⢕⢕⢕⢕⣱⣵⣾⣿⣿⣿⣿⢿⣿⢇⢕⢕⢕⢗⢗⢗⢗⢗⢗⢗⢗⢗⣗⢟⢟⢟⢟⢟⢟⢝⣟⣟⢏⢝⢝⢕⢕⢕⢕⢕⢑⢑⢑⠑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⣕⣕⣕⣕⢕⢕⢕⢕⢕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⢜⢝⢟⢏⢝⢝⢝⠕⠕⠕⠕⠕⠕⠕⠕⢿⢿⢿⢿⢿⢿⢿⢿⣕⣕⢔⢔⢄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⢵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⣕⣄⣄⡄⢄⢀⢀⢀⠀⠀⠀⠀⠀⢔⢕⢕⢕⢕⢕⢕⢕⢕⢔⢕⢕⢕⢕⢕⣕⣕⣕⣕⣕⣕⣕⣕⣳⡯⢕⢕⢕⢄⠄⠄⠔⢔⢔⢔⢔⢴⢵⣵⣵⣾⣿⣿⣿⣕⣕⡕⢕⣕⣕⣕⣱⣵⣵⣷⣷⢷⢵⢕⢔⢀⠀⠀⢀⢄⢄⢀⢀⢀⢀⢀⢀⢀⢀⢕⢏⢝⠝⠕⠁⠁⠈⠑⠑⠃⠑⠁⠁⠁⠁⠁⠀⠀⠀⠁⠁⠑⠁⠀⠀⠀⠀⠀⠕⠑⠕⢕⠕⢕⢕⢕⢕⢑⢁⢀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⢝⢝⢝⢜⢝⢝⢝⢏⢕⢜⢜⢟⢝⢝⢝⢕⢝⢏⢝⢕⢝⢝⢝⢝⢕⢝⢕⢕⢕⢕⢕⢕⢸⣿⣿⣿⣿⣿⣿⣿⣿⣿⣿⣿⡇⢕⢕⢕⢕⢜⢝⢜⢝⢝⢏⢏⢕⢜⢝⢟⢝⢜⢟⢏⢕⢝⢕⢝⢝⢝⢜⢝⢝⢝⢝⢝⢝⢏⢝⢜⢏⢟⢝⢝⢕⢝⢝⢟⢏⢝⢝⢝⢕⢝⢝⢝⢕⢝⢕⢝⢜⢏⢕⢝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⠐⠀⠀⠀⠀⠀⠀⠀⠀⠀⠀⢀⢀⠀⠀⢀⢁⣈⣉⣉⢉⢙⢛⠛⠟⠻⠿⠿⢿⣿⣿⣿⣿⣿⣿⣿⣿⣿⣿⣿⣿⣿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⠘⠙⠙⠙⠙⠛⠛⠟⠟⠋⠉⠙⠟⢿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⢴⢔⢔⣔⣵⣵⣵⣵⣷⣷⣗⣗⣇⢑⢑⠓⠑⠑⠑⠑⠁⢕⣵⡵⢴⢴⢔⢗⢗⢗⢟⢟⢕⠕⠀⢀⢄⢄⢕⢕⢕⢕⣕⣵⣵⢴⢴⢴⢔⠄⠕⠕⠅⠁⢀⢁⢁⢁⢅⢔⡔⢔⢔⢲⢖⢗⢗⢗⢗⠃⠑⠙⠙⠑⠃⠑⠑⠑⠑⠑⠑⠑⠑⠑⠐⠐⠄⠄⠄⠀⠀⠀⠀⠐⠔⠔⠑⢑⠑⠀⠀⠀⠀⠀⠜⢻⣿⣿⣿⡕⢕⢕⢕⢕⢑⠕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⠑⢁⢁⢑⢕⢕⣕⣕⣱⢕⢕⠗⠕⠉⠁⠄⠄⠄⠄⠔⠔⠕⠕⠕⠕⢕⢕⢕⢑⢕⢄⢀⢀⢀⢐⢔⢵⢵⢵⢵⢵⢵⢵⢵⢼⢗⢇⢕⢕⢕⢕⢕⢔⢄⢄⠄⠀⠀⠀⠁⠀⢐⢐⢠⢄⢄⢀⢀⠀⠀⠀⠀⠀⠀⠀⠀⠀⠀⠀⠀⠀⠀⠀⠀⠀⠐⠱⢝⢟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⠀⠄⠀⠀⠀⠀⠀⠀⠀⠀⠀⠑⢕⣕⣕⣕⣕⣕⣔⣄⡀⢑⢑⠑⠑⠑⠁⠁⢑⣵⣔⣔⢄⢀⠀⠀⠀⠀⠀⠀⠀⠀⢁⢙⢝⠑⠑⠑⠘⠑⠑⠐⠐⠀⠐⢷⣷⡾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⣴⣔⣔⣄⢀⢀⠀⠀⠀⠀⠀⠀⠀⢔⣵⣵⣵⣵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⢑⢁⢁⢁⢁⢀⢀⢀⠑⠀⠀⠀⠀⠀⠕⠕⠕⠕⠕⠕⠕⠕⠕⠕⠕⢕⠑⠁⠁⠉⠉⠙⠙⠙⠝⠟⢟⢟⢗⢷⢷⣷⡆⢀⠀⠀⠀⠀⠀⠀⠀⠑⠑⠑⠑⠑⠑⠑⠅⠅⠄⠀⠁⠅⢅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⢅⢕⢕⢝⢳⢷⢷⢷⢷⢴⢵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⣿⣷⣧⣵⡕⢕⢕⢕⢕⢕⢕⢕⢕⢕⢕⢅⢅⢁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⠁⠁⠁⠁⠁⠁⠁⠁⠁⠁⠁⠑⠑⠑⠑⠑⠑⠑⠑⠕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⡿⢟⢝⢕⢕⢕⢕⢔⢔⢕⢕⢕⢕⢕⢕⢕⣱⣵⣵⣕⡕⢗⢕⣕⣕⣕⣕⣕⣕⣕⡕⢕⢕⢕⠕⠕⠑⠐⠐⠑⠑⢕⢗⢗⢗⢗⢳⡾⢿⢿⢟⢟⠇⠕⠑⠀⠀⠀⠀⠀⠀⠀⠀⠀⠀⠀⠀⠀⢀⢀⢀⠄⠄⠄⠔⢔⢔⢱⢕⢕⢕⢕⣕⣵⣵⣵⡷⢷⢇⢕⢕⢕⠕⠑⠑⠑⠑⠑⠑⠑⠑⠑⠑⠁⠁⠁⠁⠁⠁⠁⠁⢁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⢗⢟⢟⢟⢝⢟⢕⢕⢕⢕⢕⢕⢕⢕⢕⢕⢕⢕⢕⢕⢕⣱⣵⣾⣿⣿⣿⣿⢿⣿⢇⢕⢕⢕⢗⢗⢗⢗⢗⢗⢗⢗⢗⣗⢟⢟⢟⢟⢟⢟⢝⣟⣟⢏⢝⢝⢕⢕⢕⢕⢕⢑⢑⢑⠑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⣕⣕⣕⣕⢕⢕⢕⢕⢕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⢜⢝⢟⢏⢝⢝⢝⠕⠕⠕⠕⠕⠕⠕⠕⢿⢿⢿⢿⢿⢿⢿⢿⣕⣕⢔⢔⢄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⣕⣄⣄⡄⢄⢀⢀⢀⠀⠀⠀⠀⠀⢔⢕⢕⢕⢕⢕⢕⢕⢕⢔⢕⢕⢕⢕⢕⣕⣕⣕⣕⣕⣕⣕⣕⣳⡯⢕⢕⢕⢄⠄⠄⠔⢔⢔⢔⢔⢴⢵⣵⣵⣾⣿⣿⣷⣕⣕⡕⢕⣕⣕⣕⣱⣵⣵⣷⣷⢷⢵⢕⢔⢀⠀⠀⢀⢄⢄⢀⢀⢀⢀⢀⢀⢀⢀⢕⢏⢝⠝⠕⠁⠁⠈⠑⠑⠃⠑⠁⠁⠁⠁⠁⠀⠀⠀⠁⠁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⢝⢝⢝⢜⢝⢝⢝⢏⢕⢜⢜⢟⢝⢝⢝⢕⢝⢏⢝⢕⢝⢝⢝⢝⢕⢝⢕⢕⢕⢕⢕⢕⢸⣿⣿⣿⣿⣿⣿⣿⣿⣿⣿⣿⡇⢕⢕⢕⢕⢜⢝⢜⢝⢝⢏⢏⢕⢜⢝⢟⢝⢜⢟⢏⢕⢝⢕⢝⢝⢝⢜⢝⢝⢝⢝⢝⢝⢏⢝⢜⢏⢟⢝⢝⢕⢝⢝⢟⢏⢝⢝⢝⢕⢝⢝⢝⢕⢝⢕⢝⢜⢏⢕⢝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⠐⠀⠀⠀⠀⠀⠀⠀⠀⠀⠀⢀⢀⠀⠀⢀⢁⣈⣉⣉⢉⢙⢛⠛⠟⠻⠿⠿⢿⣿⣿⣿⣿⣿⣿⣿⣿⣿⣿⣿⣿⡿⢿⣿⣿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⠘⠙⠙⠙⠙⠛⠛⠛⠋⠁⠀⠀⠈⠟⠿⢿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⠴⢔⢔⣔⣵⣵⣵⣵⣷⣷⣗⣗⣇⢑⢑⠓⠑⠑⠑⠑⠁⢕⣵⡵⢴⢴⢔⢗⢗⢗⢟⢟⢕⠕⠀⢀⢄⢄⢕⢕⢕⢕⣕⣵⣵⢴⢴⢴⢔⠄⠕⠕⠅⠁⢀⢁⢁⢁⢅⢔⡔⢔⢔⢲⢖⢗⢗⢗⢗⠃⠑⠙⠙⠑⠃⠑⠑⠑⠑⠑⠑⠑⠑⠑⠐⠐⠄⠄⠄⠀⠀⠀⠀⠀⠔⠔⠑⢑⠑⠀⠀⠀⠀⠀⠀⢜⢿⣿⣿⡕⢕⢕⢕⢕⢕⠅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⠑⢁⢁⢑⢕⢕⣕⣕⣱⢕⢕⠗⠕⠉⠁⠄⠄⠄⠄⠔⠔⠕⠕⠕⠕⢕⢕⢕⢑⢕⢄⢀⢀⢀⢐⢔⢵⢵⢵⢵⢵⢵⢵⢵⢼⢗⢇⢕⢕⢕⢕⢕⢔⢄⢄⠄⠀⠀⠀⠁⠀⢐⢐⢠⢄⢄⢀⢀⠀⠀⠀⠀⠀⠀⠀⠀⠀⠀⠀⠀⠀⠀⠀⠀⠀⠀⠕⠝⢟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⠀⠄⠀⠀⠀⠀⠀⠀⠀⠀⠀⠑⢕⣕⣕⣕⣕⣔⣔⣄⡀⢑⢑⠑⠑⠑⠁⠁⢑⣵⣔⣔⢄⢀⠀⠀⠀⠀⠀⠀⠀⠀⢁⢙⢝⠑⠑⠑⠘⠑⠑⠐⠐⠀⠐⢷⣷⡾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⢔⣕⣕⣕⣵⣴⣔⣄⣄⢀⢀⠀⠀⠀⠀⠀⠀⠀⢄⣵⣵⣵⣵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⢑⢁⢁⢁⢁⢀⢀⢀⠑⠀⠀⠀⠀⠀⠕⠕⠕⠕⠕⠕⠕⠕⠕⠕⠕⢕⠑⠁⠁⠉⠉⠙⠙⠙⠝⠟⢟⢟⢗⢷⢷⣷⢆⠀⠀⠀⠀⠀⠀⠀⢀⠑⠑⠑⠑⠑⠑⠑⠁⠅⠄⠀⠁⠅⢅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⢅⢕⢕⢝⢳⢷⢶⢶⢷⢴⢴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⢅⢁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⢄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⠁⠁⠁⠁⠁⠁⠁⠁⠁⠁⠁⠑⠑⠑⠑⠑⠑⠑⠑⠕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⡿⢟⢝⢕⢕⢕⢕⢔⢔⢕⢕⢕⢕⢕⢕⢕⣱⣵⣵⣕⡕⢗⢕⣕⣕⣕⣕⣕⣕⣕⡕⢕⢕⢕⠕⠕⠑⠐⠐⠑⠑⢕⢗⢗⢗⢗⢳⡾⢿⢿⢟⢟⠇⠕⠑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⢗⢟⢟⢟⢝⢟⢕⢕⢕⢕⢕⢕⢕⢕⢕⢕⢕⢕⢕⢕⢕⣱⣵⣾⣿⣿⣿⣿⢿⣿⢇⢕⢕⢕⢗⢗⢗⢗⢗⢗⢗⢗⢗⣗⢟⢟⢟⢟⢟⢟⢝⣟⣟⢏⢝⢝⢕⢕⢕⢕⢕⢑⢑⢑⠑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⢕⢕⢕⢜⢝⢟⢏⢝⢝⢝⠕⠕⠕⠕⠕⠕⠕⠕⢿⢿⢿⢿⢿⢿⢿⢿⣕⣕⢔⢔⢄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⣕⣄⣄⡄⢄⢀⢀⢀⠀⠀⠀⠀⠀⢔⢕⢕⢕⢕⢕⢕⢕⢕⢔⢕⢕⢕⢕⢕⣕⣕⣕⣕⣕⣕⣕⣕⣳⡯⢕⢕⢕⢄⠄⠄⠔⢔⢔⢔⢔⢴⢵⣵⣵⣾⣿⣿⣿⣕⣕⡕⢕⣕⣕⣕⣱⣵⣵⣷⣷⢷⢵⢕⢔⢀⠀⠀⢀⢄⢄⢀⢀⢀⢀⢀⢀⢀⢀⢕⢏⢝⠝⠕⠁⠁⠈⠑⠑⠃⠑⠁⠁⠁⠁⠁⠀⠀⠀⠁⠁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⢕⢕⢝⢝⢝⢝⢝⢏⢕⢜⢜⢟⢝⢝⢝⢕⢝⢏⢝⢕⢝⢝⢝⢝⢕⢝⢕⢕⢕⢕⢕⢕⢸⣿⣿⣿⣿⣿⣿⣿⣿⣿⣿⣿⡇⢕⢕⢕⢕⢜⢝⢜⢝⢝⢏⢏⢕⢜⢝⢟⢝⢜⢟⢏⢕⢝⢕⢝⢝⢝⢜⢝⢝⢝⢝⢝⢝⢏⢝⢜⢏⢟⢝⢝⢕⢝⢝⢟⢏⢝⢝⢝⢕⢝⢝⢝⢕⢝⢕⢝⢝⢟⢕⢕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⣿⣿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⡟⠁⠀⠈⠙⢿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⠘⠙⠙⠙⠙⠛⠛⠛⠃⠀⠀⠀⠀⠀⠙⠿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⠴⢔⢔⣔⣵⣵⣵⣵⣷⣷⣗⣗⣇⢑⢑⠓⠑⠑⠑⠑⠁⢕⣵⡵⢴⢴⢔⢗⢗⢗⢟⢟⢕⠕⠀⢀⢄⢄⢕⢕⢕⢕⣕⣵⣵⢴⢴⢴⢔⠄⠕⠕⠅⠁⢀⢁⢁⢁⢅⢔⡔⢔⢔⢲⢖⢗⢗⢗⢗⠃⠑⠙⠙⠑⠃⠑⠑⠑⠑⠑⠑⠑⠑⠑⠐⠐⠄⠄⠄⠀⠀⠀⠀⠀⠔⠔⠑⢑⠑⠀⠀⠀⠀⠀⠀⠀⢜⣿⣿⡕⢕⢕⢕⢕⢑⠅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⠑⢁⢁⢑⢕⢕⣕⣕⣱⢕⢕⠗⠕⠉⠁⠄⠄⠄⠄⠔⠔⠕⠕⠕⠕⢕⢕⢕⢑⢕⢄⢀⢀⢀⢐⢔⢵⢵⢵⢵⢵⢵⢵⢵⢼⢗⢇⢕⢕⢕⢕⢕⢔⢄⢄⠄⠀⠀⠀⠁⠀⢐⢐⢠⢄⢄⢀⢀⠀⠀⠀⠀⠀⠀⠀⠀⠀⠀⠀⠀⠀⠀⠀⠀⠀⠀⠀⠘⢟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⠀⠄⠀⠀⠀⠀⠀⠀⠀⠀⠀⠑⢕⣕⣕⣕⣕⣔⣔⣄⡀⢑⢑⠑⠑⠑⠁⠁⢑⣵⣔⣔⢄⢀⠀⠀⠀⠀⠀⠀⠀⠀⢁⢙⢝⠑⠑⠑⠘⠑⠑⠐⠐⠀⠐⢷⣷⡾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⢔⣕⣕⣕⣵⣴⣔⣄⣄⢀⠀⠀⠀⠀⠀⠀⠀⠀⢄⢵⣵⣵⣼⣽⣿⣯⣕⢑⠁⠁⠀⠀⠀⠀⠁⠈⠙⠝⠝⠋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⢑⢁⢁⢁⢁⢀⢀⢀⠑⠀⠀⠀⠀⠀⠕⠕⠕⠕⠕⠕⠕⠕⠕⠕⠕⢕⠑⠁⠁⠉⠉⠙⠙⠙⠝⠟⠟⢟⢗⢷⢷⣷⢔⠀⠀⠀⠀⠀⠀⠀⠐⠐⠑⠑⠑⠑⠑⠑⠁⠅⠄⠀⠁⠄⢅⢵⢵⢵⢵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⠵⢵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⢅⢕⢕⢕⢳⢷⢶⢷⢷⢴⢴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⢤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⢅⢁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⢝⢕⢕⢕⢕⢕⢕⢕⢕⠑⠑⠁⠁⠁⠁⠁⠁⠁⠁⠁⠁⠁⠑⠑⠑⠑⠑⠑⠑⠑⠕⠕⠕⢕⢕⢕⢕⢕⢕⢔⢔⢔⢕⢕⢝⢝⢝⢕⢕⢕⢕⢕⢕⢕⢜⢕⢕⢕⢜⢗⢗⢗⢕⣕⣕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⡿⢟⢝⢕⢕⢕⢕⢔⢔⢕⢕⢕⢕⢕⢕⢕⣱⣵⣵⣕⡕⢗⢕⣕⣕⣕⣕⣕⣕⣕⡕⢕⢕⢕⠕⠕⠑⠐⠐⠑⠑⢕⢗⢗⢗⢗⢳⡾⢿⢿⢟⢟⠇⠕⠑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⣕⣄⣄⡄⢄⢀⢀⢀⠀⠀⠀⠀⠀⢔⢕⢕⢕⢕⢕⢕⢕⢕⢔⢕⢕⢕⢕⢕⣕⣕⣕⣕⣕⣕⣕⣕⣳⡯⢕⢕⢕⢄⠄⠄⠔⢔⢔⢔⢔⢴⢵⣵⣵⣾⣿⣿⣿⣕⣕⡕⢕⣕⣕⣕⣱⣵⣵⣷⣷⢷⢵⢕⢔⢁⠀⠀⢀⢄⢄⢀⢀⢀⢀⢀⢀⢀⢀⢕⢏⢝⠝⠕⠁⠁⠈⠑⠑⠃⠑⠁⠁⠁⠁⠁⠀⠀⠀⠁⠁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⢕⢻⢏⢕⢕⢕⢕⢕⢕⢕⢕⢕⢕⢕⢕⢕⢝⡿⡟⢕⢕⢻⣿⢏⢕⢸⣿⣿⢇⢜⢻⡿⢟⢕⢕⣿⣿⢇⢕⢕⢜⢟⢿⢟⢕⢕⢜⡟⢕⢕⢝⢿⣟⢕⢸⣿⣿⡏⢕⢿⣿⣿⣏⣹⣿⣿⣿⢕⣹⣿⣿⢟⢕⢕⢸⣿⣿⣿⢕⢹⡿⢟⢕⢕⢿⣿⣿⢕⢸⣿⣿⡟⢕⣻⣿⣿⣿⡟⢝⢻⣿⣿⢕⢕⢝⢟⢝⣟⣿⣿⣿⡇⢕⢻⢿⣿⢇⢜⣿⣿⣿⣿⣿⣿⣿⡏⢝⣿⣿⣿⣏⣝⣿⣿⣟⣝⣜⣻⣿⣿⣿⡿⣿⣿⣿⣇⣸⣿⣿⣿⣿⣿⣿⣿⣿⢿⣿⣿⣿⡿⢟⣿⣿⡏⢕⢹⣿⣿⣿⣿⣿⣟⢟⢿⣏⢝⢿⣿⣿⡟⢝⣿⢟⢿⣿⣿⣿⣿⢏⢕⢹⣿⣿⡇⢸⣿⣿⣿⣿⢕⢕⢹⣿⡿⢝⢝⣿⣿⡟⢕⢝⣿⡟⢕⢕⢟⢟⢝⢕⢝⢿⢿⢕⢕⢕⢜⢝⢝⢕⢕⢜⢿⡏⢕⢕⢻⠀</a:t>
            </a:r>
            <a:br/>
            <a:r>
              <a:t>⢕⢕⢕⢕⢕⢕⢕⢕⢕⢕⢕⢕⢕⢕⢕⢕⢕⢕⢕⢕⢕⢕⢕⢕⢕⢸⢹⢕⢕⢕⢝⢇⢕⢕⢕⢕⢕⢕⢕⢜⢕⢕⢕⢕⢕⢕⢕⢕⢕⢕⣯⢕⢕⢕⢕⢸⢇⢕⢜⣿⣿⡇⢕⢜⢿⣿⢝⢝⢻⣿⡇⢕⢝⣿⣿⡇⢕⢕⢜⣿⡟⢕⢕⢕⢕⢏⢕⢕⢸⣿⡇⢕⢜⣿⣿⢕⢕⢹⣿⣿⢏⢕⢕⢜⣿⣿⢕⢕⣱⡕⢕⢕⢜⢕⢝⢕⢕⢕⢸⣿⢕⢕⢝⢝⢝⢝⢝⣿⣿⢕⢕⣻⣿⣿⢏⢜⢝⢕⢸⣿⡏⢹⣿⣿⡟⢕⣿⣿⣿⣿⢝⣿⣿⣿⡇⢸⣿⣿⣿⢕⢹⣿⣿⡇⢕⣿⣿⡇⢕⢜⣿⣿⣟⢝⢝⢝⢕⣹⢕⢕⢕⣿⣿⢕⢕⢕⢕⢕⢕⢝⢝⢹⡕⢕⢸⣿⡟⢕⢕⢻⣿⣿⢏⢕⢕⢕⢜⢕⢕⢕⢹⣿⡇⢕⢕⢟⡕⢕⢕⢕⢕⢕⢕⢕⢕⢞⢕⢕⢕⢕⢕⢕⢕⢕⢕⢕⢕⢕⢕⢱⠀</a:t>
            </a:r>
            <a:br/>
            <a:r>
              <a:t>⡽⢕⢕⢕⢕⢕⢕⢕⢕⣕⢵⢕⠕⢕⢕⢕⢕⢕⢕⢕⢕⢕⢕⢕⢕⢕⣵⢕⢕⢕⢕⢕⢕⢕⢕⢕⢕⢕⢕⢕⢕⢕⢕⢕⢕⢕⢕⢕⢕⢕⢕⢕⢕⢕⢕⢕⢕⢕⢕⣿⣿⢕⢕⢕⡕⢕⢕⢱⢿⣷⡇⢕⢜⢏⢟⢇⢕⢕⢕⣿⡕⢕⢕⢕⢕⢕⢕⢕⢸⢻⡇⢕⢱⣿⣿⡇⢕⢸⡿⢻⢕⢕⢕⢕⢻⡷⢕⢕⢸⣧⡕⢕⢕⢕⣱⢕⢕⢕⢱⣿⢕⢕⢕⢕⢕⢕⢾⣿⣿⡇⢕⢾⡿⢟⣕⢕⢕⢕⢕⣼⣧⣼⣿⣿⢿⢷⢿⣿⣿⣿⢾⣿⣿⣿⡇⢸⣿⣿⣿⢕⢼⣿⣿⡧⢷⣿⣿⡇⢕⢕⡿⢿⢿⢕⢕⢕⣷⣿⢕⢕⢕⢝⣿⢕⢕⢕⢕⣕⢕⢕⢕⢜⢇⢕⢸⣿⣇⢕⢕⢸⢻⡟⢕⢕⢕⢕⢕⢕⢕⢕⢸⣿⢇⢕⢕⢕⢕⢕⢕⢕⢕⢕⢕⢕⢸⢕⢕⢕⢕⢕⢕⢕⢕⢕⢕⢕⢕⢕⢕⢜⠀</a:t>
            </a:r>
            <a:br/>
            <a:r>
              <a:t>⢕⢕⢕⢕⢕⢕⡱⢗⢝⢕⢕⢕⢅⢑⢕⢕⢕⢕⢕⢕⢕⢕⢕⢕⢕⢕⡕⢕⢕⢕⢕⢕⢕⢕⢕⢕⢕⢕⢕⢕⢕⢕⢕⢕⢕⢕⢕⢕⢕⢕⢕⢕⢕⢕⢕⢸⢕⢕⢕⣿⢟⢕⢕⢸⣿⢕⢕⢕⢜⣿⢕⢕⢕⢕⢕⢕⢕⢕⢕⣿⡟⢕⢕⢕⣕⢕⢕⢕⢸⣿⢇⢕⢕⣿⣿⢕⢕⢸⣿⢕⢇⢕⢕⢕⢕⢕⢕⢕⣾⡟⢇⢕⢕⣼⢇⢕⢕⢕⣾⣿⢕⢕⢜⢝⢕⢕⢜⣿⣿⡕⢕⢜⢇⢕⢹⢕⢕⢕⢕⢝⢟⢟⣿⢕⢕⢕⢜⣿⣿⡏⢕⣿⣿⣿⢕⢕⣿⣿⡿⢕⢸⣿⣿⡇⢕⢜⢿⣿⢕⢕⢕⢕⢕⢕⢕⢕⢹⣿⢇⢕⢕⢜⡝⢕⢕⢕⣿⣽⢕⢕⢸⣕⢕⢕⢜⣿⣿⢕⢕⢜⢕⢕⢕⢕⢕⢕⢕⢕⢕⢕⢸⣧⢇⢕⢕⢜⢇⢕⢕⢕⢕⢕⢕⢕⢕⢸⢕⢕⢕⢕⢕⢕⢕⢕⢕⢕⢕⢕⢕⢕⠀</a:t>
            </a:r>
            <a:br/>
            <a:r>
              <a:t>⡇⢕⢕⢕⢱⢕⢕⢕⢕⢕⢕⢕⢕⢕⢕⢕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⢟⡇⢕⢕⢕⢕⢕⢕⢱⣿⣿⢕⢕⢕⢕⢕⢕⢕⢕⢕⢇⢵⣷⣾⡜⢕⢕⢕⢱⢟⣿⡇⢕⢻⣿⣿⡇⢱⣿⣿⢿⢵⣿⣿⣿⡇⢕⢱⣷⢕⢕⢕⢕⢕⢕⢱⢕⢕⢻⢏⢕⢕⢕⢕⢕⢕⢕⢕⢝⢏⢕⢕⢜⢏⢕⢕⢕⢕⢕⢕⢕⢕⢕⢕⢕⢕⢕⢕⢕⢕⢕⢕⢜⢕⢕⢕⢕⢕⢕⢕⢕⢕⢕⢕⢕⢕⢕⢕⢕⢕⢕⢕⢕⢕⢕⢕⢕⢕⢕⢕⢕⢕⠀</a:t>
            </a:r>
            <a:br/>
            <a:r>
              <a:t>⢕⢕⢕⢔⢜⠁⢕⢕⢕⢕⢕⢕⢕⢕⢕⢕⢔⠕⢵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⣿⡿⢕⢕⢱⣿⣿⢕⢕⢸⣧⢕⢕⢕⢿⣿⢕⢕⢕⢕⢕⢕⢕⢕⢕⢕⢕⢕⢹⣿⢕⢕⢕⢕⢕⢟⢕⢕⢕⣿⣿⢕⢕⢜⢻⢕⢕⢜⣿⣿⢇⢕⢕⢹⣷⢇⢕⢕⢕⢕⢝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⢕⠕⢕⢕⢕⢕⢕⢕⢕⢕⢕⢕⢕⢕⢕⢕⢕⢕⢔⢑⢕⢕⢕⢕⢕⢕⢇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⢻⢕⢕⢕⣼⡏⢕⢕⢕⢕⡕⢕⢕⢕⢕⢕⢕⢕⣾⡏⢕⢕⢕⢕⢕⣕⢕⢕⢱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⢔⢕⢕⢕⢕⢕⢕⢕⢕⢕⢕⢕⢕⢕⢕⢕⢕⢕⢕⢅⢕⢕⢕⢕⢕⢕⢕⢕⢕⢕⢕⢕⢕⢕⢕⢕⢕⢕⢕⢕⢕⢕⢕⢕⢕⢕⢕⢕⢕⢕⢕⢕⢜⢕⢕⢕⢕⣿⢇⢕⢕⢸⣿⡇⢕⢕⢕⢕⢕⢕⢕⢕⢕⢕⢕⢜⣿⣏⢕⢕⢕⢕⢜⢕⢕⢕⢸⢿⡕⢕⢜⣿⢇⢕⢕⢕⢟⢕⢕⢕⢕⢕⢕⢕⢕⢕⢕⢕⢕⢕⢕⣿⣻⢕⢕⢜⣟⢕⢕⢕⢕⢕⢕⢕⢕⣿⣿⢕⢕⢕⢸⢇⢕⢕⢕⢕⢕⢕⢕⢕⢝⢕⢕⢕⢕⢱⣿⢕⢕⢕⢿⡿⢕⢕⢜⣟⢇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⢄⢕⢕⢕⢕⢕⢕⢕⢕⢕⢕⢕⢕⢕⢕⢕⢕⢕⢕⢕⢕⢕⢕⢕⢕⢕⢕⢕⢕⢕⢕⢕⢕⢕⢕⢕⢕⢕⢕⢕⢕⢕⢕⢕⢕⢕⢕⢕⢕⢕⢕⢕⢕⢕⢕⢕⢕⢕⣵⡕⢕⢕⢸⢻⢕⢕⢕⢕⢕⢕⢕⢕⢱⢕⢕⢕⢟⢝⢝⢕⢕⢕⢕⢕⢕⢕⢕⢸⡇⢕⢕⢕⢇⢕⢕⢕⢕⢕⢕⢕⢕⢕⢕⢕⢕⢕⢕⢕⢕⢕⢕⢕⢜⢕⢕⢕⢕⣕⡕⢕⢕⢕⢕⢕⢕⢕⣿⣻⢕⢕⢕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⢑⢕⢕⢕⢕⢕⢕⢕⢕⢕⢕⢕⢕⢕⢕⢕⢕⢕⢕⢕⢕⢕⢕⢕⢕⢕⢕⢕⢕⢕⢕⢕⢕⢕⢕⢕⢕⢕⢕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⢕⠑⠑⠑⠑⠕⠕⢕⢕⢕⢕⢕⢕⢕⢕⢕⢕⢕⢕⢕⢕⢕⢕⢕⢕⢕⢕⢕⢕⢕⢕⢕⢕⢕⢕⢕⢕⢕⢕⢕⢕⢕⢕⢕⢕⢕⢕⢕⢕⢕⢕⢕⢕⢕⢕⢸⣿⡇⢕⢕⢕⡕⢕⢕⢕⢕⢕⢕⢕⢱⢕⢕⢕⢕⢕⢕⢕⢕⢕⢕⢕⢕⢕⢕⢕⣇⢕⢕⢕⢕⢷⢕⢕⢕⢕⢕⢕⢕⢕⢕⢕⢕⢕⢕⢕⢕⢕⢕⢕⢕⢕⢱⢕⢕⢕⣜⢷⢕⢕⢕⢕⢕⢕⢕⢿⣿⢕⢕⢕⢕⢕⢕⢕⢕⢕⢕⢕⢕⢕⢕⢕⢕⢕⢕⢕⢱⢇⢕⢱⣿⡇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⢕⢕⠁⠀⠀⠀⠀⠀⠀⠀⠀⠀⠀⠀⠀⠁⠁⠀⠀⠀⠁⠑⠕⢕⢕⢕⢕⢕⢕⢕⢕⢕⢕⢕⢕⢕⢕⢕⢕⢕⢕⢕⢕⢕⢕⢕⢕⢕⢕⢕⢕⢕⢕⢕⢕⢕⢕⣸⣿⢇⢕⢕⢕⣏⢕⢕⢕⢕⢕⢕⢕⢕⢕⢕⢕⢕⢕⢕⢟⢕⢕⢕⢕⢕⢕⢕⢕⡻⢗⢕⢕⢕⢕⢕⢕⢕⢱⢟⡇⢕⢕⢕⢕⢕⢕⢕⢕⢕⢕⢕⢕⢕⢕⢕⢕⢕⢜⡏⢕⢕⢕⢕⢕⢕⢕⢕⣾⢏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⠄⢕⢕⠀⠀⠀⠀⠀⠀⠀⠀⠀⠀⠀⠀⠀⠀⠀⠀⠀⠀⠀⠀⠀⠀⢁⢕⢕⢔⢕⢕⢕⢕⢕⢕⢕⢕⢕⢕⢕⢕⢕⢕⢕⢕⢕⢕⢕⢕⢕⢕⢕⢕⢕⢕⢕⢕⢕⢸⣿⢕⢕⢕⢕⢕⢕⢕⢕⢕⢕⢕⢕⢕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⠑⢕⠀⠀⠀⠀⠀⠀⠀⠀⠀⠀⠀⠀⠀⠀⠀⠀⠀⠀⠀⠀⢄⢔⢕⢕⠕⠕⠑⠑⠑⠁⠅⢅⢕⢕⢕⢕⢕⢔⢕⢕⢕⢕⢕⢕⢕⡕⢕⢕⢕⢕⢕⢕⢕⢕⢕⢕⢕⢕⢕⢕⢕⢕⢕⢕⢕⢕⢕⢕⢕⢕⢕⢕⠕⢕⢕⢕⢕⢕⢕⢕⢕⢕⢕⢕⢕⢕⢕⢕⢕⢕⢕⢕⢕⢕⢕⢕⢕⢕⢕⢕⢱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⠀⠀⢕⢕⠀⠀⠀⠀⠀⠀⠀⠀⠀⠀⠀⠀⠀⠀⠀⠀⠀⠀⢄⢕⢕⢕⠁⠀⠀⠀⠀⠀⠀⠀⠀⠑⢕⢕⢕⢕⢕⢕⢕⢕⠕⠑⠕⢕⢜⢣⣕⢕⢕⢕⢕⢕⢕⢕⢕⢕⢕⢕⢕⢕⢕⢕⢕⢕⢕⢕⢕⢕⠕⠑⠀⠔⢕⢕⢕⢇⢕⢕⢕⢱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⢕⢔⢀⢀⢀⠀⠀⠀⠀⠀⠀⠀⠀⠀⠀⠀⠀⠀⠀⢄⢕⢕⢕⠁⠀⠀⠀⠀⠀⠀⠀⠀⠀⠀⠁⠕⢕⢕⢕⢕⠕⠁⠀⠀⠀⢔⠀⠁⢜⢝⢧⡕⢕⢕⢕⢕⢕⢕⢕⢕⢕⢕⢕⢕⢕⢕⢕⠕⠑⢀⢀⠀⠕⠀⠀⢄⢕⢕⢕⢕⢕⢱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⢔⢔⢄⢄⢔⢔⢔⢔⢄⢄⢕⢕⢕⠀⠀⠀⠀⠀⠀⠀⠀⠀⠀⠀⠀⠀⠀⠑⠁⢕⠐⠀⠀⢀⠄⠁⠀⢔⠀⢕⢕⢅⠈⠑⠕⢕⢕⢕⢕⢕⢕⠕⢕⢕⠕⠕⢑⠁⢄⢀⠁⠁⠀⢀⢄⢔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⠑⠕⢕⢕⢕⢕⢕⢕⢕⢕⢕⢕⢕⢕⢕⢕⢕⢕⢕⢔⢔⢄⢀⢀⠀⠀⠀⠀⠀⠀⠀⠀⠀⠀⠀⠀⠀⢀⠄⠄⠐⢕⠀⠑⠑⠀⠀⠀⠀⠁⠑⠑⠕⢕⢕⠕⢑⢕⢕⠀⢔⢕⢕⢆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⢀⠕⠕⠁⠑⠕⢕⢕⢕⢕⢕⢕⢕⢕⢕⢕⢕⢕⢕⢕⢕⢕⢕⢕⢔⢄⢀⠀⠀⠀⠀⠀⠀⠔⠐⠁⠀⠀⠀⠀⠑⠀⠀⠀⠀⠀⠀⠀⢠⣆⢀⠀⠑⠁⠀⠁⠑⠝⢳⢷⣕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⠕⠕⠕⠑⠁⠀⠀⠀⠀⠀⠀⠀⠀⠀⠁⠕⢕⢕⢕⢕⢕⢕⢕⢕⢕⢕⢕⢕⢕⢕⢕⢕⢕⢕⢄⠀⠀⠀⠀⠀⠀⠀⠀⠀⠀⠀⠀⠀⠀⠄⢀⡄⠀⠀⠀⠕⢝⣷⡄⠀⠀⠀⠀⠀⠑⢑⢕⢜⢟⢷⣕⢕⢕⢕⢕⢕⢕⢕⢕⢕⢕⢕⢱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⢄⢀⠔⠀⠀⠀⠀⠑⠕⢕⢕⢕⢕⢕⢕⢕⢕⢕⢕⢕⢕⢕⢕⢕⢕⢔⢀⠀⠀⠀⠀⠀⠀⠀⠀⠀⠀⢀⣰⣾⣿⣿⣷⣄⢀⠀⢕⢜⢻⣧⡄⠀⢀⢄⢕⢕⢕⢕⢕⢕⢜⠕⠕⠕⠕⢕⢕⢕⢕⢕⡕⢵⢕⢇⢱⢕⢹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⢕⢕⢕⢔⠑⢀⠀⠀⠀⠀⠁⠕⠕⠕⠕⠕⠕⠕⠕⠕⢕⢕⢕⢕⢕⠕⢕⢕⢄⠀⠀⠀⠀⠀⠀⠀⢀⣴⣿⣿⣿⣿⣿⣿⣿⣷⣧⣕⢕⢕⢜⢻⢦⣵⣕⢀⢀⢄⢕⢕⢕⠁⠀⠀⠀⠀⠀⢀⢄⢕⢱⡇⣇⣕⣕⣕⣕⣜⣟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⢕⢕⢕⢕⢕⢄⠐⠀⠀⠀⠀⠀⠀⠁⢄⢔⢕⢅⠕⠕⠑⠑⠕⢕⢕⢕⢕⠕⠑⠐⠀⠀⠀⠀⠀⠀⠀⠻⣿⣿⣿⣿⣿⣿⣿⣿⣿⣿⣷⣕⢕⢕⢕⢕⢝⢳⢧⢕⢕⢕⢄⢴⢴⢴⢴⢷⢗⢕⢕⢕⢕⢗⢗⢗⢳⢷⢷⢷⢽⣽⣝⣟⡳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⢅⢁⠑⠕⢕⢕⢕⢕⠀⠀⠀⢀⠀⠔⢕⢕⠑⢁⠀⠀⠀⠀⠀⢀⠄⠀⠁⠁⠀⠀⠀⠀⠀⠀⠀⠀⠀⠀⢘⢻⢿⣿⣿⣿⣿⣿⣿⣿⣿⣿⣷⡕⢕⢕⢕⢕⢕⢕⣕⡵⢵⢗⢎⢕⢕⢕⢕⢕⢕⣾⣿⣿⣿⣿⣿⣿⡿⢟⢟⢷⢮⣽⣟⢷⣵⣜⢳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⠀⠀⠀⠀⠀⠀⠀⢄⢕⢕⢀⠀⠀⠁⠑⠕⠐⢄⠑⠕⠐⢜⠑⠔⠀⠕⠀⠀⠀⠀⠀⠁⠀⠀⠀⠀⠀⠀⠀⠀⢄⢀⠄⢀⢀⢑⢗⢳⢷⢷⢷⢿⣿⣿⣿⣿⢿⣿⣿⣷⢕⢅⢕⢕⡵⢎⢕⢱⢕⢜⢕⢕⢕⢕⢞⢕⠕⠑⠕⣕⣕⢗⢏⣛⣝⣕⣕⢕⢕⢜⢝⣟⣗⣝⢗⢿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⠀⠀⠀⠀⠀⠀⠀⠁⠁⠑⠀⠄⠄⠀⠔⠔⠄⠐⠄⠀⠐⢕⠐⠀⠀⠀⠀⠀⠀⠄⠀⠀⠀⠀⠀⠀⠀⠀⠀⠀⠀⠁⠐⢔⢌⣽⡝⣟⢻⡿⢷⢷⣵⣕⢕⢕⢕⢕⢜⢝⢕⢕⢕⢜⢑⢕⢕⢕⢕⣕⣵⣷⣗⣱⡾⠗⠗⡕⠄⢕⢱⣵⣕⢵⣵⣵⢧⢣⣼⣧⣅⡜⣷⣾⣿⡿⣿⣷⣧⣣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⠐⠀⠀⠀⠀⠀⠀⠀⠀⠀⠀⠀⠀⠀⠀⠀⠀⠀⠀⠀⠀⠁⠑⠘⠕⠕⢳⢿⢾⢿⢷⣞⣷⢷⣷⡷⢷⢟⢟⢝⢕⢕⢕⢕⣵⣾⣿⣟⣿⣟⢜⢕⢑⠐⠁⠀⢜⢸⢿⢟⢜⢟⢟⣕⣞⣟⡏⢝⢕⣕⣵⣵⡵⣵⣵⣱⣜⢍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⢀⠀⠀⠀⠀⠀⠀⠀⠀⠀⠀⢀⠀⠀⠀⠀⠀⠀⠀⠁⠁⠑⠑⠕⠕⠕⠕⠕⠕⢕⢑⢑⢕⢕⣾⣿⣿⣿⣿⣷⣿⣴⣅⣕⣀⢀⢄⢜⣕⡱⢕⢝⣝⣝⣽⣽⣿⣿⣿⣿⣿⣿⣿⣿⣇⢝⢟⢏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⠄⠀⠀⠀⠀⠀⠀⠀⠀⠀⠀⠀⠀⠀⠀⠀⠀⠀⠀⠀⢠⢷⣿⡿⢔⠀⠀⠀⠀⠀⠀⠀⢀⢀⣀⣀⢀⢀⠀⠀⠁⢕⢕⢕⣾⣿⣿⣿⣿⣿⣿⣿⣿⣿⣿⣿⣵⣾⣷⢏⢗⣏⣽⣽⣿⣿⣿⣿⣿⣿⣿⣿⣿⣿⣿⣷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⢀⠀⠀⠀⠀⠀⠀⠀⠀⠀⠀⠀⠀⠀⠀⠀⠀⠀⠀⠀⠀⠀⠀⠁⠙⡟⢷⠱⠐⠄⠄⠀⢔⣵⣾⣿⣿⣿⣿⣷⣵⣕⡕⢄⢄⢕⣸⣿⣿⢏⢸⣿⣿⣿⣿⣿⣿⣿⣿⣿⣿⢇⢕⣮⣿⣿⣿⣿⣿⣿⣿⣿⣿⣿⣿⣿⣿⣿⣇⢕⢕⢕⢷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⢔⢔⠀⠀⠀⠀⠀⠀⠀⠀⠀⠀⠀⠀⠀⠀⠀⠀⠀⠀⠀⠀⠀⠀⠀⠀⠀⠀⠀⠀⠀⠀⠀⠀⠀⠀⠑⠜⢿⣿⣿⣿⣿⣿⣿⣿⣿⣿⢕⢕⢱⣿⣿⣿⢕⢕⣿⣿⣿⣿⣿⣿⣿⣿⣿⣿⣇⡿⢟⢝⢽⣿⣿⣿⣿⣿⣿⣿⣿⣿⣿⣿⣿⣿⢵⢕⢕⣼⢕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⢔⠐⠄⠀⠀⠀⠀⢕⢕⠕⢄⠀⠀⠀⠀⠀⠀⠀⠀⠀⠀⠀⠀⠀⠀⠀⠀⠀⠀⠀⠀⠀⠀⠀⠀⠀⠀⠀⠀⠀⠀⠀⠀⠀⠀⠀⠈⠛⢿⣿⡿⣿⣿⣿⣿⣧⡕⢜⢿⣿⣿⡇⢕⣿⣿⣿⣿⣿⣿⣿⣿⣿⣿⣏⢕⡕⢕⢕⢑⢕⢕⢕⢕⢟⢝⢝⢝⢝⢹⣵⡾⢿⠿⢋⢁⣄⣠⢔⢣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⠕⠀⠀⠀⠁⠀⠀⠁⠑⢕⠐⢔⢀⠀⠀⠀⠀⠀⠀⠀⠀⠀⠀⢄⠀⠀⠀⠀⠀⠀⠀⠀⠀⠀⠀⠀⠀⠀⠀⠀⠀⠀⠀⠀⠀⠀⠀⠀⠀⠀⠁⠑⠟⢻⢿⢿⢟⢗⢕⢕⢻⣿⣿⣷⣾⣿⣿⣿⣿⣿⣿⢿⠿⢇⠑⢕⢰⣵⣵⢱⣵⣴⢔⠀⠀⠀⢵⣴⣴⣴⣴⣷⣷⣾⣿⠿⠕⢱⡞⠁⢕⢕⢕⢕⢕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⠁⠀⠀⠁⠔⠀⠀⠀⠀⠀⠀⠀⠀⠀⠀⠐⢀⠀⠀⠀⠀⠀⠀⠀⠀⠀⠀⠀⠀⠀⠀⠀⠀⠀⠀⠀⠀⠀⠀⠀⠀⠀⠀⠀⠀⠁⠑⠑⠕⠕⢕⢕⢹⣿⣿⣿⣿⣿⣿⣿⢝⢕⠑⠀⠁⠀⠀⢇⣿⣿⡇⣿⢿⢇⢀⠀⠀⠘⠟⢽⢏⠟⠟⠙⠁⠀⠀⠀⠑⠀⠀⠕⢕⣑⡅⢐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⠑⠄⠀⢀⠀⠀⠀⠀⠀⠀⠀⠀⠀⠀⠀⠀⠀⠀⠀⠀⠀⠀⠀⠀⠀⠀⠀⠀⠀⠀⠀⠀⠕⢑⢕⢅⢜⢻⣿⣿⣿⣿⣻⣕⣕⡅⠄⠀⢀⠀⢕⢝⢍⢕⣕⣕⣕⡕⢕⢕⠐⠀⢀⢀⠀⠀⢀⠀⠀⠀⠀⠀⠀⠀⢜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⠁⠀⠀⠀⠀⠀⠀⠀⠀⠀⠀⠀⠄⠑⢀⠄⠀⠀⠀⠀⠀⠀⠀⠀⠀⠀⠀⢀⢀⢀⢄⢄⢄⢄⢄⢄⢄⢄⢀⢀⠀⢀⢔⢕⢕⢕⢕⢕⢕⢕⢝⢟⢎⢝⡻⢟⢿⢿⢋⠑⡀⢕⣼⡿⣿⣟⣽⣵⣷⢷⠃⠀⠀⢕⠑⠀⢄⢕⠀⠀⠁⠐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⠔⠀⠁⠀⠀⠀⠀⠀⠀⠀⠀⠀⠀⠁⠀⠀⠀⠀⠀⠀⠀⠄⣴⣴⣴⣵⣷⣷⣷⣿⣷⣧⣕⢕⢕⢕⢕⢕⢕⢕⢑⢑⢑⢑⢑⢑⢕⢅⢅⢕⢕⢕⢕⢕⢜⢕⢷⢵⣕⢕⢕⢕⣱⣽⣷⣷⣷⡷⢗⠑⠀⠀⢄⢜⠀⠀⠀⠁⠁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⢐⠀⠀⠀⠀⠀⠀⠀⠀⠀⠀⠀⠀⠀⠀⢀⠀⠀⠀⠀⠀⠈⢝⢏⢹⢻⣿⣿⣿⣿⣿⣿⣷⣵⣵⣕⡕⢕⢕⢕⢕⢕⢕⢕⠝⢙⢝⢽⢿⢿⠿⢻⢟⢫⣇⡣⠕⢗⢷⢷⢾⢿⢿⢿⢿⣳⣗⢕⠀⠀⠕⢁⠑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⢄⢄⢅⢄⢄⡀⠀⠀⠀⠀⢀⢄⢕⢕⢔⢔⢔⢄⢀⠀⠁⠑⠑⠕⢕⢝⢝⣿⣿⣿⣿⣿⣿⣿⣿⣿⢕⢕⢕⢅⢔⢕⢕⢕⢕⢕⢕⢕⢵⢕⢏⣝⣵⢵⢷⢞⢟⢟⢚⡛⢟⢏⢝⢍⢕⢔⢔⠑⠔⢔⢕⢔⢄⢄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⠑⠁⠁⢕⢕⣼⣿⣿⡷⢆⢕⢕⢕⢕⢕⠕⠀⠑⠑⠁⠕⠀⢄⢔⢀⣄⣴⣿⣿⣿⣿⣿⣿⣿⣿⣿⡿⠕⢅⢕⢕⣕⢕⢕⢕⡕⢕⢕⠕⢑⢜⠍⠑⠀⠁⠁⠁⠀⢑⢕⡜⡜⠵⢎⢕⢕⢕⣕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⢀⠀⠀⢄⢄⢀⠀⠀⠕⢸⣿⡿⢟⢕⢕⢅⢕⢔⢕⢕⠁⠀⠀⠀⠀⠀⠀⠀⠑⢾⣿⣿⣿⣿⣿⣿⣿⣿⣿⣿⡏⠁⠀⠁⢈⢜⢟⢝⢝⢅⢕⢇⢕⢕⢕⢔⢀⠀⠀⢀⡤⢕⢕⢕⢕⢔⢔⠕⢕⢕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⢄⠀⠀⠀⠀⠀⠀⠀⢄⢕⢕⠁⢔⢕⢕⠕⠀⠀⠀⠘⠁⠁⠁⠑⢕⢅⢔⢕⠕⠀⠀⠀⠀⠀⠀⠀⠀⠀⠀⠀⠘⠻⢿⣿⣿⣿⣿⢟⢏⢕⢀⢔⢔⠀⠑⠀⢕⢕⢝⢕⢕⢕⢕⢕⢕⢕⢔⢔⢕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⢄⢔⢕⠑⠀⠀⠀⠀⠀⠀⢀⣕⣕⢅⢔⠐⢕⢕⢕⠕⠀⠀⠀⠀⠀⠀⠀⠀⠁⢕⢕⠑⠀⠀⠀⠀⠀⠀⠀⠀⠀⠀⠀⠀⠀⠀⠁⠙⢷⡝⠳⢕⠕⢸⠴⠀⠀⠀⢀⢄⢑⠕⠕⢕⢕⢕⢕⢕⢕⡵⢇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⢄⢔⢕⢕⠕⠁⠀⠀⠀⠀⠀⢀⢔⣱⣷⣧⡇⡕⠀⠕⠑⢁⢄⢔⠀⠀⠀⠀⠀⠀⠀⠀⠀⠀⠀⠀⠀⠐⠀⠄⢀⠀⠀⠀⠀⠀⠀⠀⠀⠀⠀⠀⠁⠑⢕⢔⢇⢕⢀⠀⠀⢕⢕⢕⢕⢅⢕⢕⢕⣱⢾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⠑⠀⠀⠀⠁⠀⠀⢔⢕⣱⣿⣿⣿⡾⢑⢄⢔⢅⢑⢑⠕⠕⠄⠀⠀⠀⠀⠀⠀⠀⠀⠀⠀⠀⠀⠀⠀⠀⠀⠁⠐⢔⠀⠀⢕⠀⠀⠀⠀⠀⠀⠀⠕⢕⢕⢕⢀⠀⠀⢕⢕⢕⢕⢄⢕⢜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⠕⠀⠀⠄⢀⢔⠀⠀⠑⠁⢕⣿⣿⣿⡿⢕⢕⢕⢕⢕⢕⢕⢕⢕⢕⢕⢔⠀⠀⠀⠀⠀⠀⠀⠀⠀⠀⠀⠀⠀⠀⠀⠀⠀⠀⠀⠕⠀⠀⠀⠀⠀⠀⢀⢀⢔⢕⢕⢕⠀⠀⠀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⠁⠀⠄⢔⠀⠀⠀⠀⢄⢔⠀⣼⣿⣿⢟⢕⢕⢕⢕⢕⢕⢕⠕⠑⠁⠁⠀⠀⠀⠀⠀⠀⠀⠀⠀⠀⠀⠀⠀⠀⠀⠀⠀⠀⠀⠀⢄⠀⠀⠀⠀⠀⢀⢕⢕⢕⢕⢕⢕⢕⢕⢀⠀⠀⠕⢑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⠀⠀⠀⠐⠁⠀⠀⠀⠔⠕⠀⢕⢕⠟⠕⠕⠕⠕⠑⠑⠁⠁⠀⠀⠀⠀⠀⠀⠀⠀⠀⠀⠀⠀⠀⠀⠀⠀⠀⠀⠀⠀⠀⠀⠀⠀⠀⠁⠀⠀⢔⢕⢕⢕⢕⢕⢕⢕⢕⢕⢕⢕⢕⢄⢀⢄⢕⢕⣼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⠕⢕⢕⢕⢕⢕⢕⢕⢕⢕⢕⢕⢕⢕⢕⢕⢕⣱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⢄⢄⠀⠀⠀⢕⢕⢕⢕⢕⢕⢕⢕⢕⢕⢕⢕⢕⢕⢕⢕⣱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⢄⢔⢔⢄⢀⢀⠑⢕⢕⠀⠀⢀⢕⢕⢕⢕⢕⢕⢕⢕⢕⢕⢕⢕⢕⢕⢕⣱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⢄⢔⢕⢕⢕⢕⢕⠕⢕⢕⠑⢕⢕⠀⢱⣵⣕⢕⢕⢕⠀⠀⠀⠀⠀⠁⠁⠁⢕⣵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⢀⢔⢕⢕⢕⢕⢕⢕⢕⢕⢕⢕⢕⢅⢁⠑⢀⢸⣿⣿⣷⡕⢕⢀⠀⢔⢔⢄⢀⠀⠀⢕⢿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⢀⢄⠔⢀⢄⢕⢕⢕⢕⢕⢕⢕⢕⢕⢕⢕⢔⢔⢕⢕⢕⢕⢕⢕⢜⢻⣿⣿⢇⠕⠀⠑⠕⠑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⢀⠄⢐⠁⢅⢔⢕⢕⢕⢕⢕⢕⢕⢕⢕⢕⢕⢕⢕⢕⢕⢕⢕⢕⢕⢕⢕⢕⢕⢕⢔⢀⠀⠀⠁⠀⢄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⢀⢄⠔⠑⠁⠀⢄⢕⢕⢕⢕⢕⢕⢕⢕⢕⢕⢕⢕⢕⢕⢕⢕⢕⢕⢕⢕⢕⢕⢕⢕⢕⢕⢕⢕⢕⢕⢄⢀⠀⠁⠀⠀⢄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⠀⠀⠀⠀⠀⠀⠀⢀⢀⠀⠀⠀⠀⠀⢀⢄⠔⠑⠁⠀⠀⢀⢔⢕⢕⢕⢕⢕⢕⢕⢕⢕⢕⢕⢕⢕⢕⢕⢕⢕⢕⢕⢕⢕⢕⢕⢕⢕⢕⢕⢕⢕⢕⢕⢕⢕⢕⢕⢄⢀⠀⠀⠀⢔⠔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⠀⠀⠀⠀⠀⠀⠀⠀⠁⠁⠑⠐⠔⠔⠁⠀⠀⠀⠀⢄⢔⢕⢕⢕⢕⢕⢕⢕⢕⢕⢕⢕⢕⢕⢕⢕⢕⢕⢕⢕⢕⢕⢕⢕⢕⢕⢕⢕⢕⢕⢕⢕⢕⢕⢕⢕⢕⢕⢕⢕⢕⢄⢀⠀⠀⠀⠕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⠕⢔⢀⠀⠀⠀⠀⠀⠀⢕⠀⢀⠔⠀⠀⠀⠀⢀⢔⢕⢕⢕⢕⢕⢕⢕⢕⢕⢕⢕⢕⢕⢕⢕⢕⢕⢕⢕⢕⢕⢕⢕⢕⢕⢕⢕⢕⢕⢕⢕⢕⢕⢕⢕⢕⢕⢕⢕⢕⢕⢕⢕⢕⢕⢕⢄⢀⠀⠀⠑⠀⠀⢀⢀⢅⢅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⣔⠀⠁⠕⢔⢀⠀⠀⠀⠀⢕⢔⢁⢀⢄⠄⠄⢔⢕⢕⢕⢕⢕⢕⢕⢕⢕⢕⢕⢕⢕⢕⢕⢕⢕⢕⢕⢕⢕⢕⢕⢕⢕⢕⢕⢕⢕⢕⢕⢕⢕⢕⢕⢕⢕⢕⢕⢕⢕⢕⢕⢕⢕⢕⢕⢕⢕⢕⢔⢄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⠀⠀⠀⠁⠕⢔⠀⢀⠔⠁⠁⠀⠀⠁⢀⢔⢕⢕⢕⢕⢕⢕⢕⢕⢕⢕⢕⢕⢕⢕⢕⢕⢕⢕⢕⢕⢕⢕⢕⢕⢕⢕⢕⢕⢕⢕⢕⢕⢕⢕⢕⢕⢕⢕⢕⢕⢕⢕⢕⢕⢕⢕⢕⢕⢕⢕⢕⢕⢕⢕⢕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⠀⠀⠀⠀⠀⠑⠕⠑⠀⠀⠀⠀⠀⠀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⢇⢕⢕⢕⢔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⢕⢕⢝⢝⢝⢝⢝⢏⢕⢜⢜⢟⢝⢝⢝⢕⢝⢏⢝⢕⢝⢝⢝⢝⢕⢝⢕⢕⢕⢕⢕⢕⢸⣿⣿⣿⣿⣿⣿⣿⣿⣿⣿⣿⡇⢕⢕⢕⢕⢜⢝⢜⢝⢝⢏⢏⢕⢜⢝⢟⢝⢜⢟⢏⢕⢝⢕⢝⢝⢝⢜⢝⢝⢝⢝⢝⢝⢏⢝⢜⢏⢟⢝⢝⢕⢝⢝⢟⢏⢝⢝⢝⢕⢝⢝⢝⢕⢝⢕⢝⢝⢟⢕⢕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⣵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⣿⡟⠻⠿⣿⣿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⢏⠀⠀⠀⠀⠙⢿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⠘⠙⠙⠙⠙⠛⠛⠛⠑⠀⠀⠀⠀⠀⠀⠻⠿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⠴⢔⢔⣔⣵⣵⣵⣵⣷⣷⣗⣗⣇⢑⢑⠓⠑⠑⠑⠑⠁⢕⣵⡵⢴⢴⢔⢗⢗⢗⢟⢟⢕⠕⠀⢀⢄⢄⢕⢕⢕⢕⣕⣵⣵⢴⢴⢴⢔⠄⠕⠕⠅⠁⢀⢁⢁⢁⢅⢔⡔⢔⢔⢲⢖⢗⢗⢗⢗⠃⠑⠙⠙⠑⠃⠑⠑⠑⠑⠑⠑⠑⠑⠑⠐⠐⠄⠄⠄⠀⠀⠀⠀⠀⠔⠔⠑⢑⠑⠀⠀⠀⠀⠀⠀⠀⢕⢿⣿⡕⢕⢕⢕⢕⢑⠅⢱⣷⢕⢐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⠑⢁⢁⢑⢕⢕⣕⣕⣱⢕⢕⠗⠕⠉⠁⠄⠄⠄⠄⠔⠔⠕⠕⠕⠕⢕⢕⢕⢑⢕⢄⢀⢀⢀⢐⢔⢵⢵⢵⢵⢵⢵⢵⢵⢼⢗⢇⢕⢕⢕⢕⢕⢔⢄⢄⠄⠀⠀⠀⠁⠀⢐⢐⢠⢄⢄⢀⢀⠀⠀⠀⠀⠀⠀⠀⠀⠀⠀⠀⠀⠀⠀⠀⠀⠀⠀⠀⠘⢟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⠀⠄⠀⠀⠀⠀⠀⠀⠀⠀⠀⠀⢕⣕⣕⣕⣕⣔⣔⣄⡀⢑⢑⠑⠑⠑⠁⠁⢑⣵⣔⣔⢄⢀⠀⠀⠀⠀⠀⠀⠀⠀⢁⢙⢝⠑⠑⠑⠘⠑⠑⠐⠐⠀⠐⢷⣷⡾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⢔⣕⣕⣕⣵⣴⣔⣄⣄⢀⠀⠀⠀⠀⠀⠀⠀⠀⠄⢱⣵⣵⣼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⢀⠑⠀⠀⠀⠀⠀⠕⠕⠕⠕⠕⠕⠕⠕⠕⠕⠕⢕⠑⠁⠁⠉⠉⠙⠙⠙⠝⠟⠟⢟⢗⢷⢷⣷⢔⠀⠀⠀⠀⠀⠀⠀⠀⠐⠑⠑⠑⠑⠑⠑⠁⠅⠄⠀⠁⠄⢅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⢅⢅⢕⢕⢳⢷⢶⢷⢶⢴⢴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⣿⣷⣧⣵⡕⢕⢕⢕⢕⢕⢕⢕⢕⢕⢕⢅⢅⢁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⠁⠁⠁⠁⠁⠁⠁⠁⠁⠁⠁⠑⠑⠑⠑⠑⠑⠑⠑⠕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⡿⢟⢝⢕⢕⢕⢕⢔⢔⢕⢕⢕⢕⢕⢕⢕⣱⣵⣵⣕⡕⢗⢕⣕⣕⣕⣕⣕⣕⣕⡕⢕⢕⢕⠕⠕⠑⠐⠐⠑⠑⢕⢗⢗⢗⢗⢳⡾⢿⢿⢟⢟⢇⠕⠑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⢀⢀⢀⢄⢕⢱⣵⣷⣾⣇⣕⣕⣕⡕⢕⢄⢀⢀⢄⣔⣔⣔⣰⣵⣵⣵⣵⡵⢇⢕⠑⠁⠀⠀⠀⠀⠀⠀⠀⢄⢔⢕⢕⢕⢕⢕⢜⢜⢕⢕⢕⢕⢕⢁⢁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⣕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⠁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⢝⢝⢝⢟⢝⢜⢕⢟⢟⢝⢝⢝⢝⢟⢸⣿⣿⣿⣿⣿⣿⣿⣿⣿⣿⣿⣿⣿⣿⣿⣿⡟⢕⢝⢟⢝⢕⢕⢕⢝⢝⢝⢝⢝⢏⢕⢜⢜⢟⢝⢝⢝⢕⢝⢏⢝⢕⢝⢝⢝⢝⢕⢝⢕⢕⢕⢕⢕⢕⢸⣿⣿⣿⣿⣿⣿⣿⣿⣿⣿⣿⡇⢕⢕⢕⢕⢜⢝⢜⢝⢝⢏⢏⢕⢜⢝⢟⢝⢜⢟⢏⢕⢝⢕⢝⢝⢝⢜⢝⢝⢝⢝⢝⢝⢏⢝⢜⢏⢟⢝⢝⢕⢝⢝⢟⢏⢝⢝⢝⢕⢝⢝⢝⢕⢝⢕⢝⢝⢟⢕⢕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⣧⣵⡵⢵⣵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⢏⠀⠀⠀⠈⠻⣿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⢔⠀⠀⠀⠀⠀⠈⢿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⢀⠀⠀⠀⢐⢐⣔⣔⣷⣷⣷⣷⢗⢕⢑⢁⢀⢀⢀⢀⢀⢀⠀⠀⠀⠀⠀⠀⠀⠀⠀⠀⠀⠀⠀⢀⠀⠀⠀⠀⢕⢕⡕⢵⢽⢿⢧⢕⢄⢀⢀⢀⠀⠀⠀⠀⠁⠁⠁⠑⠘⠙⠙⠙⠙⠛⠛⠛⠑⠀⠀⠀⠀⠀⠀⠈⠿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⠴⢔⢔⣔⣵⣵⣵⣵⣷⣷⣗⣗⣇⢑⢑⠓⠑⠑⠑⠑⠁⢕⣵⡵⢴⢴⢔⢗⢗⢗⢟⢟⢕⠕⠀⢀⢄⢄⢕⢕⢕⢕⣕⣵⣵⢴⢴⢴⢔⠄⠕⠕⠅⠁⢀⢁⢁⢁⢅⢔⡔⢔⢔⢲⢖⢗⢗⢗⢗⠃⠑⠙⠙⠑⠃⠑⠑⠑⠑⠑⠑⠑⠑⠑⠐⠐⠄⠄⠄⠀⠀⠀⠀⠀⠔⠔⠑⢑⠑⠀⠀⠀⠀⠀⠀⠀⠀⢸⡻⢕⢕⢕⢕⢕⢑⠅⢱⣷⢕⢐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⢁⢕⢕⢜⢝⢕⢕⢕⡕⢕⢕⢕⢕⠕⠕⠕⠕⠕⠕⢁⢁⢑⢕⢕⣕⣕⣱⢕⢕⠗⠕⠉⠁⠄⠄⠄⠄⠔⠔⠕⠕⠕⠕⢕⢕⢕⢑⢕⢄⢀⢀⢀⢐⢔⢵⢵⢵⢵⢵⢵⢵⢵⢼⢗⢇⢕⢕⢕⢕⢕⢔⢄⢄⠄⠀⠀⠀⠁⠀⢐⢐⢠⢄⢄⢀⢀⠀⠀⠀⠀⠀⠀⠀⠀⠀⠀⠀⠀⠀⠀⠀⠀⠀⠀⠀⠁⠝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⢄⣵⣵⣵⣵⣷⣷⢗⢗⢗⢗⢗⢗⢿⢯⢵⢕⢕⢕⢕⢁⢁⢁⢁⢁⠑⠑⠕⠜⠕⢕⢔⢄⢄⢄⢀⢀⠀⠁⠁⠁⠑⠑⠕⢕⢗⢖⢔⢔⢔⠔⠄⠀⠄⠀⠀⠀⠀⠀⠀⠀⠀⠀⠀⢕⣕⣕⣕⣕⣔⣔⣄⡀⢑⢑⠑⠑⠑⠁⠁⢑⣵⣔⣔⢄⢀⠀⠀⠀⠀⠀⠀⠀⠀⢁⢙⢝⠑⠑⠑⠘⠑⠑⠐⠐⠀⠐⢷⣷⡾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⢕⣕⣕⣱⣵⣵⣔⣄⣄⢀⠀⠀⠀⠀⠀⠀⠀⠀⠀⢱⣵⣵⣵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⢀⠑⠀⠀⠀⠀⠀⠕⠕⠕⠕⠕⠕⠕⠕⠕⠕⠕⢕⠑⠁⠁⠉⠉⠙⠙⠙⠝⠟⠟⢟⢗⢷⢷⡇⢀⠀⠀⠀⠀⠀⠀⠀⠀⠐⠑⠑⠑⠑⠑⠑⠁⠅⠄⠀⠁⠅⢅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⣄⡄⢄⢅⢕⢕⢳⢷⢶⢷⢶⢴⢴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⣿⣷⣧⣵⡕⢕⢕⢕⢕⢕⢕⢕⢕⢕⢕⢅⢅⢁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⠁⠁⠁⠁⠁⠁⠁⠁⠁⠁⠁⠑⠑⠑⠑⠑⠑⠑⠑⠕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⡿⢟⢝⢕⢕⢕⢕⢔⢔⢕⢕⢕⢕⢕⢕⢕⣱⣵⣵⣕⡕⢗⢕⣕⣕⣕⣕⣕⣕⣕⡕⢕⢕⢕⠕⠕⠑⠐⠐⠑⠑⢕⢗⢗⢗⢗⢳⡾⢿⢿⢟⢟⢇⠕⠑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⢀⢀⢀⢄⢕⢱⣵⣷⣾⣇⣕⣕⣕⡕⢕⢄⢀⢀⢄⣔⣔⣔⣔⣵⣵⣵⣵⡵⢇⢕⠑⠁⠀⠀⠀⠀⠀⠀⠀⢄⢔⢕⢕⢕⢕⢕⢜⢜⢕⢕⢕⢕⢕⢁⢁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⣕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⠁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⠑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⢝⢝⢝⢝⢕⢝⢝⢝⢏⢜⢝⢝⢝⢝⢕⢝⢏⢕⢜⢏⢝⢕⢝⢝⢝⢝⢝⢝⢜⢝⢝⢏⢜⢟⢏⢝⢝⢝⢕⢟⢝⢕⢝⢟⢟⢝⢝⢝⢟⢝⢝⢝⢏⢜⢟⢟⢝⢏⢕⢕⢝⢏⢝⢝⢟⢝⢕⢕⢝⢝⢝⢝⢝⢝⢟⢸⣿⣿⣿⣿⣿⣿⣿⣿⣿⣿⣿⣿⣿⣿⣿⣿⡏⢕⢝⢟⢝⢕⢝⢝⢝⢜⢝⢝⢝⢏⢕⢜⢜⢟⢝⢝⢝⢕⢝⢏⢝⢕⢝⢝⢝⢝⢕⢝⢕⢕⢕⢕⢕⢕⢸⣿⣿⣿⣿⣿⣿⣿⣿⣿⣿⣿⡇⢕⢕⢕⢕⢜⢝⢜⢝⢝⢏⢏⢕⢜⢝⢟⢝⢜⢟⢏⢕⢝⢕⢝⢝⢝⢜⢝⢝⢝⢝⢝⢝⢏⢝⢜⢏⢟⢝⢝⢕⢝⢝⢟⢏⢝⢝⢝⢕⢝⢝⢝⢕⢝⢕⢝⢝⢟⢕⢕⢝⢝⢝⢜⢟⢟⢝⢝⢝⢝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⠁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⠔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⢕⢕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⣷⣷⣷⣷⣷⣷⣷⣷⣷⣷⣷⣷⣷⣷⣷⣷⣷⣷⣷⣷⣷⣷⣷⣷⣷⣷⣷⣵⣵⣵⣵⣷⣷⣷⣧⣷⣷⣷⣷⣵⣵⣵⣵⣧⣷⣾⣿⣿⣿⣿⣿⣿⣿⣿⣿⣿⣿⣿⣿⣿⣿⣧⣵⣵⣵⣵⠕⠑⠑⢵⣵⣧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⢿⢿⢿⣿⣿⣿⣿⣿⣿⣿⣿⣿⣿⣿⣿⣿⣿⣿⣿⣿⣿⣿⣿⣿⣿⣿⣿⣿⣿⣿⣿⢇⠀⠀⠀⠀⠈⠻⣿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⢔⠀⠀⠀⠀⠀⠀⠹⣿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⢀⠀⠀⠀⠀⠁⠁⠁⠑⠘⠙⠙⠙⠙⠛⠛⠛⠃⠀⠀⠀⠀⠀⠀⠀⠹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⠴⢔⢔⣔⣵⣵⣵⣵⣷⣷⣗⣗⣇⢑⢑⠓⠑⠑⠑⠑⠁⢕⣵⡵⢴⢴⢔⢗⢗⢗⢟⢟⢕⠕⠀⢀⢄⢄⢕⢕⢕⢕⣕⣵⣵⢴⢴⢴⢔⠄⠕⠕⠅⠁⢀⢁⢁⢁⢅⢔⡔⢔⢔⢲⢖⢗⢗⢗⢗⠃⠑⠙⠙⠑⠃⠑⠑⠑⠑⠑⠑⠑⠑⠑⠐⠐⠄⠄⠄⠀⠀⠀⠀⠀⠔⠔⠑⢑⠑⠀⠀⠀⠀⠀⠀⠀⠀⠕⡟⢕⢕⢕⢕⢕⢑⠅⢱⣷⢕⢐⠐⢑⢘⢙⠓⠚⠛⠙⠙⠝⢍⡍⢍⡍⢉⢉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⠕⠕⢟⢟⢟⢿⢏⢝⢕⢕⢕⢁⢁⢁⢀⢀⢀⢀⢀⢀⢀⢕⢕⢜⢝⢕⢕⢕⡕⢕⢕⢕⢕⠕⠕⠕⠕⠕⠕⢁⢁⢑⢕⢕⣕⣕⣱⢕⢕⠗⠕⠉⠁⠄⠄⠄⠄⠔⠔⠕⠕⠕⠕⢕⢕⢕⢕⢕⢄⢀⢀⢀⢐⢔⢵⢵⢵⢵⢵⢵⢵⢵⢼⢗⢇⢕⢕⢕⢕⢕⢔⢄⢄⠄⠀⠀⠀⠁⠀⢐⢀⢠⢄⢄⢀⢀⠀⠀⠀⠀⠀⠀⠀⠀⠀⠀⠀⠀⠀⠀⠀⠀⠀⠀⠀⠀⠝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⢅⣵⣵⣵⣵⣷⣷⢗⢗⢗⢗⢗⢗⢿⢯⢵⢕⢕⢕⢕⢁⢁⢁⢁⢁⠑⠑⠕⠜⠕⢕⢔⢄⢄⢄⢀⢀⠀⠁⠁⠁⠑⠑⠕⢕⢗⢖⢔⢔⢔⠔⠄⠀⠄⠀⠀⠀⠀⠀⠀⠀⠀⠀⠀⢕⣕⣕⣕⣕⣔⣄⣄⡀⢑⢑⠑⠑⠑⠁⠁⢑⣵⣔⣔⢄⢀⠀⠀⠀⠀⠀⠀⠀⠀⢁⢙⢝⠑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⢔⣕⣕⣕⣵⣴⣔⣄⣄⢀⠀⠀⠀⠀⠀⠀⠀⠀⠀⢱⣵⣵⣼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⢀⠑⠀⠀⠀⠀⠀⠕⠕⠕⠕⠕⠕⠕⠕⠕⠕⠕⢕⠑⠁⠁⠉⠉⠙⠙⠙⠝⠟⠟⢟⢗⢷⢷⢇⠀⠀⠀⠀⠀⠀⠀⠀⠀⠐⠑⠑⠑⠑⠑⠑⠁⠅⠄⠀⠁⠄⢅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⣄⡄⢄⢄⢅⢕⢗⢷⢷⢷⢦⢴⢴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⠀⠀⠀⠁⠁⠁⠁⢁⠀⠀⠀⠀⠄⠄⠄⠀⠀⠀⠀⠀⢀⢀⢄⢕⢵⢕⢕⢕⣕⣕⣱⣵⣵⣕⣕⣱⣵⣵⣷⣷⣷⣷⣿⣿⣿⣿⣏⣝⢝⢕⢕⢕⢕⢕⢕⢕⢕⢕⢕⢕⢕⢕⢑⢑⢕⢕⢕⢕⢕⢕⢕⢕⣕⣕⣱⣵⣵⣵⣷⣷⣷⣵⣵⣵⣵⣵⣕⣕⣵⣵⣵⣵⣵⣼⣿⣷⣧⣵⡕⢕⢕⢕⢕⢕⢕⢕⢕⢕⢕⢅⢅⢁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⠑⠑⠑⠑⠑⠑⠑⠑⠕⠕⠕⢕⢕⢕⢕⢕⢕⢔⢔⢔⢕⢕⢝⢝⢝⢕⢕⢕⢕⢕⢕⢕⢜⢕⢕⢕⢜⢗⢗⢗⢕⣕⣕⡷⢷⢷⢷⢷⢷⢗⢗⣇⣕⣕⣕⣗⡇⢕⢷⢷⢷⢷⢷⢗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⡿⢟⢝⢕⢕⢕⢕⢔⢔⢕⢕⢕⢕⢕⢕⢕⣱⣵⣵⣕⡕⢗⢕⣕⣕⣕⣕⣕⣕⣕⡕⢕⢕⢕⠕⠕⠑⠐⠐⠑⠑⢕⢗⢗⢗⢗⢳⡾⢿⢿⢟⢟⠇⠕⠐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⣔⣔⣔⣔⣵⣵⣵⣵⡵⢇⢕⠑⠁⠀⠀⠀⠀⠀⠀⠀⢄⢔⢕⢕⢕⢕⢕⢜⢜⢕⢕⢕⢕⢕⢁⢁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⢕⢅⢕⢕⢜⢝⢟⢏⢝⢝⢝⠕⠕⠕⠕⠕⠕⠕⠕⢿⢿⢿⢿⢿⢿⢿⢿⣕⣕⢔⢔⢄⢔⢔⢔⢐⠐⠑⠑⢕⢕⢕⢕⢕⣕⣕⣕⣕⣕⣕⣕⣕⣕⣕⣕⣕⣕⣕⣱⣵⣵⣵⣷⢷⢷⢾⢟⠟⠟⠟⠛⠙⠙⠙⠙⠙⠙⠝⠙⠑⠑⠑⠕⠕⠕⢕⢕⢕⢕⢕⢕⢕⢕⢕⢕⢜⣿⣿⣿⣿⣿⣿⣷⣕⣕⣕⣕⢕⢔⢔⢔⢄⢄⢀⢀⢀⠀⠀⠀⠀⠀⢀⢀⢀⢀⢀⢀⢀⢀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⣕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⠁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⠐⠐⠁⠁⠁⠁⠁⠘⠙⠙⠙⠙⠛⠛⠛⠛⠓⠓⠛⠛⠛⠑⠀⠀⠀⠀⠀⠀⠀⠀⠀⠀⠀⠀⠀⠀⠀⠀⠀⠀⠀⠀⠀⠀⠀⠀⠀⠀⠀⠀⠀⠀⠀⠀⠀⠑⠑⠓⠃⠑⠑⠁⠀⠀⠀⠀⠀⠀⠀⠀⠑⠑⠑⠑⠁⠑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⢝⢝⢝⢝⢝⢕⢝⢝⢝⢏⢜⢝⢝⢝⢝⢕⢏⢏⢕⢜⢏⢝⢕⢜⢝⢝⢝⢝⢝⢜⢝⢝⢏⢜⢟⢏⢝⢝⢕⢝⢏⢏⢝⢝⢟⢟⢝⢝⢝⢟⢝⢝⢝⢏⢝⢟⢟⢝⢏⢕⢕⢝⢏⢝⢝⢟⢝⢕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⢇⢕⢝⢕⢝⢝⢝⢜⢝⢝⢝⢝⢝⢏⢏⢝⢜⢏⢟⢟⢏⢕⢝⢝⢟⢏⢝⢝⢝⢕⢝⢝⢝⢕⢝⢕⢝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⠕⠕⠕⢕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⣿⣷⣷⣷⣾⣷⣷⣷⣷⣷⣷⣷⣷⣷⣷⣷⣷⣷⣷⣷⣷⣷⣷⣷⣷⣷⣷⣵⣵⣵⣵⣷⣷⣷⣧⣷⣷⣷⣷⣵⣵⣵⣵⣧⣷⣾⣿⣿⣿⣿⣿⣿⣿⣿⣿⣿⣿⣿⣿⣿⣿⣧⣵⣵⣵⠕⠀⠀⠀⠀⠑⢵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⣿⢄⠀⠀⠀⠀⠀⠀⢻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⢕⠀⠀⠀⠀⠀⠀⠀⢻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⢀⠀⠀⠀⠀⠁⠁⠁⠑⠘⠙⠙⠙⠙⠛⠛⠛⠃⠀⠀⠀⠀⠀⠀⠀⠘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⠔⢔⢔⣔⣵⣵⣵⣵⣷⣷⣗⣗⣇⢑⢑⠓⠑⠑⠑⠑⠁⢕⣵⡵⢴⢴⢔⢗⢗⢗⢟⢟⢕⠕⠀⢀⢄⢄⢕⢕⢕⢕⣕⣵⣵⢴⢴⢴⢔⠄⠕⠕⠅⠁⢀⢁⢁⢁⢅⢔⡔⢔⢔⢲⢖⢗⢗⢗⢗⠃⠑⠙⠙⠑⠃⠑⠑⠑⠑⠑⠑⠑⠑⠑⠐⠐⠄⠄⠄⠀⠀⠀⠀⠀⠔⠔⠑⢑⠑⠀⠀⠀⠀⠀⠀⠀⠀⠀⢻⢕⢕⢕⢕⢕⢑⠅⢱⣷⢕⢐⠐⢑⢘⢙⠓⠚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⢕⢕⢄⢀⢀⢀⢐⢔⢵⢵⢵⢵⢵⢵⢵⢵⢼⢗⢇⢕⢕⢕⢕⢕⢔⢄⢄⠄⠀⠀⠀⠁⠀⢐⢀⢠⢄⢄⢀⢀⠀⠀⠀⠀⠀⠀⠀⠀⠀⠀⠀⠀⠀⠀⠀⠀⠀⠀⠀⠀⠝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⠐⠑⢕⢕⢕⢕⢕⢗⢗⢕⢕⢕⢕⢕⢕⢕⢕⢵⢕⢗⢕⢑⢑⠑⢑⢕⢕⣸⣵⢷⢷⢗⢗⢗⢕⢕⢕⢕⢕⢕⢕⢽⢿⢟⢕⢵⢕⢕⢀⢀⢀⢀⢀⢀⢀⢀⢀⢀⢀⢀⢄⢄⢅⣵⣵⣵⣵⣷⣷⢗⢗⢗⢗⢗⢗⢿⢯⢵⢕⢕⢕⢕⢁⢁⢁⢁⠁⠑⠑⠕⠜⠕⢕⢔⢄⢄⢄⢀⢀⠀⠁⠁⠁⠑⠑⠕⢕⢗⢖⢔⢔⢔⠔⠀⠀⠀⠀⠀⠀⠀⠀⠀⠀⠀⠀⠀⢕⣕⣕⣕⣕⣔⣄⣄⡀⢑⢑⠑⠑⠑⠁⠁⢑⣵⣔⣔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⢔⣕⣕⣕⣵⣴⣔⣄⣄⢀⠀⠀⠀⠀⠀⠀⠀⠀⢄⣵⣵⣵⣼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⠉⠙⠙⠙⠝⠟⠟⢟⢗⢷⢷⢔⠀⠀⠀⠀⠀⠀⠀⠀⠀⢑⠑⠑⠑⠑⠑⠑⠁⠅⠄⠀⠁⠄⢅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⣄⡄⢄⢄⢄⢕⢳⢷⢷⢷⢶⢴⢵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⢁⢑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⠑⠑⠑⠑⠑⠑⠑⠑⠑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⠑⠐⠐⠑⠑⢕⢗⢗⢗⢗⢳⡾⢿⢿⢟⢟⠇⠕⠐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⣔⣔⣔⣰⣵⣵⣵⣵⡵⢇⢕⠑⠁⠀⠀⠀⠀⠀⠀⠀⢄⢔⢕⢕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⢄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⢅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⢀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⠁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⢝⢝⢝⢝⢝⢕⢝⢝⢝⢏⢜⢝⢝⢝⢝⢕⢏⢏⢕⢜⢏⢝⢕⢜⢝⢝⢝⢝⢝⢜⢝⢝⢏⢜⢟⢏⢝⢝⢕⢝⢟⢏⢝⢝⢟⢟⢝⢝⢝⢟⢝⢝⢝⢏⢝⢟⢟⢝⢏⢕⢕⢝⢏⢝⢝⢟⢝⢕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⢇⢕⢝⢕⢝⢝⢝⢜⢝⢝⢝⢝⢝⢏⢏⢝⢜⢏⢟⢟⢏⢕⢝⢝⢟⢏⢝⢝⢝⢕⢝⢝⢝⢕⢝⢕⢝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⢕⠁⠁⠑⠑⢕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⣕⣷⣷⣧⣇⣕⣕⣕⣸⣷⣷⣷⣷⣷⣷⣿⣿⣿⣷⣷⣷⣾⣷⣷⣷⣷⣷⣷⣷⣷⣷⣷⣷⣷⣷⣷⣷⣷⣷⣷⣷⣷⣷⣷⣵⣵⣵⣵⣷⣷⣷⣧⣷⣷⣷⣷⣵⣵⣵⣵⣧⣷⣾⣿⣿⣿⣿⣿⣿⣿⣿⣿⣿⣿⣿⣿⣿⣿⣧⣵⣵⣵⢀⠀⠀⠀⠀⠀⠕⣵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⣿⢅⠀⠀⠀⠀⠀⠀⠘⣿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⡕⠀⠀⠀⠀⠀⠀⠀⢸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⠀⠀⠀⠀⠀⠁⠁⠁⠑⠘⠙⠙⠙⠙⠛⠛⠛⠃⠀⠀⠀⠀⠀⠀⠀⠀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⠔⢔⢔⣔⣵⣵⣵⣵⣷⣷⣗⣗⣇⢑⢑⠓⠑⠑⠑⠑⠁⢕⣵⡵⢴⢴⢔⢗⢗⢗⢟⢟⢕⠕⠀⢀⢄⢄⢕⢕⢕⢕⣕⣵⣵⢴⢴⢴⢔⠄⠕⠕⠅⠁⢀⢁⢁⢁⢅⢔⡔⢔⢔⢲⢖⢗⢗⢗⢗⠃⠑⠙⠙⠑⠃⠑⠑⠑⠑⠑⠑⠑⠑⠑⠐⠐⠄⠄⠄⠀⠀⠀⠀⠐⠔⠔⠑⢑⠑⠀⠀⠀⠀⠀⠀⠀⠀⠀⢞⢕⢕⢕⢕⢕⢑⠅⢱⣷⢕⢐⠐⢑⢘⢙⠓⠚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⢕⢕⢄⢀⢀⢀⢐⢔⢵⢵⢵⢵⢵⢵⢵⢵⢼⢗⢇⢕⢕⢕⢕⢕⢔⢄⢄⠄⠀⠀⠀⠁⠀⢐⢀⢠⢄⢄⢀⢀⠀⠀⠀⠀⠀⠀⠀⠀⠀⠀⠀⠀⠀⠀⠀⠀⠀⠀⠀⠀⠜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⢅⣵⣵⣵⣵⣷⣷⢗⢗⢗⢗⢗⢗⢿⢯⢵⢕⢕⢕⢕⢁⢁⢁⢁⠁⠑⠑⠕⠜⠕⢕⢔⢄⢄⢄⢀⢀⠀⠁⠁⠁⠑⠑⠕⢕⢗⢖⢔⢔⢔⠔⠀⠀⠀⠀⠀⠀⠀⠀⠀⠀⠀⠀⠀⢕⣕⣕⣕⣕⣔⣄⣄⡀⢑⢑⠑⠑⠑⠁⠁⢑⣵⣔⣔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⢔⣕⣕⣕⣵⣴⣔⣄⡄⠀⠀⠀⠀⠀⠀⠀⠀⠀⠄⣵⣵⣵⣵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⠉⠙⠙⠙⠙⠟⠟⢟⢗⢷⢗⠀⠀⠀⠀⠀⠀⠀⠀⠀⠀⢑⠑⠑⠑⠑⠑⠑⠁⠅⠄⠀⠁⠄⢅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⢄⢄⢄⢕⢳⢷⢷⢷⢶⢴⢵⢕⢕⢕⢔⢀⢀⢀⠀⠀⠀⢀⢀⢀⢀⣄⣕⣕⣕⣕⣕⣗⣕⣕⣕⢕⢕⢜⢝⢕⢁⢀⢀⢀⢀⢀⢀⢀⢀⢄⢔⢕⣳⣗⢗⢗⢗⢇⢕⢕⢕⠕⢕⢕⢕⢕⢕⢝⢕⢕⢕⢕⢕⢕⢕⢗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⢁⢁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⠑⠑⠑⠑⠑⠑⠑⠑⠑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⠑⠐⠐⠑⠑⢕⢗⢗⢗⢗⢳⡾⢿⢿⢟⢟⠇⠕⠐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⣔⣔⣔⣰⣵⣵⣵⣵⡵⢇⢕⠑⠁⠀⠀⠀⠀⠀⠀⠀⢄⢔⢕⢕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⢄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⢅⢀⢄⢕⢱⣷⣷⣷⣵⣵⣕⣕⣕⢕⣕⣸⣿⣿⣿⣿⣿⣿⣿⣿⣿⣿⣿⢟⢏⢝⢝⠕⠑⠁⠁⠁⠁⠁⠀⠀⠀⠀⠀⠀⠀⠀⠀⠀⠀⠀⠀⠄⠀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⠑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⢝⢝⢝⢕⢏⢏⢕⢜⢏⢝⢕⢜⢝⢝⢝⢝⢝⢜⢝⢝⢝⢜⢟⢏⢝⢝⢕⢝⢟⢏⢝⢝⢟⢟⢝⢝⢝⢟⢝⢝⢝⢏⢝⢟⢟⢝⢏⢕⢕⢝⢏⢝⢝⢏⢜⢕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⢇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⠑⠑⠕⢕⢕⢕⢕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⠁⠀⠀⠀⠀⠁⠕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⣧⣷⣾⣿⣿⣿⣿⣿⣿⣿⣿⣿⣿⣿⣿⣿⣿⣿⣧⣵⣵⣵⢄⠀⠀⠀⠀⠀⠀⠱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⣿⡅⠀⠀⠀⠀⠀⠀⠀⢹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⡇⠀⠀⠀⠀⠀⠀⠀⠈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⠀⠀⠀⠀⠀⠁⠁⠁⠑⠘⠙⠙⠙⠙⠛⠛⠛⠃⠀⠀⠀⠀⠀⠀⠀⠀⠹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⠔⢔⢔⣔⣵⣵⣵⣵⣷⣷⣗⣗⣇⢑⢑⠓⠑⠑⠑⠑⠁⢕⣵⡵⢴⢴⢔⢗⢗⢗⢟⢟⢕⠕⠀⢀⢄⢄⢕⢕⢕⢕⣕⣵⣵⢴⢴⢴⢔⠄⠕⠕⠅⠁⢀⢁⢁⢁⢅⢔⡔⢔⢔⢲⢖⢗⢗⢗⢗⠃⠑⠙⠙⠑⠃⠑⠑⠑⠑⠑⠑⠑⠑⠑⠐⠐⠄⠄⠄⠀⠀⠀⠀⠀⠔⠔⠑⢑⠑⠀⠀⠀⠀⠀⠀⠀⠀⠀⢜⢕⢕⢕⢕⢕⢑⠅⢱⣷⢕⢐⠐⢑⢘⢙⠓⠚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⢕⢕⢄⢀⢀⢀⢐⢔⢵⢵⢵⢵⢵⢵⢵⢵⢼⢗⢇⢕⢕⢕⢕⢕⢔⢄⢄⠄⠀⠀⠀⠁⠀⢐⢀⢠⢄⢄⢀⢀⠀⠀⠀⠀⠀⠀⠀⠀⠀⠀⠀⠀⠀⠀⠀⠀⠀⠀⠀⠀⠘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⢔⢔⠄⠀⠀⠀⠀⠀⠀⠀⠀⠀⠀⠀⠀⠀⢕⣕⣕⣕⣕⣔⣄⣄⡀⢑⢑⠑⠑⠑⠁⠁⢑⣵⣔⣔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⢔⣕⣕⣕⣵⣴⣔⣄⡀⠀⠀⠀⠀⠀⠀⠀⠀⠀⢄⣵⣵⣵⣼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⠉⠙⠙⠙⠙⠟⠟⠟⠗⢷⠇⠀⠀⠀⠀⠀⠀⠀⠀⠀⠁⢑⠑⠑⠑⠑⠑⠑⠁⠅⠄⠀⠁⠄⢅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⢄⢄⢄⢕⢗⢷⢷⢷⢷⢵⢵⢕⢕⢕⢔⢀⢀⢀⠀⠀⠀⢀⢀⢀⢀⣄⣕⣕⣕⣕⣕⣗⣕⣕⣕⢕⢕⢜⢝⢕⢁⢀⢀⢀⢀⢀⢀⢀⢀⢄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⢁⢁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⠑⠑⠑⠑⠑⠑⠑⠑⠑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⠑⠐⠐⠑⠑⢕⢗⢗⢗⢗⢳⡾⢿⢿⢟⢟⠇⠕⠐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⣔⣔⣔⣰⣵⣵⣵⣵⡵⢇⢕⠑⠁⠀⠀⠀⠀⠀⠀⠀⢄⢔⢕⢕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⢜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⢔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⢅⢀⢄⢕⢱⣷⣷⣷⣵⣵⣕⣕⣕⢕⣕⣸⣿⣿⣿⣿⣿⣿⣿⣿⣿⣿⣿⢟⢏⢝⢝⠕⠑⠁⠁⠁⠁⠁⠀⠀⠀⠀⠀⠀⠀⠀⠀⠀⠀⠀⠀⠄⠀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⠑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⢝⢝⢝⢕⢏⢏⢕⢜⢏⢝⢕⢜⢝⢝⢝⢝⢝⢜⢝⢝⢏⢜⢟⢏⢝⢝⢕⢝⢟⢏⢝⢝⢟⢟⢝⢝⢝⢟⢝⢝⢝⢏⢝⢟⢟⢝⢏⢕⢕⢝⢏⢝⢝⢏⢜⢕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⢇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⠁⠀⠁⠑⠕⢕⢕⢕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⠀⠀⠀⠀⠀⠀⠁⢕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⣧⣷⣾⣿⣿⣿⣿⣿⣿⣿⣿⣿⣿⣿⣿⣿⣿⣿⣧⣵⣵⣵⢄⠀⠀⠀⠀⠀⠀⠁⢵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⣿⡔⠀⠀⠀⠀⠀⠀⠀⢸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⡇⠀⠀⠀⠀⠀⠀⠀⠀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⠀⠀⠀⠀⠀⠁⠁⠁⠑⠘⠙⠙⠙⠙⠛⠛⠛⠑⠀⠀⠀⠀⠀⠀⠀⠀⠸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⢔⢔⢔⢵⣷⣷⣿⣿⢿⢟⢝⢕⢕⢔⢀⢀⢄⢴⠔⢔⢔⣔⣵⣵⣵⣵⣷⣷⣗⣗⣇⢑⢑⠓⠑⠑⠑⠑⠁⢕⣵⡵⢴⢴⢔⢗⢗⢗⢟⢟⢕⠕⠀⢀⢄⢄⢕⢕⢕⢕⣕⣵⣵⢴⢴⢴⢔⠄⠕⠕⠅⠁⢀⢁⢁⢁⢅⢔⡔⢔⢔⢲⢖⢗⢗⢗⢗⠃⠑⠙⠙⠑⠃⠑⠑⠑⠑⠑⠑⠑⠑⠑⠐⠐⠄⠄⠄⠀⠀⠀⠀⠀⠔⠔⠑⢑⠑⠀⠀⠀⠀⠀⠀⠀⠀⠀⢜⢕⢕⢕⢕⢕⢑⠅⢱⣷⢕⢐⠐⢑⢘⢙⠓⠚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⠀⠜⢟⢟⢗⢇⢕⠕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⢔⢔⠄⠀⠀⠀⠀⠀⠀⠀⠀⠀⠀⠀⠀⠀⢕⣕⣕⣕⣕⣔⣄⣄⡀⢑⢑⠑⠑⠑⠁⠁⢑⣵⣔⣔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⢴⢔⣕⣕⣕⣵⣴⣔⣄⡀⠀⠀⠀⠀⠀⠀⠀⠀⠀⢄⣵⣵⣵⣵⣽⣿⣯⣕⢑⠁⠁⠀⠀⠀⠀⠁⠈⠙⠝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⠉⠙⠙⠙⠙⠟⠟⠟⠗⢷⠐⠀⠀⠀⠀⠀⠀⠀⠀⠀⠁⢑⠑⠑⠑⠑⠑⠑⠁⠅⠄⠀⠁⠄⢅⢵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⢄⣄⡄⢄⢄⢄⢕⢗⢷⢷⢷⢷⢵⢵⢕⢕⢕⢔⢀⢀⢀⠀⠀⠀⢀⢀⢀⢀⣄⣕⣕⣕⣕⣕⣗⣕⣕⣕⢕⢕⢜⢝⢕⢁⢀⢀⢀⢀⢀⢀⢀⢀⢄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⢁⢁⢑⢕⢕⢕⢕⢑⠕⢕⢕⢕⢕⢕⢕⢕⣕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⠑⠑⠑⠑⠑⠑⠑⠑⠑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⠑⠐⠐⠑⠑⢕⢗⢗⢗⢗⢳⡾⢿⢿⢟⢟⠇⠕⠐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⣔⣔⣔⣰⣵⣵⣵⣵⡵⢇⢕⠑⠁⠀⠀⠀⠀⠀⠀⠀⢄⢔⢕⢕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⢔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⢅⢀⢄⢕⢱⣷⣷⣷⣵⣵⣕⣕⣕⢕⣕⣸⣿⣿⣿⣿⣿⣿⣿⣿⣿⣿⣿⢟⢏⢝⢝⠕⠑⠁⠁⠁⠁⠁⠀⠀⠀⠀⠀⠀⠀⠀⠀⠀⠀⠀⠀⠄⠀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⠑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⢝⢝⢝⢕⢏⢏⢕⢜⢏⢝⢕⢜⢝⢝⢝⢝⢝⢜⢝⢝⢏⢜⢟⢏⢝⢝⢕⢝⢟⢏⢝⢝⢟⢟⢝⢝⢝⢟⢝⢝⢝⢏⢝⢟⢟⢝⢏⢕⢕⢝⢏⢝⢝⢏⢜⢕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⢏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⠁⠑⠑⢕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⠑⢕⢕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⠀⠀⠀⠀⠀⠀⠀⠁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⣵⣵⡄⠀⠀⠀⠀⠀⠀⠀⢱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⣿⡇⠀⠀⠀⠀⠀⠀⠀⠀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⠕⠀⠀⠀⠀⠀⠀⠀⠀⢸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⠄⠔⠅⠅⠄⠐⠐⠐⠀⠁⠁⠁⠁⠁⠀⠀⠀⠀⠀⠀⠁⠑⠑⠑⠐⠐⠀⠐⠐⠀⠀⢀⢀⢀⠀⠀⠀⢐⢐⣔⣔⣷⣷⣷⣷⢗⢕⢑⢁⢀⢀⢀⢀⢀⢀⠀⠀⠀⠀⠀⠀⠀⠀⠀⠀⠀⠀⠀⢀⠀⠀⠀⠀⢕⢕⡕⢵⢽⢿⢧⢕⢄⢀⢀⠀⠀⠀⠀⠀⠁⠁⠁⠑⠘⠙⠙⠙⠙⠛⠛⠛⠀⠀⠀⠀⠀⠀⠀⠀⠀⠸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⠔⢔⢔⣔⣵⣵⣵⣵⣷⣷⣗⣗⣇⢑⢑⠓⠑⠑⠑⠑⠁⢕⣵⡵⢴⢴⢔⢗⢗⢗⢟⢟⢕⠕⠀⢀⢄⢄⢕⢕⢕⢕⣕⣵⣵⢴⢴⢴⢔⠄⠕⠕⠅⠁⢀⢁⢁⢁⢅⢔⡔⢔⢔⢲⢖⢗⢗⢗⢗⠃⠑⠙⠙⠑⠃⠑⠑⠑⠑⠑⠑⠑⠑⠑⠐⠐⠄⠄⠄⠀⠀⠀⠀⠀⠔⠔⠑⢑⠑⠀⠀⠀⠀⠀⠀⠀⠀⠀⢜⢕⢕⢕⢕⢕⢑⠅⢱⣷⢕⢐⠐⢑⢘⢙⠓⠚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⠀⠜⢟⢟⢗⢇⢕⠕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⢔⠔⠄⠀⠀⠀⠀⠀⠀⠀⠀⠀⠀⠀⠀⠀⢕⣕⣕⣕⣕⣔⣄⣄⡀⢑⠑⠑⠑⠑⠁⠁⢑⣵⣔⣔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⣴⣄⣄⠀⠀⠀⠀⠀⠀⠀⠀⠀⠀⢰⣵⣵⣵⣼⣽⣿⣯⣕⢑⠁⠁⠀⠀⠀⠀⠁⠈⠙⠙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⠉⠙⠙⠙⠙⠟⠟⠟⠗⠇⠀⠀⠀⠀⠀⠀⠀⠀⠀⢀⠁⢑⠑⠑⠑⠑⠑⠑⠁⠅⠄⠀⠁⠅⠡⠵⠵⢵⢕⢕⢕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⣄⡄⢄⢄⢄⢕⢳⢷⢷⢷⢷⢵⢵⢕⢕⢕⢔⢀⢀⢀⠀⠀⠀⢀⢀⢀⢀⣄⣕⣕⣕⣕⣕⣗⣕⣕⣕⢕⢕⢜⢝⢕⢁⢀⢀⢀⢀⢀⢀⢀⢀⢄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⢁⢑⢑⢕⢕⢕⢕⠑⠕⢕⢕⢕⢕⢕⢕⢕⣕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⠑⠑⠑⠑⠑⠑⠑⠑⠑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⠑⠐⠐⠑⠑⢕⢗⢗⢗⢗⢳⡾⢿⢿⢟⢟⠇⠕⠐⠀⠀⠀⠀⠀⠀⠀⠀⠀⠀⠀⠀⠀⢀⢀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⣔⣔⣔⣰⣵⣵⣵⣵⡵⢇⢕⠑⠁⠀⠀⠀⠀⠀⠀⠀⢄⢔⢕⢕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⢔⢄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⢅⢀⢄⢕⢱⣷⣷⣷⣵⣵⣕⣕⣕⢕⣕⣸⣿⣿⣿⣿⣿⣿⣿⣿⣿⣿⣿⢟⢏⢝⢝⠕⠑⠁⠁⠁⠁⠁⠀⠀⠀⠀⠀⠀⠀⠀⠀⠀⠀⠀⠀⠄⠀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⠑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⢝⢝⢝⢕⢏⢏⢕⢜⢏⢝⢕⢜⢝⢝⢝⢝⢝⢜⢝⢝⢏⢜⢟⢏⢝⢝⢕⢝⢟⢏⢝⢝⢟⢟⢝⢝⢝⢟⢝⢝⢝⢏⢝⢟⢟⢝⢏⢕⢕⢝⢏⢝⢝⢏⢜⢕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⢏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⢕⢕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⠁⠑⢕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⢕⢕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⠀⠀⠀⠀⠀⠀⠀⠀⢕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⣧⣷⣾⣿⣿⣿⣿⣿⣿⣿⣿⣿⣿⣿⣿⣿⣿⣿⣧⣵⣵⣵⡄⠀⠀⠀⠀⠀⠀⠀⠕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⣿⢇⠀⠀⠀⠀⠀⠀⠀⠀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⠑⠀⠀⠀⠀⠀⠀⠀⠀⢸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⠀⠀⠀⠀⠀⠁⠁⠁⠑⠘⠙⠙⠙⠙⠛⠛⠛⠀⠀⠀⠀⠀⠀⠀⠀⠀⠸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⣷⣷⣷⣗⣗⣇⢑⢑⠓⠑⠑⠑⠑⠁⢕⣵⡵⢴⢴⢔⢗⢗⢗⢟⢟⢕⠕⠀⢀⢄⢄⢕⢕⢕⢕⣕⣵⣵⢴⢴⢴⢔⠄⠕⠕⠅⠁⢀⢁⢁⢁⢅⢔⡔⢔⢔⢲⢖⢗⢗⢗⢗⠃⠑⠙⠙⠑⠃⠑⠑⠑⠑⠑⠑⠑⠑⠑⠐⠐⠄⠄⠄⠀⠀⠀⠀⠀⠔⠔⠑⢑⠁⠀⠀⠀⠀⠀⠀⠀⠀⠀⢜⢕⢕⢕⢕⢕⢑⠅⢱⣷⢕⢐⠐⢑⢘⢙⠓⠚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⠀⢝⢟⢟⢗⢇⢕⠕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⢔⠔⠄⠀⠀⠀⠀⠀⠀⠀⠀⠀⠀⠀⠀⠀⢕⣕⣕⣕⣕⣔⣄⣄⡀⢑⠑⠑⠑⠁⠁⠁⢑⣵⣔⣔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⣴⣄⡀⠀⠀⠀⠀⠀⠀⠀⠀⠀⠀⢰⣵⣵⣵⣵⣽⣿⣯⣕⢑⠁⠁⠀⠀⠀⠀⠁⠈⠙⠙⠝⠝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⠉⠙⠙⠙⠙⠟⠟⠟⠗⠇⠀⠀⠀⠀⠀⠀⠀⠀⢀⢀⠁⢑⠑⠑⠑⠑⠑⠑⠁⠅⠄⠀⠀⠀⠀⠁⠁⢔⢕⢕⢔⢔⢔⢔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⣄⡄⢄⢄⢄⢕⢗⢷⢷⢷⢷⢵⢵⢕⢕⢕⢔⢀⢀⢀⠀⠀⠀⢀⠀⢀⢀⣄⣄⣔⣅⣕⣕⣗⣕⣕⣕⢕⢕⢜⢝⢕⢁⢀⢀⢀⢀⢀⢀⢀⢀⢄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⢁⢁⢑⢕⢕⢕⢕⠑⠕⠕⢕⠕⢕⢕⢕⢕⣕⡕⢕⢕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⠑⠑⠑⠑⠑⠑⠑⠑⠑⠕⠕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⠑⠐⠐⠑⠑⢕⢗⢗⢗⢗⢳⡾⢿⢿⢟⢟⠇⠕⠐⠀⠀⠀⠀⠀⠀⠀⠀⠀⠀⠀⠀⠀⢀⢀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⣔⣔⣔⣰⣵⣵⣵⣵⡵⢇⢕⠑⠁⠀⠀⠀⠀⠀⠀⠀⢄⢔⢕⢕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⢔⢄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⢅⢀⢄⢕⢱⣷⣷⣷⣵⣵⣕⣕⣕⢕⣕⣸⣿⣿⣿⣿⣿⣿⣿⣿⣿⣿⣿⢟⢏⢝⢝⠕⠑⠁⠁⠁⠁⠁⠀⠀⠀⠀⠀⠀⠀⠀⠀⠀⠀⠀⠀⠄⠀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⠑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⢝⢝⢝⢕⢏⢏⢕⢜⢏⢝⢕⢜⢝⢝⢝⢝⢝⢜⢝⢝⢏⢜⢟⢏⢝⢝⢕⢝⢟⢏⢝⢝⢟⢟⢝⢝⢝⢟⢝⢝⢝⢏⢝⢟⢟⢝⢏⢕⢕⢝⢏⢝⢝⢏⢜⢕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⢏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⠁⠀⠁⠑⠕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⠁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⠀⠀⠀⠀⠀⠀⠀⠀⠁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⣵⣵⡄⠀⠀⠀⠀⠀⠀⠀⠀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⣿⠁⠀⠀⠀⠀⠀⠀⠀⠀⢸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⣿⠀⠀⠀⠀⠀⠀⠀⠀⠀⢸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⠀⠀⠀⠀⠀⠁⠁⠁⠑⠘⠙⠙⠙⠙⠛⠛⠋⠀⠀⠀⠀⠀⠀⠀⠀⠀⠸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⣷⣷⣷⣗⣗⣇⢑⢑⠓⠑⠑⠑⠑⠁⢕⣵⡵⢴⢴⢔⢗⢗⢗⢟⢟⢕⠕⠀⢀⢄⢄⢕⢕⢕⢕⣕⣵⣵⢴⢴⢴⢔⠄⠕⠕⠅⠁⢀⢁⢁⢁⢅⢔⡔⢔⢔⢲⢖⢗⢗⢗⢗⠃⠑⠙⠙⠑⠃⠑⠑⠑⠑⠑⠑⠑⠑⠑⠐⠐⠄⠄⠄⠀⠀⠀⠀⠀⠔⠄⠑⠑⠀⠀⠀⠀⠀⠀⠀⠀⠀⠀⡞⢕⢕⢕⢕⢕⢑⠅⢱⣷⢕⢐⠐⢑⢘⠙⠓⠚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⠀⢝⢟⢟⢗⢇⢕⠕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⢔⠔⠄⠀⠀⠀⠀⠀⠀⠀⠀⠀⠀⠀⠀⠀⢕⣕⣕⣕⣕⣔⣄⣀⡀⢁⠁⠁⠁⠁⠁⠁⢑⣵⣔⣔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⣴⣄⠀⠀⠀⠀⠀⠀⠀⠀⠀⠀⠀⢰⣵⣵⣵⣵⣽⣿⣯⣕⢁⠀⠀⠀⠀⠀⠀⠁⠈⠙⠙⠙⠙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⠉⠙⠙⠙⠙⠟⠟⠟⠇⠀⠀⠀⠀⠀⠀⠀⠀⠀⢀⢄⢁⢑⠑⠑⠑⠑⠁⠁⠁⠀⠀⠀⠀⠀⠀⠀⠀⠀⠀⠐⢔⢔⢔⢄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⣄⡄⢄⢄⢄⢔⢳⢷⢷⢷⢷⢵⢵⢕⢕⢕⢔⢀⢀⢀⠀⠀⠀⠀⠀⢀⢀⢀⣄⣄⣄⣄⣕⣗⣕⣕⣕⢕⢕⢜⢝⢕⢁⢀⢀⢀⢀⢀⢀⢀⢀⢄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⢅⢁⢑⢕⢕⢕⢕⠑⠑⠕⠕⠕⠕⢕⢕⢕⣕⡕⢕⢕⠕⠑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⠁⠑⠑⠑⠑⠑⠑⠑⠑⠕⠕⠕⢕⢕⢕⢕⢕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⠑⠐⠐⠑⠑⢕⢗⢗⢗⢗⢳⡾⢿⢿⢟⢟⠇⠕⠐⠀⠀⠀⠀⠀⠀⠀⠀⠀⠀⠀⠀⠀⢀⢀⠀⠄⠄⠄⠔⢔⢔⢱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⣔⣔⣔⣰⣵⣵⣵⣵⡵⢇⢕⠑⠁⠀⠀⠀⠀⠀⠀⠀⢀⢔⢔⢕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⢄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⢅⢀⢄⢕⢱⣷⣷⣷⣵⣵⣕⣕⣕⢕⣕⣸⣿⣿⣿⣿⣿⣿⣿⣿⣿⣿⣿⢟⢏⢝⢝⠕⠑⠁⠁⠁⠁⠁⠀⠀⠀⠀⠀⠀⠀⠀⠀⠀⠀⠀⠀⠀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⠑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⢏⢕⢕⢝⢝⢕⢕⢕⢜⢿⣿⢕⢕⢝⣿⡟⢕⢕⣿⣿⢏⢕⢸⣿⣿⢇⢜⢻⡿⢟⢕⢕⣿⣿⢇⢕⢕⢜⢟⢿⢟⢕⢕⢜⡟⢕⢕⢝⢿⣟⢕⢸⣿⣿⡏⢕⢿⣿⣿⣏⣹⣿⣿⣿⢕⣹⣿⣿⢟⢕⢕⢸⣿⣿⣿⢕⢹⡿⢟⢕⢕⢿⣿⣿⢕⢸⣿⣿⡟⢕⣻⣿⣿⣿⡟⢝⢻⣿⣿⢕⢕⢝⢟⢝⣟⣿⣿⣿⡇⢕⢻⢿⣿⢇⢜⣿⣿⣿⣿⣿⣿⣿⡏⢝⣿⣿⣿⣏⣝⣿⣿⣟⣝⣜⣻⣿⣿⣿⡿⣿⣿⣿⣇⣸⣿⣿⣿⣿⣿⣿⣿⣿⢿⣿⣿⣿⡿⢟⣿⣿⡏⢕⢹⣿⣿⣿⣿⣿⣟⢟⢿⣏⢝⢿⣿⣿⡟⢝⣿⢟⢿⣿⣿⣿⣿⢏⢕⢹⣿⣿⡇⢸⣿⣿⣿⣿⢕⢕⢹⣿⡿⢝⢝⣿⣿⡟⢕⢝⣿⡟⢕⢕⢟⢟⢝⢕⢝⢿⢿⢕⢕⢕⢜⢝⢝⢕⢕⢜⢿⡏⢕⢕⢻⠀</a:t>
            </a:r>
            <a:br/>
            <a:r>
              <a:t>⢇⢕⢕⢕⢕⢕⢕⢕⢕⢕⢕⢕⢕⢕⢕⢕⢕⡕⢕⢕⢕⢕⢕⢕⢕⣜⢻⢕⢕⢕⢝⢇⢕⢕⢕⢕⢕⢕⢕⢜⢕⢕⢕⢕⢕⢕⢕⢕⢕⢕⣯⢕⢕⢕⢕⢸⢇⢕⢜⣿⣿⡇⢕⢜⢿⣿⢝⢝⢻⣿⡇⢕⢝⣿⣿⡇⢕⢕⢜⣿⡟⢕⢕⢕⢕⢏⢕⢕⢸⣿⡇⢕⢜⣿⣿⢕⢕⢹⣿⣿⢏⢕⢕⢜⣿⣿⢕⢕⣱⡕⢕⢕⢜⢕⢝⢕⢕⢕⢸⣿⢕⢕⢝⢝⢝⢝⢝⣿⣿⢕⢕⣻⣿⣿⢏⢜⢝⢕⢸⣿⡏⢹⣿⣿⡟⢕⣿⣿⣿⣿⢝⣿⣿⣿⡇⢸⣿⣿⣿⢕⢹⣿⣿⡇⢕⣿⣿⡇⢕⢜⣿⣿⣟⢝⢝⢝⢕⣹⢕⢕⢕⣿⣿⢕⢕⢕⢕⢕⢕⢝⢝⢹⡕⢕⢸⣿⡟⢕⢕⢻⣿⣿⢏⢕⢕⢕⢜⢕⢕⢕⢹⣿⡇⢕⢕⢟⡕⢕⢕⢕⢕⢕⢕⢕⢕⢞⢕⢕⢕⢕⢕⢕⢕⢕⢕⢕⢕⢕⢕⢱⠀</a:t>
            </a:r>
            <a:br/>
            <a:r>
              <a:t>⣞⢕⢕⢕⢕⢕⢕⢕⢕⢕⢕⢕⢕⢕⢕⢕⢕⢕⢕⢕⢕⢕⢕⢕⢕⢕⣵⢕⢕⢕⢕⢕⢕⢕⢕⢕⢕⢕⢕⢕⢕⢕⢕⢕⢕⢕⢕⢕⢕⢕⢕⢕⢕⢕⢕⢕⢕⢕⢕⣿⣿⢕⢕⢕⡕⢕⢕⢱⢿⣷⡇⢕⢜⢏⢟⢇⢕⢕⢕⣿⡕⢕⢕⢕⢕⢕⢕⢕⢸⢻⡇⢕⢱⣿⣿⡇⢕⢸⡿⢻⢕⢕⢕⢕⢻⡷⢕⢕⢸⣧⡕⢕⢕⢕⣱⢕⢕⢕⢱⣿⢕⢕⢕⢕⢕⢕⢾⣿⣿⡇⢕⢾⡿⢟⣕⢕⢕⢕⢕⣼⣧⣼⣿⣿⢿⢷⢿⣿⣿⣿⢾⣿⣿⣿⡇⢸⣿⣿⣿⢕⢼⣿⣿⡧⢷⣿⣿⡇⢕⢕⡿⢿⢿⢕⢕⢕⣷⣿⢕⢕⢕⢝⣿⢕⢕⢕⢕⣕⢕⢕⢕⢜⢇⢕⢸⣿⣇⢕⢕⢸⢻⡟⢕⢕⢕⢕⢕⢕⢕⢕⢸⣿⢇⢕⢕⢕⢕⢕⢕⢕⢕⢕⢕⢕⢸⢕⢕⢕⢕⢕⢕⢕⢕⢕⢕⢕⢕⢕⢕⢜⠀</a:t>
            </a:r>
            <a:br/>
            <a:r>
              <a:t>⢕⢕⢕⢕⢕⢕⢕⢕⢕⢕⢕⢕⢕⢕⢕⢕⢕⢕⢕⢕⢕⢕⢕⢕⢕⢕⡕⢕⢕⢕⢕⢕⢕⢕⢕⢕⢕⢕⢕⢕⢕⢕⢕⢕⢕⢕⢕⢕⢕⢕⢕⢕⢕⢕⢕⢸⢕⢕⢕⣿⢟⢕⢕⢸⣿⢕⢕⢕⢜⣿⢕⢕⢕⢕⢕⢕⢕⢕⢕⣿⡟⢕⢕⢕⣕⢕⢕⢕⢸⣿⢇⢕⢕⣿⣿⢕⢕⢸⣿⢕⢇⢕⢕⢕⢕⢕⢕⢕⣾⡟⢇⢕⢕⣼⢇⢕⢕⢕⣾⣿⢕⢕⢜⢝⢕⢕⢜⣿⣿⡕⢕⢜⢇⢕⢹⢕⢕⢕⢕⢝⢟⢟⣿⢕⢕⢕⢜⣿⣿⡏⢕⣿⣿⣿⢕⢕⣿⣿⡿⢕⢸⣿⣿⡇⢕⢜⢿⣿⢕⢕⢕⢕⢕⢕⢕⢕⢹⣿⢇⢕⢕⢜⡝⢕⢕⢕⣿⣽⢕⢕⢸⣕⢕⢕⢜⣿⣿⢕⢕⢜⢕⢕⢕⢕⢕⢕⢕⢕⢕⢕⢸⣧⢇⢕⢕⢜⢇⢕⢕⢕⢕⢕⢕⢕⢕⢸⢕⢕⢕⢕⢕⢕⢕⢕⢕⢕⢕⢕⢕⢕⠀</a:t>
            </a:r>
            <a:br/>
            <a:r>
              <a:t>⣕⢕⢕⢕⢕⢕⢕⢕⢕⢕⢕⢕⢕⢕⢕⢸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⢟⡇⢕⢕⢕⢕⢕⢕⢱⣿⣿⢕⢕⢕⢕⢕⢕⢕⢕⢕⢇⢵⣷⣾⡜⢕⢕⢕⢱⢟⣿⡇⢕⢻⣿⣿⡇⢱⣿⣿⢿⢵⣿⣿⣿⡇⢕⢱⣷⢕⢕⢕⢕⢕⢕⢱⢕⢕⢻⢏⢕⢕⢕⢕⢕⢕⢕⢕⢝⢏⢕⢕⢜⢏⢕⢕⢕⢕⢕⢕⢕⢕⢕⢕⢕⢕⢕⢕⢕⢕⢕⢕⢜⢕⢕⢕⢕⢕⢕⢕⢕⢕⢕⢕⢕⢕⢕⢕⢕⢕⢕⢕⢕⢕⢕⢕⢕⢕⢕⢕⢕⢕⠀</a:t>
            </a:r>
            <a:br/>
            <a:r>
              <a:t>⢕⢕⢕⢕⢕⢕⢕⢕⢕⠕⢕⢕⢕⢕⢕⢕⢕⢕⢕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⣿⡿⢕⢕⢱⣿⣿⢕⢕⢸⣧⢕⢕⢕⢿⣿⢕⢕⢕⢕⢕⢕⢕⢕⢕⢕⢕⢕⢹⣿⢕⢕⢕⢕⢕⢟⢕⢕⢕⣿⣿⢕⢕⢜⢻⢕⢕⢜⣿⣿⢇⢕⢕⢹⣷⢇⢕⢕⢕⢕⢝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⠜⠑⠁⢀⢀⢁⠑⢕⢕⢕⢕⢕⢕⢕⢕⢕⢕⢕⢕⢕⢕⢕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⢻⢕⢕⢕⣼⡏⢕⢕⢕⢕⡕⢕⢕⢕⢕⢕⢕⢕⣾⡏⢕⢕⢕⢕⢕⣕⢕⢕⢱⣿⣿⢕⢕⢵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⠐⠑⢕⢕⢁⢔⢕⢕⢕⢕⢕⢕⢕⢁⢑⢕⢕⢕⢕⢕⢕⢕⢕⢕⢕⢕⢕⢕⢕⢕⢕⢕⢕⢕⢕⢕⢕⢕⢕⢕⢕⢕⢕⢕⢕⢕⢕⢕⢕⢕⢕⢕⢕⢕⢜⢕⢕⢕⢕⣿⢇⢕⢕⢸⣿⡇⢕⢕⢕⢕⢕⢕⢕⢕⢕⢕⢕⢜⣿⣏⢕⢕⢕⢕⢜⢕⢕⢕⢸⢿⡕⢕⢜⣿⢇⢕⢕⢕⢟⢕⢕⢕⢕⢕⢕⢕⢕⢕⢕⢕⢕⢕⢕⣿⣻⢕⢕⢜⣟⢕⢕⢕⢕⢕⢕⢕⢕⣿⣿⢕⢕⢕⢸⢇⢕⢕⢕⢕⢕⢕⢕⢕⢝⢕⢕⢕⢕⢱⣿⢕⢕⢕⢿⡿⢕⢕⢜⣟⢇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⢇⠀⢕⢕⢕⢕⢕⢕⢕⢕⢕⢕⢅⢅⢁⠕⢕⢕⢕⢕⢕⢕⢕⢇⢕⢕⢕⢕⢕⢕⢕⢕⢕⢕⢕⢕⢕⢕⢕⢕⢕⢕⢕⢕⢕⢕⢕⢕⢕⢕⢕⢕⢕⢕⢕⢕⢕⣵⡕⢕⢕⢸⢻⢕⢕⢕⢕⢕⢕⢕⢕⢱⢕⢕⢕⢟⢝⢝⢕⢕⢕⢕⢕⢕⢕⢕⢸⡇⢕⢕⢕⢇⢕⢕⢕⢕⢕⢕⢕⢕⢕⢕⢕⢕⢕⢕⢕⢕⢕⢕⢕⢜⢕⢕⢕⢕⣕⡕⢕⢕⢕⢕⢕⢕⢕⣿⣻⢕⢕⢕⢕⢕⢕⢕⢕⢕⢕⢕⢕⢕⢕⢕⢕⢕⢕⢱⣿⡕⢕⢕⢕⢕⢕⢕⢕⣿⡕⢕⢕⢸⡏⢇⢕⢸⣿⣧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⢅⢕⢕⢕⢕⢕⢕⢕⢕⢕⢕⢕⢕⢕⢕⢔⢅⢅⢕⢑⢕⢕⢕⢕⢕⢕⢕⢕⢕⢕⢕⢕⢕⢕⢕⢕⢕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⢕⢕⢕⢕⢕⢕⢕⢕⢕⢕⢕⢕⢕⢕⢕⢕⢕⢕⢕⢕⢕⢕⢕⢕⢕⢕⢕⢕⢕⢕⢕⢕⢕⢕⢕⢕⢕⢕⢕⢕⢕⢕⢕⢕⢕⢕⢕⢕⢕⢕⢕⢕⢕⢕⢕⢕⢕⢸⣿⡇⢕⢕⢕⡕⢕⢕⢕⢕⢕⢕⢕⢕⢕⢕⢕⢕⢕⢕⢕⢕⢕⢕⢕⢕⢕⢕⢕⣇⡕⢕⢕⢕⢇⢕⢕⢕⢕⡕⡕⢕⢕⢕⢕⢕⢕⢕⢕⢕⢕⢕⢕⢕⢕⢕⢕⢕⢕⣕⢗⢕⢕⢕⢕⢕⢕⢕⢿⣿⢕⢕⢕⢕⢕⢕⢕⢕⢕⢕⢕⢕⢕⢕⢕⢕⢕⢕⢕⢱⢇⢕⢱⣿⡇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⢕⢕⢕⢕⢕⢕⠕⢕⢕⢕⢕⢕⢕⢕⢕⢕⢕⢕⢕⢕⢕⢕⢕⢕⢕⢕⢕⢕⢕⢕⢕⢕⢕⢕⢕⢕⢕⢕⢕⢕⢕⢕⢕⢕⢕⢕⢕⢕⢕⢕⢕⢕⢕⢕⢕⢕⢕⣸⣿⢇⢕⢕⢕⣏⢕⢕⢕⢕⢕⢕⢕⢕⢕⢕⢕⢕⢕⢜⢟⢕⢕⢕⢕⢕⢕⢕⢕⣹⢗⢕⢕⢕⢕⢕⢕⢕⢸⢟⡇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⢕⢕⠀⠀⠀⠀⠀⠁⠁⠁⠁⠑⠑⠕⠕⠕⠕⠕⠕⠕⢕⢕⢕⢕⢕⢕⢕⢕⢕⢕⢕⢕⢕⢕⢕⢕⢕⢕⢕⢕⢕⢕⢕⢕⢕⢕⢕⢕⢕⢕⢕⢕⢕⢕⢕⢕⢕⢸⣿⢕⢕⢕⢕⢗⢕⢕⢕⢕⢕⢕⢕⢕⢕⢕⢕⢕⢕⢕⢕⢜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⢕⢕⠀⠀⠀⠀⠀⠀⠀⠀⠀⠀⠀⠀⠀⠀⠀⠀⠀⠀⠁⠁⢑⢕⢕⢕⢕⠑⠑⠕⢕⢕⢕⢕⢕⢔⢅⢕⢕⢕⢕⢕⢕⢕⢕⢕⢕⢕⢕⢕⢕⢕⢕⢕⢕⢕⢕⢕⢕⢕⢕⢕⢕⢕⢕⢕⢕⢕⢕⢕⢕⢕⢕⢕⠕⢁⢕⢕⢕⢕⢕⢕⢕⢕⢕⢕⢕⢕⢕⢕⢕⢕⢕⢕⢕⢕⢕⢕⢕⢕⢕⢕⢱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⠀⢕⢕⠀⠀⠀⠀⠀⠀⠀⠀⠀⠀⠀⠀⠀⠀⠀⠀⠀⠀⠀⢄⢕⠕⠁⠀⠁⠀⠀⠀⠁⠑⢕⢕⢕⢕⢕⢕⢕⢔⢅⢕⢕⢑⢕⢕⢕⢕⢕⢜⢣⣕⢕⢕⢕⢕⢕⢕⢕⢕⢕⢕⢕⢕⢕⢕⢕⢕⢕⢕⢕⠕⠁⠀⢔⢄⠑⢁⢕⢕⢕⢕⢕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⢕⢕⠀⠀⠀⠀⠀⠀⠀⠀⠀⠀⠀⠀⠀⠀⠀⠀⠀⠀⠀⢕⢕⠀⠀⠀⠀⠀⠀⠀⠀⠀⠀⠁⠕⢕⢕⢕⢕⢕⢕⢕⠕⠁⠀⠑⢑⠑⠕⢕⢕⢕⢝⢣⡕⢕⢕⢕⢕⢕⢕⢕⢕⢕⢕⢕⢕⢕⠕⠑⠀⠀⢔⠀⠀⠁⢀⢅⢕⢕⢕⢕⢱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⠑⢕⠀⠀⠀⠀⠀⠀⠀⠀⠀⠀⠀⠀⠀⠀⠀⠀⠀⠀⠀⢕⢕⠀⠀⠀⠀⠀⠀⠀⠀⠀⠀⠀⠀⠀⠑⢕⢕⢕⠕⠁⠀⠀⠀⢄⠁⢄⠀⢕⢕⢅⠑⠑⠝⢧⢕⢕⢕⢕⢕⢕⢕⢑⢕⢑⢑⠅⢀⢕⢔⢀⠀⢀⢄⢕⢕⢕⢕⢕⢕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⢕⠀⠀⠀⠀⠀⠀⠀⠀⠀⠀⠀⠀⠀⠀⠀⠀⠀⠀⠀⢕⢕⠀⠀⠀⠀⠀⠀⠀⠀⠀⠀⠀⠀⠀⠀⠀⠀⠐⠀⠀⠀⠐⠁⠀⢀⢕⠀⠀⢕⠁⠀⠀⠀⠁⠁⠑⠕⠕⢕⢕⠕⠑⠀⠅⠕⢄⢕⢜⢝⢇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⢕⢄⢄⢄⢄⢄⠀⠀⢀⠕⠔⠀⠀⠀⢄⢄⢔⢔⢔⢄⢕⢕⢄⢄⢀⢀⠀⠀⠀⠀⠀⠀⠀⠀⠀⠀⠀⠀⠀⠀⠀⢀⠔⠑⠁⠀⠁⠀⠀⠀⠀⠀⠀⠀⠀⠀⢳⣔⢕⠑⠁⠀⠁⠈⠙⢝⢳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⠑⠑⠕⠕⠕⠑⠑⠀⠀⠀⠀⠀⠀⠀⠀⠀⠁⠑⢕⢕⢕⢕⢕⢕⢕⢕⢕⢕⢕⢔⢔⢄⢄⢀⠀⠀⠀⠀⠀⠀⠐⠁⠀⠀⠀⠀⠀⠀⠀⠀⢀⢀⠀⠀⠀⠀⠀⢕⢝⢷⡔⠀⠀⠀⠀⢀⢅⢕⢕⢜⢝⢧⣕⢕⢕⢕⢕⢕⢕⢕⢕⢕⢕⢕⢵⣵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⢄⠀⠀⠀⠀⠁⠕⢕⢕⢕⢕⢕⢕⢕⢕⢕⢕⢕⢕⢕⢔⢀⠀⠀⠀⠀⠀⠀⠀⠀⠀⠀⠀⠀⠀⢔⣴⣿⣷⣴⡄⠀⢀⢕⢕⢕⢻⢧⣄⢄⢔⢕⢱⠕⠕⢕⢕⢕⢕⠑⠑⠑⠱⢕⢕⢕⢕⢱⢢⢵⣕⢏⡕⢕⢹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⢔⢕⢅⠅⠔⠀⠀⠀⠀⠀⠁⠕⢕⢕⢕⢕⢕⢕⢕⢕⢕⢕⢕⢕⢕⢄⢀⠀⠀⠀⠀⠀⠀⠀⠀⠀⢀⣵⣿⣿⣿⣿⣿⣿⣷⣧⣕⢕⢕⢕⢜⢝⢳⢵⣅⢀⢄⢔⢕⢕⠕⢑⠀⠀⠀⠀⠀⠀⢕⢇⢎⢜⢕⢕⢕⢕⣕⣜⣝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⢕⢕⢕⢕⢔⢁⠄⠀⠀⠀⠀⠀⠀⠁⢄⢅⢕⢕⢑⠔⠐⠐⠔⢔⢔⢕⠕⠄⢀⠀⠀⠀⠀⠀⠀⠀⠁⢿⣿⣿⣿⣿⣿⣿⣿⣿⣿⣿⣧⣕⢕⢕⢕⢕⢟⢿⢧⢕⢕⢅⢔⢕⢶⢖⢖⢗⢗⢕⢕⢜⣝⣝⣝⣟⣟⣗⣗⡳⢷⢼⣽⣝⡗⢳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⠀⠀⠀⠀⠀⠀⠀⠀⠀⠕⠕⠕⢕⢕⢕⢔⢀⠀⠀⠀⠀⠀⢀⢕⢕⠑⢁⠀⠀⠀⠀⠀⢀⠀⠀⠀⠁⠀⠀⠀⠀⠀⠀⠀⠀⠀⠘⢿⣿⣿⣿⣿⣿⣿⣿⣿⣿⣿⣿⣧⢕⢕⢕⢕⢕⢕⢕⣕⢵⢗⢞⡏⢱⢕⢇⢕⢕⢜⢽⢿⢿⢿⢿⢿⣿⣿⢟⢟⢗⢷⣽⣝⡻⢧⣕⢕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⢔⢀⠀⠀⠀⠀⠀⠀⠀⠀⢕⢔⠀⠀⠀⠁⠑⠕⠐⢄⠄⢔⠔⠔⢇⠀⠀⠑⠀⠀⠀⠀⠀⠀⠀⠀⠀⠀⠀⠀⠀⠔⢀⠄⢄⢀⢁⢑⢓⢗⢗⢳⢾⢿⢿⣿⡿⢿⢿⢿⢿⡇⢕⢔⢕⢕⡵⢎⢕⢕⢕⢕⢕⢕⢕⢅⢜⡕⢕⢑⠕⢵⡵⢝⣝⢝⢹⢵⣵⢕⢕⢕⢝⡙⢗⢎⡝⡗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⠀⠀⠀⠀⠀⠀⠀⠀⠕⠕⠀⠀⠀⠀⠄⠔⠀⠐⠀⠀⠀⢔⠔⠀⠀⠀⠀⠀⠄⠀⠀⠀⠀⠀⠀⠀⠀⠀⠀⠀⠁⠑⠔⢵⣝⣝⡝⢫⢽⢿⢷⢷⢷⢕⣕⣕⣵⣵⣵⣵⡷⢞⢟⢕⢕⢕⢕⢕⢔⣱⣵⢷⣿⡵⡿⢟⠛⡕⠐⢜⢱⣵⣷⢱⣷⣷⡷⢗⣷⣷⣴⣜⣺⡿⣿⢿⢿⢿⣷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⠁⠀⠀⠀⠀⠀⠀⠀⠀⠀⠀⠀⠀⠀⠀⠀⠀⠀⠀⠀⠀⠀⠀⠁⠑⠑⠕⠟⠟⠟⢟⢏⢗⢟⢟⢟⢏⢝⢕⢕⢕⢕⢕⢕⢕⢕⣵⣿⣿⣿⣿⣿⢜⢕⠑⠀⠀⠀⠑⡇⢿⢟⢜⢟⢟⣕⣘⣟⣝⡝⢕⣱⣥⣵⣵⢷⣷⣕⢵⢕⢜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⢀⢀⠀⠀⠀⠀⠀⠀⠀⠀⠀⠀⠁⠁⠁⠁⠁⠀⠁⢕⢕⢕⢕⢕⣾⣿⣿⣿⣿⣿⣿⣧⣵⣕⣐⡄⢄⢕⢱⡼⢕⣑⣹⣭⣽⣽⣽⣿⣿⣿⣿⣿⣿⣿⣧⢜⢟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⢴⢾⣿⡧⢕⠀⠀⠀⠀⠀⠀⢀⢀⣀⣄⡄⡄⢀⢀⠀⠀⢕⢕⢕⣾⣿⣿⣿⣿⣿⣿⣿⣿⣿⣿⣿⣷⣾⣷⢟⢗⣹⢽⣷⣾⣿⣿⣿⣿⣿⣿⣿⣿⣿⣿⣿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⠁⠙⢻⡗⠕⠄⠄⠔⢀⣱⣷⣿⣿⣿⣿⣿⣷⣧⣕⡕⢔⢄⢕⣸⣿⣿⢏⢕⣿⣿⣿⣿⣿⣿⣿⣿⣿⣿⣏⢕⣹⣷⣾⣿⣿⣿⣿⣿⣿⣿⣿⣿⣿⣿⣿⣿⢕⢕⢕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⢄⢀⢀⠀⠀⠀⠀⢕⢕⠀⠀⠀⠀⠀⠀⠀⠀⠀⠀⠀⠀⠀⠀⠀⠀⠀⠀⠀⠀⠀⠀⠀⠀⠀⠀⠀⠀⠀⠀⠀⠀⠀⠀⠀⠑⠝⢿⣿⣿⣿⣿⣿⣿⣿⣿⣿⢕⢕⢱⣿⣿⣿⢕⢕⣿⣿⣿⣿⣿⣿⣿⣿⣿⣿⣇⡼⢟⢝⢕⣿⣿⣿⣿⣿⣿⣿⣿⣿⣿⣿⣿⡿⢷⢇⢱⣼⢕⢕⢕⢕⢕⢕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⠁⠀⠁⢐⠀⠀⠀⠀⢕⢕⠀⠀⢔⠀⠐⠀⠀⠀⠀⠀⠀⠀⠀⠀⠀⠀⠀⠀⠀⠀⠀⠀⠀⠀⠀⠀⠀⠀⠀⠀⠀⠀⠀⠀⠀⠀⠀⠀⠈⠛⠿⣿⣿⣿⣿⣿⣿⣧⡕⢕⢻⣿⣿⣇⢕⢿⣿⣿⣿⣿⣿⣿⣿⣿⢿⣿⢵⢵⢕⢅⢁⢅⢕⢕⢜⠝⢝⢝⢝⢝⢵⢵⢾⠿⠿⢟⢙⣅⡤⢔⢇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⠁⠀⠀⠀⠀⠄⠀⠀⠀⢕⠁⠁⠐⢅⢀⠀⠀⠀⠀⠀⠀⠀⠀⠀⠀⢀⠀⠀⠀⠀⠀⠀⠀⠀⠀⠀⠀⠀⠀⠀⠀⠀⠀⠀⠀⠀⠀⠀⠀⠀⠀⠀⠁⠙⠞⢿⢻⢟⢟⢏⢕⢕⢹⣿⣿⣿⣾⣿⣿⣿⣿⣿⣿⠿⠟⢕⠅⠱⢕⣷⣶⡔⣶⣶⡕⠀⠀⠀⢱⣵⣵⣵⣧⣷⣷⣿⡿⠿⠕⢕⡵⠏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⠁⠔⠀⠀⠀⠀⠀⠀⠀⠀⠀⠀⠀⢀⠀⠀⠀⠀⠀⠀⠀⠀⠀⠀⠀⠀⠀⠀⠀⠀⠀⠀⠀⠀⠀⠀⠀⠀⠀⠀⠀⠀⠁⠁⠑⠑⠑⢕⢕⢝⢿⣿⣿⣿⣿⡿⣿⡇⡅⢑⠀⠀⠀⠀⢕⢻⣿⡇⣿⢿⢇⢀⠀⠀⠁⠝⢝⠝⠟⠛⠙⠁⠀⠀⠀⠑⠁⠀⠕⠕⢕⢑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⠐⠀⠀⠄⠀⠀⠀⠀⠀⠀⠀⠀⠀⠀⠀⠀⠀⠀⠀⠀⠀⠀⠀⠀⠀⠀⠀⠀⠀⠀⠀⠀⠕⢑⢅⢕⢜⢻⢿⣿⣟⣿⣯⣇⣰⣅⡀⢀⢀⠀⢕⢕⢕⣱⣵⣵⣵⢕⢕⢕⢕⠀⢀⢀⠀⠀⢄⠀⠀⠀⠀⠀⠀⠀⠵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⠁⢀⠔⠀⠀⠀⠀⠀⠀⠀⠀⠀⠀⢀⢀⢀⢄⢄⢄⢄⢄⢄⢄⢄⢄⢄⢀⢀⢄⢕⢕⢕⢕⢕⢕⢕⢕⢜⢟⢗⢝⢟⢟⢻⠯⢝⠑⢄⢕⢱⢿⣟⣿⣽⣵⡷⠾⠑⠀⠀⢇⠁⠀⢄⢕⠀⠀⠁⠐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⠄⠀⠁⠀⠀⠀⠀⠀⠀⠀⠀⠀⠀⠀⠀⠀⠀⠀⠀⠀⠀⠰⣴⣴⣵⣷⣷⣷⣿⣿⣷⣧⣕⢕⢕⢕⢕⢕⢕⢕⢕⢕⢔⢕⢕⢰⢔⢔⣔⣔⣔⣔⣕⣕⢕⢝⢳⢧⡵⢕⢕⢕⣱⣷⣷⣷⣷⢷⢎⠀⠀⢀⢔⢕⠀⠀⠀⠁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⢐⠀⠀⠀⠀⠀⠀⠀⠀⠀⠀⠀⠀⠀⠀⢀⠀⠀⠀⠀⠀⠘⢟⢝⢹⢻⣿⣿⣿⣿⣿⣿⣷⣵⣵⣕⢕⢕⢕⢕⢕⢕⢕⢅⢔⢕⢕⢕⢟⢞⢟⢟⢝⢝⢝⢿⢝⢳⢗⢗⢟⢟⢟⢟⣟⣟⣷⡇⠀⢀⠑⠁⠀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⢄⢄⠁⢄⢄⡀⠀⠀⠀⠀⢀⢄⢕⢕⢕⠔⢔⢄⢀⢀⠁⠑⠑⠕⠕⢜⣹⣿⣿⣿⣿⣿⣿⣿⣿⣧⢕⢔⢕⢕⢕⢕⢕⣕⢕⢕⢕⢕⢕⢇⣝⣱⢵⢵⢞⢟⢛⢛⢟⡏⡝⢝⢍⢉⢕⢕⢔⠑⢀⢕⢕⢔⢔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⠁⠁⠁⠁⠅⢕⣼⣿⣿⣶⢆⢕⢕⢕⠕⠕⠑⠀⠀⠀⠀⠑⠀⢄⢕⣠⣴⣾⣿⣿⣿⣿⣿⣿⣿⣿⣿⢏⠑⠕⢕⣵⣵⢼⠕⢕⢑⢕⢕⢑⢜⢍⠁⠀⠀⠀⠀⠀⢀⢕⢕⡱⡱⠕⣕⡕⢕⢕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⢀⠀⠀⢀⢔⢄⠀⠀⠀⢱⣿⡿⢟⢕⢕⠕⢔⢕⠑⠀⠀⠀⠀⠀⠀⠀⠀⠀⠝⢿⣿⣿⣿⣿⣿⣿⣿⣿⣿⣿⢇⠀⠀⠀⢀⢕⢕⢕⢵⢇⢕⢕⢕⢕⢕⢕⢀⠀⢀⢄⢔⢕⢕⢕⢕⢕⢔⠕⢕⠗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⢄⠔⠀⠀⠀⠀⠀⠀⢀⢔⠕⠑⢄⢕⢕⢕⠀⠀⠀⠁⠁⠀⢅⢕⢕⢕⠕⠁⠀⠀⠀⠀⠀⠀⠀⠀⠀⠀⠀⠁⠝⢿⣿⣿⣿⣿⣿⡿⢏⢕⡀⢕⢕⠀⠀⠀⢕⢕⢕⢕⢕⢕⢕⢕⢕⢕⡱⢎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⢄⢔⢕⢕⠑⠀⠀⠀⠀⠀⠀⢄⢴⡔⢔⢕⢕⢕⢕⠕⠁⢄⢐⠀⠀⠀⠀⠕⠑⠀⠀⠀⠀⢀⠀⠀⠀⠀⠀⠀⠀⠀⠀⠀⠀⠀⠙⢿⢟⢟⢕⡱⢕⢎⠔⠐⠀⠀⢄⢔⢔⠕⢕⢕⢕⢕⢕⢕⡵⢏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⢄⢔⢕⢕⢕⠕⠀⠀⠀⠀⠀⠀⢄⢰⣾⣯⣷⣇⠑⠑⢐⢁⢔⢕⢁⠀⠀⠀⠀⠀⠀⠀⠀⠀⠀⠀⠀⠀⠁⠐⠄⢀⠀⢄⠀⠀⠀⠀⠀⠀⠀⠁⠕⢕⢕⢕⢔⢕⠀⠀⠀⢕⢕⢕⢕⢁⢕⢱⢗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⢕⢕⢕⢕⢕⢕⠑⠀⠀⠁⢕⠀⢀⢔⢕⣿⣿⣿⣿⢇⢄⢅⢅⢕⢑⢑⢑⢀⠀⠀⠀⠀⠀⠀⠀⠀⠀⠀⠀⠀⠀⠀⠀⠀⠁⠀⠀⠀⠐⠀⠀⠀⠀⠀⠀⠁⢕⢕⢕⢕⢕⠀⠀⠁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⠀⠀⠀⠀⠀⠀⠀⢀⠀⣸⣿⣿⡿⢇⢕⢕⢕⠕⠑⠑⠁⠁⠀⠀⠀⠀⠀⠀⠀⠀⠀⠀⠀⠀⠀⠀⠀⠀⠀⠀⠀⠀⢕⠀⠀⠀⠀⠀⠀⠀⢀⢀⢕⢕⢕⢕⢕⠀⠀⠑⢕⢕⢕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⠁⠁⠁⠁⠀⠀⠀⠀⠀⠀⠀⠀⠀⠀⠁⠁⠁⠀⠀⠀⠀⠀⠀⠀⠀⠀⠀⠀⠀⠀⠀⠀⠀⠀⠀⠀⠀⠀⠀⠀⠀⠀⠀⠀⠀⠀⢄⠀⠀⠀⠀⢀⢀⢄⢕⢕⢕⢕⢕⢕⢕⢕⢔⠀⠀⠁⠕⢅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⢅⢕⢕⢕⢕⢕⢕⢕⢕⢕⢕⢕⢕⢕⢀⠀⢔⢕⢕⣾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⠔⠔⠀⠀⠀⠀⠁⠕⢕⢕⢕⢕⢕⢕⢕⢕⢕⢕⢕⢕⢕⢕⢕⢕⣼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⢀⢄⢄⢀⠀⠀⠀⠀⠀⢄⠀⠀⠀⠀⢕⢕⢕⢕⢕⢕⢕⢕⢕⢕⢕⢕⢕⢕⢕⢕⣼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⢀⢄⢕⢕⢕⢕⢕⢔⢀⠀⠀⠀⢕⢕⠀⠀⢔⢕⢕⢕⢕⢕⢕⢕⢕⢕⢕⢕⢕⢕⢕⢕⣼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⢄⢔⢕⢕⢕⢕⢕⢕⢕⢕⢕⢕⠕⢕⢔⢕⢕⠀⢀⣕⣕⢕⢕⢕⢁⠁⠁⠁⠁⠁⠑⠑⠕⢕⣾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⢀⢄⠔⢀⢄⢔⢕⢕⢕⢕⢕⢕⢕⢕⢕⢕⢕⢕⢕⢔⢕⢕⢁⠕⠑⢑⣿⣿⣷⣇⢕⢕⠀⢔⢔⢄⢀⠀⠀⠀⢾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⢀⢄⠔⠑⠁⢅⢔⢕⢕⢕⢕⢕⢕⢕⢕⢕⢕⢕⢕⢕⢕⢕⢕⢅⢅⢕⢕⢕⢕⢕⢜⢻⣿⣿⣧⢕⠄⠑⠕⠕⠁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⢀⠀⠀⠀⠀⠀⠀⢀⢀⠄⠄⠐⠑⠁⠀⢀⢔⢕⢕⢕⢕⢕⢕⢕⢕⢕⢕⢕⢕⢕⢕⢕⢕⢕⢕⢕⢕⢕⢕⢕⢕⢕⢕⢕⢕⢕⢕⢅⠀⠀⠀⠐⠀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⠀⠀⠀⠀⠀⠀⠀⠁⠑⠐⠔⢄⠄⠑⠁⠀⠀⠀⠀⢀⢄⢕⢕⢕⢕⢕⢕⢕⢕⢕⢕⢕⢕⢕⢕⢕⢕⢕⢕⢕⢕⢕⢕⢕⢕⢕⢕⢕⢕⢕⢕⢕⢕⢕⢕⢕⢔⢀⠀⠀⠑⠀⠀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⢔⢀⠀⠀⠀⠀⠀⠀⢀⢀⢄⠐⠀⠀⠀⠀⢀⢄⢔⢕⢕⢕⢕⢕⢕⢕⢕⢕⢕⢕⢕⢕⢕⢕⢕⢕⢕⢕⢕⢕⢕⢕⢕⢕⢕⢕⢕⢕⢕⢕⢕⢕⢕⢕⢕⢕⢕⢕⢕⢕⢄⢀⠀⠀⠁⠀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⠕⢔⠀⠀⠀⠀⢄⢕⢁⠄⢄⠄⠄⢄⢔⢕⢕⢕⢕⢕⢕⢕⢕⢕⢕⢕⢕⢕⢕⢕⢕⢕⢕⢕⢕⢕⢕⢕⢕⢕⢕⢕⢕⢕⢕⢕⢕⢕⢕⢕⢕⢕⢕⢕⢕⢕⢕⢕⢕⢕⢕⢕⢄⢀⠀⠁⠀⠄⢄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⠑⢕⢄⠔⠑⠀⠀⠀⠀⢔⢀⢔⢕⢕⢕⢕⢕⢕⢕⢕⢕⢕⢕⢕⢕⢕⢕⢕⢕⢕⢕⢕⢕⢕⢕⢕⢕⢕⢕⢕⢕⢕⢕⢕⢕⢕⢕⢕⢕⢕⢕⢕⢕⢕⢕⢕⢕⢕⢕⢕⢕⢕⢕⢔⢄⢀⠀⠀⠀⢔⠀⠀⠀⠁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⠁⠁⠀⠀⠀⠀⠀⢀⢕⢕⢕⢕⢕⢕⢕⢕⢕⢕⢕⢕⢕⢕⢕⢕⢕⢕⢕⢕⢕⢕⢕⢕⢕⢕⢕⢕⢕⢕⢕⢕⢕⢕⢕⢕⢕⢕⢕⢕⢕⢕⢕⢕⢕⢕⢕⢕⢕⢕⢕⢕⢕⢕⢕⢕⢕⢔⢄⠀⠀⠀⠔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⢄⠀⠀⠀⠀⠀⠀⠀⠀⢔⢕⢕⢕⢕⢕⢕⢕⢕⢕⢕⢕⢕⢕⢕⢕⢕⢕⢕⢕⢕⢕⢕⢕⢕⢕⢕⢕⢕⢕⢕⢕⢕⢕⢕⢕⢕⢕⢕⢕⢕⢕⢕⢕⢕⢕⢕⢕⢕⢕⢕⢕⢕⢕⢕⢕⢕⢕⢕⢕⢕⢕⢔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⢄⠀⠀⠀⠀⠀⢄⢕⢕⢕⢕⢕⢕⢕⢕⢕⢕⢕⢕⢕⢕⢕⢕⢕⢕⢕⢕⢕⢕⢕⢕⢕⢕⢕⢕⢕⢕⢕⢕⢕⢕⢕⢕⢕⢕⢕⢕⢕⢕⢕⢕⢕⢕⢕⢕⢕⢕⢕⢕⢕⢕⢕⢕⢕⢕⢕⢕⢕⢕⢕⢕⢕⢕⢔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⢔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⢔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⢝⢝⢝⢕⢏⢏⢕⢜⢏⢝⢕⢜⢝⢝⢝⢝⢝⢜⢝⢝⢏⢜⢟⢏⢝⢝⢕⢝⢟⢏⢝⢝⢟⢟⢝⢝⢝⢟⢝⢝⢝⢏⢝⢟⢟⢝⢏⢕⢕⢝⢏⢝⢝⢏⢜⢕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⢏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⠕⠕⢕⢕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⠑⠕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⠕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⠀⠀⠀⠀⠀⠀⠀⠀⠀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⣵⣵⢄⠀⠀⠀⠀⠀⠀⠀⠀⢱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⣿⠀⠀⠀⠀⠀⠀⠀⠀⠀⢸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⡿⠀⠀⠀⠀⠀⠀⠀⠀⠀⢸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⠀⠀⠀⠀⠀⠁⠁⠁⠑⠘⠙⠙⠙⠙⠛⠛⠃⠀⠀⠀⠀⠀⠀⠀⠀⠀⠸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⣷⣷⣷⣗⣗⣇⢑⢑⠓⠑⠑⠑⠑⠁⢕⣵⡵⢴⢴⢔⢗⢗⢗⢟⢟⢕⠕⠀⢀⢄⢄⢕⢕⢕⢕⣕⣵⣵⢴⢴⢴⢔⠄⠕⠕⠅⠁⢀⢁⢁⢁⢅⢔⡔⢔⢔⢲⢖⢗⢗⢗⢗⠃⠑⠙⠙⠑⠃⠑⠑⠑⠑⠑⠑⠑⠑⠑⠐⠐⠄⠄⠄⠀⠀⠀⠀⠀⠔⠄⠑⠑⠀⠀⠀⠀⠀⠀⠀⠀⠀⢀⡟⢕⢕⢕⢕⢕⢑⠅⢱⣷⢕⢐⠐⢑⢘⠙⠓⠚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⠑⢝⢟⢟⢗⢇⢕⠕⠕⢕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⢔⠔⠄⠀⠀⠀⠀⠀⠀⠀⠀⠀⠀⠀⠀⠀⢕⣕⣕⣕⣕⣔⣄⣀⡀⢀⠀⠁⠁⠁⠁⠁⢑⣵⣔⣔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⣴⡄⠀⠀⠀⠀⠀⠀⠀⠀⠀⠀⠀⢰⣵⣵⣵⣵⣽⣿⣯⣕⢁⠀⠀⠀⠀⠀⠀⠁⠈⠉⠙⠙⠙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⠉⠙⠙⠙⠙⠟⠟⠟⠇⠀⠀⠀⠀⠀⠀⠀⠀⠀⠀⠕⢁⢑⠑⠑⠑⠑⠁⠁⠁⠀⠁⠀⠀⠀⠀⠀⠀⠀⠀⠀⠔⢔⢄⢄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⣄⡄⢄⢄⢄⢔⢳⢷⢷⢷⢷⢵⢵⢕⢕⢕⢔⢀⢀⠀⠀⠀⠀⠀⠀⢀⢀⡀⣄⣄⣄⣄⣔⣖⣕⣕⣕⢕⢕⢜⢝⢕⢁⢀⢀⢀⢀⢀⢀⢀⢀⢄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⢕⢅⢅⢁⢑⠕⢑⠕⢑⠑⠑⠕⠕⠕⠕⢕⢕⢕⣕⡕⢕⢕⠕⠕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⠁⠑⠑⠑⠑⠑⠑⠑⠑⠕⠕⠕⢕⢕⢕⢕⢔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⠑⠐⠐⠑⠑⢕⢗⢗⢗⢗⢳⡾⢿⢿⢟⢟⠇⠕⠐⠀⠀⠀⠀⠀⠀⠀⠀⠀⠀⠀⠀⠀⢀⢀⠀⠄⠄⠄⠄⢔⢔⢰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⣔⣔⣔⣰⣵⣵⣵⣵⡵⢇⢕⠑⠁⠀⠀⠀⠀⠀⠀⠀⢄⢔⢄⢔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⢄⢔⢔⢐⠐⠑⠑⢕⢕⢕⢕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⢅⢀⢄⢕⢱⣷⣷⣷⣵⣵⣕⣕⣕⢕⣕⣸⣿⣿⣿⣿⣿⣿⣿⣿⣿⣿⣿⢟⢏⢝⢝⠕⠑⠁⠁⠁⠁⠁⠀⠀⠀⠀⠀⠀⠀⠀⠀⠀⠀⠀⠀⠀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⠁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⠑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⢝⢝⢝⢕⢏⢏⢕⢜⢏⢝⢕⢜⢝⢝⢝⢝⢝⢜⢝⢝⢏⢜⢟⢏⢝⢝⢕⢝⢟⢏⢝⢝⢟⢟⢝⢝⢝⢟⢝⢝⢝⢏⢝⢟⢟⢝⢏⢕⢕⢝⢏⢝⢝⢏⢜⢜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⢏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⢕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⠁⠑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⢕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⠀⠀⠀⠀⠀⠀⠀⠀⠀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⣵⣵⠀⠀⠀⠀⠀⠀⠀⠀⠀⢱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⣿⠀⠀⠀⠀⠀⠀⠀⠀⠀⢸⣿⣿⣿⣿⣿⣿⣿⣿⣿⣿⣿⣿⠐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⡇⠀⠀⠀⠀⠀⠀⠀⠀⠀⢸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⠀⠀⠀⠀⠀⠁⠁⠁⠑⠘⠙⠙⠙⠙⠛⠛⠀⠀⠀⠀⠀⠀⠀⠀⠀⠀⠾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⣷⣷⣷⣗⣗⣇⢑⢑⠓⠑⠑⠑⠑⠁⢕⣵⡵⢴⢴⢔⢗⢗⢗⢟⢟⢕⠕⠀⢀⢄⢄⢕⢕⢕⢕⣕⣵⣵⢴⢴⢴⢔⠄⠕⠕⠅⠁⢀⢁⢁⢁⢅⢔⡔⢔⢔⢲⢖⢗⢗⢗⢗⠃⠑⠙⠙⠑⠃⠑⠑⠑⠑⠑⠑⠑⠑⠑⠐⠐⠄⠄⠄⠀⠀⠀⠀⠀⠔⠔⠑⠀⠀⠀⠀⠀⠀⠀⠀⠀⠀⢔⣟⢕⢕⢕⢕⢕⢑⠅⢱⣷⢕⠐⠀⠑⠘⠙⠛⠚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⠑⢝⢟⢟⢗⢇⢕⠕⠕⠕⠝⢝⢹⢿⣷⡇⢕⢕⢔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⢔⠔⠄⠀⠀⠀⠀⠀⠀⠀⠀⠀⠀⠀⠀⠀⢕⣕⣕⣕⣕⣄⣄⣀⢀⠀⠀⠀⠁⠁⠁⠁⠑⣵⣔⡔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⣵⣴⢄⠀⠀⠀⠀⠀⠀⠀⠀⠀⠀⢔⢱⣵⣵⣵⣼⣽⣿⢯⢅⠀⠀⠀⠀⠀⠀⠀⠀⠀⠁⠙⠙⠙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⠉⠙⠙⠙⠙⠟⠟⠏⠀⠀⠀⠀⠀⠀⠀⠀⠀⠀⠀⠀⢁⢑⠑⠑⠁⢁⠀⠁⠀⠀⠀⠀⠀⠀⠀⠀⠀⠀⠀⠀⠀⢔⢄⢄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⣀⡄⢄⢄⢄⢕⢗⢷⢷⢷⢷⢵⢵⢕⢕⢕⢔⢀⢀⠀⠀⠀⠀⠀⠀⠀⢀⢀⢀⣄⣄⣀⣔⣖⣕⣕⣕⢕⢕⢜⢝⢕⢁⢁⢀⢀⢀⢀⢀⢀⢀⢄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⣵⣵⡕⢕⢕⢕⢕⢕⢕⢕⢕⢕⢕⢅⢁⢁⠑⠑⠑⠑⠑⠑⠑⠑⠑⠕⠕⢕⢕⢕⣕⢕⢕⢕⠕⠁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⢕⢕⢕⢕⢕⢕⢕⢕⠑⠑⠁⠁⠁⠁⠁⠁⠁⠁⠁⠁⠁⠁⠑⠑⠑⠐⠐⠑⠑⠑⠑⠕⠕⠕⢕⢕⢕⢔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⠑⠐⠐⠑⠑⢕⢗⢗⢗⢗⢳⡾⢿⢿⢟⢟⠇⠕⠐⠀⠀⠀⠀⠀⠀⠀⠀⠀⠀⠀⠀⠀⢀⢀⠀⠄⠄⠄⠄⢔⢔⢰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⣄⣔⣔⣰⣵⣴⣵⣵⡵⢇⢕⠑⠁⠀⠀⠀⠀⠀⠀⠀⢄⢔⢄⢔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⢄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⢁⢀⢄⢕⢱⣷⣷⣷⣵⣵⣕⣕⣕⢕⣕⣸⣿⣿⣿⣿⣿⣿⣿⣿⣿⣿⣿⢟⢏⢝⢝⠕⠑⠁⠁⠁⠁⠁⠀⠀⠀⠀⠀⠀⠀⠀⠀⠀⠀⠀⠀⠀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⠀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⠑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⢝⢝⢝⢕⢏⢏⢕⢜⢏⢝⢕⢜⢝⢝⢝⢝⢝⢜⢝⢝⢏⢜⢟⢏⢝⢝⢕⢝⢟⢏⢝⢝⢟⢟⢝⢝⢝⢟⢝⢝⢝⢏⢝⢟⢟⢝⢏⢕⢕⢝⢏⢝⢝⢏⢜⢜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⢏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⠑⠑⠕⢕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⠁⠕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⠑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⢱⢕⢕⢕⢕⢕⢕⢕⢕⢕⢕⢕⢕⢕⢕⢕⢕⢕⢕⢕⢕⢕⢕⢕⢕⢕⢕⢕⢕⢕⢕⢕⢕⢕⢕⢕⢕⢕⢕⢕⢕⢸⣿⣿⣿⣿⣿⣿⣿⣿⣿⣿⣿⣿⣿⣿⣿⢕⢕⢕⢕⠀⠀⠀⠀⠀⠀⠀⠀⠀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⣵⣵⠀⠀⠀⠀⠀⠀⠀⠀⠀⢕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⡟⠀⠀⠀⠀⠀⠀⠀⠀⠀⢸⣿⣿⣿⣿⣿⣿⣿⣿⣿⣿⣿⣿⠐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⣿⠇⠀⠀⠀⠀⠀⠀⠀⠀⠀⢸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⢀⠀⠀⠀⠀⠁⠁⠁⠑⠘⠙⠙⠙⠙⠛⠛⠀⠀⠀⠀⠀⠀⠀⠀⠀⠀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⣷⣷⣷⣗⣗⣇⢑⢑⠓⠑⠑⠑⠑⠁⢕⣵⡵⢴⢴⢔⢗⢗⢗⢟⢟⢕⠕⠀⢀⢄⢄⢕⢕⢕⢕⣕⣵⣵⢴⢴⢴⢔⠄⠕⠕⠅⠁⢀⢁⢁⢁⢅⢔⡔⢔⢔⢲⢖⢗⢗⢗⢗⠃⠑⠙⠙⠑⠃⠑⠑⠑⠑⠑⠑⠑⠑⠑⠐⠐⠄⠄⠄⠀⠀⠀⠀⠀⠔⠄⠑⠀⠀⠀⠀⠀⠀⠀⠀⠀⠀⢕⡟⢕⢕⢕⢕⢕⢑⠅⢱⣷⢕⠐⠀⠑⠘⠙⠑⠘⠛⠙⠙⠝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⠑⢝⢟⢟⢗⢇⢕⠕⠅⠕⠝⠝⢻⢿⣷⡇⢕⢔⢐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⢔⠔⠀⠀⠀⠀⠀⠀⠀⠀⠀⠀⠀⠀⠀⠀⢕⣕⣕⣕⣔⣄⣀⠀⠀⠀⠀⠀⠁⠁⠀⠀⠑⢱⣔⣄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⣕⣕⣕⣱⡄⠀⠀⠀⠀⠀⠀⠀⠀⠀⠀⠀⠅⣵⣵⣵⣵⣵⣽⢿⠝⠁⠀⠀⠀⠀⠀⠀⠀⠀⠀⠀⠘⠙⠙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⠕⠕⠕⠕⠕⠕⠕⠕⠕⠕⠕⢕⠑⠁⠁⠉⠙⠙⠙⠙⠙⠛⠛⠑⠀⠀⠀⠀⠀⠀⠀⠀⠀⠀⠀⠀⢁⢑⠑⠑⠁⠀⠁⠀⠀⠀⠀⠀⠀⠀⠀⠀⠀⠀⠀⠀⠀⢔⢄⢄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⣄⡄⢄⢄⢄⢕⢳⢷⢷⢷⢷⢵⢵⢕⢕⢕⢄⢀⠀⠀⠀⠀⠀⠀⠀⠀⢀⢀⢀⣀⣀⣀⣔⣖⣕⣕⣕⢕⢕⢜⢝⢕⢁⢁⢀⢀⢀⢀⢀⢀⢀⢄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⢅⢅⢁⢁⠑⠑⠑⠑⠑⠑⠑⠑⠑⠕⠕⢕⢕⢕⣕⢕⢕⢕⠕⠑⠀⠀⠀⢄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⢕⢜⢕⢕⢕⢕⢕⢕⢕⠑⠑⠁⠁⠁⠁⠁⠁⠁⠁⠁⠁⠁⠁⠑⠑⠑⠐⠐⠐⠑⠑⠑⠕⠕⠕⢕⢕⢕⢔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⢕⠕⠑⠐⠐⠑⠑⢕⢗⢗⢗⢗⢳⡾⢿⢿⢟⢟⠇⠕⠐⠀⠀⠀⠀⠀⠀⠀⠀⠀⠀⠀⠀⠀⢀⢀⠀⠄⠄⠄⠄⢔⢔⢰⢕⢕⢕⢕⣕⣵⣵⣵⡷⢷⢇⢕⢕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⣟⣟⢏⢝⢝⢕⢕⢕⢕⢕⢑⢑⢑⠑⢐⠀⢀⢀⢄⢕⢱⣵⣷⣾⣇⣕⣕⣕⡕⢕⢄⢀⢀⢄⣄⣔⣔⣰⣵⣴⣵⣵⡵⢇⢕⠑⠁⠀⠀⠀⠀⠀⠀⠀⢀⢔⢔⢔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⢕⢔⢅⢕⢕⢜⢝⢟⢏⢝⢝⢝⠕⠕⠕⠕⠕⠕⠕⠕⢿⢿⢿⢿⢿⢿⢿⢿⣕⣕⢔⢔⢄⢄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⢕⢀⢀⢀⠀⠀⠀⠀⠀⠀⠀⠀⠀⠀⠕⢕⢕⢁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⠑⠀⠁⠁⠁⠁⠀⠀⠀⠀⠀⠀⠀⠁⢜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⠁⠀⠀⠀⠀⠁⠑⢕⢕⢕⢕⣵⣷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⣿⣕⣕⡕⢕⣕⣕⣕⣱⣵⣵⣷⣷⢷⢵⢕⢕⢀⠀⠀⢀⢄⢄⢀⢀⢀⢀⢀⢀⢀⢀⢕⢏⢝⠝⠕⠁⠁⠈⠑⠑⠃⠑⠁⠁⠁⠁⠁⠀⠀⠀⠁⠑⠑⠁⠀⠀⠀⠀⠀⠕⠑⠕⢕⠕⢕⢕⢕⢕⢑⢁⢀⢀⢀⠀⠀⠀⢀⣕⠀</a:t>
            </a:r>
            <a:br/>
            <a:r>
              <a:t>⠉⢕⢕⢕⢕⣱⣵⣷⣷⣿⣿⣿⣿⣿⣿⡿⢿⢏⢝⢕⢄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⢏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⠕⠕⢕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⠑⠕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⠕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⢕⢕⢕⠀⠀⠀⠀⠀⠀⠀⠀⠀⠑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⣕⣕⣕⣕⣸⣷⣷⣷⣷⣷⣷⣿⣿⣿⣷⣷⣷⣾⣷⣷⣷⣷⣷⣷⣷⣷⣷⣷⣷⣷⣷⣷⣷⣷⣷⣷⣷⣷⣷⣷⣵⣵⣵⣵⣷⣷⣷⣧⣷⣷⣷⣷⣵⣵⣵⣵⣷⣷⣾⣿⣿⣿⣿⣿⣿⣿⣿⣿⣿⣿⣿⣿⣿⣿⣧⣵⣵⡵⠀⠀⠀⠀⠀⠀⠀⠀⠀⢀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⢇⠀⠀⠀⠀⠀⠀⠀⠀⠀⢸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⡟⠀⠀⠀⠀⠀⠀⠀⠀⠀⠀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⢀⠀⠀⠀⠀⠁⠁⠁⠑⠘⠙⠙⠙⠙⠙⠃⠀⠀⠀⠀⠀⠀⠀⠀⠀⠀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⣷⣷⣷⣗⣗⣇⢑⢑⠓⠑⠑⠑⠑⠁⢕⣵⡵⢴⢴⢔⢗⢗⢗⢟⢟⢕⠕⠀⢀⢄⢄⢕⢕⢕⢕⣕⣵⣵⢴⢴⢴⢔⠄⠕⠕⠅⠁⢀⢁⢁⢁⢅⢔⡔⢔⢔⢲⢖⢗⢗⢗⢗⠃⠑⠙⠙⠑⠃⠑⠑⠑⠑⠑⠑⠑⠑⠑⠐⠐⠄⠄⠄⠀⠀⠀⠀⠀⠔⠄⠁⠀⠀⠀⠀⠀⠀⠀⠀⠀⠀⢕⡟⢕⢕⢕⢕⢕⠁⠁⠕⣷⢕⠀⠀⠐⠘⠙⠑⠘⠙⠙⠙⠝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⠑⢝⢟⢟⢗⢇⠕⠕⠅⠕⠝⠙⠁⠁⠑⠀⠀⠀⠐⠐⠐⠐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⠔⠐⠀⠀⠀⠀⠀⠀⠀⠀⠀⠀⠀⠀⠀⠀⢕⣕⣄⣄⡀⠀⠀⠀⠀⠀⠀⠀⠀⠀⠀⠀⠀⠀⢀⡄⢄⢀⠀⠀⠀⠀⠀⠀⠀⠀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⢴⢔⣄⣕⣕⢔⠀⠀⠀⠀⠀⠀⠀⠀⠀⠀⠀⠀⠀⣵⣵⣵⡵⢕⠅⠀⠀⠀⠀⠀⠀⠀⠀⠀⠀⠀⠀⠀⠀⠘⠙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⠑⠕⠕⠕⠕⠕⠕⠕⠕⠕⠕⢕⠑⠁⠁⠈⠉⠙⠙⠙⠙⠋⠁⠀⠀⠀⠀⠀⠀⠀⠀⠀⠀⠀⢀⠀⢑⢑⢄⠑⠀⠀⠀⠀⠀⠀⠀⠀⠀⠀⠀⠀⠀⠀⠀⠀⠀⠀⢄⢀⢄⢔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⢕⢕⢔⢄⠀⠀⠀⠀⠀⢀⢀⢀⣀⡄⢄⢄⢄⢕⢗⢷⢷⢷⢷⢧⢵⢕⢕⢔⢀⢀⠀⠀⠀⠀⠀⠀⠀⠀⢀⢀⢀⣀⣄⣀⣔⣖⣔⣕⣕⢕⢕⢜⢝⢕⢁⢁⢀⢀⢀⢀⢀⢀⢀⢄⢔⢕⣳⣗⢗⢗⢗⢇⢕⢕⢕⠕⢕⢕⢕⢕⢕⢝⢕⢕⢕⢕⢕⢕⢕⢗⢝⢝⢝⢕⢕⢕⢕⢕⢜⢝⢹⢵⢜⢏⢝⢝⢕⢕⢕⢕⢕⢝⢕⢱⢵⣵⡵⢵⢷⢿⢿⢿⢷⣷⢕⢕⠑⠑⠝⠝⠙⠙⠁⠁⠁⠀</a:t>
            </a:r>
            <a:br/>
            <a:r>
              <a:t>⢠⢴⢵⢵⣵⣷⡷⢷⢗⢞⢟⢟⢝⢕⢕⢑⢁⢄⢄⢄⢅⢁⠁⠀⠀⠀⠁⠁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⢕⢅⢄⢀⢁⠁⠑⠑⠑⠑⠑⠑⠐⠑⠕⠕⢕⢕⢕⣕⡕⢕⢕⠕⠁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⢕⢕⢕⢕⢕⢜⢕⢕⢕⢕⢕⢕⢕⢕⠑⠑⠁⠁⠁⠁⠁⠁⠁⠁⠁⠁⠁⠁⠁⠁⠑⠐⠐⠑⠑⠑⠑⠕⠕⠕⢕⢕⢕⢔⢔⢔⢔⢕⢕⢝⢝⢝⢕⢕⢕⢕⢕⢕⢕⢜⢕⢕⢕⢜⢗⢗⢗⢕⣕⣕⡷⢷⢷⢷⢷⢷⢗⢗⣇⣕⣕⣕⣗⡇⢕⢷⢷⢷⢷⢷⢷⢗⢗⢇⢕⣟⢟⢟⢟⢗⢗⢗⢗⢗⢷⢷⢷⢷⢷⢷⢇⢱⢕⢕⢕⣕⢕⢕⢕⢅⣅⢱⢜⢕⢕⢕⠕⠅⠁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⢕⠕⠐⠐⠐⠑⠑⢕⢗⢗⢗⢗⢳⡾⢿⢿⢟⢟⠇⠑⠐⠀⠀⠀⠀⠀⠀⠀⠀⠀⠀⠀⠀⠀⢀⢀⠀⠄⠄⠄⠄⠔⢔⢰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⢕⢑⠑⠑⠑⠐⠀⠀⢀⢄⢕⢱⣵⣷⣾⣇⣕⣕⣕⡕⢕⢄⢀⢀⢄⣄⣔⣔⣔⣵⣴⣴⣵⡴⢕⢕⠑⠁⠀⠀⠀⠀⠀⠀⠀⢀⢔⢄⢔⢕⢕⢕⢜⢜⢕⢕⢕⢕⢕⢁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⠔⠔⢕⢔⢅⢕⢕⢝⢝⢟⢏⢝⢝⢝⠕⠕⠕⠕⠕⠕⠕⠕⢻⢿⢿⢿⢿⢿⢿⢿⣕⣕⢔⢔⢄⢄⢔⢔⢐⠐⠑⠑⢕⢕⢕⢕⢕⣕⣕⣕⣕⣕⣕⣕⣕⣕⣕⣕⣕⣕⣕⣱⣵⣵⣵⣷⢷⢷⢾⢟⠟⠟⠟⠛⠙⠙⠙⠙⠙⠙⠝⠙⠑⠑⠑⠑⠕⠕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⢅⢀⢀⢀⠀⠀⠀⠀⠀⠀⠀⠀⠀⠀⠅⢕⢕⢁⢀⢄⢕⢱⣷⣷⣷⣵⣵⣕⣕⣕⢕⣕⣸⣿⣿⣿⣿⣿⣿⣿⣿⣿⣿⣿⢟⢏⢝⢝⠕⠑⠁⠁⠁⠁⠁⠀⠀⠀⠀⠀⠀⠀⠀⠀⠀⠀⠀⠀⠄⠄⠄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⠁⠀⠀⠀⠀⠀⠀⠀⠁⢜⢝⢻⣿⣿⢷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⢕⢔⣔⣔⣔⢔⢄⢄⢄⢄⢀⢀⠀⠀⠀⢀⢄⢔⣕⣵⣷⢷⢕⢕⢕⢕⢕⢕⢕⢔⢄⢀⢀⢀⢀⢀⠀⠀⠀⠀⢀⠕⠕⠓⠙⠁⠁⠀⠀⠁⠁⠁⠘⢅⢀⢀⢀⢀⢀⢀⢀⢀⢀⢀⢄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⢕⢕⢕⢕⢕⣕⣕⣕⣕⣕⣕⣕⣕⣳⡯⢕⢕⢕⢄⠄⠄⠔⢔⢔⢔⢔⢴⢵⣵⣵⣾⣿⣿⣷⣕⣕⡕⢕⣕⣕⣕⣱⣵⣵⣷⣷⢷⢵⢕⢕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⢟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⢝⢟⢝⢕⢝⢝⢝⢜⢝⢝⢝⢏⢕⢜⢜⢝⢝⢝⢝⢕⢕⢏⢝⢕⢝⢝⢝⢝⢕⢝⢕⢕⢕⢕⢕⢕⢸⣿⣿⣿⣿⣿⣿⣿⣿⣿⣿⣿⡇⢕⢕⢕⢕⢜⢝⢜⢝⢝⢏⢏⢕⢜⢝⢟⢝⢜⢟⢏⢕⢝⢕⢝⢝⢝⢜⢝⢝⢝⢝⢝⢏⢏⢝⢜⢏⢟⢟⢏⢕⢝⢝⢟⢏⢝⢝⢝⢕⢝⢝⢝⢕⢜⢜⢜⢝⢟⢕⢕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⠁⠁⠑⢕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⠑⢕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⠁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⢕⢕⢕⠀⠀⠀⠀⠀⠀⠀⠀⠀⠀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⣵⡕⠀⠀⠀⠀⠀⠀⠀⠀⠀⢰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⣿⠁⠀⠀⠀⠀⠀⠀⠀⠀⠀⣸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⡏⠀⠀⠀⠀⠀⠀⠀⠀⠀⠀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⢀⠀⠀⠀⠀⠁⠁⠁⠑⠘⠙⠙⠙⠙⠙⠁⠀⠀⠀⠀⠀⠀⠀⠀⠀⠀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⣷⣷⣷⣗⣗⣇⢑⢑⠓⠑⠑⠑⠑⠁⢕⣵⡵⢴⢴⢔⢗⢗⢗⢟⢟⢕⠕⠀⢀⢄⢄⢕⢕⢕⢕⣕⣵⣵⢴⢴⢴⢔⠄⠕⠕⠅⠁⢀⢁⢁⢁⢅⢔⡔⢔⢔⢲⢖⢗⢗⢗⢗⠃⠑⠙⠙⠑⠃⠑⠑⠑⠑⠑⠑⠑⠑⠑⠐⠐⠄⠄⠄⠀⠀⠀⠀⠀⠔⠄⠀⠀⠀⠀⠀⠀⠀⠀⠀⠀⠀⢕⡟⢕⢕⢕⢕⢕⠁⠁⠕⣷⢑⠀⠀⠀⠘⠙⠑⠘⠙⠙⠙⠝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⠑⢝⢟⢟⠗⠇⠕⠕⠄⠐⠈⠁⠀⠀⠀⠀⠀⠀⠀⠀⠐⠀⠀⠀⠁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⢔⠔⠐⠀⠀⠀⠀⠀⠀⠀⠀⠀⠀⠀⠀⠀⠀⢄⣄⣄⡀⠀⠀⠀⠀⠀⠀⠀⠀⠀⠀⠀⠀⠀⠀⢄⡄⢄⠀⠀⠀⠀⠀⠀⠀⠀⠀⠁⢙⢝⠕⠑⠑⠘⠑⠑⠐⠐⠀⠐⢷⣷⡿⢿⢿⢟⢟⢟⢗⢇⠐⠀⠀⠀⠕⢕⢕⢄⢄⢀⢀⢄⢄⣔⡔⠄⠀⠁⠀⠀⠀⠀⠐⠀⠔⠵⠕⢕⢕⢕⢀⢄⢔⢜⢝⢝⢻⢷⣧⣄⡀⠀⠀⠀⠀⠀⠀⠀⠀⠁⠑⢲⢷⢵⢜⠀</a:t>
            </a:r>
            <a:br/>
            <a:r>
              <a:t>⣔⣵⣿⣿⡯⢵⢵⢵⢵⢕⢕⢗⢗⢗⢇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⢔⢔⣄⣕⡕⠐⠀⠀⠀⠀⠀⠀⠀⠀⠀⠀⠀⠀⠀⣵⣵⡵⢕⠁⠀⠀⠀⠀⠀⠀⠀⠀⠀⠀⠀⠀⠀⠀⠀⠁⠙⠙⠁⠁⠁⠁⢁⢕⢕⢕⢕⢕⢕⢕⢕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⣷⣷⣷⣷⣿⣿⢿⢿⢿⢟⢟⠟⠏⠙⠙⠑⠁⠁⠁⠁⠀⢀⢐⠀⠀⠀⠀⠀⠀⠑⠑⠕⢕⢅⢅⢕⢕⢕⢜⢕⢕⢕⢕⢕⣵⣵⣵⣕⣕⣕⢔⢔⢔⢕⢕⢕⢕⢕⢕⢕⢕⢕⢕⢕⢕⢅⢁⢁⢁⢁⢁⢀⢀⠀⠑⠀⠀⠀⠀⠀⠑⠕⠕⠕⠕⠕⠕⠕⠕⠕⠕⢕⠑⠁⠁⠈⠉⠙⠙⠙⠙⠁⠀⠀⠀⠀⠀⠀⠀⠀⠀⠀⠀⠀⢀⢀⠁⢕⠑⠀⠀⠀⠀⠀⠀⠀⠀⠀⠀⠀⠀⠀⠀⠀⠀⠀⠀⠀⢄⢀⢄⢄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⢕⢔⢄⠀⠀⠀⠀⠀⢀⢀⢀⣀⡄⢄⢄⢄⢕⢗⢷⢷⢷⢷⢵⢵⢕⢕⢀⢀⠀⠀⠀⠀⠀⠀⠀⠀⠀⢀⢀⢀⣠⣇⣀⣔⣆⣔⣕⣕⢕⢕⢜⢝⢕⢁⢀⢀⢀⢁⢀⢀⢀⢀⢄⢔⢕⣷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⠀⠀⠀⠁⠑⠁⠁⢀⠀⠀⠀⠀⠄⠄⠄⠀⠀⠀⠀⠀⢀⢀⢄⢕⢵⢕⢕⢕⣕⣕⣱⣵⣵⣕⣕⣱⣵⣵⣷⣷⣷⣷⣿⣿⣿⣿⣏⣝⢝⢕⢕⢕⢕⢕⢕⢕⢕⢕⢕⢕⢕⢕⢑⢑⢕⢕⢕⢕⢕⢕⢕⢕⣕⣕⣱⣵⣵⣵⣷⣷⣷⣵⣵⣵⣵⣕⣕⣕⣵⣵⣵⣵⣵⣼⣽⣷⣧⣵⡕⢕⢕⢕⢕⢕⢕⢕⢕⢕⢅⢄⢀⢁⠁⠑⠑⠑⠑⠑⠐⠐⠑⠑⠕⢕⢕⢕⣕⡕⢕⢕⠕⠁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⢕⠕⢕⢕⢕⢕⢕⢕⢕⢕⢕⡕⢕⢕⢕⠑⠑⠁⠁⠁⠁⠁⠁⠁⠁⠁⠁⠁⠁⠁⠁⠁⠐⠐⠐⠑⠑⠑⠕⠕⠕⢕⢕⢕⢔⢔⢔⢔⢕⢕⢝⢝⢝⢕⢕⢕⢕⢕⢕⢕⢜⢕⢕⢕⢜⢗⢗⢗⢕⣕⣕⡷⢷⢷⢷⢷⢷⢗⢗⣇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⠐⠐⠐⠑⠑⢕⢗⢗⢗⢗⢳⡾⢿⢿⢟⢟⠇⠑⠀⠀⠀⠀⠀⠀⠀⠀⠀⠀⠀⠀⠀⠀⢀⢀⠀⠄⠄⠄⠀⠔⢔⢰⢕⢕⢕⢕⣕⣵⣵⣵⡷⢷⢇⢕⢕⢕⠕⠑⠑⠑⠑⠑⠑⠑⠑⠑⠑⠁⠁⠁⠁⠁⠁⠁⠁⢁⠁⠁⠁⠁⢝⢝⢝⢜⢝⢝⢕⢕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⢕⢑⠑⠑⠑⠐⠀⠀⢀⢄⢕⢱⣵⣷⣾⣇⣕⣕⣕⡕⢕⢄⢀⢀⢄⣄⣔⣔⣰⣴⣴⣴⣵⡴⢕⢕⠑⠁⠀⠀⠀⠀⠀⠀⠀⢀⢔⢄⢔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⢔⢔⢅⢕⢕⢝⢝⢟⢏⢝⢝⢝⠕⠕⠕⠕⠕⠕⠕⠕⢻⢿⢿⢿⢿⢿⢿⢿⣕⣕⢔⢔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⢅⢀⢀⢀⠀⠀⠀⠀⠀⠀⠀⠀⠀⠀⠁⢕⢕⢁⢀⢄⢕⢱⣷⣷⣷⣵⣵⣕⣕⣕⢕⣕⣸⣿⣿⣿⣿⣿⣿⣿⣿⣿⣿⣿⢟⢏⢝⢝⠕⠑⠁⠁⠁⠁⠁⠀⠀⠀⠀⠀⠀⠀⠀⠀⠀⠀⠀⠀⠄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⠀⠀⠀⠀⠀⠀⠀⠀⠁⢘⢟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⢅⢀⢀⢀⢀⢀⢀⢀⢀⢀⢀⢄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⢽⢟⢝⢕⢑⢑⢕⢕⢕⢕⣕⣕⣵⣞⣝⣕⣕⣕⡕⠕⠑⠑⠐⠁⠁⠁⠀⠀⠄⢔⢕⣵⣿⣿⣿⣧⣕⢔⢀⠀⠀⠀⠀⢕⠕⠑⠑⠁⠀⠀⠀⠀⠀⠀⠀⠀⠀⠀⠀⠀⠀⠀⠀⠀⠀⠀⠀⠀⠀⠁⠈⠉⠙⠙⢗⣳⣷⡷⢇⠕⠕⠕⠜⠟⢟⢿⢿⢟⢇⢕⠕⠕⠕⠕⠕⠕⠕⢵⢵⢷⢷⣧⣕⣔⣄⣄⡄⢄⢀⢀⢀⠀⠀⠀⠀⠀⢔⢕⢕⢕⢕⢕⢕⢕⢕⢔⢔⢕⢕⢕⢕⣕⣕⣕⣕⣕⣕⣕⣕⣳⡯⢕⢕⢕⢄⠄⠄⠔⢔⢔⢔⢔⢴⢵⣵⣵⣾⣿⣿⣷⣕⣕⡕⢕⣕⣕⣕⣱⣵⣵⣷⣷⢷⢵⢕⢕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⢀⠀⠀⠀⠀⠀⠀⠀⠀⠔⢕⢕⢜⢟⢿⣿⣿⣿⣿⣷⣕⡕⢄⢅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⢝⢟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⠑⠑⠕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⠁⠕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⠑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⠁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⢕⢕⢕⠀⠀⠀⠀⠀⠀⠀⠀⠀⢀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⣵⠀⠀⠀⠀⠀⠀⠀⠀⠀⠀⢱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⡏⠀⠀⠀⠀⠀⠀⠀⠀⠀⠀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⣿⠁⠀⠀⠀⠀⠀⠀⠀⠀⠀⠀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⢀⠀⠀⠀⠀⠁⠁⠁⠑⠘⠙⠙⠙⠙⠑⠀⠀⠀⠀⠀⠀⠀⠀⠀⠀⠀⠿⢿⢿⢿⢿⢿⣿⣿⣿⣿⣿⣿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⣇⢑⢑⠓⠑⠑⠑⠑⠁⢕⣵⡵⢴⢴⢔⢗⢗⢗⢟⢏⢕⠕⠀⢀⢄⢄⢕⢕⢕⢕⣕⣵⣵⢴⢴⢴⢔⠄⠕⠕⠅⠁⢀⢁⢁⢁⢅⢔⡔⢔⢔⢲⢖⢗⢗⢗⢗⠃⠑⠙⠙⠑⠃⠑⠑⠑⠑⠑⠑⠑⠑⠑⠐⠐⠄⠄⠄⠀⠀⠀⠀⠀⠄⠄⠀⠀⠀⠀⠀⠀⠀⠀⠀⠀⠀⢕⡟⢕⢕⢕⢕⢕⠁⠁⠔⢂⠀⠀⠀⠀⠀⠀⠀⠑⠘⠙⠙⠝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⢐⢠⢄⢄⢀⢀⠀⠀⠀⠀⠀⠀⠀⠀⠀⠀⠀⠀⠀⠀⠀⠀⠀⠀⠀⠜⢝⢟⠟⠗⠇⠕⠁⠀⠀⠀⠀⠀⠀⠀⠀⠀⠀⠀⠀⠀⠀⠀⠀⠁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⠕⢕⢗⢆⠔⠐⠀⠀⠀⠀⠀⠀⠀⠀⠀⠀⠀⠀⠀⠀⠀⠀⢄⠀⠀⠀⠀⠀⠀⠀⠀⠀⠀⠀⠀⠀⠀⠀⠀⠀⡀⢀⠀⠀⠀⠀⠀⠀⠀⠀⠀⢁⢙⢝⠑⠑⠑⠘⠑⠑⠐⠐⠀⠐⢷⣷⡿⢿⢿⢟⢟⢟⢗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⢗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⢔⢄⢄⠀⠀⠀⠀⠀⠀⠀⠀⠀⠀⠀⠀⠀⠀⠀⠄⡵⢕⠀⠁⠀⠀⠀⠀⠀⠀⠀⠀⠀⠀⠀⠀⠀⠀⠀⠀⠁⠙⠙⠁⠁⠁⠁⠁⢕⢕⢕⢕⢕⢕⢕⢔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⢁⢀⢀⠀⠑⠀⠀⠀⠀⠀⠑⠕⠕⠕⠕⠕⠕⠕⠕⠕⠕⢕⠑⠁⠁⠈⠉⠙⠙⠁⠀⠀⠀⠀⠀⠀⠀⠀⠀⠀⠀⠀⠀⠀⠀⠀⠀⠀⠀⠀⠀⠀⠀⠀⠀⠀⠀⠀⠀⠀⠀⠀⢀⠔⠀⠀⠀⠀⠀⠀⢀⢄⢕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⢔⢄⢄⠀⠀⠀⠀⠀⢀⢀⢀⣀⡄⢄⢄⢄⢕⢳⢷⢷⢷⢷⢵⢵⢔⢀⢀⢀⠀⠀⠀⠀⠀⠀⠀⠀⠀⢀⣄⣑⣀⣀⣀⣀⣐⣀⣀⡀⢀⢀⢜⢝⢕⢁⢀⢀⢀⢀⢀⢀⢀⢀⢀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⣷⣷⣷⣵⣵⣵⣵⣵⣕⣱⣵⣵⣵⣵⣵⣼⣽⣷⣧⣵⡕⢕⢕⢕⢕⢕⢕⢕⢕⢕⢄⢄⢀⢁⠁⠑⠑⠑⠑⠑⠐⠐⠑⠑⠕⠕⢕⢕⣕⢕⢕⢕⠕⠁⠀⠀⠀⢀⢔⣵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⢏⢝⢝⢝⢝⢕⠕⠕⢕⢕⢕⢕⢕⢕⢕⢕⢕⢕⢕⢕⢕⠑⠑⠁⠁⠁⠁⠁⠁⠁⠁⠁⠁⠁⠁⠁⠁⠀⠀⠐⠐⠑⠑⠑⠕⠕⠕⠕⢕⢕⢔⢔⢔⢔⢕⢕⢝⢝⢝⢕⢕⢕⢕⢕⢕⢕⢜⢕⢕⢕⢜⢗⢗⢗⢕⣕⣕⡷⢷⢷⢷⢷⢷⢗⢗⣇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⠕⠐⠐⠐⠑⠑⢕⢗⢗⢗⢗⢳⡾⢿⢿⢟⢟⠇⠑⠀⠀⠀⠀⠀⠀⠀⠀⠀⠀⠀⠀⠀⠀⢀⢀⠀⠄⠄⠄⠀⠔⢔⢰⢕⢕⢕⢕⣕⣵⣵⣵⡷⢷⢇⢕⢕⠕⠕⠑⠑⠑⠑⠑⠑⠑⠑⠑⠑⠁⠁⠁⠁⠁⠁⠁⠁⢁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⢗⢟⢟⢟⢝⢟⢕⢕⢕⢕⢕⢕⢕⢕⢕⢕⢕⢕⢕⢕⢕⣱⣵⣾⣿⣿⣿⣿⢿⣿⢇⢕⢕⢕⢗⢗⢗⢗⢗⢗⢗⢗⢗⣗⢟⢟⢟⢟⢟⢟⢝⢏⣝⢏⢝⢝⢕⢕⢕⢕⢕⢑⠑⠑⠑⠐⠀⠀⠀⢄⢕⢱⣵⣷⣾⣇⣕⣕⣕⡕⢕⢄⢀⢀⢀⣄⣔⣔⣔⣴⣴⣴⣵⡴⢕⢕⠑⠁⠀⠀⠀⠀⠀⠀⠀⢀⢄⢄⢔⢕⢕⢕⢜⢜⢕⢕⢕⢕⢕⢁⢁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⢔⢔⢅⢕⢕⢝⢝⢟⢏⢝⢝⢝⠕⠕⠕⠕⠕⠕⠕⠕⢻⢿⢿⢿⢿⢿⢿⢿⣕⣕⢔⢔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⢅⢀⢀⢀⠀⠀⠀⠀⠀⠀⠀⠀⠀⠀⠁⢕⢕⢁⢀⢄⢕⢱⣷⣷⣷⣵⣵⣕⣕⣕⢕⣕⣸⣿⣿⣿⣿⣿⣿⣿⣿⣿⣿⣿⢟⢏⢝⢝⠕⠑⠁⠁⠁⠁⠁⠀⠀⠀⠀⠀⠀⠀⠀⠀⠀⠀⠀⠀⠄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⠀⠀⠀⠀⠀⠀⠀⠀⠁⢘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⢀⢄⢔⣕⣵⣷⢷⢕⢕⢕⢕⢕⢕⢕⢔⢄⢀⢀⢀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⢀⢕⠕⠑⠑⠁⠀⠀⠀⠀⠀⠀⠀⠀⠀⠀⠀⠀⠀⠀⠀⠀⠀⠀⠀⠀⠀⠁⠈⠉⠙⠙⢗⣳⣷⡷⢇⠕⠕⠕⠜⠟⢟⢿⢿⢟⢇⢕⠕⠕⠕⠕⠕⠕⠕⢵⢵⢷⢷⣧⣕⣔⣄⣄⡄⢄⢀⢀⢀⠀⠀⠀⠀⠀⢔⢕⢕⢕⢕⢕⢕⢕⢕⢔⢔⢕⢕⢕⢕⣕⣕⣕⣕⣕⣕⣕⣕⣳⡯⢕⢕⢕⢄⠄⠄⠔⢔⢔⢔⢔⢴⢵⣵⣵⣾⣿⣿⣿⣕⣕⡕⢕⣕⣕⣕⣱⣵⣵⣷⣷⢷⢵⢕⢕⢀⠀⠀⢀⢄⢄⢀⢀⢀⢀⢀⢀⢀⢀⢕⢏⢝⠝⠑⠁⠁⠈⠑⠑⠃⠑⠁⠁⠁⠁⠁⠀⠀⠀⠁⠁⠕⠁⠀⠀⠀⠀⠀⠕⠑⠕⢕⠕⢕⢕⢕⢕⢑⢁⢁⢀⢀⠀⠀⠀⢀⣕⠀</a:t>
            </a:r>
            <a:br/>
            <a:r>
              <a:t>⠉⢕⢕⢕⢕⣱⣵⣷⣷⣿⣿⣿⣿⣿⣿⡿⢿⢏⢝⢕⢄⢀⠀⠀⠀⠀⠀⠀⠀⠀⠔⢕⢕⢜⢟⢿⣿⣿⣿⣿⣷⣕⡕⢄⢅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⢝⢟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⠁⠀⠁⠑⠕⢕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⠁⢕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⠁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⢕⢕⠑⠀⠀⠀⠀⠀⠀⠀⠀⠀⢄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⣵⠀⠀⠀⠀⠀⠀⠀⠀⠀⠀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⣿⢇⠀⠀⠀⠀⠀⠀⠀⠀⠀⠀⣿⣿⣿⣿⣿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⡟⠀⠀⠀⠀⠀⠀⠀⠀⠀⠀⠀⣿⣿⣿⣿⣿⣿⣿⣿⣿⣿⣿⣿⣿⣤⣤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⢀⠀⠀⠀⠀⠁⠁⠁⠑⠘⠙⠙⠙⠙⠑⠀⠀⠀⠀⠀⠀⠀⠀⠀⠀⠀⠿⢿⢿⢿⢿⢿⣿⣿⣿⣿⠿⠛⠛⠛⠛⠛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⣇⢑⢑⠓⠑⠑⠑⠑⠁⢕⣵⡵⢴⢴⢔⢗⢗⢗⢟⢏⢕⠕⠀⢀⢄⢄⢕⢕⢕⢕⣕⣵⣵⢴⢴⢴⢔⠄⠕⠕⠅⠁⢀⢁⢁⢁⢅⢔⡔⢔⢔⢲⢖⢗⢗⢗⢗⠃⠑⠙⠙⠑⠃⠑⠑⠑⠑⠑⠑⠑⠑⠑⠐⠐⠀⠄⠄⠀⠀⠀⠀⠀⠄⠀⠀⠀⠀⠀⠀⠀⠀⠀⠀⠀⠀⢱⡟⢕⢕⢅⢕⢕⠁⠁⠀⠀⠀⠀⠀⠀⠀⠀⠀⠁⠘⠙⠙⠝⠍⡍⢍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⢐⢠⢄⢄⢀⢀⠀⠀⠀⠀⠀⠀⠀⠀⠀⠀⠀⠀⠀⠀⠀⠀⠀⠀⠀⠜⠝⠟⠟⠗⠇⠁⠀⠀⠀⠀⠀⠀⠀⠀⠀⠀⠀⠀⠀⠀⠀⠀⠀⠁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⠑⠕⢗⠆⠐⠀⠀⠀⠀⠀⠀⠀⠀⠀⠀⠀⠀⠀⠀⠀⠀⠀⠀⠀⠀⠀⠀⠀⠀⠀⠀⠀⠀⠀⠀⠀⠀⠀⠀⠀⡀⢀⠀⠀⠀⠀⠀⠀⠀⠀⠀⠁⢙⢝⠕⠑⠑⠘⠑⠑⠐⠐⠀⠐⢷⣷⡿⢿⢿⢟⢟⢟⢗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⢗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⢦⢔⢄⠀⠀⠀⠀⠀⠀⠀⠀⠀⠀⠀⠀⠀⠀⠀⠀⠀⠐⠀⠀⠀⠀⠀⠀⠀⠀⠀⠀⠀⠀⠀⠀⠀⠀⠀⠀⠀⠀⠙⠙⠁⠁⠁⠁⠁⢕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⢁⢀⢀⠀⠑⠀⠀⠀⠀⠀⠑⠕⠕⠕⠕⠕⠕⠕⠕⠕⠕⠕⠑⠁⠁⠈⠉⠙⠁⠀⠀⠀⠀⠀⠀⠀⠀⠀⠀⠀⠀⠀⠀⠀⠀⠀⠀⠀⠀⠀⠀⠀⠀⠀⠀⠀⠀⠀⠀⠀⠀⢀⠔⠁⠀⠀⠀⠀⠀⠀⠀⠀⢔⣕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⢔⢄⢀⠀⠀⠀⠀⠀⢀⢀⢀⣀⡄⢄⢄⢄⢕⢳⢷⢷⢷⢷⢵⢴⢄⢀⢀⢀⠀⠀⠀⠀⠀⠀⠀⠀⠀⢀⣀⣀⣀⣀⣀⣀⣀⣀⣀⡀⢀⢁⢜⢝⢑⢁⢀⢀⢀⢀⢀⢀⢀⢀⢀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⣷⣷⣷⣵⣵⣵⣵⣵⣕⣕⣵⣵⣵⣵⣵⣼⣽⣷⣧⣵⡕⢕⢕⢕⢕⢕⢕⢕⢕⢅⢄⢄⢀⢁⠁⠑⠑⠑⠑⠑⠐⠐⠑⠕⠕⠕⢕⢕⣕⢕⢅⢕⠅⠁⠀⠀⠀⢀⢔⣵⣕⣕⣕⣕⣕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⢏⢝⢝⢝⢝⢕⠕⠕⢕⢕⢕⢕⢕⢕⢕⢕⢕⢕⢕⢕⢑⠑⠁⠁⠁⠁⠁⠁⠁⠁⠁⠁⠁⠁⠁⠁⠁⠀⠀⠐⠐⠑⠑⠑⠕⠕⠕⠕⢕⢕⢔⢔⢔⢔⢕⢕⢝⢝⢝⢕⢕⢕⢕⢕⢕⢕⢜⢕⢕⢕⢜⢗⢗⢗⢕⣕⣕⡷⢷⢷⢷⢷⢷⢗⢗⣇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⠑⠐⠐⠐⠑⠑⢕⢗⢗⢗⢗⢳⡾⢿⢿⢟⢟⠇⠑⠀⠀⠀⠀⠀⠀⠀⠀⠀⠀⠀⠀⠀⠀⢀⢀⠀⠄⠄⠄⠀⠔⢔⢰⢕⢕⢕⢕⣕⣵⣵⣵⡷⢷⢇⢕⢕⢕⠕⠑⠑⠑⠑⠑⠑⠑⠑⠑⠑⠁⠁⠁⠁⠁⠁⠁⠁⢁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⢕⢑⠑⠑⠑⠐⠀⠀⠀⢄⢕⢱⣵⣷⣾⣇⣕⣕⣕⡕⢕⢄⢀⢀⢄⣄⣔⣔⣔⣴⣴⣴⣵⢴⢕⢕⠑⠁⠀⠀⠀⠀⠀⠀⠀⢀⢄⢄⢔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⠕⠔⢔⢔⢅⢕⢕⢝⢝⢟⢏⢝⢝⢝⠕⠕⠕⠕⠕⠕⠕⠕⢻⢿⢿⢿⢿⢿⢿⢿⣕⣕⢔⢔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⢅⢀⢀⢀⠀⠀⠀⠀⠀⠀⠀⠀⠀⠀⠁⢕⢕⢁⢀⢄⢕⢱⣷⣷⣷⣵⣵⣕⣕⣕⢕⣕⣸⣿⣿⣿⣿⣿⣿⣿⣿⣿⣿⣿⢟⢏⢝⢝⠕⠑⠁⠁⠁⠁⠁⠀⠀⠀⠀⠀⠀⠀⠀⠀⠀⠀⠀⠀⠄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⠕⠑⠑⠑⠑⠑⠑⠑⠑⠑⠑⠕⠑⠑⠑⠑⠁⠁⠁⠑⠘⠑⢑⢕⢕⢕⢕⢕⢅⢄⢔⠀⠀⠀⠀⠀⠀⠀⠀⠀⠀⠀⠀⠀⢀⢔⢕⣜⢝⢟⢗⢗⢕⢕⢕⢕⠑⠑⠐⠁⠀⠁⠁⠁⠀⠀⠀⠀⠀⠀⠀⠀⠁⢘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⢀⢕⠕⠑⠑⠁⠀⠀⠀⠀⠀⠀⠀⠀⠀⠀⠀⠀⠀⠀⠀⠀⠀⠀⠀⠀⠀⠁⠈⠉⠙⠙⢗⣳⣷⡷⢇⠕⠕⠕⠜⠟⢟⢿⢿⢟⢇⢕⠕⠕⠕⠕⠕⠕⠕⢵⢵⢷⢷⣧⣕⣔⣄⣄⡄⢄⢀⢀⢀⠀⠀⠀⠀⠀⢔⢕⢕⢕⢕⢕⢕⢕⢕⢔⢔⢕⢕⢕⢕⣕⣕⣕⣕⣕⣕⣕⣕⣳⡯⢕⢕⢕⢄⠄⠄⠔⢔⢔⢔⢔⢴⢵⣵⣵⣾⣿⣿⣿⣕⣕⡕⢕⣕⣕⣕⣱⣵⣵⣷⣷⢷⢵⢕⢔⢀⠀⠀⢀⢄⢄⢀⢀⢀⢀⢀⢀⢀⢀⢕⢏⢝⠝⠑⠁⠁⠈⠑⠑⠃⠑⠁⠁⠁⠁⠁⠀⠀⠀⠁⠁⠕⠁⠀⠀⠀⠀⠀⠕⠑⠕⢕⠕⢕⢕⢕⢕⢑⢁⢁⢀⢀⠀⠀⠀⢀⣕⠀</a:t>
            </a:r>
            <a:br/>
            <a:r>
              <a:t>⠉⢕⢕⢕⢕⣱⣵⣷⣷⣿⣿⣿⣿⣿⣿⡿⢿⢏⢝⢕⢄⢀⠀⠀⠀⠀⠀⠀⠀⠀⠔⢕⢕⢜⢟⢿⣿⣿⣿⣿⣷⣕⡕⢄⢅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⢝⢟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⠁⠁⠑⢕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⠑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⠁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⢀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⢕⢕⠀⠀⠀⠀⠀⠀⠀⠀⠀⠀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⡕⠀⠀⠀⠀⠀⠀⠀⠀⠀⠀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⡿⠀⠀⠀⠀⠀⠀⠀⠀⠀⠀⠀⣿⣿⣿⣿⣿⣿⣿⣿⣿⣿⣽⣿⣿⠀⠀⠀⠀⠀⣿⣿⣿⣿⣿⣿⣿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⠇⠀⠀⠀⠀⠀⠀⠀⠀⠀⠀⠀⣿⣿⣿⣿⣿⣿⣿⣿⣿⣿⣿⠿⠿⠤⠤⠤⠄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⢀⠀⠀⠀⠀⠁⠁⠁⠑⠘⠙⠙⠙⠙⠀⠀⠀⠀⠀⠀⠀⠀⠀⠀⠀⠰⠿⢿⢿⢿⢿⢿⡿⢿⠋⠁⠀⠀⠀⠀⠀⠀⠀⠈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⢇⢕⢔⢀⢀⢄⢴⠴⢔⢔⣔⣵⣵⣵⣵⣷⣷⣗⣗⣇⢑⢑⠓⠑⠑⠑⠑⠁⢕⣵⡵⢴⢴⢔⢗⢗⢗⢟⢏⢕⠕⠀⢀⢄⢄⢕⢕⢕⢕⣕⣵⣵⢴⢴⢴⢔⠄⠕⠕⠅⠁⢀⢁⢁⢁⢅⢔⡔⢔⢔⢲⢖⢗⢗⢗⢗⠃⠑⠙⠙⠑⠃⠑⠑⠑⠑⠑⠑⠑⠑⠑⠐⠐⠀⠄⠄⠀⠀⠀⠀⠀⠄⠀⠀⠀⠀⠀⠀⠀⠀⠀⠀⠀⠀⣼⡟⢕⢕⢕⠅⠁⠁⠀⠀⠀⠀⠀⠀⠀⠀⠀⠀⠀⠀⠈⠙⠝⠍⡍⢍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⢐⢠⢄⢄⢀⢀⠀⠀⠀⠀⠀⠀⠀⠀⠀⠀⠀⠀⠀⠀⠀⠀⠀⠀⠀⠜⠝⠝⠋⠑⠀⠀⠀⠀⠀⠀⠀⠀⠀⠀⠀⠀⠀⠀⠀⠀⠀⠀⠀⠀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⠑⠕⠗⠐⠀⠀⠀⠀⠀⠀⠀⠀⠀⠀⠀⠀⠀⠀⠀⠀⠀⠀⠀⠀⠀⠀⠀⠀⠀⠀⠀⠀⠀⠀⠀⠀⠀⠀⠀⠀⢀⢀⠀⠀⠀⠀⠀⠀⠀⠀⠀⢁⢙⢝⠕⠑⠑⠘⠑⠑⠐⠐⠀⠐⢷⣷⡿⢿⢿⢟⢟⢟⢗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⢗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⢔⠄⠀⠀⠀⠀⠀⠀⠀⠀⠀⠀⠀⠀⠀⠀⠀⠀⠀⠀⠀⠀⠀⠀⠀⠀⠀⠀⠀⠀⠀⠀⠀⠀⠀⠠⠃⠀⠀⠀⠁⠉⠁⠁⠁⠁⠁⢕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⢁⢀⢀⠀⠑⠀⠀⠀⠀⠀⠑⠕⠕⠕⠕⠕⠕⠕⠕⠕⠕⠕⠑⠁⠁⠈⠉⠉⠀⠀⠀⠀⠀⠀⠀⠀⠀⠀⠀⠀⠀⠀⠀⠀⠀⠀⠀⠀⠀⠀⠀⠀⠀⠀⠀⠀⠀⠀⠀⠀⠀⠀⠀⠀⠀⠀⠀⠀⠀⠀⠀⠀⠀⣔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⢔⢄⢀⠀⠀⠀⠀⠀⢀⢀⢀⣀⡄⢄⢄⢄⢕⢗⢷⢷⢷⢷⢵⢔⢄⢀⢀⢀⠀⠀⠀⠀⠀⠀⠀⠀⠀⢀⢀⢀⠀⠀⢀⢀⢀⢀⣀⢀⢀⢀⢁⢙⢑⢁⢀⢀⢀⢀⢀⢀⢀⢀⢀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⣷⣷⣷⣵⣵⣵⣵⣵⣕⣔⣵⣵⣵⣵⣵⣼⣽⣷⣧⣵⡕⢕⢕⢕⢕⢕⢕⢕⢕⢄⢄⢀⢀⠁⠁⠑⠑⠑⠑⠑⠐⠐⠑⠑⠀⠄⢄⢄⢄⢄⢄⢅⠅⠁⠀⠀⠀⢀⢄⣴⣕⣕⣕⣕⣕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⢏⢝⢝⢝⢝⢕⠕⠕⢕⢕⢕⢕⢕⢕⢕⢕⢕⢕⢕⢕⢑⠑⠁⠁⠁⠁⠁⠁⠁⠁⠁⠁⠁⠁⠀⠀⠀⠀⠀⠐⠐⠑⠑⠑⠑⠕⠕⠕⢕⢕⢔⢔⢔⢄⢕⢕⢝⢝⢝⢕⢕⢕⢕⢕⢕⢕⢜⢕⢕⢕⢜⢗⢗⢗⢕⣕⣕⡷⢷⢷⢷⢷⢷⢗⢗⣇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⠑⠐⠐⠐⠑⠑⢕⢗⢗⢗⢗⢳⡾⢿⢿⢟⢟⠇⠑⠀⠀⠀⠀⠀⠀⠀⠀⠀⠀⠀⠀⠀⠀⢀⢀⠀⠀⠄⠄⠀⠐⢔⢰⢔⢕⢕⢕⣕⣵⣵⣵⡷⢷⢇⢕⢕⢕⠕⠑⠑⠑⠑⠑⠑⠑⠑⠑⠑⠁⠁⠁⠁⠁⠁⠁⠁⢁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⢕⢑⠑⠑⠑⠐⠀⠀⠀⢄⢕⢱⣵⣷⣾⣇⣕⣕⣕⡕⢕⢄⢀⢀⢄⣄⣔⣔⣔⣴⣴⣴⣵⡴⢕⢕⠑⠁⠀⠀⠀⠀⠀⠀⠀⢀⢄⢄⢄⢕⢕⢕⢜⢜⢕⢕⢕⢕⢕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⠔⠄⢔⢔⢅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⠑⠀⠀⠀⠀⠀⠀⠀⠀⠀⠀⠀⠀⠀⠁⠁⢜⢟⢿⡟⢇⢅⢀⢀⢀⠀⠀⠀⠀⠀⠀⠀⠀⠀⠀⠁⢕⢕⢁⢀⢄⢕⢱⣷⣷⣷⣵⣵⣕⣕⣕⢕⣕⣸⣿⣿⣿⣿⣿⣿⣿⣿⣿⣿⣿⢟⢏⢝⢝⠕⠑⠁⠁⠁⠁⠁⠀⠀⠀⠀⠀⠀⠀⠀⠀⠀⠀⠀⠀⠄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⠕⠕⠕⠑⠑⠑⠑⠑⠑⠑⠑⠑⠑⠕⠑⠑⠑⠑⠁⠁⠁⠑⠘⠑⢑⢕⢕⢕⢕⢕⢅⢄⢔⠀⠀⠀⠀⠀⠀⠀⠀⠀⠀⠀⠀⠀⢀⢔⢕⣜⢝⢟⢗⢗⢕⢕⢕⢕⠑⠑⠐⠁⠀⠁⠁⠁⠀⠀⠀⠀⠀⠀⠀⠀⠁⢘⢝⢻⣿⣿⢿⢞⢏⢝⢕⢕⢕⢕⢕⢱⢿⢿⢿⢿⢿⢿⢿⢷⢧⣕⣕⣕⡕⢕⢕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⢔⢕⣵⣿⣿⣿⣧⣕⢔⢀⠀⠀⠀⢀⢕⠕⠑⠑⠁⠀⠀⠀⠀⠀⠀⠀⠀⠀⠀⠀⠀⠀⠀⠀⠀⠀⠀⠀⠀⠀⠁⠈⠉⠙⠙⢗⣳⣷⡷⢇⠕⠕⠕⠜⠟⢟⢿⢿⢟⢇⢕⠕⠕⠕⠕⠕⠕⠕⢵⢵⢷⢷⣧⣕⣔⣄⣄⡄⢄⢀⢀⢀⠀⠀⠀⠀⠀⢔⢕⢕⢕⢕⢕⢕⢕⢕⢔⢔⢕⢕⢕⢕⣕⣕⣕⣕⣕⣕⣕⣕⣳⡯⢕⢕⢕⢄⠄⠄⠔⢔⢔⢔⢔⢴⢵⣵⣵⣾⣿⣿⣿⣕⣕⡕⢕⣕⣕⣕⣱⣵⣵⣷⣷⢷⢵⢕⢔⢀⠀⠀⢀⢄⢄⢀⢀⢀⢀⢀⢀⢀⢀⢕⢏⢝⠝⠑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⢅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⢝⢟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⠁⠑⢕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⢕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⠕⢕⢕⢕⢕⢕⢕⢕⢕⢕⢕⢕⢕⢕⢕⢕⢕⢕⢕⢕⢕⢕⢕⢕⢄⠀⣿⣿⣿⣿⣷⣾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⢄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⢕⢕⠀⠀⠀⠀⠀⠀⠀⠀⠀⠀⢕⢕⢕⢕⢕⢕⢕⢕⢕⢕⢕⢕⠁⠁⠁⠁⠁⠁⠁⢕⢕⢕⢕⢕⢔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⣕⣕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⣵⠕⠀⠀⠀⠀⠀⠀⠀⠀⠀⠀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⡟⠀⠀⠀⠀⠀⠀⠀⠀⠀⠀⠀⣿⣿⣿⣿⣿⣿⣿⣿⣿⣯⣿⣿⣿⠀⠀⠀⠀⠀⣿⣿⣿⣿⣿⣿⣿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⣿⠁⠀⠀⠀⠀⠀⠀⠀⠀⠀⠀⢀⣿⣿⣿⣿⣿⣿⣿⣿⣿⢿⠟⠙⠉⠀⠀⠀⠀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⢀⠀⠀⠀⠀⠁⠁⠁⠑⠘⠙⠙⠙⠁⠀⠀⠀⠀⠀⠀⠀⠀⠀⠀⠀⠸⠿⢿⢿⢿⢿⢿⠟⠋⠁⠀⠀⠀⠀⠀⠀⠀⠀⠀⠙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⢇⢕⢔⢀⢀⢄⢴⠴⢔⢔⣔⣵⣵⣵⣵⣷⣷⣗⣗⣇⢑⢑⠓⠑⠑⠑⠑⠁⢕⣵⡵⢴⢴⢔⢗⢗⢗⢟⢏⢕⠕⠀⢀⢄⢄⢕⢕⢕⢕⣕⣵⣵⢴⢴⢴⢔⠄⠕⠕⠅⠁⢀⢁⢁⢁⢅⢔⡔⢔⢔⢲⢖⢗⢗⢗⢗⠃⠑⠙⠙⠑⠃⠑⠑⠑⠑⠑⠑⠑⠑⠑⠐⠐⠀⠄⠀⠀⠀⠀⠀⠀⠀⠀⠀⠀⠀⠀⠀⠀⠀⠀⠀⠀⠀⣾⡟⢕⢕⠅⠁⠀⠀⠀⠀⠀⠀⠀⠀⠀⠀⠀⠀⠀⠀⠈⠙⠝⠍⡍⢍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⢕⢔⢄⢄⠄⠀⠀⠀⠁⠀⢐⢀⢠⢄⢄⢀⢀⠀⠀⠀⠀⠀⠀⠀⠀⠀⠀⠀⠀⠀⠀⠀⠀⠀⠀⠀⠜⠟⢋⠑⠀⠀⠀⠀⠀⠀⠀⠀⠀⠀⠀⠀⠀⠀⠀⠀⠀⠀⠀⠀⠀⠈⠙⠙⠑⠓⠳⢧⢔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⢄⢀⢀⠀⠁⠁⠁⠑⠑⠑⠕⠐⠀⠀⠀⠀⠀⠀⠀⠀⠀⠀⠀⠀⠀⠀⠀⠀⠀⠀⠀⠀⠀⠀⠀⠀⠀⠀⠀⠀⠀⠀⠀⠀⠀⢀⠀⠀⠀⠀⠀⠀⠀⠀⠀⠀⠀⠀⠀⠀⠁⢙⢝⠕⠑⠑⠘⠑⠑⠐⠐⠀⠐⢷⣷⡿⢿⢿⢟⢟⢟⢗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⢗⢕⢕⢕⢕⢕⢕⢕⣕⣕⣱⢵⢕⢕⢇⢕⢕⢕⢕⢕⢕⢕⢕⢕⢕⢕⢕⢗⢗⢟⢻⡕⢕⢕⢕⢕⣕⣕⣕⣕⣕⢵⢵⢕⢕⢕⢕⢕⢕⢕⢕⢕⢕⢕⢕⢝⢝⢝⢝⢝⢝⢕⢕⢕⢕⢕⢕⢕⢕⢕⢕⢕⢕⢕⢕⢕⢕⢕⢕⢕⢕⢰⢴⢔⢔⢔⢕⢕⢵⣵⣵⣝⣕⣕⣗⢖⢢⢔⠀⠀⠀⠀⠀⠀⠀⠀⠀⠀⠀⠀⠀⠀⠀⠀⠀⠀⠀⠀⠀⠀⠀⠀⠀⠀⠀⠀⠀⠀⠀⠀⠀⠄⠘⠀⠀⠀⠀⠀⠀⠀⠁⠁⠁⠁⢅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⢁⢀⢀⠀⠑⠀⠀⠀⠀⠀⠑⠕⠕⠕⠕⠕⠕⠕⠕⠕⠕⠕⠑⠁⠁⠁⠉⠁⠀⠀⠀⠀⠀⠀⠀⠀⠀⠀⠀⠀⢀⢀⠀⠀⠀⠀⠀⠀⠀⠀⠀⠀⠀⠀⠀⠀⠀⠀⠀⠀⠀⠀⠀⠀⠀⠀⠀⠀⠀⠀⠀⠀⠀⢀⢕⢕⢕⢕⢗⢵⢵⢕⢕⢄⢀⢀⢀⢀⢀⢀⠀⢀⢔⢕⢔⢄⢄⢄⢄⢄⢴⣴⣴⡖⢗⢎⢝⢝⢙⢝⢟⢝⢕⢕⡅⢀⢀⢀⢄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⢔⢄⢀⠀⠀⠀⠀⠀⢀⢀⢀⣀⡄⢄⢄⢄⢕⢗⢷⢷⢷⢷⢵⢔⢄⢀⢀⢀⠀⠀⠀⠀⠀⠀⠀⠀⠀⢀⢀⠀⠀⠀⠀⠀⢀⢀⢀⢀⢀⢀⢀⢘⢑⢁⢀⢀⢀⢀⢀⢀⢀⢀⢀⢔⢕⣳⣗⢗⢗⢗⢇⢕⢕⢕⠕⢕⢕⢕⢕⢕⢝⢕⢕⢕⢕⢕⢕⢕⢗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⣷⣷⣷⣵⣵⣵⣵⣵⣕⣔⣵⣵⣵⣵⣵⣼⣽⣷⣧⣵⡕⢕⢕⢕⢕⢕⢕⢕⢕⢄⢄⢀⢀⠁⠁⠑⠑⠑⠑⠑⠐⠐⠑⠐⠀⠄⢄⢄⢄⢄⢄⢅⠅⠀⠀⠀⠀⢀⢄⣴⣕⣕⣕⣕⣕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⢏⢝⢝⢝⢝⢕⠕⠕⢕⢕⢕⢕⢕⢕⢕⢕⢕⢕⢕⢕⢑⠑⠁⠁⠁⠁⠁⠁⠁⠁⠁⠁⠁⠁⠀⠀⠀⠀⠀⠐⠐⠐⠁⠑⠑⠕⠕⠕⢕⢕⢔⢔⢔⢄⢅⢕⢝⢝⢝⢕⢕⢕⢕⢕⢕⢕⢜⢕⢕⢕⢜⢗⢗⢗⢕⣕⣕⡷⢷⢷⢷⢷⢷⢗⢗⣇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⢷⢟⢟⢝⢝⢕⠕⢑⢜⢝⢟⢻⣿⣿⣿⣿⣿⣿⣿⢿⢟⢝⢕⢕⢕⢕⢔⢔⢕⢕⢕⢕⢕⢕⢕⣱⣵⣵⣕⡕⢗⢕⣕⣕⣕⣕⣕⣕⣕⡕⢕⢕⢕⠕⠑⠐⠐⠐⠑⠑⢕⢗⢗⢗⢗⢳⡾⢿⢿⢟⢟⠇⠑⠀⠀⠀⠀⠀⠀⠀⠀⠀⠀⠀⠀⠀⠀⢀⢀⠀⠀⠄⠄⠀⠐⢔⢰⢔⢕⢕⢕⣕⣵⣵⣵⡷⢷⢇⢕⢕⠕⠕⠑⠑⠑⠑⠑⠑⠑⠑⠑⠑⠁⠁⠁⠁⠁⠁⠁⠁⢁⢁⠁⠁⠁⢝⢝⢝⢜⢝⢝⢕⢱⢕⢕⢕⢕⢕⢕⢕⢕⢕⢕⢕⢕⢕⢕⢕⢕⢕⢕⢝⢝⢕⢕⣕⣕⣕⣕⣕⣱⣷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⢕⢑⠑⠑⠑⠐⠀⠀⠀⢀⢕⢱⣵⣷⣾⣇⣕⣕⣕⡕⢕⢄⢀⢀⢄⣄⣔⣔⣔⣴⣴⣴⣵⢴⢕⢕⠑⠁⠀⠀⠀⠀⠀⠀⠀⢀⢄⢄⢄⢕⢕⢕⢜⢜⢕⢕⢕⢕⢁⢁⢀⢀⢀⢀⢀⢀⢀⢀⢄⢄⢄⢄⢄⢄⢔⢔⢔⣔⣔⣕⣕⣱⣵⣵⣵⣵⡵⢗⢇⢕⢕⢕⢕⢕⢕⢕⢕⢕⢕⢕⢕⢕⢕⢕⣕⣕⣕⣕⣕⢕⢕⢕⢕⢕⢕⠕⠝⠝⠝⢝⢟⢝⠕⠕⠕⠕⠕⢕⢕⢕⢕⠕⠕⠑⠑⠑⠑⠁⠀</a:t>
            </a:r>
            <a:br/>
            <a:r>
              <a:t>⠑⢕⢕⢕⢕⢕⢕⢝⢝⢝⢝⢕⢕⢕⢱⢕⣕⣕⣕⣕⣕⣵⣵⣾⡟⢏⢝⢕⢕⠑⠑⠕⠑⠁⠁⠀⠀⠀⠀⠀⠀⠀⠁⠑⠕⠕⠕⢕⢕⢕⢕⢕⢕⢕⢕⢔⢄⢔⣕⢕⢕⢜⢝⢕⢜⢟⢿⣿⣿⣿⣿⣿⣷⣷⣷⣷⣾⣷⣿⣷⣧⣵⣵⣵⣷⢷⢷⢷⢿⢿⢿⣿⣿⣿⣟⣕⡕⢕⠕⠕⠕⠕⠕⠕⠕⠔⠄⢔⢔⢅⢕⢕⢝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⢕⢕⢁⢀⢄⢕⢱⣷⣷⣷⣵⣵⣕⣕⣕⢕⣕⣸⣿⣿⣿⣿⣿⣿⣿⣿⣿⣿⣿⢟⢏⢝⢝⠑⠑⠁⠁⠁⠁⠁⠀⠀⠀⠀⠀⠀⠀⠀⠀⠀⠀⠀⠀⠄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⠑⢑⢕⢕⢕⢕⢕⢅⢄⢔⠀⠀⠀⠀⠀⠀⠀⠀⠀⠀⠀⠀⠀⢀⢔⢕⣜⢝⢟⢗⢗⢕⢕⢕⢕⠑⠑⠐⠁⠀⠁⠁⠁⠀⠀⠀⠀⠀⠀⠀⠀⠁⢘⢝⢻⣿⣿⢿⢞⢏⢝⢕⢕⢕⢕⢕⢱⢿⢿⢿⢿⢿⢿⢿⢷⢧⣕⣕⣕⡕⢕⢔⢔⢔⢕⢔⠕⠀⠀⠀⠀⠀⠀⠀⠀⠀⠀⠀⠀⠀⠀⠀⠀⠁⢝⢟⢗⢗⢕⢕⢗⢇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⢄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⢑⢕⢕⢕⢕⣕⣕⣵⣞⣝⣕⣕⣕⡕⠕⠑⠑⠐⠁⠁⠁⠀⠀⠄⢕⢕⣵⣿⣿⣿⣧⣕⢔⢀⠀⠀⠀⢀⢕⠕⠑⠑⠁⠀⠀⠀⠀⠀⠀⠀⠀⠀⠀⠀⠀⠀⠀⠀⠀⠀⠀⠀⠀⠀⠁⠈⠉⠙⠙⢗⣳⣷⡷⢇⠕⠕⠕⠜⠟⢟⢿⢿⢟⢇⢕⠕⠕⠕⠕⠕⠕⠕⢵⢵⢷⢷⣧⣕⣔⣄⣄⡄⢄⢀⢀⢀⠀⠀⠀⠀⠀⢔⢕⢕⢕⢕⢕⢕⢕⢕⢔⢕⢕⢅⢕⢕⣕⣕⣕⣕⣕⣕⣕⣕⣳⡯⢕⢕⢕⢄⠄⠄⠔⢔⢔⢔⢔⢴⢵⣵⣵⣾⣿⣿⣿⣕⣕⡕⢕⣕⣕⣕⣱⣵⣵⣷⣷⢷⢵⢕⢄⢀⠀⠀⢀⢄⢄⢀⢀⢀⢀⢀⢀⢀⢀⢕⢏⢝⠝⠑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⢅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⠘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⠁⠀⠁⠁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⠁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⠁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⠑⠀⠀⠀⠀⠀⠀⠀⠀⠀⢄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⢕⠑⠀⠀⠀⠀⠀⠀⠀⠀⠀⠀⢕⢕⢕⢕⢕⢕⢕⢕⢕⢕⢕⢕⠁⠁⠁⠁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⣷⣷⣷⣷⣇⣕⣕⣕⣸⣷⣷⣷⣷⣷⣷⣿⣿⣿⣷⣷⣷⣾⣷⣷⣷⣷⣷⣷⣷⣷⣷⣷⣷⣷⣷⣷⣷⣷⣷⣷⣷⣷⣷⣷⣵⣵⣵⣵⣷⣷⣷⣧⣷⣷⣷⣷⣵⣵⣵⣵⣷⣷⣾⣿⣿⣿⣿⣿⣿⣿⣿⣿⣿⣿⣿⣿⣿⣿⣧⡕⠀⠀⠀⠀⠀⠀⠀⠀⠀⠀⠀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⣿⠑⠀⠀⠀⠀⠀⠀⠀⠀⠀⠀⠀⣿⣿⣿⣿⣿⣿⣿⣿⣿⣿⠿⠟⠛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⠏⠀⠀⠀⠀⠀⠀⠀⠀⠀⠀⠀⢱⣿⣿⣿⣿⣿⣿⡿⠟⠉⠀⠀⠀⠀⠀⠀⠀⠀⠀⠝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⢀⠀⠀⠀⠀⠀⠀⠀⠀⠀⠀⠀⠀⢀⠀⠀⠀⠀⢕⢕⡕⢵⢽⢿⢧⢕⢄⢀⢀⢀⠀⠀⠀⠀⠁⠁⠁⠑⠘⠙⠙⠙⠀⠀⠀⠀⠀⠀⠀⠀⠀⠀⠀⠀⠼⠿⢿⢿⢿⠟⠉⠀⠀⠀⠀⠀⠀⠀⠀⠀⠀⠀⠀⠀⠘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⢇⢕⢔⢀⢀⢄⢴⠴⢔⢔⣔⣵⣵⣵⣵⣷⣷⣗⣗⣇⢑⢑⠓⠑⠑⠑⠑⠁⢕⣵⡵⢴⢴⢔⢗⢗⢗⢟⢏⢕⠕⠀⢀⢄⢄⢕⢕⢕⢕⣕⣵⣵⢴⢴⢴⢔⠄⠕⠕⠅⠀⢀⢁⢁⢁⢅⢔⡔⢔⢔⢲⢖⢗⢗⢗⢗⠃⠑⠙⠙⠑⠃⠑⠑⠑⠑⠑⠑⠑⠑⠑⠐⠐⠀⠀⠀⠀⠀⠀⠀⠀⠀⠀⠀⠀⠀⠀⠀⠀⠀⠀⠀⠀⠄⣿⡟⢕⠁⠀⠀⠀⠀⠀⠀⠀⠀⠀⠀⠀⠀⠀⠀⠀⠀⠀⠙⠝⠍⢍⢍⢍⢉⢉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⢀⢕⢕⢜⢝⢕⢕⢕⡕⢕⢕⢕⢕⠕⠕⠕⠕⠕⠕⢁⢁⢑⢕⢕⣕⣕⣱⢕⢕⠗⠕⠉⠁⠄⠄⠄⠄⠔⠔⠕⠕⠕⠕⢕⢕⢕⢑⢕⢄⢀⢀⢀⢐⢔⢵⢵⢵⢵⢵⢵⢵⢵⢼⢗⢇⢕⢕⢕⢕⢔⢔⢄⢄⠄⠀⠀⠀⠁⠀⢐⢀⢄⢄⢀⢀⢀⠀⠀⠀⠀⠀⠀⠀⠀⠀⠀⠀⠀⠀⠀⠀⠀⠀⠀⠐⠘⠑⠁⠀⠀⠀⠀⠀⠀⠀⠀⠀⠀⠀⠀⠀⠀⢀⠀⠀⠀⠀⠀⠀⠀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⢄⢀⢀⢀⠀⠁⠁⠁⠁⠑⠑⠐⠀⠀⠀⠀⠀⠀⠀⠀⠀⠀⠀⠀⠀⠀⠀⠀⠀⠀⠀⠀⠀⠀⠀⠀⠀⠀⠀⠀⠀⠀⠀⠀⠀⠐⠁⠀⠀⠀⠀⠀⠀⠀⠀⠀⠀⠀⠀⠀⠀⠁⢙⢝⠑⠑⠑⠘⠑⠑⠐⠐⠀⠐⢷⣷⡿⢿⢿⢟⢟⢟⢗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⢗⢕⢕⢕⢕⢕⢕⢕⣕⣕⣱⢵⢕⢕⢇⢕⢕⢕⢕⢕⢕⢕⢕⢕⢕⢕⢕⢗⢗⢟⢻⡕⢕⢕⢕⢕⣕⣕⣕⣕⣕⢵⢵⢕⢕⢕⢕⢕⢕⢕⢕⢕⢕⢕⢕⢝⢝⢝⢝⢝⢝⢕⢕⢕⢕⢕⢕⢕⢕⢕⢕⢕⢕⢕⢕⢕⢕⢕⢕⢕⢕⢰⢴⢔⢔⢔⢅⢕⢵⣵⣵⣝⡕⣱⠔⠀⠀⠀⠀⠀⠀⠀⠀⠀⠀⠀⠀⠀⠀⠀⠀⠀⠀⠀⠀⠀⠀⠀⠀⠀⠀⠀⠀⠀⠀⠀⠀⠀⠀⠀⠀⠀⠀⠀⠀⠀⠀⠀⠀⠀⠀⠀⠁⠁⢁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⢁⢀⢀⠀⠀⠑⠀⠀⠀⠀⠑⠕⠕⠕⠕⠕⠕⠕⠕⠕⠕⠑⠁⠁⠀⠀⠀⠀⠀⠀⠀⠀⠀⠀⠀⠀⠀⠀⠀⠀⢀⢀⠀⠀⠀⠀⠀⠀⠀⠀⠀⠀⠀⠀⠀⠀⠀⠀⠀⠀⠀⠀⠀⠀⠀⠀⠀⠀⠀⠀⠀⠀⠀⠀⢁⢕⢕⢕⢗⢵⢵⢕⢕⢄⢀⠀⢀⢀⢀⢀⠀⢀⢀⢕⢔⢄⢄⢄⢄⢄⢴⣴⣴⡖⢗⢎⢝⢝⢙⢝⢟⢝⢕⢕⡅⢀⢀⢀⢀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⢔⢄⢀⠀⠀⠀⠀⠀⠀⢀⢀⣀⡄⢄⢄⢄⢕⢞⢿⢷⢷⢷⢧⢔⢔⢄⢀⢀⠀⠀⠀⠀⠀⠀⠀⠀⠀⠀⠀⠀⠀⠀⠀⠀⠀⢀⢀⢀⢀⢀⢀⠀⠑⠀⢀⢀⢀⢀⢀⢀⢀⢀⢀⢔⢕⣳⣗⢗⢗⢗⢇⢕⢕⢕⠕⢕⢕⢕⢕⢕⢝⢕⢕⢕⢕⢕⢕⢕⢞⢝⢝⢝⢕⢕⢕⢕⢕⢜⢝⢹⢵⢜⢏⢝⢝⢕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⣷⣷⣷⣵⣵⣵⣵⣵⣔⣔⣰⣵⣵⣵⣵⣼⣽⣷⣧⣵⡕⢕⢕⢕⢕⢕⢕⢕⢕⢄⢄⢀⢀⠁⠁⠑⠑⠑⠑⠑⠐⠀⠐⠐⠀⠄⢄⢄⢄⢄⢄⢅⠅⠀⠀⠀⠀⢀⢄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⢕⠕⠕⠕⠕⢕⢕⢕⢕⢕⢕⢕⢕⢕⢕⢕⢑⠑⠁⠁⠁⠁⠁⠁⠁⠁⠁⠁⠁⠁⠀⠀⠀⠀⠀⠐⠐⠐⠁⠑⠑⠕⠕⠕⠕⢕⢔⢔⢄⢄⢕⢕⢝⢝⢝⢕⢕⢕⢕⢕⢕⢕⢜⢕⢕⢕⢜⢗⢗⢗⢕⣕⣕⡷⢷⢷⢷⢷⢷⢗⢗⣇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⠕⠐⠐⠐⠑⠑⢑⢗⢗⢗⢗⢳⡾⢿⢿⢟⢟⠇⠑⠀⠀⠀⠀⠀⠀⠀⠀⠀⠀⠀⠀⠀⠀⢀⢀⠀⠀⠄⠄⠀⠀⢔⢰⢔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⠑⢑⠑⠑⠑⠐⠀⠀⠀⢄⢕⢱⣵⣷⣾⣇⣕⣕⣕⡕⢕⢄⢀⢀⢄⣄⣔⣔⣔⣴⣴⣴⣴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⠄⢔⢔⢄⢕⢕⢝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⢕⢕⢁⢀⢄⢕⢱⣷⣷⣷⣵⣵⣕⣕⣔⢕⣕⣸⣿⣿⣿⣿⣿⣿⣿⣿⣿⣿⣿⢟⢝⢝⢝⠑⠑⠁⠁⠁⠁⠁⠀⠀⠀⠀⠀⠀⠀⠀⠀⠀⠀⠀⠀⠄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⢔⠀⠀⠀⠀⠀⠀⠀⠀⠀⠀⠀⠀⠀⢀⢔⢕⣜⢝⢟⢗⢗⢕⢕⢕⢕⠑⠑⠐⠁⠀⠁⠁⠁⠀⠀⠀⠀⠀⠀⠀⠀⠁⢘⢝⢻⣿⣿⢷⢞⢏⢝⢕⢕⢕⢕⢕⢱⢿⢿⢿⢿⢿⢿⢿⢷⢧⣕⣕⣕⡕⢕⢔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⢄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⠑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⢅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⢏⢕⢕⢝⢝⢕⢕⢕⢜⢿⣿⢕⢕⢜⣿⡟⢕⢕⣿⣿⢏⢕⢸⣿⣿⢇⢜⢻⡿⢟⢕⢕⣿⣿⢇⢕⢕⢜⢟⢿⢟⢕⢕⢜⡟⢕⢕⢝⢿⣟⢕⢸⣿⣿⡏⢕⢿⣿⣿⣏⣹⣿⣿⣿⢕⣹⣿⣿⢟⢕⢕⢸⣿⣿⣿⢕⢹⡿⢟⢕⢕⢿⣿⣿⢕⢸⣿⣿⡟⢕⣻⣿⣿⣿⡟⢝⢻⣿⣿⢕⢕⢝⢟⢝⣟⣿⣿⣿⡇⢕⢻⢿⣿⢇⢜⣿⣿⣿⣿⣿⣿⣿⡏⢝⣿⣿⣿⣏⣝⣿⣿⣟⣝⣜⣻⣿⣿⣿⡿⣿⣿⣿⣧⣜⣿⣿⣿⣿⣿⣿⣿⣿⢿⣿⣿⣿⡿⢟⣿⣿⡏⢕⢹⣿⣿⣿⣿⣿⣟⢟⢿⣏⢝⢿⣿⣿⡟⢝⣿⢟⢿⣿⣿⣿⣿⢏⢕⢹⣿⣿⡇⢸⣿⣿⣿⣿⢕⢕⢹⣿⡿⢝⢝⣿⣿⡟⢕⢝⣿⡟⢕⢕⢟⢟⢝⢕⢝⢿⢿⢕⢕⢕⢜⢝⢝⢕⢕⢜⢿⡏⢕⢕⢻⠀</a:t>
            </a:r>
            <a:br/>
            <a:r>
              <a:t>⢇⢕⢕⢕⢕⢕⢕⢕⢕⢕⢕⢕⢕⢕⢕⢕⢕⡕⢕⢕⢕⢕⢕⢕⢕⣜⢻⢕⢕⢕⢟⢏⢕⢕⢕⢕⢕⢕⢕⢜⢕⢕⢕⢕⢕⢕⢕⢕⢕⢕⣯⢕⢕⢕⢕⢸⢇⢕⢜⣿⣿⡇⢕⢜⢿⣿⢝⢝⢻⣿⡇⢕⢝⣿⣿⡇⢕⢕⢜⣿⡟⢕⢕⢕⢕⢏⢕⢕⢸⣿⡇⢕⢜⣿⣿⢕⢕⢹⣿⣿⢏⢕⢕⢜⣿⣿⢕⢕⣱⡕⢕⢕⢜⢕⢝⢕⢕⢕⢸⣿⢕⢕⢝⢝⢝⢝⢝⣿⣿⢕⢕⣻⣿⣿⢏⢜⢝⢕⢸⣿⡏⢹⣿⣿⡟⢕⣿⣿⣿⣏⢝⣿⣿⣿⡇⢸⣿⣿⣿⢕⢹⣿⣿⡇⢕⣿⣿⡇⢕⢜⣿⣿⣟⢝⢝⢝⢕⣹⢕⢕⢕⣿⣿⢕⢕⢕⢕⢕⢕⢝⢝⢹⡕⢕⢸⣿⡟⢕⢕⢻⣿⣿⢏⢕⢕⢕⢜⢕⢕⢕⢹⣿⡇⢕⢕⢟⡕⢕⢕⢕⢕⢕⢕⢕⢕⢞⢕⢕⢕⢕⢕⢕⢕⢕⢕⢕⢕⢕⢕⢱⠀</a:t>
            </a:r>
            <a:br/>
            <a:r>
              <a:t>⣧⢕⢕⢕⢕⢕⢕⢕⢕⢕⢕⢕⢕⢕⢕⢕⢕⢕⢕⢕⢕⢕⢕⢕⢕⢕⣵⢕⢕⢕⢕⢕⢕⢕⢕⢕⢕⢕⢕⢕⢕⢕⢕⢕⢕⢕⢕⢕⢕⢕⢕⢕⢕⢕⢕⢕⢕⢕⢕⣿⣿⢕⢕⢕⡕⢕⢕⢱⢿⣷⡇⢕⢜⢏⢟⢇⢕⢕⢕⣿⡕⢕⢕⢕⢕⢕⢕⢕⢸⢻⡇⢕⢱⣿⣿⡇⢕⢸⡿⢻⢕⢕⢕⢕⢟⣿⢕⢕⢸⣧⡕⢕⢕⢕⣱⢕⢕⢕⢱⣿⢕⢕⢕⢕⢕⢕⢾⣿⣿⡇⢕⢾⡿⢟⣕⢕⢕⢕⢕⣼⣧⣼⣿⣿⢿⢷⢿⣿⣿⣿⢾⣿⣿⣿⡇⢸⣿⣿⣿⢕⢼⣿⣿⡧⢷⣿⣿⡇⢕⢕⡿⢿⢿⢕⢕⢕⣷⣿⢕⢕⢕⢝⣿⢕⢕⢕⢕⣕⢕⢕⢕⢜⢇⢕⢸⣿⣇⢕⢕⢸⢻⡟⢕⢕⢕⢕⢕⢕⢕⢕⢸⣿⢇⢕⢕⢕⢕⢕⢕⢕⢕⢕⢕⢕⢕⢕⢕⢕⢕⢕⢕⢕⢕⢕⢕⢕⢕⢕⢕⢜⠀</a:t>
            </a:r>
            <a:br/>
            <a:r>
              <a:t>⢕⢕⢕⢕⢕⢕⢕⢕⢕⢕⢕⢕⢕⢕⢕⢕⢕⢕⢕⢕⢕⢕⢕⢕⢕⢕⡕⢕⢕⢕⢕⢕⢕⢕⢕⢕⢕⢕⢕⢕⢕⢕⢕⢕⢕⢕⢕⢕⢕⢕⢕⢕⢕⢕⢕⢸⢕⢕⢕⣿⢟⢕⢕⢸⣿⢕⢕⢕⢜⣿⢕⢕⢕⢕⢕⢕⢕⢕⢕⣿⡟⢕⢕⢕⣕⢕⢕⢕⢸⣿⢇⢕⢕⣿⣿⢕⢕⢸⣿⢕⢕⢕⢕⢕⢕⢕⢕⢕⣾⡟⢇⢕⢕⣼⢇⢕⢕⢕⣾⣿⢕⢕⢜⢝⢕⢕⢜⣿⣿⡕⢕⢜⢇⢕⢹⢕⢕⢕⢕⢝⢟⢟⣿⢕⢕⢕⢜⣿⣿⡏⢕⣿⣿⣿⢕⢕⣿⣿⡿⢕⢸⣿⣿⡇⢕⢜⢿⣿⢕⢕⢕⢕⢕⢕⢕⢕⢹⣿⢇⢕⢕⢜⡝⢕⢕⢕⣿⣽⢕⢕⢸⣕⢕⢕⢜⣿⣿⢕⢕⢜⢕⢕⢕⢕⢕⢕⢕⢕⢕⢕⢸⣧⢇⢕⢕⢜⢇⢕⢕⢕⢕⢕⢕⢕⢕⢕⢕⢕⢕⢕⢕⢕⢕⢕⢕⢕⢕⢕⢕⢕⠀</a:t>
            </a:r>
            <a:br/>
            <a:r>
              <a:t>⡇⢕⢕⢕⢕⢕⢕⢕⢕⢕⢕⢕⢕⢕⢕⢱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⢟⡇⢕⢕⢕⢕⢕⢕⢱⣿⣿⢕⢕⢕⢕⢕⢕⢕⢕⢕⢇⢵⣷⣾⡜⢕⢕⢕⢱⢟⣿⡇⢕⢻⣿⣿⡇⢱⣿⣿⢿⢵⣿⣿⣿⡇⢕⢱⣷⢕⢕⢕⢕⢕⢕⢱⢕⢕⢻⢏⢕⢕⢕⢕⢕⢕⢕⢕⢝⢏⢕⢕⢜⢏⢕⢕⢕⢕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⣿⡿⢕⢕⢱⣿⣿⢕⢕⢸⣧⢕⢕⢕⢿⣿⢕⢕⢕⢕⢕⢕⢕⢕⢕⢕⢕⢕⢹⣿⢕⢕⢕⢕⢕⢟⢕⢕⢕⣿⣿⢕⢕⢜⢻⢕⢕⢜⣿⣿⢇⢕⢕⢹⣷⢇⢕⢕⢕⢕⢝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⢻⢕⢕⢕⣼⡏⢕⢕⢕⢕⢕⢕⢕⢕⢕⢕⢕⢕⣾⣟⢕⢕⢕⢕⢕⣕⢕⢕⢱⣿⣿⢕⢕⢱⡕⢕⢕⢱⣿⣿⡇⢕⢱⡕⢕⢕⢕⢕⢕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⢕⢕⢕⢕⣿⢇⢕⢕⢸⣿⡇⢕⢕⢕⢕⢕⢕⢕⢕⢕⢕⢕⢜⣿⣏⢕⢕⢕⢕⢜⢕⢕⢕⢸⢿⡕⢕⢜⣿⢇⢕⢕⢕⢟⢕⢕⢕⢕⢕⢕⢕⢕⢕⢕⢕⢕⢕⢕⣿⣻⢕⢕⢜⣟⢕⢕⢕⢕⢕⢕⢕⢕⣿⣿⢕⢕⢕⢷⢇⢕⢕⢕⢕⢕⢕⢕⢕⢝⢕⢕⢕⢕⢱⣿⢕⢕⢕⢿⡿⢕⢕⢜⣿⢕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⠕⢕⢕⢕⢕⢕⢕⢕⢕⢕⢕⢕⢕⢕⢕⢕⢕⢕⢕⢕⢕⢕⢕⢕⢕⢕⢕⢕⢕⢕⢕⢕⢕⢕⢕⢕⢕⢕⢕⢕⢕⢕⢕⢕⢕⢕⢕⢕⣵⡕⢕⢕⢸⢻⢕⢕⢕⢕⢕⢕⢕⢕⢱⢕⢕⢕⢟⢝⢝⢕⢕⢕⢕⢕⢕⢕⢕⢸⡇⢕⢕⢕⢇⢕⢕⢕⢕⢕⢕⢕⢕⢕⢕⢕⢕⢕⢕⢕⢕⢕⢕⢕⢜⢕⢕⢕⢕⣕⡕⢕⢕⢕⢕⢕⢕⢕⣿⣻⢕⢕⢕⢕⢕⢕⢕⢕⢕⢕⢕⢕⢕⢕⢕⢕⢕⢕⢱⣿⡕⢕⢕⢕⢕⢕⢕⢕⣿⡕⢕⢕⢸⡏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⢀⢑⢕⢕⢕⢕⢕⢕⢕⢕⢕⢕⢕⢕⢕⢕⢕⢕⢕⢕⢕⢕⢕⢕⢕⢕⢕⢕⢕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⡇⢕⢕⣾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⠀⢕⢕⢕⠑⠁⠑⠕⢕⢕⢕⢕⢕⢕⢕⢕⢕⢕⢕⢕⢕⢕⢕⢕⢕⢕⢕⢕⢕⢕⢕⢕⢕⢕⢕⢕⢕⢕⢕⢕⢕⢕⢕⢕⢕⢕⢕⡕⢕⢕⢸⣿⡇⢕⢕⢕⡕⢕⢕⢕⢕⢕⢕⢕⢕⢕⢕⢕⢕⢕⢕⢕⢕⢕⢕⢕⢕⢕⢕⢕⣇⢕⢕⢕⢕⢇⢕⢕⢕⢕⡕⡕⢕⢕⢕⢕⢕⢕⢕⢕⢕⢕⢕⢕⢕⢕⢕⢕⢕⢕⣕⢗⢕⢕⢕⢕⢕⢕⢕⢿⣿⢕⢕⢕⢕⢕⢕⢕⢕⢕⢕⢕⢕⢕⢕⢕⢕⢕⢕⢕⢱⢇⢕⢱⣿⡇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⣕⡕⢕⢕⠕⠑⢕⢔⢕⠁⠀⢀⢄⢄⢄⢕⢕⢁⢑⢕⢕⢕⢕⢕⢕⢕⢕⢕⢕⢕⢕⢕⢕⢕⢕⢕⢕⢕⢕⢕⢕⢕⢕⢕⢕⢕⢕⢕⢕⢕⢕⢕⢕⢕⢕⢕⢕⣸⣿⢇⢕⢕⢕⣏⢕⢕⢕⢕⢕⢕⢕⢕⢕⢕⢕⢕⢕⢜⡟⢕⢕⢕⢕⢕⢕⢕⢕⢻⡗⢕⢕⢕⢕⢕⢕⢕⢸⢟⡇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⢟⢕⢕⢀⠀⢕⢕⠀⢔⢕⢕⢕⢕⢕⢑⢁⢅⢕⢔⢄⢁⢑⢑⢑⢕⢕⢕⢕⢕⢕⢕⢕⢕⢕⢕⢕⢕⢕⢕⢕⢕⢕⢕⢕⢕⢕⢕⢕⢕⢕⢕⢕⢕⢕⢕⢕⢸⣕⢕⢕⢕⢕⢗⢕⢕⢕⢕⢕⢕⢕⢕⢕⢕⢕⢕⢕⢕⢕⢕⢕⢕⢕⢕⢕⢕⢕⢜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⣧⣵⡕⠁⠁⠑⠔⠕⢕⠀⠕⢕⢕⢕⢕⢕⢕⢕⢕⢕⢕⢕⢕⢕⢕⢕⢕⢕⢕⢕⢕⢕⢕⢕⢕⢕⢕⢕⢕⢕⢕⢕⢕⢕⢕⢕⢕⢕⢕⢕⢕⢕⢕⢕⢕⢕⢕⢕⢕⢕⢕⢕⢕⢕⢕⢕⢕⢕⢕⢕⢕⢕⢕⢕⢕⢕⢕⢕⢕⢕⢕⢕⠕⢕⢕⢕⢇⢕⢕⢕⢕⢕⢕⢕⢕⢕⢕⢕⢕⢕⢕⢕⢕⢱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⢝⢕⢕⠀⠀⠀⠀⠀⢕⢕⠀⠁⠕⠕⠕⢕⢕⢕⢕⢕⢕⢕⢕⢕⢕⢕⢕⢕⢕⢕⢕⢕⢕⢕⢕⢕⢕⢕⢕⢕⢕⢕⢕⢕⢕⢕⢕⢕⢕⢕⢕⢕⢕⢕⢕⢕⢕⢕⢕⢕⢕⢕⢕⢕⢕⢕⢕⢕⢕⢕⢕⢕⢕⢕⢕⢕⢕⢕⢕⠕⠑⠀⢄⢄⠑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⣦⢔⠀⠀⠀⢕⢕⠀⠀⠀⠀⠀⠀⠀⠁⠁⠑⠑⠕⠕⠕⢕⢕⢕⢕⢕⢑⢕⠑⠑⠑⠕⢕⢕⢕⢕⢕⢕⢕⢕⢕⢕⢕⢕⢕⢕⢕⢕⢕⢕⢕⢕⢕⢕⢕⢕⢕⢕⢕⢕⢕⢕⢕⢕⢕⢕⢕⢕⢕⢕⢕⢕⢕⠕⠑⠁⠀⢔⠀⠀⢅⢔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⢝⢝⢕⢕⠀⠀⠀⢕⢕⠀⠀⠀⠀⠀⠀⠀⠀⠀⠀⠀⠀⠀⠀⢔⠕⠀⠀⠁⠁⠁⠐⠀⠀⠀⠀⠁⠐⠁⠁⠑⠕⢕⢕⢕⢕⢕⢕⢕⠑⠁⠁⠑⢁⠑⢕⢕⢕⢕⢕⢕⢕⢕⢕⢕⢕⢕⢕⢕⢕⢕⢕⢕⢕⢑⠁⢀⣑⣐⠄⢀⢄⢕⢕⢕⢕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⠁⠀⠀⠀⠑⢕⠀⠀⠀⠀⠀⠀⠀⠀⠀⠀⠀⠀⠀⠀⠕⠀⠀⠀⠀⠀⠀⠀⠀⠀⠀⠀⠀⠀⠀⠀⠀⠀⠀⠑⢕⢕⢕⢕⠑⠀⠀⠀⢀⠀⢔⠀⠑⢕⠕⠀⠀⠀⠁⠑⠑⢕⣕⢕⢕⢕⠕⠑⠅⢕⠕⢔⢕⢝⢝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⢔⢀⠀⠀⠀⠕⢕⠀⠀⠀⠀⠀⠀⠀⠀⠀⠀⠀⠀⠀⠀⠀⠀⠀⠀⠀⠀⠀⠀⠀⠀⠀⠀⠀⠀⠀⠀⠀⠀⠀⠀⠁⠁⠁⠀⠀⠀⠐⠀⢀⠕⢔⠀⠁⠁⠀⠀⠀⠀⠀⠀⢕⢜⢷⣕⢀⠄⠀⠀⠑⢀⢕⢕⣕⡕⢣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⠑⠑⠑⠑⠀⠀⠀⠕⢄⠀⠀⠀⠀⠀⠀⠀⠀⠀⠀⠀⠀⠀⠀⠀⠀⠀⠀⠀⠀⠀⠀⠀⠀⠀⠀⠀⠀⠀⠀⠀⠀⠀⠀⠀⠀⠀⠀⢀⠄⠁⠀⠀⠀⠀⠀⠀⠀⠀⠀⠀⠀⠀⠁⢕⢕⢝⢷⣔⢀⢄⢄⢕⢕⢕⢕⢝⢝⢗⢧⣕⢕⢕⢕⢕⢕⢕⢕⢕⢕⢕⢕⢱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⠁⠀⠀⠀⠀⠀⠀⠀⠀⠀⠀⠀⠀⠀⠀⠀⠀⠀⠀⠀⠀⠀⠀⠀⠀⠀⠀⠀⠀⠀⠀⠀⠀⠀⠀⠀⠀⠀⠐⠀⠀⠀⠀⠀⠀⠀⠀⢀⣰⣄⣄⢀⠀⢀⢀⢀⠕⢕⢕⢜⢹⢧⣕⢕⢕⢕⢕⢕⢕⢱⡕⢜⢕⠑⠀⠑⠕⠕⢕⢕⢕⡕⢗⢸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⢄⢕⢕⢀⠀⠀⠀⠀⠀⠀⠀⢄⢄⢄⢄⢄⢀⢀⠀⠀⠀⠀⠀⠀⠀⠀⠀⠀⠀⠀⠀⠀⠀⠀⠀⢄⣼⣿⣿⣿⣿⣷⣧⣵⣕⢔⢑⢕⢕⢕⢕⢕⢝⢳⢧⣕⢕⢕⢕⢕⢕⢕⢕⢀⢀⢀⢄⡕⢕⢕⢕⢕⣕⣕⡕⢵⢵⢵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⠀⠀⠀⠀⠀⠀⠀⠀⠀⠀⠀⠀⠀⠀⠀⠀⠀⠀⠀⠄⢕⢕⠔⢄⠐⢀⠀⠀⠀⠀⠀⠀⠁⢔⢕⢕⢕⠕⠑⠑⠐⠄⠀⠀⠀⠀⠀⢀⠀⠀⠀⠀⠀⠀⠀⠘⣿⣿⣿⣿⣿⣿⣿⣿⣿⣿⣷⣧⡕⢕⢕⢕⢕⢕⢕⢕⢕⡕⢕⢕⢕⢕⢜⢝⢝⢝⢝⢝⢝⢕⣷⣷⣷⣼⣽⣽⣝⣟⡳⢷⣼⣽⡇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⢕⢕⢕⢕⢕⢔⠀⠀⠀⠀⠀⠀⠄⠕⠕⠁⢀⠀⠀⠀⠀⠀⠀⠀⠀⠁⠀⠀⠀⠀⠀⠀⠀⠀⠀⠀⢸⣿⣿⡿⢿⢟⢟⢟⢟⢟⢝⣝⣝⣱⣵⣵⡷⢾⢎⢝⢕⢕⢕⢕⢕⢱⢕⢕⢕⢕⢱⢜⢕⢕⢝⢝⢝⢟⣻⣿⣏⢝⢝⢟⢳⢮⣝⡳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⠀⠀⢄⢔⢕⢕⠔⢔⢀⠀⠀⠀⠀⠀⠀⠀⠀⠀⠀⢁⢁⠁⠁⠑⠕⠕⠄⠀⠐⠕⠑⠔⢕⠄⠀⠑⠀⠀⠀⠀⠀⠀⠀⠀⠀⠀⠀⠀⠀⠀⠄⢄⢀⣀⣅⣱⣵⣷⣷⢾⢟⣟⣧⣼⣹⡽⢿⢟⢏⢝⢕⢕⢕⢕⢕⢕⢕⢕⠕⢕⡕⢕⢕⣕⣕⣱⣕⢁⠑⢱⡷⢵⢕⢕⢕⢕⢵⢕⢕⣕⢕⢹⢽⢵⡼⣕⣇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⠑⠑⠑⠀⠑⠕⠕⠀⠀⠀⠀⠀⠀⠀⠀⠀⠀⢕⢕⠀⠀⢀⢔⠄⠀⠄⠀⠀⠀⢕⠔⠀⠀⠀⠀⠀⠄⠀⠀⠀⠀⠀⠀⠀⠀⠀⠀⠁⠑⠔⠔⢔⢣⢵⢕⢎⢱⢗⢝⠜⠝⠕⠕⢕⢕⢕⢕⢕⢕⢕⢕⢕⢕⢕⢕⢕⢕⣸⣷⣿⣿⡿⡿⢛⠙⠕⠑⠀⢗⣷⣷⡇⣿⣿⡾⢏⣱⣾⣷⣦⡜⢿⢿⢿⢿⢿⢿⢷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⠁⠁⠁⠀⠀⠀⠀⠀⠀⠀⠀⠀⠁⠀⢄⠀⠀⠀⠀⠀⠀⠀⠀⠀⠀⠀⠀⠀⠀⠀⠀⠀⠀⠀⠀⠀⠀⠀⠀⠀⠀⠀⠀⠀⠀⠀⠀⠁⠑⠑⢕⢕⢕⢕⢕⢕⢕⢕⣵⣿⣿⣿⣿⣽⢕⢕⢕⢁⠀⠀⠀⢕⣿⣿⢱⢝⢜⣵⣵⣝⣽⣕⣕⣱⣵⣷⣷⡳⢷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⢀⡀⢀⠀⠀⠀⠀⠀⠀⠀⠀⠀⠀⠀⠀⠀⠀⠀⠀⠁⠅⢅⢕⢕⢕⣼⣿⣿⣿⣿⣿⣿⣷⣷⣵⣤⡄⢔⢔⢕⣿⢏⢕⢵⢵⢷⣷⣾⣿⣿⣿⣿⣿⣿⣿⣿⢇⢜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⢁⠁⠀⠀⠀⠀⠀⠀⠀⠀⠀⠀⠀⠀⠀⠀⠀⠀⠀⠀⠀⠀⠀⠀⠀⠀⠀⠀⠀⠀⠀⠀⠀⠀⠀⠀⠀⠀⠰⢷⣿⣷⢕⠀⠀⠀⠀⠀⠀⢀⣀⣀⣄⣤⣄⡠⢄⢀⠀⠀⠕⢕⢕⣸⣿⣿⣿⣿⣿⣿⣿⣿⣿⣿⣿⣿⣿⣿⡟⢏⢱⢵⣗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⢕⠑⠁⠑⢄⠀⠀⠀⠀⢀⢄⢄⠀⠀⠀⠀⠀⠐⠀⠀⠀⠀⠀⠀⠀⠀⠀⠀⠀⠀⠀⠀⠀⠀⠀⠀⠀⠀⠀⠀⠁⠙⢟⢗⠜⠀⠄⠔⠐⢄⣵⣿⣿⣿⣿⣿⣿⣿⣧⣵⣕⢔⢔⢕⢱⣿⣿⣿⢻⣿⣿⣿⣿⣿⣿⣿⣿⣿⣿⣿⢕⢕⣵⡿⢿⣿⣿⣿⣿⣿⣿⣿⣿⣿⣿⣿⣿⡇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⠁⠀⠀⠀⠀⢕⢕⢕⠀⠀⠀⢄⠀⠀⠀⠀⠀⠀⠀⠀⠀⠀⠀⠀⠀⠀⠀⠀⠀⠀⠀⠀⠀⠀⠀⠀⠀⠀⠀⠀⠀⠀⠀⠀⠁⠘⠻⢿⣿⣿⣿⣿⣿⣿⣿⣿⣿⡕⢕⢕⣿⣿⣿⣿⢸⣿⣿⣿⣿⣿⣿⣿⣿⣿⣿⣿⣧⡕⢕⢕⢜⢿⢿⢿⢿⢿⣿⣿⣿⣿⣿⣿⢿⢗⡇⣱⣵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⠔⠀⠀⠀⠀⠀⠀⠀⠕⠀⠀⠀⠀⢕⠕⠁⠀⠀⠀⢕⠀⠄⠀⠀⠀⠀⠀⠀⠀⠀⠀⠀⠀⠀⠀⠀⠀⠀⠀⠀⠀⠀⠀⠀⠀⠀⠀⠀⠀⠀⠀⠀⠀⠀⠀⠀⠈⠙⠻⣿⣿⣿⣿⣿⣿⣷⡕⢕⢜⣿⣿⣿⣧⣿⣿⣿⣿⣿⣿⣿⣿⣿⡿⢿⢟⢷⣧⣕⢕⠔⠔⠕⠕⠜⠝⠕⢕⠕⠱⠷⠿⢟⢟⢋⣅⣠⡴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⠐⠁⠀⠀⠀⠀⠀⠀⠀⠀⠀⠀⠀⠀⠀⠁⠀⠀⠀⠀⠑⠔⢔⠀⠀⠀⠀⠀⠀⠀⠀⠀⠀⠀⢀⠀⠀⠀⠀⠀⠀⠀⠀⠀⠀⠀⠀⠀⠀⠀⠀⠀⠀⠀⠀⠀⠀⠀⠀⠀⠀⠀⠈⠛⠻⢟⢟⢝⢝⢕⢕⢜⢿⣿⣿⣿⣿⣿⣿⣿⣿⣿⢟⠛⠏⢐⠑⢕⢻⣿⣇⢻⣿⣷⠁⠀⠀⠑⢷⣷⣷⣷⣾⣿⣿⡿⠟⠃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⢄⠐⠀⠀⠀⠀⠀⠀⠀⠀⠀⠀⠀⠀⠀⠀⠀⠀⠀⠀⠀⠀⠀⠀⠀⠁⠑⠀⠀⠀⠀⠀⠀⠀⠀⠀⠀⠀⠀⢀⠀⠀⠀⠀⠀⠀⠀⠀⠀⠀⠀⠀⠀⠀⠀⠀⠀⠀⠀⠀⠀⠀⠀⠀⠀⠀⠀⠀⠀⠁⠁⠑⠁⢕⢕⢕⢻⣿⣿⣿⣿⣿⣿⡇⢕⢕⠀⠀⠀⠀⢕⢸⢿⣿⢸⢿⢏⢔⢀⢀⠀⠈⠝⠞⠘⠙⠉⠁⠀⠀⠀⠀⠁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⢅⢅⠑⠀⠀⠀⠀⠀⠀⠀⠀⠀⠀⠀⠀⠀⠀⠀⠀⠀⠀⠀⠀⠀⠀⠀⠀⠀⠀⠀⠀⠀⠀⠀⠀⠀⠀⠀⠀⠀⠀⠀⠀⠐⠀⠀⠀⠀⠀⠀⠀⠀⠀⠀⠀⠀⠀⠀⠀⠀⠀⠀⠀⠀⠀⠀⠀⠀⠀⠀⠀⠀⠀⠀⠀⢕⢕⢕⢔⢕⢜⢻⢿⣿⣝⢻⣷⣵⣵⣔⣀⢄⠄⢕⣷⣧⡕⣕⣵⣷⢧⢕⢕⢕⠀⢀⢄⠀⠀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⠁⠀⠀⠀⠀⠀⠀⠀⠀⠀⠀⠀⠀⠀⠀⠀⠀⠀⠀⠀⠀⠀⠀⠀⠀⠀⠀⠀⠀⠀⠀⠀⠀⠀⢀⠀⠀⠀⠀⠀⠀⠀⠀⠀⠀⠁⢄⠄⠀⠀⠀⠀⠀⠀⠀⠀⠀⢀⢀⢀⢄⢄⢄⢔⢔⢔⢔⢔⢔⢄⢄⢔⢔⢄⢕⢕⢕⢕⢕⢱⢕⣕⢅⢕⢝⢗⢕⢜⢝⢟⢝⢁⢄⢜⢏⢕⢜⢿⢽⢷⢾⢟⠃⠀⠀⢕⢅⠀⠔⢕⢁⠀⠀⠁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⠁⠀⠀⠀⠀⠀⠀⠀⠀⠀⠀⠀⠀⠀⠀⠀⠀⠀⠀⢰⣴⣵⣵⣷⣾⣿⣿⣿⣿⣧⣕⢕⢕⢕⢕⢕⢕⢕⢕⢕⢕⢕⢕⢅⢕⢕⢕⢎⢿⢷⢷⣧⡼⣕⣝⢗⢧⢕⢕⢕⣱⣷⣿⣿⣿⢿⢏⠁⠀⠀⢔⢕⠁⠀⠀⠄⠁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⠜⢟⢏⢝⢿⢿⣿⣿⣿⣿⣿⣷⣵⣕⣕⢕⢕⢕⢕⢕⢕⢕⢕⢕⢕⢕⡕⢕⢕⢕⢕⢕⢕⢕⢜⢕⢝⣟⢟⢟⢟⣟⣟⣟⣿⣽⢵⠀⢄⢑⠔⢀⢕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⠁⢀⢄⢄⠁⢄⢀⢀⠀⠀⠀⠀⢀⢔⢕⠀⠑⠀⠀⠀⠀⠀⠁⠑⠑⢕⣕⣱⣾⣿⣿⣿⣿⣿⣿⣿⣷⡇⢕⢕⢕⢕⣵⣵⣷⢷⠕⢕⢕⢕⢕⢕⢕⢕⠕⠗⢟⢟⢝⢝⢝⢍⢩⢝⢕⢕⢕⢕⢕⢄⢕⢕⢕⢕⢔⢔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⠐⠑⠑⠑⠑⠑⠑⠑⠑⠑⢕⢕⣱⣿⣷⡶⢔⢕⢕⠑⠀⠀⠀⠀⠀⠀⠀⠀⠀⢴⣷⣿⣿⣿⣿⣿⣿⣿⣿⣿⣿⣿⣿⠇⠀⢄⠁⢑⠜⢕⢕⢕⢎⢕⢕⢕⢕⢕⢕⢕⠀⠀⠀⠀⢀⢕⢕⠜⠇⢗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⢀⠀⠀⠀⠀⠀⢀⠀⠀⠀⠀⢕⣿⣿⢟⢕⠕⠑⠀⠀⠀⠀⠀⠀⠀⠀⠀⠀⠀⠁⠝⣿⣿⣿⣿⣿⣿⣿⣿⣿⣿⢿⢇⠁⢄⢄⠀⢁⠀⢕⢕⢕⢕⢕⢕⢕⢕⢕⢕⢕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⢀⢔⢕⢕⢄⠀⢀⢔⢕⢕⠀⠀⠀⢑⢝⢕⠑⠀⠀⠀⠀⠀⠀⠀⠀⠀⠀⠀⠀⠀⠀⠀⠀⠈⢻⣿⣿⣿⣿⣿⢿⢻⢍⠀⢕⢔⢀⢅⠁⢁⢄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⢀⢄⢔⠁⠀⠀⠀⠀⠀⠀⢔⢕⠕⠕⠕⢀⢀⢕⢕⢕⢕⠔⢀⢔⠕⠑⠀⠀⠀⠀⠀⠀⠀⠀⠀⠐⠄⢀⠀⠀⠀⠀⠀⠀⠀⠀⠘⢟⢟⢝⢕⢕⢕⢕⢄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⠀⠀⠀⠀⠄⠕⠕⠑⠀⠀⠀⠀⠀⠀⠀⠑⠑⠑⠑⠑⠑⠑⠑⠁⠁⠁⠀⠀⠀⠀⠀⠀⠀⠀⠀⠀⠀⠀⠀⠀⠀⠀⠀⠀⠀⠔⠀⠀⢄⠀⠀⠀⠀⠀⠑⢕⢕⢕⢕⢕⢅⠁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⢕⠀⠀⠀⠀⠀⠀⠀⠀⠀⠀⠀⠀⠀⠀⠀⠀⠀⠀⠀⠀⠀⠀⠀⠀⠀⠀⠀⠀⠀⠀⠀⠀⠀⠀⠀⠀⠀⠀⠀⠀⠀⠀⠀⠀⠀⠀⠀⠀⢄⠑⠀⠀⠀⠀⠀⠀⠁⢕⢕⢕⢕⢕⢔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⢕⠁⠀⠀⠀⠀⠀⠀⠀⠀⠀⠀⠀⠀⠀⠀⠀⠀⠀⠀⠀⠀⠀⠀⠀⠀⠀⠀⠀⠀⠀⠀⠀⠀⠀⠀⠀⠀⠀⠀⠀⠀⠀⠀⠀⠀⠀⠀⠀⢀⠑⠀⠀⠀⠀⠀⠀⢀⢀⢄⢕⢕⢕⢕⢕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⢔⢕⠀⠀⠀⠀⠀⠀⠀⠀⠀⠀⠀⠀⠀⠀⠀⠀⠀⠀⠀⠀⠀⠀⠀⠀⠀⠀⠀⠀⠀⠀⠀⠀⠀⠀⠀⠀⠀⠀⠀⠀⠀⠀⠀⠀⠀⠀⠀⠀⠁⠀⠀⠀⢄⢄⢔⢔⢕⢕⢕⢕⢕⢕⢕⢕⢕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⢀⠀⠀⠀⢕⠑⠀⠀⠀⠀⠀⠀⠀⠀⠀⠀⠀⠀⠀⠀⠀⠀⠀⠀⠀⠀⠀⠀⠀⠀⠀⠀⠀⠀⠀⠀⠀⠀⠀⠀⠀⠀⠀⠀⠀⠀⠀⠀⠀⠀⢀⢔⢄⢔⠔⠀⠀⠀⢅⢕⢕⢕⢕⢕⢕⢕⢕⢕⢕⢕⢕⢕⢀⠀⠀⢔⢕⢕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⠀⠀⢕⢀⠀⠀⠀⠀⠀⠀⠀⠀⠀⠀⠀⠀⠀⠀⠀⠀⠀⠀⠀⠀⠀⠀⠀⠀⠀⠀⠀⠀⠀⠀⠀⠀⠀⠀⠀⠀⠀⢀⢄⢀⢀⢄⠔⠑⠁⠀⠕⢕⠀⠀⠀⠀⠀⢕⢕⢕⢕⢕⢕⢕⢕⢕⢕⢕⢕⢕⢕⢕⢕⢕⢕⣾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⢄⠀⠀⢕⢕⠀⠀⠀⠀⠀⠀⠀⠀⠀⠀⠀⠀⠀⠀⠀⠀⠀⠀⠀⠀⠀⠀⠀⠀⠀⠀⠀⠀⠀⠀⠀⠀⢀⢄⢄⢔⢕⢕⢕⢕⢕⢄⢀⠀⠀⠀⠀⠀⢀⠀⠀⠀⠀⢔⢕⢕⢕⢕⢕⢕⢕⢕⢕⢕⢕⢕⢕⢕⢕⢕⣾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⢕⠀⠀⠀⠀⠀⠀⠀⠔⢄⠀⠀⠀⠀⠀⠀⠀⠀⠀⠀⠀⠀⠀⠀⠀⢀⢀⢄⠔⢀⢄⢔⢕⢕⢕⢕⢕⢕⢕⢕⢕⢕⢕⢕⢔⢀⠀⠀⠀⢕⢕⠀⠀⢄⢕⢕⢕⢕⢕⢕⢕⢕⢕⢕⢕⢕⢕⢕⢕⢕⣾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⣱⡕⠕⠀⠀⠑⢕⠀⠀⠀⠀⠀⠀⢔⠀⠑⢄⢀⠀⠀⠀⠀⠀⢀⢀⢀⢄⠔⠐⠁⢑⢅⢔⢕⢕⢕⢕⢕⢕⢕⢕⢕⢕⢕⢕⢕⢕⢕⢕⢕⢕⠕⢕⢄⢕⢕⠀⠀⣕⡕⢕⢕⢕⠕⠑⠑⠑⠑⠑⠕⠕⢕⢕⣱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⡿⣿⠑⠀⠀⠀⠀⢕⢔⠀⠀⠀⠀⠀⢕⠀⠀⢀⠁⠐⠔⠑⠑⠁⠁⠀⠀⠀⢀⢔⢕⢕⢕⢕⢕⢕⢕⢕⢕⢕⢕⢕⢕⢕⢕⢕⢕⢕⢕⢕⢕⢕⢕⢕⢕⢑⢕⢔⢕⣿⣿⣷⡕⢕⢔⠀⢄⢄⢀⠀⠀⠀⠀⢸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⣿⡄⠀⠀⠀⠀⠀⢕⢔⢀⢀⢄⢄⢕⠑⠑⠁⠀⠀⠀⠀⠀⠀⢀⢄⢄⢕⢕⢕⢕⢕⢕⢕⢕⢕⢕⢕⢕⢕⢕⢕⢕⢕⢕⢕⢕⢕⢕⢕⢕⢕⢕⢕⢕⢕⢔⢕⢕⢝⢿⣿⣿⣕⢕⢀⢕⢕⢕⠑⠀⠀⢄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⢟⣷⣔⡄⠀⠀⠀⠁⠕⠕⠑⠁⠀⠀⠁⠁⠑⢔⠔⠔⢄⢔⢕⢕⢕⢕⢕⢕⢕⢕⢕⢕⢕⢕⢕⢕⢕⢕⢕⢕⢕⢕⢕⢕⢕⢕⢕⢕⢕⢕⢕⢕⢕⢕⢕⢕⢕⢕⢕⢕⢝⢝⢑⠁⠀⠀⠁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⣼⡿⢟⣷⡄⠀⠀⠀⠀⠀⠀⠀⠀⠀⠀⠀⠀⢕⢔⢕⢕⢕⢕⢕⢕⢕⢕⢕⢕⢕⢕⢕⢕⢕⢕⢕⢕⢕⢕⢕⢕⢕⢕⢕⢕⢕⢕⢕⢕⢕⢕⢕⢕⢕⢕⢕⢕⢕⢕⢕⢕⢕⢕⢕⢄⢀⠀⠀⠑⠀⢀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⢝⢕⣼⢏⢕⢄⠀⠀⠀⠀⠀⠀⠀⠀⢀⢔⢕⢕⢕⢕⢕⢕⢕⢕⢕⢕⢕⢕⢕⢕⢕⢕⢕⢕⢕⢕⢕⢕⢕⢕⢕⢕⢕⢕⢕⢕⢕⢕⢕⢕⢕⢕⢕⢕⢕⢕⢕⢕⢕⢕⢕⢕⢕⢕⢕⢕⢔⢄⠀⠀⠁⠁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⢕⢕⢕⢕⢄⠀⠀⠀⠀⠀⢄⢕⢕⢕⢕⢕⢕⢕⢕⢕⢕⢕⢕⢕⢕⢕⢕⢕⢕⢕⢕⢕⢕⢕⢕⢕⢕⢕⢕⢕⢕⢕⢕⢕⢕⢕⢕⢕⢕⢕⢕⢕⢕⢕⢕⢕⢕⢕⢕⢕⢕⢕⢕⢕⢕⢕⢕⢔⢄⠀⠀⠁⠀⢄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⢀⠀⠀⠀⢕⢕⢕⢕⢕⢕⢕⢕⢕⢕⢕⢕⢕⢕⢕⢕⢕⢕⢕⢕⢕⢕⢕⢕⢕⢕⢕⢕⢕⢕⢕⢕⢕⢕⢕⢕⢕⢕⢕⢕⢕⢕⢕⢕⢕⢕⢕⢕⢕⢕⢕⢕⢕⢕⢕⢕⢕⢕⢕⢕⢔⢀⠀⠁⠀⠀⢔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⢔⢄⢕⢕⢕⢕⢕⢕⢕⢕⢕⢕⢕⢕⢕⢕⢕⢕⢕⢕⢕⢕⢕⢕⢕⢕⢕⢕⢕⢕⢕⢕⢕⢕⢕⢕⢕⢕⢕⢕⢕⢕⢕⢕⢕⢕⢕⢕⢕⢕⢕⢕⢕⢕⢕⢕⢕⢕⢕⢕⢕⢕⢕⢕⢕⢔⢀⠀⠀⠀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⢔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1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⠕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⠑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⠕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⠑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⢔⢕⢕⢕⢕⢕⢕⢕⢕⢕⢕⢕⢕⢕⢕⢕⢕⢕⢕⢕⢕⢕⢕⢕⢕⠀⣿⣿⣿⣿⣿⣿⣿⣿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⢕⠀⠀⠀⠀⠀⠀⠀⠀⠀⠀⠀⢕⢕⢕⢕⢕⢕⢕⢕⢕⢕⢕⢕⠁⠁⠁⠁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⣷⣷⣷⣷⣇⣕⣕⣕⣼⣷⣷⣷⣷⣷⣷⣿⣿⣿⣷⣷⣷⣾⣷⣷⣷⣷⣷⣷⣷⣷⣷⣷⣷⣷⣷⣷⣷⣷⣷⣷⣷⣷⣷⣷⣵⣵⣵⣵⣷⣷⣷⣧⣷⣷⣷⣷⣵⣵⣵⣵⣷⣷⣾⣿⣿⣿⣿⣿⣿⣿⣿⣿⣿⣿⣿⣿⣿⣿⣧⡕⠀⠀⠀⠀⠀⠀⠀⠀⠀⠀⠀⣵⣵⣵⣵⣵⣵⣵⣵⣵⣵⣵⣵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⡿⠀⠀⠀⠀⠀⠀⠀⠀⠀⠀⠀⢀⣿⣿⣿⣿⣿⣿⣿⣿⡿⠟⠋⠁⠁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⠛⠛⢛⢛⢛⢛⢙⢙⢉⠉⠉⠉⠉⠉⠕⠱⠵⠕⠅⠅⠅⠄⠄⢄⢄⢠⢤⢤⣤⢤⢄⠄⠀⠐⠐⠐⠑⠘⠙⠙⠙⠑⠑⠀⠀⠀⠀⠀⠀⠀⠀⠀⠀⠀⢀⢀⠀⠀⢀⢁⣈⣉⣉⢉⢙⢛⠛⠟⠻⠿⠿⢿⣿⣿⣿⣿⣿⣿⣿⠃⠀⠀⠀⠀⠀⠀⠀⠀⠀⠀⠀⢸⣿⣿⣿⣿⣿⡿⠛⠁⠀⠀⠀⠀⠀⠀⠀⠀⠀⠀⠈⢻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⢀⠀⠀⠀⠀⠀⠀⠀⠀⠀⠀⠀⠀⢀⠀⠀⠀⠀⢕⢕⡕⢵⢽⢿⢧⢕⢄⢀⢀⠀⠀⠀⠀⠀⠁⠁⠁⠑⠘⠙⠙⠁⠀⠀⠀⠀⠀⠀⠀⠀⠀⠀⠀⠀⠾⠿⠿⢿⠟⠁⠀⠀⠀⠀⠀⠀⠀⠀⠀⠀⠀⠀⠀⠀⠁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⢇⢕⢔⢀⢀⢄⢴⠴⢔⢔⣔⣵⣵⣵⣵⣷⣷⣗⣗⣇⢑⢑⠓⠑⠑⠑⠑⠁⢕⣵⡵⢴⢴⢔⢗⢗⢗⢟⢏⢕⠕⠀⢀⢄⢄⢕⢕⢕⢕⣕⣵⣵⢴⢴⢴⢔⠄⠕⠕⠅⠀⢀⢁⢁⢁⢅⢔⡔⢔⢔⢲⢖⢗⢗⢗⢗⠃⠑⠙⠙⠑⠃⠑⠑⠑⠑⠑⠑⠑⠑⠑⠐⠐⠀⠀⠀⠀⠀⠀⠀⠀⠀⠀⠀⠀⠀⠀⠀⠀⠀⠀⠀⠀⢔⣿⢏⠅⠀⠀⠀⠀⠀⠀⠀⠀⠀⠀⠀⠀⠀⠀⠀⠀⠀⠀⠙⠝⠍⢍⢍⢍⢉⢉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⢕⢕⢔⢔⢄⢄⠄⠀⠀⠀⠀⠀⠐⠀⢄⢄⢀⢀⠀⠀⠀⠀⠀⠀⠀⠀⠀⠀⠀⠀⠀⠀⠀⠀⠀⠀⠀⠀⠁⠁⠀⠀⠀⠀⠀⠀⠀⠀⠀⠀⠀⠀⠀⠀⢀⢄⠀⠀⠀⠀⠀⠀⠀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⢀⢀⢀⠀⠀⠁⠁⠁⠁⠑⠑⠀⠀⠀⠀⠀⠀⠀⠀⠀⠀⠀⠀⠀⠀⠀⠀⠀⠀⠀⠀⠀⠀⠀⠀⠀⠀⠀⠀⠀⠀⠀⠀⠀⠐⠁⠀⠀⠀⠀⠀⠀⠀⠀⠀⠀⠀⠀⠀⠀⠀⠁⢙⢝⠑⠑⠑⠘⠑⠑⠐⠐⠀⠐⢷⣷⡿⢿⢿⢟⢟⢟⢗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⢗⢕⢕⢕⢕⢕⢕⢕⣕⣕⣱⢵⢕⢕⢇⢕⢕⢕⢕⢕⢕⢕⢕⢕⢕⢕⢕⢗⢗⢟⢻⡕⢕⢕⢕⢕⣕⣕⣕⣕⣕⢵⢵⢕⢕⢕⢕⢕⢕⢕⢕⢕⢕⢕⢕⢝⢝⢝⢝⢝⢝⢕⢕⢕⢕⢕⢕⢕⢕⢕⢕⢕⢕⢕⢕⢕⢕⢕⢕⢕⢕⢰⢴⢔⢔⢔⢅⢕⢵⣵⣵⣼⢕⢕⠑⠀⠀⠀⠀⠀⠀⠀⠀⠀⠀⠀⠀⠀⠀⠀⠀⠀⠀⠀⠀⠀⠀⠀⠀⠀⠀⠀⠀⠀⠀⠀⠀⠀⠀⠀⠀⠀⠀⠀⠀⠀⠀⠀⠀⠀⠀⠀⠀⠁⢁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⢁⢀⢀⠀⠀⠑⠀⠀⠀⠀⠑⠕⠕⠕⠕⠕⠕⠕⠕⠕⠕⠑⠁⠁⠀⠀⠀⠀⠀⠀⠀⠀⠀⠀⠀⠀⠀⠀⠀⠀⢀⢀⠀⠀⠀⠀⠀⠀⠀⠀⠀⠀⠀⠀⠀⠀⠀⠀⠀⠀⠀⠀⠀⠀⠀⠀⠀⠀⠀⠀⠀⠀⠀⠀⢁⢕⢕⢕⢗⢵⢵⢕⢕⢄⢀⢀⠀⢀⢀⢀⠀⢀⢄⢕⢔⢄⢄⢄⢄⢄⢴⣴⣴⡖⢗⢎⢝⢝⢙⢝⢟⢝⢕⢕⡅⢀⢀⢀⢀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⢔⢄⢀⠀⠀⠀⠀⠀⠀⢀⢀⣀⡄⢄⢄⢄⢕⢟⢿⢷⢷⢷⢵⢴⢔⢔⢀⢀⠀⠀⠀⠀⠀⠀⠀⠀⠀⠀⠀⠀⠀⠀⠀⠀⠀⢀⢀⢀⢀⢀⢀⠀⢑⢀⢀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⣵⣔⣔⣰⣵⣵⣵⣵⣼⣽⣷⣧⣵⡕⢕⢕⢕⢕⢕⢕⢕⢕⢄⢄⢀⢀⢁⠁⠑⠑⠑⠑⠑⠐⠀⠐⠀⠀⠄⢄⢄⢄⢄⢄⢄⠅⠀⠀⠀⠀⢀⢄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⢝⢕⠕⠕⠕⢕⢕⢕⢕⢕⢕⢕⢕⢕⢕⢕⢑⠑⠁⠁⠁⠁⠁⠁⠁⠁⠁⠁⠁⠁⠀⠀⠀⠀⠀⠐⠐⠐⠁⠑⠑⠕⠕⠕⠕⢕⢔⢔⢄⢄⢕⢕⢝⢝⢝⢕⢕⢕⢕⢕⢕⢕⢜⢕⢕⢕⢜⢗⢗⢗⢕⣕⣕⡷⢷⢷⢷⢷⢷⢗⢗⣇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⠕⠐⠐⠐⠑⠑⢑⢗⢗⢗⢗⢳⡾⢿⢟⢟⢟⠇⠑⠀⠀⠀⠀⠀⠀⠀⠀⠀⠀⠀⠀⠀⠀⢀⢀⠀⠀⠄⠄⠀⠀⢔⢰⢔⢕⢕⢕⣕⣵⣵⣵⡷⢷⢇⢕⢕⠕⠕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⠑⢑⠑⠑⠑⠐⠀⠀⠀⢀⢕⢱⣵⣷⣾⣇⣕⣕⣕⡕⢕⢄⢀⢀⢀⣄⣔⣔⣔⣴⣴⣴⣴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⠄⢔⢔⢄⢕⢕⢝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⠅⢕⢕⢁⢀⢄⢕⢱⣷⣷⣷⣵⣵⣕⣕⣔⢕⣕⣸⣿⣿⣿⣿⣿⣿⣿⣿⣿⣿⣿⢟⢝⢝⢝⠑⠑⠁⠁⠁⠁⠁⠀⠀⠀⠀⠀⠀⠀⠀⠀⠀⠀⠀⠀⠄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⢔⠀⠀⠀⠀⠀⠀⠀⠀⠀⠀⠀⠀⠀⢀⢔⢕⣜⢝⢟⢗⢗⢕⢕⢕⢕⠑⠑⠐⠁⠀⠁⠁⠁⠁⠀⠀⠀⠀⠀⠀⠀⠁⢘⢝⢻⣿⣿⢷⢞⢏⢝⢕⢕⢕⢕⢕⢱⢿⢿⢿⢿⢿⢿⢿⢷⢧⣕⣕⣕⡕⢕⢔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⢄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⠑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⢅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⠁⠑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⢄⢕⢕⢕⢕⢕⢕⢕⢕⢕⢕⢕⢕⢕⢕⢕⢕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⠀⠀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⠕⠀⠀⠀⠀⠀⠀⠀⠀⠀⠀⠀⢕⢕⢕⢕⢕⢕⢕⢕⢕⢕⢕⢕⠁⠁⠁⠁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⣷⣷⣷⣷⣇⣕⣕⣕⣼⣷⣷⣷⣷⣷⣷⣿⣿⣿⣷⣷⣷⣾⣷⣷⣷⣷⣷⣷⣷⣷⣷⣷⣷⣷⣷⣷⣷⣷⣷⣷⣷⣷⣷⣷⣵⣵⣵⣵⣷⣷⣷⣧⣷⣷⣷⣷⣵⣵⣵⣵⣷⣷⣾⣿⣿⣿⣿⣿⣿⣿⣿⣿⣿⣿⣿⣿⣿⣿⡧⠀⠀⠀⠀⠀⠀⠀⠀⠀⠀⠀⠀⣵⣵⣵⣵⣵⣵⣵⣵⣵⡵⠕⠑⠀⠀⠀⠀⠀⠀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⣿⠇⠀⠀⠀⠀⠀⠀⠀⠀⠀⠀⠀⢸⣿⣿⣿⣿⣿⣿⠿⠋⠁⠀⠀⠀⠀⠀⠀⠀⠀⠀⠙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⠟⠻⠿⠿⢿⣿⣿⣿⣿⣿⡿⠋⠀⠀⠀⠀⠀⠀⠀⠀⠀⠀⠀⠀⣾⣿⣿⣿⠿⠋⠁⠀⠀⠀⠀⠀⠀⠀⠀⠀⠀⠀⠀⠀⠘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⢵⢕⢄⢀⢀⠀⠀⠀⠀⠀⠁⠁⠁⠑⠘⠉⠀⠀⠀⠀⠀⠀⠀⠀⠀⠀⠀⠀⠀⠀⠿⠿⠋⠁⠀⠀⠀⠀⠀⠀⠀⠀⠀⠀⠀⠀⠀⠀⠀⠀⠀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⢇⢕⢔⢀⢀⢄⢴⠴⢔⢔⣔⣵⣵⣵⣵⣷⣷⣗⣗⣇⢑⢑⠓⠑⠑⠑⠑⠁⢕⣵⡵⢴⢴⢔⢗⢗⢗⢟⢏⢕⠕⠀⢀⢄⢄⢕⢕⢕⢕⣕⣵⣵⢴⢴⢴⢔⠄⠕⠕⠅⠀⢀⢁⢁⢁⢅⢔⡔⢔⢔⢲⢖⢗⢗⢗⢗⠃⠑⠙⠙⠑⠃⠑⠑⠑⠑⠑⠑⠑⠑⠑⠐⠐⠀⠀⠀⠀⠀⠀⠀⠀⠀⠀⠀⠀⠀⠀⠀⠀⠀⠀⠀⠀⠀⠁⠑⠀⠀⠀⠀⠀⠀⠀⠀⠀⠀⠀⠀⠀⠀⠀⢀⠀⠀⠀⠈⠉⠍⢍⢍⢍⢉⢉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⢕⢕⢔⢔⢄⢄⠀⠀⠀⠀⠀⠀⠐⠀⢄⢄⢀⢀⠀⠀⠀⠀⠀⠀⠀⠀⠀⠀⠀⠀⠀⠀⠀⠀⠀⠀⠀⠀⠀⠀⠀⠀⠀⠀⠀⠀⠀⠀⠀⠀⠀⠀⠀⠀⠈⠀⠀⠀⠀⠀⠀⠀⠀⠈⠉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⢀⢀⢀⠀⠀⠁⢕⠐⠀⠀⠀⠀⠀⠀⠀⠀⠀⠀⠀⠀⠀⠀⠀⠀⠀⠀⠀⠀⠀⠀⠀⠀⠀⠀⠀⠀⠀⠀⠀⠀⠀⠀⠀⠀⠀⠀⠀⠀⠀⠀⠀⠀⠀⠀⠀⠀⠀⠀⠀⠀⠀⠁⢙⢝⠑⠑⠑⠘⠑⠑⠐⠐⠀⠐⢷⣷⡿⢿⢿⢟⢟⢟⢗⠇⠐⠀⠀⠀⠕⢕⢕⢄⢄⢀⢀⢄⢄⣔⡔⠄⠀⠁⠀⠀⠀⠀⠐⠀⠔⠵⠕⢕⢕⢕⢀⢄⢔⢜⢝⢝⢻⢷⣧⣄⡀⠀⠀⠀⠀⠀⠀⠀⠀⠁⠑⢲⢷⢵⢜⠀</a:t>
            </a:r>
            <a:br/>
            <a:r>
              <a:t>⣔⣵⣽⣿⡯⢵⢵⢵⢵⢕⢕⢗⢗⢗⢗⢕⢕⢕⢕⢕⢕⢕⣕⣕⣱⢵⢕⢕⢇⢕⢕⢕⢕⢕⢕⢕⢕⢕⢕⢕⢕⢗⢗⢟⢻⡕⢕⢕⢕⢕⣕⣕⣕⣕⣕⢵⢵⢕⢕⢕⢕⢕⢕⢕⢕⢕⢕⢕⢕⢝⢝⢝⢝⢝⢝⢕⢕⢕⢕⢕⢕⢕⢕⢕⢕⢕⢕⢕⢕⢕⢕⢕⢕⢕⢕⢰⢴⢔⢔⢄⢅⢕⢵⣵⣵⣅⢕⠁⠀⠀⠀⠀⠀⠀⠀⠀⠀⠀⠀⠀⠀⠀⠀⠀⠀⠀⠀⠀⠀⠀⠀⠀⠀⠀⠀⠀⠀⠀⠀⠀⠀⠀⠀⠀⠀⠀⠀⠀⠀⠀⠀⠀⠀⠀⠀⠀⠀⠀⢁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⢁⢀⢀⠀⠀⠑⠀⠀⠀⠀⠑⠕⠕⠕⠕⠕⠕⠕⠕⠕⠑⠁⠁⠀⠀⠈⠀⠀⠀⠀⠀⠀⠀⠀⠀⠀⠀⠀⠀⢀⢀⢀⠀⠀⠀⠀⠀⠀⠀⠀⠀⠀⠀⠀⠀⠀⠀⠀⠀⠀⠀⠀⠀⠀⠀⠀⠀⠀⠀⠀⠀⠀⠀⢀⢅⢕⢕⢕⢗⢵⢵⢕⢕⢄⢀⠀⠀⢀⢀⢀⠀⢀⢀⢕⢔⢄⢄⢄⢄⢄⢴⣴⣴⡖⢗⢎⢝⢝⢙⢝⢟⢝⢕⢕⡅⢀⢀⢀⢀⢄⢄⢅⢕⢁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⢔⢄⢀⠀⠀⠀⠀⠀⠀⢀⢀⣀⡄⢄⢄⢄⢕⢺⢿⢷⢷⢷⢵⢔⢔⢔⢔⢀⢀⠀⠀⠀⠀⠀⠀⠀⠀⠀⠀⠀⠀⠀⠀⠀⠀⠀⢀⢀⢀⢀⢀⢘⢑⠀⠀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⣷⣷⣷⣵⣵⣵⣵⣕⣔⣔⣔⣴⣵⣵⣵⣼⣽⣷⣵⣵⡕⢕⢕⢕⢕⢕⢕⢕⢕⢄⢄⢀⢀⠁⠁⠑⠑⠑⠐⠀⠀⠀⠐⠀⠀⠄⢄⢄⢄⢄⢄⢄⠅⠀⠀⠀⠀⠀⢄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⢕⠕⠕⠕⠕⢕⢕⢕⢕⢕⢕⢕⢕⢕⢕⢕⢑⠑⠁⠁⠁⠁⠁⠁⠁⠁⠁⠁⠁⠁⠀⠀⠀⠀⠀⠐⠐⠀⠁⠑⠑⠕⠕⠕⠕⢕⢔⢔⢄⢄⢕⢕⢝⢝⢝⢕⢕⢕⢕⢕⢕⢕⢜⢕⢕⢕⢜⢗⢗⢗⢕⣕⣕⡷⢷⢷⢷⢷⢷⢗⢗⣇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⢔⢕⢕⢕⣕⣵⣵⣵⡷⢷⢇⢕⢕⠕⠕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⠑⢑⠑⠑⠑⠐⠀⠀⠀⢀⢕⢱⣵⣷⣾⣇⣕⣕⣕⡕⢕⢄⢀⢀⢀⣄⣔⣔⣔⣴⣴⣴⣴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⠄⢔⢔⢅⢕⢕⢝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⠀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⠅⢕⢕⢁⢀⢄⢕⢱⣷⣷⣷⣵⣵⣕⣕⣔⢕⣕⣸⣿⣿⣿⣿⣿⣿⣿⣿⣿⣿⣿⢟⢝⢝⢝⠑⠑⠁⠁⠁⠁⠁⠀⠀⠀⠀⠀⠀⠀⠀⠀⠀⠀⠀⠀⠄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⢔⠀⠀⠀⠀⠀⠀⠀⠀⠀⠀⠀⠀⠀⢀⢔⢕⣜⢝⢟⢗⢗⢕⢕⢕⢕⠑⠑⠐⠁⠀⠁⠁⠁⠁⠀⠀⠀⠀⠀⠀⠀⠁⢘⢝⢻⣿⣿⢷⢟⢏⢝⢕⢕⢕⢕⢕⢱⢿⢿⢿⢿⢿⢿⢿⢷⢧⣕⣕⣕⡕⢕⢔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⢄⢀⢀⠀⠀⠀⠀⢀⠅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⠑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⢅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⢕⢝⢏⢕⢏⢏⢕⢜⢏⢝⢕⢜⢝⢝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⠑⠑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⠁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⠑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⠁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⠀⢕⢕⢕⢕⢕⢕⢕⢕⢕⢕⢕⢕⢕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⠑⠀⠀⠀⠀⠀⠀⠀⠀⠀⠀⠀⢕⢕⢕⢕⢕⢕⢕⢕⢕⢕⢕⢕⠁⠁⠁⠁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⣷⣷⣷⣷⣇⣕⣕⣕⣼⣷⣷⣷⣷⣷⣷⣿⣿⣿⣷⣷⣷⣾⣷⣷⣷⣷⣷⣷⣷⣷⣷⣷⣷⣷⣷⣷⣷⣷⣷⣷⣷⣷⣷⣷⣵⣵⣵⣵⣷⣷⣷⣷⣷⣷⣷⣷⣵⣵⣵⣵⣷⣷⣾⣿⣿⣿⣿⣿⣿⣿⣿⣿⣿⣿⣿⣿⣿⣿⡇⠀⠀⠀⠀⠀⠀⠀⠀⠀⠀⠀⢄⣵⣵⣵⣵⣵⣵⣵⣵⠕⠑⠁⠀⠀⠀⠀⠀⠀⠀⠀⣵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⣿⡿⠁⠀⠀⠀⠀⠀⠀⠀⠀⠀⠀⠀⢸⣿⣿⣿⣿⣿⠟⠋⠀⠀⠀⠀⠀⠀⠀⠀⠀⠀⠀⠀⢹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⠟⠻⠿⠿⢿⣿⣿⣿⣿⣿⠏⠀⠀⠀⠀⠀⠀⠀⠀⠀⠀⠀⠀⠀⣿⣿⣿⠟⠋⠀⠀⠀⠀⠀⠀⠀⠀⠀⠀⠀⠀⠀⠀⠀⠁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⠀⠀⠀⠀⢕⢕⡕⢵⢽⢿⢧⢕⢄⢀⢀⠀⠀⠀⠀⠀⠁⠁⠁⠑⠁⠁⠀⠀⠀⠀⠀⠀⠀⠀⠀⠀⠀⠀⠀⠀⠿⠋⠁⠀⠀⠀⠀⠀⠀⠀⠀⠀⠀⠀⠀⠀⠀⠀⠀⠀⠀⢹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⣇⢑⢑⠓⠑⠑⠑⠑⠁⢕⣵⡵⢴⢴⢔⢗⢗⢗⢟⢏⢕⠕⠀⢀⢄⢄⢕⢕⢕⢕⣕⣵⣵⢴⢴⢴⢔⠄⠕⠕⠅⠀⢀⢁⢁⢁⢅⢔⡔⢔⢔⢲⢖⢗⢗⢗⢗⠃⠑⠙⠙⠑⠃⠑⠑⠑⠑⠑⠑⠑⠑⠑⠐⠐⠀⠀⠀⠀⠀⠀⠀⠀⠀⠀⠀⠀⠀⠀⠀⠀⠀⠀⠀⠀⠀⠀⠀⠀⠀⠀⠀⠀⠀⠀⠀⠀⠀⠀⠀⠀⠀⢄⠔⠀⠀⠀⠈⠉⠉⢍⢍⢍⢉⢉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⢕⢕⢔⢔⢄⢄⠀⠀⠀⠀⠀⠀⠐⠀⢄⠄⢀⠀⠀⠀⠀⠀⠀⠀⠀⠀⠀⠀⠀⠀⠀⠀⠀⠀⠀⠀⠀⠀⠀⠀⠀⠀⠀⠀⠀⠀⠀⠀⠀⠀⠀⠀⠀⠁⠀⠀⠀⠀⠀⠀⠀⠀⠀⠈⠉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⢀⢀⢀⠀⠀⢅⠎⠁⠀⠀⠀⠀⠀⠀⠀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⢗⢕⢕⢕⢕⢕⢕⢕⣕⣕⣱⢵⢕⢕⢇⢕⢕⢕⢕⢕⢕⢕⢕⢕⢕⢕⢕⢗⢗⢟⢻⡕⢕⢕⢕⢕⣕⣕⣕⣕⣕⢵⢵⢕⢕⢕⢕⢕⢕⢕⢕⢕⠕⢕⢕⢝⢝⢝⢝⢝⢝⢕⢕⢕⢕⢕⢕⢕⢕⢕⢕⢕⢕⢕⢕⢕⢕⢕⢕⢕⢕⢰⢴⢔⢔⢄⢄⢕⢵⣵⣕⢕⢕⠀⠀⢠⠀⠀⠀⠀⠀⠀⠀⠀⠀⠀⠀⠀⠀⠀⠀⠀⠀⠀⠀⠀⠀⠀⠀⠀⠀⠀⠀⠀⠀⠀⠀⠀⠀⠀⠀⠀⠀⠀⠀⠀⠀⠀⠀⠀⠀⠀⠀⠀⢁⢕⢕⢕⢕⢕⢕⢄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⢀⠀⠑⠑⠀⠀⠀⠀⠑⠕⠕⠕⠕⠕⠕⠕⠑⠑⠁⠁⠁⠀⠀⠁⠀⠀⠀⠀⠀⠀⠀⠀⠀⠀⠀⠀⠀⢀⢀⢀⢀⠀⠀⠀⠀⠀⠀⠀⠀⠀⠀⠀⠀⠀⠀⠀⠀⠀⠀⠀⠀⠀⠀⠀⠀⠀⠀⠀⠀⠀⠀⢀⢅⢕⢕⢕⢗⢵⢵⢕⢕⢄⢀⠀⠀⢀⢀⢀⠀⢀⢀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⢄⢀⢀⠀⠀⠀⠀⠀⠀⢀⢀⣀⡀⢄⢄⢄⢕⢻⢿⢷⢷⢷⢵⢔⢔⢔⢔⢀⢀⠀⠀⠀⠀⠀⠀⠀⠀⠀⠀⠀⠀⠀⠀⠀⠀⢀⢀⢀⢀⢐⢁⢘⠑⢀⠀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⣷⣷⣷⣵⣵⣵⣵⣕⣔⣔⣰⣴⣵⣵⣵⣼⣽⣷⣵⣵⡕⢕⢕⢕⢕⢕⢕⢕⢕⢄⢄⢀⢀⠁⠁⠑⠑⠑⠐⠀⠀⠀⠐⠀⠀⠄⢄⢄⢄⢄⢄⢄⠅⠀⠀⠀⠀⠀⢄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⢕⠕⠕⠕⠕⢕⢕⢕⢕⢕⢕⢕⢕⢕⢕⢕⢑⠑⠁⠁⠁⠁⠁⠁⠁⠁⠁⠁⠁⠁⠀⠀⠀⠀⠀⠐⠐⠐⠁⠁⠑⠑⠕⠕⠕⢕⢔⢔⢄⢄⢕⢕⢝⢝⢝⢕⢕⢕⢕⢕⢕⢕⢜⢕⢕⢕⢜⢗⢗⢗⢕⣕⣕⡷⢷⢷⢷⢷⢷⢗⢗⣇⣕⣕⣕⣗⡇⢕⢷⢷⢷⢷⢷⢷⢗⢗⢇⢕⣟⢟⢟⢟⢗⢗⢗⢗⢗⢷⢷⢷⢷⢷⢷⢇⢱⢕⢕⢕⣕⢕⢕⢕⢅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⢕⢕⢕⢕⣕⣵⣵⣵⡷⢷⢇⢕⢕⠕⠕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⠑⢑⠑⠑⠐⠐⠀⠀⠀⢀⢕⢱⣵⣷⣾⣇⣕⣕⣕⡕⢕⢄⢀⢀⢀⣄⣔⣔⣔⣴⣴⣴⣴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⢔⢔⢄⢕⢕⢝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⠅⢕⢕⢁⢀⢄⢕⢱⣷⣷⣷⣵⣵⣕⣕⣔⢕⣕⣸⣿⣿⣿⣿⣿⣿⣿⣿⣿⣿⣿⢟⢝⢝⢝⠑⠑⠁⠁⠁⠁⠁⠀⠀⠀⠀⠀⠀⠀⠀⠀⠀⠀⠀⠀⠄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⢄⠀⠀⠀⠀⠀⠀⠀⠀⠀⠀⠀⠀⠀⢀⢔⢕⣜⢝⢟⢗⢗⢕⢕⢕⢕⠑⠑⠐⠀⠀⠁⠁⠁⠁⠀⠀⠀⠀⠀⠀⠀⠁⢘⢝⢻⣿⣿⢷⢟⢏⢝⢕⢕⢕⢕⢕⢱⢿⢿⢿⢿⢿⢿⢿⢷⢧⣕⣕⣕⡕⢕⢔⢔⢔⢕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⢄⢀⢀⠀⠀⠀⠀⢀⠅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⢅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⠐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⢝⢝⢝⢕⢏⢏⢕⢜⢏⢝⢕⢜⢝⢝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⠕⠕⢕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⠑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⠑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⢔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⠀⠀⢕⢕⢕⢕⢕⢕⢕⢕⢕⢕⢕⢕⢕⢕⢕⢕⢕⢕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⢕⠀⠀⠀⠀⠀⠀⠀⠀⠀⠀⠀⠀⢕⢕⢕⢕⢕⢕⢕⢕⢕⠕⠑⠁⠁⠁⠀⠀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⣷⣷⣷⣷⣇⣕⣕⣕⣼⣷⣷⣷⣷⣷⣷⣿⣿⣿⣷⣷⣷⣾⣷⣷⣷⣷⣷⣷⣷⣷⣷⣷⣷⣷⣷⣷⣷⣷⣷⣷⣷⣷⣷⣷⣵⣵⣵⣵⣷⣷⣷⣷⣷⣷⣷⣷⣵⣵⣵⣵⣷⣷⣾⣿⣿⣿⣿⣿⣿⣿⣿⣿⣿⣿⣿⣿⣿⣿⠃⠀⠀⠀⠀⠀⠀⠀⠀⠀⠀⠀⢰⣵⣵⣵⣵⣵⡵⠕⠁⠀⠀⠀⠀⠀⠀⠀⠀⠀⠀⠀⢱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⣿⢟⠁⠀⠀⠀⠀⠀⠀⠀⠀⠀⠀⠀⠀⣾⣿⣿⡽⠟⠁⠀⠀⠀⠀⠀⠀⠀⠀⠀⠀⠀⠀⠀⠀⠁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⢛⠟⠻⠿⠿⢿⣿⣿⣿⠟⠙⠀⠀⠀⠀⠀⠀⠀⠀⠀⠀⠀⠀⠀⠀⣿⠟⠁⠀⠀⠀⠀⠀⠀⠀⠀⠀⠀⠀⠀⠀⠀⠀⠀⠀⠀⢹⣿⣿⣿⣿⣇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⢵⢕⢄⢀⢀⠀⠀⠀⠀⠀⠀⠁⠁⠀⠀⠀⠀⠀⠀⠀⠀⠀⠀⠀⠀⠀⠀⠀⠀⠀⠁⠀⠀⠀⠀⠀⠀⠀⠀⠀⠀⠀⠀⠀⠀⠀⢀⠄⠀⠀⠀⠘⠻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⣇⢑⢑⠓⠑⠑⠑⠑⠁⢕⣵⡵⢴⢴⢔⢗⢗⢗⢟⢏⢕⠕⠀⢀⢄⢄⢕⢕⢕⢕⣕⣵⣵⢴⢴⢴⢔⠄⠕⠕⠅⠀⢀⢁⢁⢁⢅⢔⡔⢔⢔⢲⢖⢗⢗⢗⢗⠃⠑⠙⠙⠑⠃⠑⠑⠑⠑⠑⠑⠑⠑⠑⠐⠐⠀⠀⠀⠀⠀⠀⠀⠀⠀⠀⠀⠀⠀⠀⠀⠀⠀⠀⠀⠀⠀⠀⠀⠀⠀⠀⠀⠀⠀⠀⠀⠀⠀⠀⠀⠀⠀⠀⠀⠀⠀⠀⠀⠀⠀⠈⠉⢉⢉⢉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⢕⢕⢔⢔⢄⢄⠀⠀⠀⠀⠀⠀⠐⠀⢄⢔⠑⠀⠀⠀⠀⠀⠀⠀⠀⠀⠀⠀⠀⠀⠀⠀⠀⠀⠀⠀⠀⠀⠀⠀⠀⠀⠀⠀⠀⠀⠀⠀⠀⠀⠀⠀⠀⠀⠀⠀⠀⠀⠀⠀⠀⠀⠀⠀⠁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⢀⢀⠀⠀⢄⠕⠀⠀⢀⠀⠀⠀⠀⠀⠀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⢕⢰⢴⢔⢔⢄⢄⢕⢵⢔⢕⢕⢕⠀⢄⠃⠀⠀⠀⠀⠀⠀⠀⠀⠀⠀⠀⠀⠀⠀⠀⠀⠀⠀⠀⠀⠀⠀⠀⠀⠀⠀⠀⠀⠀⠀⠀⠀⠀⠀⠀⠀⠀⠀⠀⠀⠀⠀⠀⠀⠀⠀⠀⠀⢁⢕⢕⢕⢕⢕⢕⢄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⢀⠀⠑⠁⠀⠀⠀⠀⠑⠕⠕⠕⠕⠕⠕⠕⠑⠁⠁⠁⠁⠀⠁⠀⠀⠀⠀⠀⠀⠀⠀⠀⠀⠀⠀⠀⠀⢀⢀⢀⠀⠀⠀⠀⠀⠀⠀⠀⠀⠀⠀⠀⠀⠀⠀⠀⠀⠀⠀⠀⠀⠀⠀⠀⠀⠀⠀⠀⢀⠄⠀⢀⢕⢕⢕⢕⢗⢵⢵⢕⢕⢄⢀⠀⠀⢀⢀⢀⠀⢀⢀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⢄⢀⢀⠀⠀⠀⠀⠀⠀⢀⢀⣀⡀⢄⢄⢄⢕⢻⢿⢷⢷⢷⢵⢴⢔⢔⢔⢀⢀⠀⠀⠀⠀⠀⠀⠀⠀⠀⠀⠀⠀⠀⠀⢀⢀⢄⣐⡑⢀⢀⢁⠙⠑⠀⠀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⣷⣷⣷⣵⣵⣵⣵⣕⣔⣔⣰⣴⣵⣵⣵⣼⣽⣷⣵⣵⡕⢕⢕⢕⢕⢕⢕⢕⢕⢄⢄⢀⢀⢁⠁⠑⠁⠑⠐⠀⠀⠀⠐⠀⠀⠀⢄⢄⢄⢄⢄⢅⠅⠀⠀⠀⠀⢀⢄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⠝⠕⠕⠕⠕⢕⢕⢕⢕⢕⢕⢕⢕⢕⢕⢕⢑⠑⠁⠁⠁⠁⠁⠁⠁⠁⠁⠁⠁⠀⠀⠀⠀⠀⠀⠐⠐⠐⠁⠁⠑⠑⠕⠕⠕⢕⢔⢔⢄⢄⢅⢕⢝⢝⢝⢕⢕⢕⢕⢕⢕⢕⢜⢕⢕⢕⢜⢗⢗⢗⢕⣕⣕⡷⢷⢷⢷⢷⢷⢗⢗⣇⣕⣕⣕⣗⡇⢕⢷⢷⢷⢷⢷⢷⢗⢗⢇⢕⣟⢟⢟⢟⢗⢗⢗⢗⢗⢷⢷⢷⢷⢷⢷⢇⢱⢕⢕⢕⣕⢕⢕⢕⢅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⢕⢕⢕⢕⣕⣵⣵⣵⡷⢷⢇⢕⢕⠕⠕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⠑⢑⠑⠑⠐⠐⠀⠀⠀⢀⢕⢱⣵⣷⣾⣇⣕⣕⣕⡕⢕⢄⢀⢀⢀⣄⣔⣔⣔⣴⣴⣴⣵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⢔⢔⢄⢕⢕⢝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⠅⢕⢕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⢄⠀⠀⠀⠀⠀⠀⠀⠀⠀⠀⠀⠀⠀⢀⢔⢕⣜⢝⢟⢗⢗⢕⢕⢕⢕⠑⠑⠐⠀⠀⠁⠁⠁⠁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⠅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⢅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⠓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⠐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⢕⢏⢝⢝⢝⢕⢝⢝⢏⢏⢝⢝⢝⢝⢝⢕⢏⢏⢕⢜⢏⢝⢕⢜⢝⢝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⢜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⠁⠁⠑⢕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⠑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⠁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⢀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⠀⢕⢕⢕⢕⢕⢕⢕⢕⢕⢕⢕⢕⢕⢕⢕⢕⢕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⠕⠕⠕⠕⠕⠕⢕⢕⢕⢕⢕⢕⢕⢕⠀⢟⢏⢟⢏⠙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⣿⠕⠀⠀⠀⠀⠀⠀⠀⠀⠀⠀⠀⠀⢕⢕⢕⢕⢕⢕⢕⠕⠑⠁⠀⠀⠀⠀⠀⠀⠀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⣷⣷⣷⣧⣇⣕⣕⣕⣼⣷⣷⣷⣷⣷⣷⣿⣿⣿⣷⣷⣷⣾⣷⣷⣷⣷⣷⣷⣷⣷⣷⣷⣷⣷⣷⣷⣷⣷⣷⣷⣷⣷⣷⣷⣵⣵⣵⣵⣷⣷⣷⣷⣷⣷⣷⣷⣵⣵⣵⣵⣷⣷⣾⣿⣿⣿⣿⣿⣿⣿⣿⣿⣿⣿⣿⣿⣿⢟⠀⠀⠀⠀⠀⠀⠀⠀⠀⠀⠀⠀⣵⣵⣵⣵⣵⡵⠑⠁⠀⠀⠀⠀⠀⠀⠀⠀⠀⠀⠀⠀⢱⣵⣵⣵⣵⣵⡕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⣿⣿⣿⣿⣿⣿⣿⣿⣿⣿⣿⣿⡿⠋⠀⠀⠀⠀⠀⠀⠀⠀⠀⠀⠀⠀⠀⣿⣿⡿⠋⠁⠀⠀⠀⠀⠀⠀⠀⠀⠀⠀⠀⠀⠀⠀⠀⠀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⠟⠻⠿⠿⢿⣿⣿⢟⠋⠀⠀⠀⠀⠀⠀⠀⠀⠀⠀⠀⠀⠀⠀⠀⠟⠁⠀⠀⠀⠀⠀⠀⠀⠀⠀⠀⠀⠀⠀⠀⠀⠀⠀⠀⠀⢸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⢵⢕⢄⢀⢀⠀⠀⠀⠀⠀⠀⠁⠁⠀⠀⠀⠀⠀⠀⠀⠀⠀⠀⠀⠀⠀⠀⠀⠀⠀⠀⠀⠀⠀⠀⠀⠀⠀⠀⠀⠀⠀⠀⠀⠀⢀⠔⠑⠀⠀⠀⠀⠉⠙⠻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⣇⢑⢑⠓⠑⠑⠑⠑⠁⢕⣵⡵⢴⢴⢔⢗⢗⢗⢟⢏⢕⠕⠀⢀⢄⢄⢕⢕⢕⢕⣕⣵⣵⢴⢴⢴⢔⠄⠕⠕⠅⠀⢀⢁⢁⢁⢅⢔⡔⢔⢔⢲⢖⢗⢗⢗⢗⠃⠑⠙⠙⠑⠃⠑⠑⠑⠑⠑⠁⠑⠑⠑⢐⢀⠀⠀⠀⠀⠀⠀⠀⠀⠀⠀⠀⠀⠀⠀⠀⠀⠀⠀⠀⠀⠀⠀⠀⠀⠀⠀⠀⠀⠀⠀⠀⠀⠀⠀⠀⠀⠀⠀⠀⠀⠀⠀⠀⠀⠀⠀⠀⠈⢉⢉⠉⠉⠉⠉⠉⠙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⢕⢕⢔⢔⢄⢄⠀⠀⠀⠀⠀⠀⠐⠀⢄⠕⠀⠀⠀⠀⠀⠀⠀⠀⠀⠀⠀⠀⠀⠀⠀⠀⠀⠀⠀⠀⠀⠀⠀⠀⠀⠀⠀⠀⠀⠀⠀⠀⠀⠀⠀⠀⠀⠀⠀⠀⠀⠀⠀⠀⠀⠀⠀⠀⠀⠘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⢕⢔⢄⢀⢀⠀⢀⢕⢕⠀⠀⡔⠀⠀⠀⠀⠀⠀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⢕⢰⢴⢔⢔⢄⢄⢕⢵⡔⢕⢕⢕⠀⢔⠁⠀⠀⠀⠀⠀⠀⠀⠀⠀⠀⠀⠀⠀⠀⠀⠀⠀⠀⠀⠀⠀⠀⠀⠀⠀⠀⠀⠀⠀⠀⠀⠀⠀⠀⠀⠀⠀⠀⠀⠀⠀⠀⠀⠀⠀⠀⠀⠀⢁⢕⢕⢕⢕⢕⢕⢄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⢀⠀⠑⠁⠀⠀⠀⠀⠁⠕⠕⠕⠕⠕⠕⠑⠑⠁⠁⠁⠑⠀⠁⠀⠀⠀⠀⠀⠀⠀⠀⠀⠀⠀⠀⠀⠀⢀⢀⢀⠀⠀⠀⠀⠀⠀⠀⠀⠀⠀⠀⠀⠀⠀⠀⠀⠀⠀⠀⠀⠀⠀⠀⠀⠀⠀⢀⢀⠔⠑⠀⢀⢕⢕⠕⢕⢗⢵⢵⢕⢕⢄⢀⠀⠀⢀⢀⢀⠀⢀⢀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⢔⢔⢄⢀⢀⠀⠀⠀⠀⠀⠀⢀⢀⣀⡀⢄⢄⢄⢜⢻⢿⢷⢷⢷⢵⢴⢔⢔⢄⢄⠀⠀⠀⠀⠀⠀⠀⠀⠀⠀⠀⠀⠀⠀⢀⢀⣀⣁⣁⢀⢀⢀⢀⢁⠑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⣕⣔⣔⣰⣴⣵⣵⣵⣼⣽⣷⣵⣵⡕⢕⢕⢕⢕⢕⢕⢕⢕⢄⢄⢀⢀⠁⠁⠁⠁⠐⠐⠀⠀⠀⠐⠀⠀⠄⢄⢄⢄⢄⢄⢅⠅⠀⠀⠀⠀⠀⢄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⠝⠕⠕⠕⠕⢕⢕⢕⢕⢕⢕⢕⢕⢕⢕⢕⢑⠑⠁⠁⠁⠁⠁⠁⠁⠁⠁⠁⠁⠁⠀⠀⠀⠀⠀⠐⠐⠐⠁⠁⠑⠕⠕⠕⠕⢕⢔⢔⢄⢄⢅⢕⢝⢝⢝⢕⢕⢕⢕⢕⢕⢕⢜⢕⢕⢕⢜⢗⢗⢗⢕⣕⣕⡷⢷⢷⢷⢷⢷⢗⢗⣇⣕⣕⣕⣗⡇⢕⢷⢷⢷⢷⢷⢷⢗⢗⢇⢕⣟⢟⢟⢟⢗⢗⢗⢗⢗⢷⢷⢷⢷⢷⢷⢇⢱⢕⢕⢕⣕⢕⢕⢕⢅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⢕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⠑⢑⠑⠑⠐⠐⠀⠀⠀⢀⢕⢱⣵⣷⣾⣇⣕⣕⣕⡕⢕⢄⢀⢀⢀⣄⣔⣔⣔⣴⣴⣴⣵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⢔⢔⢄⢕⢕⢝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⢕⢕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⢄⠀⠀⠀⠀⠀⠀⠀⠀⠀⠀⠀⠀⠀⢀⢔⢕⣜⢝⢟⢗⢗⢕⢕⢕⢕⠑⠑⠐⠀⠀⠁⠁⠁⠀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⠅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⢅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⠓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⠑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⢝⢝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⢝⢝⢏⢏⢕⢜⢝⢟⢝⢜⢟⢏⢕⢝⢕⢝⢝⢝⢜⢝⢝⢝⢝⢝⢏⢏⢝⢜⢏⢟⢟⢏⢕⢝⢝⢟⢏⢝⢝⢝⢕⢝⢝⢝⢕⢜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⠑⠑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⠁⠕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⠑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⠁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⠀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⢕⢕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⢕⠕⠑⠁⠀⠀⠀⠀⠀⠀⠑⢕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⡿⠀⠀⠀⠀⠀⠀⠀⠀⠀⠀⠀⠀⢔⢕⢕⢕⢕⢕⠕⠑⠀⠀⠀⠀⠀⠀⠀⠀⠀⠀⠀⠀⠑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⣷⣷⣷⣷⣵⣵⣵⣵⣷⣷⣷⣷⣷⣷⣷⣷⣵⣵⣵⣵⣷⣷⣾⣿⣿⣿⣿⣿⣿⣿⣿⣿⣿⣿⣿⣿⠏⠀⠀⠀⠀⠀⠀⠀⠀⠀⠀⠀⠀⠀⣵⣵⣵⠕⠑⠀⠀⠀⠀⠀⠀⠀⠀⠀⠀⠀⠀⠀⠀⠀⠀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⣿⣿⣿⣿⣿⣿⣿⣿⣿⣿⣿⣿⣿⡿⠋⠁⠀⠀⠀⠀⠀⠀⠀⠀⠀⠀⠀⠀⠀⠀⢿⠋⠁⠀⠀⠀⠀⠀⠀⠀⠀⠀⠀⠀⠀⠀⠀⠀⠀⠀⠀⢹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⠟⠻⠿⠿⢿⢿⡟⠀⠀⠀⠀⠀⠀⠀⠀⠀⠀⠀⠀⠀⠀⠀⠀⠀⠀⠀⠀⠀⠀⠀⠀⠀⠀⠀⠀⠀⠀⠀⠀⠀⠠⠐⠀⠀⠀⠈⠙⠻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⢵⢔⢄⢀⢀⠀⠀⠀⠀⠀⠀⠁⠀⠀⠀⠀⠀⠀⠀⠀⠀⠀⠀⠀⠀⠀⠀⠀⠀⠀⠀⠀⠀⠀⠀⠀⠀⠀⠀⠀⠀⠀⠀⠀⠀⠀⠀⠀⠀⠀⠀⠀⠀⠀⠀⠈⠹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⠃⠑⠑⠑⠁⠁⠁⠁⠁⢁⠕⠁⠀⠀⠀⠀⠀⠀⠀⠀⠀⠀⠀⠀⠀⠀⠀⠀⠀⠀⠀⠀⠀⠀⠀⠀⠀⠀⠀⠀⠀⠀⠀⠀⠀⠀⠀⠀⠀⠀⠀⠀⠀⠀⠀⠀⠀⠀⠀⠀⠉⢉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⢕⢕⢐⢔⢄⢄⠀⠀⠀⠀⠀⠀⠐⢔⠑⠀⠀⢠⠀⠀⠀⠀⠀⠀⠀⠀⠀⠀⠀⠀⠀⠀⠀⠀⠀⠀⠀⠀⠀⠀⠀⠀⠀⠀⠀⠀⠀⠀⠀⠀⠀⠀⠀⠀⠀⠀⠀⠀⠀⠀⠀⠀⠀⠀⠀⠀⠑⠓⠳⢵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⠕⠜⠕⢔⢔⠄⠀⢀⢀⢕⢕⢕⠀⢄⠑⠀⠀⠀⠀⠀⠀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⢰⢴⢄⢔⢄⢄⢔⡔⢕⢕⢕⢕⠀⢕⠀⠀⠀⠀⠀⠀⠀⠀⠀⠀⠀⠀⠀⠀⠀⠀⠀⠀⠀⠀⠀⠀⠀⠀⠀⠀⠀⠀⠀⠀⠀⠀⠀⠀⠀⠀⠀⠀⠀⠀⠀⠀⠀⠀⢀⢠⠐⠀⠁⢁⢕⢕⢕⢕⢕⢕⢄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⢀⠀⠑⠀⠀⠀⠀⠀⠁⠕⠕⠑⠕⠕⠑⠑⠐⠁⠁⠑⠑⠐⠑⠀⠀⠀⠀⠀⠀⠀⠀⠀⠀⠀⠀⠀⠀⢀⢀⢀⠀⠀⠀⠀⠀⠀⠀⠀⠀⠀⠀⠀⠀⠀⠀⠀⠀⠀⠀⠀⠀⠀⠀⠀⠀⠐⠁⠁⠀⠀⠀⠀⠀⠁⠕⢕⢗⢵⢵⢕⢕⢄⢀⠀⠀⢀⢀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⢄⢔⢄⢀⢀⠀⠀⠀⠀⠀⠀⢀⢀⣀⡀⢄⢄⢄⢜⢻⢿⢷⢷⢷⢵⢴⢔⢔⢀⠀⠀⠀⠀⠀⠀⠀⠀⠀⠀⠀⠀⢀⢀⣀⣀⣀⣐⣀⣀⢀⢀⢀⢀⠀⠀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⣕⣔⣔⣰⣴⣵⣵⣵⣼⣽⣷⣵⣵⡕⢕⢕⢕⢕⢕⢕⢕⢕⢄⢄⢀⢀⠁⠁⠁⠁⠁⠀⠀⠀⠀⠐⠐⠀⠄⢄⢅⡕⢔⢄⢅⠅⠀⠀⠀⠀⢀⢄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⢝⠕⠕⠕⠕⢕⢕⢕⢕⢕⢕⢕⢕⢕⢕⢕⢑⠑⠁⠁⠁⠁⠁⠁⠁⠁⠁⠁⠁⠀⠀⠀⠀⠀⠀⠐⠐⠐⠁⠁⠑⠕⠕⠕⠕⢕⢔⢔⢔⢄⢅⢕⢝⢝⢝⢕⢕⢕⢕⢕⢕⢕⢜⢕⢕⢕⢜⢗⢗⢗⢕⣕⣕⡷⢷⢷⢷⢷⢷⢗⢗⣇⣕⣕⣕⣗⡇⢕⢷⢷⢷⢷⢷⢷⢗⢗⢇⢕⣟⢟⢟⢟⢗⢗⢗⢗⢗⢷⢷⢷⢷⢷⢷⢇⢱⢕⢕⢕⣕⢕⢕⢕⢅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⢕⢕⢕⢕⣕⣵⣵⣵⡷⢷⢇⢕⢕⠕⠕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⠕⠑⠑⠑⠀⠐⠐⠀⠀⠀⢀⢕⢱⣵⣷⣾⣇⣕⣕⣕⡕⢕⢄⢀⢀⢀⣄⣔⣔⣔⣴⣴⣴⣵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⢔⢄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⠀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⢄⠀⠀⠀⠀⠀⠀⠀⠀⠀⠀⠀⠀⠀⢀⢔⢕⣜⢝⢟⢗⢗⢕⢕⢕⢕⠑⠑⠐⠁⠀⠁⠁⠁⠀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⢜⢕⢝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⢏⢝⢏⢏⢕⢜⢝⢟⢝⢜⢟⢏⢕⢝⢕⢝⢝⢝⢜⢝⢝⢝⢝⢝⢏⢏⢝⢜⢏⢟⢟⢏⢕⢝⢝⢟⢏⢝⢝⢝⢕⢝⢝⢝⢕⢜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⠁⠀⠁⠑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⠁⢕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⠁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⠑⠀⠀⠀⠀⠀⠀⠀⠀⠀⢄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⠀⠀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⠕⠑⠑⠑⠑⠑⠑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⠑⠀⠀⠀⠀⠀⠀⠀⠀⠀⠀⠀⢀⢕⢕⢕⢕⢕⢕⢕⠕⠁⠀⠀⠀⠀⠀⠀⠀⠀⠀⠑⢕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⣿⣿⠏⠀⠀⠀⠀⠀⠀⠀⠀⠀⠀⠀⠀⢕⢕⢕⢕⢕⠕⠁⠀⠀⠀⠀⠀⠀⠀⠀⠀⠀⠀⠀⠀⠀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⣷⣷⣷⣷⣵⣵⣵⣵⣷⣷⣷⣷⣷⣷⣷⣷⣵⣵⣵⣵⣷⣷⣾⣿⣿⣿⣿⣿⣿⣿⣿⣿⣿⣿⣿⠟⠁⠀⠀⠀⠀⠀⠀⠀⠀⠀⠀⠀⠀⠀⣵⣵⠕⠁⠀⠀⠀⠀⠀⠀⠀⠀⠀⠀⠀⠀⠀⠀⠀⠀⠀⢵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⣿⣿⣿⣿⣿⣿⣿⣿⣿⣿⣿⣿⣿⠟⠁⠀⠀⠀⠀⠀⠀⠀⠀⠀⠀⠀⠀⠀⠀⠀⠛⠁⠀⠀⠀⠀⠀⠀⠀⠀⠀⠀⠀⠀⠀⠀⠀⢀⠀⠀⠀⠸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⠟⠻⠿⠿⢿⢿⠇⠀⠀⠀⠀⠀⠀⠀⠀⠀⠀⠀⠀⠀⠀⠀⠀⠀⠀⠀⠀⠀⠀⠀⠀⠀⠀⠀⠀⠀⠀⠀⠀⠄⠑⠁⠀⠀⠀⠀⠀⠉⠛⠻⢇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⢵⢔⢄⢀⢀⠀⠀⢀⠄⠀⠀⠀⠀⠀⠀⠀⠀⠀⠀⠀⠀⠀⠀⠀⠀⠀⠀⠀⠀⠀⠀⠀⠀⠀⠀⠀⠀⠀⠀⠀⠀⠀⠀⠀⠀⠀⠀⠀⠀⠀⠀⠀⠀⠀⠀⠀⠘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⠃⠑⠑⠑⠁⠁⠁⠁⠁⢕⠑⠀⠀⠀⠀⠀⠀⠀⠀⠀⠀⠀⠀⠀⠀⠀⠀⠀⠀⠀⠀⠀⠀⠀⠀⠀⠀⠀⠀⠀⠀⠀⠀⠀⠀⠀⠀⠀⠀⠀⠀⠀⠀⠀⠀⠀⠀⠀⠀⠀⠈⢉⠉⠉⠉⠉⠉⠙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⢕⢕⢔⢔⢄⢄⠀⠀⠀⠀⠀⠀⢀⢕⢁⠀⠀⢔⠀⠀⠀⠀⠀⠀⠀⠀⠀⠀⠀⠀⠀⠀⠀⠀⠀⠀⠀⠀⠀⠀⠀⠀⠀⠀⠀⠀⠀⠀⠀⠀⠀⠀⠀⠀⠀⠀⠀⠀⠀⠀⠀⠀⠀⠀⠀⠀⠑⠓⠳⢵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⠁⠑⠑⠑⠜⠕⢔⢔⠀⠀⢀⢔⢕⢕⢕⠀⢔⠀⠀⠀⠀⠀⠀⠀⠀⠀⠀⠀⠀⠀⠀⠀⠀⠀⠀⠀⠀⠀⠀⠀⠀⠀⠀⠀⠀⠀⠀⠀⠀⠀⠀⠀⠀⠀⠀⠀⠀⠀⠀⠀⠀⠀⠀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⢰⢴⢄⢔⢄⢄⢔⢕⢕⢕⢕⢕⢀⢕⠀⠀⠀⠀⠀⠀⠀⠀⠀⠀⠀⠀⠀⠀⠀⠀⠀⠀⠀⠀⠀⠀⠀⠀⠀⠀⠀⠀⠀⠀⠀⠀⠀⠀⠀⠀⠀⠀⠀⠀⠀⠀⢀⢄⠄⠐⠁⠀⠁⢁⢕⢕⢕⢕⢕⢕⢄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⢀⠀⠑⠀⠀⠀⠀⠀⠑⠕⠕⠑⠕⠕⠑⠑⠀⠁⠁⠑⠑⠑⠀⠐⠀⠀⠀⠀⠀⠀⠀⠀⠀⠀⠀⠀⠀⢀⢀⢀⠀⠀⠀⠀⠀⠀⠀⠀⠀⠀⠀⠀⠀⠀⠀⠀⠀⠀⠀⠀⠀⠀⠀⠀⠀⠀⠀⠀⠀⠀⠀⠀⠀⠁⠑⠕⢗⢵⢵⢕⢕⢀⢀⠀⠀⢀⢀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⢗⢔⢔⢔⢔⢔⢔⢔⢔⢔⢄⢔⢄⢀⢀⠀⠀⠀⠀⠀⠀⢀⢀⣀⡀⢄⢄⢄⢜⢻⢿⢷⢷⢷⢵⢴⢔⢔⢀⢀⠀⠀⠀⠀⠀⠀⠀⠀⠀⠀⢀⢀⣀⣀⣀⣀⣐⣀⣀⢀⢀⢀⠀⠀⠀⠀⠐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⣕⣔⣔⣰⣴⣵⣵⣵⣼⣽⣷⣵⣵⡕⢕⢕⢕⢕⢕⢕⢕⢕⢄⢄⢀⢀⠁⠁⠁⠁⠐⠐⠀⠀⠀⠐⠐⠀⠄⢄⢅⣕⢕⢄⢅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⠝⠕⠕⠕⠕⢕⢕⢕⢕⢕⢕⢕⢕⢕⢕⢕⢑⠑⠁⠁⠁⠁⠁⠁⠁⠁⠁⠁⠁⠀⠀⠀⠀⠀⠀⠐⠐⠐⠁⠁⠑⠕⠕⠕⠕⢕⢔⢔⢄⢄⢅⢕⢝⢝⢝⢕⢕⢕⢕⢕⢕⢕⢜⢕⢕⢕⢜⢗⢗⢗⢕⣕⣕⡷⢷⢷⢷⢷⢷⢗⢗⣇⣕⣕⣕⣗⡇⢕⢷⢷⢷⢷⢷⢷⢗⢗⢇⢕⣟⢟⢟⢟⢗⢗⢗⢗⢗⢷⢷⢷⢷⢷⢷⢇⢱⢕⢕⢕⣕⢕⢕⢕⢅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⢕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⠕⠑⠑⠑⠀⠐⠐⠀⠀⠀⢀⢕⢱⣵⣷⣾⣇⣕⣕⣕⡕⢕⢄⢀⢀⢀⣄⣔⣔⣔⣴⣴⣴⣵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⢔⢄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⠀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⢄⠀⠀⠀⠀⠀⠀⠀⠀⠀⠀⠀⠀⠀⢀⢔⢕⣜⢝⢟⢗⢗⢕⢕⢕⢕⠑⠑⠐⠀⠀⠁⠁⠁⠀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⢔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⢏⢝⢏⢝⢕⢜⢝⢟⢝⢜⢟⢏⢕⢝⢕⢝⢝⢝⢜⢝⢝⢝⢝⢝⢏⢏⢝⢜⢏⢟⢟⢏⢕⢝⢝⢟⢏⢝⢝⢝⢕⢝⢝⢝⢕⢜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⠁⠁⠑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⠑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⠁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⠁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⢀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⠀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⠕⠕⠕⠕⠕⠕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⠕⠑⠁⠀⠀⠀⠀⠀⠀⠀⠁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⢟⠀⠀⠀⠀⠀⠀⠀⠀⠀⠀⠀⠀⢕⢕⢕⢕⢕⠕⠑⠁⠀⠀⠀⠀⠀⠀⠀⠀⠀⠀⠀⠀⠁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⣿⡿⠋⠀⠀⠀⠀⠀⠀⠀⠀⠀⠀⠀⠀⠀⢕⢕⢕⠑⠁⠀⠀⠀⠀⠀⠀⠀⠀⠀⠀⠀⠀⠀⠀⠀⠀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⣷⣷⣷⣷⣷⣷⣷⣷⣵⣵⣵⣵⣵⣷⣾⣿⣿⣿⣿⣿⣿⣿⣿⣿⣿⢟⠋⠀⠀⠀⠀⠀⠀⠀⠀⠀⠀⠀⠀⠀⠀⠀⠕⠁⠀⠀⠀⠀⠀⠀⠀⠀⠀⠀⠀⠀⠀⠀⠀⠀⠀⠀⠀⢱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⣿⣿⣿⣿⣿⣿⣿⣿⣿⣿⣿⣿⢏⠀⠀⠀⠀⠀⠀⠀⠀⠀⠀⠀⠀⠀⠀⠀⠀⠀⠀⠀⠀⠀⠀⠀⠀⠀⠀⠀⠀⠀⠀⠀⠀⠀⠔⠑⠀⠀⠀⠀⠉⠙⠻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⠟⢟⢛⠛⠻⠏⠀⠀⠀⠀⠀⠀⠀⠀⠀⠀⠀⠀⠀⠀⠀⠀⠀⠀⠀⠀⠀⠀⠀⠀⠀⠀⠀⠀⠀⠀⠀⠀⠀⠀⠀⠀⠀⠀⠀⠀⠀⠀⠀⠀⠑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⢵⢔⢄⢀⢀⠀⢄⠕⠀⠀⠀⠀⠀⠀⠀⠀⠀⠀⠀⠀⠀⠀⠀⠀⠀⠀⠀⠀⠀⠀⠀⠀⠀⠀⠀⠀⠀⠀⠀⠀⠀⠀⠀⠀⠀⠀⠀⠀⠀⠀⠀⠀⠀⠀⠀⠀⠀⠘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⠃⠑⠑⠑⠁⠁⠁⠁⢕⠑⠀⠀⢔⠀⠀⠀⠀⠀⠀⠀⠀⠀⠀⠀⠀⠀⠀⠀⠀⠀⠀⠀⠀⠀⠀⠀⠀⠀⠀⠀⠀⠀⠀⠀⠀⠀⠀⠀⠀⠀⠀⠀⠀⠀⠀⠀⠀⠀⠀⠀⠀⢈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⢕⢕⢐⢔⢄⢄⠀⠀⠀⠀⠀⢀⢕⢕⢕⠀⢄⠁⠀⠀⠀⠀⠀⠀⠀⠀⠀⠀⠀⠀⠀⠀⠀⠀⠀⠀⠀⠀⠀⠀⠀⠀⠀⠀⠀⠀⠀⠀⠀⠀⠀⠀⠀⠀⠀⠀⠀⠀⠀⠀⠀⠀⠀⠀⠀⠁⠑⠓⠳⢵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⠀⠑⠑⠑⠜⠕⢔⢔⠀⢀⢄⢕⢕⢕⢕⠀⢕⠀⠀⠀⠀⠀⠀⠀⠀⠀⠀⠀⠀⠀⠀⠀⠀⠀⠀⠀⠀⠀⠀⠀⠀⠀⠀⠀⠀⠀⠀⠀⠀⠀⠀⠀⠀⠀⠀⠀⠀⠀⠀⠀⢀⢄⠔⠁⠀⠀⠀⠀⠀⠀⠁⢙⢝⠑⠑⠑⠑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⢰⢴⢄⢄⢄⢄⢕⢕⢕⢕⢕⢕⢕⠁⢄⠀⠀⠀⠀⠀⠀⠀⠀⠀⠀⠀⠀⠀⠀⠀⠀⠀⠀⠀⠀⠀⠀⠀⠀⠀⠀⠀⠀⠀⠀⠀⠀⠀⠀⠀⠀⠀⠀⠀⠀⠀⠁⠀⠀⠀⠀⠀⠀⠁⠑⢕⢕⢕⢕⢕⢀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⢀⠀⠁⠀⠀⠀⠀⠀⠁⠑⠑⠑⠕⠑⠑⠐⠁⠁⠁⠑⠑⠑⠐⠀⠀⠀⠀⠀⠀⠀⠀⠀⠀⠀⠀⠀⢀⢀⢀⢀⠀⠀⠀⠀⠀⠀⠀⠀⠀⠀⠀⠀⠀⠀⠀⠀⠀⠀⠀⠀⠀⠀⠀⠀⠀⠀⠀⠀⠀⠀⠀⠀⠀⠀⠐⢕⢗⢵⢵⢕⢕⢀⢀⠀⠀⢀⢀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⢖⢗⢔⢔⢔⢔⢔⢔⢔⢔⢔⢄⢄⢄⢀⢀⠀⠀⠀⠀⠀⠀⢀⢀⣀⡀⢄⢄⢄⢜⢻⢿⢷⢷⢷⢵⢴⢔⢔⢀⢀⠀⠀⠀⠀⠀⠀⠀⠀⠀⢀⣀⣀⣀⡀⠀⠀⠀⠀⠀⠀⢀⠀⠀⠀⠀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⣕⣔⣔⣰⣴⣵⣵⣵⣼⣽⣷⣵⣵⡕⢕⢕⢕⢕⢕⢕⢕⢕⢄⢄⢀⢀⠁⠁⠁⠁⠀⠀⠀⠀⠀⠑⠑⠁⠄⢄⢄⢄⢄⢄⢄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⠝⠕⠕⠕⠕⢕⢕⢕⢕⢕⢕⢕⢕⢕⢕⢕⢑⠑⠁⠁⠁⠁⠁⠁⠁⠁⠁⠁⠁⠀⠀⠀⠀⠀⠀⠐⠐⠐⠁⠁⠑⠕⠕⠕⠕⢕⢔⢔⢄⢄⢅⢕⢝⢝⢝⢕⢕⢕⢕⢕⢕⢕⢜⢕⢕⢕⢜⢗⢗⢗⢕⣕⣕⡷⢷⢷⢷⢷⢷⢗⢗⣇⣕⣕⣕⣗⡇⢕⢷⢷⢷⢷⢷⢷⢗⢗⢇⢕⣟⢟⢟⢟⢗⢗⢗⢗⢗⢷⢷⢷⢷⢷⢷⢇⢱⢕⢕⢕⣕⢕⢕⢕⢅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⢔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⠕⠕⠑⠑⠀⠐⠐⠀⠀⠀⢀⢕⢱⣵⣷⣾⣇⣕⣕⣕⡕⢕⢄⢀⢀⢀⣄⣔⣔⣔⣴⣴⣴⣵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⢔⢄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⠀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⢄⠀⠀⠀⠀⠀⠀⠀⠀⠀⠀⠀⠀⠀⢀⢔⢕⣜⢝⢟⢗⢗⢕⢕⢕⢕⠑⠑⠐⠀⠀⠁⠁⠁⠀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⢏⢝⢏⢝⢕⢜⢝⢟⢝⢜⢟⢏⢕⢝⢕⢝⢝⢝⢜⢝⢝⢝⢝⢝⢏⢏⢝⢜⢏⢟⢟⢏⢕⢝⢝⢟⢏⢝⢝⢝⢕⢝⢝⢝⢕⢜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⠁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⢔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⠕⠀⠀⠀⠀⠀⠀⠀⠀⠀⠀⠀⢕⢕⢕⢕⢕⢕⢕⢕⢕⢕⢕⢕⢕⢕⢕⢕⢕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⠕⠕⠑⠁⠁⠁⠁⠁⠕⢕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⠁⠀⠀⠀⠀⠀⠀⠀⠀⠀⠀⠀⢀⢕⢕⢕⢕⢕⢕⠕⠑⠀⠀⠀⠀⠀⠀⠀⠀⠀⠀⠁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⠃⠀⠀⠀⠀⠀⠀⠀⠀⠀⠀⠀⠀⢕⢕⢕⢕⠕⠑⠀⠀⠀⠀⠀⠀⠀⠀⠀⠀⠀⠀⠀⠀⠀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⣿⡿⠋⠀⠀⠀⠀⠀⠀⠀⠀⠀⠀⠀⠀⠀⠀⢕⢕⠑⠁⠀⠀⠀⠀⠀⠀⠀⠀⠀⠀⠀⠀⠀⠀⠀⠀⠀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⣷⣷⣷⣷⣷⣷⣷⣷⣵⣵⣵⣵⣵⣷⣾⣿⣿⣿⣿⣿⣿⣿⣿⣿⣿⠋⠀⠀⠀⠀⠀⠀⠀⠀⠀⠀⠀⠀⠀⠀⠀⠀⠁⠀⠀⠀⠀⠀⠀⠀⠀⠀⠀⠀⠀⠀⠀⠀⠀⡄⠀⠀⠀⠑⢵⣵⣵⣵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⣿⣿⣿⣿⣿⣿⣿⣿⣿⣿⣿⣿⠃⠀⠀⠀⠀⠀⠀⠀⠀⠀⠀⠀⠀⠀⠀⠀⠀⠀⠀⠀⠀⠀⠀⠀⠀⠀⠀⠀⠀⠀⠀⠀⠀⠐⠁⠀⠀⠀⠀⠀⠀⠀⠉⠛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⣈⣉⣉⢉⢙⢛⠛⠛⢝⠕⠁⠉⠑⠀⠀⠀⠀⠀⠀⠀⠀⠀⠀⠀⠀⠀⠀⠀⠀⠀⠀⠀⠀⠀⠀⠀⠀⠀⠀⠀⠀⠀⠀⠀⠀⠀⠀⠀⠀⠀⠀⠀⠀⠀⠀⠀⠀⠁⢻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⢧⢔⢄⢀⢀⢀⢕⠁⠀⠀⠀⠀⠀⠀⠀⠀⠀⠀⠀⠀⠀⠀⠀⠀⠀⠀⠀⠀⠀⠀⠀⠀⠀⠀⠀⠀⠀⠀⠀⠀⠀⠀⠀⠀⠀⠀⠀⠀⠀⠀⠀⠀⠀⠀⠀⠀⠀⠀⣻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⠃⠑⠑⠁⠁⠁⠁⢅⢕⠀⠀⠀⠜⠀⠀⠀⠀⠀⠀⠀⠀⠀⠀⠀⠀⠀⠀⠀⠀⠀⠀⠀⠀⠀⠀⠀⠀⠀⠀⠀⠀⠀⠀⠀⠀⠀⠀⠀⠀⠀⠀⠀⠀⠀⠀⠀⠀⠀⠀⠀⠀⢉⠉⠉⠉⠉⠉⠉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⢑⢑⢐⢔⢀⢄⠀⠀⠀⠀⠀⢔⢕⢕⢕⠀⢕⠀⠀⠀⠀⠀⠀⠀⠀⠀⠀⠀⠀⠀⠀⠀⠀⠀⠀⠀⠀⠀⠀⠀⠀⠀⠀⠀⠀⠀⠀⠀⠀⠀⠀⠀⠀⠀⠀⠀⠀⠀⠀⠀⠀⠀⠀⡄⠀⠈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⠀⠑⠑⠑⠜⠕⢔⢔⠀⢀⢕⢕⢕⢕⢕⢀⠕⠀⠀⠀⠀⠀⠀⠀⠀⠀⠀⠀⠀⠀⠀⠀⠀⠀⠀⠀⠀⠀⠀⠀⠀⠀⠀⠀⠀⠀⠀⠀⠀⠀⠀⠀⠀⠀⠀⠀⠀⠀⠀⠄⠔⠐⠁⠀⠀⠀⠀⠀⠀⠀⠁⢙⢝⠑⠑⠑⠑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⢰⢴⢄⢄⢄⢔⢕⢕⢕⢕⢕⢕⢕⢀⠐⠀⠀⠀⠀⠀⠀⠀⠀⠀⠀⠀⠀⠀⠀⠀⠀⠀⠀⠀⠀⠀⠀⠀⠀⠀⠀⠀⠀⠀⠀⠀⠀⠀⠀⠀⠀⠀⠀⠀⠀⠀⠀⠀⠀⠀⠀⠀⠀⠀⠁⠑⢕⢕⢕⢕⢀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⢀⠀⠁⠀⠀⠀⠀⠀⠁⠑⠑⠑⠕⠑⠑⠀⠁⠁⠁⠑⠑⠑⠑⠀⠀⠀⠀⠀⠀⠀⠀⠀⠀⠀⠀⠀⢀⢀⢀⢀⢀⠀⠀⠀⠀⠀⠀⠀⠀⠀⠀⠀⠀⠀⠀⠀⠀⠀⠀⠀⠀⠀⠀⠀⠀⠀⠀⠀⠀⠀⠀⠀⠀⠀⠀⠕⢗⢵⢵⢕⢅⢀⢀⠀⠀⢀⢀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⢵⢕⢗⢗⢗⢗⢗⢗⢗⢗⢗⢗⢖⢔⢔⢔⢔⢔⢔⢔⢔⢔⢄⢄⢄⢀⢀⠀⠀⠀⠀⠀⠀⢀⢀⣀⡀⢄⢄⢄⢜⢻⢿⢷⢷⢷⢵⢵⢔⢔⢀⢀⠀⠀⠀⠀⠀⠀⠀⠀⠀⢀⢀⢀⢀⠀⠀⠀⠀⠀⠀⠀⠀⠀⠀⠀⠀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⣕⣔⣔⣰⣴⣵⣵⣵⣼⣽⣷⣵⣵⡕⢕⢕⢕⢕⢕⢕⢕⢕⢄⢄⢀⢀⠁⠁⠑⠑⠑⠐⠐⠀⠀⠑⠑⠀⠄⢄⢄⢄⢄⢄⢄⠀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⠝⠕⠕⠕⠕⢕⢕⢕⢕⢕⢕⢕⢕⢕⢕⢕⢑⠑⠁⠁⠁⠁⠁⠁⠁⠁⠁⠁⠁⠁⠀⠀⠀⠀⠀⠐⠐⠀⠁⠁⠑⠑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⢔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⠑⠑⠑⠀⠐⠐⠀⠀⠀⢀⢕⢱⣵⣷⣾⣇⣕⣕⣕⡕⢕⢄⢀⢀⢀⣄⣔⣔⣔⣴⣴⣴⣵⡴⢕⢕⠑⠁⠀⠀⠀⠀⠀⠀⠀⢀⢄⢄⢄⢕⢕⢕⢜⢜⢕⢕⢕⢕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⠄⢄⢔⢄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⠀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⢄⠀⠀⠀⠀⠀⠀⠀⠀⠀⠀⠀⠀⠀⢀⢔⢕⣜⢝⢟⢗⢗⢕⢕⢕⢕⠑⠑⠐⠀⠀⠁⠁⠁⠀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1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⢏⢝⢏⢝⢕⢜⢝⢟⢝⢜⢟⢏⢕⢝⢕⢝⢝⢝⢜⢝⢝⢝⢝⢝⢏⢏⢝⢜⢏⢟⢟⢏⢕⢝⢝⢟⢏⢝⢝⢝⢕⢝⢝⢝⢕⢜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⠁⠀⠁⠑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⠁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⠁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⠑⠀⠀⠀⠀⠀⠀⠀⠀⠀⢄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⠀⠀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⠕⠕⠑⠑⠑⠑⠑⢕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⠑⠀⠀⠀⠀⠀⠀⠀⠀⠀⠀⠀⢀⢕⢕⢕⢕⢕⢕⢕⠕⠁⠀⠀⠀⠀⠀⠀⠀⠀⠀⠑⢕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⠏⠀⠀⠀⠀⠀⠀⠀⠀⠀⠀⠀⠀⢕⢕⢕⢕⢕⠕⠁⠀⠀⠀⠀⠀⠀⠀⠀⠀⠀⠀⠀⠀⠀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⠟⠁⠀⠀⠀⠀⠀⠀⠀⠀⠀⠀⠀⠀⠀⢕⢕⠕⠁⠀⠀⠀⠀⠀⠀⠀⠀⠀⠀⠀⠀⠀⠀⠀⠀⠀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⣿⠟⠁⠀⠀⠀⠀⠀⠀⠀⠀⠀⠀⠀⠀⠀⠀⠀⠑⠀⠀⠀⠀⠀⠀⠀⠀⠀⠀⠀⠀⠀⠀⠀⠀⢀⠀⠀⠀⠐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⣷⣷⣷⣷⣷⣷⣷⣷⣵⣵⣵⣵⣵⣷⣾⣿⣿⣿⣿⣿⣿⣿⣿⣿⠇⠀⠀⠀⠀⠀⠀⠀⠀⠀⠀⠀⠀⠀⠀⠀⠀⠀⠀⠀⠀⠀⠀⠀⠀⠀⠀⠀⠀⠀⠀⠀⠀⠄⠘⠁⠀⠀⠀⠀⠀⠁⠑⠱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⣿⣿⣿⣿⣿⣿⡿⢟⠝⠉⠛⠃⠀⠀⠀⠀⠀⠀⠀⠀⠀⠀⠀⠀⠀⠀⠀⠀⠀⠀⠀⠀⠀⠀⠀⠀⠀⠀⠀⠀⠀⠀⠀⠀⠀⠀⠀⠀⠀⠀⠀⠀⠀⠀⠀⠀⠁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⣁⣉⣉⢉⢙⠛⠛⢕⠑⠀⠀⠀⠀⠀⠀⠀⠀⠀⠀⠀⠀⠀⠀⠀⠀⠀⠀⠀⠀⠀⠀⠀⠀⠀⠀⠀⠀⠀⠀⠀⠀⠀⠀⠀⠀⠀⠀⠀⠀⠀⠀⠀⠀⠀⠀⠀⠀⠀⠈⢻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⢵⢔⢄⢀⢀⢕⠁⠀⠀⢔⠀⠀⠀⠀⠀⠀⠀⠀⠀⠀⠀⠀⠀⠀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⠑⠑⠑⠁⠁⠁⢔⢕⢕⢔⠀⢔⠀⠀⠀⠀⠀⠀⠀⠀⠀⠀⠀⠀⠀⠀⠀⠀⠀⠀⠀⠀⠀⠀⠀⠀⠀⠀⠀⠀⠀⠀⠀⠀⠀⠀⠀⠀⠀⠀⠀⠀⠀⠀⠀⠀⠀⠀⢀⠀⢁⢉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⢑⢑⢐⢔⢄⢄⠀⠀⠀⠀⢔⢕⢕⢕⢕⢀⢕⠀⠀⠀⠀⠀⠀⠀⠀⠀⠀⠀⠀⠀⠀⠀⠀⠀⠀⠀⠀⠀⠀⠀⠀⠀⠀⠀⠀⠀⠀⠀⠀⠀⠀⠀⠀⠀⠀⠀⠀⠀⠀⢀⢄⠔⠐⠁⠀⠈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⠀⠑⠑⠑⠜⠕⢔⠄⢄⢕⢕⢕⢕⢕⢕⢕⠀⠄⠀⠀⠀⠀⠀⠀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⢰⢴⢄⢄⢔⢕⢕⢕⢕⢕⢕⢕⢕⢕⢀⠀⠀⠀⠀⠀⠀⠀⠀⠀⠀⠀⠀⠀⠀⠀⠀⠀⠀⠀⠀⠀⠀⠀⠀⠀⠀⠀⠀⠀⠀⠀⠀⠀⠀⠀⠀⠀⠀⠀⠀⠀⠀⠀⠀⠀⠀⠀⠀⠀⠀⠀⠕⢕⢕⢔⠀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⢀⢀⠁⠀⠀⠀⠀⠀⠀⠑⠑⠑⠑⠁⠁⠀⠁⠁⠁⠑⠑⠑⠑⠕⠄⠀⠀⠀⠀⠀⠀⠀⠀⠀⠀⠀⢀⢀⢀⢀⠀⠀⠀⠀⠀⠀⠀⠀⠀⠀⠀⠀⠀⠀⠀⠀⠀⠀⠀⠀⠀⠀⠀⠀⠀⠀⠀⠀⠀⠀⠀⠀⠀⠀⠀⠐⢕⢵⢵⢕⢅⢀⢀⠀⠀⢀⢀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⡵⢕⢗⢗⢗⢗⢗⢗⢗⢗⢗⢖⢖⢔⢔⢔⢔⢔⢔⢔⢄⢔⢄⢄⢀⢀⢀⠀⠀⠀⠀⠀⠀⢀⢀⣀⡀⢄⢄⢄⢜⢻⢿⢷⢷⢷⢵⢵⢔⢔⢄⢀⠀⠀⠀⠀⠀⠀⠀⠀⠀⢀⠀⠀⠀⠀⠀⠀⠀⠀⠀⠀⠀⠀⠀⠀⠀⠀⠀⠀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⣕⣔⣔⣰⣴⣵⣵⣵⣼⣽⣷⣵⣵⡕⢕⢕⢕⢕⢕⢕⢕⢕⢄⢄⢀⢀⠁⠁⠑⠁⠑⠑⠑⠐⠐⠑⠐⠀⠄⢄⢄⢄⢄⢄⢀⠀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⠝⠕⠕⠕⠕⢕⢕⢕⢕⢕⢕⢕⢕⢕⢕⢕⢑⠑⠁⠁⠁⠁⠁⠁⠁⠁⠁⠁⠁⠀⠀⠀⠀⠀⠀⠐⠐⠐⠁⠁⠁⠑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⢔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⠑⠑⠑⠀⠐⠐⠀⠀⠀⢀⢕⢱⣵⣷⣾⣇⣕⣕⣕⡕⢕⢄⢀⢀⢀⣄⣔⣔⣔⣴⣴⣴⣵⡴⢕⢕⠑⠁⠀⠀⠀⠀⠀⠀⠀⢀⢄⢄⢄⠕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⠄⢄⢔⢄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⠀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⢕⠕⠑⠑⠑⠑⠑⠑⠑⠑⠑⠑⠑⠕⠑⠑⠑⠑⠁⠁⠁⠑⠘⢑⢑⢕⢕⢕⢕⢕⢅⢄⢄⠀⠀⠀⠀⠀⠀⠀⠀⠀⠀⠀⠀⠀⢀⢔⢕⣜⢝⢟⢗⢗⢕⢕⢕⢕⠑⠑⠐⠀⠀⠁⠁⠁⠀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⢔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⢹⣿⣿⣿⣿⣿⠿⢟⢏⢕⢕⢕⢕⢕⢸⣿⣿⣿⣿⣿⣿⣿⣿⣿⣿⣿⣿⣿⣿⣿⡇⢕⢕⢕⢸⣿⣿⣿⣿⣿⣿⣿⣿⣿⣿⣿⣿⣿⣿⣿⣿⣿⣿⣿⣿⣿⣿⣿⣿⣿⣿⣿⣿⣿⣿⣿⣿⣿⣿⣿⣿⣿⣿⣿⣿⣿⣿⣿⣿⣿⣿⣿⣿⣿⣿⣧⢕⢕⢕⢕⢕⢕⢕⢕⢕⢕⢕⢕⢕⢕⢕⢕⢕⢕⢕⢕⢕⢕⢕⢕⢕⢕⢕⢕⢕⢕⢕⢕⢕⢕⢕⢕⢕⢕⢕⢕⠸⣿⣿⣿⢙⢿⣿⣿⣿⣿⣿⣿⣿⣿⣿⣿⣿⣇⢕⢕⠕⢕⢕⢕⢕⢕⢕⢕⢕⢕⢕⢕⢕⢕⢕⢕⢕⢕⢕⢕⢕⢕⢕⢕⢕⣸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⡿⢱⣾⣿⣿⣿⣿⢏⢕⢕⢕⢕⢕⢕⢕⢕⢹⣿⣿⡿⣿⣿⣿⣿⣿⣿⣿⣿⣿⣿⣿⣿⡇⢕⢕⢕⢜⣿⣿⣿⣿⣿⣿⣿⣿⣿⣿⣿⣿⣿⣿⣿⣿⣿⣿⣿⣿⣿⣿⣿⣿⣿⣿⣿⣿⣿⣿⣿⣿⣿⣿⣿⣿⣿⣿⣿⣿⣿⣿⣿⣿⣿⣿⣿⣿⣿⣿⣿⡕⢕⢕⢕⢕⢕⢕⢕⢕⢕⢕⢕⢕⢕⢕⠕⠕⠕⠕⠕⠕⠕⠕⠕⠕⠑⢕⢕⣕⢕⢕⢕⢕⢕⢕⢕⢕⢕⢕⠑⠀⣿⣿⣧⢕⢕⢹⣿⣿⣿⣿⣿⣿⣿⣿⣿⣿⣿⣷⣕⢕⢕⢕⢕⢕⢕⢕⢕⢕⢕⢕⢕⢕⢕⢕⢕⢕⢕⢕⢕⢕⢕⢕⢕⣵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⡟⢑⣾⣿⣿⣿⣿⢕⢕⢕⢕⢕⢕⢕⢕⢕⢕⢸⡟⢝⢕⢸⣿⣿⣿⣿⣿⣿⣿⣿⣿⣿⣿⡇⢕⢕⢕⢕⣿⣿⣿⣿⣿⣿⡇⢌⣿⣿⣿⣿⣿⣿⣿⣿⣿⣿⣿⣿⣿⣿⣿⣿⣿⣿⣿⣿⣿⣿⣿⣿⣿⣿⣿⣿⣿⣿⣿⣿⣿⣿⣿⣿⣿⣿⣿⣿⣿⣿⣿⣿⢕⢕⢕⢕⢕⢕⢕⢕⢕⢕⢕⢕⢕⢱⣵⣔⣄⣄⣄⣀⣀⣄⣄⣰⣵⣵⣾⣿⢕⢕⢕⢕⢕⢕⢕⢕⢕⢕⢹⣿⣿⣿⣿⣷⡕⢕⢸⣿⣿⣿⣿⣿⣿⣿⣿⣿⣿⣿⣿⡧⠕⢕⢑⢕⢕⢕⢕⢕⢕⢕⢕⢕⠕⢕⢕⢕⢕⢕⢕⢕⢕⣵⣿⣿⣿⣿⣿⣿⣿⣿⣿⣿⣿⣿⣿⣿⣿⣿⣿⣿⣿⣿⣿⣿⣿⣿⣿⣿⣿⣿⣿⣿⣿⣿⣿⣿⣿⣿⣿⠀</a:t>
            </a:r>
            <a:br/>
            <a:r>
              <a:t>⣿⣿⣿⣿⣿⣿⣿⣿⣿⣿⣿⣿⣿⣿⣿⣿⣿⣿⣿⣿⣿⣿⣿⣿⣿⣿⣿⢿⣿⣿⡿⢇⣾⣿⣿⣿⡟⢕⢕⢕⢕⢕⢕⢕⢕⢕⢕⢕⢕⢕⢕⢕⢸⣿⣿⣿⣿⣿⣿⣿⣿⣿⣿⣿⡇⢕⢕⢕⢕⣿⣿⣿⣿⣿⣿⡕⢕⢻⣿⣿⣿⣿⣿⣿⣿⣿⣿⣿⣿⣿⣿⣿⣿⣿⣿⣿⣿⣿⣿⣿⣿⣿⣿⣿⣿⣿⣿⣿⣿⣿⣿⣿⣿⣿⣿⣿⣿⣿⣿⣿⣿⣇⢕⢕⢕⢕⢕⢕⢕⢕⢕⢕⢕⢕⢕⢿⣿⣿⣿⣿⣿⣿⣿⣿⣿⣿⣿⣿⣿⣇⢕⢕⢕⢕⢕⢕⢕⢕⢕⢜⢿⣿⣿⣿⣿⣿⣵⢕⢌⢻⣿⣿⣿⣿⣿⣿⣿⣿⣿⣿⣿⣑⢕⢕⢕⢕⢕⢕⢕⢕⢕⢁⠁⢄⠁⢕⢕⢕⢕⢕⣱⣾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⣷⣿⣿⣿⡇⣼⣿⣿⣿⡟⢕⢕⢕⢕⢕⢕⢕⢕⢕⢕⢕⢕⢕⢕⢕⢕⢈⣿⣿⡟⢟⢟⢟⢿⣿⣿⣿⣿⡇⢕⢕⢕⢕⢸⣿⣿⣿⣿⣿⡇⢕⢜⣿⣿⣿⣿⣿⣿⣿⣿⣿⣿⣿⣿⣿⣿⣿⣿⣿⣿⣿⣿⣿⣿⣿⣿⣿⣿⣿⣿⣿⣿⣿⣿⣿⣿⣿⣿⣿⣿⣿⣿⣿⣿⣿⣿⡕⢕⢕⢕⢕⢕⢕⢕⢕⢕⢕⢕⢕⢜⢻⣿⣿⣿⣿⣿⣿⣿⣿⣿⣿⣿⣿⣿⡕⢕⢕⢕⢕⢕⢕⢕⢕⢕⢔⢹⣿⣿⣿⣿⣿⣧⡕⢔⢻⣿⣿⣿⣿⣜⢻⣿⣿⣿⣿⣿⣕⡕⢕⢕⢕⢕⢕⢕⡕⡕⢕⢕⢕⢕⢕⢕⣵⣾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⡏⣸⣿⣿⣿⣿⢕⢕⢕⢕⢕⢕⢕⢕⢕⢕⢕⢕⢕⢕⢕⢕⢕⢸⣿⡟⢕⢕⢕⢕⢕⢜⢝⢻⣿⡏⢕⢕⢕⢕⢸⣿⣿⣿⣿⣿⡇⢕⢕⢘⣿⣿⣿⣿⣿⣿⣿⣿⣿⣿⣿⣿⣿⣿⣿⣿⣿⣿⣿⣿⣿⣿⣿⣿⣿⣿⣿⣿⣿⣿⣿⣿⣿⣿⣿⣿⣿⣿⣿⣿⣿⣿⣿⣷⡕⢕⢕⢕⢕⢕⢕⢕⢕⢕⢕⢕⢕⢜⢿⣿⣿⣿⣿⣿⣿⣿⣿⣿⣿⣿⣿⣿⣧⡕⢕⢕⢕⢕⢕⢕⢕⢕⢕⠹⣿⣿⣿⣿⣿⣿⣕⢕⢙⣿⣿⣿⣿⡜⢻⣿⣿⣿⣿⣿⣇⠕⢕⢕⢕⢱⡱⢹⣿⣷⣷⣧⣵⣷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⡟⢱⣿⣿⣿⣿⡟⢕⢕⢕⢕⢕⢕⢕⢕⢕⢕⢕⢕⢕⢕⢕⢕⢕⢌⣿⣿⡇⢕⢕⢕⢕⢕⢕⢕⢜⢕⢕⢕⢕⢕⢔⣿⣿⣿⣿⣿⣿⡕⢕⢕⢻⣿⣿⣿⣿⣿⣿⣿⣿⣿⣿⣿⣿⣿⣿⣿⣿⣿⣿⣿⣿⣿⣿⣿⣿⣿⣿⣿⣿⣿⣿⣿⣿⣿⣿⣿⣿⣿⣿⣿⣿⣿⣿⣿⣧⡕⢕⢕⢕⢕⢕⢕⢕⢕⢕⢕⢕⢕⢜⣿⣿⣿⣿⣿⣿⣿⣿⣿⣿⣿⣿⣿⣿⣿⣧⡕⢕⢕⢕⢕⢕⢕⢕⢕⢙⣿⣿⣿⣿⣿⣿⣧⡕⢜⢿⣿⣿⣷⢜⢻⣿⣿⣿⣿⣿⣿⣀⡕⢕⢕⢀⣕⢹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⣹⣿⣿⣿⢇⣼⣿⣿⣿⡟⢕⢕⢕⢕⢕⢕⢕⢕⢕⢕⢕⢕⢵⣕⢕⢕⢕⢕⢕⠹⣿⣷⡕⢕⢕⢕⢕⢕⢕⢕⢕⢕⢕⢕⢕⢕⢸⣿⣿⣿⣿⣿⡇⢕⢕⢕⢻⣿⣿⣿⣿⣿⣿⣿⣿⣿⣿⣿⣿⣿⣿⣿⣿⣿⣿⣿⣿⣿⣿⣿⣿⣿⣿⣿⣿⣿⣿⣿⣿⣿⣿⣿⣿⣿⣿⣿⢛⢿⣿⣿⣧⡕⢕⢕⢕⢕⢕⢕⢕⢕⢕⢕⢕⢕⢜⣿⣿⣿⣿⣿⣿⣿⣿⣿⣿⣿⣿⣿⣿⣿⣷⡕⢕⢕⢕⢕⢕⢕⢕⢕⠹⣿⣿⣿⣿⣿⣿⣿⣧⡈⢿⣿⣿⣧⡕⢹⣿⣿⣿⣿⣿⣿⣿⣥⢃⣀⣿⣇⢹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⠗⣿⣿⣿⡏⢱⣿⣿⣿⣿⡇⢕⢕⢕⢕⢕⢕⢕⢕⢕⢕⢕⢕⣿⣿⣧⢕⢕⢕⢕⢕⢻⣿⣷⡕⢕⢕⢕⢕⢕⢕⢕⢕⢕⢕⢕⢕⢕⢝⠻⣿⣿⣿⡇⢕⢕⢕⢕⢹⣿⣿⣿⣿⣿⣿⣿⣿⣷⢘⢻⣿⣿⣿⣿⣿⣿⣿⣿⣿⣿⣿⣿⣿⣿⣿⣿⣿⣿⣿⣿⣿⡟⢝⢛⣿⣿⣿⣧⡕⢜⠻⣿⣧⢕⢕⢕⢕⢕⢕⢕⢕⢕⢕⢕⢕⢕⢸⣿⣿⣿⣿⣿⣿⣿⣿⣿⣿⣿⣿⣿⣿⣿⣿⡕⢕⢕⢕⢕⢕⢕⢕⢕⢜⣿⣿⣿⣿⣿⣿⣿⣷⣆⢻⣿⣿⣧⢕⢹⣿⣿⣿⣿⣿⣿⣿⣿⡿⢿⣿⣿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⣾⣿⣿⣿⢕⢸⣿⣿⣿⣿⢕⢕⢕⢕⢕⢕⢕⢕⢕⢕⢕⢕⢕⢹⣿⣿⡇⢕⢕⢕⢕⣧⣿⣿⣿⣕⢕⢕⢕⢕⢕⢕⢕⣕⡕⢕⢕⢕⢕⢕⢻⣿⣿⣿⡕⢕⢕⢕⢕⢹⣿⣿⣿⣿⣿⣿⣿⣿⣶⡔⢝⢿⣿⣿⣿⣿⣿⣿⣿⣿⣿⣿⣿⣿⣿⣿⣿⣿⣿⣿⣿⣷⡕⢕⢜⢻⢿⣿⣧⢕⢕⢜⢿⣇⢕⢕⢕⢕⢕⢕⢕⢕⢕⢕⢕⢕⢕⠹⣿⣿⣿⣿⣿⣿⣿⣿⣿⣿⣿⣿⣿⣿⣿⣧⢕⢕⢕⢕⢕⢕⢕⢕⢕⢜⢿⣿⣿⣿⣿⣿⣿⣿⣷⡝⣿⣿⣧⡕⢜⢿⣿⣿⣿⣿⣿⣿⡇⢔⣿⣿⣧⣽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⡟⢕⣿⣿⣿⣿⡇⢕⢕⢕⢕⢕⢕⢕⢕⢕⢕⢕⢕⢕⢸⣿⣿⡇⢕⢕⢕⢕⢸⣿⣿⣿⣿⣷⣵⣵⣵⣷⣾⣿⣿⣷⡕⢕⢕⢕⢕⢌⣿⣿⣿⣇⢕⢕⢕⢕⢕⢹⣿⣿⣿⣿⣿⣿⣿⣿⣧⢕⢔⢝⢿⣿⣿⣿⣿⣿⣿⣿⣿⣿⣿⣿⣿⣿⣿⣿⣿⣿⣿⣿⣇⢕⢕⢜⢝⢿⢕⢕⢕⢜⢙⣇⢕⢕⢕⢕⢕⢕⢕⢕⢕⢕⢕⢕⢕⢹⣿⣿⣿⣿⣿⣿⣿⣿⣿⣿⣿⣿⣿⣿⣿⢕⢕⢕⢕⢕⢕⢕⢕⢕⢕⢕⢝⢿⣿⣿⣿⣿⣿⣿⣿⣾⣿⣿⣧⡕⢌⢿⣿⣿⣿⣿⣿⣇⢕⢸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⡇⢸⣿⣿⣿⣿⡇⢕⢕⢕⢕⢕⢕⢕⢑⣕⢕⢕⢕⢕⢔⣿⣿⡇⢕⢕⢕⢕⢔⣿⣿⣿⣿⣿⣿⣿⣿⣿⣿⣿⣿⣿⣷⡕⢕⢕⢕⢕⢌⣿⣿⣿⢕⢕⢕⢕⢕⢕⢜⢿⣿⣿⣿⣿⣿⣿⣿⣧⢕⢕⢜⢻⣿⣿⣿⣿⣿⣿⣿⣿⣿⣿⣿⣿⣿⣿⣿⣿⣿⣿⣿⣷⣕⢕⢕⢕⢕⢕⢕⢕⢕⢌⢣⢕⢕⢕⢕⢕⢕⢕⢕⢕⢕⢕⢕⢕⢝⢝⢝⢝⢝⢝⢝⢝⢝⢝⢟⢟⢟⢟⢿⢕⢕⢕⢕⢕⢕⢕⢕⢕⢕⢕⢕⢕⢻⣿⣿⣿⣿⣿⣿⣿⣿⣿⣿⣷⡕⢜⠻⣿⣿⣿⣿⣿⡕⢅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⢇⣼⣿⣿⣿⣿⣿⢕⢕⢕⢕⢕⢕⢱⣿⣧⡕⢕⢕⢕⢕⣿⣿⡇⢕⢕⢕⢕⢕⢹⣿⣿⣿⣿⣿⣿⣿⣿⣿⣿⣿⣿⣿⣧⢕⢕⢕⢕⢕⢸⣿⣿⡇⢕⢕⢕⢕⢕⢕⢜⢿⣿⣿⣿⣿⣿⣿⣿⡇⢕⢕⢕⢜⢻⣿⣿⣿⣿⣿⣿⣿⣿⣿⣿⣿⣿⣿⣿⣿⣿⣿⣿⣿⣧⡕⢕⢕⢕⢕⢕⢕⢕⢕⢕⢕⢕⢕⢕⢕⢕⢕⢕⢕⢕⢕⢕⢕⣵⣵⣷⣷⣷⣷⣷⣷⣷⣷⣷⣷⣵⣵⡕⢕⢕⢕⢕⢕⢕⢕⢕⢕⢕⢕⢕⢕⢜⢿⣿⣿⣿⣿⣿⣿⣿⣿⣿⣷⡕⢕⠻⣿⣿⣿⣿⡇⢕⢸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⣿⣿⣿⣿⣿⢕⣿⣿⣿⣿⣿⣿⣇⠕⠕⢕⢕⢱⣿⣿⣿⡇⢕⢕⢕⢕⠸⣿⡇⢕⢕⢕⢕⢕⢸⣿⣿⣿⣿⣿⣿⣿⣿⣿⣿⣿⣿⣿⣿⡕⢕⢕⢕⢕⢕⠸⣿⣿⢕⢕⢕⢕⢕⢕⢕⢕⢹⣿⣿⣿⣿⣿⣿⣿⡕⢕⢕⢕⢕⢌⢿⣿⣿⣿⣿⣿⣿⣿⣿⣿⣿⣿⣿⣿⣿⣿⣿⣿⣿⣷⣕⢕⢕⢕⢕⢕⢕⢕⢕⢕⢕⢕⢕⢕⢕⢕⢕⢕⢕⢕⢕⢕⢹⣿⣿⣿⣿⣿⣿⣿⣿⣿⣿⣿⣿⣿⣧⢕⢕⢕⢕⢕⢕⢕⢕⢕⢕⢕⢕⢕⢕⢜⢿⣿⣿⣿⣿⣿⣿⣿⣿⣿⣷⡕⢕⢹⣿⣿⣿⣿⢕⢕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⢧⣿⣿⣿⣿⡷⢕⣿⣿⣿⣿⣿⣿⣿⣿⣦⣱⣵⣿⣿⣿⣿⡇⢕⢕⢕⢕⢔⢿⢇⢕⢕⢕⢕⢕⢸⣿⣿⣿⣿⣿⣿⣿⣿⣿⣿⣿⣿⣿⣿⣧⢕⢕⢕⢕⢕⢕⠸⣿⡇⢕⢕⢕⢕⢕⢕⢕⢕⢜⢿⣿⣿⣿⣿⣿⣿⣧⢕⢕⢕⢕⢕⢔⠻⢿⣿⣿⡿⢟⢟⢿⣿⣿⣿⣿⣿⣿⣿⣿⣿⣿⣿⣷⣕⢕⢕⢕⢕⢕⢕⢕⢕⢕⢕⢕⢕⢕⢕⢕⢕⢕⢕⢕⢌⣿⣿⣿⣿⣿⣿⣿⣿⣿⣿⣿⣿⣿⣿⢕⢕⢕⢕⢕⠑⣷⣧⡕⢕⢕⢕⢕⢕⢕⢜⢿⣿⣿⣿⣿⣿⣿⣿⣿⣿⣷⡕⢕⢹⣿⣿⣿⣧⡕⢝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⣸⣿⣿⣿⣿⡇⠑⣿⣿⣿⣿⣿⣿⣿⣿⣿⣿⣿⣿⣿⣿⣿⣿⢕⢕⢕⢕⢕⠌⢕⢕⢕⢕⢕⢕⢸⣿⣿⣿⣿⣿⣿⣿⣿⣿⣿⣿⣿⣿⣿⣿⣇⢕⢕⢕⢕⢕⢕⢌⡏⢕⢕⢕⢕⢕⢕⢕⢕⢕⢕⢝⢿⣿⣿⣿⣿⣿⣧⡕⢕⢕⢕⢕⢕⢌⢙⡿⣿⣧⡕⢕⢌⢻⣿⣿⣿⣿⣿⣿⣿⣿⣿⣿⣿⣧⡕⢕⢕⢕⢕⢕⢕⢕⢕⢕⢕⢕⢕⢕⢕⢕⢕⢕⢕⢻⣿⣿⣿⣿⣿⣿⣿⣿⣿⣿⣿⣿⣿⢕⢕⢕⢕⢕⣰⣿⣿⣷⡕⢕⢕⢕⢕⢕⢕⢜⢿⣿⣿⣿⣿⣿⣿⣿⣷⣿⣷⡕⢕⢜⣿⣿⣿⣇⢕⢹⣿⣿⣿⡿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⡇⠔⣿⣿⣿⣿⣿⣿⣿⣿⣿⣿⣿⣿⣿⣿⣿⣿⡇⢕⢕⢕⢕⢕⢕⢕⢕⢕⢕⢕⢸⣿⣿⣿⣿⣿⣿⣿⣿⣿⣿⣿⣿⣿⣿⣿⣿⣇⢕⢕⢕⢕⢕⢕⢔⢕⢕⢕⢕⢕⢕⢕⢕⢕⢕⢕⢔⢝⢿⣿⣿⣿⣿⣿⣇⡕⢕⢕⢕⢕⡸⢶⣿⣿⣿⣵⢕⢕⢌⢻⣿⣿⣿⣿⣿⣿⣿⣿⣿⣿⣿⣇⡕⢕⢕⢕⢕⢕⢕⢕⢕⢕⢕⢕⢕⢕⢕⢕⢕⢘⣿⣿⣿⣿⣿⣿⣿⣿⣿⣿⣿⣿⣿⢕⢕⢕⢕⣼⣿⣿⣿⣿⣷⡕⢕⢕⢕⢕⢕⢕⢜⢿⣿⣿⣿⣿⣿⣿⣿⣧⣿⣿⡕⢕⢙⣿⣿⣿⢕⢕⢿⣿⣿⣯⢜⢟⢿⣿⣿⣿⣿⣿⣿⣿⣿⣿⣿⣿⣿⣿⣿⣿⣿⣿⣿⣿⣿⣿⣿⣿⣿⣿⣿⣿⣿⣿⣿⣿⣿⣿⣿⣿⣿⣿⣿⠀</a:t>
            </a:r>
            <a:br/>
            <a:r>
              <a:t>⣿⣿⣿⣿⣿⣿⣿⣿⣿⣿⣿⣿⣿⣿⣿⣿⣿⣿⣿⣿⣿⣿⣿⣿⣿⡕⢸⣿⣿⣿⣿⣿⣿⣿⣿⣿⣿⣿⣿⣿⣿⣿⣿⡇⢕⢕⢕⢕⢕⢕⢕⢕⢕⢕⢕⢸⣿⣿⣿⣿⣿⣿⣿⣿⣿⣿⣿⣿⣿⣿⣿⣿⡿⢷⢕⢕⢕⢕⢕⢕⢕⢕⢕⢕⢕⢕⢕⢕⢕⢕⢕⢕⢕⢕⢍⢻⢿⣿⢛⣟⡧⢕⢕⢕⢕⢔⢒⢿⣿⣿⣿⣷⣕⢕⢕⢜⢛⣿⣿⣿⣿⣿⣿⣿⣿⣿⣿⣷⣕⢕⢕⢕⢕⢕⢕⢕⢕⢕⢜⣇⢕⢕⢕⢕⢕⣿⣿⣿⣿⣿⣿⣿⣿⣿⣿⣿⣿⣿⢕⢕⢕⣸⣿⣿⣿⣿⣿⣿⣿⣇⢕⢕⢕⢕⢕⢕⢜⢻⣿⣿⢿⣿⣿⣿⣿⣿⣟⢳⢕⢕⢜⣿⣿⡇⢕⠔⣿⣿⣿⡇⢕⢳⣧⣝⡝⢻⢟⢟⢿⢿⣿⣿⣿⣿⣿⣿⣿⣿⣿⣿⣿⣿⣿⣿⣿⣿⣿⣿⣿⣿⣿⣿⣿⣿⣿⣿⣿⣿⣿⣿⠀</a:t>
            </a:r>
            <a:br/>
            <a:r>
              <a:t>⣿⣿⣿⣿⣿⣿⣿⣿⣿⣿⣿⣿⣿⣿⣿⣿⣿⣿⣿⡇⣿⣿⣿⣿⣿⢇⢸⣿⣿⣿⣿⣿⣿⣿⣿⣿⣿⣿⣿⣿⣿⣿⣿⡇⢕⢕⢕⢕⢕⢕⢕⢕⢕⢕⢕⢸⣿⣿⣿⣿⣿⣿⣿⣿⣿⣿⢿⢟⢏⢝⢕⢕⢜⢝⢕⢕⢕⢕⢕⢕⢕⢕⢕⢕⢕⢕⢕⢕⢕⢕⢕⢕⢕⢕⢕⢕⢕⢌⢅⢀⢌⢁⢕⢕⢕⢕⢕⢜⢝⢿⣿⣿⣿⣧⣕⢕⢕⢜⢝⢻⣿⣿⣿⣿⣿⣿⣿⣿⣿⣷⡕⢕⢕⢕⢕⢕⢕⢕⢕⢸⣇⢕⢕⢕⢕⢿⣿⣿⣿⣿⣿⣿⣿⣿⣿⣿⣿⡇⢕⢕⢱⣿⣿⣿⣿⣿⣿⣿⣿⣿⣧⢕⢕⢕⢕⢕⢕⢕⢝⢿⣇⢜⢝⢿⣿⣿⣿⣧⢕⢕⢕⢜⢿⡿⢕⢕⢹⣿⣿⣧⢕⢕⢝⢕⢕⢕⢕⢕⢕⢕⢜⢍⢿⣿⣿⣿⣿⣿⣿⣿⣿⣿⣿⣿⣿⣿⣿⣿⣿⣿⣿⣿⣿⣿⣿⣿⣿⣿⣿⣿⠀</a:t>
            </a:r>
            <a:br/>
            <a:r>
              <a:t>⣿⣿⣿⣿⣿⣿⣿⣿⣿⣿⣿⣿⣿⣿⣿⣿⣿⣿⣿⡇⣿⣿⣿⣿⣿⢕⢸⣿⣿⣿⣿⣿⣿⣿⣿⣿⣿⣿⣿⡿⢿⣿⣿⡇⢕⢕⢕⢕⢕⢕⢕⢕⢕⢕⢕⢔⣿⣿⣿⣿⣿⡿⢟⢏⢕⢕⢕⣕⣕⣵⣵⣷⣷⣷⣾⣷⣕⢕⢕⢔⢑⢑⢕⢕⢕⢕⢕⢕⢕⢕⢕⢕⢕⢕⢕⢕⢕⢕⢕⢕⢕⢕⢕⢅⠕⢕⢕⢕⢕⢕⢔⢝⢿⣿⣿⣧⡕⢕⢕⢕⢕⢝⢟⢟⠿⣿⣿⣿⣿⣿⣿⣷⣕⢕⢕⢕⢕⢕⢕⢜⣿⡕⢕⢕⢕⢸⣿⣿⣿⣿⣿⣿⣿⣿⣿⣿⣿⡇⢕⢑⣿⣿⣿⣿⣿⣿⣿⣿⣿⣿⣿⣧⢕⢕⢕⢕⢕⢕⢕⢕⢝⢧⡕⢜⢝⢿⣿⣿⣶⡕⢕⢕⢕⢟⢕⢕⢜⢿⣿⣿⡕⢕⢕⢕⢕⢕⢕⢕⢕⢕⢕⢕⢕⢜⢹⢿⣿⣿⣿⣿⣿⣿⣿⣿⣿⣿⣿⣿⣿⣿⣿⣿⣿⣿⣿⣿⣿⣿⣿⣿⠀</a:t>
            </a:r>
            <a:br/>
            <a:r>
              <a:t>⣿⣿⣿⣿⣿⣿⣿⣿⣿⣿⣿⣿⣿⣿⣿⣿⣿⣿⣿⡇⣿⣿⣿⣿⣿⢕⢸⣿⣿⣿⣿⣿⣿⣿⣿⣿⣿⣿⣿⢕⢕⢻⣿⡇⢕⢕⢕⢕⢕⢕⢕⢅⢕⢕⢕⢕⢻⡿⢟⢏⢕⣕⣵⣵⣷⣿⣿⣿⣿⣿⣿⣿⣿⣿⣿⣿⣿⣧⡕⢕⢔⠡⠴⠕⢕⢕⢕⢕⢕⢕⢕⢕⢕⢕⢕⢕⢕⢕⢕⢕⢕⢕⢕⢕⢕⢕⢕⢕⢕⢕⢕⢕⢕⢜⢝⢛⢿⣧⢕⢕⢕⢕⢕⢕⢕⢜⢝⢟⢿⣿⣿⣿⣿⣷⡕⢕⢕⢕⢕⢕⢸⣷⢕⢕⢕⢸⢿⢿⠿⠿⠟⠟⠟⠟⠟⠿⠿⠯⠕⢺⢿⣿⣿⣿⣿⣿⣿⣿⣿⣿⣿⣿⣧⢕⢕⢕⢕⢕⢕⢕⢕⢕⢕⢕⢕⢕⢝⢟⢿⣳⣇⢕⢕⢕⢕⢕⢕⢸⣿⣿⣷⢕⢕⢕⢕⢕⢕⢕⢕⢷⣷⣷⣧⣕⡕⢕⢝⢻⣿⣿⣿⣿⣿⣿⣿⣿⣿⣿⣿⣿⣿⣿⣿⣿⣿⣿⣿⣿⣿⣿⠀</a:t>
            </a:r>
            <a:br/>
            <a:r>
              <a:t>⣿⣿⣿⣿⣿⣿⣿⣿⣿⣿⣿⣿⣿⣿⣿⣿⣿⣿⣿⡇⣿⣿⣿⣿⣿⢕⢸⣿⣿⣿⣿⣿⣿⣿⣿⣿⣿⣿⡇⢕⢕⢘⣿⡇⢕⢕⢕⢕⢕⢕⢕⢕⢕⢕⢕⢕⢕⢕⣱⣵⣿⣿⣿⣿⣿⣿⣿⣿⣿⣿⣿⣿⣿⣿⣿⣿⣿⣿⣿⣕⢕⢕⢄⠄⡕⢕⢕⢕⢕⢕⢕⢕⢕⢕⢕⢕⢕⢕⢕⢕⢕⢕⢕⢕⢕⢕⢕⢕⢕⢕⢕⢕⢕⢕⢕⢕⢕⢜⢕⢕⢕⢕⢕⢕⠕⣕⣕⢕⢕⢕⢝⣟⣿⣿⣷⣵⢕⢕⢕⢕⠕⠙⠑⢕⢕⢄⣴⣴⣶⣶⣷⣷⣿⣿⣿⣷⣷⣷⣷⣷⣶⣷⣵⣵⣽⣝⣝⣟⣟⣿⣿⣿⣿⣇⢕⢕⢕⢕⢕⢕⢕⢕⢕⢕⢇⢇⢕⢕⢕⢕⢕⢱⢕⢕⢕⢕⢕⢜⢻⣿⣿⡕⢕⢕⢕⢕⢕⢕⢕⢕⢜⢝⢟⢿⢿⣷⣕⢕⢜⢻⣿⣿⣿⣿⣿⣿⣿⣿⣿⣿⣿⣿⣿⣿⣿⣿⣿⣿⣿⣿⠀</a:t>
            </a:r>
            <a:br/>
            <a:r>
              <a:t>⣿⣿⣿⣿⣿⣿⣿⣿⣿⣿⣿⣿⣿⣿⣿⣿⣿⣿⣿⢇⣿⣿⣿⣿⣿⢕⢀⣿⣿⣿⣿⣿⣿⣿⣿⣿⣿⣿⣇⢕⢕⢕⢹⢇⢕⢕⢕⢕⢕⢕⢕⢕⢕⢕⢕⢕⢁⣿⣿⣿⣿⣿⣿⣿⣿⣿⣿⣿⣿⣿⣿⣿⣿⣿⣿⣿⣿⣿⣿⣿⣧⢕⢕⢔⠸⡕⢕⢕⢕⣑⡕⢕⢕⢕⢕⢕⢕⢕⢕⢕⢕⢕⢕⢕⢕⢕⢕⢕⢕⢕⢕⢕⢕⢕⢕⢕⢕⢕⢕⢕⢕⢕⢕⢕⢕⢻⣿⣿⣿⣷⣷⣿⣿⣿⡿⢟⠏⠑⢑⢕⢔⣕⣵⢷⢕⠞⢻⣾⣿⣿⣿⣿⣿⣿⣿⣿⣿⣿⣿⣿⣿⣿⣿⣿⣿⣿⣿⣿⣿⣿⣿⣿⣿⣿⣧⡕⢕⢕⢕⢕⢕⢕⢕⢕⢕⢕⢕⢕⢇⣿⣕⣧⣕⡕⢕⢕⢕⢕⢸⣿⣿⣇⢕⢕⢕⢕⢕⢕⢕⢕⢕⢕⢕⢕⢕⢕⢜⢕⢕⢕⢜⢹⣿⣿⣿⣿⣿⣿⣿⣿⣿⣿⣿⣿⣿⣿⣿⣿⣿⣿⠀</a:t>
            </a:r>
            <a:br/>
            <a:r>
              <a:t>⣿⣿⣿⣿⣿⣿⣿⣿⣿⣿⣿⣿⣿⣿⣿⣿⣿⣿⣿⢕⣿⣿⣿⣿⣿⢕⢕⣿⣿⣿⣿⣿⣿⣿⣿⣿⣿⣿⣿⢕⢕⢕⢜⢕⢕⢕⢕⢕⢕⢕⢕⢕⢕⢕⢕⢕⢕⢸⣿⣿⣿⣿⣿⣿⣿⣿⣿⣿⣿⣿⣿⣿⣿⣿⣿⣿⣿⣿⣿⣿⣿⣷⣧⢕⢕⢟⠱⢕⢕⢻⣿⣧⡕⢕⢕⢕⢕⢕⢕⢕⢕⢕⢕⢕⢕⢕⢕⢕⢕⢕⢕⢕⢕⢕⢕⢕⢕⢕⢕⢕⠑⣄⣰⣿⣿⣿⣿⣿⣿⣿⣿⣿⡿⢏⢕⢄⢔⢕⢕⣵⡴⢟⢇⢸⢱⣼⣷⡿⢿⠿⠿⠟⠟⢟⠏⠙⠙⠙⠙⠙⠙⠙⠙⠙⠛⠛⠟⠻⠿⢿⢿⣿⣿⣿⣿⣧⢕⢕⢕⢕⢕⢕⢕⢕⢕⢕⢕⢕⢕⢔⢺⣿⣿⣿⡗⢕⢕⢕⢕⣻⣿⣿⢕⢕⢕⢕⢕⢕⢕⢕⢕⢕⣑⣵⣵⣵⣥⣷⣷⣷⣧⡔⢻⢿⣿⣿⣿⣿⣿⣿⣿⣿⣿⣿⣿⣿⣿⣿⣿⣿⠀</a:t>
            </a:r>
            <a:br/>
            <a:r>
              <a:t>⣿⣿⣿⣿⣿⣿⣿⣿⣿⣿⣿⣿⣿⣿⣿⣿⣿⣿⣿⢕⣿⣿⣿⣿⣿⢕⢕⣿⣿⣿⣿⣿⣿⣿⣿⣿⣿⣿⣿⢕⢕⢕⢕⢕⢕⢕⢕⢕⢕⢕⢕⢕⢕⢕⢕⢕⢕⢘⣿⣿⣿⣿⣿⣿⣿⣿⣿⣿⣿⣿⣿⣿⣿⣿⣿⣿⣿⣿⣿⣿⣿⣿⣿⣷⣵⢕⢌⠕⢕⢔⢻⣿⣿⣕⢕⢕⢕⢕⢕⢕⢕⢕⢕⢕⢕⢕⢕⢕⢕⢕⢕⢕⢕⢕⢕⢕⢕⢕⢕⢑⣵⣾⣿⣿⣿⣿⣿⣿⣿⣿⣿⢏⣕⢕⢕⢕⢕⡵⢟⢝⢕⠕⢕⠕⠙⠁⠁⠀⠀⠀⠀⠀⠀⠀⠀⠀⠀⠀⠀⠀⠀⠀⠀⠀⠀⠀⠀⠀⠀⠀⠀⠀⠀⠁⢈⢈⢁⢑⢕⢕⢕⢕⢕⢕⢕⢕⢕⢕⢕⢕⢕⢻⣿⣿⣇⢕⢕⢕⢕⢸⣿⣿⣇⢕⢕⢕⣵⣵⣷⣾⣿⢿⢿⢿⢿⢟⢟⢟⢟⢟⢟⢗⢕⢕⢸⣿⣿⣿⣿⣿⣿⣿⣿⣿⣿⣿⣿⣿⣿⣿⠀</a:t>
            </a:r>
            <a:br/>
            <a:r>
              <a:t>⣿⣿⣿⣿⣿⣿⣿⣿⣿⣿⣿⣿⣿⣿⣿⣿⣿⣿⣿⢕⣿⣿⣿⣿⣿⢕⢕⢻⣿⣿⣿⣿⣿⣿⣿⣿⣿⣿⢇⢕⢕⢕⢕⢕⢕⢕⢕⢕⢕⢕⡕⢕⢕⢕⢕⢕⢕⢕⢿⣿⣿⣿⣿⣿⣿⣿⣿⣿⣿⣿⣿⣿⣿⣿⣿⣿⣿⣿⣿⣿⣿⣿⣿⣿⣿⣷⣕⢕⢕⢕⢕⢻⣿⣿⣷⣵⢕⢕⢕⢕⢕⢕⢕⢕⢕⢕⢕⢕⢕⢕⢕⢕⢕⢕⢕⢕⠕⢕⣁⣿⣿⣿⣿⣿⣿⣿⣿⣿⣿⣿⣿⣿⡟⢕⢕⡵⢝⢕⢕⢕⢕⠕⠁⠀⠀⠀⠀⠀⠀⠀⠀⠀⠀⠀⠀⠀⠀⠀⠀⠀⠀⠀⠀⠀⠀⠀⠀⠀⠀⠀⠁⠑⢗⢽⣿⣿⡇⢕⢕⢕⢕⢕⢕⢕⢕⢕⢕⢕⢕⢕⢕⢀⢻⣿⣿⢕⢕⢕⢕⢕⣿⣿⣿⢕⢕⢜⢝⢝⢝⢕⢕⢕⢕⢕⢕⢕⢕⢕⢕⢕⢕⢕⢕⢕⢁⣿⣿⣿⣿⣿⣿⣿⣿⣿⣿⣿⣿⣿⣿⣿⠀</a:t>
            </a:r>
            <a:br/>
            <a:r>
              <a:t>⣿⣿⣿⣿⣿⣿⣿⣿⣿⣿⣿⣿⣿⣿⣿⣿⣿⣿⣿⢇⣿⣿⣿⣿⣿⢕⢕⢸⣿⣿⣿⣿⣿⣿⣿⣿⣿⣿⢕⢕⢕⢕⢕⢕⢕⢕⢕⢕⢕⢱⣷⡕⢕⢕⢕⢕⢕⢕⢜⣿⣿⣿⣿⣿⣿⣿⣿⣿⣿⣿⣿⣿⣿⣿⣿⣿⣿⣿⣿⣿⣿⣿⣿⣿⣿⣿⣿⣷⣕⢕⢕⢕⢜⢿⣿⣿⣧⡕⢕⢕⢕⢕⢕⢕⢕⠕⢕⣱⣑⣑⣑⣕⣕⣕⣕⣕⣠⣿⣿⣿⣿⣿⣿⣿⣿⣿⣿⣿⣿⣿⣿⣿⣷⣷⡿⢕⢕⢕⢕⠑⠁⠀⠀⠀⠀⠀⠀⠀⠀⢀⢀⢀⢀⢀⠀⠀⠔⢔⢔⢔⢔⢄⢄⢀⢀⠀⠀⠀⠀⠀⠀⠀⠀⠁⠔⢻⢕⢕⢕⢕⢕⢕⢕⢕⢕⢕⢕⢕⢕⢕⢕⢕⢄⣿⣿⢕⢕⢕⢕⢕⢸⣿⣿⡇⢕⢕⢕⢕⢕⢕⢕⢕⢕⢕⢕⢕⢕⢕⢕⢕⢕⢕⢕⢕⢕⣿⣿⣿⣿⣿⣿⣿⣿⣿⣿⣿⣿⣿⣿⣿⠀</a:t>
            </a:r>
            <a:br/>
            <a:r>
              <a:t>⣿⣿⣿⣿⣿⣿⣿⣿⣿⣿⣿⣿⣿⣿⣿⣿⣿⣿⣿⢕⣼⣿⣿⣿⣿⢕⢕⢌⣿⣿⣿⣿⣿⣿⣿⣿⣿⣿⢕⢕⢕⢕⢕⢕⢕⢕⢕⢕⢕⢸⣿⣷⡕⢕⢕⢕⢕⢕⢕⢹⣿⣿⣿⣿⣿⣿⣿⣿⣿⣿⣿⣿⡿⢿⠿⠟⠟⠟⠟⠛⠟⠟⠟⠟⢟⢻⢿⣿⣿⣷⣕⢕⢕⢜⢻⣿⣿⣿⣧⣥⣕⣱⣕⣡⣵⣿⣿⣿⣿⣿⣿⣿⣿⣿⣿⣿⣿⣿⣿⣿⣿⣿⣿⣿⣿⣿⣿⣿⣿⣿⣿⣿⣿⣿⢕⢕⢕⠕⠁⠀⠀⠀⠀⠀⢀⢄⢔⠑⠁⠁⠀⠀⠀⠀⠀⠀⠀⠁⠑⠕⢕⢕⢕⢕⢕⢕⢔⢄⢀⠀⠀⠀⠀⠀⠀⠀⠑⢕⢕⢕⢕⢕⢕⢕⢕⢕⢕⢕⢕⢕⢕⢕⢕⢻⣿⡕⢕⢕⢕⢕⢸⣿⣿⡇⢕⢕⢕⢕⢕⢕⢕⢕⢕⢕⢕⢕⢕⢕⢕⢕⢕⢕⢕⢕⢰⣿⣿⣿⣿⣿⣿⣿⣿⣿⣿⣿⣿⣿⣿⣿⠀</a:t>
            </a:r>
            <a:br/>
            <a:r>
              <a:t>⣿⣿⣿⣿⣿⣿⣿⣿⣿⣿⣿⣿⣿⣿⣿⣿⣿⣿⣿⡇⣸⣿⣿⣿⡿⢕⢕⢕⢻⣿⣿⣿⣿⣿⣿⣿⣿⣿⢕⢕⢕⢕⢕⢕⢕⢕⢕⢕⢕⢸⣿⣿⣷⣧⢕⢕⢕⢕⢕⢕⢹⣿⣿⣿⣿⣿⢿⠟⠛⢙⣉⣅⣠⣤⣴⣴⣴⣔⣔⢔⢔⢔⢔⢔⢔⢕⢕⢜⢝⢟⣿⣷⣧⡕⢕⢝⢿⣿⣿⣿⣿⣿⣿⣿⣿⣿⣿⣿⣿⣿⣿⣿⣿⣿⣿⣿⣿⣿⣿⣿⣿⣿⣿⣿⣿⣿⣿⣿⣿⣿⣿⣿⣿⡇⢕⢕⠑⠀⠀⠀⠀⢄⢔⢕⢕⠁⠀⠀⠀⠀⠀⠀⠀⠀⠀⠀⠀⠀⠀⠀⠀⠁⠕⢕⢕⢕⢕⢕⢕⢕⢔⢄⢀⠀⠀⠀⠀⠀⠑⠕⠕⢕⢕⢕⢕⢕⢕⢕⢕⢕⢕⢕⢕⢸⣿⡇⢕⢕⢕⢕⢕⣿⣿⣿⡕⢕⢕⢕⢕⢕⢕⢕⢕⢕⢕⢕⢕⢕⢕⢕⢕⢕⢕⢕⢸⣿⣿⣿⣿⣿⣿⣿⣿⣿⣿⣿⣿⣿⣿⣿⠀</a:t>
            </a:r>
            <a:br/>
            <a:r>
              <a:t>⣿⣿⣿⣿⣿⣿⣿⣿⣿⣿⣿⣿⣿⣿⣿⣿⣿⣿⣿⣷⣿⣿⣿⣿⡇⢕⢕⢕⢸⣿⣿⣿⣿⣿⣿⣿⣿⣿⢕⢕⢕⢕⢕⢕⢕⢕⢕⢕⢕⣼⣿⣿⣿⣿⣿⣵⡕⢕⢕⢕⢕⢹⢻⠟⢙⣡⣴⣷⣾⣿⣯⣫⡝⡝⢏⢙⢝⢝⢍⢟⢓⢷⢵⢕⡕⡕⢕⢕⢸⣿⣿⣿⣿⣿⣶⣷⣼⣿⣿⣿⣿⣿⣿⣿⣿⣿⣿⣿⣿⣿⣿⣿⣿⣿⣿⣿⣿⣿⣿⣿⣿⣿⣿⣿⣿⣿⣿⣿⣿⣿⣿⣿⡟⢕⢕⢄⢔⠀⠀⢄⢕⢕⢕⢕⠀⠀⠀⠀⠀⠀⠀⠀⠀⠀⠀⠀⠀⠀⠀⠀⠀⠀⠀⠀⢕⢕⢕⢕⢕⢕⢕⢕⢕⢔⠀⠀⠀⠀⠀⠀⢄⢕⢕⢕⢕⢕⢕⢕⠕⢕⢕⢕⢕⢜⢻⣧⢕⢕⢕⢕⢕⢹⣿⣿⡇⢕⢕⢕⢕⢕⢕⢕⢕⢕⢕⢕⢕⢕⢕⢕⢕⢕⢕⢕⢸⣿⣿⣿⣿⣿⣿⣿⣿⣿⣿⣿⣿⣿⣿⣿⠀</a:t>
            </a:r>
            <a:br/>
            <a:r>
              <a:t>⣿⣿⣿⣿⣿⣿⣿⣿⣿⣿⣿⣿⣿⣿⣿⣿⣿⣿⣿⣿⠸⣿⣿⣿⡇⢕⢕⢕⢌⣿⣿⣿⣿⣿⣿⣿⣿⣿⢕⢕⢕⢕⢕⢕⢕⢕⢕⢕⢕⣿⣿⣿⣿⣿⣿⣿⣷⣵⢕⠕⢕⢕⢱⣾⣿⣿⣿⣿⣿⣿⣿⣿⣿⣷⢣⢵⢵⢵⢑⢕⢕⢕⢕⢕⢜⢝⢷⣧⣕⣸⣿⣿⣿⣿⣿⣿⣿⣿⣿⣿⣿⣿⣿⣿⣿⣿⣿⣿⣿⣿⣿⣿⣿⣿⣿⣿⣿⣿⣿⣿⣿⣿⣿⣿⣿⣿⣿⣿⣿⣿⣿⣿⡗⢕⢕⢕⢀⢄⢕⢕⢕⢕⢕⠑⠀⠀⠀⠀⠀⠀⠀⠀⠀⠀⠀⠀⠀⠀⠀⠀⠀⠀⠀⠀⠀⠕⢕⢕⢕⢕⢕⢕⢕⢕⢕⠀⠀⠀⠀⢄⢕⢕⢕⢕⢕⢕⢕⢕⣿⣧⡕⢕⢕⢕⠸⣿⢕⢕⢕⢕⢕⢸⣿⣿⣿⢕⢕⢕⢕⢕⢕⢕⢕⢕⢕⢕⢕⢕⢕⢕⢕⢕⢕⢕⢸⣿⣿⣿⣿⣿⣿⣿⣿⣿⣿⣿⣿⣿⣿⣿⠀</a:t>
            </a:r>
            <a:br/>
            <a:r>
              <a:t>⣿⣿⣿⣿⣿⣿⣿⣿⢿⢿⢿⣿⢿⢿⢿⢿⢿⢿⢿⢿⢕⢿⣿⣿⢕⢕⢕⢕⢕⢹⣿⣿⣿⢿⣿⣿⣿⣿⡕⢕⢕⢕⢕⢕⢕⢕⢕⢕⢕⣿⣿⣿⣿⣿⣿⢿⢏⣱⣴⣷⣧⣕⢕⢝⣿⣿⢿⠿⠟⠛⠙⠁⠁⠀⠀⠀⠀⠀⠀⠁⠑⠑⠕⢕⢕⢕⢕⢝⢻⣿⣿⣿⣿⣿⣿⣿⣿⣿⣿⣿⣿⣿⣿⣿⣿⣿⣿⣿⣿⣿⣿⣿⣿⣿⣿⣿⣿⣿⣿⣿⣿⣿⣿⣿⣿⣿⣿⣿⣿⣿⣿⣿⣇⢕⢕⢕⣱⣿⢕⢕⢕⢕⢕⢀⣠⣤⣤⡄⢀⠀⠀⠀⠀⠀⠀⠀⠀⠀⠀⠀⠀⠀⠀⠀⠀⠀⢕⢕⢕⢕⢕⢕⢕⢕⢕⠀⠀⢀⢔⢕⢕⢕⢕⢕⢕⢕⢕⢕⣿⣿⣇⢕⢕⢕⢕⣿⡇⢕⢕⢕⢕⢌⣿⣿⣿⡇⢕⢕⢕⢕⢕⢕⢕⢕⢕⢕⢕⢕⢕⢕⢕⢕⢕⢕⢕⢹⣿⣿⣿⣿⣿⣿⣿⣿⣿⣿⣿⣿⣿⣿⠀</a:t>
            </a:r>
            <a:br/>
            <a:r>
              <a:t>⣿⣿⣿⣿⣿⣿⣿⣿⠁⠀⢔⢟⡇⢀⠀⢀⠄⢕⡕⢕⢕⢸⣿⡟⢕⢕⢕⢕⢕⢔⢻⣿⣿⢕⢜⢻⣿⣿⢇⢕⢕⢕⢕⢕⢕⢕⢕⢕⢕⣿⣿⣿⡿⣏⣵⣷⣿⣿⣿⣿⣿⢿⠗⠑⠁⠁⠀⠀⠀⠀⠀⠀⠀⠀⠀⠀⠀⠀⠀⠀⠀⠀⠀⠀⠀⠁⠑⢕⢕⢜⢿⣿⣿⣿⣿⣿⣿⣿⣿⣿⣿⣿⣿⣿⣿⣿⣿⣿⣿⣿⣿⣿⣿⣿⣿⣿⣿⣿⣿⣿⣿⣿⣿⣿⣿⣿⣿⣿⣿⣿⣿⣿⣿⣇⣱⣾⣿⣿⡇⢕⢕⢕⣱⣾⣿⣿⡿⠇⠁⠀⠀⠀⠀⠀⠀⠀⠀⠀⠀⠀⠀⠀⠀⠀⠀⠀⠁⢕⢕⢕⢕⢕⢕⢕⢕⠀⢄⢕⢕⢕⢕⢕⢕⢕⢕⢕⢕⢱⣿⣿⣿⢕⢕⢕⢕⣿⣇⢕⢕⢕⢕⢕⣿⣿⣿⣿⡕⢕⢕⢕⢕⢕⢕⢕⢕⢕⢕⢕⢕⢕⢕⢕⢕⢕⢕⢸⣿⣿⣿⣿⣿⣿⣿⣿⣿⣿⣿⣿⣿⣿⠀</a:t>
            </a:r>
            <a:br/>
            <a:r>
              <a:t>⣿⣿⣿⣿⣿⣿⣿⣿⠄⢀⢕⡎⢑⡕⠐⠔⠐⠕⢕⢕⢕⢸⣿⡇⢕⢕⢕⢕⢕⢕⢔⢿⣿⢕⢕⢕⢜⢛⢕⢕⢕⢕⢕⢕⢕⢕⢕⢕⢕⣿⣿⣿⣿⣿⣿⣿⣿⢿⠛⠉⠁⠀⠀⠀⠀⠀⠀⠀⠀⠀⠀⠀⠀⠀⠀⠀⢀⢀⢀⠀⠀⠀⠀⠀⠀⠀⠀⠀⠁⢑⢔⢙⢿⣿⣿⣿⣿⣿⣿⣿⣿⣿⣿⣿⣿⣿⣿⣿⣿⣿⣿⣿⣿⣿⣿⣿⣿⣿⣿⣿⣿⣿⣿⣿⣿⣿⣿⣿⣿⣿⣿⣿⣿⣿⣿⣿⣿⣿⣷⢕⢕⢜⠟⠟⠟⠋⠁⠀⠀⠀⠀⠀⠀⠀⠀⠀⠀⠀⠀⠀⠀⠀⠀⠀⠀⠀⠀⢕⣱⣵⣕⣕⣕⡕⢕⢕⢕⣼⣿⣿⢕⢕⢕⢕⢕⢕⢕⣼⣿⣿⣿⢕⢕⢕⢕⢻⣿⢕⢕⢕⢕⢕⣿⣿⣿⣿⣇⢕⢕⢕⢕⢕⢕⢕⢕⢕⢕⢕⢕⢕⢕⢕⢕⢕⢕⢸⣿⣿⣿⣿⣿⣿⣿⣿⣿⣿⣿⣿⣿⣿⠀</a:t>
            </a:r>
            <a:br/>
            <a:r>
              <a:t>⣿⣿⣿⣿⣿⣿⣿⣿⢔⢁⢕⢕⢕⠕⢕⠐⠀⠝⠕⢕⢕⢨⣿⡇⢕⢕⢕⢕⢕⢕⢕⢕⢕⢕⢕⢕⢕⢕⢕⢕⢕⢕⢕⢕⢕⢕⢕⢕⢕⣻⣿⣿⣿⡿⠟⠙⠁⠀⠀⠀⠀⠀⠀⠀⠀⠀⠀⢀⠀⠀⢀⠄⠔⠐⠁⠁⠁⠁⠁⠁⠑⠑⢕⢔⢄⢄⢀⠀⠑⢕⢅⢷⣾⣿⣿⣿⣿⣿⣿⣿⣿⣿⣿⣿⣿⣿⣿⣿⣿⣿⣿⣿⣿⣿⣿⣿⣿⣿⣿⣿⣿⣿⣿⣿⣿⣿⣿⣿⣿⣿⣿⣿⣿⣿⣿⣿⣿⣿⣿⣇⢕⢕⠀⠀⠀⠀⠀⠀⠀⠀⠀⠀⠀⠀⠀⠀⠀⠀⠀⠀⠀⠀⠀⠀⠀⠀⠀⢕⢸⣿⣿⣿⣿⣇⢕⣱⣿⣿⣿⣿⡕⢕⢕⢕⢕⢕⢕⣿⣿⣿⣿⢕⢕⢕⢕⣿⣿⠕⢕⢕⢕⢕⣿⣿⣿⣿⣿⡕⢕⢕⢕⢕⢕⢕⢕⢕⢕⢕⢕⢕⢕⢕⢕⢕⢕⣼⣿⣿⣿⣿⣿⣿⣿⣿⣿⣿⣿⣿⣿⣿⠀</a:t>
            </a:r>
            <a:br/>
            <a:r>
              <a:t>⣿⣿⣿⣿⣿⣿⣿⣿⢕⢵⢕⢇⢕⠔⢕⠀⢀⢄⢕⢕⢕⢸⣿⢕⢕⢕⡕⢕⢕⢕⢕⢕⢕⢕⢕⢕⢕⢕⢕⢕⢕⢕⢕⢕⢕⢕⢕⢕⢕⢘⢿⠏⠁⠀⠀⠀⠀⠀⠀⠀⠀⠀⠀⢀⢄⢔⢕⢕⠔⠑⠁⠀⠀⠀⠀⠀⠀⠀⠀⠀⠀⠀⠀⠑⢕⢕⢕⢕⢔⡔⢕⢜⢻⣿⣿⣿⣿⣿⣿⣿⣿⣿⣿⣿⣿⣿⣿⣿⣿⣿⣿⣿⣿⣿⣿⣿⣿⣿⣿⣿⣿⣿⣿⣿⣿⣿⣿⣿⣿⣿⣿⣿⣿⣿⣿⣿⣿⣿⣿⣿⣇⣕⢔⠀⠀⠀⠀⠀⠀⠀⠀⠀⠀⠀⠀⠀⠀⠀⠀⠀⠀⠀⠀⠀⠀⠀⠀⢕⢸⣿⣿⣿⣿⣿⣿⣿⣿⣿⣿⣿⢕⢕⢕⢕⢕⢕⣸⣿⣿⣿⣿⢕⢕⢕⢕⣿⣿⣷⡕⢕⢕⢕⣽⣿⣿⣿⣿⣧⢕⢕⠕⠑⠑⠑⢕⢕⢕⢕⢕⢕⢕⢕⢕⢕⣱⣿⣿⣿⣿⣿⣿⣿⣿⣿⣿⣿⣿⣿⣿⣿⠀</a:t>
            </a:r>
            <a:br/>
            <a:r>
              <a:t>⣿⣿⣿⣿⣿⣿⣿⣿⢁⠑⢇⠱⢕⢕⢕⢕⢕⢕⢕⢑⢕⢕⣿⢕⢕⢕⣷⢕⢕⢕⢕⢕⢕⢕⢕⢕⢕⢕⢕⢕⢕⢕⢕⢕⢕⢕⢕⢕⠑⢁⢀⢄⢄⠐⠀⠀⠀⠀⠀⠀⢀⢄⢕⢕⢕⢕⢕⠁⠀⠀⠀⠀⠀⠀⠀⠀⠀⠀⠀⠀⠀⠀⠀⠀⠁⠕⢕⢕⢸⣿⣷⣵⣵⣿⣿⣿⣿⣿⣿⣿⣿⣿⣿⣿⣿⣿⣿⣿⣿⣿⣿⣿⣿⣿⣿⣿⣿⣿⣿⣿⣿⣿⣿⣿⣿⣿⣿⣿⣿⣿⣿⣿⣿⣿⣿⣿⣿⣿⣿⣿⣿⣿⡕⠀⠀⠀⠀⠀⠀⠀⠀⠀⠀⠀⠀⠀⠀⠀⠀⠀⠀⠀⠀⠀⠀⠀⠀⢕⢸⣿⣿⣿⣿⣿⣿⣿⣿⣿⣿⣿⢕⢕⢕⢕⢕⢡⣿⣿⣿⣿⡇⢕⢕⢕⢕⢹⣿⡇⢱⡕⢕⢕⢘⣿⣿⣿⣿⣿⡕⢕⠀⢄⢔⢕⢕⢕⢕⢕⢕⢕⢕⢕⢕⣱⣿⣿⣿⣿⣿⣿⣿⣿⣿⣿⣿⣿⣿⣿⣿⣿⠀</a:t>
            </a:r>
            <a:br/>
            <a:r>
              <a:t>⣿⣿⣿⣿⣿⣿⣿⣿⢑⠀⢕⢕⢕⢕⢕⢕⢕⢑⢔⢕⢕⢕⡻⢕⢕⢡⣿⣕⢕⢕⢕⢕⢕⢕⢕⢕⢕⢕⢕⢕⢕⢕⢕⢕⢕⢕⢕⢕⢕⢕⢕⢕⠁⠀⠀⠀⠀⠀⢀⢔⢕⢕⢕⢕⢕⠕⠀⠀⠀⠀⠀⠀⠀⠀⠀⠀⠀⠀⠀⠀⠀⠀⠀⠀⠀⠀⠑⢕⢜⣿⣿⣿⣿⣿⣿⣿⣿⣿⣿⣿⣿⣿⣿⣿⣿⣿⣿⣿⣿⣿⣿⣿⣿⣿⣿⣿⣿⣿⣿⣿⣿⣿⣿⣿⣿⣿⣿⣿⣿⣿⣿⣿⣿⣿⣿⣿⣿⣿⣿⣿⣿⣿⣷⡕⠀⠀⠀⠀⠀⠀⠀⠀⠀⠀⢕⢕⠀⠀⠀⠀⠀⠀⠀⠀⠀⠀⠀⢕⣼⣿⣿⣿⣿⣿⣿⣿⣿⣿⣿⡟⢕⢕⢕⢕⢕⣼⣿⣿⣿⡟⢕⢕⢕⢕⢕⢸⣿⣷⢘⣇⢕⢕⢕⢘⣿⣿⣿⣿⣿⡕⠀⠑⢕⢕⢕⢕⢕⢕⢕⢕⢕⢕⢱⣿⣿⣿⣿⣿⣿⣿⣿⣿⣿⣿⣿⣿⣿⣿⣿⣿⠀</a:t>
            </a:r>
            <a:br/>
            <a:r>
              <a:t>⣿⣿⣿⣿⣿⣿⣿⣿⢕⢕⢕⢕⢕⢕⢕⢕⢔⢕⢕⢕⢕⢕⢜⢕⢕⢸⣿⣿⢕⢕⢕⢕⢕⢕⢕⢕⢕⢕⢕⢕⣕⢕⢕⢕⢕⢕⢕⢕⢕⢕⢕⠀⠀⠀⠀⠀⠀⢔⢕⢕⢕⢕⢕⢕⠑⠀⠀⠀⠀⠀⠀⠀⠀⠀⠀⠀⠀⠀⠀⠀⠀⠀⠀⠀⠀⠀⠀⠁⢕⣿⣿⣿⣿⣿⣿⣿⣿⣿⣿⣿⣿⣿⣿⣿⣿⣿⣿⣿⣿⣿⣿⣿⣿⣿⣿⣿⣿⣿⣿⣿⣿⣿⣿⣿⣿⣿⣿⣿⣿⣿⣿⣿⣿⣿⣿⣿⣿⣿⣿⣿⣿⣿⣿⣧⢔⠀⠀⢕⢕⠕⠀⠀⠀⠀⠑⠑⠀⠀⠀⠀⠀⢔⢔⢔⠰⣴⢄⢕⣿⣿⣿⣿⣿⣿⣿⣿⣿⣿⣿⡇⢕⢕⢕⢕⢡⣿⣿⣿⡿⢕⢕⢕⢕⢕⢕⠸⣿⣿⢕⢸⡇⢕⢕⢕⢜⣿⣿⣿⣿⣧⢔⠀⠁⢕⢕⢕⢕⢕⢕⢕⢕⣱⣿⣿⣿⣿⣿⣿⣿⣿⣿⣿⣿⣿⣿⣿⣿⣿⣿⣿⠀</a:t>
            </a:r>
            <a:br/>
            <a:r>
              <a:t>⣿⣿⣿⣿⣿⣿⣿⣿⢕⠐⢕⢕⢕⢕⢕⡱⢕⢕⢕⢕⢕⢕⢕⢕⢕⠀⣿⣿⡇⢕⢕⢕⢕⢕⢕⢕⢕⢕⢕⢙⣿⣿⣿⣷⡇⢕⢕⢕⢕⢕⠀⠀⠀⠀⠀⢄⢕⢕⢕⢕⢕⢕⢕⢕⠀⠀⠀⢀⢀⠀⠀⠀⠀⠀⠀⠀⠀⠀⠀⠀⠀⠀⠀⠀⠀⠀⠀⠀⢕⢸⣿⣿⣿⣿⣿⣿⣿⣿⣿⣿⣿⣿⣿⣿⣿⣿⣿⣿⣿⣿⣿⣿⣿⣿⣿⣿⣿⣿⣿⣿⣿⣿⣿⣿⣿⣿⣿⣿⣿⣿⣿⣿⣿⣿⣿⣿⣿⣿⣿⣿⣿⣿⣿⣿⣷⡔⠀⠀⢀⢔⡕⢕⢔⢀⠀⠀⢀⢀⢄⢔⢄⠁⠁⠁⠀⠀⢕⣾⣿⣿⣿⣿⣿⣿⣿⣿⣿⣿⣿⢕⢕⢕⢕⢕⣿⣿⣿⣿⢕⢕⢕⢕⢕⢕⢕⢕⣿⣿⡁⢔⢙⡕⢕⢕⢕⢜⣿⣿⣿⣿⣇⢀⠀⠀⠑⠕⢕⢕⢕⠁⣵⣿⣿⣿⣿⣿⣿⣿⣿⣿⣿⣿⣿⣿⣿⣿⣿⣿⣿⣿⠀</a:t>
            </a:r>
            <a:br/>
            <a:r>
              <a:t>⣿⣿⣿⣿⣿⣿⣿⣿⠄⠘⢕⢕⢕⢕⢕⣕⣱⣵⣷⣷⣷⢕⢕⢕⢕⢕⣿⣿⣷⢕⢕⢕⢕⢕⢕⢕⢕⢕⢕⢕⢜⢿⣿⣿⣿⣧⡕⢕⢕⢕⢀⠀⠀⠀⢔⢕⢕⢕⢕⢕⢕⢕⢕⢕⣄⣵⣿⣾⣷⢇⠀⠀⠀⠀⠀⠀⠀⠀⠀⠀⠀⠀⠀⠀⠀⠀⠀⠀⠀⢸⣿⣿⣿⣿⣿⣿⣿⣿⣿⣿⣿⣿⣿⣿⣿⣿⣿⣿⣿⣿⣿⣿⣿⣿⣿⣿⣿⣿⣿⣿⣿⣿⣿⣿⣿⣿⣿⣿⣿⣿⣿⣿⣿⣿⣿⣿⣿⣿⣿⣿⣿⣿⣿⣿⣿⣷⣔⢄⢰⢿⠇⠕⢕⢕⢕⢕⢕⢕⢕⢕⢕⠀⠀⠀⢀⢕⣾⣿⣿⣿⣿⣿⣿⣿⣿⣿⣿⣿⡏⢕⢕⢕⢕⣸⣿⣿⡿⢇⢕⢕⢕⢕⢕⢕⢕⢕⣺⡿⢕⢕⢌⣧⢕⢕⢕⢕⢜⣿⣿⣿⣿⡕⠀⠀⠀⠀⢕⢅⣿⣿⣿⣿⣿⣿⣿⣿⣿⣿⣿⣿⣿⣿⣿⣿⣿⣿⣿⣿⣿⣿⠀</a:t>
            </a:r>
            <a:br/>
            <a:r>
              <a:t>⣿⣿⣿⣿⣿⣿⣿⣿⠀⠀⢅⢕⢕⢱⣾⣿⣿⢿⢟⢟⢏⢕⢕⢕⢕⢕⢻⣿⣿⢕⢕⢕⢕⢕⢕⢕⢕⢕⢕⢕⢕⢜⢻⣿⣿⣿⣿⡇⢕⢕⢕⢀⠀⠀⢕⢕⢕⢕⢕⢕⢕⢕⢕⢕⢿⢿⢿⠟⠋⠀⠀⠀⠀⠀⠀⠀⠀⠀⠀⠀⠀⠀⠀⠀⠀⢀⠀⠀⠀⢕⣿⣿⣿⣿⣿⣿⣿⣿⣿⣿⣿⣿⣿⣿⣿⣿⣿⣿⣿⣿⣿⣿⣿⣿⣿⣿⣿⣿⣿⣿⣿⣿⣿⣿⣿⣿⣿⣿⣿⣿⣿⣿⣿⣿⣿⣿⣿⣿⣿⣿⣿⣿⣿⣿⣿⣿⣿⣷⣴⡄⠀⠀⠀⠑⠕⢕⢕⢕⠕⢕⠑⠀⠀⢄⣱⣾⡿⢟⢟⢻⣿⣿⣿⣿⣿⣿⣿⣿⢕⢕⢕⢕⢕⣿⣿⡟⢕⢕⢕⢕⢕⢕⢕⢕⢕⢑⣿⡇⢕⢕⢀⣻⡇⢕⢕⢕⢕⢜⢿⣿⣿⣷⡔⠀⠀⠀⠀⢜⢿⣿⣿⣿⣿⣿⣿⣿⣿⣿⣿⣿⣿⣿⣿⣿⣿⣿⣿⣿⣿⣿⠀</a:t>
            </a:r>
            <a:br/>
            <a:r>
              <a:t>⣿⣿⣿⣿⣿⣿⣿⣿⢄⠀⢕⢕⢕⢜⢕⠝⢕⢕⢕⢕⢕⢕⢕⢕⢕⢕⢹⣿⣿⡇⢕⢕⢕⢕⢕⢕⢕⢕⢕⢕⢕⢕⢕⢜⢻⣿⣿⣿⣧⡕⢕⢕⢄⠀⢕⢕⢕⢕⢕⢕⢕⢕⢕⢕⠀⠀⠀⠀⠀⠀⠀⠀⠀⠀⠀⠀⠀⠀⠀⠀⠀⠀⠀⠀⠀⠀⠀⠀⠀⢕⣿⣿⣿⣿⣿⣿⣿⣿⣿⣿⣿⣿⣿⣿⣿⣿⣿⣿⣿⣿⣿⣿⣿⣿⣿⣿⣿⣿⣿⣿⣿⣿⣿⣿⣿⣿⣿⣿⣿⣿⣿⣿⣿⣿⣿⣿⣿⣿⣿⣿⣿⣿⣿⣿⣿⣿⣿⣿⣿⣿⣷⣴⣄⢀⠀⠕⢑⢕⢅⢕⠕⠄⠔⠜⠙⠑⢑⢕⢜⢿⣻⣿⣿⣿⣿⣿⣿⡏⢕⢕⢕⢕⢸⣿⢏⢕⢕⢕⢕⢕⢕⢕⢕⢕⢕⢸⣿⡇⢕⢕⢕⢝⣷⡕⢕⢕⢕⢕⢜⣿⣿⣿⣧⢄⠀⠀⠀⠁⢜⣿⣿⣿⣿⣿⣿⣿⣿⣿⣿⣿⣿⣿⣿⣿⣿⣿⣿⣿⣿⣿⠀</a:t>
            </a:r>
            <a:br/>
            <a:r>
              <a:t>⣿⣿⣿⣿⣿⣿⣿⣿⢕⢄⢕⢕⢕⢕⢔⢕⢕⢕⢕⢕⢕⢕⢕⢕⢕⢕⢘⣿⣿⡇⢕⢕⢕⢕⢕⢕⢕⢕⢕⢕⢕⢕⢕⢕⢕⢍⠻⣿⣿⣿⣕⢕⢕⢄⠕⢕⢕⢕⢕⢕⢕⢕⣵⣕⢄⠀⠀⠀⠀⠀⠀⠀⠀⠀⠀⠀⠀⠀⠀⠀⠀⠀⠀⠀⠀⢑⢀⢀⢀⢕⣿⣿⣿⣿⣿⣿⣿⣿⣿⣿⣿⣿⣿⣿⣿⣿⣿⣿⣿⣿⣿⣿⣿⣿⣿⣿⣿⣿⣿⣿⣿⣿⣿⣿⣿⣿⣿⣿⣿⣿⣿⣿⣿⣿⣿⣿⣿⣿⣿⣿⣿⣿⣿⣿⣿⣿⣿⣿⣿⣿⣷⣦⣄⣅⣁⡀⢀⠀⠀⢀⢀⢀⢀⢀⣔⣅⡳⢉⣊⢴⣿⣿⣿⣿⣿⣿⡿⢕⢕⢕⢕⢡⡿⢇⢕⢕⢕⢕⢁⢕⢕⢕⢕⢕⢕⠘⣿⣇⢕⢕⢕⢕⢸⣧⢕⢕⢕⢕⢕⢹⣿⣿⣿⣇⢀⠀⠀⠀⠁⠝⢿⣿⣿⣿⣿⣿⣿⣿⣿⣿⣿⣿⣿⣿⣿⣿⣿⣿⣿⣿⠀</a:t>
            </a:r>
            <a:br/>
            <a:r>
              <a:t>⣿⣿⣿⣿⣿⣿⣿⣿⢕⢕⢕⢕⢕⢕⢕⢕⢕⢕⢕⢕⢕⢕⢕⢕⢕⢕⢔⣿⣿⣇⢕⢕⢕⢕⢕⢕⢕⢕⢕⢕⢕⢕⢕⢕⢕⢕⢕⢝⢻⣿⣿⣧⢕⢕⢔⢕⢕⢕⣱⣵⣿⣿⣿⣿⡕⠀⠀⠀⢕⢀⠀⠀⠀⠀⠀⠀⠀⢄⢔⢄⠀⠀⠀⠀⢀⢕⢜⢿⠗⢺⣿⣿⣿⣿⣿⣿⣿⣿⣿⣿⣿⣿⣿⣿⣿⣿⣿⣿⣿⣿⣿⣿⣿⣿⣿⣿⣿⡿⢿⣿⣿⣿⣿⣿⣿⣿⣿⣿⣿⣿⣿⣿⣿⣿⣿⣿⣿⣿⣿⣿⣿⣿⣿⣿⣿⣿⣿⣿⣿⣿⣿⣿⣿⣿⣿⣿⢛⢛⢛⢛⢟⢟⢍⢍⢄⢔⢕⢕⢕⠘⣿⡿⢿⣿⣿⣿⢇⢕⢕⢕⢑⢟⢕⢕⢕⢕⢕⢕⣾⢕⢕⢕⢕⢕⢕⠕⣿⣷⢕⢕⢕⢕⢕⣿⣇⢕⢕⢕⢕⢕⢻⣿⣿⣿⡕⠀⠀⠀⠀⠀⠁⠝⢿⣿⣿⣿⣿⣿⣿⣿⣿⣿⣿⣿⣿⣿⣿⣿⣿⣿⠀</a:t>
            </a:r>
            <a:br/>
            <a:r>
              <a:t>⣿⣿⣿⣿⣿⣿⣿⣿⢕⢕⠁⣵⢕⢕⣷⡕⢕⢕⢕⢕⢕⢕⢕⢕⢕⢕⢕⣿⣿⣿⢕⢕⢕⢕⢕⢕⢕⢕⢕⢕⢕⢕⢕⢕⢕⢕⢕⢕⢕⢜⢝⠿⣷⢕⢕⢕⢕⢸⣿⣿⣿⣿⣿⣿⣧⢔⠀⠀⠁⢕⠀⠀⠀⠀⠀⠀⠀⠀⢕⢕⠀⠀⠀⠀⠑⠑⠑⠀⠀⢸⣿⣿⣿⣿⣿⣿⣿⣿⣿⣿⣿⣿⣿⣿⣿⣿⣿⣿⣿⣿⣿⣿⣿⣿⣿⣏⡕⢕⣼⣿⣿⣿⣿⣿⣿⣿⣿⣿⣿⣿⣿⣿⣿⣿⣿⣿⣿⣿⣿⣿⣿⣿⣿⣿⣿⣿⣿⣿⣿⣿⣿⣿⣿⣿⣿⢄⢕⢕⢕⢕⢕⢕⢕⢕⢕⢕⢕⢕⢕⢕⢀⠁⢧⣿⣿⢇⢕⢕⢕⢕⢕⢕⢕⢕⢕⢕⢕⢸⢇⢕⢕⢕⢕⢕⢕⠸⣿⣿⢕⢕⢕⢕⢕⠸⣿⡕⢕⢕⢕⢕⢜⣿⣿⣿⣷⢕⠀⠀⠀⠀⠀⠀⠁⠌⢿⣿⣿⣿⣿⣿⣿⣿⣿⣿⣿⣿⣿⣿⣿⣿⠀</a:t>
            </a:r>
            <a:br/>
            <a:r>
              <a:t>⣿⣿⣿⣿⣿⣿⣿⣿⢕⢕⢄⢟⢕⢕⢸⣿⡕⢕⢕⢕⢕⢕⢕⢕⢕⢕⢕⣾⣿⣿⡇⢕⢕⢕⢕⢕⢕⢕⢕⢕⢕⢕⢕⢕⢕⢕⢕⢕⢕⢕⢕⢕⢜⢝⢕⢕⢕⢸⣿⣿⣿⣿⣿⣿⣿⣇⢄⠀⠀⢑⢄⢔⢔⠀⠀⠀⠀⠀⠀⠀⠀⢄⢔⢕⢔⠀⠀⠀⢱⣿⣿⣿⣿⣿⣿⣿⣿⣿⣿⣿⣿⣿⣿⣿⣿⣿⣿⣿⣿⣿⣿⣿⣿⣿⣿⣿⣿⣿⣿⣿⣿⣿⣿⣿⣿⣿⣿⣿⣿⣿⣿⣿⣿⣿⣿⣿⣿⣿⣿⣿⣿⣿⣿⣿⣿⣿⣿⣿⣿⣿⣿⣿⣿⣿⡿⠑⢕⢕⢕⢕⢕⢕⢕⢕⢕⢕⢕⢕⢕⢕⢔⠀⢻⣿⢟⢕⢕⢕⢕⢕⢕⢕⢕⢕⢕⢕⢱⡟⢕⢕⢕⢕⢕⢕⢕⠑⣿⣿⡇⢕⢕⢕⢕⢕⢻⣷⡕⢕⢕⢕⢕⢸⣿⣿⣿⣧⢄⠀⠀⠀⠀⠀⠀⠀⠑⢹⢿⣿⣿⣿⣿⣿⣿⣿⣿⣿⣿⣿⣿⣿⠀</a:t>
            </a:r>
            <a:br/>
            <a:r>
              <a:t>⣿⣿⣿⣿⣿⣿⣿⣿⢕⢕⢕⢕⢕⢕⢕⢹⣿⣕⢕⢕⢕⢕⢕⢕⢕⢕⢕⢹⣿⣿⣇⢕⢕⢕⢕⢕⢕⢕⢕⢕⢕⢕⢕⢕⢕⢕⢕⢕⢕⢕⢕⢕⢕⢕⢕⢕⢕⢕⢹⣿⣿⣿⣿⣿⣿⣿⣇⢄⠀⠑⠕⢕⢕⢔⢀⢔⢕⢕⢕⢔⢕⢕⢕⢕⠀⠀⢀⣱⣿⣿⣿⣿⣿⣿⣿⣿⣿⣿⣿⣿⣿⣿⣿⣿⣿⣿⣿⣿⣿⣿⣿⣿⣿⣿⣿⣿⣿⣿⣿⣿⣿⣿⣿⣿⣿⣿⣿⣿⣿⣿⣿⣿⣿⣿⣿⣿⣿⣿⣿⣿⣿⣿⣿⣿⣿⣿⣿⣿⣿⣿⣿⣿⣿⣿⣿⣿⣥⠕⢕⢕⢕⢕⢕⢕⢕⢕⢕⢔⢕⢕⢄⠀⢸⢕⢕⢕⢕⢕⢕⣵⢕⢕⢕⢕⢕⢕⡟⢕⢕⢕⢕⢕⢕⢕⢕⢕⢿⣿⣷⢕⢕⢕⢕⢕⢜⢿⣧⢕⢕⢕⢕⢕⢹⣿⣿⣿⣇⢀⠀⠀⠀⠀⠀⠀⠀⠀⠘⢹⣿⣿⣿⣿⣿⣿⣿⣿⣿⣿⣿⣿⠀</a:t>
            </a:r>
            <a:br/>
            <a:r>
              <a:t>⣿⣿⣿⣿⣿⣿⣿⣿⣧⡕⢕⢕⢕⢕⢕⢕⢜⢿⣧⣕⢕⢕⢕⢕⢕⢕⢕⢸⣿⣿⣿⡕⢕⢕⢕⢕⢕⢕⢕⢕⢕⢕⢕⢕⢕⢕⢕⢕⢕⢕⢕⢕⢕⢕⢕⢕⣕⢕⢕⢙⣿⣿⣿⣿⣿⣿⣿⣷⣕⢄⣄⣴⠕⠕⠕⢕⢕⢕⢕⢕⢕⢕⠕⠀⠀⢄⣾⣿⣿⣿⣿⣿⣿⣿⣿⣿⣿⣿⣿⣿⣿⣿⣿⣿⣿⣿⣿⣿⣿⣿⣿⣿⣿⣿⣿⣿⣿⣿⣿⣿⣿⣿⣿⣿⣿⣿⣿⣿⣿⣿⣿⣿⣿⣿⣿⣿⣿⣿⣿⣿⣿⣿⣿⣿⣿⣿⣿⣿⣿⣿⣿⣿⣿⣿⣿⣿⣿⣇⠕⢕⢕⢕⢕⢕⢕⢕⢕⢕⢕⢕⢕⢔⢕⢕⢕⢕⢕⣵⣿⡿⢕⢕⢕⢕⢱⡾⢇⢕⢕⢕⢕⢕⢕⢕⢕⢕⢸⣿⣿⣧⢕⢕⢕⢕⢕⢜⢿⣇⢕⢕⢕⢕⢕⢹⣿⣿⣿⡕⠀⠀⠀⠀⠀⠀⠀⠀⠀⠀⠘⢻⢿⣿⣿⣿⣿⣿⣿⣿⣿⣟⠀</a:t>
            </a:r>
            <a:br/>
            <a:r>
              <a:t>⢕⢕⢕⢜⣿⣿⣿⣿⣿⡇⢕⢕⢕⢕⢕⢕⢕⢕⢝⢻⢇⢕⢕⢕⢕⢕⢕⢸⣿⣿⣿⡇⢕⢕⢕⢕⢕⢕⢕⢕⢕⢕⢕⢕⢕⢕⢕⢕⢕⢕⢕⢕⢕⢕⢕⢘⣿⣿⣧⣵⣼⣿⣿⣿⣿⣿⣿⣿⣿⣿⣯⡕⢀⠀⠀⠁⠁⢕⢱⢌⢕⢕⠔⠀⢄⣵⣿⣿⣿⣿⣿⣿⣿⣿⣿⣿⣿⣿⣿⣿⣿⣿⣿⣿⣿⣿⣿⣿⣿⣿⣿⣿⣿⣿⣿⣿⣿⣿⣿⣿⣿⣿⣿⣿⣿⣿⣿⣿⣿⣿⣿⣿⣿⣿⣿⣿⣿⣿⣿⣿⣿⣿⣿⣿⣿⣿⣿⣿⣿⣿⣿⣿⣿⣿⣿⣿⣿⣿⣷⣧⣥⣅⠑⠕⢕⢕⢕⢕⢕⢕⢕⢕⢕⢕⣕⣵⣿⣿⣿⡇⢕⢕⢕⢑⡾⢕⢕⢕⢕⢕⢕⢕⢕⢕⢕⢕⢸⣿⣿⡇⢕⢕⢕⢕⢕⢕⢘⣿⣇⢕⢕⢕⢕⢕⢹⣿⣿⣿⡕⠀⠀⠀⠀⠀⠀⠀⠀⠀⠀⠀⠑⠝⢿⢿⢿⢿⢿⢿⣿⢇⠀</a:t>
            </a:r>
            <a:br/>
            <a:r>
              <a:t>⢕⢕⢕⢕⢹⣿⣿⣿⣿⡇⢕⢕⢕⢕⢕⢕⢕⢕⢕⢕⢕⢕⢕⢕⢕⢕⢕⢜⣿⣿⣿⡇⢕⢕⢕⢕⢕⢕⢕⢕⢕⢕⢕⢕⢕⢕⢕⢕⢕⢕⢕⢕⢕⢕⢕⢔⢹⣿⣿⣿⣿⣿⣿⣿⣿⣿⣿⣿⣿⣿⣿⣿⣧⣴⣄⢀⢀⠕⠑⠑⠁⢁⣠⣷⣿⣿⣿⣿⣿⣿⣿⣿⣿⣿⣿⣿⣿⣿⣿⣿⣿⣿⣿⣿⣿⣿⣿⣿⣿⣿⣿⣿⣿⣿⣿⣿⣿⣿⣿⣿⣿⣿⣿⣿⣿⣿⣿⣿⣿⣿⣿⣿⣿⣿⣿⣿⣿⣿⣿⣿⣿⣿⣿⣿⣿⣿⣿⣿⣿⣿⣿⣿⣿⣿⣿⣿⣿⣿⣿⣿⣿⣿⣿⣧⣡⣑⢥⢔⢕⢕⢕⢕⣵⣾⣿⣿⣿⣿⣿⢇⢕⢕⢑⣿⢕⢕⢕⢕⢕⢕⢕⢕⢕⢕⢕⢕⢸⣿⣿⣇⢕⢕⢕⢕⢕⢕⢕⢘⣿⡕⢕⢕⢕⢕⢕⢹⣿⣿⣷⢔⠀⠀⠀⠀⠀⠀⠀⠀⠀⠀⠀⠀⠀⠑⠕⢕⢕⢕⢜⢕⠀</a:t>
            </a:r>
            <a:br/>
            <a:r>
              <a:t>⢕⢕⢕⢕⢜⣿⣿⣿⣿⡇⢕⢕⢕⢕⢕⢕⢕⢕⢕⢕⢕⢕⢕⢕⢕⢕⢕⢕⢿⣿⣿⡇⢕⢕⢕⢕⢕⢕⢕⢕⢕⢕⢕⢕⢕⢕⢕⢕⢕⢕⢕⢕⢕⢕⢕⢕⢕⣿⣿⣿⣿⣿⣿⣿⣿⣿⣯⣕⢕⢕⠕⠑⠁⠁⠁⠁⢀⠀⣠⣴⣗⣻⣟⡻⣿⣿⣿⣿⣿⣿⣿⣿⣿⣿⣿⣿⣿⣿⣿⣿⣿⣿⣿⣿⣿⣿⣿⣿⣿⣿⣿⣿⣿⣿⣿⣿⣿⣿⣿⣿⣿⣿⣿⣿⣿⣿⣿⣿⣿⣿⣿⣿⣿⣿⣿⣿⣿⣿⣿⣿⣿⣿⣿⣿⣿⣿⣿⣿⣿⣿⣿⣿⣿⣿⣿⣿⣿⣿⣿⣿⣿⣿⣿⣿⣿⣕⣱⣵⣥⣷⣾⣿⣿⣿⣿⣿⣿⣿⡟⢕⢕⣑⢿⢕⢕⢕⢕⢕⢕⢕⢕⢕⢕⢕⢕⢕⢜⣿⣿⣿⡇⢕⢕⢕⢕⢕⢕⢕⢘⣿⡕⢕⢕⢕⢕⢕⢹⣿⣿⣇⢄⠀⠀⠀⠀⠀⠀⠀⠀⠀⠀⠀⠀⠀⠀⠀⠀⠁⢑⢕⠀</a:t>
            </a:r>
            <a:br/>
            <a:r>
              <a:t>⢕⢕⢕⢕⢕⢸⣿⣿⣿⣧⢕⢕⢕⢕⢕⢕⢕⢕⢕⢕⢕⢕⢕⢕⢕⢅⢁⢕⢸⣿⣿⡇⢕⢕⢕⢕⢕⢕⢕⢕⢕⢕⢕⢕⢕⢕⢕⢕⢕⢕⢕⢕⢕⢕⢕⢕⢕⢸⣿⣿⣿⣿⣿⣿⣿⣿⣿⣿⣵⡵⡵⣷⡵⣴⣴⣷⢟⢏⢕⢔⢕⢕⢕⢕⢔⢔⢔⠈⠘⣿⣿⣿⣿⣿⣿⣿⣿⣿⣿⣿⣿⣿⣿⣿⣿⣿⣿⣿⣿⣿⣿⣿⣿⣿⣿⣿⣿⣿⣿⣿⣿⣿⣿⣿⣿⣿⣿⣿⣿⣿⣿⣿⣿⣿⣿⣿⣿⣿⣿⣿⣿⣿⣿⣿⣿⣿⣿⣿⣿⣿⣿⣿⣿⣿⣿⣿⣿⣿⣿⣿⣿⣿⣿⣿⣿⣿⣿⣿⣿⣿⣿⣿⣿⣿⣿⣿⣿⡟⢕⢕⡕⢕⢕⢕⢕⢕⢕⢕⢕⢕⢕⢕⢕⢕⢕⢕⢕⣿⣿⣿⣇⢕⢕⢕⢕⢕⢕⢕⢕⢸⣷⡕⢕⢕⢕⢕⢕⢹⣿⣿⡇⢀⠀⠀⠀⠀⠀⠀⠀⠀⠀⠀⠀⠀⠀⠀⠀⠀⠁⠕⠀</a:t>
            </a:r>
            <a:br/>
            <a:r>
              <a:t>⢕⢕⢕⢕⢕⢕⣿⣿⣿⣿⣇⢕⢕⢕⢕⢕⢕⢕⢕⢕⢕⢕⢕⢕⢕⢕⢕⠕⢸⣿⣿⡇⢕⢕⢕⢕⢕⡕⢕⢕⢕⢕⢕⢕⢕⢕⢕⢕⢕⢕⢕⢕⢕⢕⢕⢕⢕⢜⣿⣿⣿⣿⣿⣿⣿⣿⣿⣿⣿⡿⡏⢵⢝⢅⡏⢜⢕⢕⢔⢕⢕⢕⢕⢕⢕⢕⢕⠀⣄⢸⣿⣿⣿⣿⣿⣿⣿⣿⣿⣿⣿⣿⣿⣿⣿⣿⣿⣿⣿⣿⣿⣿⣿⣿⣿⣿⣿⣿⣿⣿⣿⣿⣿⣿⣿⣿⣿⣿⣿⣿⣿⣿⣿⣿⣿⣿⣿⣿⣿⣿⣿⣿⣿⣿⣿⣿⣿⣿⣿⣿⣿⣿⣿⣿⣿⣿⣿⣿⣿⣿⣿⣿⣿⣿⣿⣿⣿⣿⣿⣿⣿⣿⣿⣿⣿⣿⣿⣷⡷⢇⢕⢕⢕⢕⢕⢕⢕⢕⢕⢕⢕⢕⢕⢕⢕⢕⢕⣿⣿⣿⣿⠁⢕⠁⢕⢕⢕⢕⢕⢜⢹⢷⡕⢕⢕⢕⢕⢕⢹⣿⣿⡕⠀⠀⠀⠀⠀⠀⠀⠀⠀⠀⠀⠀⠀⠀⠀⠀⠀⠀⠀</a:t>
            </a:r>
            <a:br/>
            <a:r>
              <a:t>⢕⢕⢕⢕⢕⢕⢸⣿⣿⣿⣿⣇⢕⢕⢕⢕⢕⢕⢕⢕⢕⢕⢕⢕⢕⢕⠁⠀⢸⣿⣿⡇⢕⢕⢕⢕⢕⢕⢕⢕⢕⢕⢕⢕⢕⢕⢕⢕⢕⢕⢕⢕⢕⢕⢕⢕⢕⢔⢿⣿⣿⣿⣿⣿⣿⠛⢛⢻⢟⢕⢕⢕⢕⢕⢕⢕⢕⢕⢕⢕⢕⢕⢕⢕⢕⢕⠕⣤⣿⣿⣿⣿⣿⣿⣿⣿⣿⣿⣿⣿⣿⣿⣿⣿⣿⣿⣿⣿⣿⣿⣿⣿⣿⣿⣿⣿⣿⣿⣿⣿⣿⣿⣿⣿⣿⣿⣿⣿⣿⣿⣿⣿⣿⣿⣿⣿⣿⣿⣿⣿⣿⣿⣿⣿⣿⣿⣿⣿⣿⣿⣿⣿⣿⣿⣿⣿⣿⣿⣿⣿⣿⣿⣿⣿⣿⣿⣿⣿⣿⣿⣿⣿⣿⣿⣿⢏⢕⢜⢕⣱⣾⣿⣷⣧⣕⣕⣕⣕⢕⢕⢕⢕⢕⢕⢕⢕⢕⢸⣿⣿⣿⡇⠁⢕⢌⢕⢕⢕⢕⢕⢕⢘⣷⡕⢕⢕⢕⢕⢕⢹⣿⢇⢕⠀⠀⠀⠀⠀⠀⠀⠀⠀⠀⠀⠀⠀⠀⠀⠀⠀⠀</a:t>
            </a:r>
            <a:br/>
            <a:r>
              <a:t>⢕⢕⢕⢕⢕⢕⢕⢝⢟⢟⢟⢟⢕⢕⢕⢕⢕⢕⢕⢕⢕⢕⢕⢕⢕⢕⠀⠀⢘⣿⣿⣷⢕⢕⢕⢕⢕⢱⢕⢕⢕⢕⢕⢕⢕⢕⢕⢕⢕⢕⢕⢕⢕⢕⢕⢕⢕⢕⢸⣿⣿⣿⣿⣿⣿⢔⢕⢕⢕⢕⢕⢕⢕⢕⢕⢕⢕⢕⢕⢕⢕⢕⢕⢕⢕⠑⢀⣿⣿⣿⣿⣿⣿⣿⣿⣿⣿⣿⣿⣿⣿⣿⣿⣿⣿⣿⣿⣿⣿⣿⣿⣿⣿⣿⣿⣿⣿⣿⣿⣿⣿⣿⣿⣿⣿⣿⣿⣿⣿⣿⣿⣿⣿⣿⣿⣿⣿⣿⣿⣿⣿⣿⣿⣿⣿⣿⣿⣿⣿⣿⣿⣿⣿⣿⣿⣿⣿⣿⣿⣿⣿⣿⣿⣿⣿⣿⣿⣿⣿⣿⣿⣿⡿⢏⢝⢕⡕⢕⢕⢿⣿⣿⣿⣿⣿⣿⣿⣿⢕⢕⢕⢕⢕⢕⢕⢕⢕⢸⣿⣿⣿⣿⢘⢄⡸⢕⢕⢕⢕⢕⢕⢕⢜⣷⡕⢕⢕⢕⢕⢕⢹⣕⢕⢄⠀⠀⠀⠀⠀⠀⠀⠀⠀⠀⠀⠀⠀⠀⠀⠀⠀</a:t>
            </a:r>
            <a:br/>
            <a:r>
              <a:t>⢕⢕⢕⢕⢕⢕⢕⠑⢕⢕⢕⢕⢕⢕⢕⢕⢕⢕⢕⢕⢕⢕⢕⢕⢕⠕⠀⠀⢕⣿⣿⣿⡕⢕⢕⢕⢁⡄⢕⢕⢕⢕⢕⢕⢕⢕⢕⢕⢕⢕⢕⢕⢕⢕⢕⢕⢕⢕⢜⢿⣿⣿⣿⣿⣿⢁⢕⢕⢕⢕⢕⢕⢕⢕⢕⢕⢕⢕⢕⢑⢑⣡⣤⣾⣿⣿⣿⣿⣿⣿⣿⣿⣿⣿⣿⣿⣿⣿⣿⣿⣿⣿⣿⣿⣿⣿⣿⣿⣿⣿⣿⣿⣿⣿⣿⣿⣿⡿⢿⢻⢟⢍⢝⢝⢝⢟⢏⢟⢿⢿⠿⣿⣿⣿⣿⣿⣿⣿⣿⣿⣿⣿⣿⣿⣿⣿⣿⣿⣿⣿⣿⣿⣿⣿⣿⣿⣿⣿⣿⣿⣿⣿⣿⣿⣿⣿⣿⣿⣿⣿⣿⣿⣷⣷⣿⣿⢕⢕⢕⢕⢝⢻⢿⢿⢿⢿⢟⢝⢕⢕⢕⢕⢕⢕⢕⢕⢕⠸⣿⣿⣿⣿⠀⢁⢎⡅⢕⢕⢕⢕⢕⢕⢕⢜⣷⡕⢕⢕⢕⢕⢜⢿⣇⢕⢀⠀⠀⠀⠀⠀⠀⠀⠀⠀⠀⠀⠀⠀⠀⠀⠀</a:t>
            </a:r>
            <a:br/>
            <a:r>
              <a:t>⢕⢕⢕⢕⢕⢕⢕⠀⠀⢕⢕⢕⢕⢕⢕⢕⢕⢕⢕⢕⢕⢕⢕⢕⢕⠀⠀⠀⢕⣿⣿⣿⡇⢕⢕⢕⢕⢕⢕⢕⢕⢕⢕⢕⢕⢕⢕⢕⢕⢕⢕⢕⢕⢕⢕⢕⢕⢕⢕⢜⢿⣿⣿⣿⣿⡑⠕⢕⢕⢕⢕⢕⢕⢕⢕⢕⢕⠑⣡⣾⣿⣿⣿⣿⣿⣿⣿⣿⣿⣿⣿⣿⣿⣿⣿⣿⣿⣿⣿⣿⣿⣿⣿⣿⣿⣿⣿⣿⣿⣿⣿⣿⣿⣿⣿⢟⢏⢕⢔⢕⢕⣕⣵⣵⣕⣕⣕⣕⢕⢕⠕⢕⢜⢝⢝⢝⢟⢝⢝⢝⣿⣿⣿⣿⣿⣿⣿⣿⣿⣿⣿⣿⣿⣿⣿⣿⣿⣿⣿⣿⣿⣿⣿⣿⣿⣿⣿⣿⣿⣿⣿⣿⣿⣿⣿⢇⢕⢕⢕⢕⢕⢕⢕⢕⢕⢕⢕⢕⢕⢕⢕⢕⢕⢕⢕⢕⢕⢕⣿⣿⣿⣿⣾⢸⣞⢧⢕⣕⡕⢕⢕⢕⢕⢕⢘⢷⡕⢕⢕⢕⢕⢜⢿⡕⢕⠀⠀⠀⠀⠀⠀⠀⠀⠀⠀⠀⠀⠀⢀⢄⠀</a:t>
            </a:r>
            <a:br/>
            <a:r>
              <a:t>⢕⢕⢕⢕⢕⢕⢕⠀⠀⠁⢕⢕⢕⢕⢕⢕⢕⢕⢕⢕⢕⢕⢕⠕⠀⠀⠀⠀⢕⣿⣿⣿⡇⢕⢕⢕⢕⢕⢕⢕⠕⢕⢕⢕⢕⢕⢕⢕⢕⢕⢕⢕⢕⢕⢕⢕⢕⢑⣳⡕⢜⢿⣿⣿⣿⣧⣁⢕⢕⢕⢕⢕⢁⠀⢴⣿⣤⣿⣿⣿⣿⣿⣿⣿⣿⣿⣿⣿⣿⣿⣿⣿⣿⣿⣿⣿⣿⣿⣿⣿⣿⣿⣿⣿⣿⣿⣿⣿⣿⣿⣿⣿⢿⢏⢕⢕⢕⣕⣵⣾⣿⣿⣿⢿⢿⠿⠟⠛⠙⠙⠑⠕⢔⢦⡔⠀⠀⠑⢕⢕⣿⣿⣿⣿⣿⣿⣿⣿⣿⣿⣿⣿⣿⣿⣿⣿⣿⣿⣿⣿⣿⣿⣿⣿⣿⣿⣿⣿⣿⣿⣿⣿⣿⣿⢇⢕⢕⢕⢕⢕⢕⢕⢕⢕⢕⢕⢕⢕⢕⢕⢕⢕⢕⢕⢕⢕⢕⢕⣿⣿⣿⣿⣿⣿⣟⣿⣿⣿⣧⡕⢕⢕⢕⢕⢕⢜⢳⡕⢕⢕⢕⢕⢜⣧⢕⢔⢀⠀⠀⠀⠀⠀⠀⠀⢀⢀⢀⢄⢕⢕⠀</a:t>
            </a:r>
            <a:br/>
            <a:r>
              <a:t>⢕⢕⢕⢕⢕⠑⠀⠀⠀⠀⠕⢕⢕⢕⢕⢕⢕⢕⢕⢕⢕⢕⢕⠔⠀⠀⠀⠀⢕⣿⣿⣿⡇⢕⢕⢕⢕⢕⢕⢕⢔⢕⢕⢕⢕⢕⢕⢕⢕⢕⢕⢕⢕⢕⢕⢕⢕⢕⢝⢷⣕⢜⢿⣿⣿⣿⣿⣶⣦⣕⣡⣤⣶⣶⣾⣿⣿⣿⣿⣿⣿⣿⣿⣿⣿⣿⣿⣿⣿⣿⣿⣿⣿⣿⣿⣿⣿⣿⣿⣿⣿⣿⣿⣿⣿⣿⣿⣿⣿⢿⢟⢕⢕⢕⢱⠱⠝⠛⠋⠙⠁⠁⠀⠀⠀⠀⠀⠀⠀⠀⠀⠀⠁⠑⠁⠀⠀⠀⠀⢕⣿⣿⣿⣿⣿⣿⣿⣿⣿⣿⣿⣿⣿⣿⣿⣿⣿⣿⣿⣿⣿⣿⣿⣿⣿⣿⣿⣿⣿⣿⣿⣿⣿⢇⢕⢕⢕⢕⢕⢕⢕⢕⢕⢕⢕⢕⢕⢕⢕⢕⢕⢕⢕⢕⢕⢕⢕⢕⢸⣿⣿⡿⠉⣿⣿⣿⣿⣿⣿⣗⢕⢕⢕⢕⢕⢕⢕⢑⢕⢕⢕⢕⢕⢜⢇⢕⢕⢄⢄⢀⢄⢔⢔⢔⢕⢕⢳⢇⢕⢕⠀</a:t>
            </a:r>
            <a:br/>
            <a:r>
              <a:t>⢕⢕⠑⠑⠁⠀⠀⠀⠀⢀⢄⢔⢔⢔⢔⢔⢔⢔⢔⢕⢕⢕⢕⢔⠀⠀⠀⠀⢕⢸⣿⣿⡇⢕⢕⢕⢕⢕⢕⢕⢕⠑⢕⢕⢕⢕⢕⢕⢕⢕⢕⢕⢕⢕⢕⢕⢕⢕⢕⢜⢻⡇⢜⢿⣿⣿⣿⣿⣿⣿⣿⣿⣿⣿⣿⣿⣿⣿⣿⣿⣿⣿⣿⣿⣿⣿⣿⣿⣿⣿⣿⣿⣿⣿⣿⣿⣿⣿⣿⣿⣿⣿⣿⣿⣿⡟⢕⢝⢕⠕⠑⠑⠁⠁⠀⠀⠀⠀⠀⠀⠀⠀⠀⠀⠀⠀⠀⠀⠀⠀⠀⠀⠀⠀⠀⠀⠀⠀⠀⢕⣿⣿⣿⣿⣿⣿⣿⣿⣿⣿⣿⣿⣿⣿⣿⣿⣿⣿⣿⣿⣿⣿⣿⣿⣿⣿⣿⣿⣿⣿⣿⡿⢇⢕⢕⢕⢕⢕⢕⢕⢕⢕⢕⢕⢕⢕⢕⢕⢕⢕⢕⢕⢕⢕⢕⢕⢕⢕⢸⣿⣿⡇⠸⣿⣿⣿⠽⣿⣿⣿⣷⡕⢕⢕⢕⢕⢕⢕⢕⢕⢕⢕⢕⢕⢔⢕⢕⢕⢕⢕⢕⢕⢕⢕⢕⢕⢕⢜⢳⢧⠀</a:t>
            </a:r>
            <a:br/>
            <a:r>
              <a:t>⢕⠁⠀⠀⠀⢀⢄⢔⢕⢕⢕⢕⢕⢕⢕⢕⢕⢕⢕⢕⢕⢕⢕⢕⠀⠀⠀⠀⢕⢸⣿⣿⢕⢕⢕⢕⢕⢕⢕⢕⢕⢕⢕⢕⢕⢕⢕⢕⢕⢕⢕⢕⢕⢕⢕⢕⢕⠱⢕⢕⢕⢻⣇⢕⢻⣿⣿⣿⣿⣿⣿⣿⣿⣿⣿⣿⣿⣿⣿⣿⣿⣿⣿⣿⣿⣿⣿⣿⣿⣿⣿⣿⣿⣿⣿⣿⣿⣿⣿⣿⣿⣿⣿⣿⣿⡇⢕⢕⠑⠀⠀⠀⠀⠀⠀⠀⠀⠀⠀⠀⠀⠀⠀⠀⠀⠀⠀⠀⠀⠀⠀⠀⠀⠀⠀⠀⠀⠀⢄⣼⣿⣿⣿⣿⣿⣿⣿⣿⣿⣿⣿⣿⣿⣿⣿⣿⣿⣿⣿⣿⣿⣿⣿⣿⣿⣿⣿⣿⣿⣿⢟⢕⢕⢕⢕⢕⢕⢕⢕⢕⢕⢕⢕⢕⢕⢕⢕⢕⢕⢕⢕⢕⢕⢕⢕⢕⢕⢕⢸⣿⣿⡇⢕⣿⣿⣿⢕⢘⣿⣿⣿⣷⡕⢕⢕⢕⢕⢕⢕⢕⢕⢕⢕⢕⢕⢕⢕⢕⢕⢕⢕⢕⢕⢕⢕⢕⢕⢕⢔⢻⠀</a:t>
            </a:r>
            <a:br/>
            <a:r>
              <a:t>⢁⢄⢄⢔⢕⢕⢕⢕⢕⢕⢕⢕⢕⢕⢕⢕⢕⢕⢕⢕⢕⢕⢕⠁⠀⠀⠀⠀⢕⢸⢿⣿⢕⢕⢕⢕⠣⡕⢕⢕⢕⢕⠕⡕⢕⢕⢕⢕⢕⢕⢕⢕⢕⢕⢕⢕⢕⣾⣿⡇⢕⢘⣿⣇⢕⢻⣿⣿⣿⣿⣿⣿⣿⣿⣿⣿⣿⣿⣿⣿⣿⣿⣿⣿⣿⣿⣿⣿⣿⣿⣿⣿⣿⣿⣿⣿⣿⣿⣿⣿⣿⣿⣿⣿⣿⣿⡕⢁⠀⠀⠀⠀⠀⠀⠀⠀⠀⠀⠀⠀⠀⠀⠀⠀⠀⠀⠀⠀⠀⠀⠀⠀⠀⠀⠀⠀⠀⢔⣼⣿⣿⣿⣿⣿⣿⣿⣿⣿⣿⣿⣿⣿⣿⣿⣿⣿⣿⣿⣿⣿⣿⣿⣿⣿⣿⣿⣿⣿⡿⢇⢕⢕⢕⢕⢕⢕⢕⢕⢕⢕⢕⢕⢕⢕⢕⢕⢕⢕⢕⢕⢕⢕⢕⢕⢕⢕⢕⢕⢸⣿⣿⡇⢕⢸⣿⡇⢕⢕⢜⢿⣿⣿⣧⡕⢕⢕⢕⢕⢕⢕⢕⢕⢕⢕⢕⢕⢕⢕⢕⢕⢕⢕⢕⢕⢕⢕⢕⢕⢕⢕⠀</a:t>
            </a:r>
            <a:br/>
            <a:r>
              <a:t>⢕⢕⢕⢕⢕⢕⢕⢕⢕⢕⢕⢕⢕⢕⢕⢕⢕⢕⢕⢕⢕⢕⢕⠀⠀⠀⠀⠀⢕⣿⣼⢷⢕⢕⢕⢸⡳⡇⢕⢕⢕⢕⢕⢱⢕⢕⢕⢕⢕⢕⢕⢕⢕⢕⢕⠱⣴⣿⣿⡷⢕⢕⢜⢻⢧⡕⢜⢿⣿⣿⣿⣿⣿⣿⣿⣿⣿⣿⣿⣿⣿⣿⣿⣿⣿⣿⣿⣿⣿⣿⣿⣿⣿⣿⣿⣿⣿⣿⣿⣿⣿⣿⣿⣿⣿⣿⣷⣇⢄⠀⠀⠀⠀⠀⠀⠀⠀⠀⠀⠀⠀⠀⠀⠀⠀⠀⠀⠀⠀⠀⠀⠀⠀⠀⠀⠄⢱⣿⣿⣿⣿⣿⣿⣿⣿⣿⣿⣿⣿⣿⣿⣿⣿⣿⣿⣿⣿⣿⣿⣿⣿⣿⣿⣿⣿⣿⡿⢏⢕⢕⢕⢕⢕⢕⢕⢕⢕⢕⢕⢕⢕⢕⢕⢕⢕⢕⢕⢕⢕⢕⢕⢕⢕⢕⢕⢕⢕⢕⢸⣿⣿⡇⢕⢜⣿⣿⢕⢕⢕⢕⢙⣿⣿⣿⡇⢕⢕⢕⢕⢕⢕⢕⢕⢕⢕⢕⢕⢕⢕⢕⢕⢕⢕⢕⢕⢕⢕⢕⢕⢕⠀</a:t>
            </a:r>
            <a:br/>
            <a:r>
              <a:t>⢕⢕⢕⢕⢕⢕⢕⢕⢕⢕⢕⢕⢕⢕⢕⢕⢕⢕⢕⢕⢕⢕⠁⠀⠀⠀⠀⠀⢕⣿⡕⠇⢕⢕⢕⢸⣿⣇⢕⢕⢕⢕⢕⢅⠇⢕⢕⢕⢕⢕⢕⢕⢕⢕⢕⢔⢻⣿⣿⣯⢕⠕⢕⢕⢜⣷⣕⢜⠻⣿⣿⣿⣿⣿⣿⣿⣿⣿⣿⣿⣿⣿⣿⣿⣿⣿⣿⣿⣿⣿⣿⣿⣿⣿⣿⣿⣿⣿⣿⣿⣿⣿⣿⣿⣿⣿⣿⣿⣧⡔⢄⠀⠀⠀⠀⠀⠀⠀⠀⠀⠀⠀⠀⠀⠀⠀⠀⢀⢀⢄⢄⢔⢔⢔⣱⣾⣿⣿⣿⣿⣿⣿⣿⣿⣿⣿⣿⣿⣿⣿⣿⣿⣿⣿⣿⣿⣿⣿⣿⣿⣿⣿⣿⣿⢟⢝⢕⢕⢕⢕⢕⢕⢕⢕⢕⢕⢕⢕⢕⢕⢕⢕⢕⢕⢕⢕⢕⢕⢕⢕⢕⢕⢕⢕⢕⢕⢕⢕⢸⣿⣿⡇⢕⢕⣿⡇⢕⢕⢕⢕⢕⢺⣿⣿⣿⣧⡕⢕⢕⢕⢕⢕⢕⢕⢕⢕⢕⢕⢕⢕⢕⢕⢕⢕⢕⢕⢕⢕⢕⢕⠀</a:t>
            </a:r>
            <a:br/>
            <a:r>
              <a:t>⢕⢕⢕⢕⢕⢕⢕⢕⢕⢕⢕⢕⢕⢕⢕⢕⢕⢕⢕⢕⢕⢕⠀⠀⠀⠀⠀⠀⢕⣿⠿⢠⢕⢕⢕⢸⣿⣿⢕⢕⢕⢕⢕⢕⠸⢕⢕⢕⢕⢕⢕⢕⢕⢕⢕⢕⣝⢝⢝⢕⢅⢕⢕⠱⣺⣿⣿⣷⡕⢝⢿⣿⣿⣿⣿⣿⣿⣿⣿⣿⣿⣿⣿⣿⣿⣿⣿⣿⣿⣿⣿⣿⣿⣿⣿⣿⣿⣿⣿⣿⣿⣿⣿⣿⣿⣿⣿⣿⣿⣿⣧⣣⣔⢄⢀⢀⠀⢀⢄⢄⢄⢄⢔⣔⣵⢵⣕⢕⣕⣣⣵⣷⣿⣿⣿⣿⣿⣿⣿⣿⣿⣿⣿⣿⣿⣿⣿⣿⣿⣿⣿⣿⣿⣿⣿⣿⣿⣿⣿⣿⣿⣿⢟⢕⢕⢕⢕⢕⢕⢕⢕⢕⢕⢕⢕⢕⢕⢕⢕⢕⢕⢕⢕⢕⢕⢕⢕⢕⢕⢕⢕⢕⢕⢕⢕⢕⢕⢕⢔⣿⣿⡇⢕⢕⢼⡇⢕⢕⢕⢕⢕⢕⢜⢿⣿⣿⣿⡕⢕⢕⢕⢕⢕⢕⢕⢕⢕⢕⢕⢕⢕⢕⢕⢕⢕⢕⢕⢕⢕⢕⠀</a:t>
            </a:r>
            <a:br/>
            <a:r>
              <a:t>⢕⢕⢕⢕⢕⢕⢕⢕⢕⢕⢕⢕⢕⢕⢕⢕⢕⢕⢕⢕⢕⢕⠀⠀⠀⠀⠀⠀⢕⢇⠃⢕⢕⢕⢕⢸⣿⣿⡕⢕⢕⢕⢕⢕⢕⢱⡕⢕⢕⢕⢕⢕⢕⢕⢕⢜⣿⣷⣧⣵⣵⣵⣵⣿⣿⣿⣿⣿⡇⢕⢕⢹⣿⣿⣿⣿⣿⣿⣿⣿⣿⣿⣿⣿⣿⣿⣿⣿⣿⣿⣿⣿⣿⣿⣿⣿⣿⣿⣿⣿⣿⣿⣿⣿⣿⣿⣿⣿⣿⣿⣿⣿⣿⣿⣷⣷⣵⣵⣵⣵⣷⣿⣿⣿⣿⣿⣿⣿⣿⣿⣿⣿⣿⣿⣿⣿⣿⣿⣿⣿⣿⣿⣿⣿⣿⣿⣿⣿⣿⣿⣿⣿⣿⣿⣿⣿⣿⣿⣿⡿⢏⢕⢕⢕⢕⢕⢕⢕⢕⢕⢕⢕⢕⢕⢕⢕⢕⢕⢕⣕⢕⢕⢕⢕⢕⢕⢕⢕⢕⢕⢄⢕⢕⢕⢕⢕⢕⢕⢕⣿⣿⡇⢕⢕⢸⡕⢕⢕⢕⢕⢕⢕⢕⢜⢹⣿⣿⣷⡕⢕⢕⢕⢕⢕⢕⢕⢕⢕⢕⢕⢕⢕⢕⢕⢕⢕⢕⢕⢕⢕⠀</a:t>
            </a:r>
            <a:br/>
            <a:r>
              <a:t>⠑⠑⠑⠑⠑⠑⠑⠑⠑⠑⠑⠑⠑⠑⠑⠑⠑⠑⠑⠑⠑⠑⠀⠀⠀⠀⠀⠀⠘⠓⠛⠃⠑⠑⠑⠛⠛⠛⠃⠑⠑⠑⠑⠑⠑⠘⠓⠑⠑⠑⠑⠑⠑⠑⠑⠑⠛⠛⠛⠛⠛⠛⠛⠛⠛⠛⠛⠛⠑⠑⠑⠑⠘⠛⠛⠛⠛⠛⠛⠛⠛⠛⠛⠛⠛⠛⠛⠛⠛⠛⠛⠛⠛⠛⠛⠛⠛⠛⠛⠛⠛⠛⠛⠛⠛⠛⠛⠛⠛⠛⠛⠛⠛⠛⠛⠛⠛⠛⠛⠛⠛⠛⠛⠛⠛⠛⠛⠛⠛⠛⠛⠛⠛⠛⠛⠛⠛⠛⠛⠛⠛⠛⠛⠛⠛⠛⠛⠛⠛⠛⠛⠛⠛⠛⠛⠛⠛⠛⠛⠃⠑⠑⠑⠑⠑⠑⠑⠑⠑⠑⠑⠑⠑⠑⠑⠑⠑⠑⠑⠛⠃⠑⠑⠑⠑⠑⠑⠑⠑⠑⠑⠑⠑⠑⠑⠑⠑⠑⠁⠛⠛⠃⠑⠑⠘⠃⠑⠑⠑⠑⠑⠑⠑⠑⠑⠘⠛⠛⠛⠃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⢏⢕⢕⢝⢝⢕⢕⢕⢜⢿⣿⢕⢕⢜⣿⡟⢕⢕⣿⣿⢏⢕⢸⣿⣿⢇⢜⢻⡿⢟⢕⢕⣿⣿⢇⢕⢕⢜⢟⢿⢟⢕⢕⢜⡟⢕⢕⢝⢿⣟⢕⢸⣿⣿⡏⢕⢿⣿⣿⣏⣹⣿⣿⣿⢕⣹⣿⣿⢟⢕⢕⢸⣿⣿⣿⢕⢹⡿⢟⢕⢕⢿⣿⣿⢕⢸⣿⣿⡟⢕⣻⣿⣿⣿⡟⢝⢻⣿⣿⢕⢕⢝⢟⢝⣟⣿⣿⣿⡇⢕⢻⢿⣿⢇⢜⣿⣿⣿⣿⣿⣿⣿⡏⢝⣿⣿⣿⣏⣝⣿⣿⣟⣝⣜⣻⣿⣿⣿⡿⣿⣿⣿⣧⣜⣿⣿⣿⣿⣿⣿⣿⣿⢿⣿⣿⣿⡿⢟⣿⣿⡏⢕⢹⣿⣿⣿⣿⣿⣟⢟⢿⣏⢝⢿⣿⣿⡟⢝⣿⢟⢿⣿⣿⣿⣿⢏⢕⢹⣿⣿⡇⢸⣿⣿⣿⣿⢕⢕⢹⣿⡿⢝⢝⣿⣿⡟⢕⢝⣿⡟⢕⢕⢟⢟⢝⢕⢝⢿⢿⢕⢕⢕⢜⢝⢝⢕⢕⢜⢿⡏⢕⢕⢻⠀</a:t>
            </a:r>
            <a:br/>
            <a:r>
              <a:t>⢇⢕⢕⢕⢕⢕⢕⢕⢕⢕⢕⢕⢕⢕⢕⢕⢕⡕⢕⢕⢕⢕⢕⢕⢕⣜⢻⢕⢕⢕⢟⢏⢕⢕⢕⢕⢕⢕⢕⢜⢕⢕⢕⢕⢕⢕⢕⢕⢕⢕⣯⢕⢕⢕⢕⢸⢇⢕⢜⣿⣿⡇⢕⢜⢿⣿⢝⢝⢻⣿⡇⢕⢝⣿⣿⡇⢕⢕⢜⣿⡟⢕⢕⢕⢕⡏⢕⢕⢸⣿⡇⢕⢜⣿⣿⢕⢕⢹⣿⣿⢏⢕⢕⢜⣿⣿⢕⢕⣱⡕⢕⢕⢜⢕⢝⢕⢕⢕⢸⣿⢕⢕⢝⢝⢝⢝⢝⣿⣿⢕⢕⣻⣿⣿⢏⢜⢝⢕⢸⣿⡏⢹⣿⣿⡟⢕⣿⣿⣿⣏⢝⣿⣿⣿⡇⢸⣿⣿⣿⢕⢹⣿⣿⡇⢕⣿⣿⡇⢕⢜⣿⣿⣟⢝⢝⢝⢕⣹⢕⢕⢕⣿⣿⢕⢕⢕⢕⢕⢕⢝⢝⢹⡕⢕⢸⣿⡟⢕⢕⢻⣿⣿⢏⢕⢕⢕⢜⢕⢕⢕⢹⣿⡇⢕⢕⢟⡕⢕⢕⢕⢕⢕⢕⢕⢕⢞⢕⢕⢕⢕⢕⢕⢕⢕⢕⢕⢕⢕⢕⢱⠀</a:t>
            </a:r>
            <a:br/>
            <a:r>
              <a:t>⣧⢕⢕⢕⢕⢕⢕⢕⢕⢕⢕⢕⢕⢕⢕⢕⢕⢕⢕⢕⢕⢕⢕⢕⢕⢕⣵⢕⢕⢕⢕⢕⢕⢕⢕⢕⢕⢕⢕⢕⢕⢕⢕⢕⢕⢕⢕⢕⢕⢕⢕⢕⢕⢕⢕⢕⢕⢕⢕⣿⣿⢕⢕⢕⡕⢕⢕⢱⢿⣷⡇⢕⢜⢏⢟⢇⢕⢕⢕⣿⡕⢕⢕⢕⢕⢕⢕⢕⢸⢻⡇⢕⢱⣿⣿⡇⢕⢸⡿⢻⢕⢕⢕⢕⢟⣿⢕⢕⢸⣧⡕⢕⢕⢕⣱⢕⢕⢕⢱⣿⢕⢕⢕⢕⢕⢕⢾⣿⣿⡇⢕⢾⡿⢻⡕⢕⢕⢕⢕⣼⣧⣼⣿⣿⢿⢷⢿⣿⣿⣿⢾⣿⣿⣿⡇⢸⣿⣿⣿⢕⢼⣿⣿⡧⢷⣿⣿⡇⢕⢕⡿⢿⢿⢕⢕⢕⣷⣿⢕⢕⢕⢝⣿⢕⢕⢕⢕⣕⢕⢕⢕⢜⢇⢕⢸⣿⣇⢕⢕⢸⢻⡟⢕⢕⢕⢕⢕⢕⢕⢕⢸⣿⡇⢕⢕⢇⢕⢕⢕⢕⢕⢕⢕⢕⢕⢕⢕⢕⢕⢕⢕⢕⢕⢕⢕⢕⢕⢕⢕⢜⠀</a:t>
            </a:r>
            <a:br/>
            <a:r>
              <a:t>⢕⢕⢕⢕⢕⢕⢕⢕⢕⢕⢕⢕⢕⢕⢕⢕⢕⢕⢕⢕⢕⢕⢕⢕⢕⢕⡕⢕⢕⢕⢕⢕⢕⢕⢕⢕⢕⢕⢕⢕⢕⢕⢕⢕⢕⢕⢕⢕⢕⢕⢕⢕⢕⢕⢕⢸⢕⢕⢕⣿⢟⢕⢕⢸⣿⢕⢕⢕⢜⣿⢕⢕⢕⢕⢕⢕⢕⢕⢕⣿⡟⢕⢕⢕⣕⢕⢕⢕⢸⣿⢇⢕⢕⣿⣿⢕⢕⢸⣿⢕⢕⢕⢕⢕⢕⢕⢕⢕⣾⡟⢇⢕⢕⣼⢇⢕⢕⢕⣾⣿⢕⢕⢜⢝⢕⢕⢜⣿⣿⡕⢕⢜⢕⢕⢸⢇⢕⢕⢕⢝⢟⢟⣿⢕⢕⢕⢜⣿⣿⡏⢕⣿⣿⣿⢕⢕⣿⣿⡿⢕⢸⣿⣿⡇⢕⢜⢿⣿⢕⢕⢕⢕⢕⢕⢕⢕⢹⣿⢇⢕⢕⢜⡝⢕⢕⢕⣿⣽⢕⢕⢸⣕⢕⢕⢜⣿⣿⢕⢕⢜⢕⢕⢕⢕⢕⢕⢕⢕⢕⢕⢸⣧⡇⢕⢕⢕⢇⢕⢕⢕⢕⢕⢕⢕⢕⢕⢕⢕⢕⢕⢕⢕⢕⢕⢕⢕⢕⢕⢕⢕⠀</a:t>
            </a:r>
            <a:br/>
            <a:r>
              <a:t>⡇⢕⢕⢕⢕⢕⢕⢕⢕⢕⢕⢕⢕⢕⢕⢕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⢟⡇⢕⢕⢕⢕⢕⢕⢱⣿⣿⢕⢕⢕⢕⢕⢕⢕⢕⢕⢇⢵⣷⣾⡜⢕⢕⢕⢱⢟⣿⡇⢕⢻⣿⣿⡇⢱⣿⣿⢿⢵⣿⣿⣿⡇⢕⢱⣷⢕⢕⢕⢕⢕⢕⣱⢕⢕⢻⢏⢕⢕⢕⢕⢕⢕⢕⢕⢝⢏⢕⢕⢜⢏⢕⢕⢕⢕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⣿⡿⢕⢕⢱⣿⣿⢕⢕⢸⣧⢕⢕⢕⢿⣿⢕⢕⢕⢕⢕⢕⢕⢕⢕⢕⢕⢕⢹⣿⢕⢕⢕⢕⢕⢟⢕⢕⢕⣿⣿⢕⢕⢜⢻⢕⢕⢜⣿⣿⢇⢕⢕⢹⣷⢇⢕⢕⢕⢕⢕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⢻⢕⢕⢕⣼⡏⢕⢕⢕⢕⢕⢕⢕⢕⢕⢕⢕⢕⣾⣟⢕⢕⢕⢕⢕⣕⢕⢕⢱⣿⣿⢕⢕⢱⡕⢕⢕⢱⣿⣿⡇⢕⢱⡕⢕⢕⢕⢕⢕⣿⣕⢕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⢕⢕⢕⢕⣿⢇⢕⢕⢸⣿⡇⢕⢕⢕⢕⢕⢕⢕⢕⢕⢕⢕⢜⣿⣏⢕⢕⢕⢕⢜⢕⢕⢕⢸⢿⡕⢕⢜⣿⢇⢕⢕⢕⢟⢕⢕⢕⢕⢕⢕⢕⢕⢕⢕⢕⢕⢕⢕⣿⣻⢕⢕⢜⣟⢕⢕⢕⢕⢕⢕⢕⢕⣿⣿⢕⢕⢕⢷⢇⢕⢕⢕⢕⢕⢕⢕⢕⢝⢕⢕⢕⢕⢱⣿⢕⢕⢕⢿⡿⢕⢕⢜⣿⢕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⣵⡕⢕⢕⢸⢻⢕⢕⢕⢕⢕⢕⢕⢕⢱⢕⢕⢕⢟⢝⢝⢕⢕⢕⢕⢕⢕⢕⢕⢸⡇⢕⢕⢕⢇⢕⢕⢕⢕⢕⢕⢕⢕⢕⢕⢕⢕⢕⢕⢕⢕⢕⢕⢕⢜⢕⢕⢕⢕⣕⡕⢕⢕⢕⢕⢕⢕⢕⣿⣻⢕⢕⢕⢕⢕⢕⢕⢕⢕⢕⢕⢕⢕⢕⢕⢕⢕⢕⢱⣷⡕⢕⢕⢕⢕⢕⢕⢕⣿⡕⢕⢕⢸⡏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⡕⢕⢕⣾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⠁⢕⢔⢕⠕⢕⢕⢕⢕⢕⢕⢕⢕⢕⢕⢕⢕⢕⢕⢕⢕⢕⢕⢕⢕⢕⢕⢕⢕⢕⢕⢕⢕⢕⢕⢕⢕⢕⢕⢕⢕⢕⢕⢸⣟⢇⢕⢕⢱⡕⢕⢕⢕⢕⢕⢕⢕⢕⢕⢕⢕⢕⢕⢕⢕⢕⢕⢕⢕⢕⢕⢕⢕⡽⢕⢕⢕⢕⢇⢕⢕⢕⢕⡕⡕⢕⢕⢕⢕⢕⢕⢕⢕⢕⢕⢕⢕⢕⢕⢕⢕⢕⢕⣕⢗⢕⢕⢕⢕⢕⢕⢕⢿⣿⢕⢕⢕⢕⢕⢕⢕⢕⢕⢕⢕⢕⢕⢕⢕⢕⢕⢕⢕⢱⢇⢕⢱⣾⣧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⠁⢑⢕⠕⠁⠀⢀⢀⢅⢑⢕⢕⢕⢕⢕⢕⢕⢕⢕⢕⢕⢕⢕⢕⢕⢕⢕⢕⢕⢕⢕⢕⢕⢕⢕⢕⢕⢕⢕⢕⢕⢕⢕⢕⢕⢜⢝⢕⢕⢕⢕⣏⢕⢕⢕⢕⢕⢕⢕⢕⢕⢕⢕⢕⢕⢜⡟⢕⢕⢕⢕⢕⢕⢕⢕⢹⡱⢕⢕⢕⢕⢕⢕⢕⢸⢟⡇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⢀⠀⠀⢕⢕⠀⢔⢕⢕⢕⢕⢕⠕⠐⢐⢑⢑⠕⢕⢕⢕⢕⢕⢕⢕⢕⢕⢕⢕⢕⢕⢕⢕⢕⢕⢕⢕⢕⢕⢕⢕⢕⢕⢕⢕⢕⢕⢕⢕⢕⢕⢕⢇⢕⢕⢕⢕⢕⢕⢕⢕⢕⢕⢕⢕⢕⢕⢕⢜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⢜⢻⢷⣧⡕⢕⠑⠕⠕⠄⢕⢕⠀⢕⢕⢕⢕⢕⢕⢕⢕⢕⢕⢕⢕⢔⢕⢕⢕⢕⢕⢕⢕⢕⢕⢕⢕⢕⢕⢕⢕⢕⢕⢕⢕⢕⢕⢕⢕⢕⢕⢕⢕⢕⢕⢕⢕⢕⢕⢕⢕⢕⢕⢕⢕⢕⢕⢕⢕⢕⢕⢕⢕⢕⢕⢕⢕⢕⢕⢕⢕⠕⠑⢕⢕⢕⢕⢕⢕⢕⢕⢕⢕⢕⢕⢕⢕⢕⢕⢱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⣕⣕⣕⣕⡕⢕⢕⢕⢕⠀⠀⠀⠀⠕⢕⠀⠑⠕⢕⢕⢕⢕⢕⢕⢕⢕⢕⢕⢕⢕⢕⢕⢕⢕⢕⢅⢕⢕⢕⢕⢕⢕⢕⢕⢕⢕⢕⢕⢕⢕⢕⢕⢕⢕⢕⢕⢕⢕⢕⢕⢕⢕⢱⢕⢕⡕⢕⢕⢕⢕⢕⢕⢕⢕⢕⢕⢕⢕⢮⢕⢕⢕⠑⠁⠀⢔⢔⠁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⢟⢻⢿⣿⣿⡕⢀⠀⠀⠀⠀⢕⢄⠀⠀⠀⠁⠁⠁⠑⠑⠑⠕⢕⢕⢕⢕⢕⢕⠕⢕⠕⠕⢑⢕⢕⢕⢕⢕⢕⢕⢕⢕⢕⢕⢕⢕⢕⢕⢕⢕⢕⢕⢕⢕⢕⢕⢕⢕⢕⢕⢕⢕⢣⡕⢕⢕⢕⢕⢕⢕⢕⢕⢕⢕⢕⠕⠁⠀⠀⠕⠀⢀⢄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⣕⣕⣕⣱⣿⣿⣿⢕⠀⠀⠀⢕⢕⠀⠀⠀⠀⠀⠀⠀⠀⠀⠀⠀⠀⢕⢕⢕⠕⠕⠁⢀⠀⠀⠁⠁⠑⠕⢑⠕⢕⢕⢕⢕⢕⢕⢕⢕⢕⢕⢕⠕⠑⠕⠕⠕⠕⢕⢕⢕⢕⢕⢕⢕⢕⢇⡕⢕⢕⢕⢕⢕⠕⢑⢔⢀⢀⢱⣵⣄⢔⢔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⢟⢟⢟⢻⢿⢿⢟⢟⢕⠀⠀⠀⢕⢕⠀⠀⠀⠀⠀⠀⠀⠀⠀⠀⠀⠀⠕⠕⠀⠀⠀⠀⠀⠀⠀⠀⠀⠀⠀⠀⠀⠀⠀⠀⠁⠕⢕⢕⢕⢕⢕⠑⠀⠀⠀⠀⠐⢀⠁⠕⢕⠔⠀⠀⠁⠑⠑⢕⢣⣕⢕⠑⠀⢀⢕⢔⢅⢕⢕⢝⢻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⠁⢕⢕⢕⢕⢕⢕⢕⢁⠀⠀⠀⠀⠕⢕⠀⠀⠀⠀⠀⠀⠀⠀⠀⠀⠀⠀⠀⠀⠀⠀⠀⠀⠀⠀⠀⠀⠀⠀⠀⠀⠀⠀⠀⠀⠀⠀⠀⠑⠑⠑⠑⠀⠀⠀⠄⠀⠀⢕⢀⠀⠑⠀⠀⠀⠀⠀⠀⠕⢕⢝⢷⣔⢄⠄⠀⢅⢕⢕⢕⢕⢕⢣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⠑⠀⠁⠑⠑⠑⢕⢱⢵⢇⢄⢀⠀⠀⠀⢕⢔⠀⠀⠀⠀⠀⠀⠀⠀⠀⠀⠀⠀⠀⠀⠀⠀⠀⠀⠀⠀⠀⠀⠀⠀⠀⠀⠀⠀⠀⠀⠀⠀⠀⠀⠀⠀⠀⠀⠀⢀⠐⠁⠀⠁⠀⠀⠀⠀⠀⠀⠀⠀⠀⠀⠕⢕⢜⢻⢧⣕⢕⢕⢕⢕⢕⢕⢗⢳⢧⢵⣕⢕⢕⢕⢕⢕⢕⢕⢕⢕⢕⢕⢕⢇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⠑⠁⠁⠁⠀⠀⠀⠀⠀⠀⠀⠀⠀⠀⠀⠁⠑⠀⠀⠀⠀⠀⠀⠀⠀⠀⠀⠀⠀⠀⠀⠀⠀⠀⠀⠀⠀⠀⠀⠀⠀⠀⠀⠀⠀⠀⠀⠀⠀⠀⠀⠀⠀⠀⠄⠁⠀⠀⠀⠀⠀⠀⠀⠀⢄⣄⡀⠀⠀⢀⠀⠀⢁⢕⢕⢕⢝⢗⢧⣕⡕⢕⢕⢕⢱⢇⢕⢕⢜⢕⠁⠁⠑⠕⠕⢕⢕⡱⢕⢇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⢀⢔⢄⢀⠀⠀⠀⠀⠀⠀⠀⠀⠀⠀⠀⠀⠀⠀⠀⠀⠀⠀⠀⠀⠀⠀⠀⠀⠀⠀⠀⠀⠀⠀⠀⠀⣱⣿⣿⣿⣷⣷⣧⣴⣔⡔⢕⢕⢕⢕⢕⢕⢜⢝⢏⢳⢕⢕⢕⢕⢕⢕⢕⢄⣀⣀⣀⣔⣕⡕⢕⢸⢵⣕⣇⣗⣗⢣⢵⢱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⢄⢔⢔⢔⢀⠀⠀⠀⠀⠀⠀⠀⠀⠀⠀⠀⠀⠀⠀⠀⠀⠀⠀⠀⠀⢕⢕⢔⢀⠐⢀⠀⠀⠀⠀⠀⠀⠀⢄⢔⢔⢄⢄⠀⠀⠀⠀⠀⠀⠀⠀⠀⢀⠀⠀⠀⠀⠀⠀⠀⠁⢻⣿⣿⣿⣿⣿⣿⣿⣿⣿⣷⣧⡕⠕⢕⢕⢕⢕⣕⣱⡕⢕⢕⣕⣕⡕⢕⢕⢕⢕⢝⢕⣱⢕⢱⣿⣷⣷⣷⣷⣽⣽⣟⣳⢷⣧⣽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⢕⢕⢕⢕⢕⠀⠀⠀⠀⠀⠀⠀⠀⠀⠀⠀⠀⠀⠀⠀⠀⠀⠀⠀⠀⢕⢕⢕⢕⢕⢄⠀⠀⠀⠀⠀⠀⢄⢕⠕⠑⠁⠀⠀⠀⠀⠀⠀⠀⠀⠁⠐⠀⠀⠀⠀⠀⠀⠀⠀⠀⢜⣿⣿⢿⢟⣟⣝⣝⣽⣕⢱⣵⣵⣷⣷⢿⢟⢟⢝⢕⡱⢕⢏⢕⡕⢕⢇⢕⢕⢕⢕⢕⢕⢕⢕⢕⢜⢝⢽⢿⣿⣝⢜⢝⢟⢳⢮⣝⡳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⠀⢕⢕⢕⢕⠕⠀⠀⠀⢀⢔⢕⢕⠑⢔⢄⠀⠀⠀⠀⠀⠀⠀⠀⠀⠀⠑⠑⠁⠑⠑⠕⢕⠄⠀⠄⢔⢔⠄⢕⠄⠀⠑⠀⠀⠀⠀⠀⠀⠀⠀⠀⠀⠀⠀⠀⠀⠀⠀⢀⢀⢅⢱⢵⢗⢺⡿⢟⢫⣹⣷⢾⢮⢟⢏⢝⢕⠕⢕⢕⢕⢕⢕⢕⢕⢕⢕⣱⢕⢕⣕⣵⣵⣕⣅⢅⠑⢳⢇⢕⢕⢔⢕⢗⢗⢗⢕⡕⠱⢜⡝⣕⣜⣱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⣀⣀⣕⢕⢕⠑⠀⠀⠀⠀⠑⠑⠑⠀⠑⠑⠑⠐⠀⠀⠀⠀⠀⠀⠀⠀⠀⢕⢕⢄⠀⠀⢔⢄⠀⠄⠀⠀⠀⢔⢕⠀⠀⠀⠀⠀⠀⠄⠀⠀⠀⠀⠀⠀⠀⠀⠀⠀⠁⠐⠔⠔⠔⠕⠜⠇⠕⠕⠝⠑⠑⠕⠕⢕⢕⢕⢕⢕⢕⢕⢕⢕⢕⢕⢕⢕⢕⣱⣵⣾⣿⡿⢿⢟⠝⠉⠕⠀⢜⢺⣿⣷⢸⣿⣿⢟⢝⣿⣿⣷⡧⢽⢟⢟⢟⢟⢻⢻⢷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⡏⢕⠕⠀⠀⠀⠀⠀⠀⠀⠀⠀⠀⠀⠀⠀⠀⠀⠀⠀⠀⠀⠀⠀⠀⠑⠑⠁⠁⠀⠀⠀⠀⠀⠀⠀⠀⠀⠀⠀⠀⠀⠀⠀⠀⠀⠀⠀⠀⠀⠀⠀⠀⠀⠀⠀⠀⠀⠀⠀⠀⠀⠀⠀⠀⠀⠀⠀⠀⠀⠀⠀⠁⠁⠑⠕⢕⢕⢕⢕⢕⢕⢕⣱⣾⣿⣿⣿⣿⣇⢕⢕⠁⠀⠀⠀⢕⢜⣿⣿⢗⢕⢵⢵⣵⣵⣵⣕⣕⣵⣷⣷⣾⢻⢿⣼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⢇⢕⠔⠀⠀⠀⠀⠀⠀⠀⠀⠀⠀⠀⠀⠀⠀⠀⠀⠀⠀⠀⠀⠀⠀⠀⠀⠀⠀⠀⠀⠀⠀⠀⠀⠀⠀⠀⠀⠀⠀⠀⠀⠀⠀⠀⠀⠀⠀⠀⠀⠀⠀⠀⠀⠀⠀⢀⡀⢀⠀⠀⠀⠀⠀⠀⠀⠀⠀⠀⠀⠀⠀⠀⠀⠀⠀⠑⢕⢕⢅⢕⣱⣿⣿⣿⣿⣿⣿⣿⣷⣦⣵⣥⢔⢄⢕⣸⡿⢕⢕⢳⢶⣷⣷⣾⣿⣿⣿⣿⣿⣿⣿⣗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⢏⢕⢕⠀⠀⠀⠀⠀⠀⠀⠀⠀⠀⠀⠀⠀⠀⠀⠀⠀⠐⠐⠀⠀⠀⠀⠀⠀⠀⠀⠀⠀⠀⠀⠀⠀⠀⠀⠀⠀⠀⠀⠀⠀⠀⠀⠀⠀⠀⠀⠀⠀⠀⠀⠀⠀⠀⢰⢾⣿⡷⢕⠀⠀⠀⠀⠀⠀⢀⣀⣄⣠⣤⣴⣄⢄⢄⢀⠀⠁⢕⢕⢱⣿⣿⣿⢿⣿⣿⣿⣿⣿⣿⣿⣿⣿⣿⡿⢏⢕⢕⣳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⢕⢕⢕⢕⠀⠀⠀⠀⠀⠀⠀⠀⠀⠀⠀⠀⠀⠀⠀⢔⠐⠑⢔⢀⠀⠀⠀⠀⢀⢄⠀⠀⠀⠀⠀⠐⠀⠀⠀⠀⠀⠀⠀⠀⠀⠀⠀⠀⠀⠀⠀⠀⠀⠀⠀⠀⠀⠀⠁⠙⢟⢗⠜⠀⠄⠔⠐⢄⣵⣿⣿⣿⣿⣿⣿⣿⣿⣵⣕⣕⢔⢔⢕⣾⣿⣿⢇⢸⣿⣿⣿⣿⣿⣿⣿⣿⣿⣿⡇⢕⢕⢾⢟⢟⣿⣿⣿⣿⣿⣿⣿⣿⣿⣿⣿⣿⢕⢕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⠀⠀⠀⠀⠀⠀⠀⠀⠀⠀⠀⠀⠀⠀⠁⠀⠀⠀⠀⠀⠀⠀⠀⢕⢕⢕⠀⠀⢄⠀⠀⠀⠀⠀⠀⠀⠀⠀⠀⠀⠀⠀⠀⠀⠀⠀⠀⠀⠀⠀⠀⠀⠀⠀⠀⠀⠀⠀⠀⠀⠀⠁⠑⠝⢿⣿⣿⣿⣿⣿⣿⣿⣿⣿⡇⢕⢕⢸⣿⣿⣿⡕⢸⣿⣿⣿⣿⣿⣿⣿⣿⣿⣿⣿⣕⢕⢕⢕⠇⢟⢻⢿⢿⣿⣿⣿⣿⣿⡿⢿⢟⣟⢕⣵⡇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⠑⠑⢕⠀⠀⠀⠀⠀⠀⠀⠀⠀⠀⢄⠐⠀⠀⠀⠀⠀⠀⠀⠀⠀⠀⠀⢕⢕⠕⠁⠀⠀⢕⠀⠄⠀⠀⠀⠀⠀⠀⠀⠀⠀⠀⢀⠀⠀⠀⠀⠀⠀⠀⠀⠀⠀⠀⠀⠀⠀⠀⠀⠀⠀⠀⠀⠀⠀⠀⠁⠙⠻⢿⣿⣿⣿⣿⣿⣿⣧⡕⢕⢹⣿⣿⣧⣜⣿⣿⣿⣿⣿⣿⣿⣿⣿⢟⢿⢟⢷⣧⡕⢑⢔⠕⢕⠕⠑⠕⢕⢕⢕⢕⢞⢟⢟⢋⣅⣠⡴⢔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⣤⣄⣄⢄⢕⠀⠀⠀⠀⠀⠀⠀⠀⢄⠑⠀⠀⠀⠀⠀⠀⠀⠀⠀⠀⠀⠀⠀⠁⠁⠀⠀⠀⠑⠔⢔⠀⠀⠀⠀⠀⠀⠀⠀⠀⠀⠀⠀⠀⠀⠀⠀⠀⠀⠀⠀⠀⠀⠀⠀⠀⠀⠀⠀⠀⠀⠀⠀⠀⠀⠀⠀⠀⠀⠀⠁⠑⠟⢏⢏⢝⢝⢕⢕⢕⢹⣿⣿⣿⣿⣿⣿⣿⣿⣿⢟⢛⠙⠕⠐⠑⢜⣿⣿⡜⣿⣿⡇⠀⠀⠀⠱⣷⣷⣷⣾⣿⣿⡿⠿⠓⠙⢱⢇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⡕⢕⢄⠀⠀⠀⠀⠀⢄⠑⠀⠀⠀⠀⠀⠀⠀⠀⠀⠀⠀⠀⠀⠀⠀⠀⠀⠀⠀⠀⠀⠀⢕⠑⠀⠀⠀⠀⠀⠀⠀⠀⠀⠀⠀⠀⠀⠀⠀⠀⠀⠀⠀⠀⠀⠀⠀⠀⠀⠀⠀⠀⠀⠀⠀⠀⠀⠀⠀⠀⠀⠀⠀⠀⠀⠀⠀⠁⠁⠁⢀⢕⢕⢜⢿⣿⣿⣿⡿⢿⣿⢕⠕⠑⠀⠀⠀⠀⢕⢿⣿⡇⢿⢟⢇⢄⢀⢀⠀⠘⠕⠘⠑⠉⠁⠀⠀⠀⠀⠁⠀⠀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⢕⢕⢅⢅⢅⢅⠄⠁⠀⠀⠀⠀⠀⠀⠀⠀⠀⠀⠀⠀⠀⠀⠀⠀⠀⠀⠀⠀⠀⠀⠀⠀⠀⠀⠀⠀⠀⠀⠀⠀⠀⠀⠀⠀⠀⠀⠀⠀⠀⠀⢀⠀⠀⠀⠀⠀⠀⠀⠀⠀⠀⠀⠀⠀⠀⠀⠀⠀⠀⠀⠀⠀⠀⠀⠀⠀⠀⠀⠀⢄⢑⢕⢅⢔⢕⢝⢻⣿⣯⡜⢿⣧⣵⣵⣄⡄⢄⠀⢱⣷⡧⢕⣵⣷⡷⢕⢕⢕⠑⠀⢄⢄⠀⠀⢄⠀⠀⠀⠀⠀⠀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⢏⢕⢕⢕⢕⠕⠁⠀⠀⠀⠀⠀⠀⠀⠀⠀⠀⠀⠀⠀⠀⠀⠀⠀⠀⠀⠀⠀⠀⠀⠀⠀⠀⠀⠀⠀⠀⠀⠀⠀⠀⠀⠀⠀⠀⠀⠀⠀⠀⠄⠑⢀⠄⠀⠀⠀⠀⠀⠀⠀⠀⠀⠀⢀⢀⢄⢄⢔⢔⢔⢔⢔⢔⢔⢔⢔⢔⢕⢄⢕⢕⢕⢕⢕⢜⢗⢱⣔⡕⢜⢝⢕⢱⢜⡝⢗⢅⢄⢔⢏⢝⢕⢕⢽⢷⢷⢟⠋⠁⠀⠀⡱⠄⠀⠔⢕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⢏⢕⢕⢕⠕⠀⠀⠀⠀⠀⠀⠀⠀⠀⠀⠀⠀⠀⠀⠀⠀⠀⠀⠀⠀⠀⠀⠀⠀⠀⠀⠀⠀⠀⠀⠀⠀⠀⠀⠀⠀⠀⠀⠀⠀⠀⠀⠀⠀⠀⠀⠁⠀⠀⠀⠀⠀⠀⠀⠄⣴⣴⣷⣷⣷⣿⣿⣿⣿⣷⣕⡕⢕⢕⢕⢕⢕⢕⢕⢕⢕⢕⢕⢕⢕⢔⢕⢕⢕⢟⢿⢗⡷⢮⣵⣝⣗⢗⢕⢕⣱⣷⣿⣿⣿⣿⢟⠑⠀⠀⢄⠕⠕⠀⠀⠀⠀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⠕⠁⠀⠀⠀⠀⠀⠀⠀⠀⠀⠀⠀⠀⠀⠀⠀⠀⠀⠀⠀⠀⠀⠀⠀⠀⠀⠀⠀⠀⠀⠀⠀⠀⠀⠀⠀⠄⠀⠀⠀⠀⠀⠀⠀⠀⠀⠀⠀⠀⠀⠀⢀⠀⠀⠀⠀⠀⠘⢝⢟⢝⢹⢿⢿⢿⣿⣿⣿⣿⣷⣵⣕⣕⢕⢕⢕⢕⢕⢕⢕⢑⢕⢕⢕⢕⢕⢕⡕⢱⢵⢜⢕⢜⢜⣝⣏⣝⣝⣝⣝⣝⣽⡽⢯⢕⠀⢄⢑⠀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⠁⠀⠀⠀⠀⠀⠀⠀⠀⠀⠀⠀⠀⠀⠀⠀⠀⠀⠀⠀⠀⠀⠀⠀⠀⠀⠀⠀⠀⠀⠀⠀⠀⠀⢀⢀⢀⢀⢁⢀⢄⢄⢅⢄⢀⢀⠀⠀⠀⠀⢀⢔⠀⠑⠁⠀⠀⠀⠀⠀⠀⠁⠑⢕⣕⣱⣵⣿⣿⣿⣿⣿⣿⣿⣿⣮⢕⠕⠕⢕⢕⣕⡷⠿⢗⢇⢕⢕⢕⢕⢕⢕⢗⠚⠏⠝⠝⢍⢍⢹⢕⢕⢕⢔⢕⢕⢕⢕⢑⢕⢕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⠀⠀⠀⠀⠀⠀⠀⠀⠀⠀⠀⠀⠀⠀⠀⠀⠀⠀⠀⠀⠀⠀⠀⠀⠀⠀⠀⠀⠀⠀⠀⠀⠀⠀⠀⠀⠀⠁⠁⠁⠕⠑⠑⢕⢕⣼⣿⣷⡖⢔⢕⠕⠁⠀⠀⠀⠀⠀⠀⠀⠀⠀⠰⣾⣿⣿⣿⣿⣿⣿⣿⣿⣿⣿⣿⣿⢇⢑⠀⠔⠀⢁⠑⢕⢕⢕⢜⢕⢕⢕⢕⢕⢕⢕⠀⠀⠀⢀⢅⢕⢕⠣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⢀⢀⠀⠀⠀⠀⠀⠀⢀⠀⠀⠀⢕⢱⣿⣿⢟⠕⠁⠁⠀⠀⠀⠀⠀⠀⠀⠀⠀⠀⠀⠀⠘⢻⣿⣿⣿⣿⣿⣿⣿⣿⣿⡟⠏⢕⠀⠔⢔⢀⢄⠀⢕⢕⢕⢕⢕⢕⢕⢕⢕⢕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⢄⢕⢕⢕⢔⢀⠀⠀⢄⢕⢕⢕⠀⠀⠁⢘⢝⠕⠁⠀⠀⠀⠀⠀⠐⠀⠀⠀⠀⠀⠀⠀⠀⠀⠀⠀⠝⢿⣿⣿⣿⣿⢿⡟⠙⠁⢀⢕⢕⢄⢄⢅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⠔⠕⢕⢕⢕⢕⠑⢀⠕⠕⠕⠕⠁⠀⠀⠑⠁⠁⠀⠀⠀⠀⠀⠀⠀⠀⠀⠀⠐⠄⠀⠀⠀⠀⠀⠀⠀⠀⠈⠟⢏⢝⢕⢕⢕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⢀⠀⠀⠀⠀⠐⠀⠀⠀⠀⠀⠀⠀⠀⠀⠀⠀⠀⠀⠀⠀⠀⠀⠀⠀⠀⠀⠀⠀⠀⠀⠀⠀⠀⠀⠀⠀⠀⠀⠀⠀⠀⠀⠀⠀⠑⠀⠀⢔⠀⠀⠀⠀⠀⠁⢕⢕⢕⢕⢕⠁⠁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⢀⢕⠀⠀⠀⠀⠀⠀⠀⠀⠀⠀⠀⠀⠀⠀⠀⠀⠀⠀⠀⠀⠀⠀⠀⠀⠀⠀⠀⠀⠀⠀⠀⠀⠀⠀⠀⠀⠀⠀⠀⠀⠀⠀⠀⠀⠀⠀⠀⢄⠁⠀⠀⠀⠀⠀⠀⠀⠕⢕⢕⢕⢔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⢕⠑⠀⠀⠀⠀⠀⠀⠀⠀⠀⠀⠀⠀⠀⠀⠀⠀⠀⠀⠀⠀⠀⠀⠀⠀⠀⠀⠀⠀⠀⠀⠀⠀⠀⠀⠀⠀⠀⠀⠀⠀⠀⠀⠀⠀⠀⠀⢄⠁⠀⠀⠀⠀⠀⠀⢀⢄⢄⢕⢕⢕⢕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⢕⠀⠀⠀⠀⠀⠀⠀⠀⠀⠀⠀⠀⠀⠀⠀⠀⠀⠀⠀⠀⠀⠀⠀⠀⠀⠀⠀⠀⠀⠀⠀⠀⠀⠀⠀⠀⠀⠀⠀⠀⠀⠀⠀⠀⠀⠀⠀⠀⢀⢄⢄⢔⢔⢔⢕⢕⢕⢕⢕⢕⢕⢕⢕⠀⠀⠀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⢄⢔⠀⠀⠀⠀⠀⢕⢕⠀⠀⠀⠀⠀⠀⠀⠀⠀⠀⠀⠀⠀⠀⠀⠀⠀⠀⠀⠀⠀⠀⠀⠀⠀⠀⠀⠀⠀⠀⠀⠀⠀⠀⠀⠀⠀⠀⠀⠀⠀⠀⠀⢔⢕⢔⠑⠁⠁⠁⢕⢕⢕⢕⢕⢕⢕⢕⢕⢕⢕⢕⢕⢕⢀⠀⠀⢁⢕⢕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⢄⢕⢕⢕⢕⢔⠐⠀⠀⢕⢕⠀⠀⠀⠀⠀⠀⠀⠀⠀⠀⠀⠀⠀⠀⠀⠀⠀⠀⠀⠀⠀⠀⠀⠀⠀⠀⠀⠀⠀⠀⠀⠀⠀⠀⢀⢄⢄⠀⠀⠀⢀⢄⠔⠑⢕⠕⠀⠀⠀⠀⢕⢕⢕⢕⢕⢕⢕⢕⢕⢕⢕⢕⢕⢕⢕⢔⢔⢕⢕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⢕⢕⢕⢕⢕⢕⢕⢕⠀⠀⠀⢕⢕⠀⠀⠀⠀⠀⠀⠀⠀⠀⠀⠀⠀⠀⠀⠀⠀⠀⠀⠀⠀⠀⠀⠀⠀⠀⢀⢀⠀⠀⢀⢄⢔⢕⢕⢕⢕⢕⢕⢔⢑⠁⠀⠀⠀⠁⠀⢀⠀⠀⠀⠀⢕⢕⢕⢕⢕⢕⢕⢕⢕⢕⢕⢕⢕⢕⢕⢕⢕⣸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⣕⣵⣵⣧⣵⡄⠀⠀⢕⢀⠀⠀⠀⠀⠀⠀⠀⢄⢀⠀⠀⠀⠀⠀⠀⠀⠀⠀⢀⢀⠄⠔⢔⢑⢕⢅⢔⢕⢕⢕⢕⢕⢕⢕⢕⢕⢕⢕⢕⢕⢄⢀⢀⢔⢕⢕⢀⠀⠀⢕⢕⢕⢕⢕⢕⢕⢕⢕⢕⢕⢕⢕⢕⢕⢕⢕⣼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⣱⣵⣿⢿⢿⣿⣿⣿⣧⢄⠀⠑⢕⠀⠀⠀⠀⠀⠀⢄⠀⠁⠔⢄⢀⠀⢀⢄⠔⠐⠁⠁⠀⢀⢄⢔⢕⢕⢕⢕⢕⢕⢕⢕⢕⢕⢕⢕⢕⢕⢕⢕⢕⢕⢕⢕⢕⢕⢕⢔⠀⢄⢕⢕⢕⢕⢕⠕⠕⠕⠕⠕⢕⢕⢕⢕⢕⢱⣾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⡷⢟⢏⢕⢕⣱⣾⣿⣿⣿⢏⠀⠀⠀⠑⢕⠀⠀⠀⠀⠀⢕⢀⢄⠄⠀⠁⠁⠀⠀⠀⠀⢀⢔⢕⢕⢕⢕⢕⢕⢕⢕⢕⢕⢕⢕⢕⢕⢕⢕⢕⢕⢕⢕⢕⢕⢕⢕⢕⢔⢕⢕⢀⢸⣿⣷⣕⢕⢕⠀⠀⢀⢀⠀⠀⠀⠁⠑⣱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⡗⢕⣱⡵⢾⢟⠟⢻⣿⡏⠀⠀⠀⠀⠀⠕⢕⢀⢄⠔⠀⠕⠅⠄⠄⢄⢀⢀⢀⢄⢔⢕⢕⢕⢕⢕⢕⢕⢕⢕⢕⢕⢕⢕⢕⢕⢕⢕⢕⢕⢕⢕⢕⢕⢕⢕⢕⢕⢕⢕⢔⢕⢕⢜⣿⣿⣿⣧⢕⢄⢄⢕⢕⢕⠔⠀⠀⢔⢝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⢿⢏⠑⠁⢄⣵⢿⢟⢳⡔⢀⠀⠀⠀⠀⠁⠁⠀⠀⠀⠀⠀⠀⢀⠕⢄⢕⢕⢕⢕⢕⢕⢕⢕⢕⢕⢕⢕⢕⢕⢕⢕⢕⢕⢕⢕⢕⢕⢕⢕⢕⢕⢕⢕⢕⢕⢕⢕⢕⢕⢕⢕⢕⢜⢟⢟⢟⢑⠁⠀⠑⠁⢀⠀⠀⠐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⢔⣱⢞⢏⢕⣱⢟⢕⢕⢕⢀⠀⠀⠀⠀⠀⠀⠀⠀⢀⢄⢕⢕⢕⢕⢕⢕⢕⢕⢕⢕⢕⢕⢕⢕⢕⢕⢕⢕⢕⢕⢕⢕⢕⢕⢕⢕⢕⢕⢕⢕⢕⢕⢕⢕⢕⢕⢕⢕⢕⢕⢕⢕⢕⢕⢕⢔⢄⠀⠀⠁⠀⢀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⢞⢕⢕⢕⡸⢕⢕⢕⢕⢕⢔⠀⠀⠀⠀⠀⢀⢔⢕⢕⢕⢕⢕⢕⢕⢕⢕⢕⢕⢕⢕⢕⢕⢕⢕⢕⢕⢕⢕⢕⢕⢕⢕⢕⢕⢕⢕⢕⢕⢕⢕⢕⢕⢕⢕⢕⢕⢕⢕⢕⢕⢕⢕⢕⢕⢕⢕⢕⢕⢔⢀⠀⠀⠀⠀⢄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⢜⢕⢕⢕⢕⢕⢕⢕⢕⠀⠀⠀⠀⢕⢕⢕⢕⢕⢕⢕⢕⢕⢕⢕⢕⢕⢕⢕⢕⢕⢕⢕⢕⢕⢕⢕⢕⢕⢕⢕⢕⢕⢕⢕⢕⢕⢕⢕⢕⢕⢕⢕⢕⢕⢕⢕⢕⢕⢕⢕⢕⢕⢕⢕⢕⢕⢕⢕⢕⢔⢀⠀⠁⠀⠀⠔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⢔⢄⢄⢕⢕⢕⢕⢕⢕⢕⢕⢕⢕⢕⢕⢕⢕⢕⢕⢕⢕⢕⢕⢕⢕⢕⢕⢕⢕⢕⢕⢕⢕⢕⢕⢕⢕⢕⢕⢕⢕⢕⢕⢕⢕⢕⢕⢕⢕⢕⢕⢕⢕⢕⢕⢕⢕⢕⢕⢕⢕⢕⢄⢀⠀⠀⠀⠔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⢄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⢏⢝⢏⢝⢕⢜⢝⢟⢝⢜⢟⢏⢕⢝⢕⢝⢝⢝⢜⢝⢝⢝⢝⢝⢏⢏⢝⢜⢏⢟⢟⢏⢕⢝⢝⢟⢏⢝⢝⢝⢕⢝⢝⢝⢕⢜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⠕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⠑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⢔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⠀⠀⢕⢕⢕⢕⢕⢕⢕⢕⢕⢕⢕⢕⢕⢕⢕⢕⢕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⠕⠑⠁⠁⠁⠁⠀⠁⠑⢕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⠀⠀⠀⠀⠀⠀⠀⠀⠀⠀⠀⠀⢄⢕⢕⢕⢕⢕⢕⠑⠁⠀⠀⠀⠀⠀⠀⠀⠀⠀⠀⠀⠑⢕⢕⢕⢕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⠟⠁⠀⠀⠀⠀⠀⠀⠀⠀⠀⠀⠀⠀⢕⢕⢕⢕⠑⠁⠀⠀⠀⠀⠀⠀⠀⠀⠀⠀⠀⠀⠀⠀⠀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⠟⠉⠀⠀⠀⠀⠀⠀⠀⠀⠀⠀⠀⠀⠀⠀⢕⠕⠁⠀⠀⠀⠀⠀⠀⠀⠀⠀⠀⠀⠀⠀⠀⠀⠀⠀⠀⠕⢕⢕⢕⢕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⡿⠁⠀⠀⠀⠀⠀⠀⠀⠀⠀⠀⠀⠀⠀⠀⠀⠀⠁⠀⠀⠀⠀⠀⠀⠀⠀⠀⠀⠀⠀⠀⠀⠀⢀⠔⠀⠀⠀⠀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⣷⣷⣷⣷⣷⣷⣷⣷⣵⣵⣵⣵⣵⣷⣾⣿⣿⣿⣿⣿⣿⢿⣿⡿⠁⠀⠀⠀⠀⠀⠀⠀⠀⠀⠀⠀⠀⠀⠀⠀⠀⠀⠀⠀⠀⠀⠀⠀⠀⠀⠀⠀⠀⠀⠀⠀⠀⠁⠀⠀⠀⠀⠀⠀⠀⠀⠀⠁⢕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⣿⣿⣿⣿⣿⣿⢟⢕⠑⠀⠁⠁⠀⠀⠀⠀⠀⠀⠀⠀⠀⠀⠀⠀⠀⠀⠀⠀⠀⠀⠀⠀⠀⠀⠀⠀⠀⠀⠀⠀⠀⠀⠀⠀⠀⠀⠀⠀⠀⠀⠀⠀⠀⠀⠀⠀⠀⠹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⣁⣉⣉⢉⢙⠙⢏⠕⠀⠀⢀⠀⠀⠀⠀⠀⠀⠀⠀⠀⠀⠀⠀⠀⠀⠀⠀⠀⠀⠀⠀⠀⠀⠀⠀⠀⠀⠀⠀⠀⠀⠀⠀⠀⠀⠀⠀⠀⠀⠀⠀⠀⠀⠀⠀⠀⠀⠀⠀⣽⣿⣿⣾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⢵⢔⢀⢀⢄⢕⠄⠀⢀⠑⠀⠀⠀⠀⠀⠀⠀⠀⠀⠀⠀⠀⠀⠀⠀⠀⠀⠀⠀⠀⠀⠀⠀⠀⠀⠀⠀⠀⠀⠀⠀⠀⠀⠀⠀⠀⠀⠀⠀⠀⠀⠀⠀⠀⠀⠀⠀⢄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⠃⠑⠑⠁⠁⢁⢕⢕⢕⢕⠀⢕⠀⠀⠀⠀⠀⠀⠀⠀⠀⠀⠀⠀⠀⠀⠀⠀⠀⠀⠀⠀⠀⠀⠀⠀⠀⠀⠀⠀⠀⠀⠀⠀⠀⠀⠀⠀⠀⠀⠀⠀⠀⠀⠀⠀⠀⢀⠄⠀⢈⢉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⢑⢑⢐⢐⢄⢄⠀⠀⠀⢔⢕⢕⢕⢕⢕⢄⠑⠀⠀⠀⠀⠀⠀⠀⠀⠀⠀⠀⠀⠀⠀⠀⠀⠀⠀⠀⠀⠀⠀⠀⠀⠀⠀⠀⠀⠀⠀⠀⠀⠀⠀⠀⠀⠀⠀⠀⠀⠀⠀⠐⠐⠁⠀⠀⠀⠉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⠀⠑⠑⠑⠜⠕⠔⢄⢔⢕⢕⢕⢕⢕⢕⢕⢄⠁⠀⠀⠀⠀⠀⠀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⢰⢤⢄⢄⢔⢕⢕⢕⢕⢕⢕⢕⢕⢕⢔⠀⠀⠀⠀⠀⠀⠀⠀⠀⠀⠀⠀⠀⠀⠀⠀⠀⠀⠀⠀⠀⠀⠀⠀⠀⠀⠀⠀⠀⠀⠀⠀⠀⠀⠀⠀⠀⠀⠀⠀⠀⠀⠀⠀⠀⠀⠀⠀⠀⠀⠀⠑⢕⢕⢔⠀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⢀⠀⠁⠀⠀⠀⠀⠀⠀⠑⠑⠑⠁⠁⠁⠀⠁⠁⠁⠑⠑⠑⠑⠕⠔⠀⠀⠀⠀⠀⠀⠀⠀⠀⠀⠀⢀⢀⢀⢀⢀⠀⠀⠀⠀⠀⠀⠀⠀⠀⠀⠀⠀⠀⠀⠀⠀⠀⠀⠀⠀⠀⠀⠀⠀⠀⠀⠀⠀⠀⠀⠀⠀⠀⠀⠀⢕⢵⢵⢕⢅⢀⢀⠀⠀⢀⢀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⡵⢕⢗⢗⢗⢗⢗⢗⢗⢗⢗⢖⢖⢔⢔⢔⢔⢔⢔⢔⢄⢔⢄⢄⢀⢀⢀⠀⠀⠀⠀⠀⠀⢀⢀⣀⡀⢄⢄⢄⢜⢻⢿⢷⢷⢷⢧⢵⢔⢔⢔⢀⢀⠀⠀⠀⠀⠀⠀⠀⠀⠀⠀⠀⠀⠀⠀⠀⠀⠀⠀⠀⠀⠀⠀⠀⠀⠀⠀⠀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⣕⣔⣔⣔⣴⣵⣵⣵⣼⣽⣷⣧⣵⡕⢕⢕⢕⢕⢕⢕⢕⢕⢄⢄⢀⢀⠁⠁⠑⠑⠑⠑⠑⠀⠀⠐⠀⠀⠄⢄⢄⢄⢄⢄⢀⠀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⠝⠕⠕⠕⠕⢕⢕⢕⢕⢕⢕⢕⢕⢕⢕⢕⢑⠑⠁⠁⠁⠁⠁⠁⠁⠁⠁⠁⠁⠀⠀⠀⠀⠀⠀⠐⠐⠐⠁⠁⠁⠑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⢕⠕⠐⠐⠐⠐⠑⠑⢑⢗⢗⢗⢗⢳⡾⢿⢿⢟⢟⠇⠑⠀⠀⠀⠀⠀⠀⠀⠀⠀⠀⠀⠀⠀⠀⢀⢀⠀⠀⠄⠄⠀⠀⢔⢰⢔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⠑⠑⠑⠀⠐⠐⠀⠀⠀⢀⢕⢱⣵⣷⣾⣇⣕⣕⣕⡕⢕⢄⢀⢀⢀⣄⣔⣔⣔⣴⣴⣴⣵⡴⢕⢕⠑⠁⠀⠀⠀⠀⠀⠀⠀⢀⢄⢄⢄⠕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⢔⢔⢄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⠀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⢏⢝⢏⢝⢕⢜⢝⢟⢝⢜⢟⢏⢕⢝⢕⢝⢝⢝⢜⢝⢝⢝⢝⢝⢏⢏⢝⢜⢏⢟⢟⢏⢕⢝⢝⢟⢏⢝⢝⢝⢕⢝⢝⢝⢕⢜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⠁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⢔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⠕⠀⠀⠀⠀⠀⠀⠀⠀⠀⠀⠀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⠕⠑⠁⠁⠁⠁⠁⠕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⠁⠀⠀⠀⠀⠀⠀⠀⠀⠀⠀⠀⢄⢕⢕⢕⢕⢕⢕⠕⠑⠁⠀⠀⠀⠀⠀⠀⠀⠀⠀⠁⠕⢕⢕⢕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⠃⠀⠀⠀⠀⠀⠀⠀⠀⠀⠀⠀⠀⢕⢕⢕⢕⠕⠑⠁⠀⠀⠀⠀⠀⠀⠀⠀⠀⠀⠀⠀⠀⠀⢕⢕⢕⢕⢄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⡿⠋⠀⠀⠀⠀⠀⠀⠀⠀⠀⠀⠀⠀⠀⠀⢕⢕⠑⠁⠀⠀⠀⠀⠀⠀⠀⠀⠀⠀⠀⠀⠀⠀⠀⠀⠀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⠋⠀⠀⠀⠀⠀⠀⠀⠀⠀⠀⠀⠀⠀⠀⠀⠀⠁⠀⠀⠀⠀⠀⠀⠀⠀⠀⠀⠀⠀⠀⠀⠀⢀⢄⠀⠀⠀⠁⠕⢕⢕⠑⠀⢟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⣿⣿⣿⣿⣿⠃⠀⠀⠀⠀⠀⠀⠀⠀⠀⠀⠀⠀⠀⠀⠀⠀⠀⠀⠀⠀⠀⠀⠀⠀⠀⠀⠀⠀⠀⠀⠀⠀⠐⠁⠀⠀⠀⠀⠀⠀⠀⠁⠐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⣷⣷⣷⣷⣷⣷⣷⣷⣵⣵⣵⣵⣵⣷⣾⣿⣿⣿⡿⢏⠕⠁⠉⠑⠀⠀⠀⠀⠀⠀⠀⠀⠀⠀⠀⠀⠀⠀⠀⠀⠀⠀⠀⠀⠀⠀⠀⠀⠀⠀⠀⠀⠀⠀⠀⠀⠀⠀⠀⠀⠀⠀⠀⠀⠀⠀⠀⠀⠁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⣿⣿⣿⣿⣿⢏⢕⠁⠀⠀⠀⠀⠀⠀⠀⠀⠀⠀⠀⠀⠀⠀⠀⠀⠀⠀⠀⠀⠀⠀⠀⠀⠀⠀⠀⠀⠀⠀⠀⠀⠀⠀⠀⠀⠀⠀⠀⠀⠀⠀⠀⠀⠀⠀⠀⠀⠀⠀⣻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⣁⣉⣉⢉⠙⢑⢕⠀⠀⠀⠜⠀⠀⠀⠀⠀⠀⠀⠀⠀⠀⠀⠀⠀⠀⠀⠀⠀⠀⠀⠀⠀⠀⠀⠀⠀⠀⠀⠀⠀⠀⠀⠀⠀⠀⠀⠀⠀⠀⠀⠀⠀⠀⠀⠀⠀⠀⠀⢀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⢵⢔⢀⢄⢕⢕⢔⠀⢕⠀⠀⠀⠀⠀⠀⠀⠀⠀⠀⠀⠀⠀⠀⠀⠀⠀⠀⠀⠀⠀⠀⠀⠀⠀⠀⠀⠀⠀⠀⠀⠀⠀⠀⠀⠀⠀⠀⠀⠀⠀⠀⠀⠀⠀⠀⢄⠀⢸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⠑⠑⠑⠁⢅⢕⢕⢕⢕⢕⢀⠕⠀⠀⠀⠀⠀⠀⠀⠀⠀⠀⠀⠀⠀⠀⠀⠀⠀⠀⠀⠀⠀⠀⠀⠀⠀⠀⠀⠀⠀⠀⠀⠀⠀⠀⠀⠀⠀⠀⠀⠀⠀⠀⠄⠔⠐⠁⠀⠀⠉⠉⠉⠉⠉⠉⠉⠉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⢑⢑⢐⢔⢄⢄⠀⠀⢔⢕⢕⢕⢕⢕⢕⢕⢀⠐⠀⠀⠀⠀⠀⠀⠀⠀⠀⠀⠀⠀⠀⠀⠀⠀⠀⠀⠀⠀⠀⠀⠀⠀⠀⠀⠀⠀⠀⠀⠀⠀⠀⠀⠀⠀⠀⠀⠀⠀⠀⠀⠀⠀⠀⠀⠀⠀⠀⠑⠳⢵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⠀⠑⠑⠑⠜⠕⠔⢄⢕⢕⢕⢕⢕⢕⢕⢕⢕⢄⠀⠀⠀⠀⠀⠀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⢰⢤⢄⢕⢕⢕⢕⢕⢕⢕⢕⢕⢕⢕⢕⢔⠀⠀⠀⠀⠀⠀⠀⠀⠀⠀⠀⠀⠀⠀⠀⠀⠀⠀⠀⠀⠀⠀⠀⠀⠀⠀⠀⠀⠀⠀⠀⠀⠀⠀⠀⠀⠀⠀⠀⠀⠀⠀⠀⠀⠀⠀⠀⠀⠀⠀⠀⢁⢕⢔⠀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⠀⠀⠀⠀⠀⠀⠀⠀⠀⠑⠑⠁⠁⠁⠁⠀⠁⠁⠁⠑⠑⠑⠑⠕⠕⠔⠀⠀⠀⠀⠀⠀⠀⠀⠀⠀⢀⢀⢀⢀⢀⠀⠀⠀⠀⠀⠀⠀⠀⠀⠀⠀⠀⠀⠀⠀⠀⠀⠀⠀⠀⠀⠀⠀⠀⠀⠀⠀⠀⠀⠀⠀⠀⠀⠀⠀⢗⢵⢵⢕⢅⢀⢀⠀⠀⢀⢀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⡵⢕⢗⢗⢗⢗⢗⢗⢗⢗⢖⢖⢖⢔⢔⢔⢔⢔⢔⢔⢄⢔⢄⢄⢀⢀⠀⠀⠀⠀⠀⠀⠀⢀⢀⣀⡀⢄⢄⢄⢜⢻⢿⢿⢷⢷⢵⢴⢔⢔⢔⢀⢀⠀⠀⠀⠀⠀⠀⠀⠀⠀⠀⠀⠀⠀⠀⠀⠀⠀⠀⠀⠀⠀⠀⠀⠀⠐⠃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⣕⣔⣔⣰⣴⣵⣵⣵⣼⣽⣷⣵⣵⡕⢕⢕⢕⢕⢕⢕⢕⢕⢄⢄⢀⢀⠁⠁⠑⠑⠑⠑⠑⠀⠀⠐⠀⠀⠄⢄⢄⢄⢄⢄⢀⠀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⠝⠕⠕⠕⠕⢕⢕⢕⢕⢕⢕⢕⢕⢕⢕⢕⢑⠑⠁⠁⠁⠁⠁⠁⠁⠁⠁⠁⠁⠀⠀⠀⠀⠀⠀⠐⠐⠐⠁⠁⠁⠑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⠕⠕⠐⠐⠐⠐⠑⠑⢑⢗⢗⢗⢗⢳⡾⢿⢿⢟⢟⠇⠑⠀⠀⠀⠀⠀⠀⠀⠀⠀⠀⠀⠀⠀⠀⢀⢀⠀⠀⠄⠄⠀⠀⢔⢰⢔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⠕⠑⠑⠀⠐⠐⠀⠀⠀⢀⢕⢱⣵⣷⣾⣇⣕⣕⣕⡕⢕⢄⢀⢀⢀⣄⣔⣔⣔⣴⣴⣴⣵⡴⢕⢕⠑⠁⠀⠀⠀⠀⠀⠀⠀⢀⢀⢄⢄⠔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⠄⢄⢔⢄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⠀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⢕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⢏⢝⢏⢝⢕⢜⢝⢟⢝⢜⢟⢏⢕⢝⢕⢝⢝⢝⢜⢝⢝⢝⢝⢝⢏⢏⢝⢜⢏⢟⢟⢏⢕⢝⢝⢟⢏⢝⢝⢝⢕⢝⢝⢝⢕⢜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⠑⠑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⠁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⠑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⠑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⠀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⠀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⢕⢕⢕⢕⢕⢕⢕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⢕⠕⠑⠁⠀⠀⠀⠀⠀⠀⠑⢕⢕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⡿⠀⠀⠀⠀⠀⠀⠀⠀⠀⠀⠀⠀⢔⢕⢕⢕⢕⢕⠕⠑⠀⠀⠀⠀⠀⠀⠀⠀⠀⠀⠀⠀⠑⢕⢕⢕⢕⠑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⠏⠀⠀⠀⠀⠀⠀⠀⠀⠀⠀⠀⠀⠀⢕⢕⢕⠕⠑⠀⠀⠀⠀⠀⠀⠀⠀⠀⠀⠀⠀⠀⠀⠀⠀⢕⢕⢕⢕⢔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⡿⠛⠁⠀⠀⠀⠀⠀⠀⠀⠀⠀⠀⠀⠀⠀⠀⢕⠑⠀⠀⠀⠀⠀⠀⠀⠀⠀⠀⠀⠀⠀⠀⠀⠀⠀⠀⠀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⡟⠀⠀⠀⠀⠀⠀⠀⠀⠀⠀⠀⠀⠀⠀⠀⠀⠀⠀⠀⠀⠀⠀⠀⠀⠀⠀⠀⠀⠀⠀⠀⠀⢀⠄⠃⠀⠀⠀⠀⠑⠕⠕⢑⠀⢟⢝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⣿⡿⠿⠿⢿⡟⠁⠀⠀⠀⠀⠀⠀⠀⠀⠀⠀⠀⠀⠀⠀⠀⠀⠀⠀⠀⠀⠀⠀⠀⠀⠀⠀⠀⠀⠀⠀⠀⠀⠀⠀⠀⠀⠀⠀⠀⠀⠀⠀⠀⠐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⣷⣷⣷⣷⣷⣷⣷⣷⣵⣵⣵⣵⣵⣷⣾⣿⣿⣿⢏⢕⠁⠀⠀⠀⠀⠀⠀⠀⠀⠀⠀⠀⠀⠀⠀⠀⠀⠀⠀⠀⠀⠀⠀⠀⠀⠀⠀⠀⠀⠀⠀⠀⠀⠀⠀⠀⠀⠀⠀⠀⠀⠀⠀⠀⠀⠀⠀⠀⠀⠕⢕⢕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⣿⣿⣿⣿⡟⢕⠑⠀⠀⢠⠀⠀⠀⠀⠀⠀⠀⠀⠀⠀⠀⠀⠀⠀⠀⠀⠀⠀⠀⠀⠀⠀⠀⠀⠀⠀⠀⠀⠀⠀⠀⠀⠀⠀⠀⠀⠀⠀⠀⠀⠀⠀⠀⠀⠀⠀⠀⠀⣼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⣁⣉⣉⢉⢉⢕⢕⢐⠀⢀⠑⠀⠀⠀⠀⠀⠀⠀⠀⠀⠀⠀⠀⠀⠀⠀⠀⠀⠀⠀⠀⠀⠀⠀⠀⠀⠀⠀⠀⠀⠀⠀⠀⠀⠀⠀⠀⠀⠀⠀⠀⠀⠀⠀⠀⠀⠀⠀⢰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⢕⢕⡕⢵⢽⢿⢵⢄⢄⢕⢕⢕⢕⠀⢕⠀⠀⠀⠀⠀⠀⠀⠀⠀⠀⠀⠀⠀⠀⠀⠀⠀⠀⠀⠀⠀⠀⠀⠀⠀⠀⠀⠀⠀⠀⠀⠀⠀⠀⠀⠀⠀⠀⠀⠀⠀⠀⠀⠀⢀⠠⠐⠀⣸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⠑⠑⠑⠁⢅⢕⢕⢕⢕⢕⢔⠁⢀⠀⠀⠀⠀⠀⠀⠀⠀⠀⠀⠀⠀⠀⠀⠀⠀⠀⠀⠀⠀⠀⠀⠀⠀⠀⠀⠀⠀⠀⠀⠀⠀⠀⠀⠀⠀⠀⠀⠀⠀⠀⠁⠁⠀⠀⠀⠀⠈⠉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⢑⢑⢐⢐⢀⢄⠀⠀⢔⢕⢕⢕⢕⢕⢕⢕⢄⠀⠀⠀⠀⠀⠀⠀⠀⠀⠀⠀⠀⠀⠀⠀⠀⠀⠀⠀⠀⠀⠀⠀⠀⠀⠀⠀⠀⠀⠀⠀⠀⠀⠀⠀⠀⠀⠀⠀⠀⠀⠀⠀⠀⠀⠀⠀⠀⠀⠀⠀⠅⢰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⠀⠑⠑⠑⠜⠕⢔⢕⢕⢕⢕⢕⢕⢕⢕⢕⢕⢔⠀⠀⠀⠀⠀⠀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⢰⢤⢔⢕⢕⢕⢕⢕⢕⢕⢕⢕⢕⢕⢕⢕⢀⠀⠀⠀⠀⠀⠀⠀⠀⠀⠀⠀⠀⠀⠀⠀⠀⠀⠀⠀⠀⠀⠀⠀⠀⠀⠀⠀⠀⠀⠀⠀⠀⠀⠀⠀⠀⠀⠀⠀⠀⠀⠀⠀⠀⠀⠀⠀⠀⠀⠀⢄⢕⢔⠀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⢕⢅⢁⢁⢁⢁⢁⢀⠀⠀⠀⠀⠀⠀⠀⠀⠁⠑⠑⠁⠁⠁⠁⠀⠁⠁⠁⠑⠑⠑⠑⠕⠕⠕⠀⠀⠀⠀⠀⠀⠀⠀⠀⠀⢀⢀⢀⢀⢀⠀⠀⠀⠀⠀⠀⠀⠀⠀⠀⠀⠀⠀⠀⠀⠀⠀⠀⠀⠀⠀⠀⠀⠀⠀⠀⠀⠀⠀⠀⠀⠀⢀⡀⠀⢗⢵⢵⢕⢅⢀⢀⠀⠀⢀⢀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⡵⢕⢗⢗⢗⢗⢗⢗⢗⢗⢖⢖⢖⢔⢔⢔⢔⢔⢔⢔⢄⢔⢄⢄⢀⢀⠀⠀⠀⠀⠀⠀⠀⢀⢀⣀⡀⢄⢄⢄⢜⢻⢿⢿⢷⢷⢧⢴⢔⢔⢔⢀⢀⠀⠀⠀⠀⠀⠀⠀⠀⠀⠀⠀⠀⠀⠀⠀⠀⠀⠀⠀⠀⠀⠀⠀⠐⠊⠁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⣔⣔⣔⣠⣴⣵⣵⣵⣼⣽⣷⣵⣵⡕⢕⢕⢕⢕⢕⢕⢕⢕⢄⢄⢀⢀⠁⠁⠑⠑⠑⠐⠑⠀⠀⠐⠀⠀⠄⢄⢄⢄⢄⢄⢄⠀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⢾⢿⢿⢿⢟⢟⢟⢟⢟⢝⢝⢝⢝⠕⠕⠕⠕⠕⢕⢕⢕⢕⢕⢕⢕⢕⢕⢕⢕⢑⠑⠁⠁⠁⠁⠁⠁⠁⠁⠁⠁⠁⠁⠀⠀⠀⠀⠀⠐⠐⠐⠁⠁⠁⠑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⢔⢕⢕⢕⢕⢕⢕⢕⣱⣵⣵⣕⡕⢗⢕⣕⣕⣕⣕⣕⣕⣕⡕⢕⢕⠕⠕⠐⠐⠐⠐⠑⠑⢑⢗⢗⢗⢗⢳⡾⢿⢿⢟⢟⠇⠑⠀⠀⠀⠀⠀⠀⠀⠀⠀⠀⠀⠀⠀⠀⢀⢀⠀⠀⠄⠄⠀⠀⢔⢰⢔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⢕⠕⠑⠑⠑⠐⠐⠀⠀⠀⢀⢕⢱⣵⣷⣾⣇⣕⣕⣕⡕⢕⢄⢀⢀⢀⣄⣔⣔⣔⣴⣴⣴⣵⡴⢕⢕⠑⠁⠀⠀⠀⠀⠀⠀⠀⢀⢀⢄⢄⠔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⢔⢄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⠀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⢟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⢏⢝⢏⢝⢕⢜⢝⢟⢝⢜⢟⢏⢕⢝⢕⢝⢝⢝⢜⢝⢝⢝⢝⢝⢏⢏⢝⢜⢏⢟⢟⢏⢕⢝⢝⢟⢏⢝⢝⢝⢕⢝⢏⢝⢕⢝⢕⢜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⠕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⠑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⢔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⠀⠀⢕⢕⢕⢕⢕⢕⢕⢕⢕⢕⢕⢕⢕⢕⢕⢕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⠕⠑⠁⠁⠁⠁⠀⠁⠑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⠀⠀⠀⠀⠀⠀⠀⠀⠀⠀⠀⠀⢄⢕⢕⢕⢕⢕⢕⠑⠁⠀⠀⠀⠀⠀⠀⠀⠀⠀⠀⠁⠑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⢟⠁⠀⠀⠀⠀⠀⠀⠀⠀⠀⠀⠀⠀⢕⢕⢕⢕⠕⠁⠀⠀⠀⠀⠀⠀⠀⠀⠀⠀⠀⠀⠀⠀⠀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⠟⠋⠀⠀⠀⠀⠀⠀⠀⠀⠀⠀⠀⠀⠀⠀⢕⠕⠁⠀⠀⠀⠀⠀⠀⠀⠀⠀⠀⠀⠀⠀⠀⠀⠀⠀⠀⢕⢕⢕⢕⢔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⠁⠀⠀⠀⠀⠀⠀⠀⠀⠀⠀⠀⠀⠀⠀⠀⠀⠀⠀⠀⠀⠀⠀⠀⠀⠀⠀⠀⠀⠀⠀⠀⠀⢄⠔⠀⠀⠀⠀⠕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⡿⠁⠀⠀⠀⠀⠀⠀⠀⠀⠀⠀⠀⠀⠀⠀⠀⠀⠀⠀⠀⠀⠀⠀⠀⠀⠀⠀⠀⠀⠀⠀⠀⠀⠁⠀⠀⠀⠀⠀⠀⠀⠀⠀⠁⠀⢟⢕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⣿⢟⢕⠐⠀⠈⠁⠀⠀⠀⠀⠀⠀⠀⠀⠀⠀⠀⠀⠀⠀⠀⠀⠀⠀⠀⠀⠀⠀⠀⠀⠀⠀⠀⠀⠀⠀⠀⠀⠀⠀⠀⠀⠀⠀⠀⠀⠀⠀⠀⠀⠀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⣷⣷⣷⣷⣵⣵⣷⣵⣵⣵⣵⣵⣵⣷⣾⣿⡿⢏⠕⠀⠀⢀⠀⠀⠀⠀⠀⠀⠀⠀⠀⠀⠀⠀⠀⠀⠀⠀⠀⠀⠀⠀⠀⠀⠀⠀⠀⠀⠀⠀⠀⠀⠀⠀⠀⠀⠀⠀⠀⠀⠀⠀⠀⠀⠀⠀⠀⠀⠀⠀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⣿⣿⡟⢕⢕⠀⠀⠀⠑⠀⠀⠀⠀⠀⠀⠀⠀⠀⠀⠀⠀⠀⠀⠀⠀⠀⠀⠀⠀⠀⠀⠀⠀⠀⠀⠀⠀⠀⠀⠀⠀⠀⠀⠀⠀⠀⠀⠀⠀⠀⠀⠀⠀⠀⠀⠀⢄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⣁⣉⡉⢉⢔⢕⢕⢔⠀⢕⠀⠀⠀⠀⠀⠀⠀⠀⠀⠀⠀⠀⠀⠀⠀⠀⠀⠀⠀⠀⠀⠀⠀⠀⠀⠀⠀⠀⠀⠀⠀⠀⠀⠀⠀⠀⠀⠀⠀⠀⠀⠀⠀⠀⠀⢀⠄⠀⣸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⠕⢕⡕⢵⢽⢿⢵⢔⢕⢕⢕⢕⢕⢄⠑⠀⠀⠀⠀⠀⠀⠀⠀⠀⠀⠀⠀⠀⠀⠀⠀⠀⠀⠀⠀⠀⠀⠀⠀⠀⠀⠀⠀⠀⠀⠀⠀⠀⠀⠀⠀⠀⠀⠀⠀⠀⠀⠐⠑⠁⠀⠀⠀⠉⠻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⠑⠑⠁⢅⢕⢕⢕⢕⢕⢕⢕⢀⠁⠀⠀⠀⠀⠀⠀⠀⠀⠀⠀⠀⠀⠀⠀⠀⠀⠀⠀⠀⠀⠀⠀⠀⠀⠀⠀⠀⠀⠀⠀⠀⠀⠀⠀⠀⠀⠀⠀⠀⠀⠀⠀⠀⠀⠀⠀⠀⠀⠀⠀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⢑⢑⢐⢀⢀⠄⠀⢔⢕⢕⢕⢕⢕⢕⢕⢕⢕⢄⠀⠀⠀⠀⠀⠀⠀⠀⠀⠀⠀⠀⠀⠀⠀⠀⠀⠀⠀⠀⠀⠀⠀⠀⠀⠀⠀⠀⠀⠀⠀⠀⠀⠀⠀⠀⠀⠀⠀⠀⠀⠀⠀⠀⠀⠀⠀⠀⠀⠀⠀⠐⢔⠐⠐⠀⠀⠁⠁⠁⠀⠁⠁⠁⠁⠀⢔⣴⣴⣴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⠀⠑⠑⠑⠜⢅⢕⢕⢕⢕⢕⢕⢕⢕⢕⢕⢕⢕⢔⠀⠀⠀⠀⠀⠀⠀⠀⠀⠀⠀⠀⠀⠀⠀⠀⠀⠀⠀⠀⠀⠀⠀⠀⠀⠀⠀⠀⠀⠀⠀⠀⠀⠀⠀⠀⠀⠀⠀⠀⠀⠀⠀⠀⠀⠀⠀⠀⠀⠀⠀⠁⢙⢝⠑⠑⠑⠘⠑⠑⠐⠐⠀⠐⢷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⢔⢔⢕⠕⢕⢕⢀⢕⢕⢕⢕⢕⢕⢕⢕⢕⢕⢀⠀⠀⠀⠀⠀⠀⠀⠀⠀⠀⠀⠀⠀⠀⠀⠀⠀⠀⠀⠀⠀⠀⠀⠀⠀⠀⠀⠀⠀⠀⠀⠀⠀⠀⠀⠀⠀⠀⠀⠀⠀⠀⠀⠀⠀⠀⠀⠀⠀⢕⢕⢔⠀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⢁⢀⠀⠀⠀⠀⠀⠀⠀⠀⠀⠑⠁⠁⠁⠁⠀⠀⠁⠁⠁⠑⠑⠑⠑⠕⠕⠕⠕⠀⠀⠀⠀⠀⠀⠀⠀⢀⢀⢀⢀⢀⢀⠀⠀⠀⠀⠀⠀⠀⠀⠀⠀⠀⠀⠀⠀⠀⠀⠀⠀⠀⠀⠀⠀⠀⠀⠀⠀⠀⠀⠀⠀⠀⢄⠗⠁⠐⢗⢵⢵⢕⢅⢀⢀⠀⠀⢀⢀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⡵⢕⢗⢗⢗⢗⢗⢗⢗⢗⢖⢖⢖⢔⢔⢔⢔⢔⢔⢔⢄⢔⢄⢄⢀⢀⠀⠀⠀⠀⠀⠀⠀⢀⢀⣀⡀⢄⢄⢄⢜⢻⢿⢿⢷⢷⢧⢴⢔⢔⢔⢀⢀⠀⠀⠀⠀⠀⠀⠀⠀⠀⠀⠀⠀⠀⠀⠀⠀⠀⠀⢀⢀⢀⠀⠀⠀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⣔⣔⣔⣄⣴⣵⣵⣵⣼⣽⣷⣵⣵⡕⢕⢕⢕⢕⢕⢕⢕⢕⢄⢄⢀⢀⠁⠁⠑⠑⠑⠑⠐⠀⠀⠐⠀⠀⠄⢄⢄⢄⢄⢄⢄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⢷⢿⢿⢿⢟⢟⢟⢟⢟⢝⢝⢝⢝⠕⠕⠕⠕⠕⢕⢕⢕⢕⢕⢕⢕⢕⢕⢕⢕⢑⠑⠁⠁⠁⠁⠁⠁⠁⠁⠁⠁⠁⠀⠀⠀⠀⠀⠀⠐⠐⠐⠁⠁⠁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⢕⢕⢕⢕⢕⢕⢕⢕⣱⣵⣵⣕⡕⢗⢕⣕⣕⣕⣕⣕⣕⣕⡕⢕⢕⢕⠕⠐⠐⠐⠐⠑⠑⢑⢗⢗⢗⢗⢳⡾⢿⢿⢟⢟⠇⠑⠀⠀⠀⠀⠀⠀⠀⠀⠀⠀⠀⠀⠀⠀⢀⢀⠀⠀⠄⠄⠀⠀⢔⢰⢔⢔⢕⢕⣕⣵⣵⣵⡷⢷⢇⢕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⢕⠑⠑⠑⠀⠐⠐⠀⠀⢀⢄⢕⢱⣵⣷⣾⣇⣕⣕⣕⡕⢕⢄⢀⢀⢀⣄⣔⣔⣔⣴⣴⣴⣴⡴⢕⢕⠑⠁⠀⠀⠀⠀⠀⠀⠀⢀⢀⢄⢄⠔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⢕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⢝⢏⢕⢜⢜⢝⢝⢝⢝⢕⢕⢟⢝⢕⢝⢝⢝⢝⢕⢝⢕⢕⢕⢕⢕⢕⢸⣿⣿⣿⣿⣿⣿⣿⣿⣿⣿⣿⡇⢕⢕⢕⢕⢜⢝⢜⢏⢝⢏⢝⢕⢜⢝⢟⢝⢜⢟⢏⢕⢝⢕⢝⢝⢝⢜⢝⢝⢝⢝⢝⢏⢏⢝⢜⢏⢟⢟⢏⢕⢝⢝⢟⢏⢝⢝⢝⢕⢝⢝⢝⢕⢝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⠁⠑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⠑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⠁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⠁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⢀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⠕⠕⠕⠕⠕⠕⢕⢕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⢕⠑⠁⠀⠀⠀⠀⠀⠀⠀⠁⠕⢕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⢟⠀⠀⠀⠀⠀⠀⠀⠀⠀⠀⠀⠀⢕⢕⢕⢕⢕⢕⠑⠁⠀⠀⠀⠀⠀⠀⠀⠀⠀⠀⠀⠀⠁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⡿⠋⠀⠀⠀⠀⠀⠀⠀⠀⠀⠀⠀⠀⠀⢕⢕⢕⠑⠁⠀⠀⠀⠀⠀⠀⠀⠀⠀⠀⠀⠀⠀⠀⠀⠀⢕⢕⢕⢕⠑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⢿⠋⠀⠀⠀⠀⠀⠀⠀⠀⠀⠀⠀⠀⠀⠀⠀⠕⠁⠀⠀⠀⠀⠀⠀⠀⠀⠀⠀⠀⠀⠀⠀⠀⢀⠀⠀⠀⠑⢕⢕⢕⠔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⢏⠀⠀⠀⠀⠀⠀⠀⠀⠀⠀⠀⠀⠀⠀⠀⠀⠀⠀⠀⠀⠀⠀⠀⠀⠀⠀⠀⠀⠀⠀⠀⠀⠄⠐⠁⠀⠀⠀⠀⠁⠑⠕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⢟⠛⠿⠏⠀⠀⠀⠀⠀⠀⠀⠀⠀⠀⠀⠀⠀⠀⠀⠀⠀⠀⠀⠀⠀⠀⠀⠀⠀⠀⠀⠀⠀⠀⠀⠀⠀⠀⠀⠀⠀⠀⠀⠀⠀⠀⠀⠀⠀⢝⢏⢟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⣿⡿⢏⠕⠀⠀⠀⠀⠀⠀⠀⠀⠀⠀⠀⠀⠀⠀⠀⠀⠀⠀⠀⠀⠀⠀⠀⠀⠀⠀⠀⠀⠀⠀⠀⠀⠀⠀⠀⠀⠀⠀⠀⠀⠀⠀⠀⠀⠀⠀⠀⠀⠀⠁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⣷⣷⣷⣷⣵⣷⣵⣷⣵⣵⣵⣵⣵⣷⣾⣿⢟⢕⠁⠀⠀⢄⠀⠀⠀⠀⠀⠀⠀⠀⠀⠀⠀⠀⠀⠀⠀⠀⠀⠀⠀⠀⠀⠀⠀⠀⠀⠀⠀⠀⠀⠀⠀⠀⠀⠀⠀⠀⠀⠀⠀⠀⠀⠀⠀⠀⠀⠀⠀⠀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⣿⣿⡿⢏⢕⢕⢄⠀⢄⠁⠀⠀⠀⠀⠀⠀⠀⠀⠀⠀⠀⠀⠀⠀⠀⠀⠀⠀⠀⠀⠀⠀⠀⠀⠀⠀⠀⠀⠀⠀⠀⠀⠀⠀⠀⠀⠀⠀⠀⠀⠀⠀⠀⠀⠀⠀⠀⢱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⣁⣉⢉⢅⢕⢕⢕⢕⠀⢕⠀⠀⠀⠀⠀⠀⠀⠀⠀⠀⠀⠀⠀⠀⠀⠀⠀⠀⠀⠀⠀⠀⠀⠀⠀⠀⠀⠀⠀⠀⠀⠀⠀⠀⠀⠀⠀⠀⠀⠀⠀⠀⢀⢀⢄⠐⠁⠀⢼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⠕⢕⡕⢵⢽⢿⢕⢔⢕⢕⢕⢕⢕⢕⠁⢄⠀⠀⠀⠀⠀⠀⠀⠀⠀⠀⠀⠀⠀⠀⠀⠀⠀⠀⠀⠀⠀⠀⠀⠀⠀⠀⠀⠀⠀⠀⠀⠀⠀⠀⠀⠀⠀⠀⠀⠀⠀⠀⠀⠀⠀⠀⠀⠀⠉⠻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⢗⠃⠑⠙⠙⠑⠑⠑⠁⢕⢕⢕⢕⢕⢕⢕⢕⢔⠀⠀⠀⠀⠀⠀⠀⠀⠀⠀⠀⠀⠀⠀⠀⠀⠀⠀⠀⠀⠀⠀⠀⠀⠀⠀⠀⠀⠀⠀⠀⠀⠀⠀⠀⠀⠀⠀⠀⠀⠀⠀⠀⠀⠀⠀⠀⠀⠀⠀⠀⠀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⢑⢑⢐⢀⢀⠄⢀⢕⢕⢕⢕⢕⢕⢕⢕⢕⢕⢕⢀⠀⠀⠀⠀⠀⠀⠀⠀⠀⠀⠀⠀⠀⠀⠀⠀⠀⠀⠀⠀⠀⠀⠀⠀⠀⠀⠀⠀⠀⠀⠀⠀⠀⠀⠀⠀⠀⠀⠀⠀⠀⠀⠀⠀⠀⠀⠀⠀⠀⠀⠀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⢁⠀⠑⠑⠑⠜⢕⢑⢕⢕⠕⢕⢕⢕⢕⢕⢕⢕⢕⢕⢀⠀⠀⠀⠀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⢔⢔⢕⢕⠕⢕⢕⢔⢕⢕⢕⢕⢕⢕⢕⢕⢕⢕⢄⠀⠀⠀⠀⠀⠀⠀⠀⠀⠀⠀⠀⠀⠀⠀⠀⠀⠀⠀⠀⠀⠀⠀⠀⠀⠀⠀⠀⠀⠀⠀⠀⠀⠀⠀⠀⠀⠀⠀⠀⠀⠀⠀⠀⠀⠀⢄⢄⠀⢕⢕⢔⠀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⢁⢀⠀⠀⠀⠀⠀⠀⠀⠀⠀⠀⠁⠁⠁⠁⠀⠀⠁⠁⠁⠑⠑⠑⠑⠕⠕⠕⠕⠔⠀⠀⠀⠀⠀⠀⠀⢀⢀⢀⢀⢀⢀⠀⠀⠀⠀⠀⠀⠀⠀⠀⠀⠀⠀⠀⠀⠀⠀⠀⠀⠀⠀⠀⠀⠀⠀⠀⠀⠀⠀⠀⠀⠀⠑⠁⠀⠐⢗⢵⢵⢕⢅⢀⢀⠀⠀⢀⢀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⠀⠀⠄⠄⢔⢕⢕⢀⠐⠐⠐⠁⠀⠀⠀⠀⠀⠀⠀⠀⠀⠀⠀⠀⢕⢕⢕⢕⢕⢕⢕⢕⢜⢕⢕⢕⢕⢕⢕⢕⢕⢕⢕⢕⢕⢕⢕⢕⢕⢕⢕⢕⢕⢕⢕⢕⢕⢵⢵⡵⢕⢗⢗⢗⢗⢗⢗⢗⢗⢖⢖⢖⢔⢔⢔⢔⢔⢔⢔⢄⢔⢄⢄⢀⢀⢀⠀⠀⠀⠀⠀⠀⢀⢀⣀⡀⢄⢄⢄⢜⢻⢿⢿⢷⢷⢧⢴⢔⢔⢔⢀⢀⠀⠀⠀⠀⠀⠀⠀⠀⠀⢀⢀⠀⠀⠀⠀⢀⢀⢀⢀⢀⢀⠀⠀⠀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⣔⣔⣔⣔⣴⣵⣵⣵⣼⣵⣷⣵⣵⡕⢕⢕⢕⢕⢕⢕⢕⢕⢄⢄⢀⢀⠁⠁⠑⠑⠑⠐⠁⠀⠀⠐⠀⠀⠄⢄⢄⢄⢄⢄⢄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⢾⢿⢿⢿⢟⢟⢟⢟⢟⢝⢝⢝⢝⠕⠕⠕⠕⠕⢕⢕⢕⢕⢕⢕⢕⢕⢕⢕⢕⢑⠑⠁⠁⠁⠁⠁⠁⠁⠁⠁⠁⠁⠀⠀⠀⠀⠀⠀⠐⠐⠐⠁⠁⠁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⢕⢔⢕⢕⢕⢕⢕⢕⢕⢕⣱⣵⣵⣕⡕⢗⢕⣕⣕⣕⣕⣕⣕⣕⡕⢕⢕⢕⠕⠐⠐⠐⠐⠑⠑⢑⢗⢗⢗⢗⢳⡾⢿⢟⢟⢟⠇⠑⠀⠀⠀⠀⠀⠀⠀⠀⠀⠀⠀⠀⠀⠀⢀⢀⠀⠀⠄⠄⠀⠀⢔⢰⢔⢔⢕⢕⣕⣵⣵⣵⡷⢷⢇⢕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⢕⠑⠑⠑⠀⠐⠐⠀⠀⢀⢄⢕⢱⣵⣷⣾⣇⣕⣕⣕⡕⢕⢄⢀⢀⢀⣄⣔⣔⣔⣴⣴⣴⣴⡴⢕⢕⠑⠁⠀⠀⠀⠀⠀⠀⠀⢀⢀⢄⢄⠔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⠁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⢕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⢜⢝⢝⢝⢝⢝⢜⢝⢝⢏⢜⢟⢏⢝⢝⢕⢝⢟⢏⢝⢝⢟⢟⢝⢝⢝⢟⢝⢝⢝⢏⢝⢟⢟⢝⢏⢕⢕⢝⢏⢝⢝⢏⢜⢜⢕⢝⢝⢝⢝⢝⢝⢟⢸⣿⣿⣿⣿⣿⣿⣿⣿⣿⣿⣿⣿⣿⣿⣿⣿⡏⢕⢜⢏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⠑⠑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⠁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⠑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⠑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⢕⢕⢕⢕⢕⢕⢕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⢕⠕⠑⠁⠀⠀⠀⠀⠀⠀⠑⢕⢕⢕⢕⢕⢕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⡿⠀⠀⠀⠀⠀⠀⠀⠀⠀⠀⠀⠀⢔⢕⢕⢕⢕⢕⠕⠑⠀⠀⠀⠀⠀⠀⠀⠀⠀⠀⠀⠀⠑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⠏⠀⠀⠀⠀⠀⠀⠀⠀⠀⠀⠀⠀⠀⢕⢕⢕⠕⠑⠀⠀⠀⠀⠀⠀⠀⠀⠀⠀⠀⠀⠀⠀⠀⠀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⡿⠟⠁⠀⠀⠀⠀⠀⠀⠀⠀⠀⠀⠀⠀⠀⠀⢕⠑⠀⠀⠀⠀⠀⠀⠀⠀⠀⠀⠀⠀⠀⠀⠀⠀⠀⠀⠀⠕⢕⢕⢕⠐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⡟⠀⠀⠀⠀⠀⠀⠀⠀⠀⠀⠀⠀⠀⠀⠀⠀⠀⠀⠀⠀⠀⠀⠀⠀⠀⠀⠀⠀⠀⠀⠀⠀⢀⠔⠃⠀⠀⠀⠀⠑⠕⠕⢐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⠿⠿⢿⡟⠁⠀⠀⠀⠀⠀⠀⠀⠀⠀⠀⠀⠀⠀⠀⠀⠀⠀⠀⠀⠀⠀⠀⠀⠀⠀⠀⠀⠀⠀⠀⠀⠀⠀⠀⠀⠀⠀⠀⠀⠀⠀⠀⠀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⢏⢕⠁⠀⠀⠀⠀⠀⠀⠀⠀⠀⠀⠀⠀⠀⠀⠀⠀⠀⠀⠀⠀⠀⠀⠀⠀⠀⠀⠀⠀⠀⠀⠀⠀⠀⠀⠀⠀⠀⠀⠀⠀⠀⠀⠀⠀⠀⠀⠀⠀⠜⢏⢝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⡟⢕⠑⠀⠀⢀⠀⠀⠀⠀⠀⠀⠀⠀⠀⠀⠀⠀⠀⠀⠀⠀⠀⠀⠀⠀⠀⠀⠀⠀⠀⠀⠀⠀⠀⠀⠀⠀⠀⠀⠀⠀⠀⠀⠀⠀⠀⠀⠀⠀⠀⠀⠀⠀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⣵⣵⣷⣧⣷⣷⣧⣵⣵⣵⣵⣵⣵⣵⣺⢏⢕⢕⠀⠀⢀⠑⠀⠀⠀⠀⠀⠀⠀⠀⠀⠀⠀⠀⠀⠀⠀⠀⠀⠀⠀⠀⠀⠀⠀⠀⠀⠀⠀⠀⠀⠀⠀⠀⠀⠀⠀⠀⠀⠀⠀⠀⠀⠀⠀⠀⠀⠀⠀⠄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⡿⢑⢕⢕⢕⢕⠀⢕⠀⠀⠀⠀⠀⠀⠀⠀⠀⠀⠀⠀⠀⠀⠀⠀⠀⠀⠀⠀⠀⠀⠀⠀⠀⠀⠀⠀⠀⠀⠀⠀⠀⠀⠀⠀⠀⠀⠀⠀⠀⠀⠀⢀⢀⠄⠂⠀⣸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⢁⢉⢅⢕⢕⢕⢕⢕⢔⠁⢀⠀⠀⠀⠀⠀⠀⠀⠀⠀⠀⠀⠀⠀⠀⠀⠀⠀⠀⠀⠀⠀⠀⠀⠀⠀⠀⠀⠀⠀⠀⠀⠀⠀⠀⠀⠀⠀⠀⠀⠀⠀⠁⠁⠀⠀⠀⠀⠈⠙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⠕⢕⡕⢵⢽⢇⢕⢕⢕⢕⢕⢕⢕⢕⢄⠀⠀⠀⠀⠀⠀⠀⠀⠀⠀⠀⠀⠀⠀⠀⠀⠀⠀⠀⠀⠀⠀⠀⠀⠀⠀⠀⠀⠀⠀⠀⠀⠀⠀⠀⠀⠀⠀⠀⠀⠀⠀⠀⠀⠀⠀⠀⠀⠀⠀⠀⠈⢻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⢰⢖⢗⢗⢗⢗⠃⠑⠙⠙⠑⠑⠁⢕⢕⢕⢕⢁⢕⢕⢕⢕⢕⢔⠀⠀⠀⠀⠀⠀⠀⠀⠀⠀⠀⠀⠀⠀⠀⠀⠀⠀⠀⠀⠀⠀⠀⠀⠀⠀⠀⠀⠀⠀⠀⠀⠀⠀⠀⠀⠀⠀⠀⠀⠀⠀⠀⠀⠀⠀⠀⠀⠀⠀⠀⠁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⢕⢑⢑⢐⠀⢀⢄⠑⢕⢕⠕⢕⢕⢕⢕⢕⢕⢕⢕⢕⢀⠀⠀⠀⠀⠀⠀⠀⠀⠀⠀⠀⠀⠀⠀⠀⠀⠀⠀⠀⠀⠀⠀⠀⠀⠀⠀⠀⠀⠀⠀⠀⠀⠀⠀⠀⠀⠀⠀⠀⠀⠀⠀⠀⠀⠀⠀⠀⠀⠀⠀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⠁⠀⠑⠑⠑⢕⢕⢔⢕⠕⠀⢕⢕⢕⢕⢕⢕⢕⢕⢕⢕⢀⠀⠀⠀⠀⠀⠀⠀⠀⠀⠀⠀⠀⠀⠀⠀⠀⠀⠀⠀⠀⠀⠀⠀⠀⠀⠀⠀⠀⠀⠀⠀⠀⠀⠀⠀⠀⠀⠀⠀⠀⠀⠀⠀⠀⠀⠀⢀⢀⠀⠀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⢔⢔⢔⢕⠕⠕⢕⢀⢄⢕⢕⢕⢕⢕⢕⢕⢕⢕⢕⢕⢄⠀⠀⠀⠀⠀⠀⠀⠀⠀⠀⠀⠀⠀⠀⠀⠀⠀⠀⠀⠀⠀⠀⠀⠀⠀⠀⠀⠀⠀⠀⠀⠀⠀⠀⠀⠀⠀⠀⠀⠀⠀⠀⠀⠀⠔⠊⠀⠀⢕⢕⢔⠀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⢀⠀⠀⠀⠀⠀⠀⠀⠀⠀⠀⠀⠁⠁⠁⠁⠀⠀⠁⠁⠁⠁⠑⠑⠑⠕⠕⠕⠕⠕⠕⠀⠀⠀⠀⠀⠀⢀⢀⢀⢀⢀⠀⠀⠀⠀⠀⠀⠀⠀⠀⠀⠀⠀⠀⠀⠀⠀⠀⠀⠀⠀⠀⠀⠀⠀⠀⠀⠀⠀⠀⠀⠀⠀⠀⠀⠀⠑⢗⢵⢵⢕⢅⢀⢀⠀⠀⢀⢀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⢗⢗⢗⢖⢖⢖⢔⢔⢔⢔⢔⢔⢄⢄⢔⢄⢄⢀⢀⠀⠀⠀⠀⠀⠀⠀⢀⢀⣀⡀⢄⢄⢄⢜⢻⢿⢿⢷⢷⢧⢴⢔⢔⢔⢀⠀⠀⠀⠀⠀⠀⠀⠀⠀⢀⢀⢀⢀⢀⢀⣀⣐⣀⣀⢀⢀⢀⠀⠀⠀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⢕⣕⣱⣵⣵⣵⣵⣷⣷⣵⣵⣵⣵⣔⣔⣔⣄⣴⣵⣵⣵⣼⣵⣷⣵⣵⡕⢕⢕⢕⢕⢕⢕⢕⢕⢄⢄⢀⢀⠁⠁⠑⠑⠑⠑⠐⠀⠀⠐⠀⠀⠄⢄⢄⢄⢄⢄⢅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⢷⢿⢿⢿⢟⢟⢟⢟⢟⢝⢝⢝⢝⠕⠕⠕⠕⠕⠕⢕⢕⢕⢕⢕⢕⢕⢕⢕⢕⢑⠑⠁⠁⠁⠁⠁⠁⠁⠁⠁⠁⠁⠀⠀⠀⠀⠀⠀⠐⠐⠀⠁⠁⠁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⢔⢔⢕⢕⢕⢕⢕⢕⢕⢕⣱⣵⣵⣕⡕⢗⢕⣕⣕⣕⣕⣕⣕⣕⡕⢕⢕⢕⠕⠐⠐⠐⠐⠑⠑⢑⢗⢗⢗⢗⢳⡾⢿⢟⢟⢟⠇⠑⠀⠀⠀⠀⠀⠀⠀⠀⠀⠀⠀⠀⠀⠀⢀⢀⠀⠀⠄⠄⠀⠀⢔⢰⢔⢔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⠑⠀⠐⠀⠀⠀⢀⢄⢕⢱⣵⣷⣾⣇⣕⣕⣕⡕⢕⢄⢀⢀⢀⣄⣔⣔⣔⣴⣴⣴⣴⡴⢕⢕⠑⠁⠀⠀⠀⠀⠀⠀⠀⢀⢄⢄⢄⢔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⠁⠀⠁⠑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⠁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⠁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⠁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⠑⠀⠀⠀⠀⠀⠀⠀⠀⠀⢄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⢕⠕⠑⠑⠑⠑⠑⢕⢕⢕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⠑⠀⠀⠀⠀⠀⠀⠀⠀⠀⠀⠀⢀⢕⢕⢕⢕⢕⢕⢕⠕⠁⠀⠀⠀⠀⠀⠀⠀⠀⠀⠑⢕⢕⢕⢕⢕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⠏⠀⠀⠀⠀⠀⠀⠀⠀⠀⠀⠀⠀⢕⢕⢕⢕⢕⠕⠑⠀⠀⠀⠀⠀⠀⠀⠀⠀⠀⠀⠀⠀⠀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⠟⠁⠀⠀⠀⠀⠀⠀⠀⠀⠀⠀⠀⠀⠀⢕⢕⠕⠁⠀⠀⠀⠀⠀⠀⠀⠀⠀⠀⠀⠀⠀⠀⠀⠀⠀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⠟⠁⠀⠀⠀⠀⠀⠀⠀⠀⠀⠀⠀⠀⠀⠀⠀⠑⠀⠀⠀⠀⠀⠀⠀⠀⠀⠀⠀⠀⠀⠀⠀⠀⡄⠀⠀⠀⠑⢕⢕⢕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⠏⠀⠀⠀⠀⠀⠀⠀⠀⠀⠀⠀⠀⠀⠀⠀⠀⠀⠀⠀⠀⠀⠀⠀⠀⠀⠀⠀⠀⠀⠀⠀⠀⠐⠁⠀⠀⠀⠀⠀⠀⠁⠑⠐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⢟⢟⠙⠛⠏⠀⠀⠀⠀⠀⠀⠀⠀⠀⠀⠀⠀⠀⠀⠀⠀⠀⠀⠀⠀⠀⠀⠀⠀⠀⠀⠀⠀⠀⠀⠀⠀⠀⠀⠀⠀⠀⠀⠀⠀⠀⠀⠀⠀⠀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⡟⢕⠑⠀⠀⠀⠀⠀⠀⠀⠀⠀⠀⠀⠀⠀⠀⠀⠀⠀⠀⠀⠀⠀⠀⠀⠀⠀⠀⠀⠀⠀⠀⠀⠀⠀⠀⠀⠀⠀⠀⠀⠀⠀⠀⠀⠀⠀⠀⠀⠀⠀⠁⢏⢝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⣿⢏⢕⠁⠀⠀⢔⠀⠀⠀⠀⠀⠀⠀⠀⠀⠀⠀⠀⠀⠀⠀⠀⠀⠀⠀⠀⠀⠀⠀⠀⠀⠀⠀⠀⠀⠀⠀⠀⠀⠀⠀⠀⠀⠀⠀⠀⠀⠀⠀⠀⠀⠀⠀⠀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⣵⣵⣷⣧⣷⣷⣧⣵⣵⣵⣵⣵⣵⣵⡾⢑⢕⢕⢄⠀⢔⠀⠀⠀⠀⠀⠀⠀⠀⠀⠀⠀⠀⠀⠀⠀⠀⠀⠀⠀⠀⠀⠀⠀⠀⠀⠀⠀⠀⠀⠀⠀⠀⠀⠀⠀⠀⠀⠀⠀⠀⠀⠀⠀⠀⠀⠀⢀⠀⢔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⢿⢿⢿⣿⣿⣿⣿⣿⣿⣿⠏⢄⢕⢕⢕⢕⠀⢕⠀⠀⠀⠀⠀⠀⠀⠀⠀⠀⠀⠀⠀⠀⠀⠀⠀⠀⠀⠀⠀⠀⠀⠀⠀⠀⠀⠀⠀⠀⠀⠀⠀⠀⠀⠀⠀⠀⠀⠀⠀⠀⠄⠄⠔⠑⠀⠀⠺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⢀⢁⢁⢁⢔⢕⢕⢕⢕⢕⢕⠀⠀⠀⠀⠀⠀⠀⠀⠀⠀⠀⠀⠀⠀⠀⠀⠀⠀⠀⠀⠀⠀⠀⠀⠀⠀⠀⠀⠀⠀⠀⠀⠀⠀⠀⠀⠀⠀⠀⠀⠀⠀⠀⠀⠀⠀⠀⠀⠀⠀⠀⠙⠻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⠕⢕⡕⢵⢽⢕⢕⢕⢕⢕⢕⢕⢕⢕⢕⢀⠀⠀⠀⠀⠀⠀⠀⠀⠀⠀⠀⠀⠀⠀⠀⠀⠀⠀⠀⠀⠀⠀⠀⠀⠀⠀⠀⠀⠀⠀⠀⠀⠀⠀⠀⠀⠀⠀⠀⠀⠀⠀⠀⠀⠀⠀⠀⠀⠀⠀⠀⢜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⢰⢖⢗⢗⢗⢗⠃⠑⠙⠙⠑⠑⢄⢕⢕⢕⢕⢔⢕⢕⢕⢕⢕⢕⢄⠀⠀⠀⠀⠀⠀⠀⠀⠀⠀⠀⠀⠀⠀⠀⠀⠀⠀⠀⠀⠀⠀⠀⠀⠀⠀⠀⠀⠀⠀⠀⠀⠀⠀⠀⠀⠀⠀⠀⠀⠀⠀⠀⠀⠀⠀⠀⠀⠀⠀⠀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⢀⢀⢐⢔⢵⢵⢵⢵⢵⢵⢵⢵⢼⢗⢇⢕⢑⢑⢑⠐⠀⢀⢔⢀⢕⢕⠑⢕⢕⢕⢕⢕⢕⢕⢕⢕⢄⠀⠀⠀⠀⠀⠀⠀⠀⠀⠀⠀⠀⠀⠀⠀⠀⠀⠀⠀⠀⠀⠀⠀⠀⠀⠀⠀⠀⠀⠀⠀⠀⠀⠀⠀⠀⠀⠀⠀⠀⠀⠀⠀⠀⠀⠀⠀⠀⠀⠀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⢑⠑⢑⢕⢕⣸⣵⢷⢷⢗⢗⢗⢕⢕⢕⢕⢕⢕⢕⢽⢿⢟⢕⢵⢕⢕⢀⢀⢀⢀⢀⢀⢀⢀⢀⢀⢀⢀⢄⢄⢄⣵⣵⣵⣵⣷⣷⢗⢗⢗⢗⢗⢗⢿⢯⢵⢕⢕⢕⢕⢁⢁⢁⠁⠀⠑⠑⢑⢕⢑⢕⢕⠁⠀⢕⢕⢕⢕⢕⢕⢕⢕⢕⢕⢔⠀⠀⠀⠀⠀⠀⠀⠀⠀⠀⠀⠀⠀⠀⠀⠀⠀⠀⠀⠀⠀⠀⠀⠀⠀⠀⠀⠀⠀⠀⠀⠀⠀⠀⠀⠀⠀⠀⠀⠀⠀⠀⠀⠀⠀⢀⡠⠔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⢔⢔⢕⠕⠕⠕⢕⠀⢄⢕⢕⢕⠕⢕⢕⢕⢕⢕⢕⢕⢕⢀⠀⠀⠀⠀⠀⠀⠀⠀⠀⠀⠀⠀⠀⠀⠀⠀⠀⠀⠀⠀⠀⠀⠀⠀⠀⠀⠀⠀⠀⠀⠀⠀⠀⠀⠀⠀⠀⠀⠀⠀⠀⠀⠀⠁⠀⠀⠀⢕⢕⢔⠀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⢀⠀⠀⠀⠀⠀⠀⠀⠀⠀⠀⠀⠁⠁⠁⠁⠀⠀⠁⠁⠁⠀⠑⠑⠑⠑⠕⠕⠕⠕⠕⠄⠀⠀⠀⠀⠀⢀⢀⢀⢀⢀⠀⠀⠀⠀⠀⠀⠀⠀⠀⠀⠀⠀⠀⠀⠀⠀⠀⠀⠀⠀⠀⠀⠀⠀⠀⠀⠀⠀⠀⠀⠀⠀⠀⠀⠀⠀⢗⢵⢵⢕⢅⢀⠀⠀⠀⢀⢀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⢗⢗⢗⢖⢖⢖⢔⢔⢔⢔⢔⢔⢔⢄⢔⢄⢄⢀⢀⠀⠀⠀⠀⠀⠀⠀⢀⢀⣀⡀⢄⢄⢄⢜⢻⢿⢿⢷⢷⢵⢴⢔⢔⢔⢀⠀⠀⠀⠀⠀⠀⠀⠀⠀⢀⢀⢀⢀⣀⣀⣐⣂⣄⡀⢀⢀⢀⠀⠀⠀⠀⠀⠀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⢕⣕⣱⣵⣵⣵⣵⣷⣷⣵⣵⣵⣵⣔⣔⣔⣠⣴⣵⣵⣵⣼⣵⣷⣵⣕⡕⢕⢕⢕⢕⢕⢕⢕⢕⢄⢄⢀⢀⠁⠁⠑⠑⠑⠐⠐⠀⠀⠑⠐⠀⠄⢅⢅⢕⢄⢄⢅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⢾⢿⢿⢿⢟⢟⢟⢟⢟⢝⢝⢝⢝⠕⠕⠕⠕⠕⢕⢕⢕⢕⢕⢕⢕⢕⢕⢕⢕⢑⠑⠁⠁⠁⠁⠁⠁⠁⠁⠁⠁⠁⠀⠀⠀⠀⠀⠀⠐⠐⠐⠁⠁⠁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⢔⢔⢕⢕⢕⢕⢕⢕⢕⢕⣱⣵⣵⣕⡕⢗⢕⣕⣕⣕⣕⣕⣕⣕⡕⢕⢕⢕⠕⠐⠐⠐⠐⠑⠑⠑⢗⢗⢗⢗⢳⡾⢿⢟⢟⢟⠇⠑⠀⠀⠀⠀⠀⠀⠀⠀⠀⠀⠀⠀⠀⠀⢀⢀⠀⠀⠄⠄⠀⠀⢔⢰⢔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⠑⠀⠐⠀⠀⠀⢀⢄⢕⢱⣵⣷⣾⣇⣕⣕⣕⡕⢕⢄⢀⢀⢀⣄⣔⣔⣔⣴⣴⣴⣴⡴⢕⢕⠑⠁⠀⠀⠀⠀⠀⠀⠀⢀⢄⢄⢄⢔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⣱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⠁⠑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⠑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⠁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⠁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⢕⠕⠕⠕⠕⠕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⠑⠀⠀⠀⠀⠀⠀⠀⠀⠀⠀⠀⠀⢕⢕⢕⢕⢕⢕⢕⢕⠑⠁⠀⠀⠀⠀⠀⠀⠀⠁⠕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⠟⠀⠀⠀⠀⠀⠀⠀⠀⠀⠀⠀⠀⢕⢕⢕⢕⢕⢕⠑⠁⠀⠀⠀⠀⠀⠀⠀⠀⠀⠀⠀⠀⠁⢕⢕⢕⢕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⡿⠋⠀⠀⠀⠀⠀⠀⠀⠀⠀⠀⠀⠀⠀⢕⢕⢕⠑⠁⠀⠀⠀⠀⠀⠀⠀⠀⠀⠀⠀⠀⠀⠀⠀⠀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⡿⠋⠀⠀⠀⠀⠀⠀⠀⠀⠀⠀⠀⠀⠀⠀⠀⠕⠁⠀⠀⠀⠀⠀⠀⠀⠀⠀⠀⠀⠀⠀⠀⠀⢀⠀⠀⠀⠕⢕⢕⢕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⡟⠀⠀⠀⠀⠀⠀⠀⠀⠀⠀⠀⠀⠀⠀⠀⠀⠀⠀⠀⠀⠀⠀⠀⠀⠀⠀⠀⠀⠀⠀⠀⠀⠄⠑⠁⠀⠀⠀⠀⠁⠑⠕⠁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⢟⠟⠿⢏⠀⠀⠀⠀⠀⠀⠀⠀⠀⠀⠀⠀⠀⠀⠀⠀⠀⠀⠀⠀⠀⠀⠀⠀⠀⠀⠀⠀⠀⠀⠀⠀⠀⠀⠀⠀⠀⠀⠀⠀⠀⠀⠀⠀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⡿⢏⠕⠁⠀⠀⠀⠀⠀⠀⠀⠀⠀⠀⠀⠀⠀⠀⠀⠀⠀⠀⠀⠀⠀⠀⠀⠀⠀⠀⠀⠀⠀⠀⠀⠀⠀⠀⠀⠀⠀⠀⠀⠀⠀⠀⠀⠀⠀⠀⠀⠀⠘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⢟⢕⠑⠀⠀⢠⠀⠀⠀⠀⠀⠀⠀⠀⠀⠀⠀⠀⠀⠀⠀⠀⠀⠀⠀⠀⠀⠀⠀⠀⠀⠀⠀⠀⠀⠀⠀⠀⠀⠀⠀⠀⠀⠀⠀⠀⠀⠀⠀⠀⠀⠀⠀⠀⢎⢝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⢸⠏⢕⢕⢄⠀⢄⠁⠀⠀⠀⠀⠀⠀⠀⠀⠀⠀⠀⠀⠀⠀⠀⠀⠀⠀⠀⠀⠀⠀⠀⠀⠀⠀⠀⠀⠀⠀⠀⠀⠀⠀⠀⠀⠀⠀⠀⠀⠀⠀⠀⠀⠀⠀⠀⢀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⣵⣵⣵⣷⣧⣷⣷⣷⣷⣵⣵⣵⣵⣵⡕⢄⢕⢕⢕⢕⠀⢕⠀⠀⠀⠀⠀⠀⠀⠀⠀⠀⠀⠀⠀⠀⠀⠀⠀⠀⠀⠀⠀⠀⠀⠀⠀⠀⠀⠀⠀⠀⠀⠀⠀⠀⠀⠀⠀⠀⠀⠀⠀⠀⢀⢄⠄⠐⠁⠀⢕⢕⢕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⣿⠏⢔⢕⢕⢕⢕⢕⢕⠁⠄⠀⠀⠀⠀⠀⠀⠀⠀⠀⠀⠀⠀⠀⠀⠀⠀⠀⠀⠀⠀⠀⠀⠀⠀⠀⠀⠀⠀⠀⠀⠀⠀⠀⠀⠀⠀⠀⠀⠀⠀⠀⠀⠀⠀⠀⠀⠀⠀⠈⠻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⠀⢁⠁⢔⢕⢕⢕⠕⢕⢕⢕⢔⠀⠀⠀⠀⠀⠀⠀⠀⠀⠀⠀⠀⠀⠀⠀⠀⠀⠀⠀⠀⠀⠀⠀⠀⠀⠀⠀⠀⠀⠀⠀⠀⠀⠀⠀⠀⠀⠀⠀⠀⠀⠀⠀⠀⠀⠀⠀⠀⠀⠀⠀⠀⢹⣯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⠕⢕⡕⢵⢕⢁⢕⢕⢕⢄⢕⢕⢕⢕⢕⢕⢀⠀⠀⠀⠀⠀⠀⠀⠀⠀⠀⠀⠀⠀⠀⠀⠀⠀⠀⠀⠀⠀⠀⠀⠀⠀⠀⠀⠀⠀⠀⠀⠀⠀⠀⠀⠀⠀⠀⠀⠀⠀⠀⠀⠀⠀⠀⠀⠀⠀⠀⠀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⢰⢖⢗⢗⢗⢗⠃⠑⠙⠙⠑⢔⠁⢕⢕⠑⢕⢕⢕⢕⢕⢕⢕⢕⢕⢀⠀⠀⠀⠀⠀⠀⠀⠀⠀⠀⠀⠀⠀⠀⠀⠀⠀⠀⠀⠀⠀⠀⠀⠀⠀⠀⠀⠀⠀⠀⠀⠀⠀⠀⠀⠀⠀⠀⠀⠀⠀⠀⠀⠀⠀⠀⠀⠀⠀⠀⠈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⢁⢀⢀⢀⢀⢐⢔⢵⢵⢵⢵⢵⢵⢵⢵⢼⢗⢇⢕⢑⠑⠑⠀⠀⢔⠑⢕⢕⠁⠀⢕⢕⢕⢕⢕⢕⢕⢕⢕⢕⢄⠀⠀⠀⠀⠀⠀⠀⠀⠀⠀⠀⠀⠀⠀⠀⠀⠀⠀⠀⠀⠀⠀⠀⠀⠀⠀⠀⠀⠀⠀⠀⠀⠀⠀⠀⠀⠀⠀⠀⠀⠀⠀⠀⠀⠀⠀⢄⠄⠄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⢕⢕⢁⢀⢁⠁⠀⠑⢑⢕⢕⢔⢕⠕⠀⠀⢕⢕⢕⠕⠕⢕⢕⢕⢕⢕⢕⢔⠀⠀⠀⠀⠀⠀⠀⠀⠀⠀⠀⠀⠀⠀⠀⠀⠀⠀⠀⠀⠀⠀⠀⠀⠀⠀⠀⠀⠀⠀⠀⠀⠀⠀⠀⠀⠀⠀⠀⠀⠀⠀⠀⠀⠑⠁⠀⠀⠀⢙⢝⠑⠑⠑⠑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⠕⢕⢔⢕⠇⠕⠕⢕⢀⠀⢄⢕⠑⠁⠀⢀⢕⢕⢕⢕⢕⢕⢕⢕⢄⠀⠀⠀⠀⠀⠀⠀⠀⠀⠀⠀⠀⠀⠀⠀⠀⠀⠀⠀⠀⠀⠀⠀⠀⠀⠀⠀⠀⠀⠀⠀⠀⠀⠀⠀⠀⠀⠀⠀⠀⠀⠀⠀⠀⠀⠀⠕⢕⢔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⢀⠀⠀⠀⠀⠀⠀⠀⠀⠀⠀⠀⠁⠁⠁⠁⠀⠀⠁⠀⠀⠀⠑⠑⠑⠑⠕⠕⠕⠕⠕⠕⢔⢀⠄⠀⠀⢀⢀⢀⢀⢀⠀⠀⠀⠀⠀⠀⠀⠀⠀⠀⠀⠀⠀⠀⠀⠀⠀⠀⠀⠀⠀⠀⠀⠀⠀⠀⠀⠀⠀⠀⠀⠀⠀⠀⠀⠀⠐⢱⢵⢔⢄⢀⠀⠀⠀⢀⢀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⢗⢗⢗⢖⢖⢖⢔⢔⢔⢔⢔⢔⢄⢄⢄⢄⢄⢀⢀⠀⠀⠀⠀⠀⠀⠀⢀⢀⣀⡀⢄⢄⢄⢜⢻⢿⢿⢷⢷⢵⢴⢔⢔⢔⢀⢀⠀⠀⠀⠀⠀⠀⠀⠀⢀⣀⣀⣀⣀⢀⢀⢀⢀⢀⢀⢀⠀⠀⠀⠀⠀⠀⠀⠘⢃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⢕⣕⣱⣵⣵⣵⣵⣷⣷⣵⣵⣵⣵⣔⣔⣔⣄⣴⣵⣵⣵⣼⣵⣷⣵⣵⡕⢕⢕⢕⢕⢕⢕⢕⢕⢅⢄⢀⢀⠁⠁⠑⠑⠑⠐⠑⠐⠐⠑⠑⠅⠕⢄⢄⢄⢄⢄⢄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⢾⢿⢿⢿⢟⢟⢟⢟⢟⢝⢝⢝⢝⠕⠕⠕⠕⠕⢕⢕⢕⢕⢕⢕⢕⢕⢕⢕⢕⢑⠑⠁⠁⠁⠁⠁⠁⠁⠁⠁⠁⠁⠀⠀⠀⠀⠀⠀⠐⠐⠐⠁⠁⠑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⢔⢔⢕⢕⢕⢕⢕⢕⢕⢕⣱⣵⣵⣕⡕⢗⢕⣕⣕⣕⣕⣕⣕⣕⡕⢕⢕⢕⠕⠐⠐⠐⠐⠑⠑⠑⢗⢗⢗⢗⢳⡾⢿⢟⢟⢟⠇⠑⠀⠀⠀⠀⠀⠀⠀⠀⠀⠀⠀⠀⠀⠀⢀⢀⠀⠀⠄⠄⠀⠀⢔⢰⢔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⠑⠀⠐⠀⠀⠀⢀⢄⢕⢱⣵⣷⣾⣇⣕⣕⣕⡕⢕⢄⢀⢀⢄⣄⣔⣔⣔⣴⣴⣴⣴⡴⢕⢕⠑⠁⠀⠀⠀⠀⠀⠀⠀⢀⢄⢄⢄⠔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⢏⢏⢝⢝⢟⢟⢝⢝⢝⢟⢝⢝⢝⢏⢝⢟⢟⢝⢏⢕⢕⢝⢏⢝⢝⢏⢜⢜⢕⢝⢝⢝⢝⢝⢝⢟⢸⣿⣿⣿⣿⣿⣿⣿⣿⣿⣿⣿⣿⣿⣿⣿⣿⡏⢕⢜⢏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⠁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⠁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⢔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⠕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⠕⠑⠁⠁⠁⠁⠁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⠁⠀⠀⠀⠀⠀⠀⠀⠀⠀⠀⠀⢄⢕⢕⢕⢕⢕⢕⠕⠑⠁⠀⠀⠀⠀⠀⠀⠀⠀⠀⠁⠕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⠃⠀⠀⠀⠀⠀⠀⠀⠀⠀⠀⠀⠀⢕⢕⢕⢕⠕⠑⠁⠀⠀⠀⠀⠀⠀⠀⠀⠀⠀⠀⠀⠀⠀⢕⢕⢕⢕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⡿⠋⠀⠀⠀⠀⠀⠀⠀⠀⠀⠀⠀⠀⠀⠀⢕⢕⠑⠁⠀⠀⠀⠀⠀⠀⠀⠀⠀⠀⠀⠀⠀⠀⠀⠀⠀⢕⢕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⠋⠀⠀⠀⠀⠀⠀⠀⠀⠀⠀⠀⠀⠀⠀⠀⠀⠁⠀⠀⠀⠀⠀⠀⠀⠀⠀⠀⠀⠀⠀⠀⠀⢀⢔⠀⠀⠀⠁⠕⢕⢕⢀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⠃⠀⠀⠀⠀⠀⠀⠀⠀⠀⠀⠀⠀⠀⠀⠀⠀⠀⠀⠀⠀⠀⠀⠀⠀⠀⠀⠀⠀⠀⠀⠀⠀⠁⠀⠀⠀⠀⠀⠀⠀⠀⠁⠑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⡿⢏⠍⠉⠙⠃⠀⠀⠀⠀⠀⠀⠀⠀⠀⠀⠀⠀⠀⠀⠀⠀⠀⠀⠀⠀⠀⠀⠀⠀⠀⠀⠀⠀⠀⠀⠀⠀⠀⠀⠀⠀⠀⠀⠀⠀⠀⠀⠀⠀⠀⢻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⢟⢕⠁⠀⠀⠀⠀⠀⠀⠀⠀⠀⠀⠀⠀⠀⠀⠀⠀⠀⠀⠀⠀⠀⠀⠀⠀⠀⠀⠀⠀⠀⠀⠀⠀⠀⠀⠀⠀⠀⠀⠀⠀⠀⠀⠀⠀⠀⠀⠀⠀⠀⠀⣻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⡿⢕⢕⠐⠀⠀⠜⠀⠀⠀⠀⠀⠀⠀⠀⠀⠀⠀⠀⠀⠀⠀⠀⠀⠀⠀⠀⠀⠀⠀⠀⠀⠀⠀⠀⠀⠀⠀⠀⠀⠀⠀⠀⠀⠀⠀⠀⠀⠀⠀⠀⠀⠀⠀⢀⢝⢝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⢕⠜⢅⢕⢕⢔⠀⢔⠀⠀⠀⠀⠀⠀⠀⠀⠀⠀⠀⠀⠀⠀⠀⠀⠀⠀⠀⠀⠀⠀⠀⠀⠀⠀⠀⠀⠀⠀⠀⠀⠀⠀⠀⠀⠀⠀⠀⠀⠀⠀⠀⠀⠀⢀⢄⠀⢔⢕⢕⢕⢅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⣧⣵⣵⣵⣧⣷⣷⣷⣷⣵⣵⣵⣵⣵⠕⢔⢕⢕⢕⢕⢀⠕⠀⠀⠀⠀⠀⠀⠀⠀⠀⠀⠀⠀⠀⠀⠀⠀⠀⠀⠀⠀⠀⠀⠀⠀⠀⠀⠀⠀⠀⠀⠀⠀⠀⠀⠀⠀⠀⠀⠀⠀⠀⠀⠐⠐⠑⠁⠀⠀⠑⢕⣕⣱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⣿⡿⢑⢕⢕⢕⢕⢕⢕⢕⠀⠐⠀⠀⠀⠀⠀⠀⠀⠀⠀⠀⠀⠀⠀⠀⠀⠀⠀⠀⠀⠀⠀⠀⠀⠀⠀⠀⠀⠀⠀⠀⠀⠀⠀⠀⠀⠀⠀⠀⠀⠀⠀⠀⠀⠀⠀⠀⠀⠀⠀⠈⠛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⠀⠀⢀⢕⢕⢕⠑⢅⢕⢕⢕⢕⢄⠀⠀⠀⠀⠀⠀⠀⠀⠀⠀⠀⠀⠀⠀⠀⠀⠀⠀⠀⠀⠀⠀⠀⠀⠀⠀⠀⠀⠀⠀⠀⠀⠀⠀⠀⠀⠀⠀⠀⠀⠀⠀⠀⠀⠀⠀⠀⠀⠀⠀⠀⠜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⠔⢕⡕⢕⠅⢔⢕⢕⢑⢔⢕⢕⢕⢕⢕⢕⢔⠀⠀⠀⠀⠀⠀⠀⠀⠀⠀⠀⠀⠀⠀⠀⠀⠀⠀⠀⠀⠀⠀⠀⠀⠀⠀⠀⠀⠀⠀⠀⠀⠀⠀⠀⠀⠀⠀⠀⠀⠀⠀⠀⠀⠀⠀⠀⠀⠀⠀⠀⢹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⢴⢖⢗⢗⢗⠗⠃⠑⠙⠙⢑⢕⢀⢕⠕⠀⢕⢕⢕⢕⢕⢕⢕⢕⢕⢔⠀⠀⠀⠀⠀⠀⠀⠀⠀⠀⠀⠀⠀⠀⠀⠀⠀⠀⠀⠀⠀⠀⠀⠀⠀⠀⠀⠀⠀⠀⠀⠀⠀⠀⠀⠀⠀⠀⠀⠀⠀⠀⠀⠀⠀⠀⠀⠀⠀⠀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⢁⢀⢀⢀⢀⢐⢔⢵⢵⢵⢵⢵⢵⢵⢵⢼⢗⢇⢕⢑⠑⠑⠀⢄⢕⠁⢕⢕⠀⠀⢕⢕⢕⢕⢕⢕⢕⢕⢕⢕⢕⢀⠀⠀⠀⠀⠀⠀⠀⠀⠀⠀⠀⠀⠀⠀⠀⠀⠀⠀⠀⠀⠀⠀⠀⠀⠀⠀⠀⠀⠀⠀⠀⠀⠀⠀⠀⠀⠀⠀⠀⠀⠀⠀⠀⠀⢀⢔⠑⠠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⢕⢕⢁⢀⢁⠁⠀⠐⢔⢕⢕⢕⢕⠀⠀⠀⢕⢕⠑⠁⠁⢕⢕⢕⢕⢕⢕⢕⢄⠀⠀⠀⠀⠀⠀⠀⠀⠀⠀⠀⠀⠀⠀⠀⠀⠀⠀⠀⠀⠀⠀⠀⠀⠀⠀⠀⠀⠀⠀⠀⠀⠀⠀⠀⠀⠀⠀⠀⠀⠀⠀⠀⠀⠀⠀⠀⠀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⢕⢕⢕⠕⠕⠕⢕⢀⠀⢔⢕⠀⠀⠀⢅⢕⢕⢕⢕⢕⢕⢕⢑⢔⢀⠀⠀⠀⠀⠀⠀⠀⠀⠀⠀⠀⠀⠀⠀⠀⠀⠀⠀⠀⠀⠀⠀⠀⠀⠀⠀⠀⠀⠀⠀⠀⠀⠀⠀⠀⠀⠀⠀⠀⠀⠀⠀⠀⠀⠀⠁⢕⠐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⢀⠀⠀⠀⠀⠀⠀⠀⠀⠀⠀⠀⠀⠁⠁⠁⠀⠀⠁⠀⠀⠀⠑⠑⠑⠑⠑⠕⠕⠕⠕⠕⢕⢄⠀⠀⠀⢀⢀⢀⢀⢀⠀⠀⠀⠀⠀⠀⠀⠀⠀⠀⠀⠀⠀⠀⠀⠀⠀⠀⠀⠀⠀⠀⠀⠀⠀⠀⠀⠀⠀⠀⠀⠀⠀⠀⠀⠀⢄⡱⢵⢔⢄⢀⢀⠀⠀⢀⢀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⢗⢗⢖⢖⢖⢖⢔⢔⢔⢔⢔⢔⢄⢄⢄⢄⢄⢀⢀⠀⠀⠀⠀⠀⠀⠀⢀⢀⣀⡀⢄⢄⢄⢜⢻⢿⢿⢷⢷⢵⢴⢔⢔⢔⢀⢀⠀⠀⠀⠀⠀⠀⠀⠀⢀⣀⣀⡀⢀⢀⢀⢀⢀⢀⢀⢀⠀⠀⠀⠀⠀⠀⠀⠑⢃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⢕⣕⣱⣵⣵⣵⣵⣷⣷⣵⣵⣵⣵⣔⣔⣔⣄⣴⣵⣵⣵⣼⣵⣷⣵⣵⡕⢕⢕⢕⢕⢕⢕⢕⢕⢅⢄⢀⢀⠁⠁⠑⠑⠑⠑⠑⠐⠐⠑⠑⠑⠄⢄⢄⢄⢄⢄⠄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⢾⢿⢿⢿⢟⢟⢟⢟⢟⢝⢝⢝⢝⠕⠕⠕⠕⠕⢕⢕⢕⢕⢕⢕⢕⢕⢕⢕⢕⢑⠑⠁⠁⠁⠁⠁⠁⠁⠁⠁⠁⠁⠀⠀⠀⠀⠀⠀⠐⠐⠀⠁⠁⠑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⢔⢔⢕⢕⢕⢕⢕⢕⢕⢕⣱⣵⣵⣕⡕⢗⢕⣕⣕⣕⣕⣕⣕⣕⡕⢕⢕⢕⠕⠐⠐⠐⠐⠑⠑⠑⢗⢗⢗⢗⢳⡾⢿⢟⢟⢟⠇⠑⠀⠀⠀⠀⠀⠀⠀⠀⠀⠀⠀⠀⠀⠀⢀⢀⠀⠀⠄⠄⠀⠀⢔⢰⢔⢔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⠑⠀⠐⠀⠀⠀⢀⢄⢕⢱⣵⣷⣾⣇⣕⣕⣕⡕⢕⢄⢀⢀⢄⣄⣔⣔⣔⣴⣴⣴⣴⡴⢕⢕⠑⠁⠀⠀⠀⠀⠀⠀⠀⢀⢄⢄⢄⠔⠕⢕⢜⢜⢕⢕⢕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⢕⠕⠑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⠁⠀⠁⠑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⠁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⠁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⠑⠀⠀⠀⠀⠀⠀⠀⠀⠀⢄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⢕⠕⠑⠑⠑⠑⠑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⠑⠀⠀⠀⠀⠀⠀⠀⠀⠀⠀⠀⢀⢕⢕⢕⢕⢕⢕⢕⠕⠁⠁⠀⠀⠀⠀⠀⠀⠀⠀⠑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⠏⠀⠀⠀⠀⠀⠀⠀⠀⠀⠀⠀⠀⢕⢕⢕⢕⢕⠕⠑⠀⠀⠀⠀⠀⠀⠀⠀⠀⠀⠀⠀⠀⠀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⠟⠁⠀⠀⠀⠀⠀⠀⠀⠀⠀⠀⠀⠀⠀⢕⢕⠕⠑⠀⠀⠀⠀⠀⠀⠀⠀⠀⠀⠀⠀⠀⠀⠀⠀⠀⢕⢕⢕⢕⠕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⠟⠁⠀⠀⠀⠀⠀⠀⠀⠀⠀⠀⠀⠀⠀⠀⠀⠑⠁⠀⠀⠀⠀⠀⠀⠀⠀⠀⠀⠀⠀⠀⠀⢀⡠⠀⠀⠀⠑⢕⢕⢕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⠏⠀⠀⠀⠀⠀⠀⠀⠀⠀⠀⠀⠀⠀⠀⠀⠀⠀⠀⠀⠀⠀⠀⠀⠀⠀⠀⠀⠀⠀⠀⠀⠀⠐⠁⠀⠀⠀⠀⠀⠀⠁⠑⠑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⢟⢟⠙⠟⠏⠀⠀⠀⠀⠀⠀⠀⠀⠀⠀⠀⠀⠀⠀⠀⠀⠀⠀⠀⠀⠀⠀⠀⠀⠀⠀⠀⠀⠀⠀⠀⠀⠀⠀⠀⠀⠀⠀⠀⠀⠀⠀⠀⠀⠀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⡿⢕⠑⠀⠀⠀⠀⠀⠀⠀⠀⠀⠀⠀⠀⠀⠀⠀⠀⠀⠀⠀⠀⠀⠀⠀⠀⠀⠀⠀⠀⠀⠀⠀⠀⠀⠀⠀⠀⠀⠀⠀⠀⠀⠀⠀⠀⠀⠀⠀⠀⠀⠈⢻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⢏⢕⠅⠀⠀⢔⠀⠀⠀⠀⠀⠀⠀⠀⠀⠀⠀⠀⠀⠀⠀⠀⠀⠀⠀⠀⠀⠀⠀⠀⠀⠀⠀⠀⠀⠀⠀⠀⠀⠀⠀⠀⠀⠀⠀⠀⠀⠀⠀⠀⠀⠀⠀⢀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⢑⢕⢕⢄⠀⢄⠀⠀⠀⠀⠀⠀⠀⠀⠀⠀⠀⠀⠀⠀⠀⠀⠀⠀⠀⠀⠀⠀⠀⠀⠀⠀⠀⠀⠀⠀⠀⠀⠀⠀⠀⠀⠀⠀⠀⠀⠀⠀⠀⠀⠀⠀⢀⠀⢕⢝⢝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⠑⢄⢕⢕⢕⢕⠀⢕⠀⠀⠀⠀⠀⠀⠀⠀⠀⠀⠀⠀⠀⠀⠀⠀⠀⠀⠀⠀⠀⠀⠀⠀⠀⠀⠀⠀⠀⠀⠀⠀⠀⠀⠀⠀⠀⠀⠀⠀⠀⠀⠄⠄⠔⠈⠀⠀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⣧⣵⣵⣷⣧⣷⣷⣷⣷⣵⣵⣵⣵⠕⢔⢕⢕⢕⢕⢕⢕⠀⠀⠀⠀⠀⠀⠀⠀⠀⠀⠀⠀⠀⠀⠀⠀⠀⠀⠀⠀⠀⠀⠀⠀⠀⠀⠀⠀⠀⠀⠀⠀⠀⠀⠀⠀⠀⠀⠀⠀⠀⠀⠀⠀⠀⠀⠀⠀⠀⠀⠀⠑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⡿⠑⢕⢕⢕⠕⢑⢕⢕⢕⢕⢀⠀⠀⠀⠀⠀⠀⠀⠀⠀⠀⠀⠀⠀⠀⠀⠀⠀⠀⠀⠀⠀⠀⠀⠀⠀⠀⠀⠀⠀⠀⠀⠀⠀⠀⠀⠀⠀⠀⠀⠀⠀⠀⠀⠀⠀⠀⠀⠀⠀⠀⠀⢸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⠀⢀⢀⢕⢕⠕⢄⢕⢕⢕⢕⢕⢕⢄⠀⠀⠀⠀⠀⠀⠀⠀⠀⠀⠀⠀⠀⠀⠀⠀⠀⠀⠀⠀⠀⠀⠀⠀⠀⠀⠀⠀⠀⠀⠀⠀⠀⠀⠀⠀⠀⠀⠀⠀⠀⠀⠀⠀⠀⠀⠀⠀⠀⠀⠀⢻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⠔⢕⢕⢕⠀⢕⢕⠁⢔⢕⢕⢕⢕⢕⢕⢕⢕⢄⠀⠀⠀⠀⠀⠀⠀⠀⠀⠀⠀⠀⠀⠀⠀⠀⠀⠀⠀⠀⠀⠀⠀⠀⠀⠀⠀⠀⠀⠀⠀⠀⠀⠀⠀⠀⠀⠀⠀⠀⠀⠀⠀⠀⠀⠀⠀⠀⠀⠀⣾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⢲⢖⢗⢗⢗⠗⠃⠑⠘⠙⢕⠁⢔⢕⠀⠀⢄⢕⢕⢕⢕⢕⢕⢕⢕⢕⢔⠀⠀⠀⠀⠀⠀⠀⠀⠀⠀⠀⠀⠀⠀⠀⠀⠀⠀⠀⠀⠀⠀⠀⠀⠀⠀⠀⠀⠀⠀⠀⠀⠀⠀⠀⠀⠀⠀⠀⠀⠀⠀⠀⠀⠀⢀⡠⠐⠀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⢁⢀⢀⢀⢀⢐⢔⢵⢵⢵⢵⢵⢵⢵⢵⢼⢗⢇⢕⢑⠑⠐⠀⢕⠑⢔⢕⠁⠀⠀⢕⢕⠕⠑⠁⢅⢕⢕⢕⢕⢕⢕⢀⠀⠀⠀⠀⠀⠀⠀⠀⠀⠀⠀⠀⠀⠀⠀⠀⠀⠀⠀⠀⠀⠀⠀⠀⠀⠀⠀⠀⠀⠀⠀⠀⠀⠀⠀⠀⠀⠀⠀⠀⠀⠀⠀⠁⠀⠀⠰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⢕⢕⢁⢀⢁⠁⠀⢄⢕⢕⢔⢕⢕⠀⠀⠀⢕⠀⠀⠀⢀⢕⢕⢕⢕⢕⢕⢕⢕⢄⠀⠀⠀⠀⠀⠀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⢕⢕⢕⢕⢕⠕⢕⢕⠕⠕⠕⢕⠀⠀⢕⢀⠀⠀⢄⢕⢕⢕⢕⢕⢕⢕⢕⢕⢕⢕⢄⠀⠀⠀⠀⠀⠀⠀⠀⠀⠀⠀⠀⠀⠀⠀⠀⠀⠀⠀⠀⠀⠀⠀⠀⠀⠀⠀⠀⠀⠀⠀⠀⠀⠀⠀⠀⠀⠀⠀⠀⠀⠀⠀⠀⢀⠀⠀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⠀⠀⠀⠀⠀⠀⠀⠀⠀⠀⠀⠀⠀⠁⠁⠀⠀⠁⠀⠀⠀⠁⠑⠑⠑⠑⠑⠑⠕⠕⠕⠕⢕⢕⢔⢀⠄⢀⢀⢀⢀⢀⠀⠀⠀⠀⠀⠀⠀⠀⠀⠀⠀⠀⠀⠀⠀⠀⠀⠀⠀⠀⠀⠀⠀⠀⠀⠀⠀⠀⠀⠀⠀⠀⠀⠀⠀⠀⢕⡕⢴⢔⢄⢀⠀⠀⠀⢀⢀⠀⠀⢀⢄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⢗⢖⢖⢖⢖⢖⢔⢔⢔⢔⢔⢔⢄⢄⢄⢄⢄⢀⢀⠀⠀⠀⠀⠀⠀⠀⢀⢀⣀⡀⢄⢄⢄⢜⢻⢿⢿⢷⢷⢧⢴⢔⢔⢔⢀⢀⠀⠀⠀⠀⠀⠀⠀⠀⢀⢀⢀⢀⢀⢀⢀⢀⢀⢀⢀⢀⠀⠀⠀⠀⠀⠀⠀⠑⠃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⣔⣔⣔⣰⣴⣵⣵⣵⣼⣵⣷⣵⣵⡕⢕⢕⢕⢕⢕⢕⢕⢕⢄⢄⢀⢀⠁⠁⠑⠑⠑⠑⠑⠐⠀⠑⠑⠀⠄⢄⢄⢄⢄⢄⢄⠀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⢷⢿⢿⢿⢟⢟⢟⢟⢟⢝⢝⢝⢝⠕⠕⠕⠕⠕⢕⢕⢕⢕⢕⢕⢕⢕⢕⢕⢕⢑⠑⠁⠁⠁⠁⠁⠁⠁⠁⠁⠁⠁⠀⠀⠀⠀⠀⠀⠐⠐⠐⠁⠁⠁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⢔⢔⢕⢕⢕⢕⢕⢕⢕⢕⣱⣵⣵⣕⡕⢗⢕⣕⣕⣕⣕⣕⣕⣕⡕⢕⢕⢕⠕⠐⠐⠐⠐⠑⠑⠑⢗⢗⢗⢗⢳⡾⢿⢟⢟⢟⠇⠑⠀⠀⠀⠀⠀⠀⠀⠀⠀⠀⠀⠀⠀⠀⢀⢀⠀⠀⠄⠄⠀⠀⢔⢰⢔⢕⢕⢕⣕⣵⣵⣵⡷⢷⢇⢕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⠑⠐⠐⠀⠀⠀⠀⢀⢕⢱⣵⣷⣾⣇⣕⣕⣕⡕⢕⢄⢀⢀⢄⣄⣔⣔⣔⣴⣴⣴⣴⡴⢕⢕⠑⠁⠀⠀⠀⠀⠀⠀⠀⢀⢄⢄⢄⠔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⢕⢕⢜⢝⢟⢏⢝⢝⢝⠕⠕⠕⠕⠕⠕⠕⠕⢻⢿⢿⢿⢿⢿⢿⢿⣕⣕⢔⢄⢄⢄⢔⢔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⢕⠕⠁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⢿⣿⢕⢕⢝⡿⡟⢕⢕⢿⣿⢏⢕⢸⣿⣿⢇⢜⢻⡿⢟⢕⢕⣿⣿⢇⢕⢕⢜⢟⢿⢟⢕⢕⢜⡟⢕⢕⢝⢿⣟⢕⢸⣿⣿⡏⢕⢿⣿⣿⣏⣹⣿⣿⣿⢕⣹⣿⣿⢟⢕⢕⢸⣿⣿⣿⢕⢹⡿⢟⢕⢕⢿⣿⣿⢕⢸⣿⣿⡟⢕⣻⣿⣿⣿⡟⢝⢻⣿⣿⢕⢕⢝⢟⢝⣟⣿⣿⣿⣏⢕⢻⣿⣿⢇⢜⣿⣿⣿⣿⣿⣿⣿⡏⢝⣿⣿⣿⣏⣝⣿⣿⣟⣝⣜⣻⣿⣿⣿⡿⣿⣿⣿⣧⣜⣿⣿⣿⣿⣿⣿⣿⣿⢿⣿⣿⣿⡿⢟⣿⣿⡟⢕⢹⣿⣿⣿⣿⣿⣟⢟⢿⣏⢝⢿⣿⣿⡟⢝⣿⢟⢿⣿⣿⣿⣿⢏⢕⢹⣿⣿⡇⢸⣿⣿⣿⣿⢕⢕⢹⣿⡿⢝⢝⣿⣿⡟⢕⢝⣿⡟⢕⢕⢟⢟⢝⢕⢝⢿⢿⢕⢕⢕⢜⢝⢝⢕⢕⢜⢿⡏⢕⢕⢻⠀</a:t>
            </a:r>
            <a:br/>
            <a:r>
              <a:t>⢇⢕⢕⢕⢕⢕⢕⢕⢕⢕⢕⢕⢕⢕⢕⢕⢕⡕⢕⢕⢕⢕⢕⢕⢕⢸⢻⢕⢕⢕⢟⢏⢕⢕⢕⢕⢕⢕⢕⢜⢕⢕⢕⢕⢕⢕⢕⢕⢕⢕⣯⢕⢕⢕⢕⢸⢇⢕⢜⣿⣿⡇⢕⢜⢿⣿⢝⢝⢻⣿⡇⢕⢝⣿⣿⡇⢕⢕⢜⣿⡟⢕⢕⢕⢕⡏⢕⢕⢸⣿⡇⢕⢜⣿⣿⢕⢕⢹⣿⣿⢏⢕⢕⢜⣿⣿⢕⢕⣱⡕⢕⢕⢕⢕⢝⢝⢕⢕⢹⣿⢕⢕⢝⢝⢝⢝⢝⣿⣿⢕⢕⣻⣿⣿⢏⢜⢝⢕⢸⣿⡏⢹⣿⣿⡟⢕⣿⣿⣿⣏⢝⣿⣿⣿⡇⢸⣿⣿⣿⢕⢹⣿⣿⡇⢕⣽⣿⡇⢕⢜⣿⣿⣟⢝⢝⢝⢕⣹⢕⢕⢕⣿⣿⢕⢕⢕⢕⢕⢕⢝⢝⢹⡕⢕⢸⣿⡟⢕⢕⢻⣿⣿⢏⢕⢕⢕⢜⢕⢕⢕⢹⣿⡇⢕⢕⢟⡕⢕⢕⢕⢕⢕⢕⢕⢕⢞⢕⢕⢕⢕⢕⢕⢕⢕⢕⢕⢕⢕⢕⢱⠀</a:t>
            </a:r>
            <a:br/>
            <a:r>
              <a:t>⣧⢕⢕⢕⢕⢕⢕⢕⢕⢕⢕⢕⢕⢕⢕⢕⢕⢕⢕⢕⢕⢕⢕⢕⢕⢕⣵⢕⢕⢕⢕⢕⢕⢕⢕⢕⢕⢕⢕⢕⢕⢕⢕⢕⢕⢕⢕⢕⢕⢕⢕⢕⢕⢕⢕⢕⢕⢕⢕⣿⣿⢕⢕⢕⡕⢕⢕⢱⢿⣷⡇⢕⢜⢏⢟⢇⢕⢕⢕⣿⡕⢕⢕⢕⢕⢕⢕⢕⢸⢻⡇⢕⢱⣿⣿⡇⢕⢸⡿⢻⢕⢕⢕⢕⢟⣿⢕⢕⣿⣧⢕⢕⢕⢕⣱⢕⢕⢕⢱⣿⢕⢕⢕⢕⢕⢕⢾⣿⣿⡇⢕⢾⡿⢻⡕⢕⢕⢕⢕⣼⣧⣼⣿⣿⢿⢷⢿⣿⣿⣿⢾⣿⣿⣿⡇⢸⣿⣿⣿⢕⢼⣿⣿⡧⢷⣿⣿⡇⢕⢱⡿⢿⢿⢕⢕⢕⣷⣿⢕⢕⢕⢝⣿⢕⢕⢕⢕⣕⢕⢕⢕⢜⢕⢕⢸⣿⣇⢕⢕⢸⢻⡟⢕⢕⢕⢕⢕⢕⢕⢕⢸⣿⡇⢕⢕⢇⢕⢕⢕⢕⢕⢕⢕⢕⢕⢕⢕⢕⢕⢕⢕⢕⢕⢕⢕⢕⢕⢕⢕⢜⠀</a:t>
            </a:r>
            <a:br/>
            <a:r>
              <a:t>⢕⢕⢕⢕⢕⢕⢕⢕⢕⢕⢕⢕⢕⢕⢕⢕⢕⢕⢕⢕⢕⢕⢕⢕⢕⢕⡕⢕⢕⢕⢕⢕⢕⢕⢕⢕⢕⢕⢕⢕⢕⢕⢕⢕⢕⢕⢕⢕⢕⢕⢕⢕⢕⢕⢕⢸⢕⢕⢕⣿⢟⢕⢕⢸⣿⢕⢕⢕⢜⣿⢕⢕⢕⢕⢕⢕⢕⢕⢕⣿⡟⢕⢕⢕⣕⢕⢕⢕⢸⣿⢇⢕⢕⣿⣿⢕⢕⢸⣿⢕⢇⢕⢕⢕⢕⢕⢕⢕⣿⡿⢕⢕⢕⣼⢇⢕⢕⢕⣿⣿⢕⢕⢝⢝⢕⢕⢜⣿⣿⡕⢕⢜⢕⢕⢸⢇⢕⢕⢕⢝⢟⢟⣿⢕⢕⢕⢜⣿⣿⡏⢕⣿⣿⣿⢕⢕⣿⣿⡿⢕⢸⣿⣿⡇⢕⢜⢿⣿⢕⢕⢝⢕⢕⢕⢕⢕⢹⣿⢇⢕⢕⢜⡝⢕⢕⢕⣿⣽⢕⢕⢸⣕⢕⢕⢜⣿⣿⢕⢕⢜⢕⢕⢕⢕⢕⢕⢕⢕⢕⢕⢸⣧⡇⢕⢕⢕⢇⢕⢕⢕⢕⢕⢕⢕⢕⢕⢕⢕⢕⢕⢕⢕⢕⢕⢕⢕⢕⢕⢕⢕⠀</a:t>
            </a:r>
            <a:br/>
            <a:r>
              <a:t>⡇⢕⢕⢕⢕⢕⢕⢕⢕⢕⢕⢕⢕⢕⢕⢕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⢝⣕⢕⢕⢕⢕⢕⢕⢱⣿⣿⢕⢕⢕⢕⢕⢕⢕⢕⢕⢇⢵⣷⣷⡝⢕⢕⢕⢱⢟⣿⡇⢕⢻⣿⣿⡇⢱⣿⣿⢿⢵⣿⣿⣿⡇⢕⢱⣷⢕⢕⢕⢕⢕⢕⣱⢕⢕⢸⢏⢕⢕⢕⢕⢕⢕⢕⢕⢝⢏⢕⢕⢜⢏⢕⢕⢕⢕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⣾⡿⢕⢕⢱⣿⣿⢕⢕⢸⣧⢕⢕⢕⢿⣿⢕⢕⢕⢕⢕⢕⢕⢕⢕⢕⢕⢕⢹⣿⢕⢕⢕⢕⢕⢟⢕⢕⢕⣿⣿⢕⢕⢜⢻⢕⢕⢜⣿⣿⢇⢕⢕⢹⣷⢇⢕⢕⢕⢕⢕⢕⢕⢕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⡕⢕⢕⢕⢕⢕⢕⢕⢕⢕⢕⢕⢕⢕⢕⢕⢕⢕⢕⢕⢕⢕⢕⢕⢕⢕⢕⢕⢸⢕⢕⢕⢕⣿⡇⢕⢕⢱⣾⡇⢕⢕⢕⢕⢕⢕⢕⢕⢕⢕⢕⣵⣾⡷⢟⢟⢟⢻⢸⡇⢕⢕⢱⣕⡕⢕⢱⣵⡇⢕⢕⢕⣱⢕⢕⢕⢿⢕⢕⢕⢕⢕⢕⢕⢕⢕⢕⣿⣧⢕⢕⢸⣿⣿⢕⢕⢜⢟⢕⢕⢕⣼⡏⢕⢕⢕⢕⢕⢕⢕⢕⢕⢕⢕⢕⣾⣟⢕⢕⢕⢕⢕⣕⢕⢕⢱⣿⣿⢕⢕⢱⡕⢕⢕⢱⣿⣿⡇⢕⢱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⢜⢕⢕⢕⢕⢕⢕⢕⢕⢕⢕⢕⢕⢕⢕⢕⢕⢕⢕⢕⢕⢕⢕⢕⢕⢕⢕⢕⢕⢜⢕⢕⢕⢕⣿⢇⢕⢕⢸⣿⡇⢕⢕⢕⢕⢕⢕⢕⢕⢕⢕⢕⢜⣿⣏⢕⢕⢕⢕⢜⢕⢕⢕⢸⢿⡕⢕⢜⣿⢇⢕⢕⢕⣿⢕⢕⢕⢕⢕⢕⢕⢕⢕⢕⢕⢕⢕⢕⣟⢹⢕⢕⢜⣟⢕⢕⢕⢕⢕⢕⢕⢕⣿⣿⢕⢕⢕⢷⢇⢕⢕⢕⢕⢕⢕⢕⢕⢝⢕⢕⢕⢕⢱⣿⢕⢕⢕⢿⡿⢕⢕⢜⣿⢕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⠕⢕⢕⢕⢕⢕⢕⢕⢕⢕⢕⢕⢕⢕⢕⢕⢕⢕⢕⢕⢕⢕⢕⢕⢕⢕⢕⢕⢕⢕⢕⣵⡜⢕⢕⢸⢻⢕⢕⢕⢕⢕⢕⢕⢕⢱⢕⢕⢕⢟⢝⢝⢕⢕⢕⢕⢕⢕⢕⢕⢸⡇⢕⢕⢕⢇⢕⢕⢕⢕⢕⢕⢕⢕⢕⢕⢕⢕⢕⢕⢕⢕⢕⢕⢕⢜⢕⢕⢕⢕⣕⡕⢕⢕⢕⢕⢕⢕⢕⣿⣻⢕⢕⢕⢕⢕⢕⢕⢕⢕⢕⢕⢕⢕⢕⢕⢕⢕⢕⢱⣷⡕⢕⢕⢕⢕⢕⢕⢕⣿⡕⢕⢕⢸⡏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⢅⢕⢕⢕⢕⢕⢕⢕⢕⢕⢕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⡕⢕⢕⣾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⢀⢕⢜⠑⠀⠁⠑⢕⢕⢕⢕⢕⢕⢕⢕⢕⢕⢕⢕⢕⢕⢕⢕⢕⢕⢕⢕⢕⢕⢕⢕⢕⢕⢕⢕⢕⢕⢳⢎⡕⢕⢕⢕⢕⢕⢕⢕⢕⢕⢕⢕⢕⢕⢕⢕⢕⢕⢕⢕⢕⢕⢕⣇⢕⢕⢕⢕⢗⢕⢕⢕⢕⡕⢕⢕⢕⢕⢕⢕⢕⢕⢕⢕⢕⢕⢕⢕⢕⢕⢕⢕⢕⣕⢗⢕⢕⢕⢕⢕⢕⢕⢿⣿⢕⢕⢕⢕⢕⢕⢕⢕⢕⢕⢕⢕⢕⢕⢕⢕⢕⢕⢕⢱⢇⢕⢱⣾⣧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⠁⠀⢁⢕⠕⠀⢄⢄⢔⢔⢔⢕⠑⠕⢕⢕⢕⢕⢕⢕⢕⢕⢕⢕⢕⢕⢕⢕⢕⢕⢕⢕⢕⢕⢕⢕⢕⢕⢕⢕⢕⢕⢕⢕⢕⢕⢕⢕⢕⢕⢕⢕⢕⢕⢕⢜⡟⢕⢕⢕⢕⢕⢕⢕⢕⢻⢗⢕⢕⢕⢕⢕⢕⢕⢕⢟⢕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⢔⠀⠀⢕⢕⠀⢕⢕⢕⢕⢕⢄⢑⢑⢅⢅⢁⠑⠕⢕⢕⢕⢕⢕⢕⢕⢕⢕⢕⢕⢕⢕⢕⢕⢕⢕⢕⢕⢕⢕⢕⢕⢕⢕⢕⢕⢕⢕⢕⢕⢕⢕⢕⢕⢕⢕⢕⢕⢕⢕⢕⢕⢕⢕⢕⢕⢕⢕⢕⢕⢱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⠕⢕⢕⢕⢕⢕⢕⢕⢕⣕⢕⢕⢕⢕⢕⠑⠕⠕⠔⢕⢕⠀⢕⢕⢕⢕⢕⢕⢕⢕⢕⢕⢕⢕⢔⢁⢕⢕⢕⢕⢕⢕⢕⢕⢕⢕⢕⢕⢕⢕⢕⢕⢕⢕⢕⢕⢕⢕⢕⢕⢕⢕⢕⢕⢕⢕⢕⢕⢕⢕⢕⢕⢕⢕⢕⢕⢕⢕⢕⢕⢕⢕⢕⢕⢕⢕⠕⠑⢕⢕⢕⡕⢕⢕⢕⢕⢕⢕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⠁⢕⠕⢕⢕⢕⢕⢕⢕⢝⢟⢻⢷⣵⣕⢕⠀⠀⠀⠀⢕⢕⠀⠁⢕⢕⢕⢕⢕⢕⢕⢕⢕⢕⢕⢕⢕⢕⢕⢕⢕⢑⢕⢕⢕⢕⢕⢕⢕⢕⢕⢕⢕⢕⢕⢕⢕⢕⢕⢕⢕⢕⢕⢕⢕⢕⢕⢕⢕⢕⢕⢕⢕⢕⢫⡕⢕⢕⢕⢕⢕⢕⢕⢕⠕⠑⠀⢔⢄⠑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⢕⢕⢕⢕⢕⣵⣵⣵⣵⣕⣕⣕⣕⣿⣕⢀⠀⠀⠀⠁⢕⠀⠀⠀⠁⠁⠑⠑⠑⠕⠕⠕⢕⢕⢕⢕⢕⢕⢕⢕⢕⠕⢕⢕⢕⢕⢕⢑⢕⢕⢕⢕⢕⢕⢕⢕⢕⢕⢕⢕⢕⢕⢕⢕⢕⢕⢕⢕⢕⢕⢕⢱⣕⢕⢕⢕⢜⢕⢕⢑⢑⠑⠀⠀⢔⠀⠀⢁⢔⢕⢕⢕⢇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⢕⢕⢄⢕⢕⢕⢕⢜⢝⢟⢟⢿⣿⣿⣿⣿⢕⠀⠀⠀⢕⢀⠀⠀⠀⠀⠀⠀⠀⠀⠀⠀⠀⠑⠕⠕⠕⠅⠁⠀⠀⠁⠑⠐⠕⢕⢕⢕⢕⢕⢕⢕⢕⢕⢕⢕⢕⢕⢅⢕⠕⠕⢕⠕⠕⢕⢕⢕⢕⢵⣕⢕⢜⢳⢧⡕⢕⢕⠕⠑⠑⢕⢔⢄⢰⣴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⢕⢕⢕⢅⢕⢕⢕⣕⣵⣵⣵⣵⣿⣿⣿⡿⠑⠀⠀⠀⢕⢕⠀⠀⠀⠀⠀⠀⠀⠀⠀⠀⠀⠀⠀⠀⠀⠁⠀⠀⠀⠀⠀⠀⠀⠀⠀⠀⠐⠀⠁⠑⠕⢕⢕⢕⢕⢕⢕⠁⠀⠀⠀⠁⢄⠀⠑⢕⢔⠄⠀⠀⠁⠑⠑⢝⢷⣕⡕⢕⢅⠕⢅⢕⢕⢜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⠁⢕⢕⢕⢕⢕⢜⢝⢟⢟⢟⢟⢟⢟⢝⠁⠀⠀⠀⠀⢕⢕⠀⠀⠀⠀⠀⠀⠀⠀⠀⠀⠀⠀⠀⠀⠀⠀⠀⠀⠀⠀⠀⠀⠀⠀⠀⠀⠀⠀⠀⠀⠀⠀⠑⠕⠕⠑⠁⠀⠀⠀⠀⠀⠀⢔⢀⠀⠑⠀⠀⠀⠀⠀⠀⠀⠑⢝⢳⣧⡕⢕⢕⢕⢕⢕⢜⢻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⠁⢑⢑⢑⠕⠕⢕⢕⠕⠕⠕⠕⠕⠕⠀⠀⠀⠀⠀⢕⢕⠀⠀⠀⠀⠀⠀⠀⠀⠀⠀⠀⠀⠀⠀⠀⠀⠀⠀⠀⠀⠀⠀⠀⠀⠀⠀⠀⠀⠀⠀⠀⠀⠀⠀⠀⠀⠀⠀⠀⠀⢀⠔⠁⠀⠁⠀⠀⠀⠀⠀⠀⠀⠀⠀⠀⢑⢕⢜⢻⢷⣕⣕⢕⢕⢕⢕⢷⣇⣕⣕⣕⡕⢕⢕⢕⢕⢕⢕⢕⢕⢕⢕⢕⢕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⠕⠑⠐⠀⠀⢄⠕⠁⠁⠑⠑⠁⠁⠀⠀⠀⠀⠀⠀⠀⠀⠀⠀⠀⠀⠁⠕⠀⠀⠀⠀⠀⠀⠀⠀⠀⠀⠀⠀⠀⠀⠀⠀⠀⠀⠀⠀⠀⠀⠀⠀⠀⠀⠀⠀⠀⠀⠀⠀⠀⠀⠀⠀⠀⠀⢄⠐⠀⠀⠀⠀⠀⠀⠀⠀⢄⣄⢀⢀⢀⢄⢕⢕⢕⢕⢕⢕⢜⢝⢷⣧⣕⡝⢕⢕⢕⢕⢕⢜⢕⢕⠁⠀⠁⠑⠑⠕⢕⢕⢕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⣅⠀⠀⢀⢔⢕⠀⠀⠀⠀⠀⠀⠀⠀⢀⢀⢀⠀⠀⠀⠀⠀⠀⠀⠀⠀⠀⠀⠀⠀⠀⠀⠀⠀⠀⠀⠀⠀⠄⢄⢀⠀⠀⠀⠀⠀⠀⠀⠀⠀⠀⠀⠀⠀⠀⠀⠀⠀⠀⠀⠀⠀⠀⠀⠀⠀⠀⠀⠀⠀⠀⠀⠀⠀⠀⣱⣿⣿⣿⣷⣷⣷⣵⣕⣕⢕⢕⢕⢕⢕⢕⢕⢜⢕⢕⢕⢕⢕⢕⢕⢕⢵⢴⢴⢤⣤⡴⢴⢕⢕⣕⢣⢵⢵⢵⣕⣗⡗⢷⢵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⡇⢕⠑⠀⠀⠀⠀⠀⠀⠀⢔⢕⢕⢕⢕⠀⠀⠀⠀⠀⠀⠀⠀⠀⠀⠀⠀⠀⠀⠀⠀⠀⠀⠀⠀⢕⢔⢁⠀⠄⠀⠀⠀⠀⠀⠀⠀⠀⢄⢄⢄⢄⢀⠀⠀⠀⠀⠀⠀⠀⠀⠀⠀⠀⠀⠀⠀⠀⠀⠀⠀⠕⣿⣿⣿⣿⣿⣿⣿⣿⣿⣿⡿⢇⢕⢄⣕⣵⣵⡷⢷⢟⢇⣱⢵⢗⢗⢟⢟⢇⡱⢕⢕⣱⡵⢕⢱⢿⣿⣿⣿⣷⣷⣮⣽⣝⣟⢷⣧⣕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⡟⢕⠁⠀⠀⠀⠀⠀⠀⠀⠀⢕⢕⢕⢕⢕⠀⠀⠀⠀⢀⢄⢄⢄⢀⠀⠀⠀⠀⠀⠀⠀⠀⠀⠀⠀⢕⢕⢅⢕⢔⢅⠀⠀⠀⠀⠀⠀⢄⢕⢕⢕⢕⠁⠀⠀⠀⠀⠀⠀⠀⠀⠀⠀⠀⠀⠀⠀⠀⠀⠀⠀⠀⢸⣿⣿⣿⣿⢿⢿⢟⣏⣕⣱⡗⣾⣿⢟⢏⢝⢕⢕⠎⢕⢑⢕⢅⢕⢕⢕⢕⢕⢕⢑⢕⢕⢕⢕⢕⢕⢕⢞⢻⢿⢇⢕⢕⢝⢟⢳⢮⣝⡳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⡟⢕⠁⠀⠀⠀⠀⠀⠀⠀⢀⠀⠑⢕⢕⢕⢕⠀⠀⠀⠄⠕⢕⠕⢀⢕⢕⢀⠀⠀⠀⠀⠀⠀⠀⠀⠀⠕⠕⠕⠑⠕⠕⢕⠀⠀⠀⠔⠔⠔⢕⠕⢕⠀⠀⠔⠀⠀⠀⠀⠀⠀⠀⠀⠀⠀⠀⠀⠀⠀⠀⠀⠀⠀⠑⠗⠳⢗⣏⣵⣷⡿⢟⡫⣻⢻⢏⢕⢕⢕⢕⢕⢕⢕⢕⢕⢕⢅⢕⢱⢕⣜⣵⣵⣷⣧⣅⢄⠁⢝⢇⢕⡕⢕⣜⣝⣗⢇⢕⣕⢑⢗⣗⣣⣳⣕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⢕⢕⠀⠀⠀⠀⠀⠀⠀⠀⢑⣄⣤⡕⢔⠕⠑⠑⠑⠑⠑⠑⠑⠑⠐⠀⠁⠁⠀⠀⠀⠀⠀⠀⠀⠀⠀⢄⢔⢄⠐⠀⠄⢄⠀⠄⠀⠀⠀⢕⢔⠀⠀⠀⠀⠀⠀⠀⠀⠀⠀⠀⠀⠀⠀⠀⠀⠀⠀⠀⠀⠄⠄⢁⢁⢑⡝⢝⢱⢗⢝⢕⠎⠕⢕⢕⢕⢕⢕⢕⢕⢕⢕⢕⢕⢕⢕⢕⣱⣷⣿⣿⣿⢟⢏⢅⢀⠃⠁⢕⡟⣿⣿⢸⢿⢿⢏⢕⣿⡿⢿⢷⢜⢟⠟⢟⢟⢏⢟⢟⢗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⣧⣕⣕⢕⢆⢄⢄⢀⢀⣴⣷⣿⣿⣿⢇⠕⠀⠀⠀⠀⠀⠀⠀⠀⠀⠀⠀⠀⠀⠀⠀⠀⠀⠀⠀⠀⠀⠀⠀⢕⠕⠐⠁⠀⠀⠀⠀⠀⠀⠀⠀⠀⠄⠄⠀⠀⠀⠀⠀⠀⠀⠀⠀⠀⠀⠀⠀⠀⠀⠀⠀⠀⠀⠀⠀⠀⠁⠁⠁⠁⠁⠀⠀⠀⠀⠀⠀⠁⠑⠕⠕⢕⢕⢕⢕⢕⢕⢱⣾⣿⣿⣿⣿⣧⢕⠕⢔⠄⠀⠀⢄⢕⣿⣿⢜⢕⢗⢷⢷⢷⣷⣵⣵⣵⣿⣿⣿⡝⢻⣷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⣷⣵⣕⣱⣿⣿⣿⣿⣿⡧⢕⢕⠀⠀⠀⠀⠀⠀⠀⠀⠀⠀⠀⠀⠀⠀⠀⠀⠀⠀⠀⠀⠀⠀⠀⠀⠀⠀⠀⠀⠀⠀⠀⠀⠀⠀⠀⠀⠀⠀⠀⠀⠀⠀⠀⠀⠀⠀⠀⠀⠀⠀⠀⠀⠀⠀⠀⢀⢀⠀⠀⠀⠀⠀⠀⠀⠀⠀⠀⠀⠀⠀⠀⠀⠀⠀⠀⠁⢕⢕⢕⢕⢱⣿⣿⣿⣿⣿⣿⣿⣿⣷⣷⣶⢆⣅⣕⣼⡟⢕⢕⢞⣟⣿⣿⣿⣿⣿⣿⣿⣿⣿⣿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⡟⢕⢕⢕⠀⠀⠀⠀⠀⠀⠀⠀⠀⠀⠀⠀⠀⠀⠀⠀⠀⢀⠀⠀⠀⠀⠀⠀⠀⠀⠀⠀⠀⠀⠀⠀⠀⠀⠀⠀⠔⠀⠀⠀⠀⠀⠀⠀⠀⠀⠀⠀⠀⠀⠀⠀⠀⢠⢷⣿⣷⢕⠀⠀⠀⠀⠀⠀⢀⣀⣄⣤⣴⣴⣴⣔⢔⢄⢀⢀⠀⠕⢕⢱⣿⣿⡿⢟⣿⣿⣿⣿⣿⣿⣿⣿⣿⣿⣿⢏⢕⣸⣽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⢟⢟⢟⢿⢿⢿⢟⢟⢏⢕⢕⢕⠑⠀⠀⠀⠀⠀⠀⠀⠀⠀⠀⠀⠀⠀⠀⢀⠀⢀⢀⠀⠀⠀⠀⠀⠀⢀⢀⠀⠀⠀⠀⠀⠀⠀⠀⠀⠕⢀⠀⠀⠀⠀⠀⠀⠀⠀⠀⠀⠀⠀⠀⠀⠀⠀⠁⠙⢟⢗⠇⠀⠀⠔⠐⢄⢵⣾⣿⣿⣿⣿⣿⣿⣿⣿⣷⣧⣕⢕⢕⢕⣾⣿⣿⢕⢕⣿⣿⣿⣿⣿⣿⣿⣿⣿⣿⣧⢕⢕⢟⢏⢻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⠀⠀⠀⠀⠀⠀⠀⠀⠀⠀⠀⠀⠀⠀⠀⠁⠕⠀⠁⢑⠀⠀⠀⠀⢔⢕⢕⠀⠀⢄⠀⠀⠀⠀⠀⠀⠀⠁⠀⠀⠀⠀⠀⠀⠀⠀⠀⠀⠀⠀⠀⠀⠀⠀⠀⠀⠀⠀⠀⠀⠀⠀⠀⠁⠙⠻⢿⣿⣿⣿⣿⣿⣿⣿⣿⣿⣧⡕⢕⢜⣿⣿⣿⡇⢕⣿⣿⣿⣿⣿⣿⣿⣿⣿⣿⣿⣧⢕⢕⢕⢜⠝⠟⢟⢟⣻⣿⡿⢿⢿⢿⢟⣟⣫⢕⠕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⠕⠑⠑⠑⠑⠕⢄⠀⠀⠀⠀⠀⠀⠀⠀⠀⢀⠄⠀⠀⠀⠀⠀⠀⠀⠀⠀⠀⠀⠀⢕⢕⠕⠀⠀⠕⢀⠀⠀⠀⠀⠀⠀⠐⠀⠀⠀⠀⠀⠀⠀⠀⠀⠀⠀⠀⠀⠀⠀⠀⠀⠀⠀⠀⠀⠀⠀⠀⠀⠀⠀⠀⠀⠈⠙⠻⢿⣟⢿⣿⣿⣿⣿⣷⡕⢕⢜⣿⣿⣷⣕⣹⣿⣿⣿⣿⣿⣿⣿⣿⡟⢟⢝⢻⣷⣕⢕⣑⣑⡑⠑⠑⠑⢕⢑⢑⢑⢛⢛⣝⣄⣠⣴⡴⡗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⣕⣕⣕⣕⣕⣕⣕⣕⣄⣄⣄⣄⢀⢀⢕⠀⠀⠀⠀⠀⠀⠀⢀⠔⠁⠀⠀⠀⠀⠀⠀⠀⠀⠀⠀⠀⠀⠀⠕⠁⠀⠀⠁⠔⢕⠀⠀⠀⠀⠀⠀⠀⠀⠀⠀⠀⠀⠀⠀⠀⠀⠀⠀⠀⠀⠀⠀⠀⠀⠀⠀⠀⠀⠀⠀⠀⠀⠀⠀⠀⠀⠀⠀⠀⠀⠁⠙⠝⠝⢝⢕⢕⢕⠕⠑⢜⢿⣿⣿⣿⣿⣿⣿⣿⡿⢟⢙⠉⠕⠀⠁⢕⣿⣿⡇⣿⣿⡇⠀⠀⠀⠑⢿⣿⣿⣿⣿⣿⢿⠟⠋⠁⠑⠁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⣗⡕⢕⠀⠀⠀⠀⠀⢀⠔⠁⠀⠀⠀⠀⠀⠀⠀⠀⠀⠀⠀⠀⠀⠀⠀⠀⠀⠀⠀⠀⠀⠑⠁⠔⠀⠀⠀⠀⠀⠀⠀⠀⠀⠀⠀⠁⠀⠀⠀⠀⠀⠀⠀⠀⠀⠀⠀⠀⠀⠀⠀⠀⠀⠀⠀⠀⠀⠀⠀⠀⠀⠀⠀⠀⠀⠀⠀⠀⠀⠀⢄⢕⢕⢕⢻⣿⣿⣿⡿⢻⣟⢕⠕⢕⠀⠀⠀⠀⢸⢸⢿⢇⢟⢟⢕⢔⢄⢄⢀⠁⠘⠙⠁⠁⠀⠀⠀⠀⠀⠀⠀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⣟⢇⢕⢔⢔⢔⢔⠔⠁⠀⠀⠀⠀⠀⠀⠀⠀⠀⠀⠀⠀⠀⠀⠀⠀⠀⠀⠀⠀⠀⠀⠀⠀⠀⠀⠀⢀⠀⠀⠀⠀⠀⠀⠀⠀⠀⠀⠀⠀⠀⠀⠀⠀⠀⠀⠀⠀⠀⠀⠀⠀⠀⠀⠀⠀⠀⠀⠀⠀⠀⠀⠀⠀⠀⠀⠀⠀⠀⠀⠀⢄⢑⢕⢔⢕⠕⢜⢟⢏⢷⣕⢟⢷⣷⣧⣥⡤⢔⠀⢸⣿⢇⢱⣵⣷⢷⢕⣕⡕⠑⠀⢄⢄⠀⠀⢄⠄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⡿⢇⢕⢕⢕⢕⠕⠁⠀⠀⠀⠀⠀⠀⠀⠀⠀⠀⠀⠀⠀⠀⠀⠀⠀⠀⠀⠀⠀⠀⠀⠀⠀⠀⠀⠀⠀⠀⠀⠀⢄⠀⠀⠀⠀⠀⠀⠀⠀⠀⠀⠔⠁⢀⠀⠀⠀⠀⠀⠀⠀⠀⠀⢀⢀⢀⢄⢄⢔⢔⢔⢔⢔⢔⢔⢔⢔⢔⢕⢕⢕⢕⢕⢕⢕⢕⢕⢵⢵⣔⡕⢕⢕⢕⢵⣜⢕⢔⢄⢕⢜⢕⢕⣝⣝⣗⣟⣟⣏⢝⠀⠀⢑⡕⠀⠐⠑⠔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⡟⢕⢕⢕⢕⠕⠁⠀⠀⠀⠀⠀⠀⠀⠀⠀⠀⠀⠀⠀⠀⠀⠀⠀⠀⠀⠀⠀⠀⠀⠀⠀⠀⠀⠀⠀⠀⠀⠀⠀⠀⠁⢐⠀⠀⠀⠀⠀⠀⠀⠀⠀⠀⠁⠀⠀⠀⠀⠀⠀⢄⣰⣴⣵⣷⣾⣿⣿⣿⣿⣷⣵⡕⢕⢕⢕⢕⢕⢕⢕⢕⢕⢕⢕⢕⢕⢕⢕⢕⢕⢟⢿⢿⢗⢷⢣⡼⣝⣗⣕⢕⣸⣿⣿⣿⣿⣿⣟⣝⢕⠀⠀⢀⠕⠕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⢏⢕⢕⢕⢕⠁⠀⠀⠀⠀⠀⠀⠀⠀⠀⠀⠀⠀⠀⠀⠀⠀⠀⠀⠀⠀⠀⠀⠀⠀⠀⠀⠀⠀⠀⠀⠀⠀⠀⠀⢔⠀⠀⠁⠀⠀⠀⠀⠀⠀⠀⠀⠀⠀⠀⠀⠀⠀⠀⠀⠀⠀⠝⢟⢏⢝⢻⢿⢿⢿⣿⣿⣿⣿⣷⣵⣕⣕⡕⢕⢕⢕⢕⢕⢑⠕⢕⢕⢕⢕⢕⢕⢵⢵⢕⢗⢗⢞⢝⣹⣝⣝⣝⣝⣹⣽⡽⢷⢷⢗⢔⠀⢀⠐⠄⠀⢔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⣟⣕⢕⢕⠑⠀⠀⠀⠀⠀⠀⠀⠀⠀⠀⠀⠀⠀⠀⠀⠀⠀⠀⠀⠀⠀⠀⠀⠀⠀⠀⠀⠀⠀⠀⠀⠀⢀⠀⠀⠄⢄⢀⢀⢄⢅⢀⣄⡀⠀⠀⠀⠀⢀⢄⢔⠕⠁⠀⠀⠀⠀⠀⠀⠁⠁⠑⣕⣕⣵⣵⣿⣿⣿⣿⣿⣿⣿⣿⣷⢕⠕⠕⠕⢕⣱⢴⢵⢔⢑⡑⢕⢕⢕⢕⢕⢜⠙⠝⠝⠝⠝⢕⢕⢔⢔⢕⢕⢕⢕⢕⢇⢕⢁⢕⢔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⡿⣿⢕⢕⠁⠀⠀⠀⠀⠀⠀⠀⠀⠀⠀⠀⠀⠀⠀⠀⠀⠀⠀⠀⠀⠀⠀⠀⠀⠀⠀⠀⠀⠀⠀⠀⠀⠀⠀⢕⢔⢀⠀⠁⠑⢕⢕⣾⣿⣿⡗⢄⠀⢔⢕⠕⠁⠀⠀⠀⠀⠀⠀⠀⠀⠀⠐⢾⣿⣿⣿⣿⣿⣿⣿⣿⣿⣿⣿⣿⡏⢅⠀⠔⠀⢄⠑⢕⢕⢕⢕⢕⢕⢕⢕⢕⢕⢑⠀⠀⠀⢄⢄⢔⢕⢃⢘⢘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⢕⢜⢝⢜⢜⢏⢝⢝⢇⠑⠀⠀⠀⠀⠀⠀⠀⠀⠀⠀⠀⠀⠀⠀⠀⠀⠀⠀⠀⠀⠀⠀⠀⠀⠀⠀⠀⠀⠀⠀⠀⠀⠀⠀⠀⠁⠀⠁⠀⠀⠀⠀⢕⢸⣿⣿⢟⢕⢕⠀⠁⠀⠀⠀⠀⠀⠀⠀⠀⠀⠀⠀⠀⠀⠁⠝⣿⣿⣿⣿⣿⣿⣿⣿⣿⡟⢟⢕⢅⠐⢔⠀⢄⠁⢕⢕⢕⢕⢕⢕⢕⢕⢕⢕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⠁⠀⠀⠀⠀⠀⠀⠀⠀⠀⠀⠀⠀⠀⠀⠀⠀⠀⠀⠀⠀⠀⠀⠀⠀⠀⠀⢀⢄⢔⢕⢔⠀⠀⠀⠀⠀⠀⢀⢔⢔⢔⠀⠀⠕⢜⢏⢕⢕⠕⠀⠀⠀⠀⠀⠀⠁⠀⠀⠀⠀⠀⠀⠀⠀⠀⠀⠀⠘⢻⣿⣿⣿⣿⢟⠟⠝⢕⢕⢕⢕⢄⢄⢅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⠀⠀⠀⠀⠀⠀⠀⠀⠀⠀⠀⠀⠀⠀⠀⠀⠀⠀⠀⠀⠀⠀⠀⠀⠀⢄⢔⢕⢕⢕⠕⠕⠑⠑⠀⠀⠀⠀⠀⠑⠑⠑⠁⠀⠀⠀⠁⠁⠁⠀⠀⠀⠀⠀⠀⠀⠀⠀⠀⠀⠁⠐⠀⠀⠄⠀⠀⠀⠀⠀⠀⠙⢝⢕⢕⠀⠀⠀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⠀⠀⠀⠀⠀⠀⠀⠀⠀⠀⠀⠀⠀⠀⠀⠀⠀⠀⠀⢄⠀⠀⠀⠀⠀⠑⠁⠁⠁⠁⠀⠀⠀⠀⠀⠀⠀⠀⠀⠀⠀⠀⠀⠀⠀⠀⠀⠀⠀⠀⠀⠀⠀⠀⠀⠀⠀⠀⠀⠀⠀⠀⠀⠀⠁⠀⠀⢔⠀⠀⠀⠀⠀⠀⢕⢕⢀⢀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⠕⠀⠀⠀⠀⠀⠀⠀⠀⠀⠀⠀⠀⠀⠀⠀⠀⠀⠀⠀⢕⠁⠀⠀⠀⠀⠀⠀⠀⠀⠀⠀⠀⠀⠀⠀⠀⠀⠀⠀⠀⠀⠀⠀⠀⠀⠀⠀⠀⠀⠀⠀⠀⠀⠀⠀⠀⠀⠀⠀⠀⠀⠀⠀⠀⠀⠀⠀⢄⠑⠀⠀⠀⠀⠀⠀⠀⠕⢕⢕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⠀⠀⠀⠀⠀⠀⠀⠀⠀⠀⠀⠀⠀⠀⠀⠀⠀⠀⢔⢕⠀⠀⠀⠀⠀⠀⠀⠀⠀⠀⠀⠀⠀⠀⠀⠀⠀⠀⠀⠀⠀⠀⠀⠀⠀⠀⠀⠀⠀⠀⠀⠀⠀⠀⠀⠀⠀⠀⠀⠀⠀⠀⠀⠀⠀⠀⢄⠁⠀⠀⠀⠀⠀⠀⢄⢄⢄⢕⢕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⠀⠀⠀⠀⠀⠀⠀⠀⠀⠀⠀⠀⠀⠀⠀⠀⠀⠀⠀⠀⢕⠕⠀⠀⠀⠀⠀⠀⠀⠀⠀⠀⠀⠀⠀⠀⠀⠀⠀⠀⠀⠀⠀⠀⠀⠀⠀⠀⠀⠀⠀⠀⠀⠀⠀⠀⠀⠀⠀⠀⠀⠀⠀⠀⠀⠀⠀⠀⢀⢄⢄⢔⢔⢔⢕⢕⢕⢕⢕⢕⢕⢔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⠁⠀⠀⠀⠀⠀⠀⠀⠀⠀⠀⠀⠀⢀⢀⠀⠀⠀⠀⠀⠀⢕⠀⠀⠀⠀⠀⠀⠀⠀⠀⠀⠀⠀⠀⠀⠀⠀⠀⠀⠀⠀⠀⠀⠀⠀⠀⠀⠀⠀⠀⠀⠀⠀⠀⠀⠀⠀⠀⠀⠀⢀⢀⢀⢄⠑⠀⢕⢕⢕⢕⢕⢕⢕⢕⢕⢕⢕⢕⢕⢕⢕⢕⢔⠀⠀⠑⢁⢕⢕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⠀⠀⠀⠀⠀⠀⠀⠀⠀⢀⠕⠕⠕⢄⢀⢀⠀⠀⢕⠀⠀⠀⠀⠀⠀⠀⠀⠀⠀⠀⠀⠀⠀⠀⠀⠀⠀⠀⠀⠀⠀⠀⠀⠀⠀⠀⠀⠀⠀⠀⠀⠀⠀⠀⠀⠀⠀⠀⠕⢕⢕⠁⠀⠀⢁⢕⢕⢕⢕⢕⢕⢕⢕⢕⢕⢕⢕⢕⢕⢕⢕⢔⢄⢔⢕⢕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⠀⠀⠀⠀⠀⠀⢀⢄⢕⠁⠀⢀⢀⢄⡕⠑⠀⠀⢕⢔⠀⠀⠀⠀⠀⠀⠀⠀⠀⠀⠀⠀⠀⠀⠀⠀⠀⠀⠀⠀⠀⠀⠀⢀⢄⠄⢀⢀⢄⢔⢔⢕⢕⢔⢄⠀⠀⠀⢔⢕⠑⠀⠀⠐⠑⠁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⠀⠀⠀⢀⢄⢕⢕⢕⣄⣴⣵⣾⣿⣿⣧⡀⠀⠀⠀⢕⠀⠀⠀⠀⠀⠀⠀⠀⠀⠀⠀⠀⠀⠀⠀⠀⠀⢀⠄⠔⠐⢑⢕⢕⢔⢕⢕⢕⢕⢕⢕⢕⢕⢕⢕⢕⢔⢕⢕⢕⠐⢔⢔⠀⠀⠀⢕⢕⢕⢕⢕⢕⢕⢕⢕⢕⢕⢕⢕⢕⢕⢕⢕⢕⣱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⢄⢄⢀⢀⢄⢔⢕⢕⢕⢕⢕⢟⠝⢝⢝⣹⣿⣿⣿⣷⣷⣄⠀⠑⢕⠀⠀⠀⠀⠀⠀⠀⠁⠔⢄⢀⠀⠀⢀⠔⠑⠀⠀⢄⢕⢕⢕⢕⢕⢕⢕⢕⢕⢕⢕⢕⢕⢕⢕⢕⢕⢕⢕⢕⠀⢕⢕⠀⠀⢔⢕⢕⢕⢕⢑⢕⢕⢕⢕⢕⢕⢕⢕⢕⢕⢕⢕⣼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⠑⠁⢀⢄⣱⡾⡿⣿⣿⣿⣿⣿⣿⠁⠀⠕⢔⠀⠀⠀⠀⠀⢔⠀⠀⢀⠁⠑⠁⠁⠀⠀⢔⢕⢕⢕⢕⢕⢕⢕⢕⢕⢕⢕⢕⢕⢕⢕⢕⢕⢕⢑⢑⢕⢕⢔⢕⢕⢕⠀⣱⣵⣵⡕⢕⢕⠀⠀⠀⠁⠁⠁⠁⠑⠑⠑⢱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⢑⢔⡔⢕⠜⠑⠁⢕⣾⣿⣿⣿⣿⢇⠀⠀⠀⠕⢔⠀⠀⠀⠀⢕⠔⠑⠁⢀⠀⠀⠀⢀⢕⢕⢕⢕⢕⢕⢕⢕⢕⢕⢕⢕⢕⢕⢕⢕⢕⢕⢕⢕⢕⢕⢕⢕⢕⢕⢕⢕⢔⢸⣿⣿⣿⣧⢕⢔⠀⢔⢕⢕⢕⠔⠀⠀⢔⢝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⠑⠕⢕⢕⢕⢕⢕⢕⢱⢏⢕⢕⠀⢄⡵⢟⢇⢕⣾⢟⢝⠁⠀⠀⠀⠀⢕⢔⠔⠑⠀⠁⠁⠁⢁⠑⢑⢕⢕⢕⢕⢕⢕⢕⢕⢕⢕⢕⢕⢕⢕⢕⢕⢕⢕⢕⢕⢕⢕⢕⢕⢕⢕⢕⢕⢕⢕⢕⢕⢕⢝⢿⣿⣿⡇⠕⠐⠑⠑⠁⠁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⢄⢕⢕⢕⢕⢕⢕⠑⢄⣵⢟⢕⢕⢱⢟⢕⢕⢕⢔⢀⢀⠀⠀⠀⠀⠀⠀⠀⠀⠀⠀⢕⢔⢕⢕⢕⢕⢕⢕⢕⢕⢕⢕⢕⢕⢕⢕⢕⢕⢕⢕⢕⢕⢕⢕⢕⢕⢕⢕⢕⢕⢕⢕⢕⢕⢕⢕⢕⢕⢕⢕⢕⢕⢔⢀⠀⠀⠁⠀⢄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⢀⢄⢕⢕⢕⣕⣱⢕⢕⢀⢕⢝⢕⢕⢕⢕⢕⢕⢕⢕⢕⢕⢕⢕⠀⠀⠀⠀⠀⠀⠀⢀⢔⢕⢕⢕⢕⢕⢕⢕⢕⢕⢕⢕⢕⢕⢕⢕⢕⢕⢕⢕⢕⢕⢕⢕⢕⢕⢕⢕⢕⢕⢕⢕⢕⢕⢕⢕⢕⢕⢕⢕⢕⢕⢕⢕⢕⢕⢕⢄⢀⠀⠁⠀⠀⢔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⢕⢕⢕⢳⢷⡿⢟⢕⢕⢕⢕⢕⢕⢕⢕⢕⢕⢕⢕⢕⢕⢕⢕⢕⢕⢀⠀⠀⠀⠀⢀⢕⢕⢕⢕⢕⢕⢕⢕⢕⢕⢕⢕⢕⢕⢕⢕⢕⢕⢕⢕⢕⢕⢕⢕⢕⢕⢕⢕⢕⢕⢕⢕⢕⢕⢕⢕⢕⢕⢕⢕⢕⢕⢕⢕⢕⢕⢕⢕⢕⢕⢕⢕⢄⢀⠀⠀⠀⠔⠑⠀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⠀⠀⠀⠀⢕⢕⢕⢕⢕⢕⢕⢕⢕⢕⢕⢕⢕⢕⢕⢕⢕⢕⢕⢕⢕⢕⢕⢕⢕⢕⢕⢕⢕⢕⢕⢕⢕⢕⢕⢕⢕⢕⢕⢕⢕⢕⢕⢕⢕⢕⢕⢕⢕⢕⢕⢕⢕⢕⢕⢕⢔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⢔⢔⢄⢄⢕⢕⢕⢕⢕⢕⢕⢕⢕⢕⢕⢕⢕⢕⢕⢕⢕⢕⢕⢕⢕⢕⢕⢕⢕⢕⢕⢕⢕⢕⢕⢕⢕⢕⢕⢕⢕⢕⢕⢕⢕⢕⢕⢕⢕⢕⢕⢕⢕⢕⢕⢕⢕⢕⢕⢕⢕⢕⢕⢔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⢏⢏⢝⢝⢟⢟⢝⢝⢝⢟⢝⢝⢝⢏⢝⢟⢟⢝⢏⢕⢕⢝⢏⢝⢝⢏⢜⢜⢕⢝⢝⢝⢝⢝⢝⢟⢸⣿⣿⣿⣿⣿⣿⣿⣿⣿⣿⣿⣿⣿⣿⣿⣿⡏⢕⢜⢏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⢝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⠕⠕⢕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⠑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⠕⠑⠁⠁⠁⠀⠀⠁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⠀⠀⠀⠀⠀⠀⠀⠀⠀⠀⠀⠀⢔⢕⢕⢕⢕⢕⢕⠕⠁⠀⠀⠀⠀⠀⠀⠀⠀⠀⠀⠁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⡟⠁⠀⠀⠀⠀⠀⠀⠀⠀⠀⠀⠀⠀⢕⢕⢕⢕⠕⠁⠀⠀⠀⠀⠀⠀⠀⠀⠀⠀⠀⠀⠀⠀⠀⢕⢕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⠿⠋⠀⠀⠀⠀⠀⠀⠀⠀⠀⠀⠀⠀⠀⠀⢕⠕⠁⠀⠀⠀⠀⠀⠀⠀⠀⠀⠀⠀⠀⠀⠀⠀⠀⠀⠀⢕⢕⢕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⠁⠀⠀⠀⠀⠀⠀⠀⠀⠀⠀⠀⠀⠀⠀⠀⠀⠁⠀⠀⠀⠀⠀⠀⠀⠀⠀⠀⠀⠀⠀⠀⠀⠠⠕⠀⠀⠀⠀⠕⠕⢕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⡿⠑⠀⠀⠀⠀⠀⠀⠀⠀⠀⠀⠀⠀⠀⠀⠀⠀⠀⠀⠀⠀⠀⠀⠀⠀⠀⠀⠀⠀⠀⠀⠀⠀⠀⠀⠀⠀⠀⠀⠀⠀⠀⠀⠁⠀⣿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⡟⢝⠑⠀⠉⠁⠀⠀⠀⠀⠀⠀⠀⠀⠀⠀⠀⠀⠀⠀⠀⠀⠀⠀⠀⠀⠀⠀⠀⠀⠀⠀⠀⠀⠀⠀⠀⠀⠀⠀⠀⠀⠀⠀⠀⠀⠀⠀⠀⠀⠀⢹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⡿⢏⠕⠁⠀⠀⠀⠀⠀⠀⠀⠀⠀⠀⠀⠀⠀⠀⠀⠀⠀⠀⠀⠀⠀⠀⠀⠀⠀⠀⠀⠀⠀⠀⠀⠀⠀⠀⠀⠀⠀⠀⠀⠀⠀⠀⠀⠀⠀⠀⠀⠀⠀⠀⣽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⡟⢕⢕⠀⠀⠀⠕⠀⠀⠀⠀⠀⠀⠀⠀⠀⠀⠀⠀⠀⠀⠀⠀⠀⠀⠀⠀⠀⠀⠀⠀⠀⠀⠀⠀⠀⠀⠀⠀⠀⠀⠀⠀⠀⠀⠀⠀⠀⠀⠀⠀⠀⠀⠀⢄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⠘⢔⢕⢕⢔⠀⢕⠀⠀⠀⠀⠀⠀⠀⠀⠀⠀⠀⠀⠀⠀⠀⠀⠀⠀⠀⠀⠀⠀⠀⠀⠀⠀⠀⠀⠀⠀⠀⠀⠀⠀⠀⠀⠀⠀⠀⠀⠀⠀⠀⠀⢀⢀⠔⠀⢱⢏⢝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⢁⢕⢕⢕⢕⢕⢄⠑⠀⠀⠀⠀⠀⠀⠀⠀⠀⠀⠀⠀⠀⠀⠀⠀⠀⠀⠀⠀⠀⠀⠀⠀⠀⠀⠀⠀⠀⠀⠀⠀⠀⠀⠀⠀⠀⠀⠀⠀⠀⠀⠁⠁⠁⠀⠀⠀⠁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⣧⣵⣵⣷⣧⣵⣷⣵⣵⣵⣵⣵⡕⢁⢕⢕⢕⠕⢕⢕⢕⢀⠀⠀⠀⠀⠀⠀⠀⠀⠀⠀⠀⠀⠀⠀⠀⠀⠀⠀⠀⠀⠀⠀⠀⠀⠀⠀⠀⠀⠀⠀⠀⠀⠀⠀⠀⠀⠀⠀⠀⠀⠀⠀⠀⠀⠀⠀⠀⠀⠀⠀⠀⠁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⣿⢏⠀⢕⢕⢕⠁⢕⢕⢕⢕⢕⢔⠀⠀⠀⠀⠀⠀⠀⠀⠀⠀⠀⠀⠀⠀⠀⠀⠀⠀⠀⠀⠀⠀⠀⠀⠀⠀⠀⠀⠀⠀⠀⠀⠀⠀⠀⠀⠀⠀⠀⠀⠀⠀⠀⠀⠀⠀⠀⠀⠀⠀⠀⠘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⠀⠀⢔⢕⢕⢁⢔⢕⢕⢕⢕⢕⢕⢔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⠔⢕⢄⢕⢀⢕⠑⠀⠑⢕⢕⢕⢕⢕⢕⢕⢕⢕⢀⠀⠀⠀⠀⠀⠀⠀⠀⠀⠀⠀⠀⠀⠀⠀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⢰⢖⢗⢗⢗⠓⠃⠑⠙⢑⢕⢀⢕⠕⠀⠀⢔⢕⢕⢕⠕⠕⢕⢕⢕⢕⢕⢄⠀⠀⠀⠀⠀⠀⠀⠀⠀⠀⠀⠀⠀⠀⠀⠀⠀⠀⠀⠀⠀⠀⠀⠀⠀⠀⠀⠀⠀⠀⠀⠀⠀⠀⠀⠀⠀⠀⠀⠀⠀⠀⠀⠀⠄⠞⠁⠁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⢁⢀⢀⢀⢀⢐⢔⢵⢵⢵⢵⢵⢵⢵⢵⢼⢗⢇⢑⠑⠑⠀⢄⢕⠁⢕⢕⠀⠀⠀⢕⠑⠁⠀⠀⢔⢕⢕⢕⢕⢕⢕⢔⠀⠀⠀⠀⠀⠀⠀⠀⠀⠀⠀⠀⠀⠀⠀⠀⠀⠀⠀⠀⠀⠀⠀⠀⠀⠀⠀⠀⠀⠀⠀⠀⠀⠀⠀⠀⠀⠀⠀⠀⠀⠀⠀⠀⠀⠀⠰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⢕⢕⢁⢀⢁⠁⢀⢕⢕⢕⢕⢕⢕⠀⠀⢀⠑⠀⠀⠀⢄⢕⢕⢕⢕⢕⢕⠕⢕⢕⢄⠀⠀⠀⠀⠀⠀⠀⠀⠀⠀⠀⠀⠀⠀⠀⠀⠀⠀⠀⠀⠀⠀⠀⠀⠀⠀⠀⠀⠀⠀⠀⠀⠀⠀⠀⠀⠀⠀⠀⠀⠀⠀⠀⠀⠀⠁⢙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⢕⠕⢕⢕⢕⠕⠕⢕⢕⠕⠕⠕⢕⠀⢀⢕⠀⠀⠀⢄⢕⢕⢕⢕⢕⢕⢕⢕⢕⢕⢕⢔⢀⠀⠀⠀⠀⠀⠀⠀⠀⠀⠀⠀⠀⠀⠀⠀⠀⠀⠀⠀⠀⠀⠀⠀⠀⠀⠀⠀⠀⠀⠀⠀⠀⠀⠀⠀⠀⠀⠀⠀⠀⠀⠀⠀⢠⢄⠀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⢀⠀⠀⠀⠀⠀⠀⠀⠀⠀⠀⠀⠀⠁⠀⠀⠀⠁⠀⠀⠀⠁⠑⠑⠑⠑⠑⠑⠕⠕⠕⠕⠕⢕⢕⢄⠀⢀⢀⢀⢀⢀⠀⠀⠀⠀⠀⠀⠀⠀⠀⠀⠀⠀⠀⠀⠀⠀⠀⠀⠀⠀⠀⠀⠀⠀⠀⠀⠀⠀⠀⠀⠀⠀⠀⠀⠀⠀⢕⡕⢴⢔⢄⢀⠀⠀⠀⢀⢀⠀⠀⢀⢀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⢗⢗⢖⢖⢖⢖⢔⢔⢔⢔⢔⢔⢄⢄⢄⢄⢄⢀⢀⠀⠀⠀⠀⠀⠀⠀⢀⢀⣀⡀⢄⢄⢄⢜⢻⢿⢿⢷⢷⢧⢴⢔⢔⢔⢀⢀⠀⠀⠀⠀⠀⠀⠀⠀⢀⢀⢀⢀⢀⢀⢀⢀⢀⢀⢀⢀⠀⠀⠀⠀⠀⠀⠀⠑⢁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⣔⣔⣔⣰⣴⣵⣵⣵⣼⣵⣷⣵⣵⡕⢕⢕⢕⢕⢕⢕⢕⢕⢅⢄⢀⢀⠁⠁⠑⠑⠑⠑⠑⠐⠐⠑⠑⠀⠄⢄⢄⢄⢄⢄⠄⠀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⢷⢿⢿⢿⢟⢟⢟⢟⢟⢝⢝⢝⢝⠕⠕⠕⠕⠕⢕⢕⢕⢕⢕⢕⢕⢕⢕⢕⢕⢑⠑⠁⠁⠁⠁⠁⠁⠁⠁⠁⠁⠁⠀⠀⠀⠀⠀⠀⠐⠐⠐⠁⠁⠁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⢔⢔⢕⢕⢕⢕⢕⢕⢕⢕⣱⣵⣵⣕⡕⢗⢕⣕⣕⣕⣕⣕⣕⣕⡕⢕⢕⢕⠕⠐⠐⠐⠐⠑⠑⠑⢗⢗⢗⢗⢳⡾⢿⢟⢟⢟⠇⠑⠀⠀⠀⠀⠀⠀⠀⠀⠀⠀⠀⠀⠀⠀⢀⢀⠀⠀⠄⠄⠀⠀⢔⢰⢔⢕⢕⢕⣕⣵⣵⣵⡷⢷⢇⢕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⠑⠐⠐⠀⠀⠀⠀⢀⢕⢱⣵⣷⣾⣇⣕⣕⣕⡕⢕⢄⢀⢀⢄⣄⣔⣔⣔⣴⣴⣴⣴⡴⢕⢕⠑⠁⠀⠀⠀⠀⠀⠀⠀⢀⢄⢄⢄⠔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⢕⢕⢜⢝⢟⢏⢝⢝⢝⠕⠕⠕⠕⠕⠕⠕⠕⢻⢿⢿⢿⢿⢿⢿⢿⣕⣕⢔⢄⢄⢄⢔⢔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⢕⠕⠁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⢜⢏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⠁⠕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⠁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⠁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⢔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⠕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⠕⠑⠁⠁⠁⠁⠑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⠁⠀⠀⠀⠀⠀⠀⠀⠀⠀⠀⠀⢄⢕⢕⢕⢕⢕⢕⠕⠑⠁⠀⠀⠀⠀⠀⠀⠀⠀⠀⠁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⠃⠀⠀⠀⠀⠀⠀⠀⠀⠀⠀⠀⠀⢕⢕⢕⢕⠕⠑⠁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⡿⠋⠀⠀⠀⠀⠀⠀⠀⠀⠀⠀⠀⠀⠀⠀⢕⢕⠑⠁⠀⠀⠀⠀⠀⠀⠀⠀⠀⠀⠀⠀⠀⠀⠀⠀⠀⢕⢕⢕⢕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⠋⠀⠀⠀⠀⠀⠀⠀⠀⠀⠀⠀⠀⠀⠀⠀⠀⠁⠀⠀⠀⠀⠀⠀⠀⠀⠀⠀⠀⠀⠀⠀⠀⢀⠔⠀⠀⠀⠁⠕⢕⢕⠐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⠃⠀⠀⠀⠀⠀⠀⠀⠀⠀⠀⠀⠀⠀⠀⠀⠀⠀⠀⠀⠀⠀⠀⠀⠀⠀⠀⠀⠀⠀⠀⠀⠀⠁⠀⠀⠀⠀⠀⠀⠀⠀⠁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⡿⢏⠍⠉⠙⠃⠀⠀⠀⠀⠀⠀⠀⠀⠀⠀⠀⠀⠀⠀⠀⠀⠀⠀⠀⠀⠀⠀⠀⠀⠀⠀⠀⠀⠀⠀⠀⠀⠀⠀⠀⠀⠀⠀⠀⠀⠀⠀⠀⠀⠀⢻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⢟⢕⠁⠀⠀⠀⠀⠀⠀⠀⠀⠀⠀⠀⠀⠀⠀⠀⠀⠀⠀⠀⠀⠀⠀⠀⠀⠀⠀⠀⠀⠀⠀⠀⠀⠀⠀⠀⠀⠀⠀⠀⠀⠀⠀⠀⠀⠀⠀⠀⠀⠀⠀⣻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⡿⢇⢕⠀⠀⠀⠜⠀⠀⠀⠀⠀⠀⠀⠀⠀⠀⠀⠀⠀⠀⠀⠀⠀⠀⠀⠀⠀⠀⠀⠀⠀⠀⠀⠀⠀⠀⠀⠀⠀⠀⠀⠀⠀⠀⠀⠀⠀⠀⠀⠀⠀⠀⠀⢀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⠜⢅⢕⢕⢔⠀⢔⠀⠀⠀⠀⠀⠀⠀⠀⠀⠀⠀⠀⠀⠀⠀⠀⠀⠀⠀⠀⠀⠀⠀⠀⠀⠀⠀⠀⠀⠀⠀⠀⠀⠀⠀⠀⠀⠀⠀⠀⠀⠀⠀⠀⠀⢀⠄⠀⢸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⢔⢕⢕⢕⢕⢀⠕⠀⠀⠀⠀⠀⠀⠀⠀⠀⠀⠀⠀⠀⠀⠀⠀⠀⠀⠀⠀⠀⠀⠀⠀⠀⠀⠀⠀⠀⠀⠀⠀⠀⠀⠀⠀⠀⠀⠀⠀⠀⠀⠐⠐⠑⠁⠀⠀⠙⢝⢝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⠀⢕⢕⢕⢕⢕⢕⢕⢀⠐⠀⠀⠀⠀⠀⠀⠀⠀⠀⠀⠀⠀⠀⠀⠀⠀⠀⠀⠀⠀⠀⠀⠀⠀⠀⠀⠀⠀⠀⠀⠀⠀⠀⠀⠀⠀⠀⠀⠀⠀⠀⠀⠀⠀⠀⠀⠀⠀⠀⠁⠑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⣧⣵⣵⣷⣧⣷⣧⣵⣵⣵⣵⡕⠀⢕⢕⢕⠑⢁⢕⢕⢕⢕⢄⠀⠀⠀⠀⠀⠀⠀⠀⠀⠀⠀⠀⠀⠀⠀⠀⠀⠀⠀⠀⠀⠀⠀⠀⠀⠀⠀⠀⠀⠀⠀⠀⠀⠀⠀⠀⠀⠀⠀⠀⠀⠀⠀⠀⠀⠀⠀⠀⠀⠀⠀⠄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⣿⢏⠀⢀⢕⢕⠁⢔⢕⢕⢕⢕⢕⢕⢔⠀⠀⠀⠀⠀⠀⠀⠀⠀⠀⠀⠀⠀⠀⠀⠀⠀⠀⠀⠀⠀⠀⠀⠀⠀⠀⠀⠀⠀⠀⠀⠀⠀⠀⠀⠀⠀⠀⠀⠀⠀⠀⠀⠀⠀⠀⠀⠀⠀⠀⠀⢹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⠀⢔⠀⢕⠕⠀⠑⢕⢕⢕⢕⢕⢕⢕⢕⢔⠀⠀⠀⠀⠀⠀⠀⠀⠀⠀⠀⠀⠀⠀⠀⠀⠀⠀⠀⠀⠀⠀⠀⠀⠀⠀⠀⠀⠀⠀⠀⠀⠀⠀⠀⠀⠀⠀⠀⠀⠀⠀⠀⠀⠀⠀⠀⠀⠀⠀⣮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⠀⢅⢕⠀⢕⠕⠀⠀⢀⢕⢕⢕⢕⢕⢕⢕⢕⢕⢕⢀⠀⠀⠀⠀⠀⠀⠀⠀⠀⠀⠀⠀⠀⠀⠀⠀⠀⠀⠀⠀⠀⠀⠀⠀⠀⠀⠀⠀⠀⠀⠀⠀⠀⠀⠀⠀⠀⠀⠀⠀⠀⠀⠀⠀⢄⠔⠁⢰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⢰⢖⢗⢗⢗⠓⠑⠑⢑⢕⠁⢔⢕⠀⠀⠀⢕⠕⠑⠁⠀⢔⢕⢕⢕⢕⢕⢕⢄⠀⠀⠀⠀⠀⠀⠀⠀⠀⠀⠀⠀⠀⠀⠀⠀⠀⠀⠀⠀⠀⠀⠀⠀⠀⠀⠀⠀⠀⠀⠀⠀⠀⠀⠀⠀⠀⠀⠀⠀⠀⠀⠀⠀⠀⠀⠈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⢁⢀⢀⢀⢀⢐⢔⢵⢵⢵⢵⢵⢵⢵⢵⢼⢗⢇⢑⠑⠁⢔⢕⠕⢔⢕⢕⠀⠀⠀⠑⠀⠀⠀⢀⢕⢕⢕⢕⢕⢕⢕⠑⢔⢀⠀⠀⠀⠀⠀⠀⠀⠀⠀⠀⠀⠀⠀⠀⠀⠀⠀⠀⠀⠀⠀⠀⠀⠀⠀⠀⠀⠀⠀⠀⠀⠀⠀⠀⠀⠀⠀⠀⠀⠀⠀⠀⠀⠀⠀⠐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⢕⢕⢁⢀⢁⢁⢕⢕⢕⢔⢕⢕⠀⠀⠀⢀⠀⠀⠀⢀⢕⢕⢕⢕⢕⠕⠑⢐⢔⢕⢕⢄⠀⠀⠀⠀⠀⠀⠀⠀⠀⠀⠀⠀⠀⠀⠀⠀⠀⠀⠀⠀⠀⠀⠀⠀⠀⠀⠀⠀⠀⠀⠀⠀⠀⠀⠀⠀⠀⠀⠀⠀⠀⠀⠀⠀⢄⡉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⠕⠕⢕⢕⢕⠕⠕⢕⢕⠕⠕⠕⠀⠀⢄⢕⠀⠀⠀⢕⢕⢕⠕⠕⠕⢄⢅⢕⢕⢕⢕⢕⢕⢀⠀⠀⠀⠀⠀⠀⠀⠀⠀⠀⠀⠀⠀⠀⠀⠀⠀⠀⠀⠀⠀⠀⠀⠀⠀⠀⠀⠀⠀⠀⠀⠀⠀⠀⠀⠀⠀⠀⠀⠀⠀⠀⢕⢕⠀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⢀⠀⠀⠀⠀⠀⠀⠀⠀⠀⠀⠀⠀⠁⠀⠀⠀⠁⠀⠀⠀⠁⠑⠑⠀⠀⠑⠑⠕⠕⠕⠕⠕⠕⢕⢕⢄⠑⢀⢀⢀⢀⠀⠀⠀⠀⠀⠀⠀⠀⠀⠀⠀⠀⠀⠀⠀⠀⠀⠀⠀⠀⠀⠀⠀⠀⠀⠀⠀⠀⠀⠀⠀⠀⠀⠀⠀⠀⠱⢣⢴⢔⢄⢀⠀⠀⠀⢀⢀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⢗⢖⢖⢖⢖⢖⢔⢔⢔⢔⢔⢔⢄⢄⢄⢄⢄⢀⢀⠀⠀⠀⠀⠀⠀⠀⢀⢀⣀⡀⢄⢄⢄⢜⢻⢿⢿⢷⢷⢵⢴⢔⢔⢔⢀⠀⠀⠀⠀⠀⠀⠀⠀⠀⢀⢀⢀⢀⢀⢀⢀⢀⢀⢀⢀⢀⠀⠀⠀⠀⠀⠀⠀⠀⢀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⢄⢄⢄⢅⢁⠁⠁⠀⠀⠁⠑⠁⠁⢀⠀⠀⠀⠀⠄⠄⠄⠀⠀⠀⠀⠀⢀⢀⢄⢕⢵⢕⢕⢕⣕⣕⣱⣵⣵⣕⣕⣱⣵⣵⣷⣷⣷⣷⣿⣿⣿⣿⣏⣝⢝⢕⢕⢕⢕⢕⢕⢕⢕⢕⢕⢕⢕⢕⢑⢑⢕⢕⢕⢕⢕⢕⢕⢕⣕⣕⣱⣵⣵⣵⣵⣷⣷⣵⣵⣵⣵⣔⣔⣔⣰⣴⣵⣵⣵⣼⣵⣷⣵⣵⡕⢕⢕⢕⢕⢕⢕⢕⢕⢄⢄⢀⢀⢁⠁⠑⠑⠑⠑⠑⠐⠀⠑⠑⠀⠄⢄⢄⢄⢄⢄⠄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⢷⢿⢿⢿⢟⢟⢟⢟⢟⢝⢝⢝⢝⠕⠕⠕⠕⠕⢕⢕⢕⢕⢕⢕⢕⢕⢕⢕⢕⢑⠑⠁⠁⠁⠁⠁⠁⠁⠁⠁⠁⠁⠀⠀⠀⠀⠀⠀⠐⠐⠐⠁⠁⠁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⢔⢔⢕⢕⢕⢕⢕⢕⢕⢕⣱⣵⣵⣕⡕⢗⢕⣕⣕⣕⣕⣕⣕⣕⡕⢕⢕⢕⠕⠐⠐⠐⠐⠑⠑⢑⢗⢗⢗⢗⢳⡾⢿⢟⢟⢟⠇⠑⠀⠀⠀⠀⠀⠀⠀⠀⠀⠀⠀⠀⠀⠀⢀⢀⠀⠀⠄⠄⠀⠀⢔⢰⢔⢕⢕⢕⣕⣵⣵⣵⡷⢷⢇⢕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⠑⠐⠐⠀⠀⠀⠀⢀⢕⢱⣵⣷⣾⣇⣕⣕⣕⡕⢕⢄⢀⢀⢄⣄⣔⣔⣔⣴⣴⣴⣴⡴⢕⢕⠑⠁⠀⠀⠀⠀⠀⠀⠀⢀⢄⢄⢄⠔⠕⢕⢜⢜⢕⢕⢕⠑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⢕⢕⢜⢝⢟⢏⢝⢝⢝⠕⠕⠕⠕⠕⠕⠕⠕⢻⢿⢿⢿⢿⢿⢿⢿⣕⣕⢔⢄⢄⢄⢔⢔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⢕⠕⠁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⢄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⢀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⢇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⢝⢝⢝⢕⢏⢏⢕⢜⢏⢝⢕⢝⢕⢜⢝⢝⢝⢜⢝⢝⢏⢜⢟⢏⢝⢝⢕⢝⢟⢏⢝⢝⢟⢟⢝⢝⢝⢟⢝⢝⢝⢏⢝⢟⢟⢝⢏⢕⢕⢝⢏⢝⢝⢏⢜⢜⢕⢝⢝⢝⢝⢝⢝⢟⢸⣿⣿⣿⣿⣿⣿⣿⣿⣿⣿⣿⣿⣿⣿⣿⣿⡏⢕⢝⢟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⠑⠑⠕⢕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⠁⠕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⠑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⠑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⢕⢕⢕⢕⢕⢕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⢕⠕⠑⠁⠀⠀⠀⠀⠀⠀⠑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⡿⠀⠀⠀⠀⠀⠀⠀⠀⠀⠀⠀⠀⢔⢕⢕⢕⢕⢕⠕⠑⠁⠀⠀⠀⠀⠀⠀⠀⠀⠀⠀⠀⠑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⠏⠀⠀⠀⠀⠀⠀⠀⠀⠀⠀⠀⠀⠀⢕⢕⢕⠕⠑⠀⠀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⡿⠟⠁⠀⠀⠀⠀⠀⠀⠀⠀⠀⠀⠀⠀⠀⠀⢕⠑⠁⠀⠀⠀⠀⠀⠀⠀⠀⠀⠀⠀⠀⠀⠀⢀⠀⠀⠀⠕⢕⢕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⡟⠁⠀⠀⠀⠀⠀⠀⠀⠀⠀⠀⠀⠀⠀⠀⠀⠀⠀⠀⠀⠀⠀⠀⠀⠀⠀⠀⠀⠀⠀⠀⠀⠀⠐⠘⠀⠀⠀⠀⠑⠕⠕⠑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⡿⢿⣿⡟⠁⠀⠀⠀⠀⠀⠀⠀⠀⠀⠀⠀⠀⠀⠀⠀⠀⠀⠀⠀⠀⠀⠀⠀⠀⠀⠀⠀⠀⠀⠀⠀⠀⠀⠀⠀⠀⠀⠀⠀⠀⠀⠀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⢟⢕⠑⠀⠀⠁⠀⠀⠀⠀⠀⠀⠀⠀⠀⠀⠀⠀⠀⠀⠀⠀⠀⠀⠀⠀⠀⠀⠀⠀⠀⠀⠀⠀⠀⠀⠀⠀⠀⠀⠀⠀⠀⠀⠀⠀⠀⠀⠀⠀⠀⠝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⡿⢕⠕⠀⠀⢀⠀⠀⠀⠀⠀⠀⠀⠀⠀⠀⠀⠀⠀⠀⠀⠀⠀⠀⠀⠀⠀⠀⠀⠀⠀⠀⠀⠀⠀⠀⠀⠀⠀⠀⠀⠀⠀⠀⠀⠀⠀⠀⠀⠀⠀⠀⠀⠀⣼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⢟⢕⢕⠀⠀⢀⠑⠀⠀⠀⠀⠀⠀⠀⠀⠀⠀⠀⠀⠀⠀⠀⠀⠀⠀⠀⠀⠀⠀⠀⠀⠀⠀⠀⠀⠀⠀⠀⠀⠀⠀⠀⠀⠀⠀⠀⠀⠀⠀⠀⠀⠀⠀⠀⢰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⠈⢔⢕⢕⢕⠀⢕⠀⠀⠀⠀⠀⠀⠀⠀⠀⠀⠀⠀⠀⠀⠀⠀⠀⠀⠀⠀⠀⠀⠀⠀⠀⠀⠀⠀⠀⠀⠀⠀⠀⠀⠀⠀⠀⠀⠀⠀⠀⠀⢀⢀⢄⠄⠃⠀⣸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⢕⢔⠁⢀⠀⠀⠀⠀⠀⠀⠀⠀⠀⠀⠀⠀⠀⠀⠀⠀⠀⠀⠀⠀⠀⠀⠀⠀⠀⠀⠀⠀⠀⠀⠀⠀⠀⠀⠀⠀⠀⠀⠀⠀⠀⠁⠀⠀⠀⠀⠀⠁⠙⠝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⠑⢄⢕⢕⢕⠕⢕⢕⢕⢄⠀⠀⠀⠀⠀⠀⠀⠀⠀⠀⠀⠀⠀⠀⠀⠀⠀⠀⠀⠀⠀⠀⠀⠀⠀⠀⠀⠀⠀⠀⠀⠀⠀⠀⠀⠀⠀⠀⠀⠀⠀⠀⠀⠀⠀⠀⠀⠀⠀⠀⠀⠁⠑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⣧⣵⣷⣷⣷⣷⣧⣵⣵⣵⣵⠕⠀⢕⢕⢕⠁⢕⢕⢕⢕⢕⢔⠀⠀⠀⠀⠀⠀⠀⠀⠀⠀⠀⠀⠀⠀⠀⠀⠀⠀⠀⠀⠀⠀⠀⠀⠀⠀⠀⠀⠀⠀⠀⠀⠀⠀⠀⠀⠀⠀⠀⠀⠀⠀⠀⠀⠀⠀⠀⠀⠀⠀⠀⠀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⣿⣿⡿⠑⠀⢄⢕⠑⢄⢕⢕⢕⢕⢕⢕⢕⢕⢀⠀⠀⠀⠀⠀⠀⠀⠀⠀⠀⠀⠀⠀⠀⠀⠀⠀⠀⠀⠀⠀⠀⠀⠀⠀⠀⠀⠀⠀⠀⠀⠀⠀⠀⠀⠀⠀⠀⠀⠀⠀⠀⠀⠀⠀⠀⠀⠀⠀⠀⣸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⢀⠀⢀⠑⢄⢕⠁⠀⠁⢕⢕⢕⢕⢕⢕⢕⢕⢕⢀⠀⠀⠀⠀⠀⠀⠀⠀⠀⠀⠀⠀⠀⠀⠀⠀⠀⠀⠀⠀⠀⠀⠀⠀⠀⠀⠀⠀⠀⠀⠀⠀⠀⠀⠀⠀⠀⠀⠀⠀⠀⠀⠀⠀⠀⠀⢀⢀⢀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⠀⢄⢕⢀⢕⠑⠀⠀⢄⢕⢕⠕⠑⠑⢕⢕⢕⢕⢕⢄⠀⠀⠀⠀⠀⠀⠀⠀⠀⠀⠀⠀⠀⠀⠀⠀⠀⠀⠀⠀⠀⠀⠀⠀⠀⠀⠀⠀⠀⠀⠀⠀⠀⠀⠀⠀⠀⠀⠀⠀⠀⠀⠀⠀⠐⠙⠀⢱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⢇⢕⢔⢀⢀⢄⢴⠴⢔⢔⣔⣵⣵⣵⣵⣷⣷⣗⣗⡇⢑⢑⠓⠑⠑⠑⠑⠁⢕⣵⡵⢴⢴⢔⢗⢗⢗⢟⢏⢕⠕⠀⢀⢄⢄⢕⢕⢕⢕⣕⣵⣵⢴⢴⢴⢔⠄⠕⠕⠅⠀⢀⢁⢁⢁⢅⢔⡔⢔⢔⢖⢖⢗⢗⠗⠓⠑⠑⢕⢕⠀⢕⢕⠀⠀⠀⢕⠑⠀⠀⠀⢕⢕⢕⢕⢕⢕⢕⢕⢀⠀⠀⠀⠀⠀⠀⠀⠀⠀⠀⠀⠀⠀⠀⠀⠀⠀⠀⠀⠀⠀⠀⠀⠀⠀⠀⠀⠀⠀⠀⠀⠀⠀⠀⠀⠀⠀⠀⠀⠀⠀⠀⠀⠀⠀⠈⠉⠉⠉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⢁⢀⢀⢀⢀⢐⢔⢵⢵⢵⢵⢵⢵⢵⢵⢼⢗⢇⢑⠑⢁⢕⢕⠁⢕⢕⠁⠀⠀⠀⠀⠀⠀⠀⢄⢕⢕⢕⢕⢕⢕⠕⠀⢕⢔⠀⠀⠀⠀⠀⠀⠀⠀⠀⠀⠀⠀⠀⠀⠀⠀⠀⠀⠀⠀⠀⠀⠀⠀⠀⠀⠀⠀⠀⠀⠀⠀⠀⠀⠀⠀⠀⠀⠀⠀⠀⠀⠀⠀⠀⠀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⢕⢕⢀⢀⢀⢄⠑⠕⠕⢔⢕⢕⠀⠀⠀⢔⠀⠀⠀⢔⢕⢕⢕⢕⠕⠁⢀⢔⢔⢕⢕⢕⢄⠀⠀⠀⠀⠀⠀⠀⠀⠀⠀⠀⠀⠀⠀⠀⠀⠀⠀⠀⠀⠀⠀⠀⠀⠀⠀⠀⠀⠀⠀⠀⠀⠀⠀⠀⠀⠀⠀⠀⠀⠀⠀⠀⢔⢜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⢕⠕⠕⢕⢕⠕⠜⠕⠄⢄⠕⠕⠕⠀⠀⢄⢕⠀⠀⠀⢕⢕⠕⠁⠁⠀⢀⢕⢕⢕⢕⢕⢑⢑⢄⠀⠀⠀⠀⠀⠀⠀⠀⠀⠀⠀⠀⠀⠀⠀⠀⠀⠀⠀⠀⠀⠀⠀⠀⠀⠀⠀⠀⠀⠀⠀⠀⠀⠀⠀⠀⠀⠀⠀⠀⠀⠀⢕⢕⠀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⢀⠀⠀⠀⠀⠀⠀⠀⠀⠀⠀⠀⠀⠀⠀⠀⠀⠀⠀⠀⠀⠁⠑⠑⠀⠀⠑⠑⠕⠕⠕⠕⠕⠕⢔⢕⢕⢄⢀⢀⢀⢀⠀⠀⠀⠀⠀⠀⠀⠀⠀⠀⠀⠀⠀⠀⠀⠀⠀⠀⠀⠀⠀⠀⠀⠀⠀⠀⠀⠀⠀⠀⠀⠀⠀⠀⠀⠀⠘⢱⢵⢔⢄⢀⠀⠀⠀⢀⢀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⢗⢖⢖⢖⢖⢖⢔⢔⢔⢔⢔⢔⢄⢄⢄⢄⢄⢀⢀⠀⠀⠀⠀⠀⠀⠀⢀⢀⣀⡀⢄⢄⢄⢜⢻⢿⢿⢷⢷⢧⢴⢔⢔⢔⢀⠀⠀⠀⠀⠀⠀⠀⠀⠀⢀⢀⢀⢀⢀⢀⢀⢀⢀⢀⢀⢀⠀⠀⠀⠀⠀⠀⠀⠀⢀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⢵⢕⢕⢕⣕⣕⣱⣵⣵⣕⣕⣱⣵⣵⣷⣷⣷⣷⣿⣿⣿⣿⣏⣝⢝⢕⢕⢕⢕⢕⢕⢕⢕⢕⢕⢕⢕⢕⢑⢑⢕⢕⢕⢕⢕⢕⢕⢕⢕⣕⣱⣵⣵⣵⣵⣷⣷⣵⣵⣵⣵⣔⣔⣔⣰⣴⣵⣵⣵⣼⣵⣷⣵⣵⡕⢕⢕⢕⢕⢕⢕⢕⢕⢅⢄⢀⢁⠁⠁⠑⠑⠑⠑⠑⠐⠐⠑⠑⠀⠄⢄⢄⢄⢄⢄⢄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⢕⢕⢕⢕⢕⢕⢕⢱⣵⣵⣵⣵⣷⢷⢿⢿⢿⢟⢟⢟⢟⢟⢝⢝⢝⢝⠕⠕⠕⠕⠕⢕⢕⢕⢕⢕⢕⢕⢕⢕⢕⢕⢑⠑⠁⠁⠁⠁⠁⠁⠁⠁⠁⠁⠁⠀⠀⠀⠀⠀⠀⠐⠐⠐⠁⠁⠁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⢑⢜⢝⢟⢻⣿⣿⣿⣿⣿⣿⣿⢿⢟⢝⢕⢕⢕⢔⢔⢕⢕⢕⢕⢕⢕⢕⢕⣱⣵⣵⣕⡕⢗⢕⢕⣕⣕⣕⣕⣕⣕⡕⢕⢕⢕⠕⠐⠐⠐⠐⠑⠑⢑⢗⢗⢗⢗⢳⡾⢿⢟⢟⢟⠇⠑⠀⠀⠀⠀⠀⠀⠀⠀⠀⠀⠀⠀⠀⠀⢀⢀⠀⠀⠄⠄⠀⠀⢔⢰⢔⢕⢕⢕⣕⣵⣵⣵⡷⢷⢇⢕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⠑⠀⠐⠐⠀⠀⠀⢀⢔⢱⣵⣷⣾⣇⣕⣕⣕⡕⢕⢄⢀⢀⢄⣄⣔⣔⣔⣴⣴⣴⣴⡴⢕⢕⠑⠁⠀⠀⠀⠀⠀⠀⠀⢀⢄⢄⢄⠔⢕⢕⢜⢜⢕⢕⢕⠑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⢕⢕⢝⢝⢟⢏⢝⢝⢝⠕⠕⠕⠕⠕⠕⠕⠕⢻⢿⢿⢿⢿⢿⢿⢿⣕⣕⢔⢄⢄⢄⢔⢔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⢔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⢔⢄⠀⠀⠀⠀⠀⠀⠀⠀⠀⠀⠀⠀⠀⢀⢔⢕⣜⢝⢟⢗⢗⢕⢕⢕⢕⠑⠑⠐⠀⠀⠁⠁⠁⠀⠀⠀⠀⠀⠀⠀⠀⠁⢘⢝⢻⣿⣿⢷⢞⢏⢝⢕⢕⢕⢕⢕⢱⢿⢿⢿⢿⢿⢿⢿⢷⢧⣕⣕⣕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⢄⢄⢔⣕⣵⣷⢷⢝⢕⢕⢕⢕⢕⢕⢔⢄⢀⢀⢀⢀⢀⠀⠀⠀⠀⢀⠕⠕⠓⠙⠁⠁⠀⠀⠁⠁⠁⠘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⢿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⢏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⠕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⠑⢕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⠕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⠕⠑⠁⠁⠁⠁⠀⠁⠕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⠀⠀⠀⠀⠀⠀⠀⠀⠀⠀⠀⠀⢔⢕⢕⢕⢕⢕⢕⠕⠁⠀⠀⠀⠀⠀⠀⠀⠀⠀⠀⠁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⢟⠁⠀⠀⠀⠀⠀⠀⠀⠀⠀⠀⠀⠀⢕⢕⢕⢕⠕⠁⠀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⠿⠋⠀⠀⠀⠀⠀⠀⠀⠀⠀⠀⠀⠀⠀⠀⢕⠕⠁⠀⠀⠀⠀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⠑⠀⠀⠀⠀⠀⠀⠀⠀⠀⠀⠀⠀⠀⠀⠀⠀⠁⠀⠀⠀⠀⠀⠀⠀⠀⠀⠀⠀⠀⠀⠀⢀⠄⠃⠀⠀⠀⠀⠕⠕⢕⠑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⡿⠑⠀⠀⠀⠀⠀⠀⠀⠀⠀⠀⠀⠀⠀⠀⠀⠀⠀⠀⠀⠀⠀⠀⠀⠀⠀⠀⠀⠀⠀⠀⠀⠀⠀⠀⠀⠀⠀⠀⠀⠀⠀⠀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⡿⢝⠑⠀⠉⠁⠀⠀⠀⠀⠀⠀⠀⠀⠀⠀⠀⠀⠀⠀⠀⠀⠀⠀⠀⠀⠀⠀⠀⠀⠀⠀⠀⠀⠀⠀⠀⠀⠀⠀⠀⠀⠀⠀⠀⠀⠀⠀⠀⠀⠀⢹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⡿⢏⠕⠁⠀⠀⠀⠀⠀⠀⠀⠀⠀⠀⠀⠀⠀⠀⠀⠀⠀⠀⠀⠀⠀⠀⠀⠀⠀⠀⠀⠀⠀⠀⠀⠀⠀⠀⠀⠀⠀⠀⠀⠀⠀⠀⠀⠀⠀⠀⠀⠀⠀⠀⣽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⡟⢕⢕⠀⠀⠀⠕⠀⠀⠀⠀⠀⠀⠀⠀⠀⠀⠀⠀⠀⠀⠀⠀⠀⠀⠀⠀⠀⠀⠀⠀⠀⠀⠀⠀⠀⠀⠀⠀⠀⠀⠀⠀⠀⠀⠀⠀⠀⠀⠀⠀⠀⠀⠀⢄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⠘⢔⢕⢕⢕⠀⢕⠀⠀⠀⠀⠀⠀⠀⠀⠀⠀⠀⠀⠀⠀⠀⠀⠀⠀⠀⠀⠀⠀⠀⠀⠀⠀⠀⠀⠀⠀⠀⠀⠀⠀⠀⠀⠀⠀⠀⠀⠀⠀⠀⠀⢀⢄⠔⠀⣸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⢕⢄⠑⠀⠀⠀⠀⠀⠀⠀⠀⠀⠀⠀⠀⠀⠀⠀⠀⠀⠀⠀⠀⠀⠀⠀⠀⠀⠀⠀⠀⠀⠀⠀⠀⠀⠀⠀⠀⠀⠀⠀⠀⠀⠀⠁⠁⠁⠀⠀⠀⠉⠟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⢕⢕⢕⢀⠁⠀⠀⠀⠀⠀⠀⠀⠀⠀⠀⠀⠀⠀⠀⠀⠀⠀⠀⠀⠀⠀⠀⠀⠀⠀⠀⠀⠀⠀⠀⠀⠀⠀⠀⠀⠀⠀⠀⠀⠀⠀⠀⠀⠀⠀⠀⠀⠀⠀⠀⠉⠝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⠑⠀⢕⢕⢕⠁⢔⢕⢕⢕⢕⢔⠀⠀⠀⠀⠀⠀⠀⠀⠀⠀⠀⠀⠀⠀⠀⠀⠀⠀⠀⠀⠀⠀⠀⠀⠀⠀⠀⠀⠀⠀⠀⠀⠀⠀⠀⠀⠀⠀⠀⠀⠀⠀⠀⠀⠀⠀⠀⠀⠀⠀⠀⠀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⣷⣵⣧⣷⣧⣷⣧⣵⣵⣵⠕⠀⢄⢕⠕⢀⢕⢕⢕⢕⢕⢕⢕⢔⠀⠀⠀⠀⠀⠀⠀⠀⠀⠀⠀⠀⠀⠀⠀⠀⠀⠀⠀⠀⠀⠀⠀⠀⠀⠀⠀⠀⠀⠀⠀⠀⠀⠀⠀⠀⠀⠀⠀⠀⠀⠀⠀⠀⠀⠀⠀⠀⠀⠀⠀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⢿⠿⢿⢿⠿⠿⠿⠿⠿⠿⠿⠿⢿⢿⣿⡿⠇⠔⢀⢕⠑⠀⠑⢕⢕⢕⢕⢕⢕⢕⢕⢕⢀⠀⠀⠀⠀⠀⠀⠀⠀⠀⠀⠀⠀⠀⠀⠀⠀⠀⠀⠀⠀⠀⠀⠀⠀⠀⠀⠀⠀⠀⠀⠀⠀⠀⠀⠀⠀⠀⠀⠀⠀⠀⠀⠀⠀⠀⠀⠀⠀⠀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⢀⠀⢀⢕⠀⢕⠑⠀⠀⢄⢕⢕⢕⠕⠕⢕⢕⢕⢕⢕⢄⠀⠀⠀⠀⠀⠀⠀⠀⠀⠀⠀⠀⠀⠀⠀⠀⠀⠀⠀⠀⠀⠀⠀⠀⠀⠀⠀⠀⠀⠀⠀⠀⠀⠀⠀⠀⠀⠀⠀⠀⠀⠀⠀⠀⠄⠎⠀⢱⣯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⠀⠐⠀⠐⠐⠀⠀⢀⢀⢀⠀⠀⠀⢐⢐⣔⣔⣷⣷⣷⣷⢗⢕⢑⢁⢀⢀⢀⢀⢀⢀⠀⠀⠀⠀⠀⠀⠀⠀⠀⠀⠀⠀⠀⢀⠀⠀⠀⠀⢄⢕⠀⢕⢕⠀⠀⠀⢕⠑⠁⠀⠀⢕⢕⢕⢕⢕⢕⢕⢔⠀⠀⠀⠀⠀⠀⠀⠀⠀⠀⠀⠀⠀⠀⠀⠀⠀⠀⠀⠀⠀⠀⠀⠀⠀⠀⠀⠀⠀⠀⠀⠀⠀⠀⠀⠀⠀⠀⠀⠀⠀⠀⠀⠀⠀⠀⠸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⠅⠀⢀⢁⢁⢁⢅⢔⢔⢔⢔⢰⢖⢗⢗⠗⠓⠑⢕⢕⠑⢔⢕⠁⠀⠀⠀⠁⠀⠀⠀⢄⢕⢕⢕⢕⢕⠕⠑⠁⢕⢄⠀⠀⠀⠀⠀⠀⠀⠀⠀⠀⠀⠀⠀⠀⠀⠀⠀⠀⠀⠀⠀⠀⠀⠀⠀⠀⠀⠀⠀⠀⠀⠀⠀⠀⠀⠀⠀⠀⠀⠀⠀⠀⠀⠀⠀⠈⠉⠉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⢕⢀⢀⢀⢀⢐⢔⢵⢵⢵⢵⢵⢵⢵⢵⢼⢗⠇⠑⢁⠕⠕⠕⢀⢕⢕⠀⠀⠀⠀⠀⠀⠀⢀⢕⢕⢕⢕⠕⠁⠀⢀⢄⢕⢕⢔⢀⠀⠀⠀⠀⠀⠀⠀⠀⠀⠀⠀⠀⠀⠀⠀⠀⠀⠀⠀⠀⠀⠀⠀⠀⠀⠀⠀⠀⠀⠀⠀⠀⠀⠀⠀⠀⠀⠀⠀⠀⠀⠀⠀⢄⢄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⢳⢿⢯⢵⢕⢕⢕⢕⢀⢔⢕⢕⢔⢀⠀⠕⢕⢕⠀⠀⠀⠀⠀⠀⠀⠑⢕⠑⠑⠁⠀⠀⢔⢕⢕⢕⢕⠕⠕⢀⠀⠀⠀⠀⠀⠀⠀⠀⠀⠀⠀⠀⠀⠀⠀⠀⠀⠀⠀⠀⠀⠀⠀⠀⠀⠀⠀⠀⠀⠀⠀⠀⠀⠀⠀⠀⠀⠀⠀⠀⠀⠀⢕⢕⠝⠑⠑⠑⠑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⠕⠕⠕⠕⠕⠕⠕⠕⠕⠕⠄⠁⠑⠀⠀⢕⢀⠀⠀⠀⢀⢅⠀⠀⠀⢄⢕⢕⢕⢕⢕⠁⠀⠀⢕⢔⠀⠀⠀⠀⠀⠀⠀⠀⠀⠀⠀⠀⠀⠀⠀⠀⠀⠀⠀⠀⠀⠀⠀⠀⠀⠀⠀⠀⠀⠀⠀⠀⠀⠀⠀⠀⠀⠀⠀⠀⠀⠑⠁⠀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⠁⠀⠀⠀⠀⠀⠀⠀⠀⠀⠀⠀⠀⠀⠀⠀⠀⠀⠀⠀⠀⠀⠁⠑⠀⠀⠀⠑⠑⠑⠕⠕⠄⠄⠔⢕⢕⢕⢕⢄⢀⢀⢀⠀⠀⠀⠀⠀⠀⠀⠀⠀⠀⠀⠀⠀⠀⠀⠀⠀⠀⠀⠀⠀⠀⠀⠀⠀⠀⠀⠀⠀⠀⠀⠀⠀⠀⠀⠀⢔⢱⢵⢔⢄⢀⠀⠀⠀⢀⢀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⢖⢖⢖⢖⢖⢖⢔⢔⢔⢔⢔⢔⢄⢄⢄⢄⢄⢀⢀⠀⠀⠀⠀⠀⠀⠀⢀⢀⣀⡀⢄⢄⢄⢜⢟⢿⢿⢷⢷⢧⢴⢔⢔⢔⢀⠀⠀⠀⠀⠀⠀⠀⠀⠀⢀⢀⢀⢀⢀⢀⢀⢀⢀⢀⢀⢀⢀⠀⠀⠀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⢝⢕⢕⢕⢕⢕⢕⢕⢕⢕⢕⢕⢕⢕⢑⢑⢕⢕⢕⢕⢕⢕⢕⢕⢕⣕⣱⣵⣵⣵⣵⣷⣷⣵⣵⣵⣵⣔⣔⣔⣰⣴⣵⣵⣵⣼⣵⣷⣵⣵⡕⢕⢕⢕⢕⢕⢕⢕⢕⢄⢄⢀⢀⠁⠁⠑⠑⠑⠑⠑⠐⠀⠑⠑⠀⠄⢄⢄⢄⢄⢄⢄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⢝⢝⢝⢝⠕⠕⠕⠕⠕⢕⢕⢕⢕⢕⢕⢕⢕⢕⢕⢕⢑⠑⠁⠁⠁⠁⠁⠁⠁⠁⠁⠁⠁⠀⠀⠀⠀⠀⠀⠐⠐⠀⠁⠁⠁⠕⠕⠕⠕⢕⢔⢔⢄⢄⢅⢕⢝⢝⢝⢕⢕⢕⢕⢕⢕⢕⢜⢕⢕⢕⢕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⢷⢟⢟⢝⢝⢕⠕⠑⢜⢝⢟⢻⣿⣿⣿⣿⣿⣿⣿⢿⢟⢝⢕⢕⢕⢔⢔⢔⢕⢕⢕⢕⢕⢕⢕⣱⣵⣵⣕⡕⢗⢕⢕⣕⣕⣕⣕⣕⣕⡕⢕⢕⢕⠕⠐⠐⠐⠐⠑⠑⢑⢗⢗⢗⢗⢳⡾⢿⢟⢟⢟⠇⠑⠀⠀⠀⠀⠀⠀⠀⠀⠀⠀⠀⠀⠀⠀⢀⢀⠀⠀⠄⠄⠀⠀⢔⢰⢔⢕⢕⢕⣕⣵⣵⣵⡷⢷⢇⢕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⢄⢀⢀⢄⣄⣔⣔⣔⣴⣴⣴⣴⡴⢕⢕⠑⠁⠀⠀⠀⠀⠀⠀⠀⢀⢄⢄⢄⠔⢕⢕⢜⢜⢕⢕⢕⠑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⢔⢄⠀⠀⠀⠀⠀⠀⠀⠀⠀⠀⠀⠀⠀⢀⢔⢕⣜⢝⢟⢗⢗⢕⢕⢕⢕⠑⠑⠐⠀⠀⠁⠁⠁⠀⠀⠀⠀⠀⠀⠀⠀⠁⢘⢝⢻⣿⣿⢷⢞⢏⢝⢕⢕⢕⢕⢕⢱⢿⢿⢿⢿⢿⢿⢿⢷⢧⣕⣕⣕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⢄⢄⢔⣕⣵⣷⢷⢝⢕⢕⢕⢕⢕⢕⢔⢄⢀⢀⢀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⢅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⢏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⢏⢝⢏⢝⢕⢜⢝⢟⢝⢜⢟⢏⢕⢝⢕⢝⢝⢝⢜⢝⢝⢝⢝⢝⢏⢏⢝⢜⢏⢟⢟⢏⢕⢝⢝⢟⢏⢝⢝⢝⢕⢝⢝⢝⢕⢝⢕⢝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⠁⠑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⠑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⠑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⠑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⢕⠕⠕⠕⠕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⢕⠑⠁⠁⠀⠀⠀⠀⠀⠀⠁⠕⢕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⢟⠀⠀⠀⠀⠀⠀⠀⠀⠀⠀⠀⠀⢕⢕⢕⢕⢕⢕⠑⠁⠀⠀⠀⠀⠀⠀⠀⠀⠀⠀⠀⠀⠁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⡿⠋⠀⠀⠀⠀⠀⠀⠀⠀⠀⠀⠀⠀⠀⢕⢕⢕⠑⠁⠀⠀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⡿⠋⠀⠀⠀⠀⠀⠀⠀⠀⠀⠀⠀⠀⠀⠀⠀⠕⠁⠀⠀⠀⠀⠀⠀⠀⠀⠀⠀⠀⠀⠀⠀⠀⢄⠀⠀⠀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⡟⠀⠀⠀⠀⠀⠀⠀⠀⠀⠀⠀⠀⠀⠀⠀⠀⠀⠀⠀⠀⠀⠀⠀⠀⠀⠀⠀⠀⠀⠀⠀⠀⠄⠈⠁⠀⠀⠀⠀⠁⠑⠕⠕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⡿⠿⠻⢿⡟⠀⠀⠀⠀⠀⠀⠀⠀⠀⠀⠀⠀⠀⠀⠀⠀⠀⠀⠀⠀⠀⠀⠀⠀⠀⠀⠀⠀⠀⠀⠀⠀⠀⠀⠀⠀⠀⠀⠀⠀⠀⠀⠀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⡿⢏⠕⠁⠀⠀⠀⠀⠀⠀⠀⠀⠀⠀⠀⠀⠀⠀⠀⠀⠀⠀⠀⠀⠀⠀⠀⠀⠀⠀⠀⠀⠀⠀⠀⠀⠀⠀⠀⠀⠀⠀⠀⠀⠀⠀⠀⠀⠀⠀⠀⠀⠘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⢟⢕⠑⠀⠀⢠⠀⠀⠀⠀⠀⠀⠀⠀⠀⠀⠀⠀⠀⠀⠀⠀⠀⠀⠀⠀⠀⠀⠀⠀⠀⠀⠀⠀⠀⠀⠀⠀⠀⠀⠀⠀⠀⠀⠀⠀⠀⠀⠀⠀⠀⠀⠀⠀⣾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⠏⢕⢕⢀⠀⢄⠁⠀⠀⠀⠀⠀⠀⠀⠀⠀⠀⠀⠀⠀⠀⠀⠀⠀⠀⠀⠀⠀⠀⠀⠀⠀⠀⠀⠀⠀⠀⠀⠀⠀⠀⠀⠀⠀⠀⠀⠀⠀⠀⠀⠀⠀⠀⠀⢱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⠀⢕⠀⠀⠀⠀⠀⠀⠀⠀⠀⠀⠀⠀⠀⠀⠀⠀⠀⠀⠀⠀⠀⠀⠀⠀⠀⠀⠀⠀⠀⠀⠀⠀⠀⠀⠀⠀⠀⠀⠀⠀⠀⠀⢄⢄⠄⠐⠁⠀⢼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⢕⢕⠀⠄⠀⠀⠀⠀⠀⠀⠀⠀⠀⠀⠀⠀⠀⠀⠀⠀⠀⠀⠀⠀⠀⠀⠀⠀⠀⠀⠀⠀⠀⠀⠀⠀⠀⠀⠀⠀⠀⠀⠀⠀⠀⠀⠀⠀⠀⠀⠀⠀⠈⠟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⠕⢕⢕⢕⢔⠀⠀⠀⠀⠀⠀⠀⠀⠀⠀⠀⠀⠀⠀⠀⠀⠀⠀⠀⠀⠀⠀⠀⠀⠀⠀⠀⠀⠀⠀⠀⠀⠀⠀⠀⠀⠀⠀⠀⠀⠀⠀⠀⠀⠀⠀⠀⠀⠀⠀⠀⠀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⠁⠀⢕⢕⠕⢀⢕⢕⢕⢕⢕⢕⢀⠀⠀⠀⠀⠀⠀⠀⠀⠀⠀⠀⠀⠀⠀⠀⠀⠀⠀⠀⠀⠀⠀⠀⠀⠀⠀⠀⠀⠀⠀⠀⠀⠀⠀⠀⠀⠀⠀⠀⠀⠀⠀⠀⠀⠀⠀⠀⠀⠀⠀⠀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⣷⣷⣵⣵⣵⣷⣵⣵⣵⣵⣷⣷⣵⣵⡕⢀⠀⢔⢕⠑⢄⢕⢕⢕⢕⢕⢕⢕⢕⢄⠀⠀⠀⠀⠀⠀⠀⠀⠀⠀⠀⠀⠀⠀⠀⠀⠀⠀⠀⠀⠀⠀⠀⠀⠀⠀⠀⠀⠀⠀⠀⠀⠀⠀⠀⠀⠀⠀⠀⠀⠀⠀⠀⠀⠀⠀⠀⠀⠀⠀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⢿⡟⢅⠁⢄⢕⠀⠀⠀⢕⢕⢕⢕⢕⢕⢕⢕⢕⢄⠀⠀⠀⠀⠀⠀⠀⠀⠀⠀⠀⠀⠀⠀⠀⠀⠀⠀⠀⠀⠀⠀⠀⠀⠀⠀⠀⠀⠀⠀⠀⠀⠀⠀⠀⠀⠀⠀⠀⠀⠀⠀⠀⠀⠀⠀⢄⠄⢀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⠐⠀⠀⠀⠀⠀⠀⠀⠀⠀⠀⢀⠀⢄⠑⢄⢕⠁⠀⠀⢔⢕⠕⠑⠁⢁⢕⢕⢕⢕⢕⢔⢀⠀⠀⠀⠀⠀⠀⠀⠀⠀⠀⠀⠀⠀⠀⠀⠀⠀⠀⠀⠀⠀⠀⠀⠀⠀⠀⠀⠀⠀⠀⠀⠀⠀⠀⠀⠀⠀⠀⠀⠀⠀⠀⠀⠁⠁⠀⢸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⠀⠀⠀⠀⠀⢔⢕⠀⢕⠕⠀⠀⠀⠑⠁⠀⠀⠀⢕⢕⢕⢕⢕⢕⢕⢕⢄⠀⠀⠀⠀⠀⠀⠀⠀⠀⠀⠀⠀⠀⠀⠀⠀⠀⠀⠀⠀⠀⠀⠀⠀⠀⠀⠀⠀⠀⠀⠀⠀⠀⠀⠀⠀⠀⠀⠀⠀⠀⠀⠀⠀⠀⠈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⠅⠀⢀⢁⢁⢁⢅⢔⡔⢔⢔⢰⢖⢗⢗⠗⠓⢔⢕⢕⠀⢕⢕⠀⠀⠀⠀⠀⠀⠀⠀⢔⢕⢕⢕⢕⢕⠕⠀⠐⢕⢔⢀⠀⠀⠀⠀⠀⠀⠀⠀⠀⠀⠀⠀⠀⠀⠀⠀⠀⠀⠀⠀⠀⠀⠀⠀⠀⠀⠀⠀⠀⠀⠀⠀⠀⠀⠀⠀⠀⠀⠀⠀⠀⠀⠀⠀⠈⠉⠉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⢁⢀⢀⢀⢀⢀⢔⢵⢵⢵⢵⢵⢵⢵⢵⢵⢗⢕⢅⢀⠁⠑⠁⢄⢕⢕⠀⠀⠀⠀⠀⠀⠀⢔⢕⢕⢕⠕⠑⠀⠀⢄⢕⢕⢕⢕⢄⠀⠀⠀⠀⠀⠀⠀⠀⠀⠀⠀⠀⠀⠀⠀⠀⠀⠀⠀⠀⠀⠀⠀⠀⠀⠀⠀⠀⠀⠀⠀⠀⠀⠀⠀⠀⠀⠀⠀⠀⠀⠀⠀⢜⢔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⢳⢿⢯⢵⢕⢕⢕⢁⢄⢕⢕⢕⢕⢄⢀⠁⠕⠕⠀⠀⢀⠀⠀⠀⠀⠀⠑⠁⠀⠀⠀⢄⢕⢕⢕⢕⢕⠁⠅⢔⠀⠀⠀⠀⠀⠀⠀⠀⠀⠀⠀⠀⠀⠀⠀⠀⠀⠀⠀⠀⠀⠀⠀⠀⠀⠀⠀⠀⠀⠀⠀⠀⠀⠀⠀⠀⠀⠀⠀⠀⠀⠀⢕⢕⠝⠑⠑⠑⠑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⠕⠕⠕⠕⠕⠕⠕⠕⠕⠕⠕⢄⢀⠀⠀⢕⢀⠀⠀⠀⠀⢄⠀⠀⠀⢄⢕⢕⢕⢕⠑⠀⠀⢄⢕⢕⢄⠀⠀⠀⠀⠀⠀⠀⠀⠀⠀⠀⠀⠀⠀⠀⠀⠀⠀⠀⠀⠀⠀⠀⠀⠀⠀⠀⠀⠀⠀⠀⠀⠀⠀⠀⠀⠀⠀⠀⠀⠁⢀⠀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⢕⢅⢁⢁⢁⢁⠀⠀⠀⠀⠀⠀⠀⠀⠀⠀⠀⠀⠀⠀⠀⠀⠀⠀⠀⠀⠀⠁⠑⠐⠀⠀⠑⠑⠑⠑⠀⠄⠔⠕⢕⢕⢕⢕⢔⢀⢀⠀⠀⠀⠀⠀⠀⠀⠀⠀⠀⠀⠀⠀⠀⠀⠀⠀⠀⠀⠀⠀⠀⠀⠀⠀⠀⠀⠀⠀⠀⠀⠀⠀⠀⠀⠀⠔⢗⢱⢵⢔⢄⢀⠀⠀⠀⢀⢀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⡵⢕⢗⢗⢗⢗⢗⢖⢖⢖⢖⢖⢆⢔⢔⢔⢔⢔⢔⢄⢄⢄⢄⢄⢀⢀⠀⠀⠀⠀⠀⠀⠀⢀⢀⣀⡀⢄⢄⢄⢕⢻⢿⢿⢷⢷⢧⢴⢔⢔⢔⢀⢀⠀⠀⠀⠀⠀⠀⠀⠀⢀⡀⢀⣀⣀⣀⣀⣀⣀⣀⢀⢀⢀⢀⠀⠀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⢝⢕⢕⢕⢕⢕⢕⢕⢕⢕⢕⢕⢕⢕⢑⢑⢕⢕⢕⢕⢕⢕⢕⢕⢕⣕⣱⣵⣵⣵⣵⣷⣷⣵⣵⣵⣵⣔⣔⣔⣰⣴⣵⣵⣵⣼⣵⣷⣵⣵⡕⢕⢕⢕⢕⢕⢕⢕⢕⢄⢄⢀⢁⠁⠁⠑⠑⠑⠑⠑⠐⠐⠑⠑⠀⠄⢄⢄⡄⢄⢄⢅⠅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⢝⢝⢝⢝⠕⠕⠕⠕⠕⢕⢕⢕⢕⢕⢕⢕⢕⢕⢕⢕⢑⠑⠁⠁⠁⠁⠁⠁⠁⠁⠁⠁⠁⠀⠀⠀⠀⠀⠀⠐⠐⠀⠁⠑⠑⠕⠕⠕⠕⢕⢔⢔⢄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⢷⢟⢟⢝⢝⢕⠕⠑⢜⢝⢟⢻⣿⣿⣿⣿⣿⣿⣿⢿⢟⢝⢕⢕⢕⢔⢔⢔⢕⢕⢕⢕⢕⢕⢕⣱⣵⣵⣕⡕⢗⢕⢕⣕⣕⣕⣕⣕⣕⡕⢕⢕⢕⠕⠐⠐⠐⠐⠑⠑⢑⢗⢗⢗⢗⢳⡾⢿⢟⢟⢟⠇⠑⠀⠀⠀⠀⠀⠀⠀⠀⠀⠀⠀⠀⠀⠀⢀⢀⠀⠀⠄⠄⠀⠀⢔⢰⢔⢔⢕⢕⣕⣵⣵⣵⡷⢷⢇⢕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⢄⢀⢀⢄⣄⣔⣔⣔⣴⣴⣴⣴⡴⢕⢕⠑⠁⠀⠀⠀⠀⠀⠀⠀⢀⢄⢄⢄⢔⢕⢕⢜⢜⢕⢕⢕⠑⢁⢀⢀⢀⢀⢀⢀⢀⢀⢀⢄⢄⢄⢄⢄⢄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⢔⢕⢜⢝⢟⢏⢝⢝⢝⠕⠕⠕⠕⠕⠕⠕⠕⢻⢿⢿⢿⢿⢿⢿⢿⣕⣕⢔⢄⢄⢄⢔⢔⠐⠐⠐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⢔⢄⠀⠀⠀⠀⠀⠀⠀⠀⠀⠀⠀⠀⠀⢀⢔⢕⣜⢝⢟⢗⢗⢕⢕⢕⢕⠑⠑⠐⠀⠀⠁⠁⠁⠀⠀⠀⠀⠀⠀⠀⠀⠁⢘⢝⢻⣿⣿⢷⢞⢏⢝⢕⢕⢕⢕⢕⢱⢿⢿⢿⢿⢿⢿⢿⢷⢧⣕⣕⣕⢕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⢄⢄⢔⣕⣵⣷⢷⢝⢕⢕⢕⢕⢕⢕⢔⢄⢀⢀⢀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⠓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⢏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⠑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⠁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⠕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⠕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⠑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⢕⠕⠑⠁⠀⠀⠀⠀⠀⠀⠑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⡿⠀⠀⠀⠀⠀⠀⠀⠀⠀⠀⠀⠀⢔⢕⢕⢕⢕⢕⠕⠑⠀⠀⠀⠀⠀⠀⠀⠀⠀⠀⠀⠀⠑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⠟⠀⠀⠀⠀⠀⠀⠀⠀⠀⠀⠀⠀⠀⢕⢕⢕⠕⠑⠁⠀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⠟⠁⠀⠀⠀⠀⠀⠀⠀⠀⠀⠀⠀⠀⠀⠀⢕⠑⠁⠀⠀⠀⠀⠀⠀⠀⠀⠀⠀⠀⠀⠀⠀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⠁⠀⠀⠀⠀⠀⠀⠀⠀⠀⠀⠀⠀⠀⠀⠀⠀⠀⠀⠀⠀⠀⠀⠀⠀⠀⠀⠀⠀⠀⠀⠀⠄⠐⠙⠀⠀⠀⠀⠑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⢿⣿⡿⠁⠀⠀⠀⠀⠀⠀⠀⠀⠀⠀⠀⠀⠀⠀⠀⠀⠀⠀⠀⠀⠀⠀⠀⠀⠀⠀⠀⠀⠀⠀⠀⠀⠀⠀⠀⠀⠀⠀⠀⠀⠀⠀⠀⠀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⢟⢕⠑⠀⠁⠁⠀⠀⠀⠀⠀⠀⠀⠀⠀⠀⠀⠀⠀⠀⠀⠀⠀⠀⠀⠀⠀⠀⠀⠀⠀⠀⠀⠀⠀⠀⠀⠀⠀⠀⠀⠀⠀⠀⠀⠀⠀⠀⠀⠀⠀⠝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⡿⢕⠕⠀⠀⢀⠀⠀⠀⠀⠀⠀⠀⠀⠀⠀⠀⠀⠀⠀⠀⠀⠀⠀⠀⠀⠀⠀⠀⠀⠀⠀⠀⠀⠀⠀⠀⠀⠀⠀⠀⠀⠀⠀⠀⠀⠀⠀⠀⠀⠀⠀⠀⠀⣾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⢟⢕⢕⠀⠀⢀⠑⠀⠀⠀⠀⠀⠀⠀⠀⠀⠀⠀⠀⠀⠀⠀⠀⠀⠀⠀⠀⠀⠀⠀⠀⠀⠀⠀⠀⠀⠀⠀⠀⠀⠀⠀⠀⠀⠀⠀⠀⠀⠀⠀⠀⠀⠀⠀⢰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⠈⢔⢕⢕⢕⠀⢕⠀⠀⠀⠀⠀⠀⠀⠀⠀⠀⠀⠀⠀⠀⠀⠀⠀⠀⠀⠀⠀⠀⠀⠀⠀⠀⠀⠀⠀⠀⠀⠀⠀⠀⠀⠀⠀⠀⠀⠀⠀⠀⢀⢀⢄⠄⠃⠀⣼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⢕⢔⠁⢀⠀⠀⠀⠀⠀⠀⠀⠀⠀⠀⠀⠀⠀⠀⠀⠀⠀⠀⠀⠀⠀⠀⠀⠀⠀⠀⠀⠀⠀⠀⠀⠀⠀⠀⠀⠀⠀⠀⠀⠀⠀⠀⠀⠀⠀⠀⠀⠁⠙⠻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⢀⢕⢕⢕⠕⢕⢕⢕⢄⠀⠀⠀⠀⠀⠀⠀⠀⠀⠀⠀⠀⠀⠀⠀⠀⠀⠀⠀⠀⠀⠀⠀⠀⠀⠀⠀⠀⠀⠀⠀⠀⠀⠀⠀⠀⠀⠀⠀⠀⠀⠀⠀⠀⠀⠀⠀⠀⠀⠀⠀⠈⢻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⢕⢁⢕⢕⢕⢕⢕⢔⠀⠀⠀⠀⠀⠀⠀⠀⠀⠀⠀⠀⠀⠀⠀⠀⠀⠀⠀⠀⠀⠀⠀⠀⠀⠀⠀⠀⠀⠀⠀⠀⠀⠀⠀⠀⠀⠀⠀⠀⠀⠀⠀⠀⠀⠀⠀⠀⠀⠀⠀⠈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⠁⠀⢄⢕⠕⢄⢕⢕⢕⢕⢕⢕⢕⢕⢀⠀⠀⠀⠀⠀⠀⠀⠀⠀⠀⠀⠀⠀⠀⠀⠀⠀⠀⠀⠀⠀⠀⠀⠀⠀⠀⠀⠀⠀⠀⠀⠀⠀⠀⠀⠀⠀⠀⠀⠀⠀⠀⠀⠀⠀⠀⠀⠀⠀⠀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⣧⣵⣵⣵⣵⣵⣵⣵⣵⣵⣵⣵⣧⡵⢀⠑⢀⢕⠁⠀⠀⢕⢕⢕⢕⢕⢕⢕⢕⢕⢄⠀⠀⠀⠀⠀⠀⠀⠀⠀⠀⠀⠀⠀⠀⠀⠀⠀⠀⠀⠀⠀⠀⠀⠀⠀⠀⠀⠀⠀⠀⠀⠀⠀⠀⠀⠀⠀⠀⠀⠀⠀⠀⠀⠀⠀⠀⢀⠀⢀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⢿⢿⢟⢁⠕⠀⢕⠑⠀⠀⢄⢕⢕⠕⠑⠑⢕⢕⢕⢕⢕⢄⠀⠀⠀⠀⠀⠀⠀⠀⠀⠀⠀⠀⠀⠀⠀⠀⠀⠀⠀⠀⠀⠀⠀⠀⠀⠀⠀⠀⠀⠀⠀⠀⠀⠀⠀⠀⠀⠀⠀⠀⠀⠀⠀⠀⠐⠙⠀⢱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⠝⠱⠵⠕⠅⠅⠅⠄⠄⢄⢄⢠⢤⢤⣤⢤⢄⠄⠀⠐⠐⠐⠑⠘⠙⠙⠙⠑⠑⠀⠀⠀⠀⠀⠀⠀⠀⠀⠀⠀⠀⢄⢕⠀⢕⢕⠀⠀⠀⠕⠑⠀⠀⠀⢕⢕⢕⢕⢕⢕⢕⢕⢀⠀⠀⠀⠀⠀⠀⠀⠀⠀⠀⠀⠀⠀⠀⠀⠀⠀⠀⠀⠀⠀⠀⠀⠀⠀⠀⠀⠀⠀⠀⠀⠀⠀⠀⠀⠀⠀⠀⠀⠀⠀⠀⠀⠀⠀⠘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⠀⠀⠀⢀⢔⢕⠁⢔⢕⠀⠀⠀⠀⠀⠀⠀⠀⢄⢕⢕⢕⢕⢕⠕⠁⠀⢕⢄⠀⠀⠀⠀⠀⠀⠀⠀⠀⠀⠀⠀⠀⠀⠀⠀⠀⠀⠀⠀⠀⠀⠀⠀⠀⠀⠀⠀⠀⠀⠀⠀⠀⠀⠀⠀⠀⠀⠀⠀⠀⠀⠀⠀⠀⠘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⠅⠀⢀⢁⢁⢁⢅⢔⢔⢔⢔⢔⢖⢗⠗⢓⠇⠑⠑⠑⠄⢕⢕⠀⠀⠀⠀⠀⠀⠀⠀⢕⢕⢕⠕⠑⠀⠀⢀⢔⢕⢕⢕⢄⠀⠀⠀⠀⠀⠀⠀⠀⠀⠀⠀⠀⠀⠀⠀⠀⠀⠀⠀⠀⠀⠀⠀⠀⠀⠀⠀⠀⠀⠀⠀⠀⠀⠀⠀⠀⠀⠀⠀⠀⠀⠀⠀⢔⢜⠉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⢕⢀⢀⢀⢀⢀⢔⢴⢵⢴⢴⢵⢵⢵⢵⢵⢇⢕⢕⢕⢔⢄⠀⠑⢕⠁⠀⠀⠀⠀⠀⠀⠀⠁⠑⠁⠀⠀⠀⢀⢔⢕⢕⢕⢕⠑⠑⢄⠀⠀⠀⠀⠀⠀⠀⠀⠀⠀⠀⠀⠀⠀⠀⠀⠀⠀⠀⠀⠀⠀⠀⠀⠀⠀⠀⠀⠀⠀⠀⠀⠀⠀⠀⠀⠀⠀⠀⠀⠀⠀⢕⢕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⢕⢄⢕⢕⢕⢕⢕⢕⢕⢔⢄⠀⠀⠀⠔⠀⠀⠀⠀⠀⠀⠀⠀⠀⢀⢕⢕⢕⢕⠑⠀⠀⢀⢕⢔⢀⠀⠀⠀⠀⠀⠀⠀⠀⠀⠀⠀⠀⠀⠀⠀⠀⠀⠀⠀⠀⠀⠀⠀⠀⠀⠀⠀⠀⠀⠀⠀⠀⠀⠀⠀⠀⠀⠀⠀⠀⠈⢁⢝⠑⠑⠑⠑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⢕⠕⠑⠕⠕⠕⠕⠕⠕⠕⠕⢕⢕⢕⢔⢄⢀⠀⠀⠀⠀⠀⢀⠀⠀⠀⢕⢕⠕⠑⠀⠀⢀⢔⢕⢕⢕⢕⢀⠀⠀⠀⠀⠀⠀⠀⠀⠀⠀⠀⠀⠀⠀⠀⠀⠀⠀⠀⠀⠀⠀⠀⠀⠀⠀⠀⠀⠀⠀⠀⠀⠀⠀⠀⠀⠀⠀⢀⢕⢕⢔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⢅⢅⢁⢁⠁⠀⠀⠀⠀⠀⠀⠀⠀⠀⠀⠀⠀⠀⠀⠀⠀⠁⠁⠁⠀⠀⠀⠁⠑⠀⠀⠀⠑⠑⠀⠀⠄⠕⠕⠕⢕⢕⢕⢕⢕⢄⢀⠀⠀⠀⠀⠀⠀⠀⠀⠀⠀⠀⠀⠀⠀⠀⠀⠀⠀⠀⠀⠀⠀⠀⠀⠀⠀⠀⠀⠀⠀⠀⠀⠀⠀⢀⠑⠕⢗⢱⢵⢕⢄⢀⢀⠀⠀⢀⢀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⢅⢕⢕⢕⢕⢕⢕⢕⢜⢕⢕⢕⢕⢕⢕⢕⢕⢕⢕⢕⢕⢕⢕⢕⢕⢕⢕⢕⢕⢕⢕⢕⢕⢵⢵⢵⢕⢗⢗⢗⢗⢖⢖⢖⢖⢖⢖⢖⢔⢔⢔⢔⢔⢔⢄⢄⢄⢄⢄⢀⢀⠀⠀⠀⠀⠀⠀⠀⢀⢀⣀⡀⢄⢄⢄⢕⢻⢿⢾⢷⢷⢧⢴⢔⢔⢔⢀⠀⠀⠀⠀⠀⠀⠀⠀⠀⢀⣀⣀⣀⣀⣀⣀⣀⣀⣀⢀⢀⢀⢁⠑⠑⠀⠀⠀⢀⢀⢀⢀⢀⢀⢀⢔⢕⣳⣗⢗⢗⢗⢇⢕⢕⢕⠕⢕⢕⢕⢕⢕⢝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⢝⢕⢕⢕⢕⢕⢕⢕⢕⢕⢕⢕⢕⢕⢑⢑⢕⢕⢕⢕⢕⢕⢕⢕⢕⣕⣱⣵⣵⣵⣵⣷⣷⣵⣵⣵⣵⣔⣔⣔⣰⣴⣵⣵⣵⣼⣵⣷⣵⣵⡕⢕⢕⢕⢕⢕⢕⢕⢕⢅⢄⢀⢀⠁⠁⠑⠑⠑⠑⠑⠐⠐⠑⠑⠅⠔⢕⢄⣔⢄⢄⢅⠁⠀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⠕⢕⢕⢕⢕⢕⢱⣵⣵⣵⣵⣷⢷⢿⢿⢿⢟⢟⢟⢟⢟⢝⢝⢝⢝⠕⠕⠕⠕⠕⢕⢕⢕⢕⢕⢕⢕⢕⢕⢕⢕⢑⠑⠁⠁⠁⠁⠁⠁⠁⠁⠁⠁⠁⠀⠀⠀⠀⠀⠀⠐⠐⠐⠁⠑⠑⠕⠕⠕⠕⢕⢔⢔⢔⢄⢅⢕⢝⢝⢝⢕⢕⢕⢕⢕⢕⢕⢜⢕⢕⢕⢕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⠕⠐⠐⠐⠐⠐⠑⢑⢗⢗⢗⢗⢳⡾⢿⢟⢟⢟⠇⠑⠀⠀⠀⠀⠀⠀⠀⠀⠀⠀⠀⠀⠀⠀⢀⢀⠀⠀⠄⠄⠀⠐⢔⢰⢕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⢄⢀⢀⢄⣄⣔⣔⣔⣴⣴⣴⣴⡴⢕⢕⠑⠁⠀⠀⠀⠀⠀⠀⠀⢀⢄⢄⢄⢕⢕⢕⢜⢕⢕⢕⢕⠑⢑⢀⢀⢀⢀⢀⢀⢀⢀⢀⢄⢄⢄⢄⢄⢔⢔⢔⢔⣔⣔⣕⣕⣱⣵⣵⣵⣵⡵⢗⢇⢕⢕⢕⢕⢕⢕⢕⢕⢕⢕⢕⢕⢕⢕⢕⣕⣕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⣿⣷⣧⣵⣵⣵⣷⢷⢷⢷⢿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⠘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⢑⢑⢕⢕⢕⢕⢕⢅⢔⢄⠀⠀⠀⠀⠀⠀⠀⠀⠀⠀⠀⠀⠀⢀⢔⢕⣕⢝⢟⢗⢗⢕⢕⢕⢕⠑⠑⠐⠀⠀⠁⠁⠁⠀⠀⠀⠀⠀⠀⠀⠀⠁⢘⢝⢻⣿⣿⢷⢞⢏⢝⢕⢕⢕⢕⢕⢕⢿⢿⢿⢿⢿⢿⢿⢷⢧⣕⣕⣕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⢄⢀⢀⠀⠀⠀⢄⢄⢔⣕⣵⣷⢷⢝⢕⢕⢕⢕⢕⢕⢔⢄⢀⢀⢀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⠜⠟⢟⢿⢿⢗⢇⢕⠕⠕⠕⠕⠕⠕⠕⢵⢵⢷⢷⣧⣕⣄⣄⣄⡄⢄⢀⢀⢀⠀⠀⠀⠀⠀⢔⢕⢕⢕⢕⢕⢕⢕⢕⢔⢔⢕⢅⢕⢕⣕⣕⣕⣕⣕⣕⣕⣕⣳⡯⢕⢕⢔⢄⠄⠄⠔⢔⢔⢔⢔⢴⢵⣵⣵⣾⣿⣿⣿⣕⣕⡕⢕⣕⣕⣕⣱⣵⣵⣷⣷⢷⢵⢕⢄⢀⠀⠀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⠓⠓⠂⠐⠐⠀⠀⠁⠑⢕⢜⠝⠝⠟⠏⠙⠙⠙⠙⠙⠙⠙⠙⠙⠛⠛⠑⠑⠕⠕⢱⢕⢄⢄⢁⢁⠁⠁⠑⢕⢜⢟⢟⢟⢕⠕⠑⠀⠀⠀⠀⠀⠀⠀⠀⠀⠀⠀⠀⠀⠀⠀⠀⠀⠀⠀⠀⠀⠀⠀⠀⠀⠐⠀⠀⠀⠀⠀⢀⠀⢀⢁⢁⢕⢕⢕⢝⢟⡟⢏⢝⢝⢝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⠁⠀⠁⠑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⠀⠁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⠁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⠁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⠑⠀⠀⠀⠀⠀⠀⠀⠀⠀⢄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⢕⠕⠑⠑⠑⠑⠑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⠑⠀⠀⠀⠀⠀⠀⠀⠀⠀⠀⠀⢀⢕⢕⢕⢕⢕⢕⢕⠕⠑⠁⠀⠀⠀⠀⠀⠀⠀⠀⠑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⠏⠀⠀⠀⠀⠀⠀⠀⠀⠀⠀⠀⠀⢕⢕⢕⢕⢕⠕⠑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⠟⠁⠀⠀⠀⠀⠀⠀⠀⠀⠀⠀⠀⠀⠀⢕⢕⠕⠑⠀⠀⠀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⠟⠁⠀⠀⠀⠀⠀⠀⠀⠀⠀⠀⠀⠀⠀⠀⠀⠑⠁⠀⠀⠀⠀⠀⠀⠀⠀⠀⠀⠀⠀⠀⠀⢀⢠⠀⠀⠀⠑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⠏⠀⠀⠀⠀⠀⠀⠀⠀⠀⠀⠀⠀⠀⠀⠀⠀⠀⠀⠀⠀⠀⠀⠀⠀⠀⠀⠀⠀⠀⠀⠀⠀⠐⠁⠀⠀⠀⠀⠀⠀⠁⠑⠐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⢟⢛⠛⠻⠏⠀⠀⠀⠀⠀⠀⠀⠀⠀⠀⠀⠀⠀⠀⠀⠀⠀⠀⠀⠀⠀⠀⠀⠀⠀⠀⠀⠀⠀⠀⠀⠀⠀⠀⠀⠀⠀⠀⠀⠀⠀⠀⠀⠀⠀⢿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⡿⢇⠑⠀⠀⠀⠀⠀⠀⠀⠀⠀⠀⠀⠀⠀⠀⠀⠀⠀⠀⠀⠀⠀⠀⠀⠀⠀⠀⠀⠀⠀⠀⠀⠀⠀⠀⠀⠀⠀⠀⠀⠀⠀⠀⠀⠀⠀⠀⠀⠀⠀⠈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⢏⢕⠁⠀⠀⢔⠀⠀⠀⠀⠀⠀⠀⠀⠀⠀⠀⠀⠀⠀⠀⠀⠀⠀⠀⠀⠀⠀⠀⠀⠀⠀⠀⠀⠀⠀⠀⠀⠀⠀⠀⠀⠀⠀⠀⠀⠀⠀⠀⠀⠀⠀⠀⢀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⢃⢕⢕⢄⠀⢄⠀⠀⠀⠀⠀⠀⠀⠀⠀⠀⠀⠀⠀⠀⠀⠀⠀⠀⠀⠀⠀⠀⠀⠀⠀⠀⠀⠀⠀⠀⠀⠀⠀⠀⠀⠀⠀⠀⠀⠀⠀⠀⠀⠀⠀⠀⢀⠀⢸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⢀⢕⠀⠀⠀⠀⠀⠀⠀⠀⠀⠀⠀⠀⠀⠀⠀⠀⠀⠀⠀⠀⠀⠀⠀⠀⠀⠀⠀⠀⠀⠀⠀⠀⠀⠀⠀⠀⠀⠀⠀⠀⠀⠀⠔⠔⠐⠈⠀⠀⠺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⢔⢕⢕⢕⢕⢕⢕⠀⠀⠀⠀⠀⠀⠀⠀⠀⠀⠀⠀⠀⠀⠀⠀⠀⠀⠀⠀⠀⠀⠀⠀⠀⠀⠀⠀⠀⠀⠀⠀⠀⠀⠀⠀⠀⠀⠀⠀⠀⠀⠀⠀⠀⠀⠀⠀⠀⠀⠀⠙⠻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⠕⢑⢕⢕⢕⢕⢀⠀⠀⠀⠀⠀⠀⠀⠀⠀⠀⠀⠀⠀⠀⠀⠀⠀⠀⠀⠀⠀⠀⠀⠀⠀⠀⠀⠀⠀⠀⠀⠀⠀⠀⠀⠀⠀⠀⠀⠀⠀⠀⠀⠀⠀⠀⠀⠀⠀⠀⠀⢸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⢕⢕⠑⢄⢕⢕⢕⢕⢕⢕⢄⠀⠀⠀⠀⠀⠀⠀⠀⠀⠀⠀⠀⠀⠀⠀⠀⠀⠀⠀⠀⠀⠀⠀⠀⠀⠀⠀⠀⠀⠀⠀⠀⠀⠀⠀⠀⠀⠀⠀⠀⠀⠀⠀⠀⠀⠀⠀⠀⠀⠀⠀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⠕⢄⠀⢕⠕⠁⠔⢕⢕⢕⢕⢕⢕⢕⢕⢄⠀⠀⠀⠀⠀⠀⠀⠀⠀⠀⠀⠀⠀⠀⠀⠀⠀⠀⠀⠀⠀⠀⠀⠀⠀⠀⠀⠀⠀⠀⠀⠀⠀⠀⠀⠀⠀⠀⠀⠀⠀⠀⠀⠀⠀⠀⠀⠀⠀⠀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⣧⣵⣵⣵⣵⣵⣵⣵⣵⣵⣵⣵⣵⠕⢄⠀⢔⢕⠀⠀⠀⢕⢕⢕⢕⢕⢕⢕⢕⢕⢔⠀⠀⠀⠀⠀⠀⠀⠀⠀⠀⠀⠀⠀⠀⠀⠀⠀⠀⠀⠀⠀⠀⠀⠀⠀⠀⠀⠀⠀⠀⠀⠀⠀⠀⠀⠀⠀⠀⠀⠀⠀⠀⠀⠀⠀⢀⢰⠐⢀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⠿⢿⢿⠏⢔⠑⢄⢕⠀⠀⠀⢕⢕⠕⠁⠁⢄⢕⢕⢕⢕⢕⢕⢀⠀⠀⠀⠀⠀⠀⠀⠀⠀⠀⠀⠀⠀⠀⠀⠀⠀⠀⠀⠀⠀⠀⠀⠀⠀⠀⠀⠀⠀⠀⠀⠀⠀⠀⠀⠀⠀⠀⠀⠀⠀⠀⠀⠁⠀⠀⢸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⠝⠱⠵⠕⠅⠅⠅⠄⠄⢄⢄⢠⢤⢤⣤⢤⢄⠄⠀⠐⠐⠐⠑⠘⠙⠙⠙⠑⠑⠀⠀⠀⠀⠀⠀⠀⠀⠀⠀⠀⢀⢕⠕⢀⢕⠑⠀⠀⠀⠑⠀⠀⠀⠀⢕⢕⢕⢕⢕⢕⢕⠑⢄⠀⠀⠀⠀⠀⠀⠀⠀⠀⠀⠀⠀⠀⠀⠀⠀⠀⠀⠀⠀⠀⠀⠀⠀⠀⠀⠀⠀⠀⠀⠀⠀⠀⠀⠀⠀⠀⠀⠀⠀⠀⠀⠀⠀⠀⠁⢹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⠀⠀⠀⢀⢕⢕⠀⢕⢕⠀⠀⠀⠀⠀⠀⠀⠀⢕⢕⢕⢕⢕⠑⠑⠀⢀⢕⢕⢄⠀⠀⠀⠀⠀⠀⠀⠀⠀⠀⠀⠀⠀⠀⠀⠀⠀⠀⠀⠀⠀⠀⠀⠀⠀⠀⠀⠀⠀⠀⠀⠀⠀⠀⠀⠀⠀⠀⠀⠀⠀⠀⠀⠀⢀⢻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⠅⠀⢀⢁⢁⢁⢅⢔⢔⢔⢔⢰⢖⠖⢇⢕⢄⢀⠁⠀⠀⢕⠕⠀⠀⠀⠀⠀⠀⠀⠔⢕⠕⠕⠑⠁⠀⠀⢄⢕⢕⢕⢕⢔⠀⠀⠀⠀⠀⠀⠀⠀⠀⠀⠀⠀⠀⠀⠀⠀⠀⠀⠀⠀⠀⠀⠀⠀⠀⠀⠀⠀⠀⠀⠀⠀⠀⠀⠀⠀⠀⠀⠀⠀⠀⠀⠀⢕⢕⠉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⢕⢀⢀⢀⢀⢀⢔⢴⢵⢴⢴⢵⢵⢵⢵⢵⢕⢕⢕⢕⢕⢔⢄⢀⠑⠀⠀⠀⠀⠀⠀⠀⠀⠀⠁⠀⠀⠀⠀⢄⢕⢕⢕⢕⠑⠀⠀⢕⢀⠀⠀⠀⠀⠀⠀⠀⠀⠀⠀⠀⠀⠀⠀⠀⠀⠀⠀⠀⠀⠀⠀⠀⠀⠀⠀⠀⠀⠀⠀⠀⠀⠀⠀⠀⠀⠀⠀⠀⠀⠀⢕⠕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⢕⢰⢇⢕⢕⢕⢕⢕⢕⢕⢔⢄⢀⠀⠀⠀⠀⠀⠀⠀⠀⠀⠀⠀⢔⢕⢕⢕⠑⠁⠀⠀⢄⢕⢕⢔⠀⠀⠀⠀⠀⠀⠀⠀⠀⠀⠀⠀⠀⠀⠀⠀⠀⠀⠀⠀⠀⠀⠀⠀⠀⠀⠀⠀⠀⠀⠀⠀⠀⠀⠀⠀⠀⠀⠀⠀⠀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⠕⠑⠕⠑⠕⠕⠕⠕⠕⠕⠕⢕⢕⢕⢕⢕⢔⢄⠀⠀⠀⠀⢀⠀⠀⠀⢕⢕⠁⠀⠀⢀⢔⢕⢕⢕⢕⢕⠅⠀⠀⠀⠀⠀⠀⠀⠀⠀⠀⠀⠀⠀⠀⠀⠀⠀⠀⠀⠀⠀⠀⠀⠀⠀⠀⠀⠀⠀⠀⠀⠀⠀⠀⠀⠀⠀⢀⢕⢕⢕⢔⠀⠀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⢔⢔⢕⢕⢕⢕⢕⢕⢕⢕⢕⢕⢕⢅⢅⢁⢁⠁⠀⠀⠀⠀⠀⠀⠀⠀⠀⠀⠀⠀⠀⠀⠀⠁⠁⠁⠁⠁⠀⠀⠀⠁⠀⠀⠀⠑⠑⠀⠀⠔⠕⠕⠕⠕⢕⢕⢄⢕⢕⢄⠀⠀⠀⠀⠀⠀⠀⠀⠀⠀⠀⠀⠀⠀⠀⠀⠀⠀⠀⠀⠀⠀⠀⠀⠀⠀⠀⠀⠀⠀⢀⢀⢀⢀⢀⠑⠕⢗⢱⢵⢕⢅⢀⢀⠀⠀⢀⢀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⢗⢗⢗⢗⢖⢖⢖⢖⢖⢖⢖⢔⢔⢔⢔⢔⢔⢄⢄⢄⢄⢄⢀⢀⠀⠀⠀⠀⠀⠀⠀⢀⢀⣀⡀⢄⢄⢄⢕⢻⢿⢷⢷⢷⢧⢴⢔⢔⢔⢀⠀⠀⠀⠀⠀⠀⠀⠀⠀⢀⣀⣀⣀⣀⣀⣀⣐⣐⣀⢀⢀⢀⢈⢙⢑⢀⠀⢀⢀⢀⢀⢀⢀⢀⢀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⣰⣴⣵⣵⣵⣼⣵⣷⣵⣵⡕⢕⢕⢕⢕⢕⢕⢕⢕⢄⢄⢀⢀⠁⠁⠑⠑⠑⠑⠑⠐⠐⠑⠑⠅⠕⢕⢄⣕⢅⢅⢅⠅⠁⠀⠀⠀⠀⢄⣴⣔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⢝⢝⢝⢝⠕⠕⠕⠕⠕⢕⢕⢕⢕⢕⢕⢕⢕⢕⢕⢕⢑⠑⠁⠁⠁⠁⠁⠁⠁⠁⠁⠁⠁⠀⠀⠀⠀⠀⠀⠐⠐⠐⠁⠑⠑⠕⠕⠕⠕⢕⢔⢔⢔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⠕⠐⠐⠐⠐⠐⠑⢑⢗⢗⢗⢗⢳⡾⢿⢟⢟⢟⠇⠑⠀⠀⠀⠀⠀⠀⠀⠀⠀⠀⠀⠀⠀⠀⢀⢀⠀⠀⠄⠄⠀⠐⢔⢰⢕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⢄⢀⢀⢄⣄⣔⣔⣔⣴⣴⣴⣴⡴⢕⢕⠑⠁⠀⠀⠀⠀⠀⠀⠀⢀⢄⢄⢄⢔⢕⢕⢜⢕⢕⢕⢕⠑⢑⢀⢀⢀⢀⢀⢀⢀⢀⢀⢄⢄⢄⢄⢄⢔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⠑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⠗⢳⢵⢕⢕⠕⠕⠑⠑⠑⠑⠑⠑⠑⠑⠑⠑⠑⠕⠑⠑⠑⠑⠁⠁⠁⠑⠘⠑⢑⢕⢕⢕⢕⢕⢅⢄⢄⠀⠀⠀⠀⠀⠀⠀⠀⠀⠀⠀⠀⠀⢀⢔⢕⣜⢝⢗⢗⢗⢕⢕⢕⢕⠑⠑⠐⠀⠀⠁⠁⠁⠀⠀⠀⠀⠀⠀⠀⠀⠁⢘⢝⢻⣿⣿⢷⢞⢏⢝⢕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⠁⠑⠕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⠀⠀⠀⠀⠁⠑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⠀⠀⠑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⢔⠀⠀⠀⠀⠀⠀⠀⠕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⠑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⢄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⢕⠕⠕⠕⠕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⢕⠑⠁⠀⠀⠀⠀⠀⠀⠀⠁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⢟⠀⠀⠀⠀⠀⠀⠀⠀⠀⠀⠀⠀⢕⢕⢕⢕⢕⢕⠕⠁⠀⠀⠀⠀⠀⠀⠀⠀⠀⠀⠀⠀⠁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⡿⠋⠀⠀⠀⠀⠀⠀⠀⠀⠀⠀⠀⠀⠀⢕⢕⢕⠕⠁⠀⠀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⡿⠋⠀⠀⠀⠀⠀⠀⠀⠀⠀⠀⠀⠀⠀⠀⠀⠕⠑⠀⠀⠀⠀⠀⠀⠀⠀⠀⠀⠀⠀⠀⠀⠀⢄⠀⠀⠀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⡟⠀⠀⠀⠀⠀⠀⠀⠀⠀⠀⠀⠀⠀⠀⠀⠀⠀⠀⠀⠀⠀⠀⠀⠀⠀⠀⠀⠀⠀⠀⠀⠀⠐⠁⠁⠀⠀⠀⠀⠁⠑⠕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⡿⠿⠿⢿⡟⠀⠀⠀⠀⠀⠀⠀⠀⠀⠀⠀⠀⠀⠀⠀⠀⠀⠀⠀⠀⠀⠀⠀⠀⠀⠀⠀⠀⠀⠀⠀⠀⠀⠀⠀⠀⠀⠀⠀⠀⠀⠀⠀⠀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⢏⠕⠁⠀⠀⠀⠀⠀⠀⠀⠀⠀⠀⠀⠀⠀⠀⠀⠀⠀⠀⠀⠀⠀⠀⠀⠀⠀⠀⠀⠀⠀⠀⠀⠀⠀⠀⠀⠀⠀⠀⠀⠀⠀⠀⠀⠀⠀⠀⠀⠀⠘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⢟⢕⠑⠀⠀⢠⠀⠀⠀⠀⠀⠀⠀⠀⠀⠀⠀⠀⠀⠀⠀⠀⠀⠀⠀⠀⠀⠀⠀⠀⠀⠀⠀⠀⠀⠀⠀⠀⠀⠀⠀⠀⠀⠀⠀⠀⠀⠀⠀⠀⠀⠀⠀⠀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⠏⢕⢕⢀⠀⢀⠁⠀⠀⠀⠀⠀⠀⠀⠀⠀⠀⠀⠀⠀⠀⠀⠀⠀⠀⠀⠀⠀⠀⠀⠀⠀⠀⠀⠀⠀⠀⠀⠀⠀⠀⠀⠀⠀⠀⠀⠀⠀⠀⠀⠀⠀⠀⠀⢱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⢁⢕⢕⢕⢕⠀⢕⠀⠀⠀⠀⠀⠀⠀⠀⠀⠀⠀⠀⠀⠀⠀⠀⠀⠀⠀⠀⠀⠀⠀⠀⠀⠀⠀⠀⠀⠀⠀⠀⠀⠀⠀⠀⠀⠀⠀⠀⠀⠀⠄⠄⠔⠐⠁⠀⢼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⢕⢕⢕⢕⢕⢕⠀⠀⠀⠀⠀⠀⠀⠀⠀⠀⠀⠀⠀⠀⠀⠀⠀⠀⠀⠀⠀⠀⠀⠀⠀⠀⠀⠀⠀⠀⠀⠀⠀⠀⠀⠀⠀⠀⠀⠀⠀⠀⠀⠀⠀⠀⠀⠀⠀⠀⠈⠟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⠕⢕⢕⢕⢔⠀⠀⠀⠀⠀⠀⠀⠀⠀⠀⠀⠀⠀⠀⠀⠀⠀⠀⠀⠀⠀⠀⠀⠀⠀⠀⠀⠀⠀⠀⠀⠀⠀⠀⠀⠀⠀⠀⠀⠀⠀⠀⠀⠀⠀⠀⠀⠀⠀⠀⠀⠀⢱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⢕⢕⠕⢀⢕⢕⢕⢕⢕⢕⢀⠀⠀⠀⠀⠀⠀⠀⠀⠀⠀⠀⠀⠀⠀⠀⠀⠀⠀⠀⠀⠀⠀⠀⠀⠀⠀⠀⠀⠀⠀⠀⠀⠀⠀⠀⠀⠀⠀⠀⠀⠀⠀⠀⠀⠀⠀⠀⠀⠀⠀⠀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⢔⢕⠑⢄⢕⢕⢕⢕⢕⢕⢕⢕⢄⠀⠀⠀⠀⠀⠀⠀⠀⠀⠀⠀⠀⠀⠀⠀⠀⠀⠀⠀⠀⠀⠀⠀⠀⠀⠀⠀⠀⠀⠀⠀⠀⠀⠀⠀⠀⠀⠀⠀⠀⠀⠀⠀⠀⠀⠀⠀⠀⠀⠀⢜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⠕⢄⠁⢄⢕⠀⠀⠀⢕⢕⢕⢕⢕⢕⢕⢕⢕⢄⠀⠀⠀⠀⠀⠀⠀⠀⠀⠀⠀⠀⠀⠀⠀⠀⠀⠀⠀⠀⠀⠀⠀⠀⠀⠀⠀⠀⠀⠀⠀⠀⠀⠀⠀⠀⠀⠀⠀⠀⠀⠀⠀⠀⠀⠀⣄⠄⠀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⣧⣵⣵⣵⣵⣧⣵⣵⣵⣵⣧⣵⠕⢄⠑⢀⢕⠁⠀⠀⢔⢕⠕⠑⠁⠁⢕⢕⢕⢕⢕⢔⢀⠀⠀⠀⠀⠀⠀⠀⠀⠀⠀⠀⠀⠀⠀⠀⠀⠀⠀⠀⠀⠀⠀⠀⠀⠀⠀⠀⠀⠀⠀⠀⠀⠀⠀⠀⠀⠀⠀⠀⠀⠀⠀⠀⠁⠁⠀⢄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⠿⢿⠇⢔⢕⠀⢕⠕⠀⠀⠀⠑⠀⠀⠀⠀⢕⢕⢕⢕⢕⢕⢕⠕⢀⠀⠀⠀⠀⠀⠀⠀⠀⠀⠀⠀⠀⠀⠀⠀⠀⠀⠀⠀⠀⠀⠀⠀⠀⠀⠀⠀⠀⠀⠀⠀⠀⠀⠀⠀⠀⠀⠀⠀⠀⠀⠀⠀⠀⠀⠈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⠀⢕⢕⠀⢕⢕⠀⠀⠀⠀⠀⠀⠀⠀⢔⢕⢕⢕⢕⠕⠅⠁⠐⢕⢔⢀⠀⠀⠀⠀⠀⠀⠀⠀⠀⠀⠀⠀⠀⠀⠀⠀⠀⠀⠀⠀⠀⠀⠀⠀⠀⠀⠀⠀⠀⠀⠀⠀⠀⠀⠀⠀⠀⠀⠀⠀⠀⠀⠀⠀⠁⢻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⢀⠄⢀⠁⠁⠁⢀⢕⢕⠀⠀⠀⠀⠀⠀⠀⠀⢕⢕⠕⠑⠁⠀⠀⢄⢕⢕⢕⢕⢔⠀⠀⠀⠀⠀⠀⠀⠀⠀⠀⠀⠀⠀⠀⠀⠀⠀⠀⠀⠀⠀⠀⠀⠀⠀⠀⠀⠀⠀⠀⠀⠀⠀⠀⠀⠀⠀⠀⠀⠀⠀⠀⠀⢜⠕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⠅⠀⢀⢁⢁⢁⢁⢔⢔⢔⢔⢔⢖⢆⢕⢕⢕⢕⢄⢀⠀⠕⠀⠀⠀⠀⠀⠀⠀⠀⠀⠁⠀⠀⠀⠀⢀⢔⢕⢕⢕⠕⠁⠁⢔⠀⠀⠀⠀⠀⠀⠀⠀⠀⠀⠀⠀⠀⠀⠀⠀⠀⠀⠀⠀⠀⠀⠀⠀⠀⠀⠀⠀⠀⠀⠀⠀⠀⠀⠀⠀⠀⠀⠀⠀⠀⠀⢅⠔⠉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⢕⢀⢀⢀⢀⢄⢔⢴⢵⢴⢴⢴⢵⢵⢵⢡⢕⢕⢕⢕⢕⢕⢕⢕⢄⢀⠀⠀⠀⠀⠀⠀⠀⠀⠀⠀⠀⠀⢄⢕⢕⢕⠕⠁⠀⠀⢀⢕⢕⢄⠀⠀⠀⠀⠀⠀⠀⠀⠀⠀⠀⠀⠀⠀⠀⠀⠀⠀⠀⠀⠀⠀⠀⠀⠀⠀⠀⠀⠀⠀⠀⠀⠀⠀⠀⠀⠀⠀⠀⠀⠁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⢀⢇⡕⢕⢕⢕⢕⢕⢕⢕⢕⢕⢕⢔⢄⢀⠀⠀⠀⠀⠀⠀⠀⠀⠕⢕⠑⠀⠀⠀⢄⢔⢕⢕⢕⢕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⠕⠑⠑⠑⠜⠕⠕⠕⠕⠕⢕⢕⢕⢕⢕⢕⢕⢕⢕⢔⢄⢀⠐⠀⠀⠀⠀⢅⠀⠀⢄⢕⢕⢕⢕⢕⠑⠁⠀⢄⢀⠀⠀⠀⠀⠀⠀⠀⠀⠀⠀⠀⠀⠀⠀⠀⠀⠀⠀⠀⠀⠀⠀⠀⠀⠀⠀⠀⠀⠀⠀⠀⠀⠀⠀⢔⢕⢕⢕⢕⢔⠄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⢕⢕⢅⢁⢁⢁⠀⠀⠀⠀⠀⠀⠀⠀⠀⠀⠀⠀⠀⠀⠀⠁⠁⠁⠁⠁⠁⠑⠑⠑⠑⠐⠀⠀⠀⠑⠀⠀⠀⠕⠕⠕⠑⠀⢀⢔⢕⢕⢕⢄⠀⠀⠀⠀⠀⠀⠀⠀⠀⠀⠀⠀⠀⠀⠀⠀⠀⠀⠀⠀⠀⠀⠀⠀⠀⠀⠀⠀⢀⢀⢀⢄⡔⢕⠕⢕⢗⢱⢵⢕⢅⢀⢀⠀⠀⢀⢀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⢗⢗⢗⢗⢖⢖⢖⢖⢖⢖⢖⢔⢔⢔⢔⢔⢔⢄⢄⢄⢄⢄⢀⢀⠀⠀⠀⠀⠀⠀⠀⢀⢀⣀⡀⢄⢄⢄⢕⢻⢿⢷⢷⢷⢵⢴⢔⢔⢔⢀⠀⠀⠀⠀⠀⠀⠀⠀⢀⢀⣀⣀⣀⣀⣀⣐⣐⣐⣐⡐⢀⢀⢘⢙⢑⢀⢀⢀⢀⢀⢀⢀⢀⢀⢀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⣰⣴⣵⣵⣵⣼⣵⣷⣵⣵⡕⢕⢕⢕⢕⢕⢕⢕⢕⢔⢄⢀⢀⢁⠁⠑⠑⠑⠑⠑⠑⠐⠑⠑⠑⠕⢕⢕⣕⢕⢕⢅⠕⠁⠀⠀⠀⢀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⢝⢝⢝⢝⠕⠕⠕⠕⠕⢕⢕⢕⢕⢕⢕⢕⢕⢕⢕⢕⢑⠑⠁⠁⠁⠁⠁⠁⠁⠁⠁⠁⠁⠀⠀⠀⠀⠀⠀⠐⠐⠐⠁⠑⠕⠕⠕⠕⠕⢕⢔⢔⢔⢄⢅⢕⢝⢝⢝⢕⢕⢕⢕⢕⢕⢕⢜⢕⢕⢕⢜⢗⢗⢗⢕⣕⣕⡷⢷⢷⢷⢷⢷⢗⢗⣇⣕⣕⣕⣗⡇⢕⢷⢷⢷⢷⢷⢷⢗⢗⢇⢕⣟⢟⢟⢟⢗⢗⢗⢗⢗⢷⢷⢷⢷⢷⢷⢇⢱⢕⢕⢕⣕⢕⢕⢕⢄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⢕⠕⠐⠐⠐⠐⠑⠑⢑⢗⢗⢗⢗⢳⡾⢿⢟⢟⢟⠇⠑⠀⠀⠀⠀⠀⠀⠀⠀⠀⠀⠀⠀⠀⠀⢀⢀⠀⠀⠄⠄⠀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⢄⢀⢀⢄⣄⣔⣔⣔⣴⣴⣴⣴⡴⢕⢕⠑⠁⠀⠀⠀⠀⠀⠀⠀⢀⢄⢄⢄⢕⢕⢕⢜⢕⢕⢕⢕⠑⢁⢀⢀⢀⢀⢀⢀⢀⢀⢀⢄⢄⢄⢄⢄⢔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⠗⢳⢵⢕⢕⠕⠕⠑⠑⠑⠑⠑⠑⠑⠑⠑⠑⠑⠕⠑⠑⠑⠑⠁⠁⠁⠑⠘⠑⢑⢕⢕⢕⢕⢕⢅⢄⢄⠀⠀⠀⠀⠀⠀⠀⠀⠀⠀⠀⠀⠀⢀⢔⢕⣜⢝⢗⢗⢗⢕⢕⢕⢕⠑⠑⠐⠀⠀⠁⠁⠁⠀⠀⠀⠀⠀⠀⠀⠀⠁⢘⢝⢻⣿⣿⢷⢞⢏⢝⢕⠕⢕⢕⢕⢕⢿⢿⢿⢿⢿⢿⢿⢷⢧⣕⣕⣕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⠁⠑⢕⢕⢕⢕⣵⣷⢟⢝⢕⢕⢕⢝⢏⢗⢗⣕⡕⢕⢄⢄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⠁⠕⢕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⢁⠀⠀⠀⠀⠀⠁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⢀⠀⠀⠀⠀⠀⠀⠀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⠀⠀⠀⠑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⢔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⠕⠑⠑⠁⠁⠁⠑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⠁⠀⠀⠀⠀⠀⠀⠀⠀⠀⠀⠀⢄⢕⢕⢕⢕⢕⢕⢕⠑⠁⠀⠀⠀⠀⠀⠀⠀⠀⠀⠁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⠃⠀⠀⠀⠀⠀⠀⠀⠀⠀⠀⠀⠀⢕⢕⢕⢕⢕⠑⠁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⡿⠋⠀⠀⠀⠀⠀⠀⠀⠀⠀⠀⠀⠀⠀⠀⢕⢕⠑⠁⠀⠀⠀⠀⠀⠀⠀⠀⠀⠀⠀⠀⠀⠀⠀⠀⠀⢕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⠋⠀⠀⠀⠀⠀⠀⠀⠀⠀⠀⠀⠀⠀⠀⠀⠀⠑⠀⠀⠀⠀⠀⠀⠀⠀⠀⠀⠀⠀⠀⠀⠀⢠⠔⠀⠀⠀⠁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⠇⠀⠀⠀⠀⠀⠀⠀⠀⠀⠀⠀⠀⠀⠀⠀⠀⠀⠀⠀⠀⠀⠀⠀⠀⠀⠀⠀⠀⠀⠀⠀⠀⠁⠀⠀⠀⠀⠀⠀⠀⠀⠁⠑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⢟⠏⠙⠛⠃⠀⠀⠀⠀⠀⠀⠀⠀⠀⠀⠀⠀⠀⠀⠀⠀⠀⠀⠀⠀⠀⠀⠀⠀⠀⠀⠀⠀⠀⠀⠀⠀⠀⠀⠀⠀⠀⠀⠀⠀⠀⠀⠀⠀⠀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⢟⢕⠑⠀⠀⠀⠀⠀⠀⠀⠀⠀⠀⠀⠀⠀⠀⠀⠀⠀⠀⠀⠀⠀⠀⠀⠀⠀⠀⠀⠀⠀⠀⠀⠀⠀⠀⠀⠀⠀⠀⠀⠀⠀⠀⠀⠀⠀⠀⠀⠀⠀⠀⣻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⡿⢇⢕⠀⠀⠀⢔⠀⠀⠀⠀⠀⠀⠀⠀⠀⠀⠀⠀⠀⠀⠀⠀⠀⠀⠀⠀⠀⠀⠀⠀⠀⠀⠀⠀⠀⠀⠀⠀⠀⠀⠀⠀⠀⠀⠀⠀⠀⠀⠀⠀⠀⠀⠀⢄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⠜⢅⢕⢕⢔⠀⢔⠀⠀⠀⠀⠀⠀⠀⠀⠀⠀⠀⠀⠀⠀⠀⠀⠀⠀⠀⠀⠀⠀⠀⠀⠀⠀⠀⠀⠀⠀⠀⠀⠀⠀⠀⠀⠀⠀⠀⠀⠀⠀⠀⠀⠀⢀⠄⠀⢸⣿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⢀⠕⠀⠀⠀⠀⠀⠀⠀⠀⠀⠀⠀⠀⠀⠀⠀⠀⠀⠀⠀⠀⠀⠀⠀⠀⠀⠀⠀⠀⠀⠀⠀⠀⠀⠀⠀⠀⠀⠀⠀⠀⠀⠀⠑⠑⠑⠁⠀⠀⠙⢿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⢕⢕⢕⢀⠀⠀⠀⠀⠀⠀⠀⠀⠀⠀⠀⠀⠀⠀⠀⠀⠀⠀⠀⠀⠀⠀⠀⠀⠀⠀⠀⠀⠀⠀⠀⠀⠀⠀⠀⠀⠀⠀⠀⠀⠀⠀⠀⠀⠀⠀⠀⠀⠀⠀⠈⠟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⠑⢐⢕⢕⢕⢕⢄⠀⠀⠀⠀⠀⠀⠀⠀⠀⠀⠀⠀⠀⠀⠀⠀⠀⠀⠀⠀⠀⠀⠀⠀⠀⠀⠀⠀⠀⠀⠀⠀⠀⠀⠀⠀⠀⠀⠀⠀⠀⠀⠀⠀⠀⠀⠀⠀⠀⠀⠀⠕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⢕⢕⠑⢔⢕⢕⢕⢕⢕⢕⢔⠀⠀⠀⠀⠀⠀⠀⠀⠀⠀⠀⠀⠀⠀⠀⠀⠀⠀⠀⠀⠀⠀⠀⠀⠀⠀⠀⠀⠀⠀⠀⠀⠀⠀⠀⠀⠀⠀⠀⠀⠀⠀⠀⠀⠀⠀⠀⠀⠀⠀⠀⢹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⠀⢕⠕⠀⠀⢕⢕⢕⢕⢕⢕⢕⢕⢔⠀⠀⠀⠀⠀⠀⠀⠀⠀⠀⠀⠀⠀⠀⠀⠀⠀⠀⠀⠀⠀⠀⠀⠀⠀⠀⠀⠀⠀⠀⠀⠀⠀⠀⠀⠀⠀⠀⠀⠀⠀⠀⠀⠀⠀⠀⠀⠀⠀⠀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⠁⢔⠀⢔⠕⠀⠀⢀⢕⢕⢕⢕⠕⢕⢕⢕⢕⢕⢀⠀⠀⠀⠀⠀⠀⠀⠀⠀⠀⠀⠀⠀⠀⠀⠀⠀⠀⠀⠀⠀⠀⠀⠀⠀⠀⠀⠀⠀⠀⠀⠀⠀⠀⠀⠀⠀⠀⠀⠀⠀⠀⠀⠀⢄⠕⠁⠀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⣵⣷⣵⣵⣵⣧⣵⣵⣵⣵⣵⡷⠁⢕⠁⢔⢕⠀⠀⠀⢕⠕⠑⠀⠀⢄⢕⢕⢕⢕⢕⢕⢄⠀⠀⠀⠀⠀⠀⠀⠀⠀⠀⠀⠀⠀⠀⠀⠀⠀⠀⠀⠀⠀⠀⠀⠀⠀⠀⠀⠀⠀⠀⠀⠀⠀⠀⠀⠀⠀⠀⠀⠀⠀⠀⠀⠀⠀⠀⢄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⠿⠟⢁⢕⠑⢄⢕⠑⠀⠀⠀⠀⠀⠀⠀⠀⢕⢕⢕⢕⢕⢕⠕⠑⢔⢀⠀⠀⠀⠀⠀⠀⠀⠀⠀⠀⠀⠀⠀⠀⠀⠀⠀⠀⠀⠀⠀⠀⠀⠀⠀⠀⠀⠀⠀⠀⠀⠀⠀⠀⠀⠀⠀⠀⠀⠀⠀⠀⠀⠀⠀⢹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⠀⠀⠀⠄⢕⠕⠀⢕⢕⠀⠀⠀⠀⠀⠀⠀⠀⢕⢕⢕⢕⢕⠑⠀⠀⢄⢕⢕⢄⠀⠀⠀⠀⠀⠀⠀⠀⠀⠀⠀⠀⠀⠀⠀⠀⠀⠀⠀⠀⠀⠀⠀⠀⠀⠀⠀⠀⠀⠀⠀⠀⠀⠀⠀⠀⠀⠀⠀⠀⠀⠀⠀⠀⢄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⠀⢄⢔⢄⢀⠀⠀⠀⢕⠑⠀⠀⠀⠀⠀⠀⠀⠀⢕⠕⠑⠁⠀⠀⢀⢔⢕⢕⢕⠕⠕⠀⠀⠀⠀⠀⠀⠀⠀⠀⠀⠀⠀⠀⠀⠀⠀⠀⠀⠀⠀⠀⠀⠀⠀⠀⠀⠀⠀⠀⠀⠀⠀⠀⠀⠀⠀⠀⠀⠀⠀⠀⠀⠀⠕⠁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⠁⠀⢀⢁⢁⢁⢁⢔⢔⢔⢔⢔⠖⢔⢕⢕⢕⢕⢕⢔⢀⠁⠀⠀⠀⠀⠀⠀⠀⠀⠀⠀⠀⠀⠀⠀⢔⢕⢕⢕⠕⠁⠀⠀⢕⢄⠀⠀⠀⠀⠀⠀⠀⠀⠀⠀⠀⠀⠀⠀⠀⠀⠀⠀⠀⠀⠀⠀⠀⠀⠀⠀⠀⠀⠀⠀⠀⠀⠀⠀⠀⠀⠀⠀⠀⠀⠀⠰⠀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⢅⢀⢀⢀⢀⢀⢀⢁⢕⢕⢜⢝⢕⢕⢕⡕⢕⢕⢕⢕⠕⠕⠕⠕⠕⠕⢁⢁⢑⢕⢕⣕⣕⣱⢕⢕⠗⠕⠉⠁⠄⠄⠄⠄⠔⠔⠕⠕⠕⠕⢕⢕⢕⢑⢅⢀⢀⠀⢀⢀⢔⢴⢵⢴⢴⢤⢵⢵⢕⡕⢕⢕⢕⢕⢕⢕⢕⢕⢕⢔⢄⢀⠀⠀⠀⠀⠀⠀⠀⠀⠀⠀⢔⢕⢕⠕⠁⠀⠀⢀⢔⢕⢕⢕⠀⠀⠀⠀⠀⠀⠀⠀⠀⠀⠀⠀⠀⠀⠀⠀⠀⠀⠀⠀⠀⠀⠀⠀⠀⠀⠀⠀⠀⠀⠀⠀⠀⠀⠀⠀⠀⠀⠀⠀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⢄⢇⢕⢕⢕⢕⢕⢕⢕⢕⢕⢕⢕⢕⢔⢄⢀⠀⠀⠀⠀⠀⠀⠀⠁⠑⠀⠀⠀⢄⢔⢕⢕⢕⢕⠕⠀⠀⠀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⠕⠑⠑⠑⠑⠕⠕⠕⠕⠕⢕⢕⢕⢕⢕⢕⢕⢕⢕⢕⢔⢄⢁⢀⠀⠀⠀⢀⠀⠀⠔⢕⢕⢕⠕⠑⠀⠀⠀⢅⢔⠀⠀⠀⠀⠀⠀⠀⠀⠀⠀⠀⠀⠀⠀⠀⠀⠀⠀⠀⠀⠀⠀⠀⠀⠀⠀⠀⠀⠀⠀⠀⠀⠀⢀⢕⢕⢕⢕⢕⢕⢀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⢅⢕⢅⢁⢁⠁⠀⠀⠀⠀⠀⠀⠀⠀⠀⠀⠀⠀⠀⠀⠀⠁⠁⠁⠁⠁⠑⠑⠑⠑⠑⠑⠑⠐⠀⠑⠀⠀⠀⠁⠕⠁⠀⠀⢄⢔⢕⢕⢕⢔⢀⠀⠀⠀⠀⠀⠀⠀⠀⠀⠀⠀⠀⠀⠀⠀⠀⠀⠀⠀⠀⠀⠀⠀⠀⠀⠀⢀⢀⢀⢄⣔⢕⢕⢕⢕⢗⢵⢵⢕⢅⢄⢀⠀⠀⢀⢀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⢗⢗⢗⢗⢖⢖⢖⢖⢖⢖⢖⢔⢔⢔⢔⢔⢔⢄⢄⢄⢄⢄⢀⢀⠀⠀⠀⠀⠀⠀⠀⢀⢀⣀⡀⢄⢄⢄⢕⢻⢿⢷⢷⢷⢵⢴⢔⢔⢔⢀⠀⠀⠀⠀⠀⠀⠀⠀⢀⢀⣀⣀⣀⣀⣀⣑⣖⣔⣐⡐⢀⢀⢘⢝⢑⢀⢀⢀⢀⢀⢀⢀⢀⢀⢄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⣰⣴⣵⣵⣵⣼⣵⣷⣵⣵⡕⢕⢕⢕⢕⢕⢕⢕⢕⢔⢄⢀⢀⢁⠁⠑⠑⠑⠑⠑⠐⠐⠑⠑⠔⠕⢕⢕⣕⡕⢕⢕⠕⠁⠀⠀⠀⢀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⢝⢝⢝⢝⠕⠕⠕⠕⠕⢕⢕⢕⢕⢕⢕⢕⢕⢕⢕⢕⢑⠑⠁⠁⠁⠁⠁⠁⠁⠁⠁⠁⠁⠁⠀⠀⠀⠀⠀⠐⠐⠑⠁⠑⠕⠕⠕⠕⢕⢕⢔⢔⢔⢔⢅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⠕⠐⠐⠐⠐⠑⠑⢑⢗⢗⢗⢗⢳⡾⢿⢟⢟⢟⠇⠑⠀⠀⠀⠀⠀⠀⠀⠀⠀⠀⠀⠀⠀⠀⢀⢀⠀⠀⠄⠄⠀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⢄⢀⢀⢄⣄⣔⣔⣔⣴⣴⣴⣴⡴⢕⢕⠑⠁⠀⠀⠀⠀⠀⠀⠀⢀⢄⢄⢄⢕⢕⢕⢜⢕⢕⢕⢕⠑⢑⢀⢀⢀⢀⢀⢀⢀⢀⢀⢄⢄⢄⢄⢄⢔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⠗⢳⢵⢕⢕⠕⠕⠑⠑⠑⠑⠑⠑⠑⠑⠑⠑⠑⠕⠑⠑⠑⠑⠁⠁⠁⠑⠘⠑⢑⢕⢕⢕⢕⢕⢅⢄⢄⠀⠀⠀⠀⠀⠀⠀⠀⠀⠀⠀⠀⠀⢀⢔⢕⣜⢝⢗⢗⢗⢕⢕⢕⢕⠑⠑⠐⠀⠀⠁⠁⠁⠀⠀⠀⠀⠀⠀⠀⠀⠁⢘⢝⢻⣿⣿⢷⢞⢏⢝⢕⠕⢕⢕⢕⢕⢿⢿⢿⢿⢿⢿⢿⢷⢧⣕⣕⣕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⠜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⠁⠁⠑⢕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⠑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⠀⠀⠀⠀⠀⠀⠁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⠀⠀⠀⠀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⠁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⠑⠀⠀⠀⠀⠀⠀⠀⠀⠀⢔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⢕⠕⠑⠑⠑⠑⠑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⠑⠀⠀⠀⠀⠀⠀⠀⠀⠀⠀⠀⢀⢕⢕⢕⢕⢕⢕⢕⠕⠁⠀⠀⠀⠀⠀⠀⠀⠀⠀⠑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⠏⠀⠀⠀⠀⠀⠀⠀⠀⠀⠀⠀⠀⢕⢕⢕⢕⢕⠕⠑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⠟⠁⠀⠀⠀⠀⠀⠀⠀⠀⠀⠀⠀⠀⠀⢕⢕⠕⠑⠀⠀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⠟⠁⠀⠀⠀⠀⠀⠀⠀⠀⠀⠀⠀⠀⠀⠀⠀⠑⠁⠀⠀⠀⠀⠀⠀⠀⠀⠀⠀⠀⠀⠀⠀⢀⢰⠀⠀⠀⠑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⢏⠀⠀⠀⠀⠀⠀⠀⠀⠀⠀⠀⠀⠀⠀⠀⠀⠀⠀⠀⠀⠀⠀⠀⠀⠀⠀⠀⠀⠀⠀⠀⠀⠀⠀⠀⠀⠀⠀⠀⠀⠁⠑⠑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⢟⠛⠿⠏⠀⠀⠀⠀⠀⠀⠀⠀⠀⠀⠀⠀⠀⠀⠀⠀⠀⠀⠀⠀⠀⠀⠀⠀⠀⠀⠀⠀⠀⠀⠀⠀⠀⠀⠀⠀⠀⠀⠀⠀⠀⠀⠀⠀⠀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⡿⢇⠕⠀⠀⠀⠀⠀⠀⠀⠀⠀⠀⠀⠀⠀⠀⠀⠀⠀⠀⠀⠀⠀⠀⠀⠀⠀⠀⠀⠀⠀⠀⠀⠀⠀⠀⠀⠀⠀⠀⠀⠀⠀⠀⠀⠀⠀⠀⠀⠀⠀⠈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⢏⢕⠅⠀⠀⢄⠀⠀⠀⠀⠀⠀⠀⠀⠀⠀⠀⠀⠀⠀⠀⠀⠀⠀⠀⠀⠀⠀⠀⠀⠀⠀⠀⠀⠀⠀⠀⠀⠀⠀⠀⠀⠀⠀⠀⠀⠀⠀⠀⠀⠀⠀⠀⢀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⢃⢕⢕⢄⠀⢄⠀⠀⠀⠀⠀⠀⠀⠀⠀⠀⠀⠀⠀⠀⠀⠀⠀⠀⠀⠀⠀⠀⠀⠀⠀⠀⠀⠀⠀⠀⠀⠀⠀⠀⠀⠀⠀⠀⠀⠀⠀⠀⠀⠀⠀⠀⡀⠀⢸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⢀⢕⠀⠀⠀⠀⠀⠀⠀⠀⠀⠀⠀⠀⠀⠀⠀⠀⠀⠀⠀⠀⠀⠀⠀⠀⠀⠀⠀⠀⠀⠀⠀⠀⠀⠀⠀⠀⠀⠀⠀⠀⠀⠀⠔⠔⠑⠁⠀⠀⠺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⢕⢕⠀⠀⠀⠀⠀⠀⠀⠀⠀⠀⠀⠀⠀⠀⠀⠀⠀⠀⠀⠀⠀⠀⠀⠀⠀⠀⠀⠀⠀⠀⠀⠀⠀⠀⠀⠀⠀⠀⠀⠀⠀⠀⠀⠀⠀⠀⠀⠀⠀⠀⠀⠙⠻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⢄⢕⢕⠕⢁⢕⢕⢕⢕⢀⠀⠀⠀⠀⠀⠀⠀⠀⠀⠀⠀⠀⠀⠀⠀⠀⠀⠀⠀⠀⠀⠀⠀⠀⠀⠀⠀⠀⠀⠀⠀⠀⠀⠀⠀⠀⠀⠀⠀⠀⠀⠀⠀⠀⠀⠀⠀⠀⠀⠀⠀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⢕⢕⠑⢄⢕⢕⢕⢕⢕⢕⢄⠀⠀⠀⠀⠀⠀⠀⠀⠀⠀⠀⠀⠀⠀⠀⠀⠀⠀⠀⠀⠀⠀⠀⠀⠀⠀⠀⠀⠀⠀⠀⠀⠀⠀⠀⠀⠀⠀⠀⠀⠀⠀⠀⠀⠀⠀⠀⠀⠀⠀⠀⢺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⠀⢔⠕⠁⠄⢕⢕⢕⢕⢕⢕⢕⢕⢄⠀⠀⠀⠀⠀⠀⠀⠀⠀⠀⠀⠀⠀⠀⠀⠀⠀⠀⠀⠀⠀⠀⠀⠀⠀⠀⠀⠀⠀⠀⠀⠀⠀⠀⠀⠀⠀⠀⠀⠀⠀⠀⠀⠀⠀⠀⠀⠀⠀⠀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⠁⢔⢕⠀⠀⠀⢕⢕⢕⢕⢕⢕⢕⢕⢕⢔⠀⠀⠀⠀⠀⠀⠀⠀⠀⠀⠀⠀⠀⠀⠀⠀⠀⠀⠀⠀⠀⠀⠀⠀⠀⠀⠀⠀⠀⠀⠀⠀⠀⠀⠀⠀⠀⠀⠀⠀⠀⠀⠀⠀⠀⢀⢴⠐⠀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⠁⢔⠑⢄⢕⠀⠀⠀⢕⢕⠑⠁⠁⢄⢕⢕⢕⢕⢕⢕⢄⠀⠀⠀⠀⠀⠀⠀⠀⠀⠀⠀⠀⠀⠀⠀⠀⠀⠀⠀⠀⠀⠀⠀⠀⠀⠀⠀⠀⠀⠀⠀⠀⠀⠀⠀⠀⠀⠀⠀⠀⠀⠀⠀⠀⠀⠀⠀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⣧⣵⣵⣵⣵⣵⣵⣵⣵⣵⡵⠑⢔⠕⢀⢕⠑⠀⠀⠀⠁⠀⠀⠀⠀⢕⢕⢕⢕⢕⢕⠕⠑⢄⠀⠀⠀⠀⠀⠀⠀⠀⠀⠀⠀⠀⠀⠀⠀⠀⠀⠀⠀⠀⠀⠀⠀⠀⠀⠀⠀⠀⠀⠀⠀⠀⠀⠀⠀⠀⠀⠀⠀⠀⠀⠀⠀⠀⠀⠀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⠿⠿⠿⠿⢑⢕⢕⠀⢕⢕⠀⠀⠀⠀⠀⠀⠀⠀⢕⢕⢕⢕⢕⠑⠑⠀⢀⢕⢕⢄⠀⠀⠀⠀⠀⠀⠀⠀⠀⠀⠀⠀⠀⠀⠀⠀⠀⠀⠀⠀⠀⠀⠀⠀⠀⠀⠀⠀⠀⠀⠀⠀⠀⠀⠀⠀⠀⠀⠀⠀⠀⠀⠀⠀⢀⢻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⢀⢄⢄⢀⠀⠀⠀⢕⠕⠀⠀⠀⠀⠀⠀⠀⠀⢕⠕⠑⠑⠁⠀⠀⢄⢕⢕⢕⢕⢔⠀⠀⠀⠀⠀⠀⠀⠀⠀⠀⠀⠀⠀⠀⠀⠀⠀⠀⠀⠀⠀⠀⠀⠀⠀⠀⠀⠀⠀⠀⠀⠀⠀⠀⠀⠀⠀⠀⠀⠀⠀⠀⠀⠕⠑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⢀⢕⢕⢕⢕⢔⢄⠀⠑⠀⠀⠀⠀⠀⠀⠀⠀⠀⠀⠀⠀⠀⠀⢄⢕⢕⢕⢕⠑⠀⠀⢕⢀⠀⠀⠀⠀⠀⠀⠀⠀⠀⠀⠀⠀⠀⠀⠀⠀⠀⠀⠀⠀⠀⠀⠀⠀⠀⠀⠀⠀⠀⠀⠀⠀⠀⠀⠀⠀⠀⠀⠀⠀⠀⢄⢄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⠁⠀⢀⢁⢁⢁⢁⢔⢔⢔⢔⢔⡰⢕⢕⢕⢕⢕⢕⢕⢕⢔⢄⢀⠀⠀⠀⠀⠀⠀⠀⠀⠀⠀⠀⢔⢕⢕⠕⠑⠀⠀⠀⢄⢕⢕⢔⠀⠀⠀⠀⠀⠀⠀⠀⠀⠀⠀⠀⠀⠀⠀⠀⠀⠀⠀⠀⠀⠀⠀⠀⠀⠀⠀⠀⠀⠀⠀⠀⠀⠀⠀⠀⠀⠀⠀⠀⠀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⢅⢀⢀⠀⢀⢀⢔⢴⢴⢴⢴⢤⢥⢥⢄⡇⢕⢕⢕⢕⢕⢕⢕⢕⢕⢕⢕⢕⢔⢄⠀⠀⠀⠀⠀⠀⠀⠀⠁⠑⠀⠀⠀⢀⢔⢕⢕⢕⢕⠕⠀⠀⠀⠀⠀⠀⠀⠀⠀⠀⠀⠀⠀⠀⠀⠀⠀⠀⠀⠀⠀⠀⠀⠀⠀⠀⠀⠀⠀⠀⠀⠀⠀⠀⠀⠀⠀⠀⠄⢴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⢱⢣⢕⢕⢕⢕⢕⢕⢕⢕⢕⢕⢕⢕⢕⢕⢕⢔⢔⢄⢀⠀⠀⠀⠀⠀⠀⠀⠄⢕⢕⢕⢕⠑⠀⠀⠀⢐⢄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⠕⠑⠑⠐⠑⠕⠕⠕⠕⠕⢕⢕⢕⢕⢕⢕⢕⢕⢕⢕⢕⢕⢕⢕⢐⢀⢀⠀⠀⠀⠀⠑⠑⠑⠀⠀⠀⢀⢔⢕⢕⢄⠀⠀⠀⠀⠀⠀⠀⠀⠀⠀⠀⠀⠀⠀⠀⠀⠀⠀⠀⠀⠀⠀⠀⠀⠀⠀⠀⠀⠀⠀⠁⠁⢁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⢅⢕⢕⢅⢁⢁⠁⠀⠀⠀⠀⠀⠀⠀⠀⠀⠀⠀⠀⠀⠀⠀⠁⠁⠁⠁⠑⠑⠑⠑⠑⠑⠑⠑⠕⠕⠕⠔⠀⠀⠀⠀⠀⠄⢔⢕⢕⢕⢕⢕⢕⢕⢄⠀⠀⠀⠀⠀⠀⠀⠀⠀⠀⠀⠀⠀⠀⠀⠀⠀⠀⠀⠀⠀⠀⢄⢄⢀⢀⢀⢀⢄⣔⡕⢕⢕⢕⢗⢵⢵⢕⢕⢄⢀⠀⢀⢀⢀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⢗⢗⢗⢗⢖⢖⢖⢖⢖⢖⢖⢔⢔⢔⢔⢔⢔⢄⢄⢄⢄⢄⢀⢀⠀⠀⠀⠀⠀⠀⠀⢀⢀⣀⡀⢄⢄⢄⢕⢻⢿⢷⢷⢷⢵⢴⢔⢔⢔⢀⠀⠀⠀⠀⠀⠀⠀⠀⢀⢀⣀⣄⣄⣄⣅⣕⣗⣕⣕⡔⢐⢀⢜⢝⢑⢁⢀⢀⢀⢀⢀⢀⢀⢀⢀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⣰⣴⣵⣵⣵⣼⣵⣷⣵⣵⡕⢕⢕⢕⢕⢕⢕⢕⢕⢄⢄⢀⢀⠁⠁⠑⠑⠑⠑⠑⠑⠐⠑⠕⠕⠕⢕⢕⣕⢕⢕⢕⠕⠁⠀⠀⠀⢀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⠕⢕⢕⢕⢕⢕⢱⣵⣵⣵⣵⣷⢷⢿⢿⢿⢟⢟⢟⢟⢟⢝⢝⢝⢝⠕⠕⠕⠕⠕⢕⢕⢕⢕⢕⢕⢕⢕⢕⢕⢕⢑⠑⠁⠁⠁⠁⠁⠁⠁⠁⠁⠁⠁⠁⠀⠀⠀⠀⠐⠐⠐⠑⠑⠑⠕⠕⠕⠕⢕⢕⢔⢔⢔⢔⢕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⠕⠐⠐⠐⠐⠐⠑⠑⢗⢗⢗⢗⢳⡾⢿⢟⢟⢟⠇⠑⠀⠀⠀⠀⠀⠀⠀⠀⠀⠀⠀⠀⠀⠀⢀⢀⠀⠀⠄⠄⠀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⢄⢀⢀⢄⣄⣔⣔⣔⣴⣴⣴⣴⡴⢕⢕⠑⠁⠀⠀⠀⠀⠀⠀⠀⢀⢄⢄⢄⢕⢕⢕⢜⢜⢕⢕⢕⢑⢑⢀⢀⢀⢀⢀⢀⢀⢀⢀⢄⢄⢄⢄⢄⢔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⠔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⠄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⠗⢳⢵⢕⢕⠕⠕⠑⠑⠑⠑⠑⠑⠑⠑⠑⠑⠑⠕⠑⠑⠑⠑⠁⠁⠁⠑⠘⠑⢑⢕⢕⢕⢕⢕⢅⢄⢄⠀⠀⠀⠀⠀⠀⠀⠀⠀⠀⠀⠀⠀⢀⢔⢕⣜⢝⢗⢗⢗⢕⢕⢕⢕⠑⠑⠐⠀⠀⠁⠁⠁⠀⠀⠀⠀⠀⠀⠀⠀⠁⢘⢝⢻⣿⣿⢷⢞⢏⢝⢕⢕⢕⢕⢕⢕⢿⢿⢿⢿⢿⢿⢿⢷⢧⣕⣕⣕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⠁⠑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⢟⢇⢕⠕⠕⠕⠕⠕⠕⠕⢵⢵⢷⢷⣧⣕⣄⣄⣄⡄⢄⢀⢀⢀⠀⠀⠀⠀⠀⢔⢕⢕⢕⢕⢕⢕⢕⢕⢔⢔⢕⢕⢕⢕⣕⣕⣕⣕⣕⣕⣕⣕⣳⡯⢕⢕⢔⢄⠄⠄⠔⢔⢔⢔⢔⢴⢵⣵⣵⣾⣿⣿⣿⣕⣕⡕⢕⣕⣕⣕⣱⣵⣵⣷⣷⢷⢵⢕⢄⢀⠀⠀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⢿⣿⢕⢕⢝⡿⡟⢕⢕⢿⣿⢏⢕⢸⣿⣿⢇⢜⢻⡿⢟⢕⢕⣿⣿⢇⢕⢕⢜⢟⢿⢟⢕⢕⢜⡟⢕⢕⢝⢿⣟⢕⢸⣿⣿⡏⢕⢿⣿⣿⣏⣹⣿⣿⣿⢕⣹⣿⣿⢟⢕⢕⢸⣿⣿⣿⢕⢹⡿⢟⢕⢕⢿⣿⣿⢕⢸⣿⣿⡟⢕⣻⣿⣿⣿⡟⢝⢻⣿⣿⢕⢕⢝⢟⢝⣟⣿⣿⣿⣏⢕⢻⣿⣿⢇⢜⣿⣿⣿⣿⣿⣿⣿⡏⢝⣿⣿⣿⣏⣝⣿⣿⣟⣝⣜⣻⣿⣿⣿⡿⣿⣿⣿⣧⣜⣿⣿⣿⣿⣿⣿⣿⣿⢿⣿⣿⣿⡿⢟⣿⣿⡏⢕⢹⣿⣿⣿⣿⣿⣟⣿⣿⣏⢝⣿⣿⣿⡟⣸⣿⡿⢿⣿⣿⣿⣿⢇⢕⢹⣿⣿⡇⢸⣿⣿⣿⣿⢕⢕⢻⣿⣿⢝⢝⣿⣿⡟⢕⢝⣿⡟⢕⢕⢟⢟⢝⢕⢝⢿⢿⢕⢕⢕⢜⢝⢝⢕⢕⢜⢿⡏⢕⢕⢻⠀</a:t>
            </a:r>
            <a:br/>
            <a:r>
              <a:t>⢇⢕⢕⢕⢕⢕⢕⢕⢕⢕⢕⢕⢕⢕⢕⢕⢕⡕⢕⢕⢕⢕⢕⢕⢕⢸⢻⢕⢕⢕⢟⢏⢕⢕⢕⢕⢕⢕⢕⢜⢕⢕⢕⢕⢕⢕⢕⢕⢕⢕⣯⢕⢕⢕⢕⢸⢇⢕⢜⣿⣿⡇⢕⢜⢿⣿⢝⢝⢻⣿⡇⢕⢝⣿⣿⡇⢕⢕⢜⣿⡟⢕⢕⢕⢕⢝⢕⢕⢸⣿⡇⢕⢜⣿⣿⢕⢕⢹⣿⣿⢏⢕⢕⢜⣿⣿⢕⢕⣱⡕⢕⢕⢕⢕⢝⢝⢕⢕⢹⣿⢕⢕⢝⢝⢝⢝⢝⣿⣿⢕⢕⣻⣿⣿⢏⢜⢝⢕⢸⣿⡏⢹⣿⣿⡟⢕⣿⣿⣿⣏⢝⣿⣿⣿⡇⢸⣿⣿⣿⢕⢹⣿⣿⡇⢕⣿⣿⡇⢕⢜⣿⣿⡿⢜⢝⢝⢕⣹⢕⢕⢕⣿⣿⢇⢕⢕⢕⢕⢕⢝⢝⢹⡕⢕⢸⣿⡟⢕⢕⢻⣿⣿⢏⢕⢕⢕⢕⢕⢕⢕⢹⣿⡇⢕⢕⢟⡕⢕⢕⢕⢕⢕⢕⢕⢕⢞⢕⢕⢕⢕⢕⢕⢕⢕⢕⢕⢕⢕⢕⢱⠀</a:t>
            </a:r>
            <a:br/>
            <a:r>
              <a:t>⣧⢕⢕⢕⢕⢕⢕⢕⢕⢕⢕⢕⢕⢕⢕⢕⢕⢕⢕⢕⢕⢕⢕⢕⢕⢕⣵⢕⢕⢕⢕⢕⢕⢕⢕⢕⢕⢕⢕⢕⢕⢕⢕⢕⢕⢕⢕⢕⢕⢕⢕⢕⢕⢕⢕⢕⢕⢕⢕⣿⣿⢕⢕⢕⡕⢕⢕⢱⢿⣷⡇⢕⢜⢏⢟⢇⢕⢕⢕⣿⡕⢕⢕⢕⢕⢕⢕⢕⢸⢻⡇⢕⢱⣿⣿⡇⢕⢸⡿⢻⢕⢕⢕⢕⢟⣿⢕⢕⣿⣧⢕⢕⢕⢕⣱⢕⢕⢕⢱⣿⢕⢕⢕⢕⢕⢕⢾⣿⣿⡇⢕⢾⡿⢻⡕⢕⢕⢕⢕⣼⣧⣼⣿⣿⢿⢷⢿⣿⣿⣿⢾⣿⣿⣿⡇⢸⣿⣿⣿⢕⢼⣿⣿⡧⢷⣿⣿⡇⢕⢱⣿⢿⢻⢕⢕⢕⣿⣿⡕⢕⢕⢝⣿⢕⢕⢕⣕⢕⢕⢕⢕⢜⢕⢕⢸⣿⣇⢕⢕⢸⣿⢏⢕⢕⢕⢕⢕⢕⢕⢕⢸⣿⡇⢕⢕⢇⢕⢕⢕⢕⢕⢕⢕⢕⢕⢕⢕⢕⢕⢕⢕⢕⢕⢕⢕⢕⢕⢕⢕⢜⠀</a:t>
            </a:r>
            <a:br/>
            <a:r>
              <a:t>⢕⢕⢕⢕⢕⢕⢕⢕⢕⢕⢕⢕⢕⢕⢕⢕⢕⢕⢕⢕⢕⢕⢕⢕⢕⢕⡕⢕⢕⢕⢕⢕⢕⢕⢕⢕⢕⢕⢕⢕⢕⢕⢕⢕⢕⢕⢕⢕⢕⢕⢕⢕⢕⢕⢕⢸⢕⢕⢕⣿⢟⢕⢕⢸⣿⢕⢕⢕⢜⣿⢕⢕⢕⢕⢕⢕⢕⢕⢕⣿⡟⢕⢕⢕⣕⢕⢕⢕⢸⣿⢇⢕⢕⣿⣿⢕⢕⢸⣿⢕⢇⢕⢕⢕⢕⢕⢕⢕⣿⡿⢕⢕⢕⣼⢇⢕⢕⢕⣿⣿⢕⢕⢜⢝⢕⢕⢜⣿⣿⡕⢕⢜⢕⢕⢸⢇⢕⢕⢕⢝⢟⢟⣿⢕⢕⢕⢜⣿⣿⡏⢕⣿⣿⣿⢕⢕⣿⣿⡿⢕⢸⣿⣿⡇⢕⢜⢿⣿⢕⢕⢕⢕⢕⢝⢕⢕⢻⣿⢇⢕⢕⢜⡝⢕⢕⢕⣿⣧⢕⢕⢸⣕⢕⢕⢜⢿⣿⢕⢕⢕⢕⢕⢕⢕⢕⢕⢕⢕⢕⢕⢸⣧⡇⢕⢕⢕⢇⢕⢕⢕⢕⢕⢕⢕⢕⢕⢕⢕⢕⢕⢕⢕⢕⢕⢕⢕⢕⢕⢕⢕⠀</a:t>
            </a:r>
            <a:br/>
            <a:r>
              <a:t>⡇⢕⢕⢕⢕⢕⢕⢕⢕⢕⢕⢕⢕⢕⢕⢕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⢝⣕⢕⢕⢕⢕⢕⢕⢱⣿⣿⢕⢕⢕⢕⢕⢕⢕⢕⢕⢇⢵⣷⣷⡝⢕⢕⢕⢱⢟⣿⡇⢕⢻⣿⣿⡇⢱⣿⣿⢿⢵⣿⣿⣿⡇⢕⢱⣷⢕⢕⢕⢕⢕⢕⢱⢕⢕⢹⢟⢕⢕⢕⢕⢕⢕⢕⢕⢝⡧⢕⢕⢜⢏⢕⢕⢕⢜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⣾⡿⢕⢕⢱⣿⣿⢕⢕⢸⣧⢕⢕⢕⢿⣿⢕⢕⢕⢕⢕⢕⢕⢕⢕⢕⢕⢕⢹⣿⢕⢕⢕⢕⢕⢟⢕⢕⢕⣿⣿⢕⢕⢜⢻⢕⢕⢜⣿⣿⢇⢕⢕⢹⣷⢇⢕⢕⢕⢕⢝⢕⢕⢕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⢱⢕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⢟⢕⢕⢕⣼⡏⢕⢕⢕⢕⢕⢕⢕⢕⢕⢕⢕⢕⣾⣟⢕⢕⢕⢕⢕⣕⢕⢕⢱⣿⣿⢕⢕⢱⡕⢕⢕⢱⣿⣿⡇⢕⢱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⢇⢕⢕⢕⠕⢕⢕⠕⢕⢕⢕⢕⢕⢕⢕⢕⢕⢕⢕⢕⢕⢕⢕⢕⢕⢕⢕⢕⢕⢜⢕⢕⢕⢕⣿⢇⢕⢕⢸⣿⡇⢕⢕⢕⢕⢕⢕⢕⢕⢕⢕⢕⢜⣿⣏⢕⢕⢕⢕⢜⢕⢕⢕⢸⢿⡕⢕⢜⣿⢇⢕⢕⢕⢟⢕⢕⢕⢕⢕⢕⢕⢕⢕⢕⢕⢕⢕⢕⣟⢹⢕⢕⢜⣟⢕⢕⢕⢕⢕⢕⢕⢕⣿⣿⢕⢕⢕⢷⢇⢕⢕⢕⢕⢕⢕⢕⢕⢝⢕⢕⢕⢕⢱⣿⢕⢕⢕⢿⡿⢕⢕⢜⣿⢕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⢀⢕⢕⢕⢕⢕⢕⢕⢕⢕⢕⢕⢕⢕⢕⢕⢕⢕⢕⢕⢕⢕⢕⢕⢕⢕⢕⣕⡜⢕⢕⢸⢻⢕⢕⢕⢕⢕⢕⢕⢕⢱⢕⢕⢕⢟⢝⢝⢕⢕⢕⢕⢕⢕⢕⢕⢸⡇⢕⢕⢕⢇⢕⢕⢕⢕⢕⢕⢕⢕⢕⢕⢕⢕⢕⢕⢕⢕⢕⢕⢕⢜⢕⢕⢕⢕⣕⡕⢕⢕⢕⢕⢕⢕⢕⣿⣻⢕⢕⢕⢕⢕⢕⢕⢕⢕⢕⢕⢕⢕⢕⢕⢕⢕⢕⢱⣷⡕⢕⢕⢕⢕⢕⢕⢕⣿⡕⢕⢕⢸⡏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⢄⢀⢕⢕⡱⠕⠕⢕⢕⢕⢕⢕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⡕⢕⢕⣾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⢇⢕⢕⢕⢁⡕⠕⠁⠀⠀⠀⠁⢕⢕⢕⢕⢕⢕⢕⢕⢕⢕⢕⢕⢕⢕⢕⢕⢕⢕⢜⢕⢕⢜⢵⢇⢕⢕⢕⣕⢗⢕⢕⢕⢕⢕⢕⢕⢕⢕⢕⢕⢕⢕⢕⢕⢕⢕⢕⢕⢕⢕⢕⣇⢕⢕⢕⢕⢷⢕⢕⢕⢕⣕⢕⢕⢕⢕⢕⢕⢕⢕⢕⢕⢕⢕⢕⢕⢕⢕⢕⢕⢕⣕⢗⢕⢕⢕⢕⢕⢕⢕⢿⣿⢕⢕⢕⢕⢕⢕⢕⢕⢕⢕⢕⢕⢕⢕⢕⢕⢕⢕⢕⢱⢇⢕⢱⣾⣧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⠀⠀⠀⣕⠕⠀⢔⢔⢕⢕⠔⢕⢀⢑⣕⢕⢕⢕⢕⢕⢕⢕⢕⢕⢕⢕⢕⢕⢕⢕⢕⢕⢕⢕⢕⢕⢕⢕⢕⢕⢕⢕⢕⢕⢕⢕⢕⢕⢕⢕⢕⢕⢜⡟⢕⢕⢕⢕⢕⢕⢕⢕⢻⢗⢕⢕⢕⢕⢕⢕⢕⢕⡟⢕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⢀⠀⢕⢕⠀⢕⢕⢕⢕⢕⢔⢅⢅⢅⢔⢄⠑⠕⢕⢕⢕⢕⢕⢕⢕⢕⢕⢕⢕⢕⢕⢕⢕⢕⢕⢕⢕⢕⢕⢕⢕⢕⢕⢕⢕⢕⢕⢕⢕⢕⢕⢕⢕⢜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⡕⢕⢕⢗⢕⠕⠑⠅⢕⠀⢕⢕⠀⢕⢕⢕⢕⢕⢕⢕⢕⢕⢕⢕⢕⢔⢅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⠁⢔⢕⢕⢕⢕⢕⢕⢕⢕⢕⢕⢕⢝⢟⢻⢷⣧⡕⠀⠀⠀⠀⠀⢕⢕⠀⠅⢕⢕⢕⢕⢕⢕⢕⢕⢕⢕⢕⢕⢕⢕⢕⢕⢕⢑⢕⢕⢕⢕⢕⢕⢕⢕⢕⢕⢕⢕⢕⢕⢕⢕⢕⢕⢕⢕⢕⢕⢕⢕⢕⢕⢕⢕⡕⢕⢕⢕⢕⢕⡕⢕⢕⢕⢕⢕⢕⢕⢕⢕⠑⠁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⠀⢕⢔⢕⢕⢕⢕⢕⢕⢕⢱⣵⣵⣕⣕⣕⣕⣕⡕⠀⠀⠀⠀⠀⢕⢕⠀⠀⠀⠁⠁⠑⠑⠑⠕⠕⢕⢕⢕⢕⢕⢕⠕⢕⠕⢕⠕⢕⢕⢕⢑⢑⢑⢕⢕⠕⢕⢕⢕⢕⢕⢕⢕⢕⢕⢕⢕⢕⢕⢕⢕⢕⢕⢕⢕⢱⢧⣕⢕⢕⢕⢕⢕⢕⢕⢕⠕⠑⠁⠀⢔⢔⠁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⠀⢕⢕⢅⢕⢕⢕⢕⢕⢕⢕⢜⢝⢝⢟⢻⢿⣿⣿⣿⡇⢄⠀⠀⢕⢕⠀⠀⠀⠀⠀⠀⠀⠀⠀⠀⠀⠀⠁⠑⠑⢑⠐⠐⠀⠀⠑⠑⠁⠑⢑⢕⢕⢕⢕⢕⢕⢕⢕⢅⢅⢕⢕⢕⢅⢕⠕⢕⠕⠕⢕⢕⢕⢕⣷⣧⣕⢜⢝⢧⣕⢕⢕⢕⢕⠕⢕⢔⢅⠀⢀⢄⢔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⠀⢕⢕⢕⢅⢕⢕⢕⢕⢕⢕⣕⣕⣕⣕⣵⣵⣾⣿⣿⡇⠕⠀⠀⢕⢕⠀⠀⠀⠀⠀⠀⠀⠀⠀⠀⠀⠀⠀⠀⠀⠀⠀⠀⠀⠀⠀⠀⠀⠀⠀⠀⠀⠀⠁⠁⠁⠕⢕⢕⢕⢕⢕⢕⠑⠀⠀⠀⠀⠄⠀⠑⢕⢔⢔⠁⠁⠁⠑⠑⠘⢳⢵⣕⢕⢁⢄⢕⢑⢕⢝⢿⣷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⠀⠁⢕⢕⢕⢄⢕⢕⢕⢕⢕⢝⢝⢟⢟⢟⢟⢟⢟⠙⠁⠀⠀⠀⠀⢕⠀⠀⠀⠀⠀⠀⠀⠀⠀⠀⠀⠀⠀⠀⠀⠀⠀⠀⠀⠀⠀⠀⠀⠀⠀⠀⠀⠀⠀⠀⠀⠀⠀⠑⠕⠕⠕⠑⠀⠀⠀⠀⠐⠀⢕⢄⠀⠑⠀⠀⠀⠀⠀⠀⠀⠁⠜⢻⣷⣕⢕⢔⢕⢕⢕⢕⢻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⠁⠑⠁⠁⢔⢕⢑⢑⢑⢕⢕⠑⠑⠑⠁⠁⠁⠀⠀⠀⠀⠀⠀⢕⢕⠀⠀⠀⠀⠀⠀⠀⠀⠀⠀⠀⠀⠀⠀⠀⠀⠀⠀⠀⠀⠀⠀⠀⠀⠀⠀⠀⠀⠀⠀⠀⠀⠀⠀⠀⠀⠀⠀⠀⠀⠀⠄⠐⠀⠁⠄⠀⠀⠀⠀⠀⠀⠀⠀⠀⠀⢕⢜⢟⢷⣧⣕⢕⢕⢕⢕⢷⢧⢕⢕⢕⡕⢕⢕⢕⢕⢕⢕⢕⢕⢕⢕⢕⢕⢕⢾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⠑⠀⠀⢀⢠⠕⠁⠁⠁⠁⠁⠀⠀⠀⠀⠀⠀⠀⠀⠀⠀⠀⠀⠀⠀⠑⠁⠀⠀⠀⠀⠀⠀⠀⠀⠀⠀⠀⠀⠀⠀⠀⠀⠀⠀⠀⠀⠀⠀⠀⠀⠀⠀⠀⠀⠀⠀⠀⠀⠀⠀⠀⠀⠀⠀⢀⠄⠁⠀⠀⠀⠁⠀⠀⠀⢀⣄⢀⠀⢀⢄⢔⢕⢕⢕⢕⢕⢜⢟⢳⣷⡕⢕⢜⢕⢕⢕⢕⢜⢝⢕⠀⠀⠁⠁⠑⠑⢕⢕⡕⢸⢱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⢣⢕⢕⢄⢀⢀⢔⢜⠁⠀⠀⠀⠀⠀⠀⠀⠀⢄⢄⢄⠀⠀⠀⠀⠀⠀⠀⠀⠀⠀⠀⠀⠀⠀⠀⠀⠀⠀⠀⠀⠀⢔⢄⠀⠀⠀⠀⠀⠀⠀⠀⠀⠀⠀⠀⠀⠀⠀⠀⠀⠀⠀⠀⠀⠀⠀⠀⠀⠀⠁⠀⠀⠀⠀⠀⠀⠀⠀⢰⣾⣿⣿⣷⣷⣷⣵⣕⣕⢕⢕⢕⢕⢕⢕⢕⢕⢅⢕⣕⣑⡕⢕⢕⢗⢖⢶⢴⢴⢴⢴⢴⡔⢕⢕⢣⢵⢵⢵⣕⣗⣗⢳⢧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⡟⣱⣵⣷⣷⢕⢕⠁⠀⠀⠀⠀⠀⠀⠀⢕⢕⢕⢕⢕⠀⠀⠀⠀⠀⠀⠀⠀⠀⠀⠀⠀⠀⠀⠀⠀⠀⠀⠀⢀⠔⢅⢁⠐⢀⠀⠀⠀⠀⠀⠀⠀⠀⢀⢀⢄⢄⢀⢀⢀⠀⠀⠀⠀⠀⠀⠀⠀⠀⠀⠀⠀⠀⠀⠀⠀⠐⢿⣿⣿⣿⣿⣿⣿⣿⣿⣿⣿⡷⢕⢵⣕⣵⣷⡿⢟⢟⢹⢵⢗⢟⢝⢝⢝⡕⢡⢵⢕⣱⢇⢕⢺⢿⢿⣿⣿⣷⣷⣷⣽⣝⣟⡷⢷⣜⡹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⢕⣿⣿⣿⢏⢕⠀⠀⠀⠀⠀⠀⠀⠀⠀⢕⢕⢕⢕⢕⠀⠀⠀⠀⢄⢔⢔⠔⢄⢀⠀⠀⠀⠀⠀⠀⠀⠀⠀⠑⢄⢕⢅⢕⢔⢅⠀⠀⠀⠀⠀⠀⢄⢕⢑⢕⢕⠁⠀⠀⠀⠀⠀⠀⠀⠀⠀⠐⠁⠀⠀⠀⠀⠀⠀⠀⠀⢸⣿⣿⣿⣿⡿⢿⣿⣿⢟⡫⢎⢵⣾⡿⢝⢕⠕⢜⢕⢑⢕⢕⢕⢇⢕⢕⢕⢕⢕⢕⢕⢕⢕⢕⢕⢕⢕⢟⢿⢿⢵⢕⢕⢝⢝⢳⢮⣽⡳⢧⡕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⡿⢸⣿⣿⢏⢕⠀⠀⠀⠀⠀⠀⠀⠀⢄⠀⠑⢕⢕⠕⢕⢀⢀⢀⢐⢕⢕⠑⠀⢕⢕⢄⠀⠀⠀⠀⠀⠀⠀⠀⠀⢕⠕⠕⠕⠕⠕⢕⠀⠀⠔⢕⠔⢔⢕⢄⢅⠀⠀⠑⠀⠀⠀⠀⠀⠀⠀⠀⠀⠀⠀⠀⠀⠀⠀⠀⠀⠐⠓⠗⢷⢷⣷⡿⢟⣝⣵⣷⢿⢟⡪⢇⢕⢕⢕⢕⢕⢕⢕⢕⢕⢕⢔⢱⢏⣏⣱⣵⣵⣇⣵⢔⢁⢘⢱⢕⢕⢕⣜⣝⣗⣇⢕⣵⢑⠗⢗⣵⣵⣷⣱⣵⣕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⣾⣿⡿⢕⢕⠀⠀⠀⠀⠀⠀⠀⢀⣅⣤⣶⡕⢕⠕⠕⠑⠑⠑⠑⠑⠑⠑⠑⠀⠀⠀⠀⠀⠀⠀⠀⠀⠀⠀⠀⢄⢔⠀⠀⠀⢐⢄⠀⠄⠀⠀⠀⢕⠔⠀⠁⠀⠀⠄⠀⠀⠀⠀⠀⠀⠀⠀⠀⠀⠀⠀⠀⠀⠀⠀⠐⢀⢐⠐⠄⠰⢵⢗⣟⡻⢏⢕⢕⢝⢕⢕⢕⢕⢕⢕⢕⢕⢕⢕⢕⢕⣱⣵⣿⣯⣿⢟⢟⢍⢁⠑⠁⠀⡏⣿⣿⢎⢿⢿⡏⢕⣼⡿⢿⢗⢮⢟⠟⢟⢟⢏⢟⢟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⣿⣿⣧⣕⡕⢝⢖⢰⢄⢀⣄⣴⣿⣿⣿⣿⢕⠄⠀⠀⠀⠀⠀⠀⠀⠀⠀⠀⠀⠀⠀⠀⠀⠀⠀⠀⠀⠀⠀⠀⠁⢕⠕⠐⠁⠀⠀⠀⠀⠀⠀⠀⠁⠀⠄⠄⠐⠀⠀⠀⠀⠀⠀⠀⠀⠀⠀⠀⠀⠀⠀⠀⠀⠀⠀⠀⠀⠁⠁⠑⠑⠑⠜⠕⠑⠑⠁⠀⠀⠁⠁⠑⠕⠕⢕⢕⢕⢕⢕⢱⣾⣿⣿⣿⣿⣿⡕⢕⢕⠄⠀⠀⢀⡕⣿⣵⢝⢗⢣⢷⢷⢷⣷⣧⣵⣵⣿⣿⣿⣝⢟⢷⣝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⣿⣿⣿⣿⣿⣿⣷⣧⣕⣵⣿⣿⣿⣿⣿⡯⢕⠀⠀⠀⠀⠀⠀⠀⠀⠀⠀⠀⠀⠀⠀⠀⠀⠀⠀⠀⠀⠀⠀⠀⠀⠀⠀⠀⠀⠀⠀⠀⠀⠀⠀⠀⠀⠀⠀⠐⠀⠀⠀⠀⠀⠀⠀⠀⠀⠀⠀⠀⠀⠀⠀⠀⠀⠀⠀⠀⠀⠀⠀⠀⠀⠀⠀⠀⠀⠀⠀⠀⠀⠀⠀⠀⠀⠀⠕⢕⢕⢕⢱⣿⣿⣿⣿⣿⣿⣿⣿⣷⣷⣶⣆⣕⣕⣱⡟⢕⢇⢞⣟⣿⣿⣿⣿⣿⣿⣿⣿⣿⣿⣿⡕⢕⢝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⢻⣿⣿⣿⣿⣿⣿⣿⣿⣿⣿⣿⣿⣿⡿⢕⢕⠀⠀⠀⠀⠀⠀⠀⠀⠀⠀⠀⠀⠀⠀⠀⠀⠀⠀⠀⠀⠀⠀⠀⠀⠀⠀⠀⠀⠀⠀⠀⠀⠀⠀⠀⠀⠀⠁⠔⠀⠀⠀⠀⠀⠀⠀⠀⠀⠀⠀⠀⠀⠀⠀⢠⢷⣿⡧⢕⠀⠀⠀⠀⠀⠀⢀⣀⣄⣤⣤⣴⣴⣔⢔⢄⢄⢀⠀⠑⢕⢕⣾⣿⣿⢟⣿⣿⣿⣿⣿⣿⣿⣿⣿⣿⣿⢏⢕⣹⣽⣿⣿⣿⣿⣿⣿⣿⣿⣿⣿⣿⣿⣿⢇⢕⢕⢱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⢜⢝⢝⢟⢟⢻⢿⢿⢿⢿⢟⢏⢕⢕⢕⠀⠀⠀⠀⠀⠀⠀⠀⠀⠀⠀⠀⠀⠀⠀⠀⠀⠀⠀⠀⠀⠀⠀⠀⠀⠀⠀⠀⠀⠀⠀⠀⠀⠀⠀⠀⠀⢕⠀⠀⠀⠀⠀⠀⠀⠀⠀⠀⠀⠀⠀⠀⠀⠀⠁⠝⡟⢗⠇⠐⠄⠄⠐⢄⢱⣾⣿⣿⣿⣿⣿⣿⣿⣿⣷⣧⣵⢕⢕⢕⣸⣿⣿⡇⢜⣿⣿⣿⣿⣿⣿⣿⣿⣿⣿⣷⢕⢞⢟⢟⣻⣿⣿⣿⣿⣿⣿⣿⣿⣿⣿⣿⣿⣇⢕⢕⢕⠕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⠀⠀⠀⠀⠀⠀⠀⠀⠀⠀⠀⠀⠀⠀⠀⠐⢀⠔⠐⢄⠀⠀⠀⠀⠀⢕⢕⠀⠀⢀⠀⠀⠀⠀⠀⠀⠀⠁⠀⠀⠀⠀⠀⠀⠀⠀⠀⠀⠀⠀⠀⠀⠀⠀⠀⠀⠀⠀⠀⠀⠀⠀⠀⠁⠘⠻⢿⣿⣿⣿⣿⣿⣿⣿⣿⣿⣿⡕⢕⢕⣿⣿⣿⡇⡕⣿⣿⣿⣿⣿⣿⣿⣿⣿⣿⣿⣵⡕⢕⢕⢝⠟⠟⢟⢟⣻⣿⢿⢿⢿⢿⢟⣟⣫⡕⠑⠀⢀⢱⢇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⠑⠑⠑⠑⠑⢕⠀⠀⠀⠀⠀⠀⠀⠀⠀⠀⢀⠀⠀⠀⠀⠀⠑⠀⠀⠀⠐⠀⠀⠀⢔⢕⢕⠀⠀⠕⢀⠀⠀⠀⠀⠀⠀⠀⠀⠀⠀⠀⠀⠀⠀⠀⠀⠀⠀⠀⠀⠀⠀⠀⠀⠀⠀⠀⠀⠀⠀⠀⠀⠀⠀⠀⠀⠈⠙⠻⢿⣿⡻⣿⣿⣿⣿⣿⣕⢕⢜⢿⣿⣿⣕⣹⣿⣿⣿⣿⣿⣿⣿⣿⡏⠟⢏⢻⣧⣥⢕⣑⣑⡑⠑⠑⠑⢑⢑⢑⢑⢛⢋⣕⣄⣤⣴⡶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⣕⣕⣕⣕⣕⣕⣕⣕⣄⣄⣄⡀⢀⢕⠀⠀⠀⠀⠀⠀⠀⠀⢄⠑⠀⠀⠀⠀⠀⠀⠀⠀⠀⠀⠀⠀⠀⠀⠁⠕⠀⠀⠑⠄⢕⠀⠀⠀⠀⠀⠀⠀⠀⠀⠀⠀⠀⠀⠀⠀⠀⠀⠀⠀⠀⠀⠀⠀⠀⠀⠀⠀⠀⠀⠀⠀⠀⠀⠀⠀⠀⠀⠀⠀⠀⠁⠑⠘⠏⢝⢝⢕⢕⠕⠑⢜⢻⣿⣿⣿⣿⣿⣿⣿⡿⡿⢏⠉⠕⠁⠁⢕⢻⣿⣇⢻⣿⣏⠀⠀⠀⠘⢿⣿⣿⢿⡿⣿⢿⠟⠋⠁⠀⠁⢅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⣧⢕⢀⠀⠀⠀⠀⠀⢀⠐⠀⠀⠀⠀⠀⠀⠀⠀⠀⠀⠀⠀⠀⠀⠀⠀⠀⠀⠀⠀⠀⠀⠕⠁⠔⠀⠀⠀⠀⠀⠀⠀⠀⠀⠀⠀⠀⠀⠀⠀⠀⠀⠀⠀⠀⠀⠀⠀⠀⠀⠀⠀⠀⠀⠀⠀⠀⠀⠀⠀⠀⠀⠀⠀⠀⠀⠀⠀⠀⠀⠀⢀⢕⢕⢕⠹⣿⣿⣿⣿⢻⣿⢇⢕⢕⠀⠀⠀⠀⢸⢸⢿⢿⢜⢟⢝⢕⢄⢄⢀⠀⠘⠙⠉⠁⠀⢀⠀⢀⠀⠀⠀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⢕⢑⢐⢐⢐⢄⠐⠀⠀⠀⠀⠀⠀⠀⠀⠀⠀⠀⠀⠀⠀⠀⠀⠀⠀⠀⠀⠀⠀⠀⠀⠀⠀⠀⠀⢀⠀⠀⠀⢀⠀⠀⠀⠀⠀⠀⠀⠀⠀⠀⠀⠀⠀⠀⠀⠀⠀⠀⠀⠀⠀⠀⠀⠀⠀⠀⠀⠀⠀⠀⠀⠀⠀⠀⠀⠀⠀⠀⠀⢄⠕⢕⢅⢔⠕⢜⢝⢧⢻⣧⡜⢷⣾⣧⣥⣤⢔⠐⢸⡵⢕⣵⣵⣷⢷⢗⣕⣱⢕⠀⠀⢄⢄⠀⢀⢔⠐⠀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⢏⢕⢕⢕⢕⠕⠁⠀⠀⠀⠀⠀⠀⠀⠀⠀⠀⠀⠀⠀⠀⠀⠀⠀⠀⠀⠀⠀⠀⠀⠀⠀⠀⠀⠀⠀⠀⠀⠀⠀⠑⠀⠀⠀⠀⠀⠀⠀⠀⠀⢀⠔⢀⠀⠀⠀⠀⠀⠀⠀⠀⠀⠀⢀⢀⢄⢄⢔⢔⢔⢔⢔⢔⢔⢔⢔⢔⢕⢔⢄⢔⢕⢕⢕⢕⢕⢵⣔⣔⢕⢕⢱⢕⢧⣜⡝⢕⢀⢕⢜⢕⢜⢻⣽⣗⣟⣟⣏⡽⢕⠀⠀⢑⢄⠀⠁⠁⠑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⡿⢏⢕⢕⢕⠕⠀⠀⠀⠀⠀⠀⠀⠀⠀⠀⠀⠀⠀⠀⠀⠀⠀⠀⠀⠀⠀⠀⠀⠀⠀⠀⠀⠀⠀⠀⠀⠀⠐⠀⠀⠀⢀⠔⠀⠀⠀⠀⠀⠀⠀⠀⠀⠐⠁⠀⠀⠀⠀⠀⢄⣄⣴⣵⣷⣷⣾⣿⣿⣿⣷⣵⡕⢕⢕⢕⢕⢕⢕⢕⢕⢕⢕⢕⢕⢅⢔⢔⢜⢜⢻⢿⢟⢗⢷⢧⣼⣝⣗⣇⣕⣕⣿⣿⣿⣿⣿⣟⡏⡕⢕⠀⠀⠀⢕⢕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⣿⣿⣿⣿⣿⣿⣿⣿⣿⣿⣿⣿⡟⢕⢕⢕⢕⠁⠀⠀⠀⠀⠀⠀⠀⠀⠀⠀⠀⠀⠀⠀⠀⠀⠀⠀⠀⠀⠀⠀⠀⠀⠀⠀⠀⠀⠀⠀⠀⠀⠀⠀⢐⠀⠀⠁⠀⠀⠀⠀⠀⠀⠀⠀⠀⠀⠀⠀⠀⠀⠀⠀⠀⠀⠝⢟⢟⢏⢿⢿⢿⢿⢿⣿⣿⣿⣷⣧⣕⣕⢕⢕⢕⢕⢕⢑⠕⠕⢕⢕⢕⢕⢕⢕⢱⢵⢕⢗⢗⢞⢏⣹⣝⣝⣝⣝⣹⣽⡽⢽⠷⢗⢇⢅⠀⠀⠕⠅⠀⠐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⢸⣿⣿⣿⣿⣿⣿⣿⣿⣿⣿⣿⣿⡇⢕⢕⠑⠀⠀⠀⠀⠀⠀⠀⠀⠀⠀⠀⠀⠀⠀⠀⠀⠀⠀⠀⠀⠀⠀⠀⠀⠀⠀⠀⠀⠀⠀⠀⠀⢀⢀⢀⠀⢄⢀⢀⢄⢅⣄⣄⢀⠀⠀⠀⠀⢀⢄⢔⢔⠀⠀⠀⠀⠀⠀⠀⠁⠁⠑⢕⣕⣱⣵⣾⣿⣿⣿⣿⣿⣿⣿⣿⡇⢕⢕⢅⢕⡱⣵⡔⢔⢑⢕⢕⢕⢕⢕⢕⢎⠝⠝⠝⠝⠕⠑⢕⢔⢔⡇⢕⢕⢕⢕⢱⢕⢔⢀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⢟⢿⣿⣿⣿⣿⣿⣿⣿⣿⣿⣷⢇⢕⠁⠀⠀⠀⠀⠀⠀⠀⠀⠀⠀⠀⠀⠀⠀⠀⠀⠀⠀⠀⠀⠀⠀⠀⠀⠀⠀⠀⠀⠀⠀⠀⠀⠕⢕⢕⢕⢕⢀⠀⢕⢕⣸⣿⣿⡿⠑⠀⢄⢕⢕⢕⠑⠀⠀⠀⠀⠀⠀⠀⠀⠀⠀⠺⣿⣿⣿⣿⣿⣿⣿⣿⣿⣿⣿⣿⡿⢑⠁⢄⠀⢁⠘⢕⢕⢕⢇⢕⢕⢕⢕⢕⢕⠀⠀⠀⠀⢀⢄⢔⢕⢕⢃⢘⢝⢵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⢜⢝⢏⢝⢝⢕⠑⠀⠀⠀⠀⠀⠀⠀⠀⠀⠀⠀⠀⠀⠀⠀⠀⠀⠀⠀⠀⠀⠀⠀⠀⠀⠀⠀⠀⠀⠀⠀⠀⠀⠀⠀⠁⠑⠑⠁⠀⠀⢕⢱⣿⣿⡿⢕⠀⢔⠕⠁⠁⠀⠀⠀⠀⠀⠀⠀⠀⠀⠀⠀⠀⠀⠘⢿⣿⣿⣿⣿⣿⣿⣿⣿⡿⢟⢕⢕⠀⢄⠀⢀⠑⢕⢕⢕⢕⢕⢕⢕⢕⢕⡕⢕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⠕⢕⢕⢕⢕⢕⢕⢕⢕⢕⢕⠁⠀⠀⠀⠀⠀⠀⠀⠀⠀⠀⠀⠀⠀⠀⠀⠀⠀⠀⠀⠀⠀⠀⠀⠀⠀⠀⢀⢄⢄⠀⠀⠀⠀⠀⠀⠀⠀⠀⢔⢔⠀⠀⠁⢜⢟⢏⢕⢅⠀⠁⠀⠀⠀⠀⠀⠀⠐⠄⢀⠀⠀⠀⠀⠀⠀⠀⠀⠁⠹⣿⣿⣿⣿⢿⠟⢏⢕⢕⢕⢕⢄⢁⢀⢑⢅⢕⢕⢕⢕⢕⢕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⠁⠀⠀⠀⠀⠀⠀⠀⠀⠀⠀⠀⠀⠀⠀⠀⠀⠀⠀⠀⠀⠀⠀⠀⠀⢄⢔⢕⢕⢕⢕⠕⠐⠀⠀⠀⠀⠀⠀⠑⠑⠑⠀⠀⠀⠐⠑⠁⠁⠀⠀⠀⠀⠀⠀⠀⠀⠀⠀⠀⠀⠐⠄⢀⢀⠀⠀⠀⠀⠀⠀⠘⢏⢝⠁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⠀⠀⠀⠀⠀⠀⠀⠀⠀⠀⠀⠀⠀⠀⠀⠀⠀⠀⠀⢀⠀⠀⠀⠀⠐⠑⠑⠑⠁⠁⠀⠀⠀⠀⠀⠀⠀⠀⠀⠀⠀⠀⠀⠀⠀⠀⠀⠀⠀⠀⠀⠀⠀⠀⠀⠀⠀⠀⠀⠀⠀⠀⠀⠀⠀⠁⠀⠀⠕⠀⠀⠀⠀⠀⠕⢕⢀⢕⢕⢕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⠀⠀⠀⠀⠀⠀⠀⠀⠀⠀⠀⠀⠀⠀⠀⠀⠀⠀⠀⢕⠀⠀⠀⠀⠀⠀⠀⠀⠀⠀⠀⠀⠀⠀⠀⠀⠀⠀⠀⠀⠀⠀⠀⠀⠀⠀⠀⠀⠀⠀⠀⠀⠀⠀⠀⠀⠀⠀⠀⠀⠀⠀⠀⠀⠀⠀⠀⠀⠕⠀⠀⠀⠀⠀⠀⠀⠁⢕⢕⢕⠑⢔⢕⢕⢔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⠀⠀⠀⠀⠀⠀⠀⠀⠀⠀⠀⠀⠀⠀⠀⠀⠀⠀⠀⢄⢕⠀⠀⠀⠀⠀⠀⠀⠀⠀⠀⠀⠀⠀⠀⠀⠀⠀⠀⠀⠀⠀⠀⠀⠀⠀⠀⠀⠀⠀⠀⠀⠀⠀⠀⠀⠀⠀⠀⠀⠀⠀⠀⠀⠀⠀⠀⢀⠑⠀⠀⠀⠀⠀⠀⢄⢄⢄⢕⢕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⠁⠀⠀⠀⠀⠀⠀⠀⠀⠀⠀⠀⠀⠀⠀⠀⠀⠀⠀⠀⢕⢕⠀⠀⠀⠀⠀⠀⠀⠀⠀⠀⠀⠀⠀⠀⠀⠀⠀⠀⠀⠀⠀⠀⠀⠀⠀⠀⠀⠀⠀⠀⠀⠀⠀⠀⠀⠀⠀⠀⠀⠀⠀⠀⠀⠀⠀⠀⠀⢀⢄⢔⡰⢴⢆⢕⢕⢕⢕⢕⢕⢔⠀⠀⠁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⠀⠀⠀⠀⠀⠀⠀⠀⠀⠀⠀⠀⠀⢀⠀⠀⠀⠀⠀⠀⢕⠑⠀⠀⠀⠀⠀⠀⠀⠀⠀⠀⠀⠀⠀⠀⠀⠀⠀⠀⠀⠀⠀⠀⠀⠀⠀⠀⠀⠀⠀⠀⠀⠀⠀⠀⠀⠀⠀⢀⢀⢀⢀⠀⠀⠁⢅⢔⢕⡵⢕⢕⢕⢕⢕⢕⢕⢕⢕⢕⢕⢕⢔⢀⠀⠀⢅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⠀⠀⠀⠀⠀⠀⠀⠀⠀⠀⠀⠕⠅⠀⠀⠀⠀⠀⢕⠀⠀⠀⠀⠀⠀⠀⠀⠀⠀⠀⠀⠀⠀⠀⠀⠀⠀⠀⠀⠀⠀⠀⠀⠀⠀⠀⠀⠀⠀⠀⠀⠀⠀⠀⠀⠀⠀⢕⢕⢕⠕⠀⠀⠀⢕⢕⢕⢕⢕⢕⢕⢕⢕⢕⢕⢕⢕⢕⢕⢕⢕⢕⢄⢔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⠀⠀⠀⠀⠀⠀⠀⠀⠀⠀⠀⢄⢕⣕⢕⠕⠀⠀⢕⢕⠀⠀⠀⠀⠀⠀⠀⠀⠀⠀⠀⠀⠀⠀⠀⠀⠀⠀⠀⠀⠀⠀⠀⢀⢀⢄⠀⢀⢀⢄⢔⢕⢔⢄⢀⠀⢕⢕⢕⠕⠀⠀⠀⠀⢄⠕⢕⢕⢕⢕⢕⢕⢕⢕⢕⢕⢕⢕⢕⢕⢕⢕⢕⢕⢕⢕⣾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⠀⠀⠀⠀⠀⠀⠀⠀⠀⠀⢄⣄⣴⣷⣿⣿⣷⢀⠀⠀⠀⢕⠀⠀⠀⠀⠀⠀⠀⠀⠀⠀⠀⠀⠀⠀⠀⠀⠀⢀⢄⠄⠔⠑⠅⢑⢅⢔⢕⢕⢕⢕⢕⢕⢕⢕⢁⢕⢕⢕⢑⠀⠀⢔⢄⠀⠀⠁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⢀⢄⠀⠀⠀⢄⢔⢱⢞⢟⢝⢝⣿⣿⣿⣷⣦⣄⠀⠑⢕⠀⠀⠀⠀⠀⠀⠀⠑⠔⢀⠀⠀⠀⠀⢄⠐⠁⠀⢀⢄⢔⢕⢕⢕⢕⢕⢕⢕⢕⢕⢕⢕⢕⠀⢕⢕⢕⢕⢕⠑⢕⢕⢀⠀⢔⢕⢕⢕⢄⠑⠕⢕⢕⢕⢕⢕⢕⢕⢕⢕⢕⢕⣱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⢕⢕⠀⠀⠀⠑⠑⠁⢕⢕⣱⢷⣿⢿⣿⣿⣿⣿⣿⠇⠀⠕⢔⠀⠀⠀⠀⠀⢄⠀⠀⠁⠑⠔⠐⠑⠀⠀⢄⢕⢕⢕⢕⢕⢕⢕⢕⢕⢕⢕⢕⢕⢕⢕⢕⢕⢕⢕⢕⢕⢕⢄⢕⢕⢕⠀⢕⣵⣵⣕⢕⢕⢀⠀⠀⠀⢀⢀⢀⢀⠁⠁⠁⢱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⠑⢄⢕⢕⢀⠀⢀⢕⢕⢝⢕⢕⢑⣱⣿⣿⣿⣿⡟⠀⠀⠀⠕⢔⠀⠀⠀⠀⢕⢄⢄⠕⠀⠀⠀⠀⠀⢄⢕⢕⢕⢕⢕⢕⢕⢕⢕⢕⢕⢕⢕⢕⢕⢕⢕⢕⢕⢕⢕⢕⢕⢕⢅⢕⠑⢐⢜⣿⣿⣿⣿⣧⢕⢄⠀⢀⢕⢕⢕⠑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⠕⠕⠑⠕⠕⢄⢕⡟⢕⢕⢕⢕⢕⢕⢕⢕⣱⡿⢏⢑⣸⣿⢟⠑⠀⠀⠀⠀⢕⢔⠀⢄⢄⠕⠕⠄⠄⢄⢄⢄⢄⢔⢕⢕⢕⢕⢕⢕⢕⢕⢕⢕⢕⢕⢕⢕⢕⢕⢕⢕⢕⢕⢕⢕⢕⢕⢕⢕⢕⢕⢕⢕⢜⢻⢿⣿⣿⢗⠕⠁⠁⠁⠁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⠀⠀⠀⠀⠀⠀⠁⢕⢕⢕⢕⢕⢕⢕⢕⣱⡾⢏⢕⢄⡵⢟⢕⢜⢄⠀⠀⠀⠀⠀⠕⠕⠁⠀⠀⠀⠀⠀⢕⢀⢕⢕⢕⢕⢕⢕⢕⢕⢕⢕⢕⢕⢕⢕⢕⢕⢕⢕⢕⢕⢕⢕⢕⢕⢕⢕⢕⢕⢕⢕⢕⢕⢕⢕⢕⢕⢕⢕⢕⢔⢄⢀⠀⠀⠑⠀⠀⢄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⢄⢄⢀⠀⠀⠀⢄⢔⢇⢕⢕⢕⡕⢕⢅⢞⢏⢕⢕⢕⢇⢕⢕⢕⢕⢕⢕⢔⢄⠀⠀⠀⠀⠀⠀⠀⠀⠀⢀⢕⢕⢕⢕⢕⢕⢕⢕⢕⢕⢕⢕⢕⢕⢕⢕⢕⢕⢕⢕⢕⢕⢕⢕⢕⢕⢕⢕⢕⢕⢕⢕⢕⢕⢕⢕⢕⢕⢕⢕⢕⢕⢕⢕⢕⢄⢀⠀⠀⠁⠀⢄⠔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⢅⢅⢅⢔⢔⢕⢱⣵⣷⣾⡿⢏⢕⢕⢕⢕⢕⢕⢕⢕⢕⢕⢕⢕⢕⢕⢕⢕⢕⠕⠀⠀⠀⠀⠀⠀⢀⢔⢕⢕⢕⢕⢕⢕⢕⢕⢕⢕⢕⢕⢕⢕⢕⢕⢕⢕⢕⢕⢕⢕⢕⢕⢕⢕⢕⢕⢕⢕⢕⢕⢕⢕⢕⢕⢕⢕⢕⢕⢕⢕⢕⢕⢕⢕⢕⢕⢕⢔⢀⠀⠀⠀⠀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⢜⢝⢝⢕⢕⢕⢕⢕⢕⢕⢕⢕⢕⢕⢕⢕⢕⢕⢕⢕⢕⢕⢕⢀⠀⠀⠀⠀⢄⢕⢕⢕⢕⢕⢕⢕⢕⢕⢕⢕⢕⢕⢕⢕⢕⢕⢕⢕⢕⢕⢕⢕⢕⢕⢕⢕⢕⢕⢕⢕⢕⢕⢕⢕⢕⢕⢕⢕⢕⢕⢕⢕⢕⢕⢕⢕⢕⢕⢕⢕⢕⢕⢕⢔⢄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⠑⠀⠀⠀⠀⠑⢕⢕⢕⢕⢕⢕⢕⢕⢕⢕⢕⢕⢕⢕⢕⢕⢕⢕⢕⢕⢕⢕⢕⢕⢕⢕⢕⢕⢕⢕⢕⢕⢕⢕⢕⢕⢕⢕⢕⢕⢕⢕⢕⢕⢕⢕⢕⢕⢕⢕⢕⢕⢕⢕⢕⢕⢕⢕⢅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⢄⢀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⠕⢕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⠁⠑⢕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⢕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⠀⠀⠀⠀⠀⠀⠀⠑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⢀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⠕⠑⠁⠁⠁⠁⠁⠁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⠀⠀⠀⠀⠀⠀⠀⠀⠀⠀⠀⠀⢔⢕⢕⢕⢕⢕⢕⠕⠁⠀⠀⠀⠀⠀⠀⠀⠀⠀⠀⠁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⡟⠁⠀⠀⠀⠀⠀⠀⠀⠀⠀⠀⠀⠀⢕⢕⢕⢕⠕⠑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⡿⠋⠀⠀⠀⠀⠀⠀⠀⠀⠀⠀⠀⠀⠀⠀⢕⠕⠑⠀⠀⠀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⠙⠀⠀⠀⠀⠀⠀⠀⠀⠀⠀⠀⠀⠀⠀⠀⠀⠁⠀⠀⠀⠀⠀⠀⠀⠀⠀⠀⠀⠀⠀⠀⢀⠔⠊⠀⠀⠀⠁⠕⢕⢕⢕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⠃⠀⠀⠀⠀⠀⠀⠀⠀⠀⠀⠀⠀⠀⠀⠀⠀⠀⠀⠀⠀⠀⠀⠀⠀⠀⠀⠀⠀⠀⠀⠀⠀⠀⠀⠀⠀⠀⠀⠀⠀⠀⠀⠁⠁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⡿⢏⠝⠈⠙⠑⠀⠀⠀⠀⠀⠀⠀⠀⠀⠀⠀⠀⠀⠀⠀⠀⠀⠀⠀⠀⠀⠀⠀⠀⠀⠀⠀⠀⠀⠀⠀⠀⠀⠀⠀⠀⠀⠀⠀⠀⠀⠀⠀⠀⠀⢹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⢏⢕⠁⠀⠀⠀⠀⠀⠀⠀⠀⠀⠀⠀⠀⠀⠀⠀⠀⠀⠀⠀⠀⠀⠀⠀⠀⠀⠀⠀⠀⠀⠀⠀⠀⠀⠀⠀⠀⠀⠀⠀⠀⠀⠀⠀⠀⠀⠀⠀⠀⠀⠀⣽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⡿⢕⢕⠀⠀⠀⠜⠀⠀⠀⠀⠀⠀⠀⠀⠀⠀⠀⠀⠀⠀⠀⠀⠀⠀⠀⠀⠀⠀⠀⠀⠀⠀⠀⠀⠀⠀⠀⠀⠀⠀⠀⠀⠀⠀⠀⠀⠀⠀⠀⠀⠀⠀⠀⢄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⠘⢅⢕⢕⢕⠀⢕⠀⠀⠀⠀⠀⠀⠀⠀⠀⠀⠀⠀⠀⠀⠀⠀⠀⠀⠀⠀⠀⠀⠀⠀⠀⠀⠀⠀⠀⠀⠀⠀⠀⠀⠀⠀⠀⠀⠀⠀⠀⠀⢀⢀⢀⢠⠐⠀⣸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⢕⢄⠑⠀⠀⠀⠀⠀⠀⠀⠀⠀⠀⠀⠀⠀⠀⠀⠀⠀⠀⠀⠀⠀⠀⠀⠀⠀⠀⠀⠀⠀⠀⠀⠀⠀⠀⠀⠀⠀⠀⠀⠀⠀⠀⠁⠁⠁⠀⠀⠀⠉⠻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⢕⢕⢕⢕⢀⠀⠀⠀⠀⠀⠀⠀⠀⠀⠀⠀⠀⠀⠀⠀⠀⠀⠀⠀⠀⠀⠀⠀⠀⠀⠀⠀⠀⠀⠀⠀⠀⠀⠀⠀⠀⠀⠀⠀⠀⠀⠀⠀⠀⠀⠀⠀⠀⠀⠀⠀⠙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⠁⢄⢕⢕⢕⢕⢔⠀⠀⠀⠀⠀⠀⠀⠀⠀⠀⠀⠀⠀⠀⠀⠀⠀⠀⠀⠀⠀⠀⠀⠀⠀⠀⠀⠀⠀⠀⠀⠀⠀⠀⠀⠀⠀⠀⠀⠀⠀⠀⠀⠀⠀⠀⠀⠀⠀⠀⠀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⢀⢕⠕⢁⢕⢕⢕⢕⢕⢕⢕⢕⠀⠀⠀⠀⠀⠀⠀⠀⠀⠀⠀⠀⠀⠀⠀⠀⠀⠀⠀⠀⠀⠀⠀⠀⠀⠀⠀⠀⠀⠀⠀⠀⠀⠀⠀⠀⠀⠀⠀⠀⠀⠀⠀⠀⠀⠀⠀⠀⠀⠀⠀⣸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⠔⠀⢕⠑⠀⠁⢕⢕⢕⢕⢕⢕⢕⢕⢕⢀⠀⠀⠀⠀⠀⠀⠀⠀⠀⠀⠀⠀⠀⠀⠀⠀⠀⠀⠀⠀⠀⠀⠀⠀⠀⠀⠀⠀⠀⠀⠀⠀⠀⠀⠀⠀⠀⠀⠀⠀⠀⠀⠀⠀⠀⠀⠀⠀⠀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⠀⢕⠑⠀⠀⢄⢕⢕⢕⠕⠑⢕⢕⢕⢕⢕⢄⠀⠀⠀⠀⠀⠀⠀⠀⠀⠀⠀⠀⠀⠀⠀⠀⠀⠀⠀⠀⠀⠀⠀⠀⠀⠀⠀⠀⠀⠀⠀⠀⠀⠀⠀⠀⠀⠀⠀⠀⠀⠀⠀⠀⠔⠊⠀⠁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⠕⢀⢕⠀⢔⢕⠀⠀⠀⢕⠑⠁⠀⠀⢄⢕⢕⢕⢕⢕⢕⢔⠀⠀⠀⠀⠀⠀⠀⠀⠀⠀⠀⠀⠀⠀⠀⠀⠀⠀⠀⠀⠀⠀⠀⠀⠀⠀⠀⠀⠀⠀⠀⠀⠀⠀⠀⠀⠀⠀⠀⠀⠀⠀⠀⠀⠀⠀⠀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⣵⣷⣧⣵⣵⣵⣵⣵⣵⣵⢕⢄⢕⠁⢄⢕⠁⠀⠀⠀⠀⠀⠀⠀⢀⢕⢕⢕⢕⢕⢕⠁⠀⢕⢄⠀⠀⠀⠀⠀⠀⠀⠀⠀⠀⠀⠀⠀⠀⠀⠀⠀⠀⠀⠀⠀⠀⠀⠀⠀⠀⠀⠀⠀⠀⠀⠀⠀⠀⠀⠀⠀⠀⠀⠀⠀⠀⠀⠀⠀⠁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⢿⢿⠿⠿⠿⠿⠿⠿⠿⠋⠀⠕⠕⠀⢕⢕⠀⠀⠀⠀⠀⠀⠀⠀⢕⢕⢕⢕⠑⠁⠀⠀⢄⢕⢕⢔⢀⠀⠀⠀⠀⠀⠀⠀⠀⠀⠀⠀⠀⠀⠀⠀⠀⠀⠀⠀⠀⠀⠀⠀⠀⠀⠀⠀⠀⠀⠀⠀⠀⠀⠀⠀⠀⠀⠀⠀⠀⠀⠀⠀⢔⢜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⠀⢄⢅⢔⢄⢀⠀⠀⢕⠁⠀⠀⠀⠀⠀⠀⠀⠀⠕⠑⠁⠀⠀⠀⢄⢕⢕⢕⢕⠑⠕⢀⠀⠀⠀⠀⠀⠀⠀⠀⠀⠀⠀⠀⠀⠀⠀⠀⠀⠀⠀⠀⠀⠀⠀⠀⠀⠀⠀⠀⠀⠀⠀⠀⠀⠀⠀⠀⠀⠀⠀⠀⠀⠀⠑⠀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⠀⢔⢕⢕⢕⢕⢕⢔⢄⢀⠀⠀⠀⠀⠀⠀⠀⠀⠀⠀⠀⠀⠀⠀⢔⢕⢕⢕⠕⠁⠀⠀⢕⢔⠀⠀⠀⠀⠀⠀⠀⠀⠀⠀⠀⠀⠀⠀⠀⠀⠀⠀⠀⠀⠀⠀⠀⠀⠀⠀⠀⠀⠀⠀⠀⠀⠀⠀⠀⠀⠀⠀⠀⠀⠀⠐⣰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⠁⠀⢀⢁⢁⢁⢁⢔⢔⢔⢔⢔⡜⢕⢕⢕⢕⢕⢕⢕⢕⢕⢔⢄⢀⠀⠀⠀⠀⠀⠀⠀⠀⠀⠀⠕⢕⠕⠑⠀⠀⠀⢄⢕⢕⢕⢕⠀⠀⠀⠀⠀⠀⠀⠀⠀⠀⠀⠀⠀⠀⠀⠀⠀⠀⠀⠀⠀⠀⠀⠀⠀⠀⠀⠀⠀⠀⠀⠀⠀⠀⠀⠀⠀⠀⠀⠀⠈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⢅⢀⢀⠀⢀⢀⢔⢴⢴⢴⢴⢤⢴⢤⢄⡇⢕⢕⢕⢕⢕⢕⢕⢕⢕⢕⢕⢕⢕⢔⢄⢀⠀⠀⢀⠀⠀⠀⠀⠀⠀⠀⠀⢄⢕⢕⢕⢕⠕⠁⠀⢀⠀⠀⠀⠀⠀⠀⠀⠀⠀⠀⠀⠀⠀⠀⠀⠀⠀⠀⠀⠀⠀⠀⠀⠀⠀⠀⠀⠀⠀⠀⠀⠀⠀⠀⠀⠀⠰⢴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⢕⢸⣱⢕⢕⢕⢕⢕⢕⢕⢕⢕⢕⢕⢕⢕⢕⢕⢕⢕⢐⠄⢀⠀⠀⠀⠀⠀⠀⠐⢕⢕⢕⠑⠀⠀⠀⢀⢔⢔⠀⠀⠀⠀⠀⠀⠀⠀⠀⠀⠀⠀⠀⠀⠀⠀⠀⠀⠀⠀⠀⠀⠀⠀⠀⠀⠀⠀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⠕⠑⠑⠐⠑⠕⠕⠕⠕⠕⢕⢕⢕⢕⢕⢕⢕⢕⢕⢕⢕⢕⢕⢕⢔⢄⢄⢀⠀⠀⠀⠀⠁⠀⠀⠀⢀⢔⢕⢕⢕⢕⢀⠀⠀⠀⠀⠀⠀⠀⠀⠀⠀⠀⠀⠀⠀⠀⠀⠀⠀⠀⠀⠀⠀⠀⠀⠀⠀⠀⠁⠁⠁⠁⢅⢕⢕⢕⢕⢕⢕⢄⢀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⢅⢕⢅⢅⢁⠁⠀⠀⠀⠀⠀⠀⠀⠀⠀⠀⠀⠀⠀⠀⠀⠁⠁⠁⠁⠑⠑⠑⠑⠑⠑⠑⠕⠕⠕⠕⠕⠔⠄⠀⠐⠀⠔⢕⢕⢕⢕⢕⢕⢕⢕⢔⢀⠀⠀⠀⠀⠀⠀⠀⠀⠀⠀⠀⠀⠀⠀⠀⠀⠀⠀⠄⢄⢄⢄⢄⢀⢀⢀⢀⢔⣔⡕⢕⢕⢕⢗⢵⢵⢕⢕⢄⢀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⢗⢗⢗⢗⢖⢖⢖⢖⢖⢖⢖⢔⢔⢔⢔⢔⢔⢄⢄⢄⢄⢄⢀⢀⠀⠀⠀⠀⠀⠀⠀⢀⢀⣀⡀⢄⢄⢄⢕⢻⢿⢷⢷⢷⢵⢴⢔⢔⢔⢀⠀⠀⠀⠀⠀⠀⠀⠀⢀⢀⣀⣄⣄⣄⣕⣕⣗⣕⣕⡐⢔⢀⢜⢝⢑⢁⢀⢀⢀⢀⢀⢀⢀⢀⢀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⣠⣴⣵⣵⣵⣼⣵⣷⣵⣵⡕⢕⢕⢕⢕⢕⢕⢕⢕⢄⢄⢀⢀⠁⠁⠑⠑⠑⠑⠑⠐⠐⠑⠑⠕⠕⢕⢕⣕⡕⢕⢕⠕⠁⠀⠀⠀⢀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⢝⢝⢝⢝⠕⠕⠕⠕⠕⢕⢕⢕⢕⢕⢕⢕⢕⢕⢕⢕⢑⠑⠁⠁⠁⠁⠁⠁⠁⠁⠁⠁⠁⠁⠀⠀⠀⠀⠐⠐⠐⠑⠑⠑⠕⠕⠕⠕⢕⢕⢔⢔⢔⢔⢕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⠕⠐⠐⠐⠐⠐⠑⠑⢗⢗⢗⢗⢳⡾⢿⢟⢟⢟⠇⠑⠀⠀⠀⠀⠀⠀⠀⠀⠀⠀⠀⠀⠀⠀⢀⢀⠀⠀⠄⠄⠀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⢀⢀⢀⢄⣄⣔⣔⣔⣴⣴⣴⣴⡴⢕⢕⠑⠁⠀⠀⠀⠀⠀⠀⠀⢀⢄⢄⢄⢕⢕⢕⢜⢜⢕⢕⢕⠕⢑⢀⢀⢀⢀⢀⢀⢀⢀⢀⢄⢄⢄⢄⢄⢔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⠔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⠑⢑⢕⢕⢕⢕⢕⢅⢄⢄⠀⠀⠀⠀⠀⠀⠀⠀⠀⠀⠀⠀⠀⢀⢔⢕⣜⢝⢗⢗⢗⢕⢕⢕⢕⠑⠑⠐⠀⠀⠁⠁⠁⠀⠀⠀⠀⠀⠀⠀⠀⠁⢘⢝⢻⣿⣿⢷⢞⢏⢝⢕⢕⢕⢕⢕⢕⢿⢿⢿⢿⢿⢿⢿⢷⢧⣕⣕⣕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⠁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⢔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⠁⠕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⠁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⠁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⠁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⠑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⠕⠑⠑⠁⠁⠁⠑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⠁⠀⠀⠀⠀⠀⠀⠀⠀⠀⠀⠀⢄⢕⢕⢕⢕⢕⢕⠕⠑⠁⠀⠀⠀⠀⠀⠀⠀⠀⠀⠁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⠃⠀⠀⠀⠀⠀⠀⠀⠀⠀⠀⠀⠀⢕⢕⢕⢕⢕⠑⠁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⡿⠟⠀⠀⠀⠀⠀⠀⠀⠀⠀⠀⠀⠀⠀⠀⢕⢕⠑⠁⠀⠀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⠏⠀⠀⠀⠀⠀⠀⠀⠀⠀⠀⠀⠀⠀⠀⠀⠀⠑⠀⠀⠀⠀⠀⠀⠀⠀⠀⠀⠀⠀⠀⠀⠀⠠⠕⠀⠀⠀⠑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⠇⠀⠀⠀⠀⠀⠀⠀⠀⠀⠀⠀⠀⠀⠀⠀⠀⠀⠀⠀⠀⠀⠀⠀⠀⠀⠀⠀⠀⠀⠀⠀⠀⠁⠀⠀⠀⠀⠀⠀⠀⠀⠁⠑⠁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⢟⢟⠙⠛⠇⠀⠀⠀⠀⠀⠀⠀⠀⠀⠀⠀⠀⠀⠀⠀⠀⠀⠀⠀⠀⠀⠀⠀⠀⠀⠀⠀⠀⠀⠀⠀⠀⠀⠀⠀⠀⠀⠀⠀⠀⠀⠀⠀⠀⠀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⢟⢕⠑⠀⠀⠀⠀⠀⠀⠀⠀⠀⠀⠀⠀⠀⠀⠀⠀⠀⠀⠀⠀⠀⠀⠀⠀⠀⠀⠀⠀⠀⠀⠀⠀⠀⠀⠀⠀⠀⠀⠀⠀⠀⠀⠀⠀⠀⠀⠀⠀⠀⠀⣻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⡿⢇⢕⠀⠀⠀⢔⠀⠀⠀⠀⠀⠀⠀⠀⠀⠀⠀⠀⠀⠀⠀⠀⠀⠀⠀⠀⠀⠀⠀⠀⠀⠀⠀⠀⠀⠀⠀⠀⠀⠀⠀⠀⠀⠀⠀⠀⠀⠀⠀⠀⠀⠀⠀⢄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⠸⢅⢕⢕⢔⠀⢔⠀⠀⠀⠀⠀⠀⠀⠀⠀⠀⠀⠀⠀⠀⠀⠀⠀⠀⠀⠀⠀⠀⠀⠀⠀⠀⠀⠀⠀⠀⠀⠀⠀⠀⠀⠀⠀⠀⠀⠀⠀⠀⠀⠀⠀⢀⠄⠀⢸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⢀⠕⠀⠀⠀⠀⠀⠀⠀⠀⠀⠀⠀⠀⠀⠀⠀⠀⠀⠀⠀⠀⠀⠀⠀⠀⠀⠀⠀⠀⠀⠀⠀⠀⠀⠀⠀⠀⠀⠀⠀⠀⠀⠀⠑⠑⠑⠀⠀⠀⠙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⢕⢕⢕⢀⠀⠀⠀⠀⠀⠀⠀⠀⠀⠀⠀⠀⠀⠀⠀⠀⠀⠀⠀⠀⠀⠀⠀⠀⠀⠀⠀⠀⠀⠀⠀⠀⠀⠀⠀⠀⠀⠀⠀⠀⠀⠀⠀⠀⠀⠀⠀⠀⠀⠀⠈⠛⠀⠄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⠑⢄⢕⢕⢕⢕⢄⠀⠀⠀⠀⠀⠀⠀⠀⠀⠀⠀⠀⠀⠀⠀⠀⠀⠀⠀⠀⠀⠀⠀⠀⠀⠀⠀⠀⠀⠀⠀⠀⠀⠀⠀⠀⠀⠀⠀⠀⠀⠀⠀⠀⠀⠀⠀⠀⠀⠀⠀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⢕⢕⠑⢔⢕⢕⢕⢕⢕⢕⢔⠀⠀⠀⠀⠀⠀⠀⠀⠀⠀⠀⠀⠀⠀⠀⠀⠀⠀⠀⠀⠀⠀⠀⠀⠀⠀⠀⠀⠀⠀⠀⠀⠀⠀⠀⠀⠀⠀⠀⠀⠀⠀⠀⠀⠀⠀⠀⠀⠀⠀⠀⠁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⠀⢕⠕⠀⠑⢕⢕⢕⢕⢕⢕⢕⢕⢔⠀⠀⠀⠀⠀⠀⠀⠀⠀⠀⠀⠀⠀⠀⠀⠀⠀⠀⠀⠀⠀⠀⠀⠀⠀⠀⠀⠀⠀⠀⠀⠀⠀⠀⠀⠀⠀⠀⠀⠀⠀⠀⠀⠀⠀⠀⠀⠀⠀⠀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⠀⢔⠕⠀⠀⢀⢕⢕⢕⢕⢕⢕⢕⢕⢕⢕⢀⠀⠀⠀⠀⠀⠀⠀⠀⠀⠀⠀⠀⠀⠀⠀⠀⠀⠀⠀⠀⠀⠀⠀⠀⠀⠀⠀⠀⠀⠀⠀⠀⠀⠀⠀⠀⠀⠀⠀⠀⠀⠀⠀⠀⢄⠕⠁⢱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⠁⢄⢕⠀⠀⠀⢕⠕⠑⠀⠀⢄⢕⢕⢕⢕⢕⢕⢄⠀⠀⠀⠀⠀⠀⠀⠀⠀⠀⠀⠀⠀⠀⠀⠀⠀⠀⠀⠀⠀⠀⠀⠀⠀⠀⠀⠀⠀⠀⠀⠀⠀⠀⠀⠀⠀⠀⠀⠀⠀⠀⠀⠀⠀⠀⠘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⢀⢕⠑⢀⢕⠁⠀⠀⠀⠁⠀⠀⠀⢀⢕⢕⢕⢕⢕⢕⠕⠁⢔⢀⠀⠀⠀⠀⠀⠀⠀⠀⠀⠀⠀⠀⠀⠀⠀⠀⠀⠀⠀⠀⠀⠀⠀⠀⠀⠀⠀⠀⠀⠀⠀⠀⠀⠀⠀⠀⠀⠀⠀⠀⠀⠀⠀⠀⠀⠑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⣵⣷⣵⣵⣵⣵⣵⣵⣵⠕⠀⢕⠕⠀⢕⢕⠀⠀⠀⠀⠀⠀⠀⠀⢕⢕⢕⢕⢕⠑⠀⠀⢄⢕⢕⢔⠀⠀⠀⠀⠀⠀⠀⠀⠀⠀⠀⠀⠀⠀⠀⠀⠀⠀⠀⠀⠀⠀⠀⠀⠀⠀⠀⠀⠀⠀⠀⠀⠀⠀⠀⠀⠀⠀⠀⠀⠀⠀⠀⠀⢠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⠟⢉⢀⢄⢀⠀⠀⠀⢕⠑⠀⠀⠀⠀⠀⠀⠀⠀⢕⠑⠑⠁⠀⠀⢀⢔⢕⢕⢕⠕⠕⠀⠀⠀⠀⠀⠀⠀⠀⠀⠀⠀⠀⠀⠀⠀⠀⠀⠀⠀⠀⠀⠀⠀⠀⠀⠀⠀⠀⠀⠀⠀⠀⠀⠀⠀⠀⠀⠀⠀⠀⠀⠀⠀⠕⠁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⠀⢄⢕⢕⢕⢕⢕⢄⢀⠁⠀⠀⠀⠀⠀⠀⠀⠀⠀⠀⠀⠀⠀⠀⢔⢕⢕⢕⠕⠁⠀⠀⢕⢄⠀⠀⠀⠀⠀⠀⠀⠀⠀⠀⠀⠀⠀⠀⠀⠀⠀⠀⠀⠀⠀⠀⠀⠀⠀⠀⠀⠀⠀⠀⠀⠀⠀⠀⠀⠀⠀⠀⠀⠀⠀⠔⣰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⡔⢕⢕⢕⢕⢕⢕⢕⢕⢕⢔⢄⢀⠀⠀⠀⠀⠀⠀⠀⠀⠀⠀⢔⢕⢕⠕⠁⠀⠀⢀⢔⢕⢕⢕⠀⠀⠀⠀⠀⠀⠀⠀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⠁⠀⢀⢁⢁⢁⢁⢔⢔⢔⢔⢔⡇⢕⢕⢕⢕⢕⢕⢕⢕⢕⢕⢕⢕⢔⢄⢀⠀⠀⠀⠀⠀⠀⠀⠀⠁⠀⠀⠀⢄⢔⢕⢕⢕⠕⠑⠀⠀⠀⠀⠀⠀⠀⠀⠀⠀⠀⠀⠀⠀⠀⠀⠀⠀⠀⠀⠀⠀⠀⠀⠀⠀⠀⠀⠀⠀⠀⠀⠀⠀⠀⠀⠀⠀⠀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⢅⢀⢀⠀⢀⢀⢔⢴⢴⢴⢴⢤⢤⢤⢸⢕⢕⢕⢕⢕⢕⢕⢕⢕⢕⢕⢕⢕⢕⢕⢕⢑⢔⠄⢀⢀⠀⠀⠀⠀⠀⠀⠐⢕⢕⢕⠑⠁⠀⠀⠀⢄⢔⠀⠀⠀⠀⠀⠀⠀⠀⠀⠀⠀⠀⠀⠀⠀⠀⠀⠀⠀⠀⠀⠀⠀⠀⠀⠀⠀⠀⠀⠀⠀⠀⠀⠐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⢅⢼⣵⢕⢕⢕⢕⢕⢕⢕⢕⢕⢕⢕⢕⢕⢕⢕⢕⢕⢕⢄⠀⠁⢀⠀⢀⠀⠀⠀⠁⠑⠀⠀⠀⠀⢄⢔⢕⢕⢔⠀⠀⠀⠀⠀⠀⠀⠀⠀⠀⠀⠀⠀⠀⠀⠀⠀⠀⠀⠀⠀⠀⠀⠀⢀⢄⢀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⠕⠑⠑⠐⠑⠗⠕⠕⠕⠕⢕⢕⢕⢕⢕⢕⢕⢕⢕⢕⢕⢕⢕⢕⢕⢕⢕⢕⢄⢄⢀⠀⠀⠀⢄⢔⢕⢕⢕⢕⢕⢕⢕⢄⠀⠀⠀⠀⠀⠀⠀⠀⠀⠀⠀⠀⠀⠀⠀⠀⠀⠀⠀⠀⠀⠀⠑⠙⠙⠁⠁⠁⠁⠁⢅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⢅⢕⢅⢁⢁⢁⠀⠀⠀⠀⠀⠀⠀⠀⠀⠀⠀⠀⠀⠀⠁⠁⠁⠁⠁⠑⠑⠑⠑⠑⠑⠑⠕⠕⠕⠕⠕⠕⠕⠕⠔⠄⠄⠑⢕⢕⢕⢕⢕⢕⢕⢕⢕⢄⠀⠀⠀⠀⠀⠀⠀⠀⠀⠀⠀⠀⠀⠀⠀⠐⢄⢴⢔⢔⢔⢔⢄⢀⢀⢀⣔⣕⡕⢕⢕⢕⢗⢵⢵⢕⢕⢄⢀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⢗⢗⢗⢖⢖⢖⢖⢖⢖⢖⢖⢔⢔⢔⢔⢔⢔⢄⢄⢄⢄⢄⢀⢀⠀⠀⠀⠀⠀⠀⠀⢀⢀⣀⡀⢄⢄⢄⢜⢻⢿⢿⢷⢷⢵⢵⢕⢔⢔⢀⠀⠀⠀⠀⠀⠀⠀⠀⢀⢀⣀⣄⣄⣕⣕⣕⣗⣕⣕⣕⢔⢅⢜⢝⢕⢁⢀⢀⢀⢀⢀⢀⢀⢀⢄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⣠⣴⣵⣵⣵⣼⣵⣷⣵⣵⡕⢕⢕⢕⢕⢕⢕⢕⢕⢄⢄⢀⢀⢁⠁⠑⠑⠑⠑⠑⠑⠑⠑⠕⠕⠕⢕⢕⣕⡕⢕⢕⠕⠁⠀⠀⠀⢀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⢝⢝⢝⢝⠕⠕⠕⠕⠕⢕⢕⢕⢕⢕⢕⢕⢕⢕⢕⢕⢑⠑⠁⠁⠁⠁⠁⠁⠁⠁⠁⠁⠁⠁⠀⠀⠀⠀⠐⠐⠑⠑⠑⠑⠕⠕⠕⢕⢕⢕⢔⢔⢔⢔⢕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⠀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⢀⢀⢀⢄⣄⣔⣔⣔⣴⣴⣴⣴⡴⢕⢕⠑⠁⠀⠀⠀⠀⠀⠀⠀⢀⢄⢄⢄⢕⢕⢕⢜⢜⢕⢕⢕⢕⢑⢁⢀⢀⢀⢀⢀⢀⢀⢀⢄⢄⢄⢄⢄⢔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⠄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⠑⠕⢕⢕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⠑⢕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⠕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⢅⠀⠀⠀⠀⠀⠀⠀⢕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⠁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⢄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⠀⢕⢕⢕⢕⢕⢕⢕⢕⠕⠑⠁⠀⠀⠀⠀⠀⠀⠑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⡿⠀⠀⠀⠀⠀⠀⠀⠀⠀⠀⠀⠀⢕⢕⢕⢕⢕⢕⢕⠑⠀⠀⠀⠀⠀⠀⠀⠀⠀⠀⠀⠀⠑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⠟⠀⠀⠀⠀⠀⠀⠀⠀⠀⠀⠀⠀⠀⢕⢕⢕⢕⠑⠁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⠟⠁⠀⠀⠀⠀⠀⠀⠀⠀⠀⠀⠀⠀⠀⠀⢕⠑⠁⠀⠀⠀⠀⠀⠀⠀⠀⠀⠀⠀⠀⠀⠀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⠁⠀⠀⠀⠀⠀⠀⠀⠀⠀⠀⠀⠀⠀⠀⠀⠀⠀⠀⠀⠀⠀⠀⠀⠀⠀⠀⠀⠀⠀⠀⠀⠄⠑⠁⠀⠀⠀⠀⠑⠕⢕⢕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⡿⠁⠀⠀⠀⠀⠀⠀⠀⠀⠀⠀⠀⠀⠀⠀⠀⠀⠀⠀⠀⠀⠀⠀⠀⠀⠀⠀⠀⠀⠀⠀⠀⠀⠀⠀⠀⠀⠀⠀⠀⠀⠀⠀⠀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⢟⢕⠐⠀⠈⠁⠀⠀⠀⠀⠀⠀⠀⠀⠀⠀⠀⠀⠀⠀⠀⠀⠀⠀⠀⠀⠀⠀⠀⠀⠀⠀⠀⠀⠀⠀⠀⠀⠀⠀⠀⠀⠀⠀⠀⠀⠀⠀⠀⠀⠀⠹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⡿⢏⠕⠀⠀⢀⠀⠀⠀⠀⠀⠀⠀⠀⠀⠀⠀⠀⠀⠀⠀⠀⠀⠀⠀⠀⠀⠀⠀⠀⠀⠀⠀⠀⠀⠀⠀⠀⠀⠀⠀⠀⠀⠀⠀⠀⠀⠀⠀⠀⠀⠀⠀⠀⣾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⢟⢕⢕⢀⠀⢀⠑⠀⠀⠀⠀⠀⠀⠀⠀⠀⠀⠀⠀⠀⠀⠀⠀⠀⠀⠀⠀⠀⠀⠀⠀⠀⠀⠀⠀⠀⠀⠀⠀⠀⠀⠀⠀⠀⠀⠀⠀⠀⠀⠀⠀⠀⠀⠀⢰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⠈⢔⢕⢕⢕⠀⢕⠀⠀⠀⠀⠀⠀⠀⠀⠀⠀⠀⠀⠀⠀⠀⠀⠀⠀⠀⠀⠀⠀⠀⠀⠀⠀⠀⠀⠀⠀⠀⠀⠀⠀⠀⠀⠀⠀⠀⠀⠀⠀⢄⢄⢄⠔⠑⠀⣼⣿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⢔⠁⢀⠀⠀⠀⠀⠀⠀⠀⠀⠀⠀⠀⠀⠀⠀⠀⠀⠀⠀⠀⠀⠀⠀⠀⠀⠀⠀⠀⠀⠀⠀⠀⠀⠀⠀⠀⠀⠀⠀⠀⠀⠀⠀⠀⠀⠀⠀⠀⠈⠙⠻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⠕⢕⢕⢕⢄⠀⠀⠀⠀⠀⠀⠀⠀⠀⠀⠀⠀⠀⠀⠀⠀⠀⠀⠀⠀⠀⠀⠀⠀⠀⠀⠀⠀⠀⠀⠀⠀⠀⠀⠀⠀⠀⠀⠀⠀⠀⠀⠀⠀⠀⠀⠀⠀⠀⠀⠀⠈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⠕⢁⢔⢕⢕⢕⢕⢕⠀⠀⠀⠀⠀⠀⠀⠀⠀⠀⠀⠀⠀⠀⠀⠀⠀⠀⠀⠀⠀⠀⠀⠀⠀⠀⠀⠀⠀⠀⠀⠀⠀⠀⠀⠀⠀⠀⠀⠀⠀⠀⠀⠀⠀⠀⠀⠀⠀⠀⠀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⢄⢕⠑⢄⢕⢕⢕⢕⢕⢕⢕⢕⢀⠀⠀⠀⠀⠀⠀⠀⠀⠀⠀⠀⠀⠀⠀⠀⠀⠀⠀⠀⠀⠀⠀⠀⠀⠀⠀⠀⠀⠀⠀⠀⠀⠀⠀⠀⠀⠀⠀⠀⠀⠀⠀⠀⠀⠀⠀⠀⠀⠀⠀⢀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⠑⢀⢕⠁⠀⠀⢕⢕⢕⢕⢕⢕⢕⢕⢕⢄⠀⠀⠀⠀⠀⠀⠀⠀⠀⠀⠀⠀⠀⠀⠀⠀⠀⠀⠀⠀⠀⠀⠀⠀⠀⠀⠀⠀⠀⠀⠀⠀⠀⠀⠀⠀⠀⠀⠀⠀⠀⠀⠀⠀⠀⠀⢀⠀⢀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⠀⢕⠑⠀⠀⢄⢕⢕⠕⠑⠁⢕⢕⢕⢕⢕⢔⠀⠀⠀⠀⠀⠀⠀⠀⠀⠀⠀⠀⠀⠀⠀⠀⠀⠀⠀⠀⠀⠀⠀⠀⠀⠀⠀⠀⠀⠀⠀⠀⠀⠀⠀⠀⠀⠀⠀⠀⠀⠀⠀⠀⠑⠑⠀⢸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⢕⠀⢕⢕⠀⠀⠀⠕⠁⠀⠀⠀⢕⢕⢕⢕⢕⢕⢕⢕⢀⠀⠀⠀⠀⠀⠀⠀⠀⠀⠀⠀⠀⠀⠀⠀⠀⠀⠀⠀⠀⠀⠀⠀⠀⠀⠀⠀⠀⠀⠀⠀⠀⠀⠀⠀⠀⠀⠀⠀⠀⠀⠀⠀⠀⠀⠈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⠑⢔⢕⠁⢄⢕⠀⠀⠀⠀⠀⠀⠀⠀⢄⢕⢕⢕⢕⢕⠕⠁⠀⢕⢔⠀⠀⠀⠀⠀⠀⠀⠀⠀⠀⠀⠀⠀⠀⠀⠀⠀⠀⠀⠀⠀⠀⠀⠀⠀⠀⠀⠀⠀⠀⠀⠀⠀⠀⠀⠀⠀⠀⠀⠀⠀⠀⠀⠀⠀⠀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⣵⣷⣵⣵⣵⣵⣵⢵⠕⠑⠀⠑⠑⠀⢕⢕⠀⠀⠀⠀⠀⠀⠀⠀⢕⢕⢕⠕⠑⠀⠀⢀⢔⢕⢕⢕⢄⠀⠀⠀⠀⠀⠀⠀⠀⠀⠀⠀⠀⠀⠀⠀⠀⠀⠀⠀⠀⠀⠀⠀⠀⠀⠀⠀⠀⠀⠀⠀⠀⠀⠀⠀⠀⠀⠀⠀⠀⠀⠀⠀⢔⢔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⠿⠏⢄⢔⢕⢔⢀⠀⠀⠕⠀⠀⠀⠀⠀⠀⠀⠀⠀⠑⠁⠀⠀⠀⠀⢔⢕⢕⢕⢕⠁⠑⢄⠀⠀⠀⠀⠀⠀⠀⠀⠀⠀⠀⠀⠀⠀⠀⠀⠀⠀⠀⠀⠀⠀⠀⠀⠀⠀⠀⠀⠀⠀⠀⠀⠀⠀⠀⠀⠀⠀⠀⠀⠀⠀⠁⠁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⢀⢔⢕⢕⢕⢕⢕⢕⢔⢀⠀⠀⠀⠀⠀⠀⠀⠀⠀⠀⠀⠀⠀⠀⢕⢕⢕⠕⠑⠀⠀⠀⢕⢕⢀⠀⠀⠀⠀⠀⠀⠀⠀⠀⠀⠀⠀⠀⠀⠀⠀⠀⠀⠀⠀⠀⠀⠀⠀⠀⠀⠀⠀⠀⠀⠀⠀⠀⠀⠀⠀⠀⠀⠀⠀⢈⣵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⠀⡕⢕⢕⢕⢕⢕⢕⢕⢕⢕⢕⢔⢄⢀⠀⠀⠀⠀⠀⠀⠀⠀⠀⠁⢕⠑⠁⠀⠀⢀⢄⢕⢕⢕⢕⠀⠀⠀⠀⠀⠀⠀⠀⠀⠀⠀⠀⠀⠀⠀⠀⠀⠀⠀⠀⠀⠀⠀⠀⠀⠀⠀⠀⠀⠀⠀⠀⠀⠀⠀⠀⠀⠀⠀⣠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⠴⢔⢔⣔⣵⣵⣵⣵⣷⣷⣗⣗⡇⢑⢑⠓⠑⠑⠑⠑⠁⢕⣵⡵⢴⢴⢔⢗⢗⢗⢟⢏⢕⠕⠀⢀⢄⢄⢕⢕⢕⢕⣕⣵⣵⢴⢴⢴⢔⠄⠕⠕⠁⠀⢀⢁⢁⢁⢁⢔⢔⢔⢔⢰⢇⢕⢕⢕⢕⢕⢕⢕⢕⢕⢕⢕⢕⢕⢕⢔⢄⢀⠀⠄⠀⠀⠀⠀⠀⠀⠀⢀⢔⢕⢕⢕⠕⠑⠀⠀⠄⠀⠀⠀⠀⠀⠀⠀⠀⠀⠀⠀⠀⠀⠀⠀⠀⠀⠀⠀⠀⠀⠀⠀⠀⠀⠀⠀⠀⠀⠀⠀⠀⠀⠀⠀⠀⠈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⢅⢀⢀⠀⢀⢀⢔⢴⢴⢴⢴⢤⢥⢤⢸⢕⢕⢕⢕⢕⢕⢕⢕⢕⢕⢕⢕⢕⢕⢕⢕⢅⢅⠅⠐⠄⠀⠀⠀⠀⠀⠀⠁⠕⢕⠕⠁⠀⠀⠀⢀⢔⢕⢀⠀⠀⠀⠀⠀⠀⠀⠀⠀⠀⠀⠀⠀⠀⠀⠀⠀⠀⠀⠀⠀⠀⠀⠀⠀⠀⠀⠀⠀⠀⠁⠑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⢅⢇⣵⢕⢕⢕⢕⢕⢕⢕⢕⢕⢕⢕⢕⢕⢕⢕⢕⢕⢕⢕⠄⢄⢄⢀⢀⠀⠀⠀⠀⠀⠀⠀⢀⢄⢔⢕⢕⢕⢕⢄⠀⠀⠀⠀⠀⠀⠀⠀⠀⠀⠀⠀⠀⠀⠀⠀⠀⠀⠀⠀⠀⠀⢀⢄⡀⢀⠀⠀⠀⠀⠀⠀⠀⠀⠀⠁⢙⢏⠑⠑⠑⠑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⠕⠑⠑⠐⠑⠇⠕⠕⠕⢕⢕⢕⢕⢕⢕⢕⢕⢕⢕⢕⢕⢕⢕⢕⢕⢕⢕⢕⢔⢕⢔⢄⢀⠀⠐⢕⢕⢕⢕⢕⢕⢕⢕⢕⢄⠀⠀⠀⠀⠀⠀⠀⠀⠀⠀⠀⠀⠀⠀⠀⠀⠀⠀⠀⠁⠈⠙⠙⠙⠁⠁⠁⠁⠁⢅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⢅⢕⢅⢅⠁⠀⠀⠀⠀⠀⠀⠀⠀⠀⠀⠀⠀⠀⠀⠀⠁⠁⠁⠁⠁⠑⠑⠑⠑⠑⠑⠕⠕⠕⠕⠕⠕⠕⠕⠕⠕⢕⢔⠁⠕⢕⢕⢕⢕⢕⢕⢕⢕⢔⢄⠀⠀⠀⠀⠀⠀⠀⠀⠀⠀⠀⠀⠀⠄⢄⢠⢴⢔⢔⢔⢔⢄⢀⢀⢄⣔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⢗⢗⢗⢗⢖⢖⢖⢖⢖⢖⢖⢔⢔⢔⢔⢔⢔⢄⢄⢄⢄⢄⢀⢀⠀⠀⠀⠀⠀⠀⠀⢀⢀⣀⡀⢄⢄⢄⢜⢻⢿⢿⢿⢷⢵⢵⢕⢕⢔⢀⠀⠀⠀⠀⠀⠀⠀⠀⢀⢀⣀⣄⣄⣕⣕⣕⣗⣕⣕⣕⢔⢅⢜⢝⢕⢁⢀⢀⢀⢀⢀⢀⢀⢀⢄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⣠⣴⣵⣵⣵⣼⣵⣷⣵⣵⡕⢕⢕⢕⢕⢕⢕⢕⢕⢄⢄⢀⢀⢁⠁⠑⠑⠑⠑⠑⠑⠑⠑⠕⠕⢕⢕⢕⣕⡕⢕⢕⠕⠕⠀⠀⠀⢀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⢕⢕⢕⢕⢕⢕⢱⣵⣵⣵⣵⣷⢷⢿⢿⢿⢟⢟⢟⢟⢟⢝⢝⢝⢝⠕⠕⠕⠕⠕⢕⢕⢕⢕⢕⢕⢕⢕⢕⢕⢕⢑⠑⠁⠁⠁⠁⠁⠁⠁⠁⠁⠁⠁⠁⠀⠀⠁⠀⠐⠐⠑⠑⠑⠑⠕⠕⠕⢕⢕⢕⢔⢔⢔⢔⢕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⠄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⢕⢀⢀⢀⢄⣄⣔⣔⣔⣴⣴⣴⣴⡴⢕⢕⠑⠁⠀⠀⠀⠀⠀⠀⠀⢄⢄⢄⢔⢕⢕⢕⢜⢜⢕⢕⢕⢕⢑⢁⢀⢀⢀⢀⢀⢀⢀⢀⢄⢄⢄⢄⢄⢔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⠄⢄⢄⢄⢔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⠑⠑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⠕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⠁⠑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⠑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⢁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⠕⠑⠁⠁⠁⠁⠁⠁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⠀⠀⠀⠀⠀⠀⠀⠀⠀⠀⠀⠀⢔⢕⢕⢕⢕⢕⢕⠕⠁⠀⠀⠀⠀⠀⠀⠀⠀⠀⠀⠁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⡟⠁⠀⠀⠀⠀⠀⠀⠀⠀⠀⠀⠀⠀⢕⢕⢕⢕⠕⠑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⡿⠋⠀⠀⠀⠀⠀⠀⠀⠀⠀⠀⠀⠀⠀⠀⢕⠕⠑⠀⠀⠀⠀⠀⠀⠀⠀⠀⠀⠀⠀⠀⠀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⠙⠀⠀⠀⠀⠀⠀⠀⠀⠀⠀⠀⠀⠀⠀⠀⠀⠁⠀⠀⠀⠀⠀⠀⠀⠀⠀⠀⠀⠀⠀⠀⢀⠔⠘⠀⠀⠀⠁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⠃⠀⠀⠀⠀⠀⠀⠀⠀⠀⠀⠀⠀⠀⠀⠀⠀⠀⠀⠀⠀⠀⠀⠀⠀⠀⠀⠀⠀⠀⠀⠀⠀⠀⠀⠀⠀⠀⠀⠀⠀⠀⠀⠁⠑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⡿⢏⠍⠉⠙⠃⠀⠀⠀⠀⠀⠀⠀⠀⠀⠀⠀⠀⠀⠀⠀⠀⠀⠀⠀⠀⠀⠀⠀⠀⠀⠀⠀⠀⠀⠀⠀⠀⠀⠀⠀⠀⠀⠀⠀⠀⠀⠀⠀⠀⠀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⢏⢕⠁⠀⠀⠀⠀⠀⠀⠀⠀⠀⠀⠀⠀⠀⠀⠀⠀⠀⠀⠀⠀⠀⠀⠀⠀⠀⠀⠀⠀⠀⠀⠀⠀⠀⠀⠀⠀⠀⠀⠀⠀⠀⠀⠀⠀⠀⠀⠀⠀⠀⠀⣽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⡿⢕⢕⠀⠀⠀⠜⠀⠀⠀⠀⠀⠀⠀⠀⠀⠀⠀⠀⠀⠀⠀⠀⠀⠀⠀⠀⠀⠀⠀⠀⠀⠀⠀⠀⠀⠀⠀⠀⠀⠀⠀⠀⠀⠀⠀⠀⠀⠀⠀⠀⠀⠀⠀⢰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⠘⢅⢕⢕⢔⠀⢕⠀⠀⠀⠀⠀⠀⠀⠀⠀⠀⠀⠀⠀⠀⠀⠀⠀⠀⠀⠀⠀⠀⠀⠀⠀⠀⠀⠀⠀⠀⠀⠀⠀⠀⠀⠀⠀⠀⠀⠀⠀⠀⢀⢀⢀⢠⠐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⢕⢄⠑⠀⠀⠀⠀⠀⠀⠀⠀⠀⠀⠀⠀⠀⠀⠀⠀⠀⠀⠀⠀⠀⠀⠀⠀⠀⠀⠀⠀⠀⠀⠀⠀⠀⠀⠀⠀⠀⠀⠀⠀⠀⠀⠁⠁⠁⠀⠀⠀⠉⠻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⢕⢕⢕⢕⢄⠁⠀⠀⠀⠀⠀⠀⠀⠀⠀⠀⠀⠀⠀⠀⠀⠀⠀⠀⠀⠀⠀⠀⠀⠀⠀⠀⠀⠀⠀⠀⠀⠀⠀⠀⠀⠀⠀⠀⠀⠀⠀⠀⠀⠀⠀⠀⠀⠀⠀⠀⠉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⠑⢄⢕⢕⢕⢕⢔⠀⠀⠀⠀⠀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⢀⢕⢕⢁⢕⢕⢕⢕⢕⢕⢕⢕⠀⠀⠀⠀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⠔⠀⢕⠑⠀⠁⢕⢕⢕⢕⢕⢕⢕⢕⢕⢀⠀⠀⠀⠀⠀⠀⠀⠀⠀⠀⠀⠀⠀⠀⠀⠀⠀⠀⠀⠀⠀⠀⠀⠀⠀⠀⠀⠀⠀⠀⠀⠀⠀⠀⠀⠀⠀⠀⠀⠀⠀⠀⠀⠀⠀⠀⢀⠀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⠀⢕⠑⠀⠀⢄⢕⢕⢕⠕⠑⢕⢕⢕⢕⢕⢄⠀⠀⠀⠀⠀⠀⠀⠀⠀⠀⠀⠀⠀⠀⠀⠀⠀⠀⠀⠀⠀⠀⠀⠀⠀⠀⠀⠀⠀⠀⠀⠀⠀⠀⠀⠀⠀⠀⠀⠀⠀⠀⠀⠀⠔⠊⠀⢰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⠀⢔⢕⠀⠀⠀⢕⠑⠁⠀⠀⢔⢕⢕⢕⢕⢕⢕⢔⠀⠀⠀⠀⠀⠀⠀⠀⠀⠀⠀⠀⠀⠀⠀⠀⠀⠀⠀⠀⠀⠀⠀⠀⠀⠀⠀⠀⠀⠀⠀⠀⠀⠀⠀⠀⠀⠀⠀⠀⠀⠀⠀⠀⠀⠀⠸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⢕⠁⢄⢕⠁⠀⠀⠀⠀⠀⠀⠀⢀⢕⢕⢕⢕⢕⠕⠁⠀⢕⢄⠀⠀⠀⠀⠀⠀⠀⠀⠀⠀⠀⠀⠀⠀⠀⠀⠀⠀⠀⠀⠀⠀⠀⠀⠀⠀⠀⠀⠀⠀⠀⠀⠀⠀⠀⠀⠀⠀⠀⠀⠀⠀⠀⠀⠀⠙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⠕⠑⠀⠕⠑⠀⢕⢕⠀⠀⠀⠀⠀⠀⠀⠀⢕⢕⢕⢕⠑⠁⠀⢀⢄⢕⢕⢔⢀⠀⠀⠀⠀⠀⠀⠀⠀⠀⠀⠀⠀⠀⠀⠀⠀⠀⠀⠀⠀⠀⠀⠀⠀⠀⠀⠀⠀⠀⠀⠀⠀⠀⠀⠀⠀⠀⠀⠀⠀⠀⠀⠀⢔⢅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⣧⣵⣵⣵⣵⣵⡕⢀⢄⢔⢄⠀⠀⠀⢕⠁⠀⠀⠀⠀⠀⠀⠀⠀⠕⠑⠁⠀⠀⠀⢄⢕⢕⢕⢕⠑⠑⢀⠀⠀⠀⠀⠀⠀⠀⠀⠀⠀⠀⠀⠀⠀⠀⠀⠀⠀⠀⠀⠀⠀⠀⠀⠀⠀⠀⠀⠀⠀⠀⠀⠀⠀⠀⠀⠀⠀⠀⠀⠀⠀⠁⠀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⠏⢄⢕⢕⢕⢕⢕⢔⢄⢀⠀⠀⠀⠀⠀⠀⠀⠀⠀⠀⠀⠀⠀⠀⢔⢕⢕⢕⠑⠀⠀⠀⢕⢔⠀⠀⠀⠀⠀⠀⠀⠀⠀⠀⠀⠀⠀⠀⠀⠀⠀⠀⠀⠀⠀⠀⠀⠀⠀⠀⠀⠀⠀⠀⠀⠀⠀⠀⠀⠀⠀⠀⠀⠀⠀⠐⣰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⡕⢕⢕⢕⢕⢕⢕⢕⢕⢕⢔⢄⢀⠀⠀⠀⠀⠀⠀⠀⠀⠀⠀⠕⢕⠕⠑⠀⠀⠀⢄⢕⢕⢕⢕⠀⠀⠀⠀⠀⠀⠀⠀⠀⠀⠀⠀⠀⠀⠀⠀⠀⠀⠀⠀⠀⠀⠀⠀⠀⠀⠀⠀⠀⠀⠀⠀⠀⠀⠀⠀⠀⠀⠀⢄⣾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⢀⡇⢕⢕⢕⢕⢕⢕⢕⢕⢕⢕⢕⢕⢕⢐⢄⢀⠀⠀⢀⠀⠀⠀⠀⠀⠀⠀⠀⢄⢕⢕⢕⢕⠑⠁⠀⠀⠀⠀⠀⠀⠀⠀⠀⠀⠀⠀⠀⠀⠀⠀⠀⠀⠀⠀⠀⠀⠀⠀⠀⠀⠀⠀⠀⠀⠀⠀⠀⠀⠀⠀⠀⣠⣶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⠔⢔⢔⣔⣵⣵⣵⣵⣷⣷⣗⣗⡇⢑⢑⠓⠑⠑⠑⠑⠁⢕⣵⡵⢴⢴⢔⢗⢗⢗⢟⢏⢕⠕⠀⢀⢄⢄⢕⢕⢕⢕⣕⣵⣵⢴⢴⢴⢔⠄⠕⠕⠁⠀⢀⢁⢁⢁⢁⢔⢔⢔⢔⢸⢕⢕⢕⢕⢕⢕⢕⢕⢕⢕⢕⢕⢕⢕⢕⢕⠁⠅⠐⠄⠀⠀⠀⠀⠀⠀⠀⠑⢕⢕⠕⠑⠀⠀⠀⠀⢄⢔⠀⠀⠀⠀⠀⠀⠀⠀⠀⠀⠀⠀⠀⠀⠀⠀⠀⠀⠀⠀⠀⠀⠀⠀⠀⠀⠀⠀⠀⠀⢀⢀⢀⢈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⢅⢀⢀⠀⢀⢀⢔⢴⢴⢴⢴⢤⢤⢄⡎⢕⢕⢕⢕⢕⢕⢕⢕⢕⢕⢕⢕⢕⢕⢕⢕⠀⠀⠀⠀⠀⠀⠀⠀⠀⠀⠀⠀⠀⠁⠀⠀⠀⢀⢄⢕⢕⢕⢕⢀⠀⠀⠀⠀⠀⠀⠀⠀⠀⠀⠀⠀⠀⠀⠀⠀⠀⠀⠀⠀⠀⠀⠀⠀⠀⠀⠀⠀⠈⠙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⢕⢔⣇⡕⢕⢕⢕⢕⢕⢕⢕⢕⢕⢕⢕⢕⢕⢕⢕⢕⢄⢀⢀⠀⠀⠀⢁⠔⢄⢔⢀⢀⠀⠀⠄⢕⢕⢕⢕⢕⢕⢕⢕⢔⢀⠀⠀⠀⠀⠀⠀⠀⠀⠀⠀⠀⠀⠀⠀⠀⠀⠀⠀⠀⠀⣤⣔⣄⢄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⠕⠐⠑⠙⠑⠇⠕⠕⠕⢕⢕⢕⢕⢕⢕⢕⢕⢕⢕⢕⢕⢕⢕⢕⢄⢄⢄⢁⢕⢕⢕⢕⢕⢔⢄⠁⠕⢕⢕⢀⢕⢕⢕⢕⢕⢄⢀⠀⠀⠀⠀⠀⠀⠀⠀⠀⠀⠀⠀⠀⠀⠀⠀⠁⠉⠙⠙⠋⠙⠁⠁⠁⠁⢁⢕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⢅⢅⢅⢁⢀⠀⠀⠀⠀⠀⠀⠀⠀⠀⠀⠀⠀⠀⠀⠀⠁⠁⠁⠁⠁⠑⠑⠑⠑⠑⠕⠕⠕⠕⠕⠕⠕⠕⠕⢕⢕⢕⢕⢕⢄⠑⢕⢕⢕⢕⢕⢕⢕⢕⢕⢔⢄⢀⠀⠀⠀⠀⠀⠀⠀⠀⠀⠀⠄⠄⢰⢴⢔⢔⢔⢔⢄⢄⢄⢔⣔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⢗⢗⢗⢖⢖⢖⢖⢖⢖⢖⢖⢔⢔⢔⢔⢔⢔⢄⢄⢄⢄⢄⢀⢀⠀⠀⠀⠀⠀⠀⠀⢀⢀⣀⡀⢄⢄⢄⢜⢻⢿⢿⢷⢷⢵⢵⢕⢕⢅⢁⢀⠀⠀⠀⠀⠀⠀⠀⢀⢀⣀⣄⣄⣕⣕⣕⣗⣕⣕⣕⢕⢕⢜⢝⢕⢁⢀⢀⢀⢁⢀⢀⢀⢀⢄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⣠⣴⣵⣵⣵⣼⣵⣷⣵⣕⡕⢕⢕⢕⢕⢕⢕⢕⢕⢅⢄⢀⢁⢁⠁⠑⠑⠑⠑⠑⠑⠑⠑⠕⠕⢕⢕⢕⣕⡕⢕⢕⠕⠕⠀⠀⠀⢀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⠕⢕⢕⢕⢕⢕⢱⣵⣵⣵⣵⣷⢷⢿⢿⢿⢟⢟⢟⢟⢟⢝⢝⢝⢝⠕⠕⠕⠕⠕⢕⢕⢕⢕⢕⢕⢕⢕⢕⢕⢕⢑⠑⠁⠁⠁⠁⠁⠁⠁⠁⠁⠁⠁⠁⠁⠁⠁⠁⠐⠐⠑⠑⠑⠑⠕⠕⠕⢕⢕⢕⢔⢔⢔⢔⢕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⠄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⠁⠐⠀⠐⠐⠀⠀⠀⢄⢔⢱⣵⣷⣾⣇⣕⣕⣕⡕⢕⢀⢀⢀⢄⣄⣔⣔⣔⣴⣴⣴⣴⡴⢕⢕⠑⠁⠀⠀⠀⠀⠀⠀⠀⢄⢄⢄⢔⢕⢕⢕⢜⢜⢕⢕⢕⢕⢑⢁⢀⢀⢀⢀⢀⢀⢀⢀⢄⢄⢄⢄⢄⢔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⠄⢄⢄⢄⢕⢕⢜⢝⢟⢏⢝⢝⢝⠕⠕⠕⠕⠕⠕⠕⠕⢻⢿⢿⢿⢿⢿⢿⢿⣕⣕⢔⢄⢄⢄⢔⢔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⠑⠑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⠁⠑⠕⢕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⠁⠕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⠕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⢕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⠁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⢔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⠀⢕⢕⢕⢕⢕⢕⢕⢕⢕⢕⢕⠕⠕⠕⠕⠕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⠀⢀⢕⢕⢕⢕⢕⢕⢕⠕⠑⠁⠀⠀⠀⠀⠀⠀⠀⠁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⡟⠀⠀⠀⠀⠀⠀⠀⠀⠀⠀⠀⠀⢕⢕⢕⢕⢕⢕⠕⠁⠀⠀⠀⠀⠀⠀⠀⠀⠀⠀⠀⠀⠁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⡿⠋⠀⠀⠀⠀⠀⠀⠀⠀⠀⠀⠀⠀⠀⢕⢕⢕⠕⠁⠀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⡿⠋⠀⠀⠀⠀⠀⠀⠀⠀⠀⠀⠀⠀⠀⠀⠀⠕⠑⠀⠀⠀⠀⠀⠀⠀⠀⠀⠀⠀⠀⠀⠀⢀⣄⠀⠀⠀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⡟⠀⠀⠀⠀⠀⠀⠀⠀⠀⠀⠀⠀⠀⠀⠀⠀⠀⠀⠀⠀⠀⠀⠀⠀⠀⠀⠀⠀⠀⠀⠀⠀⠐⠁⠁⠀⠀⠀⠀⠁⠑⠕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⢿⠿⣿⡟⠁⠀⠀⠀⠀⠀⠀⠀⠀⠀⠀⠀⠀⠀⠀⠀⠀⠀⠀⠀⠀⠀⠀⠀⠀⠀⠀⠀⠀⠀⠀⠀⠀⠀⠀⠀⠀⠀⠀⠀⠀⠀⠀⠀⠀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⢟⠕⠁⠀⠀⠀⠀⠀⠀⠀⠀⠀⠀⠀⠀⠀⠀⠀⠀⠀⠀⠀⠀⠀⠀⠀⠀⠀⠀⠀⠀⠀⠀⠀⠀⠀⠀⠀⠀⠀⠀⠀⠀⠀⠀⠀⠀⠀⠀⠀⠀⠘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⡟⢕⠑⠀⠀⢀⠀⠀⠀⠀⠀⠀⠀⠀⠀⠀⠀⠀⠀⠀⠀⠀⠀⠀⠀⠀⠀⠀⠀⠀⠀⠀⠀⠀⠀⠀⠀⠀⠀⠀⠀⠀⠀⠀⠀⠀⠀⠀⠀⠀⠀⠀⠀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⠏⢕⢕⢀⠀⢀⠁⠀⠀⠀⠀⠀⠀⠀⠀⠀⠀⠀⠀⠀⠀⠀⠀⠀⠀⠀⠀⠀⠀⠀⠀⠀⠀⠀⠀⠀⠀⠀⠀⠀⠀⠀⠀⠀⠀⠀⠀⠀⠀⠀⠀⠀⢀⠀⢱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⠀⢕⠀⠀⠀⠀⠀⠀⠀⠀⠀⠀⠀⠀⠀⠀⠀⠀⠀⠀⠀⠀⠀⠀⠀⠀⠀⠀⠀⠀⠀⠀⠀⠀⠀⠀⠀⠀⠀⠀⠀⠀⠀⠀⠄⠔⠔⠂⠁⠀⢾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⢕⢕⠀⠀⠀⠀⠀⠀⠀⠀⠀⠀⠀⠀⠀⠀⠀⠀⠀⠀⠀⠀⠀⠀⠀⠀⠀⠀⠀⠀⠀⠀⠀⠀⠀⠀⠀⠀⠀⠀⠀⠀⠀⠀⠀⠀⠀⠀⠀⠀⠀⠀⠈⠛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⠑⢕⢕⢕⢔⠀⠀⠀⠀⠀⠀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⢕⢕⠕⢀⢕⢕⢕⢕⢕⢕⢀⠀⠀⠀⠀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⢔⢕⠑⠄⢕⢕⢕⢕⢕⢕⢕⢕⢄⠀⠀⠀⠀⠀⠀⠀⠀⠀⠀⠀⠀⠀⠀⠀⠀⠀⠀⠀⠀⠀⠀⠀⠀⠀⠀⠀⠀⠀⠀⠀⠀⠀⠀⠀⠀⠀⠀⠀⠀⠀⠀⠀⠀⠀⠀⠀⠀⠀⠀⢔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⠑⢄⢕⠀⠀⠀⢕⢕⢕⢕⢕⢕⢕⢕⢕⢄⠀⠀⠀⠀⠀⠀⠀⠀⠀⠀⠀⠀⠀⠀⠀⠀⠀⠀⠀⠀⠀⠀⠀⠀⠀⠀⠀⠀⠀⠀⠀⠀⠀⠀⠀⠀⠀⠀⠀⠀⠀⠀⠀⠀⠀⠀⣠⠀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⠕⢀⢕⠀⠀⠀⢔⢕⠕⠑⠁⢁⢕⢕⢕⢕⢕⢔⢀⠀⠀⠀⠀⠀⠀⠀⠀⠀⠀⠀⠀⠀⠀⠀⠀⠀⠀⠀⠀⠀⠀⠀⠀⠀⠀⠀⠀⠀⠀⠀⠀⠀⠀⠀⠀⠀⠀⠀⠀⠀⠀⠀⠁⠁⠀⢱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⠀⢕⠕⠀⠀⠀⠑⠀⠀⠀⠀⢕⢕⢕⢕⢕⢕⢕⠕⢄⠀⠀⠀⠀⠀⠀⠀⠀⠀⠀⠀⠀⠀⠀⠀⠀⠀⠀⠀⠀⠀⠀⠀⠀⠀⠀⠀⠀⠀⠀⠀⠀⠀⠀⠀⠀⠀⠀⠀⠀⠀⠀⠀⠀⠀⠈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⠀⢕⢕⠀⠀⠀⠀⠀⠀⠀⠀⢔⢕⢕⢕⢕⠕⠕⠀⠀⢑⢔⢀⠀⠀⠀⠀⠀⠀⠀⠀⠀⠀⠀⠀⠀⠀⠀⠀⠀⠀⠀⠀⠀⠀⠀⠀⠀⠀⠀⠀⠀⠀⠀⠀⠀⠀⠀⠀⠀⠀⠀⠀⠀⠀⠀⠀⠈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⠕⠑⢀⠀⠁⠁⠀⢕⠕⠀⠀⠀⠀⠀⠀⠀⠀⢕⢕⠕⠑⠁⠀⠀⢄⢔⢕⢕⢕⢔⠀⠀⠀⠀⠀⠀⠀⠀⠀⠀⠀⠀⠀⠀⠀⠀⠀⠀⠀⠀⠀⠀⠀⠀⠀⠀⠀⠀⠀⠀⠀⠀⠀⠀⠀⠀⠀⠀⠀⠀⠀⠀⠀⢕⠑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⣵⣵⣵⣵⣵⣵⠕⢔⢕⢕⢕⢄⢀⠀⠑⠀⠀⠀⠀⠀⠀⠀⠀⠀⠁⠀⠀⠀⠀⢀⢔⢕⢕⢕⠑⠁⠀⢔⠀⠀⠀⠀⠀⠀⠀⠀⠀⠀⠀⠀⠀⠀⠀⠀⠀⠀⠀⠀⠀⠀⠀⠀⠀⠀⠀⠀⠀⠀⠀⠀⠀⠀⠀⠀⠀⠀⠀⠀⠀⠀⢀⢀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⠿⢇⢕⢕⢕⢕⢕⢕⢕⢕⢄⢀⠀⠀⠀⠀⠀⠀⠀⠀⠀⠀⠀⠀⠀⢕⢕⢕⠑⠁⠀⠀⢀⢕⢕⢄⠀⠀⠀⠀⠀⠀⠀⠀⠀⠀⠀⠀⠀⠀⠀⠀⠀⠀⠀⠀⠀⠀⠀⠀⠀⠀⠀⠀⠀⠀⠀⠀⠀⠀⠀⠀⠀⠀⠀⠀⢠⣾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⠀⡇⢕⢕⢕⢕⢕⢕⢕⢕⢕⢕⢕⢔⢄⢀⠀⠀⠀⠀⠀⠀⠀⠀⠁⠕⠁⠀⠀⠀⢄⢔⢕⢕⢕⠕⠀⠀⠀⠀⠀⠀⠀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⢠⢇⢕⢕⢕⢕⢕⢕⢕⢕⢕⢕⢕⢕⢕⢕⢕⠔⢄⢀⠀⠀⠀⠀⠀⠀⠀⠀⢀⢕⢕⢕⢕⠕⠁⠀⠀⠀⢀⠀⠀⠀⠀⠀⠀⠀⠀⠀⠀⠀⠀⠀⠀⠀⠀⠀⠀⠀⠀⠀⠀⠀⠀⠀⠀⠀⠀⠀⠀⠀⠀⠀⣠⣴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⠔⢔⢔⣔⣵⣵⣵⣵⣷⣷⣗⣗⡇⢑⢑⠓⠑⠑⠑⠑⠁⢕⣵⡵⢴⢴⢔⢗⢗⢗⢟⢏⢕⠕⠀⢀⢄⢄⢕⢕⢕⢕⣕⣵⣵⢴⢴⢴⢔⠄⠕⠕⠁⠀⢀⢁⢁⢁⢁⢔⢔⢔⢔⢸⢕⢕⢕⢕⢕⢕⢕⢕⢕⢕⢕⢕⢕⢕⢕⢑⠀⠅⠄⢁⠐⠀⠀⠀⠀⠀⠀⠀⠕⠕⠑⠀⠀⠀⠀⢄⢕⢕⢄⠀⠀⠀⠀⠀⠀⠀⠀⠀⠀⠀⠀⠀⠀⠀⠀⠀⠀⠀⠀⠀⠀⠀⠀⠀⠀⠀⠀⢀⢄⢄⢉⢉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⢅⢀⢀⠀⢀⢀⢔⢴⢴⢴⢴⢤⢤⢄⡇⢕⢕⢕⢕⢕⢕⢕⢕⢕⢕⢕⢕⢕⢕⢕⢔⢄⠀⠀⠀⠀⠄⠀⠀⠀⠀⢀⠀⠀⠀⠀⠀⢀⢔⢕⢕⢕⢕⢕⢄⢀⠀⠀⠀⠀⠀⠀⠀⠀⠀⠀⠀⠀⠀⠀⠀⠀⠀⠀⠀⠀⠀⠀⠀⠀⠀⠀⠀⠈⠙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⢯⢵⢡⢎⣵⢕⢕⢕⢕⢕⢕⢕⢕⢕⢕⢕⢕⢕⢕⢕⢕⢕⢄⢄⠀⠀⠀⠀⠀⠁⢀⠔⢄⢔⢄⢀⠀⢕⢕⢕⢕⠑⢕⢕⢕⢕⢔⠀⠀⠀⠀⠀⠀⠀⠀⠀⠀⠀⠀⠀⠀⠀⠀⠀⠀⠀⢐⣴⣔⣄⢄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⢕⢕⠑⠐⠑⠙⠑⠇⠕⠕⠕⢕⢕⢕⢕⢕⢕⢕⢕⢕⢕⢕⢕⢕⢕⢕⢕⢕⠀⠀⢐⢁⢕⢕⢕⢕⢕⢄⠑⢕⢕⢄⢕⢕⢕⢕⢕⢕⢄⢀⠀⠀⠀⠀⠀⠀⠀⠀⠀⠀⠀⠀⠀⠀⠁⠁⠉⠙⠙⠋⠙⠁⠁⠁⠈⢁⢕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⢅⢅⢅⢁⢀⠀⠀⠀⠀⠀⠀⠀⠀⠀⠀⠀⠀⠀⠀⠀⠁⠁⠁⠁⠑⠑⠑⠑⠑⠑⠕⠕⠕⠕⠕⠕⠕⠕⠕⢕⢕⢕⢕⢕⢕⢀⢕⢕⢕⢕⢕⢕⢕⢕⢕⢕⢔⢄⢀⠀⠀⠀⠀⠀⠀⠀⠀⠄⠄⠔⢰⢴⢔⢔⢔⢔⢄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⢗⢖⢖⢖⢖⢖⢖⢖⢆⢔⢔⢔⢔⢔⢔⢄⢄⢄⢄⢄⢀⢀⠀⠀⠀⠀⠀⠀⠀⢀⢀⣀⡀⢄⢄⢄⢜⢻⢿⢿⢷⢷⢧⢵⢕⢕⢅⢁⢁⠁⠀⠀⠀⠀⠀⠀⢀⢀⣀⣄⣄⣕⣕⣕⣗⣕⣕⣕⢔⢕⢜⢝⢕⢁⢀⢀⢀⢁⢀⢀⢀⢀⢄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⣰⣴⣵⣵⣵⣼⣵⣷⣵⣵⡕⢕⢕⢕⢕⢕⢕⢕⢕⢄⢄⢀⢀⠁⠁⠑⠑⠑⠑⠑⠑⠑⠕⠕⠕⢕⢕⢕⣕⡕⢕⢕⠕⠕⠀⠀⠀⢄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⠕⠕⢕⢕⢕⢕⢕⢱⣵⣵⣵⣵⣷⢷⢿⢿⢿⢟⢟⢟⢟⢟⢝⢝⢝⢝⠕⠕⠕⠕⠕⢕⢕⢕⢕⢕⢕⢕⢕⢕⢕⢕⢑⠑⠁⠁⠁⠁⠁⠁⠁⠁⠁⠁⠁⠁⠁⠁⠑⠁⠐⠐⠑⠑⠑⠑⠕⠕⠕⢕⢕⢕⢔⢔⢔⢔⢕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⠄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⠁⠐⠀⠐⠐⠀⠀⠀⢄⢔⢱⣵⣷⣾⣇⣕⣕⣕⡕⢕⢀⢀⢀⢄⣄⣔⣔⣔⣴⣴⣴⣴⡴⢕⢕⠑⠁⠀⠀⠀⠀⠀⠀⠀⢄⢄⢄⢔⢕⢕⢕⢜⢜⢕⢕⢕⢕⢑⢁⢀⢀⢀⢀⢀⢀⢀⢀⢄⢄⢄⢄⢄⢔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⠄⢄⢄⢄⢕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⠑⠑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⠑⠕⢕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⠑⢕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⢕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⠁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⢅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⠐⠀⠀⠀⠀⠀⠀⠀⠀⠀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⠕⠑⠁⠀⠀⠀⠀⠀⠀⠑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⡿⠀⠀⠀⠀⠀⠀⠀⠀⠀⠀⠀⠀⢕⢕⢕⢕⢕⢕⢕⠑⠀⠀⠀⠀⠀⠀⠀⠀⠀⠀⠀⠀⠑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⠟⠀⠀⠀⠀⠀⠀⠀⠀⠀⠀⠀⠀⠀⢕⢕⢕⢕⠑⠁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⠟⠁⠀⠀⠀⠀⠀⠀⠀⠀⠀⠀⠀⠀⠀⠀⢕⠕⠁⠀⠀⠀⠀⠀⠀⠀⠀⠀⠀⠀⠀⠀⠀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⠁⠀⠀⠀⠀⠀⠀⠀⠀⠀⠀⠀⠀⠀⠀⠀⠀⠀⠀⠀⠀⠀⠀⠀⠀⠀⠀⠀⠀⠀⠀⠀⠄⠘⠁⠀⠀⠀⠀⠑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⡿⠁⠀⠀⠀⠀⠀⠀⠀⠀⠀⠀⠀⠀⠀⠀⠀⠀⠀⠀⠀⠀⠀⠀⠀⠀⠀⠀⠀⠀⠀⠀⠀⠀⠀⠀⠀⠀⠀⠀⠀⠀⠀⠀⠀⠁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⡟⢝⠑⠀⠉⠁⠀⠀⠀⠀⠀⠀⠀⠀⠀⠀⠀⠀⠀⠀⠀⠀⠀⠀⠀⠀⠀⠀⠀⠀⠀⠀⠀⠀⠀⠀⠀⠀⠀⠀⠀⠀⠀⠀⠀⠀⠀⠀⠀⠀⠀⠹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⡿⢏⠕⠀⠀⢀⠀⠀⠀⠀⠀⠀⠀⠀⠀⠀⠀⠀⠀⠀⠀⠀⠀⠀⠀⠀⠀⠀⠀⠀⠀⠀⠀⠀⠀⠀⠀⠀⠀⠀⠀⠀⠀⠀⠀⠀⠀⠀⠀⠀⠀⠀⠀⠀⣾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⢟⢕⢕⠀⠀⠀⠑⠀⠀⠀⠀⠀⠀⠀⠀⠀⠀⠀⠀⠀⠀⠀⠀⠀⠀⠀⠀⠀⠀⠀⠀⠀⠀⠀⠀⠀⠀⠀⠀⠀⠀⠀⠀⠀⠀⠀⠀⠀⠀⠀⠀⠀⠀⠀⢰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⠘⢔⢕⢕⢕⠀⢕⠀⠀⠀⠀⠀⠀⠀⠀⠀⠀⠀⠀⠀⠀⠀⠀⠀⠀⠀⠀⠀⠀⠀⠀⠀⠀⠀⠀⠀⠀⠀⠀⠀⠀⠀⠀⠀⠀⠀⠀⠀⠀⢄⢄⢄⠔⠑⠀⣼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⢔⢕⢕⢕⢕⢔⠁⢀⠀⠀⠀⠀⠀⠀⠀⠀⠀⠀⠀⠀⠀⠀⠀⠀⠀⠀⠀⠀⠀⠀⠀⠀⠀⠀⠀⠀⠀⠀⠀⠀⠀⠀⠀⠀⠀⠀⠀⠀⠀⠀⠀⠀⠀⠀⠀⠁⠙⠻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⠕⢕⢕⢕⢄⠀⠀⠀⠀⠀⠀⠀⠀⠀⠀⠀⠀⠀⠀⠀⠀⠀⠀⠀⠀⠀⠀⠀⠀⠀⠀⠀⠀⠀⠀⠀⠀⠀⠀⠀⠀⠀⠀⠀⠀⠀⠀⠀⠀⠀⠀⠀⠀⠀⠀⠀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⢕⠁⢔⢕⢕⢕⢕⢕⠀⠀⠀⠀⠀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⢄⢕⠑⠀⢕⢕⢕⢕⢕⢕⢕⢕⢀⠀⠀⠀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⠑⢀⢕⠁⠀⠀⢕⢕⢕⢕⢕⢕⢕⢕⢕⢄⠀⠀⠀⠀⠀⠀⠀⠀⠀⠀⠀⠀⠀⠀⠀⠀⠀⠀⠀⠀⠀⠀⠀⠀⠀⠀⠀⠀⠀⠀⠀⠀⠀⠀⠀⠀⠀⠀⠀⠀⠀⠀⠀⠀⠀⠀⢀⠀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⠀⢕⠁⠀⠀⢄⢕⢕⠕⠑⠁⢕⢕⢕⢕⢕⢔⠀⠀⠀⠀⠀⠀⠀⠀⠀⠀⠀⠀⠀⠀⠀⠀⠀⠀⠀⠀⠀⠀⠀⠀⠀⠀⠀⠀⠀⠀⠀⠀⠀⠀⠀⠀⠀⠀⠀⠀⠀⠀⠀⠀⠑⠁⠀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⠀⢕⢕⠀⠀⠀⠕⠁⠀⠀⠀⢕⢕⢕⢕⢕⢕⢕⠕⢀⠀⠀⠀⠀⠀⠀⠀⠀⠀⠀⠀⠀⠀⠀⠀⠀⠀⠀⠀⠀⠀⠀⠀⠀⠀⠀⠀⠀⠀⠀⠀⠀⠀⠀⠀⠀⠀⠀⠀⠀⠀⠀⠀⠀⠀⠑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⠁⢔⢕⠀⠀⠀⠀⠀⠀⠀⠀⢄⢕⢕⢕⢕⢕⠕⠁⠀⢕⢔⠀⠀⠀⠀⠀⠀⠀⠀⠀⠀⠀⠀⠀⠀⠀⠀⠀⠀⠀⠀⠀⠀⠀⠀⠀⠀⠀⠀⠀⠀⠀⠀⠀⠀⠀⠀⠀⠀⠀⠀⠀⠀⠀⠀⠀⠘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⠁⠀⠑⠑⠀⢕⢕⠀⠀⠀⠀⠀⠀⠀⠀⢕⢕⢕⠕⠑⠀⠀⢀⢔⢕⢕⢕⢄⠀⠀⠀⠀⠀⠀⠀⠀⠀⠀⠀⠀⠀⠀⠀⠀⠀⠀⠀⠀⠀⠀⠀⠀⠀⠀⠀⠀⠀⠀⠀⠀⠀⠀⠀⠀⠀⠀⠀⠀⠀⠀⠀⢔⠜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⠑⢄⢔⢕⢔⢀⠀⠀⠕⠀⠀⠀⠀⠀⠀⠀⠀⠀⠑⠁⠀⠀⠀⠀⢄⢕⢕⢕⠕⠁⠁⢄⠀⠀⠀⠀⠀⠀⠀⠀⠀⠀⠀⠀⠀⠀⠀⠀⠀⠀⠀⠀⠀⠀⠀⠀⠀⠀⠀⠀⠀⠀⠀⠀⠀⠀⠀⠀⠀⠀⠀⠀⠀⠀⠁⠀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⣵⣵⣧⣵⣧⢕⢔⢕⢕⢕⢕⢕⢕⢔⢀⠀⠀⠀⠀⠀⠀⠀⠀⠀⠀⠀⠀⠀⠀⢕⢕⢕⠕⠁⠀⠀⠀⢕⢕⢀⠀⠀⠀⠀⠀⠀⠀⠀⠀⠀⠀⠀⠀⠀⠀⠀⠀⠀⠀⠀⠀⠀⠀⠀⠀⠀⠀⠀⠀⠀⠀⠀⠀⠀⠀⠀⠀⠀⠀⠀⢈⣔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⠏⡕⢕⢕⢕⢕⢕⢕⢕⢕⢕⢕⢔⢄⢀⠀⠀⠀⠀⠀⠀⠀⠀⠀⠑⠕⠑⠁⠀⠀⢀⢄⢕⢕⢕⢕⠀⠀⠀⠀⠀⠀⠀⠀⠀⠀⠀⠀⠀⠀⠀⠀⠀⠀⠀⠀⠀⠀⠀⠀⠀⠀⠀⠀⠀⠀⠀⠀⠀⠀⠀⠀⠀⠀⠀⣠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⢀⢇⢕⢕⢕⢕⢕⢕⢕⢕⢕⢕⢕⢕⢕⢕⢔⢄⢀⠀⠄⠀⠀⠀⠀⠀⠀⠀⠀⢔⢕⢕⢕⠕⠑⠀⠀⠀⠀⠀⠀⠀⠀⠀⠀⠀⠀⠀⠀⠀⠀⠀⠀⠀⠀⠀⠀⠀⠀⠀⠀⠀⠀⠀⠀⠀⠀⠀⠀⠀⠀⠀⢀⣤⣾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⢸⢕⢕⢕⢕⢕⢕⢕⢕⢕⢕⢕⢕⢕⢕⢕⢕⠑⠀⠅⢐⠀⠀⠀⠀⠀⠀⠀⠁⠕⢕⠕⠁⠀⠀⠀⢀⢔⢕⢀⠀⠀⠀⠀⠀⠀⠀⠀⠀⠀⠀⠀⠀⠀⠀⠀⠀⠀⠀⠀⠀⠀⠀⠀⠀⠀⠀⠀⢀⣠⣤⣶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⠔⢔⢔⣔⣵⣵⣵⣵⣷⣷⣗⣗⡇⢑⢑⠓⠑⠑⠑⠑⠁⢕⣵⡵⢴⢴⢔⢗⢗⢗⢟⢏⢕⠕⠀⢀⢄⢄⢕⢕⢕⢕⣕⣵⣵⢴⢴⢴⢔⠄⠕⠕⠁⠀⢀⢁⢁⢁⢁⢄⢔⢔⠐⡇⢕⢕⢕⢕⢕⢕⢕⢕⢕⢕⢕⢕⢕⢕⢕⢄⠀⠀⠀⠀⠀⠀⠀⠀⠀⠀⠀⠀⠀⠀⠀⠀⢀⢄⢔⢕⢕⢕⢕⢀⠀⠀⠀⠀⠀⠀⠀⠀⠀⠀⠀⠀⠀⠀⠀⠀⠀⠀⠀⠀⠀⠀⠀⠀⠀⠄⢍⢍⢍⢍⢉⢉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⠀⢀⢀⢔⢴⢴⢴⢤⢤⢄⢔⢕⢕⢕⢕⢕⢕⢕⢕⢕⢕⢕⢕⢕⢕⢕⢕⢕⢔⢀⠀⠀⠀⠀⠀⠀⠀⠄⠄⢐⢄⠀⠀⠀⢕⢕⢕⢕⠕⠕⢕⢕⢕⢄⠀⠀⠀⠀⠀⠀⠀⠀⠀⠀⠀⠀⠀⠀⠀⠀⠀⠀⠀⢀⠀⠐⠐⠀⠀⠁⠈⠙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⢏⢕⣱⣵⡕⢕⢕⢕⢕⢕⢕⢕⢕⢕⢕⢕⢕⢕⢕⢕⢕⢕⢕⢔⢄⢀⠀⠀⠀⠀⠀⠀⠐⢑⢕⢕⢔⢁⠑⠕⢁⢀⢔⢕⢕⢕⢕⢔⢀⠀⠀⠀⠀⠀⠀⠀⠀⠀⠀⠀⠀⠀⠀⠀⠁⠁⢑⣵⣔⣄⢄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⢑⢑⠐⠐⠑⠑⠑⠑⠕⠕⢕⢕⢕⢕⢕⢕⢕⢕⢕⢕⢕⢕⢕⢕⢕⢕⢕⢔⢄⢄⢀⢀⢐⢅⢕⢕⢕⢕⢄⠀⠕⢕⢕⢕⢕⢕⢕⢕⢕⢕⢔⢀⠀⠀⠀⠀⠀⠀⠀⠀⢀⠀⠀⠀⠁⠈⠉⠙⠙⠙⠙⠁⠁⠁⠈⢁⢕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⢕⢄⢅⢅⢁⠀⠀⠀⠀⠀⠀⠀⠀⠀⠀⠀⠀⠀⠀⠀⠁⠁⠁⠁⠁⠑⠑⠑⠑⠑⠕⠕⠕⠕⠕⠕⠕⠕⢕⢕⢕⢕⢕⢕⢕⢕⢕⢔⢁⢕⢕⢕⢕⢕⢕⢕⢕⢕⢕⢕⢔⢄⢀⠀⠀⢄⠐⠀⠄⠄⢔⢱⢴⢕⢔⢔⢔⢔⢄⢄⢔⣕⣕⡕⢕⢕⢕⢗⢵⢵⢕⢕⢄⢀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⢗⢖⢖⢖⢖⢖⢖⢖⢆⢔⢔⢔⢔⢔⢔⢄⢄⢄⢄⢄⢀⢀⠀⠀⠀⠀⠀⠀⠀⢀⢀⣀⡀⢄⢄⢄⢜⢻⢿⢿⢷⢷⢧⢵⢕⢕⢕⢁⢁⠁⠁⠁⠁⠁⠀⠀⢀⢀⣀⣄⣅⣕⣕⣕⣗⣕⣕⣕⢕⢕⢜⢝⢕⢁⢀⢀⢀⢁⢀⢀⢀⢀⢄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⣰⣴⣵⣵⣵⣼⣵⣷⣵⣵⡕⢕⢕⢕⢕⢕⢕⢕⢕⢅⢄⢄⢁⢁⠁⠑⠑⠑⠑⠑⠑⠑⠕⠕⠕⢕⢕⢕⣕⡕⢕⢕⢕⠕⠀⠀⠀⢄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⠕⢕⢕⢕⢕⢕⢱⣵⣵⣵⣵⣷⢷⢿⢿⢿⢟⢟⢟⢟⢟⢝⢝⢝⢝⠕⠕⠕⠕⠕⢕⢕⢕⢕⢕⢕⢕⢕⢕⢕⢕⢑⠑⠁⠁⠁⠁⠁⠁⠁⠁⠁⠁⠁⠁⠁⠁⠑⠁⠐⠐⠑⠑⠑⠑⠕⠕⠕⢕⢕⢕⢔⢔⢔⢔⢕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⠄⢔⢔⢱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⠀⠐⠀⠐⠐⠀⠀⠀⢄⢔⢱⣵⣷⣾⣇⣕⣕⣕⡕⢕⢀⢀⢀⢄⣄⣔⣔⣔⣴⣴⣴⣴⡴⢕⢕⠑⠁⠀⠀⠀⠀⠀⠀⠀⢀⢄⢄⢔⢕⢕⢕⢜⢜⢕⢕⢕⢕⢑⢁⢀⢀⢀⢀⢀⢀⢀⢀⢄⢄⢄⢄⢔⢄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⠄⢄⢄⢄⢕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⢝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⠁⠁⠑⢕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⠑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⠑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⢕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⠀⢕⢕⢕⢕⢕⢕⢕⢕⢕⢕⠕⠑⠑⠑⠑⠑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⠑⠀⠀⠀⠀⠀⠀⠀⠀⠀⠀⠀⢄⢕⢕⢕⢕⢕⢕⢕⠑⠁⠀⠀⠀⠀⠀⠀⠀⠀⠀⠑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⠏⠀⠀⠀⠀⠀⠀⠀⠀⠀⠀⠀⠀⢕⢕⢕⢕⢕⠕⠑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⢿⠁⠀⠀⠀⠀⠀⠀⠀⠀⠀⠀⠀⠀⠀⢕⢕⠕⠑⠁⠀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⢟⠁⠀⠀⠀⠀⠀⠀⠀⠀⠀⠀⠀⠀⠀⠀⠀⠕⠁⠀⠀⠀⠀⠀⠀⠀⠀⠀⠀⠀⠀⠀⠀⢄⢴⠀⠀⠀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⡏⠀⠀⠀⠀⠀⠀⠀⠀⠀⠀⠀⠀⠀⠀⠀⠀⠀⠀⠀⠀⠀⠀⠀⠀⠀⠀⠀⠀⠀⠀⠀⠀⠁⠀⠁⠀⠀⠀⠀⠁⠁⠑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⡿⢿⠻⢿⢏⠀⠀⠀⠀⠀⠀⠀⠀⠀⠀⠀⠀⠀⠀⠀⠀⠀⠀⠀⠀⠀⠀⠀⠀⠀⠀⠀⠀⠀⠀⠀⠀⠀⠀⠀⠀⠀⠀⠀⠀⠀⠀⠀⠀⠀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⡿⢏⠕⠁⠀⠀⠀⠀⠀⠀⠀⠀⠀⠀⠀⠀⠀⠀⠀⠀⠀⠀⠀⠀⠀⠀⠀⠀⠀⠀⠀⠀⠀⠀⠀⠀⠀⠀⠀⠀⠀⠀⠀⠀⠀⠀⠀⠀⠀⠀⠀⠀⠈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⢏⢕⠑⠀⠀⢠⠀⠀⠀⠀⠀⠀⠀⠀⠀⠀⠀⠀⠀⠀⠀⠀⠀⠀⠀⠀⠀⠀⠀⠀⠀⠀⠀⠀⠀⠀⠀⠀⠀⠀⠀⠀⠀⠀⠀⠀⠀⠀⠀⠀⠀⠀⠀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⢃⢕⢕⢄⠀⢄⠁⠀⠀⠀⠀⠀⠀⠀⠀⠀⠀⠀⠀⠀⠀⠀⠀⠀⠀⠀⠀⠀⠀⠀⠀⠀⠀⠀⠀⠀⠀⠀⠀⠀⠀⠀⠀⠀⠀⠀⠀⠀⠀⠀⠀⠀⡀⠀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⢀⢕⠀⠀⠀⠀⠀⠀⠀⠀⠀⠀⠀⠀⠀⠀⠀⠀⠀⠀⠀⠀⠀⠀⠀⠀⠀⠀⠀⠀⠀⠀⠀⠀⠀⠀⠀⠀⠀⠀⠀⠀⠀⠀⠐⠑⠑⠁⠀⠀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⢕⢕⠀⠀⠀⠀⠀⠀⠀⠀⠀⠀⠀⠀⠀⠀⠀⠀⠀⠀⠀⠀⠀⠀⠀⠀⠀⠀⠀⠀⠀⠀⠀⠀⠀⠀⠀⠀⠀⠀⠀⠀⠀⠀⠀⠀⠀⠀⠀⠀⠀⠀⠀⠙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⠕⢑⢕⢕⢕⢕⢀⠀⠀⠀⠀⠀⠀⠀⠀⠀⠀⠀⠀⠀⠀⠀⠀⠀⠀⠀⠀⠀⠀⠀⠀⠀⠀⠀⠀⠀⠀⠀⠀⠀⠀⠀⠀⠀⠀⠀⠀⠀⠀⠀⠀⠀⠀⠀⠀⠀⠀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⠑⢄⢕⢕⢕⢕⢕⢕⢄⠀⠀⠀⠀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⠀⢔⢕⠁⠔⢕⢕⢕⢕⢕⢕⢕⢕⢄⠀⠀⠀⠀⠀⠀⠀⠀⠀⠀⠀⠀⠀⠀⠀⠀⠀⠀⠀⠀⠀⠀⠀⠀⠀⠀⠀⠀⠀⠀⠀⠀⠀⠀⠀⠀⠀⠀⠀⠀⠀⠀⠀⠀⠀⠀⠀⠀⠀⠀⢄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⠁⢄⢕⠀⠀⠀⢕⢕⢕⢕⢕⢕⢕⢕⢕⢔⠀⠀⠀⠀⠀⠀⠀⠀⠀⠀⠀⠀⠀⠀⠀⠀⠀⠀⠀⠀⠀⠀⠀⠀⠀⠀⠀⠀⠀⠀⠀⠀⠀⠀⠀⠀⠀⠀⠀⠀⠀⠀⠀⠀⠀⢀⢴⠀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⠑⢀⢕⠀⠀⠀⢕⢕⠑⠁⠀⢀⢕⢕⢕⢕⢕⢕⢄⠀⠀⠀⠀⠀⠀⠀⠀⠀⠀⠀⠀⠀⠀⠀⠀⠀⠀⠀⠀⠀⠀⠀⠀⠀⠀⠀⠀⠀⠀⠀⠀⠀⠀⠀⠀⠀⠀⠀⠀⠀⠀⠀⠀⠀⠀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⠕⠀⢕⠑⠀⠀⠀⠑⠀⠀⠀⠀⢕⢕⢕⢕⢕⢕⢕⠑⢄⠀⠀⠀⠀⠀⠀⠀⠀⠀⠀⠀⠀⠀⠀⠀⠀⠀⠀⠀⠀⠀⠀⠀⠀⠀⠀⠀⠀⠀⠀⠀⠀⠀⠀⠀⠀⠀⠀⠀⠀⠀⠀⠀⠀⠀⠀⢺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⠀⢕⢕⠀⠀⠀⠀⠀⠀⠀⠀⢕⢕⢕⢕⢕⠑⠁⠀⢀⢕⢕⢄⠀⠀⠀⠀⠀⠀⠀⠀⠀⠀⠀⠀⠀⠀⠀⠀⠀⠀⠀⠀⠀⠀⠀⠀⠀⠀⠀⠀⠀⠀⠀⠀⠀⠀⠀⠀⠀⠀⠀⠀⠀⠀⠀⠀⢀⢻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⠑⠁⢀⠀⠀⠀⠀⢕⠑⠀⠀⠀⠀⠀⠀⠀⠀⢕⠕⠑⠑⠀⠀⠀⢔⢕⢕⢕⠕⠔⠀⠀⠀⠀⠀⠀⠀⠀⠀⠀⠀⠀⠀⠀⠀⠀⠀⠀⠀⠀⠀⠀⠀⠀⠀⠀⠀⠀⠀⠀⠀⠀⠀⠀⠀⠀⠀⠀⠀⠀⠀⠀⠀⠕⠑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⢀⢔⢕⢕⢕⢔⢄⠀⠑⠀⠀⠀⠀⠀⠀⠀⠀⠀⠀⠀⠀⠀⠀⢀⢕⢕⢕⢕⠑⠀⠀⢕⢀⠀⠀⠀⠀⠀⠀⠀⠀⠀⠀⠀⠀⠀⠀⠀⠀⠀⠀⠀⠀⠀⠀⠀⠀⠀⠀⠀⠀⠀⠀⠀⠀⠀⠀⠀⠀⠀⠀⠀⠀⠀⠠⢀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⣵⣵⣵⣵⡵⢄⢕⢕⢕⢕⢕⢕⢕⢕⢔⢄⢀⠀⠀⠀⠀⠀⠀⠀⠀⠀⠀⠀⢄⢕⢕⠕⠁⠀⠀⠀⢄⢕⢕⢔⠀⠀⠀⠀⠀⠀⠀⠀⠀⠀⠀⠀⠀⠀⠀⠀⠀⠀⠀⠀⠀⠀⠀⠀⠀⠀⠀⠀⠀⠀⠀⠀⠀⠀⠀⠀⠀⠀⠀⠀⣄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⠇⡇⢕⢕⢕⢕⢕⢕⢕⢕⢕⢕⢕⢕⢔⢄⠀⠀⠀⠀⠀⠀⠀⠀⠁⠑⠀⠀⠀⢀⢔⢕⢕⢕⢕⠑⠀⠀⠀⠀⠀⠀⠀⠀⠀⠀⠀⠀⠀⠀⠀⠀⠀⠀⠀⠀⠀⠀⠀⠀⠀⠀⠀⠀⠀⠀⠀⠀⠀⠀⠀⠀⠀⠀⣠⣾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⢰⢕⢕⢕⢕⢕⢕⢕⢕⢕⢕⢕⢕⢕⢕⢕⢕⢐⠔⠄⢀⠀⠀⠀⠀⠀⠀⠀⠄⢕⢕⢕⠕⠑⠀⠀⠀⢀⢄⠀⠀⠀⠀⠀⠀⠀⠀⠀⠀⠀⠀⠀⠀⠀⠀⠀⠀⠀⠀⠀⠀⠀⠀⠀⠀⠀⠀⠀⠀⠀⠀⢀⣠⣾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⡜⢕⢕⢕⢕⢕⢕⢕⢕⢕⢕⢕⢕⢕⢕⢕⠑⠁⠀⠐⠀⠁⠐⠀⠀⠀⠀⠀⠀⠑⠑⠁⠀⠀⠀⢀⢔⢕⢕⢄⠀⠀⠀⠀⠀⠀⠀⠀⠀⠀⠀⠀⠀⠀⠀⠀⠀⠀⠀⠀⠀⠀⠀⠀⠀⠀⢀⣠⣴⣶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⣵⣷⣷⣗⣗⡇⢑⢑⠓⠑⠑⠑⠑⠁⢕⣵⡵⢴⢴⢔⢗⢗⢗⢟⢏⢕⠕⠀⢀⢄⢄⢕⢕⢕⢕⣕⣵⣵⢴⢴⢴⢔⠄⠕⠕⠁⠀⢀⢁⢁⢁⢁⢄⢔⢔⢐⢇⢕⢕⢕⢕⢕⢕⢕⢕⢕⢕⢕⢕⢕⢕⢕⢔⠀⠀⠀⠀⠀⠐⠀⠀⠅⠀⠀⠀⠀⠀⠀⠀⢄⢔⢕⢕⢕⢕⢕⢔⢀⠀⠀⠀⠀⠀⠀⠀⠀⠀⠀⠀⠀⠀⠀⠀⠀⠀⠀⠀⠀⠀⠀⠀⠘⠝⢍⢍⢍⢍⢉⢉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⠀⢀⢀⢔⢴⢴⢴⢤⢄⢔⢕⢕⢕⢕⢕⢕⢕⢕⢕⢕⢕⢕⢕⢕⢕⢕⢕⢕⢕⢄⢀⠀⠀⠀⠀⠀⠀⠀⠀⠀⠔⢄⢄⢁⠕⢕⢕⠕⠑⢁⢕⢕⢕⢔⢀⠀⠀⠀⠀⠀⠀⠀⠀⠀⠀⠀⠀⠀⠀⠀⠀⢀⢀⢐⠐⠐⠐⠀⠀⠁⠈⠙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⢿⢱⢣⣷⣕⡕⢕⢕⢕⢕⢕⢕⢕⢕⢕⢕⢕⢕⢕⢕⢕⢕⢕⢕⢕⢔⢔⢄⢀⠀⠀⠀⠀⠀⢐⢕⢕⢕⢄⠀⠁⢕⢔⢕⢕⢕⢕⢕⢕⢔⢄⠀⠀⠀⠀⠀⠀⠀⠀⠀⠀⠀⠀⠀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⢜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⢑⠑⠐⠐⠘⠑⠑⠑⠕⠕⢕⢕⢕⢕⢕⢕⢕⢕⢕⢕⢕⢕⢕⢕⢕⢕⢕⢕⢕⢔⢔⢔⢔⢕⢕⢕⢕⢕⢕⢄⠑⢕⢕⢕⢕⢕⢕⢕⢕⢕⢕⢔⢄⠀⠀⠀⠀⠀⠀⢀⠀⠀⠀⠀⠁⠈⠉⠙⠙⠋⠙⠁⠁⠁⠈⢁⢕⢕⢕⢕⢕⢕⢕⢄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⢄⢄⢅⢄⢁⠀⠀⠀⠀⠀⠀⠀⠀⠀⠀⠀⠀⠀⠀⠀⠁⠁⠁⠁⠁⠑⠑⠑⠑⠑⠕⠕⠕⠕⠕⠕⠕⠕⢕⢕⢕⢕⢕⢕⢕⢕⢕⢕⢔⢁⢕⢕⢕⢕⢕⢕⢕⢕⢕⢕⢕⢔⢔⢄⢄⠐⠀⠀⠄⠄⢔⢱⢴⢕⢔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⢗⢖⢖⢖⢖⢖⢖⢖⢆⢔⢔⢔⢔⢔⢔⢄⢄⢄⢄⢄⢀⢀⠀⠀⠀⠀⠀⠀⠀⢀⢀⣀⡀⢄⢄⢄⢜⢻⢿⢿⢷⢷⢵⢵⢕⢕⢕⢁⢁⠁⠁⠁⠁⠀⠀⠀⢀⢀⣀⣄⣅⣕⣕⣕⣗⣕⣕⣕⢕⢕⢜⢝⢕⢁⢀⢀⢀⢁⢀⢀⢀⢀⢄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⣰⣴⣵⣵⣵⣼⣽⣷⣵⣵⡕⢕⢕⢕⢕⢕⢕⢕⢕⢄⢄⢀⢁⢁⠁⠑⠑⠑⠑⠑⠑⠑⠕⠕⠕⢕⢕⢕⣕⡕⢕⢕⢕⠕⠀⠀⠀⢄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⠕⢕⢕⢕⢕⢕⢱⣵⣵⣵⣵⣷⢷⢿⢿⢿⢟⢟⢟⢟⢟⢝⢝⢝⢝⠕⠕⠕⠕⠕⢕⢕⢕⢕⢕⢕⢕⢕⢕⢕⢕⢑⠑⠁⠁⠁⠁⠁⠁⠁⠁⠁⠁⠁⠁⠁⠁⠑⠑⠐⠑⠑⠑⠑⠕⠕⠕⠕⢕⢕⢕⢔⢔⢔⢔⢕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⠄⢔⢔⢰⢕⢕⢕⢕⣕⣵⣵⣵⡷⢷⢇⢕⢕⠕⠑⠑⠑⠑⠑⠑⠑⠑⠑⠑⠑⠁⠁⠁⠁⠁⠁⠁⠁⢁⠁⠁⠁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⠀⠐⠀⠐⠐⠀⠀⠀⢄⢔⢱⣵⣷⣾⣇⣕⣕⣕⡕⢕⢄⢀⢀⢄⣄⣔⣔⣔⣴⣴⣴⣴⢴⢕⢕⠑⠁⠀⠀⠀⠀⠀⠀⠀⢀⢔⢄⢕⢕⢕⢕⢜⢜⢕⢕⢕⢕⢕⢁⢀⢀⢀⢀⢀⢀⢀⢀⢄⢄⢄⢄⢔⢄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⠄⢄⢄⢄⢕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⠑⢑⢕⢕⢕⢕⢕⢅⢄⢄⠀⠀⠀⠀⠀⠀⠀⠀⠀⠀⠀⠀⠀⢀⢔⢕⣕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⠑⠑⢕⢕⢕⢕⣵⣷⡟⢝⢕⢕⢕⢝⢏⢗⢗⣕⡕⢕⢄⢄⠀⠐⠀⠀⠀⠀⠀⠀⠀⠀⠀⠀⠀⠀⠑⠕⢕⢕⢕⣳⣇⡕⢕⢕⢕⢕⢕⢕⢕⢕⢕⢕⢕⢜⢕⢕⢗⢿⢿⢇⢕⢄⢄⢄⢄⢄⢄⢄⢄⢔⢔⢔⢕⢕⢕⢕⢕⢕⢕⠜⠝⠟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⢝⢝⢝⢜⢟⢏⢝⢝⢕⢝⢟⢏⢝⢝⢟⢟⢝⢝⢝⢟⢝⢝⢝⢏⢝⢟⢏⢜⢝⢕⢕⢟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⠁⠑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⠁⠕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⠕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⠁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⠀⠀⠀⠀⠀⠀⠀⠀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⠀⢕⢕⢕⢕⢕⢕⢕⢕⢕⢕⢕⢕⢕⢕⢕⢕⢕⢕⢕⢕⢕⢕⢕⢕⢕⢕⣿⣿⣿⠀⠀⠀⠀⠑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⠀⢕⢕⢕⢕⢕⢕⢕⢕⢕⢕⢕⢕⢕⢕⢕⢕⢕⢕⢕⢕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⢕⠕⠕⠕⢕⢕⢕⢕⢕⢕⢕⢕⢕⢕⢕⢕⢕⢕⢕⢑⢕⢕⢕⢕⢕⢕⢕⢕⢕⢕⢕⢕⢕⢕⢕⢕⢕⢕⢕⢕⢕⢕⢕⢕⢕⢕⢕⢕⢕⢕⢕⢕⢕⢸⣿⡟⡻⢟⢟⢽⢻⣿⣿⣿⣿⣿⢟⡟⢿⢕⠁⠀⠀⠀⠀⠀⢄⠀⠀⠀⠀⠀⢕⢕⢕⢕⢕⢕⢕⢕⢕⢕⢕⠕⠕⠕⠕⠕⠕⢕⢕⢕⢕⢕⢕⢕⠕⢕⣿⣿⢟⢀⠀⠀⠀⠀⢟⢏⢟⢕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⠐⠐⢔⠐⢔⠐⠄⢕⢕⢕⢕⢕⢕⢕⢕⢕⢕⢕⢕⢕⢕⢕⢕⢔⢕⢕⢕⢕⢕⢕⢕⢕⢕⢕⢕⢕⢕⢕⢕⢕⢕⢕⢕⢕⢕⢕⢕⢕⢕⢕⢕⢕⢕⢕⢕⢕⢸⡿⡱⣱⣾⣿⡕⢝⢿⣿⣿⡿⢏⢕⣇⢼⠑⠀⠄⠀⠀⠀⠀⠁⠁⠁⠁⠁⠅⢕⢕⢕⢕⠕⢕⠕⠐⠑⠁⠀⠀⠀⢀⢕⠀⠀⠁⠕⢕⢑⢕⢕⢕⢕⢕⢏⢏⢕⢕⢀⢀⠀⠀⢕⢸⢕⠕⢕⢕⢕⢕⢕⠕⠕⢕⢅⢕⢕⢕⢔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⠕⠐⢕⠕⢕⠐⠕⢕⢕⢕⢕⢕⢕⢕⢕⢕⢕⢕⢕⢕⢕⢕⢕⢅⢕⢕⢅⢕⢕⢕⢕⢕⢕⢕⢕⢕⢕⢕⠕⢕⢕⢕⢕⢕⢕⢅⢅⢁⢁⢕⢁⢁⢑⢕⢕⢕⢜⣸⣕⡝⡽⣝⡝⡎⣗⣣⣿⣷⡜⢝⢕⠕⠀⠀⠀⠀⠀⠀⠀⠀⠀⠀⢀⠀⢕⢕⢕⢕⢕⢕⠕⠐⢀⢀⠄⠄⠀⠀⠁⢕⠀⠀⠀⠀⢕⢄⢔⢕⢕⢅⠕⢕⣕⢜⢁⠀⠀⠀⠀⡕⢸⢕⢕⢔⢕⢕⢕⢕⢕⠕⢔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⠕⢅⢄⢅⢔⢔⢔⢕⢕⢕⢕⢕⢕⢕⢕⢕⢄⢕⢕⢕⢕⢕⢕⢕⢕⢕⢕⢕⢕⢅⢕⢕⢕⢕⢕⢕⢕⢕⢕⢕⢕⢕⢕⢕⢕⢕⢕⢕⢕⢕⢕⢕⢕⢕⢕⢸⣿⣿⢣⢇⣿⡇⡇⣿⣿⣿⢟⡕⢜⠁⠀⠀⠀⢀⠀⠀⠀⠀⠀⢐⢕⠀⠀⢕⢕⢕⠕⠑⠀⠀⠀⢅⠀⠀⠀⠀⠀⠀⢅⠀⠀⠔⠀⠑⢅⢕⢕⢕⢕⢔⢺⡿⢕⢕⠀⠀⠀⠀⡇⢸⢕⢕⢔⢕⢕⢕⢕⢕⢕⢔⢔⢕⢕⢕⢕⢕⢅⢕⢕⢕⢄⢕⢕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⢑⢅⢕⢕⢕⢕⢕⢕⢕⢕⢕⢕⢕⢕⢕⢕⢕⢕⢕⠕⢐⢕⢕⢕⢕⢕⢕⢑⢕⢕⢅⢅⢕⢕⢕⢕⢕⢕⢑⢕⢕⢕⢕⢕⢕⢕⢕⢕⢕⢕⢕⢕⢕⢸⡟⢕⣱⣝⡝⡵⣳⣿⣿⣿⡧⠑⠑⠀⠀⠐⠐⠀⠀⠀⠀⠀⠐⠀⠀⠑⠀⠕⠕⠀⠀⠀⠀⠄⠄⠄⠄⠄⠀⠀⠀⠀⠀⢀⢄⠀⠄⢄⠕⢕⢕⢕⢑⢕⣾⢗⢕⠁⠀⠀⠀⠀⢇⢸⢕⢕⢕⢕⢕⢕⢕⢕⢕⢕⢕⢕⢕⢕⢕⢕⢕⢕⢕⢕⢕⢕⢅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⢱⣿⣿⣿⣿⣿⣿⣿⣿⣿⡟⠀⠀⠀⠀⠀⠀⠀⠀⠀⠀⠀⠀⠀⠀⠀⠀⠀⠀⠀⠀⠀⠀⠀⠀⠀⠀⠀⠀⠀⠀⠀⠀⠐⠁⠀⠀⠀⠀⠀⠁⠑⠕⠕⢕⣿⣷⣿⠀⠀⠀⠀⠀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⡿⢿⣿⡟⠁⠀⠀⠀⠀⠀⠀⠀⠀⠀⠀⠀⠀⠀⠀⠀⠀⠀⠀⠀⠀⠀⠀⠀⠀⠀⠀⠀⠀⠀⠀⠀⠀⠀⠀⠀⠀⠀⠀⠀⠀⠀⠀⠀⠁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⢟⢕⠑⠀⠀⠀⠀⠀⠀⠀⠀⠀⠀⠀⠀⠀⠀⠀⠀⠀⠀⠀⠀⠀⠀⠀⠀⠀⠀⠀⠀⠀⠀⠀⠀⠀⠀⠀⠀⠀⠀⠀⠀⠀⠀⠀⠀⠀⠀⠀⠀⠘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⡟⢕⠑⠀⠀⢀⠀⠀⠀⠀⠀⠀⠀⠀⠀⠀⠀⠀⠀⠀⠀⠀⠀⠀⠀⠀⠀⠀⠀⠀⠀⠀⠀⠀⠀⠀⠀⠀⠀⠀⠀⠀⠀⠀⠀⠀⠀⠀⠀⠀⠀⠀⠀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⠏⢕⢕⢀⠀⢀⠑⠀⠀⠀⠀⠀⠀⠀⠀⠀⠀⠀⠀⠀⠀⠀⠀⠀⠀⠀⠀⠀⠀⠀⠀⠀⠀⠀⠀⠀⠀⠀⠀⠀⠀⠀⠀⠀⠀⠀⠀⠀⠀⠀⠀⠀⢀⠀⢱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⠀⢕⠀⠀⠀⠀⠀⠀⠀⠀⠀⠀⠀⠀⠀⠀⠀⠀⠀⠀⠀⠀⠀⠀⠀⠀⠀⠀⠀⠀⠀⠀⠀⠀⠀⠀⠀⠀⠀⠀⠀⠀⠀⠀⠔⠔⠔⠃⠁⠀⢾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⢕⢕⠀⠀⠀⠀⠀⠀⠀⠀⠀⠀⠀⠀⠀⠀⠀⠀⠀⠀⠀⠀⠀⠀⠀⠀⠀⠀⠀⠀⠀⠀⠀⠀⠀⠀⠀⠀⠀⠀⠀⠀⠀⠀⠀⠀⠀⠀⠀⠀⠀⠀⠈⠛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⠑⢕⢕⢕⢔⠀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⢕⢕⠕⢀⢕⢕⢕⢕⢕⢕⢀⠀⠀⠀⠀⠀⠀⠀⠀⠀⠀⠀⠀⠀⠀⠀⠀⠀⠀⠀⠀⠀⠀⠀⠀⠀⠀⠀⠀⠀⠀⠀⠀⠀⠀⠀⠀⠀⠀⠀⠀⠀⠀⠀⠀⠀⠀⠀⠀⠀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⢔⢕⠑⢄⢕⢕⢕⢕⢕⢕⢕⢕⢄⠀⠀⠀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⠑⢀⢕⠀⠀⠀⢕⢕⢕⢕⢕⢕⢕⢕⢕⢔⠀⠀⠀⠀⠀⠀⠀⠀⠀⠀⠀⠀⠀⠀⠀⠀⠀⠀⠀⠀⠀⠀⠀⠀⠀⠀⠀⠀⠀⠀⠀⠀⠀⠀⠀⠀⠀⠀⠀⠀⠀⠀⠀⠀⠀⢀⡠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⠕⠀⢕⠁⠀⠀⢔⢕⠕⠑⠁⠁⢕⢕⢕⢕⢕⢔⢀⠀⠀⠀⠀⠀⠀⠀⠀⠀⠀⠀⠀⠀⠀⠀⠀⠀⠀⠀⠀⠀⠀⠀⠀⠀⠀⠀⠀⠀⠀⠀⠀⠀⠀⠀⠀⠀⠀⠀⠀⠀⠀⠀⠁⠁⠀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⠀⢕⠕⠀⠀⠀⠑⠀⠀⠀⠀⢕⢕⢕⢕⢕⢕⢕⠕⢄⠀⠀⠀⠀⠀⠀⠀⠀⠀⠀⠀⠀⠀⠀⠀⠀⠀⠀⠀⠀⠀⠀⠀⠀⠀⠀⠀⠀⠀⠀⠀⠀⠀⠀⠀⠀⠀⠀⠀⠀⠀⠀⠀⠀⠀⠀⠑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⠀⢔⢕⠀⠀⠀⠀⠀⠀⠀⠀⢔⢕⢕⢕⢕⠕⠑⠀⠀⢕⢔⢀⠀⠀⠀⠀⠀⠀⠀⠀⠀⠀⠀⠀⠀⠀⠀⠀⠀⠀⠀⠀⠀⠀⠀⠀⠀⠀⠀⠀⠀⠀⠀⠀⠀⠀⠀⠀⠀⠀⠀⠀⠀⠀⠀⠀⠁⢻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⠕⠑⠁⠀⠁⠁⠀⢕⠕⠀⠀⠀⠀⠀⠀⠀⠀⢕⢕⠕⠑⠁⠀⠀⢄⢕⢕⢕⢕⢔⠀⠀⠀⠀⠀⠀⠀⠀⠀⠀⠀⠀⠀⠀⠀⠀⠀⠀⠀⠀⠀⠀⠀⠀⠀⠀⠀⠀⠀⠀⠀⠀⠀⠀⠀⠀⠀⠀⠀⠀⠀⠀⠀⢕⢕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⠁⢄⢕⢕⢕⢄⢀⠀⠕⠀⠀⠀⠀⠀⠀⠀⠀⠀⠁⠀⠀⠀⠀⢀⢔⢕⢕⢕⠕⠀⠁⢔⠀⠀⠀⠀⠀⠀⠀⠀⠀⠀⠀⠀⠀⠀⠀⠀⠀⠀⠀⠀⠀⠀⠀⠀⠀⠀⠀⠀⠀⠀⠀⠀⠀⠀⠀⠀⠀⠀⠀⠀⠀⠀⢁⠀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⢁⢕⢕⢕⢕⢕⢕⢕⢕⢄⢀⠀⠀⠀⠀⠀⠀⠀⠀⠀⠀⠀⠀⠀⢕⢕⢕⠑⠁⠀⠀⢀⢕⢕⢄⠀⠀⠀⠀⠀⠀⠀⠀⠀⠀⠀⠀⠀⠀⠀⠀⠀⠀⠀⠀⠀⠀⠀⠀⠀⠀⠀⠀⠀⠀⠀⠀⠀⠀⠀⠀⠀⠀⠀⠀⢀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⣕⣕⣕⣕⣼⣷⣷⣷⣷⣷⣷⣿⣿⣿⣷⣷⣷⣾⣷⣷⣷⣷⣷⣷⣷⣷⣷⣷⣷⣷⣷⣷⣷⣷⣷⣷⣷⣷⣧⣵⣵⣵⡕⡕⢕⢕⢕⢕⢕⢕⢕⢕⢕⢕⢕⢔⢄⢀⠀⠀⠀⠀⠀⠀⠀⠀⠀⠕⠁⠀⠀⠀⢄⢔⢕⢕⢕⠕⠀⠀⠀⠀⠀⠀⠀⠀⠀⠀⠀⠀⠀⠀⠀⠀⠀⠀⠀⠀⠀⠀⠀⠀⠀⠀⠀⠀⠀⠀⠀⠀⠀⠀⠀⠀⠀⠀⢀⣄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⢕⢇⢕⢕⢕⢕⢕⢕⢕⢕⢕⢕⢕⢕⢕⢑⢕⠔⢄⢀⠀⠀⠀⠀⠀⠀⠀⠀⢀⢕⢕⢕⢕⠑⠁⠀⠀⠀⢀⠀⠀⠀⠀⠀⠀⠀⠀⠀⠀⠀⠀⠀⠀⠀⠀⠀⠀⠀⠀⠀⠀⠀⠀⠀⠀⠀⠀⠀⠀⠀⠀⠀⣠⣴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⢸⢕⢕⢕⢕⢕⢕⢕⢕⢕⢕⢕⢕⢕⢕⢐⢑⠐⠁⠀⠁⠐⠀⠀⠀⠀⠀⠀⠀⠕⠕⠁⠀⠀⠀⠀⢄⢕⢕⢄⠀⠀⠀⠀⠀⠀⠀⠀⠀⠀⠀⠀⠀⠀⠀⠀⠀⠀⠀⠀⠀⠀⠀⠀⠀⠀⠀⢀⣠⣴⣖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⢀⢀⢀⠀⠀⠀⢐⢐⣔⣔⣷⣷⣷⣷⢗⢕⢑⢁⢀⢀⢀⢀⢀⢀⠀⠀⠀⠀⠀⠀⠀⠀⠀⠀⢕⢕⢕⢕⢕⢕⢕⢕⢕⢕⢕⢕⢕⢕⢕⢕⢀⠀⠀⠀⠀⠀⠀⠀⠀⠀⠀⠀⠀⠀⠀⠀⠀⢀⢔⢕⢕⢕⢕⢕⢄⢀⠀⠀⠀⠀⠀⠀⠀⠀⠀⠀⠀⠀⠀⠀⠀⠀⠀⠀⠀⠀⠀⠀⣄⣴⣾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⢝⢕⢕⢔⢀⢀⢄⢴⠔⢔⢔⣔⣵⣵⣵⣵⣷⣷⣗⣗⡇⢑⢑⠓⠑⠑⠑⠑⠁⢕⣵⡵⢴⢴⢔⢗⢗⢗⢟⢏⢕⠕⠀⢀⢄⢄⢕⢕⢕⢕⣕⣵⣵⢴⢴⢴⢔⠄⠕⠕⠁⠀⠀⢁⢁⢁⢀⢀⢔⡠⢕⢕⢕⢕⢕⢕⢕⢕⢕⢕⢕⢕⢕⢕⢕⢕⢕⢕⢔⢀⠀⠀⠀⠀⠀⠀⠀⠀⠁⠄⢄⢀⢀⠀⢕⢕⢕⠕⠑⠑⢕⢕⢕⢔⠀⠀⠀⠀⠀⠀⠀⠀⠀⠀⠀⠀⠀⠀⠀⠀⠀⠀⠀⠐⠘⠙⠙⠝⢍⡍⢍⢍⢉⢉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⠀⢀⢀⢔⢴⢴⢤⢄⢕⢱⢕⢕⢕⢕⢕⢕⢕⢕⢕⢕⢕⢕⢕⢕⢕⢕⢕⢕⢕⢕⢔⢄⢀⠀⠀⠀⠀⠀⠀⠀⠁⢕⢕⢕⢄⠁⠁⢐⢄⢔⢕⢕⢕⢕⢕⢄⢀⠀⠀⠀⠀⠀⠀⠀⠀⠀⠀⠀⢔⣵⡆⢔⢔⢔⠐⠐⠐⠀⠀⠁⠈⠙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⢗⢱⠕⢵⣾⣵⡕⢕⢕⢕⢕⢕⢕⢕⢕⢕⢕⢕⢕⢕⢕⢕⢕⢕⢕⢕⢕⢕⢕⢔⢄⢄⢀⢀⠀⠀⠐⢀⢑⢕⢔⢀⠑⢕⢕⢕⢕⢕⢕⢕⢕⢕⢔⢄⢀⠀⠀⠀⠀⠀⠀⠀⠀⠀⠁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⢕⢕⠑⠐⠐⠁⠈⠑⠃⠑⠕⠕⢕⢕⢕⢕⢕⢕⢕⢕⢕⢕⢕⢕⢕⢕⢕⢕⢕⢕⢕⢕⢕⢕⢕⢕⢕⢕⢕⢕⢕⢕⢔⢄⠑⢕⢕⢕⢕⢕⢕⢕⢕⢕⢕⢔⢔⢄⢀⢀⢄⠁⠀⠀⠀⠀⠁⠈⠙⠙⠝⠙⠙⠁⠁⠁⠈⢁⢕⢕⢕⢕⢕⢕⢕⢔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⢄⢄⢅⢄⢀⠀⠀⠀⠀⠀⠀⠀⠀⠀⠀⠀⠀⠀⠀⠀⠁⠁⠁⠁⠁⠑⠑⠑⠑⠑⠑⠕⠕⠕⠕⠕⠕⠕⢕⢕⢕⢕⢕⢕⢕⢕⢕⢕⢕⢕⢄⢑⢕⢕⢕⢕⢕⢕⢕⢕⢕⢕⢕⠕⠁⠀⠀⠀⠄⠅⢵⢱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⡕⢕⢕⢕⢕⢕⢵⢵⢵⢕⢕⢗⢗⢖⢖⢖⢖⢖⢖⢖⢆⢔⢔⢔⢔⢔⢔⢄⢄⢄⢄⢄⢀⢀⠀⠀⠀⠀⠀⠀⠀⢀⢀⣀⡀⢄⢄⢄⢜⢻⢿⢿⢷⢷⢧⢴⢔⢔⢔⢀⢀⠀⠀⠀⠀⠀⠀⠀⢀⢀⣄⣄⣕⣕⣕⣕⣗⣕⣕⣕⢕⢕⢜⢝⢕⢑⢀⢀⢀⢁⢀⢀⢀⢀⢄⢔⢕⣳⣗⢗⢗⢗⢇⢕⢕⢕⠕⢕⢕⢕⢕⢕⢝⣕⢕⢕⢕⢕⢕⢕⢞⢝⢝⢝⢕⢕⢕⢕⢕⢜⢝⢹⢵⢜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⣰⣴⣵⣵⣵⣼⣵⣷⣵⣵⡕⢕⢕⢕⢕⢕⢕⢕⢕⢕⢅⢄⢁⢁⠁⠑⠑⠑⠑⠑⠑⠕⠕⠕⢕⢕⢕⢕⣕⡕⢕⢕⢕⠕⠀⠀⠀⢀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⢕⢕⢕⠕⢕⠕⢕⢕⢕⢱⣵⣵⣵⣵⣷⢷⢾⢿⢿⢟⢟⢟⢟⢟⢝⢝⢝⢝⠕⠕⠕⠕⠕⢕⢕⢕⢕⢕⢕⢕⢕⢕⢕⢕⢑⠑⠁⠁⠁⠁⠁⠁⠁⠁⠁⠁⠁⠁⠁⠁⠑⠑⠑⠑⠑⠑⠑⠑⠕⠕⠕⢕⢕⢕⢔⢔⢔⢔⢕⢕⢝⢝⢝⢕⢕⢕⢕⢕⢕⢕⢜⢕⢕⢕⢜⢗⢗⢗⢕⣕⣕⡷⢷⢷⢷⢷⢷⢗⢗⣇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⠄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⠀⠐⠀⠐⠐⠀⠀⠀⢀⢔⢱⣵⣷⣾⣇⣕⣕⣕⡕⢅⢄⢀⢀⢄⣄⣔⣔⣔⣴⣴⣴⣴⡴⢕⢕⠑⠁⠀⠀⠀⠀⠀⠀⠀⢀⢔⢄⢕⢕⢕⢕⢜⢜⢕⢕⢕⢕⢕⢁⢀⢀⢀⢀⢀⢀⢀⢀⢄⢄⢄⢄⢔⢄⢔⢔⢔⣔⣔⣕⣕⣱⣵⣵⣵⣵⡵⢗⢇⢕⢕⢕⢕⢕⢕⢕⢕⢕⢕⢕⢕⢕⢕⢕⣕⣱⣕⣕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⠄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⠁⠑⠑⠑⢕⢕⢕⢕⢜⢝⢝⢝⣽⡿⢿⢏⢕⢕⢕⢕⢕⢕⠝⠝⠙⠙⠝⠟⠟⠟⢳⢵⢕⢕⠕⠕⠑⠑⠑⠑⠑⠑⠑⠑⠑⠑⠑⠕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⣄⢄⢄⢔⢔⢔⢔⢔⢔⣕⣕⣵⣵⡵⢵⢵⢵⢗⢇⢔⢄⢄⢀⢀⢀⢄⢔⢱⣵⣵⢷⢇⠑⠁⠁⠑⠑⢕⠁⠕⢕⢕⢕⠁⠀⠀⠀⠀⠀⠀⠀⠀⠀⠀⠁⠁⠁⠑⠑⠕⠕⠕⢔⣔⣔⣔⢔⢄⢄⢄⢀⢀⢀⠀⠀⠀⢄⢄⢔⣕⣵⣷⢷⢝⢕⢕⢕⢕⢕⢕⢔⢄⢀⢀⢀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⠁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⠃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⢟⢏⢝⢝⢟⢟⢝⢝⢝⢟⢝⢝⢝⢏⢝⢟⢏⢜⢝⢕⢕⢟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⠀⠀⠑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⠑⢕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⠁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⠀⠀⠀⠀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⢱⢕⢕⢕⢕⢕⢕⢕⢕⢕⢕⢕⢕⢕⢕⢕⢕⢕⢕⢕⠕⠕⠕⠕⢕⢕⢕⢕⢕⢕⢕⢕⢕⢕⢕⢕⢕⢕⢕⢕⢕⢕⢕⢕⢕⢕⢕⢕⢕⢕⢕⢕⢕⢸⣿⡟⢿⢟⢟⣟⢿⣿⣿⣿⣿⡿⢟⢻⢿⢕⢕⠁⠀⠀⠀⠀⢄⠀⠀⠀⠀⠀⢕⢕⢕⢕⢕⢕⢕⢕⢕⢕⢕⢕⢕⢕⢕⢕⢕⢕⢕⢱⢕⢕⢕⢕⠕⢕⣿⣿⢟⢀⠀⠀⠀⠀⢟⢟⢟⢇⠕⢕⢕⢕⢕⢕⢑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⢕⢁⢕⢁⢅⢁⢅⢃⢕⢕⢕⢕⢕⢕⢕⢕⢕⢕⢕⢕⢕⢕⢸⢔⢔⢔⢔⡇⢕⢕⢕⢕⢕⢕⢕⢕⢕⢕⠕⢕⢕⢕⢕⢕⢕⢕⢕⢕⢕⢜⢕⢕⢕⢕⢕⢕⢸⡿⢱⢣⣷⣷⡕⡜⢿⣿⣿⡿⢇⢕⢇⡕⢕⠑⢀⠀⠀⠀⢄⠑⠀⠀⠀⠀⠅⠅⢕⢕⢕⢑⢑⠜⠔⢕⢕⢕⢕⢕⢕⢕⠕⢕⢕⢕⢜⠁⢕⢕⢕⢕⢕⢝⢝⢕⢕⢀⢀⠀⠀⢕⢸⢕⢔⢔⢔⢕⢕⢕⢕⠕⢕⢕⢕⢕⢕⢕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⠀⠀⢕⠀⢕⠀⠐⡕⢕⢕⢕⢕⢕⢕⢕⢕⢕⢕⡕⢕⢕⢕⢸⠁⠑⠑⠑⡕⢕⢕⢕⢕⢕⢕⢇⢕⢕⢕⠜⢕⢕⠕⢕⢕⢕⢕⢕⢕⠕⢸⠕⢕⢕⢇⢕⢕⢜⢕⢕⢜⡹⢝⢕⡜⢳⣝⣿⣧⢕⢜⠕⢕⠕⠄⢁⠁⠀⠀⠀⠀⠀⠀⢀⠀⢔⢕⢕⢕⢕⢔⠕⠄⢕⢕⢕⢑⠁⠁⠘⢕⠁⠑⠕⢕⢕⠁⢕⢕⢕⢕⠕⢕⢕⢕⢕⠁⠀⠀⠀⢕⢸⢕⢕⢔⢕⢕⢕⢕⢅⠅⠅⢕⢕⢕⢕⢕⢕⢕⢕⢕⢕⢕⢱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⢑⢅⢁⢅⠕⢕⢕⢕⢕⢕⢅⢕⢕⢕⢕⢔⠕⢕⢕⢕⢸⠀⢕⢕⢕⢇⢕⢕⢑⢕⢕⢕⢕⢕⢕⢕⢕⢕⢕⠕⢕⢕⢕⢕⢕⢕⢕⢕⢕⢕⢕⢕⢕⢕⢸⣿⣿⢇⢇⢕⢕⡇⣾⣿⣿⢟⢕⢼⢕⢕⠁⠀⢕⠀⠀⠀⠀⠀⢐⢕⠀⠀⢕⠕⢑⢕⢕⢕⢕⠐⢇⠁⠀⠀⠀⠀⠀⢕⠀⠀⠕⠁⢕⢔⢕⢕⢕⢕⢔⢸⡧⢕⢕⠀⠀⠀⠀⢕⢸⢕⢕⢅⢕⢕⢕⢕⢕⢅⢕⢅⢕⢕⢕⢕⢕⢕⢕⢕⢕⢕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⢑⠄⢄⢔⢕⢇⢕⢕⢕⢕⢑⢕⢕⢕⢕⢕⢕⢕⢕⢕⢱⢀⢁⢁⢁⢕⢕⢕⢇⢕⢕⢔⢔⢕⢕⢕⢕⢕⢕⢄⢕⢕⢕⢕⢕⢕⢕⢸⢕⢕⢕⢕⢕⢕⢸⢟⢣⣪⡜⢇⣱⢣⣿⣿⣿⣎⡕⢳⢕⠘⠐⠐⠁⠀⠀⠀⠀⠐⠁⠀⠕⠀⢜⢔⢕⢕⢕⠕⠅⢀⢁⢀⢀⠀⠀⠀⠀⢕⠀⠀⠀⠀⢱⢀⢕⢕⢕⠕⢕⣸⡏⢱⠑⠀⠀⠀⠀⡇⢸⢕⢕⢕⢕⢕⢕⢕⢑⠡⠥⠥⠅⢕⢕⢕⢜⢕⢕⢕⢕⢕⢕⢅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⣷⣿⣿⣿⣷⣷⣿⣿⣿⣿⣿⣿⠟⠀⠀⠀⠀⠀⠀⠀⠀⠀⠀⠀⠀⠀⠀⢕⢔⠕⠁⠀⠀⠀⠀⠀⠀⠀⠀⠀⠀⠀⠀⠀⠀⠀⠀⠁⢕⢕⢕⢕⢕⢕⣿⣷⣷⠀⠀⠀⠀⠀⣿⣷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⠟⠁⠀⠀⠀⠀⠀⠀⠀⠀⠀⠀⠀⠀⠀⠀⠀⠑⠀⠀⠀⠀⠀⠀⠀⠀⠀⠀⠀⠀⠀⠀⢀⠔⡗⠀⠀⠀⠑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⠏⠀⠀⠀⠀⠀⠀⠀⠀⠀⠀⠀⠀⠀⠀⠀⠀⠀⠀⠀⠀⠀⠀⠀⠀⠀⠀⠀⠀⠀⠀⠀⠀⠀⠀⠀⠀⠀⠀⠀⠀⠁⠁⠑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⢟⢛⠛⠻⠏⠀⠀⠀⠀⠀⠀⠀⠀⠀⠀⠀⠀⠀⠀⠀⠀⠀⠀⠀⠀⠀⠀⠀⠀⠀⠀⠀⠀⠀⠀⠀⠀⠀⠀⠀⠀⠀⠀⠀⠀⠀⠀⠀⠀⠀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⡟⢕⠑⠀⠀⠀⠀⠀⠀⠀⠀⠀⠀⠀⠀⠀⠀⠀⠀⠀⠀⠀⠀⠀⠀⠀⠀⠀⠀⠀⠀⠀⠀⠀⠀⠀⠀⠀⠀⠀⠀⠀⠀⠀⠀⠀⠀⠀⠀⠀⠀⠀⠁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⢏⢕⠑⠀⠀⢔⠀⠀⠀⠀⠀⠀⠀⠀⠀⠀⠀⠀⠀⠀⠀⠀⠀⠀⠀⠀⠀⠀⠀⠀⠀⠀⠀⠀⠀⠀⠀⠀⠀⠀⠀⠀⠀⠀⠀⠀⠀⠀⠀⠀⠀⠀⠀⢄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⠸⢑⢕⢕⢔⠀⢔⠀⠀⠀⠀⠀⠀⠀⠀⠀⠀⠀⠀⠀⠀⠀⠀⠀⠀⠀⠀⠀⠀⠀⠀⠀⠀⠀⠀⠀⠀⠀⠀⠀⠀⠀⠀⠀⠀⠀⠀⠀⠀⠀⢀⢀⢀⠄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⢀⠕⠀⠀⠀⠀⠀⠀⠀⠀⠀⠀⠀⠀⠀⠀⠀⠀⠀⠀⠀⠀⠀⠀⠀⠀⠀⠀⠀⠀⠀⠀⠀⠀⠀⠀⠀⠀⠀⠀⠀⠀⠀⠀⠁⠑⠁⠀⠀⠀⠙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⢕⢕⢕⢀⠀⠀⠀⠀⠀⠀⠀⠀⠀⠀⠀⠀⠀⠀⠀⠀⠀⠀⠀⠀⠀⠀⠀⠀⠀⠀⠀⠀⠀⠀⠀⠀⠀⠀⠀⠀⠀⠀⠀⠀⠀⠀⠀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⠑⢅⢕⢕⢕⢕⢄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⢕⢕⠑⢔⢕⢕⢕⢕⢕⢕⢔⠀⠀⠀⠀⠀⠀⠀⠀⠀⠀⠀⠀⠀⠀⠀⠀⠀⠀⠀⠀⠀⠀⠀⠀⠀⠀⠀⠀⠀⠀⠀⠀⠀⠀⠀⠀⠀⠀⠀⠀⠀⠀⠀⠀⠀⠀⠀⠀⠀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⠀⢕⠕⠀⠑⢕⢕⢕⢕⢕⢕⢕⢕⢔⠀⠀⠀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⢔⠀⢔⠕⠀⠀⢀⢕⢕⢕⠕⠑⢕⢕⢕⢕⢕⢀⠀⠀⠀⠀⠀⠀⠀⠀⠀⠀⠀⠀⠀⠀⠀⠀⠀⠀⠀⠀⠀⠀⠀⠀⠀⠀⠀⠀⠀⠀⠀⠀⠀⠀⠀⠀⠀⠀⠀⠀⠀⠀⠀⠀⠄⠗⠀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⠁⢄⢕⠀⠀⠀⢕⠕⠑⠀⠀⢄⢕⢕⢕⢕⢕⢕⢔⠀⠀⠀⠀⠀⠀⠀⠀⠀⠀⠀⠀⠀⠀⠀⠀⠀⠀⠀⠀⠀⠀⠀⠀⠀⠀⠀⠀⠀⠀⠀⠀⠀⠀⠀⠀⠀⠀⠀⠀⠀⠀⠀⠀⠀⠀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⠑⢀⢕⠁⠀⠀⠀⠁⠀⠀⠀⠀⢕⢕⢕⢕⢕⢕⠑⠁⠔⢀⠀⠀⠀⠀⠀⠀⠀⠀⠀⠀⠀⠀⠀⠀⠀⠀⠀⠀⠀⠀⠀⠀⠀⠀⠀⠀⠀⠀⠀⠀⠀⠀⠀⠀⠀⠀⠀⠀⠀⠀⠀⠀⠀⠀⠀⠁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⠕⠀⢕⢕⠀⠀⠀⠀⠀⠀⠀⠀⢕⢕⢕⢕⠕⠁⠀⠀⢄⢕⢕⢔⠀⠀⠀⠀⠀⠀⠀⠀⠀⠀⠀⠀⠀⠀⠀⠀⠀⠀⠀⠀⠀⠀⠀⠀⠀⠀⠀⠀⠀⠀⠀⠀⠀⠀⠀⠀⠀⠀⠀⠀⠀⠀⠀⠀⢠⢹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⠁⢀⢄⢀⠀⠀⠀⢕⠑⠀⠀⠀⠀⠀⠀⠀⠀⠕⠑⠑⠀⠀⠀⢀⢔⢕⢕⢕⠑⠕⢀⠀⠀⠀⠀⠀⠀⠀⠀⠀⠀⠀⠀⠀⠀⠀⠀⠀⠀⠀⠀⠀⠀⠀⠀⠀⠀⠀⠀⠀⠀⠀⠀⠀⠀⠀⠀⠀⠀⠀⠀⠀⠀⠕⠕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⢀⢕⢕⢕⢕⢕⢄⢀⠁⠀⠀⠀⠀⠀⠀⠀⠀⠀⠀⠀⠀⠀⠀⢄⢕⢕⢕⠕⠁⠀⠀⢕⢄⠀⠀⠀⠀⠀⠀⠀⠀⠀⠀⠀⠀⠀⠀⠀⠀⠀⠀⠀⠀⠀⠀⠀⠀⠀⠀⠀⠀⠀⠀⠀⠀⠀⠀⠀⠀⠀⠀⠀⠀⠀⠐⢐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⢔⢕⢕⢕⢕⢕⢕⢕⢕⢕⢔⢄⢀⠀⠀⠀⠀⠀⠀⠀⠀⠀⠀⢄⢕⢕⠑⠁⠀⠀⢀⢔⢕⢕⢕⠀⠀⠀⠀⠀⠀⠀⠀⠀⠀⠀⠀⠀⠀⠀⠀⠀⠀⠀⠀⠀⠀⠀⠀⠀⠀⠀⠀⠀⠀⠀⠀⠀⠀⠀⠀⠀⠀⠀⠀⢔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⣷⣷⣧⣵⣵⣧⡕⡇⢕⢕⢕⢕⢕⢕⢕⢕⢕⢕⢕⢕⢕⠄⢀⠀⠀⠀⠀⠀⠀⠀⠀⠁⠀⠀⠀⢄⢔⢕⢕⢕⠕⠑⠀⠀⠀⠀⠀⠀⠀⠀⠀⠀⠀⠀⠀⠀⠀⠀⠀⠀⠀⠀⠀⠀⠀⠀⠀⠀⠀⠀⠀⠀⠀⠀⠀⠀⠀⠀⠀⢀⣰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⢱⢕⢕⢕⢕⢕⢕⢕⢕⢕⢕⢕⢕⢕⢕⠕⢀⢁⠐⠄⠀⢀⠀⠀⠀⠀⠀⠀⠀⢕⢕⢕⠑⠁⠀⠀⠀⢄⢔⠀⠀⠀⠀⠀⠀⠀⠀⠀⠀⠀⠀⠀⠀⠀⠀⠀⠀⠀⠀⠀⠀⠀⠀⠀⠀⠀⠀⠀⠀⠀⢀⣄⣴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⠀⢜⢕⢕⢕⢕⢕⢕⢕⢕⢕⢕⢕⢕⢕⢕⢐⢁⠀⠀⠀⠀⠀⠁⠀⠀⠀⠀⠀⠀⠁⠑⠀⠀⠀⠀⢀⢔⢕⢕⢔⠀⠀⠀⠀⠀⠀⠀⠀⠀⠀⠀⠀⠀⠀⠀⠀⠀⠀⠀⠀⠀⠀⠀⠀⠀⠀⣄⣴⣶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⠀⠀⠀⠀⠀⠀⠀⠀⠀⢀⢕⢕⢕⢕⢕⢕⢕⢕⢕⢕⢕⢕⢕⢕⢕⢕⢄⠀⠀⠀⠀⠀⠀⠀⠀⠀⠀⠀⠀⠀⠀⠀⢀⢔⢕⢕⢕⢕⢕⢕⢕⢄⠀⠀⠀⠀⠀⠀⠀⠀⠀⠀⠀⠀⠀⠀⠀⠀⠀⠀⠀⠀⢀⣠⣴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⣷⣷⣷⣗⣗⡇⢑⢑⠓⠑⠑⠑⠑⠁⢕⣵⡵⢴⢴⢔⢗⢗⢗⢟⢏⢕⠕⠀⢀⢄⢄⢕⢕⢕⢕⣕⣵⣵⢴⢴⢴⢔⠄⠕⠕⠁⠀⠀⢁⢁⢁⢀⢀⢀⢔⢕⢕⢕⢕⢕⢕⢕⢕⢕⢕⢕⢕⢕⢕⢕⢕⢕⢕⢕⢔⢀⠀⠀⠀⠀⠀⠀⠀⠀⠐⠐⢔⢀⠀⠑⠕⢕⢁⠀⢁⢕⢕⢕⢕⢄⠀⠀⠀⠀⠀⠀⠀⠀⠀⠀⠀⠀⠀⠀⠀⠀⠁⠑⠘⠋⠙⠙⠝⢍⢍⢍⢍⢉⢉⢉⠉⠉⠉⠉⠉⠙⠙⠙⠙⠙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⢀⠀⢀⢀⢔⢴⢴⢄⢔⢕⢕⢕⢕⢕⢕⢕⢕⢕⢕⢕⢕⢕⢕⢕⢕⢕⢕⢕⢕⢕⢕⢕⢕⢔⢀⠀⠀⠀⠀⠀⠀⠀⠁⠕⢑⢔⢀⠀⢔⢔⢕⢕⢕⢕⢕⢕⢕⢔⢀⠀⠀⠀⠀⠀⠀⠀⠀⠀⠀⢱⣷⡇⢕⢔⢔⠐⠐⠐⠀⠀⠁⠈⠙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⢗⢕⢟⠱⢵⣷⣕⢕⢕⢕⢕⢕⢕⢕⢕⢕⢕⢕⢕⢕⢕⢕⢕⢕⢕⢕⢕⢕⢕⢕⢕⢕⢕⢔⢄⢄⢄⢀⢄⢕⢕⢕⢔⢁⠕⢕⢕⢕⢕⢕⢕⢕⢕⢕⢕⢄⢀⠀⠀⠀⠀⠀⢄⠐⠀⠁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⢕⢕⢑⢕⠑⠐⠐⠁⠈⠑⠃⠕⠕⠕⢕⢕⢕⢕⢕⢕⢕⢕⢕⢕⢕⢕⢕⢕⢕⢕⢕⢕⢕⢕⢕⢕⢕⢕⢕⢕⢕⢕⢕⢕⢕⢔⢄⠑⢕⢕⢕⢕⢕⢕⢕⢕⢕⢕⢕⢕⢔⢄⠑⠀⠀⠀⠀⠀⠁⠈⠙⠙⠝⠙⠙⠁⠁⠁⠈⢁⢕⢕⢕⢕⢕⢕⢕⢔⢄⢀⠀⠀⠀⠀⠀⠐⠗⠗⢕⢕⢕⠕⠕⠕⠑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⢄⢄⢅⢄⢀⠀⠀⠀⠀⠀⠀⠀⠀⠀⠀⠀⠀⠀⠀⠀⠁⠁⠁⠁⠁⠑⠑⠑⠑⠑⠑⠕⠕⠕⠕⠕⠕⠕⢕⢕⢕⢕⢕⢕⢕⢕⢕⢕⢕⢕⢕⢄⢑⠕⢕⢕⢕⢕⢕⢕⢕⠕⠑⠑⠀⠀⠀⠀⠄⠅⢕⢵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⡕⢕⢕⢕⢕⢕⢵⢵⢵⢕⢕⢗⢗⢖⢖⢖⢖⢖⢖⢖⢆⢔⢔⢔⢔⢔⢔⢄⢄⢄⢄⢄⢀⢀⠀⠀⠀⠀⠀⠀⠀⢀⢀⣀⡀⢄⢄⢄⢜⢻⢿⢿⢷⢷⢧⢴⢕⢔⢔⢀⢀⠀⠀⠀⠀⠀⠀⠀⢀⢀⣄⣄⣕⣕⣕⣕⣗⣕⣕⣕⢕⢕⢜⢝⢕⢑⢀⢀⢀⢁⢀⢀⢀⢀⢄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⣔⣰⣴⣵⣵⣵⣼⣵⣷⣵⣵⡕⢕⢕⢕⢕⢕⢕⢕⢕⢕⢄⢄⢁⢁⠁⠑⠑⠑⠑⠑⠑⠕⠕⠕⢕⢕⢕⢕⣕⡕⢕⢕⢕⠕⠀⠀⠀⢄⢔⣴⣕⣕⣕⣕⣔⣵⢕⢗⢗⢟⢟⢟⢟⢷⢗⢗⢗⢕⢔⢔⢕⢕⢜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⢕⠕⢕⢕⢕⢕⢕⢱⣵⣵⣵⣵⣷⢷⢾⢿⢿⢟⢟⢟⢟⢟⢝⢝⢝⢝⠕⠕⠕⠕⠕⢕⢕⢕⢕⢕⢕⢕⢕⢕⢕⢕⢑⠑⠁⠁⠁⠁⠁⠁⠁⠁⠁⠁⠁⠁⠁⠁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⠄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⣏⣝⢏⢝⢝⢕⢕⢕⠕⠑⠑⠐⠀⠐⠐⠀⠀⠀⢀⢔⢱⣵⣷⣾⣇⣕⣕⣕⡕⢅⢄⢀⢀⢄⣄⣔⣔⣔⣴⣴⣴⣴⡴⢕⢕⠑⠁⠀⠀⠀⠀⠀⠀⠀⢄⢔⢄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⢕⢱⢕⣕⣕⣕⣕⣕⣵⣵⣾⡟⢏⢝⢕⢕⠑⠑⠕⠑⠁⠁⠀⠀⠀⠀⠀⠀⠀⠁⠑⠕⠕⠕⢕⢕⢕⢕⢕⢕⢕⢕⢔⢄⢔⣕⢕⢕⢜⢝⢝⢜⢟⢿⣿⣿⣿⣿⣿⣷⣷⣷⣷⣾⣷⣾⣷⣧⣵⣵⣵⣷⢷⢷⢷⢾⢿⢿⣿⣿⣿⣟⣕⡕⢕⠕⠕⠕⠕⠕⠕⠕⠔⠄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⢅⢁⢀⢄⢕⢱⣷⣷⣷⣵⣵⣕⣕⣔⢕⣕⣸⣿⣿⣿⣿⣿⣿⣿⣿⣿⣿⣿⢟⢝⢝⢝⠕⠑⠁⠁⠁⠁⠁⠀⠀⠀⠀⠀⠀⠀⠀⠀⠀⠀⠀⠀⠀⠄⠄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⠑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⢀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⢟⢏⢝⢝⢟⢟⢝⢝⢝⢟⢝⢝⢝⢏⢝⢟⢏⢜⢝⢕⢕⢟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⠁⠁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⠑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⠑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⠀⠀⠀⠀⠀⠀⠀⠀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⠀⠀⠀⢕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⣱⢕⢕⢕⡑⢕⢕⢕⢕⢕⢕⢕⢕⢕⢕⢕⢕⢕⢕⢕⢑⢑⢑⢑⣕⢕⢕⢕⢕⢕⢕⢕⢕⢕⢕⢕⢕⢕⢕⢕⢕⢕⢕⢕⢕⢕⢱⢕⢕⢕⢕⢕⢕⢸⣿⡟⣟⢟⢟⢽⢻⣿⣿⣿⣿⡟⢹⡝⢻⢕⢕⢕⠁⠀⠀⠀⢰⠀⠀⠀⠀⠀⡕⢕⢕⢕⢕⢕⢱⢕⢕⢕⢕⢕⢕⢕⢱⢅⢕⢕⢕⢱⢕⢕⢕⢕⢑⢕⣿⡿⢝⢄⠀⠀⠀⠀⠘⢘⢑⠑⠑⠡⠕⢕⢕⢕⢱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⢎⠔⠄⡆⠄⢰⠄⠔⢅⢕⢕⢕⢣⢕⢕⢕⢕⢕⢕⢕⢕⢕⢕⢸⢑⢕⢕⢕⡇⢕⢕⢕⢕⢕⢕⠕⢕⢕⢕⢑⢕⢕⢕⡕⢕⢕⢕⢕⢕⢕⢸⢕⢕⢕⢕⢕⢕⢸⡟⡱⢕⢼⡷⢕⢜⢻⣿⣿⡟⢕⢕⡕⠥⢑⠕⢅⡀⠀⠀⠔⠅⠄⠄⠄⠄⠔⢔⢕⢕⢕⠅⢥⠇⢓⢕⢕⢕⢕⢕⢕⡇⢑⢕⢕⢕⢸⢀⢕⢕⢕⢱⢕⢕⠕⠕⢜⡀⢄⠀⠀⢕⢸⢕⠕⢕⢕⢕⢕⢕⢕⢑⡱⢕⢃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⢀⢀⡇⢀⢸⢀⢁⡅⢕⢕⢕⢕⢕⢕⢕⢕⢕⠘⡇⢕⢕⢕⢸⠀⢁⢁⢁⡇⢕⢕⢜⢕⢕⢅⢝⢕⢕⢕⢘⢕⢅⢅⡗⢔⢕⢑⢑⢑⢑⢸⠐⢑⢑⢓⢕⢕⢜⣪⡕⢕⡵⢕⢑⡇⢝⣱⣿⡷⢕⢕⢐⢕⢁⠑⢄⠀⠀⠀⠀⢀⠀⢀⢄⠀⡏⢕⢕⢕⢕⡰⠑⠐⡕⡑⠱⠕⢕⢕⢕⡇⢄⢀⢔⢔⢸⠀⢔⢕⢕⢕⠑⢕⢜⢝⢕⠀⠀⠀⠀⢕⢸⢕⢜⢢⢕⢕⢕⢕⠕⢕⢐⢕⡕⢕⢕⢕⢕⢕⢕⢕⢕⢕⢱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⢄⠕⢁⠰⢄⠰⡐⠕⢕⢕⢕⢱⡔⢕⢕⢕⢕⢅⢃⢕⢕⢕⢸⠀⢕⢕⠁⡇⢕⢕⡅⢕⢕⢕⠕⢕⢕⢕⡕⢕⢕⢑⣕⢕⢕⢕⢕⢕⢕⢸⢔⢕⢕⢕⢕⢕⢸⣿⡿⢱⢇⢕⢕⡇⣼⣿⣿⢇⡱⢞⢕⢕⠕⠀⢸⠀⠀⠀⠀⠀⢕⢎⢀⠀⢱⠑⢁⢕⢕⢅⢕⠑⡇⢔⢕⠕⠑⠑⠑⡇⠑⠐⢇⢅⢸⠀⢕⢕⢕⢱⢕⢱⡇⢕⢕⠀⠀⠀⠀⢕⢸⢕⢕⢔⢕⢕⢕⢕⡜⢔⢔⢔⢌⢕⢕⢕⢕⢕⢕⢕⢕⢕⢜⢑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⢅⢔⢔⢄⢐⠰⡅⢕⢅⢕⢕⢕⢕⢅⢕⢕⢕⢕⢕⢕⢕⢕⢕⠸⢔⢔⢔⢔⢇⢕⢕⢕⢕⢕⢝⢝⢕⢕⢕⢕⢕⢕⢐⢇⢌⢕⢕⢕⢕⢕⢸⢕⢕⢕⢕⢕⢕⢸⢏⢕⣵⣅⡡⢵⣱⣿⣿⣿⣧⣕⢜⣕⡕⠑⠘⠁⠀⠀⠀⠄⠑⠀⠀⠑⠀⢈⢣⡕⢕⢕⢕⢕⠤⠤⠥⠄⠀⠀⠀⠀⢇⠀⠀⠀⠡⡼⢄⢕⢕⢕⢘⢕⣕⢕⢕⠁⠀⠀⠀⠀⡕⢸⢕⢕⢕⢕⢕⢕⢕⢜⢒⢐⢖⢃⢕⢕⢕⢜⢕⢕⢕⢕⢕⢕⢔⠑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⢸⣿⣿⣿⣿⣿⣿⣿⣿⣿⣿⣿⣿⣿⣿⠏⠀⠀⠀⠀⠀⠀⠀⠀⠀⠀⠀⠀⢕⢕⢕⢕⢕⢕⠑⠀⠀⠀⠀⠀⠀⠀⠀⠀⠀⠀⠀⠀⠀⢕⢕⢕⢕⢕⢕⣿⣿⣷⠀⠀⠀⠀⠀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⢿⠑⠀⠀⠀⠀⠀⠀⠀⠀⠀⠀⠀⠀⠀⢕⢕⢕⠑⠁⠀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⢟⠑⠀⠀⠀⠀⠀⠀⠀⠀⠀⠀⠀⠀⠀⠀⠀⠕⠁⠀⠀⠀⠀⠀⠀⠀⠀⠀⠀⠀⠀⠀⠀⡠⢴⠀⠀⠀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⡏⠀⠀⠀⠀⠀⠀⠀⠀⠀⠀⠀⠀⠀⠀⠀⠀⠀⠀⠀⠀⠀⠀⠀⠀⠀⠀⠀⠀⠀⠀⠀⠀⠁⠀⠁⠀⠀⠀⠀⠁⠁⠑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⡿⠿⠿⢿⢏⠀⠀⠀⠀⠀⠀⠀⠀⠀⠀⠀⠀⠀⠀⠀⠀⠀⠀⠀⠀⠀⠀⠀⠀⠀⠀⠀⠀⠀⠀⠀⠀⠀⠀⠀⠀⠀⠀⠀⠀⠀⠀⠀⠀⠀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⡿⢏⠕⠁⠀⠀⠀⠀⠀⠀⠀⠀⠀⠀⠀⠀⠀⠀⠀⠀⠀⠀⠀⠀⠀⠀⠀⠀⠀⠀⠀⠀⠀⠀⠀⠀⠀⠀⠀⠀⠀⠀⠀⠀⠀⠀⠀⠀⠀⠀⠀⠀⠈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⢟⢕⠕⠀⠀⢠⠀⠀⠀⠀⠀⠀⠀⠀⠀⠀⠀⠀⠀⠀⠀⠀⠀⠀⠀⠀⠀⠀⠀⠀⠀⠀⠀⠀⠀⠀⠀⠀⠀⠀⠀⠀⠀⠀⠀⠀⠀⠀⠀⠀⠀⠀⠀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⠇⢕⢕⢄⠀⢄⠁⠀⠀⠀⠀⠀⠀⠀⠀⠀⠀⠀⠀⠀⠀⠀⠀⠀⠀⠀⠀⠀⠀⠀⠀⠀⠀⠀⠀⠀⠀⠀⠀⠀⠀⠀⠀⠀⠀⠀⠀⠀⠀⠀⠀⠀⡄⠀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⢀⢕⠀⠀⠀⠀⠀⠀⠀⠀⠀⠀⠀⠀⠀⠀⠀⠀⠀⠀⠀⠀⠀⠀⠀⠀⠀⠀⠀⠀⠀⠀⠀⠀⠀⠀⠀⠀⠀⠀⠀⠀⠀⠀⠑⠑⠑⠁⠀⠀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⢕⢕⠀⠀⠀⠀⠀⠀⠀⠀⠀⠀⠀⠀⠀⠀⠀⠀⠀⠀⠀⠀⠀⠀⠀⠀⠀⠀⠀⠀⠀⠀⠀⠀⠀⠀⠀⠀⠀⠀⠀⠀⠀⠀⠀⠀⠀⠀⠀⠀⠀⠀⠀⠙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⠕⠁⢕⢕⢕⢕⢀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⢕⢕⠕⢄⢕⢕⢕⢕⢕⢕⢄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⠀⢔⢕⠁⠔⢕⢕⢕⢕⢕⢕⢕⢕⢔⠀⠀⠀⠀⠀⠀⠀⠀⠀⠀⠀⠀⠀⠀⠀⠀⠀⠀⠀⠀⠀⠀⠀⠀⠀⠀⠀⠀⠀⠀⠀⠀⠀⠀⠀⠀⠀⠀⠀⠀⠀⠀⠀⠀⠀⠀⠀⠀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⠁⢄⢕⠀⠀⠀⢕⢕⢕⢕⠕⢕⢕⢕⢕⢔⠀⠀⠀⠀⠀⠀⠀⠀⠀⠀⠀⠀⠀⠀⠀⠀⠀⠀⠀⠀⠀⠀⠀⠀⠀⠀⠀⠀⠀⠀⠀⠀⠀⠀⠀⠀⠀⠀⠀⠀⠀⠀⠀⠀⠀⢀⢴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⠑⢀⢕⠀⠀⠀⢕⢕⠑⠁⠀⢀⢕⢕⢕⢕⢕⢕⢄⠀⠀⠀⠀⠀⠀⠀⠀⠀⠀⠀⠀⠀⠀⠀⠀⠀⠀⠀⠀⠀⠀⠀⠀⠀⠀⠀⠀⠀⠀⠀⠀⠀⠀⠀⠀⠀⠀⠀⠀⠀⠀⠀⠀⠀⠀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⠕⠀⢕⠑⠀⠀⠀⠑⠀⠀⠀⠀⢕⢕⢕⢕⢕⢕⠑⠑⢄⠀⠀⠀⠀⠀⠀⠀⠀⠀⠀⠀⠀⠀⠀⠀⠀⠀⠀⠀⠀⠀⠀⠀⠀⠀⠀⠀⠀⠀⠀⠀⠀⠀⠀⠀⠀⠀⠀⠀⠀⠀⠀⠀⠀⠀⠀⠑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⠀⢕⢕⠀⠀⠀⠀⠀⠀⠀⠀⢕⢕⢕⢕⢕⠑⠁⠀⢀⢕⢕⢄⠀⠀⠀⠀⠀⠀⠀⠀⠀⠀⠀⠀⠀⠀⠀⠀⠀⠀⠀⠀⠀⠀⠀⠀⠀⠀⠀⠀⠀⠀⠀⠀⠀⠀⠀⠀⠀⠀⠀⠀⠀⠀⠀⠀⢀⢑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⠑⠁⢀⠀⠀⠀⠀⢕⠑⠀⠀⠀⠀⠀⠀⠀⠀⢕⠕⠑⠑⠀⠀⠀⢄⢕⢕⢕⠕⠕⠀⠀⠀⠀⠀⠀⠀⠀⠀⠀⠀⠀⠀⠀⠀⠀⠀⠀⠀⠀⠀⠀⠀⠀⠀⠀⠀⠀⠀⠀⠀⠀⠀⠀⠀⠀⠀⠀⠀⠀⠀⠀⠀⢕⢕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⢔⢄⠀⠑⠐⠀⠀⠀⠀⠀⠀⠀⠀⠀⠀⠀⠀⠀⢄⢕⢕⢕⠕⠁⠀⠀⢕⢀⠀⠀⠀⠀⠀⠀⠀⠀⠀⠀⠀⠀⠀⠀⠀⠀⠀⠀⠀⠀⠀⠀⠀⠀⠀⠀⠀⠀⠀⠀⠀⠀⠀⠀⠀⠀⠀⠀⠀⠀⠀⠠⢄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⢔⢄⢀⠀⠀⠀⠀⠀⠀⠀⠀⠀⠀⠀⢄⢕⢕⠕⠁⠀⠀⠀⢄⢕⢕⢔⠀⠀⠀⠀⠀⠀⠀⠀⠀⠀⠀⠀⠀⠀⠀⠀⠀⠀⠀⠀⠀⠀⠀⠀⠀⠀⠀⠀⠀⠀⠀⠀⠀⠀⠀⠀⠀⠀⠀⠀⢄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⠑⡕⢕⢕⢕⢕⢕⢕⢕⢕⢕⢕⢕⢕⢔⢄⢀⠀⠀⠀⠀⠀⠀⠀⠀⠑⠀⠀⠀⢀⢔⢕⢕⢕⢕⠑⠀⠀⠀⠀⠀⠀⠀⠀⠀⠀⠀⠀⠀⠀⠀⠀⠀⠀⠀⠀⠀⠀⠀⠀⠀⠀⠀⠀⠀⠀⠀⠀⠀⠀⠀⠀⠀⠀⢄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⣷⣷⣧⣷⣵⣵⢕⢇⢕⢕⢕⢕⢕⢕⢕⢕⢕⢕⢕⢕⢕⠔⠁⠑⠔⠄⢁⠀⠀⠀⠀⠀⠀⠀⠀⢕⢕⢕⠕⠑⠀⠀⠀⢀⢄⠀⠀⠀⠀⠀⠀⠀⠀⠀⠀⠀⠀⠀⠀⠀⠀⠀⠀⠀⠀⠀⠀⠀⠀⠀⠀⠀⠀⠀⠀⠀⠀⢀⢄⢱⢣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⠿⢜⢕⢕⢕⢕⢕⢕⢕⢕⢕⢕⢕⢕⢕⢕⢄⠀⠀⠀⠀⠀⠁⠀⠀⠀⠀⠀⠀⠀⠑⠑⠁⠀⠀⠀⢀⢔⢕⢕⢄⠀⠀⠀⠀⠀⠀⠀⠀⠀⠀⠀⠀⠀⠀⠀⠀⠀⠀⠀⠀⠀⠀⠀⠀⠀⠀⢀⣠⣴⣶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⢀⢕⢕⢕⢕⢕⢕⢕⢕⢕⢕⢕⢕⢕⢕⢕⢕⢄⠀⠀⠀⠀⠀⠀⠀⠀⠀⠀⠀⠀⠀⠀⠀⠀⢄⢔⢕⢕⢕⢕⢕⢔⢀⠀⠀⠀⠀⠀⠀⠀⠀⠀⠀⠀⠀⠀⠀⠀⠀⠀⠀⠀⠀⠀⢀⣤⣷⣿⣿⣿⣿⣟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⠀⠀⠀⠀⠀⠀⠀⠀⠄⢕⢕⢕⢕⢕⢕⢕⢕⢕⢕⢕⢕⢕⢕⢕⢕⢕⢕⢄⢀⠀⠀⠀⠀⠀⠀⠀⠀⠐⠀⠄⢄⢀⢁⠕⢕⢕⠑⠁⠁⢕⢕⢕⢔⢀⠀⠀⠀⠀⠀⠀⠀⠀⠀⠀⠀⠀⠀⠀⠀⠀⣀⣴⣾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⣷⣷⣷⣗⣗⡇⢑⢑⠓⠑⠑⠑⠑⠁⢕⣵⡵⢴⢴⢔⢗⢗⢗⢟⢏⢕⠕⠀⢀⢄⢄⢕⢕⢕⢕⣕⣵⣵⢴⢴⢴⢔⠄⠕⠕⠁⠀⠀⠁⢁⢁⠀⡠⢔⢕⢕⢕⢕⢕⢕⢕⢕⢕⢕⢕⢕⢕⢕⢕⢕⢕⢕⢕⢕⢕⢔⢄⢄⢀⠀⠀⠀⠀⠀⠀⠀⠁⠕⢕⢄⠀⠀⢀⢔⢕⢕⢕⢕⢕⢕⢔⢄⠀⠀⠀⠀⠀⠀⠀⠀⠀⠀⠀⠀⠐⠘⠙⠓⠘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⡕⢕⢕⢕⢕⠕⠕⠕⠕⠕⠕⢁⢁⢑⢕⢕⣕⣕⣱⢕⢕⠗⠕⠉⠁⠄⠄⠄⠄⠔⠔⠕⠕⠕⠕⢕⢕⢕⢑⢁⢀⠀⠀⢀⢀⢔⢴⣠⢎⢕⢕⢕⢕⢕⢕⢕⢕⢕⢕⢕⢕⢕⢕⢕⢕⢕⢕⢕⢕⢕⢕⢕⢕⢕⢕⢕⢕⢔⢄⢄⢄⢀⢀⢀⠀⠁⠑⢕⢄⠑⠕⢕⢕⢕⢕⢕⢕⢕⢕⢕⢔⢄⠀⠀⠀⠀⠀⠀⢀⠔⢷⣷⡇⢕⢔⢔⠐⠐⠐⠀⠀⠁⠈⠙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⢗⢜⢕⠕⢱⢼⣇⣕⢕⢕⢕⢕⢕⢕⢕⢕⢕⢕⢕⢕⢕⢕⢕⢕⢕⢕⢕⢕⢕⢕⢕⢕⢕⢕⢕⢕⢕⢕⢕⢕⢕⢕⢕⢅⢕⢔⢁⠕⢕⢕⢕⢕⢕⢕⢕⢕⢕⢕⢔⢔⢄⢄⢔⢁⠀⠀⠁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⢕⠑⠑⠑⠑⠑⠐⠐⠁⠁⠑⠃⠕⠕⢕⢕⢕⢕⢕⢕⢕⢕⢕⢕⢕⢕⢕⢕⢕⢕⢕⢕⢕⢕⢕⢕⢕⢕⢕⢕⢕⢕⢕⢕⢕⢕⢕⢕⢔⢁⠕⢕⢕⢕⢕⢕⢕⢕⢕⢕⠕⢕⢁⠀⠀⠀⠀⠀⠀⠁⠈⠙⠙⠝⠙⠙⠁⠁⠁⠈⢁⢕⢕⢕⢕⢕⢕⢕⢔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⢄⢄⢄⢀⢀⠀⠀⠀⠀⠀⠀⠀⠀⠀⠀⠀⠀⠀⠀⠀⠁⠁⠁⠁⠁⠑⠑⠑⠑⠑⠑⠕⠕⠕⠕⠕⠕⠕⢕⢕⢕⢕⢕⢕⢕⢕⢕⢕⢕⣕⡕⡕⢕⢔⢅⢑⠕⠕⠑⢑⠅⠀⠀⠀⠀⠀⠀⠀⠄⢅⢵⢱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⡕⢕⢕⢕⢕⢕⢵⢵⢵⢕⢕⢗⢗⢖⢖⢖⢖⢖⢖⢖⢖⢔⢔⢔⢔⢔⢔⢄⢄⢄⢄⢄⢀⢀⠀⠀⠀⠀⠀⠀⠀⢀⢀⣀⡀⢄⢄⢄⢜⢻⢿⢿⢷⢷⢧⢴⢕⢔⢔⢀⢀⢀⠀⠀⠀⠀⠀⠀⢀⢀⣄⣄⣕⣕⣕⣕⣗⣕⣕⣕⢕⢕⢜⢝⢕⢁⢀⢀⢀⢁⢀⢀⢀⢀⢄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⡝⢕⢕⢕⢕⢕⢕⢕⢕⢕⢕⢕⢕⢕⢑⢑⢕⢕⢕⢕⢕⢕⢕⢕⢕⣕⣱⣵⣵⣵⣵⣷⣷⣵⣵⣵⣵⣔⣔⣄⣠⣴⣵⣵⣵⣼⣵⣷⣵⣵⡕⢕⢕⢕⢕⢕⢕⢕⢕⢕⢄⢄⢁⢁⠁⠑⠑⠑⠑⠑⠑⠕⠕⠕⢕⢕⢕⢕⣕⡕⢕⢕⢕⠕⠀⠀⠀⢄⢔⣴⣕⣕⣕⣕⣔⣵⢕⢗⢗⢟⢟⢟⢟⢷⢗⢗⢗⢕⢔⢔⢕⢕⢜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⠕⠕⢕⢕⢕⢕⢕⢱⣵⣵⣵⣵⣷⢷⢾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⢄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⠄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⣏⣝⢏⢝⢝⢕⢕⢕⠕⠑⠑⠐⠀⠐⠐⠀⠀⠀⢀⢔⢱⣵⣷⣾⣇⣕⣕⣕⡕⢅⢄⢀⢀⢄⣄⣔⣔⣔⣴⣴⣴⣴⡴⢕⢕⠑⠁⠀⠀⠀⠀⠀⠀⠀⢀⢔⢄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⢇⢱⢕⣕⣕⣕⣕⣕⣵⣵⣾⡟⢏⢝⢕⢕⠑⠑⠕⠑⠁⠁⠀⠀⠀⠀⠀⠀⠀⠁⠑⠕⠕⠕⢕⢕⢕⢕⢕⢕⢕⢕⢕⢄⢔⣕⢕⢕⢜⢝⢝⢜⢟⢿⣿⣿⣿⣿⣿⣷⣷⣷⣷⣾⣷⣾⣷⣧⣵⣵⣵⣷⢷⢷⢷⢾⢿⢿⣿⣿⣿⣟⣕⡕⢕⠕⠕⠕⠕⠕⠕⠕⠔⠄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⢕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⠑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⢀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⠁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⢿⣿⢕⢕⢝⡿⡟⢕⢕⢿⣿⢏⢕⢸⣿⣿⢇⢜⢻⡿⢟⢕⢕⣿⣿⢇⢕⢕⢜⢟⢿⢟⢕⢕⢜⡟⢕⢕⢝⢿⣟⢕⢸⣿⣿⡏⢕⢿⣿⣿⣏⣹⣿⣿⣿⢕⣹⣿⣿⢟⢕⢕⢸⣿⣿⣿⢕⢹⡿⢟⢕⢕⢿⣿⣿⢕⢸⣿⣿⡟⢕⣻⣿⣿⣿⡟⢝⢻⣿⣿⢕⢕⢝⢟⢝⣟⣿⣿⣿⣏⢕⢻⣿⣿⢇⢜⣿⣿⣿⣿⣿⣿⣿⡏⢝⣿⣿⣿⣏⣝⣿⣿⣟⣝⣜⣻⣿⣿⣿⡿⣿⣿⣿⣧⣜⣿⣿⣿⣿⣿⣿⣿⣿⢿⣿⣿⣿⡿⢟⣿⣿⡏⢕⢹⣿⣿⣿⣿⣿⣿⣿⣿⣿⡻⢿⣿⣿⡟⣸⣿⡿⢿⣿⣿⣿⣿⢇⢕⢹⣿⣿⡇⢸⣿⣿⣿⣿⢕⢕⢻⣿⣿⢝⢝⣿⣿⡟⢕⢝⣿⡟⢕⢕⢟⢟⢝⢕⢝⢿⢿⢕⢕⢕⢜⢝⢝⢕⢕⢝⢿⡏⢕⢕⢻⠀</a:t>
            </a:r>
            <a:br/>
            <a:r>
              <a:t>⢇⢕⢕⢕⢕⢕⢕⢕⢕⢕⢕⢕⢕⢕⢕⢕⢕⡕⢕⢕⢕⢕⢕⢕⢕⢸⢻⢕⢕⢕⢟⢏⢕⢕⢕⢕⢕⢕⢕⢜⢕⢕⢕⢕⢕⢕⢕⢕⢕⢕⣯⢕⢕⢕⢕⢸⢇⢕⢜⣿⣿⡇⢕⢜⢿⣿⢝⢝⢻⣿⡇⢕⢝⣿⣿⡇⢕⢕⢜⣿⡟⢕⢕⢕⢕⢝⢕⢕⢸⣿⡇⢕⢜⣿⣿⢕⢕⢹⣿⣿⢏⢕⢕⢜⣿⣿⢕⢕⣱⡕⢕⢕⢕⢕⢝⢝⢕⢕⢹⣿⢕⢕⢝⢝⢝⢝⢝⣿⣿⢕⢕⣻⣿⣿⢏⢜⢝⢕⢸⣿⡏⢹⣿⣿⡟⢕⣿⣿⣿⣏⢝⣿⣿⣿⡇⢸⣿⣿⣿⢕⢹⣿⣿⡇⢕⣿⣿⡇⢕⢜⣿⣿⣟⢝⢝⢝⢝⣿⢕⢕⢕⣿⣿⢕⢕⢕⢕⢕⢕⢝⢝⢹⡕⢕⢸⣿⡟⢕⢕⢻⣿⣿⢏⢕⢕⢕⢕⢕⢕⢕⢹⣿⡇⢕⢕⢟⡕⢕⢕⢕⢕⢕⢕⢕⢕⢞⢕⢕⢕⢕⢕⢕⢕⢕⢕⢕⢕⢕⢕⢱⠀</a:t>
            </a:r>
            <a:br/>
            <a:r>
              <a:t>⣧⢕⢕⢕⢕⢕⢕⢕⢕⢕⢕⢕⢕⢕⢕⢕⢕⢕⢕⢕⢕⢕⢕⢕⢕⢕⣵⢕⢕⢜⢕⢕⢕⢕⢕⢕⢕⢕⢕⢕⢕⢕⢕⢕⢕⢕⢕⢕⢕⢕⢕⢕⢕⢕⢕⢕⢕⢕⢕⣿⣿⢕⢕⢕⡕⢕⢕⢱⢿⣷⡇⢕⢜⢏⢟⢇⢕⢕⢕⣿⡕⢕⢕⢕⢕⢕⢕⢕⢸⢻⡇⢕⢱⣿⣿⡇⢕⢸⡿⢻⢕⢕⢕⢕⢟⣿⢕⢕⣿⣧⢕⢕⢕⢕⣱⢕⢕⢕⢱⣿⢕⢕⢕⢕⢕⢕⢾⣿⣿⡇⢕⢾⡿⢻⡕⢕⢕⢕⢕⣼⣧⣼⣿⣿⢿⢷⢿⣿⣿⣿⢾⣿⣿⣿⡇⢸⣿⣿⣿⢕⢼⣿⣿⡧⢷⣿⣿⡇⢕⢱⢿⢿⢻⢕⢕⢕⣿⣿⡕⢕⢕⢝⣿⢕⢕⢕⣕⢕⢕⢕⢕⢜⢕⢕⢸⣿⣇⢕⢕⢸⢻⡟⢕⢕⢕⢕⢕⢕⢕⢕⢸⣿⡇⢕⢕⢇⢕⢕⢕⢕⢕⢕⢕⢕⢕⢕⢕⢕⢕⢕⢕⢕⢕⢕⢕⢕⢕⢕⢕⢜⠀</a:t>
            </a:r>
            <a:br/>
            <a:r>
              <a:t>⢕⢕⢕⢕⢕⢕⢕⢕⢕⢕⢕⢕⢕⢕⢕⢕⢕⢕⢕⢕⢕⢕⢕⢕⢕⢕⡕⢕⢕⢕⢕⢕⢕⢕⢕⢕⢕⢕⢕⢕⢕⢕⢕⢕⢕⢕⢕⢕⢕⢕⢕⢕⢕⢕⢕⢸⢕⢕⢕⣿⢟⢕⢕⢸⣿⢕⢕⢕⢜⣿⢕⢕⢕⢕⢕⢕⢕⢕⢕⣿⡟⢕⢕⢕⣕⢕⢕⢕⢸⣿⢇⢕⢕⣿⣿⢕⢕⢸⣿⢕⢇⢕⢕⢕⢕⢕⢕⢕⣿⡿⢕⢕⢕⣼⢇⢕⢕⢕⣿⣿⢕⢕⢜⢝⢕⢕⢜⣿⣿⡕⢕⢜⢕⢕⢸⢇⢕⢕⢕⢝⢟⢟⣿⢕⢕⢕⢜⣿⣿⡏⢕⣿⣿⣿⢕⢕⣿⣿⡿⢕⢸⣿⣿⡇⢕⢜⢿⣿⢕⢕⢕⢕⢕⢝⢕⢕⢻⣿⢇⢕⢕⢜⡝⢕⢕⢕⣿⣧⢕⢕⢸⣕⢕⢕⢜⢿⣿⢕⢕⢕⢕⢕⢕⢕⢕⢕⢕⢕⢕⢕⢸⣿⡇⢕⢕⢕⢇⢕⢕⢕⢕⢕⢕⢕⢕⢕⢕⢕⢕⢕⢕⢕⢕⢕⢕⢕⢕⢕⢕⢕⠀</a:t>
            </a:r>
            <a:br/>
            <a:r>
              <a:t>⡇⢕⢕⢕⢕⢕⢕⢕⢕⢕⢕⢕⢕⢕⢕⢕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⢝⣕⢕⢕⢕⢕⢕⢕⢱⣿⣿⢕⢕⢕⢕⢕⢕⢕⢕⢕⢇⢵⣷⣷⡝⢕⢕⢕⢱⢟⣿⡇⢕⢻⣿⣿⡇⢱⣿⣿⢿⢵⣿⣿⣿⡇⢕⢱⣷⢕⢕⢕⢕⢕⢕⢱⢕⢕⢹⢟⢕⢕⢕⢕⢕⢕⢕⢕⢝⡧⢕⢕⢜⢏⢕⢕⢕⢜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⣾⡿⢕⢕⢱⣿⣿⢕⢕⢸⣧⢕⢕⢕⢿⣿⢕⢕⢕⢕⢕⢕⢕⢕⢕⢕⢕⢕⢹⣿⢕⢕⢕⢕⢕⢟⢕⢕⢕⣿⣿⢕⢕⢜⢻⢕⢕⢜⣿⣿⢇⢕⢕⢹⣷⢇⢕⢕⢕⢕⢝⢕⢕⢕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⢟⢕⢕⢕⣼⡏⢕⢕⢕⢕⢕⢕⢕⢕⢕⢕⢕⢕⣾⣟⢕⢕⢕⢕⢕⣕⢕⢕⢱⣿⣿⢕⢕⢱⡕⢕⢕⢱⣿⣿⡇⢕⢱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⠕⠕⢕⢕⠕⢕⢕⢕⢕⢕⢕⢕⢕⢕⢕⢕⢕⢕⢕⢕⢕⢕⢕⢕⢜⢕⢕⢕⢕⣿⢇⢕⢕⢸⣿⡇⢕⢕⢕⢕⢕⢕⢕⢕⢕⢕⢕⢜⣿⣏⢕⢕⢕⢕⢜⢕⢕⢕⢸⢿⡕⢕⢜⣿⢇⢕⢕⢕⢟⢕⢕⢕⢕⢕⢕⢕⢕⢕⢕⢕⢕⢕⢕⣟⢹⢕⢕⢜⣟⢕⢕⢕⢕⢕⢕⢕⢕⣿⣿⢕⢕⢕⢷⢇⢕⢕⢕⢕⢕⢕⢕⢕⢝⢕⢕⢕⢕⢱⣿⢕⢕⢕⢿⡿⢕⢕⢜⣿⢕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⠕⢁⢕⢕⠄⢕⢕⢕⢕⢕⢕⢕⢕⢕⢕⢕⢕⢕⢕⢕⢕⢕⢕⢕⢕⢕⢕⢕⢕⣵⡜⢕⢕⢸⢻⢕⢕⢕⢕⢕⢕⢕⢕⢱⢕⢕⢕⢟⢝⢝⢕⢕⢕⢕⢕⢕⢕⢕⢸⡇⢕⢕⢕⢇⢕⢕⢕⢕⢕⢕⢕⢕⢕⢕⢕⢕⢕⢕⢕⢕⢕⢕⢕⢜⢕⢕⢕⢕⣕⡕⢕⢕⢕⢕⢕⢕⢕⣿⣻⢕⢕⢕⢕⢕⢕⢕⢕⢕⢕⢕⢕⢕⢕⢕⢕⢕⢕⢱⣷⡕⢕⢕⢕⢕⢕⢕⢕⣿⡕⢕⢕⢸⡏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⢄⠀⢑⡱⢇⠕⢅⢅⠕⢕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⡕⢕⢕⣾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⠅⠕⢕⢔⢗⠑⠀⠀⠀⠑⢕⢔⢅⢕⢕⢕⢕⢕⢕⢕⢕⢕⢕⢕⢕⢕⢕⢕⢕⢕⢸⣷⡇⢕⢕⢕⢕⢇⢕⢕⢕⢕⢕⢕⢱⢕⢕⢕⢕⢕⢕⢕⢕⢕⢕⢕⢕⢕⢕⢕⣇⢕⢕⢕⢕⢷⢕⢕⢕⢕⣕⢕⢕⢕⢕⢕⢕⢕⢕⢕⢕⢕⢕⢕⢕⢕⢕⢕⢕⢕⣕⢗⢕⢕⢕⢕⢕⢕⢕⢿⣿⢕⢕⢕⢕⢕⢕⢕⢕⢕⢕⢕⢕⢕⢕⢕⢕⢕⢕⢕⢱⢇⢕⢱⣾⣧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⠀⠀⠀⢕⢏⠀⢄⢔⢕⢕⢔⢕⢕⠑⠕⢑⢕⢕⢕⢕⢕⢕⢕⢕⢕⢕⢕⢕⢕⢕⢕⢸⡿⢇⢕⢕⢜⢗⢕⢕⢕⢕⢕⢕⢕⢕⢕⢕⢕⢕⢕⢜⡟⢕⢕⢕⢕⢕⢕⢕⢕⢻⢗⢕⢕⢕⢕⢕⢕⢕⢕⡟⢕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⠀⠀⢀⢕⠀⢔⢕⢕⢕⢕⢕⢑⢑⢌⢅⢁⠁⠅⢑⢕⢕⢕⢕⢕⢕⢕⢕⢕⢕⢕⢕⢕⢕⢕⢕⢕⢕⢕⢕⢕⢕⢕⢕⢕⢕⢕⢕⢜⢕⢕⢕⢕⢱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⢕⢕⢕⢕⢕⢕⢕⢕⢕⢕⢕⢕⢕⢕⢕⢕⢕⢕⢕⢕⢕⢕⢳⢕⠑⠕⢕⠔⢕⢕⠀⢕⢕⢕⢕⢕⢕⢕⢕⢕⢕⢕⢕⢔⢁⢑⠅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⢷⣷⣵⢕⠀⠀⠀⠀⢕⢕⠀⠁⢕⢕⢕⢕⢕⢕⢕⢕⢕⢕⢕⢕⢕⢕⢕⢕⢕⢑⢁⠑⠕⢕⢕⢕⢕⢕⢕⢕⢕⢕⢕⢕⢕⢕⢕⢕⢕⢕⢕⢕⢕⢕⢕⢕⢕⢕⢕⢕⢕⢕⢕⢜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⣕⣕⣕⢕⢕⢕⢝⢕⠀⠀⠀⠀⠑⢕⠀⠀⠀⠀⠁⠁⠁⠑⠕⠕⢕⢕⢕⢕⢕⢑⢕⢕⢕⠕⢑⢔⢔⢄⢀⢁⢑⠱⠕⢕⢕⢕⢕⢕⢕⢕⢕⢕⢕⢕⢕⢕⢕⢕⢕⢕⢕⢱⢕⢕⢵⣕⡜⢕⢕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⢜⢝⢟⢟⢿⢿⢿⣿⣿⣿⢔⠀⠀⠀⢕⢀⠀⠀⠀⠀⠀⠀⠀⠀⠀⠀⠀⠀⠑⠕⠁⠐⠁⠀⠀⠁⠑⠑⠅⠕⠕⢕⢕⢕⢕⢔⢔⢕⢅⢕⢑⢑⢕⢑⢑⢑⠕⢕⢕⢕⠕⢕⢕⢕⢕⢕⣜⣝⢟⢳⢷⣕⢕⢕⢕⢕⢕⢕⢕⢕⢕⠕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⣕⣕⣽⣿⠕⠀⠀⠀⢕⢕⠀⠀⠀⠀⠀⠀⠀⠀⠀⠀⠀⠀⠀⠀⠀⠁⠀⠀⠀⠀⠀⠀⠀⠀⠀⠁⠐⠁⠁⠁⠑⠕⢕⢕⢕⢕⢕⢕⢕⠁⠀⠀⠀⠔⢀⠀⢔⢅⢌⠉⠉⠉⠕⠇⠑⠘⢳⢧⡕⢔⢕⢔⢕⢕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⢕⢔⠕⢕⢕⢕⢕⢕⢕⢕⠕⠕⠕⠱⢟⢟⠿⠿⠿⢿⢿⢏⠉⠀⠀⠀⠀⢕⢕⠀⠀⠀⠀⠀⠀⠀⠀⠄⠀⠀⠀⠀⠀⠀⠀⠀⠀⠀⠀⠀⠀⠀⠀⠀⠀⠀⠀⠀⠀⠀⠀⠀⠁⠕⢕⢕⠕⠀⠀⠀⠀⠕⠀⠑⢄⠀⠑⠕⠀⠀⠀⠀⠀⠀⠀⢕⢜⢻⣧⢑⠁⠁⠁⠁⢑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⢕⢕⢕⢕⢑⠕⠑⢕⡱⠃⠁⠑⠑⠑⠁⠁⠁⠀⠀⠀⠀⠀⠀⠀⠀⠀⠀⠀⠕⠕⠀⠀⠀⠀⠀⠀⠀⠀⠀⠀⠀⠀⠀⠀⠀⠀⠀⠀⠀⠀⠀⠀⠀⠀⠀⠀⠀⠀⠀⠀⠀⠀⠀⠀⠀⠀⠀⠀⠀⠀⠀⠀⢀⠄⠑⠁⠔⠀⠀⠀⠀⠀⠀⠀⠀⠀⠀⠑⢕⢝⢷⣔⢀⠅⢐⢅⢕⢕⢷⢷⢕⢕⢕⢕⢇⢵⡕⢕⢕⢕⢕⢕⢕⢕⢕⢕⢜⡕⢗⢕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⠁⠕⢕⢕⢕⢄⢱⠋⠀⠀⠀⠀⠀⠀⠀⠀⠀⠀⢀⠀⠀⠀⠀⠀⠀⠀⠀⠀⠀⠀⠀⠀⠀⠀⠀⠀⠀⠀⠀⠀⠀⠀⠀⠀⠀⠀⠀⠀⠀⠀⠀⠀⠀⠀⠀⠀⠀⠀⠀⠀⠀⠀⠀⠀⠀⠀⠀⠀⠀⠀⢀⠔⠁⠀⠀⠐⠀⠀⠀⠀⢀⢀⠀⠀⠀⠀⠑⠑⠁⢕⢕⢝⢷⢕⢕⢕⢕⢗⢝⢝⢝⢝⢝⢝⢕⠑⠑⠙⠑⠑⠕⢕⢕⢜⡎⡕⢕⢕⢇⢕⢳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⢕⢄⠀⡑⢕⢕⢑⢕⠑⠀⠀⠀⠀⠀⠀⠀⠀⢔⢕⢕⢕⢔⠀⠀⠀⠀⠀⠀⠀⠀⠀⠀⠀⠀⠀⠀⠀⠀⠀⠀⠀⠄⠔⢄⠀⠀⠀⠀⠀⠀⠀⠀⠀⠀⠀⠀⠀⠀⠀⠀⠀⠀⠀⠀⠀⠀⠀⠀⠀⠀⠐⠀⠀⠀⠀⠀⠀⠀⠀⠀⣱⣿⣿⣷⣦⣵⣴⣔⡔⢔⢕⢕⢕⢕⢔⢔⢖⢵⢕⢕⢕⢑⢕⢕⢕⢲⢴⢤⣤⣤⣤⢔⢕⢕⢵⢵⣝⣇⣗⣖⡗⢷⢧⢵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⢡⣵⣷⣿⢱⣵⡷⢕⠑⠀⠀⠀⠀⠀⠀⠀⠀⠀⢕⢕⢕⢕⢕⠀⠀⠀⠀⠀⢀⢀⢀⠀⠀⠀⠀⠀⠀⠀⠀⠀⠀⠀⠀⢕⢔⢁⠐⢀⠀⠀⠀⠀⠀⠀⠀⢀⢀⢀⢀⢀⠀⢀⢀⠀⠀⠀⠀⠀⠀⠀⠀⠀⠀⠀⠀⠀⠀⠀⠀⠀⢱⣿⣿⣿⣿⣿⣿⣿⣿⣿⣿⢷⣕⢕⣕⣵⡷⢞⡏⢵⢗⢞⢟⢟⢝⢏⢟⢕⢕⢕⣱⡕⢕⢼⣿⣿⣷⣷⣷⣮⣽⣽⣟⣟⡷⢷⣼⣝⢝⢳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⢇⣿⡿⢕⠕⠀⠀⠀⠀⠀⠀⠀⠀⢄⠀⢕⢕⢕⢕⢕⠀⠀⠀⢀⢕⢕⢕⠑⢕⢔⢀⠀⠀⠀⠀⠀⠀⠀⠀⠀⠁⢕⢅⢕⢔⢁⠀⠀⠀⠀⠀⠀⢔⢕⢕⢕⠐⢀⠀⠁⠀⠀⠀⠀⠀⠀⠀⠀⠄⠀⠀⠀⠀⠀⠀⠀⠀⠑⣿⣿⣿⣿⣿⣿⣿⣿⡿⢣⢎⢣⣾⢟⢕⢕⠕⢅⢕⢑⢕⢕⢕⢆⢜⢕⠕⢕⢜⢕⢑⢕⢕⢕⢕⢝⢽⢽⢿⢯⡕⢝⢝⢝⢳⢷⣽⣟⢷⣕⡺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⢱⣿⢇⢕⠀⠀⠀⠀⠀⠀⠀⠀⠔⢑⣄⣥⡕⢕⢔⢔⢔⢔⢔⢔⢔⢅⢀⠀⠑⠑⠕⠀⠀⠀⠀⠀⠀⠀⠀⠀⠀⠕⠑⠑⠕⠕⢕⠀⠀⠔⢕⠄⢕⠅⢕⢅⢄⠀⠀⠀⢄⠀⠀⠀⠀⠀⠀⠀⠀⠀⠀⠀⠀⠀⠀⠀⠀⠔⠹⢽⢽⣿⣷⣷⡿⢏⢕⣵⣧⡿⢇⢕⢔⢕⢕⢕⢕⢕⢕⢅⢕⢔⢕⣵⢟⣟⣱⣵⣵⣕⡄⢑⢕⢕⢇⢖⢔⢗⢗⢗⢇⢕⡕⠕⢕⣝⣝⣕⣹⣽⣝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⡿⢸⣟⢕⢜⢗⢰⢄⡀⠀⠀⢄⣴⣾⣿⣿⣿⢇⠕⠕⠕⠕⠑⠑⠑⠑⠑⠑⠑⠀⠀⠀⠀⠀⠀⠀⠀⠀⠀⠀⠀⠐⢔⢄⠀⠀⢐⢄⠀⠄⠀⠀⠔⢕⠀⠁⠁⠀⠄⠀⠀⠀⠀⠀⠀⠀⠀⠀⠀⠀⠀⠀⠀⠀⠀⠀⠀⠀⠀⠀⠀⠀⠁⠈⢙⣱⢾⡿⢏⡿⢇⢕⢕⢕⢕⢕⢕⢕⢕⢕⢕⢕⢕⣵⣷⣿⣿⡟⡿⢋⠍⠱⠁⠀⡎⣿⣿⢸⣿⣿⡟⢝⣿⣿⣷⡧⢹⢟⢟⢟⢟⠟⠟⠳⢷⢵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⣼⣿⣿⣷⣷⣧⣕⣕⢕⣼⣿⣿⣿⣿⣿⢇⠐⠀⠀⠀⠀⠀⠀⠀⠀⠀⠀⠀⠀⠀⠀⠀⠀⠀⠀⠀⠀⠀⠀⠀⠀⠕⠑⠐⠁⠀⠀⠀⠀⠀⠀⠀⠁⢀⠄⠐⠀⠀⠀⠀⠀⠀⠀⠀⠀⠀⠀⠀⠀⠀⠀⠀⠀⠀⠀⠀⠀⠀⠀⢀⢀⣠⢵⢟⡏⢏⢵⠑⠁⠁⠑⠑⢕⢕⢕⢕⢕⢕⢕⢕⣵⣿⣿⣿⣿⣟⡕⢕⢕⠀⠀⠀⠀⡕⣕⡇⢰⢵⢵⣵⣵⣵⣵⣕⣕⣵⣷⣷⣿⡝⢿⣾⣝⢯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⣿⣿⣿⣿⣿⣿⣿⣿⣿⣿⣿⣿⣿⣿⡟⢔⠀⠀⠀⠀⠀⠀⠀⠀⠀⠀⠀⠀⠀⠀⠀⠀⠀⠀⠀⠀⠀⠀⠀⠀⠀⠀⠀⠀⠀⠀⠀⠀⠀⠀⠀⠀⠀⠀⠀⢀⠑⠀⠀⠀⠀⠀⠀⠀⠀⠀⠀⠀⠀⠀⠀⠀⠀⠀⠀⠐⠄⠄⠅⢅⢅⢔⠇⠞⠘⠁⠀⠀⠀⠀⠀⠀⠀⠁⠑⢕⢅⢅⢕⣼⣿⣿⣿⣿⣿⣿⣷⣷⣵⣥⡴⢐⡕⢕⢽⢵⢷⢶⣶⣷⣷⣾⣿⣿⣿⣿⣿⣿⣿⣿⢇⢜⢝⢜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⢹⣿⣿⣿⣿⣿⣿⣿⣿⣿⣿⣿⣿⣿⡇⢕⠀⠀⠀⠀⠀⠀⠀⠀⠀⠀⠀⠀⠀⠀⠀⠀⠀⠀⠀⠀⠀⠀⠀⠀⠀⠀⠀⠀⠀⠀⠀⠀⠀⠀⠀⠀⠀⠀⠀⠁⠔⠀⠀⠀⠀⠀⠀⠀⠀⠀⠀⠀⠀⠀⠀⢀⣰⣵⣦⣔⢄⠀⠀⠀⠀⠀⠀⠀⢀⣀⣄⣠⣤⣄⡄⢄⢀⢀⠀⠁⢕⢕⣸⣿⣿⡿⣿⣿⣿⣿⣿⣿⣿⣿⣿⣿⢿⢗⣗⣷⣿⣿⣿⣿⣿⣿⣿⣿⣿⣿⣿⣿⣿⣿⢇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⢕⢕⢜⢝⢝⢟⢟⢿⢿⢿⢿⢿⢟⢟⢕⢕⠀⠀⠀⠀⠀⠀⠀⠀⠀⠀⠀⠀⠀⠀⠀⠀⠀⠀⠀⠀⠀⠀⠀⠀⠀⠀⠀⠀⠀⠀⠀⠀⠀⠀⠀⠀⠀⠀⠀⠕⢀⠀⠀⠀⠀⠀⠀⠀⠀⠀⠀⠀⠀⠀⠀⠁⠕⢿⢯⢕⠑⠀⢄⠄⠀⢔⣵⣿⣿⣿⣿⣿⣿⣿⣿⣷⣵⣵⡕⢔⢔⢱⣿⣿⡟⢸⣿⣿⣿⣿⣿⣿⣿⣿⣿⣿⢵⢿⢟⢟⣟⣿⣿⣿⣿⣿⣿⣿⣿⣿⣿⣿⣿⣿⡕⢕⢕⢜⠗⢕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⠝⢕⢕⢕⢕⢕⢕⢕⢕⢕⢕⢕⢕⢕⢕⢕⢕⢕⠀⠀⠀⠀⠀⠀⠀⠀⠀⠀⠀⠀⠀⠀⠀⠀⠀⠀⠀⠀⠀⠀⠀⠀⠀⠀⠀⢄⢔⠀⠀⠀⠀⠀⠀⠀⠀⠀⠀⠀⠁⠀⠀⠀⠀⠀⠀⠀⠀⠀⠀⠀⠀⠀⠀⠀⠀⠈⠁⠀⠀⠀⠀⠀⠑⠜⢻⣿⣿⣿⣿⣿⣿⣿⣿⣿⣿⣿⣧⢕⢕⣿⣿⣿⣇⡇⣿⣿⣿⣾⣿⣿⣿⣿⣿⣿⡵⢕⢕⢕⢟⢟⢿⢿⢿⢿⣿⣿⣿⣿⣿⢿⢿⢟⣟⢕⠑⠀⢀⣼⠇⢕⡕⢕⢕⢕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⠁⠑⠑⠑⠑⢕⠀⠀⠀⠀⠀⠀⠀⠀⠀⠀⢀⠀⠀⠀⠀⠀⠀⠀⠀⠀⢄⠄⢀⠀⠀⠀⠀⢕⢕⢕⠀⢀⠀⠀⠀⠀⠀⠀⠀⠀⠄⠀⠀⠀⠀⠀⠀⠀⠀⠀⠀⠀⠀⠀⠀⠀⠀⠀⠀⠀⠀⠀⠀⠀⠀⠀⠀⠁⠉⠛⠻⢿⣿⣿⣿⣿⣿⣿⣿⣧⡕⢜⢿⣿⣿⣕⣻⣿⣿⣿⣿⣿⣿⣿⣿⡿⢻⢗⢅⣕⡕⢔⠕⠕⢕⠜⠑⠑⢕⢕⢕⢕⢞⢟⢙⣅⣄⣤⡵⢗⠎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⣱⣵⢕⢕⢕⢕⣕⣕⣕⣕⣕⣕⣕⣄⣄⣄⣄⡀⢕⠀⠀⠀⠀⠀⠀⠀⠀⢀⠔⠁⠀⠀⠀⠀⠀⠀⠀⠀⢔⠁⠀⠁⠐⠀⠀⠐⠕⢕⠑⠔⢕⠀⠀⠀⠀⠀⠀⠀⠀⠀⠀⠀⠀⠀⠀⠀⠀⠀⠀⠀⠀⠀⠀⠀⠀⠀⠀⠀⠀⠀⠀⠀⠀⠀⠀⠀⠀⠀⠀⠀⠀⠈⠑⠝⠏⢏⢝⢝⢝⢕⠕⢜⢻⣿⣿⣿⣿⣿⣿⣿⣿⣿⢟⠋⠕⢔⠑⢕⢿⣿⡇⣿⣿⡇⠀⠀⠀⠱⣷⣷⣷⣿⣿⣿⡿⠟⠛⠉⠀⠁⠄⢥⡷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⡏⢱⣿⣿⣿⣿⣿⣿⣿⣿⣿⣿⣿⣿⣿⣿⣇⢱⠀⠀⠀⠀⠀⠀⢀⠔⠁⠀⠀⠀⠀⠀⠀⠀⠀⠀⠀⠁⠀⠀⠀⠀⠀⠀⠀⠀⠁⠀⠀⠁⠁⠔⠀⠀⠀⠀⠀⠐⠀⠀⠀⠀⠀⠀⠀⠀⠀⠀⠀⠀⠀⠀⠀⠀⠀⠀⠀⠀⠀⠀⠀⠀⠀⠀⠀⠀⠀⠀⠀⠀⠀⠀⠀⠀⠀⠀⠁⠁⠀⢄⢕⢕⢹⣿⣿⣿⣿⢿⣿⡇⢱⢕⠀⠀⠀⠀⢸⢸⣿⡷⢸⢟⢏⢔⢀⢀⢀⠑⠑⠘⠙⠁⠁⢀⠀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⣾⣿⣿⣿⣿⣿⣿⣿⣿⣿⣿⣿⣿⣿⣿⣿⣕⢑⢐⢐⢐⢐⠔⠁⠀⠀⠀⠀⠀⠀⠀⠀⠀⠀⠀⠀⠀⠀⠀⠀⠀⠀⠀⠀⠀⠀⠀⠀⠀⠀⠀⠀⠀⠀⠀⠀⠀⢀⠀⠀⠀⠀⠀⠀⠀⠀⠀⠀⠀⠀⠀⠀⠀⠀⠀⠀⠀⠀⠀⠀⠀⠀⠀⠀⠀⠀⠀⠀⠀⠀⠀⠀⠀⠀⠀⠀⠀⢔⢕⢑⠑⢕⢜⢻⢏⢻⢜⢺⢷⣵⣦⣄⣄⡄⠄⢅⢜⢕⣕⣵⣵⡷⢕⢕⣕⢕⠀⠀⢀⢄⠀⠀⢔⠀⠀⠁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⣿⣿⣿⣿⣿⣿⣿⣿⣿⣿⣿⣿⣿⣿⣿⣿⢇⢕⢕⢕⠕⠁⠀⠀⠀⠀⠀⠀⠀⠀⠀⠀⠀⠀⠀⠀⠀⠀⠀⠀⠀⠀⠀⠀⠀⠀⠀⠀⠀⠀⠀⠀⢄⠀⠀⠀⢄⠑⠀⠀⠀⠀⠀⠀⠀⠀⠀⢀⠔⠀⠀⠀⠀⠀⠀⠀⠀⠀⠀⠀⠀⢀⢀⢄⢄⢄⢔⢔⢔⢔⢔⢔⢄⢄⢄⢄⢕⢕⢕⢕⢳⢵⣔⣕⡅⢅⢜⢕⡕⢎⣝⢟⢇⢁⢔⢔⢱⣿⣻⢯⢷⢷⢿⣟⣟⡕⠀⠀⠕⡄⠀⠑⠑⠕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⢻⣿⣿⣿⣿⣿⣿⣿⣿⣿⣿⣿⣿⣿⡿⢟⢕⢕⢕⠑⠀⠀⠀⠀⠀⠀⠀⠀⠀⠀⠀⠀⠀⠀⠀⠀⠀⠀⠀⠀⠀⠀⠀⠀⠀⠀⠀⠀⠀⠀⠀⠀⠀⠀⠀⠀⠁⢔⠀⠀⠀⠀⠀⠀⠀⠀⠀⠀⠐⠁⠀⠀⠀⠀⠀⢀⣄⣔⣴⣵⣷⣷⣿⣿⣷⣇⣕⢕⢕⢕⢕⢕⢕⢕⢕⢕⢕⢕⢕⠕⢕⠜⢑⢺⢿⣿⣷⡷⣵⣵⣜⣟⢳⢇⢕⢕⣱⣵⣿⣿⣿⡟⢟⢝⢕⠑⠀⠀⢑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⣷⢸⣿⣿⣿⣿⣿⣿⣿⣿⣿⣿⣿⣿⡿⢕⢕⢕⠕⠀⠀⠀⠀⠀⠀⠀⠀⠀⠀⠀⠀⠀⠀⠀⠀⠀⠀⠀⠀⠀⠀⠀⠀⠀⠀⠀⠀⠀⠀⠀⠀⠀⠀⠀⢀⠀⠀⠀⠀⠀⠀⠀⠀⠀⠀⠀⠀⠀⠀⠀⠀⠀⠀⠀⠀⠀⠙⢟⢿⢿⢟⢻⢿⣿⣿⣿⣿⣿⣷⣵⣕⣕⢕⢕⢕⢕⢑⠕⠕⠅⢕⠕⢕⢑⢕⢕⡔⢕⢵⢵⢇⢞⢟⢟⣟⣝⣝⣝⣝⣝⣹⣽⡽⠯⢗⢑⠀⠀⠄⢕⠁⠁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⢸⣿⣿⣿⣿⣿⣿⣿⣿⣿⣿⣿⣿⢕⢕⢕⠁⠀⠀⠀⠀⠀⠀⠀⠀⠀⠀⠀⠀⠀⠀⠀⠀⠀⠀⠀⠀⠀⠀⠀⠀⠀⠀⠀⠀⠀⠀⠀⠀⢀⢀⢀⠀⠄⢀⢄⢄⣅⣅⣔⢀⠀⠀⠀⠀⠀⢄⠀⠐⠐⠀⠀⠀⠀⠀⠀⠁⠑⠑⢕⢕⣕⣱⣵⣿⣿⣿⣿⣿⣿⣿⣷⣇⢕⢕⢕⠔⢅⢐⢑⢅⢕⠕⠕⠕⢕⢵⢗⢗⢚⢟⢏⠝⠝⠉⢍⢝⢱⡕⢇⢔⢔⢕⢕⢵⢔⢀⠔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⢇⢟⢿⢿⣿⣿⣿⣿⣿⣿⣿⣿⡷⢇⠕⠀⠀⠀⠀⠀⠀⠀⠀⠀⠀⠀⠀⠀⠀⠀⠀⠀⠀⠀⠀⠀⠀⠀⠀⠀⠀⠀⠀⠀⠀⠀⢀⢔⢕⢕⢕⢕⢄⠀⢕⢕⣸⣿⣿⡿⢕⢔⢄⢄⢔⢕⠀⠄⠀⠀⠀⠀⠀⠀⠀⠀⠀⠀⠔⣾⣿⣿⣿⣿⣿⣿⣿⣿⣿⣿⣿⣿⡟⢕⢕⠕⠕⠕⠸⢿⢟⢏⢕⢕⢇⢕⢕⢕⠁⠀⠀⠀⠀⢀⢄⢅⢑⢕⢇⢇⢱⢕⡕⢕⢵⢕⢕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⢝⢝⢟⢝⢹⢞⢕⠑⠀⠀⠀⠀⠀⠀⠀⠀⠀⠀⠀⠀⠀⠀⠀⠀⠀⠀⠀⠀⠀⠀⠀⠀⠀⠀⠀⠀⠀⠀⠀⠀⠀⠀⠑⠕⢕⠁⠁⠀⠕⢱⣿⣿⡿⠑⢕⢕⢕⢕⠕⠑⠁⠀⠀⠀⠀⠀⠀⠀⠀⠀⠀⠀⠀⠘⢻⣿⣿⣿⣿⣿⣿⣿⣿⣿⣿⢟⢕⢕⠀⠐⠐⠀⢔⠀⢕⢜⢕⢕⢕⢕⢕⢕⢄⠄⠀⡠⢇⢕⢕⢕⢕⢕⢕⠑⠘⢓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⢅⢑⠕⢕⢕⢕⢕⢕⢕⢕⢕⢕⢕⠁⠀⠀⠀⠀⠀⠀⠀⠀⠀⠀⠀⠀⠀⠀⠀⠀⠀⠀⠀⠀⠀⠀⠀⠀⠀⠀⠀⠀⠀⠀⠀⠀⠀⠀⠀⠀⠀⠀⢔⢄⠀⠀⢜⢿⢏⠁⢐⢕⢕⠕⠁⠀⠀⠀⠀⠀⠐⠄⢀⠀⠀⠀⠀⠀⠀⠀⠀⠀⠝⢿⣿⣿⣿⣿⡿⢟⢏⢕⢕⢕⢕⢄⠀⠔⢀⠄⠀⢕⢕⢕⢕⢕⣕⡵⢗⢑⡰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⠀⠀⠀⠀⠀⠀⠀⠀⠀⠀⠀⠀⠀⠀⠀⠀⠀⠀⠀⠀⠀⠀⠀⠀⠀⢀⢄⢕⢕⢕⢔⢀⠀⠀⠀⠀⠀⠀⠀⠕⠕⠑⠀⠀⠔⠕⠑⠀⠑⠑⠁⠀⠀⠀⠀⠀⠀⠀⠀⠀⠀⠀⠄⢀⠀⠄⠀⠀⠀⠀⠀⠈⠟⢟⠙⢅⢕⢕⢕⢕⢕⢔⢕⢱⡱⢔⢄⢄⢔⢕⢅⢗⢏⢝⢕⢕⢕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⠕⠀⠀⠀⠀⠀⠀⠀⠀⠀⠀⠀⠀⠀⠀⠀⠀⠀⠀⠀⠀⠀⠀⠀⠄⠔⠕⠑⠑⠁⠁⠁⠀⠀⠀⠀⠀⠀⠀⠀⠀⠀⠀⠀⠀⠀⠀⠀⠀⠀⠀⠀⠀⠀⠀⠀⠀⠀⠀⠀⠀⠀⠀⠀⠀⠀⠕⠀⠀⢔⠀⠀⠀⠀⠀⠑⢕⢕⢕⢕⢕⡕⠕⢑⡵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⢑⠀⠀⠀⠀⠀⠀⠀⠀⠀⠀⠀⠀⠀⠀⠀⠀⠀⠀⢔⠑⠀⠀⠀⠀⠀⠀⠀⠀⠀⠀⠀⠀⠀⠀⠀⠀⠀⠀⠀⠀⠀⠀⠀⠀⠀⠀⠀⠀⠀⠀⠀⠀⠀⠀⠀⠀⠀⠀⠀⠀⠀⠀⠀⠀⠀⠀⠀⠀⢄⠑⠀⠀⠀⠀⠀⠀⠀⢕⢕⢕⠕⠁⠑⠕⢑⢄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⠕⠀⠀⠀⠀⠀⠀⠀⠀⠀⠀⠀⠀⠀⠀⠀⠀⠀⠀⠀⢕⠀⠀⠀⠀⠀⠀⠀⠀⠀⠀⠀⠀⠀⠀⠀⠀⠀⠀⠀⠀⠀⠀⠀⠀⠀⠀⠀⠀⠀⠀⠀⠀⠀⠀⠀⠀⠀⠀⠀⠀⠀⠀⠀⠀⠀⠀⠀⠀⢄⠁⠀⠀⠀⠀⠀⠀⢀⢀⢄⢕⢄⠀⠀⠀⠕⢕⢕⢄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⠀⠀⠀⠀⠀⠀⠀⠀⠀⠀⠀⠀⠀⠀⠀⠀⠀⠀⠀⠀⢕⠀⠀⠀⠀⠀⠀⠀⠀⠀⠀⠀⠀⠀⠀⠀⠀⠀⠀⠀⠀⠀⠀⠀⠀⠀⠀⠀⠀⠀⠀⠀⠀⠀⠀⠀⠀⠀⠀⠀⠀⠀⠀⠀⠀⠀⠀⠀⠀⠀⢀⢀⢠⡔⡔⢔⢕⢕⢜⢕⢕⢕⢕⢀⠀⠀⠁⢁⢕⢕⢕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⠁⠀⠀⠀⠀⠀⠀⠀⠀⠀⠀⠀⠀⠀⠀⠀⠀⠀⠀⠀⢔⢕⠀⠀⠀⠀⠀⠀⠀⠀⠀⠀⠀⠀⠀⠀⠀⠀⠀⠀⠀⠀⠀⠀⠀⠀⠀⠀⠀⠀⠀⠀⠀⠀⠀⠀⠀⠀⠀⠀⠀⠀⠀⠀⠀⠄⢔⠕⢐⢅⢕⢕⡣⢗⢕⢕⢕⢕⢕⢕⢕⢕⢕⢕⢕⢔⢄⢀⢕⢕⢕⢱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⠀⠀⠀⠀⠀⠀⠀⠀⠀⠀⠀⠀⢀⢄⢕⠀⠀⠀⠀⠀⢅⢕⠀⠀⠀⠀⠀⠀⠀⠀⠀⠀⠀⠀⠀⠀⠀⠀⠀⠀⠀⠀⠀⠀⠀⠀⠀⠀⠀⠀⠀⠀⠀⠀⠀⠀⠀⢀⢄⠔⢇⢕⢕⠑⠀⠀⠐⢕⢕⢕⠇⢕⢕⢕⢕⢕⢕⢕⢕⢕⢕⢕⢕⢕⢕⢕⢕⢕⢕⢕⢕⣼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⠀⠀⠀⠀⠀⠀⠀⠀⠀⠀⠀⢄⢔⢕⢕⢕⢕⢕⢕⠔⠀⠁⢕⠀⠀⠀⠀⠀⠀⠀⠀⠀⠀⠀⠀⠀⠀⠀⠀⠀⠀⠀⠀⠀⠀⠀⠀⠀⢀⢀⢄⠀⠀⢀⢀⢔⠄⢀⢕⢕⠕⠑⠕⢕⠀⠀⠀⠀⠁⢑⢕⢕⢕⢕⢕⢕⢕⢕⢕⢕⢕⢕⢕⢕⢕⢕⢕⢕⢕⢕⢕⣱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⠁⠀⢄⠀⠀⠀⠀⠀⠀⠀⢀⢔⢕⢕⢕⢕⣱⣵⣷⣿⡀⠀⠀⠀⢕⠀⠀⠀⠀⠀⠀⠀⠀⠀⠀⠀⠀⠀⠀⠀⠀⠀⠀⠀⢀⢀⠄⠔⢐⠕⢑⢅⢔⢕⢕⢕⢕⢕⠀⢕⢕⠕⠕⢔⢀⠁⠀⢀⢄⢄⠑⠁⠕⢕⢕⢕⢕⢕⢕⢕⢕⢕⢕⢕⢕⢕⢕⢕⢕⠕⠕⠕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⢔⢔⢀⠕⠀⠀⠀⢀⢄⢔⢕⢕⢕⣕⣵⣾⢿⢟⢏⢻⣿⣷⣄⡀⠀⠕⢕⠀⠀⠀⠀⠀⠀⠀⠔⢄⢀⠀⠀⠀⠀⠀⢄⠔⠑⠁⠀⢀⢄⢔⢕⢕⢕⢕⢕⢕⢕⢕⢕⢔⢕⢕⢕⢕⢕⢕⢕⢔⠀⢕⢕⢕⢀⠀⢕⢕⢕⢕⢕⢕⠕⠑⠑⠑⠁⠁⢁⢄⢄⢄⢄⠀⠀⢜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⣱⢇⢕⢄⢔⢔⢕⢕⢕⢕⢕⢕⢞⢟⢝⢕⢕⣱⣷⣿⣿⣿⣿⣿⡇⠀⠕⢔⠀⠀⠀⠀⠀⠀⠀⠀⠁⠑⠔⢄⠔⠑⠀⠀⠀⢄⢔⢕⢕⢕⢕⢑⢕⢕⢕⢕⢕⢕⢕⢕⢕⠕⢕⢕⢕⢕⢕⢕⢕⢑⢕⢕⢕⢄⠕⢱⣾⣷⣷⣵⣕⡔⢀⠀⠀⢐⢕⢕⢕⠕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⢝⢕⢕⢕⢕⢕⢕⢕⢕⢕⢕⢕⢕⢕⣱⡷⢟⢟⢝⢕⣼⣿⣿⣿⠇⠀⠀⠕⢕⠀⠀⠀⠀⠀⢔⢀⢄⠔⠀⠀⠀⠀⠀⢄⢕⢕⢕⢕⢕⢕⢕⢕⢕⢕⢔⢔⢕⢕⢕⢔⢕⢕⢕⢕⢕⢕⢕⢕⢕⢕⢔⢑⠑⢁⢄⢜⢿⣿⣿⣿⣿⣿⡧⢕⠐⠀⠁⠁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⢇⢕⢕⢕⢕⠕⠕⠕⢕⢕⢕⢕⢕⣵⢿⢏⢕⢕⢕⣱⡿⢏⢙⣼⡟⠀⠀⠀⠀⠕⢕⠀⠀⢀⠀⢕⢁⢀⢀⢕⢀⢀⢄⢕⢕⢕⢕⢕⢕⢕⢕⢕⢕⢕⢕⢕⢕⢕⢕⢕⢕⢕⢕⢕⢕⢕⢕⢕⢕⢕⢕⢕⢕⢕⢕⢕⢕⢕⢜⢝⢛⠛⠙⠁⠑⠀⠀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⢕⢕⢕⠑⠁⠀⠀⠀⠀⠀⠀⠁⠑⢑⢱⢕⢎⢕⢕⣱⡾⠏⠑⢄⡾⢏⢑⠀⠀⠀⠀⠀⠕⢕⠕⠑⠀⠀⠀⠀⠀⠁⢁⢄⢕⢕⢕⢕⢕⢕⢕⢕⢕⢕⢕⢕⢕⢕⢕⢕⢕⢕⢕⢕⢕⢕⢕⢕⢕⢕⢕⢕⢕⢕⢕⢕⢕⢕⢕⢕⢕⢕⢕⢕⢔⢄⢀⠀⠀⠁⠀⢄⠔⠀⠀⠁⢑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⠁⠀⠀⠀⢀⠀⠀⠀⠀⢄⢕⢏⢜⢕⢕⢱⢾⠏⢁⢄⣱⢟⢕⢕⢕⢕⢄⢄⠀⠀⠀⠀⠀⠀⠀⠀⠀⠀⠄⢄⢕⢕⢕⢕⢕⢕⢕⢕⢕⢕⢕⢕⢕⢕⢕⢕⢕⢕⢕⢕⢕⢕⢕⢕⢕⢕⢕⢕⢕⢕⢕⢕⢕⢕⢕⢕⢕⢕⢕⢕⢕⢕⢕⢕⢕⢕⢔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⢔⢑⢑⢑⢅⢄⢄⢔⢱⣵⣵⣵⣷⡿⢏⢕⢕⢔⢅⢕⢕⢕⢕⢕⢕⢕⢕⢕⢕⠄⠀⠀⠀⠀⠀⠀⢀⢔⢕⢕⢕⢕⢕⢕⢕⢕⢕⢕⢕⢕⢕⢕⢕⢕⢕⢕⢕⢕⢕⢕⢕⢕⢕⢕⢕⢕⢕⢕⢕⢕⢕⢕⢕⢕⢕⢕⢕⢕⢕⢕⢕⢕⢕⢕⢕⢕⢕⢕⢕⢔⢄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⢝⢝⢕⢕⢕⢕⢕⢕⢕⢕⢕⢕⢕⢕⢕⢕⢕⢕⢕⢀⠀⠀⠀⠀⠀⢄⢕⢕⢕⢕⢕⢕⢕⢕⢕⢕⢕⢕⢕⢕⢕⢕⢕⢕⢕⢕⢕⢕⢕⢕⢕⢕⢕⢕⢕⢕⢕⢕⢕⢕⢕⢕⢕⢕⢕⢕⢕⢕⢕⢕⢕⢕⢕⢕⢕⢕⢕⢕⢕⢕⢕⢕⢕⢔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⢟⢏⢝⢝⢟⢟⢝⢝⢝⢟⢝⢝⢝⢏⢝⢟⢏⢜⢝⢕⢕⢟⢏⢝⢝⢏⢜⢜⢕⢝⢝⢝⢝⢝⢝⢟⢸⣿⣿⣿⣿⣿⣿⣿⣿⣿⣿⣿⣿⣿⣿⣿⣿⡏⢕⢝⢟⢝⢕⢝⢝⢝⢜⢝⢝⢕⢇⢕⢜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⢕⢕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⠁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⠁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⠁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⠁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⠀⠀⠀⠀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⠁⠑⠑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⣕⠕⢕⢕⠕⢕⢕⢕⢕⢕⢕⢕⢕⢕⢕⢕⢕⢕⢕⢕⠕⠕⠕⠕⢕⢕⢕⢕⢕⢕⢕⢕⢕⢕⢕⢕⢕⢕⢕⢕⢕⢕⢕⢕⢕⢕⢑⢕⢕⢕⢕⢕⢕⢸⣿⡿⢿⢿⢿⣟⢿⣿⣿⣿⣿⡿⢟⢟⢿⢕⢕⢕⠕⠀⠀⠀⢄⠀⠀⠀⠀⠀⢕⢕⢕⢕⢕⢕⢕⢕⢕⢕⢕⢕⢕⢕⢕⢑⢕⢕⢕⢱⠕⢕⢕⢕⠕⢕⣿⣿⢟⢀⠀⠀⠀⠕⠝⠝⠝⠕⠕⢑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⢁⢁⡅⢉⢡⢁⡅⢃⢕⢕⢕⢅⢕⢕⢕⢕⢕⢕⢕⢕⢕⢕⢸⠑⢕⢕⢕⡏⢕⢕⢕⢕⢕⢕⢕⢕⢕⢕⢕⢕⢕⢕⢕⢕⢕⢕⢕⢕⢕⢸⢕⢕⢕⢕⢕⢕⢸⡿⢱⢏⢱⡕⢕⡜⢿⣿⣿⡿⢕⢕⢇⣑⠕⢕⣑⠀⠀⠀⢄⢃⢀⢀⢀⢀⢠⢅⢕⢕⢕⡑⣑⢜⠵⢕⢕⢕⢕⢕⢕⡎⢕⢕⢕⢕⢸⠀⢕⢕⢕⢕⢕⢜⢝⢕⢜⠀⢀⠀⠀⢔⢸⢕⢔⢔⢔⢔⢕⢕⢕⢕⢱⡑⠕⢕⢕⢕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⢄⠀⡇⠀⢸⠀⠐⢑⢕⢕⢕⡜⢕⢕⢕⢕⢕⠕⡕⢕⢕⢕⢸⠀⠑⠑⠑⡇⢕⢕⢕⢕⢕⢑⢖⢕⢕⢕⠸⢕⢑⢑⡧⢅⢕⠕⠕⠕⠕⢸⠁⠑⠕⠵⢕⢕⢜⢕⢕⠕⣜⠕⠕⡜⠳⢝⣿⡇⢕⢸⠍⢔⠑⠔⢈⠁⠀⠀⠁⠀⠀⠀⡀⠀⡖⢕⢕⢕⢕⢄⢎⠠⡕⠕⢕⡕⢕⢑⢜⡇⢁⠁⢅⢅⢸⠁⢅⢕⢕⢜⠕⢕⢔⢖⢜⠉⠁⠀⠀⢕⢸⢕⢔⢅⠕⢕⢕⢕⢕⢕⠉⢣⢑⢕⢕⢕⢇⢕⢕⢕⢕⢕⢣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⢅⢅⡱⠃⢅⢘⢅⠅⢍⢕⢕⢕⢕⢅⢔⢕⢕⢕⢐⠇⢕⢕⢕⢸⠀⢕⢕⠕⡇⢕⢕⢑⢕⢕⢕⢕⢕⢕⢕⡕⢕⢕⠕⡇⢕⢕⢕⢕⢕⢕⢸⢄⢕⢕⢕⢕⢕⢱⣿⡧⢕⢇⢕⢕⡇⣱⣿⣿⢏⢕⢼⢜⢕⢕⠁⢱⠀⠀⠀⠀⠁⢰⣜⠁⠀⢇⠕⠑⢕⢕⢃⢐⠔⡇⢅⢕⢔⢕⢔⢕⡇⢕⢅⢧⢑⢸⠀⢕⢕⢕⢕⢔⢱⡇⢕⢜⠀⠀⠀⠀⢕⢸⢕⢕⢌⢕⢕⢕⢕⡕⢅⢅⢅⢑⢕⢕⢕⡕⢔⢕⢕⢕⢕⢸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⢅⢀⢁⠠⢅⢐⢕⢂⢕⢕⢕⢜⢃⢕⢕⢕⢕⢕⢕⢕⢕⢕⢸⠄⢅⢅⢄⡇⢕⢕⠇⢕⢕⢗⢖⢇⢕⢕⠇⢕⢕⠱⢝⢕⢕⢕⢕⢕⢕⢸⢕⢕⢕⢕⢕⢕⢸⢟⢣⢎⢑⢕⣱⢇⣿⣿⣿⣜⢕⢸⢕⢜⠢⠔⠃⠀⠀⠀⢀⠔⠁⠈⠣⠀⠘⢔⢕⢕⢕⢕⢕⣀⣁⣑⡑⠁⠁⠀⠀⡇⠁⠁⠑⢑⣸⠀⢕⢕⢕⠜⢕⢕⡇⢱⠃⠀⠀⠀⠀⢕⢸⢕⢕⢕⢕⢕⢕⢕⢕⠥⢥⢥⠕⢕⢕⢕⢘⢕⢕⢕⢕⢕⢕⢅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⢅⢕⢕⢕⢕⢕⢕⢕⢕⢕⢕⢕⢕⢕⢕⢕⢕⢔⢕⢕⢕⢕⢕⢕⢕⢕⢕⢕⢕⢕⢕⢕⢕⢕⢕⢕⢕⢕⢕⢕⢕⢕⢕⢕⢕⢕⢕⢕⢕⢕⢕⢱⣷⣾⣿⣿⣷⣷⣿⣿⣿⣿⣿⣿⣷⣷⣷⠀⠀⠀⠀⠀⠀⠀⠀⠀⠀⠀⠀⢔⢕⢅⢕⢕⢕⢕⠐⠀⠀⠀⠀⠀⠀⠀⠁⠀⠀⠀⠀⠅⢕⢕⢕⢕⢕⢕⣿⣧⣧⠀⠀⠀⠀⠀⣷⣵⣵⡕⢕⢕⢕⢕⢕⢕⢕⢕⢕⢕⢕⢕⢕⢕⢕⢕⢕⢕⢕⢕⢕⢕⢔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⡟⠁⠀⠀⠀⠀⠀⠀⠀⠀⠀⠀⠀⠀⢕⢕⢕⢕⠕⠑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⡿⠋⠀⠀⠀⠀⠀⠀⠀⠀⠀⠀⠀⠀⠀⠀⢕⢕⠑⠁⠀⠀⠀⠀⠀⠀⠀⠀⠀⠀⠀⠀⠀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⠋⠀⠀⠀⠀⠀⠀⠀⠀⠀⠀⠀⠀⠀⠀⠀⠀⠁⠀⠀⠀⠀⠀⠀⠀⠀⠀⠀⠀⠀⠀⠀⠄⠑⠝⠀⠀⠀⠁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⠃⠀⠀⠀⠀⠀⠀⠀⠀⠀⠀⠀⠀⠀⠀⠀⠀⠀⠀⠀⠀⠀⠀⠀⠀⠀⠀⠀⠀⠀⠀⠀⠀⠀⠀⠀⠀⠀⠀⠀⠀⠀⠁⠁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⡿⢟⠝⠉⠛⠃⠀⠀⠀⠀⠀⠀⠀⠀⠀⠀⠀⠀⠀⠀⠀⠀⠀⠀⠀⠀⠀⠀⠀⠀⠀⠀⠀⠀⠀⠀⠀⠀⠀⠀⠀⠀⠀⠀⠀⠀⠀⠀⠀⠀⠀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⢟⢕⠁⠀⠀⠀⠀⠀⠀⠀⠀⠀⠀⠀⠀⠀⠀⠀⠀⠀⠀⠀⠀⠀⠀⠀⠀⠀⠀⠀⠀⠀⠀⠀⠀⠀⠀⠀⠀⠀⠀⠀⠀⠀⠀⠀⠀⠀⠀⠀⠀⠀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⡿⢕⢕⠅⠀⠀⠜⠀⠀⠀⠀⠀⠀⠀⠀⠀⠀⠀⠀⠀⠀⠀⠀⠀⠀⠀⠀⠀⠀⠀⠀⠀⠀⠀⠀⠀⠀⠀⠀⠀⠀⠀⠀⠀⠀⠀⠀⠀⠀⠀⠀⠀⠀⠀⢰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⠜⢅⢕⢕⢕⠀⢔⠀⠀⠀⠀⠀⠀⠀⠀⠀⠀⠀⠀⠀⠀⠀⠀⠀⠀⠀⠀⠀⠀⠀⠀⠀⠀⠀⠀⠀⠀⠀⠀⠀⠀⠀⠀⠀⠀⠀⠀⠀⠀⢀⢀⢄⢠⠐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⢕⢄⠑⠀⠀⠀⠀⠀⠀⠀⠀⠀⠀⠀⠀⠀⠀⠀⠀⠀⠀⠀⠀⠀⠀⠀⠀⠀⠀⠀⠀⠀⠀⠀⠀⠀⠀⠀⠀⠀⠀⠀⠀⠀⠀⠀⠁⠁⠀⠀⠀⠉⠻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⢕⢕⢕⢄⠀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⠑⢔⢕⢕⢕⢕⢔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⢀⢕⢕⢕⢕⢕⢕⢕⢕⢕⢕⢕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⠄⠀⢕⠑⠀⠁⢕⢕⢕⢕⢕⢕⢕⢕⢕⢀⠀⠀⠀⠀⠀⠀⠀⠀⠀⠀⠀⠀⠀⠀⠀⠀⠀⠀⠀⠀⠀⠀⠀⠀⠀⠀⠀⠀⠀⠀⠀⠀⠀⠀⠀⠀⠀⠀⠀⠀⠀⠀⠀⠀⠀⠀⢀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⠀⢕⠑⠀⠀⢀⢕⢕⠕⠕⠑⢕⢕⢕⢕⢕⢄⠀⠀⠀⠀⠀⠀⠀⠀⠀⠀⠀⠀⠀⠀⠀⠀⠀⠀⠀⠀⠀⠀⠀⠀⠀⠀⠀⠀⠀⠀⠀⠀⠀⠀⠀⠀⠀⠀⠀⠀⠀⠀⠀⠀⠔⠙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⠁⢔⢕⠀⠀⠀⢕⠑⠁⠀⠀⢔⢕⢕⢕⢕⢕⢕⢔⠀⠀⠀⠀⠀⠀⠀⠀⠀⠀⠀⠀⠀⠀⠀⠀⠀⠀⠀⠀⠀⠀⠀⠀⠀⠀⠀⠀⠀⠀⠀⠀⠀⠀⠀⠀⠀⠀⠀⠀⠀⠀⠀⠀⠀⠀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⠑⢄⢕⠁⠀⠀⠀⠀⠀⠀⠀⢀⢕⢕⢕⢕⢕⢕⠁⠀⢕⢄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⠕⠕⠀⢕⢕⠀⠀⠀⠀⠀⠀⠀⠀⢕⢕⢕⢕⠑⠀⠀⠀⢄⢕⢕⢔⢀⠀⠀⠀⠀⠀⠀⠀⠀⠀⠀⠀⠀⠀⠀⠀⠀⠀⠀⠀⠀⠀⠀⠀⠀⠀⠀⠀⠀⠀⠀⠀⠀⠀⠀⠀⠀⠀⠀⠀⠀⠀⠀⠀⢔⢅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⠕⢁⢄⢔⢄⠀⠀⠀⢕⠁⠀⠀⠀⠀⠀⠀⠀⠀⠑⠁⠁⠀⠀⠀⢄⢕⢕⢕⢕⠑⠑⢀⠀⠀⠀⠀⠀⠀⠀⠀⠀⠀⠀⠀⠀⠀⠀⠀⠀⠀⠀⠀⠀⠀⠀⠀⠀⠀⠀⠀⠀⠀⠀⠀⠀⠀⠀⠀⠀⠀⠀⠀⠀⠀⠕⠑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⠕⢄⢕⢕⢕⢕⢕⢔⢄⢀⠀⠀⠀⠀⠀⠀⠀⠀⠀⠀⠀⠀⠀⠀⢔⢕⢕⢕⠑⠀⠀⠀⢕⢔⢀⠀⠀⠀⠀⠀⠀⠀⠀⠀⠀⠀⠀⠀⠀⠀⠀⠀⠀⠀⠀⠀⠀⠀⠀⠀⠀⠀⠀⠀⠀⠀⠀⠀⠀⠀⠀⠀⠀⠀⠀⠐⣵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⢔⢄⢀⠀⠀⠀⠀⠀⠀⠀⠀⠀⠀⠄⢕⠕⠑⠀⠀⠀⢄⢕⢕⢕⢕⠀⠀⠀⠀⠀⠀⠀⠀⠀⠀⠀⠀⠀⠀⠀⠀⠀⠀⠀⠀⠀⠀⠀⠀⠀⠀⠀⠀⠀⠀⠀⠀⠀⠀⠀⠀⠀⠀⠀⠀⢜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⢄⡇⢕⢕⢕⢕⢕⢕⢕⢕⢕⢕⢕⢕⢕⢐⢄⢀⠀⠀⠀⠀⠀⠀⠀⠀⠀⠀⠀⢔⢕⢕⢕⢕⠕⠁⠀⠀⠀⠀⠀⠀⠀⠀⠀⠀⠀⠀⠀⠀⠀⠀⠀⠀⠀⠀⠀⠀⠀⠀⠀⠀⠀⠀⠀⠀⠀⠀⠀⠀⠀⠀⠀⢄⢔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⣷⣷⣵⣵⣵⣵⢱⢕⢕⢕⢕⢕⢕⢕⢕⢕⢕⢕⢕⢕⢕⠐⠄⢀⠁⠐⠄⠀⠀⠀⠀⠀⠀⠀⠐⢕⢕⠕⠑⠀⠀⠀⠀⢔⢔⠀⠀⠀⠀⠀⠀⠀⠀⠀⠀⠀⠀⠀⠀⠀⠀⠀⠀⠀⠀⠀⠀⠀⠀⠀⠀⠀⠀⠀⠀⢀⡄⢄⢕⢕⣵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⠏⢜⢕⢕⢕⢕⢕⢕⢕⢕⢕⢕⢕⢕⢕⢕⢕⠀⠀⠀⠀⠀⠀⠀⠀⠀⠀⠀⠀⠀⠀⠁⠀⠀⠀⢀⢄⢕⢕⢕⢕⠀⠀⠀⠀⠀⠀⠀⠀⠀⠀⠀⠀⠀⠀⠀⠀⠀⠀⠀⠀⠀⠀⠀⠀⠀⢀⣤⣶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⠀⢄⢕⢕⢕⢕⢕⢕⢕⢕⢕⢕⢕⢕⢕⢕⢕⢕⢔⠀⠀⠀⠀⠀⠀⠀⠀⠀⠄⢀⠀⠀⠀⠀⠀⢕⢕⢕⢕⠕⢕⢕⢕⢔⢀⠀⠀⠀⠀⠀⠀⠀⠀⠀⠀⠀⠀⠀⠀⠀⠀⠀⠀⠀⣀⣴⣾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⠀⠀⠀⠀⠀⠀⠀⢀⢔⢕⢕⢕⢕⢕⢕⢕⢕⢕⢕⢕⢕⢕⢕⢕⢕⢕⢕⢕⢔⢀⠀⠀⠀⠀⠀⠀⠀⠀⠀⠕⠕⢄⢀⠁⠑⠑⠁⠀⢀⢕⢕⢕⢕⢔⢀⠀⠀⠀⠀⠀⠀⠀⠀⠀⠀⠀⠀⠀⢀⣠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⣷⣷⣷⣗⣗⡇⢑⢑⠓⠑⠑⠑⠑⠁⢕⣵⡵⢴⢴⢔⢗⢗⢗⢟⢏⢕⠕⠀⢀⢄⢄⢕⢕⢕⢕⣕⣵⣵⢴⢴⢴⢔⠄⠕⠕⠁⠀⠀⠁⠁⠁⢄⢕⢕⢕⢕⢕⢕⢕⢕⢕⢕⢕⢕⢕⢕⢕⢕⢕⢕⢕⢕⢕⢕⢕⢕⢕⢔⢄⢀⢀⠀⠀⠀⠀⠀⠀⠀⠑⢕⢄⠀⢕⢕⢕⢕⢕⢕⢕⢕⢕⢔⢄⢀⠀⠀⠀⠀⠀⠀⠀⠀⠀⠀⠐⠘⠙⠓⠛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⢑⢁⢀⠀⠀⢀⢀⢀⢔⢵⢇⢕⢕⢕⢕⢕⢕⢕⢕⢕⢕⢕⢕⢕⢕⢕⢕⢕⢕⢕⢕⢕⢕⢕⢕⢕⢕⢕⢕⢕⢕⢔⢔⢔⢄⢄⢄⢄⢅⢕⢔⢄⠑⢕⢕⢕⢕⢕⢕⢕⢕⢕⢕⢔⢄⢀⠀⠀⠀⢀⠔⢕⢿⣷⡇⢕⢕⢔⠐⠐⠐⠀⠀⠁⠈⠙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⢗⢔⢇⠑⠔⢵⢵⣕⢕⢕⢕⢕⢕⢕⢕⢕⢕⢕⢕⢕⢕⢕⢕⢕⢕⢕⢕⢕⢕⢕⢕⢕⢕⢕⢕⢕⢕⢕⢕⢕⢕⢕⢕⢕⢕⢕⢕⢄⢁⠕⢕⢕⢕⢕⢕⢕⢕⢕⢕⢕⢕⢕⢔⢁⢀⠀⠀⠁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⢝⢕⢕⠑⠑⠑⠑⠑⠑⠐⠐⠁⠁⠑⠑⠕⠕⢕⢕⢕⢕⢕⢕⢕⢕⢕⢕⢕⢕⢕⢕⢕⢕⢕⢕⢕⢕⢕⢕⢕⢕⢕⢕⢕⢕⢕⢕⢕⢕⢕⢕⢕⢔⢁⠑⠕⢕⢕⢕⢕⢕⠕⢕⣱⣅⢀⠀⠀⠀⠀⠀⠀⠁⠈⠙⠙⠝⠙⠙⠁⠁⠁⠈⢁⢕⢕⢕⢕⢕⢕⢕⢔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⢕⢄⢄⢀⢀⢀⠀⠀⠀⠀⠀⠀⠀⠀⠀⠀⠀⠀⠀⠀⠀⠁⠁⠁⠁⠁⠑⠑⠑⠑⠑⠑⠕⠕⠕⠕⠕⠕⠕⢕⢕⢕⢕⢕⢕⢕⢕⢕⢕⢕⣕⢕⢕⢕⢕⢕⢔⢅⢑⢅⢔⠔⠀⠀⠀⠀⠀⠀⠀⠄⢅⢵⢵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⢗⢖⢖⢖⢖⢖⢖⢖⢖⢔⢔⢔⢔⢔⢔⢄⢄⢄⢄⢄⢀⢀⠀⠀⠀⠀⠀⠀⠀⢀⢀⣀⡀⢄⢄⢄⢜⢻⢿⢿⢷⢷⢧⢵⢕⢔⢔⢀⢀⢀⠀⠀⠀⠀⠀⠀⢀⢀⣄⣄⣕⣕⣕⣕⣗⣕⣕⣕⢕⢕⢜⢝⢕⢁⢀⢀⢀⢁⢀⢀⢀⢀⢄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⢝⢕⢕⢕⢕⢕⢕⢕⢕⢕⢕⢕⢕⢕⢑⠑⢕⢕⢕⢕⢕⢕⢕⢕⢕⣕⣱⣵⣵⣵⣵⣷⣷⣵⣵⣵⣵⣔⣔⣄⣠⣴⣵⣵⣵⣼⣽⣷⣵⣵⡕⢕⢕⢕⢕⢕⢕⢕⢕⢕⢅⢄⢁⢁⠁⠑⠑⠑⠑⠑⠑⠕⠕⠕⢕⢕⢕⢕⣕⡕⢕⢕⢕⠕⠀⠀⠀⢄⢔⣴⣕⣕⣕⣕⣔⣵⢕⢗⢗⢟⢟⢟⢟⢷⢗⢗⢗⢕⢔⢔⢕⢕⢜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⢕⠕⠕⢕⢕⢕⢕⢕⢱⣵⣵⣵⣵⣷⢷⢾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⢄⢄⢄⢄⢄⢄⢄⢔⢔⢕⢕⢕⢕⢕⢕⢕⢕⢕⢕⢕⢕⢁⢁⢀⢀⢀⢄⢄⢔⣔⣕⣱⣵⣵⣵⡷⢷⢾⢟⢟⢝⢝⢕⠕⠑⢜⢝⢟⢻⣿⣿⣿⣿⣿⣿⣿⢿⢟⢝⢕⢕⢕⢔⢔⢔⢔⢕⢕⢕⢕⢕⢕⣱⣵⣵⣕⡕⢗⢕⢕⣕⣕⣕⣕⣕⣕⡕⢕⢕⠕⠔⠐⠐⠐⠐⠐⠑⠑⢗⢗⢗⢗⢳⡾⢿⢟⢟⢟⠇⠑⠀⠀⠀⠀⠀⠀⠀⠀⠀⠀⠀⠀⠀⠀⢀⢀⠀⠄⠄⠄⠄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⣏⣝⢏⢝⢝⢕⢕⢕⠕⠑⠑⠐⠀⠐⠐⠀⠀⠀⢀⢔⢱⣵⣷⣾⣇⣕⣕⣕⡕⢅⢄⢀⢀⢄⣄⣔⣔⣔⣴⣴⣴⣴⡴⢕⢕⠑⠁⠀⠀⠀⠀⠀⠀⠀⢀⢔⢄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⢇⢱⢕⣕⣕⣕⣕⣕⣵⣵⣾⡟⢏⢝⢕⢕⠑⠑⠕⠑⠁⠁⠀⠀⠀⠀⠀⠀⠀⠁⠑⠕⠕⠕⢕⢕⢕⢕⢕⢕⢕⢕⢕⢄⢔⣕⢕⢕⢜⢝⢝⢜⢟⢿⣿⣿⣿⣿⣿⣷⣷⣷⣷⣾⣷⣾⣷⣧⣵⣵⣵⣷⢷⢷⢷⢾⢿⢿⣿⣿⣿⣟⣕⡕⢕⠕⠕⠕⠕⠕⠕⠕⠔⠄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⢕⢁⢀⢄⢕⢱⣷⣷⣷⣵⣵⣕⣕⣔⢕⣕⣸⣿⣿⣿⣿⣿⣿⣿⣿⣿⣿⣿⢟⢝⢝⢝⠕⠑⠁⠁⠁⠁⠁⠀⠀⠀⠀⠀⠀⠀⠀⠀⠀⠀⠀⠀⠀⠄⠄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⠑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⢀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⢟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⢜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⠀⠀⠑⢕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⠄⠑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⠁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⠐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⠀⠀⠀⠀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⠐⠕⢑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⢕⢕⣥⠕⢕⢕⠕⢕⢕⢕⢕⢕⢕⢕⢕⢕⢕⢕⢕⢕⢕⢕⠕⠕⠕⠕⡕⢕⢕⢕⢕⢕⢕⢕⢕⢕⢕⢕⢕⢕⢕⢕⢕⢕⢕⢕⢕⢕⢕⢕⢕⢕⢕⢕⢕⢸⣿⡟⢻⢟⢟⣟⢻⣿⣿⣿⣿⡿⢟⢝⢻⢕⢕⢕⢕⠀⠀⠀⢠⠄⠀⠀⠀⠀⢕⢕⢕⢕⢕⢕⢕⢕⢕⢕⢕⢕⢕⢕⢱⢕⢕⢕⢕⢡⠕⢕⢕⢕⠕⢕⣿⣿⢟⡀⠀⠀⢀⢑⢏⢝⢝⢕⢕⢕⢕⢕⢕⢕⢑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⢁⢁⡕⢉⢡⢁⡅⢋⢕⢕⢕⢵⢕⢕⢕⢕⢕⢕⢕⢕⢕⢕⢸⠀⢔⢔⢔⡏⢕⢕⢕⢕⢕⢕⢕⢕⢕⢕⠕⢕⢕⢕⡕⢕⢕⢕⢕⢕⢕⣽⢕⢕⢕⢕⢕⢕⢸⡿⢱⢏⢱⡕⢔⡜⢻⣿⣿⡿⢕⢕⢇⣑⠕⢑⢑⠀⠀⠀⢠⢋⢀⢀⢀⢀⢡⢍⢕⢕⢕⣑⣑⢮⠴⢇⢕⢕⢕⢕⢕⡎⠕⢕⢕⠕⢸⠀⡕⢕⢕⢸⢕⢜⢕⢕⢹⢀⡀⠀⢀⢔⢸⢕⢔⢔⢔⢔⢕⢕⢕⠕⢣⡅⠕⢕⢕⢕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⠀⠀⡇⠀⢸⠀⠒⡁⢕⢕⢕⡎⢕⢕⢕⢕⢕⠕⡕⢕⢕⢕⢸⠀⠑⠑⠐⡗⢕⢕⡜⢕⢕⢑⢇⢕⢕⢕⠜⢕⠕⢕⡧⢕⢕⢕⠕⠕⠕⢼⠄⠕⠱⠧⢕⢕⢜⢕⢕⢕⣜⢕⢕⡜⢳⢜⣿⡇⢕⢹⠁⢐⠕⠕⡈⠁⠀⠀⠐⠐⠐⠐⡐⠐⡖⢕⢕⢕⢕⢄⠎⠠⡅⢕⣡⡕⢕⠕⢘⡇⢑⢁⠕⢅⢸⠈⢕⢕⢕⡜⠔⢕⢔⢆⢸⠁⠀⠀⢔⢕⢸⢕⢕⢔⠕⢕⢕⢕⢅⠍⠁⢣⡑⢕⢕⢕⢇⢕⢕⢕⢕⢕⢣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⢑⢸⠑⢅⡑⢅⠅⢕⢕⢕⢕⢕⡡⢕⢕⢕⢕⢐⠇⢕⢕⢕⢸⠀⢕⢕⠁⡇⢕⢅⢑⢕⢕⢕⢕⢕⢕⢕⡕⢕⠕⠕⡇⢕⢕⢕⢕⢕⢕⢸⢄⢕⢕⢕⢕⢕⢸⣿⡇⢕⢇⢕⢕⡇⢱⣿⣿⢇⢕⢼⢕⢔⢕⠑⢸⠀⠀⠀⠀⠁⢆⣜⠁⠀⢣⠕⢑⢕⢕⢑⢄⠔⡏⢅⢔⢕⢕⢕⢕⡇⢕⢅⢧⠑⢸⠀⢕⢕⢕⢇⢔⢕⢇⢕⢸⠀⠀⠀⢕⢕⢸⢕⢕⢌⢕⢕⢕⢕⡔⢌⢕⢅⢑⢕⢕⢕⣕⢕⢕⢕⢕⢕⢞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⢐⢅⢔⢐⠠⢄⡐⢝⢃⢕⢕⢕⢜⢃⢕⢕⢕⢕⢕⢕⢕⢕⢕⢸⢀⢁⢁⢀⢇⢕⢕⢇⢕⢅⢔⢖⢕⢕⢕⢣⢕⢣⠤⢏⢑⢕⢕⢕⢕⢕⢸⢕⢕⢕⢕⢕⢕⢸⢟⢱⣎⢕⢑⣱⢇⣿⣿⣿⣜⢕⠺⢕⢜⢆⠔⠑⠀⠀⠀⢀⠔⠁⠈⠣⠀⠘⢴⡕⢕⢕⢕⢕⣀⣁⣑⡑⠑⠁⠁⠁⡇⠁⠑⠑⢑⣸⢀⢕⢕⢕⠜⢕⢕⢕⡱⠃⠀⠀⠀⠀⢕⢸⢕⢕⢕⢕⢕⢕⢕⢕⠥⠥⠥⠅⢕⢕⢕⢜⢃⢕⢕⢕⢕⢕⢅⠔⢜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⢔⢕⢕⢕⢕⢕⢕⢱⣶⣾⣿⣿⣷⣷⣿⣿⣿⣿⣿⣷⣷⣾⣷⠁⠀⠀⠀⠀⠀⠀⠀⠀⠀⠀⠀⢄⢔⢕⢕⢕⢕⢕⠔⠀⠀⠀⠀⠀⠀⠀⠁⠀⠀⠀⠁⢕⢕⢕⢕⢕⢕⢕⣿⣷⣷⠀⠀⠀⠀⠀⣷⣵⣵⡇⢕⢕⢕⢕⢕⢕⢕⢕⢕⢕⢕⢕⢕⢕⢕⢕⢕⢕⢕⢕⢕⢔⢔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⠃⠀⠀⠀⠀⠀⠀⠀⠀⠀⠀⠀⠀⢕⢕⢕⢕⢕⠕⠁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⠟⠁⠀⠀⠀⠀⠀⠀⠀⠀⠀⠀⠀⠀⠀⢕⢕⠕⠁⠀⠀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⠟⠁⠀⠀⠀⠀⠀⠀⠀⠀⠀⠀⠀⠀⠀⠀⠀⠑⠀⠀⠀⠀⠀⠀⠀⠀⠀⠀⠀⠀⠀⠀⢀⠔⡞⠀⠀⠀⠑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⠏⠀⠀⠀⠀⠀⠀⠀⠀⠀⠀⠀⠀⠀⠀⠀⠀⠀⠀⠀⠀⠀⠀⠀⠀⠀⠀⠀⠀⠀⠀⠀⠀⠀⠀⠀⠀⠀⠀⠀⠀⠁⠁⠑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⢟⠛⠻⠏⠀⠀⠀⠀⠀⠀⠀⠀⠀⠀⠀⠀⠀⠀⠀⠀⠀⠀⠀⠀⠀⠀⠀⠀⠀⠀⠀⠀⠀⠀⠀⠀⠀⠀⠀⠀⠀⠀⠀⠀⠀⠀⠀⠀⠀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⡿⢕⠑⠀⠀⠀⠀⠀⠀⠀⠀⠀⠀⠀⠀⠀⠀⠀⠀⠀⠀⠀⠀⠀⠀⠀⠀⠀⠀⠀⠀⠀⠀⠀⠀⠀⠀⠀⠀⠀⠀⠀⠀⠀⠀⠀⠀⠀⠀⠀⠀⠀⠁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⢏⢕⠕⠀⠀⢔⠀⠀⠀⠀⠀⠀⠀⠀⠀⠀⠀⠀⠀⠀⠀⠀⠀⠀⠀⠀⠀⠀⠀⠀⠀⠀⠀⠀⠀⠀⠀⠀⠀⠀⠀⠀⠀⠀⠀⠀⠀⠀⠀⠀⠀⠀⠀⢄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⢑⢕⠕⢕⢕⠕⠕⠕⢕⢕⠕⢑⢕⢕⢕⢕⢜⢑⠁⢁⢀⢀⢔⠀⠀⠀⠀⠀⠀⠀⢀⠀⠀⠀⠀⠀⠀⠀⠀⠀⠀⠀⠀⠀⠀⢀⠀⠀⠀⠀⠀⠀⠀⠀⠀⠀⠀⠀⠀⠀⠀⠀⠀⠀⠀⢀⢀⢀⢀⠄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⢕⠐⢄⠔⠄⠔⢑⢕⠀⢔⠐⠐⠐⠐⠐⢔⢐⢕⠀⠕⠀⢕⠀⢕⠐⢕⠄⠀⠀⠀⠄⠀⠀⠀⠄⠀⠀⠀⠀⠀⠀⠀⠀⠐⠄⠀⠀⠀⢀⠀⠀⠀⠀⠀⠀⢀⠀⠀⠔⠀⠀⠀⠄⠄⠀⠀⠀⠀⠀⠁⠁⠁⠀⠀⠀⠙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⢕⢀⢁⢕⢁⢁⢑⢕⠀⢕⢐⢐⢀⢔⢀⢁⢕⠑⠀⠀⠀⢔⠑⠀⠀⠀⠄⠀⠀⠀⠀⠀⠀⠀⠀⠀⠀⠀⠀⠀⠀⠀⠀⠀⠀⠐⠀⠀⢕⠀⠄⠀⠀⠀⠀⠀⠀⠀⠀⠀⠀⠀⠀⠀⠀⠀⠀⠀⠁⠁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⢕⠄⢕⠁⠀⢔⢑⢕⢔⢕⢕⢀⢕⢄⢅⢕⠅⠀⠀⢐⠁⢀⠀⢀⠁⢔⠄⠀⠀⠀⠀⠀⠀⠀⠐⠀⢀⠀⢀⠀⠀⠀⠀⠀⠀⠔⠀⠀⢕⠀⠀⠀⠀⠀⢀⠀⠀⠀⠀⠀⠀⠀⠀⠀⠀⠀⠀⠐⠐⠐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⠐⢕⠔⢅⠕⢅⢑⠕⠕⢔⢑⢕⢕⠑⢑⢕⠀⠀⠀⢕⠀⢕⠀⢕⠀⢕⢑⢕⢄⠀⠄⠐⠀⠀⠀⢀⠀⠀⠀⠁⠀⠀⠀⠀⠁⠀⠀⠀⢕⠀⠀⢀⢀⢀⢀⢄⠀⠀⠀⠀⠀⠀⠀⠁⠀⠀⠀⠄⢀⢀⢀⠀⠀⠀⢄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⢄⢔⢕⢕⢔⢔⢔⢕⢕⢔⢕⢕⢕⠕⢄⠀⢔⠀⠀⠀⢀⢀⢄⢄⢔⢕⢄⢅⢔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⠀⢔⠕⠀⠀⠀⢕⢕⢕⠕⠕⢕⢕⢕⢕⢕⢀⠀⠀⠀⠀⠀⠀⠀⠀⠀⠀⠀⠀⠀⠀⠀⠀⠀⠀⠀⠀⠀⠀⠀⠀⠀⠀⠀⠀⠀⠀⠀⠀⠀⠀⠀⠀⠀⠀⠀⠀⠀⠀⠀⠀⠄⠞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⠑⢄⢕⠀⠀⠀⢕⠕⠁⠀⠀⢔⢕⢕⢕⢕⢕⢕⢔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⠕⢀⢕⠁⠀⠀⠀⠁⠀⠀⠀⠀⢕⢕⢕⢕⢕⢕⠑⠁⠔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⠀⢕⢕⠀⠀⠀⠀⠀⠀⠀⠀⢕⢕⢕⢕⠕⠁⠀⠀⢄⢕⢕⢔⠀⠀⠀⠀⠀⠀⠀⠀⠀⠀⠀⠀⠀⠀⠀⠀⠀⠀⠀⠀⠀⠀⠀⠀⠀⠀⠀⠀⠀⠀⠀⠀⠀⠀⠀⠀⠀⠀⠀⠀⠀⠀⠀⠀⢠⢁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⠑⢁⢄⢀⠀⠀⠀⢕⠑⠀⠀⠀⠀⠀⠀⠀⠀⠕⠑⠁⠁⠀⠀⢀⢔⢕⢕⢕⠑⠑⢀⠀⠀⠀⠀⠀⠀⠀⠀⠀⠀⠀⠀⠀⠀⠀⠀⠀⠀⠀⠀⠀⠀⠀⠀⠀⠀⠀⠀⠀⠀⠀⠀⠀⠀⠀⠀⠀⠀⠀⠀⠀⠀⠕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⢀⢕⢕⢕⢕⢕⢄⢀⠁⠀⠀⠀⠀⠀⠀⠀⠀⠀⠀⠀⠀⠀⠀⢄⢕⢕⢕⠕⠁⠀⠀⢕⢄⠀⠀⠀⠀⠀⠀⠀⠀⠀⠀⠀⠀⠀⠀⠀⠀⠀⠀⠀⠀⠀⠀⠀⠀⠀⠀⠀⠀⠀⠀⠀⠀⠀⠀⠀⠀⠀⠀⠀⠀⠀⠐⣰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⢔⢄⢀⠀⠀⠀⠀⠀⠀⠀⠀⠀⠀⢄⢕⠕⠑⠁⠀⠀⢀⢔⢕⢕⢕⠀⠀⠀⠀⠀⠀⠀⠀⠀⠀⠀⠀⠀⠀⠀⠀⠀⠀⠀⠀⠀⠀⠀⠀⠀⠀⠀⠀⠀⠀⠀⠀⠀⠀⠀⠀⠀⠀⠀⢀⣼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⠁⡇⢕⢕⢕⢕⢕⢕⢕⢕⢕⢕⢕⢕⢕⠄⢀⠀⠀⠀⠀⠀⠀⠀⠀⠁⠀⠀⠀⢄⢔⢕⢕⢕⠕⠁⠀⠀⠀⠀⠀⠀⠀⠀⠀⠀⠀⠀⠀⠀⠀⠀⠀⠀⠀⠀⠀⠀⠀⠀⠀⠀⠀⠀⠀⠀⠀⠀⠀⠀⠀⠀⠀⢀⢔⢙⢝⢝⢝⡟⢏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⢕⢕⢕⢕⢕⢕⢕⢕⢕⢕⢕⢕⢕⢕⢕⠕⢀⠁⠐⠀⠀⢀⠀⠀⠀⠀⠀⠀⠄⢕⢕⢕⠑⠁⠀⠀⠀⢄⢔⠀⠀⠀⠀⠀⠀⠀⠀⠀⠀⠀⠀⠀⠀⠀⠀⠀⠀⠀⠀⠀⠀⠀⠀⠀⠀⠀⠀⠀⠀⠀⢀⢄⢔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⣷⣷⣵⣵⣵⡕⢜⢕⢕⢕⢕⢕⢕⢕⢕⢕⢕⢕⢕⢕⢕⠔⠄⠀⠁⠀⠀⠀⠁⠀⠀⠀⠀⠀⠀⠁⠁⠀⠀⠀⠀⢀⢔⢕⢕⢔⠀⠀⠀⠀⠀⠀⠀⠀⠀⠀⠀⠀⠀⠀⠀⠀⠀⠀⠀⠀⠀⠀⠀⠀⠀⠀⣠⣴⣴⣵⡕⢕⢕⢕⣣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⢿⢿⠿⠿⠿⢿⠿⢇⢕⢕⢕⢕⢕⢕⢕⢕⢕⢕⢕⢕⢕⢕⢕⢕⢔⠀⠀⠀⠀⠀⠀⠀⠀⠀⢀⠀⠀⠀⠀⠀⢀⢔⢕⢕⢕⢕⢕⢕⢕⢄⠀⠀⠀⠀⠀⠀⠀⠀⠀⠀⠀⠀⠀⠀⠀⠀⠀⠀⠀⠀⠀⢠⣴⣿⣿⣿⣿⣿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⠀⢄⢕⢕⢕⢕⢕⢕⢕⢕⢕⢕⢕⢕⢕⢕⢕⢕⢕⢕⢔⢄⠀⠀⠀⠀⠀⠀⠀⠀⠀⠀⠄⢐⠀⠀⠑⠕⠕⠁⠀⠀⢕⢕⢕⢕⢄⠀⠀⠀⠀⠀⠀⠀⠀⠀⠀⠀⠀⠀⠀⠀⢀⣠⣤⣤⣿⣿⣿⣿⣿⣿⣿⣟⣿⣿⣿⣿⣾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⠀⠀⠀⠀⠀⢀⢔⢕⢕⢕⢕⢕⢕⢕⢕⢕⢕⢕⢕⢕⢕⢕⢕⢕⢕⢕⢕⢕⢕⢕⢔⢔⢀⠀⠀⠀⠀⠀⠀⠀⠀⠑⠑⠔⠀⠀⢔⢔⢕⢕⢕⢕⢕⢕⢕⢔⢀⠀⠀⠀⠀⠀⠀⠀⠀⠀⠀⣰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⣷⣷⣷⣗⣗⡇⢑⢑⠓⠑⠑⠑⠑⠁⢕⣵⡵⢴⢴⢔⢗⢗⢗⢟⢏⢕⠕⠀⢀⢄⢄⢕⢕⢕⢕⣕⣵⣵⢴⢴⢴⢔⠄⠕⠕⠁⠀⠀⠁⠀⣰⢇⢕⢕⢕⢕⢕⢕⢕⢕⢕⢕⢕⢕⢕⢕⢕⢕⢕⢕⢕⢕⢕⢕⢕⢕⢕⢕⢕⢕⢕⢔⢄⢄⢄⢀⢄⢀⢁⠑⠕⢔⢁⠕⢕⢕⢕⢕⢕⢕⢕⢕⢕⢕⢄⢀⠀⠀⠀⠀⠀⢄⠐⠀⠐⠘⠙⠛⠛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⢕⢑⢁⢀⠀⠀⢀⢀⢠⢎⠕⢄⢕⢕⢕⢕⢕⢕⢕⢕⢕⢕⢕⢕⢕⢕⢕⢕⢕⢕⢕⢕⢕⢕⢕⢕⢕⢕⢕⢕⢕⢕⢕⢕⢕⢕⢕⢕⢕⢔⢔⢕⢕⢔⢄⠑⢕⢕⢕⢕⢕⢕⢕⢕⢕⢕⢕⢕⢔⢄⠑⠕⢹⢿⣷⡇⢕⢕⢔⠐⠐⠐⠀⠀⠁⠈⠙⠙⠑⠓⠳⢧⢔⠐⠐⠀⠀⠁⠁⠁⠀⠁⠁⠁⠁⠀⢔⣴⣴⣵⣵⣵⣽⡕⢕⢀⢀⢄⢄⢄⢀⠀⠀⠀⠁⠍⠕⠕⠵⢕⢔⢔⢐⠐⠀⠀⠀⠀⠀⠀⠀⢔⢔⠐⠑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⢗⢕⢇⠑⠔⢕⢕⢕⢕⢕⢕⢕⢕⢕⢕⢕⢕⢕⢕⢕⢕⢕⢕⢕⢕⢕⢕⢕⢕⢕⢕⢕⢕⢕⢕⢕⢕⢕⢕⢕⢕⢕⢕⢕⢕⢕⢕⢕⢕⢕⢄⠑⠕⢕⢕⢕⢕⢕⢕⢕⢕⢕⣑⣀⡀⢀⠀⠁⠁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⠕⠕⠑⠑⠑⠑⠑⠐⠐⠁⠁⠁⠑⠑⠕⠕⢕⢕⢕⢕⢕⢕⢕⢕⢕⢕⢕⢕⢕⢕⢕⢕⢕⢕⢕⢕⢕⢕⢕⢕⢕⢕⢕⢕⢕⢕⢕⢕⢕⢕⢕⢕⢕⢔⢔⢅⢑⢑⢑⢅⢔⣼⣯⣕⢁⠀⠀⠀⠀⠀⠀⠁⠈⠙⠙⠝⠙⠙⠁⠁⠁⠈⢁⢕⢕⢕⢕⢕⢕⢕⢕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⢄⢄⢀⢀⢀⠀⠀⠀⠀⠀⠀⠀⠀⠀⠀⠀⠀⠀⠀⠀⠀⠁⠁⠁⠁⠁⠑⠑⠑⠑⠑⠑⠕⠕⠕⠕⠕⠕⠕⠕⢕⢕⢕⢕⢕⢕⢕⢕⢕⣕⣕⣕⢕⢕⢕⢕⢕⢕⢕⢕⢕⠕⠀⠀⠀⠀⠀⠀⠁⠄⢅⢵⢵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⢗⢖⢖⢖⢖⢖⢖⢖⢖⢔⢔⢔⢔⢔⢔⢄⢄⢄⢄⢄⢀⢀⠀⠀⠀⠀⠀⠀⠀⢀⢀⣀⡀⢄⢄⢄⢜⢻⢿⢿⢷⢷⢧⢵⢕⢔⢔⢀⢀⢀⠀⠀⠀⠀⠀⠀⢀⢀⣄⣄⣕⣕⣕⣕⣗⣕⣕⣕⢕⢕⢜⢝⢕⢁⢀⢀⢀⢁⢀⢀⢀⢀⢄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⢝⢕⢕⢕⢕⢕⢕⢕⢕⢕⢕⢕⢕⢕⢑⢑⢕⢕⢕⢕⢕⢕⢕⢕⢕⣕⣱⣵⣵⣵⣵⣷⣷⣵⣵⣵⣵⣔⣔⣄⣠⣴⣵⣵⣵⣼⣽⣷⣵⣵⡕⢕⢕⢕⢕⢕⢕⢕⢕⢕⢅⢄⢁⢁⠁⠑⠑⠑⠑⠑⠑⠕⠕⠕⢕⢕⢕⢕⣕⡕⢕⢕⢕⠕⠀⠀⠀⢄⢔⣴⣕⣕⣕⣕⣔⣵⢕⢗⢗⢟⢟⢟⢟⢷⢗⢗⢗⢕⢔⢔⢕⢕⢜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⢿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⢄⢄⢄⢄⢄⢄⢄⢔⢔⢕⢕⢕⢕⢕⢕⢕⢕⢕⢕⢕⢕⢁⢁⢀⢀⢀⢄⢄⢔⣔⣕⣱⣵⣵⣵⡷⢷⢾⢟⢟⢝⢝⢕⠕⠑⢜⢝⢟⢻⣿⣿⣿⣿⣿⣿⣿⢿⢟⢝⢕⢕⢔⢔⢔⢔⢔⢔⢕⢕⢕⢕⢕⣕⣵⣵⣕⡕⢗⢕⢕⣕⣕⣕⣕⣕⣕⡕⢕⢕⠕⠔⠐⠐⠐⠐⠑⠑⢑⢗⢗⢗⢗⢳⡾⢿⢟⢟⢟⠇⠑⠀⠀⠀⠀⠀⠀⠀⠀⠀⠀⠀⠀⠀⠀⢀⢀⠀⠄⠄⠄⠄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⣏⣝⢏⢝⢝⢕⢕⢕⠕⠑⠑⠐⠀⠐⠐⠀⠀⠀⢀⢔⢱⣵⣷⣾⣇⣕⣕⣕⡕⢅⢄⢀⢀⢄⣄⣔⣔⣔⣴⣴⣴⣴⡴⢇⢕⠑⠁⠀⠀⠀⠀⠀⠀⠀⢀⢔⢄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⢇⢱⢕⣕⣕⣕⣕⣕⣵⣵⣾⡟⢏⢝⢕⢕⠑⠑⠕⠑⠁⠁⠀⠀⠀⠀⠀⠀⠀⠁⠑⠕⠕⠕⢕⢕⢕⢕⢕⢕⢕⢕⢕⢄⢔⣕⢕⢕⢜⢝⢝⢜⢟⢿⣿⣿⣿⣿⣿⣷⣷⣷⣷⣾⣷⣾⣷⣧⣵⣵⣵⣷⢷⢷⢷⢾⢿⢿⣿⣿⣿⣟⣕⡕⢕⠕⠕⠕⠕⠕⠕⠕⠔⠄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⢕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⢗⢗⢗⢕⢕⢕⢕⠑⠑⠐⠀⠀⠁⠁⠁⠀⠀⠀⠀⠀⠀⠀⠀⠁⢘⢝⢻⣿⣿⢷⢟⢏⢝⢕⢕⢕⢕⢕⢕⢿⢿⢿⢿⢿⢿⢿⢷⢧⣕⣕⣕⡔⢕⢔⢔⢔⢔⢔⠑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⢀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⢟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⠑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⠑⢕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⢀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⠑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⠀⠀⠀⠀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⠑⠕⠑⢕⣿⢿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⠑⠑⠷⠁⠑⠑⣕⢕⢕⢕⢕⢕⢕⢕⢕⢕⢕⢕⢕⢕⢕⢡⠕⢕⢕⠕⣥⢕⢕⢕⢕⢕⢕⢕⢕⢕⢕⢕⢕⢕⢕⢕⢕⢕⢕⢕⢕⢕⣶⢕⢕⢕⢕⢕⢕⢸⣿⢏⡝⢉⢉⢕⢹⣿⣿⣿⣿⢏⢱⡕⢝⢕⢕⢕⠑⠀⠀⠀⡰⢂⢀⢀⢀⢀⢅⢕⢕⢕⢕⢕⢰⠕⢕⢕⢕⢕⢕⢕⣰⢇⢕⢕⢕⢱⠕⢕⢕⢕⢑⢕⢿⢿⢕⢤⠀⠄⠄⠅⢕⢱⢕⢅⢅⢔⢕⢕⢕⢕⢕⡅⢕⠕⢕⢕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⢎⠀⠀⡇⠀⢸⠁⢂⢕⢕⢕⢕⢱⢕⢕⢕⢕⢕⢕⢕⢕⢕⢕⢸⠀⢕⢕⢕⣟⢕⢕⢕⢕⠕⠕⢕⢕⢕⢕⢕⢕⢕⢕⡕⢕⢕⢕⢕⢕⢕⣿⢕⢕⢕⢕⢕⢕⢸⢏⢜⢕⢱⢇⢜⢕⡝⢿⣿⡏⢑⣕⢵⢗⢕⠑⠣⠄⠀⢀⠕⠑⠐⠐⠐⠐⡚⢂⢕⢕⢕⢕⢰⠓⢝⢅⢕⢕⢕⢕⢱⡇⠑⠑⠑⠑⢸⠄⠕⢕⢕⢸⢕⢕⣕⢕⣸⢤⠄⠀⢄⢕⢸⢕⢑⠕⢕⢕⢕⢕⢑⣑⠼⡔⢝⢕⢕⢜⡇⢕⢕⢕⢕⢱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⠑⠁⢁⡇⠁⢸⠁⠍⠴⢕⢕⢕⡇⢕⢕⢕⢕⢕⠘⡇⢕⢕⢕⢸⠐⢕⢕⢐⡇⢕⢕⢕⢕⢕⢕⢔⢕⢕⢕⢘⢕⢔⢒⡇⢕⢕⢄⢔⢄⢔⣿⠐⢔⢅⢕⢕⢕⢑⣵⡄⢄⡖⢄⢄⡇⢝⣵⣿⡇⢕⢸⡄⠕⢔⢔⢔⠀⠀⠀⠁⢁⢁⢡⠕⠁⡏⢕⢕⢕⢕⡵⠃⠉⡆⠡⢕⢃⢕⢑⢕⡇⢔⢰⡑⢕⢸⠀⢕⢕⢕⡇⠑⢕⢔⢔⢸⠀⠀⠀⢕⢕⢸⢕⢕⠳⢕⢕⢕⢕⢔⡐⠔⢜⣕⢕⢕⢕⢕⢕⢕⢕⢕⠕⢸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⢠⠊⠁⠔⠔⠕⢅⡑⢕⢕⢕⢱⡕⢕⢕⢕⢕⢕⢕⢕⢕⢕⢸⠀⢕⢕⠑⣿⢕⢕⡔⢕⢕⢕⢕⡕⢕⢕⡇⢅⡕⠡⡇⡕⢕⢕⢕⢕⢕⣽⢕⢕⢕⢕⢕⢕⢸⣿⢇⡱⢇⢕⢕⡇⣼⣿⣿⢕⡕⢸⢔⢱⠕⢁⡸⠀⠀⠀⠀⢀⡸⢣⡄⠀⢹⢁⢅⢕⢕⢕⢔⠁⢇⢕⢕⢕⢕⢕⢕⡇⢕⢔⢛⢄⢸⠄⢕⢕⢕⢱⢕⢕⢇⢕⡜⠀⠀⠀⢕⢕⢸⢕⢕⢕⢕⢕⢕⢕⡇⠕⢕⢕⢕⢕⢕⢅⢧⢆⢕⢕⢕⢔⢜⢕⢁⢅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⢔⢜⢕⢖⠕⢔⢕⢕⢕⢕⢕⢕⢕⢕⢕⢕⢕⢕⢕⢕⢕⢘⢅⢅⢅⢅⢃⢕⢕⢅⢕⢕⢔⢔⢕⢕⢕⢕⢕⢅⢕⢅⢕⢕⢕⢕⢕⢕⠺⢕⢕⢕⢕⢕⢕⢘⢝⣇⣵⣵⡕⢞⣱⣿⣿⣿⣧⣔⣝⣕⣕⠍⠉⠀⠀⠀⠀⠐⠁⠀⠀⠙⠀⠁⢳⠕⢕⢕⢕⢑⢔⠔⠖⠃⠁⠀⠀⠀⠇⠀⠀⠑⠔⠾⢔⢕⢕⢕⢌⢕⣵⡕⢕⠁⠀⠀⠀⠀⡕⢸⢕⡕⢕⢕⢕⢕⢕⢌⢕⢗⢞⢕⢕⢕⢕⢕⢕⢕⢕⢕⢕⢕⢔⢅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⡿⠀⠀⠀⠀⠀⠀⠀⠀⠀⠀⠀⠀⢕⢕⢕⢕⢕⢕⠕⠁⠀⠀⠀⠀⠀⠀⠀⠀⠀⠀⠀⠀⠑⢕⢕⢕⢕⢕⢕⣿⣿⣿⠀⠀⠀⠀⠀⣿⣾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⠟⠁⠀⠀⠀⠀⠀⠀⠀⠀⠀⠀⠀⠀⢕⢕⢕⢕⠕⠁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⠟⠁⠀⠀⠀⠀⠀⠀⠀⠀⠀⠀⠀⠀⠀⠀⢕⠕⠁⠀⠀⠀⠀⠀⠀⠀⠀⠀⠀⠀⠀⠀⢀⣄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⠑⠀⠀⠀⠀⠀⠀⠀⠀⠀⠀⠀⠀⠀⠀⠀⠀⠀⠀⠀⠀⠀⠀⠀⠀⠀⠀⠀⠀⠀⠀⠀⠐⠁⠑⠀⠀⠀⠁⠑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⡿⠑⠀⠀⠀⠀⠀⠀⠀⠀⠀⠀⠀⠀⠀⠀⠀⠀⠀⠀⠀⠀⠀⠀⠀⠀⠀⠀⠀⠀⠀⠀⠀⠀⠀⠀⠀⠀⠀⠀⠀⠀⠀⠀⠀⠑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⡿⢏⠕⠁⠉⠑⠀⠀⠀⠀⠀⠀⠀⠀⠀⠀⠀⠀⠀⠀⠀⠀⠀⠀⠀⠀⠀⠀⠀⠀⠀⠀⠀⠀⠀⠀⠀⠀⠀⠀⠀⠀⠀⠀⠀⠀⠀⠀⠀⠀⠀⠹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⠕⢕⢑⢕⢕⠕⠕⠕⠕⠕⠕⠕⠕⢑⢕⠕⠕⠸⢟⠟⢋⠐⠁⠀⠀⠀⠀⠀⠀⠀⠀⠀⠀⠀⠀⠀⠀⠀⠀⠀⠀⠀⠀⠀⠀⠀⢀⠀⠀⠀⠀⠀⠀⠀⠀⠀⠀⠀⠀⠀⠀⠀⠀⠀⠀⢀⠀⠀⠀⠀⠀⠀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⠑⢔⠁⢅⠅⢀⢄⠐⢅⠀⢄⠀⠀⠀⠀⠀⢔⠄⢕⠀⡕⢔⢜⠀⢕⢀⢕⠀⠑⠀⠀⠁⠀⠀⠀⢅⠀⠀⠀⠀⢀⠄⢐⠐⠀⠄⠀⠀⠀⢀⠁⠄⠀⠀⠀⠀⢀⠀⠀⢔⠀⠀⢀⢀⢄⠄⠀⠀⠀⠅⠁⠀⠀⠀⠀⠀⢱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⠕⢕⠄⢕⠀⠀⢔⠀⠀⢁⠕⠀⢕⠅⠅⠁⢕⠁⠁⢐⠑⠐⠁⠁⢄⠐⢀⠀⠀⠅⠀⠀⠀⠄⠄⠄⠄⠄⠀⠀⠀⢐⠀⠀⠕⠀⠀⠀⢕⠀⠀⢕⠀⢄⠀⠐⠀⠀⠅⠀⠀⠁⠀⠀⠀⠀⠀⠀⠀⠀⠁⠑⠕⠄⢄⠔⠑⠀⣼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⢕⢀⢕⠀⢔⠅⠀⢄⠄⢔⢄⢕⢔⠀⢕⠀⠀⢄⠀⠕⠑⢄⠐⢀⠀⢀⠐⢄⠄⠀⠀⠀⠀⠀⠀⠀⠐⠀⢀⠀⢅⠀⠔⠀⠀⠀⠀⢕⠀⠀⢕⠀⠀⠀⠀⢀⢀⢑⠀⠀⠀⠀⠀⠀⠀⠀⠀⠀⠁⠐⠐⠐⠀⠀⠀⠀⠀⠈⠙⠻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⢃⢔⢁⠔⠅⢀⠔⢁⠕⠕⢑⢄⢑⠕⢅⠕⠑⢜⢄⠕⠀⢕⠀⢕⠀⢕⠀⢕⠀⠀⠀⠀⠄⠀⠀⠀⠄⢀⠀⠀⠁⠑⠀⠀⠀⠄⠑⠀⠀⠀⢕⠀⠄⢀⠀⠀⢀⢄⠀⠑⠀⠀⠀⠐⠐⠐⠐⠀⠀⢄⢀⠀⢀⠐⠀⠐⢄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⢅⢔⢕⢔⢅⢔⢕⢄⢔⢕⢕⢔⢌⢕⠑⠀⢄⢅⠀⠁⠀⠁⠀⢅⢕⢄⠀⠀⠀⠀⠀⠀⠀⠁⠀⠀⠀⠀⠀⠀⠀⠀⠀⠀⠀⠀⠁⠀⠀⠁⠁⠁⠁⠁⠀⠀⠀⠀⠀⠀⠀⠀⠀⠀⠀⠀⠁⠁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⢄⢕⠕⠀⢔⢕⢕⢕⢕⢕⢕⢕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⠔⢀⢕⠁⠀⠀⢕⢕⢕⢕⢕⢕⢕⢕⢕⢄⠀⠀⠀⠀⠀⠀⠀⠀⠀⠀⠀⠀⠀⠀⠀⠀⠀⠀⠀⠀⠀⠀⠀⠀⠀⠀⠀⠀⠀⠀⠀⠀⠀⠀⠀⠀⠀⠀⠀⠀⠀⠀⠀⠀⠀⠀⢄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⠀⢕⠑⠀⠀⢄⢕⢕⠕⠑⠁⢕⢕⢕⢕⢕⢔⠀⠀⠀⠀⠀⠀⠀⠀⠀⠀⠀⠀⠀⠀⠀⠀⠀⠀⠀⠀⠀⠀⠀⠀⠀⠀⠀⠀⠀⠀⠀⠀⠀⠀⠀⠀⠀⠀⠀⠀⠀⠀⠀⠀⠑⠁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⠀⢔⠕⠀⠀⠀⠕⠁⠀⠀⠀⢕⢕⢕⢕⢕⢕⢕⠕⢀⠀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⢕⠁⢄⢕⠀⠀⠀⠀⠀⠀⠀⠀⢄⢕⢕⢕⢕⢕⠑⠀⠀⢕⢔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⠑⠀⠑⠑⠀⢕⢕⠀⠀⠀⠀⠀⠀⠀⠀⢕⢕⢕⠕⠁⠀⠀⠀⢔⢕⢕⢕⢄⠀⠀⠀⠀⠀⠀⠀⠀⠀⠀⠀⠀⠀⠀⠀⠀⠀⠀⠀⠀⠀⠀⠀⠀⠀⠀⠀⠀⠀⠀⠀⠀⠀⠀⠀⠀⠀⠀⠀⠀⠀⠀⠀⢕⢔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⠑⢀⢄⢔⢔⢀⠀⠀⠕⠀⠀⠀⠀⠀⠀⠀⠀⠀⠑⠀⠀⠀⠀⠀⢔⢕⢕⢕⠕⠁⠁⢄⠀⠀⠀⠀⠀⠀⠀⠀⠀⠀⠀⠀⠀⠀⠀⠀⠀⠀⠀⠀⠀⠀⠀⠀⠀⠀⠀⠀⠀⠀⠀⠀⠀⠀⠀⠀⠀⠀⠀⠀⠀⠀⠑⠁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⢕⢕⢔⢀⠀⠀⠀⠀⠀⠀⠀⠀⠀⠀⠀⠀⠀⢀⢕⢕⢕⠕⠑⠀⠀⢀⢕⢕⢀⠀⠀⠀⠀⠀⠀⠀⠀⠀⠀⠀⠀⠀⠀⠀⠀⠀⠀⠀⠀⠀⠀⠀⠀⠀⠀⠀⠀⠀⠀⠀⠀⠀⠀⠀⠀⠀⠀⠀⠀⢁⣾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⡔⢕⢕⢕⢕⢕⢕⢕⢕⢕⢕⢔⢄⢀⠀⠀⠀⠀⠀⠀⠀⠀⠀⠀⠕⠑⠁⠀⠀⢀⢔⢕⢕⢕⢕⠀⠀⠀⠀⠀⠀⠀⠀⠀⠀⠀⠀⠀⠀⠀⠀⠀⠀⠀⠀⠀⠀⠀⠀⠀⠀⠀⠀⠀⠀⠀⠀⠀⠀⠀⠀⠀⠀⠀⣰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⢄⢇⢕⢕⢕⢕⢕⢕⢕⢕⢕⢕⢕⢕⢕⠕⠔⠄⢀⠀⠄⠀⠀⠀⠀⠀⠀⠀⠀⢔⢕⢕⢕⠕⠁⠀⠀⠀⠀⠀⠀⠀⠀⠀⠀⠀⠀⠀⠀⠀⠀⠀⠀⠀⠀⠀⠀⠀⠀⠀⠀⠀⠀⠀⠀⠀⠀⠀⠀⠀⠀⠀⢀⢔⢟⠙⢝⢝⢝⡟⢏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⢱⢕⢕⢕⢕⢕⢕⢕⢕⢕⢕⢕⢕⢕⢄⠀⠀⠀⠀⠁⠐⠀⠀⠀⠀⠀⠀⠀⠀⠕⢕⠑⠀⠀⠀⠀⢀⢕⢕⢀⠀⠀⠀⠀⠀⠀⠀⠀⠀⠀⠀⠀⠀⠀⠀⠀⠀⠀⠀⠀⠀⠀⠀⠀⠀⠀⠀⠀⢀⢄⢄⢔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⣷⣷⣵⣵⣵⡇⢕⢕⢕⢕⢕⢕⢕⢕⢕⢕⢕⢕⢕⢕⢕⢑⠀⠀⠁⠀⠀⠀⠀⠀⠀⠀⠀⠀⠀⠀⠀⠀⠀⠀⢄⢔⢕⢕⢕⢕⢀⠀⠀⠀⠀⠀⠀⠀⠀⠀⠀⠀⠀⠀⠀⠀⠀⠀⠀⠀⠀⠀⠀⠀⢀⣠⣴⣧⣵⣵⡕⢕⢕⢕⣣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⠿⢿⠿⠿⠿⢿⢟⢕⢕⢕⢕⢕⢕⢕⢕⢕⢕⢕⢕⢕⢕⢕⢕⢕⢕⢀⠀⠀⠀⠀⠀⠀⠀⠀⠀⠄⠐⠀⠀⠀⠐⢕⢕⢕⢕⠕⠕⢕⢕⢕⢄⠀⠀⠀⠀⠀⠀⠀⠀⠀⠀⠀⠀⠀⠀⠀⠀⠀⠀⠀⢀⣷⣿⣿⣿⣿⣿⣿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⠑⠀⢄⢕⢕⢕⢕⢕⢕⢕⢕⢕⢕⢕⢕⢕⢕⢕⢕⢕⢕⢕⢕⢔⢄⢀⠀⠀⠀⠀⠀⠀⠀⠐⠀⠐⠔⢄⢀⠁⠑⢀⢀⢄⢕⢕⢕⢕⢔⢀⠀⠀⠀⠀⠀⠀⠀⠀⠀⠀⠀⠀⠀⣄⣤⣤⣤⣤⣿⣿⣿⣿⣿⣿⣿⣟⣿⣿⣿⣿⣾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⠀⠀⠀⠀⠀⡄⢕⢕⢕⢕⢕⢕⢕⢕⢕⢕⢕⢕⢕⢕⢕⢕⢕⢕⢕⢕⢕⢕⢕⢕⢕⢕⢄⢄⢀⠀⠀⠀⠀⠀⠀⠀⠀⢁⢔⠀⠕⢕⢕⢕⢕⢕⢕⢕⢕⢕⢔⢀⠀⠀⠀⠀⠀⠀⠀⠀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⣷⣷⣷⣗⣗⡇⢑⢑⠓⠑⠑⠑⠑⠁⢕⣵⡵⢴⢴⢔⢗⢗⢗⢟⢏⢕⠕⠀⢀⢄⢄⢕⢕⢕⢕⣕⣵⣵⢴⢴⢴⢔⠄⠕⠕⠁⠀⠀⠁⢄⢞⠕⢕⢕⢕⢕⢕⢕⢕⢕⢕⢕⢕⢕⢕⢕⢕⢕⢕⢕⢕⢕⢕⢕⢕⢕⢕⢕⢕⢕⢕⢕⢕⢕⢔⢔⢔⢄⢄⢀⢁⢕⢔⢁⠕⢕⢕⢕⢕⢕⢕⢕⢕⢕⢕⢄⢄⢀⠀⠀⢀⠐⠀⠀⠐⠘⠙⠓⠛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⢕⢑⢁⢀⠀⠀⠀⢀⡔⢕⠁⢔⢕⢕⢕⢕⢕⢕⢕⢕⢕⢕⢕⢕⢕⢕⢕⢕⢕⢕⢕⢕⢕⢕⢕⢕⢕⢕⢕⢕⢕⢕⢕⢕⢕⢕⢕⢕⢕⢕⢕⢕⢕⢕⢔⢀⠕⢕⢕⢕⢕⢕⢕⢕⢕⢕⢕⢕⢕⠕⠕⠝⢹⢿⣷⡇⢕⢕⢔⠐⠐⠐⠀⠀⠁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⣷⢗⢇⢟⢕⠀⠱⢕⢕⢕⢕⢕⢕⢕⢕⢕⢕⢕⢕⢕⢕⢕⢕⢕⢕⢕⢕⢕⢕⢕⢕⢕⢕⢕⢕⢕⢕⢕⢕⢕⢕⢕⢕⢕⢕⢕⢕⢕⢕⢕⢕⢕⢕⢄⢑⠑⠕⢕⢕⢕⠕⠕⣑⣁⣀⣀⡀⢀⠀⠁⠁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⠕⠕⠑⠑⠁⠑⠑⠐⠀⠁⠁⠑⠑⠑⠕⠕⢕⢕⢕⢕⢕⢕⢕⢕⢕⢕⢕⢕⢕⢕⢕⢕⢕⢕⢕⢕⢕⢕⢕⢕⢕⢕⢕⢕⢕⢕⢕⢕⢕⢕⢕⢕⢕⢕⢕⢕⢔⢅⢔⢕⢕⣽⣯⣕⢁⠀⠀⠀⠀⠀⠀⠁⠈⠙⠙⠝⠙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⢄⢄⢀⢀⢀⢀⠀⠀⠀⠀⠀⠀⠀⠀⠀⠀⠀⠀⠀⠀⠀⠁⠁⠁⠁⠁⠑⠑⠑⠑⠑⠑⠕⠕⠕⠕⠕⠕⠕⠕⠕⢕⢕⢕⢕⢕⢕⢕⢕⣕⣕⣕⢕⢕⢕⢕⢕⢕⢕⢕⢕⠕⠀⠀⠀⠀⠀⠀⠁⠄⢅⢵⢵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⢗⢖⢖⢖⢖⢖⢖⢖⢖⢔⢔⢔⢔⢔⢔⢄⢄⢄⢄⢄⢀⢀⠀⠀⠀⠀⠀⠀⠀⢀⢀⣀⡀⢄⢄⢄⢜⢻⢿⢿⢷⢷⢧⢵⢕⢔⢔⢀⢀⢀⠀⠀⠀⠀⠀⠀⢀⢀⣄⣄⣕⣕⣕⣕⣗⣕⣕⣕⢕⢕⢜⢝⢕⢁⢀⢀⢀⢁⢀⢀⢀⢀⢄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⢑⢅⢄⢄⢅⢁⠁⠁⠀⠀⠁⠑⠁⠁⢀⠀⠀⠀⠀⠄⠄⠄⠀⠀⠀⠀⠀⢀⢀⢄⢕⢵⢕⢕⢕⣕⣕⣱⣵⣵⣕⣕⣱⣵⣵⣷⣷⣷⣷⣿⣿⣿⣿⣏⣝⢝⢕⢕⢕⢕⢕⢕⢕⢕⢕⢕⢕⢕⢕⢑⢑⢕⢕⢕⢕⢕⢕⢕⢕⢕⣕⣱⣵⣵⣵⣵⣷⣷⣵⣵⣵⣵⣔⣔⣄⣠⣴⣵⣵⣵⣼⣵⣷⣵⣵⡕⢕⢕⢕⢕⢕⢕⢕⢕⢕⢅⢄⢁⢁⠁⠑⠑⠑⠑⠑⠑⠕⠕⠕⢕⢕⢕⢕⣕⡕⢕⢕⢕⠕⠀⠀⠀⢄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⢄⢄⢄⢄⢄⢄⢄⢔⢔⢕⢕⢕⢕⢕⢕⢕⢕⢕⢕⢕⢕⢁⢁⢀⢀⢀⢄⢄⢔⣔⣕⣱⣵⣵⣵⡷⢷⢾⢟⢟⢝⢝⢕⠕⠑⢜⢝⢟⢻⣿⣿⣿⣿⣿⣿⣿⢿⢟⢝⢕⢕⢕⢔⢔⢔⢔⢔⢕⢕⢕⢕⢕⣱⣵⣵⣕⡕⢗⢕⢕⣕⣕⣕⣕⣕⣕⡕⢕⢕⠕⠔⠐⠐⠐⠐⠐⠑⢑⢗⢗⢗⢗⢳⡾⢿⢟⢟⢟⠇⠑⠀⠀⠀⠀⠀⠀⠀⠀⠀⠀⠀⠀⠀⠀⢀⢀⠀⠄⠄⠄⠄⢔⢔⢰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⠐⠀⠐⠐⠀⠀⠀⢀⢔⢱⣵⣷⣾⣇⣕⣕⣕⡕⢅⢄⢀⢀⢄⣄⣔⣔⣔⣴⣴⣴⣴⡴⢇⢕⠑⠁⠀⠀⠀⠀⠀⠀⠀⢀⢔⢄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⢇⢱⢕⣕⣕⣕⣕⣕⣵⣵⣾⡟⢏⢝⢕⢕⠑⠑⠕⠑⠁⠁⠀⠀⠀⠀⠀⠀⠀⠁⠑⠕⠕⠕⢕⢕⢕⢕⢕⢕⢕⢕⢕⢄⢔⣕⢕⢕⢜⢝⢝⢜⢟⢿⣿⣿⣿⣿⣿⣷⣷⣷⣷⣷⣷⣿⣷⣧⣵⣵⣵⣷⢷⢷⢷⢿⢿⢿⣿⣿⣿⣏⣕⡕⢕⠕⠕⠕⠕⠕⠕⠕⠔⠄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⢕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⢗⢗⢗⢕⢕⢕⢕⠑⠑⠐⠀⠀⠁⠁⠁⠀⠀⠀⠀⠀⠀⠀⠀⠁⢘⢝⢻⣿⣿⢷⢟⢏⢝⢕⢕⢕⢕⢕⢕⢿⢿⢿⢿⢿⢿⢿⢷⢧⣕⣕⣕⡔⢕⢔⢔⢔⢔⢔⠑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⢀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⢕⣱⣵⣵⣷⣷⢷⢵⢕⢄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⠐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⢏⢏⢝⢝⢟⢟⢝⢝⢝⢏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⠅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⠐⠁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⢔⢁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⠁⠑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⠀⠀⠀⠀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⣕⠕⢕⢕⢕⢕⢕⢕⢕⢕⢕⢕⢕⢕⢕⢕⢕⢕⢕⠕⢕⢕⢕⢕⢕⢕⢕⢕⢕⢕⢕⢕⢕⢕⢕⢕⢕⢕⢕⢕⢕⢕⢕⢕⢕⢕⣑⢕⢕⢕⢕⢕⢕⢸⣿⡿⢿⠿⠿⢟⢿⣿⣿⣿⣿⡿⢟⢟⢿⢕⢕⢕⠕⠀⠀⠀⢄⡀⠀⠀⠀⠀⢕⢕⢕⢕⢕⢕⢕⢕⢕⢕⢕⢕⢕⢕⢕⡕⢕⢕⢕⢕⢕⢕⢕⢕⢕⢕⣿⣿⢟⠀⠁⠀⠁⠕⢟⢏⢏⠇⠕⢑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⡱⠀⠀⡤⠉⢠⠄⡄⢗⢕⢕⢕⢕⢕⢕⢕⢕⢕⢕⢕⢕⢕⢕⢸⢅⢕⢕⢕⣿⢕⢕⢕⢕⢕⢕⢕⢕⢕⢕⢕⢕⢕⢕⢕⢕⢕⢕⢕⢕⢕⣿⢕⢕⢕⢕⢕⢕⢸⡟⢱⢇⢔⢔⢱⢜⢿⣿⣿⡿⢕⢜⢇⣕⢕⢕⡕⠀⠀⠀⢄⢞⢂⢐⢐⢐⣰⡕⢕⢕⢕⢕⢕⣜⢥⢕⢕⢕⢕⢕⢕⡞⢕⢕⢕⢕⢸⠕⢕⢕⢕⢰⡕⢝⢎⢕⢹⠀⠁⠁⢁⢕⢸⢕⢕⢕⢕⢕⢕⢕⢕⢕⢣⣑⢥⢕⢕⢡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⠄⠄⡇⠄⢸⠄⠴⢕⢕⢕⢕⡞⢕⢕⢕⢕⢕⢱⡕⢕⢕⢕⢸⢑⢕⢕⣕⣿⢕⢕⢱⢕⢅⢅⢑⢕⢕⢕⢱⢕⢕⣑⡇⢕⢕⠑⠑⠑⢑⣿⢑⠑⠕⠕⢕⢕⢜⢕⠑⠑⣑⠑⠑⣕⢧⢝⣿⡇⢔⢳⢝⢕⢑⢀⢈⠁⠀⠐⠅⠄⠄⠄⢄⠄⡦⢕⢕⢕⢕⢕⡜⠤⡕⠕⢕⡕⢕⢕⢜⡇⢄⢀⢄⢄⢸⢅⢅⢕⢕⡜⢕⢕⢓⢓⢺⠙⠁⠀⢕⢕⢸⢕⢔⣅⢕⢕⢕⢕⢔⢓⢍⢣⢕⢕⢕⢕⢇⢕⢕⢕⢕⢜⢣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⢅⢅⡱⠇⢅⢘⢅⠅⢍⢕⢕⢕⢇⢕⢕⢕⢕⢕⢕⢇⢕⢕⢕⢸⢔⢕⢕⢕⣿⢕⢕⢑⢕⢕⢕⢕⢕⢕⢕⡆⢕⢕⢕⡇⢕⢕⢕⢕⢕⢕⣿⢕⢕⢕⢕⢕⢕⢰⣿⡇⢕⡇⢕⢕⡇⢱⣿⣿⢇⢕⣸⢇⢕⢕⠑⢱⠀⠀⠀⠀⠐⢰⡜⠁⠀⢧⢕⠕⢕⢱⢏⢐⠄⡇⢍⢕⢔⢕⢔⢕⡇⢕⢜⣧⢕⢸⢕⢕⢕⢕⢇⢔⢕⢕⢕⢸⠀⠀⠀⢕⢕⢸⢕⢕⢜⢕⢕⢕⢕⡕⢆⢅⢕⢗⢕⢕⢕⡕⡕⢕⢕⢕⢁⢸⢇⠕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⢜⢀⢠⢥⣅⢅⢑⢖⢕⢕⢕⢜⢇⢕⢕⢕⢕⢕⢕⢕⢕⢕⢸⠅⠕⠕⠕⡿⢕⢕⠇⢕⢕⢑⢓⢇⢕⢕⢇⢕⠇⢌⢇⢆⢕⢕⢕⢕⢕⣿⢕⢕⢕⢕⢕⢕⢸⢿⡣⢎⢕⢕⣱⢇⣿⣿⣿⡕⢋⢼⢕⢜⠵⠴⠊⠀⠀⠀⢀⠔⠊⠘⢧⠀⠜⣔⡇⢕⢕⢕⢕⡄⢑⣑⡑⠁⠀⠀⢕⡇⠁⠁⢐⣕⣸⢕⢕⢕⢕⠸⢕⢕⢕⢕⠇⠀⠀⠀⠑⢕⢸⢕⢕⢕⢕⢕⢕⢕⢣⢅⣕⣵⡕⢕⢕⢕⢝⢇⢕⢕⢕⢕⢕⢑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⢅⢕⢕⢕⢕⢕⢕⢕⢕⢕⢕⢕⢕⢕⢕⢕⢕⢔⢕⢕⢕⢕⢔⢕⢕⢕⢕⢕⢕⢕⢕⢕⢕⢕⢕⢕⢕⢕⢕⢕⢕⢕⢕⢕⢌⢕⢕⢕⢕⢕⢕⢰⣵⣷⣿⣿⣧⣵⣾⣿⣿⣿⣿⣷⣷⣷⣷⠀⠀⠀⠀⠀⠀⠀⠀⠀⠀⠀⠀⢔⢜⢅⢕⢕⢕⢔⠑⠁⠁⠀⠀⠀⠀⠀⠁⠀⠀⠀⠁⠍⢕⢕⢕⢕⢕⢕⣿⣧⣵⠀⠀⠀⠀⠀⣧⣜⣱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⠁⠀⠀⠀⠀⠀⠀⠀⠀⠀⠀⠀⠀⢕⢕⢕⢕⠕⠑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⡿⠋⠀⠀⠀⠀⠀⠀⠀⠀⠀⠀⠀⠀⠀⠀⢕⢕⠑⠁⠀⠀⠀⠀⠀⠀⠀⠀⠀⠀⠀⠀⠀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⠋⠀⠀⠀⠀⠀⠀⠀⠀⠀⠀⠀⠀⠀⠀⠀⠀⠁⠀⠀⠀⠀⠀⠀⠀⠀⠀⠀⠀⠀⠀⠀⠄⠃⠝⠀⠀⠀⠑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⠃⠀⠀⠀⠀⠀⠀⠀⠀⠀⠀⠀⠀⠀⠀⠀⠀⠀⠀⠀⠀⠀⠀⠀⠀⠀⠀⠀⠀⠀⠄⠀⠀⠀⠀⠀⠀⠀⠀⠀⠀⠀⠁⠁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⢕⠕⢕⢑⢑⢑⠡⠕⢕⢑⢑⢑⢑⢑⢑⢑⢑⢕⢕⠑⡑⢘⢝⠋⡝⢟⢏⠙⠉⠛⠇⢀⢀⢀⢀⢀⢀⠀⠀⠀⠀⠀⠀⠀⠀⠀⠀⠀⠀⠀⡄⠀⠀⢠⠄⠀⠀⠀⠀⠀⠀⠀⠀⠀⠀⠀⠀⠀⠀⢄⢀⠀⠀⠀⠀⠀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⡇⠁⢝⠀⢄⠐⠄⠔⡁⢔⠀⡆⢐⢐⢐⢐⢐⢱⠐⢕⠀⡇⠕⢸⠀⢇⠄⢸⠀⠀⠀⢕⢕⠄⠄⠄⢸⠀⠀⠀⠀⢄⠐⢰⠁⠀⠰⡀⠀⠀⡔⠁⢰⠀⢸⠀⢀⡄⠀⠀⢇⠀⠀⠄⠤⠔⠐⠀⠀⡀⢕⢁⠀⠀⠀⠀⠀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⡇⠐⢕⠀⠀⡇⠀⠀⠠⠑⠀⡇⠀⠀⡀⠆⠀⠁⠄⠁⠄⠄⢅⢴⠕⠄⠄⠄⠔⠐⠀⠁⠑⠐⠐⠐⢸⠀⠀⠀⡕⠀⠀⠇⠀⠀⠀⢱⠀⠐⢕⠄⢜⠐⢸⠀⠀⡇⠀⠔⠀⠀⠀⠀⠀⠀⠀⠀⡄⢄⠁⠁⠀⠀⠀⠀⠀⢰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⡇⠀⢕⠀⡕⠑⠐⡔⢐⢕⢄⠇⢔⢀⢇⠀⠀⢰⠀⠑⠁⡔⠁⢠⠀⡄⠁⢰⠔⠀⢀⢀⢑⢀⢀⢀⢘⢀⢄⠀⢇⢀⠜⠀⠀⠀⢀⢜⠀⠀⢕⠀⢸⠀⢸⠄⢄⠕⠀⢀⢀⠀⠀⠀⠀⠀⠀⠀⠁⢏⠑⠑⢀⢔⠄⠐⠀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⢔⢅⠔⠄⠑⢀⠄⠊⢄⡑⠑⠌⢔⠁⢜⢄⠑⢀⡜⢔⢕⠀⡇⠀⢸⠀⡇⠀⢕⠀⠀⠀⢀⠔⠐⠀⠁⠐⢄⠀⠀⠁⠁⠀⠀⠀⠐⠁⠀⠀⠀⢕⠀⠸⢄⣀⣀⣀⢤⠀⠘⠕⠀⠀⠈⠁⠉⠁⠀⠀⠣⢀⡀⢠⠃⠀⠁⢆⠁⠻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⢕⢔⢕⢕⢔⢔⢔⢕⢔⢔⢕⢕⢕⢔⢔⢕⢕⠀⢀⢔⢔⠀⢀⢀⢄⢀⠀⠀⠀⠀⠀⠀⠀⠀⠀⠀⠀⠀⠀⠀⠀⠀⠀⠀⠀⠀⠀⠁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⢔⢕⢕⠁⢄⢕⢕⢕⢕⢔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⢀⢕⢕⠁⢔⢕⢕⢕⢕⢕⢕⢕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⠄⠀⢕⠑⠀⠁⢕⢕⢕⢕⢕⢕⢕⢕⢕⢀⠀⠀⠀⠀⠀⠀⠀⠀⠀⠀⠀⠀⠀⠀⠀⠀⠀⠀⠀⠀⠀⠀⠀⠀⠀⠀⠀⠀⠀⠀⠀⠀⠀⠀⠀⠀⠀⠀⠀⠀⠀⠀⠀⠀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⠀⢕⠕⠀⠀⢀⢕⢕⠕⠑⠑⢕⢕⢕⢕⢕⢄⠀⠀⠀⠀⠀⠀⠀⠀⠀⠀⠀⠀⠀⠀⠀⠀⠀⠀⠀⠀⠀⠀⠀⠀⠀⠀⠀⠀⠀⠀⠀⠀⠀⠀⠀⠀⠀⠀⠀⠀⠀⠀⠀⠀⠔⠙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⠁⢔⢕⠀⠀⠀⢕⠑⠁⠀⠀⢔⢕⢕⢕⢕⢕⢕⢔⠀⠀⠀⠀⠀⠀⠀⠀⠀⠀⠀⠀⠀⠀⠀⠀⠀⠀⠀⠀⠀⠀⠀⠀⠀⠀⠀⠀⠀⠀⠀⠀⠀⠀⠀⠀⠀⠀⠀⠀⠀⠀⠀⠀⠀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⠑⢀⢕⠀⠀⠀⠀⠀⠀⠀⠀⢀⢕⢕⢕⢕⢕⠕⠁⠀⠕⢄⠀⠀⠀⠀⠀⠀⠀⠀⠀⠀⠀⠀⠀⠀⠀⠀⠀⠀⠀⠀⠀⠀⠀⠀⠀⠀⠀⠀⠀⠀⠀⠀⠀⠀⠀⠀⠀⠀⠀⠀⠀⠀⠀⠀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⠕⠕⠀⢕⢕⠀⠀⠀⠀⠀⠀⠀⠀⢕⢕⢕⢕⠑⠀⠀⠀⢄⢕⢕⢕⢀⠀⠀⠀⠀⠀⠀⠀⠀⠀⠀⠀⠀⠀⠀⠀⠀⠀⠀⠀⠀⠀⠀⠀⠀⠀⠀⠀⠀⠀⠀⠀⠀⠀⠀⠀⠀⠀⠀⠀⠀⠀⠀⠀⢔⢅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⠕⢁⢄⢄⢄⠀⠀⠀⢕⠁⠀⠀⠀⠀⠀⠀⠀⠀⠑⠁⠀⠀⠀⠀⢄⢕⢕⢕⢕⠑⠁⢀⠀⠀⠀⠀⠀⠀⠀⠀⠀⠀⠀⠀⠀⠀⠀⠀⠀⠀⠀⠀⠀⠀⠀⠀⠀⠀⠀⠀⠀⠀⠀⠀⠀⠀⠀⠀⠀⠀⠀⠀⠀⠀⠕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⠕⢄⢕⢕⢕⢕⢕⢔⢄⢀⠀⠀⠀⠀⠀⠀⠀⠀⠀⠀⠀⠀⠀⠀⢔⢕⢕⢕⠑⠀⠀⠀⢕⢔⠀⠀⠀⠀⠀⠀⠀⠀⠀⠀⠀⠀⠀⠀⠀⠀⠀⠀⠀⠀⠀⠀⠀⠀⠀⠀⠀⠀⠀⠀⠀⠀⠀⠀⠀⠀⠀⠀⠀⠀⠀⠀⢄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⢔⢔⢀⠀⠀⠀⠀⠀⠀⠀⠀⠀⠀⠀⢕⠕⠑⠀⠀⠀⢄⢕⢕⢕⢕⠀⠀⠀⠀⠀⠀⠀⠀⠀⠀⠀⠀⠀⠀⠀⠀⠀⠀⠀⠀⠀⠀⠀⠀⠀⠀⠀⠀⠀⠀⠀⠀⠀⠀⠀⠀⠀⠀⠀⣠⣷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⢀⡇⢕⢕⢕⢕⢕⢕⢕⢕⢕⢕⢕⢕⢕⠐⠄⢀⠀⠀⠀⠀⠀⠀⠀⠁⠀⠀⠀⢄⢕⢕⢕⢕⠑⠀⠀⠀⠀⠀⠀⠀⠀⠀⠀⠀⠀⠀⠀⠀⠀⠀⠀⠀⠀⠀⠀⠀⠀⠀⠀⠀⠀⠀⠀⠀⠀⠀⠀⠀⠀⠀⠀⢄⣾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⠑⠐⠄⠁⠐⠀⠀⠀⠀⠀⠀⠀⠀⠐⢕⢕⠕⠁⠀⠀⠀⠀⢔⢔⠀⠀⠀⠀⠀⠀⠀⠀⠀⠀⠀⠀⠀⠀⠀⠀⠀⠀⠀⠀⠀⠀⠀⠀⠀⠀⠀⠀⠀⠀⠀⠀⢔⢕⢝⢏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⢕⢜⢕⢕⢕⢕⢕⢕⢕⢕⢕⢕⢕⢕⢕⢕⢔⠀⠀⠀⠀⠀⠀⠀⠀⠀⠀⠀⠀⠀⠀⠀⠀⠀⠀⢀⢄⢕⢕⢕⢕⠀⠀⠀⠀⠀⠀⠀⠀⠀⠀⠀⠀⠀⠀⠀⠀⠀⠀⠀⠀⠀⠀⠀⠀⠀⢀⢄⢔⢕⢔⢔⢕⢕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⣵⣧⣵⣵⡕⢀⢕⢕⢕⢕⢕⢕⢕⢕⢕⢕⢕⢕⢕⢕⢕⢕⢕⢀⠀⠀⠀⠀⠀⠀⠐⠀⠀⠀⠀⠀⠀⠀⠄⢕⢕⢕⢕⠕⢕⢕⢕⢔⢀⠀⠀⠀⠀⠀⠀⠀⠀⠀⠀⠀⠀⠀⠀⠀⠀⠀⠀⠀⠀⢀⣵⣷⣵⣵⣵⣵⡕⢕⢕⢕⢣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⠿⢿⠿⠿⠿⢋⢔⢕⢕⢕⢕⢕⢕⢕⢕⢕⢕⢕⢕⢕⢕⢕⢕⢕⢕⢕⢔⢀⠀⠀⠀⠀⠀⠀⠀⠀⠀⠀⢁⢀⢀⠁⠑⠑⠀⠀⢀⢕⢕⢕⢕⢔⢀⠀⠀⠀⠀⠀⠀⠀⠀⠀⠀⠀⠀⠀⠀⠀⢀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⠑⢀⢔⢕⢕⢕⢕⢕⢕⢕⢕⢕⢕⢕⢕⢕⢕⢕⢕⢕⢕⢕⢕⢕⢕⢕⢕⢔⢄⢀⢀⠀⠀⠀⠀⠀⠐⠁⠀⠅⢄⠀⢔⢕⢕⢕⢕⢕⢕⢕⢕⢔⢄⢀⠀⠀⠀⠀⠀⠀⠀⠀⠀⣱⣤⣤⣤⣥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⠑⢁⢀⢀⢀⢀⢀⢀⠀⠀⠀⢀⢴⠕⢕⢕⢕⢕⢕⢕⢕⢕⢕⢕⢕⢕⢕⢕⢕⢕⢕⢕⢕⢕⢕⢕⢕⢕⢕⢕⢕⢕⢕⢕⢕⢔⢔⢄⢄⢀⢀⢁⢁⠕⢄⠑⠕⢕⢕⢕⢕⢕⢕⢕⢕⢕⢔⢄⢀⠀⠀⠀⢀⢀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⣵⣷⣷⣗⣗⡇⢑⢑⠓⠑⠑⠑⠑⠁⢕⣵⡵⢴⢴⢔⢗⢗⢗⢟⢏⢕⠕⠀⢀⢄⢄⢕⢕⢕⢕⣕⣵⣵⢴⢴⢴⢔⠄⠕⠕⠁⠀⠀⡄⢕⠁⢄⢕⢕⢕⢕⢕⢕⢕⢕⢕⢕⢕⢕⢕⢕⢕⢕⢕⢕⢕⢕⢕⢕⢕⢕⢕⢕⢕⢕⢕⢕⢕⢕⢕⢕⢕⢕⢕⢕⢕⢔⢕⢕⢄⢁⠕⢕⢕⢕⢕⢕⢕⢕⢕⢕⢕⢕⢕⢔⣱⢔⠀⠀⠑⠘⠙⠓⠛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⢑⠁⢀⠀⠀⢄⢞⢕⠁⢔⢕⢕⢕⢕⢕⢕⢕⢕⢕⢕⢕⢕⢕⢕⢕⢕⢕⢕⢕⢕⢕⢕⢕⢕⢕⢕⢕⢕⢕⢕⢕⢕⢕⢕⢕⢕⢕⢕⢕⢕⢕⢕⢕⢕⢕⢔⢁⠑⠕⢕⢕⢕⢕⢕⠕⠕⠑⠅⠔⠝⠝⢹⢿⣷⡇⢕⢕⢔⠐⠐⠐⠀⠀⠁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⣗⢗⢜⢕⠀⠵⢕⢕⢕⢕⢕⢕⢕⢕⢕⢕⢕⢕⢕⢕⢕⢕⢕⢕⢕⢕⢕⢕⢕⢕⢕⢕⢕⢕⢕⢕⢕⢕⢕⢕⢕⢕⢕⢕⢕⢕⢕⢕⢕⢕⢕⢕⢕⢕⢕⢔⢔⢅⢑⢅⢔⢔⣀⣀⣀⣀⡀⢀⠀⠁⠁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⠕⠕⠑⠁⠁⠑⠑⠐⠁⠁⠁⠑⠑⠕⠕⢕⢕⢕⢕⢕⢕⢕⢕⢕⢕⢕⢕⢕⢕⢕⢕⢕⢕⢕⢕⢕⢕⢕⢕⢕⢕⢕⢕⢕⢕⢕⢕⢕⢕⢕⢕⢕⢕⢕⢕⢕⢕⢕⢕⢕⢕⣽⣯⣕⢁⠀⠀⠀⠀⠀⠀⠁⠈⠙⠙⠝⠙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⢕⢄⢄⢀⢀⢀⠀⠀⠀⠀⠀⠀⠀⠀⠀⠀⠀⠀⠀⠀⠀⠀⠀⠁⠁⠁⠁⠁⠑⠑⠑⠑⠑⠕⠕⠕⠕⠕⠕⠕⠕⠕⠕⠕⢕⢕⢕⢕⢕⢕⣕⣕⣕⢕⢕⢕⢕⢕⢕⢕⢕⢕⠀⠀⠁⠀⠀⠀⠀⠁⠄⢅⢵⢵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⢗⢖⢖⢖⢖⢖⢖⢖⢖⢔⢔⢔⢔⢔⢔⢄⢄⢄⢄⢄⢀⢀⠀⠀⠀⠀⠀⠀⠀⢀⢀⣀⡀⢄⢄⢄⢜⢻⢿⢿⢷⢷⢧⢵⢕⢔⢔⢀⢀⢀⠀⠀⠀⠀⠀⢀⢀⢀⣄⣅⣕⣕⣕⣕⣗⣕⣕⣕⢕⢕⢜⢝⢕⢁⢀⢀⢀⢁⢀⢀⢀⢀⢄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⢵⢕⢕⢕⣕⣕⣱⣵⣵⣕⣕⣱⣵⣵⣷⣷⣷⣷⣿⣿⣿⣿⣏⣝⢝⢕⢕⢕⢕⢕⢕⢕⢕⢕⢕⢕⢕⢕⢑⠑⢕⢕⢕⢕⢕⢕⢕⢕⢕⣕⣱⣵⣵⣵⣵⣷⣷⣵⣵⣵⣵⣔⣔⣄⣠⣴⣵⣵⣵⣼⣽⣷⣵⣵⡕⢕⢕⢕⢕⢕⢕⢕⢕⢕⢅⢄⢁⢁⠁⠑⠑⠑⠑⠑⠑⠕⠕⠕⢕⢕⢕⢕⣕⡕⢕⢕⢕⠕⠀⠀⠀⢄⢔⣴⣕⣕⣕⣕⣔⣵⢕⢗⢗⢟⢟⢟⢟⢷⢗⢗⢗⢕⢔⢔⢕⢕⢕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⢄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⠀⠄⠄⠄⠄⢔⢔⢱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⠀⠀⠐⠀⠀⠀⠀⢄⢔⢱⣵⣷⣾⣇⣕⣕⣕⡕⢅⢄⢀⢀⢄⣄⣔⣔⣔⣴⣴⣴⣴⡴⢇⢕⠑⠁⠀⠀⠀⠀⠀⠀⠀⢀⢔⢄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⢇⢱⢕⣕⣕⣕⣕⣕⣵⣵⣾⡟⢏⢝⢕⢕⠑⠑⠕⠑⠁⠁⠀⠀⠀⠀⠀⠀⠀⠁⠑⠕⠕⠕⢕⢕⢕⢕⢕⢕⢕⢕⢕⢄⢔⣕⢕⢕⢜⢝⢝⢜⢟⢿⣿⣿⣿⣿⣿⣷⣷⣷⣷⣷⣷⣿⣷⣧⣵⣵⣵⣷⢷⢷⢷⢾⢿⢿⣿⣿⣿⣏⣕⡕⢕⠕⠕⠕⠕⠕⠕⠕⠔⠔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⢕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⢗⢗⢗⢕⢕⢕⢕⠑⠑⠐⠀⠀⠁⠁⠁⠀⠀⠀⠀⠀⠀⠀⠀⠁⢘⢝⢻⣿⣿⢷⢟⢏⢝⢕⢕⢕⢕⢕⢕⢿⢿⢿⢿⢿⢿⢿⢷⢧⣕⣕⣕⡔⢕⢔⢔⢔⢔⢔⠑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⢀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⢕⣱⣵⣵⣷⣷⢷⢵⢕⢔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⢏⢏⢝⢝⢟⢟⢝⢝⢝⢏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⠑⠑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⠐⢁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⠑⢀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⠕⢄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⠁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⠀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⢕⢕⣵⢕⢕⢕⢕⢕⢕⢕⢕⢕⢕⢕⢕⢕⢕⢕⢕⢕⢕⢕⠕⠕⠕⠕⡕⢕⢕⢕⢕⢕⢕⢕⢕⢕⢕⢕⢕⢕⢕⢕⢕⢕⢕⢕⢕⢕⣕⢕⢕⢕⢕⢕⢕⢸⣿⡟⢻⢟⢟⣟⢻⣿⣿⣿⣿⡿⢋⢝⢻⢕⢕⢕⠑⠀⠀⠀⢠⠄⠀⠀⠀⠀⡕⢕⢕⢕⢕⢕⢕⢕⢕⢕⢕⢕⢕⢕⢱⢕⢕⢕⢕⢡⢕⢕⢕⢕⠕⢕⣿⡿⢟⡀⠀⢀⢀⢕⢝⢝⢝⢕⢕⣕⡕⢕⢕⢕⢑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⢁⢁⣇⡉⣱⣑⡡⢏⢕⢕⢕⢧⢕⢕⢕⢕⢕⡕⢕⢕⢕⢕⢸⢔⢔⢔⢔⣿⢕⢕⢕⢕⢕⢕⢕⢕⢕⢕⠕⢕⢕⢕⡕⢕⢕⢕⢕⢕⢕⣿⢕⢕⢕⢕⢕⢕⢸⢟⡱⢏⢕⢕⢔⡜⢻⣿⣿⡟⢕⢕⢇⣕⠕⢑⢑⢀⠀⠀⡠⠏⢁⢁⢁⢁⢸⢍⢕⢕⢕⣑⣕⢮⢕⢇⢕⢕⢕⢕⢕⡏⠕⠕⢕⢕⢸⢑⡕⢕⢕⢸⢇⢜⢕⢕⢹⢀⡀⠀⢄⢕⢸⢕⢕⢔⢔⢕⢕⠕⢕⠕⢳⡱⢕⢕⢕⢕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⠐⠐⡇⠐⢸⠐⠒⡑⢕⢕⢕⡏⢕⢕⢕⢕⢕⢜⡕⢕⢕⢕⢸⠕⠕⠕⠕⣿⢕⢕⡜⢕⢕⢗⢇⢕⢕⢕⠸⢕⢕⠕⡧⢕⢕⢱⢕⢱⢕⣿⠅⢕⢱⢧⢕⢕⢜⢕⢱⢵⣵⢕⢱⡼⢳⢎⣿⣇⢍⢹⠕⡑⠱⠱⡁⠁⠀⠁⠐⠐⠐⢐⣐⠐⡗⢕⢕⢕⢕⢰⢎⠕⡕⢕⣱⡕⢕⠕⢎⡇⢑⢕⢕⢕⢹⢕⢕⢕⢕⡜⠕⢕⢕⢇⢹⠁⠀⠀⢕⢕⢸⢕⢕⢧⢕⢕⢕⢕⢅⠍⠅⢣⡕⢕⢕⢕⢇⢕⢕⢕⢕⢕⢣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⢑⢼⠑⢡⡘⢅⢕⢕⢕⢕⢕⢇⡱⢕⢕⢕⢕⢔⠗⢕⢕⢕⢸⢕⢕⢕⢕⣿⢕⢕⢕⢕⢕⢕⢕⢕⢕⢕⡇⢕⢕⢕⡇⢕⢕⢕⢕⢕⢕⣿⢕⢕⢕⢕⢕⢕⢸⣿⡇⢕⢇⢕⢕⡇⢱⣿⣿⢇⢕⢼⢕⢔⢕⠁⢸⠀⠀⠀⠀⠈⢲⣞⠁⠀⢷⢕⢑⢕⢕⢑⡡⠔⡏⢕⢔⢕⠕⠕⠕⡇⠕⠅⢧⢕⢸⢕⢕⢕⢕⢧⢆⢕⢕⢕⢸⠀⠀⠀⢕⢕⢸⢕⢕⢜⢕⢕⢕⢕⡕⢍⢕⢌⢝⢕⢕⢕⣕⢕⢕⢕⢕⢕⢞⠇⡑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⢐⢰⢄⡐⢝⢇⢕⢕⢕⢜⢓⢕⢕⢕⢕⢕⢕⢕⢕⢕⢸⢀⢁⢁⢁⢿⢕⢕⢇⢕⢕⢔⢇⢕⢕⢕⢣⢕⢣⢤⢏⢕⢕⢕⢕⢕⢕⣿⢕⢕⢕⢕⢕⢕⢸⢟⢱⣎⢕⢕⣱⢇⣿⣿⣿⣜⢕⠺⢕⢜⠖⠖⠑⠀⠀⠀⢄⠔⠁⠈⠳⠀⠘⢧⡇⢕⢕⢕⢣⣐⣁⣅⡀⠀⠀⠀⢕⡇⠀⠀⠁⢑⣸⢕⢕⢕⢕⢜⢕⢕⢕⡱⠃⠀⠀⠀⠑⢕⢸⢕⢕⢕⢕⢕⢕⢕⢕⠵⠥⠵⠅⢕⢕⢕⢜⢇⢕⢕⢕⢕⢕⢜⢔⢜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⢔⢕⢕⢕⢕⢕⢕⢱⣷⣿⣿⣿⣷⣷⣿⣿⣿⣿⣿⣷⣷⣷⡟⠀⠀⠀⠀⠀⠀⠀⠀⠀⠀⠀⠀⢕⢕⢕⢕⢕⢕⠑⠀⠀⠀⠀⠀⠀⠀⠀⠁⠀⠀⠀⠀⠑⢕⢕⢕⢕⢕⢕⣿⣧⣵⠀⠀⠀⠀⠀⣷⣵⣵⡇⢕⢕⢕⢕⢕⢕⢕⢕⢕⢕⢕⢕⢕⢕⢕⢕⢕⢕⢕⢕⢕⢔⢔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⡿⠋⠀⠀⠀⠀⠀⠀⠀⠀⠀⠀⠀⠀⠀⢕⢕⢕⠕⠑⠀⠀⠀⠀⠀⠀⠀⠀⠀⠀⠀⠀⠀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⡿⠏⠁⠀⠀⠀⠀⠀⠀⠀⠀⠀⠀⠀⠀⠀⠀⢕⠑⠁⠀⠀⠀⠀⠀⠀⠀⠀⠀⠀⠀⠀⠀⢄⢴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⡟⠁⠀⠀⠀⠀⠀⠀⠀⠀⠀⠀⠀⠀⠀⠀⠀⠀⠀⠀⠀⠀⠀⠀⠀⠀⠀⠀⠀⠀⠀⠀⠀⠑⠀⠁⠀⠀⠀⠀⠑⠑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⠕⢑⢑⢕⢕⠕⠕⠕⠕⠕⠕⠕⡕⢕⠕⠕⢸⢟⠟⠻⢿⢟⢿⢿⣿⢟⠁⠀⠀⠀⠀⠀⠀⠀⠀⠀⠀⠀⠀⠀⠀⠀⠀⠀⠀⢀⠀⠀⢀⡀⠀⠀⠀⠀⠀⠀⠀⠀⠀⠀⠀⠀⠀⠀⢀⠀⠀⠀⠀⠀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⠕⡆⠁⢖⠅⡁⠨⢁⢄⠆⢑⠁⡅⠅⠅⠅⠅⠅⢡⠅⢕⠀⡇⠕⢸⠀⡇⢑⢸⠀⠀⠁⢕⢕⢁⢁⢁⢸⠁⠀⠀⠀⢀⠄⢄⠐⠄⢄⠀⠀⠀⢠⠃⢠⠀⢸⠀⠀⡀⠀⠀⡔⠀⠀⢀⣀⡠⠄⠀⢀⠀⢸⠃⠀⠀⠀⠀⠀⠘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⡇⠄⢕⠀⠑⡖⠐⠐⢑⠕⠀⡇⠁⠁⠁⡅⠁⠘⡀⠕⢀⢁⢐⣨⢆⢁⢀⢁⢄⢀⠀⢕⢕⠄⠄⠄⢸⠀⠀⠀⡔⠁⠀⡜⠀⠀⠀⢣⠀⠄⢇⢀⢸⠄⢸⠀⠁⡇⠀⢄⠁⠀⠀⠀⠀⠀⠀⠀⢁⢁⠃⠓⠀⠀⠀⠀⠀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⡇⠀⡕⠀⢰⠕⠄⡠⠄⢔⢀⢇⢐⠀⡇⠀⠀⢠⢐⠔⢀⢄⠃⢁⠀⠀⠐⢤⡄⠀⠀⠕⠕⠀⠀⠀⠸⠀⡀⠀⡇⠀⡔⠀⠀⠀⠀⡜⠀⠀⢕⠀⢸⠀⢸⢀⢀⢇⠀⢀⠀⠀⠀⠀⠀⠀⠀⠀⠑⢗⠔⠔⠀⡀⠀⢀⠀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⢄⢃⢄⢁⠔⠁⢐⢔⡁⠑⠕⢑⢅⠑⢕⢁⠔⠀⡜⢄⢔⠀⡇⠀⢸⠀⡇⠀⢕⠀⠀⠁⠁⡡⠅⠁⠑⠅⡁⠁⠀⠘⠊⠀⠀⠀⠠⠘⠁⠀⠀⢕⠀⢸⢀⠘⠀⠁⣀⠀⠜⡕⠀⠀⠒⠐⠒⠂⠀⠀⢕⠀⠐⢀⠇⠀⠔⡄⢜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⢄⢅⢐⢅⢔⢔⢌⢅⢄⢔⢅⢅⢔⢕⢔⢌⢅⢕⢕⠄⠁⢀⢌⠀⠁⠀⢁⠀⠀⠀⠁⠀⠀⠀⠀⠀⠈⠀⠀⠀⠀⠀⠀⠀⠀⠀⠀⠀⠀⠑⠀⠀⠈⠉⠉⠉⠁⠀⠀⠀⠀⠀⠀⠀⠀⠀⠀⠀⠀⠈⠉⠁⠀⠀⠀⠁⠀⠈⠛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⢀⢕⢕⢕⢅⢔⢕⢕⢔⠀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⢕⢀⢕⢕⢕⢕⢕⢕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⢄⢕⠑⢄⢕⢕⢕⢕⢕⢕⢕⢕⢄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⠑⢀⢕⠀⠀⠀⢕⢕⢕⢕⢕⢕⢕⢕⢕⢔⠀⠀⠀⠀⠀⠀⠀⠀⠀⠀⠀⠀⠀⠀⠀⠀⠀⠀⠀⠀⠀⠀⠀⠀⠀⠀⠀⠀⠀⠀⠀⠀⠀⠀⠀⠀⠀⠀⠀⠀⠀⠀⠀⠀⠀⢀⡰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⠕⠀⢕⠁⠀⠀⢄⢕⠕⠑⠁⢀⢕⢕⢕⢕⢕⢕⢀⠀⠀⠀⠀⠀⠀⠀⠀⠀⠀⠀⠀⠀⠀⠀⠀⠀⠀⠀⠀⠀⠀⠀⠀⠀⠀⠀⠀⠀⠀⠀⠀⠀⠀⠀⠀⠀⠀⠀⠀⠀⠀⠀⠁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⠀⢕⠕⠀⠀⠀⠑⠀⠀⠀⠀⢕⢕⢕⢕⢕⢕⢕⠑⢄⠀⠀⠀⠀⠀⠀⠀⠀⠀⠀⠀⠀⠀⠀⠀⠀⠀⠀⠀⠀⠀⠀⠀⠀⠀⠀⠀⠀⠀⠀⠀⠀⠀⠀⠀⠀⠀⠀⠀⠀⠀⠀⠀⠀⠀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⢔⢕⠀⢔⢕⠀⠀⠀⠀⠀⠀⠀⠀⢄⢕⢕⢕⢕⠕⠑⠀⠀⢑⢕⢀⠀⠀⠀⠀⠀⠀⠀⠀⠀⠀⠀⠀⠀⠀⠀⠀⠀⠀⠀⠀⠀⠀⠀⠀⠀⠀⠀⠀⠀⠀⠀⠀⠀⠀⠀⠀⠀⠀⠀⠀⠀⠀⠀⠀⢀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⠕⠑⠁⠀⠁⠁⠀⢕⢕⠀⠀⠀⠀⠀⠀⠀⠀⢕⢕⠕⠑⠁⠀⠀⢄⢕⢕⢕⢕⢔⠀⠀⠀⠀⠀⠀⠀⠀⠀⠀⠀⠀⠀⠀⠀⠀⠀⠀⠀⠀⠀⠀⠀⠀⠀⠀⠀⠀⠀⠀⠀⠀⠀⠀⠀⠀⠀⠀⠀⠀⠀⠀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⠑⢄⢔⢕⢔⢄⢀⠀⠕⠀⠀⠀⠀⠀⠀⠀⠀⠀⠀⠀⠀⠀⠀⢀⢔⢕⢕⢕⠑⠀⠀⢔⠀⠀⠀⠀⠀⠀⠀⠀⠀⠀⠀⠀⠀⠀⠀⠀⠀⠀⠀⠀⠀⠀⠀⠀⠀⠀⠀⠀⠀⠀⠀⠀⠀⠀⠀⠀⠀⠀⠀⠀⠀⠀⢁⠀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⢑⢔⢕⢕⢕⢕⢕⢕⢕⢄⢀⠀⠀⠀⠀⠀⠀⠀⠀⠀⠀⠀⠀⠀⢕⢕⢕⠑⠁⠀⠀⢀⢕⢕⢄⠀⠀⠀⠀⠀⠀⠀⠀⠀⠀⠀⠀⠀⠀⠀⠀⠀⠀⠀⠀⠀⠀⠀⠀⠀⠀⠀⠀⠀⠀⠀⠀⠀⠀⠀⠀⠀⠀⠀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⡕⢕⢕⢕⢕⢕⢕⢕⢕⢕⢕⢕⢔⢄⢀⠀⠀⠀⠀⠀⠀⠀⠀⠀⠑⠁⠀⠀⠀⢄⢔⢕⢕⢕⠕⠀⠀⠀⠀⠀⠀⠀⠀⠀⠀⠀⠀⠀⠀⠀⠀⠀⠀⠀⠀⠀⠀⠀⠀⠀⠀⠀⠀⠀⠀⠀⠀⠀⠀⠀⠀⠀⠀⢀⣴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⢄⢇⢕⢕⢕⢕⢕⢕⢕⢕⢕⢕⢕⢕⢕⠕⠑⠔⠄⢀⠐⠀⠀⠀⠀⠀⠀⠀⠀⢕⢕⢕⢕⠑⠁⠀⠀⠀⢀⠀⠀⠀⠀⠀⠀⠀⠀⠀⠀⠀⠀⠀⠀⠀⠀⠀⠀⠀⠀⠀⠀⠀⠀⠀⠀⠀⠀⠀⠀⠀⠀⠀⣄⣶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⢸⢕⢕⢕⢕⢕⢕⢕⢕⢕⢕⢕⢕⢕⢑⢅⠀⠀⠀⠄⠁⠐⠀⠀⠀⠀⠀⠀⠀⠑⠕⠑⠀⠀⠀⠀⢄⢕⢕⢄⠀⠀⠀⠀⠀⠀⠀⠀⠀⠀⠀⠀⠀⠀⠀⠀⠀⠀⠀⠀⠀⠀⠀⠀⠀⠀⠀⢀⢀⠀⠀⢜⢎⢝⢟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⢕⠑⢕⢕⢕⢕⢕⢕⢕⢕⢕⢕⢕⢕⢕⢕⢕⢕⢀⠀⠀⠀⠀⠀⠀⠀⠀⠀⠀⠀⠀⠀⠀⠀⠀⢀⢔⢕⢕⢕⢕⢕⢔⢀⠀⠀⠀⠀⠀⠀⠀⠀⠀⠀⠀⠀⠀⠀⠀⠀⠀⠀⠀⠀⠀⠀⢀⢔⢕⢕⢕⢔⢔⢕⢕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⣷⣧⣵⡵⠕⢔⢕⢕⢕⢕⢕⢕⢕⢕⢕⢕⢕⢕⢕⢕⢕⢕⢕⢀⠀⠀⠀⠀⠀⠀⠀⠀⠀⠀⠀⠀⠀⠀⠀⢕⢕⢕⠕⠑⠑⢕⢕⢕⢔⠀⠀⠀⠀⠀⠀⠀⠀⠀⠀⠀⠀⠀⠀⠀⠀⠀⠀⠀⠀⢀⣵⣵⣵⣵⣵⣵⡕⢕⢕⢕⢣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⠿⢿⠿⠿⢏⢅⢔⢕⢕⢕⢕⢕⢕⢕⢕⢕⢕⢕⢕⢕⢕⢕⢕⢕⢕⢕⢕⢕⢄⢀⠀⠀⠀⠀⠀⠀⠀⠀⠐⠕⢑⠀⠁⠀⢀⢄⢔⢕⢕⢕⢕⢕⢄⢀⠀⠀⠀⠀⠀⠀⠀⠀⠀⠀⠀⢀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⠙⢑⢔⢕⢕⢕⢕⢕⢕⢕⢕⢕⢕⢕⢕⢕⢕⢕⢕⢕⢕⢕⢕⢕⢕⢕⢕⢕⢕⢔⢔⢄⢄⢀⢀⠀⠀⠀⠀⠁⠅⢔⢀⠑⢕⢕⢕⢕⢕⢕⢕⢕⢕⢔⢄⢀⠀⠀⠀⠀⠀⠀⠀⢀⣾⣤⣥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⠀⠀⠀⢄⢕⠑⢕⢕⢕⢕⢕⢕⢕⢕⢕⢕⢕⢕⢕⢕⢕⢕⢕⢕⢕⢕⢕⢕⢕⢕⢕⢕⢕⢕⢕⢕⢕⢕⢕⢕⢔⢔⢔⢄⢅⢅⢔⢄⠑⠕⢕⢕⢕⢕⢕⢕⢕⢕⢕⢔⢔⢄⢀⢀⢄⣡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⣵⣷⣷⣗⣗⡇⢑⢑⠓⠑⠑⠑⠑⠁⢕⣵⡵⢴⢴⢔⢗⢗⢗⢟⢏⢕⠕⠀⢀⢄⢄⢕⢕⢕⢕⣕⣵⣵⢴⢴⢴⢔⠄⠕⠑⠁⠀⢄⢎⠕⢀⢕⢕⢕⢕⢕⢕⢕⢕⢕⢕⢕⢕⢕⢕⢕⢕⢕⢕⢕⢕⢕⢕⢕⢕⢕⢕⢕⢕⢕⢕⢕⢕⢕⢕⢕⢕⢕⢕⢕⢕⢕⢕⢕⢕⢄⠑⢕⢕⢕⢕⢕⢕⢕⢕⢕⢕⢕⠕⠕⣷⢕⠐⠀⠑⠘⠙⠓⠛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⢑⠁⠀⠀⠀⢰⢇⠑⢀⢕⢕⢕⢕⢕⢕⢕⢕⢕⢕⢕⢕⢕⢕⢕⢕⢕⢕⢕⢕⢕⢕⢕⢕⢕⢕⢕⢕⢕⢕⢕⢕⢕⢕⢕⢕⢕⢕⢕⢕⢕⢕⢕⢕⢕⢕⢕⢔⢅⢑⠕⠕⢕⠕⠕⢑⠅⠔⠄⠔⠝⠝⢹⢿⣷⡇⢕⢕⢔⠐⠐⠐⠀⠀⠁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⣗⢗⢜⢕⠔⠵⢕⢕⢕⢕⢕⢕⢕⢕⢕⢕⢕⢕⢕⢕⢕⢕⢕⢕⢕⢕⢕⢕⢕⢕⢕⢕⢕⢕⢕⢕⢕⢕⢕⢕⢕⢕⢕⢕⢕⢕⢕⢕⢕⢕⢕⢕⢕⢕⢕⢕⢕⢔⢔⢔⢕⢕⣀⣀⣀⣀⡀⢀⠀⠁⠁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⠕⠕⠑⠁⠁⠑⠐⠐⠁⠁⠑⠑⠑⠕⠕⢕⢕⢕⢕⢕⢕⢕⢕⢕⢕⢕⢕⢕⢕⢕⢕⢕⢕⢕⢕⢕⢕⢕⢕⢕⢕⢕⢕⢕⢕⢕⢕⢕⢕⢕⢕⢕⢕⢕⢕⢕⢕⢕⢕⢕⢣⣽⣯⣕⢁⠀⠀⠀⠀⠀⠀⠁⠈⠙⠙⠝⠙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⢔⢄⢄⢀⢀⢀⠀⠀⠀⠀⠀⠀⠀⠀⠀⠀⠀⠀⠀⠀⠀⠀⠀⠁⠁⠁⠁⠁⠑⠑⠑⠑⠑⠕⠕⠕⠕⠕⠕⠕⠕⠕⠕⠕⢕⢕⢕⢕⢕⢕⣕⣕⣕⡕⢕⢕⢕⢕⢕⢕⢕⢜⠀⠀⠁⠁⠄⠀⠀⠁⠄⢅⢵⢵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⢗⢖⢖⢖⢖⢖⢖⢖⢖⢔⢔⢔⢔⢔⢔⢄⢄⢄⢄⢄⢀⢀⠀⠀⠀⠀⠀⠀⠀⢀⢀⣀⡀⢄⢄⢄⢜⢻⢿⢿⢷⢷⢧⢵⢕⢔⢔⢀⢀⢀⠀⠀⠀⠀⠀⢀⢀⢀⣄⣅⣕⣕⣕⣕⣗⣕⣕⣕⢕⢕⢜⢝⢕⢁⢀⢀⢀⢁⢀⢀⢀⢀⢄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⢵⢕⢕⢕⣕⣕⣱⣵⣵⣕⣕⣱⣵⣵⣷⣷⣷⣷⣿⣿⣿⣿⣏⣝⢝⢕⢕⢕⢕⢕⢕⢕⢕⢕⢕⢕⢕⢕⢑⠑⢕⢕⢕⢕⢕⢕⢕⢕⢕⣕⣱⣵⣵⣵⣵⣷⣷⣵⣵⣵⣵⣔⣔⣄⣠⣴⣵⣵⣵⣼⣽⣷⣵⣵⡕⢕⢕⢕⢕⢕⢕⢕⢕⢕⢅⢄⢁⢁⠁⠑⠑⢕⠑⠑⠕⠕⠕⠕⢕⢕⢕⢕⣕⡕⢕⢕⢕⠕⠀⠀⠀⢄⢔⣴⣕⣕⣕⣕⣔⣵⢕⢗⢗⢟⢟⢟⢟⢷⢗⢗⢗⢕⢔⢔⢕⢕⢕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⢄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⠁⠁⠁⠁⢝⢝⢝⢜⢝⢝⢕⢕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⠀⠀⠐⠀⠀⠀⠀⢄⢔⢱⣵⣷⣾⣇⣕⣕⣕⡕⢅⢄⢀⢀⢄⣄⣔⣔⣔⣴⣴⣴⣴⡴⢇⢕⠑⠁⠀⠀⠀⠀⠀⠀⠀⢀⢔⢄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⢇⢱⢕⣕⣕⣕⣕⣕⣵⣵⣾⡟⢏⢝⢕⢕⠑⠑⠕⠑⠁⠁⠀⠀⠀⠀⠀⠀⠀⠁⠑⠕⠕⠕⢕⢕⢕⢕⢕⢕⢕⢕⢕⢄⢔⣕⢕⢕⢜⢝⢝⢜⢟⢿⣿⣿⣿⣿⣿⣷⣷⣷⣷⣷⣷⣿⣷⣧⣵⣵⣵⣷⢷⢷⢷⢾⢿⢿⣿⣿⣿⣏⣕⡕⢕⠕⠕⠕⠕⠕⠕⠕⠔⠔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⢕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⠑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⢀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⢕⣱⣵⣵⣷⣷⢷⢵⢕⢔⢀⠀⠀⢀⢄⢄⢀⢀⢀⢀⢀⢀⢀⢀⢕⢏⢝⠝⠕⠁⠁⠈⠑⠑⠃⠑⠁⠁⠁⠁⠁⠀⠀⠀⠁⠁⠕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⢏⢏⢝⢝⢟⢟⢝⢝⢝⢏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⠕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⢔⢑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⢕⢁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⢕⢄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⢁⠑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⠑⠀⠀⠀⠀⠀⠀⠀⠀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⠀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⡝⢟⢕⢕⢕⠀⠀⠀⠀⣠⠄⠀⠀⠀⠀⡕⢕⢕⢕⢕⢕⢡⢕⢕⢕⢕⢕⢕⢕⢡⢕⢕⢕⢕⢱⢕⢕⢕⢕⠕⢕⣿⡿⢝⣀⠀⢀⣀⣑⣝⣝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⢁⢁⡗⢁⢱⢃⢕⢏⢕⢕⢕⢧⢕⢕⢕⢕⢱⡕⢕⢕⢕⢕⢸⢔⢕⢕⢔⣿⢕⢕⢕⢕⢕⢕⢕⢕⢕⢕⢕⢕⢕⢕⡕⢕⢕⢕⢕⢕⢕⣿⢕⢕⢕⢕⢕⢕⢸⢟⡱⢇⢕⡕⢕⡜⢻⣿⣿⡟⠕⢕⣇⡵⢕⠕⢅⡀⠀⠀⡰⠏⠍⠍⠍⠍⠽⢝⢕⢕⢕⢕⢱⢮⢖⢆⢕⢕⢕⢕⢕⡏⠕⠕⠕⠕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⠒⠒⡗⠂⢺⠒⢓⣕⢕⢕⢕⡏⢕⢕⢕⢕⢕⢜⡇⢕⢕⢕⢸⢱⢵⢵⢵⣿⢕⢕⡜⢕⢕⢖⢜⢕⢕⢕⢜⢕⢱⠵⡇⢃⢕⢅⢅⢅⢕⣿⢅⢅⢕⢇⢕⢕⢜⢕⢅⢅⡥⢕⢅⡮⢗⣣⣿⡇⢝⢹⢕⡕⢅⠡⢅⠁⠀⠈⠒⠒⠒⢒⣖⠒⡗⢕⢕⢕⢕⣱⠇⢇⡕⣑⣱⢕⢕⠕⢎⡇⢔⢔⢔⢕⢸⢕⢔⢕⢕⡜⠕⢕⢅⢌⢹⠁⠀⠀⢕⢕⢸⢕⢕⢦⢕⢕⢕⢕⢍⠍⢕⢳⡕⢕⢕⢕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⢔⢕⢕⢕⢱⡱⢕⢕⢕⢕⢔⢗⢕⢕⢕⢸⢕⢕⢕⢕⣿⢕⢕⢕⢕⢕⢕⢕⢕⢕⢕⣇⢕⢕⣕⡇⢕⢕⢕⢕⢕⢕⣿⢕⢕⢕⢕⢕⢕⢸⣿⡇⢱⢇⢕⢕⡇⢱⣿⣿⢇⣕⢼⢕⢕⢕⠀⢸⠀⠀⠀⠀⠈⢱⢞⢁⠀⢷⠕⢑⢕⢕⢕⡡⠃⡏⠑⠁⠀⠀⠀⢕⡇⠀⠀⠷⢕⢸⢕⢕⢕⢕⢧⢆⢕⡇⢕⡸⠀⠀⠀⢕⢕⢸⢕⢕⢕⢕⢕⢕⢕⡕⢕⢔⢕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⢢⢤⡔⢌⢏⢕⢕⢕⢕⢕⢕⢕⢕⢕⢕⢕⢕⢕⢕⢸⢑⢑⢑⢑⠟⢕⢕⢇⢕⢜⢅⢜⢕⢕⢕⢇⢕⢇⢔⢏⢕⢕⢕⢕⢕⢕⣿⢕⢕⢕⢕⢕⢕⠸⢟⢕⣕⣕⢕⡵⢣⣿⣿⣿⣎⢅⢺⢕⢜⠓⠓⠁⠀⠀⠀⠠⠑⠁⠈⠳⠀⢘⢧⡇⢕⢕⢕⠣⢄⣅⡤⢄⠀⠀⠀⢕⡇⠀⠀⠄⢄⣼⢕⢕⢕⢕⢘⢕⣕⢕⢱⠃⠀⠀⠀⠁⢕⢸⢕⢕⢕⢕⢕⢕⢕⢕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⣿⣿⣿⣷⣷⣿⣿⣿⣿⣿⣿⣾⠗⠁⠀⠀⠀⠀⠀⠀⠀⠀⠀⠀⠀⠀⢕⢕⢔⢕⠕⠁⠀⠀⠀⠀⠀⠀⠀⠀⠀⠀⠀⠀⠀⠀⠀⢕⢕⢕⢕⢕⢕⣿⣷⣷⠀⠀⠀⠀⠁⣷⣵⣵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⠟⠁⠀⠀⠀⠀⠀⠀⠀⠀⠀⠀⠀⠀⠀⠀⢕⠕⠁⠀⠀⠀⠀⠀⠀⠀⠀⠀⠀⠀⠀⠀⢀⣄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⠑⠀⠀⠀⠀⠀⠀⠀⠀⠀⠀⠀⠀⠀⠀⠀⠀⠁⠀⠀⠀⠀⠀⠀⠀⠀⠀⠀⠀⠀⠀⠀⠐⠁⠃⠀⠀⠀⠁⠑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⠕⢕⣑⡑⠕⠕⠕⠕⠕⠕⠕⠕⠕⡑⢕⠕⠕⠜⢟⠟⢟⠿⢟⢿⣿⣿⢟⠁⠀⠀⠀⢀⠀⠀⠀⠀⠀⠀⠀⠀⠀⠀⠀⠀⠀⠀⡀⠀⠀⢀⢀⠀⠀⠀⠀⠀⠀⠐⠁⠀⠀⠀⠀⠀⠀⢀⠀⠀⠀⠀⠀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⡖⠐⡖⠁⡅⠡⢁⢠⠂⢅⠁⡅⠅⠅⠅⠅⠅⢱⠅⢕⠀⡇⢑⣸⠀⡇⢕⢸⠁⠁⠉⢸⡇⢁⢁⢁⢸⠁⠀⠀⠀⢀⠄⢔⠂⠀⢄⠀⠀⠀⢰⠃⢰⠀⢸⠀⠀⡀⠀⠀⡆⠀⠀⣀⣀⢠⠄⠀⢀⠀⢸⠃⠀⠀⠀⠀⠀⠹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⡇⠄⡇⠀⠀⡖⠁⠀⢁⠕⠀⡏⠁⠁⠁⡕⠁⠈⡀⠑⢀⢁⢀⣡⢖⢁⢀⢁⢄⠀⠀⢸⡇⠄⠄⠄⢸⠀⠀⠀⡔⠁⠀⡜⠀⠀⠀⢣⠀⠔⡏⢀⢸⠀⢸⠁⠁⡇⠀⢠⠁⠀⠀⠀⠀⠀⠀⠀⢀⢉⠃⠑⠀⠀⠀⠀⠀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⡇⢀⡇⠀⢰⠕⠄⡴⠄⢔⢄⢇⢄⠀⡇⠀⠀⢠⠄⠔⠀⡄⢊⢁⢀⡀⢐⣤⢄⠀⠀⠸⠇⠀⠀⠀⠸⠀⡀⠀⡇⠀⡕⠀⠀⠀⠀⡼⠀⠀⢕⠀⢸⠀⢸⢀⢀⢇⠀⢄⢀⠀⠀⠀⠀⠀⠀⠀⠑⡗⠒⠂⠀⡄⠀⠀⠀⢱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⢔⢃⢄⢁⠔⠁⢁⠴⣁⠀⠕⢘⢄⢑⢕⢁⠔⠀⡼⢄⢔⠀⡇⢀⢸⠀⡇⢀⡇⠀⠀⠀⢀⡠⠔⠀⠐⠠⡀⠁⠀⠘⠋⠀⠀⠀⠄⠊⠁⠀⠀⢇⠀⢸⢀⢈⢀⢁⣄⠀⠜⢇⠀⠈⠐⠒⠒⠂⠀⠀⢇⢀⢀⣄⠇⠀⠐⣄⢜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⢄⢄⢔⢅⢔⢔⢅⢅⢔⢔⢄⢅⢕⢕⢔⢌⢅⢕⢕⢔⠁⢀⢌⢄⠁⠀⢁⠀⠀⠀⠁⠀⠀⠀⠀⠀⠈⠀⠀⠀⠀⠀⠀⠀⠀⠀⠀⠀⠀⠁⠀⠀⠈⠉⠉⠉⠁⠀⠀⠀⠀⠀⠀⠀⠀⠀⠀⠀⠀⠈⠉⠁⠀⠀⠀⠁⠁⠙⠻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⠕⢕⢕⢕⢔⠀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⠁⢕⢕⢕⢕⢕⢕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⢄⢕⠕⢄⢕⢕⢕⢕⢕⢕⢕⢕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⠐⠀⢕⠁⠀⠀⢕⢕⢕⢕⢕⢕⢕⢕⢕⢄⠀⠀⠀⠀⠀⠀⠀⠀⠀⠀⠀⠀⠀⠀⠀⠀⠀⠀⠀⠀⠀⠀⠀⠀⠀⠀⠀⠀⠀⠀⠀⠀⠀⠀⠀⠀⠀⠀⠀⠀⠀⠀⠀⠀⠀⠀⣄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⠀⢕⠑⠀⠀⢄⢕⢕⠕⠑⠁⢕⢕⢕⢕⢕⢔⠀⠀⠀⠀⠀⠀⠀⠀⠀⠀⠀⠀⠀⠀⠀⠀⠀⠀⠀⠀⠀⠀⠀⠀⠀⠀⠀⠀⠀⠀⠀⠀⠀⠀⠀⠀⠀⠀⠀⠀⠀⠀⠀⠀⠑⠁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⠀⢔⠕⠀⠀⠀⠕⠁⠀⠀⠀⢕⢕⢕⢕⢕⢕⢕⠕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⢕⠁⢄⢕⠀⠀⠀⠀⠀⠀⠀⠀⢄⢕⢕⢕⢕⢕⠑⠁⠀⢕⢔⠀⠀⠀⠀⠀⠀⠀⠀⠀⠀⠀⠀⠀⠀⠀⠀⠀⠀⠀⠀⠀⠀⠀⠀⠀⠀⠀⠀⠀⠀⠀⠀⠀⠀⠀⠀⠀⠀⠀⠀⠀⠀⠀⠀⠀⠀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⠑⠀⠑⠑⠀⢕⢕⠀⠀⠀⠀⠀⠀⠀⠀⢕⢕⢕⠕⠑⠀⠀⢀⢔⢕⢕⢕⢄⠀⠀⠀⠀⠀⠀⠀⠀⠀⠀⠀⠀⠀⠀⠀⠀⠀⠀⠀⠀⠀⠀⠀⠀⠀⠀⠀⠀⠀⠀⠀⠀⠀⠀⠀⠀⠀⠀⠀⠀⠀⠀⠀⢜⢔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⠕⢀⢄⢔⢄⢀⠀⠀⠕⠀⠀⠀⠀⠀⠀⠀⠀⠀⠑⠀⠀⠀⠀⠀⢔⢕⢕⢕⠕⠁⠁⢄⠀⠀⠀⠀⠀⠀⠀⠀⠀⠀⠀⠀⠀⠀⠀⠀⠀⠀⠀⠀⠀⠀⠀⠀⠀⠀⠀⠀⠀⠀⠀⠀⠀⠀⠀⠀⠀⠀⠀⠀⠀⠀⠑⠁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⢕⢕⢔⢀⠀⠀⠀⠀⠀⠀⠀⠀⠀⠀⠀⠀⠀⠀⢕⢕⢕⠕⠑⠀⠀⢀⢕⢕⢀⠀⠀⠀⠀⠀⠀⠀⠀⠀⠀⠀⠀⠀⠀⠀⠀⠀⠀⠀⠀⠀⠀⠀⠀⠀⠀⠀⠀⠀⠀⠀⠀⠀⠀⠀⠀⠀⠀⠀⠀⠁⢔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⢀⠀⠀⠀⠀⠀⠀⠀⠀⠀⠀⢕⠑⠁⠀⠀⢀⢔⢕⢕⢕⢕⠀⠀⠀⠀⠀⠀⠀⠀⠀⠀⠀⠀⠀⠀⠀⠀⠀⠀⠀⠀⠀⠀⠀⠀⠀⠀⠀⠀⠀⠀⠀⠀⠀⠀⠀⠀⠀⠀⠀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⢀⢇⢕⢕⢕⢕⢕⢕⢕⢕⢕⢕⢕⢕⢕⢕⠔⠄⢀⠀⠄⠀⠀⠀⠀⠀⠀⠀⠀⢔⢕⢕⢕⠕⠁⠀⠀⠀⠀⠀⠀⠀⠀⠀⠀⠀⠀⠀⠀⠀⠀⠀⠀⠀⠀⠀⠀⠀⠀⠀⠀⠀⠀⠀⠀⠀⠀⠀⠀⠀⠀⠀⢀⣴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⠀⠀⠀⠄⠁⠐⠀⠀⠀⠀⠀⠀⠀⠀⠕⠕⠑⠁⠀⠀⠀⢀⢕⢕⢀⠀⠀⠀⠀⠀⠀⠀⠀⠀⠀⠀⠀⠀⠀⠀⠀⠀⠀⠀⠀⠀⠀⠀⠀⠀⠀⠀⠀⢀⢀⠀⣶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⢀⠀⠀⠀⠀⠁⠀⠀⠀⠀⠀⠀⠀⠀⠀⠀⠀⠀⢄⢔⢕⢕⢕⢕⢄⠀⠀⠀⠀⠀⠀⠀⠀⠀⠀⠀⠀⠀⠀⠀⠀⠀⠀⠀⠀⠀⠀⠀⠀⢄⢔⢕⢕⠑⠀⢏⢏⢝⢏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⢕⠕⢄⢕⢕⢕⢕⢕⢕⢕⢕⢕⢕⢕⢕⢕⢕⢕⢕⢕⢀⠀⠀⠀⠀⠀⠀⠀⠀⠀⠀⠐⢀⠀⠀⠀⢕⢕⢕⢕⠑⠕⢕⢕⢕⢄⠀⠀⠀⠀⠀⠀⠀⠀⠀⠀⠀⠀⠀⠀⠀⠀⠀⠀⠀⠀⠀⢕⢕⢕⢕⢕⢔⢔⢕⢕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⣵⣵⢕⢁⢄⢕⢕⢕⢕⢕⢕⢕⢕⢕⢕⢕⢕⢕⢕⢕⢕⢕⢕⢕⢕⢄⢀⠀⠀⠀⠀⠀⠀⠀⠐⠀⠐⠄⢐⠀⠁⠁⠀⢀⢄⢕⢕⢕⢕⢔⢀⠀⠀⠀⠀⠀⠀⠀⠀⠀⠀⠀⠀⠀⠀⠀⠀⠀⠀⢀⣷⣷⣵⣵⣵⣵⡕⢕⢕⢕⢣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⠿⠿⠿⢕⢕⢕⢕⢕⢕⢕⢕⢕⢕⢕⢕⢕⢕⢕⢕⢕⢕⢕⢕⢕⢕⢕⢕⢕⢕⢕⢔⢄⢄⠀⠀⠀⠀⠀⠀⠀⠀⠀⢔⠀⠕⢕⢕⢕⢕⢕⢕⢕⢕⢕⢔⢀⠀⠀⠀⠀⠀⠀⠀⠀⠀⣼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⠙⢝⢎⠕⢕⢕⢕⢕⢕⢕⢕⢕⢕⢕⢕⢕⢕⢕⢕⢕⢕⢕⢕⢕⢕⢕⢕⢕⢕⢕⢕⢕⢕⢕⢕⢕⢔⢔⢔⢄⢄⢀⢁⠕⢔⢁⠕⢕⢕⢕⢕⢕⢕⢕⢕⢕⢕⢄⢄⢀⠀⠀⢀⢐⣵⣿⣤⣥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⠑⢁⢀⢀⢀⢀⢀⢀⠀⢀⡔⢕⠀⢔⢕⢕⢕⢕⢕⢕⢕⢕⢕⢕⢕⢕⢕⢕⢕⢕⢕⢕⢕⢕⢕⢕⢕⢕⢕⢕⢕⢕⢕⢕⢕⢕⢕⢕⢕⢕⢕⢕⢕⢕⢕⢕⢔⢀⠑⢕⢕⢕⢕⢕⢕⢕⢕⢕⢕⢕⢕⢑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⣵⣷⣷⣗⣗⡇⢑⢑⠓⠑⠑⠑⠑⠁⢕⣵⡵⢴⢴⢔⢗⢗⢗⢟⢏⢕⠕⠀⢀⢄⢄⢕⢕⢕⢕⣕⣵⣵⢴⢴⢴⢔⠄⠑⠑⠁⢠⢎⠕⢀⢕⢕⢕⢕⢕⢕⢕⢕⢕⢕⢕⢕⢕⢕⢕⢕⢕⢕⢕⢕⢕⢕⢕⢕⢕⢕⢕⢕⢕⢕⢕⢕⢕⢕⢕⢕⢕⢕⢕⢕⢕⢕⢕⢕⢕⢕⢕⢄⢑⠑⠕⢕⢕⢕⠕⠑⢑⠁⠀⠱⣷⢕⢐⠀⠑⢘⠙⠓⠛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⢸⢕⠀⢕⢕⢕⢕⢕⢕⢕⢕⢕⢕⢕⢕⢕⢕⢕⢕⢕⢕⢕⢕⢕⢕⢕⢕⢕⢕⢕⢕⢕⢕⢕⢕⢕⢕⢕⢕⢕⢕⢕⢕⢕⢕⢕⢕⢕⢕⢕⢕⢕⢕⢕⢔⢔⢅⢔⢕⢕⠕⠕⠅⠕⠝⠝⢹⢿⣷⡇⢕⢕⢔⠐⠐⠐⠀⠀⠁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⢑⠑⠑⢑⢕⢕⣸⣵⢷⢷⢗⢗⢗⢕⢕⢕⢕⢕⢕⢕⢽⢿⢟⢕⢵⢕⢕⢀⢀⢀⢀⢀⢀⢀⢀⢀⢀⢀⢀⢄⢄⢄⣵⣵⣵⣵⣷⣗⢗⢇⢕⠔⠕⢕⡕⢕⢕⢕⢕⢕⢕⢕⢕⢕⢕⢕⢕⢕⢕⢕⢕⢕⢕⢕⢕⢕⢕⢕⢕⢕⢕⢕⢕⢕⢕⢕⢕⢕⢕⢕⢕⢕⢕⢕⢕⢕⢕⢕⢕⢕⢕⢕⢕⢕⢕⢕⢕⢕⢕⣀⣄⣀⣀⡀⢀⠐⠑⠑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⢝⠕⠑⠑⠁⠁⠑⠐⠁⠁⠁⠑⠑⠕⠕⠕⢕⢕⢕⢕⢕⢕⢕⢕⢕⢕⢕⢕⢕⢕⢕⢕⢕⢕⢕⢕⢕⢕⢕⢕⢕⢕⢕⢕⢕⢕⢕⢕⢕⢕⢕⢕⢕⢕⢕⢕⢕⢕⢕⢕⢸⢱⣿⣯⣕⢁⠀⠀⠀⠀⠀⠀⠁⠈⠙⠙⠝⠙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⢔⢄⢄⢄⢀⢀⢀⠀⠀⠀⠀⠀⠀⠀⠀⠀⠀⠀⠀⠀⠀⠀⠀⠀⠁⠁⠁⠁⠁⠑⠑⠑⠑⠑⠕⠕⠕⠕⠕⠕⠕⠕⠕⠕⠕⠕⢕⢕⢕⢕⢕⣕⣕⣕⢕⢕⢕⢕⢕⢕⢕⢕⠕⠀⠀⠁⠁⠄⠄⠀⠁⠄⢡⢵⢵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⢱⢵⢵⢕⢕⢗⢖⢖⢖⢖⢖⢖⢖⢖⢖⢔⢔⢔⢔⢔⢔⢄⢄⢄⢄⢄⢀⢀⠀⠀⠀⠀⠀⠀⠀⢀⢀⣀⡀⢄⢄⢄⢜⢻⢿⢿⢷⢷⢧⢵⢕⢔⢔⢀⢀⢀⠀⠀⠀⠀⢀⢀⢀⢀⣄⣅⣕⣕⣕⣕⣗⣕⣕⣕⢕⢕⢜⢝⢕⢁⢀⢀⢀⢁⢀⢀⢀⢀⢀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⢵⢕⢕⢕⣕⣕⣱⣵⣵⣕⣕⣱⣵⣵⣷⣷⣷⣷⣿⣿⣿⣿⣏⣝⢝⢕⢕⢕⢕⢕⢕⢕⢕⢕⢕⢕⢕⢕⢑⢑⢕⢕⢕⢕⢕⢕⢕⢕⢕⣕⣱⣵⣵⣵⣵⣷⣷⣵⣵⣵⣵⣔⣔⣄⣠⣴⣵⣵⣵⣼⣵⣷⣵⣵⡕⢕⢕⢕⢕⢕⢕⢕⢕⢕⢅⢄⢁⢁⠁⠑⠕⢑⢑⠑⠕⠕⢕⠕⢕⢕⢕⢕⣕⡕⢕⢕⢕⠕⠀⠀⠀⢄⢔⣴⣕⣕⣕⣕⣔⣵⢕⢗⢗⢟⢟⢟⢟⢷⢗⢗⢗⢕⢔⢔⢕⢕⢕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⢄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⠀⠀⠐⠀⠀⠀⠀⢄⢔⢱⣵⣷⣾⣇⣕⣕⣕⡕⢅⢄⢀⢀⢄⣄⣔⣔⣔⣴⣴⣴⣴⡴⢇⢕⠑⠁⠀⠀⠀⠀⠀⠀⠀⢀⢔⢄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⢇⢱⢕⣕⣕⣕⣕⣕⣵⣵⣾⡟⢏⢝⢕⢕⠑⠑⠕⠑⠁⠁⠀⠀⠀⠀⠀⠀⠀⠁⠑⠕⠕⠕⢕⢕⢕⢕⢕⢕⢕⢕⢕⢄⢔⣕⢕⢕⢜⢝⢝⢜⢟⢿⣿⣿⣿⣿⣿⣷⣷⣷⣷⣷⣷⣿⣷⣧⣵⣵⣵⣷⢷⢷⢷⢾⢿⢿⣿⣿⣿⣏⣕⡕⢕⠕⠕⠕⠕⠕⠕⠕⠔⠔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⢕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⢀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⢕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⢏⢏⢝⢝⢟⢟⢝⢝⢝⢏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⠁⠁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⠑⢅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⠕⢄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⠕⢔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⠁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⠀⠀⠀⠀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⡝⢟⢕⢕⢕⠀⠀⠀⠀⢠⠄⠀⠀⠀⠀⡕⢕⢕⢕⢕⢕⢡⢕⢕⢕⢕⢕⢕⢕⢡⢕⢕⢕⢕⢱⢕⢕⢕⢕⠕⢕⣿⡿⢝⣀⠀⢀⣀⣑⣝⣝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⢁⢁⡗⢁⢱⢃⢕⢏⢕⢕⢕⢧⢕⢕⢕⢕⢱⡕⢕⢕⢕⢕⢸⢔⢕⢕⢔⣿⢕⢕⢕⢕⢕⢕⢕⢕⢕⢕⢕⢕⢕⢕⡕⢕⢕⢕⢕⢕⢕⣿⢕⢕⢕⢕⢕⢕⢸⢟⡱⢇⢕⡕⢕⡜⢻⣿⣿⡟⠕⢕⣇⡵⢕⠕⢄⡀⠀⠀⡰⠏⠍⠍⠍⠍⠽⢝⢕⢕⢕⢕⢱⢮⢖⢆⢕⢕⢕⢕⢕⡏⠕⠕⠕⠕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⠃⠒⡗⠂⢺⠒⢓⣕⢕⢕⢕⡏⢕⢕⢕⢕⢕⢜⡇⢕⢕⢕⢸⢱⢵⢵⢵⣿⢕⢕⡜⢕⢕⢖⢜⢕⢕⢕⢜⢕⢱⠵⡇⢃⢕⢅⢅⢅⢕⣿⢅⢅⢕⢇⢕⢕⢜⢕⢅⢅⡥⢕⢅⡮⢗⣣⣿⡇⢝⢹⢕⡕⢅⠠⢅⠁⠀⠈⠒⠒⠒⢒⣖⠒⡗⢕⢕⢕⢕⣱⠇⠇⡕⣑⣱⢕⠑⠅⢎⡇⠐⢔⢔⢕⢸⢕⢕⢕⢕⡜⠕⢕⢅⢌⢹⠁⠀⠀⢕⢕⢸⢕⢕⢦⢕⢕⢕⢕⢍⠍⢕⢳⡕⢕⢕⢕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⠔⢕⢕⢕⢱⡱⢕⢕⢕⢕⢔⢗⢕⢕⢕⢸⢕⢕⢕⢕⣿⢕⢕⢕⢕⢕⢕⢕⢕⢕⢕⣇⢕⢕⣕⡇⢕⢕⢕⢕⢕⢕⣿⢕⢕⢕⢕⢕⢕⢸⣿⡇⢱⢇⢕⢕⡇⢱⣿⣿⢇⣕⢼⢕⢔⠑⠀⢸⠀⠀⠀⠀⠈⢱⢞⢁⠀⢷⠕⢑⢕⢕⢕⡡⠃⡏⠁⠀⠀⠀⠀⢕⡇⠀⠀⠷⠕⢸⢕⢕⢕⢕⢧⢆⢕⡇⢕⡸⠀⠀⠀⢕⢕⢸⢕⢕⢕⢕⢕⢕⢕⡕⢕⢔⢕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⢤⡔⢌⢏⢕⢕⢕⢕⢕⢕⢕⢕⢕⢕⢕⢕⢕⢕⢸⢑⢑⢑⢑⠟⢕⢕⢇⢕⢜⢅⢜⢕⢕⢕⢇⢕⢇⢔⢏⢕⢕⢕⢕⢕⢕⣿⢕⢕⢕⢕⢕⢕⠸⢟⢕⣕⣕⢕⡵⢣⣿⣿⣿⣎⢅⢺⢕⠜⠓⠓⠁⠀⠀⠀⠠⠑⠁⠈⠳⠀⢜⢧⡇⢕⢕⠕⠣⢄⣅⡤⢄⠀⠀⠀⢕⡇⠀⠀⠄⢄⣼⢕⢕⢕⢕⢘⢕⣕⢕⢱⠃⠀⠀⠀⠁⢕⢸⢕⢕⢕⢕⢕⢕⢕⢕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⣿⣿⣿⣷⣷⣿⣿⣿⣿⣿⣿⡿⠑⠀⠀⠀⠀⠀⠀⠀⠀⠀⠀⠀⠀⠀⢕⢕⢔⠕⠁⠀⠀⠀⠀⠀⠀⠀⠀⠀⠀⠀⠀⠀⠀⠀⠀⢕⢕⢕⢕⢕⢕⣿⣷⣧⠀⠀⠀⠀⠁⣷⣵⣵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⡿⠋⠀⠀⠀⠀⠀⠀⠀⠀⠀⠀⠀⠀⠀⠀⠀⠕⠁⠀⠀⠀⠀⠀⠀⠀⠀⠀⠀⠀⠀⠀⢀⢠⢳⠀⠀⠀⢕⢕⢕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⢟⠀⠀⠀⠀⠀⠀⠀⠀⠀⠀⠀⠀⠀⠀⠀⠀⠀⠀⠀⠀⠀⠀⠀⠀⠀⠀⠀⠀⠀⠀⠄⠐⠁⠀⠁⠀⠀⠀⠀⠁⠑⠑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⡑⠕⢑⠑⠑⠕⠥⠕⢅⢑⠕⠕⠕⠕⠕⠕⠕⠡⠵⢕⠁⡅⠜⢩⠙⡝⠝⢩⠹⠿⢿⢹⡄⠄⠄⠄⢠⠄⠀⠀⠀⠀⠀⠀⠀⠀⠀⠀⠀⠀⠀⡴⠀⠀⢰⠐⠀⠀⠀⠀⠀⠀⠀⠀⠀⠀⠀⠀⠀⠀⢠⡀⠀⠀⠀⠀⠑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⠁⡇⠀⡇⢁⢆⢑⢐⢕⡅⢔⠀⡇⠁⠁⠁⠁⠁⢸⠁⢕⠀⠇⠀⠸⡀⠇⠁⠸⠀⠀⠀⢸⡇⠐⠐⠐⢸⠀⠀⠀⢀⠔⠈⢱⠀⠈⠐⡄⠀⠀⡜⠁⢸⠀⢸⡀⠄⡄⠀⠀⢇⠀⠐⠔⠔⠒⠐⠀⠰⢄⣜⣁⠀⠀⠀⠀⠀⠘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⡇⠀⡇⠄⢄⡏⠄⠄⠰⢁⠀⡇⠄⠄⣄⠇⠄⠄⠆⢁⠑⠐⢐⠕⠑⠰⡐⠐⠓⠀⠀⢸⡕⠀⠀⠀⢸⠀⠀⠀⡇⠀⢀⠇⠀⠀⠀⢸⠀⠘⡇⠀⢸⠁⢸⠀⠀⡇⠀⠕⠀⠀⠀⠀⠀⠀⠀⠀⢔⡰⠁⠀⠀⠀⠀⠀⠀⢄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⢀⡇⠀⠇⢀⠜⢁⢀⢜⠀⢕⢰⠇⢔⢄⢇⠐⠐⢸⠐⢁⠐⡜⠄⢰⠄⡄⠅⡵⠂⠀⠄⠌⠅⠅⠅⠅⠌⠄⠴⠀⢧⣠⠃⠀⠀⠀⢄⠎⠀⠀⡇⠀⢸⠀⢸⠀⠴⠇⠀⢱⡄⠀⢀⡀⢀⢀⡀⠀⠀⢏⠉⠉⠀⡆⠀⡀⠀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⠀⠑⢀⠔⢙⠢⢤⠁⢑⠔⠅⢊⢔⢁⢠⢎⢔⢕⠀⡇⠄⢸⠀⢇⠄⢇⠀⠀⢀⠠⠊⠁⠀⠀⠑⢦⠀⠀⠀⠀⠀⠀⠐⠁⠁⠀⠀⠀⡕⠀⠜⠤⠤⠤⠤⠦⠀⠈⠃⠀⠀⠀⠁⠁⠁⠀⠀⠳⠤⠥⠔⠃⠁⠈⠧⠕⢹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⢔⢕⢕⢕⢕⢕⢕⢕⢔⢕⢕⢕⢕⢕⢕⢕⢕⠑⢀⢄⢔⢔⢄⢀⢔⠀⠀⠀⠀⠀⠀⠀⠀⠀⠀⠀⠀⠀⠀⠀⠀⠀⠀⠀⠀⠀⠀⠀⠀⠀⠀⠀⠀⠀⠀⠀⠀⠀⠀⠀⠀⠀⠀⠀⠀⠀⠀⠀⠀⠀⠀⠀⠀⠀⠀⠀⠙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⠕⢁⢕⢕⢕⢕⢀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⢕⢕⠕⢀⢕⢕⢕⢕⢕⢕⢄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⢔⠕⠁⠔⢕⢕⢕⢕⢕⢕⢕⢕⢔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⠁⢄⢕⠀⠀⠀⢕⢕⢕⢕⠕⢕⢕⢕⢕⢕⠀⠀⠀⠀⠀⠀⠀⠀⠀⠀⠀⠀⠀⠀⠀⠀⠀⠀⠀⠀⠀⠀⠀⠀⠀⠀⠀⠀⠀⠀⠀⠀⠀⠀⠀⠀⠀⠀⠀⠀⠀⠀⠀⠀⠀⢄⢔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⠑⢀⢕⠀⠀⠀⢔⢕⠑⠁⠀⠀⢕⢕⢕⢕⢕⢕⢄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⠀⢕⠑⠀⠀⠀⠑⠀⠀⠀⠀⢕⢕⢕⢕⢕⢕⠕⠑⢔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⠀⢕⢕⠀⠀⠀⠀⠀⠀⠀⠀⢔⢕⢕⢕⢕⠑⠀⠀⢀⢕⢕⢄⠀⠀⠀⠀⠀⠀⠀⠀⠀⠀⠀⠀⠀⠀⠀⠀⠀⠀⠀⠀⠀⠀⠀⠀⠀⠀⠀⠀⠀⠀⠀⠀⠀⠀⠀⠀⠀⠀⠀⠀⠀⠀⠀⠀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⠕⠑⢁⠀⠁⠀⠀⢕⠕⠀⠀⠀⠀⠀⠀⠀⠀⠕⠕⠑⠁⠀⠀⠀⢄⢕⢕⢕⠕⠔⠀⠀⠀⠀⠀⠀⠀⠀⠀⠀⠀⠀⠀⠀⠀⠀⠀⠀⠀⠀⠀⠀⠀⠀⠀⠀⠀⠀⠀⠀⠀⠀⠀⠀⠀⠀⠀⠀⠀⠀⠀⠀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⢔⢀⠀⠑⠀⠀⠀⠀⠀⠀⠀⠀⠀⠀⠀⠀⠀⠀⢄⢕⢕⢕⢕⠁⠀⠀⢕⢀⠀⠀⠀⠀⠀⠀⠀⠀⠀⠀⠀⠀⠀⠀⠀⠀⠀⠀⠀⠀⠀⠀⠀⠀⠀⠀⠀⠀⠀⠀⠀⠀⠀⠀⠀⠀⠀⠀⠀⠀⠀⠠⢀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⢔⢄⢀⠀⠀⠀⠀⠀⠀⠀⠀⠀⠀⠀⠀⢕⢕⠕⠑⠀⠀⠀⢄⢕⢕⢔⠀⠀⠀⠀⠀⠀⠀⠀⠀⠀⠀⠀⠀⠀⠀⠀⠀⠀⠀⠀⠀⠀⠀⠀⠀⠀⠀⠀⠀⠀⠀⠀⠀⠀⠀⠀⠀⠀⠀⠀⢄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⠑⡕⢕⢕⢕⢕⢕⢕⢕⢕⢕⢕⢕⢕⢔⢄⢀⠀⠀⠀⠀⠀⠀⠀⠀⠁⠀⠀⠀⠀⢔⢕⢕⢕⢕⠑⠀⠀⠀⠀⠀⠀⠀⠀⠀⠀⠀⠀⠀⠀⠀⠀⠀⠀⠀⠀⠀⠀⠀⠀⠀⠀⠀⠀⠀⠀⠀⠀⠀⠀⠀⠀⠀⠀⣠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⠔⠑⠑⠔⠄⢁⠀⠀⠀⠀⠀⠀⠀⠀⢕⢕⢕⠕⠑⠀⠀⠀⢅⢄⠀⠀⠀⠀⠀⠀⠀⠀⠀⠀⠀⠀⠀⠀⠀⠀⠀⠀⠀⠀⠀⠀⠀⠀⠀⠀⠀⠀⠀⠀⠀⠀⢀⣠⣾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⢸⢕⢕⢕⢕⢕⢕⢕⢕⢕⢕⢕⢕⢕⢕⢄⠀⠀⠀⠀⠀⠁⠐⠀⠀⠀⠀⠀⠀⠑⠑⠁⠀⠀⠀⢀⢔⢕⢕⢔⠀⠀⠀⠀⠀⠀⠀⠀⠀⠀⠀⠀⠀⠀⠀⠀⠀⠀⠀⠀⠀⠀⠀⠀⠀⠀⠀⢄⢄⢄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⢕⢕⢕⢔⠀⠀⠀⠀⠀⠀⠀⠀⠀⠀⠀⠀⠀⠀⠀⠀⢄⢕⢕⢕⢕⢕⢕⢔⢄⠀⠀⠀⠀⠀⠀⠀⠀⠀⠀⠀⠀⠀⠀⠀⠀⠀⠀⠀⠀⠀⢀⢄⢔⢕⢕⢕⠑⠀⢏⢝⢝⢟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⢕⠕⠁⢔⢕⢕⢕⢕⢕⢕⢕⢕⢕⢕⢕⢕⢕⢕⢕⢕⢕⢄⢄⠀⠀⠀⠀⠀⠀⠀⠀⠀⠀⠐⢄⢀⠀⠕⢕⢕⠑⠁⠁⢕⢕⢕⢕⢀⠀⠀⠀⠀⠀⠀⠀⠀⠀⠀⠀⠀⠀⠀⠀⠀⠀⠀⠁⠁⢕⢕⢕⢕⢕⢔⢔⢕⢕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⣷⣷⣷⣵⡵⢕⢔⢕⢕⢕⢕⢕⢕⢕⢕⢕⢕⢕⢕⢕⢕⢕⢕⢕⢕⢕⢕⢕⢕⢔⢄⠀⠀⠀⠀⠀⠀⠀⠁⠀⠁⠑⢀⠀⠀⢀⢔⢕⢕⢕⢕⢕⢕⢔⢄⠀⠀⠀⠀⠀⠀⠀⠀⠀⠀⠀⢀⠀⠀⠀⠀⠀⢀⣧⣧⣷⣷⣵⣵⡕⢕⢕⢕⢣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⠿⠿⢏⢕⢕⢕⢕⢕⢕⢕⢕⢕⢕⢕⢕⢕⢕⢕⢕⢕⢕⢕⢕⢕⢕⢕⢕⢕⢕⢕⢕⢕⢔⢄⢄⢄⢀⠀⠀⠀⠀⠀⠐⠄⠑⠕⢕⢕⢕⢕⢕⢕⢕⢕⢕⢔⢄⠀⠀⠀⠀⠀⠀⢀⢄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⠙⢙⢕⠕⠁⢕⢕⢕⢕⢕⢕⢕⢕⢕⢕⢕⢕⢕⢕⢕⢕⢕⢕⢕⢕⢕⢕⢕⢕⢕⢕⢕⢕⢕⢕⢕⢕⢕⢕⢕⢕⢕⢔⢄⢐⢕⢄⢁⠕⢕⢕⢕⢕⢕⢕⢕⢕⢕⢕⢔⢔⢄⢄⠐⣰⣾⣿⣤⣥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⠑⢁⢀⢀⢀⢀⢀⢀⠀⡠⢇⠑⢀⢕⢕⢕⢕⢕⢕⢕⢕⢕⢕⢕⢕⢕⢕⢕⢕⢕⢕⢕⢕⢕⢕⢕⢕⢕⢕⢕⢕⢕⢕⢕⢕⢕⢕⢕⢕⢕⢕⢕⢕⢕⢕⢕⢕⢔⢁⠕⢕⢕⢕⢕⢕⢕⢕⢕⢕⠕⢑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⣵⣷⣷⣗⣗⡇⢑⢑⠓⠑⠑⠑⠑⠁⢕⣵⡵⢴⢴⢔⢗⢗⢗⢟⢏⢕⠕⠀⢀⢄⢄⢕⢕⢕⢕⣕⣵⣵⢴⢴⢴⢄⠄⠕⠑⠁⢱⢕⠁⢄⢕⢕⢕⢕⢕⢕⢕⢕⢕⢕⢕⢕⢕⢕⢕⢕⢕⢕⢕⢕⢕⢕⢕⢕⢕⢕⢕⢕⢕⢕⢕⢕⢕⢕⢕⢕⢕⢕⢕⢕⢕⢕⢕⢕⢕⢕⢕⢕⢔⢅⢑⠕⠕⠕⢑⢅⢄⠁⠁⠱⣷⢕⢐⠀⠑⠘⠙⠓⠛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⢜⢕⠀⢕⢕⢕⢕⢕⢕⢕⢕⢕⢕⢕⢕⢕⢕⢕⢕⢕⢕⢕⢕⢕⢕⢕⢕⢕⢕⢕⢕⢕⢕⢕⢕⢕⢕⢕⢕⢕⢕⢕⢕⢕⢕⢕⢕⢕⢕⢕⢕⢕⢕⢕⢕⢕⢕⢕⢕⢕⠕⠕⠅⠕⠝⠝⢹⢿⣷⡇⢕⢕⢔⠐⠐⠐⠀⠀⠁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⢟⢕⢵⢕⢕⢀⢀⢀⢀⢀⢀⢀⢀⢀⢀⢀⢀⢄⢄⢄⣵⣵⣵⣵⣷⣗⢗⢇⢕⠄⠕⢕⡕⢕⢕⢕⢕⢕⢕⢕⢕⢕⢕⢕⢕⢕⢕⢕⢕⢕⢕⢕⢕⢕⢕⢕⢕⢕⢕⢕⢕⢕⢕⢕⢕⢕⢕⢕⢕⢕⢕⢕⢕⢕⢕⢕⢕⢕⢕⢕⢕⢕⢕⢕⢕⢱⢑⣀⣄⣀⣀⡀⢀⠀⠑⠑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⢕⢕⢕⢝⢝⢝⢝⢝⠝⠕⠑⠑⠁⠁⠁⠐⠁⠁⠑⠑⠑⠕⠕⠕⢕⢕⢕⢕⢕⢕⢕⢕⢕⢕⢕⢕⢕⢕⢕⢕⢕⢕⢕⢕⢕⢕⢕⢕⢕⢕⢕⢕⢕⢕⢕⢕⢕⢕⢕⢕⢕⢕⢕⢕⢕⢕⢕⢕⡜⣵⣿⣯⣕⢁⠀⠀⠀⠀⠀⠀⠁⠈⠙⠙⠝⠙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⢔⢄⢄⢄⢀⢀⢀⠀⠀⠀⠀⠀⠀⠀⠀⠀⠀⠀⠀⠀⠀⠀⠀⠀⠁⠁⠁⠁⠁⠑⠑⠑⠑⠑⠕⠕⠕⠕⠕⠕⠕⠕⠕⠕⠕⠕⢕⢕⢕⢕⢕⣕⣕⡕⢕⢕⢕⢕⢕⢕⢕⢕⠑⠀⠀⠁⠁⠄⠄⠀⠁⠄⢡⢵⢵⢵⢕⢕⢔⢔⢔⢄⢄⢔⣕⣕⡕⢕⢕⢕⢗⢵⢵⢕⢕⢄⢀⢀⢀⢀⢀⢀⠀⢀⢔⢕⢔⢄⢄⢄⢄⢄⢴⣴⣴⡖⢗⢎⢝⢝⢙⢝⢟⢝⢕⢕⡅⢀⢀⢀⢀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⢱⢵⢵⢕⢕⢗⢖⢖⢖⢖⢖⢖⢖⢖⢖⢔⢔⢔⢔⢔⢔⢄⢄⢄⢄⢄⢀⢀⠀⠀⠀⠀⠀⠀⠀⢀⢀⣀⡀⢄⢄⢄⢜⢻⢿⢿⢷⢷⢧⢵⢕⢔⢔⢄⢀⢀⠀⠀⠀⠀⢀⢀⢀⢀⣄⣄⣕⣕⣕⣕⣗⣕⣕⣕⢕⢕⢜⢝⢕⢁⢀⢀⢀⢁⢀⢀⢀⢀⢀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⢵⢕⢕⢕⣕⣕⣱⣵⣵⣕⣕⣱⣵⣵⣷⣷⣷⣷⣿⣿⣿⣿⣏⣝⢝⢕⢕⢕⢕⢕⢕⢕⢕⢕⢕⢕⢕⢕⠑⠑⢕⢕⢕⢕⢕⢕⢕⢕⢕⣕⣱⣵⣵⣵⣵⣷⣷⣵⣵⣵⣵⣔⣔⣄⣠⣴⣵⣵⣵⣼⣵⣷⣵⣵⡕⢕⢕⢕⢕⢕⢕⢕⢕⢕⢅⢄⢁⢁⠁⠑⠕⢑⢑⠑⠕⠕⠕⠕⢕⢕⢕⢕⣕⡕⢕⢕⢕⠕⠀⠀⠀⢄⢔⣴⣕⣕⣕⣕⣔⣵⢕⢗⢗⢟⢟⢟⢟⢷⢗⢗⢗⢕⢔⢔⢕⢕⢕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⢄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⡿⢿⣿⢇⢕⢕⢕⢗⢗⢗⢗⢗⢗⢗⢗⢗⣗⢟⢟⢟⢟⢟⢟⢝⢏⣝⢏⢝⢝⢕⢕⢕⠕⠑⠑⠀⠀⠐⠀⠀⠀⠀⢄⢔⢱⣵⣷⣾⣇⣕⣕⣕⡕⢅⢄⢀⢀⢄⣄⣔⣔⣔⣴⣴⣴⣴⡴⢇⢕⠑⠁⠀⠀⠀⠀⠀⠀⠀⢀⢔⢄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⢇⢱⢕⣕⣕⣕⣕⣕⣵⣵⣾⡟⢏⢝⢕⢕⠑⠑⠕⠑⠁⠁⠀⠀⠀⠀⠀⠀⠀⠁⠑⠕⠕⠕⢕⢕⢕⢕⢕⢕⢕⢕⢕⢄⢔⣕⢕⢕⢜⢝⢝⢜⢟⢿⣿⣿⣿⣿⣿⣷⣷⣷⣷⣷⣷⣿⣷⣧⣵⣵⣵⣷⢷⢷⢷⢾⢿⢿⣿⣿⣿⣏⣕⡕⢕⠕⠕⠕⠕⠕⠕⠕⠔⠔⢄⢄⢄⢔⢕⢜⢝⢟⢏⢝⢝⢝⠕⠕⠕⠕⠕⠕⠕⠕⢻⢿⢿⢿⢿⢿⢿⢿⣕⣕⢔⢄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⠝⠑⠕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⢕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⢗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⢀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⠑⠑⠑⠑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⢝⢕⢜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⠑⠑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⢐⢅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⢕⢀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⠁⢕⢔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⢔⠁⠑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⠑⠀⠀⠀⠀⠀⠀⠀⠀⠀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⢀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⡝⢟⢕⢕⠁⠀⠀⠀⠀⣠⠄⠀⠀⠀⠑⡕⢕⢕⢕⢕⢕⢡⢕⢕⢕⢕⢕⢕⢕⢡⢕⢕⢕⢕⢱⢕⢕⢕⢕⠕⢕⣿⡿⢏⣀⠀⢀⣀⣑⣝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⡟⠕⢕⣇⡵⢕⠅⢄⡀⠀⠀⡰⠏⠍⠍⠍⠍⠽⢝⢕⢕⢕⢕⢱⢮⢖⢆⢕⠕⠕⠕⢕⡏⠕⠕⠕⠕⢸⢑⡕⢕⢕⢸⢇⢕⢕⢕⢹⣀⡀⠀⢔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⠂⠒⡗⠒⢺⠒⢓⣕⢕⢕⢕⡏⢕⢕⢕⢕⢕⢜⡇⢕⢕⢕⢸⢱⢵⢵⢵⣿⢕⢕⡜⢕⢕⢖⢜⢕⢕⢕⢜⢕⢱⠵⡇⢃⢕⢅⢅⢅⢕⣿⢅⢅⢕⢇⢕⢕⢜⢕⢅⢅⡥⢕⢅⡮⢗⣣⣿⡇⢝⢹⢕⡕⠅⠠⢅⠁⠀⠈⠒⠐⠒⢒⣖⠒⡗⢕⢕⢕⢕⣱⠇⠕⡕⢁⣠⢄⠀⠄⢎⡇⠀⢄⠀⠕⢸⢕⢕⢕⢕⡜⠕⢕⢅⢌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⢕⢑⢠⡅⢔⡐⠔⢕⢕⢕⢱⡱⢕⢕⢕⢕⢔⢗⢕⢕⢕⢸⢕⢕⢕⢕⣿⢕⢕⢕⢕⢕⢕⢕⢕⢕⢕⣇⢕⢕⣕⡇⢕⢕⢕⢕⢕⢕⣿⢕⢕⢕⢕⢕⢕⢸⣿⡇⢱⢇⢕⢕⡇⢱⣿⣿⢇⣕⢼⢕⢕⠀⠀⢸⠀⠀⠀⠀⠈⢱⢞⢁⠀⢷⢕⢑⢕⢕⢕⡡⠃⡏⠁⠀⠀⠀⠀⢕⡇⠀⠀⠷⠀⢸⢕⢕⢕⢕⢧⢆⢕⡇⢕⡸⠀⠀⠀⢕⢕⢸⢕⢕⢕⢕⢕⢕⢕⡕⢕⢔⢕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⢢⢤⡔⢌⢏⢕⢕⢕⢕⢕⢕⢕⢕⢕⢕⢕⢕⢕⢕⢸⢑⢑⢑⢑⠟⢕⢕⢇⢕⢜⢅⢜⢕⢕⢕⢇⢕⢇⢕⢏⢕⢕⢕⢕⢕⢕⣿⢕⢕⢕⢕⢕⢕⠸⢟⢕⣕⣕⢕⡵⢣⣿⣿⣿⣎⢅⢺⠑⠈⠓⠓⠁⠀⠀⠀⠠⠑⠁⠈⠳⠀⢜⢧⡇⠕⠑⠀⠣⢄⣅⡤⢄⠀⠀⠀⢕⡇⠀⠀⠄⢄⣼⢕⢕⢕⢕⢘⢕⣕⢕⢱⠃⠀⠀⠀⢕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⣿⣿⣿⣷⣷⣿⣿⣿⣿⡿⠇⠁⠀⠀⠀⠀⠀⠀⠀⠀⠀⠀⠀⠀⠀⠀⢕⠑⠀⠀⠀⠀⠀⠀⠀⠀⠀⠀⠀⠀⠀⠀⢄⢴⠀⠀⠀⢕⢕⢕⢕⢕⢕⣿⣷⣧⠀⠀⠀⠀⠅⣷⣧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⠁⠀⠀⠀⠀⠀⠀⠀⠀⠀⠀⠀⠀⠀⠀⠀⠀⠀⠀⠀⠀⠀⠀⠀⠀⠀⠀⠀⠀⠀⢀⠀⠁⠀⠁⠀⠀⠀⠁⠑⠑⠕⢕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⢕⠕⢕⢕⢕⢕⢕⢕⢕⢕⠕⢕⢕⢕⠕⢸⠟⢟⢿⢿⠿⢿⣿⣿⢟⠁⠀⠀⠀⠀⠀⠀⠀⠀⠀⠀⠀⠀⠀⠀⠀⠀⠀⠀⢀⠀⠀⢀⢀⠀⠀⠀⠀⠀⠀⠀⠀⠀⠀⠀⠀⠀⠀⠀⠀⠀⠀⠀⠀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⡆⠁⡔⠠⡀⢨⢉⢅⠇⢐⠁⡅⠅⠅⠅⠅⠅⢨⠍⢕⠀⡇⠅⢹⠀⡏⠁⢸⠀⠀⠈⢸⡇⢁⢁⢁⢸⠑⠀⠀⠀⢀⠠⢄⠀⠠⢀⠀⠀⠀⢠⠏⢠⠄⢸⠁⠀⢀⠀⠐⡔⠀⢀⢀⢀⣄⢀⠀⢀⠀⢸⠇⠀⠀⠀⠀⠀⠘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⡇⠀⡇⠐⠑⡶⠐⠑⢃⠕⠀⡇⠀⠀⠀⡄⠀⠘⡀⠕⢄⢁⢐⢌⢆⢁⢀⢈⣄⢀⠀⢸⡇⠀⠀⠀⢸⠁⠀⠀⡰⠁⠀⡜⠀⠀⠁⢣⠀⡠⣿⠀⢸⠄⢸⠂⠈⡇⠀⢠⠃⠀⠀⠁⠁⠀⠀⠀⡈⢑⠗⠒⠀⠀⠀⠀⠀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⠄⡇⠀⡇⠁⢱⢇⠅⣡⠍⢔⢄⡇⢅⠁⡟⢁⢁⢡⡁⠔⢀⢠⠔⢁⠀⠈⠆⢄⡀⠁⠀⠸⠇⠄⠄⠄⠸⠀⡀⠀⡇⠀⡰⠁⠀⠀⠀⡼⠀⠀⣟⠀⢸⠀⢸⢀⢀⡇⠀⢜⠀⠀⠀⠀⠀⠀⠀⠀⠑⡾⠴⠤⠐⡀⠀⢀⠀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⢀⠁⢔⠑⢐⢴⡑⠑⠕⡜⢁⠕⡱⢑⠔⠀⡼⢄⢔⠀⡇⠁⢸⠁⡇⠁⣿⠀⠀⠁⠁⡡⠅⠁⠁⢅⡈⠉⠀⠙⠚⠀⠀⢀⠠⠜⠁⠀⠀⡷⠀⢸⠀⠘⠀⠉⣅⠀⠸⡇⠀⠐⠂⠔⠔⠆⠀⠀⣇⠀⠐⢐⡇⠀⠢⣄⢜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⢅⢄⢀⢔⢅⢔⢌⢝⢄⢔⢅⢌⢔⢕⢔⢜⢕⢕⢕⠄⠃⢁⢜⢀⠑⠁⢝⠀⠀⠐⠈⠀⠀⠀⠀⠀⠙⠀⠀⠀⠀⠀⠀⠀⠀⠀⠀⠀⠀⠃⠀⠁⠉⠉⠉⠉⠉⠀⠀⠀⠀⠀⠀⠀⠀⠀⠀⠀⠈⠉⠉⠁⠀⠀⠀⠉⠀⠈⠛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⢕⢕⢕⢔⢀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⠕⢀⢕⢕⢕⢕⢕⢕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⢄⢕⠑⢄⢕⢕⢕⢕⢕⢕⢕⢕⢄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⠑⢀⢕⠀⠀⠀⢕⢕⢕⢕⢕⢕⢕⢕⢕⢔⠀⠀⠀⠀⠀⠀⠀⠀⠀⠀⠀⠀⠀⠀⠀⠀⠀⠀⠀⠀⠀⠀⠀⠀⠀⠀⠀⠀⠀⠀⠀⠀⠀⠀⠀⠀⠀⠀⠀⠀⠀⠀⠀⠀⠀⢀⡰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⠕⠀⢕⠁⠀⠀⢄⢕⠕⠑⠁⢀⢕⢕⢕⢕⢕⢕⢀⠀⠀⠀⠀⠀⠀⠀⠀⠀⠀⠀⠀⠀⠀⠀⠀⠀⠀⠀⠀⠀⠀⠀⠀⠀⠀⠀⠀⠀⠀⠀⠀⠀⠀⠀⠀⠀⠀⠀⠀⠀⠀⠀⠁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⢕⠀⢕⠕⠀⠀⠀⠑⠀⠀⠀⠀⢕⢕⢕⢕⢕⢕⠕⠕⢄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⠀⢔⢕⠀⠀⠀⠀⠀⠀⠀⠀⢔⢕⢕⢕⢕⠕⠁⠀⠀⢕⢕⢀⠀⠀⠀⠀⠀⠀⠀⠀⠀⠀⠀⠀⠀⠀⠀⠀⠀⠀⠀⠀⠀⠀⠀⠀⠀⠀⠀⠀⠀⠀⠀⠀⠀⠀⠀⠀⠀⠀⠀⠀⠀⠀⠀⠀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⠁⠀⠁⠁⠀⢕⠕⠀⠀⠀⠀⠀⠀⠀⠀⢕⠕⠕⠑⠁⠀⠀⢐⢕⢕⢕⢕⢔⠀⠀⠀⠀⠀⠀⠀⠀⠀⠀⠀⠀⠀⠀⠀⠀⠀⠀⠀⠀⠀⠀⠀⠀⠀⠀⠀⠀⠀⠀⠀⠀⠀⠀⠀⠀⠀⠀⠀⠀⠀⠀⠀⢕⠀⢠⣿⣿⣿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⢅⢕⢅⠕⠕⠕⢑⠅⠕⢕⢕⢅⢁⢑⠕⢅⢅⢕⢕⢕⢕⢅⢕⠑⠀⢄⢑⢔⢄⢀⠀⠑⠀⠀⠀⠀⠀⠀⠀⠀⠀⠀⠀⠀⠀⠀⢀⢀⢕⢕⢕⠑⠀⠀⢔⠀⠀⠀⠀⠀⠀⠀⠀⠀⠀⠀⠀⠀⠀⠀⠀⠀⠀⠀⠀⠀⠀⠀⠀⠀⠀⠀⠀⠀⠀⠀⠀⠀⠀⠀⠀⠀⠀⠀⠀⠀⠀⢁⠀⢸⢝⣿⡿⢕⢄⢕⢕⢕⢕⢕⢕⢕⢑⢕⢕⢕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⠔⢕⠑⠑⠔⢕⢕⢕⢕⢕⢅⢅⢕⢐⢕⢕⢕⠔⢕⠐⠀⢕⢔⢕⢕⢁⢅⠑⢄⠐⠁⢕⠁⢅⢕⠁⢕⠑⢁⢔⠀⢕⠑⠅⠑⠕⢔⠐⠀⠁⠁⠐⢄⠀⠀⠀⢄⠄⠀⠀⠄⢄⠀⠀⠐⢄⠀⠀⠀⠀⢀⠑⢄⠀⠀⠀⠀⠁⠀⢀⠀⠀⠀⠀⠀⠀⠀⠀⠀⠀⠀⠐⠀⠀⠁⠀⠀⠀⠀⠔⠀⠀⠀⠀⠀⠀⠀⠀⠀⠀⠀⠀⠀⠀⢕⠕⠕⠝⠕⠕⢕⢁⠕⢁⢕⠕⠕⢕⢕⢁⢑⢕⢕⢑⢁⠕⢅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⢀⠅⠄⠐⠅⠑⢐⢅⢕⠕⢕⠕⢕⢕⢕⢕⢕⢕⢕⢕⠀⢕⠀⠀⢕⢔⢔⢅⠐⠁⢔⠁⠅⠀⢕⠀⢕⠁⢑⢕⠑⢐⢅⠀⢕⠀⠑⠕⢔⠁⠀⢕⠀⠐⠄⠀⠀⠀⢀⠑⠐⠐⠐⠐⠑⢀⠀⠀⠑⠀⠀⢔⢕⢄⢕⢁⠀⠀⠁⠁⠀⠀⠁⠀⠀⢀⠀⠀⠀⠀⠄⠀⠀⠐⠐⠐⠄⠁⠁⠀⠀⠀⠀⠀⠀⠀⠀⠀⠀⠀⠐⠀⠁⠀⢀⠀⠀⢕⢔⢔⢕⢕⢕⢕⢀⢔⠕⠔⢕⢅⢅⢕⠁⢔⢕⢕⢔⠅⢁⠅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⠑⢁⠁⢅⠔⠁⠕⢕⢔⢅⢕⢕⢕⠕⠕⢕⠕⢕⢕⠑⢕⠑⢀⠕⢕⢕⢕⢅⠕⢑⠔⠀⠁⢄⠅⠕⠕⢕⢕⢄⢕⢕⢅⢕⢅⢅⢄⠕⢀⢔⠁⠀⠀⠀⢕⠁⠀⢕⠀⢔⠀⠀⠀⠀⢕⠀⠀⢄⢄⢄⢕⢕⠀⠐⠑⠀⠀⢄⠀⠀⠀⠀⠀⠀⠀⠀⠀⠀⠀⠀⠀⠀⠀⠀⠀⠀⠀⠀⠀⠀⠀⠀⠄⠐⠀⠀⠀⠀⠀⠀⠄⢐⢜⣵⠀⠀⢕⢸⢕⢸⢕⢕⢕⢕⢕⢄⢄⢕⢕⢕⢕⢀⢕⢕⢑⢐⠑⢑⢕⢕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⢅⢕⠄⠔⠔⢄⢕⢕⢕⢕⢕⢕⢔⢕⢅⢅⢕⢕⢕⠐⠑⠄⠑⢔⢕⢕⢕⢅⢔⢕⠔⢑⢑⢔⢔⢔⢕⢕⢕⢕⠑⠑⠑⠕⠑⠅⠑⢔⢅⢄⢀⢀⠐⠁⠀⠀⠀⢕⠀⠑⠐⠐⠐⠀⢕⠀⠀⠁⠑⠑⠁⠀⠀⠀⠀⢀⢅⢔⢀⠀⠁⠀⠀⠀⠀⠀⠀⠀⠀⠀⠀⠀⠀⠀⠀⠀⠀⠀⠀⠀⠁⠁⠀⠀⠀⠀⢀⢄⠀⠄⢕⢕⢕⣿⣷⡇⢸⢱⣗⡕⢕⢕⠕⢕⢕⢕⢕⢕⢕⢅⢑⢕⢕⢕⢕⢑⠅⠕⢔⢕⢕⢔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⢄⢄⢄⠀⠀⠀⠀⠀⠀⠀⠀⠀⠀⠀⠀⠀⠀⠀⠀⠀⢀⢔⢕⢕⢕⢕⢕⢄⢀⠀⠀⠀⠀⠀⠀⠀⠀⠀⠀⠀⠀⠀⠀⠀⠀⠀⠀⠀⠀⠀⠀⢀⢔⢕⢕⢕⢄⠀⣵⣵⣾⣿⣿⣿⣷⣿⣿⣷⣧⢔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⠑⢔⢕⢕⢕⢕⢕⢕⢕⢕⢕⢕⢕⢕⢕⢕⢕⢕⢕⢀⢀⠀⠀⠀⠀⠀⠀⠀⠁⠀⠐⠀⢀⠀⠀⢕⢕⢕⠑⠑⠑⢕⢕⢕⢔⠀⠀⠀⠀⠀⠀⠀⠀⠀⠀⠀⠀⠀⠀⠀⠀⠀⠀⢄⢔⢕⢕⢕⢕⢕⢕⢑⠀⢏⢝⢟⢟⢙⢝⢝⢝⡟⢝⢝⢇⠐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⢕⠑⢄⢔⢕⢕⢕⢕⢕⢕⢕⢕⢕⢕⢕⢕⢕⢕⢕⢕⢕⢕⢕⢕⢄⢀⢀⠀⠀⠀⠀⠀⠀⠀⠀⠀⠀⢐⠄⠁⠀⢀⢄⢔⢕⢕⢕⢕⢕⢄⢀⠀⠀⠀⠀⠀⠀⠀⠀⠀⠀⠀⠀⠀⠀⠁⠁⠁⠁⢕⢕⢕⢕⢕⢔⢔⢕⢕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⣷⣵⣷⣧⢕⢄⢕⢕⢕⢕⢕⢕⢕⢕⢕⢕⢕⢕⢕⢕⢕⢕⢕⢕⢕⢕⢕⢕⢕⢕⢕⢕⢔⢔⢔⢀⢀⢀⠀⠀⠀⠀⠁⠐⠐⢀⠑⢕⢕⢕⢕⢕⢕⢕⢕⢕⢔⢄⢀⠀⠀⠀⠀⠀⠀⠀⢀⢀⠀⠀⠀⠀⠀⢀⣧⣧⣵⣵⣵⣵⡕⢕⢕⢕⢣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⠿⢕⠑⠑⢕⢕⢕⢕⢕⢕⢕⢕⢕⢕⢕⢕⢕⢕⢕⢕⢕⢕⢕⢕⢕⢕⢕⢕⢕⢕⢕⢕⢕⢕⢕⢕⢕⢕⢔⢔⢔⢄⢄⢅⢔⢄⠑⠕⢕⢕⢕⢕⢕⢕⢕⢕⢕⢔⢔⢄⢀⢀⠄⢡⣾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⢉⢎⠕⠀⢕⢕⢕⢕⢕⢕⢕⢕⢕⢕⢕⢕⢕⢕⢕⢕⢕⢕⢕⢕⢕⢕⢕⢕⢕⢕⢕⢕⢕⢕⢕⢕⢕⢕⢕⢕⢕⢕⢕⢕⢕⢕⢕⢕⢄⠑⠕⢕⢕⢕⢕⢕⢕⢕⢕⢕⢕⠕⢅⣵⣿⣿⣿⣤⣥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⢰⢇⠑⢀⢕⢕⢕⢕⢕⢕⢕⢕⢕⢕⢕⢕⢕⢕⢕⢕⢕⢕⢕⢕⢕⢕⢕⢕⢕⢕⢕⢕⢕⢕⢕⢕⢕⢕⢕⢕⢕⢕⢕⢕⢕⢕⢕⢕⢕⢕⢕⢔⢅⢑⠕⠕⢕⠕⠑⠑⢥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⣵⣷⣷⣗⣗⡇⢑⢑⠓⠑⠑⠑⠑⠁⢕⣵⡵⢴⢴⢔⢗⢗⢗⢟⢏⢕⠕⠀⢀⢄⢄⢕⢕⢕⢕⣕⣵⣵⢴⢴⢴⢄⠄⠑⠑⠁⢜⢕⠀⢕⢕⢕⢕⢕⢕⢕⢕⢕⢕⢕⢕⢕⢕⢕⢕⢕⢕⢕⢕⢕⢕⢕⢕⢕⢕⢕⢕⢕⢕⢕⢕⢕⢕⢕⢕⢕⢕⢕⢕⢕⢕⢕⢕⢕⢕⢕⢕⢕⢕⢕⢕⢔⢔⢔⢕⢔⢕⠁⠁⠕⣷⢕⠐⠀⠑⢘⠙⠓⠛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⢕⢕⠀⢕⢕⢕⢕⢕⢕⢕⢕⢕⢕⢕⢕⢕⢕⢕⢕⢕⢕⢕⢕⢕⢕⢕⢕⢕⢕⢕⢕⢕⢕⢕⢕⢕⢕⢕⢕⢕⢕⢕⢕⢕⢕⢕⢕⢕⢕⢕⢕⢕⢕⢕⢕⢕⢕⢕⢕⠕⠕⠕⠅⠕⠝⠝⢹⢿⣷⡇⢕⢕⢔⠐⠐⠐⠀⠀⠁⠈⠙⠙⠑⠓⠳⢧⢔⠐⠐⠀⠀⠁⠁⠁⠀⠁⠁⠁⠁⠀⢔⣴⣴⣵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⢟⢕⢱⢕⢕⢀⢀⢀⢀⢀⢀⢀⢀⢀⢀⢀⢀⢄⢄⢄⣵⣵⣵⣵⣷⣗⢗⢇⢕⠕⠕⢕⡕⢕⢕⢕⢕⢕⢕⢕⢕⢕⢕⢕⢕⢕⢕⢕⢕⢕⢕⢕⢕⢕⢕⢕⢕⢕⢕⢕⢕⢕⢕⢕⢕⢕⢕⢕⢕⢕⢕⢕⢕⢕⢕⢕⢕⢕⢕⢕⢕⢕⢕⢕⢕⢕⣀⣄⣄⣀⣀⡀⢀⠐⠑⠑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⠕⠑⠑⠁⠁⠁⠐⠁⠁⠑⠑⠕⠕⠕⢕⢕⢕⢕⢕⢕⢕⢕⢕⢕⢕⢕⢕⢕⢕⢕⢕⢕⢕⢕⢕⢕⢕⢕⢕⢕⢕⢕⢕⢕⢕⢕⢕⢕⢕⢕⢕⢕⢕⢕⢕⢕⢕⢕⢕⢇⣼⣿⣯⣕⢁⠀⠁⠀⠀⠀⠀⠁⠈⠙⠝⠝⠙⠙⠁⠁⠁⠈⢁⢕⢕⢕⢕⢕⢕⢕⢕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⢄⢄⢄⢀⢀⢀⠀⠀⠀⠀⠀⠀⠀⠀⠀⠀⠀⠀⠀⠀⠀⠁⠁⠁⠁⠁⠁⠁⠑⠑⠑⠑⠑⠑⠕⠕⠕⠕⠕⠕⠕⠕⠕⠕⠕⠕⢕⢕⢕⢕⢕⢕⢕⢕⢕⢕⢕⢕⢕⢕⢕⠀⠀⠀⠁⠁⠄⠄⠀⠁⠄⢅⢵⢵⢵⢕⢕⢔⢔⢔⢄⢄⢔⣕⣕⡕⢕⢕⢕⢗⢵⢵⢕⢕⢄⢀⢀⢀⢀⢀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⢱⢵⢵⢕⢕⢗⢖⢖⢖⢖⢖⢖⢖⢖⢖⢔⢔⢔⢔⢔⢔⢄⢄⢄⢄⢀⢀⢀⠀⠀⠀⠀⠀⠀⠀⢀⢀⣀⡀⢄⢄⢄⢜⢻⢿⢿⢷⢷⢧⢵⢕⢕⢔⢄⢀⢀⠀⠀⠀⠀⢀⢀⢀⢀⣄⣅⣕⣕⣕⣕⣗⣕⣕⣕⢕⢕⢜⢝⢕⢁⢀⢀⢀⢁⢀⢀⢀⢀⢀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⠑⢕⢕⢕⢕⢕⢕⢕⢕⢕⣕⣱⣵⣵⣵⣵⣷⣷⣵⣵⣵⣕⣔⣔⣄⣠⣴⣵⣵⣵⣼⣵⣷⣵⣵⡕⢕⢕⢕⢕⢕⢕⢕⢕⢕⢅⢄⢁⢁⠁⠑⢕⢑⢕⠑⠕⠕⠕⠕⢕⢕⢕⢕⣕⡕⢕⢕⢕⠕⠀⠀⠀⢄⢔⣴⣕⣕⣕⣕⣔⣵⢕⢗⢗⢟⢟⢟⢟⢷⢗⢗⢗⢕⢔⢔⢕⢕⢕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⢄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⣼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⠕⠑⠑⠀⠀⠐⠀⠀⠀⠀⢄⢔⢱⣵⣷⣾⣇⣕⣕⣕⡕⢅⢄⢀⢀⢄⣄⣔⣔⣔⣴⣴⣴⣵⡴⢇⢕⠑⠁⠀⠀⠀⠀⠀⠀⠀⢀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⢕⢝⢝⢝⢕⢕⢇⢱⢕⣕⣕⣕⣕⣕⣵⣵⣾⡟⢏⢝⢕⢕⠑⠑⠕⠑⠁⠁⠀⠀⠀⠀⠀⠀⠀⠁⠑⠕⠕⠕⢕⢕⢕⢕⢕⢕⢕⢕⢕⢄⢔⣕⢕⢕⢜⢝⢝⢜⢟⢿⣿⣿⣿⣿⣿⣷⣷⣷⣷⣷⣷⣿⣷⣧⣵⣵⣵⣷⢷⢷⢷⢾⢿⢿⣿⣿⣿⣏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⠀⠁⢑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⠁⢔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⢕⢔⠑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⠑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⠑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⢔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⡝⢟⢕⢕⠀⠀⠀⠀⠀⢠⠄⠀⠀⠀⠑⡕⢕⢕⢕⢕⢕⢡⢕⢕⢕⢕⢕⢕⢕⢡⢕⢕⢕⢕⢱⢕⢕⢕⢕⠕⢕⣿⡿⢏⣀⠀⢀⣀⢑⣝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⡟⠕⢕⣇⡵⢕⠄⢄⡀⠀⠀⡰⠏⠍⠍⠍⠍⠽⢝⢕⢕⢕⢕⢱⢮⢖⢇⠕⠑⠁⠁⢅⡏⠑⠑⠕⠕⢸⢑⡕⢕⢕⢸⢇⢕⢕⢕⢹⣀⡀⠀⢅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⠒⠒⡗⠒⢺⠒⢓⣕⢕⢕⢕⡏⢕⢕⢕⢕⢕⢜⡇⢕⢕⢕⢸⢱⢵⢵⢵⣿⢕⢕⡜⢕⢕⢖⢜⢕⢕⢕⢜⢕⢱⠵⡇⢃⢕⢅⢅⢅⢕⣿⢅⢅⢕⢇⢕⢕⠜⢕⢅⢅⡥⢕⢅⡮⢗⢣⣿⡇⢝⢹⢕⡕⠅⠠⢅⠁⠀⠈⠒⠐⠒⢒⣖⠒⡗⢕⢕⢕⢕⣱⠇⠇⡅⢀⣰⢄⠀⠄⢎⡇⠀⢄⠀⠑⢸⢕⢕⢕⢕⡜⠕⢕⢅⢜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⠔⢕⢕⢕⢱⡱⢕⢕⢕⢕⢔⢗⢕⢕⢕⢸⠕⢕⢕⢕⣿⢕⢕⢕⢕⢕⢕⢕⢕⢕⢕⣇⢕⢕⣕⡇⢕⢕⢕⢕⢕⢕⣿⢕⢕⢕⢕⢕⢕⢸⣿⡇⢱⢇⢕⢕⡇⢱⣿⣿⢇⣕⢼⢕⢕⠀⠀⢸⠀⠀⠀⠀⠈⢱⢞⢁⠀⢷⠕⢑⢕⢕⠑⡠⠂⡏⠁⠀⠀⠀⠀⢕⡇⠀⠀⠷⠀⢸⢕⢕⢕⢕⢧⢆⢕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⢢⢤⡔⢌⢏⢕⢕⢕⢕⢕⢕⢕⢕⢕⢕⢕⢕⢕⢕⢸⢑⢑⢑⢑⠟⢕⢕⢇⢕⢜⢅⢜⢕⢕⢕⢇⢕⢇⢕⢏⢕⢕⢕⢕⢕⢕⣿⢕⢕⢕⢕⢕⢕⠸⢟⢕⣕⣕⢕⡵⢣⣿⣿⣿⣎⢅⠺⠐⠈⠓⠓⠁⠀⠀⠀⠠⠕⠁⠈⠳⠀⢜⢧⡇⠑⠀⠀⠣⢄⣅⡤⢄⠀⠀⠀⢕⡇⠀⢀⠄⢄⣼⢕⢕⢕⢕⢘⢕⣕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⣿⣿⣿⣷⣷⣿⣿⣿⣿⠟⠁⠀⠀⠀⠀⠀⠀⠀⠀⠀⠀⠀⠀⠀⠀⠀⠑⠁⠀⠀⠀⠀⠀⠀⠀⠀⠀⠀⠀⠀⠀⢄⠔⢇⠀⠀⠀⠕⢕⢕⢕⢕⢕⣿⣷⣷⠀⠀⠀⠀⠅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⢏⠀⠀⠀⠀⠀⠀⠀⠀⠀⠀⠀⠀⠀⠀⠀⠀⠀⠀⠀⠀⠀⠀⠀⠀⠀⠀⠀⠀⠀⠀⠀⠁⠀⠀⠀⠀⠀⠀⠀⠀⠁⠑⠑⢕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⠕⢕⣑⡑⠕⠕⠕⠕⠕⠕⠕⠕⢕⡑⢕⢕⢕⠜⢟⠟⡟⠻⢟⠟⠛⠿⢏⠀⠀⠀⠀⢀⠀⠀⠀⠀⠀⠀⠀⠀⠀⠀⠀⠀⠀⠀⣀⠀⠀⢀⢀⠀⠀⠀⠀⠀⠁⠀⠀⠀⠀⠀⠀⠀⠀⢀⠀⠀⠀⠀⠀⠁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⠒⡖⠅⡅⠱⡅⡠⠒⢅⠀⡔⠀⠀⠀⠀⠀⢱⠄⢕⠀⡇⢐⣸⠀⡇⡀⣸⠀⠀⠀⢸⡇⠀⠀⠀⢸⢕⠀⠀⠀⢀⠄⢰⠒⠐⢄⠀⠀⠀⢰⠃⢰⠐⢸⠀⢀⡀⠀⠁⡆⠀⠀⣀⣄⢤⠄⠀⢄⠀⢸⠃⠀⠀⠀⠀⠀⠁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⡧⠄⡇⢀⢁⡖⢈⢀⣁⠕⠀⡏⢉⢁⢉⡗⢉⢈⣄⠑⠐⢁⢐⣱⢖⢁⢀⢁⢄⠀⠀⢸⡇⠄⠄⠄⢸⢕⠀⠀⡕⠁⠀⡎⠀⠀⠀⢳⠀⠔⣯⢀⢸⠄⢺⠈⠁⡇⠀⢰⠁⠀⠀⠀⠀⠀⠀⠀⢄⢍⠋⠙⠀⠀⠀⠀⠀⢠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⡀⡇⠀⡰⢕⠄⡴⠄⢔⢄⢇⢔⢀⡏⠄⠄⢠⠄⢔⠀⣔⢊⣁⢀⡀⢑⣴⢤⠀⠀⠸⠇⠐⠐⠐⠸⠀⣀⠀⣇⢀⡜⠀⠀⠀⠀⡼⠀⠀⣿⠀⢸⠀⢸⢀⣄⢇⠀⢕⡐⠀⠀⠀⠀⠀⠀⠀⠑⡗⠒⢂⢀⡄⢀⠄⠀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⢃⢄⢁⠔⠁⡌⠷⣁⢑⠕⢜⢄⢑⠜⢅⢔⢀⡼⢄⢕⠀⡇⢀⢸⠀⡇⢀⣿⠀⠀⠀⢀⢴⠂⠀⠐⠰⣄⠀⠀⠘⠋⠀⠀⠀⠄⠊⠁⠀⠀⣿⠀⢸⡀⢈⢀⢁⣕⠀⠜⢇⠀⠈⠐⠒⠓⠂⠀⠀⢇⡀⢀⣅⠇⠁⠐⣄⠑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⢄⢔⢅⢔⢕⢕⢅⢔⢔⢄⢕⢕⢕⢕⢌⢕⢕⢕⠀⢁⢄⢌⠀⢁⠀⢅⢀⠀⠀⠁⠀⠀⠀⠀⠀⠈⠀⠀⠀⠀⠀⠀⠀⠀⠀⠀⠀⠀⠉⠀⠀⠈⠉⠉⠉⠁⠀⠀⠀⠀⠀⠀⠀⠀⠀⠀⠀⠀⠈⠉⠀⠀⠀⠀⠁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⠕⢕⢕⢕⢕⢕⢄⠀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⠑⢕⢕⢕⢕⢕⢕⢕⢔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⠀⢕⠕⠁⠕⢕⢕⢕⢕⢕⢕⢕⢕⢔⠀⠀⠀⠀⠀⠀⠀⠀⠀⠀⠀⠀⠀⠀⠀⠀⠀⠀⠀⠀⠀⠀⠀⠀⠀⠀⠀⠀⠀⠀⠀⠀⠀⠀⠀⠀⠀⠀⠀⠀⠀⠀⠀⠀⠀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⠁⢔⢕⠀⠀⠀⢕⢕⢕⠕⠕⢕⢕⢕⢕⢕⢀⠀⠀⠀⠀⠀⠀⠀⠀⠀⠀⠀⠀⠀⠀⠀⠀⠀⠀⠀⠀⠀⠀⠀⠀⠀⠀⠀⠀⠀⠀⠀⠀⠀⠀⠀⠀⠀⠀⠀⠀⠀⠀⠀⠀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⢔⠁⢀⢕⠀⠀⠀⢕⠕⠁⠀⠀⢄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⠕⢀⢕⠁⠀⠀⠀⠁⠀⠀⠀⠀⢕⢕⢕⢕⢕⢕⠑⠁⢔⢀⠀⠀⠀⠀⠀⠀⠀⠀⠀⠀⠀⠀⠀⠀⠀⠀⠀⠀⠀⠀⠀⠀⠀⠀⠀⠀⠀⠀⠀⠀⠀⠀⠀⠀⠀⠀⠀⠀⠀⠀⠀⠀⠀⠀⠀⠀⠀⠀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⢕⢕⢕⢕⢕⠕⢕⢕⢕⢕⢕⢕⢕⠑⢑⠕⢕⠑⠕⠕⢕⢕⢑⠕⠕⢅⠅⢑⠕⢅⢕⢕⢕⢕⢕⢕⢕⠕⠕⢕⠑⠀⠕⠕⠀⠕⠑⠀⠀⠀⠀⠀⠀⠀⠀⠀⢅⢁⠁⠁⢀⠀⠀⠀⢔⢕⢔⠀⠀⠀⠀⠀⠀⠀⠀⠀⠀⠀⠀⠀⠀⠀⠀⠀⠀⠀⠀⠀⠀⠀⠀⠀⠀⠀⠀⠀⠀⠀⠀⠀⠀⠀⠀⠀⠀⠀⠀⠀⠀⠀⠀⢄⢀⢀⢹⣿⢏⢕⢄⢕⢕⠕⢕⢕⢕⢕⢕⠕⢕⢕⢕⢕⢕⠕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⡕⠁⢁⠀⢕⠁⠁⠔⢅⢕⢕⠔⢕⠅⠕⠥⢕⢕⠀⢕⢄⢕⠄⠐⢕⢔⢔⢔⠄⢄⠕⢄⠄⠄⢕⠅⢅⢑⠁⢕⠕⢁⢕⢁⢕⢀⢄⠀⠀⢀⠄⠐⠄⠀⠐⢄⠀⠀⠁⢅⠁⠁⠁⠁⢅⠁⠁⠀⢄⠑⢕⠑⠁⢀⠀⠀⠀⠀⠀⠀⠐⠀⠀⠀⠀⠀⠀⠀⠀⠀⠀⠀⠀⠀⠐⠐⠐⠐⠀⠀⠀⠀⢄⠀⠀⠀⠀⠀⠀⠀⠀⢀⠀⠀⠀⠀⠁⢕⢄⢕⢝⢕⢕⢕⢁⠕⠁⢔⠕⢕⢕⢜⠁⢕⢕⢕⢂⠐⢕⢑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⢄⠐⢁⠔⠁⠐⠐⢐⢕⠕⢕⠕⢕⢕⢕⢕⢕⢕⠀⢕⠐⢕⠐⠐⢕⢅⠐⠐⠄⢑⢔⢑⢐⠀⢕⠀⢕⠁⠕⢕⢕⠁⠁⠀⢕⠀⠑⠀⢄⠁⠀⢔⠀⠀⠀⠑⢄⠀⠀⠕⠀⠀⠀⠀⠑⢀⠀⠀⢕⠀⠀⠀⠀⠀⢰⠀⠀⠀⠐⠁⠁⠁⠕⠀⠀⢀⢀⢀⢀⢀⢀⠀⠀⠄⠐⠐⢔⠀⠀⠐⠀⠀⠀⠀⠀⢀⠀⠀⠀⠀⠄⠐⠁⠀⠀⠀⠀⢕⢔⢑⢕⢕⢕⢕⠁⢅⠕⠀⢔⢔⢐⢕⠁⢔⢕⠕⢅⠑⠄⠅⢑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⢐⠐⢐⠐⢀⠁⠁⠐⢕⠀⢅⠐⠑⢕⠕⠕⠕⢕⠀⢕⢐⢕⠑⠀⠕⢕⢔⢕⢄⠄⠕⠀⠀⠀⢅⠁⠕⢔⢕⢕⢔⠀⢄⠀⢕⠀⢁⠀⢕⢀⢄⠁⠀⠀⠀⢔⠁⠀⢕⠀⢄⠄⠄⢄⠀⢕⠁⠀⢄⢀⠀⢀⢀⢀⠑⠕⠀⠀⢀⠁⠀⠀⠀⠀⠀⠀⠀⠀⠀⠀⠀⠀⠀⠀⠀⢀⠁⠀⠀⠀⠀⠀⠀⢀⠔⠁⠀⠀⠀⠔⠀⠁⠀⠐⠀⠀⠀⢕⢱⢕⢱⢕⢕⢕⢄⢕⢄⢄⢕⢕⢕⢕⠀⢕⠕⠇⠁⢐⢕⠔⢕⠁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⢀⢕⢀⢁⢄⢀⠕⢑⢔⠕⢕⢕⢕⢅⢅⢍⢅⠀⢕⢀⢑⢄⢑⢄⢱⢕⢕⢔⢄⢔⢠⠀⠐⢄⢄⢰⢐⢕⢕⠁⢕⢕⢀⢕⢀⢕⢑⢄⢁⢀⠀⠀⠀⠑⠀⢀⠀⢕⠀⠕⠀⠀⠑⢀⢕⠀⠀⠁⠑⢄⢕⢕⢕⠕⠀⠀⠀⠀⠀⠀⠑⠀⠀⠀⠀⠀⠀⠀⠀⠀⠀⠀⠀⠀⠁⠀⠀⠀⠀⠀⠁⠑⠀⠀⠀⠀⠀⠀⠀⠀⢀⢀⢀⣴⠀⠀⢕⢸⢕⡕⠑⡕⢕⢔⢕⢑⠕⢕⢕⢅⢕⢕⢕⢕⢕⠔⠄⢕⠔⢑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⢔⢔⢔⢕⢕⢕⢕⢕⢕⢕⢕⢕⢕⢕⢕⢔⢕⢔⢔⢔⢕⢕⢕⢕⢕⢔⢕⢕⢕⢕⢕⢕⢕⢔⢕⢕⢕⢔⢕⢕⢔⢔⢔⢔⢔⢕⢕⢕⢕⢄⢀⠀⠀⠀⠀⠀⠀⠀⢀⠀⠀⠀⠀⠀⠀⠀⢕⢕⢕⠑⠁⠀⠀⠀⢄⢔⠀⠀⠀⠀⠀⠀⠀⠀⠀⠀⠀⠀⠀⠀⠀⠀⠀⠀⠀⠀⠀⠀⠀⠀⠀⠀⠀⠀⠀⠀⠀⠀⣄⣰⣵⣿⠀⢄⢅⢸⣿⣷⣵⡕⠀⢕⢕⢕⢕⢕⢕⢔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⢔⠀⠀⠀⠀⠀⠀⠀⠁⠀⠀⠀⠀⠀⠀⠁⠁⠀⠀⠀⠀⢄⢕⢕⢕⢕⠀⠀⠀⠀⠀⠀⠀⠀⠀⠀⠀⠀⠀⠀⠀⠀⠀⠀⠀⠀⠀⠀⠀⠀⠀⠀⢀⢄⢔⢔⠀⣿⣿⣿⣿⣷⣾⣿⣿⣿⣿⣿⡇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⢕⢕⢕⢄⠀⠀⠀⠀⠀⠀⠀⠀⠀⢀⠀⠀⠀⠀⠀⢀⢔⢕⢕⢕⢕⢕⢕⢕⢄⠀⠀⠀⠀⠀⠀⠀⠀⠀⠀⠀⠀⠀⠀⠀⠀⠀⠀⠀⠀⠀⢄⢔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⢄⢕⢕⢕⢕⢕⢕⢕⢕⢕⢕⢕⢕⢕⢕⢕⢕⢕⢕⢕⢄⠀⠀⠀⠀⠀⠀⠀⠀⠀⠑⠀⢐⢄⠀⠑⠕⠕⠁⠀⢀⢕⢕⢕⢕⢄⠀⠀⠀⠀⠀⠀⠀⠀⠀⠀⠀⠀⠀⠀⠀⢀⢄⢔⢕⢕⢕⢕⢕⢕⢕⠕⠀⢏⢏⢟⢟⢙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⢕⠕⢅⢕⢕⢕⢕⢕⢕⢕⢕⢕⢕⢕⢕⢕⢕⢕⢕⢕⢕⢕⢕⢕⢕⢕⢔⢄⢀⠀⠀⠀⠀⠀⠀⠀⠀⠁⠑⠄⢀⠀⢄⢕⢕⢕⢕⢕⢕⢕⢕⢄⢀⠀⠀⠀⠀⠀⠀⠀⠀⠀⠀⠀⠁⠁⠁⠁⠁⠁⢕⢕⢕⢕⢕⢔⢔⢕⢕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⣕⡕⣕⡕⡕⢕⢕⢕⢕⢕⢸⣿⣿⣿⣿⣿⣿⣿⣿⣕⣕⣕⣱⣕⣾⣷⣷⣧⣇⣕⣕⣕⣼⣷⣷⣷⣷⣷⣷⣿⣿⣿⣷⣷⣷⣾⣷⣷⣷⣷⣷⣷⣷⣷⣷⣷⣷⣷⣷⣷⣵⣵⣵⡵⢱⢕⢕⢕⢕⢕⢕⢕⢕⢕⢕⢕⢕⢕⢕⢕⢕⢕⢕⢕⢕⢕⢕⢕⢕⢕⢕⢕⢕⢕⢕⢔⢄⢄⢄⢀⢄⠀⠀⠀⠑⢄⢁⠕⢕⢕⢕⢕⢕⢕⢕⢕⢕⢕⢄⢀⠀⠀⠀⠀⠀⠀⢔⢀⠀⠀⠀⠀⠀⢀⣧⣧⣵⣵⣵⣵⡕⢕⢕⢕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⠿⢏⢕⠁⢀⢕⢕⢕⢕⢕⢕⢕⢕⢕⢕⢕⢕⢕⢕⢕⢕⢕⢕⢕⢕⢕⢕⢕⢕⢕⢕⢕⢕⢕⢕⢕⢕⢕⢕⢕⢕⢕⢔⢔⢅⢕⢔⢀⠑⢕⢕⢕⢕⢕⢕⢕⢕⢕⢕⢕⢕⢔⢄⢀⣴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⠘⡱⢇⠁⢄⢕⢕⢕⢕⢕⢕⢕⢕⢕⢕⢕⢕⢕⢕⢕⢕⢕⢕⢕⢕⢕⢕⢕⢕⢕⢕⢕⢕⢕⢕⢕⢕⢕⢕⢕⢕⢕⢕⢕⢕⢕⢕⢕⢕⢕⢄⠑⠕⢕⢕⢕⢕⢕⢕⢕⠕⢑⣅⣴⣿⣿⣿⣿⣤⣥⣤⣥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⢸⢕⠀⢔⢕⢕⢕⢕⢕⢕⢕⢕⢕⢕⢕⢕⢕⢕⢕⢕⢕⢕⢕⢕⢕⢕⢕⢕⢕⢕⢕⢕⢕⢕⢕⢕⢕⢕⢕⢕⢕⢕⢕⢕⢕⢕⢕⢕⢕⢕⢕⢕⢔⢔⢅⢑⠑⢑⢅⠀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⠔⢔⢔⣔⣵⣵⣵⣵⣷⣷⣗⣗⡇⢑⢑⠓⠑⠑⠑⠑⠁⢕⣵⡵⢴⢴⢔⢗⢗⢗⢟⢏⢕⠕⠀⢀⢄⢄⢕⢕⢕⢕⣕⣵⣵⢴⢴⢴⢄⠄⠑⠑⠁⢜⢕⠀⢕⢕⢕⢕⢕⢕⢕⢕⢕⢕⢕⢕⢕⢕⢕⢕⢕⢕⢕⢕⢕⢕⢕⢕⢕⢕⢕⢕⢕⢕⢕⢕⢕⢕⢕⢕⢕⢕⢕⢕⢕⢕⢕⢕⢕⢕⢕⢕⢕⢕⢕⢕⢕⢕⢕⢕⢔⢕⠁⠁⠱⣷⢕⠐⠀⠑⢘⠙⠓⠛⠋⠙⠙⠝⢍⡍⢍⢍⢉⢉⢉⠉⠉⠉⠉⠉⠙⠙⠙⠙⠙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⠑⢕⢀⢕⢕⢕⢕⢕⢕⢕⢕⢕⢕⢕⢕⢕⢕⢕⢕⢕⢕⢕⢕⢕⢕⢕⢕⢕⢕⢕⢕⢕⢕⢕⢕⢕⢕⢕⢕⢕⢕⢕⢕⢕⢕⢕⢕⢕⢕⢕⢕⢕⢕⢕⢕⢕⢕⢕⢕⠑⠕⠕⠅⠕⠝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⢄⣵⣵⣵⣵⣷⣷⢗⢖⢕⠕⠕⢕⢕⢕⢕⢕⢕⢕⢕⢕⢕⢕⢕⢕⢕⢕⢕⢕⢕⢕⢕⢕⢕⢕⢕⢕⢕⢕⢕⢕⢕⢕⢕⢕⢕⢕⢕⢕⢕⢕⢕⢕⢕⢕⢕⢕⢕⢕⢕⢕⢕⢕⢕⢕⢕⡕⣀⣄⣄⣀⣀⡀⢀⠐⠑⠑⠁⠁⠁⢑⣵⣔⣔⢄⢀⠀⠀⠀⠀⠀⠀⠀⠀⠁⢙⢝⠑⠑⠑⠘⠑⠑⠐⠐⠀⠐⢵⣷⡿⢿⢿⢟⢟⢟⢗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⠑⠑⠑⠁⠁⠁⠐⠁⠁⠑⠑⠕⠕⠕⢕⢕⢕⢕⢕⢕⢕⢕⢕⢕⢕⢕⢕⢕⢕⢕⢕⢕⢕⢕⢕⢕⢕⢕⢕⢕⢕⢕⢕⢕⢕⢕⢕⢕⢕⢕⢕⢕⢕⢕⢕⢕⢕⢕⢕⢱⣼⣿⣯⣕⢁⠀⠁⠀⠀⠀⠀⠁⠈⠙⠙⠝⠋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⢄⢄⢄⢀⢀⢀⠀⠀⠀⠀⠀⠀⠀⠀⠀⠀⠀⠀⠀⠀⠀⠁⠁⠁⠁⠁⠁⠑⠑⠑⠑⠑⠑⠑⠑⠕⠕⠕⠕⠕⠕⠕⠕⠕⠕⠕⢕⢕⢕⢕⢕⡕⢕⢕⢕⢕⢕⢕⢕⢕⢕⠀⠀⠀⠁⠁⠅⠄⠀⠁⠄⢅⢵⢵⢵⢕⢕⢔⢔⢔⢄⢄⢔⣕⣕⡕⢕⢕⢕⢗⢵⢵⢕⢕⢅⢀⢀⢀⢀⢀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⢱⢵⢵⢕⢕⢗⢖⢖⢖⢖⢖⢖⢖⢖⢆⢔⢔⢔⢔⢔⢔⢄⢄⢄⢄⢄⢀⢀⠀⠀⠀⠀⠀⠀⠀⢀⢀⣀⡀⢄⢄⢄⢜⢻⢿⢿⢷⢷⢧⢵⢕⢕⢔⢄⢀⢀⠀⠀⠀⠀⢀⢀⢀⢀⣄⣅⣕⣕⣕⣕⣗⣕⣕⣕⢕⢕⢜⢝⢕⢑⢀⢀⢀⢁⢀⢀⢀⢀⢄⢔⢕⣷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⢑⢕⢕⢕⢕⢕⢕⢕⢕⢕⣕⣱⣵⣵⣵⣵⣷⣷⣵⣵⣵⣵⣔⣔⣄⣠⣴⣵⣵⣵⣼⣵⣷⣵⣵⡕⢕⢕⢕⢕⢕⢕⢕⢕⢕⢅⢄⢁⢁⠁⠑⢑⢕⢑⠑⠕⠕⠕⠕⢕⢕⢕⢕⣕⡕⢕⢕⢕⠕⠀⠀⠀⢄⢔⣴⣕⣕⣕⣕⣔⣵⢕⢗⢗⢟⢟⢟⢟⢷⢗⢗⢗⢕⢔⢔⢕⢕⢕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⠁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⠁⠁⠁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⢏⣝⢏⢝⢝⢕⢕⢕⠕⠑⠑⠀⠀⠐⠀⠀⠀⠀⢄⢔⢱⣵⣷⣾⣇⣕⣕⣕⡕⢅⢄⢀⢀⢄⣄⣔⣔⣔⣴⣴⣴⣵⡴⢇⢕⠑⠁⠀⠀⠀⠀⠀⠀⠀⢀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⣏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⠑⠑⠑⠑⠑⠁⠁⠁⠑⠘⠑⢑⢕⢕⢕⢕⢕⢅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⠐⠀⠀⠀⠀⠀⢀⠀⢀⢁⢁⢕⢕⢕⢝⢟⡟⢏⢝⢝⢜⠁⠀</a:t>
            </a:r>
            <a:br/>
            <a:r>
              <a:t>⠁⠁⠁⠁⠈⠙⠙⠛⠛⠛⠛⠛⠛⠛⠓⠑⠑⠑⠑⠑⠑⠑⠑⠐⠐⠐⠐⠐⠀⠀⠀⠁⠑⠁⠑⠑⠑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⢑⠁⠑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⢑⢕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⠁⢕⢕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⠁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⠁⠀⠕⢁⠁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⠀⠔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⢄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⡝⢟⢕⠑⠀⠀⠀⠀⠀⢠⠄⠀⠀⠀⠑⡕⢕⢕⢕⢕⢕⢡⢕⢕⢕⠕⠑⠑⠑⢱⠕⠕⢕⢕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⡟⠕⢕⣇⡵⠑⠄⢄⡀⠀⠀⡰⠏⠍⠍⠍⠍⠽⢝⢕⢕⢕⢕⢱⠮⠖⠂⠀⠀⠀⠀⢄⡏⠀⠀⠁⠕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⢱⢵⢵⢵⣿⢕⢕⡜⢕⢕⢖⢜⢕⢕⢕⢜⢕⢱⠵⡇⢃⢕⢅⢅⢅⢕⣿⢅⢅⢕⢇⢕⢕⠜⢕⢅⢅⡥⢕⢅⡮⢗⢣⣿⡇⢝⢹⢕⡕⠄⠠⢅⠁⠀⠈⠒⠒⠒⢒⣖⠒⡗⢕⢕⢕⢕⣱⠇⠆⡄⣀⣰⢄⠀⠄⢎⡇⠀⢄⠀⠁⢸⢕⢕⢕⢕⡜⠕⢕⢅⢜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⢕⢑⢰⡅⢔⡐⢔⢕⢕⢕⢱⡱⢕⢕⢕⢕⢔⢗⢕⢕⢕⢸⠕⢕⢕⢕⣿⢕⢕⢕⢕⢕⢕⢕⢕⢕⢕⣇⢕⢕⣕⡇⢕⢕⢕⢕⢕⢕⣿⢕⢕⢕⢕⢕⢕⢸⣿⡇⢱⢇⢕⢕⡇⢱⣿⣿⢇⣕⢼⢁⢔⠀⠀⢸⠀⠀⠀⠀⠈⢱⢞⢁⠀⢷⢕⢑⠕⠑⠑⡠⠂⡏⠁⠀⠀⠀⠀⢕⡇⠀⠀⠷⠀⢸⢕⢕⢕⢕⢧⢆⢕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⣕⣕⢕⡵⢣⣿⣿⣿⡎⠁⠺⠑⠈⠓⠓⠁⠀⠀⠀⠠⠑⠁⠈⠳⠀⠜⢧⡇⠀⠀⠀⠣⢄⣅⡤⢄⠀⠀⠀⢕⡇⠔⢕⠄⢄⣼⢕⢕⢕⢕⢘⢕⣕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⣿⣿⣿⣷⣷⣿⣿⣿⡟⠀⠀⠀⠀⠀⠀⠀⠀⠀⠀⠀⠀⠀⠀⠀⠀⠀⠀⠀⠀⠀⠀⠀⠀⠀⠀⠀⠀⠀⠀⠄⠐⠀⠀⠁⠀⠀⠀⠀⠁⠑⠑⠕⢕⣿⣷⣷⠀⠀⠀⠀⠅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⡿⢿⣿⡟⠀⠀⠀⠀⠀⠀⠀⠀⠀⠀⠀⠀⠀⠀⠀⠀⠀⠀⠀⠀⠀⠀⠀⠀⠀⠀⠀⠀⠄⠀⠀⠀⠀⠀⠀⠀⠀⠀⠀⠀⠀⠀⠀⠀⠑⣿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⠕⢑⣕⢕⢕⡕⢜⣙⠟⡟⢏⢑⠁⠀⠀⢀⡀⢀⢀⢀⢀⡀⠀⠀⠀⠀⠀⠀⠀⠀⠀⠀⠀⠀⠀⣄⠀⠀⢄⠀⠀⠀⠀⠀⠀⠀⠀⠀⠀⠀⠀⠀⠀⠀⢀⠀⠀⠀⠀⠀⠀⠘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⢐⢸⠀⡇⢀⢸⠀⢄⠀⢸⡇⠄⠄⠄⢸⢕⠀⠀⠀⡠⠔⢢⠐⠒⢠⡀⠀⠀⣰⠃⢰⠐⢸⠀⢀⡄⠀⠁⡆⠀⠄⢀⡠⠴⠄⠀⢄⢀⢸⠑⠀⠀⠀⠀⠀⢄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⣈⢁⣅⠕⠀⡇⣁⣀⣁⣖⣁⣈⣄⠑⠐⠁⠑⡰⠇⢀⠀⠄⠴⠁⠀⢸⡇⠀⠀⠀⢸⢕⠀⠀⡜⠀⠀⡎⠀⠀⠀⢳⠀⠔⣿⢀⢼⠐⢸⠁⠀⡇⠀⢰⠁⠀⠀⠀⠀⠀⠀⠀⡄⢨⠋⠉⠀⠀⢀⡄⠀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⠐⡴⢄⢕⢔⢇⢔⢀⡯⠄⠤⢰⠄⠑⠅⣔⢘⣠⢀⡀⢑⣢⠄⠀⢀⢸⢇⢂⢂⢒⢸⢑⣄⠀⣇⢀⢜⠀⠀⠀⢀⡞⠀⠀⣿⠀⢸⠀⢸⢀⣰⢇⠀⢕⡀⠀⠀⠀⠀⠀⠀⠀⠉⡟⠒⠒⠁⡅⠁⠀⠀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⣑⡞⢔⢕⠀⡇⢀⢸⠀⡇⢀⣿⠀⠀⠀⢀⠴⠂⠀⠀⠢⣄⠀⠀⠈⠋⠀⠀⠠⠔⠊⠀⠀⠀⣿⠀⢸⣀⣈⣀⣀⣵⠀⠜⠇⠀⠈⠑⠓⠚⠃⠀⠀⢧⣀⣀⣠⠇⠀⠑⣦⠀⠀⠙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⢔⢕⢕⢕⢌⢕⢕⠑⢀⢅⢔⠈⠀⢁⢀⢅⢔⢀⠈⠀⠀⠀⠀⠀⠀⠈⠀⠀⠀⠀⠀⠀⠀⠀⠀⠀⠀⠀⠁⠀⠀⠀⠁⠁⠁⠀⠀⠀⠀⠀⠀⠀⠀⠀⠀⠀⠀⠀⠀⠁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⢕⢕⠕⢔⢕⢕⢕⢕⢕⢕⢄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⢔⢕⠑⢕⢕⢕⢕⢕⢕⢕⢕⢕⢔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⠑⢄⢕⠀⠀⠀⢕⢕⢕⢕⠕⢕⢕⢕⢕⢕⠀⠀⠀⠀⠀⠀⠀⠀⠀⠀⠀⠀⠀⠀⠀⠀⠀⠀⠀⠀⠀⠀⠀⠀⠀⠀⠀⠀⠀⠀⠀⠀⠀⠀⠀⠀⠀⠀⠀⠀⠀⠀⠀⠀⠀⢄⠕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⠕⢀⢕⠁⠀⠀⢕⠕⠑⠁⠀⠀⠑⢕⢕⢕⢕⢕⢄⠀⠀⠀⠀⠀⠀⠀⠀⠀⠀⠀⠀⠀⠀⠀⠀⠀⠀⠀⠀⠀⠀⠀⠀⠀⠀⠀⠀⠀⠀⠀⠀⠀⠀⠀⠀⠀⠀⠀⠀⠀⠀⠀⠀⠀⠀⠀⠀⠀⠀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⢕⢕⠑⡑⠕⢕⠕⢕⢕⢑⠕⢕⢕⢕⢕⢕⢕⠁⡅⠁⢡⠁⠑⢑⢑⠥⠅⠑⠑⢰⢐⠅⠑⢕⠑⢕⢕⢕⢕⢕⠕⢑⠁⡕⠁⢕⠑⢄⠕⠀⠁⠀⠀⠀⠀⠀⠀⠀⠀⠀⢄⢄⠀⠁⢅⡁⠁⠁⠄⠀⠀⠀⠀⠀⠀⠀⠀⠀⠀⠀⠀⠀⠀⠀⠀⠀⠀⠀⠀⠀⠀⠀⠀⠀⠀⠀⠀⠀⠀⠀⠀⠀⠀⠀⠀⠀⠀⠀⠀⠀⠀⠀⠀⠀⠀⠀⢀⢄⢜⢿⢇⢕⡔⠁⢕⢑⠕⢕⢕⢕⢕⢑⢕⢕⠕⠕⠕⢑⡑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⠑⢕⠀⢰⠀⢕⠐⠀⠕⢐⢕⢸⠑⢄⢐⢕⢒⢃⢄⠀⡇⠔⢸⠐⠁⡇⠀⠕⠅⠀⢄⠘⢠⠐⠀⢱⠀⡔⠁⢀⢕⢑⡄⢜⠄⢕⠄⠅⠀⠁⡄⠐⠁⠆⠁⠁⢔⠀⠀⠀⢰⠀⠀⠀⠀⡆⠀⠀⠀⡔⠀⢕⢄⠀⠀⠀⠀⠀⠀⠀⢀⢇⢀⢀⠀⠀⠀⠀⠀⠀⠀⠀⠀⠀⠀⠁⠁⠁⠉⠁⠀⠀⠁⢰⠀⠀⠀⠀⠀⠀⠀⠀⢄⠀⠀⠀⠀⠀⡸⠀⢕⢕⢕⢕⡇⣀⢁⢀⢇⠑⠕⠁⢸⢀⢑⢕⢅⠑⢁⠕⠁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⢅⠐⠁⠄⠃⠀⠁⢁⠁⢔⠁⢔⠑⢕⢕⢕⢕⢕⢕⠀⡇⠀⣼⢅⠁⡇⢰⢄⠁⠐⠅⢱⠅⠍⠀⢸⢀⡇⠀⠘⢕⢕⠐⠀⠀⢕⠀⢀⠀⢰⠀⠀⡜⠀⠀⠀⠁⡇⠀⡀⢘⢀⢀⢀⢀⢑⢀⢀⠀⢕⠀⠕⠕⠐⠀⠕⢀⠀⠈⠁⢕⠀⠀⢜⠀⠄⠄⠄⠄⠄⠠⠤⠀⠀⠂⠀⠁⡇⠁⠁⠁⠀⠀⠀⠀⠀⡠⠐⠀⠀⠐⢐⢁⠁⠀⠀⠀⠁⢕⠀⢄⡐⢔⢕⡇⠀⠀⠘⠀⢔⢌⢍⢸⠀⢔⢕⢑⡔⠅⠐⠂⢅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⠁⠉⢩⠁⢄⠀⠀⢑⢕⠀⡴⠁⢁⢅⢕⢕⣑⢕⠀⡇⠁⢸⠑⢀⠕⢸⢕⢔⠔⠐⠃⠀⠀⠁⠀⠁⠑⠕⢄⢕⢕⢔⠀⠀⢕⠀⢁⠀⠜⣄⠔⠁⠀⠀⠀⡱⠁⠀⡇⠀⡆⠐⠐⢰⠀⢸⠀⠀⢕⢄⠀⠀⠀⠀⢁⠃⠀⠀⠄⠁⠀⢀⠁⠀⠀⠀⠀⠀⠀⠀⠀⠀⠀⠀⠀⢠⠁⠀⠀⠀⠀⢀⢀⠄⠊⠀⠀⠀⠀⠘⠀⠔⠐⠁⠁⠀⠀⢕⢄⢕⢸⢔⢕⡇⠀⢕⢰⢄⢕⢕⢕⢸⠀⢕⢐⢋⢀⠄⢀⠀⢸⠀⢑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⢔⢄⠜⠤⠤⠴⠄⢑⢀⢔⢘⢄⢕⢔⢔⢕⢕⢔⠀⢇⠄⠌⠄⠁⢄⢸⢕⢕⠠⠆⢄⠰⢀⢁⠆⢄⠱⠅⢕⢕⢕⠀⠀⠀⠇⠀⠠⠄⢔⢄⢄⢀⢀⠐⠁⠀⠀⠀⢇⠀⠃⠀⠀⠘⠄⢼⠀⠀⠁⠁⠀⠀⢄⢕⢕⢄⠀⠁⠀⠀⠀⠑⠀⠀⠀⠀⠀⠀⠀⠀⠀⠀⠀⠀⠐⠀⠀⠀⠀⠀⠀⠈⠁⠀⠀⠀⠀⠀⠀⠀⠄⠄⠠⠄⠀⠀⠀⢕⢸⢕⡕⢅⢵⠇⢔⢕⢅⢃⢕⠕⠄⢑⢕⢕⢕⢕⢑⠄⠜⢒⢅⢕⢔⠜⠆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⢕⢕⢕⢕⢕⢕⢕⢕⢕⢕⢕⢔⠐⡕⢕⢕⢕⢕⢕⢕⢕⢕⢕⢕⢕⢕⢔⢄⢀⠀⠀⠀⠀⠀⠀⠀⠀⠀⠀⠀⠀⢀⢔⢕⢕⢕⢕⠑⠀⠀⠀⠀⠀⠀⠀⠀⠀⠀⠀⠀⠀⠀⠀⠀⠀⠀⠀⠀⠀⠀⠀⠀⠀⠀⠀⠀⠀⠀⠀⠀⠀⠀⠀⠀⠀⠀⣠⠀⠀⢔⢸⣿⣷⣵⡔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⠐⠁⠑⠐⠄⢀⠀⠀⠀⠀⠀⠀⠀⠀⢕⢕⢕⠕⠑⠀⠀⠀⢀⢄⠀⠀⠀⠀⠀⠀⠀⠀⠀⠀⠀⠀⠀⠀⠀⠀⠀⠀⠀⠀⠀⠀⠀⠀⠀⠀⠀⠀⠀⠀⠀⠀⢀⣴⣾⣿⠀⢕⢕⢸⣿⣿⣿⡇⢐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⢸⢕⢕⢕⢕⢕⢕⢕⢕⢕⢕⢕⢕⢕⢕⢀⠀⠀⠀⠀⠀⠁⠀⠀⠀⠀⠀⠀⠀⠑⠑⠁⠀⠀⠀⢀⢔⢕⢕⢔⠀⠀⠀⠀⠀⠀⠀⠀⠀⠀⠀⠀⠀⠀⠀⠀⠀⠀⠀⠀⠀⠀⠀⠀⠀⠀⢀⢄⢄⠐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⢄⠀⠀⠀⠀⠀⠀⠀⠀⠀⠀⠀⠀⠀⠀⠀⠀⢄⢔⢕⢕⢕⢕⢕⢔⢄⠀⠀⠀⠀⠀⠀⠀⠀⠀⠀⠀⠀⠀⠀⠀⠀⠀⠀⠀⠀⠀⢀⢄⢔⢕⢕⢕⢔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⢁⢔⢕⢕⢕⢕⢕⢕⢕⢕⢕⢕⢕⢕⢕⢕⢕⢕⢕⢔⢄⠀⠀⠀⠀⠀⠀⠀⠀⠀⠀⠔⢀⢀⠀⠕⢕⢕⠑⠁⠁⢕⢕⢕⢕⢀⠀⠀⠀⠀⠀⠀⠀⠀⠀⠀⠀⠀⠀⠀⠀⠀⢀⢄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⢅⢔⢕⢕⢕⢕⢕⢕⢕⢕⢕⢕⢕⢕⢕⢕⢕⢕⢕⢕⢕⢕⢕⢕⢄⢀⠀⠀⠀⠀⠀⠀⠀⠀⠀⠁⢑⢄⠀⠀⢄⢔⢕⢕⢕⢕⢕⢕⢔⢄⠀⠀⠀⠀⠀⠀⠀⠀⠀⠀⠀⢄⢔⢕⢕⢕⢕⢕⢕⢕⢕⢕⢕⠕⠀⢝⢏⢟⢟⢙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⢑⢔⢕⢕⢕⢕⢕⢕⢕⢕⢕⢕⢕⢕⢕⢕⢕⢕⢕⢕⢕⢕⢕⢕⢕⢕⢕⢕⢕⢕⢔⢄⢄⢄⢀⠀⠀⠀⠀⠀⠕⢄⠑⠕⢕⢕⢕⢕⢕⢕⢕⢕⢕⢔⢄⠀⠀⠀⠀⠀⠀⠀⠄⠁⠁⠁⠁⠁⠁⠁⢕⢕⢕⢕⢕⢔⢔⢕⢕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⣷⣷⣷⣷⣷⣷⣷⣷⣧⢕⠄⠑⠁⢕⢕⢕⢕⢕⢕⢕⢕⢕⢕⢕⢕⢕⢕⢕⢕⢕⢕⢕⢕⢕⢕⢕⢕⢕⢕⢕⢕⢕⢕⢕⢕⢕⢕⢕⢕⢕⢄⢔⢄⢕⢔⢁⠕⢕⢕⢕⢕⢕⢕⢕⢕⢕⢕⢔⢔⢄⢀⠀⣠⣵⢀⠀⠀⠀⠀⠀⢀⣧⣧⣵⣵⣵⣵⡕⢕⢕⢕⣱⣕⣕⣕⣱⡇⢕⢕⢕⢕⢕⢕⢱⣵⣵⣵⣵⣵⣵⣵⣵⣵⣵⣵⣵⣵⣵⣵⣵⣵⣵⣵⣵⣵⣵⣵⣵⣵⣵⣵⣵⣵⣵⣵⣵⣵⣵⣵⣵⣵⣵⣵⣵⣵⣵⣿⣿⣿⣿⣿⣿⣿⣵⣵⣵⣵⣵⣵⣵⣵⣵⣵⣵⣵⣵⣵⣵⣵⣾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⠿⢱⢇⠀⢀⢕⢕⢕⢕⢕⢕⢕⢕⢕⢕⢕⢕⢕⢕⢕⢕⢕⢕⢕⢕⢕⢕⢕⢕⢕⢕⢕⢕⢕⢕⢕⢕⢕⢕⢕⢕⢕⢕⢕⢕⢕⢕⢕⢕⢔⢁⠕⢕⢕⢕⢕⢕⢕⢕⢕⢕⠕⢑⣠⣾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⢱⢕⠀⢄⢕⢕⢕⢕⢕⢕⢕⢕⢕⢕⢕⢕⢕⢕⢕⢕⢕⢕⢕⢕⢕⢕⢕⢕⢕⢕⢕⢕⢕⢕⢕⢕⢕⢕⢕⢕⢕⢕⢕⢕⢕⢕⢕⢕⢕⢕⢕⢕⢔⢅⢑⠕⠕⠕⢑⠁⣴⣾⣿⣿⣿⣿⣿⣿⣤⣥⣤⣥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⢜⢕⠀⢕⢕⢕⢕⢕⢕⢕⢕⢕⢕⢕⢕⢕⢕⢕⢕⢕⢕⢕⢕⢕⢕⢕⢕⢕⢕⢕⢕⢕⢕⢕⢕⢕⢕⢕⢕⢕⢕⢕⢕⢕⢕⢕⢕⢕⢕⢕⢕⢕⢕⢕⢕⢕⢔⢕⢕⢀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⠴⢔⢔⢔⣵⣵⣵⣷⣷⣷⣗⣗⡇⢑⢑⠓⠑⠑⠑⠑⠁⢕⣵⡵⢴⢴⢔⢗⢗⢗⢟⢏⢕⠕⠀⢀⢄⢄⢕⢕⢕⢕⣕⣵⣵⢴⢴⢴⢄⠄⠑⠁⠀⠕⢕⠀⢕⢕⢕⢕⢕⢕⢕⢕⢕⢕⢕⢕⢕⢕⢕⢕⢕⢕⢕⢕⢕⢕⢕⢕⢕⢕⢕⢕⢕⢕⢕⢕⢕⢕⢕⢕⢕⢕⢕⢕⢕⢕⢕⢕⢕⢕⢕⢕⢕⢕⢕⢕⢕⢕⢕⢕⢑⢕⠁⠁⢱⣷⢕⢐⠀⠑⢘⠙⠓⠛⠋⠙⠙⠝⢍⡍⢍⢍⢉⢉⢉⠉⠉⠉⠉⠉⠙⠙⠙⠙⠙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⠀⢑⢔⢕⢕⢕⢕⢕⢕⢕⢕⢕⢕⢕⢕⢕⢕⢕⢕⢕⢕⢕⢕⢕⢕⢕⢕⢕⢕⢕⢕⢕⢕⢕⢕⢕⢕⢕⢕⢕⢕⢕⢕⢕⢕⢕⢕⢕⢕⢕⢕⢕⢕⢕⢕⢕⢕⢕⢕⠔⠕⠕⠅⠕⢝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⢔⣵⣵⣵⣵⣷⣗⢗⢗⢆⢇⠕⠕⢕⢕⢕⢕⢕⢕⢕⢕⢕⢕⢕⢕⢕⢕⢕⢕⢕⢕⢕⢕⢕⢕⢕⢕⢕⢕⢕⢕⢕⢕⢕⢕⢕⢕⢕⢕⢕⢕⢕⢕⢕⢕⢕⢕⢕⢕⢕⢕⢕⢕⢕⢕⢕⢕⣄⣄⣄⣄⣀⡀⢐⠐⠑⠑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⠑⠑⠑⠁⠁⠁⠑⠁⠁⠁⠑⠕⠕⠕⢕⢕⢕⢕⢕⢕⢕⢕⢕⢕⢕⢕⢕⢕⢕⢕⢕⢕⢕⢕⢕⢕⢕⢕⢕⢕⢕⢕⢕⢕⢕⢕⢕⢕⢕⢕⢕⢕⢕⢕⢕⢕⢕⢕⢜⣵⣼⣿⣯⣕⢁⠀⠁⠀⠀⠀⠀⠁⠈⠙⠙⠝⠏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⢄⢄⢄⢀⢀⢀⢀⠀⠀⠀⠀⠀⠀⠀⠀⠀⠀⠀⠀⠀⠀⠁⠁⠁⠁⠁⠁⠑⠑⠑⠑⠑⠑⠑⠑⠑⠕⠕⠕⠕⠕⠕⠕⠕⠕⠕⢕⢕⢕⢕⢕⢕⢕⢕⢕⢕⢕⢕⢕⢕⠑⠀⠀⠁⠁⠁⠅⠄⠀⠁⠄⢅⢵⢵⢵⢕⢕⢔⢔⢔⢄⢄⢔⣕⣕⡕⢕⢕⢕⢗⢵⢵⢕⢕⢅⢀⢀⢀⢀⢀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⢖⢖⢖⢖⢖⢖⢖⢖⢆⢔⢔⢔⢔⢔⢔⢄⢄⢄⢄⢄⢀⢀⠀⠀⠀⠀⠀⠀⠀⢀⢀⣀⡀⢄⢄⢄⢜⢻⢿⢿⢷⢷⢧⢵⢕⢕⢔⢄⢀⢀⠀⠀⠀⠀⢀⢀⢀⢀⣄⣅⣕⣕⣕⣕⣗⣕⣕⣕⢕⢕⢜⢝⢕⢑⢀⢀⢀⢁⢀⢀⢀⢀⢄⢔⢕⣷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⠑⢕⢕⢕⢕⢕⢕⢕⢕⢕⣕⣱⣵⣵⣵⣵⣷⣷⣵⣵⣵⣵⣔⣔⣄⣠⣴⣵⣵⣵⣼⣵⣷⣵⣵⡕⢕⢕⢕⢕⢕⢕⢕⢕⢕⢅⢄⢁⢁⠁⠕⢕⢕⢑⠑⠕⠕⠕⠕⢕⢕⢕⢕⣕⡕⢕⢕⢕⠕⠀⠀⠀⢄⢔⣴⣕⣕⣕⣕⣔⣵⢕⢗⢗⢟⢟⢟⢟⢷⢗⢗⢗⢕⢔⢔⢕⢕⢕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⢄⢔⢱⣵⣷⣾⣇⣕⣕⣕⡕⢅⢄⢀⢀⢄⣄⣔⣔⣔⣴⣴⣴⣵⡴⢇⢕⠑⠁⠀⠀⠀⠀⠀⠀⠀⢀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⢿⣿⢕⢕⢝⡿⡟⢕⢕⢿⣿⢏⢕⢸⣿⣿⢇⢜⢻⡿⢟⢕⢕⣿⣿⢇⢕⢕⢜⢟⢿⢟⢕⢕⢜⡟⢕⢕⢝⢿⣟⢕⢸⣿⣿⡏⢕⢿⣿⣿⣏⣹⣿⣿⣿⢕⣹⣿⣿⢟⢕⢕⢸⣿⣿⣿⢕⢹⡿⢟⢕⢕⢿⣿⣿⢕⢸⣿⣿⡟⢕⣻⣿⣿⣿⡟⢝⢻⣿⣿⢕⢕⢝⢟⢝⣟⣿⣿⣿⣏⢕⢻⣿⣿⢇⢜⣿⣿⣿⣿⣿⣿⣿⡏⢝⣿⣿⣿⣏⣝⣿⣿⣟⣝⣜⣻⣿⣿⣿⡿⣿⣿⣿⣧⣜⣿⣿⣿⣿⣿⣿⣿⣿⢿⣿⣿⣿⡿⢟⣿⣿⡏⢕⢹⣿⣿⣿⣿⣿⣿⢿⣿⣿⡟⢿⣿⣿⡟⣸⣿⡿⢿⣿⣿⣿⣿⢇⢕⢹⣿⣿⡇⢸⣿⣿⣿⣿⢕⢕⢻⣿⣿⢝⢝⣿⣿⡟⢕⢝⣿⡟⢕⢕⢟⢟⢝⢕⢝⢿⢿⢕⢕⢕⢜⢝⢝⢕⢕⢝⢿⡏⢕⢕⢻⠀</a:t>
            </a:r>
            <a:br/>
            <a:r>
              <a:t>⢇⢕⢕⢕⢕⢕⢕⢕⢕⢕⢕⢕⢕⢕⢕⢕⢕⡕⢕⢕⢕⢕⢕⢕⢕⢸⢻⢕⢕⢕⢟⢏⢕⢕⢕⢕⢕⢕⢕⢜⢕⢕⢕⢕⢕⢕⢕⢕⢕⢕⣯⢕⢕⢕⢕⢸⢇⢕⢜⣿⣿⡇⢕⢜⢿⣿⢝⢝⢻⣿⡇⢕⢝⣿⣿⡇⢕⢕⢜⣿⡟⢕⢕⢕⢕⢝⢕⢕⢸⣿⡇⢕⢜⣿⣿⢕⢕⢹⣿⣿⢏⢕⢕⢜⣿⣿⢕⢕⣱⡕⢕⢕⢕⢕⢝⢝⢕⢕⢹⣿⢕⢕⢝⢝⢝⢝⢝⣿⣿⢕⢕⣻⣿⣿⢏⢜⢝⢕⢸⣿⡏⢹⣿⣿⡟⢕⣿⣿⣿⣏⢝⣿⣿⣿⡇⢸⣿⣿⣿⢕⢹⣿⣿⡇⢕⣿⣿⡇⢕⢜⣿⣿⣟⢝⢝⢝⣸⣿⢏⢕⢕⣿⣿⢕⢕⢕⢕⢕⢕⢝⢝⢹⡕⢕⢸⣿⡟⢕⢕⢻⣿⣿⢏⢕⢕⢕⢕⢕⢕⢕⢹⣿⡇⢕⢕⢟⡕⢕⢕⢕⢕⢕⢕⢕⢕⢞⢕⢕⢕⢕⢕⢕⢕⢕⢕⢕⢕⢕⢕⢱⠀</a:t>
            </a:r>
            <a:br/>
            <a:r>
              <a:t>⣧⢕⢕⢕⢕⢕⢕⢕⢕⢕⢕⢕⢕⢕⢕⢕⢕⢕⢕⢕⢕⢕⢕⢕⢕⢕⣵⢕⢕⢜⢕⢕⢕⢕⢕⢕⢕⢕⢕⢕⢕⢕⢕⢕⢕⢕⢕⢕⢕⢕⢕⢕⢕⢕⢕⢕⢕⢕⢕⣿⣿⢕⢕⢕⡕⢕⢕⢱⢿⣷⡇⢕⢜⢏⢟⢇⢕⢕⢕⣿⡕⢕⢕⢕⢕⢕⢕⢕⢸⢻⡇⢕⢱⣿⣿⡇⢕⢸⡿⢻⢕⢕⢕⢕⢟⣿⢕⢕⢾⣧⡕⢕⢕⢕⣱⢕⢕⢕⢱⣿⢕⢕⢕⢕⢕⢕⢾⣿⣿⡇⢕⢾⡿⢻⡕⢕⢕⢕⢕⣼⣧⣼⣿⣿⢿⢷⢿⣿⣿⣿⢾⣿⣿⣿⡇⢸⣿⣿⣿⢕⢼⣿⣿⡧⢷⣿⣿⡇⢕⢱⢿⢿⢻⢕⢕⢕⣿⣿⡕⢕⢕⢝⣿⢕⢕⢕⣕⢕⢕⢕⢕⢜⢕⢕⢸⣿⣇⢕⢕⢸⢻⡟⢕⢕⢕⢕⢕⢕⢕⢕⢸⣿⡇⢕⢕⢇⢕⢕⢕⢕⢕⢕⢕⢕⢕⢕⢕⢕⢕⢕⢕⢕⢕⢕⢕⢕⢕⢕⢕⢜⠀</a:t>
            </a:r>
            <a:br/>
            <a:r>
              <a:t>⢕⢕⢕⢕⢕⢕⢕⢕⢕⢕⢕⢕⢕⢕⢕⢕⢕⢕⢕⢕⢕⢕⢕⢕⢕⢕⡕⢕⢕⢕⢕⢕⢕⢕⢕⢕⢕⢕⢕⢕⢕⢕⢕⢕⢕⢕⢕⢕⢕⢕⢕⢕⢕⢕⢕⢸⢕⢕⢕⣿⢟⢕⢕⢸⣿⢕⢕⢕⢜⣿⢕⢕⢕⢕⢕⢕⢕⢕⢕⣿⡟⢕⢕⢕⣕⢕⢕⢕⢸⣿⢇⢕⢕⣿⣿⢕⢕⢸⣿⢕⢇⢕⢕⢕⢕⢕⢕⢕⣿⡟⢇⢕⢕⣼⢇⢕⢕⢕⣿⣿⢕⢕⢜⢝⢕⢕⢜⣿⣿⡕⢕⢜⢕⢕⢸⢇⢕⢕⢕⢝⢟⢟⣿⢕⢕⢕⢜⣿⣿⡏⢕⣿⣿⣿⢕⢕⣿⣿⡿⢕⢸⣿⣿⡇⢕⢜⢿⣿⢕⢕⢕⢕⢕⢝⢕⢕⢻⣿⢇⢕⢕⢜⡝⢕⢕⢕⣿⣧⢕⢕⢸⣕⢕⢕⢜⢿⣿⢕⢕⢕⢕⢕⢕⢕⢕⢕⢕⢕⢕⢕⢸⣿⡇⢕⢕⢕⢇⢕⢕⢕⢕⢕⢕⢕⢕⢕⢕⢕⢕⢕⢕⢕⢕⢕⢕⢕⢕⢕⢕⢕⠀</a:t>
            </a:r>
            <a:br/>
            <a:r>
              <a:t>⡇⢕⢕⢕⢕⢕⢕⢕⢕⢕⢕⢕⢕⢕⢕⢕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⢝⣕⢕⢕⢕⢕⢕⢕⢱⣿⣿⢕⢕⢕⢕⢕⢕⢕⢕⢕⢇⢵⣷⣷⡝⢕⢕⢕⢱⢟⣿⡇⢕⢻⣿⣿⡇⢱⣿⣿⢿⢵⣿⣿⣿⡇⢕⢱⣷⢕⢕⢕⢕⢕⢕⢱⢕⢕⢹⢟⢕⢕⢕⢕⢕⢕⢕⢕⢝⡧⢕⢕⢜⢏⢕⢕⢕⢜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⣾⡿⢕⢕⢱⣿⣿⢕⢕⢸⣧⢕⢕⢕⢿⣿⢕⢕⢕⢕⢕⢕⢕⢕⢕⢕⢕⢕⢹⣿⢕⢕⢕⢕⢕⢟⢕⢕⢕⣿⣿⢕⢕⢜⢻⢕⢕⢜⣿⣿⢇⢕⢕⢹⣷⢇⢕⢕⢕⢕⢝⢕⢕⢕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⢟⢕⢕⢕⣼⡏⢕⢕⢕⢕⢕⢕⢕⢕⢕⢕⢕⢕⣾⣟⢕⢕⢕⢕⢕⣕⢕⢕⢱⣿⣿⢕⢕⢱⡕⢕⢕⢱⣿⣿⡇⢕⢱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⢕⢕⢕⢕⣿⢇⢕⢕⢸⣿⡇⢕⢕⢕⢕⢕⢕⢕⢕⢕⢕⢕⢜⣿⣏⢕⢕⢕⢕⢜⢕⢕⢕⢸⢿⡕⢕⢜⣿⢇⢕⢕⢕⢟⢕⢕⢕⢕⢕⢕⢕⢕⢕⢕⢕⢕⢕⢕⣟⢹⢕⢕⢜⣟⢕⢕⢕⢕⢕⢕⢕⢕⣿⣿⢕⢕⢕⢷⢇⢕⢕⢕⢕⢕⢕⢕⢕⢝⢕⢕⢕⢕⢱⣿⢕⢕⢕⢿⡿⢕⢕⢜⣿⢕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⢅⠔⢕⠀⢕⢕⢕⢕⢕⢕⢕⢕⢕⢕⢕⢕⢕⢕⢕⢕⢕⢕⢕⢕⢕⢕⢕⢕⢕⢕⣵⡜⢕⢕⢸⢻⢕⢕⢕⢕⢕⢕⢕⢕⢱⢕⢕⢕⢟⢝⢝⢕⢕⢕⢕⢕⢕⢕⢕⢸⡇⢕⢕⢕⢇⢕⢕⢕⢕⢕⢕⢕⢕⢕⢕⢕⢕⢕⢕⢕⢕⢕⢕⢕⢜⢕⢕⢕⢕⣕⡕⢕⢕⢕⢕⢕⢕⢕⣿⣻⢕⢕⢕⢕⢕⢕⢕⢕⢕⢕⢕⢕⢕⢕⢕⢕⢕⢕⢱⣷⡕⢕⢕⢱⢕⢕⢕⢕⣿⡕⢕⢕⢸⡏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⢀⠀⢕⢔⣑⢕⢕⢕⢕⢕⢕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⡕⢕⢕⣿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⠇⠕⢕⢀⡱⢎⠘⠁⠑⠅⢕⢕⢕⢕⢕⢕⢕⢕⢕⢕⢕⢕⢕⢕⢕⢕⢕⢕⢕⢕⢕⢸⣾⡇⢕⢕⢕⢱⢇⢕⢕⢕⢕⢕⢕⢱⢕⢕⢕⢕⢕⢕⢕⢕⢕⢕⢕⢕⢕⢕⢕⣇⢕⢕⢕⢕⢷⢕⢕⢕⢕⣕⢕⢕⢕⢕⢕⢕⢕⢕⢕⢕⢕⢕⢕⢕⢕⢕⢕⢕⢕⣕⢗⢕⢕⢕⢕⢕⢕⢕⢿⣿⢕⢕⢕⢕⢕⢕⢕⢕⢕⢕⢕⢕⢕⢕⢕⢕⢕⢕⢕⢱⢇⢕⢱⣾⣧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⠕⠀⠀⢄⢱⠕⢀⢀⢄⢔⢔⢀⢕⠕⢕⠕⢕⢕⢕⢕⢕⢕⢕⢕⢕⢕⢕⢕⢕⢕⢕⢕⢸⣷⢇⢕⢕⣕⣕⢕⢕⢕⢕⢕⢕⢕⢕⢕⢕⢕⢕⢕⢜⡟⢕⢕⢕⢕⢕⢕⢕⢕⢻⢗⢕⢕⢕⢕⢕⢕⢕⢕⡟⢕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⢔⢀⠀⢕⢕⠀⢕⢕⢕⢕⢕⢀⢑⢂⢑⢑⠑⠑⢕⢕⢕⢕⢕⢕⢕⢕⢕⢕⢕⢕⢕⢕⢜⢕⢕⢕⢕⢕⢜⢕⢕⢕⢕⢕⢕⢕⢕⢕⢕⢕⢕⢕⢕⡇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⢱⢕⠑⠕⠕⢀⢕⢕⠀⢕⢕⢕⢕⢕⢕⢕⢕⢕⢕⢕⢔⢅⢐⠅⢑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⢷⢷⣧⣵⢕⠀⠀⠀⠀⢕⢕⠀⠁⢕⢕⢕⢕⢕⢕⢕⢕⢕⢕⢕⢕⢕⢕⢔⢕⢕⢁⠕⠑⠕⢕⢕⢕⢕⢕⢕⢕⢕⢕⢕⢕⢕⢕⢕⢕⢕⢕⢕⢕⢕⢕⢕⢕⢕⢕⢕⢕⢕⢕⢕⢜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⣕⣕⢕⢕⢕⢕⢝⢕⢀⠀⠀⠀⢕⢕⠀⠀⠀⠁⠁⠑⠑⠑⠕⢕⢕⢕⢕⢕⢕⢕⢕⢕⢕⢕⢕⢔⢔⢁⢑⠁⠑⠕⢕⢕⢕⢕⢕⢕⢕⢕⢕⢕⢕⢕⢕⢕⢕⢕⢕⢕⢕⢕⢕⢕⣕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⢜⢝⢟⢟⢿⢿⣿⣿⣿⣿⢐⠀⠀⢕⢕⠀⠀⠀⠀⠀⠀⠀⠀⠀⠀⠀⠀⠀⠑⠅⠁⠔⠀⠀⠀⠑⠑⠑⠅⠑⠕⢕⢕⢔⢔⢔⢕⢅⢕⢑⢕⠕⠕⠕⠕⠕⢕⢕⢕⢕⢕⢕⢕⢜⢕⢕⣝⢟⢷⢧⣕⡕⢕⢕⢕⢕⢕⢕⢕⢕⢕⢕⢣⢇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⢑⢕⢕⢕⢕⢕⢕⢕⢕⢕⢕⢕⢕⢕⢕⢕⢕⢕⢕⢕⢕⢕⣕⣽⡟⠐⠀⠀⠀⢕⢕⠀⠀⠀⠀⠀⠀⠀⠀⠀⠀⠀⠀⠀⠀⠀⠐⠀⠀⠀⠀⠀⠀⠀⠀⠀⠁⠀⠁⠑⠑⠑⠕⢕⢕⢕⢕⢕⢕⢕⠑⠀⠁⠀⠄⠀⠑⢅⢕⢜⠙⠙⠓⠕⠕⠜⢝⢧⡕⢅⢅⢅⢕⢑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⢅⢕⢕⢕⢕⢕⢕⢕⢕⢕⢕⢕⢕⢑⢑⢜⢝⠛⠛⠟⠟⠿⠏⠁⠀⠀⠀⠀⢕⢕⠀⠀⠀⠀⠀⠀⠀⠀⠐⠀⠐⠀⠀⠀⠀⠀⠀⠀⠀⠀⠀⠀⠀⠀⠀⠀⠀⠀⠀⠀⠀⠀⠁⠑⠕⢕⢕⢕⠁⠀⠀⠀⢔⠀⠑⢀⠀⠑⢕⠀⠀⠀⠀⠀⠀⠀⢕⢝⢧⡕⠑⠑⠑⠑⢔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⢔⢑⢕⢕⢕⢕⡱⠊⠁⠀⠀⠁⠁⠀⠀⠀⠀⠀⠀⠀⠀⠀⠀⠀⠀⠀⠀⠑⠕⠀⠀⠀⠀⠀⠀⠀⠀⠀⠀⠀⠀⠀⠀⠀⠀⠀⠀⠀⠀⠀⠀⠀⠀⠀⠀⠀⠀⠀⠀⠀⠀⠀⠀⠀⠀⠀⠀⠀⠀⠀⠀⠀⢄⠐⠑⠔⠀⠀⠀⠀⠀⠀⠀⠀⠀⠑⢕⢜⢻⣧⢀⠀⠑⢕⢅⢹⣿⢷⢕⢕⢕⢝⢕⢇⢕⡕⢕⢕⢕⢕⢕⢕⢕⢕⢕⢱⣳⢗⢕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⢕⢕⢕⢕⠅⠕⢕⢜⢄⠀⠀⠀⠀⠀⠀⠀⠀⠀⢀⢄⢀⠀⠀⠀⠀⠀⠀⠀⠀⠀⠀⠀⠀⠀⠀⠀⠀⠀⠀⠀⠀⠀⠀⠀⠀⠀⠀⠀⠀⠀⠀⠀⠀⠀⠀⠀⠀⠀⠀⠀⠀⠀⠀⠀⠀⠀⠀⠀⠀⠀⠀⠀⠄⠁⠀⠀⠀⠀⠀⠀⠀⠀⠀⠀⠀⠀⠀⢀⠀⠑⢕⢝⢷⣕⢕⠕⠕⢕⢝⢝⢝⢝⢝⢝⢝⠇⠃⠘⠑⠃⠕⠕⠕⢕⢇⡎⢗⢸⡕⢕⢕⢱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⠁⢕⡑⢅⢁⢄⢔⠁⠀⠀⠀⠀⠀⠀⠀⠀⢕⢕⢕⢕⢕⠀⠀⠀⠀⠀⠀⠀⠀⠀⠀⠀⠀⠀⠀⠀⠀⠀⠀⠀⠔⠀⢄⠀⠀⠀⠀⠀⠀⠀⠀⠀⠀⠀⠀⠀⠀⠀⠀⠀⠀⠀⠀⠀⠀⠀⠀⠀⠀⠔⠁⠀⠀⠀⠀⠀⠀⠀⠀⣰⣿⣷⣶⣴⣤⣄⡑⢀⠀⢑⢕⢕⢕⢅⢵⢥⢕⢕⢕⠕⠕⢔⢕⢵⢤⣄⣄⣄⣀⣄⣄⢱⢜⢜⣕⣕⣕⢱⢵⢵⢼⣵⣵⣕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⢡⣴⣷⡿⢱⡵⢕⢕⠀⠀⠀⠀⠀⠀⠀⠀⠀⠀⢕⢕⢕⢕⢕⠀⠀⠀⠀⢀⢄⢄⢀⢀⠀⠀⠀⠀⠀⠀⠀⠀⠀⠀⠀⢕⢔⢁⠀⢀⠀⠀⠀⠀⠀⠀⠀⠀⠀⠀⠀⠀⠀⠀⠀⠀⠀⠀⠀⠀⠀⠀⠀⠀⠀⠀⠀⠀⠀⠀⠀⠀⢱⣿⣿⣿⣿⣿⣿⣿⣿⣿⣷⢧⡕⢵⣕⣵⣴⡵⢗⣱⢵⢷⢗⢗⢗⢗⢗⢑⣕⡕⡜⢕⢕⣷⣷⣷⣷⣼⣽⣽⣝⣟⣗⢷⢧⣼⣽⡝⢗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⢇⣿⢕⢕⠀⠀⠀⠀⠀⠀⠀⠀⢄⢔⠀⢕⢕⢕⢕⠕⠀⠀⠀⠀⢕⢕⢕⠑⢕⢔⢀⠀⠀⠀⠀⠀⠀⠀⠀⠀⢕⢅⢕⢕⢔⢀⠀⠀⠀⠀⠀⢀⢔⢕⢕⢕⠐⢀⠀⠁⠀⠀⠀⠀⠀⠀⠀⠀⠄⠐⠀⠀⠀⠀⠀⠀⠀⠁⣿⣿⣿⣿⣿⣿⣿⣿⢟⡱⡞⣵⣿⢟⢏⢕⢕⢑⠕⠕⢕⢅⢡⢕⢕⢜⢕⢕⠏⢕⢕⢜⢕⢝⢝⢟⣻⣿⣿⣏⢝⢝⢟⢳⢷⣽⣟⡷⢼⣕⢱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⢱⡇⢕⢵⣀⠀⠀⠀⠀⠀⠀⠀⣑⣠⣴⣶⢇⢕⢕⢕⢕⢕⢕⢕⢔⢄⢀⠀⠁⠑⠑⠀⠀⠀⠀⠀⠀⠀⠀⠀⠀⠕⠑⠑⠕⠕⢕⠀⠀⠔⠔⠄⢇⠅⢕⢁⠁⢄⠀⠀⠔⠀⠀⠀⠀⠀⠀⠀⠀⠀⠀⠀⠀⠀⠀⠀⠀⠠⢽⢽⣽⣽⣽⣷⡟⡱⢎⣵⣼⢏⢕⢱⢕⢔⢕⠕⢕⢕⢜⢕⢅⢕⢕⣰⢇⢞⣇⣕⡕⢕⢁⠑⢗⢵⢱⢕⢕⢕⢵⢵⢕⢕⢕⢸⢽⢝⣱⣼⣝⣟⣟⢣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⡿⢸⣷⣵⣕⡕⢝⢖⢔⢄⣠⣴⣾⣿⣿⣿⡿⠇⠕⠑⠑⠑⠑⠑⠑⠑⠑⠑⠐⠀⠀⠀⠀⠀⠀⠀⠀⠀⠀⠀⠀⠔⠔⢀⠀⠀⢀⢄⠀⠄⠀⠀⢔⢕⠀⠁⠁⠀⠄⠀⠀⠀⠀⠀⠀⠀⠀⠀⠀⠀⠀⠀⠀⠀⠀⠀⠀⠀⠀⠀⠀⠁⠁⠙⢝⣵⣾⢟⢏⢟⢕⢕⢕⢕⢕⢕⢕⢅⢅⢕⢑⢕⢕⣱⣵⣾⣿⢿⡿⢟⠙⠕⠑⢜⢱⣷⣧⢻⣿⣾⢗⢱⣾⣷⣦⡜⢿⢿⢿⢟⢟⢿⢿⢷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⣼⣿⣿⣿⣿⣿⣷⣵⣼⣿⣿⣿⣿⣿⡟⢁⠀⠀⠀⠀⠀⠀⠀⠀⠀⠀⠀⠀⠀⠀⠀⠀⠀⠀⠀⠀⠀⠀⠀⠀⠀⠑⠑⠀⠀⠀⠀⠀⠀⠀⠀⠀⠀⠀⠄⠐⠀⠀⠀⠀⠀⠀⠀⠀⠀⠀⠀⠀⠀⠀⠀⠀⠀⠀⠀⠀⠀⠀⠀⠀⠀⢀⣵⢿⣹⢏⢞⠑⠁⠑⠑⠕⢕⢕⢕⢕⢕⢕⢕⢕⣵⣿⣿⣿⣿⣿⢕⢕⢕⠅⠀⠀⢅⢕⢹⢝⢜⣝⣹⣕⣝⣽⣕⣕⣕⣵⣶⣷⡕⢳⢷⣧⡳⢷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⣿⣿⣿⣿⣿⣿⣿⣿⣿⣿⣿⣿⣿⣿⢇⢕⠀⠀⠀⠀⠀⠀⠀⠀⠀⠀⠀⠀⠀⠀⠀⠀⠀⠀⠀⠀⠀⠀⠀⠀⠀⠀⠀⠀⠀⠀⠀⠀⠀⠀⠀⢄⠀⠀⠀⢀⠐⠀⠀⠀⠀⠀⠀⠀⠀⠀⠀⠀⠀⠀⠀⠀⠀⠀⠀⠀⠀⢀⢀⠤⢗⢝⢕⢕⠇⠁⠀⠀⠀⠀⠀⠀⠀⠁⠕⢕⢕⢕⢕⣼⣿⣿⣿⣿⣿⣿⣧⣧⣵⣄⡄⢐⡕⣜⣹⣥⡵⣵⣵⣷⣾⣿⣿⣿⣿⣿⣿⣿⣿⣧⢕⢝⢏⢝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⢹⣿⣿⣿⣿⣿⣿⣿⣿⣿⣿⣿⣿⣿⢕⠑⠀⠀⠀⠀⠀⠀⠀⠀⠀⠀⠀⠀⠀⠀⠀⠀⠀⠀⠀⠀⠀⠀⠀⠀⠀⠀⠀⠀⠀⠀⠀⠀⠀⠀⠀⠑⠀⠀⠀⠁⠔⠀⠀⠀⠀⠀⠀⠀⠀⠀⠀⠀⠀⠀⠀⠀⢄⣴⣆⡔⢄⠄⠔⠐⠑⠑⠁⠀⠀⢀⣀⣀⣄⡄⢄⢀⢀⠀⠀⠑⢕⢕⣸⣿⣿⣿⣿⣿⣿⣿⣿⣿⣿⣿⣷⣿⢵⢵⣗⣗⣷⣿⣿⣿⣿⣿⣿⣿⣿⣿⣿⣿⣿⡿⢕⢕⢕⣱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⢕⢕⢜⢝⢝⢟⢟⢿⢿⢿⢿⢿⢟⢇⢕⠀⠀⠀⠀⠀⠀⠀⠀⠀⠀⠀⠀⠀⠀⠀⠀⠀⠀⠀⠀⠀⠀⠀⠀⠀⠀⠀⠀⠀⠀⠀⠀⠀⠀⢀⠀⠀⠀⠀⠀⠕⢀⠀⠀⠀⠀⠀⠀⠀⠀⠀⠀⠀⠀⠀⠀⠀⠕⢾⢿⡵⢕⠀⢀⢄⠄⢄⣰⣵⣾⣿⣿⣿⣿⣿⣿⣧⣵⣕⡔⢔⢕⢱⣿⣿⡏⢸⣿⣿⣿⣿⣿⣿⣿⣿⣿⣧⣿⢿⢿⢿⣿⣿⣿⣿⣿⣿⣿⣿⣿⣿⣿⣿⣿⣷⢕⢕⢕⢝⢇⢕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⠝⢕⢕⢕⢕⢕⢕⢕⢕⢕⢕⢕⢕⢕⢕⢕⢕⠀⠀⠀⠀⠀⠀⠀⠀⠀⠀⠀⠀⠀⠀⠀⠀⠀⠀⠀⠀⠀⠀⠀⠀⠀⠀⠀⠀⠀⢀⢄⠀⠀⠀⠀⠀⠀⠀⠀⠀⢄⠑⠀⠀⠀⠀⠀⠀⠀⠀⠀⠀⠀⠀⠀⠀⠀⠀⠀⠁⠁⠀⠀⠀⠀⠐⠕⢿⣿⣿⣿⣿⣿⣿⣿⣿⣿⣿⣿⣷⢕⢕⣾⣿⣿⡇⢸⣿⣿⣿⣿⣿⣿⣿⣿⣿⡵⢕⢕⢱⢸⢿⢿⢿⢿⢿⢿⣿⣿⣿⣿⣿⣿⢿⢿⣗⢕⠑⠁⢄⣼⠑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⠁⠑⠑⠑⢕⠀⠀⠀⠀⠀⠀⠀⠀⠀⠀⠀⢀⠀⠀⠀⠀⠀⠀⠀⠀⠀⠀⠀⠀⠀⠀⠀⠀⠀⢕⢕⢔⢀⠀⠀⠀⠀⠀⠀⠀⠀⠔⠀⠀⠀⠀⠀⠀⠀⠀⠀⠀⠀⠀⠀⠀⠀⠀⠀⠀⠀⠀⠀⠀⠀⠀⠀⠀⠁⠙⠟⢿⣿⣿⣿⣿⣿⣿⣿⣿⣧⡕⢝⣿⣿⣷⡜⣿⣿⣿⣿⣿⣿⣿⣿⣿⢿⢧⢅⡑⢕⠔⢔⢕⢕⠕⠜⠝⠝⢕⠕⠕⠵⠾⢟⢏⢁⣄⣠⣼⢕⠗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⣱⣵⢕⢕⢕⢕⣕⣕⣕⣕⣕⣕⣕⣄⣄⣄⣄⢕⢀⠀⠀⠀⠀⠀⠀⠀⠀⢀⠑⠀⠀⠀⠀⠀⠀⠀⠀⠀⠀⠀⠄⠑⠐⢅⠀⠀⠀⠑⢕⠕⢕⠀⠀⠀⠀⠀⠀⠀⠀⠀⠀⠀⠀⠀⠀⠀⠀⠀⠀⠀⠀⠀⠀⠀⠀⠀⠀⠀⠀⠀⠀⠀⠀⠀⠀⠀⠀⠀⠀⠀⠀⠉⠙⠫⢏⢟⢟⢝⢏⢕⢕⢜⢿⣿⣿⣿⣿⣿⣿⣿⣿⣿⠟⠛⢣⢁⠕⡜⣿⣷⡕⣷⣷⡇⠀⠀⠀⢵⣷⣷⣷⣷⣿⣿⣿⠿⠟⠙⠁⠁⠁⢱⡵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⡏⢱⣿⣿⣿⣿⣿⣿⣿⣿⣿⣿⣿⣿⣿⣿⡕⢕⠀⠀⠀⠀⠀⠀⢀⠐⠀⠀⠀⠀⠀⠀⠀⠀⠀⠀⠀⠀⠀⢕⠀⠀⠀⠀⠀⠀⠀⠑⠀⠁⠁⠔⠀⠀⠀⠀⠀⢀⠔⠀⠀⠀⠀⠀⠀⠀⠀⠀⠀⠀⠀⠀⠀⠀⠀⠀⠀⠀⠀⠀⠀⠀⠀⠀⠀⠀⠀⠀⠀⠀⠀⠀⠀⠀⠀⠁⠁⠁⠁⢀⢕⢜⢻⣿⣿⣿⣿⢿⣿⡇⢕⢕⠄⠀⠀⠀⢱⢹⣿⡇⢿⢟⢇⢄⢀⠀⠁⠝⠟⠞⠋⠙⠁⠀⠀⠀⠀⠀⠀⠀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⣾⣿⣿⣿⣿⣿⣿⣿⣿⣿⣿⣿⣿⣿⣿⣧⡑⢐⢐⢐⢐⢀⠔⠀⠀⠀⠀⠀⠀⠀⠀⠀⠀⠀⠀⠀⠀⠀⠀⠀⠀⠀⠀⠀⠀⠀⠀⠀⠀⠀⠀⠀⠀⠀⠀⠀⠀⢀⠀⠀⠀⠀⠀⠀⠀⠀⠀⠀⠀⠀⠀⠀⠀⠀⠀⠀⠀⠀⠀⠀⠀⠀⠀⠀⠀⠀⠀⠀⠀⠀⠀⠀⠀⠀⠀⠀⠀⢔⡕⠕⢑⢅⢝⢿⡟⢿⡜⢿⣧⣕⣴⣐⣀⡀⠄⢜⠅⢕⢕⣵⣵⣕⢵⢕⢕⠕⠀⠀⢀⢀⠀⢀⢄⠀⠁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⣿⣿⣿⣿⣿⣿⣿⣿⣿⣿⣿⣿⣿⣿⣿⣿⡟⢕⢕⢕⠕⠁⠀⠀⠀⠀⠀⠀⠀⠀⠀⠀⠀⠀⠀⠀⠀⠀⠀⠀⠀⠀⠀⠀⠀⠀⠀⠀⠀⠀⠀⠀⠔⠀⠀⠀⢀⠑⠀⠀⠀⠀⠀⠀⠀⠀⠀⠀⢄⠀⠀⠀⠀⠀⠀⠀⠀⠀⠀⠀⠀⠀⢀⢀⢄⢄⢄⢄⢄⢄⢄⢄⢄⢄⢄⠄⢐⢅⢅⢕⢴⢕⣅⢅⢅⢜⢜⢇⢹⣝⢝⢟⢝⠁⢄⢔⡽⢿⣟⣯⣵⢷⢾⢟⣗⡇⠀⠁⢕⢄⠁⠑⠑⠔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⢻⣿⣿⣿⣿⣿⣿⣿⣿⣿⣿⣿⣿⣿⣿⢏⢕⢕⠕⠁⠀⠀⠀⠀⠀⠀⠀⠀⠀⠀⠀⠀⠀⠀⠀⠀⠀⠀⠀⠀⠀⠀⠀⠀⠀⠀⠀⠀⠀⠀⠀⠀⠀⠀⠀⠀⠁⢔⠄⠀⠀⠀⠀⠀⠀⠀⠀⠁⠄⠐⠁⠀⠀⠀⠀⢀⢄⣄⣰⣴⣵⣷⣷⣷⣷⣕⡕⢕⢕⢕⢕⢕⢕⢕⢕⢕⢕⢕⢕⢕⢕⢕⢗⢽⣷⡷⣧⡵⣵⣕⣝⢳⢧⢕⢕⢕⣱⣷⣷⣷⣷⢿⢟⢏⢝⠑⠀⠀⢜⢕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⣷⢸⣿⣿⣿⣿⣿⣿⣿⣿⣿⣿⣿⣿⡿⢇⢕⢕⠑⠀⠀⠀⠀⠀⠀⠀⠀⠀⠀⠀⠀⠀⠀⠀⠀⠀⠀⠀⠀⠀⠀⠀⠀⠀⠀⠀⠀⠀⠀⠀⠀⠀⠀⠀⢀⠀⠀⠀⠀⠀⠀⠀⠀⠀⠀⠀⠀⠀⠀⠀⠀⠀⠀⠀⠀⠀⠘⢿⢻⢟⢻⣿⣿⣿⣿⣿⣿⣿⣷⣕⣕⢕⢕⢕⢕⢕⠕⢕⢕⢕⢕⢕⠅⢔⢑⢕⢕⣝⡱⢵⢵⢿⢿⢟⡗⢞⢟⢟⢟⣟⣟⣟⣽⡽⠽⠑⠀⠀⢔⡑⠁⠄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⢸⣿⣿⣿⣿⣿⣿⣿⣿⣿⣿⣿⣿⢇⢕⠕⠁⠀⠀⠀⠀⠀⠀⠀⠀⠀⠀⠀⠀⠀⠀⠀⠀⠀⠀⠀⠀⠀⠀⠀⠀⠀⠀⠀⠀⠀⠀⠀⠀⢀⢀⠀⠀⠄⢄⢄⢠⣅⣅⣄⠀⠀⠀⠀⠀⠀⠀⠀⠀⠀⠀⠀⠀⠀⠀⠀⠁⠑⠕⢕⢕⢕⣕⣵⣿⣿⣿⣿⣿⣿⣿⣷⣕⢕⢕⢔⢄⢐⢅⠅⠕⢕⢕⢕⢕⢵⠵⠵⢷⢗⢗⢚⢟⢟⠋⢝⢝⢩⢹⢕⢕⢔⢕⢕⢕⢔⠀⢄⢄⢄⢔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⢇⢟⢻⢿⣿⣿⣿⣿⣿⣿⣿⣿⡽⢇⠑⠀⠀⠀⠀⠀⠀⠀⠀⠀⠀⠀⠀⠀⠀⠀⠀⠀⠀⠀⠀⠀⠀⠀⠀⠀⠀⠀⠀⠀⠀⠀⢀⢔⢕⢕⢕⢕⢀⠀⢕⢕⣿⣿⣿⢇⢕⢔⢄⢄⢔⢄⢄⠀⠀⠀⠀⠀⠀⠀⠀⠀⠀⠀⠄⣷⣿⣿⣿⣿⣿⣿⣿⣿⣿⣿⣿⣿⡟⢕⢕⢕⢔⢕⢱⣷⣿⡷⠇⢕⢕⢕⢕⢕⠁⠀⠀⠀⠀⠀⢀⢅⢕⠜⠣⠗⢱⣕⢕⢕⣵⢕⢔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⢜⢕⢜⢝⢏⢟⢕⠁⠀⠀⠀⠀⠀⠀⠀⠀⠀⠀⠀⠀⠀⠀⠀⠀⠀⠀⠀⠀⠀⠀⠀⠀⠀⠀⠀⠀⠀⠀⠀⠀⠀⠁⠕⢕⠕⠁⠀⠀⢕⣸⣿⣿⢏⢕⢕⢕⢕⢕⠕⠑⠁⠀⠀⠀⠀⠀⠀⠀⠀⠀⠀⠀⠀⠘⢿⣿⣿⣿⣿⣿⣿⣿⣿⣿⣿⢟⢕⢕⠕⠁⠑⠑⠙⢝⢕⡱⢕⢕⢕⢕⢕⢕⢀⠀⠀⢄⢔⢕⢕⢕⢕⢕⢕⢑⢕⢇⢙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⢅⢑⠕⢕⢕⢕⢕⢕⢕⢕⢕⢕⠕⠀⠀⠀⠀⠀⠀⠀⠀⠀⠀⠀⠀⠀⠀⠀⠀⠀⠀⠀⠀⠀⠀⠀⠀⠀⠀⠀⠀⠀⠀⠀⠀⠀⠀⠀⠀⠀⠀⢄⢔⠀⠀⠑⢻⠟⠁⢕⢑⢕⠕⠕⠑⠀⠀⠀⠀⠀⠐⠀⠀⠀⠀⠀⠀⠀⠀⠀⠀⠀⠝⣿⣿⣿⣿⣿⡿⢟⢏⢕⢕⢕⢕⠀⢑⠀⠁⠕⢅⢕⢕⢕⢕⢕⢕⣕⡵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⠀⠀⠀⠀⠀⠀⠀⠀⠀⠀⠀⠀⠀⠀⠀⠀⠀⠀⠀⠀⠀⠀⠀⠀⠀⢀⢄⢔⢕⢔⢀⠀⠀⠀⠀⠀⠀⠀⠀⢕⢕⠐⠀⠀⠕⠁⠔⠕⠑⠑⠁⠀⠀⠀⠀⠀⠀⠀⠀⠀⠀⠐⠄⠀⠀⢀⠀⠀⠀⠀⠀⠘⠻⠟⢏⢕⢕⢕⢕⢕⠕⠕⢕⢄⠑⠑⠔⠀⢁⢕⠕⢕⢵⢗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⠑⠀⠀⠀⠀⠀⠀⠀⠀⠀⠀⠀⠀⠀⠀⠀⠀⠀⠀⠀⠀⠀⠀⠀⢀⢔⢕⠕⠕⠕⠑⠑⠁⠀⠀⠀⠀⠀⠀⠀⠀⠀⠀⠀⠀⠀⠀⠀⠀⠀⠀⠀⠀⠀⠀⠀⠀⠀⠀⠀⠀⠀⠀⠀⠀⠁⠔⠀⠀⢄⠀⠀⠀⠀⠀⠑⢕⢕⢕⢕⢕⢕⢊⠑⢕⢜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⠕⠀⠀⠀⠀⠀⠀⠀⠀⠀⠀⠀⠀⠀⠀⠀⠀⠀⠀⢄⠐⠀⠀⠀⠁⠀⠀⠀⠀⠀⠀⠀⠀⠀⠀⠀⠀⠀⠀⠀⠀⠀⠀⠀⠀⠀⠀⠀⠀⠀⠀⠀⠀⠀⠀⠀⠀⠀⠀⠀⠀⠀⠀⠀⠀⠀⠀⠀⠀⢀⠑⠀⠀⠀⠀⠀⠀⠁⢕⢕⢕⠑⢔⢕⢕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⠅⠀⠀⠀⠀⠀⠀⠀⠀⠀⠀⠀⠀⠀⠀⠀⠀⠀⠀⠀⢕⠀⠀⠀⠀⠀⠀⠀⠀⠀⠀⠀⠀⠀⠀⠀⠀⠀⠀⠀⠀⠀⠀⠀⠀⠀⠀⠀⠀⠀⠀⠀⠀⠀⠀⠀⠀⠀⠀⠀⠀⠀⠀⠀⠀⠀⠀⠀⠀⢄⠑⠀⠀⠀⠀⠀⠀⢀⢀⢀⢁⠀⠀⠁⢕⢕⢅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⠑⠀⠀⠀⠀⠀⠀⠀⠀⠀⠀⠀⠀⠀⠀⠀⠀⠀⠀⠀⢕⢕⠀⠀⠀⠀⠀⠀⠀⠀⠀⠀⠀⠀⠀⠀⠀⠀⠀⠀⠀⠀⠀⠀⠀⠀⠀⠀⠀⠀⠀⠀⠀⠀⠀⠀⠀⠀⠀⠀⠀⠀⠀⠀⠀⠀⠀⠀⠀⠀⠁⢀⡀⢠⡄⢄⢔⢔⢕⢕⢕⢕⢄⠀⠀⠀⠑⢑⢕⢕⢕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⠀⠀⠀⠀⠀⠀⠀⠀⠀⠀⠀⠀⠀⠀⠀⠀⠀⠀⠀⠀⠀⢕⠕⠀⠀⠀⠀⠀⠀⠀⠀⠀⠀⠀⠀⠀⠀⠀⠀⠀⠀⠀⠀⠀⠀⠀⠀⠀⠀⠀⠀⠀⠀⠀⠀⠀⠀⠀⠀⠀⠀⠀⠀⠀⠀⠀⢀⠔⢔⢔⢔⢕⡣⢎⢕⢕⢕⢕⢕⢕⢕⢕⢕⢕⢕⢄⢀⠀⢕⢕⢕⢱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⠑⠀⠀⠀⠀⠀⠀⠀⠀⠀⠀⠀⠀⠀⠀⠀⢀⢔⢕⠀⠀⠀⠀⠀⢕⠀⠀⠀⠀⠀⠀⠀⠀⠀⠀⠀⠀⠀⠀⠀⠀⠀⠀⠀⠀⠀⠀⠀⠀⠀⠀⠀⠀⠀⠀⠀⠀⠀⠀⠀⠀⢀⢠⢔⢔⢕⠁⠀⠀⢔⢕⢕⢕⢜⢕⢅⢕⢕⢕⢕⢕⢕⢕⢕⢕⢕⢕⢕⢕⢕⢕⢕⢕⢕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⠕⠀⠀⠀⠀⠀⠀⠀⠀⠀⠀⠀⠀⠀⠀⢀⢄⢕⢕⢕⢕⢔⢄⢔⠀⠀⢕⠀⠀⠀⠀⠀⠀⠀⠀⠀⠀⠀⠀⠀⠀⠀⠀⠀⠀⠀⠀⠀⠀⠀⠀⠀⠀⠀⢀⢀⠀⠀⢀⢄⠄⠀⢕⢕⠔⠑⠕⢕⠀⠀⠀⠁⠑⢁⢕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⢁⢀⢀⠀⠀⠀⢕⠀⠀⠀⠀⠀⠀⢀⢔⢕⢕⢕⢕⢕⢕⣱⣵⡇⠀⠀⠀⢕⢕⠀⠀⠀⠀⠀⠀⠀⠀⠀⠀⠀⠀⠀⠀⠀⠀⠀⠀⠀⠀⢀⢀⠄⠔⢐⠑⢁⢄⢔⢕⢕⢕⠐⢕⠕⠕⢕⢑⢕⢀⠀⢀⢄⢔⠑⠁⢕⢔⢅⠑⠕⢕⢕⢕⢕⢕⢕⢕⢕⢕⢕⢕⢕⢕⢕⢕⢱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⣕⡧⢕⢀⠀⢄⠑⠀⠀⢀⢄⢔⢕⢕⢕⢕⢕⣱⣵⣿⢿⢟⢟⣿⣴⣄⠀⠁⢕⢀⠀⠀⠀⠀⠀⠀⠐⠄⢀⠀⠀⠀⠀⠀⠀⢀⠄⠐⠁⠁⠀⢀⢄⢔⢕⢕⢕⢕⢕⢕⢕⢕⢅⢕⢕⢕⢕⢕⢕⢐⠕⢕⢕⢔⠀⠁⢕⢕⢕⢔⢄⢑⠕⠕⠑⠑⠑⠁⢁⢁⢁⢁⢀⠀⢀⢿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⢝⢕⢕⢕⢕⢕⢔⢔⢕⢕⢕⢕⢕⢕⢕⢵⢟⢏⢕⢕⣕⣵⣾⣿⣿⣿⣧⠀⠑⢕⢀⠀⠀⠀⠀⠀⢕⠀⠁⠑⠔⠄⠄⠑⠁⠀⠀⠀⢀⢔⢕⢕⢕⢕⢕⢕⠕⢕⢕⢕⢕⢕⠕⢕⢑⢕⢕⢕⢕⢕⢔⠕⢕⢕⢕⠀⢕⣵⣷⣷⣧⣕⡔⢄⠀⠀⠀⢅⢕⢕⢕⠕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⢕⢕⢕⢕⢕⢕⢕⢕⢕⢕⢕⢕⢕⢕⢕⢕⢕⣕⣵⢾⢟⢝⢝⣹⣿⣿⢇⠀⠀⠑⢕⢀⠀⠀⠀⠀⢕⢀⢄⠔⠀⠀⠀⠀⠀⢀⢔⢕⢕⢕⢕⢕⢕⢕⢕⢕⢕⢕⢕⢕⢕⢕⢕⢕⢕⢕⢕⢕⢕⢕⢕⢕⢁⠑⠑⢁⢅⢻⣿⣿⣿⣿⣿⣷⣵⢔⠀⠀⠑⠁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⠕⠑⠑⠕⢕⢕⢕⢕⣱⡾⢟⢕⢕⢕⢱⣾⢿⠏⡹⠀⠀⠀⠀⠑⢕⢀⢀⢄⠀⠕⠅⠄⠄⢔⢄⢄⢄⢕⢕⢕⢕⢕⢕⢕⢕⢕⢕⢕⢕⢕⢕⢕⢕⢕⢕⢕⢕⢕⢕⢕⢕⢕⢕⢕⢕⢕⢕⢕⢕⢕⢕⢕⢝⢟⢟⢛⠛⠁⠀⠀⠀⢄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⡕⢕⢕⠁⠁⠀⠀⠀⠀⠀⠀⠀⠀⣠⣕⢕⢕⢕⢕⢕⣼⢟⢑⢁⣵⢧⢀⠀⠀⠀⠀⠑⠕⠑⠀⠀⠀⠀⠀⢀⠀⢄⢔⢕⢕⢕⢕⢕⢕⢕⢕⢕⢕⢕⢕⢕⢕⢕⢕⢕⢕⢕⢕⢕⢕⢕⢕⢕⢕⢕⢕⢕⢕⢕⢕⢕⢕⢕⢕⢕⢕⢕⢕⢕⢔⢄⢀⠀⠀⠀⠀⠕⠀⠀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⢛⢕⢅⠀⢀⠀⠀⢀⠀⠀⠀⢀⢄⢜⢜⢕⢕⣕⢕⣵⢟⠕⠕⢕⡞⢕⢕⢕⢔⢔⢀⠀⠀⠀⠀⠀⠀⠀⠀⢀⢅⢔⢕⢕⢕⢕⢕⢕⢕⢕⢕⢕⢕⢕⢕⢕⢕⢕⢕⢕⢕⢕⢕⢕⢕⢕⢕⢕⢕⢕⢕⢕⢕⢕⢕⢕⢕⢕⢕⢕⢕⢕⢕⢕⢕⢕⢕⢕⢕⢔⢄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⢔⢅⢑⢅⢅⢔⢔⢕⢕⢳⢷⣷⡾⢟⢕⢕⢕⢕⢕⢕⢝⢕⢕⢕⢕⢕⢕⢕⠀⠀⠀⠀⠀⠀⢀⢕⢕⢕⢕⢕⢕⢕⢕⢕⢕⢕⢕⢕⢕⢕⢕⢕⢕⢕⢕⢕⢕⢕⢕⢕⢕⢕⢕⢕⢕⢕⢕⢕⢕⢕⢕⢕⢕⢕⢕⢕⢕⢕⢕⢕⢕⢕⢕⢕⢕⢕⢕⢕⢕⢕⢔⢄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⢄⠀⠀⠀⠀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⢔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⠕⢕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⠑⠀⠀⢕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⢄⠀⠀⢕⢕⢑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⠕⢕⢕⢁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⢕⠅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⠑⠅⠀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⠀⠀⠀⠀⠄⠀⠁⠔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⢔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⢕⢕⢕⢕⢕⢕⢕⢕⢕⢕⢕⢕⢕⢕⢕⢕⢕⢕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⡝⢟⢕⠀⠀⠀⠀⠀⠀⢠⠄⠀⠀⠀⠕⡕⢕⢕⢕⢕⢕⢡⢕⠕⠑⠁⠀⠀⠀⢠⠅⠑⢕⢕⢱⢕⢕⢕⢕⠕⢕⣿⡿⢏⣀⠁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⡟⠕⢕⣇⡵⠁⠄⢄⡀⠀⠀⡰⠏⠍⠍⠍⠍⠽⢝⢕⢕⢕⢕⢱⠮⠖⠂⠀⠀⠀⠀⢄⡏⠀⠀⠀⠁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⢱⢵⢵⢵⣿⢕⢕⡜⢕⢕⢖⢜⢕⢕⢕⢜⢕⢱⠵⡇⢃⢕⢅⢅⢅⢕⣿⢅⢅⢕⢇⢕⢕⠜⢕⢅⢅⡥⢕⢅⡮⢗⢣⣿⡇⢝⢹⢕⡅⠄⠠⢅⠁⠀⠈⠒⠒⠒⢒⣖⠒⡗⢕⢕⢕⠕⣱⠇⠆⡄⣀⣰⢄⠀⠄⢎⡇⠀⢄⠀⠁⢸⢕⢕⢕⢕⡜⠕⢕⢅⢜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⢕⢑⢰⡅⢔⡐⢔⢕⢕⢕⢱⡱⢕⢕⢕⢕⢔⢗⢕⢕⢕⢸⠕⢕⢕⢕⣿⢕⢕⢕⢕⢕⢕⢕⢕⢕⢕⣇⢕⢕⣕⡇⢕⢕⢕⢕⢕⢕⣿⢕⢕⢕⢕⢕⢕⢸⣿⡇⢱⢇⢕⢕⡇⢱⣿⣿⢇⣕⢼⢁⢔⠀⠀⢸⠀⠀⠀⠀⠈⢱⢞⢁⠀⢷⢕⢑⠁⠑⠑⡠⠂⡏⠁⠀⠀⠀⠀⢕⡇⠀⢀⠷⠀⢸⢕⢕⢕⢕⢧⢆⢕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⣕⣕⢕⡵⢣⣿⣿⣿⠘⠁⠺⠑⠈⠓⠓⠁⠀⠀⠀⠠⠑⠁⠈⠳⠀⠘⢧⡇⠀⠀⠀⠣⢄⣅⡤⢄⠀⠀⠀⢕⡇⠑⠕⠄⢄⣼⠕⠕⢕⢕⢘⢕⣕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⣿⣿⣿⣷⣷⣿⣿⣿⠇⠀⠀⠀⠀⠀⠀⠀⠀⠀⠀⠀⠀⠀⠀⠀⠀⠀⠀⠀⠀⠀⠀⠀⠀⠀⠀⠀⠀⢀⠄⠀⠀⠀⠀⠀⠀⠀⠀⠀⠀⠀⠁⠁⢕⣿⣷⣵⠀⠀⠀⠀⠅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⢟⢛⠙⠻⠇⠀⠀⠀⠀⠀⠀⠀⠀⠀⠀⠀⠀⠀⠀⠀⠀⠀⠀⠀⠀⠀⠀⠀⠀⠀⠀⠀⠀⠀⠀⠀⠀⠀⠀⠀⠀⠀⠀⠀⠀⠀⠀⠀⠀⠁⢻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⢕⢑⣕⢕⠕⡕⢜⣙⠟⡋⢕⢑⠀⠀⠀⢀⡀⢀⢀⢀⢀⡀⠀⠀⠀⠀⠀⠀⠀⠀⠀⠀⠀⠀⠀⣄⠀⠀⢄⠀⠀⠀⠀⠀⠀⠀⠀⠀⠀⠀⠀⠀⠀⠀⢀⠀⠀⠀⠀⠀⠀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⢐⢸⠀⡇⢀⢸⠀⢔⠀⢸⡇⠄⠄⠄⢸⢕⠀⠀⠀⡠⠔⢢⠐⠒⢠⢀⠀⠀⣰⠃⢰⠐⢸⠀⢀⡄⠀⠁⡆⠀⠄⢀⡠⠴⠄⠀⢄⢀⢸⠑⠀⠀⠀⠀⠀⢰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⣈⢁⣅⢕⠀⡇⣁⣀⣁⣖⣁⣈⣄⠑⠐⠁⠁⡰⠇⢀⠀⠄⠴⠀⠀⢸⡇⠀⠀⠀⢸⢕⠀⠀⡜⠀⢀⡎⠀⠀⠀⢳⠀⠔⣿⢀⢼⠐⢸⠁⠀⡇⠀⢰⠁⠀⠀⠀⠀⠀⠀⠀⡄⢨⠋⠍⢄⢄⠠⠂⠀⣼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⠐⡴⢄⢕⢔⢇⢔⢀⡯⠄⠤⢰⠄⠑⠡⣔⡘⣠⢀⡀⢑⣢⠄⠀⢀⢸⢃⢂⢂⢂⢸⢑⣄⠀⣇⢀⢜⠀⠀⠀⢀⡞⠀⠀⣿⠀⢸⠀⢸⢀⣰⢇⠀⢕⡀⠀⠀⠀⠀⠀⠀⠀⠉⡟⠒⠒⠀⡄⠀⠀⠀⠙⠻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⣁⡞⢄⢕⠀⡇⢀⢸⠁⡇⢀⣿⠀⠀⠀⢀⠴⠂⠀⠀⠢⣄⠀⠀⠈⠋⠀⠀⠠⠔⠊⠀⠀⠀⡿⠀⢸⣀⣈⣀⣀⣵⠀⠜⠇⠀⠈⠑⠓⠚⠃⠀⠀⢧⣀⣀⣠⠇⠀⠑⣦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⢔⢕⢕⢕⢌⢕⢕⠀⢄⢅⢔⠈⠀⢁⢀⢅⢕⢄⠈⠀⠀⠀⠀⠀⠀⠈⠀⠀⠀⠀⠀⠀⠀⠀⠀⠀⠀⠀⠁⠀⠀⠀⠁⠁⠁⠀⠀⠀⠀⠀⠀⠀⠀⠀⠀⠀⠀⠀⠀⠁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⢀⢕⢕⢕⢕⢕⢕⢕⢕⢕⢕⢕⠀⠀⠀⠀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⠀⢕⠑⠀⠑⢕⢕⢕⢕⢕⢕⢕⢕⢕⢀⠀⠀⠀⠀⠀⠀⠀⠀⠀⠀⠀⠀⠀⠀⠀⠀⠀⠀⠀⠀⠀⠀⠀⠀⠀⠀⠀⠀⠀⠀⠀⠀⠀⠀⠀⠀⠀⠀⠀⠀⠀⠀⠀⠀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⢔⠀⢕⠕⠀⠀⢄⢕⢕⠕⠕⠑⠕⢕⢕⢕⢕⢄⠀⠀⠀⠀⠀⠀⠀⠀⠀⠀⠀⠀⠀⠀⠀⠀⠀⠀⠀⠀⠀⠀⠀⠀⠀⠀⠀⠀⠀⠀⠀⠀⠀⠀⠀⠀⠀⠀⠀⠀⠀⠀⠀⠀⠑⠙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⢕⢕⢕⢕⢕⠕⢕⢕⢕⢕⢕⢕⢕⠑⡑⠑⢑⠑⠕⠕⠕⣑⡑⠕⠕⢡⠅⢑⠕⢕⠑⢕⢕⢕⢕⢕⢕⠕⠑⡑⠑⢕⢕⠁⢔⠁⠀⠑⠀⠀⠀⠑⠁⠀⠀⠀⢀⡀⠁⠑⢑⠑⠕⠔⠀⠀⠀⠀⠀⠀⠀⠀⠀⠀⠀⠀⠀⠀⠀⠀⠀⠀⠀⠀⠀⠀⠀⠀⠀⠀⠀⠀⠀⠀⠀⠀⠀⠀⠀⠀⠀⠀⠀⠀⠀⠀⠀⠀⠀⠀⠀⠀⠀⡀⢝⣿⢏⢕⡄⠕⢕⠕⢕⢕⢕⢕⢕⠕⢕⢕⢕⢕⢕⠕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⢰⠁⢄⠀⢣⠄⠁⢰⠅⢕⢱⠕⢁⠅⢕⠥⠕⢁⠀⡇⢄⢸⠄⠂⡇⠁⠔⠐⠀⢁⠸⢁⠡⠀⢕⠀⡅⠑⠁⢕⢕⡀⢱⢀⡇⢀⢑⠀⠀⢀⠄⠐⡄⠐⠐⢄⠀⠀⠀⢄⠀⠁⠁⠀⡄⠈⠁⠄⡄⠁⢄⠀⠀⠀⠀⠀⠀⠀⠀⠀⡆⠀⠀⠀⠀⠀⠀⠀⠀⠀⠀⠀⠀⠀⠄⠐⠐⠒⠂⠀⠀⠐⢄⠀⠀⠀⠀⠀⠀⠀⠀⢀⠀⠀⠀⠀⠀⣱⠁⢕⢕⢕⢕⡇⠀⠁⠁⡆⠕⢕⠑⢸⠁⠕⢕⢐⠔⠂⡸⠃⢅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⠐⠅⠐⢁⠔⠑⠂⠐⠂⢅⠑⢜⠔⢕⢕⢕⢕⢕⢕⠀⡇⠀⣸⠐⠐⡇⢠⢀⠂⠄⢃⢔⢘⢒⠀⢜⠀⡇⠀⠕⢕⢕⠅⠑⠀⡇⠀⠀⠀⢠⠑⠀⢱⠀⠀⠀⠘⡔⠀⠀⠸⠀⠀⠀⠀⠇⠀⠀⠀⢇⠀⢕⢕⢀⠀⢱⠀⠀⠐⠂⢰⠁⠈⢝⠀⢀⢀⢀⢀⢀⢀⣀⠀⠀⠤⠄⠐⡔⠐⠐⠂⠀⠀⠁⠀⠀⢀⠔⠀⠀⠄⠄⠑⠐⠀⠀⠀⠐⢕⠀⢀⠄⢄⢕⡇⠉⠁⠕⠁⢄⢐⠒⢸⠈⢅⢕⠕⡠⢊⠠⠄⡑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⠐⠒⢒⠐⢀⠀⠑⠆⢕⠀⣅⠐⠑⢑⢕⢕⠕⢕⠀⡇⢐⢹⠕⠄⠇⢸⢕⢀⢄⠠⠕⠀⠀⠔⠁⠑⠣⡔⢀⢕⢕⢀⠐⠐⡇⠐⠑⠀⢸⢀⢠⠑⠀⠀⠀⢰⠑⠀⡇⠁⡅⠅⠅⢡⠁⢸⠁⠀⡕⡀⠀⠁⠀⠀⠐⠇⠀⠀⢀⠃⠀⠀⠇⠀⠀⠀⠀⠀⠀⠀⠀⠀⠀⠀⠀⢀⠃⠀⠀⠀⠀⠀⠀⣀⠔⠁⠀⠀⠀⠔⠁⢕⠄⠐⠐⠀⠀⢕⠀⢕⢱⢅⢕⡇⠀⠀⢄⡀⢕⢕⢕⢸⠀⢕⢅⠞⠁⢀⠀⠀⢸⠀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⢠⢀⢸⣀⣈⣄⢀⢰⠁⢄⠳⢀⢕⢌⢕⢕⢝⢄⠀⡇⢀⢜⡀⠑⢀⢸⢕⢕⢀⢄⢀⢠⠀⠐⡄⢀⢰⢐⢕⢕⢕⠕⠀⠀⡇⠀⢀⢀⢀⢙⠁⠀⠀⠄⠐⠁⠀⠀⡇⠀⠇⠀⠀⠜⢀⣸⠀⠀⠘⠃⠀⠀⠀⢄⢄⢀⠀⠐⠁⠀⠀⠎⠀⠀⠀⠀⠀⠀⠀⠀⠀⠀⠀⠀⠄⠁⠀⠀⠀⠀⠀⠑⠊⠀⠀⠀⠀⠀⠀⠀⢀⢁⢀⡀⠀⠀⠀⢕⢄⢕⢕⢑⣕⢇⢀⢕⢘⠕⢕⢕⢁⠜⢔⢕⢕⢕⠱⢀⡱⠤⠊⢔⢅⢰⡅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⢔⢔⢔⢔⢔⢕⢕⢕⢕⢕⢕⢕⢕⢕⢕⢕⢔⢕⢔⢔⢔⢔⢕⢌⢕⢕⢔⢔⢕⢔⢕⢕⢔⢕⢔⢔⢕⢅⢅⢀⢔⢔⢔⢔⢔⢔⢕⢕⢕⢔⢄⢀⠀⠀⠀⠀⠁⠀⠀⠀⠀⠀⠀⠁⠀⠀⠀⠀⠀⢄⢕⢕⢕⢕⠀⠀⠀⠀⠀⠀⠀⠀⠀⠀⠀⠀⠀⠀⠀⠀⠀⠀⠀⠀⠀⠀⠀⠀⠀⠀⠀⠀⠀⠀⠀⠀⠀⠀⠀⠀⠀⠀⠀⠀⠀⢁⢸⣷⣧⣕⢌⠀⢕⢕⢕⢕⢕⢔⢔⢕⢕⢕⢕⢕⢕⢔⢔⢕⢕⢕⢕⢔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⠁⡇⢕⢕⢕⢕⢕⢕⢕⢕⢕⢕⢕⢕⢕⢐⠄⢀⠀⠀⠀⠀⠀⠀⠀⠀⠀⠀⠀⢄⢕⢕⢕⢕⠑⠁⠀⠀⠀⠀⠀⠀⠀⠀⠀⠀⠀⠀⠀⠀⠀⠀⠀⠀⠀⠀⠀⠀⠀⠀⠀⠀⠀⠀⠀⠀⠀⠀⠀⠀⠀⠀⠀⣠⣾⠀⢔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⠔⠀⠁⠐⠀⠀⠀⠀⠀⠀⠀⠀⠀⢕⢕⠕⠑⠀⠀⠀⠀⢔⢕⠀⠀⠀⠀⠀⠀⠀⠀⠀⠀⠀⠀⠀⠀⠀⠀⠀⠀⠀⠀⠀⠀⠀⠀⠀⠀⠀⠀⠀⠀⠀⠀⣴⣾⣿⣿⠀⢕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⠀⠀⠀⠀⠀⠀⠀⠄⠀⠀⠀⠀⠀⠀⠀⠀⠀⠀⢀⢄⢕⢕⢕⢕⢀⠀⠀⠀⠀⠀⠀⠀⠀⠀⠀⠀⠀⠀⠀⠀⠀⠀⠀⠀⠀⠀⠀⠀⠀⢀⢄⢔⢕⢐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⢀⢕⢕⢕⢕⢕⢕⢕⢕⢕⢕⢕⢕⢕⢕⢕⢕⢕⠀⠀⠀⠀⠀⠀⠀⠀⠀⠀⠀⠀⠀⠀⠀⠀⢕⢕⢕⢕⠕⠕⢕⢕⢔⢀⠀⠀⠀⠀⠀⠀⠀⠀⠀⠀⠀⠀⠀⠀⠀⠀⠀⠀⠀⢀⢄⢕⢕⢕⢕⢕⢐⠀⣿⣿⣿⣿⣷⣾⣿⣿⣿⣿⣿⡇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⢀⢕⢕⢕⢕⢕⢕⢕⢕⢕⢕⢕⢕⢕⢕⢕⢕⢕⢕⢕⢔⢀⠀⠀⠀⠀⠀⠀⠀⠀⠀⠀⠅⢄⢀⠁⠑⠑⠀⠀⢀⢕⢕⢕⢕⢔⢀⠀⠀⠀⠀⠀⠀⠀⠀⠀⠀⠀⠀⠀⠀⢄⢔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⠑⢔⢕⢕⢕⢕⢕⢕⢕⢕⢕⢕⢕⢕⢕⢕⢕⢕⢕⢕⢕⢕⢕⢕⢕⢕⢄⢄⢀⢀⠀⠀⠀⠀⠀⠀⠀⠀⠅⠄⠀⢔⢕⢕⢕⢕⢕⢕⢕⢕⢔⢄⢀⠀⠀⠀⠀⠀⠀⠀⠀⠀⢔⢕⢕⢕⢕⢕⢕⢕⢕⢕⢕⢕⠕⠀⢟⢝⢟⢟⢙⢝⢝⢝⡟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⢕⢕⢔⠕⢕⢕⢕⢕⢕⢕⢕⢕⢕⢕⢕⢕⢕⢕⢕⢕⢕⢕⢕⢕⢕⢕⢕⢕⢕⢕⢕⢕⢕⢕⢔⢔⢄⢄⢀⢀⢀⢀⢐⠕⢄⠑⠕⢕⢕⢕⢕⢕⢕⢕⢕⢕⢔⢄⢀⠀⠀⠀⠀⠀⢄⠁⠁⠁⠁⠁⠁⠁⢕⢕⢕⢕⢕⢔⢔⢕⢕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⣷⣷⣷⣷⣷⣷⣷⣷⡵⢅⠐⠀⢄⢕⢕⢕⢕⢕⢕⢕⢕⢕⢕⢕⢕⢕⢕⢕⢕⢕⢕⢕⢕⢕⢕⢕⢕⢕⢕⢕⢕⢕⢕⢕⢕⢕⢕⢕⢕⢕⢕⢔⢕⢕⢕⢄⠁⠕⢕⢕⢕⢕⢕⢕⢕⢕⢕⢕⢕⢔⠔⣡⣵⣵⢀⠀⠀⠀⠀⠀⢀⣧⣧⣵⣵⣵⣵⡕⢕⢕⢕⣱⣕⣕⣕⣱⡇⢕⢕⢕⢕⢕⢕⢱⣵⣵⣵⣵⣵⣵⣵⣵⣵⣵⣵⣵⣵⣵⣵⣵⣵⣵⣵⣵⣵⣵⣵⣵⣵⣵⣵⣵⣵⣵⣵⣵⣵⣵⣵⣵⣵⣵⣵⣵⣵⣵⣿⣿⣿⣿⣿⣿⣿⣵⣵⣵⣵⣵⣵⣵⣵⣵⣵⣵⣵⣵⣵⣵⣵⣾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⢏⢕⠕⠀⢄⢕⢕⢕⢕⢕⢕⢕⢕⢕⢕⢕⢕⢕⢕⢕⢕⢕⢕⢕⢕⢕⢕⢕⢕⢕⢕⢕⢕⢕⢕⢕⢕⢕⢕⢕⢕⢕⢕⢕⢕⢕⢕⢕⢕⢕⢔⢁⠑⠕⢕⢕⢕⢕⢕⠕⢑⣁⣥⣾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⢸⢕⠀⢔⢕⢕⢕⢕⢕⢕⢕⢕⢕⢕⢕⢕⢕⢕⢕⢕⢕⢕⢕⢕⢕⢕⢕⢕⢕⢕⢕⢕⢕⢕⢕⢕⢕⢕⢕⢕⢕⢕⢕⢕⢕⢕⢕⢕⢕⢕⢕⢕⢕⢔⢄⢅⢑⢅⢔⠀⣿⣿⣿⣿⣿⣿⣿⣿⣤⣥⣤⣥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⢕⢕⠀⢕⢕⢕⢕⢕⢕⢕⢕⢕⢕⢕⢕⢕⢕⢕⢕⢕⢕⢕⢕⢕⢕⢕⢕⢕⢕⢕⢕⢕⢕⢕⢕⢕⢕⢕⢕⢕⢕⢕⢕⢕⢕⢕⢕⢕⢕⢕⢕⢕⢕⢕⢕⢕⢕⢕⢕⢄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⠴⢔⢔⢔⣵⣵⣵⣷⣷⣷⣗⣗⡇⢑⢑⠓⠑⠑⠑⠑⠁⢕⣵⡵⢴⢴⢔⢗⢗⢗⢟⢏⢕⠕⠀⢀⢄⢄⢕⢕⢕⢕⣕⣵⣵⢴⢴⢴⢄⠄⠑⠁⠀⠁⢕⠀⢕⢕⢕⢕⢕⢕⢕⢕⢕⢕⢕⢕⢕⢕⢕⢕⢕⢕⢕⢕⢕⢕⢕⢕⢕⢕⢕⢕⢕⢕⢕⢕⢕⢕⢕⢕⢕⢕⢕⢕⢕⢕⢕⢕⢕⢕⢕⢕⢕⢕⢕⢕⢕⢕⢕⢕⢁⢕⠁⠁⢕⣷⢕⢐⠀⠑⢘⠙⠓⠛⠋⠙⠙⠝⢍⡍⢍⢍⢉⢉⢉⠉⠉⠉⠉⠉⠙⠙⠙⠙⠙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⠀⠁⢕⢕⢕⢕⢕⢕⢕⢕⢕⢕⢕⢕⢕⢕⢕⢕⢕⢕⢕⢕⢕⢕⢕⢕⢕⢕⢕⢕⢕⢕⢕⢕⢕⢕⢕⢕⢕⢕⢕⢕⢕⢕⢕⢕⢕⢕⢕⢕⢕⢕⢕⢕⢕⢕⢕⢕⢕⠕⠕⠕⠅⠕⢝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⢔⣵⣵⣵⣵⣷⣗⢗⢗⢗⢕⠕⠕⢕⢕⢕⢕⢕⢕⢕⢕⢕⢕⢕⢕⢕⢕⢕⢕⢕⢕⢕⢕⢕⢕⢕⢕⢕⢕⢕⢕⢕⢕⢕⢕⢕⢕⢕⢕⢕⢕⢕⢕⢕⢕⢕⢕⢕⢕⢕⢕⢕⢕⢕⢕⢱⢀⣄⣄⣄⣄⣀⡀⢐⢐⠑⠑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⠑⠕⠑⠑⠁⠑⠑⠐⠁⠁⠑⠑⠕⠕⢕⢕⢕⢕⢕⢕⢕⢕⢕⢕⢕⢕⢕⢅⢅⢕⢕⢕⢕⢕⢕⢕⢕⢕⢕⢕⢕⢕⢕⢕⢕⢕⢕⢕⢕⢕⢕⢕⢕⢕⢕⢕⢕⢕⢕⣵⣼⣿⣯⣕⢁⠀⠁⠀⠀⠀⠀⠁⠈⠙⠙⠝⠏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⢄⢄⢄⢀⢀⢀⢀⠀⠀⠀⠀⠀⠀⠀⠀⠀⠀⠀⠀⠀⠁⠁⠁⠁⠁⠁⠑⠑⠑⠑⠑⠑⠑⠑⠑⠑⠕⠕⠕⠕⠕⠕⠕⠕⠕⠕⢕⢕⢕⢕⢕⢕⢕⢕⢕⢕⢕⢕⢕⢕⠁⠀⠁⠁⠁⠁⠅⠄⠀⠁⠄⢅⢵⢵⢵⢕⢕⢔⢔⢔⢄⢄⢔⣕⣕⡕⢕⢕⢕⢗⢵⢵⢕⢕⢅⢀⢀⢀⢀⢀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⢖⢖⢖⢖⢖⢖⢖⢖⢆⢔⢔⢔⢔⢔⢔⢄⢄⢄⢄⢄⢀⢀⠀⠀⠀⠀⠀⠀⠀⢀⢀⣀⡀⢄⢄⢄⢜⢻⢿⢿⢷⢷⢧⢵⢕⢕⢔⢄⢀⢀⠀⠀⠀⠀⢀⢀⢀⢀⣄⣅⣕⣕⣕⣕⣗⣕⣕⣕⢕⢕⢜⢝⢕⢑⢀⢀⢀⢁⢀⢀⢀⢀⢄⢔⢕⣷⣗⢗⢗⢗⢇⢕⢕⢕⠕⢕⢕⢕⢕⢕⢝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⠑⢕⢕⢕⢕⢕⢕⢕⢕⢕⣕⣱⣵⣵⣵⣵⣷⣷⣵⣵⣵⣵⣔⣔⣄⣠⣴⣵⣵⣵⣼⣵⣷⣵⣵⡕⢕⢕⢕⢕⢕⢕⢕⢕⢕⢅⢄⢁⢁⠁⠑⢕⢕⢑⠑⠕⠕⠕⠕⢕⢕⢕⢕⣕⡕⢕⢕⢕⠕⠀⠀⠀⢄⢔⣴⣕⣕⣕⣕⣔⣵⢕⢗⢗⢟⢟⢟⢟⢷⢗⢗⢗⢕⢔⢔⢕⢕⢕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⢄⢔⢱⣵⣷⣾⣇⣕⣕⣕⡕⢅⢄⢀⢀⢄⣄⣔⣔⣔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⠅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⢕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⠀⠁⢑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⠀⠀⢕⢕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⠑⠀⠀⢕⢕⢕⠑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⢕⠁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⠁⠀⢕⢕⠁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⢀⠀⠕⢀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⠁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⠀⢔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⠄⠀⢕⢕⢕⢕⢕⢕⢕⢕⢕⢕⢕⢕⢕⢕⢕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⠀⢕⢕⢕⢕⢕⢕⢕⢕⢕⢕⠕⠑⠁⠁⠁⠁⠑⠑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⡝⢟⠕⠀⠀⠀⠀⠀⠀⢠⠄⠀⠀⠀⠕⡕⢕⢕⢕⢕⢕⢡⢁⠀⠀⠀⠀⠀⠀⢠⠄⠀⠁⠑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⡟⠕⢕⣇⡵⠀⠄⢄⡀⠀⠀⡰⠏⠍⠍⠍⠍⠽⢝⢕⢕⢕⢕⢠⠮⠖⠃⠀⠀⠀⠀⢄⡏⠀⠀⠀⠀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⢱⢵⢵⢵⣿⢕⢕⡜⢕⢕⢖⢜⢕⢕⢕⢜⢕⢱⠵⡇⢃⢕⢅⢅⢅⢕⣿⢅⢅⢕⢇⢕⢕⠜⢕⢅⢅⡥⢕⢅⡮⢗⢣⣿⡇⢝⢹⢁⡄⠄⠄⡅⠁⠀⠈⠒⠒⠒⢒⣖⠒⡗⢕⠕⠑⠀⣠⠇⠆⡄⣀⣰⢄⠀⠄⢎⡇⠀⢄⠀⠁⢸⢕⢕⢕⢕⡜⠕⢕⢅⢜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⢰⡅⢔⡐⢔⢕⢕⢕⢱⡱⢕⢕⢕⢕⢔⢗⢕⢕⢕⢸⠕⢕⢕⢕⣿⢕⢕⢕⢕⢕⢕⢕⢕⢕⢕⣇⢕⢕⣕⡇⢕⢕⢕⢕⢕⢕⣿⢕⢕⢕⢕⢕⢕⢸⣿⡇⢱⢇⢕⢕⡇⢱⣿⣿⢇⣅⢼⠁⢔⠀⠀⢸⠀⠀⠀⠀⠈⢱⢞⢁⠀⢷⠁⢀⠀⠑⠑⡠⠂⡏⠁⠀⠀⠀⠀⢕⡇⠐⢕⠷⠀⢸⠕⢕⢕⢕⢧⢆⢕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⣕⡕⢕⡵⢣⣿⣿⢏⠈⠁⠺⠑⠈⠓⠓⠁⠀⠀⠀⠠⠕⠁⠈⠳⠀⠘⢧⡇⠀⠀⠀⠣⢄⣅⣤⢄⠀⠀⠐⢕⡇⠀⠀⠄⢄⣼⠀⠀⠁⠑⠘⢕⣕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⣿⣿⣿⡷⠷⠟⢿⢏⠀⠀⠀⠀⠀⠀⠀⠀⠀⠀⠀⠀⠀⠀⠀⠀⠀⠀⠀⠀⠀⠀⠀⠀⠀⠀⠀⠀⠐⠀⠀⠀⠀⠀⠀⠀⠀⠀⠀⠀⠀⠀⠀⠀⠑⢷⣷⣷⠀⠀⠀⠀⠅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⡿⢏⠕⠁⠀⠀⠀⠀⠀⠀⠀⠀⠀⠀⠀⠀⠀⠀⠀⠀⠀⠀⠀⠀⠀⠀⠀⠀⠀⠀⠀⠀⠀⠀⠀⠀⠀⠀⠀⠀⠀⠀⠀⠀⠀⠀⠀⠀⠀⠀⠀⠀⠁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⢕⢑⣕⢕⢕⡕⢜⣙⠋⡑⢁⢀⠀⢄⠀⢀⡀⢀⢀⢀⢀⡀⠀⠀⠀⠀⠀⠀⠀⠀⠀⠀⠀⠀⠀⣄⠀⠀⢄⠀⠀⠀⠀⠀⠀⠀⠀⠀⠀⠀⠀⠀⠀⠀⢀⠀⠀⠀⠀⠀⠀⢰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⢐⢸⠀⡇⢀⢸⠔⠁⠀⢸⡇⠄⠄⠄⢸⢕⠀⠀⠀⡠⠔⢢⠐⠒⢠⡀⠀⠀⣰⠃⢰⠐⢸⠀⢀⡄⠀⠁⡆⠀⠄⢀⡠⠴⠄⠀⢄⢀⢸⠃⢀⢀⡄⠔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⣈⢁⣅⢕⠀⡇⣁⣁⣁⣗⣁⣈⣄⠑⠐⠁⠀⡰⠇⢀⠀⠄⠵⠀⠀⢸⡇⠀⠀⠀⢸⢕⠀⠀⡜⠀⢀⡎⠀⠀⠀⢳⠀⠔⣿⢀⢼⠐⢸⠑⠀⡇⠀⢰⠁⠀⠀⠀⠀⠀⠀⠀⡄⢨⠋⠉⠁⠁⠀⠀⠀⠛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⠐⡴⢄⢕⢔⢇⢔⢀⡯⠄⠤⢰⠄⠑⠅⣔⢘⣠⢀⡀⢑⣢⠄⠀⢀⢸⢃⢂⢒⢂⢸⢑⣄⠀⣇⢀⢜⠀⠀⠀⢀⡞⠀⠀⣿⠀⢸⠀⢸⢀⣰⢇⠀⢕⡀⠀⠀⠀⠀⠀⠀⠀⠉⡗⠒⠒⠀⡄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⣑⡞⢔⠁⠀⡇⢀⢸⠀⡇⢀⣿⢀⢀⠀⢀⠴⠂⠀⠀⠢⣄⠀⠀⠈⠋⠀⠀⠠⠔⠊⠀⠀⠀⣿⠀⢸⣀⣈⣀⣀⣵⠀⠜⠇⠀⠈⠑⠓⠚⠃⠀⠀⢧⣀⣀⣠⠇⠀⠑⣦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⢔⢕⢕⢕⢌⢕⠀⠀⢔⢅⠀⢈⢀⢁⢄⢅⢕⢄⢅⠀⠀⠀⠀⠀⠀⠈⠀⠀⠀⠀⠀⠀⠀⠀⠀⠀⠀⠀⠁⠀⠀⠀⠁⠁⠁⠀⠀⠀⠀⠀⠀⠀⠀⠀⠀⠀⠀⠀⠀⠁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⠀⢕⢕⠁⠕⢕⢕⢕⢕⢕⢕⢕⢕⢕⢀⠀⠀⠀⠀⠀⠀⠀⠀⠀⠀⠀⠀⠀⠀⠀⠀⠀⠀⠀⠀⠀⠀⠀⠀⠀⠀⠀⠀⠀⠀⠀⠀⠀⠀⠀⠀⠀⠀⠀⠀⠀⠀⠀⠀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⠁⢔⢕⠀⠀⢄⢕⢕⢕⠕⠑⠕⢕⢕⢕⢕⢀⠀⠀⠀⠀⠀⠀⠀⠀⠀⠀⠀⠀⠀⠀⠀⠀⠀⠀⠀⠀⠀⠀⠀⠀⠀⠀⠀⠀⠀⠀⠀⠀⠀⠀⠀⠀⠀⠀⠀⠀⠀⠀⠀⠀⠔⠎⠀⠀⠀⠀⠀⣿⣿⣿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⢕⢕⢕⢕⢕⠕⢕⢕⢕⢕⢕⢕⢕⠑⡑⠑⢅⠑⠕⠕⠕⣕⢑⠕⠕⢡⠅⢑⠕⢡⢕⢕⢕⢕⢅⢅⠕⠕⠑⡕⠑⢕⢕⠑⢄⠑⠀⠑⠀⠀⠀⠑⠑⠁⠀⠀⢄⡄⠁⠑⢑⠑⠕⢔⠀⠀⠀⠀⠀⠀⠀⠀⠀⠀⠀⠀⠀⠀⠀⠀⠀⠀⠀⠀⠀⠀⠀⠀⠀⠀⠀⠀⠀⠀⠀⠀⠀⠀⠀⠀⠀⠀⠀⠀⠀⠀⠀⠀⠀⠀⠀⠀⠀⡄⢜⣿⢏⢕⡄⠑⢕⠕⢕⢕⢕⢕⡕⠕⢕⢕⠕⢕⢕⠕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⡰⠀⢀⠀⢣⠀⠀⠰⠅⢕⢱⠔⢁⠅⠅⠥⠔⢁⠀⡇⢄⢸⠠⠂⡇⠀⠀⠐⠄⢄⠸⢄⠠⠄⢸⠄⡅⠑⠁⢸⢕⡀⢸⢁⣇⢀⢡⠁⠀⢁⠄⠂⡄⠀⠂⢄⠀⠁⠁⢡⠅⠈⠁⠁⡅⠉⠁⠀⡄⠀⢀⠀⠀⢀⠀⠀⠀⠀⠀⠀⡇⠀⠀⠀⠀⠀⠀⠀⠀⠀⠀⠀⠀⠀⠐⠐⠒⠒⠂⠀⠀⠐⢴⠀⠀⠀⠀⠀⠀⠀⠀⡄⠀⠀⠀⠀⠀⣸⠁⢕⢕⢕⢕⡇⢀⠁⠁⡆⠕⢕⠑⢸⠁⡑⢕⢑⠒⠂⡸⠃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⢐⠄⠐⢁⠔⠘⠒⠒⠂⢄⠁⡜⠔⢕⢕⢕⢕⢕⢕⠀⡇⠐⣸⠐⠐⡇⢠⢐⠂⠄⢃⢔⢘⢓⠀⣸⠀⡇⠀⠕⢸⢕⢅⠁⠀⡇⠀⠀⠀⢰⠁⠀⢱⠀⠀⠀⠘⡆⠀⡀⠸⠀⠀⠀⠀⠃⢀⠀⠀⢇⠀⢕⢔⠀⠀⢱⠀⠀⠑⠂⢱⠉⠉⡝⠀⢀⣀⣀⣀⣀⣀⣀⢀⠀⠄⠐⠒⡖⠐⠑⠂⠀⠀⠁⠀⠀⢀⠔⠀⠀⠄⢄⠓⠁⠀⠀⠀⠐⢱⠀⢁⠅⢅⢜⡇⠉⠁⠱⠀⢄⢐⠒⢸⠉⢅⢕⠕⡠⢊⠤⠤⡑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⠐⠒⢒⠐⢀⠁⠈⠂⢕⠀⣅⠐⠑⢁⠕⠕⠕⠕⠀⡇⢐⢹⠘⠄⠇⢸⢕⠀⢠⠤⠜⠀⠀⠐⠁⠑⠣⡔⠀⢜⢕⢀⢀⠀⡇⠀⠈⠀⢸⡀⡠⠑⠀⠀⠀⣰⠃⠀⡇⠀⡄⠄⠄⢠⠀⢸⠁⠀⡕⡐⠀⠁⠁⠀⠑⠇⠀⠀⢄⠃⠀⢀⠇⠀⠀⠀⠀⠀⠀⠀⠀⠀⠀⠀⠀⢠⠃⠀⠀⠀⠀⠀⠀⡠⠔⠁⠀⠀⠀⠔⠁⢱⠀⠓⠀⠀⠀⢺⠀⢕⢱⠅⢕⡇⠀⠀⢄⡄⢕⢕⢕⢸⠀⢕⠄⠞⠁⣀⢀⠀⢸⠀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⠰⢀⢸⣀⣈⣠⢀⠱⠁⢄⠹⢀⢔⢌⢅⢌⢍⢅⠀⡇⢀⢘⢄⢑⢀⢸⢕⢔⢀⢄⢀⢰⠀⠐⡄⢀⢢⢀⢕⢸⢕⢑⢀⢀⣇⢀⢄⢀⢀⢉⠀⠀⠄⠀⠊⠁⠀⠀⡇⠀⠇⠀⠀⠘⢀⣸⠀⠀⠘⠃⠀⠀⠀⢀⢄⠀⠀⠐⠀⠀⠁⠎⠀⠀⠀⠀⠀⠀⠀⠀⠀⠀⠀⠀⠔⠁⠀⠀⠀⠀⠀⠑⠋⠀⠀⠀⠀⠀⠀⠀⠄⣈⣀⡀⠀⠀⠀⢸⠀⢕⢕⠑⣕⡇⠀⢔⢘⠇⢕⢕⢁⠎⢔⢕⢕⢕⠰⢄⢸⠴⢃⢔⢄⢱⡅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⢔⢔⢔⢔⢕⢕⢕⢕⢕⢕⢕⢕⢕⢕⢕⢕⢔⢕⢔⢔⢔⢔⢕⢜⢕⢕⢔⢔⢕⢔⢕⢕⢕⢕⢔⢔⢕⢕⢕⢀⢔⢔⢔⢔⢔⢔⢕⢕⢕⢔⢄⢀⠀⠀⠀⠀⠁⠀⠀⠀⠀⠀⠀⠀⠀⠀⠀⠀⠀⢀⢔⢕⢕⢔⠀⠀⠀⠀⠀⠀⠀⠀⠀⠀⠀⠀⠀⠀⠀⠀⠀⠀⠀⠀⠀⠀⠀⠀⠀⠀⠀⠀⠀⠀⠀⠀⠀⠀⠀⠀⠀⠀⠀⠀⠀⠁⢠⣷⣧⣕⢌⠀⢕⢕⢕⢕⢕⢔⢔⢕⢕⢕⢕⢕⢕⢕⢔⢕⢕⢕⢕⢔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⠑⡕⢕⢕⢕⢕⢕⢕⢕⢕⢕⢕⢕⢕⢕⠄⢀⠀⠀⠀⠀⠀⠀⠀⠀⠀⠀⠀⠀⢀⢔⢕⢕⢕⠕⠁⠀⠀⠀⠀⠀⠀⠀⠀⠀⠀⠀⠀⠀⠀⠀⠀⠀⠀⠀⠀⠀⠀⠀⠀⠀⠀⠀⠀⠀⠀⠀⠀⠀⠀⠀⠀⠀⢀⣴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⠔⠑⠐⠀⠀⢀⠀⠀⠀⠀⠀⠀⠄⢕⢕⢕⠑⠁⠀⠀⠀⢄⢔⠀⠀⠀⠀⠀⠀⠀⠀⠀⠀⠀⠀⠀⠀⠀⠀⠀⠀⠀⠀⠀⠀⠀⠀⠀⠀⠀⠀⠀⠀⠀⠀⣠⣴⣿⣿⠀⢀⢕⢸⣿⣿⣿⡇⢅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⢄⠀⠀⠀⠀⠄⠀⠁⠀⠀⠀⠀⠀⠀⠁⠁⠀⠀⠀⠀⢀⢕⢕⢕⢕⠀⠀⠀⠀⠀⠀⠀⠀⠀⠀⠀⠀⠀⠀⠀⠀⠀⠀⠀⠀⠀⠀⠀⠀⠀⠀⢀⢄⢔⠄⠀⣿⣿⣿⣿⠀⢕⢕⢸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⢕⢕⢕⢄⠀⠀⠀⠀⠀⠀⠀⠀⠀⠀⢀⠀⠀⠀⠀⢀⢔⢕⢕⢕⢕⢕⢕⢕⢄⢀⠀⠀⠀⠀⠀⠀⠀⠀⠀⠀⠀⠀⠀⠀⠀⠀⠀⠀⠀⠀⢄⢔⢕⢕⢕⢕⢕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⢀⢕⢕⢕⢕⢕⢕⢕⢕⢕⢕⢕⢕⢕⢕⢕⢕⢕⢕⢕⢄⠀⠀⠀⠀⠀⠀⠀⠀⠀⠀⠀⢐⢀⠀⠑⠕⠑⠁⠀⢀⢕⢕⢕⢕⢄⠀⠀⠀⠀⠀⠀⠀⠀⠀⠀⠀⠀⠀⠀⠀⢀⢄⢔⢕⢕⢕⢕⢕⢕⢕⢕⠀⣿⣿⣿⣿⣷⣾⣿⣿⣿⣿⣿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⢅⢔⢕⢕⢕⢕⢕⢕⢕⢕⢕⢕⢕⢕⢕⢕⢕⢕⢕⢕⢕⢕⢕⢕⢔⢄⢀⢀⠀⠀⠀⠀⠀⠀⠀⠁⠀⠄⢀⠀⢔⢕⢕⢕⢕⢕⢕⢕⢕⢄⢀⠀⠀⠀⠀⠀⠀⠀⠀⠀⠀⢄⢕⢕⢕⢕⢕⢕⢕⢕⢕⢕⢕⢕⠀⣿⣿⣿⣿⣿⣿⣿⣿⣿⣿⣿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⠕⢅⢕⢕⢕⢕⢕⢕⢕⢕⢕⢕⢕⢕⢕⢕⢕⢕⢕⢕⢕⢕⢕⢕⢕⢕⢕⢕⢕⢕⢕⢕⢔⢄⢄⢀⢀⠀⠀⠀⠀⠅⢔⢁⠑⢕⢕⢕⢕⢕⢕⢕⢕⢕⢕⢄⢀⠀⠀⠀⠀⠀⠀⢀⢕⢕⢕⢕⢕⢕⢕⢕⢕⢕⢕⢕⢕⠀⢟⢝⢟⢟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⢕⠕⠅⠁⢀⢕⢕⢕⢕⢕⢕⢕⢕⢕⢕⢕⢕⢕⢕⢕⢕⢕⢕⢕⢕⢕⢕⢕⢕⢕⢕⢕⢕⢕⢕⢕⢕⢕⢕⢕⢕⢕⢕⢔⢕⢕⢔⢄⠑⢕⢕⢕⢕⢕⢕⢕⢕⢕⢕⢕⢕⢔⢄⢐⢔⢕⠁⠁⠁⠁⠁⠁⠁⢕⢕⢕⢕⢕⢔⢔⢕⢕⢕⢕⢕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⣷⣷⣷⣷⣷⣷⣷⡗⢰⢕⠀⢄⢕⢕⢕⢕⢕⢕⢕⢕⢕⢕⢕⢕⢕⢕⢕⢕⢕⢕⢕⢕⢕⢕⢕⢕⢕⢕⢕⢕⢕⢕⢕⢕⢕⢕⢕⢕⢕⢕⢕⢕⢕⢕⢕⢕⢕⢄⠑⠕⢕⢕⢕⢕⢕⢕⢕⠕⢑⣅⣴⣵⣵⣵⢀⠀⠀⠀⠀⠀⢀⣧⣧⣵⣵⣵⣵⡕⢕⢕⢕⣱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⠿⢕⢕⠀⢄⢕⢕⢕⢕⢕⢕⢕⢕⢕⢕⢕⢕⢕⢕⢕⢕⢕⢕⢕⢕⢕⢕⢕⢕⢕⢕⢕⢕⢕⢕⢕⢕⢕⢕⢕⢕⢕⢕⢕⢕⢕⢕⢕⢕⢕⢕⢕⢕⢔⢄⢅⢑⠑⢑⢅⠀⣾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⢜⢕⠀⢕⢕⢕⢕⢕⢕⢕⢕⢕⢕⢕⢕⢕⢕⢕⢕⢕⢕⢕⢕⢕⢕⢕⢕⢕⢕⢕⢕⢕⢕⢕⢕⢕⢕⢕⢕⢕⢕⢕⢕⢕⢕⢕⢕⢕⢕⢕⢕⢕⢕⢕⢕⢕⢕⢕⢕⢀⣿⣿⣿⣿⣿⣿⣿⣿⣤⣥⣤⣥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⢀⢀⢀⢀⢀⠑⢕⠀⢕⢕⢕⢕⢕⢕⢕⢕⢕⢕⢕⢕⢕⢕⢕⢕⢕⢕⢕⢕⢕⢕⢕⢕⢕⢕⢕⢕⢕⢕⢕⢕⢕⢕⢕⢕⢕⢕⢕⢕⢕⢕⢕⢕⢕⢕⢕⢕⢕⢕⢕⢕⢕⢕⢕⢕⢱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⠴⢔⢔⢔⣵⣵⣵⣵⣷⣷⣗⣗⡇⢑⢑⠑⠑⠑⠑⠑⠁⢕⣵⡵⢴⢴⢔⢗⢗⢗⢟⢏⢕⠕⠀⢀⢄⢄⢕⢕⢕⢕⣕⣵⣵⢴⢴⢴⢄⠄⠑⠑⠁⠀⠅⢐⢕⢕⢕⢕⢕⢕⢕⢕⢕⢕⢕⢕⢕⢕⢕⢕⢕⢕⢕⢕⢕⢕⢕⢕⢕⢕⢕⢕⢕⢕⢕⢕⢕⢕⢕⢕⢕⢕⢕⢕⢕⢕⢕⢕⢕⢕⢕⢕⢕⢕⢕⢕⢕⢕⢕⢕⢕⢕⢁⠁⢱⣷⢕⢐⠀⠑⢘⠙⠓⠛⠋⠙⠙⠝⢍⡍⢍⢍⢉⢉⢉⠉⠉⠉⠉⠉⠙⠙⠙⠙⠙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⠀⢀⠅⢑⢕⢕⢕⢕⢕⢕⢕⢕⢕⢕⢕⢕⢕⢕⠕⠕⠑⠑⠑⠕⠑⠑⠕⢕⢕⢕⢕⢕⢕⢕⢕⢕⢕⢕⢕⢕⢕⢕⢕⢕⢕⢕⢕⢕⢕⢕⢕⢕⢕⢕⢕⢕⢕⢕⠑⠕⠕⠕⠅⠕⢝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⢔⣵⣵⣵⣵⣷⣷⢗⢗⢗⢔⠕⠅⢕⢕⢕⢕⢕⢕⢕⢕⢕⢕⢕⢕⢕⢕⢄⠀⠀⠀⠀⠀⠀⠀⠀⠁⠁⠑⢕⢕⢕⢕⢕⢕⢕⢕⢕⢕⢕⢕⢕⢕⢕⢕⢕⢕⢕⢕⢕⢕⢕⢕⢕⢕⡕⣄⣄⣄⣄⣄⣀⡀⢐⠑⠑⠑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⠑⠕⠑⠑⠁⠑⠑⠀⠁⠁⠑⠑⠕⠕⠕⢕⢕⢕⢕⢕⢕⢄⢄⢄⠀⠀⠀⠀⠀⢀⠀⢀⢀⢕⢕⢕⢕⢕⢕⢕⢕⢕⢕⢕⢕⢕⢕⢕⢕⢕⢕⢕⢕⢕⢕⢕⢕⢕⢱⣵⣼⣿⣯⣕⢁⠀⠁⠀⠀⠀⠀⠁⠈⠙⠙⠝⠏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⢄⢄⢄⢀⢀⢀⢀⠀⠀⠀⠀⠀⠀⠀⠀⠀⠀⠀⠀⠀⠁⠁⠁⠁⠁⠑⠑⠑⠑⠑⠑⠑⠑⠑⠑⠕⠕⠕⠕⠕⠕⠕⠕⠕⠕⠕⠕⢕⢕⢕⢕⡕⢕⢕⢕⢕⢕⢕⢕⢕⠄⠀⠁⠁⠁⠁⠅⠄⠀⠁⠄⢅⢵⢵⢵⢕⢕⢔⢔⢔⢄⢄⢔⣕⣕⡕⢕⢕⢕⢗⢵⢵⢕⢕⢅⢀⢀⢀⢀⢀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⢖⢖⢖⢖⢖⢖⢖⢖⢆⢔⢔⢔⢔⢔⢔⢄⢄⢄⢄⢄⢀⢀⠀⠀⠀⠀⠀⠀⠀⢀⢀⣀⡀⢄⢄⢄⢜⢻⢿⢿⢷⢷⢧⢵⢕⢕⢔⢄⢀⢀⠀⠀⠀⠀⢀⠀⢀⢀⣄⣄⣕⣕⣕⣕⣗⣕⣕⣕⢕⢕⢜⢝⢕⢑⢀⢀⢀⢁⢀⢀⢀⢀⢄⢔⢕⣷⣗⢗⢗⢗⢇⢕⢕⢕⠕⢕⢕⢕⢕⢕⢝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⠑⢕⢕⢕⢕⢕⢕⢕⢕⢕⣕⣱⣵⣵⣵⣵⣷⣷⣵⣵⣵⣵⣔⣔⣄⣠⣴⣵⣵⣵⣼⣵⣷⣵⣵⡕⢕⢕⢕⢕⢕⢕⢕⢕⢕⢅⢄⢁⢁⠁⠕⢕⢕⢑⠑⠕⠕⢕⠕⢕⢕⢕⢕⣕⡕⢕⢕⢕⠕⠀⠀⠀⢄⢔⣴⣕⣕⣕⣕⣔⣵⢕⢗⢗⢟⢟⢟⢟⢷⢗⢗⢗⢕⢔⢔⢕⢕⢜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⢀⢔⢱⣵⣷⣾⣇⣕⣕⣕⡕⢕⢀⢀⢀⢄⣄⣔⣔⣔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⠕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⠕⠕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⢔⠀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⢑⠀⠀⢕⢕⢅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⠕⠕⢕⢕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⠀⠑⢕⠀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⠀⠀⠀⠀⢄⠀⠁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⠀⠀⠀⠀⠁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⠑⠀⠀⠀⠀⠀⠀⠀⠀⠀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⠀⠀⢕⢕⢕⢕⢕⢕⢕⢕⢕⢕⢕⢕⠕⠕⠕⠕⢕⢕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⠀⠀⢕⢕⢕⢕⢕⢕⢕⢕⠕⠑⠁⠀⠀⠀⠀⠀⠀⠁⠕⢕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⣕⢕⢕⢕⢕⢕⢕⢕⢕⢕⢕⢕⢕⢕⢕⢕⢕⢕⢕⢕⢕⢕⣵⢕⢕⢕⢕⢕⢕⢸⣿⡟⡟⢛⢛⢹⢻⣿⣿⣿⣿⡟⢝⡝⢻⠁⠀⠀⠀⠀⠀⠀⢠⠄⠀⠀⠀⢕⡕⢕⢕⢕⢕⠕⢡⢀⠀⠀⠀⠀⠀⠀⢠⠄⠀⠀⠁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⡿⠕⢕⣇⡥⠀⠄⢄⡀⠀⠀⡰⠏⠍⠍⠍⠍⠽⢝⢕⢕⠕⢅⢠⠮⠖⠂⠀⠀⠀⠀⢄⡏⠀⠀⠀⠀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⢱⢵⢵⢵⣿⢕⢕⡜⢕⢕⢖⢜⢕⢕⢕⢜⢕⢱⠵⡇⢃⢕⢅⢅⢅⢕⣿⢅⢅⢕⢇⢕⢕⠜⢕⢅⢅⡥⢕⢅⡮⢗⣣⣿⡇⠝⢹⢁⡄⠄⠄⢅⠁⠀⠈⠐⠒⠒⢒⣖⠒⡗⠕⠑⠀⠀⣠⠇⠆⡄⣀⣰⢄⠀⠄⢎⡇⢀⢄⠀⠁⢸⢕⢕⢕⢕⡜⠕⢕⢅⢜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⢔⢕⢕⢕⢱⡱⢕⢕⢕⢕⢔⢗⢕⢕⢕⢸⠕⢕⢕⢕⣿⢕⢕⢕⢕⢕⢕⢕⢕⢕⢕⣇⢕⢕⣕⡇⢕⢕⢕⢕⢕⢕⣿⢕⢕⢕⢕⢕⢕⢸⣿⡇⢱⢇⢕⢕⡇⢱⣿⡿⢑⣄⢼⠁⢔⠀⠀⢸⠀⠀⠀⠀⠈⢱⢞⢁⠀⢷⠀⢀⠀⠑⠑⡠⠂⡏⠁⠀⠀⠀⠀⢕⡇⠁⠑⠷⠀⢸⠑⠕⠕⢕⢧⢆⢕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⣕⡕⢕⡵⢇⣿⡿⠑⠈⠁⠺⠑⠈⠓⠓⠁⠀⠀⠀⠠⠕⠁⠈⠳⠀⠘⢧⡇⠀⠀⠀⠣⢄⣅⡤⢄⠄⠐⠀⢐⡇⠀⠀⠄⢄⣼⠀⠀⠀⠀⠘⢕⣕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⣿⣿⡿⢇⠅⠉⠙⠃⠀⠀⠀⠀⠀⠀⠀⠀⠀⠀⠀⠀⠀⠀⠀⠀⠀⠀⠀⠀⠀⠀⠀⠀⠀⠀⠀⠀⠀⠀⠀⠀⠀⠀⠀⠀⠀⠀⠀⠀⠀⠀⠀⠀⠀⠹⣧⣷⠀⠀⠀⠀⠅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⡿⢏⢕⠁⠀⠀⠀⠀⠀⠀⠀⠀⠀⠀⠀⠀⠀⠀⠀⠀⠀⠀⠀⠀⠀⠀⠀⠀⠀⠀⠀⠀⠀⠀⠀⠀⠀⠀⠀⠀⠀⠀⠀⠀⠀⠀⠀⠀⠀⠀⠀⠀⠀⠀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⢕⢑⣕⢕⠕⡕⢜⣛⠁⡑⢁⢀⢀⠜⠀⢀⡀⢀⢀⢀⢀⡀⠀⠀⠀⠀⠀⠀⠀⠀⠀⠀⠀⠀⠀⣄⠀⠀⢄⠀⠀⠀⠀⠀⠀⠀⠀⠀⠀⠀⠀⠀⠀⠀⢀⠀⠀⠀⠀⠀⠀⢱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⢀⢸⠀⡇⢀⢸⠕⠀⠀⢸⡇⠄⠄⠄⢸⢕⠀⠀⠀⡠⠔⢢⠐⠒⢠⡀⠀⠀⣰⠃⢰⠐⢸⠀⢀⡄⠀⠁⡆⠀⠄⢀⡠⠴⠄⠀⢄⢀⢸⠃⠔⢔⠔⠑⠀⣾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⣈⢁⣅⢕⠀⡇⣁⣀⣁⣖⣁⣈⣄⠑⠐⠁⠀⡰⠇⢀⠀⠄⠵⠀⠀⢸⡇⠀⠀⠀⢸⢕⠀⠀⡜⠀⢀⡎⠀⠀⠀⢳⠀⠔⣿⢀⢼⠐⢸⠑⠀⡇⠀⢰⠁⠀⠀⠀⠀⠀⠀⠀⡄⢨⠋⠉⠁⠀⠀⠀⠀⠈⠙⠻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⠐⡴⢄⢕⢔⢇⢔⢀⡯⠄⠤⢰⠄⠑⠄⣔⢘⣠⢀⡀⢑⣢⠄⠀⢀⢸⢃⢂⢂⢂⢸⢑⣄⠀⣇⢀⢜⠀⠀⠀⢀⡞⠀⠀⣿⠀⢸⠀⢸⢀⣰⢇⠀⢕⡀⠀⠀⠀⠀⠀⠀⠀⠉⡗⠒⠒⠀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⣁⡞⠐⠀⠀⡇⢀⢸⠐⡇⢀⣿⢄⢔⠀⢀⠴⠂⠀⠀⠢⣄⠀⠀⠈⠋⠀⠀⠠⠔⠊⠀⠀⠀⣿⠀⢸⣀⣈⣀⣀⣵⠀⠜⠇⠀⠈⠑⠓⠚⠃⠀⠀⢧⣀⣀⣠⠇⠀⠑⣦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⢕⢌⠑⠀⢄⢔⠁⢀⢈⢀⢁⢄⢅⢕⢄⢌⢀⠀⠀⠀⠀⠀⠈⠀⠀⠀⠀⠀⠀⠀⠀⠀⠀⠀⠀⠁⠀⠀⠀⠁⠁⠁⠀⠀⠀⠀⠀⠀⠀⠀⠀⠀⠀⠀⠀⠀⠁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⠔⢀⢕⠑⠀⢕⢕⢕⢕⢕⢕⢕⢕⢕⢕⢄⠀⠀⠀⠀⠀⠀⠀⠀⠀⠀⠀⠀⠀⠀⠀⠀⠀⠀⠀⠀⠀⠀⠀⠀⠀⠀⠀⠀⠀⠀⠀⠀⠀⠀⠀⠀⠀⠀⠀⠀⠀⠀⠀⠀⠀⠀⣠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⠀⢕⠕⠀⠀⢅⢕⠕⠕⠑⠁⠑⠕⢕⢕⢕⢔⠀⠀⠀⠀⠀⠀⠀⠀⠀⠀⠀⠀⠀⠀⠀⠀⠀⠀⠀⠀⠀⠀⠀⠀⠀⠀⠀⠀⠀⠀⠀⠀⠀⠀⠀⠀⠀⠀⠀⠀⠀⠀⠀⠀⠑⠁⠀⠀⠀⠀⠀⢿⣿⡿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⠕⠕⠑⡕⠑⠕⠕⢕⢕⢑⠕⢕⢕⢕⠕⠕⢕⠀⡆⠁⢰⠀⢁⡑⠡⠔⢐⠁⠅⢰⠄⠥⠁⢰⠔⠕⢕⠕⢰⡔⠑⢁⢀⡆⠀⢕⠕⠀⠕⠀⢀⢁⢀⠀⠀⠀⠀⠀⠀⠀⠰⠆⠀⠀⠠⠅⠁⠑⠀⠀⠀⠀⠀⠀⠀⠀⠀⠀⠀⡀⠀⠀⠀⠀⠀⠀⠀⠀⠀⠀⠀⠀⠀⠀⠀⠀⣀⠀⠀⠀⢀⠀⠀⠀⠀⠀⠀⠀⠀⠀⠀⠀⠀⠀⠀⠀⢄⠆⢕⢟⢕⢕⡆⠑⢕⠑⢑⢕⢕⢁⢡⠑⢕⢕⢑⢕⢑⢡⣅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⢁⠜⢁⠕⠃⢱⡁⠁⡋⠁⢕⢸⢑⢔⢔⢒⢊⢍⢔⠀⡇⠕⢸⢁⢀⡇⠀⠁⡀⠀⡰⠈⢰⢈⢀⢸⠐⡖⠀⢀⢸⢕⡆⡜⠀⡇⠀⠒⠀⠀⢔⠁⢀⠇⠀⠈⢢⢀⠀⠀⢰⠐⠐⠐⠐⡗⠀⠀⠈⡆⠀⢔⠀⠀⠐⡀⠀⠀⢀⣀⣀⢇⠄⣤⠀⠀⠀⠀⠀⠀⠀⠀⠀⠀⠀⠈⠁⢀⢀⣀⡀⠀⠀⠱⠀⠀⠀⢀⠀⠀⠀⠀⢆⡀⠀⠀⠀⢀⣼⠀⠑⠑⠑⢕⡇⠠⠀⢄⠇⠑⡑⢁⣸⡠⠅⢕⢔⠉⡠⠊⠀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⢅⢀⣀⣀⣑⡀⠁⢅⢁⢕⠀⠇⢁⢕⢕⢕⢕⢕⢕⠀⡇⢀⢾⢄⠀⡇⢸⢅⠁⠀⠀⢸⠀⠃⢀⠜⡄⡇⢀⠉⢸⢕⠁⢀⢀⣇⢀⣄⠀⢸⠀⠀⡜⠀⠀⠀⢁⡇⠀⡄⠌⠅⠅⠅⠅⠅⢤⠀⠀⢕⠀⠑⢕⠄⠀⢜⡄⠀⠀⠀⡸⠀⠀⡇⠀⠰⠄⠄⠄⠐⠐⠖⠀⠈⠉⠉⠁⡇⠀⠀⠀⠀⠀⠀⠀⢀⢔⠁⠀⠀⢁⠌⢁⠀⢀⢀⠀⠐⢸⠀⢀⢕⠕⢕⡇⠀⠀⠘⠀⢐⢔⢄⢸⠀⢕⠕⣅⠵⠐⠀⠐⢆⠑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⠁⢠⠀⠢⠀⠀⢁⠕⠀⣦⠀⢀⠄⣑⣑⣕⢑⠀⡇⠈⢸⠈⢅⠑⢸⢕⠀⠐⠃⠈⠁⠐⢁⠀⠀⠘⠃⢄⢸⢕⢀⠐⠀⡇⠀⠀⠀⠘⢴⠜⠀⠀⠀⢀⠜⠁⠀⡇⠀⡇⠀⠀⢸⠀⢸⠀⠀⢣⡆⠀⠀⠀⠀⠈⠑⠀⢀⠔⠁⢀⣠⠁⠀⠀⠀⠀⠀⠀⠀⠀⠀⠀⠀⠀⡔⠀⠀⠀⠀⠀⢀⡠⠔⠁⠀⠀⠀⠀⠃⠀⢸⠈⠀⠀⠀⠀⢾⠀⢕⢜⢑⢕⡇⠀⢀⢰⡆⢕⢕⢕⢸⢀⢕⢑⠁⢠⠄⢄⠀⡸⠀⠅⡑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⢊⢄⢘⢂⢐⢓⢂⢘⢄⢔⢜⢄⢕⢕⢔⢔⢔⢔⠀⠇⠀⢈⢂⢁⢄⠸⠕⢕⠰⢃⢄⢘⢀⢁⢃⢔⢕⢀⢕⠸⠕⠀⠀⢀⢃⠀⢐⢀⢔⢄⢀⠀⠀⠈⠀⠀⠀⠀⠇⠀⠙⠁⠁⠈⠄⠜⠀⠀⠀⠁⠀⠀⢀⢔⢔⢀⠀⠀⠀⠀⠀⠁⠀⠀⠀⠀⠀⠀⠀⠀⠀⠀⠀⠀⠁⠀⠀⠀⠀⠀⠀⠀⠁⠀⠀⠀⠀⠀⠀⠀⠐⠀⠐⠀⠀⠀⠀⠸⠀⢕⢕⢑⠵⠇⢄⢕⢄⢕⢕⢑⢔⢅⢕⢕⢕⢕⢅⢒⢚⢋⢅⢕⢕⢘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⢔⢄⢀⠀⠀⠀⠀⠀⠀⠀⠀⠀⠀⠀⠀⠀⠀⠀⢀⢄⢕⢕⢕⢕⠀⠀⠀⠀⠀⠀⠀⠀⠀⠀⠀⠀⠀⠀⠀⠀⠀⠀⠀⠀⠀⠀⠀⠀⠀⠀⠀⠀⠀⠀⠀⠀⠀⠀⠀⠀⠀⠀⢀⠀⠀⢀⢠⣿⣷⣧⡕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⢀⡇⢕⢕⢕⢕⢕⢕⢕⢕⢕⢕⢕⢕⢕⠅⠐⠄⢀⠀⠄⠀⠀⠀⠀⠀⠀⠀⠀⢔⢕⢕⢕⠕⠑⠀⠀⠀⠀⠀⠀⠀⠀⠀⠀⠀⠀⠀⠀⠀⠀⠀⠀⠀⠀⠀⠀⠀⠀⠀⠀⠀⠀⠀⠀⠀⠀⠀⠀⠀⠀⠀⢀⣴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⠀⠀⠀⠀⠁⠐⠀⠀⠀⠀⠀⠀⠀⠀⠕⠕⠑⠁⠀⠀⠀⢀⢕⢕⢀⠀⠀⠀⠀⠀⠀⠀⠀⠀⠀⠀⠀⠀⠀⠀⠀⠀⠀⠀⠀⠀⠀⠀⠀⠀⠀⠀⠀⢀⠀⠀⣶⣿⣿⣿⠀⢄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⢜⢕⢕⢕⢕⢕⢕⢕⢕⢕⢕⢕⢕⢕⢕⢕⢀⠀⠀⠀⠀⠀⠀⠀⠀⠀⠀⠀⠀⠀⠀⠀⠀⠀⢄⢔⢕⢕⢕⢕⢄⠀⠀⠀⠀⠀⠀⠀⠀⠀⠀⠀⠀⠀⠀⠀⠀⠀⠀⠀⠀⠀⠀⠀⠀⢄⢔⢕⢕⠕⠀⣿⣿⣿⣿⠀⢕⢕⢸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⢄⢕⢕⢕⢕⢕⢕⢕⢕⢕⢕⢕⢕⢕⢕⢕⢕⢔⢀⠀⠀⠀⠀⠀⠀⠀⠀⠀⠀⠀⠀⠀⠀⠐⢕⢕⢕⠕⠑⠑⢕⢕⢕⢄⠀⠀⠀⠀⠀⠀⠀⠀⠀⠀⠀⠀⠀⠀⠀⠀⠀⠀⢀⢄⢔⢕⢕⢕⢕⢕⠀⠀⣿⣿⣿⣿⠀⢕⢕⢸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⢁⢄⢕⢕⢕⢕⢕⢕⢕⢕⢕⢕⢕⢕⢕⢕⢕⢕⢕⢕⢕⢔⢄⠀⠀⠀⠀⠀⠀⠀⠀⠀⠀⠅⢔⢐⠀⠁⠁⠀⢀⢄⢕⢕⢕⢕⢔⢄⠀⠀⠀⠀⠀⠀⠀⠀⠀⠀⠀⠀⠀⢀⢄⢔⢕⢕⢕⢕⢕⢕⢕⢕⢕⠀⣿⣿⣿⣿⣷⣾⣿⣿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⢔⢄⢄⢀⠀⠀⠀⠀⠀⠀⠀⠐⢐⠀⠕⢕⢕⢕⢕⢕⢕⢕⢕⢕⢔⢄⠀⠀⠀⠀⠀⠀⠀⠀⠀⢕⢕⢕⢕⢕⢕⢕⢕⢕⢕⢕⢕⢕⠀⣿⣿⣿⣿⣿⣿⣿⣿⣿⣿⣿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⠔⠕⢕⢕⢕⢕⢕⢕⢕⢕⢕⢕⢕⢕⢕⢕⢕⢕⢕⢕⢕⢕⢕⢕⢕⢕⢕⢕⢕⢕⢕⢕⢕⢕⢔⢔⢄⢄⢀⢀⢀⠅⠔⢁⠕⢕⢕⢕⢕⢕⢕⢕⢕⢕⢕⢄⢄⢀⠀⠀⢀⠐⢄⢕⢕⢕⢕⢕⢕⢕⢕⢕⢕⢕⢕⠕⠀⢝⢝⢟⢟⢙⢝⢝⢝⡏⢝⢟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⢑⢕⢀⠁⠀⢀⢑⢕⢕⢕⢕⢕⢕⢕⢕⢕⢕⢕⢕⢕⢕⢕⢕⢕⢑⠕⠑⢑⢑⢑⢑⢑⢑⢕⠕⠕⠕⠁⢅⠑⠕⠕⠕⢕⢅⠀⢀⢁⢐⢀⠑⢕⢕⢕⢕⢕⢅⢕⢕⢕⢕⢕⢕⠑⢄⢕⢕⠁⠁⠅⠁⠁⠁⢁⢕⢕⢕⢕⢕⢐⢔⢕⢕⢕⢕⢔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⣧⡕⢔⢔⢕⢕⢕⢕⠐⠕⠀⢄⢕⠀⢁⢁⢁⢁⠁⠕⢕⢕⢕⠅⠐⢔⢄⢐⢅⠕⠕⠔⠑⠀⢕⠀⠀⠀⢕⠀⠔⢕⠀⠀⢄⠁⠄⠄⢁⠁⠁⢑⢀⠕⠄⢐⢕⢔⢄⢑⠑⠕⢕⢕⢕⠕⠑⣑⢄⢰⢕⢕⢕⢕⢀⠀⠀⠀⠀⠀⢕⢔⢕⢕⢕⢕⢕⢕⢕⢕⢣⢕⢕⢕⢕⢱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⠕⠕⠕⠕⠁⠃⢕⠀⠀⢕⢕⢕⠀⠅⠅⠑⠁⠁⢁⠕⢅⠕⢕⢄⢑⢕⢕⠁⢕⠄⠕⠄⠀⠑⢀⠀⢀⠑⠀⠀⢕⠀⠀⠕⠀⢕⠄⢀⢔⢕⢀⠔⠀⢄⠑⢁⢕⢕⢕⢕⢔⢄⢁⢐⢐⠐⡕⢕⢕⢕⢕⢗⢃⡇⠁⠀⠁⠁⠁⢕⢕⢕⢔⢇⢕⢕⢑⢕⢕⢕⡇⢜⢝⢕⢕⢕⢕⢺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⠄⠄⢔⠀⠀⠐⠐⢕⠀⠀⢕⢕⢕⠑⠑⠁⢅⠁⠀⢁⠑⠕⢄⢄⠑⢕⢕⠕⢄⠕⠅⢀⠐⠀⢀⢕⠀⢕⠄⠐⠀⢕⠀⠀⠀⠀⢀⠕⢐⢕⢀⢑⠀⠐⢕⢅⢔⢕⢕⢕⢕⢕⢕⢕⢕⢕⢄⢕⢕⡅⢕⣷⡕⢕⡇⢠⣤⢄⢄⢅⢕⢕⢕⢕⢕⢕⢱⢕⡕⢕⢱⢕⢕⢕⢕⢕⢕⢱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⢑⢁⢀⢕⠀⠀⢄⠀⢑⠀⠁⢕⠔⢕⢕⢔⢔⢕⢀⢀⢀⢀⢔⢅⢅⢕⢁⠁⢐⢅⢕⢐⢕⠀⢀⢁⢕⢀⢕⢀⢄⠀⠐⠀⢀⠄⠑⠕⢄⢁⠑⢕⢄⠕⢀⢁⢑⢑⢕⠑⠑⠑⠑⠕⠕⠑⠑⠡⢕⢕⡱⣱⣿⡇⡕⣱⣾⣿⡕⣇⣕⣕⢕⢕⢕⣇⣱⣵⣾⢧⢱⢇⣵⣧⣕⢱⢵⢵⢼⣹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⠴⢔⢔⢔⣵⣵⣵⣵⣷⣷⣗⣗⡇⢑⢑⠑⠑⠑⠑⠑⠁⢕⣵⡵⢴⢴⢔⢗⢗⢗⢟⢏⢕⠕⠀⢀⢄⢄⢕⢕⢕⢕⣕⣵⣵⢴⢴⢴⢄⠄⠑⠁⠀⠀⠀⠄⢕⢕⢕⢕⢕⢔⢔⢔⢔⢔⢔⢕⢕⢕⢕⢕⢔⢕⢕⢕⢕⠀⢄⢄⢔⢔⢄⢔⢄⢔⢔⢄⢔⢔⢕⢕⢔⢔⢔⢕⢕⢕⢕⢔⢔⢔⢕⢕⢕⢕⢕⢕⢕⢕⢕⢕⢅⢕⢁⠁⢕⣷⢔⠀⠀⠐⠘⠙⠑⠓⠋⠙⠙⠝⢍⡍⢍⢅⢁⢈⢉⠉⠉⠉⠉⠈⠘⠙⠙⠙⠙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⠀⢀⢁⢄⠕⢕⢕⢕⢕⢕⢕⢕⢕⢕⢕⢕⢕⢕⢕⠀⠀⠀⠀⠁⠀⠀⠁⠑⠕⢕⢕⢕⢕⢕⢕⢕⢕⢕⢕⢕⢕⢕⢕⢕⢕⢕⢕⢕⢕⢕⢕⢕⢕⢕⢕⢕⢕⢕⠑⠕⠕⠕⠅⠕⢝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⢔⣵⣵⣵⣵⣷⣗⢗⢗⢔⠎⠕⢕⢕⢕⢕⢕⢕⢕⢕⢕⢕⢕⢕⢕⢕⢕⢀⠀⠀⠀⠀⠀⠀⠀⠀⠀⠀⠁⠑⢕⢕⢕⢕⢕⢕⢕⢕⢕⢕⢕⢕⢕⢕⢕⢕⢕⢕⢕⢕⢕⢕⢕⢕⢕⢕⣄⣄⣄⣄⣄⣀⡀⢐⠐⠑⠑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⠑⠑⠑⠁⠁⠑⠑⠁⠁⠑⠑⠑⠑⠕⠕⢕⢕⢕⢕⢕⢕⢕⢄⢄⠀⠀⠀⠀⠀⠀⠀⠄⠄⢄⢕⢕⢕⢕⢕⢕⢕⢕⢕⢕⢕⢕⢕⢕⢕⢕⢕⢕⢕⢕⢕⢕⢕⢕⢡⣵⣼⣿⣯⣕⢁⠀⠁⠀⠀⠀⠀⠁⠈⠙⠙⠝⠏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⢄⢄⢄⢀⢀⢀⢀⠀⠀⠀⠀⠀⠀⠀⠀⠀⠀⠀⠀⠀⠀⠁⠁⠁⠑⠑⠑⠑⠑⠑⠑⠐⠑⠑⠑⠑⠕⠕⠕⠕⠕⠕⠕⠕⠕⠕⠕⢕⢕⢕⢕⡕⢕⢕⢕⢕⢕⢕⢕⠅⠕⠀⠀⠁⠁⠁⠅⠄⠀⠁⠄⢅⢵⢵⢵⢕⢕⢔⢔⢔⢄⢄⢔⣕⣕⡕⢕⢕⢕⢗⢵⢵⢕⢕⢅⢀⢀⢀⢀⢀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⢖⢖⢖⢖⢖⢖⢖⢖⢆⢔⢔⢔⢔⢔⢔⢄⢄⢄⢄⢄⢀⢀⠀⠀⠀⠀⠀⠀⠀⢀⢀⣀⡀⢄⢄⢄⢜⢻⢿⢿⢷⢷⢧⢵⢕⢕⢔⢄⢀⢀⠀⠀⠀⠀⢀⠀⢀⢀⣄⣄⣕⣕⣕⣕⣗⣕⣕⣕⢕⢕⢜⢝⢕⢑⢀⢀⢀⢁⢀⢀⢀⢀⢄⢔⢕⣷⣗⢗⢗⢗⢇⢕⢕⢕⠕⢕⢕⢕⢕⢕⢝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⠑⢕⢕⢕⢕⢕⢕⢕⢕⢕⣕⣱⣵⣵⣵⣵⣷⣷⣵⣵⣵⣵⣔⣔⣄⣠⣴⣵⣵⣵⣼⣵⣷⣵⣵⡕⢕⢕⢕⢕⢕⢕⢕⢕⢕⢅⢄⢁⢁⠁⠕⢕⢕⢑⠑⠕⠕⠕⠕⢕⢕⢕⢕⣕⡕⢕⢕⢕⠕⠀⠀⠀⢄⢔⣴⣕⣕⣕⣕⣔⣵⢕⢗⢗⢟⢟⢟⢟⢷⢗⢗⢗⢕⢔⢔⢕⢕⢜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⢀⢔⢱⣵⣷⣾⣇⣕⣕⣕⡕⢕⢄⢀⢀⢄⣄⣔⣔⣔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⠁⠐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⢀⠀⢕⢕⢑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⠁⠀⢕⢕⢕⢑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⠀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⠁⠀⠀⠁⠀⢕⢕⠀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⠀⠀⠀⠀⢕⠁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⠁⠀⠀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⠀⠀⠀⠀⠀⠀⠀⠀⠑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⠀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⠕⠀⠀⠀⠀⠀⠀⠀⠀⢄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⠐⠀⢕⢕⢕⢕⢕⢕⢕⢕⢕⢕⢕⢕⢕⢕⢕⢕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⠁⠀⠀⠀⠀⠀⠀⠀⠀⠀⠔⢕⢕⢕⢕⢕⢕⢕⢕⢕⠕⠑⠁⠀⠀⠀⠔⠁⠑⢕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⠑⠀⠀⠀⠀⠀⠀⠀⠀⠀⠀⠀⢕⢕⢕⢕⢕⢕⢕⠑⠀⠀⠀⠀⠀⠀⠀⠑⠕⠐⠀⠑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⣕⢕⢕⢕⢕⢕⢕⢕⢕⢕⢕⢕⢕⢕⢕⢕⢕⢕⢕⢕⢕⢕⣵⢕⢕⢕⢕⢕⢕⢸⣿⡟⡟⢛⢛⢹⢻⣿⣿⣿⣿⡟⢝⡝⠑⠀⠀⠀⠀⠀⠀⠀⢠⠄⠀⠀⠀⢕⡕⢕⢕⠕⠑⠀⢠⢀⠀⠀⠀⠀⠀⠀⢠⠄⠀⠀⠀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⡿⠕⢕⣇⡤⠀⠄⢄⡀⠀⠀⡰⠏⠍⠍⠍⠍⠽⠝⠑⠁⠀⢄⢠⠮⠖⠂⠀⠀⠀⠀⢄⡏⠀⠄⠀⠀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⢱⢵⢵⢵⣿⢕⢕⡜⢕⢕⢖⢜⢕⢕⢕⢜⢕⢱⠵⡇⢃⢕⢅⢅⢅⢕⣿⢅⢅⢕⢇⢕⢕⠜⢕⢅⢅⡥⢕⢅⡮⢗⢣⣿⠇⠉⢹⢁⢄⠄⠄⡅⠁⠀⠈⠐⠒⠒⢒⣖⠒⡗⠀⠀⠀⠀⣠⠇⠆⡄⣀⣰⢄⠀⠄⢎⡇⠀⢕⠀⠁⢸⠕⠕⢕⢕⡜⠕⢕⢅⢜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⢔⢕⢕⢕⢱⡱⢕⢕⢕⢕⢔⢗⢕⢕⢕⢸⠕⢕⢕⢕⣿⢕⢕⢕⢕⢕⢕⢕⢕⢕⢕⣇⢕⢕⣕⡇⢕⢕⢕⢕⢕⢕⣿⢕⢕⢕⢕⢕⢕⢸⣿⡇⢱⢇⢕⢕⡇⢱⣿⠇⢀⣄⢼⠁⢔⠀⠀⢸⠀⠀⠀⠀⠈⢱⢞⢁⠀⢷⠀⢀⠀⠑⠑⡠⠂⡏⠁⠀⢀⠄⠀⢕⡇⠀⠀⠷⠀⢸⠀⠀⠀⠁⢧⢆⢕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⣕⣕⠕⡵⠃⠻⠇⠀⠈⠁⠺⠑⠈⠓⠓⠁⠀⠀⠀⠠⠕⠁⠈⠳⠀⠘⢧⡇⠀⠀⠀⠣⢄⣅⡤⢅⠀⠀⠀⢕⡇⠀⠀⠄⢄⣼⠀⠀⠀⠀⠘⠕⢕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⣿⢟⢕⠑⠀⠀⠀⠀⠀⠀⠀⠀⠀⠀⠀⠀⠀⠀⠀⠀⠀⠀⠀⠀⠀⠀⠀⠀⠀⠀⠀⠀⠀⠀⠀⠀⠀⠀⠀⠀⠀⠀⠀⠀⠀⠀⠀⠀⠀⠀⠀⠀⠀⠀⣷⣵⠀⠀⠀⠀⠅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⡿⢇⢕⢕⠀⠀⢔⠀⠀⠀⠀⠀⠀⠀⠀⠀⠀⠀⠀⠀⠀⠀⠀⠀⠀⠀⠀⠀⠀⠀⠀⠀⠀⠀⠀⠀⠀⠀⠀⠀⠀⠀⠀⠀⠀⠀⠀⠀⠀⠀⠀⠀⠀⠀⢱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⢕⢑⣕⢕⠕⡕⢜⢑⠑⡑⢕⢀⢔⠀⠀⢀⡀⢀⢀⢀⢀⡀⠀⠀⠀⠀⠀⠀⠀⠀⠀⠀⠀⠀⠀⣄⠀⠀⢄⠀⠀⠀⠀⠀⠀⠀⠀⠀⠀⠀⠀⠀⠀⠀⢀⢔⢄⢄⢤⠂⠀⣼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⢀⢸⠀⡇⢀⢸⠁⠀⠀⢸⡇⠄⠄⠄⢸⢕⠀⠀⠀⡠⠔⢢⠐⠒⢠⡀⠀⠀⣰⠃⢰⠐⢸⠀⢀⡄⠀⠁⡆⠀⠄⢀⡠⠴⠄⠀⢄⢀⢸⠃⠁⠁⠀⠀⠀⠙⠻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⣈⢁⣅⢕⠀⡇⣁⣀⣁⣖⣁⣈⣄⠑⠀⠁⠀⡰⠇⢀⠀⠄⠴⠁⠀⢸⡇⠀⠀⠀⢸⢕⠀⠀⡜⠀⢀⡎⠀⠀⠀⢳⠀⠔⣿⢀⢼⠐⢸⠑⠀⡇⠀⢰⠁⠀⠀⠀⠀⠀⠀⠀⡄⢨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⠀⡴⢄⢕⢔⢇⢔⢀⡯⠄⠤⢰⠄⠀⠠⣔⢘⣠⢀⡀⢑⣢⠄⠀⢀⢸⢃⢂⢒⢒⢸⢑⣄⠀⣇⢀⢜⠀⠀⠀⢀⡞⠀⠀⣿⠀⢸⠀⢸⢀⣰⢇⠀⢕⡀⠀⠀⠀⠀⠀⠀⠀⠉⡗⠒⠒⠀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⣑⡞⠀⠀⠀⡇⢀⢸⠀⡇⢀⣿⠀⢔⠄⢀⠴⠂⠀⠀⠢⣄⠀⠀⠈⠋⠀⠀⠠⠔⠊⠀⠀⠀⣿⠀⢸⣀⣈⣀⣀⣵⠀⠜⠇⠀⠈⠑⠓⠚⠃⠀⠀⢧⣀⣀⣠⠇⠀⠑⣦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⢕⠈⢅⠀⢕⠀⠁⠀⢈⢀⢁⢄⢅⢕⢄⢅⢔⢀⠀⠀⠀⠀⠈⠀⠀⠀⠀⠀⠀⠀⠀⠀⠀⠀⠀⠁⠀⠀⠀⠁⠁⠁⠀⠀⠀⠀⠀⠀⠀⠀⠀⠀⠀⠀⠀⠀⠁⠀⠀⠀⠀⠀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⢔⠀⢕⢕⠀⠀⢔⢕⢕⢕⢕⠕⢕⢕⢕⢕⢕⢄⠀⠀⠀⠀⠀⠀⠀⠀⠀⠀⠀⠀⠀⠀⠀⠀⠀⠀⠀⠀⠀⠀⠀⠀⠀⠀⠀⠀⠀⠀⠀⠀⠀⠀⠀⠀⠀⠀⠀⠀⠀⠀⠀⠀⠑⠙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⠕⢕⢕⢕⢕⢕⢕⢕⠑⡑⠕⢑⠑⠕⢕⠕⢑⢑⠕⠕⢑⠑⠕⠕⢑⢑⢕⢕⢕⢑⡑⢕⢕⠑⣑⠑⢕⢕⠁⢔⠁⠀⠕⠀⠀⠀⠑⠑⠁⠀⠀⢀⡀⠑⠑⠕⠕⠕⠔⠀⠀⠀⠀⠀⠀⠀⠀⠀⠀⠀⠀⠀⠀⠀⠀⠀⠀⠀⠀⠀⠀⠀⠀⠀⠀⠀⠀⠀⠀⠀⠀⠀⠀⠀⠀⠀⠀⠀⠀⠀⠀⠀⠀⠀⠀⠀⠀⠀⣀⢝⡿⢏⢕⡀⢕⢕⢕⢕⢕⢕⠕⠕⢕⢕⢕⢕⢕⢕⠕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⢰⠅⢅⡄⢧⠄⠅⡥⠕⢕⢱⢅⢑⢑⣑⡡⠥⢑⠀⡇⢄⢸⢄⠐⡆⠈⢅⠐⠀⢁⠸⢁⠩⠀⢸⢑⣅⠑⠑⢸⡇⡀⢰⠐⣇⠀⣑⠁⠀⢁⠄⠐⡆⠂⠠⡀⠀⠀⠀⢀⢀⢈⢁⢀⣄⠈⠁⠠⡄⠁⢄⠀⠀⢀⠀⠀⠀⠀⠀⠁⡆⠀⠀⠀⠀⠀⠀⠀⠀⠀⠀⠀⠀⠀⠤⠄⠔⠒⠐⠀⠀⠐⢄⠀⠀⠀⠀⠀⠀⠀⠀⡀⠀⠀⠀⠀⠀⣱⠑⢕⢕⢕⢱⡇⠀⠑⠁⡔⢕⢕⠔⢸⠑⠕⢕⢐⠵⠐⡸⠓⢅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⠔⠁⠔⢈⢔⠘⠆⠔⠆⢄⠑⡜⠔⢕⢕⢔⢕⢕⢕⠀⡇⠁⣼⠐⠐⡇⢠⢄⠆⢀⠊⢰⠘⡕⠐⣼⠀⡇⠀⠵⢸⡇⠣⠃⠀⡇⠀⠀⠀⢠⠃⠀⢰⠁⠀⠀⠜⡔⠀⠀⠸⠄⠄⠄⠄⠇⠀⠀⠀⢇⠀⢕⢕⢀⠁⢢⠀⠀⠐⠒⢲⠑⠁⡟⠀⢀⠀⠀⢀⢀⢀⣀⠀⠠⠤⠤⠠⡔⠒⠒⠂⠀⠀⠈⠀⠀⢀⠔⠀⠀⠄⠤⠕⠂⠀⠀⠀⢐⣿⠀⢀⠄⢄⢕⡇⠈⠀⢱⠁⢄⢂⢐⢺⠊⢅⢕⠕⢄⢊⠄⢀⡑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⠐⠖⢒⠒⡂⠀⠑⠆⢕⠀⣑⠐⠑⢑⢕⢕⢕⢕⠀⡇⢰⢹⠱⠄⢇⢸⢕⠀⢀⡄⠼⠄⢀⠔⠉⠃⢣⡔⢀⢸⡇⠀⠐⠐⡗⠐⠓⠀⢸⢀⢠⠃⠀⠀⠀⢰⠇⠀⣏⠁⡅⠁⠁⢡⠁⢹⠀⠀⡕⡀⠀⠁⠀⠀⠸⢇⠀⠀⢀⠎⠀⢀⢇⠀⠈⠉⠁⠁⠀⠀⠁⠀⠀⠀⠀⢄⠇⠀⠀⠀⠀⠀⠀⢀⠔⠑⠀⠀⠀⡔⠁⢰⠠⠐⠐⠀⠀⣿⠀⢔⢱⢅⢕⡇⠀⠀⢀⡀⢔⢕⢕⢸⠀⢕⢅⠗⠉⠀⠀⠀⢱⠀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⡠⠀⢸⣀⣈⣄⡀⢰⠁⢄⢻⠀⢔⢅⢒⢒⢓⢐⠀⡇⠀⠸⡀⠕⠀⢸⢕⢔⢁⡄⢀⢠⠀⠔⡄⢀⢔⠀⢕⢸⡇⠑⠀⠀⡇⠀⢀⢀⢁⢙⠁⠀⠀⠠⠐⠁⠀⠀⡟⠀⢧⠄⠄⠸⠀⢸⠀⠀⠘⠇⠀⠀⠀⢀⢄⠀⠀⠐⠁⠀⠑⠞⠀⠀⠀⠀⠀⠀⠀⠀⠀⠀⠀⠀⠠⠊⠀⠀⠀⠀⠀⠐⠞⠁⠀⠀⠀⠀⠀⠀⢀⢘⢀⢀⠀⠀⠀⣿⠀⢕⢕⢔⢜⡇⠀⢔⠘⢇⢕⢕⢑⠜⢄⢕⢕⢔⠜⣁⣱⡤⠎⢔⢅⢢⡅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⢔⢕⢔⢔⢕⢔⢔⢕⢕⢕⢕⢕⢕⢕⢕⢕⢕⢕⢄⢅⢔⢔⢔⢔⢕⢌⢅⢕⢌⢔⢕⢔⢔⢔⢔⢕⢕⢔⢕⢌⢅⢀⢔⢔⢔⢄⢔⢔⢕⢕⢕⢔⢄⢀⠀⠀⠀⠀⠁⠀⠀⠀⠀⠀⠁⠁⠀⠀⠀⠀⠀⢄⢕⢕⢕⢕⠀⠀⠀⠀⠀⠀⠀⠀⠀⠀⠀⠀⠀⠀⠀⠀⠀⠀⠀⠀⠀⠀⠀⠀⠀⠀⠀⠀⠀⠀⠀⠀⠀⠀⠀⠀⠀⠀⠀⠀⠀⠈⠀⣵⣕⡕⢍⠁⢕⢕⢕⢕⢕⢔⢕⢕⢕⢕⢕⢕⢕⢔⢔⢔⢕⢕⢕⢔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⠁⡇⢕⢕⢕⢕⢕⢕⢕⢕⢕⢕⢕⢕⢕⢐⠄⢀⠀⠀⠀⠀⠀⠀⠀⠀⠀⠀⠀⢄⢕⢕⢕⢕⠑⠁⠀⠀⠀⠀⠀⠀⠀⠀⠀⠀⠀⠀⠀⠀⠀⠀⠀⠀⠀⠀⠀⠀⠀⠀⠀⠀⠀⠀⠀⠀⠀⠀⠀⠀⠀⠀⠀⣠⣤⠀⠀⢀⢠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⠁⠀⠁⠐⠀⠀⠀⠀⠀⠀⠀⠀⠐⢕⢕⠕⠑⠀⠀⠀⠀⢔⢕⠀⠀⠀⠀⠀⠀⠀⠀⠀⠀⠀⠀⠀⠀⠀⠀⠀⠀⠀⠀⠀⠀⠀⠀⠀⠀⠀⠀⠀⠀⠀⠀⣴⣾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⠀⠀⠀⠀⠀⠀⠀⠀⠀⠀⠀⠀⠀⠀⠀⠀⠀⠀⢀⢄⢕⢕⢕⢕⢀⠀⠀⠀⠀⠀⠀⠀⠀⠀⠀⠀⠀⠀⠀⠀⠀⠀⠀⠀⠀⠀⠀⠀⠀⢀⢄⢔⢕⠀⠀⣿⣿⣿⣿⠀⢄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⢀⢕⢕⢕⢕⢕⢕⢕⢕⢕⢕⢕⢕⢕⢕⢕⢕⢄⠀⠀⠀⠀⠀⠀⠀⠀⠀⠀⠀⠀⠀⠀⠀⠄⢔⢕⢕⢕⠕⠕⢕⢕⢔⢀⠀⠀⠀⠀⠀⠀⠀⠀⠀⠀⠀⠀⠀⠀⠀⠀⠀⠀⠀⢀⢄⢕⢕⢕⢕⢕⠅⠀⣿⣿⣿⣿⠀⢕⢕⢸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⢀⢕⢕⢕⢕⢕⢕⢕⢕⢕⢕⢕⢕⢕⢕⢕⢕⢕⢕⠐⠀⠀⠀⠀⠀⠀⠀⠀⠀⠀⠀⠀⠅⢀⠀⠁⠑⠑⠀⠀⢄⢕⢕⢕⢕⢔⢀⠀⠀⠀⠀⠀⠀⠀⠀⠀⠀⠀⠀⠀⠀⢄⢔⢕⢕⢕⢕⢕⢕⢕⢕⠁⠀⣿⣿⣿⣿⠀⢕⢕⢸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⠁⡅⠑⠑⢅⠑⢅⡑⢕⢅⠀⠑⠑⠑⠑⠑⢡⠕⢕⢕⢕⠕⠕⠕⠕⢕⢕⢑⠅⡁⠀⢄⠀⠀⠀⢄⠄⠀⠀⠀⠀⠀⢄⠀⠀⢀⠀⠀⠀⠀⢠⢀⢕⢕⢕⢕⢕⢕⢑⢄⠄⢀⠀⠀⠀⠀⠀⠀⠀⠀⢀⢀⢁⠡⠑⢕⠕⢑⠕⢕⢕⢕⢕⠀⢀⢝⢝⢻⢿⣷⣾⣿⣿⣿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⠁⡁⠁⡅⠁⢜⠀⠜⠐⢄⢸⠀⠐⠔⠔⠐⠐⢑⠕⢕⢕⠔⠁⡕⢁⢁⢰⢑⢑⠀⠁⠀⢕⠐⠐⠐⢕⠀⠀⢸⢁⢁⢕⢁⢅⢑⢅⢁⠀⠄⢄⠕⠐⠂⠁⠕⢕⢕⢕⢕⢸⢕⠕⠐⠀⢀⠀⢔⠀⠀⠀⠀⢇⢁⠑⠕⠕⢀⡕⠠⠁⠕⠕⠁⢄⠑⢑⢅⢳⢕⢹⢟⢝⢟⢻⢿⢿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⠐⠑⠐⠐⠐⢜⠀⠄⢀⠀⢱⠀⠀⢄⠑⠀⢀⢄⠐⢄⠑⠔⢰⢑⢕⢕⠀⡇⠀⠑⠄⠀⠁⢅⠁⢅⠘⠀⠀⢜⠀⠀⠕⠄⠱⠀⠀⠀⠀⢄⠔⠐⢄⢀⢄⠄⢕⢕⢕⢕⢸⠀⠀⢁⢅⢕⢄⠑⠀⢁⢔⠁⡇⢔⢔⢔⠅⢕⢀⢄⠀⠕⠑⠀⠁⢀⢕⢕⢕⡇⠑⠑⠑⠑⢕⢡⢕⢕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⢸⠁⢅⢸⢅⢜⢀⢀⢇⠀⢕⠁⢉⢁⢔⢀⢀⢅⠅⠑⢔⡠⢑⢕⢕⠕⡰⠃⠀⢄⠁⠐⡄⢜⠀⢕⠔⠁⠀⢸⠀⠁⢁⠁⢅⠏⠀⢔⢀⠁⢀⠐⢕⠀⢀⢄⢁⠑⠕⢑⢸⢔⢕⢕⠕⠑⠁⡄⢄⢕⢕⠀⢇⠁⠁⠁⢔⠁⠁⢅⢕⢕⢔⢔⠔⢕⢕⢕⢱⠕⠀⢄⢐⢅⢔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⣧⡕⠸⢀⢁⢸⢕⢸⠀⠁⢄⠑⠀⠐⠐⠀⠸⠀⠀⠄⠅⢕⢕⢔⢕⢁⢐⢌⢔⢕⢄⢱⠀⠀⠁⠱⠀⠕⠀⠄⠀⠐⢀⠄⠄⠘⠂⠤⢄⠁⢕⢄⠕⠄⠄⠠⠅⢕⢑⢅⢄⢄⢜⢅⢅⢄⠔⢕⢔⢕⢕⡕⢕⢕⢀⠀⠀⠀⠑⠀⢀⢅⢖⢒⢒⢕⢕⢕⢕⢕⢕⢕⡔⢅⢐⢅⢕⢓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⠷⠵⠵⠵⠵⠵⢀⢀⠀⢕⢕⢕⢕⢕⢕⢕⢕⢕⢕⢕⢕⢕⢕⢕⢕⢕⢕⢕⢕⢕⢔⢔⢔⢔⢔⢔⢔⢔⢔⢔⢔⢔⢔⢔⢔⢔⢔⢔⢕⢕⢕⢕⢕⢕⢕⢕⢕⢕⢕⢕⢕⢕⢕⢕⢕⢀⣵⣵⣷⣿⣧⣵⣵⣵⢀⠀⠀⠀⠀⣿⣿⣷⣷⣾⣿⣿⡇⣵⣧⣷⣿⣿⣿⣷⣷⣷⣷⣾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⠐⠁⢁⠀⢕⢕⢕⢕⢕⢕⢕⢕⢕⢕⢕⢕⢕⢕⢕⢕⢕⢕⢕⢕⢕⢕⢕⢕⢕⢕⢕⢕⢕⢕⢕⢕⢕⢕⢕⢕⢕⢕⢕⢕⢕⢕⢕⢕⢕⢕⢕⢕⢕⢕⢕⢕⢕⢕⢕⢕⢱⣿⣿⣿⣿⣿⣿⣿⣿⣤⣥⣤⣤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⠑⢁⢀⢀⢀⢀⢀⢀⠀⠁⢀⢕⢕⢕⢕⢕⢕⢕⢕⢕⢕⢕⢕⢕⢕⢕⢕⢕⢕⢕⢕⢕⢕⢕⢕⢕⢕⢕⢕⢕⢕⢕⢕⢕⢕⢕⢕⢕⢕⢕⢕⢕⢕⢕⢕⢕⢕⢕⢕⢕⢕⢕⢕⢕⢕⢕⢑⢾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⠴⢔⢔⢔⣵⣵⣵⣵⣷⣷⣗⣗⡇⢑⢑⠑⠑⠑⠑⠑⠁⢕⣵⡵⢴⢴⢔⢗⢗⢗⢟⢏⢕⠕⠀⢀⢄⢄⢕⢕⢕⢕⣕⣵⣵⢴⢴⢴⢄⠄⠑⠁⠁⠀⠀⠀⢅⢕⢕⢕⢕⢕⢕⢕⢕⢕⢕⢕⢕⢕⠑⠁⠀⠁⠁⠁⠑⠑⠑⠑⠕⠕⢕⢕⢕⢕⢕⢕⢕⢕⢕⢕⢕⢕⢕⢕⢕⢕⢕⢕⢕⢕⢕⢕⢕⢕⢕⢕⢕⢕⢕⠁⢕⢕⢁⠁⢱⣷⢕⢐⠀⠑⢘⠙⠓⠛⠋⠙⠙⠝⢍⡍⢍⢍⢉⢉⢉⠉⠉⠉⠉⠉⠙⠙⠙⠙⠙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⠀⢀⢕⢅⢔⢕⢕⢕⢕⢕⢕⢕⢕⢕⢕⢕⢕⢕⢄⠀⠀⠀⠀⠀⠀⠀⠀⠀⠀⠀⠁⠑⠕⢕⢕⢕⢕⢕⢕⢕⢕⢕⢕⢕⢕⢕⢕⢕⢕⢕⢕⢕⢕⢕⢕⢕⢕⢕⠕⠇⠕⠕⠅⠕⢝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⢔⣵⣵⣵⣵⣷⣗⢗⢴⢇⢕⢕⢕⢕⢕⢕⢕⢕⢕⢕⢕⢕⢕⢕⢕⢕⢕⢔⢄⢀⠀⠀⠀⠀⠀⠀⠀⠀⠀⠀⠀⠀⠑⠕⢕⢕⢕⢕⢕⢕⢕⢕⢕⢕⢕⢕⢕⢕⢕⢕⢕⢕⢕⢕⢕⢁⣄⣄⣄⣄⣄⣀⡀⢐⠐⠑⠑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⠕⠑⠁⠁⠁⠁⠁⠁⠑⠑⠑⠑⠕⠕⠕⠕⢕⢕⢕⢕⢕⢕⢕⢔⢄⢀⠀⠀⠀⠀⠀⠀⠀⠀⠀⢁⢁⢕⢕⢕⢕⢕⢕⢕⢕⢕⢕⢕⢕⢕⢕⢕⢕⢕⢕⢕⢕⠑⢔⢱⣼⣿⣯⣕⢁⠀⠁⠀⠀⠀⠀⠁⠈⠙⠙⠝⠏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⢕⢄⢄⢄⢀⢀⢀⠀⠀⠀⠀⠀⠀⠀⠀⠀⠀⠀⠀⠀⠀⠀⠁⠁⠁⠁⠑⠑⠑⠑⠑⠑⠐⠑⠑⠑⠑⠕⠕⠕⠕⠕⠕⠕⠕⠕⠕⠕⢕⢕⢕⣕⡕⢕⢕⢕⢕⢕⢕⢕⠕⠕⠕⠀⠁⠁⠁⠅⠄⠀⠁⠄⢅⢵⢵⢵⢕⢕⢔⢔⢔⢄⢄⢔⣕⣕⡕⢕⢕⢕⢗⢵⢵⢕⢕⢅⢀⢀⢀⢀⢀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⢵⢵⢵⢕⢕⢗⢖⢖⢖⢖⢖⢖⢖⢖⢆⢔⢔⢔⢔⢔⢔⢄⢄⢄⢄⢄⢀⢀⠀⠀⠀⠀⠀⠀⠀⢀⢀⣀⡀⢄⢄⢄⢜⢻⢿⢿⢷⢷⢧⢵⢕⢕⢔⢄⢀⢀⠀⠀⠀⠀⢀⠀⢀⢀⣄⣄⣕⣕⣕⣕⣗⣕⣕⣕⢕⢕⢜⢝⢕⢑⢀⢀⢀⢁⢀⢀⢀⢀⢄⢔⢕⣷⣗⢗⢗⢗⢇⢕⢕⢕⠕⢕⢕⢕⢕⢕⢝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⠑⢕⢕⢕⢕⢕⢕⢕⢕⢕⣕⣱⣵⣵⣵⣵⣷⣷⣵⣵⣵⣵⣔⣔⣄⣠⣴⣵⣵⣵⣼⣵⣷⣵⣵⡕⢕⢕⢕⢕⢕⢕⢕⢕⢕⢅⢄⢁⢁⠁⠕⢕⢕⢑⠑⠕⠕⠕⠕⢕⢕⢕⢕⣕⡕⢕⢕⢕⠕⠀⠀⠀⢄⢔⣴⣕⣕⣕⣕⣔⣵⢕⢗⢗⢟⢟⢟⢟⢷⢗⢗⢗⢕⢔⢔⢕⢕⢜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⢄⢔⢱⣵⣷⣾⣇⣕⣕⣕⡕⢕⢄⢀⢀⢄⣄⣔⣔⣔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⠕⢕⢑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⠔⠁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⢔⠀⢕⢕⢔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⢁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⠀⠀⢕⠕⢕⢕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⢕⠀⠀⠀⢄⠕⢕⢀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⠕⠀⠀⠀⠀⢕⠀⢑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⢄⠀⠀⠀⢄⠀⠀⠑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⠕⠀⠀⠀⠀⠁⠀⠀⢔⠁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⢑⢄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⠁⠀⠀⠀⠀⠀⠀⠀⠀⠑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⠕⠀⠀⠀⠀⠀⠀⠀⠄⠀⠀⢕⢕⢕⢕⢕⢕⢕⢕⢕⢕⢕⠕⠑⠑⠑⠕⠕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⠀⠀⠀⠀⠀⠀⠀⠀⠀⠁⠕⢕⢕⢕⢕⢕⢕⢕⢕⠕⠁⠀⠀⠀⠀⢕⢕⢔⠀⠑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⡟⠁⠀⠀⠀⠀⠀⠀⠀⠀⠀⠀⠀⢕⢕⢕⢕⢕⢕⠑⠀⠀⠀⠀⠀⠀⠀⠀⠁⠑⠀⠀⠀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⣕⢕⢕⢕⢕⢕⢕⢕⢕⢕⢕⢕⢕⢕⢕⢕⢕⢕⢕⢕⢕⢕⣵⢕⢕⢕⢕⢕⢕⢸⣿⡟⡟⢛⢛⢹⢻⣿⣿⣿⣿⡟⢝⡙⠀⠀⠀⠀⠀⠀⠀⠀⢠⠄⠀⠀⠀⢕⡕⢕⠕⠑⠀⠀⢠⢀⠀⠀⠀⠀⠀⠀⢠⠄⠀⠀⠀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⡟⠕⢕⣇⡤⠀⠄⢄⡀⠀⠀⡰⠏⠍⠍⠍⠍⠽⠍⠀⠀⠀⢄⢠⠮⠖⠃⠀⠀⠀⠀⢄⡏⠄⠔⠀⠀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⢱⢵⢵⢵⣿⢕⢕⡜⢕⢕⢖⢜⢕⢕⢕⢜⢕⢱⠵⡇⢃⢕⢅⢅⢅⢕⣿⢅⢅⢕⢇⢕⢕⠜⢕⢅⢅⡥⢕⢅⡮⢗⣣⡟⠁⠉⢹⢁⢄⠄⠄⡅⠁⠀⠈⠒⠒⠒⢒⣖⠒⡗⠀⠀⠀⠀⣠⠇⠆⡄⣀⣰⢄⠀⠄⢎⡇⠀⢄⠀⠁⢸⠁⠑⠕⠕⡜⠕⢕⢅⢜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⢔⢕⢕⢕⢱⡱⢕⢕⢕⢕⢔⢗⢕⢕⢕⢸⠕⢕⢕⢕⣿⢕⢕⢕⢕⢕⢕⢕⢕⢕⢕⣇⢕⢕⣕⡇⢕⢕⢕⢕⢕⢕⣿⢕⢕⢕⢕⢕⢕⢸⣿⡇⢱⢇⢕⢕⡇⣱⡿⠁⢀⣄⢼⠁⢔⠀⠀⢸⠀⠀⠀⠀⠈⢱⢞⢁⠀⢷⠀⢀⠀⠑⠑⡠⠂⡏⠁⠀⠐⠁⠀⢕⡇⠀⠀⠷⠀⢸⠀⠀⠀⠀⢧⢆⢕⡕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⣕⢕⢕⡵⠃⠈⠁⠀⠈⠁⠺⠑⠈⠓⠓⠁⠀⠀⠀⠠⠕⠁⠈⠳⠀⠘⢧⡇⠀⠀⠀⠣⢄⣅⡤⢄⠀⠀⠀⢕⡇⠀⠀⠄⢄⣼⠀⠀⠀⠀⠘⠕⠕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⡿⢃⢔⠀⠀⢀⠀⠀⠀⠀⠀⠀⠀⠀⠀⠀⠀⠀⠀⠀⠀⠀⠀⠀⠀⠀⠀⠀⠀⠀⠀⠀⠀⠀⠀⠀⠀⠀⠀⠀⠀⠀⠀⠀⠀⠀⠀⠀⠀⠀⠀⠀⠀⢀⣷⣷⠀⠀⠀⠀⠁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⢟⢕⢕⢕⠀⢀⠑⠀⠀⠀⠀⠀⠀⠀⠀⠀⠀⠀⠀⠀⠀⠀⠀⠀⠀⠀⠀⠀⠀⠀⠀⠀⠀⠀⠀⠀⠀⠀⠀⠀⠀⠀⠀⠀⠀⠀⠀⠀⠀⠀⠀⠀⢀⠀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⢕⢑⣕⢕⢕⡕⢘⣐⠑⡑⢕⢀⢕⠀⠀⢀⡀⢀⢀⢀⢀⡀⠀⠀⠀⠀⠀⠀⠀⠀⠀⠀⠀⠀⠀⣄⠀⠀⢄⠀⠀⠀⠀⠀⠀⠀⠀⠀⠀⠀⠀⠀⠀⠀⢐⠑⠕⠕⠊⠁⠀⢾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⢀⢸⠀⡇⢀⢸⠀⠀⠀⢸⡇⠄⠄⠄⢸⢕⠀⠀⠀⡠⠔⢢⠐⠒⢠⡀⠀⠀⣰⠃⢰⠐⢸⠀⢀⡄⠀⠁⡆⠀⠄⢀⡠⠴⠄⠀⢄⢀⢸⠑⠀⠀⠀⠀⠀⠀⠈⠛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⣈⢁⣅⢕⠀⡇⣁⣀⣁⣗⣁⣈⣄⠑⠀⠁⠄⡰⠇⢀⠀⠄⠴⠀⠀⢸⡇⠀⠀⠀⢸⢕⠀⠀⡜⠀⢀⡎⠀⠀⠀⢳⠀⠔⣿⢀⢼⠐⢸⠑⠀⡇⠀⢰⠁⠀⠀⠀⠀⠀⠀⠀⡄⢨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⠀⡴⢄⢕⢔⢇⢔⢀⡯⠄⠤⢰⠄⠀⠠⣔⢘⣠⢀⡀⢑⣢⠄⠁⢀⢸⢃⢐⢂⢒⢸⢑⣄⠀⣇⢀⢜⠀⠀⠀⢀⡞⠀⠀⣿⠀⢸⠀⢸⢀⣰⢇⠀⢕⡀⠀⠀⠀⠀⠀⠀⠀⠉⡗⠒⠒⠀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⣑⡞⠀⢀⠀⡇⢀⢸⠀⡇⢀⣿⠀⢐⠄⢀⠴⠂⠀⠀⠢⣄⠀⠀⠈⠋⠀⠀⠠⠔⠊⠀⠀⠀⡿⠀⢸⣀⣈⣀⣀⣵⠀⠜⠇⠀⠈⠑⠓⠚⠃⠀⠀⢧⣀⣀⣠⠇⠀⠑⣦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⢕⠈⠅⢀⢕⠀⠁⠀⢈⢄⢅⢄⢁⢔⢄⢅⢔⢔⠀⠀⠀⠀⠈⠀⠀⠀⠀⠀⠀⠀⠀⠀⠀⠀⠀⠁⠀⠀⠀⠁⠁⠁⠀⠀⠀⠀⠀⠀⠀⠀⠀⠀⠀⠀⠀⠀⠁⠀⠀⠀⠀⠀⠀⢀⡴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⠀⢕⠑⠀⠀⢕⢕⠕⠕⠑⠕⢕⢕⢕⢕⢕⢕⢀⠀⠀⠀⠀⠀⠀⠀⠀⠀⠀⠀⠀⠀⠀⠀⠀⠀⠀⠀⠀⠀⠀⠀⠀⠀⠀⠀⠀⠀⠀⠀⠀⠀⠀⠀⠀⠀⠀⠀⠀⠀⠀⠀⠁⠀⠀⠀⠀⠀⠀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⢕⢕⢕⢕⢕⠕⢕⢕⢕⢕⢕⢕⢕⠑⡕⠑⢡⠕⠕⠕⢕⣱⢑⠕⠕⢡⠅⣑⠕⢡⢅⢕⢕⢕⢡⡅⠕⠕⠑⡥⠕⢕⠕⢀⢕⠀⠕⠁⠀⠀⠀⠁⠁⠀⠀⠀⢠⡄⠁⠑⢑⠑⠑⠑⢄⠀⠀⠀⠀⠀⠀⠀⠀⠀⠀⠀⠀⠀⠀⠀⠀⠀⠀⠀⠀⠀⠀⠀⠀⠀⠀⠀⠀⠀⠀⠀⠀⠀⠀⠀⠀⠀⠀⠀⠀⠀⠀⠀⠀⠀⠀⠀⢀⡄⢝⡿⢏⢕⡄⢕⢕⠕⢕⢕⢕⠑⡑⠕⢕⢕⠕⢕⢕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⠀⢅⠄⢣⢁⠁⠴⢅⢕⢸⠔⢅⠡⠥⠥⢖⢁⠀⡇⢔⢸⠰⠂⡇⠀⠔⠐⠄⢠⢸⢤⢰⠄⢸⠕⡥⠑⠁⢸⡇⡄⢸⢁⣇⢀⢡⠀⠑⢀⠔⠐⡅⠀⠂⢄⠀⠁⠈⢡⠅⠌⠅⠅⡅⠉⠁⠐⡄⠀⢕⢀⠀⢄⠀⠀⠀⠀⠀⠀⡇⠀⢀⠀⠀⠀⠀⠀⠀⠀⠀⠀⠀⠀⠒⠒⠒⠓⠂⠀⠀⠑⢦⠀⠀⠀⠀⢀⠀⠀⠀⡄⠀⠀⠀⠀⠀⣸⠁⢕⢕⢕⢱⡇⢀⠕⢁⡆⠕⢕⠕⢸⠁⡑⢕⢕⠒⢂⡽⠋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⢐⠄⠂⢁⠖⠘⠓⡒⠃⢅⠑⡜⠔⢕⢕⢕⢕⢕⢕⠀⡇⠒⣾⢓⠂⡇⢰⢔⠃⠄⢃⢰⢘⢞⠀⣸⠀⡇⠀⠜⢸⡇⢅⠁⠀⡇⠀⠀⠀⢰⠁⠀⡸⠀⠀⠀⠜⡆⠀⡀⠸⠐⠐⠐⠐⠃⢀⠀⠀⢇⠀⠕⠕⠄⠀⢱⡀⠀⠑⠃⢹⠉⠉⡟⠀⢀⣀⣀⣀⣀⣀⣄⡀⠐⠔⠐⠒⡦⠐⠘⠑⠀⠀⠀⠀⠀⢀⠜⠀⠀⠐⡔⠓⠁⠀⠀⠀⠐⣽⠁⠑⢕⢕⢸⡇⠉⠁⢸⠀⠄⢑⢒⢸⠉⢔⢕⠕⣠⠎⠄⠤⡑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⠓⢃⠑⢁⠁⠈⠃⢕⠀⣕⠐⠁⡁⠕⠕⠕⠕⠀⡇⡕⢹⠜⢔⢇⢸⢕⠀⢠⠤⠜⠐⠀⠑⠁⠑⠣⡇⢄⢸⡇⢀⠀⠀⡇⠀⠉⠀⢸⡀⡰⠑⠀⠀⠀⣱⠃⠀⣿⠀⡤⠄⠄⢠⠄⢸⠁⠀⣇⡔⠀⠀⠀⠐⠚⠇⠀⠀⢠⠃⠀⢀⠇⠀⠀⠀⠀⠀⠀⠀⠀⠀⠀⠀⠀⢠⠃⠀⠀⠀⠀⠀⢀⣠⠔⠁⠀⠀⠀⠔⢁⢸⠐⠊⠀⠀⠀⣿⠀⢕⢱⠅⢱⡇⠀⢄⢠⡅⢕⢕⢕⢸⠀⢕⠔⠞⢁⣀⡀⠀⢸⠀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⠰⢀⢸⣀⣈⣠⢄⠱⠁⢄⠻⢀⢕⢌⢍⢍⢍⢅⠀⡇⢀⢘⢄⢘⢀⢸⢕⢅⢄⢔⢀⢰⠀⠐⢔⢁⢢⢀⢕⢸⡇⢁⢀⢀⣇⢀⢠⢀⢀⢍⢄⢀⠄⠀⠊⠁⠀⠀⡿⠀⠇⠐⠐⠘⢀⣸⠀⠀⠘⠃⠀⠀⢀⢔⢕⢄⠀⠂⠀⠀⠈⠏⠀⠀⠀⠀⠀⠀⠀⠀⠀⠀⠀⠀⠔⠁⠀⠀⠀⠀⠀⠘⠋⠀⠀⠀⠀⠀⠀⠀⠅⣈⣀⡀⠀⠀⠀⣿⠀⢕⢕⠑⣸⡇⢄⢕⢘⠇⢕⢕⢅⠎⢔⢕⢕⢕⠱⠄⢸⠴⢋⢔⢄⢱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⢔⢔⢔⢕⢕⢕⢕⢕⢕⢕⢕⢕⢕⢕⢕⢔⢔⢔⢔⢔⢔⢕⢜⢔⢕⢔⢕⢕⢔⢕⢕⢕⢕⢔⢕⢕⢕⢕⢄⢔⢔⢔⢔⢔⢔⢕⢕⢕⢕⢕⢔⢄⢀⠀⠀⠁⠀⠀⠀⠀⠀⠀⠀⠀⠀⠀⠀⢄⢔⢕⢕⢕⠕⠀⠀⠀⠀⠀⠀⠀⠀⠀⠀⠀⠀⠀⠀⠀⠀⠀⠀⠀⠀⠀⠀⠀⠀⠀⠀⠀⠀⠀⠀⠀⠀⠀⠀⠀⠀⠀⠀⠀⠀⠀⠁⠀⣷⣧⣕⡅⠀⢕⢕⢕⢕⢕⢔⢔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⢄⢇⢕⢕⢕⢕⢕⢕⢕⢕⢕⢕⢕⢕⢕⠄⢁⠐⠄⢀⠀⠀⠀⠀⠀⠀⠀⠀⠀⢔⢕⢕⢕⠑⠁⠀⠀⠀⢀⠀⠀⠀⠀⠀⠀⠀⠀⠀⠀⠀⠀⠀⠀⠀⠀⠀⠀⠀⠀⠀⠀⠀⠀⠀⠀⠀⠀⠀⠀⠀⠀⠀⣠⣾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⢔⢀⠀⠀⠀⠀⠁⠀⠀⠀⠀⠀⠀⠀⠀⠑⠕⠁⠀⠀⠀⠀⢄⢕⢕⢄⠀⠀⠀⠀⠀⠀⠀⠀⠀⠀⠀⠀⠀⠀⠀⠀⠀⠀⠀⠀⠀⠀⠀⠀⠀⠀⠀⢀⢄⠀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⠀⠀⠀⠀⠀⠀⠀⠀⠀⠀⠀⠀⠀⠀⠀⠀⠀⢀⢔⢕⢕⢕⢕⢕⢔⢀⠀⠀⠀⠀⠀⠀⠀⠀⠀⠀⠀⠀⠀⠀⠀⠀⠀⠀⠀⠀⠀⠀⢀⢔⢕⢕⢕⠀⠀⣿⣿⣿⣿⠀⢄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⠑⢄⢕⢕⢕⢕⢕⢕⢕⢕⢕⢕⢕⢕⢕⢕⢕⠕⠐⠀⠀⠀⠀⠀⠀⠀⠀⠀⠀⠀⠀⠀⠀⠀⠀⢕⢕⠕⠑⠁⠑⢕⢕⢕⢔⠀⠀⠀⠀⠀⠀⠀⠀⠀⠀⠀⠀⠀⠀⠀⠀⠀⠀⢄⢔⢕⢕⢕⢕⢕⢕⠀⠀⣿⣿⣿⣿⠀⢕⢕⢸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⠁⡅⠑⠑⢁⢑⢑⡑⢕⢅⠑⠀⠀⠑⠑⠑⢡⠑⢕⢕⢕⢕⠕⠕⢕⢕⢕⢑⠁⢀⠀⢄⠀⠀⠀⢄⠄⠀⠀⠀⠀⠀⡄⠀⠀⢀⠀⠀⠀⠀⢠⢀⠀⢕⢕⢕⢕⢕⠀⢠⠀⠀⠀⠀⠀⠀⠀⠀⠀⠀⢀⠀⢀⢄⠑⢕⠑⡑⠕⢕⢕⢕⢕⢀⢀⢝⢟⢻⡿⠀⢕⢕⢸⣿⣿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⢄⠄⡀⠁⡌⠁⢸⠀⠜⢄⠁⢸⠐⠐⠐⠐⠐⠐⢃⠕⢕⢑⠔⠀⡕⢁⢀⢔⢑⠁⠀⠁⠀⢕⠀⠀⠀⢸⠀⠀⢸⠁⢀⢅⠁⢄⢀⢌⢁⠀⢀⢀⠼⠔⠂⢕⢕⢕⢕⢕⢀⢸⠔⢄⠀⠀⠀⠀⢕⠀⠀⠀⠀⡇⢁⠐⠔⠕⠀⣜⠠⠅⠕⠕⠁⢄⠃⢁⢔⢢⢕⢗⢷⢗⢺⢿⢿⣿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⢁⠀⠁⠐⠀⠂⢸⠀⠠⢁⠐⢸⠀⠀⠄⠃⠀⠀⢀⠐⢄⠇⠀⢰⠑⢕⢕⠀⡇⠀⠑⠄⠀⠑⢄⠀⢄⠘⠀⠀⢸⠀⠀⢕⠄⠱⠀⠀⠀⠀⢄⠕⠐⢄⢀⡀⠅⢕⢕⢕⢕⢸⢐⠐⠐⠁⢄⢀⠑⠀⠀⢐⠑⡏⢅⢔⢔⠉⢜⠀⢀⠀⠕⠒⠀⠁⢀⢔⢕⢕⡇⢕⢕⢕⠕⢕⡱⢜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⠀⠀⢱⢕⢸⢀⢀⡇⠀⡜⠑⠉⠁⢱⠐⢀⡈⠑⠜⣔⡠⠑⢕⢕⠕⢠⠇⠀⢄⠑⠐⡄⢸⠀⡇⠰⠑⠀⢸⠀⠀⢄⠀⢀⠎⠀⢀⠀⠑⠄⠐⢕⠀⠀⠀⠕⢕⢕⠕⢸⢀⢄⢕⢕⢕⠕⡄⠀⢔⢕⠀⡇⢕⢕⠕⢰⠁⠑⠁⢕⢕⢕⠀⠰⠕⢕⢕⢱⠕⠑⢑⠑⢍⢔⢕⢕⢕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⢸⢀⢀⠸⠕⢸⠀⠁⠀⠐⢁⢐⢐⢀⢸⢀⢀⢄⢅⢕⢌⢕⢕⢁⢐⢜⢅⢔⢔⢱⠀⠀⠁⠸⠀⠇⠁⠄⠀⠐⢀⠀⠄⠃⠇⠤⢄⠁⢕⢄⠱⢄⢅⢄⠄⢕⠐⠁⠁⠀⠸⠕⠑⠑⠰⠄⢄⢑⢕⢕⢕⠕⠁⠁⠁⠐⠑⠁⠀⢕⢒⢒⢒⢄⢔⢔⢕⠕⢇⢕⢀⢑⢀⢅⢅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⣷⣵⣵⣵⣵⣵⣕⠀⢄⠀⢕⢕⢕⢕⢕⢕⢔⢔⢔⢕⢕⢕⢕⢕⢕⢕⢕⢕⢕⢕⢕⢔⢔⢔⢔⢔⢔⢔⢄⢔⢔⢄⢔⢔⢔⢔⢔⢔⢔⢕⢕⢕⢕⢔⢔⢔⢕⢕⢕⢕⢕⢕⢔⢄⢔⢕⠀⣵⣵⣵⣵⣵⣰⣵⢀⠀⠀⠀⠀⠀⢀⣵⣵⣵⣵⣵⣵⡕⢔⢕⢕⢵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⠏⢔⢔⠀⢕⢕⢕⢕⢕⢕⢕⢕⢕⢕⢕⢕⢕⢕⢕⢕⢕⢕⢕⢕⢕⢕⢕⢕⢕⢕⢕⢕⢕⢕⢕⢕⢕⢕⢕⢕⢕⢕⢕⢕⢕⢕⢕⢕⢕⢕⢕⢕⢕⢕⢕⢕⢕⢕⢕⢕⢔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⠁⠔⠀⢕⢕⢕⢕⢕⢕⢕⢕⢕⢕⢕⢕⢕⢕⢕⢕⢕⢕⢕⢕⢕⢕⢕⢕⢕⢕⢕⢕⢕⢕⢕⢕⢕⢕⢕⢕⢕⢕⢕⢕⢕⢕⢕⢕⢕⢕⢕⢕⢕⢕⢕⢕⢕⢕⢕⢕⢸⣿⣿⣿⣿⣿⣿⣿⣿⣤⣤⣤⣥⣤⣿⣿⣿⣿⣿⣿⣿⣟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⠑⢁⢀⢀⢀⢀⢀⢀⠀⠀⠔⠕⢕⢕⢕⢕⢕⢕⢕⢕⢕⢕⢕⢕⢕⢕⠕⠑⠕⠕⢕⢕⢕⢕⢕⢕⢕⢕⢕⢕⢕⢕⢕⢕⢕⢕⢕⢕⢕⢕⢕⢕⢕⢕⢕⢕⢕⢕⢕⢕⢕⢕⢕⢕⢕⢕⢔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⠴⢔⢔⢔⣵⣵⣵⣵⣷⣷⣗⣗⡇⢑⢑⠑⠑⠑⠑⠑⠁⢕⣵⡵⢴⢴⢔⢗⢗⢗⢟⢏⢕⠕⠀⢀⢄⢄⢕⢕⢕⢕⣕⣵⣵⢴⢴⢴⢄⠄⠑⠑⠁⠀⠀⢀⠔⠑⢕⢕⢕⢕⢕⢕⢕⢕⢕⢕⢕⢕⢄⠀⠀⠀⠀⠀⠀⠀⠀⠀⠁⠑⠑⠕⢕⢕⢕⢕⢕⢕⢕⢕⢕⢕⢕⢕⢕⢕⢕⢕⢕⢕⢕⢕⢕⢕⢕⢕⢕⢕⢕⢄⢕⢕⢁⠁⢱⣷⢕⠐⠀⠑⢘⠙⠓⠛⠋⠙⠙⠝⢍⡍⢍⢍⢉⢉⢉⠉⠉⠉⠉⠉⠙⠙⠙⠙⠙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⠀⢔⢕⢔⢕⢕⢕⢕⢕⢕⢕⢕⢕⢕⢕⢕⢕⢕⢔⢀⠀⠀⠀⠀⠀⠀⠀⠀⠀⠀⠀⠀⠁⠑⢕⢕⢕⢕⢕⢕⢕⢕⢕⢕⢕⢕⢕⢕⢕⢕⢕⢕⢕⢕⢕⢕⢕⠕⠗⠇⠕⠕⠅⠕⢝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⢔⣵⣵⣵⣵⣷⣗⢱⢧⢕⢕⢕⢕⢕⢕⢕⢕⢕⢕⢕⢕⢕⢕⢕⢕⢕⢕⢕⢕⢄⠀⠀⠀⠀⠀⠀⠀⠀⠀⠀⠀⠀⠀⠁⠑⠕⢕⢕⢕⢕⢕⢕⢕⢕⢕⢕⢕⢕⢕⢕⢕⢕⢕⢕⢕⢀⣄⣄⣄⣄⣄⣀⡀⢐⠐⠑⠑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⠑⠑⠁⠁⠁⠁⠁⠁⠑⠑⠑⠕⠕⠕⠕⠕⢕⢕⢕⢕⢕⢕⢕⢕⢔⢀⢀⠀⠀⠀⠀⠀⠀⠀⠀⢀⢀⢔⢔⢔⢔⢕⢕⢕⢕⢕⢕⢕⢕⢕⢕⢕⢕⢕⢕⢕⢕⢄⢕⡱⣼⣿⣯⣕⢁⠀⠁⠀⠀⠀⠀⠁⠈⠙⠙⠝⠏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⢔⢄⢄⢀⢀⢀⢀⠀⠀⠀⠀⠀⠀⠀⠀⠀⠀⠀⠀⠀⠀⠀⠀⠁⠁⠁⠑⠑⠑⠑⠐⠑⠑⠑⠐⠑⠕⠕⠕⠕⠕⠕⠕⠕⠕⠕⠕⠕⢕⢕⢕⣕⡕⢕⢕⢕⢕⢕⢕⢕⢔⢕⠕⠀⠁⠁⠁⠄⠄⠀⠁⠄⢅⢵⢵⢵⢕⢕⢔⢔⢔⢄⢄⢔⣕⣕⡕⢕⢕⢕⢗⢵⢵⢕⢕⢅⢀⢀⢀⢀⢀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⢱⢵⢵⢕⢕⢗⢖⢖⢖⢖⢖⢖⢖⢖⢆⢔⢔⢔⢔⢔⢔⢄⢄⢄⢄⢀⢀⢀⠀⠀⠀⠀⠀⠀⠀⢀⢀⣀⡀⢄⢄⢄⢜⢻⢿⢿⢷⢷⢧⢵⢕⢕⢔⢄⢀⢀⠀⠀⠀⠀⢀⠀⢀⢀⣄⣄⣕⣕⣕⣕⣗⣕⣕⣕⢕⢕⢜⢝⢕⢑⢀⢀⢀⢁⢀⢀⢀⢀⢄⢔⢕⣷⣗⢗⢗⢗⢇⢕⢕⢕⠕⢕⢕⢕⢕⢕⢝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⠑⢕⢕⢕⢕⢕⢕⢕⢕⢕⣕⣱⣵⣵⣵⣵⣷⣷⣵⣵⣵⣵⣔⣔⣄⣠⣴⣵⣵⣵⣼⣵⣷⣵⣵⡕⢕⢕⢕⢕⢕⢕⢕⢕⢕⢅⢄⢁⢁⠁⠕⢕⢕⢑⠑⠕⠕⠕⠕⢕⢕⢕⢕⣕⡕⢕⢕⢕⠕⠀⠀⠀⢄⢔⣴⣕⣕⣕⣕⣔⣵⢕⢗⢗⢟⢟⢟⢟⢷⢗⢗⢗⢕⢔⢔⢕⢕⢜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⢕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⢄⢔⢱⣵⣷⣾⣇⣕⣕⣕⡕⢕⢄⢀⢀⢄⣄⣔⣔⣔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⢔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⠅⠀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⢕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⠑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⠕⠁⢕⢕⠁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⠀⢔⠑⢕⢔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⠑⠀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⠔⠀⠀⠀⠔⠀⠀⢔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⠁⠀⠀⢕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⠄⠁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⢀⠀⢔⢕⢕⢕⢕⢕⢕⢕⢕⢕⢕⠕⠑⠁⠁⢅⢅⠑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⠑⢕⢕⢕⢕⢕⢕⢕⠕⠁⠀⠀⠀⠀⠀⢕⢕⢕⠄⠁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⠏⠀⠀⠀⠀⠀⠀⠀⠀⠀⠀⠀⠀⢕⢕⢕⢕⢕⠑⠀⠀⠀⠀⠀⠀⠀⠀⠀⠁⠀⠀⠀⠀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⣕⢕⢕⢕⢕⢕⢕⢕⢕⢕⢕⢕⢕⢕⢕⢕⢕⢕⢕⢕⢕⢕⣵⢕⢕⢕⢕⢕⢕⢸⣿⡟⡟⢛⢛⢹⢻⣿⣿⣿⣿⡟⢝⡁⠀⠀⠀⠀⠀⠀⠀⠀⢠⠄⠀⠀⠀⢕⡕⠕⠑⠀⠀⠀⢠⢀⠀⠀⠀⠀⠀⠀⢠⠄⢀⠀⠀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⢏⠁⢕⣇⡤⠀⠄⢄⡀⠀⠀⡰⠏⠍⠍⠍⠍⠽⠍⠀⠀⠀⢄⢠⠮⠖⠃⠀⠀⠀⠀⢄⡏⠑⠕⠀⠀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⢱⢵⢵⢵⣿⢕⢕⡜⢕⢕⢖⢜⢕⢕⢕⢜⢕⢱⠵⡇⢃⢕⢅⢅⢅⢕⣿⢅⢅⢕⢇⢕⢕⠜⢕⢅⢅⡵⢕⢅⡮⢗⢣⢏⠀⠉⢹⢁⢄⠄⠄⡅⠁⠀⠈⠒⠒⠒⢒⣖⠒⡗⠀⠀⠀⠀⣠⠇⠆⡄⣀⣰⢄⠀⠄⢎⡇⠀⢄⠀⠁⢸⠁⠁⠁⠑⡜⠕⢕⢅⢜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⢔⢕⢕⢕⢱⡱⢕⢕⢕⢕⢔⢗⢕⢕⢕⢸⠕⢕⢕⢕⣿⢕⢕⢕⢕⢕⢕⢕⢕⢕⢕⣇⢕⢕⣕⡇⢕⢕⢕⢕⢕⢕⣿⢕⢕⢕⢕⢕⢕⢸⣿⡇⢱⢇⢕⢕⡇⢱⢏⠀⢀⣄⢼⢁⢔⠀⠀⢸⠀⠀⠀⠀⠈⢱⢞⢁⠀⢷⠀⢀⠀⠑⠑⡠⠂⡏⠁⠀⠀⠀⠀⢕⡇⠀⠀⠷⠀⢸⠀⠀⠀⠀⢧⠆⢕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⡕⢑⢔⡵⠃⠀⠀⠀⠈⠁⠺⠑⠈⠓⠓⠁⠀⠀⠀⠠⠕⠁⠈⠳⠀⠘⢧⡇⠀⠀⠀⠣⢄⣅⡤⢄⠀⠀⠀⢕⡇⠀⠀⠄⢄⣼⠀⠀⠀⠀⠘⠕⠁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⣷⠀⠀⠀⠀⠁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⢃⢕⢕⢕⠀⢔⠁⠀⠀⠀⠀⠀⠀⠀⠀⠀⠀⠀⠀⠀⠀⠀⠀⠀⠀⠀⠀⠀⠀⠀⠀⠀⠀⠀⠀⠀⠀⠀⠀⠀⠀⠀⠀⠀⠀⠀⠀⢀⢄⢄⢄⡄⠔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⢕⢑⣕⢕⢕⡑⢁⣑⠑⡑⢕⢀⠕⠀⠀⢀⡀⢀⢀⢀⢀⡀⠀⠀⠀⠀⠀⠀⠀⠀⠀⠀⠀⠀⠀⣄⠀⠀⢄⢀⠀⠀⠀⠀⠀⠀⠀⠀⠀⠀⠀⠀⠀⠀⢀⠁⠁⠁⠀⠀⠀⠛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⢀⢸⠀⡇⢀⢸⠀⠐⠀⢸⡇⠄⠄⠄⢸⢕⠀⠀⠀⡠⠔⢲⠐⠒⢠⡀⠀⠀⣰⠃⢰⠐⢸⠀⢀⡄⠀⠁⡆⠀⠄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⣈⢁⣅⢕⠀⡇⣁⣀⣁⣗⣁⣈⣄⠁⠀⠁⠀⡰⠇⢀⠀⠄⠴⠀⠀⢸⡇⠀⠀⠀⢸⢕⠀⠀⡜⠀⢀⡎⠀⠀⠀⢳⠀⠔⣿⢀⢼⠐⢸⠑⠀⡇⠀⢰⠁⠀⠀⠀⠀⠀⠀⠀⡄⢨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⠐⡴⢄⢕⢔⢇⢔⢀⡯⠄⠤⢰⠄⠀⠠⣔⢘⣠⢀⡀⢑⣢⠥⠁⢀⢸⢃⢐⢐⢒⢸⢑⣄⠀⣇⢀⢜⠀⠀⠀⢀⡞⠀⠀⣿⠀⢸⠀⢸⢄⣰⢇⠀⢕⡀⠀⠀⠀⠀⠀⠀⠀⠉⡟⠒⠒⠀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⣁⡞⠀⢄⠀⡇⢀⢸⠀⡇⢀⣿⠀⠀⠀⢀⠴⠂⠀⠀⠢⣄⠀⠀⠈⠋⠀⠀⠠⠔⠊⠀⠀⠀⡿⠀⢸⣀⣈⣀⣀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⢄⢕⠀⠁⠀⢈⢀⢁⠀⢁⢀⢀⢅⢔⢔⢀⠀⠀⠀⠈⠀⠀⠀⠀⠀⠀⠀⠀⠀⠀⠀⠀⠁⠀⠀⠀⠁⠁⠁⠀⠀⠀⠀⠀⠀⠀⠀⠀⠀⠀⠀⠀⠀⠁⠀⠀⠀⠀⠀⠀⠔⠎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⠑⢄⢕⠁⠀⠀⢕⠕⠑⠁⠀⠕⢕⢕⢕⢕⢕⢕⢔⠀⠀⠀⠀⠀⠀⠀⠀⠀⠀⠀⠀⠀⠀⠀⠀⠀⠀⠀⠀⠀⠀⠀⠀⠀⠀⠀⠀⠀⠀⠀⠀⠀⠀⠀⠀⠀⠀⠀⠀⠀⠀⠀⠀⠀⠀⠀⠀⠀⠀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⢕⢕⢕⢕⢕⢕⠕⢕⢕⢕⢕⢕⢕⢕⠑⡕⠑⢡⠅⠑⠕⢑⡡⠕⠕⢑⢡⢁⣑⠕⢡⢅⢕⢕⢕⢡⡅⠕⠕⠑⡥⢑⢕⠑⢔⠕⠀⠕⠁⠀⠀⠀⠁⠀⠀⠀⠀⢠⡄⠁⠁⢑⡁⠑⠁⠕⢀⠀⠀⠀⠀⠀⠀⠀⠀⠀⠀⠀⠀⠀⠀⠀⠀⠀⠀⠀⠀⠀⠀⠀⠀⠀⠀⠀⠀⠀⠀⠀⠀⠀⠀⠀⠀⠀⠀⠀⠀⠀⠀⠀⠀⠀⠀⢀⡤⢜⢿⢏⢕⡄⠕⢕⠕⠕⢕⢕⠑⣑⠕⢕⢕⠕⢕⠕⢑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⢰⠔⢣⢔⢐⠖⢑⢕⢸⠆⢅⢡⠥⠔⢒⢅⠀⡇⢆⢸⢰⠑⡇⠀⠔⠁⠀⢠⠜⢠⢔⠄⢸⠕⡥⠑⢁⢸⡇⡄⡸⠁⡧⠀⠥⠐⠑⢠⠐⢁⡏⠁⠐⢄⠀⠀⠁⢡⢥⠡⠅⠡⡵⠁⠀⠐⡄⠀⢕⢔⠀⢄⠀⠀⠀⠀⠀⠀⡏⢀⣀⠀⠀⠀⠀⠀⠀⠀⠀⠀⠀⠀⠒⠒⠐⠙⠀⠀⠀⠁⢦⠀⠀⠀⠀⠀⠀⠀⠀⡄⠀⠀⠀⠀⠄⣼⠁⠕⠕⠕⢱⡇⢀⠑⢁⡇⠕⠕⠕⢸⢁⣑⢕⢌⠒⢈⢜⠙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⠃⢅⠖⠘⠓⡒⠃⢔⠑⡕⠑⢕⢕⢕⢕⢕⢕⠀⡇⠐⣾⢘⠑⡗⢰⢖⠃⠄⠑⢱⠘⠜⠁⣾⢀⡇⠀⠚⢸⡇⢑⠁⠀⡇⠀⠀⠀⢰⠁⠀⡸⠀⠀⠀⢜⡇⠀⣀⢜⢂⠒⠐⢂⢃⣀⠀⠀⢇⠀⠑⠑⠁⠀⢱⡀⠀⠘⠉⢹⠁⠁⡏⠀⢄⣀⣀⢀⢄⢄⢤⡀⠐⠖⠒⠒⡇⠈⠉⠑⠀⠀⠀⠀⠀⣄⠊⠀⠀⠂⡔⠃⠉⠀⠀⠀⠕⣿⠀⠐⡔⢔⢜⡇⠁⠀⢸⠀⠄⢅⢕⢹⠁⢔⢕⢑⣔⠡⠄⠠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⠈⠃⢕⠀⣕⠁⠁⡁⠕⠕⢕⠕⠀⡇⢕⢹⠘⢔⢇⢸⢕⠀⢠⠴⠘⠂⠠⠘⠁⠁⠳⠇⢄⢸⡇⠀⠁⠁⡏⠁⠉⠀⢸⣄⡰⠁⠀⠀⠀⡸⠃⠀⣿⠀⡆⠀⠀⢰⠀⢸⠀⠀⣇⡔⠀⠀⠀⠀⠘⠇⠀⠀⡠⠃⢀⢠⠇⠀⠀⠀⠀⠀⠀⠀⠀⠀⠀⠀⠀⢰⠃⠀⠀⠀⠀⠀⢀⡠⠞⠁⠀⠀⠀⠜⢁⢸⠐⠘⠁⠀⠀⣿⠀⢕⢸⠔⢱⡇⠀⢔⢰⡄⢕⢕⢕⢸⠀⢕⠔⠎⢁⣀⡀⠀⢸⠀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⢅⢴⠄⠱⢁⢔⢹⢀⢕⢕⢍⢍⢍⢅⠀⡇⠀⠘⠄⠘⢀⢸⢕⢔⢠⠆⢄⠰⠀⠘⠆⢅⢣⠁⢕⢸⡇⠀⠀⠀⠇⠀⠠⠀⢀⢍⢀⠀⠀⠐⠘⠁⠀⠀⡿⠀⠗⠐⠐⠚⢀⣸⠀⠀⠈⠃⠀⢀⢔⢕⢕⢔⠀⠘⠀⠀⠈⠋⠀⠀⠀⠀⠀⠀⠀⠀⠀⠀⠀⠀⠐⠁⠀⠀⠀⠀⠀⠘⠋⠀⠀⠀⠀⠀⠀⠀⠕⢈⢄⠀⠀⠀⠀⣿⠀⢕⢕⠕⣸⡇⢄⢕⢘⢇⢕⠕⡡⢊⢕⢕⢕⢕⢕⠤⠼⠖⢃⢕⢔⠱⡆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⢔⢕⢕⢔⢔⢕⢔⢕⢕⢕⢕⢕⢕⢕⢕⢕⢕⢕⠀⢔⢕⢕⢕⢔⢔⢕⢕⢕⢕⢔⢄⢄⢐⠄⢀⠀⠀⠀⠀⠀⠀⠀⠀⠀⠀⠀⠀⢀⢔⢕⢕⢕⠕⠁⠀⠀⠀⠀⠀⠀⠀⠀⠀⠀⠀⠀⠀⠀⠀⠀⠀⠀⠀⠀⠀⠀⠀⠀⠀⠀⠀⠀⠀⠀⠀⠀⠀⠀⠀⠀⠀⢀⠀⠀⠀⠀⠀⣷⣧⣕⡔⠀⢕⢕⢕⢕⢕⢔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⠑⠔⠑⠐⠀⠄⢀⠀⠀⠀⠀⠀⠀⠄⢕⢕⢕⠑⠁⠀⠀⠀⢄⢔⠀⠀⠀⠀⠀⠀⠀⠀⠀⠀⠀⠀⠀⠀⠀⠀⠀⠀⠀⠀⠀⠀⠀⠀⠀⠀⠀⠀⠀⠀⠀⠀⣠⣶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⢀⠀⠀⠀⠀⠀⠀⠁⠀⠀⠀⠀⠀⠀⠁⠁⠀⠀⠀⠀⢀⢕⢕⢕⢕⠀⠀⠀⠀⠀⠀⠀⠀⠀⠀⠀⠀⠀⠀⠀⠀⠀⠀⠀⠀⠀⠀⠀⠀⠀⠀⢀⢄⢔⠁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⠕⠐⠀⠀⠀⠀⠀⠀⠀⠀⠀⠀⠀⠀⠀⠀⠀⠀⠀⢀⢔⢕⢕⠕⠑⠕⢕⠕⢔⢀⠀⠀⠀⠀⠀⠀⠀⠀⠀⠀⠀⠀⠀⠀⠀⠀⠀⠀⠀⠀⢄⢔⢕⢕⢕⢕⠁⠀⢿⣿⣿⣿⠀⠀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⠕⢕⢀⡆⢁⡁⢰⠁⢰⠄⢕⢰⠐⠁⠀⠀⠁⠁⣖⢁⢕⢕⠕⢑⡑⢑⢑⠕⠕⠀⠐⢄⠀⢆⠐⠐⠐⢰⠂⠀⢀⢀⢀⢀⢆⢀⢀⢠⢀⠑⠁⠀⢰⠄⢀⠀⢕⢕⢕⢄⠀⢰⠀⠀⠀⠀⠀⠀⢀⠀⠀⠀⠠⡄⠄⢐⠀⢔⠑⣥⠑⢕⢕⢕⠕⠔⡄⢕⢕⢝⢟⠀⠄⢕⢸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⠀⡄⠀⠆⢀⢸⠀⠑⢔⠀⢸⠀⠀⠁⡁⠁⠁⠡⠀⠑⡔⠁⠀⡇⢀⢄⠕⡄⠄⡀⠀⠀⢜⢁⢁⢁⢸⠀⠀⢸⠄⠠⡇⠄⢱⠅⠔⠄⠀⠂⢰⠃⠉⠁⠔⢕⢕⢕⠕⠀⢸⠀⠀⢀⡀⠀⠀⡜⠀⢀⢀⣀⡇⠤⢁⠁⢑⢄⠇⠒⢀⣑⢑⠀⢱⠁⠅⢔⢹⡕⠀⠀⢔⢜⢝⢟⢿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⢁⢁⢁⢁⡁⢸⠀⠑⡄⠀⢸⢀⣀⢔⠁⠄⠄⢢⡀⢰⠁⠀⡕⢀⢕⢕⠀⡇⠀⠈⡐⠀⠀⢰⠀⡆⠁⡀⠀⢸⠀⢀⢃⢐⢑⣀⠀⠀⠀⡔⠑⠈⡆⠠⠕⠂⢕⢕⢕⢄⢸⢔⠀⢀⠀⠀⠀⠁⠀⠀⠀⠀⡇⢔⢕⢕⠀⢜⢄⢄⢀⢘⢉⠀⠀⢄⢕⢕⢕⡇⢕⢕⢕⡕⠱⢔⢕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⠀⠀⢸⠕⢸⠄⡠⠇⠀⠇⠀⠄⠄⢸⠄⠄⠔⢀⢑⢧⠔⢅⢕⠕⢁⠕⠁⠀⢔⠀⠈⡆⢸⠀⡇⠑⠁⠀⢜⠀⠀⠄⢀⢔⠑⠀⠀⠀⠀⢄⠁⠕⠀⠀⢄⢕⢕⢕⢕⢸⢕⠑⠁⠔⢕⠑⡆⠀⠀⢄⢄⢇⢕⢕⢑⡜⢄⠁⡀⠑⠕⠑⠀⠘⠑⢕⢕⡸⢕⢕⢱⢅⢕⢕⢕⢕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⢘⢀⢄⢘⢁⠜⢄⠐⠀⢁⢀⢁⢁⢀⢘⢀⢀⢐⢂⢕⢕⢕⢕⢄⢅⢔⢕⢕⢄⠸⠀⠀⠀⠘⠀⠃⠀⠂⠀⠅⠄⠐⠑⠁⠉⠒⠖⢀⢔⢄⢑⠒⠐⠒⢂⢄⠐⠐⠐⢐⢘⢐⢔⢔⢘⠑⠁⢈⢄⢕⠅⢊⢔⢕⢕⢅⢅⢕⢕⢔⢍⢍⢍⢄⠀⠀⢅⢑⢕⢕⠑⢕⢅⢄⢕⢍⢕⢕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⠁⠀⢄⢕⢕⢕⢕⢕⢕⢕⢕⢕⢕⢕⢕⢕⢕⢕⢕⢕⢕⢕⢕⢕⢕⢕⢕⢕⢕⢔⢕⢕⢕⢕⢕⢕⢕⢕⢕⢕⢕⢕⢕⢕⢕⢕⢕⢕⢕⢕⢕⢔⢄⢅⢑⠕⢑⢅⠀⢔⢕⢕⢕⢕⢕⢕⠁⠁⠁⠁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⣷⣷⣷⣷⣷⣷⣵⠁⢕⠀⢕⢕⢕⢕⢕⢕⢕⢕⢕⢕⢕⢕⢕⢕⢕⢕⢕⢕⢕⢕⢕⢕⢕⢕⢕⢕⢕⢕⢕⢕⢕⢕⢕⢕⢕⢕⢕⢕⢕⢕⢕⢕⢕⢕⢕⢕⢕⢕⢕⢕⢕⢕⢕⢕⢕⢕⠀⣵⣵⣵⣵⣵⣵⣵⢀⠀⠀⠀⠀⠀⢀⣧⣧⣵⣵⣵⣵⡕⢕⢕⢱⣣⣕⣕⣕⣱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⠧⠑⢑⠀⢕⢕⢕⢕⢕⢕⢕⢕⢕⢕⢕⢕⢕⢕⢕⢕⢕⢕⢕⢕⢕⢕⢕⢕⢕⢕⢕⢕⢕⢕⢕⢕⢕⢕⢕⢕⢕⢕⢕⢕⢕⢕⢕⢕⢕⢕⢕⢕⢕⢕⢕⢕⢕⢕⢕⢕⢱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⠁⠑⠀⢕⢕⢕⢕⢕⢕⢕⢕⢕⢕⢕⢕⢕⢕⢕⢕⢕⢕⢕⢕⢕⢕⢕⢕⢕⢕⢕⢕⢕⢕⢕⢕⢕⢕⢕⢕⢕⢕⢕⢕⢕⢕⢕⢕⢕⢕⢕⢕⢕⢕⢕⢕⢕⢕⢕⠑⢼⣿⣿⣿⣿⣿⣿⣿⣿⣤⣤⣤⣥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⠑⢁⢀⢀⢀⢀⢀⢀⠀⠀⠁⢑⢕⢕⢕⢕⢕⢕⢕⢕⢕⢕⢕⢕⢕⢕⠑⠁⠁⠁⠁⠑⠑⠑⠑⠕⢕⢕⢕⢕⢕⢕⢕⢕⢕⢕⢕⢕⢕⢕⢕⢕⢕⢕⢕⢕⢕⢕⢕⢕⢕⢕⢕⢕⢕⢕⢱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⠴⢔⢔⢔⣵⣵⣵⣵⣷⣷⣗⣗⡇⢑⢑⠑⠑⠑⠑⠑⠁⢕⣵⡵⢴⢴⢔⢗⢗⢗⢟⢏⢕⠕⠀⢀⢄⢄⢕⢕⢕⢕⣕⣵⣵⢴⢴⢴⢄⠄⠑⠑⠁⠀⢀⢔⢑⢅⢕⢕⢕⢕⢕⢕⢕⢕⢕⢕⢕⢕⢕⠀⠀⠀⠀⠀⠀⠀⠀⠀⠀⠀⠁⠑⠕⢕⢕⢕⢕⢕⢕⢕⢕⢕⢕⢕⢕⢕⢕⢕⢕⢕⢕⢕⢕⢕⢕⢕⢕⢕⢕⢅⢕⢕⢁⠅⢱⣷⢕⠐⠀⠑⢘⠙⠓⠛⠋⠙⠙⠝⢍⡍⢍⢍⢉⢉⢉⠉⠉⠉⠉⠉⠙⠙⠙⠙⠙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⢄⢕⢕⢕⢕⢕⢕⢕⢕⢕⢕⢕⢕⢕⢕⢕⢕⢕⢕⢄⢀⠀⠀⠀⠀⠀⠀⠀⠀⠀⠀⠀⠀⠁⠑⠕⢕⢕⢕⢕⢕⢕⢕⢕⢕⢕⢕⢕⢕⢕⢕⢕⢕⢕⢕⢕⢕⠑⠗⠇⠕⠕⠅⠕⢝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⢔⣵⣵⣵⣵⣷⡣⢷⣕⢕⢕⢕⢕⢕⢕⢕⢕⢕⢕⢕⢕⢕⢕⢕⢕⢕⢕⢕⢕⢔⢀⢀⠀⠀⠀⠀⠀⠀⠀⠀⠀⠀⠀⠀⠀⠀⠁⠑⠕⠕⢕⢕⢕⢕⢕⢕⢕⢕⢕⢕⢕⢕⢕⢕⠑⢄⢄⣄⣄⣄⣄⣀⡀⢐⠐⠑⠑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⠑⠁⠁⠁⠁⠁⠁⠑⠑⠑⠑⠕⠕⠕⠕⢕⢕⢕⢕⢕⢕⢕⢕⢕⢕⢄⢄⢀⠀⠀⠀⠀⠀⠀⢀⢀⢄⢅⢅⢅⢄⢕⢕⢕⢕⢕⢕⢕⢕⢕⢕⢕⢕⢕⢕⢕⢕⠑⢕⢕⣼⣿⣯⣕⢁⠀⠁⠀⠀⠀⠀⠁⠈⠙⠙⠝⠏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⢔⢄⢄⢀⢀⢀⢀⠀⠀⠀⠀⠀⠀⠀⠀⠀⠀⠀⠀⠀⠀⠀⠀⠁⠁⠁⠑⠑⠑⠑⠕⠕⠕⠔⠔⠕⠕⠕⠕⠕⠕⠕⠕⠕⠕⠕⠕⠕⢕⢕⢕⣕⡕⢕⢕⢕⢕⢕⢕⢕⢕⢕⢕⠄⠀⠁⠁⠄⠄⠀⠁⠄⢅⢵⢵⢵⢕⢕⢔⢔⢔⢄⢄⢔⣕⣕⡕⢕⢕⢕⢗⢵⢵⢕⢕⢅⢀⢀⢀⢀⢀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⢱⢵⢵⢕⢕⢗⢖⢖⢖⢖⢖⢖⢖⢖⢆⢔⢔⢔⢔⢔⢔⢄⢄⢄⢄⢀⢀⢀⠀⠀⠀⠀⠀⠀⠀⢀⢀⣀⡀⢄⢄⢄⢜⢻⢿⢿⢷⢷⢧⢵⢕⢕⢔⢄⢀⢀⠀⠀⠀⠀⢀⠀⢀⢀⣄⣄⣕⣕⣕⣕⣗⣕⣕⣕⢕⢕⢜⢝⢕⢑⢀⢀⢀⢁⢀⢀⢀⢀⢄⢔⢕⣷⣗⢗⢗⢗⢇⢕⢕⢕⠕⢕⢕⢕⢕⢕⢝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⡝⢕⢕⢕⢕⢕⢕⢕⢕⢕⢕⢕⢕⢕⠑⠑⢕⢕⢕⢕⢕⢕⢕⢕⢕⣕⣱⣵⣵⣵⣵⣷⣷⣵⣵⣵⣵⣔⣔⣄⣠⣴⣵⣵⣵⣼⣵⣷⣵⣵⡕⢕⢕⢕⢕⢕⢕⢕⢕⢕⢅⢅⢁⢁⠁⠕⢕⢕⢑⠑⠕⠕⠕⠕⢕⢕⢕⢕⣕⡕⢕⢕⢕⠕⠀⠀⠀⢄⢔⣴⣕⣕⣕⣕⣔⣵⢕⢗⢗⢟⢟⢟⢟⢷⢗⢗⢗⢕⢔⢔⢕⢕⢜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⢄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⢔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⢄⢔⢱⣵⣷⣾⣇⣕⣕⣕⡕⢕⢄⢀⢀⢄⣄⣔⣔⣔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⢔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⠁⠀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⠕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⠑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⠑⠁⢕⢕⠁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⠀⢔⠑⢕⢔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⠕⠀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⠔⠀⠀⠀⠔⠀⠀⢔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⢕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⠄⠁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⢔⢕⢕⢕⢕⢕⢕⢕⢕⢕⢕⠕⠑⠁⠁⢅⢅⠑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⠑⢕⢕⢕⢕⢕⢕⢕⠕⠁⠀⠀⠀⠀⠀⢕⢕⢕⠄⠁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⠏⠀⠀⠀⠀⠀⠀⠀⠀⠀⠀⠀⠀⢕⢕⢕⢕⢕⠑⠀⠀⠀⠀⠀⠀⠀⠀⠀⠁⠀⠀⠀⠀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⣕⢕⢕⢕⢕⢕⢕⢕⢕⢕⢕⢕⢕⢕⢕⢕⢕⢕⢕⢕⢕⢕⣵⢕⢕⢕⢕⢕⢕⢸⣿⡟⡟⢛⢛⢹⢻⣿⣿⣿⣿⡟⢝⡁⠀⠀⠀⠀⠀⠀⠀⠀⢠⠄⠀⠀⠀⢕⡕⠕⠑⠀⠀⠀⢠⢀⠀⠀⠀⠀⠀⠀⢠⠄⢀⠀⠀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⢏⠁⢕⣇⡤⠀⠄⢄⡀⠀⠀⡰⠏⠍⠍⠍⠍⠽⠍⠀⠀⠀⢄⢠⠮⠖⠃⠀⠀⠀⠀⢄⡏⠑⠕⠀⠀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⢱⢵⢵⢵⣿⢕⢕⡜⢕⢕⢖⢜⢕⢕⢕⢜⢕⢱⠵⡇⢃⢕⢅⢅⢅⢕⣿⢅⢅⢕⢇⢕⢕⠜⢕⢅⢅⡵⢕⢅⡮⢗⢣⢏⠀⠉⢹⢁⡄⠄⠄⡅⠁⠀⠈⠒⠒⠒⢒⣖⠒⡗⠀⠀⠀⠀⣠⠇⠆⡄⣀⣰⢄⠀⠄⢎⡇⠀⢄⠀⠁⢸⠁⠁⠁⠑⡜⠕⢕⢅⢜⢹⠁⠀⠀⢕⢕⢸⢕⢕⢦⢕⢕⢕⢕⢍⠍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⢔⢕⢕⢕⢱⡱⢕⢕⢕⢕⢔⢗⢕⢕⢕⢸⠕⢕⢕⢕⣿⢕⢕⢕⢕⢕⢕⢕⢕⢕⢕⣇⢕⢕⣕⡇⢕⢕⢕⢕⢕⢕⣿⢕⢕⢕⢕⢕⢕⢸⣿⡇⢱⢇⢕⢕⡇⢱⢏⠀⢀⣄⢼⢁⢔⠀⠀⢸⠀⠀⠀⠀⠈⢱⢞⢁⠀⢷⠀⢀⠀⠑⠑⡠⠂⡏⠁⠐⠀⠀⠀⢕⡇⠀⠀⠷⠀⢸⠀⠀⠀⠀⢧⠆⢕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⡕⢑⢔⡵⠃⠀⠀⠀⠈⠁⠺⠑⠈⠓⠓⠁⠀⠀⠀⠠⠕⠁⠈⠳⠀⠘⢧⡇⠀⠀⠀⠣⢄⣅⡤⢄⠀⠀⠀⢕⡇⠀⠀⠄⢄⣼⠀⠀⠀⠀⠘⠕⠁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⣷⠀⠀⠀⠀⠁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⢃⢕⢕⢕⠀⢔⠁⠀⠀⠀⠀⠀⠀⠀⠀⠀⠀⠀⠀⠀⠀⠀⠀⠀⠀⠀⠀⠀⠀⠀⠀⠀⠀⠀⠀⠀⠀⠀⠀⠀⠀⠀⠀⠀⠀⠀⠀⢀⢄⢄⢄⡄⠔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⠕⢑⣕⢕⠕⡑⢀⣑⠑⡑⢕⢀⠕⠀⠀⢀⡀⢀⢀⢀⢀⡀⠀⠀⠀⠀⠀⠀⠀⠀⠀⠀⠀⠀⠀⣄⠀⠀⢄⠀⠀⠀⠀⠀⠀⠀⠀⠀⠀⠀⠀⠀⠀⠀⢀⠁⠁⠁⠀⠀⠀⠛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⢀⢸⠀⡇⢀⢸⠀⠐⠀⢸⡇⠄⠄⠄⢸⢕⠀⠀⠀⡠⠔⢲⠐⠒⢠⡀⠀⠀⣰⠃⢰⠐⢸⠀⢀⡄⠀⠁⡆⠀⠄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⣈⢁⣅⢕⠀⡇⣁⣀⣁⣗⣁⣈⣄⠁⠀⠁⠄⡰⠇⢀⠀⠄⠴⠀⠀⢸⡇⠀⠀⠀⢸⢕⠀⠀⡜⠀⢀⡎⠀⠀⠀⢳⠀⠔⣿⢀⢼⠐⢸⠑⠀⡇⠀⢰⠁⠀⠀⠀⠀⠀⠀⠀⡄⢨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⠐⡴⢄⢕⢔⢇⢔⢀⡯⠄⠤⢰⠄⠀⠠⣔⢘⣠⢀⡀⢑⣢⠤⠁⢀⢸⢃⢐⢐⢒⢸⢑⣄⠀⣇⢀⢜⠀⠀⠀⢀⡞⠀⠀⣿⠀⢸⠀⢸⢄⣰⢇⠀⢕⡀⠀⠀⠀⠀⠀⠀⠀⠉⡟⠒⠒⠀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⣁⡞⠀⢄⠀⡇⢀⢸⠀⡇⢀⣿⠀⠀⠀⢀⠴⠂⠀⠀⠢⣄⠀⠀⠈⠋⠀⠀⠠⠔⠊⠀⠀⠀⡿⠀⢸⣀⣈⣀⣀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⢄⢕⠀⠁⠀⢈⢀⢁⠀⠁⢀⢀⢅⢔⢔⢀⠀⠀⠀⠈⠀⠀⠀⠀⠀⠀⠀⠀⠀⠀⠀⠀⠁⠀⠀⠀⠁⠁⠁⠀⠀⠀⠀⠀⠀⠀⠀⠀⠀⠀⠀⠀⠀⠁⠀⠀⠀⠀⠀⠀⠔⠎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⠑⢄⢕⠁⠀⠀⢕⠕⠑⠑⠀⠕⢕⢕⢕⢕⢕⢕⢔⠀⠀⠀⠀⠀⠀⠀⠀⠀⠀⠀⠀⠀⠀⠀⠀⠀⠀⠀⠀⠀⠀⠀⠀⠀⠀⠀⠀⠀⠀⠀⠀⠀⠀⠀⠀⠀⠀⠀⠀⠀⠀⠀⠀⠀⠀⠀⠀⠀⠀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⢕⢕⢕⢕⢕⢕⠕⢕⢕⢕⢕⢕⢕⢕⠑⡕⠑⢡⠅⠑⠕⢑⡡⠕⠕⢑⢡⢁⣑⠕⢡⢅⢕⢕⢕⢡⡅⠕⠕⠁⡥⢑⢕⠑⢔⠕⠀⠕⠁⠀⠀⠀⠁⠀⠀⠀⠀⢠⡄⠁⠁⢁⡁⠑⠁⠕⢀⠀⠀⠀⠀⠀⠀⠀⠀⠀⠀⠀⠀⠀⠀⠀⠀⠀⠀⠀⠀⠀⠀⠀⠀⠀⠀⠀⠀⠀⠀⠀⠀⠀⠀⠀⠀⠀⠀⠀⠀⠀⠀⠀⠀⠀⠀⢀⡤⢕⢿⢇⢕⡄⠕⢕⠕⠕⢕⢕⠑⣑⠕⢕⢕⠕⢕⠕⢑⡑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⢰⠔⢣⢔⢐⠖⢑⢕⢸⠆⢅⢡⠥⠔⢒⢅⠀⡇⢆⢸⢰⠑⡇⠐⠔⠁⠀⢠⠜⢠⢔⠄⢸⠕⡥⠁⢁⢸⡇⡄⡸⠁⡧⠀⠥⠐⠑⢠⠐⢁⡏⠁⠐⢄⠀⠀⠁⢡⢥⠡⠅⠡⡵⠁⠀⠐⡄⠀⢕⢔⠀⢄⠀⠀⠀⠀⠀⠀⡏⢀⣀⠀⠀⠀⠀⠀⠀⠀⠀⠀⠀⠀⠒⠒⠐⠙⠀⠀⠀⠁⢦⠀⠀⠀⠀⠀⠀⠀⠀⡄⠀⠀⠀⠀⠄⣼⠁⠕⠕⠕⢱⡇⢀⠑⢁⡇⠕⠕⠕⢸⢁⣑⢕⢌⠒⢈⢜⠙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⠃⢅⠖⠘⠓⡒⠃⢔⠑⡕⠑⢕⢕⢕⢕⢕⢕⠀⡇⠐⣾⢘⠑⡗⢰⢖⠃⠄⠑⢱⠘⠜⠁⣾⢀⡇⠀⠚⢸⡇⢑⠁⠀⡇⠀⠀⠀⢰⠁⠀⡸⠀⠀⠀⢜⡇⠀⣀⢜⢂⠒⠐⢂⢃⣀⠀⠀⢇⠀⠑⠑⠁⠀⢱⡀⠀⠘⠉⢹⠁⠁⡟⠀⢄⣀⣀⢀⢄⢄⢤⡀⠐⠖⠒⠒⡇⠈⠉⠑⠀⠀⠀⠀⠀⣄⠊⠀⠀⠂⡔⠃⠉⠀⠀⠀⠕⣿⠀⠐⡔⢔⢜⡇⠁⠀⢸⠀⠄⢅⢕⢹⠁⢔⢕⢑⣔⠡⠄⠠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⠈⠃⢕⠀⣕⠁⠁⡁⠕⠕⢕⠕⠀⡇⢕⢹⠘⢔⢇⢸⢕⠀⢠⠴⠘⠂⠠⠘⠁⠁⠳⠇⢄⢸⡇⠀⠁⠁⡏⠁⠉⠀⢸⣄⡰⠁⠀⠀⠀⡸⠃⠀⣿⠀⡆⠀⠀⢰⠀⢸⠀⠀⣇⡔⠀⠀⠀⠀⠘⠇⠀⠀⡠⠃⢀⢠⠇⠀⠀⠀⠀⠀⠀⠀⠀⠀⠀⠀⠀⢰⠃⠀⠀⠀⠀⠀⢀⡠⠞⠁⠀⠀⠀⠜⢁⢸⠐⠘⠁⠀⠀⣿⠀⢕⢸⠔⢱⡇⠀⢔⢰⡄⢕⢕⢕⢸⠀⢕⠔⠏⢁⣀⡀⠀⢸⠀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⢅⢴⠄⠱⢁⢔⢹⢀⢕⢕⢍⢍⢍⢅⠀⡇⠀⠘⠄⠘⢀⢸⢕⢔⢠⠆⢄⠰⠀⠘⠆⢅⢣⠁⢕⢸⡇⠀⠀⠀⠇⠀⠠⠀⢀⢍⢀⠀⠀⠐⠘⠁⠀⠀⡿⠀⠗⠐⠐⠚⢀⣸⠀⠀⠈⠃⠀⢀⢔⢕⢕⢔⠀⠘⠀⠀⠈⠋⠀⠀⠀⠀⠀⠀⠀⠀⠀⠀⠀⠀⠐⠁⠀⠀⠀⠀⠀⠘⠋⠀⠀⠀⠀⠀⠀⠀⠕⢈⢄⠀⠀⠀⠀⣿⠀⢕⢕⠕⣸⡇⢄⢕⢘⢇⢕⠕⡡⢊⢕⢕⢕⢕⢕⠤⠼⠖⢃⢕⢔⠱⡆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⠀⢔⢕⢕⢕⢔⢔⢕⢕⢕⢕⢔⢄⢄⢔⠄⢀⠀⠀⠀⠀⠀⠀⠀⠀⠀⠀⠀⠀⢀⢔⢕⢕⢕⠕⠁⠀⠀⠀⠀⠀⠀⠀⠀⠀⠀⠀⠀⠀⠀⠀⠀⠀⠀⠀⠀⠀⠀⠀⠀⠀⠀⠀⠀⠀⠀⠀⠀⠀⠀⠀⠀⠀⢀⠀⠀⠀⠀⠀⣷⣧⣕⡔⠀⢕⢕⢕⢕⢕⢔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⢁⠔⠑⠐⠀⠄⢀⠀⠀⠀⠀⠀⠀⠄⢕⢕⢕⠑⠁⠀⠀⠀⢄⢔⠀⠀⠀⠀⠀⠀⠀⠀⠀⠀⠀⠀⠀⠀⠀⠀⠀⠀⠀⠀⠀⠀⠀⠀⠀⠀⠀⠀⠀⠀⠀⠀⣠⣶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⠕⠀⠀⠀⠀⠀⠐⠀⠁⠀⠀⠀⠀⠀⠀⠁⠁⠀⠀⠀⠀⢀⢕⢕⢕⢕⠀⠀⠀⠀⠀⠀⠀⠀⠀⠀⠀⠀⠀⠀⠀⠀⠀⠀⠀⠀⠀⠀⠀⠀⠀⠀⢀⢄⢔⠅⠀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⡑⠕⠕⢑⠕⢑⠕⢕⢑⠕⠕⠕⠁⠕⠕⢑⠕⢕⢕⢕⢕⢕⠕⠕⢕⢕⠁⢀⠀⠀⡀⠀⠀⠀⢀⢀⠀⠀⠀⠀⠀⡀⠀⠀⠀⠀⢔⢕⠑⢁⠁⠑⠕⢕⢔⢀⠀⠀⢀⠀⠀⠀⠀⠀⠀⠀⠀⠀⠀⠀⠀⠀⢀⠀⠀⠀⠀⢔⢕⢕⢕⢕⠀⠀⢝⢟⢿⣿⠀⠀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⢁⠁⠀⠃⡐⠂⢸⠀⡜⠁⠁⢸⠄⠄⠄⠄⠄⠄⠟⠀⢕⠑⢡⠐⡆⠐⠐⢄⠀⠀⠀⠓⠀⡣⠄⠄⠄⢸⠀⠀⢰⠂⠐⡔⠃⢔⠔⢘⠂⠀⢀⢀⣜⠡⠄⠀⢕⢕⢕⢄⠀⢸⠀⠀⠀⠀⠀⠀⢰⠀⠀⠀⠈⡇⠁⠁⠀⢔⠀⡟⢀⢑⢕⢕⠁⢅⠇⠕⢕⢅⢕⠀⠐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⠄⠇⠠⠅⠴⢸⠀⢄⠑⠀⢸⠀⠀⢀⠆⠀⠀⢈⠀⢀⠎⠀⢄⠇⢔⢔⠁⡇⠁⠢⢀⠀⠗⢐⠐⢐⠸⠀⠀⢸⠁⠈⡇⢁⢜⠅⠈⠁⠀⢀⡜⠠⡀⠀⢀⡑⢕⢕⠕⠀⢸⠄⠀⠐⠂⠀⠀⠇⠀⠐⠄⠐⡗⠉⢄⢄⠒⢱⠉⠀⠀⢰⠤⠀⠘⠀⢅⢕⢜⡇⠀⠀⢜⢕⢕⢘⢝⡇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⢰⠐⠀⢰⢆⢸⠀⠀⡇⠀⡜⠐⠒⠃⢠⠀⠁⠘⠆⢸⡄⢀⠇⢔⢕⠕⢄⢇⠀⢀⠆⠠⢀⢸⠀⡇⢄⠆⠀⢸⠀⠀⠀⠀⢀⡖⠀⠀⠀⠊⢀⠄⢇⠈⠁⠀⢕⢕⢕⢄⢸⢕⢐⢄⠀⠀⠀⢀⠀⠀⠀⠀⡇⢕⢕⢕⢄⠃⠑⠑⢔⢔⢔⠀⢠⢇⢕⢕⢱⢇⢕⢕⢅⢖⢌⢕⢕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⠀⠀⢸⢔⢸⠁⠊⠁⠄⠁⠀⠅⠁⢸⠁⠈⢁⡀⢔⢝⢅⢕⠑⠅⢐⢙⢄⠀⢸⠀⠀⠃⢸⠀⡇⠀⡀⠀⠕⠀⠀⡈⠖⢎⣀⣀⠀⠀⠀⢕⡀⢁⣀⡀⠁⢑⢑⢕⢑⢸⢑⢁⢀⢄⡀⢀⠇⠀⠀⠄⡰⢑⢕⢕⠔⠇⢔⢄⢆⠥⠤⠥⠀⠀⠀⢕⢕⢎⢕⡕⢜⠕⢑⢑⠱⢕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⢔⢕⢔⢔⠌⢄⠕⠀⢀⢔⢔⢔⢔⢔⢔⢔⢔⢔⢕⢕⢕⢕⢕⢕⢕⢕⢕⢕⢌⢄⢄⢄⢀⢀⢀⢄⢀⢀⢀⢁⢀⢄⢄⢄⢀⢅⢔⢕⢔⢄⢀⢁⢁⢀⢄⠐⠔⢔⢔⢄⢄⢔⢔⢔⠔⠑⢁⢄⢕⢅⢔⢕⢕⢕⢕⢕⢕⢕⢕⢕⢕⢕⢕⠀⠀⢕⢔⢕⢜⠙⢕⢕⢕⡕⢕⢕⢕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⠑⠀⢄⢕⢕⢕⢕⢕⢕⢕⢕⢕⢕⢕⢕⢕⢕⢕⢕⢕⢕⢕⢕⢕⢕⢕⢕⢕⢕⢕⢕⢕⢕⢕⢕⢕⢕⢕⢕⢕⢕⢕⢕⢕⢕⢕⢕⢕⢕⢕⢕⢔⢄⢅⢑⠕⢑⢅⠀⢔⢕⢕⢕⢕⢕⢕⠁⠁⠁⠁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⣷⣷⣷⣷⣷⣷⣵⠁⢕⠀⢕⢕⢕⢕⢕⢕⢕⢕⢕⢕⢕⢕⢕⢕⢕⢕⢕⢕⢕⢕⢕⢕⢕⢕⢕⢕⢕⢕⢕⢕⢕⢕⢕⢕⢕⢕⢕⢕⢕⢕⢕⢕⢕⢕⢕⢕⢕⢕⢕⢕⢕⢕⢕⢕⢕⢕⢀⣵⣵⣵⣵⣵⣵⣵⢀⠀⠀⠀⠀⠀⢀⣧⣧⣵⣵⣵⣵⡕⢕⢕⢱⣣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⠧⠑⢑⠀⢕⢕⢕⢕⢕⢕⢕⢕⢕⢕⢕⢕⢕⢕⢕⢕⢕⢕⢕⢕⢕⢕⢕⢕⢕⢕⢕⢕⢕⢕⢕⢕⢕⢕⢕⢕⢕⢕⢕⢕⢕⢕⢕⢕⢕⢕⢕⢕⢕⢕⢕⢕⢕⢕⢕⢕⢱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⠁⠑⠀⢕⢕⢕⢕⢕⢕⢕⢕⢕⢕⢕⢕⢕⢕⢕⢕⢕⢕⢕⢕⢕⢕⢕⢕⢕⢕⢕⢕⢕⢕⢕⢕⢕⢕⢕⢕⢕⢕⢕⢕⢕⢕⢕⢕⢕⢕⢕⢕⢕⢕⢕⢕⢕⢕⢕⠑⢼⣿⣿⣿⣿⣿⣿⣿⣿⣤⣤⣤⣥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⠑⢁⢀⢀⢀⢀⢀⢀⠀⠀⠁⢑⢕⢕⢕⢕⢕⢕⢕⢕⢕⢕⢕⢕⢕⢕⠑⠁⠁⠁⠁⠑⠑⠑⠑⠕⢕⢕⢕⢕⢕⢕⢕⢕⢕⢕⢕⢕⢕⢕⢕⢕⢕⢕⢕⢕⢕⢕⢕⢕⢕⢕⢕⢕⢕⢕⢱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⠴⢔⢔⢔⣵⣵⣵⣵⣷⣷⣗⣗⡇⢑⢑⠑⠑⠑⠑⠑⠁⢕⣵⡵⢴⢴⢔⢗⢗⢗⢟⢏⢕⠕⠀⢀⢄⢄⢕⢕⢕⢕⣕⣵⣵⢴⢴⢴⢄⠄⠑⠑⠁⠀⢀⢔⢑⢅⢕⢕⢕⢕⢕⢕⢕⢕⢕⢕⢕⢕⢕⠀⠀⠀⠀⠀⠀⠀⠀⠀⠀⠀⠁⠑⠕⢕⢕⢕⢕⢕⢕⢕⢕⢕⢕⢕⢕⢕⢕⢕⢕⢕⢕⢕⢕⢕⢕⢕⢕⢕⢕⢅⢕⢕⢁⠅⢱⣷⢕⠐⠀⠑⢘⠙⠓⠛⠋⠙⠙⠝⢍⡍⢍⢍⢉⢉⢉⠉⠉⠉⠉⠉⠙⠙⠙⠙⠙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⢀⢕⢕⢕⢕⢕⢕⢕⢕⢕⢕⢕⢕⢕⢕⢕⢕⢕⢕⢄⢀⠀⠀⠀⠀⠀⠀⠀⠀⠀⠀⠀⠀⠁⠑⠕⢕⢕⢕⢕⢕⢕⢕⢕⢕⢕⢕⢕⢕⢕⢕⢕⢕⢕⢕⢕⢕⠑⠗⠇⠕⠕⠅⠕⢝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⢔⣵⣵⣵⣵⣷⡣⢷⣕⢕⢕⢕⢕⢕⢕⢕⢕⢕⢕⢕⢕⢕⢕⢕⢕⢕⢕⢕⢕⢔⢀⢀⠀⠀⠀⠀⠀⠀⠀⠀⠀⠀⠀⠀⠀⠀⠁⠑⠕⠕⢕⢕⢕⢕⢕⢕⢕⢕⢕⢕⢕⢕⢕⢕⠑⢄⢄⣄⣄⣄⣄⣀⡀⢐⠐⠑⠑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⠑⠁⠁⠁⠁⠁⠁⠑⠑⠑⠑⠕⠕⠕⠕⢕⢕⢕⢕⢕⢕⢕⢕⢕⢕⢄⢄⢀⠀⠀⠀⠀⠀⠀⢀⢀⢄⢅⢅⢅⢄⢕⢕⢕⢕⢕⢕⢕⢕⢕⢕⢕⢕⢕⢕⢕⢕⠑⢕⢕⣼⣿⣯⣕⢁⠀⠁⠀⠀⠀⠀⠁⠈⠙⠙⠝⠏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⢔⢄⢄⢀⢀⢀⢀⠀⠀⠀⠀⠀⠀⠀⠀⠀⠀⠀⠀⠀⠀⠀⠀⠁⠁⠁⠑⠑⠑⠑⠕⠕⠕⠔⠔⠕⠕⠕⠕⠕⠕⠕⠕⠕⠕⠕⠕⠕⢕⢕⢕⣕⡕⢕⢕⢕⢕⢕⢕⢕⢕⢕⢕⠄⠀⠁⠁⠄⠄⠀⠁⠅⢅⢵⢵⢵⢕⢕⢔⢔⢔⢄⢄⢔⣕⣕⡕⢕⢕⢕⢗⢵⢵⢕⢕⢅⢀⢀⢀⢀⢀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⢱⢵⢵⢕⢕⢗⢖⢖⢖⢖⢖⢖⢖⢖⢆⢔⢔⢔⢔⢔⢔⢄⢄⢄⢄⢀⢀⢀⠀⠀⠀⠀⠀⠀⠀⢀⢀⣀⡀⢄⢄⢄⢜⢻⢿⢿⢷⢷⢧⢵⢕⢕⢔⢄⢀⢀⠀⠀⠀⠀⢀⠀⢀⢀⣄⣄⣕⣕⣕⣕⣗⣕⣕⣕⢕⢕⢜⢝⢕⢑⢀⢀⢀⢁⢀⢀⢀⢀⢄⢔⢕⣷⣗⢗⢗⢗⢇⢕⢕⢕⠕⢕⢕⢕⢕⢕⢝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⠑⢕⢕⢕⢕⢕⢕⢕⢕⢕⣕⣱⣵⣵⣵⣵⣷⣷⣵⣵⣵⣵⣔⣔⣄⣠⣴⣵⣵⣵⣼⣵⣷⣵⣵⡕⢕⢕⢕⢕⢕⢕⢕⢕⢕⢅⢅⢁⢁⠁⠕⢕⢕⢑⠑⠕⠕⠕⠕⢕⢕⢕⢕⣕⡕⢕⢕⢕⠕⠀⠀⠀⢄⢔⣴⣕⣕⣕⣕⣔⣵⢕⢗⢗⢟⢟⢟⢟⢷⢗⢗⢗⢕⢔⢔⢕⢕⢜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⢅⣅⢵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⢔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⢄⢔⢱⣵⣷⣾⣇⣕⣕⣕⡕⢕⢄⢀⢀⢄⣄⣔⣔⣔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⢔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⠁⠀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⠕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⠐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⠕⠁⢕⢕⠁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⠀⢔⠑⢕⢔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⠕⠀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⠔⠀⠀⠀⠔⠀⠀⢔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⢕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⠄⠁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⠄⢄⢕⢕⢕⢕⢕⢕⢕⢕⢕⢕⠕⠑⠁⠁⢅⢅⠑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⠑⢕⢕⢕⢕⢕⢕⢕⠕⠁⠀⠀⠀⠀⠀⢕⢕⢕⠄⠁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⠏⠀⠀⠀⠀⠀⠀⠀⠀⠀⠀⠀⠀⢕⢕⢕⢕⢕⠑⠀⠀⠀⠀⠀⠀⠀⠀⠀⠁⠀⠀⠀⠀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⡁⠀⠀⠀⠀⠀⠀⠀⠀⢠⠄⠀⠀⠀⢕⡕⠕⠑⠀⠀⠀⢠⢀⠀⠀⠀⠀⠀⠀⢠⠄⢀⠀⠀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⢏⠁⢕⣇⡤⠀⠄⢄⡀⠀⠀⡰⠏⠍⠍⠍⠍⠽⠍⠀⠀⠀⢄⢠⠮⠖⠂⠀⠀⠀⠀⢄⡏⠑⠕⠀⠀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⠱⢵⢵⢵⣿⢕⢕⡜⢕⢕⢖⢜⢕⢕⢕⢜⢕⢱⠵⡇⢃⢕⢅⢅⢅⢕⣿⢅⢅⢕⢇⢕⢕⠜⢕⢅⢅⡵⢕⢅⡮⢗⢣⢏⠀⠉⢹⢁⡄⠄⠄⡅⠁⠀⠈⠒⠒⠒⢒⣖⠒⡗⠀⠀⠀⠀⣠⠇⠆⡄⢀⣰⢄⠀⠄⢎⡇⠀⢄⠀⠁⢸⠁⠀⠁⠑⡜⠕⢕⢅⢜⢹⠁⠀⠀⢕⢕⢸⢕⢕⢦⢕⢕⢕⢕⢍⠍⢕⢳⡕⢕⢕⢕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⢔⢕⢕⢕⢱⡱⢕⢕⢕⢕⢔⢗⢕⢕⢕⢸⢕⢕⢕⢕⣿⢕⢕⢕⢕⢕⢕⢕⢕⢕⢕⣇⢕⢕⣕⡇⢕⢕⢕⢕⢕⢕⣿⢕⢕⢕⢕⢕⢕⢸⣿⡇⢱⢇⢕⢕⡇⢱⢏⠀⢀⣄⢼⢁⢔⠀⠀⢸⠀⠀⠀⠀⠈⢱⢞⢁⠀⢷⠀⢀⠀⠑⠑⡠⠂⡏⠁⠐⠀⠀⠀⢕⡇⠀⠀⠷⠀⢸⠀⠀⠀⠀⢧⠆⢕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⡕⢑⢔⡵⠃⠀⠀⠀⠈⠁⠺⠑⠈⠓⠓⠁⠀⠀⠀⠠⠑⠁⠈⠳⠀⠘⢧⡇⠀⠀⠀⠣⢄⣅⡤⢄⠀⠀⠀⢕⡇⠀⠀⠄⢄⣼⠀⠀⠀⠀⠘⠕⠁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⣷⠀⠀⠀⠀⠁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⢃⢕⢕⢕⠀⢔⠁⠀⠀⠀⠀⠀⠀⠀⠀⠀⠀⠀⠀⠀⠀⠀⠀⠀⠀⠀⠀⠀⠀⠀⠀⠀⠀⠀⠀⠀⠀⠀⠀⠀⠀⠀⠀⠀⠀⠀⠀⢀⢄⢄⢄⡄⠔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⠕⢑⣕⢕⠕⡑⢁⣑⠑⡑⢕⢀⢕⠀⠀⢀⡀⢀⢀⢀⢀⡀⠀⠀⠀⠀⠀⠀⠀⠀⠀⠀⠀⠀⠀⣄⠀⠀⢄⠀⠀⠀⠀⠀⠀⠀⠀⠀⠀⠀⠀⠀⠀⠀⢀⠁⠁⠁⠀⠀⠀⠛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⢀⢸⠀⡇⢀⢸⠀⠐⠀⢸⡇⠄⠄⠄⢸⢕⠀⠀⠀⡠⠔⢲⠐⠒⢠⡀⠀⠀⣰⠃⢰⠐⢸⠐⢀⡄⠀⠁⡆⠀⠄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⣈⢁⣅⢕⠀⡇⣁⣀⣁⣗⣁⣈⣄⠁⠀⠁⠀⡰⠇⢀⠀⠄⠴⠀⠀⢸⡇⠀⠀⠀⢸⢕⠀⠀⡜⠀⢀⡎⠀⠀⠀⢳⠀⠔⣿⢀⢼⠐⢸⠑⠀⡇⠀⢰⠁⠀⠀⠀⠀⠀⠀⠀⡄⢨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⠐⡴⢄⢕⢔⢇⢔⢀⡯⠄⠤⢰⠄⠀⠄⣔⢘⣠⢀⡀⢑⣢⠥⠁⢀⢸⢃⢐⢐⢂⢸⢑⣄⠀⣇⢀⢜⠀⠀⠀⢀⡞⠀⠀⣿⠀⢸⠀⢸⢄⣰⢇⠀⢕⡀⠀⠀⠀⠀⠀⠀⠀⠉⡟⠒⠒⠀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⣁⡞⠀⢄⠀⡇⢀⢸⠀⡇⢀⣿⠀⠀⠀⢀⠴⠂⠀⠀⠢⣄⠀⠀⠈⠋⠀⠀⠠⠔⠊⠀⠀⠀⡿⠀⢸⣀⣈⣀⣀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⢄⢕⠀⠁⠀⢈⢀⢅⢀⢁⢀⢀⢅⢔⢔⢀⠀⠀⠀⠈⠀⠀⠀⠀⠀⠀⠀⠀⠀⠀⠀⠀⠁⠀⠀⠀⠁⠁⠁⠀⠀⠀⠀⠀⠀⠀⠀⠀⠀⠀⠀⠀⠀⠁⠀⠀⠀⠀⠀⠀⠔⠎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⠑⢄⢕⠁⠀⠀⢕⠕⠑⠀⠀⠕⢕⢕⢕⢕⢕⢕⢔⠀⠀⠀⠀⠀⠀⠀⠀⠀⠀⠀⠀⠀⠀⠀⠀⠀⠀⠀⠀⠀⠀⠀⠀⠀⠀⠀⠀⠀⠀⠀⠀⠀⠀⠀⠀⠀⠀⠀⠀⠀⠀⠀⠀⠀⠀⠀⠀⠀⠀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⢕⢕⢕⢕⢕⢕⠕⢕⢕⢕⢕⢕⢕⢕⠑⡕⠑⢡⠅⠑⠕⢑⡡⠕⠕⢑⢡⢁⣑⠕⢡⢅⢕⢕⢕⢡⡅⠕⠕⠑⡥⢑⢕⠑⢔⠕⠀⠕⠁⠀⠀⠀⠁⠀⠀⠀⠀⢠⡄⠁⠁⢁⡁⠁⠁⠕⢀⠀⠀⠀⠀⠀⠀⠀⠀⠀⠀⠀⠀⠀⠀⠀⠀⠀⠀⠀⠀⠀⠀⠀⠀⠀⠀⠀⠀⠀⠀⠀⠀⠀⠀⠀⠀⠀⠀⠀⠀⠀⠀⠀⠀⠀⠀⢀⡤⢜⢿⢇⢕⡄⠕⢕⠕⢕⢕⢕⠑⣑⠕⢕⢕⠕⢕⠕⢑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⢰⠔⢣⢔⢐⠖⢑⢕⢸⠆⢅⢡⠥⠔⢒⢅⠀⡇⢆⢸⢰⠑⡇⠀⠔⠁⠀⢠⠜⢠⢔⠄⢸⠕⡥⠑⢁⢸⡇⡄⡸⠁⡧⠀⠥⠐⠑⢠⠐⢁⡏⠁⠐⢄⠀⠀⠁⢡⢥⠡⠅⠡⡵⠁⠀⠐⡄⠀⢕⢔⠀⢄⠀⠀⠀⠀⠀⠀⡏⢀⣀⠀⠀⠀⠀⠀⠀⠀⠀⠀⠀⠀⠒⠒⠐⠙⠁⠀⠀⠁⢦⠀⠀⠀⠀⠀⠀⠀⠀⡄⠀⠀⠀⠀⠄⣼⠁⠕⠕⠕⢱⡇⢀⠑⢁⡇⠕⠕⠑⢸⢁⣑⢕⢌⠒⢈⢜⠙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⠃⢅⠖⠈⠓⡒⠃⢕⠑⡕⠑⢕⢕⢕⢕⢕⢕⠀⡇⠐⣾⢘⠑⡗⢰⢖⠃⠄⠑⢱⠘⠜⠁⣾⢀⡇⠀⠚⢸⡇⢑⠁⠀⡇⠀⠀⠀⢰⠁⠀⡸⠀⠀⠀⢜⡇⠀⣀⢜⢒⠒⠐⢂⢃⣀⠀⠀⢇⠀⠑⠑⠁⠀⢱⡀⠀⠘⠉⢹⠁⠁⡟⠀⢄⣀⣀⢀⢄⢄⢤⡀⠐⠖⠒⠒⡇⠈⠉⠑⠀⠀⠀⠀⠀⣄⠊⠀⠀⠂⡔⠃⠉⠀⠀⠀⠕⣿⠀⠐⡔⢔⢜⡇⠁⠀⢸⠀⠄⢅⢕⢹⠁⢔⢕⢑⣔⠡⠄⠠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⢙⠉⢍⠁⠈⠃⢕⠀⣕⠁⠁⡁⠕⠕⢕⠕⠀⡇⢕⢹⠘⢔⢇⢸⢕⠀⢠⠴⠘⠂⠠⠊⠁⠁⠳⠇⢄⢸⡇⠀⠁⠁⡏⠁⠉⠀⢸⣄⡰⠁⠀⠀⠀⡸⠃⠀⣿⠀⡆⠀⠀⢰⠀⢸⠀⠀⣇⡔⠀⠀⠀⠀⠘⠇⠀⠀⡠⠃⢀⢠⠇⠀⠀⠀⠀⠀⠀⠀⠀⠀⠀⠀⠀⢰⠃⠀⠀⠀⠀⠀⢀⡠⠞⠁⠀⠀⠀⠜⢁⢸⠐⠘⠁⠀⠀⣿⠀⢕⢸⠔⢱⡇⠀⢔⢱⡄⢕⢕⢕⢸⠀⢕⠔⠎⢁⢀⡀⠀⢸⠀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⢅⢴⠄⠱⢁⢔⢹⢀⢕⢕⢍⢍⢍⢅⠀⡇⠀⠘⠄⠘⢀⢸⢕⢔⢠⠆⢄⠰⠀⠘⠆⢅⢣⠁⢕⢸⡇⠀⠀⠀⠇⠀⠠⠀⢀⢍⢀⠀⠀⠐⠘⠁⠀⠀⡿⠀⠗⠐⠐⠚⢀⣸⠀⠀⠈⠃⠀⢀⢔⢕⢕⢔⠀⠘⠀⠀⠈⠋⠀⠀⠀⠀⠀⠀⠀⠀⠀⠀⠀⠀⠐⠁⠀⠀⠀⠀⠀⠘⠋⠀⠀⠀⠀⠀⠀⠀⠕⢈⢄⠀⠀⠀⠀⣿⠀⢕⢕⠕⣸⡇⢄⢕⢘⢇⢕⠕⡡⢊⢕⢕⢕⢕⢕⠤⠼⠖⢃⢕⢔⠱⡆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⢔⠀⢔⢕⢕⢕⢔⢔⢕⢕⢕⢕⢔⢔⢄⢐⠄⢀⠀⠀⠀⠀⠀⠀⠀⠀⠀⠀⠀⠀⢀⢔⢕⢕⢕⠕⠁⠀⠀⠀⠀⠀⠀⠀⠀⠀⠀⠀⠀⠀⠀⠀⠀⠀⠀⠀⠀⠀⠀⠀⠀⠀⠀⠀⠀⠀⠀⠀⠀⠀⠀⠀⠀⠀⢀⠀⠀⠀⠀⠀⣷⣧⣕⡔⠀⢕⢕⢕⢕⢕⢔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⠁⠔⠁⠐⠀⠄⢀⠀⠀⠀⠀⠀⠀⠄⢕⢕⢕⠑⠁⠀⠀⠀⢄⢔⠀⠀⠀⠀⠀⠀⠀⠀⠀⠀⠀⠀⠀⠀⠀⠀⠀⠀⠀⠀⠀⠀⠀⠀⠀⠀⠀⠀⠀⠀⠀⠀⣠⣶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⠕⢕⢕⢕⢕⢕⢕⢕⠕⢕⢕⢕⢕⠈⢕⠕⢕⢕⢕⢕⢕⢕⢕⢕⢕⢕⠕⠁⠀⠀⠀⠀⠀⠀⠀⠀⠀⠀⠀⠀⠀⠀⠁⠁⠀⠀⠀⠀⢀⠔⢕⢕⢕⠀⠀⠀⠀⠀⠀⠀⠀⠀⠀⠀⠀⠀⠀⠀⠀⠀⠀⠀⠀⠀⠀⠀⠀⠀⠀⢀⢄⢔⠁⠀⢿⣿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⠑⠁⠇⠠⠄⢰⠐⢰⠂⠕⢰⢐⢐⢐⢐⢐⢐⣾⠀⢕⢕⢑⢁⡠⠄⢀⠁⠀⠀⠐⢔⠀⡆⠐⠐⠐⢰⠐⠀⢠⠄⠀⠀⠇⠀⠀⠠⠄⠀⠑⠀⢸⢂⣀⠁⠕⢄⢀⠀⠀⢸⠁⠀⠀⠀⠀⠀⢀⠀⠀⠀⠰⡄⠰⡑⠀⠀⠀⡦⠀⠕⢕⢕⠕⠐⡔⠕⡑⡑⢏⠀⠀⢕⢸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⠕⠁⠆⢀⠏⡀⢸⠄⡁⠄⠔⢸⠄⠄⠄⡤⠄⠄⠕⠀⠑⡔⠁⢀⢎⢀⢀⠑⡄⠀⢄⠀⠀⡇⠀⠀⠀⢸⠀⠀⢸⠀⠀⡇⠀⢸⢕⠐⠐⠀⠐⡲⠉⠁⠀⠀⠔⢕⢕⢄⠀⢸⡀⢀⢀⡄⠀⠀⡎⠀⠀⣀⡀⡧⠔⠀⠄⠤⢤⠗⠊⡁⢁⣁⠀⢸⢁⢃⢔⢸⡕⠀⠀⢔⢜⢜⢝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⢄⠀⠀⢠⡄⢸⠀⠘⡔⠀⢸⢠⠤⠬⢤⢄⠈⠲⡄⢱⢁⠀⡜⢄⢕⢕⠀⡇⠀⠈⡅⢀⠀⢰⠀⡆⢀⡀⠀⢸⠀⠀⠃⠀⠘⣡⠀⠀⠀⢕⠁⢀⡧⠔⠒⢃⢕⢕⢕⠀⢸⢀⠀⠀⠀⠀⢄⠀⠀⠀⠀⠀⡇⢔⢕⢕⢀⢇⢄⠔⢄⢅⢀⠀⢁⢔⢕⢕⢕⡇⠀⠀⢁⠵⢅⢗⢕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⠀⠀⢸⢕⢸⠀⠴⠃⢀⠇⠀⠀⠀⢸⠀⠐⠂⠀⢁⠳⠎⢄⠕⠕⡅⠜⢁⠀⢕⠀⠀⠇⢸⠀⡇⠜⠀⠀⡜⠀⠀⠑⣄⡔⠁⠀⠀⠀⠀⡅⠀⠇⠀⠁⠕⠕⢕⢕⠀⢸⢕⠐⠀⠀⠀⠀⢇⠀⠀⠀⢄⠇⢕⢕⢁⡜⢄⠀⢅⣑⣑⡑⠀⠘⠑⢕⢕⡸⢕⢕⢕⠕⢕⠕⠕⢜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⢘⢅⢅⢜⢁⢘⢄⠑⠄⠀⠀⢐⢔⢐⢘⢐⢐⢑⢇⢕⢕⢕⢕⢔⢔⢔⢕⢕⢔⢘⢀⠐⠐⠘⠐⠑⠐⠑⠀⠀⠐⠐⠈⠀⠈⠙⠃⢀⢀⢀⠈⠐⠒⠓⠐⢀⢄⢄⢄⢄⢌⢅⠀⢀⢌⢅⢔⢅⢄⠀⢀⢕⢔⢕⢕⢕⢔⢕⢕⢔⢔⢅⢔⢔⠀⠀⢑⢌⢔⣱⣷⣵⣜⣝⢝⢕⢕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⢔⠕⠀⢀⢕⢕⢕⢕⢕⢕⢕⢕⢕⢕⢕⢕⢕⢕⢕⢕⢕⢕⢕⢕⢕⢕⢕⢕⢕⢕⢕⢕⢕⢕⢕⢕⢕⢕⢕⢕⢕⢕⢕⢕⢕⢔⢔⢔⢔⢄⠑⠕⢕⢕⢕⢕⢕⢕⢕⠕⠑⢁⢄⢕⢕⢕⢕⢕⢕⢕⢕⢕⢕⢕⢕⢕⢕⢕⠀⠀⢕⢕⢕⢏⢙⢝⢝⢝⡧⢜⢕⢕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⠑⠀⢄⢕⢕⢕⢕⢕⢕⢕⢕⢕⢕⢕⢕⢕⢕⢕⢕⢕⢕⢕⢕⢕⢕⢕⢕⢕⢕⢕⢕⢕⢕⢕⢕⢕⢕⢕⢕⢕⢕⢕⢕⢕⢕⢕⢕⢕⢕⢕⢕⢔⢄⢅⢑⠕⢑⢅⠀⢔⢕⢕⢕⢕⢕⢕⠁⠁⠁⠁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⣷⣷⣷⣷⣷⣷⣵⠁⢕⠀⢕⢕⢕⢕⢕⢕⢕⢕⢕⢕⢕⢕⢕⢕⢕⢕⢕⢕⢕⢕⢕⢕⢕⢕⢕⢕⢕⢕⢕⢕⢕⢕⢕⢕⢕⢕⢕⢕⢕⢕⢕⢕⢕⢕⢕⢕⢕⢕⢕⢕⢕⢕⢕⢕⢕⢕⠀⣵⣵⣵⣵⣵⣵⣵⢀⠀⠀⠀⠀⠀⢀⣧⣧⣵⣵⣵⣵⡕⢕⢕⢕⣣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⠧⠑⢑⠀⢕⢕⢕⢕⢕⢕⢕⢕⢕⢕⢕⢕⢕⢕⢕⢕⢕⢕⢕⢕⢕⢕⢕⢕⢕⢕⢕⢕⢕⢕⢕⢕⢕⢕⢕⢕⢕⢕⢕⢕⢕⢕⢕⢕⢕⢕⢕⢕⢕⢕⢕⢕⢕⢕⢕⢕⢱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⠁⠑⠀⢕⢕⢕⢕⢕⢕⢕⢕⢕⢕⢕⢕⢕⢕⢕⢕⢕⢕⢕⢕⢕⢕⢕⢕⢕⢕⢕⢕⢕⢕⢕⢕⢕⢕⢕⢕⢕⢕⢕⢕⢕⢕⢕⢕⢕⢕⢕⢕⢕⢕⢕⢕⢕⢕⢕⠑⢼⣿⣿⣿⣿⣿⣿⣿⣿⣤⣤⣤⣥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⠐⠀⠀⠀⢀⠀⠀⠀⠀⢐⢐⣔⣔⣷⣷⣷⣷⢗⢕⠑⢁⢀⢀⢀⢀⢀⢀⠀⠀⠁⢑⢕⢕⢕⢕⢕⢕⢕⢕⢕⢕⢕⢕⢕⢕⠑⠁⠁⠁⠁⠑⠑⠑⠑⠕⢕⢕⢕⢕⢕⢕⢕⢕⢕⢕⢕⢕⢕⢕⢕⢕⢕⢕⢕⢕⢕⢕⢕⢕⢕⢕⢕⢕⢕⢕⢱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⠴⢔⢔⢔⣵⣵⣵⣵⣷⣷⣗⣗⡇⢑⢑⠑⠑⠑⠑⠑⠁⢕⣵⡵⢴⢴⢔⢗⢗⢗⢟⢏⢕⠕⠀⢀⢄⢄⢕⢕⢕⢕⣕⣵⣵⢴⢴⢴⢄⠄⠑⠑⠁⠀⢀⢔⢑⢅⢕⢕⢕⢕⢕⢕⢕⢕⢕⢕⢕⢕⢕⠀⠀⠀⠀⠀⠀⠀⠀⠀⠀⠀⠁⠑⠕⠕⢕⢕⢕⢕⢕⢕⢕⢕⢕⢕⢕⢕⢕⢕⢕⢕⢕⢕⢕⢕⢕⢕⢕⢕⢕⢅⢕⢕⢁⠅⢱⣷⢕⠐⠀⠑⢘⠙⠓⠛⠋⠙⠙⠝⢍⡍⢍⢍⢉⢉⢉⠉⠉⠉⠉⠉⠙⠙⠙⠙⠙⠛⢟⣟⢛⠛⠛⠛⠛⠛⠛⢟⢟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⠕⢁⢁⢑⢕⢕⣕⣕⣱⢕⢕⠗⠕⠉⠁⠄⠄⠄⠄⠔⠔⠕⠕⠕⠕⢕⢕⢑⠑⠁⠀⠀⠀⢀⢕⢕⢕⢕⢕⢕⢕⢕⢕⢕⢕⢕⢕⢕⢕⢕⢕⢕⢄⢀⠀⠀⠀⠀⠀⠀⠀⠀⠀⠀⠀⠀⠁⠑⠕⢕⢕⢕⢕⢕⢕⢕⢕⢕⢕⢕⢕⢕⢕⢕⢕⢕⢕⢕⢕⢕⠑⠗⠇⠕⠕⠅⠕⢝⢝⢹⢿⣷⡇⢕⢕⢔⠐⠐⠐⠀⠀⠁⠈⠙⠙⠑⠓⠳⢧⢔⠐⠐⠀⠀⠁⠁⠁⠀⠁⠁⠁⠁⠀⢔⣴⣴⣴⣵⣵⣽⡕⢕⢀⢀⢄⢄⢄⢀⠀⠀⠀⠁⠍⠕⠕⠵⢕⢔⢔⢐⠐⠀⠀⠀⠀⠀⠀⠀⢔⢐⠐⠐⠑⠁⠁⢈⢍⡝⢝⢝⠝⠍⠍⠍⠍⠝⠙⢙⢛⢛⠛⠛⠛⢛⢟⣛⢟⠀</a:t>
            </a:r>
            <a:br/>
            <a:r>
              <a:t>⢞⢏⣕⡕⢔⢐⠀⠑⢕⢕⢕⢕⢕⢗⢗⢕⢕⢕⢕⢕⢕⢕⢕⢵⢕⢗⢕⠑⠑⠑⢑⢕⢕⣸⣵⢷⢷⢗⢗⢗⢕⢕⢕⢕⢕⢕⢕⢽⢿⢿⢕⢱⢕⢕⢀⢀⢀⢀⢀⢀⢀⢀⢀⢀⢀⢀⢄⢄⢔⣵⣵⣵⣵⣷⡣⢷⣕⢕⢕⢕⢕⢕⢕⢕⢕⢕⢕⢕⢕⢕⢕⢕⢕⢕⢕⢕⢕⢔⢀⢀⠀⠀⠀⠀⠀⠀⠀⠀⠀⠀⠀⠀⠀⠀⠀⠁⢕⢕⢕⢕⢕⢕⢕⢕⢕⢕⢕⢕⢕⢕⢕⢕⠑⢄⢄⣄⣄⣄⣄⣀⡀⢐⠐⠑⠑⠁⠁⠁⢑⣵⣔⣔⢄⢀⠀⠀⠀⠀⠀⠀⠀⠀⠁⢙⢝⠑⠑⠑⠘⠑⠑⠐⠐⠀⠐⢵⣷⡿⢿⢿⢟⢟⢟⢗⠇⠐⠀⠀⠀⠕⢕⢕⢄⢄⢀⢀⢄⢄⣔⡔⠄⠀⠁⠀⠀⠀⠀⠐⠀⠔⠵⠕⢕⢕⢕⢄⢄⢔⢜⢝⢝⢻⢷⣧⣄⡀⠀⠀⠀⠀⠀⠀⠀⠀⠁⠑⢲⢷⢵⢕⠀</a:t>
            </a:r>
            <a:br/>
            <a:r>
              <a:t>⣔⣵⣽⣿⡯⢵⢵⢵⢵⢕⢕⢗⢗⢗⢇⢕⢕⢕⢕⢕⢕⢕⣕⣕⣱⢵⢕⢕⢇⢕⢕⢕⢕⢕⢕⢕⢕⢕⢕⢕⢕⢗⢗⢟⢻⡕⢕⢕⢕⢕⣕⣕⣕⣕⣕⢵⢵⢕⢕⢕⢕⢕⢕⢕⢕⢕⠕⢕⢕⢝⢝⢝⢝⢝⠝⠑⠁⠁⠁⠁⠁⠁⠑⠑⠑⠑⠕⠕⠕⠕⢕⢕⢕⢕⢕⢕⢕⢕⢕⢕⢄⢄⢀⠀⠀⠀⠀⠀⠀⢀⢀⢄⢅⢅⢅⢄⢕⢕⢕⢕⢕⢕⢕⢕⢕⢕⢕⢕⢕⢕⢕⢕⠑⢕⢕⣼⣿⣯⣕⢁⠀⠁⠀⠀⠀⠀⠁⠈⠙⠙⠝⠏⠙⠁⠁⠁⠈⢁⢕⢕⢕⢕⢕⢕⢕⢅⢄⢀⠀⠀⠀⠀⠀⠐⠗⠗⢕⢕⢕⠕⠕⠕⠁⠀⠀⠀⠀⠀⠀⠀⢁⢕⢷⢷⢷⢵⣵⣵⡾⢟⢗⠗⢆⢄⢄⢀⢀⢀⠀⠀⠀⠀⠀⠀⢀⢅⣄⣄⣕⣕⣕⣕⣵⣵⣼⣿⢗⢆⢄⢄⢄⢄⢄⢀⠀⠀⠅⠁⠁⠁⠀</a:t>
            </a:r>
            <a:br/>
            <a:r>
              <a:t>⠁⠁⠁⢁⢑⢅⢕⢕⣕⣕⢱⢵⣵⣵⣵⣷⣷⣷⣿⣿⢿⢿⢿⢟⢟⠟⠏⠙⠙⠑⠁⠁⠁⠁⠀⢀⢐⠀⠀⠀⠀⠀⠀⠑⠑⠕⢕⢅⢅⢕⢕⢕⢜⢕⢕⢕⢕⢕⣵⣵⣵⣕⣕⣕⢔⢄⢔⢕⢕⢕⢕⢕⢔⢄⢄⢄⢀⢀⢀⠀⠀⠀⠀⠀⠀⠀⠀⠀⠀⠀⠀⠀⠀⠀⠀⠁⠁⠁⠑⠑⠑⠑⠕⠕⠕⠔⠔⠕⠕⠕⠕⠕⠕⠕⠕⠕⠕⠕⠕⠕⢕⢕⢕⣕⡕⢕⢕⢕⢕⢕⢕⢕⢕⢕⢕⠄⠀⠁⠁⠄⠄⠀⠁⠅⢅⢵⢵⢵⢕⢕⢔⢔⢔⢄⢄⢔⣕⣕⡕⢕⢕⢕⢗⢵⢵⢕⢕⢅⢀⢀⢀⢀⢀⠀⠀⢀⢔⢕⢔⢄⢄⢄⢄⢄⢴⣴⣴⡖⢗⢎⢝⢝⢙⢝⢟⢝⢕⢕⡅⢀⢀⢀⢄⢄⢄⢄⢕⢅⢁⢁⢀⢀⢄⣄⡔⢕⢕⢞⢟⢟⢟⢟⢿⣿⣿⣿⣧⣕⢕⢕⢕⢕⢕⢕⢕⢔⢀⢀⢀⢀⠀</a:t>
            </a:r>
            <a:br/>
            <a:r>
              <a:t>⢰⢵⢕⢗⢗⢞⢝⢕⢕⢕⢳⢿⣿⡿⢟⢝⢕⢕⢕⠕⠕⢑⢁⠁⠀⠄⠄⢔⢕⢕⢀⠐⠐⠐⠁⠀⠀⠀⠀⠀⠀⠀⠀⠀⠀⠀⠀⢕⢕⢕⢕⢕⢕⢕⢕⢜⢕⢕⢕⢕⢕⢕⢕⢕⢕⢕⢕⢕⢕⢕⢕⢕⢕⢕⢕⢕⢕⢕⢕⢕⢱⢵⢵⢕⢕⢗⢖⢖⢖⢖⢖⢖⢖⢖⢆⢔⢔⢔⢔⢔⢔⢄⢄⢄⢄⢀⢀⢀⠀⠀⠀⠀⠀⠀⠀⢀⢀⣀⡀⢄⢄⢄⢜⢻⢿⢿⢷⢷⢧⢵⢕⢕⢔⢄⢀⢀⠀⠀⠀⠀⢀⠀⢀⢀⣄⣄⣕⣕⣕⣕⣗⣕⣕⣕⢕⢕⢜⢝⢕⢑⢀⢀⢀⢁⢀⢀⢀⢀⢄⢔⢕⣷⣗⢗⢗⢗⢇⢕⢕⢕⠕⢕⢕⢕⢕⢕⢝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⠁⠀⠀⠁⠑⠁⠁⢀⠀⠀⠀⠀⠄⠄⠄⠀⠀⠀⠀⠀⢀⢀⢄⢕⢕⢕⢕⢕⣕⣕⣱⣵⣵⣕⣕⣱⣵⣵⣷⣷⣷⣷⣿⣿⣿⣿⣏⣝⢝⢕⢕⢕⢕⢕⢕⢕⢕⢕⢕⢕⢕⢕⠑⠑⢕⢕⢕⢕⢕⢕⢕⢕⢕⣕⣱⣵⣵⣵⣵⣷⣷⣵⣵⣵⣵⣔⣔⣄⣠⣴⣵⣵⣵⣼⣵⣷⣵⣵⡕⢕⢕⢕⢕⢕⢕⢕⢕⢕⢅⢄⢁⢁⠁⠕⢕⢕⢑⠑⠕⠕⠕⠕⢕⢕⢕⢕⣕⡕⢕⢕⢕⠕⠀⠀⠀⢄⢔⣴⣕⣕⣕⣕⣔⣵⢕⢗⢗⢟⢟⢟⢟⢷⢗⢗⢗⢕⢔⢔⢕⢕⢜⢝⢝⢝⢕⢑⢑⢑⢕⢑⢑⢑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⢔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⢄⢔⢱⣵⣷⣾⣇⣕⣕⣕⡕⢕⢄⢀⢀⢄⣄⣔⣔⣔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⢅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⢔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⠁⠀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⠕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⠐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⠕⠁⢕⢕⠁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⠀⢔⠑⢕⢔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⠕⠀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⠔⠀⠀⠀⠔⠀⠀⢔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⢕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⠄⠁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⠀⠄⢕⢕⢕⢕⢕⢕⢕⢕⢕⢕⠕⠑⠁⠁⢅⢅⠑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⠑⢕⢕⢕⢕⢕⢕⢕⠕⠁⠀⠀⠀⠀⠀⢕⢕⢕⠄⠁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⠏⠀⠀⠀⠀⠀⠀⠀⠀⠀⠀⠀⠀⢕⢕⢕⢕⢕⠑⠀⠀⠀⠀⠀⠀⠀⠀⠀⠁⠀⠀⠀⠀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⡁⠀⠀⠀⠀⠀⠀⠀⠀⣠⠄⠀⠀⠀⢕⡕⠕⠑⠀⠀⠀⢠⢀⠀⠀⠀⠀⠀⠀⢠⠄⢀⠀⠀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⢟⣿⣿⢏⠁⢕⣇⡤⠀⠄⢄⡀⠀⠀⡰⠏⠍⠍⠍⠍⠽⠍⠀⠀⠀⢄⢠⠮⠖⠂⠀⠀⠀⠀⢄⡏⠑⠕⠀⠀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⠱⢵⢵⢵⣿⢕⢕⡜⢕⢕⢖⢜⢕⢕⢕⢜⢕⢱⠵⡇⢃⢕⢅⢅⢅⢕⣿⢅⢅⢕⢇⢕⢕⠜⢕⢅⢅⡵⢕⢅⡮⢗⢣⢏⠀⠉⢹⢁⡄⠄⠠⡅⠁⠀⠈⠒⠒⠒⢒⣖⠒⡗⠀⠀⠀⠀⣠⠇⠆⡄⢀⣰⢄⠀⠄⢎⡇⠀⢄⠀⠁⢸⠁⠀⠁⠑⡜⠕⢕⢅⢜⢹⠁⠀⠀⢕⢕⢸⢕⢕⢦⢕⢕⢕⢕⢍⠍⢕⢳⡕⢕⢕⢕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⢔⢕⢕⢕⢱⡱⢕⢕⢕⢕⢔⢗⢕⢕⢕⢸⢕⢕⢕⢕⣿⢕⢕⢕⢕⢕⢕⢕⢕⢕⢕⣇⢕⢕⣕⡇⢕⢕⢕⢕⢕⢕⣿⢕⢕⢕⢕⢕⢕⢸⣿⡇⢱⢇⢕⢕⡇⢱⢏⠀⢀⣄⢼⢁⢔⠀⠀⢸⠀⠀⠀⠀⠈⢱⢞⢁⠀⢷⠀⢀⠀⠑⠑⡠⠂⡏⠁⠐⠀⠀⠀⢕⡇⠀⠀⠷⠀⢸⠀⠀⠀⠀⢧⠆⢕⡕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⡕⢑⢔⡵⠃⠀⠀⠀⠈⠁⠺⠑⠈⠓⠓⠁⠀⠀⠀⠠⠑⠁⠈⠳⠀⠘⢧⡇⠀⠀⠀⠣⢄⣅⡤⢄⠀⠀⠀⢕⡇⠀⠀⠄⢄⣼⠀⠀⠀⠀⠘⠕⠁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⣷⠀⠀⠀⠀⠁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⢃⢕⢕⢕⠀⢔⠁⠀⠀⠀⠀⠀⠀⠀⠀⠀⠀⠀⠀⠀⠀⠀⠀⠀⠀⠀⠀⠀⠀⠀⠀⠀⠀⠀⠀⠀⠀⠀⠀⠀⠀⠀⠀⠀⠀⠀⠀⢀⢄⢄⢄⡄⠔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⠕⢑⣕⢕⠕⡑⢁⣑⠑⡑⢕⢀⢕⠀⠀⢀⡀⢀⢀⢀⢀⡀⠀⠀⠀⠀⠀⠀⠀⠀⠀⠀⠀⠀⠀⣄⠀⠀⢄⠀⠀⠀⠀⠀⠀⠀⠀⠀⠀⠀⠀⠀⠀⠀⢀⠁⠁⠁⠀⠀⠀⠛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⢀⢸⠀⡇⢀⢸⠀⠐⠀⢸⡇⠄⠄⠄⢸⢕⠀⠀⠀⡠⠔⢲⠐⠒⢠⡀⠀⠀⣰⠃⢰⠐⢸⠀⢀⡄⠀⠁⡆⠀⠄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⡈⢁⣅⢕⠀⡇⣁⣀⣁⣗⣁⣈⣄⠁⠀⠁⠀⡰⠇⢀⠀⠄⠴⢀⠀⢸⡇⠀⠀⠀⢸⢕⠀⠀⡜⠀⢀⡎⠀⠀⠀⢳⠀⠔⣿⢀⢼⠐⢸⠑⠀⡇⠀⢰⠁⠀⠀⠀⠀⠀⠀⠀⡄⢨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⠐⡴⢄⢕⢔⢇⢔⢀⡯⠄⠤⢰⠄⠀⠄⣔⢘⣠⢀⡀⢑⣢⠥⠁⢀⢸⢃⢐⢐⢒⢸⢑⣄⠀⣇⢀⢜⠀⠀⠀⢀⡞⠀⠀⣿⠀⢸⠀⢸⢄⣰⢇⠀⢕⡀⠀⠀⠀⠀⠀⠀⠀⠉⡟⠒⠒⠀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⣁⡞⠀⢄⠀⡇⢀⢸⠀⡇⢀⣿⠀⠀⠀⢀⠴⠂⠀⠀⠢⣄⠀⠀⠈⠋⠀⠀⠠⠔⠊⠀⠀⠀⡿⠀⢸⣀⣈⣀⣀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⢄⢕⠀⠁⠀⢈⢀⢁⠀⠁⢀⢀⢅⢔⢔⢀⠀⠀⠀⠈⠀⠀⠀⠀⠀⠀⠀⠀⠀⠀⠀⠀⠁⠀⠀⠀⠁⠁⠁⠀⠀⠀⠀⠀⠀⠀⠀⠀⠀⠀⠀⠀⠀⠁⠀⠀⠀⠀⠀⠀⠔⠎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⠑⢄⢕⠁⠀⠀⢕⠕⠑⠁⠀⠕⢕⢕⢕⢕⢕⢕⢔⠀⠀⠀⠀⠀⠀⠀⠀⠀⠀⠀⠀⠀⠀⠀⠀⠀⠀⠀⠀⠀⠀⠀⠀⠀⠀⠀⠀⠀⠀⠀⠀⠀⠀⠀⠀⠀⠀⠀⠀⠀⠀⠀⠀⠀⠀⠀⠀⠀⠀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⢕⢕⢕⢕⢕⢕⠕⢕⢕⢕⢕⢕⢕⢕⠑⡕⠑⢡⠕⠑⠕⢑⡡⠕⠕⢑⢡⢁⣑⠕⢡⢅⢕⢕⢕⢡⡅⠕⠕⠑⡥⢑⢕⠑⢔⠕⠀⠕⠁⠀⠀⠀⠁⠀⠀⠀⠀⢠⡄⠁⠁⢁⡁⠁⠁⠕⢀⠀⠀⠀⠀⠀⠀⠀⠀⠀⠀⠀⠀⠀⠀⠀⠀⠀⠀⠀⠀⠀⠀⠀⠀⠀⠀⠀⠀⠀⠀⠀⠀⠀⠀⠀⠀⠀⠀⠀⠀⠀⠀⠀⠀⠀⠀⢀⡤⢜⢿⢇⢕⡄⢕⢕⠕⠕⢕⢕⠑⣑⠕⢕⢕⠕⢕⠕⢑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⢰⠔⢣⢔⢐⠖⢑⢕⢸⠆⢅⢡⠥⠔⢒⢅⠀⡇⢆⢸⢰⠑⡇⠀⠔⠅⠀⢠⠜⢠⢔⠄⢸⠕⡥⠑⢁⢸⡇⡄⡸⠁⡧⠀⠥⠐⠑⢠⠐⢁⡏⠁⠐⢄⠀⠀⠁⢡⢥⠅⠅⠡⡵⠁⠀⠐⡄⠀⢕⢔⠀⢄⠀⠀⠀⠀⠀⠀⡏⢀⣀⠀⠀⠀⠀⠀⠀⠀⠀⠀⠀⠀⠒⠒⠐⠙⠁⠀⠀⠁⢦⠀⠀⠀⠀⠀⠀⠀⠀⡄⠀⠀⠀⠀⠄⣼⠁⠕⠕⠕⢱⡇⢀⠑⢁⡇⠕⠕⠕⢸⢁⣑⢕⢌⠒⢈⢜⠙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⠃⢅⠖⠈⠓⡒⠃⢕⠑⡕⠑⢕⢕⢕⢕⢕⢕⠀⡇⠐⣾⢘⠑⡗⢰⢖⠃⠄⠑⢱⠘⠜⠁⣾⢀⡇⠀⠚⢸⡇⢑⠁⠀⡇⠀⠀⠀⢰⠁⠀⡸⠀⠀⠀⢜⡇⠀⣀⢜⢒⠂⠐⢂⢃⣀⠀⠀⢇⠀⠑⠑⠁⠀⢱⡀⠀⠘⠉⢹⠁⠁⡏⠀⢄⣀⣀⢀⢄⢄⢤⡀⠐⠖⠒⠒⡇⠈⠉⠑⠀⠀⠀⠀⠀⣄⠊⠀⠀⠂⡔⠃⠉⠀⠀⠀⠕⣿⠀⠐⡔⢔⢜⡇⠁⠀⢸⠀⠄⢅⢕⢹⠁⢔⢕⢑⣔⠡⠄⠠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⢙⠉⢍⠁⠈⠃⢕⠀⣕⠁⠁⡁⠕⠕⢕⠕⠀⡇⢕⢹⠘⢔⢇⢸⢕⠄⢠⠴⠘⠂⠠⠊⠀⠁⠳⠇⢄⢸⡇⠀⠁⠁⡏⠁⠉⠀⢸⣄⡰⠁⠀⠀⠀⡸⠃⠀⣿⠀⡆⠀⠀⢰⠀⢸⠀⠀⣇⡔⠀⠀⠀⠀⠘⠇⠀⠀⡠⠃⢀⢠⠇⠀⠀⠀⠀⠀⠀⠀⠀⠀⠀⠀⠀⢰⠃⠀⠀⠀⠀⠀⢀⡠⠞⠁⠀⠀⠀⠜⢁⢸⠐⠘⠁⠀⠀⣿⠀⢕⢸⠔⢱⡇⠀⢔⢰⡄⢕⢕⢕⢸⠀⢕⠔⠎⢁⢀⡀⠀⢸⠀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⢄⢴⠄⠱⢁⢔⢹⢀⢕⢕⢍⢍⢍⢅⠀⡇⠀⠘⠄⠘⢀⢸⢕⢔⢠⠆⢀⠰⠀⠘⠆⢅⢣⠁⢕⢸⡇⠀⠀⠀⢇⠀⠠⠀⢀⢍⢀⠀⠀⠐⠘⠁⠀⠀⡯⠀⠗⠐⠐⠚⢀⣸⠀⠀⠈⠃⠀⢀⢔⢕⢕⢔⠀⠘⠀⠀⠈⠋⠀⠀⠀⠀⠀⠀⠀⠀⠀⠀⠀⠀⠐⠁⠀⠀⠀⠀⠀⠘⠋⠀⠀⠀⠀⠀⠀⠀⠕⢈⢄⠀⠀⠀⠀⣿⠀⢕⢕⠕⣸⡇⢄⢕⢘⢇⢕⠕⡡⢊⢕⢕⢕⢕⢕⠤⠼⠖⢃⢕⢔⠱⡆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⢔⠀⢔⢕⢕⢕⢔⢔⢕⢕⢕⢕⢕⢄⢄⢐⠄⢀⠀⠀⠀⠀⠀⠀⠀⠀⠀⠀⠀⠀⢀⢔⢕⢕⢕⠕⠁⠀⠀⠀⠀⠀⠀⠀⠀⠀⠀⠀⠀⠀⠀⠀⠀⠀⠀⠀⠀⠀⠀⠀⠀⠀⠀⠀⠀⠀⠀⠀⠀⠀⠀⠀⠀⠀⢀⠀⠀⠀⠀⠀⣷⣧⣕⡔⠀⢕⢕⢕⢕⢕⢔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⠑⠑⠀⠁⠐⠀⠄⢀⠀⠀⠀⠀⠀⠀⠄⢕⢕⢕⠑⠁⠀⠀⠀⢄⢔⠀⠀⠀⠀⠀⠀⠀⠀⠀⠀⠀⠀⠀⠀⠀⠀⠀⠀⠀⠀⠀⠀⠀⠀⠀⠀⠀⠀⠀⠀⠀⠀⣠⣶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⢑⡑⠕⠕⠕⠕⠕⠕⢕⠑⠕⠕⠕⠕⠈⠕⢕⠕⢕⢕⢕⢕⠕⠕⠕⢕⠕⠐⠀⠀⠀⠀⠀⠀⠀⠀⠀⠀⠀⠀⠀⠀⡀⠁⠀⠀⠀⠀⠀⠀⢑⠕⢕⢕⠀⠀⠀⠀⠀⢀⡀⠀⠀⠀⠀⠀⠀⠀⠀⠀⠀⠀⠀⡀⠀⠀⠀⠀⠀⠀⢀⢄⢔⠀⠀⢟⢻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⢁⢅⠄⠇⡔⠆⢸⠁⡸⢑⢑⢸⠁⠁⠁⠁⠁⠁⢿⠀⢕⠕⡁⠄⡔⠐⠠⢀⠀⠀⠈⠆⠀⡏⠁⠁⠁⢸⠁⠀⢰⠀⠀⡀⠃⢀⡀⠐⠂⠀⠀⠀⣜⣅⠄⠁⠑⢔⢀⠀⠀⢸⠀⠀⠀⠀⠀⠀⢄⠀⠀⠀⠑⡆⠑⠌⠀⠀⠀⡗⢀⢑⢕⢕⠑⢈⢆⢑⠥⢕⢕⠀⠀⠕⢸⢿⣿⣿⡇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⠀⠃⠠⠃⠄⢸⠐⢄⠕⠕⢸⠐⠐⢐⠖⠐⢐⠑⠀⢁⢜⠀⢄⠇⢄⢄⠘⡆⠀⢦⢀⠐⠇⠀⠀⠀⠸⠀⠀⢸⠐⢕⡇⠀⢸⢕⠈⠀⠀⠈⡝⢁⡀⠀⠀⡀⢕⢕⢄⠀⢸⢄⠄⠠⠄⠀⠀⢇⠀⠄⠤⠤⡗⠃⢀⢐⠐⢲⠋⠁⠠⢠⠅⠀⢜⠠⢅⢕⢜⡇⠀⠀⢜⢜⢕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⢰⠄⠄⢰⢔⢸⠀⠁⡇⠀⡜⠰⠖⠒⢖⠂⠀⠕⠔⢸⡄⢀⢜⢔⢕⢕⢀⡇⠀⢀⠔⢠⠀⢸⠀⡇⢀⠄⠀⢸⠀⠅⢅⠄⠌⡵⠄⠀⠀⠎⠀⠠⡗⠃⢉⢅⢕⢕⠕⠀⢸⢄⠀⠀⠀⠀⠔⢀⠀⠀⠀⠀⡇⢔⢕⢕⢄⠇⠔⢕⢔⢔⢄⠀⢡⢇⢕⢕⢱⢇⠀⠀⡡⢇⢆⢍⢱⡇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⢀⢀⢸⢕⢸⠀⠒⠑⢀⠃⠀⠀⠀⢸⠀⠀⢁⠄⢄⢙⢃⢔⠑⠑⠔⢊⢄⠀⢪⠀⠀⠇⢸⠀⡇⠘⡀⠀⠜⠀⠀⢁⠦⢎⡀⠀⠀⠀⠀⢆⠀⠃⠀⠁⠑⠑⠑⠁⠀⢸⠕⠑⠀⢀⡀⠀⢣⠀⠀⠀⢰⠃⢕⢕⢄⠎⢔⢀⠰⢅⢡⢅⠀⠈⠁⢕⢕⢜⢕⢕⢸⢐⣕⣕⣑⢜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⢌⢔⢔⢜⢄⢜⢔⠑⠄⠀⠀⢅⢅⢅⢌⢅⢅⢌⢅⢕⢕⢕⢕⢕⢕⢕⢕⢕⢕⢜⢄⢅⢁⢈⢁⢁⢁⢉⢁⢀⢀⢁⢀⢀⢀⢈⢉⢀⢀⢄⠀⠉⠉⠉⠁⢄⢔⢔⢔⢔⢔⢔⢔⢀⢄⢔⢔⢄⢄⠀⢄⢅⢕⢕⢕⢕⢕⢕⢕⢕⢕⢔⢔⢕⢀⠀⢄⢕⢕⣾⣿⣧⣵⣔⡔⢕⣱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⢔⠕⠀⢀⢕⢕⢕⢕⢕⢕⢕⢕⢕⢕⢕⢕⢕⢕⢕⢕⢕⢕⢕⢕⢕⢕⢕⢕⢕⢕⢕⢕⢕⢕⢕⢕⢕⢕⢕⢕⢕⢕⢕⢕⢕⢕⢕⢕⢕⢄⠑⠕⢕⢕⢕⢕⢕⢕⢕⠕⠑⢁⢄⢕⢕⢕⢕⢕⢕⢕⢕⢕⢕⢕⢕⢕⢕⢕⠄⠀⢇⢜⢻⢏⠙⢝⢝⢝⡯⢝⢟⢕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⠑⠀⢄⢕⢕⢕⢕⢕⢕⢕⢕⢕⢕⢕⢕⢕⢕⢕⢕⢕⢕⢕⢕⢕⢕⢕⢕⢕⢕⢕⢕⢕⢕⢕⢕⢕⢕⢕⢕⢕⢕⢕⢕⢕⢕⢕⢕⢕⢕⢕⢕⢔⢄⢅⢑⠕⢑⢅⠀⢔⢕⢕⢕⢕⢕⢕⠁⠁⠁⠁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⣷⣷⣷⣷⣷⣷⣵⠁⢕⠀⢕⢕⢕⢕⢕⢕⢕⢕⢕⢕⢕⢕⢕⢕⢕⢕⢕⢕⢕⢕⢕⢕⢕⢕⢕⢕⢕⢕⢕⢕⢕⢕⢕⢕⢕⢕⢕⢕⢕⢕⢕⢕⢕⢕⢕⢕⢕⢕⢕⢕⢕⢕⢕⢕⢕⢕⠀⣵⣵⣵⣵⣵⣵⣵⡀⠀⠀⠀⠀⠀⢀⣧⣧⣵⣵⣵⣵⡕⢕⢕⢕⣣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⠧⠑⢑⠀⢕⢕⢕⢕⢕⢕⢕⢕⢕⢕⢕⢕⢕⢕⢕⢕⢕⢕⢕⢕⢕⢕⢕⢕⢕⢕⢕⢕⢕⢕⢕⢕⢕⢕⢕⢕⢕⢕⢕⢕⢕⢕⢕⢕⢕⢕⢕⢕⢕⢕⢕⢕⢕⢕⢕⢕⢱⣿⣿⣿⣿⣿⣿⣿⣿⠀⠀⠀⠀⠀⣿⣿⣿⣿⣿⣿⣿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⠁⠑⠀⢕⢕⢕⢕⢕⢕⢕⢕⢕⢕⢕⢕⢕⢕⢕⢕⢕⢕⢕⢕⢕⢕⢕⢕⢕⢕⢕⢕⢕⢕⢕⢕⢕⢕⢕⢕⢕⢕⢕⢕⢕⢕⢕⢕⢕⢕⢕⢕⢕⢕⢕⢕⢕⢕⢕⠑⢼⣿⣿⣿⣿⣿⣿⣿⣿⣤⣤⣤⣥⣤⣿⣿⣿⣿⣿⣿⣿⣏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⠅⠄⠐⠐⠐⠀⠁⠁⠁⠁⠁⠀⠀⠀⠀⠀⠀⠁⠑⠑⠑⠐⠐⠀⠐⠀⠀⠀⠀⢀⢀⠀⠀⠀⢐⢐⣔⣔⣷⣷⣷⡷⢗⢕⠑⢁⢀⢀⢀⢀⢀⢀⠀⠀⠁⢑⢕⢕⢕⢕⢕⢕⢕⢕⢕⢕⢕⢕⢕⢕⠑⠀⠁⠁⠁⠑⠑⠑⠑⠕⢕⢕⢕⢕⢕⢕⢕⢕⢕⢕⢕⢕⢕⢕⢕⢕⢕⢕⢕⢕⢕⢕⢕⢕⢕⢕⢕⢕⢕⢕⢱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⠔⠔⢔⢔⢵⣷⣷⣿⣿⢿⢟⢟⢕⢕⢔⢀⢀⢄⢴⢔⢔⢔⢔⣵⣵⣵⣵⣷⣷⣗⣗⡇⢑⢑⠓⠑⠑⠑⠑⠁⢕⣵⡵⢴⢴⢔⢗⢗⢗⢟⢏⢕⠕⠀⢀⢄⢄⢕⢕⢕⢕⣕⣵⣴⢴⢴⢴⢄⠄⠑⠑⠁⠀⢀⢔⢑⢅⢕⢕⢕⢕⢕⢕⢕⢕⢕⢕⢕⢕⢕⠀⠀⠀⠀⠀⠀⠀⠀⠀⠀⠀⠁⠑⠕⠕⢕⢕⢕⢕⢕⢕⢕⢕⢕⢕⢕⢕⢕⢕⢕⢕⢕⢕⢕⢕⢕⢕⢕⢕⢕⢅⢕⢕⢁⠅⢱⣷⢕⠐⠀⠑⢘⠙⠓⠛⠋⠙⠙⠝⢍⡍⢍⢍⢉⢉⢉⠉⠉⠉⠉⠉⠙⠙⠙⠙⠙⠛⢟⣟⢛⠛⠛⠛⠛⠛⠛⢟⢟⢟⣟⡟⡟⢟⠟⠟⠻⠿⠿⠿⠿⠿⠿⠿⠿⠿⠿⢿⢿⢿⢿⢿⢿⡿⢿⣿⣿⣿⣿⣿⣿⣿⣿⣿⣿⣿⣿⣿⣿⣿⣿⣿⣿⣿⣿⣿⣿⣿⣿⣿⣿⣿⣿⣿⣿⣿⣿⠀</a:t>
            </a:r>
            <a:br/>
            <a:r>
              <a:t>⢀⣔⣔⣔⢔⢕⠕⢟⢟⢟⢿⢏⢝⢕⢕⢕⢁⢁⢁⢀⢀⢀⢀⢀⢀⢁⢕⢕⢜⢝⢕⢕⢕⢕⢕⢕⢕⢕⠕⠕⠕⠕⠕⠑⢑⢁⢑⢕⢕⣕⣕⣱⢕⢕⠗⠕⠈⠁⠄⠄⠄⠄⠔⠔⠕⠕⠕⠕⢕⢕⢑⠑⠁⠀⠀⠀⢀⢕⢕⢕⢕⢕⢕⢕⢕⢕⢕⢕⢕⢕⢕⢕⢕⢕⢕⢔⢀⠀⠀⠀⠀⠀⠀⠀⠀⠀⠀⠀⠀⠀⠑⠑⠕⢕⢕⢕⢕⢕⢕⢕⢕⢕⢕⢕⢕⢕⢕⢕⢕⢕⢕⢕⢕⠑⠗⠇⠕⠕⠅⠕⠝⢝⢹⢿⣷⡇⢕⢕⢔⠐⠐⠐⠀⠀⠁⠈⠙⠙⠑⠓⠳⢧⢔⠐⠐⠀⠀⠁⠁⠁⠀⠁⠁⠁⠁⠀⢔⣴⣴⣵⣵⣵⣽⡕⢕⢀⢀⢄⢄⢄⢀⠀⠀⠀⠁⠍⠕⠕⠵⢕⢔⢔⢐⠐⠀⠀⠀⠀⠀⠀⠀⢔⢔⠐⠐⠑⠁⠁⢈⢍⡝⢝⢝⠝⠍⠍⠍⠍⠝⠙⢙⢛⢛⠛⠛⠛⢛⢟⣛⢟⠀</a:t>
            </a:r>
            <a:br/>
            <a:r>
              <a:t>⢞⢏⣕⡕⢔⢐⠀⠑⢕⢕⢕⢕⢕⢗⢗⢕⢕⢕⢕⢕⢕⢕⢕⠕⠕⠕⠑⢅⠁⠑⠑⠑⢕⢱⢕⢗⢷⢗⢗⢗⢕⢕⢑⠕⢕⢕⢕⢜⢿⢟⢕⢕⠕⠄⢀⢄⠀⠀⠀⢀⢀⢀⢀⢀⢀⢀⢄⢄⢄⣵⣵⣵⣵⢗⢣⢗⢕⢕⢕⢕⢕⢕⢕⢕⢕⢕⢕⢕⠕⠕⢕⢕⠕⢕⢕⠕⠁⠀⠀⠀⠀⠀⠀⠀⠀⠀⠀⠀⠀⠀⠀⠀⠀⠀⠀⢀⠀⠀⠀⠀⠅⠁⠑⠕⠑⠕⠕⠁⢅⠑⠕⢕⠑⢄⢀⡀⢀⢀⣀⣀⡀⢑⠁⠁⠁⠁⠁⠁⠑⣵⣔⡄⢀⢀⠀⠀⠀⠀⢀⢀⢀⠀⠁⢙⠙⢑⠑⠑⠘⠑⠑⠐⠐⠀⠐⢵⢇⡞⢿⢿⢟⢟⢟⠗⠇⠐⠀⠀⠁⠑⢑⢔⢄⢀⢀⢀⢀⣄⣔⡔⠄⠀⠁⠀⠀⠀⠀⠐⠀⠔⠕⠕⢕⢕⢕⢀⢄⢔⢜⢝⢝⢻⢷⣧⣄⡀⠀⠀⠀⠀⠀⠀⠀⠀⠁⠑⢲⢷⢵⢕⠀</a:t>
            </a:r>
            <a:br/>
            <a:r>
              <a:t>⣔⣵⣽⣿⡯⢵⢵⢵⢵⢕⢕⢗⢗⢗⢇⢕⢕⢕⢕⢕⢕⢕⡕⢔⢅⢅⢅⢅⢅⢁⢁⠑⢅⢕⢑⠑⢄⠅⠔⠐⠐⠕⠕⠜⠝⢕⢕⢑⢁⢁⢐⢁⢄⢁⡁⠄⢄⠅⠁⢕⠕⠕⢅⠐⠔⠕⠕⢕⢕⢙⠝⠝⠝⠙⠁⠁⠁⠁⠁⠁⠁⠁⠑⠑⠑⠑⠅⠄⠑⠑⠀⢐⠐⢔⠀⠀⢕⠀⢑⢔⠀⢀⢀⠀⠀⢀⢀⠄⠀⠐⠔⠑⠑⠀⢀⠑⠁⠑⠀⠁⠁⢑⠅⠀⢕⠁⠁⠁⢕⠁⠁⢅⠀⢕⢑⢕⡸⢡⢅⠁⠀⠀⠀⠀⢑⢀⢁⢁⢉⢍⠙⠙⠙⠁⠁⠁⠁⠁⢕⠄⢑⠕⢑⢑⢄⠅⠔⠀⠀⠀⠀⠑⠀⠀⠑⢐⠑⠅⠑⠕⠀⠕⠀⠐⠔⠀⠀⠀⠀⠀⢕⢑⠵⢇⢕⢇⣵⣵⡷⢟⢗⠗⠆⢄⠄⢀⢀⢀⠀⠀⠁⠁⠀⠀⢕⢄⢄⣄⣕⣕⣕⣕⣵⣵⣼⣿⢗⢆⢄⢄⢄⢄⢄⢀⠀⠀⠅⠁⠁⠁⠀</a:t>
            </a:r>
            <a:br/>
            <a:r>
              <a:t>⠁⠁⠁⢁⢑⢅⢕⢕⣕⣕⢱⢵⣵⣵⣵⣷⣷⣷⣿⣿⢿⢿⢷⠇⠁⠁⢕⠁⠑⠀⠐⢁⠁⠁⠁⠁⠑⢀⠀⠀⠀⠀⢐⠁⠀⠁⢕⠁⠁⠀⠀⢀⢀⢀⢕⢀⢀⢁⢡⣴⣄⢄⢐⢁⢀⢀⢄⢕⢔⢕⠑⢄⢄⢀⢔⢀⠀⢀⠀⢀⠀⢀⠀⠀⢀⠀⠄⠄⠄⠄⠄⠀⠀⠀⠀⠀⠑⠀⠑⠀⠑⠑⠕⠕⠀⠄⠄⠀⠄⠀⠄⠄⠔⠀⠑⠀⠕⠄⠀⠐⠐⠕⢀⢄⢕⠀⠐⠐⢕⠐⠐⢕⢕⢕⠕⠄⠀⠀⠀⠀⠁⠀⠀⠁⠄⠄⢱⢔⢔⠔⢔⢔⢄⠐⢀⢀⢀⢀⢕⠀⠐⠕⠕⢔⠅⢄⠀⢀⢄⠀⠀⢀⢀⠀⠀⢕⠀⠄⠄⢄⢑⠄⢄⢄⢄⡔⢔⢐⢑⢐⢕⢅⠅⢑⢕⠕⢕⢑⡅⢀⢀⢀⢀⢕⢀⢀⠀⠐⠔⢐⢁⠁⢔⢄⢕⠄⢕⢞⢟⢟⢟⢟⢿⣿⣿⣿⣧⣕⢕⢕⢕⢕⢕⢕⢕⢔⢀⢀⢀⢀⠀</a:t>
            </a:r>
            <a:br/>
            <a:r>
              <a:t>⢰⢵⢕⢗⢗⢞⢝⢕⢕⢕⢳⢿⣿⡿⢟⢝⢕⢕⢕⠕⠕⢑⠀⠁⠁⠅⠁⠄⢁⢁⠁⠁⠀⠄⠐⠁⠁⠁⠐⠀⠀⢀⠕⠀⠀⠕⢕⢄⢔⢕⠀⢕⢀⢔⢕⢁⢕⠕⢕⢕⠕⠑⠁⢔⢐⢅⢕⢕⢔⢑⢕⢕⢕⢕⢀⢕⢅⢑⢄⢅⢔⡕⢔⢔⢔⢔⢔⢔⢔⢖⢖⢖⢔⢔⢔⢔⢕⢔⢔⠄⠄⠄⠄⢄⠀⢀⢀⠀⢀⠀⠀⠀⠀⠀⠀⠀⠀⢀⢀⢀⢅⠁⠕⠕⢸⠔⠰⠔⢕⠄⢀⢐⢐⠀⢄⠀⠀⢀⢀⠀⠀⠀⢀⢀⡀⢀⢕⢀⣅⣅⣕⣕⢑⡔⢀⢕⢕⢁⠁⠀⢕⠀⠑⠀⠀⢐⢁⢀⢀⢔⢔⢕⡇⠐⢔⠃⠑⢅⠁⠁⠔⢔⠅⢕⢄⢕⢅⢅⢀⢀⢕⠁⠑⢕⢕⠜⠝⠕⠕⢑⠄⢕⠕⢜⠕⢕⢱⢜⢝⢝⢕⢅⢕⢅⢜⢅⢕⢕⢱⢵⣵⡵⢵⢷⢿⢿⢿⢷⣧⢕⢕⠑⠑⠝⠝⠙⠙⠁⠁⠁⠀</a:t>
            </a:r>
            <a:br/>
            <a:r>
              <a:t>⢠⢴⢵⢵⣵⣷⡷⢷⢗⢞⢟⢟⢝⢕⢕⢑⢁⢅⢄⢄⢁⢁⠀⠀⠁⠀⠀⠄⢄⢀⠁⠐⠀⠁⠄⠄⠄⠄⠀⠀⠀⠀⠀⠐⠀⢀⡕⢕⢕⢕⢕⢔⢕⡔⡕⣅⡔⢅⢕⣕⣕⡕⣕⣕⣕⣷⣧⣵⣾⣝⣝⢝⢕⢕⢕⢕⢕⢕⢕⢕⠕⢕⢕⢕⠕⠑⠑⢑⢕⢕⢕⢕⢕⢅⢅⢑⢄⣔⣅⡱⢤⢔⣣⣵⣵⣵⣵⣕⣅⡕⢰⢄⣠⣤⢕⢕⢔⡕⢕⣑⣕⣕⢕⢐⢕⢄⠐⢀⢕⢀⢁⢔⢄⢀⢁⠁⠅⠄⠅⠑⠑⠁⢑⢑⢑⢁⢕⢄⢕⢕⢅⢐⠀⢕⠀⢁⢄⠀⠀⠄⡕⣔⣕⡕⢄⣀⣕⡕⢗⢗⢇⠕⠕⢕⢑⢑⢐⢑⢄⠀⢀⢐⠑⢅⢜⢕⢁⠕⠀⢄⠕⠁⠑⠀⠀⠕⠄⢔⢑⢅⢕⢀⠁⢅⠐⠔⢅⢕⡕⢕⢱⢑⢕⢑⠕⢜⢝⢝⢕⢕⢕⢕⢕⢕⢕⢕⢕⢟⢗⢱⢔⢄⢄⢄⢄⢄⢄⢀⢀⢀⠀</a:t>
            </a:r>
            <a:br/>
            <a:r>
              <a:t>⢀⢀⠀⠄⢕⢝⢝⢝⢝⢝⢝⢝⢝⠝⠕⠑⠑⠁⠁⠁⠀⠀⠀⠐⠐⠐⠁⠀⠀⠁⠀⠀⢀⢀⢄⢄⢀⠄⠔⠐⠀⠀⠀⠁⠑⠑⠁⠑⢕⢕⢔⢅⢔⢄⢕⢕⢕⡕⢕⢕⢕⢕⢕⣕⣜⣝⣝⣝⣝⣝⣝⣕⣕⣕⣕⣕⡕⢕⠔⠔⠔⠕⠕⠕⠕⠕⢕⢕⢕⢱⣵⣵⣵⣵⡷⢷⢷⢿⢟⢟⢟⢟⢟⢏⢝⢝⢝⢝⠕⠕⠕⠕⠕⠕⠕⢕⢕⢕⢕⢕⢔⢔⢕⢕⢑⠑⠁⠁⠁⠁⠁⠁⠁⠁⠁⠁⠁⠁⠀⠐⠑⠑⠐⠐⠐⠐⠁⠕⠕⠕⠕⢕⢕⢔⢔⢔⢄⢄⢅⢕⢜⢝⢝⢕⢕⢔⢔⢕⢕⢕⢕⢕⢕⢕⢕⢖⢖⢆⢔⣔⣕⡷⢶⢶⢷⢷⢷⢇⢔⣔⣔⣕⣕⣗⡇⢕⢷⢷⢷⢷⢷⢗⢕⢔⢕⢕⣟⢝⢟⢗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⢕⠑⢜⢝⢟⢻⣿⣿⣿⣿⣿⣿⣿⡿⢟⢝⢕⢕⢔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⢝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⢄⢔⢱⣵⣷⣾⣇⣕⣕⣕⡕⢕⢄⢀⢀⢄⣄⣔⣔⣔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⠔⢄⢄⢄⢔⢕⢜⢝⢟⢏⢝⢝⢝⠕⠕⠕⠕⠕⠕⠕⠕⢻⢿⢿⢿⢿⢿⢿⢿⣕⣕⢔⢔⢄⢄⢔⢔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⠕⢕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⠀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⢝⢕⢝⢟⢝⢝⢕⢜⢝⢟⢝⢝⢟⢕⢕⢕⢜⢝⢝⢕⢜⢜⢝⢝⢝⢝⢝⢝⢕⢝⢝⢏⢏⢝⢝⢕⢝⢏⢕⢏⢏⢕⢜⢏⢝⢕⢜⢕⢕⢝⢝⢝⢜⢕⢝⢝⢜⢟⢏⢝⢝⢕⢝⢏⢏⢝⢝⢟⢟⢝⢝⢝⢟⢝⢝⢝⢏⢝⢟⢏⢜⢝⢕⢕⢟⢏⢝⢝⢏⢜⢜⢕⢝⢝⢝⢝⢝⢝⢟⢸⣿⣿⣿⣿⣿⣿⣿⣿⣿⣿⣿⣿⣿⣿⣿⣿⡏⢕⢝⢟⢝⢕⢝⢝⢝⢜⢝⢝⢕⢇⢕⢝⢜⢝⢝⢝⢝⢕⢕⢟⢝⢕⢝⢝⢝⢝⢕⢝⢕⢕⢕⢕⢕⢕⢸⣿⣿⣿⣿⣿⣿⣿⣿⣿⣿⣿⡇⢕⢕⢕⢕⢜⢝⢜⢝⢝⢝⢝⢕⢜⢝⢟⢝⢜⢟⢏⢕⢝⢕⢝⢝⢝⢜⢝⢝⢝⢝⢝⢏⢏⢝⢜⢏⢟⢟⢏⢕⢝⢝⢟⢏⢝⢝⢝⢕⢝⢝⢝⢕⢝⢕⢝⢜⢏⢕⢝⢝⢝⢝⢜⢟⢟⢝⢝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⢇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⢕⢕⢕⢕⢕⢕⢕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⢔⢕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⢕⢕⢕⢕⢕⢕⠁⠀⢕⢕⢕⢕⢕⢕⢕⢕⢕⢕⢕⢕⢕⢕⢕⢕⢕⢕⢕⢕⢕⢕⢕⢕⢕⢕⢕⢕⢕⢕⢸⣿⣿⣿⣿⣿⣿⣿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⠕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⢕⢕⢕⢕⢕⢕⠐⠀⢕⢕⢕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⠕⠁⢕⢕⠁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⢕⠕⠀⠀⠀⢔⠑⢕⢔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⠁⠀⠀⠀⠀⠕⠀⠕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⢕⠔⠀⠀⠀⠔⠀⠀⢔⠕⢕⢕⢕⢕⢕⢕⢕⢕⢕⢕⢕⢕⢕⢕⢕⢕⢕⢕⢕⢕⢕⢕⢕⢕⢕⢸⣿⣿⣿⣿⣿⣿⣿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⠁⠀⠀⠀⠀⠀⠀⠀⢕⠀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⢕⠀⠀⠀⠀⠀⠀⠀⠀⢕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⢕⠀⠀⠀⠀⠀⠀⠀⠀⠄⠁⢕⢕⢕⢕⢕⢕⢕⢕⢕⢕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⢕⠑⠀⠀⠀⠀⠀⠀⠀⠀⠄⠄⢕⢕⢕⢕⢕⢕⢕⢕⢕⢕⠕⠑⠁⠁⢅⢅⠑⠕⢕⢕⢕⢕⢕⢕⢕⢕⢕⣿⣿⣿⢿⢿⢿⢿⢿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⠕⠀⠀⠀⠀⠀⠀⠀⠀⠀⠀⠑⢕⢕⢕⢕⢕⢕⢕⠕⠁⠀⠀⠀⠀⠀⢕⢕⢕⠄⠁⠕⢕⢕⢕⢕⢕⢕⢕⣿⣿⣿⢕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⡿⠏⠀⠀⠀⠀⠀⠀⠀⠀⠀⠀⠀⠀⢕⢕⢕⢕⢕⠑⠀⠀⠀⠀⠀⠀⠀⠀⠀⠁⠀⠀⠀⠀⢕⢕⢕⢕⢕⢕⢕⣿⣿⣿⠁⢕⢕⢕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⢕⢕⢕⢕⣑⢕⢕⢕⢕⢕⢕⢕⢕⢕⢕⢕⢕⢕⢕⢕⢕⢕⢕⢕⢕⢕⣵⢕⢕⢕⢕⢕⢕⢸⣿⡟⡟⢛⢛⢹⢻⣿⣿⣿⣿⡟⢝⡁⠀⠀⠀⠀⠀⠀⠀⠀⢠⠄⠀⠀⠀⢕⡕⠕⠑⠀⠀⠀⢠⢀⠀⠀⠀⠀⠀⠀⢠⠄⢀⠀⠀⢱⢕⢕⢕⢕⠕⢕⣿⡿⢏⣀⠀⢀⣀⣑⣝⢝⣝⣕⢑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⠜⢑⢁⡗⢁⢱⢇⢕⢏⢕⢕⢕⢧⢕⢕⢕⢕⢱⡕⢕⢕⢕⢕⢸⢔⢕⢕⢔⣿⢕⢕⢕⢕⢕⢕⢕⢕⢕⢕⢕⢕⢕⢕⡕⢕⢕⢕⢕⢕⢕⣿⢕⢕⢕⢕⢕⢕⢸⢟⡱⢇⢕⡕⢕⡜⢻⣿⣿⢏⠁⢕⣇⡤⠀⠄⢄⡀⠀⠀⡰⠏⠍⠍⠍⠍⠽⠍⠀⠀⠀⢄⢠⠮⠖⠂⠀⠀⠀⠀⢄⡏⠑⠕⠀⠀⢸⢑⡕⢕⢕⢸⢇⢕⢕⢕⢹⣀⡀⠀⢄⢕⢸⢕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⠅⠓⠒⡗⠂⢺⠒⢓⣕⢕⢕⢕⡏⢕⢕⢕⢕⢕⢜⡇⢕⢕⢕⢸⠱⢵⢵⢵⣿⢕⢕⡜⢕⢕⢖⢜⢕⢕⢕⢜⢕⢱⠵⡇⢃⢕⢅⢅⢅⢕⣿⢅⢅⢕⢇⢕⢕⠜⢕⢅⢅⡵⢅⢅⡮⢗⢣⢏⠀⠉⢹⢁⡄⠄⠠⡅⠁⠀⠈⠒⠒⠒⢒⣖⠒⡗⠀⠀⠀⠀⣠⠇⠆⡄⢀⣰⢄⠀⠄⢎⡇⠀⢄⠀⠁⢸⠁⠀⠁⠑⡜⠕⢕⢅⢜⢹⠁⠀⠀⢕⢕⢸⢕⢕⢦⢕⢕⢕⢕⢍⠍⢕⢳⡕⢕⢕⢕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⢐⢜⢑⢠⡅⢔⡐⢔⢕⢕⢕⢱⡱⢕⢕⢕⢕⢔⢗⢕⢕⢕⢸⢕⢕⢕⢕⣿⢕⢕⢕⢕⢕⢕⢕⢕⢕⢕⣇⢕⢕⣕⡇⢕⢕⢕⢕⢕⢕⣿⢕⢕⢕⢕⢕⢕⢸⣿⡇⢱⢇⢕⢕⡇⢱⢏⠀⢀⣄⢼⢁⢔⠀⠀⢸⠀⠀⠀⠀⠈⢱⢞⢁⠀⢷⠀⢀⠀⠑⠑⡠⠂⡏⠁⠀⠀⠀⠀⢕⡇⠀⠀⠷⠀⢸⠀⠀⠀⠀⢧⠇⢕⢇⢕⡸⠀⠀⠀⢕⢕⢸⢕⢕⢕⢕⢕⢕⢕⡕⢕⢔⢜⢝⢕⢕⢕⣕⢕⢕⢕⢕⢄⢜⢇⢑⢑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⢆⢴⡔⢌⢏⢕⢕⢕⢕⢕⢕⢕⢕⢕⢕⢕⢕⢕⢕⢸⢑⢑⢑⢑⠟⢕⢕⢇⢕⢜⢅⢜⢕⢕⢕⢇⢕⢇⢕⢏⢕⢕⢕⢕⢕⢕⣿⢕⢕⢕⢕⢕⢕⠸⢟⢕⡕⢑⢔⡵⠃⠀⠀⠀⠈⠁⠺⠑⠈⠓⠓⠁⠀⠀⠀⠠⠑⠁⠈⠳⠀⠘⢧⡇⠀⠀⠀⠣⢄⣅⡤⢄⠀⠀⠀⢕⡇⠀⠀⠄⢄⣼⠀⠀⠀⠀⠘⠕⠁⢕⢱⠃⠀⠀⠀⢕⡕⢸⢕⢕⢕⢕⢕⢕⢕⢑⢣⢵⠵⢕⢕⢕⢕⢜⢇⢕⢕⢕⢕⢕⢱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⣷⠀⠀⠀⠀⠁⣷⣵⣷⡇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⢃⢕⢕⢕⠀⢔⠁⠀⠀⠀⠀⠀⠀⠀⠀⠀⠀⠀⠀⠀⠀⠀⠀⠀⠀⠀⠀⠀⠀⠀⠀⠀⠀⠀⠀⠀⠀⠀⠀⠀⠀⠀⠀⠀⠀⠀⠀⢀⢄⢄⢄⡄⠔⠀⣸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⡑⠕⠕⠕⠕⠕⠕⠕⠕⢑⣕⢕⠕⡑⢁⣑⠑⡑⢕⢀⠕⠀⠀⢀⡀⢀⢀⢀⢀⡀⠀⠀⠀⠀⠀⠀⠀⠀⠀⠀⠀⠀⠀⣄⠀⠀⢄⠀⠀⠀⠀⠀⠀⠀⠀⠀⠀⠀⠀⠀⠀⠀⢀⠁⠁⠁⠀⠀⠀⠛⢿⣿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⡗⠐⡄⠔⢄⡰⢃⢅⠀⡆⠐⠐⠐⠐⠐⢰⠐⢕⠀⡇⢀⢸⠀⡇⢀⢸⠀⠐⠀⢸⡇⠄⠄⠄⢸⢕⠀⠀⠀⡠⠔⢲⠐⠒⢠⡀⠀⠀⣰⠃⢰⠐⢸⠐⢀⡄⠀⠁⡆⠀⠄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⠄⡇⢁⣁⣗⡈⢁⣅⢕⠀⡇⣁⣀⣁⣗⣁⣈⣄⠁⠀⠁⠀⡰⠇⢀⠀⠄⠴⢀⠀⢸⡇⠀⠀⠀⢸⢕⠀⠀⡜⠀⢀⡎⠀⠀⠀⢳⠀⠔⣿⢀⢼⠐⢸⠑⠀⡇⠀⢰⠁⠀⠀⠀⠀⠀⠀⠀⡄⢨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⡇⠀⡱⢕⠐⡴⢄⢕⢔⢇⢔⢀⡯⠄⠤⢰⠄⠀⠄⣔⢘⣠⢀⡀⢑⣢⠥⠁⢀⢸⢃⢐⢐⢂⢸⢑⣄⠀⣇⢀⢜⠀⠀⠀⢀⡞⠀⠀⣿⠀⢸⠀⢸⢄⣰⢇⠀⢕⡀⠀⠀⠀⠀⠀⠀⠀⠉⡟⠒⠒⠀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⢔⢀⠕⠁⡨⠺⣅⡑⠕⠜⢄⢑⠜⢅⢑⣁⡞⠀⢄⠀⡇⢀⢸⠀⡇⢀⣿⠀⠀⠀⢀⠴⠂⠀⠀⠢⣄⠀⠀⠈⠋⠀⠀⠠⠔⠊⠀⠀⠀⡿⠀⢸⣀⣈⣀⣀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⢄⢕⠀⠁⠀⢈⢀⢅⢀⢁⢀⢀⢅⢔⢔⢀⠀⠀⠀⠈⠀⠀⠀⠀⠀⠀⠀⠀⠀⠀⠀⠀⠁⠀⠀⠀⠁⠁⠁⠀⠀⠀⠀⠀⠀⠀⠀⠀⠀⠀⠀⠀⠀⠁⠀⠀⠀⠀⠀⠀⠔⠎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⠑⢄⢕⠁⠀⠀⢕⠕⠑⠀⠀⠕⢕⢕⢕⢕⢕⢕⢔⠀⠀⠀⠀⠀⠀⠀⠀⠀⠀⠀⠀⠀⠀⠀⠀⠀⠀⠀⠀⠀⠀⠀⠀⠀⠀⠀⠀⠀⠀⠀⠀⠀⠀⠀⠀⠀⠀⠀⠀⠀⠀⠀⠀⠀⠀⠀⠀⠀⠀⣿⣿⣿⡇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⢕⢕⢕⢕⢕⢕⠕⢕⢕⢕⢕⢕⢕⢕⠑⡕⠑⢡⠕⠑⠕⢑⡡⠕⠕⢑⢡⢁⣑⠕⢡⢅⢕⢕⢕⢡⡅⠕⠕⠑⡥⢑⢕⠑⢔⠕⠀⠕⠁⠀⠀⠀⠁⠀⠀⠀⠀⢠⡄⠁⠁⢁⡁⠁⠁⠕⢀⠀⠀⠀⠀⠀⠀⠀⠀⠀⠀⠀⠀⠀⠀⠀⠀⠀⠀⠀⠀⠀⠀⠀⠀⠀⠀⠀⠀⠀⠀⠀⠀⠀⠀⠀⠀⠀⠀⠀⠀⠀⠀⠀⠀⠀⠀⢀⡤⢜⢿⢇⢕⡄⠕⢕⠕⢕⢕⢕⠑⣑⠕⢕⢕⠕⢕⠕⢑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⢰⠔⢣⢔⢐⠖⢑⢕⢸⠆⢅⢡⠥⠔⢒⢅⠀⡇⢆⢸⢰⠑⡇⠐⠔⠅⠀⢠⠜⢠⢔⠄⢸⠕⡥⠑⢁⢸⡇⡄⡸⠁⡧⠀⠥⠐⠑⢠⠐⢁⡏⠁⠐⢄⠀⠀⠁⢡⢥⠅⠅⠡⡵⠁⠀⠐⡄⠀⢕⢔⠀⢄⠀⠀⠀⠀⠀⠀⡏⢀⣀⠀⠀⠀⠀⠀⠀⠀⠀⠀⠀⠀⠒⠒⠐⠙⠁⠀⠀⠁⢦⠀⠀⠀⠀⠀⠀⠀⠀⡄⠀⠀⠀⠀⠄⣼⠁⠕⠕⠕⢱⡇⢁⠑⢁⡇⠕⠕⠕⢸⢁⣑⢕⢌⠒⢈⢜⠙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⠃⢅⠖⠈⠓⡒⠃⢕⠑⡕⠑⢕⢕⢕⢕⢕⢕⠀⡇⠐⣾⢘⠑⡗⢰⢖⠃⠄⠑⢱⠘⠜⠁⣾⢀⡇⠀⠚⢸⡇⢑⠁⠀⡇⠀⠀⠀⢰⠁⠀⡸⠀⠀⠀⢜⡇⠀⣀⢜⢒⢂⠐⢂⢃⣀⠀⠀⢇⠀⠑⠑⠁⠀⢱⡀⠀⠘⠉⢹⠁⠁⡟⠀⢄⣀⣀⢀⢄⢄⢤⡀⠐⠖⠒⠒⡇⠈⠉⠑⠀⠀⠀⠀⠀⣄⠊⠀⠀⠂⡔⠃⠉⠀⠀⠀⠕⣿⠀⠐⡔⢔⢜⡇⠁⠀⢸⠀⠄⢅⢕⢹⠁⢔⢕⢑⣔⠡⠄⠠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⢙⠉⢍⠁⠈⠃⢕⠀⣕⠁⠁⡁⠕⠕⢕⠕⠀⡇⢕⢹⠘⢔⢇⢸⢕⠄⢠⠴⠘⠂⠠⠊⠀⠁⠳⠇⢄⢸⡇⠀⠁⠁⡏⠁⠉⠀⢸⣄⡰⠁⠀⠀⠀⡸⠃⠀⣷⠀⡆⠀⠀⢰⠀⢸⠀⠀⣇⡔⠀⠀⠀⠀⠘⠇⠀⠀⡠⠃⢀⢠⠇⠀⠀⠀⠀⠀⠀⠀⠀⠀⠀⠀⠀⢰⠃⠀⠀⠀⠀⠀⢀⡠⠞⠁⠀⠀⠀⠜⢁⢸⠐⠘⠁⠀⠀⣿⠀⢕⢸⠔⢱⡇⠀⢔⢱⡄⢕⢕⢕⢸⠀⢕⠔⠎⢁⢀⡀⠀⢸⠀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⢄⢴⠄⠱⢁⢔⢹⢀⢕⢕⢍⢍⢍⢅⠀⡇⠀⠘⠄⠘⢀⢸⢕⢔⢠⠆⢄⠰⠀⠘⠆⢄⢣⠅⢕⢸⡇⠀⠀⠀⢇⠀⠠⠀⢀⢍⢀⠀⠀⠐⠘⠁⠀⠀⡯⠀⠗⠐⠐⠚⢀⣸⠀⠀⠈⠃⠀⢀⢔⢕⢕⢔⠀⠘⠀⠀⠈⠋⠀⠀⠀⠀⠀⠀⠀⠀⠀⠀⠀⠀⠐⠁⠀⠀⠀⠀⠀⠘⠋⠀⠀⠀⠀⠀⠀⠀⠕⢈⢄⠀⠀⠀⠀⣿⠀⢕⢕⠕⣸⡇⢄⢕⢘⢇⢕⠕⡡⢊⢕⢕⢕⢕⢕⠤⠼⠖⢃⢕⢔⠱⡆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⢔⠀⢔⢕⢕⢕⢔⢔⢕⢕⢕⢕⢔⢔⢄⢐⠄⢀⠀⠀⠀⠀⠀⠀⠀⠀⠀⠀⠀⠀⢀⢔⢕⢕⢕⠕⠁⠀⠀⠀⠀⠀⠀⠀⠀⠀⠀⠀⠀⠀⠀⠀⠀⠀⠀⠀⠀⠀⠀⠀⠀⠀⠀⠀⠀⠀⠀⠀⠀⠀⠀⠀⠀⠀⢀⠀⠀⠀⠀⠀⣷⣧⣕⡔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⠕⠕⠁⠀⠁⠐⠐⠀⢀⠀⠀⠀⠀⠀⠀⠀⢕⢕⢕⠑⠀⠀⠀⠀⢄⢔⠀⠀⠀⠀⠀⠀⠀⠀⠀⠀⠀⠀⠀⠀⠀⠀⠀⠀⠀⠀⠀⠀⠀⠀⠀⠀⠀⠀⠀⠀⠀⠀⣠⣶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⡕⠑⠕⢑⢑⢑⡑⢕⢑⣑⣑⣑⣑⣁⣑⣕⢑⢕⢕⢕⠕⠑⠑⠑⠑⠅⠁⢀⠀⠀⣀⡀⢀⢀⢀⡀⠀⠀⠀⠀⠀⡄⠀⠀⠀⠀⠀⠀⠀⢄⢑⢕⢔⠀⠀⠀⠀⠀⢠⢄⠀⠀⠀⠀⠀⠀⠀⠀⠀⡀⠀⠀⢄⠀⠀⠀⡀⠀⠀⢀⢄⢔⢀⠀⢝⢟⢟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⠰⡐⠑⡎⠑⢸⠀⢜⢁⢕⢸⠀⠀⠀⠀⠀⠀⠿⠀⢕⢑⠄⠂⡆⠀⠐⢄⠀⠀⠀⠑⠀⡧⠄⠄⠄⢸⠀⠀⢸⠔⢄⡄⠁⢠⢄⢈⠁⠀⣀⣀⡼⠵⠆⠁⠑⢔⢀⠀⠀⢸⢔⠀⠀⠀⠀⠀⣢⠀⠀⠀⠈⡇⢈⠂⠀⠀⠀⡟⣠⠕⢕⢕⠁⢡⠇⢡⢒⢣⢕⠀⠀⢑⢸⢻⣿⣿⡇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⢁⠄⠕⠔⠅⠆⢸⠁⢔⢑⠕⢸⠁⠁⢡⠇⠁⠅⡉⠀⢄⠇⠀⢰⠃⢔⢔⠁⡇⠁⠳⢄⠁⠓⢐⠐⣐⠘⠀⠀⢸⠁⢜⡇⠁⢸⢕⠁⠀⠀⢄⢮⠠⡄⠀⣄⡄⢕⢕⢄⠀⢸⠇⠐⠐⠂⠀⠀⠇⠀⠐⠒⠒⡏⠉⢀⢌⠑⢹⠁⢀⠐⠲⠆⠀⢜⢐⢕⢕⢜⡇⠀⠀⢕⢕⠕⣑⢝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⢰⠐⠐⢱⢇⢸⠀⠀⡇⠀⡜⠘⠋⠉⢹⠁⠁⡘⠃⠸⣔⣠⠇⢕⢕⠕⢠⠇⠀⢄⠃⠔⡀⢸⠀⡇⢰⠂⠀⢸⠐⠐⢔⠐⢐⢞⠐⠀⠐⠃⢀⠔⡏⠉⢄⢔⢕⢕⠕⠀⢸⢕⠀⠀⠀⠀⠕⡠⠀⠀⠀⠀⡇⢔⢕⢕⢰⠑⠑⠑⢔⢕⢔⠀⢱⢇⢕⢕⢱⢇⠀⢀⠔⢇⢕⢔⢕⡇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⢕⢸⠁⢝⠅⠔⠁⠀⠅⠁⢸⢁⠁⢁⡐⢔⢍⢅⢕⢑⢅⢒⢅⢔⢀⢹⠀⢀⢃⣸⢀⣇⢁⣄⢀⠇⠀⢀⠡⠗⠧⣄⣀⠀⠀⠀⠇⣀⣁⣀⡁⠑⠑⠀⠀⠀⠸⠕⠀⠀⠠⠄⠀⠳⠀⠀⠀⡰⢑⢕⢕⢔⢇⢕⢄⢓⢱⠵⠆⢀⠀⠀⠕⡱⢎⢕⣕⡜⢵⠕⠵⠥⢕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⢔⢕⢕⠑⠄⠀⢀⢔⢔⢔⢔⢔⢔⢔⢔⢕⢕⢕⢕⢕⢕⢕⢕⢕⢕⢌⢔⢄⢄⢄⢄⢄⢄⢄⢀⢀⢀⢄⢄⢄⢄⢀⢀⢀⢀⢄⢀⢀⢀⢀⠀⢔⢕⢕⢕⢕⢕⢕⢕⢄⢄⢕⢔⢄⢄⠀⢄⢔⢕⢕⢕⢕⢕⢕⢕⢕⢕⢕⢕⢕⢄⠀⢔⢕⣱⣾⣿⣷⣷⣵⣕⣕⣼⡇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⢔⠕⠀⢀⢕⢕⢕⢕⢕⢕⢕⢕⢕⢕⢕⢕⢕⢕⢕⢕⢕⢕⢕⢕⢕⢕⢕⢕⢕⢕⢕⢕⢕⢕⢕⢕⢕⢕⢕⢕⢕⢕⢕⢕⢕⢕⢕⢕⢕⢄⠑⠕⢕⢕⢕⢕⢕⢕⢕⠕⠑⢁⢄⢕⢕⢕⢕⢕⢕⢕⢕⢕⢕⢕⢕⢕⢕⢕⠀⠀⢕⢕⢞⢏⠙⢝⢝⢝⡟⢏⢟⢕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⡷⢗⢇⢕⢕⢕⢕⢕⢕⢕⢕⢕⢕⢱⢷⣷⣷⣷⣷⣷⣷⣷⣷⣷⢗⢇⢕⢕⢕⢕⢕⢕⢕⢕⢕⢕⢕⢕⢕⢕⢕⢕⢕⢕⣕⣕⡕⢕⢕⢕⢕⢕⢕⢕⢕⢕⢕⢕⢕⢕⢕⢕⢕⢕⢕⢕⠑⠀⢄⢕⢕⢕⢕⢕⢕⢕⢕⢕⢕⢕⢕⢕⢕⢕⢕⢕⢕⢕⢕⢕⢕⢕⢕⢕⢕⢕⢕⢕⢕⢕⢕⢕⢕⢕⢕⢕⢕⢕⢕⢕⢕⢕⢕⢕⢕⢕⢕⢔⢄⢅⢑⠕⢑⢅⠀⢔⢕⢕⢕⢕⢕⢕⠁⠁⠁⠁⠁⠁⠁⢕⢕⢕⢕⢕⢔⢔⢕⢕⢕⢕⢄⢕⢕⢕⡇⢕⢕⢕⢔⢕⢕⢕⢕⢕⢕⢕⢕⢕⢕⢕⢕⢕⢕⢕⢕⢕⢕⢕⢕⢕⢕⢕⢕⢕⢕⢕⢕⢕⢕⢕⢕⢕⢕⢕⢕⢕⢕⢕⢕⢕⢕⢕⢕⢕⣷⣷⣷⣷⣷⣷⣧⢕⢕⢕⢕⢕⢕⢕⢕⢕⢕⢕⢕⢕⢕⢕⢕⢱⣷⠀</a:t>
            </a:r>
            <a:br/>
            <a:r>
              <a:t>⣿⣿⣿⣿⣿⣿⣿⣿⣿⣿⢕⢕⢕⢕⢕⢕⢕⡕⣕⣕⡕⢕⢕⢕⢕⢕⢸⣿⣿⣿⣿⣿⣿⣿⣿⣕⣕⣕⣱⣕⣾⣷⣷⣷⣇⣕⣕⣕⣼⣷⣷⣷⣷⣷⣷⣿⣿⣿⣷⣷⣷⣷⣷⣷⣷⣷⣷⣷⣷⣷⣷⣷⣷⣷⣧⣵⠁⢕⠀⢕⢕⢕⢕⢕⢕⢕⢕⢕⢕⢕⢕⢕⢕⢕⢕⢕⢕⢕⢕⢕⢕⢕⢕⢕⢕⢕⢕⢕⢕⢕⢕⢕⢕⢕⢕⢕⢕⢕⢕⢕⢕⢕⢕⢕⢕⢕⢕⢕⢕⢕⢕⢕⢕⢕⢕⠀⣵⣵⣵⣵⣵⣵⣵⢀⠀⠀⠀⠀⠀⢀⣧⣧⣵⣵⣵⣵⡕⢕⢕⢕⣣⣕⣕⣕⣱⣇⢕⢕⢕⢕⢕⢕⢱⣵⣵⣵⣵⣵⣵⣵⣵⣵⣵⣵⣵⣵⣵⣵⣵⣵⣵⣵⣵⣵⣵⣵⣵⣵⣵⣵⣵⣵⣵⣵⣵⣵⣵⣵⣵⣵⣵⣵⣵⣵⣵⣿⣿⣿⣿⣿⣿⣿⣵⣵⣵⣵⣵⣵⣵⣵⣵⣵⣵⣵⣵⣵⣵⣵⣼⣿⠀</a:t>
            </a:r>
            <a:br/>
            <a:r>
              <a:t>⣿⣿⣿⣿⣿⣿⣿⣿⣿⣿⣵⣵⣵⣵⣵⣵⣽⣽⣽⣿⣧⣼⣵⣵⣵⣵⣼⣿⣿⣿⣿⣿⣿⣿⣿⣿⣿⣿⣿⣿⣿⣿⣿⣿⣿⣿⣿⣿⣿⣿⣿⣿⣿⣿⣿⣿⣿⣿⣿⣿⣿⣿⡿⢿⢿⢿⢿⠿⠿⠿⠿⠿⠿⠿⠿⠧⠑⢑⠀⢕⢕⢕⢕⢕⢕⢕⢕⢕⢕⢕⢕⢕⢕⢕⢕⢕⢕⢕⢕⢕⢕⢕⢕⢕⢕⢕⢕⢕⢕⢕⢕⢕⢕⢕⢕⢕⢕⢕⢕⢕⢕⢕⢕⢕⢕⢕⢕⢕⢕⢕⢕⢕⢕⢕⢕⢱⣿⣿⣿⣿⣿⣿⣿⣿⢀⠀⠀⠀⠀⣿⣿⣿⣿⣿⣿⣿⣇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⢿⢿⠿⠿⠿⠿⠿⠿⠿⠿⠿⠿⠿⠿⠿⢿⢿⢟⢟⢟⠟⠟⠛⢛⢛⢛⢛⢙⢙⢉⠉⠉⠉⠉⠉⠕⠱⠵⠕⠅⠅⠅⠄⠄⢄⢄⢠⢤⢤⣤⢤⢄⠄⠀⠐⠐⠐⠑⠁⠑⠀⢕⢕⢕⢕⢕⢕⢕⢕⢕⢕⢕⢕⢕⢕⢕⢕⢕⢕⢕⢕⢕⢕⢕⢕⢕⢕⢕⢕⢕⢕⢕⢕⢕⢕⢕⢕⢕⢕⢕⢕⢕⢕⢕⢕⢕⢕⢕⢕⢕⢕⢕⢕⢕⢕⢕⠑⢼⣿⣿⣿⣿⣿⣿⣿⣿⣤⣥⢤⢥⣤⣿⣿⣿⣿⣿⣿⣿⣏⣿⡿⢿⢿⣿⣿⣿⣿⢿⣿⣿⣿⣿⣿⣿⣿⣿⣿⣿⣿⢿⣿⣿⣿⣿⣿⣿⣿⣿⣿⣿⣿⣿⣿⣿⣿⣿⣿⣿⣿⣿⣿⣿⣿⣿⣿⣿⣿⣿⣿⣿⣿⣿⣿⣿⣿⣿⣿⣿⣿⣿⣿⣿⣿⣿⣿⣿⣿⣿⣿⣿⣿⣿⣿⣿⣿⣿⣿⣿⣿⣿⣿⣿⠀</a:t>
            </a:r>
            <a:br/>
            <a:r>
              <a:t>⠙⠉⢉⢉⠙⠙⠙⠉⠁⠁⢁⢑⢐⡗⢕⢕⢕⢄⢄⢄⢄⠀⠔⠅⠀⠀⠀⢠⠀⠀⠁⢁⠁⠁⠀⢀⠀⠀⠀⠀⠀⢄⢅⠁⠁⠀⢠⠄⠀⠀⠀⢠⠀⢀⢀⠄⠀⢀⠐⢐⣔⣔⣷⣷⣷⡷⢗⢕⠑⢁⢀⢀⢀⢀⠀⠀⠀⠀⠁⢑⢕⢕⢕⢕⢕⢕⢕⢕⢑⠑⢕⠑⠁⠀⠀⠀⠀⠀⢀⠀⠁⠑⠑⠕⠕⠕⠑⠕⠑⠁⠁⠁⠁⠁⠁⢠⠀⢀⠁⢀⢄⢁⠑⠕⢑⠑⠑⠁⢅⠁⠕⢑⡑⢕⠕⢏⢕⢜⢻⣿⣿⣿⣿⢝⣑⢕⢡⢕⢝⣻⢿⣿⡏⢕⡕⠜⢝⢙⡑⢥⠕⢻⡿⢏⢕⡕⢜⢹⣿⡟⢙⢝⢕⢅⢜⢕⢕⢕⢝⢹⢝⡝⢝⢟⢻⢿⣿⣿⢟⢜⡘⢝⢻⢿⢝⢟⢻⣿⣿⣿⣿⣿⣿⣿⣿⣿⣿⣿⢏⡕⢕⢝⢝⢟⠟⢟⣿⣿⣿⣿⣿⣿⣿⣿⣿⣿⣿⣿⣿⣿⣿⣿⣿⣿⣿⣿⣿⣿⣿⣿⠀</a:t>
            </a:r>
            <a:br/>
            <a:r>
              <a:t>⠀⠀⠁⠀⠔⠔⢔⢔⢵⣷⣷⣿⣿⢿⢟⢟⢕⢕⢔⢀⢀⠄⠄⠕⠀⠀⡆⠀⢰⠐⠄⢜⢔⠔⠐⢘⡔⠔⠂⠁⠅⠑⠑⠀⠀⠔⢸⢔⢔⠐⠑⠁⠕⠅⢑⠁⠔⢀⠀⢀⢀⢀⢠⠁⢕⣕⣵⡴⢤⢄⢄⠄⠀⠀⠐⠅⠀⠀⢔⢑⢅⢕⢕⢕⠑⠅⠅⢔⢘⠁⠀⠀⠁⡔⠀⠀⢕⠀⢅⠇⠀⠀⠀⠀⠀⠄⢄⠄⠐⠀⠑⠉⠁⠀⢄⠑⢄⠑⠄⠄⢅⢱⠄⠀⢜⠀⠄⠄⢔⠄⠄⢄⠐⠑⢄⢁⡕⠔⠂⢐⢗⠑⠀⢄⠇⠀⢜⠑⠑⠕⠅⠙⠁⠁⠁⢀⢀⢁⡇⢁⢁⠁⠁⠁⢕⠕⠐⠑⠙⠙⠑⢑⠕⠑⠜⢕⠌⠔⠑⠑⢑⠇⢑⢐⢰⡕⠕⢘⢑⢑⢏⠡⠅⠕⠕⢇⠸⠿⠿⠿⢿⢿⢏⢝⢝⢟⢟⢏⢕⠔⢌⢕⢕⢕⢺⢕⢸⣿⣿⣿⣿⣿⣿⣿⣿⣿⣿⣿⣿⣿⣿⣿⣿⣿⣿⣿⣿⣿⣿⣿⠀</a:t>
            </a:r>
            <a:br/>
            <a:r>
              <a:t>⢀⣔⣔⣔⢔⢕⠕⢟⢟⢟⢿⢏⢝⢕⢕⢕⢁⢁⢁⢀⢀⢀⠀⠀⠐⠐⢕⠐⢜⠐⠐⣀⠕⢅⠅⠁⠑⢄⠄⠅⠀⠀⢕⠁⠀⠀⢜⢅⢀⢀⢁⡅⠁⠁⢇⠁⠅⢅⠁⠀⠀⠔⢑⠁⠐⠑⠕⠑⠑⢕⠁⠁⠀⠀⠕⢀⢀⢀⠁⢅⠕⢔⠅⠅⢄⠄⠄⢕⠐⠐⠒⠀⠀⢕⠀⠀⢕⠀⢕⠀⠀⠀⠀⠀⠀⠀⠀⠀⠄⠁⠀⠀⠀⠀⢕⠀⠑⢔⠐⠀⢕⢑⠀⠀⢕⠀⠀⠀⢕⠀⢁⢇⢍⠐⠑⢔⠅⠄⢠⠀⠍⠅⠕⢕⢔⢔⢸⠀⠀⢀⠐⠀⠀⠑⢁⠀⠁⠁⢇⠐⠔⠔⢄⢔⠐⠔⢀⢀⠄⠀⠀⠄⢄⠀⠀⢕⠄⢄⢔⢄⠕⠐⢅⢅⠀⢕⠀⠀⢀⢀⢕⠄⠀⠀⠄⠁⠑⠕⠵⢕⢔⢔⠀⢕⠀⠄⠄⠀⠐⠁⠀⠁⢇⠀⢜⠀⠁⠁⢈⢍⡝⢝⢝⠝⠍⠍⠍⠍⠝⠙⢙⢛⢛⠛⠛⠛⢛⢟⣛⢟⠀</a:t>
            </a:r>
            <a:br/>
            <a:r>
              <a:t>⢞⢏⣕⡕⢔⢐⠀⠑⢕⢕⢕⢕⢕⢗⢗⢕⢕⢕⢕⢕⢕⢕⢔⠄⢀⠔⠁⠄⢀⠄⢀⠀⠁⢱⢕⢔⢔⢜⢕⢕⠕⢰⠇⢀⠀⢑⢸⢕⢞⢇⠅⠇⢀⠕⢕⢀⠔⠑⠀⢀⠐⢁⠀⢕⢁⢁⢀⢀⠔⢡⣴⣴⣵⡗⢔⠇⢕⢜⢄⢔⢀⢜⢔⢔⢔⢀⠀⢜⠀⢄⢔⢔⢄⠁⠀⢄⠇⠀⢕⠀⠀⠀⠀⢄⠀⠀⠀⠀⢕⠀⠀⠀⠀⠀⢕⢕⠀⢕⠀⠄⢔⠀⠄⠀⢕⠀⠐⢀⢕⠀⢀⠑⠀⠀⡔⢁⢀⠀⢜⡀⠀⢀⠀⠀⠁⠁⢜⠁⠁⢕⣔⢄⢀⡔⠀⢕⢕⠁⠁⠁⢕⠀⠈⢀⠅⠕⢕⠀⠑⠑⠀⠐⢑⠀⢠⠕⢅⢱⢕⢕⠕⢇⠕⠕⢔⠕⠀⠀⠀⠄⢕⢀⠀⢀⢕⢀⢀⢀⠄⡄⠀⠀⠀⠕⠀⠀⠀⠐⠀⠔⠕⢄⠇⢄⢑⢀⢄⢔⢜⢝⢝⢻⢷⣧⣄⡀⠀⠀⠀⠀⠀⠀⠀⠀⠁⠑⢲⢷⢵⢕⠀</a:t>
            </a:r>
            <a:br/>
            <a:r>
              <a:t>⣔⣵⣽⣿⡯⢵⢵⢵⢵⢕⢕⢗⢗⢗⢇⢕⢕⢕⢕⢕⢕⢕⣅⡄⢄⢠⢔⢂⠤⡀⢌⢅⢔⢌⢂⢕⠔⠔⠀⠀⠔⠑⠐⢃⢕⢅⣸⠕⢁⢁⢄⢐⢁⢀⡕⢄⠑⠴⢁⢕⢔⠄⠄⠅⠄⠀⠄⠄⢅⢜⢝⢝⢝⠝⠑⠁⠁⠁⠁⠅⠘⠀⠁⠑⠑⠁⠑⠄⠕⠕⢕⢕⢕⠀⠄⠁⢀⢄⢀⠑⠒⠂⠁⠀⠀⠀⠀⠀⠀⠑⠂⠂⠀⠀⢕⢕⠐⠁⠔⠄⢅⢄⢄⠀⠑⠐⠑⠄⡱⠀⢈⠆⠀⢕⢄⡅⢇⢥⢕⢁⠑⠀⠀⠀⠀⠀⠜⠁⠁⠉⠬⠑⠁⢕⠀⢕⢕⠁⢁⢅⢇⢕⢕⢑⠄⠄⢄⠄⠀⠀⢄⠑⠐⠄⠔⠔⠡⠥⠅⠀⠑⠐⢀⠄⠑⠀⠀⠐⠄⠄⠑⢅⢕⢔⢔⢑⢒⢒⢜⢕⠕⠕⢐⢱⠁⢐⠄⢀⠀⠀⠄⠁⠀⠀⠱⢐⢄⣄⣕⣕⣕⣕⣵⣵⣼⣿⢗⢆⢄⢄⢄⢄⢄⢀⠀⠀⠅⠁⠁⠁⠀</a:t>
            </a:r>
            <a:br/>
            <a:r>
              <a:t>⠁⠁⠁⢁⢑⢅⢕⢕⣕⣕⢱⢵⣵⣵⣵⣷⣷⣷⣿⣿⢿⢿⢿⢟⢟⠟⠋⠑⠑⠀⠁⠁⠁⠁⠀⠀⠀⠀⠀⠀⠀⠀⠀⠀⠁⠀⢄⢅⢅⢕⢕⢕⢕⢕⢔⢕⢕⢕⣵⣵⣵⣔⣄⣄⢄⢄⢄⢕⢕⢕⢔⢔⢄⢄⢄⢀⢀⢀⢀⠀⠀⠀⠀⠀⠀⠀⠀⠀⠀⠀⠀⠀⠀⠀⠀⠁⠁⠁⠑⠑⠐⠐⠔⠔⠕⠔⠔⠔⠄⠄⠄⠔⠔⠄⠀⠄⠄⠔⠄⠄⢄⢄⢔⢔⡕⢕⢔⢔⢔⢕⢕⢕⢔⢕⢕⠄⠀⠀⠀⠄⠄⠀⠀⠄⠄⢕⢔⢴⢔⢔⢔⢔⢄⢄⢄⢄⢔⣔⡕⢕⢕⢕⢗⢵⢴⢔⢄⢀⢀⢀⢀⢀⢀⢀⠀⢀⢀⢔⢄⢄⢄⢄⢄⢄⢴⣴⣴⡖⢕⢕⢕⢕⢑⢝⢟⢕⢕⢁⣀⢀⢀⢀⢀⢀⢄⢄⢅⢁⢀⢀⢀⢀⢄⣄⡄⢕⢕⢞⢟⢟⢟⢟⢿⣿⣿⣿⣧⣕⢕⢕⢕⢕⢕⢕⢕⢔⢀⢀⢀⢀⠀</a:t>
            </a:r>
            <a:br/>
            <a:r>
              <a:t>⢰⢵⢕⢗⢗⢞⢝⢕⢕⢕⢳⢿⣿⡿⢟⢝⢕⢕⢕⠕⠕⢑⢁⠀⠀⠄⠄⢔⢔⢕⢀⠐⠐⠐⠁⠀⠀⠀⠀⠀⠀⠀⠀⠀⠀⠀⠀⢕⢕⢕⢕⢕⢕⢕⢕⢜⢕⢕⢕⢕⢕⢕⢕⢕⢕⢕⢕⢕⢕⢕⢕⢕⢕⢕⢕⢕⢕⢕⢕⢕⢱⢕⢵⢕⢕⢗⢖⢖⢖⢖⢖⢖⢖⢖⢆⢔⢔⢔⢔⢔⢔⢄⢄⢄⢄⢀⢀⢀⠀⠀⠀⠀⠀⠀⠀⢀⢀⣀⡀⢄⢄⢄⢜⢻⢿⢿⢷⢷⢧⢵⢕⢕⢔⢄⢀⢀⠀⠀⠀⠀⢀⠀⢀⢀⣄⣄⣕⣕⣕⣕⣗⣕⣕⣕⢕⢕⢜⢝⢕⢑⢀⢀⢀⢁⢀⢀⢀⢀⢄⢔⢕⣳⣗⢗⢗⢗⢇⢕⢕⢕⠕⢕⢕⢕⢕⢕⢝⣕⢕⢕⢕⢕⢕⢕⢞⢝⢝⢝⢕⢕⢕⢕⢕⢜⢝⢹⢵⢝⢏⢝⢝⢕⡕⢕⢕⢕⢝⢕⢱⢵⣵⡵⢵⢷⢿⢿⢿⢷⣧⢕⢕⠑⠑⠝⠝⠙⠙⠁⠁⠁⠀</a:t>
            </a:r>
            <a:br/>
            <a:r>
              <a:t>⢠⢴⢵⢵⣵⣷⡷⢷⢗⢞⢟⢟⢝⢕⢕⢑⢁⢅⢄⢄⢅⢁⠁⠀⠀⠀⠁⠁⠁⠁⢀⠀⠀⠀⠀⠄⠄⠄⠀⠀⠀⠀⠀⢀⢀⢄⢕⢕⢕⢕⢕⣕⣕⣱⣵⣵⣕⣕⣱⣵⣵⣷⣷⣷⣷⣿⣿⣿⣿⣏⣝⢝⢕⢕⢕⢕⢕⢕⢕⢕⢕⢕⢕⢕⢕⠑⠑⢕⢕⢕⢕⢕⢕⢕⢕⢕⣕⣱⣵⣵⣵⣵⣷⣷⣵⣵⣵⣵⣔⣔⣔⣠⣴⣵⣵⣵⣼⣵⣷⣵⣵⡕⢕⢕⢕⢕⢕⢕⢕⢕⢕⢅⢄⢁⢁⠁⢑⢕⢕⢑⠑⠕⠕⢕⠕⢕⢕⢕⢕⣕⡕⢕⢕⢕⠕⠀⠀⠀⢄⢔⣴⣕⣕⣕⣕⣔⣵⢕⢗⢗⢟⢟⢟⢟⢷⢗⢗⢗⢕⢔⢔⢕⢕⢕⢝⢝⢝⢕⢑⢑⢑⢕⢑⢑⢁⢕⢕⢕⢕⢕⢕⢕⢕⢕⢕⢕⢕⢕⣕⡕⢵⢕⢕⢜⢝⢝⢝⢝⢕⢕⢕⢕⢕⢕⢕⢕⢕⢟⢗⢱⢔⢄⢄⢄⢄⢄⢄⢀⢀⢀⠀</a:t>
            </a:r>
            <a:br/>
            <a:r>
              <a:t>⢀⢀⠀⠄⢕⢝⢝⢝⢝⢝⢝⢝⢝⠝⠕⠑⠑⠁⠁⠁⠀⠀⠀⠐⠐⠀⠁⠁⠀⠀⠀⠀⢀⢀⢄⢄⢄⠔⠔⠐⠀⠀⠀⠁⠑⠑⠑⠕⢕⢕⢕⢕⢕⢕⢕⢕⢕⣕⢕⢕⢕⢝⢝⣝⣝⣝⣝⣝⣝⣝⣝⣕⣕⣕⣕⣕⡕⢕⠕⠕⠕⠕⠕⠕⠕⠕⢕⢕⢕⢱⣵⣵⣵⣵⣷⢷⢾⢿⢿⢟⢟⢟⢟⢟⢝⢝⢝⢝⠕⠕⠕⠕⠕⠕⢕⢕⢕⢕⢕⢕⢕⢕⢕⢕⢑⠑⠑⠁⠁⠁⠁⠁⠁⠁⠁⠁⠁⠁⠁⠑⠑⠑⠑⠑⠑⠑⠑⠕⠕⠕⠕⢕⢕⢕⢔⢔⢔⢔⢕⢕⢝⢝⢝⢕⢕⢕⢕⢕⢕⢕⢜⢕⢕⢕⢜⢗⢗⢗⢕⣕⣕⡷⢷⢷⢷⢷⢷⢗⢗⣗⣕⣕⣕⣗⡇⢕⢷⢷⢷⢷⢷⢷⢗⢗⢇⢕⣟⢟⢟⢟⢗⢗⢗⢗⢗⢷⢷⢷⢷⢷⢷⢇⢱⢕⢕⢕⣕⢕⢕⢕⢅⣅⢱⢜⢕⢕⢕⠕⠅⠀⠀</a:t>
            </a:r>
            <a:br/>
            <a:r>
              <a:t>⢀⢄⣄⣔⣵⣵⣷⡗⢗⢟⢇⢕⢔⢔⢕⢄⢀⢄⢄⢄⢄⢄⢄⢔⢔⢕⢕⢕⢕⢕⢕⢕⢕⢕⢕⢕⢕⢁⢁⢀⢀⢀⢄⢄⢔⣔⣕⣱⣵⣵⣵⡷⢷⢾⢟⢟⢝⢝⢕⠕⠑⢜⢝⢟⢻⣿⣿⣿⣿⣿⣿⣿⢿⢟⢝⢕⢕⢔⢔⢔⢔⢔⢔⢔⢕⢕⢕⢕⣱⣵⣵⣕⡕⢗⢕⢕⣕⣕⣕⣕⣕⣕⡕⢕⢕⠕⠔⠐⠐⠐⠐⠐⠑⢑⢗⢗⢗⢗⢳⡾⢿⢟⢟⢟⠇⠑⠀⠀⠀⠀⠀⠀⠀⠀⠀⠀⠀⠀⠀⠀⢀⢀⢀⠄⠄⠄⠄⢔⢔⢱⢕⢕⢕⢕⣕⣵⣵⣵⡷⢷⢇⢕⢕⠕⠑⠑⠑⠑⠑⠑⠑⠑⠑⠑⠑⠁⠁⠁⠁⠁⠁⠁⠁⢁⢁⠁⠁⢁⢝⢝⢝⢜⢝⢝⢕⢱⢕⢕⢕⢕⢕⢕⢕⢕⢕⢕⢕⢕⢕⢕⢕⢕⢕⢕⢝⢝⢕⢕⣕⣕⣕⣕⣕⣱⣾⣿⣿⣿⣿⣿⣿⣿⣿⣧⣕⢀⢀⢀⢀⠀⠀</a:t>
            </a:r>
            <a:br/>
            <a:r>
              <a:t>⢟⢟⢝⢝⢝⣱⣽⣿⣿⣧⣕⢕⢕⢕⢕⢕⢕⢕⢕⢕⢕⢕⢕⢕⢕⢕⢕⣕⣕⡕⢕⢕⢕⢕⢕⢕⠕⠕⠕⠕⠕⠕⢕⢟⢟⢟⢝⢟⢕⢕⢕⢕⢕⢕⢕⢕⢕⢕⢕⢕⢕⢕⢕⣱⣵⣾⣿⣿⣿⣿⢿⣿⢇⢕⢕⢕⢗⢗⢗⢗⢗⢗⢗⢗⢗⣗⢟⢟⢟⢟⢟⢟⢝⣏⡝⢏⢝⢝⢕⢕⢕⠕⠑⠑⠀⠀⠐⠀⠀⠀⠀⢄⢔⢱⣵⣷⣾⣇⣕⣕⣕⡕⢕⢄⢀⢀⢄⣄⣔⣔⣰⣴⣴⣴⣵⡴⢇⢕⠑⠁⠀⠀⠀⠀⠀⠀⠀⢄⢔⢔⢕⢕⢕⢕⢜⢜⢕⢕⢕⢕⢕⢁⢀⢀⢀⢀⢀⢀⢀⢀⢄⢄⢄⢄⢔⢄⢔⢔⢔⣔⣔⣕⣕⣱⣵⣵⣵⣵⡵⢗⢇⢕⢕⢕⢕⢕⢕⢕⢕⢕⢕⢕⢕⢕⢕⢕⣕⣱⣕⣕⣕⢕⢕⢕⢕⢕⢕⠕⠝⠝⠝⢝⢟⢝⠕⠕⠕⠕⠕⢕⢕⢕⢕⠕⠕⠑⠑⠑⠑⠁⠀</a:t>
            </a:r>
            <a:br/>
            <a:r>
              <a:t>⠑⢕⢕⢕⢕⢕⢕⢝⢝⢝⢝⢕⢕⢇⢱⢕⣕⣕⣕⣕⣕⣵⣵⣾⡟⢏⢝⢕⢕⠑⠑⠕⠑⠁⠁⠀⠀⠀⠀⠀⠀⠀⠁⠑⠕⠕⠕⢕⢕⢕⢕⢕⢕⢕⢕⢕⢄⢔⣕⢕⢕⢜⢝⢝⢜⢟⢿⣿⣿⣿⣿⣿⣷⣷⣷⣷⣷⣷⣿⣷⣧⣵⣵⣵⣷⢷⢷⢷⢾⢿⢿⣿⣿⣿⣟⣕⡕⢕⠕⠕⠕⠕⠕⠕⠕⠔⠄⢄⢄⢄⢔⢕⢜⢝⢟⢏⢝⢝⢝⠕⠕⠕⠕⠕⠕⠕⠕⢻⢿⢿⢿⢿⢿⢿⢿⣕⣕⢔⢔⢄⢄⢔⢔⢐⠐⠑⠑⢕⢕⢕⢕⢕⣕⣕⣕⣕⣕⣕⣕⣕⣕⣕⣕⣕⣕⣕⣱⣵⣵⣵⣷⢷⢷⢾⢟⠟⠟⠟⠛⠙⠙⠙⠙⠙⠙⠝⠙⠑⠑⠑⠑⠕⠇⢕⢕⢕⢕⢕⢕⢕⢕⢕⢕⢜⣿⣿⣿⣿⣿⣿⣷⣕⣕⣕⣕⢕⢔⢔⢔⢄⢄⢀⢀⢀⠀⠀⠀⠀⠀⢀⢀⢀⢀⢀⢀⢀⢀⣄⣄⡀⠀</a:t>
            </a:r>
            <a:br/>
            <a:r>
              <a:t>⠐⠕⠕⠕⠕⠱⢵⢵⢕⢕⢕⢕⢱⢵⢵⣵⣵⣕⣵⣵⣵⣵⣕⢝⠙⠑⠑⠕⢕⢕⢴⢴⢔⢔⢔⣔⣔⡔⢔⢄⢄⢔⢔⢔⢔⢔⢕⣕⣕⣵⣵⣵⣵⣵⣵⣷⣷⣾⣧⡕⢕⢕⢕⢕⢕⢜⢕⢕⢜⢝⢝⢝⢝⢻⢿⣿⣿⢿⢏⡝⢝⢕⢕⢕⢕⢕⢕⢕⢕⢕⢞⢏⢝⢝⠕⠕⠁⠀⠀⠀⠀⠀⠀⠀⠀⠀⠀⠀⠀⠀⠁⠁⢜⢟⢿⡟⢇⢅⢀⢀⢀⠀⠀⠀⠀⠀⠀⠀⠀⠀⠀⠁⢕⢕⢁⢀⢄⢕⢱⣷⣷⣷⣵⣵⣕⣕⣔⢕⣕⣸⣿⣿⣿⣿⣿⣿⣿⣿⣿⣿⣿⢟⢝⢝⢝⠕⠑⠁⠁⠁⠁⠁⠀⠀⠀⠀⠀⠀⠀⠀⠀⠀⠀⠀⠀⠀⠀⠀⢄⢔⢔⣕⡕⢕⢕⢕⢕⢕⢕⢕⢕⢕⢜⢝⢝⢝⢝⢝⢝⢝⢝⢕⢕⢕⢝⢝⢝⠝⠝⠝⠝⠝⠝⠟⠗⠗⠗⠗⠗⠗⠗⠇⠕⠙⠑⠑⠙⠙⠉⠁⠀</a:t>
            </a:r>
            <a:br/>
            <a:r>
              <a:t>⠀⠀⠀⠀⠀⠀⠀⠀⠀⠀⠀⠀⠀⠁⠑⠑⠕⢕⢝⢝⢟⢝⢕⢕⢀⠀⠀⠀⠀⠁⠑⠑⠑⠑⢕⢕⢕⢕⢜⢝⢝⢝⣽⡿⢿⢏⢕⢕⢕⢕⢕⢕⠝⠝⠙⠙⠝⠟⠟⠟⢳⢵⢕⢕⠕⠕⠑⠑⠑⠑⠑⠑⠑⠑⠑⠑⠑⠕⠑⠑⠑⠑⠁⠁⠁⠑⠘⠑⢑⢕⢕⢕⢕⢕⢄⢄⢄⠀⠀⠀⠀⠀⠀⠀⠀⠀⠀⠀⠀⠀⢀⢔⢕⣜⢝⢟⢗⢗⢕⢕⢕⢕⠑⠑⠐⠀⠀⠁⠁⠁⠀⠀⠀⠀⠀⠀⠀⠀⠁⢘⢝⢻⣿⣿⢷⢞⢏⢝⢕⢕⢕⢕⢕⢕⢿⢿⢿⢿⢿⢿⢿⢷⢧⣕⣕⣕⡔⢕⢔⢔⢔⢔⢔⠕⠀⠀⠀⠀⠀⠀⠀⠀⠀⠀⠀⠀⠀⠀⠀⠀⠁⢝⢟⢗⢗⢕⢕⢗⢕⢕⢕⢕⢕⢱⢵⢕⣕⣕⣱⣵⣵⣵⣷⣷⣷⡇⢕⠀⠀⠀⠀⠀⠀⠀⠀⠀⠀⠀⠀⢄⢔⢄⢔⢔⢔⢔⢔⢔⠐⠀⠀</a:t>
            </a:r>
            <a:br/>
            <a:r>
              <a:t>⢄⣄⣔⣔⣄⣄⣄⣀⢄⢄⢔⢔⢔⢔⢔⢔⣕⣕⣵⣵⡵⢵⢵⢵⢗⢇⢔⢄⢄⢀⢀⢀⢄⢔⢱⣵⣵⢷⢇⠑⠁⠁⠑⠑⢕⠁⠕⢕⢕⢕⠁⠀⠀⠀⠀⠀⠀⠀⠀⠀⠀⠁⠁⠁⠑⠑⠕⠕⠕⢔⣔⣔⣔⢔⢄⢄⢄⢀⢀⢀⠀⠀⠀⢄⢄⢔⣕⣵⣷⢷⢕⢕⢕⢕⢕⢕⢕⢔⢄⢀⢀⢄⢀⢀⠀⠀⠀⠀⢀⠕⠕⠓⠙⠁⠁⠀⠀⠁⠁⠁⠘⢅⢀⢀⢀⢀⢀⢀⢀⢀⢀⢀⢀⢄⣔⣔⢱⢕⢕⢕⢕⢗⢳⣵⡵⢕⠑⠑⠁⠀⠀⠀⠀⠀⠑⠑⢕⢕⢕⢕⣵⣷⢟⢝⢕⢕⢕⢝⢏⢗⢗⣕⡕⢕⢄⢄⠀⠐⠀⠀⠀⠀⠀⠀⠀⠀⠀⠀⠀⠀⠑⠕⢕⢕⢕⣳⣇⡕⢕⢕⢕⢕⢕⢕⢕⢕⢕⢕⢕⢜⢕⢕⢗⢿⢿⢇⢕⢄⢄⢄⢄⢄⢄⢄⢄⢔⢔⢔⢕⢕⢕⢕⢕⢕⢕⠜⠝⠳⢕⢔⠀</a:t>
            </a:r>
            <a:br/>
            <a:r>
              <a:t>⢜⣝⢹⢟⢝⢕⢑⢕⢕⢕⢕⢕⣕⣕⣵⣞⣝⣕⣕⣕⡕⠕⠑⠑⠐⠁⠁⠁⠀⠀⠄⢔⢕⣵⣿⣿⣿⣧⣕⢔⢀⠀⠀⠀⠀⢕⠕⠑⠑⠁⠀⠀⠀⠀⠀⠀⠀⠀⠀⠀⠀⠀⠀⠀⠀⠀⠀⠀⠀⠀⠀⠁⠈⠉⠙⠙⢗⣳⣷⡷⢕⠕⠕⠕⠕⠟⢟⢿⢿⢗⢇⢕⠕⠕⠕⠕⠕⠕⠕⢵⢵⢷⢷⣧⣕⣄⣄⣄⡄⢄⢀⢀⢀⠀⠀⠀⠀⠀⢔⢕⢕⢕⢕⢕⢕⢕⢕⢔⢔⢕⢅⢕⢕⣕⣕⣕⣕⣕⣕⣕⣕⣳⡯⢕⢕⢔⢄⠄⠄⠔⢔⢔⢔⢰⢴⢵⣵⣵⣾⣿⣿⣿⣕⣕⡕⢕⣕⣕⢕⣱⣵⣵⣷⣷⢷⢵⢕⢔⢀⠀⠀⢀⢄⢄⢀⢀⢀⢀⢀⢀⢀⢀⢕⢏⢝⠝⠕⠁⠁⠈⠑⠑⠃⠑⠁⠁⠁⠁⠁⠀⠀⠀⠁⠁⠑⠁⠀⠀⠀⠀⠀⠕⠑⠕⢕⠕⢕⢕⢕⢕⢑⢁⢁⢀⢀⠀⠀⠀⢀⣕⠀</a:t>
            </a:r>
            <a:br/>
            <a:r>
              <a:t>⠉⢕⢕⢕⢕⣱⣵⣷⣷⣿⣿⣿⣿⣿⣿⡿⢿⢏⢝⢕⢄⠀⠀⠀⠀⠀⠀⠀⠀⠀⠔⢕⢕⢜⢟⢿⣿⣿⣿⣿⣷⣕⡕⢄⢁⢕⢔⢔⢄⢄⢄⢄⢄⢄⢄⣀⣀⣀⢀⢀⢀⢀⢀⢀⠀⠀⠀⢀⢀⢀⢀⠀⠀⠀⠀⠀⠁⠁⠁⠀⠀⠀⠀⠀⠀⠀⠀⠀⠀⠀⠀⠀⠀⠀⠀⠀⠀⠀⠀⠀⠑⠑⠑⠑⠙⢝⢝⢝⢟⢻⢿⢷⢗⢗⠔⠔⠔⠱⢵⢵⢵⡵⢵⢜⢝⢕⢕⠀⠀⠀⠀⠀⠀⠀⠀⠁⢕⢸⢿⢟⢟⢟⢟⢟⢟⠗⠗⠓⠂⠐⠐⠀⠀⠀⠑⢕⢜⠝⠝⠟⠏⠙⠙⠙⠙⠙⠙⠙⠙⠙⠛⠛⠑⠑⠕⠕⢱⢕⢄⢄⢁⢁⠁⠁⠑⢕⢜⢟⢟⢟⢕⠕⠑⠀⠀⠀⠀⠀⠀⠀⠀⠀⠀⠀⠀⠀⠀⠀⠀⠀⠀⠀⠀⠀⠀⠀⠀⠀⠀⠀⠀⠀⠀⠀⢀⠀⢀⢁⢁⢕⢕⢕⢝⢟⡟⢏⢝⢝⢜⠁⠀</a:t>
            </a:r>
            <a:br/>
            <a:r>
              <a:t>⠁⠁⠁⠁⠈⠙⠙⠛⠛⠛⠛⠛⠛⠛⠓⠑⠑⠑⠑⠑⠑⠑⠑⠐⠐⠐⠐⠐⠀⠀⠀⠁⠑⠁⠑⠑⠘⠙⠑⠑⠁⠁⠀⠀⠁⠁⠁⠑⠑⠑⠐⠁⠁⠁⠁⠁⠘⠙⠙⠙⠙⠛⠛⠛⠛⠓⠓⠛⠛⠛⠑⠀⠀⠀⠀⠀⠀⠀⠀⠀⠀⠀⠀⠀⠀⠀⠀⠀⠀⠀⠀⠀⠀⠀⠀⠀⠀⠀⠀⠀⠀⠀⠀⠀⠑⠑⠓⠃⠑⠑⠁⠀⠀⠀⠀⠀⠀⠀⠀⠑⠑⠑⠑⠁⠁⠁⠁⠀⠀⠀⠀⠀⠀⠀⠀⠑⠓⠓⠓⠑⠑⠑⠑⠐⠐⠐⠐⠐⠐⠀⠀⠀⠀⠀⠐⠁⠀⠀⠀⠀⠀⠀⠀⠀⠀⠀⠀⠀⠀⠀⠀⠀⠀⠀⠐⠓⠃⠑⠑⠑⠑⠑⠑⠑⠓⠓⠓⠓⠑⠑⠑⠐⠐⠀⠀⠀⠀⠀⠀⠀⠀⠀⠀⠀⠀⠀⠀⠀⠀⠀⠀⠀⠀⠐⠐⠐⠐⠐⠓⠓⠓⠓⠓⠑⠑⠑⠓⠛⠓⠃⠑⠁⠁⠁⠀⠀⠀⠀⠀⠀⠀</a:t>
            </a:r>
            <a:br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⣿⣿⢕⢕⢜⡟⢟⢕⢕⣿⣿⡏⢕⢸⣿⣿⢇⢕⢻⣿⢟⢕⢕⣿⣿⢇⢕⢕⢜⢟⢿⢟⢕⢕⢜⡟⢕⢕⢝⢿⣟⢕⢸⣿⣿⡏⢕⢿⣿⣿⣏⣹⣿⣿⣿⢕⣹⣿⣿⢟⢕⢕⢸⣿⣿⣿⢕⢹⡿⢟⢕⢕⢿⣿⣿⢕⢸⣿⣿⡟⢕⣻⣿⣿⣿⡟⢝⢻⣿⣿⢕⢕⢝⢟⢝⣝⣿⣿⣿⣏⢕⢻⣿⣿⢇⢜⣿⣿⣿⣿⣿⣿⣿⡏⢝⣿⣿⣿⣏⣝⣿⣿⣟⣝⣜⣻⣿⣿⣿⡿⣿⣿⣿⣧⣜⣿⣿⣿⣿⣿⣿⣿⣿⢿⣿⣿⣿⡿⢟⣿⣿⡏⢕⢹⣿⣿⣿⣿⣿⣿⢿⣿⣿⡟⢿⣿⣿⡟⣸⣿⡿⢿⣿⣿⣿⣿⢏⢕⢹⣿⣿⡇⢸⣿⣿⣿⣿⢕⢕⢻⣿⣿⢝⢝⣿⣿⡟⢕⢝⣿⡟⢕⢕⢟⢟⢝⢕⢝⢿⢿⢕⢕⢕⢜⢝⢝⢕⢕⢝⢿⡏⢕⢕⢻⠀</a:t>
            </a:r>
            <a:br/>
            <a:r>
              <a:t>⢇⢕⢕⢕⢕⢕⢕⢕⢕⢕⢕⢕⢕⢕⢕⢕⢕⡕⢕⢕⢕⢇⢕⢕⢕⣸⢝⢕⢕⢕⢝⢏⢕⢕⢕⢕⢕⢕⢕⢜⢕⢕⢕⢕⢕⢕⢕⢕⢕⢕⣯⢕⢕⢕⢕⢸⢇⢕⢜⣿⣿⡇⢕⢜⢿⣿⢝⢝⢻⣿⡇⢕⢝⣿⣿⡇⢕⢕⢜⣿⡟⢕⢕⢕⢕⡏⢕⢕⢸⣿⡇⢕⢜⣿⣿⢕⢕⢹⣿⣿⢏⢕⢕⢜⣿⣿⢕⢕⣜⢕⢕⢕⢕⢕⢝⢝⢕⢕⢹⣿⢕⢕⢝⢝⢝⢝⢝⣿⣿⢕⢕⣻⣿⣿⢏⢜⢝⢕⢸⣿⡏⢹⣿⣿⡟⢕⣿⣿⣿⣏⢝⣿⣿⣿⡇⢸⣿⣿⣿⢕⢹⣿⣿⡇⢕⣿⣿⡇⢕⢜⣿⣿⣟⢝⢝⢝⣸⣿⢏⢕⢕⣿⣿⢕⢕⢕⢕⢕⢕⢝⢝⢹⡇⢕⢸⣿⡟⢕⢕⢻⣿⣿⢏⢕⢕⢕⢕⢕⢕⢕⢹⣿⡇⢕⢕⢟⡕⢕⢕⢕⢕⢕⢕⢕⢕⢞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⢕⡕⢕⢕⢱⢿⣷⡇⢕⢜⢏⢟⢇⢕⢕⢕⣿⡕⢕⢕⢕⢕⢕⢕⢕⢸⢻⡇⢕⢱⣿⣿⡇⢕⢸⡿⢻⢕⢕⢕⢕⢟⣿⢕⢕⢾⣧⡕⢕⢕⢕⣱⢕⢕⢕⢱⣿⢕⢕⢕⢕⢕⢕⢾⣿⣿⡇⢕⢾⡿⢻⡕⢕⢕⢕⢕⣼⣧⣼⣿⣿⢿⢷⢿⣿⣿⣿⢾⣿⣿⣿⡇⢸⣿⣿⣿⢕⢼⣿⣿⡧⢷⣿⣿⡇⢕⢱⡿⢿⢻⢕⢕⢕⣿⣿⡕⢕⢕⢝⣿⢕⢕⢕⣕⢕⢕⢕⢕⢜⢕⢕⢸⣿⣇⢕⢕⢸⣿⡏⢕⢕⢕⢕⢕⢕⢕⢕⢸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⢸⢕⢕⢕⣿⢟⢕⢕⢸⣿⢕⢕⢕⢜⣿⢕⢕⢕⢕⢕⢕⢕⢕⢕⣿⡟⢕⢕⢕⣕⢕⢕⢕⢸⣿⢇⢕⢕⣿⣿⢕⢕⢸⣿⢕⢇⢕⢕⢕⢕⢕⢕⢕⣿⡟⢇⢕⢕⣼⢇⢕⢕⢕⣿⣿⢕⢕⢜⢝⢕⢕⢜⣿⣿⡕⢕⢜⢕⢕⢸⢇⢕⢕⢕⢝⢟⢟⣿⢕⢕⢕⢜⣿⣿⡏⢕⣿⣿⣿⢕⢕⣿⣿⡿⢕⢸⣿⣿⡇⢕⢜⢿⣿⢕⢕⢕⢕⢕⢝⢕⢕⢻⣿⢇⢕⢕⢜⡝⢕⢕⢕⣿⣧⢕⢕⢸⣕⢕⢕⢜⢿⣿⢕⢕⢕⢕⢕⢕⢕⢕⢕⢕⢕⢕⢕⢸⣿⢇⢕⢕⢜⢇⢕⢕⢕⢕⢕⢕⢕⢕⢸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⢝⣕⢕⢕⢕⢕⢕⢕⢱⣿⣿⢕⢕⢕⢕⢕⢕⢕⢕⢕⢇⢵⣷⣷⡝⢕⢕⢕⢱⢟⣿⡇⢕⢻⣿⣿⡇⢱⣿⣿⢿⢵⣿⣿⣿⡇⢕⢱⣷⢕⢕⢕⢕⢕⢕⢱⢕⢕⢹⢟⢕⢕⢕⢕⢕⢕⢕⢕⢝⡧⢕⢕⢜⢏⢕⢕⢕⢜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⣾⡿⢕⢕⢱⣿⣿⢕⢕⢸⣧⢕⢕⢕⢿⣿⢕⢕⢕⢕⢕⢕⢕⢕⢕⢕⢕⢕⢹⣿⢕⢕⢕⢕⢕⢟⢕⢕⢕⣿⣿⢕⢕⢜⢻⢕⢕⢜⣿⣿⢇⢕⢕⢹⣷⢇⢕⢕⢕⢕⢝⢕⢕⢕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⢇⢕⢕⢕⢕⢕⢕⢕⢕⢕⢕⢕⢕⢕⢕⢸⢕⢕⢕⢕⣿⡇⢕⢕⢱⣾⡇⢕⢕⢕⢕⢕⢕⢕⢕⢕⢕⢕⣵⣾⡷⢟⢟⢟⢻⢸⡇⢕⢕⢱⣕⡕⢕⢱⣵⡇⢕⢕⢕⣕⢕⢕⢕⢿⢕⢕⢕⢕⢕⢕⢕⢕⢕⢕⣿⣧⢕⢕⢸⣿⣿⢕⢕⢜⢟⢕⢕⢕⣼⡏⢕⢕⢕⢕⢕⢕⢕⢕⢕⢕⢕⢕⣾⣟⢕⢕⢕⢕⢕⣕⢕⢕⢱⣿⣿⢕⢕⢱⡕⢕⢕⢱⣿⣿⡇⢕⢱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⢱⢕⢕⢕⢕⢕⢕⢕⢕⢕⢕⢕⢕⢕⢕⢕⢜⢕⢕⢕⢕⣿⢇⢕⢕⢸⣿⡇⢕⢕⢕⢕⢕⢕⢕⢕⢕⢕⢕⢜⣿⣏⢕⢕⢕⢕⢜⢕⢕⢕⢸⢿⡕⢕⢜⣿⢇⢕⢕⢕⢟⢕⢕⢕⢕⢕⢕⢕⢕⢕⢕⢕⢕⢕⢕⣟⢹⢕⢕⢜⣟⢕⢕⢕⢕⢕⢕⢕⢕⣿⣿⢕⢕⢕⢷⢇⢕⢕⢕⢕⢕⢕⢕⢕⢝⢕⢕⢕⢕⢱⣿⢕⢕⢕⢿⡿⢕⢕⢜⣿⢕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⢑⢅⢕⢅⢕⢕⢕⢕⢕⢕⢕⢕⢕⢕⢕⢕⢕⢕⢕⢕⢕⢕⢕⢕⢕⢕⢕⢕⢕⢕⣵⡜⢕⢕⢸⢻⢕⢕⢕⢕⢕⢕⢕⢕⢱⢕⢕⢕⢟⢝⢝⢕⢕⢕⢕⢕⢕⢕⢕⢸⡇⢕⢕⢕⢇⢕⢕⢕⢕⢕⢕⢕⢕⢕⢕⢕⢕⢕⢕⢕⢕⢕⢕⢕⢜⢕⢕⢕⢕⣕⡕⢕⢕⢕⢕⢕⢕⢕⣿⣻⢕⢕⢕⢕⢕⢕⢕⢕⢕⢕⢕⢕⢕⢕⢕⢕⢕⢕⢱⣷⡕⢕⢕⢱⢕⢕⢕⢕⣿⡕⢕⢕⢸⡏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⢀⠑⢕⢕⢀⢑⠕⢄⢕⢕⢕⢕⢕⢕⢕⢕⢕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⡕⢕⢕⣿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⠕⠕⢕⠀⢕⢕⠎⠁⠁⠐⠅⢕⠕⢕⢕⢕⢕⢕⢕⢕⢕⢕⢕⢕⢕⢕⢕⢕⢕⢕⢕⢱⣿⡇⢕⢕⢕⢸⢕⢕⢕⢕⢕⢕⢕⢕⢕⢕⢕⢕⢕⢕⢕⢕⢕⢕⢕⢕⢕⢕⢕⣇⢕⢕⢕⢕⢷⢕⢕⢕⢕⣕⢕⢕⢕⢕⢕⢕⢕⢕⢕⢕⢕⢕⢕⢕⢕⢕⢕⢕⢕⣕⢗⢕⢕⢕⢕⢕⢕⢕⢿⣿⢕⢕⢕⢕⢕⢕⢕⢕⢕⢕⢕⢕⢕⢕⢕⢕⢕⢕⢕⢱⢇⢕⢱⣾⣧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⠀⠀⢁⢕⠕⠁⢀⢄⢔⢔⢄⢕⠁⢐⢁⡁⢕⢕⢕⢕⢕⢕⢕⢕⢕⢕⢕⢕⢕⢕⢕⢸⣿⢇⢕⢕⢕⢱⢕⢕⢕⢕⢕⢕⢕⢕⢕⢕⢕⢕⢕⢜⡟⢕⢕⢕⢕⢕⢕⢕⢕⢻⢗⢕⢕⢕⢕⢕⢕⢕⢕⡟⢕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⣕⣕⢕⢕⢝⢷⢕⢀⠀⠕⢕⠀⢕⢕⢕⢕⢕⢕⢑⢍⢅⢕⢄⢀⢑⠅⢑⠕⢕⢕⢕⢕⢕⢕⢕⢕⢕⢕⢜⢣⢕⢕⢕⢕⢕⢕⢕⢕⢕⢕⢕⢕⢕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⢜⢝⢟⢷⢇⠀⠀⠁⠑⠀⢕⠀⠕⢕⢕⢕⢕⢕⢕⢕⢕⢕⢕⢕⢕⢕⢔⢅⠐⠅⢕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⢱⣷⣵⣵⣕⣕⡕⢕⠀⠀⠀⠀⠀⢕⢕⠀⠑⠕⢕⢕⢕⢕⢕⢕⢕⢕⢕⢕⢕⢕⢕⢕⢔⢄⢕⢕⠕⠑⢕⢕⢕⢕⢕⢕⢕⢕⢕⢕⢕⢕⢕⢕⢕⢕⢕⢕⢕⢕⢕⢕⢕⢕⢇⢕⢕⢕⢱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⢝⢝⢟⢿⣷⣷⡆⢄⠀⠀⢕⢕⠀⠀⠀⠀⠁⠁⠁⠁⠑⠑⠕⢕⢕⢕⢕⢕⢑⢕⢕⢕⠕⢕⢔⢕⢄⢑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⣱⣵⣵⣵⣵⣵⣵⣿⡇⠕⠀⠀⢕⢕⠀⠀⠀⠀⠀⠀⠀⠀⠀⠀⠀⠀⠁⠐⠀⠁⠑⠔⠑⢕⠁⠀⠑⢕⠑⢕⠕⢕⢕⢔⢕⢕⢅⢑⢑⢕⠕⠕⠕⠕⢕⢕⢕⢕⢕⢕⢕⢕⢕⢜⢳⢧⢼⣕⡕⢕⢕⢕⢕⢕⢕⢕⢕⢕⢕⢜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⢝⢝⢟⢟⢟⢟⢟⠛⠑⠀⠀⠀⢕⢕⠀⠀⠀⠀⠀⠀⠀⠀⠀⠀⠀⠀⠀⠀⠀⠀⠀⠀⠀⠀⠀⠀⠀⠀⠀⠀⠀⠁⠁⠁⠑⠕⢕⢕⢕⢕⢕⢕⢕⠕⠁⠁⠁⠅⠁⠁⢅⢕⢑⢑⠑⠑⠕⢜⢝⢣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⠑⢕⢕⢕⢕⢕⢕⢕⢕⡱⠕⠑⠑⠔⠄⠄⠕⠑⠁⠁⠑⠑⠕⠕⠀⠀⠀⠀⠀⢕⢕⠀⠀⠀⠀⠀⠀⠀⠀⠐⠁⠑⠀⠀⠀⠀⠀⠀⠀⠀⠀⠀⠀⠀⠀⠀⠀⠀⠀⠀⠀⠀⠀⠀⠑⠕⢕⢕⢕⠑⠀⠀⠀⠐⠀⠑⢄⠀⠑⢕⠁⠀⠀⠀⠀⠀⠀⢜⢳⡕⠕⠔⠕⠕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⢅⢕⢕⢕⢕⢕⢕⠑⠀⠀⠀⠀⠀⠀⠀⠀⠀⠀⠀⠀⠀⠀⠀⠀⠀⠀⠀⠀⠑⠕⠀⠀⠀⠀⠀⠀⠀⠀⠀⠀⠐⠀⠀⠀⠀⠀⠀⠀⠀⠀⠀⠀⠀⠀⠀⠀⠀⠀⠀⠀⠀⠀⠀⠀⠀⠀⠁⠀⠀⠀⠀⠀⠀⢀⠄⠑⢔⠀⠀⠀⠀⠀⠀⠀⠀⠀⢕⢕⢝⣧⡄⢀⢄⢲⣶⣧⢜⣕⣕⣕⣕⣕⢕⢕⢇⢵⡕⢕⢕⢕⢕⢕⢕⢕⢕⢕⢱⣵⡵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⢔⠕⢕⢑⢅⢕⠑⠀⠀⠀⠀⠀⠀⠀⠀⢀⢄⢄⢄⢀⠀⠀⠀⠀⠀⠀⠀⠀⠀⠀⠀⠀⠀⠀⠀⠀⠀⠀⠀⠀⠀⠀⠀⠀⠀⠀⠀⠀⠀⠀⠀⠀⠀⠀⠀⠀⠀⠀⠀⠀⠀⠀⠀⠀⠀⠀⠀⠀⠀⠀⢄⠐⠀⠀⠀⠀⠀⠀⠀⠀⠀⠀⠀⠀⠀⠑⢕⢕⢜⢻⣕⢕⢕⢜⣱⣕⢝⢕⢝⢝⢝⢝⢝⢗⠱⠜⠕⠧⢕⢕⢕⢪⢡⢵⢥⣕⢇⢕⢕⢱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⢐⡄⢄⢔⢕⠀⠀⠀⠀⠀⠀⠀⠀⠀⠀⢕⢕⢕⢕⢕⠀⠀⠀⠀⠀⠀⠀⠀⠀⠀⠀⠀⠀⠀⠀⠀⠀⠀⠀⢔⢄⢀⠀⠀⠀⠀⠀⠀⠀⠀⠀⠀⠀⠀⠀⠀⠀⠀⠀⠀⠀⠀⠀⠀⠀⠀⠀⠀⠄⠁⠀⠀⠀⠀⠀⠀⠀⠀⢄⣷⣷⣴⣄⣄⡔⢀⢁⠕⢕⢕⠝⠇⢅⢅⢜⢝⢕⢅⢕⢕⢕⡕⣑⡀⢀⢀⠀⠀⢀⢀⡕⢕⢎⢕⢕⢜⣕⣕⣕⣜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⢠⣵⣷⡿⢕⢕⠕⠀⠀⠀⠁⠀⠀⠀⠀⠀⠀⠀⢕⢕⢕⢕⢕⠀⠀⠀⠀⢀⢄⢄⢄⢀⠀⠀⠀⠀⠀⠀⠀⠀⠀⠀⢕⢕⢁⠐⠄⢀⠀⠀⠀⠀⠀⠀⠀⠀⢀⢀⢀⢀⢀⢀⠀⠀⠀⠀⠀⠀⠀⠀⠀⠀⠀⠀⠀⠀⠀⠀⠀⠀⢰⣿⣿⣿⣿⣿⣿⣿⣿⣷⣦⡕⢕⣕⢕⢜⣹⣵⡵⢕⢔⣕⣵⣵⣵⢵⡽⢝⢝⢝⢝⢝⢵⣵⣼⣽⣝⣟⣗⣗⢷⢷⣼⣽⣽⣝⣟⢳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⢇⢕⢕⡀⠀⠀⠐⠀⠀⠀⠀⢀⢕⠐⠀⢕⠕⢕⢕⠕⠀⠀⠀⠀⢕⢕⢕⠑⢕⢕⢄⠀⠀⠀⠀⠀⠀⠀⠀⢕⢕⢁⢕⢕⢄⢐⠀⠀⠀⠀⠀⢀⢔⢕⢕⢕⠀⢁⢁⠁⢀⠀⠀⠀⠀⠀⠀⠀⠀⢀⠀⠀⠀⠀⠀⠀⠀⠈⣿⣿⣿⣿⣿⣿⣿⣿⢟⡽⢗⣵⣾⢿⢟⢏⢱⢗⢝⠝⢕⢕⢕⡑⢱⢕⢇⢵⢞⢕⢕⢝⢝⢟⢿⢿⣿⣿⡿⢟⢟⢷⢷⢽⣝⣻⢧⣕⡎⢝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⢱⣧⣕⢜⢕⢰⢀⠀⠀⢀⣄⣤⣴⣷⣾⣿⡇⢕⢕⢕⢕⢕⢕⢕⢔⢄⢀⠀⠁⠑⠑⠀⠀⠀⠀⠀⠀⠀⠀⠀⢕⠕⠑⠕⠕⢕⢕⠀⠀⠔⢔⠄⢇⢅⢕⢁⠁⢅⠀⠀⠑⢄⠀⠀⠀⠀⠀⠀⠀⠀⠀⠀⠀⠀⠀⠀⠀⠄⢞⣟⣟⣟⣯⣽⢝⡱⢎⢮⣿⢏⢕⢕⢕⢅⢅⢅⢕⢔⢔⠜⢕⢑⢕⣕⣵⢵⢅⢔⢕⠕⠕⢱⣕⢜⡝⢝⢝⢕⣕⢕⢕⢕⢝⣟⡛⢗⢝⣗⢺⢽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⡿⢸⣿⣿⣿⣷⣵⡕⢱⣷⣿⣿⣿⣿⣿⣿⢟⠕⠑⠑⠑⠑⠑⠑⠑⠑⠑⠑⠑⠀⠀⠀⠀⠀⠀⠀⠀⠀⠀⠀⠀⢔⢔⠀⠀⠀⢄⢄⠀⠄⠀⠀⢔⢕⠀⠁⠁⠐⠀⠀⠀⠀⠀⠀⠀⠀⠀⠀⠀⠀⠀⠀⠀⠀⠀⠀⠀⠀⠀⠀⠁⠈⠙⠙⢕⣵⣾⢿⣻⢇⢕⢕⢕⢕⢕⢅⢅⢑⢑⢕⠕⢕⢕⢕⣽⣵⣷⣿⡿⠷⠇⡕⠀⢇⣵⣵⡱⣷⣧⡷⢕⣼⣧⣥⣕⢾⣿⢿⡿⢿⣿⣷⣷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⣼⣿⣿⣿⣿⣿⣿⣿⣿⣿⣿⣿⣿⣿⡏⢔⠀⠀⠀⠀⠀⠀⠀⠀⠀⠀⠀⠀⠀⠀⠀⠀⠀⠀⠀⠀⠀⠀⠀⠀⠕⠕⠀⠀⠀⠀⠀⠀⠀⠀⠀⠀⠀⠀⠄⠐⠀⠀⠀⠀⠀⠀⠀⠀⠀⠀⠀⠀⠀⠀⠀⠀⠀⠀⠀⠀⠀⠀⠀⠀⠀⣄⣼⢏⡾⡱⠟⠑⠑⠑⠕⢕⢕⢕⢕⢕⢕⢕⢕⢕⣱⣾⣿⣿⣿⡟⢜⢕⢑⠐⠁⢀⢜⢝⢟⢇⢟⢟⣇⡜⢟⣝⢝⢕⣕⣵⣵⣵⢵⣷⣵⡣⣵⡵⢍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⣿⣿⣿⣿⣿⣿⣿⣿⣿⣿⣿⣿⣿⣿⢕⠄⠀⠀⠀⠀⠀⠀⠀⠀⠀⠀⠀⠀⠀⠀⠀⠀⠀⠀⠀⠀⠀⠀⠀⠀⠀⠀⠀⠀⠀⠀⠀⠀⠀⠀⠀⠀⠀⠀⠀⠀⠀⠐⠀⠀⠀⠀⠀⠀⠀⠀⠀⠀⠀⠀⠀⠀⠀⠀⠀⠀⢀⢀⠄⠔⢞⢹⣕⢇⠑⠁⠀⠀⠀⠀⠀⠀⠁⠑⢕⢕⢕⢕⢕⣼⣿⣿⣿⣿⣿⣷⣱⣕⡕⢀⢀⢀⢕⢗⣓⣕⣍⣝⣹⣽⣿⣿⣿⣿⣿⣿⣿⣿⣷⢕⢝⢻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⢹⣿⣿⣿⣿⣿⣿⣿⣿⣿⣿⣿⣿⡟⢕⠀⠀⠀⠀⠀⠀⠀⠀⠀⠀⠀⠀⠀⠀⠀⠀⠀⠀⠀⠀⠀⠀⠀⠀⠀⠀⠀⠀⠀⠀⠀⠀⠀⠀⠀⠀⢁⠀⠀⠀⠀⠄⠔⠀⠀⠀⠀⠀⠀⠀⠀⠀⠀⠀⠀⠀⠀⠀⢄⣰⣔⡀⠔⠐⠑⠑⠁⠁⠀⠀⠀⠀⢀⢀⢀⢀⠀⠀⠀⠀⠕⢕⢕⣼⣿⣿⣿⣿⣿⣿⣿⣿⣿⣿⣯⣵⣎⣇⣹⢽⢽⣿⣿⣿⣿⣿⣿⣿⣿⣿⣿⣿⣿⣿⡇⢕⢕⢕⡕⢕⠑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⢕⢕⢜⢝⢝⢟⢟⢿⢿⢿⢿⢿⢿⢇⢕⠀⠀⠀⠀⠀⠀⠀⠀⠀⠀⠀⠀⠀⠀⠀⠀⠀⠀⠀⠀⠀⠀⠀⠀⠀⠀⠀⠀⠀⠀⠀⠀⠀⠀⠀⠀⢕⠀⠀⠀⠕⢕⢀⠀⠀⠀⠀⠀⠀⠀⠀⠀⠀⠀⠀⠀⠀⠔⢟⣿⣏⡕⠄⠀⢀⢀⠀⢄⣴⣴⣷⣿⣿⣿⣷⣷⣧⣕⡔⢄⢄⢕⢱⣿⣿⢟⣿⣿⣿⣿⣿⣿⣿⣿⣿⡯⣱⣷⣿⣿⣿⣿⣿⣿⣿⣿⣿⣿⣿⣿⣿⣿⣿⣿⡕⢕⢕⢜⢿⢕⢔⢕⢕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⠝⢕⢕⢕⢕⢕⢕⢕⢕⢕⢕⢕⢕⢕⢕⢕⢕⠀⠀⠀⠀⠀⠀⠀⠀⠀⠀⠀⠀⠀⠀⠀⠀⠀⠀⠀⠀⠀⠀⠀⠀⠀⠀⠀⠀⠀⠀⠀⢀⠀⠀⠀⠀⠁⠀⠀⠀⢀⠑⠁⠀⠀⠀⠀⠀⠀⠀⠀⠀⠀⠀⠀⠀⠀⠀⠀⠑⠘⠁⠀⠀⠁⠀⠕⢸⣿⣿⣿⣿⣿⣿⣿⣿⣿⣿⣿⣷⢕⢕⣿⣿⣿⢕⢻⣿⣿⣿⣿⣿⣿⣿⣿⣏⢝⢕⢕⢕⢞⣿⣿⣿⣿⣿⣿⣿⣿⣿⣿⣿⣿⣿⡷⢗⢕⠕⠚⠘⠑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⠁⠁⠑⠑⠑⢕⠀⠀⠀⠀⠀⠀⠀⠀⠀⠀⠀⢀⠀⠀⠀⠀⠀⠀⠀⠀⠀⠀⠀⠀⠀⠀⠀⠀⠀⠀⠀⢕⢕⠀⠀⠀⠀⠀⠀⠀⠀⠔⠄⠀⠀⠀⠀⠀⠀⠀⠀⠀⠀⠀⠀⠀⠀⠀⠀⠀⠀⠀⠀⠀⠀⠀⠀⠀⠈⠙⠻⢿⣿⣿⣿⣿⣿⣿⣿⣿⣕⢕⢻⣿⣿⣇⢸⣿⣿⣿⣿⣿⣿⣿⣿⣿⣵⡕⠕⢕⢅⢅⢕⢕⢕⢕⢞⢏⢝⢝⢝⢝⣵⡷⢿⠇⢁⢀⣄⣠⢴⠆⠑⢕⢕⢕⢕⢕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⣱⣵⢕⢕⢕⢕⣕⣕⣕⣕⣕⣕⣄⣄⣄⣄⡀⢕⠀⠀⠀⠀⠀⠀⠀⠀⠀⢄⠑⠀⠀⠀⠀⠀⠀⠀⠀⠀⠀⠀⠀⠀⠀⠀⢀⠀⠀⠀⢀⠑⢕⠀⠀⠀⠀⠀⠀⠀⠀⠀⠀⠀⠀⠀⠀⠀⠀⠀⠀⠀⠀⠀⠀⠀⠀⠀⠀⠀⠀⠀⠀⠀⠀⠀⠀⠀⠀⠀⠀⠀⠈⠙⠫⢫⡿⢻⢿⢟⢟⢇⢕⢻⣿⣿⣷⣿⣿⣿⣿⣿⣿⣿⡿⠷⢕⠑⢜⢷⣶⡔⣵⣶⡔⠀⠀⠀⢱⣴⣴⣴⣴⣷⣷⣾⣿⢿⠟⠑⠕⢄⠀⢕⢕⢕⢕⢅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⡏⢱⣿⣿⣿⣿⣿⣿⣿⣿⣿⣿⣿⣿⣿⣿⢕⢄⠀⠀⠀⠀⠀⠀⢀⠐⠀⠀⠀⠀⠀⠀⠀⠀⠀⠀⠀⠀⠐⠀⠀⢀⠁⠀⠁⠔⠀⠀⠀⠑⠁⠐⠀⠀⠀⠀⠀⠀⠔⠀⠀⠀⠀⠀⠀⠀⠄⠀⠀⠀⠀⠀⠀⠀⠀⠀⠀⠀⠀⠀⠀⠀⠀⠀⠀⠀⠀⠀⠀⠀⠀⠀⠀⠁⠁⠑⠑⠑⠑⢁⢕⢝⣿⣿⣿⣿⣿⣿⣿⢏⢕⢔⠀⠁⠀⠈⡜⣿⣿⢸⣿⢗⢄⠀⠀⠈⠟⢿⢽⠻⠟⠋⠉⠁⠀⠀⠀⠀⠀⠐⢱⡶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⣾⣿⣿⣿⣿⣿⣿⣿⣿⣿⣿⣿⣿⣿⣿⣇⡑⢐⢐⢐⢐⢄⠐⠀⠀⠀⠀⠀⠀⠀⠀⠀⠀⠀⠀⠀⠀⠀⠀⠀⠀⠕⠀⠀⠀⠀⠀⠀⠀⠀⠀⠀⢄⠀⠀⠀⠐⢀⠀⠀⠀⠀⠀⠀⠀⠀⠀⠀⠀⠀⠀⠀⠀⠀⠀⠀⠀⠀⠀⠀⠀⠀⠀⠀⠀⠀⠀⠀⠀⠀⠀⠀⠀⠀⠀⠀⠀⢄⢕⢕⢑⢜⢻⣿⡿⣧⢹⢿⣕⢕⡑⠄⠀⢀⢀⢃⢝⢝⣕⣕⣕⣕⡕⢕⢔⠀⠀⠀⠀⠀⠀⢐⠀⠄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⣿⣿⣿⣿⣿⣿⣿⣿⣿⣿⣿⣿⣿⣿⣿⣿⡟⢕⢕⢕⠕⠀⠀⠀⠀⠀⠀⠀⠀⠀⠀⠀⠀⠀⠀⠀⠀⠀⠀⠀⠀⠀⠀⠀⠀⠀⠀⠀⠀⠀⠀⠀⠕⠀⠀⠀⢀⢑⠀⠀⠀⠀⠀⠀⠀⠀⠀⠀⠐⠀⠀⠀⠀⠀⠀⠀⠀⠀⠀⠀⠀⠀⠀⢀⢀⢀⢀⢀⢄⢄⢄⢀⢀⢄⢄⢀⠔⢑⢕⢔⣅⢕⢑⢘⢑⢕⢕⢝⢝⢟⢿⢿⡛⠑⢄⢕⣷⡿⢿⣟⣽⣵⣷⢷⠇⠀⠐⢕⠑⠀⢔⢕⢁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⢻⣿⣿⣿⣿⣿⣿⣿⣿⣿⣿⣿⣿⣿⣿⢏⢕⢕⠕⠁⠀⠀⠀⠀⠀⠀⠀⠀⠀⠀⠀⠀⠀⠀⠀⠀⠀⠀⠀⠀⠀⠀⠀⠀⠀⠀⠀⠀⠀⠀⠀⠀⠀⠀⠀⠀⠁⢔⠔⠀⠀⠀⠀⠀⠀⠀⠀⠀⠅⠄⠑⠀⠀⠀⠀⠀⢀⢄⣄⣔⣴⣵⣵⣷⣧⣕⢕⢕⢕⢕⢕⢕⢕⢕⢕⢕⢕⢕⢕⢕⠕⢹⢕⣳⣧⣵⣕⣕⣇⢝⢳⢵⣕⡕⢕⢜⣱⣽⣽⣿⣷⡷⢷⢟⠀⠀⢀⢜⠀⠀⠀⠀⠁⠀⠀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⣷⢸⣿⣿⣿⣿⣿⣿⣿⣿⣿⣿⣿⣿⡿⢕⢕⢕⠑⠀⠀⠀⠀⠀⠀⠀⠀⠀⠀⠀⠀⠀⠀⠀⠀⠀⠀⠀⠀⠀⠀⠀⠀⠀⠀⠀⠀⠀⠀⠀⠀⠀⠀⠀⢀⠀⠀⠀⠀⠀⠀⠀⠀⠀⠀⠀⠀⠀⠀⠀⠀⠀⠀⠀⠀⠀⠑⢻⣿⣿⢿⢿⣿⣿⣿⣿⣿⣿⣧⣕⢕⢕⢕⢕⢕⢕⢕⢕⢕⢕⢕⢕⢕⠕⠕⢙⢕⢟⢝⣝⣏⣯⢷⢳⢗⢷⢿⢿⢿⢿⢿⣗⣗⣗⠀⠀⠀⢕⠑⠐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⢸⣿⣿⣿⣿⣿⣿⣿⣿⣿⣿⣿⣿⡯⢕⠕⠁⠀⠀⠀⠀⠀⠀⠀⠀⠀⠀⠀⠀⠀⠀⠀⠀⠀⠀⠀⠀⠀⠀⠀⠀⠀⠀⠀⠀⠀⠀⠀⠀⢀⢀⠀⠀⢄⢄⢠⣤⣅⣅⠀⠀⠀⠀⠀⠀⠀⠀⠀⠀⠀⢄⠀⠀⠀⠀⠀⠁⠕⠕⢕⢜⢜⢝⣝⣿⣿⣿⣿⣿⣿⣿⣧⡣⢕⢕⢄⢁⠅⢑⢅⢕⢔⢕⢕⢕⣜⣝⣕⡵⢵⠵⠷⢾⢟⢗⢞⢛⡟⢟⢝⢍⢍⢕⢔⢄⠔⢄⢀⢄⢕⢄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⢇⢟⢻⢿⣿⣿⣿⣿⣿⣿⣿⡿⡝⢕⠑⠀⠀⠀⠀⠀⠀⠀⠀⠀⠀⠀⠀⠀⠀⠀⠀⠀⠀⠀⠀⠀⠀⠀⠀⠀⠀⠀⠀⠀⠀⠀⢀⢔⢕⢕⢕⠔⠀⢕⢕⣿⣿⣿⢇⢕⢕⢄⢄⢄⠀⢄⢀⠀⠀⠀⠀⠀⠀⠀⠀⠀⠀⠀⢀⣼⣷⣾⣿⣿⣿⣿⣿⣿⣿⣿⣿⣿⡿⢕⢕⢕⢕⢕⢔⢔⢕⢕⣕⡵⢕⢕⢔⢔⢕⠕⠁⠁⠁⠁⠀⢑⢕⡱⡵⠵⢎⡕⢕⢕⣜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⢜⢕⢜⢝⢝⢏⢕⠁⠀⠀⠀⠀⠀⠀⠀⠀⠀⠀⠀⠀⠀⠀⠀⠀⠀⠀⠀⠀⠀⠀⠀⠀⠀⠀⠀⠀⠀⠀⠀⠀⠑⢕⢕⠁⠀⠀⠀⢕⣼⣿⡿⢇⢕⢕⢕⢕⢕⢕⠀⠕⠕⠀⠀⠀⠀⠀⠀⠀⠀⠀⠀⠀⠀⠝⢿⣿⣿⣿⣿⣿⣿⣿⣿⣿⣿⡿⢕⢕⢕⢕⢕⢕⢱⣧⣿⢿⢏⢕⢕⢕⢕⢕⢀⠀⠀⠀⢠⢔⢕⢕⢕⢔⢔⢕⠕⢣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⢅⢑⠕⢕⢕⢕⢕⢕⢕⢕⢕⢕⠕⠀⠀⠀⠀⠀⠀⠀⠀⠀⠀⠀⠀⠀⠀⠀⠀⠀⠀⠀⠀⠀⠀⠀⠀⠀⠀⠀⠀⠀⠀⠀⠀⠀⠀⠀⠀⢀⢕⢕⠀⠀⠑⢟⠋⢅⢕⢕⢑⢑⢕⢕⢕⠀⠀⠀⠀⠀⠀⠀⠀⠀⠀⠀⠀⠀⠀⠀⠀⠁⠻⣿⣿⣿⣿⣿⣿⡿⢟⢏⢕⢕⢕⢕⠑⢑⠑⢘⠏⢕⢕⢕⢕⢕⠕⢕⢕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⠑⠀⠀⠀⠀⠀⠀⠀⠀⠀⠀⠀⠀⠀⠀⠀⠀⠀⠀⠀⠀⠀⠀⠀⠀⠀⢀⢄⢔⢀⠀⠀⠀⠀⠀⠀⠀⢀⢕⢕⢕⢀⠀⢔⠕⠀⠕⢕⢑⢕⢕⠅⠁⠀⠀⠀⠀⠀⠀⠀⠀⠀⠄⢀⠀⠀⠀⠀⠀⠀⠀⠀⠘⢿⢿⢟⢏⢕⢕⢕⢕⢕⢱⢇⢅⠑⢑⠀⠑⠐⢕⢕⢕⢕⢕⢱⢵⢏⢕⡱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⠁⠀⠀⠀⠀⠀⠀⠀⠀⠀⠀⠀⠀⠀⠀⠀⠀⠀⠀⠀⠀⠀⠀⠀⢀⢄⢕⢕⢕⢕⢕⢕⢔⢀⢰⠗⠇⠕⠑⠑⠑⠑⠁⠀⠁⠀⠀⠀⠁⠀⠀⠀⠀⠀⠀⠀⠀⠀⠀⠀⠀⠀⠀⠀⠀⠀⠄⠑⠀⠀⠀⠀⠀⠀⠀⠑⢕⢕⢕⢕⡕⢕⢕⠕⠕⢕⢄⠕⠀⠔⢀⢕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⠕⠁⠁⠀⠀⠀⠀⠀⠀⠀⠀⠀⠀⠀⠀⠀⠀⠀⠀⠀⠀⠀⠀⠀⢀⢄⢕⢕⢕⢕⠕⠕⠕⠑⠑⠁⠀⠀⠀⠀⠀⠀⠀⠀⠀⠀⠀⠀⠀⠀⠀⠀⠀⠀⠀⠀⠀⠀⠀⠀⠀⠀⠀⠀⠀⠀⠀⠀⠀⠐⠀⠀⢕⠀⠀⠀⠀⠀⠀⠁⢕⢕⢊⢕⢔⠕⢕⢕⢕⢅⢎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⠁⠀⠐⠀⠀⠀⠀⠀⠀⠀⠀⠀⠀⠀⠀⠀⠀⠀⠀⠀⠀⠀⢄⠔⠀⠁⠁⠁⠀⠀⠀⠀⠀⠀⠀⠀⠀⠀⠀⠀⠀⠀⠀⠀⠀⠀⠀⠀⠀⠀⠀⠀⠀⠀⠀⠀⠀⠀⠀⠀⠀⠀⠀⠀⠀⠀⠀⠀⠀⠀⠀⠀⠕⠀⠀⠀⠀⠀⠀⠀⠀⠀⠀⠕⢕⢕⢕⠕⢕⢜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⠁⠀⠀⠀⠀⠀⠀⠀⠀⠀⠀⠀⠀⠀⠀⠀⠀⠀⠀⠀⠀⠀⠀⢀⢕⠀⠀⠀⠀⠀⠀⠀⠀⠀⠀⠀⠀⠀⠀⠀⠀⠀⠀⠀⠀⠀⠀⠀⠀⠀⠀⠀⠀⠀⠀⠀⠀⠀⠀⠀⠀⠀⠀⠀⠀⠀⠀⠀⠀⠀⠀⠀⠀⠑⠀⠀⢀⢀⢄⢄⢄⢕⢕⢀⠀⠀⠑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⠕⠁⠀⠀⠀⠐⠀⠀⠀⠀⠀⠀⠀⠀⠀⠀⠀⠀⠀⠀⢀⢄⠀⠀⠀⠀⢕⠑⠀⠀⠀⠀⠀⠀⠀⠀⠀⠀⠀⠀⠀⠀⠀⠀⠀⠀⠀⠀⠀⠀⠀⠀⠀⠀⠀⠀⠀⠀⠀⠀⠀⠀⠀⠀⠀⠀⠀⠀⠀⠀⠀⠀⢀⢄⡄⢄⢔⢔⢕⢕⢕⢕⢕⢕⢕⢕⢕⢄⠀⠀⠀⢕⢕⢕⢸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⠁⠀⠀⠀⠀⠀⠀⠀⠀⠀⠀⠀⠀⠀⠀⠀⠀⠀⠀⢄⢔⠑⠀⠀⠀⠀⠀⢕⠀⠀⠀⠀⠀⠀⠀⠀⠀⠀⠀⠀⠀⠀⠀⠀⠀⠀⠀⠀⠀⠀⠀⠀⠀⠀⠀⠀⠀⠀⠀⠀⠀⠀⠀⠀⠀⠀⠀⠀⠀⢄⢔⢔⠔⢕⢕⢱⢇⢝⢕⢕⢕⢕⢕⢕⢕⢕⢕⢕⢕⢕⢄⢕⢕⢕⢕⣼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⠀⠀⠀⠀⠀⠀⠀⠀⠀⢀⢄⢔⢕⢕⢕⢀⢀⠀⠀⠀⠀⢕⠀⠀⠀⠀⠀⠀⠀⠀⠀⠀⠀⠀⠀⠀⠀⠀⠀⠀⠀⠀⠀⠀⠀⠀⠀⠀⠀⠀⠀⠀⠀⠀⠀⠀⢀⢄⢔⢕⢕⠀⠀⠁⠁⢄⠕⠕⢕⢕⢕⢕⢕⢕⢕⢕⢕⢕⢕⢕⢕⢕⢕⢕⢕⢕⢕⢕⢱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⡔⢀⠀⠀⢀⢔⠁⠀⠀⠀⠀⠀⢀⢄⢔⢕⢕⢕⢕⢕⢕⢕⢕⢕⢁⠀⠀⠀⢕⠀⠀⠀⠀⠀⠀⠀⠀⠀⠀⠀⠀⠀⠀⠀⠀⠀⠀⠀⠀⠀⠀⠀⠀⠀⠀⢀⢄⠔⠐⢀⢄⢀⢕⢅⢅⢕⢄⢀⢄⠔⢑⠁⠀⠑⢕⢄⢁⠑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⢀⢔⢕⢕⢀⠀⢀⢄⢔⢕⢕⢕⢕⢕⢕⢕⢕⢕⢕⢕⢕⢕⣕⡀⠀⠀⠕⢔⠀⠀⠀⠀⠀⠀⠀⠀⠀⠀⠀⠀⠀⠀⠀⠀⠀⠀⠀⠀⢀⢄⠔⠐⠅⢑⢅⢔⢕⢕⢕⢅⢕⠕⢕⢕⢕⢕⢀⢕⢕⢕⢀⠀⢕⢕⢕⢔⢀⠀⠑⠕⠕⠕⠕⠕⠑⠑⠕⠑⠑⠑⠑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⣱⣵⣾⣿⣿⣿⡆⠀⠀⢕⢄⠀⠀⠀⠀⠀⠀⢁⠑⢄⢀⠀⠀⠀⠀⠀⢀⢄⠔⠈⠀⠀⢀⢄⢕⢕⢔⢕⢕⢕⢔⢔⢕⢕⢕⢕⢕⢕⢕⢁⢕⢕⢕⢀⢕⣵⣷⣵⣕⡕⢔⢀⠀⠀⠀⠄⢔⢔⢔⢔⢄⠀⢀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⢕⣱⣷⢿⢟⠙⠁⢅⣾⣿⣿⠀⠀⠁⢕⢄⠀⠀⠀⠀⠀⢕⠀⠀⠁⠑⠔⠠⠔⠘⠁⠀⠀⢀⢄⢕⢕⢕⢕⢕⢕⢕⢕⢕⢕⢕⢕⢕⢕⢕⢕⢕⢕⢕⢄⢑⠑⠑⢀⢻⣿⣿⣿⣿⣷⣵⡔⢄⠀⠔⠕⠕⠑⠁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⠕⠑⠑⠑⠑⠕⠕⠕⡕⣵⣱⢇⢝⢕⢅⢄⣴⡾⢿⠟⢻⠇⠀⠀⠀⠁⢕⢄⠀⠀⠀⠀⢕⢄⠔⠑⠀⠀⠀⠀⠀⠀⢄⢔⢕⢕⢕⢕⢕⢕⢕⢕⢕⢕⢕⢕⢕⢕⢕⢕⢕⢕⢕⢕⢕⢕⢕⢕⢕⢕⢕⢜⢟⢻⠿⢿⢟⠑⠁⠀⠐⠀⢀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⠁⠀⠀⠀⠀⠀⠀⠀⠀⢀⡴⢟⢏⢕⢕⢕⣵⡾⢏⢕⠕⢁⣱⡝⠀⠀⠀⠀⠀⠁⢕⢄⢔⠔⠀⠑⠐⠐⠐⢔⠔⠄⠄⢄⢕⢕⢕⢕⢕⢕⢕⢕⢕⢕⢕⢕⢕⢕⢕⢕⢕⢕⢕⢕⢕⢕⢕⢕⢕⢕⢕⢕⢕⢕⢕⢕⢕⢕⢕⢕⢕⢔⢄⢀⠀⠀⠁⠀⢄⠔⠀⠀⠁⢑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⠀⠀⠀⠀⢀⠀⠀⢀⢄⢔⢕⢕⢕⣕⡕⢕⢟⢝⢅⢕⢅⣱⡾⢏⢕⣱⡄⢀⠀⠀⠀⠁⠁⠀⠀⠀⠀⠀⠀⠀⢕⢀⢔⢕⢕⢕⢕⢕⢕⢕⢕⢕⢕⢕⢕⢕⢕⢕⢕⢕⢕⢕⢕⢕⢕⢕⢕⢕⢕⢕⢕⢕⢕⢕⢕⢕⢕⢕⢕⢕⢕⢕⢕⢕⢕⢕⢔⢀⠀⠀⠀⠀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⢅⢑⢅⢔⢔⢕⢕⢕⢝⢻⢿⢟⢏⢕⢕⢕⢕⢕⣱⡾⢏⢕⢕⡵⢏⢕⢕⢄⠀⠀⠀⠀⠀⠀⠀⠀⠀⢄⢔⢕⢕⢕⢕⢕⢕⢕⢕⢕⢕⢕⢕⢕⢕⢕⢕⢕⢕⢕⢕⢕⢕⢕⢕⢕⢕⢕⢕⢕⢕⢕⢕⢕⢕⢕⢕⢕⢕⢕⢕⢕⢕⢕⢕⢕⢕⢕⢕⢕⢔⢄⢀⠀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⢝⢕⢕⢕⢞⢕⢕⢕⢕⢕⢀⠀⠀⠀⠀⠀⢀⢔⢕⢕⢕⢕⢕⢕⢕⢕⢕⢕⢕⢕⢕⢕⢕⢕⢕⢕⢕⢕⢕⢕⢕⢕⢕⢕⢕⢕⢕⢕⢕⢕⢕⢕⢕⢕⢕⢕⢕⢕⢕⢕⢕⢕⢕⢕⢕⢕⢕⢕⢕⢕⢕⢕⢕⢕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⢔⢄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⢔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⡿⣿⣿⣿⣿⣿⣿⣿⣿⣿⣿⣿⣿⣿⡟⣿⣿⣿⣿⣿⣿⣿⣿⣿⣿⣿⣿⣿⣿⣿⣿⣿⣿⣿⣿⣿⣿⣿⣿⢿⣿⣿⣿⣿⣿⣿⣿⣿⣿⣿⣿⣿⣿⣿⣿⣿⣿⣿⣿⣿⣿⣿⣿⣿⣿⣿⣿⣿⣿⣿⣿⣿⣿⣿⣿⣿⣿⣿⣿⣿⣿⣿⣿⣿⣿⣿⣿⣿⣿⣿⡏⣿⣿⣿⣿⣿⣿⣿⣿⣯⢕⢕⢕⢸⣿⣿⣿⣿⣿⣿⣿⣿⣿⣿⣿⡇⢕⢕⢕⣿⣿⣿⣿⣿⣿⣿⣿⣿⣿⣿⣿⣿⣿⣿⣿⣿⣿⣿⣿⣿⣿⣿⢹⣿⣿⣿⣿⣿⣿⣿⣿⣿⣿⣿⣿⣿⣿⣿⣿⣿⣿⣿⣿⡗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⣿⣿⣿⣿⣿⣿⣿⣿⣿⢹⣿⣿⣿⣿⣇⣿⣿⣿⣿⣿⣿⣿⣿⣿⣿⣿⣿⣿⣿⣿⣿⣿⣿⣿⣿⣿⣿⣿⣿⢹⣿⣿⣿⣿⣿⣿⣿⣿⣿⣿⣿⣿⣿⣿⣿⣿⣿⣿⣿⣿⣿⣿⣿⣿⣿⣿⣿⣿⣿⣿⣿⣿⣿⣿⣿⣿⣿⣿⣿⣿⢸⣿⣿⣿⣿⢸⣿⣿⣿⣿⣿⣿⣿⣿⣿⣿⣿⣿⡟⢸⢕⢕⢕⢸⣿⣿⣿⣿⣿⣿⣿⣿⣿⣿⣿⡇⢕⢕⢕⢸⣿⣿⢻⣿⣿⣿⣿⣿⣿⣿⣿⣿⣿⣿⣿⡿⣿⣾⣿⣿⣿⣸⣼⣿⣿⣿⣿⣿⣿⣿⣿⣿⣿⣿⣿⣿⣿⣿⣿⣿⣿⣿⣿⡇⣿⣿⣿⡷⣿⣿⣿⣿⣿⡟⢿⣿⣿⣿⣿⣿⣿⣿⣿⣿⣿⣿⣿⠀</a:t>
            </a:r>
            <a:br/>
            <a:r>
              <a:t>⣿⣿⣿⢹⣿⣿⣿⣿⣿⣿⣿⣿⣿⢻⣿⣿⡇⣿⣿⣿⣿⣿⢸⣿⣿⣿⣿⣿⣿⣿⣿⣿⣿⣿⣿⣿⣿⣿⣿⣿⣿⣿⡿⣿⣿⣿⡇⡇⣿⡿⣿⣿⣿⡇⢻⣿⣿⣿⣿⣿⣿⣿⢸⣿⡟⣿⣿⣿⣿⣿⣿⣿⣿⣿⣿⣿⣿⣿⣿⣿⣿⣿⣿⣿⣿⣿⣿⣿⣿⣿⣿⣿⢸⣿⣿⣿⣿⣿⣿⣿⣿⣿⣿⣿⣿⣿⣿⣿⣿⣿⣿⣿⣿⣿⣿⣿⣿⣿⡿⣿⣿⣿⣧⣼⡇⣿⣿⣿⣿⡟⣿⣿⣿⢸⣿⣿⣿⣿⢸⣿⡇⣿⣿⣿⣿⣿⣿⣿⣿⣿⣿⡇⢜⢕⢕⢕⢸⣿⣿⣿⣿⣿⣿⣿⣿⣿⣿⣿⡇⢕⢕⢕⢱⣿⣿⢸⣿⣿⣿⣿⣿⣿⣿⣿⣿⢿⣿⣿⣷⣿⢿⣿⣿⡿⡇⣿⣿⣿⣿⣿⣿⣿⣿⣿⣿⣿⣿⣿⣿⣿⣿⣿⣿⣿⣿⣿⣧⣿⣿⡇⡇⣿⣿⣿⣿⣿⡇⣾⣿⣿⣿⣿⣿⣿⣿⣿⣿⣿⣿⣿⠀</a:t>
            </a:r>
            <a:br/>
            <a:r>
              <a:t>⣿⣿⣿⣿⣿⣿⣿⣿⣿⣿⣿⣿⣿⢸⣿⣿⡇⣿⢿⣿⣿⡏⡼⣿⣿⣿⣿⣿⣿⣿⣿⣿⣿⣿⣿⣿⣿⣿⣿⣿⡇⣿⡇⣿⢿⣿⡷⡇⣿⡟⣿⣿⣿⡏⢸⣿⣿⣿⣿⣿⣿⣿⢸⣿⡇⣿⣿⣿⣿⣿⣿⣿⣿⣿⣿⣿⣿⣿⣿⣿⣿⣏⣿⣿⣿⣿⣿⣿⢕⣿⣿⣿⢸⡇⣿⣿⣿⢸⣿⣿⣿⣿⣿⣿⣿⣿⣿⣿⣿⣿⣿⣿⣿⣿⣿⣿⣿⣿⣿⣿⣿⣿⢇⢕⢕⢕⢝⢻⣿⡯⡿⣻⣿⢕⢹⣿⣿⡿⢸⣿⡇⣿⣿⣿⣿⢿⣿⣿⢹⣿⡇⢕⢕⢕⢕⢕⢸⣿⣿⣿⣿⣿⣿⣿⣿⣿⣿⣿⡇⢕⢕⢕⢕⣿⣿⣾⣿⣿⣿⣿⣿⣿⣿⣿⣿⢸⣿⣿⡇⣿⢿⣿⣿⡇⡟⢿⣿⣿⣿⣿⣿⡿⣿⣿⡏⣿⣿⣿⣿⣇⣿⣿⣿⣿⣿⢸⡇⢿⣿⡏⢕⡿⣿⣿⣿⣿⣿⢸⣿⣿⣿⣿⣿⣿⣿⢇⣿⣟⣻⣿⠀</a:t>
            </a:r>
            <a:br/>
            <a:r>
              <a:t>⣿⣿⣿⢝⣿⣿⣿⣿⣿⢿⣿⣿⡿⢸⣿⣿⡇⣿⢸⣿⢻⢻⢱⣿⣿⣿⣿⢜⢻⣿⣿⣿⣿⣿⣿⣿⣿⣿⣿⡟⡇⣿⡇⡿⢸⣿⡇⢕⡏⡇⣿⣿⣿⡇⢜⢻⡿⢿⣿⣿⢿⡇⢸⡇⡇⣿⡇⢝⣿⣿⣿⡿⢸⣿⡏⣿⣿⣿⡿⣿⣿⣿⣿⣿⢇⣿⣿⣿⡇⣿⣿⣿⢸⡇⣿⡟⡟⣿⢿⣿⣿⣿⣿⣿⣿⣿⣿⣿⣿⣿⣿⣿⣿⣿⣿⣿⣿⣿⡏⣿⢫⣳⢕⢕⢕⢕⢕⢕⢜⢏⢽⢻⡇⣿⢸⣿⣿⡇⢸⡇⡇⣿⣿⢜⢿⢝⣿⢕⢸⢿⢇⢕⢕⢕⢕⢕⢸⣿⣿⣿⣿⣿⣿⣿⣿⣿⣿⣿⡇⢕⢕⢕⢕⣿⣿⢹⣿⣿⣿⣿⣿⢻⣿⣿⡏⢸⣿⣿⡇⣿⢸⣿⡟⡟⡇⢸⣿⣿⣿⡇⡇⡏⣿⣿⡇⣿⣿⣿⣿⣿⣿⢻⡟⢿⢻⢸⡇⣸⣿⡇⢕⡇⣧⣿⣿⣿⣿⢕⢿⣿⢻⢿⣿⣿⣇⢕⣿⣿⣿⣿⠀</a:t>
            </a:r>
            <a:br/>
            <a:r>
              <a:t>⣿⣿⣿⢜⣿⢸⣿⣿⣿⢸⢸⢸⢇⢸⣿⣿⡇⡇⢸⢹⢸⣿⢕⣿⣿⣿⡇⢕⢸⢸⣿⣿⢿⣿⣷⣿⣿⣿⢕⡇⡇⢸⡇⢻⢸⣿⡇⣵⢇⡇⣾⢻⣿⡏⢕⢿⡇⢸⣿⣿⣿⡇⢸⣿⡇⣿⢇⢕⡿⢸⣿⡇⢕⣿⣿⣿⣿⣿⡿⢽⣿⢿⣿⣿⡇⢇⣧⣿⢕⢹⣿⣿⢸⢕⡏⢇⣿⡇⣷⣿⣿⣿⣿⣿⣿⣿⣿⣿⣿⣿⣿⣿⣿⣿⣿⣿⣿⣿⡇⢸⣿⢿⢕⢕⢕⢕⢕⢕⢕⢜⢗⢝⡟⢱⢕⣿⣿⣿⢸⣿⡇⢿⡇⢜⡏⢸⣿⢕⢕⢕⢕⢕⢕⢕⢕⢕⢸⣿⣿⣿⣿⣿⣿⣿⣿⣿⣿⣿⡇⢕⢕⢕⢕⢇⢿⢸⣿⣿⣿⣿⣿⢜⢿⣾⡇⢕⣿⣿⡇⣿⢸⢏⡇⣿⡇⢸⣿⡟⣿⡇⢕⡇⣿⣿⡇⣿⣿⣿⡟⣿⡟⢸⡇⢕⢸⡇⢕⣿⣿⢇⣷⢸⡇⢸⢿⣿⢝⢕⣿⡇⢸⢸⣿⢸⣿⢱⣿⡏⢸⣿⠀</a:t>
            </a:r>
            <a:br/>
            <a:r>
              <a:t>⣿⡏⢟⢕⣿⢸⡏⣿⣿⢕⢜⢸⢕⢜⢹⣿⡇⡇⡜⢸⢸⢹⢕⢿⢹⢸⡇⢕⢸⢸⡇⣿⢸⣿⡇⢝⢸⢕⢕⡇⢕⢕⡇⢕⢸⢝⢇⢜⢕⢇⢸⢸⣿⢕⢕⢸⢇⢕⢸⡏⢸⢇⢸⢹⢇⣿⢕⢱⢕⢸⡟⡇⢕⢻⣿⢕⢸⣿⢕⢕⣿⣾⢿⣿⡇⢕⡟⡇⢕⢜⢻⣿⢜⢕⡇⢕⢝⡇⢝⡏⣿⣿⣿⣿⣿⣿⣿⣿⣿⣿⣿⣿⣿⣿⣿⣿⣿⣿⡇⢸⢻⢜⢕⢕⢕⢕⢕⢕⢕⢕⢕⣏⢕⢸⢕⢹⢸⢹⢸⢸⡇⢸⡇⢱⡇⢸⡿⢕⢕⢕⢕⢕⢕⢕⢕⢕⢸⣿⣿⣿⣿⣿⣿⣿⣿⣿⣿⣿⡇⢕⢕⢕⢕⢕⡕⢕⣿⣿⡟⢹⣿⢕⢜⢿⢇⢕⢸⣿⡇⡏⢸⢇⡇⡏⡇⢸⢱⣷⣿⢕⢕⢕⢻⣿⡇⣿⢿⡏⢕⡏⢇⢸⡇⢕⢸⡇⢸⢸⢜⢕⢸⢜⢕⢸⢸⣿⢕⢕⢸⢕⢸⢕⣿⢸⣿⢜⢝⡇⢸⣿⠀</a:t>
            </a:r>
            <a:br/>
            <a:r>
              <a:t>⡇⢇⢕⢕⢸⢸⡇⢸⢸⢕⢸⢱⢕⢜⢸⢼⡜⢕⢕⢜⢕⢸⢕⢕⢹⡟⢇⢕⢕⢕⢕⡇⢕⢿⡟⢕⢸⢕⢕⡇⢕⢕⢇⢹⢕⢕⢕⢕⢕⢕⢹⢸⣿⢕⢕⢕⢕⢜⢕⡇⢸⢕⢜⢸⢕⣿⢕⢕⢇⢸⢇⢕⢕⢸⢿⢕⢸⣿⢕⢸⡿⢸⢕⢇⡇⢕⢸⢕⢕⢕⢝⣿⢜⢕⢕⢕⢕⡕⢕⢕⣿⣿⣿⣿⣿⣿⣿⣿⣿⣿⣿⣿⣿⣿⣿⣿⣿⣿⡇⢜⢸⢜⢕⢕⢕⢕⢕⢕⢕⢕⢕⢕⢕⢕⢕⢝⢸⢕⢜⢸⢕⢸⣿⢜⢕⢕⢜⢕⢕⢕⢕⢕⢕⢕⢕⢕⢸⣿⣿⣿⣿⣿⣿⣿⣿⣿⣿⣿⡇⢕⢕⢕⢕⢕⢕⢕⢹⢟⡇⢜⢜⢕⢸⢸⡕⢕⢕⢹⡇⢇⢸⢕⢇⢕⢇⢕⢟⡿⣿⢕⢕⢕⢇⢿⢇⢜⢸⢇⢕⡇⢕⢕⡕⢕⢜⢇⢸⢕⢕⢕⢕⢕⢕⣿⢇⢻⢕⢕⢕⢕⢕⢕⢻⢜⢕⢕⢜⡇⢸⣿⠀</a:t>
            </a:r>
            <a:br/>
            <a:r>
              <a:t>⡇⢕⢕⢕⢕⢕⢕⢕⢕⢕⢕⢕⢕⢕⢕⢸⢕⢕⢕⢕⢜⢕⢕⢜⢕⢕⢕⢕⢕⢕⢕⢕⢕⢜⢇⢕⢜⢕⢕⢕⢕⢕⢕⢕⢕⢕⢕⢕⢕⢕⢜⢜⢜⢕⢕⢕⢕⢕⢕⢇⢕⢕⢕⢕⢕⡟⢕⢕⢕⢕⢕⢕⢕⢸⢕⢕⢜⢸⡕⢕⡕⢸⢕⢕⡇⢕⢕⢕⢕⢕⢕⢻⢕⢕⡇⢕⢕⢕⢕⢕⢱⣿⣿⣿⣿⣿⣿⣿⣿⣿⣿⣿⣿⣿⣿⣿⣿⣿⡇⢕⢜⢜⢕⢕⢕⠀⢕⢕⢕⢕⢕⢸⢕⢜⢕⢕⢜⢕⢕⢕⢕⢜⢝⢕⢕⢕⢕⢕⢕⢕⢕⢕⢕⢕⢕⢕⢸⣿⣿⣿⣿⣿⣿⣿⣿⣿⣿⣿⡇⢕⢕⢕⢕⢕⢕⢕⢕⢕⢕⢕⢜⢕⢕⢸⢇⢕⢕⡟⡇⢕⢕⢕⢕⢕⢕⢕⢇⢕⣿⢕⢕⢕⡕⢕⢕⢜⢜⢇⢕⢕⢕⡇⢇⢕⢕⢕⢕⢕⢕⢕⢕⢕⢕⢝⢕⢜⢕⢕⢕⢕⢕⢕⢸⢕⢕⢕⢕⢕⢸⣿⠀</a:t>
            </a:r>
            <a:br/>
            <a:r>
              <a:t>⢇⢕⢕⢕⢕⢕⢕⢕⢕⢕⢕⢕⢕⢕⢕⢹⢕⢕⢕⢕⢕⢕⢕⢕⢕⢸⢕⢕⢕⢕⢕⢕⢕⢕⢕⢕⢕⢕⢕⢕⢕⢕⢕⢕⢸⢕⢕⢕⢕⢕⢕⢕⢕⢕⢕⢕⢕⢕⢕⢕⢕⢕⢕⢕⢕⢕⢕⢕⢕⢕⢕⢕⢕⢜⢕⢕⢕⢕⢕⢕⢕⢕⢕⢕⢕⢕⢕⢕⢕⢕⢕⢕⢕⢕⢕⢕⢕⢕⢕⢕⢜⣿⣿⣿⣿⣿⣿⣿⣿⣿⣿⣿⣿⣿⣿⣿⣿⣿⡇⢕⢕⢕⢁⢕⠕⠀⢄⢕⢕⢕⢕⢜⢕⢕⢕⢕⢕⢕⢜⢕⢕⢕⢕⢕⢕⢕⢕⢕⢕⢕⢕⢕⢕⢕⢕⢕⢸⣿⣿⣿⣿⣿⣿⣿⣿⣿⣿⣿⡇⢕⢕⢕⢕⢕⢕⢕⢕⢕⢕⢕⢕⢕⢕⢕⢕⢕⢕⢜⢇⢕⢕⢕⢕⢕⢕⢕⢕⢕⢕⢕⢕⢕⢕⢕⢕⢕⢕⢕⢕⢕⢕⢕⢕⢕⢕⢕⢕⢜⢕⢕⢕⢕⢕⢕⢕⢕⢕⢕⢕⢕⢕⢕⢜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⡇⢕⢕⢕⢕⢕⠀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⠀⠀⢀⠕⠀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⠀⠀⠀⠀⠀⠀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⠑⠀⠀⠀⠀⠀⠀⠀⢕⢕⢕⢕⢕⢕⢕⢕⢕⢕⢕⢕⢕⠕⠑⢁⢅⢅⢅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⠇⠀⠀⠀⠀⠀⠀⠀⠀⠑⠕⠕⢕⢕⢕⢕⢕⢕⢕⠕⠁⠀⠀⠀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⠏⠀⠀⠀⠀⠀⠀⠀⠀⠀⠀⠀⠀⢕⢕⢕⢕⢕⠑⠁⠀⠀⠀⠀⢕⢕⢕⢕⢕⠕⠑⠁⠐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⢜⢸⣿⡟⡻⢟⢟⢹⢻⣿⣿⣿⣿⡿⢟⡁⠀⠀⠀⠀⠀⠀⠀⠀⣰⠄⠀⠀⠀⢕⡕⠕⠑⠀⠀⠀⢰⢀⠀⠀⠕⠑⠑⠐⢠⢄⢄⠀⠀⢱⢕⢕⢕⢕⠕⢕⣿⣿⢟⣑⠕⢁⣁⣕⣟⣟⣟⣇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⢕⢏⢕⢕⢕⣧⢕⢕⢕⢕⢱⡕⢕⢕⢕⢕⢸⢕⢕⢕⢕⣿⢕⢕⢕⢕⢕⢕⢕⢕⢕⢕⢕⢕⢕⢕⡕⢕⢕⢕⢕⢕⢕⣿⢕⢕⢕⢕⢕⢕⢸⡟⡱⢇⣾⣿⢕⡜⢿⣿⣿⢟⠁⢕⣇⡤⠀⠄⢄⡀⠀⠀⡰⠏⠍⠍⠍⠍⠽⠍⠀⠀⠄⢄⢠⢮⠗⠃⠀⠀⠀⠀⢄⡏⠑⠕⠀⠀⢸⢕⡕⢕⢕⢸⢇⢝⢏⢕⢻⣀⡀⢀⢕⡕⢸⡕⢕⢕⢕⢕⢕⢕⠕⢕⣳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⠗⢺⠗⢗⣕⢕⢕⢕⡏⢕⢕⢕⢕⢕⢜⡇⢕⢕⢕⢸⢵⢵⢵⢵⣿⢕⢕⡜⢕⢕⢖⢜⢕⢕⢕⢜⢕⢱⢵⡇⢇⢕⢅⢕⢅⢕⣿⢕⢕⢕⢇⢕⢕⢜⣜⢕⢕⣽⢕⢕⡮⢳⣪⢏⠀⠉⢹⢁⡄⠄⠠⡅⠁⠀⠈⠒⠒⠒⢒⣖⠒⡗⠀⠀⠀⠀⣰⠇⠖⡄⣀⣰⢄⠄⠄⢎⡇⠁⢅⠁⠁⢸⠁⠁⠁⠑⡜⠕⢕⡕⢝⢹⠑⠀⢕⢕⡇⢸⢕⢕⢧⢕⢕⢕⢕⢝⠝⢕⢳⡕⢕⢕⢱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⡕⢔⡔⢔⢕⢕⢕⢣⡱⢕⢕⢕⢕⢔⢟⢕⢕⢕⢸⢕⢕⢕⢕⣿⢕⢕⢱⢕⢕⢕⢕⢕⢕⢕⣇⢕⢕⣕⡇⢕⢕⢕⢕⢕⢕⣿⢕⢕⢕⢕⢕⢕⢸⣿⣿⢱⢇⢕⢕⡇⢾⢏⠀⢀⣄⢼⢁⢰⠀⠀⢸⠀⠀⠀⠀⠈⢱⢞⢁⠀⢿⠀⢀⠀⠑⠑⡠⠂⡏⠁⠐⠀⠀⠀⢕⡇⠀⠀⠷⠀⢸⠀⠀⠀⠀⢧⢇⢸⣿⢕⣸⠀⢕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⢴⡕⢜⢏⢕⢕⢕⢕⢗⢕⢕⢕⢕⢕⢕⢕⢕⢕⢸⢑⢑⢑⢑⠿⢕⢕⢇⢕⢜⢅⢜⢕⢕⢕⢳⢕⢇⢕⢏⢕⢕⢕⢕⢕⢕⣿⢕⢕⢕⢕⢕⢕⢸⢟⢕⡏⢕⢕⡼⠃⠀⠀⠀⠈⠉⠺⠑⠈⠓⠓⠑⠀⠀⠀⠠⠗⠁⠈⠳⠀⠘⢧⡇⠀⠀⠀⠣⢄⣡⡤⢄⠀⠀⠀⢕⡇⠀⠀⠄⢄⣼⠀⠀⠀⠀⠘⠕⠁⡏⢱⠃⠀⠀⠅⢕⣧⢸⢕⡕⢕⢕⢕⢕⢕⢕⢣⢵⢵⢕⢕⢕⢕⢜⢇⢕⢕⢕⢕⢕⢸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⣱⡕⢕⢕⢕⢕⢕⢕⢕⢕⢑⣕⢕⢕⡕⢁⣑⠑⡑⢕⢀⢕⢄⠀⢀⡀⢀⢀⢀⢀⡀⠀⠀⠀⠀⠀⠀⠀⠀⠀⠀⠀⠀⠀⣄⠀⠀⢄⢄⠀⠀⠀⠀⠀⠀⠀⠀⠀⠀⠀⠀⠀⠀⢀⢁⠑⠈⠀⠀⠀⠛⢿⣿⠀⠀⠀⠀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⢐⡞⠐⡄⠔⢄⡰⢃⢕⠀⡆⠐⠐⠐⠐⠐⢰⢐⢕⠑⡇⢀⣸⠀⡇⢀⢸⠀⠑⠀⢸⡇⠄⠄⠄⢸⢕⠀⠀⠀⡠⠔⢲⠐⠒⢤⡀⠀⠀⣰⠃⢰⠂⢸⢕⢀⡄⠀⠁⡧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⠅⡇⣁⣁⣗⣈⣈⣅⢕⠑⡇⣁⣁⣁⣗⣁⣈⣔⠁⠀⠅⠔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⡷⠀⡱⢕⠐⡴⢔⢕⢔⢇⢕⢀⡯⠤⠤⢴⠄⠀⠠⣔⣘⣠⢀⣀⣑⣢⠥⠑⢐⢸⢗⢒⢒⢒⢺⢑⣄⠀⣇⢀⡜⠀⠀⠀⢀⡾⠀⠀⣿⠀⢸⠀⢸⢕⣰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⢕⢕⣑⡞⠀⢔⠀⣇⡀⣸⠕⡇⢀⣿⠄⢄⠄⢀⠴⠒⠀⠀⠢⣄⠀⠀⠘⠋⠀⠀⠠⠔⠊⠀⠀⠀⣿⠀⢸⣀⣈⣀⣀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⢔⢕⠀⠁⢀⢌⢄⢅⢄⢅⢕⢄⢌⢔⢕⢄⠀⠀⠀⠈⠀⠀⠀⠀⠀⠀⠀⠀⠀⠀⠀⠀⠉⠀⠀⠀⠁⠁⠁⠀⠀⠀⠀⠀⠀⠀⠀⠀⠀⠀⠀⠀⠁⠁⠀⠀⠀⠀⠀⠀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⠑⠕⢑⡡⠕⢕⢕⢡⡅⣑⠕⢡⢅⢕⢕⢕⢡⡅⢕⠕⠑⣥⢕⢕⠑⢔⠕⠀⠕⠁⠀⠀⠀⠑⠀⠀⠀⠀⢠⡅⠑⠑⢑⡑⠑⠕⢕⢄⠀⠀⠀⠀⠀⠀⠀⠀⠀⠀⠀⠀⠀⠀⠀⠀⠀⠀⠀⠀⠀⠀⠀⠀⠀⠀⠀⠀⠀⠀⠀⠀⠀⠀⠀⠀⠀⠀⠀⠀⠀⠀⠀⠀⠀⠀⢀⡤⢹⣿⡟⢱⡅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⢱⠕⢣⢗⢑⠖⢑⢕⢸⠇⢅⢡⠥⢵⢒⢅⢑⡇⢦⢸⢰⠑⡇⢔⠕⠕⠀⢠⠜⢠⢔⠄⢸⠕⡵⠑⢁⢸⡇⡄⡸⠁⣿⠑⠥⠐⠕⡠⠔⢈⡏⠁⠐⢄⠀⠀⠁⢡⢥⠡⠅⠥⡧⠁⠀⠐⡔⠅⢕⢔⠀⢄⠀⠀⠀⠀⠀⠀⡏⢀⣀⠀⠀⠀⠀⠀⠀⠀⠀⠀⠀⠀⠒⠒⠐⠙⠁⠀⠀⠁⢦⠀⠀⠀⠀⠀⠀⠀⠀⡄⠀⠀⠀⠀⠄⣼⠁⠕⠝⠕⢸⡇⣁⠕⢁⡇⠕⠕⢕⢸⢁⣑⢕⢜⢒⢘⢜⢏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⠃⢕⠑⡇⠕⢕⢕⢕⢕⢕⢕⢕⡇⠐⣾⢘⠑⡗⢲⢖⠃⠄⠑⢱⠘⠜⠁⣾⡀⡇⠀⠞⢸⡇⢕⠁⠀⣿⠀⢀⠀⢰⠁⠀⡸⠀⠀⠀⢜⡇⠀⣀⢜⢓⢒⢐⢒⢃⣀⠀⠀⡇⠑⠕⠕⠑⠀⢱⡀⠀⠙⠉⢹⠁⠁⡟⠀⢄⣀⣀⢀⢄⢄⢤⡀⠐⠖⠒⠒⡧⠉⠉⠑⠀⠀⠀⠀⠀⣠⠊⠀⠀⠂⡔⠃⠉⠀⠀⠀⠕⣿⠀⠕⡕⢕⢸⡇⠁⢀⢸⠀⢔⢅⢕⢹⠁⢔⢕⢕⣔⠱⠄⠠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⢑⡇⢜⢹⠘⢔⢇⢸⢕⢕⢠⠴⠚⠂⠠⠊⠁⠁⠳⠇⢔⢸⡇⢄⠁⠁⣿⠁⢍⢄⢸⣄⡰⠁⠀⠀⠀⡸⠃⠀⣿⠀⡆⠀⠀⢰⠄⢸⠀⠀⣇⡔⠀⠀⠀⠀⢘⠇⠀⠀⡠⠃⢀⢠⠇⠀⠀⠀⠀⠀⠀⠀⠀⠀⠀⠀⠀⢰⠃⠀⠀⠀⠀⠀⢀⡠⠞⠁⠀⠀⠀⠜⢁⢸⠐⠘⠁⠀⠀⣿⠀⢕⢹⠕⢸⡇⢕⢕⢱⡄⢕⢕⢕⢸⠀⢕⢔⠏⢁⣐⡐⠑⢸⠀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⢥⢴⠄⠱⢁⢔⢹⢀⢕⢕⢍⢍⢍⢅⢑⡇⠀⠘⠄⠘⢄⢸⢕⢕⢠⠆⢄⢱⢀⠘⠆⢅⢣⢅⢕⢸⡇⠀⠀⢀⢿⢀⢡⠁⢔⢍⢄⢀⠀⠐⠊⠁⠀⠀⣿⠀⠗⠒⠂⠚⢀⣸⠀⠀⠘⠃⠀⢄⢕⢕⢕⢔⠀⠊⠀⠀⠈⠋⠀⠀⠀⠀⠀⠀⠀⠀⠀⠀⠀⠀⠐⠁⠀⠀⠀⠀⠀⠘⠋⠀⠀⠀⠀⠀⠀⠀⠕⢈⢄⠄⠀⠀⠀⣿⠀⣱⡕⠕⣸⡇⢕⢕⢘⢇⢕⠕⡡⢊⢕⢕⢕⢕⢕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⠕⠀⢀⠀⠀⠀⠀⠀⠀⠀⠀⠀⠀⠀⠀⠀⠀⠀⠀⠀⠀⠀⠀⠀⠀⠀⠀⠀⠀⠀⠀⠀⠀⠀⠀⠀⠀⠀⢀⠀⠀⠀⠀⠀⣿⣿⣧⡔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⠁⠀⠀⠔⢕⢕⢕⠕⠁⠀⠀⠀⢕⢔⠀⠀⠀⠀⠀⠀⠀⠀⠀⠀⠀⠀⠀⠀⠀⠀⠀⠀⠀⠀⠀⠀⠀⠀⠀⠀⠀⠀⠀⠀⠀⠀⣠⣾⣿⣤⠀⠀⢀⢰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⢑⢑⡑⢕⢑⣑⣑⣑⣑⣈⣑⣕⢕⢕⢕⢕⢕⠕⠕⠕⢕⢕⠑⢀⠀⠀⣀⣀⣀⣀⣀⡀⠀⠀⠀⠀⢀⡄⠁⠁⠀⠀⠀⠀⠀⢅⡑⢕⢕⠀⠀⠀⠀⠀⢠⢄⠀⠀⠀⠀⠀⠀⠀⠀⠀⡀⠀⠀⢄⠀⠀⠀⡀⠀⠀⢀⢔⢔⢁⠀⢻⢿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⠲⡒⠓⡞⠃⣸⠀⢜⢅⢕⢸⠀⠀⠀⠀⠀⠀⠿⠕⢕⢑⠅⠂⡆⠀⠒⢄⠀⠀⠀⠑⠀⣿⠄⠄⠄⢸⢕⠀⢸⢔⢰⡕⠑⢰⡄⢈⠁⠀⣑⣀⡾⠵⠆⠁⢕⢔⢀⠀⠀⢸⢇⠀⠀⠀⠀⠀⣢⠀⠀⠀⠘⡇⢈⠂⠀⠀⠀⣟⣠⠕⢕⢕⠕⢱⠇⡡⢒⢣⢝⠀⠀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⠕⠔⠅⠆⢹⠁⢔⢑⢕⢸⠈⠉⢩⠏⠉⠍⡉⠄⢅⢇⠀⢰⠃⢕⢕⠁⡇⠁⠳⢠⠁⠛⢐⠐⣐⠘⠀⠀⢸⢕⢜⡇⠁⢸⡇⠁⠀⠀⢄⢮⠠⡄⢀⣄⡅⢕⢕⢄⠀⢸⢇⠐⠐⠂⠀⠀⠇⠀⠐⠒⠒⡏⠉⢀⢌⢜⡹⢁⢀⠐⠲⠆⠀⢜⢐⢕⢕⢜⡇⠀⠀⢜⢜⠕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⢐⢱⡇⢹⠀⢀⡇⠁⡜⠘⠋⠙⢹⠉⠁⡘⢃⢸⣔⣠⠇⢕⢕⢕⢰⠇⠀⢄⠇⠕⡀⢸⠀⡇⢰⠆⠀⢸⠐⠐⢔⠐⢖⢞⠐⠀⠐⠃⢀⠔⡏⠉⢔⢔⢕⢕⢕⠄⢸⢕⠀⠀⠀⠀⠕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⠔⢸⢇⢸⠈⢝⠅⠰⠁⢀⢕⢁⢸⢁⢅⢅⡐⢔⢍⢅⢕⢕⢅⢓⢅⢔⢔⢹⠀⣀⣃⣸⣀⣇⣁⣄⢀⠇⠀⣀⠡⠗⠧⣄⣀⠀⠀⠀⠣⣀⣁⣁⡑⢕⠑⠑⠑⢀⠸⢕⢑⠀⢠⠄⠀⠳⠀⠀⠀⡱⢑⢕⢕⢔⢇⢕⢄⢓⢱⠵⠆⢁⢀⠀⠕⡱⢎⣱⣵⣜⢵⠵⠵⢬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⢔⢕⢕⢑⠄⠀⢀⢔⢔⢔⢔⢔⢔⢔⢔⢕⢕⢕⢕⢕⢕⢕⢕⢕⢕⢜⢔⢔⢔⢔⢔⢔⢔⢄⢄⢄⢄⢄⢔⢔⢔⢄⢄⢔⢔⢄⢄⢀⢀⢀⠀⢕⢕⢕⢕⢕⢕⢕⢕⢔⢔⢕⢔⢔⢄⢐⢄⢔⢕⢕⢕⢕⢕⢕⢕⢕⢕⢕⢕⢕⢕⠀⣰⣱⣷⣿⣿⣿⣿⣾⣧⣷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⠑⢄⢕⢕⢕⢕⢕⢕⢕⢕⢕⢕⢕⢕⢕⢕⢕⢕⢕⢕⢕⢕⢕⢕⢕⢕⢕⢕⢕⢕⢕⢕⢕⢕⢕⢕⢕⢕⢕⢕⢕⢕⢕⢕⢕⢕⢕⢄⠑⠕⢕⢕⢕⢕⢕⢕⢕⠕⠑⢑⢄⢕⢕⢕⢕⢕⢕⢕⢕⢕⢕⢕⢕⢕⢕⢕⢕⠀⣿⣿⢿⢟⢝⢝⢏⢟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⣕⡕⢕⢕⣕⢕⣕⢕⢷⢷⣷⣷⣷⣷⣷⣷⣷⣷⣷⡷⣗⣱⣕⣵⣵⣕⣱⣵⣕⣕⣕⣕⣕⢕⢱⣕⣵⣵⣷⣷⣧⣵⣵⣵⣵⣵⢕⢕⢕⢕⢕⢕⢕⢕⢕⢕⢕⢕⢕⢕⢱⢕⠀⢔⢕⢕⢕⢕⢕⢕⢕⢕⢕⢕⢕⢕⢕⢕⢕⢕⢕⢕⢕⢕⢕⢕⢕⢕⢕⢕⢕⢕⢕⢕⢕⢕⢕⢕⢕⢕⢕⢕⢕⢕⢕⢕⢕⢕⢕⢕⢕⢕⢔⢄⢅⢑⠕⢑⢅⠀⢔⢕⢕⢕⢕⢕⢕⠁⠁⠁⠁⠁⠁⠁⢕⢕⢕⢕⢕⢕⢔⢕⢕⣵⢕⢕⢕⢕⢕⣧⣕⣕⡕⢕⢕⢕⢕⢕⢕⢕⢕⢕⢕⢕⢕⢕⢕⢕⢕⢕⢕⢕⢕⢕⢕⢕⢕⢕⢕⢕⢕⢕⢕⢕⢕⢕⢕⢕⢕⢕⢕⢕⢕⢕⢕⢕⢕⢕⢕⣷⣷⣷⣷⣷⣷⣷⢕⢕⢕⢕⢕⢕⢕⢕⢕⢕⢕⢕⢕⢕⢕⢕⢱⣷⠀</a:t>
            </a:r>
            <a:br/>
            <a:r>
              <a:t>⣿⣿⣿⣿⣿⣿⣿⣿⣿⣿⣵⣷⣧⣯⣷⣿⣿⣿⣿⣿⣿⣿⣿⣿⣯⣳⣿⣿⣿⣿⣿⣿⣿⣿⣿⣿⣿⣿⣿⣿⣿⣿⣿⣿⣿⣿⣿⣷⣿⣷⣾⣿⣿⣿⣿⣿⣿⣿⣿⣿⣿⣿⣷⣷⣷⣷⣷⣷⣷⣷⣷⣷⣷⣷⣷⣷⢈⢕⠀⢕⢕⢕⢕⢕⢕⢕⢕⢕⢕⢕⢕⢕⢕⢕⢕⢕⢕⢕⢕⢕⢕⢕⢕⢕⢕⢕⢕⢕⢕⢕⢕⢕⢕⢕⢕⢕⢕⢕⢕⢕⢕⢕⢕⢕⢕⢕⢕⢕⢕⢕⢕⢕⢕⢕⢕⢀⣷⣷⣷⣷⣷⣷⣷⡀⠀⢄⢄⢄⢄⢀⣷⣷⣷⣷⣷⣷⣇⣾⣿⣿⣷⣱⣱⣵⣵⣿⣿⣿⣷⢕⢕⢕⢱⣷⣷⣷⣷⣷⣷⣷⣷⣷⣷⣷⣷⣷⣷⣷⣷⣷⣷⣷⣷⣷⣷⣷⣷⣷⣷⣷⣷⣷⣷⣷⣷⣷⣷⣷⣷⣷⣷⣷⣷⣷⣷⣿⣿⣿⣿⣿⣿⣿⣵⣵⣵⣵⣵⣧⣵⣵⣵⣵⣵⣵⣵⣵⣵⣷⣾⣿⠀</a:t>
            </a:r>
            <a:br/>
            <a:r>
              <a:t>⣿⣿⣿⣿⣿⣿⣿⣿⣿⣿⣿⣿⣿⣿⣿⣿⣿⣿⣿⣿⣿⣿⣿⣿⣿⣿⣿⣿⣿⣿⣿⣿⣿⣿⣿⣿⣿⣿⣿⣿⣿⣿⣿⣿⣿⣿⣿⣿⣿⣿⣿⣿⣿⣿⣿⣿⣿⣿⣿⣿⣿⣿⣿⢿⢿⢿⢿⠿⠿⠿⠿⠿⠿⠿⠿⠯⠑⢕⠀⢕⢕⢕⢕⢕⢕⢕⢕⢕⢕⢕⢕⢕⢕⢕⢕⢕⢕⢕⢕⢕⢕⢕⢕⢕⢕⢕⢕⢕⢕⢕⢕⢕⢕⢕⢕⢕⢕⢕⢕⢕⢕⢕⢕⢕⢕⢕⢕⢕⢕⢕⢕⢕⢕⢕⢕⢱⣿⣿⣿⣿⣿⣿⣿⣿⢕⢕⠕⠕⢕⣿⣿⣿⣿⣿⣿⣿⣿⣿⣿⣿⣿⣿⣿⣿⣿⣿⣿⣿⣿⣵⣵⣵⣼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⢿⢿⢿⠿⠿⠟⠻⠟⠏⢩⠝⠏⠟⢟⠿⠿⠟⣛⠟⠟⠟⠛⠛⢝⡝⢛⢛⢙⢩⢍⠉⠉⠉⡡⠍⠑⢅⠥⠁⢁⠅⠅⠄⢄⢄⢄⢠⢤⣤⣤⢤⢄⠄⠀⠐⠐⠐⠑⠁⠑⢐⢕⢕⢕⢕⢕⢕⢕⢕⢕⢑⠑⢕⢕⠕⠕⠑⠑⠑⠑⠑⠑⢕⢕⢕⢕⢕⢕⢕⢕⠕⠕⠑⠑⠑⠑⠑⢡⠁⢁⠁⠅⢅⢁⠑⠕⠑⠕⠕⠑⢥⠁⠕⢑⡕⢕⠑⢜⢛⢟⢻⣿⣿⣿⣿⢟⡄⢄⢠⢄⢠⢿⣿⣿⡏⢝⢝⠝⠝⢝⣙⡱⢝⢿⣿⡟⢝⣝⢟⣿⣿⡟⢛⢏⢝⢍⡝⢝⢕⡝⢝⢻⢛⡟⢻⢿⢿⣿⣿⣿⡿⢙⡝⢻⢿⢿⢟⢿⣿⣿⣿⣿⣿⣿⣿⣿⣿⣿⣿⣿⡏⡏⢝⢝⢿⡿⠟⢿⣿⣿⣿⣿⣿⣿⣿⣿⣿⣿⣿⣿⣿⣿⣿⣿⣿⣿⣿⣿⣿⣿⣿⣿⠀</a:t>
            </a:r>
            <a:br/>
            <a:r>
              <a:t>⠙⠉⢉⢉⠙⠙⠙⠉⠉⢁⢁⢑⢐⡗⢕⢜⢕⢄⢄⢄⢄⠀⠀⠕⠁⢁⡕⢁⢱⢁⢅⠋⠀⠁⠀⠘⡄⠔⠂⠀⠄⠕⠕⠅⠄⠀⢸⢕⡀⠀⠐⠁⠅⠁⡊⠁⢕⢁⠁⢐⢐⢔⢠⠰⢷⡷⢞⢕⠑⢁⡀⢀⢀⢀⠐⠌⠐⠀⠁⢑⢕⢕⢕⢕⠑⠑⠡⢴⡚⠁⠀⠀⠈⡆⠀⠀⢏⠀⢜⠇⠀⢕⢕⢕⠁⢄⡄⠄⠐⢐⠔⠘⠁⠀⢄⢃⢄⠃⠄⠄⢕⢸⠠⠀⢸⠀⠄⠄⢰⠄⠄⡄⠔⢕⢑⣑⡸⠵⢃⢜⠝⢻⢇⢱⠇⠐⢸⠑⠑⠱⠜⢏⢕⢕⢅⢄⢔⢔⡇⢕⣑⢜⢙⡑⡱⠵⢒⢪⣿⣿⢇⢕⢕⠑⠘⢑⠜⠱⠕⢕⢕⢇⢡⢂⢲⡕⢝⡝⢕⣑⡏⠱⠥⢕⢜⡇⢸⣿⣿⣿⣿⣿⡟⢛⢻⢿⣿⢟⢕⢔⠍⠍⢕⢕⢻⢇⣸⣿⣿⣿⣿⣿⣿⣿⣿⣿⣿⣿⣿⣿⣿⣿⣿⣿⣿⣿⣿⣿⣿⣿⠀</a:t>
            </a:r>
            <a:br/>
            <a:r>
              <a:t>⠀⠀⠅⠔⠔⢔⢔⢔⢵⣷⣾⣿⣿⡿⢟⢟⢏⢕⢕⢄⢀⢔⠴⠄⠐⠐⡇⠐⢸⠐⠒⡐⢔⡜⢈⠁⠘⢔⠐⠑⠐⢀⢱⠁⢀⠄⢸⢕⢔⢔⠀⡀⠁⠁⡇⠀⢄⡌⠁⢀⢐⠐⠃⠈⢅⢕⣵⡴⠄⡱⠕⢄⠀⠁⢣⡀⠀⢀⠀⢅⢁⢡⠅⠅⡅⠠⠄⢸⠔⠐⠖⠄⠀⡇⠀⠀⢕⠀⢕⠀⠀⠀⠑⠁⠀⠀⠀⠀⢠⠁⠀⢔⢔⠀⢜⢕⠜⢠⠔⠐⢇⢘⠀⠀⢸⠀⢀⢀⢸⢀⢀⡇⢍⠀⠀⢰⢁⠀⢠⠐⢍⢁⠄⠃⠀⠁⢸⠐⠑⢑⠘⠙⠁⠃⡑⢀⠀⢁⡇⠀⠀⠁⠁⡔⠁⠡⠁⢁⢡⠑⠑⢕⡅⠕⠕⢸⠄⠕⠕⠑⠜⠐⢑⡑⢑⡇⠕⢐⣐⡀⡇⠥⠅⠕⢕⠕⠽⠿⠿⠿⠿⠿⠕⢸⢑⢕⢕⢕⢖⢜⡕⢌⡇⢕⢸⢕⣿⣿⣿⣿⣿⣿⣿⣿⣿⣿⣿⣿⣿⣿⣿⣿⣿⣿⣿⣿⣿⣿⣿⣿⠀</a:t>
            </a:r>
            <a:br/>
            <a:r>
              <a:t>⢔⣔⣔⣔⡕⢕⢕⢟⢟⢿⢿⢟⢝⢕⢕⢕⢅⢅⢅⢅⢀⢀⢀⠀⢀⠔⠑⠄⡁⢄⢀⠐⢔⢰⠘⠀⠀⠍⠑⠕⠔⢠⢣⡀⠀⠕⢸⢕⢄⣄⡀⡇⢀⢼⡇⢀⠱⠕⠀⠄⠔⠁⠄⡇⠐⠁⠕⢑⠕⠑⢑⢁⢁⠀⠀⠇⢀⢜⢔⢕⢑⡜⢔⢕⢔⢄⠀⡜⠀⢔⢕⢕⢄⢅⠀⢀⠇⠀⢜⠀⠀⠀⠀⡄⠐⠀⠀⠀⢕⠀⠀⠑⠑⠀⢕⢕⠀⡜⠀⠁⢕⠀⠄⠀⢜⠀⠔⠀⢸⠀⡀⠐⢄⠑⡰⠑⢑⢀⢜⡀⠜⠕⠱⢧⣕⢕⢸⠁⠁⠁⠐⠐⢀⡔⠀⢕⢕⠈⠁⠘⡇⠔⢘⠀⠄⢑⢕⠀⠀⠀⠀⢑⢕⠀⢠⠃⠑⢔⢄⢄⢰⡇⣸⡅⢄⠇⠀⢀⢀⠀⣇⡀⠀⠀⢕⠁⠑⠑⠱⡔⢐⢔⠀⢸⠀⠀⠀⠀⠀⠀⠀⢀⢇⠀⠘⠁⠁⠁⢉⢍⡝⢝⢝⢝⠝⠍⠍⠝⠝⠝⢝⢛⢛⠛⠛⠛⢛⣟⣛⡟⠀</a:t>
            </a:r>
            <a:br/>
            <a:r>
              <a:t>⢞⢏⣕⡕⢔⢔⢐⢕⢕⢕⢕⢕⢕⢗⢗⢕⢕⢕⢕⢕⢵⢵⢅⢔⢕⢄⠐⠔⢄⡀⠈⢑⢀⢜⢆⠤⠤⠴⢔⢇⠔⢁⢀⢃⠁⠀⣸⢕⢿⢗⠕⢔⢅⢄⡇⠁⠐⠤⢄⢀⢀⢄⢀⢁⢄⢀⢄⢄⢄⣵⣵⣵⣷⣷⣧⢷⣕⡕⢕⢡⢊⢔⢕⢕⠕⠅⢊⢄⢕⢕⢕⢕⢕⠑⠄⢃⢄⢀⢁⠓⠔⠒⠘⠀⠀⢄⢄⢀⠁⠑⠖⠆⠀⠀⢕⢕⠐⠑⠠⢄⢑⣀⡀⠀⠑⠔⠃⢀⣸⠀⢈⠢⠀⢀⢀⣀⢠⠤⢕⢘⢑⢀⠀⠀⠀⠁⠸⠀⠑⠐⠤⢀⠀⢵⠀⢕⢕⠄⠄⠄⡇⠀⠀⢘⠅⢁⢀⢅⠑⠑⢠⠑⠑⠄⢄⢔⢕⢥⢥⢅⢗⢞⠝⠱⠊⠀⠀⠇⠄⠤⠇⢈⢑⢀⢀⢓⢔⢐⢘⢄⠀⠄⡁⣝⠑⠂⠄⠐⠀⠐⠔⠎⢔⢄⠰⢐⢄⢕⢜⢝⢝⢻⢷⣧⣔⡄⢀⠀⠀⠀⠀⠀⠀⠀⠁⠑⢳⢷⢧⢽⠀</a:t>
            </a:r>
            <a:br/>
            <a:r>
              <a:t>⣕⣷⣿⣿⣿⢵⢵⢵⢵⢵⢕⢗⢗⢗⢗⢕⢕⢕⢕⢕⢕⣕⣕⣕⣱⢵⢵⢕⢔⢔⢕⢕⢕⢕⢕⢕⢕⢕⢕⢔⢔⢗⢗⢟⢻⡕⢔⢕⢕⢕⣕⣕⣕⣔⣔⢵⢵⢕⢕⢕⢕⢕⢔⢔⢔⢕⢕⢕⢜⢝⢝⢝⢝⢝⢝⠕⠑⠁⠀⠁⠁⠁⠑⠑⠑⠑⠕⠕⠕⠕⢕⢕⢕⢕⢕⢕⢕⢕⢕⢔⢄⢄⢄⢔⢕⢕⢕⢕⢔⢄⢄⢔⢔⢔⢀⢄⢀⢄⢄⢄⢀⢄⢄⢔⢕⢕⢔⢔⢔⢕⢕⢕⠔⢕⡕⣵⣿⣯⣕⢁⠀⠀⠀⠀⠀⠀⠁⠁⠉⠙⠙⠙⠙⠁⠁⠁⠁⢁⢕⢕⢕⢕⢕⢕⢔⢄⢀⢀⢀⠀⠀⠀⠀⠐⠐⠆⢕⢕⢔⢕⠕⠕⠀⠀⠀⠀⠀⠀⠀⢀⢅⢕⢷⢷⢷⢵⣵⣵⡷⢟⢗⢖⢔⢄⢄⢀⢀⢀⠀⠀⠀⠀⠀⠀⢀⢅⣄⣕⣕⣕⣕⣱⣵⣵⣼⣿⢗⢇⢄⢄⢄⢄⢄⢄⢀⠄⠅⠑⠁⠁⠀</a:t>
            </a:r>
            <a:br/>
            <a:r>
              <a:t>⠁⠁⠑⢑⢕⢕⢕⣕⣱⣵⣵⣵⣵⣵⣷⣷⣷⣾⣿⣿⡿⢿⢿⢿⢟⢟⢟⢏⢙⢙⢑⢕⢁⢅⢅⢄⢔⢐⠀⠀⠀⠀⠀⠑⢑⢕⢕⢕⢕⢕⢕⢕⢝⢕⢕⢕⢕⢕⣵⣵⣵⣵⣕⣕⡕⢕⢕⢕⢕⢕⢕⢕⢕⢕⢄⢄⢀⢀⢀⢀⠀⠀⠀⠀⠀⠀⠀⠀⠀⠀⠀⠀⠀⠀⠁⠁⠁⠁⠑⠑⠑⠕⠕⠕⠕⠕⠕⠕⠕⠕⠕⠕⠕⠕⠕⠕⠕⠕⠕⠕⢕⢕⢕⣕⣕⡕⢕⢕⢕⢕⢕⢕⢕⢕⢕⢄⠁⠁⠁⠅⠄⠁⠁⠅⢵⢵⢵⢵⢵⢕⢕⢔⢔⢔⢔⣔⣕⣕⡕⢕⢕⢕⢗⢧⢵⢕⢕⢅⢁⢀⢀⢀⢀⢀⢀⢀⢕⢕⢕⢔⢔⡔⢄⢰⢴⣴⣶⡗⢗⢟⢝⢝⢝⢝⢟⢏⢕⢕⣕⡄⢅⣄⡄⢅⢕⢕⢕⢕⢕⢁⢄⢄⢄⣄⡔⢕⢕⢟⢟⢟⢟⢟⢿⣿⣿⣿⣷⣕⢕⢕⢕⢕⢕⢕⢕⢔⢄⢀⢀⢀⠀</a:t>
            </a:r>
            <a:br/>
            <a:r>
              <a:t>⢱⢵⢵⢗⢗⢟⢏⢟⢣⢕⢷⢿⣿⡿⢟⢏⢕⢕⢕⢕⢕⢕⢕⢕⢔⢕⢔⢕⢕⢕⢕⢕⢕⠕⠑⠑⠑⠑⠄⠄⠀⠀⠄⠅⢅⢅⢕⢕⢕⢕⢕⢕⢕⢕⢕⢝⢝⢕⢕⢕⢕⢕⢕⢕⢕⢕⢕⢕⢕⢕⢕⢕⢕⣕⣕⢕⢕⢕⢕⢱⢵⢵⡵⢗⢳⢷⢗⢖⢖⢖⢖⢖⢖⢖⢖⢔⢔⢔⢔⢔⢔⢄⢄⢄⢄⢄⢄⢀⢀⠀⠀⠀⠀⠀⢀⢀⢀⣀⣄⢄⢄⢄⢜⢿⢿⢿⢿⢷⢷⢵⢕⢕⡔⢄⢀⢀⢀⠀⠀⠀⢀⢀⢀⢀⣄⣕⣕⣕⣕⣕⣗⣕⣕⣕⡕⢕⢜⢝⢕⢕⢅⢁⢕⢑⢑⢀⢀⢀⢄⢔⢕⣷⣷⢗⢗⢗⢇⢝⢝⢕⢕⢕⢕⢕⢕⢕⢝⣝⣝⢕⢕⢕⢕⢕⢞⢏⢝⢝⢕⢕⢕⢕⢜⢝⢹⢽⢵⢿⢟⢝⣝⣝⣕⢕⢕⢜⢝⢱⢵⢵⣵⣵⢵⢾⢿⢿⢿⢷⣷⢧⢕⠑⠑⢝⢝⠝⠙⠉⠁⠁⠀</a:t>
            </a:r>
            <a:br/>
            <a:r>
              <a:t>⢠⢵⣵⣵⣵⣷⣷⢷⢷⢟⢟⢟⢝⢕⢕⢕⢕⢕⢕⢕⢕⢑⠑⠁⠁⠁⠑⠕⠕⢕⢕⢕⢕⢔⢔⢔⠄⢄⠄⠀⠀⠀⠀⢄⢄⢄⢱⢵⢵⢵⢵⣵⣵⣵⣵⣵⣵⣷⣷⣷⣷⣷⣿⣿⣿⣿⣿⣿⣿⣏⣝⣝⣽⡵⢕⢕⢕⢕⢕⢕⢕⢕⢕⢕⢕⢕⢑⢕⢕⢕⢕⢕⢕⢕⢕⣕⣕⣱⣵⣵⣵⣷⣷⣷⣵⣵⣵⣵⣵⣔⣔⣴⣴⣵⣵⣵⣼⣿⣷⣷⣵⡵⢕⢕⢕⢕⢕⢕⢕⢕⢕⢕⢅⢅⢈⢝⢕⢕⢕⢕⢑⢕⢕⢕⢕⢕⢕⢕⢕⣕⣕⢕⢕⢕⠕⢀⠀⢀⢄⢔⣵⣵⣱⣕⣕⣱⣵⡷⢗⢞⢟⢟⢟⢟⣷⢷⢗⢗⢕⢕⢕⢕⢕⢜⢝⢝⢝⢕⢕⢕⢕⢕⢕⢕⢕⢕⢕⢕⢕⢕⢕⢕⢕⢕⢕⢕⢕⣕⣕⣕⢼⢕⢕⢝⢝⢝⢝⢝⢝⢕⢕⢕⢕⢕⢕⢕⢜⣟⢗⢧⢕⢄⢄⢔⢕⢄⢄⢄⢀⢀⠀</a:t>
            </a:r>
            <a:br/>
            <a:r>
              <a:t>⢀⢀⢀⢄⢕⢟⢝⢏⢟⢟⢏⢝⢝⢝⢝⢕⢕⢁⢁⠅⠄⠔⠔⠔⠐⠑⢁⢁⠀⠁⠁⢀⢀⢀⢄⢄⢔⢕⠕⢔⠀⠀⠁⠑⠕⢕⢕⢕⢕⢕⢕⢕⢕⢕⢕⢕⢕⣕⢵⡼⡝⣝⣝⣽⣝⣝⣝⣝⣝⣝⣝⣝⣕⣕⣕⣕⡕⢕⠕⠕⢕⢕⢕⢕⢕⢕⢕⢕⢕⢵⣵⣵⣵⣷⣾⣿⢿⢿⢿⢟⢟⢟⢟⢟⢏⢝⢝⢝⢝⢕⠕⠕⠕⢕⢕⢕⢝⢝⢝⢜⢕⣕⢕⢕⢕⠑⠑⠑⠁⠁⠁⠁⠁⠁⠁⠁⠁⠁⠑⠑⠑⠑⠑⠑⠑⠕⠕⢕⢕⢕⢕⢕⢕⢕⢕⢔⢔⢕⢕⢝⢝⢝⢝⢕⢕⢕⢕⢕⢕⢕⢝⢝⢕⢜⢝⢗⢗⢳⣕⣕⣱⣷⡷⢷⢷⢷⢷⢷⢗⣗⣇⣗⣗⣗⡗⢕⢷⢷⢷⢷⢷⢷⢞⢗⢗⢕⣟⢟⢻⢿⢟⢗⢞⢟⢷⢷⢷⢷⢷⢷⢷⢷⢵⢕⢕⢕⣕⣕⢕⢕⣕⣕⡵⢜⢝⢕⢕⠕⠅⠁⠀</a:t>
            </a:r>
            <a:br/>
            <a:r>
              <a:t>⢀⢄⣔⣱⣵⣷⣷⡗⢞⢟⢇⢕⢕⢕⢕⢕⢔⢄⢄⢄⢔⢔⢔⢔⢕⢕⢕⢕⢕⢕⢕⢕⢕⢕⢕⢕⢕⢑⢁⢐⢀⢀⢄⢔⢔⣔⣕⣱⣵⣵⣵⣷⢷⢾⢟⢟⢝⢝⢕⢕⢕⢜⢝⢟⢿⣿⣿⣿⣿⣿⣿⣿⡿⢟⢝⢕⢕⢕⢕⢔⢕⢕⢕⢕⢕⢕⢕⢕⣱⣾⣧⣜⣟⡗⢇⣕⣕⣕⣕⣕⣕⣕⣕⢕⢕⢕⢕⠑⠐⠐⠐⠑⠑⢕⢗⢗⢗⢗⢳⣿⢿⢿⢟⢟⢇⠕⠐⠀⠀⠀⠀⠀⠀⠀⠀⠀⠀⠀⠀⢀⢀⢀⢄⠄⠄⠔⠔⢔⢕⢵⢕⢕⢕⢕⣱⣵⣵⣵⣷⢷⢷⢕⢕⢕⢕⢕⠕⢕⠕⠕⠕⢕⠕⠕⠑⠑⠁⠁⠁⠑⢑⢑⢑⢑⢁⠁⢑⢜⢝⢝⢝⢝⢝⢝⢗⣵⢕⢕⢕⢕⢕⢕⢕⢕⢕⢕⢕⢕⢕⢕⢕⢕⢕⢜⢝⢏⢕⢕⣕⣕⣕⣕⣕⣵⣾⣿⣿⣿⣿⣿⣿⣿⣿⣧⣕⡄⢀⢀⢀⠀⠀</a:t>
            </a:r>
            <a:br/>
            <a:r>
              <a:t>⢟⢟⢟⢝⢝⣹⣿⣿⣿⣷⣕⢕⢕⢕⢕⢕⢕⢕⢕⢕⢕⢕⢕⢕⢕⣕⣕⣕⣕⣕⡕⢱⢵⢵⢵⢕⢕⠕⢕⠗⠗⢗⢗⢟⢿⢟⢟⢟⢏⢕⢕⢕⢕⢕⢕⢕⢕⢕⢕⢕⢕⢕⢕⣱⣵⣿⣿⣿⣿⣿⣿⣿⣗⢕⣕⢕⢗⢗⢗⢗⡗⢗⢗⣗⣗⣞⡟⢟⢟⢟⢟⣟⣟⣿⣟⣟⢝⢝⢝⢕⢕⢕⢕⢕⢑⢑⢑⢐⢀⢀⢀⢄⢕⢱⣵⣷⣾⣧⣕⣕⣕⣕⢕⢄⢀⢀⣄⣄⣔⣰⣵⣵⣵⣵⣵⡵⢇⢕⠕⠑⠀⠀⠀⠀⠀⠀⢀⢄⢕⢕⢕⢕⢕⢕⢜⢝⢕⢕⢕⢕⢕⢕⢕⢕⢀⢀⢀⢀⢄⢄⢄⢄⢄⢔⢔⢔⢔⣔⣔⣕⣕⣕⣱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⢣⢵⢕⣕⣕⣕⣕⣱⣵⣿⣿⡿⢏⢝⢕⢕⢑⠑⠕⠑⠑⠁⠁⠀⠀⠀⠀⠀⢀⢁⢕⠕⠕⠕⢕⢕⢕⢕⢕⢕⢕⢕⢕⢔⢕⣕⢕⢕⢝⢝⢝⢝⢻⣿⣿⣿⣿⣿⣿⣿⣷⣷⣷⣾⣿⣿⣿⣷⣿⣷⣷⣷⢷⢷⢿⢿⢿⣿⣿⣿⣿⣿⣧⡕⢕⢕⠕⠕⠕⠕⠕⠕⠕⠕⢕⢕⢕⢕⢕⢝⢝⢟⢟⢝⢝⢟⢇⠕⢕⠕⠕⠕⠕⢱⢿⢿⢿⢿⢿⢿⢿⢿⣕⣕⣔⡔⢔⢔⢔⢔⢔⠐⠑⢕⢕⢕⢕⢕⣕⣕⣕⣵⣵⣵⣵⣵⣵⣵⣵⣵⣵⣕⣕⣵⣵⣵⣷⣷⢷⢷⢿⢿⢟⠟⠟⠟⠏⠝⠝⠝⠝⠝⠝⠝⠝⠕⠇⠕⢕⢗⢗⢗⢇⢕⢕⢕⢕⢕⢕⢕⢝⣿⣿⣿⣿⣿⣿⣷⣕⣕⣕⣕⣕⢕⢕⢔⢕⢕⢕⢕⢑⢁⢀⢀⠀⢀⢀⢀⢀⢀⢀⢀⢀⢀⣄⣄⡀⠀</a:t>
            </a:r>
            <a:br/>
            <a:r>
              <a:t>⠔⠕⠕⠱⢵⢵⢵⢵⢕⢕⢕⢕⢵⢵⣵⣵⣼⣷⣵⣵⣵⣵⣜⢝⠝⠕⠕⠕⢗⢕⢵⢴⢔⢔⢕⣕⣕⣕⣕⢔⢕⢕⢕⢕⢕⢕⢕⣕⣕⣵⣷⣧⣵⣷⣵⣷⣿⣾⣷⣵⡕⢕⢕⢕⢕⢝⢝⢝⢝⢝⢝⢝⢟⢿⢿⣿⣿⣿⣿⣏⡝⢕⢕⢕⢕⢕⢕⣕⢕⢕⢞⢏⢝⢝⢕⠕⠕⠀⠀⠀⠀⠀⠀⠀⠀⠀⠀⠀⠀⠀⠁⠁⢝⢟⣿⡟⢇⢕⢄⢄⢀⠀⠀⠀⠀⠀⠀⠀⠀⠀⢅⢕⢕⢕⢕⢅⢅⢕⢱⣿⣷⣷⣧⣵⣵⣕⣕⣕⣕⣼⣿⣿⣿⣿⣿⣿⣿⣿⣿⣿⣿⢟⢏⢝⢝⢝⠑⠑⠑⠁⠁⠁⠁⠁⠀⠀⠀⠀⠀⠀⠀⠀⠀⠀⠐⠄⠄⠄⢔⢔⢕⣕⡕⢕⢕⢕⢕⢕⢕⢕⢕⢕⢝⢝⢝⢝⢝⢝⢝⢝⢝⢝⢕⢕⢝⢝⢝⢝⠝⠝⠝⠝⠟⠟⠗⢗⢗⢗⢗⢗⠗⠞⠏⠝⠝⠝⠙⠙⠙⠉⠀</a:t>
            </a:r>
            <a:br/>
            <a:r>
              <a:t>⠀⠀⠀⠀⠀⠀⠀⠁⠁⠁⠀⠑⠑⠑⠑⠕⢕⢜⢝⢝⢟⢟⢗⢕⢄⢀⢀⠀⠁⢑⢑⠑⠑⢕⢕⢕⢕⢜⢝⢝⢝⢽⣿⣿⢿⢯⢕⢕⢝⢝⢝⢝⠝⠝⠙⠙⠝⠟⠟⠻⢷⢧⢵⢕⢕⢕⢕⢕⢕⠕⠕⠕⠕⠑⠕⠕⠕⠕⠕⠕⠝⠕⠑⠑⠑⠑⢝⢕⢕⢕⢕⢕⢕⢕⢕⢕⢔⢀⠀⠀⠀⠀⠀⠀⠀⠀⠀⠀⠀⠀⢀⢕⢕⣜⢹⢟⢗⢗⢇⢕⣕⡕⠕⠑⠐⠑⠁⠁⠁⠁⠁⠀⠀⠀⠀⠀⠀⠁⢁⢜⢟⢻⣿⣿⡿⢟⢏⢝⢕⢕⢕⢕⢕⢸⢿⢿⢿⢿⢿⢿⢿⢷⣧⣕⣕⣕⣕⢕⢕⢕⢕⢕⢕⠕⠐⠀⠀⠀⠀⠀⠀⠀⠀⠀⠀⠀⠀⠀⠀⠀⢜⢝⢟⢿⢗⢗⢗⢗⢗⢗⢕⢱⢧⢵⢵⣵⣵⣵⣵⣧⣵⣵⣷⣾⣿⡇⢕⠀⠀⠀⠀⠀⠀⠀⠀⠀⠀⢀⢄⢔⢔⢕⢔⢕⢕⢕⢔⢕⢕⠀⠀</a:t>
            </a:r>
            <a:br/>
            <a:r>
              <a:t>⢠⣤⣔⣔⣔⣄⣄⣄⡔⢔⢕⣕⣕⢕⢔⣕⣕⣵⣵⣵⡵⢵⢵⢷⢗⢇⢕⢅⢄⢅⢅⢄⢄⢕⢱⣵⣵⡷⢇⠕⠑⠑⠑⢕⢕⢕⢕⢕⢕⢕⠑⠀⠀⠀⠀⠀⠀⠀⠀⠀⠀⠁⠁⠁⠑⠑⠕⠱⢵⢔⣔⣔⣔⢔⢔⢄⢄⢄⢄⢀⢀⢀⢀⢄⢔⢕⣕⣵⣷⡷⢿⣗⢕⢕⢕⢕⢕⢕⢔⢔⢄⢄⢄⢀⢀⢀⠀⠀⢔⠕⠕⠗⠙⠉⠁⠀⠀⠁⠁⠈⠙⢅⢀⢀⢀⢀⢀⢀⢀⢀⢀⢀⢄⢄⣔⣕⡵⢵⢕⢕⢕⢗⢺⣵⡵⢕⠕⠑⠑⠁⠀⠀⠀⠁⠑⠕⢕⢕⢕⢕⣵⣷⡟⢟⢝⢕⢞⢟⢟⢗⢳⣕⡕⢕⢕⢄⢔⢐⢐⠐⠐⠀⠀⠀⠀⠀⠀⠀⠀⠐⠕⢕⢕⢕⣕⣷⣇⡕⢕⢕⢕⢕⢕⢕⢕⢕⢕⢕⢕⢜⢝⢝⢻⢿⢿⢇⢕⢄⢄⢄⢄⢄⢔⢔⢔⢕⢕⢕⢕⢕⢕⢕⢕⢕⢕⢎⠝⠻⢧⡔⠀</a:t>
            </a:r>
            <a:br/>
            <a:r>
              <a:t>⢝⣝⢽⢟⢝⢝⢕⢕⢕⢕⢕⢕⣕⣕⣵⣾⣏⣕⣕⣕⡕⢕⠑⠑⠑⠑⠑⠁⠑⠐⢔⢕⢱⣾⣿⣿⣿⣷⣵⡕⢄⢀⠀⠁⢕⢕⠕⠕⠑⠁⠀⠀⠀⠀⠀⠀⠀⠀⠀⠀⠀⠀⠀⠀⠀⠀⠀⠀⠀⠀⠁⠁⠈⠙⠙⠙⢟⣻⣿⡿⢎⢕⠕⠕⠜⢟⢻⢿⢿⢿⢇⢕⠕⠕⠕⠜⠕⠕⢱⢵⢵⢷⣷⣧⣵⣕⣄⣔⡔⢄⢀⢀⢄⢀⠀⠀⠀⠄⢕⢕⢕⢕⢕⢕⢕⢕⢕⡕⢕⢕⢕⢕⢕⣱⣕⣕⣕⣱⣵⣵⣕⣻⣯⢕⢕⢕⢔⢄⠔⠔⢔⢰⢴⢴⢵⢵⣵⣷⣾⣿⣿⣿⣵⣕⣕⣕⣕⣕⣕⣵⣵⣾⣷⣷⢷⢵⢕⢕⢑⢑⢀⢕⢕⢔⢄⢄⢄⢄⢀⢄⢀⢄⢕⢟⢝⢝⢕⢑⢁⠙⠕⠕⠇⠑⠑⠕⠕⠑⠑⠑⠑⠑⠁⠕⠕⠕⠕⠀⠀⠁⠁⠕⢕⢕⢕⢱⢵⢵⢕⢕⢕⢕⢁⢁⢀⠀⠀⢀⢀⣕⠀</a:t>
            </a:r>
            <a:br/>
            <a:r>
              <a:t>⢙⢕⢕⢕⢕⣵⣷⣷⣾⣿⣿⣿⣿⣿⣿⡿⢿⢟⢝⢕⢕⢀⢀⠀⠀⠀⠀⠀⠀⢀⢕⢕⢕⢜⢻⣿⣿⣿⣿⣿⣷⣕⡕⢄⢕⢕⢔⢔⢄⢠⢄⢠⢄⢄⣄⣄⣀⣀⢀⢀⢀⢀⢀⢀⢀⢀⢀⢀⢀⢀⢀⠀⠀⠀⠀⠀⠁⠁⠁⠀⠀⠀⠀⠀⠀⠀⠀⠀⠀⠀⠀⠀⠀⠀⠀⠀⠀⠀⠐⠑⠑⠑⠑⠕⢝⢝⢝⢝⢟⢿⡿⢿⢗⢗⠇⠕⠕⢵⢵⢵⢵⣵⢵⢞⢝⢕⢕⢀⠀⠀⠀⠀⠀⠀⠀⢅⢕⢹⢿⢿⢟⢟⢟⢟⢟⢟⠗⠓⠃⠐⠐⠐⠀⠑⠑⢕⢜⢝⠟⢟⢏⠝⠙⠙⠙⠙⠙⠙⠙⠙⠛⠛⠃⠑⠕⢱⢵⢵⢔⢄⢁⢁⠁⠑⢑⢝⢝⢟⢟⣻⢕⢕⠕⠀⠀⠀⠀⠀⠀⠀⠀⠀⠀⠀⠐⠀⠀⠄⠄⠐⠐⠐⠔⠄⠀⠀⠀⠀⠐⠐⠔⢀⢀⢀⢅⢅⢅⢁⢑⢕⢕⢜⢝⢟⡿⢟⢝⢝⢝⠁⠀</a:t>
            </a:r>
            <a:br/>
            <a:r>
              <a:t>⠁⠁⠁⠁⠉⠙⠙⠛⠛⠛⠛⠛⠛⠛⠛⠑⠑⠑⠑⠑⠑⠑⠑⠑⠑⠑⠐⠐⠀⠀⠀⠁⠑⠑⠑⠑⠘⠙⠑⠑⠑⠁⠀⠀⠁⠁⠁⠑⠃⠑⠑⠁⠁⠁⠁⠁⠙⠙⠙⠙⠛⠛⠛⠛⠛⠛⠛⠛⠛⠛⠑⠀⠀⠀⠀⠀⠀⠀⠀⠀⠀⠀⠀⠀⠀⠀⠀⠀⠀⠀⠀⠀⠀⠀⠀⠀⠀⠀⠀⠀⠀⠀⠀⠀⠑⠑⠓⠚⠑⠑⠑⠀⠀⠀⠀⠀⠀⠀⠀⠑⠑⠑⠑⠑⠑⠑⠁⠀⠀⠀⠀⠀⠀⠀⠀⠑⠓⠓⠓⠃⠑⠑⠑⠑⠐⠐⠐⠐⠐⠐⠐⠐⠀⠑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⡿⣿⣿⣿⣿⣿⣿⣿⣿⣿⣿⣿⣿⣿⡟⣿⣿⣿⣿⣿⣿⣿⣿⣿⣿⣿⣿⣿⣿⣿⣿⣿⣿⣿⣿⣿⣿⣿⣿⢿⣿⣿⣿⣿⣿⣿⣿⣿⣿⣿⣿⣿⣿⣿⣿⣿⣿⣿⣿⣿⣿⣿⣿⣿⣿⣿⣿⣿⣿⣿⣿⣿⣿⣿⣿⣿⣿⣿⣿⣿⣿⣿⣿⣿⣿⣿⣿⣿⣿⣿⡏⣿⣿⣿⣿⣿⣿⣿⣿⣯⢕⢕⢕⢸⣿⣿⣿⣿⣿⣿⣿⣿⣿⣿⣿⡇⢕⢕⢕⣿⣿⣿⣿⣿⣿⣿⣿⣿⣿⣿⣿⣿⣿⣿⣿⣿⣿⣿⣿⣿⣿⣿⢹⣿⣿⣿⣿⣿⣿⣿⣿⣿⣿⣿⣿⣿⣿⣿⣿⣿⣿⣿⣿⡗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⣿⣿⣿⣿⣿⣿⣿⣿⣿⢹⣿⣿⣿⣿⣇⣿⣿⣿⣿⣿⣿⣿⣿⣿⣿⣿⣿⣿⣿⣿⣿⣿⣿⣿⣿⣿⣿⣿⣿⢹⣿⣿⣿⣿⣿⣿⣿⣿⣿⣿⣿⣿⣿⣿⣿⣿⣿⣿⣿⣿⣿⣿⣿⣿⣿⣿⣿⣿⣿⣿⣿⣿⣿⣿⣿⣿⣿⣿⣿⣿⢸⣿⣿⣿⣿⢸⣿⣿⣿⣿⣿⣿⣿⣿⣿⣿⣿⣿⡟⢸⢕⢕⢕⢸⣿⣿⣿⣿⣿⣿⣿⣿⣿⣿⣿⡇⢕⢕⢕⢸⣿⣿⢻⣿⣿⣿⣿⣿⣿⣿⣿⣿⣿⣿⣿⡿⣿⣾⣿⣿⣿⢸⣿⣿⣿⣿⣿⣿⣿⣿⣿⣿⣿⣿⣿⣿⣿⣿⣿⣿⣿⣿⣿⡇⣿⣿⣿⡷⣿⣿⣿⣿⣿⡟⢿⣿⣿⣿⣿⣿⣿⣿⣿⣿⣿⣿⣿⠀</a:t>
            </a:r>
            <a:br/>
            <a:r>
              <a:t>⣿⣿⣿⢹⣿⣿⣿⣿⣿⣿⣿⣿⣿⢻⣿⣿⡇⣿⣿⣿⣿⣿⢸⣿⣿⣿⣿⣿⣿⣿⣿⣿⣿⣿⣿⣿⣿⣿⣿⣿⣿⣿⡿⣿⣿⣿⡇⡇⣿⡿⣿⣿⣿⡇⢻⣿⣿⣿⣿⣿⣿⣿⢸⣿⡟⣿⣿⣿⣿⣿⣿⣿⣿⣿⣿⣿⣿⣿⡟⣿⣿⣿⣿⣿⣿⣿⣿⣿⣿⣿⣿⣿⢸⣿⣿⣿⣿⣿⣿⣿⣿⣿⣿⣿⣿⣿⣿⣿⣿⣿⣿⣿⣿⣿⣿⣿⣿⣿⡿⣿⣿⣿⣧⣼⡇⣿⣿⣿⣿⡟⣿⣿⣿⢸⣿⣿⣿⣿⢸⣿⡇⣿⣿⣿⣿⣿⣿⣿⣿⣿⣿⡇⢜⢕⢕⢕⢸⣿⣿⣿⣿⣿⣿⣿⣿⣿⣿⣿⡇⢕⢕⢕⢱⣿⣿⢸⣿⣿⣿⣿⣿⣿⣿⣿⣿⢿⣿⣿⣷⣿⢿⣿⣿⣿⡇⣿⣿⣿⣿⣿⣿⣿⣿⣿⣿⣿⣿⣿⣿⣿⣿⣿⣿⣿⣿⣿⣧⣿⣿⡇⡇⣿⣿⣿⣿⣿⡇⣾⣿⣿⣿⣿⣿⣿⣿⣿⣿⣿⣿⣿⠀</a:t>
            </a:r>
            <a:br/>
            <a:r>
              <a:t>⣿⣿⣿⣿⣿⣿⣿⣿⣿⣿⣿⣿⣿⢸⣿⣿⡇⣿⢿⣿⣿⡏⡼⣿⣿⣿⣿⣿⣿⣿⣿⣿⣿⣿⣿⣿⣿⣿⣿⣿⡇⣿⡇⣿⢿⣿⡷⡇⣿⡟⣿⣿⣿⡏⢸⣿⣿⣿⣿⣿⣿⣿⢸⣿⡇⣿⣿⣿⣿⣿⣿⣿⣿⣿⣿⣿⣿⣿⣿⣿⣿⣏⣿⣿⣿⣿⣿⣿⢕⣿⣿⣿⢸⡇⣿⣿⣿⢸⣿⣿⣿⣿⣿⣿⣿⣿⣿⣿⣿⣿⣿⣿⣿⣿⣿⣿⣿⣿⣿⣿⣿⣿⢇⢕⢕⢕⢝⢻⣿⡏⡷⣻⡿⢱⢸⣿⣿⡿⢸⡿⡇⣿⣿⣿⣿⢿⣿⣿⢹⣿⡇⢕⢕⢕⢕⢕⢸⣿⣿⣿⣿⣿⣿⣿⣿⣿⣿⣿⡇⢕⢕⢕⢕⣿⣿⣾⣿⣿⣿⣿⣿⣿⣿⣿⣿⢸⣿⣿⡇⣿⢿⣿⣿⡇⡟⢿⣿⣿⣿⣿⣿⡿⣿⣿⡏⣿⣿⣿⣿⣇⣿⣿⣿⣿⣿⢸⡇⢿⣿⡏⢕⡿⣿⣿⣿⣿⣿⢸⣿⣿⣿⣿⣿⣿⣿⢇⣿⣟⣻⣿⠀</a:t>
            </a:r>
            <a:br/>
            <a:r>
              <a:t>⣿⣿⣿⢝⣿⣿⣿⣿⣿⢿⣿⣿⡿⢸⣿⣿⡇⣿⢸⣿⢻⢻⢱⣿⣿⣿⣿⢜⢻⣿⣿⣿⣿⣿⣿⣿⣿⣿⣿⡿⡇⣿⡇⡿⢸⣿⡇⢕⡏⡇⣿⣿⣿⡇⢜⢻⡿⢿⣿⣿⢿⡇⢸⡇⡇⣿⡇⢝⣿⣿⣿⡿⢸⣿⡏⣿⣿⣿⡿⣿⣿⣿⣿⣿⢇⣿⣿⣿⡇⣿⣿⣿⢸⡇⣿⡟⡟⣿⢿⣿⣿⣿⣿⣿⣿⣿⣿⣿⣿⣿⣿⣿⣿⣿⣿⣿⣿⣿⡏⣿⢫⣳⢕⢕⢕⢕⢕⢕⢜⢿⢏⣻⡇⣿⢸⣿⣿⡇⢸⡇⡇⣿⣿⢜⢿⢝⣿⢕⢸⢿⢇⢕⢕⢕⢕⢕⢸⣿⣿⣿⣿⣿⣿⣿⣿⣿⣿⣿⡇⢕⢕⢕⢕⣿⣿⢹⣿⣿⣿⣿⣿⢻⣿⣿⡏⢸⣿⣿⡇⣿⢸⣿⡟⡟⡇⢸⣿⣿⣿⡇⡇⡏⣿⣿⡇⣿⣿⣿⣿⣿⣿⢻⡟⢿⢻⢸⡇⣸⣿⡇⢕⡇⣧⣿⣿⣿⣿⢕⢿⣿⢻⢿⣿⣿⣇⢕⣿⣿⣿⣿⠀</a:t>
            </a:r>
            <a:br/>
            <a:r>
              <a:t>⣿⣿⣿⢜⣿⢸⣿⣿⣿⢸⢸⢸⢇⢸⣿⣿⡇⡇⢸⢹⢸⣿⢕⣿⣿⣿⡇⢕⢸⢸⣿⣿⢿⣿⣷⣿⣿⣿⢕⡇⡇⢸⡇⢻⢸⣿⡇⣵⢇⡇⣾⢻⣿⡏⢕⢿⡇⢸⣿⣿⣿⡇⢸⣿⡇⣿⢇⢕⡿⢸⣿⡇⢕⣿⣿⣿⣿⣿⡿⢽⣿⢿⣿⣿⡇⢇⣧⣿⢕⢹⣿⣿⢸⢕⡏⢇⣿⡇⣷⣿⣿⣿⣿⣿⣿⣿⣿⣿⣿⣿⣿⣿⣿⣿⣿⣿⣿⣿⡇⢸⣿⣿⢕⢕⢕⢕⢕⢕⢕⢜⢗⢝⢟⢸⢇⣿⢿⣿⢸⣿⡇⢿⡇⢜⡏⢸⣿⢕⢕⢕⢕⢕⢕⢕⢕⢕⢸⣿⣿⣿⣿⣿⣿⣿⣿⣿⣿⣿⡇⢕⢕⢕⢕⢇⢿⢸⣿⣿⣿⣿⣿⢜⢿⣾⡇⢕⣿⣿⡇⣿⢸⢏⡇⣿⡇⢸⣿⡟⣿⡇⢕⡇⣿⣿⡇⣿⣿⣿⡟⣿⡟⢸⡇⢕⢸⡇⢕⣿⣿⢇⣷⢸⡇⢸⢿⣿⢝⢕⣿⡇⢸⢸⣿⢸⣿⢱⣿⡏⢸⣿⠀</a:t>
            </a:r>
            <a:br/>
            <a:r>
              <a:t>⣿⡏⢟⢕⣿⢸⡏⣿⣿⢕⢜⢸⢕⢜⢹⣿⡇⡇⡜⢸⢸⢹⢕⢿⢹⢸⡇⢕⢸⢸⡇⣿⢸⣿⡇⢝⢸⢕⢕⡇⢕⢕⡇⢕⢸⢝⢇⢜⢕⢇⢸⢸⣿⢕⢕⢸⢇⢕⢸⡏⢸⢇⢸⢹⢇⣿⢕⢱⢕⢸⡟⡇⢕⢻⣿⢕⢸⣿⢕⢕⣿⣾⢿⣿⡇⢕⡟⡇⢕⢜⢻⣿⢜⢕⡇⢕⢝⡇⢝⡏⣿⣿⣿⣿⣿⣿⣿⣿⣿⣿⣿⣿⣿⣿⣿⣿⣿⣿⡇⢸⢻⢸⡇⢕⢕⢕⢕⢕⢕⢕⢕⣟⢇⢸⢕⢻⢸⢹⢸⢸⡇⢸⡇⢱⡇⢸⡿⢕⢕⢕⢕⢕⢕⢕⢕⢕⢸⣿⣿⣿⣿⣿⣿⣿⣿⣿⣿⣿⡇⢕⢕⢕⢕⢕⡕⢕⣿⣿⡟⢹⣿⢕⢜⢿⢇⢕⢸⣿⡇⡏⢸⢇⡇⡏⡇⢸⢱⣷⣿⢕⢕⢕⢻⣿⡇⣿⢿⡏⢕⡏⢇⢸⡇⢕⢸⡇⢸⢸⢜⢕⢸⢜⢕⢸⢸⣿⢕⢕⢸⢕⢸⢕⣿⢸⣿⢜⢝⡇⢸⣿⠀</a:t>
            </a:r>
            <a:br/>
            <a:r>
              <a:t>⡇⢇⢕⢕⢸⢸⡇⢸⢸⢕⢸⢱⢕⢜⢸⢼⡜⢕⢕⢜⢕⢸⢕⢕⢹⡟⢇⢕⢕⢕⢕⡇⢕⢿⡟⢕⢸⢕⢕⡇⢕⢕⢇⢹⢕⢕⢕⢕⢕⢕⢹⢸⣿⢕⢕⢕⢕⢜⢕⡇⢸⢕⢜⢸⢕⣿⢕⢕⢇⢸⢇⢕⢕⢸⢿⢕⢸⣿⢕⢸⡿⢸⢕⢇⡇⢕⢸⢕⢕⢕⢝⣿⢜⢕⢕⢕⢕⡕⢕⢕⣿⣿⣿⣿⣿⣿⣿⣿⣿⣿⣿⣿⣿⣿⣿⣿⣿⣿⡇⢜⢸⢜⢕⢕⢕⢕⢕⢕⢕⢕⢕⢇⢕⢱⢕⢝⢸⢕⢜⢸⢕⢸⣿⢜⢕⢕⢜⢕⢕⢕⢕⢕⢕⢕⢕⢕⢸⣿⣿⣿⣿⣿⣿⣿⣿⣿⣿⣿⡇⢕⢕⢕⢕⢕⢕⢕⢹⢟⡇⢜⢜⢕⢸⢸⡕⢕⢕⢹⡇⢇⢸⢕⢇⢕⢇⢕⢟⡿⣿⢕⢕⢕⢇⢿⢇⢜⢸⢇⢕⡇⢕⢕⡕⢕⢜⢇⢸⢕⢕⢕⢕⢕⢕⣿⢇⢻⢕⢕⢕⢕⢕⢕⢻⢜⢕⢕⢜⡇⢸⣿⠀</a:t>
            </a:r>
            <a:br/>
            <a:r>
              <a:t>⡇⢕⢕⢕⢕⢕⢕⢕⢕⢕⢕⢕⢕⢕⢕⢸⢕⢕⢕⢕⢜⢕⢕⢜⢕⢕⢕⢕⢕⢕⢕⢕⢕⢜⢇⢕⢜⢕⢕⢕⢕⢕⢕⢕⢕⢕⢕⢕⢕⢕⢜⢜⢜⢕⢕⢕⢕⢕⢕⢇⢕⢕⢕⢕⢕⡟⢕⢕⢕⢕⢕⢕⢕⢸⢕⢕⢜⢸⡕⢕⡕⢸⢕⢕⡇⢕⢕⢕⢕⢕⢕⢻⢕⢕⡇⢕⢕⢕⢕⢕⢱⣿⣿⣿⣿⣿⣿⣿⣿⣿⣿⣿⣿⣿⣿⣿⣿⣿⡇⢕⢜⢜⢕⢕⢕⠀⢕⢕⢕⢕⢕⢱⢕⢜⢕⢕⢜⢕⢕⢕⢕⢜⢝⢕⢕⢕⢕⢕⢕⢕⢕⢕⢕⢕⢕⢕⢸⣿⣿⣿⣿⣿⣿⣿⣿⣿⣿⣿⡇⢕⢕⢕⢕⢕⢕⢕⢕⢕⢕⢕⢜⢕⢕⢸⢇⢕⢕⡟⡇⢕⢕⢕⢕⢕⢕⢕⢇⢕⣿⢕⢕⢕⡕⢕⢕⢜⢜⢇⢕⢕⢕⡇⢇⢕⢕⢕⢕⢕⢕⢕⢕⢕⢕⢝⢕⢜⢕⢕⢕⢕⢕⢕⢸⢕⢕⢕⢕⢕⢸⣿⠀</a:t>
            </a:r>
            <a:br/>
            <a:r>
              <a:t>⢇⢕⢕⢕⢕⢕⢕⢕⢕⢕⢕⢕⢕⢕⢕⢹⢕⢕⢕⢕⢕⢕⢕⢕⢕⢸⢕⢕⢕⢕⢕⢕⢕⢕⢕⢕⢕⢕⢕⢕⢕⢕⢕⢕⢸⢕⢕⢕⢕⢕⢕⢕⢕⢕⢕⢕⢕⢕⢕⢕⢕⢕⢕⢕⢕⢕⢕⢕⢕⢕⢕⢕⢕⢜⢕⢕⢕⢕⢕⢕⢕⢕⢕⢕⢕⢕⢕⢕⢕⢕⢕⢕⢕⢕⢕⢕⢕⢕⢕⢕⢜⣿⣿⣿⣿⣿⣿⣿⣿⣿⣿⣿⣿⣿⣿⣿⣿⣿⡇⢕⢕⢕⢁⢕⢕⠀⢄⢕⢕⢕⢕⢜⢕⢕⢕⢕⢕⢕⢕⢕⢕⢕⢕⢕⢕⢕⢕⢕⢕⢕⢕⢕⢕⢕⢕⢕⢸⣿⣿⣿⣿⣿⣿⣿⣿⣿⣿⣿⡇⢕⢕⢕⢕⢕⢕⢕⢕⢕⢕⢕⢕⢕⢕⢕⢕⢕⢕⢜⢇⢕⢕⢕⢕⢕⢕⢕⢕⢕⢕⢕⢕⢕⢕⢕⢕⢕⢕⢕⢕⢕⢕⢕⢕⢕⢕⢕⢕⢜⢕⢕⢕⢕⢕⢕⢕⢕⢕⢕⢕⢕⢕⢕⢜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⡇⢕⢕⢕⢕⢕⠀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⠀⠀⢀⠕⠀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⠀⠀⠀⠀⠀⠀⠀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⠑⠀⠀⠀⠀⠀⠀⠀⢕⢕⢕⢕⢕⢕⢕⢕⢕⢕⢕⢕⢕⠕⠑⢁⢅⢅⢅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⠇⠀⠀⠀⠀⠀⠀⠀⠄⠁⠕⠕⢕⢕⢕⢕⢕⢕⢕⠕⠁⠀⠀⠀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⠏⠀⠀⠀⠀⠀⠀⠀⠀⠀⠀⠀⠀⢕⢕⢕⢕⢕⠑⠁⠀⠀⠀⠀⢕⢕⢕⢕⢕⠕⠑⠁⠐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⣥⠕⠕⠕⡕⢕⢕⢕⢕⢕⢕⢕⢕⢕⢕⢕⢕⢕⢕⢑⣕⣕⣕⣕⣕⢕⢕⢕⢕⢕⢕⢕⢕⢕⢕⢕⢕⢕⢕⢕⢕⢕⢕⢕⢕⢕⣵⢕⢕⢕⢕⢕⢜⢸⣿⡟⡻⢟⢟⢹⢻⣿⣿⣿⣿⡿⢟⡁⠀⠀⠀⠀⠀⠀⠀⠀⣰⠄⠀⠀⠀⢕⡕⠕⠑⠀⠀⠀⢰⢀⠀⠀⠕⠑⠑⠐⢠⢄⢄⠀⠀⢱⢕⢕⢕⢕⠕⢕⣿⣿⢟⣑⠕⢁⣁⣕⣟⣟⣟⣇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⢕⢏⢕⢕⢕⣧⢕⢕⢕⢕⢱⡕⢕⢕⢕⢕⢸⢕⢕⢕⢕⣿⢕⢕⢕⢕⢕⢕⢕⢕⢕⢕⢕⢕⢕⢕⡕⢕⢕⢕⢕⢕⢕⣿⢕⢕⢕⢕⢕⢕⢸⡟⡱⢇⣾⣿⢕⡜⢿⣿⣿⢟⠁⢕⣇⡤⠀⠄⢄⡀⠀⠀⡰⠏⠍⠍⠍⠍⠽⠍⠀⠀⠄⢄⢠⢮⠗⠃⠀⠀⠀⠀⢄⡏⠑⠕⠀⠀⢸⢕⡕⢕⢕⢸⢇⢝⢏⢕⢻⣀⡀⢀⢕⡕⢸⡕⢕⢕⢕⢕⢕⢕⠕⢕⣳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⠗⢺⠗⢗⣕⢕⢕⢕⡏⢕⢕⢕⢕⢕⢜⡇⢕⢕⢕⢸⢵⢵⢵⢵⣿⢕⢕⡜⢕⢕⢖⢜⢕⢕⢕⢜⢕⢱⢵⡇⢇⢕⢅⢕⢅⢕⣿⢕⢕⢕⢇⢕⢕⢜⣜⢕⢕⣽⢕⢕⡮⢳⣪⢏⠀⠉⢹⢁⡄⠄⠠⡅⠁⠀⠈⠒⠒⠒⢒⣖⠒⡗⠀⠀⠀⠀⣰⠇⠖⡄⣀⣰⢄⠄⠄⢎⡇⠁⢅⠁⠁⢸⠁⠁⠁⠑⡜⠕⢕⡕⢝⢹⠑⠀⢕⢕⡇⢸⢕⢕⢧⢕⢕⢕⢕⢝⠝⢕⢳⡕⢕⢕⢱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⡕⢔⡔⢔⢕⢕⢕⢣⡱⢕⢕⢕⢕⢔⢟⢕⢕⢕⢸⢕⢕⢕⢕⣿⢕⢕⢱⢕⢕⢕⢕⢕⢕⢕⣇⢕⢕⣕⡇⢕⢕⢕⢕⢕⢕⣿⢕⢕⢕⢕⢕⢕⢸⣿⣿⢱⢇⢕⢕⡇⢾⢏⠀⢀⣄⢼⢁⢰⠀⠀⢸⠀⠀⠀⠀⠈⢱⢞⢁⠀⢿⠀⢀⠀⠑⠑⡠⠂⡏⠁⠐⠀⠀⠀⢕⡇⠀⠀⠷⠀⢸⠀⠀⠀⠀⢧⢇⢸⣿⢕⣸⠀⢕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⢴⡕⢝⢏⢕⢕⢕⢕⢗⢕⢕⢕⢕⢕⢕⢕⢕⢕⢸⢑⢑⢑⢑⠿⢕⢕⢇⢕⢜⢅⢜⢕⢕⢕⢳⢕⢇⢕⢏⢕⢕⢕⢕⢕⢕⣿⢕⢕⢕⢕⢕⢕⢸⢟⢕⡏⢕⢕⡼⠃⠀⠀⠀⠈⠉⠺⠑⠈⠓⠓⠑⠀⠀⠀⠠⠗⠁⠈⠳⠀⠘⢧⡇⠀⠀⠀⠣⢄⣡⡤⢄⠀⠀⠀⢕⡇⠀⠀⠄⢄⣼⠀⠀⠀⠀⠘⠕⠁⡏⢱⠃⠀⠀⠅⢕⣧⢸⢕⡕⢕⢕⢕⢕⢕⢕⢣⢵⢵⢕⢕⢕⢕⢜⢇⢕⢕⢕⢕⢕⢸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⣱⡕⢕⢕⢕⢕⢕⢕⢕⢕⢑⣕⢕⢕⡕⢁⣑⠑⡑⢕⢀⢕⢄⠀⢀⡀⢀⢀⢀⢀⡀⠀⠀⠀⠀⠀⠀⠀⠀⠀⠀⠀⠀⠀⣄⠀⠀⢄⢄⠀⠀⠀⠀⠀⠀⠀⠀⠀⠀⠀⠀⠀⠀⢀⢁⠑⠈⠀⠀⠀⠛⢿⣿⠀⠀⠀⠀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⢐⡞⠐⡄⠔⢄⡰⢃⢕⠀⡆⠐⠐⠐⠐⠐⢰⢐⢕⠑⡇⢀⣸⠀⡇⢀⢸⠀⠑⠀⢸⡇⠄⠄⠄⢸⢕⠀⠀⠀⡠⠔⢲⠐⠒⢤⡀⠀⠀⣰⠃⢰⠂⢸⢕⢀⡄⠀⠁⡧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⠅⡇⣁⣁⣗⣈⣈⣅⢕⠑⡇⣁⣁⣁⣗⣁⣈⣔⠁⠀⠅⠔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⢀⡷⠀⡱⢕⠐⡴⢔⢕⢔⢇⢕⢀⡯⠤⠤⢴⠄⠀⠠⣔⣘⣠⢀⣀⣑⣢⠥⠑⢐⢸⢗⢒⢒⢒⢺⢑⣄⠀⣇⢀⡜⠀⠀⠀⢀⡾⠀⠀⣿⠀⢸⠀⢸⢕⣰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⢕⢕⣑⡞⠀⢔⠀⣇⡀⣸⠕⣇⣀⣿⠄⢄⠄⢀⠴⠒⠀⠀⠢⣄⠀⠀⠘⠋⠀⠀⠠⠔⠊⠀⠀⠀⣿⠀⢸⣀⣈⣀⣀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⢔⢕⠀⠁⢀⢌⢄⢅⢄⢅⢕⢄⢌⢔⢕⢄⠀⠀⠀⠈⠀⠀⠀⠀⠀⠀⠀⠀⠀⠀⠀⠀⠉⠀⠀⠀⠁⠁⠁⠀⠀⠀⠀⠀⠀⠀⠀⠀⠀⠀⠀⠀⠁⠁⠀⠀⠀⠀⠀⠀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⠑⠕⢑⡡⠕⢕⢕⢡⡅⣑⠕⢡⢅⢕⢕⢕⢡⡅⢕⠕⠑⣥⢑⢕⠑⢔⠕⠀⠕⠁⠀⠀⠀⠑⠀⠀⠀⠀⢠⡅⠑⠑⢑⡑⠑⠕⢕⢄⠀⠀⠀⠀⠀⠀⠀⠀⠀⠀⠀⠀⠀⠀⠀⠀⠀⠀⠀⠀⠀⠀⠀⠀⠀⠀⠀⠀⠀⠀⠀⠀⠀⠀⠀⠀⠀⠀⠀⠀⠀⠀⠀⠀⠀⠀⢀⡤⢹⣿⡟⢱⡅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⢱⠔⢣⢗⢑⠖⢑⢕⢸⠇⢅⢡⠥⢵⢒⢅⢑⡇⢦⢸⢰⠑⡇⢔⠕⠕⠀⢠⠜⢠⢔⠄⢸⠕⡵⠑⢁⢸⡇⡄⡸⠁⣿⠑⠥⠑⠑⡠⠔⢈⡏⠁⠐⢄⠀⠀⠁⢡⢥⠡⠅⠥⡧⠁⠀⠐⡔⠅⢕⢔⠀⢄⠀⠀⠀⠀⠀⠀⡏⢀⣀⠀⠀⠀⠀⠀⠀⠀⠀⠀⠀⠀⠒⠒⠐⠙⠁⠀⠀⠁⢦⠀⠀⠀⠀⠀⠀⠀⠀⡄⠀⠀⠀⠀⠄⣼⠁⠕⠝⠕⢸⡇⣁⠕⢁⡇⠕⠕⢕⢸⢁⣑⢕⢜⢒⢘⢜⢏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⡇⠕⢕⢕⢕⢕⢕⢕⢕⡇⠐⣾⢘⠑⡗⢲⢖⠃⠄⠑⢱⠘⠜⠁⣾⡀⡇⠀⠞⢸⡇⢕⠁⠀⣿⠀⢀⠀⢰⠁⠀⡸⠀⠀⠀⢜⡇⠀⣀⢜⢓⢒⢐⢒⢃⣀⠀⠀⡇⠑⠕⠕⠑⠀⢱⡀⠀⠙⠉⢹⠁⠁⡟⠀⢄⣀⣀⢀⢄⢄⢤⡀⠐⠖⠒⠒⡧⠉⠉⠑⠀⠀⠀⠀⠀⣠⠊⠀⠀⠂⡔⠃⠉⠀⠀⠀⠕⣿⠀⠕⡕⢕⢸⡇⠁⢀⢸⠀⢔⢅⢕⢹⠁⢔⢕⢕⣔⠱⠄⠠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⢑⡇⢜⢹⠘⢔⢇⢸⢕⢕⢠⠴⠚⠂⠠⠊⠁⠁⠳⠇⢔⢸⡇⢄⠁⠁⣿⠁⢍⢄⢸⣄⡰⠁⠀⠀⠀⡸⠃⠀⣿⠀⡆⠀⠀⢰⠄⢸⠀⠀⣇⡔⠀⠀⠀⠀⢘⠇⠀⠀⡠⠃⢀⢠⠇⠀⠀⠀⠀⠀⠀⠀⠀⠀⠀⠀⠀⢰⠃⠀⠀⠀⠀⠀⢀⡠⠞⠁⠀⠀⠀⠜⢁⢸⠐⠘⠁⠀⠀⣿⠀⢕⢹⠕⢸⡇⢕⢕⢱⡄⢕⢕⢕⢸⠀⢕⢔⠏⢁⣐⡐⠑⢸⠀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⢥⢴⠄⠱⢁⢔⢹⢀⢕⢕⢍⢍⢍⢅⢑⡇⠀⠘⠄⠘⢄⢸⢕⢕⢠⠆⢄⢱⢀⠘⠆⢅⢣⢅⢕⢸⡇⠀⠀⢀⢿⢀⢡⠁⢔⢍⢄⢀⠀⠐⠊⠁⠀⠀⣿⠀⠗⠒⠂⠚⢀⣸⠀⠀⠘⠃⠀⢄⢕⢕⢕⢔⠀⠊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⠕⠀⢀⠀⠀⠀⠀⠀⠀⠀⠀⠀⠀⠀⠀⠀⠀⠀⠀⠀⠀⠀⠀⠀⠀⠀⠀⠀⠀⠀⠀⠀⠀⠀⠀⠀⠀⠀⢀⠀⠀⠀⠀⠀⣿⣿⣧⡔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⢐⠀⠀⠔⢕⢕⢕⠕⠁⠀⠀⠀⢕⢔⠀⠀⠀⠀⠀⠀⠀⠀⠀⠀⠀⠀⠀⠀⠀⠀⠀⠀⠀⠀⠀⠀⠀⠀⠀⠀⠀⠀⠀⠀⠀⠀⣠⣾⣿⣤⠀⠀⢀⢰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⣑⣕⢕⢕⢕⢕⢕⠕⠕⠕⢕⢕⠑⢀⠀⠀⣀⣀⣀⣀⣀⡁⠀⠀⠀⠀⢀⡄⠁⠁⠀⠀⠀⠀⠀⢅⡑⢕⢕⠀⠀⠀⠀⠀⢠⢄⠀⠀⠀⠀⠀⠀⠀⠀⠀⡀⠀⠀⢄⠀⠀⠀⡀⠀⠀⢀⢔⢔⢁⠀⢻⢿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⠲⡓⠓⡞⠃⣸⠀⢜⢅⢕⢸⠀⠀⠀⠀⠀⠀⠿⠕⢕⢑⠅⠂⡆⠀⠒⢄⠀⠀⠀⠑⠀⣿⠄⠄⠄⢸⢕⠀⢸⢔⢰⡕⠁⢰⡔⢈⠁⠀⣁⣀⡾⠵⠆⠁⢕⢔⢀⠀⠀⢸⢇⠀⠀⠀⠀⠀⣢⠀⠀⠀⠘⡇⢈⠂⠀⠀⠀⣟⣠⠕⢕⢕⠕⢱⠇⡡⢒⢣⢝⠀⠀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⢹⠁⢔⢑⢕⢸⠈⠉⢩⠏⠉⠍⡉⠄⢅⢇⠀⢰⠃⢕⢕⠁⡇⠁⠳⢠⠁⠛⢐⠐⣐⠘⠀⠀⢸⢕⢜⡇⠁⢸⡇⠁⠀⠀⢄⢮⠠⡄⢀⣄⡅⢕⢕⢄⠀⢸⢇⠐⠐⠂⠀⠀⠇⠀⠐⠒⠒⡏⠉⢀⢌⢜⡹⢁⢀⠐⠲⠆⠀⢜⢐⢕⢕⢜⡇⠀⠀⢜⢜⠕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⢹⠀⢀⡇⠀⡜⠘⠋⠙⢹⠉⠁⡘⢃⢸⣔⣠⠇⢕⢕⢕⢰⠇⠀⢄⠇⠕⡀⢸⠀⡇⢰⠆⠀⢸⠐⠐⢔⠐⢆⢞⠐⠀⠐⠋⢀⠔⡏⠉⢔⢔⢕⢕⢕⠁⢸⢕⠀⠀⠀⠀⠕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⢸⠈⢝⠅⠰⠁⢀⢅⢁⢸⢁⢅⢑⡐⢔⢍⢅⢕⢕⢅⢓⢅⢔⢔⢹⠀⣀⣃⣸⣀⣇⣁⣄⢀⠇⠀⣀⠡⠗⠧⣄⣀⠀⠀⠀⠣⣀⣁⣁⡑⢕⠑⠑⠑⢐⢸⢕⢑⠀⢠⠄⠀⠳⠀⠀⠀⡱⢑⢕⢕⢔⢇⢕⢄⢓⢱⠵⠆⢁⠀⠀⠕⡱⢎⣱⣵⣜⢵⠵⠵⢬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⢔⢕⢕⢑⢄⠀⢀⢔⢔⢔⢔⢔⢔⢔⢔⢕⢕⢕⢕⢕⢕⢕⢕⢕⢕⢜⢔⢔⢔⢔⢔⢔⢔⢄⢔⢄⢄⢄⢔⢔⢔⢄⢔⢔⢔⢄⢄⢀⢀⢀⠀⢕⢕⢕⢕⢕⢕⢕⢕⢔⢔⢕⢔⢔⢄⢐⢄⢔⢕⢕⢕⢕⢕⢕⢕⢕⢕⢕⢕⢕⢕⠀⣰⣱⣷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⠑⢄⢕⢕⢕⢕⢕⢕⢕⢕⢕⢕⢕⢕⢕⢕⢕⢕⢕⢕⢕⢕⢕⢕⢕⢕⢕⢕⢕⢕⢕⢕⢕⢕⢕⢕⢕⢕⢕⢕⢕⢕⢕⢕⢕⢕⢕⢄⠑⠕⢕⢕⢕⢕⢕⢕⢕⠕⠑⢑⢄⢕⢕⢕⢕⢕⢕⢕⢕⢕⢕⢕⢕⢕⢕⢕⢕⠀⣿⣿⢿⢟⢝⢝⢝⢟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⣕⡕⢕⢕⣕⢕⣕⢕⢳⣷⣷⣷⣷⣷⣷⣷⣷⣷⣷⡷⣗⣕⣕⣵⣵⣵⣵⣵⣵⣕⣕⢵⣕⢕⢱⣱⣵⣵⣷⣵⣷⣵⣵⣵⣵⣵⢕⢕⢕⢕⢕⢕⢕⢕⢕⢕⢕⢕⢕⢕⢱⢕⠀⢄⢕⢕⢕⢕⢕⢕⢕⢕⢕⢕⢕⢕⢕⢕⢕⢕⢕⢕⢕⢕⢕⢕⢕⢕⢕⢕⢕⢕⢕⢕⢕⢕⢕⢕⢕⢕⢕⢕⢕⢕⢕⢕⢕⢕⢕⢕⢕⢕⢔⢄⢅⢑⠕⢑⢅⠀⢔⢕⢕⢕⢕⢕⢕⠁⠁⠁⠁⠁⠁⠁⢕⢕⢕⢕⢕⢔⢔⢕⣕⣱⢕⢕⢕⢕⢕⣧⣕⢕⡕⢕⢕⢕⢕⢕⢕⢕⢕⢕⢕⢕⢕⢕⢕⢕⢕⢕⢕⢕⢕⢕⢕⢕⢕⢕⢕⢕⢕⢕⢕⢕⢕⢕⢕⢕⢕⢕⢕⢕⢕⢕⢕⢕⢕⢕⢕⣷⣷⣷⣷⣷⣷⣷⢕⢕⢕⢕⢕⢕⢕⢕⢕⢕⢕⢕⢕⢕⢕⢕⢱⣷⠀</a:t>
            </a:r>
            <a:br/>
            <a:r>
              <a:t>⣿⣿⣿⣿⣿⣿⣿⣿⣿⣿⣵⣷⣧⣯⣷⣿⣿⣿⣿⣿⣿⣿⡷⢞⢕⢕⢹⢿⢿⢿⣿⣿⣿⣿⣿⢝⣻⣿⣿⣿⣿⡿⢿⣿⣿⣿⢟⢕⣻⣷⣾⢟⢿⢿⢿⢿⢿⣿⣿⣿⣿⣿⣷⣷⣷⣷⣷⣷⣷⣷⣷⣷⣷⣷⣷⣷⢈⢕⠀⢕⢕⢕⢕⢕⢕⢕⢕⢕⢕⢕⢕⢕⢕⢕⢕⢕⢕⢕⢕⢕⢕⢕⢕⢕⢕⢕⢕⢕⢕⢕⢕⢕⢕⢕⢕⢕⢕⢕⢕⢕⢕⢕⢕⢕⢕⢕⢕⢕⢕⢕⢕⢕⢕⢕⢕⢀⣷⣷⣷⣷⣷⣷⣷⡀⠀⠀⠀⠀⢄⢀⣷⣷⣷⣷⢷⣷⢇⢏⢜⢝⢣⣱⣱⣵⣱⢟⢻⢿⣷⢕⢕⢕⢱⢧⣵⡷⢵⢧⣷⣷⣷⣷⣷⣷⣷⣷⣷⣷⣷⣷⣷⣷⣷⣷⣷⣷⣷⣷⣷⣷⣷⣷⣷⣷⣷⣷⣷⣷⣷⡷⢷⣷⣷⣷⣷⣿⣿⣿⣿⣿⣿⣿⣵⣵⣵⣵⣵⣧⣵⣵⣵⣵⣵⣵⣵⣵⣵⣷⣾⣿⠀</a:t>
            </a:r>
            <a:br/>
            <a:r>
              <a:t>⣿⣿⣿⣿⣿⣿⣿⣿⣿⣿⣿⣿⣿⣿⣿⣿⣿⣿⣿⣿⣿⣿⢕⢕⠑⠑⠑⠰⠁⠑⠑⣜⢟⢟⢕⢱⢜⠝⠻⢟⢏⢱⡆⢝⢝⢏⢰⢆⢝⢏⢕⢖⢑⢅⢱⢖⢑⢡⢝⣿⣿⣿⢿⢿⢿⢿⢿⠿⠿⠿⠿⠿⠿⠿⠕⢕⢑⢑⠀⢕⢕⢕⢕⢕⢕⢕⢕⠑⢅⡁⠕⠕⢑⢑⠕⠅⣅⠁⢅⡑⢕⢕⢕⢕⢕⠕⠕⠕⠑⠑⢁⣁⣁⠑⠁⡴⠀⡄⠀⠔⡆⢡⠅⠑⢡⠅⠕⠄⢷⠄⠕⠡⠅⢕⢕⠁⢱⢕⢜⢻⣿⣿⡟⢕⡤⠀⢰⠐⠀⢻⢿⢿⢇⢱⡕⠑⠱⢥⡕⢖⢃⢝⢟⢏⢕⡦⠕⢸⣿⡵⢅⢕⢕⢔⢕⠕⢕⠇⢝⢏⢕⡕⢝⠝⠝⢟⢿⢿⢏⢕⣅⢜⢝⢝⢝⡝⢻⣿⣿⣿⣿⣿⣿⢿⣿⣿⣿⣿⢕⠥⢕⣜⢝⢝⣙⡝⢿⣿⣿⣿⣿⣿⣿⣿⣿⣿⣿⣿⣿⣿⣿⣿⣿⣿⣿⣿⣿⣿⣿⣿⠀</a:t>
            </a:r>
            <a:br/>
            <a:r>
              <a:t>⣿⣿⣿⣿⣿⣿⣿⣿⣿⣿⣿⣿⣿⣿⣿⣿⣿⣿⢿⢿⢿⠿⠇⠎⠀⠀⡏⠀⢸⠁⢂⠕⠕⢕⣑⢡⢗⠊⠑⠐⠐⠘⢑⡕⠁⠁⢸⢕⠕⠁⢁⢀⢑⢐⡅⢀⢑⢠⡀⠄⠄⠀⡕⣀⠄⢤⢤⣤⢄⢰⡄⠀⠀⠄⡈⠂⠁⠁⠐⢕⢕⠕⢕⢕⢁⠐⠂⢺⠅⠀⠀⠀⠀⡇⠀⠀⡇⠀⢱⠇⠑⢕⢕⢕⢄⠖⠖⠂⠈⡅⠘⠀⢀⠀⢰⢕⢰⠁⠐⠐⡇⢸⠑⠀⢸⠀⢐⢐⢸⢐⢐⡇⣁⠕⠔⠅⢜⢊⢅⠡⣕⡝⢕⢱⢃⢐⢸⢐⢀⢑⢇⢕⢡⡑⢀⠔⢅⢱⡇⢅⢵⢕⢔⢕⢞⠃⢍⢕⢟⢏⢕⢜⢃⢕⢘⢰⠐⠘⢇⢕⢱⠃⢔⢕⢜⡕⢕⠥⠥⠄⡇⢒⢖⢕⢕⢇⢕⣿⣿⣿⣿⣿⢇⢱⢕⢝⢟⢇⠕⣑⠰⢕⡑⢕⢹⢕⢸⣿⣿⣿⣿⣿⣿⣿⣿⣿⣿⣿⣿⣿⣿⣿⣿⣿⣿⣿⣿⣿⣿⣿⠀</a:t>
            </a:r>
            <a:br/>
            <a:r>
              <a:t>⠙⠉⢉⢉⠙⠙⠙⠉⠉⢁⢁⢑⢐⡗⢕⢜⢕⢄⢄⢄⢄⠀⠀⠀⠁⠁⡇⠁⠸⠁⠁⠤⠁⠀⢀⠄⠁⢢⡀⠀⠀⠄⡜⠀⠀⡄⢸⢕⠀⠀⠀⡆⠀⢐⡇⠀⢔⡆⢀⢐⢑⡝⠡⡔⢔⡗⢗⠕⢀⡜⢀⢀⢀⢀⠑⡄⠀⢄⠀⠢⠑⢸⠐⢐⠖⠒⠐⢸⠉⢉⢉⠁⠀⡇⠀⠀⡇⠀⢸⠀⠀⠕⠑⠑⠑⢕⢄⠀⢕⠀⠔⢕⢕⠐⢸⢕⠃⢱⠁⠀⡇⠨⠀⠀⢸⠀⠀⠀⢸⠀⠄⢇⠔⢕⠀⡜⢕⢕⢱⢕⢔⣔⢑⢑⢑⢑⢸⢑⢑⢕⢸⣿⢕⢁⢔⢅⡑⢕⢇⢑⡕⢕⢕⠞⠌⢕⡕⠥⢖⢕⢑⢔⡆⢔⠔⡜⢐⠕⢕⢕⢘⡁⢕⢕⢕⡇⢕⢐⢥⠄⡗⢒⢕⢕⢕⢕⢸⣿⣿⢿⠟⣿⢕⢸⢁⢑⢇⣜⣝⣔⢕⢔⡧⢕⢸⢕⣾⣿⣿⣿⣿⣿⣿⣿⣿⣿⣿⣿⣿⣿⣿⣿⣿⣿⣿⣿⣿⣿⣿⣿⠀</a:t>
            </a:r>
            <a:br/>
            <a:r>
              <a:t>⠀⠀⠅⠔⠔⢔⢔⢔⢵⣷⣾⣿⣿⡿⢟⢟⢏⢕⢕⢄⢀⢄⠴⠄⠠⠊⠀⠐⢔⢑⢄⣐⢔⢱⢀⢐⢐⠐⠐⠑⠑⡕⠙⡄⠀⢌⢸⢕⢔⢔⠐⠃⡰⠊⡇⠔⡘⠑⠀⢀⢘⠀⠐⡏⢄⣄⢄⢠⢎⢤⢤⢔⠄⠑⠀⠃⠀⢀⢄⠁⢄⠇⢕⢕⢕⢕⢀⠎⢔⢕⢕⢕⢔⠀⠀⡰⠑⠀⠸⡀⠀⠀⣀⠔⠀⠀⢁⠀⠱⣀⢀⠁⠑⠀⢸⢇⠐⡜⠐⠐⡇⠐⠂⠀⡜⠀⢘⠄⢸⠀⢔⢁⢔⠁⠞⠀⠄⠀⢸⡤⡐⠐⠀⠀⠀⠁⢸⠐⠑⠑⠙⠙⠅⡎⢁⢸⡇⢁⠁⠁⡇⠁⠁⢅⠃⠜⠕⠑⠑⠑⠑⢕⠇⠑⠕⠑⠐⠳⢑⠑⠘⢇⢑⢃⢱⢃⠕⡅⠑⠒⡧⠥⣑⠕⠜⡕⠜⠝⣑⠕⠕⢕⢑⢸⣁⠕⢸⢿⣿⣿⢕⡱⢇⢕⢜⢱⣿⣿⣿⣿⣿⣿⣿⣿⣿⣿⣿⣿⣿⣿⣿⣿⣿⣿⣿⣿⣿⣿⣿⣿⠀</a:t>
            </a:r>
            <a:br/>
            <a:r>
              <a:t>⢔⣔⣔⣔⡕⢕⢕⢟⢟⢿⢿⢟⢝⢕⢕⢕⢅⢅⢅⢄⢀⢀⢀⢀⢀⢀⢁⠉⠒⠅⢀⢔⢕⡔⢍⢕⠚⠃⠄⠁⠘⠔⠀⠁⠀⠐⠼⢑⢅⣀⣐⣅⢄⠔⠇⠀⠈⠓⠀⠄⠄⠐⠂⠐⠂⠑⠕⠕⢕⢕⢑⢑⢁⠀⠀⠀⡀⢕⠕⢐⢅⢕⢕⢕⢁⢐⢅⢔⢕⢕⢕⢕⢕⢁⢑⢁⢀⢀⠀⠉⠉⠉⠀⠀⠀⠕⢕⢀⠀⠈⠉⠁⢀⠀⠸⠕⠘⠀⠑⠒⠔⠰⠔⠀⢁⢈⠁⠐⠞⢀⢄⢙⢅⠑⠕⢔⠕⠒⠊⠁⠌⠅⢘⢑⣁⡀⢘⢐⢀⠀⠒⠐⠀⠟⠀⠸⠇⠀⠀⠑⠇⢴⢔⠁⠒⠔⠔⠒⠁⠁⠔⠁⠈⠒⠒⠒⢒⢒⣒⣠⣴⣕⢜⡑⢁⢀⠀⢁⠒⠒⠁⠀⠈⠀⠀⠈⠉⠉⠰⢔⢔⢑⠠⠕⠀⠉⠂⠀⠀⠀⠑⢔⢐⠀⠙⠁⠁⠁⢈⢍⡝⢝⢝⢝⠝⠍⠍⠝⠝⠝⢝⢛⢛⠛⠛⠛⢛⣟⣛⡟⠀</a:t>
            </a:r>
            <a:br/>
            <a:r>
              <a:t>⢞⢏⣕⡕⢔⢔⢐⢕⢕⢕⢕⢕⢕⢗⢗⢕⢕⢕⢕⢕⢵⢵⢵⢵⢵⢗⢕⢕⢑⠑⢑⢕⢕⣽⣷⡷⢷⢷⢗⢗⢇⢕⢕⢕⢕⣕⢕⢼⢿⢿⢵⢵⢕⢔⢀⢀⢀⢀⢀⢀⢀⢀⢀⢀⢀⢄⢄⢄⢅⣵⣵⣵⣵⣷⣧⢾⣷⣕⢕⢕⢕⢕⢕⢕⢕⢕⢕⢕⢕⢕⢕⢕⢕⢕⢕⢕⢕⢕⢔⢄⢄⢀⢀⢀⠀⢕⢕⢕⢕⢅⢔⢔⢔⢔⢄⢄⢔⢔⢔⢔⢔⢔⢔⢕⢕⢕⢕⢕⢕⢕⢕⢕⠕⢄⢄⣄⣔⣄⣄⣄⣀⢑⢀⠁⠁⠁⠁⠁⢑⣵⣔⣔⢄⢀⠀⠀⠀⠀⠀⠀⠀⠀⢁⢙⢕⢕⠑⠑⠑⠑⠑⠐⠐⠀⠐⢵⣷⣷⢿⢿⢟⢟⢟⢗⢇⠑⠀⠀⠀⠕⢕⢕⢔⢄⢄⢄⣄⣄⣔⡔⠄⠀⠁⠀⠀⠀⠀⠐⠀⠔⠵⢕⢕⢕⢕⢄⢄⢕⢜⢝⢝⢻⢷⣧⣔⡄⢀⠀⠀⠀⠀⠀⠀⠀⠁⠑⢳⢷⢧⢽⠀</a:t>
            </a:r>
            <a:br/>
            <a:r>
              <a:t>⣕⣷⣿⣿⣿⢵⢵⢵⢵⢵⢕⢗⢗⢗⢗⢕⢕⢕⢕⢕⢕⣕⣕⣕⣱⢵⢵⢳⢗⢕⢕⢕⢕⢕⢕⢕⢕⢕⢕⢕⢕⢗⢗⢟⢿⣕⢕⢕⢕⢕⣕⣕⣕⣕⣱⢵⢵⢵⢕⢕⢕⢕⢕⢕⢕⢕⢕⢕⢜⢝⢝⢝⢝⢝⢝⠕⠑⠁⠁⠁⠁⠁⠑⠑⠑⠑⠕⠕⠕⠕⢕⢕⢕⢕⢕⢕⢕⢕⢕⢕⢕⢕⢕⢕⢕⢕⢕⢕⢕⢕⢕⢕⢕⢕⢕⢕⢕⢕⢕⢕⢕⢕⢕⢕⢕⢕⢕⢕⢕⢕⢕⢕⢕⢜⡕⣽⣿⣯⣕⢁⠁⠁⠁⠀⠀⠀⠁⠈⠙⠝⠝⠟⠙⠑⠁⠁⠉⢁⢕⢕⢎⢕⢕⢕⢕⢕⢄⢄⢀⠀⠀⠀⠀⠐⠗⢗⢕⢕⢕⢕⠕⠕⠑⠁⠀⠀⠀⠀⠀⢀⢕⢕⢷⢷⢷⢧⣵⣵⡾⢟⢗⢗⢆⢤⢄⢀⢀⢀⠀⠀⠀⠀⠀⠀⢁⢅⣄⣕⣕⣕⣕⣱⣵⣵⣼⣿⢗⢇⢄⢄⢄⢄⢄⢄⢀⠄⠅⠑⠁⠁⠀</a:t>
            </a:r>
            <a:br/>
            <a:r>
              <a:t>⠁⠁⠑⢑⢕⢕⢕⣕⣱⣵⣵⣵⣵⣵⣷⣷⣷⣾⣿⣿⡿⢿⢿⢿⢟⢟⢟⢏⢙⢙⢑⢕⢅⢅⢅⢄⢔⢔⠀⠀⠀⠀⠁⠑⢕⢕⢕⢕⢕⢕⢕⢕⢝⢕⢕⢕⢕⢕⣵⣵⣵⣵⣕⣕⡕⢕⢕⢕⢕⢕⢕⢕⢕⢕⢄⢄⢀⢀⢀⢀⠀⠀⠀⠀⠀⠀⠀⠀⠀⠀⠀⠀⠀⠀⠁⠁⠁⠁⠑⠑⠑⠑⠕⠕⠕⠕⠕⠕⠕⠕⠕⠕⠕⠕⠕⠕⠕⠕⠕⠕⢕⢕⢕⣕⣕⢕⢕⢕⢕⢕⢕⢕⢕⢕⢕⢄⠁⠁⠁⠅⠄⠅⠁⢅⢵⢵⢵⢵⢵⢕⢕⢔⢔⢔⢔⣔⣕⣕⡕⢕⢕⢕⢗⢧⢵⢕⢕⢅⢁⢀⢀⢀⢀⢀⢀⢄⢕⢕⢕⢔⢔⣔⢄⢰⢴⣴⣶⡗⢗⢟⢝⢝⢝⢝⢟⢏⢕⢕⣕⡅⢅⣄⡅⢅⢕⢕⢕⢕⢑⢅⢄⢄⢄⣄⡔⢕⢕⢟⢟⢟⢟⢟⢿⣿⣿⣿⣷⣕⢕⢕⢕⢕⢕⢕⢕⢔⢄⢀⢀⢀⠀</a:t>
            </a:r>
            <a:br/>
            <a:r>
              <a:t>⢱⢵⢵⢗⢗⢟⢏⢟⢣⢕⢷⢿⣿⡿⢟⢏⢕⢕⢕⢕⢕⢕⢕⢕⢕⢕⢔⢕⢕⢕⢕⢕⢕⠕⠑⠑⠑⠑⠄⠄⠀⠄⠄⠅⢅⢅⢕⢕⢕⢕⢕⢕⢕⢕⢕⢝⢝⢕⢕⢕⢕⢕⢕⢕⢕⢕⢕⢕⢕⢕⢕⢕⢕⣕⣕⢕⢕⢕⢕⢱⢵⢵⡵⢗⢳⢷⢗⢖⢖⢖⢖⢖⢖⢖⢖⢔⢔⢔⢔⢔⢔⢄⢄⢄⢄⢄⢄⢀⢀⠀⠀⠀⠀⠀⢀⢀⢀⣀⣄⢄⢄⢄⢜⢿⢿⢿⢿⢷⢷⢵⢕⢕⡔⢄⢀⢀⢀⠀⠀⠀⢀⢀⢀⢀⣄⣕⣕⣕⣕⣕⣗⣕⣕⣕⡕⢕⢜⢝⢕⢕⢅⢁⢕⢑⢑⢀⢀⢀⢄⢔⢕⣷⣷⢗⢗⢗⢇⢝⢝⢕⢕⢕⢕⢕⢕⢕⢝⣝⣝⢕⢕⢕⢕⢕⢞⢏⢝⢝⢕⢕⢕⢕⢜⢝⢹⢽⢵⢿⢟⢝⣝⣝⣕⢕⢕⢜⢝⢱⢵⢵⣵⣵⢵⢾⢿⢿⢿⢷⣷⢧⢕⠑⠑⢝⢝⠝⠙⠉⠁⠁⠀</a:t>
            </a:r>
            <a:br/>
            <a:r>
              <a:t>⢠⢵⣵⣵⣵⣷⣷⢷⢷⢟⢟⢟⢝⢕⢕⢕⢕⢕⢕⢕⢕⢑⠑⠁⠁⠁⠑⠕⠕⢕⢕⢕⢕⢔⢔⢔⠄⢄⠄⠀⠀⠀⠀⢀⢄⢄⢱⢵⢵⢵⢵⣵⣵⣵⣵⣵⣵⣷⣷⣷⣷⣷⣾⣿⣿⣿⣿⣿⣿⣏⣝⣝⣽⡵⢕⢕⢕⢕⢕⢕⢕⢕⢕⢕⢕⢕⢑⢕⢕⢕⢕⢕⢕⢕⢕⣕⣕⣱⣵⣵⣵⣷⣷⣷⣵⣵⣵⣵⣵⣔⣔⣴⣴⣵⣵⣵⣼⣿⣷⣷⣵⡵⢕⢕⢕⢕⢕⢕⢕⢕⢕⢕⢅⢅⢈⢝⢕⢕⢕⢕⢑⢕⢕⢕⢕⢕⢕⢕⢕⣕⣕⢕⢕⢕⠕⢀⠀⢀⢄⢔⣵⣵⣱⣕⣕⣱⣵⡷⢗⢞⢟⢟⢟⢟⣷⢷⢗⢗⢕⢕⢕⢕⢕⢜⢝⢝⢝⢕⢕⢕⢕⢕⢕⢕⢕⢕⢕⢕⢕⢕⢕⢕⢕⢕⢕⢕⢕⣕⣕⣕⢼⢕⢕⢝⢝⢝⢝⢝⢝⢕⢕⢕⢕⢕⢕⢕⢜⣟⢗⢧⢕⢄⢄⢔⢕⢄⢄⢄⢀⢀⠀</a:t>
            </a:r>
            <a:br/>
            <a:r>
              <a:t>⢀⢀⢀⢄⢕⢟⢝⢏⢟⢟⢏⢝⢝⢝⢝⢕⢕⢁⢁⠅⠄⠔⠔⠔⠐⠑⢁⢁⠀⠁⠁⢀⢀⢀⢄⢄⢔⢕⠕⢔⠀⠀⠁⠑⠕⢕⢕⢕⢕⢕⢕⢕⢕⢕⢕⢕⢕⣕⢵⡼⡝⣝⣝⣽⣝⣝⣝⣝⣝⣝⣝⣝⣕⣕⣕⣕⡕⢕⠕⠕⢕⢕⢕⢕⢕⢕⢕⢕⢕⢵⣵⣵⣵⣷⣾⣿⢿⢿⢿⢟⢟⢟⢟⢟⢏⢝⢝⢝⢝⢕⠕⠕⠕⢕⢕⢕⢝⢝⢝⢜⢕⣕⢕⢕⢕⠑⠑⠑⠁⠁⠁⠁⠁⠁⠁⠁⠁⠁⠑⠑⠑⠑⠑⠑⠑⠕⠕⢕⢕⢕⢕⢕⢕⢕⢕⢔⢔⢕⢕⢝⢝⢝⢝⢕⢕⢕⢕⢕⢕⢕⢝⢝⢕⢜⢝⢗⢗⢳⣕⣕⣱⣷⡷⢷⢷⢷⢷⢷⢗⣗⣇⣗⣗⣗⡗⢕⢷⢷⢷⢷⢷⢷⢞⢗⢗⢕⣟⢟⢻⢿⢟⢗⢞⢟⢷⢷⢷⢷⢷⢷⢷⢷⢵⢕⢕⢕⣕⣕⢕⢕⣕⣕⡵⢜⢝⢕⢕⠕⠅⠁⠀</a:t>
            </a:r>
            <a:br/>
            <a:r>
              <a:t>⢀⢄⣔⣱⣵⣷⣷⡗⢞⢟⢇⢕⢕⢕⢕⢕⢔⢄⢄⢄⢔⢔⢔⢔⢕⢕⢕⢕⢕⢕⢕⢕⢕⢕⢕⢕⢕⢑⢁⢐⢀⢀⢄⢔⢔⣔⣕⣱⣵⣵⣵⣷⢷⢾⢟⢟⢝⢝⢕⢕⢕⢜⢝⢟⢿⣿⣿⣿⣿⣿⣿⣿⡿⢟⢝⢕⢕⢕⢕⢔⢕⢕⢕⢕⢕⢕⢕⢕⣱⣾⣧⣜⣟⡗⢇⣕⣕⣕⣕⣕⣕⣕⣕⢕⢕⢕⢕⠑⠐⠐⠐⠑⠑⢕⢗⢗⢗⢗⢳⣿⢿⢿⢟⢟⢇⠕⠐⠀⠀⠀⠀⠀⠀⠀⠀⠀⠀⠀⠀⢀⢀⢀⢄⠄⠄⠔⠔⢔⢕⢵⢕⢕⢕⢕⣱⣵⣵⣵⣷⢷⢷⢕⢕⢕⢕⢕⠕⢕⠕⠕⠕⢕⠕⠕⠑⠑⠁⠁⠁⠑⢑⢑⢑⢑⢁⠁⢑⢜⢝⢝⢝⢝⢝⢝⢗⣵⢕⢕⢕⢕⢕⢕⢕⢕⢕⢕⢕⢕⢕⢕⢕⢕⢕⢜⢝⢏⢕⢕⣕⣕⣕⣕⣕⣵⣾⣿⣿⣿⣿⣿⣿⣿⣿⣧⣕⡄⢀⢀⢀⠀⠀</a:t>
            </a:r>
            <a:br/>
            <a:r>
              <a:t>⢟⢟⢟⢝⢝⣹⣿⣿⣿⣷⣕⢕⢕⢕⢕⢕⢕⢕⢕⢕⢕⢕⢕⢕⢕⣕⣕⣕⣕⣕⡕⢱⢵⢵⢵⢕⢕⠕⢕⠗⠗⢗⢗⢟⢿⢟⢟⢟⢏⢕⢕⢕⢕⢕⢕⢕⢕⢕⢕⢕⢕⢕⢕⣱⣵⣿⣿⣿⣿⣿⣿⣿⣗⢕⣕⢕⢗⢗⢗⢗⡗⢗⢗⣗⣗⣞⡟⢟⢟⢟⢟⣟⣟⣿⣟⣟⢝⢝⢝⢕⢕⢕⢕⢕⢑⢑⢑⢐⢀⢀⢀⢄⢕⢱⣵⣷⣾⣧⣕⣕⣕⣕⢕⢄⢀⢀⣄⣄⣔⣰⣵⣵⣵⣵⣵⡵⢇⢕⠕⠑⠀⠀⠀⠀⠀⠀⢀⢄⢕⢕⢕⢕⢕⢕⢜⢝⢕⢕⢕⢕⢕⢕⢕⢕⢀⢀⢀⢀⢄⢄⢄⢄⢄⢔⢔⢔⢔⣔⣔⣕⣕⣕⣱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⢣⢵⢕⣕⣕⣕⣕⣱⣵⣿⣿⡿⢏⢝⢕⢕⢑⠑⠕⠑⠑⠁⠁⠀⠀⠀⠀⠀⢀⢁⢕⠕⠕⠕⢕⢕⢕⢕⢕⢕⢕⢕⢕⢔⢕⣕⢕⢕⢝⢝⢝⢝⢻⣿⣿⣿⣿⣿⣿⣿⣷⣷⣷⣾⣿⣿⣿⣷⣿⣷⣷⣷⢷⢷⢿⢿⢿⣿⣿⣿⣿⣿⣧⡕⢕⢕⠕⠕⠕⠕⠕⠕⠕⠕⢕⢕⢕⢕⢕⢝⢝⢟⢟⢝⢝⢟⢇⠕⢕⠕⠕⠕⠕⢱⢿⢿⢿⢿⢿⢿⢿⢿⣕⣕⣔⡔⢔⢔⢔⢔⢔⠐⠑⢕⢕⢕⢕⢕⣕⣕⣕⣵⣵⣵⣵⣵⣵⣵⣵⣵⣵⣕⣕⣵⣵⣵⣷⣷⢷⢷⢿⢿⢟⠟⠟⠟⠏⠝⠝⠝⠝⠝⠝⠝⠝⠕⠇⠕⢕⢗⢗⢗⢇⢕⢕⢕⢕⢕⢕⢕⢝⣿⣿⣿⣿⣿⣿⣷⣕⣕⣕⣕⣕⢕⢕⢔⢕⢕⢕⢕⢑⢁⢀⢀⠀⢀⢀⢀⢀⢀⢀⢀⢀⢀⣄⣄⡀⠀</a:t>
            </a:r>
            <a:br/>
            <a:r>
              <a:t>⠔⠕⠕⠱⢵⢵⢵⢵⢕⢕⢕⢕⢵⢵⣵⣵⣼⣷⣵⣵⣵⣵⣜⢝⠝⠕⠕⠕⢗⢕⢵⢴⢔⢔⢕⣕⣕⣕⣕⢔⢕⢕⢕⢕⢕⢕⢕⣕⣕⣵⣷⣧⣵⣷⣵⣷⣿⣾⣷⣵⡕⢕⢕⢕⢕⢝⢝⢝⢝⢝⢝⢝⢟⢿⢿⣿⣿⣿⣿⣏⡝⢕⢕⢕⢕⢕⢕⣕⢕⢕⢞⢏⢝⢝⢕⠕⠕⠀⠀⠀⠀⠀⠀⠀⠀⠀⠀⠀⠀⠀⠁⠁⢝⢟⣿⡟⢇⢕⢄⢄⢀⠀⠀⠀⠀⠀⠀⠀⠀⠀⢅⢕⢕⢕⢕⢅⢅⢕⢱⣿⣷⣷⣧⣵⣵⣕⣕⣕⣕⣼⣿⣿⣿⣿⣿⣿⣿⣿⣿⣿⣿⢟⢏⢝⢝⢝⠑⠑⠑⠁⠁⠁⠁⠁⠀⠀⠀⠀⠀⠀⠀⠀⠀⠀⠐⠄⠄⠄⢔⢔⢕⣕⡕⢕⢕⢕⢕⢕⢕⢕⢕⢕⢝⢝⢝⢝⢝⢝⢝⢝⢝⢝⢕⢕⢝⢝⢝⢝⠝⠝⠝⠝⠟⠟⠗⢗⢗⢗⢗⢗⠗⠞⠏⠝⠝⠝⠙⠙⠙⠉⠀</a:t>
            </a:r>
            <a:br/>
            <a:r>
              <a:t>⠀⠀⠀⠀⠀⠀⠀⠁⠁⠁⠀⠑⠑⠑⠑⠕⢕⢜⢝⢝⢟⢟⢗⢕⢄⢀⢀⠀⠁⢑⢑⠑⠑⢕⢕⢕⢕⢜⢝⢝⢝⢽⣿⣿⢿⢯⢕⢕⢝⢝⢝⢝⠝⠝⠙⠙⠝⠟⠟⠻⢷⢧⢵⢕⢕⢕⢕⢕⢕⠕⠕⠕⠕⠑⠕⠕⠕⠕⠕⠕⠝⠕⠑⠑⠑⠑⢝⢕⢕⢕⢕⢕⢕⢕⢕⢕⢔⢀⠀⠀⠀⠀⠀⠀⠀⠀⠀⠀⠀⠀⢀⢕⢕⣜⢹⢟⢗⢗⢇⢕⣕⡕⠕⠑⠐⠑⠁⠁⠁⠁⠁⠀⠀⠀⠀⠀⠀⠁⢁⢜⢟⢻⣿⣿⡿⢟⢏⢝⢕⢕⢕⢕⢕⢸⢿⢿⢿⢿⢿⢿⢿⢷⣧⣕⣕⣕⣕⢕⢕⢕⢕⢕⢕⠕⠐⠀⠀⠀⠀⠀⠀⠀⠀⠀⠀⠀⠀⠀⠀⠀⢜⢝⢟⢿⢗⢗⢗⢗⢗⢗⢕⢱⢧⢵⢵⣵⣵⣵⣵⣧⣵⣵⣷⣾⣿⡇⢕⠀⠀⠀⠀⠀⠀⠀⠀⠀⠀⢀⢄⢔⢔⢕⢔⢕⢕⢕⢔⢕⢕⠀⠀</a:t>
            </a:r>
            <a:br/>
            <a:r>
              <a:t>⢠⣤⣔⣔⣔⣄⣄⣄⡔⢔⢕⣕⣕⢕⢔⣕⣕⣵⣵⣵⡵⢵⢵⢷⢗⢇⢕⢅⢄⢅⢅⢄⢄⢕⢱⣵⣵⡷⢇⠕⠑⠑⠑⢕⢕⢕⢕⢕⢕⢕⠑⠀⠀⠀⠀⠀⠀⠀⠀⠀⠀⠁⠁⠁⠑⠑⠕⠱⢵⢔⣔⣔⣔⢔⢔⢄⢄⢄⢄⢀⢀⢀⢀⢄⢔⢕⣕⣵⣷⡷⢿⣗⢕⢕⢕⢕⢕⢕⢔⢔⢄⢄⢄⢀⢀⢀⠀⠀⢔⠕⠕⠗⠙⠉⠁⠀⠀⠁⠁⠈⠙⢅⢀⢀⢀⢀⢀⢀⢀⢀⢀⢀⢄⢄⣔⣕⡵⢵⢕⢕⢕⢗⢺⣵⡵⢕⠕⠑⠑⠁⠀⠀⠀⠁⠑⠕⢕⢕⢕⢕⣵⣷⡟⢟⢝⢕⢞⢟⢟⢗⢳⣕⡕⢕⢕⢄⢔⢐⢐⠐⠐⠀⠀⠀⠀⠀⠀⠀⠀⠐⠕⢕⢕⢕⣕⣷⣇⡕⢕⢕⢕⢕⢕⢕⢕⢕⢕⢕⢕⢜⢝⢝⢻⢿⢿⢇⢕⢄⢄⢄⢄⢄⢔⢔⢔⢕⢕⢕⢕⢕⢕⢕⢕⢕⢕⢎⠝⠻⢧⡔⠀</a:t>
            </a:r>
            <a:br/>
            <a:r>
              <a:t>⢝⣝⢽⢟⢝⢝⢕⢕⢕⢕⢕⢕⣕⣕⣵⣾⣏⣕⣕⣕⡕⢕⠑⠑⠑⠑⠑⠁⠑⠐⢔⢕⢱⣾⣿⣿⣿⣷⣵⡕⢄⢀⠀⠁⢕⢕⠕⠕⠑⠁⠀⠀⠀⠀⠀⠀⠀⠀⠀⠀⠀⠀⠀⠀⠀⠀⠀⠀⠀⠀⠁⠁⠈⠙⠙⠙⢟⣻⣿⡿⢎⢕⠕⠕⠜⢟⢻⢿⢿⢿⢇⢕⠕⠕⠕⠝⠕⠕⢱⢵⢵⢷⣷⣧⣵⣕⣄⣔⡔⢄⢀⢀⢄⢀⠀⠀⠀⠄⢕⢕⢕⢕⢕⢕⢕⢕⢕⡕⢕⢕⢕⢕⢕⣱⣕⣕⣕⣱⣵⣵⣕⣻⣯⢕⢕⢕⢔⢄⠔⠔⢔⢰⢴⢴⢵⢵⣵⣷⣾⣿⣿⣿⣵⣕⣕⣕⣕⣕⣕⣵⣵⣾⣷⣷⢷⢵⢕⢕⢑⢑⢀⢕⢕⢔⢄⢄⢄⢄⢀⢄⢀⢄⢕⢟⢝⢝⢕⢑⢁⠙⠕⠕⠇⠑⠑⠕⠕⠑⠑⠑⠑⠑⠁⠕⠕⠕⠕⠀⠀⠁⠁⠕⢕⢕⢕⢱⢵⢵⢕⢕⢕⢕⢁⢁⢀⠀⠀⢀⢀⣕⠀</a:t>
            </a:r>
            <a:br/>
            <a:r>
              <a:t>⢙⢕⢕⢕⢕⣵⣷⣷⣾⣿⣿⣿⣿⣿⣿⡿⢿⢟⢝⢕⢕⢀⢀⠀⠀⠀⠀⠀⠀⢀⢕⢕⢕⢜⢻⣿⣿⣿⣿⣿⣷⣕⡕⢄⢕⢕⢔⢔⢄⢠⢄⢠⢄⢄⣄⣄⣀⣀⢀⢀⢀⢀⢀⢀⢀⢀⢀⢀⢀⢀⢀⠀⠀⠀⠀⠀⠁⠁⠁⠀⠀⠀⠀⠀⠀⠀⠀⠀⠀⠀⠀⠀⠀⠀⠀⠀⠀⠀⠐⠑⠑⠑⠑⠕⢝⢝⢝⢝⢟⢿⡿⢿⢗⢗⠇⠕⠕⢵⢵⢵⢵⣵⢵⢞⢝⢕⢕⢀⠀⠀⠀⠀⠀⠀⠀⢅⢕⢹⢿⢿⢟⢟⢟⢟⢟⢟⠗⠓⠃⠐⠐⠐⠀⠑⠑⢕⢜⢝⠟⢟⢏⠝⠙⠙⠙⠙⠙⠙⠙⠙⠛⠛⠃⠑⠕⢱⢵⢵⢔⢄⢁⢁⠁⠑⢑⢝⢝⢟⢟⣻⢕⢕⠕⠀⠀⠀⠀⠀⠀⠀⠀⠀⠀⠀⠐⠀⠀⠄⠄⠐⠐⠐⠔⠄⠀⠀⠀⠀⠐⠐⠔⢀⢀⢀⢅⢅⢅⢁⢑⢕⢕⢜⢝⢟⡿⢟⢝⢝⢝⠁⠀</a:t>
            </a:r>
            <a:br/>
            <a:r>
              <a:t>⠁⠁⠁⠁⠉⠙⠙⠛⠛⠛⠛⠛⠛⠛⠛⠑⠑⠑⠑⠑⠑⠑⠑⠑⠑⠑⠐⠐⠀⠀⠀⠁⠑⠑⠑⠑⠘⠙⠑⠑⠑⠁⠀⠀⠁⠁⠁⠑⠃⠑⠑⠁⠁⠁⠁⠁⠙⠙⠙⠙⠛⠛⠛⠛⠛⠛⠛⠛⠛⠛⠑⠀⠀⠀⠀⠀⠀⠀⠀⠀⠀⠀⠀⠀⠀⠀⠀⠀⠀⠀⠀⠀⠀⠀⠀⠀⠀⠀⠀⠀⠀⠀⠀⠀⠑⠑⠓⠚⠑⠑⠑⠀⠀⠀⠀⠀⠀⠀⠀⠑⠑⠑⠑⠑⠑⠑⠁⠀⠀⠀⠀⠀⠀⠀⠀⠑⠓⠓⠓⠃⠑⠑⠑⠑⠐⠐⠐⠐⠐⠐⠐⠐⠀⠑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⡿⣿⣿⣿⣿⣿⣿⣿⣿⣿⣿⣿⣿⣿⡟⣿⣿⣿⣿⣿⣿⣿⣿⣿⣿⣿⣿⣿⣿⣿⣿⣿⣿⣿⣿⣿⣿⣿⣿⢿⣿⣿⣿⣿⣿⣿⣿⣿⣿⣿⣿⣿⣿⣿⣿⣿⣿⣿⣿⣿⣿⣿⣿⣿⣿⣿⣿⣿⣿⣿⣿⣿⣿⣿⣿⣿⣿⣿⣿⣿⣿⣿⣿⣿⣿⣿⣿⣿⣿⣿⡏⣿⣿⣿⣿⣿⣿⣿⣿⣯⢕⢕⢕⢸⣿⣿⣿⣿⣿⣿⣿⣿⣿⣿⣿⡇⢕⢕⢕⣿⣿⣿⣿⣿⣿⣿⣿⣿⣿⣿⣿⣿⣿⣿⣿⣿⣿⣿⣿⣿⣿⣿⢹⣿⣿⣿⣿⣿⣿⣿⣿⣿⣿⣿⣿⣿⣿⣿⣿⣿⣿⣿⣿⡗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⣿⣿⣿⣿⣿⣿⣿⣿⣿⢹⣿⣿⣿⣿⣇⣿⣿⣿⣿⣿⣿⣿⣿⣿⣿⣿⣿⣿⣿⣿⣿⣿⣿⣿⣿⣿⣿⣿⣿⢹⣿⣿⣿⣿⣿⣿⣿⣿⣿⣿⣿⣿⣿⣿⣿⣿⣿⣿⣿⣿⣿⣿⣿⣿⣿⣿⣿⣿⣿⣿⣿⣿⣿⣿⣿⣿⣿⣿⣿⣿⢸⣿⣿⣿⣿⢸⣿⣿⣿⣿⣿⣿⣿⣿⣿⣿⣿⣿⡟⢸⢕⢕⢕⢸⣿⣿⣿⣿⣿⣿⣿⣿⣿⣿⣿⡇⢕⢕⢕⢸⣿⣿⢻⣿⣿⣿⣿⣿⣿⣿⣿⣿⣿⣿⣿⡿⣿⣾⣿⣿⣿⢸⣿⣿⣿⣿⣿⣿⣿⣿⣿⣿⣿⣿⣿⣿⣿⣿⣿⣿⣿⣿⣿⡇⣿⣿⣿⡷⣿⣿⣿⣿⣿⡏⣿⣿⣿⣿⣿⣿⣿⣿⣿⣿⣿⣿⣿⠀</a:t>
            </a:r>
            <a:br/>
            <a:r>
              <a:t>⣿⣿⣿⢹⣿⣿⣿⣿⣿⣿⣿⣿⣿⢻⣿⣿⡇⣿⣿⣿⣿⣿⢸⣿⣿⣿⣿⣿⣿⣿⣿⣿⣿⣿⣿⣿⣿⣿⣿⣿⣿⣿⡿⣿⣿⣿⡇⡇⣿⡿⣿⣿⣿⡇⢻⣿⣿⣿⣿⣿⣿⣿⢸⣿⡟⣿⣿⣿⣿⣿⣿⣿⣿⣿⣿⣿⣿⣿⡟⣿⣿⣿⣿⣿⣿⣿⣿⣿⣿⣿⣿⣿⢸⣿⣿⣿⣿⣿⣿⣿⣿⣿⣿⣿⣿⣿⣿⣿⣿⣿⣿⣿⣿⣿⣿⣿⣿⣿⡿⣿⣿⣿⣧⣼⡇⣿⣿⣿⣿⡟⣿⣿⣿⢸⣿⣿⣿⣿⢸⣿⡇⣿⣿⣿⣿⣿⣿⣿⣿⣿⣿⡇⢜⢕⢕⢕⢸⣿⣿⣿⣿⣿⣿⣿⣿⣿⣿⣿⡇⢕⢕⢕⢱⣿⣿⢸⣿⣿⣿⣿⣿⣿⣿⣿⣿⢿⣿⣿⣷⣿⢿⣿⣿⣿⡇⣿⣿⣿⣿⣿⣿⣿⣿⣿⣿⣿⣿⣿⣿⣿⣿⣿⣿⣿⣿⣿⣧⣿⣿⡇⡇⣿⣿⣿⣿⣿⡇⣿⣿⣿⣿⣿⣿⣿⣿⣿⣿⣿⣿⣿⠀</a:t>
            </a:r>
            <a:br/>
            <a:r>
              <a:t>⣿⣿⣿⣿⣿⣿⣿⣿⣿⣿⣿⣿⣿⢸⣿⣿⡇⣿⢿⣿⣿⡏⡼⣿⣿⣿⣿⣿⣿⣿⣿⣿⣿⣿⣿⣿⣿⣿⣿⣿⡇⣿⡇⣿⢿⣿⡷⡇⣿⡟⣿⣿⣿⡏⢸⣿⣿⣿⣿⣿⣿⣿⢸⣿⡇⣿⣿⣿⣿⣿⣿⣿⢿⣿⣿⣿⣿⣿⣿⣿⣿⣏⣿⣿⣿⣿⣿⣿⢕⣿⣿⣿⢸⡇⣿⣿⣿⢸⣿⣿⣿⣿⣿⣿⣿⣿⣿⣿⣿⣿⣿⣿⣿⣿⣿⣿⣿⣿⣿⣿⣿⣿⢇⢕⢕⢕⢝⢻⣿⡏⡷⣻⡿⢱⢸⣿⣿⡿⢸⡿⡇⣿⣿⣿⣿⢿⣿⣿⢹⣿⡇⢕⢕⢕⢕⢕⢸⣿⣿⣿⣿⣿⣿⣿⣿⣿⣿⣿⡇⢕⢕⢕⢕⣿⣿⣾⣿⣿⣿⣿⣿⣿⣿⣿⣿⢸⣿⣿⡇⣿⢿⣿⣿⡇⡟⢿⣿⣿⣿⣿⣿⡿⣿⣿⡏⣿⣿⣿⣿⣇⣿⣿⣿⣿⣿⢸⡇⢿⣿⡏⢕⡿⣿⣿⣿⣿⣿⢸⣿⣿⣿⣿⣿⣿⣿⢇⣿⣟⣻⣿⠀</a:t>
            </a:r>
            <a:br/>
            <a:r>
              <a:t>⣿⣿⣿⢝⣿⣿⣿⣿⣿⢿⣿⣿⡿⢸⣿⣿⡇⣿⢸⣿⢻⢻⢱⣿⣿⣿⣿⢜⢿⣿⣿⣿⣿⣿⣿⣿⣿⣿⣿⡿⡇⣿⡇⡿⢸⣿⡇⢕⡏⡇⣿⣿⣿⡇⢜⢻⡿⢿⣿⣿⢿⡇⢸⡇⡇⣿⡇⢝⣿⣿⣿⡿⢸⣿⡟⣿⣿⣿⡿⣿⣿⣿⣿⣿⢇⣿⣿⣿⡇⣿⣿⣿⢸⡇⣿⡟⡟⣿⢿⣿⣿⣿⣿⣿⣿⣿⣿⣿⣿⣿⣿⣿⣿⣿⣿⣿⣿⣿⡏⣿⢫⣳⢕⢕⢕⢕⢕⢕⢜⢿⢏⣻⡇⣿⢸⣿⣿⡇⢸⡇⡇⣿⣿⢜⢿⢝⣿⢕⢸⢿⢇⢕⢕⢕⢕⢕⢸⣿⣿⣿⣿⣿⣿⣿⣿⣿⣿⣿⡇⢕⢕⢕⢕⣿⣿⢹⣿⣿⣿⣿⣿⢻⣿⣿⡏⢸⣿⣿⡇⣿⢸⣿⡟⡟⡇⢸⣿⣿⣿⡇⡇⡏⣿⣿⡇⣿⣿⣿⣿⣿⣿⢻⡟⢿⢻⢸⡇⣸⣿⡇⢕⡇⣧⣿⣿⣿⣿⢕⢿⣿⢻⢿⣿⣿⣇⢕⣿⣿⣿⣿⠀</a:t>
            </a:r>
            <a:br/>
            <a:r>
              <a:t>⣿⣿⣿⢜⣿⢸⣿⣿⣿⢸⢸⢸⢇⢸⣿⣿⡇⡇⢸⢹⢸⣿⢕⣿⣿⣿⡇⢕⢸⢸⣿⣿⢿⣿⣷⣿⣿⣿⢕⡇⡇⢸⡇⢻⢸⣿⡇⣵⢇⡇⣾⢻⣿⡏⢕⢿⡏⢹⣿⣿⣿⡇⢸⣿⡇⣿⢇⢕⡿⢸⣿⡇⢕⣿⣿⣿⣿⣿⡿⢽⣿⢿⣿⣿⡇⢇⣧⣿⢕⢹⣿⣿⢸⢕⡏⢇⣿⡇⣷⣿⣿⣿⣿⣿⣿⣿⣿⣿⣿⣿⣿⣿⣿⣿⣿⣿⣿⣿⡇⢸⣿⣿⢕⢕⢕⢕⢕⢕⢕⢜⢕⢝⢟⢸⢕⣿⢿⣿⢸⣿⡇⢿⡇⢜⡏⢸⣿⢕⢕⢕⢕⢕⢕⢕⢕⢕⢸⣿⣿⣿⣿⣿⣿⣿⣿⣿⣿⣿⡇⢕⢕⢕⢕⢇⢿⢸⣿⣿⣿⣿⣿⢜⢿⣾⡇⢕⣿⣿⡇⣿⢸⢏⡇⣿⡇⢸⣿⡟⣿⡇⢕⡇⣿⣿⡇⣿⣿⣿⡟⣿⡟⢸⡇⢕⢸⡇⢕⣿⣿⢇⣷⢸⡇⢸⢿⣿⢝⢕⣿⡇⢸⢸⣿⢸⣿⢱⣿⡏⢸⣿⠀</a:t>
            </a:r>
            <a:br/>
            <a:r>
              <a:t>⣿⡏⢟⢕⣿⢸⡏⣿⣿⢕⢜⢸⢕⢜⢹⣿⡇⡇⡜⢸⢸⢹⢕⢿⢹⢸⡇⢕⢸⢸⡇⣿⢸⣿⡇⢝⢸⢕⢕⡇⢕⢕⡇⢕⢸⢝⢇⢜⢕⢇⢸⢸⣿⢕⢕⢸⡇⢜⢸⡿⢸⢇⢸⢹⢇⣿⢕⢱⢕⢸⡟⡇⢕⢻⣿⢕⢸⣿⢕⢕⣿⣾⢿⣿⡇⢕⡟⡇⢕⢜⢻⣿⢜⢕⡇⢕⢝⡇⢝⡏⣿⣿⣿⣿⣿⣿⣿⣿⣿⣿⣿⣿⣿⣿⣿⣿⣿⣿⡇⢸⢿⢕⢇⢕⢕⢕⢕⢕⢕⢕⢕⢟⢕⢜⢕⢻⢸⢹⢸⢸⡇⢸⡇⢱⡇⢸⡿⢕⢕⢕⢕⢕⢕⢕⢕⢕⢸⣿⣿⣿⣿⣿⣿⣿⣿⣿⣿⣿⡇⢕⢕⢕⢕⢕⡕⢕⣿⣿⡟⢹⣿⢕⢜⢿⢇⢕⢸⣿⡇⡏⢸⢇⡇⡏⡇⢸⢱⣷⣿⢕⢕⢕⢻⣿⡇⣿⢿⡏⢕⡏⢇⢸⡇⢕⢸⡇⢸⢸⢜⢕⢸⢜⢕⢸⢸⣿⢕⢕⢸⢕⢸⢕⣿⢸⣿⢜⢝⡇⢸⣿⠀</a:t>
            </a:r>
            <a:br/>
            <a:r>
              <a:t>⡇⢇⢕⢕⢸⢸⡇⢸⢸⢕⢸⢱⢕⢜⢸⢼⡜⢕⢕⢜⢕⢸⢕⢕⢹⡟⢇⢕⢕⢕⢕⡇⢕⢿⡟⢕⢸⢕⢕⡇⢕⢕⢇⢹⢕⢕⢕⢕⢕⢕⢹⢸⣿⢕⢕⢕⢕⢜⢕⡇⢸⢕⢜⢸⢕⣿⢕⢕⢇⢸⢇⢕⢕⢸⢿⢕⢸⣿⢕⢸⡿⢸⢕⢇⡇⢕⢸⢕⢕⢕⢝⣿⢜⢕⢕⢕⢕⡕⢕⢕⣿⣿⣿⣿⣿⣿⣿⣿⣿⣿⣿⣿⣿⣿⣿⣿⣿⣿⡇⢜⢸⢜⢕⢕⢕⢕⢕⢕⢕⢕⢕⢇⢕⢱⢕⢝⢸⢕⢜⢸⢕⢸⣿⢜⢕⢕⢜⢕⢕⢕⢕⢕⢕⢕⢕⢕⢸⣿⣿⣿⣿⣿⣿⣿⣿⣿⣿⣿⡇⢕⢕⢕⢕⢕⢕⢕⢹⢟⡇⢜⢜⢕⢸⢸⡕⢕⢕⢹⡇⢇⢸⢕⢇⢕⢇⢕⢟⡿⣿⢕⢕⢕⢇⢿⢇⢜⢸⢇⢕⡇⢕⢕⡕⢕⢜⢇⢸⢕⢕⢕⢕⢕⢕⣿⢇⢻⢕⢕⢕⢕⢕⢕⢻⢜⢕⢕⢜⡇⢸⣿⠀</a:t>
            </a:r>
            <a:br/>
            <a:r>
              <a:t>⡇⢕⢕⢕⢕⢕⢕⢕⢕⢕⢕⢕⢕⢕⢕⢸⢕⢕⢕⢕⢜⢕⢕⢜⢕⢕⢕⢕⢕⢕⢕⢕⢕⢜⢇⢕⢜⢕⢕⢕⢕⢕⢕⢕⢕⢕⢕⢕⢕⢕⢜⢜⢜⢕⢕⢕⢕⢕⢕⢇⢕⢕⢕⢕⢕⡟⢕⢕⢕⢕⢕⢕⢕⢸⢕⢕⢜⢸⡕⢕⡕⢸⢕⢕⡇⢕⢕⢕⢕⢕⢕⢻⢕⢕⡇⢕⢕⢕⢕⢕⢱⣿⣿⣿⣿⣿⣿⣿⣿⣿⣿⣿⣿⣿⣿⣿⣿⣿⡇⢕⢜⢜⢕⢕⢕⠀⢕⢕⢕⢕⢕⢱⢕⢜⢕⢕⢜⢕⢕⢕⢕⢜⢝⢕⢕⢕⢕⢕⢕⢕⢕⢕⢕⢕⢕⢕⢸⣿⣿⣿⣿⣿⣿⣿⣿⣿⣿⣿⡇⢕⢕⢕⢕⢕⢕⢕⢕⢕⢕⢕⢜⢕⢕⢸⢇⢕⢕⡟⡇⢕⢕⢕⢕⢕⢕⢕⢇⢕⣿⢕⢕⢕⡕⢕⢕⢜⢜⢇⢕⢕⢕⡇⢇⢕⢕⢕⢕⢕⢕⢕⢕⢕⢕⢝⢕⢜⢕⢕⢕⢕⢕⢕⢸⢕⢕⢕⢕⢕⢸⣿⠀</a:t>
            </a:r>
            <a:br/>
            <a:r>
              <a:t>⢇⢕⢕⢕⢕⢕⢕⢕⢕⢕⢕⢕⢕⢕⢕⢹⢕⢕⢕⢕⢕⢕⢕⢕⢕⢸⢕⢕⢕⢕⢕⢕⢕⢕⢕⢕⢕⢕⢕⢕⢕⢕⢕⢕⢸⢕⢕⢕⢕⢕⢕⢕⢕⢕⢕⢕⢕⢕⢕⢕⢕⢕⢕⢕⢕⢕⢕⢕⢕⢕⢕⢕⢕⢜⢕⢕⢕⢕⢕⢕⢕⢕⢕⢕⢕⢕⢕⢕⢕⢕⢕⢕⢕⢕⢕⢕⢕⢕⢕⢕⢜⣿⣿⣿⣿⣿⣿⣿⣿⣿⣿⣿⣿⣿⣿⣿⣿⣿⡇⢕⢕⢕⢁⢕⢕⠀⢄⢕⢕⢕⢕⢕⢕⢕⢕⢕⢕⢕⢕⢕⢕⢕⢕⢕⢕⢕⢕⢕⢕⢕⢕⢕⢕⢕⢕⢕⢸⣿⣿⣿⣿⣿⣿⣿⣿⣿⣿⣿⡇⢕⢕⢕⢕⢕⢕⢕⢕⢕⢕⢕⢕⢕⢕⢕⢕⢕⢕⢜⢇⢕⢕⢕⢕⢕⢕⢕⢕⢕⢕⢕⢕⢕⢕⢕⢕⢕⢕⢕⢕⢕⢕⢕⢕⢕⢕⢕⢕⢜⢕⢕⢕⢕⢕⢕⢕⢕⢕⢕⢕⢕⢕⢕⢜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⡇⢕⢕⢕⢕⢕⠀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⠀⠀⢀⠕⠀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⠀⠀⠀⠀⠀⠀⠀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⠑⠀⠀⠀⠀⠀⠀⠀⢕⢕⢕⢕⢕⢕⢕⢕⢕⢕⢕⢕⢕⠕⠑⠁⢅⢅⢅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⠇⠀⠀⠀⠀⠀⠀⠀⢄⠁⠕⠕⢕⢕⢕⢕⢕⢕⢕⠕⠁⠀⠀⠀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⠏⠀⠀⠀⠀⠀⠀⠀⠀⠁⠀⠀⠀⢕⢕⢕⢕⢕⠑⠁⠀⠀⠀⠀⢕⢕⢕⢕⢕⠕⠑⠁⠐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⣥⠕⠕⠕⡕⢕⢕⢕⢕⢕⢕⢕⢕⢕⢕⢕⢕⢕⢕⢑⣕⣕⣕⣕⣕⢕⢕⢕⢕⢕⢕⢕⢕⢕⢕⢕⢕⢕⢕⢕⢕⢕⢕⢕⢕⢕⣵⢕⢕⢕⢕⢕⢜⢸⣿⡟⡻⢟⢛⢹⢻⣿⣿⣿⣿⡿⢟⡁⠀⠀⠀⠀⠀⠀⠀⠀⣰⠄⠀⠀⠀⢕⡕⠕⠑⠀⠀⠀⢰⢀⠀⠀⠑⠑⠑⠀⢠⢄⢄⠀⠀⢱⢕⢕⢕⢕⠕⢕⣿⣿⢟⣑⠕⢑⣑⣕⣟⣟⣟⣇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⣷⢕⣝⢻⣿⣿⢟⠁⢕⣇⡤⠀⠄⢄⡀⠀⠀⡰⠏⠍⠍⠍⠍⠽⠍⠀⠀⠄⢄⢠⢮⠗⠃⠀⠀⠀⠀⢄⡏⠑⠕⠀⠀⢸⢕⡕⢕⢕⢸⢇⢝⢏⢕⢻⣀⡀⢄⢕⡕⢸⡕⢕⢕⢕⢕⢕⢕⠕⢕⣳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⢗⢕⢕⢕⢕⢕⣿⢕⢕⢕⢇⢕⢕⢜⣜⡅⢕⣽⢕⢕⡮⢗⣪⢏⠀⠉⢹⢁⡄⠄⠠⡅⠁⠀⠈⠒⠒⠒⢒⣖⠒⡗⠐⠀⠀⠀⣰⠇⠖⡄⣀⣰⢄⠄⠄⢎⡇⠁⢅⠁⠁⢸⠁⠁⠁⠑⡜⠕⢕⡕⢝⢹⠑⠀⢕⢕⡇⢸⢕⢕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⡕⢔⡔⢔⢕⢕⢕⢣⡱⢕⢕⢕⢕⢔⢟⢕⢕⢕⢸⢕⢕⢕⢕⣿⢕⢕⢕⢕⢕⢕⢕⢕⢕⢕⣇⢕⢕⣕⡇⢕⢕⢕⢕⢕⢕⣿⢕⢕⢕⢕⢕⢕⢸⣿⣿⢱⢇⢕⢕⡇⢾⢏⠀⢀⣄⢼⢁⢰⠀⠀⣸⠀⠀⠀⠀⠈⢱⢞⢁⠀⢿⠀⢀⠀⠑⠑⡠⠒⡏⠁⠐⠀⠀⠀⢕⡇⠀⠀⠷⠀⢸⠀⠀⠀⠀⢧⢇⢸⣿⢕⣸⠀⢅⢕⢕⡇⢸⢕⢕⢕⢕⢕⢕⢕⡕⢕⢔⢜⢝⢕⢕⢜⣕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⢴⡕⢝⢏⢕⢕⢕⢕⢗⢕⢕⢕⢕⢕⢕⢕⢕⢕⢸⢑⢑⢑⢑⠿⢕⢕⢇⢕⢜⢅⢜⢕⢕⢕⢳⢕⢇⢕⢏⢕⢕⢕⢕⢕⢕⣿⢕⢕⢕⢕⢕⢕⢸⢟⢕⡏⢕⢕⡼⠃⠀⠀⠀⠈⠉⠺⠑⠈⠓⠓⠑⠀⠀⠀⠠⠗⠁⠈⠳⠀⠘⢧⡇⠀⠀⠀⠣⢄⣡⣤⢄⠀⠀⠀⢕⡇⠀⠀⠄⢄⣼⠀⠀⠀⠀⠘⠕⠁⡏⢱⠃⠀⠀⠅⢕⣧⢸⢕⡕⢕⢕⢕⢕⢕⢝⢣⢵⢵⢕⢕⢕⢕⢜⢇⢕⢕⢕⢕⢕⢸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⣕⡕⢕⢕⢕⢕⢕⢕⢕⢕⢑⣕⢕⢕⡕⢁⣑⠑⡑⢕⢀⢕⢄⠀⢀⡀⢀⢀⢀⢀⡀⠀⠀⠀⠀⠀⠀⠀⠀⠀⠀⠀⠀⠀⣄⠀⠀⢄⢄⠀⠀⠀⠀⠀⠀⠀⠀⠀⠀⠀⠀⠀⠀⢀⢁⠑⠈⠀⠀⠀⠛⢿⣿⠀⠀⠀⠀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⠐⡾⠐⡄⠔⢄⡰⢃⢕⠀⡆⠐⠐⠐⠐⠐⢰⢔⢕⠑⡇⢀⢸⠀⡇⢀⢸⠀⠑⠀⢸⡇⠄⠄⠄⢸⢕⠀⠀⠀⡠⠔⢲⠐⠒⢤⡀⠀⠀⣰⠃⢰⠂⢸⢕⢀⡄⠀⠁⡧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⠅⡷⣁⣁⣗⣈⣈⣅⢕⠐⡇⣁⣁⣁⣗⣁⣈⣔⠁⠀⠅⠔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⢀⡯⠀⡱⢕⠐⡴⢔⢕⢕⢇⢕⢀⡯⢥⢤⢴⠄⠀⠠⣔⣘⣠⢀⣀⣑⣢⠥⠑⢔⢸⢗⢒⢒⢒⢺⢑⣄⠀⣇⢀⡜⠀⠀⠀⢀⡾⠀⠀⣿⠀⢸⠀⢸⢕⣰⢇⠀⢕⡀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⢕⣑⡞⠀⢔⠀⣇⢀⣸⠕⣇⢀⣿⠀⢔⠄⢀⠴⠒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⢔⢕⠀⠁⢀⢌⢄⢅⢔⢅⢕⢄⢌⢔⢕⢄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⠑⠕⢑⡡⠕⢕⢕⢡⢅⣑⠕⢡⢅⢕⢕⢕⢡⡅⢕⠕⠑⣥⢑⢕⠑⢔⠕⠀⠕⠁⠀⠀⠀⠑⠀⠀⠀⠀⢠⡅⠁⠑⢑⡑⠕⠕⢕⢄⠀⠀⠀⠀⠀⠀⠀⠀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⢱⠕⢣⢗⢑⠖⢑⢕⢸⠇⢅⢡⠥⠵⢒⢅⢕⡇⢦⢸⢰⠑⡇⢔⠕⠕⠀⢠⠜⢠⢔⠄⢸⠕⡵⠑⢁⢸⡇⡄⡸⠁⣿⠑⠥⠐⠑⢠⠔⢈⡏⠁⠐⢄⠀⠀⠁⢡⢥⠥⠥⠥⡧⠁⠀⠐⡔⠅⢕⢔⠀⢄⠀⠀⠀⠀⠀⠀⡏⢀⣀⠀⠀⠀⠀⠀⠀⠀⠀⠀⠀⠀⠒⠒⠐⠙⠁⠀⠀⠁⢦⠀⠀⠀⠀⠀⠀⠀⠀⡄⠀⠀⠀⠀⠄⣼⠁⠕⠝⠕⢸⡇⣁⠕⢅⡇⠕⠕⢕⢸⢁⣑⢕⢜⢒⢘⢝⢋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⡇⠕⢕⢕⢕⢕⢕⢕⢕⡇⠐⣾⢘⠑⡗⢲⡖⠃⠔⠑⢱⠘⠜⠁⣾⡀⡇⠀⠞⢸⡇⢕⠁⠀⣿⠀⢀⠀⢰⠁⠀⡸⠀⠀⠀⢜⡇⠀⣀⢸⢓⢒⢒⢒⢃⣀⠀⠀⡇⠑⠕⠕⠑⠀⢱⡀⠀⠘⠉⢹⠁⠁⡟⠀⢄⣀⣀⢀⢄⢄⢤⡀⠐⠖⠒⠒⡧⠈⠉⠑⠀⠀⠀⠀⠀⣠⠊⠀⠀⠂⡔⠃⠉⠀⠀⠀⠕⣿⠀⠕⡕⢕⢸⡇⠁⢀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⢈⠃⢕⠀⣵⠑⠁⡅⠕⠕⢕⠕⢕⡇⢜⢹⠘⢔⢇⢸⡕⢔⢠⠴⠚⠂⠠⠊⠁⠁⠳⠇⢕⢸⡇⢄⠁⠁⣿⠁⢍⢄⢸⣄⡰⠁⠀⠀⠀⡸⠃⠀⣿⠀⡆⠀⠀⢰⠄⢸⠀⠀⣇⡔⠀⠀⠀⠀⢘⠇⠀⠀⡠⠃⢀⢠⠇⠀⠀⠀⠀⠀⠀⠀⠀⠀⠀⠀⠀⢰⠃⠀⠀⠀⠀⠀⢀⡠⠞⠁⠀⠀⠀⠜⢁⢼⠐⠘⠁⠀⠀⣿⠀⢕⢸⠕⢸⡇⢕⢕⢱⡅⢕⢕⢕⢸⠀⢕⢔⠏⢁⣐⡐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⢡⢴⠄⢱⢁⢔⢹⢀⢕⢕⢍⢍⢍⢅⠐⡇⠀⠘⠄⠘⢄⢸⢕⢕⢠⠆⢄⢰⢀⠘⠆⢅⢣⢅⢕⢸⡇⠀⢀⢀⢿⢀⢡⠁⢔⢍⢔⢀⠀⠐⠊⠁⠀⠀⣿⠀⠗⠒⠒⠚⢀⣸⠀⠀⠘⠃⠀⢄⢕⢕⢕⢔⠀⠊⠀⠀⠈⠋⠀⠀⠀⠀⠀⠀⠀⠀⠀⠀⠀⠀⠐⠁⠀⠀⠀⠀⠀⠘⠋⠀⠀⠀⠀⠀⠀⠀⠕⢈⢄⠄⠀⠀⠀⣿⠀⣱⡕⠕⣸⡇⢕⢕⢘⢇⢕⠕⡡⢋⢕⢕⢕⢕⢕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⣧⡔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⠕⠔⠄⢀⠀⠀⠀⢐⠀⠀⠔⢕⢕⢕⠕⠁⠀⠀⠀⢕⢔⠀⠀⠀⠀⠀⠀⠀⠀⠀⠀⠀⠀⠀⠀⠀⠀⠀⠀⠀⠀⠀⠀⠀⠀⠀⠀⠀⠀⠀⠀⠀⠀⣠⣾⣿⣤⠀⠀⢀⢰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⣑⣕⢑⢕⢕⢕⢕⠕⠕⠕⢕⢕⠑⢀⠀⠀⣀⣀⣀⣀⣀⡁⠀⠀⠀⠀⢄⡄⠁⠁⠀⠀⠀⠀⠀⢅⢑⢕⢕⠀⠀⠀⠀⠀⢠⢄⠀⠀⠀⠀⠀⠀⠀⠀⠀⡀⠀⠀⢄⠀⠀⠀⡀⠀⠀⢀⢔⢔⢁⠀⢻⢿⢿⣿⠀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⠲⡒⠓⡞⠃⣿⠀⢜⢅⢕⢸⠀⠀⠀⠀⠀⠀⢿⢕⢕⢑⠅⠂⡆⠀⠐⢄⠁⠀⠀⠑⠀⣿⠄⠄⠄⢸⢑⠀⢸⢔⢰⡕⠑⢰⢄⢈⢁⠀⣁⣀⡾⠵⠆⠁⢕⢔⢀⠀⠀⢸⢇⠀⠀⠀⠀⠀⣢⠀⠀⠀⠘⡇⢈⠂⠀⠀⠀⣟⣠⠕⢕⢕⠕⢱⠇⢡⢓⢣⢝⠀⠀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⠁⢔⢑⢕⢸⠈⠉⢩⠏⠉⠍⡉⠀⢄⢇⢀⢰⠃⢕⢕⠁⡇⠁⠳⢠⠁⠛⢐⠐⣐⠘⠑⠀⢸⢕⢸⡇⠁⢸⡇⠁⠀⠀⢄⢮⠠⡄⢀⣄⡅⢕⢕⢄⠀⢸⢇⠐⠐⠂⠀⠀⠇⠀⠑⠒⠒⡏⠉⢀⢌⢕⢹⢁⢀⠐⠲⠆⠀⢜⢐⢕⢕⢜⡇⠀⠀⢜⢜⠕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⠁⡞⠘⠛⠙⢹⠉⠁⡘⢃⢸⣔⣠⠇⢕⢕⢕⢰⠇⠀⢄⠇⠱⡀⢸⠀⡇⢰⠆⠀⢸⠐⠐⢔⠒⢆⢞⠐⠀⠐⠃⢀⠔⡏⠉⢔⢔⢕⢕⢕⢕⢸⢇⠀⠀⠀⠀⠕⣠⠀⠀⠀⠀⡇⢕⢕⢕⢰⠃⠑⢕⢕⢕⢕⢀⢱⡇⢕⢕⢱⢇⠀⢀⠔⢇⢕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⠁⢀⢅⢁⢸⢁⢅⢑⡑⢔⢍⢅⢕⢕⢅⢓⢅⢔⢄⢹⠀⣀⣃⣸⣀⣇⣁⣄⢀⠇⠀⣀⠡⠗⠧⣄⣀⠀⠀⠀⠣⣀⣁⣁⡑⢕⠑⠑⠑⢐⢸⢇⢑⠀⢠⠄⠀⠳⠀⠀⠀⡱⢑⢕⢕⢔⢇⢕⢔⢓⢱⠵⠆⢁⠀⠀⠕⡱⢎⣱⣵⣜⢵⠵⠵⢬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⢔⢔⢄⢄⢀⢀⢀⠀⢕⢕⢕⢕⢕⢕⢕⢕⢔⢔⢕⢔⢔⢄⢀⢄⢔⢕⢕⢕⢕⢕⢕⢕⢕⢕⢕⢕⢕⢕⠀⣴⣱⣷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⠑⢄⢕⢕⢕⢕⢕⢕⢕⢕⢕⢕⢕⢕⢕⢕⢕⢕⢕⢕⢕⢕⢕⢕⢕⢕⢕⢕⢕⢕⢕⢕⢕⢕⢕⢕⢕⢕⢕⢕⢕⢕⢕⢕⢕⢕⢕⢄⠑⠕⢕⢕⢕⢕⢕⢕⢕⠕⠑⢑⢄⢕⢕⢕⢕⢕⢕⢕⢕⢕⢕⢕⢕⢕⢕⢕⢕⠀⣿⣿⢿⢟⢝⢝⢏⢟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⣕⡕⢕⢕⣕⢕⢕⢕⢳⣷⣷⣷⣷⣷⣷⣷⣷⣷⣷⡷⣗⣕⣕⣵⣵⣵⣱⣵⣕⣕⣕⢱⣕⢕⢕⡕⢕⢵⣵⣵⣧⣵⣵⣵⣵⣵⢕⢕⢕⢕⢕⢕⢕⢕⢕⢕⢕⢕⢕⢕⢱⢕⠀⢄⢕⢕⢕⢕⢕⢕⢕⢕⢕⢕⢕⢕⢕⢕⢕⢕⢕⢕⢕⢕⢕⢕⢕⢕⢕⢕⢕⢕⢕⢕⢕⢕⢕⢕⢕⢕⢕⢕⢕⢕⢕⢕⢕⢕⢕⢕⢕⢕⢔⢔⢅⢑⠕⢑⢅⠀⢔⢕⢕⢕⢕⢕⢕⠁⠁⠁⠁⠁⠁⠁⢕⢕⢕⢕⢕⢕⢔⢕⢕⢱⢕⢕⢕⢕⢕⣧⣕⢕⢕⢕⢕⢕⢕⢕⢕⢕⢕⢕⢕⢕⢕⢕⢕⢕⢕⢕⢕⢕⢕⢕⢕⢕⢕⢕⢕⢕⢕⢕⢕⢕⢕⢕⢕⢕⢕⢕⢕⢕⢕⢕⢕⢕⢕⢕⢕⣷⣷⣷⣷⣷⣷⣷⢕⢕⢕⢕⢕⢕⢕⢕⢕⢕⢕⢕⢕⢕⢕⢕⢱⣷⠀</a:t>
            </a:r>
            <a:br/>
            <a:r>
              <a:t>⣿⣿⣿⣿⣿⣿⣿⣿⣿⣿⣵⣷⣧⣯⣷⣿⣿⣿⣿⣿⣿⣿⢜⢕⢕⢕⢕⢙⠟⢻⢿⢿⢿⣿⢟⠕⢕⢜⢟⡿⢟⢕⡕⢝⢟⢇⢑⡑⢸⢷⢇⣑⢕⠕⢕⣘⠜⢝⢿⣿⣿⣿⣷⣷⣷⣷⣷⣷⣷⣷⣷⣷⣷⣷⢷⢷⠈⢕⠀⢕⢕⢕⢕⢕⢕⢕⢕⢕⠕⢕⢕⢕⢕⢕⢕⢕⢕⢕⢕⢕⢕⢕⢕⢕⢕⢕⢕⢕⢕⢕⠕⠕⢕⢕⠕⢑⢑⠑⠑⢑⡑⠕⠕⢕⠕⢕⢕⠑⣑⠑⢕⠕⠕⢕⢕⠀⠕⢕⢵⣷⣧⣷⣷⢀⠀⠀⢀⡀⠀⢀⣷⣷⢕⡕⢕⢕⢕⠕⠕⣑⡕⢕⣕⡕⢕⡑⢕⢕⢇⢕⠕⢕⢕⢑⢕⢕⢕⡕⢕⢵⠕⢕⢱⢵⢷⣷⣷⣷⢷⢕⠕⢱⢵⢵⢣⢵⣷⣷⣷⣷⣷⣷⣷⣷⣷⣷⣷⣧⢕⢕⢕⢕⢵⢷⢷⢿⣿⣿⣿⣿⣿⣿⣵⣵⣵⣵⣵⣧⣵⣵⣵⣵⣵⣵⣵⣵⣵⣷⣾⣿⠀</a:t>
            </a:r>
            <a:br/>
            <a:r>
              <a:t>⣿⣿⣿⣿⣿⣿⣿⣿⣿⣿⣿⣿⣿⣿⣿⣿⣿⣿⣿⣿⣿⣯⢕⡱⠀⠀⡤⠈⢠⠄⡀⠗⢕⢕⢔⠹⡕⡱⢅⢕⢕⢸⢇⢕⢕⢕⢸⡇⢕⠕⢕⠓⡔⢑⠜⠑⡔⠜⢕⣿⣿⢿⢙⠻⢿⢿⢿⠿⠿⠿⠿⠿⠿⠕⠡⡐⠄⠁⠀⢕⢕⢕⢕⢕⠕⢕⣑⣠⠕⠂⠁⠑⠐⡔⠑⠁⡶⠀⢕⡆⢕⢕⢕⢕⠑⡑⢁⡁⠠⠄⡰⠒⠒⠀⢀⢏⢀⢇⢀⢁⡇⢸⢀⠀⢸⠀⢀⢀⢩⢀⢀⡈⠅⢕⢑⠁⢸⡱⠕⢝⢟⢻⢇⢕⡏⠀⢸⠀⠀⢜⡝⢝⠕⢜⢃⢀⢅⢍⡏⢕⢔⢜⢙⠕⢕⡏⠥⢕⣿⣵⢅⢲⡕⢕⢱⢅⡕⣡⡕⢕⢕⡇⢑⠅⢥⢜⢝⠏⠕⠁⡗⢑⣑⢕⢕⡇⢹⣿⣿⣿⣿⣿⡿⢟⢻⣿⣿⢟⢕⢍⢓⢓⢕⢕⢶⢕⢹⣿⣿⣿⣿⣿⣿⣿⣿⣿⣿⣿⣿⣿⣿⣿⣿⣿⣿⣿⣿⣿⣿⣿⠀</a:t>
            </a:r>
            <a:br/>
            <a:r>
              <a:t>⣿⣿⣿⣿⣿⣿⣿⣿⣿⣿⣿⣿⣿⣿⣿⣿⣿⣿⢿⢿⢿⠿⠧⠔⠄⠄⡇⠄⢸⠄⠤⠑⠕⠔⠒⠊⠱⡄⠑⠑⠁⠐⢱⠂⢀⠀⢸⢕⠁⠀⠐⡐⠑⠐⡇⠐⢐⡘⠂⠄⠠⢤⠎⠒⠄⢤⢤⡤⠄⢱⠇⠀⠀⠁⢆⠀⠀⠁⠀⡑⢕⢱⡑⢑⢐⣀⡀⢸⠡⠤⠤⡀⠀⡇⠀⠀⡇⠀⢸⠁⠕⢕⢕⢕⢕⢅⠁⠀⢀⠊⠀⢄⢔⢀⢸⡇⡜⢀⢄⠄⡇⠸⠀⠀⢸⠀⠀⠀⢸⠀⠐⡇⢒⢅⠈⢍⢇⢔⢕⢌⢓⢃⢑⠜⢄⢄⢸⢄⢄⢔⢰⣕⢜⠆⢔⢅⢅⢜⡇⢅⢍⢕⢔⢡⠑⢔⢕⠕⢑⠕⠕⢑⡐⢐⢐⣸⢀⢀⢕⢕⢸⠠⢕⢕⢕⡇⢔⢉⠍⠁⣇⣐⡔⢕⢕⢕⢱⣿⣿⣿⣿⣿⢕⢸⠕⢕⡕⢱⡥⢔⢅⢑⡆⢕⢸⢕⢸⣿⣿⣿⣿⣿⣿⣿⣿⣿⣿⣿⣿⣿⣿⣿⣿⣿⣿⣿⣿⣿⣿⣿⠀</a:t>
            </a:r>
            <a:br/>
            <a:r>
              <a:t>⠙⠉⢉⢉⠙⠙⠙⠉⠉⢁⢁⢑⢐⡗⢕⢜⢕⢄⢄⢄⢄⠀⠄⠄⠀⡠⠃⢀⠈⢀⠀⠉⠀⢄⠔⠀⠀⠘⠆⠀⠀⢈⢯⠀⠁⠢⢸⢕⠀⠀⠀⡇⠀⡰⡇⠀⢸⢇⢀⢐⢠⠂⢁⡦⢔⢆⢇⠑⡠⠃⢀⢀⢀⢀⢁⡇⠀⠑⠀⠈⠀⡸⢀⢔⢅⢔⠀⡸⠀⢄⢄⢀⠀⠃⠀⢀⡇⠀⢸⠀⠀⠑⠁⢁⠄⢕⢕⠀⢕⠀⠑⠕⢕⠀⢸⡇⢀⢸⠀⢐⡇⠈⡀⠀⢸⠀⢡⠁⢸⠁⢈⠕⢁⠕⣠⠇⠕⠕⢸⢑⢕⣕⣔⣕⢕⢕⢸⢔⢔⢗⣼⢿⠕⢰⢑⢱⡆⢕⢇⢔⡇⢕⠕⢕⡁⢸⡇⢍⢕⡕⢔⢕⡇⢕⢄⠏⢔⣅⢕⢕⢱⡆⢕⢕⢕⡇⢕⢕⠍⢉⡇⠔⢕⢕⢸⢕⢜⢟⢿⢝⢅⢟⢕⢸⠔⢔⢱⣷⣧⣷⢕⢕⡏⢕⢸⢕⣿⣿⣿⣿⣿⣿⣿⣿⣿⣿⣿⣿⣿⣿⣿⣿⣿⣿⣿⣿⣿⣿⣿⣿⠀</a:t>
            </a:r>
            <a:br/>
            <a:r>
              <a:t>⠀⠀⠅⠔⠔⢔⢔⢔⢵⣷⣾⣿⣿⡿⢟⢟⢏⢕⢕⢄⢀⢄⠔⠄⠜⢀⢠⠄⣁⢄⢑⢖⣔⢜⠴⢐⣔⣔⠐⠑⢠⠃⠁⠇⠀⢔⢸⢕⢔⢔⢐⠰⠊⠑⡇⠑⠢⣄⠀⢀⢀⢁⢀⢃⡄⢔⣄⣱⢤⢤⢴⢔⠄⠕⠁⠀⠀⢀⢄⢁⠔⢅⢕⢕⠕⢁⠔⢁⢕⢕⢕⢕⢕⠀⢀⠜⠀⠀⠘⠦⠤⠤⠒⠁⠀⢐⢕⠀⠘⠲⢤⠄⠀⠀⢸⡇⢠⠇⢄⡀⢇⢀⢀⠀⠇⢠⠔⠁⢸⠀⠑⢤⠑⠀⢅⠀⢅⣀⡸⠗⠢⠀⠀⠀⠀⠁⢸⠐⠑⠑⣘⠑⠈⣧⠁⢸⡇⢁⢁⢁⡇⠁⠁⠱⣀⢈⢁⣁⠘⠙⢑⢕⠱⣐⣁⣑⣑⣘⣑⠑⢑⢕⢓⢑⠜⢕⢕⢎⣐⣀⠏⠝⠲⠕⠕⠧⢥⠥⠔⠕⠕⢕⠔⢺⠂⠥⡕⢿⢿⢏⡕⢞⣕⡕⢵⢕⣿⣿⣿⣿⣿⣿⣿⣿⣿⣿⣿⣿⣿⣿⣿⣿⣿⣿⣿⣿⣿⣿⣿⣿⠀</a:t>
            </a:r>
            <a:br/>
            <a:r>
              <a:t>⢔⣔⣔⣔⡕⢕⢕⢟⢟⢿⢿⢟⢝⢕⢕⢕⢅⢅⢅⢄⢀⢀⢀⢀⢄⢄⢄⢄⢁⢁⢕⢕⢕⡕⢕⢔⢄⢄⢕⠄⠔⠕⠕⠕⢁⢀⢉⢀⢕⣔⣔⣰⢔⢅⢕⠑⠁⠀⠄⠄⠄⠄⠄⠕⠔⠕⠕⠕⢕⢜⢑⢑⢁⠀⠀⠀⡄⢕⢄⢔⢕⢕⢕⢕⢔⢔⢕⢕⢕⢕⢕⢕⢕⢔⢔⢄⢄⢄⢀⠀⠀⠀⠀⢀⠀⢔⢕⢔⢄⢀⢀⢀⢄⢐⠈⠁⢀⢀⢀⢀⢈⢉⢁⢄⢔⢄⢄⢄⢍⢔⢕⢔⢕⠑⠗⢇⢔⠔⠄⢔⢜⢕⢰⢶⣶⡔⢔⢔⢔⠐⠐⠐⠀⠁⠀⠈⠁⠑⠑⠑⠱⢵⢔⢐⠐⠁⠁⠁⠀⠀⠈⠀⠀⠀⠁⠁⢁⣡⣥⣴⣵⣵⣬⡔⢀⢀⢀⢄⢄⢄⢀⠀⠀⠀⠁⠅⠑⠕⠵⢔⡔⢔⢉⠉⠀⠀⠀⠀⠀⠀⠀⢔⢔⢀⠐⠑⠁⠁⢈⢍⡝⢝⢝⢝⠝⠍⠍⠝⠝⠝⢝⢛⢛⠛⠛⠛⢛⣟⣛⡟⠀</a:t>
            </a:r>
            <a:br/>
            <a:r>
              <a:t>⢞⢏⣕⡕⢔⢔⢐⢕⢕⢕⢕⢕⢕⢗⢗⢕⢕⢕⢕⢕⢵⢵⢵⢵⢵⢗⢕⢑⢑⠑⢑⢕⢕⣽⣷⡷⢷⢷⢗⢗⢇⢕⢕⢕⢕⣕⢱⢽⢿⢿⢧⢵⢵⢕⢄⢀⢀⢀⢀⢀⢀⢀⢀⢀⢀⢄⢄⢄⢔⣵⣵⣵⣵⣷⣧⢾⣷⣕⢕⢕⢕⢕⢕⢕⢕⢕⢕⢕⢕⢕⢕⢕⢕⢕⢕⢕⢕⢕⢕⢔⢀⢀⢄⢄⠀⢕⢕⢕⢕⢕⢕⢕⢕⢕⢕⢕⢕⢕⢕⢕⢕⢕⢕⢕⢕⢕⢕⢕⢕⢕⢕⢕⠕⢄⢄⣄⣕⣔⣄⣄⣄⢑⢑⠑⠁⠑⠁⠁⢑⣵⣔⣔⢄⢀⢀⠀⠀⠀⠀⠀⠀⠀⢁⢙⢟⢕⠑⠑⠙⠑⠑⠐⠐⠀⠐⢷⣷⣿⢿⢿⢿⢟⢟⢗⢇⠕⠀⠀⠑⠕⢕⢕⢔⢄⢄⢄⣄⣄⣔⡔⠄⠀⠁⠐⠀⠀⠀⠐⠀⠔⠵⢕⢕⢕⢕⢄⢄⢕⢜⢝⢝⢻⢷⣧⣔⡄⢀⠀⠀⠀⠀⠀⠀⠀⠁⠑⢳⢷⢧⢽⠀</a:t>
            </a:r>
            <a:br/>
            <a:r>
              <a:t>⣕⣷⣿⣿⣿⢵⢵⢵⢵⢵⢕⢗⢗⢗⢗⢕⢕⢕⢕⢕⢕⣕⣕⣕⣱⢵⢵⢳⢗⢕⢕⢕⢕⢕⢕⢕⢕⢕⢕⢕⢕⢗⢞⢟⢿⣕⢕⢕⢕⢕⣕⣕⣕⣕⣱⢵⢵⢵⢕⢕⢕⢕⢕⢕⢕⢕⢕⢕⢜⢝⢝⢝⢝⢝⢝⠕⠑⠁⠁⠁⠁⠁⠑⠑⠑⠑⠕⠕⠕⠕⢕⢕⢕⢕⢕⢕⢕⢕⢕⢕⢕⢕⢕⢕⢕⢕⢕⢕⢕⢕⢕⢕⢕⢕⢕⢕⢕⢕⢕⢕⢕⢕⢕⢕⢕⢕⢕⢕⢕⢕⢕⢕⢕⢜⡕⣽⣿⣯⣕⢁⠁⠁⠁⠀⠀⠁⠁⠈⠙⠝⠝⢟⠙⠑⠁⠈⠉⢁⢕⢕⢎⢕⢕⢕⢕⢕⢄⢄⢀⠀⠀⠀⠀⠐⠗⢗⢕⢕⢕⢕⠕⠕⠑⠁⠀⠀⠀⠀⠀⢀⢕⢕⢷⢷⢷⢧⣵⣵⡾⢟⢗⢗⢆⢴⢄⢀⢀⢀⠀⠀⠀⠀⠀⠀⢁⢅⣄⣕⣕⣕⣕⣱⣵⣵⣼⣿⢗⢇⢄⢄⢄⢄⢄⢄⢀⠄⠅⠑⠁⠁⠀</a:t>
            </a:r>
            <a:br/>
            <a:r>
              <a:t>⠁⠁⠑⢑⢕⢕⢕⣕⣱⣵⣵⣵⣵⣵⣷⣷⣷⣾⣿⣿⡿⢿⢿⢿⢟⢟⢟⢏⢙⢙⢑⢕⢁⢅⢅⢄⢔⢐⠀⠀⠀⠀⠁⠑⢑⢕⢕⢕⢕⢕⢕⢕⢝⢕⢕⢕⢕⢕⣵⣵⣵⣵⣕⣕⡕⢕⢕⢕⢕⢕⢕⢕⢕⢕⢄⢄⢀⢀⢀⢀⠀⠀⠀⠀⠀⠀⠀⠀⠀⠀⠀⠀⠀⠀⠀⠁⠁⠁⠑⠑⠑⠑⠕⠕⠕⠕⠕⠕⠕⠕⠕⠕⠕⠕⠕⠕⠕⠕⠕⠕⢕⢕⢕⣕⣕⢕⢕⢕⢕⢕⢕⢕⢕⢕⢕⢄⠁⠁⠁⠅⠄⠅⠁⢅⢵⢵⢵⢵⢵⢕⢕⢔⢔⢔⢔⣔⣕⣕⡕⢕⢕⢕⢗⢧⢵⢕⢕⢅⢁⢀⢀⢀⢀⢀⢀⢁⢕⢕⢕⢔⢔⡔⢄⢰⢴⣴⣶⡗⢗⢟⢝⢝⢝⢝⢟⢏⢕⢕⣕⡅⢅⣄⡅⢅⢕⢕⢕⢕⢑⢅⢄⢄⢄⣄⡔⢕⢕⢟⢟⢟⢟⢟⢿⣿⣿⣿⣷⣕⢕⢕⢕⢕⢕⢕⢕⢔⢄⢀⢀⢀⠀</a:t>
            </a:r>
            <a:br/>
            <a:r>
              <a:t>⢱⢵⢵⢗⢗⢟⢏⢟⢣⢕⢷⢿⣿⡿⢟⢏⢕⢕⢕⢕⢕⢕⢕⢕⢕⢕⢔⢕⢕⢕⢕⢕⢕⠕⠑⠑⠑⠑⠄⠄⠀⠄⠄⠅⢅⢅⢕⢕⢕⢕⢕⢕⢕⢕⢕⢝⢝⢕⢕⢕⢕⢕⢕⢕⢕⢕⢕⢕⢕⢕⢕⢕⢕⣕⣕⢕⢕⢕⢕⢱⢵⢵⡵⢗⢳⢷⢗⢖⢖⢖⢖⢖⢖⢖⢖⢔⢔⢔⢔⢔⢔⢄⢄⢄⢄⢄⢄⢀⢀⠀⠀⠀⠀⠀⢀⢀⢀⣀⣄⢄⢄⢄⢜⢿⢿⢿⢿⢷⢷⢵⢕⢕⡔⢄⢀⢀⢀⠀⠀⠀⢀⢀⢀⢀⣄⣕⣕⣕⣕⣕⣗⣕⣕⣕⡕⢕⢜⢝⢕⢕⢅⢁⢕⢑⢑⢀⢀⢀⢄⢔⢕⣷⣷⢗⢗⢗⢇⢝⢕⢕⢕⢕⢕⢕⢕⢕⢝⣝⣝⢕⢕⢕⢕⢕⢞⢏⢝⢝⢕⢕⢕⢕⢜⢝⢹⢽⢵⢿⢟⢝⣝⣝⣕⢕⢕⢜⢝⢱⢵⢵⣵⣵⢵⢾⢿⢿⢿⢷⣷⢧⢕⠑⠑⢝⢝⠝⠙⠉⠁⠁⠀</a:t>
            </a:r>
            <a:br/>
            <a:r>
              <a:t>⢠⢵⣵⣵⣵⣷⣷⢷⢷⢟⢟⢟⢝⢕⢕⢕⢕⢕⢕⢕⢕⢑⠑⠁⠁⠁⠑⠕⠕⢕⢕⢕⢕⢔⢔⢔⠄⢄⠄⠀⠀⠀⠀⢀⢄⢄⢱⢵⢵⢵⢵⣵⣵⣵⣵⣵⣵⣷⣷⣷⣷⣷⣾⣿⣿⣿⣿⣿⣿⣏⣝⣝⣽⡵⢕⢕⢕⢕⢕⢕⢕⢕⢕⢕⢕⢕⢑⢕⢕⢕⢕⢕⢕⢕⢕⣕⣕⣱⣵⣵⣵⣷⣷⣷⣵⣵⣵⣵⣵⣔⣔⣴⣴⣵⣵⣵⣼⣿⣷⣷⣵⡵⢕⢕⢕⢕⢕⢕⢕⢕⢕⢕⢅⢅⢈⢝⢕⢕⢕⢕⢑⢕⢕⢕⢕⢕⢕⢕⢕⣕⣕⢕⢕⢕⠕⢀⠀⢀⢄⢔⣵⣵⣱⣕⣕⣱⣵⡷⢗⢞⢟⢟⢟⢟⣷⢷⢗⢗⢕⢕⢕⢕⢕⢜⢝⢝⢝⢕⢕⢕⢕⢕⢕⢕⢕⢕⢕⢕⢕⢕⢕⢕⢕⢕⢕⢕⢕⣕⣕⣕⢼⢕⢕⢝⢝⢝⢝⢝⢝⢕⢕⢕⢕⢕⢕⢕⢜⣟⢗⢧⢕⢄⢄⢔⢕⢄⢄⢄⢀⢀⠀</a:t>
            </a:r>
            <a:br/>
            <a:r>
              <a:t>⢀⢀⢀⢄⢕⢟⢝⢏⢟⢟⢏⢝⢝⢝⢝⢕⢕⢁⢁⠅⠄⠔⠔⠔⠐⠑⢁⢁⠀⠁⠁⢀⢀⢀⢄⢄⢔⢕⠕⢔⠀⠀⠁⠑⠕⢕⢕⢕⢕⢕⢕⢕⢕⢕⢕⢕⢕⣕⢵⡼⡝⣝⣝⣽⣝⣝⣝⣝⣝⣝⣝⣝⣕⣕⣕⣕⡕⢕⠕⠕⢕⢕⢕⢕⢕⢕⢕⢕⢕⢵⣵⣵⣵⣷⣾⣿⢿⢿⢿⢟⢟⢟⢟⢟⢏⢝⢝⢝⢝⢕⠕⠕⠕⢕⢕⢕⢝⢝⢝⢜⢕⣕⢕⢕⢕⠑⠑⠑⠁⠁⠁⠁⠁⠁⠁⠁⠁⠁⠑⠑⠑⠑⠑⠑⠑⠕⠕⢕⢕⢕⢕⢕⢕⢕⢕⢔⢔⢕⢕⢝⢝⢝⢝⢕⢕⢕⢕⢕⢕⢕⢝⢝⢕⢜⢝⢗⢗⢳⣕⣕⣱⣷⡷⢷⢷⢷⢷⢷⢗⣗⣇⣗⣗⣗⡗⢕⢷⢷⢷⢷⢷⢷⢞⢗⢗⢕⣟⢟⢻⢿⢟⢗⢞⢟⢷⢷⢷⢷⢷⢷⢷⢷⢵⢕⢕⢕⣕⣕⢕⢕⣕⣕⡵⢜⢝⢕⢕⠕⠅⠁⠀</a:t>
            </a:r>
            <a:br/>
            <a:r>
              <a:t>⢀⢄⣔⣱⣵⣷⣷⡗⢞⢟⢇⢕⢕⢕⢕⢕⢔⢄⢄⢄⢔⢔⢔⢔⢕⢕⢕⢕⢕⢕⢕⢕⢕⢕⢕⢕⢕⢑⢁⢐⢀⢀⢄⢔⢔⣔⣕⣱⣵⣵⣵⣷⢷⢾⢟⢟⢝⢝⢕⢕⢕⢜⢝⢟⢿⣿⣿⣿⣿⣿⣿⣿⡿⢟⢝⢕⢕⢕⢕⢔⢕⢕⢕⢕⢕⢕⢕⢕⣱⣾⣧⣜⣟⡗⢇⣕⣕⣕⣕⣕⣕⣕⣕⢕⢕⢕⢕⠑⠐⠐⠐⠑⠑⢕⢗⢗⢗⢗⢳⣿⢿⢿⢟⢟⢇⠕⠐⠀⠀⠀⠀⠀⠀⠀⠀⠀⠀⠀⠀⢀⢀⢀⢄⠄⠄⠔⠔⢔⢕⢵⢕⢕⢕⢕⣱⣵⣵⣵⣷⢷⢷⢕⢕⢕⢕⢕⠕⢕⠕⠕⠕⢕⠕⠕⠑⠑⠁⠁⠁⠑⢑⢑⢑⢑⢁⠁⢑⢜⢝⢝⢝⢝⢝⢝⢗⣵⢕⢕⢕⢕⢕⢕⢕⢕⢕⢕⢕⢕⢕⢕⢕⢕⢕⢜⢝⢏⢕⢕⣕⣕⣕⣕⣕⣵⣾⣿⣿⣿⣿⣿⣿⣿⣿⣧⣕⡄⢀⢀⢀⠀⠀</a:t>
            </a:r>
            <a:br/>
            <a:r>
              <a:t>⢟⢟⢟⢝⢝⣹⣿⣿⣿⣷⣕⢕⢕⢕⢕⢕⢕⢕⢕⢕⢕⢕⢕⢕⢕⣕⣕⣕⣕⣕⡕⢱⢵⢵⢵⢕⢕⠕⢕⠗⠗⢗⢗⢟⢿⢟⢟⢟⢏⢕⢕⢕⢕⢕⢕⢕⢕⢕⢕⢕⢕⢕⢕⣱⣵⣿⣿⣿⣿⣿⣿⣿⣗⢕⣕⢕⢗⢗⢗⢗⡗⢗⢗⣗⣗⣞⡟⢟⢟⢟⢟⣟⣟⣿⣟⣟⢝⢝⢝⢕⢕⢕⢕⢕⢑⢑⢑⢐⢀⢀⢀⢄⢕⢱⣵⣷⣾⣧⣕⣕⣕⣕⢕⢄⢀⢀⣄⣄⣔⣰⣵⣵⣵⣵⣵⡵⢇⢕⠕⠑⠀⠀⠀⠀⠀⠀⢀⢄⢕⢕⢕⢕⢕⢕⢜⢝⢕⢕⢕⢕⢕⢕⢕⢕⢀⢀⢀⢀⢄⢄⢄⢄⢄⢔⢔⢔⢔⣔⣔⣕⣕⣕⣱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⢣⢵⢕⣕⣕⣕⣕⣱⣵⣿⣿⡿⢏⢝⢕⢕⢑⠑⠕⠑⠑⠁⠁⠀⠀⠀⠀⠀⢀⢁⢕⠕⠕⠕⢕⢕⢕⢕⢕⢕⢕⢕⢕⢔⢕⣕⢕⢕⢝⢝⢝⢝⢻⣿⣿⣿⣿⣿⣿⣿⣷⣷⣷⣾⣿⣿⣿⣷⣿⣷⣷⣷⢷⢷⢿⢿⢿⣿⣿⣿⣿⣿⣧⡕⢕⢕⠕⠕⠕⠕⠕⠕⠕⠕⢕⢕⢕⢕⢕⢝⢝⢟⢟⢝⢝⢟⢇⠕⢕⠕⠕⠕⠕⢱⢿⢿⢿⢿⢿⢿⢿⢿⣕⣕⣔⡔⢔⢔⢔⢔⢔⠐⠑⢕⢕⢕⢕⢕⣕⣕⣕⣵⣵⣵⣵⣵⣵⣵⣵⣵⣵⣕⣕⣵⣵⣵⣷⣷⢷⢷⢿⢿⢟⠟⠟⠟⠏⠝⠝⠝⠝⠝⠝⠝⠝⠕⠇⠕⢕⢗⢗⢗⢇⢕⢕⢕⢕⢕⢕⢕⢝⣿⣿⣿⣿⣿⣿⣷⣕⣕⣕⣕⣕⢕⢕⢔⢕⢕⢕⢕⢑⢁⢀⢀⠀⢀⢀⢀⢀⢀⢀⢀⢀⢀⣄⣄⡀⠀</a:t>
            </a:r>
            <a:br/>
            <a:r>
              <a:t>⠔⠕⠕⠱⢵⢵⢵⢵⢕⢕⢕⢕⢵⢵⣵⣵⣼⣷⣵⣵⣵⣵⣜⢝⠝⠕⠕⠕⢗⢕⢵⢴⢔⢔⢕⣕⣕⣕⣕⢔⢕⢕⢕⢕⢕⢕⢕⣕⣕⣵⣷⣧⣵⣷⣵⣷⣿⣾⣷⣵⡕⢕⢕⢕⢕⢝⢝⢝⢝⢝⢝⢝⢟⢿⢿⣿⣿⣿⣿⣏⡝⢕⢕⢕⢕⢕⢕⣕⢕⢕⢞⢏⢝⢝⢕⠕⠕⠀⠀⠀⠀⠀⠀⠀⠀⠀⠀⠀⠀⠀⠁⠁⢝⢟⣿⡟⢇⢕⢄⢄⢀⠀⠀⠀⠀⠀⠀⠀⠀⠀⢅⢕⢕⢕⢕⢅⢅⢕⢱⣿⣷⣷⣧⣵⣵⣕⣕⣕⣕⣼⣿⣿⣿⣿⣿⣿⣿⣿⣿⣿⣿⢟⢏⢝⢝⢝⠑⠑⠑⠁⠁⠁⠁⠁⠀⠀⠀⠀⠀⠀⠀⠀⠀⠀⠐⠄⠄⠄⢔⢔⢕⣕⡕⢕⢕⢕⢕⢕⢕⢕⢕⢕⢝⢝⢝⢝⢝⢝⢝⢝⢝⢝⢕⢕⢝⢝⢝⢝⠝⠝⠝⠝⠟⠟⠗⢗⢗⢗⢗⢗⠗⠞⠏⠝⠝⠝⠙⠙⠙⠉⠀</a:t>
            </a:r>
            <a:br/>
            <a:r>
              <a:t>⠀⠀⠀⠀⠀⠀⠀⠁⠁⠁⠀⠑⠑⠑⠑⠕⢕⢜⢝⢝⢟⢟⢗⢕⢄⢀⢀⠀⠁⢑⢑⠑⠑⢕⢕⢕⢕⢜⢝⢝⢝⢽⣿⣿⢿⢯⢕⢕⢝⢝⢝⢝⠝⠝⠙⠙⠝⠟⠟⠻⢷⢧⢵⢕⢕⢕⢕⢕⢕⠕⠕⠕⠕⠑⠕⠕⠕⠕⠕⠕⠝⠕⠑⠑⠑⠑⢝⢕⢕⢕⢕⢕⢕⢕⢕⢕⢔⢀⠀⠀⠀⠀⠀⠀⠀⠀⠀⠀⠀⠀⢀⢕⢕⣜⢹⢟⢗⢗⢇⢕⣕⡕⠕⠑⠐⠑⠐⠁⠁⠁⠁⠀⠀⠀⠀⠀⠀⠁⢁⢜⢟⢻⣿⣿⡿⢟⢏⢝⢕⢕⢕⢕⢕⢸⢿⢿⢿⢿⢿⢿⢿⢷⣧⣕⣕⣕⣕⢕⢕⢕⢕⢕⢕⠕⠐⠀⠀⠀⠀⠀⠀⠀⠀⠀⠀⠀⠀⠀⠀⠀⢜⢝⢟⢿⢗⢗⢗⢗⢗⢗⢕⢱⢧⢵⢵⣵⣵⣵⣵⣧⣵⣵⣷⣾⣿⡇⢕⠀⠀⠀⠀⠀⠀⠀⠀⠀⠀⢀⢄⢔⢔⢕⢔⢕⢕⢕⢔⢕⢕⠀⠀</a:t>
            </a:r>
            <a:br/>
            <a:r>
              <a:t>⢠⣤⣔⣔⣔⣄⣄⣄⡔⢔⢕⣕⣕⢕⢔⣕⣕⣵⣵⣵⡵⢵⢵⢷⢗⢇⢕⢅⢄⢅⢅⢄⢄⢕⢱⣵⣵⡷⢇⠕⠑⠑⠑⢕⢕⢕⢕⢕⢕⢕⠑⠀⠀⠀⠀⠀⠀⠀⠀⠀⠀⠁⠁⠁⠑⠑⠕⠱⢵⢔⣔⣔⣔⢔⢔⢄⢄⢄⢄⢀⢀⢀⢀⢄⢔⢕⣕⣵⣷⡷⢿⣗⢕⢕⢕⢕⢕⢕⢔⢔⢄⢄⢄⢀⢀⢀⠀⠀⢔⠕⠕⠗⠙⠉⠁⠀⠀⠁⠁⠈⠙⢅⢀⢀⢀⢀⢀⢀⢀⢀⢀⢀⢄⢄⣔⣕⡵⢵⢕⢕⢕⢗⢺⣵⡵⢕⠕⠑⠑⠁⠀⠀⠀⠁⠑⠕⢕⢕⢕⢕⣵⣷⡟⢟⢝⢕⢞⢟⢟⢗⢳⣕⡕⢕⢕⢄⢔⢐⢐⠐⠐⠀⠀⠀⠀⠀⠀⠀⠀⠐⠕⢕⢕⢕⣕⣷⣇⡕⢕⢕⢕⢕⢕⢕⢕⢕⢕⢕⢕⢜⢝⢝⢻⢿⢿⢇⢕⢄⢄⢄⢄⢄⢔⢔⢔⢕⢕⢕⢕⢕⢕⢕⢕⢕⢕⢎⠝⠻⢧⡔⠀</a:t>
            </a:r>
            <a:br/>
            <a:r>
              <a:t>⢝⣝⢽⢟⢝⢝⢕⢕⢕⢕⢕⢕⣕⣕⣵⣾⣏⣕⣕⣕⡕⢕⠑⠑⠑⠑⠑⠁⠑⠐⢔⢕⢱⣾⣿⣿⣿⣷⣵⡕⢄⢀⠀⠁⢕⢕⠕⠕⠑⠁⠀⠀⠀⠀⠀⠀⠀⠀⠀⠀⠀⠀⠀⠀⠀⠀⠀⠀⠀⠀⠁⠁⠈⠙⠙⠙⢟⣻⣿⡿⢎⢕⠕⠕⠜⢟⢻⢿⢿⢿⢇⢕⠕⠕⠕⠝⠕⠕⢱⢵⢵⢷⣷⣧⣵⣕⣄⣔⡔⢄⢀⢀⢄⢀⠀⠀⠀⠄⢕⢕⢕⢕⢕⢕⢕⢕⢕⡕⢕⢕⢕⢕⢕⣱⣕⣕⣕⣱⣵⣵⣕⣻⣯⢕⢕⢕⢔⢄⠔⠔⢔⢰⢴⢴⢵⢵⣵⣷⣾⣿⣿⣿⣵⣕⣕⣕⣕⣕⣕⣵⣵⣾⣷⣷⢷⢵⢕⢕⢑⢑⢀⢕⢕⢔⢄⢄⢄⢄⢀⢄⢀⢄⢕⢟⢝⢝⢕⢑⢁⠙⠕⠕⠇⠑⠑⠕⠕⠑⠑⠑⠑⠑⠁⠕⠕⠕⠕⠀⠀⠁⠁⠕⢕⢕⢕⢱⢵⢵⢕⢕⢕⢕⢁⢁⢀⠀⠀⢀⢀⣕⠀</a:t>
            </a:r>
            <a:br/>
            <a:r>
              <a:t>⢙⢕⢕⢕⢕⣵⣷⣷⣾⣿⣿⣿⣿⣿⣿⡿⢿⢟⢝⢕⢕⢀⢀⠀⠀⠀⠀⠀⠀⢀⢕⢕⢕⢜⢻⣿⣿⣿⣿⣿⣷⣕⡕⢄⢕⢕⢔⢔⢄⢠⢄⢠⢄⢄⣄⣄⣀⣀⢀⢀⢀⢀⢀⢀⢀⢀⢀⢀⢀⢀⢀⠀⠀⠀⠀⠀⠁⠁⠁⠀⠀⠀⠀⠀⠀⠀⠀⠀⠀⠀⠀⠀⠀⠀⠀⠀⠀⠀⠐⠑⠑⠑⠑⠕⢝⢝⢝⢝⢟⢿⡿⢿⢗⢗⠇⠕⠕⢵⢵⢵⢵⣵⢵⢞⢝⢕⢕⢀⠀⠀⠀⠀⠀⠀⠀⢅⢕⢹⢿⢿⢟⢟⢟⢟⢟⢟⠗⠓⠃⠐⠐⠐⠀⠑⠑⢕⢜⢝⠟⢟⢏⠝⠙⠙⠙⠙⠙⠙⠙⠙⠛⠛⠃⠑⠕⢱⢵⢵⢔⢄⢁⢁⠁⠑⢑⢝⢝⢟⢟⣻⢕⢕⠕⠀⠀⠀⠀⠀⠀⠀⠀⠀⠀⠀⠐⠀⠀⠄⠄⠐⠐⠐⠔⠄⠀⠀⠀⠀⠐⠐⠔⢀⢀⢀⢅⢅⢅⢁⢑⢕⢕⢜⢝⢟⡿⢟⢝⢝⢝⠁⠀</a:t>
            </a:r>
            <a:br/>
            <a:r>
              <a:t>⠁⠁⠁⠁⠉⠙⠙⠛⠛⠛⠛⠛⠛⠛⠛⠑⠑⠑⠑⠑⠑⠑⠑⠑⠑⠑⠐⠐⠀⠀⠀⠁⠑⠑⠑⠑⠘⠙⠑⠑⠑⠁⠀⠀⠁⠁⠁⠑⠃⠑⠑⠁⠁⠁⠁⠁⠙⠙⠙⠙⠛⠛⠛⠛⠛⠛⠛⠛⠛⠛⠑⠀⠀⠀⠀⠀⠀⠀⠀⠀⠀⠀⠀⠀⠀⠀⠀⠀⠀⠀⠀⠀⠀⠀⠀⠀⠀⠀⠀⠀⠀⠀⠀⠀⠑⠑⠓⠚⠑⠑⠑⠀⠀⠀⠀⠀⠀⠀⠀⠑⠑⠑⠑⠑⠑⠑⠁⠀⠀⠀⠀⠀⠀⠀⠀⠑⠓⠓⠓⠃⠑⠑⠑⠑⠐⠐⠐⠐⠐⠐⠐⠐⠀⠑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⡿⣿⣿⣿⣿⣿⣿⣿⣿⣿⣿⣿⣿⣿⡟⣿⣿⣿⣿⣿⣿⣿⣿⣿⣿⣿⣿⣿⣿⣿⣿⣿⣿⣿⣿⣿⣿⣿⣿⢿⣿⣿⣿⣿⣿⣿⣿⣿⣿⣿⣿⣿⣿⣿⣿⣿⣿⣿⣿⣿⣿⣿⣿⣿⣿⣿⣿⣿⣿⣿⣿⣿⣿⣿⣿⣿⣿⣿⣿⣿⣿⣿⣿⣿⣿⣿⣿⣿⣿⣿⡏⣿⣿⣿⣿⣿⣿⣿⣿⣯⢕⢕⢕⢸⣿⣿⣿⣿⣿⣿⣿⣿⣿⣿⣿⡇⢕⢕⢕⣿⣿⣿⣿⣿⣿⣿⣿⣿⣿⣿⣿⣿⣿⣿⣿⣿⣿⣿⣿⣿⣿⣿⢹⣿⣿⣿⣿⣿⣿⣿⣿⣿⣿⣿⣿⣿⣿⣿⣿⣿⣿⣿⣿⡗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⣿⣿⣿⣿⣿⣿⣿⣿⣿⢹⣿⣿⣿⣿⣇⣿⣿⣿⣿⣿⣿⣿⣿⣿⣿⣿⣿⣿⣿⣿⣿⡟⣿⣿⣿⣿⣿⣿⣿⢹⣿⣿⣿⣿⣿⣿⣿⣿⣿⣿⣿⣿⣿⣿⣿⣿⣿⣿⣿⣿⣿⣿⣿⣿⣿⣿⣿⣿⣿⣿⣿⣿⣿⣿⣿⣿⣿⣿⣿⣿⢸⣿⣿⣿⣿⢸⣿⣿⣿⣿⣿⣿⣿⣿⣿⣿⣿⣿⡟⢸⢕⢕⢕⢸⣿⣿⣿⣿⣿⣿⣿⣿⣿⣿⣿⡇⢕⢕⢕⢸⣿⣿⢻⣿⣿⣿⣿⣿⣿⣿⣿⣿⣿⣿⣿⡿⣿⣾⣿⣿⣿⢸⣿⣿⣿⣿⣿⣿⣿⣿⣿⣿⣿⣿⣿⣿⣿⣿⣿⣿⣿⣿⣿⡇⣾⣿⣿⡷⣿⣿⣿⣿⣿⡟⢿⣿⣿⣿⣿⣿⣿⣿⣿⣿⣿⣿⣿⠀</a:t>
            </a:r>
            <a:br/>
            <a:r>
              <a:t>⣿⣿⣿⢹⣿⣿⣿⣿⣿⣿⣿⣿⣿⢿⣿⣿⡇⣿⣿⣿⣿⣿⢸⣿⣿⣿⣿⣿⣿⣿⣿⣿⣿⣿⣿⣿⣿⣿⣿⣿⣿⣿⡿⣿⣿⣿⡇⡇⣿⡿⣿⣿⣿⡇⢻⣿⣿⣿⣿⣿⣿⣿⢸⣿⡟⣿⣿⣿⣿⣿⣿⣿⣿⣿⣿⣿⣿⣿⡟⣿⣿⣿⣿⣿⣿⣿⣿⣿⣿⣿⣿⣿⢸⣿⣿⣿⣿⣿⣿⣿⣿⣿⣿⣿⣿⣿⣿⣿⣿⣿⣿⣿⣿⣿⣿⣿⣿⣿⡿⣿⣿⣿⣧⣼⡇⡏⣿⣿⣿⡟⣿⣿⣿⢸⣿⣿⣿⣿⢸⣿⡇⣿⣿⣿⣿⣿⣿⣿⣿⣿⣿⡇⢜⢕⢕⢕⢸⣿⣿⣿⣿⣿⣿⣿⣿⣿⣿⣿⡇⢕⢕⢕⢱⣿⣿⢸⣿⣿⣿⣿⣿⣿⣿⣿⣿⢿⣿⣿⣷⣿⢿⣿⣿⣿⡇⣿⣿⣿⣿⣿⣿⣿⣿⣿⣿⣿⣿⣿⣿⣿⣿⣿⣿⣿⣿⣿⡇⣿⣿⡏⡇⣿⣿⣿⣿⣿⡇⣾⣿⣿⣿⣿⣿⣿⣿⣿⣿⣿⣿⣿⠀</a:t>
            </a:r>
            <a:br/>
            <a:r>
              <a:t>⣿⣿⣿⣿⣿⣿⣿⣿⣿⣿⣿⣿⣿⢸⣿⣿⡇⣿⢿⣿⣿⡏⡼⣿⣿⣿⣿⣿⣿⣿⣿⣿⣿⣿⣿⣿⣿⣿⣿⣿⡇⣿⡇⣿⢿⣿⡷⡇⢿⡟⣿⣿⣿⡏⢸⣿⣿⣿⣿⣿⣿⣿⢸⣿⡇⣿⣿⣿⣿⣿⣿⣿⢿⣿⣿⣿⣿⣿⣿⣿⣿⣏⣿⣿⣿⣿⣿⣿⢕⣿⣿⣿⢸⡇⣿⣿⣿⢸⣿⣿⣿⣿⣿⣿⣿⣿⣿⣿⣿⣿⣿⣿⣿⣿⣿⣿⣿⣿⣿⣿⣿⣿⢇⢕⢕⢕⢝⢻⣿⡯⡿⣻⡿⢱⢸⣿⣿⡿⢸⡿⡇⣿⣿⣿⣿⢿⣿⣿⢹⣿⡇⢕⢕⢕⢕⢕⢸⣿⣿⣿⣿⣿⣿⣿⣿⣿⣿⣿⡇⢕⢕⢕⢕⣿⣿⣾⣿⣿⣿⣿⣿⣿⣿⣿⣿⢸⣿⣿⡇⣿⢿⣿⣿⡇⡟⢿⣿⣿⣿⣿⣿⡿⣿⣿⡏⣿⣿⣿⣿⣇⣿⣿⣿⣿⣿⢸⡇⢿⣿⡏⢕⡿⣿⣿⣿⣿⣿⢸⣿⣿⢸⣿⣿⣿⣿⢇⣿⣟⣻⣿⠀</a:t>
            </a:r>
            <a:br/>
            <a:r>
              <a:t>⣿⣿⣿⢝⣿⣿⣿⣿⣿⢿⣿⣿⡿⢸⣿⣿⡇⣿⢸⣿⢻⢻⢱⣿⣿⣿⣿⢜⢿⣿⣿⣿⣿⣿⣿⣿⣿⣿⣿⡿⡇⣿⡇⡿⢸⣿⡇⢕⢇⡇⣿⣿⣿⡇⢜⢻⡿⢿⣿⣿⢿⡇⢸⡇⡇⣿⡇⢝⣿⣿⣿⡿⢸⣿⡟⣿⣿⣿⡿⣿⣿⣿⣿⣿⢇⣿⣿⣿⡇⣿⣿⣿⢸⡇⣿⡟⡟⣿⢿⣿⣿⣿⣿⣿⣿⣿⣿⣿⣿⣿⣿⣿⣿⣿⣿⣿⣿⣿⡟⣿⣫⣻⢕⢕⢕⢕⢕⢕⢜⢏⢽⢻⡇⣿⢸⣿⣿⡇⢸⡇⡇⣿⣿⢜⢿⢝⣿⢕⢸⢿⢇⢕⢕⢕⢕⢕⢸⣿⣿⣿⣿⣿⣿⣿⣿⣿⣿⣿⡇⢕⢕⢕⢕⣿⣿⢹⣿⣿⣿⣿⣿⢻⣿⣿⡏⢸⣿⣿⡇⣿⢸⣿⡟⡟⡇⢸⣿⣿⣿⡇⡇⡏⣿⣿⡇⣿⣿⣿⣿⣿⣿⢻⡟⢿⢻⢸⡇⣸⣿⡇⢕⡇⣧⣿⣿⣿⣿⢕⢻⣿⢸⣿⣿⣿⣇⢕⣿⣿⣿⣿⠀</a:t>
            </a:r>
            <a:br/>
            <a:r>
              <a:t>⣿⣿⣿⢜⣿⢸⣿⣿⣿⢸⢸⢸⢇⢸⣿⣿⡇⡇⢸⢹⢸⣿⢕⣿⣿⣿⡇⢕⢸⢸⣿⣿⢿⣿⣷⣿⣿⡿⢝⡇⡇⢸⡇⢻⢸⣿⡇⣵⢇⡇⣾⢻⣿⡏⢕⢿⡏⢹⣿⣿⣿⡇⢸⣿⡇⣿⢇⢕⡿⢸⣿⡇⢕⣿⣿⣿⣿⣿⡿⢽⣿⢿⣿⣿⡇⢇⣧⣿⢕⢹⣿⣿⢸⢕⡏⢇⣿⡇⣷⣿⣿⣿⣿⣿⣿⣿⣿⣿⣿⣿⣿⣿⣿⣿⣿⣿⣿⣿⡇⢸⣿⣿⢕⢕⢕⢕⢕⢕⢕⢜⢕⢝⢟⢸⢕⣿⢿⣿⢸⣿⡇⢿⡇⢜⡏⢸⣿⢕⢕⢕⢕⢕⢕⢕⢕⢕⢸⣿⣿⣿⣿⣿⣿⣿⣿⣿⣿⣿⡇⢕⢕⢕⢕⢟⣿⢸⣿⣿⣿⣿⣿⢜⢿⣾⡇⢕⣿⣿⡇⣿⢸⢏⡇⣿⡇⢸⣿⡟⣿⡇⢕⡇⣿⣿⡇⣿⣿⣿⡟⣿⡟⢸⡇⢕⢸⡇⢕⣿⣿⢇⣷⢸⡇⢸⢿⣿⢝⢕⣿⡇⢸⢸⣿⢸⣿⢱⣿⡏⢸⣿⠀</a:t>
            </a:r>
            <a:br/>
            <a:r>
              <a:t>⣿⡏⢟⢕⣿⢸⡏⣿⣿⢕⢜⢸⢕⢜⢹⣿⡇⡇⡜⢸⢸⢹⢕⢿⢹⢸⡇⢕⢸⢸⡇⣿⢸⣿⡇⢝⢹⢕⢜⡇⢕⢕⡇⢕⢸⢝⢇⢜⢕⢇⢸⢸⣿⢕⢕⢸⡇⢜⢸⡿⢸⢇⢸⢹⢇⣿⢕⢱⢕⢸⡟⡇⢕⢻⣿⢕⢸⣿⢕⢕⣿⣾⢿⣿⡇⢕⡟⡇⢕⢜⢻⣿⢜⢕⡇⢕⢝⡇⢝⡏⣿⣿⣿⣿⣿⣿⣿⣿⣿⣿⣿⣿⣿⣿⣿⣿⣿⣿⡇⢸⢿⢕⢇⢕⢕⢕⢕⢕⢕⢕⢕⢟⢕⢱⢕⢻⢸⢹⢸⢸⡇⢸⡇⢱⡇⢸⡿⢕⢕⢕⢕⢕⢕⢕⢕⢕⢸⣿⣿⣿⣿⣿⣿⣿⣿⣿⣿⣿⡇⢕⢕⢕⢕⢕⡕⢕⣿⣿⡟⢹⣿⢕⢜⢿⢇⢕⢸⣿⡇⡏⢸⢇⡇⡏⡇⢸⢱⣷⣿⢕⢕⢕⢻⣿⡇⣿⢿⡏⢕⡏⢇⢸⡇⢕⢸⡇⢸⢸⢜⢕⢸⢜⢕⢸⢸⣿⢕⢕⢸⢕⢸⢕⣿⢸⣿⢜⢝⡇⢸⣿⠀</a:t>
            </a:r>
            <a:br/>
            <a:r>
              <a:t>⡇⢇⢕⢕⢸⢸⡇⢸⢸⢕⢸⢱⢕⢜⢸⢼⡜⢕⢕⢜⢕⢸⢕⢕⢹⡟⢇⢕⢕⢕⢕⡇⢕⢿⡟⢕⢸⢕⢕⡇⢕⢕⢇⢹⢕⢕⢕⢕⢕⢕⢹⢸⣿⢕⢕⢕⢕⢜⢕⡇⢸⢕⢜⢸⢕⣿⢕⢕⢇⢸⢇⢕⢕⢸⢿⢕⢸⣿⢕⢸⡿⢸⢕⢇⡇⢕⢸⢕⢕⢕⢝⣿⢜⢕⢕⢕⢕⡕⢕⢕⣿⣿⣿⣿⣿⣿⣿⣿⣿⣿⣿⣿⣿⣿⣿⣿⣿⣿⡇⢇⢸⢜⢕⢕⢕⢕⢕⢕⢕⢕⢕⢇⢕⢱⢕⢝⢸⢕⢜⢸⢕⢸⣿⢜⢕⢕⢜⢕⢕⢕⢕⢕⢕⢕⢕⢕⢸⣿⣿⣿⣿⣿⣿⣿⣿⣿⣿⣿⡇⢕⢕⢕⢕⢕⢕⢕⢹⢟⡇⢜⢜⢕⢸⢸⡕⢕⢕⢹⡇⢇⢸⢕⢇⢕⢇⢕⢟⡿⣿⢕⢕⢕⢇⢿⢕⢜⢸⡇⢕⡇⢕⢕⡕⢕⢸⢇⢸⢕⢕⢕⢕⢕⢕⣿⢇⢻⢕⢕⢕⢕⢜⢇⢻⢜⢕⢕⢜⡇⢸⣿⠀</a:t>
            </a:r>
            <a:br/>
            <a:r>
              <a:t>⡇⢕⢕⢕⢕⢕⢕⢕⢕⢕⢕⢕⢕⢕⢕⢸⢕⢕⢕⢕⢕⢕⢕⢕⢕⢕⢕⢕⢕⢕⢕⢕⢕⢜⢇⢕⢜⢕⢕⢕⢕⢕⢕⢕⢕⢕⢕⢕⢕⢕⢜⢜⢜⢕⢕⢕⢕⢕⢕⢇⢕⢕⢕⢕⢕⡟⢕⢕⢕⢕⢕⢕⢕⢸⢕⢕⢜⢸⡕⢕⡕⢸⢕⢕⡇⢕⢕⢕⢕⢕⢕⢻⢕⢕⡇⢕⢕⢕⢕⢕⢱⣿⣿⣿⣿⣿⣿⣿⣿⣿⣿⣿⣿⣿⣿⣿⣿⣿⡇⢕⢕⢜⢕⢕⢕⠕⢕⢕⢕⢕⢕⢱⢕⢜⢕⢕⢜⢕⢕⢕⢕⢜⢝⢕⢕⢕⢕⢕⢕⢕⢕⢕⢕⢕⢕⢕⢸⣿⣿⣿⣿⣿⣿⣿⣿⣿⣿⣿⡇⢕⢕⢕⢕⢕⢕⢕⢕⢕⢕⢕⢜⢕⢕⢸⢇⢕⢕⢸⡇⢕⢕⢕⢕⢕⢕⢕⢇⢕⣿⢕⢕⢕⡕⢕⢕⢕⢜⢇⢕⢕⢕⡇⢕⢕⢕⢕⢕⢕⢕⢕⢕⢕⢕⢝⢕⢜⢕⢕⢕⢕⢕⢕⢸⢕⢕⢕⢕⢕⢸⣿⠀</a:t>
            </a:r>
            <a:br/>
            <a:r>
              <a:t>⢇⢕⢕⢕⢕⢕⢕⢕⢕⢕⢕⢕⢕⢕⢕⢹⢕⢕⢕⢕⢕⢕⢕⢕⢕⢸⢕⢕⢕⢕⢕⢕⢕⢕⢕⢕⢕⢕⢕⢕⢕⢕⢕⢕⢸⢕⢕⢕⢕⢕⢕⢕⢕⢕⢕⢕⢕⢕⢕⢕⢕⢕⢕⢕⢕⢕⢕⢕⢕⢕⢕⢕⢕⢜⢕⢕⢕⢕⢕⢕⢕⢕⢕⢕⢕⢕⢕⢕⢕⢕⢕⢕⢕⢕⢕⢕⢕⢕⢕⢕⢜⣿⣿⣿⣿⣿⣿⣿⣿⣿⣿⣿⣿⣿⣿⣿⣿⣿⡇⢕⢕⢕⢁⢕⢕⠀⢄⢕⢕⢕⢕⢕⢕⢕⢕⢕⢕⢕⢕⢕⢕⢕⢕⢕⢕⢕⢕⢕⢕⢕⢕⢕⢕⢕⢕⢕⢸⣿⣿⣿⣿⣿⣿⣿⣿⣿⣿⣿⡇⢕⢕⢕⢕⢕⢕⢕⢕⢕⢕⢕⢕⢕⢕⢕⢕⢕⢕⢕⢇⢕⢕⢕⢕⢕⢕⢕⢕⢕⢕⢕⢕⢕⢕⢕⢕⢕⢕⢕⢕⢕⢕⢕⢕⢕⢕⢕⢕⢜⢕⢕⢕⢕⢕⢕⢕⢕⢕⢕⢕⢕⢕⢕⢜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⡇⢕⢕⢕⢕⢕⠀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⠀⠀⢀⠕⠐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⠀⠀⠀⠀⠀⠀⠀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⠑⠀⠀⠀⠀⠀⠀⠀⢕⢕⢕⢕⢕⢕⢕⢕⢕⢕⢕⢕⢕⠕⠑⠁⢅⢅⢅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⠇⠀⠀⠀⠀⠀⠀⠀⠄⠁⠕⠕⢕⢕⢕⢕⢕⢕⢕⠕⠁⠀⠀⠀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⠏⠀⠀⠀⠀⠀⠀⠀⠀⠀⠀⠀⠀⢕⢕⢕⢕⢕⠑⠁⠀⠀⠀⠀⢕⢕⢕⢕⢕⠕⠑⠁⠐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⣥⠕⠕⠕⡕⢕⢕⢕⢕⢕⢕⢕⢕⢕⢕⢕⢕⢕⢕⢑⣕⣕⣕⣕⣕⢕⢕⢕⢕⢕⢕⢕⢕⢕⢕⢕⢕⢕⢕⢕⢕⢕⢕⢕⢕⢕⣵⢕⢕⢕⢕⢕⢜⢸⣿⡟⡻⢟⢟⢹⢻⣿⣿⣿⣿⡿⢟⡁⠀⠀⠀⠀⠀⠀⠀⠀⣰⠄⠀⠀⠀⢕⡕⠕⠑⠀⠀⠀⢰⢀⠀⠀⠑⠑⠑⠀⢠⠄⢄⠀⠀⢱⢕⢕⢕⢕⠕⢕⣿⣿⢟⣑⠕⢑⣑⣕⣟⣟⣟⣇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⣝⢻⣿⣿⢟⠁⢕⣇⡤⠀⠄⢄⡀⠀⠀⡰⠏⠍⠍⠍⠍⠽⠍⠀⠀⠄⢄⢠⢮⠗⠃⠀⠀⠀⠀⢄⡏⠑⠕⠀⠀⢸⢕⡕⢕⢕⢸⢇⢝⢏⢕⢻⣀⡀⢄⢕⡕⢸⡕⢕⢕⢕⢕⢕⢕⠕⢕⣳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⢖⢜⢕⢕⢕⢜⢕⢱⢵⡇⢇⢕⢕⢕⢕⢕⣿⢕⢕⢕⢇⢕⢕⢜⣕⡕⢕⣽⢕⢕⡮⢗⣪⢏⠀⠉⢹⢁⡄⠄⠠⡅⠁⠀⠈⠒⠒⠒⢒⣖⠒⡗⠐⠀⠀⠀⣰⠇⠖⡄⣀⣰⢄⠄⠄⢎⡇⠁⢅⠁⠁⢸⠁⠁⠁⠑⡜⠕⢕⡕⢝⢹⠑⠄⢕⢕⡇⢸⢕⢕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⡕⢔⡔⢔⢕⢕⢕⢣⡱⢕⢕⢕⢕⢔⢟⢕⢕⢕⢸⢕⢕⢕⢕⣿⢕⢕⢕⢕⢕⢕⢕⢕⢕⢕⣇⢕⢕⣕⡇⢕⢕⢕⢕⢕⢕⣿⢕⢕⢕⢕⢕⢕⢸⣿⣿⢱⢇⢕⢕⡇⢾⢏⠀⢀⣄⢼⢁⢔⠀⠀⣸⠀⠀⠀⠀⠈⢱⢞⢁⠀⢷⠀⢀⠀⠑⠑⡠⠓⡏⠁⠐⠀⠀⠀⢕⡇⠀⠀⠷⠀⢸⠀⠀⠀⠀⢧⢇⢸⣿⢕⣸⠀⠄⢕⢕⡇⢸⢕⢕⢕⢕⢕⢕⢕⡕⢕⢔⢜⢝⢕⢕⢕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⢴⡕⢝⢏⢕⢕⢕⢕⢗⢕⢕⢕⢕⢕⢕⢕⢕⢕⢸⢑⢑⢑⢑⠿⢕⢕⢇⢕⢜⢅⢜⢕⢕⢕⢳⢕⢇⢕⢏⢕⢕⢕⢕⢕⢕⣿⢕⢕⢕⢕⢕⢕⢸⢟⢕⡏⢕⢕⡼⠃⠀⠀⠀⠈⠉⠺⠑⠈⠓⠓⠑⠀⠀⠀⠠⠗⠁⠈⠳⠀⠘⢧⡇⠀⠀⠀⠣⢄⣅⣤⢄⠀⠀⠀⢕⡇⠀⠀⠄⢄⣼⠀⠀⠀⠀⠘⠕⠁⡟⢱⠃⠀⠀⠅⢕⣧⢸⢕⡕⢕⢕⢕⢕⢕⢝⢣⢵⢵⢕⢕⢕⢕⢜⢇⢕⢕⢕⢕⢕⢸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⣕⡕⢕⢕⢕⢕⢕⢕⢕⢕⢑⣕⢕⢕⡕⢁⣑⠑⡑⢕⣀⢕⠄⠀⢀⡀⢀⢀⢀⢀⡀⠀⠀⠀⠀⠀⠀⠀⠀⠀⠀⠀⠀⠀⣄⠀⠀⢄⢄⠀⠀⠀⠀⠀⠀⠀⠀⠀⠀⠀⠀⠀⠀⢀⢁⠑⠈⠀⠀⠀⠛⢿⣿⠀⠀⠀⠀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⢔⡾⠐⡄⠔⢄⡰⢃⢕⠀⡆⠐⠐⠐⠐⠐⢰⢐⢕⠑⡇⢀⢸⠀⡇⢀⢸⠀⠑⠀⢸⡇⠄⠄⠄⢸⢕⠀⠀⠀⡠⠔⢲⠐⠒⢤⡀⠀⠀⣰⠃⢰⠂⢸⢕⢀⡄⠀⠁⡧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⠅⡷⣁⣁⣗⣈⣈⣅⢕⠐⡇⣁⣁⣁⣗⣁⣈⣔⠁⠀⠅⠔⡰⠇⢄⠄⠄⠵⢀⠀⢸⡇⠀⠀⠀⢸⢕⠀⠀⡜⠀⢀⡎⠀⠀⠀⢳⢀⠔⣿⢀⢼⠐⢸⢕⠀⡇⠀⢰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⢀⡏⠐⡱⢕⠐⡴⢔⢕⢔⢇⢕⢀⡯⠥⢤⢴⠄⠀⠠⣔⣘⣠⢀⣀⣑⣢⠥⠑⢔⢸⢗⢒⢒⢒⢺⢑⣄⠀⣇⢀⡜⠀⠀⠀⢀⡾⠀⠀⣿⠀⢸⠀⢸⢕⣰⢇⠀⢕⡀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⢕⣑⡞⠀⢔⠀⣇⢀⣸⠕⣇⣀⣿⠀⢔⠄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⢔⢕⠀⠁⢀⢌⢄⢅⢄⢕⢕⢄⢌⢔⢕⢄⠀⠀⠀⠈⠀⠀⠀⠀⠀⠀⠀⠀⠀⠀⠀⠀⠁⠀⠀⠀⠁⠁⠁⠀⠀⠀⠀⠀⠀⠀⠀⠀⠀⠀⠀⠀⠁⠁⠀⠀⠀⠀⠀⠀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⢕⢕⢡⢅⣑⠕⢡⢅⢕⢕⢕⢡⡅⢕⠕⠑⣥⢑⢕⠑⢔⠕⠀⠕⠁⠀⠀⠀⠑⠀⠀⠀⠀⢠⡅⠁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⢱⠔⢣⢗⢑⠖⢑⢕⢸⠇⢅⢡⠥⠵⢒⢅⢕⡇⢦⢸⢰⠑⡇⢔⠕⠕⠀⢠⠜⢠⢔⠄⢸⠕⡵⠑⢁⢸⡇⡄⡸⠁⣿⠑⠥⠐⠑⢠⠔⢈⡏⠁⠐⢄⠀⠀⠁⢡⢥⠥⠥⠥⡧⠁⠀⠐⡔⠑⢕⢔⠀⢄⠀⠀⠀⠀⠀⠀⡏⢀⣀⠀⠀⠀⠀⠀⠀⠀⠀⠀⠀⠀⠒⠒⠐⠙⠁⠀⠀⠁⢦⠀⠀⠀⠀⠀⠀⠀⠀⡄⠀⠀⠀⠀⠄⣼⠁⠕⠕⠕⢸⡇⣁⠕⢅⡇⠕⠕⢕⢸⢁⣑⢕⢜⢒⢈⢝⢏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⠗⡓⠋⢕⠑⡇⠕⢕⢕⢕⢕⢕⢕⢕⡇⠐⣾⢘⠑⡗⢲⡖⠃⠔⠑⢱⠘⠜⠁⣾⡀⡇⠀⠞⢸⡇⢕⠁⠀⣿⠀⢀⠀⢰⠁⠀⡸⠀⠀⠀⢜⡇⠀⣀⢸⢓⢒⢒⢒⢃⣀⠀⠀⡇⠑⠕⠕⠑⠀⢱⡀⠀⠘⠉⢹⠁⠁⡟⠀⢄⣀⣀⢀⢄⢄⣤⡀⠐⠖⠒⠒⡧⠈⠉⠑⠀⠀⠀⠀⠀⣠⠊⠀⠀⠂⡔⠃⠉⠀⠀⠀⠕⣿⠀⠕⡕⢕⢸⡇⠁⢀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⢈⠃⢕⠀⣵⠑⠁⡅⠕⠕⢕⠕⢕⡇⢜⢹⠘⢔⢇⢸⡕⢔⢠⠴⠚⠂⠠⠊⠁⠁⠳⠇⢕⢸⡇⢄⠁⠁⣿⠁⢍⢄⢸⣄⡰⠁⠀⠀⠀⡸⠃⠀⣿⠀⡆⠀⠀⢰⠄⢸⠁⠀⣇⡔⠀⠀⠀⠀⢘⠇⠀⠀⡠⠃⢀⢠⠇⠀⠀⠀⠀⠀⠀⠀⠀⠀⠀⠀⠀⢰⠃⠀⠀⠀⠀⠀⢀⡠⠞⠁⠀⠀⠀⠜⢁⢼⠐⠘⠁⠀⠀⣿⠀⢕⢸⠕⢸⡇⢕⢕⢱⡄⢕⢕⢕⢸⠀⢕⢔⠏⢁⣐⡐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⢥⢴⠄⢱⢁⢔⢹⢀⢕⢕⢍⢍⢍⢅⢐⡇⠀⠘⠄⠘⢄⢸⢕⢕⢠⠆⢄⢰⢀⠘⠆⢅⢣⢅⢕⢸⡇⠀⢀⢀⢟⢀⢡⠁⢔⢍⢔⢀⠀⠐⠊⠁⠀⠀⣿⠀⠗⠒⠒⠚⢀⣸⠀⠀⠘⠃⠀⢄⢕⢕⢕⢔⠀⠊⠀⠀⠈⠋⠀⠀⠀⠀⠀⠀⠀⠀⠀⠀⠀⠀⠐⠁⠀⠀⠀⠀⠀⠘⠋⠀⠀⠀⠀⠀⠀⠀⠕⢈⢄⠄⠀⠀⠀⣿⠀⢱⡕⢕⣸⡇⢕⢕⢘⢇⢕⠕⡡⢋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⣧⡔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⠔⠄⢀⠀⠀⠀⠐⠀⠀⠔⢕⢕⢕⠕⠑⠀⠀⠀⢕⢔⠀⠀⠀⠀⠀⠀⠀⠀⠀⠀⠀⠀⠀⠀⠀⠀⠀⠀⠀⠀⠀⠀⠀⠀⠀⠀⠀⠀⠀⠀⠀⠀⣠⣾⣿⣤⠀⠀⢀⢰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⣑⣕⢕⢕⢕⢕⢕⠕⠕⠕⢕⢕⠑⢁⠀⠀⣀⣀⣀⣀⣀⡀⠀⠀⠀⠀⢄⡄⠁⠁⠀⠀⠀⠀⠀⢅⢑⢕⢕⠀⠀⠀⠀⠀⢠⢄⠀⠀⠀⠀⠀⠀⠀⠀⠀⡀⠀⠀⢄⠀⠀⠀⡀⠀⠀⢀⢔⢔⢁⠀⢻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⢕⢕⢑⠅⠂⡆⠀⠐⢄⠀⠀⠀⠑⠀⣿⠄⠄⠄⢸⢑⠀⢸⢔⢔⡕⠑⢰⢄⢈⢁⠀⣑⣀⡾⠵⠆⠅⢕⢔⢀⠀⠀⢸⢇⠀⠀⠀⠀⠀⣢⠀⠀⠀⠘⡇⢈⠂⠀⠀⠀⣟⣠⠕⢕⢕⠕⢱⠇⢡⢒⢣⢝⠀⠀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⠁⢔⢑⢕⢸⠈⠉⢩⠏⠉⠍⡉⠄⢄⢇⢀⢰⠃⢕⢕⠁⡇⠁⠳⢠⠁⠛⢐⠐⣐⠘⠑⠀⢸⢕⢸⡇⠁⢸⡇⠁⠀⠀⢄⢮⠠⡄⢀⣄⡅⢕⢕⢄⠀⢸⢇⠐⠐⠂⠀⠀⠇⠀⠐⠒⠒⡏⠉⢀⢌⢕⢹⢁⢀⠐⠲⠆⠀⢜⢐⢕⢕⢜⡇⠀⠀⢜⢜⠕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⠁⡞⠘⠛⠙⢹⠉⠁⡘⢃⢸⣔⣠⠇⢕⢕⢕⢰⠇⠀⢄⠇⠱⡀⢸⠀⡇⢰⠆⠀⢸⠐⠐⢔⠒⢆⢞⠐⠀⠐⠃⢀⠔⡏⠉⢔⢔⢕⢕⢕⢅⢸⡇⠀⠀⠀⠀⠕⣠⠀⠀⠀⠀⡇⢕⢕⢕⢰⠑⠑⢕⢕⢕⢕⢄⢱⡇⢕⢕⢱⢇⠀⢀⠔⢇⢕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⠔⢸⢇⣿⠈⢝⠅⠰⠁⢀⢕⢁⢸⢁⢅⢕⡕⢔⢍⢅⢕⢕⢅⢓⢅⢔⢄⢹⠀⣀⣃⣸⣀⣇⣁⣄⢀⠇⠀⢀⠡⠗⠧⣄⣀⠀⠀⠀⠇⣀⣁⣁⡑⢕⠑⠑⠑⢐⢸⢇⢑⠀⢠⠄⠀⠳⠀⠀⠀⡱⢑⢕⢕⢔⢇⢕⢄⢓⢱⠵⠦⢁⠀⠀⠕⡱⢎⣱⣵⣜⢵⠵⠵⢬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⢄⢄⢄⢄⢄⢄⢄⢔⢔⢔⢄⢄⢔⢔⢄⢄⢀⢀⢀⠀⢕⢕⢕⢕⢕⢕⢕⢕⢔⢔⢕⢔⢔⢄⢀⢄⢔⢕⢕⢕⢕⢕⢕⢕⢕⢕⢕⢕⢕⢕⠀⣴⣱⣷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⠑⢄⢕⢕⢕⢕⢕⢕⢕⢕⢕⢕⢕⢕⢕⢕⢕⢕⢕⢕⢕⢕⢕⢕⢕⢕⢕⢕⢕⢕⢕⢕⢕⢕⢕⢕⢕⢕⢕⢕⢕⢕⢕⢕⢕⢕⢕⢄⠑⠕⢕⢕⢕⢕⢕⢕⢕⠕⠑⢑⢄⢕⢕⢕⢕⢕⢕⢕⢕⢕⢕⢕⢕⢕⢕⢕⢕⠀⣿⣿⢿⢟⢝⢝⢏⢟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⣕⡕⢕⢕⣕⡕⢕⢕⢗⢷⢷⠷⢷⣷⣷⣷⣷⣷⡷⢗⢇⢕⢕⢕⢕⢕⢕⢕⢕⢕⢕⢕⢕⢕⢕⠕⢕⢕⢕⢕⢕⢕⢕⢵⣵⣵⢕⢕⢕⢕⢕⢕⢕⢕⢕⢕⢕⢕⢕⢕⢱⢕⠀⢄⢕⢕⢕⢕⢕⢕⢕⢕⢕⢕⢕⢕⢕⢕⢕⢕⢕⢕⢕⢕⢕⢕⢕⢕⢕⢕⢕⢕⢕⢕⢕⢕⢕⢕⢕⠕⠕⢕⢕⠕⠕⢕⢕⢕⢕⢕⢕⠕⠔⠄⢅⢑⠕⢑⢅⠀⢔⢕⢕⢕⢕⢕⢕⠁⠁⠁⠁⠁⠁⠁⢕⢕⢕⢕⢕⢔⢔⢕⢕⢕⢕⢕⢕⢕⢕⢇⢕⢕⢕⢔⢕⢕⢕⢕⢕⢕⢕⢕⢕⢕⢕⢕⢕⢕⢕⢕⢕⢕⢕⢕⢕⢕⢕⢕⢕⢕⢕⢕⢕⢕⢕⢕⢕⢕⢕⢕⢕⢕⢕⢕⢕⢕⢕⢕⢕⣷⣷⣷⣷⣷⣷⣷⢕⢕⢕⢕⢕⢕⢕⢕⢕⢕⢕⢕⢕⢕⢕⢕⢱⣷⠀</a:t>
            </a:r>
            <a:br/>
            <a:r>
              <a:t>⣿⣿⣿⣿⣿⣿⣿⣿⣿⣿⣵⣷⣧⣯⣷⣿⣿⣿⣿⣿⣿⡇⢕⢅⠥⠅⡅⠼⠥⠕⠕⡬⢹⢿⢔⢲⢕⢕⡕⢕⢕⢱⡇⠕⠕⢕⢸⡇⢕⢕⢅⠎⠅⠥⡱⠇⠕⠱⢕⣼⣿⡿⠷⢷⣷⣷⣷⣷⣷⣷⣷⣷⣷⢕⢑⠡⡁⠕⠀⢕⢕⢕⢕⢕⢕⢕⠕⠑⣡⡅⠕⢕⢅⡑⢕⠁⣅⠁⢡⡅⢕⢕⢕⢕⠕⠕⠕⠑⠑⣁⢁⡡⢅⠁⠀⡞⠄⡴⠀⢡⡇⢰⠅⠑⢡⠅⠅⠄⢟⠄⠅⠔⢂⢕⢕⠀⢰⠕⢕⢱⢵⣵⢕⢀⡆⠀⢸⠁⠀⠀⢕⢕⢔⢕⠕⠁⢁⢕⡖⢚⢇⢕⢕⢕⢀⡗⢑⡕⢕⢕⢐⢅⢕⢅⢢⢑⢱⠇⢕⢕⢔⡇⠕⢑⡑⢕⢕⢕⢕⢐⡧⢕⠕⢕⢡⡕⢱⣷⣷⣷⣷⣷⣵⢵⢷⣷⣷⡵⢔⠕⡥⠥⢕⢕⣡⡝⢿⣿⣿⣿⣿⣿⣵⣵⣵⣵⣵⣧⣵⣵⣵⣵⣵⣵⣵⣵⣵⣷⣾⣿⠀</a:t>
            </a:r>
            <a:br/>
            <a:r>
              <a:t>⣿⣿⣿⣿⣿⣿⣿⣿⣿⣿⣿⣿⣿⣿⣿⣿⣿⣿⣿⣿⣿⣯⡕⠅⠐⠐⡗⠐⢸⠒⣃⠔⢕⠡⠱⠥⢳⢍⢔⢔⢁⠌⢡⢌⢅⢅⢸⡇⢆⠑⠁⠀⠑⠕⡆⠀⠑⠱⠕⣜⢝⢕⣜⠡⠸⢿⠿⠿⠏⢰⡇⠸⠕⠱⡕⠅⠐⠀⠀⢕⢕⠕⠕⢕⠔⠐⠈⢹⢆⢀⢀⠀⠀⡇⠀⠀⡇⠀⢸⠑⢕⢕⢕⢕⢔⢑⠒⠈⠁⢔⠁⢄⢄⠀⣱⡇⣸⠁⢀⢅⣇⣸⠈⠀⢸⢀⢁⠁⢸⢁⢈⡇⢤⠑⢐⠒⢎⢍⠁⢁⢥⡕⢕⡸⠑⠐⢸⠐⠐⢜⢅⢕⢕⡅⢅⢁⢁⢕⡇⢁⢒⢑⢔⢒⠎⠍⢕⢕⠕⢕⢕⢌⠇⢄⢄⢰⠁⠌⢅⢕⢱⢑⢌⢔⢜⡇⢔⢕⢕⠐⡗⠕⠍⢕⢕⢇⢕⣿⣿⣿⣿⣿⢕⢰⢕⢝⢝⢕⣑⡔⢅⢥⡕⢕⢹⢕⢸⣿⣿⣿⣿⣿⣿⣿⣿⣿⣿⣿⣿⣿⣿⣿⣿⣿⣿⣿⣿⣿⣿⣿⠀</a:t>
            </a:r>
            <a:br/>
            <a:r>
              <a:t>⣿⣿⣿⣿⣿⣿⣿⣿⣿⣿⣿⣿⣿⣿⣿⣿⣿⣿⢿⢿⢿⠿⠇⠅⠄⢄⡇⠄⠜⠄⠄⠆⠕⠕⡱⠅⠡⠷⡕⠓⠃⠑⡜⢀⠐⣅⢸⡇⠁⠁⠀⡆⠐⢰⡇⠐⢱⡇⠀⠄⢀⢕⠀⡄⣀⠄⢤⡤⢄⢞⠀⠀⠐⠐⠘⡆⠀⢢⠀⠱⢑⢸⠁⢄⢒⢜⠉⢹⠁⢁⢈⠁⠀⠇⠀⠀⡇⠀⢸⠀⠑⢕⠕⠕⢑⢕⢕⠀⡜⠀⢕⢕⢕⠀⢸⡇⠁⢸⠅⢡⡇⠜⠀⠀⢸⠀⡐⠐⢸⠐⠐⢃⡐⢕⢁⢜⢕⢕⢸⢔⢕⢕⢁⠑⠄⠀⢸⠄⠠⠵⢸⣷⢕⢔⠇⢡⡅⠕⠇⢕⡅⢕⢱⠎⠅⣸⡤⢕⢚⢔⢄⢱⡇⢅⢁⡟⢅⢌⢅⢕⢜⡅⢕⢕⢕⡇⢕⢔⢒⠒⡗⢝⢕⢕⢸⢕⢱⣿⢿⢟⢛⢟⢕⢸⢐⢖⢕⣕⣅⣕⢕⢕⡗⢕⢸⢕⣼⣿⣿⣿⣿⣿⣿⣿⣿⣿⣿⣿⣿⣿⣿⣿⣿⣿⣿⣿⣿⣿⣿⣿⠀</a:t>
            </a:r>
            <a:br/>
            <a:r>
              <a:t>⠙⠉⢉⢉⠙⠙⠙⠉⠉⢁⢁⢑⢐⡗⢕⢜⢕⢄⢄⢄⢄⠀⠄⢀⠔⠘⢀⠘⠂⠑⠤⡅⠁⢸⡀⠀⠀⠀⠀⠀⢀⠜⠘⡆⠀⠈⢸⡇⠀⠀⠀⢃⠔⢋⡇⠢⣈⠁⠀⢐⢈⠀⢑⢇⢔⢷⢇⠕⠘⢀⢀⢀⢀⢀⢀⢃⠀⠀⠀⠀⢠⢃⢕⢕⢕⠕⢠⠇⢔⢕⢕⢕⢔⠀⠀⡰⠑⠀⠜⣄⢀⢀⡠⠇⠀⢕⢕⢀⠱⣄⣀⡁⠑⠀⢸⡇⢈⢇⠀⢔⡇⠀⠁⠀⡜⢀⡈⠄⢸⠈⢢⡁⠔⢁⠎⢐⠕⠒⢺⡧⣕⢕⢕⢕⢕⢕⢸⢕⢕⢕⠜⢕⢕⣎⢕⢸⡇⢕⢕⢕⡇⢕⢔⢱⢑⠜⢇⢕⢸⡗⠕⣸⢇⠕⢘⢕⢔⠱⠕⠕⢜⢇⢕⢕⡱⢕⢕⡕⢆⠐⡗⠣⣕⢕⢜⣕⢕⢕⡱⢕⢕⢑⠱⢼⢄⡕⢜⣿⣿⡟⢕⡱⢕⢕⣑⡕⣿⣿⣿⣿⣿⣿⣿⣿⣿⣿⣿⣿⣿⣿⣿⣿⣿⣿⣿⣿⣿⣿⣿⣿⠀</a:t>
            </a:r>
            <a:br/>
            <a:r>
              <a:t>⠀⠀⠅⠔⠔⢔⢔⢔⢵⣷⣾⣿⣿⡿⢟⢟⢏⢕⢕⢄⢀⢄⢴⢴⢔⢔⢄⣌⣕⢆⣔⣴⣖⣔⣜⢉⢉⠉⠐⠐⠁⠐⠀⠀⢄⢔⢞⢱⢴⢔⢔⢕⢔⠕⠇⠔⠈⠉⢁⢄⢄⢈⢐⢒⢆⣔⣵⣴⢴⢴⢴⢔⠄⠕⠕⠁⠀⢀⢀⢃⢅⢕⢕⢕⢅⢌⢔⢕⢕⢕⢕⢕⢕⢀⠈⠀⠀⠀⠀⠈⠉⠁⠀⠀⢕⢕⢕⢕⢄⢀⢉⢅⢔⢄⠸⠇⠁⠀⠉⠒⠒⠒⠂⢐⢀⢈⢀⠐⢞⢄⢔⢌⢕⢕⢄⢄⢍⠉⠉⠔⣦⢐⠐⠐⠐⠐⠘⠐⠐⠐⠙⠑⠅⠛⢁⢘⢃⢁⢁⠈⠃⠉⠉⠁⠑⠒⠒⠓⠑⠑⠘⢑⣑⢑⠒⠒⠓⠓⠛⠑⢟⢟⢁⡊⢕⡗⢇⠜⠅⠝⠕⠵⠴⠧⠵⠼⠽⠵⠵⠵⠧⠕⢃⢘⢔⢜⢡⢿⣏⣕⣌⣵⣷⣵⣭⣵⣿⣿⣿⣿⣿⣿⣿⣿⣿⣿⣿⣿⣿⣿⣿⣿⣿⣿⣿⣿⣿⣿⣿⣿⠀</a:t>
            </a:r>
            <a:br/>
            <a:r>
              <a:t>⢔⣔⣔⣔⡕⢕⢕⢟⢟⢿⢿⢟⢝⢕⢕⢕⢅⢅⢅⢄⢀⢀⢀⢐⢔⢕⢕⢕⢕⢝⢕⢕⢕⣕⢕⢕⢕⢕⢕⢕⠕⠕⠕⢕⢕⢁⢕⢕⣕⣕⣕⣱⡕⢕⢗⠕⠌⠁⠄⠄⠄⠄⠔⠔⠕⠕⠕⠕⢕⢝⢑⢑⠁⠀⠀⠀⡄⢕⢕⢕⢕⢕⢕⢕⢕⢕⢕⢕⢕⢕⢕⢕⢕⢕⢕⢕⢕⢕⢔⠀⠀⠀⠀⠐⠑⢕⢕⢕⢕⢕⢕⢕⢕⢕⢕⢔⢕⢕⢕⢕⢕⢕⢕⢕⢕⢕⢕⢕⢕⢕⢕⢕⢕⠑⠗⢇⢕⠕⠅⢕⢝⢏⢽⢷⣷⡇⢕⢔⢔⢐⠐⠐⠀⠀⠁⠈⠙⠙⠙⠓⠳⢧⢔⢐⠐⠀⠀⠁⠁⠁⠀⠀⠁⠁⠁⠀⢔⣴⣴⣴⣵⣵⣽⣕⢕⢀⢄⢄⢄⢄⢄⠀⠀⠁⠁⠍⠕⠕⢷⢕⡔⢔⢐⠐⠀⠀⠀⠀⠀⠀⠐⢔⢔⢐⠑⠑⠁⠁⢈⢍⡝⢝⢝⢝⠝⠍⠍⠝⠝⠝⢝⢛⢛⠛⠛⠛⢛⣟⣛⡟⠀</a:t>
            </a:r>
            <a:br/>
            <a:r>
              <a:t>⢞⢏⣕⡕⢔⢔⢐⢕⢕⢕⢕⢕⢕⢗⢗⢕⢕⢕⢕⢕⢵⢵⢵⢵⢵⢗⢕⢑⢑⢑⢕⢕⢕⣽⣷⡷⢷⢷⢗⢗⢇⢕⢕⢕⢕⣕⢕⢿⢿⢿⢧⢵⢕⢕⢄⢀⢀⢀⢀⢀⢀⢀⢀⢀⢀⢄⢄⢄⢅⣵⣵⣵⣵⣷⣧⢾⣷⣕⢕⢕⢕⢕⢕⢕⢕⢕⢕⢕⢕⢕⢕⢕⢕⢕⢕⢕⢕⢕⢕⢕⢄⢀⢀⢄⢀⢕⢕⢕⢕⢕⢕⢕⢕⢕⢕⢕⢕⢕⢕⢕⢕⢕⢕⢕⢕⢕⢕⢕⢕⢕⢕⢕⠕⢄⢄⣄⣕⣔⣄⣄⣄⢑⢑⠑⠑⠑⠁⠁⢑⣵⣔⣔⢄⢀⢀⠀⠀⠀⠀⠀⠀⠀⢁⢝⢟⢝⠑⠑⠙⠑⠑⠑⠐⠀⠐⢷⣷⣿⢿⢿⢿⢟⢟⢗⢇⠕⠀⠀⠑⠕⢕⢕⢔⢄⢄⢄⣄⣄⣔⡔⠄⠀⠁⠐⠀⠀⠀⠐⠀⠔⠵⢕⢕⢕⢕⢄⢄⢕⢜⢝⢝⢻⢷⣧⣔⡄⢀⠀⠀⠀⠀⠀⠀⠀⠁⠑⢳⢷⢧⢽⠀</a:t>
            </a:r>
            <a:br/>
            <a:r>
              <a:t>⣕⣷⣿⣿⣿⢵⢵⢵⢵⢵⢕⢗⢗⢗⢗⢕⢕⢕⢕⢕⢕⣕⣕⣕⣱⢵⢵⢳⢗⢕⢕⢕⢕⢕⢕⢕⢕⢕⢕⢕⢕⢗⢞⢟⢿⣕⢕⢕⢕⢕⣕⣕⣕⣕⣱⢵⢵⢵⢕⢕⢕⢕⢕⢕⢕⢕⢕⢕⢜⢝⢝⢝⢝⢝⢝⠕⠑⠁⠁⠁⠁⠁⠑⠑⠑⠑⠕⠕⠕⠕⢕⢕⢕⢕⢕⢕⢕⢕⢕⢕⢕⢕⢕⢕⢕⢕⢕⢕⢕⢕⢕⢕⢕⢕⢕⢕⢕⢕⢕⢕⢕⢕⢕⢕⢕⢕⢕⢕⢕⢕⢕⢕⢕⢜⡕⣽⣿⣯⣕⢁⠁⠁⠁⠀⠀⠁⠁⠈⠙⠝⠝⢟⠙⠑⠁⠈⠉⢁⢕⢕⢎⢕⢕⢕⢕⢕⢄⢄⢀⠀⠀⠀⠀⠐⠗⢗⢕⢕⢕⢕⢕⠕⠑⠁⠀⠀⠀⠀⠀⢀⢕⢕⢷⢷⢷⢧⣵⣵⡾⢟⢗⢗⢆⢴⢄⢀⢀⢀⠀⠀⠀⠀⠀⠀⢁⢅⣄⣕⣕⣕⣕⣱⣵⣵⣼⣿⢗⢇⢄⢄⢄⢄⢄⢄⢀⠄⠅⠑⠁⠁⠀</a:t>
            </a:r>
            <a:br/>
            <a:r>
              <a:t>⠁⠁⠑⢑⢕⢕⢕⣕⣱⣵⣵⣵⣵⣵⣷⣷⣷⣾⣿⣿⡿⢿⢿⢿⢟⢟⢟⢏⢙⢙⢑⢕⢁⢅⢅⢄⢔⢐⠀⠀⠀⠀⠁⠑⢑⢕⢕⢕⢕⢕⢕⢕⢝⢕⢕⢕⢕⢕⣵⣵⣵⣵⣕⣕⡕⢕⢕⢕⢕⢕⢕⢕⢕⢕⢄⢄⢀⢀⢀⢀⠀⠀⠀⠀⠀⠀⠀⠀⠀⠀⠀⠀⠀⠀⠁⠁⠁⠁⠑⠑⠑⠕⠕⠕⠕⠕⠕⠕⠕⠕⠕⠕⠕⠕⠕⠕⠕⠕⠕⠕⢕⢕⢕⣕⣕⢕⢕⢕⢕⢕⢕⢕⢕⢕⢕⢄⠁⠁⠁⠅⠄⠅⠁⢅⢵⢵⢵⢵⢵⢕⢕⢔⢔⢔⢔⣔⣕⣕⡕⢕⢕⢕⢗⢧⢵⢕⢕⢅⢁⢀⢀⢀⢀⢀⢀⢁⢕⢕⢕⢔⢔⡔⢄⢰⢴⣴⣶⡗⢗⢟⢝⢝⢝⢝⢟⢏⢕⢕⣕⡅⢅⣄⡅⢅⢕⢕⢕⢕⢑⢅⢄⢄⢄⣄⡔⢕⢕⢟⢟⢟⢟⢟⢿⣿⣿⣿⣷⣕⢕⢕⢕⢕⢕⢕⢕⢔⢄⢀⢀⢀⠀</a:t>
            </a:r>
            <a:br/>
            <a:r>
              <a:t>⢱⢵⢵⢗⢗⢟⢏⢟⢣⢕⢷⢿⣿⡿⢟⢏⢕⢕⢕⢕⢕⢕⢕⢕⢕⢕⢔⢕⢕⢕⢕⢕⢕⢕⠑⠑⠁⠀⠄⠄⠀⠄⠄⠅⢅⢅⢕⢕⢕⢕⢕⢕⢕⢕⢕⢝⢝⢕⢕⢕⢕⢕⢕⢕⢕⢕⢕⢕⢕⢕⢕⢕⢕⣕⣕⢕⢕⢕⢕⢱⢵⢵⡵⢗⢳⢷⢗⢖⢖⢖⢖⢖⢖⢖⢖⢔⢔⢔⢔⢔⢔⢄⢄⢄⢄⢄⢄⢀⢀⠀⠀⠀⠀⠀⢀⢀⢀⣀⣄⢄⢄⢄⢜⢿⢿⢿⢿⢷⢷⢵⢕⢕⡔⢄⢀⢀⢀⠀⠀⠀⢀⢀⢀⢀⣄⣕⣕⣕⣕⣕⣗⣕⣕⣕⡕⢕⢜⢝⢕⢕⢅⢁⢕⢑⢑⢀⢀⢀⢄⢔⢕⣷⣷⢗⢗⢗⢇⢝⢕⢕⢕⢕⢕⢕⢕⢕⢝⣝⣝⢕⢕⢕⢕⢕⢞⢏⢝⢝⢕⢕⢕⢕⢜⢝⢹⢽⢵⢿⢟⢝⣝⣝⣕⢕⢕⢜⢝⢱⢵⢵⣵⣵⢵⢾⢿⢿⢿⢷⣷⢧⢕⠑⠑⢝⢝⠝⠙⠉⠁⠁⠀</a:t>
            </a:r>
            <a:br/>
            <a:r>
              <a:t>⢠⢵⣵⣵⣵⣷⣷⢷⢷⢟⢟⢟⢝⢕⢕⢕⢕⢕⢕⢕⢕⢑⠑⠁⠁⠁⠑⠕⠕⢕⢕⢕⢕⢕⢔⢔⢄⢄⠄⠀⠀⠀⠀⢀⢄⢄⢱⢵⢵⢵⢵⣵⣵⣵⣵⣵⣵⣷⣷⣷⣷⣷⣾⣿⣿⣿⣿⣿⣿⣏⣝⣝⣽⡵⢕⢕⢕⢕⢕⢕⢕⢕⢕⢕⢕⢕⢑⢕⢕⢕⢕⢕⢕⢕⢕⣕⣕⣱⣵⣵⣵⣷⣷⣷⣵⣵⣵⣵⣵⣔⣔⣴⣴⣵⣵⣵⣼⣿⣷⣷⣵⡵⢕⢕⢕⢕⢕⢕⢕⢕⢕⢕⢅⢅⢈⢝⢕⢕⢕⢕⢑⢕⢕⢕⢕⢕⢕⢕⢕⣕⣕⢕⢕⢕⠕⢁⠀⢀⢄⢔⣵⣵⣱⣕⣕⣱⣵⡷⢗⢞⢟⢟⢟⢟⣷⢷⢗⢗⢕⢕⢕⢕⢕⢜⢝⢝⢝⢕⢕⢕⢕⢕⢕⢕⢕⢕⢕⢕⢕⢕⢕⢕⢕⢕⢕⢕⢕⣕⣕⣕⢼⢕⢕⢝⢝⢝⢝⢝⢝⢕⢕⢕⢕⢕⢕⢕⢜⣟⢗⢧⢕⢄⢄⢔⢕⢄⢄⢄⢀⢀⠀</a:t>
            </a:r>
            <a:br/>
            <a:r>
              <a:t>⢀⢀⢀⢄⢕⢟⢝⢏⢟⢟⢏⢝⢝⢝⢝⢕⢕⢁⢁⠅⠄⠔⠔⠔⠐⠑⢁⢁⠀⠁⠁⢀⢀⢀⢄⢄⢔⢕⠕⢔⠀⠀⠁⠑⠕⢕⢕⢕⢕⢕⢕⢕⢕⢕⢕⢕⢕⣕⢵⡼⡝⣝⣝⣽⣝⣝⣝⣝⣝⣝⣝⣝⣕⣕⣕⣕⡕⢕⠕⠕⢕⢕⢕⢕⢕⢕⢕⢕⢕⢵⣵⣵⣵⣷⣾⣿⢿⢿⢿⢟⢟⢟⢟⢟⢏⢝⢝⢝⢝⢕⠕⠕⠕⢕⢕⢕⢝⢝⢝⢜⢕⣕⢕⢕⢕⠑⠑⠑⠁⠁⠁⠁⠁⠁⠁⠁⠁⠁⠑⠑⠑⠑⠑⠑⠑⠕⠕⢕⢕⢕⢕⢕⢕⢕⢕⢔⢔⢕⢕⢝⢝⢝⢝⢕⢕⢕⢕⢕⢕⢕⢝⢝⢕⢜⢝⢗⢗⢳⣕⣕⣱⣷⡷⢷⢷⢷⢷⢷⢗⣗⣇⣗⣗⣗⡗⢕⢷⢷⢷⢷⢷⢷⢞⢗⢗⢕⣟⢟⢻⢿⢟⢗⢞⢟⢷⢷⢷⢷⢷⢷⢷⢷⢵⢕⢕⢕⣕⣕⢕⢕⣕⣕⡵⢜⢝⢕⢕⠕⠅⠁⠀</a:t>
            </a:r>
            <a:br/>
            <a:r>
              <a:t>⢀⢄⣔⣱⣵⣷⣷⡗⢞⢟⢇⢕⢕⢕⢕⢕⢔⢄⢄⢄⢔⢔⢔⢔⢕⢕⢕⢕⢕⢕⢕⢕⢕⢕⢕⢕⢕⢑⢁⢐⢀⢀⢄⢔⢔⣔⣕⣱⣵⣵⣵⣷⢷⢾⢟⢟⢝⢝⢕⢕⢕⢜⢝⢟⢿⣿⣿⣿⣿⣿⣿⣿⡿⢟⢝⢕⢕⢕⢕⢔⢕⢕⢕⢕⢕⢕⢕⢕⣱⣾⣧⣜⣟⡗⢇⣕⣕⣕⣕⣕⣕⣕⣕⢕⢕⢕⢕⠑⠐⠐⠐⠑⠑⢕⢗⢗⢗⢗⢳⣿⢿⢿⢟⢟⢇⠕⠐⠀⠀⠀⠀⠀⠀⠀⠀⠀⠀⠀⠀⢀⢀⢀⢄⠄⠄⠔⠔⢔⢕⢵⢕⢕⢕⢕⣱⣵⣵⣵⣷⢷⢷⢕⢕⢕⢕⢕⠕⢕⠕⠕⠕⢕⠕⠕⠑⠑⠁⠁⠁⠑⢑⢑⢑⢑⢁⠁⢑⢜⢝⢝⢝⢝⢝⢝⢗⣵⢕⢕⢕⢕⢕⢕⢕⢕⢕⢕⢕⢕⢕⢕⢕⢕⢕⢜⢝⢏⢕⢕⣕⣕⣕⣕⣕⣵⣾⣿⣿⣿⣿⣿⣿⣿⣿⣧⣕⡄⢀⢀⢀⠀⠀</a:t>
            </a:r>
            <a:br/>
            <a:r>
              <a:t>⢟⢟⢟⢝⢝⣹⣿⣿⣿⣷⣕⢕⢕⢕⢕⢕⢕⢕⢕⢕⢕⢕⢕⢕⢕⣕⣕⣕⣕⣕⡕⢱⢵⢵⢵⢕⢕⠕⢕⠗⠗⢗⢗⢟⢿⢟⢟⢟⢏⢕⢕⢕⢕⢕⢕⢕⢕⢕⢕⢕⢕⢕⢕⣱⣵⣿⣿⣿⣿⣿⣿⣿⣗⢕⣕⢕⢗⢗⢗⢗⡗⢗⢗⣗⣗⣞⡟⢟⢟⢟⢟⣟⣟⣿⣟⣟⢝⢝⢝⢕⢕⢕⢕⢕⢑⢑⢑⢐⢀⢀⢀⢄⢕⢱⣵⣷⣾⣧⣕⣕⣕⣕⢕⢄⢀⢀⣄⣄⣔⣰⣵⣵⣵⣵⣵⡵⢇⢕⠕⠑⠀⠀⠀⠀⠀⠀⢀⢄⢕⢕⢕⢕⢕⢕⢜⢝⢕⢕⢕⢕⢕⢕⢕⢕⢀⢀⢀⢀⢄⢄⢄⢄⢄⢔⢔⢔⢔⣔⣔⣕⣕⣕⣱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⢣⢵⢕⣕⣕⣕⣕⣱⣵⣿⣿⡿⢏⢝⢕⢕⢑⠑⠕⠑⠑⠁⠁⠀⠀⠀⠀⠀⢀⢁⢕⠕⠕⠕⢕⢕⢕⢕⢕⢕⢕⢕⢕⢔⢕⣕⢕⢕⢝⢝⢝⢝⢻⣿⣿⣿⣿⣿⣿⣿⣷⣷⣷⣾⣿⣿⣿⣷⣿⣷⣷⣷⢷⢷⢿⢿⢿⣿⣿⣿⣿⣿⣧⡕⢕⢕⠕⠕⠕⠕⠕⠕⠕⠕⢕⢕⢕⢕⢕⢝⢝⢟⢟⢝⢝⢟⢇⠕⢕⠕⠕⠕⠕⢱⢿⢿⢿⢿⢿⢿⢿⢿⣕⣕⣔⡔⢔⢔⢔⢔⢔⠐⠑⢕⢕⢕⢕⢕⣕⣕⣕⣵⣵⣵⣵⣵⣵⣵⣵⣵⣵⣕⣕⣵⣵⣵⣷⣷⢷⢷⢿⢿⢟⠟⠟⠟⠏⠝⠝⠝⠝⠝⠝⠝⠝⠕⠇⠕⢕⢗⢗⢗⢇⢕⢕⢕⢕⢕⢕⢕⢝⣿⣿⣿⣿⣿⣿⣷⣕⣕⣕⣕⣕⢕⢕⢔⢕⢕⢕⢕⢑⢁⢀⢀⠀⢀⢀⢀⢀⢀⢀⢀⢀⢀⣄⣄⡀⠀</a:t>
            </a:r>
            <a:br/>
            <a:r>
              <a:t>⠔⠕⠕⠱⢵⢵⢵⢵⢕⢕⢕⢕⢵⢵⣵⣵⣼⣷⣵⣵⣵⣵⣜⢝⠝⠕⠕⠕⢗⢕⢵⢴⢔⢔⢕⣕⣕⣕⣕⢔⢕⢕⢕⢕⢕⢕⢕⣕⣕⣵⣷⣧⣵⣷⣵⣷⣿⣾⣷⣵⡕⢕⢕⢕⢕⢝⢝⢝⢝⢝⢝⢝⢟⢿⢿⣿⣿⣿⣿⣏⡝⢕⢕⢕⢕⢕⢕⣕⢕⢕⢞⢏⢝⢝⢕⠕⠕⠀⠀⠀⠀⠀⠀⠀⠀⠀⠀⠀⠀⠀⠁⠁⢝⢟⣿⡟⢇⢕⢄⢄⢀⠀⠀⠀⠀⠀⠀⠀⠀⠀⢅⢕⢕⢕⢕⢅⢅⢕⢱⣿⣷⣷⣧⣵⣵⣕⣕⣕⣕⣼⣿⣿⣿⣿⣿⣿⣿⣿⣿⣿⣿⢟⢏⢝⢝⢝⠑⠑⠑⠁⠁⠁⠁⠁⠀⠀⠀⠀⠀⠀⠀⠀⠀⠀⠐⠄⠄⠄⢔⢔⢕⣕⡕⢕⢕⢕⢕⢕⢕⢕⢕⢕⢝⢝⢝⢝⢝⢝⢝⢝⢝⢝⢕⢕⢝⢝⢝⢝⠝⠝⠝⠝⠟⠟⠗⢗⢗⢗⢗⢗⠗⠞⠏⠝⠝⠝⠙⠙⠙⠉⠀</a:t>
            </a:r>
            <a:br/>
            <a:r>
              <a:t>⠀⠀⠀⠀⠀⠀⠀⠁⠁⠁⠀⠑⠑⠑⠑⠕⢕⢜⢝⢝⢟⢟⢗⢕⢄⢀⢀⠀⠁⢑⢑⠑⠑⢕⢕⢕⢕⢜⢝⢝⢝⢽⣿⣿⢿⢯⢕⢕⢝⢝⢝⢝⠝⠝⠙⠙⠝⠟⠟⠻⢷⢧⢵⢕⢕⢕⢕⢕⢕⠕⠕⠕⠕⠑⠕⠕⠕⠕⠕⠕⠝⠕⠑⠑⠑⠑⢝⢕⢕⢕⢕⢕⢕⢕⢕⢕⢔⢀⠀⠀⠀⠀⠀⠀⠀⠀⠀⠀⠀⠀⢀⢕⢕⣜⢹⢟⢗⢗⢇⢕⣕⡕⠕⠑⠐⠑⠐⠁⠁⠁⠁⠀⠀⠀⠀⠀⠀⠁⢁⢜⢟⢻⣿⣿⡿⢟⢏⢝⢕⢕⢕⢕⢕⢸⢿⢿⢿⢿⢿⢿⢿⢷⣧⣕⣕⣕⣕⢕⢕⢕⢕⢕⢕⠕⠐⠀⠀⠀⠀⠀⠀⠀⠀⠀⠀⠀⠀⠀⠀⠀⢜⢝⢟⢿⢗⢗⢗⢗⢗⢗⢕⢱⢧⢵⢵⣵⣵⣵⣵⣧⣵⣵⣷⣾⣿⡇⢕⠀⠀⠀⠀⠀⠀⠀⠀⠀⠀⢀⢄⢔⢔⢕⢔⢕⢕⢕⢔⢕⢕⠀⠀</a:t>
            </a:r>
            <a:br/>
            <a:r>
              <a:t>⢠⣤⣔⣔⣔⣄⣄⣄⡔⢔⢕⣕⣕⢕⢔⣕⣕⣵⣵⣵⡵⢵⢵⢷⢗⢇⢕⢅⢄⢅⢅⢄⢄⢕⢱⣵⣵⡷⢇⠕⠑⠑⠑⢕⢕⢕⢕⢕⢕⢕⠑⠀⠀⠀⠀⠀⠀⠀⠀⠀⠀⠁⠁⠁⠑⠑⠕⠱⢵⢔⣔⣔⣔⢔⢔⢄⢄⢄⢄⢀⢀⢀⢀⢄⢔⢕⣕⣵⣷⡷⢿⣗⢕⢕⢕⢕⢕⢕⢔⢔⢄⢄⢄⢀⢀⢀⠀⠀⢔⠕⠕⠗⠙⠉⠁⠀⠀⠁⠁⠈⠙⢅⢀⢀⢀⢀⢀⢀⢀⢀⢀⢀⢄⢄⣔⣕⡵⢵⢕⢕⢕⢗⢺⣵⡵⢕⠕⠑⠑⠁⠀⠀⠀⠁⠑⠕⢕⢕⢕⢕⣵⣷⡟⢟⢝⢕⢞⢟⢟⢗⢳⣕⡕⢕⢕⢄⢔⢐⢐⠐⠐⠀⠀⠀⠀⠀⠀⠀⠀⠐⠕⢕⢕⢕⣕⣷⣇⡕⢕⢕⢕⢕⢕⢕⢕⢕⢕⢕⢕⢜⢝⢝⢻⢿⢿⢇⢕⢄⢄⢄⢄⢄⢔⢔⢔⢕⢕⢕⢕⢕⢕⢕⢕⢕⢕⢎⠝⠻⢧⡔⠀</a:t>
            </a:r>
            <a:br/>
            <a:r>
              <a:t>⢝⣝⢽⢟⢝⢝⢕⢕⢕⢕⢕⢕⣕⣕⣵⣾⣏⣕⣕⣕⡕⢕⠑⠑⠑⠑⠑⠁⠑⠐⢔⢕⢱⣾⣿⣿⣿⣷⣵⡕⢄⢀⠀⠁⢕⢕⠕⠕⠑⠁⠀⠀⠀⠀⠀⠀⠀⠀⠀⠀⠀⠀⠀⠀⠀⠀⠀⠀⠀⠀⠁⠁⠈⠙⠙⠙⢟⣻⣿⡿⢎⢕⠕⠕⠜⢟⢻⢿⢿⢿⢇⢕⠕⠕⠕⠝⠕⠕⢱⢵⢵⢷⣷⣧⣵⣕⣄⣔⡔⢄⢀⢀⢄⢀⠀⠀⠀⠄⢕⢕⢕⢕⢕⢕⢕⢕⢕⡕⢕⢕⢕⢕⢕⣱⣕⣕⣕⣱⣵⣵⣕⣻⣯⢕⢕⢕⢔⢄⠔⠔⢔⢰⢴⢴⢵⢵⣵⣷⣾⣿⣿⣿⣵⣕⣕⣕⣕⣕⣕⣵⣵⣾⣷⣷⢷⢵⢕⢕⢑⢑⢀⢕⢕⢔⢄⢄⢄⢄⢀⢄⢀⢄⢕⢟⢝⢝⢕⢑⢁⠙⠕⠕⠇⠑⠑⠕⠕⠑⠑⠑⠑⠑⠁⠕⠕⠕⠕⠀⠀⠁⠁⠕⢕⢕⢕⢱⢵⢵⢕⢕⢕⢕⢁⢁⢀⠀⠀⢀⢀⣕⠀</a:t>
            </a:r>
            <a:br/>
            <a:r>
              <a:t>⢙⢕⢕⢕⢕⣵⣷⣷⣾⣿⣿⣿⣿⣿⣿⡿⢿⢟⢝⢕⢕⢀⢀⠀⠀⠀⠀⠀⠀⢀⢕⢕⢕⢜⢻⣿⣿⣿⣿⣿⣷⣕⡕⢄⢕⢕⢔⢔⢄⢠⢄⢠⢄⢄⣄⣄⣀⣀⢀⢀⢀⢀⢀⢀⢀⢀⢀⢀⢀⢀⢀⠀⠀⠀⠀⠀⠁⠁⠁⠀⠀⠀⠀⠀⠀⠀⠀⠀⠀⠀⠀⠀⠀⠀⠀⠀⠀⠀⠐⠑⠑⠑⠑⠑⢝⢝⢝⢝⢟⢿⡿⢿⢗⢗⠇⠕⠕⢵⢵⢵⢵⣵⢵⢞⢝⢕⢕⢀⠀⠀⠀⠀⠀⠀⠀⢅⢕⢹⢿⢿⢟⢟⢟⢟⢟⢟⠗⠓⠃⠐⠐⠐⠀⠑⠑⢕⢜⢝⠟⢟⢏⠝⠙⠙⠙⠙⠙⠙⠙⠙⠛⠛⠃⠑⠕⢱⢵⢵⢔⢄⢁⢁⠁⠑⢑⢝⢝⢟⢟⣻⢕⢕⠕⠀⠀⠀⠀⠀⠀⠀⠀⠀⠀⠀⠐⠀⠀⠄⠄⠐⠐⠐⠔⠄⠀⠀⠀⠀⠐⠐⠔⢀⢀⢀⢅⢅⢅⢁⢑⢕⢕⢜⢝⢟⡿⢟⢝⢝⢝⠁⠀</a:t>
            </a:r>
            <a:br/>
            <a:r>
              <a:t>⠁⠁⠁⠁⠉⠙⠙⠛⠛⠛⠛⠛⠛⠛⠛⠑⠑⠑⠑⠑⠑⠑⠑⠑⠑⠑⠐⠐⠀⠀⠀⠁⠑⠑⠑⠑⠘⠙⠑⠑⠑⠁⠀⠀⠁⠁⠁⠑⠃⠑⠑⠁⠁⠁⠁⠁⠙⠙⠙⠙⠛⠛⠛⠛⠛⠛⠛⠛⠛⠛⠑⠀⠀⠀⠀⠀⠀⠀⠀⠀⠀⠀⠀⠀⠀⠀⠀⠀⠀⠀⠀⠀⠀⠀⠀⠀⠀⠀⠀⠀⠀⠀⠀⠀⠑⠑⠓⠚⠑⠑⠑⠀⠀⠀⠀⠀⠀⠀⠀⠑⠑⠑⠑⠑⠑⠑⠁⠀⠀⠀⠀⠀⠀⠀⠀⠑⠓⠓⠓⠃⠑⠑⠑⠑⠐⠐⠐⠐⠐⠐⠐⠐⠀⠑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⡿⣿⣿⣿⣿⣿⣿⣿⣿⣿⣿⣿⣿⣿⡟⣿⣿⣿⣿⣿⣿⣿⣿⣿⣿⣿⣿⣿⣿⣿⣿⣿⣿⣿⣿⣿⣿⣿⣿⢿⣿⣿⣿⣿⣿⣿⣿⣿⣿⣿⣿⣿⣿⣿⣿⣿⣿⣿⣿⣿⣿⣿⣿⣿⣿⣿⣿⣿⣿⣿⣿⣿⣿⣿⣿⣿⣿⣿⣿⣿⣿⣿⣿⣿⣿⣿⣿⣿⣿⣿⡏⣿⣿⣿⣿⣿⣿⣿⣿⣯⢕⢕⢕⢸⣿⣿⣿⣿⣿⣿⣿⣿⣿⣿⣿⡇⢕⢕⢕⣿⣿⣿⣿⣿⣿⣿⣿⣿⣿⣿⣿⣿⣿⣿⣿⣿⣿⣿⣿⣿⣿⣿⢹⣿⣿⣿⣿⣿⣿⣿⣿⣿⣿⣿⣿⣿⣿⣿⣿⣿⣿⣿⣿⡗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⣿⣿⣿⣿⣿⣿⣿⣿⣿⢹⣿⣿⣿⣿⣇⣿⣿⣿⣿⣿⣿⣿⣿⣿⣿⣿⣿⣿⣿⣿⣿⡟⣿⣿⣿⣿⣿⣿⣿⢹⣿⣿⣿⣿⣿⣿⣿⣿⣿⣿⣿⣿⣿⣿⣿⣿⣿⣿⣿⣿⣿⣿⣿⣿⣿⣿⣿⣿⣿⣿⣿⣿⣿⣿⣿⣿⣿⣿⣿⣿⢸⣿⣿⣿⣿⢸⣿⣿⣿⣿⣿⣿⣿⣿⣿⣿⣿⣿⡟⢸⢕⢕⢕⢸⣿⣿⣿⣿⣿⣿⣿⣿⣿⣿⣿⡇⢕⢕⢕⢸⣿⣿⢻⣿⣿⣿⣿⣿⣿⣿⣿⣿⣿⣿⣿⡿⣿⣾⣿⣿⣿⢸⣿⣿⣿⣿⣿⣿⣿⣿⣿⣿⣿⣿⣿⣿⣿⣿⣿⣿⣿⣿⣿⡇⣾⣿⣿⡷⣿⣿⣿⣿⣿⡟⢿⣿⣿⣿⣿⣿⣿⣿⣿⣿⣿⣿⣿⠀</a:t>
            </a:r>
            <a:br/>
            <a:r>
              <a:t>⣿⣿⣿⢹⣿⣿⣿⣿⣿⣿⣿⣿⣿⢿⣿⣿⡇⣿⣿⣿⣿⣿⢸⣿⣿⣿⣿⣿⣿⣿⣿⣿⣿⣿⣿⣿⣿⣿⣿⣿⣿⣿⡿⣿⣿⣿⡇⡇⣿⡿⣿⣿⣿⡇⢻⣿⣿⣿⣿⣿⣿⣿⢸⣿⡟⣿⣿⣿⣿⣿⣿⣿⣿⣿⣿⣿⣿⣿⡟⣿⣿⣿⣿⣿⣿⣿⣿⣿⣿⣿⣿⣿⢸⣿⣿⣿⣿⣿⣿⣿⣿⣿⣿⣿⣿⣿⣿⣿⣿⣿⣿⣿⣿⣿⣿⣿⣿⣿⡿⣿⣿⣿⣧⣼⡇⡏⣿⣿⣿⡟⣿⣿⣿⢸⣿⣿⣿⣿⢸⣿⡇⣿⣿⣿⣿⣿⣿⣿⣿⣿⣿⡇⢜⢕⢕⢕⢸⣿⣿⣿⣿⣿⣿⣿⣿⣿⣿⣿⡇⢕⢕⢕⢱⣿⣿⢸⣿⣿⣿⣿⣿⣿⣿⣿⣿⢿⣿⣿⣷⣿⢿⣿⣿⣿⡇⣿⣿⣿⣿⣿⣿⣿⣿⣿⣿⣿⣿⣿⣿⣿⣿⣿⣿⣿⣿⣿⡇⣿⣿⡏⡇⣿⣿⣿⣿⣿⡇⣾⣿⣿⣿⣿⣿⣿⣿⣿⣿⣿⣿⣿⠀</a:t>
            </a:r>
            <a:br/>
            <a:r>
              <a:t>⣿⣿⣿⣿⣿⣿⣿⣿⣿⣿⣿⣿⣿⢸⣿⣿⡇⣿⢿⣿⣿⡏⡼⣿⣿⣿⣿⣿⣿⣿⣿⣿⣿⣿⣿⣿⣿⣿⣿⣿⡇⣿⡇⣿⢿⣿⡷⡇⢿⡟⣿⣿⣿⡏⢸⣿⣿⣿⣿⣿⣿⣿⢸⣿⡇⣿⣿⣿⣿⣿⣿⣿⢿⣿⣿⣿⣿⣿⣿⣿⣿⣏⣿⣿⣿⣿⣿⣿⢕⣿⣿⣿⢸⡇⣿⣿⣿⢸⣿⣿⣿⣿⣿⣿⣿⣿⣿⣿⣿⣿⣿⣿⣿⣿⣿⣿⣿⣿⣿⣿⣿⣿⢇⢕⢕⢕⢝⢻⣿⡯⡿⣻⡿⢱⢸⣿⣿⡿⢸⡿⡇⣿⣿⣿⣿⢿⣿⣿⢹⣿⡇⢕⢕⢕⢕⢕⢸⣿⣿⣿⣿⣿⣿⣿⣿⣿⣿⣿⡇⢕⢕⢕⢕⣿⣿⣾⣿⣿⣿⣿⣿⣿⣿⣿⣿⢸⣿⣿⡇⣿⢿⣿⣿⡇⡟⢿⣿⣿⣿⣿⣿⡿⣿⣿⡏⣿⣿⣿⣿⣇⣿⣿⣿⣿⣿⢸⡇⢿⣿⡏⢕⡿⣿⣿⣿⣿⣿⢸⣿⣿⢸⣿⣿⣿⣿⢇⣿⣟⣻⣿⠀</a:t>
            </a:r>
            <a:br/>
            <a:r>
              <a:t>⣿⣿⣿⢝⣿⣿⣿⣿⣿⢿⣿⣿⡿⢸⣿⣿⡇⣿⢸⣿⢻⢻⢱⣿⣿⣿⣿⢜⢿⣿⣿⣿⣿⣿⣿⣿⣿⣿⣿⡿⡇⣿⡇⡿⢸⣿⡇⢕⢇⡇⣿⣿⣿⡇⢜⢻⡿⢿⣿⣿⢿⡇⢸⡇⡇⣿⡇⢝⣿⣿⣿⡿⢸⣿⡟⣿⣿⣿⡿⣿⣿⣿⣿⣿⢇⣿⣿⣿⡇⣿⣿⣿⢸⡇⣿⡟⡟⣿⢿⣿⣿⣿⣿⣿⣿⣿⣿⣿⣿⣿⣿⣿⣿⣿⣿⣿⣿⣿⡟⣿⣫⣻⢕⢕⢕⢕⢕⢕⢜⢏⢽⢻⡇⣿⢸⣿⣿⡇⢸⡇⡇⣿⣿⢜⢿⢝⣿⢕⢸⢿⢇⢕⢕⢕⢕⢕⢸⣿⣿⣿⣿⣿⣿⣿⣿⣿⣿⣿⡇⢕⢕⢕⢕⣿⣿⢹⣿⣿⣿⣿⣿⢻⣿⣿⡏⢸⣿⣿⡇⣿⢸⣿⡟⡟⡇⢸⣿⣿⣿⡇⡇⡏⣿⣿⡇⣿⣿⣿⣿⣿⣿⢻⡟⢿⢻⢸⡇⣸⣿⡇⢕⡇⣧⣿⣿⣿⣿⢕⢻⣿⢸⣿⣿⣿⣇⢕⣿⣿⣿⣿⠀</a:t>
            </a:r>
            <a:br/>
            <a:r>
              <a:t>⣿⣿⣿⢜⣿⢸⣿⣿⣿⢸⢸⢸⢇⢸⣿⣿⡇⡇⢸⢹⢸⣿⢕⣿⣿⣿⡇⢕⢸⢸⣿⣿⢿⣿⣷⣿⣿⣿⢕⡇⡇⢸⡇⢻⢸⣿⡇⣵⢇⡇⣾⢻⣿⡏⢕⢿⡏⢹⣿⣿⣿⡇⢸⣿⡇⣿⢇⢕⡿⢸⣿⡇⢕⣿⣿⣿⣿⣿⡿⢽⣿⢿⣿⣿⡇⢇⣧⣿⢕⢹⣿⣿⢸⢕⡏⢇⣿⡇⣷⣿⣿⣿⣿⣿⣿⣿⣿⣿⣿⣿⣿⣿⣿⣿⣿⣿⣿⣿⡇⢸⣿⣿⢕⢕⢕⢕⢕⢕⢕⢜⢕⢝⢟⢸⢕⣿⢿⣿⢸⣿⡇⢿⡇⢜⡏⢸⣿⢕⢕⢕⢕⢕⢕⢕⢕⢕⢸⣿⣿⣿⣿⣿⣿⣿⣿⣿⣿⣿⡇⢕⢕⢕⢕⢟⣿⢸⣿⣿⣿⣿⣿⢜⢿⣾⡇⢕⣿⣿⡇⣿⢸⢏⡇⣿⡇⢸⣿⡟⣿⡇⢕⡇⣿⣿⡇⣿⣿⣿⡟⣿⡟⢸⡇⢕⢸⡇⢕⣿⣿⢇⣷⢸⡇⢸⢿⣿⢝⢕⣿⡇⢸⢸⣿⢸⣿⢱⣿⡏⢸⣿⠀</a:t>
            </a:r>
            <a:br/>
            <a:r>
              <a:t>⣿⡏⢟⢕⣿⢸⡏⣿⣿⢕⢜⢸⢕⢜⢹⣿⡇⡇⡜⢸⢸⢹⢕⢿⢹⢸⡇⢕⢸⢸⡇⣿⢸⣿⡇⢝⢸⢕⢕⡇⢕⢕⡇⢕⢸⢝⢇⢜⢕⢇⢸⢸⣿⢕⢕⢸⡇⢜⢸⡿⢸⢇⢸⢹⢇⣿⢕⢱⢕⢸⡟⡇⢕⢻⣿⢕⢸⣿⢕⢕⣿⣾⢿⣿⡇⢕⡟⡇⢕⢜⢻⣿⢜⢕⡇⢕⢝⡇⢝⡏⣿⣿⣿⣿⣿⣿⣿⣿⣿⣿⣿⣿⣿⣿⣿⣿⣿⣿⡇⢸⢿⢕⢇⢕⢕⢕⢕⢕⢕⢕⢕⢟⢕⢱⢕⢻⢸⢹⢸⢸⡇⢸⡇⢱⡇⢸⡿⢕⢕⢕⢕⢕⢕⢕⢕⢕⢸⣿⣿⣿⣿⣿⣿⣿⣿⣿⣿⣿⡇⢕⢕⢕⢕⢕⡕⢕⣿⣿⡟⢹⣿⢕⢜⢿⢇⢕⢸⣿⡇⡏⢸⢇⡇⡏⡇⢸⢱⣷⣿⢕⢕⢕⢻⣿⡇⣿⢿⡏⢕⡏⢇⢸⡇⢕⢸⡇⢸⢸⢜⢕⢸⢜⢕⢸⢸⣿⢕⢕⢸⢕⢸⢕⣿⢸⣿⢜⢝⡇⢸⣿⠀</a:t>
            </a:r>
            <a:br/>
            <a:r>
              <a:t>⡇⢇⢕⢕⢸⢸⡇⢸⢸⢕⢸⢱⢕⢜⢸⢼⡜⢕⢕⢜⢕⢸⢕⢕⢹⡟⢇⢕⢕⢕⢕⡇⢕⢿⡟⢕⢸⢕⢕⡇⢕⢕⢇⢹⢕⢕⢕⢕⢕⢕⢹⢸⣿⢕⢕⢕⢕⢜⢕⡇⢸⢕⢜⢸⢕⣿⢕⢕⢇⢸⢇⢕⢕⢸⢿⢕⢸⣿⢕⢸⡿⢸⢕⢇⡇⢕⢸⢕⢕⢕⢝⣿⢜⢕⢕⢕⢕⡕⢕⢕⣿⣿⣿⣿⣿⣿⣿⣿⣿⣿⣿⣿⣿⣿⣿⣿⣿⣿⡇⢇⢸⢜⢕⢕⢕⢕⢕⢕⢕⢕⢕⢇⢕⢱⢕⢝⢸⢕⢜⢸⢕⢸⣿⢜⢕⢕⢜⢕⢕⢕⢕⢕⢕⢕⢕⢕⢸⣿⣿⣿⣿⣿⣿⣿⣿⣿⣿⣿⡇⢕⢕⢕⢕⢕⢕⢕⢹⢟⡇⢜⢜⢕⢸⢸⡕⢕⢕⢹⡇⢇⢸⢕⢇⢕⢇⢕⢟⡿⣿⢕⢕⢕⢇⢿⢕⢜⢸⡇⢕⡇⢕⢕⡕⢕⢸⢇⢸⢕⢕⢕⢕⢕⢕⣿⢇⢻⢕⢕⢕⢕⢜⢇⢻⢜⢕⢕⢜⡇⢸⣿⠀</a:t>
            </a:r>
            <a:br/>
            <a:r>
              <a:t>⡇⢕⢕⢕⢕⢕⢕⢕⢕⢕⢕⢕⢕⢕⢕⢸⢕⢕⢕⢕⢕⢕⢕⢕⢕⢕⢕⢕⢕⢕⢕⢕⢕⢜⢇⢕⢜⢕⢕⢕⢕⢕⢕⢕⢕⢕⢕⢕⢕⢕⢜⢜⢜⢕⢕⢕⢕⢕⢕⢇⢕⢕⢕⢕⢕⡟⢕⢕⢕⢕⢕⢕⢕⢸⢕⢕⢜⢸⡕⢕⡕⢸⢕⢕⡇⢕⢕⢕⢕⢕⢕⢻⢕⢕⡇⢕⢕⢕⢕⢕⢱⣿⣿⣿⣿⣿⣿⣿⣿⣿⣿⣿⣿⣿⣿⣿⣿⣿⡇⢕⢕⢜⢕⢕⢕⠕⢕⢕⢕⢕⢕⢱⢕⢜⢕⢕⢜⢕⢕⢕⢕⢜⢝⢕⢕⢕⢕⢕⢕⢕⢕⢕⢕⢕⢕⢕⢸⣿⣿⣿⣿⣿⣿⣿⣿⣿⣿⣿⡇⢕⢕⢕⢕⢕⢕⢕⢕⢕⢕⢕⢜⢕⢕⢸⢇⢕⢕⢸⡇⢕⢕⢕⢕⢕⢕⢕⢇⢕⣿⢕⢕⢕⡕⢕⢕⢕⢜⢇⢕⢕⢕⡇⢕⢕⢕⢕⢕⢕⢕⢕⢕⢕⢕⢝⢕⢜⢕⢕⢕⢕⢕⢕⢸⢕⢕⢕⢕⢕⢸⣿⠀</a:t>
            </a:r>
            <a:br/>
            <a:r>
              <a:t>⢇⢕⢕⢕⢕⢕⢕⢕⢕⢕⢕⢕⢕⢕⢕⢹⢕⢕⢕⢕⢕⢕⢕⢕⢕⢸⢕⢕⢕⢕⢕⢕⢕⢕⢕⢕⢕⢕⢕⢕⢕⢕⢕⢕⢸⢕⢕⢕⢕⢕⢕⢕⢕⢕⢕⢕⢕⢕⢕⢕⢕⢕⢕⢕⢕⢕⢕⢕⢕⢕⢕⢕⢕⢜⢕⢕⢕⢕⢕⢕⢕⢕⢕⢕⢕⢕⢕⢕⢕⢕⢕⢕⢕⢕⢕⢕⢕⢕⢕⢕⢜⣿⣿⣿⣿⣿⣿⣿⣿⣿⣿⣿⣿⣿⣿⣿⣿⣿⡇⢕⢕⢕⢁⢕⢕⠀⢄⢕⢕⢕⢕⢕⢕⢕⢕⢕⢕⢕⢕⢕⢕⢕⢕⢕⢕⢕⢕⢕⢕⢕⢕⢕⢕⢕⢕⢕⢸⣿⣿⣿⣿⣿⣿⣿⣿⣿⣿⣿⡇⢕⢕⢕⢕⢕⢕⢕⢕⢕⢕⢕⢕⢕⢕⢕⢕⢕⢕⢕⢇⢕⢕⢕⢕⢕⢕⢕⢕⢕⢕⢕⢕⢕⢕⢕⢕⢕⢕⢕⢕⢕⢕⢕⢕⢕⢕⢕⢕⢜⢕⢕⢕⢕⢕⢕⢕⢕⢕⢕⢕⢕⢕⢕⢜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⡇⢕⢕⢕⢕⢕⠀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⠀⠀⢀⠕⠐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⠀⠀⠀⠀⠀⠀⠀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⠑⠀⠀⠀⠀⠀⠀⠀⢕⢕⢕⢕⢕⢕⢕⢕⢕⢕⢕⢕⢕⠕⠑⠁⢅⢅⢅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⠇⠀⠀⠀⠀⠀⠀⠀⠄⠁⠕⠕⢕⢕⢕⢕⢕⢕⢕⠕⠁⠀⠀⠀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⠏⠀⠀⠀⠀⠀⠀⠀⠀⠀⠀⠀⠀⢕⢕⢕⢕⢕⠑⠁⠀⠀⠀⠀⢕⢕⢕⢕⢕⠕⠑⠁⠐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⣥⠕⠕⠕⡕⢕⢕⢕⢕⢕⢕⢕⢕⢕⢕⢕⢕⢕⢕⢑⣕⣕⣕⣕⣕⢕⢕⢕⢕⢕⢕⢕⢕⢕⢕⢕⢕⢕⢕⢕⢕⢕⢕⢕⢕⢕⣵⢕⢕⢕⢕⢕⢜⢸⣿⡟⡻⢟⢟⢹⢻⣿⣿⣿⣿⡿⢟⡁⠀⠀⠀⠀⠀⠀⠀⠀⣰⠄⠀⠀⠀⢕⡕⠕⠑⠀⠀⠀⢰⢀⠀⠀⠑⠑⠑⠀⢠⠄⢄⠀⠀⢱⢕⢕⢕⢕⠕⢕⣿⣿⢟⣑⠕⢑⣑⣕⣟⣟⣟⣇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⣝⢻⣿⣿⢟⠁⢕⣇⡤⠀⠄⢄⡀⠀⠀⡰⠏⠍⠍⠍⠍⠽⠍⠀⠀⠄⢄⢠⢮⠗⠃⠀⠀⠀⠀⢄⡏⠑⠕⠀⠀⢸⢕⡕⢕⢕⢸⢇⢝⢏⢕⢻⣀⡀⢄⢕⡕⢸⡕⢕⢕⢕⢕⢕⢕⠕⢕⣳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⢖⢜⢕⢕⢕⢜⢕⢱⢵⡇⢇⢕⢕⢕⢕⢕⣿⢕⢕⢕⢇⢕⢕⢜⣕⡕⢕⣽⢕⢕⡮⢗⣪⢏⠀⠉⢹⢁⡄⠄⠠⡅⠁⠀⠈⠒⠒⠒⢒⣖⠒⡗⠐⠀⠀⠀⣰⠇⠖⡄⣀⣰⢄⠄⠄⢎⡇⠁⢅⠁⠁⢸⠁⠁⠁⠑⡜⠕⢕⡕⢝⢹⠑⠄⢕⢕⡇⢸⢕⢕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⡕⢔⡔⢔⢕⢕⢕⢣⡱⢕⢕⢕⢕⢔⢟⢕⢕⢕⢸⢕⢕⢕⢕⣿⢕⢕⢕⢕⢕⢕⢕⢕⢕⢕⣇⢕⢕⣕⡇⢕⢕⢕⢕⢕⢕⣿⢕⢕⢕⢕⢕⢕⢸⣿⣿⢱⢇⢕⢕⡇⢾⢏⠀⢀⣄⢼⢁⢔⠀⠀⣸⠀⠀⠀⠀⠈⢱⢞⢁⠀⢷⠀⢀⠀⠑⠑⡠⠓⡏⠁⠐⠀⠀⠀⢕⡇⠀⠀⠷⠀⢸⠀⠀⠀⠀⢧⢇⢸⣿⢕⣸⠀⠄⢕⢕⡇⢸⢕⢕⢕⢕⢕⢕⢕⡕⢕⢔⢜⢝⢕⢕⢕⣇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⢴⡕⢝⢏⢕⢕⢕⢕⢗⢕⢕⢕⢕⢕⢕⢕⢕⢕⢸⢑⢑⢑⢑⠿⢕⢕⢇⢕⢜⢅⢜⢕⢕⢕⢳⢕⢇⢕⢏⢕⢕⢕⢕⢕⢕⣿⢕⢕⢕⢕⢕⢕⢸⢟⢕⡏⢕⢕⡼⠃⠀⠀⠀⠈⠉⠺⠑⠈⠓⠓⠑⠀⠀⠀⠠⠗⠁⠈⠳⠀⠘⢧⡇⠀⠀⠀⠣⢄⣅⣤⢄⠀⠀⠀⢕⡇⠀⠀⠄⢄⣼⠀⠀⠀⠀⠘⠕⠁⡟⢱⠃⠀⠀⠅⢕⣧⢸⢕⡕⢕⢕⢕⢕⢕⢝⢣⢵⢵⢕⢕⢕⢕⢜⢇⢕⢕⢕⢕⢕⢸⣑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⣕⡕⢕⢕⢕⢕⢕⢕⢕⢕⢑⣕⢕⢕⡕⢁⣑⠑⡑⢕⣀⢕⠄⠀⢀⡀⢀⢀⢀⢀⡀⠀⠀⠀⠀⠀⠀⠀⠀⠀⠀⠀⠀⠀⣄⠀⠀⢄⢄⠀⠀⠀⠀⠀⠀⠀⠀⠀⠀⠀⠀⠀⠀⢀⢁⠑⠈⠀⠀⠀⠛⢿⣿⠀⠀⠀⠀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⢔⡾⠐⡄⠔⢄⡰⢃⢕⠀⡆⠐⠐⠐⠐⠐⢰⢐⢕⠑⡇⢀⢸⠀⡇⢀⢸⠀⠑⠀⢸⡇⠄⠄⠄⢸⢕⠀⠀⠀⡠⠔⢲⠐⠒⢤⡀⠀⠀⣰⠃⢰⠂⢸⢕⢀⡄⠀⠁⡧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⠅⡷⣁⣁⣗⣈⣈⣅⢕⠐⡇⣁⣁⣁⣗⣁⣈⣕⠁⠀⠅⠔⡰⠇⢄⠄⠄⠵⢀⠀⢸⡇⠀⠀⠀⢸⢕⠀⠀⡜⠀⢀⡎⠀⠀⠀⢳⢀⠔⣿⢀⢼⠐⢸⢕⠀⡇⠀⢰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⢀⡏⠐⡱⢕⠐⡴⢔⢕⢔⢇⢕⢀⡯⠥⢤⢴⠄⠀⠠⣔⣘⣠⢀⣀⣑⣢⠥⠑⢔⢸⢗⢒⢒⢒⢺⢑⣄⠀⣇⢀⡜⠀⠀⠀⢀⡾⠀⠀⣿⠀⢸⠀⢸⢕⣰⢇⠀⢕⡀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⢕⣑⡞⠀⢔⠀⣇⢀⣸⠕⣇⣀⣿⠀⢔⠄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⢔⢕⠀⠁⢀⢌⢄⢅⢄⢕⢕⢄⢌⢔⢕⢀⠀⠀⠀⠈⠀⠀⠀⠀⠀⠀⠀⠀⠀⠀⠀⠀⠁⠀⠀⠀⠁⠁⠁⠀⠀⠀⠀⠀⠀⠀⠀⠀⠀⠀⠀⠀⠁⠁⠀⠀⠀⠀⠀⠀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⠑⣥⢑⢕⠑⢔⠕⠀⠕⠁⠀⠀⠀⠑⠀⠀⠀⠀⢠⡅⠁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⢱⠔⢣⢗⢑⠖⢑⢕⢸⠇⢅⢡⠥⠵⢒⢅⢕⡇⢦⢸⢰⠑⡇⢔⠕⠕⠀⢠⠜⢠⢔⠄⢸⠕⡵⠑⢁⢸⡇⡄⡸⠁⣿⠑⠥⠐⠑⢠⠔⢈⡏⠁⠐⢄⠀⠀⠁⢡⢥⠥⠥⠥⡧⠁⠀⠐⡔⠅⢕⢔⠀⢄⠀⠀⠀⠀⠀⠀⡏⢀⣀⠀⠀⠀⠀⠀⠀⠀⠀⠀⠀⠀⠒⠒⠐⠙⠁⠀⠀⠁⢦⠀⠀⠀⠀⠀⠀⠀⠀⡄⠀⠀⠀⠀⠄⣼⠁⠕⠕⠕⢸⡇⣁⠕⢅⡇⠕⠕⢕⢸⢁⣑⢕⢜⢒⢈⢝⢏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⠗⡓⠋⢕⠑⡇⠕⢕⢕⢕⢕⢕⢕⢕⡇⠐⣾⢘⠑⡗⢲⡖⠃⠔⠑⢱⠘⠜⠁⣾⡀⡇⠀⠞⢸⡇⢕⠁⠀⣿⠀⢀⠀⢰⠁⠀⡸⠀⠀⠀⢜⡇⠀⣀⢸⢓⢒⢒⢒⢃⣀⠀⠀⡇⠑⠕⠕⠑⠀⢱⡀⠀⠘⠉⢹⠁⠁⡟⠀⢄⣀⣀⢀⢄⢄⣤⡀⠐⠖⠒⠒⡧⠈⠉⠑⠀⠀⠀⠀⠀⣠⠊⠀⠀⠂⡔⠃⠉⠀⠀⠀⠕⣿⠀⠕⡕⢕⢸⡇⠁⢀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⢈⠃⢕⠀⣵⠑⠁⡅⠕⠕⢕⠕⢕⡇⢜⢹⠘⢔⢇⢸⡕⢔⢠⠴⠚⠂⠠⠊⠁⠁⠳⠇⢕⢸⡇⢄⠁⠁⣿⠁⢍⢄⢸⣄⡰⠁⠀⠀⠀⡸⠃⠀⣿⠀⡆⠀⠀⢰⠄⢸⠁⠀⣇⡔⠀⠀⠀⠀⢘⠇⠀⠀⡠⠃⢀⢠⠇⠀⠀⠀⠀⠀⠀⠀⠀⠀⠀⠀⠀⢰⠃⠀⠀⠀⠀⠀⢀⡠⠞⠁⠀⠀⠀⠜⢁⢼⠐⠘⠁⠀⠀⣿⠀⢕⢸⠕⢸⡇⢕⢕⢱⡅⢕⢕⢕⢸⠀⢕⢔⠏⢁⣐⡐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⢡⢴⠄⢱⢁⢔⢹⢀⢕⢕⢍⢍⢍⢅⢐⡇⠀⠘⠄⠘⢄⢸⢕⢕⢠⠆⢄⢰⢀⠘⠆⢅⢣⢅⢕⢸⡇⠀⢀⢀⢟⢀⢡⠁⢔⢍⢔⢀⠀⠐⠊⠁⠀⠀⣿⠀⠗⠒⠒⠚⢀⣸⠀⠀⠘⠃⠀⢄⢕⢕⢕⢔⠀⠊⠀⠀⠈⠋⠀⠀⠀⠀⠀⠀⠀⠀⠀⠀⠀⠀⠐⠁⠀⠀⠀⠀⠀⠘⠋⠀⠀⠀⠀⠀⠀⠀⠕⢈⢄⠄⠀⠀⠀⣿⠀⢱⡕⢕⣸⡇⢕⢕⢘⢇⢕⠕⡡⢋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⣧⡔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⠔⠄⢀⠀⠀⠀⠐⠀⠀⠔⢕⢕⢕⠕⠑⠀⠀⠀⢕⢔⠀⠀⠀⠀⠀⠀⠀⠀⠀⠀⠀⠀⠀⠀⠀⠀⠀⠀⠀⠀⠀⠀⠀⠀⠀⠀⠀⠀⠀⠀⠀⠀⣠⣾⣿⣤⠀⠀⢀⢰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⣑⣕⢑⢕⢕⢕⢕⠕⠕⠕⢕⢕⠑⢁⠀⠀⣀⣀⣀⣀⣀⡀⠀⠀⠀⠀⢄⡄⠁⠁⠀⠀⠀⠀⠀⢅⢑⢕⢕⠀⠀⠀⠀⠀⢠⢄⠀⠀⠀⠀⠀⠀⠀⠀⠀⡀⠀⠀⢄⠀⠀⠀⡀⠀⠀⢀⢔⢔⢁⠀⢻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⢕⢕⢑⠅⠂⡆⠀⠐⢄⠀⠀⠀⠑⠀⣿⠄⠄⠄⢸⢑⠀⢸⢔⢔⡕⠑⢰⢄⢈⢁⠀⣑⣀⡾⠵⠆⠅⢕⢔⢀⠀⠀⢸⢇⠀⠀⠀⠀⠀⣢⠀⠀⠀⠘⡇⢈⠂⠀⠀⠀⣟⣠⠕⢕⢕⠕⢱⠇⢡⢒⢣⢝⠀⠀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⠁⢔⢑⢕⢸⠈⠉⢩⠏⠉⠍⡉⠄⢄⢇⢀⢰⠃⢕⢕⠁⡇⠁⠳⢠⠁⠛⢐⠐⣐⠘⠑⠀⢸⢕⢸⡇⠁⢸⡇⠁⠀⠀⢄⢮⠠⡄⢀⣄⡅⢕⢕⢄⠀⢸⢇⠐⠐⠂⠀⠀⠇⠀⠐⠒⠒⡏⠉⢀⢌⢕⢹⢁⢀⠐⠲⠆⠀⢜⢐⢕⢕⢜⡇⠀⠀⢜⢜⠕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⠁⡞⠘⠛⠙⢹⠉⠁⡘⠃⢸⣕⣠⠇⢕⢕⢕⢰⠇⠀⢄⠇⠱⡀⢸⠀⡇⢰⠆⠀⢸⠐⠐⢔⠒⢆⢞⠐⠀⠐⠃⢀⠔⡏⠉⢔⢔⢕⢕⢕⢅⢸⡇⠀⠀⠀⠀⠕⣠⠀⠀⠀⠀⡇⢕⢕⢕⢰⠑⠑⢕⢕⢕⢕⢀⢱⡇⢕⢕⢱⢇⠀⢀⠔⢇⢕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⠔⢸⢇⣿⠈⢝⠅⠰⠁⢀⢕⢁⢸⢁⢅⢕⡑⢔⢍⢅⢕⢕⢅⢓⢅⢔⢄⢹⠀⣀⣃⣸⣀⣇⣁⣄⢀⠇⠀⢀⠡⠗⠧⣄⣀⠀⠀⠀⠇⣀⣁⣁⡑⢕⠑⠑⠑⢐⢸⢇⢑⠀⢠⠄⠀⠳⠀⠀⠀⡱⢑⢕⢕⢔⢇⢕⢄⢓⢱⠵⠦⢁⠀⠀⠕⡱⢎⣱⣵⣜⢵⠵⠵⢬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⢄⢄⢄⢄⢄⢄⢄⢔⢔⢔⢄⢄⢔⢔⢄⢄⢀⢀⢀⠀⢕⢕⢕⢕⢕⢕⢕⢕⢔⢔⢕⢔⢔⢄⢀⢄⢔⢕⢕⢕⢕⢕⢕⢕⢕⢕⢕⢕⢕⢕⠀⣴⣱⣵⣿⣿⣿⣿⣷⣧⣷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⠑⢄⢕⢕⢕⢕⢕⢕⢕⢕⢕⢕⢕⢕⢕⢕⢕⢕⢕⢕⢕⢕⢕⢕⢕⢕⢕⢕⢕⢕⢕⢕⢕⢕⢕⢕⢕⢕⢕⢕⢕⢕⢕⢕⢕⢕⢕⢄⠑⠕⢕⢕⢕⢕⢕⢕⢕⠕⠑⢑⢄⢕⢕⢕⢕⢕⢕⢕⢕⢕⢕⢕⢕⢕⢕⢕⢕⠀⣿⢿⢿⢟⢝⢝⢏⢟⣿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⣕⡕⢕⢕⡕⢕⢕⢕⢕⢗⢗⢗⢳⢷⢷⣷⣷⣷⢷⠗⢇⢕⢕⢕⢕⢕⠕⢕⢕⢕⢕⢕⢕⢕⢕⢕⠕⢕⢕⡕⢕⢕⢕⢱⣗⣵⢕⢕⢕⢕⢕⢕⢕⢕⢕⢕⢕⢕⢕⢕⢱⢕⠀⢄⢕⢕⢕⢕⢕⢕⢕⢕⢕⢕⢕⢕⢕⢕⢕⢕⢕⢕⢕⢕⢕⢕⢕⢕⢕⢕⢕⢕⢕⢕⢕⢕⢕⢕⠕⢑⠑⠕⠕⢑⡑⠕⢕⢕⢕⢕⢕⠕⣐⠀⢁⠑⠕⢑⢅⠀⠔⢕⢕⢕⢕⢕⢕⠁⠁⠁⢁⠁⠁⠁⢕⢕⢕⠕⢕⢔⢔⢕⠕⢕⠕⢕⢕⢕⢕⢇⢕⢕⢕⢔⢕⢕⢕⠕⠕⢕⠕⠕⢕⢕⠕⢕⢕⢕⢕⢕⢕⢕⢕⠕⢕⢕⢕⢕⢕⢕⢕⢕⢕⢕⢕⢕⢕⢕⢕⢕⢕⢕⠕⢕⢕⢕⢕⢕⢕⣷⣷⣷⣷⣷⣷⣷⢕⢕⢕⢕⢕⢕⢕⢕⢕⢕⢕⢕⢕⢕⢕⢕⢱⣷⠀</a:t>
            </a:r>
            <a:br/>
            <a:r>
              <a:t>⣿⣿⣿⣿⣿⣿⣿⣿⣿⣿⣵⣷⣧⣯⣷⣿⣿⣿⣿⣿⣿⡇⢕⣰⠐⠑⡔⠚⢐⠃⢑⠖⢜⢟⢕⢹⡕⣕⢕⠕⠕⢸⡇⢑⡑⢕⢸⡇⠕⢕⡱⠋⡀⢒⠜⠑⡁⢑⢃⢸⣿⢟⢑⢗⢷⣷⣷⣷⣷⠷⢷⣷⢇⢕⢄⡔⠄⠑⠀⢕⢕⢕⢕⢕⢕⠕⢑⣁⠴⠆⢑⢕⠕⡅⢕⠀⣦⠀⢰⡕⢕⢕⢕⢕⠑⠑⠑⢁⡁⠠⡤⠴⠦⠁⢀⢏⢐⡖⠐⢗⡗⢳⢂⠁⢰⠐⠐⠐⢹⠔⢐⡑⠕⢕⠕⠀⢸⣂⡑⢕⢕⢵⢕⢀⡗⠀⢸⠀⠀⢀⢕⢕⢕⢜⢃⢄⢔⢔⡏⢍⠅⢔⠕⠕⢄⣏⡱⢕⢕⢕⢅⢢⡕⠔⠱⠅⡱⢑⢕⢕⢕⡇⢕⠡⢕⢕⢕⢕⢕⠌⡗⠕⣕⢕⢔⡕⢕⣵⣷⣷⣷⣷⡵⠕⢱⣵⣷⡕⢕⠐⠖⢂⢕⢕⣵⢜⢿⣿⣿⣿⣿⣿⣵⣵⣵⣧⣵⣧⣵⣵⣵⣵⣵⣵⣵⣵⣵⣷⣾⣿⠀</a:t>
            </a:r>
            <a:br/>
            <a:r>
              <a:t>⣿⣿⣿⣿⣿⣿⣿⣿⣿⣿⣿⣿⣿⣿⣿⣿⣿⣿⣿⣿⣿⣧⡕⢐⠁⠁⡏⠁⢸⠈⠥⠑⢕⢑⢕⢒⢻⡕⢕⢔⢄⡐⢰⠆⠐⢔⢸⡇⢇⢁⠀⠀⠁⢕⡇⠀⢈⢑⢃⣕⢑⢑⠼⠕⠕⢿⠿⠿⠇⢸⠇⠕⠕⠕⢅⠕⠀⠀⠀⠕⢕⢑⢕⠕⠅⢁⣀⣸⣕⣀⣠⡀⠀⡇⠁⠀⡇⠀⢸⠑⢕⢕⢕⢕⢕⢌⢉⠀⢀⠜⢀⢔⢔⠀⢼⡇⣼⢀⡄⢰⡇⢸⠀⠀⢸⠄⠄⠄⢼⠄⠠⡇⠆⢑⢌⢈⠏⢔⢄⠄⢖⢕⢕⢜⠈⠈⢸⠁⠁⢕⢔⢕⢕⠕⢰⢄⢄⢕⡇⢄⢍⢅⢕⢩⡋⣐⠕⢕⢕⠕⠕⢔⢅⠔⠔⢸⠀⢐⡔⢕⢸⢅⢐⢕⢜⡇⢕⠔⠆⠈⡏⢑⡐⢕⢕⢇⢕⣿⣿⣿⣿⣿⢕⢸⠑⠜⢕⢱⣡⢕⢒⢖⡕⢕⢸⢕⢸⣿⣿⣿⣿⣿⣿⣿⣿⣿⣿⣿⣿⣿⣿⣿⣿⣿⣿⣿⣿⣿⣿⣿⠀</a:t>
            </a:r>
            <a:br/>
            <a:r>
              <a:t>⣿⣿⣿⣿⣿⣿⣿⣿⣿⣿⣿⣿⣿⣿⣿⣿⣿⣿⢿⢿⢿⠿⠧⠕⠔⢰⠗⢐⠘⡐⠐⠗⠕⢕⠕⠒⠒⠕⠕⠓⠑⢘⣎⠐⢘⢦⢸⡇⠁⠁⠁⡏⠁⣸⡇⢁⣸⡇⠀⠄⢄⠇⠐⡔⠤⢆⢠⡄⢠⠏⠄⠀⠐⠐⠘⡇⠀⠱⠀⢑⠅⡸⢀⢕⢍⢅⠀⣸⠀⢀⢄⢀⠀⠇⠀⠀⡇⠀⢸⠀⠕⠕⠕⢑⠅⢕⢕⠀⡜⠀⠕⢕⢕⠀⢸⡇⢀⢸⠐⠕⡇⠑⡐⠀⢸⠀⢅⠁⢸⢁⠁⡡⠅⢕⢡⠇⢕⠕⢸⢕⢕⢕⢔⢁⢀⢀⢸⢀⢐⢃⢱⡧⢕⢱⢑⢰⡇⢑⢃⢕⡇⢕⠱⢃⢐⢸⡖⢎⢍⡕⢕⢸⡇⢔⢐⢏⠢⡔⢔⢕⢱⡔⢕⢕⢕⡇⢕⢌⠍⠉⡏⢕⢔⢕⢸⢕⢕⢻⢏⢝⢝⢏⢕⢸⢌⢍⢱⣱⣴⣵⢕⢕⡟⢕⢸⢕⣼⣿⣿⣿⣿⣿⣿⣿⣿⣿⣿⣿⣿⣿⣿⣿⣿⣿⣿⣿⣿⣿⣿⣿⠀</a:t>
            </a:r>
            <a:br/>
            <a:r>
              <a:t>⠙⠉⢉⢉⠙⠙⠙⠉⠉⢁⢁⢑⢐⡗⢕⢜⢕⢄⢄⢄⢄⠀⠀⠠⠃⠅⠄⢈⡁⠈⠖⠅⠁⠸⢄⣀⣀⣀⠀⠀⢄⠎⠈⠇⠀⠀⢸⡇⠀⠀⠀⡡⠞⢕⡇⠑⢬⣀⠀⢐⢐⢐⠅⠇⠔⢷⢇⠑⢁⢀⢀⢀⢀⢀⢀⢁⠀⠀⠁⢀⢔⢕⢕⢕⢕⢑⠔⢑⢕⢕⢕⢕⢕⠀⢀⠜⠁⠀⠘⢴⣀⡠⠔⠑⢄⢕⢕⢔⠘⠦⣤⡅⠕⠀⢸⡇⢠⠣⣁⠜⠇⠁⠁⠀⠇⢄⠄⠂⢸⠀⠱⣄⡑⢄⠃⠅⣃⣉⣹⢗⢧⢕⢕⢕⢕⢕⢸⢕⢕⢕⣑⢕⢕⣇⢕⢸⡇⢕⢕⢕⡇⢕⡕⢱⢁⠘⠕⠕⢸⢏⢕⡸⢇⡁⠕⠕⠕⢘⢕⡕⢕⣕⢕⢕⢜⢕⢕⢕⢍⢉⡏⢓⢧⢕⢕⢧⣕⡱⠕⢇⢕⡅⢑⢸⠴⢕⡜⣿⣿⢏⢕⢜⢕⢕⣥⡕⣿⣿⣿⣿⣿⣿⣿⣿⣿⣿⣿⣿⣿⣿⣿⣿⣿⣿⣿⣿⣿⣿⣿⣿⠀</a:t>
            </a:r>
            <a:br/>
            <a:r>
              <a:t>⠀⠀⠅⠔⠔⢔⢔⢔⢵⣷⣾⣿⣿⡿⢟⢟⢏⢕⢕⢄⢀⢔⢴⢴⢔⢔⣔⣰⣌⣇⣴⣴⣶⣖⣔⡐⢐⢐⠐⠁⠐⠑⠀⠀⢄⢜⢏⢵⢴⢔⢕⢖⢖⠕⢕⢔⠀⠁⢀⢄⢄⢀⢍⢍⢍⣰⣵⣴⢴⢴⢴⢔⠄⠕⠕⠁⠀⢀⢄⢁⢄⢕⢕⢕⢔⢔⢕⢕⢕⢕⢕⢕⢕⢄⢀⢀⢀⢄⠀⠀⠀⠀⠀⢀⢕⢕⢕⢕⢔⢄⢄⢔⢕⢔⢘⠑⢁⢀⢀⢉⢉⢉⢁⢅⢄⢄⢄⢈⢋⢔⢕⢔⢔⢕⢄⢕⢔⢁⠀⢔⣶⢔⠈⠉⠉⠙⠙⠙⠙⠙⠙⠑⠅⢍⢅⢘⢁⢀⢀⢁⠁⠉⠉⠁⠈⠉⠉⠉⠑⠑⠘⢑⣕⢘⠉⠉⠉⠉⠉⠑⢟⢏⣄⣕⢗⡗⢗⠕⠕⠕⠰⠵⠷⠷⠷⢵⠴⠵⠷⠷⠧⢼⢅⢌⢕⢔⣱⣿⣧⣥⣴⣵⣾⣷⣶⣷⣿⣿⣿⣿⣿⣿⣿⣿⣿⣿⣿⣿⣿⣿⣿⣿⣿⣿⣿⣿⣿⣿⣿⣿⠀</a:t>
            </a:r>
            <a:br/>
            <a:r>
              <a:t>⢔⣔⣔⣔⡕⢕⢕⢟⢟⢿⢿⢟⢝⢕⢕⢕⢅⢅⢅⢄⢀⢀⢀⢔⢔⢕⢕⢕⢜⢝⢕⢕⢕⣕⢕⢕⢕⢕⢕⢕⠕⢕⠕⢕⢕⢑⢕⢕⣕⣕⣕⣱⡕⢕⢗⠕⠍⠁⠄⠄⠄⠄⠔⠔⠕⠕⠕⠕⢕⢝⢑⢑⢁⠀⠀⠀⣄⢕⢕⢕⢕⢕⢕⢕⢕⢕⢕⢕⢕⢕⢕⢕⢕⢕⢕⢕⢕⢕⢑⠐⠀⠀⠀⠀⠀⢕⢕⢕⢕⢕⢕⢕⢕⢕⢕⢕⢕⢕⢕⢕⢕⢕⢕⢕⢕⢕⢕⢕⢕⢕⢕⢕⢕⠑⠗⢇⢕⠕⠕⢕⢟⢟⢿⢿⣷⡗⢕⢕⢔⠐⠐⠐⠀⠀⠁⠈⠙⠙⠙⠓⠳⢧⢔⢐⠐⠐⠀⠁⠁⠁⠀⠀⠁⠁⠁⢐⢔⣴⣴⣵⣵⣵⣽⣕⢕⢀⢄⢄⢄⢄⢄⠀⠀⠁⠅⠍⠕⠕⢷⢕⡔⢔⢐⠐⠀⠀⠀⠀⠀⠀⠐⢔⢔⢐⠑⠑⠁⠁⢈⢍⡝⢝⢝⢝⠝⠍⠍⠝⠝⠝⢝⢛⢛⠛⠛⠛⢛⣟⣛⡟⠀</a:t>
            </a:r>
            <a:br/>
            <a:r>
              <a:t>⢞⢏⣕⡕⢔⢔⢐⢕⢕⢕⢕⢕⢕⢗⢗⢕⢕⢕⢕⢕⢵⢵⢵⢵⢵⢗⢕⢑⢑⠑⢑⢕⢕⣽⣷⡷⢷⢷⢗⢗⢇⢕⢕⢕⢕⣕⢕⢿⢿⢿⢧⢵⢕⢕⢄⢀⢀⢀⢀⢀⢀⢀⢀⢀⢀⢄⢄⢄⢅⣵⣵⣵⣷⣷⣧⢾⣷⣕⢕⢕⢕⢕⢕⢕⢕⢕⢕⢕⢕⢕⢕⢕⢕⢕⢕⢕⢕⢕⢕⢔⢄⢀⢀⢀⠀⢕⢕⢕⢕⢕⢕⢕⢕⢕⢕⢕⢕⢕⢕⢕⢕⢕⢕⢕⢕⢕⢕⢕⢕⢕⢕⢕⠕⢄⢄⣄⣕⣄⣔⣄⣄⢑⢑⠑⠑⠑⠁⠁⢑⣵⣔⣔⢄⢀⢀⠀⠀⠀⠀⠀⠀⠀⢁⢝⢟⢝⠑⠑⠙⠑⠑⠑⠐⠀⠐⢷⣷⣿⢿⢿⢿⢟⢟⢟⢇⠕⠀⠀⠑⠕⢕⢕⢔⢄⢄⢄⣄⣄⣔⡔⠄⠀⠁⠐⠀⠀⠀⠐⠀⠔⠵⢕⢕⢕⢕⢄⢄⢕⢜⢝⢝⢻⢷⣧⣔⡄⢀⠀⠀⠀⠀⠀⠀⠀⠁⠑⢳⢷⢧⢽⠀</a:t>
            </a:r>
            <a:br/>
            <a:r>
              <a:t>⣕⣷⣿⣿⣿⢵⢵⢵⢵⢵⢕⢗⢗⢗⢗⢕⢕⢕⢕⢕⢕⣕⣕⣕⣱⢵⢵⢳⢗⢕⢕⢕⢕⢕⢕⢕⢕⢕⢕⢕⢕⢗⢞⢟⢿⣕⢕⢕⢕⢕⣕⣕⣕⣕⣱⢵⢵⢵⢕⢕⢕⢕⢕⢕⢕⢕⢕⢕⢜⢝⢝⢝⢝⢝⢝⠕⠑⠁⠁⠁⠁⠁⠑⠑⠑⠑⠕⠕⠕⠕⢕⢕⢕⢕⢕⢕⢕⢕⢕⢕⢕⢕⢕⢕⢕⢕⢕⢕⢕⢕⢕⢕⢕⢕⢕⢕⢕⢕⢕⢕⢕⢕⢕⢕⢕⢕⢕⢕⢕⢕⢕⢕⢕⢜⡕⣽⣿⣯⣕⢁⠁⠁⠁⠀⠀⠁⠁⠈⠙⠝⠝⢟⠙⠑⠁⠈⠉⢁⢕⢕⢎⢕⢕⢕⢕⢕⢄⢄⢀⠀⠀⠀⠀⠐⠗⢗⢕⢕⢕⢕⢕⠕⠑⠁⠀⠀⠀⠀⠀⢀⢕⢕⢷⢷⢷⢧⣵⣵⡾⢟⢗⢗⢆⢴⢄⢀⢀⢀⠀⠀⠀⠀⠀⠀⢁⢅⣄⣕⣕⣕⣕⣱⣵⣵⣼⣿⢗⢇⢄⢄⢄⢄⢄⢄⢀⠄⠅⠑⠁⠁⠀</a:t>
            </a:r>
            <a:br/>
            <a:r>
              <a:t>⠁⠁⠑⢑⢕⢕⢕⣕⣱⣵⣵⣵⣵⣵⣷⣷⣷⣾⣿⣿⡿⢿⢿⢿⢟⢟⢟⢏⢙⢙⢑⢕⢁⢅⢅⢄⢔⢐⠀⠀⠀⠀⠁⠑⢑⢕⢕⢕⢕⢕⢕⢕⢝⢕⢕⢕⢕⢕⣵⣵⣵⣵⣕⣕⡕⢕⢕⢕⢕⢕⢕⢕⢕⢕⢄⢄⢀⢀⢀⢀⠀⠀⠀⠀⠀⠀⠀⠀⠀⠀⠀⠀⠀⠀⠀⠁⠁⠁⠑⠑⠑⠕⠕⠕⠕⠕⠕⠕⠕⠕⠕⠕⠕⠕⠕⠕⠕⠕⠕⠕⢕⢕⢕⣕⣕⢕⢕⢕⢕⢕⢕⢕⢕⢕⢕⢄⠁⠁⠁⠅⠄⠅⠁⢅⢵⢵⢵⢵⢵⢕⢕⢔⢔⢔⢔⣔⣕⣕⡕⢕⢕⢕⢗⢧⢵⢕⢕⢅⢁⢀⢀⢀⢀⢀⢀⢁⢕⢕⢕⢔⢔⡔⢄⢰⢴⣴⣶⡗⢗⢟⢝⢝⢝⢝⢟⢏⢕⢕⣕⡅⢅⣄⡅⢅⢕⢕⢕⢕⢑⢅⢄⢄⢄⣄⡔⢕⢕⢟⢟⢟⢟⢟⢿⣿⣿⣿⣷⣕⢕⢕⢕⢕⢕⢕⢕⢔⢄⢀⢀⢀⠀</a:t>
            </a:r>
            <a:br/>
            <a:r>
              <a:t>⢱⢵⢵⢗⢗⢟⢏⢟⢣⢕⢷⢿⣿⡿⢟⢏⢕⢕⢕⢕⢕⢕⢕⢕⢕⢕⢔⢕⢕⢕⢕⢕⢕⠕⠑⠑⠁⠀⠄⠄⠀⠄⠄⠅⢅⢅⢕⢕⢕⢕⢕⢕⢕⢕⢕⢝⢝⢕⢕⢕⢕⢕⢕⢕⢕⢕⢕⢕⢕⢕⢕⢕⢕⣕⣕⢕⢕⢕⢕⢱⢵⢵⡵⢗⢳⢷⢗⢖⢖⢖⢖⢖⢖⢖⢖⢔⢔⢔⢔⢔⢔⢄⢄⢄⢄⢄⢄⢀⢀⠀⠀⠀⠀⠀⢀⢀⢀⣀⣄⢄⢄⢄⢜⢿⢿⢿⢿⢷⢷⢵⢕⢕⡔⢄⢀⢀⢀⠀⠀⠀⢀⢀⢀⢀⣄⣕⣕⣕⣕⣕⣗⣕⣕⣕⡕⢕⢜⢝⢕⢕⢅⢁⢕⢑⢑⢀⢀⢀⢄⢔⢕⣷⣷⢗⢗⢗⢇⢝⢕⢕⢕⢕⢕⢕⢕⢕⢝⣝⣝⢕⢕⢕⢕⢕⢞⢏⢝⢝⢕⢕⢕⢕⢜⢝⢹⢽⢵⢿⢟⢝⣝⣝⣕⢕⢕⢜⢝⢱⢵⢵⣵⣵⢵⢾⢿⢿⢿⢷⣷⢧⢕⠑⠑⢝⢝⠝⠙⠉⠁⠁⠀</a:t>
            </a:r>
            <a:br/>
            <a:r>
              <a:t>⢠⢵⣵⣵⣵⣷⣷⢷⢷⢟⢟⢟⢝⢕⢕⢕⢕⢕⢕⢕⢕⢑⠑⠁⠁⠁⠑⠕⠕⢕⢕⢕⢕⢔⢔⢔⠄⢄⠄⠀⠀⠀⠀⢀⢄⢄⢱⢵⢵⢵⢵⣵⣵⣵⣵⣵⣵⣷⣷⣷⣷⣷⣾⣿⣿⣿⣿⣿⣿⣏⣝⣝⣽⡵⢕⢕⢕⢕⢕⢕⢕⢕⢕⢕⢕⢕⢑⢕⢕⢕⢕⢕⢕⢕⢕⣕⣕⣱⣵⣵⣵⣷⣷⣷⣵⣵⣵⣵⣵⣔⣔⣴⣴⣵⣵⣵⣼⣿⣷⣷⣵⡵⢕⢕⢕⢕⢕⢕⢕⢕⢕⢕⢅⢅⢈⢝⢕⢕⢕⢕⢑⢕⢕⢕⢕⢕⢕⢕⢕⣕⣕⢕⢕⢕⠕⢁⠀⢀⢄⢔⣵⣵⣱⣕⣕⣱⣵⡷⢗⢞⢟⢟⢟⢟⣷⢷⢗⢗⢕⢕⢕⢕⢕⢜⢝⢝⢝⢕⢕⢕⢕⢕⢕⢕⢕⢕⢕⢕⢕⢕⢕⢕⢕⢕⢕⢕⢕⣕⣕⣕⢼⢕⢕⢝⢝⢝⢝⢝⢝⢕⢕⢕⢕⢕⢕⢕⢜⣟⢗⢧⢕⢄⢄⢔⢕⢄⢄⢄⢀⢀⠀</a:t>
            </a:r>
            <a:br/>
            <a:r>
              <a:t>⢀⢀⢀⢄⢕⢟⢝⢏⢟⢟⢏⢝⢝⢝⢝⢕⢕⢁⢁⠅⠄⠔⠔⠔⠐⠑⢁⢁⠀⠁⠁⢀⢀⢀⢄⢄⢔⢕⠕⢔⠀⠀⠁⠑⠕⢕⢕⢕⢕⢕⢕⢕⢕⢕⢕⢕⢕⣕⢵⡼⡝⣝⣝⣽⣝⣝⣝⣝⣝⣝⣝⣝⣕⣕⣕⣕⡕⢕⠕⠕⢕⢕⢕⢕⢕⢕⢕⢕⢕⢵⣵⣵⣵⣷⣾⣿⢿⢿⢿⢟⢟⢟⢟⢟⢏⢝⢝⢝⢝⢕⠕⠕⠕⢕⢕⢕⢝⢝⢝⢜⢕⣕⢕⢕⢕⠑⠑⠑⠁⠁⠁⠁⠁⠁⠁⠁⠁⠁⠑⠑⠑⠑⠑⠑⠑⠕⠕⢕⢕⢕⢕⢕⢕⢕⢕⢔⢔⢕⢕⢝⢝⢝⢝⢕⢕⢕⢕⢕⢕⢕⢝⢝⢕⢜⢝⢗⢗⢳⣕⣕⣱⣷⡷⢷⢷⢷⢷⢷⢗⣗⣇⣗⣗⣗⡗⢕⢷⢷⢷⢷⢷⢷⢞⢗⢗⢕⣟⢟⢻⢿⢟⢗⢞⢟⢷⢷⢷⢷⢷⢷⢷⢷⢵⢕⢕⢕⣕⣕⢕⢕⣕⣕⡵⢜⢝⢕⢕⠕⠅⠁⠀</a:t>
            </a:r>
            <a:br/>
            <a:r>
              <a:t>⢀⢄⣔⣱⣵⣷⣷⡗⢞⢟⢇⢕⢕⢕⢕⢕⢔⢄⢄⢄⢔⢔⢔⢔⢕⢕⢕⢕⢕⢕⢕⢕⢕⢕⢕⢕⢕⢑⢁⢐⢀⢀⢄⢔⢔⣔⣕⣱⣵⣵⣵⣷⢷⢾⢟⢟⢝⢝⢕⢕⢕⢜⢝⢟⢿⣿⣿⣿⣿⣿⣿⣿⡿⢟⢝⢕⢕⢕⢕⢔⢕⢕⢕⢕⢕⢕⢕⢕⣱⣾⣧⣜⣟⡗⢇⣕⣕⣕⣕⣕⣕⣕⣕⢕⢕⢕⢕⠑⠐⠐⠐⠑⠑⢕⢗⢗⢗⢗⢳⣿⢿⢿⢟⢟⢇⠕⠐⠀⠀⠀⠀⠀⠀⠀⠀⠀⠀⠀⠀⢀⢀⢀⢄⠄⠄⠔⠔⢔⢕⢵⢕⢕⢕⢕⣱⣵⣵⣵⣷⢷⢷⢕⢕⢕⢕⢕⠕⢕⠕⠕⠕⢕⠕⠕⠑⠑⠁⠁⠁⠑⢑⢑⢑⢑⢁⠁⢑⢜⢝⢝⢝⢝⢝⢝⢗⣵⢕⢕⢕⢕⢕⢕⢕⢕⢕⢕⢕⢕⢕⢕⢕⢕⢕⢜⢝⢏⢕⢕⣕⣕⣕⣕⣕⣵⣾⣿⣿⣿⣿⣿⣿⣿⣿⣧⣕⡄⢀⢀⢀⠀⠀</a:t>
            </a:r>
            <a:br/>
            <a:r>
              <a:t>⢟⢟⢟⢝⢝⣹⣿⣿⣿⣷⣕⢕⢕⢕⢕⢕⢕⢕⢕⢕⢕⢕⢕⢕⢕⣕⣕⣕⣕⣕⡕⢵⢵⢵⢵⢕⢕⠕⢕⠗⠗⢗⢗⢟⢿⢟⢟⢟⢏⢕⢕⢕⢕⢕⢕⢕⢕⢕⢕⢕⢕⢕⢕⣱⣵⣿⣿⣿⣿⣿⣿⣿⣗⢕⣕⢕⢗⢗⢗⢗⡗⢗⢗⣗⣗⣞⡟⢟⢟⢟⢟⣟⣟⣿⣟⣟⢝⢝⢝⢕⢕⢕⢕⢕⢑⢑⢑⢐⢀⢀⢀⢄⢕⢱⣵⣷⣾⣧⣕⣕⣕⣕⢕⢄⢀⢀⣄⣄⣔⣰⣵⣵⣵⣵⣵⡵⢇⢕⠕⠑⠀⠀⠀⠀⠀⠀⢀⢄⢕⢕⢕⢕⢕⢕⢜⢝⢕⢕⢕⢕⢕⢕⢕⢕⢀⢀⢀⢀⢄⢄⢄⢄⢄⢔⢔⢔⢔⣔⣔⣕⣕⣕⣱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⢣⢵⢕⣕⣕⣕⣕⣱⣵⣿⣿⡿⢏⢝⢕⢕⠑⠕⠕⠑⠑⠁⠁⠀⠀⠀⠀⠀⢀⢁⢕⠕⠕⠕⢕⢕⢕⢕⢕⢕⢕⢕⢕⢔⢕⣕⢕⢕⢝⢝⢝⢝⢻⣿⣿⣿⣿⣿⣿⣿⣷⣷⣷⣾⣿⣿⣿⣷⣿⣷⣷⣷⢷⢷⢿⢿⢿⣿⣿⣿⣿⣿⣧⡕⢕⢕⠕⠕⠕⠕⠕⠕⠕⠕⢕⢕⢕⢕⢕⢝⢝⢟⢟⢝⢝⢟⢇⠕⢕⠕⠕⠕⠕⢱⢿⢿⢿⢿⢿⢿⢿⢿⣕⣕⣔⡔⢔⢔⢔⢔⢔⠐⠑⢕⢕⢕⢕⢕⣕⣕⣕⣵⣵⣵⣵⣵⣵⣵⣵⣵⣵⣕⣕⣵⣵⣵⣷⣷⢷⢷⢿⢿⢟⠟⠟⠟⠏⠝⠝⠝⠝⠝⠝⠝⠝⠕⠇⠕⢕⢗⢗⢗⢇⢕⢕⢕⢕⢕⢕⢕⢝⣿⣿⣿⣿⣿⣿⣷⣕⣕⣕⣕⣕⢕⢕⢔⢕⢕⢕⢕⢑⢁⢀⢀⠀⢀⢀⢀⢀⢀⢀⢀⢀⢀⣄⣄⡀⠀</a:t>
            </a:r>
            <a:br/>
            <a:r>
              <a:t>⠔⠕⠕⠱⢵⢵⢵⢵⢕⢕⢕⢕⢵⢵⣵⣵⣼⣷⣵⣵⣵⣵⣜⢝⠝⠕⠕⠕⢗⢕⢵⢴⢔⢔⢕⣕⣕⣕⣕⢔⢕⢕⢕⢕⢕⢕⢕⣕⣕⣵⣷⣧⣵⣷⣵⣷⣿⣾⣷⣵⡕⢕⢕⢕⢕⢝⢝⢝⢝⢝⢝⢝⢟⢿⢿⣿⣿⣿⣿⣏⡝⢕⢕⢕⢕⢕⢕⣕⢕⢕⢞⢏⢝⢝⢕⠕⠕⠀⠀⠀⠀⠀⠀⠀⠀⠀⠀⠀⠀⠀⠁⠁⢝⢟⣿⡟⢇⢕⢄⢄⢀⠀⠀⠀⠀⠀⠀⠀⠀⠀⢅⢕⢕⢕⢕⢅⢅⢕⢱⣿⣷⣷⣧⣵⣵⣕⣕⣕⣕⣼⣿⣿⣿⣿⣿⣿⣿⣿⣿⣿⣿⢟⢏⢝⢝⢝⠑⠑⠑⠁⠁⠁⠁⠁⠀⠀⠀⠀⠀⠀⠀⠀⠀⠀⠐⠄⠄⠄⢔⢔⢕⣕⡕⢕⢕⢕⢕⢕⢕⢕⢕⢕⢝⢝⢝⢝⢝⢝⢝⢝⢝⢝⢕⢕⢝⢝⢝⢝⠝⠝⠝⠝⠟⠟⠗⢗⢗⢗⢗⢗⠗⠞⠏⠝⠝⠝⠙⠙⠙⠉⠀</a:t>
            </a:r>
            <a:br/>
            <a:r>
              <a:t>⠀⠀⠀⠀⠀⠀⠀⠁⠁⠁⠀⠑⠑⠑⠑⠕⢕⢜⢝⢝⢟⢟⢗⢕⢄⢀⢀⠀⠁⢑⢑⠑⠑⢕⢕⢕⢕⢜⢝⢝⢝⢽⣿⣿⢿⢯⢕⢕⢝⢝⢝⢝⠝⠝⠙⠙⠝⠟⠟⠻⢷⢧⢵⢕⢕⢕⢕⢕⢕⠕⠕⠕⠕⠑⠕⠕⠕⠕⠕⠕⠝⠕⠑⠑⠑⠑⢝⢕⢕⢕⢕⢕⢕⢕⢕⢕⢔⢀⠀⠀⠀⠀⠀⠀⠀⠀⠀⠀⠀⠀⢀⢕⢕⣜⢹⢟⢗⢗⢇⢕⣕⡕⠕⠑⠐⠑⠐⠁⠁⠁⠁⠀⠀⠀⠀⠀⠀⠁⢁⢜⢟⢻⣿⣿⡿⢟⢏⢝⢕⢕⢕⢕⢕⢸⢿⢿⢿⢿⢿⢿⢿⢷⣧⣕⣕⣕⣕⢕⢕⢕⢕⢕⢕⠕⠐⠀⠀⠀⠀⠀⠀⠀⠀⠀⠀⠀⠀⠀⠀⠀⢜⢝⢟⢿⢗⢗⢗⢗⢗⢗⢕⢱⢧⢵⢵⣵⣵⣵⣵⣧⣵⣵⣷⣾⣿⡇⢕⠀⠀⠀⠀⠀⠀⠀⠀⠀⠀⢀⢄⢔⢔⢕⢔⢕⢕⢕⢔⢕⢕⠀⠀</a:t>
            </a:r>
            <a:br/>
            <a:r>
              <a:t>⢠⣤⣔⣔⣔⣄⣄⣄⡔⢔⢕⣕⣕⢕⢔⣕⣕⣵⣵⣵⡵⢵⢵⢷⢗⢇⢕⢅⢄⢅⢅⢄⢄⢕⢱⣵⣵⡷⢇⠕⠑⠑⠑⢕⢕⢕⢕⢕⢕⢕⠑⠀⠀⠀⠀⠀⠀⠀⠀⠀⠀⠁⠁⠁⠑⠑⠕⠱⢵⢔⣔⣔⣔⢔⢔⢄⢄⢄⢄⢀⢀⢀⢀⢄⢔⢕⣕⣵⣷⡷⢿⣗⢕⢕⢕⢕⢕⢕⢔⢔⢄⢄⢄⢀⢀⢀⠀⠀⢔⠕⠕⠗⠙⠉⠁⠀⠀⠁⠁⠈⠙⢅⢀⢀⢀⢀⢀⢀⢀⢀⢀⢀⢄⢄⣔⣕⡵⢵⢕⢕⢕⢗⢺⣵⡵⢕⠕⠑⠑⠁⠀⠀⠀⠁⠑⠕⢕⢕⢕⢕⣵⣷⡟⢟⢝⢕⢞⢟⢟⢗⢳⣕⡕⢕⢕⢄⢔⢐⢐⠐⠐⠀⠀⠀⠀⠀⠀⠀⠀⠐⠕⢕⢕⢕⣕⣷⣇⡕⢕⢕⢕⢕⢕⢕⢕⢕⢕⢕⢕⢜⢝⢝⢻⢿⢿⢇⢕⢄⢄⢄⢄⢄⢔⢔⢔⢕⢕⢕⢕⢕⢕⢕⢕⢕⢕⢎⠝⠻⢧⡔⠀</a:t>
            </a:r>
            <a:br/>
            <a:r>
              <a:t>⢝⣝⢽⢟⢝⢝⢕⢕⢕⢕⢕⢕⣕⣕⣵⣾⣏⣕⣕⣕⡕⢕⠑⠑⠑⠑⠑⠁⠑⠐⢔⢕⢱⣾⣿⣿⣿⣷⣵⡕⢄⢀⠀⠁⢕⢕⠕⠕⠑⠁⠀⠀⠀⠀⠀⠀⠀⠀⠀⠀⠀⠀⠀⠀⠀⠀⠀⠀⠀⠀⠁⠁⠈⠙⠙⠙⢟⣻⣿⡿⢎⢕⠕⠕⠜⢟⢻⢿⢿⢿⢇⢕⠕⠕⠕⠝⠕⠕⢱⢵⢵⢷⣷⣧⣵⣕⣄⣔⡔⢄⢀⢀⢄⢀⠀⠀⠀⠄⢕⢕⢕⢕⢕⢕⢕⢕⢕⡕⢕⢕⢕⢕⢕⣱⣕⣕⣕⣱⣵⣵⣕⣻⣯⢕⢕⢕⢔⢄⠔⠔⢔⢰⢴⢴⢵⢵⣵⣷⣾⣿⣿⣿⣵⣕⣕⣕⣕⣕⣕⣵⣵⣾⣷⣷⢷⢵⢕⢕⢑⢑⢀⢕⢕⢔⢄⢄⢄⢄⢀⢄⢀⢄⢕⢟⢝⢝⢕⢑⢁⠙⠕⠕⠇⠑⠑⠕⠕⠑⠑⠑⠑⠑⠁⠕⠕⠕⠕⠀⠀⠁⠁⠕⢕⢕⢕⢱⢵⢵⢕⢕⢕⢕⢁⢁⢀⠀⠀⢀⢀⣕⠀</a:t>
            </a:r>
            <a:br/>
            <a:r>
              <a:t>⢙⢕⢕⢕⢕⣵⣷⣷⣾⣿⣿⣿⣿⣿⣿⡿⢿⢟⢝⢕⢕⢀⢀⠀⠀⠀⠀⠀⠀⢀⢕⢕⢕⢜⢻⣿⣿⣿⣿⣿⣷⣕⡕⢄⢕⢕⢔⢔⢄⢠⢄⢠⢄⢄⣄⣄⣀⣀⢀⢀⢀⢀⢀⢀⢀⢀⢀⢀⢀⢀⢀⠀⠀⠀⠀⠀⠁⠁⠁⠀⠀⠀⠀⠀⠀⠀⠀⠀⠀⠀⠀⠀⠀⠀⠀⠀⠀⠀⠐⠑⠑⠑⠑⠕⢝⢝⢝⢝⢟⢿⡿⢿⢗⢗⠇⠕⠕⢵⢵⢵⢵⣵⢵⢞⢝⢕⢕⢀⠀⠀⠀⠀⠀⠀⠀⢅⢕⢹⢿⢿⢟⢟⢟⢟⢟⢟⠗⠓⠃⠐⠐⠐⠀⠑⠑⢕⢜⢝⠟⢟⢏⠝⠙⠙⠙⠙⠙⠙⠙⠙⠛⠛⠃⠑⠕⢱⢵⢵⢔⢄⢁⢁⠁⠑⢑⢝⢝⢟⢟⣻⢕⢕⠕⠀⠀⠀⠀⠀⠀⠀⠀⠀⠀⠀⠐⠀⠀⠄⠄⠐⠐⠐⠔⠄⠀⠀⠀⠀⠐⠐⠔⢀⢀⢀⢅⢅⢅⢁⢑⢕⢕⢜⢝⢟⡿⢟⢝⢝⢝⠁⠀</a:t>
            </a:r>
            <a:br/>
            <a:r>
              <a:t>⠁⠁⠁⠁⠉⠙⠙⠛⠛⠛⠛⠛⠛⠛⠛⠑⠑⠑⠑⠑⠑⠑⠑⠑⠑⠑⠐⠐⠀⠀⠀⠁⠑⠑⠑⠑⠘⠙⠑⠑⠑⠁⠀⠀⠁⠁⠁⠑⠃⠑⠑⠁⠁⠁⠁⠁⠙⠙⠙⠙⠛⠛⠛⠛⠛⠛⠛⠛⠛⠛⠑⠀⠀⠀⠀⠀⠀⠀⠀⠀⠀⠀⠀⠀⠀⠀⠀⠀⠀⠀⠀⠀⠀⠀⠀⠀⠀⠀⠀⠀⠀⠀⠀⠀⠑⠑⠓⠚⠑⠑⠑⠀⠀⠀⠀⠀⠀⠀⠀⠑⠑⠑⠑⠑⠑⠑⠁⠀⠀⠀⠀⠀⠀⠀⠀⠑⠓⠓⠓⠃⠑⠑⠑⠑⠐⠐⠐⠐⠐⠐⠐⠐⠀⠑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⡿⣿⣿⣿⣿⣿⣿⣿⣿⣿⣿⣿⣿⣿⡟⣿⣿⣿⣿⣿⣿⣿⣿⣿⣿⣿⣿⣿⣿⣿⣿⣿⣿⣿⣿⣿⣿⣿⣿⢿⣿⣿⣿⣿⣿⣿⣿⣿⣿⣿⣿⣿⣿⣿⣿⣿⣿⣿⣿⣿⣿⣿⣿⣿⣿⣿⣿⣿⣿⣿⣿⣿⣿⣿⣿⣿⣿⣿⣿⣿⣿⣿⣿⣿⣿⣿⣿⣿⣿⣿⡏⣿⣿⣿⣿⣿⣿⣿⣿⣯⢕⢕⢕⢸⣿⣿⣿⣿⣿⣿⣿⣿⣿⣿⣿⡇⢕⢕⢕⣿⣿⣿⣿⣿⣿⣿⣿⣿⣿⣿⣿⣿⣿⣿⣿⣿⣿⣿⣿⣿⣿⣿⢹⣿⣿⣿⣿⣿⣿⣿⣿⣿⣿⣿⣿⣿⣿⣿⣿⣿⣿⣿⣿⡗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⣿⣿⣿⣿⣿⣿⣿⣿⣿⢹⣿⣿⣿⣿⣇⣿⣿⣿⣿⣿⣿⣿⣿⣿⣿⣿⣿⣿⣿⣿⣿⡟⣿⣿⣿⣿⣿⣿⣿⢹⣿⣿⣿⣿⣿⣿⣿⣿⣿⣿⣿⣿⣿⣿⣿⣿⣿⣿⣿⣿⣿⣿⣿⣿⣿⣿⣿⣿⣿⡿⣿⣿⣿⣿⣿⣿⣿⣿⣿⣿⢸⣿⣿⣿⣿⢸⣿⣿⣿⣿⣿⣿⣿⣿⣿⣿⣿⣿⡟⢸⢕⢕⢕⢸⣿⣿⣿⣿⣿⣿⣿⣿⣿⣿⣿⡇⢕⢕⢕⢸⣿⣿⢻⣿⣿⣿⣿⣿⣿⣿⣿⣿⣿⣿⣿⡿⣿⣾⣿⣿⣿⢸⣿⣿⣿⣿⣿⣿⣿⣿⣿⣿⣿⣿⣿⣿⣿⣿⣿⣿⣿⣿⣿⡇⣾⣿⣿⡷⣿⣿⣿⣿⣿⡟⢿⣿⣿⣿⣿⣿⣿⣿⣿⣿⣿⣿⣿⠀</a:t>
            </a:r>
            <a:br/>
            <a:r>
              <a:t>⣿⣿⣿⢹⣿⣿⣿⣿⣿⣿⣿⣿⣿⢿⣿⣿⡇⣿⣿⣿⣿⣿⢸⣿⣿⣿⣿⣿⣿⣿⣿⣿⣿⣿⣿⣿⣿⣿⣿⣿⣿⣿⡿⣿⣿⣿⡇⡇⣿⡿⣿⣿⣿⡇⢻⣿⣿⣿⣿⣿⣿⣿⢸⣿⡟⣿⣿⣿⣿⣿⣿⣿⣿⣿⣿⣿⣿⣿⡟⣿⣿⣿⣿⣿⣿⣿⣿⣿⣿⣿⣿⣿⢸⣿⣿⣿⣿⣿⣿⣿⣿⣿⣿⣿⣿⣿⣿⣿⣿⣿⣿⣿⣿⣿⣿⣿⣿⣿⡿⣿⣿⣿⣧⣼⡇⡏⣿⣿⣿⡟⣿⣿⣿⢸⣿⣿⣿⣿⢸⣿⡇⣿⣿⣿⣿⣿⣿⣿⣿⣿⣿⡇⢜⢕⢕⢕⢸⣿⣿⣿⣿⣿⣿⣿⣿⣿⣿⣿⡇⢕⢕⢕⢱⣿⣿⢸⣿⣿⣿⣿⣿⣿⣿⣿⣿⢿⣿⣿⣷⣿⢿⣿⣿⣿⡇⣿⣿⣿⣿⣿⣿⣿⣿⣿⣿⣿⣿⣿⣿⣿⣿⣿⣿⣿⣿⣿⡇⣿⣿⡏⡇⣿⣿⣿⣿⣿⡇⣾⣿⣿⣿⣿⣿⣿⣿⣿⣿⣿⣿⣿⠀</a:t>
            </a:r>
            <a:br/>
            <a:r>
              <a:t>⣿⣿⣿⣿⣿⣿⣿⣿⣿⣿⣿⣿⣿⢸⣿⣿⡇⣿⢿⣿⣿⡏⡼⣿⣿⣿⣿⣿⣿⣿⣿⣿⣿⣿⣿⣿⣿⣿⣿⣿⡇⣿⡇⣿⢿⣿⡷⡇⢿⡟⣿⣿⣿⡏⢸⣿⣿⣿⣿⣿⣿⣿⢸⣿⡇⣿⣿⣿⣿⣿⣿⣿⢿⣿⣿⣿⣿⣿⣿⣿⣿⣏⣿⣿⣿⣿⣿⣿⢕⣿⣿⣿⢸⡇⣿⣿⣿⢸⣿⣿⣿⣿⣿⣿⣿⣿⣿⣿⣿⣿⣿⣿⣿⣿⣿⣿⣿⣿⣿⣿⣿⣿⢇⢕⢕⢕⢝⢻⣿⡯⡿⣻⡿⢱⢸⣿⣿⡿⢸⡿⡇⣿⣿⣿⣿⢿⣿⣿⢹⣿⡇⢕⢕⢕⢕⢕⢸⣿⣿⣿⣿⣿⣿⣿⣿⣿⣿⣿⡇⢕⢕⢕⢕⣿⣿⣾⣿⣿⣿⣿⣿⣿⣿⣿⣿⢸⣿⣿⡇⣿⢿⣿⣿⡇⡟⢿⣿⣿⣿⣿⣿⡿⣿⣿⡏⣿⣿⣿⣿⣇⣿⣿⣿⣿⣿⢸⡇⢿⣿⡏⢕⡿⣿⣿⣿⣿⣿⢸⣿⣿⢸⣿⣿⣿⣿⢇⣿⣟⣻⣿⠀</a:t>
            </a:r>
            <a:br/>
            <a:r>
              <a:t>⣿⣿⣿⢝⣿⣿⣿⣿⣿⢿⣿⣿⡿⢸⣿⣿⡇⣿⢸⣿⢻⢻⢱⣿⣿⣿⣿⢜⢿⣿⣿⣿⣿⣿⣿⣿⣿⣿⣿⡿⡇⣿⡇⡿⢸⣿⡇⢕⢇⡇⣿⣿⣿⡇⢜⢻⡿⢿⣿⣿⢿⡇⢸⡇⡇⣿⡇⢝⣿⣿⣿⡿⢸⣿⡟⣿⣿⣿⡿⣿⣿⣿⣿⣿⢇⣿⣿⣿⡇⣿⣿⣿⢸⡇⣿⡟⡟⣿⢿⣿⣿⣿⣿⣿⣿⣿⣿⣿⣿⣿⣿⣿⣿⣿⣿⣿⣿⣿⡟⣿⣫⣻⢕⢕⢕⢕⢕⢕⢜⢏⢽⢻⡇⣿⢸⣿⣿⡇⢸⡇⡇⣿⣿⢜⢿⢝⣿⢕⢸⢿⢇⢕⢕⢕⢕⢕⢸⣿⣿⣿⣿⣿⣿⣿⣿⣿⣿⣿⡇⢕⢕⢕⢕⣿⣿⢹⣿⣿⣿⣿⣿⢻⣿⣿⡏⢸⣿⣿⡇⣿⢸⣿⡟⡟⡇⢸⣿⣿⣿⡇⡇⡏⣿⣿⡇⣿⣿⣿⣿⣿⣿⢻⡟⢿⢻⢸⡇⣸⣿⡇⢕⡇⣧⣿⣿⣿⣿⢕⢻⣿⢸⣿⣿⣿⣇⢕⣿⣿⣿⣿⠀</a:t>
            </a:r>
            <a:br/>
            <a:r>
              <a:t>⣿⣿⣿⢜⣿⢸⣿⣿⣿⢸⢸⢸⢇⢸⣿⣿⡇⡇⢸⢹⢸⣿⢕⣿⣿⣿⡇⢕⢸⢸⣿⣿⢿⣿⣷⣿⣿⣿⢕⡇⡇⢸⡇⢻⢸⣿⡇⣵⢇⡇⣾⢻⣿⡏⢕⢿⡏⢹⣿⣿⣿⡇⢸⣿⡇⣿⢇⢕⡿⢸⣿⡇⢕⣿⣿⣿⣿⣿⡿⢽⣿⢿⣿⣿⡇⢇⣧⣿⢕⢹⣿⣿⢸⢕⡏⢇⣿⡇⣷⣿⣿⣿⣿⣿⣿⣿⣿⣿⣿⣿⣿⣿⣿⣿⣿⣿⣿⣿⡇⢸⣿⣿⢕⢕⢕⢕⢕⢕⢕⢜⢕⢝⢟⢸⢕⣿⢿⣿⢸⣿⡇⢿⡇⢜⡏⢸⣿⢕⢕⢕⢕⢕⢕⢕⢕⢕⢸⣿⣿⣿⣿⣿⣿⣿⣿⣿⣿⣿⡇⢕⢕⢕⢕⢟⣿⢸⣿⣿⣿⣿⣿⢜⢿⣾⡇⢕⣿⣿⡇⣿⢸⢏⡇⣿⡇⢸⣿⡟⣿⡇⢕⡇⣿⣿⡇⣿⣿⣿⡟⣿⡟⢸⡇⢕⢸⡇⢕⣿⣿⢇⣷⢸⡇⢸⢿⣿⢝⢕⣿⡇⢸⢸⣿⢸⣿⢱⣿⡏⢸⣿⠀</a:t>
            </a:r>
            <a:br/>
            <a:r>
              <a:t>⣿⡏⢟⢕⣿⢸⡏⣿⣿⢕⢜⢸⢕⢜⢹⣿⡇⡇⡜⢸⢸⢹⢕⢿⢹⢸⡇⢕⢸⢸⡇⣿⢸⣿⡇⢝⢸⢕⢕⡇⢕⢕⡇⢕⢸⢝⢇⢜⢕⢇⢸⢸⣿⢕⢕⢸⡇⢜⢸⡿⢸⢇⢸⢹⢇⣿⢕⢱⢕⢸⡟⡇⢕⢻⣿⢕⢸⣿⢕⢕⣿⣾⢿⣿⡇⢕⡟⡇⢕⢜⢻⣿⢜⢕⡇⢕⢝⡇⢝⡏⣿⣿⣿⣿⣿⣿⣿⣿⣿⣿⣿⣿⣿⣿⣿⣿⣿⣿⡇⢸⢿⢕⢇⢕⢕⢕⢕⢕⢕⢕⢕⢟⢕⢱⢕⢻⢸⢹⢸⢸⡇⢸⡇⢱⡇⢸⡿⢕⢕⢕⢕⢕⢕⢕⢕⢕⢸⣿⣿⣿⣿⣿⣿⣿⣿⣿⣿⣿⡇⢕⢕⢕⢕⢕⡕⢕⣿⣿⡟⢹⣿⢕⢜⢿⢇⢕⢸⣿⡇⡏⢸⢇⡇⡏⡇⢸⢱⣷⣿⢕⢕⢕⢻⣿⡇⣿⢿⡏⢕⡏⢇⢸⡇⢕⢸⡇⢸⢸⢜⢕⢸⢜⢕⢸⢸⣿⢕⢕⢸⢕⢸⢕⣿⢸⣿⢜⢝⡇⢸⣿⠀</a:t>
            </a:r>
            <a:br/>
            <a:r>
              <a:t>⡇⢇⢕⢕⢸⢸⡇⢸⢸⢕⢸⢱⢕⢜⢸⢼⡜⢕⢕⢜⢕⢸⢕⢕⢹⡟⢇⢕⢕⢕⢕⡇⢕⢿⡟⢕⢸⢕⢕⡇⢕⢕⢇⢹⢕⢕⢕⢕⢕⢕⢹⢸⣿⢕⢕⢕⢕⢜⢕⡇⢸⢕⢜⢸⢕⣿⢕⢕⢇⢸⢇⢕⢕⢸⢿⢕⢸⣿⢕⢸⡿⢸⢕⢇⡇⢕⢸⢕⢕⢕⢝⣿⢜⢕⢕⢕⢕⡕⢕⢕⣿⣿⣿⣿⣿⣿⣿⣿⣿⣿⣿⣿⣿⣿⣿⣿⣿⣿⡇⢇⢸⢜⢕⢕⢕⢕⢕⢕⢕⢕⢕⢇⢕⢱⢕⢝⢸⢕⢜⢸⢕⢸⣿⢜⢕⢕⢜⢕⢕⢕⢕⢕⢕⢕⢕⢕⢸⣿⣿⣿⣿⣿⣿⣿⣿⣿⣿⣿⡇⢕⢕⢕⢕⢕⢕⢕⢹⢟⡇⢜⢜⢕⢸⢸⡕⢕⢕⢹⡇⢇⢸⢕⢇⢕⢇⢕⢟⡿⣿⢕⢕⢕⢇⢿⢕⢜⢸⡇⢕⡇⢕⢕⡕⢕⢸⢇⢸⢕⢕⢕⢕⢕⢕⣿⢇⢻⢕⢕⢕⢕⢜⢇⢻⢜⢕⢕⢜⡇⢸⣿⠀</a:t>
            </a:r>
            <a:br/>
            <a:r>
              <a:t>⡇⢕⢕⢕⢕⢕⢕⢕⢕⢕⢕⢕⢕⢕⢕⢸⢕⢕⢕⢕⢕⢕⢕⢕⢕⢕⢕⢕⢕⢕⢕⢕⢕⢜⢇⢕⢜⢕⢕⢕⢕⢕⢕⢕⢕⢕⢕⢕⢕⢕⢜⢜⢜⢕⢕⢕⢕⢕⢕⢇⢕⢕⢕⢕⢕⡟⢕⢕⢕⢕⢕⢕⢕⢸⢕⢕⢜⢸⡕⢕⡕⢸⢕⢕⡇⢕⢕⢕⢕⢕⢕⢻⢕⢕⡇⢕⢕⢕⢕⢕⢱⣿⣿⣿⣿⣿⣿⣿⣿⣿⣿⣿⣿⣿⣿⣿⣿⣿⡇⢕⢕⢜⢕⢕⢕⠕⢕⢕⢕⢕⢕⢱⢕⢜⢕⢕⢜⢕⢕⢕⢕⢜⢝⢕⢕⢕⢕⢕⢕⢕⢕⢕⢕⢕⢕⢕⢸⣿⣿⣿⣿⣿⣿⣿⣿⣿⣿⣿⡇⢕⢕⢕⢕⢕⢕⢕⢕⢕⢕⢕⢜⢕⢕⢸⢇⢕⢕⢸⡇⢕⢕⢕⢕⢕⢕⢕⢇⢕⣿⢕⢕⢕⡕⢕⢕⢕⢜⢇⢕⢕⢕⡇⢕⢕⢕⢕⢕⢕⢕⢕⢕⢕⢕⢝⢕⢜⢕⢕⢕⢕⢕⢕⢸⢕⢕⢕⢕⢕⢸⣿⠀</a:t>
            </a:r>
            <a:br/>
            <a:r>
              <a:t>⢇⢕⢕⢕⢕⢕⢕⢕⢕⢕⢕⢕⢕⢕⢕⢹⢕⢕⢕⢕⢕⢕⢕⢕⢕⢸⢕⢕⢕⢕⢕⢕⢕⢕⢕⢕⢕⢕⢕⢕⢕⢕⢕⢕⢸⢕⢕⢕⢕⢕⢕⢕⢕⢕⢕⢕⢕⢕⢕⢕⢕⢕⢕⢕⢕⢕⢕⢕⢕⢕⢕⢕⢕⢜⢕⢕⢕⢕⢕⢕⢕⢕⢕⢕⢕⢕⢕⢕⢕⢕⢕⢕⢕⢕⢕⢕⢕⢕⢕⢕⢜⣿⣿⣿⣿⣿⣿⣿⣿⣿⣿⣿⣿⣿⣿⣿⣿⣿⡇⢕⢕⢕⢁⢕⢕⠀⢄⢕⢕⢕⢕⢕⢕⢕⢕⢕⢕⢕⢕⢕⢕⢕⢕⢕⢕⢕⢕⢕⢕⢕⢕⢕⢕⢕⢕⢕⢸⣿⣿⣿⣿⣿⣿⣿⣿⣿⣿⣿⡇⢕⢕⢕⢕⢕⢕⢕⢕⢕⢕⢕⢕⢕⢕⢕⢕⢕⢕⢕⢇⢕⢕⢕⢕⢕⢕⢕⢕⢕⢕⢕⢕⢕⢕⢕⢕⢕⢕⢕⢕⢕⢕⢕⢕⢕⢕⢕⢕⢜⢕⢕⢕⢕⢕⢕⢕⢕⢕⢕⢕⢕⢕⢕⢜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⡇⢕⢕⢕⢕⢕⠀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⠀⠀⢀⠕⠐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⠀⠀⠀⠀⠀⠀⠀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⠑⠀⠀⠀⠀⠀⠀⠀⢕⢕⢕⢕⢕⢕⢕⢕⢕⢕⢕⢕⢕⠕⠑⠁⢅⢅⢅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⠇⠀⠀⠀⠀⠀⠀⠀⠄⠁⠕⠕⢕⢕⢕⢕⢕⢕⢕⠕⠁⠀⠀⠀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⠏⠀⠀⠀⠀⠀⠀⠀⠀⠀⠀⠀⠀⢕⢕⢕⢕⢕⠑⠁⠀⠀⠀⠀⢕⢕⢕⢕⢕⠕⠑⠁⠐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⣥⠕⠕⠕⡕⢕⢕⢕⢕⢕⢕⢕⢕⢕⢕⢕⢕⢕⢕⢑⣕⣕⣕⣕⣕⢕⢕⢕⢕⢕⢕⢕⢕⢕⢕⢕⢕⢕⢕⢕⢕⢕⢕⢕⢕⢕⣵⢕⢕⢕⢕⢕⢜⢸⣿⡟⡻⢟⢟⢹⢻⣿⣿⣿⣿⡿⢟⡁⠀⠀⠀⠀⠀⠀⠀⠀⣰⠄⠀⠀⠀⢕⡕⠕⠑⠀⠀⠀⢰⢀⠀⠀⠑⠑⠑⠀⢠⠄⢄⠀⠀⢱⢕⢕⢕⢕⠕⢕⣿⣿⢟⣑⠕⢑⣑⣕⣟⣟⣟⣇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⣝⢻⣿⣿⢟⠁⢕⣇⡤⠀⠄⢄⡀⠀⠀⡰⠏⠍⠍⠍⠍⠽⠍⠀⠀⠄⢄⢠⢮⠗⠃⠀⠀⠀⠀⢄⡏⠑⠕⠀⠀⢸⢕⡕⢕⢕⢸⢇⢝⢏⢕⢻⣀⡀⢄⢕⡕⢸⡕⢕⢕⢕⢕⢕⢕⠕⢕⣳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⢖⢜⢕⢕⢕⢜⢕⢱⢵⡇⢇⢕⢕⢕⢕⢕⣿⢕⢕⢕⢇⢕⢕⢜⣕⡕⢕⣽⢕⢕⡮⢗⣪⢏⠀⠉⢹⢁⡄⠄⠠⡅⠁⠀⠈⠒⠒⠒⢒⣖⠒⡗⠐⠀⠀⠀⣰⠇⠖⡄⣀⣰⢄⠄⠄⢎⡇⠁⢅⠁⠁⢸⠁⠁⠁⠑⡜⠕⢕⡕⢝⢹⠑⠄⢕⢕⡇⢸⢕⢕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⡕⢔⡔⢔⢕⢕⢕⢣⡱⢕⢕⢕⢕⢔⢟⢕⢕⢕⢸⢕⢕⢕⢕⣿⢕⢕⢕⢕⢕⢕⢕⢕⢕⢕⣇⢕⢕⣕⡇⢕⢕⢕⢕⢕⢕⣿⢕⢕⢕⢕⢕⢕⢸⣿⣿⢱⢇⢕⢕⡇⢾⢏⠀⢀⣄⢼⢁⢔⠀⠀⣸⠀⠀⠀⠀⠈⢱⢞⢁⠀⢷⠀⢀⠀⠑⠑⡠⠓⡏⠁⠐⠀⠀⠀⢕⡇⠀⠀⠷⠀⢸⠀⠀⠀⠀⢧⢇⢸⣿⢕⣸⠀⠄⢕⢕⡇⢸⢕⢕⢕⢕⢕⢕⢕⡕⢕⢔⢜⢝⢕⢕⢕⣇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⢴⡕⢝⢏⢕⢕⢕⢕⢗⢕⢕⢕⢕⢕⢕⢕⢕⢕⢸⢑⢑⢑⢑⠿⢕⢕⢇⢕⢜⢅⢜⢕⢕⢕⢳⢕⢇⢕⢏⢕⢕⢕⢕⢕⢕⣿⢕⢕⢕⢕⢕⢕⢸⢟⢕⡏⢕⢕⡼⠃⠀⠀⠀⠈⠉⠺⠑⠈⠓⠓⠑⠀⠀⠀⠠⠗⠁⠈⠳⠀⠘⢧⡇⠀⠀⠀⠣⢄⣅⣤⢄⠀⠀⠀⢕⡇⠀⠀⠄⢄⣼⠀⠀⠀⠀⠘⠕⠁⡟⢱⠃⠀⠀⠅⢕⣧⢸⢕⡕⢕⢕⢕⢕⢕⢝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⣕⡕⢕⢕⢕⢕⢕⢕⢕⢕⢑⣕⢕⢕⡕⢁⣑⠑⡑⢕⣀⢕⠄⠀⢀⡀⢀⢀⢀⢀⡀⠀⠀⠀⠀⠀⠀⠀⠀⠀⠀⠀⠀⠀⣄⠀⠀⢄⢄⠀⠀⠀⠀⠀⠀⠀⠀⠀⠀⠀⠀⠀⠀⢀⢁⠑⠈⠀⠀⠀⠛⢿⣿⠀⠀⠀⠀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⢔⡾⠐⡄⠔⢄⡰⢃⢕⠀⡆⠐⠐⠐⠐⠐⢰⢐⢕⠑⡇⢀⢸⠀⡇⢀⢸⠀⠑⠀⢸⡇⠄⠄⠄⢸⢕⠀⠀⠀⡠⠔⢲⠐⠒⢤⡀⠀⠀⣰⠃⢰⠂⢸⢕⢀⡄⠀⠁⡧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⠅⡷⣁⣁⣗⣈⣈⣅⢕⠐⡇⣁⣁⣁⣗⣁⣈⣕⠁⠀⠅⠔⡰⠇⢄⠄⠄⠵⢀⠀⢸⡇⠀⠀⠀⢸⢕⠀⠀⡜⠀⢀⡎⠀⠀⠀⢳⢀⠔⣿⢀⢼⠐⢸⢕⠀⡇⠀⢰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⢀⡏⠐⡱⢕⠐⡴⢔⢕⢔⢇⢕⢀⡯⠥⢤⢴⠄⠀⠠⣔⣘⣠⢀⣀⣑⣢⠥⠑⢔⢸⢗⢒⢒⢒⢺⢑⣄⠀⣇⢀⡜⠀⠀⠀⢀⡾⠀⠀⣿⠀⢸⠀⢸⢕⣰⢇⠀⢕⡀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⢕⣑⡞⠀⢔⠀⣇⢀⣸⠕⣇⣀⣿⠀⢔⠄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⢔⢕⠀⠁⢀⢌⢄⢅⢄⢕⢕⢄⢌⢔⢕⢀⠀⠀⠀⠈⠀⠀⠀⠀⠀⠀⠀⠀⠀⠀⠀⠀⠁⠀⠀⠀⠁⠁⠁⠀⠀⠀⠀⠀⠀⠀⠀⠀⠀⠀⠀⠀⠁⠁⠀⠀⠀⠀⠀⠀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⠑⣥⢑⢕⠑⢔⠕⠀⠕⠁⠀⠀⠀⠑⠀⠀⠀⠀⢠⡅⠁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⢱⠔⢣⢗⢑⠖⢑⢕⢸⠇⢅⢡⠥⠵⢒⢅⢕⡇⢦⢸⢰⠑⡇⢔⠕⠕⠀⢠⠜⢠⢔⠄⢸⠕⡵⠑⢁⢸⡇⡄⡸⠁⣿⠑⠥⠐⠑⢠⠔⢈⡏⠁⠐⢄⠀⠀⠁⢡⢥⠥⠥⠥⡧⠁⠀⠐⡔⠅⢕⢔⠀⢄⠀⠀⠀⠀⠀⠀⡏⢀⣀⠀⠀⠀⠀⠀⠀⠀⠀⠀⠀⠀⠒⠒⠐⠙⠁⠀⠀⠁⢦⠀⠀⠀⠀⠀⠀⠀⠀⡄⠀⠀⠀⠀⠄⣼⠁⠕⠕⠕⢸⡇⣁⠕⢅⡇⠕⠕⢕⢸⢁⣑⢕⢜⢒⢈⢝⢏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⠗⡓⠋⢕⠑⡇⠕⢕⢕⢕⢕⢕⢕⢕⡇⠐⣾⢘⠑⡗⢲⡖⠃⠔⠑⢱⠘⠜⠁⣾⡀⡇⠀⠞⢸⡇⢕⠁⠀⣿⠀⢀⠀⢰⠁⠀⡸⠀⠀⠀⢜⡇⠀⣀⢸⢓⢒⢒⢒⢃⣀⠀⠀⡇⠑⠕⠕⠑⠀⢱⡀⠀⠘⠉⢹⠁⠁⡟⠀⢄⣀⣀⢀⢄⢄⣤⡀⠐⠖⠒⠒⡧⠈⠉⠑⠀⠀⠀⠀⠀⣠⠊⠀⠀⠂⡔⠃⠉⠀⠀⠀⠕⣿⠀⠕⡕⢕⢸⡇⠁⢀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⢈⠃⢕⠀⣵⠑⠁⡅⠕⠕⢕⠕⢕⡇⢜⢹⠘⢔⢇⢸⡕⢔⢠⠴⠚⠂⠠⠊⠁⠁⠳⠇⢕⢸⡇⢄⠁⠁⣿⠁⢍⢄⢸⣄⡰⠁⠀⠀⠀⡸⠃⠀⣿⠀⡆⠀⠀⢰⠄⢸⠁⠀⣇⡔⠀⠀⠀⠀⢘⠇⠀⠀⡠⠃⢀⢠⠇⠀⠀⠀⠀⠀⠀⠀⠀⠀⠀⠀⠀⢰⠃⠀⠀⠀⠀⠀⢀⡠⠞⠁⠀⠀⠀⠜⢁⢼⠐⠘⠁⠀⠀⣿⠀⢕⢸⠕⢸⡇⢕⢕⢱⡅⢕⢕⢕⢸⠀⢕⢔⠏⢁⣐⡐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⢡⢴⠄⢱⢁⢔⢹⢀⢕⢕⢍⢍⢍⢅⢐⡇⠀⠘⠄⠘⢄⢸⢕⢕⢠⠆⢄⢰⢀⠘⠆⢅⢣⢅⢕⢸⡇⢀⢀⢀⢟⢀⢡⠁⢔⢍⢔⢀⠀⠐⠊⠁⠀⠀⣿⠀⠗⠒⠒⠚⢀⣸⠀⠀⠘⠃⠀⢄⢕⢕⢕⢔⠀⠊⠀⠀⠈⠋⠀⠀⠀⠀⠀⠀⠀⠀⠀⠀⠀⠀⠐⠁⠀⠀⠀⠀⠀⠘⠋⠀⠀⠀⠀⠀⠀⠀⠕⢈⢄⠄⠀⠀⠀⣿⠀⢱⡕⢕⣸⡇⢕⢕⢘⢇⢕⠕⡡⢋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⣧⡔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⠔⠄⢀⠀⠀⠀⠐⠀⠀⠔⢕⢕⢕⠕⠑⠀⠀⠀⢕⢔⠀⠀⠀⠀⠀⠀⠀⠀⠀⠀⠀⠀⠀⠀⠀⠀⠀⠀⠀⠀⠀⠀⠀⠀⠀⠀⠀⠀⠀⠀⠀⠀⣠⣾⣿⣤⠀⠀⢀⢰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⣑⣕⢑⢕⢕⢕⢕⠕⠕⠕⢕⢕⠑⢁⠀⠀⣀⣀⣀⣀⣀⡀⠀⠀⠀⠀⢄⡄⠁⠁⠀⠀⠀⠀⠀⢅⢑⢕⢕⠀⠀⠀⠀⠀⢠⢄⠀⠀⠀⠀⠀⠀⠀⠀⠀⡀⠀⠀⢄⠀⠀⠀⡀⠀⠀⢀⢔⢔⢁⠀⢻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⢕⢕⢑⠅⠂⡆⠀⠐⢄⠀⠀⠀⠑⠀⣿⠄⠄⠄⢸⢑⠀⢸⢔⢔⡕⠑⢰⢄⢈⢁⠀⣑⣀⡾⠵⠆⠅⢕⢔⢀⠀⠀⢸⢇⠀⠀⠀⠀⠀⣢⠀⠀⠀⠘⡇⢈⠂⠀⠀⠀⣟⣠⠕⢕⢕⠕⢱⠇⢡⢒⢣⢝⠀⠀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⠁⢔⢑⢕⢸⠈⠉⢩⠏⠈⠍⡉⠄⢄⢇⢀⢰⠃⢕⢕⠁⡇⠁⠳⢠⠁⠛⢐⠐⣐⠘⠑⠀⢸⢕⢸⡇⠁⢸⡇⠁⠀⠀⢄⢮⠠⡄⢀⣄⡅⢕⢕⢄⠀⢸⢇⠐⠐⠂⠀⠀⠇⠀⠐⠒⠒⡏⠉⢀⢌⢕⢹⢁⢀⠐⠲⠆⠀⢜⢐⢕⢕⢜⡇⠀⠀⢜⢜⠕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⠁⡞⠘⠛⠙⢹⠉⠁⡘⠃⢸⣕⣠⠇⢕⢕⢕⢰⠇⠀⢄⠇⠱⡀⢸⠀⡇⢰⠆⠀⢸⠐⠐⢔⠒⢆⢞⠐⠀⠐⠃⢀⠔⡏⠉⢔⢔⢕⢕⢕⢅⢸⡇⠀⠀⠀⠀⠕⣠⠀⠀⠀⠀⡇⢕⢕⢕⢰⠑⠑⢕⢕⢕⢕⢀⢱⡇⢕⢕⢱⢇⠀⢀⠔⢇⢕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⠔⢸⢇⣿⠈⢝⠅⠰⠁⢀⢕⢁⢸⢁⢅⢕⡑⢔⢍⢅⢕⢕⢅⢓⢅⢔⢄⢹⠀⣀⣃⣸⣀⣇⣁⣄⢀⠇⠀⢀⠡⠗⠧⣄⣀⠀⠀⠀⠇⣀⣁⣁⡑⢕⠑⠑⠑⢐⢸⢇⢑⠀⢠⠄⠀⠳⠀⠀⠀⡱⢑⢕⢕⢔⢇⢕⢄⢓⢱⠵⠦⢁⠀⠀⠕⡱⢎⣱⣵⣜⢵⠵⠵⢬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⢄⢄⢄⢄⢄⢄⢔⢔⢔⢔⢄⢄⢔⢔⢄⢄⢀⢀⢀⠀⢕⢕⢕⢕⢕⢕⢕⢕⢔⢔⢕⢔⢔⢄⢀⢄⢔⢕⢕⢕⢕⢕⢕⢕⢕⢕⢕⢕⢕⢕⠀⣰⣱⣵⣿⣿⣿⣿⣷⣧⣷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⠑⢄⢕⢕⢕⢕⢕⢕⢕⢕⢕⢕⢕⢕⢕⢕⢕⢕⢕⢕⢕⢕⢕⢕⢕⢕⢕⢕⢕⢕⢕⢕⢕⢕⢕⢕⢕⢕⢕⢕⢕⢕⢕⢕⢕⢕⢕⢄⠑⠕⢕⢕⢕⢕⢕⢕⢕⠕⠑⢑⢄⢕⢕⢕⢕⢕⢕⢕⢕⢕⢕⢕⢕⢕⢕⢕⢕⠀⡿⢿⢿⢟⢝⢝⢝⢟⡿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⣕⡕⢕⢕⡕⢕⢕⠕⠕⢗⢇⢱⢕⢗⢳⠷⣷⣷⢗⡗⢇⢕⢕⢕⢕⢕⡑⢕⢕⢕⢕⡑⢕⢕⢕⣕⠑⠕⢕⡕⢕⢕⢕⢕⣧⢣⢕⢕⢕⢕⢕⢕⢕⢕⢕⢕⢕⢕⠕⢕⢕⢕⠀⢄⢕⢕⢕⢕⢕⢕⢕⢕⠕⠕⢕⢕⢕⢕⢕⠕⠕⢕⠕⢕⢕⢕⢕⢕⢕⢕⢕⢕⢕⢕⠕⠕⠕⢕⠑⢁⠑⠑⠑⢅⡅⢑⠕⢕⠕⠕⠕⠁⣤⠀⠁⢑⠑⢑⢅⠀⢐⠕⢕⢕⢕⢕⢕⠁⢁⠁⢁⠁⠁⠁⢕⢕⢕⢑⠕⢔⠔⠕⢕⣱⡑⠕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⣵⣷⣧⣯⣷⣿⣿⣿⣿⣿⣿⡕⢕⡵⠁⢁⡅⢉⢡⢅⡅⢟⢜⢟⢕⠜⣕⡥⢇⠑⠑⠸⠇⠡⠅⢕⢸⡇⡕⢕⠕⠑⣄⢍⡎⠐⣄⠌⢅⢱⢿⢏⢱⢕⢳⣷⣷⣷⡷⢇⢕⢷⢇⢕⠠⡕⠔⠑⠀⢕⢕⢕⢕⢕⢕⣑⢕⢥⡗⠓⢅⢕⠐⡆⢕⠁⡷⠀⢸⡆⢕⢕⢕⢕⠑⢁⣁⢡⠄⢐⠖⠚⢓⠀⢄⡏⢩⠏⠈⢝⡏⢹⠡⠀⢸⠉⠉⠉⢹⠙⢍⡍⠑⢕⢑⢀⣸⢥⠅⠕⢕⢕⢕⢄⣏⣁⣸⣀⡀⣠⡕⢕⢕⢕⠇⠕⠝⢝⡇⠔⢐⢔⢑⣕⣰⢯⠵⢕⢕⢕⢔⢱⡅⠑⢜⢐⢜⢡⠕⢕⢄⢇⢕⢑⢣⡕⢕⠕⠕⢔⣟⣑⢵⠕⢜⡇⢕⣵⣷⣷⣷⣧⢕⣕⢕⢷⢷⢕⢕⢈⠛⠕⢕⢕⢾⢎⢻⣿⣿⣿⣿⣿⣵⣵⣵⣧⣵⣧⣵⣵⣵⣵⣵⣵⣵⣵⣵⣷⣾⣿⠀</a:t>
            </a:r>
            <a:br/>
            <a:r>
              <a:t>⣿⣿⣿⣿⣿⣿⣿⣿⣿⣿⣿⣿⣿⣿⣿⣿⣿⣿⣿⣿⣿⣧⡕⢕⢀⠀⡇⠄⢸⠄⠒⡑⢕⢅⢕⢍⠹⡅⢕⢕⢄⢕⢸⠃⢈⠍⢹⡏⢝⢄⢐⣐⣐⣕⣇⢐⣔⡘⢅⣕⢅⢥⠞⠎⠕⠽⠿⠿⠕⣸⠇⠱⠧⠜⢢⡔⠀⡀⠄⡑⢕⢡⢕⢑⣐⡄⠤⢼⠵⠤⠴⠄⠀⡇⠕⠀⡇⠀⢸⠁⢕⢕⢕⢕⢕⢔⢄⠀⢠⠃⢄⢕⢕⠀⢺⡇⢾⢤⢔⢜⡇⠸⠀⠀⢸⠐⠒⠐⢺⠐⢗⡗⢓⢅⢔⢡⢑⢕⢰⢑⢝⢇⢕⢎⠀⠀⢸⠀⠀⢕⢕⢕⢜⢇⡕⠕⢕⢜⡇⢕⢕⢕⠕⣰⠵⢥⢑⢕⣕⢑⢕⣕⡐⠑⠑⣸⠀⠡⠕⢕⢸⠠⢅⢕⢕⡇⢕⢘⢕⢀⣇⣡⠕⢕⢕⢕⢸⣿⣿⣿⣿⣟⢕⢸⢕⣑⢑⢱⠴⢂⢍⢝⣇⢕⢸⢕⢸⣿⣿⣿⣿⣿⣿⣿⣿⣿⣿⣿⣿⣿⣿⣿⣿⣿⣿⣿⣿⣿⣿⣿⠀</a:t>
            </a:r>
            <a:br/>
            <a:r>
              <a:t>⣿⣿⣿⣿⣿⣿⣿⣿⣿⣿⣿⣿⣿⣿⣿⣿⣿⣿⢿⢿⢿⠿⠧⠕⠜⡹⠋⢍⡙⢍⠍⠝⠕⢱⠇⠍⠝⠘⠃⠓⠑⢱⢯⡑⢁⠳⢸⡇⠁⠁⠁⡇⢀⡼⡧⡄⢼⠇⠄⠄⠰⠃⡈⡇⠒⢇⢠⢄⡰⠃⠄⠀⠐⠐⠁⡧⠀⠘⠀⢌⠐⡜⢄⢕⢔⢔⠀⡸⢀⢄⢔⢔⢁⠃⠀⢀⡇⠀⢸⠀⠑⠕⠑⢅⠐⢕⢕⠀⢇⠀⠑⢕⢕⠀⢸⡇⠠⡸⢁⢸⣇⣈⣅⠀⢸⠀⠢⢀⢸⠔⢀⠕⢑⠕⡰⢃⢕⣕⣸⢕⢕⢕⢕⢄⢄⢄⢸⢔⢅⢅⢸⢇⠕⡱⢕⢸⡇⢅⢅⢔⡇⢕⢜⢅⢡⢸⡏⢕⢔⡕⢕⢸⡇⢕⢠⢇⢑⢕⢕⢕⢱⡇⢕⢕⢕⢇⢕⠔⣑⣀⣇⢕⢕⢕⢸⢕⢕⢟⢝⢕⢅⢕⢕⢸⠔⢔⢱⣵⣵⣧⢕⢕⡏⢕⢸⢕⣼⣿⣿⣿⣿⣿⣿⣿⣿⣿⣿⣿⣿⣿⣿⣿⣿⣿⣿⣿⣿⣿⣿⣿⠀</a:t>
            </a:r>
            <a:br/>
            <a:r>
              <a:t>⠙⠉⢉⢉⠙⠙⠙⠉⠉⢁⢁⢑⢐⡗⢕⢜⢕⢄⢄⢄⢄⠄⠀⠐⠌⠀⠀⠤⣅⡀⠙⠂⠀⠘⠦⠤⢤⠤⠀⠀⠄⠑⠁⠃⠀⢀⣸⢇⠀⠀⢀⠔⠋⢕⡇⠈⠢⢤⠀⢐⢐⢌⣄⣇⣔⢷⢇⢌⢐⢁⢀⢀⢀⢀⢀⢀⠀⠀⠁⢀⢜⢅⢕⢕⠕⠕⢕⢅⢕⢕⢕⢕⢕⠀⢠⠊⠀⠀⠈⠳⠤⠔⠊⠁⢔⢕⢕⢕⢈⠳⠶⠔⢕⢐⢸⡇⡰⠑⢄⣑⣃⣀⡀⢀⠇⠰⠒⢁⣸⠀⢙⢦⠅⢔⠅⢕⠵⢔⢼⢏⢳⢜⢕⣕⣕⣕⣸⣕⣕⣕⣵⡕⢕⣧⢕⢸⡇⠑⠑⢕⡇⣕⣕⢜⢔⣈⣑⣑⢸⢇⢱⢜⢱⢔⣑⣑⣑⣘⣕⢕⣱⣕⢕⡕⢞⢕⢕⠣⢔⡠⢇⢍⢗⢕⢕⢳⠥⢵⢚⢕⢕⢔⢅⢸⢒⠣⡜⣿⡿⢇⢱⢎⢕⡕⢴⢕⣿⣿⣿⣿⣿⣿⣿⣿⣿⣿⣿⣿⣿⣿⣿⣿⣿⣿⣿⣿⣿⣿⣿⣿⠀</a:t>
            </a:r>
            <a:br/>
            <a:r>
              <a:t>⠀⠀⠅⠔⠔⢔⢔⢔⢵⣷⣾⣿⣿⡿⢟⢟⢏⢕⢕⢄⢀⢔⢴⢴⢔⢔⣔⣴⣴⣵⣴⣶⣷⣖⣆⣔⢐⢑⠑⠐⠑⠑⠑⠀⢕⢴⡭⢴⢴⢔⢖⢖⢗⢇⢕⢕⠄⠀⢀⢄⢄⢀⢄⢔⢔⣕⣵⣴⢴⢴⢴⢔⠄⠕⠕⠁⠀⢀⢅⢐⢄⢕⢕⢕⢕⢕⢕⢕⢕⢕⢕⢕⢕⢔⢄⢄⢄⢐⠄⢀⢀⠀⢄⠄⢕⢕⢕⢕⢕⢕⢔⢕⢕⢕⢌⢁⢄⢔⢄⢄⢄⢄⢄⢔⢔⢔⢔⢄⢅⢕⢕⢕⢕⢕⢄⢕⢕⢁⠅⢔⣶⢔⢀⠀⠀⠑⠑⠑⠑⠑⠑⠘⠕⢄⡅⢅⣁⢁⢁⢁⠁⠉⠉⠁⠁⠀⠐⠐⠘⠘⠘⢕⣗⢑⠐⠐⠐⠐⠐⠚⢟⢗⣕⣗⣗⡟⢟⠗⠕⠱⠷⠷⠿⠿⠿⢷⠷⠷⠿⠿⠷⢵⢵⢵⢵⣵⣷⣿⣷⣦⣵⣿⣿⣿⣷⣾⣿⣿⣿⣿⣿⣿⣿⣿⣿⣿⣿⣿⣿⣿⣿⣿⣿⣿⣿⣿⣿⣿⣿⣿⠀</a:t>
            </a:r>
            <a:br/>
            <a:r>
              <a:t>⢔⣔⣔⣔⡕⢕⢕⢟⢟⢿⢿⢟⢝⢕⢕⢕⢅⢅⢅⢄⢀⢀⢀⢔⢔⢕⢕⢕⢜⢝⢕⢕⢕⣕⢕⢕⢕⢕⢕⢕⠕⠕⠕⢕⢕⢕⢕⢕⢕⣕⣕⣱⡕⢕⢗⠕⠍⠁⠄⠄⠄⠄⠔⠔⠕⠕⠕⠕⢕⢝⢑⢑⢁⠀⠀⠀⣄⢕⢕⢕⢕⢕⢕⢕⢕⢕⢕⢕⢕⢕⢕⢕⢕⢕⢕⢕⢕⢕⢑⠀⠀⠀⠁⠀⠀⢕⢕⢕⢕⢕⢕⢕⢕⢕⢕⢕⢕⢕⢕⢕⢕⢕⢕⢕⢕⢕⢕⢕⢕⢕⢕⢕⢕⠑⠗⢇⢕⠕⠕⢕⢝⢟⢿⢿⣷⡗⢕⢕⢔⢐⠐⠐⠀⠀⠁⠈⠙⠙⠙⠛⠳⢧⢔⢐⠐⠐⠀⠁⠁⠁⠀⠁⠁⠁⠁⠐⢔⣴⣴⣵⣵⣵⣽⣕⢕⢁⢄⢄⢄⢄⢄⠀⠀⠁⠅⠍⠕⠕⢷⢕⡔⢔⢐⠐⠀⠀⠀⠀⠀⠀⠐⢔⢔⢐⠑⠑⠁⠁⢈⢍⡝⢝⢝⢝⠝⠍⠍⠝⠝⠝⢝⢛⢛⠛⠛⠛⢛⣟⣛⡟⠀</a:t>
            </a:r>
            <a:br/>
            <a:r>
              <a:t>⢞⢏⣕⡕⢔⢔⢐⢕⢕⢕⢕⢕⢕⢗⢗⢕⢕⢕⢕⢕⢵⢵⢵⢵⢵⢗⢕⢑⢑⢑⢑⢕⢕⣽⣷⡷⢷⢷⢗⢗⢇⢕⢕⢕⢕⣕⢕⢿⢿⢿⢧⢵⢕⢕⢄⢀⢀⢀⢀⢀⢀⢀⢀⢀⢀⢄⢄⢄⢔⣵⣵⣵⣷⣷⣧⢾⣷⣕⢕⢕⢕⢕⢕⢕⢕⢕⢕⢕⢕⢕⢕⢕⢕⢕⢕⢕⢕⢕⢕⢔⢄⢀⢀⢄⠀⢕⢕⢕⢕⢕⢕⢕⢕⢕⢕⢕⢕⢕⢕⢕⢕⢕⢕⢕⢕⢕⢕⢕⢕⢕⢕⢕⠕⢄⢄⣄⣕⣄⣄⣄⣀⢑⢑⠑⠑⠑⠁⠁⢑⣵⣔⣔⢄⢀⠀⠀⠀⠀⠀⠀⠀⠀⢁⢝⢟⢝⠑⠑⠙⠑⠑⠑⠐⠀⠐⢷⣷⣿⢿⢿⢿⢟⢟⢟⢇⠕⠀⠀⠑⠕⢕⢕⢔⢄⢄⢄⣄⣄⣔⡔⠄⠀⠁⠐⠀⠀⠀⠐⠀⠔⠵⢕⢕⢕⢕⢄⢄⢕⢜⢝⢝⢻⢷⣧⣔⡄⢀⠀⠀⠀⠀⠀⠀⠀⠁⠑⢳⢷⢧⢽⠀</a:t>
            </a:r>
            <a:br/>
            <a:r>
              <a:t>⣕⣷⣿⣿⣿⢵⢵⢵⢵⢵⢕⢗⢗⢗⢗⢕⢕⢕⢕⢕⢕⣕⣕⣕⣱⢵⢵⢳⢗⢕⢕⢕⢕⢕⢕⢕⢕⢕⢕⢕⢕⢗⢞⢟⢿⣕⢕⢕⢕⢕⣕⣕⣕⣕⣱⢵⢵⢵⢕⢕⢕⢕⢕⢕⢕⢕⢕⢕⢜⢝⢝⢝⢝⢝⢝⠕⠑⠁⠁⠁⠁⠁⠑⠑⠑⠑⠕⠕⠕⠕⢕⢕⢕⢕⢕⢕⢕⢕⢕⢕⢕⢕⢕⢕⢕⢕⢕⢕⢕⢕⢕⢕⢕⢕⢕⢕⢕⢕⢕⢕⢕⢕⢕⢕⢕⢕⢕⢕⢕⢕⢕⢕⢕⢜⡕⣽⣿⣯⣕⢁⠁⠁⠁⠀⠀⠁⠁⠈⠙⠝⠝⢟⠙⠑⠁⠈⠉⢁⢕⢕⢎⢕⢕⢕⢕⢕⢄⢄⢀⠀⠀⠀⠀⠐⠗⢗⢕⢕⢕⢕⢕⠕⠑⠁⠀⠀⠀⠀⠀⢀⢕⢕⢷⢷⢷⢧⣵⣵⡾⢟⢗⢗⢆⢴⢄⢀⢀⢀⠀⠀⠀⠀⠀⠀⢁⢅⣄⣕⣕⣕⣕⣱⣵⣵⣼⣿⢗⢇⢄⢄⢄⢄⢄⢄⢀⠄⠅⠑⠁⠁⠀</a:t>
            </a:r>
            <a:br/>
            <a:r>
              <a:t>⠁⠁⠑⢑⢕⢕⢕⣕⣱⣵⣵⣵⣵⣵⣷⣷⣷⣾⣿⣿⡿⢿⢿⢿⢟⢟⢟⢏⢙⢙⢑⢕⢁⢅⢅⢄⢔⢐⠀⠀⠀⠀⠁⠑⢑⢕⢕⢕⢕⢕⢕⢕⢝⢕⢕⢕⢕⢕⣵⣵⣵⣵⣕⣕⡕⢕⢕⢕⢕⢕⢕⢕⢕⢕⢄⢄⢀⢀⢀⢀⠀⠀⠀⠀⠀⠀⠀⠀⠀⠀⠀⠀⠀⠀⠀⠁⠁⠁⠑⠑⠑⠕⠕⠕⠕⠕⠕⠕⠕⠕⠕⠕⠕⠕⠕⠕⠕⠕⠕⠕⢕⢕⢕⣕⣕⢕⢕⢕⢕⢕⢕⢕⢕⢕⢕⢄⠁⠁⠁⠅⠄⠅⠁⢅⢵⢵⢵⢵⢵⢕⢕⢔⢔⢔⢔⣔⣕⣕⡕⢕⢕⢕⢗⢧⢵⢕⢕⢅⢁⢀⢀⢀⢀⢀⢀⢁⢕⢕⢕⢔⢔⡔⢄⢰⢴⣴⣶⡗⢗⢟⢝⢝⢝⢝⢟⢏⢕⢕⣕⡅⢅⣄⡅⢅⢕⢕⢕⢕⢑⢅⢄⢄⢄⣄⡔⢕⢕⢟⢟⢟⢟⢟⢿⣿⣿⣿⣷⣕⢕⢕⢕⢕⢕⢕⢕⢔⢄⢀⢀⢀⠀</a:t>
            </a:r>
            <a:br/>
            <a:r>
              <a:t>⢱⢵⢵⢗⢗⢟⢏⢟⢣⢕⢷⢿⣿⡿⢟⢏⢕⢕⢕⢕⢕⢕⢕⢕⢕⢕⢔⢕⢕⢕⢕⢕⢕⠕⠑⠑⠁⠀⠄⠄⠀⠄⠄⠅⢅⢅⢕⢕⢕⢕⢕⢕⢕⢕⢕⢝⢝⢕⢕⢕⢕⢕⢕⢕⢕⢕⢕⢕⢕⢕⢕⢕⢕⣕⣕⢕⢕⢕⢕⢱⢵⢵⡵⢗⢳⢷⢗⢖⢖⢖⢖⢖⢖⢖⢖⢔⢔⢔⢔⢔⢔⢄⢄⢄⢄⢄⢄⢀⢀⠀⠀⠀⠀⠀⢀⢀⢀⣀⣄⢄⢄⢄⢜⢿⢿⢿⢿⢷⢷⢵⢕⢕⡔⢄⢀⢀⢀⠀⠀⠀⢀⢀⢀⢀⣄⣕⣕⣕⣕⣕⣗⣕⣕⣕⡕⢕⢜⢝⢕⢕⢅⢁⢕⢑⢑⢀⢀⢀⢄⢔⢕⣷⣷⢗⢗⢗⢇⢝⢕⢕⢕⢕⢕⢕⢕⢕⢝⣝⣝⢕⢕⢕⢕⢕⢞⢏⢝⢝⢕⢕⢕⢕⢜⢝⢹⢽⢵⢿⢟⢝⣝⣝⣕⢕⢕⢜⢝⢱⢵⢵⣵⣵⢵⢾⢿⢿⢿⢷⣷⢧⢕⠑⠑⢝⢝⠝⠙⠉⠁⠁⠀</a:t>
            </a:r>
            <a:br/>
            <a:r>
              <a:t>⢠⢵⣵⣵⣵⣷⣷⢷⢷⢟⢟⢟⢝⢕⢕⢕⢕⢕⢕⢕⢕⢑⠑⠁⠁⠁⠑⠕⠕⢕⢕⢕⢕⢔⢔⢔⠄⢄⠄⠀⠀⠀⠀⢀⢄⢄⢱⢵⢵⢵⢵⣵⣵⣵⣵⣵⣵⣷⣷⣷⣷⣷⣾⣿⣿⣿⣿⣿⣿⣏⣝⣝⣽⡵⢕⢕⢕⢕⢕⢕⢕⢕⢕⢕⢕⢕⢑⢕⢕⢕⢕⢕⢕⢕⢕⣕⣕⣱⣵⣵⣵⣷⣷⣷⣵⣵⣵⣵⣵⣔⣔⣴⣴⣵⣵⣵⣼⣿⣷⣷⣵⡵⢕⢕⢕⢕⢕⢕⢕⢕⢕⢕⢅⢅⢈⢝⢕⢕⢕⢕⢑⢕⢕⢕⢕⢕⢕⢕⢕⣕⣕⢕⢕⢕⠕⢁⠀⢀⢄⢔⣵⣵⣱⣕⣕⣱⣵⡷⢗⢞⢟⢟⢟⢟⣷⢷⢗⢗⢕⢕⢕⢕⢕⢜⢝⢝⢝⢕⢕⢕⢕⢕⢕⢕⢕⢕⢕⢕⢕⢕⢕⢕⢕⢕⢕⢕⢕⣕⣕⣕⢼⢕⢕⢝⢝⢝⢝⢝⢝⢕⢕⢕⢕⢕⢕⢕⢜⣟⢗⢧⢕⢄⢄⢔⢕⢄⢄⢄⢀⢀⠀</a:t>
            </a:r>
            <a:br/>
            <a:r>
              <a:t>⢀⢀⢀⢄⢕⢟⢝⢏⢟⢟⢏⢝⢝⢝⢝⢕⢕⢁⢁⠅⠄⠔⠔⠔⠐⠑⢁⢁⠀⠁⠁⢀⢀⢀⢄⢄⢔⢕⠕⢔⠀⠀⠁⠑⠕⢕⢕⢕⢕⢕⢕⢕⢕⢕⢕⢕⢕⣕⢵⡼⡝⣝⣝⣽⣝⣝⣝⣝⣝⣝⣝⣝⣕⣕⣕⣕⡕⢕⠕⠕⢕⢕⢕⢕⢕⢕⢕⢕⢕⢵⣵⣵⣵⣷⣾⣿⢿⢿⢿⢟⢟⢟⢟⢟⢏⢝⢝⢝⢝⢕⠕⠕⠕⢕⢕⢕⢝⢝⢝⢜⢕⣕⢕⢕⢕⠑⠑⠑⠁⠁⠁⠁⠁⠁⠁⠁⠁⠁⠑⠑⠑⠑⠑⠑⠑⠕⠕⢕⢕⢕⢕⢕⢕⢕⢕⢔⢔⢕⢕⢝⢝⢝⢝⢕⢕⢕⢕⢕⢕⢕⢝⢝⢕⢜⢝⢗⢗⢳⣕⣕⣱⣷⡷⢷⢷⢷⢷⢷⢗⣗⣇⣗⣗⣗⡗⢕⢷⢷⢷⢷⢷⢷⢞⢗⢗⢕⣟⢟⢻⢿⢟⢗⢞⢟⢷⢷⢷⢷⢷⢷⢷⢷⢵⢕⢕⢕⣕⣕⢕⢕⣕⣕⡵⢜⢝⢕⢕⠕⠅⠁⠀</a:t>
            </a:r>
            <a:br/>
            <a:r>
              <a:t>⢀⢄⣔⣱⣵⣷⣷⡗⢞⢟⢇⢕⢕⢕⢕⢕⢔⢄⢄⢄⢔⢔⢔⢔⢕⢕⢕⢕⢕⢕⢕⢕⢕⢕⢕⢕⢕⢑⢁⢐⢀⢀⢄⢔⢔⣔⣕⣱⣵⣵⣵⣷⢷⢾⢟⢟⢝⢝⢕⢕⢕⢜⢝⢟⢿⣿⣿⣿⣿⣿⣿⣿⡿⢟⢝⢕⢕⢕⢕⢔⢕⢕⢕⢕⢕⢕⢕⢕⣱⣾⣧⣜⣟⡗⢇⣕⣕⣕⣕⣕⣕⣕⣕⢕⢕⢕⢕⠑⠐⠐⠐⠑⠑⢕⢗⢗⢗⢗⢳⣿⢿⢿⢟⢟⢇⠕⠐⠀⠀⠀⠀⠀⠀⠀⠀⠀⠀⠀⠀⢀⢀⢀⢄⠄⠄⠔⠔⢔⢕⢵⢕⢕⢕⢕⣱⣵⣵⣵⣷⢷⢷⢕⢕⢕⢕⢕⠕⢕⠕⠕⠕⢕⠕⠕⠑⠑⠁⠁⠁⠑⢑⢑⢑⢑⢁⠁⢑⢜⢝⢝⢝⢝⢝⢝⢗⣵⢕⢕⢕⢕⢕⢕⢕⢕⢕⢕⢕⢕⢕⢕⢕⢕⢕⢜⢝⢏⢕⢕⣕⣕⣕⣕⣕⣵⣾⣿⣿⣿⣿⣿⣿⣿⣿⣧⣕⡅⢀⢀⢀⠀⠀</a:t>
            </a:r>
            <a:br/>
            <a:r>
              <a:t>⢟⢟⢟⢝⢝⣹⣿⣿⣿⣷⣕⢕⢕⢕⢕⢕⢕⢕⢕⢕⢕⢕⢕⢕⢕⣕⣕⣕⣕⣕⡕⢵⢵⢵⢵⢕⢕⠕⢕⠗⠗⢗⢗⢟⢿⢟⢟⢟⢏⢕⢕⢕⢕⢕⢕⢕⢕⢕⢕⢕⢕⢕⢕⣱⣵⣿⣿⣿⣿⣿⣿⣿⣗⢕⣕⢕⢗⢗⢗⢗⡗⢗⢗⣗⣗⣞⡟⢟⢟⢟⢟⣟⣟⣿⣟⣟⢝⢝⢝⢕⢕⢕⢕⢕⢑⢑⢑⢐⢀⢀⢀⢄⢕⢱⣵⣷⣾⣧⣕⣕⣕⣕⢕⢄⢀⢀⣄⣄⣔⣰⣵⣵⣵⣵⣵⡵⢇⢕⠕⠑⠀⠀⠀⠀⠀⠀⢀⢄⢕⢕⢕⢕⢕⢕⢜⢝⢕⢕⢕⢕⢕⢕⢕⢕⢀⢀⢀⢀⢄⢄⢄⢄⢄⢔⢔⢔⢔⣔⣔⣕⣕⣕⣱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⢣⢵⢕⣕⣕⣕⣕⣱⣵⣿⣿⡿⢏⢝⢕⢕⠑⠕⠕⠑⠑⠁⠁⠀⠀⠀⠀⠀⢀⢁⢕⠕⠕⠕⢕⢕⢕⢕⢕⢕⢕⢕⢕⢔⢕⣕⢕⢕⢝⢝⢝⢝⢻⣿⣿⣿⣿⣿⣿⣿⣷⣷⣷⣾⣿⣿⣿⣷⣿⣷⣷⣷⢷⢷⢿⢿⢿⣿⣿⣿⣿⣿⣧⡕⢕⢕⠕⠕⠕⠕⠕⠕⠕⠕⢕⢕⢕⢕⢕⢝⢝⢟⢟⢝⢝⢟⢇⠕⢕⠕⠕⠕⠕⢱⢿⢿⢿⢿⢿⢿⢿⢿⣕⣕⣔⡔⢔⢔⢔⢔⢔⠐⠑⢕⢕⢕⢕⢕⣕⣕⣕⣵⣵⣵⣵⣵⣵⣵⣵⣵⣵⣕⣕⣵⣵⣵⣷⣷⢷⢷⢿⢿⢟⠟⠟⠟⠏⠝⠝⠝⠝⠝⠝⠝⠝⠕⠇⠕⢕⢗⢗⢗⢇⢕⢕⢕⢕⢕⢕⢕⢝⣿⣿⣿⣿⣿⣿⣷⣕⣕⣕⣕⣕⢕⢕⢔⢕⢕⢕⢕⢑⢁⢀⢀⠀⢀⢀⢀⢀⢀⢀⢀⢀⢀⣄⣄⡀⠀</a:t>
            </a:r>
            <a:br/>
            <a:r>
              <a:t>⠔⠕⠕⠱⢵⢵⢵⢵⢕⢕⢕⢕⢵⢵⣵⣵⣼⣷⣵⣵⣵⣵⣜⢝⠝⠕⠕⠕⢗⢕⢵⢴⢔⢔⢕⣕⣕⣕⣕⢔⢕⢕⢕⢕⢕⢕⢕⣕⣕⣵⣷⣧⣵⣷⣵⣷⣿⣾⣷⣵⡕⢕⢕⢕⢕⢝⢝⢝⢝⢝⢝⢝⢟⢿⢿⣿⣿⣿⣿⣏⡝⢕⢕⢕⢕⢕⢕⣕⢕⢕⢞⢏⢝⢝⢕⠕⠕⠀⠀⠀⠀⠀⠀⠀⠀⠀⠀⠀⠀⠀⠁⠁⢝⢟⣿⡟⢇⢕⢄⢄⢄⠀⠀⠀⠀⠀⠀⠀⠀⠀⢅⢕⢕⢕⢕⢅⢅⢕⢱⣿⣷⣷⣧⣵⣵⣕⣕⣕⣕⣼⣿⣿⣿⣿⣿⣿⣿⣿⣿⣿⣿⢟⢏⢝⢝⢝⠑⠑⠑⠁⠁⠁⠁⠁⠀⠀⠀⠀⠀⠀⠀⠀⠀⠀⠐⠄⠄⠄⢔⢔⢕⣕⡕⢕⢕⢕⢕⢕⢕⢕⢕⢕⢝⢝⢝⢝⢝⢝⢝⢝⢝⢝⢕⢕⢝⢝⢝⢝⠝⠝⠝⠝⠟⠟⠗⢗⢗⢗⢗⢗⠗⠞⠏⠝⠝⠝⠙⠙⠙⠉⠀</a:t>
            </a:r>
            <a:br/>
            <a:r>
              <a:t>⠀⠀⠀⠀⠀⠀⠀⠁⠁⠁⠀⠑⠑⠑⠑⠕⢕⢜⢝⢝⢟⢟⢗⢕⢄⢀⢀⠀⠁⢑⢑⠑⠑⢕⢕⢕⢕⢜⢝⢝⢝⢽⣿⣿⢿⢯⢕⢕⢝⢝⢝⢝⠝⠝⠙⠙⠝⠟⠟⠻⢷⢧⢵⢕⢕⢕⢕⢕⢕⠕⠕⠕⠕⠑⠕⠕⠕⠕⠕⠕⠝⠕⠑⠑⠑⠑⢝⢕⢕⢕⢕⢕⢕⢕⢕⢕⢔⢀⠀⠀⠀⠀⠀⠀⠀⠀⠀⠀⠀⠀⢀⢕⢕⣜⢹⢟⢗⢗⢇⢕⣕⡕⠕⠑⠐⠑⠐⠁⠁⠁⠁⠀⠀⠀⠀⠀⠀⠁⢁⢜⢟⢻⣿⣿⡿⢟⢏⢝⢕⢕⢕⢕⢕⢸⢿⢿⢿⢿⢿⢿⢿⢷⣧⣕⣕⣕⣕⢕⢕⢕⢕⢕⢕⠕⠐⠀⠀⠀⠀⠀⠀⠀⠀⠀⠀⠀⠀⠀⠀⠀⢜⢝⢟⢿⢗⢗⢗⢗⢗⢗⢕⢱⢧⢵⢵⣵⣵⣵⣵⣧⣵⣵⣷⣾⣿⡇⢕⠀⠀⠀⠀⠀⠀⠀⠀⠀⠀⢀⢄⢔⢔⢕⢔⢕⢕⢕⢔⢕⢕⠀⠀</a:t>
            </a:r>
            <a:br/>
            <a:r>
              <a:t>⢠⣤⣔⣔⣔⣄⣄⣄⡔⢔⢕⣕⣕⢕⢔⣕⣕⣵⣵⣵⡵⢵⢵⢷⢗⢇⢕⢅⢄⢅⢅⢄⢄⢕⢱⣵⣵⡷⢇⠕⠑⠑⠑⢕⢕⢕⢕⢕⢕⢕⠑⠀⠀⠀⠀⠀⠀⠀⠀⠀⠀⠁⠁⠁⠑⠑⠕⠱⢵⢔⣔⣔⣔⢔⢔⢄⢄⢄⢄⢀⢀⢀⢀⢄⢔⢕⣕⣵⣷⡷⢿⣗⢕⢕⢕⢕⢕⢕⢔⢔⢄⢄⢄⢀⢀⢀⠀⠀⢔⠕⠕⠗⠙⠉⠁⠀⠀⠁⠁⠈⠙⢅⢀⢀⢀⢀⢀⢀⢀⢀⢀⢀⢄⢄⣔⣕⡵⢵⢕⢕⢕⢗⢺⣵⡵⢕⠕⠑⠑⠁⠀⠀⠀⠁⠑⠕⢕⢕⢕⢕⣵⣷⡟⢟⢝⢕⢞⢟⢟⢗⢳⣕⡕⢕⢕⢄⢔⢐⢐⠐⠐⠀⠀⠀⠀⠀⠀⠀⠀⠐⠕⢕⢕⢕⣕⣷⣇⡕⢕⢕⢕⢕⢕⢕⢕⢕⢕⢕⢕⢜⢝⢝⢻⢿⢿⢇⢕⢄⢄⢄⢄⢄⢔⢔⢔⢕⢕⢕⢕⢕⢕⢕⢕⢕⢕⢎⠝⠻⢧⡔⠀</a:t>
            </a:r>
            <a:br/>
            <a:r>
              <a:t>⢝⣝⢽⢟⢝⢝⢕⢕⢕⢕⢕⢕⣕⣕⣵⣾⣏⣕⣕⣕⡕⢕⠑⠑⠑⠑⠑⠁⠑⠐⢔⢕⢱⣾⣿⣿⣿⣷⣵⡕⢄⢀⠀⠁⢕⢕⠕⠕⠑⠁⠀⠀⠀⠀⠀⠀⠀⠀⠀⠀⠀⠀⠀⠀⠀⠀⠀⠀⠀⠀⠁⠁⠈⠙⠙⠙⢟⣻⣿⡿⢎⢕⠕⠕⠜⢟⢻⢿⢿⢿⢇⢕⠕⠕⠕⠝⠕⠕⢱⢵⢵⢷⣷⣧⣵⣕⣄⣔⡔⢄⢀⢀⢄⢀⠀⠀⠀⠄⢕⢕⢕⢕⢕⢕⢕⢕⢕⡕⢕⢕⢕⢕⢕⣱⣕⣕⣕⣱⣵⣵⣕⣻⣯⢕⢕⢕⢔⢄⠔⠔⢔⢰⢴⢴⢵⢵⣵⣷⣾⣿⣿⣿⣵⣕⣕⣕⣕⣕⣕⣵⣵⣾⣷⣷⢷⢵⢕⢕⢑⢑⢀⢕⢕⢔⢄⢄⢄⢄⢀⢄⢀⢄⢕⢟⢝⢝⢕⢑⢁⠙⠕⠕⠇⠑⠑⠕⠕⠑⠑⠑⠑⠑⠁⠕⠕⠕⠕⠀⠀⠁⠁⠕⢕⢕⢕⢱⢵⢵⢕⢕⢕⢕⢁⢁⢀⠀⠀⢀⢀⣕⠀</a:t>
            </a:r>
            <a:br/>
            <a:r>
              <a:t>⢙⢕⢕⢕⢕⣵⣷⣷⣾⣿⣿⣿⣿⣿⣿⡿⢿⢟⢝⢕⢕⢀⢀⠀⠀⠀⠀⠀⠀⢀⢕⢕⢕⢜⢻⣿⣿⣿⣿⣿⣷⣕⡕⢄⢕⢕⢔⢔⢄⢠⢄⢠⢄⢄⣄⣄⣀⣀⢀⢀⢀⢀⢀⢀⢀⢀⢀⢀⢀⢀⢀⠀⠀⠀⠀⠀⠁⠁⠁⠀⠀⠀⠀⠀⠀⠀⠀⠀⠀⠀⠀⠀⠀⠀⠀⠀⠀⠀⠐⠑⠑⠑⠑⠕⢝⢝⢝⢝⢟⢿⡿⢿⢗⢗⠇⠕⠕⢵⢵⢵⢵⣵⢵⢞⢝⢕⢕⢀⠀⠀⠀⠀⠀⠀⠀⢅⢕⢹⢿⢿⢟⢟⢟⢟⢟⢟⠗⠓⠃⠐⠐⠐⠀⠑⠑⢕⢜⢝⠟⢟⢏⠝⠙⠙⠙⠙⠙⠙⠙⠙⠛⠛⠃⠑⠕⢱⢵⢵⢔⢄⢁⢁⠁⠑⢑⢝⢝⢟⢟⣻⢕⢕⠕⠀⠀⠀⠀⠀⠀⠀⠀⠀⠀⠀⠐⠀⠀⠄⠄⠐⠐⠐⠔⠄⠀⠀⠀⠀⠐⠐⠔⢀⢀⢀⢅⢅⢅⢁⢑⢕⢕⢜⢝⢟⡿⢟⢝⢝⢝⠁⠀</a:t>
            </a:r>
            <a:br/>
            <a:r>
              <a:t>⠁⠁⠁⠁⠉⠙⠙⠛⠛⠛⠛⠛⠛⠛⠛⠑⠑⠑⠑⠑⠑⠑⠑⠑⠑⠑⠐⠐⠀⠀⠀⠁⠑⠑⠑⠑⠘⠙⠑⠑⠑⠁⠀⠀⠁⠁⠁⠑⠃⠑⠑⠁⠁⠁⠁⠁⠙⠙⠙⠙⠛⠛⠛⠛⠛⠛⠛⠛⠛⠛⠑⠀⠀⠀⠀⠀⠀⠀⠀⠀⠀⠀⠀⠀⠀⠀⠀⠀⠀⠀⠀⠀⠀⠀⠀⠀⠀⠀⠀⠀⠀⠀⠀⠀⠑⠑⠓⠚⠑⠑⠑⠀⠀⠀⠀⠀⠀⠀⠀⠑⠑⠑⠑⠑⠑⠑⠁⠀⠀⠀⠀⠀⠀⠀⠀⠑⠓⠓⠓⠃⠑⠑⠑⠑⠐⠐⠐⠐⠐⠐⠐⠐⠀⠑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⡿⣿⣿⣿⣿⣿⣿⣿⣿⣿⣿⣿⣿⣿⡟⣿⣿⣿⣿⣿⣿⣿⣿⣿⣿⣿⣿⣿⣿⣿⣿⣿⣿⣿⣿⣿⣿⣿⣿⢿⣿⣿⣿⣿⣿⣿⣿⣿⣿⣿⣿⣿⣿⣿⣿⣿⣿⣿⣿⣿⣿⣿⣿⣿⣿⣿⣿⣿⣿⣿⣿⣿⣿⣿⣿⣿⣿⣿⣿⣿⣿⣿⣿⣿⣿⣿⣿⣿⣿⣿⡏⣿⣿⣿⣿⣿⣿⣿⣿⣯⢕⢕⢕⢸⣿⣿⣿⣿⣿⣿⣿⣿⣿⣿⣿⡇⢕⢕⢕⣿⣿⣿⣿⣿⣿⣿⣿⣿⣿⣿⣿⣿⣿⣿⣿⣿⣿⣿⣿⣿⣿⣿⢹⣿⣿⣿⣿⣿⣿⣿⣿⣿⣿⣿⣿⣿⣿⣿⣿⣿⣿⣿⣿⡗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⣿⣿⣿⣿⣿⣿⣿⣿⣿⢹⣿⣿⣿⣿⣇⣿⣿⣿⣿⣿⣿⣿⣿⣿⣿⣿⣿⣿⣿⣿⣿⡟⣿⣿⣿⣿⣿⣿⣿⢹⣿⣿⣿⣿⣿⣿⣿⣿⣿⣿⣿⣿⣿⣿⣿⣿⣿⣿⣿⣿⣿⣿⣿⣿⣿⣿⣿⣿⣿⡿⣿⣿⣿⣿⣿⣿⣿⣿⣿⣿⢸⣿⣿⣿⣿⢸⣿⣿⣿⣿⣿⣿⣿⣿⣿⣿⣿⣿⡟⢸⢕⢕⢕⢸⣿⣿⣿⣿⣿⣿⣿⣿⣿⣿⣿⡇⢕⢕⢕⢸⣿⣿⢻⣿⣿⣿⣿⣿⣿⣿⣿⣿⣿⣿⣿⡿⣿⣾⣿⣿⣿⢸⣿⣿⣿⣿⣿⣿⣿⣿⣿⣿⣿⣿⣿⣿⣿⣿⣿⣿⣿⣿⣿⡇⣾⣿⣿⡷⣿⣿⣿⣿⣿⡟⢿⣿⣿⣿⣿⣿⣿⣿⣿⣿⣿⣿⣿⠀</a:t>
            </a:r>
            <a:br/>
            <a:r>
              <a:t>⣿⣿⣿⢹⣿⣿⣿⣿⣿⣿⣿⣿⣿⢿⣿⣿⡇⣿⣿⣿⣿⣿⢸⣿⣿⣿⣿⣿⣿⣿⣿⣿⣿⣿⣿⣿⣿⣿⣿⣿⣿⣿⡿⣿⣿⣿⡇⡇⣿⡿⣿⣿⣿⡇⢻⣿⣿⣿⣿⣿⣿⣿⢸⣿⡟⣿⣿⣿⣿⣿⣿⣿⣿⣿⣿⣿⣿⣿⡟⣿⣿⣿⣿⣿⣿⣿⣿⣿⣿⣿⣿⣿⢸⣿⣿⣿⣿⣿⣿⣿⣿⣿⣿⣿⣿⣿⣿⣿⣿⣿⣿⣿⣿⣿⣿⣿⣿⣿⡿⣿⣿⣿⣧⣼⡇⡏⣿⣿⣿⡟⣿⣿⣿⢸⣿⣿⣿⣿⢸⣿⡇⣿⣿⣿⣿⣿⣿⣿⣿⣿⣿⡇⢜⢕⢕⢕⢸⣿⣿⣿⣿⣿⣿⣿⣿⣿⣿⣿⡇⢕⢕⢕⢱⣿⣿⢸⣿⣿⣿⣿⣿⣿⣿⣿⣿⢿⣿⣿⣷⣿⢿⣿⣿⣿⡇⣿⣿⣿⣿⣿⣿⣿⣿⣿⣿⣿⣿⣿⣿⣿⣿⣿⣿⣿⣿⣿⡇⣿⣿⡏⡇⣿⣿⣿⣿⣿⡇⣾⣿⣿⣿⣿⣿⣿⣿⣿⣿⣿⣿⣿⠀</a:t>
            </a:r>
            <a:br/>
            <a:r>
              <a:t>⣿⣿⣿⣿⣿⣿⣿⣿⣿⣿⣿⣿⣿⢸⣿⣿⡇⣿⢿⣿⣿⡏⡼⣿⣿⣿⣿⣿⣿⣿⣿⣿⣿⣿⣿⣿⣿⣿⣿⣿⡇⣿⡇⣿⢿⣿⡷⡇⢿⡟⣿⣿⣿⡏⢸⣿⣿⣿⣿⣿⣿⣿⢸⣿⡇⣿⣿⣿⣿⣿⣿⣿⢿⣿⣿⣿⣿⣿⣿⣿⣿⣏⣿⣿⣿⣿⣿⣿⢕⣿⣿⣿⢸⡇⣿⣿⣿⢸⣿⣿⣿⣿⣿⣿⣿⣿⣿⣿⣿⣿⣿⣿⣿⣿⣿⣿⣿⣿⣿⣿⣿⣿⢇⢕⢕⢕⢝⢻⣿⡯⡿⣻⡿⢱⢸⣿⣿⡿⢸⡿⡇⣿⣿⣿⣿⢿⣿⣿⢹⣿⡇⢕⢕⢕⢕⢕⢸⣿⣿⣿⣿⣿⣿⣿⣿⣿⣿⣿⡇⢕⢕⢕⢕⣿⣿⣾⣿⣿⣿⣿⣿⣿⣿⣿⣿⢸⣿⣿⡇⣿⢿⣿⣿⡇⡟⢿⣿⣿⣿⣿⣿⡿⣿⣿⡏⣿⣿⣿⣿⣇⣿⣿⣿⣿⣿⢸⡇⢿⣿⡏⢕⡿⣿⣿⣿⣿⣿⢸⣿⣿⢸⣿⣿⣿⣿⢇⣿⣟⣻⣿⠀</a:t>
            </a:r>
            <a:br/>
            <a:r>
              <a:t>⣿⣿⣿⢝⣿⣿⣿⣿⣿⢿⣿⣿⡿⢸⣿⣿⡇⣿⢸⣿⢻⢻⢱⣿⣿⣿⣿⢜⢿⣿⣿⣿⣿⣿⣿⣿⣿⣿⣿⡿⡇⣿⡇⡿⢸⣿⡇⢕⢇⡇⣿⣿⣿⡇⢜⢻⡿⢿⣿⣿⢿⡇⢸⡇⡇⣿⡇⢝⣿⣿⣿⡿⢸⣿⡟⣿⣿⣿⡿⣿⣿⣿⣿⣿⢇⣿⣿⣿⡇⣿⣿⣿⢸⡇⣿⡟⡟⣿⢿⣿⣿⣿⣿⣿⣿⣿⣿⣿⣿⣿⣿⣿⣿⣿⣿⣿⣿⣿⡟⣿⣫⣻⢕⢕⢕⢕⢕⢕⢜⢏⢽⢻⡇⣿⢸⣿⣿⡇⢸⡇⡇⣿⣿⢜⢿⢝⣿⢕⢸⢿⢇⢕⢕⢕⢕⢕⢸⣿⣿⣿⣿⣿⣿⣿⣿⣿⣿⣿⡇⢕⢕⢕⢕⣿⣿⢹⣿⣿⣿⣿⣿⢻⣿⣿⡏⢸⣿⣿⡇⣿⢸⣿⡟⡟⡇⢸⣿⣿⣿⡇⡇⡏⣿⣿⡇⣿⣿⣿⣿⣿⣿⢻⡟⢿⢻⢸⡇⣸⣿⡇⢕⡇⣧⣿⣿⣿⣿⢕⢻⣿⢸⣿⣿⣿⣇⢕⣿⣿⣿⣿⠀</a:t>
            </a:r>
            <a:br/>
            <a:r>
              <a:t>⣿⣿⣿⢜⣿⢸⣿⣿⣿⢸⢸⢸⢇⢸⣿⣿⡇⡇⢸⢹⢸⣿⢕⣿⣿⣿⡇⢕⢸⢸⣿⣿⢿⣿⣷⣿⣿⣿⢕⡇⡇⢸⡇⢻⢸⣿⡇⣵⢇⡇⣾⢻⣿⡏⢕⢿⡏⢹⣿⣿⣿⡇⢸⣿⡇⣿⢇⢕⡿⢸⣿⡇⢕⣿⣿⣿⣿⣿⡿⢽⣿⢿⣿⣿⡇⢇⣧⣿⢕⢹⣿⣿⢸⢕⡏⢇⣿⡇⣷⣿⣿⣿⣿⣿⣿⣿⣿⣿⣿⣿⣿⣿⣿⣿⣿⣿⣿⣿⡇⢸⣿⣿⢕⢕⢕⢕⢕⢕⢕⢜⢕⢝⢟⢸⢕⣿⢿⣿⢸⣿⡇⢿⡇⢜⡏⢸⣿⢕⢕⢕⢕⢕⢕⢕⢕⢕⢸⣿⣿⣿⣿⣿⣿⣿⣿⣿⣿⣿⡇⢕⢕⢕⢕⢟⣿⢸⣿⣿⣿⣿⣿⢜⢿⣾⡇⢕⣿⣿⡇⣿⢸⢏⡇⣿⡇⢸⣿⡟⣿⡇⢕⡇⣿⣿⡇⣿⣿⣿⡟⣿⡟⢸⡇⢕⢸⡇⢕⣿⣿⢇⣷⢸⡇⢸⢿⣿⢝⢕⣿⡇⢸⢸⣿⢸⣿⢱⣿⡏⢸⣿⠀</a:t>
            </a:r>
            <a:br/>
            <a:r>
              <a:t>⣿⡏⢟⢕⣿⢸⡏⣿⣿⢕⢜⢸⢕⢜⢹⣿⡇⡇⡜⢸⢸⢹⢕⢿⢹⢸⡇⢕⢸⢸⡇⣿⢸⣿⡇⢝⢸⢕⢕⡇⢕⢕⡇⢕⢸⢝⢇⢜⢕⢇⢸⢸⣿⢕⢕⢸⡇⢜⢸⡿⢸⢇⢸⢹⢇⣿⢕⢱⢕⢸⡟⡇⢕⢻⣿⢕⢸⣿⢕⢕⣿⣾⢿⣿⡇⢕⡟⡇⢕⢜⢻⣿⢜⢕⡇⢕⢝⡇⢝⡏⣿⣿⣿⣿⣿⣿⣿⣿⣿⣿⣿⣿⣿⣿⣿⣿⣿⣿⡇⢸⢿⢕⢇⢕⢕⢕⢕⢕⢕⢕⢕⢟⢕⢱⢕⢻⢸⢹⢸⢸⡇⢸⡇⢱⡇⢸⡿⢕⢕⢕⢕⢕⢕⢕⢕⢕⢸⣿⣿⣿⣿⣿⣿⣿⣿⣿⣿⣿⡇⢕⢕⢕⢕⢕⡕⢕⣿⣿⡟⢹⣿⢕⢜⢿⢇⢕⢸⣿⡇⡏⢸⢇⡇⡏⡇⢸⢱⣷⣿⢕⢕⢕⢻⣿⡇⣿⢿⡏⢕⡏⢇⢸⡇⢕⢸⡇⢸⢸⢜⢕⢸⢜⢕⢸⢸⣿⢕⢕⢸⢕⢸⢕⣿⢸⣿⢜⢝⡇⢸⣿⠀</a:t>
            </a:r>
            <a:br/>
            <a:r>
              <a:t>⡇⢇⢕⢕⢸⢸⡇⢸⢸⢕⢸⢱⢕⢜⢸⢼⡜⢕⢕⢜⢕⢸⢕⢕⢹⡟⢇⢕⢕⢕⢕⡇⢕⢿⡟⢕⢸⢕⢕⡇⢕⢕⢇⢹⢕⢕⢕⢕⢕⢕⢹⢸⣿⢕⢕⢕⢕⢜⢕⡇⢸⢕⢜⢸⢕⣿⢕⢕⢇⢸⢇⢕⢕⢸⢿⢕⢸⣿⢕⢸⡿⢸⢕⢇⡇⢕⢸⢕⢕⢕⢝⣿⢜⢕⢕⢕⢕⡕⢕⢕⣿⣿⣿⣿⣿⣿⣿⣿⣿⣿⣿⣿⣿⣿⣿⣿⣿⣿⡇⢇⢸⢜⢕⢕⢕⢕⢕⢕⢕⢕⢕⢇⢕⢱⢕⢝⢸⢕⢜⢸⢕⢸⣿⢜⢕⢕⢜⢕⢕⢕⢕⢕⢕⢕⢕⢕⢸⣿⣿⣿⣿⣿⣿⣿⣿⣿⣿⣿⡇⢕⢕⢕⢕⢕⢕⢕⢹⢟⡇⢜⢜⢕⢸⢸⡕⢕⢕⢹⡇⢇⢸⢕⢇⢕⢇⢕⢟⡿⣿⢕⢕⢕⢇⢿⢕⢜⢸⡇⢕⡇⢕⢕⡕⢕⢸⢇⢸⢕⢕⢕⢕⢕⢕⣿⢇⢻⢕⢕⢕⢕⢜⢇⢻⢜⢕⢕⢜⡇⢸⣿⠀</a:t>
            </a:r>
            <a:br/>
            <a:r>
              <a:t>⡇⢕⢕⢕⢕⢕⢕⢕⢕⢕⢕⢕⢕⢕⢕⢸⢕⢕⢕⢕⢕⢕⢕⢕⢕⢕⢕⢕⢕⢕⢕⢕⢕⢜⢇⢕⢜⢕⢕⢕⢕⢕⢕⢕⢕⢕⢕⢕⢕⢕⢜⢜⢜⢕⢕⢕⢕⢕⢕⢇⢕⢕⢕⢕⢕⡟⢕⢕⢕⢕⢕⢕⢕⢸⢕⢕⢜⢸⡕⢕⡕⢸⢕⢕⡇⢕⢕⢕⢕⢕⢕⢻⢕⢕⡇⢕⢕⢕⢕⢕⢱⣿⣿⣿⣿⣿⣿⣿⣿⣿⣿⣿⣿⣿⣿⣿⣿⣿⡇⢕⢕⢜⢕⢕⢕⠕⢕⢕⢕⢕⢕⢱⢕⢜⢕⢕⢜⢕⢕⢕⢕⢜⢝⢕⢕⢕⢕⢕⢕⢕⢕⢕⢕⢕⢕⢕⢸⣿⣿⣿⣿⣿⣿⣿⣿⣿⣿⣿⡇⢕⢕⢕⢕⢕⢕⢕⢕⢕⢕⢕⢜⢕⢕⢸⢇⢕⢕⢸⡇⢕⢕⢕⢕⢕⢕⢕⢇⢕⣿⢕⢕⢕⡕⢕⢕⢕⢜⢇⢕⢕⢕⡇⢕⢕⢕⢕⢕⢕⢕⢕⢕⢕⢕⢝⢕⢜⢕⢕⢕⢕⢕⢕⢸⢕⢕⢕⢕⢕⢸⣿⠀</a:t>
            </a:r>
            <a:br/>
            <a:r>
              <a:t>⢇⢕⢕⢕⢕⢕⢕⢕⢕⢕⢕⢕⢕⢕⢕⢹⢕⢕⢕⢕⢕⢕⢕⢕⢕⢸⢕⢕⢕⢕⢕⢕⢕⢕⢕⢕⢕⢕⢕⢕⢕⢕⢕⢕⢸⢕⢕⢕⢕⢕⢕⢕⢕⢕⢕⢕⢕⢕⢕⢕⢕⢕⢕⢕⢕⢕⢕⢕⢕⢕⢕⢕⢕⢜⢕⢕⢕⢕⢕⢕⢕⢕⢕⢕⢕⢕⢕⢕⢕⢕⢕⢕⢕⢕⢕⢕⢕⢕⢕⢕⢜⣿⣿⣿⣿⣿⣿⣿⣿⣿⣿⣿⣿⣿⣿⣿⣿⣿⡇⢕⢕⢕⢁⢕⢕⠀⢄⢕⢕⢕⢕⢕⢕⢕⢕⢕⢕⢕⢕⢕⢕⢕⢕⢕⢕⢕⢕⢕⢕⢕⢕⢕⢕⢕⢕⢕⢸⣿⣿⣿⣿⣿⣿⣿⣿⣿⣿⣿⡇⢕⢕⢕⢕⢕⢕⢕⢕⢕⢕⢕⢕⢕⢕⢕⢕⢕⢕⢕⢇⢕⢕⢕⢕⢕⢕⢕⢕⢕⢕⢕⢕⢕⢕⢕⢕⢕⢕⢕⢕⢕⢕⢕⢕⢕⢕⢕⢕⢜⢕⢕⢕⢕⢕⢕⢕⢕⢕⢕⢕⢕⢕⢕⢜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⡇⢕⢕⢕⢕⢕⠀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⠀⠀⢀⠕⠐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⠀⠀⠀⠀⠀⠀⠀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⠑⠀⠀⠀⠀⠀⠀⠀⢕⢕⢕⢕⢕⢕⢕⢕⢕⢕⢕⢕⢕⠕⠑⠁⢅⢅⢅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⠇⠀⠀⠀⠀⠀⠀⠀⠄⠁⠕⠕⢕⢕⢕⢕⢕⢕⢕⠕⠁⠀⠀⠀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⠏⠀⠀⠀⠀⠀⠀⠀⠀⠀⠀⠀⠀⢕⢕⢕⢕⢕⠑⠁⠀⠀⠀⠀⢕⢕⢕⢕⢕⠕⠑⠁⠐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⣥⠕⠕⠕⡕⢕⢕⢕⢕⢕⢕⢕⢕⢕⢕⢕⢕⢕⢕⢑⣕⣕⣕⣕⣕⢕⢕⢕⢕⢕⢕⢕⢕⢕⢕⢕⢕⢕⢕⢕⢕⢕⢕⢕⢕⢕⣵⢕⢕⢕⢕⢕⢜⢸⣿⡟⡻⢟⢟⢹⢻⣿⣿⣿⣿⡿⢟⡁⠀⠀⠀⠀⠀⠀⠀⠀⣰⠄⠀⠀⠀⢕⡕⠕⠑⠀⠀⠀⢰⢀⠀⠀⠑⠑⠑⠀⢠⠄⢄⠀⠀⢱⢕⢕⢕⢕⠕⢕⣿⣿⢟⣑⠕⢑⣑⣕⣟⣟⣟⣇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⣝⢻⣿⣿⢟⠁⢕⣇⡤⠀⠄⢄⡀⠀⠀⡰⠏⠍⠍⠍⠍⠽⠍⠀⠀⠄⢄⢠⢮⠗⠃⠀⠀⠀⠀⢄⡏⠑⠕⠀⠀⢸⢕⡕⢕⢕⢸⢇⢝⢏⢕⢻⣀⡀⢄⢕⡕⢸⡕⢕⢕⢕⢕⢕⢕⠕⢕⣳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⢖⢜⢕⢕⢕⢜⢕⢱⢵⡇⢇⢕⢕⢕⢕⢕⣿⢕⢕⢕⢇⢕⢕⢜⣕⡕⢕⣽⢕⢕⡮⢗⣪⢏⠀⠉⢹⢁⡄⠄⠠⡅⠁⠀⠈⠒⠒⠒⢒⣖⠒⡗⠐⠀⠀⠀⣰⠇⠖⡄⣀⣰⢄⠄⠄⢎⡇⠁⢅⠁⠁⢸⠁⠁⠁⠑⡜⠕⢕⡕⢝⢹⠑⠄⢕⢕⡇⢸⢕⢕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⡕⢔⡔⢔⢕⢕⢕⢣⡱⢕⢕⢕⢕⢔⢟⢕⢕⢕⢸⢕⢕⢕⢕⣿⢕⢕⢕⢕⢕⢕⢕⢕⢕⢕⣇⢕⢕⣕⡇⢕⢕⢕⢕⢕⢕⣿⢕⢕⢕⢕⢕⢕⢸⣿⣿⢱⢇⢕⢕⡇⢾⢏⠀⢀⣄⢼⢁⢔⠀⠀⣸⠀⠀⠀⠀⠈⢱⢞⢁⠀⢷⠀⢀⠀⠑⠑⡠⠓⡏⠁⠐⠀⠀⠀⢕⡇⠀⠀⠷⠀⢸⠀⠀⠀⠀⢧⢇⢸⣿⢕⣸⠀⠄⢕⢕⡇⢸⢕⢕⢕⢕⢕⢕⢕⡕⢕⢔⢜⢝⢕⢕⢕⣇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⢴⡕⢝⢏⢕⢕⢕⢕⢗⢕⢕⢕⢕⢕⢕⢕⢕⢕⢸⢑⢑⢑⢑⠿⢕⢕⢇⢕⢜⢅⢜⢕⢕⢕⢳⢕⢇⢕⢏⢕⢕⢕⢕⢕⢕⣿⢕⢕⢕⢕⢕⢕⢸⢟⢕⡏⢕⢕⡼⠃⠀⠀⠀⠈⠉⠺⠑⠈⠓⠓⠑⠀⠀⠀⠠⠗⠁⠈⠳⠀⠘⢧⡇⠀⠀⠀⠣⢄⣅⣤⢄⠀⠀⠀⢕⡇⠀⠀⠄⢄⣼⠀⠀⠀⠀⠘⠕⠁⡟⢱⠃⠀⠀⠅⢕⣧⢸⢕⡕⢕⢕⢕⢕⢕⢝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⣕⡕⢕⢕⢕⢕⢕⢕⢕⢕⢑⣕⢕⢕⡕⢁⣑⠑⡑⢕⣀⢕⠄⠀⢀⡀⢀⢀⢀⢀⡀⠀⠀⠀⠀⠀⠀⠀⠀⠀⠀⠀⠀⠀⣄⠀⠀⢄⢄⠀⠀⠀⠀⠀⠀⠀⠀⠀⠀⠀⠀⠀⠀⢀⢁⠑⠈⠀⠀⠀⠛⢿⣿⠀⠀⠀⠀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⢔⡾⠐⡄⠔⢄⡰⢃⢕⠀⡆⠐⠐⠐⠐⠐⢰⢐⢕⠑⡇⢀⢸⠀⡇⢀⢸⠀⠑⠀⢸⡇⠄⠄⠄⢸⢕⠀⠀⠀⡠⠔⢲⠐⠒⢤⡀⠀⠀⣰⠃⢰⠂⢸⢕⢀⡄⠀⠁⡧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⠅⡷⣁⣁⣗⣈⣈⣅⢕⠐⡇⣁⣁⣁⣗⣁⣈⣕⠁⠀⠅⠔⡰⠇⢄⠄⠄⠵⢀⠀⢸⡇⠀⠀⠀⢸⢕⠀⠀⡜⠀⢀⡎⠀⠀⠀⢳⢀⠔⣿⢀⢼⠐⢸⢕⠀⡇⠀⢰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⢀⡏⠐⡱⢕⠐⡴⢔⢕⢔⢇⢕⢀⡯⠥⢤⢴⠄⠀⠠⣔⣘⣠⢀⣀⣑⣢⠥⠑⢔⢸⢗⢒⢒⢒⢺⢑⣄⠀⣇⢀⡜⠀⠀⠀⢀⡾⠀⠀⣿⠀⢸⠀⢸⢕⣰⢇⠀⢕⡀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⢕⣑⡞⠀⢔⠀⣇⢀⣸⠕⣇⣀⣿⠀⢔⠄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⢔⢕⠀⠁⢀⢌⢄⢅⢄⢕⢕⢄⢌⢔⢕⢀⠀⠀⠀⠈⠀⠀⠀⠀⠀⠀⠀⠀⠀⠀⠀⠀⠁⠀⠀⠀⠁⠁⠁⠀⠀⠀⠀⠀⠀⠀⠀⠀⠀⠀⠀⠀⠁⠁⠀⠀⠀⠀⠀⠀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⠑⣥⢑⢕⠑⢔⠕⠀⠕⠁⠀⠀⠀⠑⠀⠀⠀⠀⢠⡅⠁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⢱⠔⢣⢗⢑⠖⢑⢕⢸⠇⢅⢡⠥⠵⢒⢅⢕⡇⢦⢸⢰⠑⡇⢔⠕⠕⠀⢠⠜⢠⢔⠄⢸⠕⡵⠑⢁⢸⡇⡄⡸⠁⣿⠑⠥⠐⠑⢠⠔⢈⡏⠁⠐⢄⠀⠀⠁⢡⢥⠥⠥⠥⡧⠁⠀⠐⡔⠅⢕⢔⠀⢄⠀⠀⠀⠀⠀⠀⡏⢀⣀⠀⠀⠀⠀⠀⠀⠀⠀⠀⠀⠀⠒⠒⠐⠙⠁⠀⠀⠁⢦⠀⠀⠀⠀⠀⠀⠀⠀⡄⠀⠀⠀⠀⠄⣼⠁⠕⠕⠕⢸⡇⣁⠕⢅⡇⠕⠕⢕⢸⢁⣑⢕⢜⢒⢈⢝⢏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⠗⡓⠋⢕⠑⡇⠕⢕⢕⢕⢕⢕⢕⢕⡇⠐⣾⢘⠑⡗⢲⡖⠃⠔⠑⢱⠘⠜⠁⣾⡀⡇⠀⠞⢸⡇⢕⠁⠀⣿⠀⢀⠀⢰⠁⠀⡸⠀⠀⠀⢜⡇⠀⣀⢸⢓⢒⢒⢒⢃⣀⠀⠀⡇⠑⠕⠕⠑⠀⢱⡀⠀⠘⠉⢹⠁⠁⡟⠀⢄⣀⣀⢀⢄⢄⣤⡀⠐⠖⠒⠒⡧⠈⠉⠑⠀⠀⠀⠀⠀⣠⠊⠀⠀⠂⡔⠃⠉⠀⠀⠀⠕⣿⠀⠕⡕⢕⢸⡇⠁⢀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⢈⠃⢕⠀⣵⠑⠁⡅⠕⠕⢕⠕⢕⡇⢜⢹⠘⢔⢇⢸⡕⢔⢠⠴⠚⠂⠠⠊⠁⠁⠳⠇⢕⢸⡇⢄⠁⠁⣿⠁⢍⢄⢸⣄⡰⠁⠀⠀⠀⡸⠃⠀⣿⠀⡆⠀⠀⢰⠄⢸⠁⠀⣇⡔⠀⠀⠀⠀⢘⠇⠀⠀⡠⠃⢀⢠⠇⠀⠀⠀⠀⠀⠀⠀⠀⠀⠀⠀⠀⢰⠃⠀⠀⠀⠀⠀⢀⡠⠞⠁⠀⠀⠀⠜⢁⢼⠐⠘⠁⠀⠀⣿⠀⢕⢸⠕⢸⡇⢕⢕⢱⡅⢕⢕⢕⢸⠀⢕⢔⠏⢁⣐⡐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⢡⢴⠄⢱⢁⢔⢹⢀⢕⢕⢍⢍⢍⢅⢐⡇⠀⠘⠄⠘⢄⢸⢕⢕⢠⠆⢄⢰⢀⠘⠆⢅⢣⢅⢕⢸⡇⠀⢀⢀⢟⢀⢡⠁⢔⢍⢔⢀⠀⠐⠊⠁⠀⠀⣿⠀⠗⠒⠒⠚⢀⣸⠀⠀⠘⠃⠀⢄⢕⢕⢕⢔⠀⠊⠀⠀⠈⠋⠀⠀⠀⠀⠀⠀⠀⠀⠀⠀⠀⠀⠐⠁⠀⠀⠀⠀⠀⠘⠋⠀⠀⠀⠀⠀⠀⠀⠕⢈⢄⠄⠀⠀⠀⣿⠀⢱⡕⢕⣸⡇⢕⢕⢘⢇⢕⠕⡡⢋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⣧⡔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⠔⠄⢀⠀⠀⠀⠐⠀⠀⠔⢕⢕⢕⠕⠑⠀⠀⠀⢕⢔⠀⠀⠀⠀⠀⠀⠀⠀⠀⠀⠀⠀⠀⠀⠀⠀⠀⠀⠀⠀⠀⠀⠀⠀⠀⠀⠀⠀⠀⠀⠀⠀⣠⣾⣿⣤⠀⠀⢀⢰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⣑⣕⢑⢕⢕⢕⢕⠕⠕⠕⢕⢕⠑⢁⠀⠀⣀⣀⣀⣀⣀⡀⠀⠀⠀⠀⢄⡄⠁⠁⠀⠀⠀⠀⠀⢅⢑⢕⢕⠀⠀⠀⠀⠀⢠⢄⠀⠀⠀⠀⠀⠀⠀⠀⠀⡀⠀⠀⢄⠀⠀⠀⡀⠀⠀⢀⢔⢔⢁⠀⢻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⢕⢕⢑⠅⠂⡆⠀⠐⢄⠀⠀⠀⠑⠀⣿⠄⠄⠄⢸⢑⠀⢸⢔⢔⡕⠑⢰⢄⢈⢁⠀⣑⣀⡾⠵⠆⠅⢕⢔⢀⠀⠀⢸⢇⠀⠀⠀⠀⠀⣢⠀⠀⠀⠘⡇⢈⠂⠀⠀⠀⣟⣠⠕⢕⢕⠕⢱⠇⢡⢒⢣⢝⠀⠀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⠁⢔⢑⢕⢸⠈⠉⢩⠏⠈⠍⡉⠄⢄⢇⢀⢰⠃⢕⢕⠁⡇⠁⠳⢠⠁⠛⢐⠐⣐⠘⠑⠀⢸⢕⢸⡇⠁⢸⡇⠁⠀⠀⢄⢮⠠⡄⢀⣄⡅⢕⢕⢄⠀⢸⢇⠐⠐⠂⠀⠀⠇⠀⠐⠒⠒⡏⠉⢀⢌⢕⢹⢁⢀⠐⠲⠆⠀⢜⢐⢕⢕⢜⡇⠀⠀⢜⢜⠕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⠁⡞⠘⠛⠙⢹⠉⠁⡘⠃⢸⣕⣠⠇⢕⢕⢕⢰⠇⠀⢄⠇⠱⡀⢸⠀⡇⢰⠆⠀⢸⠐⠐⢔⠒⢆⢞⠐⠀⠐⠃⢀⠔⡏⠉⢔⢔⢕⢕⢕⢅⢸⡇⠀⠀⠀⠀⠕⣠⠀⠀⠀⠀⡇⢕⢕⢕⢰⠑⠑⢕⢕⢕⢕⢀⢱⡇⢕⢕⢱⢇⠀⢀⠔⢇⢕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⠔⢸⢇⣿⠈⢝⠅⠰⠁⢀⢕⢁⢸⢁⢅⢕⡑⢔⢍⢅⢕⢕⢅⢓⢅⢔⢄⢹⠀⣀⣃⣸⣀⣇⣁⣄⢀⠇⠀⢀⠡⠗⠧⣄⣀⠀⠀⠀⠇⣀⣁⣁⡑⢕⠑⠑⠑⢐⢸⢇⢑⠀⢠⠄⠀⠳⠀⠀⠀⡱⢑⢕⢕⢔⢇⢕⢄⢓⢱⠵⠦⢁⠀⠀⠕⡱⢎⣱⣵⣜⢵⠵⠵⢬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⢄⢄⢄⢄⢄⢄⢔⢔⢔⢔⢄⢄⢔⢔⢄⢄⢀⢀⢀⠀⢕⢕⢕⢕⢕⢕⢕⢕⢔⢔⢕⢔⢔⢄⢀⢄⢔⢕⢕⢕⢕⢕⢕⢕⢕⢕⢕⢕⢕⢕⠀⣰⣱⣵⣿⣿⣿⣿⣷⣧⣷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⠑⢄⢕⢕⢕⢕⢕⢕⢕⢕⢕⢕⢕⢕⢕⢕⢕⢕⢕⢕⢕⢕⢕⢕⢕⢕⢕⢕⢕⢕⢕⢕⢕⢕⢕⢕⢕⢕⢕⢕⢕⢕⢕⢕⢕⢕⢕⢄⠑⠕⢕⢕⢕⢕⢕⢕⢕⠕⠑⢑⢄⢕⢕⢕⢕⢕⢕⢕⢕⢕⢕⢕⢕⢕⢕⢕⢕⠀⡿⢿⢿⢟⢝⢝⢝⢟⡿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⣕⡕⢕⢕⡕⢕⢕⠕⠕⢗⢇⢱⢕⢗⢳⠷⣷⣷⢗⡗⢇⢕⢕⢕⢕⢕⡑⢕⢕⢕⢕⡑⢕⢕⢕⣕⠑⠕⢕⡕⢕⢕⢕⢕⣧⢣⢕⢕⢕⢕⢕⢕⢕⢕⢕⢕⢕⢕⠕⢕⢕⢕⠀⢄⢕⢕⢕⢕⢕⢕⢕⢕⠕⠕⢕⢕⢕⢕⢕⠕⠕⢕⠕⢕⢕⢕⢕⢕⢕⢕⢕⢕⢕⢕⠕⠕⠕⢕⠑⢁⠑⠑⠑⢅⡅⢑⠕⢕⠕⠕⠕⠁⣤⠀⠁⢑⠑⢑⢅⠀⢐⠕⢕⢕⢕⢕⢕⠁⢁⠁⢁⠁⠁⠁⢕⢕⢕⢑⠕⢔⠔⠕⢕⣱⡑⠕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⣵⣷⣧⣯⣷⣿⣿⣿⣿⣿⣿⡕⢕⡵⠁⢁⡅⢉⢡⢅⡅⢟⢜⢟⢕⠜⣕⡥⢇⠑⠑⠸⠇⠡⠅⢕⢸⡇⡕⢕⠕⠑⣄⢍⡎⠐⣄⠌⢅⢱⢿⢏⢱⢕⢳⣷⣷⣷⡷⢇⢕⢷⢇⢕⠠⡕⠔⠑⠀⢕⢕⢕⢕⢕⢕⣑⢕⢥⡗⠓⢅⢕⠐⡆⢕⠁⡷⠀⢸⡆⢕⢕⢕⢕⠑⢁⣁⢡⠄⢐⠖⠚⢓⠀⢄⡏⢩⠏⠈⢝⡏⢹⠡⠀⢸⠉⠉⠉⢹⠙⢍⡍⠑⢕⢑⢀⣸⢥⠅⠕⢕⢕⢕⢄⣏⣁⣸⣀⡀⣠⡕⢕⢕⢕⠇⠕⠝⢝⡇⠔⢐⢔⢑⣕⣰⢯⠵⢕⢕⢕⢔⢱⡅⠑⢜⢐⢜⢡⠕⢕⢄⢇⢕⢑⢣⡕⢕⠕⠕⢔⣟⣑⢵⠕⢜⡇⢕⣵⣷⣷⣷⣧⢕⣕⢕⢷⢷⢕⢕⢈⠛⠕⢕⢕⢾⢎⢻⣿⣿⣿⣿⣿⣵⣵⣵⣧⣵⣧⣵⣵⣵⣵⣵⣵⣵⣵⣵⣷⣾⣿⠀</a:t>
            </a:r>
            <a:br/>
            <a:r>
              <a:t>⣿⣿⣿⣿⣿⣿⣿⣿⣿⣿⣿⣿⣿⣿⣿⣿⣿⣿⣿⣿⣿⣧⡕⢕⢀⠀⡇⠄⢸⠄⠒⡁⢕⢅⢕⢍⠹⡅⢕⢕⢄⢕⢸⠃⢈⠍⢹⡏⢝⢄⢀⣐⣐⣕⣇⢐⣔⡘⢅⣕⢅⢥⠞⠎⠕⠿⠿⠿⠕⣸⠇⠱⠧⠜⢢⡔⠀⡀⠄⡑⢕⢡⢕⢑⣐⡄⠤⢼⠵⠤⠴⠄⠀⡇⠕⠀⡇⠀⢸⠁⢕⢕⢕⢕⢕⢔⢄⠀⢠⠃⢄⢕⢕⠀⢺⡇⢾⢤⢔⢜⡇⠸⠀⠀⢸⠐⠒⠐⢺⠐⢗⡗⢓⢅⢔⢡⢑⢕⢰⢑⢝⢇⢕⢎⠀⠀⢸⠀⠀⢕⢕⢕⢜⢇⡕⠕⢕⢜⡇⢕⢕⢕⠕⣰⠵⢥⢑⢕⣕⢑⢕⣕⡐⠑⠑⣸⠀⠡⠕⢕⢸⠠⢅⢕⢕⡇⢕⢘⢕⢀⣇⣡⠕⢕⢕⢕⢸⣿⣿⣿⣿⣟⢕⢸⢕⣑⢑⢱⠴⢂⢍⢝⣇⢕⢸⢕⢸⣿⣿⣿⣿⣿⣿⣿⣿⣿⣿⣿⣿⣿⣿⣿⣿⣿⣿⣿⣿⣿⣿⣿⠀</a:t>
            </a:r>
            <a:br/>
            <a:r>
              <a:t>⣿⣿⣿⣿⣿⣿⣿⣿⣿⣿⣿⣿⣿⣿⣿⣿⣿⣿⢿⢿⢿⠿⠧⠕⠜⡹⠋⢍⡘⢍⠍⠝⠕⢱⠇⠍⠝⠘⠃⠓⠑⢱⢯⡑⢁⠳⢸⡇⠁⠁⠁⡇⢀⡼⡧⡄⢼⠇⠄⠄⠰⠃⡈⡇⠒⢇⢠⢄⡰⠃⠄⠀⠐⠐⠁⡧⠀⠘⠀⢌⠐⡜⢄⢕⢔⢔⠀⡸⢀⢄⢔⢔⢁⠃⠀⢀⡇⠀⢸⠀⠑⠕⠑⢅⠐⢕⢕⠀⢇⠀⠑⢕⢕⠀⢸⡇⠠⡸⢁⢸⣇⣈⣅⠀⢸⠀⠢⢀⢸⠔⢀⠕⢑⠕⡰⢃⢕⣕⣸⢕⢕⢕⢕⢄⢄⢄⢸⢔⢅⢅⢸⢇⠕⡱⢕⢸⡇⢅⢅⢔⡇⢕⢜⢅⢡⢸⡏⢕⢔⡕⢕⢸⡇⢕⢠⢇⢑⢕⢕⢕⢱⡇⢕⢕⢕⡇⢕⠔⣑⣀⣇⢕⢕⢕⢸⢕⢕⢟⢝⢕⢅⢕⢕⢸⠔⢔⢱⣵⣵⣧⢕⢕⡏⢕⢸⢕⣼⣿⣿⣿⣿⣿⣿⣿⣿⣿⣿⣿⣿⣿⣿⣿⣿⣿⣿⣿⣿⣿⣿⣿⠀</a:t>
            </a:r>
            <a:br/>
            <a:r>
              <a:t>⠙⠉⢉⢉⠙⠙⠙⠉⠉⢁⢁⢑⢐⡗⢕⢜⢕⢄⢄⢄⢄⠀⠀⠐⠌⠀⠀⠤⣅⡀⠙⠂⠀⠘⠦⠤⢤⠤⠀⠀⠄⠑⠁⠃⠀⢀⣸⢇⠀⠀⢀⠔⠋⢕⡇⠈⠢⢤⠀⢐⢐⢌⣄⣇⣔⢷⢇⢌⢐⢁⢀⢀⢀⢀⢀⢀⠀⠀⠁⢀⠜⢕⢕⢕⠕⠕⢕⢅⢕⢕⢕⢕⢕⠀⢠⠊⠀⠀⠈⠳⠤⠔⠊⠁⢔⢕⢕⢕⢈⠳⠶⠔⢕⢐⢸⡇⡰⠑⢄⣑⣃⣀⡀⢀⠇⠰⠒⢁⣸⠀⢙⢦⠅⢔⠅⢕⠵⢔⢼⢏⢳⢜⢕⣕⣕⣕⣸⣕⣕⣕⣵⡕⢕⣧⢕⢸⡇⠑⠑⢕⡇⣕⣕⢜⢔⣈⣑⣑⢸⢇⢱⢜⢱⢔⣑⣑⣑⣘⣕⢕⣱⣕⢕⡕⢞⢕⢕⠣⢔⡠⠇⢍⢗⢕⢕⢳⠥⢵⢚⢕⢕⢕⢅⢸⢒⠣⡜⣿⡿⢇⢱⢎⡕⢕⢴⢕⣿⣿⣿⣿⣿⣿⣿⣿⣿⣿⣿⣿⣿⣿⣿⣿⣿⣿⣿⣿⣿⣿⣿⣿⠀</a:t>
            </a:r>
            <a:br/>
            <a:r>
              <a:t>⠀⠀⠅⠔⠔⢔⢔⢔⢵⣷⣾⣿⣿⡿⢟⢟⢏⢕⢕⢄⢀⢔⢴⢴⢔⢔⣔⣴⣴⣵⣴⣴⣷⣖⣆⣔⢐⢑⠑⠐⠑⠑⠑⠀⢔⢴⡭⢴⢴⢔⢖⢖⢗⢇⢕⢕⠄⠀⢀⢄⢄⢀⢄⢔⢔⣕⣵⣴⢴⢴⢴⢔⠄⠕⠕⠁⠀⢀⢅⢐⢄⢕⢕⢕⢕⢕⢕⢕⢕⢕⢕⢕⢕⢔⢄⢄⢄⢐⠄⢀⢀⠀⢀⠔⢕⢕⢕⢕⢕⢕⢔⢕⢕⢕⢌⢁⢄⢄⢄⢄⢄⢄⢄⢔⢔⢔⢔⢄⢅⢕⢕⢕⢕⢕⢄⢕⢕⢁⠅⢔⣶⢔⢀⠀⠀⠑⠑⠑⠑⠑⠑⠘⠕⢄⡅⢅⣁⢁⢁⢁⠁⠉⠉⠁⠁⠀⠀⠐⠘⠘⠘⢕⣗⢑⠐⠐⠐⠐⠐⠚⢟⢗⣕⣗⢗⡟⢟⠗⠕⠱⠷⠷⠿⠿⠿⢷⠷⠷⠿⠿⠷⢵⢕⢵⢵⣵⣷⣿⣷⣦⣵⣿⣿⣿⣷⣾⣿⣿⣿⣿⣿⣿⣿⣿⣿⣿⣿⣿⣿⣿⣿⣿⣿⣿⣿⣿⣿⣿⣿⣿⠀</a:t>
            </a:r>
            <a:br/>
            <a:r>
              <a:t>⢔⣔⣔⣔⡕⢕⢕⢟⢟⢿⢿⢟⢝⢕⢕⢕⢅⢅⢅⢄⢀⢀⢀⢔⢔⢕⢕⢕⢜⢝⢕⢕⢕⣕⢕⢕⢕⢕⢕⢕⠕⠕⠕⢕⢕⢕⢕⢕⢕⣕⣕⣱⡕⢕⢗⠕⠍⠁⠄⠄⠄⠄⠔⠔⠕⠕⠕⠕⢕⢝⢑⢑⢁⠀⠀⠀⣄⢕⢕⢕⢕⢕⢕⢕⢕⢕⢕⢕⢕⢕⢕⢕⢕⢕⢕⢕⢕⢕⢑⠀⠀⠀⠁⠀⠀⢕⢕⢕⢕⢕⢕⢕⢕⢕⢕⢕⢕⢕⢕⢕⢕⢕⢕⢕⢕⢕⢕⢕⢕⢕⢕⢕⢕⠑⠗⢇⢕⠕⠕⢕⢝⢟⢿⢿⣷⡗⢕⢕⢔⢐⠐⠐⠀⠀⠁⠈⠙⠙⠙⠛⠳⢧⢔⢐⠐⠐⠀⠁⠁⠁⠀⠁⠁⠁⠁⢐⢔⣴⣴⣵⣵⣵⣽⣕⢕⢁⢄⢄⢄⢄⢄⠀⠀⠁⠅⠍⠕⠕⢷⢕⡔⢔⢐⠐⠀⠀⠀⠀⠀⠀⠐⢔⢔⢐⠑⠑⠁⠁⢈⢍⡝⢝⢝⢝⠝⠍⠍⠝⠝⠝⢝⢛⢛⠛⠛⠛⢛⣟⣛⡟⠀</a:t>
            </a:r>
            <a:br/>
            <a:r>
              <a:t>⢞⢏⣕⡕⢔⢔⢐⢕⢕⢕⢕⢕⢕⢗⢗⢕⢕⢕⢕⢕⢵⢵⢵⢵⢵⢗⢕⢑⢑⢑⢑⢕⢕⣽⣷⡷⢷⢷⢗⢗⢇⢕⢕⢕⢕⣕⢕⢿⢿⢿⢧⢵⢕⢕⢄⢀⢀⢀⢀⢀⢀⢀⢀⢀⢀⢄⢄⢄⢔⣵⣵⣵⣷⣷⣧⢾⣷⣕⢕⢕⢕⢕⢕⢕⢕⢕⢕⢕⢕⢕⢕⢕⢕⢕⢕⢕⢕⢕⢕⢔⢄⢀⢀⢄⠀⢕⢕⢕⢕⢕⢕⢕⢕⢕⢕⢕⢕⢕⢕⢕⢕⢕⢕⢕⢕⢕⢕⢕⢕⢕⢕⢕⠕⢄⢄⣄⣔⣄⣄⣄⣀⢑⢑⠑⠑⠑⠁⠁⢑⣵⣔⣔⢄⢀⠀⠀⠀⠀⠀⠀⠀⠀⢁⢝⢟⢝⠑⠑⠙⠑⠑⠑⠐⠀⠐⢷⣷⣿⢿⢿⢿⢟⢟⢟⢇⠕⠀⠀⠑⠕⢕⢕⢔⢄⢄⢄⣄⣄⣔⡔⠄⠀⠁⠐⠀⠀⠀⠐⠀⠔⠵⢕⢕⢕⢕⢄⢄⢕⢜⢝⢝⢻⢷⣧⣔⡄⢀⠀⠀⠀⠀⠀⠀⠀⠁⠑⢳⢷⢧⢽⠀</a:t>
            </a:r>
            <a:br/>
            <a:r>
              <a:t>⣕⣷⣿⣿⣿⢵⢵⢵⢵⢵⢕⢗⢗⢗⢗⢕⢕⢕⢕⢕⢕⣕⣕⣕⣱⢵⢵⢳⢗⢕⢕⢕⢕⢕⢕⢕⢕⢕⢕⢕⢕⢗⢞⢟⢿⣕⢕⢕⢕⢕⣕⣕⣕⣕⣱⢵⢵⢵⢕⢕⢕⢕⢕⢕⢕⢕⢕⢕⢜⢝⢝⢝⢝⢝⢝⠕⠑⠁⠁⠁⠁⠁⠑⠑⠑⠑⠕⠕⠕⠕⢕⢕⢕⢕⢕⢕⢕⢕⢕⢕⢕⢕⢕⢕⢕⢕⢕⢕⢕⢕⢕⢕⢕⢕⢕⢕⢕⢕⢕⢕⢕⢕⢕⢕⢕⢕⢕⢕⢕⢕⢕⢕⢕⢜⡕⣽⣿⣯⣕⢁⠁⠁⠁⠀⠀⠁⠁⠈⠙⠝⠝⢟⠙⠑⠁⠈⠉⢁⢕⢕⢎⢕⢕⢕⢕⢕⢄⢄⢀⠀⠀⠀⠀⠐⠗⢗⢕⢕⢕⢕⢕⠕⠑⠁⠀⠀⠀⠀⠀⢀⢕⢕⢷⢷⢷⢧⣵⣵⡾⢟⢗⢗⢆⢴⢄⢀⢀⢀⠀⠀⠀⠀⠀⠀⢁⢅⣄⣕⣕⣕⣕⣱⣵⣵⣼⣿⢗⢇⢄⢄⢄⢄⢄⢄⢀⠄⠅⠑⠁⠁⠀</a:t>
            </a:r>
            <a:br/>
            <a:r>
              <a:t>⠁⠁⠑⢑⢕⢕⢕⣕⣱⣵⣵⣵⣵⣵⣷⣷⣷⣾⣿⣿⡿⢿⢿⢿⢟⢟⢟⢏⢙⢙⢑⢕⢁⢅⢅⢄⢔⢐⠀⠀⠀⠀⠁⠑⢑⢕⢕⢕⢕⢕⢕⢕⢝⢕⢕⢕⢕⢕⣵⣵⣵⣵⣕⣕⡕⢕⢕⢕⢕⢕⢕⢕⢕⢕⢄⢄⢀⢀⢀⢀⠀⠀⠀⠀⠀⠀⠀⠀⠀⠀⠀⠀⠀⠀⠀⠁⠁⠁⠑⠑⠑⠕⠕⠕⠕⠕⠕⠕⠕⠕⠕⠕⠕⠕⠕⠕⠕⠕⠕⠕⢕⢕⢕⣕⣕⢕⢕⢕⢕⢕⢕⢕⢕⢕⢕⢄⠁⠁⠁⠅⠄⠅⠁⢅⢵⢵⢵⢵⢵⢕⢕⢔⢔⢔⢔⣔⣕⣕⡕⢕⢕⢕⢗⢧⢵⢕⢕⢅⢁⢀⢀⢀⢀⢀⢀⢁⢕⢕⢕⢔⢔⡔⢄⢰⢴⣴⣶⡗⢗⢟⢝⢝⢝⢝⢟⢏⢕⢕⣕⡅⢅⣄⡅⢅⢕⢕⢕⢕⢑⢅⢄⢄⢄⣄⡔⢕⢕⢟⢟⢟⢟⢟⢿⣿⣿⣿⣷⣕⢕⢕⢕⢕⢕⢕⢕⢔⢄⢀⢀⢀⠀</a:t>
            </a:r>
            <a:br/>
            <a:r>
              <a:t>⢱⢵⢵⢗⢗⢟⢏⢟⢣⢕⢷⢿⣿⡿⢟⢏⢕⢕⢕⢕⢕⢕⢕⢕⢕⢕⢔⢕⢕⢕⢕⢕⢕⠕⠑⠑⠁⠀⠄⠄⠀⠄⠄⠅⢅⢅⢕⢕⢕⢕⢕⢕⢕⢕⢕⢝⢝⢕⢕⢕⢕⢕⢕⢕⢕⢕⢕⢕⢕⢕⢕⢕⢕⣕⣕⢕⢕⢕⢕⢱⢵⢵⡵⢗⢳⢷⢗⢖⢖⢖⢖⢖⢖⢖⢖⢔⢔⢔⢔⢔⢔⢄⢄⢄⢄⢄⢄⢀⢀⠀⠀⠀⠀⠀⢀⢀⢀⣀⣄⢄⢄⢄⢜⢿⢿⢿⢿⢷⢷⢵⢕⢕⡔⢄⢀⢀⢀⠀⠀⠀⢀⢀⢀⢀⣄⣕⣕⣕⣕⣕⣗⣕⣕⣕⡕⢕⢜⢝⢕⢕⢅⢁⢕⢑⢑⢀⢀⢀⢄⢔⢕⣷⣷⢗⢗⢗⢇⢝⢕⢕⢕⢕⢕⢕⢕⢕⢝⣝⣝⢕⢕⢕⢕⢕⢞⢏⢝⢝⢕⢕⢕⢕⢜⢝⢹⢽⢵⢿⢟⢝⣝⣝⣕⢕⢕⢜⢝⢱⢵⢵⣵⣵⢵⢾⢿⢿⢿⢷⣷⢧⢕⠑⠑⢝⢝⠝⠙⠉⠁⠁⠀</a:t>
            </a:r>
            <a:br/>
            <a:r>
              <a:t>⢠⢵⣵⣵⣵⣷⣷⢷⢷⢟⢟⢟⢝⢕⢕⢕⢕⢕⢕⢕⢕⢑⠑⠁⠁⠁⠑⠕⠕⢕⢕⢕⢕⢔⢔⢔⠄⢄⠄⠀⠀⠀⠀⢀⢄⢄⢱⢵⢵⢵⢵⣵⣵⣵⣵⣵⣵⣷⣷⣷⣷⣷⣾⣿⣿⣿⣿⣿⣿⣏⣝⣝⣽⡵⢕⢕⢕⢕⢕⢕⢕⢕⢕⢕⢕⢕⢑⢕⢕⢕⢕⢕⢕⢕⢕⣕⣕⣱⣵⣵⣵⣷⣷⣷⣵⣵⣵⣵⣵⣔⣔⣴⣴⣵⣵⣵⣼⣿⣷⣷⣵⡵⢕⢕⢕⢕⢕⢕⢕⢕⢕⢕⢅⢅⢈⢝⢕⢕⢕⢕⢑⢕⢕⢕⢕⢕⢕⢕⢕⣕⣕⢕⢕⢕⠕⢁⠀⢀⢄⢔⣵⣵⣱⣕⣕⣱⣵⡷⢗⢞⢟⢟⢟⢟⣷⢷⢗⢗⢕⢕⢕⢕⢕⢜⢝⢝⢝⢕⢕⢕⢕⢕⢕⢕⢕⢕⢕⢕⢕⢕⢕⢕⢕⢕⢕⢕⢕⣕⣕⣕⢼⢕⢕⢝⢝⢝⢝⢝⢝⢕⢕⢕⢕⢕⢕⢕⢜⣟⢗⢧⢕⢄⢄⢔⢕⢄⢄⢄⢀⢀⠀</a:t>
            </a:r>
            <a:br/>
            <a:r>
              <a:t>⢀⢀⢀⢄⢕⢟⢝⢏⢟⢟⢏⢝⢝⢝⢝⢕⢕⢁⢁⠅⠄⠔⠔⠔⠐⠑⢁⢁⠀⠁⠁⢀⢀⢀⢄⢄⢔⢕⠕⢔⠀⠀⠁⠑⠕⢕⢕⢕⢕⢕⢕⢕⢕⢕⢕⢕⢕⣕⢵⡼⡝⣝⣝⣽⣝⣝⣝⣝⣝⣝⣝⣝⣕⣕⣕⣕⡕⢕⠕⠕⢕⢕⢕⢕⢕⢕⢕⢕⢕⢵⣵⣵⣵⣷⣾⣿⢿⢿⢿⢟⢟⢟⢟⢟⢏⢝⢝⢝⢝⢕⠕⠕⠕⢕⢕⢕⢝⢝⢝⢜⢕⣕⢕⢕⢕⠑⠑⠑⠁⠁⠁⠁⠁⠁⠁⠁⠁⠁⠑⠑⠑⠑⠑⠑⠑⠕⠕⢕⢕⢕⢕⢕⢕⢕⢕⢔⢔⢕⢕⢝⢝⢝⢝⢕⢕⢕⢕⢕⢕⢕⢝⢝⢕⢜⢝⢗⢗⢳⣕⣕⣱⣷⡷⢷⢷⢷⢷⢷⢗⣗⣇⣗⣗⣗⡗⢕⢷⢷⢷⢷⢷⢷⢞⢗⢗⢕⣟⢟⢻⢿⢟⢗⢞⢟⢷⢷⢷⢷⢷⢷⢷⢷⢵⢕⢕⢕⣕⣕⢕⢕⣕⣕⡵⢜⢝⢕⢕⠕⠅⠁⠀</a:t>
            </a:r>
            <a:br/>
            <a:r>
              <a:t>⢀⢄⣔⣱⣵⣷⣷⡗⢞⢟⢇⢕⢕⢕⢕⢕⢔⢄⢄⢄⢔⢔⢔⢔⢕⢕⢕⢕⢕⢕⢕⢕⢕⢕⢕⢕⢕⢑⢁⢐⢀⢀⢄⢔⢔⣔⣕⣱⣵⣵⣵⣷⢷⢾⢟⢟⢝⢝⢕⢕⢕⢜⢝⢟⢿⣿⣿⣿⣿⣿⣿⣿⡿⢟⢝⢕⢕⢕⢕⢔⢕⢕⢕⢕⢕⢕⢕⢕⣱⣾⣧⣜⣟⡗⢇⣕⣕⣕⣕⣕⣕⣕⣕⢕⢕⢕⢕⠑⠐⠐⠐⠑⠑⢕⢗⢗⢗⢗⢳⣿⢿⢿⢟⢟⢇⠕⠐⠀⠀⠀⠀⠀⠀⠀⠀⠀⠀⠀⠀⢀⢀⢀⢄⠄⠄⠔⠔⢔⢕⢵⢕⢕⢕⢕⣱⣵⣵⣵⣷⢷⢷⢕⢕⢕⢕⢕⠕⢕⠕⠕⠕⢕⠕⠕⠑⠑⠁⠁⠁⠑⢑⢑⢑⢑⢁⠁⢑⢜⢝⢝⢝⢝⢝⢝⢗⣵⢕⢕⢕⢕⢕⢕⢕⢕⢕⢕⢕⢕⢕⢕⢕⢕⢕⢜⢝⢏⢕⢕⣕⣕⣕⣕⣕⣵⣾⣿⣿⣿⣿⣿⣿⣿⣿⣧⣕⡅⢀⢀⢀⠀⠀</a:t>
            </a:r>
            <a:br/>
            <a:r>
              <a:t>⢟⢟⢟⢝⢝⣹⣿⣿⣿⣷⣕⢕⢕⢕⢕⢕⢕⢕⢕⢕⢕⢕⢕⢕⢕⣕⣕⣕⣕⣕⡕⢵⢵⢵⢵⢕⢕⠕⢕⠗⠗⢗⢗⢟⢿⢟⢟⢟⢏⢕⢕⢕⢕⢕⢕⢕⢕⢕⢕⢕⢕⢕⢕⣱⣵⣿⣿⣿⣿⣿⣿⣿⣗⢕⣕⢕⢗⢗⢗⢗⡗⢗⢗⣗⣗⣞⡟⢟⢟⢟⢟⣟⣟⣿⣟⣟⢝⢝⢝⢕⢕⢕⢕⢕⢑⢑⢑⢐⢀⢀⢀⢄⢕⢱⣵⣷⣾⣧⣕⣕⣕⣕⢕⢄⢀⢀⣄⣄⣔⣰⣵⣵⣵⣵⣵⡵⢇⢕⠕⠑⠀⠀⠀⠀⠀⠀⢀⢄⢕⢕⢕⢕⢕⢕⢜⢝⢕⢕⢕⢕⢕⢕⢕⢕⢀⢀⢀⢀⢄⢄⢄⢄⢄⢔⢔⢔⢔⣔⣔⣕⣕⣕⣱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⢣⢵⢕⣕⣕⣕⣕⣱⣵⣿⣿⡿⢏⢝⢕⢕⠑⠕⠕⠑⠑⠁⠁⠀⠀⠀⠀⠀⢀⢁⢕⠕⠕⠕⢕⢕⢕⢕⢕⢕⢕⢕⢕⢔⢕⣕⢕⢕⢝⢝⢝⢝⢻⣿⣿⣿⣿⣿⣿⣿⣷⣷⣷⣾⣿⣿⣿⣷⣿⣷⣷⣷⢷⢷⢿⢿⢿⣿⣿⣿⣿⣿⣧⡕⢕⢕⠕⠕⠕⠕⠕⠕⠕⠕⢕⢕⢕⢕⢕⢝⢝⢟⢟⢝⢝⢟⢇⠕⢕⠕⠕⠕⠕⢱⢿⢿⢿⢿⢿⢿⢿⢿⣕⣕⣔⡔⢔⢔⢔⢔⢔⠐⠑⢕⢕⢕⢕⢕⣕⣕⣕⣵⣵⣵⣵⣵⣵⣵⣵⣵⣵⣕⣕⣵⣵⣵⣷⣷⢷⢷⢿⢿⢟⠟⠟⠟⠏⠝⠝⠝⠝⠝⠝⠝⠝⠕⠇⠕⢕⢗⢗⢗⢇⢕⢕⢕⢕⢕⢕⢕⢝⣿⣿⣿⣿⣿⣿⣷⣕⣕⣕⣕⣕⢕⢕⢔⢕⢕⢕⢕⢑⢁⢀⢀⠀⢀⢀⢀⢀⢀⢀⢀⢀⢀⣄⣄⡀⠀</a:t>
            </a:r>
            <a:br/>
            <a:r>
              <a:t>⠔⠕⠕⠱⢵⢵⢵⢵⢕⢕⢕⢕⢵⢵⣵⣵⣼⣷⣵⣵⣵⣵⣜⢝⠝⠕⠕⠕⢗⢕⢵⢴⢔⢔⢕⣕⣕⣕⣕⢔⢕⢕⢕⢕⢕⢕⢕⣕⣕⣵⣷⣧⣵⣷⣵⣷⣿⣾⣷⣵⡕⢕⢕⢕⢕⢝⢝⢝⢝⢝⢝⢝⢟⢿⢿⣿⣿⣿⣿⣏⡝⢕⢕⢕⢕⢕⢕⣕⢕⢕⢞⢏⢝⢝⢕⠕⠕⠀⠀⠀⠀⠀⠀⠀⠀⠀⠀⠀⠀⠀⠁⠁⢝⢟⣿⡟⢇⢕⢄⢄⢄⠀⠀⠀⠀⠀⠀⠀⠀⠀⢅⢕⢕⢕⢕⢅⢅⢕⢱⣿⣷⣷⣧⣵⣵⣕⣕⣕⣕⣼⣿⣿⣿⣿⣿⣿⣿⣿⣿⣿⣿⢟⢏⢝⢝⢝⠑⠑⠑⠁⠁⠁⠁⠁⠀⠀⠀⠀⠀⠀⠀⠀⠀⠀⠐⠄⠄⠄⢔⢔⢕⣕⡕⢕⢕⢕⢕⢕⢕⢕⢕⢕⢝⢝⢝⢝⢝⢝⢝⢝⢝⢝⢕⢕⢝⢝⢝⢝⠝⠝⠝⠝⠟⠟⠗⢗⢗⢗⢗⢗⠗⠞⠏⠝⠝⠝⠙⠙⠙⠉⠀</a:t>
            </a:r>
            <a:br/>
            <a:r>
              <a:t>⠀⠀⠀⠀⠀⠀⠀⠁⠁⠁⠀⠑⠑⠑⠑⠕⢕⢜⢝⢝⢟⢟⢗⢕⢄⢀⢀⠀⠁⢑⢑⠑⠑⢕⢕⢕⢕⢜⢝⢝⢝⢽⣿⣿⢿⢯⢕⢕⢝⢝⢝⢝⠝⠝⠙⠙⠝⠟⠟⠻⢷⢧⢵⢕⢕⢕⢕⢕⢕⠕⠕⠕⠕⠑⠕⠕⠕⠕⠕⠕⠝⠕⠑⠑⠑⠑⢝⢕⢕⢕⢕⢕⢕⢕⢕⢕⢔⢀⠀⠀⠀⠀⠀⠀⠀⠀⠀⠀⠀⠀⢀⢕⢕⣜⢹⢟⢗⢗⢇⢕⣕⡕⠕⠑⠐⠑⠐⠁⠁⠁⠁⠀⠀⠀⠀⠀⠀⠁⢁⢜⢟⢻⣿⣿⡿⢟⢏⢝⢕⢕⢕⢕⢕⢸⢿⢿⢿⢿⢿⢿⢿⢷⣧⣕⣕⣕⣕⢕⢕⢕⢕⢕⢕⠕⠐⠀⠀⠀⠀⠀⠀⠀⠀⠀⠀⠀⠀⠀⠀⠀⢜⢝⢟⢿⢗⢗⢗⢗⢗⢗⢕⢱⢧⢵⢵⣵⣵⣵⣵⣧⣵⣵⣷⣾⣿⡇⢕⠀⠀⠀⠀⠀⠀⠀⠀⠀⠀⢀⢄⢔⢔⢕⢔⢕⢕⢕⢔⢕⢕⠀⠀</a:t>
            </a:r>
            <a:br/>
            <a:r>
              <a:t>⢠⣤⣔⣔⣔⣄⣄⣄⡔⢔⢕⣕⣕⢕⢔⣕⣕⣵⣵⣵⡵⢵⢵⢷⢗⢇⢕⢅⢄⢅⢅⢄⢄⢕⢱⣵⣵⡷⢇⠕⠑⠑⠑⢕⢕⢕⢕⢕⢕⢕⠑⠀⠀⠀⠀⠀⠀⠀⠀⠀⠀⠁⠁⠁⠑⠑⠕⠱⢵⢔⣔⣔⣔⢔⢔⢄⢄⢄⢄⢀⢀⢀⢀⢄⢔⢕⣕⣵⣷⡷⢿⣗⢕⢕⢕⢕⢕⢕⢔⢔⢄⢄⢄⢀⢀⢀⠀⠀⢔⠕⠕⠗⠙⠉⠁⠀⠀⠁⠁⠈⠙⢅⢀⢀⢀⢀⢀⢀⢀⢀⢀⢀⢄⢄⣔⣕⡵⢵⢕⢕⢕⢗⢺⣵⡵⢕⠕⠑⠑⠁⠀⠀⠀⠁⠑⠕⢕⢕⢕⢕⣵⣷⡟⢟⢝⢕⢞⢟⢟⢗⢳⣕⡕⢕⢕⢄⢔⢐⢐⠐⠐⠀⠀⠀⠀⠀⠀⠀⠀⠐⠕⢕⢕⢕⣕⣷⣇⡕⢕⢕⢕⢕⢕⢕⢕⢕⢕⢕⢕⢜⢝⢝⢻⢿⢿⢇⢕⢄⢄⢄⢄⢄⢔⢔⢔⢕⢕⢕⢕⢕⢕⢕⢕⢕⢕⢎⠝⠻⢧⡔⠀</a:t>
            </a:r>
            <a:br/>
            <a:r>
              <a:t>⢝⣝⢽⢟⢝⢝⢕⢕⢕⢕⢕⢕⣕⣕⣵⣾⣏⣕⣕⣕⡕⢕⠑⠑⠑⠑⠑⠁⠑⠐⢔⢕⢱⣾⣿⣿⣿⣷⣵⡕⢄⢀⠀⠁⢕⢕⠕⠕⠑⠁⠀⠀⠀⠀⠀⠀⠀⠀⠀⠀⠀⠀⠀⠀⠀⠀⠀⠀⠀⠀⠁⠁⠈⠙⠙⠙⢟⣻⣿⡿⢎⢕⠕⠕⠜⢟⢻⢿⢿⢿⢇⢕⠕⠕⠕⠝⠕⠕⢱⢵⢵⢷⣷⣧⣵⣕⣄⣔⡔⢄⢀⢀⢄⢀⠀⠀⠀⠄⢕⢕⢕⢕⢕⢕⢕⢕⢕⡕⢕⢕⢕⢕⢕⣱⣕⣕⣕⣱⣵⣵⣕⣻⣯⢕⢕⢕⢔⢄⠔⠔⢔⢰⢴⢴⢵⢵⣵⣷⣾⣿⣿⣿⣵⣕⣕⣕⣕⣕⣕⣵⣵⣾⣷⣷⢷⢵⢕⢕⢑⢑⢀⢕⢕⢔⢄⢄⢄⢄⢀⢄⢀⢄⢕⢟⢝⢝⢕⢑⢁⠙⠕⠕⠇⠑⠑⠕⠕⠑⠑⠑⠑⠑⠁⠕⠕⠕⠕⠀⠀⠁⠁⠕⢕⢕⢕⢱⢵⢵⢕⢕⢕⢕⢁⢁⢀⠀⠀⢀⢀⣕⠀</a:t>
            </a:r>
            <a:br/>
            <a:r>
              <a:t>⢙⢕⢕⢕⢕⣵⣷⣷⣾⣿⣿⣿⣿⣿⣿⡿⢿⢟⢝⢕⢕⢀⢀⠀⠀⠀⠀⠀⠀⢀⢕⢕⢕⢜⢻⣿⣿⣿⣿⣿⣷⣕⡕⢄⢕⢕⢔⢔⢄⢠⢄⢠⢄⢄⣄⣄⣀⣀⢀⢀⢀⢀⢀⢀⢀⢀⢀⢀⢀⢀⢀⠀⠀⠀⠀⠀⠁⠁⠁⠀⠀⠀⠀⠀⠀⠀⠀⠀⠀⠀⠀⠀⠀⠀⠀⠀⠀⠀⠐⠑⠑⠑⠑⠕⢝⢝⢝⢝⢟⢿⡿⢿⢗⢗⠇⠕⠕⢵⢵⢵⢵⣵⢵⢞⢝⢕⢕⢀⠀⠀⠀⠀⠀⠀⠀⢅⢕⢹⢿⢿⢟⢟⢟⢟⢟⢟⠗⠓⠃⠐⠐⠐⠀⠑⠑⢕⢜⢝⠟⢟⢏⠝⠙⠙⠙⠙⠙⠙⠙⠙⠛⠛⠃⠑⠕⢱⢵⢵⢔⢄⢁⢁⠁⠑⢑⢝⢝⢟⢟⣻⢕⢕⠕⠀⠀⠀⠀⠀⠀⠀⠀⠀⠀⠀⠐⠀⠀⠄⠄⠐⠐⠐⠔⠄⠀⠀⠀⠀⠐⠐⠔⢀⢀⢀⢅⢅⢅⢁⢑⢕⢕⢜⢝⢟⡿⢟⢝⢝⢝⠁⠀</a:t>
            </a:r>
            <a:br/>
            <a:r>
              <a:t>⠁⠁⠁⠁⠉⠙⠙⠛⠛⠛⠛⠛⠛⠛⠛⠑⠑⠑⠑⠑⠑⠑⠑⠑⠑⠑⠐⠐⠀⠀⠀⠁⠑⠑⠑⠑⠘⠙⠑⠑⠑⠁⠀⠀⠁⠁⠁⠑⠃⠑⠑⠁⠁⠁⠁⠁⠙⠙⠙⠙⠛⠛⠛⠛⠛⠛⠛⠛⠛⠛⠑⠀⠀⠀⠀⠀⠀⠀⠀⠀⠀⠀⠀⠀⠀⠀⠀⠀⠀⠀⠀⠀⠀⠀⠀⠀⠀⠀⠀⠀⠀⠀⠀⠀⠑⠑⠓⠚⠑⠑⠑⠀⠀⠀⠀⠀⠀⠀⠀⠑⠑⠑⠑⠑⠑⠑⠁⠀⠀⠀⠀⠀⠀⠀⠀⠑⠓⠓⠓⠃⠑⠑⠑⠑⠐⠐⠐⠐⠐⠐⠐⠐⠀⠑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⡿⣿⣿⣿⣿⣿⣿⣿⣿⣿⣿⣿⣿⣿⡟⣿⣿⣿⣿⣿⣿⣿⣿⣿⣿⣿⣿⣿⣿⣿⣿⣿⣿⣿⣿⣿⣿⣿⣿⢿⣿⣿⣿⣿⣿⣿⣿⣿⣿⣿⣿⣿⣿⣿⣿⣿⣿⣿⣿⣿⣿⣿⣿⣿⣿⣿⣿⣿⣿⣿⣿⣿⣿⣿⣿⣿⣿⣿⣿⣿⣿⣿⣿⣿⣿⣿⣿⣿⣿⣿⡏⣿⣿⣿⣿⣿⣿⣿⣿⣯⢕⢕⢕⢸⣿⣿⣿⣿⣿⣿⣿⣿⣿⣿⣿⡇⢕⢕⢕⣿⣿⣿⣿⣿⣿⣿⣿⣿⣿⣿⣿⣿⣿⣿⣿⣿⣿⣿⣿⣿⣿⣿⢹⣿⣿⣿⣿⣿⣿⣿⣿⣿⣿⣿⣿⣿⣿⣿⣿⣿⣿⣿⣿⡗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⣿⣿⣿⣿⣿⣿⣿⣿⣿⢹⣿⣿⣿⣿⣇⣿⣿⣿⣿⣿⣿⣿⣿⣿⣿⣿⣿⣿⣿⣿⣿⡟⣿⣿⣿⣿⣿⣿⣿⢹⣿⣿⣿⣿⣿⣿⣿⣿⣿⣿⣿⣿⣿⣿⣿⣿⣿⣿⣿⣿⣿⣿⣿⣿⣿⣿⣿⣿⣿⡿⣿⣿⣿⣿⣿⣿⣿⣿⣿⣿⢸⣿⣿⣿⣿⢸⣿⣿⣿⣿⣿⣿⣿⣿⣿⣿⣿⣿⡟⢸⢕⢕⢕⢸⣿⣿⣿⣿⣿⣿⣿⣿⣿⣿⣿⡇⢕⢕⢕⢸⣿⣿⢻⣿⣿⣿⣿⣿⣿⣿⣿⣿⣿⣿⣿⡿⣿⣾⣿⣿⣿⢸⣿⣿⣿⣿⣿⣿⣿⣿⣿⣿⣿⣿⣿⣿⣿⣿⣿⣿⣿⣿⣿⡇⣾⣿⣿⡷⣿⣿⣿⣿⣿⡟⢿⣿⣿⣿⣿⣿⣿⣿⣿⣿⣿⣿⣿⠀</a:t>
            </a:r>
            <a:br/>
            <a:r>
              <a:t>⣿⣿⣿⢹⣿⣿⣿⣿⣿⣿⣿⣿⣿⢿⣿⣿⡇⣿⣿⣿⣿⣿⢸⣿⣿⣿⣿⣿⣿⣿⣿⣿⣿⣿⣿⣿⣿⣿⣿⣿⣿⣿⡿⣿⣿⣿⡇⡇⣿⡿⣿⣿⣿⡇⢻⣿⣿⣿⣿⣿⣿⣿⢸⣿⡟⣿⣿⣿⣿⣿⣿⣿⣿⣿⣿⣿⣿⣿⡟⣿⣿⣿⣿⣿⣿⣿⣿⣿⣿⣿⣿⣿⢸⣿⣿⣿⣿⣿⣿⣿⣿⣿⣿⣿⣿⣿⣿⣿⣿⣿⣿⣿⣿⣿⣿⣿⣿⣿⡿⣿⣿⣿⣧⣼⡇⡏⣿⣿⣿⡟⣿⣿⣿⢸⣿⣿⣿⣿⢸⣿⡇⣿⣿⣿⣿⣿⣿⣿⣿⣿⣿⡇⢜⢕⢕⢕⢸⣿⣿⣿⣿⣿⣿⣿⣿⣿⣿⣿⡇⢕⢕⢕⢱⣿⣿⢸⣿⣿⣿⣿⣿⣿⣿⣿⣿⢿⣿⣿⣷⣿⢿⣿⣿⣿⡇⣿⣿⣿⣿⣿⣿⣿⣿⣿⣿⣿⣿⣿⣿⣿⣿⣿⣿⣿⣿⣿⡇⣿⣿⡏⡇⣿⣿⣿⣿⣿⡇⣾⣿⣿⣿⣿⣿⣿⣿⣿⣿⣿⣿⣿⠀</a:t>
            </a:r>
            <a:br/>
            <a:r>
              <a:t>⣿⣿⣿⣿⣿⣿⣿⣿⣿⣿⣿⣿⣿⢸⣿⣿⡇⣿⢿⣿⣿⡏⡼⣿⣿⣿⣿⣿⣿⣿⣿⣿⣿⣿⣿⣿⣿⣿⣿⣿⡇⣿⡇⣿⢿⣿⡷⡇⢿⡟⣿⣿⣿⡏⢸⣿⣿⣿⣿⣿⣿⣿⢸⣿⡇⣿⣿⣿⣿⣿⣿⣿⢿⣿⣿⣿⣿⣿⣿⣿⣿⣏⣿⣿⣿⣿⣿⣿⢕⣿⣿⣿⢸⡇⣿⣿⣿⢸⣿⣿⣿⣿⣿⣿⣿⣿⣿⣿⣿⣿⣿⣿⣿⣿⣿⣿⣿⣿⣿⣿⣿⣿⢇⢕⢕⢕⢝⢻⣿⡯⡿⣻⡿⢱⢸⣿⣿⡿⢸⡿⡇⣿⣿⣿⣿⢿⣿⣿⢹⣿⡇⢕⢕⢕⢕⢕⢸⣿⣿⣿⣿⣿⣿⣿⣿⣿⣿⣿⡇⢕⢕⢕⢕⣿⣿⣾⣿⣿⣿⣿⣿⣿⣿⣿⣿⢸⣿⣿⡇⣿⢿⣿⣿⡇⡟⢿⣿⣿⣿⣿⣿⡿⣿⣿⡏⣿⣿⣿⣿⣇⣿⣿⣿⣿⣿⢸⡇⢿⣿⡏⢕⡿⣿⣿⣿⣿⣿⢸⣿⣿⢸⣿⣿⣿⣿⢇⣿⣟⣻⣿⠀</a:t>
            </a:r>
            <a:br/>
            <a:r>
              <a:t>⣿⣿⣿⢝⣿⣿⣿⣿⣿⢿⣿⣿⡿⢸⣿⣿⡇⣿⢸⣿⢻⢻⢱⣿⣿⣿⣿⢜⢿⣿⣿⣿⣿⣿⣿⣿⣿⣿⣿⡿⡇⣿⡇⡿⢸⣿⡇⢕⢇⡇⣿⣿⣿⡇⢜⢻⡿⢿⣿⣿⢿⡇⢸⡇⡇⣿⡇⢝⣿⣿⣿⡿⢸⣿⡟⣿⣿⣿⡿⣿⣿⣿⣿⣿⢇⣿⣿⣿⡇⣿⣿⣿⢸⡇⣿⡟⡟⣿⢿⣿⣿⣿⣿⣿⣿⣿⣿⣿⣿⣿⣿⣿⣿⣿⣿⣿⣿⣿⡟⣿⣫⣻⢕⢕⢕⢕⢕⢕⢜⢏⢽⢻⡇⣿⢸⣿⣿⡇⢸⡇⡇⣿⣿⢜⢿⢝⣿⢕⢸⢿⢇⢕⢕⢕⢕⢕⢸⣿⣿⣿⣿⣿⣿⣿⣿⣿⣿⣿⡇⢕⢕⢕⢕⣿⣿⢹⣿⣿⣿⣿⣿⢻⣿⣿⡏⢸⣿⣿⡇⣿⢸⣿⡟⡟⡇⢸⣿⣿⣿⡇⡇⡏⣿⣿⡇⣿⣿⣿⣿⣿⣿⢻⡟⢿⢻⢸⡇⣸⣿⡇⢕⡇⣧⣿⣿⣿⣿⢕⢻⣿⢸⣿⣿⣿⣇⢕⣿⣿⣿⣿⠀</a:t>
            </a:r>
            <a:br/>
            <a:r>
              <a:t>⣿⣿⣿⢜⣿⢸⣿⣿⣿⢸⢸⢸⢇⢸⣿⣿⡇⡇⢸⢹⢸⣿⢕⣿⣿⣿⡇⢕⢸⢸⣿⣿⢿⣿⣷⣿⣿⣿⢕⡇⡇⢸⡇⢻⢸⣿⡇⣵⢇⡇⣾⢻⣿⡏⢕⢿⡏⢹⣿⣿⣿⡇⢸⣿⡇⣿⢇⢕⡿⢸⣿⡇⢕⣿⣿⣿⣿⣿⡿⢽⣿⢿⣿⣿⡇⢇⣧⣿⢕⢹⣿⣿⢸⢕⡏⢇⣿⡇⣷⣿⣿⣿⣿⣿⣿⣿⣿⣿⣿⣿⣿⣿⣿⣿⣿⣿⣿⣿⡇⢸⣿⣿⢕⢕⢕⢕⢕⢕⢕⢜⢕⢝⢟⢸⢕⣿⢿⣿⢸⣿⡇⢿⡇⢜⡏⢸⣿⢕⢕⢕⢕⢕⢕⢕⢕⢕⢸⣿⣿⣿⣿⣿⣿⣿⣿⣿⣿⣿⡇⢕⢕⢕⢕⢟⣿⢸⣿⣿⣿⣿⣿⢜⢿⣾⡇⢕⣿⣿⡇⣿⢸⢏⡇⣿⡇⢸⣿⡟⣿⡇⢕⡇⣿⣿⡇⣿⣿⣿⡟⣿⡟⢸⡇⢕⢸⡇⢕⣿⣿⢇⣷⢸⡇⢸⢿⣿⢝⢕⣿⡇⢸⢸⣿⢸⣿⢱⣿⡏⢸⣿⠀</a:t>
            </a:r>
            <a:br/>
            <a:r>
              <a:t>⣿⡏⢟⢕⣿⢸⡏⣿⣿⢕⢜⢸⢕⢜⢹⣿⡇⡇⡜⢸⢸⢹⢕⢿⢹⢸⡇⢕⢸⢸⡇⣿⢸⣿⡇⢝⢸⢕⢕⡇⢕⢕⡇⢕⢸⢝⢇⢜⢕⢇⢸⢸⣿⢕⢕⢸⡇⢜⢸⡿⢸⢇⢸⢹⢇⣿⢕⢱⢕⢸⡟⡇⢕⢻⣿⢕⢸⣿⢕⢕⣿⣾⢿⣿⡇⢕⡟⡇⢕⢜⢻⣿⢜⢕⡇⢕⢝⡇⢝⡏⣿⣿⣿⣿⣿⣿⣿⣿⣿⣿⣿⣿⣿⣿⣿⣿⣿⣿⡇⢸⢿⢕⢇⢕⢕⢕⢕⢕⢕⢕⢕⢟⢕⢱⢕⢻⢸⢹⢸⢸⡇⢸⡇⢱⡇⢸⡿⢕⢕⢕⢕⢕⢕⢕⢕⢕⢸⣿⣿⣿⣿⣿⣿⣿⣿⣿⣿⣿⡇⢕⢕⢕⢕⢕⡕⢕⣿⣿⡟⢹⣿⢕⢜⢿⢇⢕⢸⣿⡇⡏⢸⢇⡇⡏⡇⢸⢱⣷⣿⢕⢕⢕⢻⣿⡇⣿⢿⡏⢕⡏⢇⢸⡇⢕⢸⡇⢸⢸⢜⢕⢸⢜⢕⢸⢸⣿⢕⢕⢸⢕⢸⢕⣿⢸⣿⢜⢝⡇⢸⣿⠀</a:t>
            </a:r>
            <a:br/>
            <a:r>
              <a:t>⡇⢇⢕⢕⢸⢸⡇⢸⢸⢕⢸⢱⢕⢜⢸⢼⡜⢕⢕⢜⢕⢸⢕⢕⢹⡟⢇⢕⢕⢕⢕⡇⢕⢿⡟⢕⢸⢕⢕⡇⢕⢕⢇⢹⢕⢕⢕⢕⢕⢕⢹⢸⣿⢕⢕⢕⢕⢜⢕⡇⢸⢕⢜⢸⢕⣿⢕⢕⢇⢸⢇⢕⢕⢸⢿⢕⢸⣿⢕⢸⡿⢸⢕⢇⡇⢕⢸⢕⢕⢕⢝⣿⢜⢕⢕⢕⢕⡕⢕⢕⣿⣿⣿⣿⣿⣿⣿⣿⣿⣿⣿⣿⣿⣿⣿⣿⣿⣿⡇⢇⢸⢜⢕⢕⢕⢕⢕⢕⢕⢕⢕⢇⢕⢱⢕⢝⢸⢕⢜⢸⢕⢸⣿⢜⢕⢕⢜⢕⢕⢕⢕⢕⢕⢕⢕⢕⢸⣿⣿⣿⣿⣿⣿⣿⣿⣿⣿⣿⡇⢕⢕⢕⢕⢕⢕⢕⢹⢟⡇⢜⢜⢕⢸⢸⡕⢕⢕⢹⡇⢇⢸⢕⢇⢕⢇⢕⢟⡿⣿⢕⢕⢕⢇⢿⢕⢜⢸⡇⢕⡇⢕⢕⡕⢕⢸⢇⢸⢕⢕⢕⢕⢕⢕⣿⢇⢻⢕⢕⢕⢕⢜⢇⢻⢜⢕⢕⢜⡇⢸⣿⠀</a:t>
            </a:r>
            <a:br/>
            <a:r>
              <a:t>⡇⢕⢕⢕⢕⢕⢕⢕⢕⢕⢕⢕⢕⢕⢕⢸⢕⢕⢕⢕⢕⢕⢕⢕⢕⢕⢕⢕⢕⢕⢕⢕⢕⢜⢇⢕⢜⢕⢕⢕⢕⢕⢕⢕⢕⢕⢕⢕⢕⢕⢜⢜⢜⢕⢕⢕⢕⢕⢕⢇⢕⢕⢕⢕⢕⡟⢕⢕⢕⢕⢕⢕⢕⢸⢕⢕⢜⢸⡕⢕⡕⢸⢕⢕⡇⢕⢕⢕⢕⢕⢕⢻⢕⢕⡇⢕⢕⢕⢕⢕⢱⣿⣿⣿⣿⣿⣿⣿⣿⣿⣿⣿⣿⣿⣿⣿⣿⣿⡇⢕⢕⢜⢕⢕⢕⠕⢕⢕⢕⢕⢕⢱⢕⢜⢕⢕⢜⢕⢕⢕⢕⢜⢝⢕⢕⢕⢕⢕⢕⢕⢕⢕⢕⢕⢕⢕⢸⣿⣿⣿⣿⣿⣿⣿⣿⣿⣿⣿⡇⢕⢕⢕⢕⢕⢕⢕⢕⢕⢕⢕⢜⢕⢕⢸⢇⢕⢕⢸⡇⢕⢕⢕⢕⢕⢕⢕⢇⢕⣿⢕⢕⢕⡕⢕⢕⢕⢜⢇⢕⢕⢕⡇⢕⢕⢕⢕⢕⢕⢕⢕⢕⢕⢕⢝⢕⢜⢕⢕⢕⢕⢕⢕⢸⢕⢕⢕⢕⢕⢸⣿⠀</a:t>
            </a:r>
            <a:br/>
            <a:r>
              <a:t>⢇⢕⢕⢕⢕⢕⢕⢕⢕⢕⢕⢕⢕⢕⢕⢹⢕⢕⢕⢕⢕⢕⢕⢕⢕⢸⢕⢕⢕⢕⢕⢕⢕⢕⢕⢕⢕⢕⢕⢕⢕⢕⢕⢕⢸⢕⢕⢕⢕⢕⢕⢕⢕⢕⢕⢕⢕⢕⢕⢕⢕⢕⢕⢕⢕⢕⢕⢕⢕⢕⢕⢕⢕⢜⢕⢕⢕⢕⢕⢕⢕⢕⢕⢕⢕⢕⢕⢕⢕⢕⢕⢕⢕⢕⢕⢕⢕⢕⢕⢕⢜⣿⣿⣿⣿⣿⣿⣿⣿⣿⣿⣿⣿⣿⣿⣿⣿⣿⡇⢕⢕⢕⢁⢕⢕⠀⢄⢕⢕⢕⢕⢕⢕⢕⢕⢕⢕⢕⢕⢕⢕⢕⢕⢕⢕⢕⢕⢕⢕⢕⢕⢕⢕⢕⢕⢕⢸⣿⣿⣿⣿⣿⣿⣿⣿⣿⣿⣿⡇⢕⢕⢕⢕⢕⢕⢕⢕⢕⢕⢕⢕⢕⢕⢕⢕⢕⢕⢕⢇⢕⢕⢕⢕⢕⢕⢕⢕⢕⢕⢕⢕⢕⢕⢕⢕⢕⢕⢕⢕⢕⢕⢕⢕⢕⢕⢕⢕⢜⢕⢕⢕⢕⢕⢕⢕⢕⢕⢕⢕⢕⢕⢕⢜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⡇⢕⢕⢕⢕⢕⠀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⠀⠀⢀⠕⠐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⠀⠀⠀⠀⠀⠀⠀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⠑⠀⠀⠀⠀⠀⠀⠀⢕⢕⢕⢕⢕⢕⢕⢕⢕⢕⢕⢕⢕⠕⠑⠁⢅⢅⢅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⠇⠀⠀⠀⠀⠀⠀⠀⠄⠁⠕⠕⢕⢕⢕⢕⢕⢕⢕⠕⠁⠀⠀⠀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⠏⠀⠀⠀⠀⠀⠀⠀⠀⠀⠀⠀⠀⢕⢕⢕⢕⢕⠑⠁⠀⠀⠀⠀⢕⢕⢕⢕⢕⠕⠑⠁⠐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⣥⠕⠕⠕⡕⢕⢕⢕⢕⢕⢕⢕⢕⢕⢕⢕⢕⢕⢕⢑⣕⣕⣕⣕⣕⢕⢕⢕⢕⢕⢕⢕⢕⢕⢕⢕⢕⢕⢕⢕⢕⢕⢕⢕⢕⢕⣵⢕⢕⢕⢕⢕⢜⢸⣿⡟⡻⢟⢟⢹⢻⣿⣿⣿⣿⡿⢟⡁⠀⠀⠀⠀⠀⠀⠀⠀⣰⠄⠀⠀⠀⢕⡕⠕⠑⠀⠀⠀⢰⢀⠀⠀⠑⠑⠑⠀⢠⠄⢄⠀⠀⢱⢕⢕⢕⢕⠕⢕⣿⣿⢟⣑⠕⢑⣑⣕⣟⣟⣟⣇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⣝⢻⣿⣿⢟⠁⢕⣇⡤⠀⠄⢄⡀⠀⠀⡰⠏⠍⠍⠍⠍⠽⠍⠀⠀⠄⢄⢠⢮⠗⠃⠀⠀⠀⠀⢄⡏⠑⠕⠀⠀⢸⢕⡕⢕⢕⢸⢇⢝⢏⢕⢻⣀⡀⢄⢕⡕⢸⡕⢕⢕⢕⢕⢕⢕⠕⢕⣳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⢖⢜⢕⢕⢕⢜⢕⢱⢵⡇⢇⢕⢕⢕⢕⢕⣿⢕⢕⢕⢇⢕⢕⢜⣕⡕⢕⣽⢕⢕⡮⢗⣪⢏⠀⠉⢹⢁⡄⠄⠠⡅⠁⠀⠈⠒⠒⠒⢒⣖⠒⡗⠐⠀⠀⠀⣰⠇⠖⡄⣀⣰⢄⠄⠄⢎⡇⠁⢅⠁⠁⢸⠁⠁⠁⠑⡜⠕⢕⡕⢝⢹⠑⠄⢕⢕⡇⢸⢕⢕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⡕⢔⡔⢔⢕⢕⢕⢣⡱⢕⢕⢕⢕⢔⢟⢕⢕⢕⢸⢕⢕⢕⢕⣿⢕⢕⢕⢕⢕⢕⢕⢕⢕⢕⣇⢕⢕⣕⡇⢕⢕⢕⢕⢕⢕⣿⢕⢕⢕⢕⢕⢕⢸⣿⣿⢱⢇⢕⢕⡇⢾⢏⠀⢀⣄⢼⢁⢔⠀⠀⣸⠀⠀⠀⠀⠈⢱⢞⢁⠀⢷⠀⢀⠀⠑⠑⡠⠓⡏⠁⠐⠀⠀⠀⢕⡇⠀⠀⠷⠀⢸⠀⠀⠀⠀⢧⢇⢸⣿⢕⣸⠀⠄⢕⢕⡇⢸⢕⢕⢕⢕⢕⢕⢕⡕⢕⢔⢜⢝⢕⢕⢕⣇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⢴⡕⢝⢏⢕⢕⢕⢕⢗⢕⢕⢕⢕⢕⢕⢕⢕⢕⢸⢑⢑⢑⢑⠿⢕⢕⢇⢕⢜⢅⢜⢕⢕⢕⢳⢕⢇⢕⢏⢕⢕⢕⢕⢕⢕⣿⢕⢕⢕⢕⢕⢕⢸⢟⢕⡏⢕⢕⡼⠃⠀⠀⠀⠈⠉⠺⠑⠈⠓⠓⠑⠀⠀⠀⠠⠗⠁⠈⠳⠀⠘⢧⡇⠀⠀⠀⠣⢄⣅⣤⢄⠀⠀⠀⢕⡇⠀⠀⠄⢄⣼⠀⠀⠀⠀⠘⠕⠁⡟⢱⠃⠀⠀⠅⢕⣧⢸⢕⡕⢕⢕⢕⢕⢕⢝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⣕⡕⢕⢕⢕⢕⢕⢕⢕⢕⢑⣕⢕⢕⡕⢁⣑⠑⡑⢕⣀⢕⠄⠀⢀⡀⢀⢀⢀⢀⡀⠀⠀⠀⠀⠀⠀⠀⠀⠀⠀⠀⠀⠀⣄⠀⠀⢄⢄⠀⠀⠀⠀⠀⠀⠀⠀⠀⠀⠀⠀⠀⠀⢀⢁⠑⠈⠀⠀⠀⠛⢿⣿⠀⠀⠀⠀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⢔⡾⠐⡄⠔⢄⡰⢃⢕⠀⡆⠐⠐⠐⠐⠐⢰⢐⢕⠑⡇⢀⢸⠀⡇⢀⢸⠀⠑⠀⢸⡇⠄⠄⠄⢸⢕⠀⠀⠀⡠⠔⢲⠐⠒⢤⡀⠀⠀⣰⠃⢰⠂⢸⢕⢀⡄⠀⠁⡧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⠅⡷⣁⣁⣗⣈⣈⣅⢕⠐⡇⣁⣁⣁⣗⣁⣈⣕⠁⠀⠅⠔⡰⠇⢄⠄⠄⠵⢀⠀⢸⡇⠀⠀⠀⢸⢕⠀⠀⡜⠀⢀⡎⠀⠀⠀⢳⢀⠔⣿⢀⢼⠐⢸⢕⠀⡇⠀⢰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⢀⡏⠐⡱⢕⠐⡴⢔⢕⢔⢇⢕⢀⡯⠥⢤⢴⠄⠀⠠⣔⣘⣠⢀⣀⣑⣢⠥⠑⢔⢸⢗⢒⢒⢒⢺⢑⣄⠀⣇⢀⡜⠀⠀⠀⢀⡾⠀⠀⣿⠀⢸⠀⢸⢕⣰⢇⠀⢕⡀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⢕⣑⡞⠀⢔⠀⣇⢀⣸⠕⣇⣀⣿⠀⢔⠄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⢔⢕⠀⠁⢀⢌⢄⢅⢄⢕⢕⢄⢌⢔⢕⢀⠀⠀⠀⠈⠀⠀⠀⠀⠀⠀⠀⠀⠀⠀⠀⠀⠁⠀⠀⠀⠁⠁⠁⠀⠀⠀⠀⠀⠀⠀⠀⠀⠀⠀⠀⠀⠁⠁⠀⠀⠀⠀⠀⠀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⠑⣥⢑⢕⠑⢔⠕⠀⠕⠁⠀⠀⠀⠑⠀⠀⠀⠀⢠⡅⠁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⢱⠔⢣⢗⢑⠖⢑⢕⢸⠇⢅⢡⠥⠵⢒⢅⢕⡇⢦⢸⢰⠑⡇⢔⠕⠕⠀⢠⠜⢠⢔⠄⢸⠕⡵⠑⢁⢸⡇⡄⡸⠁⣿⠑⠥⠐⠑⢠⠔⢈⡏⠁⠐⢄⠀⠀⠁⢡⢥⠥⠥⠥⡧⠁⠀⠐⡔⠅⢕⢔⠀⢄⠀⠀⠀⠀⠀⠀⡏⢀⣀⠀⠀⠀⠀⠀⠀⠀⠀⠀⠀⠀⠒⠒⠐⠙⠁⠀⠀⠁⢦⠀⠀⠀⠀⠀⠀⠀⠀⡄⠀⠀⠀⠀⠄⣼⠁⠕⠕⠕⢸⡇⣁⠕⢅⡇⠕⠕⢕⢸⢁⣑⢕⢜⢒⢈⢝⢏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⠗⡓⠋⢕⠑⡇⠕⢕⢕⢕⢕⢕⢕⢕⡇⠐⣾⢘⠑⡗⢲⡖⠃⠔⠑⢱⠘⠜⠁⣾⡀⡇⠀⠞⢸⡇⢕⠁⠀⣿⠀⢀⠀⢰⠁⠀⡸⠀⠀⠀⢜⡇⠀⣀⢸⢓⢒⢒⢒⢃⣀⠀⠀⡇⠑⠕⠕⠑⠀⢱⡀⠀⠘⠉⢹⠁⠁⡟⠀⢄⣀⣀⢀⢄⢄⣤⡀⠐⠖⠒⠒⡧⠈⠉⠑⠀⠀⠀⠀⠀⣠⠊⠀⠀⠂⡔⠃⠉⠀⠀⠀⠕⣿⠀⠕⡕⢕⢸⡇⠁⢐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⢈⠃⢕⠀⣵⠑⠁⡅⠕⠕⢕⠕⢕⡇⢜⢹⠘⢔⢇⢸⡕⢔⢠⠴⠚⠂⠠⠊⠁⠁⠳⠇⢕⢸⡇⢄⠁⠁⣿⠁⢍⢄⢸⣄⡰⠁⠀⠀⠀⡸⠃⠀⣿⠀⡆⠀⠀⢰⠄⢸⠁⠀⣇⡔⠀⠀⠀⠀⢘⠇⠀⠀⡠⠃⢀⢠⠇⠀⠀⠀⠀⠀⠀⠀⠀⠀⠀⠀⠀⢰⠃⠀⠀⠀⠀⠀⢀⡠⠞⠁⠀⠀⠀⠜⢁⢼⠐⠘⠁⠀⠀⣿⠀⢕⢸⠕⢸⡇⢕⢕⢱⡅⢕⢕⢕⢸⠀⢕⢔⠏⢁⣐⡐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⢡⢴⠄⢱⢁⢔⢹⢀⢕⢕⢍⢍⢍⢅⢐⡇⠀⠘⠄⠘⢄⢸⢕⢕⢠⠆⢄⢰⢀⠘⠆⢅⢣⢅⢕⢸⡇⠀⢀⢀⢟⢀⢡⠁⢔⢍⢔⢀⠀⠐⠊⠁⠀⠀⣿⠀⠗⠒⠒⠚⢀⣸⠀⠀⠘⠃⠀⢄⢕⢕⢕⢔⠀⠊⠀⠀⠈⠋⠀⠀⠀⠀⠀⠀⠀⠀⠀⠀⠀⠀⠐⠁⠀⠀⠀⠀⠀⠘⠋⠀⠀⠀⠀⠀⠀⠀⠕⢈⢄⠄⠀⠀⠀⣿⠀⢱⡕⢕⣸⡇⢕⢕⢘⢇⢕⠕⡡⢋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⣧⡔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⠔⠄⢀⠀⠀⠀⠐⠀⠀⠔⢕⢕⢕⠕⠑⠀⠀⠀⢕⢔⠀⠀⠀⠀⠀⠀⠀⠀⠀⠀⠀⠀⠀⠀⠀⠀⠀⠀⠀⠀⠀⠀⠀⠀⠀⠀⠀⠀⠀⠀⠀⠀⣠⣾⣿⣤⠀⠀⢀⢰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⣑⣕⢑⢕⢕⢕⢕⠕⠕⠕⢕⢕⠑⢁⠀⠀⣀⣀⣀⣀⣀⡀⠀⠀⠀⠀⢄⡄⠁⠁⠀⠀⠀⠀⠀⢅⢑⢕⢕⠀⠀⠀⠀⠀⢠⢄⠀⠀⠀⠀⠀⠀⠀⠀⠀⡀⠀⠀⢄⠀⠀⠀⡀⠀⠀⢀⢔⢔⢁⠀⢻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⢕⢕⢑⠅⠂⡆⠀⠐⢄⠀⠀⠀⠑⠀⣿⠄⠄⠄⢸⢑⠀⢸⢔⢔⡕⠑⢰⢄⢈⢁⠀⣑⣀⡾⠵⠆⠅⢕⢔⢀⠀⠀⢸⢇⠀⠀⠀⠀⠀⣢⠀⠀⠀⠘⡇⢈⠂⠀⠀⠀⣟⣠⠕⢕⢕⠕⢱⠇⢡⢒⢣⢝⠀⠀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⠁⢔⢑⢕⢸⠈⠉⢩⠏⠈⠍⡉⠄⢄⢇⢀⢰⠃⢕⢕⠁⡇⠁⠳⢠⠁⠛⢐⠐⣐⠘⠑⠀⢸⢕⢸⡇⠁⢸⡇⠁⠀⠀⢄⢮⠠⡄⢀⣄⡅⢕⢕⢄⠀⢸⢇⠐⠐⠂⠀⠀⠇⠀⠐⠒⠒⡏⠉⢀⢌⢕⢹⢁⢀⠐⠲⠆⠀⢜⢐⢕⢕⢜⡇⠀⠀⢜⢜⠕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⠁⡞⠘⠛⠙⢹⠉⠁⡘⠃⢸⣕⣠⠇⢕⢕⢕⢰⠇⠀⢄⠇⠱⡀⢸⠀⡇⢰⠆⠀⢸⠐⠐⢔⠒⢆⢞⠐⠀⠐⠃⢀⠔⡏⠉⢔⢔⢕⢕⢕⢅⢸⡇⠀⠀⠀⠀⠕⣠⠀⠀⠀⠀⡇⢕⢕⢕⢰⠑⠑⢕⢕⢕⢕⢀⢱⡇⢕⢕⢱⢇⠀⢀⠔⢇⢕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⠔⢸⢇⣿⠈⢝⠅⠰⠁⢀⢕⢁⢸⢁⢅⢕⡑⢔⢍⢅⢕⢕⢅⢓⢅⢔⢄⢹⠀⣀⣃⣸⣀⣇⣁⣄⢀⠇⠀⢀⠡⠗⠧⣄⣀⠀⠀⠀⠇⣀⣁⣁⡑⢕⠑⠑⠑⢀⢸⢇⢑⠀⢠⠄⠀⠳⠀⠀⠀⡱⢑⢕⢕⢔⢇⢕⢄⢓⢱⠵⠦⢁⠀⠀⠕⡱⢎⣱⣵⣜⢵⠵⠵⢬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⢄⢄⢄⢄⢄⢄⢔⢔⢔⢔⢄⢄⢔⢔⢄⢄⢀⢀⢀⠀⢕⢕⢕⢕⢕⢕⢕⢕⢔⢔⢕⢔⢔⢄⢀⢄⢔⢕⢕⢕⢕⢕⢕⢕⢕⢕⢕⢕⢕⢕⠀⣰⣱⣵⣿⣿⣿⣿⣷⣧⣷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⠑⢄⢕⢕⢕⢕⢕⢕⢕⢕⢕⢕⢕⢕⢕⢕⢕⢕⢕⢕⢕⢕⢕⢕⢕⢕⢕⢕⢕⢕⢕⢕⢕⢕⢕⢕⢕⢕⢕⢕⢕⢕⢕⢕⢕⢕⢕⢄⠑⠕⢕⢕⢕⢕⢕⢕⢕⠕⠑⢑⢄⢕⢕⢕⢕⢕⢕⢕⢕⢕⢕⢕⢕⢕⢕⢕⢕⠀⡿⢿⢿⢟⢝⢝⢝⢟⡿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⣕⡕⢕⢕⡕⢕⢕⠕⠕⢗⢇⢱⢕⢗⢳⠷⣷⣷⢗⡗⢇⢕⢕⢕⢕⢕⡑⢕⢕⢕⢕⡑⢕⢕⢕⣕⠑⠕⢕⡕⢕⢕⢕⢕⣧⢣⢕⢕⢕⢕⢕⢕⢕⢕⢕⢕⢕⢕⠕⢕⢕⢕⠀⢄⢕⢕⢕⢕⢕⢕⢕⢕⠕⠕⢕⢕⢕⢕⢕⠕⠕⢕⠕⢕⢕⢕⢕⢕⢕⢕⢕⢕⢕⢕⠕⠕⠕⢕⠑⢁⠑⠑⠑⢅⡅⢑⠕⢕⠕⠕⠕⠑⣤⠀⠁⢑⠑⢑⢅⠀⢐⠕⢕⢕⢕⢕⢕⠁⢁⠁⢁⠁⠁⠁⢕⢕⢕⢑⠕⢔⠔⠕⢕⣱⡑⠕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⣵⣷⣧⣯⣷⣿⣿⣿⣿⣿⣿⡕⢕⡵⠁⢁⡅⢉⢡⢅⡅⢟⢜⢟⢕⠜⣕⡥⢇⠑⠑⠸⠇⠡⠅⢕⢸⡇⡕⢕⠕⠑⣄⢍⡎⠐⣄⠌⢅⢱⢿⢏⢱⢕⢳⣷⣷⣷⡷⢇⢕⢷⢇⢕⠠⡕⠔⠑⠀⢕⢕⢕⢕⢕⢕⣑⢕⢥⡗⠓⢅⢕⠐⡆⢕⠁⡷⠀⢸⡆⢕⢕⢕⢕⠑⢁⣁⢡⠄⢐⠖⠚⢓⠀⢄⡏⢩⠏⠈⢝⡏⢹⠡⠀⢸⠉⠉⠉⢹⠙⢍⡍⠑⢕⢑⢀⣸⢥⠅⠕⢕⢕⢕⢄⣏⣁⣸⣀⡀⣠⡕⢕⢕⢕⠇⠕⠝⢝⡇⠔⢐⢔⢑⣕⣰⢯⠵⢕⢕⢕⢔⢱⡅⠑⢜⢐⢜⢡⠕⢕⢄⢇⢕⢑⢣⡕⢕⠕⠕⢔⣟⣑⢵⠕⢜⡇⢕⣵⣷⣷⣷⣧⢕⣕⢕⢷⢷⢕⢕⢈⠛⠕⢕⢕⢾⢎⢻⣿⣿⣿⣿⣿⣵⣵⣵⣧⣵⣧⣵⣵⣵⣵⣵⣵⣵⣵⣵⣷⣾⣿⠀</a:t>
            </a:r>
            <a:br/>
            <a:r>
              <a:t>⣿⣿⣿⣿⣿⣿⣿⣿⣿⣿⣿⣿⣿⣿⣿⣿⣿⣿⣿⣿⣿⣧⡕⢕⢀⠀⡇⠄⢸⠄⠒⡑⢕⢅⢕⢍⠹⡅⢕⢕⢄⢕⢸⠃⢈⠍⢹⡏⢝⢄⢀⣐⣐⣕⣇⢐⣔⡘⢅⣕⢅⢥⠞⠎⠕⠿⠿⠿⠕⣸⠇⠱⠧⠜⢢⡔⠐⡀⠄⡑⢕⢡⢕⢑⣐⡄⠤⢼⠵⠤⠴⠄⠀⡇⠕⠀⡇⠀⢸⠁⢕⢕⢕⢕⢕⢔⢄⠀⢠⠃⢄⢕⢕⠀⢺⡇⢾⢤⢔⢜⡇⠸⠀⠀⢸⠐⠒⠒⢺⠐⢗⡗⢓⢅⢔⢡⢑⢕⢰⢑⢝⢇⢕⢎⠀⠀⢸⠀⠀⢕⢕⢕⢜⢇⡕⠕⢕⢜⡇⢕⢕⢕⠕⣰⠵⢥⢑⢕⣕⢑⢕⣕⡐⠑⠑⣸⠀⠡⠕⢕⢸⠠⢅⢕⢕⡇⢕⢘⢕⢀⣇⣡⠕⢕⢕⢕⢸⣿⣿⣿⣿⣟⢕⢸⢕⣑⢑⢱⠴⢂⢍⢝⣇⢕⢸⢕⢸⣿⣿⣿⣿⣿⣿⣿⣿⣿⣿⣿⣿⣿⣿⣿⣿⣿⣿⣿⣿⣿⣿⣿⠀</a:t>
            </a:r>
            <a:br/>
            <a:r>
              <a:t>⣿⣿⣿⣿⣿⣿⣿⣿⣿⣿⣿⣿⣿⣿⣿⣿⣿⣿⢿⢿⢿⠿⠧⠕⠜⡹⠋⢍⡘⢍⠍⠝⠕⢱⠇⠍⠝⠘⠃⠓⠑⢱⢯⡑⢁⠳⢸⡇⠁⠁⠁⡇⢀⡼⡧⡄⢼⠇⠄⠄⠰⠃⡈⡇⠒⢇⢠⢄⡰⠃⠄⠀⠐⠐⠁⡧⠀⠘⠀⢌⠐⡜⢄⢕⢔⢔⠀⡸⢀⢄⢔⢔⢁⠃⠀⢀⡇⠀⢸⠀⠑⠕⠑⢅⠐⢕⢕⠀⢇⠀⠑⢕⢕⠀⢸⡇⠠⡸⢁⢸⣇⣈⣅⠀⢸⠀⠢⢀⢸⠔⢀⠕⢑⠕⡰⢃⢕⣕⣸⢕⢕⢕⢕⢄⢄⢄⢸⢔⢅⢅⢸⢇⠕⡱⢕⢸⡇⢅⢅⢔⡇⢕⢜⢅⢡⢸⡏⢕⢔⡕⢕⢸⡇⢕⢠⢇⢑⢕⢕⢕⢱⡇⢕⢕⢕⡇⢕⠔⣑⣀⣇⢕⢕⢕⢸⢕⢕⢟⢝⢕⢅⢕⢕⢸⠔⢔⢱⣵⣵⣧⢕⢕⡏⢕⢸⢕⣼⣿⣿⣿⣿⣿⣿⣿⣿⣿⣿⣿⣿⣿⣿⣿⣿⣿⣿⣿⣿⣿⣿⣿⠀</a:t>
            </a:r>
            <a:br/>
            <a:r>
              <a:t>⠙⠉⢉⢉⠙⠙⠙⠉⠉⢁⢁⢑⢐⡗⢕⢜⢕⢄⢄⢄⢄⠀⠀⠐⠌⠀⠀⠤⣅⡀⠙⠂⠀⠘⠦⠤⢤⠤⠀⠀⠄⠑⠁⠃⠀⢀⣸⢇⠀⠀⢀⠔⠋⢕⡇⠈⠢⢤⠀⢐⢐⢌⣄⣇⣔⢷⢇⢌⢐⢁⢀⢀⢀⢀⢀⢀⠀⠀⠁⢀⠜⢕⢕⢕⠕⠕⢕⢅⢕⢕⢕⢕⢕⠀⢠⠊⠀⠀⠈⠳⠤⠔⠊⠁⢔⢕⢕⢕⢈⠳⠶⠔⢕⢐⢸⡇⡰⠑⢄⣑⣃⣀⡀⢀⠇⠰⠒⢁⣸⠀⢙⢦⠅⢔⠅⢕⠵⢔⢼⢏⢳⢜⣕⣕⣕⣕⣸⣕⣕⣕⣵⡕⢕⣧⢕⢸⡇⠑⠑⢕⡇⣕⣕⢜⢔⣈⣑⣑⢸⢇⢱⢜⢱⢔⣑⣑⣑⣘⣕⢕⣱⣕⢕⡕⢞⢕⢕⠣⢔⡠⠇⢍⢗⢕⢕⢳⠥⢵⢓⢕⢕⢕⢅⢸⢒⠣⡜⣿⡿⢇⢱⢎⡕⢕⢴⢕⣿⣿⣿⣿⣿⣿⣿⣿⣿⣿⣿⣿⣿⣿⣿⣿⣿⣿⣿⣿⣿⣿⣿⣿⠀</a:t>
            </a:r>
            <a:br/>
            <a:r>
              <a:t>⠀⠀⠅⠔⠔⢔⢔⢔⢵⣷⣾⣿⣿⡿⢟⢟⢏⢕⢕⢄⢀⢄⢴⢴⢔⢔⣔⣴⣴⣵⣴⣶⣷⣖⣆⣔⢐⢑⠑⠐⠑⠑⠑⠀⢔⢴⡭⢴⢴⢔⢖⢖⢗⢇⢕⢕⠄⠀⢀⢄⢄⢀⢄⢔⢔⣕⣵⣴⢴⢴⢴⢔⠄⠕⠕⠁⠀⢀⢅⢐⢄⢕⢕⢕⢕⢕⢕⢕⢕⢕⢕⢕⢕⢔⢄⢄⢔⢐⠀⠀⢀⠀⢀⠔⢕⢕⢕⢕⢕⢕⢔⢕⢕⢕⢌⢁⢄⢄⢄⢄⢄⢄⢄⢔⢔⢔⢔⢄⢅⢕⢕⢕⢕⢕⢄⢕⢕⢁⠅⢔⣶⢔⢀⠀⠀⠑⠑⠑⠑⠑⠑⠘⠕⢄⡅⢅⣁⢁⢁⢁⠁⠉⠉⠁⠁⠀⠀⠐⠘⠘⠘⢕⣗⢑⠐⠐⠐⠐⠐⠚⢟⢗⣕⣗⢗⡟⢟⠗⠕⠱⠷⠷⠿⠿⠿⢷⠷⠷⠾⠿⠷⢵⢕⢵⢵⣵⣷⣿⣷⣦⣵⣿⣿⣿⣷⣾⣿⣿⣿⣿⣿⣿⣿⣿⣿⣿⣿⣿⣿⣿⣿⣿⣿⣿⣿⣿⣿⣿⣿⣿⠀</a:t>
            </a:r>
            <a:br/>
            <a:r>
              <a:t>⢔⣔⣔⣔⡕⢕⢕⢟⢟⢿⢿⢟⢝⢕⢕⢕⢅⢅⢅⢄⢀⢀⢀⢔⢔⢕⢕⢕⢜⢝⢕⢕⢕⣕⢕⢕⢕⢕⢕⢕⠕⠕⠕⢕⢕⢕⢕⢕⢕⣕⣕⣱⡕⢕⢗⠕⠍⠁⠄⠄⠄⠄⠔⠔⠕⠕⠕⠕⢕⢝⢑⢑⢁⠀⠀⠀⣄⢕⢕⢕⢕⢕⢕⢕⢕⢕⢕⢕⢕⢕⢕⢕⢕⢕⢕⢕⢕⢕⢑⠀⠀⠀⠁⠀⠀⢕⢕⢕⢕⢕⢕⢕⢕⢕⢕⢕⢕⢕⢕⢕⢕⢕⢕⢕⢕⢕⢕⢕⢕⢕⢕⢕⢕⠑⠗⢇⢕⠕⠕⢕⢝⢟⢿⢿⣷⡗⢕⢕⢔⢐⠐⠐⠐⠀⠁⠈⠙⠙⠙⠛⠳⢧⢔⢐⠐⠐⠀⠁⠁⠁⠀⠁⠁⠁⠁⢐⢔⣴⣴⣵⣵⣵⣽⣕⢕⢁⢄⢄⢄⢄⢄⠀⠀⠁⠅⠍⠕⠕⢷⢕⡔⢔⢐⠐⠀⠀⠀⠀⠀⠀⠐⢔⢔⢐⠑⠑⠁⠁⢈⢍⡝⢝⢝⢝⠝⠍⠍⠝⠝⠝⢝⢛⢛⠛⠛⠛⢛⣟⣛⡟⠀</a:t>
            </a:r>
            <a:br/>
            <a:r>
              <a:t>⢞⢏⣕⡕⢔⢔⢐⢕⢕⢕⢕⢕⢕⢗⢗⢕⢕⢕⢕⢕⢵⢵⢵⢵⢵⢗⢕⢑⢑⢑⢑⢕⢕⣽⣷⡷⢷⢷⢗⢗⢇⢕⢕⢕⢕⣕⢕⢿⢿⢿⢧⢵⢕⢕⢄⢀⢀⢀⢀⢀⢀⢀⢀⢀⢀⢄⢄⢄⢔⣵⣵⣵⣷⣷⣧⢾⣷⣕⢕⢕⢕⢕⢕⢕⢕⢕⢕⢕⢕⢕⢕⢕⢕⢕⢕⢕⢕⢕⢕⢔⢄⢀⢀⢄⠀⢕⢕⢕⢕⢕⢕⢕⢕⢕⢕⢕⢕⢕⢕⢕⢕⢕⢕⢕⢕⢕⢕⢕⢕⢕⢕⢕⠕⢄⢄⣄⣔⣄⣄⣄⣀⢑⢑⠑⠑⠑⠁⠁⢑⣵⣔⣔⢄⢀⠀⠀⠀⠀⠀⠀⠀⠀⢁⢝⢟⢝⢑⠑⠙⠑⠑⠑⠐⠀⠐⢷⣷⣿⢿⢿⢿⢟⢟⢟⢇⠕⠀⠀⠑⠕⢕⢕⢔⢄⢄⢄⣄⣄⣔⡔⠄⠀⠁⠐⠀⠀⠀⠐⠀⠔⠵⢕⢕⢕⢕⢄⢄⢕⢜⢝⢝⢻⢷⣧⣔⡄⢀⠀⠀⠀⠀⠀⠀⠀⠁⠑⢳⢷⢧⢽⠀</a:t>
            </a:r>
            <a:br/>
            <a:r>
              <a:t>⣕⣷⣿⣿⣿⢵⢵⢵⢵⢵⢕⢗⢗⢗⢗⢕⢕⢕⢕⢕⢕⣕⣕⣕⣱⢵⢵⢳⢗⢕⢕⢕⢕⢕⢕⢕⢕⢕⢕⢕⢕⢗⢞⢟⢿⣕⢕⢕⢕⢕⣕⣕⣕⣕⣱⢵⢵⢵⢕⢕⢕⢕⢕⢕⢕⢕⢕⢕⢜⢝⢝⢝⢝⢝⢝⠕⠑⠁⠁⠁⠁⠁⠑⠑⠑⠑⠕⠕⠕⠕⢕⢕⢕⢕⢕⢕⢕⢕⢕⢕⢕⢕⢕⢕⢕⢕⢕⢕⢕⢕⢕⢕⢕⢕⢕⢕⢕⢕⢕⢕⢕⢕⢕⢕⢕⢕⢕⢕⢕⢕⢕⢕⢕⢜⡕⣽⣿⣯⣕⢁⠁⠁⠁⠀⠀⠁⠁⠈⠙⠝⠝⢟⠙⠑⠁⠈⠉⢁⢕⢕⢎⢕⢕⢕⢕⢕⢄⢄⢀⠀⠀⠀⠀⠐⠗⢗⢕⢕⢕⢕⢕⠕⠑⠁⠀⠀⠀⠀⠀⢀⢕⢕⢷⢷⢷⢧⣵⣵⡾⢟⢗⢗⢆⢴⢄⢀⢀⢀⠀⠀⠀⠀⠀⠀⢁⢅⣄⣕⣕⣕⣕⣱⣵⣵⣼⣿⢗⢇⢄⢄⢄⢄⢄⢄⢀⠄⠅⠑⠁⠁⠀</a:t>
            </a:r>
            <a:br/>
            <a:r>
              <a:t>⠁⠁⠑⢑⢕⢕⢕⣕⣱⣵⣵⣵⣵⣵⣷⣷⣷⣾⣿⣿⡿⢿⢿⢿⢟⢟⢟⢏⢙⢙⢑⢕⢁⢅⢅⢄⢔⢐⠀⠀⠀⠀⠁⠑⢑⢕⢕⢕⢕⢕⢕⢕⢝⢕⢕⢕⢕⢕⣵⣵⣵⣵⣕⣕⡕⢕⢕⢕⢕⢕⢕⢕⢕⢕⢄⢄⢀⢀⢀⢀⠀⠀⠀⠀⠀⠀⠀⠀⠀⠀⠀⠀⠀⠀⠀⠁⠁⠁⠑⠑⠑⠕⠕⠕⠕⠕⠕⠕⠕⠕⠕⠕⠕⠕⠕⠕⠕⠕⠕⠕⢕⢕⢕⣕⣕⢕⢕⢕⢕⢕⢕⢕⢕⢕⢕⢄⠁⠁⠁⠅⠄⠅⠁⢅⢵⢵⢵⢵⢵⢕⢕⢔⢔⢔⢔⣔⣕⣕⡕⢕⢕⢕⢗⢧⢵⢕⢕⢅⢁⢀⢀⢀⢀⢀⢀⢁⢕⢕⢕⢔⢔⡔⢄⢰⢴⣴⣶⡗⢗⢟⢝⢝⢝⢝⢟⢏⢕⢕⣕⡅⢅⣄⡅⢅⢕⢕⢕⢕⢑⢅⢄⢄⢄⣄⡔⢕⢕⢟⢟⢟⢟⢟⢿⣿⣿⣿⣷⣕⢕⢕⢕⢕⢕⢕⢕⢔⢄⢀⢀⢀⠀</a:t>
            </a:r>
            <a:br/>
            <a:r>
              <a:t>⢱⢵⢵⢗⢗⢟⢏⢟⢣⢕⢷⢿⣿⡿⢟⢏⢕⢕⢕⢕⢕⢕⢕⢕⢕⢕⢔⢕⢕⢕⢕⢕⢕⠕⠑⠑⠁⠀⠄⠄⠀⠄⠄⠅⢅⢅⢕⢕⢕⢕⢕⢕⢕⢕⢕⢝⢝⢕⢕⢕⢕⢕⢕⢕⢕⢕⢕⢕⢕⢕⢕⢕⢕⣕⣕⢕⢕⢕⢕⢱⢵⢵⡵⢗⢳⢷⢗⢖⢖⢖⢖⢖⢖⢖⢖⢔⢔⢔⢔⢔⢔⢄⢄⢄⢄⢄⢄⢀⢀⠀⠀⠀⠀⠀⢀⢀⢀⣀⣄⢄⢄⢄⢜⢿⢿⢿⢿⢷⢷⢵⢕⢕⡔⢄⢀⢀⢀⠀⠀⠀⢀⢀⢀⢀⣄⣕⣕⣕⣕⣕⣗⣕⣕⣕⡕⢕⢜⢝⢕⢕⢅⢁⢕⢑⢑⢀⢀⢀⢄⢔⢕⣷⣷⢗⢗⢗⢇⢝⢕⢕⢕⢕⢕⢕⢕⢕⢝⣝⣝⢕⢕⢕⢕⢕⢞⢏⢝⢝⢕⢕⢕⢕⢜⢝⢹⢽⢵⢿⢟⢝⣝⣝⣕⢕⢕⢜⢝⢱⢵⢵⣵⣵⢵⢾⢿⢿⢿⢷⣷⢧⢕⠑⠑⢝⢝⠝⠙⠉⠁⠁⠀</a:t>
            </a:r>
            <a:br/>
            <a:r>
              <a:t>⢠⢵⣵⣵⣵⣷⣷⢷⢷⢟⢟⢟⢝⢕⢕⢕⢕⢕⢕⢕⢕⢑⠑⠁⠁⠁⠑⠕⠕⢕⢕⢕⢕⢔⢔⢔⠄⢄⠄⠀⠀⠀⠀⢀⢄⢄⢱⢵⢵⢵⢵⣵⣵⣵⣵⣵⣵⣷⣷⣷⣷⣷⣾⣿⣿⣿⣿⣿⣿⣏⣝⣝⣽⡵⢕⢕⢕⢕⢕⢕⢕⢕⢕⢕⢕⢕⢑⢕⢕⢕⢕⢕⢕⢕⢕⣕⣕⣱⣵⣵⣵⣷⣷⣷⣵⣵⣵⣵⣵⣔⣔⣴⣴⣵⣵⣵⣼⣿⣷⣷⣵⡵⢕⢕⢕⢕⢕⢕⢕⢕⢕⢕⢅⢅⢈⢝⢕⢕⢕⢕⢑⢕⢕⢕⢕⢕⢕⢕⢕⣕⣕⢕⢕⢕⠕⢁⠀⢀⢄⢔⣵⣵⣱⣕⣕⣱⣵⡷⢗⢞⢟⢟⢟⢟⣷⢷⢗⢗⢕⢕⢕⢕⢕⢜⢝⢝⢝⢕⢕⢕⢕⢕⢕⢕⢕⢕⢕⢕⢕⢕⢕⢕⢕⢕⢕⢕⢕⣕⣕⣕⢼⢕⢕⢝⢝⢝⢝⢝⢝⢕⢕⢕⢕⢕⢕⢕⢜⣟⢗⢧⢕⢄⢄⢔⢕⢄⢄⢄⢀⢀⠀</a:t>
            </a:r>
            <a:br/>
            <a:r>
              <a:t>⢀⢀⢀⢄⢕⢟⢝⢏⢟⢟⢏⢝⢝⢝⢝⢕⢕⢁⢁⠅⠄⠔⠔⠔⠐⠑⢁⢁⠀⠁⠁⢀⢀⢀⢄⢄⢔⢕⠕⢔⠀⠀⠁⠑⠕⢕⢕⢕⢕⢕⢕⢕⢕⢕⢕⢕⢕⣕⢵⡼⡝⣝⣝⣽⣝⣝⣝⣝⣝⣝⣝⣝⣕⣕⣕⣕⡕⢕⠕⠕⢕⢕⢕⢕⢕⢕⢕⢕⢕⢵⣵⣵⣵⣷⣾⣿⢿⢿⢿⢟⢟⢟⢟⢟⢏⢝⢝⢝⢝⢕⠕⠕⠕⢕⢕⢕⢝⢝⢝⢜⢕⣕⢕⢕⢕⠑⠑⠑⠁⠁⠁⠁⠁⠁⠁⠁⠁⠁⠑⠑⠑⠑⠑⠑⠑⠕⠕⢕⢕⢕⢕⢕⢕⢕⢕⢔⢔⢕⢕⢝⢝⢝⢝⢕⢕⢕⢕⢕⢕⢕⢝⢝⢕⢜⢝⢗⢗⢳⣕⣕⣱⣷⡷⢷⢷⢷⢷⢷⢗⣗⣇⣗⣗⣗⡗⢕⢷⢷⢷⢷⢷⢷⢞⢗⢗⢕⣟⢟⢻⢿⢟⢗⢞⢟⢷⢷⢷⢷⢷⢷⢷⢷⢵⢕⢕⢕⣕⣕⢕⢕⣕⣕⡵⢜⢝⢕⢕⠕⠅⠁⠀</a:t>
            </a:r>
            <a:br/>
            <a:r>
              <a:t>⢀⢄⣔⣱⣵⣷⣷⡗⢞⢟⢇⢕⢕⢕⢕⢕⢔⢄⢄⢄⢔⢔⢔⢔⢕⢕⢕⢕⢕⢕⢕⢕⢕⢕⢕⢕⢕⢑⢁⢐⢀⢀⢄⢔⢔⣔⣕⣱⣵⣵⣵⣷⢷⢾⢟⢟⢝⢝⢕⢕⢕⢜⢝⢟⢿⣿⣿⣿⣿⣿⣿⣿⡿⢟⢝⢕⢕⢕⢕⢔⢕⢕⢕⢕⢕⢕⢕⢕⣱⣾⣧⣜⣟⡗⢇⣕⣕⣕⣕⣕⣕⣕⣕⢕⢕⢕⢕⠑⠐⠐⠐⠑⠑⢕⢗⢗⢗⢗⢳⣿⢿⢿⢟⢟⢇⠕⠐⠀⠀⠀⠀⠀⠀⠀⠀⠀⠀⠀⠀⢀⢀⢀⢄⠄⠄⠔⠔⢔⢕⢵⢕⢕⢕⢕⣱⣵⣵⣵⣷⢷⢷⢕⢕⢕⢕⢕⠕⢕⠕⠕⠕⢕⠕⠕⠑⠑⠁⠁⠁⠑⢑⢑⢑⢑⢁⠁⢑⢜⢝⢝⢝⢝⢝⢝⢗⣵⢕⢕⢕⢕⢕⢕⢕⢕⢕⢕⢕⢕⢕⢕⢕⢕⢕⢜⢝⢏⢕⢕⣕⣕⣕⣕⣕⣵⣾⣿⣿⣿⣿⣿⣿⣿⣿⣧⣕⡅⢀⢀⢀⠀⠀</a:t>
            </a:r>
            <a:br/>
            <a:r>
              <a:t>⢟⢟⢟⢝⢝⣹⣿⣿⣿⣷⣕⢕⢕⢕⢕⢕⢕⢕⢕⢕⢕⢕⢕⢕⢕⣕⣕⣕⣕⣕⡕⢵⢵⢵⢵⢕⢕⠕⢕⠗⠗⢗⢗⢟⢿⢟⢟⢟⢏⢕⢕⢕⢕⢕⢕⢕⢕⢕⢕⢕⢕⢕⢕⣱⣵⣿⣿⣿⣿⣿⣿⣿⣗⢕⣕⢕⢗⢗⢗⢗⡗⢗⢗⣗⣗⣞⡟⢟⢟⢟⢟⣟⣟⣿⣟⣟⢝⢝⢝⢕⢕⢕⢕⢕⢑⢑⢑⢐⢀⢀⢀⢄⢕⢱⣵⣷⣾⣧⣕⣕⣕⣕⢕⢄⢀⢀⣄⣄⣔⣰⣵⣵⣵⣵⣵⡵⢇⢕⠕⠑⠀⠀⠀⠀⠀⠀⢀⢄⢕⢕⢕⢕⢕⢕⢜⢝⢕⢕⢕⢕⢕⢕⢕⢕⢀⢀⢀⢀⢄⢄⢄⢄⢄⢔⢔⢔⢔⣔⣔⣕⣕⣕⣱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⢣⢵⢕⣕⣕⣕⣕⣱⣵⣿⣿⡿⢏⢝⢕⢕⠑⠕⠕⠑⠑⠁⠁⠀⠀⠀⠀⠀⢀⢁⢕⠕⠕⠕⢕⢕⢕⢕⢕⢕⢕⢕⢕⢔⢕⣕⢕⢕⢝⢝⢝⢝⢻⣿⣿⣿⣿⣿⣿⣿⣷⣷⣷⣾⣿⣿⣿⣷⣿⣷⣷⣷⢷⢷⢿⢿⢿⣿⣿⣿⣿⣿⣧⡕⢕⢕⠕⠕⠕⠕⠕⠕⠕⠕⢕⢕⢕⢕⢕⢝⢝⢟⢟⢝⢝⢟⢇⠕⢕⠕⠕⠕⠕⢱⢿⢿⢿⢿⢿⢿⢿⢿⣕⣕⣔⡔⢔⢔⢔⢔⢔⠐⠑⢕⢕⢕⢕⢕⣕⣕⣕⣵⣵⣵⣵⣵⣵⣵⣵⣵⣵⣕⣕⣵⣵⣵⣷⣷⢷⢷⢿⢿⢟⠟⠟⠟⠏⠝⠝⠝⠝⠝⠝⠝⠝⠕⠇⠕⢕⢗⢗⢗⢇⢕⢕⢕⢕⢕⢕⢕⢝⣿⣿⣿⣿⣿⣿⣷⣕⣕⣕⣕⣕⢕⢕⢔⢕⢕⢕⢕⢑⢁⢀⢀⠀⢀⢀⢀⢀⢀⢀⢀⢀⢀⣄⣄⡀⠀</a:t>
            </a:r>
            <a:br/>
            <a:r>
              <a:t>⠔⠕⠕⠱⢵⢵⢵⢵⢕⢕⢕⢕⢵⢵⣵⣵⣼⣷⣵⣵⣵⣵⣜⢝⠝⠕⠕⠕⢗⢕⢵⢴⢔⢔⢕⣕⣕⣕⣕⢔⢕⢕⢕⢕⢕⢕⢕⣕⣕⣵⣷⣧⣵⣷⣵⣷⣿⣾⣷⣵⡕⢕⢕⢕⢕⢝⢝⢝⢝⢝⢝⢝⢟⢿⢿⣿⣿⣿⣿⣏⡝⢕⢕⢕⢕⢕⢕⣕⢕⢕⢞⢏⢝⢝⢕⠕⠕⠀⠀⠀⠀⠀⠀⠀⠀⠀⠀⠀⠀⠀⠁⠁⢝⢟⣿⡟⢇⢕⢄⢄⢄⠀⠀⠀⠀⠀⠀⠀⠀⠀⢅⢕⢕⢕⢕⢅⢅⢕⢱⣿⣷⣷⣧⣵⣵⣕⣕⣕⣕⣼⣿⣿⣿⣿⣿⣿⣿⣿⣿⣿⣿⢟⢏⢝⢝⢝⠑⠑⠑⠁⠁⠁⠁⠁⠀⠀⠀⠀⠀⠀⠀⠀⠀⠀⠐⠄⠄⠄⢔⢔⢕⣕⡕⢕⢕⢕⢕⢕⢕⢕⢕⢕⢝⢝⢝⢝⢝⢝⢝⢝⢝⢝⢕⢕⢝⢝⢝⢝⠝⠝⠝⠝⠟⠟⠗⢗⢗⢗⢗⢗⠗⠞⠏⠝⠝⠝⠙⠙⠙⠉⠀</a:t>
            </a:r>
            <a:br/>
            <a:r>
              <a:t>⠀⠀⠀⠀⠀⠀⠀⠁⠁⠁⠀⠑⠑⠑⠑⠕⢕⢜⢝⢝⢟⢟⢗⢕⢄⢀⢀⠀⠁⢑⢑⠑⠑⢕⢕⢕⢕⢜⢝⢝⢝⢽⣿⣿⢿⢯⢕⢕⢝⢝⢝⢝⠝⠝⠙⠙⠝⠟⠟⠻⢷⢧⢵⢕⢕⢕⢕⢕⢕⠕⠕⠕⠕⠑⠕⠕⠕⠕⠕⠕⠝⠕⠑⠑⠑⠑⢝⢕⢕⢕⢕⢕⢕⢕⢕⢕⢔⢀⠀⠀⠀⠀⠀⠀⠀⠀⠀⠀⠀⠀⢀⢕⢕⣜⢹⢟⢗⢗⢇⢕⣕⡕⠕⠑⠐⠑⠐⠁⠁⠁⠁⠀⠀⠀⠀⠀⠀⠁⢁⢜⢟⢻⣿⣿⡿⢟⢏⢝⢕⢕⢕⢕⢕⢸⢿⢿⢿⢿⢿⢿⢿⢷⣧⣕⣕⣕⣕⢕⢕⢕⢕⢕⢕⠕⠐⠀⠀⠀⠀⠀⠀⠀⠀⠀⠀⠀⠀⠀⠀⠀⢜⢝⢟⢿⢗⢗⢗⢗⢗⢗⢕⢱⢧⢵⢵⣵⣵⣵⣵⣧⣵⣵⣷⣾⣿⡇⢕⠀⠀⠀⠀⠀⠀⠀⠀⠀⠀⢀⢄⢔⢔⢕⢔⢕⢕⢕⢔⢕⢕⠀⠀</a:t>
            </a:r>
            <a:br/>
            <a:r>
              <a:t>⢠⣤⣔⣔⣔⣄⣄⣄⡔⢔⢕⣕⣕⢕⢔⣕⣕⣵⣵⣵⡵⢵⢵⢷⢗⢇⢕⢅⢄⢅⢅⢄⢄⢕⢱⣵⣵⡷⢇⠕⠑⠑⠑⢕⢕⢕⢕⢕⢕⢕⠑⠀⠀⠀⠀⠀⠀⠀⠀⠀⠀⠁⠁⠁⠑⠑⠕⠱⢵⢔⣔⣔⣔⢔⢔⢄⢄⢄⢄⢀⢀⢀⢀⢄⢔⢕⣕⣵⣷⡷⢿⣗⢕⢕⢕⢕⢕⢕⢔⢔⢄⢄⢄⢀⢀⢀⠀⠀⢔⠕⠕⠗⠙⠉⠁⠀⠀⠁⠁⠈⠙⢅⢀⢀⢀⢀⢀⢀⢀⢀⢀⢀⢄⢄⣔⣕⡵⢵⢕⢕⢕⢗⢺⣵⡵⢕⠕⠑⠑⠁⠀⠀⠀⠁⠑⠕⢕⢕⢕⢕⣵⣷⡟⢟⢝⢕⢞⢟⢟⢗⢳⣕⡕⢕⢕⢄⢔⢐⢐⠐⠐⠀⠀⠀⠀⠀⠀⠀⠀⠐⠕⢕⢕⢕⣕⣷⣇⡕⢕⢕⢕⢕⢕⢕⢕⢕⢕⢕⢕⢜⢝⢝⢻⢿⢿⢇⢕⢄⢄⢄⢄⢄⢔⢔⢔⢕⢕⢕⢕⢕⢕⢕⢕⢕⢕⢎⠝⠻⢧⡔⠀</a:t>
            </a:r>
            <a:br/>
            <a:r>
              <a:t>⢝⣝⢽⢟⢝⢝⢕⢕⢕⢕⢕⢕⣕⣕⣵⣾⣏⣕⣕⣕⡕⢕⠑⠑⠑⠑⠑⠁⠑⠐⢔⢕⢱⣾⣿⣿⣿⣷⣵⡕⢄⢀⠀⠁⢕⢕⠕⠕⠑⠁⠀⠀⠀⠀⠀⠀⠀⠀⠀⠀⠀⠀⠀⠀⠀⠀⠀⠀⠀⠀⠁⠁⠈⠙⠙⠙⢟⣻⣿⡿⢎⢕⠕⠕⠜⢟⢻⢿⢿⢿⢇⢕⠕⠕⠕⠝⠕⠕⢱⢵⢵⢷⣷⣧⣵⣕⣄⣔⡔⢄⢀⢀⢄⢀⠀⠀⠀⠄⢕⢕⢕⢕⢕⢕⢕⢕⢕⡕⢕⢕⢕⢕⢕⣱⣕⣕⣕⣱⣵⣵⣕⣻⣯⢕⢕⢕⢔⢄⠔⠔⢔⢰⢴⢴⢵⢵⣵⣷⣾⣿⣿⣿⣵⣕⣕⣕⣕⣕⣕⣵⣵⣾⣷⣷⢷⢵⢕⢕⢑⢑⢀⢕⢕⢔⢄⢄⢄⢄⢀⢄⢀⢄⢕⢟⢝⢝⢕⢑⢁⠙⠕⠕⠇⠑⠑⠕⠕⠑⠑⠑⠑⠑⠁⠕⠕⠕⠕⠀⠀⠁⠁⠕⢕⢕⢕⢱⢵⢵⢕⢕⢕⢕⢁⢁⢀⠀⠀⢀⢀⣕⠀</a:t>
            </a:r>
            <a:br/>
            <a:r>
              <a:t>⢙⢕⢕⢕⢕⣵⣷⣷⣾⣿⣿⣿⣿⣿⣿⡿⢿⢟⢝⢕⢕⢀⢀⠀⠀⠀⠀⠀⠀⢀⢕⢕⢕⢜⢻⣿⣿⣿⣿⣿⣷⣕⡕⢄⢕⢕⢔⢔⢄⢠⢄⢠⢄⢄⣄⣄⣀⣀⢀⢀⢀⢀⢀⢀⢀⢀⢀⢀⢀⢀⢀⠀⠀⠀⠀⠀⠁⠁⠁⠀⠀⠀⠀⠀⠀⠀⠀⠀⠀⠀⠀⠀⠀⠀⠀⠀⠀⠀⠐⠑⠑⠑⠑⠕⢝⢝⢝⢝⢟⢿⡿⢿⢗⢗⠇⠕⠕⢵⢵⢵⢵⣵⢵⢞⢝⢕⢕⢀⠀⠀⠀⠀⠀⠀⠀⢅⢕⢹⢿⢿⢟⢟⢟⢟⢟⢟⠗⠓⠃⠐⠐⠐⠀⠑⠑⢕⢜⢝⠟⢟⢏⠝⠙⠙⠙⠙⠙⠙⠙⠙⠛⠛⠃⠑⠕⢱⢵⢵⢔⢄⢁⢁⠁⠑⢑⢝⢝⢟⢟⣻⢕⢕⠕⠀⠀⠀⠀⠀⠀⠀⠀⠀⠀⠀⠐⠀⠀⠄⠄⠐⠐⠐⠔⠄⠀⠀⠀⠀⠐⠐⠔⢀⢀⢀⢅⢅⢅⢁⢑⢕⢕⢜⢝⢟⡿⢟⢝⢝⢝⠁⠀</a:t>
            </a:r>
            <a:br/>
            <a:r>
              <a:t>⠁⠁⠁⠁⠉⠙⠙⠛⠛⠛⠛⠛⠛⠛⠛⠑⠑⠑⠑⠑⠑⠑⠑⠑⠑⠑⠐⠐⠀⠀⠀⠁⠑⠑⠑⠑⠘⠙⠑⠑⠑⠁⠀⠀⠁⠁⠁⠑⠃⠑⠑⠁⠁⠁⠁⠁⠙⠙⠙⠙⠛⠛⠛⠛⠛⠛⠛⠛⠛⠛⠑⠀⠀⠀⠀⠀⠀⠀⠀⠀⠀⠀⠀⠀⠀⠀⠀⠀⠀⠀⠀⠀⠀⠀⠀⠀⠀⠀⠀⠀⠀⠀⠀⠀⠑⠑⠓⠚⠑⠑⠑⠀⠀⠀⠀⠀⠀⠀⠀⠑⠑⠑⠑⠑⠑⠑⠁⠀⠀⠀⠀⠀⠀⠀⠀⠑⠓⠓⠓⠃⠑⠑⠑⠑⠐⠐⠐⠐⠐⠐⠐⠐⠀⠑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⡿⣿⣿⣿⣿⣿⣿⣿⣿⣿⣿⣿⣿⣿⡟⣿⣿⣿⣿⣿⣿⣿⣿⣿⣿⣿⣿⣿⣿⣿⣿⣿⣿⣿⣿⣿⣿⣿⣿⢿⣿⣿⣿⣿⣿⣿⣿⣿⣿⣿⣿⣿⣿⣿⣿⣿⣿⣿⣿⣿⣿⣿⣿⣿⣿⣿⣿⣿⣿⣿⣿⣿⣿⣿⣿⣿⣿⣿⣿⣿⣿⣿⣿⣿⣿⣿⣿⣿⣿⣿⡏⣿⣿⣿⣿⣿⣿⣿⣿⣯⢕⢕⢕⢸⣿⣿⣿⣿⣿⣿⣿⣿⣿⣿⣿⡇⢕⢕⢕⣿⣿⣿⣿⣿⣿⣿⣿⣿⣿⣿⣿⣿⣿⣿⣿⣿⣿⣿⣿⣿⣿⣿⢹⣿⣿⣿⣿⣿⣿⣿⣿⣿⣿⣿⣿⣿⣿⣿⣿⣿⣿⣿⣿⡗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⣿⣿⣿⣿⣿⣿⣿⣿⣿⢹⣿⣿⣿⣿⣇⣿⣿⣿⣿⣿⣿⣿⣿⣿⣿⣿⣿⣿⣿⣿⣿⡟⣿⣿⣿⣿⣿⣿⣿⢹⣿⣿⣿⣿⣿⣿⣿⣿⣿⣿⣿⣿⣿⣿⣿⣿⣿⣿⣿⣿⣿⣿⣿⣿⣿⣿⣿⣿⣿⡿⣿⣿⣿⣿⣿⣿⣿⣿⣿⣿⢸⣿⣿⣿⣿⢸⣿⣿⣿⣿⣿⣿⣿⣿⣿⣿⣿⣿⡟⢸⢕⢕⢕⢸⣿⣿⣿⣿⣿⣿⣿⣿⣿⣿⣿⡇⢕⢕⢕⢸⣿⣿⢻⣿⣿⣿⣿⣿⣿⣿⣿⣿⣿⣿⣿⡿⣿⣾⣿⣿⣿⢸⣿⣿⣿⣿⣿⣿⣿⣿⣿⣿⣿⣿⣿⣿⣿⣿⣿⣿⣿⣿⣿⡇⣾⣿⣿⡷⣿⣿⣿⣿⣿⡟⢿⣿⣿⣿⣿⣿⣿⣿⣿⣿⣿⣿⣿⠀</a:t>
            </a:r>
            <a:br/>
            <a:r>
              <a:t>⣿⣿⣿⢹⣿⣿⣿⣿⣿⣿⣿⣿⣿⢿⣿⣿⡇⣿⣿⣿⣿⣿⢸⣿⣿⣿⣿⣿⣿⣿⣿⣿⣿⣿⣿⣿⣿⣿⣿⣿⣿⣿⡿⣿⣿⣿⡇⡇⣿⡿⣿⣿⣿⡇⢻⣿⣿⣿⣿⣿⣿⣿⢸⣿⡟⣿⣿⣿⣿⣿⣿⣿⣿⣿⣿⣿⣿⣿⡟⣿⣿⣿⣿⣿⣿⣿⣿⣿⣿⣿⣿⣿⢸⣿⣿⣿⣿⣿⣿⣿⣿⣿⣿⣿⣿⣿⣿⣿⣿⣿⣿⣿⣿⣿⣿⣿⣿⣿⡿⣿⣿⣿⣧⣼⡇⡏⣿⣿⣿⡟⣿⣿⣿⢸⣿⣿⣿⣿⢸⣿⡇⣿⣿⣿⣿⣿⣿⣿⣿⣿⣿⡇⢜⢕⢕⢕⢸⣿⣿⣿⣿⣿⣿⣿⣿⣿⣿⣿⡇⢕⢕⢕⢱⣿⣿⢸⣿⣿⣿⣿⣿⣿⣿⣿⣿⢿⣿⣿⣷⣿⢿⣿⣿⣿⡇⣿⣿⣿⣿⣿⣿⣿⣿⣿⣿⣿⣿⣿⣿⣿⣿⣿⣿⣿⣿⣿⡇⣿⣿⡏⡇⣿⣿⣿⣿⣿⡇⣾⣿⣿⣿⣿⣿⣿⣿⣿⣿⣿⣿⣿⠀</a:t>
            </a:r>
            <a:br/>
            <a:r>
              <a:t>⣿⣿⣿⣿⣿⣿⣿⣿⣿⣿⣿⣿⣿⢸⣿⣿⡇⣿⢿⣿⣿⡏⡼⣿⣿⣿⣿⣿⣿⣿⣿⣿⣿⣿⣿⣿⣿⣿⣿⣿⡇⣿⡇⣿⢿⣿⡷⡇⢿⡟⣿⣿⣿⡏⢸⣿⣿⣿⣿⣿⣿⣿⢸⣿⡇⣿⣿⣿⣿⣿⣿⣿⢿⣿⣿⣿⣿⣿⣿⣿⣿⣏⣿⣿⣿⣿⣿⣿⢕⣿⣿⣿⢸⡇⣿⣿⣿⢸⣿⣿⣿⣿⣿⣿⣿⣿⣿⣿⣿⣿⣿⣿⣿⣿⣿⣿⣿⣿⣿⣿⣿⣿⢇⢕⢕⢕⢝⢻⣿⡯⡿⣻⡿⢱⢸⣿⣿⡿⢸⡿⡇⣿⣿⣿⣿⢿⣿⣿⢹⣿⡇⢕⢕⢕⢕⢕⢸⣿⣿⣿⣿⣿⣿⣿⣿⣿⣿⣿⡇⢕⢕⢕⢕⣿⣿⣾⣿⣿⣿⣿⣿⣿⣿⣿⣿⢸⣿⣿⡇⣿⢿⣿⣿⡇⡟⢿⣿⣿⣿⣿⣿⡿⣿⣿⡏⣿⣿⣿⣿⣇⣿⣿⣿⣿⣿⢸⡇⢿⣿⡏⢕⡿⣿⣿⣿⣿⣿⢸⣿⣿⢸⣿⣿⣿⣿⢇⣿⣟⣻⣿⠀</a:t>
            </a:r>
            <a:br/>
            <a:r>
              <a:t>⣿⣿⣿⢝⣿⣿⣿⣿⣿⢿⣿⣿⡿⢸⣿⣿⡇⣿⢸⣿⢻⢻⢱⣿⣿⣿⣿⢜⢿⣿⣿⣿⣿⣿⣿⣿⣿⣿⣿⡿⡇⣿⡇⡿⢸⣿⡇⢕⢇⡇⣿⣿⣿⡇⢜⢻⡿⢿⣿⣿⢿⡇⢸⡇⡇⣿⡇⢝⣿⣿⣿⡿⢸⣿⡟⣿⣿⣿⡿⣿⣿⣿⣿⣿⢇⣿⣿⣿⡇⣿⣿⣿⢸⡇⣿⡟⡟⣿⢿⣿⣿⣿⣿⣿⣿⣿⣿⣿⣿⣿⣿⣿⣿⣿⣿⣿⣿⣿⡟⣿⣫⣻⢕⢕⢕⢕⢕⢕⢜⢏⢽⢻⡇⣿⢸⣿⣿⡇⢸⡇⡇⣿⣿⢜⢿⢝⣿⢕⢸⢿⢇⢕⢕⢕⢕⢕⢸⣿⣿⣿⣿⣿⣿⣿⣿⣿⣿⣿⡇⢕⢕⢕⢕⣿⣿⢹⣿⣿⣿⣿⣿⢻⣿⣿⡏⢸⣿⣿⡇⣿⢸⣿⡟⡟⡇⢸⣿⣿⣿⡇⡇⡏⣿⣿⡇⣿⣿⣿⣿⣿⣿⢻⡟⢿⢻⢸⡇⣸⣿⡇⢕⡇⣧⣿⣿⣿⣿⢕⢻⣿⢸⣿⣿⣿⣇⢕⣿⣿⣿⣿⠀</a:t>
            </a:r>
            <a:br/>
            <a:r>
              <a:t>⣿⣿⣿⢜⣿⢸⣿⣿⣿⢸⢸⢸⢇⢸⣿⣿⡇⡇⢸⢹⢸⣿⢕⣿⣿⣿⡇⢕⢸⢸⣿⣿⢿⣿⣷⣿⣿⣿⢕⡇⡇⢸⡇⢻⢸⣿⡇⣵⢇⡇⣾⢻⣿⡏⢕⢿⡏⢹⣿⣿⣿⡇⢸⣿⡇⣿⢇⢕⡿⢸⣿⡇⢕⣿⣿⣿⣿⣿⡿⢽⣿⢿⣿⣿⡇⢇⣧⣿⢕⢹⣿⣿⢸⢕⡏⢇⣿⡇⣷⣿⣿⣿⣿⣿⣿⣿⣿⣿⣿⣿⣿⣿⣿⣿⣿⣿⣿⣿⡇⢸⣿⣿⢕⢕⢕⢕⢕⢕⢕⢜⢕⢝⢟⢸⢕⣿⢿⣿⢸⣿⡇⢿⡇⢜⡏⢸⣿⢕⢕⢕⢕⢕⢕⢕⢕⢕⢸⣿⣿⣿⣿⣿⣿⣿⣿⣿⣿⣿⡇⢕⢕⢕⢕⢟⣿⢸⣿⣿⣿⣿⣿⢜⢿⣾⡇⢕⣿⣿⡇⣿⢸⢏⡇⣿⡇⢸⣿⡟⣿⡇⢕⡇⣿⣿⡇⣿⣿⣿⡟⣿⡟⢸⡇⢕⢸⡇⢕⣿⣿⢇⣷⢸⡇⢸⢿⣿⢝⢕⣿⡇⢸⢸⣿⢸⣿⢱⣿⡏⢸⣿⠀</a:t>
            </a:r>
            <a:br/>
            <a:r>
              <a:t>⣿⡏⢟⢕⣿⢸⡏⣿⣿⢕⢜⢸⢕⢜⢹⣿⡇⡇⡜⢸⢸⢹⢕⢿⢹⢸⡇⢕⢸⢸⡇⣿⢸⣿⡇⢝⢸⢕⢕⡇⢕⢕⡇⢕⢸⢝⢇⢜⢕⢇⢸⢸⣿⢕⢕⢸⡇⢜⢸⡿⢸⢇⢸⢹⢇⣿⢕⢱⢕⢸⡟⡇⢕⢻⣿⢕⢸⣿⢕⢕⣿⣾⢿⣿⡇⢕⡟⡇⢕⢜⢻⣿⢜⢕⡇⢕⢝⡇⢝⡏⣿⣿⣿⣿⣿⣿⣿⣿⣿⣿⣿⣿⣿⣿⣿⣿⣿⣿⡇⢸⢿⢕⢇⢕⢕⢕⢕⢕⢕⢕⢕⢟⢕⢱⢕⢻⢸⢹⢸⢸⡇⢸⡇⢱⡇⢸⡿⢕⢕⢕⢕⢕⢕⢕⢕⢕⢸⣿⣿⣿⣿⣿⣿⣿⣿⣿⣿⣿⡇⢕⢕⢕⢕⢕⡕⢕⣿⣿⡟⢹⣿⢕⢜⢿⢇⢕⢸⣿⡇⡏⢸⢇⡇⡏⡇⢸⢱⣷⣿⢕⢕⢕⢻⣿⡇⣿⢿⡏⢕⡏⢇⢸⡇⢕⢸⡇⢸⢸⢜⢕⢸⢜⢕⢸⢸⣿⢕⢕⢸⢕⢸⢕⣿⢸⣿⢜⢝⡇⢸⣿⠀</a:t>
            </a:r>
            <a:br/>
            <a:r>
              <a:t>⡇⢇⢕⢕⢸⢸⡇⢸⢸⢕⢸⢱⢕⢜⢸⢼⡜⢕⢕⢜⢕⢸⢕⢕⢹⡟⢇⢕⢕⢕⢕⡇⢕⢿⡟⢕⢸⢕⢕⡇⢕⢕⢇⢹⢕⢕⢕⢕⢕⢕⢹⢸⣿⢕⢕⢕⢕⢜⢕⡇⢸⢕⢜⢸⢕⣿⢕⢕⢇⢸⢇⢕⢕⢸⢿⢕⢸⣿⢕⢸⡿⢸⢕⢇⡇⢕⢸⢕⢕⢕⢝⣿⢜⢕⢕⢕⢕⡕⢕⢕⣿⣿⣿⣿⣿⣿⣿⣿⣿⣿⣿⣿⣿⣿⣿⣿⣿⣿⡇⢇⢸⢜⢕⢕⢕⢕⢕⢕⢕⢕⢕⢇⢕⢱⢕⢝⢸⢕⢜⢸⢕⢸⣿⢜⢕⢕⢜⢕⢕⢕⢕⢕⢕⢕⢕⢕⢸⣿⣿⣿⣿⣿⣿⣿⣿⣿⣿⣿⡇⢕⢕⢕⢕⢕⢕⢕⢹⢟⡇⢜⢜⢕⢸⢸⡕⢕⢕⢹⡇⢇⢸⢕⢇⢕⢇⢕⢟⡿⣿⢕⢕⢕⢇⢿⢕⢜⢸⡇⢕⡇⢕⢕⡕⢕⢸⢇⢸⢕⢕⢕⢕⢕⢕⣿⢇⢻⢕⢕⢕⢕⢜⢇⢻⢜⢕⢕⢜⡇⢸⣿⠀</a:t>
            </a:r>
            <a:br/>
            <a:r>
              <a:t>⡇⢕⢕⢕⢕⢕⢕⢕⢕⢕⢕⢕⢕⢕⢕⢸⢕⢕⢕⢕⢕⢕⢕⢕⢕⢕⢕⢕⢕⢕⢕⢕⢕⢜⢇⢕⢜⢕⢕⢕⢕⢕⢕⢕⢕⢕⢕⢕⢕⢕⢜⢜⢜⢕⢕⢕⢕⢕⢕⢇⢕⢕⢕⢕⢕⡟⢕⢕⢕⢕⢕⢕⢕⢸⢕⢕⢜⢸⡕⢕⡕⢸⢕⢕⡇⢕⢕⢕⢕⢕⢕⢻⢕⢕⡇⢕⢕⢕⢕⢕⢱⣿⣿⣿⣿⣿⣿⣿⣿⣿⣿⣿⣿⣿⣿⣿⣿⣿⡇⢕⢕⢜⢕⢕⢕⠕⢕⢕⢕⢕⢕⢱⢕⢜⢕⢕⢜⢕⢕⢕⢕⢜⢝⢕⢕⢕⢕⢕⢕⢕⢕⢕⢕⢕⢕⢕⢸⣿⣿⣿⣿⣿⣿⣿⣿⣿⣿⣿⡇⢕⢕⢕⢕⢕⢕⢕⢕⢕⢕⢕⢜⢕⢕⢸⢇⢕⢕⢸⡇⢕⢕⢕⢕⢕⢕⢕⢇⢕⣿⢕⢕⢕⡕⢕⢕⢕⢜⢇⢕⢕⢕⡇⢕⢕⢕⢕⢕⢕⢕⢕⢕⢕⢕⢝⢕⢜⢕⢕⢕⢕⢕⢕⢸⢕⢕⢕⢕⢕⢸⣿⠀</a:t>
            </a:r>
            <a:br/>
            <a:r>
              <a:t>⢇⢕⢕⢕⢕⢕⢕⢕⢕⢕⢕⢕⢕⢕⢕⢹⢕⢕⢕⢕⢕⢕⢕⢕⢕⢸⢕⢕⢕⢕⢕⢕⢕⢕⢕⢕⢕⢕⢕⢕⢕⢕⢕⢕⢸⢕⢕⢕⢕⢕⢕⢕⢕⢕⢕⢕⢕⢕⢕⢕⢕⢕⢕⢕⢕⢕⢕⢕⢕⢕⢕⢕⢕⢜⢕⢕⢕⢕⢕⢕⢕⢕⢕⢕⢕⢕⢕⢕⢕⢕⢕⢕⢕⢕⢕⢕⢕⢕⢕⢕⢜⣿⣿⣿⣿⣿⣿⣿⣿⣿⣿⣿⣿⣿⣿⣿⣿⣿⡇⢕⢕⢕⢁⢕⢕⠀⢄⢕⢕⢕⢕⢕⢕⢕⢕⢕⢕⢕⢕⢕⢕⢕⢕⢕⢕⢕⢕⢕⢕⢕⢕⢕⢕⢕⢕⢕⢸⣿⣿⣿⣿⣿⣿⣿⣿⣿⣿⣿⡇⢕⢕⢕⢕⢕⢕⢕⢕⢕⢕⢕⢕⢕⢕⢕⢕⢕⢕⢕⢇⢕⢕⢕⢕⢕⢕⢕⢕⢕⢕⢕⢕⢕⢕⢕⢕⢕⢕⢕⢕⢕⢕⢕⢕⢕⢕⢕⢕⢜⢕⢕⢕⢕⢕⢕⢕⢕⢕⢕⢕⢕⢕⢕⢜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⡇⢕⢕⢕⢕⢕⠀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⠀⠀⢀⠕⠐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⠀⠀⠀⠀⠀⠀⠀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⠑⠀⠀⠀⠀⠀⠀⠀⢕⢕⢕⢕⢕⢕⢕⢕⢕⢕⢕⢕⢕⠕⠑⠁⢅⢅⢅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⠇⠀⠀⠀⠀⠀⠀⠀⠄⠁⠕⠕⢕⢕⢕⢕⢕⢕⢕⠕⠁⠀⠀⠀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⠏⠀⠀⠀⠀⠀⠀⠀⠀⠀⠀⠀⠀⢕⢕⢕⢕⢕⠑⠁⠀⠀⠀⠀⢕⢕⢕⢕⢕⠕⠑⠁⠐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⣥⠕⠕⠕⡕⢕⢕⢕⢕⢕⢕⢕⢕⢕⢕⢕⢕⢕⢕⢑⣕⣕⣕⣕⣕⢕⢕⢕⢕⢕⢕⢕⢕⢕⢕⢕⢕⢕⢕⢕⢕⢕⢕⢕⢕⢕⣵⢕⢕⢕⢕⢕⢜⢸⣿⡟⡻⢟⢟⢹⢻⣿⣿⣿⣿⡿⢟⡁⠀⠀⠀⠀⠀⠀⠀⠀⣰⠄⠀⠀⠀⢕⡕⠕⠑⠀⠀⠀⢰⢀⠀⠀⠑⠑⠑⠀⢠⠄⢄⠀⠀⢱⢕⢕⢕⢕⠕⢕⣿⣿⢟⣑⠕⢑⣑⣕⣟⣟⣟⣇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⣝⢻⣿⣿⢟⠁⢕⣇⡤⠀⠄⢄⡀⠀⠀⡰⠏⠍⠍⠍⠍⠽⠍⠀⠀⠄⢄⢠⢮⠗⠃⠀⠀⠀⠀⢄⡏⠑⠕⠀⠀⢸⢕⡕⢕⢕⢸⢇⢝⢏⢕⢻⣀⡀⢄⢕⡕⢸⡕⢕⢕⢕⢕⢕⢕⠕⢕⣳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⢖⢜⢕⢕⢕⢜⢕⢱⢵⡇⢇⢕⢕⢕⢕⢕⣿⢕⢕⢕⢇⢕⢕⢜⣕⡕⢕⣽⢕⢕⡮⢗⣪⢏⠀⠉⢹⢁⡄⠄⠠⡅⠁⠀⠈⠒⠒⠒⢒⣖⠒⡗⠐⠀⠀⠀⣰⠇⠖⡄⣀⣰⢄⠄⠄⢎⡇⠁⢅⠁⠁⢸⠁⠁⠁⠑⡜⠕⢕⡕⢝⢹⠑⠄⢕⢕⡇⢸⢕⢕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⡕⢔⡔⢔⢕⢕⢕⢣⡱⢕⢕⢕⢕⢔⢟⢕⢕⢕⢸⢕⢕⢕⢕⣿⢕⢕⢕⢕⢕⢕⢕⢕⢕⢕⣇⢕⢕⣕⡇⢕⢕⢕⢕⢕⢕⣿⢕⢕⢕⢕⢕⢕⢸⣿⣿⢱⢇⢕⢕⡇⢾⢏⠀⢀⣄⢼⢁⢔⠀⠀⣸⠀⠀⠀⠀⠈⢱⢞⢁⠀⢷⠀⢀⠀⠑⠑⡠⠓⡏⠁⠐⠀⠀⠀⢕⡇⠀⠀⠷⠀⢸⠀⠀⠀⠀⢧⢇⢸⣿⢕⣸⠀⠄⢕⢕⡇⢸⢕⢕⢕⢕⢕⢕⢕⡕⢕⢔⢜⢝⢕⢕⢕⣇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⢴⡕⢝⢏⢕⢕⢕⢕⢗⢕⢕⢕⢕⢕⢕⢕⢕⢕⢸⢑⢑⢑⢑⠿⢕⢕⢇⢕⢜⢅⢜⢕⢕⢕⢳⢕⢇⢕⢏⢕⢕⢕⢕⢕⢕⣿⢕⢕⢕⢕⢕⢕⢸⢟⢕⡏⢕⢕⡼⠃⠀⠀⠀⠈⠉⠺⠑⠈⠓⠓⠑⠀⠀⠀⠠⠗⠁⠈⠳⠀⠘⢧⡇⠀⠀⠀⠣⢄⣅⣤⢄⠀⠀⠀⢕⡇⠀⠀⠄⢄⣼⠀⠀⠀⠀⠘⠕⠁⡟⢱⠃⠀⠀⠅⢕⣧⢸⢕⡕⢕⢕⢕⢕⢕⢝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⣕⡕⢕⢕⢕⢕⢕⢕⢕⢕⢑⣕⢕⢕⡕⢁⣑⠑⡑⢕⣀⢕⠄⠀⢀⡀⢀⢀⢀⢀⡀⠀⠀⠀⠀⠀⠀⠀⠀⠀⠀⠀⠀⠀⣄⠀⠀⢄⢄⠀⠀⠀⠀⠀⠀⠀⠀⠀⠀⠀⠀⠀⠀⢀⢁⠑⠈⠀⠀⠀⠛⢿⣿⠀⠀⠀⠀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⢔⡾⠐⡄⠔⢄⡰⢃⢕⠀⡆⠐⠐⠐⠐⠐⢰⢐⢕⠑⡇⢀⢸⠀⡇⢀⢸⠀⠑⠀⢸⡇⠄⠄⠄⢸⢕⠀⠀⠀⡠⠔⢲⠐⠒⢤⡀⠀⠀⣰⠃⢰⠂⢸⢕⢀⡄⠀⠁⡧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⡇⠅⡷⣁⣁⣗⣈⣈⣅⢕⠐⡇⣁⣁⣁⣗⣁⣈⣕⠁⠀⠅⠔⡰⠇⢄⠄⠄⠵⢀⠀⢸⡇⠀⠀⠀⢸⢕⠀⠀⡜⠀⢀⡎⠀⠀⠀⢳⢀⠔⣿⢀⢼⠐⢸⢕⠀⡇⠀⢰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⢀⡏⠐⡱⢕⠐⡴⢔⢕⢔⢇⢕⢀⡯⠥⢤⢴⠄⠀⠠⣔⣘⣠⢀⣀⣑⣢⠥⠑⢔⢸⢗⢒⢒⢒⢺⢑⣄⠀⣇⢀⡜⠀⠀⠀⢀⡾⠀⠀⣿⠀⢸⠀⢸⢕⣰⢇⠀⢕⡀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⢕⣑⡞⠀⢔⠀⣇⢀⣸⠕⣇⣀⣿⠀⢔⠄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⢔⢄⢕⢔⢕⢔⢕⢔⢕⢄⢕⢕⢕⠕⢌⠁⢔⢕⠀⠁⢀⢌⢄⢅⢄⢕⢕⢄⢌⢔⢕⢀⠀⠀⠀⠈⠀⠀⠀⠀⠀⠀⠀⠀⠀⠀⠀⠀⠁⠀⠀⠀⠁⠁⠁⠀⠀⠀⠀⠀⠀⠀⠀⠀⠀⠀⠀⠀⠁⠁⠀⠀⠀⠀⠀⠀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⠑⣥⢑⢕⠑⢔⠕⠀⠕⠁⠀⠀⠀⠑⠀⠀⠀⠀⢠⡅⠁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⢱⠔⢣⢗⢑⠖⢑⢕⢸⠇⢅⢡⠥⠵⢒⢅⢕⡇⢦⢸⢰⠑⡇⢔⠕⠕⠀⢠⠜⢠⢔⠄⢸⠕⡵⠑⢁⢸⡇⡄⡸⠁⣿⠑⠥⠐⠑⢠⠔⢈⡏⠁⠐⢄⠀⠀⠁⢡⢥⠥⠥⠥⡧⠁⠀⠐⡔⠅⢕⢔⠀⢄⠀⠀⠀⠀⠀⠀⡏⢀⣀⠀⠀⠀⠀⠀⠀⠀⠀⠀⠀⠀⠒⠒⠐⠙⠁⠀⠀⠁⢦⠀⠀⠀⠀⠀⠀⠀⠀⡄⠀⠀⠀⠀⠄⣼⠁⠕⠕⠕⢸⡇⣁⠕⢅⡇⠕⠕⢕⢸⢁⣑⢕⢜⢒⢈⢝⢏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⠗⡓⠋⢕⠑⡇⠕⢕⢕⢕⢕⢕⢕⢕⡇⠐⣾⢘⠑⡗⢲⡖⠃⠔⠑⢱⠘⠜⠁⣾⡀⡇⠀⠞⢸⡇⢕⠁⠀⣿⠀⢀⠀⢰⠁⠀⡸⠀⠀⠀⢜⡇⠀⣀⢸⢓⢒⢒⢒⢃⣀⠀⠀⡇⠑⠕⠕⠑⠀⢱⡀⠀⠘⠉⢹⠁⠁⡟⠀⢄⣀⣀⢀⢄⢄⣤⡀⠐⠖⠒⠒⡧⠈⠉⠑⠀⠀⠀⠀⠀⣠⠊⠀⠀⠂⡔⠃⠉⠀⠀⠀⠕⣿⠀⠕⡕⢕⢸⡇⠁⢐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⢈⠃⢕⠀⣵⠑⠁⡅⠕⠕⢕⠕⢕⡇⢜⢹⠘⢔⢇⢸⡕⢔⢠⠴⠚⠂⠠⠊⠁⠁⠳⠇⢕⢸⡇⢄⠁⠁⣿⠁⢍⢄⢸⣄⡰⠁⠀⠀⠀⡸⠃⠀⣿⠀⡆⠀⠀⢰⠄⢸⠁⠀⣇⡔⠀⠀⠀⠀⢘⠇⠀⠀⡠⠃⢀⢠⠇⠀⠀⠀⠀⠀⠀⠀⠀⠀⠀⠀⠀⢰⠃⠀⠀⠀⠀⠀⢀⡠⠞⠁⠀⠀⠀⠜⢁⢼⠐⠘⠁⠀⠀⣿⠀⢕⢸⠕⢸⡇⢕⢕⢱⡅⢕⢕⢕⢸⠀⢕⢔⠏⢁⣐⡐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⢡⢴⠄⢱⢁⢔⢹⢀⢕⢕⢍⢍⢍⢅⢐⡇⠀⠘⠄⠘⢄⢸⢕⢕⢠⠆⢄⢰⢀⠘⠆⢅⢣⢅⢕⢸⡇⠀⢀⢀⢟⢀⢡⠁⢔⢍⢔⢀⠀⠐⠊⠁⠀⠀⣿⠀⠗⠒⠒⠚⢀⣸⠀⠀⠘⠃⠀⢄⢕⢕⢕⢔⠀⠊⠀⠀⠈⠋⠀⠀⠀⠀⠀⠀⠀⠀⠀⠀⠀⠀⠐⠁⠀⠀⠀⠀⠀⠘⠋⠀⠀⠀⠀⠀⠀⠀⠕⢈⢄⠄⠀⠀⠀⣿⠀⢱⡕⢕⣸⡇⢕⢕⢘⢇⢕⠕⡡⢋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⣧⡔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⠔⠄⢀⠀⠀⠀⠐⠀⠀⠔⢕⢕⢕⠕⠑⠀⠀⠀⢕⢔⠀⠀⠀⠀⠀⠀⠀⠀⠀⠀⠀⠀⠀⠀⠀⠀⠀⠀⠀⠀⠀⠀⠀⠀⠀⠀⠀⠀⠀⠀⠀⠀⣠⣾⣿⣤⠀⠀⢀⢰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⣑⣕⢑⢕⢕⢕⢕⠕⠕⠕⢕⢕⠑⢁⠀⠀⣀⣀⣀⣀⣀⡀⠀⠀⠀⠀⢄⡄⠁⠁⠀⠀⠀⠀⠀⢅⢑⢕⢕⠀⠀⠀⠀⠀⢠⢄⠀⠀⠀⠀⠀⠀⠀⠀⠀⡀⠀⠀⢄⠀⠀⠀⡀⠀⠀⢀⢔⢔⢁⠀⢻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⢕⢕⢑⠅⠂⡆⠀⠐⢄⠀⠀⠀⠑⠀⣿⠄⠄⠄⢸⢑⠀⢸⢔⢔⡕⠑⢰⢄⢈⢁⠀⣑⣀⡾⠵⠆⠅⢕⢔⢀⠀⠀⢸⢇⠀⠀⠀⠀⠀⣢⠀⠀⠀⠘⡇⢈⠂⠀⠀⠀⣟⣠⠕⢕⢕⠕⢱⠇⢡⢒⢣⢝⠀⠀⢑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⠁⢔⢑⢕⢸⠈⠉⢩⠏⠈⠍⡉⠄⢄⢇⢀⢰⠃⢕⢕⠁⡇⠁⠳⢠⠁⠛⢐⠐⣐⠘⠑⠀⢸⢕⢸⡇⠁⢸⡇⠁⠀⠀⢄⢮⠠⡄⢀⣄⡅⢕⢕⢄⠀⢸⢇⠐⠐⠂⠀⠀⠇⠀⠐⠒⠒⡏⠉⢀⢌⢕⢹⢁⢀⠐⠲⠆⠀⢜⢐⢕⢕⢜⡇⠀⠀⢜⢜⠕⣝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⠁⡞⠘⠛⠙⢹⠉⠁⡘⠃⢸⣕⣠⠇⢕⢕⢕⢰⠇⠀⢄⠇⠱⡀⢸⠀⡇⢰⠆⠀⢸⠐⠐⢔⠒⢆⢞⠐⠀⠐⠃⢀⠔⡏⠉⢔⢔⢕⢕⢕⢅⢸⡇⠀⠀⠀⠀⠕⣠⠀⠀⠀⠀⡇⢕⢕⢕⢰⠑⠑⢕⢕⢕⢕⢀⢱⡇⢕⢕⢱⢇⠀⢀⠔⢇⢕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⠔⢸⢇⣿⠈⢝⠅⠰⠁⢀⢕⢁⢸⢁⢅⢕⡑⢔⢍⢅⢕⢕⢅⢓⢅⢔⢄⢹⠀⣀⣃⣸⣀⣇⣁⣄⢀⠇⠀⢀⠡⠗⠧⣄⣀⠀⠀⠀⠇⣀⣁⣁⡑⢕⠑⠑⠑⢀⢸⢇⢑⠀⢠⠄⠀⠳⠀⠀⠀⡱⢑⢕⢕⢔⢇⢕⢄⢓⢱⠵⠦⢁⠀⠀⠕⡱⢎⣱⣵⣜⢵⠵⠵⢬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⢄⢄⢄⢄⢄⢄⢔⢔⢔⢔⢄⢄⢔⢔⢄⢄⢀⢀⢀⠀⢕⢕⢕⢕⢕⢕⢕⢕⢔⢔⢕⢔⢔⢄⢀⢄⢔⢕⢕⢕⢕⢕⢕⢕⢕⢕⢕⢕⢕⢕⠀⣰⣱⣵⣿⣿⣿⣿⣷⣧⣷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⠑⢄⢕⢕⢕⢕⢕⢕⢕⢕⢕⢕⢕⢕⢕⢕⢕⢕⢕⢕⢕⢕⢕⢕⢕⢕⢕⢕⢕⢕⢕⢕⢕⢕⢕⢕⢕⢕⢕⢕⢕⢕⢕⢕⢕⢕⢕⢄⠑⠕⢕⢕⢕⢕⢕⢕⢕⠕⠑⢑⢄⢕⢕⢕⢕⢕⢕⢕⢕⢕⢕⢕⢕⢕⢕⢕⢕⠀⡿⢿⢿⢟⢝⢝⢝⢟⡿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⣕⡕⢕⢕⡕⢕⢕⠕⠕⢗⢇⢱⢕⢗⢳⠷⣷⣷⢗⡗⢇⢕⢕⢕⢕⢕⡑⢕⢕⢕⢕⡑⢕⢕⢕⣕⠑⠕⢕⡕⢕⢕⢕⢕⣧⢣⢕⢕⢕⢕⢕⢕⢕⢕⢕⢕⢕⢕⠕⢕⢕⢕⠀⢄⢕⢕⢕⢕⢕⢕⢕⢕⠕⠕⢕⢕⢕⢕⢕⠕⠕⢕⠕⢕⢕⢕⢕⢕⢕⢕⢕⢕⢕⢕⠕⠕⠕⢕⠑⢁⠑⠑⠑⢅⡅⢑⠕⢕⠕⠕⠕⠑⣤⠀⠁⢑⠑⢑⢅⠀⢐⠕⢕⢕⢕⢕⢕⠁⢁⠁⢁⠁⠁⠁⢕⢕⢕⢑⠕⢔⠔⠕⢕⣱⡑⠕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⣵⣷⣧⣯⣷⣿⣿⣿⣿⣿⣿⡕⢕⡵⠁⢁⡅⢉⢡⢅⡅⢟⢜⢟⢕⠜⣕⡥⢇⠑⠑⠸⠇⠡⠅⢕⢸⡇⡕⢕⠕⠑⣄⢍⡎⠐⣄⠌⢅⢱⢿⢏⢱⢕⢳⣷⣷⣷⡷⢇⢕⢷⢇⢕⠠⡕⠔⠑⠀⢕⢕⢕⢕⢕⢕⣑⢕⢥⡗⠓⢅⢕⠐⡆⢕⠁⡷⠀⢸⡆⢕⢕⢕⢕⠑⢁⣁⢡⠄⢐⠖⠚⢓⠀⢄⡏⢩⠏⠈⢝⡏⢹⠡⠀⢸⠉⠉⠉⢹⠙⢍⡍⠑⢕⢑⢀⣸⢥⠅⠕⢕⢕⢕⢄⣏⣁⣸⣀⡀⣠⡕⢕⢕⢕⠇⠕⠝⢝⡇⠔⢐⢔⢑⣕⣰⢯⠵⢕⢕⢕⢔⢱⡅⠑⢜⢐⢜⢡⠕⢕⢄⢇⢕⢑⢣⡕⢕⠕⠕⢔⣟⣑⢵⠕⢜⡇⢕⣵⣷⣷⣷⣧⢕⣕⢕⢷⢷⢕⢕⢈⠛⠕⢕⢕⢾⢎⢻⣿⣿⣿⣿⣿⣵⣵⣵⣧⣵⣧⣵⣵⣵⣵⣵⣵⣵⣵⣵⣷⣾⣿⠀</a:t>
            </a:r>
            <a:br/>
            <a:r>
              <a:t>⣿⣿⣿⣿⣿⣿⣿⣿⣿⣿⣿⣿⣿⣿⣿⣿⣿⣿⣿⣿⣿⣧⡕⢕⢀⠀⡇⠄⢸⠄⠒⡑⢕⢅⢕⢍⠹⡅⢕⢕⢄⢕⢸⠃⢈⠍⢹⡏⢝⢄⢀⣐⣐⣕⣇⢐⣔⡘⢅⣕⢅⢥⠞⠎⠕⠿⠿⠿⠕⣸⠇⠱⠧⠜⢢⡔⠐⡀⠄⡑⢕⢡⢕⢑⣐⡄⠤⢼⠵⠤⠴⠄⠀⡇⠕⠀⡇⠀⢸⠁⢕⢕⢕⢕⢕⢔⢄⠀⢠⠃⢄⢕⢕⠀⢺⡇⢾⢤⢔⢜⡇⠸⠀⠀⢸⠐⠒⠒⢺⠐⢗⡗⢓⢅⢔⢡⢑⢕⢰⢑⢝⢇⢕⢎⠀⠀⢸⠀⠀⢕⢕⢕⢜⢇⡕⠕⢕⢜⡇⢕⢕⢕⠕⣰⠵⢥⢑⢕⣕⢑⢕⣕⡐⠑⠑⣸⠀⠡⠕⢕⢸⠠⢅⢕⢕⡇⢕⢘⢕⢀⣇⣡⠕⢕⢕⢕⢸⣿⣿⣿⣿⣟⢕⢸⢕⣑⢑⢱⠴⢂⢍⢝⣇⢕⢸⢕⢸⣿⣿⣿⣿⣿⣿⣿⣿⣿⣿⣿⣿⣿⣿⣿⣿⣿⣿⣿⣿⣿⣿⣿⠀</a:t>
            </a:r>
            <a:br/>
            <a:r>
              <a:t>⣿⣿⣿⣿⣿⣿⣿⣿⣿⣿⣿⣿⣿⣿⣿⣿⣿⣿⢿⢿⢿⠿⠧⠕⠜⡹⠋⢍⡘⢍⠍⠝⠕⢱⠇⠍⠝⠘⠃⠓⠑⢱⢯⡑⢑⠳⢸⡇⠁⠁⠁⡇⢀⡼⡧⡄⢼⠇⠄⠄⠰⠃⡈⡇⠒⢇⢠⢄⡰⠃⠄⠀⠐⠐⠁⡧⠀⠘⠀⢌⠐⡜⢄⢕⢔⢔⠀⡸⢀⢄⢔⢔⢁⠃⠀⢀⡇⠀⢸⠀⠑⠕⠑⢅⠐⢕⢕⠀⢇⠀⠑⢕⢕⠀⢸⡇⠠⡸⢁⢸⣇⣈⣅⠀⢸⠀⠢⢀⢸⠔⢀⠕⢑⠕⡰⢃⢕⣕⣸⢕⢕⢕⢕⢄⢄⢄⢸⢔⢅⢅⢸⢇⠕⡱⢕⢸⡇⢅⢅⢔⡇⢕⢜⢅⢡⢸⡏⢕⢔⡕⢕⢸⡇⢕⢠⢇⢑⢕⢕⢕⢱⡇⢕⢕⢕⡇⢕⠔⣑⣀⣇⢕⢕⢕⢸⢕⢕⢟⢝⢕⢅⢕⢕⢸⠔⢔⢱⣵⣵⣧⢕⢕⡏⢕⢸⢕⣼⣿⣿⣿⣿⣿⣿⣿⣿⣿⣿⣿⣿⣿⣿⣿⣿⣿⣿⣿⣿⣿⣿⣿⠀</a:t>
            </a:r>
            <a:br/>
            <a:r>
              <a:t>⠙⠉⢉⢉⠙⠙⠙⠉⠉⢁⢁⢑⢐⡗⢕⢜⢕⢄⢄⢄⢄⠀⠀⠐⠌⠀⠀⠤⣅⡀⠙⠂⠀⠘⠦⠤⢤⠤⠀⠀⠄⠑⠁⠃⠀⢀⣸⢇⠀⠀⢀⠔⠋⢕⡇⠈⠢⢤⠀⢐⢐⢌⣄⣇⣔⢷⢇⢌⢐⢁⢀⢀⢀⢀⢀⢀⠀⠀⠁⢀⠜⢕⢕⢕⠕⠕⢕⢅⢕⢕⢕⢕⢕⠀⢠⠊⠀⠀⠈⠳⠤⠔⠊⠁⢔⢕⢕⢕⢈⠳⠶⠔⢕⢐⢸⡇⡰⠑⢄⣑⣃⣀⡀⢀⠇⠰⠒⢁⣸⠀⢙⢦⠅⢔⠅⢕⠵⢔⢼⢏⢳⢜⣕⣕⣕⣕⣸⣕⣕⣕⣵⡕⢕⣧⢕⢸⡇⠑⠑⢕⡇⣕⣕⢜⢔⣈⣑⣑⢸⢇⢱⢜⢱⢔⣑⣑⣑⣘⣕⢕⣱⣕⢕⡕⢞⢕⢕⠣⢔⡠⠇⢍⢗⢕⢕⢳⠥⢵⢓⢕⢕⢕⢅⢸⢒⠣⡜⣿⡿⢇⢱⢎⡕⢕⢴⢕⣿⣿⣿⣿⣿⣿⣿⣿⣿⣿⣿⣿⣿⣿⣿⣿⣿⣿⣿⣿⣿⣿⣿⣿⠀</a:t>
            </a:r>
            <a:br/>
            <a:r>
              <a:t>⠀⠀⠅⠔⠔⢔⢔⢔⢵⣷⣾⣿⣿⡿⢟⢟⢏⢕⢕⢄⢀⢄⢴⢴⢔⢔⣔⣴⣴⣵⣴⣶⣷⣖⣆⣔⢐⢑⠑⠐⠑⠑⠑⠀⢔⢴⡭⢴⢴⢔⢖⢖⢗⢇⢕⢕⠄⠀⢀⢄⢄⢀⢄⢔⢔⣕⣵⣴⢴⢴⢴⢔⠄⠕⠕⠁⠀⢀⢅⢐⢄⢕⢕⢕⢕⢕⢕⢕⢕⢕⢕⢕⢕⢔⢄⢄⢔⢐⠀⠀⢀⠀⢀⠔⢕⢕⢕⢕⢕⢕⢔⢕⢕⢕⢌⢁⢄⢄⢄⢄⢄⢄⢄⢔⢔⢔⢔⢄⢅⢕⢕⢕⢕⢕⢄⢕⢕⢁⠅⢔⣶⢔⢀⠀⠀⠑⠑⠑⠑⠑⠑⠘⠕⢄⡅⢅⣁⢁⢁⢁⠁⠉⠉⠁⠁⠀⠀⠐⠘⠘⠘⢕⣗⢑⠐⠐⠐⠐⠐⠚⢟⢗⣕⣗⢗⡟⢟⠗⠕⠱⠷⠷⠿⠿⠿⢷⠷⠷⠾⠿⠷⢵⢕⢵⢵⣵⣷⣿⣷⣦⣵⣿⣿⣿⣷⣾⣿⣿⣿⣿⣿⣿⣿⣿⣿⣿⣿⣿⣿⣿⣿⣿⣿⣿⣿⣿⣿⣿⣿⣿⠀</a:t>
            </a:r>
            <a:br/>
            <a:r>
              <a:t>⢔⣔⣔⣔⡕⢕⢕⢟⢟⢿⢿⢟⢝⢕⢕⢕⢅⢅⢅⢄⢀⢀⢀⢔⢔⢕⢕⢕⢜⢝⢕⢕⢕⣕⢕⢕⢕⢕⢕⢕⠕⠕⠕⢕⢕⢕⢕⢕⢕⣕⣕⣱⡕⢕⢗⠕⠍⠁⠄⠄⠄⠄⠔⠔⠕⠕⠕⠕⢕⢝⢑⢑⢁⠀⠀⠀⣄⢕⢕⢕⢕⢕⢕⢕⢕⢕⢕⢕⢕⢕⢕⢕⢕⢕⢕⢕⢕⢕⢑⠀⠀⠀⠁⠀⠀⢕⢕⢕⢕⢕⢕⢕⢕⢕⢕⢕⢕⢕⢕⢕⢕⢕⢕⢕⢕⢕⢕⢕⢕⢕⢕⢕⢕⠑⠗⢇⢕⠕⠕⢕⢝⢟⢿⢿⣷⡗⢕⢕⢔⢐⠐⠐⠐⠀⠁⠈⠙⠙⠙⠛⠳⢧⢔⢐⠐⠐⠀⠁⠁⠁⠀⠁⠁⠁⠁⢐⢔⣴⣴⣵⣵⣵⣽⣕⢕⢁⢄⢄⢄⢄⢄⠀⠀⠁⠅⠍⠕⠕⢷⢕⡔⢔⢐⠐⠀⠀⠀⠀⠀⠀⠐⢔⢔⢐⠑⠑⠁⠁⢈⢍⡝⢝⢝⢝⠝⠍⠍⠝⠝⠝⢝⢛⢛⠛⠛⠛⢛⣟⣛⡟⠀</a:t>
            </a:r>
            <a:br/>
            <a:r>
              <a:t>⢞⢏⣕⡕⢔⢔⢐⢕⢕⢕⢕⢕⢕⢗⢗⢕⢕⢕⢕⢕⢵⢵⢵⢵⢵⢗⢕⢑⢑⢑⢑⢕⢕⣽⣷⡷⢷⢷⢗⢗⢇⢕⢕⢕⢕⣕⢕⢿⢿⢿⢧⢵⢕⢕⢄⢀⢀⢀⢀⢀⢀⢀⢀⢀⢀⢄⢄⢄⢔⣵⣵⣵⣷⣷⣧⢾⣷⣕⢕⢕⢕⢕⢕⢕⢕⢕⢕⢕⢕⢕⢕⢕⢕⢕⢕⢕⢕⢕⢕⢔⢄⢀⢀⢄⠀⢕⢕⢕⢕⢕⢕⢕⢕⢕⢕⢕⢕⢕⢕⢕⢕⢕⢕⢕⢕⢕⢕⢕⢕⢕⢕⢕⠕⢄⢄⣄⣔⣄⣄⣄⣀⢑⢑⠑⠑⠑⠁⠁⢑⣵⣔⣔⢄⢀⠀⠀⠀⠀⠀⠀⠀⠀⢁⢝⢟⢝⢑⠑⠙⠑⠑⠑⠐⠀⠐⢷⣷⣿⢿⢿⢿⢟⢟⢟⢇⠕⠀⠀⠑⠕⢕⢕⢔⢄⢄⢄⣄⣄⣔⡔⠄⠀⠁⠐⠀⠀⠀⠐⠀⠔⠵⢕⢕⢕⢕⢄⢄⢕⢜⢝⢝⢻⢷⣧⣔⡄⢀⠀⠀⠀⠀⠀⠀⠀⠁⠑⢳⢷⢧⢽⠀</a:t>
            </a:r>
            <a:br/>
            <a:r>
              <a:t>⣕⣷⣿⣿⣿⢵⢵⢵⢵⢵⢕⢗⢗⢗⢗⢕⢕⢕⢕⢕⢕⣕⣕⣕⣱⢵⢵⢳⢗⢕⢕⢕⢕⢕⢕⢕⢕⢕⢕⢕⢕⢗⢞⢟⢿⣕⢕⢕⢕⢕⣕⣕⣕⣕⣱⢵⢵⢵⢕⢕⢕⢕⢕⢕⢕⢕⢕⢕⢜⢝⢝⢝⢝⢝⢝⠕⠑⠁⠁⠁⠁⠁⠑⠑⠑⠑⠕⠕⠕⠕⢕⢕⢕⢕⢕⢕⢕⢕⢕⢕⢕⢕⢕⢕⢕⢕⢕⢕⢕⢕⢕⢕⢕⢕⢕⢕⢕⢕⢕⢕⢕⢕⢕⢕⢕⢕⢕⢕⢕⢕⢕⢕⢕⢜⡕⣽⣿⣯⣕⢁⠁⠁⠁⠀⠀⠁⠁⠈⠙⠝⠝⢟⠙⠑⠁⠈⠉⢁⢕⢕⢎⢕⢕⢕⢕⢕⢄⢄⢀⠀⠀⠀⠀⠐⠗⢗⢕⢕⢕⢕⢕⠕⠑⠁⠀⠀⠀⠀⠀⢀⢕⢕⢷⢷⢷⢧⣵⣵⡾⢟⢗⢗⢆⢴⢄⢀⢀⢀⠀⠀⠀⠀⠀⠀⢁⢅⣄⣕⣕⣕⣕⣱⣵⣵⣼⣿⢗⢇⢄⢄⢄⢄⢄⢄⢀⠄⠅⠑⠁⠁⠀</a:t>
            </a:r>
            <a:br/>
            <a:r>
              <a:t>⠁⠁⠑⢑⢕⢕⢕⣕⣱⣵⣵⣵⣵⣵⣷⣷⣷⣾⣿⣿⡿⢿⢿⢿⢟⢟⢟⢏⢙⢙⢑⢕⢁⢅⢅⢄⢔⢐⠀⠀⠀⠀⠁⠑⢑⢕⢕⢕⢕⢕⢕⢕⢝⢕⢕⢕⢕⢕⣵⣵⣵⣵⣕⣕⡕⢕⢕⢕⢕⢕⢕⢕⢕⢕⢄⢄⢀⢀⢀⢀⠀⠀⠀⠀⠀⠀⠀⠀⠀⠀⠀⠀⠀⠀⠀⠁⠁⠁⠑⠑⠑⠕⠕⠕⠕⠕⠕⠕⠕⠕⠕⠕⠕⠕⠕⠕⠕⠕⠕⠕⢕⢕⢕⣕⣕⢕⢕⢕⢕⢕⢕⢕⢕⢕⢕⢄⠁⠁⠁⠅⠄⠅⠁⢅⢵⢵⢵⢵⢵⢕⢕⢔⢔⢔⢔⣔⣕⣕⡕⢕⢕⢕⢗⢧⢵⢕⢕⢅⢁⢀⢀⢀⢀⢀⢀⢁⢕⢕⢕⢔⢔⡔⢄⢰⢴⣴⣶⡗⢗⢟⢝⢝⢝⢝⢟⢏⢕⢕⣕⡅⢅⣄⡅⢅⢕⢕⢕⢕⢑⢅⢄⢄⢄⣄⡔⢕⢕⢟⢟⢟⢟⢟⢿⣿⣿⣿⣷⣕⢕⢕⢕⢕⢕⢕⢕⢔⢄⢀⢀⢀⠀</a:t>
            </a:r>
            <a:br/>
            <a:r>
              <a:t>⢱⢵⢵⢗⢗⢟⢏⢟⢣⢕⢷⢿⣿⡿⢟⢏⢕⢕⢕⢕⢕⢕⢕⢕⢕⢕⢔⢕⢕⢕⢕⢕⢕⠕⠑⠑⠁⠀⠄⠄⠀⠄⠄⠅⢅⢅⢕⢕⢕⢕⢕⢕⢕⢕⢕⢝⢝⢕⢕⢕⢕⢕⢕⢕⢕⢕⢕⢕⢕⢕⢕⢕⢕⣕⣕⢕⢕⢕⢕⢱⢵⢵⡵⢗⢳⢷⢗⢖⢖⢖⢖⢖⢖⢖⢖⢔⢔⢔⢔⢔⢔⢄⢄⢄⢄⢄⢄⢀⢀⠀⠀⠀⠀⠀⢀⢀⢀⣀⣄⢄⢄⢄⢜⢿⢿⢿⢿⢷⢷⢵⢕⢕⡔⢄⢀⢀⢀⠀⠀⠀⢀⢀⢀⢀⣄⣕⣕⣕⣕⣕⣗⣕⣕⣕⡕⢕⢜⢝⢕⢕⢅⢁⢕⢑⢑⢀⢀⢀⢄⢔⢕⣷⣷⢗⢗⢗⢇⢝⢕⢕⢕⢕⢕⢕⢕⢕⢝⣝⣝⢕⢕⢕⢕⢕⢞⢏⢝⢝⢕⢕⢕⢕⢜⢝⢹⢽⢵⢿⢟⢝⣝⣝⣕⢕⢕⢜⢝⢱⢵⢵⣵⣵⢵⢾⢿⢿⢿⢷⣷⢧⢕⠑⠑⢝⢝⠝⠙⠉⠁⠁⠀</a:t>
            </a:r>
            <a:br/>
            <a:r>
              <a:t>⢠⢵⣵⣵⣵⣷⣷⢷⢷⢟⢟⢟⢝⢕⢕⢕⢕⢕⢕⢕⢕⢑⠑⠁⠁⠁⠑⠕⠕⢕⢕⢕⢕⢔⢔⢔⠄⢄⠄⠀⠀⠀⠀⢀⢄⢄⢱⢵⢵⢵⢵⣵⣵⣵⣵⣵⣵⣷⣷⣷⣷⣷⣾⣿⣿⣿⣿⣿⣿⣏⣝⣝⣽⡵⢕⢕⢕⢕⢕⢕⢕⢕⢕⢕⢕⢕⢑⢕⢕⢕⢕⢕⢕⢕⢕⣕⣕⣱⣵⣵⣵⣷⣷⣷⣵⣵⣵⣵⣵⣔⣔⣴⣴⣵⣵⣵⣼⣿⣷⣷⣵⡵⢕⢕⢕⢕⢕⢕⢕⢕⢕⢕⢅⢅⢈⢝⢕⢕⢕⢕⢑⢕⢕⢕⢕⢕⢕⢕⢕⣕⣕⢕⢕⢕⠕⢁⠀⢀⢄⢔⣵⣵⣱⣕⣕⣱⣵⡷⢗⢞⢟⢟⢟⢟⣷⢷⢗⢗⢕⢕⢕⢕⢕⢜⢝⢝⢝⢕⢕⢕⢕⢕⢕⢕⢕⢕⢕⢕⢕⢕⢕⢕⢕⢕⢕⢕⢕⣕⣕⣕⢼⢕⢕⢝⢝⢝⢝⢝⢝⢕⢕⢕⢕⢕⢕⢕⢜⣟⢗⢧⢕⢄⢄⢔⢕⢄⢄⢄⢀⢀⠀</a:t>
            </a:r>
            <a:br/>
            <a:r>
              <a:t>⢀⢀⢀⢄⢕⢟⢝⢏⢟⢟⢏⢝⢝⢝⢝⢕⢕⢁⢁⠅⠄⠔⠔⠔⠐⠑⢁⢁⠀⠁⠁⢀⢀⢀⢄⢄⢔⢕⠕⢔⠀⠀⠁⠑⠕⢕⢕⢕⢕⢕⢕⢕⢕⢕⢕⢕⢕⣕⢵⡼⡝⣝⣝⣽⣝⣝⣝⣝⣝⣝⣝⣝⣕⣕⣕⣕⡕⢕⠕⠕⢕⢕⢕⢕⢕⢕⢕⢕⢕⢵⣵⣵⣵⣷⣾⣿⢿⢿⢿⢟⢟⢟⢟⢟⢏⢝⢝⢝⢝⢕⠕⠕⠕⢕⢕⢕⢝⢝⢝⢜⢕⣕⢕⢕⢕⠑⠑⠑⠁⠁⠁⠁⠁⠁⠁⠁⠁⠁⠑⠑⠑⠑⠑⠑⠑⠕⠕⢕⢕⢕⢕⢕⢕⢕⢕⢔⢔⢕⢕⢝⢝⢝⢝⢕⢕⢕⢕⢕⢕⢕⢝⢝⢕⢜⢝⢗⢗⢳⣕⣕⣱⣷⡷⢷⢷⢷⢷⢷⢗⣗⣇⣗⣗⣗⡗⢕⢷⢷⢷⢷⢷⢷⢞⢗⢗⢕⣟⢟⢻⢿⢟⢗⢞⢟⢷⢷⢷⢷⢷⢷⢷⢷⢵⢕⢕⢕⣕⣕⢕⢕⣕⣕⡵⢜⢝⢕⢕⠕⠅⠁⠀</a:t>
            </a:r>
            <a:br/>
            <a:r>
              <a:t>⢀⢄⣔⣱⣵⣷⣷⡗⢞⢟⢇⢕⢕⢕⢕⢕⢔⢄⢄⢄⢔⢔⢔⢔⢕⢕⢕⢕⢕⢕⢕⢕⢕⢕⢕⢕⢕⢑⢁⢐⢀⢀⢄⢔⢔⣔⣕⣱⣵⣵⣵⣷⢷⢾⢟⢟⢝⢝⢕⢕⢕⢜⢝⢟⢿⣿⣿⣿⣿⣿⣿⣿⡿⢟⢝⢕⢕⢕⢕⢔⢕⢕⢕⢕⢕⢕⢕⢕⣱⣾⣧⣜⣟⡗⢇⣕⣕⣕⣕⣕⣕⣕⣕⢕⢕⢕⢕⠑⠐⠐⠐⠑⠑⢕⢗⢗⢗⢗⢳⣿⢿⢿⢟⢟⢇⠕⠐⠀⠀⠀⠀⠀⠀⠀⠀⠀⠀⠀⠀⢀⢀⢀⢄⠄⠄⠔⠔⢔⢕⢵⢕⢕⢕⢕⣱⣵⣵⣵⣷⢷⢷⢕⢕⢕⢕⢕⠕⢕⠕⠕⠕⢕⠕⠕⠑⠑⠁⠁⠁⠑⢑⢑⢑⢑⢁⠁⢑⢜⢝⢝⢝⢝⢝⢝⢗⣵⢕⢕⢕⢕⢕⢕⢕⢕⢕⢕⢕⢕⢕⢕⢕⢕⢕⢜⢝⢏⢕⢕⣕⣕⣕⣕⣕⣵⣾⣿⣿⣿⣿⣿⣿⣿⣿⣧⣕⡅⢀⢀⢀⠀⠀</a:t>
            </a:r>
            <a:br/>
            <a:r>
              <a:t>⢟⢟⢟⢝⢝⣹⣿⣿⣿⣷⣕⢕⢕⢕⢕⢕⢕⢕⢕⢕⢕⢕⢕⢕⢕⣕⣕⣕⣕⣕⡕⢵⢵⢵⢵⢕⢕⠕⢕⠗⠗⢗⢗⢟⢿⢟⢟⢟⢏⢕⢕⢕⢕⢕⢕⢕⢕⢕⢕⢕⢕⢕⢕⣱⣵⣿⣿⣿⣿⣿⣿⣿⣗⢕⣕⢕⢗⢗⢗⢗⡗⢗⢗⣗⣗⣞⡟⢟⢟⢟⢟⣟⣟⣿⣟⣟⢝⢝⢝⢕⢕⢕⢕⢕⢑⢑⢑⢐⢀⢀⢀⢄⢕⢱⣵⣷⣾⣧⣕⣕⣕⣕⢕⢄⢀⢀⣄⣄⣔⣰⣵⣵⣵⣵⣵⡵⢇⢕⠕⠑⠀⠀⠀⠀⠀⠀⢀⢄⢕⢕⢕⢕⢕⢕⢜⢝⢕⢕⢕⢕⢕⢕⢕⢕⢀⢀⢀⢀⢄⢄⢄⢄⢄⢔⢔⢔⢔⣔⣔⣕⣕⣕⣱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⢣⢵⢕⣕⣕⣕⣕⣱⣵⣿⣿⡿⢏⢝⢕⢕⠑⠕⠕⠑⠑⠁⠁⠀⠀⠀⠀⠀⢀⢁⢕⠕⠕⠕⢕⢕⢕⢕⢕⢕⢕⢕⢕⢔⢕⣕⢕⢕⢝⢝⢝⢝⢻⣿⣿⣿⣿⣿⣿⣿⣷⣷⣷⣾⣿⣿⣿⣷⣿⣷⣷⣷⢷⢷⢿⢿⢿⣿⣿⣿⣿⣿⣧⡕⢕⢕⠕⠕⠕⠕⠕⠕⠕⠕⢕⢕⢕⢕⢕⢝⢝⢟⢟⢝⢝⢟⢇⠕⢕⠕⠕⠕⠕⢱⢿⢿⢿⢿⢿⢿⢿⢿⣕⣕⣔⡔⢔⢔⢔⢔⢔⠐⠑⢕⢕⢕⢕⢕⣕⣕⣕⣵⣵⣵⣵⣵⣵⣵⣵⣵⣵⣕⣕⣵⣵⣵⣷⣷⢷⢷⢿⢿⢟⠟⠟⠟⠏⠝⠝⠝⠝⠝⠝⠝⠝⠕⠇⠕⢕⢗⢗⢗⢇⢕⢕⢕⢕⢕⢕⢕⢝⣿⣿⣿⣿⣿⣿⣷⣕⣕⣕⣕⣕⢕⢕⢔⢕⢕⢕⢕⢑⢁⢀⢀⠀⢀⢀⢀⢀⢀⢀⢀⢀⢀⣄⣄⡀⠀</a:t>
            </a:r>
            <a:br/>
            <a:r>
              <a:t>⠔⠕⠕⠱⢵⢵⢵⢵⢕⢕⢕⢕⢵⢵⣵⣵⣼⣷⣵⣵⣵⣵⣜⢝⠝⠕⠕⠕⢗⢕⢵⢴⢔⢔⢕⣕⣕⣕⣕⢔⢕⢕⢕⢕⢕⢕⢕⣕⣕⣵⣷⣧⣵⣷⣵⣷⣿⣾⣷⣵⡕⢕⢕⢕⢕⢝⢝⢝⢝⢝⢝⢝⢟⢿⢿⣿⣿⣿⣿⣏⡝⢕⢕⢕⢕⢕⢕⣕⢕⢕⢞⢏⢝⢝⢕⠕⠕⠀⠀⠀⠀⠀⠀⠀⠀⠀⠀⠀⠀⠀⠁⠁⢝⢟⣿⡟⢇⢕⢄⢄⢄⠀⠀⠀⠀⠀⠀⠀⠀⠀⢅⢕⢕⢕⢕⢅⢅⢕⢱⣿⣷⣷⣧⣵⣵⣕⣕⣕⣕⣼⣿⣿⣿⣿⣿⣿⣿⣿⣿⣿⣿⢟⢏⢝⢝⢝⠑⠑⠑⠁⠁⠁⠁⠁⠀⠀⠀⠀⠀⠀⠀⠀⠀⠀⠐⠄⠄⠄⢔⢔⢕⣕⡕⢕⢕⢕⢕⢕⢕⢕⢕⢕⢝⢝⢝⢝⢝⢝⢝⢝⢝⢝⢕⢕⢝⢝⢝⢝⠝⠝⠝⠝⠟⠟⠗⢗⢗⢗⢗⢗⠗⠞⠏⠝⠝⠝⠙⠙⠙⠉⠀</a:t>
            </a:r>
            <a:br/>
            <a:r>
              <a:t>⠀⠀⠀⠀⠀⠀⠀⠁⠁⠁⠀⠑⠑⠑⠑⠕⢕⢜⢝⢝⢟⢟⢗⢕⢄⢀⢀⠀⠁⢑⢑⠑⠑⢕⢕⢕⢕⢜⢝⢝⢝⢽⣿⣿⢿⢯⢕⢕⢝⢝⢝⢝⠝⠝⠙⠙⠝⠟⠟⠻⢷⢧⢵⢕⢕⢕⢕⢕⢕⠕⠕⠕⠕⠑⠕⠕⠕⠕⠕⠕⠝⠕⠑⠑⠑⠑⢝⢕⢕⢕⢕⢕⢕⢕⢕⢕⢔⢀⠀⠀⠀⠀⠀⠀⠀⠀⠀⠀⠀⠀⢀⢕⢕⣜⢹⢟⢗⢗⢇⢕⣕⡕⠕⠑⠐⠑⠐⠁⠁⠁⠁⠀⠀⠀⠀⠀⠀⠁⢁⢜⢟⢻⣿⣿⡿⢟⢏⢝⢕⢕⢕⢕⢕⢸⢿⢿⢿⢿⢿⢿⢿⢷⣧⣕⣕⣕⣕⢕⢕⢕⢕⢕⢕⠕⠐⠀⠀⠀⠀⠀⠀⠀⠀⠀⠀⠀⠀⠀⠀⠀⢜⢝⢟⢿⢗⢗⢗⢗⢗⢗⢕⢱⢧⢵⢵⣵⣵⣵⣵⣧⣵⣵⣷⣾⣿⡇⢕⠀⠀⠀⠀⠀⠀⠀⠀⠀⠀⢀⢄⢔⢔⢕⢔⢕⢕⢕⢔⢕⢕⠀⠀</a:t>
            </a:r>
            <a:br/>
            <a:r>
              <a:t>⢠⣤⣔⣔⣔⣄⣄⣄⡔⢔⢕⣕⣕⢕⢔⣕⣕⣵⣵⣵⡵⢵⢵⢷⢗⢇⢕⢅⢄⢅⢅⢄⢄⢕⢱⣵⣵⡷⢇⠕⠑⠑⠑⢕⢕⢕⢕⢕⢕⢕⠑⠀⠀⠀⠀⠀⠀⠀⠀⠀⠀⠁⠁⠁⠑⠑⠕⠱⢵⢔⣔⣔⣔⢔⢔⢄⢄⢄⢄⢀⢀⢀⢀⢄⢔⢕⣕⣵⣷⡷⢿⣗⢕⢕⢕⢕⢕⢕⢔⢔⢄⢄⢄⢀⢀⢀⠀⠀⢔⠕⠕⠗⠙⠉⠁⠀⠀⠁⠁⠈⠙⢅⢀⢀⢀⢀⢀⢀⢀⢀⢀⢀⢄⢄⣔⣕⡵⢵⢕⢕⢕⢗⢺⣵⡵⢕⠕⠑⠑⠁⠀⠀⠀⠁⠑⠕⢕⢕⢕⢕⣵⣷⡟⢟⢝⢕⢞⢟⢟⢗⢳⣕⡕⢕⢕⢄⢔⢐⢐⠐⠐⠀⠀⠀⠀⠀⠀⠀⠀⠐⠕⢕⢕⢕⣕⣷⣇⡕⢕⢕⢕⢕⢕⢕⢕⢕⢕⢕⢕⢜⢝⢝⢻⢿⢿⢇⢕⢄⢄⢄⢄⢄⢔⢔⢔⢕⢕⢕⢕⢕⢕⢕⢕⢕⢕⢎⠝⠻⢧⡔⠀</a:t>
            </a:r>
            <a:br/>
            <a:r>
              <a:t>⢝⣝⢽⢟⢝⢝⢕⢕⢕⢕⢕⢕⣕⣕⣵⣾⣏⣕⣕⣕⡕⢕⠑⠑⠑⠑⠑⠁⠑⠐⢔⢕⢱⣾⣿⣿⣿⣷⣵⡕⢄⢀⠀⠁⢕⢕⠕⠕⠑⠁⠀⠀⠀⠀⠀⠀⠀⠀⠀⠀⠀⠀⠀⠀⠀⠀⠀⠀⠀⠀⠁⠁⠈⠙⠙⠙⢟⣻⣿⡿⢎⢕⠕⠕⠜⢟⢻⢿⢿⢿⢇⢕⠕⠕⠕⠝⠕⠕⢱⢵⢵⢷⣷⣧⣵⣕⣄⣔⡔⢄⢀⢀⢄⢀⠀⠀⠀⠄⢕⢕⢕⢕⢕⢕⢕⢕⢕⡕⢕⢕⢕⢕⢕⣱⣕⣕⣕⣱⣵⣵⣕⣻⣯⢕⢕⢕⢔⢄⠔⠔⢔⢰⢴⢴⢵⢵⣵⣷⣾⣿⣿⣿⣵⣕⣕⣕⣕⣕⣕⣵⣵⣾⣷⣷⢷⢵⢕⢕⢑⢑⢀⢕⢕⢔⢄⢄⢄⢄⢀⢄⢀⢄⢕⢟⢝⢝⢕⢑⢁⠙⠕⠕⠇⠑⠑⠕⠕⠑⠑⠑⠑⠑⠁⠕⠕⠕⠕⠀⠀⠁⠁⠕⢕⢕⢕⢱⢵⢵⢕⢕⢕⢕⢁⢁⢀⠀⠀⢀⢀⣕⠀</a:t>
            </a:r>
            <a:br/>
            <a:r>
              <a:t>⢙⢕⢕⢕⢕⣵⣷⣷⣾⣿⣿⣿⣿⣿⣿⡿⢿⢟⢝⢕⢕⢀⢀⠀⠀⠀⠀⠀⠀⢀⢕⢕⢕⢜⢻⣿⣿⣿⣿⣿⣷⣕⡕⢄⢕⢕⢔⢔⢄⢠⢄⢠⢄⢄⣄⣄⣀⣀⢀⢀⢀⢀⢀⢀⢀⢀⢀⢀⢀⢀⢀⠀⠀⠀⠀⠀⠁⠁⠁⠀⠀⠀⠀⠀⠀⠀⠀⠀⠀⠀⠀⠀⠀⠀⠀⠀⠀⠀⠐⠑⠑⠑⠑⠕⢝⢝⢝⢝⢟⢿⡿⢿⢗⢗⠇⠕⠕⢵⢵⢵⢵⣵⢵⢞⢝⢕⢕⢀⠀⠀⠀⠀⠀⠀⠀⢅⢕⢹⢿⢿⢟⢟⢟⢟⢟⢟⠗⠓⠃⠐⠐⠐⠀⠑⠑⢕⢜⢝⠟⢟⢏⠝⠙⠙⠙⠙⠙⠙⠙⠙⠛⠛⠃⠑⠕⢱⢵⢵⢔⢄⢁⢁⠁⠑⢑⢝⢝⢟⢟⣻⢕⢕⠕⠀⠀⠀⠀⠀⠀⠀⠀⠀⠀⠀⠐⠀⠀⠄⠄⠐⠐⠐⠔⠄⠀⠀⠀⠀⠐⠐⠔⢀⢀⢀⢅⢅⢅⢁⢑⢕⢕⢜⢝⢟⡿⢟⢝⢝⢝⠁⠀</a:t>
            </a:r>
            <a:br/>
            <a:r>
              <a:t>⠁⠁⠁⠁⠉⠙⠙⠛⠛⠛⠛⠛⠛⠛⠛⠑⠑⠑⠑⠑⠑⠑⠑⠑⠑⠑⠐⠐⠀⠀⠀⠁⠑⠑⠑⠑⠘⠙⠑⠑⠑⠁⠀⠀⠁⠁⠁⠑⠃⠑⠑⠁⠁⠁⠁⠁⠙⠙⠙⠙⠛⠛⠛⠛⠛⠛⠛⠛⠛⠛⠑⠀⠀⠀⠀⠀⠀⠀⠀⠀⠀⠀⠀⠀⠀⠀⠀⠀⠀⠀⠀⠀⠀⠀⠀⠀⠀⠀⠀⠀⠀⠀⠀⠀⠑⠑⠓⠚⠑⠑⠑⠀⠀⠀⠀⠀⠀⠀⠀⠑⠑⠑⠑⠑⠑⠑⠁⠀⠀⠀⠀⠀⠀⠀⠀⠑⠓⠓⠓⠃⠑⠑⠑⠑⠐⠐⠐⠐⠐⠐⠐⠐⠀⠑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⡟⣿⣿⣿⣿⣿⣿⣿⣿⢸⣿⣿⣿⣿⢸⣿⡇⣿⣿⣿⣿⣿⣿⣿⣿⣿⡇⡇⢸⢕⢕⢕⢸⣿⣿⣿⣿⣿⣿⣿⣿⣿⣿⣿⡇⢕⢕⢕⢸⣿⣿⢸⣿⣿⣿⣿⣿⣿⣿⣿⣿⣿⣿⣿⣿⣿⣿⣿⣿⣿⣿⣿⣿⣿⣿⣿⣿⣿⣿⣿⣿⣿⣿⣿⣿⣿⣿⣿⣿⣿⣿⣿⣿⣿⣿⣿⡏⣿⣿⣿⣿⣿⣿⣿⣿⣿⣿⣿⣿⣿⣿⣿⣿⣿⣿⣿⠀</a:t>
            </a:r>
            <a:br/>
            <a:r>
              <a:t>⣿⣿⣿⣇⣿⣿⣿⣿⣿⣼⣿⣿⣿⣿⣿⣿⡇⣿⣿⣿⣿⣿⢸⣿⣿⣿⣿⣿⣿⣿⣿⣿⣿⣿⣿⣿⣿⣿⣿⣿⣿⣿⡿⣿⣿⣿⡇⡇⣿⡏⣿⣿⣿⡏⢹⣿⣿⣿⣿⣿⣿⣿⢸⣿⡏⣿⣿⣿⣿⣿⣿⣿⣹⣿⣿⣿⣿⣿⡏⣿⣿⣿⣿⣿⡇⣿⣿⣿⡿⣿⣿⣿⢸⣿⣿⣿⣿⣿⣿⣿⣿⣿⣿⣿⣿⣿⣿⣿⣿⣿⣿⣿⣿⣿⣿⣿⣿⣿⣿⣿⣿⣿⡿⢸⡇⣿⣿⣿⣿⡟⣿⣿⣿⢸⣿⣿⣿⣿⢸⡿⡇⣿⣿⣿⣿⣿⣿⣿⣿⣿⡇⡇⢸⢕⢕⢕⢸⣿⣿⣿⣿⣿⣿⣿⣿⣿⣿⣿⡇⢕⢕⢕⢕⣿⣿⣼⣿⣿⣿⣿⣿⣿⣿⣿⣿⢻⣿⣿⣏⣿⣿⣿⣿⣿⢏⣿⣿⣿⣿⣿⣿⣿⣿⣿⣿⣿⣿⣿⣿⣿⣿⣿⣿⣿⣿⣿⡇⣿⣿⣧⢱⡿⣿⢿⣿⣿⡏⢹⣿⣿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⡏⣿⣿⣿⣿⢸⣿⣿⣿⣿⣿⣿⣿⡇⡇⣿⣸⣿⠀</a:t>
            </a:r>
            <a:br/>
            <a:r>
              <a:t>⣿⣿⣿⡟⣿⣿⣿⣿⣿⢻⣿⣿⡇⢸⣿⣿⣇⡿⣼⢿⢻⣾⢜⣿⣿⣿⡿⢹⢻⣿⣿⣿⣿⣿⣿⣿⣿⣿⢿⡟⡇⣿⡇⣿⢸⣿⡇⢕⡇⡇⣿⣿⣿⣧⢜⢻⡇⣿⣿⣿⣿⡇⢸⡕⡇⣿⡇⢕⣿⣿⣿⡟⢸⣿⣇⣿⣿⣿⣿⣿⣿⣿⣿⣿⡇⡿⣿⣿⢇⣿⣿⣿⢸⡇⡏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⢿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⢇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⠀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⡇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⢔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⢄⢕⢕⢍⢍⢍⢕⢁⡇⠀⠘⠄⠘⢄⢸⢕⢕⢠⠆⢄⢰⢀⠘⠆⢅⢳⢕⢕⢸⡇⢀⢐⢀⢿⢀⢡⠑⢔⢍⢄⢀⢀⢐⠊⠁⠀⠀⣿⠀⠗⠂⠒⠚⢀⣼⠀⠀⠈⠃⠀⢄⢕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⠕⢕⢑⠅⠂⡆⠀⠐⢄⠀⠀⠀⠑⠀⣿⠄⠄⠄⢸⢕⠀⢸⢔⢰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⣘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⠃⠱⡀⢸⠀⡇⢰⠂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⢕⠕⢗⢗⣱⢕⢗⢗⠷⣷⣷⢗⡗⢇⢕⢕⢕⢕⢕⡑⢕⢕⢕⢱⡕⢕⢕⢕⣕⠑⠕⢑⡕⠕⢕⢕⢕⣱⢱⢕⢕⢕⢕⢕⢕⢕⢕⢕⢕⢕⢕⠕⠕⢕⢕⠀⢔⢕⢕⢕⢕⢕⢕⢕⢕⠕⠕⢕⢕⢕⢕⢕⠕⠕⢕⠕⢕⢕⢕⢕⢕⢕⢕⢕⢕⢕⢕⢕⠕⠕⢕⠕⣅⠑⠑⠑⢅⡅⢑⠕⢕⠕⠕⠕⠑⣤⠀⠁⢑⠑⢑⢅⠀⢐⠕⢕⢕⢕⢕⢕⠁⢁⠁⢁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⡕⢉⢡⢁⡅⢟⢜⢏⢕⠜⣔⡥⢇⠑⠑⠸⠇⠡⠅⢕⢸⡇⡕⢕⠕⠑⡄⢉⡎⠐⣄⠌⢅⢱⡗⢏⢱⢕⢳⣷⣷⣷⡷⢕⢇⢷⡕⢕⢰⡕⠔⠑⠀⢕⢕⢕⢕⢕⢕⣑⢑⢥⡗⠓⢅⢕⠐⡆⢕⠁⡷⠀⢸⡇⢕⢕⢕⢕⠑⢑⣑⡡⠄⢐⠲⠚⢓⠀⢄⡏⢩⢏⠈⢝⡏⢹⠡⠁⢸⠉⠉⠉⢹⠋⢅⡍⠅⢑⢑⢀⣸⢥⠅⠕⢕⢕⢕⢄⣏⣁⣸⣀⣀⣠⡕⢕⢕⢕⠇⠅⠝⢝⡇⠔⢐⢔⢑⣕⣰⢯⠵⢕⢕⢕⢔⢱⡅⠑⢜⢐⢜⢡⠕⢕⢄⢇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⠀⠀⡇⠄⢸⠄⠒⡑⢕⢅⢕⢍⠹⡕⢕⢕⢄⢕⢸⠃⢈⠌⢹⡏⢝⢄⠐⣐⣐⣕⣇⡐⣔⡘⢅⣕⢅⢥⠞⠎⠕⠿⠿⠿⠕⣸⠇⠱⠵⠜⢢⡕⠐⡀⠄⡑⢕⢡⢕⢑⣐⡄⠤⢼⠵⠤⠴⠄⠀⡇⠕⠀⡏⠀⢸⠁⢕⢕⢕⢕⢕⢔⢕⠀⢠⠃⢄⢕⢕⢀⢺⡇⢾⢤⢔⢜⡇⠸⠀⢀⢸⠐⠐⠒⢺⠒⢗⡗⢓⢅⢔⢡⢕⢕⢰⢑⢟⢆⢕⢎⠀⠀⢸⠀⠀⢕⢕⢕⢜⢇⡕⠕⢕⢜⡇⢕⢕⢔⢕⣰⠵⢥⢕⢕⣕⢑⢕⣕⡔⠑⠑⣸⠀⠡⠅⢕⢸⠰⢕⢕⢕⡇⢕⢘⢝⢀⣇⣱⠕⢕⢱⢕⢸⣿⣿⣿⣿⣿⢕⢸⡑⣑⢕⢱⠴⢆⢍⢝⣇⢕⢸⢕⢸⣿⣿⣿⣿⣿⣿⣿⣿⣿⣿⣿⣿⣿⣿⣿⣿⣿⣿⣿⣿⣿⣿⣿⠀</a:t>
            </a:r>
            <a:br/>
            <a:r>
              <a:t>⣿⣿⣿⣿⣿⣿⣿⣿⣿⣿⣿⣿⣿⣿⣿⣿⣿⣿⢿⢿⢿⠿⠧⠕⠝⡹⠋⢍⡙⢍⠍⠝⠕⢱⠇⠍⠍⠘⠃⠚⠑⢱⢯⡑⢑⠳⢸⡇⠈⠁⠁⡇⢀⡼⡧⡄⢼⠇⠅⠄⠰⠃⡈⡇⠒⢇⢄⢄⡰⠃⠄⠀⠐⠐⠁⡧⠀⠘⠀⢌⠐⡜⢄⢕⢔⢔⠀⡼⢀⢄⢕⢔⢁⠃⠀⢀⡇⠀⢸⠀⠑⠕⠑⢅⠐⢕⢕⠀⢇⠀⠑⢕⢕⢄⢸⡇⢡⡸⢁⢸⣇⣉⣅⠀⢸⠀⢢⠀⢸⠔⡁⠕⢃⠕⣰⢃⢕⣕⣸⢕⢕⢕⢕⢄⢄⢄⢸⢔⢅⢅⢼⢇⠕⡱⢅⢸⡇⢅⢅⢔⡇⢕⢜⢅⢡⢸⡏⢕⢔⡕⢕⢸⡇⢕⢡⢇⢑⢅⢕⢕⢱⡇⢕⢕⢕⢇⢕⢔⣑⣁⣇⢕⢕⢕⢸⢕⢕⢟⢏⢕⢅⢕⢕⢸⢔⢔⢱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⠃⠀⢀⣸⢇⠀⠀⢀⠔⠋⢕⡇⠈⠢⢤⠀⢐⢐⢌⣔⣇⣐⢷⢇⢌⢐⢁⢀⢀⢀⢀⢀⢀⠀⠀⠁⢄⠜⢕⢕⢕⠕⠕⢜⢅⢕⢕⢕⢕⢕⠀⢠⠊⠀⠀⠈⠣⠤⠔⠊⠁⢕⢕⢕⢕⢈⠳⠶⠔⢕⠅⢸⡇⡰⠑⢄⣘⣃⣀⡀⢀⠇⠰⠖⢁⣸⠀⢙⢦⠅⢔⠅⢔⠵⢔⢼⢏⢳⢕⣕⣕⢕⣕⣸⣕⣕⣕⣵⡕⢕⣧⢕⢸⡇⠑⠑⢕⡇⣕⣕⢜⢔⣈⣑⣑⢜⢇⢱⢜⢱⢔⣑⣑⣑⣘⣕⢕⣕⣕⠕⡕⢞⢕⡕⠣⢔⡠⠇⢍⢗⢕⢕⢳⠥⢵⢓⢕⢕⢔⢅⢸⢒⠣⡕⣻⡿⠇⢱⢎⢕⢕⢴⢕⣿⣿⣿⣿⣿⣿⣿⣿⣿⣿⣿⣿⣿⣿⣿⣿⣿⣿⣿⣿⣿⣿⣿⣿⠀</a:t>
            </a:r>
            <a:br/>
            <a:r>
              <a:t>⠀⠀⠕⠔⠔⢔⢔⢔⢷⣷⣾⣿⣿⡿⢟⢟⢟⢕⢕⢄⢀⢄⢴⢴⢔⢔⣔⣰⣴⣵⣴⣴⣷⣗⣆⣔⢐⢑⠑⠐⠑⠑⠑⠁⢕⣴⡭⢴⢴⢔⢖⢖⢗⢇⢕⢕⠔⠀⢀⢄⢄⢄⢄⢔⢔⣱⣵⣵⢵⢴⢴⢔⠄⠕⠕⠁⠀⢀⢅⢐⢄⢕⢕⢕⢕⢕⢕⢕⢕⢕⢕⢕⢕⢄⢀⢄⢔⢐⢄⢀⢀⢀⢄⢔⢕⢕⢕⢕⢕⢕⢔⢕⢕⢕⢈⢁⢄⢄⢄⢄⢄⢅⢄⢔⢕⢔⢔⢄⢅⢕⢕⢕⢕⢕⢄⢕⡕⢁⠁⢔⣶⢔⢀⠀⠐⠑⠑⠑⠑⠑⠑⠑⠕⢄⡅⢅⡅⢁⢁⢁⠁⠉⠉⠁⠁⠀⠐⠐⠘⠑⢘⢕⣗⢑⠐⠐⠐⠐⠐⠚⢟⢗⣗⣗⣗⣟⢟⠗⠕⠱⠷⠾⠿⠿⠿⢷⠷⠷⠿⠿⢷⢵⢵⢵⢵⢵⣷⣿⣷⣶⣵⣿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⢕⠀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⠀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⢕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⣷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⣿⣿⢕⢕⢜⡟⢟⢕⢕⣿⣿⡏⢕⢸⣿⣿⢇⢕⢻⡿⢟⢕⢕⣿⣿⢇⢕⢕⢜⢟⢿⢟⢕⢕⢜⡟⢕⢕⢝⢿⣟⢕⢸⣿⣿⡏⢕⢿⣿⣿⣏⣹⣿⣿⣿⢕⣹⣿⣿⢟⢕⢕⢸⣿⣿⣿⢕⢹⡿⢟⢕⢕⢿⣿⣿⢕⢸⣿⣿⡟⢕⣻⣿⣿⣿⡟⢝⢻⣿⣿⢕⢕⢝⢟⢝⣝⣿⣿⣿⣏⢕⢻⣿⣿⢇⢜⣿⣿⣿⣿⣿⣿⣿⡏⢝⣿⣿⣿⣏⣝⣿⣿⣟⣝⣜⣻⣿⣿⣿⡿⣿⣿⣿⣧⣜⣿⣿⣿⣿⣿⣿⣿⣿⢿⣿⣿⣿⡿⢟⣿⣿⡏⢕⢹⣿⣿⣿⣿⣿⣿⢿⣿⣿⡟⢿⣿⣿⡟⣸⣿⡿⢿⣿⣿⣿⣿⢏⢕⢹⣿⣿⡇⢸⣿⣿⣿⣿⢕⢕⢻⣿⣿⢝⢝⣿⣿⡟⢕⢝⣿⡟⢕⢕⢟⢟⢝⢕⢝⢿⢿⢕⢕⢕⢜⢝⢝⢕⢕⢝⢿⡏⢕⢕⢻⠀</a:t>
            </a:r>
            <a:br/>
            <a:r>
              <a:t>⢇⢕⢕⢕⢕⢕⢕⢕⢕⢕⢕⢕⢕⢕⢕⢕⢕⡕⢕⢕⢕⢇⢕⢕⢕⣸⢝⢕⢕⢕⢝⢏⢕⢕⢕⡕⢕⢕⢕⢜⢕⢕⢕⢕⢕⢕⢕⢕⢕⢕⣯⢕⢕⢕⢕⢸⢇⢕⢜⣿⣿⡇⢕⢜⢿⣿⢝⢝⢻⣿⡇⢕⢝⣿⣿⡇⢕⢕⢜⣿⡟⢕⢕⢕⢕⡏⢕⢕⢸⣿⡇⢕⢜⣿⣿⢕⢕⢹⣿⣿⢏⢕⢕⢜⣿⣿⢕⢕⣜⢕⢕⢕⢕⢕⢝⢝⢕⢕⢹⣿⢕⢕⢝⢝⢝⢝⢝⣿⣿⢕⢕⣻⣿⣿⢏⢜⢝⢕⢸⣿⡏⢹⣿⣿⡟⢕⣿⣿⣿⣏⢝⣿⣿⣿⡇⢸⣿⣿⣿⢕⢹⣿⣿⡇⢕⣿⣿⡇⢕⢜⣿⣿⣟⢝⢝⢝⣸⣿⢏⢕⢕⣿⣿⢕⢕⢕⢕⢕⢕⢝⢝⢹⡇⢕⢸⣿⡟⢕⢕⢻⣿⣿⢏⢕⢕⢕⢕⢕⢕⢕⢹⣿⡇⢕⢕⢟⡕⢕⢕⢕⢕⢕⢕⢕⢕⢞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⢕⡕⢕⢕⢱⢿⣷⡇⢕⢜⢏⢟⢇⢕⢕⢕⣿⡕⢕⢕⢕⢕⢕⢕⢕⢸⢻⡇⢕⢱⣿⣿⡇⢕⢸⡿⢻⢕⢕⢕⢕⢟⣿⢕⢕⢾⣧⡕⢕⢕⢕⣱⢕⢕⢕⢱⣿⢕⢕⢕⢕⢕⢕⢾⣿⣿⡇⢕⢾⡿⢻⡕⢕⢕⢕⢕⣼⣧⣼⣿⣿⢿⢷⢿⣿⣿⣿⢾⣿⣿⣿⡇⢸⣿⣿⣿⢕⢼⣿⣿⡧⢷⣿⣿⡇⢕⢱⡿⢿⢻⢕⢕⢕⣿⣿⡕⢕⢕⢝⣿⢕⢕⢕⣕⢕⢕⢕⢕⢜⢕⢕⢸⣿⣇⢕⢕⢸⣿⡏⢕⢕⢕⢕⢕⢕⢕⢕⢸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⢸⢕⢕⢕⣿⢟⢕⢕⢸⣿⢕⢕⢕⢜⣿⢕⢕⢕⢕⢕⢕⢕⢕⢕⣿⡟⢕⢕⢕⣕⢕⢕⢕⢸⣿⢇⢕⢕⣿⣿⢕⢕⢸⣿⢕⢇⢕⢕⢕⢕⢕⢕⢕⣿⡟⢇⢕⢕⣼⢇⢕⢕⢕⣿⣿⢕⢕⢜⢝⢕⢕⢜⣿⣿⡕⢕⢜⢕⢕⢸⢇⢕⢕⢕⢝⢟⢟⣿⢕⢕⢕⢜⣿⣿⡏⢕⣿⣿⣿⢕⢕⣿⣿⡿⢕⢸⣿⣿⡇⢕⢜⢿⣿⢕⢕⢕⢕⢕⢝⢕⢕⢻⣿⢇⢕⢕⢜⡝⢕⢕⢕⣿⣧⢕⢕⢸⣕⢕⢕⢜⢿⣿⢕⢕⢕⢕⢕⢕⢕⢕⢕⢕⢕⢕⢕⢸⣿⢇⢕⢕⢜⢇⢕⢕⢕⢕⢕⢕⢕⢕⢸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⢸⢕⢕⢸⣷⣧⢕⢕⣾⣿⡕⢕⢕⡷⢇⢕⢕⢕⢕⢕⢕⢕⢕⢱⣿⣷⡕⢕⢱⣿⡷⢕⢱⢜⢳⡕⢕⢕⣿⣿⢇⢕⢼⢿⢕⢕⢕⢕⢕⢕⢕⢕⡕⢕⢕⢕⢕⢕⢱⣷⡕⢕⢜⢝⣕⢕⢕⢕⢕⢕⢕⢱⣿⣿⢕⢕⢕⢕⢕⢕⢕⢕⢕⢇⢵⣷⣷⡝⢕⢕⢕⢱⢟⣿⡇⢕⢻⣿⣿⡇⢱⣿⣿⢿⢵⣿⣿⣿⡇⢕⢱⣷⢕⢕⢕⢕⢕⢕⢱⢕⢕⢹⢟⢕⢕⢕⢕⢕⢕⢕⢕⢝⡧⢕⢕⢜⢏⢕⢕⢕⢜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⢜⢕⢕⢕⣿⡏⢕⢕⢜⣿⡇⢕⢕⢕⢱⢕⢕⢕⢕⢕⢕⢕⢕⢕⣿⣿⡕⢕⣸⣿⢕⢕⢕⢕⢝⢕⢕⢕⢟⢕⢕⢕⢕⢕⢕⢕⢕⣵⢕⢕⢕⢕⢕⢕⢕⢕⢕⢕⣾⡿⢕⢕⢱⣿⣿⢕⢕⢸⣧⢕⢕⢕⢿⣿⢕⢕⢕⢕⢕⢕⢕⢕⢕⢕⢕⢕⢹⣿⢕⢕⢕⢕⢕⢟⢕⢕⢕⣿⣿⢕⢕⢜⢻⢕⢕⢜⣿⣿⢇⢕⢕⢹⣷⢇⢕⢕⢕⢕⢝⢕⢕⢕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⢸⢕⢕⢕⢕⣿⡇⢕⢕⢱⣾⡇⢕⢕⢕⢕⢕⢕⢕⢕⢕⢕⢕⣵⣾⡷⢟⢟⢟⢻⢸⡇⢕⢕⢱⣕⡕⢕⢱⣵⡇⢕⢕⢕⣕⢕⢕⢕⢿⢕⢕⢕⢕⢕⢕⢕⢕⢕⢕⣿⣧⢕⢕⢸⣿⣿⢕⢕⢜⢟⢕⢕⢕⣼⡏⢕⢕⢕⢕⢕⢕⢕⢕⢕⢕⢕⢕⣾⣟⢕⢕⢕⢕⢕⣕⢕⢕⢱⣿⣿⢕⢕⢱⡕⢕⢕⢱⣿⣿⡇⢕⢱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⠕⠑⢕⢕⢕⢕⢕⢕⢕⢕⢕⢕⢕⢕⢕⢕⢕⢕⢕⢕⢕⢕⢕⢕⢜⢕⢕⢕⢕⣿⢇⢕⢕⢸⣿⡇⢕⢕⢕⢕⢕⢕⢕⢕⢕⢕⢕⢜⣿⣏⢕⢕⢕⢕⢜⢕⢕⢕⢸⢿⡕⢕⢜⣿⢇⢕⢕⢕⢟⢕⢕⢕⢕⢕⢕⢕⢕⢕⢕⢕⢕⢕⢕⣟⢹⢕⢕⢜⣟⢕⢕⢕⢕⢕⢕⢕⢕⣿⣿⢕⢕⢕⢷⢇⢕⢕⢕⢕⢕⢕⢕⢕⢝⢕⢕⢕⢕⢱⣿⢕⢕⢕⢿⡿⢕⢕⢜⣿⢕⢕⢕⣿⢿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⢔⢔⠑⢕⢕⡕⠕⠀⠀⠁⢕⢕⢕⢕⢕⢕⢕⢕⢕⢕⢕⢕⢕⢕⢕⢕⢕⢕⢕⣵⡜⢕⢕⢸⢻⢕⢕⢕⢕⢕⢕⢕⢕⢱⢕⢕⢕⢟⢝⢝⢕⢕⢕⢕⢕⢕⢕⢕⢸⡇⢕⢕⢕⢇⢕⢕⢕⢕⢕⢕⢕⢕⢕⢕⢕⢕⢕⢕⢕⢕⢕⢕⢕⢜⢕⢕⢕⢕⣕⡕⢕⢕⢕⢕⢕⢕⢕⣿⣻⢕⢕⢕⢕⢕⢕⢕⢕⢕⢕⢕⢕⢕⢕⢕⢕⢕⢕⢱⣷⡕⢕⢕⢱⢕⢕⢕⢕⣿⡕⢕⢕⢸⡏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⢜⢿⣧⡕⢕⢕⢕⢕⢄⢕⢞⠑⠀⢀⢄⢔⢕⢕⢀⢄⢕⠕⠕⢕⢕⢕⢕⢕⢕⢕⢕⢕⢕⢕⢕⣿⡕⢕⢕⢕⢝⡕⢕⢕⢕⢕⢕⢕⢕⢕⢕⢕⢕⢕⢕⢕⢕⢕⢕⢕⢕⢕⢕⢕⢾⢇⢕⢕⢕⢕⢕⢕⢕⢕⢕⢕⢕⢕⢕⢕⢕⢕⢕⢕⢱⢕⢕⢕⢕⢕⢜⢕⢕⢕⢏⢕⢕⢕⢕⡇⢕⢕⢕⢻⣿⢕⢕⢕⢕⢕⢕⢕⢕⢕⢕⢕⢕⢕⢕⢕⢕⢕⢕⢸⣿⡕⢕⢕⣿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⣷⣧⣕⣕⡕⢝⢝⢕⢕⠑⠕⢕⢇⠀⢄⢔⢕⢕⢕⠕⢕⢑⢅⢔⢔⢔⢄⢅⠑⢕⢕⢕⢕⢕⢕⢕⢕⢸⣿⡇⢕⢕⢕⢸⢕⢕⢕⢕⢕⢕⢕⢕⢕⢕⢕⢕⢕⢕⢕⢕⢕⢕⢕⢕⢕⢕⢕⣇⢕⢕⢕⢕⢷⢕⢕⢕⢕⣕⢕⢕⢕⢕⢕⢕⢕⢕⢕⢕⢕⢕⢕⢕⢕⢕⢕⢕⢕⣕⢗⢕⢕⢕⢕⢕⢕⢕⢿⣿⢕⢕⢕⢕⢕⢕⢕⢕⢕⢕⢕⢕⢕⢕⢕⢕⢕⢕⢕⢱⢇⢕⢱⣾⣧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⢜⢝⢿⣿⣷⣵⠑⠀⠀⢄⢇⠁⢄⢕⢕⢕⢕⢕⢕⢕⢕⢕⢕⢕⢕⢕⢕⢔⢄⠑⢕⢕⢕⢕⢕⢕⢸⣷⡇⢕⢕⢕⢱⢕⢕⢕⢕⢕⢕⢕⢕⢕⢕⢕⢕⢕⢜⡟⢕⢕⢕⢕⢕⢕⢕⢕⢻⢗⢕⢕⢕⢕⢕⢕⢕⢕⡟⢕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⣵⣕⣕⡕⢕⠕⠑⠅⠕⠀⢕⠕⠀⢕⢕⢕⢕⢕⢕⢕⢕⢕⢕⢕⢕⢕⢕⢕⢕⢕⢕⢔⢕⢕⢕⢕⢕⢱⣝⢇⢕⢕⢱⢕⢕⢕⢕⢕⢕⢕⢕⢕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⢜⢝⢟⢟⢟⢕⠀⠀⠀⠀⠀⢕⢄⠀⠑⠕⠕⠕⠕⠕⠕⠕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⢀⢀⠀⠀⠀⢕⢕⠀⠀⠀⠀⠀⠀⠀⠀⠀⠀⠀⠀⠀⠁⠕⢕⢕⢕⢕⢔⢕⢕⢕⢕⠕⢕⢅⢅⢕⢕⢕⢕⢕⢕⢕⢕⢕⢕⢕⢕⢕⢕⢕⢕⢕⢜⢕⢕⢕⢕⢕⡕⢕⢕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⠀⠀⠀⢕⢕⠀⠀⠀⠀⠀⠀⠀⠀⠀⠀⠀⠀⠀⠀⠀⠀⠁⢕⢕⠕⠕⢅⢕⢕⠁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⠀⠀⠀⠀⢕⢔⠀⠀⠀⠀⠀⠀⠀⠀⠀⠀⠀⠀⠀⠀⠀⠀⠕⠑⠀⠀⠀⠑⠀⠀⠀⠀⠀⠁⠕⢕⠕⢕⢕⢕⢕⢕⢕⢔⢕⠔⠁⠑⠕⠑⠕⢕⢕⢕⢝⢷⢧⣵⢕⢕⢕⢕⢕⢕⢕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⢕⢕⢕⢕⢕⢕⢕⢕⢕⢕⢕⢕⠕⢕⢕⢕⢕⢕⢕⢕⢕⢕⢕⢕⢕⢁⠀⠀⠀⠀⠀⢕⢕⠀⠀⠀⠀⠀⠀⠀⢀⢀⠀⠀⠀⠀⠀⠀⠀⠀⠀⠀⠀⠀⠀⠀⠀⠀⠀⠀⠀⠀⠀⠀⠀⠁⠑⢕⢕⢕⢕⠕⠀⠀⠀⢀⠐⢀⠁⢔⢕⢅⠁⠁⠑⠜⠗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⢑⢕⢕⢕⢕⢕⢕⢕⢕⢕⠊⠁⠑⠕⠔⠔⠄⠑⠁⠁⠑⠑⠕⠕⢕⢕⢀⠀⠀⠀⠀⢕⢕⠀⠀⠀⠀⠀⠀⠔⠁⠑⠀⠀⠀⠀⠀⠀⠀⠀⠀⠀⠀⠀⠀⠀⠀⠀⠀⠀⠀⠀⠀⠀⠀⠀⠀⠁⠑⠁⠀⠀⠀⠀⠄⠁⠀⢕⢀⠀⠕⠀⠀⠀⠀⠀⠀⠀⠅⣔⢑⠑⠑⠁⢄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⢅⠕⢕⢕⢕⢕⢜⢁⠀⠀⠀⠀⠀⠀⠀⠀⠀⠀⠀⠀⠀⠀⠀⠀⠀⠁⠁⠀⠀⠀⠀⠁⠀⠀⠀⠀⠀⠀⠀⠀⠐⠀⠀⠀⠀⠀⠀⠀⠀⠀⠀⠀⠀⠀⠀⠀⠀⠀⠀⠀⠀⠀⠀⠀⠀⠀⠀⠀⠀⠀⠀⠀⠀⢄⠐⠁⠀⠑⠀⠀⠀⠀⠀⠀⠀⠀⠀⢄⢜⢷⡄⢔⣷⣧⢕⢕⢕⢕⣕⣕⣕⣕⡕⢕⢕⢕⡕⢕⢕⢕⢕⢕⢕⢕⢕⢕⢱⣥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⢔⠄⠑⠕⠕⢕⠕⠁⠀⠀⠀⠀⠀⠀⠀⠀⢀⢄⢄⢄⠀⠀⠀⠀⠀⠀⠀⠀⠀⠀⠀⠀⠀⠀⠀⠀⠀⠀⠀⠀⠀⠀⠀⠀⠀⠀⠀⠀⠀⠀⠀⠀⠀⠀⠀⠀⠀⠀⠀⠀⠀⠀⠀⠀⠀⠀⠀⠀⠀⠀⢀⠄⠁⠀⠀⠀⠀⠀⠀⠀⠀⢀⢀⠀⠀⠀⢀⢕⢕⢕⢝⣧⢜⢻⣷⢕⢜⢕⢕⢕⢝⢝⢝⢝⢗⢕⠜⠕⢵⢕⢕⢕⢇⢡⢵⢕⡕⢏⡱⢕⢸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⢥⢅⡐⢄⢕⠑⠀⠀⠀⠀⠀⠀⠀⠀⠀⠀⢕⢕⢕⢕⢕⠀⠀⠀⠀⠀⠀⠀⠀⠀⠀⠀⠀⠀⠀⠀⠀⠀⠀⠀⢔⢄⢀⠀⠀⠀⠀⠀⠀⠀⠑⠕⢕⢕⢕⢔⢔⢔⢄⢄⢄⢀⠀⠀⠀⠀⠀⠀⠀⠀⠀⠀⠀⠀⠀⠀⠀⠀⠀⢀⣵⣿⣿⣷⣴⣄⣄⢀⢕⢕⢕⢜⢗⢕⢟⢇⢕⢕⢕⢕⢑⢕⢕⢕⢐⠀⠀⠀⠀⠀⢀⢕⢕⢎⢱⢕⣜⣕⣕⣕⣜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⢠⣵⣷⡿⢕⢕⠑⠀⠀⠀⠀⠀⠀⠀⠀⢀⠀⠀⢕⢕⢕⢕⢕⠀⠀⠀⠀⢀⢄⢄⢀⢀⠀⠀⠀⠀⠀⠀⠀⠀⠀⢀⢔⢅⢁⠐⠄⢀⠀⠀⠀⠀⠀⠀⠑⢁⢄⢅⢕⢕⢕⢕⢕⢕⢕⢔⠀⠀⠀⠀⠀⠀⠀⠀⠀⠀⠀⠀⠀⠀⢠⣾⣿⣿⣿⣿⣿⣿⣿⣿⣷⣵⡕⢕⢔⣕⣑⣕⣕⡇⢕⣅⣕⣕⣱⣝⣝⢝⢟⢟⢗⢕⣔⣕⣝⣝⣟⣗⡗⢷⢷⢼⣽⣝⣝⣟⡗⢷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⢇⢕⢕⢄⢀⠀⠀⠀⠀⠀⠀⢄⢕⠀⠀⠕⠕⠕⠕⠕⠀⠀⠀⢀⢕⢕⢕⠑⢕⢔⢀⠀⠀⠀⠀⠀⠀⠀⠑⢕⢕⢕⢕⢔⢄⢐⠀⠀⠀⠀⠀⢀⢔⢅⢕⠕⠁⢁⢁⠁⢁⠀⠀⠀⠀⠀⠀⠀⠀⢀⠀⠀⠀⠀⠀⠀⠀⠘⣿⣿⣿⣿⣿⣿⣿⣿⢟⡫⢕⣱⣷⡾⢟⢟⡏⢕⢗⢝⢝⠕⢕⢕⢕⢕⢗⣣⢷⢕⢕⢻⢟⢻⢿⢿⣿⣿⡿⢟⢷⢷⢯⣽⣟⢷⢧⣕⢸⢕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⢱⣷⣧⣕⢜⢆⢄⢀⢀⣄⣠⣴⣶⣷⣿⣿⡇⢕⢕⢕⢕⢕⢕⢕⢔⢔⢀⠀⠁⠑⠑⠀⠀⠀⠀⠀⠀⠀⠀⠕⢕⠕⠕⠕⠕⢕⢕⠀⠀⠔⠔⠄⢇⢅⢕⢁⠁⢅⠀⠀⠁⢄⠀⠀⠀⠀⠀⠀⠀⠀⠀⠀⠀⠀⠀⠀⠀⢀⢜⣟⣟⣟⣯⣽⢝⡱⢪⢮⣿⢟⢇⢕⢕⢑⢕⢕⢔⢅⢕⢇⢕⢕⢑⢕⣵⢥⢕⢔⢔⠕⠕⢕⢜⢝⣙⢝⢏⣕⣕⡕⢕⢜⢝⣟⣗⣎⡝⢷⢯⢿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⡿⢸⣿⣿⣿⣷⣧⣕⣵⣿⣿⣿⣿⣿⣿⣿⢟⠊⠑⠑⠑⠑⠑⠑⠑⠑⠑⠑⠑⠀⠀⠀⠀⠀⠀⠀⠀⠀⠀⠀⢄⢔⢄⠀⠀⠀⢔⢄⠀⠄⠀⠀⢔⢕⠀⠁⠁⠐⠀⠀⠀⠀⠀⠀⠀⠀⠁⠀⠀⠀⠀⠀⠀⠀⠀⠀⠀⠀⠀⠀⠁⠈⠙⢛⢕⣵⣾⢿⣿⢇⢕⢕⢕⢕⢕⢕⢅⢕⢕⠕⢕⢕⢕⢕⣫⣵⣷⣿⣿⠷⢗⢕⠁⡗⣵⣵⢱⣵⣵⡵⢵⣵⣵⣅⡱⣷⣿⣿⣷⣿⣿⣷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⣼⣿⣿⣿⣿⣿⣿⣿⣿⣿⣿⣿⣿⣿⡏⢔⠀⠀⠀⠀⠀⠀⠀⠀⠀⠀⠀⠀⠀⠀⠀⠀⠀⠀⠀⠀⠀⠀⠀⠀⢕⠕⠀⠀⠁⠀⠀⠀⠀⠀⠀⠀⠀⠀⠄⠐⠀⠀⠀⠀⠀⠀⠀⠄⠀⠀⠀⠀⠀⠀⠀⠀⠀⠀⠀⠀⠀⠀⠀⠀⢀⣰⡾⢏⡟⢱⠝⠁⠑⠕⠕⢕⢕⢕⢕⢕⢕⢕⢕⢕⣱⣾⣿⣿⣿⡏⢜⢕⢕⠀⠁⠀⢕⣟⢟⢜⢟⢟⢕⢜⢟⢟⢝⢝⣕⣵⣥⣵⢵⣵⣵⢵⣜⣍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⣿⣿⣿⣿⣿⣿⣿⣿⣿⣿⣿⣿⣿⣿⢕⠄⠀⠀⠀⠀⠀⠀⠀⠀⠀⠀⠀⠀⠀⠀⠀⠀⠀⠀⠀⠀⠀⠀⠀⠀⠀⠀⠀⠀⠀⠀⠀⠀⠀⠀⠀⠀⠀⠀⠀⠀⢀⠐⠀⠀⠀⠀⠀⠀⠀⠀⠀⠀⠀⠀⠀⠀⠀⠀⠀⠀⠀⠄⠄⠔⢏⢱⢕⢜⠘⠁⠀⠀⠀⠀⠀⠀⠁⠑⢕⢕⢕⢕⢕⣼⣿⣿⣿⣿⣿⣧⣱⡕⢄⢀⢀⢅⢇⢷⢕⣉⣝⣝⣟⣟⣿⣿⣿⣿⣿⣿⣿⣿⣧⡜⢝⢿⢞⢇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⢹⣿⣿⣿⣿⣿⣿⣿⣿⣿⣿⣿⣿⡟⢕⠀⠀⠀⠀⠀⠀⠀⠀⠀⠀⠀⠀⠀⠀⠀⠀⠀⠀⠀⠀⠀⠀⠀⠀⠀⠀⠀⠀⠀⠀⠀⠀⠀⠀⠀⠀⢄⠀⠀⠀⠀⠁⠔⠀⠀⠀⠀⠀⠀⠀⠀⠀⠀⠀⠀⠀⠀⠀⢄⣠⡄⢔⢐⠑⠑⠈⠁⠀⠀⠀⠀⠀⠀⢀⢀⢀⠀⠀⠀⠀⠕⢕⢕⣼⣿⣿⣿⣿⣿⣿⣿⣿⣿⣿⣯⣵⢇⣎⣝⣽⣽⣽⣿⣿⣿⣿⣿⣿⣿⣿⣿⣿⣿⣿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⢕⢕⢜⢝⢝⢟⢟⢿⢿⢿⢿⢿⢿⢇⢕⠀⠀⠀⠀⠀⠀⠀⠀⠀⠀⠀⠀⠀⠀⠀⠀⠀⠀⠀⠀⠀⠀⠀⠀⠀⠀⠀⠀⠀⠀⠀⠀⠀⠀⠀⠀⢕⠀⠀⠀⠕⠕⢀⠀⠀⠀⠀⠀⠀⠀⠀⠀⠀⠀⠀⠀⠀⠔⢞⣻⣟⡇⢕⠀⢀⢀⠀⢄⣰⣴⣷⣾⣿⣿⣿⣵⣵⣕⢔⢄⢀⢕⢱⣿⣿⢏⣽⣿⣿⣿⣿⣿⣿⣿⣿⡟⣽⣵⣷⣿⣿⣿⣿⣿⣿⣿⣿⣿⣿⣿⣿⣿⣿⣿⡕⢕⢕⢜⢷⢕⢄⢕⢕⢕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⠝⢕⢕⢕⢕⢕⢕⢕⢕⢕⢕⢕⢕⢕⢕⢕⢕⠀⠀⠀⠀⠀⠀⠀⠀⠀⠀⠀⠀⠀⠀⠀⠀⠀⠀⠀⠀⠀⠀⠀⠀⠀⠀⠀⠀⠀⠀⠀⠀⢀⠀⠀⠀⠕⠀⠀⠀⠀⠀⠑⠀⠀⠀⠀⠀⠀⠀⠀⠀⠀⠀⠀⠀⠀⠀⠀⠑⠘⠑⠀⠀⠁⠀⠔⢺⣿⣿⣿⣿⣿⣿⣿⣿⣿⣿⣿⣷⢕⢕⣿⣿⡏⢕⢹⣿⣿⣿⣿⣿⣿⣿⣿⡗⢟⢝⢕⢱⣻⣿⣿⣿⣿⣿⣿⣿⣿⣿⣿⣿⣿⣿⡷⢕⢕⣱⠾⠕⠕⠕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⠁⠁⠑⠑⠑⢕⠀⠀⠀⠀⠀⠀⠀⠀⠀⠀⠀⢀⠀⠀⠀⠀⠀⠀⠀⠀⠀⠀⠀⠀⠀⠀⠀⠀⠀⠄⠀⠕⢕⢄⠀⠀⠀⠀⠀⠀⠀⠔⠔⠀⠀⠀⠀⠀⠀⠀⠀⠀⠀⠀⠀⠀⠀⠀⠀⠀⠀⠀⠀⠀⠀⠀⠀⠀⠈⠙⠻⢿⣿⣿⣿⣿⣿⣿⣿⣿⣕⢜⢿⣿⣿⡕⢸⣿⣿⣿⣿⣿⣿⣿⣿⣿⣕⢇⢕⢅⢕⢑⢕⢝⢝⢗⢟⢟⢟⢝⢝⣝⣵⣷⢾⠗⠋⢀⣀⣠⢴⠗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⣱⣵⢕⢕⢕⢕⣕⣕⣕⣕⣕⣕⣄⣄⣄⣄⡀⢕⠀⠀⠀⠀⠀⠀⠀⠀⠀⢀⠐⠀⠀⠀⠀⠀⠀⠀⠀⠀⠀⠀⠀⠀⠀⠀⠀⠀⢀⠀⠀⠀⢕⢕⠀⠀⠀⠀⠀⠀⠀⠀⠀⠀⠀⠀⠀⠀⠀⠀⠀⠀⠀⠀⠀⠀⠀⠀⠀⠀⠀⠀⠀⠀⠀⠀⠀⠀⠀⠀⠀⠀⠈⠙⠫⢿⢿⢿⢿⢿⢟⢇⢜⢻⣿⣿⣷⣿⣿⣿⣿⣿⣿⣿⡿⠷⡅⠕⢕⣶⣧⡕⣵⣵⡕⠀⠀⠀⢕⣔⣱⣵⣴⣴⣷⣷⣿⢿⠟⢕⢗⢁⠀⢕⢕⢕⢕⠕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⡏⢱⣿⣿⣿⣿⣿⣿⣿⣿⣿⣿⣿⣿⣿⣿⢕⢄⠀⠀⠀⠀⠀⠀⢀⠐⠀⠀⠀⠀⠀⠀⠀⠀⠀⠀⠀⠀⠀⠐⠀⠀⠀⠐⠁⠐⠄⠀⠀⠀⠑⠐⠀⠀⠀⠀⠀⠀⠔⠀⠀⠀⠀⠀⠀⠀⠐⠀⠀⠀⠀⠀⠀⠀⠀⠀⠀⠀⠀⠀⠀⠀⠀⠀⠀⠀⠀⠀⠀⠀⠀⠀⠀⠁⠁⠑⠕⠕⠑⢁⢕⢻⣿⣿⣿⣿⣿⣿⣿⢻⢑⠔⢀⠁⠀⠕⡸⣿⣧⢻⣿⢧⢀⠀⠀⠘⢟⢿⢿⠟⠟⠋⠉⠁⠀⠀⠁⠀⠑⠀⢑⣱⡵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⣾⣿⣿⣿⣿⣿⣿⣿⣿⣿⣿⣿⣿⣿⣿⣇⡑⢐⢐⢐⢐⢄⠐⠀⠀⠀⠀⠀⠀⠀⠀⠀⠀⠀⠀⠀⠀⠀⠀⠀⠀⠀⢔⠀⠀⠀⠀⠀⠀⠀⠀⠀⢄⠀⠀⠀⠐⢀⠀⠀⠀⠀⠀⠀⠀⠀⠀⠀⠀⠀⠀⠀⠀⠀⠀⠀⠀⠀⠀⠀⠀⠀⠀⠀⠀⠀⠀⠀⠀⠀⠀⠀⠀⠀⠀⠀⠀⢄⢕⢕⢑⢜⢿⣿⢿⣧⢫⣟⡕⢅⡁⠀⠀⠀⢀⢇⢙⢝⢕⣕⣕⢕⡕⢔⢔⠀⠀⠀⠀⠀⠀⠀⠀⢀⠀⠀⠀⠀⢀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⣿⣿⣿⣿⣿⣿⣿⣿⣿⣿⣿⣿⣿⣿⣿⣿⡟⢕⢕⢕⠕⠁⠀⠀⠀⠀⠀⠀⠀⠀⠀⠀⠀⠀⠀⠀⠀⠀⠀⠀⠀⠀⠀⠀⠀⠀⠀⠀⠀⠀⠀⠀⠑⠀⠀⠀⢀⢑⠀⠀⠀⠀⠀⠀⠀⠀⠀⠀⠀⢄⠀⠀⠀⠀⠀⠀⠀⠀⠀⠀⠀⠀⠀⠀⢀⢀⢀⢀⢀⢀⢀⢀⢀⢀⢄⢀⢔⢕⢕⢄⢕⢑⢕⢜⠕⠝⢗⢜⡟⢻⢿⣟⢗⠑⢄⢕⣶⣷⢿⣟⣽⣵⣷⡷⠁⠀⢱⢕⠀⢀⢕⢕⢀⠀⠁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⢻⣿⣿⣿⣿⣿⣿⣿⣿⣿⣿⣿⣿⣿⣿⢏⢕⢕⠕⠁⠀⠀⠀⠀⠀⠀⠀⠀⠀⠀⠀⠀⠀⠀⠀⠀⠀⠀⠀⠀⠀⠀⠀⠀⠀⠀⠀⠀⠀⠀⠀⠀⠀⠀⠀⠀⠁⢔⠔⠀⠀⠀⠀⠀⠀⠀⠀⠀⠁⠄⠐⠀⠀⠀⠀⠀⢀⢀⢄⣔⣰⣵⣵⣷⣵⣕⢕⢕⢕⢕⢕⢕⢕⢕⢑⢅⢔⢕⢕⢕⠜⢝⣗⣧⣵⣕⣕⣕⡜⢕⢷⣵⣕⢕⢕⢜⣱⣽⣽⣽⣽⣷⢷⠃⠀⠀⢔⢕⠀⠀⠀⠁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⣷⢸⣿⣿⣿⣿⣿⣿⣿⣿⣿⣿⣿⣿⡿⢕⢕⢕⠑⠀⠀⠀⠀⠀⠀⠀⠀⠀⠀⠀⠀⠀⠀⠀⠀⠀⠀⠀⠀⠀⠀⠀⠀⠀⠀⠀⠀⠀⠀⠀⠀⠀⠀⠀⢀⠀⠀⠀⠀⠀⠀⠀⠀⠀⠀⠀⠀⠀⠀⠀⠀⠀⠀⠀⠀⠀⠁⢺⣿⡿⢿⢿⣿⣿⣿⣿⣿⣿⣧⣕⡕⢕⢕⢕⢕⢕⢕⢕⢕⢕⢕⢕⢕⢕⠜⢝⢟⢟⢝⣟⣹⣷⣷⡷⢧⢷⢾⢿⢿⢿⢿⢿⣗⡇⠀⠀⢰⢑⠁⠀⠀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⢸⣿⣿⣿⣿⣿⣿⣿⣿⣿⣿⣿⣿⡎⢕⠕⠁⠀⠀⠀⠀⠀⠀⠀⠀⠀⠀⠀⠀⠀⠀⠀⠀⠀⠀⠀⠀⠀⠀⠀⠀⠀⠀⠀⠀⠀⠀⠀⠀⢀⠀⠀⢀⢄⢄⣤⣤⣅⡁⠀⠀⠀⠀⠀⠀⠀⠀⠀⠀⠀⢄⢀⠀⠀⠀⠀⠀⠕⢕⢕⢝⢝⢝⢟⣿⣿⣿⣿⣿⣿⣿⣿⣇⢕⢕⢁⠑⢑⢕⠅⠅⢕⢔⢕⢗⢜⣝⣝⣱⣵⢵⠷⠷⢷⢷⢗⢗⢚⡟⢏⢝⢍⢕⢄⠐⢄⠁⢄⢔⢄⢄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⢇⢟⢻⢿⣿⣿⣿⣿⣿⣿⣿⣿⡯⢇⠑⠀⠀⠀⠀⠀⠀⠀⠀⠀⠀⠀⠀⠀⠀⠀⠀⠀⠀⠀⠀⠀⠀⠀⠀⠀⠀⠀⠀⠀⠀⠀⢀⢔⢕⢕⢕⠔⢕⢕⣱⣿⣿⡿⢕⢕⢕⢄⢄⠄⢄⢄⠀⠀⠀⢀⠕⠁⠀⠀⠀⠀⠀⠀⢀⢵⣕⣵⣷⣿⣿⣿⣿⣿⣿⣿⣿⣿⣿⢕⢕⢕⢔⢔⢄⢕⢅⢅⢅⢌⡍⢕⢕⢔⢔⢔⠕⠁⠁⠁⠀⠑⢕⢳⡕⢵⢎⡕⢕⢕⢕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⢝⢝⢜⢝⢗⢏⢕⠁⠀⠀⠀⠀⠀⠀⠀⠀⠀⠀⠀⠀⠀⠀⠀⠀⠀⠀⠀⠀⠀⠀⠀⠀⠀⠀⠀⠀⠀⠀⠀⠐⠕⢕⠑⠀⠀⠀⠕⢱⣿⣿⢟⢕⢕⢕⢕⢕⢕⠐⢕⢕⢔⠀⠀⠁⠀⠀⠀⠀⠀⠀⠀⠀⠀⠘⢻⣿⣿⣿⣿⣿⣿⣿⣿⣿⣿⣿⢇⢕⢕⢕⢕⢕⢕⢱⣵⣷⡿⢏⢕⢕⢕⢕⠁⠀⠀⠀⢄⡔⢕⢕⢕⢔⢔⢕⢕⢸⢗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⢅⢑⠕⢕⢕⢕⢕⢕⢕⢕⢕⢕⠕⠀⠀⠀⠀⠀⠀⠀⠀⠀⠀⠀⠀⠀⠀⠀⠀⠀⠀⠀⠀⠀⠀⠀⠀⠀⠀⠀⠀⠀⠀⠀⠀⠀⠀⠀⠀⢔⢕⢄⠀⠀⠜⢟⠁⢔⢕⢅⢑⢑⢕⢕⢄⠕⢕⠑⠀⠀⠀⠀⠀⠀⠀⠀⠀⠀⠀⠀⠀⠀⠘⢿⣿⣿⣿⣿⣿⣿⢿⢟⢕⢕⢕⢕⡱⠇⠕⠕⢽⢟⢕⢕⢕⢕⢕⢕⢕⢕⡠⢔⡱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⠑⠀⠀⠀⠀⠀⠀⠀⠀⠀⠀⠀⠀⠀⠀⠀⠀⠀⠀⠀⠀⠀⠀⠀⠀⠀⢀⢄⢄⢀⠀⠀⠀⠀⠀⠀⢀⢕⢕⢕⢀⠄⢄⢕⠁⠔⠕⢑⢑⢕⢕⢅⢅⢕⠀⠀⠀⠀⠀⠀⠐⠄⢀⠀⠀⠀⠀⠀⠀⠀⠀⠀⠀⠙⢿⡿⢿⢏⢕⢕⢕⢕⡱⢕⢕⠄⠔⠀⠔⢔⢕⢕⢕⢕⢕⢕⡱⢗⢏⢔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⠑⠀⠀⠀⠀⠀⠀⠀⠀⠀⠀⠀⠀⠀⠀⠀⠀⠀⠀⠀⠀⠀⠀⠀⢀⢄⢕⢕⢕⢕⢕⢔⢄⣰⡷⡱⢕⢕⢕⢕⢕⠑⠀⠁⠁⠀⠕⢕⢕⢕⢕⢕⢕⠕⠁⠀⠀⠀⠀⠀⠀⠀⠀⠀⠁⠐⠄⢀⢄⠀⠀⢀⠀⠀⠀⠀⠑⢕⢕⢕⣕⢕⢜⢕⢕⢕⢀⢔⢄⢄⠔⠁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⠕⢁⠁⠀⠀⠀⠀⠀⠀⠀⠀⠀⠀⠀⠀⠀⠀⠀⠀⠀⠀⠀⠀⠀⢀⢄⢕⢕⢕⢕⢕⢕⢕⢕⢕⣼⣿⣯⣮⡗⠀⠀⠁⠀⠀⠄⠀⠀⠀⠁⠕⠕⠑⠁⠁⠀⠀⠀⠀⠀⠀⠀⠀⠀⠀⠀⠀⠀⠀⠀⠀⠁⠀⢀⠑⠀⠀⠀⠀⠀⠀⠕⢊⢅⠕⢕⢕⢕⢕⢕⢰⢔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⠁⠀⠀⠀⠀⠀⠀⠀⠀⠀⠀⠀⠀⠀⠀⠀⠀⠀⠀⠀⠀⠀⠀⠀⠕⢕⢕⢕⢕⢕⢕⢕⢕⠕⠕⣸⣿⣿⣿⢟⠑⠀⠀⠀⠀⠀⠀⠀⠀⠀⠀⠀⠀⠀⠀⠀⠀⠀⠀⠀⠀⠀⠀⠀⠀⠀⠀⠀⠀⠀⠀⠐⠀⠀⠕⠀⠀⠀⠀⠀⠀⠀⠀⠀⢕⢔⢕⢕⢕⢅⡇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⠁⠀⠀⠀⠀⠀⠀⠀⠀⠀⠀⠀⠀⠀⠀⠀⠀⠀⠀⠀⠀⠀⠀⠀⠀⠀⢀⢔⠀⠁⠑⠑⠑⠀⠀⠀⠐⠟⠟⠙⠁⠀⠀⠀⠀⠀⠀⠀⠀⠀⠀⠀⠀⠀⠀⠀⠀⠀⠀⠀⠀⠀⠀⠀⠀⠀⠀⠀⠀⠀⠀⠀⠀⠀⠀⠔⠀⠀⠀⠀⢀⢀⠀⠀⠀⠕⢕⢕⢄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⠕⠁⠀⠀⠀⠐⠀⠀⠀⠀⠀⠀⠀⠀⠀⠀⠀⠀⠀⠀⠀⢄⢔⢕⠀⠀⠀⠀⢄⢕⠁⠀⠀⠀⠀⠀⠀⠀⠀⠀⠀⠀⠀⠀⠀⠀⠀⠀⠀⠀⠀⠀⠀⠀⠀⠀⠀⠀⠀⠀⠀⠀⠀⠀⠀⠀⠀⠀⠀⠀⠀⠀⠀⠀⠀⠀⠀⠁⢀⢄⢔⢕⢕⢕⢕⢕⢀⠀⠀⠁⢕⢕⢕⢸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⠁⠀⠀⠀⠀⠀⠀⠀⠀⠀⠀⠀⠀⠀⠀⠀⠀⠀⠀⢄⢔⢕⢕⠁⠀⠀⠀⠀⢔⢕⠀⠀⠀⠀⠀⠀⠀⠀⠀⠀⠀⠀⠀⠀⠀⠀⠀⠀⠀⠀⠀⠀⠀⠀⠀⠀⠀⠀⠀⠀⠀⠀⠀⠀⠀⠀⠀⠀⠀⠀⠀⠀⠀⠀⢀⢔⢜⢕⢕⢕⢕⢕⢕⢕⢕⢕⢕⢕⢔⢀⢔⢕⢕⢕⣾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⠀⠀⠀⠀⠀⠀⠀⠀⠀⢀⢄⢔⢕⢕⢕⢕⢅⠀⠀⠀⠀⠀⠕⢕⠀⠀⠀⠀⠀⠀⠀⠀⠀⠀⠀⠀⠀⠀⠀⠀⠀⠀⠀⠀⠀⠀⠀⠀⠀⠀⠀⠀⠀⠀⠀⠀⠀⠀⠀⠀⠀⠀⠀⠀⢀⠕⠕⢕⢕⢕⢕⢕⢕⢕⢕⢕⢕⢕⢕⢕⢕⢕⢕⢕⢕⢕⢕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⠀⠀⢀⢔⠁⠀⠀⠀⠀⠀⢀⢄⢔⢕⢕⢕⢕⢕⢕⢕⢕⢕⢕⢔⢄⠄⠀⠀⢕⢀⠀⠀⠀⠀⠀⠀⠀⠀⠀⠀⠀⠀⠀⠀⠀⠀⠀⠀⠀⠀⠀⠀⠀⠀⠀⠀⠀⠀⠀⠀⠀⠀⠀⢀⢀⠄⢔⢑⠁⠀⢕⢕⢄⠑⠕⢕⢕⢕⢕⢕⢕⢕⢕⢕⢕⢕⢕⢕⢕⢕⢕⢱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⠀⢔⢕⢕⠀⠀⢀⢄⢔⢕⢕⢕⢕⢕⢕⢕⢕⢕⢕⢕⢕⠕⠑⠑⢑⢀⠀⠀⠁⢕⢀⠀⠀⠀⠀⠀⠀⠀⠀⠀⠀⠀⠀⠀⠀⠀⠀⠀⠀⠀⠀⠀⠀⠀⠀⠀⠀⢀⢄⠀⢀⢄⢕⢕⢔⠀⢕⢕⢔⠀⠑⢕⢕⢕⢄⢀⠁⠕⠕⠕⠕⠕⠕⠕⠕⠕⢕⢕⢕⢕⣵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⠁⠀⠀⢀⢕⢕⢄⢀⠀⠑⢕⠀⠀⠀⠀⠀⠀⠀⠀⠀⠀⠀⠀⠀⠀⠀⠀⠀⠀⠀⠀⠀⠀⢀⢄⠔⢕⢕⢕⢕⢕⢕⢕⢕⢕⢔⠕⢕⢕⢔⠀⢕⣵⣵⣵⣕⢔⢀⠀⠀⠀⠀⢄⢄⢀⢀⢀⠀⠀⢼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⠑⠀⠀⠀⢑⢕⢕⢕⢕⢕⠀⠀⢕⢀⠀⠀⠀⠀⠀⠀⠄⢀⠀⠀⠀⠀⠀⠀⠀⠀⠀⠀⢀⠔⠑⠁⢄⢕⢕⢕⢕⢕⢕⢕⢕⢕⢕⢕⢕⢑⠑⠑⢀⢜⣿⣿⣿⣿⣷⣕⢔⢄⠀⠀⢕⢕⢕⠕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⠕⠕⠑⠁⠑⠑⠕⠕⠕⣱⣣⡧⢕⢕⢕⠑⠀⠀⠀⠀⢀⢕⢚⢟⢕⡕⢕⠀⠀⠑⢕⠀⠀⠀⠀⠀⠀⢔⠁⠔⢄⠀⠀⠀⠀⠀⠀⢄⠔⠁⠀⢀⢔⢕⢕⢕⢕⢕⢕⢕⢕⢕⢕⢕⢕⢕⢕⢕⢕⢕⢕⢜⢝⢿⠿⢿⢟⠃⠁⠀⠀⠄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⠁⠀⠀⠀⠀⠀⠀⠀⠀⣠⢞⢷⢏⢕⢕⠕⠁⠀⢀⢄⠑⢄⢕⣱⣵⣿⣿⠏⠀⠀⠀⠀⢕⢔⠀⠀⠀⠀⠀⢕⠀⠀⠁⠕⢄⢀⢄⢔⠑⠀⠀⠀⢄⢕⢕⢕⢕⢕⢕⢕⢕⢕⢕⢕⢕⢕⢕⢕⢕⢕⢕⢕⢕⢕⢕⢕⢕⢕⢕⢕⢔⢄⢀⠀⠀⠀⠑⠀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⢀⢄⢕⢕⢕⣕⣱⢕⢕⢕⢔⢅⢅⢕⣱⡷⢿⢟⢝⢝⣿⡄⠀⠀⠀⠀⠀⢕⢔⠀⠀⠀⠀⢕⢀⢄⢔⠔⠀⠁⠁⠀⠀⠀⠀⢔⢕⢕⢕⢕⢕⢕⢕⢕⢕⢕⢕⢕⢕⢕⢕⢕⢕⢕⢕⢕⢕⢕⢕⢕⢕⢕⢕⢕⢕⢕⢕⢕⢄⢀⠀⠀⠀⠁⠀⢄⢄⢔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⢅⢑⢅⢔⢔⢕⢕⢕⢝⢻⢟⢟⢕⢕⢕⢕⢕⢕⢕⢜⢝⢕⢕⢕⣵⢿⢟⢷⡄⠀⠀⠀⠀⠁⢕⢄⢄⢔⢄⢕⢕⢁⢀⠀⠀⠀⠀⠀⠀⢄⢕⢕⢕⢕⢕⢕⢕⢕⢕⢕⢕⢕⢕⢕⢕⢕⢕⢕⢕⢕⢕⢕⢕⢕⢕⢕⢕⢕⢕⢕⢕⢕⢕⢕⢕⢕⢕⢔⢄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⣕⢵⢏⢕⢕⢕⣺⢟⢗⡔⠀⠀⠀⠁⠕⠕⠁⠀⠀⠀⠀⠁⠁⠁⢕⠑⢕⢕⢕⢕⢕⢕⢕⢕⢕⢕⢕⢕⢕⢕⢕⢕⢕⢕⢕⢕⢕⢕⢕⢕⢕⢕⢕⢕⢕⢕⢕⢕⢕⢕⢕⢕⢕⢕⢕⢕⢕⢕⢕⢕⢔⢁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⢞⢝⢕⢕⢕⣱⢞⢕⢕⣼⢇⢔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⢱⢜⢕⢕⢕⢕⢕⢕⢕⢔⠀⠀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⢄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⢔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⡟⣿⣿⣿⣿⣿⣿⣿⣿⢸⣿⣿⣿⣿⢸⣿⡇⣿⣿⣿⣿⣿⣿⣿⣿⣿⡇⡇⢸⢕⢕⢕⢸⣿⣿⣿⣿⣿⣿⣿⣿⣿⣿⣿⡇⢕⢕⢕⢸⣿⣿⢸⣿⣿⣿⣿⣿⣿⣿⣿⣿⣿⣿⣿⣿⣿⣿⣿⣿⣿⣿⣿⣿⣿⣿⣿⣿⣿⣿⣿⣿⣿⣿⣿⣿⣿⣿⣿⣿⣿⣿⣿⣿⣿⣿⣿⡏⣿⣿⣿⣿⣿⣿⣿⣿⣿⣿⣿⣿⣿⣿⣿⣿⣿⣿⣿⠀</a:t>
            </a:r>
            <a:br/>
            <a:r>
              <a:t>⣿⣿⣿⣇⣿⣿⣿⣿⣿⣼⣿⣿⣿⣿⣿⣿⡇⣿⣿⣿⣿⣿⢸⣿⣿⣿⣿⣿⣿⣿⣿⣿⣿⣿⣿⣿⣿⣿⣿⣿⣿⣿⡿⣿⣿⣿⡇⡇⣿⡏⣿⣿⣿⡏⢹⣿⣿⣿⣿⣿⣿⣿⢸⣿⡏⣿⣿⣿⣿⣿⣿⣿⣹⣿⣿⣿⣿⣿⡏⣿⣿⣿⣿⣿⡇⣿⣿⣿⡿⣿⣿⣿⢸⣿⣿⣿⣿⣿⣿⣿⣿⣿⣿⣿⣿⣿⣿⣿⣿⣿⣿⣿⣿⣿⣿⣿⣿⣿⣿⣿⣿⣿⡿⢸⡇⣿⣿⣿⣿⡟⣿⣿⣿⢸⣿⣿⣿⣿⢸⡿⡇⣿⣿⣿⣿⣿⣿⣿⣿⣿⡇⡇⢸⢕⢕⢕⢸⣿⣿⣿⣿⣿⣿⣿⣿⣿⣿⣿⡇⢕⢕⢕⢕⣿⣿⣼⣿⣿⣿⣿⣿⣿⣿⣿⣿⢻⣿⣿⣏⣿⣿⣿⣿⣿⢏⣿⣿⣿⣿⣿⣿⣿⣿⣿⣿⣿⣿⣿⣿⣿⣿⣿⣿⣿⣿⣿⡇⣿⣿⣧⢱⡿⣿⢿⣿⣿⡏⢹⣿⣿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⡏⣿⣿⣿⣿⢸⣿⣿⣿⣿⣿⣿⣿⡇⡇⣿⣸⣿⠀</a:t>
            </a:r>
            <a:br/>
            <a:r>
              <a:t>⣿⣿⣿⡟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⢇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⠁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⢔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⢄⢕⢕⢍⢍⢍⢕⢁⡇⠀⠘⠄⠘⢄⢸⢕⢕⢠⠆⢄⢰⢀⠘⠆⢅⢳⢕⢕⢸⡇⢀⢐⢀⢿⢀⢡⠑⢔⢍⢄⢀⢀⢐⠊⠁⠀⠀⣿⠀⠗⠂⠒⠚⢀⣼⠀⠀⠈⠃⠀⢄⢕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⠕⢕⢑⠅⠂⡆⠀⠐⢄⠀⠀⠀⠑⠀⣿⠄⠄⠄⢸⢕⠀⢸⢔⢰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⠃⠱⡀⢸⠀⡇⢰⠂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⢕⠕⢗⢗⣱⢕⢗⢗⠷⣷⣷⢗⡗⢇⢕⢕⢕⢕⢕⡑⢕⢕⢕⢱⡕⢕⢕⢕⣕⠑⠕⢕⡕⠕⢕⢕⢕⣱⢱⢕⢕⢕⢕⢕⢕⢕⢕⢕⢕⢕⢕⠕⠕⢕⢕⠀⢔⢕⢕⢕⢕⢕⢕⢕⢕⠕⠕⢕⢕⢕⢕⢕⠕⠕⢕⠕⢕⢕⢕⢕⢕⢕⢕⢕⢕⢕⢕⢕⠕⠕⢕⠕⣅⠑⠑⠑⢅⡅⢑⠕⢕⠕⠕⠕⠑⣤⠀⠁⢑⠑⢑⢅⠀⢐⠕⢕⢕⢕⢕⢕⠁⢁⠁⢁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⡕⢉⢡⢁⡅⢟⢜⢏⢕⠜⣔⡥⢇⠑⠑⠸⠇⠡⠅⢕⢸⡇⡕⢕⠕⠑⡄⢉⡎⠐⣄⠌⢅⢱⡗⢏⢱⢕⢳⣷⣷⣷⡷⢕⢇⢷⡕⢕⢰⡕⠔⠑⠀⢕⢕⢕⢕⢕⢕⣑⢑⢥⡗⠓⢅⢕⠐⡆⢕⠁⡷⠀⢸⡇⢕⢕⢕⢕⠑⢑⣑⡡⠄⢐⠲⠚⢓⠀⢄⡏⢩⢏⠈⢝⡏⢹⠡⠁⢸⠉⠉⠉⢹⠋⢅⡍⠅⢑⢑⢀⣸⢥⠅⠕⢕⢕⢕⢄⣏⣁⣸⣀⣀⣠⡕⢕⢕⢕⠇⠅⠝⢝⡇⠔⢐⢔⢑⣕⣰⢯⠵⢕⢕⢕⢔⢱⡅⠑⢜⢐⢜⢡⠕⢕⢄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⠀⠀⡇⠄⢸⠄⠒⡑⢕⢅⢕⢍⠹⡅⢕⢕⢄⢕⢸⠃⢈⠌⢹⡏⢝⢄⠐⣐⣐⣕⣇⡐⣔⡘⢅⣕⢅⢥⠚⠎⠕⠿⠿⠿⠕⣸⠇⠱⠵⠜⢢⡕⠐⡀⠄⡑⢕⢡⢕⢑⣐⡄⠤⢼⠵⠤⠴⠄⠀⡇⠕⠀⡏⠀⢸⠁⢕⢕⢕⢕⢕⢔⢕⠀⢠⠃⢄⢕⢕⢀⢺⡇⢾⢤⢔⢜⡇⠸⠀⠀⢸⠐⠐⠒⢺⠒⢗⡗⢓⢅⢔⢡⢕⢕⢰⢘⢟⢆⢕⢎⠀⠀⢸⠀⠀⢕⢕⢕⢜⢇⡕⠕⢕⢜⡇⢕⢕⢔⢕⣰⠵⢥⢕⢕⣕⢑⢕⣕⡔⠑⠑⣸⠀⠡⠅⢕⢸⠰⢅⢕⢕⡇⢕⢘⢝⢀⣇⣡⠅⢕⢱⢕⢸⣿⣿⣿⣿⣿⢕⢸⡑⣑⢕⢱⠴⢆⢍⢝⣇⢕⢸⢕⢸⣿⣿⣿⣿⣿⣿⣿⣿⣿⣿⣿⣿⣿⣿⣿⣿⣿⣿⣿⣿⣿⣿⣿⠀</a:t>
            </a:r>
            <a:br/>
            <a:r>
              <a:t>⣿⣿⣿⣿⣿⣿⣿⣿⣿⣿⣿⣿⣿⣿⣿⣿⣿⣿⢿⢿⢿⠿⠧⠕⠝⡹⠋⢍⡙⢍⠍⠝⠕⢱⠇⠍⠍⠘⠃⠚⠑⢱⢯⡑⢑⠳⢸⡇⠈⠁⠁⡇⢀⡼⡧⡄⢼⠇⠅⠄⠰⠃⡈⡇⠒⢇⢄⢄⡰⠃⠄⠀⠐⠐⠁⡧⠀⠘⠀⢌⠐⡜⢄⢕⢔⢔⠀⡼⢀⢄⢕⢔⢁⠃⠀⢀⡇⠀⢸⠀⠑⠕⠑⢅⠐⢕⢕⠀⢇⠀⠑⢕⢕⢄⢸⡇⢡⡸⢁⢸⣇⣉⣅⠀⢸⠀⢢⠀⢸⠔⡁⠕⢃⠕⣰⢃⢕⣕⣸⢕⢕⢕⢕⢄⢄⢄⢸⢔⢅⢅⢼⢇⠕⡱⢅⢸⡇⢅⢅⢔⡇⢕⢜⢅⢡⢸⡏⢕⢔⡕⢕⢸⡇⢕⢡⢇⢑⢅⢕⢕⢱⡇⢕⢕⢕⢇⢕⢔⣑⣁⣇⢕⢕⢕⢸⢕⢕⢟⢏⢕⢅⢕⢕⢸⢔⢔⢱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⠃⠀⢀⣸⢇⠀⠀⢀⠔⠋⢕⡇⠈⠢⢤⠀⢐⢐⢌⣔⣇⣐⢷⢇⢌⢐⢁⢀⢀⢀⢀⢀⢀⠀⠀⠁⢄⠜⢕⢕⢕⠕⠕⢜⢅⢕⢕⢕⢕⢕⠀⢠⠊⠀⠀⠈⠣⠤⠔⠊⠁⢕⢕⢕⢕⢈⠳⠶⠔⢕⠅⢸⡇⡰⠑⢄⣘⣃⣀⡀⢀⠇⠰⠖⢁⣸⠀⢙⢦⠅⢔⠅⢔⠵⢔⢼⢏⢳⢕⣕⣕⢕⣕⣸⣕⣕⣕⣵⡕⢕⣧⢕⢸⡇⠑⠑⢕⡇⣕⣕⢜⢔⣈⣑⣑⢜⢇⢱⢜⢱⢔⣑⣑⣑⣘⣕⢕⣕⣕⢕⡕⢞⢕⡕⠣⢔⡠⠇⢍⢗⢕⢕⢳⠥⢵⢓⢕⢕⢔⢅⢸⢒⠣⡕⣻⡿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⣴⡭⢴⢴⢔⢖⢖⢗⢇⢕⢕⠔⠀⢀⢄⢄⢄⢄⢔⢔⣱⣵⣵⢵⢴⢴⢔⠄⠕⠕⠁⠀⢀⢅⢐⢄⢕⢕⢕⢕⢕⢕⢕⢕⢕⢕⢕⢕⢄⢀⢄⢔⢐⢄⢀⢀⢀⢄⢔⢕⢕⢕⢕⢕⢕⢔⢕⢕⢕⢈⢁⢄⢄⢄⢄⢄⢅⢄⢔⢕⢔⢔⢄⢅⢕⢕⢕⢕⢕⢄⢕⡕⢁⠁⢔⣶⢔⢀⠀⠐⠑⠑⠑⠑⠑⠑⠑⠕⢄⡅⢅⡅⢁⢁⢁⠁⠉⠉⠁⠁⠀⠐⠐⠘⠑⢘⢕⣗⢑⠐⠐⠐⠐⠐⠚⢟⢗⣗⣗⣗⣟⢟⠗⠕⠱⠷⠾⠿⠿⠿⢷⠷⠷⠿⠿⢷⢵⢵⢱⢵⢵⣷⣿⣷⣶⣵⣿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⢕⠀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⠀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⢕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⡟⣿⣿⣿⣿⣿⣿⣿⣿⢸⣿⣿⣿⣿⢸⣿⡇⣿⣿⣿⣿⣿⣿⣿⣿⣿⡇⡇⢸⢕⢕⢕⢸⣿⣿⣿⣿⣿⣿⣿⣿⣿⣿⣿⡇⢕⢕⢕⢸⣿⣿⢸⣿⣿⣿⣿⣿⣿⣿⣿⣿⣿⣿⣿⣿⣿⣿⣿⣿⣿⣿⣿⣿⣿⣿⣿⣿⣿⣿⣿⣿⣿⣿⣿⣿⣿⣿⣿⣿⣿⣿⣿⣿⣿⣿⣿⡏⣿⣿⣿⣿⣿⣿⣿⣿⣿⣿⣿⣿⣿⣿⣿⣿⣿⣿⣿⠀</a:t>
            </a:r>
            <a:br/>
            <a:r>
              <a:t>⣿⣿⣿⣇⣿⣿⣿⣿⣿⣼⣿⣿⣿⣿⣿⣿⡇⣿⣿⣿⣿⣿⢸⣿⣿⣿⣿⣿⣿⣿⣿⣿⣿⣿⣿⣿⣿⣿⣿⣿⣿⣿⡿⣿⣿⣿⡇⡇⣿⡏⣿⣿⣿⡏⢹⣿⣿⣿⣿⣿⣿⣿⢸⣿⡏⣿⣿⣿⣿⣿⣿⣿⣹⣿⣿⣿⣿⣿⡏⣿⣿⣿⣿⣿⡇⣿⣿⣿⡿⣿⣿⣿⢸⣿⣿⣿⣿⣿⣿⣿⣿⣿⣿⣿⣿⣿⣿⣿⣿⣿⣿⣿⣿⣿⣿⣿⣿⣿⣿⣿⣿⣿⡿⢸⡇⣿⣿⣿⣿⡟⣿⣿⣿⢸⣿⣿⣿⣿⢸⡿⡇⣿⣿⣿⣿⣿⣿⣿⣿⣿⡇⡇⢸⢕⢕⢕⢸⣿⣿⣿⣿⣿⣿⣿⣿⣿⣿⣿⡇⢕⢕⢕⢕⣿⣿⣼⣿⣿⣿⣿⣿⣿⣿⣿⣿⢻⣿⣿⣏⣿⣿⣿⣿⣿⢏⣿⣿⣿⣿⣿⣿⣿⣿⣿⣿⣿⣿⣿⣿⣿⣿⣿⣿⣿⣿⣿⡇⣿⣿⣧⢱⡿⣿⢿⣿⣿⡇⢹⣿⣿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⡏⣿⣿⣿⣿⢸⣿⣿⣿⣿⣿⣿⣿⡇⡇⣿⣸⣿⠀</a:t>
            </a:r>
            <a:br/>
            <a:r>
              <a:t>⣿⣿⣿⡟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⢇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⢔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⢄⢕⢕⢍⢍⢍⢕⢁⡇⠀⠘⠄⠘⢄⢸⢕⢕⢠⠆⢄⢰⢀⠘⠆⢅⢳⢕⢕⢸⡇⢀⢐⢀⢿⢀⢡⠑⢔⢍⢄⢀⢀⢐⠊⠁⠀⠀⣿⠀⠗⠒⠒⠚⢀⣼⠀⠀⠈⠃⠀⢄⢕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⠕⢕⢑⠅⠂⡆⠀⠐⢄⠀⠀⠀⠑⠀⣿⠄⠄⠄⢸⢕⠀⢸⢔⢰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⠃⠱⡀⢸⠀⡇⢰⠂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⢱⢕⢕⢕⠕⢗⢗⣱⢕⢗⢳⠷⣷⣷⢗⡗⢇⢕⢕⢕⢕⢕⡑⢕⢕⢕⢱⡕⢕⢕⢕⣕⠑⠕⢑⡕⠕⢕⢕⢕⣱⢣⢕⢕⢕⢕⢕⢕⢕⢕⢕⢕⢕⢕⠕⠕⢕⢕⠀⢔⢕⢕⢕⢕⢕⢕⢕⢕⠕⠕⢕⢕⢕⢕⢕⠕⠕⠕⠕⢕⢕⢕⢕⢕⢕⢕⢕⢕⢕⢕⢕⠕⠕⢕⠕⣅⠑⠑⠑⢅⡅⢑⠕⢕⠕⠕⠕⠁⣤⠀⠁⢑⠑⢑⢅⠀⢐⠕⢕⢕⢕⢕⢕⠁⢁⠁⢁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⠁⢁⡕⢉⢡⢁⡅⢟⢜⢏⢕⠜⣔⡥⢇⠑⠑⠸⠇⠡⠕⢕⢸⡇⡕⢕⠕⠑⡄⢉⡎⠐⣄⠌⢅⢱⡗⢏⢱⢕⢳⣷⣷⣷⡷⢕⢗⢷⢕⢕⠠⡕⠔⠑⠀⢕⢕⢕⢕⢕⢕⣑⢑⢥⡗⠓⢅⢕⠐⡆⢕⠁⡷⠀⢸⡇⢕⢕⢕⢕⠑⢑⣑⡡⠅⢐⠲⠚⢓⠀⢄⡏⢩⢏⠈⢝⡏⢹⠡⠁⢸⠉⠉⠉⢹⠋⢅⡍⠅⢑⢑⢀⣸⢥⠅⠕⢕⢕⢕⢠⣏⣁⣸⣀⣀⣠⡕⢕⢕⢕⠇⠅⠍⢝⡇⠔⢐⢔⢑⣕⣰⢯⠵⢕⢕⢕⢔⢱⡅⠑⢜⢐⢜⢡⠕⢕⢄⢇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⢕⢍⠹⡕⢕⢕⢄⢅⢸⠃⢈⠌⢹⡏⢝⢄⢐⣐⣐⣕⣇⡐⣔⡜⢅⣕⢅⢥⠞⠎⠕⠿⠿⠿⠕⣸⠇⠱⠵⠜⢢⡕⠐⡀⠄⡑⢕⢡⢕⢑⣐⡄⠤⢼⠵⠤⠴⠄⠀⡇⠅⠀⡏⠀⢸⠁⢕⢕⢕⢕⢕⢔⢔⢀⢠⠃⢄⢕⢕⢀⢺⡇⢾⢤⢔⢜⡇⢸⠀⠀⢸⠐⠐⠒⢺⠒⢗⡗⢓⢅⢔⢡⢕⢕⢰⢑⢟⢆⢕⢎⠀⠀⢸⠀⠀⢕⢕⢕⢜⢇⡕⠕⢕⢜⡇⢕⢕⢔⢕⣰⠵⢥⢕⢕⣕⡑⢕⣕⡔⠑⠑⣸⠀⠡⠅⢕⢸⠰⢕⢕⢕⡇⢕⢘⢝⢀⣇⣡⠕⢕⢱⢕⢸⣿⣿⣿⣿⣿⢕⢸⡑⣑⢕⢱⠴⢆⢍⢝⣇⢕⢸⢕⢸⣿⣿⣿⣿⣿⣿⣿⣿⣿⣿⣿⣿⣿⣿⣿⣿⣿⣿⣿⣿⣿⣿⣿⠀</a:t>
            </a:r>
            <a:br/>
            <a:r>
              <a:t>⣿⣿⣿⣿⣿⣿⣿⣿⣿⣿⣿⣿⣿⣿⣿⣿⣿⣿⢿⢿⢿⠿⠧⠕⠝⡹⠋⢍⡙⢍⠍⠝⠕⢱⠇⠍⠍⠘⠃⠚⠑⢱⢯⡑⢑⠳⢸⡇⠁⠁⠁⡇⢀⡼⡧⡄⢼⠇⠅⠄⠰⠃⡈⡇⠒⢇⢄⢄⡰⠃⠄⠀⠐⠐⠁⡧⠀⠘⠀⢌⠐⡜⢔⢕⢔⢔⠀⡼⢀⢄⢔⢄⢁⠃⠀⢀⡇⠀⢸⠀⠑⠕⠑⢅⠐⢕⢕⠀⢇⠀⠑⢕⢕⠄⢸⡇⢡⡸⣁⢜⣇⣉⣅⠀⢸⠀⢢⠀⢸⠔⡀⠕⢃⠕⣰⢃⢕⣕⣸⢕⢕⢕⢕⢄⢄⢄⢸⢔⢅⢅⢼⢇⠕⡱⢅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⠃⠀⢀⣸⢇⠀⠀⢀⠔⠋⢕⡇⠈⠢⢤⠀⢐⢐⢌⣔⣇⣐⢷⢇⢌⢐⢁⢀⢀⢀⢀⢀⢀⠀⠀⠁⢄⠜⢕⢕⢕⠕⠕⢜⢅⢕⢕⢕⢕⢕⠀⢠⠊⠀⠀⠈⠣⠤⠔⠊⠁⢕⢕⢕⢕⢈⠳⠶⠔⢕⢅⢸⡇⡰⠑⢄⣑⣃⣀⡀⢀⠇⠰⠖⢁⣸⠀⢙⢦⠅⢔⠅⢔⠵⢔⢼⢏⢳⢕⢕⣕⢕⣕⣸⣕⣕⣕⣵⡕⢕⣧⢕⢸⡇⠑⠑⢕⡇⣕⣕⢜⢔⣈⣑⣑⢜⢏⢱⢜⢱⢔⣑⣑⣑⣘⣱⢕⣕⣕⠕⡕⢞⢕⢕⠣⢔⣠⠇⢍⢗⢕⢕⢳⠥⢵⢓⢕⢕⢔⢅⢸⢒⠣⡜⣻⡿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⣴⡭⢴⢴⢔⢖⢖⢗⢇⢕⢕⠄⠀⢀⢄⢄⢄⢄⢔⢔⣱⣵⣵⢵⢴⢴⢔⠄⠕⠕⠁⠀⢀⢅⢐⢄⢕⢕⢕⢕⢕⢕⢕⢕⢕⢕⢕⢕⢔⢀⢄⢔⢐⢀⢀⠀⢀⢀⢔⢕⢕⢕⢕⢕⢕⢔⢕⢕⢕⢈⢁⢀⢔⢄⢄⢄⢅⢄⢔⢕⢔⢔⢄⢅⢕⢕⢕⢕⢕⢄⢕⡕⢁⠁⢔⣶⢔⢀⠀⢐⠑⠑⠑⠑⠑⠑⠑⠕⢄⡅⢅⡅⢁⢁⢁⠁⠉⠉⠁⠁⠀⠀⠐⠘⠑⢘⢕⣗⢑⠐⠐⠐⠐⠐⠚⢟⢗⣕⣗⣗⣟⢟⠗⠕⠕⠷⠾⠿⠿⠿⢷⠷⠷⠿⠿⢷⢵⢵⢵⢵⢵⣷⣿⣷⣶⣵⣿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⢕⠀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⠀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⢕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⡿⣿⣿⣿⣿⣿⣿⣿⣿⢸⣿⣿⣿⣿⢸⣿⡇⣿⣿⣿⣿⣿⣿⣿⣿⣿⡇⡇⢸⢕⢕⢕⢸⣿⣿⣿⣿⣿⣿⣿⣿⣿⣿⣿⡇⢕⢕⢕⢸⣿⣿⢸⣿⣿⣿⣿⣿⣿⣿⣿⣿⣿⣿⣿⣿⣿⣿⣿⣿⣿⣿⣿⣿⣿⣿⣿⣿⣿⣿⣿⣿⣿⣿⣿⣿⣿⣿⣿⣿⣿⣿⣿⣿⣿⣿⣿⡏⣿⣿⣿⣿⣿⣿⣿⣿⣿⣿⣿⣿⣿⣿⣿⣿⣿⣿⣿⠀</a:t>
            </a:r>
            <a:br/>
            <a:r>
              <a:t>⣿⣿⣿⣇⣿⣿⣿⣿⣿⣼⣿⣿⣿⣿⣿⣿⡇⣿⣿⣿⣿⣿⢸⣿⣿⣿⣿⣿⣿⣿⣿⣿⣿⣿⣿⣿⣿⣿⣿⣿⣿⣿⡿⣿⣿⣿⡇⡇⣿⡏⣿⣿⣿⡏⢹⣿⣿⣿⣿⣿⣿⣿⢸⣿⡏⣿⣿⣿⣿⣿⣿⣿⣹⣿⣿⣿⣿⣿⡏⣿⣿⣿⣿⣿⡇⣿⣿⣿⡿⣿⣿⣿⢸⣿⣿⣿⣿⣿⣿⣿⣿⣿⣿⣿⣿⣿⣿⣿⣿⣿⣿⣿⣿⣿⣿⣿⣿⣿⣿⣿⣿⣿⡿⢸⡇⣿⣿⣿⣿⡟⣿⣿⣿⢸⣿⣿⣿⣿⢸⡿⡇⣿⣿⣿⣿⣿⣿⣿⣿⣿⡇⡇⢸⢕⢕⢕⢸⣿⣿⣿⣿⣿⣿⣿⣿⣿⣿⣿⡇⢕⢕⢕⢕⣿⣿⣼⣿⣿⣿⣿⣿⣿⣿⣿⣿⢹⣿⣿⣏⣿⣿⣿⣿⣿⢏⣿⣿⣿⣿⣿⣿⣿⣿⣿⣿⣿⣿⣿⣿⣿⣿⣿⣿⣿⣿⣿⡇⣿⣿⣧⢱⡿⣿⢿⣿⣿⡇⢹⣿⣿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⡏⣿⣿⣿⣿⢸⣿⣿⣿⣿⣿⣿⣿⡇⡇⣿⣸⣿⠀</a:t>
            </a:r>
            <a:br/>
            <a:r>
              <a:t>⣿⣿⣿⡟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⢇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⢔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⢄⢕⢕⢍⢍⢍⢕⢁⡇⠀⠘⠄⠘⢄⢸⢕⢕⢠⠆⢄⢰⢀⠘⠆⢅⢳⢕⢕⢸⡇⢀⢐⢀⢿⢀⢡⠑⢔⢍⢄⢀⢀⢐⠊⠁⠀⠀⣿⠀⠗⠒⠒⠚⢀⣼⠀⠀⠈⠃⠀⢄⢕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⠿⠕⢕⢑⠅⠂⡆⠀⠐⢄⠀⠀⠀⠑⠀⣿⠄⠄⠄⢸⢕⠀⢸⢔⢰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⠃⠱⡀⢸⠀⡇⢰⠂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⢱⢕⢕⢕⠕⢗⢗⣱⢕⢗⢗⠷⣷⣷⢗⡗⢇⢕⢕⢕⢕⢕⡑⢕⢕⢕⢱⡕⢕⢕⢕⣕⠑⠕⢕⡕⠕⢕⢕⢕⣱⢣⢕⢕⢕⢕⢕⢕⢕⢕⢕⢕⢕⢕⠕⠕⢕⢕⠀⢔⢕⢕⢕⢕⢕⢕⢕⢕⠕⠕⢕⢕⢕⢕⢕⠕⠕⢕⠕⢕⢕⢕⢕⢕⢕⢕⢕⢕⢕⢕⢕⠕⠕⢕⠕⣅⠑⠑⠑⢅⡅⢑⠕⢕⠕⠕⠕⠑⣤⠀⠁⢑⠑⢑⢅⠀⢐⠕⢕⢕⢕⢕⢕⠁⢁⠁⢅⠁⠁⠁⢕⢕⢕⢑⠕⢔⠔⠕⢕⣱⡑⠕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⠁⢁⡕⢉⢡⢁⡅⢟⢜⢏⢕⠜⣔⡥⢇⠑⠑⠸⠇⠡⠅⢕⢸⡇⡕⢕⠕⠑⡄⢉⡎⠐⣄⠌⢅⢱⡗⢏⢱⢕⢳⣷⣷⣷⡷⢕⢗⢷⡇⢕⢠⡕⠔⠑⠀⢕⢕⢕⢕⢕⢕⣑⢑⢥⡗⠓⢅⢕⠐⡆⢕⠁⡷⠀⢸⡇⢕⢕⢕⢕⠑⢑⣑⡡⠄⢐⠲⠚⢓⠀⢄⡏⢩⢏⠈⢝⡏⢹⠡⠁⢸⠉⠉⠉⢹⠋⢅⡍⠅⢑⢑⢀⣸⢥⠅⠕⢕⢕⢕⢠⣏⣁⣸⣀⣀⣠⡕⢕⢕⢕⠇⠅⠍⢝⡇⠔⢐⠔⢑⣕⣰⢯⠵⢕⢕⢕⢔⢱⡅⠑⢜⢐⢜⢡⠕⢕⢔⢇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⠀⠀⡇⠄⢸⠄⠒⡑⢕⢅⢇⢍⠹⡕⢕⢕⢄⢕⢸⠃⢈⠌⢹⡏⢝⢄⢐⣐⣐⣕⣇⡐⣔⡜⢅⣕⢅⢥⠞⠎⠕⠽⠿⠿⠕⣸⠇⠱⠵⠜⢢⡕⠐⡀⠄⡑⢕⢡⢕⢑⣐⡄⠤⢼⠵⠤⠴⠄⠀⡇⠕⠀⡏⠀⢸⠁⢕⢕⢕⢕⢕⢔⢕⠀⢠⠃⢄⢕⢕⢀⢺⡇⢾⢤⢔⢜⡇⢸⠀⠀⢸⠐⠐⠒⢺⠒⢗⡗⢓⢅⢔⢡⢕⢕⢰⢑⢟⢆⢕⢎⠀⠀⢸⠀⠀⢕⢕⢕⢜⢇⡕⠕⢕⢜⡇⢕⢕⢔⢕⣰⠵⢥⢕⢕⣕⡑⢕⣕⡔⠑⠑⣸⠀⠡⠅⢕⢸⠰⢕⢕⢕⡇⢕⢘⢝⢀⣇⣡⠕⢕⢱⢕⢸⣿⣿⣿⣿⡿⢕⢸⡕⣑⢕⢱⠴⢆⢍⢝⣇⢕⢸⢕⢸⣿⣿⣿⣿⣿⣿⣿⣿⣿⣿⣿⣿⣿⣿⣿⣿⣿⣿⣿⣿⣿⣿⣿⠀</a:t>
            </a:r>
            <a:br/>
            <a:r>
              <a:t>⣿⣿⣿⣿⣿⣿⣿⣿⣿⣿⣿⣿⣿⣿⣿⣿⣿⣿⢿⢿⢿⠿⠧⠕⠝⡹⠋⢍⡙⢍⠍⠝⠕⢱⠇⠍⠍⠘⠃⠚⠑⢱⢯⡑⢑⠳⢸⡇⠁⠁⠁⡇⢀⡼⡧⡄⢼⠇⠅⠄⠰⠃⡈⡇⠒⢇⢤⢄⡰⠃⠄⠀⠐⠐⠁⡧⠀⠘⠀⢌⠐⡜⢔⢕⢔⢔⠀⡼⢀⢔⢔⢄⢁⠃⠀⢀⡇⠀⢸⠀⠑⠕⠑⢅⠐⢕⢕⠀⢇⠀⠑⢕⢕⠄⢸⡇⢡⡸⣁⢜⣇⣉⣅⠀⢸⠀⢢⠀⢸⠔⡀⠕⢃⠕⣰⢃⢕⣕⣸⢕⢕⢕⢕⢄⢄⢄⢸⢔⢅⢅⢼⢇⠕⡱⢅⢸⡇⢅⢅⢔⡇⢕⢜⢅⡡⢸⡏⢕⢔⡕⢕⢸⡇⢕⢡⢇⢑⢕⢕⢕⢱⡇⢕⢕⢕⡇⢕⠔⣑⣁⣇⢕⢕⢕⢸⢕⢕⢟⢏⢕⢅⢕⢕⢸⢔⢔⢱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⠃⠀⢀⣸⢇⠀⠀⢀⠔⠋⢕⡇⠈⠲⢤⠀⢐⢐⢌⣔⣇⣐⢷⢇⢌⢐⢁⢀⢀⢀⢀⢀⢀⠀⠀⠁⢄⠜⢕⢕⢕⠕⠕⢜⢅⢕⢕⢕⢕⢕⠀⢠⠊⠀⠀⠈⠣⠤⠔⠊⠁⢕⢕⢕⢕⢈⠳⠶⠔⢕⠁⢸⡇⡰⠑⢄⣑⣃⣀⡀⢀⠇⠰⠖⢁⣸⠀⢙⢦⠅⢔⠅⢔⠵⢔⢼⢏⢳⢕⢕⣕⢕⣕⣸⣕⣕⣕⣱⡕⢕⣧⢕⢸⡇⠑⠑⢕⡇⣕⣕⢜⢔⣈⣑⣑⢜⢏⢱⢜⢱⢔⣑⣑⣑⣘⣱⢕⣕⣕⠕⡕⢞⢕⢕⠣⢔⣠⠇⢍⢗⢕⢕⢳⠥⢵⢓⢕⢕⢔⢅⢸⢒⠣⡜⣻⡿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⣴⡭⢴⢴⢔⢖⢖⢗⢇⢕⢕⠔⠀⢀⢄⢄⢄⢄⢔⢔⣱⣵⣵⢵⢴⢴⢔⠄⠕⠕⠁⠀⢀⢅⢐⢄⢕⢕⢕⢕⢕⢕⢕⢕⢕⢕⢕⢕⢔⢀⢄⢄⢀⢄⢀⠀⢀⢀⢔⢕⢕⢕⢕⢕⢕⢔⢕⢕⢕⢈⢁⢀⢄⢄⢄⢄⢅⢄⢔⢕⢔⢔⢄⢅⢕⢕⢕⢕⢕⢄⢕⡕⢁⠁⢔⣶⢔⢀⠀⠐⠑⠑⠑⠑⠑⠑⠑⠕⢄⡅⢅⡁⢁⢁⢁⠁⠉⠉⠁⠁⠀⠀⠐⠘⠑⢘⢕⣗⢑⠐⠐⠐⠐⠐⠚⢟⢗⣕⣗⣗⣟⢟⠗⠕⠕⠷⠾⠿⠿⠿⢷⠷⠷⠿⠿⢷⢵⢵⢵⢵⢵⣷⣿⣷⣶⣵⣿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⢕⠀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⠀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⢕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⡿⣿⢿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⡿⣿⣿⣿⣿⣿⣿⣿⣿⢸⣿⣿⣿⣿⢸⣿⡇⣿⣿⣿⣿⣿⣿⣿⣿⣿⡇⡇⢸⢕⢕⢕⢸⣿⣿⣿⣿⣿⣿⣿⣿⣿⣿⣿⡇⢕⢕⢕⢸⣿⣿⢸⣿⣿⣿⣿⣿⣿⣿⣿⣿⣿⣿⣿⣿⣿⣿⣿⣿⣿⣿⣿⣿⣿⣿⣿⣿⣿⣿⣿⣿⣿⣿⣿⣿⣿⣿⣿⣿⣿⣿⣿⣿⣿⣿⣿⡟⣿⣿⣿⣿⣿⣿⣿⣿⣿⣿⣿⣿⣿⣿⣿⣿⣿⣿⣿⠀</a:t>
            </a:r>
            <a:br/>
            <a:r>
              <a:t>⣿⣿⣿⣇⣿⣿⣿⣿⣿⣼⣿⣿⣿⣿⣿⣿⡇⣿⣿⣿⣿⣿⢸⣿⣿⣿⣿⣿⣿⣿⣿⣿⣿⣿⣿⣿⣿⣿⣿⣿⣿⣿⡿⣿⣿⣿⡇⡇⣿⡏⣿⣿⣿⡏⢹⣿⣿⣿⣿⣿⣿⣿⢸⣿⡏⣿⣿⣿⣿⣿⣿⣿⣹⣿⣿⣿⣿⣿⡏⣿⣿⣿⣿⣿⡇⣿⣿⣿⡿⣿⣿⣿⢸⣿⣿⣿⣿⣿⣿⣿⣿⣿⣿⣿⣿⣿⣿⣿⣿⣿⣿⣿⣿⣿⣿⣿⣿⣿⣿⣿⣿⣿⡿⢸⡇⣿⣿⣿⣿⡟⣿⣿⣿⢸⣿⣿⣿⣿⢸⡿⡇⣿⣿⣿⣿⣿⣿⣿⣿⣿⡇⡇⢸⢕⢕⢕⢸⣿⣿⣿⣿⣿⣿⣿⣿⣿⣿⣿⡇⢕⢕⢕⢕⣿⣿⣼⣿⣿⣿⣿⣿⣿⣿⣿⣿⢹⣿⣿⣏⣿⣿⣿⣿⣿⢏⣿⣿⣿⣿⣿⣿⣿⣿⣿⣿⣿⣿⣿⣿⣿⣿⣿⣿⣿⣿⣿⡇⣿⣿⣧⢱⡿⣿⢿⣿⣿⡇⢹⣿⣿⢿⣿⣿⣿⣿⡟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⢻⣿⡇⢕⣿⡏⣿⣿⣿⣿⢸⣿⣿⣿⣿⣿⣿⣿⡇⡇⣿⣸⣿⠀</a:t>
            </a:r>
            <a:br/>
            <a:r>
              <a:t>⣿⣿⣿⡟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⢇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⠑⠑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⢔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⢄⢕⢕⢍⢍⢍⢕⢁⡇⠀⠘⠄⠘⢄⢸⢕⢕⢠⠆⢄⢰⢀⠘⠆⢅⢳⢕⢕⢸⡇⢀⢐⢀⢿⢀⢡⠑⢔⢍⢄⢀⢀⢐⠊⠁⠀⠀⣿⠀⠗⠒⠒⠚⢀⣼⠀⠀⠈⠃⠀⢄⢕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⢔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⠃⠱⡀⢸⠀⡇⢰⠂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⢱⢕⢕⢕⠕⢗⢇⣱⢕⢗⢗⠷⣷⣷⢗⡗⢇⢕⢕⢕⢕⢕⡑⢕⢕⢕⢱⡕⢕⢕⢕⣕⠑⠕⢕⡕⠕⢕⢕⢕⣱⢵⢕⢕⢕⢕⢕⢕⢕⢕⢕⢕⢕⢕⠕⠕⢕⢕⠀⢄⢕⢕⢕⢕⢕⢕⢕⢕⠕⠕⢕⢕⢕⢕⢕⠕⠕⠕⠕⢕⢕⢕⢕⢕⢕⢕⢕⢕⢕⢕⢕⠕⠕⢕⠕⣅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⠁⢁⡅⢉⢡⢅⡅⢟⢜⢏⢕⠜⣔⡥⢇⠑⠑⠸⠇⠡⠕⢕⢸⡇⡕⢕⠕⠑⣄⢉⡎⠐⣄⠌⢅⢱⡿⢜⢱⢕⢳⣷⣷⣷⡷⢕⢗⢷⢕⢕⢰⡕⠔⠑⠀⢕⢕⢕⢕⢕⢕⣑⢑⢥⡕⠓⢅⢕⠐⡆⢕⢁⡷⠀⢸⡇⢕⢕⢕⢕⠑⢑⣑⡡⠄⢐⠲⠚⢓⠀⢄⡏⢩⢏⠈⢝⡏⢹⠡⠀⢸⠉⠉⠉⢹⠋⢅⡍⠅⢑⢑⢀⣸⢥⠅⠕⢕⢕⢕⢠⣏⣁⣸⣀⣀⣠⡕⢕⢕⢕⠇⠅⠍⢝⡇⠔⢐⢔⢑⣕⣰⢯⠵⢕⢕⢕⢔⢱⡅⠑⢜⢐⢜⢡⠕⢕⢔⢇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⢕⢍⠹⡕⢕⢕⢄⢕⢸⠃⢈⠍⢹⡏⢝⢄⢐⣐⣐⣕⣇⡐⣔⡜⢅⣕⢅⢥⠞⠎⠕⠿⠿⠿⠕⣸⠇⠱⠵⠜⢢⡕⠐⡀⠄⡑⢕⢡⢕⢑⣐⡄⠤⢼⠵⠤⠴⠄⠀⡇⠕⠀⡏⠀⢸⠁⢕⢕⢕⢕⢕⢔⢕⠀⢠⠃⢄⢕⢕⢀⢺⡇⢾⢤⢔⢕⡇⢸⠀⠀⢸⠐⠐⠒⢺⠒⢗⡗⢓⢅⢔⢡⢕⢕⢰⢑⢟⢇⢕⢎⠀⠀⢸⠀⠀⢕⢕⢕⢜⢇⡕⠕⢕⢜⡇⢕⢕⢔⢕⣰⠵⢥⢕⢕⣕⡑⢕⣕⡔⠑⠑⣸⠀⠡⠅⢕⢸⠰⢕⢕⢕⡇⢕⢘⢕⢀⣇⣡⠅⢕⢱⢕⢸⣿⣿⣿⣿⡿⢕⢸⡕⣑⢕⢱⠴⢆⢍⢝⣇⢕⢸⢕⢸⣿⣿⣿⣿⣿⣿⣿⣿⣿⣿⣿⣿⣿⣿⣿⣿⣿⣿⣿⣿⣿⣿⣿⠀</a:t>
            </a:r>
            <a:br/>
            <a:r>
              <a:t>⣿⣿⣿⣿⣿⣿⣿⣿⣿⣿⣿⣿⣿⣿⣿⣿⣿⣿⢿⢿⢿⠿⠧⠕⠝⡹⠋⢍⡙⢍⠍⠝⠕⢱⠇⠍⠍⠘⠃⠚⠑⢱⢯⡑⢑⠳⢸⡇⠁⠁⠁⡇⢀⡼⡧⡄⢼⠇⠅⠄⠰⠃⡈⡇⠒⢇⢄⢄⡰⠃⠄⠀⠐⠐⠁⡧⠀⠘⠀⢌⠐⡜⢄⢕⢔⢔⠀⡸⢀⢔⢔⢔⢁⠃⠀⢀⡇⠀⢸⠀⠑⠕⠑⢅⠐⢕⢕⠀⢇⠀⠕⢕⢕⠄⢸⡇⢡⡸⣁⢜⣇⣉⣅⠀⢸⠀⢢⠀⢸⠔⡀⠕⢃⠕⣰⢃⢕⣕⣸⢕⢕⢕⢕⢄⢄⢄⢸⢔⢅⢅⢼⢇⠕⡱⢅⢸⡇⢅⢅⢔⡇⢕⢜⢅⢡⢸⡏⢕⢔⡕⢕⢸⡇⢕⢡⢇⢑⢕⢕⢕⢱⡇⢕⢕⢕⡇⢕⠔⣑⣁⣇⢕⢕⢕⢸⢕⢕⢟⢏⢕⢅⢕⢕⢸⢔⢔⢱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⠃⠀⢀⣸⢇⠀⠀⢀⠔⠋⢕⡇⠈⠲⢤⠀⢐⢐⢌⣐⣇⣐⢷⢇⢌⢐⢁⢀⢀⢀⢀⢀⢀⠀⠀⠁⢀⠜⢕⢕⢕⠕⢕⢜⢅⢕⢕⢕⢕⢕⠀⢠⠊⠀⠀⠈⠣⠤⠔⠊⠁⢕⢕⢕⢕⢈⠳⠶⠔⢕⠁⢸⡇⡰⠑⢤⣑⣃⣀⡀⢀⠇⠰⠖⢁⣸⠀⢙⢦⠅⢔⠅⢔⠵⢔⢼⢏⢳⢕⢕⣕⣕⢕⣸⣕⣕⣕⣵⡕⢕⣧⢕⢸⡇⠑⠑⢕⡇⣕⣕⢜⢔⣈⣑⣑⢜⢇⢱⢜⢱⢔⣑⣑⣑⣘⣕⢕⣕⣕⠕⡕⢞⢕⢕⠣⢔⣠⠇⢍⢗⢕⢕⢳⠥⢵⢓⢕⢕⢔⢅⢸⢒⠣⡜⣻⡿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⠕⠔⠀⢀⢄⢄⢄⢄⢄⢔⣱⣵⣵⢵⢴⢴⢔⠄⠕⠕⠁⠀⢀⢅⢐⢄⢕⢕⢕⢕⢕⢕⢕⢕⢕⢕⢕⢕⢄⢀⢄⢄⢀⢄⢀⢀⢀⢄⢔⢕⢕⢕⢕⢕⢕⢔⢕⢕⢕⢈⢁⢀⢄⢄⢄⢄⢅⢔⢔⢔⢕⢔⢄⢅⢕⢕⢕⢕⢕⢄⢕⡕⢁⠅⢰⣶⢔⢀⠀⢀⠑⠑⠑⠑⠑⠑⠑⠕⢄⡅⢅⡁⢁⢁⢁⠁⠉⠉⠁⠁⠀⠀⠐⠘⠙⢘⢕⣗⢃⠐⠐⠐⠐⠐⠚⢟⢗⣕⣗⣗⣟⢟⠗⠕⠕⠵⠾⠿⠿⠷⢷⠷⠷⠿⠿⢷⢵⢵⢱⢵⣵⣷⣿⣷⣶⣵⣿⣿⣿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⠀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⢕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⡿⣿⢿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⡿⣿⣿⣿⣿⣿⣿⣿⣿⢸⣿⣿⣿⣿⢸⣿⡇⣿⣿⣿⣿⣿⣿⣿⣿⣿⡇⡇⢸⢕⢕⢕⢸⣿⣿⣿⣿⣿⣿⣿⣿⣿⣿⣿⡇⢕⢕⢕⢸⣿⣿⢸⣿⣿⣿⣿⣿⣿⣿⣿⣿⣿⣿⣿⣿⣿⣿⣿⣿⣿⣿⣿⣿⣿⣿⣿⣿⣿⣿⣿⣿⣿⣿⣿⣿⣿⣿⣿⣿⣿⣿⣿⣿⣿⣿⣿⡟⣿⣿⣿⣿⣿⣿⣿⣿⣿⣿⣿⣿⣿⣿⣿⣿⣿⣿⣿⠀</a:t>
            </a:r>
            <a:br/>
            <a:r>
              <a:t>⣿⣿⣿⣇⣿⣿⣿⣿⣿⣼⣿⣿⣿⣿⣿⣿⡇⣿⣿⣿⣿⣿⢸⣿⣿⣿⣿⣿⣿⣿⣿⣿⣿⣿⣿⣿⣿⣿⣿⣿⣿⣿⡿⣿⣿⣿⡇⡇⣿⡏⣿⣿⣿⡏⢹⣿⣿⣿⣿⣿⣿⣿⢸⣿⡏⣿⣿⣿⣿⣿⣿⣿⣹⣿⣿⣿⣿⣿⡏⣿⣿⣿⣿⣿⡇⣿⣿⣿⡿⣿⣿⣿⢸⣿⣿⣿⣿⣿⣿⣿⣿⣿⣿⣿⣿⣿⣿⣿⣿⣿⣿⣿⣿⣿⣿⣿⣿⣿⣿⣿⣿⣿⡿⢸⡇⣿⣿⣿⣿⡟⣿⣿⣿⢸⣿⣿⣿⣿⢸⡿⡇⣿⣿⣿⣿⣿⣿⣿⣿⣿⡇⡇⢸⢕⢕⢕⢸⣿⣿⣿⣿⣿⣿⣿⣿⣿⣿⣿⡇⢕⢕⢕⢕⣿⣿⣼⣿⣿⣿⣿⣿⣿⣿⣿⣿⢹⣿⣿⣏⣿⣿⣿⣿⣿⢏⣿⣿⣿⣿⣿⣿⣿⣿⣿⣿⣿⣿⣿⣿⣿⣿⣿⣿⣿⣿⣿⡇⣿⣿⣧⢱⡿⣿⢿⣿⣿⡇⢹⣿⣿⢿⣿⣿⣿⣿⡟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⢻⣿⡇⢕⣿⡏⣿⣿⣿⣿⢸⣿⣿⣿⣿⣿⣿⣿⡇⡇⣿⣸⣿⠀</a:t>
            </a:r>
            <a:br/>
            <a:r>
              <a:t>⣿⣿⣿⡟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⢇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⠑⠑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⢔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⢄⢕⢕⢍⢍⢍⢕⢁⡇⠀⠘⠄⠘⢄⢸⢕⢕⢠⠆⢄⢰⢀⠘⠆⢅⢳⢕⢕⢸⡇⢀⢐⢀⢿⢀⢡⠑⢔⢍⢄⢀⢀⢐⠊⠁⠀⠀⣿⠀⠗⠒⠒⠚⢀⣼⠀⠀⠈⠃⠀⢄⢕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⢔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⠃⠱⡀⢸⠀⡇⢰⠂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⢱⢕⢕⢕⠕⢗⢇⣱⢕⢗⢳⠷⣷⣷⢗⡗⢇⢕⢕⢕⢕⢕⡑⢕⢕⢕⢱⡕⢕⢕⢕⣕⠑⠕⢕⡕⠕⢕⢕⢕⣱⢵⢕⢕⢕⢕⢕⢕⢕⢕⢕⢕⢕⢕⠕⠕⢕⢕⠀⢄⢕⢕⢕⢕⢕⢕⢕⢕⠕⠕⢕⢕⢕⢕⢕⠕⠕⠕⠕⢕⢕⢕⢕⢕⢕⢕⢕⢕⢕⢕⢕⠕⠕⢕⠕⣅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⠁⢁⡅⢉⢡⢁⡅⢟⢜⢏⢕⠜⣔⡥⢇⠑⠑⠸⠇⠡⠕⢕⢸⡇⡕⢕⠕⠑⣄⢉⡎⠐⣄⠌⢅⢱⡿⢜⢱⢕⢳⣷⣷⣷⡷⢕⢗⢷⢕⢕⢠⡕⠔⠑⠀⢕⢕⢕⢕⢕⢕⣑⢑⢥⡕⠓⢅⢕⠐⡆⢕⢁⡷⠀⢸⡇⢕⢕⢕⢕⠑⢑⣑⡡⠄⢐⠲⠚⢓⠀⢄⡏⢩⢏⠈⢝⡏⢹⠡⠁⢸⠉⠉⠉⢹⠋⢅⡍⠅⢑⢑⢀⣸⢥⠅⠕⢕⢕⢕⢠⣏⣁⣸⣀⣀⣠⡕⢕⢕⢕⠇⠅⠍⢝⡇⠔⢐⠔⢑⣕⣰⢯⠵⢕⢕⢕⢔⢱⡅⠑⢜⢐⢜⢡⠕⢕⢄⡇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⠀⠀⡇⠄⢸⠄⠒⡑⢕⢅⢕⢍⠹⡕⢕⢕⢄⢕⢸⠃⢈⠍⢹⡏⢝⢄⢐⣐⣐⣕⣇⡐⣔⡜⢅⣕⢅⢥⠞⠎⠕⠽⠿⠿⠕⣸⠇⠱⠵⠜⢢⡕⠐⡀⠄⡑⢕⢡⢕⢑⣐⡄⠤⢼⠵⠤⠴⠄⠀⡇⠕⠀⡏⠀⢸⠁⢕⢕⢕⢕⢕⢔⢕⠀⢠⠃⢄⢕⢕⢀⢺⡇⢾⢤⢔⢕⡇⢸⠀⠀⢸⠐⠐⠒⢺⠒⢗⡗⢓⢅⢔⢡⢕⢕⢰⢑⢟⢇⢕⢎⠀⠀⢸⠀⠀⢕⢕⢕⢜⢇⡕⠕⢕⢜⡇⢕⢕⢔⢕⣰⠵⢥⢕⢕⣕⡑⢕⣕⡔⠑⠑⣸⠀⠡⠅⢕⢸⠰⢕⢕⢕⡇⢕⢘⢕⢀⣇⣡⠅⢕⢱⢕⢸⣿⣿⣿⣿⣿⢕⢸⡕⣑⢕⢱⠴⢆⢍⢝⣇⢕⢸⢕⢸⣿⣿⣿⣿⣿⣿⣿⣿⣿⣿⣿⣿⣿⣿⣿⣿⣿⣿⣿⣿⣿⣿⣿⠀</a:t>
            </a:r>
            <a:br/>
            <a:r>
              <a:t>⣿⣿⣿⣿⣿⣿⣿⣿⣿⣿⣿⣿⣿⣿⣿⣿⣿⣿⢿⢿⢿⠿⠧⠕⠝⡹⠋⢍⡙⢍⠍⠝⠕⢱⠇⠍⠍⠘⠃⠚⠑⢱⢯⡑⢑⠳⢸⡇⠈⠁⠁⡇⢀⡼⡧⡄⢼⠇⠅⠄⠰⠃⡈⡇⠒⢇⢄⢄⡰⠃⠄⠀⠐⠐⠁⡧⠀⠘⠀⢌⠐⡜⢄⢕⢔⢔⠀⡸⢀⢄⢔⢄⢁⠃⠀⢀⡇⠀⢸⠀⠑⠕⠑⢅⠐⢕⢕⢀⢇⠀⠑⢕⢕⠄⢸⡇⢡⡸⣁⢜⣇⣉⣅⠀⢸⠀⢢⠀⢸⠔⡀⠕⢃⠕⣰⢃⢕⣕⣸⢕⢕⢕⢕⢄⢄⢄⢸⢔⢅⢅⢼⢇⠕⡱⢅⢸⡇⢅⢅⢔⡇⢕⢜⢅⢡⢸⡏⢕⢔⡕⢕⢸⡇⢕⢡⢇⢑⢕⢕⢕⢱⡇⢕⢕⢕⡇⢕⢔⣑⣁⣇⢕⢕⢕⢸⢕⢕⢟⢏⢕⢅⢕⢕⢸⢔⢔⢱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⠃⠀⢀⣸⢇⠀⠀⢀⠔⠋⢕⡇⠈⠲⢤⠀⢐⢐⢌⣐⣇⣐⢷⢇⢌⢐⢁⢀⢀⢀⢀⢀⢀⠀⠀⠁⢄⠜⢕⢕⢕⠕⢕⢜⢅⢕⢕⢕⢕⢕⠀⢠⠊⠀⠀⠈⠣⠤⠔⠊⠁⢕⢕⢕⢕⢈⠳⠶⠔⢕⠁⢸⡇⡰⠑⢤⣑⣃⣀⡀⢀⠇⠰⠖⢁⣸⠀⢙⢦⠅⢔⠅⢔⠵⢔⢼⢏⢳⢕⢕⣕⣕⢕⣸⣕⣕⣕⣱⡕⢕⣧⢕⢸⡇⠑⠑⢕⡇⣕⣕⢜⢔⣈⣑⣑⢜⢏⢱⢜⢱⢔⣑⣑⣑⣘⣕⢕⣕⣕⠕⡕⢞⢕⢕⠣⢔⣠⠇⢍⢗⢕⢕⢳⠥⢵⢓⢕⢕⢔⢅⢸⢒⠣⡜⣻⡿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⣴⡭⢴⢴⢔⢖⢖⢗⢇⢕⢕⠔⠀⢀⢄⢄⢄⢄⢄⢔⣱⣵⣵⢵⢴⢴⢔⠄⠕⠕⠁⠀⢀⢅⢐⢄⢕⢕⢕⢕⢕⢕⢕⢕⢕⢕⢕⢕⢄⢀⢄⢄⢀⢄⢀⢀⢀⢀⢔⢕⢕⢕⢕⢕⢕⢕⢕⢕⢕⢈⢁⢀⢄⢄⢄⢄⢅⢄⢔⢕⢔⢔⢄⢅⢕⢕⢕⢕⢕⢄⢕⡕⢁⠅⢰⣶⢔⢀⠀⢀⠑⠑⠑⠑⠑⠑⠑⠕⢄⡅⢅⡁⢁⢁⢁⠁⠉⠉⠁⠁⠀⠐⠐⠘⠙⢘⢕⣇⢃⠐⠐⠐⠐⠐⠚⢟⢗⣕⣗⣗⣟⢟⠗⠕⠕⠵⠾⠿⠿⠷⢷⠷⠷⠿⠿⢷⢵⢵⢵⢵⣵⣷⣿⣷⣶⣵⣿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⠀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⢕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⡿⣿⢿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⡿⣿⣿⣿⣿⣿⣿⣿⣿⢸⣿⣿⣿⣿⢸⣿⡷⣿⣿⣿⣿⣿⣿⣿⣿⣿⡇⡇⢸⢕⢕⢕⢸⣿⣿⣿⣿⣿⣿⣿⣿⣿⣿⣿⡇⢕⢕⢕⢸⣿⣿⢸⣿⣿⣿⣿⣿⣿⣿⣿⣿⣿⣿⣿⣿⣿⣿⣿⣿⣿⣿⣿⣿⣿⣿⣿⣿⣿⣿⣿⣿⣿⣿⣿⣿⣿⣿⣿⣿⣿⣿⣿⣿⣿⣿⣿⡟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⡏⢹⣿⣿⣿⣿⣿⣿⣿⢸⣿⡏⣿⣿⣿⣿⣿⣿⣿⣹⣿⣿⣿⣿⣿⡏⣿⣿⣿⣿⣿⡇⣿⣿⣿⡿⣿⣿⣿⢸⣧⣿⣿⣿⣿⣿⣿⣿⣿⣿⣿⣿⣿⣿⣿⣿⣿⣿⣿⣿⣿⣿⣿⣿⣿⣿⣿⣿⣿⡿⢸⡇⣿⣿⣿⣿⡿⣿⣿⣿⢸⣿⣿⣿⣿⢸⡿⡇⣿⣿⣿⣿⣿⣿⣿⣿⣿⡇⡇⢸⢕⢕⢕⢸⣿⣿⣿⣿⣿⣿⣿⣿⣿⣿⣿⡇⢕⢕⢕⢕⣿⣿⣼⣿⣿⣿⣿⣿⣿⣿⣿⣿⢻⣿⣿⣿⣿⣿⣿⣿⣿⢏⣿⣿⣿⣿⣿⣿⣿⣿⣿⣿⣿⣿⣿⣿⣿⣿⣿⣿⣿⣿⣿⡇⣿⣿⣧⢱⡿⣿⢿⣿⣿⡇⢹⣿⣿⢿⣿⣿⣿⣿⡟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⢻⣿⡇⢕⣿⡟⣿⣿⣿⣿⢸⣿⣿⣿⣿⣿⣿⣿⡇⡇⣿⣸⣿⠀</a:t>
            </a:r>
            <a:br/>
            <a:r>
              <a:t>⣿⣿⣿⢻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⡿⢸⢿⣿⡿⣿⢸⣿⡟⡿⡇⢸⣿⣿⣿⡇⢏⡏⣿⣿⣿⣿⣿⣿⣿⣿⣿⢻⡟⢿⢿⢜⡇⢸⣿⡇⢕⣿⡇⣿⣿⣿⣿⢕⢸⣿⢻⣿⣿⢿⡇⢕⣷⣿⢻⣿⠀</a:t>
            </a:r>
            <a:br/>
            <a:r>
              <a:t>⣿⣿⣿⢜⣿⣿⣿⣿⢿⢸⢿⢻⡜⢸⣿⣿⡇⡇⢸⢻⢸⣿⢜⣿⣿⣿⣿⢸⢸⢸⣿⣿⢿⣿⣇⣿⣿⡟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⡿⢏⢟⢕⣿⡟⡟⣿⢸⢸⢸⢸⢕⢜⣿⢿⡇⡇⡞⢸⢸⢹⢕⡟⢹⢸⡏⢕⢸⢸⡇⡏⢸⢿⡏⢝⢹⢕⢜⡇⢇⢸⡇⢕⢻⢹⢕⢝⢸⢕⢸⢸⣿⢕⢕⢻⡇⢸⢸⣟⢸⢕⢸⢹⡇⣿⢕⢱⢇⢸⡿⢇⢕⢻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⢕⢕⢕⢕⢕⢸⢸⢜⢸⢕⢸⣿⢸⢕⢜⢸⢕⢕⢕⢕⢕⢕⢕⢕⢕⢸⣿⣿⣿⣿⣿⣿⣿⣿⣿⣿⣿⡇⢕⢕⢕⢕⢕⢕⢕⢿⢏⡏⢸⢸⢕⢕⢟⡕⢕⢜⣿⡇⢕⢸⢕⢇⢕⢇⢸⡟⢿⡟⢕⢕⢕⡇⢿⢇⢸⢿⡇⢕⢕⢕⢕⢕⢕⢜⢇⢸⢜⢜⢕⢕⢕⢕⢸⢕⣿⢕⢕⢕⢇⢕⡇⢻⢕⢕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⢕⢕⢕⢜⢜⢕⢕⢕⢜⢹⢕⢕⢕⢕⢕⢕⢕⢕⢕⢕⢕⢕⢕⢸⣿⣿⣿⣿⣿⣿⣿⣿⣿⣿⣿⡇⢕⢕⢕⢕⢕⢕⢕⢜⢕⡇⢕⢜⢕⢕⢕⢇⢕⢕⣷⡇⢕⢕⢕⢕⢕⢕⢕⢇⢜⢇⢕⢕⢕⢇⢜⢕⢕⢜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⠑⠑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⢔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⢥⢴⠄⠱⢁⢔⢹⢄⢕⢕⢍⢍⢍⢕⢁⡇⠀⠘⠄⠘⢄⢸⢕⢕⢠⠆⢄⢰⢀⠘⠆⢅⢳⢕⢕⢸⡇⢀⢐⢀⢿⢀⢡⠑⢔⢍⢄⢀⢀⢐⠊⠁⠀⠀⣿⠀⠗⠒⠒⠚⢀⣼⠀⠀⠈⠃⠀⢄⢔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⢔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⠃⠱⡀⢸⠀⡇⢰⠂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⢕⠕⢗⢇⣱⢕⢗⢳⠷⣷⣷⢗⡗⢇⢕⢕⢕⢕⢕⡑⢕⢕⢕⢱⡕⢕⢕⢕⣕⠑⠕⢕⡕⠕⢕⢕⢱⣕⢱⢕⢕⢕⢕⢕⢕⢕⢕⢕⢕⢕⢕⠕⠕⢕⢕⠀⢄⢕⢕⢕⢕⢕⢕⢕⢕⠕⠕⢕⢕⢕⢕⢕⠕⠕⠕⠕⢕⢕⢕⢕⢕⢕⢕⢕⢕⢕⢕⢕⠕⠕⢕⠕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⠁⢁⡅⢉⢡⢁⡅⢟⢜⢏⢕⠜⣔⡥⢇⠑⠑⠸⠇⠡⠅⢕⢸⡇⡕⢕⠕⠑⣄⢉⡎⠐⣄⠌⢅⢱⡗⢏⢱⢕⢳⣷⣷⣷⡷⢕⢗⢷⢕⢕⠠⡕⠔⠑⠀⢕⢕⢕⢕⢕⢕⣑⢑⢥⡕⠓⢅⢕⠐⡆⢕⠁⡷⠀⢸⡇⢕⢕⢕⢕⠑⢑⣑⡡⠅⢐⠲⢚⢓⠀⢄⡏⢩⢏⠈⢝⡏⢹⠡⠁⢸⠉⠉⠉⢹⠋⢍⡍⠅⢑⢑⢀⣸⢥⠅⠕⢕⢕⢕⢠⣏⣁⣸⣀⣀⣠⡕⢕⢕⢅⠇⠅⠍⢝⡇⠔⢐⢔⢑⣕⣰⢯⠵⢕⢕⢕⢔⢱⡅⠑⢜⢐⢜⢡⠕⢕⢄⢇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⠀⠀⡇⠄⢸⠄⠒⡑⢕⢅⢇⢍⠹⡅⢕⢕⢄⢕⢸⠃⢈⠌⢹⡏⢝⢔⢐⣐⣐⣕⣇⣐⣔⡜⢅⣕⢅⢥⠞⠎⠕⠿⠿⠿⠕⣸⠇⠱⠵⠜⢢⡔⠐⡀⠄⡑⢕⢡⢕⢑⣐⡄⠤⢼⠵⠤⠴⠄⠀⡇⠕⠀⡏⠀⢸⠁⢕⢕⢕⢕⢕⢔⢅⠀⢠⠃⢄⢕⢕⢀⢺⡇⢾⢤⢔⢕⡇⠸⠀⢀⢸⠐⠂⠒⢺⠒⢗⡗⢓⢅⢔⢡⢑⢕⢰⢘⢟⢇⢕⢎⠀⠀⢸⠀⠀⢕⢕⢕⢜⢇⡕⠕⢕⢜⡇⢕⢕⢔⢕⣰⠵⢥⢕⢕⣕⡑⢕⣕⡔⠑⠑⣸⠀⠡⠕⢕⢸⠰⢅⢕⢕⡇⢕⢘⢝⢀⣇⣡⠅⢕⢱⢕⢸⣿⣿⣿⣿⣟⢕⢸⡑⣑⢕⢱⠴⢂⢍⢝⣇⢕⢸⢕⢸⣿⣿⣿⣿⣿⣿⣿⣿⣿⣿⣿⣿⣿⣿⣿⣿⣿⣿⣿⣿⣿⣿⣿⠀</a:t>
            </a:r>
            <a:br/>
            <a:r>
              <a:t>⣿⣿⣿⣿⣿⣿⣿⣿⣿⣿⣿⣿⣿⣿⣿⣿⣿⣿⢿⢿⢿⠿⠧⠕⠝⡹⠋⢍⡙⢍⠍⠝⠕⢱⠇⠍⠍⠘⠃⠚⠑⢱⢯⡑⢑⠳⢸⡇⠁⠁⠁⡇⢀⡼⡧⡄⢼⠇⠅⠄⠰⠃⡈⡇⠒⢇⢠⢄⡰⠃⠄⠀⠐⠐⠁⡧⠀⠘⠀⢌⠐⡜⢄⢕⢔⢔⠀⡼⢀⢔⢔⢔⢅⠃⠀⢀⡇⠀⢸⠀⠑⠕⠑⢅⠐⢕⢕⢀⢇⠀⠑⢕⢕⢄⢸⡇⢡⡸⣁⢜⣇⣉⣅⠀⢸⠀⢢⠀⢸⠔⡁⠕⢃⠕⣰⢃⢕⣕⣸⢕⢕⢕⢕⢄⢄⢄⢸⢔⢅⢅⢼⢇⠕⡱⢕⢸⡇⢅⢅⢔⡇⢕⢜⢅⡡⢸⡏⢕⢔⡕⢕⢸⡇⢕⢡⢇⢑⢅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⠃⠀⢀⣸⢇⠀⠀⢀⠔⠋⢕⡇⠈⠲⢤⠀⢐⢐⢌⣐⣇⣐⢷⢇⢌⢐⢁⢀⢀⢀⢀⢀⢀⠀⠀⠁⢄⠜⢕⢕⢕⠕⢕⢜⢅⢕⢕⢕⢕⢕⠀⢠⠊⠀⠀⠈⠣⠤⠔⠊⠁⢕⢕⢕⢕⢈⠳⠶⠔⢕⠄⢸⡇⡰⠑⢤⣑⣃⣀⡀⢀⠇⠰⠖⢁⣸⠀⢙⢦⠅⢔⠅⢔⠵⢔⢼⢏⢳⢕⢕⡕⣕⣕⣸⢕⣕⣕⣵⡕⢕⣧⢕⢸⡇⠑⠑⢕⡇⣕⣕⢜⢔⣈⣑⣑⢜⢇⢱⢜⢱⢔⣑⣑⣑⣘⣕⢕⣕⣕⠕⡕⢞⢕⢕⠣⢔⡠⠇⢝⢗⢕⢕⢳⠥⢵⢚⢕⢕⢔⢅⢸⢒⠣⡕⣿⡿⢇⢱⢎⢕⢕⢴⢕⣿⣿⣿⣿⣿⣿⣿⣿⣿⣿⣿⣿⣿⣿⣿⣿⣿⣿⣿⣿⣿⣿⣿⣿⠀</a:t>
            </a:r>
            <a:br/>
            <a:r>
              <a:t>⠀⠀⠕⠔⠔⢔⢔⢔⢷⣷⣾⣿⣿⡿⢟⢟⢟⢕⢕⢄⢀⢔⢴⢴⢔⢔⣔⣰⣴⣵⣴⣶⣷⣗⣆⣔⢐⢑⠑⠐⠑⠑⠑⠁⢕⣴⡭⢴⢴⢔⢖⢖⢗⢇⢕⢕⠔⠀⢀⢄⢄⢄⢄⢄⢔⣱⣵⣵⢵⢴⢴⢔⠄⠕⠕⠁⠀⢀⢅⢐⢄⢕⢕⢕⢕⢕⢕⢕⢕⢕⢕⢕⢕⢄⢀⢄⢔⢐⢄⢀⢀⢀⢄⢔⢕⢕⢕⢕⢕⢕⢔⢕⢕⢕⢌⢁⢀⢄⢄⢄⢄⢅⢄⢔⢔⢔⢔⢄⢅⢕⢕⢕⢕⢕⢄⢕⡕⢁⠅⢔⣶⢔⢀⠀⠐⠑⠑⠑⠑⠑⠑⠘⠕⢄⡅⢅⡅⢁⢁⢁⠁⠉⠉⠁⠁⠀⠀⠐⠘⠑⢘⢕⣗⢃⠐⠐⠐⠐⠐⠚⢟⢗⣗⣗⣗⣟⢟⠇⠕⠱⠷⠷⠿⠿⠷⢷⠷⠷⠿⠿⢷⢵⢵⢱⢵⣵⣷⣿⣷⣦⣵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⢀⢄⢄⢄⢄⢄⢔⢔⢔⢔⣔⣔⣕⣕⣕⣕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⢕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⡿⣿⢿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⡿⣿⣿⣿⣿⣿⣿⣿⣿⢸⣿⣿⣿⣿⢸⣿⡷⣿⣿⣿⣿⣿⣿⣿⣿⣿⡇⡇⢸⢕⢕⢕⢸⣿⣿⣿⣿⣿⣿⣿⣿⣿⣿⣿⡇⢕⢕⢕⢸⣿⣿⢸⣿⣿⣿⣿⣿⣿⣿⣿⣿⣿⣿⣿⣿⣿⣿⣿⣿⣿⣿⣿⣿⣿⣿⣿⣿⣿⣿⣿⣿⣿⣿⣿⣿⣿⣿⣿⣿⣿⣿⣿⣿⣿⣿⣿⡟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⡏⢹⣿⣿⣿⣿⣿⣿⣿⢸⣿⡏⣿⣿⣿⣿⣿⣿⣿⣹⣿⣿⣿⣿⣿⡏⣿⣿⣿⣿⣿⡇⣿⣿⣿⡿⣿⣿⣿⢸⣧⣿⣿⣿⣿⣿⣿⣿⣿⣿⣿⣿⣿⣿⣿⣿⣿⣿⣿⣿⣿⣿⣿⣿⣿⣿⣿⣿⣿⡿⢸⡇⣿⣿⣿⣿⡿⣿⣿⣿⢸⣿⣿⣿⣿⢸⡟⡇⣿⣿⣿⣿⣿⣿⣿⣿⣿⡇⡇⢸⢕⢕⢕⢸⣿⣿⣿⣿⣿⣿⣿⣿⣿⣿⣿⡇⢕⢕⢕⢕⣿⣿⣼⣿⣿⣿⣿⣿⣿⣿⣿⣿⢻⣿⣿⣿⣿⣿⣿⣿⣿⢏⣿⣿⣿⣿⣿⣿⣿⣿⣿⣿⣿⣿⣿⣿⣿⣿⣿⣿⣿⣿⣿⡇⣿⣿⣧⢱⡿⣿⢿⣿⣿⡇⢹⣿⣿⢿⣿⣿⣿⣿⡟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⢻⣿⡇⢕⣿⡟⣿⣿⣿⣿⢸⣿⣿⣿⣿⣿⣿⣿⡇⡇⣿⣸⣿⠀</a:t>
            </a:r>
            <a:br/>
            <a:r>
              <a:t>⣿⣿⣿⢻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⢿⢿⢜⡇⢸⣿⡇⢕⣿⡇⣿⣿⣿⣿⢕⢸⣿⢻⣿⣿⢿⡇⢕⣷⣿⢻⣿⠀</a:t>
            </a:r>
            <a:br/>
            <a:r>
              <a:t>⣿⣿⣿⢜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⡿⢏⢟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⠑⠑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⢔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⢥⢴⠄⠱⢁⢔⢹⢄⢕⢕⢍⢍⢍⢕⢁⡇⠀⠘⠄⠘⢄⢸⢕⢕⢠⠆⢄⢰⢀⠘⠆⢅⢳⢕⢕⢸⡇⢀⢐⢀⢿⢀⢡⠑⢔⢍⢄⢀⢀⢐⠊⠁⠀⠀⣿⠀⠗⠒⠒⠚⢀⣼⠀⠀⠈⠃⠀⢄⢔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⢔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⠃⠱⡀⢸⠀⡇⢰⠆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⢕⠕⢗⢇⣱⢕⢗⢳⠷⣷⣷⢗⡗⢇⢕⢕⢕⢕⢕⡑⢕⢕⢕⢱⡕⢕⢕⢕⣕⠑⠕⢕⡕⠕⢕⢕⢕⣕⢱⢕⢕⢕⢕⢕⢕⢕⢕⢕⢕⢕⢕⠕⠕⢕⢕⠀⢄⢕⢕⢕⢕⢕⢕⢕⢕⠕⠕⢕⢕⢕⢕⢕⠕⠕⠕⠕⢕⢕⢕⢕⢕⢕⢕⢕⢕⢕⢕⢕⠕⠕⢕⠕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⠁⢁⡅⢉⢡⢁⡅⢟⢜⢏⢕⠜⣔⡥⢇⠑⠑⠸⠇⠡⠅⢕⢸⡇⡕⢕⠕⠑⣄⢉⡎⠐⣄⠌⢅⢱⡗⢏⢱⢕⢳⣷⣷⣷⡷⢕⢗⢷⢕⢕⠠⡕⠔⠑⠀⢕⢕⢕⢕⢕⢕⣑⢑⢥⡕⠓⢅⢕⠐⡆⢕⠁⡷⠀⢸⡇⢕⢕⢕⢕⠑⢑⣑⡡⠄⢐⠲⢚⢓⠀⢄⡏⢩⢏⠈⢝⡏⢹⠡⠁⢸⠉⠉⠉⢹⠋⢍⡍⠅⢑⢑⢀⣸⢥⠅⠕⢕⢕⢕⢠⣏⣁⣸⣀⣀⣠⡕⢕⢕⢅⠇⠅⠍⢝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⠀⠀⡇⠄⢸⠄⠒⡑⢕⢅⢇⢍⠹⡅⢕⢕⢄⢕⢸⠃⢈⠌⢹⡏⢝⢄⢐⣐⣐⣕⣇⣐⣔⡜⢅⣕⢅⢥⠞⠎⠕⠿⠿⠿⠕⣸⠇⠱⠵⠜⢢⡔⠐⡀⠄⡑⢕⢡⢕⢑⣐⡄⠤⢼⠵⠤⠴⠄⠀⡇⠕⠀⡏⠀⢸⠁⢕⢕⢕⢕⢕⢔⢅⠀⢠⠃⢄⢕⢕⢀⢺⡇⢾⢤⢔⢕⡇⢸⠀⢀⢸⠐⠒⠒⢺⠒⢗⡗⢓⢅⢔⢡⢕⢕⢰⢘⢟⢇⢕⢎⠀⠀⢸⠀⠀⢕⢕⢕⢜⢇⡕⠕⢕⢜⡇⢕⢕⢔⢕⣰⠵⢥⢕⢕⣕⡑⢕⣕⡔⠑⠑⣸⠀⠡⠅⢕⢸⠰⢕⢕⢕⡇⢕⢘⢝⢀⣇⣡⠕⢕⢱⢕⢸⣿⣿⣿⣿⣟⢕⢸⡑⣑⢕⢱⠴⢂⢍⢝⣇⢕⢸⢕⢸⣿⣿⣿⣿⣿⣿⣿⣿⣿⣿⣿⣿⣿⣿⣿⣿⣿⣿⣿⣿⣿⣿⣿⠀</a:t>
            </a:r>
            <a:br/>
            <a:r>
              <a:t>⣿⣿⣿⣿⣿⣿⣿⣿⣿⣿⣿⣿⣿⣿⣿⣿⣿⣿⢿⢿⢿⠿⠧⠕⠝⡹⠋⢍⡙⢍⠍⠝⠕⢱⠇⠍⠍⠘⠃⠚⠑⢱⢯⡑⢑⠳⢸⡇⠈⠁⠁⡇⢀⡼⡧⡄⢼⠇⠅⠄⠰⠃⡈⡇⠒⢇⢠⢄⡰⠃⠄⠀⠐⠐⠁⡧⠀⠘⠀⢌⠐⡜⢄⢕⢔⢔⠀⡼⢀⢄⢕⢔⢅⠃⠀⢀⡇⠀⢸⠀⠑⠕⠑⢅⠐⢕⢕⢀⢇⠀⠕⢕⢕⢄⢸⡇⢡⡸⣁⢜⣇⣉⣅⠀⢸⠀⢢⠀⢸⠔⡁⠕⢃⠕⣰⢃⢕⣕⣸⢕⢕⢕⢕⢄⢄⢄⢸⢔⢅⢅⢼⢇⠕⡱⢕⢸⡇⢅⢅⢔⡇⢕⢜⢅⡡⢸⡏⢕⢔⡕⢕⢸⡇⢕⢡⢇⢑⢅⢕⢕⢱⡇⢕⢕⢕⡇⢕⢔⣑⣁⣇⢕⢕⢕⢸⢕⢕⢟⢝⢕⢅⢕⢕⢸⢔⢔⢕⣵⣵⣵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⠔⠑⠁⠃⠀⢀⣸⢇⠀⠀⢀⠔⠋⢕⡇⠈⠲⢤⠀⢐⢐⢌⣐⣇⣐⢷⢇⢌⢐⢁⢀⢀⢀⢀⢀⢀⠀⠀⠁⢄⠜⢕⢕⢕⠕⢕⢜⢅⢕⢕⢕⢕⢕⠀⢠⠊⠀⠀⠈⠣⠤⠔⠊⠁⢕⢕⢕⢕⢈⠳⠶⠔⢕⠄⢸⡇⡰⠑⢤⣑⣃⣀⡀⢀⠇⠰⠖⢁⣸⠀⢙⢦⠅⢔⠅⢔⠵⢔⢼⢏⢳⢕⢕⡕⣕⣕⣸⣕⣕⣕⣵⡕⢕⣧⢕⢸⡇⠑⠑⢕⡇⣕⣕⢜⢔⣈⣑⣑⢜⢇⢱⢜⢱⢔⣑⣑⣑⣘⣕⢕⣕⣕⠕⡕⢞⢕⢕⠣⢔⡠⠇⢝⢗⢕⢕⢳⠥⢵⢚⢕⢕⢔⢅⢸⢒⠣⡕⣽⡿⢇⢱⢎⢕⢕⢴⢕⣿⣿⣿⣿⣿⣿⣿⣿⣿⣿⣿⣿⣿⣿⣿⣿⣿⣿⣿⣿⣿⣿⣿⣿⠀</a:t>
            </a:r>
            <a:br/>
            <a:r>
              <a:t>⠀⠀⠕⠔⠔⢔⢔⢔⢷⣷⣾⣿⣿⡿⢟⢟⢟⢕⢕⢄⢀⢔⢴⢴⢔⢔⣔⣰⣴⣵⣴⣶⣷⣗⣆⣔⢐⢑⠑⠐⠑⠑⠑⠁⢕⢴⡭⢴⢴⢔⢖⢖⢗⢇⢕⢕⠔⠀⢀⢄⢄⢄⢄⢔⢔⣱⣵⣵⢵⢴⢴⢔⠄⠕⠕⠁⠀⢀⢅⢐⢄⢕⢕⢕⢕⢕⢕⢕⢕⢕⢕⢕⢕⢄⢀⢄⢔⢐⢀⢀⢀⢀⢀⢔⢕⢕⢕⢕⢕⢕⢔⢕⢕⢕⢌⢁⢀⢄⢄⢄⢄⢅⢄⢔⢕⢔⢔⢄⢅⢕⢕⢕⢕⢕⢄⢕⢕⢁⠅⢔⣶⢔⢀⢀⢀⠑⠑⠑⠑⠑⠑⠘⠕⢄⡅⢅⡁⢁⢁⢁⠁⠉⠉⠁⠁⠀⠀⠐⠘⠑⢘⢕⣇⢃⠐⠐⠐⠐⠐⠚⢟⢗⣗⣗⣗⣟⢟⠇⠕⠱⠷⠷⠿⠿⠷⢷⠷⠷⠿⠿⢷⢵⢵⢱⢵⣵⣷⣿⣷⣦⣵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⢀⢄⢄⢄⢄⢄⢔⢔⢔⢔⣔⣔⣕⣕⣕⣕⣵⣵⣵⣵⣵⡵⢗⢏⢝⢕⢕⢕⢕⢕⢕⢕⢕⢕⢕⢕⢕⢕⣵⣵⣵⣵⣕⣕⡕⢕⢕⢕⢕⢕⢕⢝⢝⢝⢝⢟⢝⢕⢕⠕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⢕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⡿⣿⢿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⡏⣿⣿⣿⣿⣿⣿⣿⢸⣿⣿⣿⣿⣿⣿⣿⣿⣿⣿⣿⣿⣿⣿⣿⣿⣿⣿⣿⣿⣿⣿⣿⣿⣿⣿⣿⣿⣿⣿⢻⡟⣿⣿⣿⣿⣿⣿⣿⣿⢸⣿⣿⣿⣿⢸⣿⡷⣿⣿⣿⣿⣿⣿⣿⣿⣿⡇⡇⢸⢕⢕⢕⢸⣿⣿⣿⣿⣿⣿⣿⣿⣿⣿⣿⡇⢕⢕⢕⢸⣿⣿⢸⣿⣿⣿⣿⣿⣿⣿⣿⣿⣿⣿⣿⣿⣿⣿⣿⣿⣿⣿⣿⣿⣿⣿⣿⣿⣿⣿⣿⣿⣿⣿⣿⣿⣿⣿⣿⣿⣿⣿⣿⡇⣿⣿⡿⡿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⡏⢹⣿⣿⣿⣿⣿⣿⣿⢸⣿⡏⣿⣿⣿⣿⣿⣿⣿⣹⣿⣿⣿⣿⣿⡏⣿⣿⣿⣿⣿⡇⣿⣿⣿⡿⣿⣿⣿⢸⣧⣿⣿⣿⣿⣿⣿⣿⣿⣿⣿⣿⣿⣿⣿⣿⣿⣿⣿⣿⣿⣿⣿⣿⣿⣿⣿⣿⣿⡿⢺⡇⣿⣿⣿⣿⡿⣿⣿⣿⢸⣿⣿⣿⣿⢸⡟⡇⣿⣿⣿⣿⣿⣿⣿⣿⣿⡇⡇⢸⢕⢕⢕⢸⣿⣿⣿⣿⣿⣿⣿⣿⣿⣿⣿⡇⢕⢕⢕⢕⣿⣿⣼⣿⣿⣿⣿⣿⣿⣿⣿⣿⢻⣿⣿⣿⣿⣿⣿⣿⣿⢏⣿⣿⣿⣿⣿⣿⣿⣿⣿⣿⣿⣿⣿⣿⣿⣿⣿⣿⣿⣿⣿⣿⣿⣿⡇⢱⡿⡇⣿⣿⣿⡇⢹⣿⣿⢿⣿⣿⣿⣿⡟⡿⣿⣿⣿⠀</a:t>
            </a:r>
            <a:br/>
            <a:r>
              <a:t>⣿⣿⣿⣿⣿⣿⣿⣿⣿⣿⣿⣿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⡟⣿⣿⣿⣿⢸⣿⣿⣿⣿⣿⣿⣿⡇⡇⣿⣸⣿⠀</a:t>
            </a:r>
            <a:br/>
            <a:r>
              <a:t>⣿⣿⣿⢻⣿⣿⣿⣿⣿⢻⣿⣿⣿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⢿⢿⢜⡇⢸⣿⡇⢕⣿⡇⣿⣿⣿⣿⢕⢸⣿⢻⣿⣿⢿⡇⢕⣷⣿⢻⣿⠀</a:t>
            </a:r>
            <a:br/>
            <a:r>
              <a:t>⣿⣿⣿⢜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⡿⢏⢟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⠑⠑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⢡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⢕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⢥⢴⠄⠱⢁⢔⢹⢄⢕⢕⢍⢍⢍⢕⢁⡇⠀⠘⠄⠘⢄⢸⢕⢕⢠⠆⢄⢰⢀⠘⠆⢅⢳⢕⢕⢸⡇⢀⢐⢀⢿⢀⢡⠑⢔⢍⢄⢀⢀⢐⠊⠁⠀⠀⣿⠀⠗⠒⠒⠚⢀⣼⠀⠀⠈⠃⠀⢄⢔⢕⢕⢔⠀⠘⠀⠀⠈⠋⠀⠀⠀⠀⠀⠀⠀⠀⠀⠀⠀⠀⠐⠁⠀⠀⠀⠀⠀⠘⠋⠀⠀⠀⠀⠀⠀⠀⠕⢈⢄⠄⠀⠀⠀⣿⠀⣱⡕⠕⣸⡇⢕⢕⢘⢇⢕⠕⡡⢋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⢔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⠃⠱⡀⢸⠀⡇⢰⠂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⢕⠕⢗⢇⣱⢕⢗⢳⠷⣷⣷⢗⡗⢇⢕⢕⢕⢕⢕⡑⢕⢕⢕⢱⡕⢕⢕⢕⣕⠑⠕⢕⡕⠕⢕⢕⢕⣕⢱⢕⢕⢕⢕⢕⢕⢕⢕⢕⢕⢕⢕⠕⠕⢕⢕⠀⢄⢕⢕⢕⢕⢕⢕⢕⢕⠕⠕⢕⢕⢕⢕⢕⠕⠕⠕⠕⢕⢕⢕⢕⢕⢕⢕⢕⢕⢕⢕⢕⠕⠕⢕⠕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⣅⢉⢡⢁⡅⢟⢜⢏⢕⠜⣔⡥⢇⠑⠑⠸⠇⠡⠅⢕⢸⡇⡕⢕⠕⠑⣄⢍⡎⠐⣄⠌⢅⢱⡗⢏⢱⢕⢳⣷⣷⣷⡷⢕⢗⢷⢕⢕⢰⡕⠔⠑⠀⢕⢕⢕⢕⢕⢕⣑⢑⢥⡕⠓⢅⢕⠐⡆⢕⠁⡷⠀⢸⡇⢕⢕⢕⢕⠑⢑⣑⡡⠄⢐⠲⢚⢓⠀⢄⡏⢩⢏⠈⢝⡏⢹⠡⠁⢸⠉⠉⠉⢹⠋⢍⡍⠅⢑⢑⢀⣸⢥⠅⠕⢕⢕⢕⢠⣏⣁⣸⣀⣀⣠⡕⢕⢕⢅⠇⠕⠍⢝⡇⠔⢐⢔⢑⣕⣰⢯⠵⢕⢕⢕⢔⢱⡅⠑⢜⢐⢜⢡⠕⢕⢄⡇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⠌⢹⡏⢝⢔⢐⣐⣐⣕⣇⣐⣔⡜⢅⣕⢅⢥⠞⠎⠕⠿⠿⠿⠕⣸⠇⠱⠵⠜⢢⡕⠐⡀⠄⡑⢕⢡⢕⢑⣐⡄⠤⢼⠵⠤⠴⠄⠀⡇⠅⠀⡏⠀⢸⠑⢕⢕⢕⢕⢕⢔⢅⠀⢠⠃⢄⢕⢕⢀⢺⡇⢾⢤⢔⢕⡇⠸⠀⠀⢸⠐⠒⠒⢺⠒⢗⡗⢓⢅⢔⢡⢕⢕⢰⢘⢟⢆⢕⢎⠀⠀⢸⠀⠀⢕⢕⢕⢜⢇⡕⠕⢕⢜⡇⢕⢕⢔⢕⣰⠵⢥⢕⢕⣱⡑⢕⣕⡔⠑⠑⣸⠀⠡⠅⢕⢸⠰⢅⢕⢕⡇⢕⢘⢕⢀⣇⣡⠕⢕⢱⢕⢸⣿⣿⣿⣿⣿⢕⢸⡑⣑⢕⢱⠴⢆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⠓⠑⢱⢯⡑⢑⠳⢸⡇⠈⠁⠁⡇⢀⡼⡧⡄⢼⠇⠄⠄⠰⠃⡈⡇⠒⢇⢄⢄⡰⠃⠄⠀⠐⠐⠁⡧⠀⠘⠀⢌⠑⡜⢄⢕⢔⢔⠀⡼⢀⢔⢔⢄⢅⠃⠀⢀⡇⠀⢸⠀⠑⠕⠑⢅⠐⢕⢕⠁⢇⠀⠑⢕⢕⢐⢸⡇⢡⡸⣁⣜⣇⣉⣅⠀⢸⠀⢢⠀⢸⠔⡁⠕⢃⠕⣰⢃⢕⣕⣸⢕⢕⢕⢕⢄⢄⢄⢸⢔⢅⢅⢸⢇⠕⡱⢕⢸⡇⢅⢅⢔⡇⢕⢜⢅⡡⢸⡏⢕⢔⡕⢕⢸⡇⢕⢡⢇⢑⢅⢕⢕⢱⡇⢕⢕⢕⡇⢕⢔⣑⣁⣇⢕⢕⢕⢸⢕⢕⢟⢏⢕⢅⢜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⠔⠑⠁⠃⠀⢀⣸⢇⠀⠀⢀⠔⠋⢕⡇⠈⠲⢤⠀⢐⢐⢌⣐⣇⣐⢷⢇⢌⢐⢁⢀⢀⢀⢀⢀⢀⠀⠀⠁⢀⠜⢕⢕⢕⠕⢕⢜⢅⢕⢕⢕⢕⢕⠀⢠⠊⠀⠀⠈⠣⠤⠔⠊⠁⢕⢕⢕⢕⢈⠳⠶⠔⢕⠅⢸⡇⡰⠑⢤⣑⣃⣀⡀⢀⠇⠰⠖⢁⣸⠀⢙⢦⠅⢔⠅⢔⠵⢔⢼⢏⢳⢕⢕⡕⣕⣕⣸⢕⣕⣕⣱⡕⢕⣧⢕⢸⡇⠑⠑⢕⡇⣕⣕⢜⢄⣈⣑⣑⢝⢏⢱⢜⢱⢔⣑⣑⣑⣘⣕⢕⣕⣕⠕⡕⢞⢕⢕⠣⢔⡠⠇⢝⢗⢕⢕⢳⠥⢵⢚⢕⢕⢔⢅⢸⢒⠣⡜⣽⡿⠇⢱⢎⢕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⢔⢀⢄⢄⢐⠄⢀⢀⠀⢀⢔⢕⢕⢕⢕⢕⢕⢔⢕⢕⢕⢌⢁⢀⢄⢄⢄⢄⢅⢄⢔⢕⢔⢔⢄⢅⢕⢕⢕⢕⢕⢄⢕⡕⢁⠁⢔⣶⢔⢀⠀⠐⠑⠑⠑⠑⠑⠑⠘⠕⢄⡅⢅⣁⢁⢁⢁⠁⠉⠉⠁⠁⠀⠐⠐⠘⠑⢘⢕⣇⢑⠐⠐⠐⠐⠐⠚⢟⢗⣕⣗⣗⣟⢟⠇⠕⠱⠷⠾⠿⠿⠿⢷⠷⠷⠿⠿⢷⢵⢵⢱⢵⣵⣷⣿⣷⣦⣵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⢀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⢕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⡿⣿⢿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⡏⣿⣿⣿⣿⣿⣿⣿⢸⣿⣿⣿⣿⣿⣿⣿⣿⣿⣿⣿⣿⣿⣿⣿⣿⣿⣿⣿⣿⣿⣿⣿⣿⣿⣿⣿⣿⣿⣿⢻⡟⣿⣿⣿⣿⣿⣿⣿⣿⢸⣿⣿⣿⣿⢸⣿⡷⣿⣿⣿⣿⣿⣿⣿⣿⣿⡇⡇⢸⢕⢕⢕⢸⣿⣿⣿⣿⣿⣿⣿⣿⣿⣿⣿⡇⢕⢕⢕⢸⣿⣿⢸⣿⣿⣿⣿⣿⣿⣿⣿⣿⣿⣿⣿⣿⣿⣿⣿⣿⣿⣿⣿⣿⣿⣿⣿⣿⣿⣿⣿⣿⣿⣿⣿⣿⣿⣿⣿⣿⣿⣿⣿⣿⣿⣿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⡏⢹⣿⣿⣿⣿⣿⣿⣿⢸⣿⡏⣿⣿⣿⣿⣿⣿⣿⣹⣿⣿⣿⣿⣿⡏⣿⣿⣿⣿⣿⡇⣿⣿⣿⡿⣿⣿⣿⢸⣧⣿⣿⣿⣿⣿⣿⣿⣿⣿⣿⣿⣿⣿⣿⣿⣿⣿⣿⣿⣿⣿⣿⣿⣿⣿⣿⣿⣿⡿⢺⡇⣿⣿⣿⣿⡟⣿⣿⣿⢸⣿⣿⣿⣿⢸⡟⡇⣿⣿⣿⣿⣿⣿⣿⣿⣿⡇⡇⢸⢕⢕⢕⢸⣿⣿⣿⣿⣿⣿⣿⣿⣿⣿⣿⡇⢕⢕⢕⢕⣿⣿⣼⣿⣿⣿⣿⣿⣿⣿⣿⣿⢻⣿⣿⣿⣿⣿⣿⣿⣿⢏⣿⣿⣿⣿⣿⣿⣿⣿⣿⣿⣿⣿⣿⣿⣿⣿⣿⣿⣿⣿⣿⡇⣿⣿⣧⢱⡿⣿⢿⣿⣿⡇⢹⣿⣿⢿⣿⣿⣿⣿⡟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⡟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⡟⣿⣿⣿⣿⢸⣿⣿⣿⣿⣿⣿⣿⡇⡇⣿⣸⣿⠀</a:t>
            </a:r>
            <a:br/>
            <a:r>
              <a:t>⣿⣿⣿⢻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⢿⢿⢜⡇⢸⣿⡇⢕⣿⡇⣿⣿⣿⣿⢕⢸⣿⢻⣿⣿⢿⡇⢕⣷⣿⢻⣿⠀</a:t>
            </a:r>
            <a:br/>
            <a:r>
              <a:t>⣿⣿⣿⢜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⢹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⡿⢏⢟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⠑⠑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⠑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⠑⣥⢑⢕⠑⢔⠕⠀⠕⠑⠀⠀⠀⠕⠀⠀⠀⠀⢡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⢑⠖⢑⢕⢸⠆⢅⢡⠥⠵⢒⢅⢕⡇⢆⢸⢰⠑⡇⢔⠕⠕⠀⢠⠜⢠⢔⠄⢸⠕⡵⠑⢁⢸⡗⡄⡸⠁⣿⠁⠥⠐⠑⡠⠔⢁⡏⠁⠐⢄⠀⠀⠁⢡⢥⠥⠥⠥⡧⠁⠀⠐⡔⢕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⢥⢴⠄⠱⢁⢔⢹⢄⢕⢕⢍⢍⢍⢕⢁⡇⠀⠘⠄⠘⢄⢸⢕⢕⢠⠆⢄⢰⢀⠘⠆⢅⢳⢕⢕⢸⡇⢀⢐⢀⢿⢀⢡⠑⢔⢍⢄⢀⢀⢐⠊⠁⠀⠀⣿⠀⠗⠒⠒⠚⢀⣼⠀⠀⠈⠃⠀⢄⢔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⢔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⢁⡘⢃⢸⣔⣠⠇⢕⢕⠕⢰⠇⠀⢄⠇⠱⡀⢸⠀⡇⢰⠆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⢳⠷⣷⣷⢗⡗⢇⢕⢕⢕⢕⢕⡑⢕⢕⢕⢱⡕⢕⢕⢕⣕⠑⠕⢕⡕⠕⢕⢕⢕⣕⢱⢕⢕⢕⢕⢕⢕⢕⢕⢕⢕⢕⢕⠕⠕⢕⢕⠀⢄⢕⢕⢕⢕⢕⢕⢕⢕⠕⠕⢕⢕⢕⢕⢕⠕⠕⠕⠕⢕⢕⢕⢕⢕⢕⢕⢕⢕⢕⢕⢕⠕⠕⢕⠕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⣷⡕⢕⡵⠁⢁⣵⢉⢡⢁⡅⢟⢜⢏⢕⠜⣔⡥⢇⠑⠑⠸⠇⠡⠅⢕⢸⡇⡕⢕⠕⠑⣄⢉⡎⠐⣄⠌⢅⢱⡗⢏⢱⢕⢳⣷⣷⣷⡷⢕⢗⢷⢕⢕⢰⡕⠔⠑⠀⢕⢕⢕⢕⢕⢕⣑⢑⢥⡕⠓⢅⢕⠐⡆⢕⠁⡷⠀⢸⡇⢕⢕⢕⢕⠑⢑⣑⡡⠅⢐⠲⠚⢓⠀⢄⡏⢩⢏⠈⢝⡏⢹⠡⠁⢸⠉⠉⠉⢹⠋⢍⡍⠅⢑⢑⢀⣸⢥⠅⠕⢕⢕⢕⢄⣏⣁⣸⣀⣀⣠⡕⢕⢕⢕⠇⠕⠍⢹⡇⠔⢐⢔⢑⣕⣰⢯⠵⢕⢕⢕⢔⢱⡅⠑⢜⢐⢜⢡⠕⢕⢄⡇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⠌⢹⡏⢝⢔⢐⣐⣐⣕⣇⣐⣔⡜⢅⣕⢅⢥⠞⠎⠕⠿⠿⠿⠕⣸⠇⠱⠵⠜⢢⡕⠐⡀⠄⡑⢕⢡⢕⢑⣐⡄⠤⢼⠵⠤⠴⠄⠀⡇⠅⠀⡏⠀⢸⠑⢕⢕⢕⢕⢕⢔⢕⠀⢠⠃⢄⢕⢕⢀⢺⡇⢾⢤⢔⢕⡇⠸⠀⠀⢸⠐⠒⠒⢺⠒⢗⡗⢓⢅⢔⢡⢕⢕⢰⢘⢟⢆⢕⢎⠀⠀⢸⠀⠀⢕⢕⢕⢜⢇⡕⠕⢕⢜⡇⢕⢕⢔⢕⣰⠵⢥⢕⢕⣱⡑⢕⣕⡔⠑⠑⣸⠀⠡⠅⢕⢸⠰⢅⢕⢕⡇⢕⢘⢕⢀⣇⣡⠕⢕⢱⢕⢸⣿⣿⣿⣿⡿⢕⢸⡑⣑⢕⢱⠴⢆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⠄⠄⠰⠃⡈⡇⠒⢇⢠⢄⡰⠃⠄⠀⠐⠐⠁⡧⠀⠘⠀⢌⠐⡜⢄⢕⢔⢔⠀⡼⢀⢔⢔⢔⢅⠃⠀⢀⡇⠀⢸⠀⠑⠕⠑⢅⠐⢕⢕⠁⢇⠀⠑⢕⢕⢀⢸⡇⢡⡸⣁⣜⣇⣉⣅⠀⢸⠀⢢⠀⢸⠔⡁⠕⢃⠕⣰⢃⢕⣕⣸⡕⢕⢕⢕⢄⢄⢄⢸⢔⢅⢅⢸⢇⠕⡱⢕⢸⡇⢅⢅⢔⡇⢕⢜⢅⡡⢸⡏⢕⢔⡕⢕⢸⡇⢕⢡⢇⢑⢅⢕⢕⢱⡇⢕⢕⢕⡇⢕⢔⣑⣁⣇⢕⢕⢕⢸⢕⢕⢟⢏⢕⢅⢜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⠔⠑⠁⠃⠀⢀⣸⢇⠀⠀⢀⠔⠋⢕⡇⠈⠲⢤⠀⢐⢐⢌⣐⣇⣐⢷⢇⢌⢐⢁⢀⢀⢀⢀⢀⢀⠀⠀⠁⢄⢜⢕⢕⢕⠕⢕⢜⢅⢕⢕⢕⢕⢕⠀⢠⠊⠀⠀⠈⠣⠤⠔⠊⠁⢕⢕⢕⢕⢈⠳⠶⠔⢕⠅⢸⡇⡰⠑⢤⣑⣃⣀⡀⢀⠇⠰⠖⢁⣸⠀⢙⢦⠅⢔⠅⢔⠵⢔⢼⢏⢳⢕⢕⡕⣕⣕⣸⣕⣕⣕⣱⡕⢕⣧⢕⢸⡇⠑⠑⢕⡇⣕⣕⢜⢔⣈⣑⣑⢜⢇⢱⢜⢱⢔⣑⣑⣑⣘⣕⢕⣕⣕⠕⡕⢞⢕⢕⠣⢔⡠⠇⢝⢗⢕⢕⢳⠥⢵⢚⢕⢕⢔⢅⢸⢒⠣⡕⣽⡿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⢄⢑⠄⢀⢀⠀⢀⢔⢕⢕⢕⢕⢕⢕⢔⢕⢕⢕⢌⢁⢀⢄⢄⢄⢄⢅⢄⢔⢕⢔⢔⢄⢅⢕⢕⢕⢕⢕⢄⢕⢕⢁⠁⢔⣶⢔⢀⠀⢀⠑⠑⠑⠑⠑⠑⠑⠕⢄⡅⢅⡁⢁⢁⢁⠁⠉⠉⠁⠁⠀⠐⠐⠘⠑⢘⢕⣇⢃⠐⠐⠐⠐⠐⠚⢟⢗⣕⣗⣗⣟⢟⠇⠕⠱⠷⠾⠿⠿⠿⢷⠧⠷⠿⠿⢷⢵⢵⢵⢵⣵⣷⣿⣷⣦⣵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⢀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⡿⣿⢿⣿⣿⣿⣹⣿⣿⣿⣿⣿⣿⣿⣿⣿⣿⣿⣿⣿⣿⣿⣿⣿⣿⣿⣿⣿⡿⣿⣿⣿⣿⣿⣿⣿⣿⣿⣿⣿⣿⣿⣿⣿⣿⣿⣿⣿⣿⣿⣿⣿⠀</a:t>
            </a:r>
            <a:br/>
            <a:r>
              <a:t>⣿⣿⣿⣿⣿⣿⣿⣿⣿⢹⣿⣿⣿⣿⣿⣿⡿⣿⣿⣿⣿⣿⢹⣿⣿⣿⣿⣿⣿⣿⣿⣿⣿⣿⣿⣿⣿⣿⣿⣿⣿⣿⣿⣿⣿⣿⡿⡟⣿⣿⣿⣿⣿⡿⣿⣿⣿⣿⣿⣿⣿⣿⢻⣿⣿⣿⣿⣇⣿⣿⣿⣿⣿⣿⣿⣿⣿⣿⣿⣿⣿⣿⣿⣿⡏⣿⣿⣿⣿⣿⣿⣿⢸⣿⣿⣿⣿⣿⣿⣿⣿⣿⣿⣿⣿⣿⣿⣿⣿⣿⣿⣿⣿⣿⣿⣿⣿⣿⣿⣿⣿⣿⣿⢻⡟⣿⣿⣿⣿⣿⣿⣿⣿⢸⣿⣿⣿⣿⢸⣿⡷⣿⣿⣿⣿⣿⣿⣿⣿⣿⡇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⣼⣿⣿⣿⣿⣿⣿⡇⣿⣿⣿⣿⣿⢸⣿⣿⣿⣿⣿⣿⣿⣿⣿⣿⣿⣿⣿⣿⣿⣿⣿⣿⣿⡿⣿⣿⣿⡇⡇⣿⡏⣿⣿⣿⡏⢹⣿⣿⣿⣿⣿⣿⣿⢸⣿⡏⣿⣿⣿⣿⣿⣿⣿⣹⣿⣿⣿⣿⣿⡏⣿⣿⣿⣿⣿⡇⣿⣿⣿⡿⣿⣿⣿⢸⣧⣿⣿⣿⣿⣿⣿⣿⣿⣿⣿⣿⣿⣿⣿⣿⣿⣿⣿⣿⣿⣿⣿⣿⣿⣿⣿⣿⣿⡿⢺⡇⣿⣿⣿⣿⡟⣿⣿⣿⢸⣿⣿⣿⣿⢸⡟⡇⣿⣿⣿⣿⣿⣿⣿⣿⣿⡇⡇⢸⢕⢕⢕⢸⣿⣿⣿⣿⣿⣿⣿⣿⣿⣿⣿⡇⢕⢕⢕⢕⣿⣿⣼⣿⣿⣿⣿⣿⣿⣿⣿⣿⢻⣿⣿⣿⣿⣿⣿⣿⣿⢏⣿⣿⣿⣿⣿⣿⣿⣿⣿⣿⣿⣿⣿⣿⣿⣿⣿⣿⣿⣿⣿⡇⣿⣿⡇⢱⡿⣿⢿⣿⣿⡇⢹⣿⣿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⡟⣿⣿⣿⣿⢸⣿⣿⣿⣿⣿⣿⣿⡇⡇⣿⣸⣿⠀</a:t>
            </a:r>
            <a:br/>
            <a:r>
              <a:t>⣿⣿⣿⢻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⢿⢿⢜⡇⢸⣿⡇⢕⣿⡇⣿⣿⣿⣿⢕⢸⣿⢻⣿⣿⢿⡇⢕⣷⣿⢻⣿⠀</a:t>
            </a:r>
            <a:br/>
            <a:r>
              <a:t>⣿⣿⣿⢜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⡿⢏⢟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⠑⠑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⢝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⢃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⢁⢑⠑⡑⢕⣀⢕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⠁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⠑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⢓⠖⢑⢕⢸⠆⢅⢡⠥⠵⢒⢅⢕⡇⢆⢸⢰⠑⡇⢔⠕⠕⠀⢠⠜⢠⢔⠄⢸⠕⡵⠑⢁⢸⡗⡄⡸⠁⣿⠁⠥⠐⠑⡠⠔⢁⡏⠁⠐⢄⠀⠀⠁⢡⢥⠥⠥⠥⡧⠁⠀⠐⡔⢕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⣀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⢥⢴⠄⠱⢁⢔⢹⢄⢕⢕⢍⢍⢍⢕⢁⡇⠀⠘⠄⠘⢄⢸⢕⢕⢠⠆⢄⢰⢀⠘⠆⢅⢳⢕⢕⢸⡇⢀⢐⢀⢿⢀⢡⠑⢔⢍⢄⢀⢀⢐⠊⠁⠀⠀⣿⠀⠗⠒⠒⠚⢀⣼⠀⠀⠈⠃⠀⢄⢔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⢔⡕⠑⢰⡔⢘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⠁⡞⠘⠛⠙⢹⠉⠁⡘⢃⢸⣔⣠⠇⢕⢕⠕⢰⠇⠀⢄⠃⠱⡀⢸⠀⡇⢰⠂⠀⢸⠐⠐⢆⠐⢔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⢅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⢀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⣕⢕⢕⢕⠕⢗⢗⣱⢕⢗⢳⠷⣷⣷⢗⡗⢇⢕⢕⢕⢕⢕⡑⢕⢕⢕⢱⡕⢕⢕⢕⣕⠑⠕⢕⡕⠕⢕⢕⢕⣕⢣⢕⢕⢕⢕⢕⢕⢕⢕⢕⢕⢕⢕⠕⠕⢕⢕⠀⢄⢕⢕⢕⢕⢕⢕⢕⢕⠕⠕⢕⢕⢕⢕⢕⠕⠕⠕⠕⢕⢕⢕⢕⢕⢕⢕⢕⢕⢕⢕⢕⠕⠕⢕⠕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⣕⢉⢡⢁⡅⢟⢜⢏⢕⠜⣔⡥⢇⠑⠑⠸⠇⠡⠅⢕⢸⡇⡕⢕⠕⠑⣄⢉⡎⠐⣄⠌⢅⢱⡗⢏⢱⢕⢳⣷⣷⣷⡷⢕⢗⢷⢕⢕⢰⡕⠔⠑⠀⢕⢕⢕⢕⢕⢕⣑⢕⢥⡞⠓⠅⢕⠐⡆⢕⠅⡷⠀⢸⡇⢕⢕⢕⢕⠑⢑⣑⡡⠄⢐⠲⠚⢓⠀⢄⡏⢩⢏⠈⢝⡏⢹⠡⠀⢸⠉⠉⠉⢹⠋⢍⡍⠅⢑⢑⢀⣸⢥⠅⠕⢕⢕⢕⢄⣏⣀⣸⣀⣀⣠⡕⢕⢕⢕⠇⠕⠍⢹⡇⠔⢐⠔⢑⣕⣰⢯⠵⢕⢕⢕⢔⢱⡅⠑⢜⢐⢜⢡⠕⢕⢄⡇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⢕⢇⢍⠹⡕⢕⢕⢄⢕⢸⠃⢈⠌⢹⡏⢝⢄⢐⣐⣐⣕⣇⣐⣔⡜⢅⣕⢅⢥⠞⠎⠕⠿⠿⠿⠕⣸⠇⠱⠵⠜⢢⡕⠐⡀⠄⡑⢕⢡⢕⢑⣐⡄⠤⢼⠵⠤⠴⠄⠀⡇⠅⠀⡏⠀⢸⠑⢕⢕⢕⢕⢕⢔⢅⠀⢠⠃⢄⢕⢕⢀⢺⡇⢾⢤⢔⢕⡇⢸⠀⠄⢸⠐⠒⠒⢺⠒⢗⡗⢓⢅⢔⢡⢕⢕⢰⢘⢟⢆⢕⢎⠀⠀⢸⠀⠀⢕⢕⢕⢜⢇⡕⠕⢕⢜⡇⢕⢕⢔⢕⣰⠵⢥⢕⢕⣕⡑⢕⣕⡔⠑⠑⣸⠀⠡⠅⢕⢸⠠⢅⢕⢕⡇⢕⢘⢝⢀⣇⣡⠕⢕⢱⢕⢸⣿⣿⣿⣿⡿⢕⢸⢕⣑⢕⢱⠴⢆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⢄⢄⡰⠃⠄⠀⠐⠐⠁⡧⠀⠘⠀⢌⠑⡜⢄⢕⢔⢔⠀⡼⢀⢔⢔⢔⢅⠃⠀⢀⡇⠀⢸⠀⠑⠕⠑⢅⠐⢕⢕⠀⢇⠀⠕⢕⢕⢐⢸⡇⢡⡸⣁⣜⣇⣉⣅⠀⢸⠀⢢⠀⢸⠔⡁⠕⢃⠕⣰⢃⢕⣕⣸⡕⢕⢕⢕⢄⢄⢄⢸⢔⢅⢅⢼⢇⠕⡱⢕⢸⡇⢅⢅⢔⡇⢕⢜⢅⢡⢸⡏⢕⢔⡕⢕⢸⡇⢕⢡⢇⢑⢅⢕⢕⢱⡇⢕⢕⢕⡇⢕⢔⣑⣁⣇⢕⢕⢕⢸⢕⢕⢟⢝⢕⢅⢕⢕⢸⢔⢔⢕⣵⣵⣷⢕⢕⡏⢕⢸⢕⣼⣿⣿⣿⣿⣿⣿⣿⣿⣿⣿⣿⣿⣿⣿⣿⣿⣿⣿⣿⣿⣿⣿⣿⠀</a:t>
            </a:r>
            <a:br/>
            <a:r>
              <a:t>⠙⠉⢉⢉⠙⠙⠙⠉⠉⢁⢁⢑⢐⡗⢕⢜⢕⢄⢄⢄⢄⠀⠀⠐⠌⠀⠀⠤⣅⡀⠙⠂⠀⠘⠦⠤⢤⠤⠀⠀⠔⠑⠁⠃⠀⢀⣸⢇⠀⠀⢀⠔⠋⢕⡇⠈⠢⢤⠀⢐⢐⢌⣐⣇⣐⢷⢇⢌⢐⢁⢀⢀⢀⢀⢀⢀⠀⠀⠁⢄⢜⢕⢕⢕⠕⠕⢜⢅⢕⢕⢕⢕⢕⠀⢠⠊⠀⢀⠈⠳⠤⠔⠊⠁⢕⢕⢕⢕⢈⠳⠶⠔⢕⠅⢸⡇⡰⠑⢤⣑⣃⣀⡀⢀⠇⠰⠖⢁⣸⠀⢙⢦⠅⢔⠅⢔⠵⢔⢼⢏⢳⢕⢕⣕⣕⣕⣸⢕⣕⣕⣵⡕⢕⣧⢕⢸⡇⠑⠑⢕⡇⣕⣕⢜⢔⣈⣑⣑⢝⢏⢱⢜⢱⢔⣑⣑⣑⣘⣕⢕⣕⣕⠕⡕⢞⢕⡕⠣⢔⣠⠇⢝⢗⢕⢕⢳⠥⢵⢚⢕⢕⢔⢅⢸⢒⠣⡕⣽⡿⠇⢱⢎⢕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⣴⡭⢴⢴⢔⢖⢖⢗⢇⢕⢕⠔⠀⢀⢄⢄⢄⢄⢄⢔⣱⣵⣵⢵⢴⢴⢔⠄⠕⠕⠁⠀⢀⢅⢐⢄⢕⢕⢕⢕⢕⢕⢕⢕⢕⢕⢕⢕⢄⢄⢄⢔⠄⢄⢀⠀⢀⢄⢔⢕⢕⢕⢕⢕⢕⢔⢕⢕⢕⢌⢁⢀⢄⢄⢄⢄⢅⢄⢔⢔⢕⢔⢄⢅⢕⢕⢕⢕⢕⢄⢕⢕⢁⠅⢔⣶⢔⢀⠀⢐⠑⠑⠑⠑⠑⠑⠑⠕⢄⡅⢅⡁⢁⢁⢁⠁⠉⠉⠁⠁⠀⠀⠐⠘⠑⢘⢕⣗⢑⠐⠐⠐⠐⠐⠚⢟⢗⣕⣗⢗⣟⢟⠗⠕⠕⠷⠾⠿⠿⠷⢷⠧⠷⠿⠿⢷⢧⢵⢱⢵⣵⣷⣿⣷⣦⣵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⢀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⣵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⢏⢕⢕⢝⢝⢕⢕⢕⢜⣿⣿⢕⢕⢜⡟⢟⢕⢕⣿⣿⢏⢕⢸⣿⣿⢇⢕⢻⣿⣿⣯⣿⣿⣿⣷⢕⢕⢕⢕⢕⢕⢜⢝⢕⢕⢕⢕⢕⢕⢕⢕⢕⢕⢕⢕⢕⢕⢕⢝⢟⡽⣿⣿⣿⢝⣼⣿⣿⢿⢕⢕⢸⣿⣿⣿⢕⢹⡿⢟⢕⢕⢻⣿⡿⢕⢸⣿⣿⡟⢕⢿⣿⣿⣿⡟⢝⢻⣿⣿⢕⢕⢝⢟⢝⣝⣿⣿⣿⣏⢕⢻⣿⣿⢇⢜⣿⣿⣿⣿⣿⣿⣿⡏⢝⣿⣿⣿⣿⡝⣿⣿⣟⢝⡜⣿⣿⣿⣿⡿⣿⣿⣿⣧⣸⣿⣿⣿⣿⣿⣿⣿⣿⢿⣿⣿⣿⡿⢟⣿⣿⡏⢕⢹⣿⣿⣿⣿⣿⣿⢿⣿⣟⢟⢿⣿⣿⡟⣸⣿⡿⢿⣿⣿⣿⣿⢏⢕⢹⣿⣿⡇⢸⣿⣿⣿⣿⢕⢕⢻⢿⣿⢝⢝⣿⣿⡟⢕⢝⣿⡟⢕⢕⢟⢟⢝⢕⢝⢿⢿⢕⢕⢕⢜⢝⢝⢕⢕⢜⢿⡏⢕⢕⢻⠀</a:t>
            </a:r>
            <a:br/>
            <a:r>
              <a:t>⢇⢕⢕⢕⢕⢕⢕⢕⢕⢕⢕⢕⢕⢕⢕⢕⢕⡕⢕⢕⢕⢇⢕⢕⢕⢸⢝⢕⢕⢕⡟⢏⢕⢕⢜⣿⣿⣿⡟⢝⢝⢝⢕⢕⢕⢕⢕⢕⢕⢕⢕⢕⢕⢕⢕⢕⢕⢕⢕⢕⢕⢕⢕⢕⢕⢕⢜⢗⢻⣿⡇⢕⢝⣿⣿⡇⢕⢕⢜⣿⡟⢕⢕⢕⢕⢎⢕⢕⢸⣿⡇⢕⢜⣿⣿⢕⢕⢸⣿⣿⢝⢕⢕⢜⣿⣿⢕⢕⣜⢕⢕⢕⢕⢕⢜⢕⢕⢕⢹⣿⢕⢕⢜⢕⢜⢝⢝⣿⣿⢕⢕⢻⣿⣿⢏⢕⢕⢕⢜⣿⡏⢹⣿⣿⡟⢕⣿⣿⣿⡟⢟⣿⣿⣿⡇⢸⣿⣿⣿⢕⢻⣿⣿⡇⢕⣿⣿⡇⢕⢜⣿⣿⣟⢝⢝⢝⢕⣿⢕⢕⢕⣿⣿⢕⢕⢕⢕⢕⢕⢝⢝⢹⡇⢕⢸⣿⡟⢕⢕⢻⣿⣿⢏⢕⢕⢕⢕⢕⢕⢕⢹⣿⡇⢕⢕⢟⡕⢕⢕⢕⢕⢕⢕⢕⢕⢞⢕⢕⢕⢕⢕⢕⢕⢕⢕⢕⢕⢕⢕⢱⠀</a:t>
            </a:r>
            <a:br/>
            <a:r>
              <a:t>⣧⢕⢕⢕⢕⢕⢕⢕⢕⢕⢕⢕⢕⢕⢕⢕⢕⢕⢕⢕⢕⢕⢕⢕⢕⢕⡕⢕⢕⢕⢕⢕⢕⢕⢕⢕⢜⢇⢕⢕⢕⢕⢕⢕⢕⢕⢕⢕⢕⢕⢕⢕⢕⢕⢕⢕⢕⢕⢕⢕⢕⢕⢕⢕⢕⢕⢕⢸⢻⣽⡇⢕⢜⢏⢟⢕⢕⢕⢕⣿⡕⢕⢕⢕⢕⢕⢕⢕⢸⢻⡇⢕⢱⣿⣿⡇⢕⢸⡿⢻⢇⢕⢕⢕⢟⣿⢕⢕⢾⣧⡕⢕⢕⢕⣱⢕⢕⢕⢱⣿⢕⢕⢕⢕⢕⢕⢾⣿⣿⡇⢕⢾⡿⢻⡕⢕⢕⢕⢕⣼⣧⣼⣿⣿⢿⢷⢿⣿⣿⣿⢾⣿⣿⣿⡇⢸⣿⣿⣿⢕⢼⣿⣿⡧⢷⣿⣿⡇⢕⢱⡿⢿⢿⢕⢕⢕⣷⣿⡕⢕⢕⢝⣿⢕⢕⢕⣱⢕⢕⢕⢕⢜⢕⢕⢸⣿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⢕⢕⢕⢕⢕⢕⢕⢕⢕⢜⣿⢇⢕⢕⢕⢕⢕⢕⢕⢕⣿⡟⢕⢕⢕⣕⢕⢕⢕⢸⣿⢇⢕⢕⣿⣿⢕⢕⢸⣿⢕⢕⢕⢕⢕⢕⢕⢕⢕⣿⡟⢇⢕⢕⣼⢇⢕⢕⢕⣾⣿⢕⢕⢜⢕⢕⢕⢜⣿⣿⡕⢕⢜⢕⢕⢸⢇⢕⢕⢕⢝⢟⢟⣿⢕⢕⢕⢜⣿⣿⡏⢕⣿⣿⣿⢕⢕⣿⣿⡿⢕⢸⣿⣿⡇⢕⢜⢿⣿⢕⢕⢕⢕⢕⢝⢕⢕⢻⣿⢇⢕⢕⢜⡝⢕⢕⢕⣿⣧⢕⢕⢸⣕⢕⢕⢜⢿⣿⢕⢕⢕⢕⢕⢕⢕⢕⢕⢕⢕⢕⢕⢸⣿⢇⢕⢕⢜⢇⢕⢕⢕⢕⢕⢕⢕⢕⢸⢕⢕⢕⢕⢕⢕⢕⢕⢕⢕⢕⢕⢕⢕⠀</a:t>
            </a:r>
            <a:br/>
            <a:r>
              <a:t>⡇⢕⢕⢕⢕⢕⢕⢕⢕⢕⢕⢕⢕⢕⢕⢕⢕⢕⢕⢕⢕⢕⢕⢕⢕⢕⢕⢕⢕⢕⢕⢕⢕⢕⢕⢕⢕⢕⢕⢑⢕⢕⢕⢕⢕⢕⢕⢕⢕⢕⢕⢕⢕⢕⢕⢕⢕⢕⢕⢕⢕⢕⢕⢕⢕⢕⢕⢕⢕⢇⢕⢕⢕⢕⢕⢕⢕⢕⢱⣿⣷⡕⢕⢱⣿⡷⢕⢱⢜⢗⡕⢕⢕⣿⣿⢇⢕⢼⢿⢕⢕⢕⢕⢕⢕⢕⢕⡕⢕⢕⢕⢕⢕⣸⣷⡕⢕⢜⢝⣕⢕⢕⢕⢕⢕⢕⢱⣿⣿⢕⢕⢕⢕⢕⢕⢕⢕⢕⢕⢵⣷⣷⡝⢕⢕⢕⢕⢟⣿⡇⢕⢻⣿⣿⡇⢱⣿⣿⢿⢵⣿⣿⣿⡇⢕⢱⣷⢕⢕⢕⢕⢕⢕⢱⢕⢕⢸⢏⢕⢕⢕⢕⢕⢕⢕⢕⢝⡧⢕⢕⢜⢻⢕⢕⢕⢜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⢕⢕⢕⢕⢕⢕⢕⢕⢕⢕⢕⢵⢕⢕⢕⢕⢕⢕⢕⢕⢕⣿⣿⣕⢕⣸⣿⢕⢕⢕⢕⢝⢕⢕⢕⢟⢕⢕⢕⢕⢕⢕⢕⢕⣵⢕⢕⢕⢕⢕⢕⢕⢕⢕⢕⣿⡿⢕⢕⢱⣿⣿⢕⢕⢸⣧⢕⢕⢕⢿⣿⢕⢕⢕⢕⢕⢕⢕⢕⢕⢕⢕⢕⢹⣿⢕⢕⢕⢕⢕⢟⢕⢕⢕⣿⣿⢕⢕⢜⢻⢕⢕⢜⣿⣿⢇⢕⢕⢹⣷⢇⢕⢕⢕⡕⢕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⢕⢕⢕⢕⢕⢕⢕⢕⢕⢕⢕⢜⢕⢕⢕⢕⢕⢕⢕⣵⣾⡷⢟⢟⢟⢻⢸⡇⢕⢕⢱⣕⡕⢕⢱⣵⡇⢕⢕⢕⣕⢕⢕⢕⢿⢕⢕⢕⢕⢕⢕⢕⢕⢕⢕⣿⣧⢕⢕⢸⣿⣿⢕⢕⢜⢟⢕⢕⢕⣼⡏⢕⢕⢕⢕⢕⢕⢕⢕⢕⢕⢕⢕⣾⣟⢕⢕⢕⢕⢕⣕⢕⢕⢱⣿⣿⢕⢕⢱⡕⢕⢕⢱⣿⣿⡇⢕⢕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⠕⢕⢕⢕⢕⢕⢕⢕⢕⢕⢕⢕⢕⢕⢕⢕⢕⢕⢕⢕⢕⢕⢕⢕⢕⢕⢕⢕⢕⢕⢕⢕⢕⢕⢕⢕⢕⢕⢜⣿⣏⢕⢕⢕⢕⢜⢕⢕⢕⢸⢿⡕⢕⢜⣿⢇⢕⢕⢕⢟⢕⢕⢕⢕⢕⢕⢕⢕⢕⢕⢕⢕⢕⢕⣟⢹⢕⢕⢜⣟⢕⢕⢕⢕⢕⢕⢕⢕⣿⣿⢕⢕⢕⢷⢇⢕⢕⢕⢕⢕⢕⢕⢕⢝⢕⢕⢕⢕⢸⣿⢕⢕⢕⢿⡿⢕⢕⢜⣿⢕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⠑⠁⠀⠀⠁⢕⢕⠁⠀⠀⠀⠁⠁⠁⠑⠑⠑⠕⢕⢕⢕⢕⢕⢕⢕⢕⢕⢕⢕⢕⢕⢕⢕⢕⢕⢕⢕⢇⢕⢕⢕⢟⢝⢝⢕⢕⢕⢕⢕⢕⢕⢕⢸⡇⢕⢕⢕⢇⢕⢕⢕⢕⢕⢕⢕⢕⢕⢕⢕⢕⢕⢕⢕⢕⢕⢕⢕⢜⢕⢕⢕⢕⣕⢕⢕⢕⢕⢕⢕⢕⢕⣿⣻⢕⢕⢕⢕⢕⢕⢕⢕⢕⢕⢕⢕⢕⢕⢕⢕⢕⢕⢸⣷⡕⢕⢕⢱⢕⢕⢕⢕⣿⡕⢕⢕⢸⡟⢇⢕⢸⣿⣷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⠀⠀⠀⠀⢕⢕⠀⠀⠀⠀⠀⠀⠀⠀⠀⠀⠀⠀⠑⠑⠁⠕⢕⢕⢕⢕⢕⢕⢕⢕⢕⢕⢕⢕⢕⢕⢕⢕⢕⢕⢕⢕⢕⢕⢕⢕⢕⢕⢕⢕⢕⢾⢇⢕⢕⢕⢕⢕⢕⢕⢕⢕⢕⢕⢕⢕⢕⢕⢕⢕⢕⢕⢕⢕⢕⢕⢕⢜⢕⢕⢕⢝⢕⢕⢕⢕⡇⢕⢕⢕⢻⣿⢕⢕⢕⢕⢕⢕⢕⢕⢕⢕⢕⢕⢕⢕⢕⢕⢕⢕⢸⣿⡕⢕⢕⣿⢇⢕⢕⢜⣿⡕⢕⢕⢸⡇⢕⢕⢕⣿⣟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⢔⢔⢔⠀⢕⢕⠀⠀⠀⠀⠀⠀⠀⠀⠀⠀⠀⠀⠀⠀⠀⠀⠀⠁⠑⢕⢕⢕⢕⢕⢕⢕⢕⢕⢕⢕⢕⢕⢕⢕⢕⢕⣱⡵⢕⢕⢕⢕⢕⢕⢕⣇⢕⢕⢕⢕⢇⢕⢕⢕⢕⣕⢕⢕⢕⢕⢕⢕⢕⢕⢕⢕⢕⢕⢕⢕⢕⢕⢕⢕⢕⢜⢷⢕⢕⢕⢕⢕⢕⢕⢿⣿⢕⢕⢕⢕⢕⢕⢕⢕⢕⢕⢕⢕⢕⢕⢕⢕⢕⢕⢕⢱⢇⢕⢱⣾⣧⢕⢕⢸⣿⣧⢕⢕⢕⢕⢕⢕⢸⣿⣿⢕⢕⢕⢾⣿⣿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⠑⠀⠀⢕⢕⠀⠀⠀⠀⠀⠀⠀⠀⠀⠀⠀⠀⠀⠀⠀⠀⠀⢀⢀⢄⢕⢕⢕⢕⢕⢕⢕⢕⢕⢕⢕⢕⢕⢕⢕⢜⢝⢕⢕⢕⢕⢕⢕⢕⢕⢻⢗⢕⢕⢕⢕⢕⢕⢕⢱⡟⢕⢕⢕⢕⢕⢕⢕⢕⢕⢕⢕⢕⢕⢕⢕⢕⢕⢕⢕⢏⢕⢕⢕⢕⢕⢕⢕⢕⣾⢇⢕⢕⢕⢕⢕⢕⢕⢕⢕⢕⢕⢕⢕⢕⢕⢕⢕⢕⢕⢕⢕⢕⢕⣿⡿⢕⢕⢕⡿⣧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⠕⠁⠀⠀⠀⠀⢕⠀⠀⠀⠀⠀⠀⠀⠀⠀⠀⠀⠀⠀⠀⢄⢔⢕⢕⢕⢕⢕⢕⢕⢕⢕⢕⢕⢕⢕⢕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⠀⠀⠀⠀⠀⠀⢕⢄⠀⢀⢀⢄⢔⢔⢕⢕⢕⢔⢀⢄⢕⠕⠑⠑⢕⢕⠕⠑⠁⠁⠀⠀⠀⠀⠕⢕⢕⢕⢕⢕⢕⢕⢕⢕⢕⢕⢕⢕⢕⢕⢕⢕⢕⢕⢕⢕⢕⢕⢕⢕⢕⢕⢕⢕⢕⢕⢕⢕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⠀⠀⠀⠀⠀⢄⢕⢕⢕⢕⢕⢕⢕⢕⢕⢕⢕⢕⢕⢕⢄⢀⢄⠕⠁⠀⠀⠀⠀⠀⠀⠀⠀⠀⢀⢅⢕⢕⢕⢕⢕⢕⢕⢕⠕⠑⢕⢕⢕⢕⢕⢕⢕⢇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⢄⢄⢔⢕⢕⢕⢕⢕⢕⢕⢕⢕⢕⢕⢕⢕⢕⢕⢕⢕⢕⢕⢕⢔⢄⢀⠀⠀⠀⠀⢀⢄⠕⠁⠁⠀⠁⢕⢕⢕⢕⠑⠀⠀⢀⠀⢄⠕⢕⢕⡕⢱⡕⢕⢕⢕⢇⢕⢕⢕⢕⢇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⢔⢄⢀⢄⠑⠀⠀⠀⠀⠀⠀⠐⠁⠑⠀⠀⠀⢀⠕⠀⢕⠀⠑⢕⢕⢑⠕⢕⠕⠕⠕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⢑⢕⢕⢕⢕⢕⢕⢕⢕⢕⢕⢕⢕⠕⢕⢕⢕⢕⢕⢕⢕⢕⢕⢕⢕⢕⢕⢕⢕⢕⢕⢕⢕⢕⢕⢕⢕⢕⠁⠑⢑⢕⢕⢕⢕⢕⢕⢕⢕⢕⢕⢕⢕⢕⢕⢕⢕⢕⢕⢕⢕⢕⢕⢕⢕⢕⢄⢀⠀⠀⠀⠀⠀⠀⠀⠀⠀⠀⢀⢀⠄⠄⢕⠀⠀⢕⠁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⢅⢕⢕⢕⢕⢕⢕⡱⠗⠘⠁⠁⠑⠔⠔⠄⠕⠁⠑⠑⠕⠕⢕⢕⢕⢕⢕⢕⢕⢕⢕⢕⢕⢕⢕⢕⠁⠀⠄⠑⠑⠀⠁⠑⢕⢕⢕⢕⢕⢕⢕⢕⢕⢕⢕⢕⢕⢕⢕⢕⢕⢕⡕⢕⢑⢕⢕⢔⠀⠀⠀⠀⠀⠀⠔⠐⠁⠀⠀⠀⢀⠀⠀⠀⠀⠀⠀⠀⠀⢀⡀⠀⠀⢑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⢀⢕⢕⢕⢕⢕⢔⠀⠀⠀⠀⠀⠀⠀⠀⠀⠀⠀⠀⠀⠀⠀⠀⠀⠁⠁⠑⠑⠕⠕⠑⠑⠁⠀⠀⠀⠀⠀⠀⠀⠀⠀⠀⠀⠁⠕⢕⢕⢕⢕⢕⢕⢕⢕⢕⢕⢕⢕⢕⢕⢕⢔⢔⢔⢕⢕⢜⢕⠀⠀⠀⠀⠄⠀⠀⠀⠀⠀⠀⠀⠀⠀⠀⠀⢀⠀⠀⠀⢕⢝⣧⡔⢕⢕⢕⢕⢕⣕⣕⣕⣕⣕⢜⢕⢱⡕⢕⢕⢕⢕⢕⢕⢕⢕⢕⢕⣥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⢔⢅⠁⢕⢕⠑⠀⠀⠀⠀⠀⠀⠀⠀⠀⢀⢄⢄⢀⠀⠀⠀⠀⠀⠀⠀⠀⠀⠀⠀⠀⠀⠀⠀⠀⠀⠀⠀⠀⠀⠀⠀⠀⠀⠀⠀⠀⠑⢕⢕⢕⢕⢕⢕⢕⢕⢕⢕⢕⢕⢕⢕⢕⢕⢕⢕⢕⢇⢕⢄⠀⠀⠀⠀⠀⠀⠀⠀⠀⠀⠀⢔⣴⣾⣿⣦⡀⠀⢑⢕⢜⢳⣕⢕⢕⢕⢕⢕⢕⢕⢜⢝⢝⢗⢵⢜⠕⢵⢕⢕⢕⢕⢡⢱⢕⡱⢇⡕⢕⢹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⢄⠜⢕⢀⢕⠕⠀⠀⠀⠀⠀⠀⠀⠀⠀⠀⠀⢕⢕⢕⢕⢕⠀⠀⠀⠀⠀⠀⠀⠀⠀⠀⠀⠀⠀⠀⠀⠀⠀⠀⠀⢄⢀⠀⠀⠀⠀⠀⠀⠀⠀⠑⠕⢕⢕⢕⢕⢕⢕⢕⢕⢕⢕⢕⢕⢕⢕⢕⢕⢕⢕⢕⢔⢀⠀⠀⠀⠀⠀⠀⢀⣠⣾⣿⣿⣿⣿⣿⣿⣦⣕⢕⢕⢕⢝⢳⢕⠕⢕⢕⢕⠕⠕⢕⢕⠑⠀⠀⠀⠀⠀⠀⢕⢕⢏⣣⣕⣝⣕⣕⣕⣜⡝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⣠⣴⣾⢏⢕⡕⠀⠀⠀⢀⠀⠀⠀⠀⠀⢀⠀⠀⢕⢕⢕⢕⢕⠀⠀⠀⠀⠀⢀⢀⢀⠀⠀⠀⠀⠀⠀⠀⠀⠀⠀⢔⢅⢅⢑⠐⠄⢀⠀⠀⠀⠀⠀⠀⠑⠁⢄⢅⢕⢕⢕⢕⢕⢅⠁⠁⠁⠀⠁⢕⢕⢕⢕⢕⢕⠀⠀⠀⠀⠀⠀⠘⢻⣿⣿⣿⣿⣿⣿⣿⣿⣿⡷⢕⢕⢕⢕⢕⢕⠕⢕⢕⢕⣕⣜⣝⣗⢗⢗⢗⢗⢕⢜⣕⣕⣗⣗⢷⢷⢷⢵⣼⣽⣝⣟⡟⢷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⢇⣕⢜⢢⢄⠀⠀⠀⠀⠀⠀⢔⢕⠀⢄⢕⢕⢕⢕⠁⠀⠀⠀⢀⢕⢕⢕⠑⢕⢔⢀⠀⠀⠀⠀⠀⠀⠀⢕⠕⢕⢕⢕⢔⢅⢐⠀⠀⠀⠀⠀⢀⢔⢅⠕⢕⠑⢀⡅⠁⢁⠀⠀⠀⠀⠔⠕⠕⢑⢑⠁⠀⠀⠀⠀⠀⠀⠀⢀⢀⢝⢻⣿⣿⣿⣿⡿⢟⡏⢽⣱⣵⣵⡷⢷⣏⢵⢗⢟⢝⢝⢝⡝⢕⢕⢗⣵⢕⢕⢟⢿⢿⣿⣿⣿⣿⡟⢿⢷⢾⣽⣝⣻⢷⣵⣇⢝⣳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⢸⣿⣷⣵⡕⢕⢔⢀⣄⣠⣴⣶⣷⣷⣷⣗⡕⢕⢕⢕⢔⢔⢔⢔⢕⢅⢄⠐⠑⠑⠕⠀⠀⠀⠀⠀⠀⠀⠑⢔⢕⠕⠕⠕⠕⢕⢕⠀⠀⠔⠔⠄⢇⠅⢔⢁⠁⢅⠀⠀⠁⢔⠀⠀⠀⠀⠄⠀⠀⠀⠀⠀⠀⠀⠀⠀⠀⢀⣕⣕⣕⣱⣼⣽⡽⢏⢕⢕⣾⡿⢟⢝⢕⢕⠜⠕⢕⢕⡕⢔⢕⠕⢕⢕⡕⡎⢑⢕⢕⠕⠕⢕⢕⢕⢟⣟⣗⣕⣕⡕⢕⢜⢝⢟⢗⢹⢗⢮⢽⢻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⡿⢸⣿⣿⣿⣿⣧⣵⣿⣿⣿⣿⣿⣿⣿⣿⢟⠊⠑⠑⠑⠑⠑⠑⠑⠑⠑⠑⠑⠀⠀⠀⠀⠀⠀⠀⠀⠀⠀⠀⢅⢔⠀⠀⠀⠀⢔⢄⠀⠄⠀⠀⢔⢕⠀⠁⠁⠐⠄⠀⠀⠀⠀⠀⠀⠀⠁⠀⠀⠀⠀⠀⠀⠀⠀⠀⠀⠀⠀⠀⠁⠙⠙⢟⢕⣸⣵⣿⣾⢏⢕⢕⢕⢱⢕⢕⢔⢕⢑⠕⢔⢕⢕⢕⣫⣵⣷⣾⣿⢷⢧⠔⠈⡜⣵⣵⢱⣵⣵⡵⢵⣵⣵⣕⢳⣷⣷⣷⣾⣿⣷⣷⣕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⣼⣿⣿⣿⣿⣿⣿⣿⣿⣿⣿⣿⣿⣿⡏⢄⠀⠀⠀⠀⠀⠀⠀⠀⠀⠀⠀⠀⠀⠀⠀⠀⠀⠀⠀⠀⠀⠀⠀⠕⢅⠕⠀⠀⠁⠀⠀⠀⠀⠀⠀⠀⠀⠀⠄⠐⢄⠀⠀⠀⠀⠀⠀⠀⠀⠀⠀⠀⠀⠀⠀⠀⠀⠀⠀⠀⠀⠀⠀⠀⢀⣰⣷⢏⡟⡱⢗⠑⠑⠕⠕⢕⢕⢕⢕⢕⢕⢕⢕⢕⣱⣷⣿⣻⣿⡏⢜⢕⠅⠁⠁⠀⢇⢿⢟⢜⢟⢿⢕⢺⢟⢟⢝⢕⣕⣱⣵⡥⣵⣵⣕⢭⣭⣍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⣿⣿⣿⣿⣿⣿⣿⣿⣿⣿⣿⣿⣿⣿⢕⢄⠀⠀⠀⠀⠀⠀⠀⠀⠀⠀⠀⠀⠀⠀⠀⠀⠀⠀⠀⠀⠀⠀⠀⠀⠁⠀⠀⠀⠀⠀⠀⠀⠀⠀⠀⠀⠀⠀⠀⠀⢀⠐⠀⠀⠀⠀⠀⠀⠀⠀⠀⠀⠀⠀⠀⠀⠀⠀⠀⠀⠀⠄⠔⢓⢏⣝⢵⢸⠘⠁⠀⠀⠀⠀⠀⠀⠁⠅⢑⢕⢕⢕⢕⣼⣿⣿⣿⣿⣿⣧⣎⡑⠄⠀⢀⢄⢕⢵⢍⢝⣙⣛⣟⣟⣿⣿⣷⣾⣿⣿⣿⣿⣧⡝⢟⢿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⢜⢿⣿⣿⣿⣿⣿⣿⣿⣿⣿⣿⣿⡟⢕⠀⠀⠀⠀⠀⠀⠀⠀⠀⠀⠀⠀⠀⠀⠀⠀⠀⠀⠀⠀⠀⠀⠀⠀⠀⠀⠀⠀⠀⠀⠀⠀⠀⠀⠀⠀⠀⠀⠀⠀⠀⠁⠔⠀⠀⠀⠀⠀⠀⠀⠀⠀⠀⠀⠀⠀⠀⠀⢀⣠⣄⢅⢁⠁⠑⠈⠁⠁⠀⠀⠀⠀⠀⠀⢀⠀⠀⠀⠀⠀⠕⢕⢕⣼⣿⣿⣿⣿⣿⣿⣿⣿⣿⣿⣯⣵⡇⢕⢞⣝⣹⣽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⢕⢕⢕⢜⢝⢟⢟⢟⢻⢿⢿⢿⢿⢇⢕⠀⠀⠀⠀⠀⠀⠀⠀⠀⠀⠀⠀⠀⠀⠀⠀⠀⠀⠀⠀⠀⠀⠀⠀⠀⠀⠀⠀⠀⠀⠀⠀⠀⠀⠀⠀⢔⠀⠀⠀⠔⠕⢀⠀⠀⠀⠀⠀⠀⠀⠀⠀⠀⠀⠀⠀⠀⠀⢪⣿⣿⣏⢕⠀⠀⢀⠀⢄⣄⣴⣶⣷⣿⣿⣷⣧⣕⡕⢔⢄⢀⢕⢱⣿⣿⢟⣿⣿⣿⣿⣿⣿⣿⣿⣿⣿⢕⣹⣿⣷⣿⣿⣿⣿⣿⣿⣿⣿⣿⣿⣿⣿⣿⣿⢕⢕⢕⢸⢧⢕⢅⢕⢕⢕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⠹⢕⢕⢕⢕⢕⢕⢕⢕⢕⢕⢕⢕⢕⢕⢕⢕⠀⠀⠀⠀⠀⠀⠀⠀⠀⠀⠀⠀⠀⠀⠀⠀⠀⠀⠀⠀⠀⠀⠀⠀⠀⠀⠀⠀⠀⠀⠀⠀⢀⠀⠀⠀⢕⠀⠀⠀⠀⠀⠑⠀⠀⠀⠀⠀⠀⠀⠀⠀⠀⠀⠀⠀⠀⠀⠀⠑⠊⠃⠁⠀⠁⠀⠔⢜⣿⣿⣿⣿⣿⣿⣿⣿⣿⣿⣿⣷⢕⢕⣿⣿⡏⢕⢻⣿⣿⣻⣿⣿⣿⣿⣿⣿⢾⢟⢝⢽⣿⣿⣿⣿⣿⣿⣿⣿⣿⣿⣿⣿⣿⣿⡧⢕⢕⣱⢾⠵⠕⠕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⠁⠁⠑⠑⢕⠀⠀⠀⠀⠀⠀⠀⠀⠀⠀⠀⢀⠀⠀⠀⠀⠀⠀⠀⠀⠀⠀⠀⠀⠀⠀⠀⠀⠀⠀⠀⠀⢕⢕⠀⠀⢕⠀⠀⠀⠀⠐⠔⠀⠀⠀⠀⠀⠀⠀⠀⠀⠀⠀⠀⠀⠀⠀⠀⠀⠀⠀⠀⠀⠀⠀⠀⠀⠈⠙⠿⣿⣿⣿⣿⣿⣿⣿⣿⣿⣕⢜⢿⣿⣷⡕⢸⣿⣿⣿⣿⣿⣿⣿⣿⣿⣧⢵⢕⢜⢘⢙⢙⢝⢝⢟⢟⢟⢟⢟⢝⣝⣽⣷⢾⠗⠋⢁⣀⣠⢔⠇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⣥⣷⢕⢕⣕⣕⣕⣕⣕⣕⣕⣕⣕⣄⣄⣄⣄⢕⠀⠀⠀⠀⠀⠀⠀⠀⠀⢀⠔⠁⠀⠀⠀⠀⠀⠀⠀⠀⠀⠀⠀⠀⠀⠀⠀⠀⠀⢀⠀⠀⢀⢕⠀⠀⢕⠀⠀⠀⠀⠀⠀⠀⠀⠀⠀⠀⠀⠐⠀⠀⠀⠀⠀⠀⠀⠀⠀⠀⠀⠀⠀⠀⠀⠀⠀⠀⠀⠀⠀⠀⠈⠙⠻⢿⢿⢿⢿⢿⢿⢇⢜⢿⣿⣿⣾⣿⣿⣿⣿⣿⣿⣿⣿⢇⢝⠕⢔⣵⣵⡡⣥⣵⡕⠁⠀⠀⣕⣕⣕⣱⣴⣴⣵⣷⣿⢿⠟⢱⢕⠁⠀⢕⢕⢕⢕⠕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⡏⢱⣿⣿⣿⣿⣿⣿⣿⣿⣿⣿⣿⣿⣿⣿⢕⢔⠀⠀⠀⠀⠀⠀⢀⠐⠀⠀⠀⠀⠀⠀⠀⠀⠀⠀⠀⠀⠀⠀⢀⠀⠀⠀⢑⠁⠐⢄⠀⠀⠁⠔⠀⠑⠀⠀⠀⠀⠔⠀⠀⠀⠀⠀⠀⠀⠐⠀⠀⠀⠀⠀⠀⠀⠀⠀⠀⠀⠀⠀⠀⠀⠀⠀⠀⠀⠀⠀⠀⠀⠀⠀⠀⠁⠑⠑⠕⠕⠑⢁⢕⢻⣿⣿⣿⣿⣿⣿⣿⢹⢑⠔⠀⠁⠀⢱⢸⣿⡇⣿⣿⢇⠀⠀⠀⠙⢟⢟⢿⠿⠟⠛⠉⠁⠀⠀⠁⠁⠑⠄⢑⣱⣵⢗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⣾⣿⣿⣿⣿⣿⣿⣿⣿⣿⣿⣿⣿⣿⣿⣧⡕⢔⢔⢔⢔⢔⠔⠁⠀⠀⠀⠀⠀⠀⠀⠀⠀⠀⠀⠀⠀⠀⠀⠀⠀⠀⠐⢄⠀⠀⠀⠀⠀⠀⠀⠀⢕⠀⠀⠀⠐⠀⠀⠀⠀⠀⠀⠀⠀⠀⠀⠀⠀⠀⠀⠀⠀⠀⠀⠀⠀⠀⠀⠀⠀⠀⠀⠀⠀⠀⠀⠀⠀⠀⠀⠀⠀⠀⠀⠀⠀⢄⢕⢕⢑⢝⢿⣿⢿⣏⢿⣿⡕⢅⢁⠀⠀⠀⠀⢜⢛⢝⢝⣕⣕⢕⢕⢔⢔⠀⠀⠀⠀⠀⢄⠀⠀⠀⠀⠀⠀⠀⢀⢎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⣿⣿⣿⣿⣿⣿⣿⣿⣿⣿⣿⣿⣿⣿⣿⣿⡏⢕⢕⢕⠕⠁⠀⠀⠀⠀⠀⠀⠀⠀⠀⠀⠀⠀⠀⠀⠀⠀⠀⠀⠀⠀⠀⠀⠀⠀⠀⠀⠀⠀⠀⠀⠀⠀⠀⠀⠀⢁⠑⠀⠀⠀⠀⠀⠀⠀⠀⠀⠀⢀⠀⠀⠀⠀⠀⠀⠀⠀⠀⠀⠀⠀⠀⠀⢀⢀⢀⢀⢀⢀⢀⢀⢀⢀⠀⢀⢄⠕⢅⢐⢕⠕⠕⠝⢎⢝⢎⢝⡟⢿⢿⣗⢞⠑⢄⢕⣷⣷⢿⣟⣫⣵⣵⡷⠁⠀⢱⠕⠀⢄⢕⢐⠀⠀⠁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⡇⢻⣿⣿⣿⣿⣿⣿⣿⣿⣿⣿⣿⣿⣿⣿⢏⢕⢕⢕⠁⠀⠀⠀⠀⠀⠀⠀⠀⠀⠀⠀⠀⠀⠀⠀⠀⠀⠀⠀⠀⠀⠀⠀⠀⠀⠀⠀⠀⠀⠀⠀⠀⠀⠀⠀⠀⠁⠑⠔⠀⠀⠀⠀⠀⠀⠀⠀⠀⠁⠄⠐⠀⠀⠀⠀⠀⢀⢀⢄⣄⣔⣴⣵⣵⣵⡕⢕⢕⢕⢕⢕⢕⢕⢕⢕⢅⢔⢕⢕⢜⢕⣗⢧⢵⣕⣕⣜⡕⢸⢗⢧⣕⣕⢕⢕⢜⣽⣽⣽⣽⣽⣵⢶⠑⠀⠀⢔⢕⠀⠀⠄⠁⠀⠀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⣷⢸⣿⣿⣿⣿⣿⣿⣿⣿⣿⣿⣿⣿⡿⢕⢕⢕⠑⠀⠀⠀⠀⠀⠀⠀⠀⠀⠀⠀⠀⠀⠀⠀⠀⠀⠀⠀⠀⠀⠀⠀⠀⠀⠀⠀⠀⠀⠀⠀⠀⠀⠀⠀⢀⠀⠀⠀⠀⠀⠀⠀⠀⠀⠀⠀⠀⠀⠀⠀⠀⠀⠀⠀⠀⠀⠁⢺⢿⡿⢿⣿⣿⣿⣿⣿⣿⣿⣧⣵⣕⣕⡕⡕⢕⢕⢕⢕⢕⢕⢕⢕⢕⢜⢝⠟⢏⢟⢿⢟⣫⣳⣷⡧⢵⢷⢷⢿⢿⢿⢿⢷⣧⡕⠀⠀⢰⠑⠅⠀⠀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⢸⣿⣿⣿⣿⣿⣿⣿⣿⣿⣿⣿⣿⡟⢕⠕⠁⠀⠀⠀⠀⠀⠀⠀⠀⠀⠀⠀⠀⠀⠀⠀⠀⠀⠀⠀⠀⠀⠀⠀⠀⠀⠀⠀⠀⠀⠀⠀⠀⢀⠀⠀⢄⢄⢄⣴⣤⣅⡁⠀⠀⠀⠀⠀⠀⠀⠀⠀⠀⠀⢄⠀⠀⠀⠀⠀⠀⠕⢕⢕⢜⢝⢟⢟⢿⣿⣿⣿⣿⣿⣿⣿⣿⣧⢕⠕⠕⠕⢑⢕⢑⢅⢕⢰⢕⢗⢎⣝⣝⣱⡵⢵⠷⠷⠷⢗⢗⢗⡛⢟⢝⢉⢕⢔⠔⢄⠁⢄⢕⢄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⢇⢝⢻⢿⣿⣿⣿⣿⣿⣿⣿⣿⢗⢕⠑⠀⠀⠀⠀⠀⠀⠀⠀⠀⠀⠀⠀⠀⠀⠀⠀⠀⠀⠀⠀⠀⠀⠀⠀⠀⠀⠀⠀⠀⠀⠀⢀⢔⢕⢕⢕⠄⢕⢕⣾⣿⣿⢟⢕⢕⢕⢄⢄⢀⢔⢀⠀⠀⠀⠀⢕⢕⢀⠀⢔⢔⣤⣄⣀⣧⡕⢕⢕⢕⣵⣿⣿⣿⣿⣿⣿⣿⣿⣿⢕⢕⢄⢅⢔⢔⢔⢕⢑⢕⡕⢍⢍⢕⢕⢔⠕⠁⠁⠁⠀⠕⢕⢣⡕⢵⢏⡕⢕⢕⢔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⢜⢕⢜⢕⢝⢜⢜⢎⢕⠁⠀⠀⠀⠀⠀⠀⠀⠀⠀⠀⠀⠀⠀⠀⠀⠀⠀⠀⠀⠀⠀⠀⠀⠀⠀⠀⠀⠀⠀⠀⠀⠔⢕⠑⠁⠀⠀⠀⢕⣼⣿⣿⠏⢕⢕⢕⢕⢕⢕⠀⢕⢕⢄⠀⠀⢕⢕⢕⢕⢔⠀⠁⠈⠉⠙⠛⠳⢱⣷⣿⣿⣿⣿⣿⣿⣿⣿⣿⣿⢇⢕⢕⢕⢅⢕⢕⣵⣷⡾⢏⢕⢕⢕⢕⠁⠀⠀⠀⢀⡰⢕⢕⢕⢔⢕⢕⢕⢹⢗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⢅⢕⢕⢕⢕⢕⢕⢕⢕⢕⢕⢕⠕⠀⠀⠀⠀⠀⠀⠀⠀⠀⠀⠀⠀⠀⠀⠀⠀⠀⠀⠀⠀⠀⠀⠀⠀⠀⠀⠀⠀⠀⠀⠀⠀⠀⠀⠁⢄⢕⢔⠀⠀⢕⢟⠋⢁⢕⢕⢅⢕⢑⢕⢕⠔⢕⢕⠐⠀⠕⠕⠕⢕⠑⠀⠀⠀⠀⠀⠀⠀⠀⠀⠈⠙⢿⣿⣿⣿⣿⣿⣿⢟⢕⢕⢕⢕⢵⢕⢱⣻⢟⢝⢕⡵⢝⢕⢕⢕⢕⣡⢔⢕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⠀⠀⠀⠀⠀⠀⠀⠀⠀⠀⠀⠀⠀⠀⠀⠀⠀⠀⠀⠀⠀⠀⠀⠀⠀⢀⢄⠀⠀⠀⠀⠀⠀⠀⠀⢕⢕⢕⢕⢀⢀⢕⢕⠀⢕⠕⠕⢕⢑⢑⢕⢕⢅⠁⢀⢄⢕⢕⢅⢕⠑⠀⠀⠀⠀⠀⠀⠀⠀⠀⠀⠀⠀⠀⠈⠙⢿⡿⢟⢕⢕⢕⢱⢎⠁⢄⠀⠄⢅⢕⢕⢝⢕⢕⢕⢕⣵⢞⢕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⠑⠀⠀⠀⠀⠀⠀⠀⠀⠀⠀⠀⠀⠀⠀⠀⠀⠀⠀⠀⠀⠀⠀⠀⢀⢄⢕⢕⢕⢕⢔⢀⣄⣔⣔⢔⠑⢕⢕⢕⠑⠀⠑⠑⠀⠀⠑⢕⢕⢕⢕⢕⢕⢱⣾⡾⢕⢕⢕⢕⢕⠁⠀⠀⠀⠀⠀⠀⠀⠀⠀⠀⠀⠀⠀⠀⠀⠀⠀⠁⠑⠕⢗⢕⢕⢕⠔⢄⢄⠀⢁⠀⠕⢕⠕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⠑⠀⠀⠀⠀⠀⠀⠀⠀⠀⠀⠀⠀⠀⠀⠀⠀⠀⠀⠀⠀⠀⢀⢄⢕⢕⢕⢕⢕⢕⢕⢕⣾⣿⣎⡮⡕⠀⠅⠁⠁⠀⠀⠀⠀⠀⠑⢕⢕⢕⢕⢕⢕⢱⣿⡿⢇⢕⢕⢕⠑⠀⠀⠀⠀⠁⠁⠁⠐⠐⠄⠄⢀⢕⠀⠀⢄⠀⠀⠀⠀⠀⠀⠁⠕⢕⢑⢕⡅⡅⢀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⠑⠁⠀⠀⠀⠀⠀⠀⠀⠀⠀⠀⠀⠀⠀⠀⠀⠀⠀⠀⠀⢀⢄⢕⢕⢕⢕⢕⢕⢕⢕⢕⢕⣾⣿⣿⣿⡟⢅⢀⠀⠀⠀⠀⠀⠀⠁⠀⠀⠀⠁⢅⢁⢑⢅⣿⣿⢕⢕⢕⠕⠑⠀⠀⠀⠀⠀⠀⠀⠀⠀⠀⠀⠀⠀⠁⠀⠀⠕⠀⠀⠀⠀⠀⠀⢀⢄⢕⢕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⠀⠀⠀⠀⠀⠀⠀⠀⠀⠀⠀⠀⠀⠀⠀⠀⠀⠀⠀⢀⢔⢕⢕⢕⢕⢕⢕⢕⢕⠑⠁⢁⠀⣼⣿⣿⣿⢏⢕⢕⢕⢕⢔⢀⠀⠀⠀⠀⠀⠀⠀⠀⠀⠀⠑⢸⣿⡇⢕⢕⠕⠀⠀⠀⠀⠀⠀⠀⠀⠀⠀⠀⠀⠀⠀⠀⠀⠀⢀⠀⠀⠀⠀⠀⠀⠁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⠀⠀⠄⠀⠀⠀⠀⠀⠀⠀⠀⠀⠀⠀⠀⠀⠀⠀⢀⢔⢕⢕⢕⢕⢕⢕⢕⢕⢕⠑⠀⢄⢕⠁⢱⣿⣿⢟⢕⢕⢕⢕⢕⢕⢕⢕⢕⢔⢀⠀⠀⠀⠀⠀⠀⠀⠀⢿⡟⢕⠑⠁⠀⠀⠀⠀⠀⠀⠀⠀⠀⠀⠀⠀⠀⠀⠀⠀⠀⠀⠑⠀⠀⠀⠀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⠁⠀⠀⠀⠀⠀⠀⠀⠀⠀⠀⠀⠀⠀⠀⠀⠀⢀⢔⢕⢕⢕⢕⢕⢕⢕⢕⢕⢕⠕⠁⠀⢔⢕⠑⢔⢱⢟⢕⢕⢕⢕⢕⢕⢕⢕⢕⢕⢕⢕⢕⢕⢄⢀⠀⠀⠀⠀⠀⠘⠁⠀⠀⠀⠀⠀⠀⠀⠀⠀⠀⠀⠀⠀⠀⠀⠀⠀⠀⠀⠀⠀⢄⢔⢔⢀⠀⢄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⠑⠀⠀⠀⠀⠀⠁⠀⠀⠀⠀⠀⠀⠀⠀⠀⢀⢔⢕⢕⢕⢕⢕⢕⢕⢕⢕⠕⢕⢑⢑⠀⠀⢔⢕⢑⢔⢕⢕⢕⢕⢕⢕⢕⢕⢕⢕⢕⢕⢕⢕⢕⢕⢕⢕⢕⢔⠄⠀⠀⠀⠀⠀⠀⠀⠀⠀⠀⠀⠀⠀⠀⠀⠀⠀⠀⠀⠀⠀⠀⢀⢔⢕⢕⢕⢕⢕⢕⢔⢕⢕⢕⣸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⢄⠀⠀⠀⠀⠀⠀⢀⢄⢔⢕⢕⢕⢕⢕⢕⢕⢕⢕⢕⢕⢕⢕⣕⢕⠀⠀⠀⠑⢔⢕⢕⢕⢕⢕⢕⢕⢕⢕⢕⢕⢕⢕⢕⢕⢕⢕⠕⠑⠑⠁⠀⠀⠀⠀⠀⠀⠀⠀⠀⠀⠀⠀⠀⠀⠀⠀⠀⠀⠀⠀⠀⢀⢄⢄⢕⢕⢕⢕⢕⢕⢕⢕⢕⢕⢕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⣔⡕⢄⠀⠀⢄⢕⠀⢀⢄⢄⢔⢕⢕⢕⢕⢕⢕⢕⢕⢕⢕⠕⠑⠕⢕⢕⣵⣿⣿⠇⠀⢀⢄⠑⠁⠑⠕⢕⢕⢕⢕⢕⢕⢕⢕⢕⢕⢕⢕⢕⠕⠁⠀⠀⠀⠀⠀⠀⠀⠀⠀⠀⠀⠀⠀⠀⠀⠀⠀⠀⠀⠀⠀⠀⠀⠄⢕⢕⢕⢕⢕⢕⢕⢕⢕⢕⢕⢕⢕⢕⣱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⢇⢕⢄⢔⢕⢕⢕⢕⢕⢕⢕⢕⢕⢕⢕⢕⢕⢕⢕⠑⠀⠀⠀⢕⢕⣼⣿⡿⢇⢕⢕⢕⠁⠀⠀⠀⠀⠀⢀⠀⠁⠁⠁⠁⠁⠑⠑⠑⠑⠁⠀⠀⠀⠀⠀⠀⠀⠀⠀⠀⠀⠀⠀⠀⠀⠀⠀⠀⠀⠀⠀⠀⢀⢔⢕⢔⢀⠀⠀⠀⠀⠁⠁⠁⠁⠁⠑⠑⢱⣾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⠀⠀⠀⠀⢔⣱⣿⣿⢟⢕⢕⢕⢕⢁⠀⠀⠀⠀⠀⠀⢕⠀⠀⠀⠀⠀⠀⠀⠀⠀⠀⠀⠀⠀⠀⠀⠀⠀⠀⠀⠀⠀⠀⠀⠀⠀⠀⠀⠀⠀⠀⠀⠀⢄⣵⣿⣿⣧⡕⢄⠀⠀⢀⢕⢕⢕⢔⠔⠀⢐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⠕⠑⠑⠑⠕⠕⠕⠕⣕⣕⡧⢕⢕⢕⠅⠀⠀⠀⠀⠀⢑⢳⢟⢟⢕⢕⢕⢕⢕⢕⠕⠀⠀⠀⠀⠀⠀⠕⢄⠀⠀⠀⠀⠀⠀⠀⠀⠀⠀⠀⠀⠀⠀⠀⠀⠀⠀⠀⠀⠀⠀⠀⠀⠀⠀⠀⠀⢄⢀⢔⢜⢻⢿⣿⣿⡿⠇⠑⠀⠀⠑⠑⠁⠀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⠀⠀⢀⡴⡷⢏⢕⢕⢕⠑⠀⢀⢄⠔⢁⢕⢕⢕⢕⢕⢕⢕⢕⢕⢕⢕⠀⠀⠀⠀⠀⠀⠀⠀⢕⠀⠀⠀⠀⠀⠀⠀⠀⠀⠀⠀⠀⠀⠀⠀⠀⠀⠀⠀⠀⠀⠀⠀⠀⠀⢀⢄⢕⢕⢕⢕⢕⢕⢕⢕⢕⢔⢄⢀⠀⠀⠀⠑⠀⢀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⢔⢕⢕⢕⣕⡵⢇⢔⢔⢅⢑⢅⢔⢕⢕⢕⢕⢕⢕⢕⢕⢕⢕⢕⢕⢕⠀⠀⠀⠀⠀⠀⠀⢕⢄⠀⠀⠀⠀⠀⠀⠀⠀⠀⠀⠀⠀⠀⠀⠀⠀⠀⠀⠀⠀⠀⠀⢀⠄⠑⢕⢕⢕⢕⢕⢕⢕⢕⢕⢕⢕⢕⢕⢕⢄⢀⠀⠀⠑⠁⠀⢄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⢑⢄⢔⢔⢕⢕⢜⢺⢿⢟⢏⢕⢕⢕⢕⢕⢕⢕⢕⢕⢕⢕⢕⢕⢕⢕⢕⢕⢕⢕⢕⢕⢕⠀⠀⠀⠀⠀⠀⠁⢕⠀⠀⠀⠀⠀⠀⠀⠀⠀⠀⠀⠀⠀⠀⠀⠀⠀⠀⠀⠀⠀⢄⠁⠀⢔⢕⢕⢕⢕⢕⢕⢕⢕⢕⢕⢕⢕⢕⢕⢕⢕⢕⢔⢄⠀⠀⠁⠀⢄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⠀⠀⠀⠀⠀⠀⠑⢔⠀⠀⠀⠀⠀⠀⠀⠀⠀⠀⠀⠀⠀⠀⠀⠀⠀⠀⠀⠀⢕⠀⢔⢕⢕⢕⢕⢕⢕⢕⢕⢕⢕⢕⢕⢕⢕⢕⢕⢕⢕⢕⢕⢕⢔⢄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⢄⠀⠀⠀⠀⠀⠕⢔⠀⠀⠀⠀⠀⠀⠀⠀⠀⠀⠀⠀⠀⠀⠀⠀⠀⠀⠀⠑⠀⢕⢕⢕⢕⢕⢕⢕⢕⢕⢕⢕⢕⢕⢕⢕⢕⢕⢕⢕⢕⢕⢕⢕⢕⢕⢕⢄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⢔⢄⢄⣠⢀⠀⠑⢔⠀⠀⠀⠀⠀⠀⠀⠀⠀⠀⠀⠀⠀⠀⠀⠀⠀⢔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⢝⢝⠁⠀⠀⠁⢕⢄⠀⠀⠀⠀⠀⠀⠀⠀⠁⠁⠑⠑⠐⠐⠐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⣕⣵⣿⣆⢀⠀⠀⠀⠑⢔⢀⠀⠀⠀⠀⠀⠀⠀⠔⠀⠀⢄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⣵⣾⣿⣿⣿⣿⣷⣔⡄⢄⢀⠀⠑⢕⢄⠀⠀⠀⠀⠀⠀⢕⢕⢑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⣱⣾⢟⢏⢝⣿⣿⣿⣿⣿⣿⣿⣿⡇⠀⠀⠁⠕⢔⢀⠀⠀⢄⠀⠑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⡼⢏⢕⢕⢕⡾⢿⢟⢻⣿⣿⣿⣿⢏⠑⠀⠀⠀⠀⠀⠑⢕⢔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⢝⢕⢕⢕⣱⢎⢕⢕⢕⡿⢝⢕⣿⢇⠁⠀⠀⠀⠀⠀⠀⠀⠀⠁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⠚⠛⠑⠑⠑⠚⠃⠑⠘⠛⠑⠑⠐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⡟⣿⣿⣿⣿⣿⣿⣿⣿⢸⣿⣿⣿⣿⢸⣿⡷⣿⣿⣿⣿⣿⣿⣿⣿⣿⡇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⡏⢹⣿⣿⣿⣿⣿⣿⣿⢸⣿⡏⣿⣿⣿⣿⣿⣿⣿⣹⣿⣿⣿⣿⣿⡏⣿⣿⣿⣿⣿⡇⣿⣿⣿⡿⣿⣿⣿⢸⣧⣿⣿⣿⣿⣿⣿⣿⣿⣿⣿⣿⣿⣿⣿⣿⣿⣿⣿⣿⣿⣿⣿⣿⣿⣿⣿⣿⣿⡿⢺⡇⣿⣿⣿⣿⡟⣿⣿⣿⢸⣿⣿⣿⣿⢸⡿⡇⣿⣿⣿⣿⣿⣿⣿⣿⣿⡇⡇⢸⢕⢕⢕⢸⣿⣿⣿⣿⣿⣿⣿⣿⣿⣿⣿⡇⢕⢕⢕⢕⣿⣿⣼⣿⣿⣿⣿⣿⣿⣿⣿⣿⢻⣿⣿⣿⣿⣿⣿⣿⣿⢏⣿⣿⣿⣿⣿⣿⣿⣿⣿⣿⣿⣿⣿⣿⣿⣿⣿⣿⣿⣿⣿⡇⣿⣿⡇⢱⡿⣿⢿⣿⣿⡇⢹⣿⣿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⡟⣿⣿⣿⣿⢸⣿⣿⣿⣿⣿⣿⣿⡇⡇⣿⣸⣿⠀</a:t>
            </a:r>
            <a:br/>
            <a:r>
              <a:t>⣿⣿⣿⢻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⣿⢜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⡿⢏⢟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⢜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⠕⣵⠕⠕⠕⡕⢕⢕⢕⢕⢕⢕⢕⢕⢕⢕⢕⢕⢕⢕⢑⣕⣕⣕⣕⣕⢕⢕⢕⢕⢕⢕⢕⢕⢕⢕⢕⢕⢕⢕⢕⢕⢕⢕⢕⢕⢕⣵⢕⢕⢕⢕⢕⢕⢸⣿⡟⡻⢟⢟⢽⢻⣿⣿⣿⣿⣿⢟⡁⠀⠀⠀⠀⠀⠀⠀⠀⣠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⢕⢣⢵⢵⢕⢕⢕⢕⢜⢇⢕⢕⢕⢕⢕⢸⣕⡱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⠁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⡗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⠑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⢓⠖⢑⢕⢸⠆⢅⢡⠥⠵⢒⢅⢕⡇⢆⢸⢰⠑⡇⢔⠕⠕⠀⢠⠜⢠⢔⠄⢸⠕⡵⠑⢁⢸⡗⡄⡸⠁⣿⠁⠥⠐⠑⡠⠔⢁⡏⠁⠐⢄⠀⠀⠁⢡⢥⠥⠥⠥⡧⠁⠀⠐⡔⢕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⢄⢥⢴⠄⠱⢁⢔⢹⢄⢕⢕⢍⢍⢍⢕⢁⡇⠀⠘⠄⠘⢄⢸⢕⢕⢠⠆⢄⢰⢀⠘⠆⢅⢳⢕⢕⢸⡇⢀⢐⢀⢿⢀⢡⠑⢔⢍⢄⢀⢀⢐⠊⠁⠀⠀⣿⠀⠗⠒⠒⠚⢀⣼⠀⠀⠈⠃⠀⢄⢔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⢔⡕⠑⢰⡔⢈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⠁⡞⠘⠛⠙⢹⠉⢁⡘⢃⢸⣔⣠⠇⢕⢕⠕⢰⠇⠀⢄⠃⠱⡀⢸⠀⡇⢰⠂⠀⢸⠐⠐⢆⠐⢆⢞⠐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⢅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⣕⢕⢕⢕⠕⢗⢗⣱⢕⢗⢳⠷⣷⣷⢗⡗⢇⢕⢕⢕⢕⢕⡑⢕⢕⢕⢱⡕⢕⢕⢕⣕⠑⠕⢕⡕⠕⢕⢕⢕⣕⢱⢕⢕⢕⢕⢕⢕⢕⢕⢕⢕⢕⢕⠕⠕⢕⢕⠀⢄⢕⢕⢕⢕⢕⢕⢕⢕⠕⠕⢕⢕⢕⢕⢕⠕⠕⠕⠕⢕⢕⢕⢕⢕⢕⢕⢕⢕⢕⢕⢕⠕⠕⢕⠕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⣕⢉⢡⢁⡅⢟⢜⢏⢕⠜⣔⡥⢇⠑⠑⠸⠇⠡⠅⢕⢸⡇⡕⢕⠕⠑⣄⢍⡎⠐⣄⠌⢅⢱⡗⢏⢱⢕⢳⣷⣷⣷⡷⢕⢗⢵⢕⢕⢰⡕⠔⠑⠀⢕⢕⢕⢕⢕⢕⣑⢕⢥⡞⠓⠅⢕⠐⡆⢕⠅⡷⠀⢸⡇⢕⢕⢕⢕⠑⢑⣑⡡⠄⢐⠲⠚⢓⠀⢄⡏⢩⢏⠈⢝⡏⢹⠡⠀⢸⠉⠉⠉⢹⠋⢍⡍⠅⢑⢑⢀⣸⢥⠅⠕⢕⢕⢕⢄⣏⣀⣸⣀⣀⣠⡕⢕⢕⢕⠇⠕⠍⢹⡇⠔⢐⠔⢑⣕⣰⢯⠵⢕⢕⢕⢔⢱⡅⠑⢜⢐⢜⢡⠕⢕⢄⡇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⡅⢕⢕⢄⢕⢸⠃⢈⠌⢹⡏⢝⢄⢐⣐⣐⣕⣇⣐⣔⡜⢅⣕⢅⢥⠞⠎⠕⠿⠿⠿⠕⣸⠇⠱⠵⠜⢢⡕⠐⡀⠄⡑⢕⢡⢕⢑⣐⡄⠤⢼⠵⠤⠴⠄⠀⡇⠅⠀⡏⠀⢸⠑⢕⢕⢕⢕⢕⢔⢅⠀⢠⠃⢄⢕⢕⢀⢺⡇⢾⢤⢔⢕⡇⢸⠀⠄⢸⠐⠒⠒⢺⠒⢗⡗⢓⢅⢔⢡⢕⢕⢰⢘⢟⢇⢕⢎⠀⠀⢸⠀⠀⢕⢕⢕⢜⢇⡕⠕⢕⢜⡇⢕⢕⢕⢕⣰⠵⢥⢕⢕⣕⡑⢕⣕⡔⠑⠑⣸⠀⠡⠅⢕⢸⠠⢅⢕⢕⡇⢕⢘⢝⢀⣇⣡⠕⢕⢱⢕⢸⣿⣿⣿⣿⡿⢕⢸⢕⣑⢕⢱⠴⢆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⠄⠄⠰⠃⡈⡇⠒⢇⢄⢄⡰⠃⠄⠀⠐⠐⠁⡧⠀⠘⠀⢌⠐⡜⢄⢕⢔⢔⠀⡼⢀⢔⢔⢔⢅⠃⠀⢀⡇⠀⢸⠀⠑⠕⠑⢅⠐⢕⢕⠀⢇⠀⠑⢕⢕⢐⢸⡇⢡⡸⣁⣜⣇⣉⣅⠀⢸⠀⢢⠀⢸⠔⡁⠕⢃⠕⣰⢃⢕⣕⣸⡕⢕⢕⢕⢄⢄⢄⢸⢔⢅⢅⢸⢧⠕⡱⢕⢸⡇⢅⢅⢔⡇⢕⢜⢅⢡⢸⡏⢕⢔⡕⢕⢸⡇⢕⢡⢇⢑⢅⢕⢕⢱⡇⢕⢕⢕⡇⢕⢔⣑⣁⣇⢕⢕⢕⢸⢕⢕⢟⢝⢕⢅⢕⢕⢸⢔⢔⢕⣵⣵⣷⢕⢕⡏⢕⢸⢕⣼⣿⣿⣿⣿⣿⣿⣿⣿⣿⣿⣿⣿⣿⣿⣿⣿⣿⣿⣿⣿⣿⣿⣿⠀</a:t>
            </a:r>
            <a:br/>
            <a:r>
              <a:t>⠙⠉⢉⢉⠙⠙⠙⠉⠉⢁⢁⢑⢐⡗⢕⢜⢕⢄⢄⢄⢄⠀⠀⠐⠌⠀⠀⠤⣅⡀⠙⠂⠀⠘⠦⠤⢤⠤⠀⠀⠔⠑⠁⠃⠀⢀⣸⢇⠀⠀⢀⠔⠋⢕⡇⠈⠢⢤⠀⢐⢐⢌⣐⣇⣐⢷⢇⢌⢐⢁⢀⢀⢀⢀⢀⢀⠀⠀⠁⢄⢜⢕⢕⢕⠕⠕⢜⢅⢕⢕⢕⢕⢕⠀⢠⠊⠀⢀⠈⠳⠤⠔⠊⠁⢕⢕⢕⢕⢈⠳⠶⠔⢕⠅⢸⡇⡰⠑⢤⣑⣃⣀⡀⢀⠇⠰⠖⢁⣸⠀⢙⢦⠅⢔⠅⢔⠵⢔⢼⢏⢳⢕⢕⣕⣕⣕⣸⢕⣕⣕⣵⡕⢕⣧⢕⢸⡇⠑⠑⢕⡇⣕⣕⢜⢄⣈⣑⣑⢝⢏⢱⢜⢱⢔⣑⣑⣑⣘⣕⢕⣕⣕⠕⡕⢞⢕⡕⠣⢔⡠⠇⢝⢗⢕⢕⢳⠥⢵⢚⢕⢕⢔⢅⢸⢒⠣⡜⣽⡿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⣴⡭⢴⢴⢔⢖⢖⢗⢇⢕⢕⠔⠀⢀⢄⢄⢄⢄⢄⢔⣱⣵⣵⢵⢴⢴⢔⠄⠕⠕⠁⠀⢀⢅⢐⢄⢕⢕⢕⢕⢕⢕⢕⢕⢕⢕⢕⢕⢄⢀⢄⢔⢄⢄⢀⢀⢀⢄⢐⢕⢕⢕⢕⢕⢔⢔⢕⢕⢕⢌⢁⢀⢄⢄⢄⢄⢅⢄⢔⢔⢕⢔⢄⢅⢕⢕⢕⢕⢕⢄⢕⢕⢁⠅⢔⣶⢔⢀⠀⢐⠑⠑⠑⠑⠑⠑⠑⠕⢄⡅⢅⡁⢁⢁⢁⠁⠉⠉⠁⠁⠀⠀⠐⠘⠑⢘⢕⣗⢃⠐⠐⠐⠐⠐⠚⢟⢗⣕⣗⢗⣟⢟⠗⠕⠕⠷⠾⠿⠿⠷⢷⠷⠷⠿⠿⢷⢵⢵⢱⢵⢵⣷⣿⣷⣦⣵⣿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⠐⢔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⢀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⣧⡕⢄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⡟⣿⣿⣿⣿⣿⣿⣿⣿⢸⣿⣿⣿⣿⢸⣿⡷⣿⣿⣿⣿⣿⣿⣿⣿⣿⡇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⡏⢹⣿⣿⣿⣿⣿⣿⣿⢸⣿⡏⣿⣿⣿⣿⣿⣿⣿⣹⣿⣿⣿⣿⣿⡏⣿⣿⣿⣿⣿⡇⣿⣿⣿⡿⣿⣿⣿⢸⣿⣿⣿⣿⣿⣿⣿⣿⣿⣿⣿⣿⣿⣿⣿⣿⣿⣿⣿⣿⣿⣿⣿⣿⣿⣿⣿⣿⣿⡿⢺⡇⣿⣿⣿⣿⡟⣿⣿⣿⢸⣿⣿⣿⣿⢸⡿⡇⣿⣿⣿⣿⣿⣿⣿⣿⣿⡇⡇⢸⢕⢕⢕⢸⣿⣿⣿⣿⣿⣿⣿⣿⣿⣿⣿⡇⢕⢕⢕⢕⣿⣿⣼⣿⣿⣿⣿⣿⣿⣿⣿⣿⢻⣿⣿⣏⣿⣿⣿⣿⣿⢏⣿⣿⣿⣿⣿⣿⣿⣿⣿⣿⣿⣿⣿⣿⣿⣿⣿⣿⣿⣿⣿⡇⣿⣿⡇⢱⡿⣿⢿⣿⣿⡇⢹⣿⣿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⡏⣿⣿⣿⣿⢸⣿⣿⣿⣿⣿⣿⣿⡇⡇⣿⣸⣿⠀</a:t>
            </a:r>
            <a:br/>
            <a:r>
              <a:t>⣿⣿⣿⢟⣿⣿⣿⣿⣿⢻⣿⣿⡇⢸⣿⣿⣇⡿⣼⢿⢻⣾⢜⣿⣿⣿⡿⢹⢻⣿⣿⣿⣿⣿⣿⣿⣿⣿⢿⡟⡇⣿⡇⣿⢸⣿⡇⢕⡇⡇⣿⣿⣿⣧⢜⢻⡇⣿⣿⣿⣿⡇⢸⡕⡇⣿⡇⢕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⣿⢜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⡿⢏⢟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⠕⣥⠕⠕⠕⡕⢕⢕⢕⢕⢕⢕⢕⢕⢕⢕⢕⢕⢕⢕⢑⣕⣕⣕⣕⣕⢕⢕⢕⢕⢕⢕⢕⢕⢕⢕⢕⢕⢕⢕⢕⢕⢕⢕⢕⢕⢕⣵⢕⢕⢕⢕⢕⢕⢸⣿⡟⡻⢟⢟⢽⢻⣿⣿⣿⣿⣿⢟⡁⠀⠀⠀⠀⠀⠀⠀⠀⣠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⣿⢕⡜⢿⣿⣿⢟⠑⢕⣇⡤⠀⠄⢄⡀⠀⠀⡰⠏⠍⠍⠍⠍⠽⠍⠀⠀⠄⢄⢠⢯⠗⠃⠀⠀⠀⠀⢄⡏⠑⠕⠀⠀⢸⢕⡕⢕⢕⢸⢇⢟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⢅⢕⣿⢕⢕⢕⢇⢕⢕⢜⣜⡅⢕⣼⢕⢕⡮⢳⣪⢏⠀⠉⢹⢁⡄⠄⠠⡅⠁⠀⠈⠒⠒⠒⢒⣖⠒⡗⠀⠀⠀⠀⣠⠇⠖⡔⣀⣰⢄⠄⠄⢎⡇⠁⢅⠁⠁⢸⠁⠁⠁⠑⡜⠕⢕⢕⢝⢹⠑⢐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⡀⠀⠑⠑⡠⠓⡏⠅⠐⠀⠀⠀⢕⡇⠀⠀⠷⠀⢸⠀⠀⠀⠀⢧⢇⢸⣿⢕⣸⠀⠅⢕⢕⡇⢸⢕⢕⢕⢕⢕⢕⢕⡕⢕⢔⢜⢝⢕⢕⢕⣕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⠕⠁⡏⢱⠃⠀⠀⠅⢕⡧⢸⢕⡕⢕⢕⢕⢕⢕⢝⢣⢵⢵⢕⢕⢕⢕⢜⢇⢕⢕⢕⢕⢕⢸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⣿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⠕⢕⢕⢕⢕⢕⢕⢕⢑⣕⢕⢕⡑⢀⢑⠑⡑⢕⣀⢕⢐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⡗⣈⣁⣅⢕⢕⡏⣑⣁⣁⣗⣁⣈⣕⠁⠀⠁⠄⡰⠇⢄⠄⠄⠵⢀⠀⢸⡇⠀⠀⠀⢸⢕⠀⠀⡜⠀⢀⡎⠀⠀⠀⢳⢀⠔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⢁⡟⠀⡱⢕⠐⡴⢔⢕⢕⢇⢕⢀⡯⠤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⣑⠕⠜⢔⢑⠜⢅⢕⣑⡞⠀⢔⠀⣇⢀⣸⢕⣇⢀⣿⠀⢔⠀⢀⠴⠂⠀⠐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⢔⢅⢕⢄⢌⢔⢕⢀⠀⠀⠀⠈⠀⠀⠀⠀⠀⠀⠀⠀⠀⠀⠀⠀⠁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⠑⣥⢑⢕⠑⢔⠕⠀⠕⠑⠀⠀⠀⠕⠀⠀⠀⠀⢠⡅⠑⠑⢑⡑⠑⠕⢕⢄⠀⠀⠀⠀⠀⠀⠀⠀⢀⠀⠀⠀⠀⠀⠀⠀⠀⠀⠀⠀⠀⠀⠀⠀⠀⠀⠀⠀⠀⠀⠀⠀⠀⠀⠀⠀⠀⠀⠀⠀⠀⠀⠀⠀⠀⠀⢀⡤⢹⣿⡟⢱⡄⢕⢕⠕⢕⢕⢕⠑⣑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⠕⢣⢕⢓⠖⢑⢕⢸⠆⢅⢡⠥⠵⢒⢅⢕⡇⢆⢸⢰⠑⡇⢔⠕⠕⠀⢠⠜⢠⢔⠄⢸⠵⡵⠑⢁⢸⡗⡄⡸⠁⣿⠁⠥⠐⠑⡠⠔⢁⡏⠁⠐⢄⠀⠀⠁⢡⢥⠥⠥⠥⡧⠁⠀⠐⡔⢕⢕⢔⠀⢄⠀⠀⠀⠀⠀⠀⡏⢀⣀⠀⠀⠀⠀⠀⠀⠀⠀⠀⠀⠀⠒⠒⠐⠙⠑⠀⠀⠁⢦⠀⠀⠀⠀⠀⠀⠀⠀⡄⠀⠀⠀⠀⠄⣼⠁⠕⠝⠕⢸⡇⣁⠕⢁⡇⠕⠕⢕⢸⢁⣑⢕⢌⢒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⠀⠀⢰⠁⠀⡸⠀⠀⠀⢜⡇⠀⣀⢸⢓⢒⢒⢒⢃⣀⠀⠀⡇⠑⢕⠕⠑⠀⢱⡀⠀⠘⠉⢹⠁⠁⡟⠀⢄⣀⣀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⡇⢔⢠⠴⠚⠂⠠⠊⠁⠁⠳⠇⢕⢸⡇⢄⠁⠁⣿⠁⢍⢀⢸⣄⡰⠁⠀⠀⠀⡸⠃⠀⣿⠀⡆⠀⠀⢰⠄⢸⠀⠀⣇⡔⠀⠀⠀⠀⢘⠇⠀⠀⡠⠃⢀⢠⠇⠀⠀⠀⠀⠀⠀⠀⠀⠀⠀⠀⠀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⢄⢕⢕⢍⢍⢍⢕⢁⡇⠀⠘⠄⠘⢄⢸⢕⢕⢠⠆⢄⢰⢀⠘⠆⢅⢳⢕⢕⢸⡇⢀⢐⢀⢿⢀⢡⠑⢔⢍⢄⢀⢀⢐⠊⠁⠀⠀⣿⠀⠗⠒⠒⠚⢀⣼⠀⠀⠈⠃⠀⢄⢔⢕⢕⢔⠀⠘⠀⠀⠈⠋⠀⠀⠀⠀⠀⠀⠀⠀⠀⠀⠀⠀⠐⠁⠀⠀⠀⠀⠀⠘⠋⠀⠀⠀⠀⠀⠀⠀⠕⢈⢄⠄⠀⠀⠀⣿⠀⣱⡕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⢄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⠕⢕⠔⠔⠄⢀⠀⠀⠀⠐⠀⠀⠔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⣕⣈⣕⣕⢕⢕⢕⢕⢕⠕⠕⠕⢕⢕⠑⢁⠀⠀⣀⣀⣀⣀⣀⡁⠀⠀⠀⠀⢄⡄⠁⠁⠀⠀⠀⠀⠀⢄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⢔⡕⠑⢰⡔⢈⢁⠀⣐⣀⡾⠵⠆⠕⢕⢔⢀⠀⠀⢸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⠇⢕⢕⠁⡇⠁⠳⢄⠁⠛⢐⠐⣐⠘⠑⠀⢸⢕⢸⡇⠁⢸⡇⠁⠀⠀⢄⢮⠠⡄⢀⣄⡄⢕⢕⢄⠀⢸⡇⠐⠐⠂⠀⠀⠇⠀⠐⠒⠒⡏⠉⢀⢌⢕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⢳⡇⣿⠀⢀⡇⠑⡞⠘⠛⠙⢹⠉⠁⡘⢃⢸⣕⣠⠇⢕⢕⠕⢰⠇⠀⢄⠃⠱⡀⢸⠀⡇⢰⠆⠀⢸⠐⠐⢔⠐⢐⢞⠂⠀⠐⠋⢀⠔⡏⠉⢔⢔⢕⢕⢕⠕⢸⡕⠀⠀⠀⠀⠕⣠⠀⠀⠀⠀⡇⢔⢕⢕⢰⠃⠑⠕⢕⢕⢕⢄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⢅⢅⢸⢁⢅⢕⡑⢔⢍⢅⢕⢕⢅⢓⢅⢔⢄⢹⠀⣀⣃⣸⣀⣇⣁⣄⢀⠇⠀⢀⠡⠗⠧⣄⣀⠀⠀⠀⢣⣀⣁⣀⡑⢕⠑⠑⠑⠐⢸⢇⠑⠀⠠⠄⠀⠳⠀⠀⠀⡱⢑⢕⢕⢔⢇⢕⢄⢓⢱⠵⢧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⣕⢕⢕⢕⠕⢗⢇⣱⢕⢗⢳⠷⣷⣷⢗⡗⢇⢕⢕⢕⢕⢕⡑⢕⢕⢕⢱⡕⢕⢕⢕⣕⠑⠕⢕⡕⠕⢕⢕⢕⣕⢱⢕⢕⢕⢕⢕⢕⢕⢕⢕⢕⢕⢕⠕⠕⢕⢕⠀⢄⢕⢕⢕⢕⢕⢕⢕⢕⠕⠕⢕⢕⢕⢕⢕⠕⠕⠕⠕⢕⢕⢕⢕⢕⢕⢕⢕⢕⢕⢕⢕⠕⠕⢕⠕⣁⠑⠑⠑⢅⡅⢑⠕⢕⠕⠕⠕⠑⣤⠀⠁⢑⠑⢑⢅⠀⢐⠕⢕⢕⢕⢕⢕⠁⢁⠁⢅⠁⠁⠁⢕⢕⢕⢑⠕⢔⠔⠕⢕⣱⡑⠕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⢁⡅⢟⢜⢏⢕⠜⣔⡥⢇⠑⠑⠸⠇⠡⠅⢕⢸⡇⡕⢕⠕⠑⣄⢉⡎⠐⣄⠌⢅⢱⡗⢏⢱⢕⢳⣷⣷⣷⡷⢕⢗⢵⡕⢕⢠⡕⠔⠑⠀⢕⢕⢕⢕⢕⢕⣑⢕⢥⡞⠓⠅⢕⠐⡆⢕⠅⡷⠀⢸⡇⢕⢕⢕⢕⠑⢑⣑⡡⠄⢐⠲⠚⢓⠀⢄⡏⢩⢏⠈⢝⡏⢹⠡⠀⢸⠉⠉⠉⢹⠋⢍⡍⠅⢑⢑⢀⣸⢥⠅⠕⢕⢕⢕⢄⣏⣀⣸⣀⣀⣠⡕⢕⢕⢕⠇⠕⠝⢸⡇⠔⢐⢔⢑⣕⣰⢯⠵⢕⢕⢕⢔⢱⡅⠑⢜⢐⢜⢡⠕⢕⢄⢇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⡅⢕⢕⢄⢕⢸⠃⢈⠌⢹⡏⢝⢄⢐⣐⣐⣕⣇⣐⣔⡜⢅⣕⢅⢥⠞⠎⠕⠿⠿⠿⠕⣸⠇⠱⠵⠜⢢⡔⠐⡀⠄⡑⢕⢡⢕⢑⣐⡄⠤⢼⠵⠤⠴⠄⠀⡇⠕⠀⡏⠀⢸⠁⢕⢕⢕⢕⢕⢔⢅⠀⢠⠃⢄⢕⢕⢀⢺⡇⢾⢤⢔⢕⡇⢸⠀⠄⢸⠐⠒⠒⢺⠒⢗⡗⢓⢅⢔⢡⢑⢕⢰⢘⢟⢇⢕⢎⠀⠀⢸⠀⠀⢕⢕⢕⢜⢇⡕⠕⢕⢜⡇⢕⢕⢔⢕⣰⠵⢥⢕⢕⣕⡑⢕⣕⡔⠑⠑⣸⠀⠡⠅⢕⢸⠠⢅⢕⢕⡇⢕⢘⢝⢀⣇⣡⠅⢕⢱⢕⢸⣿⣿⣿⣿⡿⢕⢸⢕⣑⢕⢱⠴⢆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⠄⠄⠰⠃⡈⡇⠒⢇⢄⢄⡰⠃⠄⠀⠐⠐⠁⡧⠀⠘⠀⢌⠐⡜⢔⢕⢔⢔⠀⡼⢀⢔⢔⢔⢅⠃⠀⢀⡇⠀⢸⠀⠑⠕⠑⢅⠐⢕⢕⠀⢇⠀⠕⢕⢕⢐⢸⡇⢡⡸⣁⣸⣇⣉⣅⠀⢸⠀⢢⠀⢸⠔⡁⠕⢃⠕⣰⢃⢕⣕⣸⡕⢕⢕⢕⢄⢄⢄⢸⢔⢅⢅⢸⢇⠕⡱⢕⢸⡇⢅⢅⢔⡇⢕⢜⢅⢡⢸⡏⢕⢔⡕⢕⢸⡇⢕⢡⢇⢑⢅⢕⢕⢱⡇⢕⢕⢕⡇⢕⢔⣑⣁⣇⢕⢕⢕⢸⢕⢕⢟⢝⢕⢅⢕⢕⢸⢔⢔⢕⣵⣵⣷⢕⢕⡏⢕⢸⢕⣼⣿⣿⣿⣿⣿⣿⣿⣿⣿⣿⣿⣿⣿⣿⣿⣿⣿⣿⣿⣿⣿⣿⣿⠀</a:t>
            </a:r>
            <a:br/>
            <a:r>
              <a:t>⠙⠉⢉⢉⠙⠙⠙⠉⠉⢁⢁⢑⢐⡗⢕⢜⢕⢄⢄⢄⢄⠀⠀⠐⠌⠀⠀⠤⣅⡀⠙⠂⠀⠘⠦⠤⢤⠤⠀⠀⠄⠑⠁⠃⠀⢀⣸⢇⠀⠀⢀⠔⠋⢕⡇⠈⠲⢤⠀⢐⢐⢌⣐⣇⣐⢷⢇⢌⢐⢁⢀⢀⢀⢀⢀⢀⠀⠀⠁⢄⢜⢕⢕⢕⠕⠕⢜⢅⢕⢕⢕⢕⢕⠀⢠⠊⠀⢀⠈⠳⠤⠔⠊⠁⢕⢕⢕⢕⢈⠳⠶⠔⢕⠅⢸⡇⡰⠑⢤⣑⣃⣀⡀⢀⠇⠰⠖⢁⣸⠀⢙⢦⠅⢔⠅⢔⠵⢔⢼⢏⢳⢕⢕⣕⢕⣕⣸⣕⣕⣕⣵⡕⢕⣧⢕⢸⡇⠑⠑⢕⡇⣕⣕⢜⢔⣈⣑⣑⢝⢏⢱⢜⢱⢔⣑⣑⣑⣘⣕⢕⣕⣕⠕⡕⢞⢕⡕⠣⢔⣠⠇⢝⢗⢕⢕⢳⠥⢵⢚⢕⢕⢔⢅⢸⢒⠣⡜⣽⡿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⣴⡭⢴⢴⢔⢖⢖⢗⢇⢕⢕⠔⠀⢀⢄⢄⢄⢄⢄⢔⣱⣵⣵⢵⢴⢴⢔⠄⠕⠕⠁⠀⢀⢅⢐⢄⢕⢕⢕⢕⢕⢕⢕⢕⢕⢕⢕⢕⢄⢄⢄⢔⢄⢄⢀⠀⢄⢀⢔⢕⢕⢕⢕⢕⢔⢔⢕⢕⢕⢌⢁⢀⢄⢄⢄⢄⢅⢄⢔⢕⢔⢔⢄⢅⢕⢕⢕⢕⢕⢄⢕⡕⢁⠅⢔⣶⢔⢀⠀⢐⠑⠑⠑⠑⠑⠑⠑⠕⢄⡅⢅⡁⢁⢁⢁⠁⠉⠉⠁⠁⠀⠀⠐⠘⠑⢘⢕⣇⢑⠐⠐⠐⠐⠐⠚⢟⢗⣕⣗⢗⣟⢟⠗⠕⠕⠷⠾⠿⠿⠷⢷⠷⠷⠿⠿⢷⢵⢵⢱⢵⢵⣷⣿⣷⣦⣵⣿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⠀⢄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⢀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⡿⣿⣿⣿⣿⣿⣿⣿⣿⢻⣿⣿⣿⣿⣇⣿⣿⣿⣿⣿⣿⣿⣿⣿⣿⣿⣿⣿⣿⣿⣿⡇⣿⣿⣿⣿⣿⣿⣿⢸⣿⣿⣿⣿⣿⣿⣿⣿⣿⣿⣿⣿⣿⣿⣿⣿⣿⣿⣿⣿⣿⣿⣿⣿⣿⣿⣿⣿⣿⣿⢻⡟⣿⣿⣿⣿⣿⣿⣿⣿⢸⣿⣿⣿⣿⢸⣿⡷⣿⣿⣿⣿⣿⣿⣿⣿⣿⡇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⡏⢹⣿⣿⣿⣿⣿⣿⣿⢸⣿⡏⣿⣿⣿⣿⣿⣿⣿⣹⣿⣿⣿⣿⣿⡏⣿⣿⣿⣿⣿⡇⣿⣿⣿⣿⣿⣿⣿⢸⣿⣿⣿⣿⣿⣿⣿⣿⣿⣿⣿⣿⣿⣿⣿⣿⣿⣿⣿⣿⣿⣿⣿⣿⣿⣿⣿⣿⣿⡿⢺⡇⣿⣿⣿⣿⡏⣿⣿⣿⢸⣿⣿⣿⣿⢸⡿⡇⣿⣿⣿⣿⣿⣿⣿⣿⣿⡇⡇⢸⢕⢕⢕⢸⣿⣿⣿⣿⣿⣿⣿⣿⣿⣿⣿⡇⢕⢕⢕⢕⣿⣿⣼⣿⣿⣿⣿⣿⣿⣿⣿⣿⢻⣿⣿⣏⣿⣿⣿⣿⣿⢏⣿⣿⣿⣿⣿⣿⣿⣿⣿⣿⣿⣿⣿⣿⣿⣿⣿⣿⣿⣿⣿⡇⣿⣿⡇⢱⡿⣿⢿⣿⣿⡇⢹⣿⣿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⣿⣿⣿⣇⡾⣿⣿⣿⣿⣿⣿⣿⣿⣿⣟⣿⣿⣿⣿⣇⣿⣿⣿⣿⣿⢸⡇⢿⣿⡇⢕⣿⡏⣿⣿⣿⣿⢸⣿⣿⣿⣿⣿⣿⣿⡇⡇⣿⣸⣿⠀</a:t>
            </a:r>
            <a:br/>
            <a:r>
              <a:t>⣿⣿⣿⢟⣿⣿⣿⣿⣿⢻⣿⣿⡇⢸⣿⣿⣇⡿⣼⢿⢻⣾⢜⣿⣿⣿⡿⢹⢻⣿⣿⣿⣿⣿⣿⣿⣿⣿⢿⡟⡇⣿⡇⣿⢸⣿⡇⢕⡇⡇⣿⣿⣿⣧⢜⢻⡇⣿⣿⣿⣿⡇⢸⡕⡇⣿⡇⢝⣿⣿⣿⡟⢸⣿⣇⣿⣿⣿⣿⣿⣿⣿⣿⣿⡇⡿⣿⣿⢇⣿⣿⣿⢸⡇⡟⡿⣿⢸⢻⣿⣿⣿⣿⣿⣿⣿⣿⣿⣿⣿⣿⣿⣿⣿⣿⣿⣿⣿⣿⣿⣟⣿⢕⢕⢕⢕⢕⢕⢜⢯⡗⣿⣷⣿⢸⣿⣿⡇⢸⡇⡇⣿⡏⢝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⢹⡇⢸⣼⣿⡇⣕⢸⡇⣿⢿⣿⢷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⢇⢸⡇⢕⢻⢹⢕⢝⢸⢕⢸⢸⣿⢕⢕⢻⡇⢸⢸⣟⢸⢕⢸⢹⡇⣿⢕⢱⢇⢸⡿⢇⢕⢿⣿⢕⢹⣿⢕⢕⣿⣿⢹⡿⡇⢕⡟⡟⢕⢕⢿⢿⢜⢕⡇⢕⡏⡇⢜⢻⡟⣿⣿⣿⣿⣿⣿⣿⣿⣿⣿⣿⣿⣿⣿⣿⣿⣿⡇⢸⣿⢜⢇⢕⢕⢕⢕⢕⢕⢕⢱⢫⢕⢜⢕⢻⢸⢸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⢕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⠕⣵⠕⠕⠕⡕⢕⢕⢕⢕⢕⢕⢕⢕⢕⢕⢕⢕⢕⢕⢑⣕⣕⣕⣕⣕⢕⢕⢕⢕⢕⢕⢕⢕⢕⢕⢕⢕⢕⢕⢕⢕⢕⢕⢕⢕⢕⣵⢕⢕⢕⢕⢕⢕⢸⣿⡟⡻⢟⢟⢹⢻⣿⣿⣿⣿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⢑⡗⢕⢱⢇⢕⢏⢕⢕⢕⣧⢕⢕⢕⢕⢱⡕⢕⢕⢕⢕⢸⢕⢕⢕⢕⣿⢕⢕⢕⢕⢕⢕⢕⢕⢕⢕⢕⢕⢕⢕⡕⢕⢕⢕⢕⢕⢕⣿⢕⢕⢕⢕⢕⢕⢸⡟⡱⢇⣾⣿⢕⣜⢿⣿⣿⢟⠁⢕⣇⡤⠀⠄⢄⡀⠀⠀⡰⠏⠍⠍⠍⠍⠽⠍⠀⠀⠄⢄⢠⢯⠖⠃⠀⠀⠀⠀⢄⡏⠑⠕⠀⠀⢸⢕⡕⢕⢕⢸⢇⢝⢏⢕⢻⣄⡐⢄⢕⢕⢸⡕⢕⢕⢕⢕⢕⢕⠕⢕⣱⡱⢗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⢗⢺⠗⢗⣕⢕⢕⢕⡏⢕⢕⢕⢕⢕⢜⡇⢕⢕⢕⢸⢵⢵⢵⢵⣿⢕⢕⡜⢕⢕⢗⢜⢕⢕⢕⢜⢕⢱⢵⡇⢇⢕⢕⢕⢕⢕⣿⢕⢕⢕⢇⢕⢕⢜⣜⡅⢕⣼⢕⢕⡮⢳⣪⢏⠀⠉⢹⢁⡄⠄⠠⡅⠁⠀⠈⠒⠒⠒⢒⣖⠒⡗⠐⠀⠀⠀⣠⠇⠖⡄⣀⣰⢄⠄⠄⢎⡇⠁⢅⠁⠁⢸⠁⠁⠁⠑⡜⠕⢕⢝⢝⢹⠑⢀⢕⢕⡇⢸⢇⢝⢧⢕⢕⢕⢕⢝⠝⢕⢳⡕⢕⢕⢕⢇⢕⢕⢕⢕⢕⢳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⢟⢕⢕⢕⢸⢕⢕⢕⢕⣿⢕⢕⢕⢕⢕⢕⢕⢕⢕⢕⣇⢕⢕⣕⡇⢕⢕⢕⢕⢕⢕⣿⢕⢕⢕⢕⢕⢕⢸⣿⣷⢱⢇⢕⢕⡇⢼⢏⠀⢀⣄⢼⢁⢰⠀⠀⣸⠀⠀⠀⠀⠈⢱⢞⢁⠀⢿⠀⢀⠀⠑⠑⡠⠓⡏⠅⠐⠀⠀⠀⢕⡇⠀⠀⠷⠀⢸⠀⠀⠀⠀⢧⢇⢸⣿⢕⣸⠀⢁⢕⢕⡇⢸⢕⢕⢕⢕⢕⢕⢕⡕⢕⢔⢜⢝⢕⢕⢜⣕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⢄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⢐⣾⠔⡄⠰⢄⡰⢃⢕⢄⡆⠐⠐⠐⠐⠐⢰⢔⢕⠕⡇⢀⣸⠀⡇⢀⢸⠀⠑⠀⢸⡇⠄⠄⠄⢸⢕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⢁⣁⣗⣈⣁⣅⢕⢕⡏⣑⣁⣁⣗⣁⣈⣕⠁⠀⠁⠄⡰⠇⢄⠄⠄⠵⢀⠀⢸⡇⠀⠀⠀⢸⢕⠀⠀⡜⠀⢀⡎⠀⠀⠀⢳⢀⠔⣿⢀⢼⠐⢸⢕⠀⡇⠀⢱⠁⠀⠀⠀⠀⠀⠀⠀⡄⢹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⡟⠐⡱⢕⠐⡴⢔⢕⢕⢇⢕⢀⡯⠤⠤⢴⠄⠀⠠⣔⣊⣠⢀⣀⣑⣢⠥⠑⢔⢸⢗⢒⢒⢒⢺⢑⣄⠀⣇⢀⡜⠀⠀⠀⢀⡾⠀⠀⣿⠀⢸⠀⢸⢕⣱⢇⠀⢕⡐⠀⠀⠀⠀⠀⠀⠀⠉⡟⠓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⢕⣑⡞⠀⢔⠀⣇⢀⣸⢕⣇⢀⣿⠀⢔⠀⢀⠴⠂⠀⠀⠢⣄⠀⠀⠘⠋⠀⠀⠠⠔⠊⠀⠀⠀⣿⠀⢸⣀⣈⣀⣁⣵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⠑⢡⠕⠕⠕⢑⡡⠕⠕⢕⢡⢅⣑⠕⢡⢅⢕⢕⢕⢡⡅⢕⠕⠕⣥⢑⢕⠑⢔⠕⠀⠕⠑⠀⠀⠀⠕⠀⠀⠀⠀⢡⡅⠑⠑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⢣⠖⢣⢇⢑⠖⢑⢕⢸⠆⢅⢡⠥⠵⢒⢅⢕⡇⢆⢸⢰⠑⡇⢔⠕⠕⠀⢠⠜⢠⢔⠄⢼⠕⡵⠑⢁⢸⡗⡄⡸⠁⣿⠑⠥⠐⠑⡠⠔⢁⡏⠁⠐⢄⠀⠀⠁⢡⢥⠥⠥⠥⡧⠁⠀⠐⡔⢕⢕⢔⠀⢄⠀⠀⠀⠀⠀⠀⡏⢀⣀⠀⠀⠀⠀⠀⠀⠀⠀⠀⠀⠀⠒⠒⠐⠙⠑⠀⠀⠁⢦⠀⠀⠀⠀⠀⠀⠀⠀⡄⠀⠀⠀⠀⠄⣼⠁⠕⠜⠕⢸⡇⣁⠕⢁⡇⠕⠕⢕⢸⢁⣑⢕⢌⢓⢘⢝⢋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⠈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⢕⢹⠘⢕⢇⢸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⢄⢕⢕⢍⢍⢍⢕⢑⡇⠀⠘⠄⠘⢄⢸⢕⢕⢠⠆⢄⢰⢀⠘⠆⢅⢳⢕⢕⢸⡇⢀⢐⢀⢿⢀⢡⠑⢔⢍⢄⢀⢀⢐⠊⠁⠀⠀⣿⠀⠗⠒⠒⠚⢀⣼⠀⠀⠈⠃⠀⢄⢔⢕⢕⢔⠀⠊⠀⠀⠈⠋⠀⠀⠀⠀⠀⠀⠀⠀⠀⠀⠀⠀⠐⠁⠀⠀⠀⠀⠀⠘⠋⠀⠀⠀⠀⠀⠀⠀⠕⢈⢄⠄⠀⠀⠀⣿⠀⣱⡕⢕⣸⡇⢕⢕⢘⢇⢕⠕⡡⢊⢕⢕⢕⢕⢱⠤⠼⠖⢃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⢔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⣧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⠕⠔⠔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⠐⢄⠀⠀⠀⠑⠀⣿⠄⠄⠄⢸⢕⠀⢸⢔⢰⡕⠑⢰⡔⢘⢁⠀⣐⣀⡾⠵⠆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⢀⠇⠀⠐⠒⠒⡏⠉⢀⢌⢕⡹⢁⢀⠐⠲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⢔⢞⠂⠀⠐⠃⢀⠔⡏⠉⢔⢔⢕⢕⢕⠕⢸⡕⠀⠀⠀⠀⠜⣠⠀⠀⠀⠀⡇⢔⢕⢕⢰⠃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⠁⢀⢅⢅⢸⢁⢅⢅⡕⢔⢍⢅⢕⢕⢅⢓⢅⢔⢔⢹⠀⣀⣃⣸⣀⣇⣁⣄⢀⠇⠀⣀⠡⠗⠧⣤⣀⠀⠀⠀⢣⣀⣁⣀⡑⢕⠑⠑⠑⠐⢸⢇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⢳⠷⣷⣷⢗⡗⢇⢕⢕⢕⢕⢕⡑⢕⢕⢕⢱⡕⢕⢕⢕⣕⠑⠕⢑⡕⠕⢕⢕⢕⣕⢵⢕⢕⢕⢕⢕⢕⢕⢕⢕⢕⢕⢕⠕⠕⢕⢕⠀⢄⢕⢕⢕⢕⢕⢕⢕⢕⠕⠕⢕⢕⢕⢕⢕⠕⠕⢕⠕⢕⢕⢕⢕⢕⢕⢕⢕⢕⢕⢕⢕⠕⠕⢕⠕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⠁⢁⣵⢉⢡⢅⡅⢟⢜⢏⢕⠜⣔⡡⢇⠑⠑⠸⠇⠡⠅⢕⢸⡇⡕⢕⠕⠑⣄⢍⡎⠐⣄⠌⢅⢱⡿⢎⢱⢕⢳⣷⣷⣷⡷⢕⢗⢵⢕⢕⢰⡕⠔⠕⠀⢕⢕⢕⢕⢕⢕⣑⢕⢥⡗⠓⢅⢕⠐⡆⢕⠁⡷⠀⢸⡇⢕⢕⢕⢕⠑⢑⣑⡡⠅⢐⠲⠚⢓⠀⢄⡏⢩⢏⠈⢹⡏⢹⠡⠀⢸⠉⠉⠉⢹⠋⢍⡍⠅⢑⢑⢀⣸⢥⠅⠕⢕⢕⢕⢄⣏⣀⣸⣀⣀⣠⡕⢕⢕⢅⠇⠕⠝⢹⡇⠔⢐⢔⢑⣕⣰⢯⠵⢕⢕⢕⢔⢱⡅⠑⢜⢐⢜⢡⠕⢕⢄⡇⠕⢔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⣯⡕⢅⢀⠀⡇⠄⢸⠄⠒⡑⢕⢅⢇⢍⠹⡕⢕⢕⢄⢕⢸⠃⢈⠍⢹⡏⢝⢔⢐⣐⣐⣕⣇⣐⣔⡜⢅⣕⢅⢥⠞⠎⠕⠿⠿⠿⠕⣸⠇⠱⠵⠜⢢⡕⠐⡀⠄⡑⢕⢡⢕⢑⣐⡄⠤⢼⠵⠤⠴⠄⠀⡇⠕⠀⡯⠀⢸⠁⢕⢕⢕⢕⢕⢔⢅⠀⢠⠃⢄⢕⢕⢀⢺⡇⢾⢤⢔⢜⡇⢸⠀⠐⢸⠐⠒⠒⢺⠒⢗⡗⢓⢅⢔⢡⢑⢕⢰⢑⢟⢇⢕⢎⠀⠀⢸⠀⠀⢕⢕⢕⢜⢇⡕⠕⢕⢜⡇⢕⢕⢔⢕⣰⠵⢥⢕⢕⣕⡑⢕⣕⡔⠑⠑⣸⠀⠡⠅⢕⢸⠰⢕⢕⢕⡇⢕⢘⢕⢀⣇⣱⠅⢕⢱⢕⢸⣿⣿⣿⣿⡿⢕⢸⡑⣑⡑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⢄⢄⡰⠃⠄⠀⠐⠐⠁⡧⠀⠘⠀⢌⠐⡜⢄⢕⢔⢔⠀⡼⢀⢔⢔⢄⢁⠃⠀⢀⡇⠀⢸⠀⠑⠕⠑⢅⠐⢕⢕⠁⢇⠀⠕⢕⢕⢀⢸⡇⢡⡸⣁⣸⣇⣉⣅⠀⢸⠀⢢⠀⢸⠔⡁⠕⢃⠕⣰⢃⢕⣕⣸⡕⢕⢕⢕⢄⢄⢄⢸⢔⢅⢅⢼⢇⠕⡱⢕⢸⡇⢅⢅⢔⡇⢕⢜⢅⢡⢸⡏⢕⢔⡕⢕⢸⡇⢕⢡⢇⢑⢕⢕⢕⢱⡇⢕⢕⢕⡇⢕⢔⣑⣁⣇⢕⢕⢕⢸⢕⢕⢟⢝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⠔⠑⠁⠃⠀⢀⣸⢇⠀⠀⢀⠔⠋⢕⡇⠈⠲⢤⠀⢐⢐⢌⣐⣇⣐⢷⢇⢌⢐⢁⢀⢀⢀⢀⢀⢀⠀⠀⠁⢄⢜⢕⢕⢕⠕⢕⢜⢅⢕⢕⢕⢕⢕⠀⢠⠊⠀⠀⠈⠳⠤⠔⠊⠁⢕⢕⢕⢕⢈⠳⠶⠔⢕⠕⢸⡇⡰⠑⢤⣑⣃⣀⡀⢀⠇⠰⠖⢁⣸⠀⢙⢦⠅⢔⠅⢔⠵⢔⢼⢏⢳⢕⢕⣕⣕⣕⣸⣕⣕⣕⣵⡕⢕⣧⢕⢸⡇⠑⠑⢸⡇⣕⣕⢜⢔⣈⣑⣑⢝⢇⢱⢜⢱⢔⣑⣑⣑⣘⣕⢕⣕⣕⠕⡕⢞⢕⢕⠣⢔⣠⠇⢝⢗⢕⢕⢳⠥⢵⢚⢕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⣴⡭⢴⢴⢔⢖⢖⢗⢇⢕⢕⠔⠀⢀⢄⢄⢄⢄⢄⢔⣱⣵⣵⢵⢴⢴⢔⠄⠕⠕⠁⠀⢀⢅⢐⢄⢕⢕⢕⢕⢕⢕⢕⢕⢕⢕⢕⢕⢄⢄⢄⢔⢐⠄⢀⢀⠀⢄⢔⢕⢕⢕⢕⢕⢕⢔⢕⢕⢕⢌⢁⢀⢄⢄⢄⢄⢅⢄⢔⢕⢔⢔⢄⢅⢕⢕⢕⢕⢕⢄⢕⡕⢁⠅⢰⣶⢔⢀⠀⠐⠑⠑⠑⠑⠑⠑⠘⠕⢄⡌⢅⡅⢁⢁⢁⠁⠉⠉⠁⠁⠀⠀⠐⠑⠑⢘⢕⣇⢃⠐⠐⠐⠐⠐⠚⢟⢗⣕⣗⣗⣟⢟⠇⠕⠱⠷⠾⠿⠿⠷⢷⠷⠾⠿⠿⢷⢵⢵⢵⢵⣵⣷⣿⣷⣦⣵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⠑⠑⠐⠑⢕⢕⢕⢕⢕⢕⢕⢕⢕⢕⢕⢕⢕⢕⢕⢕⢕⢕⢕⢕⢕⢕⢕⢕⢕⢕⢕⢕⠑⠗⢇⢕⠕⢕⢕⢝⢟⢿⢿⣷⣗⢕⢕⢕⠐⠐⠐⠀⠀⠁⠈⠙⠙⠙⠚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⠀⠀⢄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⢕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⢞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⢀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⡕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⢕⢔⢄⢄⢄⢄⢀⢄⢄⢀⢕⢟⢝⢝⢕⢁⢑⠝⠕⠕⠇⠑⠕⠕⢕⠑⠁⠁⠑⠑⠁⠕⠕⠕⠕⠀⠀⠁⠀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⠗⠃⠐⠐⠐⠀⠑⠑⢕⢜⢝⢏⢟⢏⠝⠙⠙⠙⠙⠙⠙⠙⠙⠛⠛⠃⠕⠗⢱⢵⢵⢔⢄⢁⢁⠁⠁⢑⢝⢝⢟⢟⣟⢕⠕⠕⠀⠀⠀⠀⠀⠀⠀⠀⠀⠀⠀⠐⠀⠀⠀⠄⠐⠐⠐⠔⠄⠀⠀⠀⠀⠐⠐⢐⢀⢀⠀⢄⢅⢅⢁⢁⢕⢕⢜⢝⢟⡿⢟⢝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⡟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⡟⡇⣿⣿⣿⣿⣿⣿⣿⣿⣿⣧⡕⢸⢕⢕⢕⢸⣿⣿⣿⣿⣿⣿⣿⣿⣿⣿⣿⡇⢕⢕⢕⢕⣿⣿⣼⣿⣿⣿⣿⣿⣿⣿⣿⣿⢻⣿⣿⣏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⣟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⢹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⢻⣿⢹⣿⢕⢸⢿⡇⢕⢕⢕⢕⢕⢸⣿⣿⣿⣿⣿⣿⣿⣿⣿⣿⣿⡇⢕⢕⢕⢕⢻⢻⢹⣿⣿⣿⣿⣿⢿⣿⣿⡏⢸⣿⣿⡿⣿⢸⣿⡟⡿⡇⢸⣿⣿⣿⡇⢏⡏⣿⣿⣿⣿⣿⣿⣿⣿⣿⢻⡟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⢹⡇⢸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⢇⢸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⠀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⢕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⠑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⡕⢔⢠⠴⠚⠂⠠⠊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⢐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⠇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⢵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⡿⢎⢱⢕⢳⣷⣷⣷⡷⢕⢗⢵⡕⢕⢠⡕⠔⠑⠀⢕⢕⢕⢕⢕⢕⣑⢕⢥⡞⠓⢅⢕⠐⡆⢕⠁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⡯⠀⢸⠁⢕⢕⢕⢕⢕⢔⢅⠀⢠⠃⢄⢕⢕⢀⢺⡇⢾⢤⢔⢜⡇⢸⠀⠀⢸⠐⠒⠒⢺⠒⢗⡗⢓⢅⢔⢡⢑⢕⢰⢑⢟⢇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⢠⢄⡰⠃⠄⠀⠐⠐⠁⡧⠀⠘⠀⢌⠐⡜⢄⢕⢔⢔⠀⡼⢀⢔⢔⢄⢁⠃⠀⢀⡇⠀⢸⠀⠑⠕⠑⢅⠐⢕⢕⠁⢇⠀⠕⢕⢕⢀⢸⡇⢡⡸⣁⣸⣇⣉⣅⠀⢸⠀⢢⠀⢸⠔⡁⠕⢃⠕⣰⢃⢕⣕⣸⡕⢕⢕⢕⢄⢄⢄⢸⢔⢅⢅⢼⢧⠕⡱⢕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⢔⢕⢕⢕⢕⢕⢕⢔⢕⢕⢕⢈⢁⢀⢄⢄⢄⢄⢅⢄⢔⢕⢔⢔⢄⢅⢕⢕⢕⢕⢕⢄⢕⡕⢁⠅⢔⣶⢔⢀⠀⠐⠑⠑⠑⠑⠑⠑⠘⠕⢄⡅⢅⡅⢁⢁⢁⠁⠉⠉⠁⠁⠀⠀⠐⠘⠑⢘⢕⣇⢃⠐⠐⠐⠐⠐⠚⢟⢗⣕⣗⣗⣟⢟⠇⠕⠕⠷⠾⠿⠿⠿⢷⠷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⠑⠑⠁⢄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⢄⠄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⢀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⢄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⢸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⡇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⡿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⡿⡇⣿⣿⣿⣿⣿⣿⣿⣿⣿⣧⡕⢸⢕⢕⢕⢸⣿⣿⣿⣿⣿⣿⣿⣿⣿⣿⣿⡇⢕⢕⢕⢕⣿⣿⣼⣿⣿⣿⣿⣿⣿⣿⣿⣿⢻⣿⣿⣏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⣟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⢹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⢻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⢹⡇⢸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⢇⢸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⠁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⠁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⡕⢔⢠⠴⠚⠂⠠⠊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⢐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⢄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⢵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⡿⢎⢱⢕⢳⣷⣷⣷⡷⢕⢗⢵⡕⢕⢠⡕⠔⠑⠀⢕⢕⢕⢕⢕⢕⣑⢕⢥⡞⠓⢅⢕⠐⡆⢕⠁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⡯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⢕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⢔⣶⢔⢀⠀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⠑⠑⠁⢄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⢄⠄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⢗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⢄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⡿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⡿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⡕⢔⢠⠴⠚⠂⠠⠊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⡯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⢕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⠑⠑⠁⢄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⢄⠄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⡿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⡿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⡯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⢕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⢄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⠑⠑⠁⢄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⢄⠄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⡿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⡿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⢕⡇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⢱⢕⢇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⢱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⠑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⡯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⢕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⠑⠑⠁⢄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⢄⠄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⢷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⢕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⡿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⡿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⢱⡏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⢕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⡯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⢕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⠑⠑⠁⢄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⢄⠄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⡿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⡿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⢱⡏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⢕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⡯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⢕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⠑⠑⠁⢄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⢄⠄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⢗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⢏⢕⢕⢝⢝⢕⢕⢕⢜⣿⣿⢕⢕⢜⡟⢟⢕⢕⣿⣿⢏⢕⢸⣿⣿⢇⢕⢻⡿⢟⢕⢕⣿⢿⡕⢟⢻⢗⢕⢕⢕⢕⢕⢎⢕⢕⢕⢕⢕⢕⢕⢕⢕⢕⢕⢕⢕⢕⢕⢕⢕⢕⢕⢕⢕⢕⢸⣿⢟⢕⢕⢸⣿⣿⣿⢕⢹⡿⢟⢕⢕⢻⣿⡿⢕⢸⣿⣿⡟⢕⣻⣿⣿⣿⡟⢝⢻⣿⣿⢕⢕⢝⢟⢝⣝⣿⣿⣿⣏⢕⢻⣿⣿⢇⢜⣿⣿⣿⣿⣿⣿⣿⡏⢝⣿⣿⣿⣟⣝⣿⣿⣟⣝⣜⣻⣿⣿⣿⡿⣿⣿⣿⣧⣜⣿⣿⣿⣿⣿⣿⣿⣿⢿⣿⣿⣿⡿⢟⣿⣿⡏⢕⢹⣿⣿⣿⣿⣿⣿⢿⣿⣿⡟⢿⣿⣿⡟⣸⣿⡿⢿⣿⣿⣿⣿⢏⢕⢹⣿⣿⡇⢸⣿⣿⣿⣿⢕⢕⢻⣿⡿⢕⢝⣿⣿⡟⢕⢝⣿⡟⢕⢕⢟⢟⢝⢕⢝⢿⢿⢕⢕⢕⢜⢝⢝⢕⢕⢜⢿⡏⢕⢕⢻⠀</a:t>
            </a:r>
            <a:br/>
            <a:r>
              <a:t>⢇⢕⢕⢕⢕⢕⢕⢕⢕⢕⢕⢕⢕⢕⢕⢕⢕⡕⢕⢕⢕⢇⢕⢕⢕⢸⢝⢕⢕⢕⡟⢏⢕⢕⢕⡕⢕⢕⢕⢜⣇⢕⢕⢕⢕⢕⢕⢕⢕⢕⢕⢕⢕⢕⢕⢕⢕⢕⢕⢕⢕⢕⢕⢕⢕⢕⢕⢜⢕⢕⢕⢕⢕⢸⣿⡎⢕⢕⢜⣿⡟⢕⢕⢕⢕⢝⢕⢕⢸⣿⡇⢕⢜⣿⣿⢕⢕⢹⣿⣿⢏⢕⢕⢜⣿⣿⢕⢕⣜⢕⢕⢕⢕⢕⢝⢝⢕⢕⢹⣿⢕⢕⢝⢝⢜⢝⢝⣿⣿⢕⢕⢻⣿⣿⢕⢜⢝⢕⢸⣿⡏⢹⣿⣿⡟⢕⣿⣿⣿⣏⢝⣿⣿⣿⡇⢸⣿⣿⣿⢕⢻⣿⣿⡇⢕⣿⣿⡇⢕⢜⣿⣿⣟⢝⢝⢝⣸⣿⢏⢕⢕⣿⣿⢕⢕⢕⢕⢕⢕⢝⢝⢹⡇⢕⢸⣿⡟⢕⢕⢻⣿⣿⢏⢕⢕⢕⢸⢕⢕⢕⢹⣿⡇⢕⢕⢟⡕⢕⢕⢕⢕⢕⢕⢕⢕⢞⢕⢕⢕⢕⢕⢕⢕⢕⢕⢕⢕⢕⢕⢱⠀</a:t>
            </a:r>
            <a:br/>
            <a:r>
              <a:t>⣧⢕⢕⢕⢕⢕⢕⢕⢕⢕⢕⢕⢕⢕⢕⢕⢕⢕⢕⢕⢕⢕⢕⢕⢕⢕⡕⢕⢕⢕⢕⢕⢕⢕⢕⢕⢕⢕⢕⢜⢕⢕⢕⢕⢕⢕⢕⢕⢕⢕⢕⢕⢕⢕⢕⢕⢕⢕⢕⢕⢕⢕⢕⢕⢕⢕⢕⢕⢕⢕⢕⢕⢕⢸⢟⢕⢕⢕⢕⣿⡕⢕⢕⢕⢕⢕⢕⢕⢸⢻⡇⢕⢱⣿⣿⡇⢕⢸⡿⢻⢕⢕⢕⢕⢟⣿⢕⢕⢾⣧⡕⢕⢕⢕⣱⢕⢕⢕⢱⣿⢕⢕⢕⢕⢕⢕⢾⣿⣿⡇⢕⢾⡿⢻⡕⢕⢕⢕⢕⣼⣧⣼⣿⣿⢿⢷⢿⣿⣿⣿⢾⣿⣿⣿⡇⢸⣿⣿⣿⢕⢼⣿⣿⡧⢷⣿⣿⡇⢕⢱⡿⢿⢿⢕⢕⢕⣷⣿⡕⢕⢕⢝⣿⢕⢕⢕⣕⢕⢕⢕⢕⢜⢕⢕⢸⣿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⢕⢕⢕⢕⢕⢕⢕⢕⢕⢕⢕⢕⢕⢕⢕⢕⢕⢕⢕⢕⣿⡟⢕⢕⢕⣕⢕⢕⢕⢸⣿⢇⢕⢕⣿⣿⢕⢕⢸⣿⢕⢕⢕⢕⢕⢕⢕⢕⢕⣿⡟⢇⢕⢕⣼⢇⢕⢕⢕⣾⣿⢕⢕⢜⢕⢕⢕⢜⣿⣿⡕⢕⢜⢕⢕⢸⢇⢕⢕⢕⢝⢟⢟⣿⢕⢕⢕⢜⣿⣿⡏⢕⣿⣿⣿⢕⢕⣿⣿⡿⢕⢸⣿⣿⡇⢕⢜⢿⣿⢕⢕⢕⢕⢕⢝⢕⢕⢻⣿⢇⢕⢕⢜⡝⢕⢕⢕⣿⣧⢕⢕⢸⣕⢕⢕⢜⢿⣿⢕⢕⢕⢕⢕⢕⢕⢕⢕⢕⢕⢕⢕⢸⣿⢇⢕⢕⢜⢇⢕⢕⢕⢕⢕⢕⢕⢕⢸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⢕⢕⢕⢕⢕⢕⢕⢕⢕⢕⢕⢕⢕⢕⢕⢕⢕⢕⢕⢕⢱⣿⣷⡕⢕⢱⣿⡷⢕⢱⢜⢳⡕⢕⢕⣿⣿⢇⢕⢼⢿⢕⢕⢕⢕⢕⢕⢕⢕⡕⢕⢕⢕⢕⢕⣱⣷⡕⢕⢜⢝⣕⢕⢕⢕⢕⢕⢕⢱⣿⣿⢕⢕⢕⢕⢕⢕⢕⢕⢕⢕⢵⣷⣷⡝⢕⢕⢕⢱⢟⣿⡇⢕⢻⣿⣿⡇⢱⣿⣿⢿⢵⣿⣿⣿⡇⢕⢱⣷⢕⢕⢕⢕⢕⢕⢱⢕⢕⢸⢏⢕⢕⢕⢕⢕⢕⢕⢕⢝⡧⢕⢕⢜⢻⢕⢕⢕⢜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⠁⠑⠕⢕⢕⢕⢕⢕⢕⢕⢕⢕⢕⢕⢕⢕⢕⢕⢕⢕⢕⢕⢕⢕⢕⢕⢕⢕⢕⢕⣿⣿⡕⢕⣸⣿⢕⢕⢕⢕⢝⢕⢕⢕⢟⢕⢕⢕⢕⢕⢕⢕⢕⣵⢕⢕⢕⢕⢕⢕⢕⢕⢕⢕⢿⡿⢕⢕⢱⣿⣿⢕⢕⢸⣧⢕⢕⢕⢿⣿⢕⢕⢕⢕⢕⢕⢕⢕⢕⢕⢕⢕⢹⣿⢕⢕⢕⢕⢕⢟⢕⢕⢕⣿⣿⢕⢕⢜⢻⢕⢕⢜⣿⣿⢇⢕⢕⢹⣷⢇⢕⢕⢕⡕⢕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⠕⠑⠁⢕⢕⢕⢕⢅⢕⢕⢕⠀⠀⠀⠁⠕⢕⢕⢕⢕⢕⢕⢕⢕⢕⢕⢕⢕⢕⢕⢕⢕⢕⢕⢕⢕⢕⢕⣵⣾⡷⢟⢟⢟⢻⢸⡇⢕⢕⢱⣕⡕⢕⢱⣵⡇⢕⢕⢕⣕⢕⢕⢕⢿⢕⢕⢕⢕⢕⢕⢕⢕⢕⢕⣿⣧⢕⢕⢸⣿⣿⢕⢕⢜⢟⢕⢕⢕⣼⡏⢕⢕⢕⢕⢕⢕⢕⢕⢕⢕⢕⢕⣾⣟⢕⢕⢕⢕⢕⣕⢕⢕⢱⣿⣿⢕⢕⢱⡕⢕⢕⢱⣿⣿⡇⢕⢕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⢄⢀⠀⠁⢕⢕⠁⠐⠁⠑⠑⠀⠀⠀⠀⠀⠀⠑⢕⢕⢕⢕⢕⢕⢕⢕⢕⢕⢕⢕⢕⢕⢕⢕⢕⡕⢕⢕⢜⣿⣏⢕⢕⢕⢕⢜⢕⢕⢕⢸⢿⡕⢕⢜⣿⢇⢕⢕⢕⢟⢕⢕⢕⢕⢕⢕⢕⢕⢕⢕⢕⢕⢕⢕⣟⢹⢕⢕⢜⣟⢕⢕⢕⢕⢕⢕⢕⢕⣿⣿⢕⢕⢕⢷⢇⢕⢕⢕⢕⢕⢕⢕⢕⢝⢕⢕⢕⢕⢸⣿⢕⢕⢕⢿⡿⢕⢕⢜⣿⢕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⢔⢕⢕⢔⢔⢕⢕⢐⠀⠀⠀⠀⠀⠀⠀⠀⠀⠀⠀⠀⠕⢕⢕⠕⢕⢕⢕⢕⢕⢕⢕⢕⢕⢕⢕⢕⡇⢕⢕⢟⢟⢝⢕⢕⢕⢕⢕⢕⢕⢕⢸⡇⢕⢕⢕⢇⢕⢕⢕⢕⢕⢕⢕⢕⢕⢕⢕⢕⢕⢕⢕⢕⢕⢕⢕⢜⢕⢕⢕⢕⣕⡕⢕⢕⢕⢕⢕⢕⢕⣿⣻⢕⢕⢕⢕⢕⢕⢕⢕⢕⢕⢕⢕⢕⢕⢕⢕⢕⢕⢱⣷⡕⢕⢕⢱⢕⢕⢕⢕⣿⡕⢕⢕⢸⡏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⢔⢔⢀⢀⢀⠀⠀⠀⠀⠀⠀⠀⠀⠀⠀⠀⠁⠕⢕⢕⢕⢕⢕⢕⢕⢕⢕⢕⢕⢕⢕⢕⢕⢕⢕⢕⢕⢕⢕⢕⢕⢾⢇⢕⢕⢕⢕⢕⢕⢕⢕⢕⢕⢕⢕⢕⢕⢕⢕⢕⢕⢱⢕⢕⢕⢕⢕⢜⢕⢕⢕⢏⢕⢕⢕⢕⡇⢕⢕⢕⢻⣿⢕⢕⢕⢕⢕⢕⢕⢕⢕⢕⢕⢕⢕⢕⢕⢕⢕⢕⢸⣿⡕⢕⢕⣿⢇⢕⢕⢜⣿⡕⢕⢕⢸⢇⢕⢕⢕⣿⣏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⢔⢄⠀⠀⠀⠀⠀⠀⠀⠀⠀⢀⢀⢅⢕⢕⢕⢕⢕⢕⢕⢕⢕⢕⢕⢕⢱⣕⢵⢇⢕⢕⢕⢕⢕⢕⣇⢕⢕⢕⢕⢷⢕⢕⢕⢕⣕⢕⢕⢕⢕⢕⢕⢕⢕⢕⢕⢕⢕⢕⢕⢕⢕⢕⢕⢕⣕⢗⢕⢕⢕⢕⢕⢕⢕⢿⣿⢕⢕⢕⢕⢕⢕⢕⢕⢕⢕⢕⢕⢕⢕⢕⢕⢕⢕⢕⢱⢇⢕⢱⣾⣧⢕⢕⢸⣿⣧⢕⢕⢕⢕⢕⢕⢸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⢄⠀⠀⠀⢀⢔⢔⢕⢕⢕⢕⢕⢕⢕⢕⢕⢕⢕⢕⢕⢕⢕⢕⢕⢕⢕⢕⢕⢱⢕⢕⢕⢕⢻⢗⢕⢕⢕⢕⢕⢕⢕⢕⡟⢕⢕⢕⢕⢕⢕⢕⢕⢕⢕⢕⢕⢕⢕⢕⢕⢕⢕⢕⢏⢕⢕⢕⢕⢕⢕⢕⢕⣾⢇⢕⢕⢕⢕⢕⢕⢕⢕⢕⢕⢕⢕⢕⢕⢕⢕⢕⢕⢕⢕⢕⢕⢕⣿⡿⢕⢕⢱⡿⣿⢕⢕⢕⢕⢕⢕⢕⢻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⢔⢄⢕⠕⠑⢕⢕⠕⠑⠁⠀⠀⠀⠀⠀⠀⢕⢕⢕⢕⢕⢕⢕⢕⢕⢕⢕⢕⢕⢕⢕⢕⢕⢕⢕⢕⢕⢕⢕⢕⢕⢕⢕⢕⢕⢕⢕⢕⢕⢕⢕⢕⢕⢕⢕⢕⢕⢕⢕⢕⢕⢕⢕⢕⢕⢕⢕⢕⢕⢕⢕⢸⡇⢕⢕⢕⢕⢕⢕⢕⢕⢕⢕⢕⢕⢕⢕⢕⢕⢕⢕⢕⢕⢕⢕⢕⢾⣷⢕⢕⢕⣿⣿⢕⢕⢜⢕⢕⢕⢕⢕⢕⢕⢕⢕⢕⢜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⢕⢔⢕⢑⠀⠀⠀⠀⠀⠀⠀⠀⢀⢄⢔⢔⢕⢕⢕⢕⢕⢕⢕⢕⢕⢕⢕⢕⢕⢱⢕⢕⢕⢕⢕⢕⢕⢕⢕⢕⢕⢕⢕⢕⢕⢕⢕⢕⢕⢕⢕⢕⢕⢕⢕⢕⢕⢕⢕⢕⢕⢕⢕⢕⢕⢕⢕⢕⢕⢜⢕⢕⢕⢕⢕⢕⢕⢕⢕⢕⢕⢕⢕⢕⢕⢕⢕⢕⢕⢕⢕⢕⢕⢕⢸⡏⢕⢕⢕⣿⢇⢕⢕⢕⢕⢕⢕⢕⢕⢕⢕⢕⢕⢕⣿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⢄⢀⠀⠀⠀⢄⠕⠁⠁⠀⠀⢕⢕⢕⢕⢕⢕⢕⠑⠁⠑⠕⠕⢇⣕⢕⢕⢕⢕⢕⢕⢕⢕⢕⢕⢕⢕⢕⢕⢕⢕⢕⢕⢕⢕⢕⢕⢕⢕⢕⢕⢕⢕⢕⢕⢱⢕⢕⢕⢕⢕⡕⢕⢕⢕⢕⢕⢕⢕⢕⢕⢕⢕⢕⢕⢕⢕⢕⢕⢕⢕⢕⢕⢕⢕⢕⢕⢕⢕⢸⣿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⢔⢄⠑⠀⠀⠀⠀⠀⠀⠀⠕⢕⢑⠕⠁⠀⠀⠀⠔⠔⠀⠁⢜⢳⣕⢕⠕⢕⢕⢕⢕⢕⢕⢞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⠕⢕⢕⢕⢕⢕⢕⢕⢕⢕⢕⢕⢕⢕⢕⢕⢕⢕⢕⢕⢕⢕⢕⢕⢕⢕⢕⢕⢕⢕⢕⢕⢕⢕⢕⢕⢕⢕⢕⢕⢕⢕⢕⢕⢕⢕⢕⢕⢕⢕⢕⢕⢕⢕⢕⢕⢕⢕⢕⢕⢕⢕⢕⢕⢕⢕⢕⢔⢀⠀⠀⠀⠀⠀⠀⠁⠁⠀⠀⠄⠐⠐⠀⢅⠀⠀⢕⢔⢈⠑⠄⢕⢕⢕⢕⢕⢕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⠑⢕⢕⢕⢕⢕⢕⢕⢕⢕⢕⢕⢕⢕⢕⢕⢕⢕⢕⢕⢕⢕⢕⢕⢕⢕⢕⢕⢕⢕⢕⢕⢕⢕⢕⢕⠕⠑⠑⢕⢕⢕⢕⢕⢕⢕⢕⢕⢕⢕⢕⢕⢕⢕⢕⢕⢕⢕⢕⢕⢕⢕⢕⢕⢕⢕⢕⢕⣔⠀⠀⠀⠀⠀⠀⢀⢀⠄⠄⠐⠐⠑⠕⠄⠀⠕⠁⠀⠀⠀⠀⠀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⠁⢕⢕⢕⢕⢕⡱⠕⠊⠁⠑⠕⠄⢅⢁⢕⠑⠕⠕⠕⠕⠕⢕⢕⢕⢕⢕⢕⢕⢕⢕⢕⢕⢕⢕⠀⠀⠀⠑⠑⠁⠑⠕⢕⢕⢕⢕⢕⢕⢕⢕⢕⢕⢕⢕⢕⢕⢕⢕⢕⢕⢕⢑⠕⠕⣵⣾⣿⣧⠀⠀⠀⠀⠀⠁⠀⠀⠀⠀⠀⠀⠀⠀⠀⠀⠀⠀⠀⠀⢀⣀⠀⠑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⠅⠄⠕⢕⢕⢕⢕⠀⠀⠀⠀⠀⠀⠀⠀⠀⠀⠀⠀⠀⠀⠀⠀⠀⠁⠁⠁⠑⠕⠕⠕⠑⠁⠁⠀⠀⠀⠀⠀⠀⠀⠀⠀⠀⠁⠕⢕⢕⢕⢕⢕⢕⢕⢕⢕⢕⢕⢕⢕⢕⢔⢔⢕⢕⢔⢕⢕⢝⢕⢕⠀⠀⠀⠁⠀⠀⠀⠀⠀⠀⠀⠀⢀⠀⢀⡀⠀⠀⠀⢕⢜⢧⡔⢕⢕⡕⢵⢵⢵⣵⣵⣕⡕⢕⢣⣕⢕⢕⢕⢕⢕⢕⢕⢕⢕⢕⣥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⠑⢕⢕⢔⢀⢅⢕⠑⠀⠀⠀⠀⠀⠀⠀⠀⠀⠀⢀⢀⠀⠀⠀⠀⠀⠀⠀⠀⠀⠀⠀⠀⠀⠀⠀⠀⠀⠀⠀⠀⠀⠀⠀⠀⠀⠀⠀⠀⠀⠑⢕⢕⢕⢕⢕⢕⢕⢕⢕⢕⢕⢕⢕⢕⢕⢕⢕⢜⢝⢕⢕⢇⢱⢀⠀⠀⠀⠀⠀⠀⠀⠀⠀⣄⣴⣾⣿⣿⣦⢀⠀⠀⢕⢜⢻⣕⢕⢇⢕⢕⢕⢕⢕⢝⢝⢕⢧⢕⠕⢧⢕⢕⢕⢕⢡⢱⢕⡕⢎⡕⢕⢹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⢑⣡⢕⢕⠑⠀⠀⠀⠀⠀⠀⠀⠁⠀⠀⠀⢕⢕⢕⢕⢔⠀⠀⠀⠀⠀⠀⠀⠀⠀⠀⠀⠀⠀⠀⠀⠀⠀⠀⠀⢔⢀⢀⠀⠀⠀⠀⠀⠀⠀⠑⢕⢕⢕⢕⢕⢕⢕⢕⢕⢕⢕⢕⢕⢕⢕⢕⢜⢕⢕⢕⢱⢕⡄⠀⠀⠀⠀⠀⠀⣴⣾⣿⣿⣿⣿⣿⣿⣷⣴⡕⢕⢕⢕⢝⢳⢕⢕⢕⢕⢕⢕⢕⢕⠑⠀⠀⠀⠀⠀⢀⢕⢕⢏⣳⣕⣝⣕⣕⣕⣜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⣿⣿⢕⢕⡅⠀⠀⠀⠀⠀⠀⠀⠀⠀⠀⠀⠀⢕⢕⢕⢕⢕⠀⠀⠀⠀⠀⠀⠀⠀⠀⠀⠀⠀⠀⠀⠀⠀⠀⠀⢄⠔⢅⢁⠑⠔⢀⠀⠀⠀⠀⠀⠀⠁⠁⢄⢅⢅⢑⢕⢕⢕⠁⠁⠁⠁⠀⢔⢕⢕⢕⢕⢕⠕⢕⢄⠀⠀⠀⠀⠀⠘⢻⣿⣿⣿⣿⣿⣿⣿⣿⣿⢇⢕⢕⢐⢑⢑⢕⢕⢕⢕⢕⢕⣗⢗⢗⢗⢗⢗⢕⢕⡕⣕⣗⡗⢷⢷⢷⢵⣼⣽⣝⣝⣟⢳⢧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⡇⣕⢜⢣⢄⠀⠀⠀⠀⠀⠀⢔⢕⠀⢔⢕⢕⢕⢕⠑⠀⠀⠀⢀⢔⢕⢕⠕⢔⢄⠀⠀⠀⠀⠀⠀⠀⠀⢕⠑⢕⢅⢕⢕⢔⢅⠀⠀⠀⠀⠀⠀⢄⢕⠑⢱⠕⢁⢄⠁⢀⠀⠀⠀⠐⠕⠕⠕⢑⢑⠁⠀⠀⠀⠀⠀⠀⠀⢄⢄⢔⢝⢿⣿⣿⣿⣿⡿⢟⢗⣵⣱⣵⣵⡦⢖⡱⢵⢗⢟⢝⢝⢝⢕⢕⢕⢕⢕⢸⢽⢿⢿⣿⣿⣿⣿⢿⢻⢷⢷⢽⣝⣻⢷⣵⣇⢹⡗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⢱⣿⣷⣧⡕⢕⢄⢀⣄⣄⣴⣴⣴⣶⣶⣷⣖⢕⢕⢔⢔⢔⢄⢅⢕⢕⢁⢀⠕⠕⠕⠀⠀⠀⠀⠀⠀⠀⠁⢕⢕⠕⠕⠕⠕⠕⢕⠀⠀⠔⢔⠄⢔⠅⢄⢅⠀⢅⠀⠀⠁⢄⠀⠀⠀⠀⠄⠀⠀⠀⠀⠀⠀⠀⠀⠀⠀⢀⣕⣕⣕⣵⣵⣼⣽⢟⡱⡎⣵⣾⢿⢟⢝⢕⢇⢕⢕⢕⡕⢕⢕⠕⢕⢕⡕⢕⢕⢕⢕⠕⠕⢕⡕⢕⢟⣟⣗⣕⣕⡕⢕⢜⢝⢟⣗⢝⢟⢧⢽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⢸⣿⣿⣿⣿⣧⣾⣿⣿⣿⣿⣿⣿⣿⣿⢟⠑⠑⠑⠑⠑⠑⠑⠑⠑⠁⠁⠑⠁⠐⠀⠀⠀⠀⠀⠀⠀⠀⠀⢅⠔⢀⠀⠀⠀⢐⢄⠀⠀⠀⠀⠄⢕⠄⠁⠁⠐⠄⠀⠀⠀⠀⠀⠀⠀⠁⠀⠀⠀⠀⠀⠀⠀⠀⠀⠀⠀⠀⠀⠁⠙⠙⠟⢏⢕⣸⣾⣾⢟⢕⢕⢕⢱⢆⢔⢔⢕⢑⠕⢕⢕⢕⢕⣫⣵⣷⣾⣿⢷⢷⠔⠑⡜⣵⣵⢱⣵⣵⡵⢵⣵⣴⣅⢳⣷⣷⣷⣾⣿⣷⣷⣧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⡟⢸⣿⣿⣿⣿⣿⣿⣿⣿⣿⣿⣿⣿⣿⡏⢔⠀⠀⠀⠀⠀⠀⠀⠀⠀⠀⠀⠀⠀⠀⠀⠀⠀⠀⠀⠀⠀⠀⠀⠁⢔⠕⠀⠀⠁⠀⠀⠀⠀⠀⠀⠀⠁⠀⠄⠄⢀⠀⠀⠀⠀⠀⠀⠀⠀⠀⠀⠀⠀⠀⠀⠀⠀⠀⠀⠀⠀⠀⠀⠀⠀⣄⣵⡞⡿⢏⡕⠏⠑⠕⠕⢕⢕⢕⢕⢕⢕⢕⢕⢕⣱⣷⣿⣿⣿⡏⢜⢕⠅⠁⠁⠀⢇⢿⢿⢜⢟⢿⢕⢜⢟⢟⢝⢕⣕⣱⣵⣵⣵⣵⣕⢼⣭⣍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⣿⣿⣿⣿⣿⣿⣿⣿⣿⣿⣿⣿⣿⣿⢕⢕⠀⠀⠀⠀⠀⠀⠀⠀⠀⠀⠀⠀⠀⠀⠀⠀⠀⠀⠀⠀⠀⠀⠀⠀⠀⠀⠀⠀⠀⠀⠀⠀⠀⠀⠀⠀⠀⠀⠀⠀⢀⠐⠀⠀⠀⠀⠀⠀⠀⠀⠀⠀⠀⠀⠀⠀⠀⠀⠀⢀⠀⠀⠔⠖⢞⢏⡱⢸⠕⠋⠀⠀⠀⠀⠀⠀⠁⠑⢑⢕⢕⢕⢕⣼⣿⣿⣿⣿⣿⣧⣣⡑⠄⠀⢀⢄⢕⡼⠜⢜⣙⣛⣟⣟⣿⣿⣷⣾⣿⣿⣿⣿⣵⡝⢟⢿⢟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⢸⢻⢿⣿⣿⣿⣿⣿⣿⣿⣿⣿⣿⡿⢕⠀⠀⠀⠀⠀⠀⠀⠀⠀⠀⠀⠀⠀⠀⠀⠀⠀⠀⠀⠀⠀⠀⠀⠀⠀⠀⠀⠀⠀⠀⠀⠀⠀⠀⠀⠀⠀⠀⠀⠀⠀⠁⠔⠀⠀⠀⠀⠀⠀⠀⠀⠀⠀⠀⠀⠀⠀⠀⢄⣠⡄⢅⡁⠁⠑⠘⠁⠁⠀⠀⠀⠀⠀⢀⢀⠀⠀⠀⠀⠀⠕⢕⢕⣼⣿⣿⣿⣿⣿⣿⣿⣿⣿⣿⣯⣵⡇⢕⢗⣏⣹⣽⣿⣿⣿⣿⣿⣿⣿⣿⣿⣿⣿⣷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⢕⢕⢕⢕⢜⢝⢝⢝⢟⢟⢟⢟⢟⢕⢕⠀⠀⠀⠀⠀⠀⠀⠀⠀⠀⠀⠀⠀⠀⠀⠀⠀⠀⠀⠀⠀⠀⠀⠀⠀⠀⠀⠀⠀⠀⠀⠀⠀⠀⠀⠀⠀⠀⠀⠀⠐⠕⢀⠀⠀⠀⠀⠀⠀⠀⠀⠀⠀⠀⠀⠀⠀⠐⢪⣽⣟⡏⢕⠀⠀⢀⠀⢄⣠⣴⣶⣷⣿⣿⣿⣷⣕⡕⢔⢄⢀⢑⢱⣿⣿⢟⣿⣿⣿⣿⣿⣿⣿⣿⣿⣿⢕⣣⣽⣾⣿⣿⣿⣿⣿⣿⣿⣿⣿⣿⣿⣿⣿⣿⢕⢕⢕⢸⢧⢕⢅⢕⢕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⢜⢕⢕⢕⢕⢕⢕⢕⢕⢕⢕⢕⢕⢕⢕⢕⢕⠀⠀⠀⠀⠀⠀⠀⠀⠀⠀⠀⠀⠀⠀⠀⠀⠀⠀⠀⠀⠀⠀⠀⠀⠀⠀⠀⠀⠀⠀⠀⠀⢀⢀⠀⠀⠀⠀⠀⠀⠀⢀⠑⠀⠀⠀⠀⠀⠀⠀⠀⠀⠀⠀⠀⠀⠀⠀⠀⠑⠊⠃⠁⠁⠁⠀⠔⢺⣿⣿⣿⣿⣿⣿⣿⣿⣿⣿⣿⣷⢕⢕⣿⣿⣿⢜⣿⣿⣿⣻⣿⣿⣿⣿⣿⣿⡼⢟⢏⢽⣿⣿⣿⣿⣿⣿⣿⣿⣿⣿⣿⣿⣿⣿⡧⢕⢕⡱⠞⠑⠑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⠀⠁⠁⠁⠁⢕⠀⠀⠀⠀⠀⠀⠀⠀⠀⠀⠀⢀⠀⠀⠀⠀⠀⠀⠀⠀⠀⠀⠀⠀⠀⠀⠀⢀⠀⠀⠀⠀⢕⢕⢀⠀⠀⠀⠀⠀⠀⠀⠔⠀⠀⠀⠀⠀⠀⠀⠀⠀⠀⠀⠀⠀⠀⠀⠀⠀⠀⠀⠀⠀⠀⠀⠀⠀⠈⠙⠿⣿⣿⣿⣿⣿⣿⣿⣿⣿⡕⢜⢿⣿⣿⡕⣿⣿⣿⣿⣿⣿⣿⣿⣿⣿⣵⢕⠕⠕⢙⢙⢙⢝⢝⢗⢟⢟⢟⢟⢝⣝⣽⣷⡾⠗⠁⢀⣀⣠⢴⠇⠑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⣿⢕⣕⣵⣵⣵⣵⣵⣵⣵⣵⣴⣴⣴⣴⣤⢕⠀⠀⠀⠀⠀⠀⠀⠀⠀⢀⠔⠁⠀⠀⠀⠀⠀⠀⠀⠀⠀⠀⠀⠀⠀⠀⠀⠀⠀⢀⠀⠀⠀⢕⠕⠀⠄⠀⠀⠀⠀⠀⠀⠀⠀⠀⠀⠀⠀⠐⠀⠀⠀⠀⠀⠀⠀⠀⠀⠀⠀⠀⠀⠀⠀⠀⠀⠀⠀⠀⠀⠀⠈⠙⠻⢿⣿⢿⢿⢿⢿⢇⢜⢿⣿⣿⣾⣿⣿⣿⣿⣿⣿⣿⡿⢇⡌⠕⢔⣵⣥⡡⣥⣵⡕⠁⠀⠀⣕⣕⣱⣵⣴⣴⣷⣷⣿⢿⠟⢕⢕⠄⠀⢕⢕⢕⠕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⢸⣿⣿⣿⣿⣿⣿⣿⣿⣿⣿⣿⣿⣿⣿⡕⢕⠀⠀⠀⠀⠀⠀⢀⠔⠁⠀⠀⠀⠀⠀⠀⠀⠀⠀⠀⠀⠀⠀⠄⠀⠀⠀⠅⠁⠑⠄⠀⠀⠁⠐⠄⠀⠀⠀⠀⠀⠔⠀⠀⠀⠀⠀⠀⠀⠀⠀⠀⠀⠀⠀⠀⠀⠀⠀⠀⠀⠀⠀⠀⠀⠀⠀⠀⠀⠀⠀⠀⠀⠀⠀⠀⠁⠑⠑⠕⠕⠑⢁⢕⢻⣿⣿⣿⣿⣿⣿⣿⢻⢑⠔⠀⠁⠀⢕⢸⣿⡇⣿⣿⢇⢀⠀⠀⠘⢟⢟⢿⠻⠟⠛⠙⠁⠀⠀⠀⠀⠁⠀⢡⣵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⢸⣿⣿⣿⣿⣿⣿⣿⣿⣿⣿⣿⣿⣿⣿⣧⣅⡅⢅⢅⢅⢅⠔⠁⠀⠀⠀⠀⠀⠀⠀⠀⠀⠀⠀⠀⠀⠀⠀⠀⠀⠀⠁⢔⠀⠀⠀⠀⠀⠀⠀⠀⠁⠀⠀⠀⠀⠀⠀⠀⠀⠀⠀⠀⠀⠀⠀⠀⠀⠀⠀⠀⠀⠀⠀⠀⠀⠀⠀⠀⠀⠀⠀⠀⠀⠀⠀⠀⠀⠀⠀⠀⠀⠀⠀⠀⠀⢄⢕⢕⢕⢝⢿⣿⢿⡏⢽⣿⡕⢅⢁⠀⠀⠀⢀⢏⢙⢝⢕⣕⣕⢕⢕⢔⢔⠀⠀⠀⠀⠀⢀⠀⠀⢀⠀⠀⠀⠀⢄⢍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⣷⢸⣿⣿⣿⣿⣿⣿⣿⣿⣿⣿⣿⣿⣿⣿⣿⡿⢕⢕⢕⠕⠁⠀⠀⠀⠀⠀⠀⠀⠀⠀⠀⠀⠀⠀⠀⠀⠀⠀⠀⠀⠀⠀⠀⠀⠀⠀⠀⠀⠀⠀⠀⠀⠀⠀⠀⠀⢀⠑⠀⠀⠀⠀⠀⠀⠀⠀⠀⠀⢀⠀⠀⠀⠀⠀⠀⠀⠀⠀⠀⠀⠀⠀⠀⢀⢀⢀⢀⢀⢀⢀⢀⢀⢀⠀⢀⢔⢕⢁⢔⠕⠕⢕⠜⢎⢝⢇⢝⢟⢿⢿⣗⢞⠑⢄⢕⣷⣷⢿⣟⣹⣵⣵⡷⠕⠀⢱⢕⠁⠀⢕⢕⢁⠀⠁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⢸⣿⣿⣿⣿⣿⣿⣿⣿⣿⣿⣿⣿⣿⣿⢏⢕⢕⢕⠑⠀⠀⠀⠀⠀⠀⠀⠀⠀⠀⠀⠀⠀⠀⠀⠀⠀⠀⠀⠀⠀⠀⠀⠀⠀⠀⠀⠀⠀⠀⠀⠀⠀⠀⠀⠀⠁⠑⠔⠀⠀⠀⠀⠀⠀⠀⠀⠀⠁⠄⠐⠀⠀⠀⠀⠀⢀⢀⢄⣄⣔⣴⣵⣵⣵⡕⢕⢕⢕⢕⢕⢕⢕⢕⠕⢕⢕⢕⢜⢕⢗⢧⢧⣕⣕⣕⡜⢕⢸⢗⢧⣕⣕⢕⢕⢜⣽⣽⣽⣽⣽⣵⡷⠇⠀⠀⢁⢇⠀⠀⠀⠁⠁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⢸⣿⣿⣿⣿⣿⣿⣿⣿⣿⣿⣿⣿⡿⢇⢕⢕⠕⠀⠀⠀⠀⠀⠀⠀⠀⠀⠀⠀⠀⠀⠀⠀⠀⠀⠀⠀⠀⠀⠀⠀⠀⠀⠀⠀⠀⠀⠀⠀⠀⠀⠀⠀⢀⠀⠀⠀⠁⠀⠀⠀⠀⠀⠀⠀⠀⠀⠀⠀⠀⠀⠀⠀⠀⠀⠁⢺⢿⢿⢿⣿⣿⣿⣿⣿⣿⣿⣷⣵⣕⣕⣕⡕⢕⢕⢕⢕⢕⢕⢕⢕⢕⢝⢝⠟⢟⢏⢿⢝⣗⣱⣷⢧⢵⢷⢼⢿⢿⢿⢿⢷⣧⡇⠀⠀⢄⡑⠑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⢕⣿⣿⣿⣿⣿⣿⣿⣿⣿⣿⣿⣿⣗⢇⢕⠁⠀⠀⠀⠀⠀⠀⠀⠀⠀⠀⠀⠀⠀⠀⠀⠀⠀⠀⠀⠀⠀⠀⠀⠀⠀⠀⠀⠀⠀⠀⠀⠀⢀⠀⠄⢄⢄⢄⣴⣤⣅⡁⠀⠀⠀⠀⠀⠀⠀⠀⠀⠀⠀⢄⠀⠀⠀⠀⠀⠀⠕⢕⢕⢜⢝⢟⢟⢿⣿⣿⣿⣿⣿⣿⣿⣿⣧⢕⠕⢕⠕⠑⢕⢑⢕⢕⢔⢕⢗⢇⢝⣝⣱⡵⢵⠷⠷⠷⢗⢗⢗⡛⢟⢝⢉⢕⢔⠐⢄⠁⢀⢔⢄⢄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⢟⢇⢜⢝⢟⢿⢿⢿⢿⢿⣿⢿⣿⡗⢎⠕⠀⠀⠀⠀⠀⠀⠀⠀⠀⠀⠀⠀⠀⠀⠀⠀⠀⠀⠀⠀⠀⠀⠀⠀⠀⠀⠀⠀⠀⠀⠀⢄⢔⢕⢕⢕⠄⢕⢕⣾⣿⣿⢟⢅⢕⢕⢄⢄⠀⢄⢀⠀⠀⠀⠀⢕⢕⢀⠀⢔⢔⣴⣄⣀⣧⡕⢕⢕⢕⣱⣿⣿⣿⣿⣿⣿⣿⣿⣿⢕⢔⢄⢔⢀⢑⢑⢑⢑⢑⡕⢝⢍⢝⢕⢔⠑⠁⠁⠁⠀⠑⢕⢣⡕⢵⢎⡕⢕⢕⢕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⢕⢕⢕⢕⢕⢕⢕⢕⢕⢕⢕⢜⢜⢕⠁⠀⠀⠀⠀⠀⠀⠀⠀⠀⠀⠀⠀⠀⠀⠀⠀⠀⠀⠀⠀⠀⠀⠀⠀⠀⠀⠀⠀⠀⠀⠀⢕⢕⠑⠀⠀⠀⠀⢕⣸⣿⣿⠏⢕⢕⢕⢕⢕⢕⠑⢕⢕⢀⠀⠀⢕⢕⢕⢕⢔⢁⠑⠘⠛⠛⠟⠷⢕⣵⣾⣿⣿⣿⣿⣿⣿⣿⣿⣿⢏⢕⢕⢕⢕⢕⢕⣵⣷⡾⢏⢕⢕⢕⢕⠁⠀⠀⠀⢀⡴⢕⢕⢕⢔⢕⢕⢕⢹⢗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⢅⢕⢕⢕⢕⢕⢕⢕⢕⢕⢕⠕⠀⠀⠀⠀⠀⠀⠀⠀⠀⠀⠀⠀⠀⠀⠀⠀⠀⠀⠀⠀⠀⠀⠀⠀⠀⠀⠀⠀⠀⠀⠀⠀⠀⠀⠁⢔⢕⢔⠀⠀⢕⢟⢋⠁⢕⢔⢅⢕⢕⢑⢑⢑⢕⢕⠐⠀⠔⠕⠕⢕⢕⠑⠀⠀⠀⠀⠀⠀⠀⠀⠈⠙⠻⢿⣿⣿⣿⣿⣿⢟⢕⢕⢕⢕⢵⢕⢕⡻⢟⢝⢕⢵⢕⢕⢕⢕⢕⢄⢔⢕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⠑⠀⠀⠀⠀⠀⠀⠀⠀⠀⠀⠀⠀⠀⠀⠀⠀⠀⠀⠀⠀⠀⠀⠀⠀⢀⢄⢄⠀⠀⠀⠀⠀⠀⠀⠀⢕⢕⢕⢑⢀⢀⢕⢕⠀⢕⠕⠕⢕⢑⢑⢑⢕⢕⠁⢐⢄⢕⢕⢅⢕⢕⠀⠀⠀⠀⠀⠀⠀⠀⠀⠀⠀⠀⠀⠀⠘⠟⢿⢟⢕⢕⢕⡱⢗⠁⢄⠀⢄⢁⢕⢕⢝⢕⢕⢕⢕⣱⢷⢕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⠑⠀⠀⠀⠀⠀⠀⠀⠀⠀⠀⠀⠀⠀⠀⠀⠀⠀⠀⠀⠀⠀⠀⢀⢄⢔⢕⢕⢕⢕⢔⢄⣔⢔⢔⢕⠐⢕⢕⢕⠑⠀⠑⠅⠀⠀⠐⢔⢕⢕⢕⢕⢕⢱⣾⡞⢕⢕⢕⢕⢕⢕⠁⠀⠀⠀⠀⠀⠀⠀⠀⠀⠀⠀⠀⠀⠀⠀⠀⠀⠁⠑⠕⢕⢕⢕⠐⢅⢄⠀⢁⠀⠕⠕⠕⢕⢜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⠁⠀⠀⠀⠀⠀⠀⠀⠀⠀⠀⠀⠀⠀⠀⠀⠀⠀⠀⠀⠀⢀⢄⢕⢕⢕⢕⢕⢕⢕⢕⣱⣿⣿⣧⢧⢕⠀⠁⠁⢀⠀⠀⠀⠀⠀⠕⢕⢕⢕⢕⢕⢕⢱⣿⡿⢕⢕⢕⢕⢕⠕⠁⠀⠀⠀⠐⠐⠐⠄⠄⢀⢀⢀⠀⠀⠀⢀⠀⠀⠀⠀⠀⠀⠁⢑⢑⢔⢅⡁⢁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⠐⠀⠀⠀⠀⠀⠀⠀⠀⠀⠀⠀⠀⠀⠀⠀⠀⠀⠀⢀⢔⢕⢕⢕⢕⢕⢕⢕⢕⢕⢕⢱⣿⣿⣿⣿⢇⢄⢀⠀⠀⠀⠀⠀⠀⠀⠐⠀⠁⠁⢁⢁⢑⢱⣿⡿⢕⢕⢕⠕⢕⠕⠀⠀⠀⠀⠀⠀⠀⠀⠄⠀⠀⠀⠁⠀⠀⠀⠑⠀⠀⠀⠀⠀⠀⢀⢕⢕⢕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⠁⠀⠀⠀⠀⠀⠀⠀⠀⠀⠀⠀⠀⠀⠀⠀⠀⢄⢔⢕⢕⢕⢕⢕⢕⢕⢕⠕⠑⠁⠁⢕⣿⣿⣿⡿⢇⢕⢕⢕⢕⢄⢀⠀⠀⠀⠀⠀⠀⠀⠀⠀⠁⠕⣼⣿⢇⢕⢕⢕⢕⠑⠀⠀⠀⠀⠀⠀⠀⠀⠀⠀⠀⠀⠀⠀⠀⠀⢀⠀⠀⠀⠀⠀⢀⢕⢕⢕⢕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⠁⠀⠀⠀⠀⠀⠀⠀⠀⠀⠀⠀⠀⠀⠀⠀⢀⢔⢕⢕⢕⢕⢕⢕⢕⢕⢕⢕⠁⠀⢔⢕⢀⣼⣿⣿⢟⢕⢕⢕⢕⢕⢕⢕⢕⢔⢄⠀⠀⠀⠀⠀⠀⠀⠀⠀⣿⢏⢕⢕⠕⠀⠁⠀⠀⠀⠀⠀⠀⠀⠀⠀⠀⠀⠀⠀⠀⠀⠀⠀⠑⠀⠀⠀⢔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⠑⠀⠀⠁⠀⠀⠀⠀⠀⠀⠀⠀⠀⠀⠀⢀⢄⢕⢕⢕⢕⢕⢕⢕⢕⢕⢕⢕⠑⠀⢀⢕⢕⠁⢕⢸⢏⢕⢕⢕⢕⢕⢕⢕⢕⢕⢕⢕⢕⢕⢔⢄⠀⠀⠀⠀⠀⠀⢝⢕⢕⠑⠀⠀⠀⠀⠀⠀⠀⠀⠀⠀⠀⠀⠀⠀⠀⠀⠀⠀⠀⠀⢀⢄⠀⠀⢄⢕⢕⢱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⠁⠀⠀⢔⠀⠀⠀⠀⠀⠀⠀⠀⠀⢀⢄⢕⢕⢕⢕⢕⢕⢕⢕⢕⢕⠕⢕⢕⠁⠀⢀⢕⠕⢁⢔⢔⢕⢕⢕⢕⢕⢕⢕⢕⢕⢕⢕⢕⢕⢕⢕⢕⢕⢕⢄⢀⠀⠀⢄⠕⠁⠀⠀⠀⠀⠀⠀⠀⠀⠀⠀⠀⠀⠀⠀⠀⠀⠀⠀⠀⢄⢔⢕⢕⢕⢔⢕⢕⢕⢕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⠑⠀⠀⠀⠀⠀⠀⠀⠀⠀⠀⢀⢄⢔⢕⢕⢕⢕⢕⢕⢕⢕⢕⢕⢕⢕⢔⢕⡕⢕⠀⠀⠐⢁⢔⢕⢕⢕⢕⢕⢕⢕⢕⢕⢕⢕⢕⢕⢕⢕⢅⢕⠕⢕⢕⢕⢕⢕⠕⠀⠀⠀⠀⠀⠀⠀⠀⠀⠀⠀⠀⠀⠀⠀⠀⠀⠀⠀⠀⢀⢀⢔⢕⢕⢕⢕⢕⢕⢕⢕⢕⣼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⢄⢄⠀⠀⠀⠀⠀⢀⢄⢔⢕⢕⢕⢕⢕⢕⢕⢕⢕⢕⢕⠕⠕⢕⢕⢕⣵⣿⡷⠁⠀⢀⢄⢕⢕⢕⢕⢕⢕⢕⢕⢕⢕⢕⢕⢕⢕⢕⢕⢕⢕⢕⢕⢔⠔⠑⠁⠀⠀⠀⠀⠀⠀⠀⠀⠀⠀⠀⠀⠀⠀⠀⠀⠀⠀⠀⠀⢄⢕⢕⢕⢕⢕⢕⢕⢕⢕⢕⢕⢕⣼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⣾⢇⢕⠀⢄⢕⢕⢕⢕⢕⢕⢕⢕⢕⢕⢕⢕⢕⠕⠑⠀⠀⢀⢕⢱⣾⣿⡟⢕⢔⢕⢕⢕⢕⢕⢕⢕⢕⢕⢕⢕⢕⢕⢕⢕⢕⢕⢕⢕⢕⢕⢕⠑⠀⠀⠀⠀⠀⠀⠀⠀⠀⠀⠀⠀⠀⠀⠀⠀⠀⠀⠀⠀⠀⠀⢀⠁⠁⠁⠁⠁⠁⠑⠑⠑⠑⠕⢕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⣇⢏⢕⢕⢕⢕⢕⢕⢕⢕⢕⢕⠕⢕⢕⢕⢕⢕⠑⠀⠀⠀⠀⢕⣱⣿⣿⢏⢕⢕⢕⢕⢕⢕⢕⢕⢕⢕⢕⢕⢕⢕⢕⢕⢕⢕⢕⢕⢕⢕⢕⠑⠀⠀⠀⠀⠀⠀⠀⠀⠀⠀⠀⠀⠀⠀⠀⠀⠀⠀⠀⠀⠀⠀⢀⣵⡕⢔⠀⠀⠀⢕⢕⢔⢔⢄⠀⢀⢼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⢕⠕⠕⠕⠕⢕⢕⢕⢕⢕⣱⣕⢕⢕⢕⠑⠀⠀⠀⠀⠀⢱⠾⢿⢏⢕⢕⢕⢕⢕⢕⢕⢕⢕⢕⢕⢕⢕⢕⢕⢕⢕⢕⢕⢕⠕⠑⠑⠁⠀⠀⠀⠀⠀⠀⠀⠀⠀⠀⠀⠀⠀⠀⠀⠀⠀⠀⠀⠀⠀⠀⠀⢰⣿⣿⣿⢧⠕⠀⠀⠑⠑⠑⠁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⠁⠀⠀⠀⠀⠀⠀⢀⣵⡻⢟⢕⢕⠕⠁⠀⢀⢄⠕⢄⢕⢕⢕⢕⢕⢕⢕⢕⢕⢕⢕⢕⢕⢕⠕⠕⠕⠕⠕⠑⠑⠑⠁⠀⠀⠀⠀⠀⠀⠀⠀⠀⠀⠀⠀⠀⠀⠀⠀⠀⠀⠀⠀⠀⠀⠀⠀⠀⠀⢄⠑⢕⢕⢕⢕⢕⢄⢀⠀⠀⠀⢔⠔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⢀⢔⢕⢕⢕⣕⡵⢕⢄⢀⢐⢑⢅⢕⢕⢕⢕⢕⢕⢕⢕⢕⢕⢕⢕⢕⢕⢕⢕⠀⠀⠀⠀⠀⠀⠄⠀⠀⠀⠀⠀⠀⠀⠀⠀⠀⠀⠀⠀⠀⠀⠀⠀⠀⠀⠀⠀⠀⠀⠀⠀⠀⢄⠑⢄⢕⢕⢕⢕⢕⢕⢕⢕⢔⢄⢀⠀⠀⠀⠕⠀⠀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⠔⢐⢁⢄⢔⢕⢕⢳⣷⡷⢾⢏⢕⢕⢕⢕⢕⢕⢕⢕⢕⢕⢕⢕⢕⢕⢕⢕⢕⢕⢕⢕⢕⢕⠑⠀⠀⠀⠀⠀⠀⠀⠕⢀⠀⠀⠀⠀⠀⠀⠀⠀⠀⠀⠀⠀⠀⠀⠀⠀⠀⠀⠀⠀⠀⠀⢀⠔⠁⢄⢕⢕⢕⢕⢕⢕⢕⢕⢕⢕⢕⢕⢕⢄⢀⠀⠀⠁⠑⠀⢀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⢀⠀⠀⠀⠀⠀⠀⠀⠀⠑⢔⢀⠀⠀⠀⠀⠀⠀⠀⠀⠀⠀⠀⠀⠀⠀⠀⠀⠀⠀⠀⠀⠁⠀⢄⢕⢕⢕⢕⢕⢕⢕⢕⢕⢕⢕⢕⢕⢕⢕⢕⢕⢔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⢄⠀⠀⠀⠀⠀⠀⠀⠀⠁⠕⢄⠀⠀⠀⠀⠀⠀⠀⠀⠀⠀⠀⠀⠀⠀⠀⠀⠀⠀⠀⠀⠀⢕⢕⢕⢕⢕⢕⢕⢕⢕⢕⢕⢕⢕⢕⢕⢕⢕⢕⢕⢕⢕⢔⢄⠑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⢀⠀⠀⠀⠀⠀⠀⠀⠀⠀⠀⠑⢔⠀⠀⠀⠀⠀⠀⠀⠀⠀⠀⠀⠀⠀⠀⠀⠀⠀⠀⢀⠀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⢄⠀⠀⠀⠀⠀⠀⠀⠀⠀⠀⠁⠕⢄⠀⠀⠀⠀⠀⠀⠀⠀⠀⠀⠀⠀⢀⢀⢄⢄⠁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⢄⢀⢄⢄⢀⠀⠀⠀⠀⢀⠀⠑⢔⢀⠀⠀⠀⠀⠀⠀⠀⠀⠀⠁⠁⠀⠀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⣱⣧⣴⣴⣵⣵⡔⠀⠀⠑⢔⢀⠀⠀⠀⠀⠀⠀⠀⠀⠁⢄⢀⢕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⣱⣵⣿⣿⣿⣿⣿⣿⣇⠀⠀⠀⠀⠑⠕⢄⢀⠀⠀⠀⠀⠀⠀⠀⠑⢄⠔⠑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⢱⣾⡿⢿⢿⣿⣿⣿⣿⣿⣿⣷⡄⢀⠀⠀⠀⠀⠁⠑⠕⢔⢄⢀⠀⠀⢔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⣵⡿⢏⢕⢱⣾⣿⢿⣿⣿⣿⣿⡿⢇⠁⠀⠀⠀⠀⠀⠀⠀⠀⠁⠑⠕⢔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⠚⠛⠑⠑⠑⠛⠛⠑⠘⠛⠛⠛⠛⠃⠀⠀⠀⠀⠀⠀⠀⠀⠀⠀⠀⠀⠀⠀⠁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⡟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⡟⣿⣿⣿⣿⣿⡇⣿⣿⣿⣿⣿⣿⣿⢸⣿⣿⣿⣿⣿⣿⣿⣿⣿⣿⣿⣿⣿⣿⣿⣿⣿⣿⣿⣿⣿⣿⣿⣿⣿⣿⣿⣿⣿⡿⢸⡇⣿⣿⣿⣿⡏⣿⣿⣿⢸⣿⣿⣿⣿⢸⡟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⢱⡏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⢕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⡯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⠈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⢕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⠁⠑⠐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⢀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⢞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⡟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⡟⣿⣿⣿⣿⣿⡇⣿⣿⣿⣿⣿⣿⣿⢸⣿⣿⣿⣿⣿⣿⣿⣿⣿⣿⣿⣿⣿⣿⣿⣿⣿⣿⣿⣿⣿⣿⣿⣿⣿⣿⣿⣿⣿⡿⢸⡇⣿⣿⣿⣿⡏⣿⣿⣿⢸⣿⣿⣿⣿⢸⡟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⢱⡏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⢝⢕⢕⢕⢕⢕⢕⢕⢕⢕⢕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⡏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⠁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⢅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⠁⠑⠐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⢀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⢞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⣼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⡟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⡟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⣾⡟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⢱⡏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⢹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⢕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⡏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⠁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⢅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⠁⠑⠐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⢀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⢞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⣷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⡟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⡟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⢿⡿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⢱⡏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⢝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⢕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⡏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⠁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⢅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⠁⠑⠐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⢀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⢞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⣷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⢕⢸⣿⣿⣿⣿⣿⣿⣿⣿⣿⣿⣿⡇⢕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⣿⣿⣿⣿⣿⣿⣿⣿⣿⣿⣿⣿⣿⣿⣿⣿⣿⣿⣿⣿⣿⣿⣿⣿⣿⣿⣿⣿⣿⣿⣿⣿⣿⣿⣿⣿⣿⣿⣿⣿⣿⣿⣿⣿⣿⣿⣿⣿⣿⣿⡿⣿⣿⣿⣿⣿⣿⣿⣿⣿⣿⣿⣿⣿⣿⣿⣿⣿⣿⣿⣿⣿⣿⣿⣿⢽⣿⣿⣿⣿⣿⣿⣿⣿⣿⣿⣿⣿⣿⣿⣿⣿⣿⣿⣿⣿⣿⣿⣿⣿⣿⣿⣿⣿⣿⣿⣿⣿⣿⣿⣿⣿⣿⣿⣿⣿⣿⣿⣿⣿⣿⣿⣿⣿⣿⣿⡏⣿⣿⣿⣿⣿⣿⣿⣿⣹⢕⢕⢕⢸⣿⣿⣿⣿⣿⣿⣿⣿⣿⣿⣿⡇⢕⢕⢕⣻⣿⣿⣿⣿⣿⣿⣿⣿⣿⣿⣿⣿⣿⣿⣿⡏⣿⢹⣿⣿⣿⣹⣿⣿⣿⣿⣿⣿⣿⣿⣿⣿⣿⣿⣿⣿⣿⣿⣿⣿⣿⣿⣿⡿⣿⣿⣿⣿⣿⣿⣿⣿⣿⣿⣿⣿⣿⣿⣿⣿⣿⣿⣿⣿⣿⣿⣿⠀</a:t>
            </a:r>
            <a:br/>
            <a:r>
              <a:t>⣿⣿⣿⣿⣿⣿⣿⣿⣿⣿⣿⣿⣿⣿⣿⣿⡿⣿⣿⣿⣿⣿⢹⣿⣿⣿⣿⣿⣿⣿⣿⣿⣿⣿⣿⣿⣿⣿⣿⣿⣿⣿⣿⣿⣿⣿⡿⡟⣿⣿⣿⣿⣿⡟⣿⣿⣿⣿⣿⣿⣿⣿⢻⣿⣿⣿⣿⣇⣿⣿⣿⣿⣿⣿⣿⣿⣿⣿⣿⣿⣿⣿⣿⣿⡇⣿⣿⣿⣿⣿⣿⣿⢸⡿⣿⣿⣿⣿⣿⣿⣿⣿⣿⣿⣿⣿⣿⣿⣿⣿⣿⣿⣿⣿⣿⣿⣿⣿⣿⣿⣿⣿⣿⢻⡟⣿⣿⣿⣿⣿⣿⣿⣿⢸⣿⣿⣿⣿⢸⣿⡷⣿⣿⣿⣿⣿⣿⣿⣿⣿⡟⢇⢸⢕⢕⢕⢸⣿⣿⣿⣿⣿⣿⣿⣿⣿⣿⣿⡇⢕⢕⢕⢸⣿⣿⢸⣿⣿⣿⣿⣿⣿⣿⣿⣿⣿⣿⣿⣿⣿⣿⣿⣿⣿⣿⣿⣿⣿⣿⣿⣿⣿⣿⣿⣿⣿⣿⣿⣿⣿⣿⣿⣿⣿⣿⣿⣿⣼⣿⡿⡏⣿⣿⣿⣿⣿⣿⣿⣿⣿⣿⣿⣿⣿⣿⣿⣿⣿⣿⣿⠀</a:t>
            </a:r>
            <a:br/>
            <a:r>
              <a:t>⣿⣿⣿⣇⣿⣿⣿⣿⣿⣿⣿⣿⣿⣿⣿⣿⡇⣿⣿⣿⣿⣿⢸⣿⣿⣿⣿⣿⣿⣿⣿⣿⣿⣿⣿⣿⣿⣿⣿⣿⣿⣿⡿⣿⣿⣿⡇⡇⣿⡏⣿⣿⣿⡇⢻⣿⣿⣿⣿⣿⣿⣿⢸⣿⡏⣿⣿⣿⣿⣿⣿⣿⣹⣿⣿⣿⣿⣿⡏⣿⣿⣿⣿⣿⡇⣿⣿⣿⣿⣿⣿⣿⢸⣿⣿⣿⣿⣿⣿⣿⣿⣿⣿⣿⣿⣿⣿⣿⣿⣿⣿⣿⣿⣿⣿⣿⣿⣿⣿⣿⣿⣿⡿⢸⡇⣿⣿⣿⣿⡏⣿⣿⣿⢸⣿⣿⣿⣿⢸⡟⡇⣿⣿⣿⣿⣿⣿⣿⣿⣿⣧⡕⢸⢕⢕⢕⢸⣿⣿⣿⣿⣿⣿⣿⣿⣿⣿⣿⡇⢕⢕⢕⢕⣿⣿⣼⣿⣿⣿⣿⣿⣿⣿⣿⣿⢻⣿⣿⣯⣿⣿⣿⣿⣿⢏⣿⣿⣿⣿⣿⣿⣿⣿⣿⣿⣿⣿⣿⣿⣿⣿⣿⣿⣿⣿⣿⡇⣿⣿⡇⢱⡿⣿⢿⣿⣿⡇⢹⣿⣿⣿⣿⣿⣿⣿⡟⣿⣿⣿⣿⠀</a:t>
            </a:r>
            <a:br/>
            <a:r>
              <a:t>⣿⣿⣿⣿⣿⣿⣿⣿⣿⣿⣿⣿⡿⢸⣿⣿⡇⣿⢻⣿⣿⢇⢸⣿⣿⣿⣿⣿⣿⣿⣿⣿⣿⣿⣿⣿⣿⣿⣿⣿⡇⣿⡇⣿⢻⣿⡇⡇⣿⣿⣿⣿⣿⡇⢸⣿⡿⣿⣿⣿⣿⣿⢸⣿⡇⣿⡿⣿⣿⣿⣿⣿⢻⣿⣿⣿⣿⣿⣿⣿⣿⣏⣿⣿⣿⣿⣿⣿⡏⣿⣿⣿⢸⡇⣿⣿⣿⢸⣿⣿⣿⣿⣿⣿⣿⣿⣿⣿⣿⣿⣿⣿⣿⣿⣿⣿⣿⣿⣿⣿⣿⣿⢇⢕⢕⢕⢝⢻⣿⡯⡷⣻⡟⢕⢿⣿⣿⣿⢸⡇⡇⣿⣿⣿⣿⣿⣿⣿⢹⣿⡏⢕⢜⢕⢕⢕⢸⣿⣿⣿⣿⣿⣿⣿⣿⣿⣿⣿⡇⢕⢕⢕⢜⣿⣿⣿⣿⣿⣿⣿⣿⣿⣿⣿⣿⢸⣿⣿⣿⣿⢿⣿⣿⣇⡾⣿⣿⣿⣿⣿⣿⣿⣿⣿⣟⣿⣿⣿⣿⣇⣿⣿⣿⣿⣿⢸⡇⢿⣿⡇⢕⣿⡏⣿⣿⣿⣿⢸⣿⣿⣿⣿⣿⣿⣿⡇⡇⣿⣸⣿⠀</a:t>
            </a:r>
            <a:br/>
            <a:r>
              <a:t>⣿⣿⣿⢟⣿⣿⣿⣿⣿⢿⣿⢿⡇⢸⣿⣿⣇⡿⣼⢿⢻⣾⢜⣿⣿⣿⡿⢹⢻⣿⣿⣿⣿⣿⣿⣿⣿⣿⢿⡟⡇⣿⡇⣿⢸⣿⡇⢕⡇⡇⣿⣿⣿⣧⢜⢻⡇⣿⣿⣿⣿⡇⢸⡇⡇⣿⡇⢝⣿⣿⣿⡟⢸⣿⣇⣿⣿⣿⣿⣿⣿⣿⣿⣿⡇⡿⣿⣿⢇⣿⣿⣿⢸⡇⡟⡿⣿⢸⢻⣿⣿⣿⣿⣿⣿⣿⣿⣿⣿⣿⣿⣿⣿⣿⣿⣿⣿⣿⣿⣿⣟⣿⢕⢕⢕⢕⢕⢕⢜⢯⡗⣿⣷⣿⢸⣿⣿⡇⢸⡇⡇⣿⡟⢹⣿⢹⣿⢕⢸⢿⡇⢕⢕⢕⢕⢕⢸⣿⣿⣿⣿⣿⣿⣿⣿⣿⣿⣿⡇⢕⢕⢕⢕⢻⢻⢹⣿⣿⣿⣿⣿⢿⣿⣿⡏⢸⣿⣿⡿⣿⢸⣿⡟⡿⡇⢸⣿⣿⣿⡇⢏⡏⣿⣿⣿⣿⣿⣿⣿⣿⣿⢻⡟⡿⢿⢜⡇⢸⣿⡇⢕⣿⡇⣿⣿⣿⣿⢕⢸⣿⢻⣿⣿⢿⡇⢕⣷⣿⢻⣿⠀</a:t>
            </a:r>
            <a:br/>
            <a:r>
              <a:t>⣿⣿⣷⢸⣿⣿⣿⣿⢿⢸⢿⢻⡜⢸⣿⣿⡇⡇⢸⢻⢸⣿⢜⣿⣿⣿⣿⢸⢸⢸⣿⣿⢿⣿⣇⣿⣿⣿⢸⡇⡇⢸⡇⢹⣼⣿⡇⣕⢸⡇⣿⢿⣿⡿⢕⣿⡏⢻⢹⣿⢿⡇⢸⣿⡇⣿⢇⢜⡟⣿⣿⡇⢕⣿⣿⣿⣿⣿⡿⢺⣿⣿⣿⣿⡇⡇⣟⣿⢕⣿⣿⣿⢸⢇⡏⡇⣿⡇⢻⣿⣿⣿⣿⣿⣿⣿⣿⣿⣿⣿⣿⣿⣿⣿⣿⣿⣿⣿⡇⢻⢻⢿⢕⢕⢕⢕⢕⢕⢕⢜⢗⢺⡏⢻⢕⣿⣿⣿⢸⢷⡇⢻⡇⢕⡏⢸⣿⢕⢕⢝⡇⢕⢕⢕⢕⢕⢸⣿⣿⣿⣿⣿⣿⣿⣿⣿⣿⣿⡇⢕⢕⢕⢕⢷⣿⢕⣿⣿⣿⣿⣿⢜⢹⣿⡇⢜⢻⣿⡇⣿⢸⢏⡇⣿⡇⢸⣿⡿⣿⡇⢕⡇⣿⣿⡇⣿⣿⡏⡿⣿⢝⢸⡇⢸⢸⡇⢕⣿⣿⡏⣾⢸⡇⣿⢾⢿⢹⢕⢿⡿⢸⢸⣿⢸⣿⢕⢸⡟⢸⣿⠀</a:t>
            </a:r>
            <a:br/>
            <a:r>
              <a:t>⡟⢏⢏⢕⣿⡟⡟⣿⢸⢸⢸⢸⢕⢜⣿⢿⡇⡇⡞⢸⢸⢹⢕⡟⢹⢸⡏⢕⢸⢸⡇⡏⢸⣿⡟⢝⢝⢕⢜⡇⡇⢜⡇⢕⢻⢹⢕⢝⢸⢕⢸⢸⣿⢕⢕⢹⡇⢸⢸⣟⢸⢕⢸⢹⡇⣿⢕⢱⢇⢸⡿⢇⢕⢿⣿⢕⢹⣿⢕⢕⣿⣿⢹⡿⡇⢕⡟⡟⢕⢕⢿⢿⢜⢕⡇⢕⡏⡇⢜⢻⡟⣿⣿⣿⣿⣿⣿⣿⣿⣿⣿⣿⣿⣿⣿⣿⣿⣿⡇⢸⣿⢜⢇⢕⢕⢕⢕⢕⢕⢕⢱⢫⢕⢜⢕⢻⢸⢹⢸⢸⡇⢸⡇⢕⡟⢸⢻⢕⢕⢕⢕⢕⢕⢕⢕⢕⢸⣿⣿⣿⣿⣿⣿⣿⣿⣿⣿⣿⡇⢕⢕⢕⢕⢕⢝⢕⣿⣿⣿⢻⢿⢕⢜⣿⢇⢕⢸⡟⡏⣿⢸⢕⡇⢏⡇⢜⡇⣧⣿⢕⢕⡇⢿⣿⡇⣿⣿⡇⢕⢝⡇⢸⡇⢕⢸⡇⢸⢸⢸⢕⢜⢕⢕⢸⢜⣿⢜⢕⢸⢇⢕⣕⣿⢸⢻⢕⢸⡇⢸⣿⠀</a:t>
            </a:r>
            <a:br/>
            <a:r>
              <a:t>⡇⢕⢇⢕⢿⢇⡇⢸⢸⢕⢸⢝⢕⢕⢻⣿⡇⢕⢸⢜⢜⢸⢕⡏⢸⡟⡇⢕⢕⢸⢱⡏⢕⢿⡇⢕⢸⢕⢕⡇⢇⢕⡇⢸⢕⢕⢕⢕⢜⢕⢸⢸⢻⢕⢕⢕⢕⢕⢕⡇⢸⢕⢕⢸⢕⣿⢕⢸⢇⢜⢇⢕⢕⢸⡇⢕⢸⣿⡕⢸⡿⢸⢕⡇⡇⢕⡟⡇⢕⢕⢸⢸⢜⢕⡇⢕⢇⡇⢕⢇⢸⣿⣿⣿⣿⣿⣿⣿⣿⣿⣿⣿⣿⣿⣿⣿⣿⣿⡇⢟⢸⢱⢕⢕⢕⢕⢕⢕⢕⢕⢕⢗⢕⢱⢕⢇⢸⢸⢜⢸⢕⢸⣿⢸⢕⢜⢸⢕⢕⢕⢕⢕⢕⢕⢕⢕⢸⣿⣿⣿⣿⣿⣿⣿⣿⣿⣿⣿⡇⢕⢕⢕⢕⢕⢕⢕⢿⢏⡏⢸⢸⢕⢕⢟⡕⢕⢜⣿⡇⢕⢸⢕⢇⢕⢇⢸⡟⢿⡟⢕⢕⢕⡇⢿⢕⢸⢻⡇⢕⢕⢕⢕⢕⢕⢜⢇⢸⢜⢜⢕⢕⢕⢕⢸⢕⣿⢕⢕⢕⢇⢕⡇⢿⢕⢇⢕⢕⡇⢸⣿⠀</a:t>
            </a:r>
            <a:br/>
            <a:r>
              <a:t>⡇⢕⢕⢕⢜⢕⢕⢕⢕⢕⢕⢕⢕⢕⢕⢸⢕⢕⢕⢕⢕⢕⢕⢸⢕⢕⡕⢕⢕⢸⢕⢕⢕⢜⡇⢕⢕⢕⡇⡇⢕⢕⢕⢕⢕⢕⢕⢕⢕⢕⢸⢜⢕⢕⢕⢕⢕⢕⢕⢕⢕⢕⢕⢕⢕⢸⡕⢕⢕⢕⢕⢕⢕⢕⢕⢕⢜⢹⢕⢕⢕⢕⢕⢕⡕⢕⢕⡇⢕⢕⢕⡿⢕⢕⡇⢕⢕⢕⢕⢕⢸⣿⣿⣿⣿⣿⣿⣿⣿⣿⣿⣿⣿⣿⣿⣿⣿⣿⡇⢕⢕⢕⢕⢕⢕⢕⢕⢕⢕⢕⢕⢜⢕⢜⢕⢕⢜⢜⢕⢕⢕⢜⢝⢕⢕⢕⢕⢕⢕⢕⢕⢕⢕⢕⢕⢕⢸⣿⣿⣿⣿⣿⣿⣿⣿⣿⣿⣿⡇⢕⢕⢕⢕⢕⢕⢕⢜⢕⡇⢕⢜⢕⢕⢕⢇⢕⢕⣷⡇⢕⢕⢕⢕⢕⢕⢕⢇⢜⢇⢕⢕⢕⢇⢜⢕⢕⢕⡇⢕⢕⢕⢕⢕⢕⢕⢕⢕⢕⢕⢕⢕⢕⢕⢸⢕⢕⢕⢕⢕⢕⢕⢕⢜⢕⢕⢕⢕⢕⢸⣿⠀</a:t>
            </a:r>
            <a:br/>
            <a:r>
              <a:t>⢇⢕⢕⢕⢕⢕⢕⢕⢜⢕⢕⢕⢕⢕⢕⢹⢕⢕⢕⢕⢕⢕⢕⢕⢕⢕⢕⢕⢕⢜⢕⢕⢕⢕⢕⢕⢕⢕⢕⢇⢕⢕⢕⢕⢸⢕⢕⢕⢕⢕⢕⢕⢕⢕⢕⢕⢕⢕⢕⢕⢕⢕⢕⢕⢕⢜⢕⢕⢕⢕⢕⢕⢕⢕⢕⢕⢕⢕⢕⢕⢕⢜⢕⢕⢕⢕⢕⢜⢕⢕⢕⢕⢕⢕⢕⢕⢕⢕⢕⢕⢕⣿⣿⣿⣿⣿⣿⣿⣿⣿⣿⣿⣿⣿⣿⣿⣿⣿⡇⢕⢕⢕⢑⢕⢕⠀⢀⢕⢕⢕⢕⢕⢕⢕⢕⢕⢕⢕⢕⢕⢕⢕⢜⢕⢕⢕⢕⢕⢕⢕⢕⢕⢕⢕⢕⢕⢸⣿⣿⣿⣿⣿⣿⣿⣿⣿⣿⣿⡇⢕⢕⢕⢕⢕⢕⢕⢕⢕⢕⢕⢕⢕⢕⢕⢕⢕⢕⢕⢇⢕⢕⢕⢕⢕⢕⢕⢕⢕⢕⢕⢕⢕⢕⢕⢕⢜⢕⢕⢕⢕⢕⢕⢕⢕⢕⢕⢕⢕⢇⢕⢕⢕⢕⢕⢕⢕⢕⢕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⡇⢕⢜⢕⢕⢕⠁⠀⢕⢕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⡇⢕⢕⠁⠕⠁⠀⢀⠑⠑⢕⢕⢀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⡇⢕⢕⠕⠀⠀⠀⢕⠀⠀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⡕⢕⠀⠀⠀⠀⠀⠁⠀⢔⢕⢕⢕⢕⢕⢕⢕⢕⢕⢕⢕⢕⢕⢕⢕⢕⢕⢕⢕⢕⢕⢕⢕⢕⢕⢕⢕⢕⢸⣿⣿⣿⣿⣿⣿⣿⣿⣿⣿⣿⡇⢕⢕⢕⢕⢕⢕⢕⢕⢕⢕⢕⢕⢕⢕⢕⢕⢕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⢕⠑⠀⠀⠀⠀⠀⠀⠀⢕⢕⢕⢕⢕⢕⢕⢕⢕⢕⢕⢕⢕⠕⠑⢅⢅⢅⢅⢑⠕⢕⢕⢕⢕⢕⢕⢕⢕⢸⣿⣿⣿⢿⢿⢿⢿⢿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⠕⠀⠀⠀⠀⠀⠀⠀⢀⠁⠕⠕⢕⢕⢕⢕⢕⢕⢕⠕⠁⠀⠀⢄⢕⢕⢕⢕⢕⢄⠁⠕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⠏⠀⠀⠀⠀⠀⠀⠀⠀⠁⠀⠀⠀⢕⢕⢕⢕⢕⠑⠁⠀⠀⠀⠀⢕⢕⢕⢕⠕⠑⠑⠀⠀⢕⢕⢕⢕⢕⢕⢸⣿⣿⣿⢕⢕⢕⢕⢕⣿⣿⣿⡇⢕⢕⢕⢕⢕⢕⢕⢕⢕⢕⢕⢕⢕⢕⢕⢕⢕⢕⢕⢕⢕⢕⢕⢕⢕⢕⢕⢕⢕⢕⢕⢕⢕⢕⢕⢕⢕⢕⢕⢕⢕⢕⢕⢕⢕⢕⢕⢕⢕⢕⢕⢕⢕⢕⢕⢕⢕⢕⢕⢕⢕⢕⢕⢕⢕⢕⢕⢕⢕⢕⢸⠀</a:t>
            </a:r>
            <a:br/>
            <a:r>
              <a:t>⢕⢕⢕⢕⢕⢕⢕⢕⢕⢕⢕⢕⢕⢕⢕⢕⢕⢕⢕⢕⢕⢕⢕⢕⢕⢕⢕⢕⢕⢕⢕⢕⢕⢕⢕⢕⢕⢕⢕⢕⢕⢕⢕⢕⢕⢕⠕⠕⢕⣵⠕⠕⠕⡕⢕⢕⢕⢕⢕⢕⢕⢕⢕⢕⢕⢕⢕⢕⢑⣕⣕⣕⣕⣕⢕⢕⢕⢕⢕⢕⢕⢕⢕⢕⢕⢕⢕⢕⢕⢕⢕⢕⢕⢕⢕⣵⢕⢕⢕⢕⢕⢕⢸⣿⡟⡻⢟⢟⢹⢻⣿⣿⣿⣿⣿⢟⡁⠀⠀⠀⠀⠀⠀⠀⠀⣰⠄⠀⠀⠀⢕⡕⠕⠑⠀⠀⠀⢰⢀⠀⠀⠑⠁⠁⠁⢠⠄⢀⠀⠀⢱⢕⢕⢕⢕⠕⢜⣿⣿⢟⣑⠕⢑⣑⣕⣟⣟⣟⣕⣕⣱⡕⢕⢕⢕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⢑⢕⡗⢕⢱⢇⢵⢏⢕⢕⢕⣧⢕⢕⢕⢕⢱⡕⢕⢕⢕⢕⢸⢕⢕⢕⢕⣿⢕⢕⢕⢕⢕⢕⢕⢕⢕⢕⢕⢕⢕⢕⡕⢕⢕⢕⢕⢕⢕⣿⢕⢕⢕⢕⢕⢕⢸⡟⡱⢇⣾⣾⢕⡜⢿⣿⣿⢟⠁⢕⣇⡤⠀⠄⢄⡀⠀⠀⡰⠏⠍⠍⠍⠍⠽⠍⠀⠀⠄⢄⢠⢯⠖⠃⠀⠀⠀⠀⢄⡏⠑⠕⠀⠀⢸⢕⡕⢕⢕⢸⢇⢝⢏⢕⢻⣄⡐⢄⢕⢕⢸⡕⢕⢕⢕⢕⢕⢕⠕⢕⣱⡱⢖⢕⢕⢔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⠗⢗⡗⢓⢺⠗⢓⣕⢕⢕⢕⡏⢕⢕⢕⢕⢕⢜⡇⢕⢕⢕⢸⢵⢵⢵⢵⣿⢕⢕⡜⢕⢕⢗⢜⢕⢕⢕⢜⢕⢱⢵⡇⢇⢕⢕⢕⢕⢕⣿⢕⢕⢕⢇⢕⢕⢜⣜⡅⢕⣽⢕⢕⡮⢳⣪⢏⠀⠉⢹⢁⡄⠄⠠⡅⠁⠀⠈⠒⠒⠒⢒⣖⠒⡗⠐⠀⠀⠀⣠⠇⠖⡄⣀⣰⢄⠄⠄⢎⡇⠁⢅⠁⠁⢸⠁⠁⠁⠑⡜⠕⢕⡝⢝⢹⠑⢐⢕⢕⡇⢸⢇⢝⢧⢕⢕⢕⢕⢝⠝⢕⢳⡕⢕⢕⢱⢇⢕⢕⢕⢕⢕⢱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⢜⢕⢰⡜⢔⡔⢔⢕⢕⢕⢣⡱⢕⢕⢕⢕⢔⢏⢕⢕⢕⢸⢕⢕⢕⢕⣿⢕⢕⢕⢕⢕⢕⢕⢕⢕⢕⣇⢕⢕⣕⡇⢕⢕⢕⢕⢕⢕⣿⢕⢕⢕⢕⢕⢕⢸⣿⣿⢱⢇⢕⢕⡇⢼⢏⠀⢀⣄⢼⢁⢰⠀⠀⣸⠀⠀⠀⠀⠈⢱⢞⢁⠀⢿⠀⢀⠀⠑⠑⡠⠒⡏⠅⠐⠀⠀⠀⢕⡇⠀⠁⠷⠀⢸⠀⠀⠀⠀⢧⢇⢸⣿⢕⣸⠀⢅⢕⢕⡇⢸⢕⢕⢕⢕⢕⢕⢕⡕⢕⢔⢜⢝⢕⢕⢜⣇⢕⢕⢕⢕⢄⢜⢇⢑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⢕⢄⢔⢳⢵⡕⢜⢏⢕⢕⢕⢕⢗⢕⢕⢕⢕⢕⢕⢕⢕⢕⢸⢑⢑⢑⢑⠿⢕⢕⢇⢕⢜⢅⢜⢕⢕⢕⢳⢕⢇⢕⢏⢕⢕⢕⢕⢕⢕⣿⢕⢕⢕⢕⢕⢕⢸⢟⢕⡣⢑⢔⡼⠃⠀⠀⠀⠈⠉⠺⠑⠈⠓⠓⠑⠀⠀⠀⠠⠗⠁⠈⠳⠀⠘⢧⡇⠀⠀⠀⠣⢄⣅⣤⢄⠀⠀⠀⢕⡇⠀⠀⠄⢄⣼⠀⠀⠀⠀⠘⠇⠁⡏⢱⠃⠀⠀⠅⢕⡧⢸⢕⡕⢕⢕⢕⢕⢕⢕⢣⢵⢵⢕⢕⢕⢕⢜⢇⢕⢕⢕⢕⢕⢱⣕⡸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⢱⣾⢏⢔⢕⠀⠀⡠⠀⠀⠀⠀⠀⠀⠀⠀⠀⠀⠀⠀⠀⠀⠀⠀⠀⠀⠀⠀⠀⠀⠀⠀⠀⠀⠀⠀⠀⠀⠀⠀⠀⠀⠀⠀⠀⠀⠀⠀⠀⠀⠀⠀⠀⠀⠀⢰⣷⣾⠀⠀⠀⠐⢕⣿⣷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⢇⢕⢕⢕⠀⢔⠁⠀⠀⠀⠀⠀⠀⠀⠀⠀⠀⠀⠀⠀⠀⠀⠀⠀⠀⠀⠀⠀⠀⠀⠀⠀⠀⠀⠀⠀⠀⠀⠀⠀⠀⠀⠀⠀⠀⠀⠀⢀⢄⢄⣄⣄⠔⠀⣼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⠕⢕⣑⣕⡕⢕⢕⢕⢕⢕⢕⢕⢕⢑⣕⢕⢕⡑⢁⣑⠑⡑⢕⣀⢕⢀⠀⢀⡀⢀⢀⢀⢀⡀⠀⠀⠀⠀⠀⠀⠀⠀⠀⠀⠀⠀⠀⣄⠀⠀⢄⢄⠀⠀⠀⠀⠀⠀⠀⠀⠀⠀⠀⠀⠀⠀⢀⠁⠑⠁⠀⠀⠀⠛⢿⣿⠀⠀⠀⠀⢕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⡗⢔⣾⠔⡄⠰⢄⡰⢃⢕⢀⡆⠐⠐⠐⠐⠐⢰⢔⢕⠕⡇⢀⣸⠀⡇⢀⢸⠀⠑⠀⢸⡇⠄⠄⠄⢸⢇⠀⠀⠀⡠⠔⢲⠐⠒⢤⡀⠀⠀⣱⠃⢰⠂⢸⢕⢀⡄⠀⠁⡦⠀⠠⢀⡠⠴⠄⠀⢄⢀⢸⠃⠀⠀⠀⠀⠀⠀⠀⠈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⡧⢅⡿⣁⣁⣗⣈⣈⣅⢕⢔⡏⣑⣁⣁⣗⣁⣈⣕⠁⠀⠁⠄⡰⠇⢄⠄⠄⠵⢀⠀⢸⡇⠀⠀⠀⢸⢕⠀⠀⡜⠀⢀⡎⠀⠀⠀⢳⢀⠕⣿⢀⢼⠐⢸⢕⠀⡇⠀⢱⠁⠀⠀⠀⠀⠀⠀⠀⡄⢩⠋⠉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⢑⡿⠀⡱⢕⠐⡴⢔⢕⢕⢇⢕⢐⡯⠤⠤⢴⠄⠀⠠⣔⣊⣠⢀⣀⣑⣢⠥⠑⢔⢸⢗⢒⢒⢒⢺⢑⣄⠀⣇⢀⡜⠀⠀⠀⢀⡾⠀⠀⣿⠀⢸⠀⢸⢕⣱⢇⠀⢕⡀⠀⠀⠀⠀⠀⠀⠀⠉⡟⠒⠒⠁⡄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⢁⠕⠁⡨⠾⣅⡑⠕⠜⢔⢑⠜⢅⢑⣑⡞⠀⢔⠀⣇⢀⣸⢕⣇⢀⣿⢀⢔⠀⢀⠴⠂⠀⠀⠢⣄⠀⠀⠘⠋⠀⠀⠠⠔⠊⠀⠀⠀⣿⠀⢸⣀⣈⣀⣁⣼⠀⠜⠇⠀⠈⠑⠓⠚⠃⠀⠀⢧⣀⣀⣠⠇⠀⠑⣦⠀⠀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⢕⢔⢕⢔⢕⢔⢕⢄⢕⢕⢕⠕⢌⠁⢔⢕⠀⠁⢀⢌⢄⢅⢄⢅⢕⢄⢌⢔⢕⢀⠀⠀⠀⠈⠀⠀⠀⠀⠀⠀⠀⠀⠀⠀⠀⠀⠉⠀⠀⠀⠁⠁⠁⠀⠀⠀⠀⠀⠀⠀⠀⠀⠀⠀⠀⠀⠁⠁⠀⠀⠀⠀⠀⠀⢔⠞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⢔⢕⠑⠀⠀⢕⢕⠕⠑⠕⢕⢕⢕⢕⢕⢕⢕⢔⠀⠀⠀⠀⠀⠀⠀⠀⠀⠀⠀⠀⠀⠀⠀⠀⠀⠀⠀⠀⠀⠀⠀⠀⠀⠀⠀⠀⠀⠀⠀⠀⠀⠀⠀⠀⠀⠀⠀⠀⠀⠀⠀⠀⠀⠀⠀⠀⠀⠀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⡕⠕⢡⠕⠕⠕⢑⡡⠕⠕⢕⢡⢅⣑⠕⢡⢅⢕⢕⢕⢡⡅⢕⠕⠕⣥⢑⢕⠑⢔⠕⠀⠕⠁⠀⠀⠀⠕⠀⠀⠀⠀⢠⡅⠑⠁⢑⡑⠑⠕⢕⢄⠀⠀⠀⠀⠀⠀⠀⠀⢀⠀⠀⠀⠀⠀⠀⠀⠀⠀⠀⠀⠀⠀⠀⠀⠀⠀⠀⠀⠀⠀⠀⠀⠀⠀⠀⠀⠀⠀⠀⠀⠀⠀⠀⠀⠀⠀⢀⡤⢹⣿⡟⢱⡄⢕⢕⠕⢕⢕⢕⠑⣑⢕⢕⢕⠕⢕⢕⢕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⡱⠐⢢⠗⢣⢇⢑⠖⢑⢕⢸⠆⢅⢡⠥⠵⢒⢅⢕⡇⢆⢸⢰⠑⡇⢔⠕⠕⠀⢠⠜⢠⢔⠄⢸⠵⡵⠑⢁⢸⡗⡄⡸⠁⣿⠁⠥⠐⠑⡠⠔⢁⡏⠁⠐⢄⠀⠀⠁⢡⢥⠥⠥⠥⡧⠁⠀⠐⡔⢅⢕⢔⠀⢄⠀⠀⠀⠀⠀⠀⡏⢀⣀⠀⠀⠀⠀⠀⠀⠀⠀⠀⠀⠀⠒⠒⠐⠙⠑⠀⠀⠁⢦⠀⠀⠀⠀⠀⠀⠀⠀⡄⠀⠀⠀⠀⠄⣼⠁⠕⠜⠕⢸⡇⣁⠕⢁⡇⠕⠕⢕⢸⢁⣑⢕⢌⢓⢘⢝⢋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⠊⢅⠗⠘⠓⡓⠋⢕⠑⡎⠕⢕⢕⢕⢕⢕⢕⢕⡇⠐⣾⢘⠑⡗⢲⢖⠃⠔⠑⢱⠘⠜⠁⣾⡀⡇⠀⠞⢸⡇⢕⠁⠀⣿⠀⢀⠀⢰⠁⠀⡸⠀⠀⠀⢜⡇⠀⣀⢸⢓⢒⢒⢒⢃⣀⠀⠀⡇⠑⢕⠕⠑⠀⢱⡀⠀⠘⠉⢹⠁⠁⡟⠀⢄⣀⣀⢀⢄⢄⢤⡀⠐⠖⠒⠒⡧⠈⠉⠑⠀⠀⠀⠀⠀⣠⠎⠀⠀⠂⡔⠃⠉⠀⠀⠀⠕⣿⠀⠕⡕⢕⢸⡇⠁⢄⢸⠀⢔⢅⢕⢹⠁⢔⢕⢕⣔⠱⠄⠡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⢘⠛⢝⠉⢍⠁⢈⠃⢕⠀⣵⠑⠁⡅⠕⠕⢕⠕⢕⡇⢜⢹⠘⢕⢇⢸⢕⢔⢠⠴⠚⠂⠠⠘⠁⠁⠳⠇⢕⢸⡇⢄⠁⠁⣿⠁⢍⢀⢸⣄⡰⠁⠀⠀⠀⡸⠃⠀⣿⠀⡆⠀⠀⢰⠄⢸⠀⠀⣇⡔⠀⠀⠀⠀⢘⠇⠀⠀⡠⠃⢀⢠⠇⠀⠀⠀⠀⠀⠀⠀⠀⠀⠀⠀⠀⣰⠃⠀⠀⠀⠀⠀⢀⡠⠞⠁⠀⠀⠀⠜⢁⢼⠐⠘⠁⠀⠀⣿⠀⢕⢸⠕⢸⡇⢕⢕⢱⡄⢕⢕⢕⢸⠀⢕⢰⠏⢁⣐⡑⠑⢸⠀⢕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⠴⢁⠸⢤⢥⢴⠄⠱⢁⢔⢹⢀⢕⢕⢍⢍⢍⢕⢕⡇⠀⠘⠄⠘⢄⢸⢕⢕⢠⠆⢄⢰⢀⠘⠆⢅⢳⢕⢕⢸⡇⢀⢀⢀⢿⢀⢡⠑⢔⢍⢄⢀⢀⢐⠊⠁⠀⠀⣿⠀⠗⠒⠒⠚⢀⣼⠀⠀⠘⠃⠀⢄⢔⢕⢕⢔⠀⠊⠀⠀⠈⠋⠀⠀⠀⠀⠀⠀⠀⠀⠀⠀⠀⠀⠐⠁⠀⠀⠀⠀⠀⠘⠋⠀⠀⠀⠀⠀⠀⠀⠕⢈⢄⠄⠀⠀⠀⣿⠀⢕⡕⢕⣸⡇⢕⢕⢘⢇⢕⠕⡡⢊⢕⢕⢕⢕⢕⠤⠼⠖⢋⢕⢔⢱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⢔⢔⢕⢕⢕⢕⢕⢕⢔⢕⢔⢕⢕⢕⢕⢕⢕⢕⢕⢕⢕⢕⠐⡔⢕⢕⢕⢕⢕⢕⢕⢕⢕⢕⢕⢕⢕⢔⢀⠀⠀⠀⢀⠀⠀⠀⠀⠀⠀⠀⠀⢔⢕⢕⢕⢕⢕⠑⠀⢀⠀⠀⠀⠀⠀⠀⠀⠀⠀⠀⠀⠀⠀⠀⠀⠀⠀⠀⠀⠀⠀⠀⠀⠀⠀⠀⠀⠀⠀⠀⠀⠀⠀⠀⠀⢀⠀⠀⠀⠀⠀⣿⣿⣵⡔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⢇⢕⢕⢕⢕⢕⢕⢕⢕⢕⢕⢕⢕⢕⢕⢕⢕⠔⠐⠄⢀⠀⠀⠀⠀⠀⠀⠕⢕⢕⢕⠕⠑⠀⠀⠀⢕⢔⠀⠀⠀⠀⠀⠀⠀⠀⠀⠀⠀⠀⠀⠀⠀⠀⠀⠀⠀⠀⠀⠀⠀⠀⠀⠀⠀⠀⠀⠀⠀⠀⣠⣾⣿⣤⠀⠀⢀⢠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⠑⠕⢑⢕⢑⡑⢕⢑⣑⣑⣑⣑⣈⣕⣕⢕⢕⢕⢕⢕⠕⠕⠕⢕⢕⠑⢁⠀⠀⣀⣀⣀⣀⣀⡁⠀⠀⠀⠀⢄⡄⠁⠁⠀⠀⠀⠀⠀⢅⢑⢕⢕⢀⠀⠀⠀⠀⢠⢄⠀⠀⠀⠀⠀⠀⠀⠀⠀⡀⠀⠀⢄⠀⠀⠀⡀⠀⠀⢀⢔⢔⢁⠀⢟⢿⢿⣿⠀⠀⢕⢸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⠲⡒⠓⡞⠃⣿⠀⢜⢅⢕⢸⠀⠀⠀⠀⠀⠀⢿⠕⢕⢑⠅⠂⡆⠀⠒⢄⠀⠀⠀⠑⠀⣿⠄⠄⠄⢸⢕⠀⢸⢔⢰⡕⠑⢰⡔⢘⢁⠀⣐⣀⡾⠵⠂⠕⢕⢔⢀⠀⠀⢸⡇⠀⠀⠀⠀⠀⣢⠀⠀⠀⠘⡇⢈⠂⠀⠀⠀⣟⣠⠕⢕⢕⠕⢱⠇⢡⢓⢣⢝⠀⠀⢑⢸⢿⣿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⠄⠇⠔⠅⠆⣿⠈⢔⢑⢕⢸⠈⠉⢩⠏⠉⠍⡉⠄⢅⢇⢀⢰⠃⢕⢕⠁⡇⠁⠳⢠⠁⠛⢐⠐⣐⠘⠑⠀⢸⢕⢸⡇⠁⢸⡇⠁⠀⠀⢄⢮⠠⡄⢀⣄⡄⢕⢕⢄⠀⢸⡇⠐⠐⠂⠀⠀⠇⠀⠐⠒⠒⡏⠉⢀⢌⢕⡹⢁⢀⠐⠲⢆⠀⢜⢐⢕⢕⢜⡇⠀⠀⢜⢜⠕⣙⢻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⠐⠐⢱⡇⣿⠀⢀⡇⠑⡞⠘⠛⠙⢹⠉⢁⡘⢃⢸⣔⣠⠇⢕⢕⢕⢰⠇⠀⢄⠃⠱⡀⢸⠀⡇⢰⠆⠀⢸⠐⠐⢔⠐⢆⢞⠂⠀⠐⠃⢀⠔⡏⠉⢔⢔⢕⢕⢕⠕⢸⡇⠀⠀⠀⠀⠜⣠⠀⠀⠀⠀⡇⢕⢕⢕⢰⠑⠑⠕⢕⢕⢕⢀⢱⡇⢕⢕⢱⢇⠀⢀⠔⢇⢝⢔⣾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⠄⠄⢸⢇⣿⠈⢝⠅⠰⠅⢀⢕⢕⢸⢁⢅⢕⡕⢔⢍⢅⢕⢕⢅⢓⢅⢔⢄⢹⠀⣀⣃⣸⣀⣇⣁⣄⢀⠇⠀⣀⠡⠗⠧⣤⣀⠀⠀⠀⢇⣀⣁⣀⡑⢕⠑⠑⠑⠐⢸⢇⢑⠀⠠⠄⠀⠳⠀⠀⠀⡱⢑⢕⢕⢔⢇⢕⢄⢓⢱⠵⢆⢁⠀⠀⠕⡱⢎⣱⣵⣜⢵⠵⠵⠥⢹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⢔⢕⢕⢕⢑⢄⠀⢀⢔⢔⢔⢔⢔⢔⢔⢔⢕⢕⢕⢕⢕⢕⢕⢕⢕⢕⢜⢔⢔⢔⢔⢔⢔⢔⢄⢄⢄⢄⢄⢔⢔⢔⢔⢄⢄⢔⢔⢄⢀⢄⢀⠀⢕⢕⢕⢕⢕⢕⢕⢕⢔⢔⢕⢔⢔⢄⢐⢄⢔⢕⢕⢕⢕⢕⢕⢕⢕⢕⢕⢕⢕⢕⠀⣴⣵⣵⣿⣿⣿⣿⣷⣧⣵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⡱⢇⠁⢄⢕⢕⢕⢕⢕⢕⢕⢕⢕⢕⢕⢕⢕⢕⢕⢕⢕⢕⢕⢕⢕⢕⢕⢕⢕⢕⢕⢕⢕⢕⢕⢕⢕⢕⢕⢕⢕⢕⢕⢕⢕⢕⢕⢕⢕⢄⠑⠕⢕⢕⢕⢕⢕⢕⢕⠕⠑⢑⢄⢕⢕⢕⢕⢕⢕⢕⢕⢕⢕⢕⢕⢕⢕⢕⢕⠀⡿⢿⢿⢟⢝⢝⢝⢟⡿⢿⢿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⣷⣷⣷⣷⣷⣷⢗⢇⢕⢕⢕⢕⢕⢕⢕⢕⢕⠕⠕⢗⢇⣱⢕⢗⢗⠷⣷⣷⢗⡗⢇⢕⢕⢕⢕⢕⡑⢕⢕⢕⢕⡕⢕⢕⢕⣕⠑⠕⢕⡕⠕⢕⢕⢕⣕⣱⢕⢕⢕⢕⢕⢕⢕⢕⢕⢕⢕⢕⠕⠕⢕⢕⠀⢄⢕⢕⢕⢕⢕⢕⢕⢕⠕⠕⢕⢕⢕⢕⢕⠕⠕⠕⠕⢕⢕⢕⢕⢕⢕⢕⢕⢕⢕⢕⢕⠕⠕⢕⠕⢁⠑⠑⠑⢅⡅⢑⠕⢕⠕⠕⠕⠑⣤⠀⠁⢑⠑⢑⢅⠀⢐⠕⢕⢕⢕⢕⢕⠁⢁⠁⢅⠁⠁⠁⢕⢕⢕⢑⠕⢔⠔⠕⢕⣱⡑⠅⢕⢕⠕⣕⢕⢕⢕⢔⢕⠕⢕⠑⡕⢕⢑⡑⢕⢕⢑⢕⢕⢕⢕⢕⢕⢕⢕⢑⡕⢕⢕⢕⠕⢕⢕⢕⢕⢕⢕⢕⢕⢕⢕⢕⢕⢕⢕⠕⠕⠕⢕⢕⢕⣷⣷⣷⣷⣷⣷⣷⢕⢕⢕⢕⢕⢕⢕⢕⢕⢕⢕⢕⢕⢕⢕⢕⢱⣷⠀</a:t>
            </a:r>
            <a:br/>
            <a:r>
              <a:t>⣿⣿⣿⣿⣿⣿⣿⣿⣿⣿⣿⣵⣾⣾⣷⣿⣿⣿⣿⣿⣿⡕⢕⡵⢁⢁⣵⢉⢡⢅⡅⢟⢸⢏⢕⠜⣔⡡⢇⠑⠑⠸⠇⠡⠕⢕⢸⡇⡕⢕⠕⠑⣄⢉⡎⠐⣄⠌⢅⢱⡷⢎⢱⢕⢳⣷⣷⣷⡷⢕⢗⢵⡕⢕⢠⡕⠔⠑⠀⢕⢕⢕⢕⢕⢕⣑⢕⢥⡞⠓⢅⢕⠐⡆⢕⠅⡷⠀⢸⡇⢕⢕⢕⢕⠑⢑⣑⡡⠄⢐⠲⢚⢓⠀⢄⡏⢩⢏⠈⢝⡏⢹⠡⠀⢸⠉⠉⠉⢹⠋⢍⡍⠅⢑⢑⢀⣸⢥⠅⠕⢕⢕⢕⢠⣏⣀⣸⣀⣀⣠⡕⢕⢕⢅⠇⠕⠝⢹⡇⠔⢐⢔⢑⣕⣰⢯⠵⢕⢕⢕⢔⢱⡅⠑⢜⢐⢜⢡⠕⢕⢄⡇⠕⢕⢣⡕⢕⠕⠕⢔⣟⣑⢵⢕⢜⡇⢕⣵⣷⣷⣷⣧⢕⣕⢕⢵⢵⢕⢕⢈⠛⠕⢕⢕⢾⢎⢻⣿⣿⣿⣿⣿⣵⣵⣵⣵⣷⣷⣵⣵⣵⣷⣧⣵⣵⣵⣵⣷⣾⣿⠀</a:t>
            </a:r>
            <a:br/>
            <a:r>
              <a:t>⣿⣿⣿⣿⣿⣿⣿⣿⣿⣿⣿⣿⣿⣿⣿⣿⣿⣿⣿⣿⣿⣧⡕⢅⢀⠀⡇⠄⢸⠄⠒⡑⢕⢅⢇⢍⠹⡕⢕⢕⢄⢕⢸⠃⢈⠍⢹⡏⢝⢔⢐⣐⣐⣕⣇⣐⣔⡜⢅⣕⢅⢥⠗⠎⠕⠿⠿⠿⠕⣸⠇⠱⠵⠜⢢⡕⠐⡀⠄⡑⢕⢡⢕⢑⣐⡄⠤⢼⠵⠤⠴⠄⠀⡇⠕⠀⡏⠀⢸⠁⢕⢕⢕⢕⢕⢔⢅⠀⢠⠃⢄⢕⢕⢀⢺⡇⢾⢤⢔⢜⡇⢸⠀⠀⢸⠐⠒⠒⢺⠒⢗⡗⢓⢅⢔⢡⢑⢕⢰⢑⢟⢆⢕⢎⠀⠀⢸⠀⠀⢕⢕⢕⢜⢇⡕⠕⢕⢸⡇⢕⢕⢔⢕⣰⠱⢥⢕⢕⣕⡑⢕⣕⡔⠑⠑⣸⠀⠡⠅⢕⢸⠰⢕⢕⢕⡇⢕⢘⢝⢀⣇⣱⠕⢕⢱⢕⢸⣿⣿⣿⣿⡿⢕⢸⢕⣑⡕⢱⠴⢂⢍⢝⣇⢕⢸⢕⢸⣿⣿⣿⣿⣿⣿⣿⣿⣿⣿⣿⣿⣿⣿⣿⣿⣿⣿⣿⣿⣿⣿⣿⠀</a:t>
            </a:r>
            <a:br/>
            <a:r>
              <a:t>⣿⣿⣿⣿⣿⣿⣿⣿⣿⣿⣿⣿⣿⣿⣿⣿⣿⣿⢿⢿⢿⠿⠧⠜⠝⡹⠋⢍⡙⢍⠍⠝⠕⢱⠇⠍⠍⠘⠃⠚⠑⢱⢯⡑⢑⠳⢸⡇⠁⠁⠁⡇⢀⡼⡧⡄⢼⠇⠅⠄⠰⠃⡈⡇⠒⢇⢠⢄⡰⠃⠄⠀⠐⠐⠁⡧⠀⠘⠀⢌⠐⡜⢄⢕⢔⢔⠀⡼⢀⢔⢔⢔⢁⠃⠀⢀⡇⠀⢸⠀⠑⠕⠑⢅⠐⢕⢕⠁⢇⠀⠕⢕⢕⢀⢸⡇⢡⡸⣁⣸⣇⣉⣅⠀⢸⠀⢢⠀⢸⠔⡁⠕⢃⠕⣰⢃⢕⣕⣸⡕⢕⢱⢕⢄⢄⢄⢸⢔⢅⢅⢼⢇⠕⡱⢅⢸⡇⢅⢅⢔⡇⢕⢜⢅⢡⢸⡏⢕⢔⡕⢕⢸⡇⢕⢡⢇⢑⢕⢕⢕⢱⡇⢕⢕⢕⡇⢕⢔⣑⣁⣇⢕⢕⢕⢸⢕⢕⢟⢏⢕⢅⢕⢕⢸⢔⢔⢕⣵⣵⣷⢕⢕⡏⢕⢸⢕⣼⣿⣿⣿⣿⣿⣿⣿⣿⣿⣿⣿⣿⣿⣿⣿⣿⣿⣿⣿⣿⣿⣿⣿⠀</a:t>
            </a:r>
            <a:br/>
            <a:r>
              <a:t>⠙⠉⢉⢉⠙⠙⠙⠉⠉⢁⢁⢑⢐⡗⢕⢜⢕⢄⢄⢄⢄⠐⠀⠐⠌⠀⠀⠤⣅⡀⠙⠂⠀⠘⠦⠤⢤⠤⠀⠀⠄⠑⠁⠇⠀⢀⣸⢇⠀⠀⢀⠔⠋⢕⡇⠈⠲⢤⠀⢐⢐⢌⣐⣇⣐⢷⢇⢌⢐⢁⢀⢀⢀⢀⢀⢀⠀⠀⠁⢀⢜⢕⢕⢕⠕⢕⢜⢅⢕⢕⢕⢕⢕⠀⢠⠊⠀⠀⠈⠳⠤⠔⠊⠁⢕⢕⢕⢕⢈⠳⠶⠔⢕⠅⢸⡇⡰⠑⢤⣑⣃⣀⡀⢀⠇⠰⠖⢁⣸⠀⢙⢦⠅⢔⠅⢔⠵⢔⢼⢏⢳⢕⢕⣕⣕⣕⣸⣕⣕⣕⣵⡕⢕⣧⢕⢸⡇⠑⠑⢸⡇⣕⣕⢜⢔⣈⣑⣑⢜⢏⢱⢜⢱⢔⣑⣑⣑⣘⣕⢕⣱⣕⠕⡕⢞⢕⢕⠣⢔⣠⠇⢝⢗⢕⢕⢳⠥⢵⢚⢕⢕⢔⢅⢸⢒⠣⡜⣿⡟⠇⢱⢎⢕⢕⢴⢕⣿⣿⣿⣿⣿⣿⣿⣿⣿⣿⣿⣿⣿⣿⣿⣿⣿⣿⣿⣿⣿⣿⣿⣿⠀</a:t>
            </a:r>
            <a:br/>
            <a:r>
              <a:t>⠀⠀⠕⠔⠔⢔⢔⢔⢷⣷⣾⣿⣿⡿⢟⢟⢟⢕⢕⢄⢀⢔⢴⢴⢔⢔⣔⣰⣴⣵⣴⣴⣷⣗⣆⣔⢐⢑⠑⠐⠑⠑⠑⠁⢕⢴⡭⢴⢴⢔⢖⢖⢗⢇⢕⢕⠔⠀⢀⢄⢄⢄⢄⢄⢔⣱⣵⣵⢵⢴⢴⢔⠄⠕⠕⠁⠀⢀⢅⢐⢄⢕⢕⢕⢕⢕⢕⢕⢕⢕⢕⢕⢕⢄⢀⢄⢔⢐⢄⢀⢀⢀⢀⢄⢕⢕⢕⢕⢕⢕⢔⢕⢕⢕⢈⢁⢀⢄⢄⢄⢄⢅⢄⢔⢕⢔⢔⢄⢅⢕⢕⢕⢕⢕⢄⢕⡕⢁⠅⢰⣶⢔⢀⠀⢐⠑⠑⠑⠑⠑⠑⠘⠕⢄⡅⢅⡅⢁⢁⢁⠁⠉⠉⠁⠁⠀⠀⠐⠘⠑⢘⢕⣇⢃⠐⠐⠐⠐⠐⠚⢟⢗⣕⣗⣗⣟⢟⠇⠕⠕⠷⠾⠿⠿⠿⢷⠧⠷⠿⠿⢷⢵⢵⢵⢵⣵⣷⣿⣷⣦⣷⣾⣿⣷⣷⣾⣿⣿⣿⣿⣿⣿⣿⣿⣿⣿⣿⣿⣿⣿⣿⣿⣿⣿⣿⣿⣿⣿⣿⣿⠀</a:t>
            </a:r>
            <a:br/>
            <a:r>
              <a:t>⢔⣔⣔⣆⡕⢕⢕⢟⢟⢿⢿⢟⢝⢕⢕⢕⢅⢅⢅⢄⢀⢀⢀⢐⢔⢕⢕⢕⢜⢝⢕⢕⢕⣕⢕⢕⢕⢕⢕⢕⢕⠕⠕⢕⢑⢑⢑⢕⣕⣕⣕⣱⡕⢕⢗⠕⠍⠅⠄⠄⠄⠄⠔⠔⠕⠕⠕⢕⢜⢝⢕⢑⢁⠀⠀⠀⣄⢕⢕⢕⢕⢕⢕⢕⢕⢕⢕⢕⢕⢕⢕⢕⢕⢕⢕⢕⢕⢕⠕⠁⠁⠁⠀⠀⠑⢕⢕⢕⢕⢕⢕⢕⢕⢕⢕⢕⢕⢕⢕⢕⢕⢕⢕⢕⢕⢕⢕⢕⢕⢕⢕⢕⢕⠑⠗⢇⢕⠕⢕⢕⢝⢟⢿⢿⣷⣗⢕⢕⢕⠐⠐⠐⠀⠀⠁⠈⠙⠙⠙⠓⠳⢧⢔⢐⠐⠐⠀⠁⠁⠁⠀⠁⠁⠁⠁⢐⢔⣴⣴⣵⣵⣵⣯⣕⢕⢀⢄⢄⢄⢄⢄⠀⠀⠁⠅⠍⠕⠕⠷⢇⡔⢔⢐⠐⠀⠀⠀⠀⠀⠀⠐⢔⢔⢐⠑⠑⠁⢁⢉⢍⡝⢝⢝⢝⠝⠍⠍⠝⠝⠝⢟⢛⢛⠛⠛⠛⢛⣟⣛⡟⠀</a:t>
            </a:r>
            <a:br/>
            <a:r>
              <a:t>⢞⢏⣕⡕⢔⢔⢐⢕⢕⢕⢕⢕⢕⢗⢗⢕⢕⢕⢕⢕⢵⢵⢵⢵⢵⢗⢕⢕⢑⢑⢑⢕⢕⣽⣷⣷⢷⢷⢗⢗⢇⢕⢕⢕⢕⣕⢱⢽⢿⢿⢯⢵⢵⢕⢄⢀⢀⢀⢀⢀⢀⢀⢀⢀⢀⢄⢄⢄⢔⣵⣵⣵⣷⣷⣧⢾⣷⣕⢕⢕⢕⢕⢕⢕⢕⢕⢕⢕⢕⢕⢕⢕⢕⢕⢕⢕⢕⢕⢕⢄⢀⢀⢀⢀⠁⢕⢕⢕⢕⢕⢕⢕⢕⢕⢕⢕⢕⢕⢕⢕⢕⢕⢕⢕⢕⢕⢕⢕⢕⢕⢕⢕⠕⢄⢄⣕⣕⣔⣔⣄⣀⢑⢑⠑⠑⠑⠁⠁⢑⣵⣕⣔⢄⢀⠁⠀⠀⠀⠀⠀⠀⠀⢁⢝⢟⢝⠑⠑⠙⠑⠑⠐⠐⠀⠐⢷⣾⣿⡿⢿⢿⢟⢟⢗⢇⠕⠀⠀⠑⠕⢕⢕⢔⢄⢄⢄⣄⣄⣔⡔⢄⠀⠁⠐⠀⠀⠀⠐⠀⠔⠵⢕⢕⢕⢕⢄⢄⢕⢜⢝⢝⢻⢷⣧⣔⡄⢀⠀⠀⠀⠀⠀⠀⠀⠁⠑⢳⢷⢧⢽⠀</a:t>
            </a:r>
            <a:br/>
            <a:r>
              <a:t>⣕⣧⣿⣿⡿⢵⢵⢵⢵⢵⢕⢗⢗⢗⢗⢕⢕⢕⢕⢕⢕⣕⣕⣕⣱⣵⢵⢷⢗⢕⢕⢕⢕⢕⢕⢕⢕⢕⢕⢕⢕⢗⢞⢟⢻⣕⢕⢕⢕⢕⣕⣕⣕⣕⣱⢵⢵⢵⢕⢕⢕⢕⢕⢕⢕⢕⢕⢕⢜⢝⢝⢝⢝⢝⠝⠕⠑⠁⠁⠁⠁⠁⠑⠑⠑⠑⠕⠕⠕⠕⢕⢕⢕⢕⢕⢕⢕⢕⢕⢕⢕⢕⢕⢕⢕⢕⢕⢕⢕⢕⢕⢕⢕⢕⢕⢕⢕⢕⢕⢕⢕⢕⢕⢕⢕⢕⢕⢕⢕⢕⢕⢕⠕⢜⡕⣽⣿⣯⣕⢑⠁⠁⠁⠀⠀⠁⠁⠈⠙⠝⠝⠟⠙⠑⠁⠈⠉⢉⢕⢕⢎⢕⢕⢕⢕⢕⢄⢄⢀⠀⠀⠀⠀⠐⠗⢗⢕⢕⢕⢕⢕⠕⠑⠁⠀⠀⠀⠀⠀⢀⢜⢕⢷⢷⢷⢧⣵⣵⡿⢟⢗⢗⢆⢴⢄⢀⢀⢀⠀⠀⠀⠀⠀⠀⢁⢅⣄⣔⣕⣕⣕⣱⣵⣵⣼⣿⢗⢇⢄⢄⢄⢄⢄⢀⢀⠀⠕⠑⠁⠁⠀</a:t>
            </a:r>
            <a:br/>
            <a:r>
              <a:t>⠁⠁⠁⢑⢕⢕⢕⢕⣵⣵⣵⣵⣵⣵⣷⣷⣷⣾⣿⣿⡿⢿⢿⢿⢟⢟⢟⢋⢙⢙⢑⢅⢅⢅⢅⢄⢔⢐⠀⠀⠀⠀⠑⠑⢑⢕⢕⢕⢕⢕⢕⢕⢝⢕⢕⢕⢕⢕⣵⣵⣵⣕⣕⣕⡕⢕⢕⢕⢕⢕⢕⢕⢕⢕⢔⢄⢄⢀⢀⢀⠀⠀⠀⠀⠀⠀⠀⠀⠀⠀⠀⠀⠀⠀⠁⠁⠁⠁⠑⠑⠑⠕⠕⠕⠕⠕⠕⠕⠕⠕⠕⠕⠕⠕⠕⠕⠕⠕⠕⠕⢕⢕⢕⣕⣕⢕⢕⢕⢕⢕⢕⢕⢕⢕⢕⢄⠁⠁⠁⠅⠄⠁⠁⠅⢵⢵⢵⢵⢵⢕⢕⢕⢔⢔⢔⣔⣕⣕⡕⢕⢕⢕⢗⢧⢵⢵⢕⢕⢁⢀⢀⢀⢀⢀⢀⢄⢕⢕⢕⢔⢔⣔⢄⢠⢴⣴⣶⡗⢗⢟⢝⢝⢝⢝⢟⢏⢕⢕⣕⡅⢄⣄⡄⢄⢕⢕⢕⢕⢕⢅⢅⢄⢄⣠⡕⢕⢕⢟⢟⢟⢟⢟⢿⣿⣿⣿⣷⣕⢕⢕⢕⢕⢕⢕⢕⢔⢄⢀⢀⢀⠀</a:t>
            </a:r>
            <a:br/>
            <a:r>
              <a:t>⢱⢵⢵⢗⢗⢟⢟⢟⢳⢕⢷⣿⣿⡿⢟⢝⢕⢕⢕⢕⢕⢕⢕⢕⢕⢕⢕⢕⢕⢕⢕⢕⢕⠕⠑⠑⠁⠀⠄⠄⠀⠄⠄⠅⢕⢕⢕⢕⢕⢕⢕⢕⢕⢕⢕⢝⢝⢕⢕⢕⢕⢕⢕⢕⢕⢕⢕⢕⢕⢕⢕⢕⢕⣕⣕⢕⢕⢕⢕⢱⢵⣵⡵⢗⢳⢗⢗⢖⢖⢖⢖⢖⢖⢖⢖⢔⢔⢔⢔⢔⢔⢄⢄⢄⢄⢄⢄⢀⢀⠀⠀⠀⠀⠀⠀⢀⢀⣀⣄⢄⢄⢄⢜⢿⢿⢿⢿⢷⢷⢵⢕⢕⢔⢄⢀⢀⢀⠀⠀⠀⢀⢀⢀⢄⣄⣕⣕⣕⣕⣕⣗⣕⣕⣕⡕⢕⢜⢝⢕⢕⢕⢁⢅⢑⢑⢀⢀⢀⢄⢔⢕⣷⣷⢗⢗⢗⢇⢝⢝⢕⢕⢕⢕⢕⢕⢕⢝⣝⣝⢕⢕⢕⢕⢕⢞⢏⢝⢝⢕⢕⢕⢕⢜⢝⢽⢽⢵⢿⢟⢝⣝⣝⣕⢕⢕⢜⢝⢱⢵⢵⣵⣵⢵⢾⢿⢿⢿⢷⣷⢧⢕⢑⠑⢝⢝⠝⠙⠉⠁⠁⠀</a:t>
            </a:r>
            <a:br/>
            <a:r>
              <a:t>⢠⢵⣵⣵⣵⣷⣷⢷⢷⢟⢟⢟⢝⢕⢕⢕⢕⢕⢕⢕⢕⢑⠑⠁⠁⠁⠑⠑⠑⢕⢕⢕⢕⢔⢔⢔⠔⢄⠄⠀⠀⠀⠀⢄⢄⢄⢱⢵⢵⢵⢵⣵⣵⣵⣵⣵⣵⣷⣷⣷⣷⣷⣿⣿⣿⣿⣿⣿⣿⣏⣝⣝⣽⡵⢕⢕⢕⢕⢕⢕⢕⢕⢕⢕⢕⢑⢑⢕⢕⢕⢕⢕⢕⢕⢕⣕⣕⣱⣵⣵⣵⣷⣷⣷⣵⣵⣵⣵⣵⣔⣰⣴⣴⣵⣵⣵⣼⣿⣷⣷⣵⡕⢕⢕⢕⢕⢕⢕⢕⢕⢕⢕⢅⢅⢈⢙⢕⢕⢕⢕⢕⢕⢕⢕⢕⢕⢕⢕⢕⣕⣕⢕⢕⢕⠕⢀⢀⢀⢄⢔⣵⣵⣣⣕⣕⣱⣵⡷⢗⢞⢟⢟⢟⢟⣷⡷⢗⢗⢕⢕⢕⢕⢕⢜⢝⢝⢝⢕⢕⢕⢕⢕⢕⢕⢕⢕⢕⢕⢕⢕⢕⢕⢕⢕⢕⢕⢕⣕⣕⣕⢵⢕⢕⢝⢝⢝⢝⢝⢝⢜⢕⢕⢕⢕⢕⢕⢜⣟⢗⢧⢕⢔⢄⢔⢕⢄⢄⢄⢀⢀⠀</a:t>
            </a:r>
            <a:br/>
            <a:r>
              <a:t>⢀⢀⢀⢄⢕⢟⢏⢝⢟⢟⢏⢝⢝⢝⢝⢕⢕⢁⢁⠅⠄⠄⠔⠔⠐⠑⢁⢁⠀⠀⠁⢑⢀⢀⢄⢄⢔⢕⠕⢔⠀⠀⠁⠑⠕⢑⢕⢕⢕⢕⢕⢕⢕⢕⢕⢕⢕⣕⢱⢼⢝⢝⣝⣹⣽⣝⣝⣝⣝⣝⣝⣝⣕⣕⣕⣕⡕⢕⠕⠕⢕⢕⢕⢕⢕⢕⢕⢕⢕⢱⣵⣵⣵⣷⣷⡿⢿⢿⢿⢟⢟⢟⢟⢟⢏⢝⢝⢝⢝⠕⠕⠕⠕⢕⢕⢕⢝⢝⢝⢕⢕⣕⢕⢕⢕⠑⠑⠑⠑⠁⠁⠁⠁⠁⠁⠁⠁⠁⠑⠑⠑⠑⠑⠑⠑⠕⠕⠕⢕⢕⢕⢕⢕⢕⢕⢕⢕⢕⢕⢝⢝⢝⢝⢕⢕⢕⢕⢕⢕⢕⢝⢝⢕⢜⢝⢗⢗⢳⣕⣕⣕⣷⢷⢷⢷⢷⢷⢷⢗⣗⣇⣗⣗⣗⡗⢕⢷⢷⢷⢷⢷⢷⢟⢗⢗⢕⣟⢟⢻⢿⢟⢗⢞⢟⢷⢷⢷⢷⢷⢷⢷⢷⢵⢕⢕⢕⣕⡕⢕⢕⣕⣕⡵⢜⢝⢕⢕⠕⠅⠁⠀</a:t>
            </a:r>
            <a:br/>
            <a:r>
              <a:t>⢀⢄⣔⣵⣵⣵⣷⡗⢟⢟⢇⢕⢕⢕⢕⢕⢔⢄⢄⢄⢄⢔⢔⢔⢕⢕⢕⢕⢕⢕⢕⢕⢕⢕⢕⢕⢕⢑⢁⢑⢀⢀⢄⢔⢔⣕⣕⣱⣵⣵⣵⣷⢷⢾⢟⢟⢝⢝⢕⢕⢕⢜⢝⢟⢿⣿⣿⣿⣿⣿⣿⣿⡿⢟⢝⢕⢕⢕⢕⢕⢕⢕⢕⢕⢕⢕⢕⢕⣱⣾⣧⣜⣟⢗⢇⣕⣕⣕⣕⣕⣕⣕⣕⢕⢕⢕⢕⠕⠐⠐⠐⠑⠑⢕⢗⢗⢗⢗⣳⣿⢿⢿⢟⢟⢇⠕⠐⠀⠀⠀⠀⠀⠀⠀⠀⠀⠀⠀⠀⢀⢀⢀⢄⠄⠄⠔⠔⢔⢕⢵⢵⢕⢕⢕⣵⣵⣵⣵⣷⢷⢷⢕⢕⢕⢕⢕⠕⠕⠕⠕⠕⢕⠕⠕⠑⠑⠁⠁⠁⠁⠑⢑⢑⢑⢁⢁⢑⢕⢝⢝⢝⢝⢝⢝⢗⣵⢕⢕⢕⢕⢕⢕⢕⢕⢕⢕⢕⢕⢕⢕⢕⢕⢕⢜⢝⢏⢕⢕⣕⣕⣕⣕⣕⣵⣾⣿⣿⣿⣿⣿⣿⣿⣿⣧⣕⡅⢀⢀⢀⠀⠀</a:t>
            </a:r>
            <a:br/>
            <a:r>
              <a:t>⢟⢟⢟⢏⢝⣹⣽⣿⣿⣷⣕⢕⢕⢕⢕⢕⢕⢕⢕⢕⢕⢕⢕⢕⢕⣕⣕⣕⣕⣕⢕⢱⢵⢵⢵⢕⢕⠕⠗⢕⢗⢗⢗⢟⢿⢟⢟⢟⢏⢕⢕⢕⢕⢕⢕⢕⢕⢕⢕⢕⢕⢕⢕⣱⣵⣿⣿⣿⣿⣿⣿⣿⡗⢕⣕⢕⢗⢗⢗⢗⡗⢗⢗⡗⣗⣞⡟⢟⢟⢟⢟⣟⣟⣿⣻⣟⢝⢝⢝⢕⢕⢕⢕⢕⢑⢑⢑⢐⢀⢀⢀⢄⢕⣱⣵⣷⣾⣇⣕⣕⣕⣕⢕⢄⢀⢀⣄⣔⣔⣰⣴⣵⣵⣵⣵⡵⢇⢕⠕⠑⠀⠀⠀⠀⠀⠀⢀⢄⢕⢕⢕⢕⢕⢕⢜⢝⢕⢕⢕⢕⢕⢕⢕⢅⢄⢀⢀⢄⢄⢄⢄⢄⢄⢔⢔⢔⢔⣔⣔⣕⣕⣕⣕⣵⣵⣵⣵⣵⡵⢗⢏⢝⢕⢕⢕⢕⢕⢕⢕⢕⢕⢕⢕⢕⢕⣵⣵⣵⣵⣕⣕⡕⢕⢕⢕⢕⢕⢕⢝⢝⢝⢝⢟⢝⢕⢕⠕⠕⢕⢕⢕⢕⢕⢕⠕⠑⠑⠑⠘⠁⠀</a:t>
            </a:r>
            <a:br/>
            <a:r>
              <a:t>⠑⢕⢕⢕⢝⢝⢝⢝⢝⢝⢝⢝⢕⢇⢵⢕⣕⣕⣕⣕⣱⣵⣿⣿⡿⢟⢝⢕⢕⠕⠑⠕⠑⠑⠁⠁⠀⠀⠀⠀⠀⠀⢁⢕⢕⠕⠕⢕⢕⢕⢕⢕⢕⢕⢕⢕⢔⢕⣕⢕⢕⢝⢝⢝⢝⢿⣿⣿⣿⣿⣿⣿⣿⣷⣷⣷⣿⣿⣿⣿⣿⣯⣷⣷⣷⢷⢷⢾⢿⢿⢿⣿⣿⣿⣿⣧⡕⢕⢕⠕⠕⠕⠕⠕⠕⠕⠕⢕⢕⢕⢕⢕⢝⢝⢟⢟⢝⢝⢟⢇⠕⢕⠕⠕⠕⠕⠕⢿⢿⢿⢿⢿⢿⢿⢿⣕⣕⣕⡔⢔⢔⢔⢔⢔⠑⠑⢕⢕⢕⢕⢕⣕⣕⣕⣵⣵⣵⣵⣵⣵⣵⣵⣵⣵⣵⣕⣵⣵⣵⣷⣷⢷⢷⢿⢿⢟⠟⠟⠟⠏⠝⠝⠝⠝⠝⠝⠝⠝⠕⠇⠕⢕⢗⢗⢗⢇⢕⢕⢕⢕⢕⢕⢜⢝⣿⣿⣿⣿⣿⣿⣷⣕⣕⣕⣕⣕⢕⢕⢔⢔⢔⢕⢕⢔⢀⢀⢀⠀⢀⢀⢀⢀⢀⢀⢀⢀⢀⣄⣄⡀⠀</a:t>
            </a:r>
            <a:br/>
            <a:r>
              <a:t>⠐⠕⠕⠱⢕⢵⢵⢵⢕⢕⢕⢕⢱⢵⣵⣵⣼⣷⣵⣵⣵⣵⣜⡏⠝⠕⠕⠕⢗⢕⢵⢴⢔⢕⢕⣕⣕⣕⡕⢕⢕⢕⢕⢕⢕⢕⢕⣕⣕⣵⣷⣵⣵⣷⣵⣷⣷⣿⣷⣧⡕⢕⢕⢕⢕⢝⢝⢝⢝⢝⢝⢝⢟⢿⢿⣿⣿⣿⣿⣟⡝⢕⢕⢕⢕⢕⢕⣕⢕⢕⢞⢏⢝⢝⢕⠕⠕⠀⠀⠀⠀⠀⠀⠀⠀⠀⠀⠀⠀⠀⠁⠁⢝⢟⣿⡟⢇⢕⢄⢄⢄⢀⠀⠀⠀⠀⠀⠀⠀⠀⠅⢕⢕⢕⢕⢅⢅⢕⢱⣿⣿⣷⣷⣵⣕⣕⣕⣕⣕⣼⣿⣿⣿⣿⣿⣿⣿⣿⣿⣿⣿⢟⢏⢝⢝⢝⠕⠑⠑⠑⠁⠁⠁⠀⠀⠀⢀⠀⠀⠀⠀⠀⠀⠀⠐⠄⠄⠄⢔⢔⢕⣕⡕⢕⢕⢕⢕⢕⢕⢕⢕⢕⢝⢝⢝⢝⢝⢝⢝⢝⢝⢝⢕⢜⢝⢝⢝⢝⠝⠝⠝⠝⠝⠟⠗⠗⢗⢗⢗⢗⠗⠞⠏⠝⠝⠝⠙⠙⠙⠉⠀</a:t>
            </a:r>
            <a:br/>
            <a:r>
              <a:t>⠀⠀⠀⠀⠀⠀⠀⠁⠁⠀⠀⠁⠑⠑⠑⠕⢕⢜⢝⢝⢟⢟⢗⢕⢄⢀⢀⠀⠁⠑⢑⠑⠑⢕⢕⢕⢕⢜⢝⢝⢝⣹⣿⣿⢿⢯⢕⢕⢝⢝⣝⢝⠝⠝⠙⠝⠝⠟⠟⠟⢷⢧⢵⢕⢕⢕⢕⢕⠕⠕⠕⠕⠕⠕⠑⠕⠕⠕⠕⠕⠝⠑⠑⠁⠑⠑⠝⢕⢕⢕⢕⢕⢕⢕⢕⢕⢔⢀⠀⠀⠀⠀⠀⠀⠀⠀⠀⠀⠀⠀⢀⢕⢕⣜⡹⢟⢗⢗⢇⢕⣕⡕⠕⠑⠑⠑⠐⠁⠁⠁⠁⠁⠀⠀⠀⠀⠀⠁⢁⢜⢟⢻⣿⣿⡿⢟⢏⢝⢕⢕⢕⢕⢕⢸⢿⢿⢿⢿⢿⢿⢿⢷⣧⣕⣕⣕⣕⢕⢕⢕⢕⢕⢕⠕⠔⠀⠀⠐⠀⠀⠀⠀⠀⠀⠀⠀⠀⠀⠀⠀⢘⢝⢟⢿⢗⢗⢗⢗⢗⢇⢕⢱⢵⢵⢵⣵⣵⣵⣵⣧⣵⣷⣷⣾⣿⡇⢕⠀⠀⠀⠀⠀⠀⠀⠀⠀⠀⠀⢄⢕⢔⢔⢔⢕⢕⢕⢕⢕⢕⠀⠀</a:t>
            </a:r>
            <a:br/>
            <a:r>
              <a:t>⢠⣤⣔⣔⣔⣄⣄⣄⡔⢔⢔⢕⣕⢕⢕⣕⣕⣵⣵⣵⡵⢵⢵⢷⢗⢇⢕⢅⢄⢕⢅⢅⢄⢕⢱⣵⣵⡷⢇⠕⠁⠕⠑⢕⢕⢕⠕⢕⢕⢕⠑⠀⠀⠀⠀⠀⠀⠀⠀⠀⠀⠁⠁⠁⠑⠑⠕⠱⢵⢔⣔⣔⣔⢔⢔⢄⢄⢄⢄⢀⢀⢀⢀⢄⢔⢕⣕⣵⣷⡷⢿⣗⢇⢕⢕⢕⢕⢔⢔⢄⢄⢄⢄⢀⢀⠀⠀⠀⢄⠕⠕⠗⠙⠁⠁⠀⠀⠁⠁⠈⠙⢅⢀⢀⢀⢀⢀⢀⢀⢀⢀⢀⢄⢔⣔⣕⢵⢵⢕⢕⢕⢗⢺⣧⡵⢕⠕⠑⠑⠁⠀⠀⠀⠁⠑⢕⢕⢕⢕⢕⣵⣷⡟⢟⢝⢕⢟⢟⢟⢗⢗⣕⡕⢕⢕⢄⢔⢐⢐⠐⠐⠀⠀⠀⠀⠀⠀⠀⠀⠐⠕⢕⢕⢕⣕⣳⣇⡕⢕⢕⢕⢕⢕⢕⢕⢕⢕⢕⢕⢝⢝⢝⢻⢿⢿⢇⢕⢄⢄⢄⢄⢄⢔⢔⢔⢕⢕⢕⢕⢕⢕⢕⢕⢕⢕⢎⠝⠻⢧⡔⠀</a:t>
            </a:r>
            <a:br/>
            <a:r>
              <a:t>⢝⣝⢽⢟⢝⢝⢕⢕⢕⢕⢕⢕⣕⣕⣵⣾⣏⣕⣕⣕⡕⢕⠑⠑⠑⠑⠑⠁⠑⠀⢔⢕⢱⣾⣿⣿⣿⣷⣵⡕⢄⢀⠀⠀⢕⢕⠕⠕⠑⠁⠀⠀⠀⠀⠀⠀⠀⠀⠀⠀⠀⠀⠀⠀⠀⠀⠀⠀⠀⠀⠁⠁⠈⠙⠙⠙⢟⣿⣿⡿⢏⢕⠕⠕⠜⢟⢻⢿⢿⢟⢇⢕⠕⠕⠕⠜⠕⠕⢱⢵⢵⢷⣷⣧⣵⣕⣄⣄⡔⢄⢀⢀⢀⠀⠀⠀⠀⠄⢕⢕⢕⢕⢕⢕⢕⢕⢕⢕⢕⢕⢕⢕⢕⣱⣵⣕⣕⣱⣵⣵⣕⣺⣯⢕⢕⢕⢔⢄⠔⠔⢔⢰⢴⢴⢵⢵⣵⣷⣾⣿⣿⣿⣵⣕⣕⣕⣕⣕⣕⣵⣷⣾⣷⣷⢷⢵⢕⢕⢑⢁⢀⢕⢔⢔⢄⢄⢄⢄⢀⢄⢄⢀⢕⢟⢝⢝⢕⢁⢑⠝⠕⠕⠇⠑⠕⠕⢕⠑⠁⠁⠑⠑⠁⠕⠕⠕⠕⠀⠀⠁⠁⠕⢕⢕⢕⢕⢵⢵⢕⢕⢕⢅⢁⢀⢀⠀⠀⢀⢀⣕⠀</a:t>
            </a:r>
            <a:br/>
            <a:r>
              <a:t>⢉⢕⢕⢕⢕⣵⣵⣷⣾⣿⣿⣿⣿⣿⣿⡿⢿⢟⢝⢕⢕⢀⢀⠀⠀⠀⠀⠀⠀⢀⢕⢕⢕⢞⢻⣿⣿⣿⣿⣿⣷⣧⡕⢅⢕⢕⢔⢔⢄⢠⢄⢠⢄⢄⣄⣄⣀⣀⢀⢀⢀⢀⢀⢀⢀⢀⢀⢀⢀⢀⢀⠀⠀⠀⠀⠀⠁⠁⠁⠀⠀⠀⠀⠀⠀⠀⠀⠀⠀⠀⠀⠀⠀⠀⠀⠀⠀⠀⠐⠑⠑⠑⠑⠑⢝⢝⢝⢝⢟⢿⡿⢿⢗⢗⠇⠔⠔⢵⢵⢵⣵⣵⢵⢞⢝⢕⢕⢀⠀⠀⠀⠀⠀⠀⠀⢁⢕⢹⢿⢿⢟⢟⢟⢟⢟⢟⠗⠓⠃⠐⠐⠐⠀⠑⠑⢕⢜⢝⢏⢟⢏⠝⠙⠙⠙⠙⠙⠙⠙⠙⠛⠛⠃⠕⠗⢱⢵⢵⢔⢄⢁⢁⠁⠁⢑⢝⢝⢟⢟⣟⢕⠕⠕⠀⠀⠀⠀⠀⠀⠀⠀⠀⠀⠀⠐⠀⠀⠀⠄⠐⠀⠐⠔⠄⠀⠀⠀⠀⠐⠐⢐⢀⢀⢀⢄⢅⢅⢁⢁⢕⢕⢜⢝⢟⡿⢟⢏⢝⢝⢁⠀</a:t>
            </a:r>
            <a:br/>
            <a:r>
              <a:t>⠁⠁⠁⠁⠉⠙⠙⠛⠛⠛⠛⠛⠛⠛⠓⠑⠑⠑⠑⠑⠑⠑⠑⠑⠑⠑⠐⠐⠀⠀⠁⠁⠑⠑⠑⠑⠘⠙⠑⠑⠑⠁⠀⠀⠁⠁⠁⠑⠓⠑⠑⠑⠁⠁⠁⠁⠙⠙⠙⠙⠛⠛⠛⠛⠛⠓⠚⠛⠛⠛⠑⠀⠀⠀⠀⠀⠀⠀⠀⠀⠀⠀⠀⠀⠀⠀⠀⠀⠀⠀⠀⠀⠀⠀⠀⠀⠀⠀⠀⠀⠀⠀⠀⠀⠑⠓⠓⠚⠑⠑⠑⠀⠀⠀⠀⠀⠀⠀⠀⠑⠑⠑⠑⠑⠑⠁⠁⠀⠀⠀⠀⠀⠀⠀⠀⠑⠓⠓⠓⠃⠑⠑⠑⠑⠐⠐⠐⠐⠐⠐⠐⠐⠀⠐⠑⠁⠀⠀⠀⠀⠀⠀⠀⠀⠀⠀⠀⠀⠀⠀⠀⠀⠀⠀⠐⠓⠃⠑⠑⠑⠑⠑⠑⠑⠓⠓⠓⠓⠑⠑⠑⠑⠐⠐⠀⠀⠀⠀⠀⠀⠀⠀⠀⠀⠀⠀⠀⠀⠀⠀⠀⠀⠀⠐⠐⠐⠐⠐⠓⠓⠓⠓⠓⠓⠓⠓⠛⠛⠛⠓⠑⠑⠁⠁⠀⠀⠀⠀⠀⠀⠀</a:t>
            </a:r>
            <a:br/>
          </a:p>
        </p:txBody>
      </p:sp>
    </p:spTree>
  </p:cSld>
  <p:clrMapOvr>
    <a:masterClrMapping/>
  </p:clrMapOvr>
</p:sld>
</file>

<file path=ppt/slides/slide12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⣿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⢹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⡝⢿⣿⣿⣿⣿⣿⣿⣿⣿⣿⣿⣿⣿⣿⣿⣿⣿⣿⣿⣿⣿⣿⣿⣿⣿⣿⣿⣿⣿⣿⣿⣿⣿⣿⣿⣿⣿⣿⣿⣿⣿⣿⣿⣿⣿⣿⣿⣿⣿⣿⣿⣿⣿⣿⣿⣿⣿⣿⣿⣿⣿⣿⣿⣿⣿⣿⣿⣿⣿⣿⣿⣿⣿⣿⣿⣿⣿⣿⣿⣿⣿⣿⣿⣿⢿⣿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⣿⣿⣿⣿⣿⣿⣿⣿⣿⣿⣿⣿⣿⣿⣷⣕⢜⢿⣿⣿⣿⣿⣿⣿⣿⣿⣿⣿⣿⣿⣿⣿⣿⣿⣿⣿⣿⣿⣿⣿⣿⣾⣾⣷⣶⣷⣷⣷⣷⣷⣷⣷⣷⣷⣷⣷⣷⣷⣷⣷⣷⣷⣷⣷⣷⣷⣷⣷⣷⣷⣷⣷⣷⣷⣷⣷⣷⣷⣷⣷⣷⣷⣷⣷⣷⣷⣷⣷⣷⣷⣷⣷⣷⣷⣷⣷⣷⣷⣷⣷⣷⣷⣕⣜⡝⢇⢕⢗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⢟⢻⢿⢿⠿⠿⠿⠿⠟⠿⠻⠻⠿⠟⠿⠟⠟⠿⠿⠿⠟⠻⠟⠟⠟⠟⠟⠻⠿⠟⠟⠟⠟⠿⠟⠟⠟⠟⠟⠟⠟⠟⠇⠙⠟⠟⠟⠟⠟⠟⠟⠇⢧⡟⠟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⠔⢔⢀⢄⠀⠀⠀⠀⢸⣷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⣷⣷⡗⢱⣱⣷⣷⣷⣷⣷⣷⣷⣷⣧⡸⡎⡕⢁⠁⠁⠁⠙⠕⢷⣷⣷⢕⠀⢕⣷⣷⣷⣷⣷⣷⣷⣷⣷⣷⣷⣷⣷⣷⣷⣶⣶⣷⣷⣷⣶⣷⣷⣶⣶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⢁⣿⣿⣿⣿⣿⣿⣿⣿⣿⣿⣿⣿⣿⣿⣿⣿⣿⣿⣿⣿⣿⣿⣿⣿⣿⣿⣿⣿⣿⣿⣿⣿⣿⣿⢕⠀⢸⣿⣿⣿⣿⣿⣿⣿⣿⣿⣿⣿⣿⣿⣿⣿⣿⣿⣿⣿⣿⣿⣿⣿⣿⣿⣿⣿⣿⣿⣿⣿⣿⣿⡇⠀⢕⣿⣿⣿⣿⣿⣿⣿⣿⣿⡟⢱⢇⢿⢿⢟⢟⢟⢟⢟⢟⢟⢏⠀⠁⢹⡕⢔⠁⠀⠀⠀⠀⠙⠛⠕⠀⢅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⠕⣿⣿⣿⣿⣿⣿⣿⣿⣿⣿⣿⣿⣿⣿⣿⣿⣿⣿⣿⣿⣿⣿⣿⣿⣿⣿⣿⣿⣿⣿⣿⣿⣿⣿⢕⠀⢸⣿⣿⣿⣿⣿⣿⣿⣿⣿⣿⣿⣿⣿⣿⣿⣿⣿⣿⣿⣿⣿⣿⣿⣿⣿⣿⣿⣿⣿⣿⣿⣿⣿⡇⠀⢕⣿⣿⣿⣿⣿⣿⣿⣿⢟⢕⡾⠕⡱⠕⢕⢕⢕⢱⢵⢗⢓⢇⠀⠀⢕⣷⢱⠁⠀⠀⠀⠀⠔⠀⠀⠀⢸⣿⣿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⣿⣿⣿⢟⡫⡞⢕⢵⢇⢜⣵⡿⢕⢕⢕⢕⢕⢕⢕⢜⢣⢀⠑⢹⡆⢇⠀⠀⠀⠀⢀⠀⠀⠀⠁⠙⢿⣿⣿⣿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⣿⣿⣿⢟⡵⢏⢅⢵⣵⣿⢕⣾⢟⢕⣕⢕⣕⡕⢕⢕⢕⣕⢵⡱⡄⢸⣿⡥⢄⠀⠄⠄⢄⢄⠔⠀⢀⠀⠀⠑⢝⣿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⢕⣿⡿⣻⢏⢕⣡⢟⡕⢹⡯⢕⣏⣷⣾⣿⣿⣿⣿⣿⣿⣿⣿⡔⣻⡕⢱⣿⡿⢕⠀⠀⠀⠀⢕⠀⠀⠁⠀⠀⠠⣼⣿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⢕⣟⣼⢇⢕⣾⢫⡇⢇⢼⡇⢕⣿⣿⣿⣿⣿⣿⣿⣿⣿⣿⣿⡇⢌⢕⢕⣿⡏⡕⠀⠀⢄⢄⢐⠄⠄⠄⠄⢐⣱⣿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⡇⠀⢕⣾⢇⢱⣿⣳⡟⢕⢕⠜⡱⢕⢜⢻⣿⣿⣿⣿⣿⣿⣿⣿⣿⡇⢕⢕⢕⣿⣷⢕⠀⠀⠕⠕⠕⠕⢕⢑⠁⢀⠻⢿⣿⣿⣿⣿⣿⣿⡇⢕⢕⢕⢕⢸⣿⣿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⣿⣿⣿⣿⣿⡇⢀⣸⡏⢱⣿⣳⡏⢕⢕⢕⣸⣿⢕⢕⣿⣿⣿⣿⣿⣿⣿⣿⣿⣿⡇⢕⠕⠱⠟⠋⠀⢄⢀⢀⠀⠀⠀⠁⠑⠕⠑⢅⢔⢝⢝⢝⣿⣿⣿⡇⢕⢕⢕⢕⢸⣿⣿⣿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⣿⣿⡿⡏⢝⢕⢕⢱⣟⢱⣿⢣⡏⢕⢕⢕⢝⢿⢿⢕⢸⣿⣿⣿⣿⣿⣿⣿⣿⣿⡏⡇⢕⠀⠀⠀⠀⢀⢕⢕⢱⣵⢶⡄⢀⠀⠐⢐⢅⡔⢕⢵⣵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⣿⣿⡟⢇⢜⢕⢕⣸⢕⣾⣏⣿⢕⢕⢕⡇⢱⣕⢕⢕⢸⢇⣿⣿⣿⣿⣿⣿⣿⣿⢇⢕⢕⢔⡀⢀⡄⢕⢕⢕⢸⣿⢸⣇⢕⡆⡔⢕⢕⢕⢜⢜⢿⣿⣿⣿⡇⢕⢕⢕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⣿⣿⢧⢷⢕⢕⢕⢕⢻⢱⣿⢹⣿⢕⡕⢕⢇⣸⣿⣿⡇⢸⢕⣿⢿⣿⣿⣿⣿⣿⣿⢇⢕⢕⣸⣿⣿⣿⢕⢕⣿⡕⣿⢸⣿⣑⡎⣿⢕⢕⢕⢕⡗⡕⣿⣿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⣿⡏⢜⢇⢗⡱⢗⢕⢺⣸⡟⣿⣿⣿⡇⢕⢕⣟⣟⣟⢕⢜⢕⣿⡕⣿⣿⣿⡟⣿⠻⢕⢕⠕⢟⣟⣟⣟⡇⢕⣿⣧⢻⢸⣿⣿⡇⢿⢕⢗⢕⢏⢜⢕⣿⣿⣿⡇⢕⢕⢕⢕⢸⣿⣿⣿⢕⢕⢕⢕⢕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⣿⣿⡕⢕⢕⡇⢱⢕⡜⣿⢇⣿⣿⡇⡇⡕⢕⢽⣿⣿⡇⢕⣧⠙⡇⢹⠜⣽⣇⢄⢕⢕⢕⢱⣿⣿⣿⣿⢇⢕⣿⣿⢜⢸⣹⣿⢕⣼⢱⢕⢜⡕⢕⢜⣿⣿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⣷⣕⢕⢝⢗⢗⡕⡇⢕⣿⣿⢕⢕⣿⢕⠽⠷⠷⢇⢕⢝⢧⢜⢕⢇⢿⣿⡕⢕⢱⢕⢎⢝⠗⠳⠷⢇⢱⡇⡝⢕⢔⢝⣿⢕⣿⢕⢏⢝⢇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⣿⣿⡕⠕⢕⣼⡕⢕⡿⡏⢕⠕⢀⢄⢔⠐⠀⠀⠀⠑⢸⣿⣷⣼⣵⣼⣿⣕⣾⢇⢑⠄⠀⠀⠐⢔⢄⢀⠕⢕⢕⢕⣾⢕⣿⠕⠕⢕⢕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⣑⣵⢕⠀⢕⣿⣿⣿⣿⣿⣿⣿⣿⣿⣿⣿⣿⣿⣿⣿⣿⣿⣿⣿⣿⣿⣿⣿⣿⣿⣿⣿⣿⣿⣿⣿⣿⣿⣿⢕⠀⢸⣿⣿⣿⣿⣿⣿⣿⣿⣿⣿⣿⣿⣿⣿⣿⣿⣿⣿⣿⣿⣿⣿⣿⣿⣿⣿⣿⣿⣿⣿⡿⠕⠀⢕⡇⢕⢕⢕⢕⢕⢔⢱⣾⡗⠃⠀⠀⠀⢅⣧⣿⣿⣿⣿⣿⣿⣿⣿⣷⡗⠃⠀⠀⠀⠀⣷⣇⡔⢕⣱⢕⢿⢸⣿⢕⠀⠀⡕⢕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⣿⣿⢟⢎⠀⠀⢕⣻⢕⢕⢕⢕⢧⡕⢸⣿⣧⡕⢄⢅⢔⣱⣿⣿⣿⣿⣿⣿⣿⣿⣿⣿⣷⡕⢔⢔⢐⣵⣿⣿⢇⣱⢏⡘⢸⢕⣿⢕⠀⠀⢡⡕⢕⣿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⣿⣿⢫⢏⠀⠀⠀⠑⢸⢕⢕⢕⢕⢕⢔⢼⣿⣫⢝⢅⢵⣽⢿⣿⣿⣿⣿⣿⣿⣿⣿⣿⣿⣿⣿⡵⢼⢙⢅⢿⢇⡱⢕⢱⢕⢸⢕⣿⠀⠀⠀⠀⢜⢇⢿⣿⣿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⣿⣿⡳⢕⢄⠀⠀⠀⢄⢎⢕⢕⢕⢕⢕⢕⡸⡽⢕⢕⢕⢕⠌⣿⣿⣿⣿⣿⣿⣾⣿⣿⣿⣿⣿⣿⢕⢅⢕⢱⢕⡕⡕⢕⡾⢕⢸⢕⢹⢕⠀⠀⠀⢕⢜⢫⢿⣿⣷⣷⣷⣷⣷⣾⣿⣿⣿⣿⣿⣿⣿⣷⣷⣷⣷⣷⣷⣷⣿⣿⣿⣿⢕⠀⢸⣷⣷⣷⣷⣾⣿⣿⣿⣿⣿⣷⣷⣷⣷⣷⣷⣿⣿⣿⣿⣿⣿⣿⣾⣾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⣿⢧⢕⢱⢇⢕⣶⣷⢇⢕⢜⢕⢕⢕⢕⢕⢕⢳⣷⣼⣷⣶⣿⣿⣿⣿⣿⣿⣿⣿⣿⣿⣿⣿⣿⣿⣿⣧⣼⣵⢟⢕⢕⢱⡇⢕⢕⡇⢜⢣⣷⣷⡕⢕⡕⡕⢎⣿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⡟⢇⣼⡜⢕⢱⣿⣿⢕⢕⢕⢵⢕⢱⢕⢕⢕⢕⢻⣿⣿⣿⣿⣿⣿⠙⢟⢟⢟⢟⢟⢟⠏⢻⣿⣿⣿⣿⣯⢕⢕⢕⢕⣼⢃⢕⢕⢕⢕⢕⣿⣿⣧⢕⢱⢹⡕⣼⣿⣿⣿⣿⣿⣿⣿⣿⣿⣿⣿⣿⣿⣿⣿⣿⣿⣿⣿⣿⣿⣿⣿⣿⢕⠀⢸⣿⣿⣿⣿⣿⣿⣿⣿⣿⣿⣿⣿⣿⣿⣿⣿⣿⣿⣿⣿⣿⣿⣿⣿⣿⣿⣿⣿⣿⣿⣿⣿⣿⣏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⣿⡷⢱⡏⡆⢕⣾⣿⣿⢕⢕⢕⢱⢕⢕⢕⢕⢕⢕⢕⢜⢻⢿⣿⣿⣿⣴⣕⢕⡕⢕⢕⣕⣵⣿⣿⣿⡿⢟⢕⢕⢕⢕⢱⢇⢇⢕⢕⢕⢕⢕⣿⣿⣿⡕⢔⢼⣧⢕⣿⣿⣿⣿⣿⣿⣿⣿⣿⣿⣿⣿⣿⣿⣿⣿⣿⠉⠉⠉⠉⠉⠉⠉⠁⠀⠁⠉⠉⠉⠉⠉⠉⠉⠉⠉⠉⣿⣿⣿⣿⣿⣿⣿⣿⣿⣿⣿⣿⣿⣿⣿⣿⣿⣿⣿⣿⣿⣿⣿⡟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⣿⢕⣾⣧⡇⢕⣿⣿⣏⡇⢕⢕⢔⢱⢕⢕⢕⢕⢕⢕⢕⢕⢕⢝⢟⢿⣿⣿⣿⣿⣿⣿⣿⣿⢿⢟⢝⢕⢕⢕⢕⢕⢕⢜⢜⣼⢕⢕⢕⢕⢸⡼⣿⣿⡇⢕⢸⣿⡕⢿⢿⢿⢿⢿⢿⣿⣿⣿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⣿⡇⣿⣿⡇⢕⣿⣿⡸⢕⢕⢕⢕⢕⢕⢕⢕⢕⢕⢕⢕⢕⢕⢕⢕⢕⢕⢜⢝⢟⢟⢟⢝⢕⢕⢕⢕⢕⢕⢕⢕⢕⢕⢕⢱⣿⢕⢑⢕⢕⢕⢳⢻⣿⡇⢕⣾⣿⡇⢇⢕⢕⢕⢕⢜⢝⢝⢝⢝⢝⢝⢝⢝⢝⢹⣿⠀⠀⠀⠀⠀⠀⠀⠀⠀⠀⠀⠀⠀⠀⠀⠀⠀⠀⠀⠀⣿⣿⣿⣿⣿⣿⣿⣿⣿⣿⣿⣿⣿⣿⣿⣿⢸⢺⢇⢰⣿⢕⣾⡇⢕⣿⡇⢸⣿⢕⢕⢕⢕⢕⢕⢕⢕⢕⢕⢑⢑⢑⢀⠀⢕⢕⢅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⣿⣧⣿⣿⣿⢕⣿⡏⢇⢕⢕⠕⢕⢕⢕⡕⢕⢕⢕⢕⢕⢕⢕⢕⠕⠑⢕⢕⢕⢕⠕⣱⣵⢕⠕⠕⢕⢕⢕⢕⢕⢕⢕⢕⢸⣿⢕⢕⢕⢔⢕⢕⢼⣿⡇⣸⣿⣿⣧⢇⢕⣕⣕⣕⣕⡕⢕⢕⢕⢕⢕⢕⢕⢕⢸⣿⠀⠀⠀⠀⠀⠀⠀⠀⠀⠀⠀⠀⠀⠀⠀⠀⠀⠀⠀⠀⣿⣿⣿⣿⣿⣿⣿⣿⣿⣿⣿⣿⣿⣿⣿⣿⢕⡑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⣿⣿⣷⣼⢟⢕⢕⢕⢕⢑⢕⢕⢸⡣⢕⢕⢕⢕⢕⠑⠁⠀⢔⢕⣱⣶⣿⣿⣿⣿⢕⢕⠀⠁⠑⠁⢕⢕⢕⢕⢕⢜⡏⢕⢕⢕⢕⢕⢕⢱⢿⣾⣿⣿⣿⣿⡇⢕⢝⢝⢝⢝⢕⢕⢕⢕⢕⢕⢕⢕⢕⢸⣿⠀⠀⠀⠀⠀⠀⠀⠀⠀⠀⠀⠀⠀⠀⠀⠀⠀⠀⠀⠀⣿⣿⣿⣿⣿⣿⣿⣿⣿⡿⢿⢿⢿⢿⢿⣿⢕⢅⢕⢝⢕⢜⢝⢕⢕⢝⢕⢜⢝⢕⢕⢹⣝⣝⣝⣹⣿⣽⣽⣵⡕⢕⢕⢕⢕⢄⢕⢕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⢛⢛⢟⢟⢟⢟⢟⢛⢏⢇⢕⢕⢕⢕⢕⢕⢕⢸⣾⢕⢕⢕⠁⠀⠀⠀⠀⢕⢕⣿⣿⣿⣿⣿⣿⡇⢕⠀⠀⠀⠀⠀⠑⢕⢕⠕⠕⠁⠁⠁⠁⠁⠁⠑⢜⡞⠟⠟⠟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⠀⠀⠀⢀⢇⢕⢕⢕⣵⣵⣷⡇⢕⡇⣟⢇⢕⢕⠀⠀⠀⠀⠀⢕⢰⣿⣿⣿⣿⣿⡟⢕⢕⠀⠀⠀⠀⠀⠀⢕⠕⠀⠀⠀⠀⠀⠀⠀⠀⠀⠁⠘⠐⠀⠀⠀⠀⢕⢱⢷⢷⢷⢷⢕⢕⢕⢕⢕⢕⢕⢕⢕⢕⢀⠀⠀⠀⠀⠀⠀⠀⠀⠀⠀⠀⠀⢀⢀⢀⢀⢀⢀⢀⢀⢱⣿⣿⣿⣾⣿⠄⠁⠔⢕⠐⠐⠀⠀⠀⠔⢕⠀⠀⠀⢕⢕⢕⢕⢕⢕⢕⢕⢱⢷⢕⢱⣿⡟⢟⢻⣿⡿⣷⣧⣕⢕⢕⠕⢕⢕⢕⢕⢅⢅⢕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⣷⣿⢿⢟⢝⢝⣿⣿⣿⣿⣿⣿⣿⣿⣿⣿⣿⣿⣿⣿⣿⣿⣿⣿⣿⣿⣿⡟⢕⢕⢕⣾⣿⣿⣿⣿⡧⢕⢕⠝⢕⢕⢕⠀⠀⠀⠀⠀⢕⣜⣻⣿⣿⣿⡿⣕⣕⡕⠀⠀⠀⠀⠀⠀⠀⠀⠀⠀⠀⠀⠀⠀⠀⠀⠀⠀⠀⠀⠀⠀⠀⠀⠑⢕⢕⢱⣵⣵⣵⡕⢕⢕⢕⢕⢕⢕⢕⢸⣇⣀⠀⠀⠀⠀⠀⠀⠀⠀⠀⠀⠄⠑⠝⠑⠑⠑⠑⠑⠑⠘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⡷⢷⡷⣷⢧⣽⢝⣿⣿⢝⣽⡕⢕⢕⢕⢔⢀⢕⢕⢕⢕⢕⢕⢕⢄⢄⢕⢕⢕⢕⢕⢕⢕⣿⣿⣿⣿⣿⣿⣿⣿⣿⣿⣿⣿⣿⣿⣿⣿⣿⣿⣿⡿⢏⢕⢕⢕⢕⢕⢜⣿⣿⣿⣿⣿⣿⣿⣿⣿⣿⣿⣿⣿⣿⣿⣿⣿⣿⣿⡟⢜⢕⢕⣾⣿⣿⣿⣿⣿⣟⢕⢕⡌⢕⢕⢕⠀⠀⠀⠀⠀⠁⢏⢻⢿⠿⠿⠟⠋⠁⠀⠀⠀⠀⠀⠀⠀⠀⠀⠀⠀⠀⠀⠀⠀⠀⠀⠀⠀⠀⠀⠀⠀⠀⠀⠀⠁⢱⣵⣵⣵⣵⣵⣵⣵⣵⣕⣕⣅⣔⣕⣟⣟⣿⣿⢿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⣷⡕⢕⢕⢕⢕⢕⠁⢹⣿⣿⣿⣿⣿⣿⢿⣟⣽⣽⣽⡽⠽⠻⠿⢿⣿⡟⡜⢕⠕⠼⠿⠿⢿⣿⣿⡏⣮⡕⢕⢼⢕⠕⠑⠀⠀⠀⠀⠀⠀⠀⠀⠀⠀⠀⠀⠀⠀⠀⠀⠀⠀⠀⠀⠀⠀⠀⠀⠀⠀⠀⠀⠀⠀⠀⠀⠀⠀⠀⠀⠀⠀⠀⠀⠀⠀⠛⢻⡿⢿⢿⣿⣿⣿⣿⣿⣿⣿⣿⡿⢿⢿⢏⢕⢕⢕⢝⢟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⣿⣿⣿⣿⣷⣕⠁⠑⠕⠑⠀⠀⢹⣿⡿⣻⣽⣾⢿⢟⢝⢕⢕⢕⠀⠀⠀⠀⠀⠁⠀⠀⠀⠀⠀⠀⠀⠀⠈⠛⠞⠑⠁⠀⠀⠀⠀⠀⠀⠀⠀⠀⠀⠀⠀⠀⠀⠀⠀⠀⠀⠀⠀⠀⠀⠀⠀⠀⠀⠀⠀⠀⠀⠀⠀⠀⠀⠀⠀⠀⠀⠀⠀⠀⠀⠀⠀⠀⠀⠀⠜⢝⢛⢿⣾⣽⡻⢿⣿⣿⣿⣿⣿⣧⡄⠀⢁⢕⢕⢕⢕⢕⠀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⣿⣿⣿⣆⠀⠀⢕⠕⠀⢀⣽⣾⢟⢏⢕⢕⢕⠑⠑⠑⠑⠀⠀⠀⠀⠀⠀⠀⠀⠀⠀⠀⠀⠀⠀⠀⠀⠀⠀⠀⠀⠀⠀⠀⠀⠀⠀⠀⠀⠀⠀⠀⠀⠀⠀⠀⠀⠀⠀⠀⠀⠀⠀⠀⠀⠀⠀⠀⠀⠀⠀⠀⠀⠀⠀⠀⠀⠀⠀⠀⠀⠀⠀⠀⠀⠀⠀⠀⠀⠀⠀⠈⠙⢻⢷⣯⣻⢿⣿⣿⡟⠀⠀⠑⠕⠕⠀⠁⡆⠀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⣿⣿⣿⣿⣆⠀⠀⠀⣰⣿⡿⢕⢕⢕⢕⢕⠀⠀⠀⠀⠀⠀⠀⠀⠀⠀⠀⠀⠀⠀⠀⠀⠀⠀⠀⠀⠀⠀⠀⠀⠀⠀⠀⠀⠀⠀⠀⠀⢀⢀⢄⢄⢄⢄⢀⠄⢀⢀⢀⢀⢀⢀⠀⠀⠀⠀⠀⠀⠀⠀⠀⠀⠀⠀⠀⠀⠀⠀⠀⠀⠀⠀⠀⠀⠀⠀⠀⠀⠀⠀⠀⠀⠀⠑⢕⢝⢿⣷⣝⢏⠀⠀⢄⢀⠀⠀⠀⠑⠛⠃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⣿⣿⣿⣿⣧⠀⠀⢹⠏⢕⢕⢕⢕⢕⢕⠀⠀⠀⠀⠀⠀⠀⠀⠀⠀⠀⠀⠀⠀⠀⠀⠀⠀⠀⠀⠀⠀⠀⠀⠀⠀⢀⢄⢄⢔⠀⢑⢔⢕⢕⢕⢕⢕⢕⢕⢕⢔⢕⢕⢅⢕⢁⢄⢄⠄⠀⠀⠀⠀⠀⠀⠀⠀⠀⠀⠀⠀⠀⠀⠀⠀⠀⠀⠀⠀⠀⠀⠀⠀⠀⢀⢀⢕⢕⢕⢕⢝⢿⣷⠀⠀⠁⠁⠀⠀⠀⠀⠀⠁⢁⣑⣑⣔⡄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⣿⣿⣿⣿⣧⢀⠀⠀⠁⢕⢕⠑⠑⠓⠁⠀⠀⠀⠀⠀⠀⠀⠀⠀⠀⠀⠀⠀⠀⠀⠀⠀⠀⠀⠀⠀⢀⢄⠔⠄⢐⢕⠕⢕⢕⢕⢕⢕⢕⢕⢕⢕⢕⢕⢕⢕⢕⢕⢕⢕⢕⢕⢕⢕⢔⢕⢀⢀⠀⠀⠀⠀⠀⠀⠀⠀⠀⠀⠀⠀⠀⠀⠀⠀⠀⠀⠀⠀⠀⠀⠁⠁⠕⢕⢕⠕⠈⠛⠕⠕⠀⠀⣴⡖⢆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⣿⣿⣿⡟⠀⠀⠀⠀⠁⠁⠀⠀⠀⠀⠀⠀⠀⠀⠀⠀⠀⠀⠀⠀⠀⠀⠀⠀⠀⠀⠀⠀⠀⢀⢔⢕⢕⢕⢕⢔⢅⢕⢕⢕⢕⢕⢕⢕⢕⣕⢑⢵⡕⢕⢕⢕⢕⢕⢕⢕⢕⢕⢕⢕⢕⢕⢕⢕⢄⠕⠀⠀⢄⠀⠀⠀⠀⠀⠀⠀⠀⠀⠀⠀⠀⠀⠀⠀⠀⠀⠀⠀⠕⠕⠀⠀⠀⠀⠀⠀⣼⣿⣷⡕⠁⣔⣄⣄⡐⠀⠀⠀⢕⢕⢕⠀⣀⣀⣐⣔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⣿⣿⡇⠁⠀⠀⠀⠀⠀⠀⠀⠀⠀⠀⠀⠀⠀⠀⠀⠀⠀⠀⠀⠀⠀⠀⠀⠀⠀⠀⠀⠁⠕⢕⢕⢕⢕⢕⢕⢕⢕⢕⢕⢕⢗⢇⢕⢕⢕⢕⢕⢕⢕⢕⢕⢕⢕⢕⢕⢕⢕⢕⢕⢕⢕⢕⢕⠑⠀⢄⠀⢕⠀⠀⠀⠀⠀⠀⠀⠀⠀⠀⠀⠀⠀⠀⠀⠀⠀⠀⠀⠀⠀⠀⠀⠀⠀⠀⣾⣿⣿⡿⠃⠀⢻⣿⣿⣷⣴⣴⡔⠁⣵⣵⣴⣿⣿⣿⣿⣿⣿⣟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⣿⣿⣿⡇⠀⠀⠀⠀⠀⠀⠀⠀⠀⠀⠀⠀⠀⠀⠀⠀⠀⠀⠀⠀⠀⠀⠀⠀⠀⠀⢀⢄⠀⠀⠀⠁⠐⢐⢕⢕⢕⢕⢕⢕⢕⢕⢕⢕⢕⢜⢕⢕⢕⢕⢕⢕⢕⢕⢕⢕⢕⢕⢕⢕⢕⠕⠁⠀⠀⠀⢜⡀⠀⠀⠀⠀⠀⠀⠀⠀⠀⠀⠀⠀⠀⠀⠀⠀⠀⠀⠀⠀⠀⠀⠀⠀⠀⠀⠀⣽⣿⣿⡇⢕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⣿⣿⡇⠀⠀⠀⠀⠀⠀⠀⠀⠀⠀⠀⠀⠀⠀⠀⠀⠀⠀⠀⠀⠀⠀⠀⠀⠀⢄⢇⢕⠀⠀⠀⠀⠀⠀⠁⠑⠕⢕⢕⢕⢕⢕⢕⢕⢕⢕⢕⢕⢕⢕⢕⢕⢕⢕⢕⢕⢕⠕⠑⠁⠀⠀⠀⠀⠀⠀⢕⢸⢕⠀⠀⠀⠀⠀⠀⠀⠀⠀⠀⠀⠀⠀⠀⠀⠀⠔⠀⠀⠀⠀⠀⠀⠀⠀⠀⣿⣿⣿⡇⠑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⢟⢟⢟⢇⠀⠀⠀⠀⠀⠀⠀⠀⠀⠀⠀⠀⠀⠀⠀⠀⠀⠀⠀⠀⠀⠀⠀⢀⢄⢸⡇⢕⠀⠀⠀⠀⠀⠀⠀⠀⠀⠀⠀⠁⠁⠁⠑⠑⠑⠑⠑⠑⠑⠑⠑⠁⠁⠁⠀⠀⠀⠀⠀⠀⠀⠀⠀⠀⠀⢰⢕⢨⢕⢔⢄⢄⢀⠀⠀⠀⠀⠀⠀⠀⠀⠀⠀⠀⠀⠀⠀⠀⠀⠀⠀⠀⠀⠀⢔⢟⠙⠁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⢕⢕⢅⢄⠀⠀⠀⠀⠀⠀⢀⠀⠀⠀⠀⠀⠀⠀⠀⠀⠀⢄⢔⢕⢕⢕⢕⢸⣧⣕⢕⠀⠀⠀⠀⠀⠀⠀⠀⠀⠀⠀⠀⠀⠀⠀⠀⠀⠀⠀⠀⠀⠀⠀⠀⠀⠀⠀⠀⠀⠀⠀⠀⠀⠀⠀⢀⢕⣱⣾⢕⢕⢕⢕⢕⢕⢔⢄⢀⠀⠀⠀⠀⠀⠀⠀⠀⠀⠀⠀⠀⠀⢀⢄⢕⢕⢕⢅⢔⢕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⢕⢕⢱⣕⢕⢔⢄⠀⠀⢄⠑⢄⢄⢀⠀⠀⠀⠀⠀⠀⠕⢕⢕⢕⢕⢕⢱⢕⢻⢿⣷⣵⢔⠀⠀⠀⠀⠀⠀⠀⠀⠀⠀⠀⠀⠀⠀⠀⠀⠀⠀⠀⠀⠀⠀⠀⠀⠀⠀⠀⠀⠀⠀⠀⢀⢔⢵⡾⢿⢏⢕⡇⢕⢕⢕⢕⢕⢕⢕⠀⠀⠀⠀⠀⠀⠀⠀⠀⢄⢔⢕⢕⣕⣵⣾⣿⢕⢕⢕⢕⢄⢀⢕⢕⢕⢕⢕⢕⠕⠀⠀⠀⠕⢕⢕⢕⢕⢕⢕⢕⢕⢕⢕⢸⢕⢕⢕⢕⢸⣿⣱⣿⣿⣿⣿⣿⣿⡕⠀⢕⢜⢝⢻⢿⣿⣿⣿⣿⣿⢕⣿⣿⢕⣜⡿⢿⣿⣿⣿⣿⣿⣿⣿⣿⣿⣿⣿⣿⣿⠀</a:t>
            </a:r>
            <a:br/>
            <a:r>
              <a:t>⢕⢕⢕⢕⢕⢕⢕⢕⢕⢕⢕⢕⢕⢕⢕⢕⢕⢕⢘⣿⡇⢕⢕⢕⢕⢕⢕⢕⢕⢕⢕⢕⢕⢕⢕⢕⢕⢕⢕⢀⢀⢄⢄⢔⢔⢕⢕⢕⢕⢕⢕⢕⢕⢕⢕⢕⢕⢕⢕⢕⢕⢕⢕⢕⢕⢕⢕⢕⢕⢕⢕⢕⢕⣼⣿⣷⣕⢕⢕⢔⢕⢕⢕⢕⢕⠀⠀⠀⠀⠀⠀⠀⠁⠑⢕⢕⢕⢸⡇⢕⢕⢕⠉⠑⠁⠀⠀⠀⠀⠀⠀⠀⠀⠀⠀⠀⠀⠀⠀⠀⠀⠀⠀⠀⠀⠀⠀⠀⠀⠀⠀⠀⠀⠀⠀⠀⠁⢕⢜⢕⢕⢕⡇⢕⢕⢕⢕⢕⢕⢕⠀⠀⠀⠀⠀⠀⠀⠀⢀⢕⢕⢱⣼⣿⣿⣿⣿⢕⢕⢕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⢕⢕⢹⣿⣿⣿⣷⢕⢕⢕⢕⢕⢕⢕⢄⠀⠀⠀⠀⠀⠀⠀⠀⠀⠑⢕⢕⣝⢕⢕⣕⢔⢀⢀⠀⠀⠀⠀⠀⠀⠀⠀⠀⠀⠀⠀⠀⠀⠀⠀⠀⠀⠀⠀⠀⠀⠀⠀⠀⠀⠀⠀⠀⠀⠀⢔⢕⢕⡅⢕⢪⢇⢕⢕⢕⠕⠑⠑⠁⠀⠀⠀⠀⠀⠀⠀⢄⢕⢕⢕⢕⢻⣿⣿⡿⢏⢕⢕⢕⢕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⢕⢕⢜⢿⣿⣿⢏⢕⢕⢕⢕⢕⢕⢕⢕⠀⠀⠀⠀⠀⠀⠀⠀⠀⠀⠀⠁⠑⡜⢕⢝⢿⣷⣷⡧⢕⢰⠀⠀⠀⠀⠀⠀⠀⠀⠀⠀⠀⠀⠀⠀⠀⠀⠀⠀⠀⠀⠀⠀⠀⠀⠀⢄⢕⢕⣷⣾⢟⢕⢕⢎⠀⠀⠁⠀⠀⠀⠀⠀⠀⠀⠀⠀⢀⢔⢔⢕⢕⢕⢕⠑⢕⢝⢜⢕⢕⢕⢕⢕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⢕⢕⢕⢕⢕⢟⢟⢕⢕⢕⢕⢕⢕⢕⢕⢕⢕⠀⠀⠀⠀⠀⠀⠀⠀⠐⠄⠀⠀⠱⣕⢕⢕⢀⠁⠁⠁⠀⠀⠀⠀⠀⠀⠀⠀⠀⠀⠀⠀⠀⠀⠀⠀⠀⠀⠀⠀⠀⠀⠀⠀⠀⠀⠀⠁⢁⢀⢕⢕⣱⢞⠀⠀⠀⠀⠀⠀⠀⠀⠀⠀⠀⠀⠀⢕⢕⢕⢕⢕⢕⢕⢔⠀⢕⢕⢕⢕⢕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⢕⢕⠀⢀⢕⢕⢀⢕⢕⢕⢕⢕⠀⠀⠀⠀⠀⠀⠀⠀⠀⠀⠀⠀⠀⠈⢟⡳⢕⢕⢵⡆⢄⠀⠀⠀⠀⠀⠀⠀⠀⠀⠀⠀⠀⠀⠀⠀⠀⠀⠀⠀⠀⠀⠀⠀⠀⢐⣱⣷⢕⢕⢕⡪⠁⠀⠀⠀⠀⠀⠀⠀⠀⠀⠀⠀⠀⠀⠀⢕⢕⢕⢕⢕⠅⢕⢕⢀⢕⢕⢕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⢕⢁⠀⢕⢕⠁⢕⢕⢕⢕⢕⠀⠀⠕⢕⢔⢄⢀⠀⠀⠀⠀⠀⠀⠀⠀⠀⠘⠣⢵⡕⢅⠁⠀⠀⠀⠀⠀⠀⠀⠀⠀⠀⠀⠀⠀⠀⠀⠀⠀⠀⠀⠀⠀⠀⠀⠀⢄⢔⠕⢡⠕⠘⠀⠀⠀⠀⠀⢀⡀⠀⠀⠀⠀⠀⢀⢄⠄⢔⢑⢕⢕⢕⢕⢔⢕⢕⢕⢕⢕⢕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⠑⠑⠑⠀⠑⠑⠀⠑⠑⠑⠑⠁⠀⠀⠀⠑⠑⠑⠑⠑⠐⠐⠀⠀⠀⠀⠀⠀⠀⠀⠀⠀⠁⠁⠐⠀⠀⠀⠀⠀⠀⠀⠀⠀⠀⠀⠀⠀⠀⠀⠀⠀⠀⠀⠀⠀⠀⠀⠁⠀⠀⠀⠀⠀⠀⠀⠀⠀⠑⠑⠑⠐⠀⠀⠐⠑⠑⠑⠁⠑⠑⠑⠑⠑⠑⠐⠑⠑⠑⠑⠑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⣷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⢙⢿⣿⣿⣿⣿⣿⣿⣿⣿⣿⣿⣿⣿⣿⣿⣿⣿⣿⣿⣿⣿⣿⣿⣿⣿⣿⣿⣿⣿⣿⣿⣿⣿⣿⣿⣿⣿⣿⣿⣿⣿⣿⣿⣿⣿⣿⣿⣿⣿⣿⣿⣿⣿⣿⣿⣿⣿⣿⣿⣿⣿⣿⣿⣿⣿⣿⣿⣿⣿⣿⣿⣿⣿⣿⣿⣿⣿⣿⣿⣿⣿⣿⣿⢿⣿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⣯⣭⣽⣿⣿⣿⣿⣿⣿⣿⣿⣿⣿⣿⣿⣿⣿⣿⣿⣿⣿⣿⣿⣿⣿⣿⣿⣿⣿⣿⣿⣿⣿⢻⣿⣿⣿⣿⣿⣿⣿⣷⡕⢝⣿⣿⣿⣿⣿⣿⣿⣿⣿⣿⣿⣿⣿⣿⣿⣿⣿⣿⣿⣿⣿⣿⣿⣾⣾⣷⣶⣷⣷⣷⣷⣷⣷⣷⣷⣷⣷⣷⣷⣷⣷⣷⣷⣷⣷⣷⣷⣷⣷⣷⣷⣷⣷⣷⣷⣷⣷⣷⣷⣷⣷⣷⣷⣷⣷⣷⣷⣷⣷⣷⣷⣷⣷⣷⣷⣷⣷⣷⣷⣷⣷⣷⣷⣷⣕⣜⡝⢇⢕⢗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⢟⢻⢿⢿⠿⠿⠿⠿⠟⠻⢛⢿⢿⠿⠿⠟⠟⠿⠿⠿⠿⠿⠟⠟⠟⠟⠟⠻⠿⠟⠟⠟⠟⠿⠟⠟⠟⠟⠟⠟⠟⠟⠗⠌⠟⠟⠟⠟⠟⠟⠟⠗⢻⣎⠟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⠀⢀⢄⠀⠀⠀⠀⠀⠀⠀⠀⢕⢄⢔⢀⠀⠀⠀⠘⡿⡆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⣷⣷⢇⡜⣵⣷⣷⣷⣷⣷⣷⣷⣷⣷⠝⢇⢇⢄⠀⢀⠀⠀⠁⠑⢷⣷⢕⠀⢕⣷⣷⣷⣷⣷⣷⣷⣷⣷⣷⣷⣷⣷⣷⣷⣶⣶⣷⣷⣷⣶⣷⣷⣶⣶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⢁⣿⣿⣿⣿⣿⣿⣿⣿⣿⣿⣿⣿⣿⣿⣿⣿⣿⣿⣿⣿⣿⣿⣿⣿⣿⣿⣿⣿⣿⣿⣿⣿⣿⣿⢕⠀⢸⣿⣿⣿⣿⣿⣿⣿⣿⣿⣿⣿⣿⣿⣿⣿⣿⣿⣿⣿⣿⣿⣿⣿⣿⣿⣿⣿⣿⣿⣿⣿⣿⣿⡇⠀⢕⣿⣿⣿⣿⣿⣿⣿⣿⣿⢇⢱⢇⡟⢝⢝⢕⢕⢝⢕⢕⢜⢕⠀⠀⢸⡇⡕⢀⠀⠀⠀⠀⠀⠉⠁⠀⢜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⠕⣿⣿⣿⣿⣿⣿⣿⣿⣿⣿⣿⣿⣿⣿⣿⣿⣿⣿⣿⣿⣿⣿⣿⣿⣿⣿⣿⣿⣿⣿⣿⣿⣿⣿⢕⠀⢸⣿⣿⣿⣿⣿⣿⣿⣿⣿⣿⣿⣿⣿⣿⣿⣿⣿⣿⣿⣿⣿⣿⣿⣿⣿⣿⣿⣿⣿⣿⣿⣿⣿⡇⠀⢕⣿⣿⣿⣿⣿⣿⡿⢟⢏⢕⡏⢱⢕⣊⡕⢕⢕⢕⢻⢇⢝⢫⡀⠀⢕⣷⡵⢄⠀⠀⠀⠀⠄⠀⠀⠀⢜⣿⣿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⣿⣿⡿⣫⢞⢗⢱⣾⢕⢕⣾⢟⢕⢕⢕⢕⢕⢕⢕⢕⢕⢄⠀⢸⣇⡕⠀⠀⠀⠀⠄⠀⠀⠀⠀⠈⠙⠿⣿⣿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⣿⣿⡿⣣⢎⢕⣱⢗⣶⣿⢕⣿⢏⢕⡕⣱⣵⣕⣕⣕⣑⣧⢱⣜⢔⢨⣿⣮⢔⠀⠐⠐⢔⢔⠕⠀⢀⠀⠀⠁⠁⣿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⢕⣿⢯⡾⢕⢕⣾⡏⢇⢿⡏⢕⣧⣶⣿⣿⣿⣿⣿⣿⣿⣿⣿⡇⢿⡇⢅⣿⣿⢕⠀⠀⠀⠀⠕⠀⠀⠀⠀⠀⠀⣾⣿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⢕⢣⡟⢕⣱⡿⣱⡇⢕⣺⡧⢕⢿⣿⣿⣿⣿⣿⣿⣿⣿⣿⣿⡇⢔⢕⢕⣿⣧⡕⠀⠀⢔⢄⢄⡐⢐⢐⢀⠡⢱⣿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⡇⠀⢱⢿⢕⣱⡟⣽⢏⢰⢕⢘⣡⢕⢜⣻⣿⣿⣿⣿⣿⣿⣿⣿⣿⡇⢕⢕⢕⣿⣿⢕⠀⠀⠑⠕⠑⢜⢕⢕⡀⡀⠜⢻⢿⣿⣿⣿⣿⣿⡇⢕⢕⢕⢕⢸⣿⣿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⣿⣿⡿⢿⢟⢇⢄⣿⢇⣸⡟⣼⢏⢕⢕⣅⣼⣗⢕⢕⣿⣿⣿⣿⣿⣿⣿⣿⣿⣿⡇⢕⠑⠑⠋⠙⠀⢔⢄⢄⢀⠀⠀⠀⠁⠘⠑⢅⠕⠁⢝⢝⣿⣿⣿⡇⢕⢕⢕⢕⢸⣿⣿⣿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⣿⣿⢫⢇⢱⢕⢕⣸⢏⢸⡿⣽⢇⢕⢕⡕⢱⢟⢿⢕⢸⡿⣿⣿⣿⣿⣿⣿⣿⣿⡇⡇⢕⠀⠀⠀⠀⢀⢕⢕⢱⣿⢸⡆⢄⠀⠀⢁⢁⢕⢱⡕⣵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⣿⡏⡕⢕⢕⢕⢕⣿⢇⣿⢣⡟⢕⢕⢕⡇⢱⣕⣕⢕⣿⢇⣿⣿⣿⣿⣿⣿⣿⣿⢇⢕⢕⠔⣄⣀⢄⢕⢕⣱⢔⣿⣼⣷⢕⢕⣇⢕⢕⢕⢕⢱⢝⣿⣿⣿⡇⢕⢕⢕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⣿⡟⣔⢇⡕⢕⢕⢕⣿⢹⡿⣾⣧⢱⡇⢕⢕⣾⣿⣿⢇⢹⢕⣿⢿⣿⣿⣿⣿⣿⣿⡇⠕⢕⢸⣿⣿⣿⡕⢕⣿⡇⣿⢸⣿⣱⡇⢻⢕⢕⢕⢱⢜⡕⢻⣿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⣿⡇⢕⢕⢕⡕⢕⢕⡜⣿⣇⣿⣷⡿⡇⢕⢕⣟⣏⣝⢕⢕⢕⣿⡕⡇⣿⣿⡏⢿⢿⢕⢔⢕⣟⣏⣹⣽⡇⢕⢻⣿⢸⢸⣿⣿⡇⢸⢕⢜⢳⡜⢜⢕⢸⣿⣿⡇⢕⢕⢕⢕⢸⣿⣿⣿⢕⢕⢕⢕⢕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⣿⣿⡕⢕⢪⣇⡕⢇⣱⡿⢸⣿⣿⢕⢇⡇⢕⣿⣿⣿⡕⢕⣕⢙⡇⠸⢸⣿⣇⢜⢕⢕⡕⢕⣿⣿⣿⣿⢇⢕⣾⣿⢜⢸⢹⣿⢇⢸⢜⣗⣸⢕⢕⢕⣿⣿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⣿⣧⡕⡜⢝⢕⢸⢇⢸⣿⡏⢕⢱⠷⢕⠞⠟⠏⠕⢕⢝⢣⡜⢕⣇⠿⣿⡕⢕⢱⢕⢜⢕⠜⠙⠛⠇⠕⠕⢝⢕⢜⢜⣿⢕⣼⢜⢝⢕⢇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⣿⣿⠇⠑⢕⢜⢕⢸⢿⡇⢕⠑⢄⢔⢕⠁⠀⠁⠀⢅⢹⣿⣷⣴⣵⣼⣿⣕⣾⢇⢕⠐⠁⠀⠁⠕⢔⢄⠑⢕⢕⢕⣱⢕⣿⢕⠑⠁⢕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⣑⣵⢕⠀⢕⣿⣿⣿⣿⣿⣿⣿⣿⣿⣿⣿⣿⣿⣿⣿⣿⣿⣿⣿⣿⣿⣿⣿⣿⣿⣿⣿⣿⣿⣿⣿⣿⣿⣿⢕⠀⢸⣿⣿⣿⣿⣿⣿⣿⣿⣿⣿⣿⣿⣿⣿⣿⣿⣿⣿⣿⣿⣿⣿⣿⣿⣿⣿⣿⣿⣿⡿⡇⠀⠀⡕⡕⢕⢕⢕⢕⢕⢔⣸⣿⡜⠁⠀⢀⠀⢕⣾⣿⣿⣿⣿⣿⣿⣿⣿⣷⡇⠉⠀⢀⠀⠀⣿⣏⡴⢕⣱⢕⣿⢜⣿⢱⠀⠁⢇⢕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⣿⡟⡕⠑⠀⠀⢕⣯⢕⢕⢕⢓⣕⢕⣾⣿⣷⣕⢔⡔⢑⣽⣿⣿⣿⣿⣿⣿⣿⣿⣿⣿⣷⣕⢔⢔⢅⣴⣿⣿⢇⣱⢏⢌⢸⢕⢿⢑⠀⠀⠈⢱⡕⣿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⣿⢟⢎⠑⠀⠀⠀⢔⢕⢕⢕⢕⢕⢜⢇⢻⣟⡇⡝⡭⢹⡿⣿⣿⣿⣿⣿⣿⣿⣿⣿⣿⣿⣿⣿⡽⢭⢱⢨⣿⢇⢕⢕⢱⢕⢸⢕⢸⡇⠀⠀⠀⠑⢝⡽⣿⣿⡇⢕⢕⢕⢕⢸⣿⣿⣿⣿⣧⡕⢕⢕⢕⢕⢕⢕⢕⢕⢕⢕⣵⣿⢕⠀⢸⡇⢕⢕⢕⢸⣿⣿⣿⣧⡕⢕⢕⢕⢕⢕⢕⢕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⣿⡟⢇⡕⡕⠀⠀⢀⢔⢕⠐⢕⢕⢕⢕⢕⡨⣕⢅⢕⢕⢕⢌⣿⣿⣿⣿⣿⣿⣾⣿⣿⣿⣿⣿⣯⡕⢕⢕⢕⢇⡕⢕⢕⣜⢕⢔⡕⢘⡇⡀⢀⢀⢱⡱⢜⢼⣿⣷⣷⣷⣷⣷⣾⣿⣿⣿⣿⣿⣿⣿⣷⣷⣷⣷⣷⣷⣷⣿⣿⣿⣿⢕⠀⢸⣷⣷⣷⣷⣾⣿⣿⣿⣿⣿⣷⣷⣷⣷⣷⣷⣿⣿⣿⣿⣿⣿⣿⣾⣾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⣿⢝⢱⢹⢕⢕⣿⣿⢕⢕⢱⡇⢕⢕⢕⢔⢕⢳⣷⣷⣾⣿⣿⣿⣿⣿⣿⣿⣿⣿⣿⣿⣿⣿⣿⣿⣿⣷⣧⣷⡟⢎⢕⢱⡇⢕⢕⢕⢕⢇⣿⣿⡇⢕⢕⣧⢡⢿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⣿⢕⣾⢘⢕⢸⣿⣿⢕⢕⢕⠇⢕⢕⡕⢕⢕⢕⢹⣿⣿⣿⣿⣿⣿⠙⢟⢟⢟⢟⢟⢟⠋⢻⣿⣿⣿⣿⣿⢟⢕⢕⢕⡼⡕⢕⢕⢔⢕⢕⣿⣿⣷⢕⢸⣿⡇⢸⣿⣿⣿⣿⣿⣿⣿⣿⣿⣿⣿⣿⣿⣿⣿⣿⣿⣿⣿⣿⣿⣿⣿⣿⢕⠀⢸⣿⣿⣿⣿⣿⣿⣿⣿⣿⣿⣿⣿⣿⣿⣿⣿⣿⣿⣿⣿⣿⣿⣿⣿⣿⣿⣿⣿⣿⣿⣿⣿⣿⣏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⣿⣿⢇⣿⣘⢕⣾⣿⡿⣕⢕⢕⢜⢕⢕⢕⢕⢕⢕⢕⢜⢻⠿⣿⣿⣿⣧⣕⣕⣕⢕⣕⣕⣵⣿⣿⣿⡿⢟⢕⢕⢕⢕⢱⢱⣵⢕⢕⢕⢕⢱⢻⣿⣿⢕⢌⣿⡇⢸⣿⣿⣿⣿⣿⣿⣿⣿⣿⣿⣿⣿⣿⣿⣿⣿⣿⠉⠉⠉⠉⠉⠉⠉⠁⠀⠁⠉⠉⠉⠉⠉⠉⠉⠉⠉⠉⣿⣿⣿⣿⣿⣿⣿⣿⣿⣿⣿⣿⣿⣿⣿⣿⣿⣿⣿⣿⣿⣿⣿⡟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⣿⣿⡜⣿⣏⢕⢿⣿⢳⢇⢕⢕⢕⢕⢕⢕⢕⢇⢕⢕⢕⢕⢕⢜⢝⢻⢿⣿⣿⣿⣿⣿⣿⡿⢟⢏⢕⢕⢕⢕⢕⢕⢕⢇⢱⣿⢕⢱⢕⢕⢜⢏⣿⣿⢕⣱⣿⡇⣾⢿⢿⢿⢿⢿⢿⣿⣿⣿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⣿⣿⣷⣿⣿⣇⢸⡿⢇⢕⢕⢕⢕⢕⢕⣵⢕⢕⢕⢕⢕⢕⢕⢕⢕⢕⢕⢜⢝⢟⢟⢏⢕⢕⢕⢕⢕⢕⢕⢕⢕⢕⢕⢱⢻⣿⢕⢑⢕⢕⢕⢜⢹⡟⣱⣿⣿⣿⣿⢇⢕⢕⢕⢕⢜⢝⢝⢝⢝⢝⢝⢝⢝⢝⢹⣿⠀⠀⠀⠀⠀⠀⠀⠀⠀⠀⠀⠀⠀⠀⠀⠀⠀⠀⠀⠀⣿⣿⣿⣿⣿⣿⣿⣿⣿⣿⣿⣿⣿⣿⣿⣿⢸⢺⢇⢰⣿⢕⣾⡇⢕⣿⡇⢸⣿⢕⢕⢕⢕⢕⢕⢕⢕⢕⢕⢑⢑⢑⢀⠀⢕⢕⢅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⣿⣿⣿⣿⣿⣿⣷⣇⢕⢕⢕⢕⢕⢕⢕⣯⡕⢕⢕⢕⢕⢕⢕⢕⠑⢁⢕⢕⢕⠕⢕⣱⣶⢕⢅⠑⠕⢕⢕⢕⢕⢕⢕⢕⠹⡇⢕⢕⢕⢕⢕⢕⢺⣿⣿⣿⣿⣿⣿⡇⢕⣕⣕⣕⣕⡕⢕⢕⢕⢕⢕⢕⢕⢕⢸⣿⠀⠀⠀⠀⠀⠀⠀⠀⠀⠀⠀⠀⠀⠀⠀⠀⠀⠀⠀⠀⣿⣿⣿⣿⣿⣿⣿⣿⣿⣿⣿⣿⣿⣿⣿⣿⢕⡑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⣿⣿⣿⣿⡜⢕⢕⢕⢕⢕⢕⢔⢸⣇⢕⢕⢕⠕⠑⠁⠀⠀⢕⢕⣴⣿⣿⣿⣿⣿⡕⢕⠀⠀⠀⠑⠕⢕⢕⢕⢕⢁⢄⠄⠑⠕⠑⠑⠕⢕⢻⣿⣿⣿⣿⣿⡕⢕⢝⢝⢝⢝⢕⢕⢕⢕⢕⢕⢕⢕⢕⢸⣿⠀⠀⠀⠀⠀⠀⠀⠀⠀⠀⠀⠀⠀⠀⠀⠀⠀⠀⠀⠀⣿⣿⣿⣿⣿⣿⣿⣿⣿⡿⢿⢿⢿⢿⢿⣿⢕⢅⢕⢝⢕⢜⢝⢕⢕⢝⢕⢜⢝⢕⢕⢹⣝⣝⣝⣹⣿⣽⣽⣵⡕⢕⢕⢕⢕⢄⢕⢕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⢛⢟⢟⢟⢟⢟⢟⢟⠣⢕⢕⢕⢕⢕⢕⢕⢕⢸⢗⡕⢕⠑⠀⠀⠀⠀⢀⢕⢕⣿⣿⣿⣿⣿⣿⡕⢕⠀⠀⠀⠀⠀⠁⢕⠁⠀⠀⠀⠀⠀⠀⠀⠀⠀⠑⠜⠟⠟⠟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⢀⢄⢔⢄⠀⠀⠀⠀⠀⠀⠀⠀⠀⠀⠀⠀⠀⠀⠀⠀⠀⠀⠀⠀⠀⠀⠄⢇⢕⢕⣵⣾⣿⣿⡇⢕⢘⢑⢕⢕⠅⠀⠀⠀⠀⠁⢕⢸⣿⣿⣿⣿⣿⡏⢕⢕⠄⠀⠀⠀⠀⠀⠁⠀⠀⠀⠀⠀⠀⠀⠀⠀⠀⠀⠀⠀⠀⠀⠀⠀⠕⢱⢷⢷⢷⢷⢕⢕⢕⢕⢕⢕⢕⢕⢕⢕⢀⠀⠀⠀⠀⠀⠀⠀⠀⠀⠀⠀⠀⢀⢀⢀⢀⢀⢀⢀⢀⢱⣿⣿⣿⣾⣿⠄⠁⠔⢕⠐⠐⠀⠀⠀⠔⢕⠀⠀⠀⢕⢕⢕⢕⢕⢕⢕⢕⢱⢷⢕⢱⣿⡟⢟⢻⣿⡿⣷⣧⣕⢕⢕⠕⢕⢕⢕⢕⢅⢅⢕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⢗⢕⢕⢕⢕⢕⢕⢻⣿⣿⣿⣿⣿⣿⣿⣿⣿⣿⣿⣿⣿⣿⣿⣿⣿⣿⣿⣿⡟⢇⢕⢱⣿⣿⣿⣿⣿⡟⢕⢜⢕⢕⢕⠁⠀⠀⠀⠀⠀⢱⣼⣻⣿⣿⣿⣟⢚⠑⠁⠀⠀⠀⠀⠀⠀⠀⠀⠀⠀⠀⠀⠀⠀⠀⠀⠀⠀⠀⠀⠀⠀⠀⠀⠀⠁⢕⢱⣵⣵⣵⡕⢕⢕⢕⢕⢕⢕⢕⢸⣇⣁⠀⠀⢀⢀⠀⠀⠀⠀⠀⠀⠄⠁⠙⠑⠑⠑⠑⠑⠑⠘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⣧⢕⢕⢕⢕⢕⠑⠁⢿⣿⣿⣿⣿⣿⣿⡿⢿⣻⣿⣿⣟⡻⢿⣿⣿⣿⣿⡟⢜⢕⢱⣿⣿⣿⣿⣿⣿⢇⢸⡕⢕⢕⢕⠀⠀⠀⠀⠀⠀⠀⠉⠉⠁⠁⠁⠀⠀⠀⠀⠀⠀⠀⠀⠀⠀⠀⠀⠀⠀⠀⠀⠀⠀⠀⠀⠀⠀⠀⠀⠀⠀⠀⠀⠀⠀⠀⢱⡵⢵⣵⣵⣵⣵⣥⣕⣕⣅⣔⣕⣟⣟⣿⡿⢕⢕⢕⢔⢔⢆⠄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⣧⡑⠁⠕⠕⠁⠀⠈⢿⣿⡿⢟⣫⣵⣾⢿⢟⢝⢝⢕⠑⠑⠙⠛⠛⠋⠁⠁⠀⠁⠁⠁⠉⠙⠻⣯⢇⠔⠑⠁⠁⠀⠀⠀⠀⠀⠀⠀⠀⠀⠀⠀⠀⠀⠀⠀⠀⠀⠀⠀⠀⠀⠀⠀⠀⠀⠀⠀⠀⠀⠀⠀⠀⠀⠀⠀⠀⠀⠀⠀⠀⠀⠀⠀⠀⠀⢜⢟⢿⣷⣯⣟⢿⣿⣿⣿⣿⣿⡿⢿⠿⠑⠁⢕⢕⢕⢕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⣿⣿⣿⣿⣿⣿⡄⠀⠀⢕⠕⠀⢈⣫⣾⡿⢟⢝⢕⢕⢕⠕⠕⠕⠀⠀⠀⠀⠀⠀⠀⠀⠀⠀⠀⠀⠀⠀⠀⠀⠀⠀⠀⠀⠀⠀⠀⠀⠀⠀⠀⠀⠀⠀⠀⠀⠀⠀⠀⠀⠀⠀⠀⠀⠀⠀⠀⠀⠀⠀⠀⠀⠀⠀⠀⠀⠀⠀⠀⠀⠀⠀⠀⠀⠀⠀⠀⠀⠀⠀⠁⠁⠁⠑⠙⠟⢿⣷⣽⡻⣿⣿⣿⡧⠀⠀⠀⠕⠕⠁⠀⠁⠀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⣿⣿⣿⣿⡄⠀⠀⠀⣰⣿⡿⢏⢕⢕⢕⠕⠀⠀⠀⠀⠀⠀⠀⠀⠀⠀⠀⠀⠀⠀⠀⠀⠀⠀⠀⠀⠀⠀⠀⠀⠀⠀⠀⠀⠀⠀⠀⠀⠀⠀⠀⢀⢀⢀⠀⢀⠀⠀⠀⠀⠀⠀⠀⠀⠀⠀⠀⠀⠀⠀⠀⠀⠀⠀⠀⠀⠀⠀⠀⠀⠀⠀⠀⠀⠀⠀⠀⠀⠀⠀⠀⠀⠀⠁⢜⢝⢿⣾⣝⢟⠁⠀⢄⢄⠀⠀⠀⢄⡇⠀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⣿⣿⣿⣿⣿⡄⠀⠁⣿⢟⢕⢕⢕⢕⢕⠀⠀⠀⠀⠀⠀⠀⠀⠀⠀⠀⠀⠀⠀⠀⠀⠀⠀⠀⠀⠀⠀⠀⠀⠀⠀⠀⠀⢀⢀⢀⢀⢔⢄⢕⢕⢕⢕⢕⢕⢔⢕⢅⢕⢕⠑⢔⠐⢀⢀⢀⠀⠀⠀⠀⠀⠀⠀⠀⠀⠀⠀⠀⠀⠀⠀⠀⠀⠀⠀⠀⠀⠀⠀⠀⠀⠀⠀⢀⢕⢕⢕⢝⣿⣷⡄⠀⠁⠁⠀⠀⠀⠑⠛⠃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⣿⣿⣿⣿⣿⣆⠀⠁⠀⠕⢕⢕⠕⠕⠔⠀⠀⠀⠀⠀⠀⠀⠀⠀⠀⠀⠀⠀⠀⠀⠀⠀⠀⠀⠀⠀⠀⠀⢀⢀⠄⢁⢕⢕⢔⢔⢕⢕⢕⢕⢕⢕⢕⢕⢕⢕⢕⢕⢕⢕⢔⢕⢕⢕⢄⢄⢄⠀⠀⠀⠀⠀⠀⠀⠀⠀⠀⠀⠀⠀⠀⠀⠀⠀⠀⠀⠀⠀⠀⠀⠀⠑⠕⠕⢕⢕⢕⠘⠻⠕⠕⠀⠀⠀⠀⠀⠀⠀⠁⢁⣑⣑⣔⡄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⣿⣿⣿⣿⡏⠀⠀⠀⠀⠑⠁⠀⠀⠀⠀⠀⠀⠀⠀⠀⠀⠀⠀⠀⠀⠀⠀⠀⠀⠀⠀⠀⠀⠀⢀⢔⢕⢕⢔⢔⢑⠕⢕⢕⢕⢕⢕⢕⢕⢕⢕⢕⢕⢕⢕⢕⢕⢕⢕⢕⢕⢕⢕⢕⢕⢕⢔⢔⢔⠀⠄⠀⠀⠀⠀⠀⠀⠀⠀⠀⠀⠀⠀⠀⠀⠀⠀⠀⠀⠀⠀⠀⠀⠁⢕⠁⠀⠀⠀⠀⠀⣰⣶⡖⢂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⣿⣿⣿⢇⠀⠀⠀⠀⠀⠀⠀⠀⠀⠀⠀⠀⠀⠀⠀⠀⠀⠀⠀⠀⠀⠀⠀⠀⠀⠔⠀⠀⠄⢕⢕⢕⢕⢕⢕⢕⢕⢕⢕⢕⣕⢑⢕⢇⢕⢜⢕⢕⢕⢕⢕⢕⢕⢕⢕⢕⢕⢕⢕⢕⢕⢕⢕⢕⠕⠀⢀⠀⢕⠀⠀⠀⠀⠀⠀⠀⠀⠀⠀⠀⠀⠀⠀⠀⠀⠀⠀⠀⠀⠁⠀⠀⠀⠀⠀⢵⣿⣿⣷⡕⠁⣔⣄⣄⡐⠀⠀⠀⢕⢕⢕⠀⣀⣀⣐⣔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⣿⣿⠀⠀⠀⠀⠀⠀⠀⠀⠀⠀⠀⠀⠀⠀⠀⠀⠀⠀⠀⠀⠀⠀⠀⠀⠀⠁⠀⢀⠀⠀⠁⠁⠁⠕⢑⢕⢕⢕⢕⢕⢕⢕⢕⢕⢕⢕⢣⢕⢕⢕⢕⢕⢕⢕⢕⢕⢕⢕⢕⢕⢕⢕⠕⠑⠀⠀⠀⢕⢄⢅⠀⠀⠀⠀⠀⠀⠀⠀⠀⠀⠀⠀⠀⠀⠀⠀⠀⠀⠀⠀⠀⠀⠀⠀⠀⠀⢸⣿⣿⡿⠃⠀⢻⣿⣿⣷⣴⣴⡔⠁⣵⣵⣴⣿⣿⣿⣿⣿⣿⣟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⣿⣿⣿⢀⠀⠀⠀⠀⠀⠀⠀⠀⠀⠀⠀⠀⠀⠀⠀⠀⠀⠀⠀⠀⠀⠀⠀⠀⢀⢀⢕⠀⠀⠀⠀⠀⠀⠑⠕⠕⢕⢕⢕⢕⢕⢕⢕⢕⢕⢕⢕⢕⢕⢕⢕⢕⢕⢕⢕⢕⢕⢕⠕⠑⠁⠀⠀⠀⠀⠀⢕⢕⢕⠀⠀⠀⠀⠀⠀⠀⠀⠀⠀⠀⠀⠀⠀⠀⠀⠀⠀⠀⠀⠀⠀⠀⠀⠀⠀⢸⣿⣿⡇⢕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⣿⣿⡕⠀⠀⠀⠀⠀⠀⠀⠀⠀⠀⠀⠀⠀⠀⠀⠀⠀⠀⠀⠀⠀⠀⠀⠀⢔⣾⢕⢔⠀⠀⠀⠀⠀⠀⠀⠀⠀⠁⠁⠑⠑⠑⠕⠕⠕⠕⠕⠕⠕⠕⠑⠑⠑⠑⠁⠁⠀⠀⠀⠀⠀⠀⠀⠀⠀⠔⢕⢕⢕⢄⢀⠀⠀⠀⠀⠀⠀⠀⠀⠀⠀⠀⠀⠀⠀⠀⠀⠀⠀⠀⠀⠀⠀⠀⢀⣾⣿⣿⡇⠑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⢟⢟⢟⢗⢄⢀⠀⠀⠀⠀⠀⠀⠀⠀⠀⠀⠀⠀⠀⠀⠀⠀⠀⠀⢀⢄⢄⢔⢕⣿⡕⢕⠀⠀⠀⠀⠀⠀⠀⠀⠀⠀⠀⠀⠀⠀⠀⠀⠀⠀⠀⠀⠀⠀⠀⠀⠀⠀⠀⠀⠀⠀⠀⠀⠀⠀⠀⠀⠀⡼⢇⣕⢕⢕⢕⢕⢔⢄⢀⠀⠀⠀⠀⠀⠀⠀⠀⠀⠀⠀⠀⠀⠀⠀⠀⢀⢄⢔⠟⢟⠙⠁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⢕⢕⣕⢕⢔⢄⠀⠀⠀⢀⠀⢀⠀⠀⠀⠀⠀⠀⠀⠀⢄⢕⢕⢕⢕⢕⢕⢸⣿⣧⣔⡄⢀⠀⠀⠀⠀⠀⠀⠀⠀⠀⠀⠀⠀⠀⠀⠀⠀⠀⠀⠀⠀⠀⠀⠀⠀⠀⠀⠀⠀⠀⠀⠀⠀⢀⢔⣡⣿⡿⢕⣼⢕⢕⢕⢕⢕⢕⢔⢀⠀⠀⠀⠀⠀⠀⠀⠀⠀⢄⢔⢔⢕⣕⣥⣾⡔⢅⢔⢕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⢕⢕⣿⣷⣕⡕⢕⢔⢄⢕⢕⠀⢔⢄⠀⠀⠀⠀⠀⠀⠑⠕⢕⢕⢕⢕⣷⢕⢜⢝⢟⠇⠕⠀⠀⠀⠀⠀⠀⠀⠀⠀⠀⠀⠀⠀⠀⠀⠀⠀⠀⠀⠀⠀⠀⠀⠀⠀⠀⠀⠀⠀⠀⠀⠀⠘⢎⢝⢕⢕⢕⣿⢕⢕⢕⢕⢕⢕⢕⠀⠀⠀⠀⠀⠀⠀⠀⠀⢀⢕⢕⣱⣾⣿⣿⣿⢇⢕⢕⢕⢄⢀⢕⢕⢕⢕⢕⢕⠕⠀⠀⠀⠕⢕⢕⢕⢕⢕⢕⢕⢕⢕⢕⢸⢕⢕⢕⢕⢸⣿⣱⣿⣿⣿⣿⣿⣿⡕⠀⢕⢜⢝⢻⢿⣿⣿⣿⣿⣿⢕⣿⣿⢕⣜⡿⢿⣿⣿⣿⣿⣿⣿⣿⣿⣿⣿⣿⣿⣿⠀</a:t>
            </a:r>
            <a:br/>
            <a:r>
              <a:t>⢕⢕⢕⢕⢕⢕⢕⢕⢕⢕⢕⢕⢕⢕⢕⢕⢕⢕⢘⣿⡇⢕⢕⢕⢕⢕⢕⢕⢕⢕⢕⢕⢕⢕⢕⢕⢕⢕⢕⢀⢀⢄⢄⢔⢔⢕⢕⢕⢕⢕⢕⢕⢕⢕⢕⢕⢕⢕⢕⢕⢕⢕⢕⢕⢕⢕⢕⢕⢕⢕⢕⢕⢕⣿⣿⣿⣷⣕⢕⢕⢕⢕⢕⢕⢕⠀⠀⠀⠀⠀⠀⠀⠀⠁⠕⢕⢕⢝⢇⢕⢕⢕⠀⠀⠀⠀⠀⠀⠀⠀⠀⠀⠀⠀⠀⠀⠀⠀⠀⠀⠀⠀⠀⠀⠀⠀⠀⠀⠀⠀⠀⠀⠀⠀⠀⠀⢠⢕⢕⢕⢕⡼⡏⢕⢕⢕⢕⢕⢕⠕⠀⠀⠀⠀⠀⠀⠀⠀⢀⢕⢕⠱⣿⣿⣿⣿⢟⢕⢕⢕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⢕⢕⢻⣿⣿⣿⣿⡇⢕⢕⢕⢕⢕⢕⠀⠀⠀⠀⠀⠀⠀⠀⠀⠀⠁⠕⠕⢎⢇⢜⣷⣵⣔⣔⡔⢄⢀⠀⠀⠀⠀⠀⠀⠀⠀⠀⠀⠀⠀⠀⠀⠀⠀⠀⠀⠀⠀⠀⠀⠀⠀⠀⠀⢄⢔⢕⣵⡥⢕⢕⢕⠇⠕⢕⠕⠁⠀⠀⠀⠀⠀⠀⠀⠀⠀⠀⢔⢕⢑⠑⢕⠝⢟⢏⢕⢕⢕⢕⢕⢕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⢕⢕⢕⢝⢿⣿⢟⢕⢕⢕⢕⢕⠕⢕⢕⢀⠀⠀⠀⠀⠀⠀⠀⠁⠄⠀⠀⠘⡇⢕⢜⢝⠙⠛⠑⠑⠑⠀⠀⠀⠀⠀⠀⠀⠀⠀⠀⠀⠀⠀⠀⠀⠀⠀⠀⠀⠀⠀⠀⠀⠀⠀⠀⠑⠑⠙⠝⢕⢕⢕⠇⠀⠀⠀⠀⠀⠀⠀⠀⠀⠀⠀⠀⢄⢕⢕⠕⢕⢕⢀⠁⢔⠕⢕⢕⢕⢕⢕⢕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⢕⢕⢕⢕⢕⢕⢕⢕⠁⠀⢕⢕⠑⢕⢕⢕⢔⢀⠀⠀⠀⠀⠀⠀⠀⠀⠀⠀⠀⠘⠷⣧⡕⢔⢔⣄⢄⠀⠀⠀⠀⠀⠀⠀⠀⠀⠀⠀⠀⠀⠀⠀⠀⠀⠀⠀⠀⠀⠀⠀⠀⠀⢀⢄⣔⣔⢕⢕⡵⢞⠋⠀⠀⠀⠀⠀⠀⠀⠀⠀⠀⠀⠀⠐⢕⢕⢕⢔⢕⢕⢕⠀⠑⢔⢕⢕⢕⢕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⢕⢕⠑⠀⢄⢕⢕⠔⢕⢕⢕⢕⠕⠀⠀⠀⠀⠀⠀⠀⠀⠀⠀⠀⠀⠀⠑⢮⣕⢕⢙⠃⠑⠀⠀⠀⠀⠀⠀⠀⠀⠀⠀⠀⠀⠀⠀⠀⠀⠀⠀⠀⠀⠀⠀⠀⠀⠑⢐⢝⢕⢕⢕⠜⠀⠀⠀⠀⠀⠀⠀⠀⠀⠀⠀⠀⠀⢄⢔⢕⢕⢕⢕⠄⢕⢕⢔⢕⢕⢕⢕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⢕⢕⠀⠀⢕⢕⠀⢔⢕⢕⢕⠕⢀⢀⠀⢕⢔⢄⢀⣀⠀⠀⠀⠀⠀⠀⠀⠀⠈⠙⠑⠑⠄⢀⠀⠀⠀⠀⠀⠀⠀⠀⠀⠀⠀⠀⠀⠀⠀⠀⠀⠀⠀⠀⠀⠀⠀⠁⠁⠐⠘⠁⠀⠀⠀⠀⠀⢀⢄⢔⢄⢀⠀⢀⢀⢄⠑⠑⠕⢕⢕⢕⢕⢑⢕⢕⢕⢕⢕⢕⢕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⠑⠑⠑⠑⠐⠑⠁⠀⠑⠑⠑⠑⠑⠑⠑⠐⠑⠑⠑⠛⠛⠛⠓⠀⠀⠀⠀⠀⠀⠀⠀⠀⠀⠀⠀⠀⠀⠀⠀⠀⠀⠀⠀⠀⠀⠀⠀⠀⠀⠀⠀⠀⠀⠀⠀⠀⠀⠀⠀⠀⠀⠀⠀⠀⠀⠀⠀⠀⠑⠑⠑⠑⠑⠑⠑⠑⠑⠀⠀⠀⠑⠑⠑⠑⠑⠑⠑⠑⠑⠑⠑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⣷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⢻⣿⣿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⡅⢝⣿⣿⣿⣿⣿⣿⣿⣿⣿⣿⣿⣿⣿⣿⣿⣿⣿⣿⣿⣿⣿⣿⣿⣿⣿⣿⣿⣿⣿⣿⣿⣿⣿⣿⣿⣿⣿⣿⣿⣿⣿⣿⣿⣿⣿⣿⣿⣿⣿⣿⣿⣿⣿⣿⣿⣿⣿⣿⣿⣿⣿⣿⣿⣿⣿⣿⣿⣿⣿⣿⣿⣿⣿⣿⣿⣿⣿⣿⣿⣿⣿⣿⢿⣿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⣯⣿⣽⣿⣿⣿⣿⣿⣿⣿⣿⣿⣿⣿⣿⣿⣿⣿⣿⣿⣿⣿⣿⣿⣿⣿⣿⣿⣿⣿⣿⣿⣿⡟⢿⣿⣿⣿⣿⣿⣿⣿⡕⣜⢻⣿⣿⣿⣿⣿⣿⣿⣿⣿⣿⣿⣿⣿⣿⣿⣿⣿⣿⣿⣿⣿⣿⣾⣾⣷⣶⣷⣷⣷⣷⣷⣷⣷⣷⣷⣷⣷⣷⣷⣷⣷⣷⣷⣷⣷⣷⣷⣷⣷⣷⣷⣷⣷⣷⣷⣷⣷⣷⣷⣷⣷⣷⣷⣷⣷⣷⣷⣷⣷⣷⣷⣷⣷⣷⣷⣷⣷⣷⣷⣷⣷⣷⣷⣕⣜⡝⢇⢕⢗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⢟⢻⢿⢿⠿⠿⠿⠿⠟⠻⠟⠿⠿⠿⠿⠟⠟⠿⠿⠿⠿⠿⠟⠟⠟⠟⠟⠛⠿⠟⠟⠟⠟⠿⠟⠟⠟⠟⠟⠟⠟⠟⠟⠔⠙⢟⠟⠟⠟⠟⠟⠟⢸⣧⢟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⠀⠄⠔⠀⠀⠀⠀⠀⠀⠀⠀⠕⢔⡰⢄⠀⠀⠀⠀⠿⢧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⣷⡷⢕⡜⣷⣷⣷⢷⢷⠷⢷⢷⢷⣷⠊⠇⢣⢔⡀⠀⠀⠀⠀⠁⠳⣷⢕⠀⢕⣷⣷⣷⣷⣷⣷⣷⣷⣷⣷⣷⣷⣷⣷⣷⣶⣶⣷⣷⣷⣶⣷⣷⣶⣶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⢁⣿⣿⣿⣿⣿⣿⣿⣿⣿⣿⣿⣿⣿⣿⣿⣿⣿⣿⣿⣿⣿⣿⣿⣿⣿⣿⣿⣿⣿⣿⣿⣿⣿⣿⢕⠀⢸⣿⣿⣿⣿⣿⣿⣿⣿⣿⣿⣿⣿⣿⣿⣿⣿⣿⣿⣿⣿⣿⣿⣿⣿⣿⣿⣿⣿⣿⣿⣿⣿⣿⡇⠀⢕⣿⣿⣿⣿⣿⣿⣿⣿⣿⢕⣸⢕⢝⠕⢕⢕⢕⢕⡕⡕⣕⡕⠀⠀⢌⣇⢕⢔⠀⠀⠀⠀⠀⠀⠀⠀⢕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⠕⣿⣿⣿⣿⣿⣿⣿⣿⣿⣿⣿⣿⣿⣿⣿⣿⣿⣿⣿⣿⣿⣿⣿⣿⣿⣿⣿⣿⣿⣿⣿⣿⣿⣿⢕⠀⢸⣿⣿⣿⣿⣿⣿⣿⣿⣿⣿⣿⣿⣿⣿⣿⣿⣿⣿⣿⣿⣿⣿⣿⣿⣿⣿⣿⣿⣿⣿⣿⣿⣿⡇⠀⢕⣿⣿⣿⣿⣿⣿⢟⡯⢕⢱⢇⢱⢎⣵⢕⢕⢕⢜⢏⢕⢜⢝⡄⠀⠕⢿⡎⡔⠀⠀⠀⠀⠀⠀⠀⠀⠕⢿⣿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⣿⡿⢏⡵⢏⢕⢡⣞⢕⣵⣿⢏⢕⢕⢕⢕⢕⢕⢕⢕⢜⢔⠀⢸⣷⡱⢀⠀⠀⠀⠀⠀⢀⠀⠀⠀⠈⢛⢿⣿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⣿⣿⢟⡕⢏⢕⣡⡜⣵⡟⢕⡿⢕⢱⣥⣥⣷⣵⣱⣵⣵⣷⡱⣷⢇⢁⣿⣷⡕⠀⠁⠁⠔⢔⠕⠀⠄⠀⠀⠀⢁⣽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⢕⡿⣳⢏⢕⣱⡿⡕⢕⣽⡗⢕⣵⣿⣿⣿⣿⣿⣿⣿⣿⣿⣿⡇⠹⡇⢕⣻⣿⢇⠀⠀⠀⠀⠑⠀⠀⠀⠀⠀⢀⣸⣿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⢕⣽⢏⢕⣵⣟⣼⢧⠕⣿⢇⢕⢿⣿⣿⣿⣿⣿⣿⣿⣿⣿⣿⡇⢔⢕⢕⣿⣿⢕⢔⠀⢕⢔⢄⢅⠄⢀⢡⠔⢱⣿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⡇⠀⣸⡏⢕⣾⢏⡾⢇⢸⢕⢝⣕⢕⢜⣽⣿⣿⣿⣿⣿⣿⣿⣿⣿⡇⢕⢕⢕⣿⣿⢕⠁⠀⠁⠘⠁⠑⠕⢕⢄⢄⠇⢙⢻⣿⣿⣿⣿⣿⡇⢕⢕⢕⢕⢸⣿⣿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⣿⡿⡟⡟⢏⢕⢱⡿⢕⣾⣏⡾⢕⢕⢜⣴⣿⣯⡕⢱⣿⣿⣿⣿⣿⣿⣿⣿⣿⣿⡇⢕⠑⠈⠑⠁⠀⢄⢔⢄⢄⢀⠀⠀⠀⠁⢁⢄⠕⢀⢝⢝⣿⣿⣿⡇⢕⢕⢕⢕⢸⣿⣿⣿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⣿⣿⠹⢕⢗⢇⢕⣾⡇⣼⡟⣾⢕⢕⢕⡕⢱⢏⢻⢇⢸⡟⣿⣿⣿⣿⣿⣿⣿⣿⡇⢇⢕⠀⠀⠀⠀⢀⢕⢕⢸⣿⣸⣧⢔⢀⢀⢅⢰⢕⢜⢇⣵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⣿⢳⡕⢕⢕⢕⢕⣧⢵⣿⢹⡇⢕⢕⢕⢇⣸⣵⣕⡕⣿⢇⣿⣿⣿⣿⣿⣿⣿⣿⢇⢕⢕⢕⣤⣤⡔⢕⢕⣼⡕⣿⡿⣿⢕⡕⣷⢕⢕⢕⢕⢱⡞⣿⣿⣿⡇⢕⢕⢕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⣿⡏⢧⢳⢕⢕⡕⠱⣿⣼⡇⣿⣇⣱⡇⢜⢕⣿⣿⣿⢇⢸⢕⣿⢟⣿⣿⣿⣿⣿⣿⢕⠑⢕⢸⣿⣿⣿⡇⢕⣿⣇⢹⢧⣿⣵⡇⢹⡇⢕⡕⢱⢌⢜⢸⣿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⣿⡇⢕⢕⢱⢏⢕⡕⡇⣿⢹⣿⣿⢟⢇⢕⢕⣽⣽⣽⢕⡇⢕⣿⡕⣿⢿⣿⡇⠿⢻⢕⢔⢕⣎⣽⣽⣽⡕⢕⢹⣿⢸⢸⣿⣿⡇⢸⣇⢕⢝⡕⢕⢕⢸⣿⣿⡇⢕⢕⢕⢕⢸⣿⣿⣿⢕⢕⢕⢕⢕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⣿⣿⣕⢕⡪⣵⣜⢕⢺⡟⢸⣿⡿⢅⢕⡇⢕⢿⢿⢿⢕⢱⣇⠜⢇⢰⣸⣿⣧⢕⢕⢕⢕⢔⣿⢿⢿⣿⢇⢕⠾⣿⢸⢸⢻⣿⡇⢸⣏⣙⡵⢞⢕⢕⣿⣿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⣿⣷⣕⢕⢸⢕⡸⢕⢹⣿⢇⢕⢸⠗⠘⠋⠙⠉⠘⢕⢜⢣⡕⢱⢇⢿⣿⡇⢕⢱⢕⢕⠕⠑⠑⢙⢕⠘⠑⢌⢕⢕⢜⢸⢕⢸⡇⢕⢕⢇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⣿⡿⠑⠑⢕⢇⢕⢸⢹⢕⢕⠁⠔⣕⢕⡁⠀⠀⠁⢅⠸⣿⣷⣼⣕⣜⣷⡕⣼⢕⡅⣑⠀⠀⠀⠑⣕⡔⠁⢕⢕⢕⢙⢕⣿⢕⠁⠀⢕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⣑⣵⢕⠀⢕⣿⣿⣿⣿⣿⣿⣿⣿⣿⣿⣿⣿⣿⣿⣿⣿⣿⣿⣿⣿⣿⣿⣿⣿⣿⣿⣿⣿⣿⣿⣿⣿⣿⣿⢕⠀⢸⣿⣿⣿⣿⣿⣿⣿⣿⣿⣿⣿⣿⣿⣿⣿⣿⣿⣿⣿⣿⣿⣿⣿⣿⣿⣿⣿⣿⣿⣟⢝⠀⠀⡇⢹⢕⢕⢕⢕⢕⢕⣹⣿⡕⢀⠀⢀⠀⢱⣿⣿⣿⣿⣿⣿⣿⣿⣿⣿⡇⢁⠀⢀⠀⢀⣿⣏⡷⢕⣸⢇⡏⢕⣿⢑⠀⠀⢱⡕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⣿⢯⢎⠀⠀⠀⢕⡮⢕⢕⢕⢻⣇⢕⣿⣿⢷⣕⢔⢔⣡⣾⣿⣿⣿⣿⣿⣿⣿⣿⣿⣿⣿⣴⡕⢕⣁⡾⣿⣿⢇⣱⢏⣜⢑⢕⢸⡇⠀⠀⠀⢸⡕⣿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⣿⢣⢇⠀⠀⠀⠀⠱⡕⢕⢕⢕⢕⢝⢕⢿⡿⡷⠜⢽⢵⡾⣿⣿⣿⣿⣿⣿⣿⣿⣿⣿⣿⣿⣿⢞⢝⢵⢜⡿⢇⢕⢕⢕⢕⢕⡕⢸⡇⠀⠀⠀⢄⢜⠞⣿⣿⡇⢕⢕⢕⢕⢸⣿⣿⣿⣿⣧⡕⢕⢕⢕⢕⢕⢕⢕⢕⢕⢕⣵⣿⢕⠀⢸⡇⢕⢕⢕⢸⣿⣿⣿⣧⡕⢕⢕⢕⢕⢕⢕⢕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⣿⢧⢕⢱⢔⢀⣀⣀⢔⢕⢕⢕⢕⢕⢕⣵⡸⡅⠕⢕⡕⠕⢈⣿⣿⣿⣿⣿⣿⣿⣿⣿⣿⣿⣿⣯⣕⢱⢕⢅⣕⡕⢕⢕⣸⢅⢔⢇⢌⡇⣄⣀⢔⢕⢕⢜⢼⣿⣷⣷⣷⣷⣷⣾⣿⣿⣿⣿⣿⣿⣿⣷⣷⣷⣷⣷⣷⣷⣿⣿⣿⣿⢕⠀⢸⣷⣷⣷⣷⣾⣿⣿⣿⣿⣿⣷⣷⣷⣷⣷⣷⣿⣿⣿⣿⣿⣿⣿⣾⣾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⡟⢇⣼⡜⢕⢱⣿⣿⢕⢕⠘⢇⢕⢕⢕⢕⢕⢳⣾⣷⣷⣿⣿⣿⣿⣿⣿⣿⣿⣿⣿⣿⣿⣿⣿⣿⣿⣷⣷⣾⢏⢔⢕⢕⡏⢕⢕⢕⢕⡇⣿⣿⡇⢕⢱⣧⢡⢿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⣧⢱⡇⡇⢕⣾⣿⣿⢕⢕⢔⢕⢕⢕⢕⢕⢕⢕⢹⣿⣿⣿⣿⣿⡟⠉⢟⢝⢝⢝⢝⢟⠋⢹⣿⣿⣿⣿⣿⢗⢕⢕⢕⡸⡕⢕⢕⢜⢕⢕⣿⣿⣷⢕⢸⣻⡕⢸⣿⣿⣿⣿⣿⣿⣿⣿⣿⣿⣿⣿⣿⣿⣿⣿⣿⣿⣿⣿⣿⣿⣿⣿⢕⠀⢸⣿⣿⣿⣿⣿⣿⣿⣿⣿⣿⣿⣿⣿⣿⣿⣿⣿⣿⣿⣿⣿⣿⣿⣿⣿⣿⣿⣿⣿⣿⣿⣿⣿⣏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⣿⡇⣼⣇⡏⢕⣿⣿⡟⡕⢕⢕⢌⢇⢕⢕⢕⢕⢕⢕⢜⢟⢿⣿⣿⣿⣧⣕⣕⣕⡕⣕⣱⣵⣿⣿⣿⢿⢟⢕⢕⢕⢕⢱⢣⣱⢕⢕⢕⢕⢕⣹⣿⣿⢕⢸⣿⡇⢸⣿⣿⣿⣿⣿⣿⣿⣿⣿⣿⣿⣿⣿⣿⣿⣿⣿⠉⠉⠉⠉⠉⠉⠉⠁⠀⠁⠉⠉⠉⠉⠉⠉⠉⠉⠉⠉⣿⣿⣿⣿⣿⣿⣿⣿⣿⣿⣿⣿⣿⣿⣿⣿⣿⣿⣿⣿⣿⣿⣿⡟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⣿⡇⣿⣿⣕⢕⣿⣿⢹⢇⢕⢕⢕⢜⢕⢕⢕⢕⢕⢕⢕⢕⢕⢜⢝⢟⢿⣿⣿⣿⣿⣿⣿⢿⢟⢝⢕⢕⢕⢕⢕⢕⢕⢜⢱⣿⢕⢕⢕⢕⢕⣇⣿⣿⢕⢕⣿⡇⣸⢿⢿⢿⢿⢿⢿⣿⣿⣿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⣿⣷⣿⣿⣿⢕⣿⡏⢏⢕⢕⢕⢕⢕⢥⢕⢕⢕⢕⢕⢕⢕⢕⢕⢕⢕⢕⢕⢝⢟⢟⢝⢕⢕⢕⢕⢕⢕⢕⢕⢕⢕⢕⢕⣿⡿⢕⢸⢕⢕⢕⢨⡼⣿⢕⣿⣿⣧⣿⢇⢕⢕⢕⢕⢜⢝⢝⢝⢝⢝⢝⢝⢝⢝⢹⣿⠀⠀⠀⠀⠀⠀⠀⠀⠀⠀⠀⠀⠀⠀⠀⠀⠀⠀⠀⠀⣿⣿⣿⣿⣿⣿⣿⣿⣿⣿⣿⣿⣿⣿⣿⣿⢸⢺⢇⢰⣿⢕⣾⡇⢕⣿⡇⢸⣿⢕⢕⢕⢕⢕⢕⢕⢕⢕⢕⢑⢑⢑⢀⠀⢕⢕⢅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⣿⣿⣿⣿⣿⣷⣼⡍⢕⢕⢕⢕⢕⢕⢰⢇⢕⢕⢕⢕⢕⢕⢕⠕⠁⢀⢕⢕⢕⣕⣕⣵⣾⢇⢄⠁⠕⢕⢕⢕⢕⢕⢕⠕⢿⢇⢕⢕⢕⢕⢕⢕⠑⢧⣾⣿⣿⣿⣿⢇⢕⣕⣕⣕⣕⡕⢕⢕⢕⢕⢕⢕⢕⢕⢸⣿⠀⠀⠀⠀⠀⠀⠀⠀⠀⠀⠀⠀⠀⠀⠀⠀⠀⠀⠀⠀⣿⣿⣿⣿⣿⣿⣿⣿⣿⣿⣿⣿⣿⣿⣿⣿⢕⡑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⣿⣿⣿⢧⢕⢕⢕⢕⢕⢕⢕⢺⡅⡕⢕⢕⢕⠕⠁⠀⠀⠀⢕⢕⣾⣿⣿⣿⣿⣿⡇⢕⠀⠀⠀⠁⠑⢕⢕⢕⠕⠈⠁⠁⠑⠁⠁⠁⠁⠕⢞⣿⣿⣿⣿⣿⢇⢕⢝⢝⢝⢝⢕⢕⢕⢕⢕⢕⢕⢕⢕⢸⣿⠀⠀⠀⠀⠀⠀⠀⠀⠀⠀⠀⠀⠀⠀⠀⠀⠀⠀⠀⠀⣿⣿⣿⣿⣿⣿⣿⣿⣿⡿⢿⢿⢿⢿⢿⣿⢕⢅⢕⢝⢕⢜⢝⢕⢕⢝⢕⢜⢝⢕⢕⢹⣝⣝⣝⣹⣿⣽⣽⣵⡕⢕⢕⢕⢕⢄⢕⢕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⢟⢿⢿⢿⢟⢿⢿⢟⢿⢿⢿⢿⢿⢿⢿⢿⢿⢿⢿⢟⢟⢟⢛⢛⢟⢟⢻⢻⢟⢏⢇⢕⢕⢕⢕⣕⣕⢕⢕⣷⢃⢕⢕⠁⠀⠀⠀⠀⢔⢕⠕⣿⣿⣿⣿⣿⣿⡇⢕⠀⠀⠀⠀⠀⠀⢕⠀⠀⠀⠀⠀⠀⠀⠀⠀⠀⠁⠈⠘⠛⠛⠛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⢀⢄⢔⢕⢕⢄⠀⠀⠀⠀⠀⠀⠀⠀⠀⠀⠀⠀⠀⠀⠀⠀⠀⠀⠀⠀⠀⠀⢜⢕⢕⣱⣾⣿⣿⣿⡇⢕⡟⢔⢕⢕⠀⠀⠀⠀⠀⠀⢕⠘⣿⣿⣿⣿⣿⡏⢕⢕⠔⠀⠀⠀⠀⠀⠁⠀⠀⠀⠀⠀⠀⠀⠀⠀⠀⠀⠀⠀⠀⠀⠀⠀⠁⠱⢷⢷⢷⢷⢕⢕⢕⢕⢕⢕⢕⢕⢕⢕⢀⠀⠀⠀⠀⠀⠀⠀⠀⠀⠀⠀⠀⢀⢀⢀⢀⢀⢀⢀⢀⢱⣿⣿⣿⣾⣿⠄⠁⠔⢕⠐⠐⠀⠀⠀⠔⢕⠀⠀⠀⢕⢕⢕⢕⢕⢕⢕⢕⢱⢷⢕⢱⣿⡟⢟⢻⣿⡿⣷⣧⣕⢕⢕⠕⢕⢕⢕⢕⢅⢅⢕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⢕⢕⢕⢕⢕⢕⢕⢹⣿⣿⣿⣿⣿⣿⣿⣿⣿⣿⣿⣿⣿⣿⣿⣿⣿⣿⣿⣿⢗⢕⢕⣼⣿⣿⣿⣿⣿⢗⢕⢕⢕⢕⢕⠀⠀⠀⠀⠀⠀⢱⢼⢽⢿⠿⠟⠯⠏⠁⠀⠀⠀⠀⠀⠀⠀⠀⠀⠀⠀⠀⠀⠀⠀⠀⠀⠀⠀⠀⠀⠀⠀⠀⠀⠀⠀⠑⢱⣵⣵⣵⡕⢕⢕⢕⢕⢕⢕⢕⢸⣇⣀⠀⠀⢄⢄⢄⢀⠀⠀⠀⠀⠄⠁⠙⠑⠑⠑⠑⠑⠑⠘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⣧⡕⢕⢕⢕⢕⠀⠁⢻⣿⣿⣿⣿⣿⢿⣟⣯⣷⣷⡷⢯⢽⢻⣿⣿⣿⣿⢇⢇⠕⢸⢿⢿⣿⣿⣿⡯⡕⣿⢔⢕⠕⠕⠀⠀⠀⠀⠀⠀⠀⠀⠀⠀⠀⠀⠀⠀⠀⠀⠀⠀⠀⠀⠀⠀⠀⠀⠀⠀⠀⠀⠀⠀⠀⠀⠀⠀⠀⠀⠀⠀⠀⠀⠀⠀⠀⠄⣕⣕⣕⣵⢵⣵⣵⣕⣕⣅⣔⣕⣟⣟⣿⡿⠕⢕⢕⢕⢕⢔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⣷⡄⠀⠁⠁⢀⢀⠀⢻⡿⣟⣽⣷⡿⢟⢏⢕⢕⢕⢕⠁⠁⠈⠉⠁⠀⠀⠀⠀⠀⠀⠀⠀⠈⠙⠗⠑⠁⠁⠀⠀⠀⠀⠀⠀⠀⠀⠀⠀⠀⠀⠀⠀⠀⠀⠀⠀⠀⠀⠀⠀⠀⠀⠀⠀⠀⠀⠀⠀⠀⠀⠀⠀⠀⠀⠀⠀⠀⠀⠀⠀⠀⠀⠀⠀⠀⠑⢝⢝⢻⢿⣾⣝⡻⢿⣿⣿⣿⡿⢿⢟⠁⠀⢕⢕⢕⠕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⣿⣿⣿⣿⣿⣿⡄⠀⠐⠑⠁⢀⣠⣾⡿⢏⢕⢕⢕⠕⠑⠑⠑⠑⠀⠀⠀⠀⠀⠀⠀⠀⠀⠀⠀⠀⠀⠀⠀⠀⠀⠀⠀⠀⠀⠀⠀⠀⠀⠀⠀⠀⠀⠀⠀⠀⠀⠀⠀⠀⠀⠀⠀⠀⠀⠀⠀⠀⠀⠀⠀⠀⠀⠀⠀⠀⠀⠀⠀⠀⠀⠀⠀⠀⠀⠀⠀⠀⠀⠀⠀⠀⠀⠀⠁⠘⠝⢿⣷⣽⡻⣿⣿⡇⠀⠀⠀⠁⠑⠀⠀⠀⠀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⣿⣿⣿⣿⣆⠀⠀⢠⣾⣿⢏⢕⢕⢕⢕⠁⠀⠀⠀⠀⠀⠀⠀⠀⠀⠀⠀⠀⠀⠀⠀⠀⠀⠀⠀⠀⠀⠀⠀⠀⠀⠀⠀⠀⠀⠀⠀⠀⠀⢀⢀⢄⢄⢄⢀⠀⢄⢀⢀⢀⢀⠀⠀⠀⠀⠀⠀⠀⠀⠀⠀⠀⠀⠀⠀⠀⠀⠀⠀⠀⠀⠀⠀⠀⠀⠀⠀⠀⠀⠀⠀⠀⠀⠀⢕⢜⢻⣿⣾⣝⠀⠀⠔⢕⠀⠀⠀⢔⡇⠀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⣿⣿⣿⣿⣿⣆⠀⠘⡿⠕⢕⢕⢕⢕⢕⠀⠀⠀⠀⠀⠀⠀⠀⠀⠀⠀⠀⠀⠀⠀⠀⠀⠀⠀⠀⠀⠀⠀⠀⠀⠀⠀⢀⢄⢄⠀⠅⢕⢕⢕⢕⢕⢕⢕⢕⢕⢔⢔⢕⢕⢅⢕⢁⢄⢄⠄⠀⠀⠀⠀⠀⠀⠀⠀⠀⠀⠀⠀⠀⠀⠀⠀⠀⠀⠀⠀⠀⠀⠀⠀⠀⠀⠀⢀⢕⢕⢕⢜⢻⣿⡇⢀⠀⠀⠀⠀⠀⠑⠛⠃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⣿⣿⣿⣿⣿⡧⠀⠀⠀⠑⢕⠕⠑⠑⠃⠀⠀⠀⠀⠀⠀⠀⠀⠀⠀⠀⠀⠀⠀⠀⠀⠀⠀⠀⠀⠀⠀⢀⢄⠄⠐⢄⢕⢕⢕⢕⢕⢕⢕⢕⢕⢕⢕⢕⢕⢕⢕⢕⢕⢕⢕⢕⢕⢕⢕⢔⢕⢀⢀⠀⠀⠀⠀⠀⠀⠀⠀⠀⠀⠀⠀⠀⠀⠀⠀⠀⠀⠀⠀⠀⠀⠁⠑⠑⠕⢕⢕⠁⠙⠃⠑⠐⠀⠀⠀⠀⠀⠀⠀⢁⣑⣑⣔⡄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⣿⣿⣿⣿⠕⠀⠀⠀⠀⠀⠀⠀⠀⠀⠀⠀⠀⠀⠀⠀⠀⠀⠀⠀⠀⠀⠀⠀⠀⠀⠀⠀⠀⢀⢄⢕⢕⢕⢕⢕⢁⢕⢕⢕⢕⢕⢕⢕⢕⢕⣕⢵⠕⢕⢕⢕⢕⢕⢕⢕⢕⢕⢕⢕⢕⢕⢕⢕⢕⢀⠑⠀⢀⢄⠀⠀⠀⠀⠀⠀⠀⠀⠀⠀⠀⠀⠀⠀⠀⠀⠀⠀⠀⠀⠑⠀⠀⠀⠀⠀⠀⣵⣶⡖⢂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⣿⣿⣿⠀⠀⠀⠀⠀⠀⠀⠀⠀⠀⠀⠀⠀⠀⠀⠀⠀⠀⠀⠀⠀⠀⠀⠀⠀⠐⠀⠀⠀⠑⢕⢕⢕⢕⢕⢕⢕⢕⢕⢕⢕⢕⢗⢕⢕⢕⢕⢕⢕⢕⢕⢕⢕⢕⢕⢕⢕⢕⢕⢕⢕⢕⢕⢕⠕⠑⠀⢄⠕⢕⠀⠀⠀⠀⠀⠀⠀⠀⠀⠀⠀⠀⠀⠀⠀⠀⠀⠀⠀⠀⠀⠀⠀⠀⠀⠀⢸⣿⣿⣷⡕⠁⣔⣄⣄⡐⠀⠀⠀⢕⢕⢕⠀⣀⣀⣐⣔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⣿⣯⠀⠀⠀⠀⠀⠀⠀⠀⠀⠀⠀⠀⠀⠀⠀⠀⠀⠀⠀⠀⠀⠀⠀⠀⠀⠀⠀⢄⠀⠀⠀⠀⠀⢐⢅⢕⢕⢕⢕⢕⢕⢕⢕⢕⢕⢔⢕⢕⢕⢕⢕⢕⢕⢕⢕⢕⢕⢕⢕⢕⢕⠕⠑⠁⠀⠀⠀⢕⢕⢄⠀⠀⠀⠀⠀⠀⠀⠀⠀⠀⠀⠀⠀⠀⠀⠀⠀⠀⠀⠀⠀⠀⠀⠀⠀⠀⢸⣿⣿⡿⠃⠀⢻⣿⣿⣷⣴⣴⡔⠁⣵⣵⣴⣿⣿⣿⣿⣿⣿⣟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⣿⣿⣿⠀⠀⠀⠀⠀⠀⠀⠀⠀⠀⠀⠀⠀⠀⠀⠀⠀⠀⠀⠀⠀⠀⠀⠀⠀⠀⡔⢕⠀⠀⠀⠀⠀⠀⠁⠑⠑⠕⢕⢕⢕⢕⢕⢕⢕⢕⢕⢕⢕⢕⢕⢕⢕⢕⢕⢕⢕⠕⠑⠁⠁⠀⠀⠀⠀⠀⠀⢕⢕⢕⠀⠀⠀⠀⠀⠀⠀⠀⠀⠀⠀⠀⠀⠀⠀⠀⠀⠀⠀⠀⠀⠀⠀⠀⠀⠀⢸⣿⣿⡇⢕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⣿⣿⡄⠀⠀⠀⠀⠀⠀⠀⠀⠀⠀⠀⠀⠀⠀⠀⠀⠀⠀⠀⠀⠀⠀⠀⠀⢕⡇⢕⢄⠀⠀⠀⠀⠀⠀⠀⠀⠀⠀⠀⠁⠁⠁⠁⠑⠑⠑⠑⠑⠑⠁⠁⠁⠁⠀⠀⠀⠀⠀⠀⠀⠀⠀⠀⠀⠀⢱⢕⢕⢕⢱⢄⢀⠀⠀⠀⠀⠀⠀⠀⠀⠀⠀⠀⠀⠀⠀⠀⠀⠀⠀⠀⠀⠀⠀⢠⣾⣿⣿⡇⠑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⢟⢟⢟⢟⢄⢀⠀⠀⠀⠀⠀⠀⠀⠀⠀⠀⠀⠀⠀⠀⠀⠀⠀⠀⢀⢄⢔⢕⢕⣷⣕⢕⠀⠀⠀⠀⠀⠀⠀⠀⠀⠀⠀⠀⠀⠀⠀⠀⠀⠀⠀⠀⠀⠀⠀⠀⠀⠀⠀⠀⠀⠀⠀⠀⠀⠀⠀⠀⢀⢾⢕⣵⡕⢸⡕⢕⢕⢔⢄⢀⠀⠀⠀⠀⠀⠀⠀⠀⠀⠀⠀⠀⠀⠀⢀⢄⢔⠕⢜⢟⠙⠁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⢕⢕⣵⡕⢕⢄⢀⠀⠀⢄⠀⠀⠀⠀⠀⠀⠀⠀⠀⢀⢔⢕⢕⢕⢕⢕⡕⢹⢿⣷⣵⠔⢀⠀⠀⠀⠀⠀⠀⠀⠀⠀⠀⠀⠀⠀⠀⠀⠀⠀⠀⠀⠀⠀⠀⠀⠀⠀⠀⠀⠀⠀⠀⠀⠀⢄⢕⣼⣿⢿⢕⣼⡇⢕⢕⢕⢕⢕⢕⢄⠀⠀⠀⠀⠀⠀⠀⠀⠀⢄⢕⢕⢕⣵⣷⣿⡇⢅⢔⢕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⢕⢱⣿⣿⣧⡕⢕⢕⢔⢕⢕⢄⢔⢔⠀⠀⠀⠀⠀⠀⠁⠕⢕⢕⢕⢕⣇⢕⢕⢜⢉⠑⠑⠀⠀⠀⠀⠀⠀⠀⠀⠀⠀⠀⠀⠀⠀⠀⠀⠀⠀⠀⠀⠀⠀⠀⠀⠀⠀⠀⠀⠀⠀⠀⠀⠁⢕⢕⢕⢕⢕⣻⢇⢕⢕⢕⢕⢕⢕⠁⠀⠀⠀⠀⠀⠀⠀⠀⢀⢕⢕⣵⣿⣿⣿⣿⡇⢕⢕⢕⢄⢀⢕⢕⢕⢕⢕⢕⠕⠀⠀⠀⠕⢕⢕⢕⢕⢕⢕⢕⢕⢕⢕⢸⢕⢕⢕⢕⢸⣿⣱⣿⣿⣿⣿⣿⣿⡕⠀⢕⢜⢝⢻⢿⣿⣿⣿⣿⣿⢕⣿⣿⢕⣜⡿⢿⣿⣿⣿⣿⣿⣿⣿⣿⣿⣿⣿⣿⣿⠀</a:t>
            </a:r>
            <a:br/>
            <a:r>
              <a:t>⢕⢕⢕⢕⢕⢕⢕⢕⢕⢕⢕⢕⢕⢕⢕⢕⢕⢕⢘⣿⡇⢕⢕⢕⢕⢕⢕⢕⢕⢕⢕⢕⢕⢕⢕⢕⢕⢕⢕⢀⢀⢄⢄⢔⢔⢕⢕⢕⢕⢕⢕⢕⢕⢕⢕⢕⢕⢕⢕⢕⢕⢕⢕⢕⢕⢕⢕⢕⢕⢕⢕⢕⢕⣿⣿⣿⣿⣇⢕⢕⢕⢕⢕⢕⢕⠀⠀⠀⠀⠀⠀⠀⠀⠀⠑⢕⢕⢝⢇⢕⣕⢕⢀⠀⠀⠀⠀⠀⠀⠀⠀⠀⠀⠀⠀⠀⠀⠀⠀⠀⠀⠀⠀⠀⠀⠀⠀⠀⠀⠀⠀⠀⠀⠀⠀⠀⢔⢕⢕⢕⢕⡾⢻⢕⢕⢕⢕⢕⠕⠕⠀⠀⠀⠀⠀⠀⠀⠀⢄⢕⢕⢱⣿⣿⣿⡿⢏⢕⢕⢕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⢕⢕⢹⣿⣿⣿⣿⢇⢕⢕⢕⢕⢕⢕⠀⠀⠀⠀⠀⠀⠀⠀⠀⠀⠀⠑⠜⢕⢇⢜⢷⣷⣵⣵⢕⢔⢄⠀⠀⠀⠀⠀⠀⠀⠀⠀⠀⠀⠀⠀⠀⠀⠀⠀⠀⠀⠀⠀⠀⠀⠀⠀⠀⢄⢕⢱⣷⡷⢕⢜⢕⠇⠑⠕⠑⠁⠀⠀⠀⠀⠀⠀⠀⠀⠀⢄⢔⢕⠁⠁⢕⠑⢕⢕⢕⢕⢕⢕⢕⢕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⢕⢕⢕⢜⢻⢿⢏⢕⠕⠕⢕⢕⠕⢕⢔⠀⠀⠀⠀⠀⠀⠀⠀⠑⠄⠀⠀⠘⡕⢕⢕⢕⠈⠉⠀⠁⠁⠀⠀⠀⠀⠀⠀⠀⠀⠀⠀⠀⠀⠀⠀⠀⠀⠀⠀⠀⠀⠀⠀⠀⠀⠀⠀⠁⠁⠈⢁⢕⢕⣑⢎⠀⠀⠀⠀⠀⠀⠀⠀⠀⠀⠀⠀⢀⢕⢄⢕⢕⢕⠀⠑⢕⠁⢕⢕⢕⢕⢕⢕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⢕⢕⢕⢕⢕⢕⠑⢕⠀⠀⢔⢕⢕⢄⢕⢕⢔⢀⠀⠀⠀⠀⠀⠀⠀⠀⠀⠀⠀⠈⠻⢷⣕⢕⢵⣴⢄⢀⠀⠀⠀⠀⠀⠀⠀⠀⠀⠀⠀⠀⠀⠀⠀⠀⠀⠀⠀⠀⠀⠀⠀⠀⢄⢔⢵⡵⢕⡱⢷⡟⠁⠀⠀⠀⠀⠀⠀⠀⠀⠀⠀⠀⠀⠀⢕⢕⢕⠀⢕⢕⠀⠀⠕⢔⢕⢕⢕⢕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⢕⢔⠁⠀⠀⢕⢕⠀⢄⢕⢕⢕⢕⠀⠀⠀⠀⠀⠀⠀⠀⠀⠀⠀⠀⠀⠘⠣⢕⡕⢝⠁⠁⠀⠀⠀⠀⠀⠀⠀⠀⠀⠀⠀⠀⠀⠀⠀⠀⠀⠀⠀⠀⠀⠀⠀⠀⠁⢅⠌⣕⡵⠗⠋⠀⠀⠀⠀⠀⠀⠀⠀⠀⠀⠀⠀⠀⢄⢔⢕⢕⢕⢁⢕⢕⢔⢕⢕⢕⢕⢕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⢕⢕⢀⠀⢔⢕⠁⢀⢕⢕⢕⢕⢄⢄⢔⢕⢕⢔⣄⣀⡀⠀⠀⠀⠀⠀⠀⠀⠀⠉⠑⠑⠐⠀⠀⠀⠀⠀⠀⠀⠀⠀⠀⠀⠀⠀⠀⠀⠀⠀⠀⠀⠀⠀⠀⠀⠀⠀⠀⠈⠁⠀⠀⠀⠀⠀⠀⠀⢔⢕⢔⢄⢀⢀⢄⠐⠑⠁⠑⢕⢕⢕⢕⠑⢕⢕⢕⢕⢕⢕⢕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⠑⠑⠑⠑⠑⠑⠑⠐⠑⠑⠑⠑⠑⠑⠑⠑⠑⠑⠛⠛⠛⠛⠙⠀⠀⠀⠀⠀⠀⠀⠀⠀⠀⠀⠀⠀⠀⠀⠀⠀⠀⠀⠀⠀⠀⠀⠀⠀⠀⠀⠀⠀⠀⠀⠀⠀⠀⠀⠀⠀⠀⠀⠀⠀⠀⠀⠀⠀⠑⠑⠑⠑⠑⠑⠑⠑⠀⠀⠀⠐⠑⠑⠑⠑⠀⠑⠑⠑⠑⠑⠑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⣷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⢿⣿⣿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⡌⢻⣿⣿⣿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⣿⣿⣿⣿⣿⣿⣿⣿⣿⣿⣿⣿⣿⡟⢿⣿⣿⣿⣿⣿⣿⣿⡕⢜⢿⣿⣿⣿⣿⣿⣿⣿⣿⣿⣿⣿⣿⣿⣿⣿⣿⣿⣿⣿⣿⣿⣿⣾⣾⣷⣶⣷⣷⣷⣷⣷⣷⣷⣷⣷⣷⣷⣷⣷⣷⣷⣷⣷⣷⣷⣷⣷⣷⣷⣷⣷⣷⣷⣷⣷⣷⣷⣷⣷⣷⣷⣷⣷⣷⣷⣷⣷⣷⣷⣷⣷⣷⣷⣷⣷⣷⣷⣷⣷⣷⣷⣷⣷⣕⣜⡝⢇⢕⢗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⢟⠿⠿⠿⠿⠟⠟⠿⠿⠿⠿⠿⠟⠟⠟⠟⠟⠿⠿⠟⠟⠟⠟⠿⠟⠟⠟⠟⠟⠟⠟⠟⠟⠔⢙⠟⠟⠟⠟⠟⠟⠟⢹⣯⢟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⠀⢄⠔⠀⠀⠀⠀⠀⠀⠀⠁⠕⣰⡰⢄⠀⠀⠀⠁⢿⢇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⣷⡷⢕⡇⣷⣷⣷⣷⣷⣷⣷⣷⣷⣷⠊⢇⢣⢔⢀⠀⠀⠀⠁⠑⢳⣷⢕⠀⢕⣷⣷⣷⣷⣷⣷⣷⣷⣷⣷⣷⣷⣷⣷⣷⣶⣶⣷⣷⣷⣶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⠱⣿⣿⣿⣿⣿⣿⣿⣿⣿⣿⣿⣿⣿⣿⣿⣿⣿⣿⣿⣿⣿⣿⣿⣿⣿⣿⣿⣿⣿⣿⣿⣿⣿⣿⢕⠀⢸⣿⣿⣿⣿⣿⣿⣿⣿⣿⣿⣿⣿⣿⣿⣿⣿⣿⣿⣿⣿⣿⣿⣿⣿⣿⣿⣿⣿⣿⣿⣿⣿⣿⡇⠀⢕⣿⣿⣿⣿⣿⣿⣿⣿⣿⢕⣸⠕⢏⢝⢝⢕⢕⢕⢕⡕⣵⢕⠀⠀⢜⣇⢕⢔⠀⠀⠀⠀⠀⠀⠁⠀⢕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⣿⣿⣿⡿⣟⢅⢱⢇⢱⢗⣸⡕⢕⢕⢜⢟⢕⢜⢹⡄⠀⠕⢻⡎⡔⠀⠀⠀⠀⠄⠀⠀⠀⠕⢿⣿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⣿⣿⢟⣱⢞⢕⢤⣾⢕⣱⣾⢏⢕⢕⢕⢕⢕⢕⢕⢕⡜⢄⠀⢸⣧⢅⢀⠀⠀⠀⠀⠀⢀⠀⠀⠀⠙⢟⢿⣿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⣿⣿⣟⡵⢏⢕⣼⡕⣷⡗⢕⡿⢇⢕⣕⣱⣵⣕⣱⣵⣱⣷⢐⣯⢆⢕⣿⣿⡕⠀⠀⠀⠔⢔⠕⠀⢄⠀⠀⠀⠁⣹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⢕⣿⣫⢟⢕⣱⡾⡇⢕⢽⡇⢕⣱⣿⣿⣿⣿⣿⣿⣿⣿⣿⣿⡇⠹⡇⢕⣿⣿⢇⠀⠀⠀⢀⠑⠀⠀⠀⠀⠀⠀⢺⣿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⢕⣱⢏⢕⣵⣟⣽⢷⢕⣿⡇⢕⢿⣿⣿⣿⣿⣿⣿⣿⣿⣿⣿⡇⢜⢇⢕⣿⣿⢕⢔⠀⢔⠔⢅⣕⢐⢐⢐⠅⢱⣿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⡇⠀⣱⡟⢕⣾⢟⡾⢇⢸⢕⢝⡇⢕⢜⣽⣿⣿⣿⣿⣿⣿⣿⣿⣿⡇⢕⢕⢕⣿⣿⢕⠑⠀⠑⠘⠃⠘⠕⢕⡄⢄⢜⢛⢿⣿⣿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⣿⣿⣿⢿⢟⢇⢰⡿⢕⣼⣏⡾⢇⢕⢜⣰⣾⣾⢕⢱⣿⣿⣿⣿⣿⣿⣿⣿⣿⣿⡇⢕⠑⠑⠋⠁⠀⢄⢔⢄⢀⠀⠀⠀⠀⠑⠑⢄⠕⠐⢝⢝⣿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⣿⣿⣳⢕⢵⢕⢕⡾⡇⣼⡟⣾⢕⢕⢕⢕⢱⢟⢿⢇⢸⡿⣿⣿⣿⣿⣿⣿⣿⣿⡇⣯⢕⠀⠀⠀⠀⢀⢕⢕⢱⣿⣸⣧⢄⢀⠀⢁⢅⢐⢕⣇⣵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⣿⢯⢝⢕⢕⢕⠕⡏⢱⣿⣹⡇⢕⢕⢕⢇⣱⣕⣕⢕⣿⢇⣿⣿⣿⣿⣿⣿⣿⣿⢇⢜⢕⢔⣄⣀⣄⢕⢕⣌⡕⣿⡏⣿⢕⢱⣳⢕⢕⢕⢕⢕⡝⣿⣿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⣿⡏⡜⣇⢕⢕⢕⢔⡇⣼⡇⣿⡇⣱⡇⢜⢕⣿⣿⣿⢇⢽⢕⣿⢟⣿⣿⣿⣿⣿⣿⢕⠕⢕⢸⣿⣿⣿⡕⢕⣿⣇⢸⡇⣿⣇⡜⢻⡇⢕⢕⢕⡼⣕⢹⣿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⣿⢕⢜⢜⢣⢞⢕⢕⢇⣿⢹⣿⣿⢿⢇⢕⢕⣟⣟⣟⢕⡇⢕⣿⢕⡟⣿⣿⡏⢿⢻⢕⢔⢕⢞⣟⣟⣟⡇⢕⢻⣿⢸⢑⣿⣿⡟⢸⡇⢜⢗⡜⢕⢕⢕⣿⣿⡇⢕⢕⢕⢕⢸⣿⣿⣿⢕⢕⢕⢕⢕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⣿⣯⢕⢕⣝⡕⢕⢳⢹⡏⢾⣿⡿⢜⢕⡵⢕⣿⣿⣿⢕⢱⣕⢻⡇⢱⢸⣿⣇⢜⢕⢕⢕⢕⣿⣿⣿⣿⡇⢕⣼⣿⠸⢕⢿⣿⡇⢸⡇⢗⣕⡧⢕⢕⣼⣿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⣷⣕⣇⢝⡝⢃⡼⢕⣿⣿⢇⢕⢸⢧⠱⠷⠷⠧⠱⢜⢝⢆⢕⢕⢎⢿⣿⡕⢕⢱⢕⢜⢕⠑⠔⠗⠇⠵⢕⢹⢕⢕⢜⢹⡇⢸⡇⢝⢕⢜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⣿⣷⠑⠕⢔⢧⢕⢸⢻⢕⢕⠑⢄⢔⢔⠀⠀⠀⠑⢑⠸⣷⣷⣧⣱⡝⣵⢇⣜⢕⢑⠄⠀⠀⠀⠐⢔⢄⠑⢕⢕⢕⢸⢕⣼⡇⠑⠑⢕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⣑⣵⢕⠀⢕⣿⣿⣿⣿⣿⣿⣿⣿⣿⣿⣿⣿⣿⣿⣿⣿⣿⣿⣿⣿⣿⣿⣿⣿⣿⣿⣿⣿⣿⣿⣿⣿⣿⣿⢕⠀⢸⣿⣿⣿⣿⣿⣿⣿⣿⣿⣿⣿⣿⣿⣿⣿⣿⣿⣿⣿⣿⣿⣿⣿⣿⣿⣿⣿⣿⣿⣿⢏⠀⠀⢕⢜⢕⢜⢕⢕⢕⢄⢷⣿⢘⠑⠀⠀⠀⢸⣾⣿⣿⣿⣿⣿⣿⣿⣿⣷⡇⠋⠀⢀⠀⠀⣽⡗⣰⢕⢱⢇⡗⢕⣿⣧⠀⠀⠑⢕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⣿⡿⡳⠀⠀⠀⣿⡕⢕⢕⢕⢷⡕⢕⣿⣿⣧⡕⢔⢕⢑⣼⣿⣿⣿⣿⣿⣿⣿⣿⣿⣿⣷⣕⢔⢔⢐⣴⣿⣿⢇⢱⢟⢑⢇⢕⢸⡿⠀⠀⠀⢕⢕⣿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⣿⡿⡽⠑⠀⠀⠀⢜⢇⢕⢑⢕⢜⢳⡕⣿⣿⣜⢝⢕⢜⣿⣿⣿⣿⣿⣿⣿⣿⣿⣿⣿⣿⣿⣿⡽⠝⣝⠵⣻⢏⡱⠏⢕⢆⢕⡇⢸⡇⠀⠀⠀⠜⣧⢿⣿⣿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⣿⡿⡝⢕⢀⠀⠀⠀⢜⢕⢕⢕⡕⢕⢕⢕⢻⡗⢕⢕⢕⢕⠈⣿⣿⣿⣿⣿⣿⣾⣿⣿⣿⣿⣿⣿⡇⢑⢕⢔⢕⡕⢱⢕⢸⢕⢕⡇⢜⡇⠀⠀⢀⢄⢜⢏⣿⣿⣷⣷⣷⣷⣷⣾⣿⣿⣿⣿⣿⣿⣿⣷⣷⣷⣷⣷⣷⣷⣿⣿⣿⣿⢕⠀⢸⣷⣷⣷⣷⣾⣿⣿⣿⣿⣿⣷⣷⣷⣷⣷⣷⣿⣿⣿⣿⣿⣿⣿⣾⣾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⣿⡝⢕⡕⢕⢱⣷⡗⢕⢕⢅⢕⢕⢕⢕⢝⢝⢧⣷⣴⣵⣶⣿⣿⣿⣿⣿⣿⣿⣿⣿⣿⣿⣿⣿⣿⣿⣧⣵⣵⡏⢕⢕⢕⡞⢕⢕⢇⢕⡇⣿⣷⡕⢕⡕⢜⢞⣿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⢧⢕⣇⢇⢕⣼⣿⡇⢕⢕⢕⢕⢕⢕⢕⢕⢕⢜⢻⣿⣿⣿⣿⣿⡿⠛⢿⢿⢟⢟⢻⢿⠟⢻⣿⣿⣿⣿⣿⡽⢕⢕⢕⢸⡇⢕⢕⢨⢕⢇⣿⣿⣇⢕⢸⢕⢱⢻⣿⣿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⣿⡕⣼⢰⢕⢱⣿⣿⡇⢕⢕⢕⡕⢕⢜⢕⢕⢕⢕⢕⢝⢿⣿⣿⣿⣷⣔⣕⢕⢕⢕⢕⢕⣰⣾⣿⣿⣿⢿⢏⢕⢕⢕⢕⡎⡆⢕⢕⢕⢕⢕⢻⣿⣿⢕⢸⢸⡕⢼⣿⣿⣿⣿⣿⣿⣿⣿⣿⣿⣿⣿⣿⣿⣿⣿⣿⠉⠉⠉⠉⠉⠉⠉⠁⠀⠁⠉⠉⠉⠉⠉⠉⠉⠉⠉⠉⣿⣿⣿⣿⣿⣿⣿⣿⣿⣿⣿⣿⣿⣿⣿⣿⣿⣿⣿⣿⣿⣿⣿⡟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⡇⢱⣿⢸⢕⣸⣿⣿⢇⢕⢕⢕⢱⢕⢕⢔⢕⢕⢕⢕⢕⢕⢕⢝⢻⢿⣿⣿⣿⣿⣿⣿⣿⣿⡿⢟⢏⢕⢕⢕⢕⢕⢕⡸⢱⡕⢕⢕⢕⢕⢕⡎⣿⣿⡇⢁⢸⣇⢜⢿⢿⢿⢿⢿⢿⣿⣿⣿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⡇⢸⣿⢸⢕⣿⣿⡟⡾⢕⢕⢕⢕⢕⢕⢕⢕⢕⢕⢕⢕⢕⢕⢕⢕⢕⢕⢝⢟⢿⢿⢟⢝⢕⢕⢕⢕⢕⢕⢕⢕⢕⢑⢕⣱⡯⢕⢇⢕⢕⢕⢻⢹⣿⡇⢕⢸⣿⢕⢇⢕⢕⢕⢕⢜⢝⢝⢝⢝⢝⢝⢝⢝⢝⢹⣿⠀⠀⠀⠀⠀⠀⠀⠀⠀⠀⠀⠀⠀⠀⠀⠀⠀⠀⠀⠀⣿⣿⣿⣿⣿⣿⣿⣿⣿⣿⣿⣿⣿⣿⣿⣿⢸⢺⢇⢰⣿⢕⣾⡇⢕⣿⡇⢸⣿⢕⢕⢕⢕⢕⢕⢕⢕⢕⢕⢑⢑⢑⢀⠀⢕⢕⢅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⡇⣿⣿⣯⢕⣿⣿⢳⢕⢕⢕⢕⢇⢕⢕⢕⢕⢕⢕⢕⢕⢕⢕⢕⠕⠕⢕⢕⢕⢕⢕⣕⣵⡕⢑⠕⢕⢕⢕⢕⢕⢕⢕⢔⣿⡇⢕⢱⢕⢕⢕⢕⢏⣿⡇⢡⣿⣿⢕⢕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⣧⣿⣿⣿⡇⢻⢏⢕⢕⢕⢕⢕⢔⠇⢕⢕⢕⢕⢕⢕⢕⠕⠑⠁⠀⢕⢕⣡⣷⣾⣿⣿⣿⡇⢕⠀⠀⠑⠕⢕⢕⢕⢕⢕⢿⢇⢕⢕⢕⢔⢕⢕⢜⢼⢇⣼⣿⣿⣼⡇⢕⢝⢝⢝⢝⢕⢕⢕⢕⢕⢕⢕⢕⢕⢸⣿⠀⠀⠀⠀⠀⠀⠀⠀⠀⠀⠀⠀⠀⠀⠀⠀⠀⠀⠀⠀⣿⣿⣿⣿⣿⣿⣿⣿⣿⡿⢿⢿⢿⢿⢿⣿⢕⢕⢕⢝⢕⢜⢝⢕⢕⢝⢕⢜⢝⢕⢕⢹⣝⣝⣝⣹⣿⣽⣽⣵⡕⢕⢕⢕⢕⢄⢕⢕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⢟⢟⢟⢟⢟⢟⢻⢞⢇⢕⢕⢕⢕⢕⢕⢽⠱⢕⢕⢕⢕⠑⠁⠀⠀⠀⢀⢕⢕⣿⣿⣿⣿⣿⣿⡇⢕⢀⠀⠀⠀⠀⠑⢕⢕⢕⠈⠁⠁⠑⠁⠁⠁⠑⠕⢕⡜⠟⠟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⠀⠀⠀⢜⢕⢕⢕⣕⣵⣵⡇⢸⡎⡕⢕⢕⢕⠁⠀⠀⠀⠀⠔⢕⢰⣿⣿⣿⣿⣿⡿⢕⢕⢑⠀⠀⠀⠀⠀⠕⠁⠀⠀⠀⠀⠀⠀⠀⠀⠀⠀⠑⠑⠀⠀⠀⠀⢕⢱⢷⢷⢷⢷⢕⢕⢕⢕⢕⢕⢕⢕⢕⢕⢀⠀⠀⠀⠀⠀⠀⠀⠀⠀⠀⠀⠀⢀⢀⢀⢀⢀⢀⢀⢀⢱⣿⣿⣿⣾⣿⠄⠁⠔⢕⠐⠐⠀⠀⠀⠔⢕⠀⠀⠀⢕⢕⢕⢕⢕⢕⢕⢕⢱⢷⢕⢱⣿⡟⢟⢻⣿⡿⣷⣧⣕⢕⢕⠕⢕⢕⢕⢕⢅⢅⢕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⡿⢗⢕⢕⢕⢿⣿⣿⣿⣿⣿⣿⣿⣿⣿⣿⣿⣿⣿⣿⣿⣿⣿⣿⣿⣿⣿⢗⢕⢕⢱⣾⣿⣿⣿⣇⢜⡇⢕⢕⢕⢕⠀⠀⠀⠀⠀⠀⢕⢈⢿⣿⣿⣿⣟⡧⢕⣕⠁⠀⠀⠀⠀⠀⠀⠀⠀⠀⠀⠀⠀⠀⠀⠀⠀⠀⠀⠀⠀⠀⠀⠀⠁⠕⢕⢱⣵⣵⣵⡕⢕⢕⢕⢕⢕⢕⢕⢸⣇⣀⠀⠀⠀⠀⠀⠀⠀⠀⠀⠀⠄⠁⠙⠑⠑⠑⠑⠑⠑⠘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⡟⢕⢕⢕⢕⢕⢕⢜⢿⣿⣿⣿⣿⣿⣿⣿⣿⣿⣿⣿⣿⣿⣿⣿⣿⣿⣿⣿⢇⢕⢕⢱⣿⣿⣿⣿⣿⡏⢕⡕⢁⢕⢕⠕⠀⠀⠀⠀⠀⠀⠘⢿⣿⣿⣿⣿⡿⠋⠁⠀⠀⠀⠀⠀⠀⠀⠀⠀⠀⠀⠀⠀⠀⠀⠀⠀⠀⠀⠀⠀⠀⠀⠀⠀⠀⠀⠑⢵⣵⣵⣵⣵⣵⣵⣥⣕⣕⣅⣔⣕⣟⣟⣿⣿⣿⢟⢟⢷⣷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⡕⢕⢕⢕⢕⢕⠁⠘⣿⣿⣿⣿⣿⣿⢿⣻⣽⣿⣿⡿⢯⢝⢻⣿⣿⣿⢏⢕⢕⢕⣿⣿⣿⣿⣿⣿⢕⢸⡇⢕⢑⢕⠀⠀⠀⠀⠀⠀⠀⠀⠀⠀⠀⠀⠀⠀⠀⠀⠀⠀⠀⠀⠀⠀⠀⠀⠀⠀⠀⠀⠀⠀⠀⠀⠀⠀⠀⠀⠀⠀⠀⠀⠀⠀⠀⠀⠈⠟⣟⣟⣿⢿⣿⣿⣿⣿⣿⣿⣿⡿⢿⢿⢿⢇⢕⢕⢕⢕⢕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⣿⣿⣿⣧⠁⠁⠑⠁⠀⠀⠘⣿⡿⣻⣽⣾⢿⢟⢝⢕⢕⢕⠀⠀⠀⠀⠈⠉⠈⠀⠀⠀⠀⠀⠀⠁⠉⠟⢕⠜⠋⠁⠁⠀⠀⠀⠀⠀⠀⠀⠀⠀⠀⠀⠀⠀⠀⠀⠀⠀⠀⠀⠀⠀⠀⠀⠀⠀⠀⠀⠀⠀⠀⠀⠀⠀⠀⠀⠀⠀⠀⠀⠀⠀⠀⠀⠀⠀⠀⠀⢝⢝⢟⢿⣷⣽⣻⢿⣿⣿⣿⣿⣧⣄⠀⠀⢄⢕⢕⢕⢕⠑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⣿⣿⣧⠀⠀⠕⠕⠀⢀⣼⣾⡿⢏⢕⢕⢕⠕⠕⠕⠕⠔⠀⠀⠀⠀⠀⠀⠀⠀⠀⠀⠀⠀⠀⠀⠀⠀⠀⠀⠀⠀⠀⠀⠀⠀⠀⠀⠀⠀⠀⠀⠀⠀⠀⠀⠀⠀⠀⠀⠀⠀⠀⠀⠀⠀⠀⠀⠀⠀⠀⠀⠀⠀⠀⠀⠀⠀⠀⠀⠀⠀⠀⠀⠀⠀⠀⠀⠀⠀⠀⠁⠁⠑⠝⢻⣷⣮⣻⢿⣿⣿⠇⠀⠀⠁⠑⠑⠀⡄⠀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⣿⣿⣿⣧⡀⠀⠀⢰⣿⡿⢇⢕⢕⢕⢕⠁⠀⠀⠀⠀⠀⠀⠀⠀⠀⠀⠀⠀⠀⠀⠀⠀⠀⠀⠀⠀⠀⠀⠀⠀⠀⠀⠀⠀⠀⠀⠀⠀⠀⠀⢀⢀⢀⢀⠀⢀⠀⠀⠀⢀⠀⠀⠀⠀⠀⠀⠀⠀⠀⠀⠀⠀⠀⠀⠀⠀⠀⠀⠀⠀⠀⠀⠀⠀⠀⠀⠀⠀⠀⠀⠀⠀⠀⠀⠕⢕⢝⢿⣷⣝⠃⠀⠀⢔⢀⠀⠀⠀⠛⠃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⣿⣿⣿⣷⡀⠀⢸⠟⢕⢕⢕⢕⢕⢕⠀⠀⠀⠀⠀⠀⠀⠀⠀⠀⠀⠀⠀⠀⠀⠀⠀⠀⠀⠀⠀⠀⠀⠀⠀⠀⠀⠀⢀⢀⢄⠀⠔⢕⢕⢕⢕⢕⢕⢕⢔⢕⢅⢕⢕⠑⢑⠐⢀⢄⢀⠀⠀⠀⠀⠀⠀⠀⠀⠀⠀⠀⠀⠀⠀⠀⠀⠀⠀⠀⠀⠀⠀⠀⠀⠀⠀⠀⠀⢕⢕⢕⢕⢝⣿⣷⠀⠀⠀⠀⠀⠀⠀⠀⠁⢁⣑⣑⣔⡄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⣿⣿⣿⣷⡀⠀⠀⠁⢕⢕⢕⠕⠵⠇⠀⠀⠀⠀⠀⠀⠀⠀⠀⠀⠀⠀⠀⠀⠀⠀⠀⠀⠀⠀⠀⠀⠀⢀⢄⢀⢁⢕⢕⢕⢔⢕⢕⢕⢕⢕⢕⢕⢕⢕⢕⢕⢕⢕⢕⢕⢕⢕⢕⢕⢄⢄⠀⠀⠀⠀⠀⠀⠀⠀⠀⠀⠀⠀⠀⠀⠀⠀⠀⠀⠀⠀⠀⠀⠀⠀⠀⠑⠑⢕⢕⢕⠕⠈⠋⠕⠕⠀⢀⡔⢂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⣿⣿⡿⠁⠀⠀⠀⠀⠑⠀⠀⠀⠀⠀⠀⠀⠀⠀⠀⠀⠀⠀⠀⠀⠀⠀⠀⠀⠀⠀⠀⠀⠀⢀⢔⢕⢕⢔⢔⢁⠕⢕⢕⢕⢕⢕⢕⢕⢕⢕⢕⢕⢕⢕⢕⢕⢕⢕⢕⢕⢕⢕⢕⢕⢕⢕⢔⢔⢀⢀⠐⠀⢀⠀⠀⠀⠀⠀⠀⠀⠀⠀⠀⠀⠀⠀⠀⠀⠀⠀⠀⠀⠀⢕⠑⠀⠀⠀⠀⠀⢀⣾⣷⡕⠁⣔⣄⣄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⣿⡇⠀⠀⠀⠀⠀⠀⠀⠀⠀⠀⠀⠀⠀⠀⠀⠀⠀⠀⠀⠀⠀⠀⠀⠀⠀⢀⠔⠀⠀⠔⢕⢕⢕⢕⢕⢕⢕⢕⢕⢕⢕⢕⠕⢑⢱⢕⢜⢕⢕⢕⢕⢕⢕⢕⢕⢕⢕⢕⢕⢕⢕⢕⢕⢕⢕⢕⠑⠀⠀⠀⠀⠀⠀⠀⠀⠀⠀⠀⠀⠀⠀⠀⠀⠀⠀⠀⠀⠀⠀⠀⠀⠀⠀⠀⠀⠀⠀⣿⣿⡿⠃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⣿⣿⡇⠀⠀⠀⠀⠀⠀⠀⠀⠀⠀⠀⠀⠀⠀⠀⠀⠀⠀⠀⠀⠀⠀⠀⠀⠀⠀⠀⢀⠀⠀⠁⠁⠁⠕⢑⢕⢕⢕⢕⢕⢕⢕⢕⢕⢕⢕⢇⢕⢕⢕⢕⢱⢕⢕⢕⢕⢕⢕⢕⢕⢕⢕⢕⠕⠑⠀⠀⢄⢔⠀⢕⠀⠀⠀⠀⠀⠀⠀⠀⠀⠀⠀⠀⠀⠀⠀⠀⠀⠀⠀⠀⠀⠀⠀⠀⠀⠀⣿⣿⡇⢕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⣿⡇⠀⠀⠀⠀⠀⠀⠀⠀⠀⠀⠀⠀⠀⠀⠀⠀⠀⠀⠀⠀⠀⠀⠀⠀⠀⠀⢠⢕⠀⠀⠀⠀⠀⠀⠑⠕⢕⢕⢕⢕⢕⢕⢕⢕⢕⢕⢕⢕⢕⢕⢕⢕⢕⢕⢕⢕⢕⢕⢕⢕⠕⠑⠁⠀⠀⠀⠀⢕⢕⡔⢕⠀⠀⠀⠀⠀⠀⠀⠀⠀⠀⠀⠀⠀⠀⠀⠀⠀⠀⠀⠀⠀⠀⠀⠀⠀⠀⣿⣿⡇⠑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⢟⢟⢇⠀⠀⠀⠀⠀⠀⠀⠀⠀⠀⠀⠀⠀⠀⠀⠀⠀⠀⠀⠀⠀⠀⠀⠀⠀⢕⣧⢕⢔⠀⠀⠀⠀⠀⠀⠀⠀⠀⠁⠑⠑⠕⠕⠕⠕⢕⢕⢕⠕⢕⠕⠕⠕⠕⠕⠑⠑⠁⠁⠀⠀⠀⠀⠀⠀⠀⠀⢕⢕⢕⢕⢀⢀⠀⠀⠀⠀⠀⠀⠀⠀⠀⠀⠀⠀⠀⠀⠀⠀⠀⠀⠀⠀⠀⠀⠀⢔⠙⠁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⢕⢅⢄⠀⠀⠀⠀⠀⠀⠀⠀⠀⠀⠀⠀⠀⠀⠀⠀⠀⠀⢀⢄⢄⢔⢕⢕⣷⡕⢕⠀⠀⠀⠀⠀⠀⠀⠀⠀⠀⠀⠀⠀⠀⠀⠀⠀⠀⠀⠀⠀⠀⠀⠀⠀⠀⠀⠀⠀⠀⠀⠀⠀⠀⠀⠀⠀⢠⢕⢕⡇⢕⢕⢕⢕⢔⢄⢄⠀⠀⠀⠀⠀⠀⠀⠀⠀⠀⠀⠐⠀⠀⠀⢀⢄⢔⢕⢄⢔⢕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⢕⢱⡕⢕⢔⢀⠀⠀⢀⢄⠀⠀⠀⠀⠀⠀⠀⠀⠀⢄⢔⢕⢕⢕⢕⢕⡕⢸⣿⣧⣔⢄⠀⠀⠀⠀⠀⠀⠀⠀⠀⠀⠀⠀⠀⠀⠀⠀⠀⠀⠀⠀⠀⠀⠀⠀⠀⠀⠀⠀⠀⠀⠀⠀⠀⢀⢄⣵⣾⣿⢇⢕⢕⢕⢕⢕⢕⢕⢕⢔⠀⠀⠀⠀⠀⠀⠀⠀⠀⢀⢔⢔⢕⢕⣵⣾⣿⢕⢕⢕⢄⢀⢕⢕⢕⢕⢕⢕⠕⠀⠀⠀⠕⢕⢕⢕⢕⢕⢕⢕⢕⢕⢕⢸⢕⢕⢕⢕⢸⣿⣱⣿⣿⣿⣿⣿⣿⡕⠀⢕⢜⢝⢻⢿⣿⣿⣿⣿⣿⢕⣿⣿⢕⣜⡿⢿⣿⣿⣿⣿⣿⣿⣿⣿⣿⣿⣿⣿⣿⠀</a:t>
            </a:r>
            <a:br/>
            <a:r>
              <a:t>⢕⢕⢕⢕⢕⢕⢕⢕⢕⢕⢕⢕⢕⢕⢕⢕⢕⢕⢘⣿⡇⢕⢕⢕⢕⢕⢕⢕⢕⢕⢕⢕⢕⢕⢕⢕⢕⢕⢕⢀⢀⢄⢄⢔⢔⢕⢕⢕⢕⢕⢕⢕⢕⢕⢕⢕⢕⢕⢕⢕⢕⢕⢕⢕⢕⢕⢕⢕⢕⢕⢕⢕⢸⣿⣷⣕⢕⢕⢔⢔⢕⠀⢀⢔⢀⠀⠀⠀⠀⠀⠀⠑⢕⢕⢕⢕⢕⣇⢕⢜⢟⢟⠇⠕⠀⠀⠀⠀⠀⠀⠀⠀⠀⠀⠀⠀⠀⠀⠀⠀⠀⠀⠀⠀⠀⠀⠀⠀⠀⠀⠀⠀⠀⠀⠀⠀⠅⠛⢏⢝⢕⢕⢸⢕⢕⢕⢕⢕⢕⢕⠑⠀⠀⠀⠀⠀⠀⠀⠀⢀⢔⢕⢕⣵⣿⣿⣿⣿⢕⢕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⢕⢸⣿⣿⣿⣧⡕⢕⢕⢕⢕⢕⢕⠅⠀⠀⠀⠀⠀⠀⠀⠀⠁⠕⢕⢕⢻⡕⢕⢕⢕⠀⠀⠀⠀⠀⠀⠀⠀⠀⠀⠀⠀⠀⠀⠀⠀⠀⠀⠀⠀⠀⠀⠀⠀⠀⠀⠀⠀⠀⠀⠀⠀⠀⠀⠀⢕⢕⢕⡕⢕⢞⢕⢕⢕⢕⢕⢕⢕⠀⠀⠀⠀⠀⠀⠀⠀⠀⢕⢕⢕⢸⣿⣿⣿⡿⢏⢕⢕⢕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⢕⢜⢿⣿⣿⣿⢕⢕⢕⢕⢕⢕⢕⢕⠀⠀⠀⠀⠀⠀⠀⠀⠀⠀⠁⠕⠌⢜⢕⢱⣵⣕⣔⣔⢄⢄⢀⠀⠀⠀⠀⠀⠀⠀⠀⠀⠀⠀⠀⠀⠀⠀⠀⠀⠀⠀⠀⠀⠀⠀⠀⠀⠀⢀⢄⠔⣕⣱⡜⢕⢕⢕⠑⠕⠕⠑⠀⠀⠀⠀⠀⠀⠐⠀⠀⠀⠀⠕⢑⠑⠑⢕⢝⢏⢝⢕⢕⢕⢕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⢕⢕⢕⢜⢻⢿⢇⢕⢕⢕⢕⠕⠕⠕⠕⠕⠀⠀⠀⠀⠀⠀⠀⠀⠔⢀⠀⠀⠜⢕⢕⢜⢟⠟⠟⠇⠕⠑⠀⠀⠀⠀⠀⠀⠀⠀⠀⠀⠀⠀⠀⠀⠀⠀⠀⠀⠀⠀⠀⠀⠀⠀⠀⠀⠕⠕⠟⠟⢝⢕⢕⡞⠀⠀⠀⠀⠀⠀⠀⠀⠀⠀⠀⠀⠀⠀⠀⠀⠀⠑⠀⠀⠁⢕⢕⢕⢕⢕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⢕⢕⠁⠀⠀⠀⠀⠀⠀⠀⠀⠀⠀⠀⠀⠀⠀⠀⠀⠀⠀⠀⠀⠀⠕⢧⣵⡕⢔⢄⢄⢀⠀⠀⠀⠀⠀⠀⠀⠀⠀⠀⠀⠀⠀⠀⠀⠀⠀⠀⠀⠀⠀⠀⠀⠀⠀⢀⢄⢄⣔⢔⢕⢕⡵⠏⠀⠀⠀⠀⠀⠀⠀⠀⠀⠀⠀⠀⠀⠀⠀⠀⠀⠀⠀⠀⠀⠀⢑⢕⢕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⢕⠀⠀⠀⠀⠀⠀⠀⠀⠀⠀⠀⠀⠀⠀⠀⠀⠀⠀⠀⠀⠀⠀⠀⠀⠀⠜⢝⢕⢜⠻⠇⠕⠀⠀⠀⠀⠀⠀⠀⠀⠀⠀⠀⠀⠀⠀⠀⠀⠀⠀⠀⠀⠀⠀⠀⠀⠑⠑⢙⢏⢕⡕⠗⠁⠀⠀⠀⠀⠀⠀⠀⠀⠀⠀⠀⠀⢀⢄⢄⢀⢀⢀⢀⢄⢔⢔⢔⢕⢕⢕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⠑⠑⠀⠀⠀⠀⠀⠀⠀⠀⠀⠀⠀⠀⠀⠐⠑⠐⠀⠀⠀⠀⠀⠀⠀⠀⠀⠀⠀⠙⠓⠑⠐⠀⠀⠀⠀⠀⠀⠀⠀⠀⠀⠀⠀⠀⠀⠀⠀⠀⠀⠀⠀⠀⠀⠀⠀⠀⠐⠑⠑⠑⠙⠁⠀⠀⠀⠀⠀⠀⠀⠀⠀⠀⠀⠀⠀⠐⠑⠑⠑⠑⠑⠑⠁⠑⠑⠑⠑⠑⠑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⢻⣿⣿⣿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⣿⣿⣿⣿⣿⣿⣿⡟⢿⣿⣿⣿⣿⣿⣿⣷⡕⢜⢾⣿⣿⣿⣿⣿⣿⣿⣿⣿⣿⣿⣿⣿⣿⣿⣿⣿⣿⣿⣿⣿⣿⣾⣾⣷⣶⣷⣷⣷⣷⣷⣷⣷⣷⣷⣷⣷⣷⣷⣷⣷⣷⣷⣷⣷⣷⣷⣷⣷⣷⣷⣷⣷⣷⣷⣷⣷⣷⣷⣷⣷⣷⣷⣷⣷⣷⣷⣷⣷⣷⣷⣷⣷⣷⣷⣷⣷⣷⣷⣷⣷⣷⣷⣕⣜⡝⢇⢕⢗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⠛⠛⠛⠛⠿⠟⠟⠿⠿⠿⠿⠿⠟⠟⠟⠟⠟⠿⠿⠟⠟⠟⠟⠿⠟⠟⠟⠟⠟⠟⠟⠟⠟⠔⠙⠟⠟⠟⠟⠟⠻⠟⢹⣮⢟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⠀⢄⠐⠀⠀⠀⠀⠀⠀⠀⠀⠕⣔⡰⡄⠀⠀⠀⠁⢻⣇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⣷⡷⢕⡇⣷⣷⣷⣷⣷⣷⣷⣷⣷⣷⠎⠇⢱⠔⢀⠀⠀⠀⠁⠑⢳⣷⢕⠀⢕⣷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⠱⣿⣿⣿⣿⣿⣿⣿⣿⣿⣿⣿⣿⣿⣿⣿⣿⣿⣿⣿⣿⣿⣿⣿⣿⣿⣿⣿⣿⣿⣿⣿⣿⣿⣿⢕⠀⢸⣿⣿⣿⣿⣿⣿⣿⣿⣿⣿⣿⣿⣿⣿⣿⣿⣿⣿⣿⣿⣿⣿⣿⣿⣿⣿⣿⣿⣿⣿⣿⣿⣿⡇⠀⢕⣿⣿⣿⣿⣿⣿⣿⣿⡿⢕⣼⢕⢟⢝⢝⢝⢝⢝⢝⠝⣝⢝⠀⠀⢜⣇⢕⢔⠀⠀⠀⠀⠀⠀⠁⠀⢱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⣿⣿⣿⡿⢟⢇⢱⢇⢱⠗⣸⡕⢕⢕⢜⢗⢇⢜⢹⡄⠀⠑⢻⡎⡔⠀⠀⠀⠀⠄⠀⠀⠀⠕⢿⣿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⣿⣿⢿⣫⢞⢕⠣⣾⢕⣱⣾⢏⢕⢕⢕⢕⢕⢕⢕⢕⠜⠔⠀⢸⣷⡳⢀⠀⠀⠀⠀⠀⢀⠀⠀⠀⠙⢟⢿⣿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⣿⣿⡿⡵⢏⢕⣵⡕⣿⡇⢕⡿⢕⣑⣵⣵⣵⣕⣕⣕⣱⣷⣸⣞⡆⢘⣿⣿⡇⠀⠀⠁⠔⢔⢕⠀⢀⠀⠀⠀⠁⣸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⢕⣿⣫⢞⢕⣱⡾⡕⠕⣿⡇⢕⣵⣿⣿⣿⣿⣿⣿⣿⣿⣿⣿⡇⢿⡇⢕⢽⣿⡏⠀⠀⠀⠀⠑⠀⠀⠀⠀⠀⠀⢱⣿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⢕⣱⢏⢕⣵⣟⣼⢻⢔⣿⢇⢕⢿⣿⣿⣿⣿⣿⣿⣿⣿⣿⣿⡇⢜⢇⢕⢻⣿⢔⢕⠀⢔⢔⢄⢕⢐⢐⢐⠅⢰⣿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⡇⠀⣱⡟⢕⣾⢏⡾⢇⢸⢔⢔⣕⢕⢜⣿⣿⣿⣿⣿⣿⣿⣿⣿⣿⡇⢕⢕⢕⢿⣿⢕⠑⠀⠁⠘⠃⠘⠕⢕⡄⢀⢅⢛⢿⣿⣿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⣿⣿⣿⣿⡿⢇⢰⡿⢕⣾⢏⡞⢕⢕⢜⣔⣿⣷⢕⢱⣿⣿⣿⣿⣿⣿⣿⣿⣿⣿⣷⢕⠑⠑⠙⠁⠀⢀⢔⢄⢀⠀⠀⠀⠀⠑⠑⢀⠕⠕⢝⢝⣿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⣿⣿⣫⢕⣕⢕⢕⣾⢇⣼⡟⣾⢕⢕⢕⢕⢑⢟⠿⢕⣸⡟⣿⣿⣿⣿⣿⣿⣿⣿⡇⣿⢕⠀⠀⠀⠀⢀⢕⢕⢐⣾⣼⣧⢄⢀⠀⢁⢅⢔⢕⡕⣵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⣿⢇⢏⢕⢜⢕⢱⡇⢱⣿⣹⡇⢕⢕⢅⢇⣱⣕⣕⢕⣿⢇⣿⣿⣿⣿⣿⣿⣿⣿⢇⢜⢕⢔⣄⣀⡠⢕⢕⣌⡕⢿⡇⣿⡕⢑⣱⡕⢕⢕⢕⢝⡹⣿⣿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⣿⡟⢸⢕⢕⢕⢕⢜⡇⣾⣇⣿⡇⣱⡇⢜⢕⣿⣿⣿⢕⡿⢕⣿⢿⣿⣿⣿⣿⣿⣿⡕⠕⢕⢸⣿⣿⣿⡇⢕⣿⣇⢸⡇⣿⣇⣼⢸⡇⢕⢕⢕⡱⠧⢹⣿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⣿⢕⢕⢜⢇⢵⢇⢸⣧⣿⢸⣿⣿⣿⢇⢕⢕⣟⣟⣟⢕⢇⢕⣿⢕⡏⣿⣿⡟⣿⠻⢕⢔⢕⢞⣟⣟⣟⡇⢕⢿⣿⢸⢇⣿⣿⡿⢸⡇⢜⢳⡕⢕⢏⢕⣿⣿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⣿⡕⡕⢕⣺⢕⢵⠸⢸⡏⣾⣿⣿⢸⢕⢕⢕⣿⣿⣿⢕⢸⣕⢙⡕⢳⢹⣿⣇⢔⢕⢕⢕⢱⣿⣿⣿⣿⡇⢕⣼⣿⢸⢕⣿⣿⡇⢸⡇⢷⢕⣫⢕⢕⢳⣿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⣧⡕⢎⢝⢗⢘⡿⢕⣿⣿⢇⢕⢸⣇⢱⠷⠷⠗⢇⢜⢝⢇⢕⢘⡜⣿⣿⡕⢕⢱⡱⢎⢝⠗⠳⠷⠇⠵⢕⡕⢕⢕⢜⢹⡇⢸⡇⢞⢝⢱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⣿⣮⠕⢕⢕⢱⢕⢟⢿⢕⢕⠑⢀⢄⢔⠐⠀⠀⠁⢑⢸⣿⣷⣮⣵⣼⣧⣵⣿⡗⢑⠅⠀⠀⠀⠔⢔⢄⠑⢕⢕⢕⢘⢕⢸⡇⠕⠕⢕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⣿⣿⣿⠏⠀⠀⢕⢔⢕⢕⢜⢕⢕⢄⢵⣾⠓⠂⠀⠀⠀⢱⣵⣿⣿⣿⣿⣿⣿⣿⣿⣧⡗⠓⠀⠀⠀⠀⢰⡷⣠⢕⢕⡇⡬⡕⣿⣇⠀⠀⠕⢕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⣿⣿⢫⠁⠀⠀⢜⡇⢕⢕⢡⣕⢕⢱⣿⣿⣧⡔⢄⢅⢐⣼⣿⣿⣿⣿⣿⣿⣿⣿⣿⣿⣷⡄⠔⢅⢐⣰⣿⣿⢏⢕⡞⢑⢇⡇⢹⡟⠀⠀⠀⢕⢕⣿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⣿⣿⢳⠇⠀⠀⠀⢰⢇⢕⢕⢕⢜⢣⢕⣿⣿⡯⢝⣓⡣⣽⣿⣿⣿⣿⣿⣿⣿⣿⣿⣿⣿⣿⣿⢕⢗⢝⠱⣻⢏⠱⢏⢕⡜⢕⡇⢸⡇⠀⠀⠀⠜⣇⣿⣿⣿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⣿⣿⡱⢇⢀⠀⠀⠀⢜⢕⢇⢕⢕⢕⢕⢕⢿⢝⢕⢕⢕⢕⢸⣿⣿⣿⣿⣿⣿⣿⣿⣿⣿⣿⣿⣿⡕⢕⢕⢔⢔⡕⢕⢇⢰⢕⢕⡇⢜⡇⠀⠀⠀⠀⢜⡞⣿⣿⣷⣷⣷⣷⣷⣾⣿⣿⣿⣿⣿⣿⣿⣷⣷⣷⣷⣷⣷⣷⣿⣿⣿⣿⢕⠀⢸⣷⣷⣷⣷⣾⣿⣿⣿⣿⣿⣷⣷⣷⣷⣷⣷⣿⣿⣿⣿⣿⣿⣿⣾⣾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⣿⢳⢕⢱⢕⢰⣴⡆⢕⢕⢕⢕⢕⢕⢜⢟⢎⣷⣵⣵⣵⣷⣾⣿⣿⣿⣿⣿⣿⣿⣿⣿⣿⣿⣿⣿⣿⣮⣵⣥⢞⢕⢕⢕⣾⢕⢕⢕⢕⡇⣶⣦⡔⢕⡕⢜⡹⣿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⣏⢕⢕⢇⢕⣼⣿⡇⢕⢕⢑⢕⢕⢕⢕⢕⢕⢜⢿⣿⣿⣿⣿⣿⡿⠻⢿⢿⢿⢿⢿⢿⠟⢿⣿⣿⣿⣿⣿⡽⢇⢕⢕⢰⡇⢕⢕⢜⢕⢇⣿⣿⡇⢕⢱⢕⢱⢿⣿⣿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⣿⡕⣱⢸⢕⢱⣿⣿⡇⢕⢕⢸⡕⢕⢕⡕⢕⢕⢕⢕⢹⢿⣿⣿⣿⣷⣔⢕⢕⢕⢕⢕⢕⣰⣾⣿⣿⣿⡿⢟⢕⢕⢕⢕⡎⡕⢕⢕⢕⢕⢕⢻⣿⣿⢕⠜⣼⡕⣼⣿⣿⣿⣿⣿⣿⣿⣿⣿⣿⣿⣿⣿⣿⣿⣿⣿⠉⠉⠉⠉⠉⠉⠉⠁⠀⠁⠉⠉⠉⠉⠉⠉⠉⠉⠉⠉⣿⣿⣿⣿⣿⣿⣿⣿⣿⣿⣿⣿⣿⣿⣿⣿⣿⣿⣿⣿⣿⣿⣿⡟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⡇⢕⡿⡏⢕⣼⣿⣿⢇⢕⢕⢕⢑⢕⢕⢕⢕⢕⢕⢕⢕⢕⢜⢟⢿⣿⣿⣿⣷⣿⣾⣿⣿⣿⣿⢿⢟⢝⢕⢕⢕⢕⢕⢜⢱⡕⢕⢕⢕⢕⢕⡜⣿⣿⡇⢜⢿⣇⢕⢿⢿⢿⢿⢿⢿⣿⣿⣿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⢇⣼⡇⡇⢕⣿⣿⣿⡕⢕⢕⢕⢕⢕⢕⢕⢕⢕⢕⢕⢕⢕⢕⢕⢕⢕⢝⢝⢻⢿⡿⢟⢟⢝⢕⢕⢕⢕⢕⢕⢕⢕⢱⢕⣵⡇⢕⢇⢕⢕⢕⢵⢻⣿⡇⢕⣇⣿⢑⡇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⢕⣿⣷⡇⢱⣿⣿⣇⢕⢕⢕⢕⢕⢕⢕⢕⢕⢕⢕⢕⢕⢕⢕⢕⢕⢕⢕⢕⢕⢕⢕⢕⣱⡕⢕⢕⢕⢕⢕⢕⢕⢕⢕⣕⣿⡇⢕⠕⢕⢕⢕⢜⣼⣿⣧⢕⢻⣿⡇⡇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⢱⣿⣿⣇⢸⣿⣿⡕⢕⢕⢕⢅⢁⢕⢕⢕⢕⢕⢕⢕⢕⢕⢕⠑⠁⢄⢕⣱⣵⣷⣶⣿⣿⡇⢔⠀⠑⠕⢕⢕⢕⢕⢕⢱⣿⢇⢕⢕⢕⢅⢕⢕⢱⣿⡇⢸⣿⣿⡇⢕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⢟⢟⢞⢻⢟⢟⢕⢟⢣⢕⢕⢕⢕⢕⣿⢇⢕⢕⢕⢕⢕⢕⠑⠁⠀⠀⠀⢕⢕⣿⣿⣿⣿⣿⣿⡇⢕⢄⠀⠀⠀⠑⠕⢕⢕⢕⠜⠑⠕⢕⠕⠕⠕⢕⢕⡜⠇⠞⠟⠟⠇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⠀⠀⠀⢀⢇⢕⢕⢕⢕⡕⢸⡇⢕⢕⢕⢕⢕⠀⠀⠀⠀⠀⢄⢕⢱⣿⣿⣿⣿⣿⡿⢇⢕⢕⠀⠀⠀⠀⠀⢕⠑⠁⠁⠁⠀⠀⠀⠀⠀⠀⠁⢕⢀⠀⠀⠀⠀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⣶⣿⣿⣿⣿⣿⣿⣿⣿⣿⣿⣿⣿⣿⣿⣿⣿⣿⣿⣿⣿⣿⣿⣿⣿⣿⣿⡿⡕⢕⢕⣵⣾⣿⣷⢌⡧⢕⢕⢕⢕⢕⠀⠀⠀⠀⠀⠀⢕⣸⣿⣿⣿⣿⡿⡧⡇⢕⠑⠀⠀⠀⠀⠀⠑⠀⠀⠀⠀⠀⠀⠀⠀⠀⠀⠀⠀⠀⠀⠀⠁⠁⠕⢕⢕⢱⣵⣵⣵⡕⢕⢕⢕⢕⢕⢕⢕⢸⣇⣀⠀⠀⠀⠀⠀⠀⠀⠀⠀⠀⠄⠁⠙⠑⠑⠑⠑⠑⠑⠘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⢿⢟⢝⢹⣿⣿⣿⣿⣿⣿⣿⣿⣿⣿⣿⣿⣿⣿⣿⣿⣿⣿⣿⣿⣿⣿⡳⢕⢕⣾⣿⣿⣿⣿⢕⢇⢕⢕⢕⢕⢕⠀⠀⠀⠀⠀⠀⠜⢿⣿⣿⣿⣿⣷⡿⠟⠙⠀⠀⠀⠀⠀⠀⠀⠀⠀⠀⠀⠀⠀⠀⠀⠀⠀⠀⠀⠀⠀⠀⠀⠀⠀⠁⢱⣵⣵⣵⣵⣵⣵⣵⣵⣕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⢟⢝⢕⢕⢕⢕⢕⢹⣿⣿⣿⣿⣿⣿⣿⣿⣿⣿⣿⣿⣿⣿⣿⣿⣿⣿⣿⣿⢇⢕⢕⣾⣿⣿⣿⣿⡟⢸⣇⢕⢕⢕⢕⠀⠀⠀⠀⠀⠀⠀⠀⠙⠛⠛⠛⠛⠋⠀⠀⠀⠀⠀⠀⠀⠀⠀⠀⠀⠀⠀⠀⠀⠀⠀⠀⠀⠀⠀⠀⠀⠀⠀⠀⠀⠀⠀⠀⠙⣿⣿⣿⣿⣿⣿⣿⣿⣿⣿⣿⣿⡿⢿⢿⢿⢿⠿⠿⢿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⣿⣧⢕⢕⢕⢕⢕⢑⠁⢻⣿⣿⣿⣿⣿⣿⢿⣻⣽⣿⡿⢿⠙⠙⠙⠛⠻⠿⠇⠕⠑⠘⠛⠛⠛⠻⢿⣷⢜⣿⡕⢑⠕⠑⠀⠀⠀⠀⠀⠀⠀⠀⠀⠀⠀⠀⠀⠀⠀⠀⠀⠀⠀⠀⠀⠀⠀⠀⠀⠀⠀⠀⠀⠀⠀⠀⠀⠀⠀⠀⠀⠀⠀⠀⠀⠀⠀⠀⠀⠀⢜⣿⣿⢿⣿⣿⣿⣿⣿⣿⣿⣿⣧⣄⡀⠀⢕⢕⢕⢔⢄⢀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⣧⡑⠁⠕⠕⠑⠀⠁⢻⣿⠿⣫⣵⣾⢿⢟⢝⢕⢕⢕⠀⠀⠀⠀⠀⠀⠀⠀⠀⠀⠀⠀⠀⠀⠀⠈⠑⠈⠀⠀⠀⠀⠀⠀⠀⠀⠀⠀⠀⠀⠀⠀⠀⠀⠀⠀⠀⠀⠀⠀⠀⠀⠀⠀⠀⠀⠀⠀⠀⠀⠀⠀⠀⠀⠀⠀⠀⠀⠀⠀⠀⠀⠀⠀⠀⠀⠀⠀⠘⠝⠟⠿⣷⣽⣻⢿⣿⣿⣿⣿⣿⣿⡿⠑⠁⢕⢕⢕⢕⢕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⣿⣷⡄⠀⠀⢔⠔⠀⢁⣵⣿⢟⢝⢕⢕⠕⠁⠁⠁⠁⠀⠀⠀⠀⠀⠀⠀⠀⠀⠀⠀⠀⠀⠀⠀⠀⠀⠀⠀⠀⠀⠀⠀⠀⠀⠀⠀⠀⠀⠀⠀⠀⠀⠀⠀⠀⠀⠀⠀⠀⠀⠀⠀⠀⠀⠀⠀⠀⠀⠀⠀⠀⠀⠀⠀⠀⠀⠀⠀⠀⠀⠀⠀⠀⠀⠀⠀⠀⠀⠀⠀⠀⠀⠈⢻⢷⣮⣟⢿⢟⢛⠛⠑⠀⠀⠕⠕⠁⠁⠐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⣿⣿⡄⠀⠀⠀⣴⣿⢟⢕⢕⢕⢕⠁⠀⠀⠀⠀⠀⠀⠀⠀⠀⠀⠀⠀⠀⠀⠀⠀⠀⠀⠀⠀⠀⠀⠀⠀⠀⠀⠀⠀⠀⠀⠀⠀⢀⠀⢄⢄⢔⢔⢔⢄⢔⢄⠄⢄⢄⢄⢄⢀⠀⠀⠀⠀⠀⠀⠀⠀⠀⠀⠀⠀⠀⠀⠀⠀⠀⠀⠀⠀⠀⠀⠀⠀⠀⠀⠀⠀⠀⠀⠀⠀⢕⢝⢿⣷⣵⡕⠀⠀⢀⢀⠀⠀⠀⠀⠀⢁⣑⣑⣔⡄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⣿⣿⡄⠀⠐⢿⠏⢕⢕⢕⢕⢕⢔⢀⠀⠀⠀⠀⠀⠀⠀⠀⠀⠀⠀⠀⠀⠀⠀⠀⠀⠀⠀⠀⠀⠀⠀⠀⠀⠀⠄⢔⢔⢑⢐⢕⢕⢕⢕⢕⢕⢕⢕⢕⢕⢑⢕⢕⢅⢐⢄⢄⢔⢔⢀⠀⠀⠀⠀⠀⠀⠀⠀⠀⠀⠀⠀⠀⠀⠀⠀⠀⠀⠀⠀⠀⠀⠀⠀⠀⠀⢄⢕⢕⢕⢕⢝⢿⣿⡔⠀⠁⠑⠀⠀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⣿⣿⣆⠀⠀⠀⠑⢕⠕⠁⠁⠁⠀⠀⠀⠀⠀⠀⠀⠀⠀⠀⠀⠀⠀⠀⠀⠀⠀⠀⠀⠀⠀⠀⢀⢄⢔⢔⢁⢔⢕⢕⢕⢕⢕⢕⢕⢕⢕⢕⢕⢕⢕⢕⢕⢕⢕⢕⢕⢕⢕⢕⢕⢕⢕⢄⢀⢀⠀⠀⠀⠀⠀⠀⠀⠀⠀⠀⠀⠀⠀⠀⠀⠀⠀⠀⠀⠀⠀⠀⠁⠁⠑⢕⢕⢕⠁⠛⠕⢔⠀⠀⢠⡔⠁⣕⣄⣄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⣿⡏⠀⠀⠀⠀⠁⠀⠀⠀⠀⠀⠀⠀⠀⠀⠀⠀⠀⠀⠀⠀⠀⠀⠀⠀⠀⠀⠀⠀⠀⢀⢔⢕⢕⢕⢕⢕⢔⢕⢕⢕⢕⢕⢕⢕⢕⢕⢕⢕⢕⢕⢕⢕⢕⢕⢕⢕⢕⢕⢕⢕⢕⢕⢕⢕⢕⢔⢔⠑⠀⠀⠀⠀⠀⠀⠀⠀⠀⠀⠀⠀⠀⠀⠀⠀⠀⠀⠀⠀⠀⠀⠑⢕⠀⠀⠀⠀⠀⠀⢠⡿⠃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⣿⣿⢇⠀⠀⠀⠀⠀⠀⠀⠀⠀⠀⠀⠀⠀⠀⠀⠀⠀⠀⠀⠀⠀⠀⠀⠀⠀⠔⠀⠀⠀⠑⢕⢕⢕⢕⢕⢕⢕⢕⢕⢕⢕⢕⢗⢅⢔⢕⢕⢕⢕⢕⢕⢕⢕⢕⢕⢕⢕⢕⢕⢕⢕⢕⢕⢕⢕⠕⠁⠀⠀⠀⢕⠀⠀⠀⠀⠀⠀⠀⠀⠀⠀⠀⠀⠀⠀⠀⠀⠀⠀⠀⠀⠀⠀⠀⠀⠀⠀⢰⣿⡇⢕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⣿⠀⠀⠀⠀⠀⠀⠀⠀⠀⠀⠀⠀⠀⠀⠀⠀⠀⠀⠀⠀⠀⠀⠀⠀⠀⠀⠀⠀⢄⠀⠀⠀⠁⠐⢐⢄⢕⢕⢕⢕⢕⢕⢕⢕⢕⢜⢔⢝⢕⢕⢕⢕⢅⢕⢕⢕⢕⢕⢕⢕⢕⢕⢕⢕⠑⠁⠀⠀⢄⢱⠀⢕⠀⠀⠀⠀⠀⠀⠀⠀⠀⠀⠀⠀⠀⠀⠀⠀⠀⠀⠀⠀⠀⠀⠀⠀⠀⠀⢸⣿⡇⠑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⢟⢟⠐⠀⠀⠀⠀⠀⠀⠀⠀⠀⠀⠀⠀⠀⠀⠀⠀⠀⠀⠀⠀⠀⠀⠀⠀⠀⢄⡜⢕⠀⠀⠀⠀⠀⠀⠁⠑⠕⠕⢕⢕⢕⢕⢕⢕⢕⢕⢕⢱⢕⢕⢕⢕⢕⢕⢕⢕⢕⢕⠕⠕⠑⠁⠀⠀⠀⠀⠀⢕⢕⢳⢕⠀⠀⠀⠀⠀⠀⠀⠀⠀⠀⠀⠀⠀⠀⠀⠀⢔⠀⠀⠀⠀⠀⠀⠀⠀⠀⠈⠁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⠕⠀⠀⠀⠀⠀⠀⠀⠀⠀⠀⠀⠀⠀⠀⠀⠀⠀⠀⠀⠀⠀⠀⠀⢀⢄⢕⣏⢕⢔⠀⠀⠀⠀⠀⠀⠀⠀⠀⠀⠁⠁⠑⠑⠑⠑⠑⠑⠑⠑⠑⠑⠑⠑⠑⠁⠁⠀⠀⠀⠀⠀⠀⠀⠀⠀⠀⠀⡕⢕⢸⢕⢔⢔⢄⢀⠀⠀⠀⠀⠀⠀⠀⠀⠀⠀⠀⠀⠀⠀⠀⠀⠀⠀⠀⠀⠀⠀⢄⢕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⢕⢄⢀⠀⠀⠀⠀⠀⠀⠀⠀⠀⠀⠀⠀⠀⠀⠀⠀⠀⢄⢔⢕⢕⢕⢕⢕⣿⣕⢕⠀⠀⠀⠀⠀⠀⠀⠀⠀⠀⠀⠀⠀⠀⠀⠀⠀⠀⠀⠀⠀⠀⠀⠀⠀⠀⠀⠀⠀⠀⠀⠀⠀⠀⠀⠀⠀⢰⢆⣥⣿⢕⡕⢕⢕⢕⢕⢕⢄⢀⠀⠀⠀⠀⠀⠀⠀⠀⠀⠀⠀⠀⠀⠀⢀⢄⢔⢕⢕⢕⢄⢀⢕⢕⢕⢕⢕⢕⠕⠀⠀⠀⠕⢕⢕⢕⢕⢕⢕⢕⢕⢕⢕⢸⢕⢕⢕⢕⢸⣿⣱⣿⣿⣿⣿⣿⣿⡕⠀⢕⢜⢝⢻⢿⣿⣿⣿⣿⣿⢕⣿⣿⢕⣜⡿⢿⣿⣿⣿⣿⣿⣿⣿⣿⣿⣿⣿⣿⣿⠀</a:t>
            </a:r>
            <a:br/>
            <a:r>
              <a:t>⢕⢕⢕⢕⢕⢕⢕⢕⢕⢕⢕⢕⢕⢕⢕⢕⢕⢕⢘⣿⡇⢕⢕⢕⢕⢕⢕⢕⢕⢕⢕⢕⢕⢕⢕⢕⢕⢕⢕⢀⢀⢄⢄⢔⢔⢕⢕⢕⢕⢕⢕⢕⢕⢕⢕⢕⢕⢕⢕⢕⢕⢕⢕⢕⢕⢕⢕⢕⢕⢕⢕⢕⢕⢕⢔⢄⠀⠀⠀⢔⠁⠀⠀⠀⠀⠀⠀⠀⠀⠀⠕⢕⢕⢕⢕⢕⢕⡕⢸⢿⣷⣵⡔⢀⠀⠀⠀⠀⠀⠀⠀⠀⠀⠀⠀⠀⠀⠀⠀⠀⠀⠀⠀⠀⠀⠀⠀⠀⠀⠀⠀⠀⠀⠀⠀⠀⢄⠱⣼⣿⢿⢏⢕⡇⢕⢕⢕⢕⢕⢕⢕⠀⠀⠀⠀⠀⠀⠀⠀⠀⢀⢄⢄⢔⢕⣕⣵⣾⡕⢕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⢕⣿⣷⣧⡕⢕⢔⢕⢕⢄⠀⢀⢕⢀⠀⠀⠀⠀⠀⠀⠁⠑⢕⢕⢕⢕⣧⢕⢕⢜⢙⠑⠑⠀⠀⠀⠀⠀⠀⠀⠀⠀⠀⠀⠀⠀⠀⠀⠀⠀⠀⠀⠀⠀⠀⠀⠀⠀⠀⠀⠀⠀⠀⠀⠀⠀⠁⢕⢕⢕⢕⢱⢇⢕⢕⢕⢕⢕⢕⠁⠀⠀⠀⠀⠀⠀⠀⠀⢀⢕⢕⢕⣱⣾⣿⣿⣿⡇⢕⢕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⢕⣿⣿⣿⣷⣕⢕⢕⢕⢕⢔⢕⢕⢁⠀⠀⠀⠀⠀⠀⠀⠀⠀⠑⢕⢕⢝⢇⢕⡕⢕⢀⠀⠀⠀⠀⠀⠀⠀⠀⠀⠀⠀⠀⠀⠀⠀⠀⠀⠀⠀⠀⠀⠀⠀⠀⠀⠀⠀⠀⠀⠀⠀⠀⠀⠀⢕⢕⢕⡕⢕⢫⢕⢕⢕⢕⠕⠑⠑⠁⠀⠀⠀⠀⠀⠀⠀⢀⢕⢕⢕⢕⢹⣿⣿⣿⡿⢕⢕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⢕⢕⢻⣿⣿⣿⣿⡇⢕⢕⢕⢕⢕⢕⢕⠀⠀⠀⠀⠀⠀⠀⠀⠀⠀⠀⠑⠘⡕⢇⢜⢷⣵⣵⣵⡕⢔⡄⠀⠀⠀⠀⠀⠀⠀⠀⠀⠀⠀⠀⠀⠀⠀⠀⠀⠀⠀⠀⠀⠀⠀⠀⠀⠀⢄⢔⢱⣵⣷⡞⢕⢱⠇⠀⠁⠑⠁⠀⠀⠀⠀⠀⠀⠀⠀⠀⠀⠐⠑⠑⠕⠕⠕⢕⢟⢟⢝⢕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⢝⢿⡿⢿⢕⢕⢕⢕⢕⢕⢕⢕⢕⠀⠀⠀⠀⠀⠀⠀⠀⠑⠄⠀⠀⠘⡕⢕⢕⢝⠉⠙⠑⠑⠁⠀⠀⠀⠀⠀⠀⠀⠀⠀⠀⠀⠀⠀⠀⠀⠀⠀⠀⠀⠀⠀⠀⠀⠀⠀⠀⠑⠑⠙⢙⢕⢕⣑⢝⠀⠀⠀⠀⠀⠀⠀⠀⠀⠀⠀⠀⠀⠀⠀⠀⠀⠀⠀⠀⠀⠁⢕⢕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⢕⠑⠁⠁⠀⠀⠀⠀⠀⠀⠀⠀⠀⠀⠀⠀⠀⠀⠀⠀⠀⠀⠀⠀⠘⠳⢧⡕⢕⢔⣔⡄⢀⠀⠀⠀⠀⠀⠀⠀⠀⠀⠀⠀⠀⠀⠀⠀⠀⠀⠀⠀⠀⠀⠀⠀⠀⢄⢔⣰⣵⡕⢕⢱⢟⠙⠀⠀⠀⠀⠀⠀⠀⠀⠀⠀⠀⠀⠀⠀⠀⠀⠀⠀⠀⠀⠀⠀⠀⢕⢕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⠑⠑⠀⠀⠀⠀⠀⠀⠀⠀⠀⠀⠀⠀⠀⠀⠀⠀⠀⠀⠀⠀⠀⠀⠀⠀⠀⠘⠃⠑⠑⠙⠑⠑⠀⠀⠀⠀⠀⠀⠀⠀⠀⠀⠀⠀⠀⠀⠀⠀⠀⠀⠀⠀⠀⠀⠀⠀⠁⠁⠈⠙⠁⠑⠋⠀⠀⠀⠀⠀⠀⠀⠀⠀⠀⠀⠀⠀⠀⠀⠀⠀⠀⠀⠀⠀⠀⠀⠀⠐⠑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⢏⢕⢕⢝⢝⢕⢕⢕⢜⣿⣿⢕⢕⢜⡟⢟⢕⢕⣿⣿⢏⢕⢸⣿⣿⢇⢕⢻⡿⢟⢕⢕⣿⢯⡏⢜⢕⢕⢕⢕⢕⢕⢱⢎⢕⢕⢕⢕⢕⢕⢕⢕⢕⢕⢕⢕⢕⢕⢜⡕⢕⢕⢕⢕⢸⣽⣿⣿⢟⢕⢕⢸⣿⣿⣿⢕⢹⣿⡟⢕⢕⢻⣿⡿⢕⢸⣿⣿⡟⢕⣻⣿⣿⣿⡟⢝⢻⣿⣿⢕⢜⢝⢟⢝⣻⣿⣿⣿⣏⢕⢻⣿⣿⢇⢜⣿⣿⣿⣿⣿⣿⣿⡏⢝⣿⣿⣿⣟⣝⣿⣿⣟⣝⢜⣿⣿⣿⣿⡿⣿⣿⣿⣧⣜⣿⣿⣿⣿⣿⣿⣿⣿⡿⣿⣿⣿⡿⢟⣿⣿⡏⢕⢹⣿⣿⣿⣿⣿⣿⣿⣿⣿⣿⢿⣿⣿⡟⣸⣿⡿⢿⣿⣿⣿⣿⢏⢕⢹⣿⣿⡇⢸⣿⣿⣿⣿⢕⢕⢻⣿⡿⢝⢝⣿⣿⡟⢕⢝⣿⡟⢕⢕⢟⡟⢝⢕⢝⢿⢿⢕⢕⢕⢜⢝⢝⢕⢕⢜⢿⡏⢕⢕⢻⠀</a:t>
            </a:r>
            <a:br/>
            <a:r>
              <a:t>⢇⢕⢕⢕⢕⢕⢕⢕⢕⢕⢕⢕⢕⢕⢕⢕⢕⡕⢕⢕⢕⢇⢕⢕⢕⢸⢝⢕⢕⢕⡟⢏⢕⢕⢕⡕⢕⢕⢕⢜⢗⢕⢕⢕⢕⢕⢕⢕⢕⢕⢕⢕⢕⢕⢕⢕⢕⢕⢕⢕⢕⢕⢕⢱⢕⡕⢕⢕⢕⢕⢕⢕⢝⣿⣿⡗⢕⢕⢜⣿⡟⢕⢕⢕⢜⢇⢕⢕⢸⣿⡇⢕⢜⣿⣿⢕⢕⢹⣿⣿⢏⢕⢕⢜⣿⣿⢕⢕⢱⢇⢕⢕⢕⢕⢝⢕⢕⢕⢹⣿⢕⢕⢝⢝⢜⢝⢝⣿⣿⢕⢕⢻⣿⣿⢇⢕⢝⢕⢸⣿⡟⢝⣿⣿⡟⢕⣿⣿⣿⣏⢝⣿⣿⣿⡇⢹⣿⣿⣿⢕⢻⣿⣿⡇⢕⣿⣿⡇⢕⢜⣿⣿⣟⢝⢝⢝⢝⣿⢝⢕⢕⣹⣿⢇⢕⢕⢕⢕⢕⢝⢝⢹⡇⢕⢸⣿⡟⢕⢕⢻⣿⣿⢏⢕⢕⢕⡾⢕⢕⢕⢜⣿⡇⢕⢕⢟⡕⢕⢕⢕⢕⢕⢕⢕⢕⢞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⢕⢕⢕⢕⢕⢕⢅⢕⠀⢕⢕⢱⢕⢜⢟⢟⢕⢕⢕⢕⣿⡕⢕⢕⢕⢕⢕⢕⢕⢸⢻⡇⢕⢱⣿⣿⡇⢕⢸⡿⢻⢕⢕⢕⢕⢟⣿⢕⢕⣾⣧⡕⢕⢕⢕⣱⢕⢕⢕⢕⣿⢕⢕⢕⢕⢕⢕⢷⣿⣿⡇⢕⢺⣿⢿⣕⢕⢕⢕⢕⣼⣧⣼⣿⣿⢿⢷⢿⣿⣿⣿⢾⣿⣿⣿⡇⢸⣿⣿⣿⢕⢾⣿⣿⡿⢷⣿⣿⣇⢕⢕⣿⢿⢿⢕⢕⢕⣼⣿⡕⢕⢕⢸⣿⢕⢕⢕⣕⢕⢕⢕⢕⢜⢕⢕⢸⣿⣇⢕⢕⢸⣿⡏⢕⢕⢕⢕⢕⢕⢕⢕⢵⣿⡇⢕⢕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⢅⢕⢕⢕⢕⢕⢕⢕⢕⢕⢕⢕⢕⢕⢕⢕⢕⢕⢕⢕⢕⢕⢕⢕⢜⢄⠑⢕⢕⢕⢕⢕⢕⢕⢕⢕⢕⣿⡟⢕⢕⢕⣕⢕⢕⢕⢸⣿⢇⢕⢕⣿⣿⢕⢕⢸⣿⢕⢕⢕⢕⢕⢕⢕⢕⢕⢿⡿⢇⢕⢕⣼⢇⢕⢕⢕⣾⣿⢕⢕⢜⢕⢕⢕⢜⣿⣿⡇⢕⢜⢝⢕⢸⢇⢕⢕⢕⢝⢟⢟⣿⢕⢕⢕⢜⣿⣿⡏⢕⣿⣿⣿⢕⢕⣿⣿⡿⢕⢸⣿⣿⡇⢕⢜⢿⣿⢕⢕⢕⢕⢕⢝⢕⢕⢹⣿⢇⢕⢕⢝⢟⢕⢕⢕⣿⣧⢕⢕⢸⣕⢕⢕⢜⢿⣿⢕⢕⢕⢕⢕⢕⢕⢕⢕⢕⢕⢕⢕⢸⣿⡇⢕⢕⢕⢇⢕⢕⢕⢕⢕⢕⢕⢕⢸⢕⢕⢕⢕⢕⢕⢕⢕⢕⢕⢕⢕⢕⢕⠀</a:t>
            </a:r>
            <a:br/>
            <a:r>
              <a:t>⡇⢕⢕⢕⢕⢕⢕⢕⢕⢕⢕⢕⢕⢕⢕⢕⢕⢕⢕⢕⢕⢕⢕⢕⢕⢕⢱⢕⢕⢕⢕⢕⢕⢕⢕⢕⢕⢕⢕⢕⢕⢕⢕⢕⢕⢕⢕⢕⢕⢕⢕⢕⢕⢕⢕⢕⢕⢕⢕⢕⢕⢕⢕⢕⢕⢕⢕⢕⠀⢕⢱⡕⢕⢕⢕⢕⢕⢕⢱⣿⣷⡕⢕⢱⣿⡷⢕⢱⢜⢳⡕⢕⢕⣿⣿⢇⢕⢼⢿⢕⢕⢕⢕⢕⢕⢕⢕⡕⢕⢕⢕⢕⢕⣱⣷⡕⢕⢜⢝⣕⢕⢕⢕⢕⢕⢕⢱⣿⣿⢕⢕⢕⢕⢕⢕⢕⢕⢕⢇⢵⣷⣾⢝⢕⢕⢕⢱⢟⣿⡇⢕⢻⣿⣿⡇⢱⣿⣿⡿⢇⣾⣿⣿⡇⢕⢱⣾⢕⢕⢕⢕⢕⢕⢱⢕⢕⢸⢏⢕⢕⢕⢕⢕⢕⢕⢕⢝⢇⢕⢕⢜⢻⢕⢕⢕⢜⢕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⠁⠑⠕⢕⢕⢕⢕⢕⢕⢕⢕⢕⢕⢕⢕⢕⢕⢕⢕⢕⢕⢕⢔⠕⢕⢕⢕⢕⢕⢕⢕⢕⢕⣿⣿⡕⢕⣸⣿⢕⢕⢕⢕⢝⢕⢕⢕⢟⢕⢕⢕⢕⢕⢕⢕⢕⣵⢕⢕⢕⢕⢕⢕⢕⢕⢕⢕⢿⡿⢕⢕⢱⣿⣿⢕⢕⢸⣧⢕⢕⢕⢻⣿⢕⢕⢕⢕⢕⢕⢕⢕⢕⢕⢕⢕⢹⣿⢕⢕⢕⢕⢕⢟⢕⢕⢕⣿⣿⢕⢕⢝⢟⢕⢕⢸⣿⣿⡇⢕⢕⢝⣵⢇⢕⢕⢕⡕⢕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⠁⢕⠕⢕⢕⢕⢔⢁⠀⠀⠑⠕⢕⢕⢕⢕⢕⢕⢕⢕⢕⢕⢕⢕⢕⢕⢕⢕⢕⢔⢕⢕⢕⢕⢕⢕⢕⣵⣼⡟⢟⢟⢗⢻⢻⡇⢕⢕⢱⣕⡕⢕⢱⣵⡇⢕⢕⢕⢕⢕⢕⢕⢿⢕⢕⢕⢕⢕⢕⢕⢕⢕⢕⣿⣧⢕⢕⢸⣿⣿⢕⢕⢜⢟⢕⢕⢕⣼⡿⢕⢕⢕⢕⢕⢕⢕⢕⢕⢕⢕⢕⣾⣟⢕⢕⢕⢕⢕⣱⢕⢕⢕⣾⣿⢕⢕⢱⡕⢕⢕⢸⣿⣿⡇⢕⢱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⢄⢀⢕⢕⠕⠁⠑⠁⠀⠀⠀⠀⠁⠕⢕⢕⢕⢕⢕⢕⢕⢕⢕⢕⢕⢕⢕⢕⢕⢕⢕⢕⢕⢕⢕⢕⢕⣿⣿⢕⢕⢕⢕⢜⢕⢕⢕⢸⢿⡕⢕⢜⣿⢇⢕⢕⢕⡿⢕⢕⢕⢕⢕⢕⢕⢕⢕⢕⢕⢕⢕⢕⣟⢹⢕⢕⢜⣟⢕⢕⢕⢕⢕⢕⢕⢕⣿⣿⢕⢕⢕⢷⢇⢕⢕⢕⢕⢕⢕⢕⢕⢝⢕⢕⢕⢕⢱⣿⢕⢕⢕⢿⡿⢕⢕⢜⣿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⢁⠀⠀⠀⠀⠀⠀⠀⠀⠀⠀⠑⠕⢕⢕⢑⠑⢕⢕⢕⢕⢕⢕⢕⢕⢕⢑⢕⢣⢼⢕⢜⢟⢜⢝⢕⢕⢕⢕⢕⢕⢕⢕⢸⡇⢕⢕⢕⢇⢕⢕⢕⢕⢕⢕⢕⢕⢕⢕⢕⢕⢕⢕⢕⢕⢕⢕⢕⢜⢕⢕⢕⢕⣕⡕⢕⢕⢕⢕⢕⢕⢕⣿⣻⢕⢕⢕⢕⢕⢕⢕⢕⢕⢕⢕⢕⢕⢕⢕⢕⢕⢕⢱⣷⡕⢕⢕⢕⢕⢕⢕⢸⣧⡕⢕⢕⢸⡿⢇⢕⢸⣿⣷⢕⢕⢕⢕⣿⣿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⢄⢀⠀⠀⠀⠀⠀⠀⠀⠀⠀⠀⠀⠀⠀⠀⠑⠕⢕⢕⢕⢕⢕⢕⢕⢕⢑⢕⢕⢕⢕⢕⢕⢕⢕⢕⢕⢕⢕⢕⢕⢾⢇⢕⢕⢕⢕⢕⢕⢕⢕⢕⢕⢕⢕⢕⢕⢕⢕⢕⢕⢱⢕⢕⢕⢕⢕⢕⢕⢕⢕⢏⢕⢕⢕⢕⡇⢕⢕⢕⢻⣿⢕⢕⢕⢕⢕⢕⢕⢕⢕⢕⢕⢕⢕⢕⢕⢕⢕⢕⢸⣿⡕⢕⢕⣾⡇⢕⢕⢸⡟⡇⢕⢕⢕⡇⢕⢕⢕⣿⣟⢕⢕⢕⢕⣿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⢔⢀⠀⠀⠀⠀⠀⠀⠀⠀⠀⠀⢀⢄⢔⢕⢕⢕⢕⢕⢕⢕⢕⢕⢕⢕⢕⢕⢕⢕⡣⢕⢕⢕⢕⢕⢕⢕⣇⢕⢕⢕⢕⢷⢕⢕⢕⢕⣕⢕⢕⢕⢕⢕⢕⢕⢕⢕⢕⢕⢕⢕⢕⢕⢕⢕⢕⢕⣕⢗⢕⢕⢕⢕⢕⢕⢕⢿⣿⢕⢕⢕⢕⢕⢕⢕⢕⢕⢕⢕⢕⢕⢕⢕⢕⢕⢕⢕⢱⢇⢕⢱⣾⣧⢕⢕⢸⣿⣧⢕⢕⢕⢕⢕⢕⢱⣿⣿⢕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⢔⢀⠀⠀⠀⠀⢄⢔⢕⢕⢕⢕⠕⠕⠕⢕⠕⠕⢕⢕⢕⢕⢕⢕⢕⢕⢕⢕⢕⢕⢕⢕⢕⢕⢕⢻⢗⢕⢕⢕⢕⢕⢕⢕⢕⡟⢕⢕⢕⢕⢕⢕⢕⢕⢕⢕⢕⢕⢕⢕⢕⢕⢕⢕⢕⢏⢕⢕⢕⢕⢕⢕⢕⢕⣾⢇⢕⢕⢕⢕⢕⢕⢕⢕⢕⢕⢕⢕⢕⢕⢕⢕⢕⢕⢕⢕⢕⢕⢕⣿⡿⢕⢕⢱⡿⣿⢕⢕⢕⢕⢕⢕⢕⢝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⢄⢀⢕⢕⢕⠑⠕⠁⠀⠀⠀⠀⠁⠀⠀⠑⢕⢕⢕⢕⢕⢕⢕⢕⢕⢕⢕⢕⢕⢕⢕⢕⢕⢕⢕⢕⢕⢕⡕⢕⢕⢕⢕⢕⢕⢕⢕⢕⢕⢕⢕⢕⢕⢕⢕⢕⢕⢕⢕⢕⢕⢕⢕⢕⢕⢕⢕⢕⢕⢕⢕⢸⡇⢕⢕⢕⢕⢕⢕⢕⢕⢕⢕⢕⢕⢕⢕⢕⢕⢕⢕⢕⢕⢕⢕⢕⢾⣷⢕⢕⢕⣿⣿⢕⢕⢜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⢄⠀⠀⠀⠀⠀⠀⠀⠀⠀⠀⠀⠑⢕⢕⢕⢕⢕⢕⢕⢕⢕⢕⢕⡕⢕⢕⢕⢕⢕⢕⢕⢕⢕⢕⢕⢕⢕⢕⢕⢕⢕⢕⢕⢕⢕⢕⢕⢕⢕⢕⢕⢕⢕⢕⢕⢕⢕⢕⢕⢕⢕⢕⢕⢕⢕⢕⢜⢕⢕⢕⢕⢕⢕⢕⢕⢕⢕⢕⢕⢕⢕⢕⢕⢕⢕⢕⢕⢕⢕⢕⢕⢸⡏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⢕⢕⢕⢔⢄⠀⠀⠀⠀⠀⠀⠀⠀⠀⠁⢕⢕⢕⢕⢕⢕⠕⠁⠀⠑⠘⢇⢱⣕⢇⢕⠕⠑⢕⢕⢕⢕⢕⢕⡱⢇⢕⢕⢕⢕⢕⢕⢕⢕⢕⢕⢕⢕⢕⢕⢕⢕⢕⢕⢱⢕⢕⢕⢕⢕⡕⢕⢕⢕⢕⢕⢕⢕⢕⢕⢕⢕⢕⢕⢕⢕⢕⢕⢕⢕⢕⢕⢕⢕⢕⢕⢕⢕⢸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⢅⢕⢕⢕⢕⢕⢕⢕⢕⢕⢕⢕⢕⢕⢕⢕⢕⢕⢕⢕⠕⢕⢕⢕⢕⢕⢕⢕⢕⢕⢕⢕⢕⢕⢕⢕⢕⢕⢕⢕⢕⢕⢕⢕⢕⢕⢕⢕⢕⢕⢕⢕⢕⢕⢕⢕⢕⢕⢕⢕⢕⢕⢕⢕⢔⢀⠀⠀⠀⠀⠀⠀⠀⠁⢕⢕⢕⠑⠀⠀⠀⢄⠀⢕⠀⢅⢜⢳⣔⠀⠕⢕⢕⢕⢕⢕⢕⢣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⢕⢕⢕⢕⢕⢕⢕⠑⠁⢕⢕⢕⢑⢕⢕⢕⢕⢕⠀⠀⠁⠑⠕⢕⢕⢕⢕⢕⢕⢕⢕⢕⢕⢕⢕⢕⢕⢕⢕⢕⢕⢕⢕⢕⢕⢕⢕⢕⢕⢕⢕⢕⢕⢕⢕⢕⢕⢕⢕⢕⢕⢕⢕⢕⢕⢄⠀⠀⠀⠀⠀⠀⠀⠁⠀⠀⠀⠀⠐⠁⠀⢕⠀⠁⢕⢔⢈⠑⠀⢁⢅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⣕⣕⡕⢕⢕⢕⢕⢕⢕⢕⢀⢁⢁⠑⢑⢕⢕⢕⢕⢕⠀⠀⠀⠀⠀⠀⠑⠕⢕⢕⢕⢕⢕⢕⢕⢕⢕⠑⠑⢕⢕⢕⢕⢕⢕⢕⢕⢕⢕⢕⢕⢕⢕⢕⢕⢕⢕⢕⢕⢕⢕⢕⢕⢕⢕⢕⢕⢕⣵⡄⠀⠀⠀⠀⠀⠀⢀⢄⠄⠐⠐⠁⠁⢕⠀⠀⠕⠀⠀⠀⠀⠁⠕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⣷⣷⣷⣷⣷⣵⣔⢔⢕⢕⢕⠀⠀⠀⠀⢔⢄⠀⠀⠀⠀⠁⠑⠕⢕⢕⢕⢕⠀⠀⠀⠑⠑⠀⠁⠑⠕⢕⢕⢕⢕⢕⢕⢕⢕⢕⢕⢕⢕⢕⢕⢕⢕⢕⢕⢕⠕⢕⣾⣿⣿⡿⢔⠀⠀⠀⠀⠀⠀⠀⠀⠀⠀⠀⠐⠁⠀⠀⠀⠀⠀⠀⠀⢀⣄⠀⢕⢕⢕⢕⣕⣕⣕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⡇⢕⢕⠑⠀⠀⠀⠀⢕⢕⢔⠀⠀⠀⠀⠀⠀⠀⠁⠁⠁⠀⠀⠀⠀⠀⠀⠀⠀⠀⠀⠑⠕⢕⢕⢕⢕⢕⢕⢕⢕⢕⢕⢕⢕⢕⢕⢕⢕⢕⢔⢕⢕⢕⢕⢕⢄⠀⠀⠀⠀⠀⠀⠀⠀⠀⠀⠀⠀⢀⢄⣀⡄⠀⠀⠀⠕⢜⣧⡕⢕⢕⢕⢕⢜⢝⢝⢟⢷⢵⣕⢕⢵⡕⢕⢕⢕⢕⢕⢕⢕⢕⢕⢵⢵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⡧⢕⢑⢀⢀⢔⠀⢕⢕⢕⢕⠀⠀⠀⠀⠀⠀⠀⠀⠀⠀⠀⠀⠀⠀⠀⠀⠀⠀⠀⠀⠀⠀⠁⠑⢕⢕⢕⢕⢕⢕⢕⢕⢕⢕⢕⢕⢕⢕⢕⢕⢕⢕⢜⢝⢕⢕⢇⢀⠀⠀⠀⠀⠀⠀⠀⠀⢀⣠⣷⣿⣿⣿⣧⢀⠀⢀⢕⢜⢳⣕⢕⢕⢕⢕⢕⢕⢕⢕⢕⢜⠕⠇⠜⠣⠕⢕⢕⢕⢱⢢⢵⣜⢕⢕⢕⢱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⡇⠁⢕⣿⣷⣵⡕⢕⢕⢕⠀⠀⠀⠀⢄⢄⢄⢀⠀⠀⠀⠀⠀⠀⠀⠀⠀⢑⢔⢄⠀⠀⠀⠀⠀⠀⠁⠕⢕⢕⢕⢕⢕⢕⢕⢕⢕⢕⢕⢕⢕⢕⢕⢕⢕⢕⢕⢵⢕⢀⠀⠀⠀⠀⠀⠄⣴⣿⣿⣿⣿⣿⣿⣿⣿⣧⡱⢕⢕⢕⢝⢷⢕⣕⡕⢕⢕⢕⢕⢕⠁⠀⠀⠀⠀⢀⠀⢕⢇⢎⢱⢕⢵⣵⣵⣵⣼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⠕⢄⣸⣿⣿⣿⡏⣸⣷⣧⣔⣄⢔⢕⢕⢕⠑⢕⢔⢀⠀⠀⠀⠀⠀⠀⢕⢄⢕⢄⢁⠐⢀⠀⠀⠀⠀⠀⠁⠁⢄⢕⢕⢅⠑⢕⠕⠑⠑⠑⠑⠕⢕⢕⢕⢕⢕⢕⢕⠕⠄⠀⠀⠀⠀⠀⠘⢻⣿⣿⣿⣿⣿⣿⣿⣿⣿⣧⡕⢕⢑⢕⢕⠕⠕⢔⢕⢕⢕⢗⢗⡗⢗⢗⢏⢕⢕⢜⣝⣝⣟⣟⣗⣗⡳⢷⢧⣽⣽⣝⡟⢗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⢜⢝⢟⢿⣿⣿⣿⣿⣿⣿⣿⣿⣿⣿⢟⠑⢄⣵⣿⣿⣿⣿⢕⣿⣿⣿⣿⣿⣿⣷⣷⣔⡕⢕⢕⢕⠀⠀⠀⠀⠀⠀⢕⢅⢕⢕⢕⢕⢔⢄⠀⠀⠀⠀⠀⢄⢕⠁⢕⢅⢀⢄⠀⢀⠀⠀⠀⠑⠗⠕⠇⠑⢁⠁⠀⠀⠀⠀⠀⠀⠀⢄⢔⢔⢝⢿⣿⣿⣿⣿⣿⣿⡿⢟⢕⢕⢐⣕⡕⢕⣱⢵⢞⢏⢝⢝⢱⢔⢆⢕⢕⢕⢽⢿⢿⢿⢿⣿⣿⡿⢟⢟⢟⢳⢮⣽⣟⢷⣵⣗⢽⣳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⢜⢝⢟⢿⣿⣿⣿⡿⠟⠑⢀⣰⣾⣿⣿⣿⡟⢱⣾⣿⢟⠙⠙⠙⠑⠁⠉⠙⠕⠕⢕⢕⢕⢄⢀⠀⠀⠀⠁⠑⠑⠁⠑⠑⠕⠕⠕⠀⠀⠔⠔⠔⢇⠄⢕⢀⢅⠀⠀⠑⠀⠀⠀⠀⠀⠄⠀⠀⠀⠀⠀⠀⠀⠀⠀⠀⠄⢱⣵⣵⣵⣵⣷⣷⣿⢟⡹⢕⣸⣷⡾⢿⢟⡹⢇⢝⢕⢕⢕⢇⠕⢕⣑⢕⢕⢜⢕⡕⠕⠑⠕⡕⢜⢝⢝⢝⢕⣕⢕⢕⢕⢜⡙⢟⢗⢝⢗⡞⢝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⢑⢑⢈⢁⢀⣠⣵⣿⣿⣿⣿⡿⢏⣵⣿⣿⡏⢁⠀⠀⠀⠀⠀⠀⠀⠀⠀⠀⠀⠁⠁⠁⠁⠀⠀⠁⢔⢕⠀⠀⠀⠀⢔⠄⠀⠄⠀⠀⢔⢕⠀⠁⠀⠀⠀⠀⠀⠀⠀⠀⠀⠀⠀⠀⠀⠀⠀⠀⠀⠀⠀⠀⠀⠀⠀⠁⠁⠙⠙⠟⢏⢕⣸⣎⣾⢟⢕⢕⢕⢑⢕⢕⢅⢕⢑⢕⢕⢕⣕⣽⣷⣵⣾⡿⠗⠛⡕⠄⢕⢵⣵⡕⣷⣷⡷⢗⣧⣷⣴⣕⣻⡿⢿⢿⢿⢿⢿⣵⣴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⢜⢝⢻⢟⢟⢕⢕⢝⣿⢟⢏⠕⠁⠀⠀⠀⠀⠀⠀⠀⠀⠀⠀⠀⠀⠀⠀⠀⠀⠀⠀⠕⠑⠀⠁⠀⠀⠀⠀⠀⠀⠀⠀⠀⠀⠀⠄⠐⠀⠀⠀⠀⠀⠀⠀⠀⠀⠀⠀⠀⠀⠀⠀⠀⠀⠀⠀⠀⠀⠀⠀⠀⢀⣰⡵⣺⢟⣻⡯⠑⠑⠕⢕⢕⢕⢕⢕⢕⢕⢕⢕⣱⣾⣿⣿⣿⡟⢜⡕⢑⠐⠀⠀⢸⢸⢟⢇⢛⢛⣇⣜⣟⣝⡝⢝⣱⣵⣵⣵⢷⣷⣧⣗⢷⡧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⠑⠕⢕⢕⢕⢕⢕⢕⢕⢕⠕⠁⠀⠀⠀⠀⠀⠀⠀⠀⠀⠀⠀⠀⠀⠀⠀⠀⠀⠀⠀⠀⠀⠀⠀⠀⠀⠀⠀⠀⠀⠀⠀⠀⠀⠀⠀⠀⢀⠐⠀⠀⠀⠀⠀⠀⠀⠀⠀⠀⠀⠀⠀⠀⠀⠀⠀⠄⢐⠐⠐⠔⢗⢏⣝⢕⢣⠗⠙⠀⠀⠀⠀⠀⠁⠁⢅⢕⢕⢕⢑⣼⣿⣿⣿⣿⣿⣿⣵⣅⣔⣁⢀⢀⢑⣱⢵⢍⣝⣹⣽⣽⣿⣿⣿⣿⣿⣿⣿⣿⣷⢕⢜⢟⢇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⢀⠁⢑⢕⢕⢕⢕⠕⢕⠀⠀⠀⠀⠀⠀⠀⠀⠀⠀⠀⠀⠀⠀⠀⠀⠀⠀⠀⠀⠀⠀⠀⠀⠀⠀⠀⠀⠀⠀⠀⠀⠀⠀⠀⠀⠀⠀⠁⠔⠀⠀⠀⠀⠀⠀⠀⠀⠀⠀⠀⠀⠀⠀⠀⣄⣴⣔⡄⠁⠁⠑⠑⠘⠑⠁⠀⠀⠀⢀⣀⡀⢀⢀⠀⠀⠀⠑⢕⢕⣼⣿⣿⣿⣿⣿⣿⣿⣿⣿⣿⣯⣷⣿⢎⢕⢎⣹⣽⣿⣿⣿⣿⣿⣿⣿⣿⣿⣿⣿⣿⡇⢕⢕⢕⡕⢕⠁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⣷⣷⣷⣷⣷⣷⣧⣵⣕⣕⢑⠱⢷⣧⣵⣕⡕⢕⢄⠕⠀⠀⠀⠀⠀⠀⠀⠀⠀⠀⠀⠀⠀⠀⠀⠀⠀⠀⠀⠀⠀⠀⠀⠀⠀⠀⠀⠀⠀⠀⠀⠀⠀⠀⢄⠀⠀⠀⠕⢀⠀⠀⠀⠀⠀⠀⠀⠀⠀⠀⠀⠀⠀⠀⠜⢽⣿⣏⢕⠄⢀⢀⢀⠀⢔⣴⣷⣾⣿⣿⣿⣿⣧⣵⣕⡔⢔⢄⢕⢱⣿⣿⢏⢸⣿⣿⣿⣿⣿⣿⣿⣿⣿⣏⢕⣪⣷⣿⣿⣿⣿⣿⣿⣿⣿⣿⣿⣿⣿⣿⣿⡕⢕⢕⢕⢻⢕⢔⢕⢕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⣷⡔⢁⢹⣿⣿⣷⣕⢕⢔⠀⠀⠀⠀⠀⠀⠀⠀⠀⠀⠀⠀⠀⠀⠀⠀⠀⠀⠀⠀⠀⠀⠀⠀⠀⠀⠀⠀⠀⢀⢄⠀⠀⠀⠁⠀⠀⠀⠀⠑⠀⠀⠀⠀⠀⠀⠀⠀⠀⠀⠀⠀⠀⠀⠀⠀⠑⠑⠁⠀⠀⠀⠀⠕⢾⣿⣿⣿⣿⣿⣿⣿⣿⣿⣿⣿⣷⢕⢕⣿⣿⣿⢕⢜⣿⣿⣯⣿⣿⣿⣿⣿⣿⣇⣾⢟⢝⢽⣿⣿⣿⣿⣿⣿⣿⣿⣿⣿⣿⣿⣿⢷⡗⢕⠵⠚⠑⠑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⡕⠀⢸⣿⣿⣿⡇⢕⣕⢐⠀⠀⠀⠀⠀⠀⠀⠀⠀⠀⠀⠀⠀⠀⠀⠀⠀⠀⠀⠀⠀⠀⠀⠀⠀⠀⠀⠕⢕⢀⠀⠀⠀⠀⠀⠀⠔⠄⠀⠀⠀⠀⠀⠀⠀⠀⠀⠀⠀⠀⠀⠀⠀⠀⠀⠀⠀⠀⠀⠀⠀⠀⠀⠈⠙⠻⢿⣿⣿⣿⣿⣿⣿⣿⣿⣇⢕⢻⣿⣿⣕⢕⣿⣿⣿⣿⣿⣿⣿⣿⣿⣿⣕⢕⢕⢑⢕⢕⢕⢕⢕⢟⠝⢝⢝⢝⢱⢵⢷⢿⠇⢁⢀⣄⣤⢴⠇⠑⢕⢕⢕⢕⢕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⡇⠀⢜⣿⣿⣿⣷⢸⣿⣷⣄⢐⠄⠀⠀⠀⠀⠄⠐⠀⠀⠀⠀⠀⠀⠀⠀⠀⠀⠀⠀⠀⢄⢄⢀⠀⠀⠀⢕⢕⠀⠀⠀⠀⠀⠀⠀⠀⠀⠀⠀⠀⠀⠀⠀⠀⠀⠀⠀⠀⠀⠀⠀⠀⠀⠀⠀⠀⠀⠀⠀⠀⠀⠀⠀⠀⠀⠈⠙⠟⢿⢿⢻⢟⢟⢟⢇⢕⢹⣿⣿⣷⣾⣿⣿⣿⣿⣿⣿⢿⠗⢕⠑⢔⢣⣵⣕⢵⣵⣦⠀⠀⠀⢱⣵⣴⣴⣵⣷⣷⣿⣿⢿⠟⠑⠑⢄⠀⢕⢕⢕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⢿⣿⣿⣿⣿⣿⣿⣿⣿⣿⣿⣿⢇⠀⢱⣿⣿⣿⣿⢸⣿⣿⣿⣿⣷⣦⣵⡄⢐⠁⠀⠀⠀⠀⠀⠀⠀⠀⠀⠀⠁⠀⠀⢀⢁⠀⠁⠐⠀⠀⠁⠑⠔⠀⠀⠀⠀⠀⠔⠀⠀⠀⠀⠀⠀⠀⠐⠀⠀⠀⠀⠀⠀⠀⠀⠀⠀⠀⠀⠀⠀⠀⠀⠀⠀⠀⠀⠀⠀⠀⠀⠀⠀⠀⠁⠑⠑⠑⠑⢁⢕⢝⢿⣿⣿⣿⣿⣟⣿⢏⢝⢕⠀⠈⠀⠁⡇⣿⣿⢸⡿⢿⢄⠀⠀⠀⠝⢯⢝⠏⠟⠋⠉⠁⠀⠀⠀⠀⠀⠀⢰⠷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⢻⣿⣿⣿⣿⣿⣿⣿⡿⠕⠀⣸⣿⣿⣿⡇⢸⣿⣿⣿⣿⣿⣿⢏⠕⠀⠀⠀⠀⠀⠀⠀⠀⠀⠀⠀⠀⠀⠀⠀⠀⠑⠀⠀⠀⠀⠀⠀⠀⠀⠀⠀⠀⠀⠀⠀⠀⠀⠀⠀⠀⠀⠀⠀⠀⠀⠀⠀⠀⠀⠀⠀⠀⠀⠀⠀⠀⠀⠀⠀⠀⠀⠀⠀⠀⠀⠀⠀⠀⠀⠀⠀⠀⠀⠀⢄⢕⠑⢅⢜⢻⣿⢿⣇⢻⣿⣕⣣⣕⢄⠀⢀⠀⢑⢝⢍⣕⣕⣵⣕⢕⢕⢔⠀⠀⠀⢀⠀⠀⢄⠀⠐⢀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⢜⢝⢻⢿⢿⠏⠁⠑⠀⠕⢿⣿⣿⣿⢕⣾⣿⣿⣿⣿⡟⢕⠁⠀⠀⠀⠀⠀⠀⠀⠀⠀⠀⠀⠀⠀⠀⠀⠀⠀⠀⠀⠀⠀⠀⠀⠀⠀⠀⠀⠀⠀⠀⠀⢑⠀⠀⠀⠀⠀⠀⠀⠀⠀⠀⢀⠐⠀⠀⠀⠀⠀⠀⠀⠀⠀⠀⠀⠀⠀⢀⢀⢀⢄⢄⢄⢄⢄⢄⢀⢀⢀⢀⢔⠑⢄⢕⢕⢕⢕⠕⢕⠝⢗⢸⢟⢟⢿⢿⢟⠑⢀⢕⣾⣿⣿⣟⣽⣵⡷⢾⠇⠀⠀⢕⢑⠀⠔⢕⢄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⠕⠀⠀⠀⢀⢔⢰⣵⣼⣿⢕⣼⣿⣿⣿⣿⡿⠕⠀⠀⠀⠀⠀⠀⠀⠀⠀⠀⠀⠀⠀⠀⠀⠀⠀⠀⠀⠀⠀⠀⠀⠀⠀⠀⠀⠀⠀⠀⠀⠀⠁⠑⠔⠀⠀⠀⠀⠀⠀⠀⠀⠀⠅⠔⠐⠀⠀⠀⠀⠀⢀⢄⣄⣰⣴⣵⣷⣷⣷⣕⡕⢕⢕⢕⢕⢕⢕⢕⢑⢕⢕⢕⢇⢱⢵⢵⣵⣕⣕⣕⣕⣕⢇⢝⢳⢧⣕⡕⢕⢕⣜⣿⣷⣷⣷⢷⢷⢟⠁⠀⠀⢕⠕⠀⠀⠄⠁⠀⠀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⠅⠀⢀⢄⢄⢄⢄⢕⢕⢝⢟⢕⣼⣿⣿⣿⣿⢏⠕⠀⠀⠀⠀⠀⠀⠀⠀⠀⠀⠀⠀⠀⠀⠀⠀⠀⠀⠀⠀⠀⠀⠀⠀⠀⠀⠀⠀⠀⠀⢀⠀⠀⠀⠁⠀⠀⠀⠀⠀⠀⠀⠀⠀⠀⠀⠀⠀⠀⠀⠀⠀⠘⢻⢿⣿⢿⢿⣿⣿⣿⣿⣿⣿⣷⣧⣵⣕⣕⣕⢕⢕⢕⢕⢕⢕⢔⢕⢝⢝⠏⢛⢟⢟⢹⣝⣝⣟⢳⢗⢗⢷⢞⢟⢟⢟⢟⣟⣳⣷⢑⠀⠀⢔⠑⠁⢀⠀⠀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⢄⢔⢕⢕⢕⢕⢕⢕⢕⢕⢕⢕⢕⢜⢝⢟⢿⢏⠁⠀⠀⠀⠀⠀⠀⠀⠀⠀⠀⠀⠀⠀⠀⠀⠀⠀⠀⠀⠀⠀⠀⠀⠀⠀⠀⢀⢀⠀⠄⢄⢄⢄⣠⣤⣅⣅⠀⠀⠀⠀⠀⠀⠀⠀⠀⠀⠀⢄⢀⠀⠀⠀⠀⠀⠑⠕⢕⢕⢜⢝⢟⢟⣿⣿⣿⣿⣿⣿⣿⣿⣷⢕⢕⢕⠕⢅⠕⢑⢅⢔⢕⢱⢕⢎⣝⣱⣵⢵⠷⢞⢟⢟⢛⢟⡟⡹⢝⢍⢅⢔⢕⢄⠔⢄⠁⢄⢔⢄⢄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⢜⠕⠁⠀⠀⠀⠀⠀⠀⠀⠀⠀⠀⠀⠀⠀⠀⠀⠀⠀⠀⠀⠀⠀⠀⠀⠀⢀⢄⢕⢕⢕⢕⠄⢕⢕⣱⣿⣿⡿⢇⢕⢕⢄⢄⢄⠀⢄⢀⠀⠀⠀⢕⢕⢔⠀⠀⢔⢰⣤⣄⣱⡕⢕⢕⢕⣵⣿⣿⣿⣿⣿⣿⣿⣿⣿⢕⢅⢁⢁⢄⠅⠅⢕⢕⣑⢕⢜⢍⢑⢔⠔⠑⠁⠀⠀⢀⢑⢕⡱⡱⢕⢇⣕⢕⢕⢜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⢑⠅⠁⠀⠀⠀⠀⠀⠀⠀⠀⠀⠀⠀⠀⠀⠀⠀⠀⠀⠀⠀⠀⠀⠀⠀⠀⠀⠐⠕⢕⠕⠁⠀⠀⠀⢕⢱⣿⣿⢟⠁⢕⢕⢕⢕⢕⢕⠀⢕⢕⠀⠀⠀⢕⢕⢕⢕⠀⠁⠁⠉⠙⠛⠟⠇⣵⣿⣿⣿⣿⣿⣿⣿⣿⣿⣿⢇⢕⢕⢕⢕⢕⣱⣵⣾⢟⢕⡱⢕⢕⢕⢀⢀⠀⢀⢄⢔⢕⢕⢕⢔⢔⢕⠕⠧⠝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⠔⠃⠁⠀⠀⠀⠀⠀⠀⠀⠀⠀⠀⠀⠀⠀⠀⠀⠀⠀⠀⠀⠀⠀⠀⠀⠀⠀⠀⠀⠀⠀⠀⢄⢕⢔⠀⠀⠕⠸⢟⠅⢀⢕⢕⢔⢕⢅⢅⢕⠀⢕⢕⠀⠀⢐⢕⢕⠕⠁⠀⠀⠀⠀⠀⠀⠀⠀⠁⠙⠻⢿⣿⣿⣿⣿⣿⢟⢕⢕⢕⢕⠕⢕⢜⢿⢏⢕⣱⢞⢕⢕⢕⢕⢕⣔⢕⢱⢏⢕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⠑⠀⠀⠀⠀⠀⠀⠀⠀⠀⠀⠀⠀⠀⠀⠀⠀⠀⠀⠀⠀⠀⢀⢄⢔⢔⢀⠀⠀⠀⠀⠀⠀⠀⢕⢕⢕⢑⢀⢀⢔⢕⢕⠀⠕⠕⢕⢑⢑⢕⢅⢅⢁⠑⢀⢔⢕⢔⢔⠕⠀⠀⠀⠀⠀⠀⠀⠀⠀⠀⠀⠀⠀⠀⠘⠟⢿⢟⢕⢕⢕⢱⢎⠁⢔⠀⠄⢁⢕⢕⢕⢕⢕⢕⢕⣱⡜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⠁⠀⠀⠀⠀⠀⠀⠀⠀⠀⠀⠀⠀⠀⠀⠀⠀⠀⠀⠀⢀⢔⢕⢕⢕⢕⢕⢕⢔⢄⣰⣔⢔⢔⠑⢕⢕⢕⠑⠀⠑⠅⠕⠀⠀⢀⢕⢕⢕⢕⢕⢕⣵⣷⢏⢕⢕⢕⢕⠕⠀⠀⠀⠀⠀⠀⠀⠀⠀⠀⠀⠀⠀⠀⠀⠀⠀⠀⠁⠑⢕⢕⢕⢕⠐⢔⢔⢀⢄⠀⢕⢕⢕⢕⡵⢞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⠁⠀⠀⠀⠀⠀⠀⠀⠀⠀⠀⠀⠀⠀⠀⠀⠀⠀⢀⢄⢔⢕⢕⢕⢕⢕⢕⢕⢕⢕⢱⣾⣿⣷⣕⢕⠀⠁⠐⠁⠀⠀⠀⠀⠀⠀⢕⢕⢕⢕⢕⢕⢕⣾⣿⢏⢕⢕⢕⢕⠁⠀⠀⠀⠀⠁⠀⠐⠐⠄⠄⢀⢀⠀⠀⢔⠀⠀⠀⠀⠀⠀⠀⠁⢕⢕⢰⢅⢅⢄⢄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⠑⠀⠀⠀⠀⠀⠀⠀⠀⠀⠀⠀⠀⠀⠀⠀⠀⢀⢄⢔⢕⢕⢕⢕⢕⢕⢕⢕⢕⢕⢕⢱⣿⣿⣿⣿⢏⢅⢀⠀⠀⠀⠁⠀⠀⠀⠀⠀⠀⠅⢅⢅⢕⢕⣼⣿⢇⢕⢕⢕⢕⠁⠀⠀⠀⠀⠀⠀⠀⠀⠀⠀⠀⠀⠀⠀⠀⢕⠀⠀⠀⠀⠀⠀⢀⢄⢕⢕⡕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⠑⠀⠀⠀⠀⠀⠀⠀⠀⠀⠀⠀⠀⠀⠀⢀⢔⢕⢕⢕⢕⢕⢕⢕⢕⢕⢕⢕⠑⠁⠁⢁⣾⣿⣿⣿⢏⢕⢕⢕⢕⢄⢀⠀⠀⠀⠀⠀⠀⠀⠀⠀⠁⠕⢱⣿⡟⢕⢕⢕⠑⠀⠀⠀⠀⠀⠀⠀⠀⠀⠀⠀⠀⠀⠀⠀⠀⠀⢕⠀⠀⠀⠀⢀⢱⢕⢕⢕⢜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⢑⠀⠀⠀⠀⠀⠀⠀⠀⠀⠀⠀⠀⢀⢄⢕⢕⢕⢕⢕⢕⢕⢕⢕⢕⢕⢕⠑⠀⢄⢕⠁⣸⣿⣿⢟⢕⢕⢕⢕⢕⢕⢕⢕⢔⢄⠀⠀⠀⠀⠀⠀⠀⠀⠀⢸⡟⢕⢕⠕⠀⠀⠀⠀⠀⠀⠀⠀⠀⠀⠀⠀⠀⠀⠀⠀⠀⠀⠀⠀⠀⠀⢄⢔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⠀⠀⠀⠀⠀⠀⠀⠀⠀⠀⢀⢄⢕⢕⢕⢕⢕⢕⢕⢕⢕⢕⢕⢕⢕⠕⠁⠀⢕⢕⠑⢕⢝⢟⢕⢕⢕⢕⢕⢕⢕⢕⢕⢕⢕⢕⢕⢔⢄⠀⠀⠀⠀⠀⠀⠜⢕⠑⠁⠀⠀⠀⠀⠀⠀⠀⠀⠀⠀⠀⠀⠀⠀⠀⠀⠀⠀⠀⢀⢄⠀⠀⠀⢅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⠑⠀⠀⠀⠀⠀⠀⠀⢀⢄⢔⢕⢕⢕⢕⢕⢕⢕⢕⢕⢕⢕⢕⢕⢕⠕⠑⠀⠀⢕⢕⢑⢄⢔⢕⢕⢕⢕⢕⢕⢕⢕⢕⢕⢕⢕⢕⢕⢕⢕⢕⢕⢔⢀⠀⠀⠀⠀⠀⠀⠀⠀⠀⠀⠀⠀⠀⠀⠀⠀⠀⠀⠀⠀⠀⠀⠀⢄⢇⢕⢕⢕⢕⢄⢔⢕⢕⢱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⠐⠀⠀⠀⠀⠀⠀⢀⢕⢕⢕⢕⢕⢕⢕⢕⢕⢕⢕⢕⢕⢕⢕⢕⢔⡕⢕⠀⠀⠁⠑⢄⢕⢕⢕⢕⢕⢕⢕⢕⢕⢕⢕⢕⢕⢕⢕⢕⢕⢕⢕⢕⢕⢕⠕⠑⠀⠀⠀⠀⠀⠀⠀⠀⠀⠀⠀⠀⠀⠀⠀⠀⠀⠀⠀⢀⢄⢄⢕⢕⢕⢕⢕⢕⢕⢕⢕⢕⣾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⠕⠀⠀⠀⠀⠀⠀⢄⢕⢕⢕⢕⢕⢕⢕⢕⢕⢕⢕⢕⢕⢕⢕⢕⣱⣾⣷⠕⠀⠀⢄⢕⢕⢕⢕⢕⢕⢕⢕⢕⢕⢕⢕⢕⢕⢕⢕⢕⢕⢕⢕⠕⠑⠀⠀⠀⠀⠀⠀⠀⠀⠀⠀⠀⠀⠀⠀⠀⠀⠀⠀⠀⠀⠀⢄⢕⢕⢕⢕⢕⢕⢕⢕⢕⢕⢕⢕⢱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⠕⢀⢔⢔⠀⠀⠀⢕⢕⢕⢕⢕⢕⢕⢕⢕⢕⢕⠕⠁⠀⠀⢕⢕⣼⣿⣿⢇⢔⢔⢕⢕⢕⢕⢕⢕⢕⢕⢕⢕⢕⢕⢕⢕⢕⢕⢕⢕⠕⠑⠁⠀⠀⠀⠀⠀⠀⠀⠀⠀⠀⠀⠀⠀⠀⠀⠀⠀⠀⠀⠀⠀⠀⢀⠁⠁⠁⠑⠑⠑⠑⠕⠕⠕⢕⢕⢕⣵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⠑⢄⢱⡟⢕⢕⢄⢕⢕⢕⢕⢕⢕⢕⢕⢕⢕⠕⠁⠀⠀⠀⢔⢱⣾⣿⡿⢕⢕⢕⢕⢕⢕⢕⢕⢕⢕⢕⢕⢕⢕⢕⢕⢕⢕⢕⠕⠑⠀⠀⠀⠀⠀⠀⠀⠀⠀⠀⠀⠀⠀⠀⠀⠀⠀⠀⠀⠀⠀⠀⠀⠀⢀⣴⡕⢔⠀⠀⠀⢔⢔⢄⢄⢀⠀⠀⣱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⢱⣽⡇⢕⢕⢕⢕⢕⢕⢕⢕⢕⢅⢕⢕⠕⠑⠀⠀⠀⠀⢔⣵⣿⡿⢏⢕⢕⢕⢕⢕⢕⢕⢕⢕⢕⢕⢕⢕⢕⢕⢕⢕⠕⠑⠁⠀⠀⠀⠀⠀⠀⠀⠀⠀⠀⠀⠀⠀⠀⠀⠀⠀⠀⠀⠀⠀⠀⠀⠀⠄⢠⣾⣿⣿⣇⢕⠀⠀⢕⠕⠕⠑⠁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⣾⣿⢕⠕⠁⠁⠑⠑⢑⣵⢿⢏⢕⢕⠕⠁⠀⢀⢄⠀⢄⢔⢔⢔⢕⢕⢕⢕⢕⢕⢕⢕⢕⢕⢕⢕⠕⠕⠕⠑⠑⠁⠀⠀⠀⠀⠀⠀⠀⠀⠀⠀⠀⠀⠀⠀⠀⠀⠀⠀⠀⠀⠀⠀⠀⠀⠀⠀⢄⠕⢔⢕⢝⢝⢝⢅⢀⠀⠀⠀⠀⠀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⢸⢕⢕⠀⠀⠀⢀⢰⢎⢝⢕⢕⡕⢁⠀⢄⠔⠕⢅⢕⢕⢕⢕⢕⢕⢕⢕⢕⢕⢕⢕⢕⢕⢕⠀⠁⠀⠀⠀⠑⢄⠀⠀⠀⠀⠀⠀⠀⠀⠀⠀⠀⠀⠀⠀⠀⠀⠀⠀⠀⠀⠀⠀⠀⠀⠀⢀⠕⢁⢔⢕⢕⢕⢕⢕⢕⢕⢕⢄⢀⠀⠀⠁⠀⢄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⢀⠕⠁⠀⢀⢔⢕⣕⣱⣵⡾⢏⢕⢕⢕⢔⢕⢕⢕⢕⢕⢕⢕⢕⢕⢕⢕⢕⢕⢕⢕⢕⢕⠕⠀⠀⠀⠀⠀⠀⠑⢔⠀⠀⠀⠀⠀⠀⠀⠀⠀⠀⠀⠀⠀⠀⠀⠀⠀⠀⠀⠀⠀⠀⠀⠔⠁⢀⢕⢕⢕⢕⢕⢕⢕⢕⢕⢕⢕⢕⢕⢔⢀⠀⠀⠀⠀⢔⠀⠀⠀⠁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⢅⢔⢕⢕⢕⢕⢕⢝⢏⢝⢕⢕⢕⢕⢕⢕⢕⢕⢕⢕⢕⢕⢕⢕⢕⢕⢕⢕⢕⢕⢕⢕⢕⢕⠀⠀⠀⠀⠀⠀⠀⠑⢕⢀⠀⠀⠀⠀⠀⠀⠀⠀⠀⠀⠀⠀⠀⠀⠀⠀⠀⠀⠀⠀⠕⠀⢀⢕⢕⢕⢕⢕⢕⢕⢕⢕⢕⢕⢕⢕⢕⢕⢕⢕⢔⢀⠀⠀⠀⠔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⢄⠀⠀⠀⠀⠀⠀⠀⠀⠕⢔⠀⠀⠀⠀⠀⠀⠀⠀⠀⠀⠀⠀⠀⠀⠀⠀⠀⠀⢕⠀⠀⢕⢕⢕⢕⢕⢕⢕⢕⢕⢕⢕⢕⢕⢕⢕⢕⢕⢕⢕⢕⢕⢔⢄⠀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⠀⠀⠀⠀⠀⠀⠀⠀⠀⠑⢕⢀⠀⠀⠀⠀⠀⠀⠀⠀⠀⠀⢀⢀⢀⢄⢄⢐⠀⠀⠀⢕⢕⢕⢕⢕⢕⢕⢕⢕⢕⢕⢕⢕⢕⢕⢕⢕⢕⢕⢕⢕⢕⢕⢕⢔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⢀⠀⠀⠀⠀⠀⠀⢀⢀⠀⠑⢔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⢔⢄⢔⢔⢔⣷⣿⡷⠀⠀⠀⠑⢔⢄⠀⠀⠀⠀⠀⠀⠀⠁⢄⢀⢕⠑⠀⠄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⣡⣾⣿⣿⣧⡄⠀⠀⠀⠀⠁⠑⠔⢄⢀⠀⠀⠀⠀⠀⠁⢕⢄⠔⠐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⣼⣿⣿⣿⣿⣿⣿⣿⣷⣶⣷⡇⠀⠀⠀⠑⠕⢄⢀⠀⠀⢔⢄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⢱⣵⣿⢟⢟⣿⣿⣿⣿⣿⣿⣿⣿⡿⠕⠀⠀⠀⠀⠀⠀⠁⠑⢔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⣵⣿⢟⢕⢕⣼⣿⢿⢻⣿⣿⣿⣿⡿⠑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⠚⠛⠑⠑⠑⠛⠛⠑⠑⠛⠛⠙⠛⠛⠁⠀⠀⠀⠀⠀⠀⠀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⢿⣿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⣔⢝⢿⣿⣿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⣭⣽⣿⣿⣿⣿⣿⣿⣿⣿⣿⣿⣿⣿⣿⣿⣿⣿⣿⣿⣿⣿⣿⣿⣿⣿⣿⣿⣿⣿⣿⣿⣝⠻⣿⣿⣿⣿⣿⣿⣿⣇⢕⡺⣿⣿⣿⣿⣿⣿⣿⣿⣿⣿⣿⣿⣿⣿⣿⣿⣿⣿⣿⣿⣿⣿⣾⣾⣷⣶⣷⣷⣷⣷⣷⣷⣷⣷⣷⣷⣷⣷⣷⣷⣷⣷⣷⣷⣷⣷⣷⣷⣷⣷⣷⣷⣷⣷⣷⣷⣷⣷⣷⣷⣷⣷⣷⣷⣷⣷⣷⣷⣷⣷⣷⣷⣷⣷⣷⣷⣷⣷⣷⣷⣷⣷⣷⣕⣜⡝⢇⢕⢗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⢛⢿⢿⠿⠿⠟⠟⠿⠿⠿⠿⠿⠟⠟⠟⠟⠟⠿⠿⠟⠟⠟⠟⠿⠟⠟⠟⠟⠟⠟⠟⠟⠟⠇⢌⢟⠟⠟⠟⠟⠻⠟⠜⣷⡝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⢀⢔⠁⠀⠀⠀⠀⠀⠀⠀⠀⠑⢱⡕⡔⠀⠀⠀⠀⠝⢗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⣷⡗⢕⢇⣷⣷⣷⣷⣷⣷⣷⣷⣷⣷⠑⠑⢱⡑⢄⠀⠄⠀⠀⠀⠕⠷⢕⠀⢕⣷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⠱⣿⣿⣿⣿⣿⣿⣿⣿⣿⣿⣿⣿⣿⣿⣿⣿⣿⣿⣿⣿⣿⣿⣿⣿⣿⣿⣿⣿⣿⣿⣿⣿⣿⣿⢕⠀⢸⣿⣿⣿⣿⣿⣿⣿⣿⣿⣿⣿⣿⣿⣿⣿⣿⣿⣿⣿⣿⣿⣿⣿⣿⣿⣿⣿⣿⣿⣿⣿⣿⣿⡇⠀⢕⣿⣿⣿⣿⣿⣿⣿⣿⡟⢕⡎⢜⢝⢕⢕⢕⢕⢕⣕⡑⢕⣕⠀⠀⢔⣧⠱⢕⠀⠀⠀⠀⠀⠀⠀⠀⢐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⣿⣿⣿⢟⡯⢕⢸⢕⡜⢝⣵⢕⢕⢕⢜⢝⢕⢕⢜⢆⠀⠁⢸⡗⠇⠀⠀⠀⠀⠄⠀⠀⠀⠑⠻⣿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⣿⡿⣫⡵⢏⢕⢵⣟⢕⣾⡿⢇⢕⢕⢕⢕⢕⢕⢕⡕⢕⢣⠀⠘⣿⣮⡄⠀⠀⠀⠀⠀⢀⠀⠀⠀⠁⠝⢟⢿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⣿⣿⣯⢞⢝⢱⡾⢇⢿⡏⢕⡟⣕⣡⣧⣥⣷⣧⣵⣵⣵⣿⡜⣧⡕⢔⣻⡷⡇⠀⠁⠁⠐⢕⠕⠁⠄⠄⠀⠀⠀⣸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⢕⡟⣵⢇⢕⣵⢟⣧⢱⣿⢇⢕⣾⣿⣿⣿⣿⣿⣿⣿⣿⣿⣿⡇⢻⡇⢕⣺⣿⡕⢄⠀⠀⠀⠀⠀⠀⠀⠀⠀⢀⢸⣿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⠕⣾⢇⢕⣾⢯⡾⢸⢕⣿⢇⢕⢿⢿⣿⣿⣿⣿⣿⣿⣿⣿⣿⣧⢕⢕⢕⢽⣿⢡⢕⠀⢕⢕⢔⢠⡅⢅⢅⠅⠣⣾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⡇⢀⡼⢇⢱⣿⢣⡟⢕⢸⠕⢱⡆⢕⢜⣿⣿⣿⣿⣿⣿⣿⣿⣿⣿⣿⢕⢕⢕⢿⣿⠜⠁⠀⠀⠑⠁⠁⠑⢕⡆⡠⢔⢝⢻⣿⣿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⣿⣿⡿⢿⢟⢇⣸⡟⢱⣿⢣⡿⢕⢕⢕⣕⣿⣧⢕⢸⣿⣿⣿⣿⣿⣿⣿⣿⣿⡿⣿⢕⠑⠑⠉⠁⠀⢐⢔⢄⠄⢀⠀⠀⠀⠁⢁⢀⠕⠑⢜⢝⣿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⣿⡟⡥⢕⢕⡕⠕⡟⢕⣿⢯⡟⢕⢕⢕⢕⢜⢝⢗⢕⣾⡟⣿⣿⣿⣿⣿⣿⣿⣿⡇⢿⢕⠀⠀⠀⠀⢀⢕⢕⢕⣿⡏⣷⢔⠄⢀⢁⢅⢵⢕⢧⢱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⣿⢕⢕⢕⢕⢕⢸⡇⣸⡿⣾⢇⢕⢕⢸⢕⣷⣧⣵⡕⣿⢇⣿⣿⣿⣿⣿⣿⣿⣿⢇⢕⢕⠕⣤⣤⣔⢕⢕⢕⡕⢹⡇⣿⡇⢱⢸⡕⢕⢕⢕⢕⢜⢿⣿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⣿⢣⡹⢕⢕⢕⢕⢘⡇⣿⢷⣿⡇⣵⢕⢜⢕⣿⣿⣿⢕⡟⢸⣿⠻⣿⣿⣿⣿⣿⣿⢇⠑⢕⢸⣿⣿⣿⡇⢕⢸⣧⢸⡇⣿⣧⣼⢸⡇⢕⢕⢕⡕⠇⡜⣿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⣿⡕⢕⢜⣣⢎⢕⢰⢻⣿⣸⣿⣿⢿⢇⢕⢕⣽⣽⣽⢕⢇⢕⣿⢕⡇⣿⣿⡏⠿⢿⢕⢕⢕⣎⣹⣽⣽⣵⢕⢻⣿⣸⡇⣿⣿⣿⢕⡇⢕⢝⣆⢕⢕⢕⣿⣿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⣿⣕⡕⢱⣝⡕⢞⢸⣼⢇⣿⣿⡟⢸⢱⢕⢕⣿⣿⣿⢕⢨⣵⠹⡕⢻⢹⣿⣇⢕⢕⢕⢕⢱⣿⣿⡿⢿⡇⢕⣸⣿⡟⢕⡇⣿⡏⢕⡇⢗⣇⡫⢇⢕⣳⣿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⣧⣕⢜⢝⡟⢕⡏⢕⣿⣿⢇⢕⢸⠇⢅⠟⠟⠏⠔⢜⢝⢣⡕⢜⢜⢿⣿⡕⢕⢱⢕⢜⢕⠜⠙⠛⠇⠕⠕⢪⢕⢕⢕⢹⡇⢱⡇⢝⢝⢱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⣿⣷⠑⠕⢕⢜⢕⡟⡟⢕⢕⠑⢄⢔⠕⠀⠀⠀⠀⢑⢹⣿⣿⣧⣵⣼⣧⣵⣿⢏⢑⠔⠁⠀⠀⠑⢔⢄⢁⢕⢕⢕⢜⡇⢸⡇⢕⠑⢕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⣑⣵⢕⠀⢕⣿⣿⣿⣿⣿⣿⣿⣿⣿⣿⣿⣿⣿⣿⣿⣿⣿⣿⣿⣿⣿⣿⣿⣿⣿⣿⣿⣿⣿⣿⣿⣿⣿⣿⢕⠀⢸⣿⣿⣿⣿⣿⣿⣿⣿⣿⣿⣿⣿⣿⣿⣿⣿⣿⣿⣿⣿⣿⣿⣿⣿⣿⣿⣿⣿⣿⡿⠃⠀⢑⢕⡕⢕⢕⢕⢕⢕⢅⢾⣿⠘⠁⠀⠀⠀⢸⣾⣿⣿⣿⣿⣿⣿⣿⣿⣷⡇⠙⠁⢀⠀⠀⣸⡷⣱⢕⢕⡇⡸⡇⢿⡇⢑⠀⠕⢕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⣿⡟⡝⠀⠀⠘⠸⡇⢕⢕⢕⣧⢕⢱⣿⣿⣧⡑⢔⢕⢑⣼⣿⣿⣿⣿⣿⣿⣿⣿⣿⣿⣿⣕⢔⠔⢐⣰⣿⣿⡏⢑⡞⢕⢇⡇⢸⡇⠁⠀⠀⢱⢕⣿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⣿⣟⡞⠁⠀⠀⠀⠸⢇⢕⢕⢕⢜⢗⢕⣿⡿⡸⣝⠕⢼⢿⣿⣿⣿⣿⣿⣿⣿⣿⣿⣿⣿⣿⣿⣽⢽⡝⡱⣻⢟⢱⢎⢕⡌⢕⡇⢘⡇⠀⠀⠀⠁⢣⣻⣿⣿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⣿⣟⢞⢕⢀⠀⠀⢄⢟⢕⢕⢜⢕⢕⢕⢕⢿⡔⢕⢕⢕⢕⢸⣿⣿⣿⣿⣿⣿⣾⣿⣿⣿⣿⣿⣿⡕⢕⢜⢕⢎⡕⢕⢇⢱⡇⢕⢇⢕⣷⠀⠀⠀⢀⢕⢣⢻⣿⣷⣷⣷⣷⣷⣾⣿⣿⣿⣿⣿⣿⣿⣷⣷⣷⣷⣷⣷⣷⣿⣿⣿⣿⢕⠀⢸⣷⣷⣷⣷⣾⣿⣿⣿⣿⣿⣷⣷⣷⣷⣷⣷⣿⣿⣿⣿⣿⣿⣿⣾⣾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⡿⡜⢕⡔⢕⢰⣶⡇⢇⢕⢕⢕⢕⢕⢕⢏⢜⣷⣥⣵⣵⣶⣿⣿⣿⣿⣿⣿⣿⣿⣿⣿⣿⣿⣿⣿⣿⣷⣼⣵⢟⢕⢕⢕⣾⢕⢕⢱⢕⢛⣿⣷⡇⢕⢕⢕⢏⣿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⢗⢕⢳⢕⢕⣿⣿⢇⢕⢕⠁⢕⢜⢕⢕⢕⢕⢜⢿⣿⣿⣿⣿⣿⡿⠻⢿⢿⢻⢛⢻⢿⠟⢻⣿⣿⣿⣿⣿⡽⢇⢕⢕⢱⢏⢇⢕⢜⢕⢕⢸⣿⣧⢕⢘⢱⢜⢹⣿⣿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⡿⢇⣼⡸⢕⢸⣿⣿⡕⢕⢕⢜⡕⢕⢕⢕⢕⢕⢕⢕⢝⢿⣿⣿⣿⣷⣔⡕⢕⢕⢕⢕⢕⣰⣾⣿⣿⣿⡿⢏⢕⢕⢕⢕⡞⡅⢕⢕⢕⢕⢕⢸⣿⣿⡕⢕⣾⡇⢟⣿⣿⣿⣿⣿⣿⣿⣿⣿⣿⣿⣿⣿⣿⣿⣿⣿⠉⠉⠉⠉⠉⠉⠉⠁⠀⠁⠉⠉⠉⠉⠉⠉⠉⠉⠉⠉⣿⣿⣿⣿⣿⣿⣿⣿⣿⣿⣿⣿⣿⣿⣿⣿⣿⣿⣿⣿⣿⣿⣿⡟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⣇⢱⣿⡗⢕⣾⣿⣿⢇⢕⢕⢕⠱⢕⢕⢕⢕⢕⢕⢕⢕⢕⢜⢝⢻⢿⣿⣿⣷⣿⣿⣿⣿⣿⡿⢿⢟⢕⢕⢕⢕⢕⢕⢸⢱⡕⢕⢕⢕⢕⢕⣜⣿⣿⡇⢕⣿⣷⢕⢿⢿⢿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⡇⣼⣿⡏⢕⣿⣿⡟⢇⢕⢕⢕⢕⢕⢕⢕⢕⢕⢕⢕⢕⢕⢕⢕⢕⢕⢜⢝⢛⢿⢿⢟⢏⢕⢕⢕⢕⢕⢕⢕⢕⢕⢑⢇⣼⡇⢕⢇⢕⢕⢕⢳⢹⣿⡇⢕⢹⣿⢕⢇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⡇⣿⣿⣇⢕⣿⣿⢷⢕⢕⢕⢅⡕⢕⢕⢕⢕⢕⢕⢕⢕⢕⢕⢕⢕⠕⢕⢕⢕⢕⢕⢕⣱⡕⠕⢕⢕⢕⢕⢕⢕⢕⢕⢜⣿⡇⢕⢅⢕⢕⢕⢕⢟⣿⡇⢱⣾⣿⢕⡕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⡇⣿⣿⣿⡕⢿⡟⢕⢕⢕⢕⢕⡇⡕⢕⢕⢕⢕⢕⢕⢕⢕⠕⠑⠀⢔⢕⣱⣵⣷⣾⣿⣿⡇⢕⠀⠁⠕⢕⢕⢕⢕⢕⢜⢻⢇⢕⢕⢕⢄⢕⢕⢑⢻⢇⣼⣿⣿⣸⡇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⢟⢟⢟⢟⢟⢟⢗⢞⢱⢕⢕⢕⢕⢕⢿⢱⢕⢕⢕⢕⢕⠕⠁⠀⠀⠀⠀⢕⢕⣿⣿⣿⣿⣿⣿⡇⢕⢔⠀⠀⠀⠁⠑⢕⢕⠕⢁⠅⠅⠑⠑⠑⠑⠑⠕⢏⠞⠟⠟⠟⠟⢇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⠀⠀⠀⢄⢕⢕⢕⢕⣕⡕⢸⡕⢕⢕⢕⢕⢕⠀⠀⠀⠀⠀⢄⢕⢰⣿⣿⣿⣿⣿⡿⢇⢕⢕⠀⠀⠀⠀⠀⢕⠁⠀⠀⠀⠀⠀⠀⠀⠀⠀⠀⠘⠐⠀⠀⠀⠀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⢿⣿⣿⣿⣿⣿⣿⣿⣿⣿⣿⣿⣿⣿⣿⣿⣿⣿⣿⣿⣿⣿⣿⣿⡟⢕⢕⢱⣾⣿⣿⣷⢜⡅⢕⢕⢕⢕⢕⠀⠀⠀⠀⠀⠀⢕⢸⣿⣿⣿⣿⣻⠇⡕⢕⠑⠀⠀⠀⠀⠀⠁⠀⠀⠀⠀⠀⠀⠀⠀⠀⠀⠀⠀⠀⠀⠀⠀⠀⠁⠕⢕⢱⣵⣵⣵⡕⢕⢕⢕⢕⢕⢕⢕⢸⣇⣀⠀⠀⠀⠀⠀⠀⠀⠀⠀⠀⠄⠁⠙⠑⠑⠑⠑⠑⠑⠘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⢿⢟⢝⢕⢕⢜⣿⣿⣿⣿⣿⣿⣿⣿⣿⣿⣿⣿⣿⣿⣿⣿⣿⣿⣿⣿⣿⡿⡅⢕⢱⣿⣿⣿⣿⡇⡕⢕⢕⢕⢕⢕⠕⠀⠀⠀⠀⠀⠀⠜⢿⣿⣿⣿⣿⣿⠟⠋⠁⠀⠀⠀⠀⠀⠀⠀⠀⠀⠀⠀⠀⠀⠀⠀⠀⠀⠀⠀⠀⠀⠀⠀⠀⠀⠀⠁⢱⣵⣵⣵⣵⣵⣵⣥⣕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⢕⢕⢕⢕⢕⢕⢕⢹⣿⣿⣿⣿⣿⣿⣿⣿⣿⡿⢿⢿⢿⣿⣿⣿⣿⣿⣿⡿⡕⢕⢱⣿⣿⣿⣿⣿⡇⣻⡕⢕⢕⢕⢕⠀⠀⠀⠀⠀⠀⠀⠀⠁⠁⠁⠀⠀⠀⠀⠀⠀⠀⠀⠀⠀⠀⠀⠀⠀⠀⠀⠀⠀⠀⠀⠀⠀⠀⠀⠀⠀⠀⠀⠀⠀⠀⠀⠀⠀⠹⢿⣿⣿⣿⣿⣿⣿⣿⣿⣿⣿⡿⢿⢿⢿⢿⢟⢟⢟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⣿⣧⢕⢕⢕⢕⢕⠀⠀⢻⣿⣿⣿⣿⡿⣟⣯⣷⡿⢿⢟⢟⠁⠁⠀⠉⠙⠋⠁⠁⠀⠁⠁⠁⠈⠉⠛⠇⢺⠣⠕⠃⠁⠁⠀⠀⠀⠀⠀⠀⠀⠀⠀⠀⠀⠀⠀⠀⠀⠀⠀⠀⠀⠀⠀⠀⠀⠀⠀⠀⠀⠀⠀⠀⠀⠀⠀⠀⠀⠀⠀⠀⠀⠀⠀⠀⠀⠀⠀⠀⢨⣽⣽⣟⡻⣿⣿⣿⣿⣿⣿⣿⣧⣄⡀⠀⢕⢕⢕⢕⢕⢔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⣷⡅⠀⠑⠁⢀⢀⠀⢻⣿⣫⣷⡿⢟⢏⢕⢕⠕⠕⠕⠀⠀⠀⠀⠀⠀⠀⠀⠀⠀⠀⠀⠀⠀⠀⠀⠀⠀⠀⠀⠀⠀⠀⠀⠀⠀⠀⠀⠀⠀⠀⠀⠀⠀⠀⠀⠀⠀⠀⠀⠀⠀⠀⠀⠀⠀⠀⠀⠀⠀⠀⠀⠀⠀⠀⠀⠀⠀⠀⠀⠀⠀⠀⠀⠀⠀⠀⠀⠁⠁⠉⠙⠛⠷⢯⣟⢿⣿⣿⣿⣿⣿⡿⠁⠀⢕⢕⢕⠕⠕⠐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⣿⣿⡄⠀⠀⠑⠁⢀⣴⣿⢟⢕⢕⢕⠕⠀⠀⠀⠀⠀⠀⠀⠀⠀⠀⠀⠀⠀⠀⠀⠀⠀⠀⠀⠀⠀⠀⠀⠀⠀⠀⠀⠀⠀⠀⠀⠀⠀⠀⠀⠀⠀⠀⠀⠀⠀⠀⠀⠀⠀⠀⠀⠀⠀⠀⠀⠀⠀⠀⠀⠀⠀⠀⠀⠀⠀⠀⠀⠀⠀⠀⠀⠀⠀⠀⠀⠀⠀⠀⠀⠀⠀⠀⠀⠈⢟⢿⣮⣟⢟⢛⠛⠁⠀⠀⠑⠑⠁⠀⠂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⣿⣿⣆⠀⠀⢄⣿⡿⢏⢕⢕⢕⢕⠀⠀⠀⠀⠀⠀⠀⠀⠀⠀⠀⠀⠀⠀⠀⠀⠀⠀⠀⠀⠀⠀⠀⠀⠀⠀⠀⠀⠀⠀⢀⢀⠀⢔⢔⢕⢕⢕⢕⢕⢕⢅⢕⢐⢕⢕⠔⠔⠐⠀⢀⠀⠀⠀⠀⠀⠀⠀⠀⠀⠀⠀⠀⠀⠀⠀⠀⠀⠀⠀⠀⠀⠀⠀⠀⠀⠀⠀⠀⠀⠀⢕⢕⢝⢿⣷⣕⠀⠀⢔⢔⠀⠀⠀⠀⠀⢁⣑⣑⣔⡄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⣿⣿⣆⠀⠀⠟⠑⢕⢕⢕⢕⢕⢔⠀⠀⠀⠀⠀⠀⠀⠀⠀⠀⠀⠀⠀⠀⠀⠀⠀⠀⠀⠀⠀⠀⠀⠀⢀⢀⠀⠑⢕⢕⢄⢕⢔⢕⢕⢕⢕⢕⢕⢕⢕⢕⢕⢕⢕⢕⢔⢕⢕⢕⢅⢄⢀⠀⠀⠀⠀⠀⠀⠀⠀⠀⠀⠀⠀⠀⠀⠀⠀⠀⠀⠀⠀⠀⠀⠀⠀⠀⠔⠕⠕⢕⢕⢕⢹⣿⡇⢀⠀⠀⠀⠀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⣿⣿⡆⠀⠀⠀⠁⠕⠁⠀⠀⠀⠀⠀⠀⠀⠀⠀⠀⠀⠀⠀⠀⠀⠀⠀⠀⠀⠀⠀⠀⠀⠀⢀⢄⢔⢑⢅⢅⢑⢕⢅⢕⢕⢕⢕⢕⢕⢕⢕⢕⢕⢕⢕⢕⢕⢕⢕⢕⢕⢕⢕⢕⢕⢕⢕⢔⢔⢀⠀⢄⠀⠀⠀⠀⠀⠀⠀⠀⠀⠀⠀⠀⠀⠀⠀⠀⠀⠀⠀⠀⠀⠀⠑⢕⢕⠀⠈⠑⠑⠀⠀⢠⡕⠑⣕⣄⣄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⣿⠕⠀⠀⠀⠀⠀⠀⠀⠀⠀⠀⠀⠀⠀⠀⠀⠀⠀⠀⠀⠀⠀⠀⠀⠀⠀⢀⠀⠀⠀⢔⢕⢕⢕⢕⢕⢕⢔⢕⢕⢕⢕⠕⢕⢕⢵⢕⢗⢔⢜⢕⢕⢕⢕⢕⢕⢕⢕⢕⢕⢕⢕⢕⢕⢕⢕⢕⠕⠀⠀⠀⢄⠀⠀⠀⠀⠀⠀⠀⠀⠀⠀⠀⠀⠀⠀⠀⠀⠀⠀⠀⠀⠑⠀⠀⠀⠀⠀⠀⣰⡿⠃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⣿⣿⠀⠀⠀⠀⠀⠀⠀⠀⠀⠀⠀⠀⠀⠀⠀⠀⠀⠀⠀⠀⠀⠀⠀⠀⠀⠀⠀⠀⠀⠀⠁⠑⢑⠑⢕⠕⢕⢕⢕⢕⢕⢕⢜⢕⢕⢕⢑⢕⢕⢕⢕⢕⠕⢕⢕⢕⢕⢕⢕⢕⢕⢕⢕⢕⢕⠕⠁⠀⠀⠕⠀⢕⠀⠀⠀⠀⠀⠀⠀⠀⠀⠀⠀⠀⠀⠀⠀⠀⠀⠀⠀⠀⠀⠀⠀⠀⠀⠀⢱⣿⡇⢕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⣿⠀⠀⠀⠀⠀⠀⠀⠀⠀⠀⠀⠀⠀⠀⠀⠀⠀⠀⠀⠀⠀⠀⠀⠀⠀⠀⠀⢄⢕⠀⠀⠀⠀⠁⠐⠔⢕⢕⢕⢕⢕⢕⢕⢕⢕⢕⢕⢕⢕⢕⢕⢕⢕⢕⢕⢕⢕⢕⢕⢕⢕⢕⠕⠑⠀⠀⠀⠀⢕⢕⢄⢕⠀⠀⠀⠀⠀⠀⠀⠀⠀⠀⠀⠀⠀⠀⠀⠀⠀⠀⠀⠀⠀⠀⠀⠀⠀⠀⢱⣿⡇⠑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⢟⢟⠀⠀⠀⠀⠀⠀⠀⠀⠀⠀⠀⠀⠀⠀⠀⠀⠀⠀⠀⠀⠀⠀⠀⠀⠀⠀⢰⡇⢕⠀⠀⠀⠀⠀⠀⠀⠀⠁⠑⠑⠕⢕⢕⢕⢕⢜⢕⢕⢕⢕⢕⢕⢕⢕⢕⢕⠕⠕⠑⠁⠁⠀⠀⠀⠀⠀⠀⠀⢕⢕⢜⢕⠀⠀⠀⠀⠀⠀⠀⠀⠀⠀⠀⠀⠀⠀⠀⠀⠐⠀⠀⠀⠀⠀⠀⠀⠀⠀⠈⠁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⠄⠀⠀⠀⠀⠀⠀⠀⠀⠀⠀⠀⠀⠀⠀⠀⠀⠀⠀⠀⠀⠀⢀⢄⢄⢔⢸⡇⢕⢔⠀⠀⠀⠀⠀⠀⠀⠀⠀⠀⠀⠀⠀⠀⠀⠀⠁⠁⠁⠁⠁⠀⠀⠀⠀⠀⠀⠀⠀⠀⠀⠀⠀⠀⠀⠀⠀⢀⢇⢕⢱⢕⡕⢕⢔⢄⢀⢀⠀⠀⠀⠀⠀⠀⠀⠀⠀⠀⠀⠀⠀⠀⠀⠀⠀⠀⠀⠀⢔⢕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⢕⢄⢀⠀⠀⠀⠀⠀⠀⢀⠀⠀⠀⠀⠀⠀⠀⠀⠀⢀⢔⢕⢕⢕⢕⢕⢜⣿⣧⣕⢀⠀⠀⠀⠀⠀⠀⠀⠀⠀⠀⠀⠀⠀⠀⠀⠀⠀⠀⠀⠀⠀⠀⠀⠀⠀⠀⠀⠀⠀⠀⠀⠀⠀⠀⠀⢀⢜⣱⣷⣿⢕⡇⢕⢕⢕⢕⢕⢕⢄⠀⠀⠀⠀⠀⠀⠀⠀⠀⠀⠀⠀⠀⢀⢄⢔⢕⡕⢕⢕⢄⢀⢕⢕⢕⢕⢕⢕⠕⠀⠀⠀⠕⢕⢕⢕⢕⢕⢕⢕⢕⢕⢕⢸⢕⢕⢕⢕⢸⣿⣱⣿⣿⣿⣿⣿⣿⡕⠀⢕⢜⢝⢻⢿⣿⣿⣿⣿⣿⢕⣿⣿⢕⣜⡿⢿⣿⣿⣿⣿⣿⣿⣿⣿⣿⣿⣿⣿⣿⠀</a:t>
            </a:r>
            <a:br/>
            <a:r>
              <a:t>⢕⢕⢕⢕⢕⢕⢕⢕⢕⢕⢕⢕⢕⢕⢕⢕⢕⢕⢘⣿⡇⢕⢕⢕⢕⢕⢕⢕⢕⢕⢕⢕⢕⢕⢕⢕⢕⢕⢕⢀⢀⢄⢄⢔⢔⢕⢕⢕⢕⢕⢕⢕⢕⢕⢕⢕⢕⢕⢕⢕⢕⢕⢕⢕⢕⢕⢕⢕⢕⢕⢕⢕⣵⡕⢕⢄⢀⠀⢀⢕⠀⠀⠀⠀⠀⠀⠀⠀⠀⠀⠑⢕⢕⢕⢕⢕⢸⡕⢝⢻⠿⣷⢕⢄⠀⠀⠀⠀⠀⠀⠀⠀⠀⠀⠀⠀⠀⠀⠀⠀⠀⠀⠀⠀⠀⠀⠀⠀⠀⠀⠀⠀⠀⠀⠀⠀⢔⢕⢾⢟⢏⢕⢕⡇⢕⢕⢕⢕⢕⢕⢕⠁⠀⠀⠀⠀⠀⠀⠀⠀⢀⢔⢔⢕⢕⣵⣷⣿⡇⢕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⢱⣿⣿⣧⡕⢕⢕⢕⢕⢄⠀⢄⢔⠀⠀⠀⠀⠀⠀⠀⠀⠑⠕⢕⢕⢸⣇⢕⢕⢕⢀⠁⠀⠀⠀⠀⠀⠀⠀⠀⠀⠀⠀⠀⠀⠀⠀⠀⠀⠀⠀⠀⠀⠀⠀⠀⠀⠀⠀⠀⠀⠀⠀⠀⠀⠀⢄⢕⢕⢕⢕⣸⢇⢕⢕⢕⢕⢕⢕⢕⠀⠀⠀⠀⠀⠀⠀⠀⢀⢕⢕⢕⣵⣿⣿⣿⣿⡇⢕⢕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⢕⣿⣿⣿⣿⣧⢕⢕⢕⢕⢕⢑⢅⠔⠀⠀⠀⠀⠀⠀⠀⠀⠀⠁⠕⢕⢪⢇⢕⣵⡕⢄⢀⢀⢀⠀⠀⠀⠀⠀⠀⠀⠀⠀⠀⠀⠀⠀⠀⠀⠀⠀⠀⠀⠀⠀⠀⠀⠀⠀⠀⠀⠀⠀⠀⢀⢕⢕⣕⢕⢕⠕⠕⢕⢕⢕⠑⠁⠁⠀⠀⠀⠀⠀⠀⠀⠀⢀⢕⢕⢕⢜⣿⣿⣿⣿⢟⢕⢕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⢕⢕⢻⣿⣿⣿⣿⢇⢕⢕⢕⢕⢕⢕⢔⠀⠀⠀⠀⠀⠀⠀⠀⠔⢀⠀⠁⠐⠇⢕⢜⢿⢿⣿⣷⢕⢕⢔⠀⠀⠀⠀⠀⠀⠀⠀⠀⠀⠀⠀⠀⠀⠀⠀⠀⠀⠀⠀⠀⠀⠀⠀⠀⠀⢔⢕⢱⡿⢿⢇⢕⠱⠆⠀⠀⠁⠀⠀⠀⠀⠀⠀⠀⠀⠀⠀⠀⠁⠁⠁⠑⠑⠑⠜⢝⢝⢕⢕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⢝⢿⢿⢟⢕⢕⠕⠕⠕⠕⠕⠕⠕⠀⠀⠀⠀⠀⠀⠀⠀⠀⠄⠀⠀⠈⣕⡕⢕⢕⢀⠀⠀⠀⠀⠀⠀⠀⠀⠀⠀⠀⠀⠀⠀⠀⠀⠀⠀⠀⠀⠀⠀⠀⠀⠀⠀⠀⠀⠀⠀⢀⢁⢀⢄⢕⣕⣵⠝⠀⠀⠀⠀⠀⠀⠀⠀⠀⠀⠀⠀⠀⠀⠀⠀⠀⠀⠀⠀⠀⠀⠁⢕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⠕⠀⠀⠀⠀⠀⠀⠀⠀⠀⠀⠀⠀⠀⠀⠀⠀⠀⠀⠀⠀⠀⠀⠀⠈⠝⣗⢕⢕⢣⣵⢔⢄⠀⠀⠀⠀⠀⠀⠀⠀⠀⠀⠀⠀⠀⠀⠀⠀⠀⠀⠀⠀⠀⠀⠀⠀⢔⢕⢱⡷⢇⢕⢜⢝⠁⠀⠀⠀⠀⠀⠀⠀⠀⠀⠀⠀⠀⠀⠀⠀⠀⠀⠀⠀⠀⠀⠀⠀⢄⢕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⠑⠀⠀⠀⠀⠀⠀⠀⠀⠀⠀⠀⠀⠀⠀⠀⠀⠀⠀⠀⠀⠀⠀⠀⠀⠀⠀⠈⠑⠃⠑⠁⠁⠀⠀⠀⠀⠀⠀⠀⠀⠀⠀⠀⠀⠀⠀⠀⠀⠀⠀⠀⠀⠀⠀⠀⠀⠀⠀⠀⠐⠑⠑⠃⠁⠀⠀⠀⠀⠀⠀⠀⠀⠀⠀⠀⠀⠀⠀⠐⠀⠀⠀⠀⠀⠀⠀⠀⠐⠑⠑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⢻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⣇⢜⢻⣿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⣿⣿⣿⣿⣿⣿⣿⣷⡌⢻⢿⣿⣿⣿⣿⣿⣿⡜⣷⣺⣿⣿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⢛⢛⢛⢛⠿⠟⠟⠿⠿⠿⠿⠿⠟⠟⠟⠟⠟⠿⠿⠟⠟⠟⠟⠿⠟⢟⠝⠟⠟⠟⠟⠟⠟⠟⠇⢕⢝⢏⢟⠟⠟⠟⠗⢸⣷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⢔⡇⠀⠀⠀⠀⠀⠀⠀⠀⠀⠀⠙⢧⢃⢄⠀⠀⠀⠀⠁⠁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⣷⢕⣸⢱⢗⢇⢕⢕⢕⢕⢕⢕⢕⢑⠀⠀⢜⣇⢕⢔⠁⠀⠀⠀⠀⠁⠁⠀⢱⣷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⣿⣿⢕⠀⢸⣿⣿⣿⣿⣿⣿⣿⣿⣿⣿⣿⣿⣿⣿⣿⣿⣿⣿⣿⣿⣿⣿⣿⣿⣿⣿⣿⣿⣿⣿⣿⣿⣿⡇⠀⢕⣿⣿⣿⣿⣿⣿⣿⢟⢇⢱⢇⣜⢵⢇⢕⢕⢕⢱⢷⢎⢕⢳⡀⠀⠑⢻⡎⡕⠀⠀⠀⠀⠀⠀⠀⠀⠕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⣿⡿⣫⡾⢕⢕⣼⢕⢝⣷⡟⢕⢕⢕⢕⢕⢕⢕⢕⢕⡄⠀⢸⣿⣕⢀⠀⠀⠀⠀⠀⠀⠀⠀⠁⠙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⡟⡵⢞⢕⡱⡕⣷⡧⢕⣿⢏⢕⡕⢕⣕⢕⢕⢕⢕⣧⢱⣜⢄⢕⣿⣿⣇⠀⠀⠄⠀⢀⢄⢔⠀⠀⠀⠀⠑⠙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⡿⣫⢞⢕⢕⣾⢇⢨⣾⢇⢱⢣⣵⣾⣿⣿⣿⣿⣷⣷⣿⣿⡏⢿⡇⢕⣚⣿⡧⢄⠀⠀⠀⠑⢕⠀⠐⠁⠀⠀⠀⣴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⢕⣵⢏⢕⣡⡿⣵⢜⢱⣿⢇⢕⣿⣿⣿⣿⣿⣿⣿⣿⣿⣿⣿⣧⢘⢇⢕⢸⣿⢣⢕⠀⠀⢀⢀⠅⢀⢀⢀⠀⢀⢰⣿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⣼⢏⢕⣼⣟⣼⢏⡕⢱⢟⢕⢕⢻⣿⣿⣿⣿⣿⣿⣿⣿⣿⣿⣿⢕⢕⢕⣸⣿⡞⢕⠀⠀⢕⡇⢕⢧⢔⢔⠑⢁⢹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⡿⢇⣱⡟⠕⣾⣟⡾⢏⢕⢕⢁⣼⡇⢕⢕⣿⣿⣿⣿⣿⣿⣿⣿⣿⣿⣿⢕⢕⢕⣻⢿⠇⠁⢀⠀⠀⠀⠀⠀⠑⠸⢆⠕⢁⢕⠝⣿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⡟⡏⢝⢕⢕⢕⣿⢕⣾⡟⣾⢇⢕⢕⢱⢾⣿⣇⢕⣸⣿⣿⣿⣿⣿⣿⣿⣿⣿⡟⣿⢕⠁⠁⠀⠀⠀⢀⢕⢕⣴⡔⣄⢀⠀⠀⠄⠄⠑⢔⢡⢝⣿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⡿⢜⢕⢜⢕⢕⣸⢍⣸⡿⣼⢇⢕⢕⢱⢕⡎⢜⢏⢕⣿⡏⣿⣿⣿⣿⣿⣿⣿⣿⡇⢝⢕⢀⠀⠀⠀⢀⢕⢕⡕⢻⣷⣿⡇⢕⢄⢄⢔⢜⢕⢜⢇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⢅⡇⢕⢕⢕⢕⣿⢕⣿⢷⣿⢕⢕⢕⡜⢕⣿⣷⣧⢕⣿⢸⣿⣿⣿⣿⣿⣿⣿⣿⡇⢕⢕⢕⣶⣶⣤⡕⢕⢱⣇⢸⣿⢸⣗⢕⡧⣿⢕⢕⢕⢕⢸⢎⣿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⡇⢅⢕⢧⢕⡵⢕⢸⢸⡿⣼⣿⣧⣿⢕⢕⢸⣿⣿⡿⢕⡇⢸⣿⢹⡿⣿⣿⣿⣿⣿⢕⢕⢕⢸⣿⣿⣿⣷⢕⢸⣿⡕⡿⢸⣿⣶⡇⢿⢔⢣⡕⢼⢱⢔⢸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⣇⡕⢕⢱⡏⢕⡕⡜⣿⣇⣿⣿⡏⡟⢕⢕⢱⣷⣷⡇⢕⢕⢜⡿⢕⡇⣿⣿⡇⢻⢝⢕⢕⢕⣱⣷⣷⣷⣷⢕⢕⣿⡇⡇⢾⣿⣿⢕⢿⢕⡕⢸⢇⢕⢱⣼⣿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⣿⣧⡕⢕⢧⣽⡕⢵⡟⢸⣿⣿⢇⢇⣸⢕⢸⣟⣟⣣⢕⢱⣕⢜⡕⢱⢸⣿⣧⢕⢕⢕⢕⢕⡿⢿⣟⣟⡟⢕⢸⢿⡇⢇⢜⢿⣿⢕⣻⢱⢵⢗⡇⢕⣽⣿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⣿⣮⢕⢕⢕⢸⡕⢸⣿⡇⢕⢕⢛⠃⢉⢉⠉⢁⢅⠕⢘⣧⢕⢀⢎⢻⣿⡕⢕⢱⢕⢔⠕⢑⠈⠉⢉⢈⠁⢑⡕⢕⢕⢕⡿⢕⣿⢕⢇⢕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⣿⡇⠁⢕⢕⡇⢜⢝⢇⢕⢑⢄⢕⣕⣁⢀⠀⠀⠀⢅⢸⣷⣾⣧⣵⣝⣧⢕⣏⡕⡕⣑⡀⠀⠀⠀⢕⣕⢔⢑⢕⢕⢕⢇⢱⣿⢅⠁⢄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⣿⡿⡕⠀⠀⢜⢕⢕⢕⢕⢕⢕⢕⢸⣿⣷⠀⢀⠄⠀⢀⢸⣿⣿⣿⣿⣿⣿⣿⣿⣿⣿⣿⠀⠀⠀⠀⠀⢸⣿⣵⢇⢕⡞⢜⢕⢜⣿⢇⠀⠀⢱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⣟⡞⠁⠀⠀⢕⢷⢕⢕⢕⢺⡕⢕⢸⣿⡿⣧⣕⢕⢕⣡⣿⣿⣿⣿⣿⣿⣿⣿⣿⣿⣿⣿⣧⣕⢕⢑⣵⢿⣿⡟⢱⡞⠕⢝⠑⢕⣿⠕⠀⠀⠁⢱⢹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⣏⢎⢁⠀⠀⠀⢔⢝⢕⢕⢕⢕⢝⢇⢸⣿⢿⢗⢬⢹⢵⣿⣿⣿⣿⣿⣿⣿⣿⣿⣿⣿⣿⣿⣿⣷⢙⠕⠃⢽⢏⢱⢎⢕⡜⢕⢸⢕⣿⠀⠀⠀⠀⠁⢕⡽⣿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⡟⢎⢕⡕⢀⢀⣀⢕⢕⢕⢕⢕⢕⢕⢕⣕⢻⢕⢕⢕⢕⠕⣸⣿⣿⣿⣿⣿⣿⣿⣿⣿⣿⣿⣿⣿⣕⠕⡕⢕⢕⣱⢕⢇⢕⡇⢕⢸⢕⢹⢔⣀⡀⢀⢰⢕⢕⢻⣷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⢗⢕⣧⢇⢕⣿⣿⢕⢕⢕⢕⢕⢕⢕⢕⢕⢜⣿⣷⣷⣾⣿⣿⣿⣿⣿⣿⣿⣿⣿⣿⣿⣿⣿⣿⣿⣿⣷⣥⣷⡿⢕⢕⢕⣼⢜⢕⢕⡕⢸⢸⣿⣿⢕⢜⡾⡕⢟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⢕⣼⣹⢕⢱⣿⣿⢕⢕⢕⢕⢕⢕⢕⢕⢕⢕⢜⢿⣿⣿⣿⣿⣿⡏⠙⢟⢟⢟⢟⢟⢟⠛⢹⣿⣿⣿⣿⣿⡿⢇⢕⢕⢱⢟⢕⢕⢕⢕⢜⢸⣿⣿⡇⢕⣽⣧⢕⣿⣿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⣿⢕⣿⡟⡕⢸⣿⣿⢕⢕⢕⢕⢕⢕⢕⢕⢕⢕⢕⢕⢝⢿⣿⣿⣿⣷⣔⣕⢕⢕⢕⢕⢕⣰⣾⣿⣿⣿⢿⢏⢕⢕⢕⠕⢎⢎⢕⢕⢕⢕⢕⢜⣿⣿⡇⢕⢹⣿⢕⣿⣿⣿⣿⣿⣿⣿⣿⣿⣿⣿⣿⣿⣿⣿⣿⣿⠉⠉⠉⠉⠉⠉⠉⠁⠀⠁⠉⠉⠉⠉⠉⠉⠉⠉⠉⠉⣿⣿⣿⣿⣿⣿⣿⣿⣿⣿⣿⣿⣿⣿⣿⣿⣿⣿⣿⣿⣿⣿⣿⡟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⣿⡕⣿⣇⡕⢸⣿⣇⢇⢕⢕⢕⢕⢕⢕⢕⢕⢕⢕⢕⢕⢕⢕⢝⢟⢿⣿⣿⣿⣿⣷⣿⣿⣿⢿⢟⢝⢕⢕⢕⢕⢕⢕⢜⢱⡇⢕⢕⢕⢕⢕⢻⢼⣿⡇⢡⣾⣿⢱⢿⢿⢿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⣿⣧⣿⣿⣷⢜⣿⡨⢕⢕⢕⢕⢕⢕⢕⢕⢕⢕⢕⢕⢕⢕⢕⢕⢕⢕⢕⢝⢟⢿⢿⢟⢝⢕⢕⢕⢕⢕⢕⢕⢕⢕⢜⢱⣿⡇⢕⠜⢕⢕⢕⢔⠣⢿⢕⣾⣿⣿⣼⢇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⣿⣿⣿⣿⣿⣧⢣⢕⢕⢕⢕⢱⡕⢕⢕⢕⢕⢕⢕⢕⢕⢕⢕⠕⠑⢁⢕⢕⢕⢕⢕⣕⣵⡇⢅⠑⠕⢕⢕⢕⢕⢕⢕⠎⣿⢇⢕⢕⢕⢕⢕⢕⢕⢎⣼⣿⣿⣿⣿⡇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⣿⣿⣏⢇⢕⢕⢕⢕⢕⣾⢕⢕⢕⢕⢕⢕⢕⠕⠑⠁⠀⠀⢕⢕⣥⣷⣾⣿⣿⣿⡇⢕⢄⠀⠁⠑⠕⢕⢕⢕⢕⠝⠑⠑⠕⠕⠕⠑⠑⠕⢕⡼⣿⣿⣿⣿⡇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⢻⢻⢿⢻⢿⢻⢿⢿⢿⢿⢿⢿⢿⢿⢿⢿⢿⢿⢿⢟⢟⢟⢛⢟⢟⢟⢻⢟⢟⢜⢕⢕⢕⢕⢕⢕⢹⣽⡕⢕⢕⢕⢕⠁⠀⠀⠀⠀⠀⢕⠑⣿⣿⣿⣿⣿⣿⡇⢕⢕⠀⠀⠀⠀⠀⢕⠑⠁⠀⠀⠀⠀⠀⠀⠀⠀⠀⠑⠱⠝⠟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⢀⢄⢄⢄⠀⠀⠀⠀⠀⠀⠀⠀⠀⠀⠀⠀⠀⠀⠀⠀⠀⠀⠀⠀⠀⠀⠀⢕⢕⢕⢕⣱⣵⣾⣇⢸⡦⢕⢕⢕⢕⢕⠀⠀⠀⠀⠀⢄⢕⢸⣿⣿⣿⣿⣿⡿⢕⢕⢕⠀⠀⠀⠀⠀⠁⠀⠀⠀⠀⠀⠀⠀⠀⠀⠀⠀⠀⠀⠀⠀⠀⠀⠁⠑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⢗⢇⢕⢕⢕⢕⢕⢹⣿⣿⣿⣿⣿⣿⣿⣿⣿⣿⣿⣿⣿⣿⣿⣿⣿⣿⣿⣿⣿⢧⢕⢕⢕⣾⣿⣿⣿⣿⢔⡇⢑⢕⢕⢕⢕⠀⠀⠀⠀⠀⠁⢕⢼⣿⣿⣿⣿⣟⡇⠕⠑⠁⠀⠀⠀⠀⠀⠀⠀⠀⠀⠀⠀⠀⠀⠀⠀⠀⠀⠀⠀⠀⠀⠀⠀⠀⠀⠀⠱⣵⣵⣵⡕⢕⢕⢕⢕⢕⢕⢕⢸⣇⣀⠀⠀⠀⠀⠀⠀⠀⠀⠀⠀⠀⠑⠉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⣇⢕⢕⢕⢕⢕⢕⠑⢻⣿⣿⣿⣿⣿⣿⣿⣿⢿⣿⣿⣿⡿⢿⣿⣿⣿⣿⣿⢯⢇⢕⢕⣾⣿⣿⣿⣿⡇⡕⡕⢕⢕⢕⢕⠀⠀⠀⠀⠀⠀⠀⠈⠉⠉⠉⠉⠉⠉⠀⠀⠀⠀⠀⠀⠀⠀⠀⠀⠀⠀⠀⠀⠀⠀⠀⠀⠀⠀⠀⠀⠀⠀⠀⠀⠀⠀⠀⠀⠀⠁⣵⣵⣵⣵⣵⣵⣕⣕⣅⣔⣕⣟⣟⣿⣿⣿⡟⢕⢕⢔⢔⢔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⣧⢕⠑⠕⢕⠕⠀⠀⢻⣿⣿⣿⢿⣻⣽⣷⡿⢟⢟⢏⢝⠕⠜⠻⠿⠟⠋⠑⠁⠁⠈⠉⠉⠙⠟⢿⡇⣺⡇⠕⠑⠑⠁⠀⠀⠀⠀⠀⠀⠀⠀⠀⠀⠀⠀⠀⠀⠀⠀⠀⠀⠀⠀⠀⠀⠀⠀⠀⠀⠀⠀⠀⠀⠀⠀⠀⠀⠀⠀⠀⠀⠀⠀⠀⠀⠀⠀⠀⠀⠑⢷⣷⣿⣽⣻⢿⣿⣿⣿⣿⡿⢿⢿⢿⠿⠑⠑⢕⢕⢕⢕⢕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⣿⣿⣷⡄⠀⠀⢔⢔⠀⠀⢻⣫⣾⡿⢟⢏⢕⢕⢕⢕⢕⢕⠀⠀⠀⠀⠀⠀⠀⠀⠀⠀⠀⠀⠀⠀⠀⠁⠁⠀⠀⠀⠀⠀⠀⠀⠀⠀⠀⠀⠀⠀⠀⠀⠀⠀⠀⠀⠀⠀⠀⠀⠀⠀⠀⠀⠀⠀⠀⠀⠀⠀⠀⠀⠀⠀⠀⠀⠀⠀⠀⠀⠀⠀⠀⠀⠀⠀⠀⠀⠀⠑⠑⠘⠝⠻⢿⣮⣝⡿⣿⣿⣧⣄⡀⠀⠀⠐⢑⢕⠑⠁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⣿⣿⡄⠀⠁⠀⢀⣴⣿⡿⢏⢕⢕⢕⠑⠁⠀⠀⠀⠀⠀⠀⠀⠀⠀⠀⠀⠀⠀⠀⠀⠀⠀⠀⠀⠀⠀⠀⠀⠀⠀⠀⠀⠀⠀⠀⠀⠀⠀⠀⠀⠀⠀⠀⠀⠀⠀⠀⠀⠀⠀⠀⠀⠀⠀⠀⠀⠀⠀⠀⠀⠀⠀⠀⠀⠀⠀⠀⠀⠀⠀⠀⠀⠀⠀⠀⠀⠀⠀⠀⠀⠀⠀⠀⠀⠜⢻⢿⣮⣝⢿⡟⠁⠀⢀⢀⠀⠀⠀⠀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⣿⣿⣿⡄⠀⠀⢾⣿⢏⢕⢕⢕⢕⠀⠀⠀⠀⠀⠀⠀⠀⠀⠀⠀⠀⠀⠀⠀⠀⠀⠀⠀⠀⠀⠀⠀⠀⠀⠀⠀⠀⠀⠀⠀⠀⠀⠄⢄⢄⢔⢔⢔⢔⢕⢔⢔⢔⠄⢔⢔⢄⢄⠄⠀⠀⠀⠀⠀⠀⠀⠀⠀⠀⠀⠀⠀⠀⠀⠀⠀⠀⠀⠀⠀⠀⠀⠀⠀⠀⠀⠀⠀⠀⠀⠀⠀⢕⢕⢝⢿⣷⣅⠀⠀⠑⠑⠀⠀⠚⠃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⣿⣿⣿⣔⠀⠘⠃⠕⢕⢕⢕⢕⢄⠀⠀⠀⠀⠀⠀⠀⠀⠀⠀⠀⠀⠀⠀⠀⠀⠀⠀⠀⠀⠀⠀⠀⠀⠀⠀⠀⠀⠔⢔⢅⢁⢔⢕⢕⢕⢕⢕⢕⢕⢕⢕⢅⢕⢕⢕⢔⢄⢔⢔⢕⢐⢀⠀⠀⠀⠀⠀⠀⠀⠀⠀⠀⠀⠀⠀⠀⠀⠀⠀⠀⠀⠀⠀⠀⠀⠀⠀⠀⠀⢄⢕⢕⢕⢕⢕⢻⣿⢕⢔⠀⠀⠀⠀⠁⠁⢀⣐⣑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⣿⣿⣿⠆⠀⠀⠀⠑⠑⠁⠁⠁⠀⠀⠀⠀⠀⠀⠀⠀⠀⠀⠀⠀⠀⠀⠀⠀⠀⠀⠀⠀⠀⠀⠀⢄⢔⢑⢐⢔⢔⢕⢕⢕⢕⢕⢕⢕⢕⢕⢕⢕⢕⢕⢕⢕⢕⢕⢕⢕⢕⢕⢕⢕⢕⢕⢔⢔⢄⠀⠀⢀⠀⠀⠀⠀⠀⠀⠀⠀⠀⠀⠀⠀⠀⠀⠀⠀⠀⠀⠀⠀⠀⠀⠁⠕⢕⠁⠀⠈⠀⠁⠀⢀⢂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⣿⡇⠀⠀⠀⠀⠀⠀⠀⠀⠀⠀⠀⠀⠀⠀⠀⠀⠀⠀⠀⠀⠀⠀⠀⠀⠀⠀⢀⠀⠀⢀⢔⢕⢕⢕⢕⢕⢕⢔⢕⢕⢕⢕⢕⢕⢕⡕⢕⢕⢕⢇⢕⢕⢕⢕⢕⢕⢕⢕⢕⢕⢕⢕⢕⢕⢕⢕⢕⠔⠀⠀⢔⢄⠀⠀⠀⠀⠀⠀⠀⠀⠀⠀⠀⠀⠀⠀⠀⠀⠀⠀⠀⠀⠀⠀⠀⠀⠀⠀⠀⣰⣷⡕⠁⣕⣄⣄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⢇⠀⠀⠀⠀⠀⠀⠀⠀⠀⠀⠀⠀⠀⠀⠀⠀⠀⠀⠀⠀⠀⠀⠀⠀⠀⠐⠁⠀⠀⠁⠕⢕⠕⠕⢕⢕⢕⢕⢕⢕⢕⢜⢕⢝⢔⢕⢕⡕⢕⢕⢕⢕⡕⢕⢕⢕⢕⢕⢕⢕⢕⢕⢕⢕⢕⠕⠑⠀⠀⢕⢀⢕⠀⠀⠀⠀⠀⠀⠀⠀⠀⠀⠀⠀⠀⠀⠀⠀⠀⠀⠀⠀⠀⠀⠀⠀⠀⠀⠀⢿⡿⠃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⣿⡕⠀⠀⠀⠀⠀⠀⠀⠀⠀⠀⠀⠀⠀⠀⠀⠀⠀⠀⠀⠀⠀⠀⠀⠀⠀⠀⠀⢄⠀⠀⠀⠀⠀⠀⢕⢅⢕⢕⢕⢕⢕⢕⢕⢕⢕⢕⢔⢕⢕⢕⢕⢕⢜⢕⢕⢕⢕⢕⢕⢕⢕⢕⠕⠑⠁⠀⠀⠀⢄⢕⢕⢕⠀⠀⠀⠀⠀⠀⠀⠀⠀⠀⠀⠀⠀⠀⠀⠀⠀⠀⠀⠀⠀⠀⠀⠀⠀⠀⠀⣸⡇⢕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⡇⠀⠀⠀⠀⠀⠀⠀⠀⠀⠀⠀⠀⠀⠀⠀⠀⠀⠀⠀⠀⠀⠀⠀⠀⠀⢀⡠⢕⠀⠀⠀⠀⠀⠀⠀⠁⠁⠑⠕⠕⢕⢕⢕⢕⢕⢇⢕⢕⢇⢕⢕⢕⢕⢕⢕⢕⢕⠕⠕⠑⠁⠁⠀⠀⠀⠀⠀⠀⢕⢕⢜⢕⢀⠀⠀⠀⠀⠀⠀⠀⠀⠀⠀⠀⠀⠀⠀⠀⠀⠀⠀⠀⠀⠀⠀⠀⠀⠀⠀⣿⡇⠑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⢟⢇⠀⠀⠀⠀⠀⠀⠀⠀⠀⠀⠀⠀⠀⠀⠀⠀⠀⠀⠀⠀⠀⠀⠀⠀⢀⢕⣏⢕⢕⠀⠀⠀⠀⠀⠀⠀⠀⠀⠀⠀⠀⠀⠁⠁⠁⠁⠁⠁⠁⠁⠁⠁⠁⠁⠁⠀⠀⠀⠀⠀⠀⠀⠀⠀⠀⠀⠀⠀⡕⢕⢕⢕⢱⢄⢀⢀⠀⠀⠀⠀⠀⠀⠀⠀⠀⠀⠀⠀⠀⠀⠀⠀⠀⠀⠀⠀⢀⢀⠑⠁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⢕⢔⢀⠀⠀⠀⠀⠀⠀⠀⠀⠀⠀⠀⠀⠀⠀⠀⠀⠀⢀⢄⢔⢕⢕⢕⣿⣕⡕⢀⠀⠀⠀⠀⠀⠀⠀⠀⠀⠀⠀⠀⠀⠀⠀⠀⠀⠀⠀⠀⠀⠀⠀⠀⠀⠀⠀⠀⠀⠀⠀⠀⠀⠀⠀⠀⠀⢰⢟⢕⣵⢕⢟⢕⢕⢕⢕⢔⢄⢀⠀⠀⠀⠀⠀⠀⠀⠀⠀⠀⠀⠀⠀⢀⢄⢔⢕⣱⢔⢕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⢱⣕⢕⢕⢄⢀⠀⠀⢀⠀⠀⠀⠀⠀⠀⠀⠀⠀⠄⢕⢕⢕⢕⢕⢕⡕⢜⢿⣿⣷⡔⢄⠀⠀⠀⠀⠀⠀⠀⠀⠀⠀⠀⠀⠀⠀⠀⠀⠀⠀⠀⠀⠀⠀⠀⠀⠀⠀⠀⠀⠀⠀⠀⠀⠀⠀⢔⢡⣾⡿⢟⢕⣿⡕⢕⢕⢕⢕⢕⢕⢔⠀⠀⠀⠀⠀⠀⠀⠀⠀⠀⢕⢕⢕⣱⣷⣿⣿⢕⢕⢄⢀⢕⢕⢕⢕⢕⢕⠕⠀⠀⠀⠕⢕⢕⢕⢕⢕⢕⢕⢕⢕⢕⢸⢕⢕⢕⢕⢸⣿⣧⣿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⢕⢕⢕⣼⣿⣿⣇⢕⢕⢕⢕⢕⢄⢄⢔⠄⠀⠀⠀⠀⠀⠀⠁⠕⢕⢕⢕⢕⣧⢕⢕⢕⢝⠑⠑⠀⠀⠀⠀⠀⠀⠀⠀⠀⠀⠀⠀⠀⠀⠀⠀⠀⠀⠀⠀⠀⠀⠀⠀⠀⠀⠀⠀⠀⠀⠀⠀⠀⠀⠁⢕⢕⢕⢕⢱⣿⢇⢕⢕⢕⢕⢕⢕⠑⠀⠀⠀⠀⠀⠀⠀⠀⠀⢕⢕⢱⣾⣿⣿⣿⣿⢕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⢸⣿⣿⣿⣷⡕⢕⢕⢕⢕⢕⢅⢔⠀⠀⠀⠀⠀⠀⠀⠀⠀⠑⢕⢕⢝⢇⢕⣕⢕⢀⠀⠀⠀⠀⠀⠀⠀⠀⠀⠀⠀⠀⠀⠀⠀⠀⠀⠀⠀⠀⠀⠀⠀⠀⠀⠀⠀⠀⠀⠀⠀⠀⠀⠀⠀⢕⢕⢕⢕⢕⡾⢛⢕⢕⢕⢕⢕⠕⠕⠀⠀⠀⠀⠀⠀⠀⠀⠀⢕⢕⢕⢼⣿⣿⣿⢟⢕⢕⢕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⢜⢿⣿⣿⣿⣟⢕⢕⢕⢕⢕⢕⢕⠀⠀⠀⠀⠀⠀⠀⠀⠀⠀⠀⠑⠜⠕⢇⢜⢷⣧⣵⣵⡕⢔⠄⠀⠀⠀⠀⠀⠀⠀⠀⠀⠀⠀⠀⠀⠀⠀⠀⠀⠀⠀⠀⠀⠀⠀⠀⠀⠀⠀⠀⢔⢔⣵⣷⡷⢕⢜⢕⠇⠑⠕⠑⠁⠀⠀⠀⠀⠀⠀⠀⠀⠀⠀⠀⠀⠁⠁⠁⠑⠘⢝⢕⢕⢕⢕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⢕⢕⢕⢝⢻⢟⢕⢕⠕⠕⠕⠑⠑⠑⠑⠀⠀⠀⠀⠀⠀⠀⠀⠁⠀⠀⠀⠘⡇⢕⢕⢝⠉⠙⠑⠑⠁⠀⠀⠀⠀⠀⠀⠀⠀⠀⠀⠀⠀⠀⠀⠀⠀⠀⠀⠀⠀⠀⠀⠀⠀⠀⠀⠀⠁⠑⠑⠙⢙⢕⢕⣕⠆⠀⠀⠀⠀⠀⠀⠀⠀⠀⠀⠀⠀⠀⠀⠀⠀⠀⠀⠀⠀⠀⠀⢑⢕⢕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⠀⠀⠀⠀⠀⠀⠀⠀⠀⠀⠀⠀⠀⠀⠀⠀⠀⠀⠀⠀⠀⠀⠀⠘⠳⢧⣕⢕⢔⣔⡄⢀⠀⠀⠀⠀⠀⠀⠀⠀⠀⠀⠀⠀⠀⠀⠀⠀⠀⠀⠀⠀⠀⠀⠀⠀⠀⠀⢄⢔⣰⡰⢕⣱⢷⡞⠙⠀⠀⠀⠀⠀⠀⠀⠀⠀⠀⠀⠀⠀⠀⠀⠀⠀⠀⠀⠀⠀⠀⢄⢕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⢑⠀⠀⠀⠀⠀⠀⠀⠀⠀⠀⠀⠀⠀⠀⠀⠀⠀⠀⠀⠀⠀⠀⠀⠀⠀⠑⢵⣕⢕⢝⠛⠑⠀⠀⠀⠀⠀⠀⠀⠀⠀⠀⠀⠀⠀⠀⠀⠀⠀⠀⠀⠀⠀⠀⠀⠀⠀⠁⠑⢘⠝⢕⣸⢵⠊⠀⠀⠀⠀⠀⠀⠀⠀⠀⠀⠀⠀⠀⢀⢄⢄⢀⢀⢄⢄⢄⢔⢔⢕⢕⢕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⠑⠀⠀⠀⠀⠀⠀⠀⠀⠀⠀⠀⠀⠀⠐⠑⠐⠀⠀⠀⠀⠀⠀⠀⠀⠀⠀⠀⠀⠑⠑⠑⠐⠀⠀⠀⠀⠀⠀⠀⠀⠀⠀⠀⠀⠀⠀⠀⠀⠀⠀⠀⠀⠀⠀⠀⠀⠀⠀⠑⠁⠑⠙⠁⠀⠀⠀⠀⠀⠀⠀⠐⠂⠀⠀⠀⠀⠀⠐⠑⠑⠑⠑⠑⠑⠑⠑⠑⠑⠑⠑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⢻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⡕⢜⢿⣿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⣿⣿⣿⣿⣿⣿⣿⣷⡌⠻⣿⣿⣿⣿⣿⣿⣿⡼⣷⣻⣿⣿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⢿⢿⢿⠿⠿⠟⠟⠿⠿⠿⠿⠿⠟⠟⠟⠟⠟⠿⠿⠟⠟⠟⠛⠿⠟⢟⠝⠟⠟⠟⠟⠟⠟⠛⠕⢕⢝⢏⢟⠟⠻⠟⠳⢹⣧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⢔⡇⠀⠀⠀⠀⠀⠀⠀⠀⠀⠀⠘⢧⢣⢄⠀⠀⠀⠁⠀⠑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⣷⢕⣸⢱⢗⢗⢗⢕⢕⢕⢇⢕⢕⢗⠀⠀⢜⣇⢕⢔⠀⠀⠀⠀⠀⠁⠑⠀⢕⣷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⣿⣿⢕⠀⢸⣿⣿⣿⣿⣿⣿⣿⣿⣿⣿⣿⣿⣿⣿⣿⣿⣿⣿⣿⣿⣿⣿⣿⣿⣿⣿⣿⣿⣿⣿⣿⣿⣿⡇⠀⢕⣿⣿⣿⣿⣿⣿⣿⢿⢇⢱⢇⢅⡵⢕⢕⢕⢕⢡⢵⢇⢗⢵⡀⠀⠑⢹⡔⡕⠀⠀⠀⠀⠀⠐⠀⠀⠱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⣿⡿⣫⡕⢏⢕⡽⢕⢏⣵⡿⢕⢕⢕⢕⢕⢕⢕⢕⢑⡀⠀⢜⣷⣕⢀⠀⠀⠀⢀⠀⠀⠀⠀⠈⠝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⡿⣫⢞⢏⡱⡕⣽⡇⢕⣿⢏⢕⡕⢕⠕⢕⢕⢕⢕⣕⢱⣕⢄⢕⣿⣾⣇⠀⠀⠄⢀⢀⢀⢔⠀⠀⠀⠀⠑⠙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⣿⣫⢞⢕⢕⣴⢇⢰⣾⡇⢱⢏⣵⣴⣷⣿⣿⣷⣶⣷⣷⣿⡎⢿⡕⢕⢝⣿⡵⢄⠀⠀⠀⠅⢕⠀⠀⠁⠀⠀⠀⣰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⠕⣵⢏⢕⣱⡿⣵⢜⢑⣿⢕⢕⣿⣿⣿⣿⣿⣿⣿⣿⣿⣿⣿⣧⢜⡇⢕⢸⣿⢃⢕⠀⠀⢀⠀⠅⢀⢀⢀⢀⢄⢠⣿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⣼⡏⠕⣼⡟⣼⢏⡇⢡⢟⢕⢕⢿⣽⣿⣿⣿⣿⣿⣿⣿⣿⣿⣿⢕⢕⢕⢸⣿⡎⢕⠀⠀⢕⢕⢕⢦⢔⢔⠀⠈⢸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⡇⣱⢗⢕⣾⣟⡾⢏⢕⢇⢁⣼⡕⢕⢕⣿⣿⣿⣿⣿⣿⣿⣿⣿⣿⣿⢕⢕⢕⣿⡿⠇⠁⢀⠀⠀⠁⠀⠁⠑⠸⢔⢆⠅⢕⠝⣿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⡿⡟⢹⢝⢕⢕⣿⢕⣾⡟⣾⢕⢕⢕⢱⢾⣿⡧⢕⢸⣿⣿⣿⣿⣿⣿⣿⣿⣿⡟⣿⢕⠁⠁⠁⠀⠀⢀⢕⢕⣰⡄⣄⢀⠀⠐⠄⢄⠕⢁⢄⢝⣿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⣿⢹⢇⢔⢇⢕⣸⢝⣸⡿⣼⢇⢕⢕⢱⢕⡎⢜⢏⢕⣿⡏⣿⣿⣿⣿⣿⣿⣿⣿⡇⢟⢕⢀⠀⠀⠀⢀⢕⢕⡕⢹⣷⢿⡇⢔⢄⢄⢔⢕⢇⢜⢇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⠳⡕⢕⢕⢕⢕⣿⢕⣿⢷⣿⢕⢕⢕⡜⢕⣿⣧⣵⢕⣿⢸⣿⣿⣿⣿⣿⣿⣿⣿⢇⢕⢕⢕⣴⣴⣆⡕⢕⢱⣧⢸⣿⢸⣷⢕⡇⣧⢕⢕⢕⢕⢰⢜⣿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⡇⢕⡇⡕⢕⡕⢕⢾⢸⡿⣾⣿⣵⣿⢕⢕⢸⣿⣿⡿⢕⡇⢸⣿⢹⡿⣿⣿⣿⣿⣿⢕⢕⢕⢸⣿⣿⣿⣧⢕⢸⣿⡔⣿⢸⣿⣵⡇⢻⢕⢵⡕⢡⢜⢜⢸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⡇⢕⢕⢱⡏⢕⡕⡎⣿⢧⣿⣿⡏⡟⢕⢕⢸⣵⣵⡕⢕⢕⢸⣿⢕⡇⣿⣿⡇⠻⢝⢕⢕⢕⣸⣵⣵⣷⣷⢕⢜⣿⡇⡇⢸⣿⣿⢇⢻⢕⢕⢹⡕⢕⢕⣸⣿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⣿⣕⢕⢳⢵⣜⡕⣧⡟⢸⣿⣿⢇⢇⢱⢕⢸⢿⢿⢇⢕⣸⣇⠨⡕⢫⢸⢿⣧⢕⢕⢕⢕⢕⣿⢿⢿⣿⡿⢕⢸⢿⡇⢇⢘⣿⣿⢕⢼⢜⣹⢼⢎⢕⣱⣿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⣷⣕⢕⢱⢕⢸⢕⢸⣿⡇⢕⢕⠟⠇⠓⠛⠙⠓⢕⢕⠜⢇⢕⢘⡜⢿⣿⡕⢕⢱⢕⢕⠕⠑⠊⠙⢙⠑⠊⢜⢕⢕⢕⢜⣿⢕⣿⢕⢕⢕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⣿⠇⠑⢑⡕⢕⢜⢜⢇⢕⠑⢄⢔⣕⢑⠀⠀⠀⠀⢕⢹⣷⣷⣕⣱⣝⣧⢕⣏⣕⢕⢔⢀⠀⠀⠁⢕⡔⢄⠑⢕⢕⢕⢇⢱⣻⢕⠁⠀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⣿⣿⡇⠁⠀⢕⢱⢕⢕⢕⢕⢕⢕⢜⣿⣧⠉⠀⢀⠀⠀⢸⣾⣿⣿⣿⣿⣿⣿⣿⣿⣷⣷⠉⠀⠀⠀⢀⢸⣿⣱⡇⢕⡼⢑⢘⢜⣿⢕⠀⠀⢕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⡿⡵⠁⠀⠀⢑⣵⢕⢕⢕⢳⡕⢕⢸⣿⣿⣧⡑⠔⢔⣡⣿⣿⣿⣿⣿⣿⣿⣿⣿⣿⣿⣿⣥⡑⢔⢑⣱⣿⣿⡟⢕⡾⢕⡕⢸⢕⣿⢁⠀⠀⠁⢣⢻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⡟⡽⠑⠀⠀⠀⢕⢏⢕⢕⢕⢕⢝⡕⠸⣿⢿⣜⣉⢍⠽⣿⣿⣿⣿⣿⣿⣿⣿⣿⣿⣿⣿⣿⣿⡯⢩⢩⢱⣻⡟⢕⢞⢕⡜⢕⢸⢕⣿⠀⠀⠀⠀⠘⢣⣻⣿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⡿⡝⢕⢕⠀⠀⢀⢜⢕⢕⢕⢕⢕⢕⠕⣜⣿⢕⢕⢕⢕⢕⢸⣿⣿⣿⣿⣿⣿⣾⣿⣿⣿⣿⣿⣿⣕⢕⢔⢕⢇⣱⢕⢜⢕⡇⢕⢸⢕⢸⢕⢀⠀⢀⢔⢕⢑⢻⣷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⡧⢕⢇⢇⢕⣾⣿⢕⢕⢕⢕⢕⡕⢕⢜⢝⢜⣷⣷⣷⣷⣾⣿⣿⣿⣿⣿⣿⣿⣿⣿⣿⣿⣿⣿⣿⣿⣷⣵⣵⣶⢇⢕⢕⣸⢕⢕⢜⡕⢜⢸⣿⣿⢕⢜⡕⡕⢞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⢕⢸⢨⢕⢱⣿⣿⢕⢕⢕⢕⢕⢕⢕⢕⢕⢕⢜⣿⣿⣿⣿⣿⣿⡟⠻⢿⢟⢟⢟⢻⢿⠟⢻⣿⣿⣿⣿⣿⣿⢇⢕⢕⢑⡿⢕⢕⢕⢕⢜⢸⣿⣿⡇⢕⢇⣧⢱⣿⣿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⣿⡇⣿⣸⢕⢸⣿⣿⢕⢕⢕⢕⢕⢕⢕⢕⢕⢕⢕⢜⢛⢿⣿⣿⣿⣷⣔⢕⢕⢕⢕⢕⢕⣰⣼⣿⣿⣿⡿⢟⢕⢕⢕⢕⡜⡜⢕⢕⢕⢕⢕⢜⣿⣿⡇⢕⡕⣿⢕⢻⣿⣿⣿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⣿⢕⣿⡟⢕⢸⣿⣏⢕⢕⢕⢕⢕⢕⢕⢕⢕⢕⢕⢕⢕⢕⢜⢝⢿⢿⣿⣿⣿⣿⣷⣿⣿⣿⣿⢿⢟⢕⢕⢕⢕⢕⢕⢜⢕⡕⢕⡕⢕⢕⢕⢾⡼⣿⡇⢕⢱⣿⡇⢾⢿⢿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⣿⡕⣿⣷⡇⢸⣿⣸⢇⢕⢕⢕⢕⢕⢕⢕⢕⢕⢕⢕⢕⢕⢕⢕⢕⢕⢜⢝⢻⢿⢿⢟⢏⢝⢕⢕⢕⢕⢕⢕⢕⢕⢱⢕⣾⡇⢕⢇⢕⢕⢕⢜⢣⢿⡇⢱⣼⣿⢇⢇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⣿⣧⣿⣿⣷⢜⠣⢇⢕⢕⢕⢕⢕⢕⢕⢕⢕⢕⢕⢕⢕⢕⢕⢕⠕⠕⢕⢕⢕⢕⢕⢕⣵⡕⢑⠕⢕⢕⢕⢕⢕⢕⢕⡔⣿⡇⢕⠕⢕⢕⢕⢕⢜⢎⢕⣾⣿⣿⣼⢕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⣿⣿⢇⢇⢕⢕⢕⢕⢨⣣⢕⢕⢕⢕⢕⢕⢕⢕⠕⠑⠁⠀⢕⢕⣱⣵⣷⣾⣿⣿⡇⢕⢀⠀⠁⠕⢕⢕⢕⢕⢕⣿⢕⢕⢕⢕⢕⢕⢕⢕⢜⠞⣿⣿⣿⣿⡇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⢛⢟⢟⢟⢟⢟⢏⢇⢕⢕⢕⢕⢕⢔⣿⡇⢕⢕⢕⢕⢕⠑⠀⠀⠀⠀⠀⢕⠕⣿⣿⣿⣿⣿⣿⡇⢕⢕⠀⠀⠀⠀⠁⢕⢕⢕⠑⠑⠑⠁⠁⠀⠀⠀⠁⠕⢕⢜⠟⠟⠟⢕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⠀⢀⢕⢕⢕⢕⢕⣱⣵⡇⢱⡣⢕⢕⢕⢕⢕⠀⠀⠀⠀⠀⢐⢕⢰⣿⣿⣿⣿⣿⣿⢇⢕⢕⠀⠀⠀⠀⠀⠁⠁⠀⠀⠀⠀⠀⠀⠀⠀⠀⠀⠀⠁⠁⠀⠀⠀⠑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⡷⢗⢎⢕⢕⢜⣿⣿⣿⣿⣿⣿⣿⣿⣿⣿⣿⣿⣿⣿⣿⣿⣿⣿⣿⣿⣿⡿⡄⢕⢕⢕⣵⣿⣿⣿⡇⢘⡏⢕⢕⢕⢕⢕⠀⠀⠀⠀⠀⠁⢕⢸⣿⣿⣿⣿⣿⣗⢕⢕⠕⠀⠀⠀⠀⠀⠀⠀⠀⠀⠀⠀⠀⠀⠀⠀⠀⠀⠀⠀⠀⠀⠀⠀⠀⠀⠑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⢕⢕⢕⢕⢕⢕⢕⢜⣿⣿⣿⣿⣿⣿⣿⣿⣿⣿⣿⣿⣿⣿⣿⣿⣿⣿⣿⡿⡕⢕⢕⢕⣾⣿⣿⣿⣿⣿⢕⡇⢕⢕⢕⢕⠁⠀⠀⠀⠀⠀⠀⠸⢷⠾⠿⠿⠿⠿⠃⠁⠀⠀⠀⠀⠀⠀⠀⠀⠀⠀⠀⠀⠀⠀⠀⠀⠀⠀⠀⠀⠀⠀⠀⠀⠀⠀⠀⠀⠁⠱⣥⣵⣵⣵⣵⣵⣕⣕⣅⣔⣕⣟⣟⣿⣿⣿⣿⢟⢗⢲⢆⠐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⣧⡕⢕⢕⢕⢕⢅⠀⢹⣿⣿⣿⣿⣿⣿⢿⣟⣽⣷⣿⡿⢯⢟⡿⣿⣿⡿⢝⢕⢕⠕⠼⠿⠿⢿⣿⣿⡇⢜⣵⢕⢑⢕⠕⠀⠀⠀⠀⠀⠀⠀⠀⠀⠀⠀⠀⠀⠀⠀⠀⠀⠀⠀⠀⠀⠀⠀⠀⠀⠀⠀⠀⠀⠀⠀⠀⠀⠀⠀⠀⠀⠀⠀⠀⠀⠀⠀⠀⠀⠀⠿⣟⣻⣿⢿⣿⣿⣿⣿⣿⣿⡿⢿⢿⢿⢿⢏⢕⢕⢕⢕⢔⢄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⣿⣷⡅⠀⠑⠑⠁⠀⠀⠹⣿⡿⣻⣽⣾⡿⢟⢏⢕⢕⢕⠁⠀⠀⠀⠉⠁⠀⠀⠀⠀⠀⠀⠀⠀⠁⠙⠣⠕⠙⠁⠀⠀⠀⠀⠀⠀⠀⠀⠀⠀⠀⠀⠀⠀⠀⠀⠀⠀⠀⠀⠀⠀⠀⠀⠀⠀⠀⠀⠀⠀⠀⠀⠀⠀⠀⠀⠀⠀⠀⠀⠀⠀⠀⠀⠀⠀⠀⠀⠀⠀⢝⢟⢻⢿⣾⣽⡻⢿⣿⣿⣿⣧⣄⡀⠀⠀⠀⢕⢕⢕⢕⠕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⣿⡄⠀⠀⠕⠕⠀⢀⣽⣾⢿⢏⢕⢕⢕⠕⠑⠑⠑⠑⠀⠀⠀⠀⠀⠀⠀⠀⠀⠀⠀⠀⠀⠀⠀⠀⠀⠀⠀⠀⠀⠀⠀⠀⠀⠀⠀⠀⠀⠀⠀⠀⠀⠀⠀⠀⠀⠀⠀⠀⠀⠀⠀⠀⠀⠀⠀⠀⠀⠀⠀⠀⠀⠀⠀⠀⠀⠀⠀⠀⠀⠀⠀⠀⠀⠀⠀⠀⠀⠀⠀⠀⠁⠈⠙⢻⣷⣯⣻⢿⣿⣿⡟⠀⠀⠀⠑⠑⠁⠀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⣿⣿⣆⠀⠀⠀⣴⣿⡿⢏⢕⢕⢕⠑⠀⠀⠀⠀⠀⠀⠀⠀⠀⠀⠀⠀⠀⠀⠀⠀⠀⠀⠀⠀⠀⠀⠀⠀⠀⠀⠀⠀⠀⠀⠀⠀⠀⠀⠀⢀⢀⢀⢀⢀⢀⢀⢀⠀⢀⢀⠀⠀⠀⠀⠀⠀⠀⠀⠀⠀⠀⠀⠀⠀⠀⠀⠀⠀⠀⠀⠀⠀⠀⠀⠀⠀⠀⠀⠀⠀⠀⠀⠀⠀⠀⠁⢕⢝⢿⣷⣝⢋⠀⠀⢄⢄⠀⠀⠀⠃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⣿⣿⣆⠀⠀⣿⢟⢕⢕⢕⢕⢕⠀⠀⠀⠀⠀⠀⠀⠀⠀⠀⠀⠀⠀⠀⠀⠀⠀⠀⠀⠀⠀⠀⠀⠀⠀⠀⠀⠀⠀⢀⢀⢄⠄⢀⢕⢕⢕⢕⢕⢕⢕⢕⢕⢕⢅⢕⢕⢑⠑⢁⢀⢄⢀⠀⠀⠀⠀⠀⠀⠀⠀⠀⠀⠀⠀⠀⠀⠀⠀⠀⠀⠀⠀⠀⠀⠀⠀⠀⠀⠀⠀⠀⢄⢕⢕⢕⢝⢿⣷⡄⠀⠀⠁⠀⠀⠀⠀⢀⣐⣑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⣿⣿⣆⠀⠁⠀⠑⢕⢕⠕⠕⠕⠀⠀⠀⠀⠀⠀⠀⠀⠀⠀⠀⠀⠀⠀⠀⠀⠀⠀⠀⠀⠀⠀⠀⠀⢀⢀⢄⠀⢁⢕⢕⢔⢕⢕⢕⢕⢕⢕⢕⢕⢕⢕⢕⢕⢕⢕⢕⢕⢕⢕⢕⢕⢔⢅⢔⠀⠀⠀⠀⠀⠀⠀⠀⠀⠀⠀⠀⠀⠀⠀⠀⠀⠀⠀⠀⠀⠀⠀⠀⠀⠑⠑⠕⢕⢕⢕⠘⠻⠕⠕⠀⠀⠀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⣿⡟⠀⠀⠀⠀⠁⠀⠀⠀⠀⠀⠀⠀⠀⠀⠀⠀⠀⠀⠀⠀⠀⠀⠀⠀⠀⠀⠀⠀⠀⠀⢀⢄⢕⢕⢔⢔⢕⢑⢕⢕⢕⢕⢕⢕⢕⢕⢕⢕⢕⡕⢕⢕⢕⢕⢕⢕⢕⢕⢕⢕⢕⢕⢕⢕⢕⢕⢔⠀⢔⠀⠀⢀⠀⠀⠀⠀⠀⠀⠀⠀⠀⠀⠀⠀⠀⠀⠀⠀⠀⠀⠀⠀⠁⠕⠀⠀⠀⠀⠀⠀⣰⡕⠑⣕⣔⣄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⢇⠀⠀⠀⠀⠀⠀⠀⠀⠀⠀⠀⠀⠀⠀⠀⠀⠀⠀⠀⠀⠀⠀⠀⠀⠀⢀⠄⠀⠀⠄⢕⢕⢕⢕⢕⢕⢕⢕⢕⢕⢕⠕⢑⢕⢑⢱⢕⢇⢕⢕⢕⢕⢕⢕⢕⢕⢕⢕⢕⢕⢕⢕⢕⢕⢕⢕⢕⠕⠀⢀⠀⢕⠀⠀⠀⠀⠀⠀⠀⠀⠀⠀⠀⠀⠀⠀⠀⠀⠀⠀⠀⠀⠀⠀⠀⠀⠀⠀⠀⢵⡿⠃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⣿⠁⠀⠀⠀⠀⠀⠀⠀⠀⠀⠀⠀⠀⠀⠀⠀⠀⠀⠀⠀⠀⠀⠀⠀⠀⠀⠁⠀⠀⠀⠀⠁⠑⠕⠑⢕⠕⢕⢕⢕⢕⢕⢕⢕⢕⢕⢱⢱⢇⢕⢕⢕⢕⡕⡕⢕⢕⢕⢕⢕⢕⢕⢕⢕⢕⢕⠑⠁⠀⠀⢕⡄⠀⠀⠀⠀⠀⠀⠀⠀⠀⠀⠀⠀⠀⠀⠀⠀⠀⠀⠀⠀⠀⠀⠀⠀⠀⠀⠀⠀⢸⡇⢕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⢄⠀⠀⠀⠀⠀⠀⠀⠀⠀⠀⠀⠀⠀⠀⠀⠀⠀⠀⠀⠀⠀⠀⠀⠀⠀⠀⢀⢕⢔⠀⠀⠀⠀⠀⠑⠕⢕⢕⢕⢕⢕⢕⢕⢕⢕⢕⢕⢕⢕⢕⢕⢕⢕⢕⢕⢕⢕⢕⢕⢕⢕⠕⠑⠁⠀⠀⠀⠀⠀⢕⢕⢄⠀⠀⠀⠀⠀⠀⠀⠀⠀⠀⠀⠀⠀⠀⠀⠀⠀⠀⠀⠀⠀⠀⠀⠀⠀⠀⠀⢸⡇⠑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⢟⢕⠀⠀⠀⠀⠀⠀⠀⠀⠀⠀⠀⠀⠀⠀⠀⠀⠀⠀⠀⠀⠀⠀⠀⠀⠀⢔⣦⢕⢔⠀⠀⠀⠀⠀⠀⠀⠀⠁⠁⠑⠕⠕⠕⢕⢕⢕⢕⢕⢕⢕⢕⢕⢕⠕⠕⠕⠑⠑⠁⠁⠀⠀⠀⠀⠀⠀⠀⠀⢄⢕⢕⢕⢀⠀⠀⠀⠀⠀⠀⠀⠀⠀⠀⠀⠀⠀⠀⠀⠀⢕⠀⠀⠀⠀⠀⠀⠀⠀⠀⠁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⢀⠀⠀⠀⠀⠀⠀⠀⠀⠀⠀⠀⠀⠀⠀⠀⠀⠀⠀⠀⠀⠀⢀⢄⢔⢕⣿⢕⢕⠀⠀⠀⠀⠀⠀⠀⠀⠀⠀⠀⠀⠀⠀⠀⠀⠀⠀⠀⠀⠀⠀⠀⠀⠀⠀⠀⠀⠀⠀⠀⠀⠀⠀⠀⠀⠀⠀⠀⣼⢕⢕⢕⢱⢕⢔⢔⢄⢀⠀⠀⠀⠀⠀⠀⠀⠀⠀⠀⠀⠀⠁⠀⠀⠀⠀⢀⢄⢄⢔⢕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⢕⢕⢄⢀⠀⠀⠀⢀⠀⠀⠀⠀⠀⠀⠀⠀⠀⠀⠀⢄⢔⢕⢕⢕⢕⢕⢻⣷⣕⡄⢀⠀⠀⠀⠀⠀⠀⠀⠀⠀⠀⠀⠀⠀⠀⠀⠀⠀⠀⠀⠀⠀⠀⠀⠀⠀⠀⠀⠀⠀⠀⠀⠀⠀⠀⠀⠀⢕⣱⣵⣿⢕⢸⢕⢕⢕⢕⢕⢕⢔⢀⠀⠀⠀⠀⠀⠀⠀⠀⠀⠀⢀⢄⢔⢕⢕⣱⣷⢕⢕⢄⢀⢕⢕⢕⢕⢕⢕⠕⠀⠀⠀⠕⢕⢕⢕⢕⢕⢕⢕⢕⢕⢕⢸⢕⢕⢕⢕⢸⣿⣧⣿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⢕⢕⢕⣾⣧⣕⢕⢕⢄⢄⢕⢄⠀⠀⢀⠀⠀⠀⠀⠀⠀⠑⢕⢕⢕⢕⢕⢕⡇⢜⢝⢻⢿⢇⢕⠀⠀⠀⠀⠀⠀⠀⠀⠀⠀⠀⠀⠀⠀⠀⠀⠀⠀⠀⠀⠀⠀⠀⠀⠀⠀⠀⠀⠀⠀⠀⠀⠀⠀⢕⢸⢟⢟⢝⢕⣼⡕⢕⢕⢕⢕⢕⢕⢕⠀⠀⠀⠀⠀⠀⠀⠀⠀⢀⢕⢕⢕⣵⣿⣿⣿⡇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⣿⣿⣿⣷⡕⢕⢕⢕⢕⢔⢕⢕⠑⠀⠀⠀⠀⠀⠀⠀⠁⠕⢕⢕⢕⢿⡕⢕⢕⢕⠀⠀⠀⠀⠀⠀⠀⠀⠀⠀⠀⠀⠀⠀⠀⠀⠀⠀⠀⠀⠀⠀⠀⠀⠀⠀⠀⠀⠀⠀⠀⠀⠀⠀⠀⠀⢀⢕⢕⢕⢕⢱⡿⢕⢕⢕⢕⢕⢕⢕⠀⠀⠀⠀⠀⠀⠀⠀⠀⢀⢕⢕⢱⣿⣿⣿⣿⡿⢕⢕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⢻⣿⣿⣿⣿⡇⢕⢕⢕⢕⢕⢕⢅⠀⠀⠀⠀⠀⠀⠀⠀⠀⠁⠕⢕⢱⢕⡕⢱⣕⢔⢄⢀⢀⢀⠀⠀⠀⠀⠀⠀⠀⠀⠀⠀⠀⠀⠀⠀⠀⠀⠀⠀⠀⠀⠀⠀⠀⠀⠀⠀⠀⠀⠀⠀⢀⢕⢕⢕⢕⢕⢎⢜⢕⢕⢕⠕⠑⠁⠁⠀⠀⠀⠀⠀⠀⠀⠀⠄⠕⢕⢕⢜⢿⢿⢿⢏⢕⢕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⢕⢜⢻⣿⣿⣿⢇⢕⢕⢕⢕⢕⢕⢕⢄⠀⠀⠀⠀⠀⠀⠀⠀⠄⠀⠁⠁⢣⡕⢕⢹⢿⢿⢿⡇⢕⢕⠀⠀⠀⠀⠀⠀⠀⠀⠀⠀⠀⠀⠀⠀⠀⠀⠀⠀⠀⠀⠀⠀⠀⠀⠀⠀⠀⢄⢕⢕⣾⢿⢏⢕⢕⡱⠁⠀⠁⠀⠀⠀⠀⠀⠀⠀⠀⠀⠀⠀⠀⠀⠀⠀⠀⠀⠀⠁⢕⢕⢕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⢜⢟⠕⠕⠑⠑⠁⠁⠁⠁⠁⠁⠀⠀⠀⠀⠀⠀⠀⠀⠀⠔⠀⠀⠀⢗⣕⡕⢕⢀⢀⠀⠀⠀⠀⠀⠀⠀⠀⠀⠀⠀⠀⠀⠀⠀⠀⠀⠀⠀⠀⠀⠀⠀⠀⠀⠀⠀⠀⠀⠀⠀⢁⢀⢄⢅⢕⣱⡵⠃⠀⠀⠀⠀⠀⠀⠀⠀⠀⠀⠀⠀⠀⠀⠀⠀⠀⠀⠀⠀⠀⠀⢑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⢕⠀⠀⠀⠀⠀⠀⠀⠀⠀⠀⠀⠀⠀⠀⠀⠀⠀⠀⠀⠀⠀⠀⠀⠀⠙⢟⡣⢕⢅⢷⣵⢔⠀⠀⠀⠀⠀⠀⠀⠀⠀⠀⠀⠀⠀⠀⠀⠀⠀⠀⠀⠀⠀⠀⠀⠀⠀⢄⢐⢱⣵⢗⢕⢕⢫⠝⠀⠀⠀⠀⠀⠀⠀⠀⠀⠀⠀⠀⠀⠀⠀⠀⠀⠀⠀⠀⠀⠀⢀⢄⢕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⠀⠀⠀⠀⠀⠀⠀⠀⠀⠀⠀⠀⠀⠀⠀⠀⠀⠀⠀⠀⠀⠀⠀⠀⠀⠀⠀⠑⠃⠑⠑⠁⠁⠀⠀⠀⠀⠀⠀⠀⠀⠀⠀⠀⠀⠀⠀⠀⠀⠀⠀⠀⠀⠀⠀⠀⠀⠀⠀⠀⠐⠐⠑⠑⠋⠁⠀⠀⠀⠀⠀⠀⠀⠀⠀⠀⠀⠀⠀⠀⠑⠁⠐⠐⠐⠐⠑⠑⠑⠑⠑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⡙⢿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⣷⡕⢝⢿⣿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⣿⣿⣿⣿⣿⣿⣿⣿⣿⣿⣿⣿⣿⣧⡘⠻⣿⣿⣿⣿⣿⣿⣿⡵⣦⢻⣿⣿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⢻⢿⢿⠿⠿⠟⠟⠿⠿⠿⠿⠿⠟⠟⠟⠟⠟⠿⠿⠟⠟⠟⠛⠿⠟⢟⠝⠟⠟⠟⠟⠟⠟⠟⠕⢜⢟⢟⢟⠟⠟⠟⠳⢻⣧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⢔⡕⠀⠀⠀⠀⠀⠀⠀⠀⠀⠀⠜⢧⢣⢄⠀⠀⠀⠁⠙⠑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⣷⢇⣸⢱⡷⢷⢷⢗⢗⢳⢗⢗⢳⢷⠁⠁⢜⣇⢔⢄⠀⠀⠀⠀⠀⠑⠑⠀⢕⣷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⣿⣿⣿⣿⣿⢇⢱⢇⢕⣕⢕⢕⢕⢕⢱⣵⡞⢳⢵⢀⠀⠑⢹⡜⢕⠀⠀⠀⠀⠀⠔⠀⠀⢕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⣿⣿⢟⣽⢇⡕⡾⢕⠏⣵⡾⢇⢕⢕⢕⢕⢕⢕⢜⢣⡀⠀⢜⣷⣱⢀⠀⠀⠀⠀⠀⠀⠀⠀⠈⠟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⣿⢟⡵⢟⢱⡵⣾⡇⢕⣿⢟⢕⢕⢕⢕⢕⢕⢕⢕⣕⠱⣕⢄⢕⣿⣿⣇⠀⠀⢀⢀⢀⢀⢄⠀⠀⠀⠁⠘⢝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⣿⢟⡵⢕⢕⣵⠧⢸⣿⢇⢸⢏⣵⣴⣷⣾⣿⣷⣷⣷⣷⣿⡇⢿⡕⢕⢼⣿⣇⢄⠀⠀⠁⠕⢕⠁⠀⠐⠀⠀⠀⣄⣾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⢕⣣⢟⢕⣱⡾⣳⢕⢜⣿⢕⢨⣿⣿⣿⣿⣿⣿⣿⣿⣿⣿⣿⣧⢸⡟⢕⢸⣿⡇⢕⠀⠀⢀⠀⢁⢀⠀⠀⠀⢀⢀⣼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⣱⡏⢕⣵⡟⣽⢏⡇⠰⢟⢕⢕⢿⣻⣿⣿⣿⣿⣿⣿⣿⣿⣿⣿⢕⢕⢕⢸⣿⡇⢕⠀⠀⢕⡕⢔⢆⢄⢄⠔⠑⢳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⡇⢱⢿⠕⣼⡟⣼⢏⢕⡇⢁⣴⡇⢕⢕⣿⣿⣿⣿⣿⣿⣿⣿⣿⣿⣿⢕⢕⢕⡨⣿⠇⠑⠀⠀⠁⠁⠁⠁⠑⢸⢄⢔⢑⢍⠻⣿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⣿⡿⢿⢟⢏⢕⣿⢕⣼⡟⣼⢇⢕⢕⢱⢾⣿⣇⢕⢸⣿⣿⣿⣿⣿⣿⣿⣿⣿⡟⣿⢕⠁⠁⠈⠀⠀⠀⢕⢔⢔⡄⡀⠀⠀⠀⠁⢁⢔⠕⢅⢝⣿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⣿⣳⢅⢵⢕⢕⣸⢝⣸⡿⣸⢇⢕⢕⢱⢕⢎⢝⢿⢕⣿⡏⣿⣿⣿⣿⣿⣿⣿⣿⡇⢟⢕⠀⠀⠀⠀⠀⢕⢕⡕⢹⣿⢻⡇⢔⢀⢀⢅⢔⢇⢘⢇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⢇⢜⢕⢕⢕⢕⣿⢕⣿⢧⣿⢕⢕⢕⡜⢕⣗⣵⣵⢕⣿⢸⣿⣿⣿⣿⣿⣿⣿⣿⡇⢕⢕⢕⣴⣤⣤⢕⢕⢱⣱⢜⣿⢸⣷⢕⡇⣷⢕⢕⢕⢕⢕⡜⣿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⡏⡟⢧⢕⢕⢕⢕⣿⢸⡿⣾⣿⣕⣾⢕⢇⢸⣿⣿⡿⢕⡇⢸⣿⢻⣿⣿⣿⣿⣿⣿⢇⢕⢕⢸⣿⣿⣿⣧⢕⢸⣿⡕⣿⢸⣿⣡⡇⢻⢕⢕⢕⢕⡼⣱⢹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⢕⢝⢜⢕⢞⢕⠕⢝⣿⣇⣿⣿⡿⡿⢕⢕⢸⣽⣝⡕⢱⢕⢸⣿⢜⡇⣿⣿⡏⢿⢛⢕⢕⢕⢜⣟⣝⣽⣽⢕⢜⣿⡇⡟⢸⣿⣿⡇⢸⡇⢜⢳⡜⢕⢔⣕⣿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⣯⢕⢕⢜⣕⢑⢆⢷⡿⢸⣿⣿⢇⢇⣕⢕⢸⣿⣿⣇⢜⣼⡕⢻⢕⢧⢹⣿⡇⢕⢕⢕⢕⢕⣿⣿⣿⣿⡿⢕⢱⣿⡇⢇⢸⢿⣿⢕⢸⡟⢗⣕⡵⢕⢕⣼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⣷⣕⢱⢝⢝⢇⢸⢕⢸⣿⡟⢕⢕⣿⣕⠾⠷⠷⠅⢱⢝⢝⢕⢕⢜⡼⣿⣿⡕⢕⢱⢕⢎⢝⢕⠵⠷⠗⠱⢞⢸⡇⢕⢕⢜⣿⢕⣸⢜⡝⢕⢜⢕⣾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⣷⡕⠕⢕⡇⢕⢸⢿⢇⢕⠕⢐⢄⢔⠔⠀⠀⠀⠁⢕⢺⣿⣧⣵⣵⣝⣣⣱⣷⡗⢕⢁⠀⠀⠀⠐⢔⢄⢀⠕⢕⢕⢕⢸⢕⣿⢕⠕⠜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⣿⣿⢟⠀⠀⢕⢱⢕⢜⢕⢕⢕⢔⢱⣷⡇⠓⠐⠀⠀⠀⢱⣼⣿⣿⣿⣿⣿⣿⣿⣿⣮⣧⠓⠂⠀⠀⠀⢸⣷⢇⡔⢕⣱⢕⢿⢸⣿⢕⠀⠀⠕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⣿⢫⠑⠀⠀⢇⣶⢕⢕⢕⣵⢕⢕⢼⣿⣿⣔⠔⢅⢄⢐⣾⣿⣿⣿⣿⣿⣿⣿⣿⣿⣿⣿⣴⠔⢄⠔⢕⣼⣿⣿⢕⣱⢏⡅⢸⢕⣿⢕⠀⠀⠈⡕⢿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⣿⣳⢇⠀⠀⠀⢱⡟⢕⢕⢕⢜⢳⢕⢸⣿⡿⡝⢓⣓⢣⣿⣿⣿⣿⣿⣿⣿⣿⣿⣿⣿⣿⣿⣿⣵⣗⢚⢙⣺⣿⢇⡱⢕⠱⢕⢸⢕⢻⢔⠀⠀⠀⠜⣏⢿⣿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⣿⡳⢇⠀⠀⠀⠀⢸⢕⢕⢕⢕⢕⢕⢕⢜⣟⢝⢕⢕⢕⢜⢹⣿⣿⣿⣿⣿⣿⣿⣿⣿⣿⣿⣿⣿⡕⢔⢕⠔⢹⢕⡜⡕⢕⡎⢕⢸⢕⢸⡇⠀⠀⠀⢀⢜⢫⢿⣷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⣇⢇⢕⢇⢔⣤⣵⢱⢕⢕⢕⢕⢕⢕⢝⢗⢹⣵⣵⣕⣥⣷⣾⣿⣿⣿⣿⣿⣿⣿⣿⣿⣿⣿⣿⣿⣿⣧⣕⣱⣵⡟⢕⢕⢱⡇⢕⢜⡕⢸⢱⣶⣶⢕⢕⡕⢕⢞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⡕⢱⢸⢕⢕⣿⡇⢕⢕⢕⢕⢕⢕⢕⢕⢕⢕⢻⣿⣿⣿⣿⣿⣿⡿⢿⣿⣿⣿⣿⣿⣿⡿⢿⣿⣿⣿⣿⣿⣿⡟⢕⢕⢕⡿⢕⢕⢕⢕⢕⢸⣿⣿⡇⢕⢳⣧⢌⢹⣿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⡿⢇⣿⢰⢕⢸⣿⡇⢕⢕⢕⢕⢕⢅⢕⢕⢕⢕⢕⢝⢿⣿⣿⣿⣿⣧⢄⢕⢕⢕⢕⢕⢕⢄⣸⣿⣿⣿⣿⡿⢏⢕⢕⢕⡸⢹⢕⢕⢕⢕⢕⢜⣿⣿⣧⢕⢸⢸⡕⢼⣿⣿⣿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⣇⢱⣿⢰⢕⢸⣿⡇⢕⢕⢕⢕⢕⢕⢕⢕⢕⢕⢕⢕⢕⢜⢟⢿⣿⣿⣿⣷⣷⣵⣷⣥⣷⣿⣿⣿⢿⢟⢝⢕⢕⢕⢕⢱⢱⡕⢕⢕⢕⢕⢕⣼⣹⣿⣿⢕⢸⣿⡇⢸⢿⢿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⣿⢸⣿⡞⢕⢸⣿⢱⢕⢕⢕⢕⢕⢕⢕⢕⢕⢕⢕⢕⢕⢕⢕⢕⢕⢝⢟⢻⣿⣿⣿⣿⢿⢟⢝⢕⢕⢕⢕⢕⢕⢕⢕⢕⣸⡇⢕⡕⢕⢕⢕⢜⣇⣿⣿⢕⣕⣿⡧⢕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⣿⡜⣿⣿⡇⢸⡏⢇⢕⢕⢕⢇⢕⢕⢕⢕⢕⢕⢕⢕⢕⢕⢕⢕⢕⢕⢕⢕⢕⢜⢕⢕⢕⡕⢕⢕⢕⢕⢕⢕⢕⢕⢕⢕⣿⡇⢕⢇⢕⢕⢕⢕⢸⣸⡏⢱⣿⣿⡇⡕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⣿⣷⡕⢜⢕⢕⢅⢕⠸⣵⢕⢕⢕⢕⢕⢕⢕⢕⢕⢕⠕⠁⢅⢕⢕⣑⣕⣵⣵⣿⡇⢕⠁⠑⢕⢕⢕⢕⢕⢕⢗⣿⢇⢕⢕⢕⢕⢕⢕⢕⢑⢕⣾⣿⣿⣷⢇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⢻⢻⢿⢿⢿⢿⢿⢿⢿⢿⢿⢿⢿⢿⢿⢿⢿⢿⢿⢟⢟⢟⢛⢟⢟⢟⢻⢟⢟⡱⢕⢕⢕⢕⢕⢕⢿⢱⢕⢕⢕⢕⢕⢕⠑⠁⠀⠀⠀⢕⢕⣿⣿⣿⣿⣿⣿⡇⢕⢔⠀⠀⠁⠑⢕⢕⢕⢕⡿⢕⢕⢕⢕⢕⢕⢕⢕⢕⢝⠟⠟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⠀⠀⢔⢕⢕⢕⢕⢕⢕⢕⡸⡇⡇⢕⢕⢕⢕⠀⠀⠀⠀⠀⢕⢕⢡⣿⣿⣿⣿⣿⣿⢇⢕⢕⠀⠀⠀⠀⠀⠕⢕⢕⠁⠁⠁⠁⠁⠀⠀⠀⠁⢑⢕⢇⠀⠀⠀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⣿⣿⣿⣿⣿⣿⣿⣿⣿⢏⢇⢕⢕⢕⣵⣷⣿⣿⢇⣿⡞⢕⢕⢕⢕⠀⠀⠀⠀⠀⠔⢕⢘⣿⣿⣿⣿⣿⣿⢕⢕⢕⠀⠀⠀⠀⠀⠀⠀⠀⠀⠀⠀⠀⠀⠀⠀⠀⠀⠀⠁⠑⠘⠙⠑⠕⢕⢕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⡿⢟⢏⢕⢕⢹⣿⣿⣿⣿⣿⣿⣿⣿⣿⣿⣿⣿⣿⣿⣿⣿⣿⣿⣿⣿⣿⢏⢎⢕⢕⣱⣿⣿⣿⣿⣿⢕⢸⢔⢑⢕⢕⠐⠀⠀⠀⠀⠀⠀⢱⣼⣿⣿⣿⣿⣿⣧⣵⡕⠁⠀⠀⠀⠀⠀⠀⠀⠀⠀⠀⠀⠀⠀⠀⠀⠀⠀⠀⠀⠀⠀⠀⠀⠀⠀⠑⢵⣵⣵⣵⣵⣵⣵⣵⣗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⡟⢕⢕⢕⢕⢕⢕⢕⢻⣿⣿⣿⣿⣿⣿⣿⣿⣿⣿⣿⣿⣿⣿⣿⣿⣿⣿⣿⢏⢕⢕⢕⢱⣿⣿⣿⣿⣿⣿⢕⢇⢇⢕⢕⢕⠀⠀⠀⠀⠀⠀⠀⠈⠻⣿⣿⣿⢿⢿⠋⠁⠀⠀⠀⠀⠀⠀⠀⠀⠀⠀⠀⠀⠀⠀⠀⠀⠀⠀⠀⠀⠀⠀⠀⠀⠀⠀⠀⠀⠈⢻⣿⣿⣿⣿⣿⣿⣿⣿⣿⣿⣿⡿⢿⢿⢿⢿⢿⠿⢟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⡕⢕⢕⢕⢕⢕⠁⠘⢿⣿⣿⣿⣿⣿⡿⢟⣫⣽⣿⣿⢿⠯⠟⠿⢿⣿⢇⢕⢕⢕⢱⣿⣿⣿⣿⣿⣿⡟⢕⢰⣕⢕⢕⢕⠀⠀⠀⠀⠀⠀⠀⠀⠀⠀⠀⠀⠀⠀⠀⠀⠀⠀⠀⠀⠀⠀⠀⠀⠀⠀⠀⠀⠀⠀⠀⠀⠀⠀⠀⠀⠀⠀⠀⠀⠀⠀⠀⠀⠀⠀⠙⢟⣻⣿⡿⣿⣿⣿⣿⣿⣿⣿⣧⣄⡀⠀⠀⠕⢕⢕⢕⢔⢄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⣇⠑⠁⠕⠑⠀⠀⠈⢿⣿⢟⣯⣵⡾⢟⢟⢝⢕⢕⢕⠀⠀⠀⠀⠀⠁⠁⠁⠀⠀⠀⠀⠀⠀⠉⠙⢯⢇⠌⠛⠁⠁⠀⠀⠀⠀⠀⠀⠀⠀⠀⠀⠀⠀⠀⠀⠀⠀⠀⠀⠀⠀⠀⠀⠀⠀⠀⠀⠀⠀⠀⠀⠀⠀⠀⠀⠀⠀⠀⠀⠀⠀⠀⠀⠀⠀⠀⠀⠀⠀⢜⢝⢟⢿⣷⣽⣻⢿⣿⣿⣿⣿⣿⣿⣿⠇⠀⢕⢕⢕⢕⢕⢑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⣧⠀⠀⢀⢕⠑⠀⣈⣵⣿⢟⢝⢕⢕⢕⠕⠕⠕⠕⠀⠀⠀⠀⠀⠀⠀⠀⠀⠀⠀⠀⠀⠀⠀⠀⠀⠀⠀⠀⠀⠀⠀⠀⠀⠀⠀⠀⠀⠀⠀⠀⠀⠀⠀⠀⠀⠀⠀⠀⠀⠀⠀⠀⠀⠀⠀⠀⠀⠀⠀⠀⠀⠀⠀⠀⠀⠀⠀⠀⠀⠀⠀⠀⠀⠀⠀⠀⠀⠀⠀⠁⠁⠁⠑⠝⢟⢿⣮⣝⢟⢛⢛⠛⠃⠀⠀⠑⠕⠑⠀⠁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⣧⡀⠀⠀⢀⣼⣿⢟⢕⢕⢕⢕⠕⠀⠀⠀⠀⠀⠀⠀⠀⠀⠀⠀⠀⠀⠀⠀⠀⠀⠀⠀⠀⠀⠀⠀⠀⠀⠀⠀⠀⠀⠀⠀⠀⠀⠀⠀⠀⠀⢀⢀⢀⠀⠀⠀⠀⠀⠀⠀⠀⠀⠀⠀⠀⠀⠀⠀⠀⠀⠀⠀⠀⠀⠀⠀⠀⠀⠀⠀⠀⠀⠀⠀⠀⠀⠀⠀⠀⠀⠀⠀⠀⠀⠁⢕⢝⢻⣷⣧⡕⠀⠀⢄⢄⠀⠀⠀⠀⢁⣐⣑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⣷⡀⠀⠜⣿⢇⢕⢕⢕⢕⢕⠀⠀⠀⠀⠀⠀⠀⠀⠀⠀⠀⠀⠀⠀⠀⠀⠀⠀⠀⠀⠀⠀⠀⠀⠀⠀⠀⠀⠀⠀⠀⢀⢀⠐⢔⢔⢕⢕⢕⢕⢕⢕⢅⢔⢐⢕⢕⢕⠔⢔⠀⢀⢀⠀⠀⠀⠀⠀⠀⠀⠀⠀⠀⠀⠀⠀⠀⠀⠀⠀⠀⠀⠀⠀⠀⠀⠀⠀⠀⠀⠀⠀⠀⢕⢕⢕⢜⢿⣿⡦⠀⠀⠁⠀⠀⠀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⣷⡀⠀⠁⠀⠕⢕⢕⢕⢕⡴⠀⠀⠀⠀⠀⠀⠀⠀⠀⠀⠀⠀⠀⠀⠀⠀⠀⠀⠀⠀⠀⠀⠀⠀⠀⢀⢄⠀⠑⢕⢕⢄⢕⢔⢕⢕⢕⢕⢕⢕⢕⢕⢕⢔⢕⢕⢕⢔⢕⢕⢕⢕⢅⢐⢄⠀⠀⠀⠀⠀⠀⠀⠀⠀⠀⠀⠀⠀⠀⠀⠀⠀⠀⠀⠀⠀⠀⠀⠀⠀⠐⠕⠕⢕⢕⢕⠑⠟⠇⢔⢀⠀⠀⠀⣔⣔⣄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⠃⠀⠀⠀⠀⠑⠁⠀⠀⠀⠀⠀⠀⠀⠀⠀⠀⠀⠀⠀⠀⠀⠀⠀⠀⠀⠀⠀⠀⠀⠀⠀⢀⢔⢕⢅⢅⢅⠕⢕⢕⢕⢕⢕⢕⢕⢕⢕⢕⢕⢕⢕⢕⢕⢕⢕⢕⢕⢕⢕⢕⢕⢕⢕⢕⢄⢄⢄⠀⢀⢀⠀⠀⠀⠀⠀⠀⠀⠀⠀⠀⠀⠀⠀⠀⠀⠀⠀⠀⠀⠀⠀⠀⠁⢕⠁⠀⠀⠀⠀⠀⢀⠐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⣿⠀⠀⠀⠀⠀⠀⠀⠀⠀⠀⠀⠀⠀⠀⠀⠀⠀⠀⠀⠀⠀⠀⠀⠀⠀⠀⠀⢀⠀⠀⢀⢔⢕⢕⢕⢕⢕⢕⢔⢕⢕⢕⢕⢕⢕⢕⠕⢕⠕⢕⢕⢕⢕⢕⢕⢕⢕⢕⢕⢕⢕⢕⢕⢕⢕⢕⢕⢕⢕⠕⠀⠀⠀⠀⠀⠀⠀⠀⠀⠀⠀⠀⠀⠀⠀⠀⠀⠀⠀⠀⠀⠀⠀⠀⠁⠀⠀⠀⠀⠀⢄⡇⢄⢑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⡇⠀⠀⠀⠀⠀⠀⠀⠀⠀⠀⠀⠀⠀⠀⠀⠀⠀⠀⠀⠀⠀⠀⠀⠀⠀⠀⢐⠀⠀⠀⠀⠑⠕⢕⠕⠕⢕⢕⢕⢕⢕⢕⢜⢜⢝⢕⠕⢕⣕⠕⢕⢕⢕⢕⢕⢕⢕⢕⢕⢕⢕⢕⢕⢕⢕⢕⢕⠕⠑⠀⢀⢀⠀⢕⠀⠀⠀⠀⠀⠀⠀⠀⠀⠀⠀⠀⠀⠀⠀⠀⠀⠀⠀⠀⠀⠀⠀⠀⠀⠀⠑⡇⠁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⢇⠀⠀⠀⠀⠀⠀⠀⠀⠀⠀⠀⠀⠀⠀⠀⠀⠀⠀⠀⠀⠀⠀⠀⠀⠀⠀⢀⠀⢕⢄⠀⠀⠀⠁⠁⢅⢔⢕⢕⢕⢕⢕⢕⢕⢕⢕⢕⢕⢔⢕⢕⢕⢕⢕⢕⢕⢕⢕⢕⢕⢕⢕⢕⢕⢕⠑⠁⠀⠀⠀⢕⢕⡀⢕⠀⠀⠀⠀⠀⠀⠀⠀⠀⠀⠀⠀⠀⠀⠀⠀⠀⠀⠀⠀⠀⠀⠀⠀⠀⠀⠀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⠀⠀⠀⠀⠀⠀⠀⠀⠀⠀⠀⠀⠀⠀⠀⠀⠀⠀⠀⠀⠀⠀⠀⠀⠀⠀⢕⣼⢕⢕⠀⠀⠀⠀⠀⠀⠁⠁⠑⠕⢕⢕⢕⢕⢕⢕⢕⢕⢕⢕⢕⢕⢕⢕⢕⢕⢕⢕⢕⢕⠕⠑⠑⠁⠀⠀⠀⠀⠀⠀⢕⢔⢕⢕⠀⠀⠀⠀⠀⠀⠀⠀⠀⠀⠀⠀⠀⠀⠀⠀⠀⠀⠀⠀⠀⠀⠀⠀⠀⠀⢄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⢔⠀⠀⠀⠀⠀⠀⠀⠀⠀⠀⠀⠀⠀⠀⠀⠀⠀⠀⠀⠀⠀⠀⢀⢄⢔⢕⣿⡕⢕⠀⠀⠀⠀⠀⠀⠀⠀⠀⠀⠀⠀⠁⠁⠁⠑⠑⠑⠑⠑⠑⠑⠑⠑⠁⠁⠁⠁⠀⠀⠀⠀⠀⠀⠀⠀⠀⠀⠀⢀⢕⢕⡕⢕⢕⢔⢔⢄⢀⠀⠀⠀⠀⠀⠀⠀⠀⠀⠀⠀⠀⠀⠀⠀⠀⠀⠀⢀⢄⢔⢕⢄⢀⢕⢕⢕⢕⢕⢕⠕⠀⠀⠀⠕⢕⢕⢕⢕⢕⢕⢕⢕⢕⢕⢸⢕⢕⢕⢕⢸⣿⣧⣿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⢕⢕⢕⢕⢔⢀⠀⠀⠀⠀⠀⠀⠀⠀⠀⠀⠀⠀⠀⠀⠀⢀⢄⢔⢕⢕⢕⢕⢕⢻⣧⡕⢀⠀⠀⠀⠀⠀⠀⠀⠀⠀⠀⠀⠀⠀⠀⠀⠀⠀⠀⠀⠀⠀⠀⠀⠀⠀⠀⠀⠀⠀⠀⠀⠀⠀⠀⠀⠀⠀⠀⢜⣱⣾⡇⢕⢕⢕⢕⢕⢕⢕⢔⢄⠀⠀⠀⠀⠀⠀⠀⠀⠀⠀⠀⢀⢄⢔⢕⢕⣱⡇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⣷⣕⡕⢕⢔⢄⢀⢔⠀⠀⠀⠀⠀⠀⠀⠀⠀⠀⠕⢕⢕⢕⢕⢕⢕⡇⢜⢿⣿⣷⡕⢔⠀⠀⠀⠀⠀⠀⠀⠀⠀⠀⠀⠀⠀⠀⠀⠀⠀⠀⠀⠀⠀⠀⠀⠀⠀⠀⠀⠀⠀⠀⠀⠀⠀⠀⡔⢡⣿⡿⢟⢕⢱⢕⢕⢕⢕⢕⢕⢕⢕⠁⠀⠀⠀⠀⠀⠀⠀⠀⠀⢕⢕⢕⣱⣾⣿⣿⣷⢕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⢸⣿⣿⣿⣕⢕⢕⢕⢕⢕⢄⢔⢕⠀⠀⠀⠀⠀⠀⠀⠁⠑⢕⢕⢕⢕⣷⢕⢕⢕⢝⠑⠐⠁⠀⠀⠀⠀⠀⠀⠀⠀⠀⠀⠀⠀⠀⠀⠀⠀⠀⠀⠀⠀⠀⠀⠀⠀⠀⠀⠀⠀⠀⠀⠀⠀⠀⠁⢅⢕⢕⢕⢕⣸⢇⢕⢕⢕⢕⢕⢕⢁⠀⠀⠀⠀⠀⠀⠀⠀⠀⢔⢕⢱⣾⣿⣿⣿⣿⡇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⢜⣿⣿⣿⣿⣷⡕⢕⢕⢕⢕⢔⢔⠁⠀⠀⠀⠀⠀⠀⠀⠀⠀⠑⢕⢕⢸⢣⢕⢕⢕⢀⠀⠀⠀⠀⠀⠀⠀⠀⠀⠀⠀⠀⠀⠀⠀⠀⠀⠀⠀⠀⠀⠀⠀⠀⠀⠀⠀⠀⠀⠀⠀⠀⠀⠀⠀⢄⢕⢕⢕⢕⢕⢕⠕⢕⢕⢕⠕⠑⠑⠁⠀⠀⠀⠀⠀⠀⠀⠀⢕⢕⢕⢕⡻⣿⣿⢿⢏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⢝⣿⣿⣿⣿⢕⢕⢕⢕⢕⢕⢕⢕⠀⠀⠀⠀⠀⠀⠀⠀⠀⠀⠀⠑⠁⢕⢕⢜⢷⣧⣵⣵⡕⢔⢄⢀⠀⠀⠀⠀⠀⠀⠀⠀⠀⠀⠀⠀⠀⠀⠀⠀⠀⠀⠀⠀⠀⠀⠀⠀⠀⠀⢀⢔⢔⣱⣵⣷⢎⢕⢱⠑⠀⠁⠑⠀⠀⠀⠀⠀⠀⠀⠀⠀⠀⠀⠀⠀⠀⠀⠀⠁⠁⢅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⢜⢝⢟⠝⠕⠑⠑⠑⠑⠁⠁⠁⠑⠀⠀⠀⠀⠀⠀⠀⠀⠐⢄⠀⠀⠈⢕⢕⢕⢝⠙⠙⠙⠑⠑⠁⠀⠀⠀⠀⠀⠀⠀⠀⠀⠀⠀⠀⠀⠀⠀⠀⠀⠀⠀⠀⠀⠀⠀⠀⠀⠀⠑⠑⠑⠙⢝⢕⢕⣕⠇⠀⠀⠀⠀⠀⠀⠀⠀⠀⠀⠀⠀⠀⠀⠀⠀⠀⠀⠀⠀⠀⠀⠀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⠑⠀⠀⠀⠀⠀⠀⠀⠀⠀⠀⠀⠀⠀⠀⠀⠀⠀⠀⠀⠀⠀⠀⠀⠘⠓⠓⠑⠑⠐⠐⠀⠀⠀⠀⠀⠀⠀⠀⠀⠀⠀⠀⠀⠀⠀⠀⠀⠀⠀⠀⠀⠀⠀⠀⠀⠀⠀⠀⠀⠐⠐⠐⠑⠑⠑⠛⠁⠀⠀⠀⠀⠀⠀⠀⠀⠀⠀⠀⠀⠀⠀⠀⠀⠀⠀⠀⠀⠀⠀⠀⠐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⡙⢻⣿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⣷⡕⢝⢿⣿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⣿⣿⣿⣿⣿⣿⣿⣷⡌⠻⢿⣿⣿⣿⣿⣿⣿⡵⣧⢻⣿⣿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⢛⢛⢛⢛⠿⠟⠟⠿⠿⠿⠿⠿⠟⠟⠟⠟⠟⠿⠿⠟⠟⠟⠛⠿⠟⢟⠝⠟⠟⠟⠟⠟⠟⠟⠇⢕⢝⢏⢟⠟⠛⠟⠗⢹⣧⠟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⠀⢔⡇⠀⠀⠀⠀⠀⠀⠀⠀⠀⠀⠘⢷⢣⢄⠀⠀⠀⠅⠘⠑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⡷⢕⡸⢱⢷⢷⢷⢗⢗⢗⢗⢗⢗⢳⠁⠀⢜⣇⢖⢔⠁⠀⠀⠀⠀⠑⠑⠀⢕⣷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⣿⣿⣿⣿⣿⢇⢱⡇⢜⡣⢕⢕⢕⢕⢱⣵⡗⢓⢦⡀⠀⠁⢹⡇⢕⠀⠀⠀⠀⠀⠐⠀⠀⠕⣿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⣿⣿⢟⡽⢇⡕⡞⢕⢝⣵⡿⢕⢕⢕⢕⢕⢕⢕⢕⢳⡀⠀⢜⣿⣰⢄⠀⠀⠀⠀⠀⠀⠀⠀⠈⠝⢿⣿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⣿⡿⣫⢵⢝⡱⢥⣿⡇⢕⣿⢏⢕⡕⢕⢕⢕⢕⢕⢕⣕⢡⣕⢄⢕⢿⣟⡕⠀⠀⠄⢀⢀⢀⢔⠀⠀⠀⠀⠑⠙⢿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⣿⢟⡽⢕⢕⣴⢧⢠⣿⡕⢸⢇⣵⣼⣿⣿⣿⣷⣷⣷⣷⣿⡇⢽⡇⢕⢻⣿⣗⢔⠀⠀⠀⠕⢕⠁⠀⠑⠀⠀⠀⣠⣾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⢕⣳⢟⢕⣱⡿⣵⢕⢘⣿⢕⢨⣿⣿⣿⣿⣿⣿⣿⣿⣿⣿⣿⣷⢌⢏⢕⢸⣿⡇⢕⠀⠀⢀⠀⠅⢀⢀⢀⢀⠀⢄⣼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⠀⣱⡏⢕⣼⡟⣼⢏⡇⢸⢟⡕⢕⢿⣿⣿⣿⣿⣿⣿⣿⣿⣿⣿⣿⢕⢕⢕⢸⣿⡇⢕⠀⠀⢜⢕⢄⢦⢔⢔⠐⠑⢱⣿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⡇⣱⡟⢕⣾⣟⡾⢇⢕⡇⢅⣾⡇⢕⢕⣿⣿⣿⣿⣿⣿⣿⣿⣿⣿⣿⢕⢕⢕⣺⡿⠇⠁⠀⠀⠀⠁⠀⠁⠑⠸⢔⢔⠑⢌⢝⣿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⣿⣿⡿⢿⢟⢏⢕⣿⠕⣾⣟⡾⢇⢕⢕⢱⢾⣿⣯⢕⣸⣿⣿⣿⣿⣿⣿⣿⣿⣿⡟⣿⢕⠀⠁⠁⠀⠀⠀⢕⢕⣔⡄⣀⠀⠀⠀⠁⢁⢔⠕⢁⢝⣿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⣿⣳⢕⢕⡕⢕⣼⢎⣸⡿⣼⢇⢕⢕⢱⢔⢜⢜⢟⢕⣿⡏⣿⣿⣿⣿⣿⣿⣿⣿⡇⢝⢕⢀⠀⠀⠀⢀⢕⢕⡕⢸⣿⢹⡇⢔⢄⢀⢄⢔⢇⢜⡇⣿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⣿⢏⢜⢕⢕⢕⢕⣿⢱⣿⢳⣿⢕⢕⢕⡜⢕⣷⣧⣵⢱⣿⢸⣿⣿⣿⣿⣿⣿⣿⣿⡇⢕⢕⢕⣴⣴⣴⡕⢕⢱⣱⢜⣿⢸⡿⢕⡇⣷⢕⢕⢕⢕⢕⡜⣿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⣿⡏⡎⢧⢕⢕⢕⢕⣿⣸⡟⣾⣿⣵⣶⢕⢇⢸⣿⣿⡿⢕⡇⢸⣿⢹⡿⣿⣿⣿⣿⣿⢇⢕⢕⢸⣿⣿⣿⣷⢕⢸⣿⡕⣿⢸⣿⣵⡇⢽⡕⢕⢕⢕⡼⢱⢹⣿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⣿⢕⢕⢜⢕⢞⢕⠕⢕⣿⢧⣿⣿⡟⡗⢕⢕⢸⣽⣽⡕⢕⢕⢸⣿⢜⡇⣿⣿⡏⠿⢏⢕⢕⢕⣜⣹⣽⣽⣽⢕⢜⣿⡇⡿⢸⣿⣿⡇⢸⡇⢜⢳⡜⢕⢝⢕⣿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⣇⢕⢕⢜⣕⢕⢫⢳⡟⢸⣿⣿⢇⢇⣕⢕⢸⣿⣿⣇⢕⣼⣕⢟⢕⢳⢸⣿⣇⢕⢕⢕⢕⢕⣿⣿⣿⢿⣿⢕⢱⣿⡇⢇⢸⣿⣿⢇⢸⡟⢇⣕⡵⢕⢕⣽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⣧⣕⢕⢝⢟⢇⢸⢕⢸⣿⡏⢕⢕⡿⢕⠷⠞⠟⠣⠕⢜⢝⣇⢕⢘⡜⢿⣿⡕⢕⢱⢕⢜⢕⠱⠝⠟⢗⠱⠎⢸⡏⢕⢕⢜⣿⢕⢸⡟⡝⢕⢜⢕⣾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⣷⡕⠜⢕⣇⢕⢸⢻⢇⢕⠕⢀⢄⢔⠐⠀⠀⠀⠀⢑⢺⣿⣷⣵⣵⣝⣣⣕⣷⡞⢑⢄⠀⠀⠀⠑⢔⢄⢀⠕⢕⢕⢕⢹⢕⣿⢕⠕⠕⢕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⣿⣿⢟⠀⠀⢕⢻⢕⢕⢕⢕⢕⢔⢱⣾⡇⠓⠀⠀⠀⠀⢱⣼⣿⣿⣿⣿⣿⣿⣿⣿⣧⣷⠚⠑⠀⠀⠀⢸⣷⢇⡔⢕⣱⢕⢿⢑⣿⢕⠐⠀⠕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⣿⠯⠑⠀⠀⢇⢾⢕⢕⢕⣵⢕⢕⢸⣿⣿⣔⠔⢅⢄⢑⣾⣿⣿⣿⣿⣿⣿⣿⣿⣿⣿⣿⣔⢔⢄⢔⢕⣾⣿⣿⢕⣱⢏⡄⢸⢕⣿⢕⠀⠀⠈⣕⢿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⣿⣿⣳⢕⠀⠀⠀⠰⡏⢕⢕⢕⢜⢣⢕⢸⣿⣿⢝⣓⣓⣣⣿⣿⣿⣿⣿⣿⣿⣿⣿⣿⣿⣿⣿⣿⣽⢗⢊⢝⣸⣿⢇⡱⢕⠱⡕⢸⢕⢹⡕⠀⠀⠀⢜⣮⢿⣿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⣿⣿⢳⢇⠀⠀⠀⠀⠑⢇⢕⢕⢕⢕⢕⢕⢘⣟⢝⢕⢔⢕⢜⢹⣿⣿⣿⣿⣿⣿⣿⣿⣿⣿⣿⣿⣿⡕⢕⢕⢕⢄⢕⡔⡕⢕⡎⢕⢸⢕⢸⡇⠀⠀⠀⢀⢜⢫⢿⣷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⣿⣇⢕⠕⡕⢔⣤⡴⢑⢕⢕⢕⢕⢕⢕⢕⢗⢻⣵⣵⣕⣡⣷⣾⣿⣿⣿⣿⣿⣿⣿⣿⣿⣿⣿⣿⣿⣿⣷⣵⣱⣵⡟⢕⢕⢸⢕⢕⢕⡇⢸⢳⣶⣴⢕⢕⡕⢕⢎⣿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⣿⣿⡕⢱⢸⢕⢱⣿⡇⢕⢕⢕⢕⢕⢕⢕⢕⢕⢕⢻⣿⣿⣿⣿⣿⣿⡿⢿⣿⡿⢿⢿⢿⣿⢿⢻⣿⣿⣿⣿⣿⣿⡟⢕⢕⢕⡿⢕⢕⢕⢇⢕⢸⣿⣿⡇⢕⢱⢱⢜⢹⣿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⣿⡏⢕⣿⢆⢕⢸⣿⡇⢕⢕⢕⢕⢕⢕⡕⢕⢕⢕⢕⢝⢿⣿⣿⣿⣿⣧⡄⢕⢕⢕⢕⢕⢕⢄⣼⣿⣿⣿⣿⡿⢏⢕⢕⢕⡸⢕⢕⢕⢕⢕⢕⢜⣿⣿⣷⢕⢸⢸⡇⢟⣿⣿⣿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⣿⡇⢱⣿⢑⢕⣾⣿⡇⢕⢕⢕⢕⢕⢕⢕⢕⢕⢕⢕⢕⢕⢜⢟⢿⣿⣿⣿⣷⣷⣷⣷⣵⣷⣿⣿⣿⢿⢟⢕⢕⢕⢕⢕⢱⢕⡕⢕⢕⢕⢕⢕⢸⣹⣿⣿⢕⢜⢸⣷⢕⢿⢿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⣇⢸⣿⡱⢕⣿⣿⢕⢕⢕⢕⢕⢕⢕⢕⢕⢕⢕⢕⢕⢕⢕⢕⢕⢕⢝⢟⢻⢿⣿⣿⣿⢟⢟⢝⢕⢕⢕⢕⢕⢕⢕⢕⢕⢸⡇⢕⡕⢕⢕⢕⢜⣇⣿⣿⢕⢸⣾⣿⢕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⣿⢸⣿⣷⡕⢸⡏⢏⢕⢕⢕⢇⢕⢕⢕⢕⢕⢕⢕⢕⢕⢕⢕⢕⢕⢕⢕⢕⢕⢔⢕⢕⢕⡕⢕⢕⢕⢕⢕⢕⢕⢕⢕⢱⣿⡇⢕⢕⢕⢕⢕⢕⢹⣹⣿⢕⣼⣿⣿⢕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⣿⣧⡜⡜⢕⢕⢕⢕⢜⡗⡕⢕⢕⢕⢕⢕⢕⢕⢕⢕⠕⠑⢅⢕⢕⣕⣕⣵⣷⣿⡇⢕⠁⠕⢕⢕⢕⢕⢕⢕⢘⣿⡇⢕⢅⢕⢕⢕⢕⢕⢱⢇⣱⣿⣿⣿⡇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⢿⢿⢿⢿⢿⢿⢿⢿⢿⢿⢿⢿⢿⢿⢿⢿⢿⢿⢟⢟⢟⢛⢟⢟⢟⢟⢛⢟⢳⢕⢕⢕⢕⢕⢕⢸⣏⢕⢕⢕⢕⢕⢕⠕⠑⠀⠀⠀⢕⢕⣾⣿⣿⣿⣿⣿⡇⢕⢔⠀⠀⠁⠕⢕⢕⢕⢜⢿⢕⢕⢕⢕⢕⢕⢕⢕⢕⢎⠟⠟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⠀⠀⢰⢕⢕⢕⢕⢕⢕⢕⢕⣯⡇⢕⢕⢕⢕⠀⠀⠀⠀⠀⢕⢕⢡⣿⣿⣿⣿⣿⣿⡇⢕⢕⠀⠀⠀⠀⠀⠕⢕⢕⠘⠑⠑⠑⠁⠁⠁⠁⠁⠑⢕⢔⠀⠀⠀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⣶⣿⣿⣿⣿⣿⣿⣿⣿⣿⣿⣿⣿⣿⣿⣿⣿⣿⣿⣿⣿⣿⣿⣿⣿⣿⡏⢇⢕⢕⢕⣱⣵⣶⣿⡕⢹⡇⢕⢕⢕⠕⠀⠀⠀⠀⠀⠕⢕⢸⣿⣿⣿⣿⣿⡏⢕⢕⢕⠀⠀⠀⠀⠀⠀⠁⠀⠀⠀⠀⠀⠀⠀⠀⠀⠀⠀⠁⠘⠙⠛⠃⠕⢕⢕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⢿⢿⣿⣿⣿⣿⣿⣿⣿⣿⣿⣿⣿⣿⣿⣿⣿⣿⣿⣿⣿⣿⣿⣿⡟⢜⢕⢕⣱⣿⣿⣿⣿⣿⡿⢜⡇⢅⢕⢕⠑⠀⠀⠀⠀⠀⠀⢱⣼⣿⣿⣿⣿⣯⣽⣵⠕⠁⠀⠀⠀⠀⠀⠀⠀⠀⠀⠀⠀⠀⠀⠀⠀⠀⠀⠀⠀⠀⠀⠀⠀⠀⠀⠕⢵⣵⣵⣵⣵⣵⣵⣵⣗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⡿⢟⢏⢕⢕⢕⢹⣿⣿⣿⣿⣿⣿⣿⣿⣿⣿⣿⣿⣿⣿⣿⣿⣿⣿⣿⣿⡟⢎⢕⢕⢱⣿⣿⣿⣿⣿⣿⡇⢕⢇⡑⢕⢕⠀⠀⠀⠀⠀⠀⠀⠈⢻⣿⣿⣿⣿⡿⠟⠉⠀⠀⠀⠀⠀⠀⠀⠀⠀⠀⠀⠀⠀⠀⠀⠀⠀⠀⠀⠀⠀⠀⠀⠀⠀⠀⠀⠀⠈⢻⣿⣿⣿⣿⣿⣿⣿⣿⣿⣿⣿⡿⢿⢿⢿⢿⢿⢿⢿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⡏⢕⢕⢕⢕⢕⢕⢕⢹⣿⣿⣿⣿⣿⣿⣿⣿⡿⢿⣿⣿⣿⢿⢿⢿⣿⣿⢟⢕⢕⢕⢱⣿⣿⣿⣿⣿⣿⡷⡕⢕⣵⢕⢕⢕⠀⠀⠀⠀⠀⠀⠀⠀⠁⠀⠀⠀⠀⠀⠀⠀⠀⠀⠀⠀⠀⠀⠀⠀⠀⠀⠀⠀⠀⠀⠀⠀⠀⠀⠀⠀⠀⠀⠀⠀⠀⠀⠀⠀⠀⠀⠙⢻⣿⣿⣿⣿⣿⣿⣿⣿⣿⣿⣧⣄⡀⠀⠀⠀⢄⢄⢀⠀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⣇⢕⢕⢕⢕⢕⠀⠁⢻⣿⣿⣿⡿⢟⣫⣵⣾⢿⢟⢟⢕⠀⠀⠀⠀⠈⠁⠁⠁⠁⠀⠀⠀⠁⠈⠙⠻⣟⡇⠡⠙⠑⠁⠀⠀⠀⠀⠀⠀⠀⠀⠀⠀⠀⠀⠀⠀⠀⠀⠀⠀⠀⠀⠀⠀⠀⠀⠀⠀⠀⠀⠀⠀⠀⠀⠀⠀⠀⠀⠀⠀⠀⠀⠀⠀⠀⠀⠀⠀⠀⠀⢸⢿⣯⣽⣟⢿⣿⣿⣿⣿⣿⣿⣿⣿⣿⡇⠅⢕⢕⢕⢕⢔⢄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⣧⢀⠀⠑⠁⢀⢀⠁⠻⢟⣵⣿⢿⢟⢕⢕⢕⠕⠕⠕⠀⠀⠀⠀⠀⠀⠀⠀⠀⠀⠀⠀⠀⠀⠀⠀⠁⠀⠀⠀⠀⠀⠀⠀⠀⠀⠀⠀⠀⠀⠀⠀⠀⠀⠀⠀⠀⠀⠀⠀⠀⠀⠀⠀⠀⠀⠀⠀⠀⠀⠀⠀⠀⠀⠀⠀⠀⠀⠀⠀⠀⠀⠀⠀⠀⠀⠀⠀⠀⠀⠁⠁⠁⠙⠛⠻⢾⣽⡻⢿⢟⢛⢛⢛⠛⠃⠀⢔⢕⢕⠕⠕⠑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⣷⡀⠀⠑⠑⠁⣠⣾⣿⢟⢕⢕⢕⠕⠀⠀⠀⠀⠀⠀⠀⠀⠀⠀⠀⠀⠀⠀⠀⠀⠀⠀⠀⠀⠀⠀⠀⠀⠀⠀⠀⠀⠀⠀⠀⠀⠀⠀⠀⠀⠀⠀⠀⠀⠀⠀⠀⠀⠀⠀⠀⠀⠀⠀⠀⠀⠀⠀⠀⠀⠀⠀⠀⠀⠀⠀⠀⠀⠀⠀⠀⠀⠀⠀⠀⠀⠀⠀⠀⠀⠀⠀⠀⠀⠀⠁⢝⢿⣷⣕⡕⣕⡕⠀⠀⠀⠁⠑⠑⠀⢀⣀⣔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⣷⡀⠀⠀⢰⣿⡟⢕⢕⢕⢕⢕⠀⠀⠀⠀⠀⠀⠀⠀⠀⠀⠀⠀⠀⠀⠀⠀⠀⠀⠀⠀⠀⠀⠀⠀⠀⠀⠀⠀⠀⠀⠀⢀⢀⠄⢐⢔⢔⢕⢕⢕⢕⢔⢅⢔⢐⢔⢕⢔⠔⠄⠀⠀⠀⠀⠀⠀⠀⠀⠀⠀⠀⠀⠀⠀⠀⠀⠀⠀⠀⠀⠀⠀⠀⠀⠀⠀⠀⠀⠀⠀⠀⠀⠀⢕⢕⢜⢻⣿⣮⡑⠀⠐⢔⢀⠀⠀⠀⠘⠙⠙⠙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⣷⡄⠀⠜⠋⠑⢕⢕⢕⢕⢕⢄⠀⠀⠀⠀⠀⠀⠀⠀⠀⠀⠀⠀⠀⠀⠀⠀⠀⠀⠀⠀⠀⠀⠀⠀⠀⠀⢀⢐⠑⢕⢕⢄⢕⢕⢕⢕⢕⢕⢕⢕⢕⢕⢕⢅⢕⢕⢕⢔⢕⢔⢕⢕⢁⢀⠀⠀⠀⠀⠀⠀⠀⠀⠀⠀⠀⠀⠀⠀⠀⠀⠀⠀⠀⠀⠀⠀⠀⠀⠀⠀⠔⢔⢕⢕⢕⢕⢜⢿⡿⢀⠀⠀⠀⠀⣄⣔⣅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⣿⡄⠀⠀⠀⠑⢕⠁⠀⠀⠀⠀⠀⠀⠀⠀⠀⠀⠀⠀⠀⠀⠀⠀⠀⠀⠀⠀⠀⠀⠀⠀⠀⢀⢄⢕⢑⢕⠔⠕⢕⢕⢕⢕⢕⢕⢕⢕⢕⢕⢕⢕⢕⢕⢕⢕⢕⢕⢕⢕⢕⢕⢕⢕⢕⢕⢄⢄⢄⠀⠀⢀⠀⠀⠀⠀⠀⠀⠀⠀⠀⠀⠀⠀⠀⠀⠀⠀⠀⠀⠀⠀⠀⠀⠁⢕⢕⠁⠁⠁⠕⠕⠀⠀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⡿⠀⠀⠀⠀⠀⠀⠀⠀⠀⠀⠀⠀⠀⠀⠀⠀⠀⠀⠀⠀⠀⠀⠀⠀⠀⠀⠀⢀⠀⠀⢀⢔⢕⢕⢕⢕⢕⢔⢕⢕⢕⢕⢕⢕⢕⢕⡕⢕⢵⢕⢕⢕⢕⢕⢕⢕⢕⢕⢕⢕⢕⢕⢕⢕⢕⢕⢕⢕⢔⢕⠀⠀⠐⠀⠀⠀⠀⠀⠀⠀⠀⠀⠀⠀⠀⠀⠀⠀⠀⠀⠀⠀⠀⠀⠑⠀⠀⠀⠀⠀⠀⠀⠀⢅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⡇⠀⠀⠀⠀⠀⠀⠀⠀⠀⠀⠀⠀⠀⠀⠀⠀⠀⠀⠀⠀⠀⠀⠀⠀⠀⠀⢐⠁⠀⠀⠁⠕⢕⠕⠕⢕⢕⢕⢕⢕⢕⢕⢕⢜⢜⢔⢕⢕⡕⢕⢕⢕⢕⢕⢕⢕⢕⢕⢕⢕⢕⢕⢕⢕⢕⢕⢕⢕⠕⠀⠀⢀⠀⢕⠀⠀⠀⠀⠀⠀⠀⠀⠀⠀⠀⠀⠀⠀⠀⠀⠀⠀⠀⠀⠀⠀⠀⠀⠀⠀⠀⡇⠁⠁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⠇⠀⠀⠀⠀⠀⠀⠀⠀⠀⠀⠀⠀⠀⠀⠀⠀⠀⠀⠀⠀⠀⠀⠀⠀⠀⠀⠀⠀⢔⢀⠀⠀⠀⠑⠀⢅⢄⢕⢕⢕⢕⢕⢕⢕⢕⢕⢜⢕⢌⢕⢕⢕⢕⢕⢕⢕⢑⢕⢕⢕⢕⢕⢕⢕⢕⠕⠁⠀⠀⠀⢕⢕⢀⢕⠀⠀⠀⠀⠀⠀⠀⠀⠀⠀⠀⠀⠀⠀⠀⠀⠀⠀⠀⠀⠀⠀⠀⠀⠀⠀⠀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⢀⠀⠀⠀⠀⠀⠀⠀⠀⠀⠀⠀⠀⠀⠀⠀⠀⠀⠀⠀⠀⠀⠀⠀⠀⠀⠀⢄⡵⢕⢁⠀⠀⠀⠀⠀⠀⠁⠑⠕⢕⢕⢕⢕⢕⢕⢕⢕⢕⢕⢱⢕⢕⢕⢕⢕⢕⢕⢕⢕⢜⢕⠕⠑⠁⠀⠀⠀⠀⠀⠀⢕⢜⠣⢕⠀⠀⠀⠀⠀⠀⠀⠀⠀⠀⠀⠀⠀⠀⠀⠀⠔⠀⠀⠀⠀⠀⠀⠀⠀⠀⠀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⠀⠀⠀⠀⠀⠀⠀⠀⠀⠀⠀⠀⠀⠀⠀⠀⠀⠀⠀⠀⠀⠀⠀⢀⢀⢄⢕⣿⢕⢕⠀⠀⠀⠀⠀⠀⠀⠀⠀⠀⠀⠁⠁⠑⠑⠑⠑⠑⠑⠑⠑⠑⠑⠑⠑⠑⠑⠁⠁⠀⠀⠀⠀⠀⠀⠀⠀⠀⠀⠀⢕⢕⡕⢕⢔⢔⢄⢀⢀⠀⠀⠀⠀⠀⠀⠀⠀⠀⠀⠀⠀⠀⠀⠀⠀⠀⠀⠀⠀⠀⢔⢄⢀⢕⢕⢕⢕⢕⢕⠕⠀⠀⠀⠕⢕⢕⢕⢕⢕⢕⢕⢕⢕⢕⢸⢕⢕⢕⢕⢸⣿⣧⣿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⢕⢕⢕⢄⠀⠀⠀⠀⠀⠀⠀⠀⠀⠀⠀⠀⠀⠀⠀⠀⠀⠀⢄⢔⢕⢕⢕⢕⢕⣿⣕⢕⠀⠀⠀⠀⠀⠀⠀⠀⠀⠀⠀⠀⠀⠀⠀⠀⠀⠀⠀⠀⠀⠀⠀⠀⠀⠀⠀⠀⠀⠀⠀⠀⠀⠀⠀⠀⠀⠀⠀⢕⢕⣵⡇⢕⡕⢕⢕⢕⢕⢕⢔⢀⠀⠀⠀⠀⠀⠀⠀⠀⠀⠀⠀⠀⠀⠀⢀⢄⢔⢕⢕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⡕⢕⢔⢀⠀⠀⠀⠀⠀⠀⠀⠀⠀⠀⠀⠀⠀⠀⢕⢕⢕⢕⢕⢕⢕⡕⢸⢿⣷⣧⡔⢄⠀⠀⠀⠀⠀⠀⠀⠀⠀⠀⠀⠀⠀⠀⠀⠀⠀⠀⠀⠀⠀⠀⠀⠀⠀⠀⠀⠀⠀⠀⠀⠀⠀⠀⢄⢱⣾⣿⢿⢇⢕⡇⢕⢕⢕⢕⢕⢕⢕⠑⠀⠀⠀⠀⠀⠀⠀⠀⠀⢀⢄⢔⢕⢕⣵⣾⣷⢕⢕⠕⢁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⢸⣿⣷⣕⢕⢕⢔⢄⢕⢀⠀⢀⢄⠀⠀⠀⠀⠀⠀⠀⠁⠕⢕⢕⢕⢕⣧⢕⢕⢜⢝⠃⠕⠀⠀⠀⠀⠀⠀⠀⠀⠀⠀⠀⠀⠀⠀⠀⠀⠀⠀⠀⠀⠀⠀⠀⠀⠀⠀⠀⠀⠀⠀⠀⠀⠀⠀⠘⢘⢝⢕⢕⢕⢸⢇⢕⢕⢕⢕⢕⢕⢕⠀⠀⠀⠀⠀⠀⠀⠀⠀⢄⢕⢕⢕⣵⣿⣿⣿⣿⠀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⢸⣿⣿⣿⣧⡕⢕⢕⢕⢕⢔⢕⢕⢀⠀⠀⠀⠀⠀⠀⠀⠀⠁⠕⢕⢕⢝⢇⢕⢕⢕⢀⠀⠀⠀⠀⠀⠀⠀⠀⠀⠀⠀⠀⠀⠀⠀⠀⠀⠀⠀⠀⠀⠀⠀⠀⠀⠀⠀⠀⠀⠀⠀⠀⠀⠀⠀⢀⢕⢕⢕⡕⢕⢫⢕⢕⢕⢕⢕⠕⠑⠑⠀⠀⠀⠀⠀⠀⠀⠀⢄⢕⢕⢕⣻⣿⣿⣿⣿⢏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⢸⣿⣿⣿⣿⣿⢕⢕⢕⢕⢕⢕⢕⢀⠀⠀⠀⠀⠀⠀⠀⠀⠀⠀⠁⠑⠘⢎⢕⢜⣷⣵⣱⣔⡔⢄⢄⠀⠀⠀⠀⠀⠀⠀⠀⠀⠀⠀⠀⠀⠀⠀⠀⠀⠀⠀⠀⠀⠀⠀⠀⠀⠀⠀⠀⢄⢔⣕⣱⣵⡞⢕⢕⠕⠀⠁⠑⠁⠀⠀⠀⠀⠀⠀⠀⠀⠀⠀⠀⠐⠑⠕⠕⠕⢜⢟⢟⢟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⢜⢿⣿⣿⡟⢕⢕⢕⢕⢕⢕⢕⢕⢔⠀⠀⠀⠀⠀⠀⠀⠀⠀⢀⠀⠀⠘⡕⢕⢜⢝⠛⠛⠃⠕⠑⠀⠀⠀⠀⠀⠀⠀⠀⠀⠀⠀⠀⠀⠀⠀⠀⠀⠀⠀⠀⠀⠀⠀⠀⠀⠀⠀⠁⠕⠕⠛⠏⢝⢕⢕⡜⠀⠀⠀⠀⠀⠀⠀⠀⠀⠀⠀⠀⠀⠀⠀⠀⠀⠀⠀⠀⠀⠀⠁⢕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⠑⠑⠁⠁⠁⠀⠀⠀⠀⠀⠀⠀⠀⠀⠀⠀⠀⠀⠀⠀⠁⠀⠀⠀⠙⠓⠑⠑⠐⠀⠀⠀⠀⠀⠀⠀⠀⠀⠀⠀⠀⠀⠀⠀⠀⠀⠀⠀⠀⠀⠀⠀⠀⠀⠀⠀⠀⠀⠀⠀⠀⠐⠐⠐⠑⠑⠚⠋⠀⠀⠀⠀⠀⠀⠀⠀⠀⠀⠀⠀⠀⠀⠀⠀⠀⠀⠀⠀⠀⠀⠀⠀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⢝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⣎⠻⣿⣿⣿⣿⣿⣿⣿⣿⡕⣼⢻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⣿⢿⣿⣿⣿⣿⣿⣿⣧⡕⢝⢿⡿⣿⣿⣿⣿⣷⢹⣧⢻⣿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⢿⢿⢿⠿⠿⠟⠟⠿⠿⠿⠿⠿⠟⠟⠟⠟⠟⠿⠿⠟⠟⠟⠟⠿⢟⡕⠞⠟⠟⠟⠟⠟⠟⠟⠟⠇⢱⣵⢜⢟⠟⠟⠟⠇⠟⢏⠛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⢄⢱⢕⠀⠀⠀⠀⠀⠀⠀⠀⠀⠀⠀⠘⢜⡕⢄⢀⠄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⢇⢕⡏⢱⢅⠕⢕⢕⢕⠕⣕⡕⣕⣕⠀⠀⠑⢹⡕⡕⠀⠀⠀⠀⠀⠀⠀⠀⢑⣷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⣿⣿⡿⢟⢝⢕⣼⢕⢷⢎⣵⢕⢕⢕⢜⢟⢇⢕⢜⢇⠀⠀⢸⣿⢱⢀⠀⠀⠀⠀⠔⠀⠀⠀⠙⢿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⢟⣫⡞⢕⣱⣱⡇⢱⣵⡿⢏⢕⢕⢕⢕⢕⢕⢕⢕⠕⢃⠀⢕⣿⣽⡕⠀⠀⠀⠀⠄⠀⢀⠀⠀⠀⠈⠛⢿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⡿⡣⢎⢕⣱⢧⢜⣿⢕⢸⡟⢕⢑⣕⣵⣵⣕⣕⣕⣱⣼⡜⣷⡱⢕⢙⣿⣮⢄⠀⠐⠀⠔⢔⢕⠀⢀⢀⠀⠀⠁⢜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⢫⡞⢕⢕⣼⢟⡕⢵⣿⢕⢜⣵⣾⣿⣿⣿⣿⣿⣿⣿⣿⣿⣧⢹⣷⢕⢔⣿⡟⡕⠀⠀⠀⠀⠕⠀⠀⠀⠀⠀⠀⢔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⣱⡟⢕⢱⣾⣣⡏⡇⢸⡯⢕⢸⣿⣿⣿⣿⣿⣿⣿⣿⣿⣿⣿⣿⢔⢜⢕⢱⣿⡏⡕⠀⠀⢔⡄⢐⢐⠄⠄⠄⢐⢕⣸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⣱⡟⢕⣱⡿⣱⡟⢕⡇⢜⢃⢕⢕⢻⣾⣿⣿⣿⣿⣿⣿⣿⣿⣿⣿⢕⢕⢕⢸⣿⡇⢕⠀⠀⠑⠱⠕⠜⢇⢕⡅⠀⢀⠻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⡿⢿⢧⣟⢕⣵⡿⣱⢏⢕⢕⢇⣰⣿⢕⢕⢱⣿⣿⣿⣿⣿⣿⣿⣿⣿⣿⣿⢕⠕⢕⢸⠟⠃⠁⢄⢀⠀⠀⠀⠀⠀⠁⠎⠎⠑⢕⢔⢹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⡿⡏⢕⣕⢕⢕⣼⡇⣸⣿⣱⡗⢕⢕⢕⢜⢿⣿⡧⢕⣿⣿⣿⣿⣿⣿⣿⣿⣿⣿⣿⣿⢕⠀⠀⠀⠀⠀⢀⢕⢕⢡⣵⢰⣄⢀⠀⠁⠔⠔⣁⢄⢜⢿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⢏⢇⢔⢜⢕⢱⡏⢱⣿⢧⡏⢕⢕⢕⡕⢑⡇⢔⢝⢡⣿⢻⣿⣿⣿⣿⣿⣿⣿⣿⣿⢜⢕⢄⠀⠀⠀⢀⢕⢕⢕⢜⣿⣾⣿⡕⠱⢠⢔⢕⢔⢕⢜⢜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⢇⣧⢕⢕⢕⢕⢸⡇⣼⡟⣾⡇⢕⡕⢕⢇⢸⣿⣗⣧⢜⡿⢸⣿⣿⣿⣿⣿⣿⣿⣿⡇⢕⢕⢕⣾⣷⣾⣕⢕⢕⣾⡕⣿⡇⣿⡕⢸⢸⡇⢕⢕⢕⢕⡵⡼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⡏⢜⢎⢧⢕⡱⢕⢰⣇⣿⢷⣿⣧⣼⡇⢕⢕⢸⣿⣿⡇⢕⢇⢸⣿⢹⡿⣿⣿⣿⣿⣿⢇⢕⢕⢱⣿⡿⢿⣿⡕⢕⣿⣧⢸⢕⣿⣷⣿⢅⡇⢕⢵⡕⢞⢕⢇⢹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⣧⢕⢕⢕⡎⢕⣕⠡⢹⡿⣼⣿⣿⠻⡇⢕⢕⢳⣷⣷⡇⢜⢕⢸⣿⢜⡇⢿⣿⡇⢻⢍⢕⢕⢕⣱⣷⣷⣷⣷⡇⢕⣿⣿⢸⢜⣿⣿⡟⢰⡇⣕⢕⢱⢕⢕⡕⣾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⣯⡕⢜⢷⢼⣝⢕⣾⢇⣿⣿⡿⢱⢕⡇⢕⢸⣟⣟⣇⢕⢯⣇⢙⢕⢳⢸⣿⣷⢕⢕⢕⢕⢕⡿⢿⣟⣟⣟⡕⢕⡟⣿⢜⢕⢹⣿⡇⢱⡇⣵⢵⢞⢕⢕⣾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⣧⡇⢕⢕⢕⢇⢕⣿⣿⢇⢕⢕⠛⠕⢉⢉⠉⢁⠑⠕⢜⣣⣕⢜⢎⢻⣿⡕⡕⢱⣕⢕⠕⠑⢁⠉⢉⢕⠑⠑⢇⢕⢕⢕⢸⢇⢸⡇⢱⢕⢜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⡟⠁⢕⢕⢕⢕⢟⢻⢕⢕⠁⢔⣕⡕⣁⠀⠀⠀⠐⢕⣹⣿⣿⣷⣷⣮⣽⣵⣿⡏⢕⢔⡀⠀⠀⠀⠕⣕⢔⠁⢕⢕⢕⢨⢕⣼⡇⢅⠁⠑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⣿⢫⠑⠀⢀⢕⢕⢕⢕⢕⢕⢕⢕⣸⣿⡇⠁⠀⢀⠀⢀⢸⣾⣿⣿⣿⣿⣿⣿⣿⣿⣷⣿⠁⢀⢄⠀⢀⢄⣿⣧⡗⢕⣱⢇⡏⢇⢻⡇⠀⠀⠈⢕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⡿⣵⠇⠀⠀⠀⢸⡇⢕⢕⢕⢷⢕⢕⣿⣿⣿⣧⡑⠔⢔⣡⣿⣿⣿⣿⣿⣿⣿⣿⣿⣿⣿⣿⣧⣑⢔⢔⣡⣾⣿⣿⢕⣱⢏⡑⢇⡇⢸⡇⠀⠀⠀⠜⢮⢻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⡟⡼⢕⠀⠀⠀⠀⢨⢕⢕⢕⢕⢕⢝⢕⢹⡿⣧⢜⢩⠍⠽⣿⣿⣿⣿⣿⣿⣿⣿⣿⣿⣿⣿⣿⣿⣿⡭⢩⠕⢸⣿⢇⢕⢱⢱⢇⢕⡇⢸⡇⠀⠀⠀⠀⢔⢳⣻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⡟⢎⢕⢕⢀⠀⠀⢔⢅⢕⠱⢕⢕⢕⢕⢕⡸⡇⢕⢕⢕⢕⢕⢸⣿⣿⣿⣿⣿⣿⣿⣿⣿⣿⣿⣿⣿⡇⢕⢕⢕⢅⢕⡕⡕⢕⣸⢕⢕⡇⢕⣇⢀⠀⠀⢄⠱⢕⢡⣳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⣿⢝⢱⢇⡕⢕⣼⣿⡇⢕⢕⠜⢕⢑⢕⢕⢝⢕⢻⣷⣧⣥⣷⣾⣿⣿⣿⣿⣿⣿⣿⣿⣿⣿⣿⣿⣿⣿⣿⣷⣵⣵⣵⡟⢔⢕⢱⡧⡕⢕⢱⢕⢎⣿⣿⣧⢕⢌⡜⡕⢕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⡟⢇⣾⢸⢕⢕⣿⣿⡕⢕⢕⢊⢕⢕⢕⢕⢕⢕⢕⢻⣿⣿⣿⣿⣿⣿⡟⠻⢿⢿⢿⢿⢿⢿⠿⢻⣿⣿⣿⣿⣿⣿⢟⢕⢕⢕⡾⡇⢕⢕⢜⢕⢕⣿⣿⣿⡕⢕⡇⣷⢔⢹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⣿⡇⢱⣿⢸⢕⢸⣿⣿⡇⢕⢕⢕⢕⢕⢕⢇⢕⢕⢕⢕⢜⢿⣿⣿⣿⣿⣧⡔⢕⢕⢕⢕⢕⢕⢔⣼⣿⣿⣿⣿⢿⢏⢕⢕⢕⡱⢱⢕⢕⢕⢕⢕⢕⣹⣿⣿⡇⢕⢇⣿⡇⢸⣿⣿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⣿⣧⢸⣿⡗⡕⢸⣿⣿⡱⢕⢕⢕⢕⢕⢕⢕⢕⡕⢕⢕⢕⢕⢕⢝⢻⢿⣿⣿⣷⣷⣷⣷⣷⣿⣿⣿⡿⢟⢏⢕⢕⢕⢕⢕⢱⢇⡕⢕⡕⢕⢕⢕⢅⣧⢿⣿⡇⢕⢷⣿⢇⢸⢿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⣿⣿⣸⣿⣿⡇⢸⣿⢧⢏⢕⢕⢕⢕⢕⢕⢕⢕⢕⢕⢕⢕⢕⢕⢕⢕⢕⢜⢝⢟⢿⣿⣿⢿⢟⢏⢕⢕⢕⢕⢕⢕⢕⢕⢕⢔⣼⡇⢕⠕⢕⢕⢅⢕⢙⡞⣿⢇⣸⣾⣿⢇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⣿⣿⣿⣿⣿⣕⢟⢆⢕⢕⢕⢕⢕⢕⡕⢕⢕⢕⢕⢕⢕⢕⢕⢕⢕⢕⠕⢕⢕⢕⢕⢕⢕⢕⡕⢕⠕⢕⢕⢕⢕⢕⢕⢕⢘⣿⢕⢕⢕⢕⢅⢕⢕⢕⢜⢹⣱⣿⣿⣿⡇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⣿⣿⡍⢕⢕⢕⢕⢕⢕⢜⣷⢕⢕⢕⢕⢕⢕⢕⢕⠑⠁⠀⢕⢕⣱⣵⣵⣵⣾⣿⡇⢕⢀⠁⠑⠕⢕⢕⢕⢕⢕⢁⢅⢅⠕⢕⢕⢕⢕⢕⢕⢱⢿⣿⣿⣿⡕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⢿⢿⢿⢿⢿⢿⢿⢿⢿⢿⢿⢿⢿⢿⢿⢿⢿⢿⢟⢟⢟⢛⢟⢟⢟⢟⢟⢇⢕⢕⢕⢕⢕⢕⢕⢕⣟⢇⢕⢕⢕⢕⠑⠁⠀⠀⠀⢕⢕⠕⣿⣿⣿⣿⣿⣿⡇⢕⢕⠀⠀⠀⠀⠑⠕⠁⢀⠁⠑⠁⠀⠀⠁⠁⠁⠁⠑⢕⢜⠟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⠀⢀⢕⢕⢕⢕⢕⣕⣵⣵⡕⣟⡎⢕⢕⢕⠕⠀⠀⠀⠀⠀⢕⢕⢸⣿⣿⣿⣿⣿⣿⢇⢕⢕⠀⠀⠀⠀⠀⠀⠀⠑⠀⠀⠀⠀⠀⠀⠀⠀⠀⠀⠁⠑⠀⠀⠀⠑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⢷⢗⢕⢕⢱⣿⣿⣿⣿⣿⣿⣿⣿⣿⣿⣿⣿⣿⣿⣿⣿⣿⣿⣿⣿⣿⣿⡿⡕⢕⢕⢕⣵⣿⣿⣿⣿⢣⡏⢕⢕⢕⢕⠑⠀⠀⠀⠀⠀⠕⢕⢼⣿⣿⣿⣿⣿⡳⢕⢕⢕⠀⠀⠀⠀⠀⠀⠀⠀⠀⠀⠀⠀⠀⠀⠀⠀⠀⠀⠀⠀⠀⠀⠀⠀⠀⠁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⡿⢏⢕⢕⢑⢕⢕⢕⢹⣿⣿⣿⣿⣿⣿⣿⣿⣿⣿⣿⣿⣿⣿⣿⣿⣿⣿⣿⣿⡿⢕⢕⢕⢱⣿⣿⣿⣿⡿⢏⢔⡕⢕⢕⢕⢕⠀⠀⠀⠀⠀⠀⠀⢱⣽⣿⣿⣿⣿⣿⠗⠙⠁⠀⠀⠀⠀⠀⠀⠀⠀⠀⠀⠀⠀⠀⠀⠀⠀⠀⠀⠀⠀⠀⠀⠀⠀⠀⠀⠀⠀⠑⢵⣵⣵⣵⣵⣵⣗⣕⣅⣔⣕⣟⣟⣿⣿⣿⣿⣿⡷⢶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⡕⢕⢕⢕⢕⢕⠑⠁⢿⣿⣿⣿⣿⣿⣿⣿⡿⣟⣿⣿⣿⣟⡿⢿⣿⣿⣿⡟⢝⢕⢕⢕⣿⣿⣿⣿⣿⢇⢕⢕⢕⢕⢕⢕⢕⠀⠀⠀⠀⠀⠀⠀⠀⠀⠀⠀⠀⠀⠀⠀⠀⠀⠀⠀⠀⠀⠀⠀⠀⠀⠀⠀⠀⠀⠀⠀⠀⠀⠀⠀⠀⠀⠀⠀⠀⠀⠀⠀⠀⠀⠀⠀⣽⢿⢿⣿⣿⣿⣿⣿⣿⣿⡿⢿⢿⢿⢿⢿⠿⢕⢕⢕⢕⢔⢄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⣕⠑⠑⠕⠕⠀⠀⠈⢻⣿⣿⢿⣟⣽⣷⡿⢿⢟⢏⢝⢕⠈⠁⠉⠛⠛⠑⠁⠁⠀⠀⠀⠁⠈⠉⠛⢕⢕⠜⠑⠑⠁⠁⠀⠀⠀⠀⠀⠀⠀⠀⠀⠀⠀⠀⠀⠀⠀⠀⠀⠀⠀⠀⠀⠀⠀⠀⠀⠀⠀⠀⠀⠀⠀⠀⠀⠀⠀⠀⠀⠀⠀⠀⠀⠀⠀⠀⠀⠀⠀⠀⠀⢟⢿⢷⣾⣝⡻⣿⣿⣿⣿⣧⣄⡀⠀⠀⠀⠁⢕⢕⢕⢕⢕⢑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⣧⠀⠀⠀⢔⢔⠀⠁⣟⣵⣿⢟⢏⢕⢕⢕⢕⠕⢕⢕⠀⠀⠀⠀⠀⠀⠀⠀⠀⠀⠀⠀⠀⠀⠀⠀⠀⠀⠀⠀⠀⠀⠀⠀⠀⠀⠀⠀⠀⠀⠀⠀⠀⠀⠀⠀⠀⠀⠀⠀⠀⠀⠀⠀⠀⠀⠀⠀⠀⠀⠀⠀⠀⠀⠀⠀⠀⠀⠀⠀⠀⠀⠀⠀⠀⠀⠀⠀⠀⠀⠀⠁⠁⠁⠘⠛⠻⢷⣯⣟⢿⣿⣿⣿⡿⠃⠀⠀⠕⢕⠕⠁⠁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⣧⡀⠀⠀⠀⢠⣾⣿⢟⢕⢕⢕⠕⠀⠀⠀⠀⠀⠀⠀⠀⠀⠀⠀⠀⠀⠀⠀⠀⠀⠀⠀⠀⠀⠀⠀⠀⠀⠀⠀⠀⠀⠀⠀⠀⠀⠀⠀⠀⠀⠀⠀⠀⠀⠀⠀⠀⠀⠀⠀⠀⠀⠀⠀⠀⠀⠀⠀⠀⠀⠀⠀⠀⠀⠀⠀⠀⠀⠀⠀⠀⠀⠀⠀⠀⠀⠀⠀⠀⠀⠀⠀⠀⠀⠀⠀⠁⢝⢻⣷⣽⡛⠛⠑⠀⢀⢀⠀⠀⠀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⣷⡀⠀⠐⣿⡿⢕⢕⢕⢕⢕⠀⠀⠀⠀⠀⠀⠀⠀⠀⠀⠀⠀⠀⠀⠀⠀⠀⠀⠀⠀⠀⠀⠀⠀⠀⠀⠀⠀⠀⠀⠀⠀⠀⠀⠄⢀⢔⢔⢕⢕⢕⢕⢔⢅⢔⢐⢔⢔⢔⠔⢄⠀⠀⠀⠀⠀⠀⠀⠀⠀⠀⠀⠀⠀⠀⠀⠀⠀⠀⠀⠀⠀⠀⠀⠀⠀⠀⠀⠀⠀⠀⠀⠀⠀⠀⢕⢕⢜⢻⣿⣧⡀⠀⠑⠑⠀⠀⠀⢀⣐⣑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⣷⡀⠀⠛⠁⢕⢕⢕⢕⢕⢄⠀⠀⠀⠀⠀⠀⠀⠀⠀⠀⠀⠀⠀⠀⠀⠀⠀⠀⠀⠀⠀⠀⠀⠀⠀⠀⠀⠀⠐⢔⢕⢅⢄⢅⢕⢕⢕⢕⢕⢕⢕⢕⢕⢕⢕⢕⢕⢕⢕⢕⢔⢕⢕⢅⢀⢀⠀⠀⠀⠀⠀⠀⠀⠀⠀⠀⠀⠀⠀⠀⠀⠀⠀⠀⠀⠀⠀⠀⠀⠀⠀⠀⠄⢔⢕⢕⢕⢕⠝⣿⢇⢔⠀⠀⠀⠀⠐⠘⠙⠙⠙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⡷⠀⠀⠀⠀⠕⠑⠀⠁⠀⠀⠀⠀⠀⠀⠀⠀⠀⠀⠀⠀⠀⠀⠀⠀⠀⠀⠀⠀⠀⠀⠀⠀⢄⢄⢕⢕⢔⠕⢕⢑⢕⢕⢕⢕⢕⢕⢕⢕⢕⢕⢕⢕⢕⢕⢕⢕⢕⢕⢕⢕⢕⢕⢕⢕⢕⢄⢄⢄⠀⠀⢀⠀⠀⠀⠀⠀⠀⠀⠀⠀⠀⠀⠀⠀⠀⠀⠀⠀⠀⠀⠀⠀⠀⠀⠑⢕⠑⠀⠀⠀⠁⠀⠀⠀⣔⣄⣄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⣿⠕⠀⠀⠀⠀⠀⠀⠀⠀⠀⠀⠀⠀⠀⠀⠀⠀⠀⠀⠀⠀⠀⠀⠀⠀⠀⠀⠀⠀⠀⠀⢄⢕⢕⢕⢕⢕⢕⢕⢔⢕⢕⢕⢕⢕⢕⢕⡕⢱⢱⢕⢕⢕⢕⢕⢕⢕⢕⢕⢕⢕⢕⢕⢕⢕⢕⢕⢕⢕⢔⠕⠀⠀⢔⠀⠀⠀⠀⠀⠀⠀⠀⠀⠀⠀⠀⠀⠀⠀⠀⠀⠀⠀⠀⠀⠀⠀⠀⠀⠀⠀⠀⢀⠐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⣿⠀⠀⠀⠀⠀⠀⠀⠀⠀⠀⠀⠀⠀⠀⠀⠀⠀⠀⠀⠀⠀⠀⠀⠀⠀⠀⠀⠁⠀⠀⠀⠑⢕⢕⠕⢕⢕⢕⢕⢕⢕⢕⢕⢕⢜⢕⢕⢕⠕⢕⢕⢕⢕⢕⡕⢕⢕⢕⢕⢕⢕⢕⢕⢕⢕⢕⢕⢕⠕⠑⠀⠀⢕⠁⢕⠀⠀⠀⠀⠀⠀⠀⠀⠀⠀⠀⠀⠀⠀⠀⠀⠀⠀⠀⠀⠀⠀⠀⠀⠀⠀⠀⢕⠀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⠀⠀⠀⠀⠀⠀⠀⠀⠀⠀⠀⠀⠀⠀⠀⠀⠀⠀⠀⠀⠀⠀⠀⠀⠀⠀⠁⠀⢀⢄⠀⠀⠀⠁⠀⢑⢔⢕⢕⢕⢕⢕⢕⢕⢕⢕⢕⢜⢔⢕⢕⢕⢕⢕⢔⢕⢕⠕⢕⢕⢕⢕⢕⢕⢕⢕⠑⠀⠀⠀⠀⢕⢕⡄⢕⠀⠀⠀⠀⠀⠀⠀⠀⠀⠀⠀⠀⠀⠀⠀⠀⠀⠀⠀⠀⠀⠀⠀⠀⠀⠀⠀⢕⠁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⠀⠀⠀⠀⠀⠀⠀⠀⠀⠀⠀⠀⠀⠀⠀⠀⠀⠀⠀⠀⠀⠀⠀⠀⠀⠀⢅⢠⢕⢕⠀⠀⠀⠀⠀⠀⠁⠑⠑⠕⢕⢕⢕⢕⢕⢕⢕⢕⢕⢕⢕⢕⢕⢕⢕⢕⢕⢕⢕⢕⢕⠕⠑⠑⠁⠀⠀⠀⠀⠀⠀⢕⢕⢜⢕⠀⠀⠀⠀⠀⠀⠀⠀⠀⠀⠀⠀⠀⠀⠀⠀⠀⠀⠀⠀⠀⠀⠀⠀⠀⠀⠀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⢄⠀⠀⠀⠀⠀⠀⠀⠀⠀⠀⠀⠀⠀⠀⠀⠀⠀⠀⠀⠀⠀⠀⠀⠀⠀⢕⣿⢇⢕⠀⠀⠀⠀⠀⠀⠀⠀⠀⠀⠀⠀⠁⠁⠑⠑⠑⠑⠑⠑⠑⠑⠑⠑⠑⠑⠁⠁⠁⠀⠀⠀⠀⠀⠀⠀⠀⠀⠀⠀⠀⡕⢕⢕⢕⡇⢄⢀⠀⠀⠀⠀⠀⠀⠀⠀⠀⠀⠀⠀⠀⠀⠀⠀⠀⠀⠀⠀⠀⠀⠀⢀⢔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⢔⢀⠀⠀⠀⠀⠀⠀⠀⠀⠀⠀⠀⠀⠀⠀⠀⠀⠀⠀⢀⢄⢔⢕⢕⢕⢹⣇⢕⠕⠀⠀⠀⠀⠀⠀⠀⠀⠀⠀⠀⠀⠀⠀⠀⠀⠀⠀⠀⠀⠀⠀⠀⠀⠀⠀⠀⠀⠀⠀⠀⠀⠀⠀⠀⠀⠀⠀⠀⡡⢗⣕⣼⢕⣇⢕⢕⢕⢕⢔⢄⠀⠀⠀⠀⠀⠀⠀⠀⠀⠀⠀⠀⠀⠀⠀⢀⢄⢕⢕⢕⢄⢀⢕⢕⢕⢕⢕⢕⠕⠀⠀⠀⠕⢕⢕⢕⢕⢕⢕⢕⢕⢕⢕⢸⢕⢕⢕⢕⢸⣿⣧⣿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⢕⢕⣕⢕⢕⢔⢀⠀⠀⢔⠀⠀⠀⠀⠀⠀⠀⠀⠀⠀⢀⢔⢕⢕⢕⢕⢕⢕⢜⣿⣿⣧⣔⢄⠀⠀⠀⠀⠀⠀⠀⠀⠀⠀⠀⠀⠀⠀⠀⠀⠀⠀⠀⠀⠀⠀⠀⠀⠀⠀⠀⠀⠀⠀⠀⠀⠀⠀⠀⠀⢔⣱⣾⣿⢟⢕⣿⢕⢕⢕⢕⢕⢕⢕⢄⠀⠀⠀⠀⠀⠀⠀⠀⠀⠀⢀⢕⢕⢕⣵⣷⣿⡇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⣿⣿⣧⡕⢕⢕⢔⢕⢕⢀⢀⢄⢀⠀⠀⠀⠀⠀⠀⠑⠕⢕⢕⢕⢕⢸⢕⢕⢝⢟⠟⠕⠕⠀⠀⠀⠀⠀⠀⠀⠀⠀⠀⠀⠀⠀⠀⠀⠀⠀⠀⠀⠀⠀⠀⠀⠀⠀⠀⠀⠀⠀⠀⠀⠀⠀⠀⠁⢑⢙⢝⢕⢕⢱⣿⢕⢕⢕⢕⢕⢕⢕⠑⠀⠀⠀⠀⠀⠀⠀⠀⠀⢀⢕⢕⣵⣿⣿⣿⣿⡇⢕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⣿⣿⣿⣿⣧⢕⢕⢕⢕⢕⢕⢑⢄⠀⠀⠀⠀⠀⠀⠀⠀⠁⠕⢕⢕⢜⣇⢕⢕⢕⢄⠀⠀⠀⠀⠀⠀⠀⠀⠀⠀⠀⠀⠀⠀⠀⠀⠀⠀⠀⠀⠀⠀⠀⠀⠀⠀⠀⠀⠀⠀⠀⠀⠀⠀⠀⠀⠀⢕⢕⢕⢕⢕⡾⡏⢕⢕⢕⢕⢕⢕⢕⠀⠀⠀⠀⠀⠀⠀⠀⠀⢄⢕⢕⠸⣿⣿⣿⣿⢟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⢻⣿⣿⣿⣿⡇⢕⢕⢕⢕⢕⢕⢕⠀⠀⠀⠀⠀⠀⠀⠀⠀⠀⠁⠕⢕⢮⢇⢜⢧⣕⣔⣔⣔⢄⢄⠀⠀⠀⠀⠀⠀⠀⠀⠀⠀⠀⠀⠀⠀⠀⠀⠀⠀⠀⠀⠀⠀⠀⠀⠀⠀⠀⠀⠀⢀⢄⢄⣕⣕⡕⢕⢜⢜⠇⠕⢕⠕⠑⠁⠀⠀⠀⠀⠀⠄⠀⠀⠀⠀⠀⠑⠑⠑⠜⠝⢟⢟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⢝⢿⣿⡿⢇⢕⢕⢕⢕⢕⠕⠕⢔⠀⠀⠀⠀⠀⠀⠀⠀⠔⢀⠀⠀⠑⡕⢕⢜⢟⢟⠟⠻⠱⠜⠕⠀⠀⠀⠀⠀⠀⠀⠀⠀⠀⠀⠀⠀⠀⠀⠀⠀⠀⠀⠀⠀⠀⠀⠀⠀⠀⠀⠀⠅⠕⠸⠟⢟⢕⢕⢱⠇⠀⠀⠀⠀⠀⠀⠀⠀⠀⠀⠀⠀⠀⠀⠀⠀⠀⠀⠀⠀⠀⠀⢕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⠑⠁⠁⠀⠀⠀⠀⠀⠀⠀⠀⠀⠀⠀⠀⠀⠀⠀⠀⠀⠀⠀⠀⠜⢵⣕⡕⢕⢄⢀⢀⠀⠀⠀⠀⠀⠀⠀⠀⠀⠀⠀⠀⠀⠀⠀⠀⠀⠀⠀⠀⠀⠀⠀⠀⠀⠀⠀⠀⠀⢀⢀⢄⢄⢔⢕⣵⡵⠏⠀⠀⠀⠀⠀⠀⠀⠀⠀⠀⠀⠀⠀⠀⠀⠀⠀⠀⠀⠀⠀⠀⠀⢄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⠀⠀⠀⠀⠀⠀⠀⠀⠀⠀⠀⠀⠀⠀⠀⠀⠀⠀⠀⠀⠀⠀⠀⠀⠀⠙⠙⠃⠑⠑⠓⠑⠐⠀⠀⠀⠀⠀⠀⠀⠀⠀⠀⠀⠀⠀⠀⠀⠀⠀⠀⠀⠀⠀⠀⠀⠀⠀⠀⠑⠑⠚⠛⠑⠑⠙⠓⠀⠀⠀⠀⠀⠀⠀⠀⠀⠀⠀⠀⠀⠀⠀⠀⠀⠀⠀⠀⠀⠀⠀⠀⠐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⣷⡌⢻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⣇⢜⢻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⡙⢿⣿⣿⣿⣿⣿⣿⣿⣇⣷⡽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⡿⢻⣿⣿⣿⣿⣿⣿⣷⣕⢜⢻⡟⢿⣿⣿⣿⣿⡜⣿⡹⣿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⢛⢛⢛⢛⠿⠟⠟⠿⠿⠿⠿⠿⠟⠟⠟⠟⠟⠿⠿⠟⠟⠟⠟⠿⢏⡕⠟⠟⠟⠟⠟⠟⠟⠟⠟⠇⠱⣧⢣⢝⠙⠙⠙⠑⠑⠕⠛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⢔⣀⠑⠀⠀⢀⢀⢀⢀⢀⢀⢀⢀⠀⠀⢜⣇⢔⡄⠐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⢇⢱⡇⢕⢕⢑⢕⢕⢕⣕⣕⡵⢵⣕⢀⠀⠀⢸⣇⢕⠐⠀⠀⠀⠀⠀⠀⠀⠑⣷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⣿⣿⢟⢽⢇⢕⡟⢕⢟⣱⡾⢕⢕⢕⢕⢝⢕⢕⢜⢧⠀⠀⢔⣿⢑⡄⠀⠀⠀⠀⠔⠀⠀⠀⠈⠻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⡿⢏⡵⢏⢕⢇⣷⡇⢕⣾⡟⢕⢕⢕⢕⢕⢕⢕⢕⡕⠕⡱⡀⢕⢿⣯⣣⠀⠀⠀⠀⠀⠀⢄⠀⠀⠀⠀⠉⢟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⢟⡞⢕⢕⣵⢣⣜⣿⢕⢸⢟⠕⣱⣧⣥⣵⣧⣵⣵⣵⣾⡎⣳⡕⢕⢸⣿⣿⢔⠀⠁⠁⠕⢔⢕⠁⢀⠄⠀⠀⠀⢁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⣵⢏⢕⢱⡾⡫⡇⢻⣿⢕⢜⣾⣿⣿⣿⣿⣿⣿⣿⣿⣿⣿⣷⢜⣿⢕⢕⣿⡿⢕⠀⠀⠀⢀⠑⠀⠀⠀⠀⠀⠀⢀⣿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⢀⣼⢏⢕⣵⡿⣵⡇⢕⢼⣿⢕⢸⣿⢿⣿⣿⣿⣿⣿⣿⣿⣿⣿⣿⢕⢜⢕⢸⣿⡏⡕⠀⠀⢔⢔⢄⢑⢐⢐⢐⡔⠔⣼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⣼⡝⢕⣼⡟⣼⢏⢕⡕⠜⣱⢇⢕⢟⣿⣿⣿⣿⣿⣿⣿⣿⣿⣿⣿⢕⢕⢕⢰⣿⣏⢇⠀⠀⠑⠕⠑⠘⠕⢕⢇⠀⢄⠙⠻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⡿⢿⢟⢟⢱⡿⢱⣾⡟⣾⢇⢕⢕⢕⣸⣿⡕⢕⣸⣿⣿⣿⣿⣿⣿⣿⣿⣿⣿⣿⢕⠕⠕⠸⠟⠑⠀⢄⢄⢀⢀⠀⠀⠀⠀⠑⠕⠁⠔⢕⢘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⢟⡇⢕⢕⢕⢕⡟⢇⣼⡟⣼⢏⢕⢕⢕⢏⢿⣿⠆⢕⣿⣿⣿⣿⣿⣿⣿⣿⣿⣿⣿⢿⢕⠀⠀⠀⠀⠀⢀⢕⢕⢱⣮⣵⣦⢄⠀⠀⠐⢑⢅⡔⢱⡹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⡟⡜⢕⢕⢕⢕⢸⣇⢱⣿⣹⡏⢕⢕⢕⡇⢱⣇⢕⢕⢱⣿⢹⣿⣿⣿⣿⣿⣿⣿⣿⣿⢕⢕⢔⢀⠀⠀⢄⢕⢕⢡⢕⣿⡏⣿⡕⢕⢰⡔⢕⢕⢕⢜⢱⢻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⡿⢍⡇⢕⢕⢕⢕⢸⡇⣿⣇⣿⡇⢕⡕⠕⢕⣸⣿⣿⡗⢸⡏⢰⣿⣿⣿⣿⣿⣿⣿⣿⡇⢕⢕⢕⣾⣿⣯⣷⢕⢕⣿⡇⢻⡇⣿⡇⣨⢸⣇⢕⢕⢕⢕⢺⡜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⣇⢜⢇⢣⢱⢕⢕⠸⢳⣿⢸⣿⣿⣾⡇⢕⢕⡾⢿⢿⢇⢕⢇⢸⣿⢸⡟⣿⣿⡿⣿⣿⡇⢕⢕⢱⢿⢿⢿⢿⢇⢕⣿⣷⢸⡇⣿⣿⣿⢕⣿⢕⢳⣕⢞⢜⢕⢸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⣧⢕⢕⢱⢇⢕⣵⢸⣼⡏⣿⣿⣿⢹⢇⢕⢕⣷⣿⣿⡇⢜⢕⢸⢿⢜⡇⢻⣿⡇⢙⢜⢕⢕⢕⢱⣾⣿⣿⣿⡇⢕⣸⣿⢸⢇⡿⣿⡿⢕⣿⣧⡕⢸⡇⢕⡕⣾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⣷⡕⢸⢳⢧⢵⡕⡿⢕⣿⣿⡟⢌⢱⡇⢕⣟⣻⣿⢇⢕⢿⣧⢜⢕⢱⢸⣿⣧⢕⢕⢕⢕⢕⢾⢟⢻⣿⣿⡕⢱⢿⢿⢇⢕⢟⢿⡇⢕⣿⢵⢗⢟⢕⣱⣾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⣿⣷⡇⢕⢕⢱⢇⢕⣿⣿⢕⢕⢜⠙⢈⢁⢅⠁⠁⢕⠕⢢⣧⡕⢸⢇⢛⣿⡇⢕⢱⢇⢕⠕⢁⠁⠁⠄⢁⢈⠁⢕⢕⢕⢕⠜⡇⢱⡿⢕⢕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⢇⠁⢅⢘⡇⢕⢇⢟⢕⢕⠀⢔⣱⣕⣄⠀⠀⠁⠐⢕⢹⣿⣾⣷⣵⣜⣵⢕⣾⣕⣕⣕⡄⠀⠀⠀⠑⣑⣕⠀⢕⢕⡕⢱⡕⢼⡏⢕⠀⢀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⡿⡕⠀⠀⢱⡕⢇⢕⢕⢕⢕⢕⢕⣼⣿⡇⢀⠀⢀⠀⢀⢸⣿⣿⣿⣿⣿⣿⣿⣿⣿⣷⣿⢀⢀⠄⠀⢀⢄⣿⣧⡾⢕⣱⢇⠺⡇⢹⡇⠀⠀⠀⢱⣻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⢯⡞⠑⠀⠀⠘⣼⢇⢕⢕⢜⣧⢕⢕⣿⣿⣿⣦⡑⢕⢑⣴⣿⣿⣿⣿⣿⣿⣿⣿⣿⣿⣿⣿⣧⣕⢕⢕⣱⡾⣿⣿⢇⣵⢏⠅⢇⡇⢘⣧⠀⠀⠀⠁⢳⢽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⣣⢏⠁⠀⠀⠀⢀⢞⢕⢕⢕⢕⢜⢇⢕⣿⡿⣷⢵⡍⠽⠷⣿⣿⣿⣿⣿⣿⣿⣿⣿⣿⣿⣿⣿⣿⡷⠝⠹⢱⠸⢿⢇⢕⢱⢕⢇⢕⡇⢕⣿⠀⠀⠀⠀⠑⢝⡝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⢳⢕⢕⡇⢀⢀⢀⢕⢕⢕⢱⢕⢕⢕⢕⣑⡹⡇⢕⢕⢕⢕⠕⣹⣿⣿⣿⣿⣿⣿⣼⣿⣿⣿⣿⣿⣿⣏⡄⢕⢕⢕⣕⡕⡕⢕⢸⢕⢕⡇⢕⣿⢄⣀⢀⢀⢱⢕⢜⢵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⣇⢕⡜⡼⢕⢱⣿⣿⢕⢕⢕⢕⢕⢱⢕⢕⢝⢕⢳⣷⣷⣷⣾⣿⣿⣿⣿⣿⣿⣿⣿⣿⣿⣿⣿⣿⣿⣿⣿⣾⣧⣵⣾⡷⢕⢕⢕⡿⢕⢕⢸⢕⢝⢸⣿⣿⡕⢕⢇⣇⢕⢻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⡕⣸⣇⢇⢕⣼⣿⣿⢕⢕⡕⢕⢕⢕⢕⢕⢕⢕⢕⢻⣿⣿⣿⣿⣿⣿⡟⠻⢿⢟⢟⢟⢟⢿⠟⢻⣿⣿⣿⣿⣿⣯⢕⢕⢕⢕⣸⢏⢕⢕⢕⢕⢕⢸⣿⣿⡇⢕⢸⢸⡕⢞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⡏⢕⣿⡿⡇⢕⣿⣿⣿⡕⢕⢕⢕⢕⢕⢕⢕⢕⢕⢕⢕⢜⢻⣿⣿⣿⣿⣧⡔⢕⢕⢕⢕⢕⢕⢔⣼⣿⣿⣿⣿⢟⢝⢕⢕⢕⢱⢇⢇⢕⢕⢕⢕⢕⡜⣿⣿⣿⢕⢸⢸⣷⢕⣿⣿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⡇⢸⣿⡟⢕⢸⣿⣿⡟⢕⢕⢕⢕⢕⢕⢕⢕⢕⢕⢕⢕⢕⢕⢕⢝⢟⢿⣿⣿⣿⣷⣷⣷⣷⣿⣿⣿⡿⢟⢏⢕⢕⢕⢕⢕⢕⢎⢕⢕⡇⢕⢕⢕⢕⣿⣹⣿⣿⢕⢱⣸⢿⢔⢿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⣧⢸⣿⣿⣇⢸⣿⡿⣼⢇⢕⢕⢕⢕⢕⢕⢕⢕⢕⢕⢕⢕⢕⢕⢕⢕⢕⢕⢝⢟⢿⣿⣿⢿⢟⢝⢕⢕⢕⢕⢕⢕⢕⢕⢕⢕⣱⡇⢕⢇⢕⢕⢕⢕⢌⣧⢻⣿⢕⣪⣿⢇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⣿⣼⣿⣿⣿⡕⡿⡝⢕⢕⢕⢕⢕⢕⢜⣕⢕⢕⢕⢕⢕⢕⢕⢕⢕⢕⠕⢑⢕⢕⢕⢕⢕⢕⣑⡕⢕⠑⢕⢕⢕⢕⢕⢕⢕⢑⣿⢕⢕⢇⢕⢕⢅⢕⢕⢕⢱⢏⢱⣿⣿⢔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⣷⡕⢕⢕⢕⢕⢕⢕⢕⢕⢷⡕⢕⢕⢕⢕⢕⢕⠕⠑⠀⢀⢕⢕⣱⣵⣵⣷⣾⣿⡇⢕⢄⠀⠁⠕⢕⢕⢕⢕⢕⠑⢑⠑⢕⢕⢕⢕⢕⢕⢕⢕⢕⢿⣿⣿⢇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⢟⢿⢿⢿⢿⢿⢿⢿⢿⢿⢿⢿⢿⢿⢿⢿⢿⢿⢟⢟⢟⢛⢟⢟⢟⢟⢣⢕⢕⢕⢕⢕⢕⢕⢕⢕⢘⣧⢕⢕⢕⢕⠁⠀⠀⠀⠀⢕⢕⢕⣿⣿⣿⣿⣿⣿⡇⢕⢕⠀⠀⠀⠀⠑⠕⠑⠐⠑⠑⠁⠀⠁⠀⠀⠀⠀⠀⠁⢕⢜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⢀⢀⠀⠀⠀⠀⠀⠀⠀⠀⠀⠀⠀⠀⠀⠀⠀⠀⠀⠀⠀⠀⠀⠀⠀⢄⢕⢕⢕⢕⢕⣕⣵⣵⣧⡕⡾⢣⢕⢕⢕⢑⠀⠀⠀⠀⠀⢕⢕⢸⣿⣿⣿⣿⣿⣿⢇⢕⢕⠀⠀⠀⠀⠀⠀⠕⠑⠀⠀⠀⠀⠀⠀⠀⠀⠀⠀⠀⠀⠈⠀⠀⠁⠑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⢷⢗⢕⢕⢕⢕⢔⣿⣿⣿⣿⣿⣿⣿⣿⣿⣿⣿⣿⣿⣿⣿⣿⣿⣿⣿⣿⣿⢟⢇⢕⢕⢕⣱⣾⣿⣿⣿⣿⢣⡏⢕⢕⢕⢕⠁⠀⠀⠀⠀⠀⢕⢕⢸⣿⣿⣿⣿⣿⣗⢕⢕⠕⠀⠀⠀⠀⠀⠀⠀⠀⠀⠀⠀⠀⠀⠀⠀⠀⠀⠀⠀⠀⠀⠀⠀⠀⠀⠀⠑⢱⣵⣵⡕⢕⢕⢕⢕⢕⢕⢕⢸⣇⣀⠀⠀⠀⠀⠀⠀⠀⠀⠀⠀⠄⠑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⡇⢕⢕⢕⢕⢕⢕⢕⢹⣿⣿⣿⣿⣿⣿⣿⣿⣿⣿⣿⣿⣿⣿⣿⣿⣿⣿⣿⢏⢕⢕⢕⢕⣱⣿⣿⣿⣿⡟⢕⢕⢕⢕⢕⢕⢕⠀⠀⠀⠀⠀⠀⠀⢣⠽⠿⠟⠿⠿⠯⠋⠁⠀⠀⠀⠀⠀⠀⠀⠀⠀⠀⠀⠀⠀⠀⠀⠀⠀⠀⠀⠀⠀⠀⠀⠀⠀⠀⠀⠀⠀⠀⠕⣵⣵⣵⣵⣵⣕⣕⣅⣔⣕⣟⣟⣿⣿⣿⣿⣿⡗⢔⢔⢔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⣇⢕⢕⢕⢕⢕⠀⠀⢻⣿⣿⣿⣿⣿⡿⣟⣫⣵⣷⣷⢷⢾⢽⢻⣿⣿⢇⢕⢕⢕⢕⢱⢿⢿⢿⣿⡿⣐⢕⢕⢕⢕⢕⢕⠕⠀⠀⠀⠀⠀⠀⠀⠀⠀⠀⠀⠀⠀⠀⠀⠀⠀⠀⠀⠀⠀⠀⠀⠀⠀⠀⠀⠀⠀⠀⠀⠀⠀⠀⠀⠀⠀⠀⠀⠀⠀⠀⠀⠀⠀⠀⠀⠜⣟⣟⣟⡿⢿⣿⣿⣿⣿⡿⢿⢿⢿⢿⢿⠿⠕⢕⢕⢕⢕⢕⢄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⣧⢀⠀⠑⠁⢀⢀⠀⢻⣿⢟⣯⣷⣿⢿⢟⢝⢕⢕⢕⠁⠁⠁⠈⠁⠁⠀⠀⠀⠀⠀⠀⠀⠀⠈⠑⢕⠕⠐⠁⠁⠀⠀⠀⠀⠀⠀⠀⠀⠀⠀⠀⠀⠀⠀⠀⠀⠀⠀⠀⠀⠀⠀⠀⠀⠀⠀⠀⠀⠀⠀⠀⠀⠀⠀⠀⠀⠀⠀⠀⠀⠀⠀⠀⠀⠀⠀⠀⠀⠀⠀⠀⢜⢝⢟⢿⣷⣯⣟⢿⣿⣿⣧⣄⡀⠀⠀⠀⠀⢔⢕⢕⠕⠕⠁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⣷⡀⠀⠔⠕⠁⠀⣠⣷⣿⢟⢝⢕⢕⠕⠕⠕⠕⠕⠄⠀⠀⠀⠀⠀⠀⠀⠀⠀⠀⠀⠀⠀⠀⠀⠀⠀⠀⠀⠀⠀⠀⠀⠀⠀⠀⠀⠀⠀⠀⠀⠀⠀⠀⠀⠀⠀⠀⠀⠀⠀⠀⠀⠀⠀⠀⠀⠀⠀⠀⠀⠀⠀⠀⠀⠀⠀⠀⠀⠀⠀⠀⠀⠀⠀⠀⠀⠀⠀⠀⠀⠀⠀⠀⠁⠈⠙⠻⢿⣾⣝⢿⣿⣿⡿⠁⠀⠀⠁⠑⠁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⣿⣷⡀⠀⠀⢄⣾⣿⢟⢕⢕⢕⢕⠁⠀⠀⠀⠀⠀⠀⠀⠀⠀⠀⠀⠀⠀⠀⠀⠀⠀⠀⠀⠀⠀⠀⠀⠀⠀⠀⠀⠀⠀⠀⠀⠀⠀⠀⠀⠀⠀⢀⢀⢀⢀⠀⢀⠀⠀⠀⠀⠀⠀⠀⠀⠀⠀⠀⠀⠀⠀⠀⠀⠀⠀⠀⠀⠀⠀⠀⠀⠀⠀⠀⠀⠀⠀⠀⠀⠀⠀⠀⠀⠀⠀⠀⠀⠀⠕⢝⢻⣿⣮⡟⠁⠀⠔⢔⠀⠀⠀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⣷⡄⠀⠸⣿⢇⢕⢕⢕⢕⢔⠀⠀⠀⠀⠀⠀⠀⠀⠀⠀⠀⠀⠀⠀⠀⠀⠀⠀⠀⠀⠀⠀⠀⠀⠀⠀⠀⠀⠀⠀⠀⢀⢀⢀⢐⢔⢕⢕⢕⢕⢕⢕⢕⢔⢕⢁⢕⢕⢕⢑⢔⠀⢀⢀⠀⠀⠀⠀⠀⠀⠀⠀⠀⠀⠀⠀⠀⠀⠀⠀⠀⠀⠀⠀⠀⠀⠀⠀⠀⠀⠀⠀⠀⠀⠀⢄⢕⢕⢝⢿⣿⡦⠀⠀⠀⠀⠀⠀⢁⣐⣑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⣿⡄⠀⠁⠀⠕⢕⢕⢕⢕⠄⠀⠀⠀⠀⠀⠀⠀⠀⠀⠀⠀⠀⠀⠀⠀⠀⠀⠀⠀⠀⠀⠀⠀⠀⠀⢀⢀⠀⠑⢕⢕⢄⢄⢔⢕⢕⢕⢕⢕⢕⢕⢕⢕⢔⢕⢕⢕⢕⢔⢕⢕⢕⢕⢄⢔⢄⠀⠀⠀⠀⠀⠀⠀⠀⠀⠀⠀⠀⠀⠀⠀⠀⠀⠀⠀⠀⠀⠀⠀⠀⠀⠀⠐⠕⠕⢕⢕⢕⠕⠝⠇⠕⠔⠀⠀⠐⠐⠘⠙⠙⠙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⠇⠀⠀⠀⠀⠁⠀⠀⠀⠀⠀⠀⠀⠀⠀⠀⠀⠀⠀⠀⠀⠀⠀⠀⠀⠀⠀⠀⠀⠀⠀⠀⢀⢔⢕⢕⢅⢅⠑⢕⢅⢕⢕⢕⢕⢕⢕⢕⢇⢕⢕⢕⢕⢕⢕⢕⢕⢕⢕⢕⢕⢕⢕⢕⢕⢕⢔⢔⢔⠀⢀⠄⠀⠀⠀⠀⠀⠀⠀⠀⠀⠀⠀⠀⠀⠀⠀⠀⠀⠀⠀⠀⠀⠀⠀⠀⠕⠁⠀⠀⠀⠀⠀⠀⠀⣕⣔⣔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⡿⠀⠀⠀⠀⠀⠀⠀⠀⠀⠀⠀⠀⠀⠀⠀⠀⠀⠀⠀⠀⠀⠀⠀⠀⠀⠀⠀⢀⠀⠀⢀⢔⢕⢕⢕⢕⢕⢕⢔⢕⢕⢕⢕⢕⢕⢕⡕⢕⢕⢵⢝⢕⢕⢕⢕⢕⢕⢕⢕⢕⢕⢕⢕⢕⢕⢕⢕⢕⢕⢕⠑⠀⢀⢕⢄⠀⠀⠀⠀⠀⠀⠀⠀⠀⠀⠀⠀⠀⠀⠀⠀⠀⠀⠀⠀⠀⠀⠀⠀⠀⠀⠀⢠⠃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⡇⠀⠀⠀⠀⠀⠀⠀⠀⠀⠀⠀⠀⠀⠀⠀⠀⠀⠀⠀⠀⠀⠀⠀⠀⠀⠀⠑⠀⠀⠀⠀⠑⠕⢕⠕⠕⠕⢕⢕⢕⢕⢕⢕⢜⢕⢕⢕⢕⢱⡕⢕⢕⢕⢕⢕⢕⠕⢕⢕⢕⢕⢕⢕⢕⢕⢕⢕⢕⠑⠁⠀⠀⢕⠀⢕⠀⠀⠀⠀⠀⠀⠀⠀⠀⠀⠀⠀⠀⠀⠀⠀⠀⠀⠀⠀⠀⠀⠀⠀⠀⠀⠀⠁⠀⢕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⡇⠀⠀⠀⠀⠀⠀⠀⠀⠀⠀⠀⠀⠀⠀⠀⠀⠀⠀⠀⠀⠀⠀⠀⠀⠀⠀⠀⠀⢔⢄⠀⠀⠀⠀⠀⠅⢔⢕⢕⢕⢕⢕⢕⢕⢕⢕⢕⢕⢕⢕⢕⢕⢕⢕⢕⢕⢕⢑⢕⢕⢕⢕⢕⢕⢕⠕⠑⠀⠀⠀⠀⢕⢕⢕⢕⠀⠀⠀⠀⠀⠀⠀⠀⠀⠀⠀⠀⠀⠀⠀⠀⠀⠀⠀⠀⠀⠀⠀⠀⠀⠀⠀⠀⠁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⢇⠀⠀⠀⠀⠀⠀⠀⠀⠀⠀⠀⠀⠀⠀⠀⠀⠀⠀⠀⠀⠀⠀⠀⠀⠀⠀⢀⡄⢕⢕⠀⠀⠀⠀⠀⠀⠀⠁⠑⠑⠕⢕⢕⢕⢕⢕⢕⢕⢕⢕⢇⢕⢕⢕⢕⢕⢕⢕⢕⠕⠕⠑⠁⠁⠀⠀⠀⠀⠀⠀⠀⢕⢕⢜⢕⢀⠀⠀⠀⠀⠀⠀⠀⠀⠀⠀⠀⠀⠀⠀⠀⠀⠀⠀⠀⠀⠀⠀⠀⠀⠀⠀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⢐⠀⠀⠀⠀⠀⠀⠀⠀⠀⠀⠀⠀⠀⠀⠀⠀⠀⠀⠀⠀⠀⠀⠀⠀⢀⢕⣟⢕⢕⠀⠀⠀⠀⠀⠀⠀⠀⠀⠀⠀⠀⠀⠀⠁⠁⠁⠁⠁⠁⠁⠁⠁⠁⠁⠁⠁⠀⠀⠀⠀⠀⠀⠀⠀⠀⠀⠀⠀⠀⠀⡇⢕⢕⢕⣱⢄⢄⢀⠀⠀⠀⠀⠀⠀⠀⠀⠀⠀⠀⠀⠀⠀⠀⠀⠀⠀⠀⠀⢀⢄⢄⢕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⢔⢄⢀⠀⠀⠀⠀⠀⠀⠀⠀⠀⠀⠀⠀⠀⠀⠀⠀⠀⢀⢄⢔⢕⢕⢕⢿⣕⡕⢀⠀⠀⠀⠀⠀⠀⠀⠀⠀⠀⠀⠀⠀⠀⠀⠀⠀⠀⠀⠀⠀⠀⠀⠀⠀⠀⠀⠀⠀⠀⠀⠀⠀⠀⠀⠀⠀⠀⠀⢸⢟⣕⣵⢕⢻⢕⢕⢕⢕⢔⢄⢀⠀⠀⠀⠀⠀⠀⠀⠀⠀⠀⠀⠀⢀⢄⢄⢕⢕⣱⡕⢄⢀⢕⢕⢕⢕⢕⢕⠕⠀⠀⠀⠕⢕⢕⢕⢕⢕⢕⢕⢕⢕⢕⢸⢕⢕⢕⢕⢸⣿⣧⣿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⢕⢕⣧⣕⢕⢔⢄⢀⠀⢕⢀⠀⠀⠀⠀⠀⠀⠀⠀⠀⢄⢕⢕⢕⢕⢕⢕⡕⢘⢿⣿⣷⡔⢄⠀⠀⠀⠀⠀⠀⠀⠀⠀⠀⠀⠀⠀⠀⠀⠀⠀⠀⠀⠀⠀⠀⠀⠀⠀⠀⠀⠀⠀⠀⠀⠀⠀⠀⠀⠀⢔⢱⣾⡿⢟⢕⣿⢕⢕⢕⢕⢕⢕⢕⢔⠀⠀⠀⠀⠀⠀⠀⠀⠀⠀⠀⢕⢕⣱⣷⣿⣿⣷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⢸⣿⣿⣷⣕⢕⢕⢕⢕⢕⢄⢔⢔⠀⠀⠀⠀⠀⠀⠀⠑⠕⢕⢕⢕⢕⣧⢕⢕⢜⢝⠑⠑⠑⠀⠀⠀⠀⠀⠀⠀⠀⠀⠀⠀⠀⠀⠀⠀⠀⠀⠀⠀⠀⠀⠀⠀⠀⠀⠀⠀⠀⠀⠀⠀⠀⠀⠀⠀⢑⢝⢕⢕⢕⢱⣿⢇⢕⢕⢕⢕⢕⢕⢕⠀⠀⠀⠀⠀⠀⠀⠀⠀⠀⢕⢕⣾⣿⣿⣿⣿⡇⢕⠕⢑⢔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⢜⣿⣿⣿⣿⣧⡕⢕⢕⢕⢕⢕⢕⠐⠀⠀⠀⠀⠀⠀⠀⠀⠁⠕⢕⢕⢝⠇⢕⡕⢕⢄⠀⠀⠀⠀⠀⠀⠀⠀⠀⠀⠀⠀⠀⠀⠀⠀⠀⠀⠀⠀⠀⠀⠀⠀⠀⠀⠀⠀⠀⠀⠀⠀⠀⠀⠀⠀⠀⢕⢕⢕⢕⢕⡾⡫⢕⢕⢕⢕⢕⠕⠕⠑⠀⠀⠀⠀⠀⠀⠀⠀⢀⢕⢕⢡⣿⣿⣿⡿⢏⠕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⢕⢻⣿⣿⣿⣿⡇⢕⢕⢕⢕⢕⢕⢕⠀⠀⠀⠀⠀⠀⠀⠀⠀⠀⠁⠕⢜⢘⢇⢜⣷⣵⣱⣔⣔⠔⢄⠀⠀⠀⠀⠀⠀⠀⠀⠀⠀⠀⠀⠀⠀⠀⠀⠀⠀⠀⠀⠀⠀⠀⠀⠀⠀⠀⠀⠀⢀⢄⢔⣱⣵⡕⢕⢜⢕⢇⠕⢕⠕⠑⠀⠀⠀⠀⠀⠀⠐⠀⠀⠀⠀⠀⠀⠁⠁⠑⠐⢜⢕⢕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⢜⢻⢟⢟⢕⠕⠕⠕⠕⠑⠑⠑⠀⠀⠀⠀⠀⠀⠀⠀⠀⠐⢀⠀⠀⠑⡕⢕⢜⢝⠛⠛⠏⠕⠑⠑⠀⠀⠀⠀⠀⠀⠀⠀⠀⠀⠀⠀⠀⠀⠀⠀⠀⠀⠀⠀⠀⠀⠀⠀⠀⠀⠀⠀⠕⠔⠕⠛⢏⢕⢕⠕⡎⠀⠀⠀⠀⠀⠀⠀⠀⠀⠀⠀⠀⠀⠀⠀⠀⠀⠀⠀⠀⠀⠀⠁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⢕⢕⠀⠀⠀⠀⠀⠀⠀⠀⠀⠀⠀⠀⠀⠀⠀⠀⠀⠀⠀⠀⠀⠀⠀⠌⢧⣵⡕⢔⢄⢄⢀⠀⠀⠀⠀⠀⠀⠀⠀⠀⠀⠀⠀⠀⠀⠀⠀⠀⠀⠀⠀⠀⠀⠀⠀⠀⠀⠀⠀⠀⢀⢄⢄⡔⢔⢕⣵⡷⠏⠀⠀⠀⠀⠀⠀⠀⠀⠀⠀⠀⠀⠀⠀⠀⠀⠀⠀⠀⠀⠀⠀⠀⢔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⠀⠀⠀⠀⠀⠀⠀⠀⠀⠀⠀⠀⠀⠀⠀⠀⠀⠀⠀⠀⠀⠀⠀⠀⠀⠀⠘⠙⠃⠑⠑⠛⠑⠐⠀⠀⠀⠀⠀⠀⠀⠀⠀⠀⠀⠀⠀⠀⠀⠀⠀⠀⠀⠀⠀⠀⠀⠀⠀⠀⠑⠑⠘⠋⠑⠑⠙⠓⠁⠀⠀⠀⠀⠀⠀⠀⠀⠀⠀⠀⠀⠀⠀⠀⠀⠀⠀⠀⠀⠀⠐⠐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⢜⢻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⢙⢿⣿⣿⣿⣿⣿⣿⣿⡇⣷⡹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⡿⢻⣿⣿⣿⣿⣿⣿⣷⣕⢜⢻⡟⢿⣿⣿⣿⣿⡸⣷⡹⣿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⢛⢛⢛⢛⠿⠟⠟⠿⠿⠿⠿⠿⠟⠟⠟⠟⠟⠿⠿⠟⠟⠟⠟⠿⢏⡕⠟⠟⠟⠟⠟⠟⠟⠟⠟⠇⠱⣧⢇⢝⠛⠛⠛⠃⠙⠇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⢔⣘⠑⠀⠀⠀⢀⢀⠀⠀⢀⠀⠀⠀⠈⢜⣇⢔⢄⠐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⢇⢱⢇⢑⢕⡕⢕⢕⢕⢕⣕⡱⠵⣇⢀⠀⠀⢹⣇⡕⠐⠀⠀⠀⠀⠀⠀⠀⠑⣷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⣿⣿⢟⣫⢕⢕⡟⢕⢞⣱⣷⢕⢕⢕⢜⢝⢕⢕⢜⢇⠀⠀⢜⣿⢜⡄⠀⠀⠀⠀⠔⠀⠀⠀⠈⠻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⢟⡵⢏⢕⠣⣷⢇⢕⣾⡿⢕⢕⢕⢕⢕⢕⢕⢕⡕⠕⡱⡀⢕⢹⣷⣣⠀⠀⠀⠀⠀⠀⢀⠀⠀⠀⠁⠝⢟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⢟⡵⢇⢕⣵⢳⣘⣿⢕⢸⡟⠕⣱⣵⣥⣥⣵⣑⣕⣱⣼⡎⢳⡵⢕⢘⣿⣿⢔⠀⠁⠁⠕⢔⢕⠁⢀⠄⠀⠀⠀⢀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⠕⣱⢏⢕⢱⡾⡫⡇⣺⣿⢕⢘⣵⣿⣿⣿⣿⣿⣿⣿⣿⣿⣿⣷⢙⣷⢕⢸⣿⡿⢕⠀⠀⠀⠀⠅⠀⠀⠀⠀⠀⠀⠐⣾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⢀⣼⢏⢕⣵⡿⣵⡇⢕⣸⡷⢕⢸⣿⣿⣿⣿⣿⣿⣿⣿⣿⣿⣿⣿⢕⢝⢕⢔⣿⡏⡇⠀⠀⢔⢔⢅⣐⢐⠐⢐⡐⢡⣸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⣼⡝⢕⣼⡟⣼⢏⢕⢕⠜⣕⢕⢕⢟⣿⣿⣿⣿⣿⣿⣿⣿⣿⣿⣿⢕⢕⢕⢸⣿⡟⢕⠀⠀⠑⠕⠕⠜⠕⢕⢕⠀⢠⠝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⢿⢟⢳⢷⢱⣾⡟⣼⢏⢕⢕⢑⣱⣿⢕⢕⣸⣿⣿⣿⣿⣿⣿⣿⣿⣿⣿⣿⢕⠕⠕⠜⠟⠃⠀⢄⢄⢀⠀⠀⠀⠀⠁⠑⢕⠑⢅⠕⢘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⣟⡝⢕⣕⢕⢕⣿⢇⣼⡿⣼⢇⢕⢕⢕⢏⡿⣿⡇⢕⣿⣿⣿⣿⣿⣿⣿⣿⣿⣿⣿⢻⢕⠀⠀⠀⠀⠀⠀⢕⢕⢁⣧⣴⣦⢀⠀⠀⠐⠐⠕⡄⢸⣻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⡿⡜⢇⢜⢕⢕⢸⡿⢱⣿⣹⢇⢕⢕⢕⡇⢸⡕⢜⢕⢱⣿⢻⣿⣿⣿⣿⣿⣿⣿⣿⣿⢕⢕⢔⢀⠀⠀⢀⢕⢕⢱⢕⣿⡇⣿⡕⢕⢐⡔⢕⢕⢕⢜⢱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⡝⡇⢕⢕⢕⢕⣸⡇⣿⣇⣿⡇⢕⡕⢑⢕⣸⣿⣵⡗⢸⡏⢸⣿⣿⣿⣿⣿⣿⣿⣿⡏⢕⢕⢕⣼⣿⣿⣵⢕⢕⣿⡇⢻⡇⣿⣇⢅⢸⣧⢕⢕⢕⢕⢺⢜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⡇⢍⢕⢧⢕⡵⢔⢸⢳⣿⢸⣿⣷⣾⡇⢜⢕⣿⣿⢿⡇⢱⢇⢸⣿⢸⡿⣿⣿⣿⣿⣿⢇⢕⢕⢱⣿⢿⢿⢿⡕⢕⣿⣷⢸⡇⣿⣿⣿⢕⣿⢕⢣⡕⢜⢱⡝⢸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⣇⡕⢕⢱⡏⢕⣕⢌⣼⡏⣿⣿⣿⢹⢕⢕⢕⣷⣷⣷⡇⢌⢕⢸⣿⢔⡇⢻⣿⡇⢹⢝⢕⢕⢕⢱⣷⣷⣷⣷⡇⢕⢸⣿⢸⢇⣿⣿⣿⢕⣿⢕⡕⢸⢕⢕⢱⣸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⣿⣧⢕⠝⢧⢽⣕⢕⡿⢕⣿⣿⢇⢜⢁⣇⢕⢿⣟⣟⡇⢕⢿⣇⢗⢕⢣⢹⣿⣷⢕⢕⢕⡕⢕⡾⢿⣟⣟⣟⢕⢕⡿⣿⢎⢕⢟⣿⡟⢕⣿⣱⢵⢗⡕⢕⣵⣿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⣷⣮⢕⢕⢕⢳⢇⢕⣿⣿⢕⢕⢜⠛⠘⢉⢉⠉⢁⢕⠕⢜⣧⢕⢰⢇⠿⣿⡕⢕⢱⢇⢕⠕⠑⢁⠉⢉⢑⠘⠕⢜⢕⢕⢕⢜⡇⢕⣿⢕⢕⢕⢕⣿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⢇⠁⢕⢜⡇⢕⢇⢇⢕⢕⠁⢔⣕⡕⣁⠀⠀⠁⠐⢕⣹⣿⣷⣷⣵⣝⣣⢇⣾⡕⢕⢔⡀⠀⠀⠀⠑⣕⡔⠁⢕⢕⡕⢱⡇⢸⣿⢕⠁⢁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⣿⡏⠁⠀⢱⡕⢇⢕⢕⢕⢕⢕⢕⣹⣿⡇⢁⠀⢀⠀⠀⢸⣾⣿⣿⣿⣿⣿⣿⣿⣿⣷⣿⢈⢁⢄⠀⠀⢀⣿⣏⣵⢕⢱⡇⣜⡇⢸⡇⠁⠀⠀⢕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⡟⡕⠑⠀⠀⢜⣷⢕⢕⢕⢱⡇⢕⢕⣿⣿⣿⣕⢔⢔⢔⣸⣿⣿⣿⣿⣿⣿⣿⣿⣿⣿⣿⣿⣧⡃⢔⢔⣡⣾⣿⣿⢇⣱⢏⢕⢇⡇⢘⣷⠀⠀⠀⠘⢮⢻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⢟⡞⠑⠀⠀⠀⠀⢻⢕⢕⢇⢕⢜⢣⢕⣿⣿⣧⠜⣹⢝⢽⣿⣿⣿⣿⣿⣿⣿⣿⣿⣿⣿⣿⣿⣿⣿⡭⠩⢕⢸⣿⢇⡡⢇⢕⡆⡕⡇⢕⣿⠀⠀⠀⠀⠘⢣⢻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⢏⢎⢕⡕⠀⠀⠀⢕⢕⢕⢕⢜⢕⢕⢕⢕⣻⡇⢕⢕⢕⢕⢕⣹⣿⣿⣿⣿⣿⣿⣿⣿⣿⣿⣿⣿⣿⣏⡕⢕⢅⢜⢕⢕⢱⢕⢸⢕⢕⢇⢕⣿⢀⠀⠀⢀⢄⢕⢣⢳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⣏⢎⡕⢜⢕⢕⣶⣿⢕⢕⢕⡕⢕⢕⢕⢜⢝⢇⢷⣥⣥⣥⣶⣾⣿⣿⣿⣿⣿⣿⣿⣿⣿⣿⣿⣿⣿⣿⣿⣾⣵⣵⣵⢏⢕⢕⢕⣿⠕⢕⢸⢕⢹⢸⣿⣷⢕⢕⢕⡕⢱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⡿⢕⢱⢕⢇⢕⣼⣿⣿⢕⢕⢕⢸⢕⢕⢕⢕⢕⢕⢜⢻⣿⣿⣿⣿⣿⣿⡟⢿⢿⢿⢿⢿⢿⢿⢿⢻⣿⣿⣿⣿⣿⣿⡵⢕⢕⢕⢸⢫⢇⢕⢜⢕⢔⢸⣿⣿⡇⢕⢸⢱⢕⢼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⢗⢱⣿⡪⢕⢱⣿⣿⣿⢕⢕⢕⢕⡕⢕⢕⢕⢕⢕⢕⢕⢝⢿⣿⣿⣿⣿⣧⡄⢕⢕⢕⢕⢕⢕⢔⣸⣿⣿⣿⣿⡿⢏⢕⢕⢕⠑⡏⡞⢕⢕⢕⢕⢕⢸⣿⣿⣿⢕⢜⣿⣇⢱⣿⣿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⡕⣾⡇⡇⢕⣼⣿⣿⡟⢕⢕⢕⢕⢇⢕⢕⢅⢕⢕⢕⢕⢕⢕⢜⢟⢿⣿⣿⣿⣷⣷⣷⣷⣵⣶⣿⣿⣿⢿⢟⢕⢕⢕⢕⢕⢕⡜⢱⠕⢕⢕⢕⢕⢕⢱⣹⣿⣿⡕⢕⡇⢿⢕⢸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⡏⢱⣿⣧⡇⢕⣿⣿⣟⡴⢕⢕⢕⢕⢕⢕⢕⢕⢕⢕⢕⢕⢕⢕⢕⢕⢕⢕⢝⢝⢻⢿⣿⣿⡿⢟⢟⢝⢕⢕⢕⢕⢕⢕⢕⢕⢑⢕⢕⢕⢕⢕⢕⢕⢕⢜⣷⡻⣿⡇⢔⣧⢗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⡇⢸⣿⣿⣇⢕⣿⢏⢞⢕⢕⢕⢕⢕⢕⢇⢕⢕⢕⢕⢕⢕⢕⢕⢕⢕⢕⢕⢕⢕⢕⢕⢕⢕⢕⢕⡕⢕⢕⢕⢕⢕⢕⢕⢕⢕⢕⣾⢕⢕⡇⢕⢕⢕⢕⢕⢜⢱⡽⡇⢠⣿⢇⢕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⣸⣿⣿⣿⡕⢏⢎⢕⢕⢕⢕⢕⢕⢕⢔⣷⡕⢕⢕⢕⢕⢕⢕⢕⠕⠁⠀⢕⢕⢕⣕⣱⣵⣵⣿⡇⢕⢀⠁⠑⢕⢕⢕⢕⢕⢸⡏⢕⢕⢕⢕⢕⢅⢕⢕⢕⢕⢕⢕⣰⣿⡇⢕⢜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⢟⢻⢟⢿⢗⢕⢕⢕⢕⢕⢕⢕⢕⢕⢕⢙⡇⢕⢕⢕⢕⠕⠁⠀⠀⠀⢕⢕⢕⣿⣿⣿⣿⣿⣿⡇⢕⢕⠀⠀⠀⠁⠕⢕⢕⠕⢅⢄⠅⠕⠑⠑⠑⠑⠑⠑⠕⢕⢕⢝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⢀⢜⢕⢕⢕⢕⢕⢕⢕⣕⣕⢕⢱⡣⢕⢕⢕⢕⠀⠀⠀⠀⠀⢕⢕⢰⣿⣿⣿⣿⣿⣿⡇⢕⢕⠀⠀⠀⠀⠀⠁⢁⢀⠀⠀⠀⠀⠀⠀⠀⠀⠀⠀⠀⠑⠕⠕⠀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⢷⢗⢔⢅⣾⣿⣿⣿⣿⣿⣿⣿⣿⣿⣿⣿⣿⣿⣿⣿⣿⣿⣿⣿⣿⡟⢜⢕⢕⢕⢕⢕⣵⣾⣿⣿⣿⡕⣗⢕⡕⢕⢕⠁⠀⠀⠀⠀⠀⢕⢕⢸⣿⣿⣿⣿⣿⡟⡕⢕⢕⠀⠀⠀⠀⠀⠀⠁⠀⠀⠀⠀⠀⠀⠀⠀⠀⠀⠀⠀⠀⠀⠀⠀⠀⠀⠑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⡿⢏⢕⢕⢕⢕⢕⢜⣿⣿⣿⣿⣿⣿⣿⣿⣿⣿⣿⣿⣿⣿⣿⣿⣿⣿⣿⢯⢕⢕⢕⢕⢕⢱⣿⣿⣿⣿⣿⡟⢕⢕⢕⢕⢕⢕⠀⠀⠀⠀⠀⠀⠀⢵⣿⣿⣿⣿⣿⣟⡧⠇⠑⠁⠀⠀⠀⠀⠀⠀⠀⠀⠀⠀⠀⠀⠀⠀⠀⠀⠀⠀⠀⠀⠀⠀⠀⠀⠀⠀⠀⠑⢵⣵⣵⣵⣵⣵⣗⣕⣅⣔⣕⣟⣟⣿⣿⣿⣿⣿⣷⢶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⣇⢕⢕⢕⢕⢕⢕⠑⢸⣿⣿⣿⣿⣿⣿⣿⣿⡿⢟⣟⣟⣟⡿⣿⣿⡿⢇⢕⢕⢕⢕⢕⢱⣿⣿⣿⣿⣿⡿⡕⢕⢕⢕⢕⢕⢕⠀⠀⠀⠀⠀⠀⠀⠈⠙⠉⠉⠁⠉⠉⠀⠀⠀⠀⠀⠀⠀⠀⠀⠀⠀⠀⠀⠀⠀⠀⠀⠀⠀⠀⠀⠀⠀⠀⠀⠀⠀⠀⠀⠀⠀⠀⠁⢻⣿⣿⣿⣿⣿⣿⣿⣿⣿⡿⢿⢿⢿⢿⢿⢿⢏⢕⢕⢔⢄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⣧⢕⠑⠕⢕⠕⠀⠀⠹⣿⣿⣿⡿⣟⣫⣵⣾⢿⢟⢟⢝⠙⠑⠙⠕⠕⠕⠇⠑⠑⠑⠘⠙⠙⠛⠻⢿⢣⡏⢕⢕⠕⠑⠑⠁⠀⠀⠀⠀⠀⠀⠀⠀⠀⠀⠀⠀⠀⠀⠀⠀⠀⠀⠀⠀⠀⠀⠀⠀⠀⠀⠀⠀⠀⠀⠀⠀⠀⠀⠀⠀⠀⠀⠀⠀⠀⠀⠀⠀⠀⠀⠀⠈⢱⢷⣿⣯⣟⡿⣿⣿⣿⣿⣧⣄⡀⠀⠀⠀⠁⠑⢕⢕⢕⢕⢕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⣷⡀⠀⠀⢄⢄⠄⠀⠹⣟⣵⣿⢿⢟⢝⢕⢕⢕⢕⢕⠀⠀⠀⠀⠀⠀⠀⠀⠀⠀⠀⠀⠀⠀⠀⠀⠘⠑⠀⠀⠀⠀⠀⠀⠀⠀⠀⠀⠀⠀⠀⠀⠀⠀⠀⠀⠀⠀⠀⠀⠀⠀⠀⠀⠀⠀⠀⠀⠀⠀⠀⠀⠀⠀⠀⠀⠀⠀⠀⠀⠀⠀⠀⠀⠀⠀⠀⠀⠀⠀⠀⠀⠑⠑⠜⠝⠻⢿⣷⣽⣻⢿⣿⣿⣿⣿⡇⠀⠀⠔⢕⢕⠑⠑⠁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⣿⣷⡄⠀⠁⠁⠀⣠⣾⣿⢟⢕⢕⢕⠕⠑⠁⠁⠁⠁⠀⠀⠀⠀⠀⠀⠀⠀⠀⠀⠀⠀⠀⠀⠀⠀⠀⠀⠀⠀⠀⠀⠀⠀⠀⠀⠀⠀⠀⠀⠀⠀⠀⠀⠀⠀⠀⠀⠀⠀⠀⠀⠀⠀⠀⠀⠀⠀⠀⠀⠀⠀⠀⠀⠀⠀⠀⠀⠀⠀⠀⠀⠀⠀⠀⠀⠀⠀⠀⠀⠀⠀⠀⠀⠀⠀⠀⠀⠈⢝⢿⣷⣽⡛⢛⠛⠁⠀⠀⠀⠀⠀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⣿⣿⡄⠀⠀⢸⣿⡟⢕⢕⢕⢕⠑⠀⠀⠀⠀⠀⠀⠀⠀⠀⠀⠀⠀⠀⠀⠀⠀⠀⠀⠀⠀⠀⠀⠀⠀⠀⠀⠀⠀⠀⠀⠀⠀⠀⠀⢀⢀⢀⢄⢄⢔⢔⢔⢄⢔⢀⢀⢄⢄⢄⢀⢀⠀⠀⠀⠀⠀⠀⠀⠀⠀⠀⠀⠀⠀⠀⠀⠀⠀⠀⠀⠀⠀⠀⠀⠀⠀⠀⠀⠀⠀⠀⠀⠀⠀⠀⠁⢕⢜⢻⣿⣧⡀⠀⠀⠕⠔⠀⠀⢀⣀⣑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⣿⡄⠀⠸⠏⠕⢕⢕⢕⢕⢕⠀⠀⠀⠀⠀⠀⠀⠀⠀⠀⠀⠀⠀⠀⠀⠀⠀⠀⠀⠀⠀⠀⠀⠀⠀⠀⠀⠀⠀⢄⢄⢔⢐⠀⢀⢕⢕⢕⢕⢕⢕⢕⢕⢕⢕⢔⢕⢕⢕⢁⢑⢄⢔⢄⠄⢀⠀⠀⠀⠀⠀⠀⠀⠀⠀⠀⠀⠀⠀⠀⠀⠀⠀⠀⠀⠀⠀⠀⠀⠀⠀⠀⠀⢀⢀⢕⢕⢕⢕⢝⢿⣿⢄⢄⠀⠀⠀⠐⠘⠙⠙⠙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⡆⠀⠀⠀⠑⢕⠑⠑⠑⠁⠀⠀⠀⠀⠀⠀⠀⠀⠀⠀⠀⠀⠀⠀⠀⠀⠀⠀⠀⠀⠀⠀⠀⠀⢀⢄⠔⠀⢄⢕⢑⢕⢕⢕⢕⢕⢕⢕⢕⢕⢕⢕⢕⢕⢕⢕⢕⢕⢕⢕⢕⢕⢕⢕⢔⢔⢀⠀⠀⠀⠀⠀⠀⠀⠀⠀⠀⠀⠀⠀⠀⠀⠀⠀⠀⠀⠀⠀⠀⠀⠀⠀⠀⠁⠁⠑⢕⢕⠑⠈⠁⠑⠑⠀⠀⣔⣔⣔⡐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⡟⠀⠀⠀⠀⠀⠀⠀⠀⠀⠀⠀⠀⠀⠀⠀⠀⠀⠀⠀⠀⠀⠀⠀⠀⠀⠀⠀⠀⠀⠀⠀⢀⢔⢕⢕⢕⢕⢕⢅⢑⢕⢕⢕⢕⢕⢕⢕⢕⢕⢕⢕⢕⢕⢕⢕⢕⢕⢕⢕⢕⢕⢕⢕⢕⢕⢕⢕⢕⢕⢄⢄⠔⠀⠀⢄⠀⠀⠀⠀⠀⠀⠀⠀⠀⠀⠀⠀⠀⠀⠀⠀⠀⠀⠀⠀⠀⠁⠀⠀⠀⠀⠀⠀⠀⠀⢻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⡇⠀⠀⠀⠀⠀⠀⠀⠀⠀⠀⠀⠀⠀⠀⠀⠀⠀⠀⠀⠀⠀⠀⠀⠀⠀⠀⠀⠐⠀⠀⠐⢕⢕⢕⢕⢕⢕⢕⢕⢕⢕⢕⢕⢱⢵⢵⢕⢎⢕⢝⢕⡕⢕⢕⢕⢕⢕⢕⢕⢕⢕⢕⢕⢕⢕⢕⢕⢕⢕⢕⠑⠀⢀⠀⢕⠀⠀⠀⠀⠀⠀⠀⠀⠀⠀⠀⠀⠀⠀⠀⠀⠀⠀⠀⠀⠀⠀⠀⠀⠀⠀⠀⠀⠀⢄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⡇⠀⠀⠀⠀⠀⠀⠀⠀⠀⠀⠀⠀⠀⠀⠀⠀⠀⠀⠀⠀⠀⠀⠀⠀⠀⠀⠐⠀⠀⠀⠀⠀⠑⠅⠁⠅⠑⢕⢕⢕⢕⢕⢕⢕⢕⢕⢕⢅⢕⢣⢕⢕⢕⢕⢕⢕⢕⢕⢕⢕⢕⢕⢕⢕⢕⢕⢕⠕⠁⠀⠀⠀⢕⡄⠁⠀⠀⠀⠀⠀⠀⠀⠀⠀⠀⠀⠀⠀⠀⠀⠀⠀⠀⠀⠀⠀⠀⠀⠀⠀⠀⠀⠀⠀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⠇⠀⠀⠀⠀⠀⠀⠀⠀⠀⠀⠀⠀⠀⠀⠀⠀⠀⠀⠀⠀⠀⠀⠀⠀⠀⠀⠀⢀⢕⢕⠀⠀⠀⠀⠀⠑⠕⠕⢕⢕⢕⢕⢕⢕⢕⢕⢕⡕⢕⢕⢕⢕⢕⢕⢕⢕⢕⢕⢕⢕⢕⢕⢕⢕⠕⠑⠁⠀⠀⠀⠀⢔⢕⠕⢔⠀⠀⠀⠀⠀⠀⠀⠀⠀⠀⠀⠀⠀⠀⠀⠀⠀⠀⠀⠀⠀⠀⠀⠀⠀⠀⠀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⢔⠀⠀⠀⠀⠀⠀⠀⠀⠀⠀⠀⠀⠀⠀⠀⠀⠀⠀⠀⠀⠀⠀⠀⠀⠀⠀⢕⣾⢕⢕⠀⠀⠀⠀⠀⠀⠀⠀⠀⠁⠑⠑⠕⠕⠕⢕⢕⢕⢕⢕⢕⢕⢕⢕⢕⠕⠕⠕⠕⠑⠑⠁⠀⠀⠀⠀⠀⠀⠀⠀⠀⢕⢕⢕⢕⢄⠀⠀⠀⠀⠀⠀⠀⠀⠀⠀⠀⠀⠀⠀⠀⠀⠀⠀⠀⠀⠀⠀⠀⠀⠀⠀⢀⠑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⢔⢀⠀⠀⠀⠀⠀⠀⠀⠀⠀⠀⠀⠀⠀⠀⠀⠀⠀⠀⠀⠀⠀⢀⢄⢔⢕⣿⡕⢕⠀⠀⠀⠀⠀⠀⠀⠀⠀⠀⠀⠀⠀⠀⠀⠀⠀⠀⠀⠀⠀⠀⠀⠀⠀⠀⠀⠀⠀⠀⠀⠀⠀⠀⠀⠀⠀⠀⠀⠀⢀⣸⢕⢕⢕⢸⢕⢕⢔⢄⢀⢀⠀⠀⠀⠀⠀⠀⠀⠀⠀⠀⠀⠀⠀⠀⠀⠀⢀⢄⢔⢕⢄⢀⢕⢕⢕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⢕⢕⢕⢕⢄⢀⠀⠀⠀⢀⠀⠀⠀⠀⠀⠀⠀⠀⠀⠀⢀⢄⢕⢕⢕⢕⢕⢕⢹⣷⣵⢕⢀⠀⠀⠀⠀⠀⠀⠀⠀⠀⠀⠀⠀⠀⠀⠀⠀⠀⠀⠀⠀⠀⠀⠀⠀⠀⠀⠀⠀⠀⠀⠀⠀⠀⠀⠀⠀⠀⠀⢜⣕⣵⣾⢕⢸⢕⢕⢕⢕⢕⢕⢔⢄⠀⠀⠀⠀⠀⠀⠀⠀⠀⠀⠀⢄⢔⢕⢕⣱⣵⣧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⢸⣷⣧⡕⢕⢕⢄⢄⢕⢄⠀⠀⠀⠀⠀⠀⠀⠀⠀⠑⢕⢕⢕⢕⢕⢕⡇⢜⢟⢿⣿⣧⢕⢀⠀⠀⠀⠀⠀⠀⠀⠀⠀⠀⠀⠀⠀⠀⠀⠀⠀⠀⠀⠀⠀⠀⠀⠀⠀⠀⠀⠀⠀⠀⠀⠀⠀⠀⠄⢕⢼⢿⢟⢝⢕⣼⡕⢕⢕⢕⢕⢕⢕⢕⠁⠀⠀⠀⠀⠀⠀⠀⠀⠀⢄⢕⢕⣵⣿⣿⣿⣿⢕⠕⢁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⢸⣿⣿⣿⣧⢕⢕⢕⢕⢕⢔⠕⠕⠀⠀⠀⠀⠀⠀⠀⠀⠑⠕⢕⢕⢕⢿⡕⢕⢕⢕⠁⠁⠀⠀⠀⠀⠀⠀⠀⠀⠀⠀⠀⠀⠀⠀⠀⠀⠀⠀⠀⠀⠀⠀⠀⠀⠀⠀⠀⠀⠀⠀⠀⠀⠀⠀⠀⠀⢀⢕⢕⢕⢕⢱⡿⢇⢕⢕⢕⢕⢕⢕⢕⠀⠀⠀⠀⠀⠀⠀⠀⠀⢄⢕⢕⣿⣿⣿⣿⣿⢟⠑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⢸⣿⣿⣿⣿⣷⢕⢕⢕⢕⢕⢕⢕⢁⠀⠀⠀⠀⠀⠀⠀⠀⠀⠁⠕⢕⢸⡣⢕⢕⡕⢕⢀⢀⠀⠀⠀⠀⠀⠀⠀⠀⠀⠀⠀⠀⠀⠀⠀⠀⠀⠀⠀⠀⠀⠀⠀⠀⠀⠀⠀⠀⠀⠀⠀⠀⠀⠀⠀⢕⢕⢕⡕⢕⢞⡝⢕⢕⢕⢕⠕⠑⠁⠁⠀⠀⠀⠀⠀⠀⠀⠀⠄⠕⢕⢕⢛⢿⢿⢟⢕⠀⢄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⢝⢿⣿⣿⣿⢇⢕⢕⢕⢕⢕⢕⢕⠀⠀⠀⠀⠀⠀⠀⠀⠀⢀⠀⠁⠁⢕⢕⢕⢻⣷⣷⣷⣇⢕⢔⢄⠀⠀⠀⠀⠀⠀⠀⠀⠀⠀⠀⠀⠀⠀⠀⠀⠀⠀⠀⠀⠀⠀⠀⠀⠀⠀⠀⠀⢄⢕⢕⣷⣷⡟⢕⢜⡱⠑⠀⠑⠁⠀⠀⠀⠀⠀⠀⠀⠀⠀⠀⠀⠀⠀⠀⠀⠀⠀⠀⠔⢕⢕⢕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⢕⢕⢕⢝⢝⠕⠑⠑⠑⠁⠁⠁⠁⠁⠁⠀⠀⠀⠀⠀⠀⠀⠀⠀⢄⠀⠀⠀⢕⡕⢕⢕⢍⠈⠉⠁⠁⠁⠀⠀⠀⠀⠀⠀⠀⠀⠀⠀⠀⠀⠀⠀⠀⠀⠀⠀⠀⠀⠀⠀⠀⠀⠀⠀⠀⠀⠁⠑⠁⢉⢕⢕⢕⣕⠃⠀⠀⠀⠀⠀⠀⠀⠀⠀⠀⠀⠀⠀⠀⠀⠀⠀⠀⠀⠀⠀⠀⠀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⠁⠀⠀⠀⠀⠀⠀⠀⠀⠀⠀⠀⠀⠀⠀⠀⠀⠀⠀⠀⠀⠀⠀⠀⠈⠓⠓⠃⠑⠑⠐⠐⠀⠀⠀⠀⠀⠀⠀⠀⠀⠀⠀⠀⠀⠀⠀⠀⠀⠀⠀⠀⠀⠀⠀⠀⠀⠀⠀⠀⠀⠐⠐⠑⠑⠑⠑⠚⠛⠁⠀⠀⠀⠀⠀⠀⠀⠀⠀⠀⠀⠀⠀⠀⠀⠀⠀⠀⠀⠀⠀⠀⠀⠐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⡙⢿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⢿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⢙⢿⣿⣿⣿⣿⣿⣿⣿⡕⣵⡻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⡿⢻⣿⣿⣿⣿⣿⣿⣷⡔⢝⢻⡟⢿⣿⣿⣿⣿⡸⣷⣹⣿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⢛⢛⢛⢛⠿⠟⠟⠟⠿⠿⠿⠿⠟⠟⠟⠟⠟⠿⠿⠟⠟⠟⠛⠿⢏⡕⠟⠟⠟⠟⠟⠟⠟⠟⠟⠇⢱⣧⢣⢟⠟⠟⠟⠇⠝⢧⠟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⠀⢔⣕⠑⠀⠀⠀⠀⠀⠀⠀⠀⠀⠀⠀⠘⢜⣇⢔⢀⠀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⣷⢇⢱⢇⢑⢕⢕⢕⢕⢕⢕⢕⢕⣕⣕⠀⠀⠀⢹⡕⢕⠔⠀⠀⠀⠀⠀⠀⠀⠕⣵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⣿⣿⡿⢟⢇⢕⡯⢕⢗⢏⣵⢕⢕⢕⢜⢟⢕⢕⢜⢇⠀⠀⢜⣿⢸⡄⠀⠀⠀⠀⢄⠀⠀⠀⠘⠻⣿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⣿⢿⣫⢞⢕⠷⣾⡇⢕⣾⡿⢇⢕⢕⢕⢕⢕⢕⢕⢕⢕⢣⢀⢕⢻⣯⣧⠀⠀⠀⠀⠀⠀⠀⠀⠀⠀⠐⠝⢻⢿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⣿⡿⡧⢎⢕⣱⢗⣸⣿⢕⢸⡟⢕⢱⣵⣵⣵⣕⣕⣕⣑⣼⡌⣦⡗⢅⢸⣿⣿⡔⠀⠐⠐⠔⢔⢕⠑⠀⢀⠀⠀⠀⠑⣿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⢕⣫⡞⢕⢕⣾⡫⡇⢸⣿⢕⢸⣷⣿⣿⣿⣿⣿⣿⣿⣿⣿⣿⣷⢘⣷⢕⢸⣿⣏⢇⠀⠀⠀⠀⠅⠁⠀⠁⠀⠀⠀⠀⣾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⠀⣱⢏⢕⣱⡿⣱⡇⢕⢸⡯⢕⢸⣿⣿⣿⣿⣿⣿⣿⣿⣿⣿⣿⣿⢕⢘⢕⢨⣿⣇⡇⠀⠀⢔⢅⢀⢔⠄⠄⠄⢀⢔⣔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⡇⣼⡟⢕⣴⡟⣽⢟⢸⢕⠎⣑⢕⢕⢫⣿⣿⣿⣿⣿⣿⣿⣿⣿⣿⣿⢕⢕⢕⢸⣿⣿⢕⠑⠀⠕⢕⠕⠜⢇⢕⢕⠁⠀⢹⢿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⣿⣿⢳⢷⢕⣾⡟⣼⢏⢕⢜⢕⣱⣿⢕⢕⣸⣿⣿⣿⣿⣿⣿⣿⣿⣿⣿⣿⢕⢕⢕⢸⠿⠋⠁⢀⢀⠀⠀⠀⠁⠀⠁⠜⠔⠕⢐⢕⢘⣿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⡿⢟⢟⢹⢕⢕⣿⢇⣾⡿⣼⢏⢕⢕⢕⢟⣿⣿⡅⢕⣿⣿⣿⣿⣿⣿⣿⣿⣿⣿⣿⢿⢕⠀⠀⠀⠀⠀⠀⢕⢕⢕⣵⡴⣄⢀⠀⠁⠄⠔⢐⢁⢄⢿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⣿⢹⢕⢆⢇⢕⢸⡿⢱⣿⢱⡏⢕⢕⢕⡇⢜⢕⢜⢇⢱⣿⢻⣿⣿⣿⣿⣿⣿⣿⣿⣿⢜⢕⢄⢀⠀⠀⢀⢕⢕⢱⢕⣿⡇⣿⡇⢕⠠⢄⢔⢎⢕⢜⢇⣿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⣿⢳⡕⢕⢕⢕⢕⣾⢕⣿⣏⣿⢇⢕⡕⢱⢕⣸⣷⣷⡧⠸⡏⢸⣿⣿⣿⣿⣿⣿⣿⣿⡟⢕⢕⢕⣵⣶⣶⣵⢕⢕⣷⡇⢹⡇⣿⡇⢕⢸⣷⢕⢕⢕⢕⢕⡞⣿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⢇⢕⢃⡕⢕⣕⢕⢻⢱⣿⢸⣿⣧⣾⡇⢜⢕⣿⣿⣿⡇⢨⢇⢸⣿⢹⡿⣿⣿⣿⣿⣿⢇⢕⢕⢕⣿⣿⣿⣿⡕⢕⣿⣷⢸⡇⣿⣿⣼⢕⣿⢅⢕⢕⣱⢜⡼⢸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⡕⢕⢕⢕⡎⢕⢕⢩⣼⡏⣿⣿⣿⢻⢕⢕⢕⣽⣽⣽⡕⢘⢕⢸⣿⢜⡇⣿⣿⡇⢻⢻⢕⢕⢕⢜⣹⣽⣵⣵⡕⢕⢹⣿⡼⡇⣿⣿⣿⢕⣯⢕⢕⢱⡕⢕⢕⢱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⣧⡕⢕⢮⣕⡞⢇⢕⣿⢕⣿⣿⡏⢸⢕⡕⢕⣿⣿⢿⡇⢕⣧⡜⢫⢕⢣⢻⣿⣇⢕⢕⢕⢕⢕⣾⣿⡿⢿⢿⢇⢕⣾⣿⡇⢕⡏⣿⣿⢕⣿⢌⣇⣵⢗⢕⢕⣾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⣵⡱⢕⢝⢝⢺⢇⢕⣿⣿⢕⢕⢰⢇⢱⠾⠟⠟⠱⢕⢜⢝⢕⢕⢸⡜⢿⣿⡕⢕⢕⢇⢜⢕⠕⠝⠝⠟⠇⠱⠹⢼⢕⢕⢕⢘⡇⢕⣿⢜⢕⢕⢇⣵⣿⣿⡇⢕⢕⢕⢕⢸⣿⣿⣿⢕⢕⢕⢕⢕⣿⣿⣿⣿⡇⢕⢕⢕⢕⠘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⡇⠕⠕⢜⡇⢔⡟⡏⢕⢕⠐⢄⢔⢔⠐⠀⠀⠀⠁⢜⣻⣿⣷⣵⣵⣍⣷⣇⣾⡾⢕⢅⠀⠀⠀⠀⠔⢔⢄⠑⢕⢕⢕⢕⡇⢕⣿⢕⠑⠁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⣿⢟⠑⠀⢱⡕⡇⢕⢕⢕⢕⢕⢄⢷⣿⡗⠃⠀⠀⠀⠀⢱⣽⣿⣿⣿⣿⣿⣿⣿⣿⣧⣾⠘⠃⠀⠀⠀⠀⣿⡷⣠⢕⢕⡇⠸⡕⠸⣿⢕⠀⠐⠕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⣿⢯⠇⠀⠀⢜⢳⢕⢕⢕⢱⡕⢕⢕⣿⣿⣧⡕⢄⢅⢔⢔⣾⣿⣿⣿⣿⣿⣿⣿⣿⣿⣿⣿⣇⢕⢅⢄⢐⣵⣿⣿⢏⢕⡾⢕⢞⢕⢜⣿⠀⠀⠀⠑⡽⣿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⡿⣳⢇⠀⠀⠀⢑⢿⢕⢕⢕⢕⢕⢕⢕⣿⣿⣏⢝⣓⣓⣺⣿⣿⣿⣿⣿⣿⣿⣿⣿⣿⣿⣿⣿⣿⣿⡗⢓⢏⡹⣿⢏⢕⢏⢕⡜⢕⡇⢕⣿⠀⠀⠀⠀⢸⣞⣿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⡿⡱⢇⠁⠀⠀⠀⢕⢕⢕⢕⢕⢕⢕⢱⢕⢿⡑⢝⢕⢕⢕⢝⢻⣿⣿⣿⣿⣿⣿⣹⣿⣿⣿⣿⣿⣿⡟⢣⠹⢔⢕⢝⡕⢕⢜⢱⡇⢕⣕⢕⣿⠀⠀⠀⢀⢁⢜⣞⣷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⡿⡝⢕⢑⢕⢄⣤⣴⢑⢕⢕⢕⢜⡕⢕⢕⢟⢞⣧⣕⣕⣕⣑⣵⣿⣿⣿⣿⣿⣿⣿⣿⣿⣿⣿⣿⣿⣿⣷⣥⣕⣜⣱⢞⢱⢕⢕⣼⢕⢕⢸⢕⢹⢰⣦⣴⢕⢜⡕⢜⢞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⣿⢝⢕⢕⢇⢕⣼⣿⡿⢕⢕⢑⢕⢕⠕⢕⢕⢕⢕⢜⣿⣿⣿⣿⣿⣿⣿⡿⣿⣿⣿⣿⣿⣿⣿⣿⢿⣿⣿⣿⣿⣿⣟⣫⢕⢕⢕⢡⣏⢕⢕⢕⢕⢸⢸⣿⣿⡇⢕⢱⢕⢜⣹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⢧⢕⡞⡎⢕⢱⣿⣿⡇⢕⢕⢑⢕⢕⢕⢕⢕⢕⢕⢕⢜⢻⣿⣿⣿⣿⣿⣇⢁⢕⢕⢕⢕⢕⢕⢅⢸⣿⣿⣿⣿⣿⡿⢕⢕⢕⢕⡞⢱⢕⢕⢕⢇⢘⢸⣿⣿⣷⢕⢜⡎⡇⢱⣿⣿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⡟⢇⣼⢧⡇⢕⣾⣿⣿⡇⢕⢕⢕⢱⢕⢕⢕⢕⢕⢕⢕⢕⢕⢜⢟⢿⣿⣿⣿⣷⣵⣵⣵⣵⣵⣵⣾⣿⣿⣿⢿⢟⢕⢕⢕⢕⢕⢸⢕⢇⢕⢕⢕⢕⢕⢱⢻⣿⣿⡇⢕⢵⢿⢕⡸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⢧⢱⣿⢸⢇⢱⣿⣿⡿⡇⢕⢕⢕⢜⢱⢕⢕⢕⢱⢕⢕⢕⢕⢕⢕⢕⢕⢝⢟⢿⣿⣿⣿⣿⣿⣿⢿⢟⢝⢕⢕⢕⢕⢕⢕⢕⢱⢕⢇⢕⢕⢕⢕⢕⢕⢸⣎⢿⣿⣧⢕⣸⡱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⢕⣿⣿⣸⢕⢸⣿⡟⡵⢏⢕⢕⢕⢕⢕⢇⢕⢕⢕⢕⢕⢕⢕⢕⢕⢕⢕⢕⢕⢕⢕⢝⢝⢏⢝⢕⢕⢕⢕⢕⢕⢕⢕⢕⢕⢕⢱⣾⢕⢱⢕⢕⢕⢕⢕⢕⢹⢯⢻⣿⢕⢘⡇⢕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⢱⣿⣿⣿⢕⢸⡟⢜⢕⢕⢕⢕⢕⢕⢕⡵⢕⢕⢕⢕⢕⢕⢕⢕⢕⢕⠕⠑⢕⢕⢕⢕⢕⢕⣱⣴⡇⢕⠑⠕⢕⢕⢕⢕⢕⢱⣺⡿⢕⢜⢕⢕⢕⠕⢔⢕⢕⢜⠣⢻⢕⢺⢕⢕⢕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⢛⢿⢘⢟⢟⢿⢕⢜⡜⢕⢕⢕⢕⢕⢕⢕⢕⢹⣧⢕⢕⢕⢕⢕⢕⠕⠑⠁⠀⢄⢕⢕⣶⣿⣿⣿⣿⣿⡇⢕⢔⠀⠁⠑⠕⢕⢕⢅⢸⡇⢕⢕⢕⢕⢕⢅⢕⢕⢕⢕⢕⢝⢕⠟⢇⢕⢇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⡕⢕⢕⢕⢕⢕⢕⢕⢕⢕⢜⡝⢕⢕⢕⢕⠕⠁⠀⠀⠀⠀⢕⢕⢡⣿⣿⣿⣿⣿⣿⡇⢕⢕⠀⠀⠀⠀⠑⢕⢕⠑⢄⢄⢄⠑⠕⠑⠑⠑⠑⠕⢕⢕⢕⢕⠀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⣷⣿⣿⣿⣿⣿⣿⣿⣿⣿⣿⣿⣿⣿⣿⣿⣿⣿⣿⣿⣿⣿⣿⡿⢱⢕⢕⢕⢕⢕⢕⣕⣵⣵⣵⢕⣟⠱⢕⢕⢕⠔⠀⠀⠀⠀⠀⢕⢕⣸⣿⣿⣿⣿⣿⣿⢕⢕⢕⠀⠀⠀⠀⠀⠀⢄⢄⠀⠀⠀⠀⠀⠀⠀⠀⠀⠀⠐⠕⠕⠕⠕⢕⢕⢕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⡿⢟⢟⢻⣿⣿⣿⣿⣿⣿⣿⣿⣿⣿⣿⣿⣿⣿⣿⣿⣿⣿⣿⣿⡿⢕⢕⢕⢕⢕⢕⣵⣿⣿⣿⣿⡗⢕⢇⢕⢕⢕⢕⠀⠀⠀⠀⠀⠀⠑⢕⢸⣿⣿⣿⣿⣿⣿⢕⢕⢕⠀⠀⠀⠀⠀⠀⠁⠁⠀⠀⠀⠀⠀⠀⠀⠀⠀⠀⠀⠀⠀⠀⠀⠀⠀⠑⢱⣵⣧⣵⣵⣵⣵⣵⣗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⢿⢏⢕⢕⢕⢕⢕⢻⣿⣿⣿⣿⣿⣿⣿⣿⣿⣿⣿⣿⣿⣿⣿⣿⣿⣿⢟⢕⢕⢕⢕⢕⢕⣼⣿⣿⣿⣿⣿⢕⡜⢕⢕⢕⢕⢕⠀⠀⠀⠀⠀⠀⠀⠹⣿⣿⣿⣿⣿⣿⡾⠟⠋⠀⠀⠀⠀⠀⠀⠀⠀⠀⠀⠀⠀⠀⠀⠀⠀⠀⠀⠀⠀⠀⠀⠀⠀⠀⠀⠀⠀⠙⢿⣿⣿⣿⣿⣿⣿⣿⣿⣿⣿⡿⢿⢿⢿⢿⢿⢿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⣯⡕⢕⢕⢕⢕⢕⠕⠕⢿⣿⣿⣿⣿⣿⣿⣿⣿⡿⣿⣟⣿⣿⢿⣿⣿⢏⢕⢕⢅⢕⢕⢕⣼⣿⣿⣿⣿⣿⡏⣠⢇⢑⢇⢕⢕⠁⠀⠀⠀⠀⠀⠀⠀⠀⠝⠛⠛⠛⠛⠋⠁⠀⠀⠀⠀⠀⠀⠀⠀⠀⠀⠀⠀⠀⠀⠀⠀⠀⠀⠀⠀⠀⠀⠀⠀⠀⠀⠀⠀⠀⠀⠀⠈⢻⣿⣿⣿⣿⣿⣿⣿⣿⣿⣿⣧⣄⡀⠀⠀⠀⠀⢔⢔⢔⢄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⣷⡕⢕⠕⢕⢕⠔⠀⠘⢿⣿⣿⣿⢿⣟⣯⣷⡿⢿⢟⢟⢝⠙⠁⠑⠃⠕⠕⠕⠕⠕⠑⠛⠟⠟⠻⢿⣿⢳⣿⢕⢕⢕⠕⠕⠀⠀⠀⠀⠀⠀⠀⠀⠀⠀⠀⠀⠀⠀⠀⠀⠀⠀⠀⠀⠀⠀⠀⠀⠀⠀⠀⠀⠀⠀⠀⠀⠀⠀⠀⠀⠀⠀⠀⠀⠀⠀⠀⠀⠀⠀⠀⠀⠀⠐⢷⣿⣯⣝⡿⣿⣿⣿⣿⣿⣿⣿⣿⡇⠀⠀⠕⢕⢕⢕⢕⢕⢄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⣷⣆⠀⠁⠁⢄⢄⠀⠈⢿⣫⣷⣿⢟⢏⢕⢕⢕⢕⢕⢕⠀⠀⠀⠀⠀⠀⠀⠀⠀⠀⠀⠀⠀⠀⠀⠁⠘⠇⠑⠁⠀⠀⠀⠀⠀⠀⠀⠀⠀⠀⠀⠀⠀⠀⠀⠀⠀⠀⠀⠀⠀⠀⠀⠀⠀⠀⠀⠀⠀⠀⠀⠀⠀⠀⠀⠀⠀⠀⠀⠀⠀⠀⠀⠀⠀⠀⠀⠀⠀⠀⠀⠀⠔⠕⠕⢝⢝⢿⣷⣽⣟⢟⢛⢛⠛⢛⢃⠀⠀⠀⢕⢕⢕⠑⠕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⣆⠀⠀⠑⠁⢀⣴⣾⡿⢏⢕⢕⢕⢕⠑⠑⠑⠑⠑⠀⠀⠀⠀⠀⠀⠀⠀⠀⠀⠀⠀⠀⠀⠀⠀⠀⠀⠀⠀⠀⠀⠀⠀⠀⠀⠀⠀⠀⠀⠀⠀⠀⠀⠀⠀⠀⠀⠀⠀⠀⠀⠀⠀⠀⠀⠀⠀⠀⠀⠀⠀⠀⠀⠀⠀⠀⠀⠀⠀⠀⠀⠀⠀⠀⠀⠀⠀⠀⠀⠀⠀⠀⠀⠀⠀⠀⠁⠑⢝⢻⣿⣦⡕⣕⣑⠁⠀⠀⠀⠁⠁⠀⢀⣄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⣆⠀⠀⠀⣾⣿⢏⢕⢕⢕⢕⠕⠀⠀⠀⠀⠀⠀⠀⠀⠀⠀⠀⠀⠀⠀⠀⠀⠀⠀⠀⠀⠀⠀⠀⠀⠀⠀⠀⠀⠀⠀⠀⠀⠀⠀⠀⠀⠀⢀⢀⢄⢄⢄⢄⢄⠀⢀⠀⢀⢀⠀⠀⠀⠀⠀⠀⠀⠀⠀⠀⠀⠀⠀⠀⠀⠀⠀⠀⠀⠀⠀⠀⠀⠀⠀⠀⠀⠀⠀⠀⠀⠀⠀⠀⠀⠀⠁⢕⢜⢻⣿⣷⣅⠀⠀⢔⢔⠀⠀⠀⠘⠙⠙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⣧⠀⠀⠻⠃⢕⢕⢕⢕⢕⠀⠀⠀⠀⠀⠀⠀⠀⠀⠀⠀⠀⠀⠀⠀⠀⠀⠀⠀⠀⠀⠀⠀⠀⠀⠀⠀⠀⠀⠀⠀⢀⢀⠄⠀⠁⢕⢕⢕⢕⢕⢕⢕⢕⢔⢕⠅⢅⢕⢕⢑⢕⠀⢀⢄⢀⠀⠀⠀⠀⠀⠀⠀⠀⠀⠀⠀⠀⠀⠀⠀⠀⠀⠀⠀⠀⠀⠀⠀⠀⠀⠀⠀⠀⠀⠀⢄⢕⢕⢕⢜⢻⣿⢇⢀⠀⠀⠀⢀⣔⡀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⣿⣧⠀⠀⠀⠀⢕⢕⠕⠱⠵⠂⠀⠀⠀⠀⠀⠀⠀⠀⠀⠀⠀⠀⠀⠀⠀⠀⠀⠀⠀⠀⠀⠀⠀⠀⠀⢀⢀⠄⢁⢕⠕⢕⢔⢕⢕⢕⢕⢕⢕⢕⢕⢕⢕⢕⢕⢕⢕⢕⢕⢕⢕⢕⢕⢕⢄⢁⢀⠀⠀⠀⠀⠀⠀⠀⠀⠀⠀⠀⠀⠀⠀⠀⠀⠀⠀⠀⠀⠀⠀⠀⠀⠀⠀⠕⠑⠕⢕⢕⠕⠁⠙⠑⠕⠀⠀⢠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⡇⠀⠀⠀⠀⠀⠁⠀⠀⠀⠀⠀⠀⠀⠀⠀⠀⠀⠀⠀⠀⠀⠀⠀⠀⠀⠀⠀⠀⠀⠀⠀⠀⢀⢔⢕⢕⢕⢔⢑⠕⢔⢕⢕⢕⢕⢕⢕⢕⢇⢕⢕⢕⢕⢕⢕⢕⢕⢕⢕⢕⢕⢕⢕⢕⢕⢕⢕⢔⢔⢄⠀⢀⠄⠀⠀⠀⠀⠀⠀⠀⠀⠀⠀⠀⠀⠀⠀⠀⠀⠀⠀⠀⠀⠀⠀⠀⠁⠑⠀⠀⠀⠀⠀⠀⠀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⠑⠀⠀⠀⠀⠀⠀⠀⠀⠀⠀⠀⠀⠀⠀⠀⠀⠀⠀⠀⠀⠀⠀⠀⠀⠀⠀⠀⢀⠀⠀⠀⢔⢕⢕⢕⢕⢕⢕⢕⢕⢕⢕⢕⢕⢕⢕⠕⢵⢕⢳⢅⢜⢇⢕⢕⢕⢕⢕⢕⢕⢕⢕⢕⢕⢕⢕⢕⢕⢕⢕⢕⠑⠀⠀⠁⠀⠀⠀⠀⠀⠀⠀⠀⠀⠀⠀⠀⠀⠀⠀⠀⠀⠀⠀⠀⠀⠀⠀⠀⠀⠀⠀⠀⠀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⠀⠀⠀⠀⠀⠀⠀⠀⠀⠀⠀⠀⠀⠀⠀⠀⠀⠀⠀⠀⠀⠀⠀⠀⠀⠀⠀⠐⠀⠀⠀⠀⠁⠕⢕⠕⢕⠕⢕⢕⢕⢕⢕⢕⢜⢕⢕⢕⢕⢕⣕⡕⢕⢕⢕⢱⢕⢕⢕⢕⢕⢕⢕⢕⢕⢕⢕⢕⢕⢕⠕⠑⠀⢄⠀⠀⢕⠀⠀⠀⠀⠀⠀⠀⠀⠀⠀⠀⠀⠀⠀⠀⠀⠀⠀⠀⠀⠀⠀⠀⠀⠀⠀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⠀⠀⠀⠀⠀⠀⠀⠀⠀⠀⠀⠀⠀⠀⠀⠀⠀⠀⠀⠀⠀⠀⠀⠀⠀⠀⠀⢀⠀⢔⢔⠀⠀⠀⠁⠐⠅⢔⢕⢕⢕⢕⢕⢕⢕⢕⢕⢕⢕⢕⢜⢕⢕⢕⢕⢕⢔⢕⢕⢕⢕⢕⢕⢕⢕⢕⢕⠕⠑⠀⠀⠀⠀⢕⢕⢀⢕⠀⠀⠀⠀⠀⠀⠀⠀⠀⠀⠀⠀⠀⠀⠀⠀⠀⠀⠀⠀⠀⠀⠀⠀⠀⠀⠀⠀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⢀⠀⠀⠀⠀⠀⠀⠀⠀⠀⠀⠀⠀⠀⠀⠀⠀⠀⠀⠀⠀⠀⠀⠀⠀⠀⠀⢕⣤⢕⢕⠀⠀⠀⠀⠀⠀⠀⠁⠑⠕⢕⢕⢕⢕⢕⢕⢕⢕⢕⢕⢕⢕⢕⢕⢕⢕⢕⢕⢕⢕⢕⢕⠕⠑⠑⠁⠀⠀⠀⠀⠀⠀⢕⢜⢇⢕⠀⠀⠀⠀⠀⠀⠀⠀⠀⠀⠀⠀⠀⠀⠀⠀⠀⠀⠀⠀⠀⠀⠀⠀⠀⠀⠀⢀⢕⢕⢕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⢕⢀⠀⠀⠀⠀⠀⠀⠀⠀⠀⠀⠀⠀⠀⠀⠀⠀⠀⠀⠀⠀⠀⠀⢀⢄⢔⢕⣿⢕⢕⠀⠀⠀⠀⠀⠀⠀⠀⠀⠀⠀⠀⠁⠁⠑⠑⠑⠑⠑⠑⠑⠑⠑⠑⠑⠑⠑⠑⠁⠁⠀⠀⠀⠀⠀⠀⠀⠀⠀⠀⠀⢄⢕⢕⡇⢕⢕⢔⢔⢄⢀⢀⠀⠀⠀⠀⠀⠀⠀⠀⠀⠀⠀⠀⠀⠀⠀⠀⠀⢀⢄⢄⢕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⢄⢀⠀⠀⠀⠀⠀⠀⠀⠀⠀⠀⠀⠀⠀⠀⠀⢀⢄⢔⢕⢕⢕⢕⢕⢻⣧⢕⢕⠀⠀⠀⠀⠀⠀⠀⠀⠀⠀⠀⠀⠀⠀⠀⠀⠀⠀⠀⠀⠀⠀⠀⠀⠀⠀⠀⠀⠀⠀⠀⠀⠀⠀⠀⠀⠀⠀⠀⠀⢕⣕⣵⡇⢕⢕⢕⢕⢕⢕⢕⢔⢄⠀⠀⠀⠀⠀⠀⠀⠀⠀⠀⠀⢀⢄⢔⢕⢕⣱⣵⡕⠕⢁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⣷⣧⣕⢕⢕⢄⢀⢀⢔⠀⠀⠀⠀⠀⠀⠀⠀⠀⠐⢕⢕⢕⢕⢕⢕⢕⡇⢜⢿⣿⣧⣔⢄⠀⠀⠀⠀⠀⠀⠀⠀⠀⠀⠀⠀⠀⠀⠀⠀⠀⠀⠀⠀⠀⠀⠀⠀⠀⠀⠀⠀⠀⠀⠀⠀⠀⠀⠀⢀⢔⣱⣾⣿⢿⢇⢕⢕⢕⢕⢕⢕⢕⢕⢕⠕⠀⠀⠀⠀⠀⠀⠀⠀⠀⠀⢕⢕⢕⣵⣿⣿⣿⡇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⣿⣿⣿⣧⡕⢕⢕⢕⢕⢔⢄⢔⢔⠀⠀⠀⠀⠀⠀⠀⠁⠕⢕⢕⢕⢕⣷⢕⢕⢜⢝⠛⠕⠕⠀⠀⠀⠀⠀⠀⠀⠀⠀⠀⠀⠀⠀⠀⠀⠀⠀⠀⠀⠀⠀⠀⠀⠀⠀⠀⠀⠀⠀⠀⠀⠀⠀⠀⠑⠑⢜⢝⢕⢕⢕⢸⢕⢕⢕⢕⢕⢕⢕⢕⠀⠀⠀⠀⠀⠀⠀⠀⠀⠀⢕⢕⢱⣿⣿⣿⣿⣿⢇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⣿⣿⣿⣿⣿⣇⢕⢕⢕⢕⢕⢕⢕⠀⠀⠀⠀⠀⠀⠀⠀⠀⠁⠕⢕⢕⢝⣇⢕⢕⢕⢄⠀⠀⠀⠀⠀⠀⠀⠀⠀⠀⠀⠀⠀⠀⠀⠀⠀⠀⠀⠀⠀⠀⠀⠀⠀⠀⠀⠀⠀⠀⠀⠀⠀⠀⠀⠀⠀⢄⢕⢕⢕⢕⢕⡣⢕⢕⢕⢕⢕⠕⠕⠑⠀⠀⠀⠀⠀⠀⠀⠀⠀⢕⢕⢕⢸⢿⣿⡿⢟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⢜⢿⣿⣿⣿⡷⢕⢕⢕⢕⢕⢕⢕⢔⠀⠀⠀⠀⠀⠀⠀⠀⠀⠀⠁⠑⠑⡎⢇⢜⢧⣕⣔⣔⣔⢄⢄⠀⠀⠀⠀⠀⠀⠀⠀⠀⠀⠀⠀⠀⠀⠀⠀⠀⠀⠀⠀⠀⠀⠀⠀⠀⠀⠀⠀⠀⢀⢄⢄⢕⣕⣵⡞⢕⢕⠕⠀⠑⠕⠁⠀⠀⠀⠀⠀⠀⠀⠀⠀⠀⠀⠀⠀⠀⠀⠁⠁⠁⢕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⠙⠛⠛⠑⠑⠑⠑⠑⠑⠑⠑⠑⠀⠀⠀⠀⠀⠀⠀⠀⠀⠐⠀⠀⠀⠈⠃⠑⠘⠛⠛⠛⠛⠃⠑⠑⠀⠀⠀⠀⠀⠀⠀⠀⠀⠀⠀⠀⠀⠀⠀⠀⠀⠀⠀⠀⠀⠀⠀⠀⠀⠀⠀⠀⠑⠑⠘⠛⠛⠋⠑⠁⠋⠀⠀⠀⠀⠀⠀⠀⠀⠀⠀⠀⠀⠀⠀⠀⠀⠀⠀⠀⠀⠀⠀⠀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2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⢝⢿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⢻⣿⣿⣿⣿⣿⣿⣿⣿⣧⢕⢹⣿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⢟⢿⣿⣿⣿⣿⣿⣿⣧⢺⣞⣿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⣿⢏⣽⣿⣿⣿⣿⣿⣿⣿⣧⡕⢝⢏⢻⣿⣿⣿⣷⡎⣿⡞⣿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⠟⢿⢿⠿⠿⠟⠟⠿⠿⠿⠿⠿⠟⠟⠟⠟⠟⠿⠿⠟⠻⠟⠻⢟⢕⢕⠟⠟⠟⠟⠟⠟⠟⠟⠟⠗⠕⢻⢱⡜⠉⠉⠉⠁⠘⠙⠜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⢀⢕⡞⠁⠀⢀⢀⢀⢀⢀⢀⢀⢀⢀⠀⠀⠑⢵⢱⢔⠁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⣷⡷⢕⣼⢕⢕⣕⢕⢕⢕⢕⢕⣵⡕⢱⣵⡄⠀⠀⢸⣧⢕⠑⠀⠀⠀⠀⠀⠀⠀⠑⢱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⣿⡿⢟⢝⣑⢱⡏⢡⢏⣵⡾⢕⢕⢕⢕⢝⢕⢕⢜⢣⡀⠀⢕⣿⡎⡕⠀⠀⠀⠀⠀⠀⠀⠀⠀⠙⠻⣿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⣿⡿⣫⡗⢝⠕⠱⣽⢇⢱⣿⢟⢕⢕⢕⢕⢕⢕⢕⢕⢕⢕⡱⡄⠕⢸⣯⣗⢀⠀⠀⢀⠁⠀⢀⢄⠀⠀⠀⠁⠝⢻⢿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⡻⣫⢞⢕⢕⣾⡕⢾⣿⢕⢸⢇⣕⣥⣧⣷⣷⣧⣵⣵⣥⣾⣇⣿⣇⢔⢘⣿⣿⡕⠀⠀⠀⠑⢕⢕⠁⠀⠔⠀⠀⠀⢀⣸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⢑⡽⢇⢕⣵⡟⡕⢕⢿⣗⢕⢱⣿⣿⣿⣿⣿⣿⣿⣿⣿⣿⣿⣿⢑⣻⢕⠐⣿⣿⡕⠀⠀⠀⠀⢀⠑⠀⠀⠀⠀⠀⠀⣹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⢄⣾⢕⢕⣾⢏⣾⢻⢕⣾⢗⢕⠸⣿⢿⣿⣿⣿⣿⣿⣿⣿⣿⣿⣿⢕⢜⢕⢸⣿⣯⢕⢕⠀⢔⢔⢄⢅⡔⢐⢐⢄⠕⢱⣿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⣇⣾⢇⢱⣿⢯⡾⢇⢸⢕⢑⣕⢕⢕⢱⣿⣿⣿⣿⣿⣿⣿⣿⣿⣿⣿⢕⢕⢕⢕⢿⣿⢕⠑⠀⠁⠑⠑⢑⠝⢕⢣⢀⢄⠌⠟⢿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⣿⡿⢟⣼⡝⢱⣿⢧⡿⢕⢕⢜⣄⣾⣿⡕⢕⣼⣿⣿⣿⣿⣿⣿⣿⣿⣿⣿⣿⢕⠕⠑⠌⠛⠉⠀⠄⢄⢀⢀⠀⠀⠀⠀⢈⠘⠑⢀⢕⠔⣹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⣿⢟⢝⢝⢕⢕⢱⢯⢕⣿⢏⣿⢕⢕⢕⢕⢏⢟⢿⡇⢕⣿⣿⣿⣿⣿⣿⣿⣿⣿⣿⣿⢹⢕⠀⠀⠀⠀⠀⠀⢕⢕⢕⣷⡇⣶⡄⢀⠀⠀⠐⢑⡅⢕⢹⣿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⣿⡏⢿⢕⢜⢕⢕⣾⢕⣼⡟⣼⢇⢕⢕⢕⢇⢸⡕⢕⢕⢸⣿⢸⣿⣿⣿⣿⣿⣿⣿⣿⣿⢕⢕⢔⢄⠀⠀⢀⢕⢕⢕⡕⢻⣧⣿⡇⢕⡆⣔⢕⢔⢕⢕⢟⣻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⡟⢸⡕⢕⢕⢕⢕⣿⢱⣿⢳⣿⢕⢕⢕⢸⢕⣾⣿⣯⡇⢸⡇⢸⣿⣿⣿⣿⣿⣿⣿⣿⡟⢕⢕⢕⣼⣿⣿⣷⢕⢕⢱⣇⢸⣿⣿⣷⠕⡇⣿⢕⢕⢕⢕⢱⡇⢻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⣿⢕⢪⢱⡕⢕⡕⠕⢾⣼⡟⣾⣿⣷⣾⢕⢕⢕⣿⡿⢿⢇⢸⢕⢸⣯⢸⡿⣿⣿⣿⣿⣿⢇⢕⢕⢕⣿⢿⢿⢿⢇⢕⣾⣿⡼⡇⣿⣿⣿⡇⢸⡕⢱⣕⢱⢏⡜⢜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⣿⢕⢕⢕⣱⢕⢕⡕⢕⣿⢧⣿⣿⡟⢹⢕⢕⢕⣷⣷⣷⡕⢜⣕⢸⣿⢜⡇⢿⣿⡇⠻⢹⢕⢕⢕⢱⣷⣷⣷⣿⡇⢕⢹⣿⡇⡇⣿⣿⣿⢇⢸⣇⡕⢜⡇⢕⢕⣕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⣧⡕⢕⢺⣵⣝⡕⢹⡟⢸⣿⣿⢇⢕⢱⡕⢕⣿⣟⣟⣇⡕⢿⣇⢜⢕⢣⢸⣿⣧⢕⢕⢕⢕⢕⡿⢿⣟⣟⣟⢇⢕⢸⢻⡇⢕⢏⣿⣿⢕⣸⢏⣹⡵⢞⢕⢕⣾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⣧⡱⢕⢱⢕⡸⡕⢸⣿⡿⢕⢕⠞⠃⠜⠙⠙⠙⠑⠑⢕⢜⣣⣑⢸⢇⢟⢿⡇⡕⢱⣕⢕⢕⠑⢑⠉⢉⢑⠘⠊⢕⢕⢕⢕⢕⢻⢕⣿⢕⢕⢕⢜⣵⣿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⣿⠇⠑⢕⢇⢕⢸⢝⡇⢕⢑⢁⢔⢕⢕⢁⠀⠀⠀⠀⡕⣻⣿⣿⣷⣾⣧⣿⣷⣿⡟⢕⢔⡁⠀⠀⠀⠑⣕⢔⢅⢑⢕⢕⢕⡏⢕⣿⢕⠑⠁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⣿⡇⠀⠀⡕⣜⢕⢕⢕⢕⢕⢕⢔⢿⣿⡌⠁⠀⢀⠀⠀⣸⣾⣿⣿⣿⣿⣿⣿⣿⣿⣿⣿⢉⠁⢀⠀⠀⠀⣾⣿⣱⢕⢕⡞⢰⣹⢸⣿⢕⠀⠀⢑⢿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⡿⡕⠁⠀⠀⢕⣿⢕⢕⢕⢳⡕⢕⢱⣿⣿⣷⣕⠔⡔⢕⣸⣿⣿⣿⣿⣿⣿⣿⣿⣿⣿⣿⣿⣧⡑⢔⡔⢁⣵⣿⣿⢏⢕⡾⢕⢏⢸⢕⣿⢕⠀⠀⠀⢪⢻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⢟⡾⠑⠀⠀⠀⠸⡞⢕⢕⡕⢕⢕⢣⢕⣿⣿⣮⡝⣕⡣⢽⣿⣿⣿⣿⣿⣿⣿⣿⣿⣿⣿⣿⣿⣿⣯⡝⡜⢝⢕⣿⢏⢱⢏⢕⡘⢅⢸⢕⣿⢕⠀⠀⠀⠜⢷⣻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⣿⢏⢎⢕⢀⠀⠀⠀⢕⢇⢱⢕⢕⢕⢕⢕⢕⢿⢕⢕⢕⢕⢕⢔⣻⣿⣿⣿⣿⣿⣿⣽⣿⣿⣿⣿⣿⣿⣏⡅⢕⢣⢕⢕⡕⢕⢜⢱⡇⢕⢸⢕⢻⡇⠀⠀⠀⠀⢜⠗⢳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⢏⢇⢕⢜⢕⢰⣴⡗⢔⢕⢅⢕⢔⢕⢕⢜⢟⢞⣧⣵⣵⣵⣵⣶⣿⣿⣿⣿⣿⣿⣿⣿⣿⣿⣿⣿⣿⣿⣿⣶⣵⣕⣱⢞⢕⢕⢕⣼⢇⢕⢸⢕⢸⢷⣶⣶⡔⢕⢇⢕⢣⢿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⡟⢇⣱⡱⢕⢕⣾⣿⡇⢕⢕⢕⢕⢕⢕⢕⢕⢕⢕⢜⣿⣿⣿⣿⣿⣿⣿⡿⢿⣿⣿⣿⣿⣿⣿⣿⢿⣿⣿⣿⣿⣿⣿⣽⢇⢕⢕⢡⣟⢕⢕⢕⢇⢜⢜⣿⣿⡇⢕⢸⢱⢕⢞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⢝⢱⡇⢇⢕⢸⣿⣿⡇⢕⢱⢜⢕⢕⢜⢕⢕⢕⢕⢕⢜⢻⣿⣿⣿⣿⣿⣇⢄⢕⢕⢕⢕⢕⢕⢄⢱⣿⣿⣿⣿⣿⢟⢕⢕⢕⢕⡞⣸⢕⢕⢕⢕⢕⢕⣿⣿⣿⢕⢕⡏⣇⢱⢿⣿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⡏⢕⣿⢷⡇⢕⣿⣿⣿⡇⢕⢕⢕⢕⢕⢕⢜⢕⢕⢕⢕⢕⢕⢜⢝⢿⣿⣿⣿⣷⣧⣵⣵⣵⣵⣵⣾⣿⣿⣿⢿⢏⢕⢕⢕⢕⢕⡘⠱⢕⢕⢕⢕⢕⢕⢕⣹⣿⣿⡇⢕⡇⡿⢕⢸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⡗⢸⣿⣻⢕⢱⣿⣿⡟⡕⢕⢕⢕⢕⠃⢕⢕⢕⢕⢕⢕⢕⢕⢕⢕⢕⢕⢝⢟⢻⢿⣿⣿⣿⣿⡿⢿⢟⢝⢕⢕⢕⢕⢕⢕⢕⢱⢕⢕⢱⢕⢕⢕⢕⢕⢜⣷⣻⣿⡇⢕⣇⡣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⢕⣿⣿⣿⢕⢸⣿⡟⡜⢇⢕⢕⢕⢕⠕⢕⢕⢕⢕⢕⢕⢕⢕⢕⢕⢕⢕⢕⢕⢕⢕⢜⢝⢝⢕⢕⢕⢕⢕⢕⢕⢕⢕⢕⢕⢕⣱⣾⢕⢕⡕⢕⢕⢕⢕⢕⢜⣷⣻⡇⢅⣹⢕⢕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⡕⣿⣿⣿⡇⢸⡿⡜⢕⢕⢕⢑⢕⢕⢕⣵⡕⢕⢕⢕⢕⢕⢕⢕⢕⢕⠕⠑⢕⢕⢕⢕⠕⣕⣱⣶⡇⢕⠑⠕⢕⢕⢕⢕⢕⢑⢺⣿⢕⢕⡇⢕⢕⢕⢔⢕⢕⢕⢣⢇⢴⣿⢇⢕⢜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⢟⢻⢿⢇⢟⢛⢟⢗⢜⢳⢕⢕⢕⢕⢕⢔⢕⢕⢸⣧⢕⢕⢕⢕⢕⢕⠕⠑⠁⠀⢄⢕⢕⣾⣿⣿⣿⣿⣿⡇⢕⢔⠀⠀⠑⠕⢕⢕⢕⢜⡇⢕⢕⢕⢕⢕⢄⢕⢕⢕⢕⢕⢔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⢄⢕⢕⢕⢕⢕⢕⢕⢕⢕⢸⡿⡕⢕⢕⢕⠕⠁⠀⠀⠀⠀⢕⢕⢰⣿⣿⣿⣿⣿⣿⡇⢕⢕⠀⠀⠀⠀⠁⠕⢕⢕⢄⠄⠀⠁⠑⠁⠁⠁⠁⠁⠑⢕⢔⢄⠀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⣿⣿⣿⣿⣿⣿⣿⠟⢎⢕⢕⢕⢕⢕⣱⣵⣷⡇⢸⢅⢕⢕⢕⢕⠁⠀⠀⠀⠀⠀⢕⢕⣸⣿⣿⣿⣿⣿⣿⢕⢕⢕⠀⠀⠀⠀⠀⠀⢄⢄⠀⠀⠀⠀⠀⠀⠀⠀⠀⠀⠀⠁⠑⠑⠑⠑⠕⢕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⢿⢿⣿⣿⣿⣿⣿⣿⣿⣿⣿⣿⣿⣿⣿⣿⣿⣿⣿⣿⣿⣿⣿⣿⢯⢕⢕⢕⢕⢕⣾⣿⣿⣿⣿⢇⡸⢕⠕⢕⢕⢕⠀⠀⠀⠀⠀⠀⠕⢑⢸⣿⣿⣿⣿⣿⡏⢕⢕⡕⠀⠀⠀⠀⠀⠀⠁⠀⠀⠀⠀⠀⠀⠀⠀⠀⠀⠀⠀⠀⠀⠀⠀⠀⠀⠀⠑⢱⣵⣵⣵⣵⣵⣵⣗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⡿⢟⢝⢕⢕⢕⢸⣿⣿⣿⣿⣿⣿⣿⣿⣿⣿⣿⣿⣿⣿⣿⣿⣿⣿⣿⡿⢇⢕⢕⢕⢕⢱⣾⣿⣿⣿⣿⡏⣕⢇⢕⢕⢕⢕⢕⠀⠀⠀⠀⠀⠀⠀⢝⢿⣿⣿⣿⣿⣿⠿⠋⠁⠀⠀⠀⠀⠀⠀⠀⠀⠀⠀⠀⠀⠀⠀⠀⠀⠀⠀⠀⠀⠀⠀⠀⠀⠀⠀⠀⠀⠀⠙⢿⣿⣿⣿⣿⣿⣿⣿⣿⣿⡿⢿⢿⢿⢿⢿⠿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⡏⢕⢕⢕⢕⢕⢕⢕⢹⣿⣿⣿⣿⣿⣿⣿⣿⣿⣿⢿⢿⢿⢿⣿⣿⣿⡟⢕⢕⢕⢕⢕⢕⣾⣿⣿⣿⣿⣿⠇⣿⢕⢕⢕⢕⢕⠀⠀⠀⠀⠀⠀⠀⠀⠀⠈⠉⠉⠁⠁⠁⠀⠀⠀⠀⠀⠀⠀⠀⠀⠀⠀⠀⠀⠀⠀⠀⠀⠀⠀⠀⠀⠀⠀⠀⠀⠀⠀⠀⠀⠀⠀⠀⠀⠈⢻⣿⣿⣿⣿⣿⣿⣿⣿⣿⣧⣄⡀⠀⠀⠀⠀⠀⢄⢄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⡕⢕⢕⢕⢕⢕⠀⠁⢻⣿⣿⣿⣿⡿⢿⣻⣽⣾⢿⢿⢟⢏⠁⠉⠉⠑⠑⠑⠑⠑⠁⠈⠉⠉⠉⠙⠟⠟⣼⡇⢕⠱⠕⠑⠁⠀⠀⠀⠀⠀⠀⠀⠀⠀⠀⠀⠀⠀⠀⠀⠀⠀⠀⠀⠀⠀⠀⠀⠀⠀⠀⠀⠀⠀⠀⠀⠀⠀⠀⠀⠀⠀⠀⠀⠀⠀⠀⠀⠀⠀⠀⠀⠀⠀⠀⣽⣽⣿⣟⢿⣿⣿⣿⣿⣿⣿⣿⣿⡇⠀⠀⢕⢕⢕⢕⢕⢔⢄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⣕⠀⠁⠑⠁⠀⠀⠁⢻⡿⣻⣵⣾⢿⢟⢝⢕⢕⢕⢕⢕⠀⠀⠀⠀⠀⠀⠀⠀⠀⠀⠀⠀⠀⠀⠀⠀⠘⠁⠀⠀⠀⠀⠀⠀⠀⠀⠀⠀⠀⠀⠀⠀⠀⠀⠀⠀⠀⠀⠀⠀⠀⠀⠀⠀⠀⠀⠀⠀⠀⠀⠀⠀⠀⠀⠀⠀⠀⠀⠀⠀⠀⠀⠀⠀⠀⠀⠀⠀⠀⠀⠀⠀⠀⠑⠘⠙⠟⠿⣾⣝⡻⢟⢛⢛⢛⠛⠃⠀⠀⠀⢄⢕⢕⢕⢕⠕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⣧⠀⠀⠔⠕⠑⢀⣴⣾⡿⢏⢕⢕⢕⠁⠁⠁⠀⠁⠀⠀⠀⠀⠀⠀⠀⠀⠀⠀⠀⠀⠀⠀⠀⠀⠀⠀⠀⠀⠀⠀⠀⠀⠀⠀⠀⠀⠀⠀⠀⠀⠀⠀⠀⠀⠀⠀⠀⠀⠀⠀⠀⠀⠀⠀⠀⠀⠀⠀⠀⠀⠀⠀⠀⠀⠀⠀⠀⠀⠀⠀⠀⠀⠀⠀⠀⠀⠀⠀⠀⠀⠀⠀⠀⠀⠀⠀⠀⠀⠈⢿⣷⣵⡕⣕⣑⠐⠀⠀⠀⠁⠕⠑⠀⢀⣄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⣧⠀⠀⠀⢠⣾⣿⢏⢕⢕⢕⢕⠀⠀⠀⠀⠀⠀⠀⠀⠀⠀⠀⠀⠀⠀⠀⠀⠀⠀⠀⠀⠀⠀⠀⠀⠀⠀⠀⠀⠀⠀⠀⠀⠀⠀⠀⢀⢀⢀⢄⢔⢔⢔⢔⢄⢔⢀⠄⢄⢄⢄⢄⢀⢀⠀⠀⠀⠀⠀⠀⠀⠀⠀⠀⠀⠀⠀⠀⠀⠀⠀⠀⠀⠀⠀⠀⠀⠀⠀⠀⠀⠀⠀⠀⠀⠀⠀⠀⢁⢜⢻⣿⣾⣝⠐⠀⠄⢄⠀⠀⠀⠀⠙⠙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⣧⢀⠀⠸⡿⠕⢕⢕⢕⢕⢕⢀⠀⠀⠀⠀⠀⠀⠀⠀⠀⠀⠀⠀⠀⠀⠀⠀⠀⠀⠀⠀⠀⠀⠀⠀⠀⠀⠀⠀⠀⢄⢄⢔⠐⠀⢐⢕⢕⢕⢕⢕⢕⢕⢕⢕⢕⢐⢕⢕⢕⢁⢕⢀⢄⢔⠄⠀⢀⠀⠀⠀⠀⠀⠀⠀⠀⠀⠀⠀⠀⠀⠀⠀⠀⠀⠀⠀⠀⠀⠀⠀⠀⠀⠀⠀⢀⢄⢕⢕⢕⢜⢻⣿⣧⠀⠀⠁⠁⠀⢀⡀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⣷⡀⠀⠀⠀⠕⢕⠕⠑⠑⠁⠀⠀⠀⠀⠀⠀⠀⠀⠀⠀⠀⠀⠀⠀⠀⠀⠀⠀⠀⠀⠀⠀⠀⠀⠀⢄⢄⠕⠀⢄⠕⢕⢕⢕⢕⢕⢕⢕⢕⢕⢕⢕⢕⢕⢕⢕⢑⢕⢕⢕⢕⢕⢕⢕⢕⢔⢔⢄⠀⠀⠀⠀⠀⠀⠀⠀⠀⠀⠀⠀⠀⠀⠀⠀⠀⠀⠀⠀⠀⠀⠀⠀⠀⠀⠁⠑⠑⠕⢕⢕⠑⠙⠇⢕⢔⠀⠀⣰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⣿⠑⠀⠀⠀⠀⠀⠀⠀⠀⠀⠀⠀⠀⠀⠀⠀⠀⠀⠀⠀⠀⠀⠀⠀⠀⠀⠀⠀⠀⠀⠀⠀⢀⢔⢕⢕⢔⢕⢕⢅⢑⢕⢕⢕⢕⢕⢕⢕⢕⢕⢕⢕⢕⢕⢕⢕⢕⢕⢕⢕⢕⢕⢕⢕⢕⢕⢕⢕⢕⢕⢕⢀⢔⠀⠀⢀⠀⠀⠀⠀⠀⠀⠀⠀⠀⠀⠀⠀⠀⠀⠀⠀⠀⠀⠀⠀⠀⠀⠕⠁⠀⠀⠀⠀⠀⠀⢄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⡏⠀⠀⠀⠀⠀⠀⠀⠀⠀⠀⠀⠀⠀⠀⠀⠀⠀⠀⠀⠀⠀⠀⠀⠀⠀⠀⠀⢄⠀⠀⠀⠔⢕⢕⢕⢕⢕⢕⢕⢕⢕⢕⢕⢕⠱⡱⢕⢕⢕⢕⢝⢕⢕⢕⢕⢕⢕⢕⢕⢕⢕⢕⢕⢕⢕⢕⢕⢕⢕⢕⢕⢕⠁⠀⢀⠀⢄⠀⠀⠀⠀⠀⠀⠀⠀⠀⠀⠀⠀⠀⠀⠀⠀⠀⠀⠀⠀⠀⠀⠀⠀⠀⠀⠀⠀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⢇⠀⠀⠀⠀⠀⠀⠀⠀⠀⠀⠀⠀⠀⠀⠀⠀⠀⠀⠀⠀⠀⠀⠀⠀⠀⠀⠀⠀⠀⠀⠀⠀⠁⠑⢕⢑⢕⠑⢕⢕⢕⢕⢕⢕⢕⢕⢕⢕⢱⢕⢵⢕⢕⢕⢕⢱⢕⢕⢕⢕⢕⢕⢕⢕⢕⢕⢕⢕⢕⠕⠁⠀⠀⢔⢔⠀⢕⠀⠀⠀⠀⠀⠀⠀⠀⠀⠀⠀⠀⠀⠀⠀⠀⠀⠀⠀⠀⠀⠀⠀⠀⠀⠀⠀⠀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⠀⠀⠀⠀⠀⠀⠀⠀⠀⠀⠀⠀⠀⠀⠀⠀⠀⠀⠀⠀⠀⠀⠀⠀⠀⠀⠀⠀⠀⢠⢕⠀⠀⠀⠀⠀⠀⠔⢕⢕⢕⢕⢕⢕⢕⢕⢕⢕⢕⢕⢕⢕⢕⢕⢕⢕⢕⢕⢕⢕⢕⢕⢕⢕⢕⢕⢕⠕⠑⠁⠀⠀⠀⠀⢕⢜⡄⢕⠀⠀⠀⠀⠀⠀⠀⠀⠀⠀⠀⠀⠀⠀⠀⠀⠀⠀⠀⠀⠀⠀⠀⠀⠀⠀⠀⠀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⢔⠀⠀⠀⠀⠀⠀⠀⠀⠀⠀⠀⠀⠀⠀⠀⠀⠀⠀⠀⠀⠀⠀⠀⠀⠀⠀⠀⢰⣇⢕⢀⠀⠀⠀⠀⠀⠀⠀⠁⠁⠑⠕⠕⢕⢕⢕⢕⢕⢕⢕⢕⢕⢕⢕⢕⢕⢕⢕⢕⢕⠕⠕⠑⠑⠁⠀⠀⠀⠀⠀⠀⠀⠀⢕⢕⢕⢕⢀⠀⠀⠀⠀⠀⠀⠀⠀⠀⠀⠀⠀⠀⠀⠀⠀⠀⠀⠀⠀⠀⠀⠀⠀⠀⠀⢀⢕⢕⢕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⢄⠀⠀⠀⠀⠀⠀⠀⠀⠀⠀⠀⠀⠀⠀⠀⠀⠀⠀⠀⠀⠀⠀⢀⢄⢔⢔⢸⣧⢕⢕⠀⠀⠀⠀⠀⠀⠀⠀⠀⠀⠀⠀⠀⠀⠁⠁⠁⠁⠁⠁⠁⠁⠁⠁⠁⠁⠁⠀⠀⠀⠀⠀⠀⠀⠀⠀⠀⠀⠀⠀⠀⢰⡕⢕⢕⢕⡕⢕⢔⢔⢄⢀⠀⠀⠀⠀⠀⠀⠀⠀⠀⠀⠀⠀⠀⠀⠀⠀⠀⠀⠀⢀⢄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⢔⢄⠀⠀⠀⠀⠀⠀⠀⠀⠀⠀⠀⠀⠀⠀⠀⠀⠀⢄⢔⢕⢕⢕⢕⢕⢜⣿⣇⡕⢀⠀⠀⠀⠀⠀⠀⠀⠀⠀⠀⠀⠀⠀⠀⠀⠀⠀⠀⠀⠀⠀⠀⠀⠀⠀⠀⠀⠀⠀⠀⠀⠀⠀⠀⠀⠀⠀⠀⠀⠀⢞⣕⣵⡇⢕⡕⢕⢕⢕⢕⢕⢕⢔⢀⠀⠀⠀⠀⠀⠀⠀⠀⠀⠀⠀⠀⢀⢄⢔⢕⢕⡕⢕⢅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⢱⣧⡕⢕⢔⢄⢀⠀⢄⠀⠀⠀⠀⠀⠀⠀⠀⠀⠀⠑⢕⢕⢕⢕⢕⢕⢸⢕⢝⢿⣿⣧⡕⢄⠀⠀⠀⠀⠀⠀⠀⠀⠀⠀⠀⠀⠀⠀⠀⠀⠀⠀⠀⠀⠀⠀⠀⠀⠀⠀⠀⠀⠀⠀⠀⠀⠀⠀⠀⠀⢔⢱⣾⡿⢟⢇⢕⡇⢕⢕⢕⢕⢕⢕⢕⢕⠀⠀⠀⠀⠀⠀⠀⠀⠀⠀⢄⢕⢕⢕⣵⣾⣿⣿⠁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⢸⣿⣿⣧⡕⢕⢕⢕⢕⢕⠀⢀⢔⢄⠀⠀⠀⠀⠀⠀⠀⠑⠕⢕⢕⢕⢸⣇⢕⢕⢕⢝⠑⠑⠀⠀⠀⠀⠀⠀⠀⠀⠀⠀⠀⠀⠀⠀⠀⠀⠀⠀⠀⠀⠀⠀⠀⠀⠀⠀⠀⠀⠀⠀⠀⠀⠀⠀⠀⠀⠁⢕⢕⢕⢕⢕⢸⡇⢕⢕⢕⢕⢕⢕⢕⠀⠀⠀⠀⠀⠀⠀⠀⠀⠀⢄⢕⢕⣵⣿⣿⣿⣿⣿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⢸⣿⣿⣿⣿⣇⢕⢕⢕⢕⢕⢅⢑⢄⠀⠀⠀⠀⠀⠀⠀⠀⠀⠁⠕⢕⢕⢹⡕⢕⢕⢕⢀⠀⠀⠀⠀⠀⠀⠀⠀⠀⠀⠀⠀⠀⠀⠀⠀⠀⠀⠀⠀⠀⠀⠀⠀⠀⠀⠀⠀⠀⠀⠀⠀⠀⠀⠀⠀⠀⢄⢕⢕⢕⢕⢱⢫⢇⢕⢕⢕⢕⠕⠑⠑⠀⠀⠀⠀⠀⠀⠀⠀⠀⢄⢕⢕⢕⣿⣿⣿⣿⢿⢇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⢜⢿⣿⣿⣿⣿⡇⢕⢕⢕⢕⢕⢕⢕⢀⠀⠀⠀⠀⠀⠀⠀⠀⢀⠀⠁⠑⠸⡜⢕⢝⣷⣵⣵⣴⡔⢔⢄⠀⠀⠀⠀⠀⠀⠀⠀⠀⠀⠀⠀⠀⠀⠀⠀⠀⠀⠀⠀⠀⠀⠀⠀⠀⠀⠀⠀⠀⢀⢄⢔⣱⣱⣵⢎⢕⢕⡔⠀⠁⠑⠁⠀⠀⠀⠀⠀⠀⠀⠀⠀⠀⠀⠀⠀⠑⠑⠑⠑⠝⢝⢏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⠛⠛⠛⠛⠑⠑⠑⠑⠑⠑⠑⠑⠑⠀⠀⠀⠀⠀⠀⠀⠀⠀⠐⠀⠀⠀⠑⠑⠑⠘⠙⠛⠛⠃⠑⠑⠑⠀⠀⠀⠀⠀⠀⠀⠀⠀⠀⠀⠀⠀⠀⠀⠀⠀⠀⠀⠀⠀⠀⠀⠀⠀⠀⠀⠀⠑⠑⠑⠛⠛⠙⠑⠑⠘⠀⠀⠀⠀⠀⠀⠀⠀⠀⠀⠀⠀⠀⠀⠀⠀⠀⠀⠀⠀⠀⠀⠀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⢏⣿⣿⣿⡿⢱⣿⣿⣿⣿⣿⡿⢟⢿⢇⢕⢕⢕⢕⢕⢕⢕⢕⢿⡿⢕⢸⣿⣿⣿⣿⣿⣿⣿⣿⣿⣿⣿⣿⣿⢕⢕⢕⢸⣿⣿⣿⣿⣿⣿⡇⢸⣿⣿⣿⣿⣿⣿⣿⣿⣿⣿⣿⣿⣿⣿⣿⣿⣿⣿⣿⣿⣿⣿⣿⣿⣿⣿⣿⣿⣿⣿⣿⣿⣿⣿⣿⣿⣿⣿⣿⣿⣿⣿⡕⢕⢕⢕⢜⢕⢕⢕⢕⢕⢕⢕⢕⢕⢕⢕⢕⢕⢕⢕⢕⢕⢕⢕⢕⢕⢕⢕⢕⢕⢕⢕⢕⢕⢕⢕⢕⢕⢕⢕⢻⣏⢉⢝⠻⣿⣿⣿⣧⣕⢑⠕⢕⢕⢕⢕⢕⢕⢕⢕⢕⢕⢕⢕⢕⢕⢕⢕⢕⢕⢕⢕⢕⢕⢕⢕⢕⢕⢕⢕⢕⢕⢕⢜⢻⣿⣿⣿⣿⣿⣿⣿⣿⣿⣿⣿⣿⣿⣿⣿⣿⣿⣿⠀</a:t>
            </a:r>
            <a:br/>
            <a:r>
              <a:t>⣿⣿⣿⣿⣿⣿⣿⣿⣿⣿⣿⣿⣿⣿⣿⣿⣿⣿⣿⣿⣿⣿⣿⣿⣿⣿⣿⣿⣿⣿⣿⣿⣿⣿⣿⣿⣿⣿⣿⣿⣿⣿⢏⣾⣿⣿⣿⢕⣾⣿⣿⣿⣿⡏⢕⢔⢕⢕⢕⢕⢕⢕⢕⢕⢕⢕⢜⢇⢕⢸⣿⣿⣿⣿⡿⢿⣿⣿⣿⣿⣿⣿⣿⢕⢕⢕⢸⣿⣿⣿⣿⣿⣿⢇⢸⣿⣿⣿⣿⣿⣿⣿⣿⣿⣿⣿⣿⣿⣿⣿⣿⣿⣿⣿⣿⣿⣿⣿⣿⣿⣿⣿⣿⣿⣿⣿⣿⣿⣿⣿⣿⣿⣿⣿⣿⣿⣿⡇⢕⢕⢕⢕⢕⢕⢕⢕⢕⢕⢕⢕⢕⢕⢕⢕⢕⢕⢕⢕⢕⢕⢕⢕⢕⢕⢕⢕⢕⢕⢕⢕⢕⢕⢕⢕⢕⢕⢕⢜⣿⡕⢕⢕⢙⣿⣿⣿⣿⣷⡕⢅⢑⢕⢕⢕⢕⢕⢕⢕⢕⢕⢕⢕⢕⢕⢕⢕⢕⢕⢕⢕⢕⢕⢕⢕⢕⢕⢕⢕⢕⢕⢕⢕⢹⣿⣿⣿⣿⣿⣿⣿⣿⣿⣿⣿⣿⣿⣿⣿⣿⣿⠀</a:t>
            </a:r>
            <a:br/>
            <a:r>
              <a:t>⣿⣿⣿⣿⣿⣿⣿⣿⣿⣿⣿⣿⣿⣿⣿⣿⣿⣿⣿⣿⣿⣿⣿⣿⣿⣿⣿⣿⣿⣿⣿⣿⣿⣿⣿⣿⣿⣿⣿⣿⣿⢏⣾⣿⣿⣿⢇⣾⣿⣿⣿⣿⢇⢕⢕⢕⢕⢕⢕⢕⢕⢕⢕⢕⢕⢕⢕⢕⢕⢸⣿⣿⢟⢝⢕⢕⢜⢻⣿⣿⣿⣿⡏⢕⢕⢕⢸⣿⣿⣿⣿⣿⣿⢕⢸⣿⣿⣿⣿⣿⣿⣿⣿⣿⣿⣿⣿⣿⣿⣿⣿⣿⣿⣿⣿⣿⣿⣿⣿⣿⣿⣿⣿⣿⣿⣿⣿⣿⣿⣿⣿⣿⣿⣿⣿⣿⣿⣧⢕⢕⢕⢕⢕⢕⢕⢕⢕⢕⢕⢕⢕⢕⢁⠑⠑⠑⠕⠕⠕⠕⢕⢕⢕⠕⠕⢑⢕⢕⢕⢕⢕⢕⢕⢕⢕⢕⠕⢕⢻⣷⡕⢕⢕⢹⣿⣿⣿⣿⣷⢜⣷⣔⢕⠕⢕⢕⢕⢕⢕⢕⢕⢕⢕⢕⢕⢕⢕⢕⢕⢕⢕⢕⢕⢕⢕⢕⢕⢕⢕⢕⢕⢕⢕⣿⣿⣿⣿⣿⣿⣿⣿⣿⣿⣿⣿⣿⣿⣿⣿⣿⠀</a:t>
            </a:r>
            <a:br/>
            <a:r>
              <a:t>⣿⣿⣿⣿⣿⣿⣿⣿⣿⣿⣿⣿⣿⣿⣿⣿⣿⣿⣿⣿⣿⣿⣿⣿⣿⣿⣿⣿⣿⣿⣿⣿⣿⣿⣿⣿⣿⣿⣿⣿⡟⣼⣿⣿⣿⢇⣼⣿⣿⣿⣿⡇⢕⢕⢕⢕⢕⢕⢕⢕⢕⢕⢅⡕⢕⢕⢕⢕⢕⢿⣿⣿⡕⢕⢕⢕⢕⢕⢜⢟⢿⣿⡇⢕⢕⢕⢸⣿⣿⣿⣿⣿⡏⢕⢜⣿⣿⣿⣿⣿⣿⣿⣿⣿⣿⣿⣿⣿⣿⣿⣿⣿⣿⣿⣿⣿⣿⣿⣿⣿⣿⣿⣿⣿⣿⣿⣿⣿⣿⣿⣿⣿⣿⣿⣿⣿⣿⣿⢕⢕⢕⢕⢕⢕⢕⢕⢕⢕⢕⢕⠕⣴⣿⣵⣴⣄⣄⣀⢀⢀⢀⢀⣄⣠⣵⣾⣿⢕⢕⢕⢕⢕⢕⢕⢕⢕⠘⣇⢜⣿⣷⢕⢕⢕⢻⣿⣿⣿⣿⣧⢸⣿⣷⣕⢅⠕⢕⢕⢕⢕⢕⢕⢕⢕⢕⢕⢕⢕⢕⢕⢕⢕⢕⢕⢕⢕⢕⢕⢕⢕⢕⢕⢱⣿⣿⣿⣿⣿⣿⣿⣿⣿⣿⣿⣿⣿⣿⣿⣿⣿⠀</a:t>
            </a:r>
            <a:br/>
            <a:r>
              <a:t>⣿⣿⣿⣿⣿⣿⣿⣿⣿⣿⣿⣿⣿⣿⣿⣿⣿⣿⣿⣿⣿⣿⣿⣿⣿⣿⣿⣿⣿⣿⣿⣿⣿⣿⣿⣿⣿⣿⣿⡿⣰⣿⣿⣿⡏⢱⣿⣿⣿⣿⡿⢕⢕⢕⢕⢕⢕⢕⢕⢕⢕⢕⢸⣿⡕⢕⢕⢕⢕⢸⣿⣿⣧⡕⢕⢕⢕⢕⢕⢕⢕⢝⢕⢕⢕⢕⣸⣿⣿⣿⣿⣿⡇⢕⢕⣿⣿⣿⣿⣿⣿⣿⣿⣿⣿⣿⣿⣿⣿⣿⣿⣿⣿⣿⣿⣿⣿⣿⣿⣿⣿⣿⣿⣿⣿⣿⣿⣿⣿⣿⣿⣿⣿⣿⣿⣿⣿⣿⡕⢕⢕⢕⢕⢕⢕⢕⢕⢕⢕⢕⢜⢾⣿⣿⣿⣿⣿⣿⣿⣿⣿⣿⣿⣿⣿⣿⣇⢕⢕⢕⢕⢕⢕⢕⢕⢕⢜⣿⣧⣿⣿⣧⢕⢕⢜⣿⣿⣿⣿⣿⡕⢿⣿⣿⣷⣕⢁⢕⢕⢕⢕⢕⢕⢕⢕⢕⢕⢕⢕⢕⢕⢕⢕⢕⢕⢕⢕⢕⢕⢕⢕⣱⣾⣿⣿⣿⣿⣿⣿⣿⣿⣿⣿⣿⣿⣿⣿⣿⣿⣿⠀</a:t>
            </a:r>
            <a:br/>
            <a:r>
              <a:t>⣿⣿⣿⣿⣿⣿⣿⣿⣿⣿⣿⣿⣿⣿⣿⣿⣿⣿⣿⣿⣿⣿⣿⣿⣿⣿⣿⣿⣿⣿⣿⣿⣿⣿⣿⣿⣿⣿⡿⣱⣿⣿⣿⡿⢱⣿⣿⣿⣿⡿⢕⢕⢕⢕⢕⢕⢕⢕⢕⢕⢕⢕⢸⣿⣿⡕⢕⢕⢕⢕⢝⣿⣿⣧⢕⢕⢕⢕⢕⢕⢕⢕⢕⢕⢕⢕⢸⣿⣿⣿⣿⣿⡇⢕⢕⢸⣿⣿⣿⣿⣿⣿⣿⣿⣿⣿⣿⣿⣿⣿⣿⣿⣿⣿⣿⣿⣿⣿⣿⣿⣿⣿⣿⣿⣿⣿⣿⣿⣿⣿⣿⣿⣿⣿⣿⣿⣿⣿⡇⢕⢕⢕⢕⢕⢕⢕⢕⢕⢕⢕⢕⢻⣿⣿⣿⣿⣿⣿⣿⣿⣿⣿⣿⣿⣿⣿⣧⢕⢕⢕⢕⢕⢕⢕⢕⢕⢕⢿⣿⣿⣿⣿⣧⢕⢕⢜⣿⣿⣿⣿⣷⢸⣿⣿⣿⣿⣇⢄⠕⢕⢕⢕⢕⢕⢕⢕⢕⢕⢕⢕⢕⢕⢕⢕⢕⢕⢕⢕⢕⣱⣾⣿⣿⣿⣿⣿⣿⣿⣿⣿⣿⣿⣿⣿⣿⣿⣿⣿⣿⣿⠀</a:t>
            </a:r>
            <a:br/>
            <a:r>
              <a:t>⣿⣿⣿⣿⣿⣿⣿⣿⣿⣿⣿⣿⣿⣿⣿⣿⣿⣿⣿⣿⣿⣿⣿⣿⣿⣿⣿⣿⣿⣿⣿⣿⣿⣿⣿⣿⣿⣿⢣⣿⣿⣿⣿⢇⣼⣿⣿⣿⣿⣿⢕⢕⢕⢕⢕⢕⢕⢕⢕⢕⢕⢕⢸⣿⣿⡇⢕⢕⢕⢰⣧⡌⢿⣿⣷⢕⢕⢕⢕⢕⢕⢕⢕⢕⢕⢕⢜⢿⣿⣿⣿⣿⡇⢕⢕⢜⣿⣿⣿⣿⣿⣿⣿⣿⣿⣿⣿⣿⣿⣿⣿⣿⣿⣿⣿⣿⣿⣿⣿⣿⣿⣿⣿⣿⣿⣿⣿⣿⣿⣿⣿⣿⣿⣿⣿⣿⣿⣿⣷⢕⢕⢕⢕⢕⢕⢕⢕⢕⢕⢕⢕⢸⣿⣿⣿⣿⣿⣿⣿⣿⣿⣿⣿⣿⣿⣿⣿⣧⡕⢕⢕⢕⢕⢕⢕⢕⢕⢸⣿⣿⣿⣿⣿⣇⢕⢕⢸⣿⣿⣿⣿⡇⢻⣿⣿⣿⣿⣧⢕⢄⢁⠕⢕⢕⢕⢕⢕⠕⠕⠕⢕⢕⢕⢔⢕⢕⢕⣱⣾⣿⣿⣿⣿⣿⣿⣿⣿⣿⣿⣿⣿⣿⣿⣿⣿⣿⣿⣿⣿⣿⠀</a:t>
            </a:r>
            <a:br/>
            <a:r>
              <a:t>⣿⣿⣿⣿⣿⣿⣿⣿⣿⣿⣿⣿⣿⣿⣿⣿⣿⣿⣿⣿⣿⣿⣿⣿⣿⣿⣿⣿⣿⣿⣿⣿⣿⣿⣿⣿⣿⢇⣿⣿⣿⣿⡿⢱⣿⣿⣿⣿⣿⡇⢕⢕⢕⢕⢕⢕⢕⢕⢕⢕⢕⢕⢸⣿⣿⡇⢕⢕⢕⢜⣿⣿⣷⣿⣿⣷⡕⢕⢕⢕⢕⣕⣑⣵⢕⢕⢕⢕⢹⣿⣿⣿⡟⢕⢕⢕⢹⣿⣿⣿⣿⣿⣿⣿⣿⣿⠿⣿⣿⣿⣿⣿⣿⣿⣿⣿⣿⣿⣿⣿⣿⣿⣿⣿⣿⣿⣿⣿⣿⣿⣿⣿⣿⣿⣿⣿⣿⣿⣿⡕⢕⢕⢕⢕⢕⢕⢕⢕⢕⢕⢕⢕⣿⣿⣿⣿⣿⣿⣿⣿⣿⣿⣿⣿⣿⣿⣿⣿⣷⡕⢕⢕⢕⢕⢕⢕⢕⢕⢻⣿⣿⣿⣿⣿⣕⢕⢕⢿⣿⣿⣿⣷⢜⣿⣿⣿⣿⣿⣇⡕⢕⢕⢔⢔⢄⠀⠀⠀⠀⠀⢕⢕⢕⢕⢕⣵⣿⣿⣿⣿⣿⣿⣿⣿⣿⣿⣿⣿⣿⣿⣿⣿⣿⣿⣿⣿⣿⣿⣿⣿⠀</a:t>
            </a:r>
            <a:br/>
            <a:r>
              <a:t>⣿⣿⣿⣿⣿⣿⣿⣿⣿⣿⣿⣿⣿⣿⣿⣿⣿⣿⣿⣿⣿⣿⣿⣿⣿⣿⣿⣿⣿⣿⣿⣿⣿⣿⣿⣿⡟⣼⣿⣿⣿⣿⢇⣾⣿⣿⣿⣿⣿⢕⢕⢕⢕⢕⢕⢕⢑⢡⢕⢕⢕⢕⢸⣿⣿⢕⢕⢕⢕⢕⣿⣿⣿⣿⣿⣿⣿⣿⣿⣿⣿⣿⣿⣿⣇⢕⢕⢕⢔⣿⣿⣿⡇⢕⢕⢕⢕⢿⣿⣿⣿⣿⣿⣿⣿⣧⢇⠹⣿⣿⣿⣿⣿⣿⣿⣿⣿⣿⣿⣿⣿⣿⣿⣿⣿⣿⣿⣷⢹⣿⣿⣿⣿⣿⡎⢿⣿⣿⣿⣧⢕⢕⢕⢕⢕⢕⢕⢕⢕⢕⢕⢕⢸⣿⣿⣿⣿⣿⣿⣿⣿⣿⣿⣿⣿⣿⣿⣿⣿⣷⢕⢕⢕⢕⢕⢕⢕⢕⢌⣿⣿⣿⣿⣿⣿⡕⢕⢜⣿⣿⣿⣿⡇⢻⣿⣿⣿⣿⣿⣕⢕⢕⢕⢕⠑⢕⢔⢄⢀⢄⢕⢕⣱⣷⣿⣿⣿⣿⣿⣿⣿⣿⣿⣿⣿⣿⣿⣿⣿⣿⣿⣿⣿⣿⣿⣿⣿⣿⣿⣿⠀</a:t>
            </a:r>
            <a:br/>
            <a:r>
              <a:t>⣿⣿⣿⣿⣿⣿⣿⣿⣿⣿⣿⣿⣿⣿⣿⣿⣿⣿⣿⣿⣿⣿⣿⣿⣿⣿⣿⣿⣿⣿⣿⣿⣿⣿⣿⣿⢣⣿⣿⣿⣿⡿⢱⣿⣿⣿⣿⣿⡇⢕⢕⢕⢕⢕⢕⣼⣿⣿⢕⢕⢕⢕⢸⣿⣿⢕⢕⢕⢕⢕⣿⣿⣿⣿⣿⣿⣿⣿⣿⣿⣿⣿⣿⣿⣿⢕⢕⢕⢕⢹⣿⣿⣿⢕⢕⢕⢕⢸⣿⣿⣿⣿⣿⣿⣿⣿⢕⢕⢻⣿⣿⣿⣿⣿⣿⣿⣿⣿⣿⣿⣿⣿⣿⣿⣿⣿⣿⣿⣇⢜⢿⣿⣿⣿⣿⡌⣿⣿⣿⣿⡕⢕⢕⢕⢕⢕⢕⢕⢕⢕⢕⢕⢜⣿⣿⣿⣿⣿⣿⣿⣿⣿⣿⣿⣿⣿⣿⣿⣿⣿⣧⢕⢕⢕⢕⢕⢕⢕⢕⢻⣿⣿⣿⣿⣿⣿⡕⢕⢹⣿⣿⣿⣧⢜⣿⣿⣿⣿⣿⣿⢑⠕⢕⢕⠕⢬⡕⢿⣷⣷⣷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⡏⣼⣿⣿⣿⣿⡇⣸⣿⣿⣿⣿⣿⣿⡕⢕⢕⢕⢕⢱⣿⣿⡇⢕⡕⢕⢕⢸⣿⣿⢕⢕⢕⢕⢕⢹⣿⣿⣿⣿⣿⣿⣿⣿⣿⣿⣿⣿⣿⣿⡇⢕⢕⢕⢜⣿⣿⣿⢕⢕⢕⢕⢕⢻⣿⣿⣿⣿⣿⣿⣿⣇⢕⢕⠹⣿⣿⣿⣿⣿⣿⣿⣿⣿⣿⣿⣿⣿⣿⣿⣿⣿⣿⣿⢕⢕⢻⣿⣿⣿⣧⢜⣿⣿⣿⣇⢕⢕⢕⢕⢕⢕⢕⢕⢕⢕⢕⢕⢻⣿⣿⣿⣿⣿⣿⣿⣿⣿⣿⣿⣿⣿⣿⣿⣿⣿⣧⢕⢕⢕⢕⢕⢕⢕⠸⣿⣿⣿⣿⣿⣿⣿⡕⢕⢿⣿⣿⣿⡕⢻⣿⣿⣿⣿⣿⣧⣾⡁⣕⡔⢹⣷⡜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⢱⣿⣿⣿⣿⣿⢇⣿⣿⣿⣿⣿⣿⣿⣿⣥⡕⡕⣡⣿⣿⣿⣇⠑⢕⢕⢕⢌⣿⡇⢕⢕⢕⢕⢕⣼⣿⣿⣿⣿⣿⣿⣿⣿⣿⣿⣿⣿⣿⣿⡇⢕⢕⢕⢕⢿⣿⣿⢕⢕⢕⢕⢕⢜⣿⣿⣿⣿⣿⣿⣿⣿⡕⢕⢕⢻⣿⣿⣿⣿⣯⢿⣿⣿⣿⣿⣿⣿⣿⣿⣿⣿⣿⣿⣧⢕⢕⢱⢿⣿⣿⣇⢹⣿⣿⣿⡕⢕⢕⢕⢕⢕⢕⢕⢕⢕⢕⢕⢸⣿⣿⣿⣿⣿⣿⣿⣿⣿⣿⣿⣿⣿⣿⣿⣿⣿⣿⣇⢕⢕⢕⢕⢕⢕⢕⢿⣿⣿⣿⣿⣿⣿⣿⡕⢘⣿⣿⣿⣇⢜⣿⣿⣿⣿⣿⣿⣿⣇⣿⣷⢀⣿⣿⡜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⡿⢸⣿⣿⣿⣿⣿⢱⣿⣿⣿⣿⣿⣿⣿⣿⣿⣿⣿⣿⣿⣿⣿⣿⠑⡇⢕⢕⢕⣿⡇⢕⢕⢕⢕⢕⣿⣿⣿⣿⣿⣿⣿⣿⣿⣿⣿⣿⣿⣿⣿⣇⢕⢕⢕⢕⢸⣿⣿⡕⢕⢕⢕⢕⢕⢜⣿⣿⣿⣿⣿⣿⣿⣧⢕⢕⢕⢹⣿⣿⣿⣿⣄⢹⣿⣿⣿⣿⣿⣿⣿⣿⣿⣿⣿⣿⣧⢕⢕⢜⢟⡞⢟⢕⢜⢟⣻⣷⡕⢕⢕⢕⢕⢕⢕⢕⢕⢕⢕⢕⠟⡽⢽⢝⢝⢝⢝⢝⢟⢟⢟⢟⢿⢿⢿⣿⣿⣿⣿⢕⢕⢕⢕⢕⢕⢕⢸⣿⣿⣿⣿⣿⣿⣿⣿⡕⢻⣿⣿⣷⢕⢻⣿⣿⣿⣿⣿⣿⣿⣿⣿⢕⣿⣿⣧⢹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⡇⣾⣿⣿⣿⣿⡏⢸⣿⣿⣿⣿⣿⣿⣿⣿⣿⣿⣿⣿⣿⣿⣿⣿⡇⢕⢕⢕⢕⢸⡇⢕⢕⢕⢕⢕⣿⣿⣿⣿⣿⣿⣿⣿⣿⣿⣿⣿⣿⣿⣿⣿⡕⢕⢕⢕⢕⢿⣿⡇⢕⢕⢕⢕⢕⢕⢹⣿⣿⣿⣿⣿⣿⣿⣇⢕⢕⢕⢜⣿⣿⣿⣿⣾⠿⣿⣿⣿⣿⣿⣿⣿⣿⣿⣿⣿⣿⣧⢕⢕⢕⠕⢊⢕⢕⢱⢕⡿⣇⢕⢕⢕⢕⢕⢕⢕⢕⢕⢕⢕⢕⣕⣑⣵⣵⣵⣵⣵⣵⣵⣵⣵⣵⣵⣕⣕⡕⢝⢝⢕⢕⢕⢕⢕⢕⢕⢕⢿⢿⣿⣿⣿⣿⣿⣿⣷⢕⢿⣿⣿⡕⢜⣿⣿⣿⣿⣿⣿⣿⣿⣿⡕⢸⣿⣿⣇⢿⣿⣿⣿⣿⣿⣿⣿⣿⣿⣿⣿⣿⣿⣿⣿⣿⣿⣿⣿⣿⣿⣿⣿⣿⣿⣿⣿⣿⣿⠀</a:t>
            </a:r>
            <a:br/>
            <a:r>
              <a:t>⣿⣿⣿⣿⣿⣿⣿⣿⣿⣿⣿⣿⣿⣿⣿⣿⣿⣿⣿⣿⣿⣿⣿⣿⣿⣿⣿⣿⣿⣿⣿⣿⣿⣿⢇⣿⣿⣿⣿⣿⡇⣸⣿⣿⣿⣿⣿⣿⣿⣿⣿⣿⣿⣿⣿⣿⣿⣿⣿⢕⢕⢕⢕⠜⡇⢕⢕⢕⢕⢕⣿⣿⣿⣿⣿⣿⣿⣿⣿⣿⣿⣿⣿⣿⣿⣿⣇⢕⢕⢕⢕⢜⣿⡇⢕⢕⢕⢕⢕⢕⢕⢻⣿⣿⣿⣿⣿⣿⣿⣇⢕⢕⢕⢜⢿⣿⣿⣿⡞⢿⣻⣿⣿⣿⣿⣿⣿⣿⣿⣿⣿⣿⣷⡕⢕⢕⢕⢕⢕⢕⢕⣱⢅⡕⢕⢕⢕⢕⢕⢕⢕⢕⢕⢕⢸⣿⣿⣿⣿⣿⣿⣿⣿⣿⣿⣿⣿⣿⣿⣿⣿⣿⣷⢕⢕⢕⢕⢕⢕⢕⢕⢜⡸⣿⣿⣿⣿⣿⣿⣿⣧⢜⣿⣿⣷⢕⢻⣿⣿⣿⣿⣿⣿⣿⣿⡇⢸⣿⣿⣿⡜⣿⣿⣿⣿⣿⣿⣿⣿⣿⣿⣿⣿⣿⣿⣿⣿⣿⣿⣿⣿⣿⣿⣿⣿⣿⣿⣿⣿⣿⠀</a:t>
            </a:r>
            <a:br/>
            <a:r>
              <a:t>⣿⣿⣿⣿⣿⣿⣿⣿⣿⣿⣿⣿⣿⣿⣿⣿⣿⣿⣿⣿⣿⣿⣿⣿⣿⣿⣿⣿⣿⣿⣿⣿⣿⣿⢸⣿⣿⣿⣿⣿⡇⣿⣿⣿⣿⣿⣿⣿⣿⣿⣿⣿⣿⣿⣿⣿⣿⣿⣿⢕⢕⢕⢕⢕⠕⢕⢕⢕⢕⢕⣿⣿⣿⣿⣿⣿⣿⣿⣿⣿⣿⣿⣿⣿⣿⣿⣿⢕⢕⢕⢕⢕⢻⣿⢕⢕⢕⢕⢕⢕⢕⢕⢹⣿⣿⣿⣿⣿⣿⣿⡕⢕⢕⢕⢜⢻⣿⣿⣿⡜⣿⣽⣿⣿⣿⣿⣿⣿⣿⣿⣿⣿⣿⣷⡕⢕⢕⢕⢕⢕⢕⠑⢀⡕⢕⢕⢕⢕⢕⢕⢕⢕⢕⢕⢸⣿⣿⣿⣿⣿⣿⣿⣿⣿⣿⣿⣿⣿⣿⣿⣿⣿⣿⢕⢕⢕⢕⢕⢕⢕⢕⢕⡕⢿⣿⣿⣿⣿⣿⣿⣿⡇⢻⣿⣿⡕⢜⣿⣿⣿⣿⣿⣿⣿⣿⣇⢸⣿⣿⣿⣷⢸⣿⣿⣿⣿⣿⣿⣿⣿⣿⣿⣿⣿⣿⣿⣿⣿⣿⣿⣿⣿⣿⣿⣿⣿⣿⣿⣿⣿⠀</a:t>
            </a:r>
            <a:br/>
            <a:r>
              <a:t>⣿⣿⣿⣿⣿⣿⣿⣿⣿⣿⣿⣿⣿⣿⣿⣿⣿⣿⣿⣿⣿⣿⣿⣿⣿⣿⣿⣿⣿⣿⣿⣿⣿⣿⢸⣿⣿⣿⣿⣿⢇⣿⣿⣿⣿⣿⣿⣿⣿⣿⣿⣿⣿⣿⣿⣿⣿⣿⣿⢕⢕⢕⢕⢕⢕⢔⢡⢕⢕⢕⣿⣿⣿⣿⣿⣿⣿⣿⣿⢿⢟⢟⢏⢝⢕⢕⢕⢕⢕⢕⠕⢕⢕⢻⡕⢕⢕⢕⢕⢕⢕⢕⢕⢹⣿⣿⣿⣿⣿⣿⣿⡕⢕⢕⢕⢕⢙⣿⣿⣿⣎⢻⣿⣿⣿⣿⣿⣿⣿⣿⣿⣿⣿⣿⣷⡕⢕⢕⢕⢕⢕⢜⢑⢱⢕⢕⢕⢸⣧⢕⢕⢕⢕⢕⢱⣿⣿⣿⣿⣿⣿⣿⣿⣿⣿⣿⣿⣿⣿⣿⣿⣿⣿⢕⢕⢕⢕⢕⢕⢕⢕⢕⢕⢸⣿⣿⣿⣿⣿⣿⣿⣷⡕⢿⣿⣇⢕⢿⣿⣿⣿⣿⣿⣿⣿⣿⢕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⡏⣼⣿⣿⣿⣿⣿⢕⣿⣿⣿⣿⣿⣿⣿⣿⣿⣿⣿⣿⣿⣿⣿⣿⣿⣿⢕⢕⢕⢕⢕⢕⠑⢔⡕⢕⢕⣿⣿⣿⣿⢿⢟⢏⢝⢕⢕⣕⣱⣵⣵⣵⣵⣷⣷⡕⠕⠕⢜⢕⢜⡇⢕⢕⠕⢕⢕⢕⢕⢕⢕⢹⣿⣿⣿⣿⣿⣿⣿⡕⢕⢕⢕⢕⢜⠻⣿⣿⣇⢹⣿⣿⣿⣿⣿⣿⣿⣿⣿⣿⣿⣿⣷⡕⢕⢕⢕⢕⢕⢔⢜⢕⢕⢕⢜⣿⡕⢕⢕⢕⢕⢔⣿⣿⣿⣿⣿⣿⣿⣿⣿⣿⣿⣿⣿⣿⣿⣿⣿⣿⢕⢕⢕⢕⢕⢕⢕⢕⢕⢅⢔⣿⣿⣿⣿⣿⣿⣿⣿⣇⢜⣿⣿⢕⢸⣿⣿⣿⣿⣿⣿⣿⣿⡕⢸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⡇⣿⣿⣿⣿⣿⣿⢕⣿⣿⣿⣿⣿⣿⣿⣿⣿⣿⣿⣿⡿⢕⢌⣿⣿⣿⢕⢕⢕⢕⢕⢕⢕⢌⢜⢕⢕⢾⢟⢝⢕⣕⣵⣷⣾⣿⣿⣿⣿⣿⣿⣿⣿⣿⣿⣿⡕⢕⡱⢕⢕⢑⢕⢕⢕⢕⢕⢕⢕⢕⢕⢕⢜⢹⣿⣿⣿⣿⣿⣿⡇⢕⢕⠅⠕⣉⢿⣿⣿⣧⢝⣿⣟⣿⣿⣿⣿⣿⣿⣿⣿⣿⣿⣿⣇⢕⢕⢕⢕⢕⢕⢕⢕⢕⢕⣿⣧⢕⢕⢕⢕⢑⣿⣿⣿⣿⣿⣿⣿⣿⣿⣿⣿⣿⣿⣿⣿⣿⣿⡿⢕⢕⢕⢕⣕⢕⢕⢕⢕⢕⢕⢻⣿⣿⣿⣿⣿⣿⣿⣷⡕⢻⣿⡇⢕⣿⣿⣿⣿⣿⣿⣿⣿⣧⢕⢘⣿⣿⣿⡟⢿⣿⣿⣿⣿⣿⣿⣿⣿⣿⣿⣿⣿⣿⣿⣿⣿⣿⣿⣿⣿⣿⣿⣿⣿⣿⣿⠀</a:t>
            </a:r>
            <a:br/>
            <a:r>
              <a:t>⣿⣿⣿⣿⣿⣿⣿⣿⣿⣿⣿⣿⣿⣿⣿⣿⣿⣿⣿⣿⣿⣿⣿⣿⣿⣿⣿⣿⣿⣿⣿⣿⣿⢇⣿⣿⣿⣿⣿⣿⢕⣿⣿⣿⣿⣿⣿⣿⣿⣿⣿⣿⣿⡇⢕⢕⢻⣿⣿⢕⢕⢕⢕⢕⢕⢕⢕⢾⢕⢕⢱⣵⣾⣿⣿⣿⣿⣿⣿⣿⣿⣿⣿⣿⣿⣿⣿⣿⣿⣧⢕⢱⠕⢕⢀⡕⢕⠕⢑⡕⢕⢕⢕⢕⢕⢕⢕⢜⢛⠿⠿⠿⠫⡿⡕⢕⢕⢵⣽⡟⣯⣿⣿⣷⡕⢜⢿⣿⣿⣿⣿⣿⣿⣿⣿⣿⣿⣿⣧⢕⢕⢕⢕⢕⢕⢕⢕⢕⢿⣿⡇⢕⢕⢕⢸⣿⣿⣿⣿⣿⣿⣿⣿⣿⣿⣿⣿⣿⣿⣿⣿⣿⡇⢕⢕⢕⣾⣿⡕⢕⢕⢕⢕⢕⢜⣿⣿⣿⣿⣿⣿⣿⣿⣧⢜⣿⡇⢕⢹⣿⣿⣿⣿⣿⣿⣿⣿⢕⢕⣿⣿⣿⣿⢸⣿⣿⣿⣿⣿⣿⣿⣿⣿⣿⣿⣿⣿⣿⣿⣿⣿⣿⣿⣿⣿⣿⣿⣿⣿⣿⠀</a:t>
            </a:r>
            <a:br/>
            <a:r>
              <a:t>⣿⣿⣿⣿⣿⣿⣿⣿⣿⣿⣿⣿⣿⣿⣿⣿⣿⣿⣿⣿⣿⣿⣿⣿⣿⣿⣿⣿⣿⣿⣿⣿⣿⢰⣿⣿⣿⣿⣿⣿⢕⣿⣿⣿⣿⣿⣿⣿⣿⣿⣿⣿⣿⣇⢕⢕⢌⣿⣿⢕⢕⢕⢕⢕⢕⢕⢕⣩⣇⢕⢜⣿⣿⣿⣿⣿⣿⣿⣿⣿⣿⣿⣿⣿⣿⣿⣿⣿⣿⣿⣧⢰⢕⠦⣪⡵⢕⢕⣸⣔⣥⣵⡕⢕⢕⢕⢕⢕⢕⢅⢳⡸⢌⢃⡝⠕⢕⢕⢜⢿⣿⣿⣿⣿⣷⡕⢜⢹⢿⣿⣿⣿⣿⣿⣿⣿⣿⣿⣿⣧⡕⢕⢕⡕⢕⢕⢕⢕⢸⣿⣷⢕⢕⢕⢸⣿⣿⣿⣿⣿⣿⣿⣿⣿⣿⣿⣿⣿⣿⣿⣿⣿⢕⢕⢕⣾⣿⣿⣧⢕⢕⢕⢕⢕⢕⢻⣿⣿⣿⣿⣿⣿⣿⣿⢕⢻⣿⢕⡜⢻⣿⣿⣿⣿⣿⣿⣿⢕⢕⢸⣿⣿⣿⡕⢝⢻⣿⣿⣿⣿⣿⣿⣿⣿⣿⣿⣿⣿⣿⣿⣿⣿⣿⣿⣿⣿⣿⣿⣿⣿⠀</a:t>
            </a:r>
            <a:br/>
            <a:r>
              <a:t>⣿⣿⣿⣿⣿⣿⣿⣿⣿⣿⣿⣿⣿⣿⣿⣿⣿⣿⣿⣿⣿⣿⣿⣿⣿⣿⣿⣿⣿⣿⣿⣿⣿⢐⣿⣿⣿⣿⣿⣿⢕⣿⣿⣿⣿⣿⣿⣿⣿⣿⣿⣿⣿⣿⢕⢕⢕⢻⣿⢕⢕⢕⢕⢕⢕⢕⢱⢅⢹⢕⢕⣿⣿⣿⣿⣿⣿⣿⣿⣿⣿⣿⣿⣿⣿⣿⣿⣿⣿⣿⣿⣧⢹⣷⣑⣔⡕⢜⣿⣿⣿⣿⣿⣿⣇⢕⢕⢕⢕⢕⢅⢕⢔⢕⡔⠇⡃⢕⢕⢕⢍⢿⣿⣿⣿⣿⣇⢕⢜⢻⣿⣿⣿⣿⣿⣿⣿⣿⣿⣿⣷⡕⢕⢱⡕⢕⢕⢕⢜⣿⣿⡇⢕⢕⢸⣿⣿⣿⣿⣿⡿⢿⢿⢿⢿⢿⢿⢿⣿⣿⣿⣿⢕⢕⣾⣿⣿⣿⣿⡕⢕⢕⢕⢕⢕⢸⣿⣿⣿⣿⣿⣿⣿⣿⣇⡌⠿⢕⡇⠜⣿⣿⣿⣿⣿⣿⣿⢕⢕⢔⣻⣿⣿⣧⢸⡷⢷⢙⢝⢟⢟⢿⣿⣿⣿⣿⣿⣿⣿⣿⣿⣿⣿⣿⣿⣿⣿⣿⣿⣿⠀</a:t>
            </a:r>
            <a:br/>
            <a:r>
              <a:t>⣿⣿⣿⣿⣿⣿⣿⣿⣿⣿⣿⣿⣿⣿⣿⣿⣿⣿⣿⣿⣿⣿⣿⣿⣿⣿⣿⣿⣿⣿⣿⣿⣿⢜⣿⣿⣿⣿⣿⡇⢕⣿⣿⣿⣿⣿⣿⣿⣿⣿⣿⣿⣿⣿⢕⢕⢕⠸⣿⢕⢕⢕⢕⢕⡕⢕⢕⢐⠜⣇⢕⢸⣿⣿⣿⣿⣿⣿⣿⣿⣿⣿⣿⣿⣿⣿⣿⣿⣿⣿⣿⣿⣧⢹⣿⣿⣯⢕⢹⣿⣿⣿⣿⣿⣿⣷⡕⢕⢕⢕⢕⢕⢕⢕⢕⢕⢇⡗⡕⢕⢕⢕⢜⢻⣿⣿⣿⣇⢕⢕⢝⢫⡅⢝⢻⣿⣿⣿⣿⣿⣿⣿⣕⢜⣧⡕⢕⢕⢕⣿⣿⡇⢕⢕⠘⠙⢉⢁⣄⣤⣤⣴⣴⣴⣴⣶⣶⣦⣴⣵⣥⣄⣅⣙⡟⢟⢿⢿⣿⣇⢕⢕⢕⢕⣥⢕⢹⣿⣿⢜⢿⣿⣿⣿⣿⢕⢕⢕⡟⠀⢻⣿⣿⣿⣿⣿⣿⡇⢕⢕⢹⣿⣿⣿⢕⢕⢕⢕⢕⢕⢕⢕⢕⢜⢻⣿⣿⣿⣿⣿⣿⣿⣿⣿⣿⣿⣿⣿⣿⣿⠀</a:t>
            </a:r>
            <a:br/>
            <a:r>
              <a:t>⣿⣿⣿⣿⣿⣿⣿⣿⣿⣿⣿⣿⣿⣿⣿⣿⣿⣿⣿⣿⣿⣿⣿⣿⣿⣿⣿⣿⣿⣿⣿⣿⡿⢸⣿⣿⣿⣿⣿⡇⢕⢹⣿⣿⣿⣿⣿⣿⣿⣿⣿⣿⣿⡏⢕⢕⢕⢕⢻⢕⢕⢕⢕⢸⣧⢕⢕⢕⢔⢌⡕⢜⣿⣿⣿⣿⣿⣿⣿⣿⣿⣿⣿⣿⣿⣿⣿⣿⣿⣿⣿⣿⣿⣧⢙⣿⣿⣷⢜⣿⣿⣿⣿⣿⣿⣿⣿⣇⢕⢕⢕⢕⢕⢕⢕⢕⢕⢕⢔⢕⢕⢕⢕⢕⢜⢝⢿⣿⣇⡕⢕⢕⢜⢕⢕⢝⢻⣿⣿⣿⣿⣿⣿⣇⢹⡇⢕⢕⢕⠙⠁⢀⢕⢕⢕⣵⣷⢿⢟⢟⣙⣿⣿⣿⣿⣿⣿⣿⣿⣿⣿⣾⣿⣿⣿⣿⣷⣷⣷⣵⡕⢕⢕⢕⣿⣷⡕⢻⣿⡇⢕⢹⣿⣿⣿⣷⢕⢕⡇⢏⢸⣿⣿⣿⣿⣿⣿⢕⢕⢕⠈⣿⣿⣿⡇⢕⢅⢅⢕⢑⢕⠕⢕⢕⢕⢜⢻⣿⣿⣿⣿⣿⣿⣿⣿⣿⣿⣿⣿⣿⠀</a:t>
            </a:r>
            <a:br/>
            <a:r>
              <a:t>⣿⣿⣿⣿⣿⣿⣿⣿⣿⣿⣿⣿⣿⣿⣿⣿⣿⣿⣿⣿⣿⣿⣿⣿⣿⣿⣿⣿⣿⣿⣿⣿⡇⢸⣿⣿⣿⣿⣿⢕⢕⢸⣿⣿⣿⣿⣿⣿⣿⣿⣿⣿⣿⢇⢕⢕⢕⢕⢜⢕⢕⢕⢕⣼⣿⣇⢕⢕⢕⢘⢵⢕⢻⣿⣿⣿⣿⣿⣿⣿⣿⣿⣿⣿⣿⣿⣿⣿⣿⣿⣿⣿⣿⣿⣧⢜⣿⣿⢇⢸⣿⣿⣿⣿⣿⣿⣿⣿⣧⣕⢕⢕⢕⢕⢕⢕⢕⢕⢕⢕⢕⢕⢕⢕⢕⢕⢕⢜⢝⢕⢕⢕⢕⢑⣕⢕⢕⢜⢝⢻⣿⣿⣿⣿⣧⡕⢕⢕⢕⢔⢕⢕⢕⢱⢟⢝⢕⢘⣠⣳⣿⣿⣿⣿⣿⣿⢿⢿⢿⢿⢿⢿⣿⣿⣿⣿⣿⣿⣿⣿⡇⢕⢕⢱⣿⣿⣿⣧⡜⢿⡕⢕⢜⢻⢿⡷⢔⢸⠃⢕⢕⢻⣿⣿⣿⣿⣿⢕⢕⢕⢕⢻⣿⣿⡇⢕⢕⢕⢕⢕⢕⢕⢔⢅⢑⢕⢸⣿⣿⣿⣿⣿⣿⣿⣿⣿⣿⣿⣿⣿⠀</a:t>
            </a:r>
            <a:br/>
            <a:r>
              <a:t>⣿⣿⣿⣿⣿⣿⣿⣿⣿⣿⣿⣿⣿⣿⣿⣿⣿⣿⣿⣿⣿⣿⣿⣿⣿⣿⣿⣿⣿⣿⣿⣿⡇⢸⣿⣿⣿⣿⣿⢕⢕⢜⣿⣿⣿⣿⣿⣿⣿⣿⣿⣿⣿⢕⢕⢕⢕⢕⢕⢕⢕⢕⢕⣿⣿⣿⣕⢕⢕⢕⢀⡕⢜⣿⣿⣿⣿⣿⣿⣿⣿⣿⣿⣿⢿⢿⠿⠿⠟⠟⠟⠟⠟⠻⠿⢷⢜⠷⣿⡕⢻⣿⣿⣿⣿⣿⣿⣿⣿⣿⡕⢕⢕⢕⢕⢕⢕⢕⢕⢕⠕⢱⢕⢕⢕⢕⢕⢕⢕⢕⢕⢕⢕⢅⣾⣿⣷⣵⣕⣕⣿⣿⣿⣿⣿⣷⣕⢕⢕⣱⡷⢏⢕⢕⢕⠕⢡⠖⠙⠉⠁⠁⠀⠀⠀⠀⠀⠐⠀⠀⠀⠀⠀⠀⠁⠁⠉⠉⠙⠛⠇⢕⢕⢸⣟⣿⣿⣿⣷⢕⢕⢕⢕⢕⢜⢔⢕⢜⢕⢕⢕⢜⠙⣿⣿⣿⣿⡇⢕⢕⢕⢸⣿⣿⣿⢕⢕⠕⣕⣕⡕⢕⢕⢕⢕⢕⢕⢜⢻⣿⣿⣿⣿⣿⣿⣿⣿⣿⣿⣿⠀</a:t>
            </a:r>
            <a:br/>
            <a:r>
              <a:t>⣿⣿⣿⣿⣿⣿⣿⣿⣿⣿⣿⣿⣿⣿⣿⣿⣿⣿⣿⣿⣿⣿⣿⣿⣿⣿⣿⣿⣿⣿⣿⣿⡇⢕⣿⣿⣿⣿⡏⢕⢕⢕⢸⣿⣿⣿⣿⣿⣿⣿⣿⣿⣿⢕⢕⢕⢕⢕⢕⢕⢕⢕⢕⣿⣿⣿⣿⣷⡕⢕⢕⢌⢇⢸⣿⣿⣿⢿⠟⢛⣙⣍⣅⣤⡴⢴⣤⣶⣶⣴⣔⣔⢔⢄⢄⢄⢀⢑⢹⡧⢕⢿⣿⣿⣿⣿⣿⣿⣿⣿⣿⣧⣑⣕⣕⡕⣕⣑⣥⣵⣶⣶⣷⣷⣶⣧⣕⣑⣱⣵⣥⣾⣶⣧⣾⣿⣿⣿⣿⣿⣿⣿⣿⣿⣿⣿⡏⣕⡼⢕⢕⢕⢕⢕⠕⠁⠀⠀⠀⠀⠀⠀⠀⠀⠀⠀⠀⠀⠀⠀⠀⠀⠀⠀⠀⠀⠀⠀⠀⠀⠀⢕⠑⠀⠈⠉⠙⠛⠟⠕⢕⢕⢕⢕⢕⢕⢕⢕⢕⢕⢕⢕⢕⢘⢿⣿⣿⡇⢕⢕⢕⢸⣿⣿⣿⡕⢕⢜⢻⢿⣿⣿⣷⣵⣕⢕⢕⢕⢕⠹⣿⣿⣿⣿⣿⣿⣿⣿⣿⣿⠀</a:t>
            </a:r>
            <a:br/>
            <a:r>
              <a:t>⣿⣿⣿⣿⣿⣿⣿⣿⣿⣿⣿⣿⣿⣿⣿⣿⣿⣿⣿⣿⣿⣿⣿⣿⣿⣿⣿⣿⣿⣿⣿⣿⣇⢕⣿⣿⣿⣿⢇⢕⢕⢕⢜⣿⣿⣿⣿⣿⣿⣿⣿⣿⣿⡇⢕⢕⢕⢕⢕⢕⢕⢕⢕⣿⣿⣿⣿⣿⣿⣧⡕⢕⢕⢕⢙⣅⣵⣶⣾⣿⣿⣿⣿⣯⣽⣵⡕⡄⢝⢝⢟⢟⢿⢷⣧⣵⣕⢕⢕⢝⡱⡕⢝⣻⣿⣿⣿⣿⣿⣿⣿⣿⣿⣿⣿⣿⣿⣿⣿⣿⣿⣿⣿⣿⣿⣿⣿⣿⣿⣿⣿⣿⣿⣿⣿⣿⣿⣿⣿⣿⣿⣿⣿⣿⣿⣿⣾⢟⢕⢕⢕⠕⠁⠀⠀⠀⠀⠀⠀⠀⠀⠀⠀⠀⠀⠀⠀⠀⠀⢀⢀⢀⠀⠀⠀⠀⠀⠀⠀⠀⠀⠀⠀⠀⠔⢲⣔⢔⣴⢔⢔⢔⢕⢕⢕⢕⢕⢕⢕⢕⢕⢕⢕⢕⢈⣿⣿⡇⢕⢕⢕⢕⣿⣿⣿⡇⢕⢕⢕⢕⢝⢝⢟⢿⢿⢷⣧⢕⢕⠕⢹⣿⣿⣿⣿⣿⣿⣿⣿⣿⠀</a:t>
            </a:r>
            <a:br/>
            <a:r>
              <a:t>⣿⣿⣿⣿⣿⣿⣿⣿⣿⣿⣿⣿⣿⣿⣿⣿⣿⣿⣿⣿⣿⣿⣿⣿⣿⣿⣿⣿⣿⣿⣿⣿⡗⢕⣿⣿⣿⣿⢕⢕⢕⢕⢕⢹⣿⣿⣿⣿⣿⣿⣿⣿⣿⢇⢕⢕⢕⢕⢕⢕⢕⢕⢕⣿⣿⣿⣿⣿⢿⢟⣕⣵⡕⠰⣇⢻⣿⣿⣿⣿⣿⣿⣿⣿⣿⣿⣿⣾⣧⣑⣕⡕⢕⢕⢕⢜⢏⢻⢷⣵⣕⠕⢜⢿⣿⣿⣿⣿⣿⣿⣿⣿⣿⣿⣿⣿⣿⣿⣿⣿⣿⣿⣿⣿⣿⣿⣿⣿⣿⣿⣿⣿⣿⣿⣿⣿⣿⣿⣿⣿⣿⣿⣿⣿⣿⣿⡟⢕⢕⠕⠁⠀⠀⠀⠀⠀⠀⢀⢄⢔⠔⠕⠑⠑⠑⠐⠐⠐⠀⠄⢕⢕⢕⢕⢔⢔⢄⢀⠀⠀⠀⠀⠀⠀⠀⠀⠑⢻⣻⢧⢕⢕⢕⢕⢕⢕⢕⢕⢕⢕⢕⢕⢕⢕⢕⢹⣿⡇⢕⢕⢕⢕⢸⣿⣿⡇⢕⢕⢕⢕⢕⢕⢕⢕⢕⢕⢕⢕⢕⢕⢕⢹⣿⣿⣿⣿⣿⣿⣿⣿⠀</a:t>
            </a:r>
            <a:br/>
            <a:r>
              <a:t>⣿⣿⣿⣿⣿⣿⣿⣿⣿⣿⣿⣿⣿⣿⣿⣿⣿⣿⣿⣿⣿⣿⣿⣿⣿⣿⣿⣿⣿⣿⣿⢟⢏⢕⣿⣿⣿⡇⢕⢕⢕⢕⢕⢸⣿⣿⣿⣿⣿⣿⣿⣿⣿⡇⢕⢕⢕⢕⢕⢕⢕⢕⢸⣿⣿⣟⣫⣵⣷⣿⣿⣿⣿⣷⣌⢇⢻⠿⠟⠛⠋⠙⠉⠁⠁⠀⠀⠀⠀⠀⠁⠈⠙⠇⠣⢕⡕⢕⢕⢝⠿⣷⣅⢜⢿⣿⣿⣿⣿⣿⣿⣿⣿⣿⣿⣿⣿⣿⣿⣿⣿⣿⣿⣿⣿⣿⣿⣿⣿⣿⣿⣿⣿⣿⣿⣿⣿⣿⣿⣿⣿⣿⣿⣿⣿⣿⢕⢕⠑⠀⠀⠀⠀⢀⢔⢕⢕⠕⠑⠀⠀⠀⠀⠀⠀⠀⠀⠀⠀⠀⠀⠁⠑⢕⢕⢕⢕⢕⢕⢔⢄⢀⠀⠀⠀⠀⠀⠀⠘⢋⢕⢕⢕⢕⢕⢕⢕⢕⢕⢕⢕⢕⢕⢕⢕⢸⣿⡷⢕⢕⢕⢕⢸⣿⣿⣿⢕⢕⣕⣱⣵⣵⣵⣷⣷⣾⣿⣿⣿⣿⣿⣷⡜⢿⣿⣿⣿⣿⣿⣿⠀</a:t>
            </a:r>
            <a:br/>
            <a:r>
              <a:t>⣿⣿⣿⣿⣿⣿⣿⣿⣿⣿⣿⣿⣿⣿⣿⣿⣿⣿⣿⣿⣿⣿⣿⣿⣿⣿⣿⣿⣿⢟⢕⣣⡕⢕⣿⣿⣿⡇⢕⢕⢕⢕⢕⢕⢹⣿⣿⣟⢿⣿⣿⣿⣿⣇⢕⢕⢕⢕⢕⢕⢕⢕⢜⣿⣿⣿⣿⣿⣿⣿⡿⠿⠟⠙⠁⠁⠕⢀⠀⠀⠀⠀⠀⠀⠀⠀⠀⠀⠀⠀⠀⠀⠀⠀⠀⠀⠁⠑⠕⢕⢕⢝⢿⣿⣧⣿⣿⣿⣿⣿⣿⣿⣿⣿⣿⣿⣿⣿⣿⣿⣿⣿⣿⣿⣿⣿⣿⣿⣿⣿⣿⣿⣿⣿⣿⣿⣿⣿⣿⣿⣿⣿⣿⣿⣿⢏⢕⢰⢇⠁⠀⢀⢔⢕⢕⢕⠑⠀⠀⠀⠀⠀⠀⠀⠀⠀⠀⠀⠀⠀⠀⠀⠀⠀⠁⠕⢕⢕⢕⢕⢕⢕⢕⢄⢀⠀⠀⠀⠀⠀⠑⢕⢕⢕⢕⢕⢕⢕⢕⢕⢕⢕⢕⢕⢕⢸⢹⣿⢕⢕⢕⢕⢸⣿⣿⣿⡕⢻⣿⣿⣿⣿⢿⢿⢟⢟⢟⢟⢟⢟⢟⢟⢕⢜⣿⣿⣿⣿⣿⣿⠀</a:t>
            </a:r>
            <a:br/>
            <a:r>
              <a:t>⣿⣿⣿⣿⣿⣿⣿⣿⢿⢿⢿⣿⢿⢿⢿⢿⢿⢿⢿⢿⢿⢿⢿⢿⢿⢟⢟⢝⢕⢕⢗⢝⢕⢕⣿⣿⣿⡇⢕⢕⢕⢕⢕⢕⢕⢹⣿⣿⡜⢻⣿⣿⣿⣿⢕⢕⢕⢕⢕⢕⢕⢕⢕⣿⣿⣿⢿⠟⠋⠁⠀⠀⠀⠀⠀⠀⠀⠁⠀⠀⠀⠀⠀⠀⠀⠀⠀⠀⠀⠀⠀⠀⠀⠀⠀⠀⠀⠀⠀⠀⠑⢕⢜⢻⣿⣿⣿⣿⣿⣿⣿⣿⣿⣿⣿⣿⣿⣿⣿⣿⣿⣿⣿⣿⣿⣿⣿⣿⣿⣿⣿⣿⣿⣿⣿⣿⣿⣿⣿⣿⣿⣿⣿⣿⣿⠕⠕⡌⠁⣄⡕⢕⢕⢕⢕⠕⠀⠀⠀⠀⠀⠀⠀⠀⠀⠀⠀⠀⠀⠀⠀⠀⠀⠀⠀⠀⠑⢕⢕⢕⢕⢕⢕⢕⢕⢔⠀⠀⠀⠀⠀⠀⠁⠕⢕⢕⢕⢕⢕⢕⢕⢕⢕⢕⢕⢸⢸⣿⢕⢕⢕⢕⢈⣿⣿⣿⢕⢕⢕⢕⢕⢕⢕⢕⢕⢕⢕⢕⢕⢔⢔⢕⢕⢸⣿⣿⣿⣿⣿⣿⠀</a:t>
            </a:r>
            <a:br/>
            <a:r>
              <a:t>⣿⣿⣿⣿⣿⣿⣿⣿⠁⠀⢔⢟⡇⢀⠀⢀⠄⢕⡕⢕⢅⠕⢄⢄⢕⢕⢕⢕⢕⢕⢕⠕⠕⢕⢸⣿⣿⢕⢕⢕⢕⢕⢕⢕⢕⢘⣿⣿⣧⢕⢜⢻⣿⣿⡇⢕⢕⢕⢕⢕⢕⢕⢕⠟⠙⠁⠀⠀⠀⠀⠀⠀⠀⠀⠀⠀⠀⢀⢄⢄⠀⠀⢀⠄⠔⠑⠑⠑⠁⠑⠑⠑⠔⢔⢔⢄⢀⠀⠀⠀⠀⢄⡁⢕⢿⣿⣿⣿⣿⣿⣿⣿⣿⣿⣿⣿⣿⣿⣿⣿⣿⣿⣿⣿⣿⣿⣿⣿⣿⣿⣿⣿⣿⣿⣿⣿⣿⣿⣿⣿⣿⣿⣿⣿⣿⣮⡇⢅⣼⣿⡿⢕⢕⢕⢕⢀⣄⣄⣄⡀⠀⠀⠀⠀⠀⠀⠀⠀⠀⠀⠀⠀⠀⠀⠀⠀⠀⠑⢕⢕⢕⢕⢕⢕⢕⢕⢕⠀⠀⠀⠀⠀⠀⢕⢕⢕⢕⢕⢕⢕⣕⣕⢕⢕⢕⢸⢸⣿⢕⢕⢕⢕⢕⣿⣿⣿⡇⢕⢕⢕⢕⢕⢕⢕⢕⢕⡕⢕⢕⢕⢕⢕⢕⢜⢻⣿⣿⣿⣿⣿⠀</a:t>
            </a:r>
            <a:br/>
            <a:r>
              <a:t>⣿⣿⣿⣿⣿⣿⣿⣿⠄⢀⢕⡎⢑⡕⠐⠔⠐⠕⢕⠁⠀⢕⢕⢕⢕⢕⢕⢕⠕⢁⢅⢕⢕⢕⢸⣿⣿⢕⢱⢕⢕⢕⢕⢕⢕⢕⢌⢿⣿⡇⢕⢕⢹⣿⡇⢕⢕⢕⢕⢕⢕⢕⢕⢀⢄⠄⠀⠀⠀⠀⠀⠀⠀⢀⢄⢔⢕⢕⢕⢕⠕⠁⠀⠀⠀⠀⠀⠀⠀⠀⠀⠀⠀⠀⠑⢕⢕⢕⢔⢀⠀⠈⢻⣷⣽⣿⣿⣿⣿⣿⣿⣿⣿⣿⣿⣿⣿⣿⣿⣿⣿⣿⣿⣿⣿⣿⣿⣿⣿⣿⣿⣿⣿⣿⣿⣿⣿⣿⣿⣿⣿⣿⣿⣿⣿⣿⣷⣿⣿⣿⣿⢕⢕⢕⣱⣾⣿⣿⣿⡿⠑⠀⠀⠀⠀⠀⠀⠀⠀⠀⠀⠀⠀⠀⠀⠀⠀⠀⢕⢕⢕⢕⢕⢕⢕⢕⢕⠀⠀⠀⠀⢀⢕⢕⢕⢕⢕⢕⢕⢕⣿⣿⡕⢕⢕⢜⢸⣿⢕⢕⢕⢕⢕⣿⣿⣿⣷⢕⢕⢕⢕⢕⢕⢕⢕⣿⡟⢕⢕⢕⢕⢕⢕⢕⢸⣿⣿⣿⣿⣿⠀</a:t>
            </a:r>
            <a:br/>
            <a:r>
              <a:t>⣿⣿⣿⣿⣿⣿⣿⣿⢔⢁⢕⢕⢕⠕⢕⠐⠀⠝⠕⠃⢕⢕⢕⢕⢕⢕⢕⢅⢕⢕⢕⢕⢕⢕⢸⣿⣿⢕⢸⢕⢕⢕⢕⢕⢕⢕⢕⢔⢻⡇⢕⢕⢕⢜⢻⢕⢕⢕⢕⢕⢕⢕⢕⠕⠁⠀⠀⠀⠀⠀⠀⢄⢕⢕⢕⢕⢕⢕⠑⠀⠀⠀⠀⠀⠀⠀⠀⠀⠀⠀⠀⠀⠀⠀⠀⠀⠕⢕⢕⢕⣷⣦⣄⢜⢿⣿⣿⣿⣿⣿⣿⣿⣿⣿⣿⣿⣿⣿⣿⣿⣿⣿⣿⣿⣿⣿⣿⣿⣿⣿⣿⣿⣿⣿⣿⣿⣿⣿⣿⣿⣿⣿⣿⣿⣿⣿⣿⣿⣿⣿⣿⡕⢕⢜⠟⠻⠟⠟⠙⠀⠀⠀⠀⠀⠀⠀⠀⠀⠀⠀⠀⠀⠀⠀⠀⠀⠀⠀⠁⢕⢕⢕⢕⢕⢕⢕⢕⠀⠀⢀⢄⢕⢕⢕⢕⢕⢕⢕⢕⢕⣿⣿⣧⢕⢕⢕⢸⣿⢕⢕⢕⢕⢕⣿⣿⣿⣿⢕⢕⢕⢕⢕⢕⢕⢕⢏⢕⢕⢕⢕⢕⣱⢕⢕⢺⣿⣿⣿⣿⣿⠀</a:t>
            </a:r>
            <a:br/>
            <a:r>
              <a:t>⣿⣿⣿⣿⣿⣿⣿⣿⢕⢵⢕⢇⢕⠔⢕⠀⢀⢄⢔⠔⠕⢕⢕⢕⢕⢅⢕⢕⢕⢕⠕⣵⣵⡔⢜⣿⡷⢕⣰⡇⢕⢕⢕⢕⢕⢕⢕⢕⢕⢻⢕⢕⢕⢕⢕⢕⢕⢕⢕⢕⢕⢕⢕⠀⠀⠀⠀⠀⢀⢔⢕⢕⢕⢕⢕⢕⠕⠀⠀⠀⠀⠀⠀⠀⠀⠀⠀⠀⠀⠀⠀⠀⠀⠀⠀⠀⠀⠑⢕⢕⢹⣿⣿⣷⣧⣿⣿⣿⣿⣿⣿⣿⣿⣿⣿⣿⣿⣿⣿⣿⣿⣿⣿⣿⣿⣿⣿⣿⣿⣿⣿⣿⣿⣿⣿⣿⣿⣿⣿⣿⣿⣿⣿⣿⣿⣿⣿⣿⣿⣿⣿⣇⢕⢕⠀⠀⠀⠀⠀⠀⠀⠀⠀⠀⠀⠀⠀⠀⠀⠀⠀⠀⠀⠀⠀⠀⠀⠀⠀⢱⣕⣕⡕⢕⢕⢕⢕⠀⢔⣑⣥⡵⡕⢕⢕⢕⢕⢕⢕⢸⣿⣿⣿⢕⢕⢕⣿⣿⡕⢕⢕⢕⢕⣿⣿⣿⣿⢇⢕⢕⢕⢕⢕⢕⢕⢕⢕⢕⢕⢕⢱⢏⢕⢕⢜⣿⣿⣿⣿⣿⠀</a:t>
            </a:r>
            <a:br/>
            <a:r>
              <a:t>⣿⣿⣿⣿⣿⣿⣿⣿⠁⠑⢇⠱⢕⢕⠑⠑⠁⢘⠑⢔⢕⢕⢕⢑⡕⢕⢕⢕⣱⣵⣿⡿⢟⢗⢕⣿⣿⢕⢸⡇⢕⢕⢕⢕⢕⢕⢕⢕⢕⢕⢕⢕⢕⢕⢕⢕⢕⢕⢕⢕⢕⢕⢕⢔⠀⠀⢀⢔⢕⢕⢕⢕⢕⢕⢕⠕⠀⠀⠀⠀⠀⠀⠀⠀⠀⠀⠀⠀⠀⠀⠀⠀⠀⠀⠀⠀⠀⠀⠑⢕⢸⣿⣿⣿⣿⣿⣿⣿⣿⣿⣿⣿⣿⣿⣿⣿⣿⣿⣿⣿⣿⣿⣿⣿⣿⣿⣿⣿⣿⣿⣿⣿⣿⣿⣿⣿⣿⣿⣿⣿⣿⣿⣿⣿⣿⣿⣿⣿⣿⣿⣿⣿⣕⣵⠀⠀⠀⠀⠀⠀⠀⠀⠀⠀⠀⠀⠀⠀⠀⠀⠀⠀⠀⠀⠀⠀⠀⠀⠀⢸⣿⣿⣿⣿⣷⣷⢕⣵⣿⣿⣿⣿⡇⢕⢕⢕⢕⢕⠕⣿⣿⣿⣿⢕⢕⢕⣿⣿⡇⢕⢕⢕⢕⣿⣿⣿⣿⣇⢕⢕⢕⢕⢕⢕⢕⢕⢕⢕⢕⣱⡟⢕⢕⢕⢕⣽⣿⣿⣿⣿⠀</a:t>
            </a:r>
            <a:br/>
            <a:r>
              <a:t>⣿⣿⣿⣿⣿⣿⣿⣿⢑⠀⢕⢕⢕⢁⢕⢔⢔⢄⢄⢕⢕⢕⢕⣼⡇⢕⢕⢜⢝⢝⢕⢕⢕⢕⢕⢹⣿⢕⢿⣿⢕⢕⢕⢕⢕⢕⢕⢕⢕⢕⢕⢕⢕⢕⢕⢕⢕⢕⢕⢕⢕⢕⢕⢕⠀⢄⢕⢕⢕⢕⢕⢕⢕⢕⢕⠀⢀⣀⣀⢀⠀⠀⠀⠀⠀⠀⠀⠀⠀⠀⠀⠀⠀⠀⠀⠀⠀⠀⠀⢕⢸⣿⣿⣿⣿⣿⣿⣿⣿⣿⣿⣿⣿⣿⣿⣿⣿⣿⣿⣿⣿⣿⣿⣿⣿⣿⣿⣿⣿⣿⣿⣿⣿⣿⣿⣿⣿⣿⣿⣿⣿⣿⣿⣿⣿⣿⣿⣿⣿⣿⣿⣿⣿⣿⡔⠀⠀⠀⠀⠀⠀⠀⠀⠀⠀⠀⠀⠀⠀⠀⠀⠀⠀⠀⠀⠀⠀⠀⠀⢸⣿⣿⣿⣿⣿⣧⣾⣿⣿⣿⣿⣿⡇⢕⢕⢕⢕⢕⣼⣿⣿⣿⡿⢕⢕⢕⣿⣧⢳⢕⢕⢕⠕⣿⣿⣿⣿⣿⢕⢕⢕⢕⢕⢕⢕⢕⢕⢕⣵⢏⢕⢕⢕⢕⢕⣿⣿⣿⣿⣿⠀</a:t>
            </a:r>
            <a:br/>
            <a:r>
              <a:t>⣿⣿⣿⣿⣿⣿⣿⣿⢕⢕⢕⢕⠑⢕⢕⢕⢕⠑⢕⢕⢕⡇⢕⣝⣵⣵⣵⣵⣵⣵⣵⣵⣵⣵⢕⢜⣿⢕⢹⣿⡕⢕⢕⢕⢕⢕⢕⢕⢕⢕⢕⢕⢕⢕⢕⢕⢕⢕⢕⢕⢕⢕⢕⢕⢕⢕⢕⢕⢕⢕⢕⢕⢕⢕⢕⣴⣿⣿⣿⣿⠟⠀⠀⠀⠀⠀⠀⠀⠀⠀⠀⠀⠀⠀⠀⠀⠀⠀⠀⠁⢸⣿⣿⣿⣿⣿⣿⣿⣿⣿⣿⣿⣿⣿⣿⣿⣿⣿⣿⣿⣿⣿⣿⣿⣿⣿⣿⣿⣿⣿⣿⣿⣿⣿⣿⣿⣿⣿⣿⣿⣿⣿⣿⣿⣿⣿⣿⣿⣿⣿⣿⣿⣿⣿⣧⠀⠀⠀⠀⠀⠀⠀⠀⠀⠀⢄⢄⠀⠀⠀⠀⠀⠀⠀⠀⠀⠐⠀⠀⣼⣿⣿⣿⣿⣿⣿⣿⣿⣿⣿⣿⣿⢕⢕⢕⢕⢕⢱⣿⣿⣿⣿⡇⢕⢕⢀⣿⣿⠹⢕⢕⢕⠔⣿⣿⣿⣿⣿⡕⢕⢕⢕⢕⢕⢕⢕⢑⠜⢑⢕⢕⢕⢕⢑⢕⣿⣿⣿⣿⣿⠀</a:t>
            </a:r>
            <a:br/>
            <a:r>
              <a:t>⣿⣿⣿⣿⣿⣿⣿⣿⠕⠐⢱⢕⢕⠪⡔⡵⠃⠁⢕⢕⢕⠵⣿⣿⣿⣿⣿⡿⢿⢿⢿⢿⢿⢿⢳⢕⢿⡇⢸⣿⡇⢕⢕⢕⢕⢕⢕⢕⢕⢕⢕⢕⢕⢕⢕⢕⢵⣕⣕⣕⣕⡕⢕⢕⢕⢕⢕⢕⢕⢕⢕⢕⢕⢕⢜⠟⠿⠟⠛⠁⠀⠀⠀⠀⠀⠀⠀⠀⠀⠀⠀⠀⢀⠀⠀⠀⢄⠀⠀⠀⣼⣿⣿⣿⣿⣿⣿⣿⣿⣿⣿⣿⣿⣿⣿⣿⣿⣿⣿⣿⣿⣿⣿⣿⣿⣿⣿⣿⣿⣿⣿⣿⣿⣿⣿⣿⣿⣿⣿⣿⣿⣿⣿⣿⣿⣿⣿⣿⣿⣿⣿⣿⣿⣿⣿⡇⠀⠀⢔⢔⢄⠀⠀⠀⠀⠕⢕⠀⠀⠀⠀⠀⠀⠀⠀⢄⢔⠀⢀⣿⣿⣿⣿⣿⣿⣿⣿⣿⣿⣿⣿⡏⢕⢕⢕⢕⢕⣾⣿⣿⣿⣿⢕⢕⢕⢸⣿⣿⢕⣇⢕⢕⢄⣿⣿⣿⣿⣿⣧⢕⢕⢕⢕⢕⢕⠕⢁⢔⢕⢕⢕⢔⢜⢕⣱⣿⣿⣿⣿⣿⠀</a:t>
            </a:r>
            <a:br/>
            <a:r>
              <a:t>⣿⣿⣿⣿⣿⣿⣿⣿⠄⠘⢵⢇⠄⢕⠀⠀⠅⢕⢕⡕⢕⢕⢕⠝⠕⢕⢑⢑⢑⢑⢑⢑⢕⢕⢔⠣⢸⣧⢜⣿⡇⢕⢕⢕⢕⢕⢕⢕⢕⢕⢕⢕⢕⢕⢕⢕⢌⢿⣿⣿⣿⣷⣧⢕⢕⢕⢕⢕⢕⢕⢕⢕⢕⢕⢕⠀⠀⠀⠀⠀⠀⠀⠀⢅⠀⠀⠀⠀⠀⠀⠀⠀⠕⠀⠀⠀⢕⢀⠀⠀⣿⣿⣿⣿⣿⣿⣿⣿⣿⣿⣿⣿⣿⣿⣿⣿⣿⣿⣿⣿⣿⣿⣿⣿⣿⣿⣿⣿⣿⣿⣿⣿⣿⣿⣿⣿⣿⣿⣿⣿⣿⣿⣿⣿⣿⣿⣿⣿⣿⣿⣿⣿⣿⣿⣿⣿⡔⠀⠁⢅⢄⢔⢄⠀⠀⠀⠀⠀⠀⠀⠀⠀⢔⢔⢔⢰⣦⢄⣸⣿⣿⣿⣿⣿⣿⣿⣿⣿⣿⣿⣿⢕⢕⢕⢕⢕⣾⣿⣿⣿⡟⢜⢕⢕⢕⢸⣿⣿⡇⢻⢕⢕⢔⢸⣿⣿⣿⣿⣿⡕⢕⠕⠑⢁⢄⢔⢕⢕⢕⢕⢕⢕⢕⣱⣿⣿⣿⣿⣿⣿⠀</a:t>
            </a:r>
            <a:br/>
            <a:r>
              <a:t>⣿⣿⣿⣿⣿⣿⣿⣿⠀⠀⠀⠔⢕⠀⠀⠀⠐⢕⢕⣲⣕⢔⡕⢕⢕⢕⢕⢕⢕⢕⢕⢕⢕⢕⢕⢹⡕⢻⡕⣿⡇⢕⢕⢕⢕⢕⢕⢕⢕⢕⢕⢕⢕⢕⢕⢕⢕⢜⢻⣿⣿⣿⣿⣏⢇⡕⢕⢕⢕⢕⣕⣵⣷⣿⣇⠀⠀⠀⢄⢔⠀⠀⠀⠑⠁⠀⠀⠀⠀⠀⠀⠀⠀⠀⠀⢀⢕⢕⠀⠀⣿⣿⣿⣿⣿⣿⣿⣿⣿⣿⣿⣿⣿⣿⣿⣿⣿⣿⣿⣿⣿⣿⣿⣿⣿⣿⣿⣿⣿⣿⣿⣿⣿⣿⣿⣿⣿⣿⣿⣿⣿⣿⣿⣿⣿⣿⣿⣿⣿⣿⣿⣿⣿⣿⣿⣿⣿⡄⢄⣵⣿⢇⢕⢔⢔⢄⢄⢄⢔⢕⢕⢄⠀⠁⠀⠀⢀⣵⣿⣿⣿⣿⣿⣿⣿⣿⣿⣿⣿⣿⡏⢕⢕⢕⢕⣰⣿⣿⣿⡿⢕⢕⢕⢕⢕⢸⡟⣿⡕⢸⡇⢕⢕⢕⢻⣿⣿⣿⣿⣇⠀⠔⢕⢕⢕⢕⢕⢕⢕⢕⢕⢕⣼⣿⣿⣿⣿⣿⣿⣿⠀</a:t>
            </a:r>
            <a:br/>
            <a:r>
              <a:t>⣿⣿⣿⣿⣿⣿⣿⣿⠀⠀⠀⠀⠀⠀⠀⠀⠁⢕⢕⢜⢏⢜⣧⢕⢕⢕⢕⢕⢕⢱⣾⣷⢕⢕⢕⢺⢣⢜⡇⢹⡇⢕⢕⢕⢕⢕⢕⢕⢕⢕⢕⢕⢕⢕⢕⢕⢕⢕⢕⢜⢻⣿⣿⣿⣿⡵⢕⢕⢕⢻⣿⣿⣿⣿⣿⢀⠀⠀⢕⢅⠀⠀⠀⠀⠀⠀⠀⠀⢔⢀⠀⠀⠀⠀⠀⢕⢱⣵⣄⢔⣿⣿⣿⣿⣿⣿⣿⣿⣿⣿⣿⣿⣿⣿⣿⣿⣿⣿⣿⣿⣿⣿⣿⣿⣿⣿⣿⣿⣿⣿⣿⣿⣿⣿⣿⣿⣿⣿⣿⣿⣿⣿⣿⣿⣿⣿⣿⣿⣿⣿⣿⣿⣿⣿⣿⣿⣿⣿⣧⣍⠁⠁⠁⠑⢕⢕⢕⢕⢕⢕⢕⠑⠀⠀⠀⢄⣾⣿⣿⣿⣿⣿⣿⣿⣿⣿⣿⣿⣿⣿⢕⢕⢕⢕⢱⣿⣿⣿⡿⢕⢕⢕⢕⢕⢕⢸⡿⣿⠇⢜⣷⢕⢕⢕⢔⢻⣿⣿⣿⣿⡄⠀⠑⢕⢕⢕⢕⢕⢕⢕⣱⣾⣿⣿⣿⣿⣿⣿⣿⣿⠀</a:t>
            </a:r>
            <a:br/>
            <a:r>
              <a:t>⣿⣿⣿⣿⣿⣿⣿⣿⠀⠀⠀⠀⠀⠀⠀⠀⠀⠑⢕⢕⢕⢁⢿⣧⢕⢕⢕⢕⢕⢕⢝⢿⢕⢕⢕⢰⣊⡕⢱⢜⣇⢕⢕⢕⢕⢕⢕⢕⢕⢕⢕⢕⢕⢕⢕⢕⢕⢕⢕⢕⢕⢝⢿⣿⣿⣿⣦⡕⢕⢜⢻⣿⣿⣿⣿⣇⠀⠀⢕⠕⢁⠀⠀⠀⠀⠀⠀⠀⢕⢕⠀⠀⠀⠀⠔⢕⢕⠙⠋⢹⣿⣿⣿⣿⣿⣿⣿⣿⣿⣿⣿⣿⣿⣿⣿⣿⣿⣿⣿⣿⣿⣿⣿⣿⣿⣿⣿⣿⣿⣿⣿⣿⣿⣿⣿⣿⣿⣿⣿⣿⣿⣿⣿⣿⣿⣿⣿⣿⣿⣿⣿⣿⣿⣿⣿⣿⣿⣿⣿⣿⣷⣄⡀⠀⠀⠑⢕⠕⠵⠵⣕⢀⠀⢀⣰⣿⣿⡿⢿⢟⣿⣿⣿⣿⣿⣿⣿⣿⣿⢇⢕⢕⢕⢕⣿⣿⣿⡟⢕⢕⡌⢕⢕⢕⢕⢸⣿⣿⡶⢕⢸⡇⢕⢕⢕⢜⣿⣿⣿⣿⣧⠀⠀⠑⠕⢕⢕⣕⣵⣾⣿⣿⣿⣿⣿⣿⣿⣿⣿⣿⠀</a:t>
            </a:r>
            <a:br/>
            <a:r>
              <a:t>⣿⣿⣿⣿⣿⣿⣿⣿⢕⠀⠀⠀⠀⠀⠀⠀⠀⠀⢕⢕⢕⢕⢜⣿⣇⢕⢕⢕⢕⢕⢕⢕⢕⢕⢕⢰⢷⣷⡕⢇⣇⢕⢕⢕⢕⢕⢕⢕⢕⢕⢕⢕⢕⢕⢕⢕⢕⢕⢕⢕⢕⢕⢕⢜⢻⣿⣿⣿⣷⣕⠕⢹⣿⣿⣿⣿⡔⠀⠀⢁⢄⢔⢔⠀⠀⠀⠀⠀⠀⠑⠀⢀⢀⢄⠀⠀⠀⠀⢀⣿⣿⣿⣿⣿⣿⣿⣿⣿⣿⣿⣿⣿⣿⣿⣿⣿⣿⣿⣿⣿⣿⣿⣿⣿⣿⣿⣿⣿⡫⢻⣻⣿⣿⣿⣿⣿⣿⣿⣿⣿⣿⣿⣿⣿⣿⣿⣿⣿⣿⣿⣿⣿⣿⣿⣿⣿⣿⣿⣿⣿⣯⣝⡙⠒⠄⠀⠑⠕⠜⠑⠊⠁⠔⠚⠋⠝⠕⠅⢕⣻⣿⣿⣿⣿⣿⣿⣿⣿⡟⢕⢕⢕⢕⣸⣿⣿⢏⢕⢕⢱⡇⢕⢕⢕⢕⢸⡇⢸⣇⢕⢘⣿⢕⢕⢕⢕⢜⣿⣿⣿⣿⡔⠀⠀⠀⢕⣼⣿⣿⣿⣿⣿⣿⣿⣿⣿⣿⣿⣿⣿⠀</a:t>
            </a:r>
            <a:br/>
            <a:r>
              <a:t>⣿⣿⣿⣿⣿⣿⣿⣿⢀⠀⠀⠀⠀⠀⠀⠀⠀⠀⢕⢕⢕⢕⢕⢝⢿⣧⡕⢕⢕⢕⢕⠕⡕⢕⢕⢕⣿⣷⣷⡕⢸⢕⢕⢕⢕⢕⢕⢕⢕⢕⢕⢕⢕⢕⢕⢕⢕⢕⢕⢕⢕⢕⢕⢕⢕⢝⢿⣿⣿⣿⣿⣇⡜⢿⣿⣿⣿⡄⠀⠑⠑⠁⢕⢀⠀⢄⢔⢔⢄⢄⢔⢕⢕⢕⠀⠀⠀⢄⣾⣿⣿⣿⣿⣿⣿⣿⣿⣿⣿⣿⣿⣿⣿⣿⣿⣿⣿⣿⣿⣿⣿⣿⣿⣿⣿⣿⣷⣵⢜⣿⣿⣿⣿⣿⣿⣿⣿⣿⣿⣿⣿⣿⣿⣿⣿⣿⣿⣿⣿⣿⣿⣿⣿⣿⣿⣿⣿⣿⣿⣿⣿⣿⣿⣷⣶⣴⣠⢄⣄⣄⡄⣄⣄⣀⢔⣧⡮⣏⢊⣱⣾⣿⣿⣿⣿⣿⣿⡿⢕⢕⢕⢕⣱⣿⡟⢕⢕⢕⢕⡿⢕⢕⢕⢕⢕⢸⣿⣸⢍⢕⢕⣿⡇⢕⢕⢕⢕⠹⣿⣿⣿⣧⠀⠀⠀⠁⢝⣿⣿⣿⣿⣿⣿⣿⣿⣿⣿⣿⣿⣿⠀</a:t>
            </a:r>
            <a:br/>
            <a:r>
              <a:t>⣿⣿⣿⣿⣿⣿⣿⣿⢕⠀⠀⠀⠀⠀⠀⠀⠀⠀⢕⢕⢕⢕⢕⢕⢜⢻⣿⣕⢕⢕⢕⢕⢝⢇⢕⢕⢿⣿⣿⣷⣸⢕⢕⢕⢕⢕⢕⢕⢕⢕⢕⢕⢕⢕⢕⢕⢕⢕⢕⢕⢕⢕⢕⢕⢕⣿⣿⣿⣿⣿⣿⣿⣇⣜⢻⣿⣿⣿⣧⣄⣴⡴⠕⠕⢕⢕⢕⢕⢕⢕⢕⢕⢕⠁⠀⢀⣰⣿⣿⣿⣿⣿⣿⣿⣿⣿⣿⣿⣿⣿⣿⣿⣿⣿⣿⣿⣿⣿⣿⣿⣿⣿⣿⣿⣿⣿⣿⣿⣿⣿⣿⣿⣿⣿⣿⣿⣿⣿⣿⣿⣿⣿⣿⣿⣿⣿⣿⣿⣿⣿⣿⣿⣿⣿⣿⣿⣿⣿⣿⣿⣿⣿⣿⣿⣿⣿⠿⠟⢍⢍⢍⢝⢔⢔⢕⢕⢕⢕⢕⢀⠻⣿⣿⣿⣿⣿⣿⢇⢕⢕⢕⣱⣿⢏⢕⢕⢕⢕⣼⡇⢕⢕⢕⢕⢕⢸⣿⢇⢕⢕⢕⢸⣷⢕⢕⢕⢕⢕⢿⣿⣿⣿⡇⠀⠀⠀⢕⣿⣿⣿⣿⣿⣿⣿⣿⣿⣿⣿⣿⣿⠀</a:t>
            </a:r>
            <a:br/>
            <a:r>
              <a:t>⣿⣿⣿⣿⣿⣿⣿⣿⢕⠀⠀⠀⠀⠀⠀⠀⠀⠀⢕⠁⢕⢕⢕⢕⢕⢕⠜⢻⢷⡕⢕⢕⢕⢕⢕⢕⢿⣿⣿⣿⣿⢕⢕⢕⢕⢕⢕⢕⢕⢕⢕⢕⢕⢕⢕⢕⢕⢕⢕⢕⢕⢕⢕⢕⢕⢸⣿⣿⣿⣿⣿⣿⣿⡿⡕⡝⢿⣿⣿⣿⣧⡄⠀⠀⠀⠑⠕⢕⢕⢕⢕⢅⠀⠀⢠⣺⣿⣿⣿⣿⣿⣿⣿⣿⣿⣿⣿⣿⣿⣿⣿⣿⣿⣿⣿⣿⣿⣿⣿⣿⣿⣿⣿⣿⣿⣿⣿⣿⣿⣿⣿⣿⣿⣿⣿⣿⣿⣿⣿⣿⣿⣿⣿⣿⣿⣿⣿⣿⣿⣿⣿⣿⣿⣿⣿⣿⣿⣿⣿⣿⣿⣿⣿⣿⣿⡇⢔⢕⢕⢕⢕⢕⢕⢕⢕⢕⢕⢕⢕⢕⢍⢹⣿⣿⣿⣿⢇⢕⢕⢕⢡⢟⢕⢕⢕⢕⢕⢱⣿⢕⢕⢕⢕⢕⢕⢸⣿⢕⢕⢕⢕⢜⣿⡕⢕⢕⢕⢕⢜⣿⣿⣿⣷⢀⠀⠀⠁⠝⢿⣿⣿⣿⣿⣿⣿⣿⣿⣿⣿⣿⠀</a:t>
            </a:r>
            <a:br/>
            <a:r>
              <a:t>⣿⣿⣿⣿⣿⣿⣿⣿⣿⣿⣿⣿⣿⣿⣿⣿⣿⣇⠕⢕⢕⢕⢕⢕⢕⢕⢕⢅⢑⠝⢕⢕⢕⢕⢕⢕⢸⣿⣿⣿⣿⢕⢕⢕⢕⢕⢕⢕⢕⢕⢕⢕⢕⢕⢕⢕⢕⢕⢕⢕⢕⢕⢕⢕⢕⢕⢿⣿⣿⣿⣿⣿⣿⣿⣿⡕⢜⢟⣿⣿⣿⣿⣷⣄⡀⠀⠱⠴⠕⠇⠑⠁⢀⣠⣶⣿⣿⣿⣿⣿⣿⣿⣿⣿⣿⣿⣿⣿⣿⣿⣿⣿⣿⣿⣿⣿⣿⣿⣿⣿⣿⣿⣿⣿⣿⣿⣿⣿⣿⣿⣿⣿⣿⣿⣿⣿⣿⣿⣿⣿⣿⣿⣿⣿⣿⣿⣿⣿⣿⣿⣿⣿⣿⣿⣿⣿⣿⣿⣿⣿⣿⣿⣿⣿⣿⣇⠕⢕⢕⢕⢕⢕⢕⢕⢕⢕⢕⢕⢕⢕⢕⢹⣼⣿⡿⢕⢕⢕⢕⢇⢕⢕⢕⢕⢕⢕⢕⣾⡏⢕⢕⢕⢕⢕⢕⣿⣿⡕⢕⢕⢕⢕⠹⣿⢕⢕⢕⢕⢕⢹⣿⣿⣿⣇⠀⠀⠀⠀⠁⢹⣿⣿⣿⣿⣿⣿⣿⣿⣿⣟⠀</a:t>
            </a:r>
            <a:br/>
            <a:r>
              <a:t>⢕⢕⢕⢜⣿⣿⣿⣿⣿⣿⣿⣿⣿⣿⣿⣿⣿⣿⡕⢕⢕⢕⢕⢕⢕⢕⢕⢕⢕⢔⢅⢑⠑⠕⢕⢕⢘⣿⣿⣿⣿⢕⢕⢕⢕⢕⠕⢕⢕⢕⢕⢕⢕⢕⢕⢕⢕⢕⢕⢕⢕⢕⢕⢕⢕⢕⢸⣿⣿⣿⣿⣿⣿⣿⣿⣷⡕⢕⢕⢕⢝⠉⠉⠉⠉⠁⠀⢀⢀⣄⣴⡷⣿⣽⣻⢾⣿⣿⣿⣿⣿⣿⣿⣿⣿⣿⣿⣿⣿⣿⣿⣿⣿⣿⣿⣿⣿⣿⣿⣿⣿⣿⣿⣿⣿⣿⣿⣿⣿⣿⣿⣿⣿⣿⣿⣿⣿⣿⣿⣿⣿⣿⣿⣿⣿⣿⣿⣿⣿⣿⣿⣿⣿⣿⣿⣿⣿⣿⣿⣿⣿⣿⣿⣿⣿⡿⠇⠑⢕⢕⢕⢕⢕⢕⢕⢕⢕⢕⢕⢕⠕⠾⣸⡟⢕⢕⢕⢕⢕⣱⢕⢕⢕⢕⢕⢕⣾⡿⢕⢕⢕⢕⢕⢕⢕⣿⣿⣇⢕⢕⢕⢕⢕⣿⣧⢕⢕⢕⢕⢜⣿⣿⣿⣿⡔⠀⠀⠀⠀⠀⠌⢻⢿⢿⢿⢿⢿⢿⣿⢇⠀</a:t>
            </a:r>
            <a:br/>
            <a:r>
              <a:t>⢕⢕⢕⢕⢹⣿⣿⣿⣿⣿⣿⣿⣿⣿⣿⣿⣿⣿⣷⡜⢱⡕⢔⢕⢕⢕⢕⢕⢕⢕⢕⢕⢕⢔⠀⠀⢸⣿⣿⣿⣿⢕⢕⢕⢕⢕⠜⢕⢕⢕⢕⢕⢕⢕⢕⢕⢕⢕⢕⢕⢕⢕⢕⢕⢕⢕⢘⣿⣿⣿⣿⣿⣿⣿⣿⣿⣿⣷⣵⣵⡵⣗⢴⢴⠆⢗⢧⠏⢛⢟⢉⠙⢍⢙⢛⢛⠟⢿⣿⣿⣿⣿⣿⣿⣿⣿⣿⣿⣿⣿⣿⣿⣿⣿⣿⣿⣿⣿⣿⣿⣿⣿⣿⣿⣿⣿⣿⣿⣿⣿⣿⣿⣿⣿⣿⣿⣿⣿⣿⣿⣿⣿⣿⣿⣿⣿⣿⣿⣿⣿⣿⣿⣿⣿⣿⣿⣿⣿⣿⣿⣿⣿⣿⣿⣿⣿⣿⣇⣇⠕⠕⢕⢕⢕⢕⢕⢕⢕⢕⢕⠢⢳⢝⢕⢕⢕⢕⣱⣾⡟⢕⢕⢕⢕⢕⣾⡿⢕⢕⢕⢕⢕⢕⢕⢕⢸⣿⣿⢕⢕⢕⢕⢕⢺⣿⡕⢕⢕⢕⢕⢸⣿⣿⣿⣧⠀⠀⠀⠀⠀⠀⠁⠕⢕⢕⢕⢕⢕⢜⢕⠀</a:t>
            </a:r>
            <a:br/>
            <a:r>
              <a:t>⢕⢕⢕⢕⢜⣿⣿⣿⣿⣿⣿⣿⣿⣿⣿⣿⣿⣿⣿⣿⣧⡕⢕⢕⢕⢕⢕⢕⢕⢕⢕⢕⢕⠁⠀⠀⢅⣿⣿⣿⣿⢕⢕⢕⢕⢕⢜⢁⢇⢕⢕⢕⢕⢕⢕⢕⢕⢕⢕⢕⢕⢕⢕⢕⢕⢕⢕⣿⣿⣿⣿⣿⣿⣿⣿⣿⣿⣿⡿⢏⢆⢕⢽⢰⢁⢜⢅⢄⢕⢕⢕⢕⢕⢕⢕⢕⢔⠘⣿⣿⣿⣿⣿⣿⣿⣿⣿⣿⣿⣿⣿⣿⣿⣿⣿⣿⣿⣿⣿⣿⣿⣿⣿⣿⣿⣿⣿⣿⣿⣿⣿⣿⣿⣿⣿⣿⣿⣿⣿⣿⣿⣿⣿⣿⣿⣿⣿⣿⣿⣿⣿⣿⣿⣿⣿⣿⣿⣿⣿⣿⣿⣿⣿⣿⣿⣿⣿⣿⣿⣿⣶⣕⠑⢕⢕⠕⢕⢕⢕⢕⢅⢕⢕⢕⢕⣵⣿⣿⣿⢇⢕⢕⢕⢕⣼⡟⢕⢕⢕⢕⢕⢕⢕⢕⢕⢸⣿⣿⢕⢕⢕⢕⢕⢕⢹⣿⢕⢕⢕⢕⢕⢻⣿⣿⣿⡇⠀⠀⠀⠀⠀⠀⠀⠁⠀⠀⢀⢁⢕⢕⠀</a:t>
            </a:r>
            <a:br/>
            <a:r>
              <a:t>⢕⢕⢕⢕⢕⢸⣿⣿⣿⣿⣿⣿⣿⣿⣿⣿⣿⣿⣿⣿⣿⣿⣧⡕⢕⢕⢕⢕⢕⢕⢕⢕⢕⠀⠀⠀⢕⣿⣿⣿⣿⡇⢕⢕⢕⢕⠀⢕⢹⢕⢕⢕⢕⢕⢕⢕⢕⢕⢕⢕⢕⢕⢕⢕⢕⢕⢕⣿⣿⣿⣿⣿⣿⡟⢏⢍⢝⢝⢕⢕⢕⢕⢕⢕⢕⢕⢕⢕⢕⢕⢕⢕⢕⢕⢕⢔⠀⢰⣿⣿⣿⣿⣿⣿⣿⣿⣿⣿⣿⣿⣿⣿⣿⣿⣿⣿⣿⣿⣿⣿⣿⣿⣿⣿⣿⣿⣿⣿⣿⣿⣿⣿⣿⣿⣿⣿⣿⣿⣿⣿⣿⣿⣿⣿⣿⣿⣿⣿⣿⣿⣿⣿⣿⣿⣿⣿⣿⣿⣿⣿⣿⣿⣿⣿⣿⣿⣿⣿⣿⣿⣿⣿⣷⣵⣕⣗⢆⢇⢕⢕⢕⣕⣵⣾⣿⣿⣿⣿⡿⢕⢕⢕⢕⡾⢏⢕⢕⢕⢕⢕⢕⢕⢕⢕⢕⢸⣿⣿⢕⢕⢕⢕⢕⢔⢕⢿⣧⢕⢕⢕⢕⢕⢹⣿⣿⣿⡔⠀⠀⠀⠀⠀⠀⠀⠀⢕⢕⢕⢕⢕⠀</a:t>
            </a:r>
            <a:br/>
            <a:r>
              <a:t>⢕⢕⢕⢕⢕⢕⣿⣿⣿⣿⣿⣿⣿⣿⣿⣿⣿⣿⣿⣿⣿⣿⣿⣿⣷⣵⣕⢕⢕⢕⢕⠕⠀⠀⠀⠀⢕⣿⣿⣿⣿⡇⢕⢕⢕⢕⠀⢕⢌⡇⢕⢕⢕⢕⢕⢕⢕⢕⢕⢕⢕⢕⢕⢕⢕⢕⢕⢹⣿⣿⣿⣿⣿⡏⠔⠕⢕⢕⢕⢕⢕⢕⢕⢕⢕⢕⢕⢕⢕⢕⢕⢕⢕⢕⢕⠕⣾⣦⣿⣿⣿⣿⣿⣿⣿⣿⣿⣿⣿⣿⣿⣿⣿⣿⣿⣿⣿⣿⣿⣿⣿⣿⣿⣿⣿⣿⣿⣿⣿⣿⣿⣿⣿⣿⣿⣿⣿⣿⣿⣿⣿⣿⣿⣿⣿⣿⣿⣿⣿⣿⣿⣿⣿⣿⣿⣿⣿⣿⣿⣿⣿⣿⣿⣿⣿⣿⣿⣿⣿⣿⣿⣿⣿⣿⣿⣝⣱⣵⣵⣷⣾⣿⣿⣿⣿⣿⣿⣿⢇⢕⢕⣱⣾⢇⢕⢕⢕⢕⢕⢕⢕⢕⢕⢕⢕⢸⣿⣿⣇⢕⢕⢕⢕⢕⢕⢸⣿⣧⢕⢕⢕⢕⢕⢻⣿⣿⣷⢀⠀⠀⠀⠀⠀⠀⠀⠑⢕⢕⢕⢕⠀</a:t>
            </a:r>
            <a:br/>
            <a:r>
              <a:t>⢕⢕⢕⢕⢕⢕⢸⣿⣿⣿⣿⣿⣿⣿⣿⣿⣿⣿⣿⣿⣿⣿⣿⣿⣿⣿⣿⣿⣷⣵⡕⠀⠀⠀⠀⠀⢕⣿⣿⣿⣿⡇⢕⢕⢕⢕⡆⢕⢕⢻⢕⢕⢕⢕⢕⢕⢕⢕⢕⢕⢕⢕⢕⢕⢕⢕⢕⢸⣿⣿⣿⣿⣿⠕⢕⢕⢕⢕⢕⢕⢕⢕⢕⢕⢕⢕⢕⢕⢕⠕⠕⢕⣡⣥⣴⣿⣾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⣱⢞⢕⢕⢕⢕⢕⢕⢕⢕⢕⢕⢕⢕⢕⢔⣿⣿⣿⢕⢕⢕⢕⢕⢕⢕⢽⣿⣕⢕⢕⢕⢕⢕⢿⣿⣿⣇⠀⠀⠀⠀⠀⠀⠀⠀⠁⢕⢕⢕⠀</a:t>
            </a:r>
            <a:br/>
            <a:r>
              <a:t>⢕⢕⢕⢕⢕⢕⢕⢝⢟⢟⢟⢟⢟⢟⢟⢟⢟⢟⢟⢟⢟⢟⢟⢟⢟⢟⢟⢟⢟⢟⠕⠀⠀⠀⠀⠀⠁⢹⣿⣿⣿⡇⢕⢕⢕⢕⣇⢕⢜⠸⡇⢕⢕⢕⢕⢕⢕⢕⢕⢕⢕⠕⢕⢕⢕⣵⢕⢕⢻⣿⣿⣿⣿⣷⢕⢕⢕⢕⢕⢕⢕⢕⢕⢕⢕⢕⠕⠕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⢞⢇⢕⢕⢕⢕⢕⢕⠑⢕⢕⢕⢕⢕⢕⢕⢕⣿⣿⣿⢇⢕⢕⢐⢕⢕⢕⢕⢹⣿⡕⢕⢕⢕⢕⢜⢿⣿⣿⡔⠀⠀⠀⠀⠀⠀⠀⠀⠁⢕⢕⠀</a:t>
            </a:r>
            <a:br/>
            <a:r>
              <a:t>⢕⢕⢕⢕⢕⢕⢕⠑⢕⢕⢕⢕⢕⢕⢕⢕⢕⢕⢕⢑⢑⠑⠑⢑⠁⠁⠑⠑⠑⠁⠀⠀⠀⠀⠀⠀⠀⢸⣿⣿⣿⡇⢕⢕⢕⢕⢘⢕⢔⠑⢹⡕⢕⢕⢕⢕⢕⢕⢕⢕⢕⢕⢕⢕⢕⢸⣿⣇⡜⢻⣿⣿⣿⣿⣦⠁⠕⠕⢕⠕⠕⢕⠑⣑⣥⣥⣶⣿⣿⣿⣿⣿⣿⣿⣿⣿⣿⣿⣿⣿⣿⣿⣿⣿⣿⣿⣿⣿⣿⣿⣿⣿⣿⣿⣿⣿⣿⣿⣿⣿⣿⣿⣿⣿⣿⡿⢟⢛⢏⢝⢝⢝⢝⢍⢝⢝⢟⢿⣿⣿⣿⣿⣿⣿⣿⣿⣿⣿⣿⣿⣿⣿⣿⣿⣿⣿⣿⣿⣿⣿⣿⣿⣿⣿⣿⣿⣿⣿⣿⣿⣿⣿⣿⣿⣿⣿⣿⣿⣿⣿⣿⣿⣿⣿⡿⢏⢕⢕⢕⢕⢕⢕⢕⢕⢕⢕⢕⢔⢕⢕⢕⢕⢕⢕⢕⢕⣿⣿⣿⣿⢕⢕⢕⠕⢕⢕⢕⢑⢻⣷⡕⢕⢕⢕⢕⢜⢿⣿⣿⡄⠀⠀⠀⠀⠀⠀⠀⠀⠀⠕⠀</a:t>
            </a:r>
            <a:br/>
            <a:r>
              <a:t>⢕⢕⢕⢕⢕⢕⢕⠀⠀⢕⢕⢕⢕⢕⢕⢕⢕⢅⢅⢕⢕⢕⢅⢅⢔⢕⢄⠁⢀⠀⠀⠀⠀⠀⠀⠀⠀⢸⣿⣿⣿⡇⢕⢕⢕⢕⢜⢕⢕⢕⠕⣧⢕⢕⢕⢕⢕⢕⢕⢕⢕⢕⢕⢕⢕⢕⢹⣿⣷⡜⢿⣿⣿⣿⣿⣿⣦⣠⣶⣦⣿⣶⣾⣿⣿⣿⣿⣿⣿⣿⣿⣿⣿⣿⣿⣿⣿⣿⣿⣿⣿⣿⣿⣿⣿⣿⣿⣿⣿⣿⣿⣿⣿⣿⣿⣿⣿⣿⣿⣿⣿⣿⡿⢟⢕⢕⢕⢕⢕⣱⣵⣵⣵⣕⣕⡕⢕⢕⢕⢜⢝⢟⢻⠿⣿⣿⣿⣿⣿⣿⣿⣿⣿⣿⣿⣿⣿⣿⣿⣿⣿⣿⣿⣿⣿⣿⣿⣿⣿⣿⣿⣿⣿⣿⣿⣿⣿⣿⣿⣿⣿⣿⢟⢫⢕⢕⢕⢕⢕⢕⢕⢕⢕⢕⢕⢕⢕⢕⢕⢕⢕⢕⢕⢕⢕⢕⢸⣿⣿⣿⠁⢕⠕⠄⢕⢕⢕⢕⢔⣻⣷⡕⢕⢕⢕⢕⢜⣿⣿⣧⠀⠀⠀⠀⠀⠀⠀⠀⠀⠀⠀</a:t>
            </a:r>
            <a:br/>
            <a:r>
              <a:t>⢕⢕⢕⢕⢕⢕⢕⠀⠀⠁⢕⢕⢕⢕⢕⢕⢕⢕⢕⢕⢕⢕⢕⢕⢕⢕⢕⢕⢕⠀⠀⠀⠀⠀⠀⠀⠀⢸⣿⣿⣿⢇⢕⢕⢑⢕⢕⢕⢕⢕⢕⢹⡕⢕⢕⢕⢕⢕⢕⢕⢕⢕⢕⢕⢕⢕⢕⠹⣿⣷⡌⣿⣿⣿⣿⣿⣿⣿⣿⣿⣿⣿⣿⣿⣿⣿⣿⣿⣿⣿⣿⣿⣿⣿⣿⣿⣿⣿⣿⣿⣿⣿⣿⣿⣿⣿⣿⣿⣿⣿⣿⣿⣿⣿⣿⣿⣿⣿⣿⡿⢟⢕⢕⢕⣕⣵⣷⣿⣿⣿⣿⢿⢿⠿⠿⠟⠻⠟⠆⠰⢅⣕⡑⠕⠕⠕⢑⢜⣿⣿⣿⣿⣿⣿⣿⣿⣿⣿⣿⣿⣿⣿⣿⣿⣿⣿⣿⣿⣿⣿⣿⣿⣿⣿⣿⣿⣿⣿⣿⣿⣿⣧⣵⣷⡞⢕⢕⢕⢕⢕⢕⢕⢕⢕⢕⢕⢕⢕⢕⢕⢕⢕⢕⢕⢕⢕⢸⣿⣿⣿⡇⢔⡗⡥⢕⢕⢕⢕⢕⢕⢹⣷⢕⢕⢕⢕⢕⢸⣿⣿⢇⠀⠀⠀⠀⠀⠀⠀⠀⠀⠀</a:t>
            </a:r>
            <a:br/>
            <a:r>
              <a:t>⢕⢕⢕⢕⢕⠑⠀⠀⠀⠀⠕⢕⢕⢕⢕⢕⢕⢕⢕⢕⢕⢕⢕⢕⢕⢕⢕⢕⠑⠀⠀⠀⠀⠀⠀⠀⠀⢸⣿⣿⣿⢕⢕⢕⢜⢕⢕⢕⢕⢕⢕⠕⣳⢕⢕⢕⢕⢕⢕⢕⢕⢕⢕⢕⢕⢕⢑⢕⢿⣿⣷⢜⣿⣿⣿⣿⣿⣿⣿⣿⣿⣿⣿⣿⣿⣿⣿⣿⣿⣿⣿⣿⣿⣿⣿⣿⣿⣿⣿⣿⣿⣿⣿⣿⣿⣿⣿⣿⣿⣿⣿⣿⣿⣿⢟⢟⢟⢏⢕⠕⠑⠅⠑⠘⠙⠉⠁⠁⠁⠀⠀⠀⠀⠀⠀⠀⠀⠀⠀⠀⠁⠜⠟⠁⠀⠀⠑⠕⣿⣿⣿⣿⣿⣿⣿⣿⣿⣿⣿⣿⣿⣿⣿⣿⣿⣿⣿⣿⣿⣿⣿⣿⣿⣿⣿⣿⣿⣿⣿⣿⣿⣿⣿⡿⢕⢕⢕⢕⢕⢕⢕⢕⢕⢕⢕⢕⢕⢕⢕⢕⢕⢕⢕⢕⢕⢕⢸⣿⣿⣿⡇⡕⢕⢜⢕⢕⢕⢕⢕⢕⢕⢹⣧⢕⢕⢕⢕⢕⠹⣧⢕⢔⠀⠀⠀⠀⠀⠀⠀⠀⠀</a:t>
            </a:r>
            <a:br/>
            <a:r>
              <a:t>⢕⢕⢑⠑⠀⠀⠀⠀⠀⢀⢄⢔⢔⢔⢔⢔⢔⢔⢔⢕⢕⢕⢕⢕⢕⢕⢕⢕⠀⠀⠀⠀⠀⠀⠀⠀⠀⢰⣼⣿⣿⢕⢕⢕⢕⢞⣱⢕⢕⢕⢕⢕⢸⣇⢕⢕⢕⢕⢕⢕⢕⢕⢕⢕⢕⢡⡗⢕⢫⣿⣿⡧⡜⣿⣿⣿⣿⣿⣿⣿⣿⣿⣿⣿⣿⣿⣿⣿⣿⣿⣿⣿⣿⣿⣿⣿⣿⣿⣿⣿⣿⣿⣿⣿⣿⣿⣿⣿⣿⣿⣿⣿⣿⣗⢕⢕⠁⠁⠀⠀⠀⠀⠀⠀⠀⠀⠀⠀⠀⠀⠀⠀⠀⠀⠀⠀⠀⠀⠀⠀⠀⠀⠀⠀⠀⠀⠀⢔⣿⣿⣿⣿⣿⣿⣿⣿⣿⣿⣿⣿⣿⣿⣿⣿⣿⣿⣿⣿⣿⣿⣿⣿⣿⣿⣿⣿⣿⣿⣿⣿⣿⣿⡟⢕⢕⢕⢕⢕⢕⢕⢕⢕⢕⢕⢕⢕⢕⢕⢕⢕⢕⢕⢕⢕⢕⢕⢕⣿⣿⣿⣿⡌⡕⢕⢕⢕⢕⢕⢕⢕⢕⢕⢹⣷⢕⢕⢕⢕⢕⢻⣧⢕⢀⠀⠀⠀⠀⠀⠀⠀⠀</a:t>
            </a:r>
            <a:br/>
            <a:r>
              <a:t>⢕⠁⠀⠀⠀⢀⢄⢔⢕⢕⢕⢕⢕⢕⢕⢕⢕⢕⢕⢕⢕⢕⢕⢕⢕⢕⢕⢕⠀⠀⠀⠀⠀⠀⠀⠀⠀⡌⠻⣼⠏⢕⢕⢕⢠⢸⣿⡇⢕⢕⢕⢕⢁⣿⡕⢕⢕⢕⢕⢕⢕⢕⢕⢕⢕⣿⡇⢕⢕⢜⢻⠹⣇⡜⢿⣿⣿⣿⣿⣿⣿⣿⣿⣿⣿⣿⣿⣿⣿⣿⣿⣿⣿⣿⣿⣿⣿⣿⣿⣿⣿⣿⣿⣿⣿⣿⣿⣿⣿⣿⣿⣿⣿⣿⢕⠁⠀⠀⠀⠀⠀⠀⠀⠀⠀⠀⠀⠀⠀⠀⠀⠀⠀⠀⠀⠀⠀⠀⠀⠀⠀⠀⠀⠀⠀⠀⠀⢸⣿⣿⣿⣿⣿⣿⣿⣿⣿⣿⣿⣿⣿⣿⣿⣿⣿⣿⣿⣿⣿⣿⣿⣿⣿⣿⣿⣿⣿⣿⣿⣿⣿⢟⢕⢕⢕⢕⢕⢕⢕⢕⢕⢕⢕⢕⢕⢕⢕⢕⢕⢕⢕⢕⢕⢕⢕⢕⢕⣿⣿⣿⢸⣿⡜⢕⢕⢕⢕⢕⢕⢕⢕⢕⢕⢙⢷⢕⢕⢕⢕⢕⢿⡇⢕⠀⠀⠀⠀⠀⠀⠀⠀</a:t>
            </a:r>
            <a:br/>
            <a:r>
              <a:t>⢁⢄⢄⢔⢕⢕⢕⢕⢕⢕⢕⢕⢕⢕⢕⢕⢕⢕⢕⢕⢕⢕⢕⢕⢕⢕⢕⢕⠀⠀⠀⠀⠀⠀⠀⠀⢄⡄⣄⢫⢔⢕⢕⢕⢕⢻⣿⣧⢕⢕⢕⢕⢕⠙⣧⢕⢕⢕⢕⢕⢕⢕⢕⢕⢕⢱⢅⢅⢕⢕⢕⢾⣿⢯⡕⢻⢿⣿⣿⣿⣿⣿⣿⣿⣿⣿⣿⣿⣿⣿⣿⣿⣿⣿⣿⣿⣿⣿⣿⣿⣿⣿⣿⣿⣿⣿⣿⣿⣿⣿⣿⣿⣿⣿⣗⢔⠀⠀⠀⠀⠀⠀⠀⠀⠀⠀⠀⠀⠀⠀⠀⠀⠀⠀⠀⠀⠀⠀⠀⠀⠀⠀⠀⠀⠀⠀⢔⣿⣿⣿⣿⣿⣿⣿⣿⣿⣿⣿⣿⣿⣿⣿⣿⣿⣿⣿⣿⣿⣿⣿⣿⣿⣿⣿⣿⣿⣿⣿⣿⠿⢇⢕⢕⢕⢕⢕⢕⢕⢕⢕⢕⢕⢕⢕⢕⢕⢕⢕⢕⢕⢕⢕⢕⢕⢕⢕⢕⣿⣿⣿⢇⣿⣟⡇⢕⢕⢕⢕⢕⢕⢕⢕⢕⢕⢌⢳⢕⢕⢕⢕⢜⢿⡕⢕⠀⠀⠀⠀⠀⠀⠀</a:t>
            </a:r>
            <a:br/>
            <a:r>
              <a:t>⢕⢕⢕⢕⢕⢕⢕⢕⢕⢕⢕⢕⢕⢕⢕⢕⢕⢕⢕⢕⢕⢕⢕⢕⢕⢕⢕⢕⠀⠀⠀⠀⠀⠀⠀⠀⢕⢇⣹⠠⢣⢕⢕⢕⢸⡿⣿⣿⢕⢕⢕⢕⢕⢘⠌⣇⢕⢕⢕⢕⢕⢕⢕⢕⢕⢕⢕⡕⢕⣕⣼⣿⣿⣿⣷⢕⢝⢿⣿⣿⣿⣿⣿⣿⣿⣿⣿⣿⣿⣿⣿⣿⣿⣿⣿⣿⣿⣿⣿⣿⣿⣿⣿⣿⣿⣿⣿⣿⣿⣿⣿⣿⣿⣿⣿⣧⡄⠀⠀⠀⠀⠀⠀⠀⠀⠀⠀⠀⠀⠀⠀⠀⠀⠀⠀⠀⠀⠀⠀⠀⠀⠀⠀⠀⢀⣱⣿⣿⣿⣿⣿⣿⣿⣿⣿⣿⣿⣿⣿⣿⣿⣿⣿⣿⣿⣿⣿⣿⣿⣿⣿⣿⣿⣿⣿⣿⣿⣿⢟⢕⢕⢕⢕⢕⢕⢕⢕⢕⢕⢕⢕⢕⢕⢕⢕⢕⢕⢕⢕⢕⢕⢕⢕⢕⢕⢕⢕⢿⣿⣿⢕⣿⣿⡗⢕⢕⢕⢕⢕⢕⢕⢕⢕⢕⢕⢕⠣⡕⢕⢕⢕⢜⢷⢕⢄⠀⢀⢀⢄⢔⠀</a:t>
            </a:r>
            <a:br/>
            <a:r>
              <a:t>⢕⢕⢕⢕⢕⢕⢕⢕⢕⢕⢕⢕⢕⢕⢕⢕⢕⢕⢕⢕⢕⢕⢕⢕⢕⢕⢕⠑⠀⠀⠀⠀⠀⠀⠀⠀⢕⢵⠈⠀⢇⢕⢕⢕⢀⣿⣿⣿⡕⢕⢕⢕⢕⢕⠡⢸⡕⢕⢕⢕⢕⢕⢕⢕⢕⠸⣿⣿⣿⣿⣿⣿⣿⣿⢏⢕⢕⢜⢻⣿⣿⣿⣿⣿⣿⣿⣿⣿⣿⣿⣿⣿⣿⣿⣿⣿⣿⣿⣿⣿⣿⣿⣿⣿⣿⣿⣿⣿⣿⣿⣿⣿⣿⣿⣿⣿⣧⡕⢄⠀⠀⠀⠀⠀⠀⠀⠀⠀⠀⠀⠀⠀⠀⠀⠀⠀⠀⠀⠀⠀⠀⠀⢀⣰⣵⣿⣿⣿⣿⣿⣿⣿⣿⣿⣿⣿⣿⣿⣿⣿⣿⣿⣿⣿⣿⣿⣿⣿⣿⣿⣿⣿⣿⣿⣿⡿⢟⢕⢕⢕⢕⢕⢕⢕⢕⢕⢕⢕⢕⢕⢕⢕⢕⢕⢕⢕⢕⢕⢕⢕⢕⢕⢕⢕⢕⢕⢕⢸⣿⣿⢕⢸⣿⣿⢕⢕⢕⢕⢕⢕⢕⢕⢕⢕⢕⢕⢕⢱⢕⢕⢕⢕⢜⡇⢕⢕⢕⢕⢕⢕⠀</a:t>
            </a:r>
            <a:br/>
            <a:r>
              <a:t>⢕⢕⢕⢕⢕⢕⢕⢕⢕⢕⢕⢕⢕⢕⢕⢕⢕⢕⢕⢕⢕⢕⢕⢕⢕⢕⢕⠀⠀⠀⠀⠀⠀⠀⠀⠀⢕⢕⢄⢕⢕⢕⢕⢕⢕⣿⣿⣿⡇⢕⢕⢕⢕⢕⢕⢸⣿⡕⢕⢕⢕⢕⢕⢕⢕⢕⢻⢿⢿⣿⣿⢿⢟⢕⢕⢕⢕⢕⢕⢝⢿⣿⣿⣿⣿⣿⣿⣿⣿⣿⣿⣿⣿⣿⣿⣿⣿⣿⣿⣿⣿⣿⣿⣿⣿⣿⣿⣿⣿⣿⣿⣿⣿⣿⣿⣿⣿⣿⣷⣵⡔⢀⢀⠀⢀⢀⢀⢀⢀⢀⢀⢀⢄⢄⢄⢔⢔⢔⢕⢕⢱⣱⣾⣿⣿⣿⣿⣿⣿⣿⣿⣿⣿⣿⣿⣿⣿⣿⣿⣿⣿⣿⣿⣿⣿⣿⣿⣿⣿⣿⣿⣿⣿⡿⢏⢇⢕⢕⢕⢕⢕⢕⢕⢕⢕⢕⢕⢕⢕⢕⢕⢕⢕⢕⢕⢕⢕⢕⢕⢕⢕⢕⢕⢕⢕⢕⢕⢸⣿⣿⢕⢸⣿⣿⢕⢕⢕⢕⢕⢕⢕⢕⢕⢕⢕⢕⢕⢕⢕⢕⢕⢕⢕⢘⡕⢕⢕⢕⢕⢕⠀</a:t>
            </a:r>
            <a:br/>
            <a:r>
              <a:t>⢕⢕⢕⢕⢕⢕⢕⢕⢕⢕⢕⢕⢕⢕⢕⢕⢕⢕⢕⢕⢕⢕⢕⢕⢕⢕⢕⠀⠀⠀⠀⠀⠀⠀⠀⠀⢕⠕⢔⢐⢕⢕⢕⢕⢕⣿⣿⣿⣧⢕⢕⢕⢕⢕⢕⢜⢸⢻⡕⢕⢕⢕⢕⢕⢕⢕⢕⢕⢕⢕⢕⢕⢕⢕⢕⢕⢕⢕⢕⢕⢕⢝⢿⣿⣿⣿⣿⣿⣿⣿⣿⣿⣿⣿⣿⣿⣿⣿⣿⣿⣿⣿⣿⣿⣿⣿⣿⣿⣿⣿⣿⣿⣿⣿⣿⣿⣿⣿⣿⣿⣿⣷⣷⣵⣕⣕⣑⣵⣵⣵⣷⣞⣧⣵⣿⣧⣶⣶⣿⣿⣿⣿⣿⣿⣿⣿⣿⣿⣿⣿⣿⣿⣿⣿⣿⣿⣿⣿⣿⣿⣿⣿⣿⣿⣿⣿⣿⣿⣿⣿⡿⢟⢝⢕⢕⢕⢕⢕⢕⢕⢕⢕⢕⢕⢕⢕⢕⢕⢕⢕⢕⢕⢕⢕⢕⢕⢕⢕⢕⢕⢕⢕⢕⢕⢕⢕⢕⢸⣿⣿⡇⢕⣿⣏⢕⢕⢕⢕⢕⢕⢕⢕⢕⢕⢕⢕⢕⢕⢕⢕⡕⢕⢕⢕⢱⢕⢕⢕⢕⢕⠀</a:t>
            </a:r>
            <a:br/>
            <a:r>
              <a:t>⠑⠑⠑⠑⠑⠑⠑⠑⠑⠑⠑⠑⠑⠑⠑⠑⠑⠑⠑⠑⠑⠑⠑⠑⠑⠑⠑⠑⠀⠀⠀⠀⠀⠀⠀⠀⠑⠑⠘⠓⠑⠑⠑⠑⠁⠛⠛⠛⠛⠑⠑⠑⠑⠑⠑⠑⠘⠛⠓⠑⠑⠑⠑⠑⠑⠑⠑⠑⠑⠑⠑⠑⠑⠑⠑⠑⠑⠑⠑⠑⠑⠑⠐⠛⠛⠛⠛⠛⠛⠛⠛⠛⠛⠛⠛⠛⠛⠛⠛⠛⠛⠛⠛⠛⠛⠛⠛⠛⠛⠛⠛⠛⠛⠛⠛⠛⠛⠛⠛⠛⠛⠛⠛⠛⠛⠛⠛⠛⠛⠛⠛⠛⠛⠛⠛⠛⠛⠛⠛⠛⠛⠛⠛⠛⠛⠛⠛⠛⠛⠛⠛⠛⠛⠛⠛⠛⠛⠛⠛⠛⠛⠛⠛⠛⠛⠛⠛⠛⠛⠛⠑⠑⠑⠑⠑⠑⠑⠑⠑⠑⠑⠑⠑⠑⠑⠑⠑⠑⠑⠑⠑⠑⠑⠑⠑⠑⠑⠑⠑⠑⠑⠑⠑⠑⠑⠑⠑⠚⠛⠛⠓⠑⠛⠛⠃⠑⠑⠑⠘⠃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⢏⢕⢕⢝⢝⢕⢕⢕⢜⣿⣿⢕⢕⢜⡟⢟⢕⢕⣿⣿⢏⢕⢸⣿⣿⢇⢜⢻⡿⢟⢝⣿⣿⡇⢕⢕⢕⢕⢕⢕⢕⢜⢕⢕⢕⢕⢕⢕⢕⢕⢕⢕⢕⢱⢕⢕⢕⢕⢕⢕⢕⣿⣿⡿⢻⣼⣿⣿⢿⢕⢕⢸⣿⣿⡿⢕⢹⢿⡟⢕⢕⣿⣿⣿⢕⢸⣿⣿⡟⢕⣻⣿⣿⣿⡟⢝⢻⣿⣿⢕⢕⢝⢟⢏⣻⣿⣿⣿⣏⢕⢻⣿⣿⢇⢜⣿⣿⣿⣿⣿⣿⣿⡏⢝⣿⣿⣿⣟⣝⣿⣿⣟⣕⡜⣿⣿⣿⣿⡿⣿⣿⣿⣧⣜⣿⣿⣿⣿⣿⣿⣿⣿⢿⣿⣿⣿⡿⢟⣿⣿⡏⢕⢸⣿⣿⣿⣿⣿⣿⣿⣿⣟⢹⢿⣿⣿⣟⣸⣿⡿⢿⣿⣿⣿⣿⢏⢕⢹⣿⣿⡇⢸⣿⣿⣿⣿⢕⢕⢻⣿⣿⢝⢝⣿⣿⡟⢕⢝⣿⣿⢕⢕⢟⡟⢝⢕⢝⢿⢿⢕⢕⢕⢜⢝⢝⢕⢕⢜⢿⡏⢕⢕⢻⠀</a:t>
            </a:r>
            <a:br/>
            <a:r>
              <a:t>⢇⢕⢕⢕⢕⢕⢕⢕⢕⢕⢕⢕⢕⢕⢕⢕⢕⡕⢕⢕⢕⢇⢕⢕⢕⢸⢝⢕⢕⢕⢝⢏⢕⢕⢕⡕⢕⢕⢕⢕⢕⢕⢕⢕⢕⢕⢕⢕⢕⢕⢕⢕⢕⢕⢕⢕⢕⢕⢕⢕⢕⢜⡕⢕⢕⢕⢕⢕⢻⣿⣿⢕⢝⣿⣿⡇⢕⢕⢜⣿⡟⢕⢕⢕⢜⢕⢕⢕⣿⣿⡏⢕⢜⣿⣿⢕⢕⢹⣿⣿⢏⢕⢕⢜⣿⣿⢕⢕⣷⢕⢕⢕⢕⢕⢝⢕⢕⢕⢹⣿⢕⢕⢝⢝⢜⢝⢝⣿⣿⢕⢕⢻⣿⣿⢏⢜⢕⢕⢜⣿⡏⢹⣿⣿⡟⢕⣿⣿⣿⣏⢝⣿⣿⣿⡇⢸⣿⣿⡿⢕⢻⣿⣿⡇⢕⣿⣿⡇⢕⢜⣿⣿⣟⢝⢝⢝⢝⣿⢇⢕⢕⢹⣿⢇⢕⢕⢕⢕⢕⢝⢝⢹⡇⢕⢸⣿⡟⢕⢕⢻⣿⣿⢏⢕⢕⢕⢜⢕⢕⢕⢸⣿⡇⢕⢕⢟⡕⢕⢕⢕⢕⢕⢕⢕⢕⡕⢕⢕⢕⢕⢕⢕⢕⢕⢕⢕⢕⢕⢕⢱⠀</a:t>
            </a:r>
            <a:br/>
            <a:r>
              <a:t>⣧⢕⢕⢕⢕⢕⢕⢕⢕⢕⢕⢕⢕⢕⢕⢕⢕⢕⢕⢕⢕⢕⢕⢕⢕⢕⡕⢕⢕⢕⢝⢕⢕⢕⢕⢕⢕⢕⢕⢕⢕⢕⢕⢕⢕⢕⢕⢕⢕⢕⢕⢕⢕⢕⢕⢕⢕⢕⢕⢕⢕⢵⢕⠕⢕⢕⢕⢕⢸⣿⡿⢕⢕⢟⢝⢕⢕⢕⢕⣿⡕⢕⢕⢕⢕⢕⢕⢕⢸⢻⡇⢕⢱⣿⣿⡇⢕⢸⡿⢻⢕⢕⢕⢕⢟⣿⢕⢕⣾⣧⡕⢕⢕⢕⣱⢕⢕⢕⢕⣿⢕⢕⢕⢕⢕⢕⢾⣿⣿⡇⢕⢺⡿⢻⡕⢕⢕⢕⢕⣼⣧⣼⣿⣿⢿⢷⢿⣿⣿⣿⣾⣿⣿⣿⡇⢸⣿⣿⣿⢕⢾⣿⣿⡿⢷⣿⣿⣇⢕⢕⣿⢿⢿⢕⢕⢕⣾⣿⡇⢕⢕⢝⣿⢕⢕⢕⣱⢕⢕⢕⢕⢜⢕⢕⢸⣷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⢕⢕⢕⢕⢕⠁⢕⢕⢕⢜⣿⡇⢕⢕⢕⢕⢕⢕⢕⢕⣿⡟⢕⢕⢕⣕⢕⢕⢕⢸⣿⢇⢕⢕⣿⣿⢕⢕⢸⣿⢕⢕⢕⢕⢕⢕⢕⢕⢕⢿⡿⢇⢕⢕⣾⢇⢕⢕⢕⣾⣿⢕⢕⢜⢕⢕⢕⢜⣿⣿⡇⢕⢜⢕⢕⢸⢇⢕⢕⢕⢟⢟⢟⣿⢕⢕⢕⢜⣿⣿⡏⢕⣿⣿⣿⢕⢕⣿⣿⡟⢕⢸⣿⣿⡇⢕⢜⢿⣿⢕⢕⢕⢕⢕⢝⢕⢕⢻⣿⡇⢕⢕⢜⡝⢕⢕⢕⣿⣧⢕⢕⢸⣕⢕⢕⢜⣿⣿⢕⢕⢕⢕⢕⢕⢕⢕⢕⢕⢕⢕⢕⢸⣿⢇⢕⢕⢸⢕⢕⢕⢕⢕⢕⢕⢕⢕⢸⢕⢕⢕⢕⢕⢕⢕⢕⢕⢕⢕⢕⢕⢕⠀</a:t>
            </a:r>
            <a:br/>
            <a:r>
              <a:t>⡇⢕⢕⢕⢕⢕⢕⢕⢕⢕⢕⢕⢕⢕⢕⢕⢕⢕⢕⢕⢕⢕⢕⢕⢕⢕⢱⢕⢕⢕⢕⢕⢕⢕⢕⢕⢕⢕⢕⢕⢕⢕⢕⢕⢕⢕⢕⢕⢕⢕⢕⢕⢕⢕⢕⢕⢕⢕⢕⢕⢕⢕⢕⢕⢄⢑⢕⢕⢕⢕⢕⢕⢕⢕⢕⢕⢕⢕⢱⣿⣷⡕⢕⢱⣿⡷⢕⢱⢝⣿⢕⢕⢕⣿⣿⢇⢕⢼⢿⢕⢕⢕⢕⢕⢕⢕⢕⡕⢕⢕⢕⢕⢕⣱⣷⡕⢕⢜⢝⣕⢕⢕⢕⢇⢕⢕⢱⣿⣿⢕⢕⢕⢕⢕⢕⢕⢕⢕⢇⢵⣷⣾⢝⢕⢕⢕⢱⢟⣿⡇⢕⢻⣿⣿⡇⢱⣿⣿⡿⢇⣾⣿⣿⡇⢕⢱⣿⢕⢕⢕⢕⢕⢕⢱⢕⢕⢸⢏⢕⢕⢕⢕⢕⢕⢕⢕⢝⢇⢕⢕⢜⢻⢕⢕⢕⢜⢕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⢔⢕⢕⢕⢕⢕⢕⢕⢕⢕⢕⢕⢕⢕⢕⢕⢕⢕⢕⢕⢕⢕⢕⢕⢕⢕⢕⢕⢕⢕⢕⢕⢕⢕⢕⢕⢕⢕⢕⢕⣿⣿⣕⢕⣸⣿⢕⢕⢕⢕⢝⢕⢕⢕⢟⢕⢕⢕⢕⢕⢕⢕⢕⣵⢕⢕⢕⢕⢕⢕⢕⢕⢕⢕⢿⡿⢕⢕⢱⣿⣿⢕⢕⢸⣧⢕⢕⢕⢿⣿⢕⢕⢕⢕⢕⢕⢕⢕⢕⢕⢕⢕⢹⣿⢕⢕⢕⢕⢕⢟⢕⢕⢕⣿⣿⢕⢕⢝⢟⢕⢕⢸⣿⣿⡇⢕⢕⢟⣵⢇⢕⢕⢕⡕⢕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⠕⠕⠕⢕⢕⢕⢕⢕⢕⢕⢕⢕⢕⢕⢕⢕⢕⢕⢕⢕⢕⢕⢕⢕⢑⢱⡕⢕⢱⢕⢕⢕⢕⢕⣵⣾⡷⢟⢟⢿⢿⣽⢇⢕⢕⢱⣕⡕⢕⢱⣵⡇⢕⢕⢕⢕⢕⢕⢕⢿⢕⢕⢕⢕⢕⢕⢕⢕⢕⢕⣿⣧⢕⢕⢸⣿⣿⢕⢕⢜⢟⢕⢕⢕⣼⡏⢕⢕⢕⢕⢕⢕⢕⢕⢕⢕⢕⢕⣾⣟⢕⢕⢕⢕⢕⢱⢕⢕⢕⣿⣿⢕⢕⣵⡕⢕⢕⢸⣿⣿⡇⢕⢱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⠑⠀⠀⠀⠀⠑⠕⢕⢕⢕⢕⢕⢕⢕⢕⢕⢕⢕⢕⢕⢕⢕⢕⢕⢕⢕⢕⢕⢕⢕⢕⢕⢕⢕⢕⢜⣿⣏⢕⢕⢕⢕⢝⢕⢕⢕⢸⢿⡕⢕⢜⣿⢇⢕⢕⢕⡿⢕⢕⢕⢕⢕⢕⢕⢕⢕⢕⢕⢕⢕⢕⣟⢹⢕⢕⢜⣟⢕⢕⢕⢕⢕⢕⢕⢕⣿⣷⢕⢕⢕⢷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⠀⠑⠁⢕⢕⠀⠀⠀⠀⠀⠀⠀⠀⠁⠕⠕⢕⢕⢕⢕⢕⢕⢕⢕⢕⢕⢕⢕⢕⢕⢕⢕⠕⢕⢕⢕⢕⢕⢕⢜⢟⢝⢝⢕⢕⢕⢕⢕⢕⢕⢕⢹⡇⢕⢕⢕⢇⢕⢕⢕⢕⢕⢕⢕⢕⢕⢕⢕⢕⢕⢕⢕⢕⢕⢕⢕⢕⢇⢕⢕⢕⣕⢕⢕⢕⢕⢕⢕⢕⢕⣿⣻⢕⢕⢕⢕⢕⢕⢕⢕⢕⢕⢕⢕⢕⢕⢕⢕⢕⢕⢸⣷⡕⢕⢕⢕⢕⢕⢕⢸⣧⡕⢕⢕⢸⡿⢇⢕⢸⣿⣷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⢔⢔⢄⢕⢕⠀⠀⠀⠀⠀⠀⠀⠀⠀⠀⠀⠁⠁⠁⠁⠁⠁⠁⠁⠕⢕⢕⢕⢕⢕⢕⢕⢕⢕⠕⢕⢕⢕⢕⢕⢕⢕⢕⢕⢕⢕⢕⢕⢕⢕⢕⣿⢇⢕⢕⢕⢕⢕⢕⢕⢕⢕⢕⢕⢕⢕⢕⢕⢕⢕⢕⢱⢕⢕⢕⢕⢕⢇⢕⢕⢕⢝⢕⢕⢕⢕⡇⢕⢕⢕⢻⣿⢕⢕⢕⢕⢕⢕⢕⢕⢕⢕⢕⢕⢕⢕⢕⢕⢕⢕⢸⣿⡕⢕⢕⣾⡇⢕⢕⢸⡟⡇⢕⢕⢕⢇⢕⢕⢕⣿⣟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⢔⢄⢀⠀⠀⠀⠀⠀⠀⠀⠀⠀⠀⠀⠀⠀⠀⠀⠀⢀⢅⢕⢕⢕⢕⢕⢕⢕⢕⢔⢕⢕⢕⢕⢇⢕⢕⢕⢕⢕⢕⢕⢕⢕⢕⢕⣇⢕⢕⢕⢕⢇⢕⢕⢕⢕⣕⢕⢕⢕⢕⢕⢕⢕⢕⢕⢕⢕⢕⢕⢕⢕⢕⢕⢕⢕⣕⢷⢕⢕⢕⢕⢕⢕⢕⢿⣿⢕⢕⢕⢕⢕⢕⢕⢕⢕⢕⢕⢕⢕⢕⢕⢕⢕⢕⢕⢱⢇⢕⢱⣾⣧⢕⢕⢸⣿⣧⢕⢕⢕⢕⢕⢕⢱⣿⣿⢕⢕⢕⢾⣿⣿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⢔⢄⢀⠀⠀⠀⠀⠀⠀⠀⠀⠀⠀⢄⢕⢕⢕⢕⠕⠕⢕⠕⠕⢕⢕⢕⢕⢕⢕⢕⢕⢕⢕⢕⢕⢕⢕⢕⢕⢕⢕⢕⢹⢗⢕⢕⢕⢕⢕⢕⢕⢱⡟⢕⢕⢕⢕⢕⢕⢕⢕⢕⢕⢕⢕⢕⢕⢕⢕⢕⢕⢕⢏⢕⢕⢕⢕⢕⢕⢕⢕⣾⢇⢕⢕⢕⢕⢕⢕⢕⢕⢕⢕⢕⢕⢕⢕⢕⢕⢕⢕⢕⢕⢕⢕⢕⣿⡿⢕⢕⢕⡿⣧⢕⢕⢕⢕⢕⢕⢕⢝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⢔⢄⢀⠀⠀⠀⠀⢀⢕⢕⢕⠕⠁⠀⠀⠀⠁⠀⠀⠑⢕⢕⢕⢕⢕⢕⢕⢕⢕⢕⢕⢕⡕⢕⢕⢕⢕⢕⢜⢕⢕⢕⢕⢕⢇⢕⢕⢜⣕⢕⢕⢕⢕⢕⢕⢕⢕⢕⢕⢕⢕⢕⢕⢕⢕⢕⢕⢕⢕⢕⢕⢕⢕⢕⢕⢕⢕⢸⡇⢕⢕⢕⢕⢕⢕⢕⢕⢕⢕⢕⢕⢕⢕⢕⢕⢕⢕⢕⢕⢕⢕⢕⢾⣷⢕⢕⢕⣿⣿⢕⢕⢜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⢕⢕⢕⢕⢕⢕⢕⢕⢕⢕⢕⢕⢕⢕⠕⢕⢕⢕⢕⢕⢕⢕⢕⢕⢕⢕⢕⢕⢕⢕⢕⢕⢕⢕⢕⢕⢕⢕⢕⢕⢕⢕⢕⢕⢕⢕⢕⢕⢕⢕⢕⢕⢕⢔⢄⢀⢕⢕⢕⠁⠀⠀⠀⠀⠀⠀⠀⠀⠀⠁⢕⢕⢕⢕⢕⢕⢔⢅⢕⢑⢕⢜⢳⡕⢕⢕⢕⢕⢇⢕⢕⢕⢕⢕⢕⢕⢕⢕⢕⢕⢕⢕⢕⢕⢕⢕⢕⢕⢕⢕⢕⢕⢕⢕⢕⢕⢕⢕⢕⢕⢕⢕⢕⢕⢕⢕⢜⢕⢕⢕⢕⢕⢕⢕⢕⢕⢕⢕⢕⢕⢕⢕⢕⢕⢕⢕⢕⢕⢕⢕⢕⢸⡏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⢅⢕⢕⢕⢕⢕⢕⢕⢕⢕⢕⢕⢕⠑⢕⢕⢕⠁⢕⢕⢕⢕⢕⢕⢕⢕⠑⢕⢕⢕⢕⢕⢕⢕⢕⢕⢕⢕⢕⢕⢕⢕⢕⢕⢕⢕⢕⢕⢕⢕⢕⢕⢕⢕⢕⢕⢕⢕⢅⢀⠀⠀⠀⠀⠀⠀⠀⠀⠀⠀⠀⠕⢕⢕⢕⢕⢕⢕⠕⠁⠁⠕⠕⢕⣕⢣⡕⢕⠕⠑⢀⢕⢕⢕⢕⢕⢕⡕⡕⢕⢕⢕⢕⢕⢕⢕⢕⢕⢕⢕⢕⢕⢕⢕⢕⢕⢕⢱⢕⢕⢕⢕⢕⡕⢕⢕⢕⢕⢕⢕⢕⢕⢕⢕⢕⢕⢕⢕⢕⢕⢕⢕⢕⢕⢕⢕⢕⢕⢕⢕⢕⢸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⢅⢕⢕⢕⢕⢕⢕⢕⢕⠁⢄⠀⢕⢕⢕⢀⢕⢕⢕⢕⢕⢕⢕⢕⠀⠀⢁⢕⢕⢕⢕⢕⢕⢕⢕⢕⢕⢕⢕⢕⢕⢕⢕⢕⢕⢕⢕⢕⢕⢕⢕⢕⢕⢕⢕⢕⢕⢕⢕⢕⢔⢀⠀⠀⠀⠀⠀⠀⠀⠀⠀⠑⢕⢕⢕⠕⠁⠀⠀⢄⠀⢕⠀⢌⢕⢜⢳⡄⢔⠀⠁⢕⢕⢕⢕⢕⢸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⢑⢕⢅⢕⢕⢕⢕⢕⢕⢕⢔⠁⠀⢕⢕⠀⢀⢕⢕⢕⢕⢕⢕⢕⢑⠀⢄⢕⠕⢕⢕⢕⢕⢕⢕⢕⢕⢕⢕⢕⢕⢕⢕⢕⢕⢕⢕⢕⢕⢕⢕⢕⢕⢕⢕⢕⢕⢕⢕⢕⢕⢕⢕⢕⢔⢀⠀⠀⠀⠀⠀⠀⠀⠁⠄⠁⠀⠀⠄⠐⠑⠀⢕⠀⠁⢕⢕⠅⠘⠇⠀⢄⢔⢕⢕⢕⢕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⣾⣷⣵⣵⣕⣕⣕⣑⣀⢁⢀⠑⠑⠕⠕⠕⠑⠑⠕⠕⢕⢕⠕⢀⠀⠀⠑⠕⢕⢕⢕⢕⠑⠁⠁⢑⢕⢕⢕⢕⢕⢕⢕⢕⢕⢕⢕⢕⢕⢕⢕⢕⢕⢕⢕⢕⢕⢕⢕⢕⢕⢕⢔⢄⠀⠀⠀⠀⠀⠀⠀⠀⢀⢀⠄⠐⠐⠁⠕⠀⠀⠕⠀⠀⠀⠀⠀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⣷⣷⣴⢕⢱⣷⣵⣔⢔⢕⠑⠀⢕⢔⠀⠀⠀⠀⠁⠕⠕⠀⠀⠀⠁⠑⠀⠁⠑⠕⢕⢕⢕⢕⢕⢕⢕⢕⢕⢕⢕⢕⢕⢕⢕⢕⢕⢕⢑⢕⠕⢱⣾⣧⢀⠀⠀⠀⠀⠀⠁⠁⠀⠀⠀⠀⠀⠀⠀⠀⠀⠀⠀⠀⠀⠀⢰⡀⠀⢕⢕⢕⢱⢵⣵⣵⣕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⢄⢻⣿⣿⣧⢄⠕⢔⢕⢕⠀⠀⠀⠀⠀⠀⠀⠀⠀⠀⠀⠀⠀⠀⠀⠀⠀⠁⠕⢕⢕⢕⢕⢕⢕⢕⢕⢕⢕⢕⢕⢕⢕⢕⢕⢕⢅⢌⢝⢝⢕⢀⠀⠀⠀⠐⠀⠀⠀⠀⠀⠀⠀⠀⢀⠄⢀⣄⠀⠀⠀⠀⠕⢝⣧⢕⢕⢕⢕⢕⢕⢕⢝⢝⢻⢧⣕⢕⢣⡕⢕⢕⢕⢕⢕⢕⢕⢕⢱⣶⢧⢕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⢕⢸⣿⣿⣿⡇⡕⢕⢕⠑⠀⠀⠀⠀⠀⠀⠀⠀⠀⠀⠀⠀⠀⢀⠀⠀⠀⠀⠀⠀⠑⠕⢕⢕⢕⢕⢕⢕⢕⢕⢕⢕⢕⢕⢕⢕⢕⢕⢕⢜⢝⢗⢔⠀⠀⠀⠀⠀⠀⠀⠀⠀⠀⢄⣴⣾⣿⣿⣷⣄⢀⢀⢕⢕⢜⢷⡕⢕⢕⢕⢕⢕⢕⢕⢕⢕⠕⠙⠃⠘⠓⠕⠕⢕⢕⢰⢗⢖⢜⢕⢕⢕⢱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⣿⣿⣿⣿⣿⣿⣿⣿⣿⣿⣿⣿⣿⣿⣿⣿⣿⣿⡇⠀⢸⣿⣿⣿⡇⣿⣧⣅⢀⠀⢄⢔⢕⢔⢄⢀⠀⠀⠀⠀⠀⠀⢕⠑⠔⢀⠀⠀⠀⠀⠀⠁⠕⢕⢕⢕⢕⢕⢕⢕⢕⢕⢕⢕⢕⢕⢕⢕⢕⢕⢕⢕⢕⢄⠀⠀⠀⠀⠀⠀⢠⣷⣿⣿⣿⣿⣿⣿⣿⣷⣵⡕⢕⢕⢕⢟⢇⢱⢕⡕⢕⢕⢕⢕⢕⠀⠀⠀⠀⢀⢀⢄⢕⢇⢸⢼⢧⢵⢵⢵⢵⣵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⢝⢻⢿⣿⣿⣿⣿⣿⣿⣿⣿⣿⣿⣿⣿⣿⡿⠕⢄⣿⣿⣿⣿⢇⣿⣿⣿⣿⣷⣵⣕⠑⢀⢕⢕⢀⠀⠀⠀⠀⢕⠕⢕⢔⢄⢐⢄⠀⠀⠀⠀⠀⠑⠁⢄⢕⢕⢕⠑⢕⢕⢕⠕⠕⠕⠕⢕⢕⢕⢕⠕⢕⠕⠀⠀⠀⠀⠀⠀⠁⠹⣿⣿⣿⣿⣿⣿⣿⣿⣿⣿⣧⡕⢕⢕⢕⢕⢅⢕⠔⠕⢕⢕⣜⣟⡟⢟⢏⢏⢕⢕⢕⣝⣝⣝⣟⣟⣟⣟⣗⡷⢷⣵⣮⣝⣝⢗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⢅⢕⢕⢜⢕⢟⢻⢿⣿⣿⣿⣿⣿⣿⣿⡿⠏⠁⣰⣾⣿⣿⣿⡟⣼⣿⣿⣿⣿⣿⣿⣿⣧⢄⠀⠁⠑⠀⠀⠀⠀⠑⢕⢕⢕⢕⢕⢔⢅⠀⠀⠀⠀⠀⢄⢕⠁⢅⢑⢀⢅⠀⠀⠀⠀⠀⠀⠘⠗⠃⠑⠁⠀⠀⠀⠀⠀⠀⠀⠀⢄⢄⢜⢝⢿⣿⣿⣿⣿⣿⣿⣿⡿⢟⢕⢅⢑⣑⢕⣕⢵⢗⢟⢝⢝⢵⢕⢇⢕⢕⢕⢱⢿⢿⢿⢿⢿⣿⣿⣟⢏⢝⢟⢷⢾⣽⣟⢷⣜⡞⢵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⢜⢜⢝⢿⢿⢿⠟⠋⢁⣠⣷⣿⣿⣿⣿⢏⡼⠏⠙⠙⠙⠈⠉⠙⠟⠿⢇⢕⢔⢀⠀⠀⠀⠀⢀⠁⢑⠁⠁⠑⠑⠕⠕⠀⠐⠕⠔⠔⢇⠄⢕⢀⢅⠀⠀⠔⠀⠀⠀⠀⠄⠀⠀⠀⠀⠀⠀⠀⠀⠀⠀⠄⠠⢴⣵⣵⣵⣷⣷⣾⣿⢟⢫⢕⣣⣼⣷⢿⢟⢏⢕⢎⢕⢕⢕⢕⠕⢕⣕⢕⢕⡱⢎⡕⢕⢑⠑⢱⢽⢝⢝⢭⢵⢵⢵⢕⢕⠕⢸⢽⢽⣵⣝⣗⣟⡟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⢢⡄⢄⢄⢄⢄⢰⣷⣿⣿⣿⣿⡿⢟⣱⣿⡇⠀⠀⠀⠀⠀⠀⠀⠀⠀⠀⠀⠀⠁⠁⠀⠀⠀⠀⢕⢕⠀⠀⠀⠀⢔⠄⠀⠄⠀⠀⢔⢕⠀⠁⠀⠀⠀⠀⠀⠀⠀⠀⠀⠀⠀⠀⠀⠀⠀⠀⠀⠀⠀⠀⠀⠀⠀⠀⠁⠈⠙⢙⢝⣱⣵⣇⡿⢟⢕⢕⢕⢕⢑⢕⢕⢕⢕⢑⢕⢕⣱⣵⣷⣏⡵⡿⢟⠋⠇⠐⢕⢱⣷⣇⢷⣷⣷⢗⢱⣾⣷⣴⣜⡿⢿⢿⢿⢿⢿⢿⢷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⢝⢝⢏⢕⢕⢜⢿⢏⢕⠑⠀⠀⠀⠀⠀⠀⠀⠀⠀⠀⠀⠀⠀⠀⠀⠀⠀⠑⠁⠁⠁⠀⠀⠀⠀⠀⠀⠀⠀⠀⠀⢀⠄⠐⠀⠀⠀⠀⠀⠀⠀⠀⠀⠀⠀⠀⠀⠀⠀⠀⠀⠀⠀⠀⠀⠀⠀⢀⣠⣵⢞⡿⣏⣽⢟⠑⠑⠑⠕⢕⢕⢕⢕⢕⢕⢕⢕⣱⣿⣿⣿⣿⣿⢕⢕⢕⠀⠀⠀⢕⢸⢟⡟⢜⣝⣝⣕⣝⣝⣕⣕⣱⣵⣷⣷⡷⢷⣷⣧⡳⣗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⢄⠁⠕⢕⢕⢕⢕⢕⢕⢕⢕⠕⠁⠀⠀⠀⠀⠀⠀⠀⠀⠀⠀⠀⠀⠀⠀⠀⠀⠀⠀⠀⠀⠀⠀⠀⠀⠀⠀⠀⠀⠀⠀⠀⠀⠀⠀⠀⠀⠐⠀⠀⠀⠀⠀⠀⠀⠀⠀⠀⠀⠀⠀⠀⠀⠀⠄⢄⢀⢐⢑⢘⢝⡱⢕⢜⠜⠊⠁⠀⠀⠀⠀⠀⠀⠀⠕⢅⢅⢅⢕⣼⣿⣿⣿⣿⣿⣿⣧⣦⣕⣔⡄⢀⢕⣱⢌⢕⣝⣬⣽⣽⣿⣿⣿⣿⣿⣿⣿⣿⣿⡇⢕⢝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⣵⣕⣕⢕⢕⠕⢕⢕⢕⢕⢕⢕⢀⠁⢑⢕⢕⢕⢕⢕⠁⠀⠀⠀⠀⠀⠀⠀⠀⠀⠀⠀⠀⠀⠀⠀⠀⠀⠀⠀⠀⠀⠀⠀⠀⠀⠀⠀⠀⠀⠀⠀⠀⠀⠀⠀⠀⠀⠔⠀⠀⠀⠀⠀⠀⠀⠀⠀⠀⠀⠀⠀⠀⠀⢄⣰⣖⣔⢄⠁⠁⠁⠁⠁⠁⠀⠀⢀⢀⣀⣄⣄⢄⢀⢀⠀⠀⠑⢕⢕⣸⣿⣿⣿⣿⣿⣿⣿⣿⣿⣿⣿⣷⣿⡟⢕⢎⣹⣵⣾⣿⣿⣿⣿⣿⣿⣿⣿⣿⣿⣿⡿⢕⢕⢕⣱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⣷⣷⣷⣦⣤⣅⢙⢻⣿⣷⣧⣕⢑⢄⠀⠀⠀⠀⠀⠀⠀⠀⠀⠀⠀⠀⠀⠀⠀⠀⠀⠀⠀⠀⠀⠀⠀⠀⠀⠀⠀⠀⠀⠀⠀⠀⠀⠔⠀⠀⠕⢕⠀⠀⠀⠀⠀⠀⠀⠀⠀⠀⠀⠀⠀⠀⠀⠝⢽⣿⡵⢕⠄⢀⢀⠀⢄⣰⣵⣾⣿⣿⣿⣿⣿⣷⣧⣵⣕⡔⢄⢕⢱⣿⣿⡏⢱⣿⣿⣿⣿⣿⣿⣿⣿⣿⣿⢱⢣⣿⣿⣿⣿⣿⣿⣿⣿⣿⣿⣿⣿⣿⣿⣿⣧⢕⢕⢕⢟⡇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⣔⠘⢿⣿⣿⣷⡅⢔⠀⠀⠀⠀⠀⠀⠀⠀⠀⠀⠀⠀⠀⠀⠀⠀⠀⠀⠀⠀⠀⠀⠀⠀⠀⠀⠀⢄⢄⠀⠀⠀⠀⠀⠀⢀⠑⠀⠀⠀⠀⠀⠀⠀⠀⠀⠀⠀⠀⠀⠀⠀⠀⠀⠈⠈⠀⠀⠀⠀⠐⠕⢿⣿⣿⣿⣿⣿⣿⣿⣿⣿⣿⣿⣷⢕⢕⣾⣿⣿⡇⢜⣿⣿⣿⣿⣿⣿⣿⣿⣿⣿⣱⡿⢏⢱⣻⣿⣿⣿⡿⢿⣿⣿⣿⣿⣿⣿⡿⢿⣗⣕⢱⠊⠁⠁⢑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⡕⠑⣿⣿⣿⣿⢕⢄⢀⠀⠀⠀⠀⠀⠀⠀⠀⠀⠀⠀⠀⠀⠀⠀⠀⠀⠀⠀⠀⠀⠀⠀⠀⠀⠕⢕⢀⠀⠀⠀⠀⠀⠀⠔⠀⠀⠀⠀⠀⠀⠀⠀⠀⠀⠀⠀⠀⠀⠀⠀⠀⠀⠀⠀⠀⠀⠀⠀⠀⠀⠁⠙⠟⢿⣿⣿⣿⣿⣿⣿⣿⣿⣷⡕⢹⣿⣿⣧⡕⢿⣿⣿⣿⣿⣿⣿⣿⡿⢿⢏⢕⢕⢕⢕⢅⢅⢕⢕⠝⠝⠝⢕⢕⢱⢵⠾⠟⢏⢁⣄⣠⡴⢔⠇⠑⢕⢕⢕⢕⢕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⡟⢻⢿⣿⣿⣿⣿⣿⣿⣿⣿⣿⣿⣿⣿⣿⡇⠀⢻⣿⣿⣿⡇⣷⣦⡁⠀⠀⠀⠀⠀⢀⠀⠀⠀⠀⠀⠀⠀⠀⠀⠀⠀⠀⠀⢄⠄⢀⠀⠀⠄⢕⠁⠀⠀⠀⠀⠀⠀⠀⠀⠀⠀⠀⠀⠀⠀⠀⠀⠀⠀⠀⠀⠀⠀⠀⠀⠀⠀⠀⠀⠀⠀⠀⠀⠀⠀⠀⠀⠀⠀⠉⠙⠟⢟⢟⢟⢝⢏⢕⢕⢜⢿⣿⣿⣿⣿⣿⣿⣿⣿⣿⠿⠛⢣⠁⠕⢔⣧⣵⡰⣶⣷⢕⠀⠀⠀⢵⣵⣷⣧⣷⣿⣿⣿⠿⠟⠙⠕⠅⠀⢕⢕⠕⢕⢅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⢕⢕⢕⢝⢿⣿⣿⣿⣿⣿⣿⣿⣿⣿⣿⢇⠀⣼⣿⣿⣿⡇⣿⣿⣿⣷⣶⣵⡄⠄⠀⠀⠀⠀⠀⠀⠀⠀⠀⠀⠀⠀⠐⢄⠁⠀⠁⠐⠀⠀⠁⠀⠄⠀⠀⠀⠀⠀⠔⠀⠀⠀⠀⠀⠀⠀⠀⠀⠀⠀⠀⠀⠀⠀⠀⠀⠀⠀⠀⠀⠀⠀⠀⠀⠀⠀⠀⠀⠀⠀⠀⠀⠀⠀⠀⠁⠁⠁⠁⢀⢕⢜⢿⣿⣿⣿⣿⣿⣿⡇⢕⢕⠄⠀⠀⠀⢱⢻⣿⡇⢿⢟⢇⢀⢀⠀⠈⠝⠟⠟⠙⠙⠁⠀⠀⠀⠀⠀⠀⠀⢰⢷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⢕⢕⢕⢕⢕⢜⢟⢿⣿⣿⣿⣿⣿⣿⡟⠑⢄⣿⣿⣿⣿⢇⣿⣿⣿⣿⣿⢏⠅⠀⠀⠀⠀⠀⠀⠀⠀⠀⠀⠀⠀⠀⠀⠀⠑⠀⠀⠀⠀⠀⠀⠀⠀⠀⠀⠀⠀⠐⢀⠀⠀⠀⠀⠀⠀⠀⠀⠀⠀⠀⠀⠀⠀⠀⠀⠀⠀⠀⠀⠀⠀⠀⠀⠀⠀⠀⠀⠀⠀⠀⠀⠀⠀⠀⠀⠀⠀⠀⢄⠕⢑⢅⢕⢝⢿⢻⣧⢻⢝⣷⣕⣄⣐⣀⡀⠀⢌⠕⢕⣱⣵⣵⣕⢕⢕⢕⠁⠀⢀⢀⠀⠀⢄⢀⢀⠄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⢝⢹⢿⢿⠟⢟⠑⢀⣾⣿⣿⣿⡟⣸⣿⣿⣿⡿⢇⠁⠀⠀⠀⠀⠀⠀⠀⠀⠀⠀⠀⠀⠀⠀⠀⠀⠀⠀⠀⠀⠀⠀⠀⠀⠀⠀⠀⠀⠀⢀⢑⠀⠀⠀⠀⠀⠀⠀⠀⠀⠀⢄⠀⠀⠀⠀⠀⠀⠀⠀⠀⠀⠀⠀⠀⢀⢀⢀⢄⢄⢄⢄⢄⢄⢄⢄⢄⢀⢀⠔⢕⢔⢕⢕⢕⠕⢑⠅⠕⢕⢜⢝⡹⢟⢻⢝⠑⢔⢔⡽⣿⣟⣯⣵⡷⢷⢿⡗⠀⠀⠕⡑⠀⠔⠕⢄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⢑⠕⢕⢕⢕⢕⠁⠀⠀⢀⢔⢻⣿⣿⣿⡿⣱⣿⣿⣿⡿⠇⠁⠀⠀⠀⠀⠀⠀⠀⠀⠀⠀⠀⠀⠀⠀⠀⠀⠀⠀⠀⠀⠀⠀⠀⠀⠀⠀⠀⠀⠀⠀⠁⠕⠔⠀⠀⠀⠀⠀⠀⠀⠀⠁⠄⠐⠁⠀⠀⠀⠀⢀⢀⣄⣔⣴⣵⣷⣷⣷⣷⣕⣕⢕⢕⢕⢕⢕⢕⢕⢕⢕⢕⢖⢔⢴⢴⢵⢵⣕⣕⣕⣕⣕⣕⡎⢕⢷⢵⢕⢕⢕⣱⣷⣷⣷⣷⢾⢟⢟⠑⠀⠀⢕⢕⠀⠀⠀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⢆⠀⠀⠀⢄⢕⢔⢕⢕⢕⢝⢟⢝⣵⣿⣿⣿⢟⠑⠀⠀⠀⠀⠀⠀⠀⠀⠀⠀⠀⠀⠀⠀⠀⠀⠀⠀⠀⠀⠀⠀⠀⠀⠀⠀⠀⠀⠀⢀⠀⠀⠀⠀⠀⠀⠀⠀⠀⠀⠀⠀⠀⠀⠀⠀⠀⠀⠀⠀⠀⠘⢿⢿⢿⡻⢿⣿⣿⣿⣿⣿⣿⣷⣧⣵⣵⣕⣕⢕⢕⢕⢕⢕⢕⢕⢕⢝⠕⢜⢟⢟⢝⢝⣏⡝⢽⢿⢟⢗⢟⢟⢟⢟⣟⣟⣟⣿⡵⠕⠀⠀⠕⠁⠐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⢁⢄⢔⢞⠗⢕⢕⢕⢕⢕⢕⢕⢕⢕⢜⢝⢝⠕⠁⠀⠀⠀⠀⠀⠀⠀⠀⠀⠀⠀⠀⠀⠀⠀⠀⠀⠀⠀⠀⠀⠀⠀⠀⠀⢀⢀⠄⠄⠄⢄⢄⢠⣤⣅⣅⢀⠀⠀⠀⠀⠀⠀⠀⠀⠀⠀⠀⢄⢀⠀⠀⠀⠁⠑⠕⢕⢕⢕⢝⢝⢟⣿⣿⣿⣿⣿⣿⣿⣿⣿⢕⢕⢕⢕⢅⢕⢅⢔⢕⢕⢕⢕⢜⣝⣱⢵⠷⢗⢟⢟⠟⢝⡝⡝⢩⢝⢕⢕⢕⢕⢔⠁⢔⢀⢔⢕⢔⢔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⡕⢕⢕⢕⢕⠕⠁⠀⠀⠀⠀⠀⠀⠀⠀⠀⠀⠀⠀⠀⠀⠀⠀⠀⠀⠀⠀⠀⠀⠀⠀⢀⢔⢕⢕⢕⢕⢔⢔⢕⢕⣿⣿⣿⠏⢔⢕⢔⢄⢄⢔⢀⢄⠀⠀⠀⠀⢕⢕⢔⠀⠔⢔⣤⣄⣸⣧⡕⢕⣱⣾⣿⣿⣿⣿⣿⣿⣿⣿⡿⢕⢕⢐⠕⠑⠕⠕⢅⢕⣑⢕⢜⢕⢕⠔⠑⠁⠀⠀⠀⢀⢑⢕⠜⢕⢕⢱⣕⢕⢕⢱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⢑⠔⠁⠀⠀⠀⠀⠀⠀⠀⠀⠀⠀⠀⠀⠀⠀⠀⠀⠀⠀⠀⠀⠀⠀⠀⠀⠀⠁⠑⠕⢕⠑⠀⠀⠀⠑⢕⣾⣿⡿⠃⢀⠕⢕⢕⢕⢕⠁⢕⢕⢔⠀⠀⢄⢕⢕⠕⠀⠀⠀⠀⠁⠉⠙⠱⢿⣿⣿⣿⣿⣿⣿⣿⣿⣿⡿⢕⢕⢕⢕⢕⢕⣵⣾⡿⢏⢕⡕⢕⢕⢅⢀⠀⠀⢄⣰⢎⢕⢕⢕⢕⢕⢑⢕⢣⢙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⡅⠔⠁⠀⠀⠀⠀⠀⠀⠀⠀⠀⠀⠀⠀⠀⠀⠀⠀⠀⠀⠀⠀⠀⠀⠀⠀⠀⠀⠀⠀⠀⠀⠀⢀⢕⢕⢐⠀⠀⢕⢟⢏⠑⢀⢕⢕⢕⢔⢔⢕⢔⠑⢕⠕⠀⠄⠕⠕⠀⠀⠀⠀⠀⠀⠀⠀⠀⠀⠁⠙⠻⢿⣿⣿⣿⣿⡿⢏⢕⢕⢕⡱⠗⠕⢜⢟⢝⢕⢵⢎⢕⢕⢕⢕⢕⡱⢕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⠑⠀⠀⠀⠀⠀⠀⠀⠀⠀⠀⠀⠀⠀⠀⠀⠀⠀⠀⠀⠀⠀⢀⢄⢔⢕⢔⢀⠀⠀⠀⠀⠀⠀⢄⢕⢕⢕⢀⠀⢄⢕⢕⠕⠀⠕⢑⢑⢅⢅⢕⢔⢔⠀⢑⢄⢔⢕⠕⠀⠀⠀⠀⠀⠀⠀⠀⠀⠀⠀⠀⠀⠀⠁⠙⠻⢟⢏⢕⢕⢕⢕⢝⢀⠕⠀⠐⠅⢕⢕⢕⢕⢕⢕⢕⣱⢞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⠀⠀⠀⠀⠀⠀⠀⠀⠀⠀⠀⠀⠀⠀⠀⠀⠀⠀⠀⠀⢀⢔⢕⢕⢕⢕⢕⢕⢕⢔⣄⣴⣔⢔⢕⠕⢕⢕⢕⠁⠀⠁⠑⠁⠀⢀⢁⢕⢕⢕⢕⢕⢕⣾⣾⢕⢕⠕⠑⠀⠀⠀⢀⢀⢀⠀⠀⠀⠀⠀⠀⠀⠀⠀⠀⠀⠀⠀⠁⠱⢇⢕⢕⢕⠁⢕⢕⠀⠔⢀⢔⢕⢕⢕⡱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⠁⠀⠀⠀⠀⠀⠀⠀⠀⠀⠀⠀⠀⠀⠀⠀⠀⠀⢀⢄⢔⢕⢕⢕⢕⢕⢕⢕⢕⢕⢕⣵⣿⣷⣗⢵⠑⠀⠁⠁⠀⠀⠀⠀⠀⠀⠀⢕⢕⢕⢕⢕⢕⢱⣿⡿⢕⢕⢕⠀⠀⠀⠀⠀⠀⠀⠀⠁⠁⠐⠀⠄⠀⠀⠀⠄⠀⠀⠀⠀⠀⠀⠁⢕⢔⢔⢱⢠⢔⢕⢔⢕⢕⢕⢗⢝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⠕⠀⠀⠀⠀⠀⠀⠀⠀⠀⠀⠀⠀⠀⠀⠀⠀⢀⢄⢔⢕⢕⢕⢕⢕⢕⢕⢕⢕⢕⢕⢕⣼⣿⣿⣿⡿⢃⢄⢀⠀⠀⠁⠀⠀⠐⠀⠀⠀⠀⠄⢅⢅⢅⢅⣿⡿⢕⢕⠑⠀⠀⠀⠀⠀⠀⠀⠀⠀⠀⠐⠀⠀⠀⠀⠀⢄⠀⠀⠀⠀⠀⠀⢀⢄⢕⢕⢕⡕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⠁⠀⠀⠀⠀⠀⠀⠀⠀⠀⠀⠀⠀⠀⠀⢄⢔⢕⢕⢕⢕⢕⢕⢕⢕⢕⢕⢕⠕⠑⠁⠁⢱⣿⣿⣿⡿⢕⢕⢕⢕⢔⢄⢀⠀⠀⠀⠀⠀⠀⠀⠀⠀⠑⠕⣼⣿⢇⠕⠁⠀⠀⠀⠀⠀⠀⠀⠀⠀⠀⠀⠀⠀⠀⠀⠀⠀⢕⠀⠀⠀⠀⢀⢄⠑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⠑⠀⠀⠀⠀⠀⠀⠀⠀⠀⠀⠀⠀⢀⢔⢕⢕⢕⢕⢕⢕⢕⢕⢕⢕⢕⢕⢕⠁⢀⢔⠕⢄⣿⣿⡿⢏⢕⢕⢕⢕⢕⢕⢕⢕⢔⢄⠀⠀⠀⠀⠀⠀⠀⠀⠀⡿⠑⠁⠀⠀⠀⠀⠀⠀⠀⠀⠀⠀⠀⠀⠀⠀⠀⠀⠀⠀⠀⠀⠀⠀⠀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⠀⠀⠀⠀⠀⠀⠀⠀⠀⠀⢀⢔⢕⢕⢕⢕⢕⢕⢕⢕⢕⢕⢕⢕⢕⢕⠕⠀⢄⢕⢕⢀⢕⢻⢏⢕⢕⢕⢕⢕⢕⢕⢕⢕⢕⢕⢕⢕⢔⢀⠀⠀⠀⠀⠀⠀⠀⠀⠀⠀⠀⠀⠀⠀⠀⠀⠀⠀⠀⠀⠀⠀⠀⠀⠀⠀⢀⢄⢔⢕⢀⠀⠀⢑⢕⢕⢕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⠑⠀⠀⠀⠀⠀⠀⠀⠀⠀⢔⢕⢕⢕⢕⢕⢕⢕⢕⢕⢕⢕⢕⢕⢕⢕⠕⠁⠀⢀⢕⠕⢄⢔⢔⢕⢕⢕⢕⢕⢕⢕⢕⢕⢕⢕⢕⢕⢕⢕⢕⢕⠕⠀⠀⠀⠀⠀⠀⠀⠀⠀⠀⠀⠀⠀⠀⠀⠀⠀⠀⠀⠀⠀⠀⠀⢔⢕⢕⢕⢕⢕⢕⢄⢄⢕⢕⢕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⠀⠀⠀⠀⠀⠀⠀⠀⠀⢄⢕⢕⢕⢕⢕⢕⢕⢕⢕⢕⢕⢕⢕⢕⢕⢕⢕⠕⠀⠀⠕⢁⢔⢕⢕⢕⢕⢕⢕⢕⢕⢕⢕⢕⢕⢕⢕⢕⢕⠑⠑⠁⠀⠀⠀⠀⠀⠀⠀⠀⠀⠀⠀⠀⠀⠀⠀⠀⠀⠀⠀⠀⠀⢄⢄⢔⢕⢕⢕⢕⢕⢕⢕⢕⢕⢕⢕⢕⣼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⢄⠐⠀⠀⠀⠀⠀⠀⢔⢕⢕⢕⢕⢕⢕⢕⢕⢕⢕⢕⢕⢕⢕⢕⣵⣿⡇⠀⠀⠀⢔⢕⢕⢕⢕⢕⢕⢕⢕⢕⢕⢕⢕⢕⠕⠑⠁⠀⠀⠀⠀⠀⠀⠀⠀⠀⠀⠀⠀⠀⠀⠀⠀⠀⠀⠀⠀⠀⠀⠀⠀⠐⢕⢕⢕⢕⢕⢕⢕⢕⢕⢕⢕⢕⢕⢕⢱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⠑⢀⢄⠀⠀⠀⢀⢕⢕⢕⢕⢕⢕⢕⢕⢕⢕⠑⠁⠀⢀⢕⢕⣾⣿⡿⢕⢔⢔⢕⢕⢕⢕⢕⢕⢕⢕⢕⢕⢕⠕⠑⠁⠀⠀⠀⠀⠀⠀⠀⠀⠀⠀⠀⠀⠀⠀⠀⠀⠀⠀⠀⠀⠀⠀⠀⠀⠀⠀⣄⢕⢔⠀⠁⠁⠑⠑⠑⠕⠕⠕⢕⢕⢕⢕⣵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⠑⢔⣱⡇⢕⢄⢀⢕⢕⢕⢕⢕⢕⢕⢕⢕⠕⠁⠀⠀⠀⢕⣱⣿⣿⢟⢕⢕⢕⢕⢕⢕⢕⢕⢕⢕⢕⠕⠑⠁⠀⠀⠀⠀⠀⠀⠀⠀⠀⠀⠀⠀⠀⠀⠀⠀⠀⠀⠀⠀⠀⠀⠀⠀⠀⠀⠀⠀⢄⣼⣿⣧⡕⢔⠀⠀⠀⢔⢄⢄⢀⠀⠀⠀⣱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⠑⢰⣕⢝⢕⢕⢕⢕⢕⢕⢕⢅⢕⢕⢕⢕⠁⠀⠀⠀⠀⢕⣼⣿⢟⢕⢕⢕⢕⢕⢕⠑⠑⠀⠁⠀⢀⠀⠀⠀⠀⠀⠀⠀⠀⠀⠀⠀⠀⠀⠀⠀⠀⠀⠀⠀⠀⠀⠀⠀⠀⠀⠀⠀⠀⠀⢄⠐⢄⢝⢿⣿⣿⣿⡕⢕⠀⠐⢕⠕⠕⠑⠁⠀⢕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⣿⡿⢕⢕⠑⠑⠕⢱⣷⡾⢇⢕⢕⠕⠀⠀⢀⢄⢀⢔⢕⢜⢕⢕⢕⢕⢕⢕⢕⢕⠀⠀⠀⠀⠀⠑⢔⠀⠀⠀⠀⠀⠀⠀⠀⠀⠀⠀⠀⠀⠀⠀⠀⠀⠀⠀⠀⠀⠀⠀⠀⠀⠀⢀⢔⢅⢔⢕⢕⢕⢜⢝⢕⢔⢄⢀⠀⠀⠀⠀⠀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⠁⡿⢕⠕⠀⠀⢀⢕⢟⢝⢕⢕⢕⠁⢀⢄⠔⢑⢔⢕⢕⢕⢕⢕⢕⢕⢕⢕⢕⢕⠑⠀⠀⠀⠀⠀⠀⠑⢔⠀⠀⠀⠀⠀⠀⠀⠀⠀⠀⠀⠀⠀⠀⠀⠀⠀⠀⠀⠀⠀⠀⠀⢀⠔⠁⢄⢕⢕⢕⢕⢕⢕⢕⢕⢕⢕⢕⢕⢄⢀⠀⠀⠁⠀⢄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⠑⢕⠁⢀⢔⢕⣕⣱⣵⡾⢏⢕⢕⢔⢔⢕⢕⢕⢕⢕⢕⢕⢕⢕⢕⢕⢕⢕⢕⢕⠀⠀⠀⠀⠀⠀⠀⠁⢕⢀⠀⠀⠀⠀⠀⠀⠀⠀⠀⠀⠀⠀⠀⠀⠀⠀⠀⠀⠀⠀⠔⠁⠀⢔⢕⢕⢕⢕⢕⢕⢕⢕⢕⢕⢕⢕⢕⢕⢕⢕⢄⢀⠀⠁⠀⠀⢔⠀⠀⠀⠁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⢑⢅⢔⢔⢕⢕⢕⢝⢛⢟⢝⢕⢕⢕⢕⢕⢕⢕⢕⢕⢕⢕⢕⢕⢕⢕⢕⢕⢕⢕⢕⢕⠕⠀⠀⠀⠀⠀⠀⠀⠁⢕⠀⠀⠀⠀⠀⠀⠀⠀⠀⠀⠀⠀⠀⠀⠀⠀⠀⠀⢄⠑⠀⠀⢔⢕⢕⢕⢕⢕⢕⢕⢕⢕⢕⢕⢕⢕⢕⢕⢕⢕⢕⢕⢕⢔⢀⠀⠀⠀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⢄⠀⠀⠀⠀⠀⠀⠀⠁⢕⠀⠀⠀⠀⠀⠀⠀⠀⠀⠀⠀⠀⠀⠀⠀⠀⢕⠀⠀⠀⢔⢕⢕⢕⢕⢕⢕⢕⢕⢕⢕⢕⢕⢕⢕⢕⢕⢕⢕⢕⢕⢕⢕⢕⢕⢔⢄⠀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⢔⢀⠀⠀⢀⣄⣄⠀⠁⢕⢄⠀⠀⠀⠀⠀⠀⠀⠀⠁⠁⠁⠁⠁⠁⠀⠀⠀⢄⢕⢕⢕⢕⢕⢕⢕⢕⢕⢕⢕⢕⢕⢕⢕⢕⢕⢕⢕⢕⢕⢕⢕⢕⢕⢕⢕⢕⢔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⢔⢕⢟⢻⡟⠀⠀⠀⠕⢔⢀⠀⠀⠀⠀⠀⠀⠀⠕⢀⠀⢔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⢅⣵⣿⣧⡄⠀⠀⠀⠁⠑⢔⢄⢀⠀⠀⠀⠀⠀⠑⢔⠁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⣵⣿⣿⣿⣿⣿⣷⣦⣶⣶⡔⠀⠁⠑⢔⢄⠀⠀⠀⢄⠑⠁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⣵⡿⢟⢟⣻⣿⣿⣿⣿⣿⣿⣿⣷⢄⠀⠀⠀⠁⠕⢔⢄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⣱⢿⢏⢕⢕⣵⡿⢟⢻⣿⣿⣿⣿⡿⠕⠀⠀⠀⠀⠀⠀⠀⠑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⢜⢕⢕⢕⣕⡾⢝⢕⢕⣼⡟⢕⣼⡿⢕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⠃⠑⠑⠑⠑⠛⠃⠑⠑⠘⠛⠑⠑⠛⠑⠑⠑⠐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⡛⢿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⡔⢝⢿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⡝⢻⣿⣿⣿⣿⣿⣿⣿⣿⡕⣕⡻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⢌⢻⣿⡿⣿⣿⣿⣿⣿⡜⣷⡹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⡟⡕⣿⣿⣿⣿⣿⣿⣿⣿⣷⣕⠕⣕⢜⢿⢿⢿⢿⡧⢹⢷⢻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⢟⢛⢟⠿⠟⠟⠿⠿⠿⠿⠿⠟⠟⠟⠟⠟⠿⠿⠟⠟⠟⠟⢏⢕⠜⠟⠟⠟⠟⠟⠟⠟⠟⠟⠟⠇⠝⢜⡕⢄⠀⢀⠀⠀⠁⠁⠟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⢄⢱⢇⡀⢄⢄⢄⢔⢔⢄⢄⢔⢔⢄⠀⠀⠀⢹⡕⡕⢄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⡷⢇⢕⡞⢕⣱⢕⡇⢕⢕⢕⢑⢷⢎⢝⢳⡆⠀⠀⢜⣷⢱⢁⠀⠀⠀⠀⠀⠑⠀⠀⠜⢷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⡿⢏⡵⢏⡕⣸⢇⢜⣱⣾⢟⢕⢕⢕⢕⢕⢕⢕⢕⢜⢔⠀⢕⢻⣇⣇⠀⠀⠀⠀⢁⠀⠀⠀⠀⠀⠙⠻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⡿⣫⡷⢏⢕⢕⣼⣿⢕⢱⡿⢏⢕⡕⢕⢕⢕⢕⢕⢕⢱⡕⣆⢐⠁⢸⣿⣿⢔⠀⠀⠄⢀⢀⢀⢔⠀⠀⠀⠀⠀⠌⢻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⢟⡾⢕⢕⣱⡟⢇⣿⣿⢕⢼⣱⣵⣶⣷⣿⣿⣷⣷⣷⣶⣿⣧⠹⣷⢕⠸⣿⣿⡇⠀⠀⠀⠁⠕⢕⠁⠀⠑⠀⠀⠀⢀⣵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⠀⣱⢟⢕⢑⣾⢫⢧⢱⣿⡗⢕⢰⣿⣿⣿⣿⣿⣿⣿⣿⣿⣿⣿⣿⢕⢻⢕⢑⣿⣿⡕⢔⠀⠀⠀⠀⢁⢀⠀⠀⠀⢀⠄⣸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⣵⡏⢕⣱⡿⣳⡿⢸⢕⣿⢇⢕⢸⡿⣿⣿⣿⣿⣿⣿⣿⣿⣿⣿⣿⢕⢜⢕⢕⣽⣿⠕⢕⠀⠀⢕⡕⢔⢅⢅⢅⠡⠐⠸⣾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⣿⣱⡿⢕⣼⡿⣱⢟⢕⢸⠜⢱⣞⢕⢕⢹⣿⣿⣿⣿⣿⣿⣿⣿⣿⣿⣿⢕⢕⢕⢑⣿⣿⢜⠑⠀⠀⠁⠑⠁⠕⠕⢜⢔⢄⠔⢍⢟⢿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⢿⢿⢟⢏⢱⡿⢕⣼⡿⣱⢏⢕⢕⢜⣴⣿⣯⢕⢕⣾⣿⣿⣿⣿⣿⣿⣿⣿⣿⣿⣿⡕⠕⠑⠘⠙⠁⠀⠀⢔⢄⢄⢀⠀⠀⠀⠀⢁⠕⢀⢕⠕⢸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⣟⡼⢕⠕⢕⢕⣼⡝⢸⣿⢳⡟⢕⢕⢕⢕⢕⢟⢿⢇⢱⣿⢿⣿⣿⣿⣿⣿⣿⣿⣿⣿⢸⡇⠀⠀⠀⠀⠀⠀⢕⢕⢕⢵⣧⣿⡆⢄⠀⠀⢁⢅⢴⢕⢷⢻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⡿⢕⢕⢕⢕⢕⠕⣿⢇⣿⣇⣿⢕⢕⢕⢰⢕⣱⣇⢕⢕⢸⡿⢸⣿⣿⣿⣿⣿⣿⣿⣿⣿⢕⢕⠀⢄⣀⢀⢄⢕⢕⢕⡇⢸⣿⢸⣷⢕⢕⣵⡕⢕⢕⢕⢜⢘⢿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⣿⢇⢷⢕⢕⢕⢕⢱⡯⢸⡿⣼⣟⢕⢱⢕⢜⢕⣿⣿⣿⡇⢸⢇⢸⣿⢿⣿⣿⣿⣿⣿⣿⡏⢕⢕⢑⣼⣿⣿⣷⡕⢕⢸⣷⢸⣿⢸⣿⡕⡕⣻⡇⢕⢕⢕⢕⡜⡞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⡏⢜⢇⢞⢕⡵⢇⠅⢏⣿⣇⣿⣿⣷⣿⢕⢕⢕⢿⢿⢿⢕⢸⢕⢸⡗⢸⡿⣿⣿⡿⣿⣿⢇⢕⢕⢕⢿⢿⢿⢿⢇⢕⢸⣿⡇⣿⢸⣿⣾⡇⢸⡇⢜⢳⡕⢏⢜⢕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⣷⢕⢕⢕⢿⢕⣱⠕⢹⣿⢹⣿⣿⡏⡟⠕⢕⢜⣿⣿⣿⢕⢕⡧⢸⣾⢜⡇⢿⣿⡇⢹⢝⢕⢕⢕⢱⣾⣿⣿⣿⡿⢕⢸⣿⡇⡏⢸⢿⣿⡇⢸⡇⣵⡕⢹⡕⢕⢔⡇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⣷⣕⢜⢗⢷⢵⣴⣸⢇⢸⣿⣿⢕⢇⢸⢕⢕⣻⣿⢟⢇⢕⢿⣆⢝⢕⢳⢸⣿⣷⢕⢕⢕⢕⢕⢾⢟⢟⢿⣿⢇⢕⣸⢻⡇⢕⢜⢸⣿⢇⢸⡇⢵⢗⢏⢕⣸⣾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⣷⡕⢕⢇⢔⡏⢕⢸⣿⡇⢕⢕⢛⠑⢌⢉⢁⠁⠁⠑⠕⢜⣧⣕⢨⢎⢟⣿⡇⡕⢱⣱⢕⠕⠑⠈⠁⠁⢑⢈⠁⠔⢕⢕⢕⢕⢽⢕⢸⡇⢕⢕⢜⣾⣿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⡟⠀⠁⢕⢝⢕⠸⢹⢕⢕⢑⢄⣕⣕⢑⡀⠀⠀⠀⠐⡕⣿⣿⣿⣷⣷⣧⣿⣷⣿⡟⢕⢕⣄⠀⠀⠀⠁⢕⣕⢔⢁⢕⢕⢕⣼⢕⣿⡇⠁⠀⢕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⢫⠑⠀⠀⡧⣜⢕⢕⢕⢕⢕⢕⢑⣿⣿⡄⢀⠀⢄⠀⢀⣿⣿⣿⣿⣿⣿⣿⣿⣿⣿⣿⣿⡅⢀⠀⠀⠀⠀⣼⣿⣵⢇⢕⡾⢑⣿⢕⣿⡇⠀⠀⠁⢝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⡿⡵⢇⠀⠀⠀⠸⡏⢕⢕⢕⢷⡕⢕⢸⣿⣿⣷⣕⢔⢔⢑⣵⣿⣿⣿⣿⣿⣿⣿⣿⣿⣿⣿⣿⣷⣇⢔⢕⢅⣵⣿⣿⡟⢕⡾⢕⢆⢹⢕⢹⡇⠀⠀⠀⢜⢮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⡟⡞⢕⠀⠀⠀⠀⠸⢕⢕⢕⢕⢕⢝⢇⢜⣿⣿⣕⠝⢹⠽⣽⣿⣿⣿⣿⣿⣿⣿⣿⣿⣿⣿⣿⣿⣿⣿⡽⠍⢝⢕⣿⢏⢕⢎⢔⢱⢑⢨⢕⢸⡇⠀⠀⠀⠀⢜⢣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⣏⢎⢕⢕⢀⠀⠀⠀⢅⢕⢕⢕⢇⢕⢕⢕⣕⣿⢕⢕⢕⢕⢕⢕⣹⣿⣿⣿⣿⣿⣿⣽⣿⣿⣿⣿⣿⣿⣏⡕⡕⢕⢕⢜⡱⢕⢜⠕⡇⢕⢸⡕⢸⡇⠀⠀⠀⢄⢕⢕⢱⢷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⡟⢎⢱⢡⢕⢕⣵⣾⡇⢕⢕⢱⢕⢕⢕⢕⢌⢝⢜⣷⣵⣵⣵⣴⣾⣿⣿⣿⣿⣿⣿⣿⣿⣿⣿⣿⣿⣿⣿⣿⣶⣰⣱⣵⢞⢱⢕⢕⣸⡕⢕⢜⡇⢕⡇⣿⣿⡇⢕⢸⢱⡕⢾⣿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⢣⢱⡿⡞⢕⢱⣿⣿⡇⢕⢕⢱⢇⢕⢕⢕⢕⢕⢕⢜⣿⣿⣿⣿⣿⣿⣿⡿⢿⣿⢿⢿⢿⢿⣿⡿⢿⣿⣿⣿⣿⣿⣿⣯⢕⢕⢕⢕⡿⢥⢕⢕⢕⢕⡇⣿⣿⣷⢕⢸⢸⡇⢕⣿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⢕⣾⡇⡇⢕⣸⣿⣿⡇⢕⢜⢕⢕⢕⢕⢇⢕⢕⢕⢕⢜⢻⣿⣿⣿⣿⣿⣇⢄⢕⢕⢕⢕⢕⢕⢄⣱⣿⣿⣿⣿⣿⢟⢕⢕⢕⢕⡼⢱⢇⢕⢕⢕⢕⢕⢿⣿⣿⢕⢱⢸⣿⢕⣿⣿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⢕⣿⣿⢗⢕⣿⣿⡿⢇⢕⢕⢕⢔⢇⢕⢕⢱⢕⢕⢕⢕⢕⢕⢝⢻⢿⣿⣿⣿⣷⣵⣵⣥⣵⣷⣾⣿⣿⡿⢟⢏⢕⢕⢕⢕⢕⢁⠇⢇⢕⢕⢕⢕⢕⢕⣎⢿⣿⢕⢕⣿⡟⢡⢿⢿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⡕⣿⣿⣇⢕⣿⡿⣱⢗⢕⢕⢕⢕⢕⢕⢕⢕⢕⢕⢕⢕⢕⠕⢕⢕⢕⢜⢝⢻⢿⣿⣿⣿⣿⡿⢟⢏⢕⢕⢕⢕⢕⢕⢕⢕⢕⢇⡜⢕⠅⢕⢕⢕⢕⢕⢿⣎⢏⢑⣿⣿⢕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⣧⣿⣿⣿⡇⢸⡱⢏⢕⢕⢕⢕⢕⢜⣃⢕⢕⢕⢕⢕⢕⢕⢕⢕⢕⢕⢕⢕⢕⢕⢔⢝⢝⢕⢕⡕⢕⢕⢕⢕⢕⢕⢕⢕⢕⢔⣵⡇⢕⢘⢕⢕⢕⠅⢕⢕⢜⢇⢾⣿⣿⡜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⣿⣿⢇⢕⢕⢕⢕⢕⢕⢕⢕⢹⣕⢕⢕⢕⢕⢕⢕⢕⢕⠕⠑⠀⢕⢕⢕⣕⣕⣕⣵⣾⡇⢕⠀⠁⠕⢕⢕⢕⢕⢕⢡⣻⢕⢕⢕⢕⢕⢕⢕⢕⢕⢕⢜⢸⣿⣿⢕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⢟⢻⢛⢿⢟⢕⢕⢕⢕⢕⢕⢕⢕⢕⢜⣽⢇⢕⢕⢕⢕⠕⠑⠀⠀⠀⢕⢕⠕⣿⣿⣿⣿⣿⣿⡇⢕⢕⠀⠀⠀⠁⠕⢕⢕⠕⢁⢅⢁⠑⠕⠕⠐⠑⠑⠑⠕⢕⢕⢟⠟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⠀⠀⡔⢕⢕⢕⢕⢕⢕⢕⢕⢕⢕⣯⢣⢕⢕⢕⢁⠀⠀⠀⠀⠀⢕⢕⢸⣿⣿⣿⣿⣿⣿⡇⢕⢕⠀⠀⠀⠀⠀⠀⢀⢀⠁⠁⠀⠀⠀⠀⠀⠀⠀⠀⠀⠔⠕⢕⠀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⢷⢗⢳⣿⣿⣿⣿⣿⣿⣿⣿⣿⣿⣿⣿⣿⣿⣿⣿⣿⣿⣿⣿⣿⣿⡟⢅⢕⢕⢕⢕⢕⣵⣷⣿⣿⡧⢸⡕⢰⢕⢕⢕⠀⠀⠀⠀⠀⠀⢕⢕⣼⣿⣿⣿⣿⣿⡿⠕⢇⢕⠀⠀⠀⠀⠀⠀⠑⠑⠀⠀⠀⠀⠀⠀⠀⠀⠀⠀⠀⠀⠀⠀⠀⠀⠀⠁⠕⢵⣵⣵⡕⢕⢕⢕⢕⢕⢕⢕⢸⣇⣀⠀⠀⠀⠀⠀⠀⠀⠀⠀⠀⠀⠑⠝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⡿⢟⢝⢕⢕⢕⢕⢻⣿⣿⣿⣿⣿⣿⣿⣿⣿⣿⣿⣿⣿⣿⣿⣿⣿⣿⣿⣿⢟⢕⢕⢕⢕⢕⣱⣿⣿⣿⣿⣿⢇⡌⢕⢑⢕⢕⢕⠀⠀⠀⠀⠀⠀⠕⢑⢺⣿⣿⣿⣿⣿⢖⢅⠕⠑⠀⠀⠀⠀⠀⠀⠀⠀⠀⠀⠀⠀⠀⠀⠀⠀⠀⠀⠀⠀⠀⠀⠀⠀⠀⠀⠀⠀⠔⣵⣵⣵⣵⣵⣗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⣯⢕⢕⢕⢕⢕⢕⢕⠕⢿⣿⣿⣿⣿⣿⣿⣿⣿⣿⣿⣿⣿⣿⣿⣿⣿⣿⣿⢏⢕⢕⡕⢕⢕⣸⣿⣿⣿⣿⣿⡇⣵⢕⢕⢜⢕⢕⠕⠀⠀⠀⠀⠀⠀⠀⠝⠟⠛⠛⠛⠛⠛⠁⠀⠀⠀⠀⠀⠀⠀⠀⠀⠀⠀⠀⠀⠀⠀⠀⠀⠀⠀⠀⠀⠀⠀⠀⠀⠀⠀⠀⠀⠀⠀⠀⠁⢻⣿⣿⣿⣿⣿⣿⣿⣿⡿⢿⢿⢿⢿⢿⠿⠿⠿⢕⢔⢄⢄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⣷⡕⢕⠕⢕⢕⢔⠀⠈⢿⣿⣿⣿⣿⡿⢿⣻⣽⣾⣿⢿⢿⢳⠏⠟⢿⢕⢕⢕⠕⠕⠕⠱⠿⠿⠿⢿⣿⣿⢱⡏⢕⢕⢕⠕⠕⠀⠀⠀⠀⠀⠀⠀⠀⠀⠀⠀⠀⠀⠀⠀⠀⠀⠀⠀⠀⠀⠀⠀⠀⠀⠀⠀⠀⠀⠀⠀⠀⠀⠀⠀⠀⠀⠀⠀⠀⠀⠀⠀⠀⠀⠀⠀⠀⠀⠘⢹⣽⣿⣟⢿⣿⣿⣿⣿⣧⣄⡀⠀⠀⠀⠀⠐⠕⢕⢕⢕⢕⢔⢄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⣷⣔⠀⠁⠁⢀⢀⢀⠈⢿⡿⣫⣵⣾⡿⢟⢏⢕⢕⢕⢕⠀⠀⠀⠀⠀⠀⠀⠀⠀⠀⠀⠀⠀⠀⠀⠁⠑⠟⠑⠁⠁⠀⠀⠀⠀⠀⠀⠀⠀⠀⠀⠀⠀⠀⠀⠀⠀⠀⠀⠀⠀⠀⠀⠀⠀⠀⠀⠀⠀⠀⠀⠀⠀⠀⠀⠀⠀⠀⠀⠀⠀⠀⠀⠀⠀⠀⠀⠀⠀⠀⠀⠀⠀⠀⠕⢝⢝⢻⢿⣾⣽⡻⢿⣿⣿⣿⣿⡇⠀⠀⠀⠀⢕⢕⢕⠕⠕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⣆⠀⠀⠕⠑⠀⢀⣵⣾⡿⢏⢕⢕⢕⠕⠑⠑⠑⠑⠀⠀⠀⠀⠀⠀⠀⠀⠀⠀⠀⠀⠀⠀⠀⠀⠀⠀⠀⠀⠀⠀⠀⠀⠀⠀⠀⠀⠀⠀⠀⠀⠀⠀⠀⠀⠀⠀⠀⠀⠀⠀⠀⠀⠀⠀⠀⠀⠀⠀⠀⠀⠀⠀⠀⠀⠀⠀⠀⠀⠀⠀⠀⠀⠀⠀⠀⠀⠀⠀⠀⠀⠀⠀⠀⠀⠀⠀⠁⠈⠛⢻⣷⣮⡟⢛⢛⠃⠀⠀⠀⠀⠑⠑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⣿⣆⠀⠀⠀⣰⣿⡿⢏⢕⢕⢕⠕⠀⠀⠀⠀⠀⠀⠀⠀⠀⠀⠀⠀⠀⠀⠀⠀⠀⠀⠀⠀⠀⠀⠀⠀⠀⠀⠀⠀⠀⠀⠀⠀⠀⠀⠀⠀⠀⠀⢀⢀⢀⢀⢀⠀⢀⠀⠀⠀⢀⠀⠀⠀⠀⠀⠀⠀⠀⠀⠀⠀⠀⠀⠀⠀⠀⠀⠀⠀⠀⠀⠀⠀⠀⠀⠀⠀⠀⠀⠀⠀⠀⠀⠀⠀⠀⠀⠀⠁⢜⢻⣿⣷⣅⠀⠀⠀⢔⢔⠀⠀⢀⣔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⣧⠀⠀⢹⡟⢕⢕⢕⢕⢕⠀⠀⠀⠀⠀⠀⠀⠀⠀⠀⠀⠀⠀⠀⠀⠀⠀⠀⠀⠀⠀⠀⠀⠀⠀⠀⠀⠀⠀⠀⠀⠀⠀⢀⠀⢀⢔⢅⢕⢕⢕⢕⢕⢕⢕⢔⢕⢅⢕⢕⢕⠑⢔⠐⠀⢀⢀⠀⠀⠀⠀⠀⠀⠀⠀⠀⠀⠀⠀⠀⠀⠀⠀⠀⠀⠀⠀⠀⠀⠀⠀⠀⠀⠀⠀⠀⠀⠀⢀⢕⢕⢜⢻⣿⣷⠄⠀⠀⠀⠀⠀⠘⠙⠙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⣧⠀⠈⠀⠁⢕⢕⢕⢕⢔⠀⠀⠀⠀⠀⠀⠀⠀⠀⠀⠀⠀⠀⠀⠀⠀⠀⠀⠀⠀⠀⠀⠀⠀⠀⠀⠀⢀⠄⠁⠑⢕⢕⢄⢔⢔⢕⢕⢕⢕⢕⢕⢕⢕⢕⢕⢔⢕⢕⢕⢕⢕⢕⢑⢕⢅⢔⢀⢄⠀⠀⠀⠀⠀⠀⠀⠀⠀⠀⠀⠀⠀⠀⠀⠀⠀⠀⠀⠀⠀⠀⠀⠀⠀⠀⠀⠕⠕⠕⢕⢕⢕⠘⠿⠕⠕⠀⠀⢀⣔⡀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⡟⠁⠀⠀⠀⠀⠁⠀⠀⠀⠀⠀⠀⠀⠀⠀⠀⠀⠀⠀⠀⠀⠀⠀⠀⠀⠀⠀⠀⠀⠀⠀⠀⠀⢄⢔⢕⢅⢅⢅⠕⢕⢕⢕⢕⠕⢕⢕⢕⢕⢇⢕⢕⢕⢕⢕⢕⢕⢕⢕⢕⢕⢕⢕⢕⢕⢕⢕⢕⢔⢔⢄⠀⢀⠄⠀⠀⠀⠀⠀⠀⠀⠀⠀⠀⠀⠀⠀⠀⠀⠀⠀⠀⠀⠀⠀⠀⠀⠀⠁⠑⠀⠀⠀⠀⠀⠀⢰⣿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⡇⠀⠀⠀⠀⠀⠀⠀⠀⠀⠀⠀⠀⠀⠀⠀⠀⠀⠀⠀⠀⠀⠀⠀⠀⠀⠀⠀⢀⠀⠀⠀⢄⢕⢕⢕⢕⢕⢕⢔⢕⢕⢕⢕⢕⢕⢕⢕⠕⢕⢱⢕⢕⢕⢕⢕⢕⢕⢕⢕⢕⢕⢕⢕⢕⢕⢕⢕⢕⢕⢕⢕⢔⠑⠀⢀⢕⢀⠀⠀⠀⠀⠀⠀⠀⠀⠀⠀⠀⠀⠀⠀⠀⠀⠀⠀⠀⠀⠀⠀⠀⠀⠀⠀⠀⠀⢀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⠕⠀⠀⠀⠀⠀⠀⠀⠀⠀⠀⠀⠀⠀⠀⠀⠀⠀⠀⠀⠀⠀⠀⠀⠀⠀⠀⢐⠁⠀⠀⠀⠑⠕⠕⠕⢕⢕⢕⢕⢕⢕⢕⢕⢕⢝⢝⢕⢔⢕⢕⢕⢕⢕⢕⢕⢕⢕⢕⢕⢕⢕⢕⢕⢕⢕⢕⢕⢕⢕⢕⠕⠁⠀⢄⢕⠀⢕⠀⠀⠀⠀⠀⠀⠀⠀⠀⠀⠀⠀⠀⠀⠀⠀⠀⠀⠀⠀⠀⠀⠀⠀⠀⠀⠀⠀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⢔⠀⠀⠀⠀⠀⠀⠀⠀⠀⠀⠀⠀⠀⠀⠀⠀⠀⠀⠀⠀⠀⠀⠀⠀⠀⠀⠀⠀⢀⢄⠀⠀⠀⠁⠐⠀⢔⢅⢕⢕⢕⢕⢕⢕⢕⢕⢕⢕⢜⢔⢕⢕⢕⢕⢕⢜⢅⢕⢑⡕⢕⢕⢕⢕⢕⢕⢕⠕⠑⠀⠀⠀⠀⢕⢕⡄⢕⠀⠀⠀⠀⠀⠀⠀⠀⠀⠀⠀⠀⠀⠀⠀⠀⠀⠀⠀⠀⠀⠀⠀⠀⠀⠀⠀⠀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⠀⠀⠀⠀⠀⠀⠀⠀⠀⠀⠀⠀⠀⠀⠀⠀⠀⠀⠀⠀⠀⠀⠀⠀⠀⠀⢅⢄⢕⢕⠀⠀⠀⠀⠀⠀⠀⠁⠑⠕⢕⢕⢕⢕⢕⢕⢕⢕⢕⢕⢕⢕⢕⢕⢕⢕⢕⢕⢕⢕⢕⢕⢕⠕⠑⠁⠀⠀⠀⠀⠀⠀⠀⢕⢕⢝⢕⠀⠀⠀⠀⠀⠀⠀⠀⠀⠀⠀⠀⠀⠀⠀⠀⠀⠀⠀⠀⠀⠀⠀⠀⠀⠀⠀⠀⢕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⢅⠀⠀⠀⠀⠀⠀⠀⠀⠀⠀⠀⠀⠀⠀⠀⠀⠀⠀⠀⠀⠀⠀⠀⠀⠀⠀⢕⣾⢇⢕⠀⠀⠀⠀⠀⠀⠀⠀⠀⠀⠀⠀⠁⠁⠑⠑⠑⠑⠑⠑⠑⠑⠑⠑⠑⠑⠑⠑⠑⠁⠁⠀⠀⠀⠀⠀⠀⠀⠀⠀⠀⠀⢀⡕⢕⢕⢕⡇⢄⢀⠀⠀⠀⠀⠀⠀⠀⠀⠀⠀⠀⠀⠀⠀⠀⠀⠀⠀⠀⠀⠀⠀⠀⢀⢀⢕⢕⢕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⢕⢔⢀⠀⠀⠀⠀⠀⠀⠀⠀⠀⠀⠀⠀⠀⠀⠀⠀⠀⠀⢀⢄⢔⢕⢕⢕⢻⣇⢕⢕⠀⠀⠀⠀⠀⠀⠀⠀⠀⠀⠀⠀⠀⠀⠀⠀⠀⠀⠀⠀⠀⠀⠀⠀⠀⠀⠀⠀⠀⠀⠀⠀⠀⠀⠀⠀⠀⠀⠀⠀⠀⣰⢗⢕⣵⢕⢇⢕⢕⢕⢕⢔⢄⢀⠀⠀⠀⠀⠀⠀⠀⠀⠀⠀⠀⠀⠀⠀⢀⢄⢔⢕⣱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⢱⡕⢕⢔⢄⢀⠀⠀⢔⠀⠀⠀⠀⠀⠀⠀⠀⠀⠀⢄⢕⢕⢕⢕⢕⢕⢕⢸⣿⣷⣵⡔⢄⠀⠀⠀⠀⠀⠀⠀⠀⠀⠀⠀⠀⠀⠀⠀⠀⠀⠀⠀⠀⠀⠀⠀⠀⠀⠀⠀⠀⠀⠀⠀⠀⠀⠀⠀⠀⠀⢀⢄⣱⣷⣿⡟⢕⣿⢕⢕⢕⢕⢕⢕⢕⢔⢀⠀⠀⠀⠀⠀⠀⠀⠀⠀⠀⢄⢕⢕⣱⣵⣿⣿⡕⢑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⣾⣿⣷⣕⢕⢕⢕⢔⢕⢔⢀⢄⢀⠀⠀⠀⠀⠀⠀⠁⠕⢕⢕⢕⢕⢕⢱⢕⢜⢝⢻⠿⢇⢕⠀⠀⠀⠀⠀⠀⠀⠀⠀⠀⠀⠀⠀⠀⠀⠀⠀⠀⠀⠀⠀⠀⠀⠀⠀⠀⠀⠀⠀⠀⠀⠀⠀⠀⠀⠀⠕⢕⢝⢏⢕⢕⢕⣿⢕⢕⢕⢕⢕⢕⢕⢕⠀⠀⠀⠀⠀⠀⠀⠀⠀⠀⢀⢕⣱⣾⣿⣿⣿⣿⠑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⢻⣿⣿⣿⣷⡕⢕⢕⢕⢕⢕⢑⢑⠀⠀⠀⠀⠀⠀⠀⠀⠀⠑⢕⢕⢕⢸⡇⢕⢕⢕⢄⠀⠀⠀⠀⠀⠀⠀⠀⠀⠀⠀⠀⠀⠀⠀⠀⠀⠀⠀⠀⠀⠀⠀⠀⠀⠀⠀⠀⠀⠀⠀⠀⠀⠀⠀⠀⠀⠀⢀⢕⢕⢕⢕⢕⣼⢟⢕⢕⢕⢕⢕⢕⢕⢕⠀⠀⠀⠀⠀⠀⠀⠀⠀⢀⢕⢕⢿⣿⣿⣿⡿⢏⢔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⢸⣿⣿⣿⣿⣿⢕⢕⢕⢕⢕⢕⢕⢄⠀⠀⠀⠀⠀⠀⠀⠀⠀⠀⠑⢕⢕⡝⢕⢱⣕⣕⢄⢄⢀⢀⢀⠀⠀⠀⠀⠀⠀⠀⠀⠀⠀⠀⠀⠀⠀⠀⠀⠀⠀⠀⠀⠀⠀⠀⠀⠀⠀⠀⠀⠀⠀⠀⠀⢀⢕⢕⢕⡕⢕⡰⢇⡇⢕⢕⢕⠕⠑⠁⠀⠀⠀⠀⢀⠄⠀⠀⠀⠀⠀⠑⠑⠕⠹⠟⢝⢏⢕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⢜⢿⣿⣿⡿⢕⢕⢕⢕⢕⢕⢕⢕⢀⠀⠀⠀⠀⠀⠀⠀⠀⠄⠀⠀⠁⠕⡕⢕⢜⢿⢿⣿⣷⡇⢕⢕⠀⠀⠀⠀⠀⠀⠀⠀⠀⠀⠀⠀⠀⠀⠀⠀⠀⠀⠀⠀⠀⠀⠀⠀⠀⠀⠀⠀⠀⠀⢕⢕⣳⣿⢿⢕⢕⢕⡜⠀⠀⠁⠀⠀⠀⠀⠀⠀⠀⠀⠀⠀⠀⠀⠀⠀⠀⠀⠀⠀⠀⠀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⠑⠑⠑⠑⠁⠁⠀⠀⠀⠀⠀⠀⠀⠀⠀⠀⠀⠀⠀⠀⠀⠀⠐⠀⠀⠀⠑⠑⠑⠑⠑⠀⠀⠀⠀⠀⠀⠀⠀⠀⠀⠀⠀⠀⠀⠀⠀⠀⠀⠀⠀⠀⠀⠀⠀⠀⠀⠀⠀⠀⠀⠀⠀⠀⠀⠀⠁⠁⠁⠀⠑⠑⠑⠐⠁⠀⠀⠀⠀⠀⠀⠀⠀⠀⠀⠀⠀⠀⠀⠀⠀⠀⠀⠀⠀⠀⠀⠀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⣌⠻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⢻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⣎⠝⢿⣿⣿⣿⣿⣿⣿⣿⣧⢱⣜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⣷⡔⢝⢿⡿⢿⣿⣿⣿⣿⡇⢿⣞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⣿⣯⣽⣿⣿⣿⣿⣿⣿⣿⣿⣿⣿⣿⣿⣿⣿⣿⣿⣿⣿⣿⣿⣿⢏⢕⣿⣿⣿⣿⣿⣿⣿⣿⣿⣧⡕⣮⢱⢻⠿⠿⠿⠿⠜⢻⢜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⠛⢿⢿⢿⠿⠟⠟⠿⠿⠿⠿⠿⠟⠟⠟⠟⠟⠿⠿⠟⠟⠟⠻⢕⡌⠜⠟⠟⠟⠟⠟⠟⠟⠟⠟⠟⠟⠘⠇⢇⢔⢀⠄⠀⠀⠀⠁⠙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⢕⢱⢇⢄⢔⢔⢔⢕⢕⢔⢔⢕⣕⢆⢀⠀⠀⢜⡇⢔⢔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⡷⢗⢇⢑⡏⢕⡵⢆⣕⢕⢕⢕⢔⢛⢇⢔⢝⢇⠀⠀⢕⣿⡜⡔⠀⠀⠀⠀⠀⠑⠀⠀⠁⠳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⢟⣱⢞⢜⠕⣸⢕⠜⣵⣿⢏⢕⢕⢕⢕⢕⢕⢕⢕⢜⢣⠀⠑⠸⣷⡡⢀⠀⠀⠀⠀⢀⠀⠀⠀⠀⠑⠝⠻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⠟⡵⢟⢇⣱⡕⣽⣿⢕⣼⡿⢕⢕⡕⢕⣕⢕⢕⢕⢕⢡⡱⣣⡱⢀⠸⣿⣿⡇⠀⠀⠄⢄⢄⢀⢕⠀⠀⠀⠀⠀⠐⠙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⣱⢟⢕⢕⣼⢇⢑⣿⡏⢕⣟⣱⣵⣿⣿⣿⣿⣿⣿⣷⣿⣿⣷⢚⣷⡕⢜⣿⣿⡇⢄⠀⠀⠀⠑⢕⠁⠀⠑⠁⠀⠀⢀⣴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⢄⣼⢇⢅⣱⡿⣱⢹⢜⣿⡇⢕⣾⣿⣿⣿⣿⣿⣿⣿⣿⣿⣿⣿⣿⢕⢻⢕⢕⣿⣿⢅⢕⠀⠀⢀⠀⠅⢀⢀⢀⢀⢀⢄⢠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⣇⣾⢇⢕⣼⡟⣽⡟⢕⠕⣿⢣⢕⢹⡿⣿⣿⣿⣿⣿⣿⣿⣿⣿⣿⣿⡕⢕⢕⢕⣿⣿⢸⢕⠀⠀⢕⢕⢔⢲⡔⢄⠔⠂⠑⢾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⡟⣾⡏⢕⣾⣟⡾⢏⢕⢱⠑⢱⣖⢕⢕⢸⣿⣿⣿⣿⣿⣿⣿⣿⣿⣿⣿⡇⢕⢕⢕⣿⣿⢜⠑⠀⠀⠁⠁⠁⠁⠑⠕⡣⡠⢕⠜⢝⢻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⢿⢟⡟⢏⢝⣹⢿⢑⣾⡟⣼⢏⢕⢕⢕⣵⣿⣷⡕⢕⣿⣿⣿⣿⣿⣿⣿⣿⣿⣿⣿⣿⡇⠕⠁⠑⠉⠁⠀⠀⢕⢔⢄⢄⡀⠀⠀⠀⠁⢁⢀⢕⠕⢠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⢣⢇⢱⢧⢕⢕⡿⢇⣼⡿⣼⢇⢕⢕⢕⢕⢜⢟⢿⢇⢸⣿⢿⣿⣿⣿⣿⣿⣿⣿⣿⣿⢸⡇⠀⠀⠀⠀⠀⠀⢔⢕⢕⢺⣿⢸⣇⢔⢀⠀⠁⢅⢰⢕⢸⡜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⢏⡜⢕⢕⢕⢕⢸⡇⢱⣿⢱⣏⢕⢕⢕⢸⢕⡧⣕⡕⢕⢸⡟⢸⣿⣿⣿⣿⣿⣿⣿⣿⡿⢜⢕⠔⢔⣀⢀⣄⢕⢕⢕⢇⢸⣿⣼⣿⢕⢸⢰⡕⢕⢕⢕⢕⢕⡹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⡟⡜⢇⢕⢕⢕⠕⢸⡕⣾⡏⣿⣇⢕⣕⢕⡇⠑⣿⣿⣿⡇⢸⢇⣾⡿⢿⣿⣿⣿⣿⣿⣿⣧⢕⢕⠕⣼⣿⣿⣿⡇⢕⢸⣿⡕⣿⢺⣿⡇⣼⢸⡇⢕⢕⢕⢕⢸⢱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⡕⢜⢇⢓⡱⢗⢕⠓⢷⣿⢹⣿⣿⣿⡯⢕⢕⢱⢿⢿⢿⢕⢸⢕⢿⣇⢸⡿⣿⣿⡟⣿⣿⢇⢕⢕⢄⢿⢿⢟⢻⢷⢕⢸⣿⡇⢿⢸⣿⣿⣿⢕⣿⢔⢗⢕⢏⢔⢕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⣏⢕⢕⡕⢇⢕⣵⣸⣸⡟⣾⣿⣿⢕⡇⢕⢕⢸⣿⣿⣿⢕⢕⡕⢸⣷⢌⡇⢻⣿⡇⢝⢝⢕⢕⢕⢱⣾⣿⣿⣿⣿⢕⢕⣿⣿⢸⢸⣿⣿⡏⢕⣿⢧⡕⢸⣣⢕⢕⡕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⣧⡕⢘⢗⢷⢵⢔⣿⢕⣿⣿⡏⢕⢕⣼⢕⡜⣻⣿⡿⢕⢱⢿⡎⢺⢕⢱⢸⣿⣿⢕⢕⢕⢕⢕⢼⢟⢟⢿⣽⣇⢕⡸⢿⡏⢕⢸⢸⢿⡇⢱⣿⢵⢗⢟⡕⣱⣾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⣧⡇⢕⢇⢱⢣⢕⣿⣿⢕⢕⢕⢉⠑⢉⢉⠁⠈⠁⢕⠕⢜⣧⢕⡕⡕⢿⣿⡇⢕⢱⢇⢕⠕⠑⠈⠁⠁⢁⢈⠁⠑⢕⢕⢕⢕⢸⡇⢸⡇⢕⢕⢕⣾⣿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⠇⠁⢅⠜⢕⢕⢇⢹⢕⢕⢁⢔⣕⣕⣑⡀⠀⠀⠀⠀⡕⣿⣿⣿⣧⣱⣜⣷⢇⣾⡕⢕⢔⣁⠀⠀⠀⠀⢕⣕⡔⢁⢕⢕⢕⢸⢕⣸⡇⢕⠀⢁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⡿⡇⠁⠀⢠⢕⡕⢕⢕⢕⢕⢕⢕⢜⣿⣿⢁⢀⠀⢄⠀⠀⣿⣿⣿⣿⣿⣿⣿⣿⣿⣿⣿⣿⡕⢀⠀⢀⠀⠀⣸⣿⣱⡇⢕⣼⢕⡇⢇⢺⡇⠀⠀⠀⢸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⡟⡽⠑⠀⠀⠁⢵⡇⢕⢕⢜⣗⡕⢕⢸⣿⣿⣷⣕⢔⢔⢑⣼⣿⣿⣿⣿⣿⣿⣿⣿⣿⣿⣿⣿⣷⣇⢕⢔⢑⣵⣿⣿⡟⢕⡼⢏⡠⢜⡕⢸⡇⠀⠀⠀⠘⢳⡹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⢟⡞⠑⠀⠀⠀⠀⡣⢕⢕⢕⢕⢜⢕⢕⢸⣿⢿⡕⢍⢝⢹⣿⣿⣿⣿⣿⣿⣿⣿⣿⣿⣿⣿⣿⣿⣿⡿⣽⢽⡍⠕⣾⡟⢕⢜⡕⢱⢇⢅⢇⢸⡇⠀⠀⠀⠀⠑⢻⡕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⣟⢌⢕⢕⠀⠀⠀⢔⢜⢕⠱⢕⢕⢕⢕⠕⡜⣯⢕⢕⢕⢕⢕⢜⣿⣿⣿⣿⣿⣿⣿⣿⣿⣿⣿⣿⣿⣿⣿⢕⢕⢕⢑⢌⣕⢕⢕⢕⣞⢕⢕⡇⢜⡷⢀⠀⠀⠀⢰⢕⢜⡕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⡿⡜⢱⢱⢇⢕⣵⣾⢕⢕⢕⢼⢕⢕⢕⢕⢜⢟⢹⣧⣵⣵⣵⣥⣾⣿⣿⣿⣿⣿⣿⣿⣿⣿⣿⣿⣿⣿⣿⣿⣯⣗⣕⣵⣾⢇⢜⢕⢱⡏⢕⢕⡇⢕⡿⣿⣿⣾⢕⢕⣇⢇⢜⣹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⣧⢕⡾⡞⢕⢱⣿⣿⢕⢕⢕⡘⢕⢕⢕⢕⢕⢕⢕⢹⣿⣿⣿⣿⣿⣿⣿⡿⣿⣿⣿⣿⣿⣿⣿⣿⢿⣿⣿⣿⣿⣿⣿⣟⢕⢕⢕⢕⣾⣇⢕⢕⢕⢕⢇⣿⣿⣿⣇⢕⢸⢸⡇⠕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⢕⢸⡇⡇⢕⣸⣿⣿⢕⢕⡇⢕⢕⢕⢅⢕⢕⢕⢕⢕⢜⢻⣿⣿⣿⣿⣿⡕⢄⢕⢕⢕⢕⢕⢕⢄⢀⣿⣿⣿⣿⣿⡿⢇⢕⢕⢕⣸⢫⢇⢕⢕⢜⢕⢕⢻⣿⣿⣿⢕⠸⣿⣿⢕⢹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⣿⢕⣿⣷⡇⢕⣿⣿⢏⡕⢕⢕⢕⢕⢕⢕⢕⢕⢕⢕⢕⢕⢕⢜⢟⢿⣿⣿⣿⣷⣵⣵⣵⣕⣵⣵⣷⣿⣿⣿⢿⢟⢕⢕⢕⢕⢕⢱⢇⢎⢕⢕⢕⢕⢕⢕⣧⡝⣿⣿⡇⢅⢿⢿⢇⢸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⣿⡕⣿⣿⡕⢕⢟⣵⣿⡧⢑⢕⢕⢕⢕⢕⢕⢕⢕⢕⢕⢕⢕⢕⢕⢕⢕⢝⢟⢿⣿⣿⣿⣿⣿⡿⢿⢟⢝⢕⢕⢕⢕⢕⢕⢕⢕⢕⢕⢕⡕⢕⢕⢕⢕⢕⢻⣷⣮⡻⡇⢔⡕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⣿⣇⣿⣿⡿⢕⢟⢏⢝⢕⢕⢕⢕⢕⢕⢕⢕⢕⢕⢕⢕⢕⢕⢕⢕⢕⢕⢕⢕⢕⢕⢜⢍⢝⢝⢕⢕⢕⢕⢕⢕⢕⢕⢕⢕⢕⡜⣱⢇⢕⡇⢕⢕⢕⠁⢕⢕⢝⢟⢫⢕⢸⡆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⡿⡝⢕⢕⢕⢕⢕⢕⢕⢕⢕⢇⢕⢕⢕⢕⢕⢕⢕⢕⢕⢕⢕⠑⠁⢕⢕⢕⢕⢕⣕⣵⣾⡇⢕⠀⠑⠕⢕⢕⢕⢕⢕⢸⡟⢕⢕⢕⢕⢕⢕⢕⢕⢕⢕⢕⢕⢕⢞⡇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⢛⢟⣣⢕⢕⢕⢕⢕⢕⢕⢕⢕⢕⢕⢹⣵⢕⢕⢕⢕⢕⠕⠑⠁⠀⠀⢔⢕⠕⣾⣿⣿⣿⣿⣿⡇⢕⢕⠀⠀⠀⠁⢕⢕⢕⠜⠑⠑⢕⢕⢕⢕⠔⠕⠕⠕⢕⢕⢕⢕⢔⢕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⢑⢕⢕⢕⢕⢕⢕⢕⢕⢕⢕⢕⢕⣸⣿⢕⢕⢕⢕⠁⠀⠀⠀⠀⠀⢕⢕⢸⣿⣿⣿⣿⣿⣿⣷⢕⢕⠀⠀⠀⠀⠁⠁⠁⠕⠕⠑⠀⠀⠀⠀⠀⠀⠀⠀⠀⠕⢕⢕⢕⢜⢕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⢗⢗⢕⢾⣿⣿⣿⣿⣿⣿⣿⣿⣿⣿⣿⣿⣿⣿⣿⣿⣿⣿⣿⢟⢜⢕⢕⢕⢕⢕⢕⢕⢕⣵⣷⣾⣿⣟⠞⣿⡱⢕⢕⢕⠀⠀⠀⠀⠀⠀⢕⠕⣼⣿⣿⣿⣿⣿⣿⢏⢕⢕⠀⠀⠀⠀⠀⠀⠑⠀⠀⠀⠀⠀⠀⠀⠀⠀⠀⠀⠀⠀⠀⠀⠀⠀⠁⠁⠑⢴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⡿⢟⢝⢕⢕⢕⢕⢜⣿⣿⣿⣿⣿⣿⣿⣿⣿⣿⣿⣿⣿⣿⣿⣿⣿⡿⢏⢕⢕⢕⢕⢕⢕⢕⢕⣵⣿⣿⣿⣿⣿⡇⢸⡇⢜⢕⢕⠑⠀⠀⠀⠀⠀⠀⢕⢕⣹⣿⣿⣿⣿⣿⣿⢕⢕⠕⠀⠀⠀⠀⠀⠀⠀⠀⠀⠀⠀⠀⠀⠀⠀⠀⠀⠀⠀⠀⠀⠀⠀⠀⠀⠀⠀⠁⠕⣵⣵⣵⣵⣵⣗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⡕⢕⢕⢕⢕⢕⢕⠕⠸⣿⣿⣿⣿⣿⣿⣿⣿⣿⣿⣿⣿⣿⣿⣿⢟⢕⢱⢕⢜⢕⢕⢕⢕⢕⣼⣿⣿⣿⣿⣿⣿⢕⡜⡅⢕⢕⢕⠑⠀⠀⠀⠀⠀⠀⠀⢻⢿⠿⠿⠟⠿⠽⠋⠁⠀⠀⠀⠀⠀⠀⠀⠀⠀⠀⠀⠀⠀⠀⠀⠀⠀⠀⠀⠀⠀⠀⠀⠀⠀⠀⠀⠀⠀⠀⠀⠀⢻⣿⣿⣿⣿⣿⣿⣿⣿⡿⢿⢿⢿⢿⢿⠿⠿⠿⢕⢕⢔⢄⢄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⣇⢕⠕⢕⢕⢕⠀⠀⠹⣿⣿⣿⣿⣿⢿⣟⣯⣷⣿⡿⢿⢟⢳⢱⢱⢇⢕⢕⢕⢕⢕⢕⣸⣿⣿⣿⣿⣿⣿⢕⣕⢕⢇⢕⢕⠕⠀⠀⠀⠀⠀⠀⠀⠀⠀⠀⠀⠀⠀⠀⠀⠀⠀⠀⠀⠀⠀⠀⠀⠀⠀⠀⠀⠀⠀⠀⠀⠀⠀⠀⠀⠀⠀⠀⠀⠀⠀⠀⠀⠀⠀⠀⠀⠀⠀⠀⢽⣽⣿⣟⡻⢿⣿⣿⣿⣧⣄⡀⠀⠀⠀⠀⠀⠐⠕⢕⢕⢕⢕⢔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⣧⡀⠀⠁⠁⢀⢀⠀⠝⣿⢟⣽⣷⣿⢿⢟⢝⢕⢕⢕⢕⠀⠀⠀⠁⠁⠁⠁⠀⠀⠀⠀⠀⠀⠀⠈⠙⢿⢡⠞⠑⠁⠁⠀⠀⠀⠀⠀⠀⠀⠀⠀⠀⠀⠀⠀⠀⠀⠀⠀⠀⠀⠀⠀⠀⠀⠀⠀⠀⠀⠀⠀⠀⠀⠀⠀⠀⠀⠀⠀⠀⠀⠀⠀⠀⠀⠀⠀⠀⠀⠀⠀⠀⠀⠀⢁⢜⢍⢟⢿⣷⣯⣟⢿⣿⣿⣿⣿⡇⠀⠀⠀⠀⢔⢕⢕⠕⠕⠑⢔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⣷⡀⠀⠐⠑⠁⠀⣠⣷⣿⢟⢏⢕⢕⢕⢕⠕⠕⠕⢕⠀⠀⠀⠀⠀⠀⠀⠀⠀⠀⠀⠀⠀⠀⠀⠀⠀⠀⠀⠀⠀⠀⠀⠀⠀⠀⠀⠀⠀⠀⠀⠀⠀⠀⠀⠀⠀⠀⠀⠀⠀⠀⠀⠀⠀⠀⠀⠀⠀⠀⠀⠀⠀⠀⠀⠀⠀⠀⠀⠀⠀⠀⠀⠀⠀⠀⠀⠀⠀⠀⠀⠀⠀⠀⠀⠁⠁⠁⠁⠑⠝⢻⢿⣷⣝⢛⠛⠃⠀⠀⠀⠀⠁⠑⠁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⣿⣷⡀⠀⠀⢄⣾⣿⢟⢕⢕⢕⢕⠕⠀⠀⠀⠀⠀⠀⠀⠀⠀⠀⠀⠀⠀⠀⠀⠀⠀⠀⠀⠀⠀⠀⠀⠀⠀⠀⠀⠀⠀⠀⠀⠀⠀⠀⠀⠀⠀⠀⠀⠀⠀⠀⠀⠀⠀⠀⠀⠀⠀⠀⠀⠀⠀⠀⠀⠀⠀⠀⠀⠀⠀⠀⠀⠀⠀⠀⠀⠀⠀⠀⠀⠀⠀⠀⠀⠀⠀⠀⠀⠀⠀⠀⠀⠀⠀⠀⠀⠀⢕⢝⢿⣿⣦⡐⠀⠀⠔⢔⢀⠀⠀⣀⣔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⣷⡄⠀⠘⣿⢏⢕⢕⢕⢕⢕⠀⠀⠀⠀⠀⠀⠀⠀⠀⠀⠀⠀⠀⠀⠀⠀⠀⠀⠀⠀⠀⠀⠀⠀⠀⠀⠀⠀⠀⠀⠀⠀⠀⠀⠀⠄⠄⢀⢔⢔⢕⢕⢕⢕⢔⢕⢔⠐⢔⢔⢔⢔⢄⠄⠀⠀⠀⠀⠀⠀⠀⠀⠀⠀⠀⠀⠀⠀⠀⠀⠀⠀⠀⠀⠀⠀⠀⠀⠀⠀⠀⠀⠀⠀⠀⠀⠀⠀⠀⢄⢕⢕⢝⢿⣿⡦⠀⠀⠀⠀⠀⠁⠙⠙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⡄⠀⠁⠀⠕⢕⢕⢕⢕⡄⠀⠀⠀⠀⠀⠀⠀⠀⠀⠀⠀⠀⠀⠀⠀⠀⠀⠀⠀⠀⠀⠀⠀⠀⠀⠀⠀⠀⠀⠀⠔⢔⢕⢁⢐⢅⢕⢕⢕⢕⢕⢕⢕⢕⢕⢕⢅⢕⢕⢕⢔⢅⢄⢔⢕⢕⢀⠄⢀⠀⠀⠀⠀⠀⠀⠀⠀⠀⠀⠀⠀⠀⠀⠀⠀⠀⠀⠀⠀⠀⠀⠀⠀⠀⠀⠀⢄⢔⢕⢕⢕⢕⠑⠻⠇⠕⠔⠀⠀⣀⡀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⣿⠏⠀⠀⠀⠀⠑⠁⠁⠈⠁⠀⠀⠀⠀⠀⠀⠀⠀⠀⠀⠀⠀⠀⠀⠀⠀⠀⠀⠀⠀⠀⠀⠀⠀⢀⢄⢔⠔⢑⢄⢔⢕⢕⢕⢕⢕⢕⢕⢕⢕⢕⢕⢕⢕⢕⢕⢕⢕⢕⢕⢕⢕⢕⢕⢕⢕⢕⢕⢕⢀⢀⢀⠀⠀⠀⠀⠀⠀⠀⠀⠀⠀⠀⠀⠀⠀⠀⠀⠀⠀⠀⠀⠀⠀⠀⠀⠀⠁⠀⠁⠕⠁⠀⠀⠀⠀⠀⠀⣾⣿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⠀⠀⠀⠀⠀⠀⠀⠀⠀⠀⠀⠀⠀⠀⠀⠀⠀⠀⠀⠀⠀⠀⠀⠀⠀⠀⠀⠀⠀⠀⠀⠀⢀⢔⢕⢕⢕⢕⢕⢄⢔⢕⢕⢕⢕⢕⢕⢕⢕⢕⢕⡕⢕⢕⢕⢕⢕⢕⢕⢕⢕⢕⢕⢕⢕⢕⢕⢕⢕⢕⢕⢕⢔⢔⠑⠀⠀⢄⠀⠀⠀⠀⠀⠀⠀⠀⠀⠀⠀⠀⠀⠀⠀⠀⠀⠀⠀⠀⠀⠀⠀⠀⠀⠀⠀⠀⠀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⡇⠀⠀⠀⠀⠀⠀⠀⠀⠀⠀⠀⠀⠀⠀⠀⠀⠀⠀⠀⠀⠀⠀⠀⠀⠀⠀⠀⢄⠑⠀⠀⠀⠕⢕⢕⢕⢕⢕⢕⢕⢕⢕⢕⢕⢕⢕⢕⢕⢎⢕⢕⢎⢕⢜⢕⢕⢕⢕⢕⢕⢕⢕⢕⢕⢕⢕⢕⢕⢕⢕⢕⢕⢕⠁⠀⢄⠀⢕⠀⠀⠀⠀⠀⠀⠀⠀⠀⠀⠀⠀⠀⠀⠀⠀⠀⠀⠀⠀⠀⠀⠀⠀⠀⠀⠀⠀⠀⢕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⢇⠀⠀⠀⠀⠀⠀⠀⠀⠀⠀⠀⠀⠀⠀⠀⠀⠀⠀⠀⠀⠀⠀⠀⠀⠀⠀⠀⠀⠀⠀⠀⠀⠀⠁⠅⢁⠅⢁⢕⢕⢕⢕⢇⢕⢕⢕⢕⢕⢕⢇⢔⢗⢕⢕⢕⢕⢕⢕⢕⢕⢕⢕⢕⢕⢕⢕⢕⢕⢕⢕⠑⠁⠀⠀⠀⢕⢄⠀⠀⠀⠀⠀⠀⠀⠀⠀⠀⠀⠀⠀⠀⠀⠀⠀⠀⠀⠀⠀⠀⠀⠀⠀⠀⠀⠀⠀⠀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⠀⠀⠀⠀⠀⠀⠀⠀⠀⠀⠀⠀⠀⠀⠀⠀⠀⠀⠀⠀⠀⠀⠀⠀⠀⠀⠀⠀⢀⢕⢕⠀⠀⠀⠀⠀⠀⠑⠕⢕⢕⢕⢕⢕⢕⢕⢕⢕⢕⡕⢕⢕⢕⢕⢕⢕⢕⢕⢕⢕⢕⢕⢕⢕⢕⢕⠕⠑⠁⠀⠀⠀⠀⠀⢕⢕⢕⢔⠀⠀⠀⠀⠀⠀⠀⠀⠀⠀⠀⠀⠀⠀⠀⠀⠀⠀⠀⠀⠀⠀⠀⠀⠀⠀⠀⠀⢀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⢄⠀⠀⠀⠀⠀⠀⠀⠀⠀⠀⠀⠀⠀⠀⠀⠀⠀⠀⠀⠀⠀⠀⠀⠀⠀⠀⢔⣾⢕⢕⠀⠀⠀⠀⠀⠀⠀⠀⠀⠁⠁⠑⠕⠕⠕⢕⢕⢕⢕⢕⢕⢕⢕⢕⢕⢕⢕⢕⠕⠕⠕⠑⠑⠁⠀⠀⠀⠀⠀⠀⠀⠀⠀⢕⢕⢕⢕⢄⢀⠀⠀⠀⠀⠀⠀⠀⠀⠀⠀⠀⠀⠀⠀⠀⠀⠀⠀⠀⠀⠀⠀⠀⠀⢀⢀⢔⢕⢕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⢕⢄⢀⠀⠀⠀⠀⠀⠀⠀⠀⠀⠀⠀⠀⠀⠀⠀⠀⠀⠀⠀⠀⢀⢄⢄⢔⢕⣿⢕⢕⢀⠀⠀⠀⠀⠀⠀⠀⠀⠀⠀⠀⠀⠀⠀⠀⠀⠀⠀⠀⠀⠀⠀⠀⠀⠀⠀⠀⠀⠀⠀⠀⠀⠀⠀⠀⠀⠀⠀⠀⠀⠀⢀⢗⢕⢕⢕⢸⢕⢕⢔⢔⢄⢀⠀⠀⠀⠀⠀⠀⠀⠀⠀⠀⠀⠀⠀⠀⠀⢀⢀⢄⢔⢕⡕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⣕⢕⢕⢄⢀⠀⠀⢀⠀⠀⠀⠀⠀⠀⠀⠀⠀⠀⠀⢀⢔⢕⢕⢕⢕⢕⢕⢻⣷⣕⢕⢀⠀⠀⠀⠀⠀⠀⠀⠀⠀⠀⠀⠀⠀⠀⠀⠀⠀⠀⠀⠀⠀⠀⠀⠀⠀⠀⠀⠀⠀⠀⠀⠀⠀⠀⠀⠀⠀⠀⠀⠀⢜⢕⣵⣾⢕⢸⡕⢕⢕⢕⢕⢕⢕⢄⠀⠀⠀⠀⠀⠀⠀⠀⠀⠀⠀⠀⢕⢕⢕⣱⣷⣿⣇⢕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⢱⣿⣷⣧⡕⢕⢕⢔⢕⢕⢀⢀⠀⠀⠀⠀⠀⠀⠀⠐⠕⢕⢕⢕⢕⢕⢕⡇⢜⢻⢿⣿⣧⠔⢄⠀⠀⠀⠀⠀⠀⠀⠀⠀⠀⠀⠀⠀⠀⠀⠀⠀⠀⠀⠀⠀⠀⠀⠀⠀⠀⠀⠀⠀⠀⠀⠀⠀⠀⠀⠀⢄⢕⢸⡿⢿⢏⢕⣸⡇⢕⢕⢕⢕⢕⢕⢕⠕⠀⠀⠀⠀⠀⠀⠀⠀⠀⠀⢄⢕⣵⣾⣿⣿⣿⡟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⢸⣿⣿⣿⣿⣕⢕⢕⢕⢕⢕⢕⠑⢀⠀⠀⠀⠀⠀⠀⠀⠁⠕⢕⢕⢕⢕⣷⢕⢕⢕⢕⠉⠑⠁⠀⠀⠀⠀⠀⠀⠀⠀⠀⠀⠀⠀⠀⠀⠀⠀⠀⠀⠀⠀⠀⠀⠀⠀⠀⠀⠀⠀⠀⠀⠀⠀⠀⠀⠀⠀⠀⢁⢕⢕⢕⢕⢕⣿⢇⢕⢕⢕⢕⢕⢕⢕⠀⠀⠀⠀⠀⠀⠀⠀⠀⠀⢀⢕⢸⣿⣿⣿⣿⡿⢇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⢿⣿⣿⣿⣿⡇⢕⢕⢕⢕⢕⢕⢕⠀⠀⠀⠀⠀⠀⠀⠀⠀⠀⠑⢕⢕⢜⢇⢕⣕⢕⢔⠀⠀⠀⠀⠀⠀⠀⠀⠀⠀⠀⠀⠀⠀⠀⠀⠀⠀⠀⠀⠀⠀⠀⠀⠀⠀⠀⠀⠀⠀⠀⠀⠀⠀⠀⠀⠀⠀⠀⢕⢕⢕⢕⢕⡼⡻⢕⢕⢕⢕⢕⠕⠑⠑⠀⠀⠀⠀⠀⠀⠀⠀⠀⠀⠕⠕⢔⢟⢟⢟⢝⢕⢕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⢜⢻⣿⣿⣿⡇⢕⢕⢕⢕⢕⢕⢕⢄⠀⠀⠀⠀⠀⠀⠀⠀⠀⠀⠀⠕⠑⢕⢕⢜⢷⣷⣵⣵⣕⢔⢔⢄⠀⠀⠀⠀⠀⠀⠀⠀⠀⠀⠀⠀⠀⠀⠀⠀⠀⠀⠀⠀⠀⠀⠀⠀⠀⠀⠀⠀⠀⠀⢄⢔⢔⣵⣵⡵⢕⢜⢕⠇⠁⠑⠑⠁⠀⠀⠀⠀⠀⠀⠀⠀⠀⠀⠀⠀⠀⠀⠀⠀⠀⠀⢕⢕⢕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⠑⠑⠘⠙⠙⠑⠑⠁⠁⠁⠀⠀⠀⠀⠀⠀⠀⠀⠀⠀⠀⠀⠀⠐⠀⠀⠀⠘⠃⠑⠑⠙⠛⠛⠛⠑⠑⠑⠀⠀⠀⠀⠀⠀⠀⠀⠀⠀⠀⠀⠀⠀⠀⠀⠀⠀⠀⠀⠀⠀⠀⠀⠀⠀⠀⠀⠀⠀⠑⠑⠘⠛⠋⠑⠑⠑⠋⠀⠀⠀⠀⠀⠀⠀⠀⠀⠀⠀⠀⠀⠀⠀⠀⠀⠀⠀⠀⠀⠀⠀⠀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⡝⢻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⢜⢻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⣎⠻⢿⣿⣿⣿⣿⣿⣿⣿⣧⢱⡝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⣧⡕⢝⢿⡿⢿⣿⣿⣿⣿⡎⣿⡜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⣿⣿⣿⣿⣿⢏⢕⣿⣿⣿⣿⣿⣿⣿⣿⣿⣧⠕⣵⢸⢻⠿⠿⠿⠿⠸⢻⢼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⢛⢿⢿⠿⠿⠟⠟⠿⠿⠿⠿⠿⠟⠟⠟⠟⠟⠿⠿⠟⠟⠟⠻⢕⡜⠸⠟⠟⠟⠟⠟⠟⠟⠟⠟⠟⠗⠘⠇⣇⢔⢀⠀⠄⠀⠀⠁⠙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⢕⢱⢇⢄⢄⢄⢔⢔⢔⢔⢔⢔⢔⢔⠀⠀⠀⢸⡇⢕⢔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⢷⢇⢕⡏⢕⡵⢗⣔⢕⢕⢕⢕⢾⢇⢜⢻⣇⠀⠀⢕⣿⡜⡔⠀⠀⠀⠀⠀⠔⠀⠀⠁⠳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⡿⣫⢕⢝⠑⣸⢕⢜⣡⣾⢏⢕⢕⢕⢕⢕⢕⢕⢕⢜⢆⠀⠑⢹⣗⡧⢀⠀⠀⠀⠀⢀⠀⠀⠀⠀⠈⠙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⡿⣫⢞⢕⣱⡕⣽⣿⢕⣼⡿⢕⠕⢕⢕⣕⢕⢕⢕⢕⢱⡑⣕⣃⡀⢸⣿⣿⡇⠀⠀⠄⢀⢀⢀⢕⠄⠀⠀⠀⠁⠑⠙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⣫⢞⢕⢕⣼⠇⢕⣿⡇⢕⡟⣱⣵⣾⣿⣿⣿⣷⣶⣷⣾⣿⣷⢞⣷⡕⢜⣿⣿⡇⢄⠀⠀⠀⠁⢕⠁⠀⠑⠁⠀⠀⢀⣰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⢀⣴⢏⢕⣱⡿⣱⢹⢜⣿⡇⢕⣿⣿⣿⣿⣿⣿⣿⣿⣿⣿⣿⣿⣿⢕⢻⢕⢕⣿⣿⢑⢕⠀⠀⢀⠄⠁⢀⢀⢀⢀⢀⠄⢠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⣾⢇⢕⣼⡟⣽⡟⢕⢜⣿⢇⢕⢹⡿⣿⣿⣿⣿⣿⣿⣿⣿⣿⣿⣿⡇⢕⢕⢕⣿⣿⢸⢕⠀⠀⢜⢕⢔⢧⡅⢅⠅⠔⠑⣾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⡿⣼⡏⢕⣾⣟⣼⢏⢕⢃⠑⢱⣖⢕⢕⢹⣿⣿⣿⣿⣿⣿⣿⣿⣿⣿⣿⡇⢕⢕⢕⣿⣿⢕⠑⠀⠀⠁⠁⠁⠁⠑⢕⡣⡄⢔⠈⢝⢻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⡿⢿⢟⢟⢹⡟⢱⣾⡟⣾⢏⢕⢕⢕⣵⣿⣗⢕⢕⣿⣿⣿⣿⣿⣿⣿⣿⣿⣿⣿⣿⡇⢕⠑⠑⠙⠁⠀⠀⢔⢔⢄⢀⢀⠀⠀⠀⠁⠕⠀⢕⠕⢀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⢏⢇⢕⢕⢕⢕⡟⢇⣼⡿⣼⢇⢕⢕⢕⢔⡘⢟⢿⡕⢰⣿⢿⣿⣿⣿⣿⣿⣿⣿⣿⣿⢸⡇⠀⠀⠀⠀⠀⠀⢔⢕⢕⢻⣾⢸⡇⢄⢀⠀⠁⢁⢰⢔⢱⡽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⡟⡜⢕⢕⢕⢕⢸⡇⢱⣿⢱⡏⢕⢕⢕⢸⢕⣧⣕⢕⢕⢸⡟⢸⣿⣿⣿⣿⣿⣿⣿⣿⡿⢜⢇⠔⢔⣀⠀⣀⢕⢕⢕⢇⢸⣿⣼⣿⢕⢸⢱⡕⢕⢕⢕⢜⠱⢻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⡿⢜⡇⢕⢕⢕⢕⢸⡇⣾⡏⣿⣧⢕⡵⢕⡇⠱⣿⣿⣿⡇⢸⢇⣿⣿⢿⣿⣿⣿⣿⣿⣿⣇⢕⢕⢑⣼⣿⣿⣷⡇⢕⢸⣿⡕⣿⢹⣿⡇⢱⢸⣇⢕⢕⢕⢕⢸⢱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⢇⢗⢕⢇⢕⡵⢕⣞⢷⣿⢹⣿⣿⣿⡷⢕⢕⢸⢿⢿⢿⢕⢸⢕⣿⡇⢸⡟⣿⣿⡟⣿⣿⡇⢕⢕⢀⡿⢿⢿⢿⢷⢕⢸⣿⡇⣿⢸⣿⣿⣿⢕⣿⢕⢳⣕⢜⢱⢎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⡗⢕⢕⡱⡇⠕⣱⡨⣸⡟⣾⣿⣿⢕⡇⢕⢕⢸⣿⣿⣿⢕⢕⡕⢸⣵⢜⡇⣿⣿⡇⢝⢝⢕⢕⢕⢱⣷⣾⣿⣿⣿⢕⢕⣿⣿⢸⢸⣿⣿⡟⢕⣿⣵⡕⢸⢇⢕⠕⡕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⣇⢕⢝⢷⢼⣕⢕⣿⢕⣿⣿⡟⢕⢕⣵⢕⢸⣟⣟⣟⢕⢱⢿⡕⢃⢕⢣⢸⣿⣧⢕⢕⢕⢕⢕⡼⢿⣟⣟⣟⣇⢕⢸⢿⡿⢕⢸⢸⣿⡇⢕⣿⣵⢵⢗⡏⠕⣵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⣷⣜⢕⢕⢕⢱⢣⢕⣿⣿⢕⢕⢕⢟⠃⠋⢙⢉⠉⠑⢕⢕⢜⣕⢕⣕⡜⢻⣿⡕⢕⢱⢇⡕⢕⠕⠑⠈⠉⢅⠘⠑⢗⢕⢕⢕⢕⠸⡇⢰⣯⢱⢕⢕⣵⣿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⡇⠁⢕⢸⡕⢕⢇⢻⢕⢕⠑⢄⢔⣕⢑⠀⠀⠀⠀⠄⡕⣿⣿⣿⣧⣱⣝⣳⢇⣾⡜⠕⢔⡁⠀⠀⠀⠁⢕⡕⢄⠑⢕⢕⢕⢕⢇⣸⡇⢕⠁⠁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⢯⠀⠀⢅⢕⡇⢕⢕⢕⢕⢕⢕⠜⣿⣿⠉⠁⠀⢀⠀⠀⣷⣿⣿⣿⣿⣿⣿⣿⣿⣿⣿⣾⡜⠉⠀⢀⠀⠀⢸⣿⣣⡇⢕⣸⢇⡇⢕⢻⡇⠁⠀⠁⢝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⡿⡣⠃⠀⠀⠜⡣⡇⢕⢕⢸⣧⢕⢕⢸⣿⣿⣧⡑⢔⡕⢕⣱⣿⣿⣿⣿⣿⣿⣿⣿⣿⣿⣿⣿⣧⣕⠔⢔⢑⣰⣿⣿⡿⢕⣱⢏⢸⢇⢇⢸⡇⠀⠀⠀⠘⢼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⡿⣵⠇⠀⠀⠀⠀⠺⢕⢕⢕⢕⢝⢵⢕⢸⣿⣿⡸⡝⡗⣣⣽⣿⣿⣿⣿⣿⣿⣿⣿⣿⣿⣿⣿⣿⣿⣯⡝⢎⡝⢱⣾⡿⢕⡜⢱⢕⢇⠕⡇⢸⡇⠀⠀⠀⠀⠘⢷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⡿⡽⢕⢔⠀⠀⠀⢔⢌⢕⢕⢕⢕⢕⢕⢕⢜⣟⢜⢕⢕⢕⢕⢌⣿⣿⣿⣿⣿⣿⣿⣹⣿⣿⣿⣿⣿⣿⣿⢜⢑⢝⢕⢗⢕⢜⡱⢕⣜⢅⢕⡇⢜⣿⠀⠀⠀⠀⢔⢕⢑⡱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⡩⢕⢕⢇⢔⣴⣴⢕⢕⢕⢕⢕⢕⢕⢕⢙⢷⢹⣕⣕⣑⣑⣵⣵⣿⣿⣿⣿⣿⣿⣿⣿⣿⣿⣿⣿⣿⣿⣿⣮⣡⣕⣱⣵⠏⢕⢕⢱⡏⢕⢕⡇⢕⣿⣷⣶⣶⡔⢕⢇⢕⢕⣹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⣧⢕⡜⡞⢕⢱⣿⣿⢕⢕⢕⢕⢕⢕⢕⢕⢕⢕⢕⢻⣿⣿⣿⣿⣿⣿⣿⡿⣿⣿⣿⣿⣿⣿⣿⣿⣿⣿⣿⣿⣿⣿⣿⣟⡕⢕⢕⢕⣼⡃⢇⢕⢕⢕⢇⣿⣿⣿⣧⢕⢜⡜⡕⢱⢿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⣿⡕⣸⣧⡕⢕⣼⣿⣿⢕⢕⡇⢕⢕⢕⢕⢕⢕⢕⢕⢕⢝⢿⣿⣿⣿⣿⣿⡕⢁⢕⢕⢕⢕⢕⢕⢅⢅⣿⣿⣿⣿⣿⡿⢏⢕⢕⢕⢱⢫⢇⢕⢕⢜⢕⢕⢻⣿⣿⣿⡕⢕⢳⢿⡕⢜⣿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⡏⢕⣿⣿⢕⢕⣿⣿⢟⢕⢕⢕⢕⢕⢕⢕⢕⢕⢕⢕⢕⢕⢕⢝⢻⢿⣿⣿⣿⣧⣵⣕⣕⣕⣱⣵⣷⣿⣿⣿⡿⢟⢏⢕⢕⢕⢕⢱⢏⢜⢕⢕⢕⢕⢕⢕⣎⢻⣿⣿⣧⢕⢘⢸⢷⢕⢿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⡇⢸⣿⡿⡕⢸⢟⣱⣴⢕⢕⢕⢕⢕⢕⢕⢕⢕⢕⢕⢕⢕⢕⢕⢕⢕⢜⢝⢻⢿⣿⣿⣿⣿⣿⣿⡿⢟⢟⢕⢕⢕⢕⢕⢕⢕⢕⢜⢕⢕⢕⢕⢕⢕⢕⢕⣿⣷⣜⢻⣿⢕⢸⢕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⡇⢸⣿⣧⢕⢱⡿⢿⢏⢕⢕⢕⢕⢱⢕⢕⢕⢕⢕⢕⢕⢕⢕⢕⢕⢕⢕⢕⢕⢕⢜⢝⢟⢟⢝⢕⢕⢕⢕⢕⢕⢕⢕⢕⢕⢕⢕⢱⢇⢕⡇⢕⢕⢕⠕⢕⢜⢻⢿⡵⣜⢕⢸⢕⣕⣕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⣧⣸⣿⡟⢕⢕⢕⢕⢕⢕⢕⢕⢕⢕⢕⢕⢕⢕⢕⢕⢕⢕⢕⢕⢑⢕⠕⠑⢕⢕⢕⢕⢕⠕⣕⣵⡇⢕⠑⠕⢕⢑⢕⢕⢕⢕⢱⡿⢕⢕⢇⢕⢕⢕⢄⢕⢕⢕⢕⢕⢜⢕⢕⢕⢝⢝⢜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⢟⢟⡎⢕⢕⢕⢕⢕⢕⢕⢕⢕⢕⢎⣷⡕⢕⢕⢕⢕⢕⢕⠕⠑⠁⠀⢄⢕⢕⣵⣶⣿⣿⣿⣿⡇⢕⢔⠀⠁⠑⠕⢕⢕⢜⢸⢇⢕⢕⢕⢕⢕⢅⢕⢕⢕⢕⢕⢕⢕⢕⢕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⢄⢎⢕⢕⢕⢕⢕⢕⢕⢕⢕⢕⢕⢕⢻⡕⢕⢕⢕⢕⠕⠁⠀⠀⠀⠀⢕⢕⢸⣿⣿⣿⣿⣿⣿⣧⢕⢕⠀⠀⠀⠀⠑⢕⢕⢅⢄⢅⠑⠕⠕⠕⠑⠑⠑⠑⠕⢕⢕⢕⢕⢕⢇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⣿⣿⣿⣿⣿⣿⣿⣿⣿⣿⣿⣿⣿⣿⣿⣿⣿⣿⣿⡿⡏⢕⢕⢕⢕⢕⢕⢕⢕⢕⢕⣕⣵⣵⡕⢸⡜⢕⢕⢕⢕⠀⠀⠀⠀⠀⠀⢕⢕⢸⣿⣿⣿⣿⣿⣿⢏⢕⢕⠀⠀⠀⠀⠀⠀⠀⠁⠁⠀⠀⠀⠀⠀⠀⠀⠀⠀⠀⠑⠕⠕⢕⠕⢕⢕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⢿⢟⢝⢝⢿⣿⣿⣿⣿⣿⣿⣿⣿⣿⣿⣿⣿⣿⣿⣿⣿⣿⢟⢝⢕⢱⢕⢕⢕⢕⢕⢕⣱⣾⣿⣿⣿⣿⡇⢸⡇⠕⢕⢕⢕⠀⠀⠀⠀⠀⠀⢕⢑⣸⣿⣿⣿⣿⣿⡿⢕⢕⢕⠀⠀⠀⠀⠀⠀⠁⠀⠀⠀⠀⠀⠀⠀⠀⠀⠀⠀⠀⠀⠀⠀⠀⠀⠀⠀⠑⢕⢵⣵⣵⣵⣵⣵⣗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⢟⢏⢕⢕⢕⢕⢕⢌⣿⣿⣿⣿⣿⣿⣿⣿⣿⣿⣿⣿⣿⣿⣿⡿⠏⢕⢕⡕⢕⢕⢕⢕⢕⢕⣱⣿⣿⣿⣿⣿⣿⢕⢸⢇⢅⢕⢕⠑⠀⠀⠀⠀⠀⠀⠀⢷⣾⣿⣿⣿⣿⣿⣿⢷⠗⠃⠀⠀⠀⠀⠀⠀⠀⠀⠀⠀⠀⠀⠀⠀⠀⠀⠀⠀⠀⠀⠀⠀⠀⠀⠀⠀⠀⠀⠘⢻⣿⣿⣿⣿⣿⣿⣿⣿⣿⡿⢿⢿⢿⢿⢿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⡕⢕⢕⢕⢕⢕⢕⠕⠸⣿⣿⣿⣿⣿⣿⣿⣿⣿⢿⣟⣟⣟⣟⢱⢱⡎⢕⢕⢕⢕⢕⢕⢕⢱⣿⣿⣿⣿⣿⣿⢏⡕⢇⡇⢕⢕⢕⠀⠀⠀⠀⠀⠀⠀⠀⠘⠹⠟⠟⠟⠛⠛⠁⠀⠀⠀⠀⠀⠀⠀⠀⠀⠀⠀⠀⠀⠀⠀⠀⠀⠀⠀⠀⠀⠀⠀⠀⠀⠀⠀⠀⠀⠀⠀⠀⠀⠹⣿⣿⣿⣿⣿⣿⣿⣿⣿⣧⣄⡀⠀⠀⠀⠀⠀⢀⢕⢕⢔⢄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⣇⢕⠕⢕⢕⢕⠀⠀⠹⣿⣿⣿⣿⢿⣻⣽⣷⡿⢿⢟⢟⢝⠙⠁⠑⠕⢕⢕⢕⢕⠕⠕⠿⠿⠿⠿⣿⣿⣿⢕⣳⢕⢕⢇⢕⠕⠀⠀⠀⠀⠀⠀⠀⠀⠀⠀⠀⠀⠀⠀⠀⠀⠀⠀⠀⠀⠀⠀⠀⠀⠀⠀⠀⠀⠀⠀⠀⠀⠀⠀⠀⠀⠀⠀⠀⠀⠀⠀⠀⠀⠀⠀⠀⠀⠀⠀⠁⢷⣿⣿⣽⡻⢿⣿⣿⣿⣿⣿⣿⡇⠀⠀⠄⠑⠕⢕⢕⢕⢕⢕⠅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⣦⢀⠀⠁⢀⢄⢄⠀⠹⢟⣯⣾⣿⢟⢏⢕⢕⢕⢕⢕⢕⠀⠀⠀⠀⠀⠀⠀⠀⠀⠀⠀⠀⠀⠀⠀⠈⠟⢱⠗⠑⠁⠀⠀⠀⠀⠀⠀⠀⠀⠀⠀⠀⠀⠀⠀⠀⠀⠀⠀⠀⠀⠀⠀⠀⠀⠀⠀⠀⠀⠀⠀⠀⠀⠀⠀⠀⠀⠀⠀⠀⠀⠀⠀⠀⠀⠀⠀⠀⠀⠀⠀⠀⠀⠀⠀⢕⢕⢝⢝⢿⣷⣮⣟⢛⢛⢛⠛⠃⠀⠀⠀⠀⢄⢕⢕⠕⠑⠑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⣷⡀⠀⠑⠑⠀⢄⣴⣿⡿⢏⢕⢕⢕⠕⠕⠕⠑⠕⠕⠀⠀⠀⠀⠀⠀⠀⠀⠀⠀⠀⠀⠀⠀⠀⠀⠀⠀⠀⠀⠀⠀⠀⠀⠀⠀⠀⠀⠀⠀⠀⠀⠀⠀⠀⠀⠀⠀⠀⠀⠀⠀⠀⠀⠀⠀⠀⠀⠀⠀⠀⠀⠀⠀⠀⠀⠀⠀⠀⠀⠀⠀⠀⠀⠀⠀⠀⠀⠀⠀⠀⠀⠀⠀⠀⠀⠀⠀⠁⠁⠘⠝⢻⣿⣧⣅⢁⠀⠀⠀⠀⠀⠀⠁⠁⠀⢀⡔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⣷⡀⠀⠀⢰⣿⡿⢏⢕⢕⢕⢕⠑⠀⠀⠀⠀⠀⠀⠀⠀⠀⠀⠀⠀⠀⠀⠀⠀⠀⠀⠀⠀⠀⠀⠀⠀⠀⠀⠀⠀⠀⠀⠀⠀⠀⠀⠀⠀⠀⠀⠀⠀⢀⢀⢀⠀⢀⠀⠀⠀⠀⠀⠀⠀⠀⠀⠀⠀⠀⠀⠀⠀⠀⠀⠀⠀⠀⠀⠀⠀⠀⠀⠀⠀⠀⠀⠀⠀⠀⠀⠀⠀⠀⠀⠀⠀⠀⠀⠀⠀⠕⢕⢝⢿⣷⣔⢀⠀⠀⢔⢔⠀⠀⠀⠙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⣷⡀⠀⢸⢿⠕⢕⢕⢕⢕⢕⠀⠀⠀⠀⠀⠀⠀⠀⠀⠀⠀⠀⠀⠀⠀⠀⠀⠀⠀⠀⠀⠀⠀⠀⠀⠀⠀⠀⠀⠀⠀⠀⠀⢀⢀⠀⢔⢔⢔⢕⢕⢕⢕⢕⢔⢅⢕⢑⢑⢕⢕⠔⠔⠐⠀⠀⠀⠀⠀⠀⠀⠀⠀⠀⠀⠀⠀⠀⠀⠀⠀⠀⠀⠀⠀⠀⠀⠀⠀⠀⠀⠀⠀⠀⠀⠀⠀⠀⠀⢄⢕⢕⢜⢻⣿⣷⢀⠀⠀⠀⠀⡀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⣿⣷⡄⠀⠀⠀⠑⢕⢕⢕⢕⢄⠀⠀⠀⠀⠀⠀⠀⠀⠀⠀⠀⠀⠀⠀⠀⠀⠀⠀⠀⠀⠀⠀⠀⠀⠀⠀⠀⠀⢀⢐⠑⢕⢕⢔⢅⢅⢕⢕⢕⢕⢕⢕⢕⢕⢕⢕⢕⢕⢕⢕⢔⢕⢔⢕⢕⢕⢅⢄⢀⠀⠀⠀⠀⠀⠀⠀⠀⠀⠀⠀⠀⠀⠀⠀⠀⠀⠀⠀⠀⠀⠀⠀⠀⠀⠀⠀⠔⡔⢕⢕⢕⢕⠑⠘⠃⠕⠕⠀⠀⣵⣷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⣿⠁⠀⠀⠀⠀⠑⠁⠀⠀⠀⠀⠀⠀⠀⠀⠀⠀⠀⠀⠀⠀⠀⠀⠀⠀⠀⠀⠀⠀⠀⠀⠀⠀⠀⢀⢄⢕⢑⢔⢐⢕⢕⢑⢕⢕⢕⢕⢕⢕⢕⢕⢕⢕⢕⢕⢕⢕⢕⢕⢕⢕⢕⢕⢕⢕⢕⢕⢕⢕⢄⢄⢄⠀⠀⠀⠀⠀⠀⠀⠀⠀⠀⠀⠀⠀⠀⠀⠀⠀⠀⠀⠀⠀⠀⠀⠀⠀⠀⠀⠁⠑⠁⠀⠀⠀⠀⠀⠀⣼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⡇⠀⠀⠀⠀⠀⠀⠀⠀⠀⠀⠀⠀⠀⠀⠀⠀⠀⠀⠀⠀⠀⠀⠀⠀⠀⠀⠀⠀⠀⠀⠀⠀⢄⢔⢕⢕⢕⢕⢕⢕⢄⢕⢕⢕⢕⢕⢕⢕⢕⢕⢕⣕⢕⢇⢱⢕⢕⢕⢕⢕⢕⢕⢕⢕⢕⢕⢕⢕⢕⢕⢕⢕⢕⢀⠕⠀⠀⠔⠀⠀⠀⠀⠀⠀⠀⠀⠀⠀⠀⠀⠀⠀⠀⠀⠀⠀⠀⠀⠀⠀⠀⠀⠀⠀⠀⠀⠀⢔⣿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⢇⠀⠀⠀⠀⠀⠀⠀⠀⠀⠀⠀⠀⠀⠀⠀⠀⠀⠀⠀⠀⠀⠀⠀⠀⠀⠀⠀⠄⠐⠀⠀⠀⠕⢕⢕⢕⢕⢕⢕⢕⢕⢕⢕⢕⢕⢗⢗⢗⢔⢕⢕⢕⢕⢕⢕⢕⢕⢕⢕⢕⢕⢕⢕⢕⢕⢕⢕⢕⢕⢕⢕⢕⢕⠕⠀⠀⠀⠀⢀⠀⠀⠀⠀⠀⠀⠀⠀⠀⠀⠀⠀⠀⠀⠀⠀⠀⠀⠀⠀⠀⠀⠀⠀⠀⠀⠀⠀⢀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⠕⠀⠀⠀⠀⠀⠀⠀⠀⠀⠀⠀⠀⠀⠀⠀⠀⠀⠀⠀⠀⠀⠀⠀⠀⠀⠀⠀⠀⠀⠀⢀⠀⠀⠁⠀⠄⠁⢕⢁⢕⢕⢕⢕⢕⢕⢕⢕⢕⢕⢕⢕⢗⢕⢕⢕⢕⢔⢣⢕⢕⢕⢕⢕⢕⢕⢕⢕⢕⢕⢕⠕⠑⠀⠀⠀⢕⡄⠀⢕⠀⠀⠀⠀⠀⠀⠀⠀⠀⠀⠀⠀⠀⠀⠀⠀⠀⠀⠀⠀⠀⠀⠀⠀⠀⠀⠀⠀⢕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⢄⠀⠀⠀⠀⠀⠀⠀⠀⠀⠀⠀⠀⠀⠀⠀⠀⠀⠀⠀⠀⠀⠀⠀⠀⠀⠀⠀⠐⢀⢇⢕⠀⠀⠀⠀⠀⠁⠑⠕⢕⢕⢕⢕⢕⢕⢕⢕⢕⢕⡕⢕⢕⢕⢕⢕⢕⢕⢕⢕⢕⢕⢕⢕⢕⢕⢕⢕⠕⠑⠁⠀⠀⠀⠀⠀⢕⢱⡔⢕⠀⠀⠀⠀⠀⠀⠀⠀⠀⠀⠀⠀⠀⠀⠀⠀⠀⠀⠀⠀⠀⠀⠀⠀⠀⠀⠀⢀⢕⢕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⢕⢄⠀⠀⠀⠀⠀⠀⠀⠀⠀⠀⠀⠀⠀⠀⠀⠀⠀⠀⠀⠀⠀⠀⠀⠀⠀⠀⢕⣾⢕⢕⠀⠀⠀⠀⠀⠀⠀⠀⠀⠁⠁⠑⠕⠕⢕⢕⢕⢕⢕⢕⢕⢕⢕⢕⢕⢕⢕⢕⢕⠕⠕⠑⠑⠁⠁⠀⠀⠀⠀⠀⠀⠀⠀⢄⢕⢕⡇⢕⢄⢀⠀⠀⠀⠀⠀⠀⠀⠀⠀⠀⠀⠀⠀⠀⠀⠀⢀⠀⠀⠀⠀⠀⠀⢀⢄⢕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⢔⢄⠀⠀⠀⠀⠀⠀⠀⠀⠀⠀⠀⠀⠀⠀⠀⠀⠀⠀⠀⢀⢄⢔⢕⢕⢕⣿⡕⢕⢔⠀⠀⠀⠀⠀⠀⠀⠀⠀⠀⠀⠀⠀⠀⠀⠀⠀⠁⠁⠁⠁⠁⠁⠀⠀⠀⠀⠀⠀⠀⠀⠀⠀⠀⠀⠀⠀⠀⠀⠀⠀⠀⢕⢕⢕⡇⢕⢕⢕⢕⢕⢔⢄⢀⠀⠀⠀⠀⠀⠀⠀⠀⠀⠀⠀⠀⠀⠀⢀⢄⢔⢕⢕⣕⢅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⢱⣕⡕⢕⢔⢄⠀⠀⢄⢀⠀⠀⠀⠀⠀⠀⠀⠀⠀⢀⢔⢕⢕⢕⢕⢕⢕⡕⢸⣷⣵⡕⢀⠀⠀⠀⠀⠀⠀⠀⠀⠀⠀⠀⠀⠀⠀⠀⠀⠀⠀⠀⠀⠀⠀⠀⠀⠀⠀⠀⠀⠀⠀⠀⠀⠀⠀⠀⠀⠀⠀⠀⢀⢔⣱⣵⣿⡇⢕⢕⢕⢕⢕⢕⢕⢕⢕⢄⠀⠀⠀⠀⠀⠀⠀⠀⠀⠀⠀⢕⢕⢕⣵⣾⣿⣿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⢸⣿⣿⣧⡕⢕⢕⢕⢕⢕⢀⢀⠀⠀⠀⠀⠀⠀⠀⠁⠕⢕⢕⢕⢕⢕⢕⡇⢜⢟⢿⣿⣷⢕⢄⠀⠀⠀⠀⠀⠀⠀⠀⠀⠀⠀⠀⠀⠀⠀⠀⠀⠀⠀⠀⠀⠀⠀⠀⠀⠀⠀⠀⠀⠀⠀⠀⠀⠀⠀⠀⠔⢕⣾⢿⢟⢏⢕⢱⡕⢕⢕⢕⢕⢕⢕⢕⠕⠀⠀⠀⠀⠀⠀⠀⠀⠀⠀⢄⢕⣵⣿⣿⣿⣿⣿⢕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⢸⣿⣿⣿⣿⣇⢕⢕⢕⢕⢕⢕⢑⢀⠀⠀⠀⠀⠀⠀⠀⠀⠑⢕⢕⢕⢕⢿⡕⢕⢕⢕⠈⠁⠑⠀⠀⠀⠀⠀⠀⠀⠀⠀⠀⠀⠀⠀⠀⠀⠀⠀⠀⠀⠀⠀⠀⠀⠀⠀⠀⠀⠀⠀⠀⠀⠀⠀⠀⠀⠀⠁⠁⢕⢕⢕⢕⢕⣸⢇⢕⢕⢕⢕⢕⢕⢕⠀⠀⠀⠀⠀⠀⠀⠀⠀⠀⢄⢕⢈⣿⣿⣿⣿⡿⢏⢕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⢜⢿⣿⣿⣿⣿⡇⢕⢕⢕⢕⢕⢕⢔⠀⠀⠀⠀⠀⠀⠀⠀⠀⠀⠑⢕⢕⢸⡣⢕⢕⡕⢕⢀⠀⠀⠀⠀⠀⠀⠀⠀⠀⠀⠀⠀⠀⠀⠀⠀⠀⠀⠀⠀⠀⠀⠀⠀⠀⠀⠀⠀⠀⠀⠀⠀⠀⠀⠀⠀⠀⠀⢕⢕⢕⣱⢕⢕⢕⠕⢕⢕⢕⠕⠑⠁⠁⠀⠀⠀⠀⠀⠀⠀⠀⠀⠀⠑⠑⠕⠏⢟⢝⢝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⠑⠘⠛⠛⠛⠛⠃⠑⠑⠑⠑⠑⠑⠑⠀⠀⠀⠀⠀⠀⠀⠀⠀⠀⠀⠀⠑⠁⠑⠑⠑⠓⠑⠑⠑⠑⠐⠐⠀⠀⠀⠀⠀⠀⠀⠀⠀⠀⠀⠀⠀⠀⠀⠀⠀⠀⠀⠀⠀⠀⠀⠀⠀⠀⠀⠀⠀⠀⠀⠀⠐⠑⠑⠑⠚⠃⠑⠑⠑⠀⠁⠑⠁⠀⠀⠀⠀⠀⠀⠀⠀⠀⠀⠀⠀⠀⠀⠀⠀⠀⠀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⡙⢻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⢜⢻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⢙⢿⣿⣿⣿⣿⣿⣿⣿⣇⢕⡝⣿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⣷⡔⢝⢿⡿⢿⣿⣿⣿⣿⡎⣿⡜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⣿⢏⢱⣿⣿⣿⣿⣿⣿⣿⣿⣿⣧⡱⣵⠱⢹⠿⠿⠿⢷⢜⢿⢼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⠿⠿⠟⠟⠿⠿⠿⠿⠿⠟⠟⠟⠟⠟⠿⠿⠟⠛⠟⠻⢕⡼⠜⠟⠟⠟⠟⠟⠟⠟⠟⠟⠟⠟⠘⠇⢧⢔⢀⠀⠀⠀⠀⠁⠙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⠀⢕⣸⢇⢀⢄⢄⢄⢔⢔⢔⢔⢔⢔⢄⢀⠀⠀⢸⣇⢇⢔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⣷⡷⢕⢱⡏⢱⡵⢗⣕⢕⢕⢕⢕⢷⢇⢜⢳⣇⠀⠀⢕⣿⡞⡔⠀⠀⠀⠀⠀⠔⠀⠀⠁⠳⣷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⡿⣏⡕⢕⢃⣸⢕⢜⣵⣿⢏⢕⢕⢕⢕⢕⢕⢕⢕⢜⠆⠀⠁⢸⣧⡱⢀⠀⠀⠀⠀⢀⠀⠀⠀⠀⠈⠙⠿⣿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⡿⣫⢞⢝⡱⡕⣷⡿⢕⣾⡟⢕⢕⡕⠕⣕⢕⢕⢕⢕⢱⡕⣧⡇⡀⠸⣿⣿⢇⠀⠀⠄⢄⢄⢀⢕⠄⠀⠀⠀⠀⠑⠝⣿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⢕⣫⢞⢕⢕⣼⢇⢕⣿⡇⢕⣟⣱⣵⣾⣿⣿⣿⣿⣿⣷⣾⣿⣷⢸⢷⡕⢔⣼⣿⡇⢄⠀⠀⠀⠑⢕⠑⠀⠐⠁⠀⠀⢀⣠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⢀⣵⢏⢕⣱⡿⣱⢜⢘⣿⡇⢕⣼⣿⣿⣿⣿⣿⣿⣿⣿⣿⣿⣿⣿⢕⠹⢇⢕⣿⣿⢑⢕⠀⠀⢀⠄⠁⢀⢀⠀⠀⢀⠀⢄⣿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⡇⣾⢇⢕⣼⡟⣼⢟⡕⢔⢿⡇⢕⢹⣿⣿⣿⣿⣿⣿⣿⣿⣿⣿⣿⣿⡇⢕⢕⢕⣿⣿⠼⢕⠀⠀⢕⢕⢔⢢⡅⢄⠄⠔⠑⢾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⡟⣼⡏⢕⣾⣟⡾⢏⢕⢇⠑⣱⡿⢕⢕⣹⣿⣿⣿⣿⣿⣿⣿⣿⣿⣿⣿⡇⢕⢕⢕⣿⣿⢇⠑⠀⠀⠁⠁⠁⠁⠑⠕⡧⢀⢔⢘⢙⢻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⣿⣿⢿⢿⣹⢟⢱⣾⣟⣾⢏⢕⢕⢱⣵⣿⡷⡕⢑⣿⣿⣿⣿⣿⣿⣿⣿⣿⣿⣿⣿⡇⠕⠁⠑⠉⠁⠀⠀⢕⢔⢄⢀⢀⠀⠀⠀⠁⠑⠁⠄⠕⢐⣿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⣿⣟⡝⢔⢕⢕⢕⡟⢇⣾⡟⣼⢇⢕⢕⢕⢜⡜⢟⢿⢕⢸⣿⢻⣿⣿⣿⣿⣿⣿⣿⣿⣿⢸⡇⠄⠀⠀⠀⠀⠀⢔⢕⢕⢱⣷⢸⣧⢄⢀⠀⠁⢁⠅⡔⢸⡻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⡿⢸⢕⢝⢕⢕⢸⡗⢸⣿⢱⡟⢕⢕⢕⡸⢕⣮⣕⢕⢕⢸⡟⣸⣿⣿⣿⣿⣿⣿⣿⣿⡿⢜⢇⢕⢔⣀⢀⡀⢔⢕⢕⢕⢜⣿⡿⣿⡕⢕⢱⡕⢕⢕⢕⢕⢇⢻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⡿⣹⡕⢕⢕⢕⢕⢼⡇⣿⡏⣿⡧⢕⡕⢕⢇⢕⣿⣿⣿⢇⢹⢇⣿⡿⣿⣿⣿⣿⣿⣿⣿⡇⢕⢕⢕⣼⣿⣿⣿⡇⢕⢸⣿⡕⣿⡇⣿⣇⢱⢸⣧⢕⢕⢕⢕⢱⢇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⢇⢧⢳⢕⢕⡵⢕⢸⢳⣿⢹⣿⣿⣾⡇⢕⢕⢸⢿⢿⢿⢕⢜⢕⣻⡇⢸⡿⣿⣿⡿⣿⣿⡇⢕⢕⢄⣿⢿⢿⢿⢷⢕⢸⣿⣇⢿⢱⣿⣿⣿⢕⢿⢔⢵⡕⢱⢎⢜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⡕⢕⢕⢱⡏⢕⣕⢈⣼⡟⣾⣿⣿⢟⡇⢕⢕⢸⣿⣿⣷⢕⢇⢕⠹⡧⢸⡇⢿⣿⡇⢹⢝⢕⢕⢕⢱⣷⣷⣿⣿⣿⢕⢕⣿⣿⢸⢸⣿⣿⣿⢕⣿⢕⢕⢹⡇⢕⢕⢕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⣷⡕⢕⡳⢵⣜⣝⡕⡿⢕⣿⣿⡿⢕⢕⣇⢕⢸⣿⣟⣟⡕⢸⣷⡇⢸⢕⢢⢺⣿⣧⢕⢕⢕⡕⠕⣾⢿⣟⣟⣟⡏⢕⢸⢻⡟⢕⢨⢻⣿⡏⢕⣿⢜⣹⡵⢞⢕⢔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⣧⡕⡕⢸⢝⢱⢇⢕⣿⣿⢇⢕⢕⠗⠱⠓⠛⠛⠓⠓⠕⢕⢙⣧⣕⡸⢌⢝⣿⡇⡕⣱⣷⢎⢕⠕⠐⠘⠙⠑⠘⠃⠘⢇⢕⢕⢕⠸⡇⢑⣿⢕⢕⢕⣣⣵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⡇⠑⢕⢜⡇⢕⡏⡟⢕⢕⠑⢄⢔⢕⠑⠀⠀⠀⠀⠄⢕⣿⣿⣿⣷⣾⣷⣿⣷⣿⡿⢕⢄⢐⠀⠀⠀⠁⢕⢔⢄⠑⢕⢕⢕⢱⡇⢸⣿⢕⠑⠁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⣿⣟⠑⠀⢕⡕⡇⢕⢕⢕⢕⢕⢔⢱⣿⣿⠙⠁⠀⢀⠀⠀⣷⣿⣿⣿⣿⣿⣿⣿⣿⣿⣿⣾⡎⠉⠀⢀⠀⠀⢸⣿⢇⡔⢕⢱⢇⢜⡇⢾⡏⠕⠀⠐⢹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⣿⢯⠇⠀⠀⢸⢿⢇⢕⢕⢱⡕⢕⢕⢼⣿⣿⣦⢕⢔⢅⢕⣱⣿⣿⣿⣿⣿⣿⣿⣿⣿⣿⣿⣿⣧⡕⢔⢕⠔⣰⣾⣿⣿⢕⢱⢟⢡⢇⡇⢸⣧⠀⠀⠀⠘⣞⢿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⣿⢳⠇⠀⠀⠀⠁⢞⢕⢕⢕⢕⢝⢵⢕⢹⣿⣿⣝⢛⡓⣗⣿⣿⣿⣿⣿⣿⣿⣿⣿⣿⣿⣿⣿⣿⣿⣯⣗⢓⣚⡝⢾⣿⢇⡱⢏⢕⢗⢕⡇⢜⣿⠀⠀⠀⠀⢜⢣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⡿⡱⢏⠀⠀⠀⠀⢕⢕⢕⢕⢕⢕⢕⢕⢕⢸⡿⠜⢝⢔⢔⢝⢍⣿⣿⣿⣿⣿⣿⣿⢻⣿⣿⣿⣿⣿⣿⣿⡎⢜⢕⢎⢉⢕⡕⢕⢇⡸⢇⢕⡇⢕⣿⠀⠀⠀⠀⢄⢜⢳⡵⣷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⣿⡕⢕⠕⢔⢄⣀⣠⢐⢕⢕⢕⢕⢕⢕⢕⢷⡧⢻⣕⣕⡕⢑⣑⣴⣿⣿⣿⣿⣿⣿⣿⣿⣿⣿⣿⣿⣿⣿⣿⣵⣁⢕⣕⣵⢞⢕⢕⢕⡯⢕⢕⢇⢕⡿⢰⣤⣠⡕⢕⠣⢕⢜⢝⣿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⣿⢣⢕⡕⢎⢕⢱⣿⡿⢕⢕⢕⢕⢕⢕⢕⢕⢕⢕⢕⢻⣿⣿⣿⣿⣿⣿⣿⣿⣿⣿⣿⣿⣿⣿⣿⣿⣿⣿⣿⣿⣿⣿⣿⢿⡟⢕⢕⢕⣼⡣⢇⢕⢱⢕⢝⢸⣿⣿⣷⡕⢔⢇⢇⢜⡽⣿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⡟⢇⣸⢸⢕⢕⣾⣿⡇⢕⢕⡕⢕⢕⢕⢕⢕⢕⢕⢕⢕⢻⣿⣿⣿⣿⣿⣿⡕⢉⢝⢝⢝⢝⢕⢝⢉⠁⣿⣿⣿⣿⣿⣿⢟⢕⢕⢕⢱⢟⡞⢕⢕⢜⢕⢕⢸⣿⣿⣿⣧⢕⢜⡞⣧⢕⢹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⢗⢱⣿⡎⢕⢸⣿⣿⡇⢕⢕⢕⢕⢕⢕⢕⢕⢕⢕⢕⢕⢕⢜⢝⢿⣿⣿⣿⣿⣧⣕⣕⣕⣕⣕⣱⣵⣾⣿⣿⣿⢿⢟⢕⢕⢕⢕⢕⡞⢔⢕⢕⢕⢕⢕⢕⡞⣿⣿⣿⣿⡇⢕⢳⢻⢇⢕⢿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⡕⣾⣿⡇⢕⣾⣿⢟⡱⢕⢕⢕⢕⢕⢕⢕⢕⢕⢕⢕⢕⢕⢕⢕⢕⢕⢍⢟⢿⣿⣿⣿⣿⣿⣿⣿⣿⡿⢟⢏⢕⢕⢕⢕⢕⢕⢕⡜⢕⢕⢕⢕⢕⢕⢕⢕⢿⡎⢻⣿⣿⣷⢕⢸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⢱⣿⣿⢇⢕⡟⣱⣟⡿⢕⢕⢕⢕⢕⢕⢕⢕⢕⢕⢕⢕⢕⢕⢕⢕⢕⢕⢕⢕⢕⢝⢟⢿⢿⢟⢝⢕⢕⢕⢕⢕⢕⢕⢕⢕⢕⡕⢕⢇⢕⡇⢕⢕⢕⠕⢕⢜⢿⣷⣝⢿⣿⡕⢌⢕⣕⣕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⢸⣿⣿⣧⡕⡾⢏⢝⢕⢕⢕⢕⢕⢕⡑⢕⢕⢕⢕⢕⢕⢕⢕⢕⢕⢕⢕⢕⢕⢕⢕⢕⢕⢕⢕⣱⡇⢕⠕⢕⢕⢕⢕⢕⢕⢕⣱⣿⢕⢕⢇⢕⢕⢕⢅⢕⢕⢕⢜⢝⢮⢿⢕⢜⢝⢝⢝⢕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⢻⢟⢞⢻⢟⢟⢕⢕⢕⢕⢕⢕⢕⢕⢕⢕⢻⣣⢕⢕⢕⢕⢕⢕⢕⢕⢕⠕⠁⢀⢕⢕⣱⣥⣷⣷⣿⣿⡇⢕⢄⠁⠑⠕⢕⢕⢕⢕⢸⡏⢕⢕⢕⢕⢕⢅⢕⢕⢕⢕⢕⢕⢕⠝⢇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⡜⢕⢕⢕⢕⢕⢕⢕⢕⢕⢕⢔⣟⡕⢕⢕⢕⢕⢕⠑⠁⠀⠀⠀⢕⢕⢱⣿⣿⣿⣿⣿⣿⣷⢕⢕⠀⠀⠀⠁⠕⢕⢕⠘⢑⢑⠑⢕⢕⢕⢕⢕⢕⢕⢕⢕⢕⢕⢕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⣿⣿⣿⣿⣟⢕⢕⢕⢕⢕⢕⢕⢕⢕⢕⢕⢕⢕⢻⡼⢕⢕⢕⢕⠀⠀⠀⠀⠀⠀⢕⢕⢸⣿⣿⣿⣿⣿⣿⡗⢕⢕⠀⠀⠀⠀⠀⠁⠁⠁⠕⠑⠀⠁⠁⠁⠀⠀⠀⠀⠁⢑⢕⢕⢕⢔⢇⢕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⣿⣿⣿⣿⣿⣿⣿⣿⣿⣿⣿⢏⢕⢕⢕⢕⢕⢕⢕⢕⣱⣷⣾⣿⣷⢕⢸⡷⢇⢕⢕⢕⠀⠀⠀⠀⠀⠀⢕⢕⢾⣿⣿⣿⣿⣿⣿⢕⢕⢕⠀⠀⠀⠀⠀⠀⠀⠑⠀⠀⠀⠀⠀⠀⠀⠀⠀⠀⠀⠁⠁⠑⠑⠑⠑⠕⢱⣵⣵⣵⣵⣵⣵⣵⣗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⢿⢟⢿⣿⣿⣿⣿⣿⣿⣿⣿⣿⣿⣿⣿⣿⣿⣿⣿⣿⣿⡟⢱⢕⢕⢕⢕⢕⢕⢕⢱⣿⣿⣿⣿⣿⣿⡕⢸⢔⢑⢕⢕⠕⠀⠀⠀⠀⠀⠀⠑⣵⣼⣿⣿⣿⣿⣛⣵⣧⣵⠕⠀⠀⠀⠀⠀⠀⠀⠀⠀⠀⠀⠀⠀⠀⠀⠀⠀⠀⠀⠀⠀⠀⠀⠀⠀⠀⠀⠙⢻⣿⣿⣿⣿⣿⣿⣿⣿⣿⣿⡿⢿⢿⢿⢿⢿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⡿⢟⢏⢕⢕⢕⢕⢻⣿⣿⣿⣿⣿⣿⣿⣿⣿⣿⣿⣿⣿⣿⣿⣿⢏⢕⡕⢑⢕⢕⢕⢕⢕⢱⣿⣿⣿⣿⣿⣿⡏⢕⢜⢕⢑⢕⢕⠀⠀⠀⠀⠀⠀⠀⠀⠜⢻⣿⣿⣿⣿⣿⠿⠋⠁⠀⠀⠀⠀⠀⠀⠀⠀⠀⠀⠀⠀⠀⠀⠀⠀⠀⠀⠀⠀⠀⠀⠀⠀⠀⠀⠀⠀⠀⠀⠙⢿⣿⣿⣿⣿⣿⣿⣿⣿⣿⣧⣄⡀⠀⠀⠀⠀⠀⠀⠀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⣏⢕⢕⢕⢕⢕⢕⢕⢜⣿⣿⣿⣿⣿⣿⣿⣿⣿⣿⡿⢿⢿⢿⢿⢕⣜⡾⢕⢕⢕⢕⢕⢕⢕⣾⣿⣿⣿⣿⣿⣿⢕⢕⡇⠕⡔⢕⢕⠀⠀⠀⠀⠀⠀⠀⠀⠀⠈⠉⠉⠉⠁⠁⠀⠀⠀⠀⠀⠀⠀⠀⠀⠀⠀⠀⠀⠀⠀⠀⠀⠀⠀⠀⠀⠀⠀⠀⠀⠀⠀⠀⠀⠀⠀⠀⠀⠀⠁⠻⣿⣿⣿⣿⣿⣿⣿⣿⣿⣿⣿⣿⡇⠀⠀⢄⡇⢄⢄⢄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⣇⢕⢕⢕⢕⢕⢕⠀⠘⣿⣿⣿⣿⣿⢿⣟⣽⣷⡿⢿⢟⢟⠁⠀⠀⠁⠁⠑⠑⠑⠑⠑⠘⠙⠙⠙⠛⠻⢿⣿⢕⣾⡇⢕⠕⠑⠁⠀⠀⠀⠀⠀⠀⠀⠀⠀⠀⠀⠀⠀⠀⠀⠀⠀⠀⠀⠀⠀⠀⠀⠀⠀⠀⠀⠀⠀⠀⠀⠀⠀⠀⠀⠀⠀⠀⠀⠀⠀⠀⠀⠀⠀⠀⠀⠀⠀⠀⠀⢸⣽⣽⣝⡻⣿⣿⢟⢛⢛⢛⠛⠃⠀⠀⠁⠋⢕⢕⢕⢕⢕⢔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⣧⡁⠀⠑⠑⠁⠀⠀⠘⣿⢟⣽⣷⡿⢟⢏⢕⢕⢕⢕⢕⢄⠀⠀⠀⠀⠀⠀⠀⠀⠀⠀⠀⠀⠀⠀⠀⠀⠈⠘⠁⠀⠀⠀⠀⠀⠀⠀⠀⠀⠀⠀⠀⠀⠀⠀⠀⠀⠀⠀⠀⠀⠀⠀⠀⠀⠀⠀⠀⠀⠀⠀⠀⠀⠀⠀⠀⠀⠀⠀⠀⠀⠀⠀⠀⠀⠀⠀⠀⠀⠀⠀⠀⠀⠀⠀⠀⠑⠕⠝⠝⢿⣷⣯⣇⢕⣕⣕⣑⠀⠀⠀⠀⠀⠀⢕⢕⢕⢕⢕⢑⢄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⣷⡄⠀⠀⠕⠕⠀⣄⣴⣿⢟⢏⢕⢕⢕⠑⠁⠁⠁⠁⠁⠀⠀⠀⠀⠀⠀⠀⠀⠀⠀⠀⠀⠀⠀⠀⠀⠀⠀⠀⠀⠀⠀⠀⠀⠀⠀⠀⠀⠀⠀⠀⠀⠀⠀⠀⠀⠀⠀⠀⠀⠀⠀⠀⠀⠀⠀⠀⠀⠀⠀⠀⠀⠀⠀⠀⠀⠀⠀⠀⠀⠀⠀⠀⠀⠀⠀⠀⠀⠀⠀⠀⠀⠀⠀⠀⠀⠀⠀⠀⠀⠀⠉⢻⣿⣮⣟⢿⣶⡖⠂⠀⠀⠀⠑⠕⠑⠀⠁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⡄⠀⠀⠀⣴⣿⡿⢇⢕⢕⢕⠑⠀⠀⠀⠀⠀⠀⠀⠀⠀⠀⠀⠀⠀⠀⠀⠀⠀⠀⠀⠀⠀⠀⠀⠀⠀⠀⠀⠀⠀⠀⠀⠀⠀⠀⠀⠀⠀⠀⢀⢀⢄⢄⢄⢄⢀⢄⢀⢀⢀⢀⢀⢀⢀⠀⠀⠀⠀⠀⠀⠀⠀⠀⠀⠀⠀⠀⠀⠀⠀⠀⠀⠀⠀⠀⠀⠀⠀⠀⠀⠀⠀⠀⠀⠀⠀⠀⠀⠀⠀⠀⢕⢝⢿⣷⣽⡗⠀⠀⢄⢄⠀⠀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⡄⠀⠐⢻⢟⢕⢕⢕⢕⢕⢀⠀⠀⠀⠀⠀⠀⠀⠀⠀⠀⠀⠀⠀⠀⠀⠀⠀⠀⠀⠀⠀⠀⠀⠀⠀⠀⠀⠀⠀⠀⠀⢀⢀⢄⠄⠀⠅⢕⢕⢕⢕⢕⢕⢕⢕⢔⢕⠄⢅⢕⢕⢑⠕⢑⢀⢄⢄⢀⠀⠀⠀⠀⠀⠀⠀⠀⠀⠀⠀⠀⠀⠀⠀⠀⠀⠀⠀⠀⠀⠀⠀⠀⠀⠀⠀⠀⠀⠀⠀⢄⢕⢕⢕⢝⣿⣷⡔⠀⠁⠑⠀⠀⣠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⡄⠀⠀⠀⠁⢕⢕⠕⠕⠕⠀⠀⠀⠀⠀⠀⠀⠀⠀⠀⠀⠀⠀⠀⠀⠀⠀⠀⠀⠀⠀⠀⠀⠀⠀⠀⠀⢀⢀⢄⠄⢁⢕⢕⢕⢔⢕⢕⢕⢕⢕⢕⢕⢕⢕⢕⢕⢕⢕⢕⢕⢕⢕⢕⢕⢕⢕⢔⢄⢄⠀⠀⠀⠀⠀⠀⠀⠀⠀⠀⠀⠀⠀⠀⠀⠀⠀⠀⠀⠀⠀⠀⠀⠀⠀⠀⠀⠁⠕⠕⠕⢕⢕⢕⠘⠻⢕⢔⠀⠀⠀⣼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⡟⠀⠀⠀⠀⠀⠁⠀⠀⠀⠀⠀⠀⠀⠀⠀⠀⠀⠀⠀⠀⠀⠀⠀⠀⠀⠀⠀⠀⠀⠀⠀⠀⠀⢀⢔⢔⢑⢅⢕⢑⠑⢕⢅⢕⢕⢕⢕⢕⢕⢕⢇⢕⢕⢕⢕⢕⢕⢕⢕⢕⢕⢕⢕⢕⢕⢕⢕⢕⢕⢔⢔⢔⢄⠀⢀⠄⠀⠀⠀⠀⠀⠀⠀⠀⠀⠀⠀⠀⠀⠀⠀⠀⠀⠀⠀⠀⠀⠀⠀⠀⠁⠕⠀⠀⠀⠀⠀⠀⢀⣼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⠕⠀⠀⠀⠀⠀⠀⠀⠀⠀⠀⠀⠀⠀⠀⠀⠀⠀⠀⠀⠀⠀⠀⠀⠀⠀⠀⠀⠀⢀⠀⠀⢀⢔⢕⢕⢕⢕⢕⢕⢕⢔⢕⢕⢕⢕⢕⡕⢕⢕⠱⢕⢕⢅⢕⢕⢕⢕⢕⢕⢕⢕⢕⢕⢕⢕⢕⢕⢕⢕⢕⢕⢕⢕⢔⠕⠀⠀⠀⢀⠀⠀⠀⠀⠀⠀⠀⠀⠀⠀⠀⠀⠀⠀⠀⠀⠀⠀⠀⠀⠀⠀⠀⠀⠀⠀⠀⠀⠀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⠀⠀⠀⠀⠀⠀⠀⠀⠀⠀⠀⠀⠀⠀⠀⠀⠀⠀⠀⠀⠀⠀⠀⠀⠀⠀⠀⠀⠔⠀⠀⠀⠀⠑⢕⠕⠕⢕⢕⢕⢕⢕⢕⢕⢕⢕⢝⢝⢕⢜⢕⢕⡕⢕⢕⢕⢕⢕⢕⢕⢕⢕⢕⢕⢕⢕⢕⢕⢕⢕⢕⢕⢕⠕⠑⠀⢀⠀⠀⢕⠀⠀⠀⠀⠀⠀⠀⠀⠀⠀⠀⠀⠀⠀⠀⠀⠀⠀⠀⠀⠀⠀⠀⠀⠀⠀⠀⠀⢔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⠀⠀⠀⠀⠀⠀⠀⠀⠀⠀⠀⠀⠀⠀⠀⠀⠀⠀⠀⠀⠀⠀⠀⠀⠀⠀⠀⠀⠀⠀⢔⢀⠀⠀⠀⠑⠔⢀⢔⢄⢕⢕⢕⢕⢕⢕⢕⢕⢕⢕⢜⢕⢍⢕⢕⢕⢕⢕⢕⢕⢕⢕⢕⢕⢕⢕⢕⢕⢕⢕⢕⠕⠁⠀⠀⠀⢕⢕⢀⢕⠀⠀⠀⠀⠀⠀⠀⠀⠀⠀⠀⠀⠀⠀⠀⠀⠀⠀⠀⠀⠀⠀⠀⠀⠀⠀⠀⠀⢕⢕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⠀⠀⠀⠀⠀⠀⠀⠀⠀⠀⠀⠀⠀⠀⠀⠀⠀⠀⠀⠀⠀⠀⠀⠀⠀⠀⠀⠀⢀⣠⢕⢕⠀⠀⠀⠀⠀⠀⠁⠑⠕⢕⢕⢕⢕⢕⢕⢕⢕⢕⢵⢕⢕⢕⢕⢕⢕⢕⢕⢕⢕⢕⢕⢕⢕⢕⢕⠕⠕⠁⠀⠀⠀⠀⠀⠀⢕⢕⢷⢕⠀⠀⠀⠀⠀⠀⠀⠀⠀⠀⠀⠀⠀⠀⠀⠀⠀⠀⠀⠀⠀⠀⠀⠀⠀⠀⠀⠀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⢔⠀⠀⠀⠀⠀⠀⠀⠀⠀⠀⠀⠀⠀⠀⠀⠀⠀⠀⠀⠀⠀⠀⠀⠀⠀⢀⢄⢕⣿⢕⢕⠀⠀⠀⠀⠀⠀⠀⠀⠀⠀⠁⠁⠑⠕⠕⠕⢕⢕⢕⢕⢕⢕⢕⢕⢕⢕⠕⠕⠕⠕⠑⠑⠑⠁⠀⠀⠀⠀⠀⠀⠀⠀⠀⢀⢕⢕⢺⢕⢔⢔⢄⢀⢀⠀⠀⠀⠀⠀⠀⠀⠀⠀⠀⠀⠀⠀⠀⠀⠀⠀⠀⠀⠀⠀⠀⢀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⢔⢄⠀⠀⠀⠀⠀⠀⠀⠀⠀⠀⠀⠀⠀⠀⠀⠀⠀⠀⠀⢄⢔⢕⢕⢕⢕⢕⣿⡕⢕⢔⠀⠀⠀⠀⠀⠀⠀⠀⠀⠀⠀⠀⠀⠀⠀⠀⠀⠀⠀⠀⠀⠀⠀⠀⠀⠀⠀⠀⠀⠀⠀⠀⠀⠀⠀⠀⠀⠀⠀⠀⠀⠀⡕⢕⢕⡏⢕⢕⢕⢕⢕⢕⢕⢔⢄⠀⠀⠀⠀⠀⠀⠀⠀⠀⠀⠀⠀⠀⠀⠀⢀⢄⢔⢕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⣕⢕⢕⢄⢀⠀⠀⠀⢀⠀⠀⠀⠀⠀⠀⠀⠀⠀⠀⢔⢕⢕⢕⢕⢕⢕⢕⢕⢹⣿⣧⣔⢄⠀⠀⠀⠀⠀⠀⠀⠀⠀⠀⠀⠀⠀⠀⠀⠀⠀⠀⠀⠀⠀⠀⠀⠀⠀⠀⠀⠀⠀⠀⠀⠀⠀⠀⠀⠀⠀⠀⠀⢀⢄⣵⣾⣿⡇⢕⡇⢕⢕⢕⢕⢕⢕⢕⢕⠄⠀⠀⠀⠀⠀⠀⠀⠀⠀⠀⢄⢔⢕⢕⣱⣷⣿⡇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⣿⣿⣧⡕⢕⢕⢔⢄⢕⢀⠀⠀⢀⠀⠀⠀⠀⠀⠀⠀⠑⢕⢕⢕⢕⢕⢕⡇⢕⢝⢻⢿⣷⢕⢔⠀⠀⠀⠀⠀⠀⠀⠀⠀⠀⠀⠀⠀⠀⠀⠀⠀⠀⠀⠀⠀⠀⠀⠀⠀⠀⠀⠀⠀⠀⠀⠀⠀⠀⠀⠀⢔⢕⢻⢿⢟⢕⢕⢕⡇⢕⢕⢕⢕⢕⢕⢕⠕⠀⠀⠀⠀⠀⠀⠀⠀⠀⠀⢀⢕⢕⣵⣿⣿⣿⣿⡇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⣿⣿⣿⣿⣧⢕⢕⢕⢕⢕⢔⠕⠕⢀⠀⠀⠀⠀⠀⠀⠀⠀⠁⠕⢕⢕⢕⢷⡕⢕⢕⢕⠀⠁⠁⠀⠀⠀⠀⠀⠀⠀⠀⠀⠀⠀⠀⠀⠀⠀⠀⠀⠀⠀⠀⠀⠀⠀⠀⠀⠀⠀⠀⠀⠀⠀⠀⠀⠀⠀⠀⠀⠀⢕⢕⢕⢕⢕⣸⢇⢕⢕⢕⢕⢕⢕⢕⠀⠀⠀⠀⠀⠀⠀⠀⠀⠀⢄⢕⢕⣾⣿⣿⣿⣿⡿⢇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⠛⠛⠛⠛⠛⠓⠑⠑⠑⠑⠑⠑⠑⠀⠀⠀⠀⠀⠀⠀⠀⠀⠀⠀⠁⠑⠑⠘⠃⠑⠑⠑⠑⠀⠀⠀⠀⠀⠀⠀⠀⠀⠀⠀⠀⠀⠀⠀⠀⠀⠀⠀⠀⠀⠀⠀⠀⠀⠀⠀⠀⠀⠀⠀⠀⠀⠀⠀⠀⠀⠀⠀⠘⠑⠑⠑⠑⠑⠑⠑⠑⠑⠑⠑⠁⠀⠁⠀⠀⠀⠀⠀⠀⠀⠀⠀⠀⠑⠑⠑⠛⠛⠛⠛⠋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⢙⢿⣿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⣷⡕⢝⢿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⠻⣿⣿⣿⣿⣿⣿⣿⣷⣱⣮⢻⣿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⣿⢟⣿⣿⣿⣿⣿⣿⣿⣿⣇⢕⢝⢿⢻⣿⣿⣿⣿⣧⢻⣧⢿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⣿⡟⠕⢱⣿⣿⣿⣿⣿⣿⣿⣿⣿⣷⣅⢷⡕⡜⠛⠛⠛⠛⠘⠝⢏⣿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⢿⠿⠟⠿⠟⠟⠿⠿⠿⠿⠿⠟⠟⠟⠟⠟⠿⠿⠟⠻⠟⢟⢕⡎⠞⠟⠟⠟⠟⠟⠟⠟⠻⠟⠟⠏⠁⠕⢳⡕⢄⢀⠐⠀⠀⠀⠁⠟⠟⠟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⢀⢕⣜⢕⢔⢔⡔⢕⢕⢕⢕⢕⢕⢕⣕⡔⠀⠀⢌⣧⢱⢕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⣷⡷⡗⢕⢸⡇⢱⢗⣝⣵⢕⢕⢕⢜⢟⢇⢕⢝⢧⢀⠀⠕⢽⣇⢇⠀⠀⠀⠀⠀⠔⠀⠀⠀⠁⢳⣷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⣿⣿⢟⣵⢎⢣⣱⣾⢕⣑⣼⡿⢕⢕⢕⢕⢕⢕⢕⢕⢕⢕⢕⡀⠀⢜⣿⣼⢔⠀⠀⠀⠀⠄⠀⢀⠀⠀⠀⠘⠙⠻⣿⣿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⣿⢟⢵⢝⢕⡅⠕⣿⡟⢕⣿⢏⢕⣱⣕⣑⣵⣕⢕⡕⢕⣰⡕⣷⡕⢄⢱⣿⣿⣇⠀⠀⠐⠔⢄⢄⢕⠔⠀⢀⠀⠀⠁⠑⢹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⠀⢑⡵⢇⢕⣱⡾⢳⢸⣿⡇⢕⢟⣵⣾⣿⣿⣿⣿⣿⣿⣿⣿⣿⣿⢸⣿⡕⢕⣿⣿⡿⢕⠀⠀⠀⠁⠁⠁⠀⠁⠀⠀⠀⠀⢴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⡇⢠⡾⢕⢕⣼⢟⣾⡕⢔⣿⡇⢕⣿⣿⣿⣿⣿⣿⣿⣿⣿⣿⣿⣿⣿⡕⢙⢇⢕⢾⣿⢑⢕⠀⠀⢄⢀⠀⢄⢄⢀⢀⠀⢄⢄⣾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⣿⢣⡿⢕⢱⣾⢯⣾⢇⡇⢕⢻⣕⢕⢹⣯⣿⣿⣿⣿⣿⣿⣿⣿⣿⣿⣿⡇⢕⢕⢕⣻⣿⡇⢕⠀⠀⢕⢕⢕⢕⢔⢔⡔⠑⠁⢸⣿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⣿⢏⣟⢇⣡⣿⢣⡟⢕⢕⡇⢁⣼⡇⢕⢕⣸⣿⣿⣿⣿⣿⣿⣿⣿⣿⣿⣿⡇⢕⢕⢕⢿⡿⠇⠁⠀⠀⠀⠁⠀⠀⠁⠕⠕⢄⢔⠑⢌⢙⢿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⣿⣿⢿⢿⢟⢏⣾⡝⣱⣿⢧⡿⢕⢕⢕⢡⢼⣿⣧⢕⢱⣿⣿⣿⣿⣿⣿⣿⣿⣿⣿⣿⢻⡇⠕⠁⠈⠁⠀⠀⠀⢕⢔⡔⠀⢀⠀⠀⠀⠀⢁⢁⢄⠕⢑⣼⣿⡇⢕⢕⢕⢕⢸⣿⣿⣿⣿⣿⣿⣿⣿⣿⣿⣿⣿⣿⣿⣿⣿⣿⣿⢕⠀⢸⢕⢕⢕⢕⢸⣿⣿⣿⣿⣿⣿⣿⣿⣿⣿⣿⣿⣿⣿⣿⣿⣿⣿⣿⣿⣿⣿⣿⣿⣿⢕⢕⢕⢕⠀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⡿⣫⢕⡸⡕⢕⢱⣿⢕⣿⣏⡿⢕⢕⢕⢕⢕⢌⢝⢫⢇⢸⣿⢹⣿⣿⣿⣿⣿⣿⣿⣿⣿⢸⢇⢔⠀⠀⠀⠀⠀⢕⢕⢕⠸⣿⣾⣷⢔⢄⠀⠀⢅⢰⢕⢜⣎⣿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⣿⢧⢝⢕⢕⢕⢕⣼⢏⣼⡿⣼⡇⢕⢕⢕⡜⢕⣾⣕⣕⢕⣿⡏⣾⣿⣿⣿⣿⣿⣿⣿⣿⣿⢕⢕⢕⠕⣄⣀⡀⢕⢕⢕⢡⢕⣿⡇⣿⡇⢕⢐⣧⢕⢕⢕⢕⢕⡜⡇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⣿⣏⢺⢇⢕⢕⢕⢕⢟⢱⣿⢷⣿⡧⢕⡇⢕⢇⢱⣿⣾⣿⢇⢹⢕⣿⡿⢿⣿⣿⣿⣿⣿⣿⣟⢕⢕⢕⣾⣿⣿⣿⣇⢕⢕⣿⡕⢻⡇⣿⣇⣑⢘⣿⠕⢕⢕⢕⣱⢏⢕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⣿⢜⢣⢘⢇⣱⢗⢕⢹⣸⣿⣼⣿⣿⣿⡇⢕⢕⢸⢿⢟⢟⢕⡎⢕⣻⡇⢸⡟⣿⣿⡟⣿⣿⡇⢕⢕⢁⢿⢟⢟⢟⢻⢕⢠⣿⣷⢸⢇⣿⣿⣿⢕⣿⢕⢗⢕⢱⢇⢎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⣿⡕⢕⢕⢸⢕⢕⡕⡜⣿⢇⣿⣿⣿⢸⢇⢕⢕⢸⣿⣿⣿⢕⢕⡕⢸⡧⢜⡇⢻⣿⡇⢜⢞⢕⢕⢕⢱⣾⣿⣿⣿⣿⢕⢔⣿⣿⢸⢕⣟⣿⣿⢕⣿⢱⣕⢕⢇⢕⢕⢕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⣷⡕⢕⡗⢧⣵⡕⢳⡟⢱⣿⣿⡏⢰⢕⡇⢕⡜⣟⣿⣟⢱⢸⢿⣆⢜⢕⢧⢬⣿⣧⢕⢕⢕⡕⢕⢾⢟⠟⢿⣿⣇⢕⡅⣟⢟⢔⢕⢇⢿⡿⢕⣿⢱⢵⢷⢏⢕⣱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⣧⡕⡕⢱⢕⢸⡕⢸⣿⣿⢕⢕⢕⠛⠕⠉⢉⠉⠉⠁⠑⢕⢜⣧⣕⣈⢔⢻⣿⡇⡕⢱⣱⢕⢕⠑⢁⠈⠉⢁⢈⠁⠑⢕⢕⢕⢕⢜⡇⢕⣿⢕⢇⢕⣣⣾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⣿⠇⠑⢑⢕⡇⢅⢏⡇⢕⢕⠁⢔⢕⡕⣁⢀⠀⠀⠀⠄⡕⣿⣿⣿⣷⣶⣷⣿⣷⣿⣟⢕⢔⣁⠀⠀⠀⠀⢕⣕⢔⠁⢕⢕⡕⢱⡇⢠⣿⢑⠁⠁⣿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⡿⡇⠀⠀⢕⡡⢕⢕⢕⢕⢕⢕⢕⢘⣿⣇⠉⠀⠀⢀⠀⠀⣿⣿⣿⣿⣿⣿⣿⣿⣿⣿⣿⣾⡎⠁⠀⢀⠀⠀⢸⣿⣧⡵⢕⢱⡇⢜⡇⢸⣿⢕⠀⠀⢘⢿⣿⡇⢕⢕⢕⢕⢸⣿⣿⣿⢕⢕⢕⢕⢕⣿⣿⣿⣿⡿⢕⢕⢕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⣟⡽⠁⠀⠀⢑⣿⢕⢕⢕⢱⡕⢕⢕⢿⣿⣿⣦⡑⢔⢕⢑⣱⣿⣿⣿⣿⣿⣿⣿⣿⣿⣿⣿⣿⣷⣕⠕⢔⢕⣱⣾⣿⣿⢇⣱⢟⢑⢏⡇⢜⣿⠁⠀⠀⠀⢳⡽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⠏⡞⠕⠀⠀⠀⢕⢏⢕⢕⢕⢕⢝⢣⢕⢸⣿⡷⣝⡙⣓⢪⣽⣿⣿⣿⣿⣿⣿⣿⣿⣿⣿⣿⣿⣿⣿⣿⢽⢗⡙⡹⢺⣿⢇⡡⢏⢕⡇⢕⡇⢕⣿⠀⠀⠀⠀⠑⢜⣇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⢯⢏⢕⢀⠀⠀⠀⢕⢕⢱⢕⢕⢕⢕⢕⢕⢸⡗⢎⢔⢕⢕⢕⢌⣿⣿⣿⣿⣿⣿⣿⢻⣿⣿⣿⣿⣿⣿⣿⡔⢕⢔⢕⢜⢕⡕⢕⢇⢸⢕⢕⡇⢕⢿⠀⠀⠀⠀⠀⢕⢜⢣⣳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⢧⢕⡕⡈⢕⢄⣤⡔⢕⢕⢕⡇⢕⢕⢕⢕⢺⢇⢻⣕⣕⣕⣑⣥⣴⣿⣿⣿⣿⣿⣿⣿⣿⣿⣿⣿⣿⣿⣿⣿⣷⣥⣕⣕⣵⡾⢕⢕⢕⣟⢅⢕⢸⢕⢸⢰⣦⣴⣴⢕⢜⢕⢕⢕⣻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⡟⢇⣱⢱⢕⢕⣼⣿⡇⢕⢕⢐⢇⢕⢕⢕⢕⢕⢕⢕⢻⣿⣿⣿⣿⣿⣿⣿⣿⣿⣿⣿⣿⣿⣿⣿⣿⣿⣿⣿⣿⣿⣿⣿⣿⡯⢕⢕⢕⣸⡇⢇⢕⢜⢕⢕⢸⣿⣿⣿⣇⢕⢘⡜⣇⢱⢻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⣿⢷⢱⣿⡼⢕⢱⣿⣿⡇⢕⢕⡕⢕⢕⢕⢑⢕⢕⢕⢕⢕⢻⣿⣿⣿⣿⣿⣿⡕⢈⢝⢕⢕⢕⢕⢔⢁⢀⣿⣿⣿⣿⣿⣿⢟⢕⢕⢕⢱⢇⢇⢕⢕⢕⢕⢕⢸⣿⣿⣿⣿⡕⢕⢵⢿⣇⢝⣿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⣿⢕⣾⣿⡏⢕⣸⣿⣿⡧⢕⢜⢕⢕⢕⢕⢕⢱⢕⢕⢕⢕⢕⢜⢝⢿⣿⣿⣿⣿⣧⣵⣱⣕⣕⣕⣱⣵⣾⣿⣿⣿⢿⢏⢕⢕⢕⢕⢕⡏⢜⢕⢕⢕⢕⢕⢕⣵⢻⣿⣿⣿⣧⢕⢸⢸⢿⢕⢸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⣿⢕⣿⣿⠕⢕⣿⣿⢫⣵⡕⢕⢕⢕⢕⢕⢕⢕⢅⢕⢕⢕⢕⢕⢕⢕⢕⢝⢟⢿⣿⣿⣿⣿⣿⣿⣿⣿⢿⢟⢝⢕⢕⢕⢕⢕⢕⢕⢕⢕⢕⢱⢕⢕⢕⢕⢕⢻⣧⡹⣿⣿⣿⡕⢸⢕⢕⢕⢜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⣿⣱⣿⣿⣷⡕⡿⣵⡿⢏⢕⢕⢕⢕⢕⢕⢕⢕⢕⢕⢕⢕⢕⢕⢕⢕⢕⢕⢕⢕⢕⢝⢝⢻⢟⢟⢝⢕⢕⢕⢕⢕⢕⢕⢕⢕⢕⢕⣱⡇⢕⢸⢕⢕⢕⢅⢕⢕⢻⣿⣜⢿⣿⡇⢕⣕⣕⣕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⣿⡕⢸⢝⢕⢕⢕⢕⢕⢕⢔⢕⢕⢕⢕⢕⢕⢕⢕⢕⢕⢕⢕⢕⠕⢕⢕⢕⢕⢕⢕⢕⣱⡇⢕⠕⢕⢕⢕⢕⢕⢕⢕⠼⣿⢇⢕⢕⢕⢕⢕⢕⢕⢕⢕⢕⢝⢎⣿⢇⢕⢝⢝⢝⢕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⢟⢟⢿⢻⢟⢕⢕⢕⢕⢕⢕⢕⢕⢕⢕⢱⣇⢕⢕⢕⢕⢕⢕⢕⢕⠕⠑⠀⢀⢕⢕⣵⣷⣷⣾⣿⣿⣇⢕⢄⠀⠁⠕⢕⢕⢕⢕⢕⠇⠕⠕⢕⢕⢕⢕⢕⢕⢕⢕⢕⢕⢜⢜⢕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⠀⠀⢔⢕⢕⢕⢕⢕⢕⢕⢕⢕⢕⢕⣷⢕⢕⢕⢕⢕⠕⠑⠀⠀⠀⠀⢕⢕⢸⣿⣿⣿⣿⣿⣿⡿⢕⢕⠀⠀⠀⠀⠁⠑⠑⠀⢔⢔⠔⠁⠕⠕⠕⠕⠑⠑⠕⢕⢕⢕⢕⡕⢱⢷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⣿⣿⣿⣿⡿⡇⢎⢕⢕⢕⢕⢕⢕⢕⢕⣕⣕⢕⣿⣇⢕⢕⢕⢕⠀⠀⠀⠀⠀⠀⢕⢕⢸⣿⣿⣿⣿⣿⣿⡟⢕⢕⠀⠀⠀⠀⠀⠀⠐⠔⠀⠀⠀⠀⠀⠀⠀⠀⠀⠀⠀⠀⠕⢕⢕⢕⢕⢕⢱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⣿⣿⣿⣿⣿⣿⣿⣿⣿⣿⣿⡟⢕⢕⢕⢕⢕⢕⢕⣕⣵⣿⣿⣿⣿⢕⣿⡕⢕⢕⢕⢕⠀⠀⠀⠀⠀⠀⢕⢕⢿⣿⣿⣿⣿⣿⣿⢕⢕⢕⠀⠀⠀⠀⠀⠀⠀⠀⠀⠀⠀⠀⠀⠀⠀⠀⠀⠀⠀⠀⠀⠀⠀⠀⠀⠁⠁⠱⣥⣵⣵⣵⣵⣵⣗⣕⣅⣔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⢿⢟⢝⢜⢹⣿⣿⣿⣿⣿⣿⣿⣿⣿⣿⣿⣿⣿⣿⣿⣿⣿⣿⣿⢏⢕⢕⡕⢕⢕⢕⢕⣱⣿⣿⣿⣿⣿⡿⢇⡯⢕⢕⢕⢕⠐⠀⠀⠀⠀⠀⠀⠑⣼⣼⣿⣿⣿⡿⣻⣵⣵⢵⠕⠀⠀⠀⠀⠀⠀⠀⠀⠀⠀⠀⠀⠀⠀⠀⠀⠀⠀⠀⠀⠀⠀⠀⠀⠀⠀⠀⠀⠈⠻⣿⣿⣿⣿⣿⣿⣿⣿⣿⡿⢿⢿⢿⢿⢿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⡿⢏⢕⢕⢕⢕⢕⢕⢻⣿⣿⣿⣿⣿⣿⣿⣿⣿⣿⣿⣿⣿⣿⣿⣿⡿⢕⢕⢕⢕⢕⢕⢕⢕⣱⣿⣿⣿⣿⣿⣿⢇⢱⢕⢕⢕⢕⢕⠀⠀⠀⠀⠀⠀⠀⠀⠜⢿⠿⠿⠿⠿⠟⠋⠁⠀⠀⠀⠀⠀⠀⠀⠀⠀⠀⠀⠀⠀⠀⠀⠀⠀⠀⠀⠀⠀⠀⠀⠀⠀⠀⠀⠀⠀⠀⠀⠀⠘⢿⣿⣿⣿⣿⣿⣿⣿⣿⣧⣄⡀⠀⠀⠀⠀⠀⠀⠀⠀⠀⠀⠀⠀⢀⢀⢀⠀⠀⠀⠀⠀⠀⢡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⣇⢕⢕⢕⢕⢕⢕⠕⠑⢿⣿⣿⣿⣿⣿⣿⣿⡿⢟⣻⣽⣽⣽⢟⠟⠱⢱⡏⢕⢕⢕⢕⢕⢱⣿⣿⣿⣿⣿⣿⡏⢸⡎⢕⢕⢕⢕⢕⠀⠀⠀⠀⠀⠀⠀⠀⠀⠀⠀⠀⠀⠀⠀⠀⠀⠀⠀⠀⠀⠀⠀⠀⠀⠀⠀⠀⠀⠀⠀⠀⠀⠀⠀⠀⠀⠀⠀⠀⠀⠀⠀⠀⠀⠀⠀⠀⠀⠀⠑⢻⣿⣿⣿⣿⣿⣿⣿⣿⣿⣿⣿⡇⠀⠀⢄⡇⢔⢕⢕⢔⢄⢀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⣧⢕⠕⠕⢕⢕⠀⠀⠘⢿⣿⣿⡿⣟⣯⣷⣾⢿⢟⢏⢝⢕⠀⠀⠀⠀⠀⠁⠁⠁⠀⠀⠀⠀⠀⠀⠁⠉⠟⠇⣾⠇⠑⠑⠁⠀⠀⠀⠀⠀⠀⠀⠀⠀⠀⠀⠀⠀⠀⠀⠀⠀⠀⠀⠀⠀⠀⠀⠀⠀⠀⠀⠀⠀⠀⠀⠀⠀⠀⠀⠀⠀⠀⠀⠀⠀⠀⠀⠀⠀⠀⠀⠀⠀⠀⠀⠀⠀⢜⢿⢷⣷⣽⣟⢿⢟⢛⢛⢛⢛⠃⠀⠀⠑⠛⠑⠕⢕⢕⢕⢕⢕⢅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⣷⡄⠀⠀⠀⢄⢄⠀⠈⢟⣵⣾⡿⢟⢝⢕⢕⢕⠕⠕⢕⠀⠀⠀⠀⠀⠀⠀⠀⠀⠀⠀⠀⠀⠀⠀⠀⠀⠀⠀⠀⠀⠀⠀⠀⠀⠀⠀⠀⠀⠀⠀⠀⠀⠀⠀⠀⠀⠀⠀⠀⠀⠀⠀⠀⠀⠀⠀⠀⠀⠀⠀⠀⠀⠀⠀⠀⠀⠀⠀⠀⠀⠀⠀⠀⠀⠀⠀⠀⠀⠀⠀⠀⠀⠀⠀⠀⠁⠁⠁⠈⠙⠛⠿⢷⣅⡕⣕⣐⠀⠀⠀⠀⠀⠀⢕⢕⢕⠑⠑⠅⢔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⡄⠀⠐⠑⠁⢄⣷⣿⡟⢕⢕⢕⢕⠁⠀⠀⠀⠀⠀⠀⠀⠀⠀⠀⠀⠀⠀⠀⠀⠀⠀⠀⠀⠀⠀⠀⠀⠀⠀⠀⠀⠀⠀⠀⠀⠀⠀⠀⠀⠀⠀⠀⠀⠀⠀⠀⠀⠀⠀⠀⠀⠀⠀⠀⠀⠀⠀⠀⠀⠀⠀⠀⠀⠀⠀⠀⠀⠀⠀⠀⠀⠀⠀⠀⠀⠀⠀⠀⠀⠀⠀⠀⠀⠀⠀⠀⠀⠀⠀⠀⠀⠀⠁⢻⢿⣾⣝⢶⡖⠂⠀⠀⠀⠀⠁⠁⠀⠀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⡄⠀⠀⢔⣿⡿⢏⢕⢕⢕⢕⠀⠀⠀⠀⠀⠀⠀⠀⠀⠀⠀⠀⠀⠀⠀⠀⠀⠀⠀⠀⠀⠀⠀⠀⠀⠀⠀⠀⠀⠀⠀⠀⠀⠀⠀⠀⠀⢄⢄⢄⢔⢔⢕⢕⢕⢔⢑⢄⠔⠔⢔⢔⢔⢄⢄⠀⠀⠀⠀⠀⠀⠀⠀⠀⠀⠀⠀⠀⠀⠀⠀⠀⠀⠀⠀⠀⠀⠀⠀⠀⠀⠀⠀⠀⠀⠀⠀⠀⠀⠀⠀⢅⢕⢝⢿⣿⣇⢀⠀⠐⢕⢀⠀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⣔⠀⠀⠟⠑⢕⢕⢕⢕⢕⢀⠀⠀⠀⠀⠀⠀⠀⠀⠀⠀⠀⠀⠀⠀⠀⠀⠀⠀⠀⠀⠀⠀⠀⠀⠀⠀⠀⠀⠀⠀⠄⢔⢔⢕⢁⢔⢕⢕⢕⢕⢕⢕⢕⢕⢕⢕⢕⢕⢕⢕⢕⢄⢔⢄⢔⢄⢔⠐⢀⠀⠀⠀⠀⠀⠀⠀⠀⠀⠀⠀⠀⠀⠀⠀⠀⠀⠀⠀⠀⠀⠀⠀⠀⠀⠀⠀⠀⠀⢄⢄⢕⢕⢕⢕⢻⣿⡇⢀⠀⠀⠀⠀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⣿⡆⠀⠀⠀⠁⠕⠑⠁⠑⠁⠀⠀⠀⠀⠀⠀⠀⠀⠀⠀⠀⠀⠀⠀⠀⠀⠀⠀⠀⠀⠀⠀⠀⠀⠀⢀⢀⢔⠔⠅⢔⢅⢕⢕⢕⢕⢕⢕⢕⢕⢕⢕⢕⢕⢕⢕⢕⢕⢕⢕⢕⢕⢕⢕⢕⢕⢕⢕⢕⢔⢀⠀⢀⠀⠀⠀⠀⠀⠀⠀⠀⠀⠀⠀⠀⠀⠀⠀⠀⠀⠀⠀⠀⠀⠀⠀⠀⠀⠀⠁⠁⠑⢕⠕⠀⠉⠃⠕⠔⠀⢀⣼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⠑⠀⠀⠀⠀⠀⠀⠀⠀⠀⠀⠀⠀⠀⠀⠀⠀⠀⠀⠀⠀⠀⠀⠀⠀⠀⠀⠀⠀⠀⠀⠀⠀⢀⢔⢕⢕⢕⢕⢕⢁⢅⢕⢕⢕⢕⢕⢕⢕⢕⢕⢕⢕⢕⢕⢕⢕⢕⢕⢕⢕⢕⢕⢕⢕⢕⢕⢕⢕⢕⢕⢕⢕⢔⢀⢔⠀⠀⠀⠀⠀⠀⠀⠀⠀⠀⠀⠀⠀⠀⠀⠀⠀⠀⠀⠀⠀⠀⠀⠀⠀⠀⠀⠀⠀⠀⠀⠀⠀⢀⣾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⠀⠀⠀⠀⠀⠀⠀⠀⠀⠀⠀⠀⠀⠀⠀⠀⠀⠀⠀⠀⠀⠀⠀⠀⠀⠀⠀⠀⠄⠀⠀⠀⠔⢕⢕⢕⢕⢕⢕⢕⢕⢕⢕⢕⢕⢱⡱⢕⢕⢕⢃⢔⢝⢕⢕⢕⢕⢕⢕⢕⢕⢕⢕⢕⢕⢕⢕⢕⢕⢕⢕⢕⢕⢕⢕⠁⠀⢀⠀⢔⠀⠀⠀⠀⠀⠀⠀⠀⠀⠀⠀⠀⠀⠀⠀⠀⠀⠀⠀⠀⠀⠀⠀⠀⠀⠀⠀⠀⠀⢄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⢑⠀⠀⠀⠀⠀⠀⠀⠀⠀⠀⠀⠀⠀⠀⠀⠀⠀⠀⠀⠀⠀⠀⠀⠀⠀⠀⠀⠀⠀⠀⠀⠀⠀⠁⠑⢕⠑⢑⠑⢕⢕⢕⢕⢕⢕⢕⢕⢕⢕⢕⢱⢱⡕⢕⢕⢕⢕⢕⣇⢕⢕⢕⢕⢕⢕⢕⢕⢕⢕⢕⢕⢕⠕⠁⠀⠀⢔⢔⠀⢕⠀⠀⠀⠀⠀⠀⠀⠀⠀⠀⠀⠀⠀⠀⠀⠀⠀⠀⠀⠀⠀⠀⠀⠀⠀⠀⠀⠀⠀⢕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⠀⠀⠀⠀⠀⠀⠀⠀⠀⠀⠀⠀⠀⠀⠀⠀⠀⠀⠀⠀⠀⠀⠀⠀⠀⠀⠀⢀⠀⢄⢕⠀⠀⠀⠀⠁⠁⠔⢕⢕⢕⢕⢕⢕⢕⢕⢕⢕⢕⢕⢕⢕⢕⢕⢕⢕⢕⢕⢕⢕⢕⢕⢕⢕⢕⢕⢕⢕⢕⠕⠑⠁⠀⠀⠀⠀⢕⢜⣄⢕⠀⠀⠀⠀⠀⠀⠀⠀⠀⠀⠀⠀⠀⠀⠀⠀⠀⠀⠀⠀⠀⠀⠀⠀⠀⠀⠀⠀⠀⢕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⠀⠀⠀⠀⠀⠀⠀⠀⠀⠀⠀⠀⠀⠀⠀⠀⠀⠀⠀⠀⠀⠀⠀⠀⠀⠀⠀⠐⢰⡇⢕⠀⠀⠀⠀⠀⠀⠀⠀⠁⠑⠑⠕⢕⢕⢕⢕⢕⢕⢕⢕⢕⢕⢕⢕⢕⢕⢕⢕⢕⢕⢕⢕⢕⢕⠕⠑⠁⠁⠀⠀⠀⠀⠀⠀⠀⢕⢕⢹⢕⠀⠀⠀⠀⠀⠀⠀⠀⠀⠀⠀⠀⠀⠀⠀⠀⠀⠀⠀⠀⠀⠀⠀⠀⠀⠀⠀⠀⢔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⢔⠀⠀⠀⠀⠀⠀⠀⠀⠀⠀⠀⠀⠀⠀⠀⠀⠀⠀⠀⠀⠀⠀⠀⢀⢄⢄⢔⢸⣏⢕⢕⠀⠀⠀⠀⠀⠀⠀⠀⠀⠀⠀⠀⠁⠁⠁⠑⠑⠑⠑⠑⠑⠑⠑⠑⠑⠑⠑⠁⠁⠁⠀⠀⠀⠀⠀⠀⠀⠀⠀⠀⠀⠀⠀⢄⡕⢕⢸⢕⡇⢕⢔⢔⢄⢀⠀⠀⠀⠀⠀⠀⠀⠀⠀⠀⠀⠀⠀⠀⠀⠀⠀⠀⠀⠀⢀⠀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⢔⢄⢀⠀⠀⠀⠀⠀⠀⠀⠀⠀⠀⠀⠀⠀⠀⠀⠀⠀⢄⢔⢕⢕⢕⢕⢕⢜⣿⣕⢕⠀⠀⠀⠀⠀⠀⠀⠀⠀⠀⠀⠀⠀⠀⠀⠀⠀⠀⠀⠀⠀⠀⠀⠀⠀⠀⠀⠀⠀⠀⠀⠀⠀⠀⠀⠀⠀⠀⠀⠀⠀⠀⠀⢞⢕⣱⡾⢕⡇⢕⢕⢕⢕⢕⢕⢔⢀⠀⠀⠀⠀⠀⠀⠀⠀⠀⠀⠀⠀⠀⢀⢄⢔⢕⣕⡕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⣧⡕⢕⢔⢄⢀⠀⠀⢄⠀⠀⠀⠀⠀⠀⠀⠀⠀⠀⢕⢕⢕⢕⢕⢕⢕⢱⢕⢻⣿⣷⣵⡔⢄⠀⠀⠀⠀⠀⠀⠀⠀⠀⠀⠀⠀⠀⠀⠀⠀⠀⠀⠀⠀⠀⠀⠀⠀⠀⠀⠀⠀⠀⠀⠀⠀⠀⠀⠀⠀⠀⠀⢄⢑⣷⣿⡿⢇⢕⣇⢕⢕⢕⢕⢕⢕⢕⢕⠔⠀⠀⠀⠀⠀⠀⠀⠀⠀⠀⢀⢕⢕⢕⣵⣾⣿⣧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⢱⣿⣿⣷⣕⢕⢕⢕⢔⢕⢄⠀⢄⢄⠀⠀⠀⠀⠀⠀⠀⠁⠕⢕⢕⢕⢕⢸⡕⢕⢜⢝⢟⠏⠕⠔⠀⠀⠀⠀⠀⠀⠀⠀⠀⠀⠀⠀⠀⠀⠀⠀⠀⠀⠀⠀⠀⠀⠀⠀⠀⠀⠀⠀⠀⠀⠀⠀⠀⠀⠀⠀⠀⠕⢸⢝⢕⢕⢕⢕⣿⢕⢕⢕⢕⢕⢕⢕⢕⠀⠀⠀⠀⠀⠀⠀⠀⠀⠀⢀⢕⢕⣾⣿⣿⣿⣿⡟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⢜⣿⣿⣿⣿⣧⡕⢕⢕⢕⢕⢕⢑⢕⠀⠀⠀⠀⠀⠀⠀⠀⠀⠁⠕⢕⢕⢜⢷⢕⢕⢕⢕⠀⠀⠀⠀⠀⠀⠀⠀⠀⠀⠀⠀⠀⠀⠀⠀⠀⠀⠀⠀⠀⠀⠀⠀⠀⠀⠀⠀⠀⠀⠀⠀⠀⠀⠀⠀⠀⠀⠀⠀⢄⢕⢕⢕⢕⢕⡼⡇⢕⢕⢕⢕⢕⢕⠕⠕⠀⠀⠀⠀⠀⠀⠀⠀⠀⢀⢕⢕⢸⣿⣿⣿⣿⢟⢇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⠛⠛⠛⠛⠛⠓⠑⠑⠑⠑⠑⠑⠑⠀⠀⠀⠀⠀⠀⠀⠀⠀⠀⠀⠁⠑⠑⠑⠑⠐⠓⠑⠐⠀⠀⠀⠀⠀⠀⠀⠀⠀⠀⠀⠀⠀⠀⠀⠀⠀⠀⠀⠀⠀⠀⠀⠀⠀⠀⠀⠀⠀⠀⠀⠀⠀⠀⠀⠀⠀⠀⠀⠑⠑⠑⠑⠑⠘⠘⠁⠑⠑⠑⠑⠁⠀⠀⠀⠀⠀⠀⠀⠀⠀⠀⠀⠀⠑⠑⠑⠘⠙⠛⠛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⢙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⣎⠻⢿⣿⣿⣿⣿⣿⣿⣿⣷⡕⣼⢻⣷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⣧⡅⢙⢿⣿⢿⣿⣿⣿⣿⣷⢻⣧⢻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⢏⢱⣿⣿⣿⣿⣿⣿⣿⣿⣿⣇⢕⣝⡰⢻⠿⠿⠿⢿⢎⢻⢇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⣽⣿⣿⣿⣿⣿⣿⣿⣿⣿⣿⣿⣿⣿⣿⣿⣿⣿⣿⣿⣿⣿⡿⢕⡜⣼⣿⣿⣿⣿⣿⣿⣿⣿⣿⣿⡷⠙⢇⢳⢔⠀⠀⢄⠀⠀⠁⠑⢺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⢿⢻⠿⠿⠿⠟⠟⠿⠿⠿⠿⠿⠟⠟⠟⠟⠟⠿⠿⠟⠻⠟⢕⣰⢕⣟⢟⢝⢍⢝⢝⢝⢝⢝⡝⡝⡅⠀⠀⢜⣇⢕⢔⠀⠀⠀⠀⠀⠀⠈⠉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⢀⢕⢱⡗⢕⣱⢕⢇⢕⢕⢕⢱⣷⡞⢝⢳⣇⠀⠀⠕⢻⡕⡇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⢷⣣⢱⢣⢗⣾⢕⢜⣱⣾⢇⢕⢕⢕⢕⢕⢕⢕⢕⢜⢆⠀⠀⢸⣿⣺⢄⠀⠀⠀⠀⢐⠀⠀⠀⠀⠁⠑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⢟⡵⢚⢏⢕⢞⣼⡏⢕⣾⡿⢇⢕⢕⢕⢕⢕⢕⢕⢕⢱⢕⣕⢣⢀⢜⣿⣿⣣⠀⠀⢀⢀⠀⠀⠀⢄⠀⠀⠀⠀⠑⠝⢻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⣳⢟⢕⢕⣵⢳⠸⣿⢇⢕⡿⢕⣱⣾⣥⣶⣿⣧⣵⣧⣵⣾⣷⢺⣷⡕⢕⢿⣿⣿⢔⠀⠀⠀⠑⢕⢕⠑⠀⠔⠀⠀⠀⠀⢀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⢄⡾⢇⢕⣱⡿⡣⡕⢱⣿⢕⢕⣼⣿⣿⣿⣿⣿⣿⣿⣿⣿⣿⣿⣿⡕⠿⡇⢕⢹⣿⣿⢕⠀⠀⠀⠀⠀⠕⠀⠀⠀⠀⠀⢀⢈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⢣⡿⢕⢕⣼⡟⣽⡇⢇⢸⣿⢕⢕⣿⣿⣿⣿⣿⣿⣿⣿⣿⣿⣿⣿⣿⡇⢕⢇⢕⢸⣿⡇⡕⠀⠀⢔⢔⢄⢅⡐⢐⢐⢐⡅⢔⣼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⢯⣿⢇⢱⣾⣟⣾⢏⢕⡕⢜⢱⡕⢕⢜⢱⣿⣿⣿⣿⣿⣿⣿⣿⣿⣿⣿⡇⢕⢕⢕⣺⣿⡇⢇⠀⠀⠑⠕⠇⠕⠝⢕⢹⡁⠀⡔⠟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⡿⢿⢟⣾⢇⢱⣿⣏⣾⢇⢕⢕⢇⢰⣿⡇⢕⢕⣾⣿⣿⣿⣿⣿⣿⣿⣿⣿⣿⣿⡇⢕⢕⢕⢿⠟⠃⠁⢄⢀⠀⠀⠀⠀⠀⠀⠑⠇⠎⠑⠕⢕⠘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⡿⡏⢕⢇⢕⢕⣸⢷⢕⣿⡟⣾⢇⢕⢕⢕⢺⣿⣿⣿⢕⢸⣿⣿⣿⣿⣿⣿⣿⣿⣿⣿⣿⢹⡇⢕⠀⠀⠀⠀⠀⠀⢕⢕⢕⣱⡆⣤⢀⠀⠀⠀⠄⠔⢑⢅⢸⢿⡇⢕⢕⢕⢕⢸⣿⣿⣿⣿⣿⣿⣿⣿⣿⣿⣿⣿⣿⣿⣿⣿⣿⣿⢕⠀⢸⢕⢕⢕⢕⢸⣿⣿⣿⣿⣿⣿⣿⣿⣿⣿⣿⣿⣿⣿⣿⣿⣿⣿⣿⣿⣿⣿⣿⣿⣿⢕⢕⢕⢕⠁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⢸⢇⢜⢝⢅⢕⣿⡇⣼⡿⣼⢏⢕⢕⢕⡇⢱⢇⢜⢗⢕⣾⣿⣿⣿⣿⣿⣿⣿⣿⣿⣿⣿⢜⢕⢕⢀⠀⠀⠀⠀⢕⢕⢱⢕⣿⣧⣿⡇⢕⢄⣄⢔⢕⢕⢕⢜⢇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⢣⡕⢕⢕⢕⢕⢈⡏⢱⣿⢳⣿⢕⢕⢕⢕⢇⢰⣷⣧⣵⢕⣿⢇⣿⣿⣿⣿⣿⣿⣿⣿⣿⡿⢕⢕⢕⢑⣴⣴⣤⡕⢕⢕⣦⡕⢸⣿⢹⣿⢕⢕⣿⡇⢕⢕⢕⢕⣴⢇⢕⢕⢕⢕⢸⣿⣿⣿⣿⣿⣿⣿⣿⣿⣿⣿⣿⣿⣿⣿⣿⣿⣿⢕⠀⢸⢕⢕⢕⢕⢸⣿⣿⣿⣿⣿⣿⣿⣿⣿⣿⣿⣿⣿⣿⣿⣿⣿⣿⣿⣿⣿⣿⣿⣿⣿⢕⢕⢕⢕⠀⠀⢻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⡏⢧⡕⣇⢕⢕⡕⢱⡇⣼⡟⣾⣿⣇⣶⢕⢸⢕⢼⣿⣿⣿⢕⢸⢕⣿⡿⢻⣿⣿⣿⣿⣿⣿⣷⢕⢕⢕⢸⣿⣿⣿⣿⢕⢕⣿⣷⢸⡟⢸⣿⣵⡇⢸⡇⢕⣕⢕⣱⢔⢜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⡇⢕⢕⢜⡵⢏⢕⢰⣇⣿⢧⣿⣿⣿⢿⢕⢕⢕⢟⣹⣽⡝⢕⡇⢕⣿⡇⢸⡜⣿⣿⡟⢿⡿⡇⢕⢕⠕⣏⣙⣽⣽⣽⡕⢕⢻⣿⡆⡇⣼⣿⣿⡇⢸⡇⢕⢜⢣⢕⢕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⣷⡱⢕⢸⣇⢱⢾⢡⢸⡿⢸⣿⣿⡇⢜⢕⢕⢕⣸⣿⣿⡇⢕⢱⡅⢝⣧⢌⡇⢿⣿⣇⢔⢕⢕⢕⢕⢕⣿⣿⣿⣿⣿⢇⢕⣾⣿⡇⡇⣻⣿⣿⡇⢸⡇⢗⢇⣸⢅⢕⢜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⣿⣧⡕⢝⢝⢗⢖⣾⢕⢸⣿⡿⢕⢕⢸⡗⢱⢼⢷⠷⢗⢕⢜⢟⢇⢝⢕⡸⠸⣿⣿⢕⢕⢕⡌⢕⢜⢝⢝⠳⠷⠧⢇⢱⢝⡻⢇⢕⢕⢝⣿⢕⢸⡇⢟⢝⢕⢇⣵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⣿⣕⠕⢕⢕⢇⢕⢺⢿⡇⢕⢕⠅⠁⢅⢄⢔⠀⠀⠐⠁⠕⢱⣧⣕⡼⢇⡞⢿⣇⢕⢕⡇⡕⠕⢁⠄⠐⠀⠔⢅⢄⢀⠘⢕⢕⢕⢕⢹⢕⢸⡇⢜⠕⣵⣿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⡇⠀⠀⡕⢸⢕⢜⢜⢕⢕⢕⠀⣑⣵⡕⢤⠄⠀⠀⠀⠑⡕⣿⣿⣿⣷⣼⣮⣿⣕⣾⣞⢕⡕⢤⠄⠀⠀⠀⠁⣵⣕⢀⢕⢕⢱⢕⢿⠕⣿⡇⠄⠀⢜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⣟⡕⠀⠀⠀⢕⣘⢕⢕⢕⢕⢕⢕⢕⣼⣿⣇⢀⢀⠄⠀⢀⡄⣿⣿⣿⣿⣿⣿⣿⣿⣿⣿⣿⣿⣇⢀⢀⠄⠀⢀⢰⣿⣯⣾⢕⢱⡟⢸⢾⢕⣿⡇⠀⠀⠀⢱⡽⡇⢕⢕⢕⢕⢸⣿⣿⣿⢕⢕⢕⢕⢕⣿⣿⣿⣿⡿⢕⢕⢕⢕⢕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⢯⡞⠑⠀⠀⠀⢸⡇⢕⢕⢕⢷⡕⢕⢕⣿⣿⣿⣧⣅⢱⢕⣠⣾⣿⣿⣿⣿⣿⣿⣿⣿⣿⣿⣿⣿⣿⣧⣑⢑⢕⣴⣿⣿⣿⢇⣱⢟⢕⢕⢸⢕⢸⡇⠀⠀⠀⠁⢝⣧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⣣⢏⠁⠀⠀⠀⠀⢘⢇⢕⢕⢕⢕⢝⢇⢕⣿⣿⢿⡕⢩⢍⢽⣿⣿⣿⣿⣿⣿⣿⣿⣿⣿⣿⣿⣿⣿⣿⣿⣎⢭⡩⡕⢸⣿⢇⡱⢇⢇⡜⢕⢸⢕⢸⡇⠀⠀⠀⠀⢕⢜⢳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⢳⢕⢕⢕⠀⠀⠀⢄⢕⢕⢕⢕⠕⢕⢕⢕⣕⢻⡕⢅⢕⢕⢕⢕⢈⣿⣿⣿⣿⣿⣿⣿⣽⣿⣿⣿⣿⣿⣿⣿⢰⢕⢄⢕⢜⢕⡕⢕⢇⢱⢇⡕⢸⢕⢸⡇⢀⠀⠀⢀⢕⢇⢕⢜⢕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⣇⢕⡜⣤⢕⢕⣷⣾⢇⢕⢕⢸⢕⢕⢕⢕⢕⢟⢇⢿⣱⣵⣵⣵⣵⣾⣿⣿⣿⣿⣿⣿⣿⣿⣿⣿⣿⣿⣿⣿⣿⣿⣗⣕⣱⣵⡞⢕⢕⢕⣾⢕⢕⢕⡇⢕⡇⣿⣿⣿⣧⢕⢔⡇⣧⢜⢼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⡕⣱⣇⡇⢕⣸⣿⣿⢕⢕⢕⢜⢕⢕⢕⢕⢕⢕⢕⢜⢿⣿⣿⣿⣿⣿⣿⣿⢿⣿⣿⣿⡿⣿⣿⣿⣿⢿⣿⣿⣿⣿⣿⣿⣟⡣⢕⢕⢕⢱⣧⢕⢕⢕⢇⢕⢕⣿⣿⣿⣿⡇⢕⢸⣸⣧⢕⢻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⡇⢕⣿⣿⡕⢕⣿⣿⣿⢕⢕⢱⢕⡕⢕⢕⢕⢕⢕⢕⢕⢕⢝⢿⣿⣿⣿⣿⣿⡅⢅⢕⢕⢕⢕⢕⢕⢅⢀⣿⣿⣿⣿⣿⣿⢟⢕⢕⢕⢕⡏⡞⢕⢕⢕⢕⢕⢕⢿⣿⣿⣿⣿⢕⢑⡏⣿⣇⢜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⡇⢸⣿⣿⢕⢸⣿⡿⢏⢕⢕⢕⢕⢃⢕⢕⢕⢕⢕⢕⢕⢕⢕⢕⢝⢻⢿⣿⣿⣿⣧⣵⣱⣕⣕⣕⣵⣵⣿⣿⣿⣿⢟⢏⢕⢕⢕⢕⢕⡜⢡⢕⢕⢕⢕⢕⢕⢸⣧⡝⣿⣿⣿⡇⢕⡇⢿⢿⢕⣿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⡇⣾⣿⣇⡕⢸⢯⣷⣾⡇⢕⢕⢕⢕⢱⢕⢕⢕⢕⢕⢕⢕⢕⢕⢕⢕⢕⢜⢝⢻⢿⣿⣿⣿⣿⣿⣿⡿⢟⢏⢕⢕⢕⢕⢕⢕⢕⢕⢕⢕⢕⢠⢕⢕⢕⢕⠕⢜⢿⣷⣮⡻⣿⡇⢕⢕⢕⢕⢕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⣷⣿⣿⣿⡇⢱⢟⢏⢕⢕⢕⢕⢕⢑⢕⢕⢕⢕⢕⢕⢕⢕⢕⢕⢕⢕⢕⢕⢕⢕⢕⢕⢝⢟⢟⢝⢕⢕⢕⢕⢕⢕⢕⢕⢕⢕⢕⢡⢱⡇⢕⢜⢕⢕⢕⢕⢕⢕⢕⢜⢝⢳⡽⡇⢕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⢣⢕⢕⢕⢕⢕⢕⢕⢕⢕⢕⢱⣕⢕⢕⢕⢕⢕⢕⢕⢕⢅⢕⠑⠁⢕⢕⢕⢕⢕⢕⣕⣵⡧⢕⠀⠑⠕⢕⢕⢕⢕⢕⡱⡿⢕⢕⢕⢕⢕⢕⢕⢕⢕⢕⢕⢕⢕⢝⡕⢕⢝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⢛⢟⢟⢿⢣⢇⢕⢕⢕⢕⢕⢕⢕⢕⢕⢕⢕⣯⢕⢕⢕⢕⢕⢕⠕⠑⠁⠀⠀⢕⢕⢕⣷⣾⣿⣿⣿⣿⣧⢕⢕⠀⠀⠁⠑⠕⢕⢅⠜⠇⠕⠕⢕⢕⢕⠔⠕⠕⠕⠕⢕⢕⢕⢕⢕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⢰⢕⢕⢕⢕⢕⢕⢕⢕⢕⢕⢕⢕⢸⣇⢇⢕⢕⢕⢕⠁⠀⠀⠀⠀⠀⢕⢕⢸⣿⣿⣿⣿⣿⣿⣿⢕⢕⠀⠀⠀⠀⠀⠑⠑⠐⢕⠕⠀⠁⠀⠀⠀⠀⠀⠀⠀⠀⠔⢕⢕⢕⢕⢕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⢷⢗⢇⢳⣷⣿⣿⣿⣿⣿⣿⣿⣿⣿⣿⣿⣿⣿⣿⣿⣿⣿⣿⣿⢟⢜⢕⢕⢕⢕⢕⢕⢕⢕⣱⣵⣷⣷⣧⢰⢇⢃⢕⢕⢕⢕⠀⠀⠀⠀⠀⠀⢕⢕⣸⣿⣿⣿⣿⣿⣿⡇⢕⢕⠀⠀⠀⠀⠀⠀⠀⠐⠀⠀⠀⠀⠀⠀⠀⠀⠀⠀⠀⠀⠀⠀⠀⠁⠀⠁⠁⠑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⢟⢏⢕⢕⢕⢕⢕⢻⣿⣿⣿⣿⣿⣿⣿⣿⣿⣿⣿⣿⣿⣿⣿⣿⣿⡿⢏⢕⢕⢕⢕⢕⢕⢕⢕⢱⣾⣿⣿⣿⣿⢇⡞⠕⢅⢕⢕⢕⠁⠀⠀⠀⠀⠀⠀⢕⢕⢻⣿⣿⣿⣿⣿⣿⢕⢕⢕⠀⠀⠀⠀⠀⠀⠀⠀⠀⠀⠀⠀⠀⠀⠀⠀⠀⠀⠀⠀⠀⠀⠀⠀⠀⠀⠀⠀⠀⠑⢱⣵⣵⣧⣗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⣇⢕⢕⢕⢕⢕⢕⢕⠕⢿⣿⣿⣿⣿⣿⣿⣿⣿⣿⣿⣿⣿⣿⣿⣿⢟⢑⢕⢇⢕⢕⢕⢕⢕⢕⢱⣿⣿⣿⣿⡟⢕⢱⢕⢕⢕⢕⢕⢕⠀⠀⠀⠀⠀⠀⠀⠑⣿⣯⣿⢿⢟⢿⠿⠗⠙⠀⠀⠀⠀⠀⠀⠀⠀⠀⠀⠀⠀⠀⠀⠀⠀⠀⠀⠀⠀⠀⠀⠀⠀⠀⠀⠀⠀⠀⠀⠀⠀⠀⠹⣿⣿⣿⣿⣿⣿⣿⡿⢿⢿⢿⢿⢿⠿⠿⠿⠕⠀⠔⢔⢔⢄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⣇⢕⢕⢕⢕⢕⢄⠀⠘⢿⣿⣿⣿⣿⣿⡿⢟⣫⣵⣷⣷⡷⢷⢯⢕⢾⡏⢕⢕⢕⢕⢕⢕⢱⣿⣿⣿⣿⡿⡱⢇⢕⢝⢕⢕⢕⢕⢕⠀⠀⠀⠀⠀⠀⠀⠀⠀⠀⠀⠀⠀⠀⠀⠀⠀⠀⠀⠀⠀⠀⠀⠀⠀⠀⠀⠀⠀⠀⠀⠀⠀⠀⠀⠀⠀⠀⠀⠀⠀⠀⠀⠀⠀⠀⠀⠀⠀⠀⠀⢜⣟⣟⣟⡿⣿⣿⣿⣧⣄⡀⠀⠀⠀⠀⠀⠀⠀⠕⢕⢕⢕⢕⢕⢔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⣧⡀⠀⠑⠑⢀⢀⠀⠘⢿⣿⢟⣯⣷⣾⡿⢟⢏⢕⢕⢕⢕⠁⠁⠁⠑⠑⠑⠁⠁⠀⠀⠀⠁⠁⠈⠙⠕⢏⢕⢕⠕⠑⠑⠁⠀⠀⠀⠀⠀⠀⠀⠀⠀⠀⠀⠀⠀⠀⠀⠀⠀⠀⠀⠀⠀⠀⠀⠀⠀⠀⠀⠀⠀⠀⠀⠀⠀⠀⠀⠀⠀⠀⠀⠀⠀⠀⠀⠀⠀⠀⠀⠀⠀⠀⠀⠀⠀⠀⢝⢟⢻⢿⣷⣽⣻⢿⣿⣿⣿⡇⠀⠀⢄⢇⠀⠀⢕⢕⢕⠕⠕⠑⢔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⣷⡄⠀⠀⠕⠑⠀⠀⣨⣷⣿⢿⢏⢕⢕⢕⢕⢕⢕⢕⢕⠀⠀⠀⠀⠀⠀⠀⠀⠀⠀⠀⠀⠀⠀⠀⠀⠀⠁⠀⠀⠀⠀⠀⠀⠀⠀⠀⠀⠀⠀⠀⠀⠀⠀⠀⠀⠀⠀⠀⠀⠀⠀⠀⠀⠀⠀⠀⠀⠀⠀⠀⠀⠀⠀⠀⠀⠀⠀⠀⠀⠀⠀⠀⠀⠀⠀⠀⠀⠀⠀⠀⠀⠀⠀⠀⠀⠀⠁⠑⠑⠑⠘⠝⢿⢿⣮⣝⢟⠃⠀⠀⠁⠀⠀⠀⠑⠑⠑⠀⢀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⣿⡄⠀⠀⠀⣠⣾⣿⢟⢕⢕⢕⢕⠑⠁⠀⠀⠀⠀⠀⠀⠀⠀⠀⠀⠀⠀⠀⠀⠀⠀⠀⠀⠀⠀⠀⠀⠀⠀⠀⠀⠀⠀⠀⠀⠀⠀⠀⠀⠀⠀⠀⠀⠀⠀⠀⠀⠀⠀⠀⠀⠀⠀⠀⠀⠀⠀⠀⠀⠀⠀⠀⠀⠀⠀⠀⠀⠀⠀⠀⠀⠀⠀⠀⠀⠀⠀⠀⠀⠀⠀⠀⠀⠀⠀⠀⠀⠀⠀⠀⠀⠀⠀⠀⠁⢝⢿⣷⣦⡀⠀⠀⠀⢄⢄⠀⠀⠀⡄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⡄⠀⠀⣿⡿⢏⢕⢕⢕⢕⠀⠀⠀⠀⠀⠀⠀⠀⠀⠀⠀⠀⠀⠀⠀⠀⠀⠀⠀⠀⠀⠀⠀⠀⠀⠀⠀⠀⠀⠀⠀⠀⠀⠀⠀⠀⠀⢀⢀⢀⢄⢄⢔⢔⢔⢔⢄⢔⢀⠔⢄⢄⢄⢄⢀⢀⠀⠀⠀⠀⠀⠀⠀⠀⠀⠀⠀⠀⠀⠀⠀⠀⠀⠀⠀⠀⠀⠀⠀⠀⠀⠀⠀⠀⠀⠀⠀⠀⠀⠀⠀⠀⠀⢑⢕⢝⢿⣿⣧⡀⠀⠁⠁⠀⠀⠁⠑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⣔⠀⠘⠁⠑⢕⢕⢕⢕⠀⠀⠀⠀⠀⠀⠀⠀⠀⠀⠀⠀⠀⠀⠀⠀⠀⠀⠀⠀⠀⠀⠀⠀⠀⠀⠀⠀⠀⠀⠀⢀⢀⢄⢔⢔⠐⢄⢕⢕⢕⢕⢕⢕⢕⢕⢕⢕⢕⢔⢔⢕⢕⢅⢁⢄⢄⢐⢔⠄⠀⠀⠀⠀⠀⠀⠀⠀⠀⠀⠀⠀⠀⠀⠀⠀⠀⠀⠀⠀⠀⠀⠀⠀⠀⠀⠀⠀⠀⠀⠀⢀⢀⢕⢕⢕⢕⢻⣿⢕⢔⠀⠀⠀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⡿⠂⠀⠀⠀⠑⠕⠑⠑⠘⠀⠀⠀⠀⠀⠀⠀⠀⠀⠀⠀⠀⠀⠀⠀⠀⠀⠀⠀⠀⠀⠀⠀⠀⠀⠀⠀⢄⢄⢄⢐⢄⢕⢕⢕⢕⢕⢕⢕⢕⢕⢕⢕⢕⢕⢕⢕⢕⢕⢕⢕⢕⢕⢕⢕⢕⢕⢕⢕⢔⢔⢀⠀⠀⠀⠀⠀⠀⠀⠀⠀⠀⠀⠀⠀⠀⠀⠀⠀⠀⠀⠀⠀⠀⠀⠀⠀⠀⠀⠀⠁⠑⠑⠕⢕⠁⠀⠁⠀⠀⠀⢀⣶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⢇⠀⠀⠀⠀⠀⠀⠀⠀⠀⠀⠀⠀⠀⠀⠀⠀⠀⠀⠀⠀⠀⠀⠀⠀⠀⠀⠀⠀⠀⠀⠀⠀⠀⢀⢔⢕⢕⢔⢔⢔⠑⠕⢔⢕⢕⢕⢕⢕⢕⢕⢕⢕⢕⢕⢕⢕⢕⢕⢕⢕⢕⢕⢕⢕⢕⢕⢕⢕⢕⢕⢕⢕⢕⢔⠀⢄⠐⠀⠀⠀⠀⠀⠀⠀⠀⠀⠀⠀⠀⠀⠀⠀⠀⠀⠀⠀⠀⠀⠀⠀⠀⠀⠀⠀⠀⠀⠀⠀⠀⢄⣾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⠁⠀⠀⠀⠀⠀⠀⠀⠀⠀⠀⠀⠀⠀⠀⠀⠀⠀⠀⠀⠀⠀⠀⠀⠀⠀⠀⠀⠀⢀⠀⠀⠀⢕⢕⢕⢕⢕⢕⢕⢕⢕⢕⢕⢕⢕⢕⣕⠕⢕⢵⢅⢕⢇⢕⢕⢇⢕⢕⢕⢕⢕⢕⢕⢕⢕⢕⢕⢕⢕⢕⢕⢕⢕⢕⢕⠁⠀⢀⠕⢕⠀⠀⠀⠀⠀⠀⠀⠀⠀⠀⠀⠀⠀⠀⠀⠀⠀⠀⠀⠀⠀⠀⠀⠀⠀⠀⠀⠀⠀⢸⣿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⠀⠀⠀⠀⠀⠀⠀⠀⠀⠀⠀⠀⠀⠀⠀⠀⠀⠀⠀⠀⠀⠀⠀⠀⠀⠀⠀⠀⠁⠀⠀⠀⠀⠁⠕⠕⠕⠕⠕⢕⢕⢕⢕⢕⢕⢕⢜⢕⢕⢕⢕⣕⢱⠕⢔⢕⢕⢕⢕⢕⢕⢕⢕⢕⢕⢕⢕⢕⢕⢕⢕⢕⢕⠕⠑⠁⠀⢀⢕⠀⢕⠀⠀⠀⠀⠀⠀⠀⠀⠀⠀⠀⠀⠀⠀⠀⠀⠀⠀⠀⠀⠀⠀⠀⠀⠀⠀⠀⠀⠀⠀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⠀⠀⠀⠀⠀⠀⠀⠀⠀⠀⠀⠀⠀⠀⠀⠀⠀⠀⠀⠀⠀⠀⠀⠀⠀⠀⠀⠀⠀⠀⢄⢄⠀⠀⠀⠀⠑⠅⢅⢔⢕⢕⢕⢕⢕⢕⢕⢕⢕⢕⢕⢕⢕⢕⢕⢕⢕⢕⢜⢝⢕⢕⢕⢕⢕⢕⢕⢕⢕⢕⢕⠑⠁⠀⠀⠀⠀⢕⢕⢕⢕⠀⠀⠀⠀⠀⠀⠀⠀⠀⠀⠀⠀⠀⠀⠀⠀⠀⠀⠀⠀⠀⠀⠀⠀⠀⠀⠀⠀⠀⠐⢕⢕⢔⢄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⢄⠀⠀⠀⠀⠀⠀⠀⠀⠀⠀⠀⠀⠀⠀⠀⠀⠀⠀⠀⠀⠀⠀⠀⠀⠀⠀⠀⠀⣰⢕⢕⠀⠀⠀⠀⠀⠀⠀⠁⠑⠕⠕⢕⢕⢕⢕⢕⢕⢕⢕⢕⢕⢕⢕⢕⢕⢕⢕⢕⢕⢕⢕⢕⢕⢕⠕⠑⠑⠁⠀⠀⠀⠀⠀⠀⠀⢕⢕⢜⢕⠀⠀⠀⠀⠀⠀⠀⠀⠀⠀⠀⠀⠀⠀⠀⠀⠀⠀⠀⠀⠀⠀⠀⠀⠀⠀⠀⠀⢀⢔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⢕⢄⠀⠀⠀⠀⠀⠀⠀⠀⠀⠀⠀⠀⠀⠀⠀⠀⠀⠀⠀⠀⠀⠀⠀⠀⠀⢀⢕⣿⢕⢕⠀⠀⠀⠀⠀⠀⠀⠀⠀⠀⠀⠀⠁⠁⠑⠑⠑⠑⠑⠕⠕⠕⠑⠕⠑⠑⠑⠑⠑⠑⠁⠁⠀⠀⠀⠀⠀⠀⠀⠀⠀⠀⠀⠀⠀⡕⢕⢕⢕⢱⢄⢄⢀⠀⠀⠀⠀⠀⠀⠀⠀⠀⠀⠀⠀⠀⠀⠀⠀⠀⠀⠀⠀⠀⢀⢄⢔⢕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⢄⢀⠀⠀⠀⠀⠀⠀⠀⠀⠀⠀⠀⠀⠀⠀⠀⠀⠀⠀⢀⢄⢔⢕⢕⢕⣿⡕⢕⢔⠀⠀⠀⠀⠀⠀⠀⠀⠀⠀⠀⠀⠀⠀⠀⠀⠀⠀⠀⠀⠀⠀⠀⠀⠀⠀⠀⠀⠀⠀⠀⠀⠀⠀⠀⠀⠀⠀⠀⠀⠀⠀⠀⣘⡗⢕⣱⢕⢸⡕⢕⢕⢕⢔⢄⢀⠀⠀⠀⠀⠀⠀⠀⠀⠀⠀⠀⠀⠀⠀⢄⢔⢕⢕⣱⣵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⣼⣵⡕⢕⢕⢄⢀⢀⢀⠀⠀⠀⠀⠀⠀⠀⠀⠀⠀⢀⢔⢕⢕⢕⢕⢕⢕⢕⢻⣿⣧⣕⡄⢀⠀⠀⠀⠀⠀⠀⠀⠀⠀⠀⠀⠀⠀⠀⠀⠀⠀⠀⠀⠀⠀⠀⠀⠀⠀⠀⠀⠀⠀⠀⠀⠀⠀⠀⠀⠀⠀⠀⠀⠀⢄⣝⣵⣾⣿⢕⢸⡇⢕⢕⢕⢕⢕⢕⢕⢄⠀⠀⠀⠀⠀⠀⠀⠀⠀⠀⠀⠀⢕⢕⣵⣿⣿⣿⡇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⣿⣿⣿⣧⡕⢕⢕⢕⢕⢕⢔⠀⠀⠀⠀⠀⠀⠀⠀⠁⠕⢕⢕⢕⢕⢕⢕⡕⢕⢝⢻⢿⢿⢕⢔⠀⠀⠀⠀⠀⠀⠀⠀⠀⠀⠀⠀⠀⠀⠀⠀⠀⠀⠀⠀⠀⠀⠀⠀⠀⠀⠀⠀⠀⠀⠀⠀⠀⠀⠀⠀⠀⠀⠕⢡⠿⢟⢏⢕⢕⣿⡇⢕⢕⢕⢕⢕⢕⢕⢕⠀⠀⠀⠀⠀⠀⠀⠀⠀⠀⠀⢔⣵⣿⣿⣿⣿⣿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⣿⣿⣿⣿⣿⣇⢕⢕⢕⢕⢕⢕⢅⠄⠀⠀⠀⠀⠀⠀⠀⠀⠑⢕⢕⢕⢕⣷⢕⢕⢕⢕⠀⠀⠀⠀⠀⠀⠀⠀⠀⠀⠀⠀⠀⠀⠀⠀⠀⠀⠀⠀⠀⠀⠀⠀⠀⠀⠀⠀⠀⠀⠀⠀⠀⠀⠀⠀⠀⠀⠀⠀⠀⠀⢕⢕⢕⢕⢕⢱⣿⢇⢕⢕⢕⢕⢕⢕⢕⢕⠀⠀⠀⠀⠀⠀⠀⠀⠀⠀⢔⢕⣿⣿⣿⣿⢟⢏⢕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⢜⢿⣿⣿⣿⣿⢕⢕⢕⢕⢕⢕⢕⢔⠀⠀⠀⠀⠀⠀⠀⠀⠀⠀⠑⢕⢕⢸⢇⢕⢵⡕⢕⢀⢀⠀⠀⠀⠀⠀⠀⠀⠀⠀⠀⠀⠀⠀⠀⠀⠀⠀⠀⠀⠀⠀⠀⠀⠀⠀⠀⠀⠀⠀⠀⠀⠀⠀⠀⠀⠀⠀⠀⠕⢕⢕⢕⢕⢕⣟⣵⢕⢕⢕⢕⠕⠑⠁⠁⠀⠀⠀⠀⢀⠀⠀⠀⠀⠀⠁⠁⠑⠑⢙⢝⢕⢕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⠑⠘⠛⠛⠛⠛⠑⠑⠑⠑⠑⠑⠑⠑⠀⠀⠀⠀⠀⠀⠀⠀⠀⠀⠀⠀⠑⠑⠃⠑⠘⠛⠓⠓⠑⠃⠑⠑⠐⠀⠀⠀⠀⠀⠀⠀⠀⠀⠀⠀⠀⠀⠀⠀⠀⠀⠀⠀⠀⠀⠀⠀⠀⠀⠀⠀⠀⠀⠀⠀⠀⠐⠑⠑⠑⠓⠃⠑⠊⠑⠑⠀⠑⠑⠁⠀⠀⠀⠀⠀⠀⠀⠀⠀⠀⠀⠀⠀⠀⠀⠀⠀⠀⠀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⣌⠟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⢝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⣜⠻⣿⣿⣿⣿⣿⣿⣿⣿⣷⡕⣜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⣧⡅⢝⢿⣿⢿⣿⣿⣿⣿⣧⢻⣧⢻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⢏⢱⣿⣿⣿⣿⣿⣿⣿⣿⣿⣕⢕⣍⡜⢻⣿⣿⢿⣿⡎⢿⢏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⣿⣯⣿⣿⣿⣿⣿⣿⣿⣿⣿⣿⣿⣿⣿⣿⣿⣿⣿⣿⣿⣿⡿⢕⡜⣼⣿⣿⣿⣿⣿⣿⣿⣿⣿⣿⡷⠝⢇⢣⢔⠀⢀⠀⠀⠀⠁⠘⢻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⢻⢿⠿⠟⠿⠟⠟⠿⠿⠿⠿⠿⠟⠟⠟⠟⠟⠿⠿⠟⠻⠟⢕⣸⢕⢿⢟⢟⢏⢝⢝⢝⢝⢝⢝⢟⢇⠀⠁⢜⣇⢕⢔⠁⠀⠀⠀⠀⠀⠈⠙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⢕⢱⡇⢜⣰⢵⢇⢕⢕⢕⢱⣵⡷⢗⢳⣇⠀⠀⠕⢻⡇⡕⠀⠀⠀⠀⠀⠀⠀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⡷⣇⡵⢇⢕⡾⢕⢜⣱⣾⢗⢕⢕⢕⢕⢕⢕⢕⢕⢜⢆⠀⠀⠸⣷⣜⢄⠀⠀⠀⠀⠁⠀⠀⠀⠀⠁⠑⢷⣷⣷⣷⣷⣷⣷⣷⣷⣷⣷⣶⣶⣶⣶⣾⣿⣷⣶⣿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⡿⣫⢞⢏⢕⢗⣲⡏⢕⣾⣿⢏⢕⢕⢕⢕⢕⢕⢕⢕⢱⡕⢕⢧⢀⢜⣿⣯⣇⠀⠀⠀⢀⠁⠀⠀⢄⠀⠀⠀⠁⠘⠝⠻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⣫⢞⢕⢕⣵⢳⢸⣿⡇⢕⡿⢕⣱⣦⣧⣷⣿⣧⣵⣵⣥⣾⣧⢻⣷⢕⢕⢿⣿⣿⢕⠀⠀⠀⠑⢕⢕⠑⠀⠄⠄⠀⠀⠀⢀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⢄⡼⢇⢕⣱⡿⡫⡕⢸⣿⢇⢕⣼⣿⣿⣿⣿⣿⣿⣿⣿⣿⣿⣿⣿⡕⠿⡇⢕⢹⣿⡿⢕⠀⠀⠀⠀⠀⠕⠀⠀⠀⠀⠀⠀⢀⣿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⢧⡿⢕⢕⣼⡟⣵⡇⢇⢸⣿⢕⢕⣿⣿⣿⣿⣿⣿⣿⣿⣿⣿⣿⣿⣿⡇⢕⢇⢕⢸⣿⡇⡕⠀⠀⢔⢔⢅⢑⡐⢐⠐⢐⣐⠕⣸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⢯⣿⢇⢕⣾⣟⣾⢟⢕⢕⢞⢙⡕⢕⢜⢱⣿⣿⣿⣿⣿⣿⣿⣿⣿⣿⣿⡇⢕⢕⢕⢼⣿⡇⢇⠐⠀⠑⠜⠇⠕⠝⢕⢱⡁⠀⢄⠻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⡿⠟⣾⢏⣱⣿⣟⣾⢏⢕⢕⢇⢰⣿⡕⢕⢕⣾⣿⣿⣿⣿⣿⣿⣿⣿⣿⣿⣿⡇⢕⢕⢕⢯⠿⠃⠁⢄⢀⠀⠀⠀⠀⠀⠀⠑⠇⢎⠑⠅⢕⠘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⡿⡟⢝⢽⢕⢕⣸⡯⢕⣿⣟⡾⢕⢕⢕⢕⢷⣿⣿⣏⢕⢸⣿⣿⣿⣿⣿⣿⣿⣿⣿⣿⣿⢹⡇⢕⠀⠀⠀⠀⠀⠀⢕⢕⢑⣱⡔⣄⢀⠀⠀⠐⠅⠄⢔⢁⢔⢿⡇⢕⢕⢕⢕⢸⣿⣿⣿⣿⣿⣿⣿⣿⣿⣿⣿⣿⣿⣿⣿⣿⣿⣿⢕⠀⢸⢕⢕⢕⢕⢸⣿⣿⣿⣿⣿⣿⣿⣿⣿⣿⣿⣿⣿⣿⣿⣿⣿⣿⣿⣿⣿⣿⣿⣿⣿⢕⢕⢕⢕⠁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⢱⢇⢕⢇⢕⢕⣿⡕⣼⡿⣼⢏⢕⢕⢕⡇⢕⢕⢝⢏⢕⣾⡿⣿⣿⣿⣿⣿⣿⣿⣿⣿⣿⢜⢕⢕⠀⠀⠀⠀⠀⢔⢕⢑⢕⣿⣧⣿⡇⢕⢄⢀⢄⢔⢔⢕⢸⢎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⠣⡕⢕⢕⢕⢕⢰⡇⢱⣿⢳⣿⢕⢕⢕⢕⢇⢸⣷⣧⡵⢕⣿⢇⣿⣿⣿⣿⣿⣿⣿⣿⣿⣿⢕⢕⢕⢕⣴⣤⣴⡕⢕⢕⣕⡕⢸⣿⢸⣿⢕⠕⣿⡇⢕⢕⢕⢕⢱⢕⢕⢕⢕⢕⢸⣿⣿⣿⣿⣿⣿⣿⣿⣿⣿⣿⣿⣿⣿⣿⣿⣿⣿⢕⠀⢸⢕⢕⢕⢕⢸⣿⣿⣿⣿⣿⣿⣿⣿⣿⣿⣿⣿⣿⣿⣿⣿⣿⣿⣿⣿⣿⣿⣿⣿⣿⢕⢕⢕⢕⠀⠀⢻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⡏⣇⢇⡕⢕⢕⢑⢌⡇⣾⡟⣾⣿⢕⣵⢕⢸⢕⢸⣿⣿⣿⢕⣸⢕⣿⡗⢿⣿⣿⣿⣿⣿⣿⣿⢕⢕⢕⢸⣿⣿⣿⣿⢕⢕⣿⣷⢸⡟⢸⣿⣇⡇⢸⡇⢕⡕⢕⢕⢜⡌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⡕⢜⢕⢕⡵⢏⢕⢜⣧⣿⢷⣿⣿⡿⢿⢕⢕⢕⢟⣟⣟⡏⢕⡇⢕⣿⡇⢸⡜⣿⣿⡏⢿⣿⡇⢕⢕⢕⢜⣟⣝⣝⣟⡇⢕⢿⣿⡆⡇⢸⣿⣿⡇⢸⡇⢕⢝⢣⢕⢜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⣧⢕⢕⢜⢇⢱⢵⢨⢸⡿⢸⣿⣿⡇⢜⢕⢕⢕⣸⣿⣿⡇⢕⢱⡕⠟⡇⢜⡇⢿⣿⣇⢜⢕⢕⢕⢕⢔⣿⣿⣿⣿⣿⢇⢕⣸⣿⡇⡇⢸⢻⣿⡇⢰⡇⢷⢕⢜⡵⢕⡕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⣷⣕⢱⢝⢳⢷⢕⣿⢕⣹⣿⡿⢕⢕⢸⣇⢱⣹⣽⣽⡽⢕⢘⢻⡇⢩⢕⡱⢺⣿⣿⢕⢕⢕⢡⢕⢜⢟⢽⢽⣽⣽⡕⢱⢻⢻⡇⢕⢔⢘⣿⢇⢸⡇⢗⢟⢝⢕⣱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⣷⡵⢕⢇⢕⢇⢕⣻⣿⢇⢕⢕⢜⠉⢁⢀⢄⠀⠄⠜⠑⠕⢸⣧⢕⣔⢎⢛⣿⡇⢕⢕⡇⡕⢕⢑⠁⠄⠀⠄⢕⢀⠈⠕⢕⢕⢕⢕⢻⢕⢸⡇⢕⢕⣸⣾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⠏⠀⢁⢜⢸⢕⢘⢜⢕⢕⢕⠀⢕⣕⣕⣄⠀⠀⠀⠀⠄⡱⣿⣿⣿⣷⣵⣧⣿⣕⣾⣾⢕⣔⣡⢀⠀⠀⠀⠑⣕⡕⠄⢅⢕⢑⢕⡼⢕⣿⡇⢕⠀⢜⣿⣿⡇⢕⢕⢕⢕⢸⣿⣿⣿⢕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⡇⠁⠀⠀⢜⡎⢕⢕⢕⢕⢕⢕⢕⣹⣿⡇⠄⢀⠄⠀⢀⢄⣿⣿⣿⣿⣿⣿⣿⣿⣿⣿⣿⣿⡇⢀⠀⠀⠀⠀⢄⣿⣏⣵⢕⢕⡿⢑⢓⢕⣿⡇⠀⠀⠀⢸⢻⡇⢕⢕⢕⢕⢸⣿⣿⣿⢕⢕⢕⢕⢕⣿⣿⣿⣿⡿⢕⢕⢕⢕⢕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⡟⡵⠑⠀⠀⠀⠑⡕⢕⢕⢜⢷⢕⢕⢕⣿⣿⣿⣧⡑⠔⢔⣅⣼⣿⣿⣿⣿⣿⣿⣿⣿⣿⣿⣿⣿⣿⣔⡑⢔⢕⣡⣾⣿⣿⢇⢑⡞⢕⢞⢹⢕⢸⡇⠀⠀⠀⠑⢳⡕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⣟⡞⠑⠀⠀⠀⠀⢜⢕⢕⢕⢕⢕⢳⡕⢕⣿⡿⣧⢌⢝⢝⣽⣿⣿⣿⣿⣿⣿⣿⣿⣿⣿⣿⣿⣿⣿⣿⣿⣽⠽⣝⠑⢜⣿⢏⢱⢏⢕⡸⢕⢸⢕⢸⡇⠀⠀⠀⠀⠑⢜⣇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⣟⢜⢕⢔⠀⠀⠀⢄⢡⢕⢕⢕⢕⢕⢕⢕⢕⢻⡝⡔⢕⢕⢔⢔⢘⣿⣿⣿⣿⣿⣿⣿⢻⣿⣿⣿⣿⣿⣿⣿⢇⢔⢄⡕⢅⢕⡕⢕⢜⢕⡇⢕⢸⢕⢸⡇⠀⠀⠀⠀⢕⡕⢜⢣⣳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⡟⢎⢕⢱⢕⢔⣶⣶⢇⢕⢕⢰⢕⢅⢕⢕⢕⢟⢏⣷⣇⣑⣑⣱⣥⣼⣿⣿⣿⣿⣿⣿⣿⣿⣿⣿⣿⣿⣿⣿⣿⣷⣽⣆⣃⣵⢞⢱⢕⢕⣸⢇⢕⢜⡇⢕⡇⣿⣷⣶⣇⢕⢨⡕⡕⢱⢻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⡝⢕⢇⢇⢕⢱⣿⣿⢕⢕⢕⠜⢕⢕⢕⢕⢕⢕⢕⢜⢿⣿⣿⣿⣿⣿⣿⣿⣿⣿⣿⣿⣿⣿⣿⣿⣿⡿⣿⣿⣿⣿⣿⣿⣿⣋⢕⢕⢕⢑⡿⢕⢕⢕⡇⢕⡇⣿⣿⣿⣿⡕⢕⢸⣸⡕⢱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⣇⢕⣾⢸⢕⢕⣿⣿⣿⢕⢕⢕⢜⢕⢕⢕⡕⢕⢕⢕⢕⢜⢻⣿⣿⣿⣿⣿⣿⡕⢁⢝⢕⢕⢕⢕⢜⢉⢀⣿⣿⣿⣿⣿⣿⢟⢕⢕⢕⢕⡼⣹⢇⢕⢕⢕⢕⡇⢿⣿⣿⣿⣷⢕⢜⣇⣿⡕⢞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⢕⣸⡿⡗⢕⢸⣿⡿⢏⢕⢕⢇⢠⡕⢕⢕⢕⢕⢕⢕⢕⢕⢕⢜⢟⢿⣿⣿⣿⣷⣧⣕⣕⣕⢕⣕⣕⣵⣾⣿⣿⣿⡿⢟⢕⢕⢕⢕⢕⢱⢇⢎⢕⢕⢕⢕⢕⢕⣇⢝⢿⣿⣿⢇⢕⢸⢹⢿⢜⢹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⡿⢕⣿⡇⡇⢕⢟⣹⣵⣗⢕⢕⢕⢕⢑⢕⢕⢕⢕⢕⢕⢕⢕⢕⢕⢕⢕⢜⢝⢟⢿⣿⣿⣿⣿⣿⣿⣿⣿⡿⢟⢏⢕⢕⢕⢕⢕⢕⢕⢑⢏⢜⢕⢕⢕⢕⢕⢕⢕⣿⣷⣕⡝⢿⢧⢕⢸⢕⢕⢕⢜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⡇⢸⣿⣿⡕⢕⣾⢿⢟⢏⢕⢕⢕⠕⢕⢱⢕⢕⢕⢕⢕⢕⢕⢕⢕⢕⢕⢕⢕⢕⢕⢕⢝⢟⢿⢿⢟⢝⢕⢕⢕⢕⢕⢕⢕⢕⢕⢕⢕⢕⡕⢕⢕⢕⢕⢕⢕⠕⢕⢜⢝⢿⢻⣷⡕⢕⢕⣕⣕⣕⡕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⣧⣸⣿⡿⡕⢕⢕⢕⢕⢕⢕⢕⢕⢕⢕⢑⢕⢕⢕⢕⢕⢕⢕⢕⢕⢕⢕⢕⠕⠑⢕⢕⢕⢕⢕⢕⢕⣱⡵⢕⠑⠕⢕⢕⢕⢕⢕⢕⠕⣵⡇⢕⢇⢕⢕⢕⢕⢁⢕⢕⢕⢕⢕⢜⢍⢕⢕⢝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⢟⢿⢻⢟⡕⢕⢕⢕⢕⢕⢕⢕⢕⢕⢕⢕⢕⢳⡕⢕⢕⢕⢕⢕⢕⢕⠕⠑⠁⠀⢄⢕⢕⣵⣷⣷⣾⣿⣿⣧⢕⢔⠀⠀⠑⢕⢕⢕⢕⢸⡿⢕⢕⢕⢕⢕⢕⢑⢕⢕⢕⢕⢕⢕⢕⢕⢕⢜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⢄⢎⢕⢕⢕⢕⢕⢕⢕⢕⢕⢕⢕⢕⢕⢸⣟⢕⢕⢕⢕⢕⠑⠀⠀⠀⠀⠀⢕⢕⢸⣿⣿⣿⣿⣿⣿⣿⢕⢕⠀⠀⠀⠀⠕⢕⢕⢕⠇⠑⠕⠕⠑⠑⠑⠁⠁⠁⠁⠑⢕⢕⢕⢕⢕⢜⢇⡳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⡿⢕⢕⢕⢕⢕⢕⢕⢕⢕⢕⢕⢕⣕⣱⣵⡕⢸⡏⡇⢕⢕⢕⢕⠀⠀⠀⠀⠀⠀⢕⢕⣸⣿⣿⣿⣿⣿⣿⡟⢕⢕⠀⠀⠀⠀⠀⠁⠑⠑⠔⠑⠀⠀⠀⠀⠀⠀⠀⠀⠀⠀⠁⠑⠑⠕⠕⠕⠕⢕⢕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⢿⢏⢝⢕⢹⣿⣿⣿⣿⣿⣿⣿⣿⣿⣿⣿⣿⣿⣿⣿⣿⡿⢏⢕⢕⢕⢕⢕⢕⢕⢕⢕⢕⢕⣵⣿⣿⣿⣿⡇⢸⢗⡅⢕⢕⢕⠑⠀⠀⠀⠀⠀⠀⢕⢕⢻⣿⣿⣿⣿⣿⣿⢕⢕⢕⠐⠀⠀⠀⠀⠀⠀⠀⠀⠀⠀⠀⠀⠀⠀⠀⠀⠀⠀⠀⠀⠀⠀⠀⠀⠀⠀⠀⠑⢇⢱⣵⣡⣵⣗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⢟⢝⢕⢕⢕⢕⢕⢕⢹⣿⣿⣿⣿⣿⣿⣿⣿⣿⣿⣿⣿⣿⣿⢟⢱⣱⢇⢕⢕⢕⢕⢕⢕⢕⢕⢱⣾⣿⣿⣿⣿⡿⢱⢎⢕⢕⢕⢕⢕⠀⠀⠀⠀⠀⠀⠀⠱⣴⣽⣿⣿⣿⣿⣟⣧⢵⠇⠑⠀⠀⠀⠀⠀⠀⠀⠀⠀⠀⠀⠀⠀⠀⠀⠀⠀⠀⠀⠀⠀⠀⠀⠀⠀⠀⠀⠀⠀⠀⠕⢝⢿⣿⣿⣿⣿⣿⣿⡿⢿⢿⢿⢿⢿⠿⠿⠿⠕⠀⠀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⣇⢕⢕⢕⢕⢕⢕⠕⠑⢿⣿⣿⣿⣿⣿⣿⣿⣿⣿⢿⣟⣟⣏⣅⢿⡏⢕⢕⢕⢕⢕⢕⢕⢕⢕⣿⣿⣿⣿⣿⡿⢱⢕⢕⢣⢕⢕⢕⢕⠀⠀⠀⠀⠀⠀⠀⠀⠙⠛⠛⠛⠛⠛⠋⠁⠀⠀⠀⠀⠀⠀⠀⠀⠀⠀⠀⠀⠀⠀⠀⠀⠀⠀⠀⠀⠀⠀⠀⠀⠀⠀⠀⠀⠀⠀⠀⠀⠀⠀⠁⢜⢻⣿⣿⣿⣿⣿⣿⣧⣄⡀⠀⠀⠀⠀⠀⠀⠀⢔⢕⢕⢔⢄⢀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⣧⢕⠕⠕⢕⢕⠀⠀⠈⢿⣿⣿⣿⡿⢟⣫⣽⣾⡿⢿⢟⢟⠝⠝⠗⠕⠕⢕⢕⢕⠕⠕⠕⠼⠿⠿⠿⢿⣿⢇⡿⢕⢕⡕⢕⠕⠕⠑⠀⠀⠀⠀⠀⠀⠀⠀⠀⠀⠀⠀⠀⠀⠀⠀⠀⠀⠀⠀⠀⠀⠀⠀⠀⠀⠀⠀⠀⠀⠀⠀⠀⠀⠀⠀⠀⠀⠀⠀⠀⠀⠀⠀⠀⠀⠀⠀⠀⠀⠀⠁⢷⣾⣿⣽⣟⢿⣿⣿⣿⣿⣿⡇⠀⠀⢄⡇⠀⠑⠑⢕⢕⢕⢕⢕⢑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⣷⡄⠀⠁⠀⢄⢄⠀⠈⢿⣟⣵⣾⡿⢟⢏⢕⢕⢕⢕⢕⢀⠀⠀⠀⠀⠀⠀⠀⠀⠀⠀⠀⠀⠀⠀⠀⠈⠙⠇⠑⠁⠁⠀⠀⠀⠀⠀⠀⠀⠀⠀⠀⠀⠀⠀⠀⠀⠀⠀⠀⠀⠀⠀⠀⠀⠀⠀⠀⠀⠀⠀⠀⠀⠀⠀⠀⠀⠀⠀⠀⠀⠀⠀⠀⠀⠀⠀⠀⠀⠀⠀⠀⠀⠀⠀⠀⠀⠀⢕⢕⢝⢝⢻⣿⣮⣝⡛⢛⢛⠃⠀⠀⠁⠋⠀⠀⢕⢕⢕⠑⠑⠅⢔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⣿⡄⠀⠐⠑⠁⠀⣠⣾⣿⢟⢕⢕⢕⢕⠕⠕⠑⠕⠕⠕⠀⠀⠀⠀⠀⠀⠀⠀⠀⠀⠀⠀⠀⠀⠀⠀⠀⠀⠀⠀⠀⠀⠀⠀⠀⠀⠀⠀⠀⠀⠀⠀⠀⠀⠀⠀⠀⠀⠀⠀⠀⠀⠀⠀⠀⠀⠀⠀⠀⠀⠀⠀⠀⠀⠀⠀⠀⠀⠀⠀⠀⠀⠀⠀⠀⠀⠀⠀⠀⠀⠀⠀⠀⠀⠀⠀⠀⠀⠀⠀⠀⠁⠁⠙⠻⢿⣷⣅⡑⠀⠀⠀⠀⠀⠀⠀⠁⠁⠀⢀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⣿⡄⠀⠀⢄⣾⣿⡟⢕⢕⢕⢕⠑⠀⠀⠀⠀⠀⠀⠀⠀⠀⠀⠀⠀⠀⠀⠀⠀⠀⠀⠀⠀⠀⠀⠀⠀⠀⠀⠀⠀⠀⠀⠀⠀⠀⠀⠀⠀⠀⠀⠀⠀⠀⠀⠀⢀⢀⠀⠀⠀⠀⠀⠀⠀⠀⠀⠀⠀⠀⠀⠀⠀⠀⠀⠀⠀⠀⠀⠀⠀⠀⠀⠀⠀⠀⠀⠀⠀⠀⠀⠀⠀⠀⠀⠀⠀⠀⠀⠀⠀⠀⠀⠀⠀⠕⢝⢿⣿⣦⡆⠀⠀⠔⢕⢀⠀⠀⠀⢕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⣄⠀⠀⣿⢏⢕⢕⢕⢕⢕⠀⠀⠀⠀⠀⠀⠀⠀⠀⠀⠀⠀⠀⠀⠀⠀⠀⠀⠀⠀⠀⠀⠀⠀⠀⠀⠀⠀⠀⠀⠀⠀⠀⠀⠀⠀⠀⠄⢐⢔⢔⢕⢕⢕⢕⢕⢕⢅⢔⢐⢐⢕⢕⠔⠔⢄⠀⠀⠀⠀⠀⠀⠀⠀⠀⠀⠀⠀⠀⠀⠀⠀⠀⠀⠀⠀⠀⠀⠀⠀⠀⠀⠀⠀⠀⠀⠀⠀⠀⠀⠀⠀⠀⢄⢕⢕⢝⢿⣿⡆⠀⠀⠀⠀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⣿⣆⠀⠁⠀⠑⢕⢕⢕⢕⣄⠀⠀⠀⠀⠀⠀⠀⠀⠀⠀⠀⠀⠀⠀⠀⠀⠀⠀⠀⠀⠀⠀⠀⠀⠀⠀⠀⠀⠀⠀⠀⠔⢔⢔⢅⢁⢕⢅⢕⢕⢕⢕⢕⢕⢕⢕⢕⢕⢁⢕⢕⢕⢔⢅⢕⢔⢕⢕⢕⢄⠀⠀⠀⠀⠀⠀⠀⠀⠀⠀⠀⠀⠀⠀⠀⠀⠀⠀⠀⠀⠀⠀⠀⠀⠀⠀⠀⠀⠀⠀⠄⢔⢕⢕⢕⢕⠘⠻⠇⠕⠄⠀⢀⣴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⢏⠀⠀⠀⠀⠁⠁⠁⠁⠁⠀⠀⠀⠀⠀⠀⠀⠀⠀⠀⠀⠀⠀⠀⠀⠀⠀⠀⠀⠀⠀⠀⠀⠀⠀⢀⢄⢔⠔⢑⢀⢔⢕⢁⢕⢕⢕⢕⢕⢕⢕⢕⢕⢕⢕⢕⢕⢕⢕⢕⢕⢕⢕⢕⢕⢕⢕⢕⢕⢕⢕⢔⢀⢀⢀⠀⠀⠀⠀⠀⠀⠀⠀⠀⠀⠀⠀⠀⠀⠀⠀⠀⠀⠀⠀⠀⠀⠀⠀⠀⠀⠀⠀⠁⠕⠀⠀⠀⠀⠀⠀⢀⣾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⠀⠀⠀⠀⠀⠀⠀⠀⠀⠀⠀⠀⠀⠀⠀⠀⠀⠀⠀⠀⠀⠀⠀⠀⠀⠀⠀⠀⠀⠀⠀⠀⠀⢀⢔⢕⢕⢕⢕⢕⢕⢐⢅⢕⢕⢕⢕⢕⢕⢕⢕⢕⢕⡕⢕⢵⢕⢕⢕⢕⢕⢕⢕⢕⢕⢕⢕⢕⢕⢕⢕⢕⢕⢕⡕⢄⢔⠑⠀⠀⢔⠀⠀⠀⠀⠀⠀⠀⠀⠀⠀⠀⠀⠀⠀⠀⠀⠀⠀⠀⠀⠀⠀⠀⠀⠀⠀⠀⠀⠀⢄⣾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⢟⠀⠀⠀⠀⠀⠀⠀⠀⠀⠀⠀⠀⠀⠀⠀⠀⠀⠀⠀⠀⠀⠀⠀⠀⠀⠀⠀⠀⠄⠐⠀⠀⠀⢕⢕⢕⢕⢕⢕⢕⢕⢕⢕⢕⢕⢕⢱⢧⢧⢕⢎⢕⢕⢕⢕⢕⢕⢕⢕⢕⢕⢕⢕⢕⢕⢕⢕⢕⢕⢕⢕⢕⢕⢕⢕⢕⠁⠀⢀⠀⠕⠀⠀⠀⠀⠀⠀⠀⠀⠀⠀⠀⠀⠀⠀⠀⠀⠀⠀⠀⠀⠀⠀⠀⠀⠀⠀⠀⠀⠀⠀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⠀⠀⠀⠀⠀⠀⠀⠀⠀⠀⠀⠀⠀⠀⠀⠀⠀⠀⠀⠀⠀⠀⠀⠀⠀⠀⠀⠀⠀⠀⠀⠀⠀⠀⠑⠁⢁⠑⢕⠑⢕⢕⢕⢕⢕⢕⢕⢕⢕⢕⢕⢕⢱⢕⢕⢕⢕⢕⢕⢕⢕⢕⢕⢕⢕⢕⢕⢕⢕⢕⢕⢕⢕⠑⠁⠀⠀⠀⢕⢀⠀⠀⠀⠀⠀⠀⠀⠀⠀⠀⠀⠀⠀⠀⠀⠀⠀⠀⠀⠀⠀⠀⠀⠀⠀⠀⠀⠀⠀⠀⠀⢕⢕⢔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⠀⠀⠀⠀⠀⠀⠀⠀⠀⠀⠀⠀⠀⠀⠀⠀⠀⠀⠀⠀⠀⠀⠀⠀⠀⠀⠀⠀⠀⢀⢔⢔⠀⠀⠀⠀⠀⠐⠔⢕⢕⢕⢕⢕⢕⢕⢕⢕⢕⢕⢕⢕⢕⢕⢕⢕⢕⢕⢕⢕⢕⢕⢅⢕⢕⢕⢕⢕⢕⢕⠕⠑⠁⠀⠀⠀⠀⢕⢕⢕⢄⠀⠀⠀⠀⠀⠀⠀⠀⠀⠀⠀⠀⠀⠀⠀⠀⠀⠀⠀⠀⠀⠀⠀⠀⠀⠀⠀⠀⠀⢔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⢕⢄⠀⠀⠀⠀⠀⠀⠀⠀⠀⠀⠀⠀⠀⠀⠀⠀⠀⠀⠀⠀⠀⠀⠀⠀⠀⠀⠀⢄⣾⢕⢕⠀⠀⠀⠀⠀⠀⠀⠀⠁⠁⠑⠕⢕⢕⢕⢕⢕⢕⢕⢕⢕⢕⢕⢕⢕⢕⢕⢕⢕⢕⢕⢕⠕⠕⠑⠑⠁⠀⠀⠀⠀⠀⠀⠀⠀⢕⢕⢕⢇⢄⠀⠀⠀⠀⠀⠀⠀⠀⠀⠀⠀⠀⠀⠀⠀⠀⠀⠀⠀⠀⠀⠀⠀⠀⠀⠀⠀⢄⠕⠑⠁⠀⢀⢀⠀⠀⠀⠀⠁⠑⢕⢕⢕⢕⢕⢕⢕⢸⢕⢕⢕⢕⢸⣿⣿⡟⢟⣿⣿⣿⣿⡕⢄⢕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⢄⢀⠀⠀⠀⠀⠀⠀⠀⠀⠀⠀⠀⠀⠀⠀⠀⠀⠀⠀⠀⠀⠀⠀⢀⢄⢄⢕⣿⢕⢕⠀⠀⠀⠀⠀⠀⠀⠀⠀⠀⠀⠀⠀⠀⠁⠁⠁⠁⠑⠑⠑⠑⠑⠑⠑⠁⠁⠁⠁⠁⠀⠀⠀⠀⠀⠀⠀⠀⠀⠀⠀⠀⠀⠀⠀⡧⢕⢕⢕⢸⢕⢔⢔⢄⢀⠀⠀⠀⠀⠀⠀⠀⠀⠀⠀⠀⠀⠀⠀⠀⠀⠀⠀⢀⢄⢔⢕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⡕⢕⢔⢄⢀⠀⠀⠀⠀⠀⠀⠀⠀⠀⠀⠀⠀⠀⠀⠀⢀⢄⢔⢕⢕⢕⢕⢕⣿⣕⡕⢕⠀⠀⠀⠀⠀⠀⠀⠀⠀⠀⠀⠀⠀⠀⠀⠀⠀⠀⠀⠀⠀⠀⠀⠀⠀⠀⠀⠀⠀⠀⠀⠀⠀⠀⠀⠀⠀⠀⠀⠀⠀⠀⠀⢸⢗⢕⣵⡇⢸⡕⢕⢕⢕⢕⢕⢔⢄⠀⠀⠀⠀⠀⠀⠀⠀⠀⠀⠀⠀⠀⢔⢕⢕⣕⣥⣾⡇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⣿⣷⣕⢕⢕⢔⢄⢄⢔⢄⠀⠀⠀⠀⠀⠀⠀⠀⠀⢔⢕⢕⢕⢕⢕⢕⢕⢕⢹⣿⣿⣧⣔⢄⢀⠀⠀⠀⠀⠀⠀⠀⠀⠀⠀⠀⠀⠀⠀⠀⠀⠀⠀⠀⠀⠀⠀⠀⠀⠀⠀⠀⠀⠀⠀⠀⠀⠀⠀⠀⠀⠀⠀⢀⠔⣵⣾⣿⢿⢕⢸⡇⢕⢕⢕⢕⢕⢕⢕⢕⠄⠀⠀⠀⠀⠀⠀⠀⠀⠀⠀⠀⢕⣱⣾⣿⣿⣿⡗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⣿⣿⣿⣷⡕⢕⢕⢕⢕⢕⢔⢔⢀⠀⠀⠀⠀⠀⠀⠀⠁⠕⢕⢕⢕⢕⢕⡇⢕⢕⢝⢟⠟⠕⠕⠀⠀⠀⠀⠀⠀⠀⠀⠀⠀⠀⠀⠀⠀⠀⠀⠀⠀⠀⠀⠀⠀⠀⠀⠀⠀⠀⠀⠀⠀⠀⠀⠀⠀⠀⠀⠀⠀⠑⠅⢏⢝⢕⢕⢕⣼⡇⢕⢕⢕⢕⢕⢕⢕⢕⠀⠀⠀⠀⠀⠀⠀⠀⠀⠀⠀⢕⣾⣿⣿⣿⣿⣿⢇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⣿⣿⣿⣿⣿⣧⢕⢕⢕⢕⢕⢕⢔⢀⠀⠀⠀⠀⠀⠀⠀⠀⠁⠕⢕⢕⢕⢻⡕⢕⢕⢕⢄⠀⠀⠀⠀⠀⠀⠀⠀⠀⠀⠀⠀⠀⠀⠀⠀⠀⠀⠀⠀⠀⠀⠀⠀⠀⠀⠀⠀⠀⠀⠀⠀⠀⠀⠀⠀⠀⠀⠀⠀⠀⢕⢕⢕⢕⢕⢱⡿⢕⢕⢕⢕⢕⢕⢕⢕⠕⠀⠀⠀⠀⠀⠀⠀⠀⠀⠀⢕⢕⠸⣿⣿⡿⢟⢕⢕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⠘⠛⠛⠛⠛⠛⠑⠑⠑⠑⠑⠑⠑⠑⠀⠀⠀⠀⠀⠀⠀⠀⠀⠀⠀⠑⠑⠑⠑⠑⠓⠃⠑⠀⠀⠀⠀⠀⠀⠀⠀⠀⠀⠀⠀⠀⠀⠀⠀⠀⠀⠀⠀⠀⠀⠀⠀⠀⠀⠀⠀⠀⠀⠀⠀⠀⠀⠀⠀⠀⠀⠀⠀⠑⠑⠑⠑⠑⠑⠋⠚⠑⠑⠑⠑⠑⠁⠀⠀⠀⠀⠀⠀⠀⠀⠀⠀⠀⠀⠀⠀⠁⠁⠁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⣌⠟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⢹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⣜⠻⣿⣿⣿⣿⣿⣿⣿⣿⣷⣕⣜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⣧⡅⢝⢿⣿⢿⣿⣿⣿⣿⣧⢻⣧⢻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⣿⢏⢱⣿⣿⣿⣿⣿⣿⣿⣿⣿⣕⢕⣝⡜⢻⣿⣿⣿⣿⡎⡿⢏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⣿⣿⣿⣿⣿⣿⣿⣿⣿⣿⣿⣿⣿⣿⣿⣿⣿⣿⣿⣿⣿⣿⡿⢕⡜⣼⣿⣿⣿⣿⣿⣿⣿⣿⣿⣿⣷⠝⢇⢧⢔⠀⠀⢀⠐⠁⠁⠘⢻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⢿⢿⠿⠟⠿⠟⠟⠿⠿⠿⠿⠿⠟⠟⠟⠟⠟⠿⠿⠟⠻⠟⢕⣸⢕⢿⡟⢟⢟⢟⢟⢟⢟⢟⢟⢟⢃⠀⠁⢜⣇⢕⢔⠀⠀⠀⠀⠀⠀⠈⠙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⢕⢱⡏⢕⣱⢵⢕⢕⢕⢕⢵⣵⡞⢗⢷⡇⠀⠀⠕⢻⡇⡇⠀⠀⠀⠀⠀⠀⠐⠀⠁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⡷⢗⢵⢇⢑⡾⢕⢞⣱⣷⢗⢕⢕⢕⢕⢕⢕⢕⢕⢝⢔⠀⠀⠜⣷⣸⢄⠀⠀⠀⠀⠄⠀⠀⠀⠀⠁⠕⢷⣷⣷⣷⣷⣷⣷⣷⣷⣷⣷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⡿⣫⢷⢏⡕⢧⣵⡏⢕⣶⣿⢏⢕⢕⢕⢕⢕⢕⢕⢕⢱⡕⣜⢇⢀⢕⣿⣯⣧⠀⠀⠀⠀⠁⠀⠀⢄⠀⠀⠀⠁⠘⠝⢻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⣫⢞⢕⢕⣼⢟⢸⣿⡕⢕⡿⢕⣑⣶⣵⣷⣶⣧⣵⣵⣱⣼⣷⢹⣷⢇⢕⣺⣿⣟⢕⠀⠁⠁⠁⢕⢕⠕⠀⠄⠄⠀⠀⠀⢀⣿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⢄⣼⢇⢕⣱⡿⡫⡇⢸⣿⢕⢕⣴⣿⣿⣿⣿⣿⣿⣿⣿⣿⣿⣿⣿⡜⢻⡇⢕⢸⣿⡟⢕⠀⠀⠀⠀⠀⠕⠀⠀⠀⠀⠀⠀⠐⣾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⢧⣾⢕⢕⣼⡟⣽⡇⢕⢸⣿⢕⢕⣿⣿⣿⣿⣿⣿⣿⣿⣿⣿⣿⣿⣿⡇⢔⢇⢕⢸⣿⡇⢕⠀⠀⢄⢔⢅⢐⡐⠐⠔⢐⢐⢕⣸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⢯⣿⢇⢕⣾⣟⣾⢏⢱⢕⢜⢣⡕⢕⢝⢵⣿⣿⣿⣿⣿⣿⣿⣿⣿⣿⣿⡇⢕⢕⢕⣸⣿⡇⢇⠑⠀⠑⢕⢕⠕⢝⢕⢱⡁⠁⢀⠻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⣟⣾⢇⢱⣿⣟⣾⢏⢕⢜⠇⢰⣿⡇⢕⢕⣾⣿⣿⣿⣿⣿⣿⣿⣿⣿⣿⣿⡇⢕⢕⢕⢼⠿⠇⠁⢀⢀⠀⠀⠀⠀⠀⠁⠑⠗⢇⠕⢐⢔⢘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⢟⢟⢏⢝⢕⣸⢿⢱⣿⡟⣾⢇⢕⢕⢕⢷⣿⣿⣇⢕⢸⣿⣿⣿⣿⣿⣿⣿⣿⣿⣿⣿⢹⡇⢕⠀⠀⠀⠀⠀⠀⢕⢕⢑⢔⡔⣄⢀⠀⠀⠐⢄⢄⠄⢁⢔⢿⡇⢕⢕⢕⢕⢸⣿⣿⣿⣿⣿⣿⣿⣿⣿⣿⣿⣿⣿⣿⣿⣿⣿⣿⢕⠀⢸⢕⢕⢕⢕⢸⣿⣿⣿⣿⣿⣿⣿⣿⣿⣿⣿⣿⣿⣿⣿⣿⣿⣿⣿⣿⣿⣿⣿⣿⣿⢕⢕⢕⢕⠁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⢱⡇⢕⢵⢕⢕⣯⢇⣼⡿⣼⢏⢕⢕⢕⡇⢕⢕⢌⢇⢕⣾⡟⣿⣿⣿⣿⣿⣿⣿⣿⣿⣿⢜⢇⢕⠀⠀⠀⠀⠀⢔⢕⢕⢕⣿⣷⢿⣇⢕⢄⢀⢄⢔⢅⢇⢸⡎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⢧⢕⢕⢕⢕⢕⢸⡇⢱⣿⢳⡿⢕⢕⢕⢱⢇⢸⣷⣵⣵⢕⣿⢇⣿⣿⣿⣿⣿⣿⣿⣿⣿⣿⢕⢕⢕⠕⣴⣤⣄⢕⢕⢕⣕⡕⢸⣿⢸⣿⢕⢰⢸⡇⢕⢕⢕⢕⢕⢕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⡏⡜⢇⡕⢕⢕⢕⢸⡇⣾⡟⣾⣿⡕⣵⢕⢸⢕⢼⣿⣿⣿⢕⡽⢕⣿⡟⢿⣿⣿⣿⣿⣿⣿⣷⢕⢕⢕⢸⣿⣿⣿⣿⢕⢕⣿⣷⢸⣿⢸⣿⣇⣼⠸⡇⢕⢕⢕⢕⢸⣝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⢕⢝⢕⢗⡱⢞⢕⢔⣧⣿⢷⣿⣿⣿⣿⢇⢕⢕⢝⣟⣟⢏⢕⡇⢕⣿⡇⢸⡿⣿⣿⡟⣿⣿⡏⢕⢕⢕⢾⢟⣟⣟⣟⡇⢕⣿⣿⡎⡇⢸⣿⣿⡿⢕⣧⢕⢝⢧⢜⢕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⣗⡕⢕⡸⢇⣕⣵⢱⢸⡿⣸⣿⣿⡇⢸⢕⢕⢕⣺⣿⣿⡇⢕⢱⡕⢳⡕⢸⡇⢿⣿⡇⢌⢇⢇⢕⢕⢔⣾⣿⣿⣿⣿⢇⢕⢸⣿⡇⡇⢸⣿⣿⡇⠁⣿⢧⢕⢘⣣⢕⢱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⣮⡕⢜⢗⢷⢵⢔⣿⢕⣻⣿⡿⢕⢕⢸⡕⢕⣝⣿⣽⣿⢑⢘⢿⡔⢔⢕⢳⢼⣿⣷⢕⢕⢕⢕⢕⢼⢟⢻⢯⣽⣭⡕⢕⢿⡟⢇⢕⢜⢸⣿⡇⢸⡇⢵⢗⢟⡕⢕⡕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⣮⡕⢕⢇⢕⢇⢕⢻⣿⡇⢕⢕⢝⠑⠘⢉⢉⠉⠉⠁⠕⢕⢼⣧⣕⡜⡔⢻⣿⡇⡕⢕⣇⡕⢕⠑⢁⠁⠁⢁⢁⠉⠀⢉⢕⢕⢕⢕⢹⢕⢸⡇⢕⢕⢕⣵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⢏⠁⢕⢸⢸⢕⢸⢹⢕⢕⢑⠀⢔⢕⡕⣀⠀⠀⠀⠀⠔⢜⣿⣿⣿⣷⣼⣮⣯⣵⣾⣿⡕⡔⣑⡀⠀⠀⠀⠑⣕⢔⢄⢑⢕⢕⢕⣜⢕⣼⡇⢅⠀⢸⣿⣿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⢯⠁⠀⢁⢜⡏⢕⢕⢕⢕⢕⢕⢔⣻⣿⡇⠁⠀⢀⠀⠀⢄⣷⣿⣿⣿⣿⣿⣿⣿⣿⣿⣿⣾⡇⠉⠀⢀⠀⠀⢀⣿⣟⣴⢇⢕⣾⢱⡇⢕⣿⡇⠁⠀⠁⢜⢿⡇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⡿⡳⠃⠀⠀⠁⠕⡇⢕⢕⢕⣇⢕⢕⠐⣿⣿⣿⣕⢑⢔⢔⢁⣽⣿⣿⣿⣿⣿⣿⣿⣿⣿⣿⣿⣿⣿⣔⢕⢔⢔⣡⣾⣿⣿⢏⢕⡾⢇⢜⢰⢕⢸⡇⠀⠀⠀⠘⢣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⡿⡽⠇⠀⠀⠀⠀⢈⢇⢕⢕⢕⢜⢣⡕⢕⣿⣿⣗⣝⠛⡓⡪⣿⣿⣿⣿⣿⣿⣿⣿⣿⣿⣿⣿⣿⣿⣿⣿⣽⣗⣋⣹⢕⣿⢏⢕⢞⡕⢱⢕⢸⢕⢸⡇⠀⠀⠀⠀⠑⢹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⡟⡽⢕⢀⠀⠀⠀⢄⢸⢕⢕⢕⢕⢕⢕⢕⢕⢿⢏⢝⢕⢔⢕⢔⠙⣿⣿⣿⣿⣿⣿⣿⢻⣿⣿⣿⣿⣿⣿⣿⣅⢑⢜⡕⢜⢏⡅⢕⢕⢕⡏⢕⢸⡕⢸⡇⠀⠀⠀⠀⢁⡕⢝⢇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⡿⡝⢕⢕⢕⢄⣤⣴⢇⡕⢕⢜⢕⢕⢕⢕⢔⢿⢜⣏⣕⣕⣕⣑⣵⣴⣿⣿⣿⣿⣿⣿⣿⣿⣿⣿⣿⣿⣿⣿⣿⣷⣔⢕⢕⣵⡞⢕⢎⢕⢰⡇⢕⢌⡇⢕⣿⣶⣦⣴⡆⢕⢱⡕⡕⠫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⡱⢕⢕⢇⢕⢱⣿⣿⢕⢕⢕⠅⢕⢕⢕⢕⢕⢕⢕⢜⣿⣿⣿⣿⣿⣿⣿⣿⣿⣿⣿⣿⣿⣿⣿⣿⣿⣿⣿⣿⣿⣿⣿⣿⡿⣟⢔⢕⢕⠕⡿⡇⢕⢕⢇⢕⡟⣿⣿⣿⣿⡕⢕⢱⣱⡕⢝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⣇⢕⣼⣸⢕⢕⣿⣿⡟⢕⢕⢕⢸⢕⢕⢕⢕⢕⢕⢕⢕⢜⢿⣿⣿⣿⣿⣿⣿⢑⢙⢝⢝⢝⢝⢝⢝⢙⢁⣿⣿⣿⣿⣿⣿⡿⢇⢕⢕⢕⣸⢗⢕⢕⢕⢱⢕⢇⢿⣿⣿⣿⣷⢕⢕⣧⣷⡕⢞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⡔⣸⡇⡇⢕⢸⣿⣿⢇⢕⢕⢇⢸⢇⢕⢕⢱⢕⢕⢕⢕⢕⢕⢝⢻⢿⣿⣿⣿⣷⣕⣕⣕⣕⢕⣕⣕⣱⣾⣿⣿⣿⣿⢟⢏⢕⢕⢕⢕⢱⢇⡞⢕⢕⢕⢕⢕⢕⢜⢻⣿⣿⣿⢇⢕⢸⢸⢷⢜⢹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⡇⢕⣿⣇⡇⢕⡿⢏⣱⡕⢕⢕⢕⢕⢧⢕⢕⢕⢕⢕⢕⢕⢕⢕⢕⢕⢕⢝⢟⢿⣿⣿⣿⣿⣿⣿⣿⣿⣿⣿⢿⢟⢝⢕⢕⢕⢕⢕⢕⠕⢎⢜⢕⢕⢕⢕⢕⢕⢕⣿⣵⣜⢻⣿⡗⢕⢜⡇⢕⢕⢜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⡇⣸⣿⣟⢕⠱⣵⣿⣿⢇⢕⢕⢕⢕⢕⢕⢕⢕⢕⢕⢣⢕⢕⢕⢕⢕⢕⢕⢕⢕⢕⢜⢝⢻⢿⢿⢟⢟⢝⢕⢕⢕⢕⢕⢕⢕⢕⢕⢕⢜⡕⢕⡕⢕⢕⢕⢕⢕⢕⢝⢿⣿⣷⣧⡕⢕⢔⣇⣕⣕⡜⢕⢕⢕⢕⢕⢕⢕⢕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⢕⣿⣿⡷⢕⢜⢝⢕⢕⢕⠕⢕⢕⢕⢕⢕⢕⢕⢕⢕⢕⢕⢕⢕⢕⢕⢕⢕⢕⠕⢕⢕⢕⢕⢕⢕⢕⣕⣵⢕⠕⢕⢕⢕⢕⢕⢕⢕⢔⣵⡇⢕⢕⢕⢕⢕⢕⠑⢕⢕⢕⢕⢜⢝⢺⡕⢕⢙⢝⢝⢕⢕⢕⢕⢕⢕⢕⢕⢕⢸⣿⠀⠀⠀⠀⠀⠀⠀⠀⠀⠀⠀⠀⠀⠀⠀⠀⠀⠀⠀⠀⣿⣿⣿⣿⣿⣿⣿⣿⣿⡿⢿⢿⢿⢿⢿⣿⢕⢕⢕⢝⢕⢜⢝⢕⢕⢝⢕⢜⢝⢕⢕⢹⣝⣝⣝⣹⣿⣽⣽⣵⡕⢕⢕⢕⢕⢄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⢕⢟⢟⡅⢕⢕⢕⢕⢕⢕⢕⠕⢕⢕⢕⢕⣕⢕⢕⢕⢕⢕⢕⢕⢕⢔⠔⠑⠀⢄⢕⢕⣑⣵⣵⣵⣾⣿⣯⢕⢄⠀⠁⠕⢕⢕⢕⢕⢜⣿⢇⢕⢕⢕⢕⢕⢕⢄⢕⢕⢕⢕⢕⢕⢕⢜⢕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⢄⢎⢕⢕⢕⢕⢕⢕⢕⢕⢕⢕⢕⢕⢜⢻⡷⢕⢕⢕⢕⢕⠕⠑⠀⠀⠀⠀⢕⢕⢰⣿⣿⣿⣿⣿⣿⣿⢕⢕⠀⠀⠀⠁⢕⢕⢕⢕⢹⢕⢕⢕⢕⢕⢕⢄⢕⢕⢕⢕⢕⢕⢕⢕⢕⢜⢇⡳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⢟⢕⢕⢕⢕⢕⢕⢕⢕⢕⢕⢕⢕⢕⢕⢕⢕⢸⡗⢇⢕⢕⢕⢕⠀⠀⠀⠀⠀⠀⢕⢕⣸⣿⣿⣿⣿⣿⣿⡿⢕⢕⠀⠀⠀⠀⠀⠑⢕⢕⠑⢄⠀⠀⠁⠁⠀⠀⠀⠀⠀⠁⢕⢕⢕⢕⢕⢕⢕⢜⢕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⡿⢿⢻⣿⣿⣿⣿⣿⣿⣿⣿⣿⣿⣿⣿⣿⣿⣿⣿⣿⡿⠕⢕⢕⢔⢕⢕⢕⢕⢕⢕⢕⢕⣱⣵⣷⣿⣿⣇⢸⢗⢕⢕⢕⢕⠑⠀⠀⠀⠀⠀⠀⢕⢕⣿⣿⣿⣿⣿⣿⣿⢕⢕⢕⠄⠀⠀⠀⠀⠀⠀⢄⠀⠀⠀⠀⠀⠀⠀⠀⠀⠀⠀⠀⠀⠁⠁⠑⠁⠑⠑⠕⢕⢕⡕⣵⣵⣧⣗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⢟⢏⢕⢕⢕⢕⢜⣿⣿⣿⣿⣿⣿⣿⣿⣿⣿⣿⣿⣿⣿⡿⢏⢵⡜⢕⢕⢕⢕⢕⢕⢕⢕⢕⢕⣾⣿⣿⣿⣿⣿⢕⢸⠕⢕⢕⢕⢕⠀⠀⠀⠀⠀⠀⠀⢑⣱⣾⣿⣿⣿⣿⣿⣉⣵⣕⢕⠀⠀⠀⠀⠀⠀⠀⠀⠀⠀⠀⠀⠀⠀⠀⠀⠀⠀⠀⠀⠀⠀⠀⠀⠀⠀⠀⠀⠁⠜⢷⡜⢻⣿⣿⣿⣿⣿⣿⡿⢿⢿⢿⢿⢿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⢕⢕⢕⢕⢕⢕⢕⢕⢹⣿⣿⣿⣿⣿⣿⣿⣿⣿⣿⣿⣿⡟⢕⣵⡿⢕⢕⢕⢕⢕⢕⢕⢕⢕⢕⣾⣿⣿⣿⣿⣿⡏⢕⠇⢕⢔⢕⢕⢕⠀⠀⠀⠀⠀⠀⠀⠀⢻⣿⣿⣿⣿⣾⣾⢿⠋⠉⠀⠀⠀⠀⠀⠀⠀⠀⠀⠀⠀⠀⠀⠀⠀⠀⠀⠀⠀⠀⠀⠀⠀⠀⠀⠀⠀⠀⠀⠀⠀⠈⢻⣇⢝⣿⣿⣿⣿⣿⣿⣧⣄⡀⠀⠀⠀⠀⠀⠀⠀⠀⢄⢄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⣧⡕⢕⢕⢕⢕⢕⠀⠀⢻⣿⣿⣿⣿⣿⣿⡿⣟⣯⣵⣷⣷⡷⢾⢵⢕⢕⢕⢕⢕⢕⢕⢕⢕⣼⣿⣿⣿⣿⣿⣿⢕⣷⢕⢕⢕⢕⢕⠑⠀⠀⠀⠀⠀⠀⠀⠀⠁⠈⠉⠉⠉⠉⠁⠀⠀⠀⠀⠀⠀⠀⠀⠀⠀⠀⠀⠀⠀⠀⠀⠀⠀⠀⠀⠀⠀⠀⠀⠀⠀⠀⠀⠀⠀⠀⠀⠀⠀⠀⠀⠝⢇⣜⣿⡿⣿⣿⣿⣿⣿⣿⣿⡇⠀⠀⢄⡇⠀⠕⢑⢕⢕⢕⢕⢕⢑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⣷⡕⠁⠑⠕⠑⠀⠀⠀⢻⣿⡿⣟⣯⣷⣿⢿⢟⢝⢕⢕⢕⠁⠁⠁⠁⠁⠑⠕⠕⠑⠑⠑⠛⠛⠛⠛⠻⢿⡏⣸⡇⢕⢃⠕⠕⠑⠀⠀⠀⠀⠀⠀⠀⠀⠀⠀⠀⠀⠀⠀⠀⠀⠀⠀⠀⠀⠀⠀⠀⠀⠀⠀⠀⠀⠀⠀⠀⠀⠀⠀⠀⠀⠀⠀⠀⠀⠀⠀⠀⠀⠀⠀⠀⠀⠀⠀⠀⠀⠀⢜⢟⢻⢿⣷⣯⣟⢛⢛⢛⢛⠃⠀⠀⠑⠛⠃⠀⢀⢕⢕⢕⢕⢕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⣿⣔⠀⠀⢄⢕⠕⠀⢀⣫⣾⣿⢟⢝⢕⢕⢕⢕⢕⢕⢕⠀⠀⠀⠀⠀⠀⠀⠀⠀⠀⠀⠀⠀⠀⠀⠀⠀⠁⠙⠃⠁⠀⠀⠀⠀⠀⠀⠀⠀⠀⠀⠀⠀⠀⠀⠀⠀⠀⠀⠀⠀⠀⠀⠀⠀⠀⠀⠀⠀⠀⠀⠀⠀⠀⠀⠀⠀⠀⠀⠀⠀⠀⠀⠀⠀⠀⠀⠀⠀⠀⠀⠀⠀⠀⠀⠀⠀⠀⠕⠕⠕⠕⢜⢝⢻⣿⣶⣅⡑⠀⠀⠀⠀⠀⠀⠀⠑⠕⠕⠁⠀⢔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⣿⣆⠀⠀⠀⠀⣰⣿⣿⢟⢕⢕⢕⢕⠕⠑⠑⠁⠑⠑⠀⠀⠀⠀⠀⠀⠀⠀⠀⠀⠀⠀⠀⠀⠀⠀⠀⠀⠀⠀⠀⠀⠀⠀⠀⠀⠀⠀⠀⠀⠀⠀⠀⠀⠀⠀⠀⠀⠀⠀⠀⠀⠀⠀⠀⠀⠀⠀⠀⠀⠀⠀⠀⠀⠀⠀⠀⠀⠀⠀⠀⠀⠀⠀⠀⠀⠀⠀⠀⠀⠀⠀⠀⠀⠀⠀⠀⠀⠀⠀⠀⠀⠀⠀⠁⠑⢝⢻⣿⣦⣖⠂⠀⠀⢀⢀⠀⠀⠀⠀⢄⢕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⣆⠀⠀⢸⣿⡟⢕⢕⢕⢕⢕⠁⠀⠀⠀⠀⠀⠀⠀⠀⠀⠀⠀⠀⠀⠀⠀⠀⠀⠀⠀⠀⠀⠀⠀⠀⠀⠀⠀⠀⠀⠀⠀⠀⠀⠀⠀⠀⠀⠀⠀⠀⢀⢀⢀⢀⢀⠀⢄⠀⠀⠀⠀⢀⠀⠀⠀⠀⠀⠀⠀⠀⠀⠀⠀⠀⠀⠀⠀⠀⠀⠀⠀⠀⠀⠀⠀⠀⠀⠀⠀⠀⠀⠀⠀⠀⠀⠀⠀⠀⠀⠀⠀⠀⠑⢕⢜⢻⣿⣷⡄⠀⠀⠑⠑⠀⠀⠀⢕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⣿⣆⠀⠀⠛⠁⢕⢕⢕⢕⢕⠀⠀⠀⠀⠀⠀⠀⠀⠀⠀⠀⠀⠀⠀⠀⠀⠀⠀⠀⠀⠀⠀⠀⠀⠀⠀⠀⠀⠀⠀⠀⠀⠀⠀⠀⢀⠀⢐⢄⢅⢕⢕⢕⢕⢕⢕⢕⢔⢕⢅⢁⢕⢕⢕⠑⢐⠀⢀⢀⢀⠀⠀⠀⠀⠀⠀⠀⠀⠀⠀⠀⠀⠀⠀⠀⠀⠀⠀⠀⠀⠀⠀⠀⠀⠀⠀⠀⠀⠀⠀⠀⠀⠀⢔⢕⢕⢕⢜⣿⡏⢄⢀⠀⠀⢀⣴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⣿⡇⠀⠀⠀⠀⢕⢕⢕⠑⡦⠀⠀⠀⠀⠀⠀⠀⠀⠀⠀⠀⠀⠀⠀⠀⠀⠀⠀⠀⠀⠀⠀⠀⠀⠀⠀⠀⠀⠀⢀⠀⠑⢕⢕⢄⢄⢕⢔⢕⢕⢕⢕⢕⢕⢕⢕⢕⢕⢔⢕⢕⢕⢕⢔⢔⢕⢕⢕⢅⢀⢐⢄⠀⠀⠀⠀⠀⠀⠀⠀⠀⠀⠀⠀⠀⠀⠀⠀⠀⠀⠀⠀⠀⠀⠀⠀⠀⠀⠀⠀⠔⢕⠕⢕⢕⠕⠀⠁⠁⠁⠁⠀⢄⣾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⠀⠀⠀⠀⠀⠀⠀⠀⠀⠀⠀⠀⠀⠀⠀⠀⠀⠀⠀⠀⠀⠀⠀⠀⠀⠀⠀⠀⠀⠀⠀⠀⠀⠀⠀⢀⢄⢔⢑⢕⢔⠕⢕⢁⢕⢕⢕⢕⢕⢕⢕⢕⢕⢕⢕⢕⢕⢕⢕⢕⢕⢕⢕⢕⢕⢕⢕⢕⢕⢕⢕⢕⢄⢄⢄⠀⠀⠀⠀⠀⠀⠀⠀⠀⠀⠀⠀⠀⠀⠀⠀⠀⠀⠀⠀⠀⠀⠀⠀⠀⠀⠀⠀⠀⠑⠀⠀⠀⠀⠀⠀⢠⣿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⠇⠀⠀⠀⠀⠀⠀⠀⠀⠀⠀⠀⠀⠀⠀⠀⠀⠀⠀⠀⠀⠀⠀⠀⠀⠀⠀⠀⠀⠀⠀⠀⠀⠀⢄⢔⢕⢕⢕⢕⢕⢕⢄⢄⢕⢕⢕⢕⢕⢕⢕⢕⢕⢕⡱⢕⢇⢱⢕⢕⢕⢕⢕⢕⢕⢕⢕⢕⢕⢕⢕⢕⢕⢕⢕⢕⢕⢀⢕⠀⠀⠔⠀⠀⠀⠀⠀⠀⠀⠀⠀⠀⠀⠀⠀⠀⠀⠀⠀⠀⠀⠀⠀⠀⠀⠀⠀⠀⠀⠀⠀⠀⢈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⢔⠀⠀⠀⠀⠀⠀⠀⠀⠀⠀⠀⠀⠀⠀⠀⠀⠀⠀⠀⠀⠀⠀⠀⠀⠀⠀⠀⠀⢄⠐⠀⠀⠀⠕⢕⢕⢕⢕⢕⢕⢕⢕⢕⢕⢕⢕⢅⢕⢇⢕⢎⢕⢕⢕⢕⢕⢕⢕⢕⢕⢕⢕⢕⢕⢕⢕⢕⢕⢕⢕⢕⢕⢕⢕⢕⢕⠕⠀⠀⠀⠀⢔⠀⠀⠀⠀⠀⠀⠀⠀⠀⠀⠀⠀⠀⠀⠀⠀⠀⠀⠀⠀⠀⠀⠀⠀⠀⠀⠀⠀⠀⢕⢕⢄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⢄⠀⠀⠀⠀⠀⠀⠀⠀⠀⠀⠀⠀⠀⠀⠀⠀⠀⠀⠀⠀⠀⠀⠀⠀⠀⠀⠀⠀⠀⠀⠀⠀⠀⠀⠁⠁⢕⠅⠅⠁⢕⢕⢕⢕⢇⢕⢕⢕⢕⢕⢕⢇⢕⢳⢕⢕⢕⢕⢜⢱⢕⢕⢕⢕⢕⢕⢕⢕⢕⢕⢕⢕⢕⠕⠑⠀⠀⠀⢕⢄⠀⢕⠀⠀⠀⠀⠀⠀⠀⠀⠀⠀⠀⠀⠀⠀⠀⠀⠀⠀⠀⠀⠀⠀⠀⠀⠀⠀⠀⠀⠀⢕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⢘⣿⡇⢕⢕⢕⢕⢕⢕⢕⢕⢕⢕⢕⢕⢕⢕⢕⢕⢕⢕⢀⢀⢄⢄⢔⢔⢕⢕⢕⢕⢕⢕⢕⢕⢕⢕⢕⢕⢕⢕⢕⢕⢕⢕⢕⢕⠀⠀⠀⠀⠀⠀⠀⠀⠀⠀⠀⠀⠀⠀⠀⠀⠀⠀⠀⠀⠀⠀⠀⠀⠀⠀⠀⠀⠀⠀⢇⢕⠀⠀⠀⠀⠀⠁⠑⢕⢕⢕⢕⢕⢕⢕⢕⢕⢕⢕⢕⡕⢕⢕⢕⢕⢕⢕⢕⢕⢕⢕⢕⢕⢕⢕⢕⢕⢕⢕⢕⠑⠁⠀⠀⠀⠀⠀⢕⢱⡔⢕⠀⠀⠀⠀⠀⠀⠀⠀⠀⠀⠀⠀⠀⠀⠀⠀⠀⠀⠀⠀⠀⠀⠀⠀⠀⠀⠀⠀⠀⠑⠁⠀⢀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⢔⠀⠀⠀⠀⠀⠀⠀⠀⠀⠀⠀⠀⠀⠀⠀⠀⠀⠀⠀⠀⠀⠀⠀⠀⠀⠀⠀⢔⣾⢕⢕⠀⠀⠀⠀⠀⠀⠀⠀⠀⠁⠑⠕⠕⢕⢕⢕⢕⢕⢕⢕⢕⢕⢕⢕⢕⢕⢕⢕⢕⢕⢕⢕⢕⠕⠕⠑⠁⠁⠀⠀⠀⠀⠀⠀⠀⢀⢕⢕⡕⢕⢀⢀⠀⠀⠀⠀⠀⠀⠀⠀⠀⠀⠀⠀⠀⠀⠀⠀⠀⢀⠀⠀⠀⠀⠀⢀⢄⢀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⢔⢄⢀⠀⠀⠀⠀⠀⠀⠀⠀⠀⠀⠀⠀⠀⠀⠀⠀⠀⠀⠀⢀⢄⢔⢔⢕⢕⣿⢕⢕⢄⠀⠀⠀⠀⠀⠀⠀⠀⠀⠀⠀⠀⠀⠁⠁⠁⠁⠑⠑⠑⠑⠑⠑⠑⠑⠁⠁⠁⠁⠁⠀⠀⠀⠀⠀⠀⠀⠀⠀⠀⠀⠀⠀⠀⢕⢕⢕⡇⢕⢕⢕⢕⢔⢔⢄⢀⠀⠀⠀⠀⠀⠀⠀⠀⠀⠀⠀⠀⠁⠀⢀⢄⢄⢔⢕⣕⡕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⣇⡕⢕⢔⢄⢀⠀⠀⠀⠀⠀⠀⠀⠀⠀⠀⠀⠀⠀⢀⢔⢕⢕⢕⢕⢕⢕⢕⢿⣧⡕⢕⠀⠀⠀⠀⠀⠀⠀⠀⠀⠀⠀⠀⠀⠀⠀⠀⠀⠀⠀⠀⠀⠀⠀⠀⠀⠀⠀⠀⠀⠀⠀⠀⠀⠀⠀⠀⠀⠀⠀⠀⠀⠀⠀⢰⢕⣱⣼⡇⢕⡇⢕⢕⢕⢕⢕⢕⢕⢄⠀⠀⠀⠀⠀⠀⠀⠀⠀⠀⠀⠀⢕⢕⢕⣵⣾⣿⣿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⢸⣿⣿⣷⡕⢕⢕⢕⢔⢕⢄⢀⠀⠀⠀⠀⠀⠀⠀⠀⠕⢕⢕⢕⢕⢕⢕⢕⡕⢜⢿⣿⣷⣕⡔⢀⠀⠀⠀⠀⠀⠀⠀⠀⠀⠀⠀⠀⠀⠀⠀⠀⠀⠀⠀⠀⠀⠀⠀⠀⠀⠀⠀⠀⠀⠀⠀⠀⠀⠀⠀⠀⠀⠀⢄⢔⣵⣿⣿⢟⢇⢕⡇⢕⢕⢕⢕⢕⢕⢕⢕⠑⠀⠀⠀⠀⠀⠀⠀⠀⠀⠀⠀⢕⣵⣿⣿⣿⣿⣿⢕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⢸⣿⣿⣿⣿⣧⡕⢕⢕⢕⢕⢕⢐⢀⠀⠀⠀⠀⠀⠀⠀⠁⠑⢕⢕⢕⢕⢕⣇⢕⢕⢜⢝⠟⠇⠕⠀⠀⠀⠀⠀⠀⠀⠀⠀⠀⠀⠀⠀⠀⠀⠀⠀⠀⠀⠀⠀⠀⠀⠀⠀⠀⠀⠀⠀⠀⠀⠀⠀⠀⠀⠀⠀⠀⠑⠑⢝⢝⢕⢕⢕⢱⡇⢕⢕⢕⢕⢕⢕⢕⢕⠀⠀⠀⠀⠀⠀⠀⠀⠀⠀⠀⢕⢸⣿⣿⣿⣿⡿⢇⢕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⠑⠛⠛⠛⠛⠛⠓⠑⠑⠑⠑⠑⠑⠑⠀⠀⠀⠀⠀⠀⠀⠀⠀⠀⠑⠑⠑⠑⠛⠑⠑⠑⠑⠐⠀⠀⠀⠀⠀⠀⠀⠀⠀⠀⠀⠀⠀⠀⠀⠀⠀⠀⠀⠀⠀⠀⠀⠀⠀⠀⠀⠀⠀⠀⠀⠀⠀⠀⠀⠀⠀⠀⠀⠀⠀⠐⠑⠑⠑⠑⠑⠚⠑⠑⠑⠑⠑⠑⠑⠑⠑⠀⠀⠀⠀⠀⠀⠀⠀⠀⠀⠑⠑⠑⠛⠛⠛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⠻⣿⣿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⢻⣿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⣎⠟⢿⣿⣿⣿⣿⣿⣿⣿⣷⣕⣜⢿⣿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⣧⡕⢝⢿⣿⢿⣿⣿⣿⣿⣧⢻⣯⢻⣿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⣿⡿⢏⢱⣿⣿⣿⣿⣿⣿⣿⣿⣿⣧⢕⣜⡕⡝⣿⣿⣿⣿⡎⠿⣏⢿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⣿⣿⣿⡿⠕⡎⣾⣿⣿⣿⣿⣿⣿⣿⣿⣿⣿⣷⠍⢇⢳⡔⠀⠀⠀⠀⠁⠁⠘⢿⣿⣿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⠟⠿⠟⠟⠿⠿⠿⠿⠿⠟⠟⠟⠟⠟⠛⠿⠟⠟⠟⢕⡼⢕⠿⢻⢟⢟⢟⢟⢟⢟⢟⢟⢟⢇⠀⠀⢕⣧⢕⢆⠁⠀⠀⠀⠀⠀⠉⠙⠟⠟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⠀⠀⢕⢡⡇⢡⣇⢵⢕⢕⢕⢕⠱⣵⣾⢗⢷⣇⠀⠀⠑⢹⣇⣇⠁⠀⠀⠀⠀⠀⠐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⣷⣷⢗⡵⢃⢕⡿⢕⢞⣱⣶⢗⢕⢕⢕⢕⢕⢕⢕⢕⢜⢆⠀⠀⢸⣿⡜⡔⠀⠀⠀⠀⠀⠀⠀⠀⠀⠁⠐⢷⣷⣷⣷⣷⣷⣷⣷⣷⣷⣷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⣿⡿⣏⢵⢏⢕⢡⣾⡇⢕⣾⡿⢏⢕⢕⢕⢕⢕⢕⢕⢕⢱⢕⡜⠣⢀⢕⣿⣿⣧⢀⠀⠀⢀⠁⠀⠀⢄⠀⠀⠀⠀⠘⠝⠻⣿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⠀⢕⣫⡞⢕⢕⣵⢝⢸⣿⢇⢕⡿⢕⣕⣼⣵⣷⣶⣧⣵⣵⣵⣼⣷⠛⣧⡕⢕⢻⣿⣿⢇⠀⠀⠀⠁⢕⢕⠕⠀⠄⠄⠀⠀⠀⢁⣽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⡇⢀⣵⢕⢕⣱⡿⡇⡇⢻⣿⢕⢕⣴⣿⣿⣿⣿⣿⣿⣿⣿⣿⣿⣿⣿⡇⢻⡇⢕⢸⣿⣿⢕⠀⠀⠀⠀⠀⠕⠀⠀⠀⠀⠀⠀⢀⣾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⣿⢧⡾⢇⢕⣼⣟⣽⢇⢕⢸⣿⢕⢕⣿⣿⣿⣿⣿⣿⣿⣿⣿⣿⣿⣿⣿⡇⢕⢇⢕⢸⣿⡇⡇⢔⠀⢀⢔⢄⢑⡐⠐⠔⠐⢐⢅⣱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⣿⢯⣿⢇⢱⣾⢏⣾⢏⢸⢕⠜⢱⡕⢕⢝⢻⣿⣿⣿⣿⣿⣿⣿⣿⣿⣿⣿⡇⢕⢕⢕⢸⣿⡇⢕⠑⠀⠀⢕⢇⠕⢝⢕⢱⡁⠁⢀⢹⢿⣿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⣿⣿⣟⣾⢇⢱⣿⢏⣾⢇⢕⢜⢕⣱⣿⡇⢕⢕⣿⣿⣿⣿⣿⣿⣿⣿⣿⣿⣿⣿⡇⢑⢕⢕⡿⠿⠃⠁⢀⢀⠀⠀⠀⠀⠀⠀⠑⠗⢔⠕⢑⢔⢝⢿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⣿⣿⡿⢿⢟⢟⢝⣸⡟⢱⣿⣏⡾⢇⢕⢕⢕⢞⣿⣿⣧⢕⢸⣿⣿⣿⣿⣿⣿⣿⣿⣿⣿⣿⢹⡇⢕⠀⠀⠀⠀⠀⠀⢕⢕⢕⢔⡆⣄⢀⠀⠀⠐⢄⢄⠔⢑⢡⣿⡇⢕⢕⢕⢕⢸⣿⣿⣿⣿⣿⣿⣿⣿⣿⣿⣿⣿⣿⣿⣿⣿⣿⣿⢕⠀⢸⢕⢕⢕⢕⢸⣿⣿⣿⣿⣿⣿⣿⣿⣿⣿⣿⣿⣿⣿⣿⣿⣿⣿⣿⣿⣿⣿⣿⣿⣿⢕⢕⢕⢕⠁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⣿⣣⢇⣰⢰⢕⢕⡿⢇⣾⡟⣼⢇⢕⢕⢕⡕⢕⡕⢝⢗⢕⣿⡟⣿⣿⣿⣿⣿⣿⣿⣿⣿⣿⢜⢕⢕⠀⠀⠀⠀⠀⢔⢕⢕⢕⢽⣿⢻⣇⢔⢄⢀⢀⢔⢕⢕⢸⡞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⣿⢏⢝⢕⢕⢕⢕⢸⡇⢸⣿⢱⣿⢕⢕⢕⢱⢇⢱⣷⣵⣕⢕⣿⢇⣿⣿⣿⣿⣿⣿⣿⣿⣿⣿⢕⢕⢕⢕⣴⣤⣤⢕⢕⢕⢕⡇⢸⣿⢸⣿⢕⢘⢸⡕⢕⢕⢕⢕⢕⡕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⣿⡟⢸⣇⢕⢕⢕⢕⢸⡇⣿⡏⣿⣿⢕⣵⢕⢜⢕⣾⣿⣿⣿⢕⡽⢕⣿⡟⢿⣿⣿⣿⣿⣿⣿⣿⢕⢕⢕⢸⣿⣿⣿⣿⢕⢕⣸⣷⢜⣿⢸⣿⣧⣸⢸⣧⠕⢕⢕⢕⣸⠇⢕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⣿⢕⢳⢝⢇⣱⢗⢕⠜⢷⣿⢳⣿⣿⣿⣿⢕⢕⢕⢟⣟⡟⢇⢕⡇⢕⣿⡇⢸⡿⣿⣿⡟⢿⡿⡏⢕⢕⢕⢸⢟⢟⣟⣟⡇⢕⢿⣿⡇⣿⢸⣿⣿⣿⢕⣿⢕⢳⣕⢜⢇⢎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⣿⣕⢕⢕⢱⡕⢕⣱⢬⣸⡿⣼⣿⣿⡇⡝⢕⢕⢕⣺⣿⣿⡇⢕⢱⡕⢻⣇⢘⡇⣿⣿⣧⢜⢕⢕⢕⢕⢅⣶⣿⣿⣿⣿⡇⢕⢸⣿⡇⡏⢸⢿⣿⡏⢕⣿⣵⡕⢜⢇⢕⢕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⣷⡕⢕⢗⢷⣴⣕⢝⣿⢕⣿⣿⣿⢕⢇⢸⡕⢕⢟⣻⣿⡟⢱⢸⢿⡇⢕⢕⢳⠸⣿⣷⢕⢕⢕⢱⢕⡸⢟⢟⡻⣿⣿⡕⢕⢸⢻⡇⢇⢸⢸⣿⡇⢕⣿⣵⡵⢗⢫⢕⢕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⣧⣜⢕⢑⢕⢱⢇⢕⣿⣿⡇⢕⢕⢜⠃⠘⠉⢉⠉⢉⠑⠕⢕⢼⣧⣕⡌⢎⢝⣿⣇⢕⢕⢇⡕⢕⠕⠑⠈⠉⢉⢑⠈⠙⢕⢕⢕⢕⢕⢹⡇⢸⣿⢱⢕⢕⣣⣷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⣿⡇⠑⢕⢸⡸⢕⢹⢹⢕⢕⠑⠁⢔⠕⡕⢁⠀⠀⠀⠀⢄⢜⣿⣿⣿⣿⣴⣧⣯⣵⣾⣿⢕⢅⢑⠀⠀⠀⠀⠑⣕⢔⢄⠑⢕⢕⢕⢰⢕⣸⡟⢑⠑⢸⣿⣿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⣿⡟⠑⠀⢑⢕⡕⢕⢕⢕⢕⢕⢕⢔⢾⣿⡏⠉⠀⢀⠀⠀⢄⣷⣿⣿⣿⣿⣿⣿⣿⣿⣿⣿⣾⡏⠉⠁⢀⠀⠀⠀⣿⡿⣱⢇⢕⣼⢕⡏⢕⣿⡇⠑⠀⠁⢹⣿⡇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⣿⣿⢏⠇⠀⠀⢸⣪⢇⢕⢕⢕⣧⡕⢕⢱⣿⣿⣷⣅⠔⢕⢔⢑⣱⣿⣿⣿⣿⣿⣿⣿⣿⣿⣿⣿⣿⣿⣅⠔⢄⢔⢐⣵⣿⣿⡟⢕⣼⢏⢜⢕⢕⢸⡇⠀⠀⠀⠑⢞⢇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⣿⣿⢣⢇⠀⠀⠀⠀⢽⢕⢕⢱⢕⢜⢳⢕⢕⣿⣿⣏⢝⢗⣗⣗⣿⣿⣿⣿⣿⣿⣿⣿⣿⣿⣿⣿⣿⣿⣿⣿⣗⣓⣓⢏⢑⣿⢟⢕⢞⢕⢱⢃⢕⡇⢸⣿⠀⠀⠀⠀⢜⢣⡕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⣿⣿⣳⢏⠁⠀⠀⠀⢄⢞⢕⡕⢕⢕⢕⢕⢕⢕⣿⢕⢏⢕⢔⢝⢝⢹⣿⣿⣿⣿⣿⣿⣿⣻⣿⣿⣿⣿⣿⣿⣿⡉⢕⢔⢕⢜⢝⡕⢕⢕⢕⣞⠕⠕⡇⢜⣿⠀⠀⠀⠀⠀⢔⢳⡵⣷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⣿⣿⣳⢇⢕⢔⢀⣀⣀⢅⢕⢱⠕⢕⠕⢕⢕⢣⣵⢼⣇⢕⠕⢕⣕⣵⣼⣿⣿⣿⣿⣿⣿⣿⣿⣿⣿⣿⣿⣿⣿⣿⣿⣗⣕⣕⣱⡞⢑⢎⢕⢱⡇⢕⢕⡇⢕⣿⢀⣄⣄⡔⢕⢱⢕⢜⢜⣿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⣿⢳⢕⢕⢔⢕⢱⣿⡿⢕⢕⢕⢕⢕⢕⢕⢕⢕⢕⢕⢹⣿⣿⣿⣿⣿⣿⣿⣿⣿⣿⣿⣿⣿⣿⣿⣿⣿⣿⣿⣿⣿⣿⣿⣿⣟⣫⢕⢕⢕⢕⡿⡅⢕⢕⢱⢕⠘⢸⣿⣿⣷⡕⢕⢧⢕⢔⢜⣿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⣏⢕⡱⡼⢕⢕⣾⣿⡇⢕⢕⢕⢘⢕⢕⢕⢕⢕⢕⢕⢕⢝⣿⣿⣿⣿⣿⣿⣿⠙⠙⢟⢝⢝⢝⢝⢟⢛⠁⣿⣿⣿⣿⣿⣿⣿⢏⢕⢕⢕⣼⢱⢕⢕⢕⢜⢕⢰⢸⣿⣿⣿⣧⢕⢜⢇⢧⢜⢼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⡕⢱⣇⡇⢕⣸⣿⣿⡇⢕⢕⢇⢻⢕⢕⢕⢱⢕⢕⢕⢕⢕⢜⢝⢿⣿⣿⣿⣿⣧⣕⡕⢕⡕⢕⢕⡕⣱⣵⣿⣿⣿⣿⡿⢟⢕⢕⢕⢕⣡⢇⢟⢕⢕⢕⢕⢕⢌⢸⣿⣿⣿⣿⢇⢕⢜⡼⢧⢕⣹⣿⣿⣿⣿⣿⣿⣿⣿⣿⣿⠀⠀⠀⠀⠀⠀⠀⠀⠀⠀⠀⠀⠀⠀⠀⠀⠀⠀⠀⠀⣿⣿⣿⣿⣿⣿⣿⣿⣿⣿⣿⣿⣿⣿⣿⣿⢟⢟⢟⢟⢟⢟⢟⢗⢕⢄⢜⢟⢛⢟⢕⣾⣿⢇⡕⢻⣿⣷⣷⣷⣷⡇⠀⠀⢕⢕⢀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⡧⢱⣿⢸⢕⢕⣿⣿⢟⡕⢕⢕⢕⢕⢣⢕⢕⢕⢕⢕⢕⢕⢕⢕⢕⢕⢜⢝⢻⢿⣿⣿⣿⣿⣿⣿⣿⣿⣿⣿⡿⢟⢏⢕⢕⢕⢕⢕⢕⢑⢕⢜⢕⢕⢕⢕⢕⢕⢕⢱⡜⢻⣿⣿⡧⢕⢕⣇⢕⢕⢕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⢕⣼⣿⡸⢕⣸⢟⣑⣷⡇⢕⢕⢕⢕⢅⢇⢕⢕⢕⢕⢕⢕⢕⢕⢕⢕⢕⢕⢕⢕⢜⢝⢻⢿⣿⣿⢿⢟⢏⢕⢕⢕⢕⢕⢕⢕⢕⢕⢕⣵⣧⢕⢕⢕⢕⢕⢕⢕⢕⠸⣿⣧⣜⢻⡇⢕⢕⢹⢕⣕⡕⢕⢕⢕⢕⢕⢕⢕⢕⢸⣿⠀⠀⠀⠀⠀⠀⠀⠀⠀⠀⠀⠀⠀⠀⠀⠀⠀⠀⠀⠀⣿⣿⣿⣿⣿⣿⣿⣿⣿⣿⣿⣿⣿⣿⣿⣿⢅⢱⢕⢸⡇⢇⣿⢑⢕⣿⡇⢸⣿⢕⢕⣵⣵⣵⣵⣼⣿⣵⣵⣵⡇⢕⢕⢄⢕⢕⢕⢕⢕⢕⠕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⡏⢱⣿⣿⡇⢕⣵⡿⢟⢏⢕⢕⢕⢕⢕⠱⢕⢕⢕⢕⢕⢕⡱⢕⢕⢕⢕⢕⢕⢕⢕⢕⢕⢕⢕⢕⢕⢕⠕⣕⢕⢕⢕⢕⢕⢕⢕⢕⢕⠱⢿⣿⢕⢅⢕⢕⢕⢕⠑⢁⢕⢜⢟⢹⢷⣕⢕⢕⢌⢜⢝⢕⢕⢕⢕⢕⢕⢕⢕⢕⢸⣿⠀⠀⠀⠀⠀⠀⠀⠀⠀⠀⠀⠀⠀⠀⠀⠀⠀⠀⠀⠀⣿⣿⣿⣿⣿⣿⣿⣿⣿⡿⢿⢿⢿⢿⢿⣿⢕⢕⢕⢝⢕⢜⢝⢕⢕⢝⢕⢜⢝⢕⢕⢹⣝⣝⣝⣹⣿⣽⣽⣵⡕⢕⢕⢕⢕⢀⢕⢕⢑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⢇⢜⢻⢟⢇⢕⢕⢕⢕⢕⢕⢕⢕⢕⢕⢜⣿⡕⢕⢕⢕⠜⢕⢕⢕⢕⢑⢕⢕⠑⠁⢕⢕⢕⣕⣑⣵⣵⣾⣟⢕⢁⠑⠕⢑⢕⢕⢕⢕⢄⢹⣿⢕⢕⢕⢕⢕⢕⢀⢕⢕⢕⢕⢕⢕⢜⢕⢇⢜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⠁⠀⠀⢀⢜⢕⢕⢕⢕⢕⢕⢕⢕⢕⢕⢕⢸⣞⢕⢕⢕⢕⢕⢕⢕⠕⠑⠁⠀⠀⢕⢕⢱⣿⣿⣿⣿⣿⣿⣿⢕⢕⠀⠀⠁⠑⢕⢕⢕⢕⢜⣿⢕⢕⢕⢕⢕⢕⢕⢕⢕⢕⢕⢕⢕⢕⢕⢕⢵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⣿⡿⢇⢜⢕⢕⢕⢕⢕⢕⢕⢕⢕⢕⢕⢕⢞⣿⢕⢕⢕⢕⢕⢕⠁⠀⠀⠀⠀⠀⢕⢕⢸⣿⣿⣿⣿⣿⣿⣿⢕⢕⠀⠀⠀⠀⠀⠕⢕⢕⢕⢘⠑⢑⢁⠕⠕⠑⠑⠑⠑⠕⢕⢕⢕⢕⢕⢔⢕⢱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⣿⣿⣿⣿⣿⣿⣿⣿⢫⢕⢕⢕⢕⢕⢕⢕⢕⢕⢕⢕⣕⣱⣵⣵⢇⣷⢘⢕⢕⢕⢕⠕⠀⠀⠀⠀⠀⠀⢕⢕⢿⣿⣿⣿⣿⣿⣿⢇⢕⢕⠀⠀⠀⠀⠀⠀⠀⢕⠑⠁⠁⠀⠀⠀⠀⠀⠀⠀⠀⠀⠄⠕⢕⢕⢕⢕⢕⢜⢇⢱⣵⣵⣵⣵⣗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⣿⣿⣿⣿⣿⣿⣿⣿⣿⣿⣿⣿⣿⢟⢑⡕⢕⢇⢕⢕⢕⢕⢕⢕⢕⣱⣾⣿⣿⣿⡏⢕⡇⢕⢕⢕⢕⢕⠀⠀⠀⠀⠀⠀⠀⠕⢅⣸⣿⣿⣿⣿⣿⡿⢕⢕⢕⠀⠀⠀⠀⠀⠀⠀⠀⠁⠀⠀⠀⠀⠀⠀⠀⠀⠀⠀⠀⠀⠀⠀⠀⠀⠀⠁⠁⠕⢕⢝⢿⣿⣿⣿⣿⣿⣿⣿⡿⢿⢿⢿⢿⢿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⡿⢟⢝⢕⢜⣿⣿⣿⣿⣿⣿⣿⣿⣿⣿⣿⣿⣿⣿⣿⡿⢇⢣⡟⢕⢕⢕⢕⢕⢕⢕⢕⢕⣼⣿⣿⣿⣿⣿⢇⢐⢕⢕⢕⢕⢕⢕⠀⠀⠀⠀⠀⠀⠀⠈⢿⣿⣿⣿⣿⣿⣿⣿⣿⢿⠇⠀⠀⠀⠀⠀⠀⠀⠀⠀⠀⠀⠀⠀⠀⠀⠀⠀⠀⠀⠀⠀⠀⠀⠀⠀⠀⠀⠀⠀⠈⠻⣕⢻⣿⣿⣿⣿⣿⣿⣿⣧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⡿⢏⢕⢕⢕⢕⢕⢕⢜⣿⣿⣿⣿⣿⣿⣿⣿⣿⣿⣿⣿⣿⡿⢕⣢⣿⢕⢕⢕⢕⢕⢕⢕⢕⢕⣸⣿⣿⣿⣿⣿⡏⢱⡕⢕⢕⢕⢕⢕⠑⠀⠀⠀⠀⠀⠀⠀⠀⠐⢽⣿⣿⡿⢿⠿⠋⠁⠀⠀⠀⠀⠀⠀⠀⠀⠀⠀⠀⠀⠀⠀⠀⠀⠀⠀⠀⠀⠀⠀⠀⠀⠀⠀⠀⠀⠀⠀⠀⠀⠀⠘⠇⢹⣿⣿⣿⣿⣿⣿⣿⣿⣿⣿⡇⠀⠀⢄⡇⠀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⣧⡕⢕⢕⢕⢕⢕⢕⠑⢸⣿⣿⣿⣿⣿⣿⣿⣿⢿⣟⣽⣽⣵⡼⠝⠇⠕⠕⢕⢕⢕⢕⢕⢕⢱⣿⣿⣿⣿⣿⣿⢇⣾⢇⢕⢕⢕⢕⢕⠀⠀⠀⠀⠀⠀⠀⠀⠀⠀⠀⠀⠀⠀⠀⠀⠀⠀⠀⠀⠀⠀⠀⠀⠀⠀⠀⠀⠀⠀⠀⠀⠀⠀⠀⠀⠀⠀⠀⠀⠀⠀⠀⠀⠀⠀⠀⠀⠀⠀⠀⠀⠁⠕⢜⢿⣿⣿⣿⢟⢛⢛⢛⠛⠃⠀⠀⠁⠛⠃⠀⢕⢕⢕⢔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⣷⡕⠕⠕⢕⢕⠕⠀⠀⢹⣿⣿⣿⢟⣻⣽⣷⡿⢟⢟⢝⢕⢕⠀⠀⠀⠀⠀⠀⠁⠁⠁⠁⠁⠁⠁⠁⠈⠙⠻⢱⡿⢕⢕⠕⠑⠁⠁⠀⠀⠀⠀⠀⠀⠀⠀⠀⠀⠀⠀⠀⠀⠀⠀⠀⠀⠀⠀⠀⠀⠀⠀⠀⠀⠀⠀⠀⠀⠀⠀⠀⠀⠀⠀⠀⠀⠀⠀⠀⠀⠀⠀⠀⠀⠀⠀⠀⠀⠀⠀⠀⢔⢻⢿⣷⣮⣝⡧⣕⣕⣕⣑⠀⠀⠀⠀⠀⠀⠑⠑⢕⢕⢕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⣷⣔⠀⠀⠁⢄⢄⢄⠀⠹⣫⣷⣿⢟⢏⢕⢕⢕⢕⢕⢕⢕⠀⠀⠀⠀⠀⠀⠀⠀⠀⠀⠀⠀⠀⠀⠀⠀⠀⠀⠁⠀⠀⠀⠀⠀⠀⠀⠀⠀⠀⠀⠀⠀⠀⠀⠀⠀⠀⠀⠀⠀⠀⠀⠀⠀⠀⠀⠀⠀⠀⠀⠀⠀⠀⠀⠀⠀⠀⠀⠀⠀⠀⠀⠀⠀⠀⠀⠀⠀⠀⠀⠀⠀⠀⠀⠀⠀⠀⠀⠁⠑⠑⠘⠙⠟⢿⣷⣽⣟⢿⣶⡖⢂⠀⠐⠀⠀⠀⢕⢕⢕⠑⠕⢅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⣆⠀⠀⠑⠑⠀⣰⣾⣿⢟⢕⢕⢕⠕⠁⠁⠀⠀⠀⠁⠀⠀⠀⠀⠀⠀⠀⠀⠀⠀⠀⠀⠀⠀⠀⠀⠀⠀⠀⠀⠀⠀⠀⠀⠀⠀⠀⠀⠀⠀⠀⠀⠀⠀⠀⠀⠀⠀⠀⠀⠀⠀⠀⠀⠀⠀⠀⠀⠀⠀⠀⠀⠀⠀⠀⠀⠀⠀⠀⠀⠀⠀⠀⠀⠀⠀⠀⠀⠀⠀⠀⠀⠀⠀⠀⠀⠀⠀⠀⠀⠀⠀⠀⠀⠀⠀⠝⢿⣷⣽⡳⡕⠀⠀⠀⠀⠀⠁⠑⠁⠀⢄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⣆⠀⠀⠀⢾⣿⡟⢕⢕⢕⢕⠑⠀⠀⠀⠀⠀⠀⠀⠀⠀⠀⠀⠀⠀⠀⠀⠀⠀⠀⠀⠀⠀⠀⠀⠀⠀⠀⠀⠀⠀⠀⠀⠀⠀⠀⠀⠀⠀⠀⢀⢀⢀⢄⢄⢄⢔⢔⢐⠔⢀⢀⢀⢀⢄⢀⢀⢀⠀⠀⠀⠀⠀⠀⠀⠀⠀⠀⠀⠀⠀⠀⠀⠀⠀⠀⠀⠀⠀⠀⠀⠀⠀⠀⠀⠀⠀⠀⠀⠀⠀⠀⠀⠀⠀⠀⢕⢜⢿⣿⣧⡄⠀⠀⢔⢔⠀⠀⠀⠀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⣆⠀⠀⠸⠟⠕⢕⢕⢕⢕⢀⠀⠀⠀⠀⠀⠀⠀⠀⠀⠀⠀⠀⠀⠀⠀⠀⠀⠀⠀⠀⠀⠀⠀⠀⠀⠀⠀⠀⠀⠀⠀⠀⢀⢀⢀⠄⠄⢅⠔⢔⢕⢕⢕⢕⢕⢕⢕⢕⢕⠔⢔⢕⢕⢕⠁⢅⢀⢀⢄⢄⠀⠀⠀⠀⠀⠀⠀⠀⠀⠀⠀⠀⠀⠀⠀⠀⠀⠀⠀⠀⠀⠀⠀⠀⠀⠀⠀⠀⠀⠀⠀⠀⢀⢄⢕⢕⢕⢝⢿⣿⠔⠀⠀⠀⠀⢀⡔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⣧⠀⠀⠀⠀⠕⢕⠕⠕⠕⠐⠀⠀⠀⠀⠀⠀⠀⠀⠀⠀⠀⠀⠀⠀⠀⠀⠀⠀⠀⠀⠀⠀⠀⠀⠀⠀⠀⢀⢀⢔⠀⢁⢕⠕⢔⢔⢕⢕⢕⢕⢕⢕⢕⢕⢕⢕⢕⢕⢕⢕⢕⢕⢕⢕⢕⢕⢕⢕⢕⢄⢅⢄⠀⠀⠀⠀⠀⠀⠀⠀⠀⠀⠀⠀⠀⠀⠀⠀⠀⠀⠀⠀⠀⠀⠀⠀⠀⠀⠀⠀⠁⠑⠑⠕⢕⢕⠕⠈⠛⠕⢕⠀⠀⢀⣾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⢏⠀⠀⠀⠀⠀⠀⠀⠀⠀⠀⠀⠀⠀⠀⠀⠀⠀⠀⠀⠀⠀⠀⠀⠀⠀⠀⠀⠀⠀⠀⠀⠀⠀⠀⠀⢄⢔⢕⢅⢕⢕⠑⢕⢄⢕⢕⢕⢕⢕⢕⢕⢕⢇⢕⢕⢕⢕⢕⢕⢕⢕⢕⢕⢕⢕⢕⢕⢕⢕⢕⢕⢕⢔⢕⢔⢀⠀⢀⢄⠀⠀⠀⠀⠀⠀⠀⠀⠀⠀⠀⠀⠀⠀⠀⠀⠀⠀⠀⠀⠀⠀⠀⠀⠀⠁⠁⠀⠀⠀⠀⠀⠀⠀⢞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⠕⠀⠀⠀⠀⠀⠀⠀⠀⠀⠀⠀⠀⠀⠀⠀⠀⠀⠀⠀⠀⠀⠀⠀⠀⠀⠀⠀⠀⠀⠀⠀⠀⠀⢄⢕⢕⢕⢕⢕⢕⢕⢔⢔⢕⢕⢕⢕⢕⢕⢕⠕⡕⢕⢕⢕⢕⢇⢕⢕⢕⢕⢕⢕⢕⢕⢕⢕⢕⢕⢕⢕⢕⢕⢕⢕⢕⢄⠕⠀⠀⠀⢄⠀⠀⠀⠀⠀⠀⠀⠀⠀⠀⠀⠀⠀⠀⠀⠀⠀⠀⠀⠀⠀⠀⠀⠀⠀⠀⠀⠀⠀⠀⢕⢔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⠀⠀⠀⠀⠀⠀⠀⠀⠀⠀⠀⠀⠀⠀⠀⠀⠀⠀⠀⠀⠀⠀⠀⠀⠀⠀⠀⠀⠀⠄⠁⠀⠀⠁⠕⢕⢕⢕⢕⢕⢕⢕⢕⢕⢕⢕⢕⢌⢗⢕⢕⢕⢜⢕⢔⢕⢕⢕⢑⢕⢕⢕⢕⢕⢕⢕⢕⢕⢕⢕⢕⢕⢕⢕⢕⢕⢕⠕⠀⠀⠀⠀⢕⠀⠀⠀⠀⠀⠀⠀⠀⠀⠀⠀⠀⠀⠀⠀⠀⠀⠀⠀⠀⠀⠀⠀⠀⠀⠀⠀⠀⠀⢔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⠀⠀⠀⠀⠀⠀⠀⠀⠀⠀⠀⠀⠀⠀⠀⠀⠀⠀⠀⠀⠀⠀⠀⠀⠀⠀⠀⠀⠀⠀⠀⢄⠀⠀⠀⠀⠐⢄⠀⠐⢅⢕⢕⢕⢕⢕⢕⢕⢕⢕⢕⢕⢗⢜⢗⢕⢕⢕⢕⢕⢕⢕⢕⢕⢕⢕⢕⢕⢕⢕⢕⢕⢕⢕⢕⠁⠀⠀⠀⢕⢆⠀⢕⠀⠀⠀⠀⠀⠀⠀⠀⠀⠀⠀⠀⠀⠀⠀⠀⠀⠀⠀⠀⠀⠀⠀⠀⠀⠀⠀⠀⠀⠑⠁⠀⢀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⢀⠀⠀⠀⠀⠀⠀⠀⠀⠀⠀⠀⠀⠀⠀⠀⠀⠀⠀⠀⠀⠀⠀⠀⠀⠀⠀⠀⠀⠀⣰⢕⢕⠀⠀⠀⠀⠀⠁⠑⠕⢕⢕⢕⢕⢕⢕⢕⢕⢕⢕⢕⢕⢕⢕⢕⢕⢕⢕⢕⢕⢕⢕⢕⢕⢕⢕⢕⢕⢕⢕⠕⠑⠁⠀⠀⠀⠀⠀⢕⢜⣷⢕⠀⠀⠀⠀⠀⠀⠀⠀⠀⠀⠀⠀⠀⠀⠀⠀⠀⠀⠀⠀⠀⠀⠀⠀⠀⠀⠀⠀⠀⢄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⠀⠀⠀⠀⠀⠀⠀⠀⠀⠀⠀⠀⠀⠀⠀⠀⠀⠀⠀⠀⠀⠀⠀⠀⠀⠀⢀⢀⢕⣿⢕⢕⠀⠀⠀⠀⠀⠀⠀⠀⠀⠁⠑⠑⠕⢕⢕⢕⢕⢕⢕⢕⢅⢕⢕⢕⢕⢕⢕⢕⢕⢕⢕⢕⠕⠕⠕⠑⠁⠀⠀⠀⠀⠀⠀⠀⠀⠀⢕⢕⢸⢕⢔⢄⢀⢀⠀⠀⠀⠀⠀⠀⠀⠀⠀⠀⠀⠀⠀⠀⠀⠀⠀⠀⠀⠀⠀⠀⠀⠀⢄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⢔⢄⠀⠀⠀⠀⠀⠀⠀⠀⠀⠀⠀⠀⠀⠀⠀⠀⠀⠀⠀⠀⢀⢄⢔⢕⢕⢕⢕⣿⢕⢕⢀⠀⠀⠀⠀⠀⠀⠀⠀⠀⠀⠀⠀⠀⠀⠁⠁⠁⠁⠁⠁⠁⠁⠁⠁⠁⠁⠁⠁⠁⠀⠀⠀⠀⠀⠀⠀⠀⠀⠀⠀⠀⠀⠀⠀⢕⢕⢕⣼⢕⢕⢕⢕⢕⢕⢔⢔⢄⠀⠀⠀⠀⠀⠀⠀⠀⠀⠀⠀⠀⠀⠀⠀⠀⢀⢄⢔⢕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⢄⢀⠀⠀⠀⢀⠀⠀⠀⠀⠀⠀⠀⠀⠀⠀⢀⢔⢕⢕⢕⢕⢕⢕⢕⢕⣿⣧⣕⢕⠀⠀⠀⠀⠀⠀⠀⠀⠀⠀⠀⠀⠀⠀⠀⠀⠀⠀⠀⠀⠀⠀⠀⠀⠀⠀⠀⠀⠀⠀⠀⠀⠀⠀⠀⠀⠀⠀⠀⠀⠀⠀⠀⢀⢕⣵⣾⣿⢕⢕⢕⢕⢕⢕⢕⢕⢕⢕⢄⠀⠀⠀⠀⠀⠀⠀⠀⠀⠀⠀⠄⢔⢕⢕⣱⣵⣿⡇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⣿⣷⣧⡕⢕⢕⢔⢄⢕⢔⠀⠀⠀⠀⠀⠀⠀⠀⠀⠀⠑⢕⢕⢕⢕⢕⢕⢕⡕⢜⢿⣿⣷⣧⡔⢀⠀⠀⠀⠀⠀⠀⠀⠀⠀⠀⠀⠀⠀⠀⠀⠀⠀⠀⠀⠀⠀⠀⠀⠀⠀⠀⠀⠀⠀⠀⠀⠀⠀⠀⠀⠀⠀⠀⢄⢕⣵⣿⡿⢟⢝⢕⡇⢕⢕⢕⢕⢕⢕⢕⢕⠑⠀⠀⠀⠀⠀⠀⠀⠀⠀⠀⠀⢕⢕⣵⣿⣿⣿⣿⡇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⠛⠛⠛⠛⠃⠑⠑⠑⠑⠑⠐⠐⠐⠀⠀⠀⠀⠀⠀⠀⠀⠀⠑⠑⠑⠑⠑⠑⠃⠑⠑⠘⠙⠛⠑⠑⠀⠀⠀⠀⠀⠀⠀⠀⠀⠀⠀⠀⠀⠀⠀⠀⠀⠀⠀⠀⠀⠀⠀⠀⠀⠀⠀⠀⠀⠀⠀⠀⠀⠀⠀⠀⠀⠀⠘⠑⠙⠑⠑⠑⠑⠑⠃⠑⠑⠑⠑⠑⠑⠑⠑⠀⠀⠀⠀⠀⠀⠀⠀⠀⠀⠀⠐⠑⠛⠛⠛⠛⠛⠛⠃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⣝⠻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⡘⢻⣿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⡝⢿⣿⣿⣿⣿⣿⣿⣿⣿⣷⡕⢜⢿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⢙⢻⣿⣿⣿⣿⣿⣿⣿⣷⢻⣧⢻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⢟⢹⣿⣿⣿⣿⣿⣿⣿⣿⣷⡕⢜⢻⢝⢿⣿⣿⣿⣿⣇⢿⣧⢻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⡿⢏⡕⣾⣿⣿⣿⣿⣿⣿⣿⣿⣿⣿⣧⡚⣇⢣⢍⠉⠉⠉⠉⠑⠙⠝⢿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⣿⣿⡿⢕⣰⢱⣿⣿⡿⢿⢿⢿⢿⢿⢿⢿⢿⢟⠀⠘⢜⣇⢔⢄⠐⠀⠀⠀⠀⠀⠙⠿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⠟⠿⠟⠟⠿⠿⠿⠿⠿⠟⠟⠟⠟⠟⠻⠿⠟⠛⢇⢱⡏⠌⢇⢕⡕⢕⢕⢕⢕⣕⣱⠳⣕⡕⠀⠀⠑⢹⡕⡕⠔⠀⠀⠀⠀⠀⠀⠀⠀⠙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⠀⣄⢔⠅⡝⢕⡵⢟⣱⣇⢕⢕⢕⢜⢟⢏⢕⢜⢻⡄⠀⠀⢸⣿⡸⡄⠀⠀⠀⠀⠀⠑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⢗⡵⢞⢕⢡⣸⡇⢕⣱⣾⡟⢕⢕⢕⢕⢕⢕⢕⢕⢕⢕⢜⢄⠀⢕⣿⣗⢕⠀⠀⠀⠀⠀⠄⠀⠀⠀⠀⠀⠑⠜⢳⢷⣷⣷⣷⣷⣷⣷⣷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⢟⡵⢏⢕⣡⢸⣼⣿⢇⢱⣿⢏⢕⢱⢕⣕⣵⡕⢕⢕⠕⢸⣕⢵⡼⢔⢕⢼⣿⣿⡇⠀⠄⠐⠄⢄⢄⢕⠔⠀⢀⠀⠀⠀⠐⠝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⢀⣵⢏⢕⢕⣾⢏⢕⢿⣿⢕⢸⢋⣵⣷⣿⣿⣿⣿⣿⣿⣿⣿⣿⣿⡜⢻⣇⢕⠨⣿⣿⡅⠀⠀⠀⠀⠁⢕⠑⠀⠐⠁⠀⠀⠀⢀⣵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⢧⡾⢇⢕⣡⡿⣣⢷⢱⢺⣟⢕⢱⣿⣿⣿⣿⣿⣿⣿⣿⣿⣿⣿⣿⣿⡇⠜⢟⢕⢨⣿⣿⡇⢕⠀⠀⢀⠄⠁⢀⢀⢀⠀⢀⢀⠄⢱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⢯⣿⢇⢕⣼⡟⣵⡿⠈⢕⢹⢟⢕⢜⣿⢿⣿⣿⣿⣿⣿⣿⣿⣿⣿⣿⣿⡇⢕⢕⢕⢐⣿⣿⢱⢕⠀⠀⢕⢇⢔⢰⡄⢅⢅⠠⠐⠸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⢏⣿⢇⢕⣾⡟⣼⢟⢕⢸⢕⢕⣼⢕⢕⢜⣿⣿⣿⣿⣿⣿⣿⣿⣿⣿⣿⣿⡗⢕⢕⢕⢜⣿⣿⢕⠑⠀⠀⠁⠘⠁⠁⠑⢕⢱⡄⣀⢔⠝⢟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⢿⢟⢟⣾⡏⢑⣾⡟⣼⢏⢕⢕⢘⣄⣾⣿⢇⢕⢱⣿⣿⣿⣿⣿⣿⣿⣿⣿⣿⣿⣿⡇⢕⠕⠕⠜⠛⠁⠀⠀⢔⢄⢀⢀⠀⠀⠀⠀⢈⠘⠑⢐⠑⢕⢜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⡿⣽⢕⣕⢕⢕⢱⡿⢕⣾⡿⣼⢏⢕⢕⢕⢕⠋⢿⣿⣇⢕⣼⣿⣿⣿⣿⣿⣿⣿⣿⣿⣿⣿⡿⣷⢕⠀⠀⠀⠀⠀⠀⢔⢕⢕⢱⣷⣱⣦⢄⢀⠀⠁⠐⢑⣅⢔⢮⢇⢕⢕⢕⢕⢸⣿⣿⣿⣿⣿⣿⣿⣿⣿⣿⣿⣿⣿⣿⣿⣿⣿⣿⢕⠀⢸⢕⢕⢕⢕⢸⣿⣿⣿⣿⣿⣿⣿⣿⣿⣿⣿⣿⣿⣿⣿⣿⣿⣿⣿⣿⣿⣿⣿⣿⣿⢕⢕⢕⢕⠁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⣿⡝⢇⢜⢕⢝⢕⣾⢌⣸⣿⢳⡟⢕⢕⢕⢸⢕⢸⢕⢕⢜⢕⣿⡇⣿⣿⣿⣿⣿⣿⣿⣿⣿⣿⡇⢜⢕⢄⠀⠀⠀⢀⢔⢕⢕⡇⢜⣿⡟⣿⡕⢕⡔⡔⢕⢕⢕⢕⢜⢕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⣿⢣⣧⢕⢕⢕⢕⢕⣿⢕⣿⣏⣿⡇⢕⢕⢕⡸⢕⣿⣿⣷⣧⢸⣿⢕⣿⣿⣿⣿⣿⣿⣿⣿⣿⣿⢕⢕⢕⠕⣼⣶⣶⣧⢕⢕⢸⣵⢕⣿⡇⣿⡇⢕⡇⣿⢕⢕⢕⢕⢕⣵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⡏⢷⡝⣇⢕⢕⡕⢕⣿⢸⣿⢹⣿⣷⣵⣇⢕⢇⢕⣿⣿⣿⡏⢕⡏⢕⣿⡏⢿⣿⣿⣿⣿⣿⣿⡿⢕⢕⢕⢸⣿⣿⣿⣿⡇⢕⢸⣿⡇⢿⡇⣿⣷⣷⡇⢻⡇⢱⣕⢕⡼⢃⢖⢕⢕⢕⢸⣿⣿⣿⣿⣿⡿⢿⢟⢟⢟⢟⢟⢟⢻⢿⣿⣿⣿⢕⠀⢸⢕⢕⢕⢕⢸⣿⣿⣿⣿⡿⢟⢟⢟⢟⢟⢟⢻⢿⣿⣿⣿⣿⣿⣿⢿⢟⢟⢟⢟⢿⢕⢕⢕⢕⠄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⡧⢕⢕⢕⡵⢏⢕⢕⢎⣿⡟⣿⣿⣿⡿⡟⢕⢕⢕⣽⣽⣽⡕⢕⢇⢕⣿⡇⢸⡘⣿⣿⡏⢻⡟⡟⢕⢕⢕⣜⣹⣽⣽⣽⣵⢕⢜⣿⣿⢸⢕⣿⣿⣿⢇⢸⡇⢕⢜⢣⢕⢕⢕⢇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⣷⡑⢕⢱⣗⢱⢷⢣⢱⣿⢇⣿⣿⣿⢕⢇⢕⢕⢕⣿⣿⣿⡇⢕⢱⣕⢻⣇⢜⡇⢻⣿⣿⢕⢕⢕⢕⢕⢕⣿⣿⣿⣿⣿⡟⢕⢕⣿⣿⢸⢕⣿⣿⣿⢕⢸⡟⢗⢕⣸⢇⢕⢜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⣧⡕⡜⢝⢗⢇⢸⢇⢜⣿⣿⢇⢕⢕⣾⡕⢱⢷⢷⢷⢞⢑⢜⢻⢇⢁⢕⢹⢸⣿⣿⡕⢕⢕⢱⢕⢜⢏⢝⢗⠷⠷⠷⢕⡜⣧⡻⢕⢕⢕⢻⣿⢕⣼⢗⢟⢝⢕⢕⡕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⣇⢕⢕⢕⡜⡇⢜⣿⣿⢕⢕⢕⠅⢀⢔⢄⠄⠀⠀⠀⠑⠕⢳⣧⣵⣜⡇⢎⢟⣷⡕⢕⣧⡖⢕⢑⠄⠀⠀⠀⢔⢄⢀⠁⢕⢕⢕⢕⢔⡇⢕⣿⢕⢕⠕⣵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⢟⠀⢀⢕⢇⢇⢕⢇⢻⢕⢕⢀⢔⣑⣵⢱⡤⠀⠀⠀⠀⢰⡱⣿⣿⣿⣿⣿⣷⣾⣷⣿⣿⢕⡕⣡⢄⠀⠀⠀⠀⢱⣵⡕⢀⢕⢕⡕⢡⢕⢱⣿⢕⠄⠀⢝⣿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⣫⠁⠀⠀⡇⢰⢕⢕⢕⢕⢕⢕⢕⢱⣿⣿⡄⢀⠀⢄⠀⢀⢱⣿⣿⣿⣿⣿⣿⣿⣿⣿⣿⣿⣿⣧⠀⢀⠄⠀⢀⠀⣼⣿⣵⡇⢕⣼⢇⢾⢕⢜⣿⢕⠀⠀⠁⢮⢇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⡟⡵⠕⠀⠀⠀⢸⣻⢕⢕⢕⢜⢇⢕⢕⢸⣿⣿⣷⣕⢐⠕⢕⣡⣾⣿⣿⣿⣿⣿⣿⣿⣿⣿⣿⣿⣿⣿⣧⡑⢕⢕⣅⣼⣿⣿⡟⢕⣵⢏⢱⢕⢇⢕⣿⡕⠀⠀⠀⠕⢳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⣟⡶⠕⠀⠀⠀⠀⢘⡏⢕⢕⢕⢕⢜⢕⢕⢸⣿⡿⣇⢍⢝⣹⢽⣿⣿⣿⣿⣿⣿⣿⣿⣿⣿⣿⣿⣿⣿⣿⣿⣯⡽⢝⡍⢕⣿⢟⠕⢜⢱⢕⡗⢕⡕⢕⣿⡇⠀⠀⠀⠀⢕⢝⢇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⣟⢎⢕⢄⠀⠀⠀⠀⡑⢕⢕⢕⢑⢕⢕⢕⢕⡜⣏⢕⢕⢕⢕⢕⢔⢹⣿⣿⣿⣿⣿⣿⣿⢻⣿⣿⣿⣿⣿⣿⣿⢮⢜⢕⡕⢅⢝⢕⢕⡱⢕⢸⢇⢕⣹⢕⢹⡇⠀⠀⠀⢀⢑⡕⢕⢣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⡿⢜⢕⢣⢕⢕⢰⣶⡇⢕⢕⢕⡕⢕⢕⢕⢕⢔⢟⢹⣧⣑⣑⣑⣱⣵⣾⣿⣿⣿⣿⣿⣿⣿⣿⣿⣿⣿⣿⣿⣿⣿⣷⣬⣇⣕⣕⡵⢇⢕⢕⢕⣿⢕⢕⢸⢕⢸⡇⣷⣶⣷⡕⢕⢱⢱⡕⢝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⣿⣇⢕⣾⡘⢕⢕⣿⣿⡇⢕⢕⠄⡕⢕⢕⢕⢕⢕⢕⢕⢹⣿⣿⣿⣿⣿⣿⣿⣿⣿⣿⣿⣿⣿⣿⣿⣿⣿⣿⣿⣿⣿⣿⣿⣿⡿⣟⡕⢕⢕⢕⢸⢯⡕⢕⢜⢕⢕⢕⣿⣿⣿⣧⢕⢜⡇⣷⡕⡼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⣿⢕⢸⣿⡔⢕⢸⣿⣿⢕⢕⢕⢐⡕⢕⢕⠕⢕⢕⢕⢕⢕⢝⢿⣿⣿⣿⣿⣿⣿⠁⢙⢝⢝⢝⢝⢕⢝⢝⠁⣹⣿⣿⣿⣿⣿⣿⢏⢕⢕⢕⢕⡟⡿⢕⢕⢕⢕⢕⢕⣿⣿⣿⣿⡇⢕⢵⣿⣧⢕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⣿⢕⣿⣿⢕⢕⣼⣿⡿⢕⢕⢜⢕⡗⢕⢕⢕⢇⢕⢕⢕⢕⢕⢕⢝⢿⣿⣿⣿⣿⣧⣕⣕⡕⢕⢕⢕⣕⣱⣵⣿⣿⣿⣿⢿⢏⢕⢕⢕⢕⢕⡼⢱⢇⢕⢕⢕⢕⢕⢕⡝⢿⣿⣿⢷⢕⢔⢿⢿⢇⢻⣿⣿⣿⣿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⣿⢕⣿⣿⡕⢕⣿⢟⣵⢕⢕⢕⢕⢜⢇⢕⢕⢕⢣⢕⢕⢕⢕⢕⢕⢕⢕⢝⢟⢿⣿⣿⣿⣿⣿⣿⣿⣿⣿⣿⢿⢟⢏⢕⢕⢕⢕⢕⢕⢕⠐⢕⢕⠕⢕⢕⢕⢕⢕⢕⣿⣧⡻⣿⡗⢕⢕⢕⢕⢕⢜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⣿⣇⣿⣿⣿⢕⢹⡾⢟⢕⢕⢕⢕⢕⢐⡕⢕⢕⢕⢕⢕⢕⢕⢕⢕⢕⢕⢕⢕⢕⢕⢝⢟⢿⢿⡿⢿⢟⢝⢕⢕⢕⢕⢕⢕⢕⢕⢕⢕⢕⢕⣱⢕⢕⡕⢕⢕⢕⢕⢕⢝⢟⣷⡽⢕⢕⢕⣕⣕⣕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⣿⣿⢇⢕⢕⢕⢕⢕⢕⢕⢕⢕⢜⢕⢕⢕⢕⢕⢕⢕⢕⢕⢕⢕⢕⢕⠑⢕⢕⢕⢕⢕⢕⢕⢕⣵⢕⠕⠕⢕⠕⠕⢕⢕⢕⢕⢕⢼⡿⢕⢕⢕⢕⢕⢕⠅⢕⢕⢕⢜⢫⡕⢕⢝⢝⢝⢝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⢿⢿⢟⢻⢏⢕⢕⢕⢕⢕⢕⢕⢕⢕⢕⢕⢕⢕⢕⢕⢕⢕⢕⢕⢕⢔⠔⠁⠀⢄⢕⢕⣕⣱⣵⣵⣷⣿⣿⢕⢔⠀⠁⠑⠕⢕⢕⢕⢕⢕⠹⡇⢕⢕⢕⢕⢕⠑⢕⢕⢕⢕⢕⢕⢑⡕⢟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⠀⣰⢕⢕⢕⢕⢕⢕⢕⢕⢕⢕⢕⢕⢺⣷⢕⢕⢕⢕⢕⠑⠁⠀⠀⠀⠀⢕⢕⢰⣿⣿⣿⣿⣿⣿⣿⢕⢕⢀⠀⠀⠀⠁⠑⢕⢕⢕⠕⢁⢁⢅⠑⠕⠑⠐⠑⠑⠑⠕⢕⢕⢕⢕⡵⢷⢷⢷⢕⢕⢕⢕⢕⢕⢕⢕⢕⢕⢀⠀⠀⠀⠀⠀⠀⠀⠀⠀⠀⠀⠀⢀⢀⢀⢀⢀⢀⢀⢀⢱⣿⣿⣿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⣿⣿⢟⢕⢕⢕⢕⢕⢕⢕⢕⢕⢕⢕⣕⡕⢕⢸⡷⢇⢕⢕⢕⢅⠀⠀⠀⠀⠀⢀⢕⢕⣸⣿⣿⣿⣿⣿⣿⣿⡕⢕⢕⠀⠀⠀⠀⠀⠀⠕⢁⠀⠁⠀⠀⠀⠀⠀⠀⠀⠀⠀⠀⠑⠕⠕⢕⢕⢕⢵⣵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⡿⢟⢏⢝⣿⣿⣿⣿⣿⣿⣿⣿⣿⣿⣿⣿⣿⣿⣿⣿⣿⣿⣿⣿⡿⢏⢕⢕⢕⢕⢕⢕⢕⢕⢕⣵⣾⣿⣿⣿⢕⣿⢑⢕⢕⢕⢕⠀⠀⠀⠀⠀⠀⠁⢕⠕⣾⣿⣿⣿⣿⣿⣿⢇⢕⢕⠑⠀⠀⠀⠀⠀⠀⠀⠑⠁⠀⠀⠀⠀⠀⠀⠀⠀⠀⠀⠀⠀⠀⠀⠀⠀⠀⠀⠁⠃⣵⣵⣵⣵⣕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⢟⢏⢕⢕⢕⢕⢕⢜⣿⣿⣿⣿⣿⣿⣿⣿⣿⣿⣿⣿⣿⣿⣿⣿⣿⣿⢏⢱⡾⢕⢔⢕⢕⢕⢕⢕⣱⣿⣿⣿⣿⣿⢏⢱⢏⢕⡕⢕⢕⢕⠀⠀⠀⠀⠀⠀⠀⢕⢕⢺⣿⣿⣿⣿⣿⣟⡅⢕⠕⠁⠀⠀⠀⠀⠀⠀⠀⠀⠀⠀⠀⠀⠀⠀⠀⠀⠀⠀⠀⠀⠀⠀⠀⠀⠀⠀⠀⠀⠀⠁⠹⣿⣿⣿⣿⣿⣿⣿⡿⢿⢿⢿⢿⢿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⣇⢕⢕⢕⢕⢕⢕⢕⢕⢸⣿⣿⣿⣿⣿⣿⣿⣿⣿⣿⣿⣿⣿⣿⣿⡟⠕⣸⡿⢕⢇⢕⢕⢕⢕⢕⣱⣿⣿⣿⣿⣿⡟⢕⡇⢕⢕⢕⢕⢕⠕⠀⠀⠀⠀⠀⠀⠀⠈⢻⢿⠿⠿⠿⠿⠿⠛⠁⠀⠀⠀⠀⠀⠀⠀⠀⠀⠀⠀⠀⠀⠀⠀⠀⠀⠀⠀⠀⠀⠀⠀⠀⠀⠀⠀⠀⠀⠀⠀⠀⠀⠀⠘⢿⣿⣿⣿⣿⣿⣿⣧⣄⡀⠀⠀⠀⠀⠀⠀⠀⠀⠀⢔⢔⢔⢄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⣧⢕⢕⢕⢕⢕⢕⠀⠀⢹⣿⣿⣿⣿⣿⣿⢿⣟⣽⣷⣿⣾⢷⢷⢧⢜⢻⢇⢕⢕⢕⢕⢕⢕⢱⣿⣿⣿⣿⣿⣿⢇⡟⢕⠕⢕⢕⢕⢕⠀⠀⠀⠀⠀⠀⠀⠀⠀⠀⠀⠀⠀⠀⠀⠀⠀⠀⠀⠀⠀⠀⠀⠀⠀⠀⠀⠀⠀⠀⠀⠀⠀⠀⠀⠀⠀⠀⠀⠀⠀⠀⠀⠀⠀⠀⠀⠀⠀⠀⠀⠀⠀⠀⢿⣟⣟⣟⢿⣿⣿⣿⣿⣿⡇⠀⠀⢄⡇⠀⠀⠔⠕⢕⢕⢕⢕⢕⢄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⣷⡅⠀⠑⠑⠁⠀⠀⠀⢹⣿⡿⣻⣽⣾⣿⢿⢟⢝⢕⢕⢕⠁⠀⠀⠀⠁⠁⠁⠁⠀⠀⠀⠀⠀⠀⠁⠉⠙⢏⣼⡏⠕⠕⠑⠁⠀⠀⠀⠀⠀⠀⠀⠀⠀⠀⠀⠀⠀⠀⠀⠀⠀⠀⠀⠀⠀⠀⠀⠀⠀⠀⠀⠀⠀⠀⠀⠀⠀⠀⠀⠀⠀⠀⠀⠀⠀⠀⠀⠀⠀⠀⠀⠀⠀⠀⠀⠀⠀⠀⠀⠀⢜⢝⢻⢿⣷⣮⣝⡟⢛⢛⠃⠀⠀⠑⠛⠃⠀⠀⠀⢕⢕⢕⠕⢕⠑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⡄⠀⠀⠕⠕⠑⠀⢀⣵⣾⡿⢟⢝⢕⢕⢕⢕⢕⢕⢕⢄⠀⠀⠀⠀⠀⠀⠀⠀⠀⠀⠀⠀⠀⠀⠀⠀⠀⠀⠀⠀⠀⠀⠀⠀⠀⠀⠀⠀⠀⠀⠀⠀⠀⠀⠀⠀⠀⠀⠀⠀⠀⠀⠀⠀⠀⠀⠀⠀⠀⠀⠀⠀⠀⠀⠀⠀⠀⠀⠀⠀⠀⠀⠀⠀⠀⠀⠀⠀⠀⠀⠀⠀⠀⠀⠀⠀⠀⠀⠀⠁⠁⠑⠑⠑⠝⠻⢿⣷⣵⡑⠀⠀⠀⠀⠀⠀⠀⠀⠑⠕⠁⠀⢀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⡔⠀⠀⠀⢀⣵⣿⡿⢏⢕⢕⢕⠕⠁⠁⠀⠀⠀⠁⠁⠀⠀⠀⠀⠀⠀⠀⠀⠀⠀⠀⠀⠀⠀⠀⠀⠀⠀⠀⠀⠀⠀⠀⠀⠀⠀⠀⠀⠀⠀⠀⠀⠀⠀⠀⠀⠀⠀⠀⠀⠀⠀⠀⠀⠀⠀⠀⠀⠀⠀⠀⠀⠀⠀⠀⠀⠀⠀⠀⠀⠀⠀⠀⠀⠀⠀⠀⠀⠀⠀⠀⠀⠀⠀⠀⠀⠀⠀⠀⠀⠀⠀⠀⠀⠀⠀⠀⠜⢻⣿⣷⣔⢀⠐⠀⠀⢄⢄⠀⠀⠀⢄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⣆⠀⠀⢸⣿⡟⢕⢕⢕⢕⠁⠀⠀⠀⠀⠀⠀⠀⠀⠀⠀⠀⠀⠀⠀⠀⠀⠀⠀⠀⠀⠀⠀⠀⠀⠀⠀⠀⠀⠀⠀⠀⠀⠀⠀⠀⠀⠀⠀⠀⢀⢀⢄⢄⢔⢔⢔⢔⢄⠔⢄⢄⢄⢄⢄⢄⢀⢀⠀⠀⠀⠀⠀⠀⠀⠀⠀⠀⠀⠀⠀⠀⠀⠀⠀⠀⠀⠀⠀⠀⠀⠀⠀⠀⠀⠀⠀⠀⠀⠀⠀⠀⠀⠀⠀⠀⠀⢕⢜⢻⣿⣷⣄⠀⠀⠑⠑⠀⠀⢄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⣆⠀⠘⠋⠁⢕⢕⢕⢕⠀⠀⠀⠀⠀⠀⠀⠀⠀⠀⠀⠀⠀⠀⠀⠀⠀⠀⠀⠀⠀⠀⠀⠀⠀⠀⠀⠀⠀⠀⠀⠀⠀⢀⢀⢀⢄⠔⠄⠄⢔⢕⢕⢕⢕⢕⢕⢕⢕⢕⢕⠔⢔⢕⢕⢀⠅⢅⢀⢄⢐⢄⠀⠀⠀⠀⠀⠀⠀⠀⠀⠀⠀⠀⠀⠀⠀⠀⠀⠀⠀⠀⠀⠀⠀⠀⠀⠀⠀⠀⠀⠀⠀⠀⠀⢀⢄⢕⢕⢕⢜⢿⡿⢔⢄⠀⠀⢀⡄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⣿⢇⠀⠀⠀⠀⠕⠕⠕⠑⠐⠀⠀⠀⠀⠀⠀⠀⠀⠀⠀⠀⠀⠀⠀⠀⠀⠀⠀⠀⠀⠀⠀⠀⠀⠀⠀⠀⠀⢀⢐⠀⠄⢁⢕⢕⢔⢔⢕⢕⢕⢕⢕⢕⢕⢕⢕⢕⢕⢕⢔⢕⢕⢕⢕⢕⢕⢕⢅⢕⢔⢔⢅⢔⠀⠀⠀⠀⠀⠀⠀⠀⠀⠀⠀⠀⠀⠀⠀⠀⠀⠀⠀⠀⠀⠀⠀⠀⠀⠀⠀⠀⠀⠀⠑⠑⠕⢕⠕⠀⠀⠁⠁⠁⠀⢀⣾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⡏⠀⠀⠀⠀⠀⠀⠀⠀⠀⠀⠀⠀⠀⠀⠀⠀⠀⠀⠀⠀⠀⠀⠀⠀⠀⠀⠀⠀⠀⠀⠀⠀⠀⠀⠀⢄⢔⢕⢑⢕⢔⠑⠕⢔⢕⢕⢕⢕⢕⢕⢕⢕⢕⢕⢕⢕⢕⢕⢕⢕⢕⢕⢕⢕⢕⢕⢕⢕⢕⢕⢕⢕⢕⢔⢔⢔⢄⠀⢄⠄⠀⠀⠀⠀⠀⠀⠀⠀⠀⠀⠀⠀⠀⠀⠀⠀⠀⠀⠀⠀⠀⠀⠀⠀⠀⠀⠀⠀⠀⠀⠀⠀⠀⢄⣾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⢇⠀⠀⠀⠀⠀⠀⠀⠀⠀⠀⠀⠀⠀⠀⠀⠀⠀⠀⠀⠀⠀⠀⠀⠀⠀⠀⠀⠀⠀⠀⠀⠀⠀⢄⢕⢕⢕⢕⢕⢕⢕⢔⢔⢕⢕⢕⢕⢕⢕⢕⢕⣕⢕⢱⢃⢜⢕⢇⢕⢕⢕⢕⢕⢕⢕⢕⢕⢕⢕⢕⢕⢕⢕⢕⢕⢕⢕⢔⠕⠀⠀⠔⢕⠀⠀⠀⠀⠀⠀⠀⠀⠀⠀⠀⠀⠀⠀⠀⠀⠀⠀⠀⠀⠀⠀⠀⠀⠀⠀⠀⠀⠀⠀⠙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⢑⠀⠀⠀⠀⠀⠀⠀⠀⠀⠀⠀⠀⠀⠀⠀⠀⠀⠀⠀⠀⠀⠀⠀⠀⠀⠀⠀⠀⠕⠁⠀⠀⠀⠑⢕⢕⢕⢕⢕⢕⢕⢕⢕⢕⢕⢕⢕⢎⢌⢜⢕⢕⢕⢕⢕⢕⢕⢕⢕⢕⢕⢕⢕⢕⢕⢕⢕⢕⢕⢕⢕⢕⢕⢕⢕⢕⠕⠑⠀⠀⢕⠀⢕⠀⠀⠀⠀⠀⠀⠀⠀⠀⠀⠀⠀⠀⠀⠀⠀⠀⠀⠀⠀⠀⠀⠀⠀⠀⠀⠀⠀⠀⠀⠀⢔⢁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⠀⠀⠀⠀⠀⠀⠀⠀⠀⠀⠀⠀⠀⠀⠀⠀⠀⠀⠀⠀⠀⠀⠀⠀⠀⠀⠀⠀⠀⠀⠀⢀⠀⠀⠀⠀⠕⢀⢐⢄⢑⢕⢕⢕⢕⢕⢕⢕⢕⢕⢕⢜⢕⢜⢇⢕⢕⢕⢕⢕⢕⢕⢕⢕⢕⢕⢕⢕⢕⢕⢕⢕⢕⢕⠑⠁⠀⠀⠀⢕⢕⡄⢕⠀⠀⠀⠀⠀⠀⠀⠀⠀⠀⠀⠀⠀⠀⠀⠀⠀⠀⠀⠀⠀⠀⠀⠀⠀⠀⠀⠀⠀⠀⢔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⢕⠀⠀⠀⠀⠀⠀⠀⠀⠀⠀⠀⠀⠀⠀⠀⠀⠀⠀⠀⠀⠀⠀⠀⠀⠀⠀⠀⠀⠀⢀⢕⢕⠀⠀⠀⠀⠀⠀⠁⠑⠕⢕⢕⢕⢕⢕⢕⢕⢕⢕⢕⢕⢕⢕⢕⢕⢕⢕⢕⢕⢕⢕⢕⢜⢕⢕⢕⢕⢕⢕⠕⠑⠁⠀⠀⠀⠀⠀⠀⢕⢕⢱⢕⠀⠀⠀⠀⠀⠀⠀⠀⠀⠀⠀⠀⠀⠀⠀⠀⠀⠀⠀⠀⠀⠀⠀⠀⠀⠀⠀⠀⠀⠀⢁⠀⢀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⢄⠀⠀⠀⠀⠀⠀⠀⠀⠀⠀⠀⠀⠀⠀⠀⠀⠀⠀⠀⠀⠀⠀⠀⠀⠀⠀⠀⢔⣾⢕⢕⠀⠀⠀⠀⠀⠀⠀⠀⠀⠀⠁⠁⠑⠕⠕⢕⢕⢕⢕⢕⢕⢕⢕⢕⢕⢕⢕⢕⢕⢕⢕⠕⠕⠑⠑⠁⠁⠀⠀⠀⠀⠀⠀⠀⠀⠀⠀⢕⢕⢕⢕⢔⢀⢀⠀⠀⠀⠀⠀⠀⠀⠀⠀⠀⠀⠀⠀⠀⠀⠀⠀⠀⠀⠀⠀⠀⠀⠀⢀⢀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⢔⢄⠀⠀⠀⠀⠀⠀⠀⠀⠀⠀⠀⠀⠀⠀⠀⠀⠀⠀⠀⠀⠀⢀⢄⢔⢔⢕⣿⢕⢕⢄⠀⠀⠀⠀⠀⠀⠀⠀⠀⠀⠀⠀⠀⠀⠀⠀⠀⠁⠁⠁⠁⠁⠁⠁⠁⠀⠀⠀⠀⠀⠀⠀⠀⠀⠀⠀⠀⠀⠀⠀⠀⠀⠀⠀⠀⢰⢕⢕⢕⢕⢸⢕⢕⢕⢔⢄⢄⢀⠀⠀⠀⠀⠀⠀⠀⠀⠀⠀⠀⠀⠀⠀⠀⢀⢄⢔⢕⢕⣕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⢱⡕⢕⢕⢔⢀⠀⠀⠀⠀⠀⠀⠀⠀⠀⠀⠀⠀⠀⠀⠀⢄⢔⢕⢕⢕⢕⢕⢕⣿⣷⣕⢕⠀⠀⠀⠀⠀⠀⠀⠀⠀⠀⠀⠀⠀⠀⠀⠀⠀⠀⠀⠀⠀⠀⠀⠀⠀⠀⠀⠀⠀⠀⠀⠀⠀⠀⠀⠀⠀⠀⠀⠀⠀⠀⠀⠀⠀⢟⢕⣱⣾⢕⢸⡕⢕⢕⢕⢕⢕⢕⢔⢀⠀⠀⠀⠀⠀⠀⠀⠀⠀⠀⠀⠀⠀⢕⢕⣱⣷⣿⣿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⢸⣿⣷⣵⡕⢕⢕⢔⢄⢔⢄⠀⠀⠀⠀⠀⠀⠀⠀⠀⠕⢕⢕⢕⢕⢕⢕⢕⡕⢜⢿⣿⣷⣧⡔⢄⠀⠀⠀⠀⠀⠀⠀⠀⠀⠀⠀⠀⠀⠀⠀⠀⠀⠀⠀⠀⠀⠀⠀⠀⠀⠀⠀⠀⠀⠀⠀⠀⠀⠀⠀⠀⠀⠀⠀⠀⢄⢕⣾⣿⡿⢟⢕⣸⡇⢕⢕⢕⢕⢕⢕⢕⢕⠔⠀⠀⠀⠀⠀⠀⠀⠀⠀⠀⠀⢄⣥⣿⣿⣿⣿⣿⢕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⢸⣿⣿⣿⣷⣕⢕⢕⢕⢕⢕⢕⢀⢀⠀⠀⠀⠀⠀⠀⠀⠁⠕⢕⢕⢕⢕⢕⣇⢕⢕⢜⢹⠛⠇⠕⠀⠀⠀⠀⠀⠀⠀⠀⠀⠀⠀⠀⠀⠀⠀⠀⠀⠀⠀⠀⠀⠀⠀⠀⠀⠀⠀⠀⠀⠀⠀⠀⠀⠀⠀⠀⠀⠀⠀⠀⠑⢝⢝⢕⢕⢕⢕⣿⡇⢕⢕⢕⢕⢕⢕⢕⢕⠀⠀⠀⠀⠀⠀⠀⠀⠀⠀⠀⢄⢸⣿⣿⣿⣿⣿⢟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⠘⠛⠛⠛⠛⠛⠃⠑⠑⠑⠑⠑⠑⠑⠀⠀⠀⠀⠀⠀⠀⠀⠀⠀⠑⠑⠑⠑⠛⠑⠑⠑⠑⠐⠀⠀⠀⠀⠀⠀⠀⠀⠀⠀⠀⠀⠀⠀⠀⠀⠀⠀⠀⠀⠀⠀⠀⠀⠀⠀⠀⠀⠀⠀⠀⠀⠀⠀⠀⠀⠀⠀⠀⠀⠀⠀⠀⠑⠑⠑⠑⠑⠘⠛⠑⠑⠑⠑⠑⠑⠑⠑⠑⠀⠀⠀⠀⠀⠀⠀⠀⠀⠀⠀⠑⠙⠛⠛⠛⠛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⢏⢕⢕⢝⢝⢕⢕⢕⢜⣿⣿⢕⢕⢜⡟⢟⢕⢕⣿⣿⢏⢕⢸⣿⣿⡇⢕⣿⣿⢟⢕⢜⣿⣫⢇⢕⢕⢕⢜⢕⢕⢕⢕⢕⢕⢕⢕⢕⢕⢜⢇⢸⣿⣿⢟⢕⢿⣿⣿⢟⢻⣿⣿⣿⢕⣿⣿⣿⢿⢕⢕⢸⣿⣿⣿⢕⢹⢿⡟⢕⢕⣿⣿⣿⢕⢸⣿⣿⡟⢕⣻⣿⣿⣿⡟⢝⢻⣿⣿⢕⢕⢝⢟⢏⣻⣿⣿⣿⣏⢕⢻⣿⣿⢇⢜⣿⣿⣿⣿⣿⣿⣿⡏⢝⣿⣿⣿⣟⣝⣿⢿⢟⣕⡜⣿⣿⣿⣿⡿⣿⣿⣿⣧⣜⣿⣿⣿⣿⣿⣿⣿⣿⢿⣿⣿⣿⡿⢟⣿⣿⡏⢕⢸⣿⣿⣿⣿⣿⣿⣿⣿⣟⢹⢿⣿⣿⣟⣸⣿⡿⢿⣿⣿⣿⣿⢏⢕⢹⣿⣿⡇⢸⣿⣿⣿⣿⢕⢕⢻⣿⣿⢝⢝⣿⣿⡟⢕⢝⣿⣿⢕⢕⢟⡟⢝⢕⢝⢟⢟⢕⢕⢕⢜⢝⢝⢕⢕⢜⢿⡏⢕⢕⢻⠀</a:t>
            </a:r>
            <a:br/>
            <a:r>
              <a:t>⢇⢕⢕⢕⢕⢕⢕⢕⢕⢕⢕⢕⢕⢕⢕⢕⢕⡕⢕⢕⢕⢇⢕⢕⢕⢸⢝⢕⢕⢕⣽⡝⢕⢱⣿⣿⣇⢕⣾⣿⢯⢕⢕⢕⢕⢕⢕⢕⢕⢕⢕⢕⢕⢕⢕⢕⢕⢕⢕⣿⣿⡇⢕⢜⣿⡟⢕⢜⢹⣿⡏⢕⢝⣿⣿⡇⢕⢕⢜⣿⡿⢕⢕⢕⢜⢕⢕⢕⣿⣿⡏⢕⢜⣿⣿⢕⢕⢹⣿⣿⢏⢕⢕⢜⣿⣿⢕⢕⣷⢕⢕⢕⢕⢕⢝⢕⢕⢕⢹⣿⢕⢕⢝⢝⢜⢝⢝⣿⣿⢕⢕⢻⣿⣿⢏⢜⢕⢕⢜⣿⡏⢹⣿⣿⡟⢕⣿⣿⣿⣏⢝⣿⣿⣿⡇⢸⣿⣿⡿⢕⢻⣿⣿⡇⢕⣿⣿⡇⢕⢜⣿⣿⣟⢝⢝⢝⢝⣿⢇⢕⢕⢹⣿⢇⢕⢕⢕⢕⢕⢝⢝⢹⡇⢕⢸⣿⡟⢕⢕⢻⣿⣿⢏⢕⢕⢕⢜⢕⢕⢕⢸⣿⡇⢕⢕⢟⡕⢕⢕⢕⢕⢕⢕⢕⡕⢕⢕⢕⢕⢕⢕⢕⢕⢕⢕⢕⢕⢕⢕⢱⠀</a:t>
            </a:r>
            <a:br/>
            <a:r>
              <a:t>⣧⢕⢕⢕⢕⢕⢕⢕⢕⢕⢕⢕⢕⢕⢕⢕⢕⢕⢕⢕⢕⢕⢕⢕⢕⢕⡕⢕⢕⢜⣿⣷⣵⢕⢜⢿⣿⣇⢎⢕⢕⢕⢕⢕⢕⢕⢕⢕⡱⢕⢕⢕⢕⢕⢕⢕⢕⢕⢕⣿⣿⢕⢕⢕⡕⢕⢕⢱⣿⣿⡟⢕⢕⢟⢝⢕⢕⢕⢕⣿⡕⢕⢕⢕⢕⢕⢕⢕⢸⢻⡇⢕⢱⣿⣿⡇⢕⢸⡿⢻⢕⢕⢕⢕⢟⣿⢕⢕⣾⣧⡕⢕⢕⢕⣱⢕⢕⢕⢕⣿⢕⢕⢕⢕⢕⢕⢾⣿⣿⡇⢕⢺⡿⢻⡕⢕⢕⢕⢕⣼⣧⣼⣿⣿⢿⢷⢿⣿⣿⣿⣾⣿⣿⣿⡇⢸⣿⣿⣿⢕⢾⣿⣿⡿⢷⣿⣿⣇⢕⢕⣿⢿⢿⢕⢕⢕⣾⣿⡇⢕⢕⢝⣿⢕⢕⢕⣱⢕⢕⢕⢕⢜⢕⢕⢸⣷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⢜⢻⣿⣷⣧⡕⢝⢟⢕⢕⢕⢕⢕⢕⢱⢕⢇⢕⢕⢕⢕⢕⢕⢕⢕⢕⢕⢕⢕⣿⡟⢕⢕⢸⣿⢇⢕⢕⢝⣿⢕⢕⢕⢕⢕⢕⢕⢕⢕⣿⡟⢕⢕⢕⣕⢕⢕⢕⢸⣿⢇⢕⢕⣿⣿⢕⢕⢸⣿⢕⢕⢕⢕⢕⢕⢕⢕⢕⢿⡿⢇⢕⢕⣾⢇⢕⢕⢕⣾⣿⢕⢕⢜⢕⢕⢕⢜⣿⣿⡇⢕⢜⢕⢕⢸⢇⢕⢕⢕⢟⢟⢟⣿⢕⢕⢕⢜⣿⣿⡏⢕⣿⣿⣿⢕⢕⣿⣿⣿⢕⢸⣿⣿⡇⢕⢜⢿⣿⢕⢕⢕⢕⢕⢝⢕⢕⢻⣿⡇⢕⢕⢜⡝⢕⢕⢕⣿⣧⢕⢕⢸⣕⢕⢕⢜⣿⣿⢕⢕⢕⢕⢕⢕⢕⢕⢕⢕⢕⢕⢕⢸⣿⢇⢕⢕⢸⢕⢕⢕⢕⢕⢕⢕⢕⢕⢕⢕⢕⢕⢕⢕⢕⢕⢕⢕⢕⢕⢕⢕⢕⠀</a:t>
            </a:r>
            <a:br/>
            <a:r>
              <a:t>⡇⢕⢕⢕⢕⢕⢕⢕⢕⢕⢕⢕⢕⢕⢕⢕⢕⢕⢕⢕⢕⢕⢕⢕⢕⢕⢕⢕⢱⣵⣕⣕⢜⡝⢿⣿⣧⡕⢕⢕⢕⢕⢎⢕⢕⢕⢕⢕⢕⢄⢅⢕⢕⢕⢕⢕⢕⢕⢱⣾⣵⢕⢕⢾⣿⡇⢕⢕⢕⢕⢕⢕⢕⢕⢕⢕⢕⢕⢱⣿⣷⡕⢕⢸⣿⣷⢕⢱⢝⣿⢕⢕⢕⣿⣿⢇⢕⢼⢿⢕⢕⢕⢕⢕⢕⢕⢕⡕⢕⢕⢕⢕⢕⢱⣷⡕⢕⢜⢝⣕⢕⢕⢕⢕⢕⢕⢱⣿⣿⢕⢕⢕⢕⢕⢕⢕⢕⢕⢇⢵⣷⣷⢝⢕⢕⢕⢕⢟⣿⡇⢕⢻⣿⣿⡇⢱⣿⣿⣿⢇⣾⣿⣿⡇⢕⢱⣿⢕⢕⢕⢕⢕⢕⢱⢕⢕⢹⢟⢕⢕⢕⢕⢕⢕⢕⢕⢝⢇⢕⢕⢜⢻⢕⢕⢕⢜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⢝⢿⣿⣷⣕⢕⢜⢝⢕⢕⢕⢕⢕⢔⢕⢕⢕⢕⢕⢕⢕⢕⠕⠁⢕⢕⢕⢕⢕⢕⣾⡟⢕⢕⢸⣿⡇⢕⢕⢕⢕⢕⢕⢕⢕⢕⢕⢕⢕⢕⣿⣿⣕⢕⣸⣯⢕⢕⢕⢕⢝⢕⢕⢕⢝⢕⢕⢕⢕⢕⢕⢕⢕⣵⢕⢕⢕⢕⢕⢕⢕⢕⢕⢕⣿⡿⢕⢕⢱⣿⣿⢕⢕⢱⣧⢕⢕⢕⢻⣿⢕⢕⢕⢕⢕⢕⢕⢕⢕⢕⢕⢕⢹⣿⢕⢕⢕⢕⢕⢟⢕⢕⢕⣿⣿⢕⢕⢝⢟⢕⢕⢸⣿⣿⡇⢕⢕⢟⣵⢇⢕⢕⢕⢕⢇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⢝⢟⢟⢕⠁⠑⢕⢕⢕⢕⢄⢕⢕⢕⢕⢕⢕⢕⢕⢕⢕⢕⢕⠕⢕⢕⢕⢕⢸⣇⢕⢕⢜⣿⡇⢕⢕⢕⢕⢕⢕⢕⢕⢕⢕⢕⣵⣾⡷⢟⢟⢿⢿⣽⢇⢕⢕⢱⣕⡕⢕⢱⣵⡇⢕⢕⢕⢕⢕⢕⢕⢿⢕⢕⢕⢕⢕⢕⢕⢕⢕⢕⣿⣧⢕⢕⢸⣿⣿⢕⢕⢜⢟⢕⢕⢕⣼⡏⢕⢕⢕⢕⢕⢕⢕⢕⢕⢕⢕⢕⣾⣟⢕⢕⢕⢕⢕⢱⢕⢕⢕⣿⣿⢕⢕⣵⡕⢕⢕⢸⣿⣿⡇⢕⢱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⢑⢀⠀⠀⠑⢕⢕⢕⢕⢕⢕⢕⢕⢕⢕⢕⢕⢕⢕⢕⢕⢅⠕⢕⢕⢕⢕⢕⢕⢜⣿⡇⢕⢕⢕⢕⢕⢕⢕⢕⢕⢕⢕⢜⣿⣏⢕⢕⢕⢕⢝⢕⢕⢕⢸⢿⡕⢕⢜⣿⢇⢕⢕⢕⡿⢕⢕⢕⢕⢕⢕⢕⢕⢕⢕⢕⢕⢕⢕⣟⢹⢕⢕⢜⣟⢕⢕⢕⢕⢕⢕⢕⢕⣿⣷⢕⢕⢕⢷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⢀⢕⢕⢕⢕⢕⢕⢕⢕⢕⢕⢕⢕⢕⢕⢕⢕⢕⢕⢕⢔⢅⢕⢕⢕⢕⢸⢕⢇⢕⢕⢕⢕⢕⢕⢕⢕⢕⢕⢜⢟⢝⢝⢕⢕⢕⢕⢕⢕⢕⢕⢹⡇⢕⢕⢕⢇⢕⢕⢕⢕⢕⢕⢕⢕⢕⢕⢕⢕⢕⢕⢕⢕⢕⢕⢕⢕⢇⢕⢕⢕⣕⡕⢕⢕⢕⢕⢕⢕⢕⣿⣻⢕⢕⢕⢕⢕⢕⢕⢕⢕⢕⢕⢕⢕⢕⢕⢕⢕⢕⢱⣷⡕⢕⢕⢜⢕⢕⢕⢸⣷⡕⢕⢕⢸⡷⢕⢕⢸⣿⣷⢕⢕⢕⢕⣿⣿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⢐⢕⢕⢕⢕⢕⢕⢕⢕⢕⢕⢕⢕⢕⢕⢕⢕⢕⢕⢕⢕⢕⢕⢕⢕⢕⢕⢜⢕⢕⢕⢕⢕⢕⢕⢕⢕⢕⢕⢕⢕⢕⢕⢕⢕⢕⢕⢕⢕⢕⢕⣿⢇⢕⢕⢕⢕⢕⢕⢕⢕⡜⢕⢕⢕⢕⢕⢕⢕⢕⢕⢱⢕⢕⢕⢕⢕⢇⢕⢕⢕⢏⢕⢕⢕⢕⡇⢕⢕⢕⢻⣿⢕⢕⢕⢕⢕⢕⢕⢕⢕⢕⢕⢕⢕⢕⢕⢕⢕⢕⢸⣿⡕⢕⢕⡿⢕⢕⢕⢸⡟⢇⢕⢕⢕⢇⢕⢕⢕⣿⣟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⠕⠑⠑⠑⠁⢕⢕⢕⠕⠕⢕⠕⢕⢕⢕⢕⢕⢕⢕⢕⢕⢕⢕⢕⢕⢕⢕⢕⢕⢕⢕⢕⢕⢕⢕⢕⢕⢕⢕⢕⢕⢕⢕⢕⢕⢕⢕⢕⢇⢕⢕⢕⢕⢕⢕⢕⣇⢕⢕⢕⢕⢷⢕⢕⢕⢕⡇⢕⢕⢕⢕⢕⢕⢕⢕⢕⢕⢕⢕⢕⢕⢕⢕⢕⢕⢕⣕⢗⢕⢕⢕⢕⢕⢕⢕⢿⣿⢕⢕⢕⢕⢕⢕⢕⢕⢕⢕⢕⢕⢕⢕⢕⢕⢕⢕⢕⢱⢇⢕⢱⣿⡇⢕⢕⢸⣿⣇⢕⢕⢕⢕⢕⢕⢱⣿⣿⢕⢕⢕⢾⣿⣿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⠀⠀⠀⠀⢕⢕⠀⠀⠀⠀⠁⠀⠀⠀⠁⠁⠁⠁⠁⠑⠑⠑⠕⠕⢕⢕⢕⢕⢕⢕⢕⢕⢕⢕⢕⢕⢕⢕⢕⢕⢕⢕⢕⢕⢕⢕⢕⢕⢕⢕⢕⢕⢕⢕⢕⢻⢗⢕⢕⢕⢕⢕⢕⢕⢕⢟⢕⢕⢕⢕⢕⢕⢕⢕⢕⢕⢕⢕⢕⢕⢕⢕⢕⢕⢕⢏⢕⢕⢕⢕⢕⢕⢕⢕⣾⢻⢕⢕⢕⢕⢕⢕⢕⢕⢕⢕⢕⢕⢕⢕⢕⢕⢕⢕⢕⢕⢕⢕⢕⣿⡿⢕⢕⢕⣿⣷⢕⢕⢕⢕⢕⢕⢕⢝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⢑⢕⢕⢕⢔⢄⠀⠀⢕⢕⠀⠀⠀⠀⠀⠀⠀⠀⠀⠀⠀⠀⠀⠀⠀⠀⠀⠀⠀⢕⠕⠕⢕⢕⠑⢕⢕⢕⢕⢕⢅⢕⢕⢕⢕⢕⢕⢕⢇⢕⢕⢕⢕⢕⢕⣕⢱⢕⢕⡱⢕⢕⢕⢕⢕⢕⢕⢕⢕⢕⢕⢕⢕⢕⢕⢕⢕⢕⢕⢕⢕⢕⢕⢕⢕⢕⢕⢕⢕⢕⢕⢕⢕⢕⢕⢕⢕⢕⢸⡇⢕⢕⢕⢕⢕⢕⢕⢕⢕⢕⢕⢕⢕⢕⢕⢕⢕⢕⢕⢕⢕⢕⢕⢾⣷⢕⢕⢕⣿⣿⢕⢕⢜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⠑⠑⢕⢕⢕⠑⠑⠀⠀⢕⢕⠀⠀⠀⠀⠀⠀⠀⠀⠀⠀⠀⠀⠀⠀⠀⠀⠀⠀⢕⠕⠀⠀⠁⠁⠕⠀⠁⠕⢕⢕⢕⢕⢕⢕⢕⢕⢕⢕⢕⢕⢇⢕⢕⢕⢕⢕⢣⡕⢕⢕⢣⢕⢕⢕⢕⢕⠕⠕⢕⢕⢕⢕⢕⢕⢱⢇⢕⢕⢕⢕⢕⢕⢕⢕⢕⢕⢕⢕⢕⢕⢕⢕⢕⢕⢕⢕⢕⢕⢜⢕⢕⢕⢕⢕⢕⢕⢕⢕⢕⢕⢕⢕⢕⢕⢕⢕⢕⢕⢕⢕⢕⢕⢕⢸⡏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⠀⢕⢕⢕⢕⢕⢕⢕⢕⢕⢕⢕⢕⢕⢕⢕⢕⢕⢕⢕⢕⢕⢕⢕⠀⠀⢕⠑⢄⢄⢀⠀⠀⢕⢑⠀⠀⠀⠀⠀⠀⠀⠀⠀⠀⠀⠀⠀⠀⠀⠀⠀⢀⢕⠀⠀⠀⠀⠀⠀⠐⠀⠀⠀⠕⢕⢕⢕⢕⢕⢔⢕⢅⢕⢕⠇⢕⢕⢕⢕⢕⢕⢝⢜⡗⢕⡕⢕⠕⠁⠀⢔⢄⠑⢕⢕⢜⢕⢕⢕⢕⢕⢕⢕⢕⢕⢕⢕⢕⢕⢕⢕⢕⢕⢱⢕⢕⢕⢕⢕⡕⢕⢕⢕⢕⢕⢕⢕⢕⢕⢕⢕⢕⢕⢕⢕⢕⢕⢕⢕⢕⢕⢕⢕⢕⢕⢕⢕⢸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⠀⢕⢕⢕⠑⠑⠕⢕⢕⢕⢕⢕⢕⢕⢕⢕⢕⢕⢕⢕⢕⢕⢕⢕⢀⠀⢕⠔⠁⠑⢕⢕⢄⢕⢀⠀⠀⠀⠀⠀⠀⠀⠀⠀⠀⠀⠀⠀⠀⠀⠀⠀⢕⢕⠀⠀⠀⠀⠀⠀⠀⠀⠀⠀⠀⠁⠕⢕⢕⢕⢕⢕⢕⢕⠑⠀⠁⠁⢁⠑⢕⠕⢕⢕⢜⢇⢝⢧⢀⠔⠀⢀⢅⢔⢕⢕⢕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⠕⠀⠕⢕⢕⢔⢕⢔⢀⠁⠑⠕⠕⢕⢕⢕⢕⢕⢕⢕⢕⢕⢕⢕⢕⢕⢔⠕⠀⠀⠀⢔⢕⢕⢕⢕⢕⢕⢔⢔⢄⢄⢄⢀⠀⠀⢀⢀⢀⢀⢀⠀⠀⠁⠑⠀⠀⠀⠀⠀⠀⠀⠀⠀⠀⠀⠀⠀⠁⠕⢕⢕⢕⠕⠀⠀⠀⠀⠀⠑⢀⠁⢕⢔⢅⠁⠑⠕⢕⢕⣕⢦⡕⢕⢕⡕⢕⢕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⣶⣧⣷⣷⣷⣷⣶⣵⣕⣕⣕⣕⡕⢔⢄⠀⠀⠕⢕⢕⢕⢕⢕⢕⠕⠕⠕⢕⢕⠁⠀⠀⢄⢕⢕⢕⢕⢕⢕⢕⢕⠀⠁⠁⢑⢕⢕⢕⢕⢕⢕⢕⢕⢕⢕⢕⢔⢔⢄⢀⢀⠀⠀⠀⠀⠀⠀⠀⠀⠀⠀⠀⠀⠁⠀⠁⠀⠀⠀⠐⠁⢀⢄⢕⠀⠀⠕⠀⠀⠀⢀⠀⠁⠈⢱⡹⣧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⣷⣶⣴⣅⠑⢧⣧⣴⣄⢀⠀⠀⠀⠀⢄⠕⠀⠑⠕⢕⢕⢕⢕⠁⠀⠀⠀⠁⠁⠀⠁⠑⠕⢕⢕⢕⢕⢕⢕⢕⢕⢕⢕⢕⢕⢔⢄⢀⠀⠀⠀⠀⠀⠀⠀⠀⠀⠀⠀⠀⠀⢄⠐⠁⠀⠀⠁⠄⠀⠀⠀⠀⠀⠀⠀⠀⠀⢜⢳⡝⣧⢕⢕⢕⢕⢷⢷⣵⣕⡕⢕⢣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⡕⠜⣿⣿⣿⣧⢱⣄⢐⠔⠑⢔⢄⠀⠀⠀⠁⠁⠀⠀⠀⠀⠀⠀⠀⠀⠀⠀⠀⠁⠑⢕⢕⢕⢕⢕⢕⢕⢕⢕⢕⢕⢕⢕⢕⢔⢄⠀⠀⠀⠀⠀⠀⠀⠀⠐⠁⠀⠀⠀⠀⠀⠀⠀⠀⢀⢀⠀⠀⠀⠀⠀⢄⢕⢕⢹⣎⢷⢕⢕⢕⢕⢕⢕⢜⢝⢗⢵⣕⢕⢵⡕⢕⢕⢕⢕⢕⢕⡑⢕⢺⢟⢇⢱⢵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⡇⠁⢹⣿⣿⣿⡎⣿⡇⠀⢔⢕⠕⠀⠀⠀⠀⠀⠀⠀⠀⠀⠀⠀⠀⠀⢀⠀⠀⠀⠀⠀⠁⠕⢕⢕⢕⢕⢕⢕⢕⢕⢕⢕⢕⢕⢕⢕⢔⢄⠀⠀⠀⠀⠀⠀⠀⠀⠀⠀⠀⠀⠀⠀⢔⣵⣿⣷⣴⣄⢀⢔⢕⢕⢕⢕⢝⢷⣕⢕⢕⢕⢕⢕⢕⢕⢕⢕⠁⠀⠀⠈⠁⠑⠑⢕⡕⡸⢸⢜⢕⢕⢕⢕⡷⢕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⢇⠀⣾⣿⣿⣿⡇⣿⣿⡔⢕⢕⠀⠀⠀⢀⢀⠀⠀⠀⠀⠀⠀⠀⠀⢄⠑⠔⢀⠀⠀⠀⠀⠀⠁⠕⢕⢕⢕⢕⢕⢕⢕⢕⢕⢕⢕⢕⢕⢕⢕⢀⠀⠀⠀⠀⠀⠀⠀⠀⠀⠀⢀⣵⣿⣿⣿⣿⣿⣿⣿⣷⣕⡕⢕⢕⢕⢕⢝⢗⢷⣵⡕⢕⢕⢕⢕⢕⢔⡀⣀⣀⣄⡔⢔⢕⢕⢇⣞⣗⣗⣗⣗⣗⡗⢷⢧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⢕⢜⢟⢿⣿⣿⣿⣿⣿⣿⣿⣿⣿⣿⣿⣿⣿⣿⣿⡟⠁⢱⣿⣿⣿⣿⢱⣿⣿⣿⣧⣄⢀⢄⢕⢕⢕⠕⢄⠀⠀⠀⠀⠀⠔⢕⢕⢕⢄⢁⠄⠀⠀⠀⠀⠀⠀⠁⢄⢕⢕⢅⠁⠕⠕⠕⠕⢕⢕⢕⢕⢕⢕⢄⠀⠀⠀⠀⠀⠀⠀⠀⢻⣿⣿⣿⣿⣿⣿⣿⣿⣿⣿⣿⣷⣕⢕⢕⢕⢕⢕⢕⢕⢕⢕⢕⢕⣕⣹⢽⢝⢝⢝⢝⢕⢕⣱⣵⣵⣵⣷⣵⣽⣽⣽⣟⣟⢷⢷⣼⡝⢳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⢝⢟⢿⣿⣿⣿⣿⣿⣿⣿⣿⣿⡿⠏⠁⣰⣿⣿⣿⣿⡏⣾⣿⣿⣿⣿⣿⣿⣷⣵⡅⢀⠕⠕⢔⠀⠀⠀⠀⠀⢕⢕⢔⢕⢕⢔⢅⠀⠀⠀⠀⠀⠄⢕⠕⢕⠕⠀⠀⠀⠀⠀⠀⠁⠑⠑⠑⠁⠀⠀⠀⠀⠀⠀⠀⠀⠀⠁⠝⢻⢿⣿⣿⢿⢿⣿⣿⣿⣿⣿⢿⢧⢕⢕⣑⣕⣕⢕⡱⢗⢏⢝⢕⢕⢇⢝⢕⢕⢕⢕⢕⢝⢝⢝⢟⢻⣿⣿⢧⢜⢜⢝⢝⢷⢮⣽⡳⢧⣜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⠕⢜⢟⢟⢿⣿⡿⠟⠋⢁⣠⣾⣿⣿⣿⣿⢏⣼⠏⠝⠙⠉⠉⠙⠛⠻⠿⢇⢕⢕⢔⢀⠀⠀⠀⠀⠀⢑⢁⠁⠁⠑⠑⠕⠕⠀⠀⠔⠕⠐⢕⠄⢔⢄⠀⠀⠑⠀⠀⠀⠀⠀⠀⠀⠀⠀⠀⠀⠀⠀⠀⠀⠀⠐⠐⠳⢷⢷⣷⣾⣿⢿⢟⢏⡝⣱⣵⣷⣾⢿⢟⢏⢝⢕⢜⢕⢕⢕⢕⢑⣕⢅⣕⣱⢜⣱⣱⡄⢁⠕⡗⢣⢕⢕⢗⢗⢗⢗⢕⢕⢕⠕⢗⣳⣳⣼⣵⣽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⢔⢄⢅⢁⢁⢁⢄⣠⣴⣿⣿⣿⣿⡿⢟⣱⣿⣿⠀⠀⠀⠀⠀⠀⠀⠀⠀⠀⠀⠀⠁⠁⠁⠀⠀⠀⠀⢕⠕⢀⠀⠀⠀⢔⠄⠀⠄⠀⠀⠐⢕⠀⠀⠀⠀⠀⠀⠀⠀⠀⠀⠀⠀⠀⠀⠀⠀⠀⠀⠀⠀⠀⠀⠀⠀⠀⠀⢀⣅⣱⣵⣷⢾⣣⡿⢟⢏⢕⢕⢕⢕⢕⢕⢕⢅⢕⢑⢕⢕⣵⣾⣿⣿⡗⢿⢝⢅⠕⠁⠀⢇⣿⣿⡇⣿⣿⡟⢕⣼⣿⡿⢷⢸⢟⢟⠟⢟⢟⢟⢟⢳⠧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⢜⢕⢕⢕⢕⢕⢝⢟⠝⢝⢝⢕⢼⢿⢟⢝⠐⠀⠀⠀⠀⠀⠀⠀⠀⠀⠀⠀⠀⠀⠀⠀⠀⠀⠀⠑⠀⠁⠁⠀⠀⠀⠀⠀⠀⠀⠀⠀⠁⠀⠄⠐⠀⠀⠀⠀⠀⠀⠀⠀⠀⠀⠀⠀⠀⠀⠀⠀⠀⠀⠀⢄⢠⢴⢷⢟⡝⢞⣱⡵⢟⠏⠑⠁⠁⠑⠑⠕⢕⢕⢕⢕⢕⢕⢕⣵⣿⣿⣿⣿⣿⡇⢕⢕⠐⠀⠀⠀⡕⢟⣏⢱⢵⢵⢵⢵⣵⣵⣵⣵⣵⣾⣿⣿⣟⢻⢿⣮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⠑⠀⠀⠀⠀⠀⠀⠀⠀⠀⠀⠀⠀⠀⠀⠀⠀⠀⠀⠀⠀⠀⠀⠀⠀⠀⠀⠀⠀⠀⠀⠀⠀⠀⠀⠀⠀⠀⠀⠀⠀⠀⠀⠀⠀⠀⠀⠀⠀⠀⠀⠀⠀⠀⠁⠑⠐⠐⠔⠕⠞⠕⠑⠘⠁⠁⠀⠀⠀⠀⠀⠀⠀⠀⠀⠐⢔⢕⢕⢕⣼⣿⣿⣿⣿⣿⣿⣿⣿⣷⣵⡴⢕⣕⣱⡷⢇⣱⢵⢶⣷⣷⣾⣿⣿⣿⣿⣿⣿⣿⣿⡇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⣧⣵⣕⣕⡕⢕⠕⢕⢕⢕⢕⢕⢕⢕⢕⢕⢕⢕⢕⢕⢕⢕⢕⢕⠀⠀⠀⠀⠀⠀⠀⠀⠀⠀⠀⠀⠀⠀⠀⠀⠀⠀⠀⠀⠀⠀⠀⠀⠀⠀⠀⠀⠀⠀⠀⠀⠀⠀⠀⠀⠀⠄⠀⠀⠀⠀⠀⠀⠀⠀⠀⠀⠀⠀⠀⠀⠀⢀⣵⣾⣧⢔⢄⠀⠀⠀⠀⠀⠀⢀⣀⣄⣠⣤⣴⣔⡄⢄⢄⢀⠀⠑⢕⢕⣸⣿⣿⣿⣿⣿⣿⣿⣿⣿⣿⣿⣿⣿⣿⡏⢕⣱⢵⣾⣿⣿⣿⣿⣿⣿⣿⣿⣿⣿⣿⣿⡇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⣷⣷⣷⣶⣶⣴⣄⡁⠕⢾⣷⣷⣧⣕⢕⠕⢀⠀⠀⠀⠀⠀⠀⠀⠀⠀⠀⠀⠀⠀⠀⠀⠀⠀⠀⠀⠀⠀⠀⠀⠀⠀⠀⠀⠀⠀⠀⠀⠀⠀⠀⠀⠀⢕⠀⠀⠀⠀⠀⠀⠀⠀⠀⠀⠀⠀⠀⠀⠀⠀⠕⢻⡷⢕⠑⠄⠄⠔⢀⢱⣵⣿⣿⣿⣿⣿⣿⣿⣿⣷⣷⣵⣕⢔⢕⢱⣿⣿⣿⢸⣿⣿⣿⣿⣿⣿⣿⣿⣿⣿⣿⢇⢹⣾⣿⢿⣿⣿⣿⣿⣿⣿⣿⣿⣿⣿⣿⣿⣇⢕⢕⢜⣱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⣷⡄⠙⢿⣿⣿⣷⡄⢕⢀⠀⠀⠀⠀⠀⠀⠀⠀⠀⠀⠀⠀⠀⠀⠀⠀⠀⠀⠀⠀⠀⠀⠀⠀⠀⠀⢄⠀⠀⠀⠀⠀⠀⠀⠀⠑⠀⠀⠀⠀⠀⠀⠀⠀⠀⠀⠀⠀⠀⠀⠀⠀⠀⠀⠀⠀⠀⠀⠀⠀⠁⠘⠻⢿⣿⣿⣿⣿⣿⣿⣿⣿⣿⣿⣇⢕⢕⢿⣿⣿⣿⡜⣿⣿⣿⣿⣿⣿⣿⣿⣿⣿⣿⣧⢿⢕⢕⢹⢟⢻⢿⢟⣟⣿⣿⡿⢿⢿⢿⢟⣻⣕⣵⣾⠇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⢄⠜⣿⣿⣿⣿⢱⣕⠀⠀⠀⠀⠀⠀⠀⠀⠀⠀⠀⠀⠀⠀⠀⠀⠀⠀⠀⠀⠀⠀⠀⠀⠀⠑⢕⢕⠀⠄⠀⠀⠀⠀⠀⠔⠀⠀⠀⠀⠀⠀⠀⠀⠀⠀⠀⠀⠀⠀⠀⠀⠀⠀⠀⠀⠀⠀⠀⠀⠀⠀⠀⠀⠈⠙⠻⢿⣿⣿⣿⣿⣿⣿⣿⣧⢕⢜⢻⣿⣿⣧⣿⣿⣿⣿⣿⣿⣿⣿⣿⣟⠟⢇⢕⠗⠇⠔⠔⠕⢕⢑⠑⠑⠑⢕⢕⢕⢚⢛⢛⣝⣩⣤⣴⢷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⢟⢻⢿⣿⣿⣿⣿⣿⣿⣿⣿⣿⣿⣿⣿⣿⣿⡕⠀⣿⣿⣿⣿⡇⣿⣧⡔⠐⠀⠀⠀⠀⠀⠀⠀⠀⠀⠀⠀⠀⠀⠀⠄⢀⠁⠁⠔⠀⠀⠀⠀⢕⠕⢔⠀⠀⠀⠀⠀⠀⠀⠀⠀⠀⠀⠀⠀⠁⠀⠀⠀⠀⠀⠀⠀⠀⠀⠀⠀⠀⠀⠀⠀⠀⠀⠀⠀⠀⠀⠀⠀⠀⠀⠁⠙⠙⠝⢝⢝⢕⢕⢕⠕⢕⢻⣿⣿⣿⣿⣿⣿⣿⣿⢿⢟⠙⠉⠕⠁⢕⢹⣿⣧⢹⣿⣿⠀⠀⠀⠁⢷⣷⣿⣿⣿⣿⡿⠿⠛⠙⠕⠜⢕⠀⢕⢕⢕⢕⠕⠑⢄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⡕⢕⢕⢜⢝⢻⢿⣿⣿⣿⣿⣿⣿⣿⣿⣿⣿⢇⠀⣿⣿⣿⣿⡇⣿⣿⣿⣿⣦⣤⣀⢀⠀⠁⠀⠀⠀⠀⠀⠀⠀⠀⠀⠕⠀⠀⠀⠀⠀⠀⠀⠑⠀⠁⠑⠀⠀⠀⠀⠀⠔⠀⠀⠀⠀⠀⠀⠀⠀⠀⠀⠀⠀⠀⠀⠀⠀⠀⠀⠀⠀⠀⠀⠀⠀⠀⠀⠀⠀⠀⠀⠀⠀⠀⠀⠀⠀⠀⠀⠀⠁⠀⢔⢕⢕⠝⢿⣿⣿⣿⣿⣿⡟⠕⠕⠐⠀⠀⠀⠑⢜⢿⠿⢜⢟⢝⢕⢄⢀⢀⠀⠑⠙⠙⠁⠁⠀⠀⠀⠀⠀⠀⠁⠀⢕⣥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⢜⢝⢻⣿⣿⣿⣿⣿⣿⣿⡏⠁⢰⣿⣿⣿⣿⢱⣿⣿⣿⣿⣿⣿⡟⢕⠀⠀⠀⠀⠀⠀⠀⠀⠀⠀⠀⠀⠀⠀⠀⠀⠀⠀⠀⠀⠀⠀⠀⠀⠀⠀⠀⠀⠀⠀⠀⠀⠀⠀⠀⠀⠀⠀⠀⠀⠀⠀⠀⠀⠀⠀⠀⠀⠀⠀⠀⠀⠀⠀⠀⠀⠀⠀⠀⠀⠀⠀⠀⠀⠀⠀⠀⠀⠀⢐⢕⢕⢔⢕⢜⢝⢟⢿⣿⢿⣿⣧⣷⣥⣤⡄⠔⢀⢗⢵⣵⣵⣷⡷⢇⢕⣕⠕⠀⢄⢄⠀⠀⠀⢐⢀⠀⢀⠀⠀⠀⢅⢌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⢜⠟⠛⠻⣿⣿⢟⠑⢄⣾⣿⣿⣿⡟⣼⣿⣿⣿⣿⡿⢏⠑⠀⠀⠀⠀⠀⠀⠀⠀⠀⠀⠀⠀⠀⠀⠀⠀⠀⠀⠀⠀⠀⠀⠀⠀⠀⠀⠀⠀⠀⢄⠁⠀⠀⠀⠀⠀⠀⠀⠀⠀⢄⠀⠀⠀⠀⠀⠀⠀⠀⠀⠀⠀⠀⢀⢀⢄⢄⢄⢔⢔⢔⢔⢔⢔⢔⢔⢔⢄⢄⢕⠕⠕⠕⠕⠕⠕⢕⢕⢕⢜⢕⢕⢵⣝⢝⢇⢅⢔⢜⢕⢝⢹⢿⡷⢾⣟⡛⠃⠀⠀⢑⠕⠀⠀⠕⢔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⠑⠁⠁⠁⠁⠁⠀⠔⠀⠑⠁⢀⢔⢿⣿⣿⣿⡟⣱⣿⣿⣿⣿⢟⢕⠁⠀⠀⠀⠀⠀⠀⠀⠀⠀⠀⠀⠀⠀⠀⠀⠀⠀⠀⠀⠀⠀⠀⠀⠀⠀⠀⠀⠀⠀⠀⠁⢔⠀⠀⠀⠀⠀⠀⠀⠀⠀⠀⠐⠁⠀⠀⠀⠀⠀⢄⣔⣰⣵⣷⣷⣾⣿⣿⣷⣧⣕⢕⢕⢕⢕⢕⢕⢕⢕⢕⢕⢕⢑⢕⢗⢗⣱⣷⣵⣵⣵⣵⣵⣵⣜⣟⣗⢇⣕⣕⣼⣿⣿⣿⣿⣿⡟⠁⠀⠀⢄⠕⢅⠀⠀⠀⠀⠀⠀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⢑⢕⢅⠁⠀⠀⠁⠀⢀⢀⢕⢕⢕⢕⢕⢝⢝⢝⣵⣿⣿⣿⡟⢕⠑⠀⠀⠀⠀⠀⠀⠀⠀⠀⠀⠀⠀⠀⠀⠀⠀⠀⠀⠀⠀⠀⠀⠀⠀⠀⠀⠀⠀⠀⢀⠀⠀⠀⠀⠀⠀⠀⠀⠀⠀⠀⠀⠀⠀⠀⠀⠀⠀⠀⠀⠀⠘⢟⢻⢿⢟⢻⢿⣿⣿⣿⣿⣿⣿⣷⣵⣵⣕⡕⢕⢕⢕⢕⢔⠕⢑⢕⢕⢕⢕⢜⢝⢝⣕⡸⢽⢕⢞⣜⣝⣝⣝⣝⣝⣹⣽⡽⢽⢷⢐⠀⢁⠑⢀⢄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⠀⢀⢄⢔⢞⢵⢕⢕⢕⢕⢕⢕⢕⢕⢜⢜⢝⢟⢏⠑⠀⠀⠀⠀⠀⠀⠀⠀⠀⠀⠀⠀⠀⠀⠀⠀⠀⠀⠀⠀⠀⠀⠀⠀⠀⠀⢀⢀⢄⢀⢀⢄⢄⢄⢄⣅⣅⣄⢀⠀⠀⠀⠀⢀⢄⢀⠀⠐⠀⠀⠀⠀⠀⠀⠁⠑⠑⢕⣕⣕⢕⢕⣽⣿⣿⣿⣿⣿⣿⣿⣿⢕⢕⢕⢕⢕⢕⢕⢕⢕⢕⢕⢕⢜⣕⡱⠵⢗⠚⠏⠝⠝⠍⢕⢕⡇⢆⢔⢕⢕⢕⢕⢔⢑⢄⢕⢕⢕⢕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⢝⢱⢕⡕⢕⢕⢕⢑⠕⠀⠀⠀⠀⠀⠀⠀⠀⠀⠀⠀⠀⠀⠀⠀⠀⠀⠀⠀⠀⠀⠀⠀⠀⠀⠀⢔⢕⢔⢄⢄⠄⠀⠀⢕⢕⣼⣿⣿⢟⠁⠀⢄⢄⢔⢕⢕⠁⢄⠀⠀⠀⠀⠀⠀⠀⠀⠀⠀⢼⣫⣵⣾⣿⣿⣿⣿⣿⣿⣿⣿⣿⣿⢕⢕⢕⢕⢕⢅⣕⣑⢐⢔⢕⢅⢕⢔⢕⠀⠀⠀⠀⠀⢄⢄⢅⢑⢘⢎⢕⢣⣕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⠑⢅⠐⠁⠀⠀⠀⠀⠀⠀⠀⠀⠀⠀⠀⠀⠀⠀⠀⠀⠀⠀⠀⠀⠀⠀⠀⠀⠀⠀⠀⠀⠁⠑⠁⠀⠀⠀⠀⢕⢸⣿⡿⢏⢕⠀⢄⢕⢕⢕⢕⢕⠀⢕⠑⠀⠀⠀⠀⠀⠀⠀⠀⠀⠀⠙⢻⣿⣿⣿⣿⣿⣿⣿⣿⣿⡿⢕⢕⠕⠑⠑⠕⢝⢝⢕⢱⢕⢕⢕⢕⢕⢕⢅⢄⢔⡰⢕⢕⢕⢕⢕⢕⢕⠑⢘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⠔⠁⠀⠀⠀⠀⠀⠀⠀⠀⠀⠀⠀⠀⠀⠀⠀⠀⠀⠀⠀⠀⠀⠀⢀⢄⠀⠀⠀⠀⠀⠀⠀⠀⢄⢕⢕⢕⠀⠀⢕⢜⢝⢕⢕⠑⠐⢑⢕⢅⢕⢕⢔⠀⠀⠀⠀⠀⠀⠀⠀⠀⠀⠀⠀⠀⠀⠀⠘⢻⣿⣿⣿⣿⡿⢟⢕⢕⢕⢕⢄⠑⠀⠐⠁⠕⢕⢕⢕⢕⢕⢕⢕⢕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⠁⠀⠀⠀⠀⠀⠀⠀⠀⠀⠀⠀⠀⠀⠀⠀⠀⠀⠀⠀⠀⢀⢄⢔⢕⢕⢕⢕⢔⠄⠀⠀⢀⢀⢕⢕⢕⢕⢅⠀⠐⠕⢑⠅⢅⠄⠀⢔⢕⢕⢕⢕⠕⠁⠀⠀⠀⠀⠄⠀⢀⠀⠀⠀⠀⠀⠀⠀⠀⠀⠀⠈⠟⢟⢕⢕⢕⢕⢱⢕⢕⠀⠕⠑⠄⠔⢀⢔⢕⢕⢕⢕⢕⡵⢏⢔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⠁⠀⠀⠀⠀⠀⠀⠀⠀⠀⠀⠀⠀⠀⠀⠀⠀⠀⠀⠀⢀⢔⢕⢕⢕⢕⢕⢕⢕⢕⣱⣕⣱⢱⢕⠁⠕⢕⠕⠑⠀⠀⠀⠀⠀⠀⢕⠀⠀⢕⢕⢕⢕⠑⠀⠀⠀⠀⠀⠀⠀⠀⠀⠁⠐⠄⢀⢄⠀⠀⢄⠀⠀⠀⠀⠀⠑⢕⢕⢕⢕⢕⠑⢇⡔⢕⢕⢕⢕⢕⢕⣕⡵⢞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⠁⠀⠀⠀⠀⠀⠀⠀⠀⠀⠀⠀⠀⠀⠀⠀⠀⠀⠀⢄⢔⢕⢕⢕⢕⢕⢕⢕⢕⢕⢕⣼⣿⣿⣷⡇⠕⢀⢁⠀⠀⠀⠀⠀⠀⠀⠀⠀⠀⠀⠁⢁⠑⠁⠀⠀⠀⠀⠀⠀⠀⠀⠀⠀⠀⠀⠀⠀⠀⠁⠀⠀⠕⠀⠀⠀⠀⠀⠀⠀⠑⢕⢕⢕⢇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⠀⠀⠀⠀⠀⠀⠀⠀⠀⠀⠀⠀⠀⠀⠀⠀⠀⢄⢔⢕⢕⢕⢕⢕⢕⢕⢕⢕⢕⠕⢕⣾⣿⣿⣿⡿⢕⢕⢕⢕⢕⢄⠀⠀⠀⠁⠀⠀⠀⠀⠀⠀⠀⠀⠀⠀⠀⠀⠀⠀⠀⠀⠀⠀⠀⠀⠀⠀⠀⠀⠀⠀⢕⠀⠀⠀⠀⠀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⠁⠀⠀⠀⠀⠀⠀⠀⠀⠀⠀⠀⠀⠀⠀⠀⠀⢄⢕⢕⢕⢕⢕⢕⢕⢕⢕⠕⠁⢀⢄⠀⣸⣿⣿⣿⢟⢕⢕⢕⢕⢕⢕⢕⢕⢔⢀⠀⠀⠀⠀⠀⠀⠀⠀⠀⠀⠀⠀⠀⠀⠀⠀⠀⠀⠀⠀⠀⠀⠀⠀⠀⠀⠔⠀⠀⠀⢀⢄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⠕⠁⠀⠀⠀⠀⠀⠀⠀⠀⠀⠀⠀⠀⠀⠀⠀⢀⢕⢕⢕⢕⢕⢕⢕⢕⢕⢕⠁⠀⢔⢕⠁⢱⢿⡿⠟⠕⠕⠕⠕⠕⠕⠑⠑⠁⠁⠀⠀⠀⠀⠀⠀⠀⠀⠀⠀⠀⠀⠀⠀⠀⠀⠀⠀⠀⠀⠀⠀⠀⠀⠀⠀⠀⠀⢀⢄⢔⢕⢕⢕⢕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⠑⠀⠀⠀⠀⠀⠀⠀⠀⠀⠀⠀⠀⠀⠀⠀⠀⢄⢕⢕⢕⢕⢕⢕⢕⠕⢕⠕⠀⠀⠕⠑⠑⠐⠑⠁⠁⠀⠀⠀⠀⠀⠀⠀⠀⠀⠀⠀⠀⠀⠀⠀⠀⠀⠀⠀⠀⠀⠀⠀⠀⠀⠀⠀⠀⠀⠀⠀⠀⠀⠀⠀⢄⢕⢕⢕⢕⢕⢕⢕⢕⢕⢕⢔⠀⠀⠁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⠀⠀⠀⠀⠀⠀⠀⠀⢀⢄⠀⠀⠀⠀⠀⠀⢀⢕⢕⢕⢕⢕⢕⢕⠀⠀⠀⠀⠀⢄⠀⠀⠀⠀⠀⠀⠀⠀⠀⠀⠀⠀⠀⠀⠀⠀⠀⠀⠀⠀⠀⠀⠀⠀⠀⠀⠀⠀⠀⠀⠀⠀⠀⠀⠀⠀⠀⠀⠀⢀⢔⢔⢕⢕⢕⢕⢕⢕⢕⢕⢕⢕⢕⢕⢕⢕⢄⢕⢕⢕⣼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⢀⢀⢄⢔⢕⢕⠕⠀⠀⠀⠀⠀⠀⢄⢕⢕⢕⢕⢕⢕⢕⠀⠀⠀⠀⠀⠀⢕⠀⠀⠀⠀⠀⠀⠀⠀⠀⠀⠀⠀⠀⠀⠀⠀⠀⠀⠀⠀⠀⠀⠀⠀⠀⠀⠀⠀⠀⠀⠀⠀⠀⠀⠀⢀⠀⠀⠀⢕⢕⢕⢕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⢄⢔⢕⢕⢕⢕⢕⢕⠑⠀⠀⠀⠀⠀⢀⢕⢕⢕⠕⠑⠑⠑⢕⢕⠀⠀⠀⠀⠀⠀⢕⢀⠀⠀⠀⠀⠀⠀⠀⠀⠀⠀⠀⠀⠀⠀⠀⠀⠀⠀⠀⠀⠀⠀⠀⠀⠀⠀⠀⠀⠀⠀⠀⠀⠀⢔⢕⢀⠀⢔⢕⢕⢕⢄⢀⠁⠑⠕⢕⢕⢕⢕⢕⢕⢕⢕⢕⢕⣱⣾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⠑⠀⠀⠀⠀⠀⢄⢕⢕⢕⠑⠀⠀⠀⢕⢕⣼⢕⠀⠀⠀⠀⠀⠑⢕⠀⠀⠀⠀⠀⠀⠀⠀⠀⠀⠀⠀⠀⠀⠀⠀⠀⠀⠀⠀⠀⠀⠀⠀⠀⠀⠀⠀⢄⠀⢄⢕⢔⢕⢕⢕⠀⢱⣵⣕⡕⢕⢕⠀⠀⠀⠀⠁⠑⠕⠕⢕⢕⢕⢕⣵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⢔⢔⢀⠀⢀⢄⢕⢕⠕⠀⠀⠀⠀⢔⣱⣿⣿⢔⠀⠀⠀⠀⠀⠀⢕⢄⠀⠀⠀⠀⠀⠀⠀⠀⠀⠀⠀⠀⠀⠀⠀⠀⠀⠀⠀⠀⠀⠀⠀⠀⢀⠔⠑⢄⢕⢕⢕⢕⢕⢑⢕⢄⢸⣿⣿⣿⡕⢕⢀⠀⢀⢔⢄⢀⠀⠀⠀⢁⣱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⠕⠕⢕⢕⢕⢱⡇⢕⢕⢕⢕⢕⠁⠀⠀⢀⠀⢀⢜⢟⢏⢕⢕⢕⠀⠀⠀⠀⠀⠑⢕⠀⠀⠀⠀⠀⠀⠀⠀⠀⠀⠀⠀⠀⠀⠀⠀⠀⠀⠀⠀⠀⢀⠄⠑⠀⢔⢕⢕⢕⢕⢕⢕⢕⢕⢕⢕⢜⢻⢿⣿⣿⢇⢕⠄⢕⢕⢕⠕⠑⠀⠀⠈⠉⠙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⠁⠀⠀⠀⠀⠀⢕⣱⡜⢕⢕⢕⢕⠑⠀⢀⢄⠕⢅⢕⢕⢕⢕⢕⢕⢕⢕⢀⠀⠀⠀⠀⠀⢕⠀⠀⠀⠀⠀⠀⠀⠀⠀⠀⠀⠀⠀⠀⠀⠀⠀⢀⢄⠔⠐⠁⠀⢀⢕⢕⢕⢕⢕⢕⢕⢕⢕⢕⢕⢕⢕⢕⢕⢕⢕⢕⢕⢕⢔⢅⢄⢀⠀⠀⠀⠔⠕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⠕⠁⠀⠀⠀⠀⠀⠀⢕⢱⡟⢕⢕⣱⢗⢕⢔⢄⢅⢅⢕⢕⢕⢕⢕⢕⢕⢕⢕⢕⢕⢕⢄⣠⠀⠀⠑⢕⠀⠀⠀⠀⠀⠀⠀⠀⠄⢄⢄⢀⢀⢀⢀⠔⠁⠀⠀⠀⢀⢔⢕⢕⢕⢕⢕⢕⢕⢕⢕⢕⢕⢕⢕⢕⢕⢕⢕⢕⢕⢕⢕⢕⢕⢕⢕⢕⢄⢀⠀⠀⠀⠑⠀⢀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⢅⢀⢀⢀⢄⠔⢀⢄⢔⢔⢜⢕⢕⢟⢕⢕⢕⢕⢕⢕⢕⢕⢕⢕⢕⢕⢕⢕⢕⢕⢕⢕⢕⢕⢑⠀⠀⠀⠕⢄⠀⠀⠀⠀⠀⠀⠀⠀⢄⠀⠀⢁⠁⠀⠀⠀⢀⢄⢕⢕⢕⢕⢕⢕⢕⢕⢕⢕⢕⢕⢕⢕⢕⢕⢕⢕⢕⢕⢕⢕⢕⢕⢕⢕⢕⢕⢕⢕⢕⢕⢔⢄⠀⠀⠀⠁⠀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⢄⢅⢔⢕⢕⢕⢕⢕⢕⢕⢕⢕⢕⢕⢕⢕⢕⢕⢕⢕⢕⢕⢕⢕⢕⢕⢕⢕⢕⢕⣱⣷⣧⡄⠀⠀⠀⠑⢕⢄⠀⠀⠀⠀⠀⠀⢕⢄⠔⠁⠀⢀⢀⢔⢕⢕⢕⢕⢕⢕⢕⢕⢕⢕⢕⢕⢕⢕⢕⢕⢕⢕⢕⢕⢕⢕⢕⢕⢕⢕⢕⢕⢕⢕⢕⢕⢕⢕⢕⢕⢕⢔⢄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⣱⣾⣿⢿⣿⣿⣿⣿⣷⣦⡀⠀⠑⢕⢄⢀⠀⠀⢀⠀⠕⠐⠁⢕⢀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⣵⡿⢟⢝⢕⣱⣿⣿⣿⣿⣿⣿⡇⠀⠀⠀⠁⢕⢔⢔⠑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⢱⢞⢝⢕⢕⣱⣾⢟⢏⢝⣿⣿⣿⣿⡇⠀⠀⠀⠀⠀⠁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⣕⢾⢏⢕⢕⢕⣼⢟⢕⣸⡟⢕⢀⠀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⢾⢏⢕⢕⢕⢱⢞⢕⢕⢱⢇⢕⢕⢕⢔⢀⠀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⡱⢏⢕⢕⢕⢕⢕⢕⢕⢕⢕⢕⢔⢔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⢜⢕⢕⢕⢕⢕⢕⢕⢕⢕⢕⢕⢕⢕⢕⢔⢄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⣧⡜⠻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⢜⢳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⣎⠻⢿⣿⣿⣿⣿⣿⣿⣿⣿⣇⣵⡝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⡅⢘⢿⣾⣿⣿⣿⣿⣿⣿⡜⣿⡜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⡿⢏⢸⣿⣿⣿⣿⣿⣿⣿⣿⣿⣇⢕⣝⡇⡝⢿⣿⣿⣿⣷⢸⢿⡼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⡟⢕⢇⣿⣿⣿⣿⣿⣿⣿⣿⣿⣿⣿⣷⠝⢳⢱⡕⢀⠀⠀⠀⠁⠁⠑⠟⣿⣿⣿⣿⣿⣿⣿⣿⣿⣿⣿⣿⣿⣿⣿⣿⣿⣿⣿⣿⣿⣿⣿⣿⣿⣿⣿⣿⣿⣿⣿⣿⣿⣿⣿⣿⣿⣿⣿⣿⣿⣿⣿⣿⣿⣿⣿⣿⣿⣿⣿⣿⣿⣿⣿⣿⣿⣿⣿⣿⣿⣿⣿⣿⣿⣿⣿⣿⣿⣿⣿⣿⣿⣿⣿⣿⣿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⣿⣿⡟⢕⡼⢱⢿⢟⢟⢟⢟⢟⢟⢟⢟⢝⢟⢃⠀⠀⢕⢷⢱⢆⢁⠁⠀⠀⠀⠀⠁⠑⠓⢾⣶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⠟⠿⠟⠟⠿⠿⠿⠿⠿⠟⠟⠟⠟⠟⠻⠿⠟⢟⢕⣸⢇⢔⢕⡵⢕⢕⢕⢕⢱⣵⣵⢺⢧⣕⠀⠀⠀⢸⣇⢱⠑⠀⠀⠀⠀⠀⠀⠀⠀⠁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⣄⡴⢅⢑⡟⢕⢞⣑⣷⡇⢕⢕⢕⢕⢜⢕⢕⢕⢝⢆⠀⠀⢔⣿⣜⡕⠀⠀⠀⠀⠀⠑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⢗⣱⢞⢏⢱⣣⣺⢕⢕⣼⣿⢏⢕⢕⢕⢕⢕⢕⢕⢕⢱⢕⢜⢆⠀⢕⢾⣿⣯⢄⠀⠀⠀⠀⠐⠀⢀⢀⠀⠀⠀⠑⠝⢗⢷⣷⣷⣷⣷⣷⣷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⣱⢏⢙⢕⡵⢕⣿⣿⢕⢸⡿⢕⢕⣱⣕⣵⣵⣕⣕⣕⣕⣴⣷⢛⣧⣣⢕⢸⣿⣿⡇⠀⠐⠑⠀⠔⢔⢕⠕⠀⢀⢀⠀⠀⠀⠀⣿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⣰⡞⢕⢕⣱⡿⣇⢕⣿⣟⢕⢸⣱⣾⣿⣿⣿⣿⣿⣿⣿⣿⣿⣿⣿⡎⢻⣧⢕⢑⣿⣿⢏⢔⠀⠀⠀⠁⢑⢑⠀⠁⠀⠀⠀⠀⠄⣾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⡿⣱⡟⢕⢕⣾⣟⣼⢜⢕⣼⡷⢕⢱⣿⣿⣿⣿⣿⣿⣿⣿⣿⣿⣿⣿⣿⡇⢕⢻⢕⢱⣿⣿⠕⢕⠀⠀⢄⢐⠐⠄⢄⢀⢀⢀⠄⢔⢰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⡿⣱⡟⢕⣱⣾⢏⣾⢏⢕⢕⣿⢏⢕⢜⢿⣿⣿⣿⣿⣿⣿⣿⣿⣿⣿⣿⣿⣧⢕⢕⢕⢸⣿⣿⢨⢕⠀⠀⢕⢑⢕⢕⢆⢰⢰⠐⠃⠑⢿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⣳⣿⠕⣱⣿⢯⡿⢇⢕⢕⠕⢱⡾⢕⢕⠕⣿⣿⣿⣿⣿⣿⣿⣿⣿⣿⣿⣿⣿⢕⢕⢕⢸⣿⣿⢜⠑⠀⠀⠀⠁⠁⠁⠁⠑⢜⡆⢠⢇⠌⢝⢻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⡿⢿⢟⡟⢝⢱⣿⢇⣱⣿⢏⡿⢇⢕⢕⢕⣵⣾⣿⡕⢕⣸⣿⣿⣿⣿⣿⣿⣿⣿⣿⣿⣿⣿⣟⢕⠑⠑⠘⠘⠁⠀⠀⢕⢔⢄⢄⢀⠀⠀⠀⠀⢁⠕⢀⢑⠕⢐⣿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⢫⡇⢕⣵⢕⢕⣼⢟⢱⣿⣏⣾⢕⢕⢕⢕⢜⢹⢿⢿⡗⢕⣿⡿⣿⣿⣿⣿⣿⣿⣿⣿⣿⣿⡟⣿⢕⠀⠀⠀⠀⠀⠀⢔⢕⢕⢑⣾⡞⣷⢔⢀⠀⠀⠁⢁⠡⢔⢸⡕⢕⢕⢕⢕⢸⣿⣿⣿⣿⣿⣿⣿⣿⣿⣿⣿⣿⣿⣿⣿⣿⣿⣿⢕⠀⢸⢕⢕⢕⢕⢸⣿⣿⣿⣿⣿⣿⣿⣿⣿⣿⣿⣿⣿⣿⣿⣿⣿⣿⣿⣿⣿⣿⣿⣿⣿⢕⢕⢕⢕⠁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⣟⢜⢕⢕⢕⢕⢕⣿⢕⣾⡿⣼⢏⢕⢕⢕⢸⢕⣮⡕⢕⢕⢑⣿⢇⣿⣿⣿⣿⣿⣿⣿⣿⣿⣿⡇⢜⢕⢔⢀⠀⠀⢀⢔⢕⢕⢕⢕⣿⡇⣿⡇⢕⢕⣴⢕⢕⢕⢕⢜⢕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⡿⡸⡇⢕⢕⢕⢕⠸⣿⢳⣿⢳⣿⡕⢕⡕⢕⡇⢕⣿⣿⣿⡷⢱⣿⢕⣿⣿⣿⣿⣿⣿⣿⣿⣿⣿⢕⢕⢕⢕⣾⣿⣿⣧⡕⢕⢱⣾⡕⢿⡇⣿⣷⠕⡇⣿⡇⢕⢕⢕⢕⢸⢣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⢕⢷⢕⠧⢕⣱⢕⠑⡿⣾⡿⣾⣿⣧⣾⡇⢕⢕⠸⣿⣿⣿⡇⢕⡇⢜⣿⡇⢻⣿⣿⣿⣿⣿⣿⣏⢕⠑⢕⢱⣿⣿⣿⣿⣧⢕⢸⣿⣧⢸⡇⣿⣿⣾⡇⢸⡇⢔⢵⡕⢼⢑⢞⢕⢕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⡵⢕⢕⢕⡎⢕⠕⢕⣕⣿⣇⣿⣿⣿⠻⡇⢕⢕⢜⣵⣷⣷⡇⢕⢕⢕⣿⡇⢸⡎⣿⣿⣷⢻⡏⡟⢕⢕⢕⢱⣵⣷⣷⣷⣷⢕⢜⣿⣿⢸⡇⣿⣿⣿⡇⢸⡇⣕⢕⢹⡕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⣷⡱⢕⢳⣕⣕⢟⢠⢸⡿⢸⣿⣿⡟⢱⢕⣕⢕⠕⣿⣿⣿⡇⢕⢸⣕⢛⣣⢔⣇⢹⣿⣿⢕⢕⢕⢕⢕⢕⣾⣿⣿⢿⢿⡟⢕⢕⣿⣿⡕⢇⡏⣿⣿⢕⢸⡇⢝⣕⣼⢞⢕⢜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⣿⣧⡕⢕⢝⢝⠗⣼⢕⢸⣿⣿⢕⢕⢕⡿⢕⠣⠾⠟⠿⠕⢕⢜⢝⢇⢕⢕⢜⡘⣿⣿⡕⢕⢕⢱⢕⢕⢝⢕⠜⠝⠟⠗⠕⠷⢱⢹⡇⢕⢕⢝⣿⢕⢸⡇⢝⢕⢕⢣⡕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⣿⣧⠕⢕⢕⡇⢕⢸⢿⡏⢕⢕⠕⠐⢄⢔⢔⠐⠐⠐⠕⢁⠕⢺⣷⣱⣔⡇⢝⢻⣿⢕⢕⡾⢱⠕⢁⠀⠐⠀⠐⠔⢔⢄⢀⠕⢕⢕⢕⢕⢿⢕⣿⡇⠕⠕⢵⣿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⡿⢇⠀⠀⡔⢩⢕⢕⢕⢇⢕⢕⢀⢱⣵⣵⠵⠔⠀⠀⠀⠀⢱⡰⣿⣿⣿⣿⣾⣷⣾⣧⣼⣷⣕⣕⠵⠔⠀⠀⠀⠀⢱⣧⡕⢄⢕⢕⡕⢱⢡⢱⣿⡇⠀⠀⠨⢻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⢟⡝⠀⠀⠀⢣⢱⢕⢕⢕⡕⢕⢕⢕⢸⣿⣿⡄⢀⠀⠄⠀⠀⢸⣿⣿⣿⣿⣿⣿⣿⣿⣿⣿⣿⣿⣿⢀⢄⠔⠀⢀⢀⣼⣿⣵⡏⢕⣱⢇⡜⣸⢕⣿⡇⠀⠀⠀⢱⡕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⣫⡟⠁⠀⠀⠀⢸⡟⢕⢕⢕⢜⢇⢕⢕⢺⣿⣿⣷⣕⡑⢱⢑⣰⣾⣿⣿⣿⣿⣿⣿⣿⣿⣿⣿⣿⣿⣿⣧⣅⢕⢕⣠⣾⢿⣿⡟⢕⣼⢏⢱⢕⢸⢕⢻⡇⠀⠀⠀⠁⢹⣧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⡿⣱⢏⠁⠀⠀⠀⠀⢕⡕⢕⢕⢕⢕⢜⢳⡕⢸⣿⣟⡵⢜⡭⡭⣽⣿⣿⣿⣿⣿⣿⣿⣿⣿⣿⣿⣿⣿⣿⣿⣿⣿⢽⡩⢕⢗⣽⡟⢕⢜⢱⢕⡦⢕⢸⢕⢸⡇⠀⠀⠀⠀⢁⢜⢣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⡿⡕⢕⢕⢕⠀⠀⠀⢀⡅⢕⡕⢕⢕⢕⢕⢕⢕⡜⡟⢜⢕⢕⢕⢕⢕⢸⣿⣿⣿⣿⣿⣿⣿⢻⣿⣿⣿⣿⣿⣿⣿⣏⢕⡔⡑⢕⢕⢕⢕⡱⢕⢸⡇⢕⢸⢕⢸⡇⠀⠀⠀⠀⢜⢕⢕⢣⢳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⢳⢕⡜⡜⢕⢕⣷⣾⡇⢕⢕⢌⡕⢕⢕⢕⢕⢜⢗⢹⣧⣑⣑⣑⣱⣵⣾⣿⣿⣿⣿⣿⣿⣿⣿⣿⣿⣿⣿⣿⣿⣿⣿⣦⣕⣕⣕⡴⢇⢕⢕⢕⣿⢅⢕⢌⡕⢜⡇⣿⣿⣾⡕⢕⢱⣱⡕⢕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⡟⢇⣼⢧⡇⢕⣸⣿⣿⢕⢕⢕⢜⡇⢕⢱⢕⢕⢕⢕⢕⢹⣿⣿⣿⣿⣿⣿⣿⣿⣿⣿⣿⣿⣿⣿⣿⣿⣿⣿⣿⣿⣿⣿⣿⣿⣿⣟⡕⢕⢕⢕⢸⡗⡕⢕⢕⢇⢕⡇⣿⣿⣿⣷⢕⢜⡇⣷⡔⣸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⣿⡷⢱⣿⢸⢕⢕⣿⣿⣿⢕⢕⢕⢸⡕⢕⢕⢕⢕⢕⢕⢕⢕⢝⢿⣿⣿⣿⣿⣿⣿⢁⢉⢝⢕⢕⢕⢕⢝⢍⢁⣹⣿⣿⣿⣿⣿⣿⢏⢕⢕⢕⢕⡞⣸⢕⢕⢕⢕⢕⢇⢿⣿⣿⣿⡇⢕⡕⣿⣧⢕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⣿⢕⣼⣿⢸⢕⢰⣿⣿⢟⢕⢕⢕⢕⡗⢕⢕⢕⢕⢕⢕⢕⢕⢕⢕⢝⢻⣿⣿⣿⣿⣷⣵⣕⢕⣕⢕⢕⣕⣱⣷⣿⣿⣿⣿⢟⢏⢕⢕⢕⢕⢕⡸⢱⢇⢕⢕⢕⢕⢕⢕⣎⡻⣿⣿⢷⢕⡝⢿⢿⢕⣿⣿⣿⣿⣿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⣿⡇⣿⣿⣿⢕⢸⢟⣵⣷⢕⢕⢕⢕⢜⢕⢕⢕⢕⢱⢕⢕⢕⢕⢕⢕⢕⢕⢝⢟⢿⣿⣿⣿⣿⣿⣿⣿⣿⣿⣿⢿⢟⢝⢕⢕⢕⢕⢕⢕⢕⢁⢕⢜⢕⢑⢕⢕⢕⢕⢕⣿⣿⣮⡻⡧⢕⢕⢕⢕⢕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⣿⣇⣿⣿⣿⡇⢕⡞⢟⢏⢕⢕⢕⢕⢕⢜⢕⢕⢕⢕⢕⢕⢕⢕⢕⢕⢕⢕⢕⢕⢕⢕⢜⢝⢻⠿⢿⢟⢟⢝⢕⢕⢕⢕⢕⢕⢕⢕⢕⢕⢕⢇⣱⡇⢕⢸⢕⢕⢕⢕⢕⢜⢝⢻⢿⡕⢕⣕⣕⣕⣕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⣿⣿⡿⡕⢕⢕⢕⢕⢕⢕⢕⢕⢕⢕⢜⢕⢕⢕⢕⢕⢕⢕⢕⢕⢕⢕⢕⠕⠑⢕⢕⢕⢕⢕⢕⢕⢕⣵⢕⠑⠕⢕⢑⢑⢕⢕⢕⢕⢇⢸⣿⢇⢕⢔⢕⢕⢕⠁⢕⢕⢕⢕⢕⢕⢕⢝⢝⢝⢝⢕⢕⢕⢕⢕⢕⢕⢕⢕⢸⣿⠀⠀⠀⠀⠀⠀⠀⠀⠀⠀⠀⠀⠀⠀⠀⠀⠀⠀⠀⠀⣿⣿⣿⣿⣿⣿⣿⣿⣿⡿⢿⢿⢿⢿⢿⣿⢕⢕⢕⢝⢕⢜⢝⢕⢕⢝⢕⢜⢝⢕⢕⢹⣝⣝⣝⣹⣿⣽⣽⣵⡕⢕⢕⢕⢕⢄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⢟⢻⢟⡽⢕⢕⢕⢕⢕⢕⢕⠕⢕⢕⢕⢕⢕⢕⢕⢕⢕⢕⢕⢕⢕⠕⠑⠁⠀⢔⢕⢕⣑⣵⣵⣵⣾⣿⣿⢕⢕⠀⠀⠑⠕⢕⢕⢕⢕⢑⢔⡏⠕⢕⢕⢕⢕⠑⢔⢕⢕⢕⢕⢕⢕⢕⢪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⢠⢎⢕⢕⢕⢕⢕⢕⢕⢕⢕⢕⢕⢕⢕⢸⡳⡕⢕⢕⢕⢕⠑⠀⠀⠀⠀⠀⢕⢕⢸⣿⣿⣿⣿⣿⣿⣿⢕⢕⢕⠀⠀⠀⠀⠑⠕⢕⠕⠑⢄⠔⠔⠁⠑⠁⠀⠁⠁⠁⠁⠑⢕⢕⢕⢕⢕⢳⢷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⢷⢷⣷⣷⣷⣿⣿⣿⣿⣿⣿⣿⣿⣿⣿⣿⣿⣿⣿⣿⣿⣿⢟⢕⢕⢕⢕⢕⢕⢕⢕⢕⢕⢕⢕⣕⣱⣕⢕⢸⣟⡇⢕⢕⢕⠄⠀⠀⠀⠀⠀⢀⢕⢕⣾⣿⣿⣿⣿⣿⣿⣿⢕⢕⢕⠀⠀⠀⠀⠀⠀⠁⢄⢄⠀⠀⠀⠀⠀⠀⠀⠀⠀⠀⠀⠁⠑⠑⠕⠑⠑⠕⢕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⢿⢟⢝⢕⢕⢜⢿⣿⣿⣿⣿⣿⣿⣿⣿⣿⣿⣿⣿⣿⣿⣿⣿⣿⡟⠕⣵⢕⢕⢕⢕⢕⢕⢕⢕⢕⣱⣾⣿⣿⣿⣿⢇⢸⡇⢅⢕⢕⢕⠀⠀⠀⠀⠀⠀⠀⢕⢅⣿⣿⣿⣿⣿⣿⣿⡇⢕⢕⢕⠀⠀⠀⠀⠀⠀⠀⠁⠀⠀⠀⠀⠀⠀⠀⠀⠀⠀⠀⠀⠀⠀⠀⠀⠀⠀⠀⠀⠁⠕⣵⣥⣷⣕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⢏⢕⢕⢕⢕⢕⢕⢕⢜⣿⣿⣿⣿⣿⣿⣿⣿⣿⣿⣿⣿⣿⣿⣿⣿⢏⣱⣴⢇⢕⢕⢕⢕⢕⢕⢕⢕⣼⣿⣿⣿⣿⣿⡿⢕⡏⢅⢴⢕⢕⢕⠀⠀⠀⠀⠀⠀⠀⢕⢱⢽⣿⣿⣿⣿⣻⣟⢕⠕⠑⠁⠀⠀⠀⠀⠀⠀⠀⠀⠀⠀⠀⠀⠀⠀⠀⠀⠀⠀⠀⠀⠀⠀⠀⠀⠀⠀⠀⠀⠀⠀⠈⢻⣿⣿⣿⣿⣿⣿⡿⢿⢿⢿⢿⢿⢿⠿⠿⠕⠀⠀⠀⢀⢀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⣧⢕⢕⢕⢕⢕⢕⠑⠁⠹⣿⣿⣿⣿⣿⣿⣿⣿⣿⢿⣟⣟⣟⣟⣕⢼⣿⡟⢕⢕⢕⢕⢕⢕⢕⢕⣼⣿⣿⣿⣿⣿⣿⢕⢜⢕⢕⢇⢕⢕⠑⠀⠀⠀⠀⠀⠀⠀⠘⠟⠟⠛⠛⠛⠓⠛⠙⠀⠀⠀⠀⠀⠀⠀⠀⠀⠀⠀⠀⠀⠀⠀⠀⠀⠀⠀⠀⠀⠀⠀⠀⠀⠀⠀⠀⠀⠀⠀⠀⠀⠀⠀⠀⠙⢿⣿⣿⣿⣿⣿⣧⣄⡀⠀⠀⠀⠀⠀⠀⠀⠀⠀⢕⢕⢕⢕⢔⢄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⣷⡕⠑⠑⢕⢕⠑⠀⠀⠹⣿⣿⣿⣿⢿⣟⣽⣷⣿⡿⢟⢟⢏⢝⢝⢜⢕⢕⢕⢕⡕⠕⠕⠕⠸⠿⠿⢿⣿⣿⣿⡇⣼⢕⢕⢔⢕⠕⠕⠀⠀⠀⠀⠀⠀⠀⠀⠀⠀⠀⠀⠀⠀⠀⠀⠀⠀⠀⠀⠀⠀⠀⠀⠀⠀⠀⠀⠀⠀⠀⠀⠀⠀⠀⠀⠀⠀⠀⠀⠀⠀⠀⠀⠀⠀⠀⠀⠀⠀⠀⠀⠀⠀⢰⣷⣷⣾⣝⡻⢿⣿⣿⣿⡇⠀⠀⢄⡇⢀⠀⠀⠁⢕⢕⢕⢕⢕⢕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⣄⠀⠀⠀⢄⢄⠀⠀⠹⢟⣫⣾⣿⢿⢟⢝⢕⢕⢕⢕⢕⠀⠀⠀⠀⠀⠁⠀⠀⠀⠀⠀⠀⠀⠀⠀⠀⠙⠻⡸⠏⠑⠁⠁⠀⠀⠀⠀⠀⠀⠀⠀⠀⠀⠀⠀⠀⠀⠀⠀⠀⠀⠀⠀⠀⠀⠀⠀⠀⠀⠀⠀⠀⠀⠀⠀⠀⠀⠀⠀⠀⠀⠀⠀⠀⠀⠀⠀⠀⠀⠀⠀⠀⠀⠀⠀⠀⠀⠀⠀⠀⢕⢕⢜⢝⢻⢿⣷⣯⣟⢛⠃⠀⠀⠁⠛⠃⠀⠀⠀⢕⢕⢕⠑⠑⠁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⣿⣿⣆⠀⠀⠑⠁⠀⢄⣴⣿⡿⢏⢕⢕⢕⢕⢕⠕⠕⠕⢕⠀⠀⠀⠀⠀⠀⠀⠀⠀⠀⠀⠀⠀⠀⠀⠀⠀⠀⠀⠀⠀⠀⠀⠀⠀⠀⠀⠀⠀⠀⠀⠀⠀⠀⠀⠀⠀⠀⠀⠀⠀⠀⠀⠀⠀⠀⠀⠀⠀⠀⠀⠀⠀⠀⠀⠀⠀⠀⠀⠀⠀⠀⠀⠀⠀⠀⠀⠀⠀⠀⠀⠀⠀⠀⠀⠀⠀⠀⠀⠀⠀⠀⠁⠁⠁⠁⠘⠝⢿⣿⣦⣄⠀⠀⠀⠀⠀⠀⠀⠀⠁⠀⠀⢄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⣿⣿⣆⠀⠀⠀⣴⣿⡿⢏⢕⢕⢕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⢜⢻⣿⣷⣴⢀⠀⠀⠕⢕⠀⠀⠀⢄⢕⠘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⣆⠀⠀⢻⡿⢕⢕⢕⢕⢕⠀⠀⠀⠀⠀⠀⠀⠀⠀⠀⠀⠀⠀⠀⠀⠀⠀⠀⠀⠀⠀⠀⠀⠀⠀⠀⠀⠀⠀⠀⠀⠀⠀⠀⠀⠀⠀⠀⠀⢀⠄⢄⢔⢔⢔⢔⢕⢕⢔⢐⢄⠔⠄⢔⢔⠄⢄⢄⠀⠀⠀⠀⠀⠀⠀⠀⠀⠀⠀⠀⠀⠀⠀⠀⠀⠀⠀⠀⠀⠀⠀⠀⠀⠀⠀⠀⠀⠀⠀⠀⠀⠀⠀⠀⠀⠀⠀⢀⢕⢜⢻⣿⣷⡄⢀⠀⠀⠀⠀⢔⢕⢕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⣿⣿⣧⠀⠈⠀⠁⢕⢕⢕⢕⢀⠀⠀⠀⠀⠀⠀⠀⠀⠀⠀⠀⠀⠀⠀⠀⠀⠀⠀⠀⠀⠀⠀⠀⠀⠀⠀⠀⠀⠀⠀⠀⠀⠄⢄⢄⢔⠐⠐⢐⢕⢕⢕⢕⢕⢕⢕⢕⢕⢕⢕⢑⢕⢕⢕⢄⢀⢔⢄⢔⢔⢔⠀⢀⠀⠀⠀⠀⠀⠀⠀⠀⠀⠀⠀⠀⠀⠀⠀⠀⠀⠀⠀⠀⠀⠀⠀⠀⠀⠀⠀⠀⠀⠀⠀⢀⢄⢕⢕⢕⢕⠝⢿⠕⠕⠀⠀⢀⡔⠁⣵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⣿⡟⠁⠀⠀⠀⠀⠑⠑⠑⠁⠀⠀⠀⠀⠀⠀⠀⠀⠀⠀⠀⠀⠀⠀⠀⠀⠀⠀⠀⠀⠀⠀⠀⠀⠀⠀⠀⠀⢄⢄⢅⢐⢄⢕⢕⢕⢕⢕⢕⢕⢕⢕⢕⢕⢕⢕⢕⢕⢕⢕⢕⢕⢕⢕⢕⢕⢕⢕⢕⢕⢕⢔⢔⢔⠀⢀⠀⠀⠀⠀⠀⠀⠀⠀⠀⠀⠀⠀⠀⠀⠀⠀⠀⠀⠀⠀⠀⠀⠀⠀⠀⠀⠀⠀⠀⠑⠑⠑⠑⠀⠀⠀⠀⠀⠀⢠⣾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⢇⠀⠀⠀⠀⠀⠀⠀⠀⠀⠀⠀⠀⠀⠀⠀⠀⠀⠀⠀⠀⠀⠀⠀⠀⠀⠀⠀⠀⠀⠀⠀⠀⠀⠀⢀⢔⢕⢕⢄⢕⢕⠁⠑⢕⢔⢕⢕⢕⢕⢕⢕⢕⢜⢕⢕⢕⢕⢕⢕⢕⢕⢕⢕⢕⢕⢕⢕⢕⢕⢕⢕⢕⢕⢕⢕⢕⢔⠀⢄⠔⠀⠀⢀⠀⠀⠀⠀⠀⠀⠀⠀⠀⠀⠀⠀⠀⠀⠀⠀⠀⠀⠀⠀⠀⠀⠀⠀⠀⠀⠀⠀⠀⠀⢠⣿⣿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⠀⠀⠀⠀⠀⠀⠀⠀⠀⠀⠀⠀⠀⠀⠀⠀⠀⠀⠀⠀⠀⠀⠀⠀⠀⠀⠀⠀⠀⠀⠀⠀⠀⢀⢔⢕⢕⢕⢕⢕⢕⢕⢕⢕⢕⢕⢕⢕⣕⡕⢕⠕⡱⡕⢕⡇⢕⢄⢕⢕⢕⢕⢕⢕⢕⢕⢕⢕⢕⢕⢕⢕⢕⢕⢕⢕⢕⢕⢕⠑⠀⠀⢔⢕⠀⠀⠀⠀⠀⠀⠀⠀⠀⠀⠀⠀⠀⠀⠀⠀⠀⠀⠀⠀⠀⠀⠀⠀⠀⠀⠀⠀⠀⠀⠘⢟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⠀⠀⠀⠀⠀⠀⠀⠀⠀⠀⠀⠀⠀⠀⠀⠀⠀⠀⠀⠀⠀⠀⠀⠀⠀⠀⠀⠀⢄⠀⠀⠀⠀⠀⠑⢕⠕⠕⠕⠕⢕⢕⢕⢕⢕⢕⢕⢕⢕⢕⢕⢕⢕⢕⢕⢕⢕⢕⢕⢕⢕⢕⢕⢕⢕⢕⢕⢕⢕⢕⢕⢕⢕⢕⢕⢕⢕⠑⠁⠀⠀⢕⠀⠑⠀⠀⠀⠀⠀⠀⠀⠀⠀⠀⠀⠀⠀⠀⠀⠀⠀⠀⠀⠀⠀⠀⠀⠀⠀⠀⠀⠀⠀⠀⢀⢄⢅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⠀⠀⠀⠀⠀⠀⠀⠀⠀⠀⠀⠀⠀⠀⠀⠀⠀⠀⠀⠀⠀⠀⠀⠀⠀⠀⠀⠀⠀⠀⠀⢄⢀⠀⠀⠀⠁⠐⢀⢑⢄⢕⢕⢕⢕⢕⢕⢕⢕⢕⢕⢕⢜⢕⢕⢕⢕⢕⢕⢕⢕⢕⢕⢕⢕⢕⢕⢕⢕⢕⢕⢕⢕⢕⠕⠁⠀⠀⠀⠀⢕⢕⢕⢀⠀⠀⠀⠀⠀⠀⠀⠀⠀⠀⠀⠀⠀⠀⠀⠀⠀⠀⠀⠀⠀⠀⠀⠀⠀⠀⠀⠀⠀⠀⢕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⢄⠀⠀⠀⠀⠀⠀⠀⠀⠀⠀⠀⠀⠀⠀⠀⠀⠀⠀⠀⠀⠀⠀⠀⠀⠀⠀⠀⢄⠀⡔⢕⢕⠀⠀⠀⠀⠀⠀⠁⠑⠕⠕⢕⢕⢕⢕⢕⢕⢕⢕⢕⢐⢕⢕⢕⢕⢕⢕⢕⢕⢕⢕⢕⢕⢕⢕⢕⢕⢕⠕⠕⠑⠀⠀⠀⠀⠀⠀⠀⢕⢕⢜⢕⢀⠀⠀⠀⠀⠀⠀⠀⠀⠀⠀⠀⠀⠀⠀⠀⠀⠀⠀⠀⠀⠀⠀⠀⠀⠀⠀⠀⠀⠀⢀⠀⢀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⢄⠀⠀⠀⠀⠀⠀⠀⠀⠀⠀⠀⠀⠀⠀⠀⠀⠀⠀⠀⠀⠀⠀⠀⠀⠀⠀⢕⢱⣷⢕⢕⠀⠀⠀⠀⠀⠀⠀⠀⠀⠀⠀⠁⠑⠑⠕⠕⠕⢕⢕⢕⢕⢕⢕⢕⢕⢕⢕⠕⠕⠕⠕⠕⠑⠑⠁⠁⠀⠀⠀⠀⠀⠀⠀⠀⠀⠀⠀⢕⢕⢕⢕⢱⢄⢀⠀⠀⠀⠀⠀⠀⠀⠀⠀⠀⠀⠀⠀⠀⠀⠀⠀⠀⠀⠀⠀⠀⠀⢀⢄⢔⢔⢔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⢄⢀⠀⠀⠀⠀⠀⠀⠀⠀⠀⠀⠀⠀⠀⠀⠀⠀⠀⠀⠀⢀⢄⢔⢔⢕⢸⣯⢕⢕⢀⠀⠀⠀⠀⠀⠀⠀⠀⠀⠀⠀⠀⠀⠀⠀⠀⠀⠀⠀⠀⠀⠀⠀⠀⠀⠀⠀⠀⠀⠀⠀⠀⠀⠀⠀⠀⠀⠀⠀⠀⠀⠀⠀⠀⠀⢰⢕⢕⢕⢕⢸⡇⢕⢕⢕⢔⢄⢀⠀⠀⠀⠀⠀⠀⠀⠀⠀⠀⠀⠀⠀⠀⠀⢄⢔⢕⢕⣕⣵⡕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⣱⣵⡕⢕⢕⢔⢀⠀⠀⠀⠀⠀⠀⠀⠀⠀⠀⠀⠀⠀⢀⢄⢕⢕⢕⢕⢕⢕⢜⣿⣧⣕⢕⠀⠀⠀⠀⠀⠀⠀⠀⠀⠀⠀⠀⠀⠀⠀⠀⠀⠀⠀⠀⠀⠀⠀⠀⠀⠀⠀⠀⠀⠀⠀⠀⠀⠀⠀⠀⠀⠀⠀⠀⠀⠀⠀⠀⠀⢗⢕⣵⣾⡇⢜⡇⢕⢕⢕⢕⢕⢕⢕⢄⠀⠀⠀⠀⠀⠀⠀⠀⠀⠀⠀⠀⠀⢕⢕⣵⣿⣿⣿⡇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⣿⣿⣿⣧⡕⢕⢕⢕⢕⢔⢀⠀⠀⠀⠀⠀⠀⠀⠀⠀⠕⢕⢕⢕⢕⢕⢕⢱⢕⢝⢿⣿⣿⣧⢔⢄⠀⠀⠀⠀⠀⠀⠀⠀⠀⠀⠀⠀⠀⠀⠀⠀⠀⠀⠀⠀⠀⠀⠀⠀⠀⠀⠀⠀⠀⠀⠀⠀⠀⠀⠀⠀⠀⠀⠀⠀⢄⢕⣼⣿⡿⢟⢕⢸⣷⢕⢕⢕⢕⢕⢕⢕⢕⢕⠀⠀⠀⠀⠀⠀⠀⠀⠀⠀⠀⢀⣷⣿⣿⣿⣿⣿⢇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⣿⣿⣿⣿⣿⣇⢕⢕⢕⢕⢕⢕⢄⢀⠀⠀⠀⠀⠀⠀⠀⠁⠕⢕⢕⢕⢕⢸⡇⢕⢕⢔⢝⠙⠑⠑⠀⠀⠀⠀⠀⠀⠀⠀⠀⠀⠀⠀⠀⠀⠀⠀⠀⠀⠀⠀⠀⠀⠀⠀⠀⠀⠀⠀⠀⠀⠀⠀⠀⠀⠀⠀⠀⠀⠀⠀⠁⢕⢕⢕⢕⢕⢕⣾⡿⢕⢕⢕⢕⢕⢕⢕⢕⠀⠀⠀⠀⠀⠀⠀⠀⠀⠀⠀⢀⢸⣿⣿⣿⣿⡿⢏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⠘⠛⠛⠛⠛⠛⠃⠑⠑⠑⠑⠑⠑⠑⠀⠀⠀⠀⠀⠀⠀⠀⠀⠀⠑⠑⠑⠑⠛⠑⠑⠑⠑⠐⠀⠀⠀⠀⠀⠀⠀⠀⠀⠀⠀⠀⠀⠀⠀⠀⠀⠀⠀⠀⠀⠀⠀⠀⠀⠀⠀⠀⠀⠀⠀⠀⠀⠀⠀⠀⠀⠀⠀⠀⠀⠀⠀⠑⠑⠑⠑⠑⠑⠛⠑⠑⠑⠑⠑⠑⠑⠑⠑⠀⠀⠀⠀⠀⠀⠀⠀⠀⠀⠀⠑⠑⠈⠛⠛⠋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⣧⡙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⢜⢷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⣎⠻⣿⣿⣿⣿⣿⣿⣿⣿⣿⡇⢕⡹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⡅⢝⢿⣿⣿⣿⣿⣿⣿⣿⡜⣿⡜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⡿⢏⢸⣿⣿⣿⣿⣿⣿⣿⣿⣿⣕⢕⣝⡇⡝⣿⣿⣿⣿⣷⢹⣿⢼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⡟⢕⡇⣿⣿⣿⣿⣿⣿⣿⣿⣿⣿⣿⣷⡜⢷⢱⡕⢁⠁⠁⠁⠁⠁⠑⠻⣿⣿⣿⣿⣿⣿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⣿⣽⣿⣿⣿⣿⣿⣿⣿⣿⣿⣿⣿⣿⣿⣿⣿⣿⣿⣿⣿⡟⢕⡞⢸⣿⢿⢿⢿⢟⢿⢿⢿⢟⢻⢿⢏⠀⠁⢕⣧⢕⢐⢀⠁⠀⠀⠀⠀⠈⠛⠻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⢿⢿⠿⠿⠿⠟⠟⠿⠿⠿⠿⠿⠟⠟⠟⠟⠟⠻⠿⠟⢟⢕⣸⢇⢕⢕⣕⢑⢕⢕⢕⣕⣱⣵⢵⣵⣕⠀⠀⠀⠸⣧⢣⠕⠀⠀⠀⠀⠀⠀⠀⠀⠑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⢀⡠⢅⢑⡟⢕⢞⢝⣵⡇⢕⢕⢕⢜⢝⢝⢕⢕⢝⡔⠀⠀⢕⣿⡜⢇⠀⠀⠀⠀⠀⠄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⡷⣣⡕⢇⠱⣓⣺⢇⢕⣵⣿⢏⢕⢕⢕⢕⢕⢕⢕⢕⢕⢕⢌⢔⠀⢕⢸⣿⣫⡄⠀⠀⠀⠀⠀⠀⠀⠀⠀⠀⠀⠑⠑⠳⢷⣷⣷⣷⣷⣷⣷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⣫⢞⢕⢕⡵⢕⣿⣿⢕⢸⡿⢇⢕⣕⣕⣱⣵⣕⢕⢕⢕⣱⣧⠞⣦⢱⢕⢸⣿⣿⢧⠀⠀⠐⠔⢐⢄⢕⠕⠀⢀⢀⠀⠀⠁⠑⢻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⢄⡾⢕⢕⣱⡿⢣⢕⣿⣇⢕⢸⣱⣶⣾⣿⣿⣿⣿⣿⣿⣿⣿⣿⣿⡎⢻⣧⢕⢑⣿⣿⢧⢔⠀⠀⠀⠁⠑⢕⠀⠀⠁⠀⠀⠀⠄⣴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⡿⣳⡟⢕⢕⣼⣟⣽⢜⠕⣾⡫⢕⢱⣿⣿⣿⣿⣿⣿⣿⣿⣿⣿⣿⣿⣿⡇⢑⢻⢕⢕⣿⣿⢕⢕⠀⠀⢀⢀⠄⢅⢀⢀⢀⢀⢀⠄⢠⣿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⡿⣱⡟⢕⢱⣾⢏⣾⢏⡇⢕⣿⠇⢕⢜⣿⣿⣿⣿⣿⣿⣿⣿⣿⣿⣿⣿⣿⣷⢕⢕⢕⢡⣿⣿⢸⢕⠀⠀⢕⢱⢕⢔⣆⢄⢄⠔⠒⠑⢾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⢳⣿⢕⣱⣿⢯⣾⢇⢕⣇⠕⢱⣯⢕⢕⢜⣿⣿⣿⣿⣿⣿⣿⣿⣿⣿⣿⣿⣿⢕⢕⢕⢰⣿⣿⢕⠑⠀⠀⠁⠑⠑⠁⠑⠕⢜⣔⢄⢔⢈⢙⢻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⢿⢟⢣⣿⢇⣵⣿⢯⡿⢇⢕⢕⢕⣰⣿⣯⡇⢕⣸⣿⣿⣿⣿⣿⣿⣿⣿⣿⣿⣿⣿⣿⢕⠑⠑⠑⠋⠁⠀⠀⢔⢄⢄⢀⠀⠀⠀⠀⠀⠑⠑⠁⠐⢕⠕⣹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⢟⡝⢕⡕⢕⢕⣼⢝⢱⣿⣏⡿⢇⢕⢕⢕⢜⢹⢻⣿⢇⢕⣿⡿⣿⣿⣿⣿⣿⣿⣿⣿⣿⣿⡏⣿⢕⠀⠀⠀⠀⠀⠀⢄⢕⢕⢱⣵⡏⣶⡄⢀⠀⠀⠑⠑⢅⡄⢸⢕⢕⢕⢕⢕⢸⣿⣿⣿⣿⣿⣿⣿⣿⣿⣿⣿⣿⣿⣿⣿⣿⣿⣿⢕⠀⢸⢕⢕⢕⢕⢸⣿⣿⣿⣿⣿⣿⣿⣿⣿⣿⣿⣿⣿⣿⣿⣿⣿⣿⣿⣿⣿⣿⣿⣿⣿⢕⢕⢕⢕⠁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⡿⢺⢕⢜⢝⢕⢕⣿⢇⣾⡿⣼⢏⢕⢕⢕⣸⢕⣕⢕⢜⢕⢑⣿⢇⣿⣿⣿⣿⣿⣿⣿⣿⣿⣿⡇⢹⢕⢔⢀⠀⠀⠀⢔⢕⢕⢕⢕⣿⡇⣿⡇⢕⢕⢰⢔⢕⢕⢕⢜⢇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⡿⢸⡕⢕⢕⢕⢕⢸⡇⢸⣿⢳⣿⢕⢕⡕⢕⡇⢕⣿⣿⣷⡧⠸⣿⢕⣿⣿⣿⣿⣿⣿⣿⣿⣿⣿⡇⢕⢕⢕⣵⣷⣶⣧⡕⢕⠕⣾⡕⢻⡟⣿⣧⢕⢕⣿⡇⢕⢕⢕⢕⢕⡇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⢇⣜⢷⡕⢕⢕⡕⢸⡇⣾⡟⣾⣿⣧⣵⡇⢕⢕⢰⣿⣿⣿⡇⢕⡇⢜⣿⡏⣿⣿⣿⣿⣿⣿⣿⣿⢕⠁⢕⢱⣿⣿⣿⣿⣇⢕⢕⣿⣧⢸⡇⣿⣿⣡⡇⢸⡇⢅⣕⢕⢕⡞⡱⢕⢕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⢕⢜⢕⢕⡜⢏⢕⢸⢵⣿⣇⣿⣿⣿⢿⡇⢕⢕⢸⣽⣽⣽⡕⠜⢕⢕⣿⡇⢸⡞⣿⣿⣿⢻⡟⡏⢕⢔⢕⢜⣏⣹⣽⣽⣽⢕⢌⣿⣿⡸⡇⣿⣿⣿⡇⢡⣇⢕⢜⢳⡜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⣇⢕⢕⣜⡇⢱⢷⢕⢸⡿⢸⣿⣿⡟⢸⢕⡕⢕⢨⣿⣿⣿⡇⢕⢸⣕⢿⣇⢌⡇⢿⣿⣿⢕⢕⢕⢕⢕⢕⣾⣿⣿⣿⣿⡟⢕⢕⣿⣿⡇⡇⡟⣿⣿⡇⢸⡿⢳⢧⢕⣣⢕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⣧⡕⢎⢝⢓⢷⢨⣾⢇⢸⣿⣿⢇⢜⢕⣷⢕⣜⣽⣽⣏⡕⢅⢞⢿⣇⢜⢕⢹⠚⣿⣿⡕⢕⢕⢱⢕⢱⢟⢝⢙⣿⣿⣣⢕⣱⢏⡻⢕⢕⢕⢙⣿⢕⢸⡇⢗⢟⢝⡕⢕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⣧⡇⢕⢇⢕⡏⢕⢸⢿⡟⢕⢕⢕⠙⠁⢅⢀⠀⠀⠀⠁⠑⢕⢼⣧⣱⣌⢇⠜⢻⣷⡕⢕⣜⡕⢕⠑⠁⠄⠀⠄⢄⢑⠁⠈⢝⢕⢕⢕⢕⢹⢕⢸⡇⢕⢕⢕⣼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⢇⠁⢅⢕⢸⢕⢜⢎⢇⢕⢕⠁⢔⣕⣕⣁⡀⠀⠀⠀⠀⢔⢌⣿⣿⣿⣷⣷⣷⣾⣷⣾⣿⡕⡕⣕⡀⠀⠀⠀⠀⢕⣕⡔⠀⢕⢕⣕⢕⣾⢕⣿⡇⢕⠀⢜⣿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⡿⡇⠁⠀⢅⢕⢸⢕⢕⢕⢕⢕⢕⢕⢜⣿⣿⢁⠀⠀⢀⠀⢀⢸⣷⣿⣿⣿⣿⣿⣿⣿⣿⣿⣿⣿⣿⠁⢀⠀⠀⠀⠀⢸⣿⣧⡷⢕⢱⡟⢑⢦⢕⣿⡇⠀⠀⠀⢜⢇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⢟⡽⠑⠀⠀⠀⢜⡇⢕⢕⢕⢳⡕⢕⢕⣿⣿⣿⣧⡕⠔⡔⠔⣌⣾⣿⣿⣿⣿⣿⣿⣿⣿⣿⣿⣿⣿⣿⣧⡃⢔⢔⢁⣵⣿⣿⣿⢇⢱⡞⢕⢏⢸⢕⢹⡇⠀⠀⠀⠁⢷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⢯⡞⠕⠀⠀⠀⠀⢘⡇⢕⢱⢕⢕⢕⢅⢕⢸⣿⣿⣏⡝⢓⢓⣮⣿⣿⣿⣿⣿⣿⣿⣿⣿⣿⣿⣿⣿⣿⣿⣿⣯⡗⡓⡝⢽⣺⣿⢇⡱⢏⢕⣸⢕⢸⢕⢸⡇⠀⠀⠀⠀⠄⠳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⢣⢏⢕⠀⠀⠀⠀⠀⢕⢕⢕⢕⢕⢕⢕⢕⢕⢸⣗⢝⢙⢕⢕⢔⢍⢻⣿⣿⣿⣿⣿⣿⣿⣻⣿⣿⣿⣿⣿⣿⣿⣏⢕⢕⢕⢜⢩⢕⡕⢕⢜⢱⡇⢕⢸⢕⢸⣧⠀⠀⠀⠀⢀⢕⢝⡕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⡿⡕⢕⢕⢕⢕⢄⣠⣠⡕⢕⢕⠑⢕⢕⢕⢕⢕⢱⡧⢿⡕⢕⢕⣕⣕⣱⣼⣿⣿⣿⣿⣿⣿⣿⣾⣿⣿⣿⣿⣿⣿⣿⣷⣜⡕⢕⢕⣱⢞⡱⢕⢕⣸⢕⢕⢕⡇⢕⣿⣦⣴⣤⢕⢕⢣⢕⢜⡼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⢳⢕⡜⢜⢕⢕⣼⣿⣿⢕⢕⢕⢠⢕⢕⢇⢕⢕⢕⢕⢜⢿⣿⣿⣿⣿⣿⣿⣿⣿⣿⣿⣿⣿⣿⣿⣿⣿⣿⣿⣿⣿⣿⣿⣿⣿⣿⡿⢏⢜⢕⢕⢕⣿⢕⢕⢕⢇⢕⡏⢸⣿⣿⣇⢕⢔⡇⣇⢕⢹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⣏⢇⣼⢧⡇⢕⢱⣿⣿⣿⢕⢕⢕⢑⢇⢕⢕⢕⢕⢕⢕⢕⢜⢻⣿⣿⣿⣿⣿⣿⣿⠙⠛⢟⢟⢏⢝⢝⢟⢛⠋⢻⣿⣿⣿⣿⣿⣿⡿⢕⢕⢕⢕⣸⢻⡕⢕⢕⢑⢕⢕⢸⣿⣿⣿⡕⢕⢹⢹⡕⢏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⢕⣸⣿⢸⢕⢕⣾⣿⣿⡿⢕⢕⢕⠱⡇⢕⢕⢕⡕⢕⢕⢕⢕⢕⢝⢻⣿⣿⣿⣿⣿⣧⣕⢕⢕⢕⢕⢕⢕⣕⣱⣿⣿⣿⣿⣿⢿⢏⢕⢕⢕⢕⢱⢏⡜⢕⢕⢕⢕⢕⢕⢜⢿⣿⣿⢧⢕⢸⢸⢿⢜⢻⣿⣿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⡏⢕⣿⣿⢸⢕⢱⣿⢟⢝⣱⢕⢕⢕⢕⢱⡕⢕⢕⢕⢕⢕⢕⢕⢕⢕⢕⢕⢝⢻⢿⣿⣿⣿⣿⣷⣿⣶⣷⣿⣿⣿⣿⡿⢟⢏⢕⢕⢕⢕⢕⢕⢕⢎⢸⢕⢕⢕⢕⢕⢕⢕⣸⣵⢝⢻⣕⢕⠸⡕⢕⢕⢜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⡇⢸⣿⣿⣜⢕⢸⣵⣶⣿⣿⢕⢕⢕⢕⢕⢣⢕⢕⢕⢕⢕⢕⢕⢕⢕⢕⢕⢕⢕⢕⢕⢝⢟⢿⣿⣿⣿⣿⢿⢟⢏⢕⢕⢕⢕⢕⢕⢕⢕⢕⢕⡱⢕⣵⢕⢕⢇⢕⢕⢕⢕⢻⣿⣿⣷⣼⡕⠕⢕⣕⣕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⣇⣸⣿⣿⢟⢕⢜⢏⢝⢝⢕⢕⢕⢕⢕⢕⢕⢣⢕⢕⢕⢕⢇⢕⢕⢕⢕⢕⢕⢕⢕⢕⢕⢕⢕⢕⢕⢝⢕⢕⢕⢕⢕⢕⢕⢕⢕⢕⢕⢕⢕⢕⢕⢺⣿⢕⢕⢟⢕⢕⢕⢕⢕⢕⢝⢕⢟⢇⢕⢝⢝⢝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⢟⢿⢾⢟⡫⢅⢕⢕⢕⢕⢕⢕⢕⢕⢕⢕⢕⢕⢱⢕⢕⢕⢕⢕⢕⢕⢕⢕⢕⢕⠕⠁⢀⢕⢕⢕⢕⢕⣕⣵⣾⣿⢕⢄⠁⠑⢕⢕⢕⢕⢕⢅⢕⢕⣸⡟⢕⢕⢕⢕⢕⠑⢕⢕⢕⢕⢕⢕⢕⢕⢕⡝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⢀⢔⢕⢕⢕⢕⢕⢕⢕⢕⢕⢕⢕⢑⢕⢕⢕⢜⣷⣕⢕⢕⢕⢕⢕⢕⠕⠁⠀⠀⠀⢕⢕⢱⣾⣿⣿⣿⣿⣿⣿⢕⢕⢄⠀⠀⠁⠑⢕⢕⢕⢕⢕⠜⠑⠑⠑⠕⢕⠕⢕⢕⢕⢕⢕⢕⢕⢕⢕⢕⢕⢕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⡿⢏⢕⢕⢕⢕⢕⢕⢕⢕⢕⢕⢕⢕⢕⢕⢕⢕⢕⢕⢹⡼⢕⢕⢕⢕⠑⠀⠀⠀⠀⠀⠀⢕⢕⣸⣿⣿⣿⣿⣿⣿⣿⢕⢕⢕⠀⠀⠀⠀⠀⠁⢕⠕⠑⠐⠕⠕⠑⠀⠁⠑⠑⠑⠑⠑⢕⢕⢕⢕⢕⢕⢕⢕⢔⢕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⣿⣿⣿⡿⢏⢱⡜⢕⢕⢕⢕⢕⢕⢕⢕⢕⢕⢕⢕⢕⣕⣵⣵⡵⢕⢸⡻⢕⢕⢕⢕⠁⠀⠀⠀⠀⠀⢀⢕⠕⣿⣿⣿⣿⣿⣿⣿⡟⢕⢕⢕⠀⠀⠀⠀⠀⠀⠁⠀⢕⠀⠀⠀⠀⠀⠀⠀⠀⠀⠀⠀⠐⠕⢕⢕⢕⢕⢕⢕⢕⢕⢜⢕⢱⣕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⡿⢟⢏⢕⢕⢻⣿⣿⣿⣿⣿⣿⣿⣿⣿⣿⣿⣿⣿⣿⢟⢕⣷⡟⢕⢕⢕⢕⢕⢕⢕⢕⢕⢕⢔⣱⣾⣿⣿⣿⣿⣿⢌⢸⡇⢑⢕⢕⠕⠀⠀⠀⠀⠀⠀⠀⢕⢅⣺⣿⣿⣿⣿⣿⣿⡕⢱⢕⢕⠀⠀⠀⠀⠀⠀⠁⠀⠁⠀⠀⠀⠀⠀⠀⠀⠀⠀⠀⠀⠀⠀⠀⠀⠀⠀⠀⠁⠑⢕⢜⢿⣕⢝⣿⣿⣿⣿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⡿⢟⢕⢕⢕⢕⢕⢕⢕⢻⣿⣿⣿⣿⣿⣿⣿⣿⣿⣿⣿⡿⢇⣵⣿⣿⢕⢕⢕⢕⢇⢕⢕⢕⢕⢕⢕⣱⣿⣿⣿⣿⣿⣿⣿⢕⡼⢕⢔⢕⢕⠄⠀⠀⠀⠀⠀⠀⠀⢱⣮⣼⣿⣿⣿⣿⣿⣵⣷⡵⠗⠀⠀⠀⠀⠀⠀⠀⠀⠀⠀⠀⠀⠀⠀⠀⠀⠀⠀⠀⠀⠀⠀⠀⠀⠀⠀⠀⠀⠀⠀⠀⠑⢜⣿⣧⡜⢻⣿⣿⣿⣧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⣷⡕⢕⢕⢕⢕⢕⢕⠕⠘⣿⣿⣿⣿⣿⣿⣿⣿⣿⣿⢏⣱⣾⣿⣿⢇⢕⢕⢕⡸⢕⢕⢕⢕⢕⢕⢱⣿⣿⣿⣿⣿⣿⣿⢇⢕⢇⠕⢇⢕⢕⠀⠀⠀⠀⠀⠀⠀⠀⠀⢝⢿⣿⣿⣿⡿⢿⠛⠁⠀⠀⠀⠀⠀⠀⠀⠀⠀⠀⠀⠀⠀⠀⠀⠀⠀⠀⠀⠀⠀⠀⠀⠀⠀⠀⠀⠀⠀⠀⠀⠀⠀⠀⠀⠻⣿⣿⣇⢝⢿⣿⣿⣿⣿⣿⡇⠀⠀⢄⡇⠀⠀⠀⢀⢕⢕⢔⢅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⣷⡕⢕⠕⢕⢕⢕⠀⠀⠘⣿⣿⣿⣿⣿⢿⣟⣽⣷⣿⡿⢟⢟⢟⠏⠗⠕⢕⣇⢕⢕⢕⢕⢕⢕⣿⣿⣿⣿⣿⣿⣿⡇⢱⡸⢕⢕⢕⢕⢕⠀⠀⠀⠀⠀⠀⠀⠀⠀⠀⠀⠀⠀⠀⠀⠀⠀⠀⠀⠀⠀⠀⠀⠀⠀⠀⠀⠀⠀⠀⠀⠀⠀⠀⠀⠀⠀⠀⠀⠀⠀⠀⠀⠀⠀⠀⠀⠀⠀⠀⠀⠀⠀⠀⠘⣿⣯⣵⣜⡟⢛⢛⢛⢛⠃⠀⠀⠁⠛⠃⠀⠀⠑⠕⢕⢕⢕⢕⢕⢔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⣿⣆⠀⠀⠁⠀⢀⢀⠀⠘⣿⢟⣽⣷⣿⢿⢟⢝⢕⢕⢕⢕⢕⠀⠀⠀⠀⠁⠁⠁⠁⠁⠁⠈⠉⠈⠉⠉⠙⠻⢿⢇⣼⡇⠕⠕⠑⠁⠁⠀⠀⠀⠀⠀⠀⠀⠀⠀⠀⠀⠀⠀⠀⠀⠀⠀⠀⠀⠀⠀⠀⠀⠀⠀⠀⠀⠀⠀⠀⠀⠀⠀⠀⠀⠀⠀⠀⠀⠀⠀⠀⠀⠀⠀⠀⠀⠀⠀⠀⠀⠀⠀⠀⠀⢕⢜⢝⢻⢿⣷⣧⣕⢁⠀⠀⠀⠀⠀⠀⠀⠀⠀⢀⢕⢕⢕⠑⢕⣱⣾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⣿⣧⠀⠀⠕⠕⠁⠀⣠⣴⣿⡿⢏⢕⢕⢕⢕⢕⢕⢕⢕⢕⠀⠀⠀⠀⠀⠀⠀⠀⠀⠀⠀⠀⠀⠀⠀⠀⠀⠁⠘⠁⠀⠀⠀⠀⠀⠀⠀⠀⠀⠀⠀⠀⠀⠀⠀⠀⠀⠀⠀⠀⠀⠀⠀⠀⠀⠀⠀⠀⠀⠀⠀⠀⠀⠀⠀⠀⠀⠀⠀⠀⠀⠀⠀⠀⠀⠀⠀⠀⠀⠀⠀⠀⠀⠀⠀⠀⠀⠀⠀⠀⠀⠑⠑⠑⠕⠕⢜⢝⢿⣿⣦⣔⠆⠀⠐⠐⠀⠀⠀⠀⠑⠑⠀⠀⠀⠙⠙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⣧⠀⠀⠀⢀⣼⣿⡿⢏⢕⢕⢕⢕⠑⠑⠁⠁⠁⠁⠁⠀⠀⠀⠀⠀⠀⠀⠀⠀⠀⠀⠀⠀⠀⠀⠀⠀⠀⠀⠀⠀⠀⠀⠀⠀⠀⠀⠀⠀⠀⠀⠀⠀⠀⠀⠀⠀⠀⠀⠀⠀⠀⠀⠀⠀⠀⠀⠀⠀⠀⠀⠀⠀⠀⠀⠀⠀⠀⠀⠀⠀⠀⠀⠀⠀⠀⠀⠀⠀⠀⠀⠀⠀⠀⠀⠀⠀⠀⠀⠀⠀⠀⠀⠀⠀⠀⠀⠀⠁⢜⢻⢿⣷⣵⡁⠀⠀⠄⢔⢄⠀⠀⠀⢄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⣿⣧⠀⠀⠸⣿⢟⢕⢕⢕⢕⢕⠁⠀⠀⠀⠀⠀⠀⠀⠀⠀⠀⠀⠀⠀⠀⠀⠀⠀⠀⠀⠀⠀⠀⠀⠀⠀⠀⠀⠀⠀⠀⠀⠀⠀⠀⠀⠀⠀⠀⠀⠀⠀⢀⢀⢄⢄⢄⢄⠀⢄⢀⠄⠀⢀⢀⢀⠀⠀⠀⠀⠀⠀⠀⠀⠀⠀⠀⠀⠀⠀⠀⠀⠀⠀⠀⠀⠀⠀⠀⠀⠀⠀⠀⠀⠀⠀⠀⠀⠀⠀⠀⠀⠀⠀⠀⠀⠀⠁⢕⢔⢹⣿⣿⣦⠀⠀⠁⠁⠀⠀⣴⣵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⣿⣧⡀⠀⠙⠀⠕⢕⢕⢕⢕⠀⠀⠀⠀⠀⠀⠀⠀⠀⠀⠀⠀⠀⠀⠀⠀⠀⠀⠀⠀⠀⠀⠀⠀⠀⠀⠀⠀⠀⠀⠀⠀⠀⠀⠀⠀⠀⢄⠀⢁⢅⢕⢕⢕⢕⢕⢕⢕⢕⢔⢕⢅⢅⢕⢕⢕⠑⢑⠐⠀⢀⠀⢀⠀⠀⠀⠀⠀⠀⠀⠀⠀⠀⠀⠀⠀⠀⠀⠀⠀⠀⠀⠀⠀⠀⠀⠀⠀⠀⠀⠀⠀⠀⠀⠀⠀⠀⢄⢕⢕⢕⠜⢿⡏⢔⢄⠀⠀⠀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⠇⠀⠀⠀⠀⠑⢕⢕⠑⠆⠀⠀⠀⠀⠀⠀⠀⠀⠀⠀⠀⠀⠀⠀⠀⠀⠀⠀⠀⠀⠀⠀⠀⠀⠀⠀⠀⠀⠀⠀⠀⢀⢁⠑⢕⢕⢄⢄⢕⢕⢕⢕⢕⢕⢕⢕⢕⢕⢕⢕⢔⢕⢕⢕⢕⢕⢔⢕⢕⢕⢕⢅⢀⠀⠄⠀⠀⠀⠀⠀⠀⠀⠀⠀⠀⠀⠀⠀⠀⠀⠀⠀⠀⠀⠀⠀⠀⠀⠀⠀⠀⠀⠀⠀⠔⢕⢕⢕⢕⠑⠀⠀⠀⠁⠁⠀⢠⢇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⢟⠀⠀⠀⠀⠀⠀⠀⠀⠀⠀⠀⠀⠀⠀⠀⠀⠀⠀⠀⠀⠀⠀⠀⠀⠀⠀⠀⠀⠀⠀⠀⠀⠀⠀⠀⠀⠀⢄⢔⢕⢕⢐⢔⢕⢕⢑⢕⢕⢕⢕⢕⢕⢕⢕⢕⢕⢕⢕⢕⢕⢕⢕⢕⢕⢕⢕⢕⢕⢕⢕⢕⢕⢕⢕⢕⢄⢀⢄⠀⠀⠀⠀⠀⠀⠀⠀⠀⠀⠀⠀⠀⠀⠀⠀⠀⠀⠀⠀⠀⠀⠀⠀⠀⠀⠀⠀⠀⠀⠁⠀⠀⠀⠀⠀⠀⠐⢏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⢁⠀⠀⠀⠀⠀⠀⠀⠀⠀⠀⠀⠀⠀⠀⠀⠀⠀⠀⠀⠀⠀⠀⠀⠀⠀⠀⠀⠀⠀⠀⠀⠀⠀⠀⢀⢔⢕⢕⢕⢕⢕⢕⢄⢔⢕⢕⢕⢕⢕⢕⢕⢕⢕⢕⢕⣕⢕⢱⢕⢕⢕⢕⢕⢕⢕⢕⢕⢕⢕⢕⢕⢕⢕⢕⢕⢕⢕⢕⢔⢀⢕⠁⠀⠀⢀⠀⠀⠀⠀⠀⠀⠀⠀⠀⠀⠀⠀⠀⠀⠀⠀⠀⠀⠀⠀⠀⠀⠀⠀⠀⠀⠀⠀⠀⠀⢄⢁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⠀⠀⠀⠀⠀⠀⠀⠀⠀⠀⠀⠀⠀⠀⠀⠀⠀⠀⠀⠀⠀⠀⠀⠀⠀⠀⠀⠀⠀⢀⠄⠀⠀⠀⢕⢕⢕⢕⢕⢕⢕⢕⢕⢕⢕⢕⢕⢱⢵⢥⢵⢕⢕⢕⢕⢕⢕⢕⢕⢕⢕⢕⢕⢕⢕⢕⢕⢕⢕⢕⢕⢕⢕⢕⢕⢕⢕⢕⢕⢕⠀⠀⠀⠀⢕⠀⠀⠀⠀⠀⠀⠀⠀⠀⠀⠀⠀⠀⠀⠀⠀⠀⠀⠀⠀⠀⠀⠀⠀⠀⠀⠀⠀⠀⠀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⢕⠀⠀⠀⠀⠀⠀⠀⠀⠀⠀⠀⠀⠀⠀⠀⠀⠀⠀⠀⠀⠀⠀⠀⠀⠀⠀⠀⠀⠀⠀⠀⠀⠀⠀⠀⠑⠑⢕⢁⢑⠑⢕⢑⢕⢕⢕⢕⢕⢕⢕⢕⢕⢕⢵⢑⡇⢱⢕⢕⢕⢕⢱⡕⢕⢕⢕⢕⢕⢕⢕⢕⢕⢕⢕⢕⢕⢕⠕⠁⠀⠀⢔⢄⠀⢕⠀⠀⠀⠀⠀⠀⠀⠀⠀⠀⠀⠀⠀⠀⠀⠀⠀⠀⠀⠀⠀⠀⠀⠀⠀⠀⠀⠀⠀⠀⠀⢀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⠀⠀⠀⠀⠀⠀⠀⠀⠀⠀⠀⠀⠀⠀⠀⠀⠀⠀⠀⠀⠀⠀⠀⠀⠀⠀⠀⠀⠀⠀⢀⢕⢔⠀⠀⠀⠀⠁⠐⢔⢕⢕⢕⢕⢕⢕⢕⢕⢕⢕⢕⢕⢕⢕⢕⢕⢕⢕⢕⢕⢕⢕⢕⢕⢕⢱⢕⢕⢕⢕⢕⢕⢕⢕⢕⠑⠀⠀⠀⠀⠀⢕⢱⣄⢕⠀⠀⠀⠀⠀⠀⠀⠀⠀⠀⠀⠀⠀⠀⠀⠀⠀⠀⠀⠀⠀⠀⠀⠀⠀⠀⠀⠀⠀⢀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⢄⠀⠀⠀⠀⠀⠀⠀⠀⠀⠀⠀⠀⠀⠀⠀⠀⠀⠀⠀⠀⠀⠀⠀⠀⠀⠀⠀⠀⢄⣮⢕⢕⠀⠀⠀⠀⠀⠀⠀⠁⠑⠑⠕⢕⢕⢕⢕⢕⢕⢕⢕⢅⢇⢕⢕⢕⢕⢕⢕⢕⢕⢕⢕⢕⢕⢕⢕⢕⢕⠕⠕⠑⠁⠀⠀⠀⠀⠀⠀⠀⢕⢕⢹⢕⢀⠀⠀⠀⠀⠀⠀⠀⠀⠀⠀⠀⠀⠀⠀⠀⠀⠀⠀⠀⠀⠀⠀⠀⠀⠀⠀⢀⢄⢕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⢔⢄⢀⠀⠀⠀⠀⠀⠀⠀⠀⠀⠀⠀⠀⠀⠀⠀⠀⠀⠀⠀⠀⠀⢀⢄⢄⢔⢜⣿⢕⢕⠀⠀⠀⠀⠀⠀⠀⠀⠀⠀⠀⠀⠁⠁⠑⠑⠕⠕⠕⠕⠕⠕⠕⠕⠕⠕⠕⠕⠕⠕⠕⠑⠑⠑⠁⠁⠀⠀⠀⠀⠀⠀⠀⠀⠀⠀⠀⢰⢕⢕⣸⢕⢕⢕⢔⢔⢄⢀⢀⠀⠀⠀⠀⠀⠀⠀⠀⠀⠀⠀⠀⠀⠀⠀⠀⢀⢄⢔⢕⢕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⣕⢕⢕⢔⢄⢀⠀⠀⠀⠀⠀⠀⠀⠀⠀⠀⠀⠀⠀⠀⢀⢄⢔⢕⢕⢕⢕⢕⢕⣿⡕⢕⢕⠀⠀⠀⠀⠀⠀⠀⠀⠀⠀⠀⠀⠀⠀⠀⠀⠀⠀⠀⠀⠀⠀⠀⠀⠀⠀⠀⠀⠀⠀⠀⠀⠀⠀⠀⠀⠀⠀⠀⠀⠀⠀⠀⠀⠀⢀⡗⢕⣑⣿⢕⢕⢕⢕⢕⢕⢕⢕⢕⢄⠀⠀⠀⠀⠀⠀⠀⠀⠀⠀⠀⠀⠁⢑⢕⢕⣵⣾⣿⣿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⢸⣿⣿⣧⡕⢕⢕⢕⢔⢄⠀⠀⠀⠀⠀⠀⠀⠀⠀⠀⢔⢕⢕⢕⢕⢕⢕⢕⢕⢕⢿⣿⣧⣕⡄⢀⠀⠀⠀⠀⠀⠀⠀⠀⠀⠀⠀⠀⠀⠀⠀⠀⠀⠀⠀⠀⠀⠀⠀⠀⠀⠀⠀⠀⠀⠀⠀⠀⠀⠀⠀⠀⠀⠀⠀⠀⠀⠀⢄⢜⣵⣾⣿⡿⢕⢕⢕⢕⢕⢕⢕⢕⢕⢕⢕⠀⠀⠀⠀⠀⠀⠀⠀⠀⠀⠀⠀⢕⣵⣿⣿⣿⣿⣿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⠘⠛⠛⠛⠛⠃⠑⠑⠑⠑⠑⠐⠀⠀⠀⠀⠀⠀⠀⠀⠀⠑⠑⠑⠑⠑⠑⠑⠑⠑⠘⠙⠛⠛⠓⠃⠐⠀⠀⠀⠀⠀⠀⠀⠀⠀⠀⠀⠀⠀⠀⠀⠀⠀⠀⠀⠀⠀⠀⠀⠀⠀⠀⠀⠀⠀⠀⠀⠀⠀⠀⠀⠀⠀⠀⠀⠀⠑⠑⠛⠛⠛⠙⠑⠑⠃⠑⠑⠑⠑⠑⠑⠑⠑⠑⠀⠀⠀⠀⠀⠀⠀⠀⠀⠀⠀⠀⠚⠛⠛⠛⠛⠛⠋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⣝⢟⢿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⢷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⠻⣿⣿⣿⣿⣿⣿⣿⣿⣿⡕⢕⡻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⡈⢟⢿⣿⣿⣿⣿⣿⣿⣿⡜⣷⡽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⣿⢏⢸⣿⣿⣿⣿⣿⣿⣿⣿⣷⣕⢕⢝⢇⡻⣿⣿⣿⣿⣷⢹⣿⡹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⡟⢕⡇⣿⣿⣿⣿⣿⣿⣿⣿⣿⣿⣿⣷⡝⢷⢱⡜⢉⠉⠉⠉⠑⠑⠕⢻⣿⣿⣿⣿⣿⣿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⣿⣿⡟⢕⡾⢱⣿⣿⡿⢿⢿⢿⢿⢿⢿⢿⢿⢟⠀⠁⢔⢷⢱⢄⢀⠀⠀⠀⠀⠀⠘⠟⠿⣿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⢛⠿⠟⠿⠟⠟⠿⠿⠿⠿⠿⠟⠟⠟⠟⠟⠻⠿⠟⢟⢕⣱⢇⡜⢧⢕⢕⢕⢕⢕⣕⣕⣑⢵⣵⡇⠀⠀⠀⢸⣇⢣⠕⠀⠀⠀⠀⠀⠀⠀⠀⠈⠟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⠀⢀⣠⢕⢡⡟⢕⡵⢏⣡⡇⢕⢕⢕⢜⢟⢏⢕⢜⢻⡔⠀⠀⢕⣿⣞⡕⠀⠀⠀⠀⠀⢄⠀⠀⠀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⣵⣷⢗⣵⢞⢣⢵⣸⢇⢕⣵⣿⢟⢕⢕⢕⢕⢕⢕⢕⢕⢕⢕⢜⢆⠀⢕⢺⣷⣫⢄⠀⠀⠀⠀⠀⠀⠀⠀⠀⠀⠀⠁⢑⠶⣶⣷⣷⣷⣷⣷⣷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⢕⢏⢕⢏⢕⡵⡕⣿⣿⢕⢸⡿⢇⢕⣕⢕⣑⣵⡕⢕⠕⢕⢑⣧⢱⣥⢣⢑⢸⣿⣿⡧⠀⠀⠐⠐⢔⢄⢔⢕⠀⠀⠀⠀⠀⠁⠑⢹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⢄⡵⢇⢕⣱⡾⢣⢰⣿⡯⢕⢸⣱⣷⣾⣿⣿⣿⣿⣿⣿⣿⣿⣿⣿⡎⢻⣧⢕⠘⣾⣷⣗⢔⠀⠀⠀⠀⠑⢕⠀⠀⠁⠁⠀⠀⠀⣰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⣿⣣⡿⢕⢕⣵⡟⣵⢜⢸⣿⡇⢕⢱⣿⣿⣿⣿⣿⣿⣿⣿⣿⣿⣿⣿⣿⡇⢘⢻⢕⠑⣿⣿⠁⢕⠀⠀⢀⢀⠄⢁⢀⠀⠀⢀⢀⠄⢔⣾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⣿⣳⡿⢕⢱⣾⢟⣾⢟⡇⢑⣿⢇⢕⢜⣿⣿⣿⣿⣿⣿⣿⣿⣿⣿⣿⣿⣿⣷⢕⢕⢕⢕⣿⣿⢸⢕⠀⠀⢕⢕⢕⢰⣕⢅⢅⢅⠔⠁⣷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⣿⢳⣿⢕⣱⣿⢯⣾⢏⢕⡇⠕⢱⣾⢕⢕⢜⣿⣿⣿⣿⣿⣿⣿⣿⣿⣿⣿⣿⣿⢕⢕⢕⢱⣿⣿⢇⠕⠀⠀⠁⠑⠑⠁⠑⠕⢜⢄⢀⢔⠜⢛⢿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⣿⣿⢿⢇⡿⢇⢱⣿⢯⡿⢇⢕⢕⢕⣰⣿⣿⢕⢕⣸⣿⣿⣿⣿⣿⣿⣿⣿⣿⣿⣿⣿⣿⢕⠕⠕⠜⠛⠙⠀⠀⢔⢄⢀⢀⠀⠀⠀⠀⠁⠑⢕⠁⠄⢕⠕⢹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⡿⡟⢹⢝⢕⢕⣼⢟⢱⣿⣏⡾⢕⢕⢕⢕⢜⢹⢿⣿⡇⢕⣿⣿⣿⣿⣿⣿⣿⣿⣿⣿⣿⣿⡏⣿⢕⠀⠀⠀⠀⠀⠀⢀⢕⢕⢱⣧⡇⣦⡄⢀⠀⠀⠐⠔⢐⢄⢱⡇⢕⢕⢕⢕⢸⣿⣿⣿⣿⣿⣿⣿⣿⣿⣿⣿⣿⣿⣿⣿⣿⣿⣿⢕⠀⢸⢕⢕⢕⢕⢸⣿⣿⣿⣿⣿⣿⣿⣿⣿⣿⣿⣿⣿⣿⣿⣿⣿⣿⣿⣿⣿⣿⣿⣿⣿⢕⢕⢕⢕⠁⠑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⡟⣾⢕⢞⢇⢕⢑⡟⢇⣾⡿⣼⢇⢕⢕⢕⢵⢕⡕⢕⢜⢕⢱⣿⢇⣿⣿⣿⣿⣿⣿⣿⣿⣿⣿⡇⢻⢕⢄⢀⠀⠀⠀⢄⢕⢕⢕⢕⣿⣇⣿⡇⢕⢔⠠⡔⢕⢞⢇⢕⢷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⡿⢱⢕⢕⢕⢕⢕⢸⡇⢸⣿⢣⣿⢕⢕⡕⢕⡏⢕⣿⣷⣷⡧⢸⣿⢱⣿⣿⣿⣿⣿⣿⣿⣿⣿⣿⢇⢕⢕⢕⣵⣶⣦⣢⡕⢕⢕⣼⡕⢻⣿⣿⣷⢕⢰⢸⡇⢕⢕⢕⢕⠕⡕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⣿⢣⡜⢧⢕⢕⢕⢕⢸⡇⣾⡿⣾⣿⣧⣱⡇⢕⢕⢰⣿⣿⣿⡇⢕⡇⢸⣿⡟⣿⣿⣿⣿⣿⣿⣿⡿⢕⠑⢕⢕⣿⣿⣿⣿⣇⢕⢕⣿⣧⢸⡇⣿⣿⣧⣿⠸⣷⢕⡕⢕⢕⡼⢕⡇⢕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⣿⢕⢝⢜⢇⡵⢏⢕⢝⢵⣿⣇⣿⣿⣿⣿⡇⢕⢕⢜⣟⣟⣟⢇⢕⢕⢕⣿⡇⢸⡼⣿⣿⣿⢿⡟⡟⢕⢔⢕⢸⢟⣟⣟⣟⣝⢕⢕⢿⣿⡜⡇⣾⣿⣿⡏⢨⣿⢕⢝⢧⡜⢕⢇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⣿⡕⢕⢕⡸⢕⣱⣥⡓⢸⣿⢸⣿⣿⡿⢸⢇⡕⢕⢸⣿⣿⣿⡇⢜⢱⡱⢿⡇⢜⡇⢻⣿⣿⢜⢕⢕⢕⢕⢕⣼⣿⣿⣿⣿⡿⢕⢕⣿⣿⡇⡇⡿⣿⣿⡇⢱⣿⢷⢕⢕⣇⢕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⣷⣕⢕⢝⢳⢧⣵⢱⣾⢇⢸⣿⣿⢇⢸⢱⣧⢕⡜⣻⣿⡽⡇⢱⢸⢿⡕⢌⢕⢱⢸⣿⣿⡇⢕⢕⢕⢕⢱⢟⢟⢯⣽⣽⣕⢕⢕⢿⢻⡇⢕⢕⢹⣿⢇⢰⣿⢵⢷⢟⢹⢕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⣷⣜⢕⢅⢕⢕⡏⢕⢸⣿⡿⢕⢕⢜⠛⠃⠌⢉⢉⠉⠁⠑⠕⢑⢹⣧⣱⡜⠇⢝⢿⣷⣕⢕⣸⡕⢕⠕⠑⠁⠉⠉⢉⠕⠙⠊⢡⢕⢕⢕⢕⢻⢕⢸⡟⢕⢇⢱⣱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⡇⠑⢑⢕⢜⢕⢸⢟⡇⢕⢕⠁⢄⢔⢕⢑⠀⠀⠀⠀⠀⢅⢸⣿⣿⣿⣷⣷⣷⣼⣷⣵⣿⢇⢅⢔⢀⠀⠀⠀⠀⢕⢕⢔⠁⢕⢕⢕⢕⣴⢕⣼⡇⢜⠁⠸⣿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⣿⢏⠑⠀⢑⢱⠸⢕⢕⢕⢕⢕⢕⢔⢱⣿⣿⠉⠁⠀⢀⠀⠀⢸⣿⣿⣿⣿⣿⣿⣿⣿⣿⣿⣿⣷⣷⠉⠁⢀⠀⠀⠀⢸⣿⣏⣴⢕⢕⡿⢱⢏⢕⣿⡇⠑⠀⠁⢝⡇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⡿⡳⠃⠀⠀⠜⢱⡇⢕⢕⢕⢣⡕⢕⢕⢿⣿⣿⣧⡕⢄⢅⢄⢑⣾⣿⣿⣿⣿⣿⣿⣿⣿⣿⣿⣿⣿⣿⣔⢕⢄⢔⠐⣰⣾⣿⣿⢇⢕⡾⢇⡼⢹⢕⢸⡇⠀⠀⠀⠁⢧⢕⢕⢕⢕⢸⣿⣿⣿⡇⢕⢕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⣿⢟⡾⢕⠀⠀⠀⠀⢊⡇⢕⢕⢕⢕⢝⠵⢕⢹⣿⣿⢝⢟⢗⢗⣳⣿⣿⣿⣿⣿⣿⣿⣿⣿⣿⣿⣿⣿⣿⣿⣿⣟⣗⢗⢚⡏⢿⣿⢏⢕⢞⡕⢱⢕⢸⢕⢸⡇⠀⠀⠀⠀⢔⢷⡕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⣿⢯⢞⢕⠀⠀⠀⠀⠀⢮⢕⢕⢕⢕⢕⢕⢕⢕⢸⡿⢝⢏⢕⢔⢜⢝⢻⣿⣿⣿⣿⣿⣿⣿⢿⣿⣿⣿⣿⣿⣿⣿⣏⢕⢔⢕⢕⢝⢏⢕⢕⡕⢕⡗⠕⢸⡕⢸⣿⠀⠀⠀⠀⠀⢜⢱⡱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⣿⢣⢎⢕⢱⢔⢀⢀⣀⡕⢅⢕⢕⢕⢕⢕⢕⢕⢱⣎⣯⡇⢕⢕⢕⠕⣕⣼⣿⣿⣿⣿⣿⣿⣿⣾⣿⣿⣿⣿⣿⣿⣿⣿⣇⠑⢕⢔⢕⡵⢕⢜⢕⢸⢇⢕⢘⡇⢕⣿⢄⣄⣀⢔⢔⢇⢕⢕⡹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⢣⢇⡕⣕⢕⢕⣸⣿⣿⢕⢕⢕⠕⢕⢕⢕⢕⢕⢕⢕⢜⣿⣷⣿⣿⣿⣿⣿⣿⣿⣿⣿⣿⣿⣿⣿⣿⣿⣿⣿⣿⣿⣿⣿⣿⣷⣾⣷⢏⢕⢕⢕⢕⣿⢕⢕⢕⡇⢕⢻⢸⣿⣿⣇⢕⢜⡜⡕⢱⢻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⣏⢇⣱⢣⡇⢕⢱⣿⣿⣿⢕⢕⢕⢹⢕⢕⢕⢕⢕⢕⢕⢕⢜⢿⣿⣿⣿⣿⣿⣿⣿⠙⠿⢿⢟⢟⢟⢟⢿⠿⠏⢿⣿⣿⣿⣿⣿⣿⣷⢏⢕⢕⢕⢸⢛⢕⢕⢕⠱⢕⢜⢸⣿⣿⣿⡕⢕⢾⢹⡕⢎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⡜⢱⣿⣼⢕⢕⣾⣿⣿⣿⢕⢕⢕⢰⡕⢕⢕⢕⢕⢕⢕⢕⢕⢕⢝⢿⣿⣿⣿⣿⣿⣔⢔⢕⢕⢕⢕⢕⢕⢕⣰⣾⣿⣿⣿⣿⡿⢟⢕⢕⢕⢕⢕⡟⣸⢕⢕⢕⢕⢕⢕⢸⣿⣿⣿⢧⢕⢸⡼⢷⢜⢹⣿⣿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⡇⢱⣿⡏⣿⢕⢱⣿⣿⢟⢕⢕⢕⢕⢕⢵⢕⢕⢕⢣⢕⢕⢕⢕⢕⢕⢕⢝⢟⢿⣿⣿⣿⣿⣷⣷⣷⣷⣷⣷⣿⣿⣿⣿⢿⢟⢝⢕⢕⢕⢕⢕⢕⡜⢱⢇⢕⢕⢕⢕⢕⢕⢱⡜⢻⣿⡇⢕⢕⡇⢕⢕⢜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⢇⣸⣿⣇⡇⢕⡼⢏⣱⣷⣿⢕⢕⢕⢕⢜⠇⢕⢕⢕⢕⢕⢕⢕⢕⢕⢕⢕⢕⢕⢕⢝⢟⢿⣿⣿⣿⣿⣿⣿⢿⢟⢏⢕⢕⢕⢕⢕⢕⢕⢕⢕⢱⢕⣱⡇⢕⢱⢕⢕⢕⢕⢸⣿⣵⣜⢕⢕⢕⡇⣕⣕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⢕⣿⣿⣿⡇⢕⣮⡿⢿⢟⢏⢕⢑⢕⢕⢕⢔⢕⢕⢕⢕⢕⡕⢕⢕⢕⢕⢕⢕⢕⢕⢕⢕⢕⢕⢜⢍⢏⢝⢕⢕⢕⢕⢕⢕⢕⢕⢕⢕⢕⢕⢕⢕⢵⣿⡇⢕⢨⢕⢕⢕⢕⢕⢝⢻⢿⠿⡇⢕⢏⢝⢝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⢻⢿⢿⢇⢿⢻⢟⡕⢕⢕⢕⢕⢕⢕⢕⢕⢕⢕⢕⢕⢕⢕⢕⢕⢕⢕⢕⢕⢕⢕⢕⢕⢕⠕⠁⢕⢕⢕⢕⢕⠕⣕⣵⣿⢕⢑⠑⢕⢕⢕⢕⢕⢕⢕⢕⢕⢜⣿⢕⢕⢕⢕⢕⢕⢕⢕⢕⢕⢕⢕⢕⢕⢞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⢀⢔⢎⢕⢕⢕⢕⢕⢕⢕⢕⢕⠕⢕⢕⢕⢱⣧⡕⢕⢕⢕⢕⢕⢕⢕⠕⠑⠀⠀⢔⢕⢱⣷⣿⣿⣿⣿⣿⣿⢕⢕⢀⠀⠁⠑⠕⢕⢕⢕⢕⢕⢕⠟⠕⠕⢕⢕⢕⢔⢕⢕⢕⢕⢕⢕⢕⢕⢕⢕⢕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⢟⢕⢕⢕⢕⢕⢕⢕⢕⢕⢕⢕⢕⢕⢕⢕⢕⢕⠕⣿⡷⢕⢕⢕⢕⠕⠁⠀⠀⠀⠀⠀⢕⢕⢸⣿⣿⣿⣿⣿⣿⣿⢕⢕⢕⠀⠀⠀⠀⠁⠑⢕⢕⠕⠁⢔⢔⢔⠀⠑⢅⢕⢕⢕⢕⢕⢕⢕⢕⢕⢕⢕⢕⢅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⣿⣿⣿⣿⢟⢕⣵⢕⢕⢕⢕⢕⢕⢕⢕⢕⢕⢕⢕⢕⢕⢕⣕⡕⢕⢼⠾⡕⢕⢕⢕⠀⠀⠀⠀⠀⠀⠀⢕⠕⣿⣿⣿⣿⣿⣿⣿⡿⢕⢕⢕⠀⠀⠀⠀⠀⠀⠕⠀⢔⢄⠀⠀⠀⠀⠀⠀⠀⠀⠀⠁⢑⢕⢕⢕⢕⢕⢕⢕⢕⢕⡕⢕⣵⣕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⡿⢿⣿⣿⣿⣿⣿⣿⣿⣿⣿⣿⣿⣿⣿⣿⣿⡿⢏⣱⣿⢇⢕⢕⢕⢕⢕⢕⢕⢕⢕⢕⢕⣱⣷⣿⣿⣿⣇⢕⢸⡇⢕⢕⢕⢕⠀⠀⠀⠀⠀⠀⠁⢕⢌⢿⣿⣿⣿⣿⣿⣿⢇⢕⢕⢕⠀⠀⠀⠀⠀⠀⠐⢀⠑⠀⠀⠀⠀⠀⠀⠀⠀⠀⠀⠀⠀⠁⠑⠑⠑⠑⠑⠕⢕⢕⢸⣧⡜⢿⣿⣿⣿⣿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⡿⢟⢏⢕⢕⢕⢻⣿⣿⣿⣿⣿⣿⣿⣿⣿⣿⣿⣿⣿⢟⢱⣼⣿⢇⢕⢕⢕⢕⢕⢕⢕⢕⢕⢕⢱⣿⣿⣿⣿⣿⣿⣿⢕⣸⢀⢕⢕⢕⠄⠀⠀⠀⠀⠀⠀⠀⢱⣴⣝⣿⣿⣿⣿⣿⣏⣕⣱⡣⠁⠀⠀⠀⠀⠀⠀⠀⠀⠀⠀⠀⠀⠀⠀⠀⠀⠀⠀⠀⠀⠀⠀⠀⠀⠀⠀⠀⠀⠀⠑⢕⢹⣿⣕⢝⣿⣿⣿⣿⣧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⡟⢕⢕⢕⢕⢕⢕⢕⢕⢿⣿⣿⣿⣿⣿⣿⣿⣿⣿⣿⡿⢏⣱⣿⣿⡟⢕⢕⢕⢸⢕⢕⢕⢕⢕⢕⢱⣿⣿⣿⣿⣿⣿⣿⡇⢕⡎⢕⢕⢕⢕⠀⠀⠀⠀⠀⠀⠀⠀⠁⢻⣿⣿⣿⣿⣿⣿⣿⠟⠛⠁⠀⠀⠀⠀⠀⠀⠀⠀⠀⠀⠀⠀⠀⠀⠀⠀⠀⠀⠀⠀⠀⠀⠀⠀⠀⠀⠀⠀⠀⠀⠀⠀⠑⣿⣿⣧⡜⢻⣿⣿⣿⣿⣿⣿⡇⠀⠀⢄⡇⠀⠀⠀⠀⢀⢀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⣷⡕⢕⢕⢕⢕⢕⢕⠑⠘⣿⣿⣿⣿⣿⣿⣿⣿⡿⢟⣱⣼⣽⣽⣽⣇⡕⢕⢕⡇⢕⢕⢕⢕⢕⢕⣾⣿⣿⣿⣿⣿⣿⡟⢕⢱⢕⢕⢔⢕⢑⠀⠀⠀⠀⠀⠀⠀⠀⠀⠐⠜⠟⠛⠛⠛⠋⠁⠀⠀⠀⠀⠀⠀⠀⠀⠀⠀⠀⠀⠀⠀⠀⠀⠀⠀⠀⠀⠀⠀⠀⠀⠀⠀⠀⠀⠀⠀⠀⠀⠀⠀⠀⠀⠈⠿⢿⢿⣇⢝⢟⢛⢛⢛⢛⠃⠀⠀⠁⠛⠃⠀⠀⢀⢕⢕⢕⢕⢕⢀⠀⠀⢄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⣷⡕⠕⠑⢕⢕⠕⠀⠀⠘⣿⣿⣿⡿⣟⣯⣵⣾⡿⢟⢟⢝⢝⠁⠁⠀⠁⠘⠃⠕⠕⢕⠕⠕⠼⠿⠿⠿⢿⣿⣿⣿⡇⢰⡟⢕⢕⢕⢕⠑⠀⠀⠀⠀⠀⠀⠀⠀⠀⠀⠀⠀⠀⠀⠀⠀⠀⠀⠀⠀⠀⠀⠀⠀⠀⠀⠀⠀⠀⠀⠀⠀⠀⠀⠀⠀⠀⠀⠀⠀⠀⠀⠀⠀⠀⠀⠀⠀⠀⠀⠀⠀⠀⠀⠀⢸⢿⣿⣷⣵⣕⢕⣕⣑⠀⠀⠀⠀⠀⠀⢀⡁⠁⠑⢕⢕⢕⢕⢕⢕⢝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⣆⠀⠀⠀⢄⢄⢄⠀⠘⢟⣽⣾⡿⢟⢏⢕⢕⢕⢕⢕⢕⢄⠀⠀⠀⠀⠀⠀⠀⠀⠀⠀⠀⠀⠀⠀⠀⠀⠉⠻⢕⡿⠇⠑⠁⠁⠀⠀⠀⠀⠀⠀⠀⠀⠀⠀⠀⠀⠀⠀⠀⠀⠀⠀⠀⠀⠀⠀⠀⠀⠀⠀⠀⠀⠀⠀⠀⠀⠀⠀⠀⠀⠀⠀⠀⠀⠀⠀⠀⠀⠀⠀⠀⠀⠀⠀⠀⠀⠀⠀⠀⠀⠀⢕⢕⢕⢝⢟⢿⣷⣮⣝⡶⡖⢂⠀⠐⠐⠘⠁⠀⠀⢕⢕⢕⠑⠑⠁⠘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⣆⠀⠀⠑⠑⠀⢠⣴⣿⡿⢏⢕⢕⢕⢕⢕⢕⠕⠕⢕⠕⠀⠀⠀⠀⠀⠀⠀⠀⠀⠀⠀⠀⠀⠀⠀⠀⠀⠀⠀⠀⠀⠀⠀⠀⠀⠀⠀⠀⠀⠀⠀⠀⠀⠀⠀⠀⠀⠀⠀⠀⠀⠀⠀⠀⠀⠀⠀⠀⠀⠀⠀⠀⠀⠀⠀⠀⠀⠀⠀⠀⠀⠀⠀⠀⠀⠀⠀⠀⠀⠀⠀⠀⠀⠀⠀⠀⠀⠀⠀⠀⠀⠀⠁⠁⠁⠁⠑⠕⠝⢻⣿⣧⣕⠔⣔⡀⠀⠀⠀⠀⠁⠁⠀⠀⠀⣀⣀⣄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⣧⠀⠀⠀⢰⣿⣿⢏⢕⢕⢕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⢜⢻⣿⣷⣽⢁⠀⠀⢔⢔⠀⠀⠀⣴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⣧⠀⠀⢸⡿⠕⢕⢕⢕⢕⠁⠀⠀⠀⠀⠀⠀⠀⠀⠀⠀⠀⠀⠀⠀⠀⠀⠀⠀⠀⠀⠀⠀⠀⠀⠀⠀⠀⠀⠀⠀⠀⠀⠀⠀⠀⠀⠀⠀⠀⢀⢀⠀⢄⢔⢔⢔⢔⢔⢄⠔⢄⢔⠄⢄⢔⢄⢄⢄⢀⠀⠀⠀⠀⠀⠀⠀⠀⠀⠀⠀⠀⠀⠀⠀⠀⠀⠀⠀⠀⠀⠀⠀⠀⠀⠀⠀⠀⠀⠀⠀⠀⠀⠀⠀⠀⠀⠀⠀⢕⢕⢜⢻⣿⣷⠀⠀⠀⠀⠀⠀⣾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⣧⢀⠁⠀⠀⠑⢕⢕⢕⢄⠀⠀⠀⠀⠀⠀⠀⠀⠀⠀⠀⠀⠀⠀⠀⠀⠀⠀⠀⠀⠀⠀⠀⠀⠀⠀⠀⠀⠀⠀⠀⠀⠀⢀⢄⢄⢔⢔⠀⢄⢕⢕⢕⢕⢕⢕⢕⢕⢕⢕⢕⢕⢔⢕⢕⢕⢅⢅⢀⢀⢔⢄⢄⠀⠀⠀⠀⠀⠀⠀⠀⠀⠀⠀⠀⠀⠀⠀⠀⠀⠀⠀⠀⠀⠀⠀⠀⠀⠀⠀⠀⠀⠀⠀⠀⠀⢀⢔⢕⢕⢕⠑⠙⠟⢕⢕⠀⠀⠀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⠿⠁⠀⠀⠀⠀⠑⠕⠑⠁⠑⠀⠀⠀⠀⠀⠀⠀⠀⠀⠀⠀⠀⠀⠀⠀⠀⠀⠀⠀⠀⠀⠀⠀⠀⠀⠀⠀⠀⠀⢀⢄⢀⠀⢁⢕⠕⢕⢕⢕⢕⢕⢕⢕⢕⢕⢕⢕⢕⢕⢕⢕⢕⢕⢕⢕⢕⢕⢕⢕⢕⢕⢕⢕⢄⢔⠀⠀⠀⠀⠀⠀⠀⠀⠀⠀⠀⠀⠀⠀⠀⠀⠀⠀⠀⠀⠀⠀⠀⠀⠀⠀⠀⠀⠀⠁⠑⠑⠑⠕⠁⠀⠀⠀⠀⠀⠀⠀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⢄⠀⠀⠀⠀⠀⠀⠀⠀⠀⠀⠀⠀⠀⠀⠀⠀⠀⠀⠀⠀⠀⠀⠀⠀⠀⠀⠀⠀⠀⠀⠀⠀⠀⠀⠀⠀⢄⢔⢕⢕⢔⢔⢑⠑⢕⢕⢕⢕⢕⢕⢕⢕⢕⢕⢕⢕⢕⢕⢕⢕⢕⢕⢕⢕⢕⢕⢕⢕⢕⢕⢕⢕⢕⢕⢕⢔⢔⢔⢀⠀⢀⢄⠀⠀⠀⠀⠀⠀⠀⠀⠀⠀⠀⠀⠀⠀⠀⠀⠀⠀⠀⠀⠀⠀⠀⠀⠀⠀⠀⠀⠀⠀⠀⠀⠀⢀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⠑⠀⠀⠀⠀⠀⠀⠀⠀⠀⠀⠀⠀⠀⠀⠀⠀⠀⠀⠀⠀⠀⠀⠀⠀⠀⠀⠀⠀⠀⠀⠀⠀⠀⠀⢄⢕⢕⢕⢕⢕⢕⢕⢔⢔⢕⢕⢕⢕⢕⢕⢕⢕⢕⡕⢕⢕⢕⢕⢱⢕⢕⢕⢕⢕⢕⢕⢕⢕⢕⢕⢕⢕⢕⢕⢕⢕⢕⢕⢕⢄⢕⠐⠀⠀⢔⠀⠀⠀⠀⠀⠀⠀⠀⠀⠀⠀⠀⠀⠀⠀⠀⠀⠀⠀⠀⠀⠀⠀⠀⠀⠀⠀⠀⠀⠀⠕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⠀⠀⠀⠀⠀⠀⠀⠀⠀⠀⠀⠀⠀⠀⠀⠀⠀⠀⠀⠀⠀⠀⠀⠀⠀⠀⠀⠀⠀⠀⠀⠁⠀⠀⠀⠕⢕⢕⢕⢕⢕⢕⢕⢕⢕⢕⢕⢕⢕⢜⢗⢇⢕⢇⢕⢕⢔⢕⢕⢱⢕⢕⢕⢕⢕⢕⢕⢕⢕⢕⢕⢕⢕⢕⢕⢕⢕⢕⢕⢕⢕⠀⠀⠀⠀⢕⠀⠀⠀⠀⠀⠀⠀⠀⠀⠀⠀⠀⠀⠀⠀⠀⠀⠀⠀⠀⠀⠀⠀⠀⠀⠀⠀⠀⠀⠀⠀⢀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⠀⠀⠀⠀⠀⠀⠀⠀⠀⠀⠀⠀⠀⠀⠀⠀⠀⠀⠀⠀⠀⠀⠀⠀⠀⠀⠀⠀⠀⠀⠀⢄⠀⠀⠀⠁⠁⢔⠄⠕⢁⢕⢕⢕⢕⢕⢕⢕⢕⢕⢕⢕⢕⢇⢕⢇⢕⢕⢕⢕⢕⢱⢵⢕⢕⢕⢕⢕⢕⢕⢕⢕⢕⢕⢕⢕⢕⠑⠁⠀⠀⢔⢆⠀⠑⠀⠀⠀⠀⠀⠀⠀⠀⠀⠀⠀⠀⠀⠀⠀⠀⠀⠀⠀⠀⠀⠀⠀⠀⠀⠀⠀⠀⠀⠀⢕⢕⢕⢄⠀⢕⢕⢔⢄⢀⠕⢕⢕⢕⢕⢕⢸⢕⢕⢕⢕⢜⢻⢿⢇⢕⣿⣿⡿⢿⢇⢕⢸⣿⣿⣧⢕⢕⢕⢕⠀⠀⢕⣷⣵⢕⢸⣿⣿⣿⣿⣿⣿⣷⣮⣽⣻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⠀⠀⠀⠀⠀⠀⠀⠀⠀⠀⠀⠀⠀⠀⠀⠀⠀⠀⠀⠀⠀⠀⠀⠀⠀⠀⠀⠀⠀⠀⢰⢕⢕⠀⠀⠀⠀⠀⠁⠕⢕⢕⢕⢕⢕⢕⢕⢕⢕⢕⢕⢕⢕⢕⢕⢕⢕⢕⢕⢕⢕⢕⢕⢕⢕⢕⢕⢕⢱⢕⢕⢕⢕⢕⠕⠑⠀⠀⠀⠀⠀⢕⢜⣇⢔⠀⠀⠀⠀⠀⠀⠀⠀⠀⠀⠀⠀⠀⠀⠀⠀⠀⠀⠀⠀⠀⠀⠀⠀⠀⠀⠀⠀⠀⢀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⢄⠀⠀⠀⠀⠀⠀⠀⠀⠀⠀⠀⠀⠀⠀⠀⠀⠀⠀⠀⠀⠀⠀⠀⠀⠀⠀⠀⢀⢱⣿⢕⢕⠀⠀⠀⠀⠀⠀⠀⠀⠁⠁⠑⠕⢕⢕⢕⢕⢕⢕⢕⢕⢕⢕⢕⢕⢕⢕⢕⢕⢕⢕⢕⢕⢕⢕⢕⢕⠕⠑⠑⠁⠀⠀⠀⠀⠀⠀⠀⠀⢕⢕⢸⢕⢄⢄⢀⢀⠀⠀⠀⠀⠀⠀⠀⠀⠀⠀⠀⠀⠀⠀⠀⠀⠄⠀⠀⠀⠀⠀⢀⢄⢔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⢔⢀⠀⠀⠀⠀⠀⠀⠀⠀⠀⠀⠀⠀⠀⠀⠀⠀⠀⠀⠀⢀⢄⢔⢕⢕⢕⢸⣷⢕⢕⢀⠀⠀⠀⠀⠀⠀⠀⠀⠀⠀⠀⠀⠁⠁⠁⠑⠑⠑⠑⠕⠕⠕⠕⠕⠕⠕⠑⠑⠑⠑⠑⠁⠁⠀⠀⠀⠀⠀⠀⠀⠀⠀⠀⠀⠀⠀⠄⢕⢕⢼⢕⢕⢕⢕⢕⢕⢔⢄⢄⠀⠀⠀⠀⠀⠀⠀⠀⠀⠀⠀⠀⠀⠀⢀⢄⢔⢕⢕⣕⣵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⢸⣵⡕⢕⢕⢔⢀⠀⠀⠀⠀⠀⠀⠀⠀⠀⠀⠀⠀⠀⢀⢔⢕⢕⢕⢕⢕⢕⢕⢜⣿⣕⢕⢕⠀⠀⠀⠀⠀⠀⠀⠀⠀⠀⠀⠀⠀⠀⠀⠀⠀⠀⠀⠀⠀⠀⠀⠀⠀⠀⠀⠀⠀⠀⠀⠀⠀⠀⠀⠀⠀⠀⠀⠀⠀⠀⠀⠀⠀⠀⢞⢕⣵⣿⢕⢕⢕⢕⢕⢕⢕⢕⢕⢕⢔⠀⠀⠀⠀⠀⠀⠀⠀⠀⠀⠀⠀⠕⢕⣱⣵⣿⣿⣿⡇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⠚⠛⠛⠃⠑⠑⠑⠑⠐⠀⠀⠀⠀⠀⠀⠀⠀⠀⠀⠀⠑⠑⠑⠑⠑⠑⠑⠑⠑⠑⠛⠛⠛⠑⠐⠀⠀⠀⠀⠀⠀⠀⠀⠀⠀⠀⠀⠀⠀⠀⠀⠀⠀⠀⠀⠀⠀⠀⠀⠀⠀⠀⠀⠀⠀⠀⠀⠀⠀⠀⠀⠀⠀⠀⠀⠀⠀⠀⠐⠑⠓⠛⠛⠛⠑⠘⠑⠑⠑⠑⠑⠑⠑⠑⠑⠑⠀⠀⠀⠀⠀⠀⠀⠀⠀⠀⠀⠀⠚⠛⠛⠛⠛⠛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⣷⣕⢝⢿⣿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⣧⢕⢕⣿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⠻⣿⣿⣿⣿⣿⣿⣿⣿⣧⢱⣎⢿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⣿⢻⣿⣿⣿⣿⣿⣿⣿⣿⣔⢜⢝⢿⡿⣿⣿⣿⣿⣿⣇⢿⣧⢿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⣿⢟⡕⣾⣿⣿⣿⣿⣿⣿⣿⣿⣿⣷⣕⢱⣕⢜⢻⠿⠿⠿⢿⢜⢿⢏⣿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⣿⢇⣱⢣⣿⣿⣿⣿⣿⣿⣿⣿⣿⣿⣿⣿⠎⠝⢜⡇⢄⠀⠀⠀⠀⠀⠁⠘⢻⣿⣿⣿⣿⣿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⣿⣽⣽⣿⣿⣿⣿⣿⣿⣿⣿⣿⣿⣿⣿⣿⣿⣿⣿⣿⣿⢇⢱⢏⢸⢿⢟⢟⢟⢟⢟⢟⢟⢟⢟⢟⡇⠀⠀⠁⢹⡜⢕⢔⠀⠀⠀⠀⠀⠀⠈⠁⠻⣿⣿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⢻⠿⠿⠿⠿⠟⠟⠿⠿⠿⠿⠿⠟⠟⠟⠟⠟⠿⠿⠟⢇⢕⡾⢕⢇⣱⢕⢇⢕⢕⢕⢱⣵⣷⢗⢷⣧⠀⠀⠀⢜⣷⢸⡕⠀⠀⠀⠀⠀⠀⠐⠀⠀⠘⠟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⠀⢀⡠⡆⢕⢸⡇⢱⢏⣱⣾⢇⢕⢕⢕⢕⢕⢕⢕⢕⢜⢣⢀⠀⢕⢹⣏⢱⢀⠀⠀⠀⠀⠐⠀⠀⠀⠀⠀⠀⠀⠀⠀⠀⠀⠀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⣷⢗⡵⢏⢕⢜⣆⣾⢕⢡⣾⡿⢕⢕⢕⢕⢕⢕⢕⢕⢕⠕⡕⢕⡱⡄⠕⢸⣿⣮⡕⠀⠀⠀⠀⠁⠀⠀⢄⠀⠀⠀⠀⠑⠕⢳⢷⣿⣷⣷⣷⣶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⠀⢑⡵⢝⢕⣡⣇⢱⣿⡟⢕⢸⢟⠕⢕⣬⣵⣵⣶⣵⣱⣵⣱⣴⣷⡸⣷⡙⢔⢸⣿⣿⣟⢀⠀⠁⠁⠑⢔⢔⠕⠀⢄⠄⠀⠀⠀⠀⢸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⣿⡇⣴⢏⢕⢕⣾⢟⢜⠸⣿⡇⢕⢜⣼⣿⣿⣿⣿⣿⣿⣿⣿⣿⣿⣿⣿⡇⠘⣷⢕⢔⢾⣿⣿⢕⠀⠀⠀⠀⠁⠕⠀⠀⠀⠀⠀⠀⠀⢰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⣿⣟⣾⢇⢕⣱⣿⣫⡿⡇⢕⣿⡧⢕⢸⣿⣿⣿⣿⣿⣿⣿⣿⣿⣿⣿⣿⣿⣷⢕⢹⢕⢕⣿⣿⡽⢕⠀⠀⢄⢄⢁⠔⠄⠄⠄⠄⠄⢐⢔⣾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⣿⣟⣾⢕⢕⣼⡿⣱⡿⢇⡇⢕⢻⡅⢕⢜⢿⣿⣿⣿⣿⣿⣿⣿⣿⣿⣿⣿⣿⣿⢕⢕⢕⢕⣿⣿⡇⢕⠀⠀⠕⢜⡕⢜⢳⢕⢔⠐⠃⠁⢹⣿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⡟⣾⡏⠕⣾⡿⣵⡟⢕⢕⡇⢁⣱⣯⢕⢕⢱⣿⣿⣿⣿⣿⣿⣿⣿⣿⣿⣿⣿⣿⢕⢕⢕⢱⣿⣿⠇⠑⠀⠀⠀⠁⠁⠀⠁⠁⠕⠳⢄⢔⠑⢄⢙⢿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⣿⣿⣿⡿⢿⢟⣹⡿⢕⣼⡿⣹⡏⢕⢕⢕⢱⣵⣿⣿⢕⢕⣾⣿⣿⣿⣿⣿⣿⣿⣿⣿⣿⣿⣿⣿⢕⠑⠁⠈⠉⠀⠀⠀⢕⢔⢄⢄⢀⠀⠀⠀⠀⠄⠁⢁⢄⢁⠕⣸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⣿⢫⢕⢕⢕⢕⢕⣿⢇⣼⣿⢱⡟⢕⢕⢕⢕⢜⡜⢟⢿⢕⠕⣿⡿⣿⣿⣿⣿⣿⣿⣿⣿⣿⣿⡇⣿⢕⠀⠀⠀⠀⠀⠀⢔⢕⢕⢕⣾⣧⣿⡆⢄⢀⠀⠁⢁⠅⢔⢕⣕⢕⢕⢕⢕⢸⣿⣿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⣿⢗⢗⢕⢝⢝⢕⢸⡇⢱⣿⢇⣿⢕⢕⢕⢕⡇⢕⣴⡕⢕⢕⢸⣿⢣⣿⣿⣿⣿⣿⣿⣿⣿⣿⣿⡇⢍⢕⢕⢄⠀⠀⢀⢔⢕⢕⢱⢕⢻⣿⢸⣷⢕⢜⢰⡔⢕⢝⢕⢕⢟⢕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⣿⡏⣧⢕⢕⢕⢕⢕⣽⡇⣾⡿⣼⣿⢕⢕⡕⢕⢇⢱⣿⣿⣿⡇⢘⡿⢸⣿⣿⣿⣿⣿⣿⣿⣿⣿⣿⡇⢕⢕⢕⣼⣿⣿⣧⡇⢕⢕⣿⡇⢸⣿⢸⣿⡕⢸⢸⣷⢕⢕⢕⢕⢕⣵⢕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⡿⢸⡝⢱⢕⢕⣕⢕⣹⢧⣿⣇⣿⣿⣵⣾⡇⢕⢕⢸⣿⣿⣿⡇⢱⡇⢸⣻⡇⢿⢿⣿⣿⣿⣿⣿⣿⢕⢁⢕⢕⣿⣿⣿⣿⣿⢕⢕⣿⣿⢸⣿⢸⣿⣧⣿⢜⣿⢅⢕⡕⢕⡕⢃⢇⢕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⡇⢕⢕⢜⢱⢎⢕⢕⢪⢸⣿⢹⣿⣿⣿⢿⢇⢕⢕⢸⣽⣵⣵⡕⢘⢕⢕⣿⡇⢸⡞⣿⣿⣿⢻⡏⡿⢕⢕⢕⢜⣽⣵⣵⣵⣵⡕⢕⢻⣿⡇⣿⢸⣿⣿⣿⢕⣿⢕⢕⢝⣎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⣷⡇⢕⠱⣟⢕⢵⢇⢅⣿⡏⣼⣿⣿⡇⢸⢕⡕⢕⢸⣿⣿⣿⡇⢕⢸⡕⢫⢇⢜⣇⢸⣿⣿⢕⢕⢕⢕⡕⢕⣼⣿⣿⣿⣿⣿⢕⢕⢸⣿⡇⢇⢸⢹⣿⡏⢕⣿⢜⢣⢕⣫⢇⢕⢜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⣷⣕⢕⡝⢟⢳⢷⢇⡿⢕⣻⣿⣿⢕⢕⢸⣷⢕⣼⣷⠷⣷⡞⢱⢝⢻⣧⢜⢕⢸⡘⡿⣿⣇⢕⢕⢑⢇⢕⢏⢝⢗⢳⢷⢧⢇⢱⡸⢜⢏⢕⢕⢜⢿⡇⢕⣿⢕⢟⢏⢱⢕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⣷⣕⢕⢕⢕⢿⢳⢕⢺⣿⡏⢕⢕⢜⠁⢁⢀⢄⠀⠀⠀⠁⠑⢕⢼⣷⣾⣜⣕⢜⣝⢻⠇⢇⣾⡗⢕⠑⠁⠄⠀⠀⠄⢅⢀⠁⠸⢕⢕⢕⢕⢸⡇⢱⣿⢕⢇⢱⣱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⣿⠃⠁⢕⡸⢕⢕⢌⢜⡇⢕⢕⠀⢕⣕⡕⣅⡀⠀⠀⠀⠁⢔⢜⣿⣿⣿⣿⣿⣿⣿⣿⣿⣿⡕⡔⣕⡄⠀⠀⠀⠀⠕⣕⡕⠀⢅⢕⢕⢕⢘⡕⣸⣿⢅⠁⠁⢿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⡿⢕⠀⠀⢱⣕⡕⢕⢕⢕⢕⢕⢕⢕⣹⣿⣧⠀⠀⠀⢀⠀⢀⢸⣿⣿⣿⣿⣿⣿⣿⣿⣿⣿⣿⣿⣿⠀⢀⠀⢀⠀⠀⢰⣿⣏⣵⢕⢕⣾⢕⢇⡇⢹⣿⢕⠀⠀⠜⡇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⣿⢯⡞⠀⠀⠀⢜⣽⡇⢕⢕⢕⢱⡧⢕⢕⣿⣿⣿⣧⡑⢔⡔⠔⣨⣿⣿⣿⣿⣿⣿⣿⣿⣿⣿⣿⣿⣿⣿⣧⡃⢔⡔⢑⣱⣾⣿⣿⢏⢕⡼⢇⡘⢕⡇⢸⣿⠀⠀⠀⠀⢑⣕⢕⢕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⡿⣱⢏⠑⠀⠀⠀⠁⢓⢕⢕⢡⢕⢕⢜⢟⢕⢿⣿⣷⢝⢛⢓⢓⣽⣿⣿⣿⣿⣿⣿⣿⣿⣿⣿⣿⣿⣿⣿⣿⣿⣯⣗⡓⡋⡹⢪⣿⢏⢕⢞⡕⢱⢕⠑⡇⢕⣿⠀⠀⠀⠀⠁⢹⣇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⡟⡸⢕⢕⠀⠀⠀⠀⢕⢜⢕⡕⢕⢕⢕⢕⢕⢕⢸⡝⠎⢕⢕⢔⢔⢝⢻⣿⣿⣿⣿⣿⣿⣿⣻⣿⣿⣿⣿⣿⣿⣿⡃⠜⢕⢔⢕⢝⢏⢕⢕⡕⢕⡾⢕⢜⡇⢕⣿⢔⠀⠀⠀⠀⢕⢜⢧⢷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⣟⢎⢕⢱⢕⢔⢀⣀⣠⢕⢕⢕⣱⢕⢕⢕⢕⢕⢱⡎⣧⡑⡕⣕⠕⣕⣡⣼⣿⣿⣿⣿⣿⣿⣿⣾⣿⣿⣿⣿⣿⣿⣿⣷⣧⣕⢕⢕⣕⡵⢕⢜⢕⢱⡏⢕⢕⢇⢕⢻⣵⣄⣄⡄⢄⢕⡕⢕⢏⢿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⡿⢜⢕⡇⡗⢕⢕⣾⣿⣿⢕⢕⢕⠼⢕⢕⢕⢕⢕⢕⢕⢜⣿⣿⣿⣿⣿⣿⣿⣿⣿⣿⣿⣿⣿⣿⣿⣿⣿⣿⣿⣿⣿⣿⣿⣿⣿⣿⣿⡟⢕⢕⢕⢕⣼⠇⢕⢕⢸⢕⢸⢹⣿⣿⣷⢕⢕⢣⢣⢔⢾⣿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⢳⢕⣾⢹⡇⢕⣸⣿⣿⡏⢕⢕⢕⢹⢕⢕⢕⢕⢕⢕⢕⢕⢜⢿⣿⣿⣿⣿⣿⣿⣿⠙⠟⢟⢟⢟⢛⢟⢟⢟⠋⢻⣿⣿⣿⣿⣿⣿⡷⢎⢕⢕⢕⢡⢏⡅⢕⢕⢜⢕⢸⢸⣿⣿⣿⡇⢕⢸⣸⣇⢅⢿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⢕⣼⣿⢸⢇⢕⣿⣿⣿⣇⢕⢕⢕⠕⡇⢕⢕⢱⢕⢕⢕⢕⢕⢕⢝⢿⣿⣿⣿⣿⣿⣔⡕⢕⢕⢕⢕⢕⢕⢕⣰⣾⣿⣿⣿⣿⡿⢟⢕⢕⢕⢕⢕⡞⣸⢕⢕⢕⢕⢕⢕⢜⣿⣿⣿⡿⢕⠸⡞⢿⢕⣸⣿⣿⣿⣿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⡇⢱⣿⣿⢸⢕⢸⣿⣿⢟⣕⢕⢕⢕⢕⢜⢕⢕⢕⢕⢕⢕⢕⢕⢕⢕⢕⢜⢝⢿⣿⣿⣿⣿⣿⣶⣷⣷⣷⣾⣿⣿⣿⣿⢿⢟⢕⢕⢕⢕⢕⢕⢕⣸⢕⢱⡕⢕⢕⢕⢕⢕⢸⣜⢻⣿⡧⢕⢜⡕⢕⢕⢝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⡇⢸⣿⣿⣞⢕⢸⡿⣫⣾⣿⢕⢕⢕⢕⢕⢕⢕⢕⢕⢜⢕⢕⢕⢕⢕⢕⢕⢕⢕⢕⢜⢝⢻⢿⣿⣿⣿⣿⡿⢟⢟⢝⢕⢕⢕⢕⢕⢕⢕⢕⢕⢱⢇⣸⣿⢇⢕⣇⢕⢕⢕⢜⢿⣷⣝⢇⢕⠜⣕⣕⣕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⣸⣿⣿⣿⡇⢜⣽⢝⢝⢕⢕⠕⢕⢕⢕⢕⢕⢕⢕⢕⢕⢕⢕⠕⢕⢕⢕⢕⢕⢕⢕⢕⢕⢕⢜⢝⢝⢕⢕⢕⢕⢕⢕⢕⢕⢕⢕⢕⢕⢕⢕⢕⢱⣿⣿⢕⢕⡧⢕⢕⢄⢕⢕⢝⢿⣧⢕⢕⢝⢝⢝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⢛⢿⢟⢇⢕⢕⢕⢕⢕⢕⢕⢕⢕⢕⢕⢕⢕⢕⢕⢕⢕⢕⢕⢕⠕⢕⢕⢕⠕⠁⢕⢕⢕⢕⢕⠕⣑⣵⣿⢕⢑⠑⠕⢕⢕⢕⢕⢕⢕⢕⢕⢕⢻⢇⢕⢕⢕⢕⠑⢕⢕⢕⢕⢕⢜⢕⡞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⢀⡐⢇⢕⢕⢕⢕⢕⢕⢕⢕⢕⢕⢕⢸⡇⢕⢕⢕⢕⢕⢕⢕⢕⠕⠁⠀⠀⢕⢕⢱⣷⣿⣿⣿⣿⣿⣿⢕⢕⢀⠀⠁⠑⠕⢕⢕⢕⢕⢕⢕⢁⢁⢁⠑⢕⠕⢕⢕⢕⢕⢕⢕⢕⢕⢕⣕⢷⢷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⢟⢕⢕⢕⢕⢕⢕⢕⢕⢕⢕⢕⢕⢕⢕⢕⢸⣿⢇⢕⢕⢕⢕⠕⠁⠀⠀⠀⠀⠀⢕⢕⢸⣿⣿⣿⣿⣿⣿⣿⡕⢕⢕⠀⠀⠀⠀⠁⠑⢕⠑⢁⠁⠑⠕⠑⠀⠄⠑⠕⠑⠑⠕⢕⢕⢕⢕⢃⢕⢕⢕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⣿⣿⣿⣿⣿⣿⢟⢕⡕⢕⢕⢕⢕⢕⢕⢕⢕⢕⢕⢕⢕⣕⣕⡕⡆⣿⡇⢕⢕⢕⢕⠀⠀⠀⠀⠀⠀⠀⢕⠕⣿⣿⣿⣿⣿⣿⣿⡿⢕⢕⢕⠀⠀⠀⠀⠀⠀⠑⠀⢕⢑⠁⠀⠀⠀⠀⠀⠀⠀⠀⠀⠀⢕⢕⢕⢕⢜⢕⢕⢕⢕⢵⣵⣵⣕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⣿⣿⣿⣿⣿⣿⣿⣿⣿⣿⣿⡿⢇⣼⡞⢕⢇⢕⢕⢕⢕⢕⢕⢕⢕⣵⣾⣿⣿⣿⡕⢰⣧⢇⢕⢕⢕⢕⠀⠀⠀⠀⠀⠀⠐⢕⢕⣿⣿⣿⣿⣿⣿⣿⢇⢕⢕⢕⠀⠀⠀⠀⠀⠀⠀⠔⠀⠀⠀⠀⠀⠀⠀⠀⠀⠀⠀⠀⠀⠀⠀⠀⠁⠁⠁⠁⠘⢮⣕⢹⣿⣿⣿⣿⣿⣿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⢿⢟⢝⢜⢹⣿⣿⣿⣿⣿⣿⣿⣿⣿⣿⣿⣿⣿⣿⣿⣿⢏⣱⣾⡟⢕⢕⢕⢕⢕⢕⢕⢕⢕⣱⣿⣿⣿⣿⣿⣿⢣⢸⢓⢕⢕⢕⢕⠀⠀⠀⠀⠀⠀⠀⠀⢱⣴⣿⣿⣿⣿⣿⣿⣽⣥⣵⡵⠁⠀⠀⠀⠀⠀⠀⠀⠀⠀⠀⠀⠀⠀⠀⠀⠀⠀⠀⠀⠀⠀⠀⠀⠀⠀⠀⠀⠀⠀⠀⠘⠣⢜⢿⣿⣿⣿⣿⣿⣧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⢟⢏⢕⢕⢕⢕⢕⢕⢻⣿⣿⣿⣿⣿⣿⣿⣿⣿⣿⣿⣿⣿⢟⢕⣼⣿⣿⢕⢕⢕⢱⢇⢕⢕⢕⢕⣱⣿⣿⣿⣿⣿⣿⢏⢕⢎⢕⢕⢕⢕⢕⠀⠀⠀⠀⠀⠀⠀⠀⠁⠹⣿⣿⣿⣿⣿⣿⢿⠋⠁⠀⠀⠀⠀⠀⠀⠀⠀⠀⠀⠀⠀⠀⠀⠀⠀⠀⠀⠀⠀⠀⠀⠀⠀⠀⠀⠀⠀⠀⠀⠀⠀⠀⠀⠑⡕⢻⣿⣿⣿⣿⣿⣿⣿⣿⡇⠀⠀⢄⡇⠀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⡕⢕⢕⢕⢕⢕⢕⠕⠑⢿⣿⣿⣿⣿⣿⣿⣿⣿⣿⢿⣟⣋⣕⣟⣻⠿⡏⢕⢕⢕⡎⢕⢕⢕⢕⢱⣿⣿⣿⣿⣿⣿⡿⢱⡔⢱⢕⢕⢕⢕⢕⠀⠀⠀⠀⠀⠀⠀⠀⠀⠁⠈⠉⠉⠉⠁⠁⠀⠀⠀⠀⠀⠀⠀⠀⠀⠀⠀⠀⠀⠀⠀⠀⠀⠀⠀⠀⠀⠀⠀⠀⠀⠀⠀⠀⠀⠀⠀⠀⠀⠀⠀⠀⠀⠀⠈⢣⡜⢿⣿⢟⢛⢛⢛⢛⠃⠀⠀⠁⠛⠃⠀⠀⠀⢀⢕⢔⢕⢕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⣷⡕⢕⢕⢕⢕⢕⠀⠀⠘⢿⣿⣿⣿⣿⢿⣟⣽⣷⣿⢿⢟⢟⢟⠁⠁⠀⠁⠁⠘⠑⠕⠑⠑⠑⠚⠛⠛⠛⠻⢿⣿⢇⡾⢕⢕⡕⢕⠕⠑⠁⠀⠀⠀⠀⠀⠀⠀⠀⠀⠀⠀⠀⠀⠀⠀⠀⠀⠀⠀⠀⠀⠀⠀⠀⠀⠀⠀⠀⠀⠀⠀⠀⠀⠀⠀⠀⠀⠀⠀⠀⠀⠀⠀⠀⠀⠀⠀⠀⠀⠀⠀⠀⠀⠀⠀⢱⣷⣷⣽⣕⡕⣕⣕⣑⠐⠀⠀⠀⠀⠀⢀⣀⡔⠕⠕⢕⢕⢕⢕⢕⢝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⣇⠀⠀⠑⠁⢀⢀⠀⠘⢿⢟⣯⣷⣿⢿⢟⢝⢕⢕⢕⢕⢕⠀⠀⠀⠀⠀⠀⠀⠀⠀⠀⠀⠀⠀⠀⠀⠀⠀⠈⠐⠟⠑⠁⠀⠀⠀⠀⠀⠀⠀⠀⠀⠀⠀⠀⠀⠀⠀⠀⠀⠀⠀⠀⠀⠀⠀⠀⠀⠀⠀⠀⠀⠀⠀⠀⠀⠀⠀⠀⠀⠀⠀⠀⠀⠀⠀⠀⠀⠀⠀⠀⠀⠀⠀⠀⠀⠀⠀⠀⠀⠀⠀⠀⠑⠕⠜⢝⢻⢿⣷⣽⣻⢶⡖⢂⠀⠐⠐⠘⠙⠁⠀⢄⢕⢕⢕⠕⢕⠁⠘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⣧⠀⠀⠄⠕⠑⠀⣄⣴⣿⡿⢏⢕⢕⢕⠕⠕⠑⠑⠑⠕⠀⠀⠀⠀⠀⠀⠀⠀⠀⠀⠀⠀⠀⠀⠀⠀⠀⠀⠀⠀⠀⠀⠀⠀⠀⠀⠀⠀⠀⠀⠀⠀⠀⠀⠀⠀⠀⠀⠀⠀⠀⠀⠀⠀⠀⠀⠀⠀⠀⠀⠀⠀⠀⠀⠀⠀⠀⠀⠀⠀⠀⠀⠀⠀⠀⠀⠀⠀⠀⠀⠀⠀⠀⠀⠀⠀⠀⠀⠀⠀⠀⠀⠀⠀⠀⠀⠀⠀⠈⠙⠟⣿⣧⡕⠔⣅⣀⡀⠀⠀⠀⠁⠑⠕⠁⠀⣀⣀⣄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⣧⠀⠀⠀⢀⣵⣿⡿⢏⢕⢕⢕⠑⠀⠀⠀⠀⠀⠀⠀⠀⠀⠀⠀⠀⠀⠀⠀⠀⠀⠀⠀⠀⠀⠀⠀⠀⠀⠀⠀⠀⠀⠀⠀⠀⠀⠀⠀⠀⠀⠀⠀⠀⠀⠀⠀⠀⠀⠀⠀⢀⠀⢀⠀⠀⠀⠀⠀⠀⠀⠀⠀⠀⠀⠀⠀⠀⠀⠀⠀⠀⠀⠀⠀⠀⠀⠀⠀⠀⠀⠀⠀⠀⠀⠀⠀⠀⠀⠀⠀⠀⠀⠀⠀⠀⠀⠀⠀⠀⠀⠀⠜⢻⣿⣷⣝⢟⠁⠀⢄⢄⢀⠀⠀⠀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⣧⠀⠀⠑⣿⡟⢕⢕⢕⢕⢕⠀⠀⠀⠀⠀⠀⠀⠀⠀⠀⠀⠀⠀⠀⠀⠀⠀⠀⠀⠀⠀⠀⠀⠀⠀⠀⠀⠀⠀⠀⠀⠀⠀⠀⠀⠀⠀⠀⠀⠀⠄⢀⢔⢕⢕⢕⢕⢕⢕⢔⢅⢔⠐⠐⢔⢕⢕⠔⢔⠄⠀⠀⠀⠀⠀⠀⠀⠀⠀⠀⠀⠀⠀⠀⠀⠀⠀⠀⠀⠀⠀⠀⠀⠀⠀⠀⠀⠀⠀⠀⠀⠀⠀⠀⠀⠀⠀⠀⠀⢀⢕⢜⢻⣿⣷⡄⠀⠀⠑⠑⠀⢀⣼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⣧⡀⠀⠋⠁⠑⢕⢕⢕⢕⢀⠀⠀⠀⠀⠀⠀⠀⠀⠀⠀⠀⠀⠀⠀⠀⠀⠀⠀⠀⠀⠀⠀⠀⠀⠀⠀⠀⠀⠀⠀⠀⠀⠀⠄⢔⢔⢕⢅⢀⢅⢕⢕⢕⢕⢕⢕⢕⢕⢕⢕⢕⢕⢕⢕⢕⢕⢔⢅⢄⢔⢕⢔⢔⢀⠀⠀⠀⠀⠀⠀⠀⠀⠀⠀⠀⠀⠀⠀⠀⠀⠀⠀⠀⠀⠀⠀⠀⠀⠀⠀⠀⠀⠀⠀⠀⠀⢄⢄⢕⢕⢕⢕⠝⢿⡇⢔⢀⠀⠀⠀⢾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⢗⠀⠀⠀⠀⠑⠑⠑⠑⠁⠀⠀⠀⠀⠀⠀⠀⠀⠀⠀⠀⠀⠀⠀⠀⠀⠀⠀⠀⠀⠀⠀⠀⠀⠀⠀⠀⠀⢀⢄⢔⠔⠄⢄⢕⠑⢕⢕⢕⢕⢕⢕⢕⢕⢕⢕⢕⢕⢕⢕⢕⢕⢕⢕⢕⢕⢕⢕⢕⢕⢕⢕⢕⢕⢔⢔⠀⠀⠀⠀⠀⠀⠀⠀⠀⠀⠀⠀⠀⠀⠀⠀⠀⠀⠀⠀⠀⠀⠀⠀⠀⠀⠀⠀⠀⠀⠀⠁⠁⠑⠕⠁⠀⠀⠁⠁⠁⠀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⠀⠀⠀⠀⠀⠀⠀⠀⠀⠀⠀⠀⠀⠀⠀⠀⠀⠀⠀⠀⠀⠀⠀⠀⠀⠀⠀⠀⠀⠀⠀⠀⠀⠀⠀⠀⢄⢕⢕⢅⢔⢕⢕⠁⠑⢕⢕⢕⢕⢕⢕⢕⢕⢕⢜⢕⢕⠕⢕⢕⢕⢕⢕⢕⢕⢕⢕⢕⢕⢕⢕⢕⢕⢕⢕⢕⢕⢕⢕⢄⠀⢄⠔⠀⠀⢀⠀⠀⠀⠀⠀⠀⠀⠀⠀⠀⠀⠀⠀⠀⠀⠀⠀⠀⠀⠀⠀⠀⠀⠀⠀⠀⠀⠀⠀⠀⠀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⠀⠀⠀⠀⠀⠀⠀⠀⠀⠀⠀⠀⠀⠀⠀⠀⠀⠀⠀⠀⠀⠀⠀⠀⠀⠀⠀⠀⠀⠀⢀⠀⠀⠀⢄⢕⢕⢕⢕⢕⢕⢕⢕⢕⢕⢕⢕⢕⢕⡕⢕⢕⢕⡵⢕⢕⢗⢕⢕⢌⢕⢕⢕⢕⢕⢕⢕⢕⢕⢕⢕⢕⢕⢕⢕⢕⢕⢕⢕⢕⢕⠕⠀⠀⠀⢕⠀⠀⠀⠀⠀⠀⠀⠀⠀⠀⠀⠀⠀⠀⠀⠀⠀⠀⠀⠀⠀⠀⠀⠀⠀⠀⠀⠀⠀⠀⠀⠕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⢕⠀⠀⠀⠀⠀⠀⠀⠀⠀⠀⠀⠀⠀⠀⠀⠀⠀⠀⠀⠀⠀⠀⠀⠀⠀⠀⠀⠀⠀⢐⠀⠀⠀⠀⠁⠕⢕⠕⠕⠕⢕⢕⢕⢕⢕⢕⢕⢕⢔⢝⢝⢕⢔⢕⢕⢕⢕⢕⢕⢕⢕⢕⢕⢕⢕⢕⢕⢕⢕⢕⢕⢕⢕⢕⢕⢕⢕⢕⢕⠕⠑⠀⠀⢔⠀⠑⠀⠀⠀⠀⠀⠀⠀⠀⠀⠀⠀⠀⠀⠀⠀⠀⠀⠀⠀⠀⠀⠀⠀⠀⠀⠀⠀⠀⠀⠀⠀⢀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⠀⠀⠀⠀⠀⠀⠀⠀⠀⠀⠀⠀⠀⠀⠀⠀⠀⠀⠀⠀⠀⠀⠀⠀⠀⠀⠀⠀⠀⠀⠀⢀⢔⠀⠀⠀⠀⠑⠔⠐⢑⢄⢕⢕⢕⢕⢕⢕⢕⢕⢕⢕⢕⢕⢕⢜⢕⢕⢕⢕⢕⢕⢜⢇⢕⢕⢕⢕⢕⢕⢕⢕⢕⢕⢕⢕⢕⠕⠁⠀⠀⠀⢕⢜⡄⠀⠀⠀⠀⠀⠀⠀⠀⠀⠀⠀⠀⠀⠀⠀⠀⠀⠀⠀⠀⠀⠀⠀⠀⠀⠀⠀⠀⠀⠀⠀⠀⢕⢕⢄⠀⢕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⠀⠀⠀⠀⠀⠀⠀⠀⠀⠀⠀⠀⠀⠀⠀⠀⠀⠀⠀⠀⠀⠀⠀⠀⠀⠀⠀⠀⠀⢄⢄⢇⢕⠀⠀⠀⠀⠀⠀⠁⠑⠕⢕⢕⢕⢕⢕⢕⢕⢕⢕⢕⢕⢱⢕⢕⠕⡕⢕⢕⢕⢕⢕⢕⢕⢕⢕⢕⢕⢕⢑⢕⢕⢕⠕⠁⠀⠀⠀⠀⠀⠀⢕⢕⠻⢕⠀⠀⠀⠀⠀⠀⠀⠀⠀⠀⠀⠀⠀⠀⠀⠀⠀⠀⠀⠀⠀⠀⠀⠀⠀⠀⠀⠀⠀⠀⢀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⢄⠀⠀⠀⠀⠀⠀⠀⠀⠀⠀⠀⠀⠀⠀⠀⠀⠀⠀⠀⠀⠀⠀⠀⠀⠀⠀⠀⢀⢕⣾⢇⢕⢀⠀⠀⠀⠀⠀⠀⠀⠀⠀⠁⠑⠑⠕⢕⢕⢕⢕⢕⢕⢕⢕⢕⢔⢕⢕⢕⢕⢕⢕⢕⢕⢕⢕⠕⠕⠕⠑⠁⠀⠀⠀⠀⠀⠀⠀⠀⠀⠀⢕⢕⢕⢕⢔⢄⢄⢀⢀⠀⠀⠀⠀⠀⠀⠀⠀⠀⠀⠀⠀⠀⠀⠀⠀⠀⠀⠀⠀⠀⠀⠀⢀⢄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⢔⢄⠀⠀⠀⠀⠀⠀⠀⠀⠀⠀⠀⠀⠀⠀⠀⠀⠀⠀⠀⠀⢀⢄⢔⢔⢕⢕⢕⣿⡇⢕⢕⠀⠀⠀⠀⠀⠀⠀⠀⠀⠀⠀⠀⠀⠀⠀⠀⠁⠁⠁⠁⠁⠁⠁⠁⠁⠁⠁⠁⠁⠁⠁⠀⠀⠀⠀⠀⠀⠀⠀⠀⠀⠀⠀⠀⠀⠀⠀⢰⡇⢕⢱⢕⢑⢕⢕⢕⢕⢕⢔⢄⢀⠀⠀⠀⠀⠀⠀⠀⠀⠀⠀⠀⠀⠀⠀⠀⢀⢄⢔⢕⢕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⣕⢕⢕⢔⢀⠀⠀⠀⠀⠀⠀⠀⠀⠀⠀⠀⠀⠀⠀⠀⢄⢔⢕⢕⢕⢕⢕⢕⢕⢹⣧⣕⢕⠀⠀⠀⠀⠀⠀⠀⠀⠀⠀⠀⠀⠀⠀⠀⠀⠀⠀⠀⠀⠀⠀⠀⠀⠀⠀⠀⠀⠀⠀⠀⠀⠀⠀⠀⠀⠀⠀⠀⠀⠀⠀⠀⠀⠀⠀⠀⢞⢕⣱⣿⢕⢸⡕⢕⢕⢕⢕⢕⢕⢕⢔⢀⠀⠀⠀⠀⠀⠀⠀⠀⠀⠀⠀⠀⢔⢕⢕⣱⣷⣿⣷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⠛⠓⠃⠑⠑⠑⠐⠀⠐⠀⠀⠀⠀⠀⠀⠀⠀⠀⠀⠀⠑⠑⠑⠑⠑⠑⠑⠑⠑⠘⠛⠛⠓⠑⠐⠀⠀⠀⠀⠀⠀⠀⠀⠀⠀⠀⠀⠀⠀⠀⠀⠀⠀⠀⠀⠀⠀⠀⠀⠀⠀⠀⠀⠀⠀⠀⠀⠀⠀⠀⠀⠀⠀⠀⠀⠀⠀⠀⠐⠑⠚⠛⠛⠛⠑⠘⠃⠑⠑⠑⠑⠑⠑⠑⠑⠑⠀⠀⠀⠀⠀⠀⠀⠀⠀⠀⠀⠀⠑⠑⠛⠛⠛⠛⠛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⡙⢿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⣕⢜⢻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⡝⢻⣿⣿⣿⣿⣿⣿⣿⣿⣿⣇⢕⢝⣿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⢈⠻⣿⣿⣿⣿⣿⣿⣿⣿⡎⢿⣞⣿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⣿⢟⣹⣿⣿⣿⣿⣿⣿⣿⣿⣷⡕⢜⢝⢏⢻⣿⣿⣿⣿⣿⡘⣿⡞⣿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⡿⢕⢇⣿⣿⣿⣿⣿⣿⣿⣿⣿⣿⣿⣧⡜⣷⠱⡜⠙⠙⠙⠙⠕⠙⠝⢸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⡟⢕⡜⢸⣿⣿⣿⣿⣿⣿⣿⣿⣿⣿⣿⡿⠁⠈⠕⣧⢕⢄⢀⠐⠀⠀⠀⠀⠘⠻⢿⣿⣿⣿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⣿⡟⢕⣱⢇⡎⢝⢕⢕⢕⢕⢕⢕⢕⢱⢕⣕⡕⠀⠀⠀⢸⣇⢱⢕⠀⠀⠀⠀⠀⠀⢀⠀⠁⠻⣿⣾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⢛⠿⠟⠿⠟⠟⠿⠿⠿⠿⠿⠟⠟⠟⠟⠛⠛⠟⡟⠕⢰⡟⢕⡼⢗⣹⡕⢕⢕⢕⢜⢻⢟⢕⢝⢻⡄⠀⠀⢕⢿⡜⢇⠀⠀⠀⠀⠀⠀⠑⠀⠀⠀⠙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⢀⣴⢾⢃⡕⣽⢇⢜⣱⣾⡿⢕⢕⢕⢕⢕⢕⢕⢕⢕⢕⢝⢄⠀⠕⢸⣿⣸⡔⠀⠀⠀⠀⠐⢀⠀⠀⠀⠀⠀⠀⢀⠀⠀⠀⠀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⣴⣤⣴⣴⣴⣥⣵⣧⣵⣵⣥⣥⣥⣷⣷⣷⣷⣷⣷⣷⣷⣷⣷⣷⣵⣷⣵⢔⠀⢱⣷⣷⣷⣷⣷⣷⣷⣷⣷⣷⣷⣷⣷⣷⣷⣷⣷⣷⣷⣷⣷⣷⣷⣷⣷⣷⣷⣷⣷⣷⣷⣷⣷⡕⠀⢕⢇⡵⢹⢕⡕⢜⣧⡿⢕⢸⣿⢟⢕⢕⢕⢕⢕⢕⢕⢕⢕⢕⣕⢱⣜⢔⠀⢸⣿⣿⣗⠀⠀⢀⠄⢀⢀⢀⢔⢄⠀⠀⠀⠀⠁⠘⠕⣶⣷⣷⣷⣶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⢄⡵⢏⢕⢱⣾⢓⢘⣿⡇⢕⣼⢇⣕⣵⣷⣷⣿⣿⣷⣵⣷⣥⣾⣿⡜⢿⣆⢕⢜⣻⣿⣟⢕⠀⠀⠀⠁⠑⢕⠕⠀⠄⠐⠀⠀⠀⠀⢠⣿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⡿⣣⡟⢕⢕⣵⡿⡱⡕⢘⣿⡇⢕⢣⣿⣿⣿⣿⣿⣿⣿⣿⣿⣿⣿⣿⣿⣇⢸⢿⢕⢕⢽⣿⣟⢕⠀⠀⠀⠀⠀⠑⠀⠀⠀⠀⠀⠀⠀⢈⣿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⡿⣵⡟⢕⢕⣾⣟⣼⡇⢇⢺⣿⡇⢕⢸⣿⣿⣿⣿⣿⣿⣿⣿⣿⣿⣿⣿⣿⣿⢕⢜⢕⢕⣸⣿⡏⢇⠀⠀⠀⢔⢄⢁⣑⢐⠐⠐⢐⢁⢔⣼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⡿⣽⡿⢕⣱⣿⢏⣾⢏⢕⡇⢕⢏⣕⢕⢜⢻⣿⣿⣿⣿⣿⣿⣿⣿⣿⣿⣿⣿⣿⢕⢕⢕⢕⣿⣿⡇⢇⠑⠀⠀⠕⢱⠕⠜⢇⢕⢕⠁⠀⢅⠿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⣿⢳⣿⢕⣣⣿⢯⣾⢏⢕⢕⢕⢄⣾⣏⢕⢕⢱⣿⣿⣿⣿⣿⣿⣿⣿⣿⣿⣿⣿⣿⢕⢕⢕⢕⣻⡿⠇⠁⢀⠀⠀⠀⠀⠀⠀⠀⠑⠸⢇⢔⠑⢄⢔⠙⣿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⢿⢟⡟⢝⢕⢕⣿⡇⣸⣿⢏⣾⢇⢕⢕⢕⢵⢾⣿⣷⢕⢕⣿⣿⣿⣿⣿⣿⣿⣿⣿⣿⣿⣿⡿⣿⢕⠁⠀⠁⠀⠀⠀⠀⢕⢕⢕⠔⣠⣄⢀⠀⠀⠐⠄⢀⢄⠔⠁⡡⣿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⣿⢣⡇⢱⢵⢕⢕⣸⣿⢕⣿⡟⣾⢇⢕⢕⢕⡕⢅⡍⢝⢿⢕⢱⣿⡟⣿⣿⣿⣿⣿⣿⣿⣿⣿⣿⡇⡿⢕⠀⠀⠀⠀⠀⠀⢔⢕⢕⢕⢿⣿⢸⣷⢔⢄⢀⠀⢀⢄⢣⢕⢸⡇⢕⢕⢕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⣏⡜⢕⢕⢕⢕⢕⣿⢔⣼⣿⣹⡟⢕⢕⢕⢕⡇⢕⣮⣕⠕⢕⢸⣿⢹⣿⣿⣿⣿⣿⣿⣿⣿⣿⣿⡇⢕⢕⢕⢔⣀⣀⣀⢔⢕⢕⢕⡕⢸⣿⣼⣿⡕⢕⡇⣧⢕⢕⢕⢕⢕⢱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⡟⡜⡗⢕⢕⢕⢕⢕⣿⢱⣿⣇⣿⣇⢕⣱⢕⢸⢕⢸⣿⣿⣿⡇⢸⡏⢸⣿⣟⣿⣿⣿⣿⣿⣿⣿⣿⡇⢕⢕⠑⣾⣿⣿⣷⣧⢕⢕⢿⣷⢕⣿⢸⣿⡇⣑⡇⣿⡇⢕⢕⢕⢕⢰⢳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⣿⢕⢳⢕⢷⢕⣱⢇⢱⢿⣸⣿⢹⣿⣿⣾⣿⢕⢌⢕⢸⣿⣿⣿⢕⢸⢇⢸⣿⡇⣿⢻⣿⣿⣿⣿⣿⣿⢕⢕⢕⢔⣿⣿⢿⢿⣿⡕⢕⣺⣿⡇⣿⢸⣿⣿⣿⡇⢹⡇⢕⢧⡕⢼⢕⢪⢕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⣿⡱⢕⢕⢕⡎⢕⠕⣸⡎⣿⡟⣾⣿⣿⡟⢿⢕⢕⢕⢱⣷⣷⣷⢕⢜⢕⢜⢿⡇⢸⡎⣿⣿⣿⢙⡧⢇⢕⢕⢕⢱⣵⣷⣷⣷⣷⡇⢕⢸⣿⣷⢸⢰⣿⣿⣿⢕⢸⡇⡕⢕⢹⡕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⣷⡱⢕⢳⣵⣕⢟⢅⣇⣿⢇⣿⣿⣿⢇⡏⢱⡕⢕⢸⣿⡿⢿⡇⢕⣼⣕⢗⣕⢜⣇⢸⣿⣿⡕⢕⢕⢕⡕⢕⣸⣿⣿⢿⢿⢿⢕⢕⢸⣿⣿⢸⢘⢹⣿⣿⢕⢸⡇⣝⣱⣵⢞⢕⢜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⣿⣧⡜⡕⢝⢝⢇⢸⢇⢕⣿⣿⡟⢕⢕⢸⢵⢕⠾⠿⠿⠏⠵⢱⢝⢟⢧⢕⢕⢸⡜⡿⣿⣧⢕⢕⢕⢇⢕⢝⢕⠜⠝⠟⠟⠇⠱⢎⢷⡝⢕⢕⢔⢹⡟⢕⣿⡏⢝⢕⢕⢇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⣿⣧⠕⢔⢕⢘⡕⢕⣿⣿⡇⢕⢕⠕⢀⢅⢔⠔⠀⠐⠐⠀⠑⢕⢿⣷⣧⣼⡕⢜⣝⢿⢇⢇⣼⡼⢕⢑⠄⠐⠐⠀⠐⢕⢄⢀⠐⢕⢕⢕⢕⢕⡇⢕⣿⢕⢕⠕⣵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⢏⠀⠔⢕⢕⢇⢕⢹⢜⢕⢕⢅⠀⣕⣵⡕⢴⠄⠀⠀⠀⠀⢱⣺⣿⣿⣿⣿⣿⣿⣿⣿⣿⣿⣇⣕⢱⠴⠀⠀⠀⠀⠁⣷⣵⢕⢄⢕⢱⡕⢸⡇⢸⣿⢕⠐⠀⢜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⡿⡵⠁⠀⠀⡇⣕⢕⢕⢕⢕⢕⢕⢕⢕⣽⣿⣇⠀⢀⠀⢄⢀⢀⢸⣿⣿⣿⣿⣿⣿⣿⣿⣿⣿⣿⣿⣿⢀⢀⠀⠄⢀⢀⢠⣿⣯⣾⢇⢕⣼⢇⢵⡇⢸⣿⢕⠀⠀⠀⢣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⢯⡞⠑⠀⠀⠀⢱⣽⢕⢕⢕⢕⢳⣇⢕⢘⣿⣿⣿⣧⡕⢕⡕⢑⣰⣿⣿⣿⣿⣿⣿⣿⣿⣿⣿⣿⣿⣿⣿⣷⣕⢕⢕⢑⣱⣿⣿⣿⡏⢕⡾⢏⢸⢌⡇⢕⣿⡇⠀⠀⠀⠑⢱⣕⢕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⢣⢏⠑⠀⠀⠀⠀⢜⢏⢕⢕⢕⢕⢕⢜⢻⢕⣿⡿⣗⡬⡙⢝⡹⣽⣿⣿⣿⣿⣿⣿⣿⣿⣿⣿⣿⣿⣿⣿⣿⣿⣯⡹⢝⣝⠕⢼⣿⡏⢕⢞⢕⢕⢇⢕⡇⢕⣿⡇⠀⠀⠀⠀⠑⢍⢧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⡳⢕⢕⢔⠀⠀⠀⠀⢰⢕⢅⡕⢕⡕⢕⢕⢕⢕⢞⡇⢝⢕⢕⢔⢔⢔⢹⣿⣿⣿⣿⣿⣿⣿⢻⣿⣿⣿⣿⣿⣿⣿⣏⢕⢕⢔⢘⢸⢏⢕⢕⡅⢕⣸⢕⢕⢹⢕⢸⡇⠀⠀⠀⠀⢕⡕⡕⢣⣺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⢳⢕⡕⡰⢕⢔⣴⣴⡆⢕⢕⢕⢇⢕⢱⢕⢕⢕⢿⢞⣷⣱⢕⣕⣕⣱⣥⣾⣿⣿⣿⣿⣿⣿⣿⣿⣿⣿⣿⣿⣿⣿⣿⣿⣧⡕⢕⢕⣱⣵⢏⢔⢕⢱⡗⢕⢕⢘⢕⢜⢇⣶⣶⣶⡔⢕⠱⣱⡕⢱⢿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⡏⢇⣱⢧⢇⢕⢱⣿⣿⡇⢕⢕⡕⠼⢕⢕⢕⢕⢕⢕⢕⢜⣿⣿⣿⣿⣿⣿⣿⣿⣿⣿⣿⣿⣿⣿⣿⣿⣿⣿⣿⣿⣿⣿⣿⣿⣿⣿⣿⣿⢇⢕⢕⢕⣼⡇⢕⢕⢕⡇⢕⡕⣿⣿⣿⣧⢕⢅⡇⣷⡕⢼⣿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⢏⢱⣿⢸⢕⢕⣾⣿⣿⣧⢕⢕⢕⢐⡕⢕⢕⡕⢕⢕⢕⢕⢜⢿⣿⣿⣿⣿⣿⣿⣿⠙⠛⢟⢝⢝⢝⢝⢟⢛⠋⢹⣿⣿⣿⣿⣿⣿⡿⢏⢕⢕⢕⢱⢇⡝⢕⢕⢕⢕⢕⢕⣿⣿⣿⣿⡕⢕⡇⣿⣧⢕⣿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⢕⣾⣿⢸⢕⢱⣿⣿⣿⢟⢕⢕⢕⢕⢣⢕⢕⢜⢕⢕⢕⢕⢕⢕⢝⢿⣿⣿⣿⣿⣿⣔⡕⢕⢕⢕⢕⢕⢕⢕⣱⣾⣿⣿⣿⣿⡿⢏⢕⢕⢕⢕⢕⡟⡜⡇⢕⢕⢕⢕⢕⢕⢹⣿⣿⡿⢇⢕⢇⢿⢿⢕⣿⣿⣿⣿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⣿⢕⣿⣿⣼⢕⢸⣿⡿⣱⣼⡧⢕⢕⢕⢕⢕⢕⢕⢕⢃⢕⢕⢕⢕⢕⢕⢜⢝⢻⢿⣿⣿⣿⣿⣶⣷⣷⣷⣾⣿⣿⣿⣿⢿⢏⢕⢕⢕⢕⢕⢕⢕⡜⢕⣼⡇⢕⢕⢕⢕⢕⢡⣷⣸⢿⡇⢕⢕⢕⢕⢜⢕⢝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⡕⣿⣿⣷⡕⢸⣟⣕⢿⢗⢕⢕⢕⢕⢕⢕⢕⢕⢕⢕⢕⢕⢕⢕⢕⢕⢕⢕⢕⢕⢜⢝⢻⢿⣿⣿⣿⣿⡿⢟⢏⢝⢕⢕⢕⢕⢕⢕⢕⢕⢕⢰⢕⣾⣿⡇⢕⠸⢕⢕⢕⢕⢟⢿⣧⢕⢕⢕⣕⣕⣕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⣷⣿⣿⣿⣇⢜⢜⢕⢕⢕⢕⢕⢕⢕⢕⢜⢕⢕⢕⢕⢕⢕⢕⢕⢕⢕⢕⢕⢕⢕⢕⢕⢕⢕⢕⢝⢝⢕⢕⢕⢕⢕⢕⢕⢕⢕⢕⢕⢕⢕⢑⢕⢜⢾⣿⢕⢕⢸⢕⢕⢕⢕⢕⢕⢔⢷⢕⢜⢝⢝⢝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⢿⢿⢿⢿⢟⢏⢕⢕⢕⢕⢕⢕⢕⢕⢕⢕⢕⢵⢇⢕⢕⢕⢕⢕⢕⢕⢅⢕⢕⠑⠁⢀⢕⢕⢕⢕⢕⣕⣱⣵⣿⢕⢔⠁⠑⢕⢕⢔⢕⢕⢕⢕⢕⢕⢹⢇⢕⢕⢕⢕⢕⢕⢕⢕⢕⢕⢕⢁⡝⢟⢟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⠀⠀⠀⠀⢅⢇⢕⢕⢕⢕⢕⢕⢕⢕⢕⢕⢕⢸⣯⢕⢕⢕⢕⢕⢕⢕⠑⠁⠀⠀⠀⢕⢕⢱⣾⣿⣿⣿⣿⣿⣿⢕⢕⢔⠀⠀⠁⠑⠕⢕⢕⢕⢕⠕⢈⢁⢁⠑⢕⢕⢕⢕⢕⢕⢕⢕⢕⢕⢜⢮⡳⢷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⣿⣿⣿⢟⢕⢕⢕⢕⢕⢕⢕⢕⢕⢕⢕⢕⢕⢕⢕⢸⣿⡇⢕⢕⢕⢕⠁⠀⠀⠀⠀⠀⢔⢕⢕⣼⣿⣿⣿⣿⣿⣿⣿⢕⢕⢕⠀⠀⠀⠀⠀⠀⢕⠑⢁⠀⠑⠑⠑⠀⠀⠀⠀⠀⠀⠀⠁⢁⢕⢕⢕⢕⢔⢕⢵⡕⢕⢕⢕⢕⢕⢕⢕⢸⣇⣀⠀⠀⠀⠀⠀⠀⠀⠀⠀⠀⠄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⢿⢿⣿⣿⣿⣿⣿⣿⣿⣿⣿⣿⣿⣿⣿⣿⣿⣿⣿⣿⣿⣿⢟⣕⡵⢕⢕⢕⢕⢕⢕⢕⢕⢕⢕⣱⣵⣷⣗⢕⢸⡟⡵⢕⢕⢕⢕⠀⠀⠀⠀⠀⠀⢕⢕⢡⣿⣿⣿⣿⣿⣿⣿⡿⢕⢕⢕⠀⠀⠀⠀⠀⠀⠀⠀⢕⠅⠀⠀⠀⠀⠀⠀⠀⠀⠀⠀⠀⠀⠁⠁⠑⠑⠑⠑⠕⢕⢵⣥⣥⣕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⡿⢟⢝⢕⢕⢕⢻⣿⣿⣿⣿⣿⣿⣿⣿⣿⣿⣿⣿⣿⣿⣿⣿⣿⢟⢕⣵⡿⢕⢕⢕⢕⢕⢕⢕⢕⢕⣵⣿⣿⣿⣿⣿⢇⡾⢇⢕⢕⢕⢕⠐⠀⠀⠀⠀⠀⠀⠔⢕⠄⣿⣿⣿⣿⣿⣿⣿⡏⢕⢕⢕⠀⠀⠀⠀⠀⠀⠀⠀⠀⠀⠀⠀⠀⠀⠀⠀⠀⠀⠀⠀⠀⠀⠀⠀⠀⠀⠀⠀⠀⠀⠑⢟⢿⣿⣿⣿⣿⣿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⢟⢕⢕⢕⢕⢕⢕⢕⢕⢿⣿⣿⣿⣿⣿⣿⣿⣿⣿⣿⣿⣿⣿⣿⡿⢕⣵⣿⣿⢕⢕⢕⢕⢕⢕⢕⢕⢕⣾⣿⣿⣿⣿⣿⢏⠕⢇⢕⢕⢕⢕⢕⠀⠀⠀⠀⠀⠀⠀⠀⢱⣵⣿⣿⣿⣿⣿⣻⣵⡥⠇⠑⠁⠀⠀⠀⠀⠀⠀⠀⠀⠀⠀⠀⠀⠀⠀⠀⠀⠀⠀⠀⠀⠀⠀⠀⠀⠀⠀⠀⠀⠀⠀⠀⠀⠐⢙⢿⣿⣿⣿⣿⣧⣄⡀⠀⠀⠀⠀⠀⠀⠀⠀⠀⠀⠀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⣧⢕⢕⢕⢕⢕⢕⢕⠑⠘⣿⣿⣿⣿⣿⣿⣿⣿⣿⣿⢿⣟⣟⣏⣕⡺⢿⣿⡏⢕⢕⢕⡜⢕⢕⢕⢕⣾⣿⣿⣿⣿⣿⢏⢱⢅⢕⢑⢕⢕⢕⢕⠀⠀⠀⠀⠀⠀⠀⠀⠈⠝⠛⠛⠛⠛⠛⠛⠁⠀⠀⠀⠀⠀⠀⠀⠀⠀⠀⠀⠀⠀⠀⠀⠀⠀⠀⠀⠀⠀⠀⠀⠀⠀⠀⠀⠀⠀⠀⠀⠀⠀⠀⠀⠀⠀⠁⠜⢻⣿⣿⣿⣿⣿⣿⣿⡇⠀⠀⢄⡇⠀⠀⠀⠀⠀⢕⢕⢕⢕⢔⢄⢀⠀⠀⢐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⣷⡕⠕⠑⢕⢕⠕⠀⠀⠘⣿⣿⣿⣿⡿⢟⣫⣵⣾⣿⢿⢟⢟⢏⠝⠅⠜⠇⢕⢕⣱⢕⠕⠕⠕⠼⠿⠿⢿⣿⣿⡟⢸⡏⢕⢕⢕⢕⢕⠕⠑⠀⠀⠀⠀⠀⠀⠀⠀⠀⠀⠀⠀⠀⠀⠀⠀⠀⠀⠀⠀⠀⠀⠀⠀⠀⠀⠀⠀⠀⠀⠀⠀⠀⠀⠀⠀⠀⠀⠀⠀⠀⠀⠀⠀⠀⠀⠀⠀⠀⠀⠀⠀⠀⠀⠀⠀⢷⣷⣿⣽⣟⠟⢛⢛⠃⠀⠀⠁⠛⠃⠀⠀⠀⠁⠑⢕⢕⢕⢕⢕⢕⢔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⣿⣿⡔⠀⠀⠀⢄⢄⢄⠀⠘⡿⣛⣵⣾⡿⢟⢟⢝⢕⢕⢕⢕⢕⠀⠀⠀⠀⠀⠀⠀⠀⠀⠀⠀⠀⠀⠀⠀⠀⠉⠑⢯⢕⠑⠃⠁⠀⠀⠀⠀⠀⠀⠀⠀⠀⠀⠀⠀⠀⠀⠀⠀⠀⠀⠀⠀⠀⠀⠀⠀⠀⠀⠀⠀⠀⠀⠀⠀⠀⠀⠀⠀⠀⠀⠀⠀⠀⠀⠀⠀⠀⠀⠀⠀⠀⠀⠀⠀⠀⠀⠀⠀⠀⠀⠀⠀⢕⢔⢝⢟⢿⣷⣦⣅⡑⠀⠀⠀⠀⠀⢀⡀⠀⠀⠀⢕⢕⢕⠑⠑⢕⣾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⣿⣆⠀⠀⠑⠑⠀⢀⣠⣾⣿⢟⢝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⠁⠁⠁⠁⠑⠝⠻⢿⣷⣄⢀⠐⠐⠘⠁⠀⠀⠀⠁⠁⠁⠀⠀⠙⠙⠙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⡆⠀⠀⠀⢠⣾⣿⡟⢕⢕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⢝⢿⣿⣦⡕⠀⠀⠀⢔⢔⠀⠀⠀⠀⣀⣀⣄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⣿⣇⠀⠀⢸⣿⢏⢕⢕⢕⢕⠁⠀⠀⠀⠀⠀⠀⠀⠀⠀⠀⠀⠀⠀⠀⠀⠀⠀⠀⠀⠀⠀⠀⠀⠀⠀⠀⠀⠀⠀⠀⠀⠀⠀⠀⠀⠀⠀⠀⠀⠀⢀⢀⢀⢄⢔⢔⢔⢔⢔⢄⠔⢀⠄⢄⢄⢄⢄⢄⢀⢀⠀⠀⠀⠀⠀⠀⠀⠀⠀⠀⠀⠀⠀⠀⠀⠀⠀⠀⠀⠀⠀⠀⠀⠀⠀⠀⠀⠀⠀⠀⠀⠀⠀⠀⠀⠀⠀⠀⠀⠀⢁⢕⢝⢿⣿⣧⠀⠀⠀⠁⠀⠀⣠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⣧⠀⠘⠉⠀⢕⢕⢕⢕⠀⠀⠀⠀⠀⠀⠀⠀⠀⠀⠀⠀⠀⠀⠀⠀⠀⠀⠀⠀⠀⠀⠀⠀⠀⠀⠀⠀⠀⠀⠀⠀⠀⠀⢀⢀⢄⢀⠔⠄⢄⠕⢕⢕⢕⢕⢕⢕⢕⢕⢕⢕⢕⠔⢔⢕⢕⢕⢁⠅⢀⢀⢀⢀⢄⠀⠀⠀⠀⠀⠀⠀⠀⠀⠀⠀⠀⠀⠀⠀⠀⠀⠀⠀⠀⠀⠀⠀⠀⠀⠀⠀⠀⠀⠀⠀⠀⠀⠀⠀⢀⢕⢕⢕⢜⢻⡿⢔⢕⠀⠀⠀⣼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⠇⠀⠀⠀⠀⠕⠕⠕⠑⠀⠀⠀⠀⠀⠀⠀⠀⠀⠀⠀⠀⠀⠀⠀⠀⠀⠀⠀⠀⠀⠀⠀⠀⠀⠀⠀⠀⠀⠀⢀⢀⢔⠄⢁⢕⠕⢔⢔⢕⢕⢕⢕⢕⢕⢕⢕⢕⢕⢕⢕⢕⢕⢕⢕⢕⢕⢕⢕⢕⢕⢕⢕⢕⢄⢅⢔⠀⠀⠀⠀⠀⠀⠀⠀⠀⠀⠀⠀⠀⠀⠀⠀⠀⠀⠀⠀⠀⠀⠀⠀⠀⠀⠀⠀⠀⠀⠀⠑⠕⠕⠕⠑⠀⠀⠀⠀⠀⠀⠀⠀⢿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⢇⠄⠀⠀⠀⠀⠀⠀⠀⠀⠀⠀⠀⠀⠀⠀⠀⠀⠀⠀⠀⠀⠀⠀⠀⠀⠀⠀⠀⠀⠀⠀⠀⠀⠀⠀⠀⢀⢔⢕⢕⢅⢅⠅⠕⢕⢅⢕⢕⢕⢕⢕⢕⢕⢕⢕⢕⢕⢕⢕⢕⢕⢕⢕⢕⢕⢕⢕⢕⢕⢕⢕⢕⢕⢕⢕⢕⢔⢔⢔⢀⠀⢀⢄⠀⠀⠀⠀⠀⠀⠀⠀⠀⠀⠀⠀⠀⠀⠀⠀⠀⠀⠀⠀⠀⠀⠀⠀⠀⠀⠀⠀⠀⠀⠀⠀⠀⠀⠀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⠕⠀⠀⠀⠀⠀⠀⠀⠀⠀⠀⠀⠀⠀⠀⠀⠀⠀⠀⠀⠀⠀⠀⠀⠀⠀⠀⠀⠀⠀⠀⠀⠀⠀⠀⢄⢕⢕⢕⢕⢕⢕⢕⢔⢕⢔⢕⢕⢕⢕⢕⢕⢕⢕⢕⢕⢕⢕⢕⢇⢕⢕⢕⢕⢕⢕⢕⢕⢕⢕⢕⢕⢕⢕⢕⢕⢕⢕⢕⢕⢕⢄⢕⠀⠀⢀⢕⠀⠀⠀⠀⠀⠀⠀⠀⠀⠀⠀⠀⠀⠀⠀⠀⠀⠀⠀⠀⠀⠀⠀⠀⠀⠀⠀⠀⠀⠀⠀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⠀⠀⠀⠀⠀⠀⠀⠀⠀⠀⠀⠀⠀⠀⠀⠀⠀⠀⠀⠀⠀⠀⠀⠀⠀⠀⠀⠀⠀⢀⠐⠐⠀⠀⠀⠕⢕⢕⢕⢕⢕⢕⢕⢕⢕⢕⢕⢕⢕⢕⢗⢗⢇⢇⢕⢕⢕⢕⢕⢕⢕⠕⢕⢕⢕⢕⢕⢕⢕⢕⢕⢕⢕⢕⢕⢕⢕⢕⢕⢕⢕⠕⠀⠀⢄⠁⠑⠀⠀⠀⠀⠀⠀⠀⠀⠀⠀⠀⠀⠀⠀⠀⠀⠀⠀⠀⠀⠀⠀⠀⠀⠀⠀⠀⠀⠀⠀⠀⠀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⢄⠀⠀⠀⠀⠀⠀⠀⠀⠀⠀⠀⠀⠀⠀⠀⠀⠀⠀⠀⠀⠀⠀⠀⠀⠀⠀⠀⠀⠀⠀⠀⠀⠀⠀⠀⠁⠅⢕⠁⠅⢁⠕⢕⢕⢕⢕⢕⢕⢕⢕⢕⢕⢕⢱⢇⢱⢕⢕⢕⢕⢕⢕⢧⢕⢕⢕⢕⢕⢕⢕⢕⢕⢕⢕⢕⢕⢕⠕⠑⠀⠀⠀⢄⢕⢄⠀⢕⠀⠀⠀⠀⠀⠀⠀⠀⠀⠀⠀⠀⠀⠀⠀⠀⠀⠀⠀⠀⠀⠀⠀⠀⠀⠀⠀⠀⠀⠀⠀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⠀⠀⠀⠀⠀⠀⠀⠀⠀⠀⠀⠀⠀⠀⠀⠀⠀⠀⠀⠀⠀⠀⠀⠀⠀⠀⠀⠀⠀⠀⢀⢕⢔⠀⠀⠀⠀⠀⠁⠔⢕⢕⢕⢕⢕⢕⢕⢕⢕⢕⢕⢕⢕⢕⢕⢕⢕⢕⢕⢕⢕⢕⢕⢕⢕⢕⢇⢕⢕⢕⢕⢕⢕⢕⢕⠑⠁⠀⠀⠀⠀⠀⢕⢕⢱⡔⠐⠀⠀⠀⠀⠀⠀⠀⠀⠀⠀⠀⠀⠀⠀⠀⠀⠀⠀⠀⠀⠀⠀⠀⠀⠀⠀⠀⠀⠀⠀⢕⢕⢄⠀⢕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⢀⠀⠀⠀⠀⠀⠀⠀⠀⠀⠀⠀⠀⠀⠀⠀⠀⠀⠀⠀⠀⠀⠀⠀⠀⠀⠀⠀⢄⢄⡎⢕⢕⠀⠀⠀⠀⠀⠀⠀⠀⠁⠁⠑⠕⢕⢕⢕⢕⢕⢕⢕⢕⢜⢕⢕⢕⢕⢕⢕⢕⢕⢕⢕⢕⢕⢕⢕⢕⢕⠕⠑⠁⠁⠀⠀⠀⠀⠀⠀⠀⠀⢕⢕⢕⢇⢔⠀⠀⠀⠀⠀⠀⠀⠀⠀⠀⠀⠀⠀⠀⠀⠀⠀⠀⠀⠀⠀⠀⠀⠀⠀⠀⠀⢀⢀⢕⢕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⢔⢀⠀⠀⠀⠀⠀⠀⠀⠀⠀⠀⠀⠀⠀⠀⠀⠀⠀⠀⠀⠀⠀⠀⠀⢀⢄⢕⢸⣟⢕⢕⠀⠀⠀⠀⠀⠀⠀⠀⠀⠀⠀⠀⠀⠁⠁⠁⠑⠑⠑⠑⠑⠑⠑⠑⠑⠑⠑⠑⠑⠑⠑⠑⠁⠁⠀⠀⠀⠀⠀⠀⠀⠀⠀⠀⠀⠀⠀⠀⠀⡕⢕⢕⢕⢕⡇⢕⢔⢄⢄⢀⠀⠀⠀⠀⠀⠀⠀⠀⠀⠀⠀⠀⠀⠀⠀⠀⠀⢀⢀⢄⢔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⢱⡕⢕⢕⢄⢀⠀⠀⠀⠀⠀⠀⠀⠀⠀⠀⠀⠀⠀⠀⠀⠀⢀⢔⢕⢕⢕⢕⢕⢸⣿⢕⢕⢇⠀⠀⠀⠀⠀⠀⠀⠀⠀⠀⠀⠀⠀⠀⠀⠀⠀⠀⠀⠀⠀⠀⠀⠀⠀⠀⠀⠀⠀⠀⠀⠀⠀⠀⠀⠀⠀⠀⠀⠀⠀⠀⠀⠀⠀⠀⠀⣼⡧⢕⣱⡕⢕⡇⢕⢕⢕⢕⢕⢕⢔⢀⠀⠀⠀⠀⠀⠀⠀⠀⠀⠀⠀⠀⠀⠀⢕⢕⣕⣵⣾⣿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⢸⣿⣷⣕⢕⢕⢕⢔⢄⢀⠀⠀⠀⠀⠀⠀⠀⠀⠀⠀⢄⢕⢕⢕⢕⢕⢕⢕⢕⢕⣿⣿⣧⣕⡄⢀⠀⠀⠀⠀⠀⠀⠀⠀⠀⠀⠀⠀⠀⠀⠀⠀⠀⠀⠀⠀⠀⠀⠀⠀⠀⠀⠀⠀⠀⠀⠀⠀⠀⠀⠀⠀⠀⠀⠀⠀⠀⠀⠀⠀⢄⢕⣵⣾⣿⢇⢕⣿⢕⢕⢕⢕⢕⢕⢕⢕⢔⢀⠀⠀⠀⠀⠀⠀⠀⠀⠀⠀⠀⠀⢱⣾⣿⣿⣿⣿⢇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⠛⠛⠛⠛⠓⠑⠑⠑⠑⠑⠐⠀⠀⠀⠀⠀⠀⠀⠀⠀⠁⠑⠑⠑⠑⠑⠑⠑⠘⠑⠘⠙⠛⠛⠓⠃⠑⠀⠀⠀⠀⠀⠀⠀⠀⠀⠀⠀⠀⠀⠀⠀⠀⠀⠀⠀⠀⠀⠀⠀⠀⠀⠀⠀⠀⠀⠀⠀⠀⠀⠀⠀⠀⠀⠀⠀⠀⠀⠀⠑⠑⠛⠛⠛⠙⠑⠘⠛⠑⠑⠑⠑⠑⠑⠑⠑⠑⠀⠀⠀⠀⠀⠀⠀⠀⠀⠀⠀⠀⠐⠛⠛⠛⠛⠛⠛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⢙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⣧⡕⢝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⣇⢙⢿⣿⣿⣿⣿⣿⣿⣿⣿⣷⡕⣼⢻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⣷⡄⢝⢻⣿⣿⣿⣿⣿⣿⣿⣧⢹⣷⣻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⡿⢕⣼⣿⣿⣿⣿⣿⣿⣿⣿⣿⣧⡕⢘⡇⢝⢿⣿⣿⣿⣿⡇⠿⢧⢻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⢏⢡⢣⣿⣿⣿⣿⣿⣿⣿⣿⣿⣿⣿⣷⡜⢿⡜⡕⢄⠀⠀⠁⠁⠅⠑⠘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⢏⢱⡇⣸⣿⢿⢿⢿⢿⢿⢿⢿⢿⢿⢿⢿⠁⠀⠁⢻⡕⢔⢅⠀⠀⠀⠀⠀⠀⠙⠛⠻⣿⣿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⣿⣭⣿⣿⣿⣿⣿⣿⣿⣿⣿⣿⣿⣿⣿⣿⣿⣿⣿⣿⢏⢕⣾⢕⢇⢕⣕⢕⢕⢕⢕⢕⣕⣱⢵⣵⣕⠀⠀⠀⢸⣷⡑⡕⠀⠀⠀⠀⠀⠀⠀⠀⠀⠐⢻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⢻⢿⠿⠿⠿⠟⠟⠿⠿⠿⠿⠿⠟⠟⠟⠟⠟⠛⢟⢏⢕⢼⡇⢱⢞⢝⣵⡕⢕⢕⢕⢜⢝⢏⢕⢕⢝⢆⠀⠀⢕⢻⣇⣣⢀⠀⠀⠀⠀⠀⠕⠀⠀⠀⠈⠝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⢀⣠⡾⢎⡱⡕⣿⢕⢕⣵⣿⢏⢕⢕⢕⢕⢕⢕⢕⢕⢕⢕⢜⢆⠀⠀⢸⣿⣨⢕⠀⠀⠀⠀⠀⢄⠀⠀⠀⠀⠀⠀⠀⠀⠀⠀⠀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⣷⣷⡕⠀⢕⡵⢎⢝⢕⢧⢱⣿⡇⢕⣼⡿⢇⢕⢱⢕⢕⣕⡕⢕⢕⢕⢕⣵⠱⣧⠣⢀⢜⣿⣿⣯⢄⠀⠄⠔⢄⢄⢀⢕⢕⠀⠀⠀⠀⠀⠁⠈⢳⣾⣾⣷⣶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⣰⢞⢕⢕⣵⡿⡕⢸⣿⡇⢕⡟⣱⣵⣴⣿⣿⣿⣿⣿⣿⣶⣾⣿⣿⡇⣽⣧⢕⢕⢹⣿⣿⡕⠀⠀⠀⠀⠁⠕⠕⠀⠀⠑⠀⠀⠀⠀⣠⣾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⢟⣾⢏⢕⢱⣾⢏⡇⢇⢪⣿⡕⢕⣹⣿⣿⣿⣿⣿⣿⣿⣿⣿⣿⣿⣿⣿⣷⢔⢿⢇⢕⢹⣿⡟⡕⠀⠀⠀⠀⠄⢁⠀⠀⠀⠀⠀⠀⢀⢀⣼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⢏⣾⢇⢕⣱⣿⢫⣿⢷⢕⣺⣿⢕⢕⢻⣿⢿⣿⣿⣿⣿⣿⣿⣿⣿⣿⣿⣿⣿⢕⢌⢕⢕⢸⣿⡇⡇⢕⠀⠀⢕⡔⢔⢅⡅⢑⢁⢁⢠⠔⣵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⣏⣾⢏⢕⣼⡿⣳⡿⢕⢸⢕⠜⢣⡕⢕⢕⢟⣿⣿⣿⣿⣿⣿⣿⣿⣿⣿⣿⣿⣿⢕⢕⢕⢕⣿⣿⡇⢇⠑⠀⠀⠑⠕⠑⠕⠕⢕⢱⡀⠀⢠⢜⠻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⡟⣼⡟⢕⣼⡿⣱⣟⢕⢕⢸⢕⢰⣿⡇⢕⢕⣸⣿⣿⣿⣿⣿⣿⣿⣿⣿⣿⣿⣿⣿⢕⢕⢕⢕⢶⠿⠃⠁⠀⢀⠀⠀⠀⠀⠀⠀⠀⠑⠇⢎⠑⢀⢕⢕⢻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⡿⡟⢟⢏⢕⢕⢸⣿⢕⣼⣿⣳⡟⢕⢕⢕⢕⡾⣿⣿⣧⢕⢕⣿⣿⣿⣿⣿⣿⣿⣿⣿⣿⣿⣿⡏⣿⢕⠑⠀⠀⠀⠀⠀⠀⢔⢕⢕⢕⣰⢠⣀⠀⠀⠀⠀⢅⢄⠄⢐⢅⢾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⡟⣼⢕⢕⢇⢕⢕⣿⢎⣸⣿⢧⡿⢕⢕⢕⢕⡕⢕⡎⢝⢻⢕⢸⣿⢿⣿⣿⣿⣿⣿⣿⣿⣿⣿⣿⡇⢟⢕⠀⠀⠀⠀⠀⠀⢄⢕⢕⢕⢸⣿⡾⣿⡕⢔⢀⢀⢀⢔⢅⢇⢜⣷⢕⢕⢕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⢣⢕⢕⢕⢕⢕⢱⣿⢇⣿⡟⣾⡇⢕⢕⢕⢸⢕⢸⣧⣕⣕⡕⢸⡿⢸⣿⣿⣿⣿⣿⣿⣿⣿⣿⣿⡇⢕⢕⠀⢕⣄⣀⡄⢔⢕⢕⢕⣇⢜⣿⡇⣿⡗⢕⢕⣾⡕⢕⢕⢕⢕⢕⣇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⢧⢹⣇⢕⢕⢕⢕⢸⣟⢸⣿⢹⣿⡇⢕⣼⢕⢜⢕⣼⣿⣿⣿⡇⢸⡇⢸⣿⡿⣿⣿⣿⣿⣿⣿⣿⣿⡇⢕⢕⠀⣾⣿⣿⣿⣷⢕⢕⢸⣿⡕⣿⡇⣿⣧⢕⡇⢿⡇⠕⢕⢕⢕⣸⢏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⡟⢜⢳⢝⢇⢱⡵⢇⢱⡏⣿⡟⣾⣿⣿⣿⣿⢕⢕⢕⣿⢿⢿⢿⢕⢸⢕⢸⣿⡇⢿⠻⣿⣿⣿⣿⣿⣿⢕⢕⢕⠀⡿⢿⢿⢿⢿⢇⢕⢸⣿⣇⢹⡇⣿⣿⣾⡇⢰⡇⢕⢳⣕⢸⢇⢎⢕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⣷⢕⢕⢕⢱⡏⢕⢕⠱⢧⣿⢇⣿⣿⣿⢏⡟⢕⢕⢕⣷⣷⣷⣷⢕⢜⢕⢜⢿⢇⢸⡗⣿⣿⣿⢜⢻⢋⢕⢕⢕⠕⣷⣷⣾⣿⣿⡇⢕⢕⣿⣿⠸⡇⡿⣿⣿⡇⢜⡇⣕⡕⢜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⣧⡕⢕⢷⣵⣜⢝⢔⢸⡿⢸⣿⣿⡿⢕⢇⢸⡕⢕⣿⢿⢿⢿⢕⢕⣾⣵⢫⢵⢕⢣⢼⣿⣿⡕⢕⢕⢕⢕⢕⢸⣿⡿⢿⢿⢿⢇⢕⢱⣿⣿⡜⢕⡇⣿⣿⢕⢘⡇⣝⣱⣵⢞⢕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⣷⣵⡱⢕⢝⢝⢰⣾⢕⢸⣿⣿⢇⢕⢕⣿⢷⢕⠞⠟⠟⠏⠇⢕⢜⢝⢇⢔⢕⢞⡞⠿⣿⣷⢕⢕⢕⡇⢕⢕⢕⠝⠍⠟⠛⠟⢕⠧⢇⡝⢕⢕⢕⢹⣿⢕⢸⡇⢝⢕⢕⢜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⣷⡕⠕⢕⢕⡏⢕⢕⡟⣿⢕⢕⢕⠐⢀⢅⢔⠔⠀⠀⠐⠑⢁⢜⢾⣷⣕⣱⡵⡐⡝⢿⣇⢕⢱⡇⢕⢑⠄⠐⠀⠀⠐⢔⢄⢄⠐⠇⢕⢕⢕⢕⣿⢕⣾⡇⢕⠕⢱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⡿⠕⠀⠄⢕⢷⢕⢕⢕⢌⢕⢕⢄⢕⣱⣵⡵⢴⠄⠀⠀⠀⠀⢱⣺⣿⣿⣿⣿⣷⣿⣶⣷⣧⣾⣇⣕⠱⠴⠀⠀⠀⠀⠀⣧⣵⡕⢄⢕⢕⡕⢑⢳⢱⣿⡇⠕⠀⠈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⡟⡝⠀⠀⠀⢱⢔⢕⢕⢕⢕⡕⢕⢕⢱⣿⣿⣇⢀⢀⠀⢄⢀⢀⣸⣿⣿⣿⣿⣿⣿⣿⣿⣿⣿⣿⣿⣿⡄⢀⠀⠄⠀⢀⢄⣿⣿⣷⡇⢕⣸⢇⡼⢸⢕⣿⡇⠆⠀⠀⠱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⢯⡞⠀⠀⠀⠀⢱⡼⢕⢕⢕⢕⢛⡇⢕⢸⣿⣿⣿⣧⡑⠕⢕⢑⣴⣿⣿⣿⣿⣿⣿⣿⣿⣿⣿⣿⣿⣿⣿⣷⣕⢕⢕⢑⣱⣾⣿⣿⡟⠕⣱⢏⢱⢔⢸⢕⢸⡇⠀⠀⠀⠀⢝⡧⢕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⢫⢟⠑⠀⠀⠀⠀⢘⡇⢕⢕⢕⢕⢕⢝⢇⢑⣿⣿⣇⣩⢙⢝⢹⣽⣿⣿⣿⣿⣿⣿⣿⣿⣿⣿⣿⣿⣿⣿⣿⣿⣿⡽⢝⣝⢅⢼⣿⡟⢕⡜⢕⢕⡆⢕⢸⢕⢸⡇⠀⠀⠀⠀⠑⢜⢷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⢣⢏⢕⠀⠀⠀⠀⠀⢌⢕⢕⢕⢕⢕⢕⢕⢕⢕⣿⡝⢝⢕⢕⢔⢔⢝⢿⣿⣿⣿⣿⣿⣿⣿⢻⣿⣿⣿⣿⣿⣿⣿⡇⢅⢕⢔⢕⢜⢝⢕⢜⢱⢕⢱⢇⢕⢸⢕⢸⣗⠀⠀⠀⠀⠀⢕⢕⢝⢞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⢣⢇⢕⡅⢕⢔⣤⣴⡇⢕⢕⢑⡇⢕⢕⢕⢕⢱⢿⢸⣇⠕⠕⣕⣕⣑⣤⣾⣿⣿⣿⣿⣿⣿⣿⣾⣿⣿⣿⣿⣿⣿⣿⣷⣾⣑⢕⢕⣜⣵⢏⢕⢕⢕⣾⢅⢕⢜⡇⢕⢿⢲⣦⣴⣧⢕⢕⢇⢕⢜⢎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⡏⢇⢱⢱⢕⢕⢱⣿⣿⡇⢕⢕⠱⢕⢕⢕⢕⢕⢅⢕⢕⢹⣿⣿⣿⣿⣿⣿⣿⣿⣿⣿⣿⣿⣿⣿⣿⣿⣿⣿⣿⣿⣿⣿⣿⣿⣿⣿⣿⡿⢏⢕⢕⢕⢡⡿⢰⢕⢕⢇⢕⢇⢸⣿⣿⣿⡇⢕⢔⣇⢧⢕⢎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⡝⢕⡟⣞⢕⢕⣿⣿⣿⢇⢕⢕⢕⣕⢕⢕⢇⢕⢕⢕⢕⢕⢝⣿⣿⣿⣿⣿⣿⣿⡟⠙⠟⢟⢟⢏⢏⢟⢟⢟⠋⢹⣿⣿⣿⣿⣿⣿⣷⢞⢕⢕⢕⢕⡼⣇⢕⢕⢕⢱⢕⢕⢸⣿⣿⣿⣿⡕⢕⢸⡞⣧⢕⢜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⡏⢕⣾⡇⡇⢕⢸⣿⣿⡿⢕⢕⢕⢕⠕⡕⢕⢕⢇⢕⢕⢕⢕⢕⢜⢻⢿⣿⣿⣿⣿⣷⣔⢕⢕⢕⢕⢕⢕⢕⢕⣰⣾⣿⣿⣿⣿⡿⢟⢕⢕⢕⢕⢕⣱⢃⢏⢕⢕⢕⢕⢕⢕⢜⢿⣿⢿⢿⢷⢕⢜⣧⢿⣧⢜⢹⣿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⢟⢱⣿⡟⡇⢕⣾⢟⠏⣱⢇⢕⢕⢕⢜⢣⢕⢕⢕⢕⢕⢕⢕⢕⢕⢕⢕⢜⢟⢿⣿⣿⣿⣿⣷⣷⣷⣷⣷⣷⣿⣿⣿⣿⢿⢟⢝⢕⢕⢕⢕⢕⢕⠕⢏⡜⣵⢕⢕⢕⢕⢕⢕⣾⣕⢝⢇⢕⢕⢕⢕⢸⢜⢝⢕⢕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⢕⣾⣿⡇⡕⢕⣵⣷⣿⣿⢇⢕⢕⢕⢕⢕⢧⢕⢕⢕⢕⠕⢕⢕⢕⢕⢕⢕⢕⢕⢕⢝⢝⢻⢿⣿⣿⣿⣿⣿⢿⢟⢝⢕⢕⢕⢕⢕⢕⢕⢕⢕⢕⡸⢕⣱⣿⢕⢕⢕⢕⢕⢕⢺⣿⣿⣣⣕⡕⢕⢕⢜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⢕⣿⡿⡇⡕⢕⢟⢟⢏⢕⢕⢕⢕⢕⢕⢅⢕⢱⢕⢕⢕⢕⢕⢕⢕⢕⢕⢕⢕⢕⢕⢕⢕⢕⢕⢜⢝⢏⢕⢕⢕⢕⢕⢕⢕⢕⢕⢕⢕⢕⢕⢕⢑⢕⢱⣿⣿⢕⢕⢇⢕⢕⢕⢕⢕⢝⢝⢻⠾⣧⢕⢔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⢟⢿⢕⢏⢆⢕⢕⢕⢕⢕⢕⢕⢕⢕⢕⢕⢕⢕⢱⣕⢕⢕⢕⢕⢕⢕⢕⢕⢕⢕⢕⠕⠁⢀⢕⢕⢕⢕⢕⠕⣕⣵⣾⢕⢕⠁⠑⢕⢕⢕⢕⢕⢕⢕⢕⢕⢹⣿⡟⢕⢕⡇⢕⢕⢕⢕⢕⢕⢕⢕⢕⢕⢕⢱⢕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⢀⢔⢕⢕⢕⢕⢕⢕⢕⢕⢕⢕⢕⢕⢕⢕⢕⢕⢕⣾⣇⢕⢕⢕⢕⢕⢕⢕⠕⠑⠀⠀⠄⢕⢕⢱⣷⣿⣿⣿⣿⣿⣿⢕⢕⢔⠀⠀⠁⠑⠕⢕⢕⢕⢕⢕⢸⣿⢕⢕⢕⢕⢕⢕⢕⢕⢕⢕⢕⢕⢕⢕⢕⢕⢕⢅⡑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⡿⢇⡱⢕⢕⢕⢕⢕⢕⢕⢕⢕⢕⢕⢕⢕⢕⢕⢕⢕⢕⢹⣷⡕⢕⢕⢕⢕⠁⠀⠀⠀⠀⠀⢕⢕⢕⣸⣿⣿⣿⣿⣿⣿⣿⢇⢕⢕⠀⠀⠀⠀⠀⠑⠕⢕⢕⢕⠜⠇⠕⠑⠑⠁⠁⠁⠁⠁⠁⠑⢕⢕⢕⢕⢕⢕⢕⢕⢕⢕⢕⢕⢕⢕⢕⢸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⣿⢟⠏⣵⣿⢕⢕⢕⢕⡅⢕⢕⢕⢕⢕⢕⢕⢕⢕⣕⣱⣵⣵⢕⢸⡟⢇⢕⢕⢕⠕⠀⠀⠀⠀⠀⠀⢕⢕⢱⣿⣿⣿⣿⣿⣿⣿⣿⢕⢕⢕⠀⠀⠀⠀⠀⠀⠀⢕⠕⠑⠀⠀⠀⠀⠀⠀⠀⠀⠀⠀⠀⠀⠑⠕⠕⠕⠕⠕⢕⢕⢕⢕⣵⣕⡕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⡿⢟⢝⢕⢕⢹⣿⣿⣿⣿⣿⣿⣿⣿⣿⣿⣿⣿⣿⢟⢕⣱⣾⣿⡇⢕⢕⢕⢱⢕⢕⢕⢕⢕⢕⢕⢕⣵⣿⣿⣿⣿⣿⢕⣼⢇⢡⢕⢕⢕⠁⠀⠀⠀⠀⠀⠀⢕⢕⢰⣿⣿⣿⣿⣿⣿⣿⡇⢇⢕⢕⠀⠀⠀⠀⠀⠀⠀⠀⠀⠀⠀⠀⠀⠀⠀⠀⠀⠀⠀⠀⠀⠀⠀⠀⠀⠀⠀⠀⠀⠀⠑⢕⣿⣿⣿⣧⡜⢻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⡿⢏⢕⢕⢕⢕⢕⢕⢕⢻⣿⣿⣿⣿⣿⣿⣿⣿⣿⣿⡿⢕⣵⣾⣿⣿⣿⡇⢕⢕⢕⣾⢕⢕⢕⢕⢕⢕⢱⣿⣿⣿⣿⣿⣿⡿⢕⡟⢕⢕⢕⢕⢕⠀⠀⠀⠀⠀⠀⠀⠀⢕⣕⣽⣿⣿⣿⣿⣿⣋⣵⡕⠕⠑⠀⠀⠀⠀⠀⠀⠀⠀⠀⠀⠀⠀⠀⠀⠀⠀⠀⠀⠀⠀⠀⠀⠀⠀⠀⠀⠀⠀⠀⠀⠀⠀⠙⢿⣿⣿⣿⣇⢜⢧⣄⡀⠀⠀⠀⠀⠀⠀⠀⠀⠀⠀⠀⠀⠀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⣧⡕⢕⢕⢕⢕⢕⢕⠕⠑⢿⣿⣿⣿⣿⣿⣿⣿⣿⢏⢕⢾⢿⢿⢿⢿⣿⡇⢕⢕⢱⣿⢕⢕⢕⢕⢕⢱⣿⣿⣿⣿⣿⣿⡿⢕⡔⢕⢕⢕⢕⢕⢕⠀⠀⠀⠀⠀⠀⠀⠀⠘⣻⢿⢿⢿⠿⠿⠿⠟⠁⠀⠀⠀⠀⠀⠀⠀⠀⠀⠀⠀⠀⠀⠀⠀⠀⠀⠀⠀⠀⠀⠀⠀⠀⠀⠀⠀⠀⠀⠀⠀⠀⠀⠀⠀⠀⠈⠻⣿⣿⣿⣧⢕⢻⣿⣿⡇⠀⠀⢄⡇⠀⠀⠀⠀⠀⢀⢕⢕⢕⢔⢄⠀⠀⠀⢔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⣷⡕⢕⠕⢕⢕⢕⠀⠀⠈⢿⣿⣿⣿⣿⣿⢿⣫⣵⣷⣿⡿⢿⢟⢟⢗⢇⢕⢅⣿⣿⡕⠁⠀⠁⢕⣾⣿⣿⣿⣿⣿⣿⢇⣇⢇⢕⢕⢕⢕⢕⠁⠀⠀⠀⠀⠀⠀⠀⠀⠀⠀⠀⠀⠀⠀⠀⠀⠀⠀⠀⠀⠀⠀⠀⠀⠀⠀⠀⠀⠀⠀⠀⠀⠀⠀⠀⠀⠀⠀⠀⠀⠀⠀⠀⠀⠀⠀⠀⠀⠀⠀⠀⠀⠀⠀⠀⠀⢨⣽⣽⣽⡃⢕⢛⢛⠃⠀⠀⠁⠛⠃⠀⠀⠀⠀⠑⠕⢕⢕⢕⢕⢕⢕⢠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⢿⣷⣆⠀⠁⠁⠁⢀⢀⠀⠈⢿⡿⣻⣽⣾⣿⢿⢟⢝⢕⢕⢕⢕⠀⠀⠀⠀⠈⠉⠛⠑⠁⠀⠀⠈⠉⠉⠁⠉⠛⠻⡿⣱⡟⢕⠁⠕⠑⠁⠁⠀⠀⠀⠀⠀⠀⠀⠀⠀⠀⠀⠀⠀⠀⠀⠀⠀⠀⠀⠀⠀⠀⠀⠀⠀⠀⠀⠀⠀⠀⠀⠀⠀⠀⠀⠀⠀⠀⠀⠀⠀⠀⠀⠀⠀⠀⠀⠀⠀⠀⠀⠀⠀⠀⠀⠀⠀⢕⢝⢝⢻⢿⣷⣧⣕⢐⠀⠀⠀⠀⠀⢀⣀⡀⠀⠀⢀⢕⢕⢕⠕⠕⢑⣾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⣿⣆⠀⠀⠔⠕⠑⠀⢀⣨⣾⣿⢟⢏⢕⢕⢕⢕⢕⢕⢕⢕⠀⠀⠀⠀⠀⠀⠀⠀⠀⠀⠀⠀⠀⠀⠀⠀⠀⠀⠀⠘⠁⠀⠀⠀⠀⠀⠀⠀⠀⠀⠀⠀⠀⠀⠀⠀⠀⠀⠀⠀⠀⠀⠀⠀⠀⠀⠀⠀⠀⠀⠀⠀⠀⠀⠀⠀⠀⠀⠀⠀⠀⠀⠀⠀⠀⠀⠀⠀⠀⠀⠀⠀⠀⠀⠀⠀⠀⠀⠀⠀⠀⠀⠀⠀⠁⠑⠑⠑⠕⠜⢝⢿⣿⣶⣄⡀⠐⠐⠘⠙⠁⠀⠀⠀⠑⠑⠁⠀⠀⠙⠙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⣆⠀⠀⠀⠀⣰⣿⣿⢟⢕⢕⢕⢕⠑⠑⠁⠁⠁⠁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⠈⢝⢿⣿⣦⣕⢐⠀⠀⢄⢄⢀⠀⠀⠀⣀⣀⣐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⣿⣧⠀⠀⠜⣿⡿⢇⢕⢕⢕⠕⠀⠀⠀⠀⠀⠀⠀⠀⠀⠀⠀⠀⠀⠀⠀⠀⠀⠀⠀⠀⠀⠀⠀⠀⠀⠀⠀⠀⠀⠀⠀⠀⠀⠀⠀⠀⠀⠀⠀⠀⠀⠀⠀⠀⢀⢀⢀⢀⢀⢄⠀⢄⠀⠀⠀⠀⢀⢀⠀⠀⠀⠀⠀⠀⠀⠀⠀⠀⠀⠀⠀⠀⠀⠀⠀⠀⠀⠀⠀⠀⠀⠀⠀⠀⠀⠀⠀⠀⠀⠀⠀⠀⠀⠀⠀⠀⠀⠀⠀⠀⠀⠀⢕⢝⢿⣿⣷⡄⠀⠀⠑⠑⠀⠀⣴⣿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⣧⠀⠀⠟⠑⢕⢕⢕⢕⠀⠀⠀⠀⠀⠀⠀⠀⠀⠀⠀⠀⠀⠀⠀⠀⠀⠀⠀⠀⠀⠀⠀⠀⠀⠀⠀⠀⠀⠀⠀⠀⠀⠀⠀⠀⠀⠀⢀⢀⢀⠐⢔⢔⢕⢕⢕⢕⢕⢕⢕⢕⢄⢕⢁⢁⢕⢕⢕⠕⠕⠔⠀⠀⢀⠀⠀⠀⠀⠀⠀⠀⠀⠀⠀⠀⠀⠀⠀⠀⠀⠀⠀⠀⠀⠀⠀⠀⠀⠀⠀⠀⠀⠀⠀⠀⠀⠀⠀⠀⠀⠀⠀⢕⢕⢕⢻⣿⡇⢔⢀⠀⠀⢀⣼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⡧⠀⠀⠀⠀⠕⢕⢕⢔⠀⠀⠀⠀⠀⠀⠀⠀⠀⠀⠀⠀⠀⠀⠀⠀⠀⠀⠀⠀⠀⠀⠀⠀⠀⠀⠀⠀⠀⠀⠀⠀⢀⠀⠐⠑⢕⢅⢕⢀⢕⢔⢕⢕⢕⢕⢕⢕⢕⢕⢕⢕⢕⢕⢕⢕⢕⢕⢕⢔⢕⢔⠕⢕⢑⢄⠄⠀⠀⠀⠀⠀⠀⠀⠀⠀⠀⠀⠀⠀⠀⠀⠀⠀⠀⠀⠀⠀⠀⠀⠀⠀⠀⠀⠀⠀⠀⠀⠀⠀⢔⢕⢕⢕⠑⠀⠈⠃⠑⠁⠀⠀⢾⣿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⠁⠀⠀⠀⠀⠀⠁⠁⠀⠀⠀⠀⠀⠀⠀⠀⠀⠀⠀⠀⠀⠀⠀⠀⠀⠀⠀⠀⠀⠀⠀⠀⠀⠀⠀⠀⠀⠀⢀⢄⢔⢕⢐⢄⢔⢕⠅⢕⢕⢕⢕⢕⢕⢕⢕⠕⢕⢕⢕⢕⢕⢕⢕⢕⢕⢕⢕⢕⢕⢕⢕⢕⢕⢕⢕⢕⢕⢀⢀⢀⠀⠀⠀⠀⠀⠀⠀⠀⠀⠀⠀⠀⠀⠀⠀⠀⠀⠀⠀⠀⠀⠀⠀⠀⠀⠀⠀⠀⠀⠀⠀⠁⠁⠀⠀⠀⠀⠀⠀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⠕⠀⠀⠀⠀⠀⠀⠀⠀⠀⠀⠀⠀⠀⠀⠀⠀⠀⠀⠀⠀⠀⠀⠀⠀⠀⠀⠀⠀⠀⠀⠀⠀⠀⠀⠀⠀⢄⢕⢕⢕⢔⢕⢕⢀⢅⢑⢕⢕⢕⢕⢕⢕⢕⢕⢕⢕⢕⢕⢕⢕⡕⢕⢕⢕⢕⢕⢕⢕⢕⢕⢕⢕⢕⢕⢕⢕⢕⢕⢕⢕⢕⢀⢄⢕⠀⠀⢀⠀⠀⠀⠀⠀⠀⠀⠀⠀⠀⠀⠀⠀⠀⠀⠀⠀⠀⠀⠀⠀⠀⠀⠀⠀⠀⠀⠀⠀⠀⠀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⢄⠀⠀⠀⠀⠀⠀⠀⠀⠀⠀⠀⠀⠀⠀⠀⠀⠀⠀⠀⠀⠀⠀⠀⠀⠀⠀⠀⠀⠀⠀⢀⠀⠀⠀⢄⢕⢕⢕⢕⢕⢕⢕⢕⢕⢕⢕⢕⢕⢕⢕⢑⣕⣕⢕⢕⢕⢘⢏⢕⢕⢕⢕⢕⢕⢕⢕⢕⢕⢕⢕⢕⢕⢕⢕⢕⢕⢕⢕⢕⢕⢕⢕⠕⠀⠀⢄⠀⢕⠀⠀⠀⠀⠀⠀⠀⠀⠀⠀⠀⠀⠀⠀⠀⠀⠀⠀⠀⠀⠀⠀⠀⠀⠀⠀⠀⠀⠀⠀⠀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⢕⠀⠀⠀⠀⠀⠀⠀⠀⠀⠀⠀⠀⠀⠀⠀⠀⠀⠀⠀⠀⠀⠀⠀⠀⠀⠀⠀⠀⠀⠐⠀⠀⠀⠀⠀⠑⠕⠕⢕⠕⠕⠕⢕⢕⢕⢕⢕⢕⢕⢕⢕⢕⢕⢕⠕⢕⣱⠕⢕⢕⢕⢕⢑⡕⢕⢕⢕⢕⢕⢕⢕⢕⢕⢕⢕⢕⢕⢕⢕⢕⠕⠑⠀⠀⢔⢁⠀⢕⠀⠀⠀⠀⠀⠀⠀⠀⠀⠀⠀⠀⠀⠀⠀⠀⠀⠀⠀⠀⠀⠀⠀⠀⠀⠀⠀⠀⠀⠀⠀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⠀⠀⠀⠀⠀⠀⠀⠀⠀⠀⠀⠀⠀⠀⠀⠀⠀⠀⠀⠀⠀⠀⠀⠀⠀⠀⠀⠀⠀⠀⠀⠀⢄⠀⠀⠀⠀⠁⠔⢀⢁⢔⢅⢕⢕⢕⢕⢕⢕⢕⢕⢕⢕⢕⢜⢕⢜⢕⢕⢕⢕⢕⢕⢎⢕⢕⢕⢕⢕⢕⢕⢕⢕⢕⢕⢕⢕⢕⠕⠀⠀⠀⠀⠀⢕⢕⢀⢕⠀⠀⠀⠀⠀⠀⠀⠀⠀⠀⠀⠀⠀⠀⠀⠀⠀⠀⠀⠀⠀⠀⠀⠀⠀⠀⠀⠀⠀⠀⠀⢕⢄⠀⢕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⢀⠀⠀⠀⠀⠀⠀⠀⠀⠀⠀⠀⠀⠀⠀⠀⠀⠀⠀⠀⠀⠀⠀⠀⠀⠀⠀⠀⠀⢕⢀⡜⢕⠀⠀⠀⠀⠀⠀⠀⠁⠑⠕⢕⢕⢕⢕⢕⢕⢕⢕⢕⢕⢕⢕⢕⢕⢕⢕⢕⢕⢕⢕⢕⢕⢕⢕⢕⢕⢕⢕⢕⢕⢕⠕⠘⠁⠀⠀⠀⠀⠀⠀⠀⢕⢕⢾⢕⠀⠀⠀⠀⠀⠀⠀⠀⠀⠀⠀⠀⠀⠀⠀⠀⠀⠀⠀⠀⠀⠀⠀⠀⠀⠀⠀⠀⠀⢀⢔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⢀⠀⠀⠀⠀⠀⠀⠀⠀⠀⠀⠀⠀⠀⠀⠀⠀⠀⠀⠀⠀⠀⠀⠀⠀⠀⠀⠀⢕⣼⡧⢕⢔⠀⠀⠀⠀⠀⠀⠀⠀⠀⠀⠁⠁⠑⠕⠕⢕⢕⢕⢕⢕⢕⢕⢕⢕⢕⢕⢕⢕⢕⢕⢕⢕⢕⠕⠕⠑⠑⠁⠁⠀⠀⠀⠀⠀⠀⠀⠀⠀⠀⢕⢕⢕⢑⢕⢔⢄⢀⢀⠀⠀⠀⠀⠀⠀⠀⠀⠀⠀⠀⠀⠀⠀⠀⠀⠀⠀⠀⠀⠀⠀⢀⢔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⢔⢀⠀⠀⠀⠀⠀⠀⠀⠀⠀⠀⠀⠀⠀⠀⠀⠀⠀⠀⠀⢀⢄⢔⢕⢕⢕⢿⣇⢕⢕⠀⠀⠀⠀⠀⠀⠀⠀⠀⠀⠀⠀⠀⠀⠀⠀⠀⠀⠁⠁⠁⠁⠁⠁⠁⠁⠁⠁⠁⠀⠀⠀⠀⠀⠀⠀⠀⠀⠀⠀⠀⠀⠀⠀⠀⠀⠀⠀⠀⡅⢕⢕⢸⢕⢱⢕⢕⢕⢕⢔⢔⢄⠀⠀⠀⠀⠀⠀⠀⠀⠀⠀⠀⠀⠀⠀⠀⢔⢕⢕⢕⣱⣵⣇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⣷⣵⡕⢕⢕⢔⢄⢀⠀⠀⠀⠀⠀⠀⠀⠀⠀⠀⠀⠀⢀⢔⢕⢕⢕⢕⢕⢕⢕⢸⣷⣵⡕⢀⠀⠀⠀⠀⠀⠀⠀⠀⠀⠀⠀⠀⠀⠀⠀⠀⠀⠀⠀⠀⠀⠀⠀⠀⠀⠀⠀⠀⠀⠀⠀⠀⠀⠀⠀⠀⠀⠀⠀⠀⠀⠀⠀⠀⠀⠀⠀⢸⢇⢕⣵⣿⢕⢸⢕⢕⢕⢕⢕⢕⢕⢕⢔⠀⠀⠀⠀⠀⠀⠀⠀⠀⠀⠀⠀⠀⠀⢕⣵⣿⣿⣿⣿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⠘⠛⠛⠛⠃⠑⠑⠑⠑⠐⠀⠀⠀⠀⠀⠀⠀⠀⠀⠀⠀⠑⠑⠑⠑⠑⠑⠑⠑⠑⠘⠛⠛⠛⠃⠐⠀⠀⠀⠀⠀⠀⠀⠀⠀⠀⠀⠀⠀⠀⠀⠀⠀⠀⠀⠀⠀⠀⠀⠀⠀⠀⠀⠀⠀⠀⠀⠀⠀⠀⠀⠀⠀⠀⠀⠀⠀⠀⠀⠀⠀⠐⠑⠚⠛⠛⠋⠑⠘⠑⠑⠑⠑⠑⠑⠑⠑⠑⠑⠀⠀⠀⠀⠀⠀⠀⠀⠀⠀⠀⠀⠀⠛⠛⠛⠛⠛⠛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⣜⠝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⣧⡕⢝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⣇⢙⢿⣿⣿⣿⣿⣿⣿⣿⣿⣷⡕⣼⢻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⢝⢻⣿⣿⣿⣿⣿⣿⣿⣧⢻⣷⣻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⡿⢕⣾⣿⣿⣿⣿⣿⣿⣿⣿⣿⣧⡕⢜⡣⢝⢿⣿⣿⣿⣿⡇⢿⢧⢻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⢏⢱⢱⣿⣿⣿⣿⣿⣿⣿⣿⣿⣿⣿⣷⡜⠿⡜⣕⢅⠁⠁⠉⠑⠁⠘⠘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⢇⢱⢇⣼⣿⣿⢿⢿⢿⢿⢿⢿⢿⢿⢿⢿⠁⠀⠑⢻⡕⢔⢄⠐⠀⠀⠀⠀⠀⠙⠟⠿⣿⣿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⣿⢏⢕⣞⢕⢕⢕⢕⡕⢕⢕⢕⢕⣕⣱⢵⣵⣕⠀⠀⠀⢜⣷⡕⡕⠐⠀⠀⠀⠀⠀⠀⠀⠀⠐⢻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⢛⠿⠟⠿⠟⠟⠿⠿⠿⠿⠿⠟⠟⠟⠟⠟⠛⢟⡏⢑⣱⢇⢡⢷⢏⣵⡕⢕⢕⢕⢜⢟⢏⢕⢜⢝⣆⠀⠀⢕⢻⣗⢧⢀⠀⠀⠀⠀⠀⠔⠀⠀⠀⠈⠝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⣠⡧⢕⡕⣱⣿⢕⢕⣵⣿⢏⢕⢕⢕⢕⢕⢕⢕⢕⢕⢕⢜⢆⠀⠀⢘⣿⣸⡇⠀⠀⠀⠀⠀⢄⠀⠀⠀⠀⠀⠀⠀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⣷⣷⡕⠀⢕⣱⢎⢏⢕⢵⢸⣿⡇⢕⣾⡿⢇⢕⢱⢕⣕⣕⢕⢕⢕⢕⢕⣧⠡⣾⡣⢀⢜⣿⣿⣿⡔⠀⠄⠔⢄⢄⢀⢕⢕⠀⠀⠀⠀⠀⠁⠁⢳⣾⣷⣷⣶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⣰⢞⢕⢕⣵⡿⡕⣸⣿⢕⢕⡿⣱⣵⣴⣿⣿⣿⣿⣿⣿⣿⣿⣿⣿⡇⢽⣧⡕⢕⢹⣿⣿⡕⠀⠀⠀⠀⠑⠕⢕⠀⠀⠑⠁⠀⠀⠀⣄⣼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⢟⣼⢏⢑⢱⣾⢏⡇⢇⣫⣿⢕⢕⣹⣿⣿⣿⣿⣿⣿⣿⣿⣿⣿⣿⣿⣿⣷⢜⢿⢇⢕⢺⣿⡿⢕⢀⠀⠀⠀⠀⢀⠐⠀⠀⠀⠀⠀⢀⢄⣹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⢏⣾⢇⢕⣱⣿⢫⣿⢳⢕⢺⣿⢇⢕⢻⣿⣿⣿⣿⣿⣿⣿⣿⣿⣿⣿⣿⣿⣿⢕⢜⢕⢕⢸⣿⡇⡇⢕⠀⠀⢕⢔⢄⢅⡑⢑⢑⢑⡅⠔⣧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⣏⣾⢏⢕⣼⡿⣳⡿⢇⢸⢕⠜⢣⡆⢕⢜⠋⣿⣿⣿⣿⣿⣿⣿⣿⣿⣿⣿⣿⣿⢕⢕⢕⢕⣾⣿⡿⢕⠕⠀⠀⠕⠕⢕⠕⠝⢜⢸⡁⠀⢄⢘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⡟⣼⡟⢕⣼⡿⣱⡟⢕⢕⢸⢑⢰⣿⡇⢕⢕⣸⣿⣿⣿⣿⣿⣿⣿⣿⣿⣿⣿⣿⣿⢕⢕⢕⢕⡽⠿⠋⠁⠀⢀⠀⠀⠀⠀⠀⠀⠁⠑⠇⢇⠕⢐⢕⢔⢻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⢿⢟⢟⡝⢕⢸⣟⢕⣾⣿⣳⡟⢕⢕⢕⢕⡷⣿⣿⣷⢕⢕⣿⣿⣿⣿⣿⣿⣿⣿⣿⣿⣿⣿⡟⣿⢕⠑⠀⠀⠀⠀⠀⠀⢔⢕⢕⢕⢰⢠⣀⠀⠀⠀⠐⢄⢄⢔⠅⢡⢾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⡿⣵⢕⢱⢕⢕⢕⣿⢝⣸⣿⢧⡿⢕⢕⢕⢕⢕⢕⢝⢝⢻⢇⢸⣿⣿⣿⣿⣿⣿⣿⣿⣿⣿⣿⣿⡇⢟⢕⠀⠀⠀⠀⠀⠀⢄⢕⢕⢕⢸⣿⡟⣿⡕⢔⢀⠀⢀⢄⢔⢇⢜⣧⢕⢕⢕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⢇⢕⢕⢕⢕⢕⢱⡗⢇⣿⡟⣾⡇⢕⢕⢕⢸⢕⢸⣧⣕⣕⢕⢸⡿⢸⣿⣿⣿⣿⣿⣿⣿⣿⣿⣿⡕⢕⢕⠀⢔⣄⣀⣀⢔⢕⢕⢕⣇⢌⣿⡇⣿⣇⢕⢕⣾⡕⢕⢕⢕⢕⢕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⢇⢳⢇⢕⢕⢕⢕⢸⡏⢸⣿⢹⣿⡇⢕⣵⢕⢜⢕⣼⣿⣿⣿⡇⢸⡇⢸⣿⡿⣿⣿⣿⣿⣿⣿⣿⣿⡇⢕⢕⢕⣾⣿⣿⣿⣷⢕⢕⢸⣿⡕⣿⡇⣿⣷⠕⡇⣿⡇⢕⢕⢕⢕⢕⡟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⡟⢱⢮⢸⡇⢕⡵⢔⢸⡏⣿⡿⣾⣿⣿⣾⣿⢕⢕⢕⣿⣿⣿⣿⢕⢸⢕⢸⣿⡇⣿⢻⣿⣿⣿⣿⣿⣿⢇⢕⢕⠀⣿⣿⢿⢿⢿⡇⢕⢸⣿⣧⢹⡇⣿⣿⣿⡇⢸⣷⢕⢧⣕⢱⢇⢔⢇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⣇⡕⢕⢕⢱⢏⢕⢕⢠⢵⣿⣇⣿⣿⣿⢟⡟⢕⢕⢕⣷⣷⣷⣷⢕⢜⢕⢜⣿⡇⢸⡆⣿⣿⣿⢘⠿⢏⢕⢕⢕⢔⣵⣷⣷⣷⣷⡇⢕⢜⣿⣿⠸⡇⣿⣿⣿⡇⠡⣿⣕⢕⢝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⣕⢕⢕⢮⣕⡗⢟⢕⢸⡿⢸⣿⣿⣿⢕⢇⢰⢕⢕⣿⣿⣿⣿⡕⢕⣼⣣⢎⡧⢜⣧⢸⣿⣿⡕⢕⢕⢕⢕⢕⢸⣿⣿⣿⣿⣿⢇⢕⢕⣿⣿⢕⢕⡏⣿⣿⡇⢨⡿⢟⣗⣱⡵⢇⢱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⣧⣕⢇⢝⢝⢟⠰⣼⢇⢜⣿⣿⡇⢕⢕⣿⣕⢕⠵⠾⠿⠧⢇⢕⢝⢻⣇⢕⢕⢜⡕⢿⣿⣷⢕⢕⢕⡇⢕⢝⢕⢇⠫⠿⠿⠷⢕⢵⢇⡝⢇⢕⢕⢝⣿⢕⢸⡟⢏⡝⢕⡜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⣧⡕⢕⢕⢕⡏⢕⢘⡿⣿⢕⢕⢕⠅⢀⢅⢄⠔⠀⠀⠀⠈⠕⢕⢽⣷⣕⣱⡳⢕⢍⢿⣇⢕⢱⣧⢕⢑⢅⠀⠐⠀⠔⢄⢅⢀⠑⢕⢕⢕⢕⢕⢹⢕⣸⡇⢕⢕⢱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⢇⠀⢕⢕⣵⢕⢕⢇⢹⢕⢕⢀⢔⣕⣵⣕⣤⠄⠀⠀⠀⠁⢕⢸⣿⣿⣿⣿⣷⣿⣷⣿⣷⣿⡇⣱⢱⡤⠀⠀⠀⠀⠀⣵⣕⡕⢀⢕⢕⡕⢕⣿⢕⣿⡇⢔⠀⠈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⡿⡇⠀⠀⢄⠜⢘⢕⢕⢕⢕⢕⢕⢕⢱⣻⣿⡇⠄⢀⠀⢄⠀⢀⢸⣿⣿⣿⣿⣿⣿⣿⣿⣿⣿⣿⣿⣿⡄⢀⠀⠄⠀⠀⢀⣿⣿⣵⡇⢕⣱⡏⣘⢹⢕⣿⡇⢔⠀⠀⠱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⡟⡽⠀⠀⠀⠀⢘⡟⢕⢕⢕⢜⢷⡕⢕⢸⣿⣿⣿⣧⡑⢔⢔⢑⣱⣿⣿⣿⣿⣿⣿⣿⣿⣿⣿⣿⣿⣿⣿⣷⣇⠕⢔⢕⣡⣾⣿⣿⡿⢕⣱⢟⢕⢑⢸⢕⢸⡇⠁⠀⠀⠀⢱⣕⢕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⣟⡮⠃⠀⠀⠀⠀⢸⡇⢕⢕⢕⢕⢕⢻⢧⢄⣿⣿⣇⣝⢛⡓⢗⣽⣿⣿⣿⣿⣿⣿⣿⣿⣿⣿⣿⣿⣿⣿⣿⣿⣯⣝⢓⣋⢹⢕⣿⡿⢕⡱⢏⢕⣸⢕⢸⢕⢸⣧⠀⠀⠀⠀⠑⢜⣧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⣟⡞⢕⢀⠀⠀⠀⠀⢬⢕⢕⢕⢕⢕⢕⢕⢕⢕⣻⢕⢟⢜⢔⢝⢝⢍⣿⣿⣿⣿⣿⣿⣿⣿⢿⣿⣿⣿⣿⣿⣿⣿⣿⢕⢕⢜⢕⢪⢝⢕⢜⢕⢕⢱⢇⢕⢸⢕⢘⣿⠀⠀⠀⠀⠀⢕⢜⢳⡺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⣟⢞⢕⢱⢇⢄⣀⣠⡔⢱⢕⠄⢇⢕⡕⢕⢕⢱⣷⢹⣕⢕⡕⢕⠕⢕⣱⣾⣿⣿⣿⣿⣿⣿⣿⣾⣿⣿⣿⣿⣿⣿⣿⣿⣦⣕⢕⢕⢕⣵⡞⡱⢕⢕⣸⢇⢕⢜⡇⢕⣿⢰⣤⣤⡔⢔⢕⢕⢕⢕⡽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⡿⡜⢕⢕⢇⢕⢱⣿⣿⢇⢕⢕⢕⢕⢕⢕⢕⢕⢕⢕⢕⢻⣿⣿⣿⣿⣿⣿⣿⣿⣿⣿⣿⣿⣿⣿⣿⣿⣿⣿⣿⣿⣿⣿⣿⣿⣿⣷⣾⣿⢿⢜⢕⢕⢕⣿⢕⢕⢕⢇⢕⢜⢸⣿⣿⣿⡕⢕⢸⡕⡕⢜⡽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⢳⢕⡼⣼⢕⢕⣼⣿⣿⢕⢕⢕⢔⢇⢕⢕⢕⢕⢕⢕⢕⢕⢻⣿⣿⣿⣿⣿⣿⣿⡟⠙⠻⢟⢟⢟⢟⢟⢻⢻⠟⢹⣿⣿⣿⣿⣿⣿⣯⢗⢕⢕⢕⢕⣸⢇⡕⢕⢕⢔⢕⢕⢸⣿⣿⣿⣿⡕⢕⢽⡸⣇⢜⣹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⡟⢇⣸⡇⡇⢕⢱⣿⣿⣿⢕⢕⢕⢕⢽⢕⢕⢜⢕⢕⢕⢕⢕⢕⢜⢻⣿⣿⣿⣿⣿⣷⣔⢔⢕⢕⢕⢕⢕⢕⢕⣔⣼⣿⣿⣿⣿⣿⢿⢏⢕⢕⢕⢕⢕⡏⢽⢕⢕⢕⢕⢕⢕⢜⢿⣿⡿⢿⢧⢕⢜⣧⢿⣇⢱⢿⣿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⢧⢕⣿⢿⢇⢕⣼⡿⢏⠕⢕⢕⢕⢕⢕⡕⢕⢕⢜⢕⢕⢕⢕⢕⢕⢕⢜⢝⢻⢿⣿⣿⣿⣷⣷⣧⣧⣧⣵⣷⣾⣿⣿⣿⡿⢟⢏⢕⢕⢕⢕⢕⢕⢕⡜⢱⣕⢕⢕⢕⢕⢕⢕⢱⣕⢝⢕⢕⢕⢕⢕⢹⢜⢝⢕⢎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⢕⣸⣿⢸⢇⢕⣕⣥⣾⣿⡇⢕⢕⢕⢕⢱⡕⢕⢕⢕⢱⡕⢕⢕⢕⢕⢕⢕⢕⢕⢜⢝⢻⢿⣿⣿⣿⣿⣿⣿⡿⢟⢏⢝⢕⢕⢕⢕⢕⢕⢕⢕⢕⢱⢕⢱⣿⢕⢕⡕⢕⢕⢕⢸⢿⣷⣵⣕⢱⣕⢕⢸⡕⢕⢕⢜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⢕⣿⡿⣺⢇⢕⢿⢿⢞⢝⢕⢕⢕⢕⢕⢕⢜⢕⢕⢕⢕⢕⢕⢑⢕⢕⢕⢕⢕⢕⢕⢕⢕⢕⢕⢝⢟⢟⢝⢕⢕⢕⢕⢕⢕⢕⢕⢕⢕⢕⢕⢕⢕⢇⢕⣺⣿⢕⢕⢇⢕⢕⢁⢕⢝⢟⢿⢿⣷⣮⢕⢡⡇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⢇⢕⢜⢇⢇⢕⢕⢕⢕⢕⢕⢕⢕⢕⢕⢕⢧⢕⢕⢕⢕⢕⢕⢕⢕⢕⢕⢕⢕⢕⠕⠑⢕⢕⢕⢕⢕⢕⢕⣱⣷⢕⢕⠑⢕⢕⢕⢕⢕⢕⢕⢕⢕⢕⡱⣿⣿⢕⢕⡅⢕⢕⢕⢕⢕⢕⢕⢕⢕⢝⢕⢑⢕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⢄⢕⢕⢕⢕⢕⢕⢕⢕⢕⢕⢕⢕⢕⢔⢕⢕⢕⢸⣣⡕⢕⢕⢕⢕⢕⢕⢕⢕⠕⠑⠀⢀⢕⢕⢕⣥⣷⣷⣾⣿⣿⣿⢕⢕⢄⠀⠁⠑⠕⢕⢕⢕⢕⢕⠕⢡⣿⡏⢕⢕⢇⢕⢕⢕⢕⢕⢕⢕⢕⢕⢕⢕⢕⢕⢕⢱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⢏⣑⢇⢕⢕⢕⢕⢕⢕⢕⢕⢕⢕⢕⢕⢕⢕⢕⢕⢕⢕⣯⠇⢕⢕⢕⢕⢕⠑⠁⠀⠀⠀⠀⢔⢕⢕⣸⣿⣿⣿⣿⣿⣿⣿⡇⢕⢕⠀⠀⠀⠀⠁⠕⢕⢕⢕⢱⢔⣿⢕⢕⢕⢕⠕⠕⠕⠕⢕⢕⢕⢕⢕⢕⢕⢕⢕⢕⢕⢕⢕⢕⢕⢕⢕⢸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⡿⢟⢱⣾⢇⢕⢕⢕⡕⢕⢕⢕⢕⢕⢕⢕⢕⢕⢕⢕⢕⣕⣕⢕⣿⡻⢕⢕⢕⢕⢕⠀⠀⠀⠀⠀⠀⢕⢕⢕⣿⣿⣿⣿⣿⣿⣿⣿⡕⢕⢕⠀⠀⠀⠀⠀⠀⠀⢕⢕⠕⠁⠁⠁⠀⠀⠀⠀⠀⠀⠀⠀⠀⢕⢕⢕⢕⢕⢕⢕⢕⢕⢕⢕⣳⣕⡕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⢿⢿⣿⣿⣿⣿⣿⣿⣿⣿⣿⣿⣿⣿⣿⣿⢏⢕⣵⣿⡇⢕⢕⢕⢱⢕⢕⢕⢕⢕⢕⢕⢕⢕⣱⣵⣾⣿⣿⣯⢕⣿⠰⢕⢕⢕⢕⠐⠀⠀⠀⠀⠀⠀⢕⢕⢡⣿⣿⣿⣿⣿⣿⣿⡏⢕⢕⢕⠀⠀⠀⠀⠀⠀⠀⠕⠁⠁⠀⠀⠀⠀⠀⠀⠀⠀⠀⠀⠀⠀⠀⠁⠁⠁⠁⠁⠘⠑⢕⢕⢕⣿⣿⣿⣕⢝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⢿⢟⢝⢕⢕⢕⢹⣿⣿⣿⣿⣿⣿⣿⣿⣿⣿⣿⢟⢕⣵⣿⣿⣿⡇⢕⢕⢕⣿⢕⢕⢕⢕⢕⢕⢕⢕⣾⣿⣿⣿⣿⣿⡟⢕⡿⢕⢁⢕⢕⢕⠀⠀⠀⠀⠀⠀⠀⠁⡕⢄⢿⣿⣿⣿⣿⣿⡿⢇⢕⠕⢕⠀⠀⠀⠀⠀⠀⠀⠀⠀⠀⠀⠀⠀⠀⠀⠀⠀⠀⠀⠀⠀⠀⠀⠀⠀⠀⠀⠀⠀⠀⠀⠑⢕⣿⣿⣿⣿⣷⣕⢕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⢏⢕⢕⢕⢕⢕⢕⢕⢕⢹⣿⣿⣿⣿⣿⣿⣿⣿⡿⢇⣱⣿⣿⣿⣿⣿⣇⢕⢕⢱⣿⡕⢕⢕⢕⢕⢕⢕⣾⣿⣿⣿⣿⣿⣿⢇⢱⢇⢕⡕⢕⢕⢕⠀⠀⠀⠀⠀⠀⠀⠀⠸⣿⣿⣿⣿⣿⣿⣿⡿⠿⠋⠉⠀⠀⠀⠀⠀⠀⠀⠀⠀⠀⠀⠀⠀⠀⠀⠀⠀⠀⠀⠀⠀⠀⠀⠀⠀⠀⠀⠀⠀⠀⠀⠀⠀⠀⠹⣿⣿⣿⣿⣿⣇⢜⢿⣿⡇⠀⠀⢄⡇⠀⠀⠀⠀⠀⠀⢑⢑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⣧⡕⢕⢕⢕⢕⢕⢕⠑⠈⢿⣿⣿⣿⣿⣿⣿⡿⢕⡼⣟⣯⣽⣽⣽⣝⣻⢕⠕⣼⣿⣇⢕⠀⠀⠁⢄⣼⣿⣿⣿⣿⣿⣿⡏⢕⢜⢕⢕⢕⢕⢕⠁⠀⠀⠀⠀⠀⠀⠀⠀⠀⠁⠙⠛⠛⠛⠋⠙⠁⠀⠀⠀⠀⠀⠀⠀⠀⠀⠀⠀⠀⠀⠀⠀⠀⠀⠀⠀⠀⠀⠀⠀⠀⠀⠀⠀⠀⠀⠀⠀⠀⠀⠀⠀⠀⠀⠀⠘⢿⣿⣿⢟⢛⢇⢜⢛⠃⠀⠀⠁⠛⠃⠀⠀⠀⠀⢀⢕⢕⢕⢕⢔⢄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⢿⢷⡕⠕⠑⢕⢕⠕⠀⠀⠈⢿⣿⣿⣿⢿⣟⣵⣷⣿⡿⢟⢟⢝⢝⠑⠘⠙⠐⠟⠿⢿⡕⠀⠀⠀⠸⠿⠿⠿⢿⣿⣿⣿⢇⣼⢇⢕⢕⢇⢕⠕⠀⠀⠀⠀⠀⠀⠀⠀⠀⠀⠀⠀⠀⠀⠀⠀⠀⠀⠀⠀⠀⠀⠀⠀⠀⠀⠀⠀⠀⠀⠀⠀⠀⠀⠀⠀⠀⠀⠀⠀⠀⠀⠀⠀⠀⠀⠀⠀⠀⠀⠀⠀⠀⠀⠀⠀⠀⢜⢿⣷⣷⣧⣕⢕⢕⠐⠀⠀⠀⠀⠀⢀⣁⣔⡔⠁⠑⢕⢕⢕⢕⢕⢕⢘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⣿⣆⠀⠀⠀⢀⢄⢄⠀⠈⠿⣫⣷⣿⡿⢟⢏⢕⢕⢕⢕⢕⢕⠀⠀⠀⠀⠀⠀⠀⠀⠀⠀⠀⠀⠀⠀⠀⠀⠁⠙⠟⢬⢟⠑⠃⠁⠀⠀⠀⠀⠀⠀⠀⠀⠀⠀⠀⠀⠀⠀⠀⠀⠀⠀⠀⠀⠀⠀⠀⠀⠀⠀⠀⠀⠀⠀⠀⠀⠀⠀⠀⠀⠀⠀⠀⠀⠀⠀⠀⠀⠀⠀⠀⠀⠀⠀⠀⠀⠀⠀⠀⠀⠀⠀⠀⠀⢕⢕⢕⢜⢟⢻⣿⣷⣴⡖⠆⠀⠐⠐⠘⠙⠙⠁⠀⠀⢕⢕⢕⠑⠑⠁⠘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⣆⠀⠀⠑⠑⠀⢀⣴⣾⣿⢟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⠁⠁⠁⠁⠁⠑⠝⢻⣿⣷⣔⡕⣕⡄⡐⠀⠀⠀⠀⠁⠁⠁⠀⣀⣄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⣿⣇⠀⠀⠀⢠⣾⣿⡟⢕⢕⢕⢕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⢝⢿⣿⣮⣝⠀⠀⠀⢔⢔⠀⠀⠀⣰⣿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⣧⠀⠀⢸⣿⢏⢕⢕⢕⢕⠁⠀⠀⠀⠀⠀⠀⠀⠀⠀⠀⠀⠀⠀⠀⠀⠀⠀⠀⠀⠀⠀⠀⠀⠀⠀⠀⠀⠀⠀⠀⠀⠀⠀⠀⠀⠀⠀⠀⠀⠀⠀⢀⢀⢀⢄⢄⢔⢔⢔⢔⢀⠔⢄⢔⢐⢄⢄⢄⢀⢀⢀⠀⠀⠀⠀⠀⠀⠀⠀⠀⠀⠀⠀⠀⠀⠀⠀⠀⠀⠀⠀⠀⠀⠀⠀⠀⠀⠀⠀⠀⠀⠀⠀⠀⠀⠀⠀⠀⠀⠀⠀⠀⢑⢕⢝⢿⣿⣧⠀⠀⠁⠁⠀⠀⣼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⣧⠀⠀⠁⠀⠕⢕⢕⢕⠀⠀⠀⠀⠀⠀⠀⠀⠀⠀⠀⠀⠀⠀⠀⠀⠀⠀⠀⠀⠀⠀⠀⠀⠀⠀⠀⠀⠀⠀⠀⠀⠀⠀⠀⠀⢀⢀⢄⠄⠀⢀⠅⢔⢕⢕⢕⢕⢕⢕⢕⢕⢕⢕⠕⢄⢕⢕⢕⢁⠅⢑⢀⢄⢄⢄⠀⠀⠀⠀⠀⠀⠀⠀⠀⠀⠀⠀⠀⠀⠀⠀⠀⠀⠀⠀⠀⠀⠀⠀⠀⠀⠀⠀⠀⠀⠀⠀⠀⠀⠀⠀⢀⢕⢕⢕⠜⠻⡟⢔⢔⠀⠀⢀⣼⣿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⠇⠀⠀⠀⠀⠑⠕⢕⠑⠀⠀⠀⠀⠀⠀⠀⠀⠀⠀⠀⠀⠀⠀⠀⠀⠀⠀⠀⠀⠀⠀⠀⠀⠀⠀⠀⠀⠀⠀⠀⢀⢀⠔⠅⠁⢕⢕⢕⢔⢔⢕⢕⢕⢕⢕⢕⢕⢕⢕⢕⢕⢕⢕⢕⢕⢕⢕⢕⢕⢕⢕⢑⢕⢕⢄⢅⢀⠀⠀⠀⠀⠀⠀⠀⠀⠀⠀⠀⠀⠀⠀⠀⠀⠀⠀⠀⠀⠀⠀⠀⠀⠀⠀⠀⠀⠀⠀⠀⠀⠑⠕⠕⠕⠑⠀⠀⠀⠁⠀⠀⠀⠈⢟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⠁⠀⠀⠀⠀⠀⠀⠀⠀⠀⠀⠀⠀⠀⠀⠀⠀⠀⠀⠀⠀⠀⠀⠀⠀⠀⠀⠀⠀⠀⠀⠀⠀⠀⠀⠀⠀⠀⢀⢔⢕⢕⢅⢅⠔⠕⢅⢄⢕⢕⢕⢕⢕⢕⢕⢕⢰⢕⢕⢕⢕⢕⢕⢕⢕⢕⢕⢕⢕⢕⢕⢕⢕⢕⢕⢕⢕⢕⢅⢄⢄⢄⠀⠀⠀⢀⠀⠀⠀⠀⠀⠀⠀⠀⠀⠀⠀⠀⠀⠀⠀⠀⠀⠀⠀⠀⠀⠀⠀⠀⠀⠀⠀⠀⠀⠀⠀⠀⠀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⠀⠀⠀⠀⠀⠀⠀⠀⠀⠀⠀⠀⠀⠀⠀⠀⠀⠀⠀⠀⠀⠀⠀⠀⠀⠀⠀⠀⠀⠀⠀⠀⠀⠀⠀⢀⢔⢕⢕⢕⢕⢕⢕⢕⢄⢄⢕⢕⢕⢕⢕⢕⢕⢕⢕⢕⢕⣕⢕⢕⢕⢕⢕⢕⢕⢕⢕⢕⢕⢕⢕⢕⢕⢕⢕⢕⢕⢕⢕⢕⢕⢔⢄⢕⠁⠀⠀⢔⠀⠀⠀⠀⠀⠀⠀⠀⠀⠀⠀⠀⠀⠀⠀⠀⠀⠀⠀⠀⠀⠀⠀⠀⠀⠀⠀⠀⠀⠀⠀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⠁⠀⠀⠀⠀⠀⠀⠀⠀⠀⠀⠀⠀⠀⠀⠀⠀⠀⠀⠀⠀⠀⠀⠀⠀⠀⠀⠀⠀⠀⢀⠐⠀⠀⠀⠔⢕⢕⢕⢕⢕⢕⢕⢕⢕⢕⢕⢕⢕⢕⢕⢧⢵⢕⢱⢏⢇⢕⢇⢔⢕⢕⢕⢕⢕⢕⢕⢕⢕⢕⢕⢕⢕⢕⢕⢕⢕⢕⢕⢕⢕⢕⢕⢕⠀⠀⠀⠀⢕⠀⠀⠀⠀⠀⠀⠀⠀⠀⠀⠀⠀⠀⠀⠀⠀⠀⠀⠀⠀⠀⠀⠀⠀⠀⠀⠀⠀⠀⠀⠀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⠀⠀⠀⠀⠀⠀⠀⠀⠀⠀⠀⠀⠀⠀⠀⠀⠀⠀⠀⠀⠀⠀⠀⠀⠀⠀⠀⠀⠀⠑⠀⠀⠀⠀⠀⠀⠑⢑⠕⠑⢑⠑⢕⢕⢕⢕⢕⢕⢕⢕⢕⢕⢕⢕⠑⢕⢱⡕⢕⢕⢕⢕⢕⢑⡕⢕⢕⢕⢕⢕⢕⢕⢕⢕⢕⢕⢕⢕⢕⢕⠕⠁⠀⠀⢔⢔⠀⠑⠀⠀⠀⠀⠀⠀⠀⠀⠀⠀⠀⠀⠀⠀⠀⠀⠀⠀⠀⠀⠀⠀⠀⠀⠀⠀⠀⠀⠀⠀⠀⢕⢄⠀⢕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⠀⠀⠀⠀⠀⠀⠀⠀⠀⠀⠀⠀⠀⠀⠀⠀⠀⠀⠀⠀⠀⠀⠀⠀⠀⠀⠀⠀⠀⢀⠀⢄⢕⠀⠀⠀⠀⠀⠁⠔⢄⢕⢔⢕⢕⢕⢕⢕⢕⢕⢕⢕⢕⢕⢕⢕⢕⢕⢕⢕⢕⢕⢕⢕⢕⢕⢕⢱⢕⠕⢕⢕⢕⢕⢕⢕⢕⠕⠑⠁⠀⠀⠀⠀⢕⢌⢄⢔⠀⠀⠀⠀⠀⠀⠀⠀⠀⠀⠀⠀⠀⠀⠀⠀⠀⠀⠀⠀⠀⠀⠀⠀⠀⠀⠀⠀⠀⠀⠀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⢀⠀⠀⠀⠀⠀⠀⠀⠀⠀⠀⠀⠀⠀⠀⠀⠀⠀⠀⠀⠀⠀⠀⠀⠀⠀⠀⠀⠀⢔⢠⡇⢕⢀⠀⠀⠀⠀⠀⠀⠀⠁⠑⠕⢕⢕⢕⢕⢕⢕⢕⢕⢕⢕⢑⢕⢕⢱⢕⢕⢕⢕⢕⢕⢕⢕⢕⢕⢕⢕⢕⢕⢕⢕⠕⠑⠁⠀⠀⠀⠀⠀⠀⠀⢕⢕⢹⢕⠀⠀⠀⠀⠀⠀⠀⠀⠀⠀⠀⠀⠀⠀⠀⠀⠀⠀⠀⠀⠀⠀⠀⠀⠀⠀⠀⠀⠀⢀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⢄⢀⠀⠀⠀⠀⠀⠀⠀⠀⠀⠀⠀⠀⠀⠀⠀⠀⠀⠀⠀⠀⠀⠀⠀⢀⢀⢄⢕⣿⡧⢕⢕⠀⠀⠀⠀⠀⠀⠀⠀⠀⠀⠀⠀⠁⠑⠕⠕⠕⢕⢕⢕⢕⢕⢕⢕⢕⢕⢕⢕⢕⢕⢕⢕⠕⠕⠑⠑⠑⠁⠀⠀⠀⠀⠀⠀⠀⠀⠀⠀⠀⢄⢕⢕⢕⢕⢕⢕⢔⢔⢄⢀⠀⠀⠀⠀⠀⠀⠀⠀⠀⠀⠀⠀⠀⠀⠀⠀⠀⠀⠀⢀⢄⢔⢕⢕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⢱⡕⢕⢔⢄⢀⠀⠀⠀⠀⠀⠀⠀⠀⠀⠀⠀⠀⠀⠀⠀⠀⢀⢄⢔⢕⢕⢕⢕⢕⢻⣗⢕⢕⠀⠀⠀⠀⠀⠀⠀⠀⠀⠀⠀⠀⠀⠀⠀⠀⠀⠀⠀⠀⠀⠀⠀⠀⠀⠀⠀⠀⠀⠀⠀⠀⠀⠀⠀⠀⠀⠀⠀⠀⠀⠀⠀⠀⠀⠀⠀⠀⠀⣵⢕⢕⣸⢕⢸⢕⢕⢕⢕⢕⢕⢕⢄⢀⠀⠀⠀⠀⠀⠀⠀⠀⠀⠀⠀⠀⠀⠔⢕⢕⣕⣵⣷⣿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⠘⠛⠃⠑⠑⠑⠑⠀⠀⠀⠀⠀⠀⠀⠀⠀⠀⠀⠀⠀⠀⠐⠑⠑⠑⠑⠑⠑⠑⠑⠘⠛⠃⠑⠑⠀⠀⠀⠀⠀⠀⠀⠀⠀⠀⠀⠀⠀⠀⠀⠀⠀⠀⠀⠀⠀⠀⠀⠀⠀⠀⠀⠀⠀⠀⠀⠀⠀⠀⠀⠀⠀⠀⠀⠀⠀⠀⠀⠀⠀⠀⠀⠑⠑⠑⠚⠛⠑⠘⠑⠑⠑⠑⠑⠑⠑⠑⠑⠐⠀⠀⠀⠀⠀⠀⠀⠀⠀⠀⠀⠀⠀⠑⠚⠛⠛⠛⠛⠃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⣌⠟⢿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⣧⢕⢝⣿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⣇⢙⢿⣿⣿⣿⣿⣿⣿⣿⣿⣧⢕⣜⢻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⢝⢻⣿⣿⣿⣿⣿⣿⣿⣧⢻⣧⢻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⣿⡿⢕⣾⣿⣿⣿⣿⣿⣿⣿⣿⣿⣧⡕⢜⡇⢝⢿⣿⣿⣿⣿⡇⣿⣧⢻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⣿⢏⢱⢱⣿⣿⣿⣿⣿⣿⣿⣿⣿⣿⣿⣷⣜⢿⡜⣇⢍⠉⠉⠉⠁⠑⠑⠜⢿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⣿⢇⢱⢇⣼⣿⣿⣿⣿⡿⢿⣿⡿⢿⢿⢿⣿⠁⠀⠑⢹⡕⢤⢄⠐⠀⠀⠀⠀⠀⠙⠿⢿⣿⣿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⣿⣽⣽⣿⣿⣿⣿⣿⣿⣿⣿⣿⣿⣿⣿⣿⣿⣿⣿⣿⢏⢕⡾⢕⣝⢕⢕⢕⢕⢕⢕⢕⢕⣕⢕⣕⣇⠀⠀⠀⢌⣷⡕⡕⠔⠀⠀⠀⠀⠀⠀⠀⠀⠜⢻⣿⣿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⢻⠿⠿⠿⠿⠟⠟⠿⠿⠿⠿⠿⠟⠟⠟⠟⠻⠟⢻⡏⢕⣸⢇⢱⢵⢎⣵⡕⢕⢕⢕⢜⢟⢟⢕⢜⢝⡆⠀⠀⢕⢻⣗⢱⢀⠀⠀⠀⠀⠀⢔⠀⠀⠀⠈⠟⠟⠟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⠀⢄⡴⢟⡱⣕⣿⢕⢕⣵⣿⢟⢕⢕⢕⢕⢕⢕⢕⢕⢕⢕⢜⢆⠀⠀⢘⣿⣜⣇⠀⠀⠀⠀⠀⢄⠀⠀⠀⠀⠀⠀⠀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⣷⣷⡕⠀⠕⣣⢞⢇⢇⢵⢸⣿⡇⢕⣾⡿⢇⢕⠱⢕⢕⣕⢕⢕⢕⢕⠕⣷⢱⣼⢣⢀⢕⣿⣿⣷⡔⠀⠀⠄⢀⢄⢀⢔⢕⠀⠀⠀⠀⠀⠁⠄⢳⣾⣾⣷⣶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⡇⣠⡾⢕⢕⣵⡿⡕⣺⣿⢇⢕⡿⣑⣵⣴⣷⣿⣿⣿⣷⣷⣷⣷⣿⣿⡇⣽⣧⡕⢕⢸⣿⣿⡕⠀⠀⠀⠀⠑⠕⢕⠁⠀⠑⠑⠀⠀⠀⢀⣼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⣟⣵⢏⢕⢱⣾⢏⡇⢕⣳⣿⢕⢕⣰⣿⣿⣿⣿⣿⣿⣿⣿⣿⣿⣿⣿⣿⣿⢔⢿⢇⢕⢸⣿⡿⢕⢀⠀⠀⠀⢀⢐⠑⠀⠀⠀⠀⠀⠀⠀⣹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⣿⢟⣾⢇⢕⣱⣿⢫⣿⢻⢕⣸⣿⢕⢕⢿⣿⢿⣿⣿⣿⣿⣿⣿⣿⣿⣿⣿⣿⣿⢕⢈⢕⢕⣼⣿⣇⢇⢕⠀⠀⢕⢔⢄⢁⡑⢐⢐⢐⡁⢱⣣⣿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⣟⣾⢝⢕⣼⡿⣳⡿⢇⢸⢕⠜⢣⡵⢕⢜⢫⣿⣿⣿⣿⣿⣿⣿⣿⣿⣿⣿⣿⣿⢕⢕⢕⢕⣸⣿⣿⢕⠕⠀⠀⠕⠱⠕⠕⢝⢜⢸⡁⠀⢄⢸⢿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⡟⣼⡟⢕⣼⡿⣱⡿⢕⢕⢸⢑⢰⣿⣇⢕⢕⣸⣿⣿⣿⣿⣿⣿⣿⣿⣿⣿⣿⣿⣿⢕⢕⢕⢕⣽⢿⠏⠁⠀⢀⠀⠀⠀⠀⠀⠀⠁⠑⢕⢔⠕⠁⢔⢌⢻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⣿⡿⢿⢿⢟⢝⢹⣯⢕⣼⣿⣳⡿⢕⢕⢕⢕⡷⣿⣿⣿⢕⢕⣿⣿⣿⣿⣿⣿⣿⣿⣿⣿⣿⣿⡟⣿⢕⠑⠀⠀⠀⠀⠀⠀⢄⢕⢕⢔⢐⢄⡀⠀⠀⠀⠀⢀⢄⢔⠅⢁⣼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⡿⣱⢕⡸⣕⢕⢕⡿⢕⣸⣿⢧⡿⢇⢕⢕⢕⢕⢱⢝⢝⢿⢇⢸⣿⢿⣿⣿⣿⣿⣿⣿⣿⣿⣿⣿⡇⢟⢕⠀⠀⠀⠀⠀⠀⢄⢕⢕⢕⢸⣿⡏⣿⡕⢔⢀⠀⠀⢄⢐⢜⢕⣇⢕⢕⢕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⣿⢇⢏⢕⢕⢕⢕⢱⡟⢕⣿⡟⣾⡇⢕⢕⢕⢸⢕⢘⣵⣕⢕⢕⢸⣿⢸⣿⣿⣿⣿⣿⣿⣿⣿⣿⣿⡇⢕⢕⠀⢔⣀⣀⣀⢔⢕⢕⢕⢇⢜⣿⡇⣿⣧⢕⢕⢸⡕⢕⢕⢕⢕⢍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⣿⢏⣮⢕⢕⢕⢕⢕⢸⡇⢸⣿⢹⣿⡇⢕⣱⢕⢜⢕⣼⣽⣿⣿⢇⢸⡇⢸⣿⣿⣿⣿⣿⣿⣿⣿⣿⣿⡇⢕⢕⢕⣸⣿⣿⣿⣷⢕⢕⢸⣿⡕⢿⡇⣿⣿⠕⣸⢼⣇⢕⢕⢕⢕⢕⡿⢕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⡟⢨⡜⢑⡕⢕⡱⢕⢜⡇⣿⡿⣾⣿⣧⣾⣿⢕⢕⢕⣿⣿⣿⣿⢕⢸⢕⢸⣿⡇⢿⢻⣿⣿⣿⣿⣿⣿⢇⢕⢕⠁⣿⣿⣿⣿⣿⡇⢕⢸⣿⣧⢸⡇⣿⣿⣾⡇⢜⣿⢕⢵⡕⢕⡕⢱⢇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⡇⢕⢕⢕⢱⢟⢕⢕⢱⢷⣿⡇⣿⣿⣿⢿⡿⢕⢕⢕⣷⣷⣷⣵⢕⢜⢕⢜⣿⡇⢸⡇⣿⣿⣿⢸⠿⢏⢕⢕⢕⢄⣹⣵⣵⣷⣷⡇⢕⢜⣿⣿⡸⡇⣿⣿⣿⡇⢸⣾⢕⢕⢍⣇⢕⢕⢕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⣿⡱⢕⢱⣝⡕⢵⢞⠕⢸⡿⢰⣿⣿⣿⢕⡇⢱⢕⢕⣿⣿⣿⣿⡕⢕⣬⣕⢕⢇⢜⣇⢹⣿⣿⡕⢕⢕⢕⢕⢕⢸⣿⣿⣿⣿⣿⢇⢕⢕⣿⣿⡇⢇⡟⣿⣿⡇⠔⣿⢟⢗⣕⣯⢇⢕⢜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⣕⢕⢜⢝⢗⢳⠓⣾⢇⢸⣿⣿⡏⢕⢕⣾⣇⢕⣹⣷⣷⡗⢇⢇⢝⢻⣇⢜⢕⠜⡕⣿⣿⣷⢕⢕⢕⡇⢕⢏⢍⢗⡳⢷⢷⣷⢕⣱⢇⡝⢃⢕⢕⢟⣿⢕⢰⣿⢞⢟⢝⢱⢕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⣮⢕⢜⢇⢕⡏⢕⢸⣿⣿⢇⢕⢕⠝⠁⢑⢄⢄⠀⠀⠀⠁⠕⢕⢼⣷⣔⣵⡫⢜⢝⢿⣧⢕⢱⣧⢇⠕⢁⠄⠀⠀⠄⢄⢁⠁⠅⢕⢕⢕⢕⢕⢸⢕⢸⣿⢕⢕⢕⡕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⣿⠇⠁⢕⢕⣷⢕⢕⢇⢹⢕⢕⠁⢔⢕⣕⣕⣄⢀⠀⠀⠀⠀⢕⢼⣿⣿⣿⣿⣿⣿⣷⣿⣷⣿⡇⣱⢕⣄⠀⠀⠀⠀⠁⢕⣕⢔⠀⢕⢕⣕⢕⣞⢕⣾⡏⢅⠀⠘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⣿⢇⠀⠀⢑⢸⢸⢕⢕⢕⢕⢕⢕⢕⢜⣿⣿⡇⠅⠀⠀⢀⠀⠀⢸⣿⣿⣿⣿⣿⣿⣿⣿⣿⣿⣿⣷⣿⡁⠁⠀⢀⠀⠀⠀⣾⣿⣱⡗⢕⢱⡟⢐⢸⢕⣿⡇⡕⠀⠀⢱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⡿⡳⠁⠀⠀⠜⢱⢇⢕⢕⢕⢕⢧⡕⢕⢸⣿⣿⣷⣕⠕⢔⢔⠕⣨⣿⣿⣿⣿⣿⣿⣿⣿⣿⣿⣿⣿⣿⣿⣧⡕⠔⢔⢔⢕⣵⣿⣿⣿⢕⢱⡟⢕⢏⢨⢕⢹⣇⠕⠀⠀⠀⢣⡕⢕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⡿⣥⠕⠀⠀⠀⠀⠱⡇⢕⢕⢇⢕⢕⢕⢵⡸⣿⣿⡏⡙⢗⢗⣗⣾⣿⣿⣿⣿⣿⣿⣿⣿⣿⣿⣿⣿⣿⣿⣿⣿⣿⣗⣗⢚⢏⢙⣿⡿⢇⣱⢏⢕⢱⢇⢕⢕⢸⣿⠀⠀⠀⠀⠑⢻⣕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⡿⡹⢇⠀⠀⠀⠀⠀⢴⢕⢕⢕⢇⢕⢕⢕⢕⢱⣽⢪⢟⢝⢜⢝⢍⢟⣿⣿⣿⣿⣿⣿⣿⡿⢟⣿⣿⣿⣿⣿⣿⣿⣿⢔⢜⢕⢎⣕⢟⢇⢕⢕⢜⢕⡏⢕⢕⢕⢜⣿⠀⠀⠀⠀⠀⡕⢝⢧⢾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⡿⡹⢕⠕⢕⢀⢀⣀⡄⢜⢕⢔⢕⢕⢕⢕⢕⢱⣧⢻⡇⡕⢕⢕⠕⠕⣱⣼⣿⣿⣿⣿⣿⣿⣷⣾⣿⣿⣿⣿⣿⣿⣿⣿⣕⡕⢕⢔⢕⣱⢗⢕⢎⢕⢸⢕⢕⢕⢕⢕⣿⢄⣀⣀⡀⢀⢕⢕⢜⢣⢻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⣿⢱⢕⢕⡇⢕⢕⣿⣿⢇⢕⢕⠱⡕⢕⢕⢕⢕⢕⢕⢜⢿⣷⣷⣷⣶⣿⣿⣿⣿⣿⣿⣿⣿⣿⣿⣿⣿⣿⣿⣿⣿⣿⣿⣿⣿⣿⣷⣷⣿⡏⢕⢕⢕⢕⣿⢕⢕⢕⠕⢕⠸⢸⣿⣿⣿⡕⢕⢱⡕⡕⢱⢻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⢇⢕⢱⣸⢕⢕⣸⣿⣿⢕⢕⢕⢕⡇⢕⢔⢕⢕⢕⢕⢕⢜⢻⣿⣿⣿⣿⣿⣿⣿⡿⠻⢿⢿⢿⢿⢿⢿⢿⢿⠟⢻⣿⣿⣿⣿⣿⣿⣯⡵⢕⢕⢕⢕⢸⡟⢕⢕⢕⢸⢕⢸⢸⣿⣿⣿⣷⢕⢕⢳⢱⡕⢱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⡜⢱⡇⡕⢕⢱⣿⣿⣿⢕⢕⠱⢌⣇⢕⢕⢕⡕⢕⢕⢕⢕⢕⢝⢿⣿⣿⣿⣿⣿⣧⡄⢔⢕⢕⢕⢕⢕⢕⢕⢄⣼⣿⣿⣿⣿⣿⡿⢏⢕⢕⢕⢕⢕⡟⡕⢕⢕⢕⢕⢕⢜⢸⣿⣿⢿⢿⢇⢕⢔⣇⣷⡕⢎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⣇⢕⣾⢻⡇⢕⣸⣿⡿⢏⢕⢕⢕⢕⢪⡕⢕⢕⢕⢕⢕⢕⢕⢕⢕⢕⢜⢟⢿⣿⣿⣿⣿⣷⣧⣵⣷⣵⣵⣵⣶⣿⣿⣿⣿⡿⢟⢝⢕⢕⢕⢕⢕⢕⡸⢕⢕⢕⢕⢕⢕⢕⢕⢱⡝⢿⡇⢕⢕⢕⢕⢽⢜⢕⢔⢜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⢕⢸⣿⢸⢕⢕⢟⢝⣱⣾⢕⢕⢕⢕⢕⢣⢕⢕⢕⢕⢕⢕⢕⢕⢕⢕⢕⢕⢕⢜⢝⢻⢿⣿⣿⣿⣿⣿⣿⣿⣿⡿⢟⢏⢕⢕⢕⢕⢕⢕⢕⢕⢕⢱⢇⢕⣾⢕⢕⢕⢕⢕⢕⢘⣷⣵⢕⢕⣕⣕⢕⢸⡇⢕⢕⢱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⢕⣾⣿⢸⢕⢡⣷⣿⡿⢟⢕⢕⢕⢕⢕⢕⢱⢕⢕⢕⢕⢕⢕⢕⢕⢕⢕⢕⢕⢕⢕⢕⢕⢕⢝⢟⢻⢿⢟⢝⢕⢕⢕⢕⢕⢕⢕⢕⢕⢕⢕⢕⢕⡜⢕⣸⣿⡇⢕⢇⢕⢕⢕⢜⢟⠿⣿⣷⣼⡝⢕⢔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⢟⢕⢟⢫⢜⢕⢜⢝⢕⢕⢕⢕⢕⢕⢕⢕⢕⡕⢑⡕⢕⢕⢕⢕⢕⢕⢕⢕⢕⢕⢕⢕⠕⢕⢕⢕⢕⢕⢕⢕⢕⣥⡕⢕⠕⢕⢕⢕⢕⢕⢕⢕⢕⢕⢕⢱⣿⣿⢇⢕⠜⢕⢕⢕⢕⢕⢕⢕⢝⢟⢿⢇⢕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⢄⢕⢕⢕⢕⢕⢕⢕⢕⢕⢕⢕⢕⠑⢕⢕⢔⣮⡕⢕⢕⢕⢕⢕⢕⢕⢕⢅⢅⠅⠁⠀⢔⢕⠕⣑⣵⣵⣷⣾⣿⣿⢕⢕⢀⠁⠑⠅⢅⢕⢕⢕⢕⢕⢕⢑⣿⣿⢕⢕⢱⢕⢕⢕⢕⢕⢕⢕⢕⢕⢕⢕⢕⢕⢑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⡿⢏⡕⢕⢕⢕⢕⢕⢕⢕⢕⢕⢕⢕⢕⢕⢕⢕⢕⢕⢸⡟⡕⢕⢕⢕⢕⢕⢕⠑⠁⠀⠀⠀⢔⢕⢕⣸⣿⣿⣿⣿⣿⣿⣿⡕⢕⢕⠀⠀⠀⠁⠑⠕⢕⢕⢕⢕⢔⢻⢇⢕⢕⢕⢕⢕⢕⢕⢕⢕⢕⢕⢕⢕⢕⢕⢕⢕⢕⢜⢕⢕⢕⢕⢕⢸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⣿⡿⢏⣱⡖⢕⢕⢕⢕⢕⢕⢕⢕⢕⢕⢕⢕⢕⢕⢕⢕⢕⢕⢨⡿⣇⢕⢕⢕⢕⢕⠀⠀⠀⠀⠀⠀⢕⢕⢕⣿⣿⣿⣿⣿⣿⣿⣿⡕⢕⢕⠀⠀⠀⠀⠀⠀⠁⢕⢕⢕⢕⠘⠑⠑⠑⠑⠁⠁⠁⠁⠑⠕⢕⢕⢕⢕⢕⢕⢕⢕⢕⢕⢱⣕⡕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⣿⣿⣿⣿⣿⣿⡿⢏⣱⣾⡟⢕⢕⢕⢱⢕⢕⢕⢕⢕⢕⢕⢕⢕⢕⣕⣵⣷⣷⢇⢱⡇⢳⢕⢕⢕⢕⠅⠀⠀⠀⠀⠀⠀⢕⢕⣔⣿⣿⣿⣿⣿⣿⣿⡟⢕⢕⢕⠀⠀⠀⠀⠀⠀⠀⢕⠕⠑⠀⠀⠀⠀⠀⠀⠀⠀⠀⠀⠀⠀⠑⠕⠕⢕⠕⢕⢱⢕⢕⢕⢜⣿⣿⣧⢜⢻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⡿⢟⢟⢻⣿⣿⣿⣿⣿⣿⣿⣿⣿⣿⣿⣿⣿⢟⢕⣵⣿⣿⡇⢕⢕⢕⣮⢕⢕⢕⢕⢕⢕⢕⢕⣵⣿⣿⣿⣿⣿⡇⢸⡏⢔⢕⢕⢕⢕⠀⠀⠀⠀⠀⠀⠀⠐⢕⣜⣿⣿⣿⣿⣿⣿⡿⠕⢕⢕⢕⠀⠀⠀⠀⠀⠀⠀⠕⠀⠀⠀⠀⠀⠀⠀⠀⠀⠀⠀⠀⠀⠀⠀⠀⠀⠀⠀⠀⠀⠁⠑⢕⢕⣿⣿⣿⣷⣕⢝⢧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⢿⢏⢕⢕⢕⢕⢕⢹⣿⣿⣿⣿⣿⣿⣿⣿⣿⣿⡟⢕⣵⣿⣿⣿⣿⡇⢕⢕⢱⣿⢕⢕⢕⢕⢕⢕⢕⣼⣿⣿⣿⣿⣿⣿⢕⢸⢕⢕⢕⢕⢕⢕⠀⠀⠀⠀⠀⠀⠀⠀⢹⣷⣷⣿⣿⣿⣿⣿⣷⣷⣾⠿⠁⠀⠀⠀⠀⠀⠀⠀⠀⠀⠀⠀⠀⠀⠀⠀⠀⠀⠀⠀⠀⠀⠀⠀⠀⠀⠀⠀⠀⠀⠀⠀⠀⠘⢿⣿⣿⣿⣿⣷⡕⢻⣿⣿⡇⠀⠀⢄⡇⠀⠀⠀⠀⠀⠀⢕⢕⢕⠀⠀⠀⠀⠀⢐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⢕⢕⢕⢕⢕⢕⢕⢕⢕⢻⣿⣿⣿⣿⣿⣿⣿⣿⡟⢕⣾⣿⣿⣿⣿⣿⣧⢕⢕⣼⣿⡇⢕⠁⠁⠁⠑⣼⣿⣿⣿⣿⣿⣿⢇⡕⢇⢕⢇⢕⢕⢕⠑⠀⠀⠀⠀⠀⠀⠀⠀⠀⢻⢻⣿⣿⣿⣿⡿⠟⠙⠀⠀⠀⠀⠀⠀⠀⠀⠀⠀⠀⠀⠀⠀⠀⠀⠀⠀⠀⠀⠀⠀⠀⠀⠀⠀⠀⠀⠀⠀⠀⠀⠀⠀⠀⠀⠈⢻⣿⣿⣿⢟⢓⢕⢝⢛⠃⠀⠀⠁⠛⠃⠀⠀⠀⠀⠀⢕⢅⢕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⢧⢕⢕⢕⢕⢕⢕⢅⠀⠈⢿⣿⣿⣿⣿⣿⣿⡟⢕⣪⣵⣷⣷⣷⢷⠷⠽⢕⠕⣿⣿⣷⢕⠀⠀⠐⢱⣿⣿⣿⣿⣿⣿⣿⢕⡷⢕⢔⢕⢕⢕⢕⠀⠀⠀⠀⠀⠀⠀⠀⠀⠀⠁⠁⠁⠁⠀⠀⠀⠀⠀⠀⠀⠀⠀⠀⠀⠀⠀⠀⠀⠀⠀⠀⠀⠀⠀⠀⠀⠀⠀⠀⠀⠀⠀⠀⠀⠀⠀⠀⠀⠀⠀⠀⠀⠀⠀⠀⠀⠙⣟⣟⣧⢕⣕⡕⢁⠀⠀⠀⠀⠀⠀⢀⣀⣄⣄⡄⢕⢕⢕⢕⢕⢜⢝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⣕⠑⠁⠕⠕⠑⠀⠀⠈⢿⣿⣿⢟⣫⣵⣾⡿⢟⢟⢝⢕⢕⢕⠀⠀⠀⠀⠁⠉⠙⠃⠀⠀⠀⠙⠙⠙⠋⠛⠿⢿⡏⣼⡕⢕⢕⢕⠕⠑⠑⠀⠀⠀⠀⠀⠀⠀⠀⠀⠀⠀⠀⠀⠀⠀⠀⠀⠀⠀⠀⠀⠀⠀⠀⠀⠀⠀⠀⠀⠀⠀⠀⠀⠀⠀⠀⠀⠀⠀⠀⠀⠀⠀⠀⠀⠀⠀⠀⠀⠀⠀⠀⠀⠀⠀⠀⠀⠀⢝⢛⢿⣿⣾⣕⡕⢶⡖⢆⢀⠐⠐⠘⠙⠙⠙⠁⠀⢅⢕⢕⢕⢕⢕⢑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⣆⠀⠀⠀⢔⢔⠔⠀⠈⣫⣾⣿⢿⢏⢕⢕⢕⢕⢕⢕⢕⢕⠀⠀⠀⠀⠀⠀⠀⠀⠀⠀⠀⠀⠀⠀⠀⠀⠀⠀⠘⠟⠑⠁⠀⠀⠀⠀⠀⠀⠀⠀⠀⠀⠀⠀⠀⠀⠀⠀⠀⠀⠀⠀⠀⠀⠀⠀⠀⠀⠀⠀⠀⠀⠀⠀⠀⠀⠀⠀⠀⠀⠀⠀⠀⠀⠀⠀⠀⠀⠀⠀⠀⠀⠀⠀⠀⠀⠀⠀⠀⠀⠀⠀⠀⠀⠀⠕⠕⠕⢕⢝⢟⠿⣷⣧⣕⠑⣕⣅⣄⡀⠀⠀⠀⠀⠕⢕⢕⠑⠁⣅⣔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⣆⠀⠀⠁⠁⠀⣰⣾⣿⢟⢕⢕⢕⢕⠕⠕⠑⠑⠑⠕⠑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⢟⢿⣷⣽⡻⣿⡗⠀⠀⠀⠀⠀⠀⠀⠀⣰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⣇⠀⠀⠀⢾⣿⡿⢕⢕⢕⢕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⢝⢿⣿⣮⡅⠀⠀⠕⢕⢀⠀⠀⣰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⣧⠀⠀⢸⢿⠕⢕⢕⢕⢕⠀⠀⠀⠀⠀⠀⠀⠀⠀⠀⠀⠀⠀⠀⠀⠀⠀⠀⠀⠀⠀⠀⠀⠀⠀⠀⠀⠀⠀⠀⠀⠀⠀⠀⠀⠀⠀⠀⠀⠀⠀⠄⢄⢄⢔⢔⢕⢕⢕⢕⢕⢔⢑⢔⢕⠐⢔⢕⢔⢔⢔⢄⠄⠀⠀⠀⠀⠀⠀⠀⠀⠀⠀⠀⠀⠀⠀⠀⠀⠀⠀⠀⠀⠀⠀⠀⠀⠀⠀⠀⠀⠀⠀⠀⠀⠀⠀⠀⠀⠀⠀⠀⠀⢄⢕⢕⢹⣿⣿⠆⠀⠀⠀⠀⠀⣼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⢧⠀⠀⠀⠀⠑⢕⢕⢕⢀⠀⠀⠀⠀⠀⠀⠀⠀⠀⠀⠀⠀⠀⠀⠀⠀⠀⠀⠀⠀⠀⠀⠀⠀⠀⠀⠀⠀⠀⠀⠀⠀⠀⠀⠄⢄⢔⢐⠑⠁⢐⢑⢕⢕⢕⢕⢕⢕⢕⢕⢕⢕⢕⢑⠑⢕⢕⢕⢄⢐⢔⢄⢄⢑⢔⠔⢀⠀⠀⠀⠀⠀⠀⠀⠀⠀⠀⠀⠀⠀⠀⠀⠀⠀⠀⠀⠀⠀⠀⠀⠀⠀⠀⠀⠀⠀⠀⠀⠀⠀⢄⢄⢕⢕⢕⠑⠘⠻⠕⢕⠀⠀⠀⢜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⢑⠀⠀⠀⠀⠀⠑⠑⠑⠁⠀⠀⠀⠀⠀⠀⠀⠀⠀⠀⠀⠀⠀⠀⠀⠀⠀⠀⠀⠀⠀⠀⠀⠀⠀⠀⠀⠀⠀⠀⢀⢄⢄⢐⢐⢄⢕⢕⢕⢕⢕⢕⢕⢕⢕⢕⢕⢕⢕⢕⢕⢕⢕⢕⢕⢕⢕⢕⢕⢕⢕⢕⢕⢕⢕⢕⢔⢔⢄⠀⠀⠀⠀⠀⠀⠀⠀⠀⠀⠀⠀⠀⠀⠀⠀⠀⠀⠀⠀⠀⠀⠀⠀⠀⠀⠀⠀⠀⠀⠀⠁⠑⠑⠑⠁⠀⠀⠀⠀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⠑⠀⠀⠀⠀⠀⠀⠀⠀⠀⠀⠀⠀⠀⠀⠀⠀⠀⠀⠀⠀⠀⠀⠀⠀⠀⠀⠀⠀⠀⠀⠀⠀⠀⠀⠀⠀⢀⢄⢕⢕⢕⢔⢔⠐⢑⠕⢔⢕⢕⢕⢕⢕⢕⢕⢕⢕⢕⢕⢕⢕⢕⢕⢕⢕⢕⢕⢕⢕⢕⢕⢕⢕⢕⢕⢕⢕⢕⢕⢔⢔⢔⢀⠀⢀⢄⠀⠀⠀⠀⠀⠀⠀⠀⠀⠀⠀⠀⠀⠀⠀⠀⠀⠀⠀⠀⠀⠀⠀⠀⠀⠀⠀⠀⠀⠀⠀⠀⠀⠀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⠀⠀⠀⠀⠀⠀⠀⠀⠀⠀⠀⠀⠀⠀⠀⠀⠀⠀⠀⠀⠀⠀⠀⠀⠀⠀⠀⠀⠀⠀⠀⠀⠀⠀⠀⢀⢔⢕⢕⢕⢕⢕⢕⢕⢕⢔⢕⢕⢕⢕⢕⢕⢕⢕⢕⣕⡕⢱⢵⢔⢕⢱⢕⢕⢕⢕⢕⢕⢕⢕⢕⢕⢕⢕⢕⢕⢕⢕⢕⢕⢕⢕⢕⢄⢕⠐⠀⠀⢕⠀⠀⠀⠀⠀⠀⠀⠀⠀⠀⠀⠀⠀⠀⠀⠀⠀⠀⠀⠀⠀⠀⠀⠀⠀⠀⠀⠀⠀⠀⠀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⠀⠀⠀⠀⠀⠀⠀⠀⠀⠀⠀⠀⠀⠀⠀⠀⠀⠀⠀⠀⠀⠀⠀⠀⠀⠀⠀⠀⠀⠀⢀⠑⠀⠀⠀⠑⠕⢕⢕⢕⢕⢕⢕⢕⢕⢕⢕⢕⢕⢕⢅⢗⢗⢗⢇⢇⢕⢕⢜⢕⢕⢕⢕⢕⢕⢕⢕⢕⢕⢕⢕⢕⢕⢕⢕⢕⢕⢕⢕⢕⢕⢕⢕⢕⠀⠀⠀⠀⠑⢀⠀⠀⠀⠀⠀⠀⠀⠀⠀⠀⠀⠀⠀⠀⠀⠀⠀⠀⠀⠀⠀⠀⠀⠀⠀⠀⠀⠀⠀⠀⠀⢄⠀⢕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⠀⠀⠀⠀⠀⠀⠀⠀⠀⠀⠀⠀⠀⠀⠀⠀⠀⠀⠀⠀⠀⠀⠀⠀⠀⠀⠀⠀⠀⠀⠁⠀⠀⢀⠀⠀⠀⠁⠅⢕⠄⠅⢁⠕⢕⢕⢕⢕⢕⢇⢕⢕⢕⢕⢕⢕⢁⢸⡧⢕⢕⢕⢕⢕⢝⢕⢕⢕⢕⢕⢕⢕⢕⢕⢕⢕⢕⢕⢕⢕⢕⠑⠁⠀⠀⢀⢱⠀⠀⢕⠀⠀⠀⠀⠀⠀⠀⠀⠀⠀⠀⠀⠀⠀⠀⠀⠀⠀⠀⠀⠀⠀⠀⠀⠀⠀⠀⠀⠀⠀⢕⢕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⢀⠀⠀⠀⠀⠀⠀⠀⠀⠀⠀⠀⠀⠀⠀⠀⠀⠀⠀⠀⠀⠀⠀⠀⠀⠀⠀⠀⠀⠀⢀⠀⡔⢕⠄⠀⠀⠀⠀⠁⠐⠔⢕⢕⢕⢕⢕⢕⢕⢕⢕⢕⢕⢕⢕⢕⢕⢕⢕⢕⢕⢕⢕⢕⢕⢕⢕⢕⢅⢕⢕⢕⢕⢕⢕⢕⢕⢕⠕⠑⠀⠀⠀⠀⠀⢕⢕⣵⡔⢕⠀⠀⠀⠀⠀⠀⠀⠀⠀⠀⠀⠀⠀⠀⠀⠀⠀⠀⠀⠀⠀⠀⠀⠀⠀⠀⠀⠀⠀⠀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⢀⠀⠀⠀⠀⠀⠀⠀⠀⠀⠀⠀⠀⠀⠀⠀⠀⠀⠀⠀⠀⠀⠀⠀⠀⠀⠀⠀⠀⢕⣱⡇⢕⢄⠀⠀⠀⠀⠀⠀⠀⠀⠁⠑⠕⢕⢕⢕⢕⢕⢕⢕⢕⢕⢕⢕⢕⢕⢇⢕⢕⢕⢕⢕⢕⢕⢕⢕⢕⢕⢕⢕⢕⠕⠑⠁⠀⠀⠀⠀⠀⠀⠀⠀⢕⢕⢜⡇⢕⢀⢀⠀⠀⠀⠀⠀⠀⠀⠀⠀⠀⠀⠀⠀⠀⠀⠀⠀⠀⠀⠀⠀⠀⠀⠀⠀⢀⢄⢕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⢔⢄⠀⠀⠀⠀⠀⠀⠀⠀⠀⠀⠀⠀⠀⠀⠀⠀⠀⠀⠀⠀⠀⢀⢄⢄⢔⢕⢕⣿⡇⢕⢕⠀⠀⠀⠀⠀⠀⠀⠀⠀⠀⠀⠀⠀⠁⠑⠑⠕⠕⠕⠕⢕⢕⠕⢕⢕⢕⢕⢕⠕⠕⠕⠕⠕⠑⠑⠁⠁⠀⠀⠀⠀⠀⠀⠀⠀⠀⠀⠀⠀⠀⢕⢕⢱⡇⢕⢕⢕⢕⢕⢔⢄⢀⠀⠀⠀⠀⠀⠀⠀⠀⠀⠀⠀⠀⠀⠀⠀⠀⢀⢄⢔⢕⢕⣱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⠐⠀⠀⠀⠀⠀⠀⠀⠀⠀⠀⠀⠀⠀⠀⠀⠀⠀⠐⠑⠑⠑⠑⠑⠑⠑⠘⠃⠑⠑⠀⠀⠀⠀⠀⠀⠀⠀⠀⠀⠀⠀⠀⠀⠀⠀⠀⠀⠀⠀⠀⠀⠀⠀⠀⠀⠀⠀⠀⠀⠀⠀⠀⠀⠀⠀⠀⠀⠀⠀⠀⠀⠀⠀⠀⠀⠀⠀⠀⠑⠑⠑⠘⠃⠑⠑⠑⠑⠑⠑⠑⠑⠑⠐⠀⠀⠀⠀⠀⠀⠀⠀⠀⠀⠀⠀⠀⠁⠑⠑⠑⠓⠛⠛⠃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⣟⠿⣿⣿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⢻⣿⣿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⡻⣿⣿⣿⣿⣿⣿⣿⣿⣿⣿⣕⢜⢻⣿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⣷⡌⠟⢿⣿⣿⣿⣿⣿⣿⣿⣿⡇⣷⡝⣿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⣿⡿⣻⣿⣿⣿⣿⣿⣿⣿⣿⣆⢕⢝⢿⡟⢿⣿⣿⣿⣿⣿⡜⣿⡞⣿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⣿⡿⢏⢕⣿⣿⣿⣿⣿⣿⣿⣿⣿⣿⣷⣕⢡⣵⢱⢝⡿⢿⢿⢿⡧⢹⢿⡜⣿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⣿⡿⢕⡼⢸⣿⣿⣿⣿⣿⣿⣿⣿⣿⣿⣿⣿⡷⠝⢇⢧⢔⠀⠀⠀⠀⠀⠁⠁⠙⢿⣿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⡿⢕⣸⢇⣿⢿⢿⢿⢟⢟⢟⢟⢟⢟⢟⢟⣻⠀⠀⠀⠸⣇⢕⢔⢀⠀⠀⠀⠀⠀⠁⠙⠙⢻⣿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⣿⡿⢕⢱⡏⢕⢕⣇⢕⢕⢕⢕⢕⢱⣵⣵⢲⢧⣴⢀⠀⠀⢕⢿⡇⣇⠑⠀⠀⠀⠀⠀⠀⠀⠀⠁⠜⣿⣿⣾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⢛⠿⠟⠿⠟⠟⠿⠿⠿⠿⠿⠟⠟⠟⠟⠟⢟⡫⢕⢕⣾⢕⢱⢏⣱⣾⢇⢕⢕⢕⢕⢜⢝⢕⢕⢜⢇⢀⠀⠁⢸⣷⡸⡔⠀⠀⠀⠀⠀⠔⠀⠀⠀⠀⠈⢟⠟⠛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⠀⢄⡴⢇⢕⢱⣸⡟⢕⣱⣾⡿⢇⢕⢕⢕⢕⢕⢕⢕⢕⢕⢕⢕⢕⡀⠀⢸⣿⣗⣧⢀⠀⠀⠀⠀⠀⠀⠀⢀⠀⠀⠀⠀⠀⠀⠀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⣷⣷⡇⠀⢕⡵⢏⢕⣱⢜⣸⣿⡇⢕⣿⡟⢕⢕⡡⣕⣱⣵⡕⢕⡕⢕⢕⣧⡸⣷⡞⡄⢕⢿⣿⣷⡇⠀⠀⠐⠔⢔⢄⢄⢕⠀⠀⢀⠀⠀⠀⠁⠑⣷⣷⣷⣶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⣿⢇⡵⢏⢕⢱⣾⢏⢕⣻⣿⢕⢕⢟⣵⣷⣾⣿⣿⣿⣿⣿⣿⣿⣿⣿⣿⣇⢺⣷⡕⢕⢸⣿⡿⡕⠀⠀⠀⠀⠀⠑⢕⠀⠀⠁⠁⠀⠀⠀⢀⣵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⣿⣫⡟⢕⢕⣵⡿⣱⢳⢕⣸⣿⢕⢕⣾⣿⣿⣿⣿⣿⣿⣿⣿⣿⣿⣿⣿⣿⣿⢜⢻⡇⢕⢘⣿⣿⢕⢕⠀⠀⢀⠄⠀⢁⢀⠀⠀⠀⠀⢀⢄⣱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⡿⣳⡟⢕⢕⣾⡟⣽⡿⢸⠄⢼⡿⡕⢕⢻⣿⣿⣿⣿⣿⣿⣿⣿⣿⣿⣿⣿⣿⣿⢕⢔⢕⢕⢸⣿⣿⢕⢕⠀⠀⢕⢑⢔⢰⣅⢅⡁⢅⢡⠔⢣⣾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⣿⣳⢿⢕⢱⣾⣟⣾⡟⢕⢸⢕⢑⣵⢅⢕⢕⢳⣿⣿⣿⣿⣿⣿⣿⣿⣿⣿⣿⣿⣿⢕⢕⢕⢕⢸⣿⣿⢕⠕⠀⠀⠑⠔⠇⠑⠜⠕⢕⣔⠀⢀⢅⠟⢿⣿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⣿⢧⡿⢇⢱⣿⣟⣾⢏⢕⢕⠜⢁⣸⣿⡇⢕⢕⣾⣿⣿⣿⣿⣿⣿⣿⣿⣿⣿⣿⣿⣿⢕⢕⠕⢕⠾⠟⠋⠁⠀⢄⢀⠀⠀⠀⠀⠀⠀⠁⠑⠕⠕⠁⢔⢕⠘⣿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⣿⡿⢿⢿⠟⢝⢕⣾⡟⢱⣿⡟⣾⢇⢕⢕⢕⢕⢟⣿⣿⣇⢕⢱⣿⣿⣿⣿⣿⣿⣿⣿⣿⣿⣿⣿⡏⣿⢕⠑⠀⠀⠀⠀⠀⠀⢄⢕⢕⠑⣱⡔⣄⢀⠀⠀⠁⠄⢄⢔⠄⢁⢴⣿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⣿⢏⡶⢕⡵⢕⢕⢸⡟⢇⣾⡿⣸⡏⢕⢕⢕⢱⢕⢱⢝⢍⢏⢕⢸⣿⢹⣿⣿⣿⣿⣿⣿⣿⣿⣿⣿⣇⢝⡇⢄⠀⠀⠀⠀⠀⢄⢕⢕⢕⢌⣿⣇⣿⡇⢕⢄⢀⢀⢄⢐⢧⢕⢱⡕⢕⢕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⣿⡟⡔⢕⢕⢕⢕⢕⢼⡇⢸⣿⢧⣿⢕⢕⢕⢕⢸⢕⣱⣧⣕⣕⢕⣿⡟⢸⣿⣿⣿⣿⣿⣿⣿⣿⣿⣿⡇⢕⢕⢕⢕⣠⣄⣄⢔⢕⢕⢑⢱⢕⣿⣿⢹⣿⢕⢄⢸⣇⢕⢕⢕⢕⢜⢕⢕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⡿⡜⡧⢕⢕⢕⢕⢕⢿⡇⣿⡿⣼⣿⡕⢕⡇⢕⡇⢕⣿⣿⣿⣿⢕⢹⡇⢸⣿⡿⣿⣿⣿⣿⣿⣿⣿⣿⡇⢕⢕⢕⢸⣿⣿⣿⣷⡕⢕⢜⣿⡇⢸⣿⢸⣿⡕⣸⢸⣿⢕⢕⢕⢕⢕⢺⢱⢕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⣿⢇⢷⡕⢇⢕⣱⢕⢔⢸⢳⣿⣇⣿⣿⣷⣿⡇⢕⢕⢕⣿⣿⡿⢿⢕⢸⢕⢸⣿⢕⣿⢻⣿⣿⣿⣿⣿⣿⢇⢕⢕⢕⣿⣿⢿⢿⢿⣇⢕⢱⣿⣿⢜⣧⢸⣿⣷⣿⢕⣿⢕⢱⣕⢑⡾⢱⢞⢕⢸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⣿⣕⢕⢕⢕⡼⢕⢕⢕⢜⣸⣿⢹⣿⣿⣿⢟⡇⢕⢕⢕⣷⣷⣷⣷⢕⢜⡕⢸⣿⢇⢸⡇⣿⣿⣿⢜⢿⢛⢕⢕⢕⢔⣵⣷⣷⣷⣷⣷⢕⢕⣿⣿⡇⡏⢸⢿⣿⣿⢕⣿⢕⢕⢜⢳⢕⢕⢕⡕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⣧⢇⢕⢱⣕⡕⢞⢇⡎⣿⢏⢸⣿⣿⡿⢕⢕⣱⢑⢕⣿⣿⣿⣿⡕⢕⣷⣵⢝⢱⢜⢇⢸⣿⣿⡇⢕⢕⢕⢕⢕⣸⣿⣿⣿⣿⣿⡇⢕⢕⣿⣿⡇⢇⢸⢸⣿⡏⢕⣿⢜⢟⣇⣼⢗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⣷⣕⢕⡜⢝⢟⢇⡇⡟⢕⢸⣿⣿⢇⢕⢕⣿⣜⢱⢵⢷⢿⢇⠖⢕⢝⢻⣧⡕⢕⢸⢎⢿⢿⣷⡕⢕⢕⡇⢕⢝⢕⢇⠚⠿⠿⠷⢕⣼⡹⡮⢕⢕⢕⢜⢻⡇⢕⣿⢜⢏⢝⢕⠇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⣷⣕⢕⢜⢕⢽⢱⢕⢸⣿⣿⢕⢕⢜⠁⢀⢀⢄⠄⠀⠀⠀⠁⠑⢅⣿⣿⣷⣧⣝⢕⣜⣟⣷⣕⣱⡿⢕⠑⢁⠄⠀⠀⠀⢄⢅⢀⠁⢅⢕⢕⢕⢕⢸⢇⢱⣿⢕⢕⢕⡇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⡿⠀⠁⢅⡝⢕⢕⢕⢇⢻⢕⢕⠀⢔⣕⣵⣕⣄⠀⠀⠀⠀⠀⢕⢼⣿⣿⣿⣿⣿⣿⣿⣿⣿⣿⡇⣱⢕⣤⠀⠀⠀⠀⠀⢱⣕⡕⠀⢕⢕⢱⢕⡜⢕⢼⣿⢅⠀⠀⢇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⣿⡟⠉⠀⠀⢱⢧⡕⢕⢕⢕⢕⢕⢕⢕⢜⣿⣿⡄⠀⠀⢀⢀⠀⠀⣼⣿⣿⣿⣿⣿⣿⣿⣿⣿⣿⣿⣿⣿⡕⢀⠀⢀⠀⠀⠀⣸⣿⣣⣷⢕⢕⡿⢱⢇⡇⢹⣿⢕⠀⠀⠀⡕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⣿⢟⢎⠀⠀⠀⢑⢿⡕⢕⢕⢕⢜⢷⡕⢕⢺⣿⣿⣷⣕⠔⢔⢔⢑⣸⣿⣿⣿⣿⣿⣿⣿⣿⣿⣿⣿⣿⣿⣿⣷⣕⠕⢔⢔⢁⣵⣿⣿⣿⢇⢑⡾⢇⡕⢕⢕⢘⣿⠑⠀⠀⠀⢜⢇⢕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⣿⣿⢏⡞⠀⠀⠀⠀⠁⢛⢕⢕⢱⢕⢕⢕⢝⢳⢨⣿⡿⡏⡙⢗⣗⣗⣿⣿⣿⣿⣿⣿⣿⣿⣿⣿⣿⣿⣿⣿⣿⣿⣿⣿⣗⢓⡚⢏⡍⢾⣿⢇⢱⢟⡕⢱⢔⢕⢕⢕⣿⢕⠀⠀⠀⠀⢜⣣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⣿⣿⢯⡎⠁⠀⠀⠀⠀⢔⢇⢕⢕⢕⢕⢕⢕⢕⢕⢰⣞⢝⢏⢍⢔⢝⢍⢝⢻⣿⣿⣿⣿⣿⣿⡿⢏⣿⣿⣿⣿⣿⣿⣿⣿⢕⢕⢜⢕⢕⡻⢏⢕⢕⡕⢕⣼⢕⢑⡕⢕⢿⡇⠀⠀⠀⠀⢀⢜⢳⡸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⣿⣏⢎⢕⢕⢀⢀⢀⣄⢘⢕⢕⠕⢕⢱⢕⢕⢕⣕⣇⢿⡇⢕⢕⢕⢕⢕⣠⣾⣿⣿⣿⣿⣿⣿⣿⣼⣿⣿⣿⣿⣿⣿⣿⣿⣵⡕⢕⢕⢕⢕⡵⢕⢜⢕⢱⡏⢕⢅⢣⢕⢸⡕⣄⣀⣀⢄⢕⢕⢕⢑⡹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⣿⡿⡜⢕⠕⢇⢕⢱⣿⣿⢕⢕⢕⠜⢕⢕⢕⢕⢕⢕⢕⢜⣿⣷⣶⣶⣿⣿⣿⣿⣿⣿⣿⣿⣿⣿⣿⣿⣿⣿⣿⣿⣿⣿⣿⣿⣿⣿⣶⣷⣾⡟⢕⢕⢕⢕⣼⡇⢕⢕⢸⢕⢈⢇⣿⣿⣿⡕⢕⢌⡕⡕⢕⣹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⣿⢧⢕⡜⣼⢕⢕⣾⣿⣿⢕⢕⢕⢈⡕⢕⢕⢕⢕⢕⢕⢕⢜⢿⣿⣿⣿⣿⣿⣿⣿⡿⠻⢿⢿⢿⢿⢿⢿⢿⢿⠟⢻⣿⣿⣿⣿⣿⣿⣿⣵⢇⢕⢕⢕⢱⢿⢇⢕⢕⢕⢕⢕⢕⣿⣿⣿⣷⢕⢕⢹⢸⡕⢕⢻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⣿⡕⢱⡇⡇⢕⢱⣿⣿⡧⢕⢕⢕⢸⡇⢕⢕⢱⢕⢕⢕⢕⢕⢕⢟⢿⣿⣿⣿⣿⣿⣧⡄⢔⢕⢕⢕⢕⢕⢕⢕⢄⣼⣿⣿⣿⣿⣿⣿⢟⢕⢕⢕⢕⢕⡼⢜⢕⢕⢕⢕⢕⢕⢕⣿⣿⢿⢿⢇⢕⢠⡏⣿⡕⢎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⡇⢕⣾⡇⡇⢕⣸⣿⡿⢏⢕⢕⢕⢕⢧⡕⢕⢕⢑⢕⢕⢕⢕⢕⢕⢕⢝⢻⢿⣿⣿⣿⣿⣷⣵⣵⣕⣱⣱⣵⣷⣿⣿⣿⣿⡿⢟⢏⢕⢕⢕⢕⢕⢕⢱⢇⢇⢕⢕⢕⢕⢕⢕⢕⡜⢿⡗⢕⢕⢕⢕⡵⢝⢕⢕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⣇⢱⣿⡇⡕⢕⣿⢟⣵⣾⢕⢕⢕⢕⢔⢣⢕⢕⢕⢕⢕⢕⢕⢕⢕⢕⢕⢕⢕⢜⢝⢻⠿⣿⣿⣿⣿⣿⣿⣿⣿⡿⢿⢟⢕⢕⢕⢕⢕⢕⢕⢕⢕⢕⡎⢕⣸⡇⢕⢕⢕⢕⢕⢕⣿⣧⡇⢕⣕⡕⢕⢺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⢸⣿⡇⡇⢕⢏⣾⢟⢏⢕⢕⢕⢕⢕⢜⢣⢕⢕⢕⢕⢕⢕⢕⢕⢕⢕⢕⢕⢕⢕⢕⢕⢜⢝⢟⢿⢿⢟⢏⢕⢕⢕⢕⢕⢕⢕⢕⢕⢕⢕⢕⢕⡘⢕⢱⣿⡇⢕⠱⢕⢕⢕⢕⢜⢝⢿⡇⢏⢕⢕⢸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⢏⢸⢿⢟⢇⢕⢟⢕⢕⢕⢕⢑⢕⢕⢕⠑⡕⢱⡕⢕⢕⢕⢕⢕⢕⢕⢕⢕⢕⢕⢕⢕⢕⢕⢕⢕⢕⢕⢕⢕⣵⡕⢕⢕⢕⢕⢕⢕⢕⢕⢕⢕⢕⢕⢕⣸⣿⡇⢕⢰⢕⢕⢕⢕⢕⢕⢕⢝⢧⡟⢕⢜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⠀⠀⠁⢀⠄⢱⢞⢕⢕⢕⢕⢕⢕⢕⢅⢕⢕⢔⣮⡕⢕⢕⢕⢕⢕⢕⢕⢕⢅⢕⠕⠁⠀⢔⢕⢕⣕⣱⣵⣵⣷⣿⣿⢕⢕⠀⠁⠑⢕⢕⢕⢕⢕⢕⢕⢕⢕⢸⣿⢇⢕⢜⢇⢕⢕⢕⢕⢕⢕⢕⢕⢕⢕⢕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⣿⣿⡿⢟⢕⢇⢕⢕⢕⢕⢕⢕⢕⢕⢕⢕⢕⢕⢕⢕⣿⡣⢕⢕⢕⢕⢕⢕⢕⠕⠁⠀⠀⠀⢔⢕⢕⣸⣿⣿⣿⣿⣿⣿⣿⡕⢕⢕⠀⠀⠀⠁⠑⠕⢕⢕⢕⢕⢕⢈⡟⢕⢕⢕⢕⢕⢕⢕⢕⢕⢕⢕⢕⢕⢕⢔⢕⠱⢕⢕⢕⢕⢕⢕⢕⢸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⣿⣿⣿⡿⢏⣱⡕⢕⢕⢕⢕⢕⢕⢕⢕⢕⢕⢕⢕⢕⢕⢕⢕⣾⢝⡇⢕⢕⢕⢕⠕⠀⠀⠀⠀⠀⠀⢕⢕⠕⣿⣿⣿⣿⣿⣿⣿⣿⡕⢕⢕⠀⠀⠀⠀⠀⠀⠑⢕⢕⢕⢕⠔⠁⠁⠁⠑⠑⠑⠑⠁⠑⠕⢕⢕⢕⢕⢕⢕⢕⢕⢱⡕⢣⣕⣕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⣿⣿⣿⣿⣿⣿⣿⣿⡿⢏⣱⣾⢏⢕⢕⢕⡕⢕⢕⢕⢕⢕⢕⢕⢕⣕⣵⣵⣷⢕⣿⡔⢕⢕⢕⢕⢕⠑⠀⠀⠀⠀⠀⠀⢕⢕⡰⣿⣿⣿⣿⣿⣿⣿⡟⢑⢕⢕⠀⠀⠀⠀⠀⠀⠀⢕⢕⠕⠑⠀⠀⠀⠀⠀⠀⠀⠀⠀⠀⠀⠔⠕⢕⢕⢕⢕⢕⢕⢕⢻⣷⢜⢻⣿⣿⣿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⡿⢟⢟⣿⣿⣿⣿⣿⣿⣿⣿⣿⣿⣿⣿⣿⣿⣿⡿⢏⢕⣼⣿⣿⢕⢕⢕⢱⢕⢕⢕⢕⢕⢕⢕⣵⣿⣿⣿⣿⡿⢕⡯⢕⢕⢕⢕⢕⢕⠀⠀⠀⠀⠀⠀⠀⠕⢕⢱⣿⣿⣿⣿⣿⣿⡿⢕⢕⢕⢕⠀⠀⠀⠀⠀⠀⠀⠑⠕⠀⠀⠀⠀⠀⠀⠀⠀⠀⠀⠀⠀⠀⠀⠀⠀⠀⠀⠀⠀⠁⠑⢸⣿⣿⣧⡜⢻⣿⣿⣧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⡿⢟⢏⢕⢕⢕⢕⢜⣿⣿⣿⣿⣿⣿⣿⣿⣿⣿⣿⣿⣿⢟⢱⣷⣿⣿⣿⡇⢕⢕⢱⡿⢕⢕⢕⢕⢕⢕⣾⣿⣿⣿⣿⣿⢕⢁⢕⢕⢔⢕⢕⢕⢕⠀⠀⠀⠀⠀⠀⠀⠀⢳⣷⣿⣿⣿⣿⣿⣿⣵⣵⣷⣷⠐⠀⠀⠀⠀⠀⠀⠀⠀⠀⠀⠀⠀⠀⠀⠀⠀⠀⠀⠀⠀⠀⠀⠀⠀⠀⠀⠀⠀⠀⠀⠀⠀⠙⢿⣿⣷⣧⢜⢿⣿⣿⣿⣿⡇⠀⠀⢄⡇⠀⠀⠀⠀⠀⠀⢕⢕⢕⠀⠀⠀⠀⠀⢐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⡏⢕⢕⢕⢕⢕⢕⢕⢕⢸⣿⣿⣿⣿⣿⣿⣿⣿⣿⣿⣿⢇⣱⣿⣿⣿⣿⣿⡇⢕⢑⣾⣧⢕⠁⠁⠕⢅⣾⣿⣿⣿⣿⣿⡇⢵⢕⢆⠅⢇⢕⢕⢕⠀⠀⠀⠀⠀⠀⠀⠀⠀⠈⢟⣿⣿⣿⣿⣿⣿⡿⠋⠁⠀⠀⠀⠀⠀⠀⠀⠀⠀⠀⠀⠀⠀⠀⠀⠀⠀⠀⠀⠀⠀⠀⠀⠀⠀⠀⠀⠀⠀⠀⠀⠀⠀⠀⠀⠀⠹⣿⣿⣷⢕⢝⢛⢛⢛⠃⠀⠀⠁⠛⠃⠀⠀⠀⠀⠀⢕⢕⢕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⢷⢕⢕⢕⢕⢕⢕⢕⠁⠁⢻⣿⣿⣿⣿⣿⣿⣿⡿⢿⣱⣴⣿⣿⣿⣿⣽⣟⢇⢕⣸⣿⣿⢕⠀⠀⠀⣸⣿⣿⣿⣿⣿⣿⢱⢵⢕⢕⠕⢕⢕⢕⢕⠀⠀⠀⠀⠀⠀⠀⠀⠀⠀⠁⠘⠉⠉⠉⠉⠁⠀⠀⠀⠀⠀⠀⠀⠀⠀⠀⠀⠀⠀⠀⠀⠀⠀⠀⠀⠀⠀⠀⠀⠀⠀⠀⠀⠀⠀⠀⠀⠀⠀⠀⠀⠀⠀⠀⠀⠀⠈⢿⢿⢧⢕⢕⣕⣕⠀⠀⠀⠀⠀⠀⢀⣀⣄⣔⡔⢅⢕⢕⢕⢕⢕⢝⢻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⠕⠑⠕⢕⠕⠀⠀⠀⢻⣿⣿⡿⢟⣫⣵⣾⣿⢿⢟⢝⢕⢕⠀⠀⠀⠀⠀⠙⠛⠻⠕⠀⠀⠑⠟⠟⠟⠻⠿⣿⡏⣾⡇⢕⢕⢕⢕⢕⠕⠑⠀⠀⠀⠀⠀⠀⠀⠀⠀⠀⠀⠀⠀⠀⠀⠀⠀⠀⠀⠀⠀⠀⠀⠀⠀⠀⠀⠀⠀⠀⠀⠀⠀⠀⠀⠀⠀⠀⠀⠀⠀⠀⠀⠀⠀⠀⠀⠀⠀⠀⠀⠀⠀⠀⠀⠀⠀⠀⢜⢻⢿⣿⣧⣜⡻⣶⡖⢂⢀⠐⠐⠘⠙⠙⠙⠑⠁⠁⢕⢕⢕⢕⢕⢕⢘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⣆⠀⠀⠀⢀⢄⢄⠀⠀⢻⣫⣾⣿⢿⢟⢕⢕⢕⢕⢕⢕⢕⠀⠀⠀⠀⠀⠀⠀⠀⠀⠀⠀⠀⠀⠀⠀⠀⠀⠀⠘⠻⢕⠕⠑⠁⠀⠀⠀⠀⠀⠀⠀⠀⠀⠀⠀⠀⠀⠀⠀⠀⠀⠀⠀⠀⠀⠀⠀⠀⠀⠀⠀⠀⠀⠀⠀⠀⠀⠀⠀⠀⠀⠀⠀⠀⠀⠀⠀⠀⠀⠀⠀⠀⠀⠀⠀⠀⠀⠀⠀⠀⠀⠀⠀⠀⠀⠀⠕⢕⢕⢕⢝⢻⢿⣷⣧⣕⢑⣕⣕⣐⡀⠀⠀⠀⠀⠀⢕⢕⢕⠑⠑⢁⣔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⣧⠀⠀⠑⠑⠁⢀⣴⣿⣿⢟⢕⢕⢕⢕⢕⠕⠕⠕⠕⠕⠕⠀⠀⠀⠀⠀⠀⠀⠀⠀⠀⠀⠀⠀⠀⠀⠀⠀⠀⠀⠀⠀⠀⠀⠀⠀⠀⠀⠀⠀⠀⠀⠀⠀⠀⠀⠀⠀⠀⠀⠀⠀⠀⠀⠀⠀⠀⠀⠀⠀⠀⠀⠀⠀⠀⠀⠀⠀⠀⠀⠀⠀⠀⠀⠀⠀⠀⠀⠀⠀⠀⠀⠀⠀⠀⠀⠀⠀⠀⠀⠀⠀⠀⠀⠀⠀⠀⠀⠀⠀⠁⠁⠑⠘⠝⢿⣷⣮⡻⣿⣷⢔⠀⠀⠀⠀⠁⠁⠀⠀⣰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⣧⠀⠀⠀⢠⣿⣿⢟⢕⢕⢕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⢝⢿⣿⣷⣝⠀⠀⠀⢔⢔⠀⠀⠀⣵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⣧⠀⠀⠘⣿⠏⢕⢕⢕⢕⠁⠀⠀⠀⠀⠀⠀⠀⠀⠀⠀⠀⠀⠀⠀⠀⠀⠀⠀⠀⠀⠀⠀⠀⠀⠀⠀⠀⠀⠀⠀⠀⠀⠀⠀⠀⠀⠀⠀⠀⠀⠀⢀⢀⢀⢄⢄⢔⢔⢔⢔⢔⢄⠔⢀⢔⠄⢄⢔⢄⢄⢄⢀⢀⠀⠀⠀⠀⠀⠀⠀⠀⠀⠀⠀⠀⠀⠀⠀⠀⠀⠀⠀⠀⠀⠀⠀⠀⠀⠀⠀⠀⠀⠀⠀⠀⠀⠀⠀⠀⠀⠀⠀⠀⠀⢕⢕⢝⢿⣿⣷⠀⠀⠁⠁⠀⠀⣼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⢧⠀⠀⠁⠀⠑⢕⢕⢕⠀⠀⠀⠀⠀⠀⠀⠀⠀⠀⠀⠀⠀⠀⠀⠀⠀⠀⠀⠀⠀⠀⠀⠀⠀⠀⠀⠀⠀⠀⠀⠀⠀⠀⠀⠀⢀⢀⢄⢀⠔⠐⢄⠕⢕⢕⢕⢕⢕⢕⢕⢕⢕⢕⢕⠕⠔⢔⢕⢕⢁⠅⢅⢀⢀⠄⢀⢄⠀⠀⠀⠀⠀⠀⠀⠀⠀⠀⠀⠀⠀⠀⠀⠀⠀⠀⠀⠀⠀⠀⠀⠀⠀⠀⠀⠀⠀⠀⠀⠀⠀⠀⠀⢀⢄⢕⢕⢕⠘⠻⢏⢔⢔⠀⠀⠀⢜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⠀⠀⠀⠀⠀⠁⠕⢕⠑⠀⠀⠀⠀⠀⠀⠀⠀⠀⠀⠀⠀⠀⠀⠀⠀⠀⠀⠀⠀⠀⠀⠀⠀⠀⠀⠀⠀⠀⠀⠀⠀⢀⢀⠄⠄⠁⢕⢕⢔⢔⢕⢕⢕⢕⢕⢕⢕⢕⢕⢕⢕⢕⢕⢕⢔⢕⢕⢕⢕⢕⢕⢕⢕⢕⢕⢄⢄⢁⢐⠀⠀⠀⠀⠀⠀⠀⠀⠀⠀⠀⠀⠀⠀⠀⠀⠀⠀⠀⠀⠀⠀⠀⠀⠀⠀⠀⠀⠀⠀⠀⠁⠑⠕⠕⠕⠁⠀⠀⠀⠁⠀⠀⠀⢔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⠀⠀⠀⠀⠀⠀⠀⠀⠀⠀⠀⠀⠀⠀⠀⠀⠀⠀⠀⠀⠀⠀⠀⠀⠀⠀⠀⠀⠀⠀⠀⠀⠀⠀⠀⠀⠀⠀⢄⢔⢕⢑⢅⢅⠔⠕⢕⢔⢕⢕⢕⢕⢕⢕⢕⢕⢱⢕⢕⢕⢕⢕⢕⢕⢕⢕⢕⢕⢕⢕⢕⢕⢕⢕⢕⢕⢕⢕⢕⢄⢄⢄⢀⠀⠀⢀⠀⠀⠀⠀⠀⠀⠀⠀⠀⠀⠀⠀⠀⠀⠀⠀⠀⠀⠀⠀⠀⠀⠀⠀⠀⠀⠀⠀⠀⠀⠀⠀⠀⠀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⢕⠀⠀⠀⠀⠀⠀⠀⠀⠀⠀⠀⠀⠀⠀⠀⠀⠀⠀⠀⠀⠀⠀⠀⠀⠀⠀⠀⠀⠀⠀⠀⠀⠀⠀⠀⠀⢄⢕⢕⢕⢕⢕⢕⢕⢅⢔⢄⢕⢕⢕⢕⢕⢕⢕⢕⢕⢕⢕⣕⢕⢅⢕⢕⢕⢕⢕⢕⢕⢕⢕⢕⢕⢕⢕⢕⢕⢕⢕⢕⢕⢕⢕⢕⢄⢔⢕⠀⠀⠀⠀⠀⠀⠀⠀⠀⠀⠀⠀⠀⠀⠀⠀⠀⠀⠀⠀⠀⠀⠀⠀⠀⠀⠀⠀⠀⠀⠀⠀⠀⠀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⢅⠀⠀⠀⠀⠀⠀⠀⠀⠀⠀⠀⠀⠀⠀⠀⠀⠀⠀⠀⠀⠀⠀⠀⠀⠀⠀⠀⠀⠀⠀⢄⠐⠀⠀⠀⢔⢕⢕⢕⢕⢕⢕⢕⢕⢕⢕⢕⢕⢕⢕⢱⡕⢃⢕⢕⢜⢕⢕⢕⢕⢕⢑⢕⢕⢕⢕⢕⢕⢕⢕⢕⢕⢕⢕⢕⢕⢕⢕⢕⢕⢕⢕⢕⢕⠕⠀⠀⠀⠀⢕⠀⠀⠀⠀⠀⠀⠀⠀⠀⠀⠀⠀⠀⠀⠀⠀⠀⠀⠀⠀⠀⠀⠀⠀⠀⠀⠀⠀⠀⠀⠀⠀⠀⢕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⠀⠀⠀⠀⠀⠀⠀⠀⠀⠀⠀⠀⠀⠀⠀⠀⠀⠀⠀⠀⠀⠀⠀⠀⠀⠀⠀⠀⠀⠀⠀⠀⠀⠀⠀⠀⠁⠕⢑⠑⠑⢑⠕⢕⢕⢕⢕⢕⢕⢕⢕⢕⢕⢕⢕⢕⡕⢡⡕⢕⢕⢕⢔⢕⢇⢕⢕⢕⢕⢕⢕⢕⢕⢕⢕⢕⢕⢕⢕⢕⢕⠕⠕⠁⠀⠀⢐⠀⠀⢕⠀⠀⠀⠀⠀⠀⠀⠀⠀⠀⠀⠀⠀⠀⠀⠀⠀⠀⠀⠀⠀⠀⠀⠀⠀⠀⠀⠀⠀⠀⠀⢄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⠀⠀⠀⠀⠀⠀⠀⠀⠀⠀⠀⠀⠀⠀⠀⠀⠀⠀⠀⠀⠀⠀⠀⠀⠀⠀⠀⠀⠀⠀⠀⠀⡔⢔⠀⠀⠀⠀⠁⠕⢄⢅⢔⢔⢕⢕⢕⢕⢕⢕⢕⢕⢕⢕⢕⢕⢕⢕⢕⢕⢕⢕⢕⢕⢜⢜⢕⢕⢕⢕⢕⢕⢕⢕⢕⢕⢕⢕⢕⢕⠕⠁⠀⠀⠀⠀⢕⢇⡄⢕⠀⠀⠀⠀⠀⠀⠀⠀⠀⠀⠀⠀⠀⠀⠀⠀⠀⠀⠀⠀⠀⠀⠀⠀⠀⠀⠀⠀⠀⠀⠀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⢀⠀⠀⠀⠀⠀⠀⠀⠀⠀⠀⠀⠀⠀⠀⠀⠀⠀⠀⠀⠀⠀⠀⠀⠀⠀⠀⠀⠀⠀⢀⣵⢕⢕⠀⠀⠀⠀⠀⠀⠀⠁⠑⠕⠕⢕⢕⢕⢕⢕⢕⢕⢕⢕⢕⢱⢕⢕⠕⢕⢕⢕⢕⢕⢕⢕⢕⢕⢕⢕⢕⢕⢕⢕⢕⢕⠕⠘⠁⠀⠀⠀⠀⠀⠀⢕⢕⢜⢷⢕⠀⠀⠀⠀⠀⠀⠀⠀⠀⠀⠀⠀⠀⠀⠀⠀⠀⠀⠀⠀⠀⠀⠀⠀⠀⠀⠀⠀⠀⢀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⢄⢀⠀⠀⠀⠀⠀⠀⠀⠀⠀⠀⠀⠀⠀⠀⠀⠀⠀⠀⠀⠀⠀⠀⠀⢀⢀⢄⢄⢕⣿⢇⢕⢀⠀⠀⠀⠀⠀⠀⠀⠀⠀⠀⠁⠁⠑⠕⢕⢕⢕⢕⢕⢕⢕⢕⢕⢕⢕⢕⢕⢕⢕⢕⢕⢕⢕⢕⢕⠕⠕⠑⠁⠁⠀⠀⠀⠀⠀⠀⠀⠀⠀⠀⢕⢕⢕⣺⢕⢕⢕⢔⢔⢄⢀⠀⠀⠀⠀⠀⠀⠀⠀⠀⠀⠀⠀⠀⠀⠀⠀⠀⠀⠀⢀⢄⢔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⠐⠀⠀⠀⠀⠀⠀⠀⠀⠀⠀⠀⠀⠀⠀⠀⠀⠀⠀⠀⠀⠐⠑⠑⠑⠑⠑⠑⠛⠃⠑⠑⠀⠀⠀⠀⠀⠀⠀⠀⠀⠀⠀⠀⠀⠀⠀⠀⠀⠁⠁⠁⠁⠁⠁⠁⠁⠁⠁⠁⠁⠁⠁⠁⠁⠀⠀⠀⠀⠀⠀⠀⠀⠀⠀⠀⠀⠀⠀⠀⠀⠀⠑⠑⠑⠛⠑⠑⠑⠑⠑⠑⠑⠑⠐⠀⠀⠀⠀⠀⠀⠀⠀⠀⠀⠀⠀⠀⠀⠀⠐⠑⠑⠑⠑⠓⠛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⢻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⣷⣔⢙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⣧⢕⢝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⣧⡘⠻⣿⣿⣿⣿⣿⣿⣿⣿⣿⣧⢱⣜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⡿⣿⣿⣿⣿⣿⣿⣿⣿⣿⣔⢌⢟⢿⡿⣿⣿⣿⣿⣿⣿⡎⢿⣧⢻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⢟⢕⣿⣿⣿⣿⣿⣿⣿⣿⣿⣿⣧⡕⠕⣝⢜⢻⣿⣿⣿⣿⣿⢘⢿⣏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⡿⢕⡜⣸⣿⣿⣿⣿⣿⣿⣿⣿⣿⣿⣿⣿⡮⠻⡇⢧⢔⠀⠀⠀⠀⠐⠅⠑⠘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⡿⢕⣰⢇⣿⣿⢿⢿⢿⢟⢻⢿⢿⢟⢟⢿⢿⠑⠀⠑⢜⣇⠕⢕⢁⠑⠀⠀⠀⠀⠁⠙⠛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⡿⢕⢱⡏⠕⢣⢕⣕⢕⢕⢕⢕⠕⣕⣱⢵⣕⣇⠀⠀⠀⢕⢻⡕⢇⠕⠀⠀⠀⠀⠀⠀⢀⠀⠀⠜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⣵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⡿⣟⢕⢕⣿⢕⣱⢞⢝⣵⡕⢕⢕⢕⢜⢟⢟⢕⢕⢙⣇⠀⠀⠀⠸⣿⢜⡔⠀⠀⠀⠀⠀⠀⠑⠀⠀⠀⠈⠻⢾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⢛⠿⠟⠿⠟⠟⠿⠿⠿⠿⠿⠟⠟⠟⢟⡵⢞⢕⢎⣱⡇⢕⠕⣵⣿⢟⢕⢕⢕⢕⢕⢕⢕⢕⢕⢕⢜⢣⢀⠀⢕⣿⣇⢕⢀⠀⠀⠀⠀⠁⢀⠀⠀⠀⠀⠀⠁⠝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⢄⡵⢏⢇⢱⡜⣼⣿⢇⢕⣿⡿⢕⢕⡕⢕⢕⣕⢕⢕⢕⢕⢕⣇⢱⢵⡳⡄⢕⢼⣿⣽⡇⠀⠀⠀⠄⢀⢀⢀⢕⢔⠀⠀⠀⠀⠀⠀⠀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⣷⣷⢇⡵⢏⢕⢕⣵⣇⢕⢿⣿⢕⢕⡿⣕⣱⣴⣿⣾⣿⣿⣷⣵⣷⣷⣾⣿⣇⢽⣷⡕⢕⢸⣿⣿⣯⢄⠀⠀⠀⠁⠕⢕⠕⠀⠀⠔⠐⠀⠀⠀⠀⣱⣾⣷⣶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⡿⣳⡟⢕⢕⣱⣿⣫⢘⠡⣿⣷⢕⢅⣸⣿⣿⣿⣿⣿⣿⣿⣿⣿⣿⣿⣿⣿⣿⢜⣿⡇⢕⢄⣿⣿⡆⢕⠀⠀⠀⠀⠀⠑⠄⠀⠀⠀⠀⠀⠀⠀⢹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⡿⣽⡟⢕⢕⣼⡿⣱⡿⡇⠜⣿⣯⢕⢕⣿⣿⣿⣿⣿⣿⣿⣿⣿⣿⣿⣿⣿⣿⣿⡕⢜⢇⢕⢑⢿⣿⢅⢕⠀⠀⢀⠔⢅⢁⢐⠔⠔⠄⠔⢐⢡⣕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⡿⣽⡟⢕⢱⣾⡟⣼⡿⢕⡇⢕⢿⢃⡕⢕⢹⢏⣿⣿⣿⣿⣿⣿⣿⣿⣿⣿⣿⣿⣿⡇⢕⢕⢕⢱⣿⣿⡎⢕⠀⠀⠑⢕⢣⢕⢝⢧⢕⢕⠃⠁⢀⢹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⣹⣿⢕⢱⣿⣟⣾⢟⢕⢕⡇⠑⣱⣿⢇⢕⢕⣸⣿⣿⣿⣿⣿⣿⣿⣿⣿⣿⣿⣿⣿⡇⢕⢕⢕⢠⣿⣿⠇⠑⠀⠀⠀⠁⠀⠀⠀⠁⠑⠜⡣⡄⢕⠑⢔⢝⢻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⡿⢿⢟⢟⢝⢱⣿⢇⢱⣿⡟⣼⢏⢕⢕⢕⢱⣵⣿⣿⡇⢕⢱⣿⣿⣿⣿⣿⣿⣿⣿⣿⣿⣿⣿⣿⣿⡇⢑⠑⠑⠘⠉⠁⠀⠀⢕⢔⢔⢄⢀⢀⠀⠀⠀⠄⠁⠁⠀⢄⢁⠕⣱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⡿⡱⢕⢐⡕⢕⢕⣼⢷⢱⣿⡿⣼⡏⢕⢕⢕⢕⢜⡹⢿⢿⡇⢕⢸⣿⢿⣿⣿⣿⣿⣿⣿⣿⣿⣿⣿⣷⢿⡇⢕⠀⠀⠀⠀⠀⠀⢄⢕⢕⢕⣾⣿⢸⣧⢄⢀⠀⠀⠑⢑⢅⢔⢔⣪⢻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⢇⢏⢕⢕⢜⢕⢕⣿⡕⣼⣿⢱⡿⢕⢕⢕⢕⡧⢕⣕⡕⢕⢝⢕⣿⡿⢸⣿⣿⣿⣿⣿⣿⣿⣿⣿⣿⡟⢜⢇⢕⢄⠀⠀⠀⠀⢄⢕⢕⢱⢕⢹⣿⣼⣿⡕⢕⢔⣰⢔⢕⢕⢕⢕⢝⢕⢕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⢇⣧⢕⢕⢕⢕⢕⢸⣿⢵⣿⣏⣿⡇⢕⢕⢕⢕⢇⠕⣿⣷⣷⣧⢕⣿⡇⣼⣿⣿⣿⣿⣿⣿⣿⣿⣿⣿⡇⢕⢕⢕⢱⣵⣶⣶⣎⡕⢕⢕⣧⡇⢘⣿⡇⣿⡇⢕⢕⣿⡇⢕⢕⢕⢕⢕⡞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⡟⢱⡜⢱⢕⢕⢕⢕⢸⣷⣼⣿⢸⣿⣷⢕⣾⢕⢕⢕⢸⣿⣿⣿⣿⢕⡿⢕⢿⣿⢟⣿⣿⣿⣿⣿⣿⣿⣿⡇⢕⢕⢕⢸⣿⣿⣿⣿⣧⢕⢕⣿⣿⡕⣿⢕⣿⣿⣱⡇⢹⣇⢅⣕⢕⢕⡇⢣⢇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⡇⢕⢕⢜⢇⡾⢏⢕⢕⡕⣿⡟⣾⣿⣿⣿⣿⢕⢕⢕⢜⣟⣟⣟⡕⢕⡏⢕⢸⣿⢕⢿⢸⣿⣿⣿⢻⣿⡿⡇⢕⢕⢕⢜⣏⣝⣝⣝⣟⡕⢕⢿⣿⣇⢿⢕⣿⣿⣿⡇⢨⣽⢕⢜⢳⡜⢕⢕⢕⢺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⣷⢇⢕⢱⡺⢕⣑⣵⢜⢻⣿⢇⣿⣿⣿⡇⠹⢕⡕⢕⢸⣿⣿⣿⡇⢕⢕⡕⢸⢿⡇⢘⡇⢿⣿⣿⢕⢏⢅⢕⢕⢕⠕⣿⣿⣿⣿⣿⣿⢕⢕⢸⣿⣿⢸⢕⡿⣿⣿⢇⢸⣿⢧⢕⢕⢟⡕⢕⢜⢸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⣷⣕⢕⡝⢷⢧⣕⢕⢸⡟⢸⣿⣿⣿⢕⢕⢱⡇⢕⡜⣟⣟⣟⣟⠕⢕⢿⣧⢃⡕⢕⢳⠘⣿⣿⣇⢕⢕⢕⢱⢕⢱⢿⢟⢟⣻⣿⣏⡕⢕⢸⢻⣿⡜⢕⢇⣿⣿⢕⢸⡷⣵⢷⢞⢏⢕⢜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⣷⡕⢕⢱⢕⢠⣾⢕⢕⣿⣿⡇⢕⢕⠼⠟⠚⢙⠉⠉⠉⠑⠜⡇⢕⢝⣣⡕⢕⢌⣇⢟⢿⣿⡕⢕⢕⣾⢕⢔⠕⠑⠁⠉⢉⢉⠑⠘⠃⢳⢝⢕⢕⢕⢌⣿⢕⢸⡇⢱⢕⢕⢜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⣿⡇⠑⢕⢕⡇⢕⢕⢿⢻⢕⢕⢕⠁⢄⢔⢕⠕⠁⠀⠀⠁⢕⢅⢱⢻⣿⣾⣥⣵⡕⣼⢻⢷⣸⢱⡏⢕⢅⠔⠁⠀⠀⠀⠑⢕⢔⢄⠁⠕⢕⢕⢕⢕⢏⢕⣺⡇⢕⠑⠕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⢏⠐⠀⠑⢕⣇⢕⢕⢜⢜⢕⢕⢕⢀⢵⣷⣷⠗⠂⠀⠀⠀⠀⠀⣧⣺⣿⣿⣿⣿⣿⣿⣿⣿⣧⣾⣗⣵⡕⠗⠂⠀⠀⠀⠀⢕⣷⣧⢅⡔⢕⢑⡇⢱⢱⢜⣿⡇⠑⠀⠀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⡿⣣⠃⠀⠀⠐⠸⢑⢕⢕⢕⢕⡕⢕⢕⠑⣾⣿⣿⡄⢄⠀⠔⠀⢀⢄⣿⣿⣿⣿⣿⣿⣿⣿⣿⣿⣿⣿⣿⣿⣇⠄⢀⠐⢀⢀⢀⣸⣿⣷⣿⢕⢕⣾⢕⡛⢸⢕⢿⡇⠇⠀⠀⠀⢇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⡟⣵⢇⠀⠀⠀⠀⠜⡗⢕⢕⢕⢕⢹⣷⡕⢕⣿⣿⣿⣿⣵⡑⢱⢕⣡⣾⣿⣿⣿⣿⣿⣿⣿⣿⣿⣿⣿⣿⣿⣿⣿⣮⣅⢕⢕⣠⣾⢿⣿⣿⢇⢕⡾⢕⠔⡕⢸⢕⢸⡇⠀⠀⠀⠀⢕⢗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⡟⡔⢕⠀⠀⠀⠀⠀⢜⢕⢕⢕⢕⢕⢕⢜⢱⢕⣽⣿⢻⣵⡍⢝⡙⣽⣿⣿⣿⣿⣿⣿⣿⣿⣿⣿⣿⣿⣿⣿⣿⣿⣿⡿⣯⢍⣍⢍⠕⢙⣿⢏⢱⢞⡕⢕⡇⢕⢸⢕⢸⣷⠀⠀⠀⠀⠀⢕⢻⡜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⡿⡜⢕⢕⢄⠀⠀⠀⠀⢅⢕⢱⢕⢕⢕⢕⢕⢕⢕⢜⣏⢜⢕⢕⢕⢕⢔⠍⣿⣿⣿⣿⣿⣿⣿⣿⣏⣿⣿⣿⣿⣿⣿⣿⣿⠇⢕⢕⢅⢱⡸⢇⢕⢕⡕⢕⣸⢇⢕⠸⢕⢜⣿⠀⠀⠀⠀⠀⢕⢕⢝⡼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⣿⢳⢕⡜⡕⢕⢔⣴⣶⡇⢕⢕⢕⢇⢕⠕⢕⢕⢕⢾⢎⣿⡕⢕⠕⠕⣑⣱⣴⣿⣿⣿⣿⣿⣿⣿⣿⣾⣿⣿⣿⣿⣿⣿⣿⣿⣧⣵⡕⢕⠔⣱⣷⢇⢔⢕⢕⣿⢕⢕⢜⡇⢕⡟⢱⣷⣶⡔⢕⢱⡜⡕⢕⢻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⣿⡿⢇⢱⡇⢇⢕⢱⣿⣿⡇⢕⢕⢕⢸⢕⢕⢕⢕⢕⢕⢕⢜⣿⣿⣿⣿⣿⣿⣿⣿⣿⣿⣿⣿⣿⣿⣿⣿⣿⣿⣿⣿⣿⣿⣿⣿⣿⣿⣿⣾⣿⡿⢕⢕⢕⢕⢸⡿⡕⢕⢕⢕⢕⢕⢸⣿⣿⣇⢕⢕⣇⣷⡕⢞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⣿⡇⢕⣿⣷⡕⢕⣸⣿⣿⡇⢕⢕⢕⢸⡕⢕⢅⢕⢕⢕⢕⢕⢜⢿⣿⣿⣿⣿⣿⣿⣿⡏⠛⢟⢟⢟⢟⢟⢟⢟⢟⠟⢝⣿⣿⣿⣿⣿⣿⣿⡿⢇⢕⢕⢕⢕⡟⡷⢕⢕⢕⢕⢕⢕⢸⣿⣿⣿⡕⢕⢼⣿⣇⢕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⣿⡇⢱⣿⡏⢕⢕⣿⣿⣿⢇⢕⢕⢕⢔⢧⢕⢕⢅⢕⢕⢕⢕⢕⢕⢝⢿⣿⣿⣿⣿⣿⣧⡔⢕⢕⢕⢕⢕⢕⢕⢕⢔⣱⣿⣿⣿⣿⣿⡿⢟⢕⢕⢕⢕⢕⡸⠸⡇⢕⢕⢕⢕⢕⢕⢜⢿⢿⢿⢇⢕⢜⢿⣿⢸⣿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⣿⣿⡇⢸⣿⣇⢕⢕⣿⢟⣱⣾⡕⢕⢕⢕⢜⢕⢕⢕⢜⢕⢕⢕⢕⢕⢕⢕⢜⢝⢿⣿⣿⣿⣿⣷⣷⣵⣵⣵⣵⣵⣵⣿⣿⣿⣿⢿⢟⢕⢕⢕⢕⢕⢕⢕⢡⢇⢣⡇⢕⠱⢕⢕⢕⢕⢿⣵⡕⢕⢕⢕⡕⢜⢝⢕⢝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⣿⣿⣿⢸⣿⣿⡔⢕⣱⣾⣿⢟⢕⢕⢕⢕⢕⠕⢕⢕⢕⢕⢕⢕⢕⢕⢕⢕⢕⢕⢕⢕⢝⢟⢿⢿⣿⣿⣿⣿⣿⣿⣿⢿⢟⢝⢕⢕⢕⢕⢕⢕⢕⢕⢕⢕⢆⢱⣿⡇⢕⢱⢕⢕⢕⢕⢝⢻⣿⣧⡕⢕⣕⣕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⣿⣿⣿⣿⢟⣵⡑⢟⢝⢕⢕⢕⢕⢔⢑⢕⢑⡱⢕⢕⢕⢕⢕⢕⢕⢕⢕⢕⢕⢕⢕⢕⢕⢕⢕⢜⢝⢟⢟⢏⢝⢕⢕⢕⢕⢕⢕⢕⢕⢕⢕⢕⢕⢕⢜⢕⢺⣿⡇⢕⢘⢕⢕⢕⢕⢕⢕⢜⢝⢕⣱⡝⢝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⢿⢿⢿⢟⢋⣵⢟⢕⢕⢕⢕⢕⢕⢕⢕⢕⢕⢕⢕⢾⡕⢕⢕⢕⢕⢕⢕⢕⢕⢕⢕⢑⠑⠑⢅⢕⢕⢕⢕⢕⢕⢕⣱⣵⢕⢕⠁⠑⢕⢕⢕⢕⢕⢕⢕⢕⢕⢜⢼⣿⢇⢕⢕⢕⢕⢕⢕⢕⢕⢕⢕⢕⢜⢝⢳⢕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⢀⢔⢕⢕⢕⢕⢕⢕⢕⢕⢕⢕⢕⢕⢕⢕⢕⢕⢸⣟⢕⢕⢕⢕⢕⢕⢕⢕⠕⠑⠀⠀⢄⢕⢕⢕⣵⣷⣷⣷⣿⣿⣿⡇⢕⢔⠀⠀⠁⠑⢕⢕⢕⢕⢕⢕⢕⢄⢟⠕⠕⢕⢕⢕⢕⢕⢕⢕⢕⢕⢕⢕⢕⢕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⡿⢟⢑⡕⢕⢕⢕⢕⢕⢕⢕⢕⢕⢕⢕⢕⢕⢕⢕⢕⢕⢜⣷⡧⢕⢕⢕⢕⢕⠁⠀⠀⠀⠀⠀⢕⢕⢕⣼⣿⣿⣿⣿⣿⣿⣿⡇⢕⢕⠀⠀⠀⠀⠀⠁⠕⢕⢕⢕⢕⠁⠄⠔⠐⠀⠁⠁⠁⠁⠁⠁⠑⢕⢕⢕⢕⢕⢕⢕⢕⢕⢕⢕⢕⢕⢕⢸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⢿⢿⣿⣿⣿⣿⣿⣿⣿⣿⣿⣿⣿⣿⣿⣿⣿⣿⡿⢟⢕⣱⣵⣿⢕⢕⢕⢕⢱⢕⢕⢕⢕⢕⢕⠕⢕⢕⣕⣱⣵⣕⡕⣿⠇⢕⢕⢕⢕⠀⠀⠀⠀⠀⠀⠀⢕⢕⢑⣿⣿⣿⣿⣿⣿⣿⣿⡇⢕⢕⠀⠀⠀⠀⠀⠀⠀⢕⢕⠁⢀⠀⠀⠀⠀⠀⠀⠀⠀⠀⠀⠀⠀⠑⠑⠕⠕⠱⠕⠕⢕⢕⢧⡕⢕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⡿⢟⢝⢕⢕⢕⢸⣿⣿⣿⣿⣿⣿⣿⣿⣿⣿⣿⣿⣿⢟⢕⣱⣵⣿⣿⣿⣿⡇⢕⢕⢕⣿⢕⢕⢕⢕⢕⢕⣱⣷⣿⣿⣿⣿⡏⢱⡿⠀⢕⢕⢕⢕⠀⠀⠀⠀⠀⠀⠀⢕⢕⡵⣿⣿⣿⣿⣿⣿⣿⡏⢎⢕⢕⠀⠀⠀⠀⠀⠀⠀⠄⠕⠀⠀⠀⠀⠀⠀⠀⠀⠀⠀⠀⠀⠀⠀⠀⠀⠀⠀⠀⠀⠀⠀⠁⠸⣿⣷⣕⢜⢻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⢻⢟⢕⢕⢕⢕⢕⢕⢕⢕⢹⣿⣿⣿⣿⣿⣿⣿⣿⣿⣿⣿⢇⢱⣿⣿⣿⣿⣿⣿⣿⢇⢕⢕⣾⡇⢕⢕⢕⠕⢕⣾⣿⣿⣿⣿⣿⣿⢇⠸⢕⢕⢕⢕⢕⢕⠀⠀⠀⠀⠀⠀⠀⠕⢕⣀⣿⣿⣿⣿⣿⣿⡿⢇⠕⢕⠕⠀⠀⠀⠀⠀⠀⠀⠀⠀⠀⠀⠀⠀⠀⠀⠀⠀⠀⠀⠀⠀⠀⠀⠀⠀⠀⠀⠀⠀⠀⠀⠀⠀⠈⠻⣿⣷⣕⢝⢧⣄⡀⠀⠀⠀⠀⠀⠀⠀⠀⠀⠀⠀⠀⢀⢀⢀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⣧⢕⢕⢕⢕⢕⢕⢕⠑⠑⢻⣿⣿⣿⣿⣿⣿⣿⣿⣿⢇⢱⢿⢿⢿⢿⢿⣿⣿⣿⢕⢕⣾⣿⡇⢕⠀⠁⢄⣾⣿⣿⣿⣿⣿⣿⢇⢱⢇⢑⢅⢕⢕⢕⠁⠀⠀⠀⠀⠀⠀⠀⠀⢳⣷⣾⣿⣿⣿⣿⣿⢿⠋⠁⠀⠀⠀⠀⠀⠀⠀⠀⠀⠀⠀⠀⠀⠀⠀⠀⠀⠀⠀⠀⠀⠀⠀⠀⠀⠀⠀⠀⠀⠀⠀⠀⠀⠀⠀⠀⠀⠘⢿⣿⣷⡕⢻⣿⣿⡇⠀⠀⢄⡇⠀⠀⠀⠀⠀⠀⢕⢅⢕⢕⢕⢔⢔⢄⠄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⣧⢕⢕⠕⢕⢕⢕⠀⠀⠈⢻⣿⣿⣿⣿⣿⡿⣟⣧⣵⣾⣿⡿⢿⢟⢟⢞⢝⢟⠕⣼⣿⣿⡇⠕⠀⢄⣼⣿⣿⣿⣿⣿⣿⡟⢸⡜⢕⢕⢇⢕⢕⢕⠀⠀⠀⠀⠀⠀⠀⠀⠀⠀⠁⠀⠀⠀⠀⠀⠀⠀⠀⠀⠀⠀⠀⠀⠀⠀⠀⠀⠀⠀⠀⠀⠀⠀⠀⠀⠀⠀⠀⠀⠀⠀⠀⠀⠀⠀⠀⠀⠀⠀⠀⠀⠀⠀⠀⠀⠀⠀⠀⢩⣽⣽⣕⢝⢛⠃⠀⠀⠁⠛⠃⠀⠀⠀⠀⠀⠕⠁⠑⢕⢕⢕⢕⢕⢕⠜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⢿⢷⢄⠀⠁⠁⠀⢀⢀⠀⠁⢻⣿⢟⣽⣷⣿⣿⢿⢟⢝⢕⢕⢕⢕⠁⠁⠁⠑⠑⠿⠟⠛⠃⠀⠀⠑⠙⠙⠛⠟⠿⣿⣿⢃⣿⢇⢕⢕⠕⠑⠁⠁⠀⠀⠀⠀⠀⠀⠀⠀⠀⠀⠀⠀⠀⠀⠀⠀⠀⠀⠀⠀⠀⠀⠀⠀⠀⠀⠀⠀⠀⠀⠀⠀⠀⠀⠀⠀⠀⠀⠀⠀⠀⠀⠀⠀⠀⠀⠀⠀⠀⠀⠀⠀⠀⠀⠀⠀⠀⠀⠀⢜⢝⢟⢿⣿⣷⣥⡐⠀⠀⠀⠀⢁⣐⣄⣔⡔⠀⠀⠀⢕⢕⢕⠕⠕⢑⣼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⡔⠀⠀⠕⠕⠑⠀⠀⣡⣷⣿⡿⢟⢝⢕⢕⢕⢕⢕⢕⢕⢕⠀⠀⠀⠀⠀⠀⠀⠀⠀⠀⠀⠀⠀⠀⠀⠀⠀⠁⠙⠜⠋⠁⠀⠀⠀⠀⠀⠀⠀⠀⠀⠀⠀⠀⠀⠀⠀⠀⠀⠀⠀⠀⠀⠀⠀⠀⠀⠀⠀⠀⠀⠀⠀⠀⠀⠀⠀⠀⠀⠀⠀⠀⠀⠀⠀⠀⠀⠀⠀⠀⠀⠀⠀⠀⠀⠀⠀⠀⠀⠀⠀⠀⠀⠀⠀⠀⠀⠕⠕⢕⢕⢕⢝⢻⢿⣷⣦⣔⠐⠘⠙⠙⠙⠁⠀⠀⠀⠑⠑⠁⠀⠀⢘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⣆⠀⠀⠀⠀⣠⣾⣿⡿⢏⢕⢕⢕⠕⠕⠕⠕⠕⠕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⠘⢻⣿⣷⣕⡐⠀⠀⠀⠄⢄⢄⠀⠀⠀⢀⣕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⣿⣆⠀⠀⠱⣿⣿⢏⢕⢕⢕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⢜⢻⣿⣿⣦⡀⠀⠀⠑⠑⠀⠀⣰⣿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⣧⠀⠀⡿⠇⢕⢕⢕⢕⠀⠀⠀⠀⠀⠀⠀⠀⠀⠀⠀⠀⠀⠀⠀⠀⠀⠀⠀⠀⠀⠀⠀⠀⠀⠀⠀⠀⠀⠀⠀⠀⠀⠀⠀⠀⠀⠀⠀⠀⠀⠀⠀⢀⠄⠄⢔⢔⢔⢕⢕⢕⢕⢔⢑⢄⠅⠄⢔⢔⢔⢔⢄⢄⠀⠀⠀⠀⠀⠀⠀⠀⠀⠀⠀⠀⠀⠀⠀⠀⠀⠀⠀⠀⠀⠀⠀⠀⠀⠀⠀⠀⠀⠀⠀⠀⠀⠀⠀⠀⠀⠀⠀⠀⠀⠀⠀⢀⢕⢜⢻⣿⡟⢄⢀⠀⠀⠀⣵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⣧⠀⠀⠀⠀⠕⢕⢕⠀⠀⠀⠀⠀⠀⠀⠀⠀⠀⠀⠀⠀⠀⠀⠀⠀⠀⠀⠀⠀⠀⠀⠀⠀⠀⠀⠀⠀⠀⠀⠀⠀⠀⠀⠀⢀⢀⢄⢄⢔⠐⠀⢄⢕⢕⢕⢕⢕⢕⢕⢕⢕⢕⢕⢕⢐⢔⢕⢕⢕⢅⢁⢔⢀⢄⢔⢄⠄⠀⠀⠀⠀⠀⠀⠀⠀⠀⠀⠀⠀⠀⠀⠀⠀⠀⠀⠀⠀⠀⠀⠀⠀⠀⠀⠀⠀⠀⠀⠀⠀⠀⠀⠀⠀⢀⢀⢕⢕⠕⠁⠙⠇⠑⠑⠀⠀⣼⣿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⠑⠀⠀⠀⠀⠀⠕⢕⠁⠀⠀⠀⠀⠀⠀⠀⠀⠀⠀⠀⠀⠀⠀⠀⠀⠀⠀⠀⠀⠀⠀⠀⠀⠀⠀⠀⠀⠀⠀⠀⠀⢀⢔⢐⠀⢀⢕⠕⢕⢔⢕⢕⢕⢕⢕⢕⢕⢕⢕⢕⢕⢕⢕⢕⢕⢕⢕⢕⢕⢕⢕⢕⢕⢅⢕⢕⢔⢔⢄⢄⠀⠀⠀⠀⠀⠀⠀⠀⠀⠀⠀⠀⠀⠀⠀⠀⠀⠀⠀⠀⠀⠀⠀⠀⠀⠀⠀⠀⠀⠀⠀⠀⠀⠁⠕⠕⠑⠀⠀⠀⠀⠀⠀⠀⢞⢟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⠕⠀⠀⠀⠀⠀⠀⠀⠀⠀⠀⠀⠀⠀⠀⠀⠀⠀⠀⠀⠀⠀⠀⠀⠀⠀⠀⠀⠀⠀⠀⠀⠀⠀⠀⠀⠀⠀⠀⢄⢔⢕⢕⢅⢅⠅⠕⢕⢅⢕⢕⢕⢕⢕⢕⢕⢕⢕⢕⢕⢕⢕⢕⢕⢕⢕⢕⢕⢕⢕⢕⢕⢕⢕⢕⢕⢕⢕⢕⢕⢕⢔⢔⢔⢄⠀⠀⢀⠀⠀⠀⠀⠀⠀⠀⠀⠀⠀⠀⠀⠀⠀⠀⠀⠀⠀⠀⠀⠀⠀⠀⠀⠀⠀⠀⠀⠀⠀⠀⠀⠀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⢄⠀⠀⠀⠀⠀⠀⠀⠀⠀⠀⠀⠀⠀⠀⠀⠀⠀⠀⠀⠀⠀⠀⠀⠀⠀⠀⠀⠀⠀⠀⠀⠀⠀⠀⠀⠀⢄⢕⢕⢕⢕⢕⢕⢕⢔⢅⢔⢕⢕⢕⢕⢕⢕⢕⢕⢕⢕⢕⣑⢱⢇⢃⡑⢕⢕⢕⢕⢕⢕⢕⢕⢕⢕⢕⢕⢕⢕⢕⢕⢕⢕⢕⢕⢕⢔⢕⠁⠀⠀⢄⢔⠀⠀⠀⠀⠀⠀⠀⠀⠀⠀⠀⠀⠀⠀⠀⠀⠀⠀⠀⠀⠀⠀⠀⠀⠀⠀⠀⠀⠀⠀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⢕⠀⠀⠀⠀⠀⠀⠀⠀⠀⠀⠀⠀⠀⠀⠀⠀⠀⠀⠀⠀⠀⠀⠀⠀⠀⠀⠀⠀⠀⠀⠄⠀⠀⠀⠀⠕⢕⢕⢕⢕⢕⢕⢕⢕⢕⢕⢕⢕⢕⢕⢕⢱⢵⢕⢕⢔⢕⢕⢕⢕⢕⢕⢕⢕⢕⢕⢕⢕⢕⢕⢕⢕⢕⢕⢕⢕⢕⢕⢕⢕⢕⢕⢕⢕⢕⠁⠀⠀⢔⠑⢕⠀⠀⠀⠀⠀⠀⠀⠀⠀⠀⠀⠀⠀⠀⠀⠀⠀⠀⠀⠀⠀⠀⠀⠀⠀⠀⠀⠀⠀⠀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⠀⠀⠀⠀⠀⠀⠀⠀⠀⠀⠀⠀⠀⠀⠀⠀⠀⠀⠀⠀⠀⠀⠀⠀⠀⠀⠀⠀⠀⠑⠀⠀⠀⠀⠀⠀⠁⠑⢅⠁⢁⢕⠑⢕⢕⢕⢕⢕⢕⢕⢕⢕⢕⢕⢕⢕⡱⢕⣷⢕⢕⢕⢕⢕⢜⢱⡕⢕⢕⢕⢕⢕⢕⢕⢕⢕⢕⢕⢕⢕⢕⢕⠕⠑⠀⠀⠀⢕⢱⠀⢕⠀⠀⠀⠀⠀⠀⠀⠀⠀⠀⠀⠀⠀⠀⠀⠀⠀⠀⠀⠀⠀⠀⠀⠀⠀⠀⠀⠀⠀⠀⠀⠀⠀⢕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⠀⠀⠀⠀⠀⠀⠀⠀⠀⠀⠀⠀⠀⠀⠀⠀⠀⠀⠀⠀⠀⠀⠀⠀⠀⠀⠀⠀⠀⠀⠀⠀⡄⢔⠀⠀⠀⠀⠀⠑⠄⢄⢔⢔⢕⢕⢕⢕⢕⢕⢕⢕⢕⢕⢕⢕⢕⢕⢕⢕⢕⢕⢕⢕⢕⢕⢕⢕⢕⢱⢕⢕⢕⢕⢕⢕⢕⢕⢕⢕⠑⠁⠀⠀⠀⠀⠀⢕⢕⡇⢕⠀⠀⠀⠀⠀⠀⠀⠀⠀⠀⠀⠀⠀⠀⠀⠀⠀⠀⠀⠀⠀⠀⠀⠀⠀⠀⠀⠀⠀⠀⠀⢄⢄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⢔⠀⠀⠀⠀⠀⠀⠀⠀⠀⠀⠀⠀⠀⠀⠀⠀⠀⠀⠀⠀⠀⠀⠀⠀⠀⠀⠀⠀⠀⠀⢰⢕⢕⠀⠀⠀⠀⠀⠀⠀⠀⠁⠑⠕⢕⢕⢕⢕⢕⢕⢕⢕⢕⢕⢕⢕⢕⢕⢕⢕⢕⢕⢕⢕⢕⢕⢕⢕⢕⢕⢕⢕⢕⢕⠕⠕⠑⠁⠀⠀⠀⠀⠀⠀⠀⢀⢕⢕⢜⢕⢀⠀⠀⠀⠀⠀⠀⠀⠀⠀⠀⠀⠀⠀⠀⠀⠀⠀⠀⠀⠀⠀⠀⠀⠀⠀⠀⠀⢀⢄⢔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⢔⢄⢀⠀⠀⠀⠀⠀⠀⠀⠀⠀⠀⠀⠀⠀⠀⠀⠀⠀⠀⠀⠀⠀⠀⠀⠀⢀⢔⢱⣿⢕⢕⢀⠀⠀⠀⠀⠀⠀⠀⠀⠀⠀⠀⠀⠁⠑⠕⠕⠕⢕⢕⢕⢕⢕⢕⢕⢕⢕⢕⢕⢕⢕⢕⢕⠕⠕⠕⠑⠑⠁⠁⠀⠀⠀⠀⠀⠀⠀⠀⠀⠀⠀⠀⠕⢕⢕⢕⢕⢱⢔⢄⢄⢀⠀⠀⠀⠀⠀⠀⠀⠀⠀⠀⠀⠀⠀⠀⠀⠀⠀⠀⠀⢀⢄⢔⢕⢕⢕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⣕⢕⢕⢔⢄⢀⠀⠀⠀⠀⠀⠀⠀⠀⠀⠀⠀⠀⠀⠀⠀⠀⠀⢀⢄⢔⢕⢕⢕⢸⣿⡕⢕⢕⠀⠀⠀⠀⠀⠀⠀⠀⠀⠀⠀⠀⠀⠀⠀⠀⠀⠀⠀⠀⠀⠀⠀⠀⠀⠀⠀⠀⠀⠀⠀⠀⠀⠀⠀⠀⠀⠀⠀⠀⠀⠀⠀⠀⠀⠀⠀⠀⠀⠀⢀⣦⢇⢕⢕⢕⢸⡕⢕⢕⢕⢕⢕⢔⢀⠀⠀⠀⠀⠀⠀⠀⠀⠀⠀⠀⠀⠀⠀⠀⠑⢕⢕⣵⣾⣿⣿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⠁⠛⠓⠃⠑⠑⠑⠀⠀⠀⠀⠀⠀⠀⠀⠀⠀⠀⠀⠀⠀⠀⠀⠑⠑⠑⠑⠑⠑⠑⠑⠛⠃⠑⠑⠀⠀⠀⠀⠀⠀⠀⠀⠀⠀⠀⠀⠀⠀⠀⠀⠀⠀⠀⠀⠀⠀⠀⠀⠀⠀⠀⠀⠀⠀⠀⠀⠀⠀⠀⠀⠀⠀⠀⠀⠀⠀⠀⠀⠀⠀⠀⠀⠀⠀⠘⠛⠑⠑⠚⠑⠘⠃⠑⠑⠑⠑⠑⠑⠑⠑⠀⠀⠀⠀⠀⠀⠀⠀⠀⠀⠀⠀⠀⠀⠀⠑⠛⠛⠛⠛⠛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⢕⣿⣿⢏⢕⢸⣿⣿⢇⢜⢻⡿⢟⢕⢜⣿⣿⢕⢕⢕⢝⢿⢿⢟⢕⢕⢜⢝⢕⢕⢹⣿⣿⢕⢸⣿⣿⢟⢕⢿⣿⣿⢟⢻⣿⣿⣿⢕⣿⣿⣿⢿⢕⢕⢸⣿⣿⣿⢕⢹⢿⡟⢕⢕⣿⣿⣿⢕⢸⣿⣿⡟⢕⣻⣿⣿⣿⡟⢝⢻⣿⣿⢕⢕⢝⢟⢏⣻⣿⣿⣿⣏⢕⢻⣿⣿⢇⢜⣿⣿⣿⣿⣿⣿⣿⡏⢝⣿⣿⣿⣟⣝⣿⢿⢟⣕⡜⣿⣿⣿⣿⡿⣿⣿⣿⣧⣜⣿⣿⣿⣿⣿⣿⣿⣿⢿⣿⣿⣿⡿⢟⣿⣿⡏⢕⢸⣿⣿⣿⣿⣿⣿⣿⣿⣟⢹⢿⣿⣿⣟⣸⣿⡿⢿⣿⣿⣿⣿⢏⢕⢹⣿⣿⡇⢸⣿⣿⣿⣿⢕⢕⢻⣿⣿⢝⢝⣿⣿⡟⢕⢝⣿⣿⢕⢕⢟⡟⢝⢕⢝⢟⢟⢕⢕⢕⢜⢝⢝⢕⢕⢜⢿⡏⢕⢕⢻⠀</a:t>
            </a:r>
            <a:br/>
            <a:r>
              <a:t>⢇⢕⢕⢕⢕⢕⢕⢕⢕⢕⢕⢕⢕⢕⢕⢕⢕⡕⢕⢕⢕⢇⢕⢕⢕⢸⢝⢕⢕⢕⢿⢏⢕⢕⢕⢇⢕⢕⢕⢕⢕⢕⢕⢕⢕⢕⢕⢕⢕⢕⣟⢕⢕⢕⢕⢜⢕⢕⢕⣿⣿⡇⢕⢜⣿⡟⢕⢜⢹⣿⡏⢕⢝⣿⣿⡇⢕⢕⢜⣿⡿⢕⢕⢕⢜⢕⢕⢕⣿⣿⡏⢕⢜⣿⣿⢕⢕⢹⣿⣿⢏⢕⢕⢜⣿⣿⢕⢕⣷⢕⢕⢕⢕⢕⢝⢕⢕⢕⢹⣿⢕⢕⢝⢝⢜⢝⢝⣿⣿⢕⢕⢻⣿⣿⢏⢜⢕⢕⢜⣿⡏⢹⣿⣿⡟⢕⣿⣿⣿⣏⢝⣿⣿⣿⡇⢸⣿⣿⡿⢕⢻⣿⣿⡇⢕⣿⣿⡇⢕⢜⣿⣿⣟⢝⢝⢝⢝⣿⢇⢕⢕⢹⣿⢇⢕⢕⢕⢕⢕⢝⢝⢹⡇⢕⢸⣿⡟⢕⢕⢻⣿⣿⢏⢕⢕⢕⢜⢕⢕⢕⢸⣿⡇⢕⢕⢟⡕⢕⢕⢕⢕⢕⢕⢕⡕⢕⢕⢕⢕⢕⢕⢕⢕⢕⢕⢕⢕⢕⢕⢱⠀</a:t>
            </a:r>
            <a:br/>
            <a:r>
              <a:t>⣧⢕⢕⢕⢕⢕⢕⢕⢕⢕⢕⢕⢕⢕⢕⢕⢕⢕⢕⢕⢕⢕⢕⢕⢕⢕⡕⢕⢕⢕⢝⢕⢕⢕⢕⢕⢕⢕⢕⢜⢕⢕⢕⢕⢕⢕⢕⢕⢕⢕⢕⢕⢕⢕⢕⢕⢕⢕⢕⣿⣿⢕⢕⢕⡕⢕⢕⢱⣿⣿⡟⢕⢕⢟⢝⢕⢕⢕⢕⣿⡕⢕⢕⢕⢕⢕⢕⢕⢸⢻⡇⢕⢱⣿⣿⡇⢕⢸⡿⢻⢕⢕⢕⢕⢟⣿⢕⢕⣾⣧⡕⢕⢕⢕⣱⢕⢕⢕⢕⣿⢕⢕⢕⢕⢕⢕⢾⣿⣿⡇⢕⢺⡿⢻⡕⢕⢕⢕⢕⣼⣧⣼⣿⣿⢿⢷⢿⣿⣿⣿⣾⣿⣿⣿⡇⢸⣿⣿⣿⢕⢾⣿⣿⡿⢷⣿⣿⣇⢕⢕⣿⢿⢿⢕⢕⢕⣾⣿⡇⢕⢕⢝⣿⢕⢕⢕⣱⢕⢕⢕⢕⢜⢕⢕⢸⣷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⡇⢕⢕⢕⣿⡟⢕⢕⢸⣿⢇⢕⢕⢝⣿⢕⢕⢕⢕⢕⢕⢕⢕⢕⣿⡟⢕⢕⢕⣕⢕⢕⢕⢸⣿⢇⢕⢕⣿⣿⢕⢕⢸⣿⢕⢕⢕⢕⢕⢕⢕⢕⢕⢿⡿⢇⢕⢕⣾⢇⢕⢕⢕⣾⣿⢕⢕⢜⢕⢕⢕⢜⣿⣿⡇⢕⢜⢕⢕⢸⢇⢕⢕⢕⢟⢟⢟⣿⢕⢕⢕⢜⣿⣿⡏⢕⣿⣿⣿⢕⢕⣿⣿⣿⢕⢸⣿⣿⡇⢕⢜⢿⣿⢕⢕⢕⢕⢕⢝⢕⢕⢻⣿⡇⢕⢕⢜⡝⢕⢕⢕⣿⣧⢕⢕⢸⣕⢕⢕⢜⣿⣿⢕⢕⢕⢕⢕⢕⢕⢕⢕⢕⢕⢕⢕⢸⣿⢇⢕⢕⢸⢕⢕⢕⢕⢕⢕⢕⢕⢕⢕⢕⢕⢕⢕⢕⢕⢕⢕⢕⢕⢕⢕⢕⢕⠀</a:t>
            </a:r>
            <a:br/>
            <a:r>
              <a:t>⣇⢕⢕⢕⢕⢕⢕⢕⢕⢕⢕⢕⢕⢕⢕⢕⢕⢕⢕⢕⢕⢕⢕⢕⢕⢕⢕⢕⢕⢕⢕⢕⣵⣕⢕⢕⢕⡕⢕⢕⢕⢕⢕⢕⢕⢕⢕⢕⢕⢕⢕⢕⢕⢕⢕⣿⡕⢕⢕⣿⣵⢕⢕⢾⣿⢇⢕⢕⢕⢕⢕⢕⢕⢕⢕⢕⢕⢕⢱⣿⣷⡕⢕⢱⣿⡷⢕⢱⢝⣿⢕⢕⢕⣿⣿⢇⢕⢼⢿⢕⢕⢕⢕⢕⢕⢕⢕⡕⢕⢕⢕⢕⢕⣱⣷⡕⢕⢜⢝⣕⢕⢕⢕⢇⢕⢕⢱⣿⣿⢕⢕⢕⢕⢕⢕⢕⢕⢕⢇⢵⣷⣾⢝⢕⢕⢕⢱⢟⣿⡇⢕⢻⣿⣿⡇⢱⣿⣿⡿⢇⣾⣿⣿⡇⢕⢱⣿⢕⢕⢕⢕⢕⢕⢱⢕⢕⢸⢏⢕⢕⢕⢕⢕⢕⢕⢕⢝⢇⢕⢕⢜⢻⢕⢕⢕⢜⢕⢕⢕⢕⢕⢕⢕⢕⢕⢕⢕⢕⢕⢕⢜⢕⢕⢕⢕⢕⢕⢕⢕⢕⢕⢕⢕⢕⢕⢕⢕⢕⢕⢕⢕⢕⢕⢕⢕⢕⢕⢕⢕⢕⠀</a:t>
            </a:r>
            <a:br/>
            <a:r>
              <a:t>⡏⢕⢕⢕⢕⢕⢕⢕⢕⢕⢕⢕⢕⢕⢕⢕⢕⢕⢕⢕⢕⢕⢕⢕⢕⢱⢕⢕⡕⢕⢕⢕⢝⢻⢷⣕⢕⢝⢇⢕⢕⢕⢕⢕⢕⢕⢕⢕⢕⢕⢕⢕⢕⢕⢕⢏⢕⢕⢕⣿⡟⢕⢕⢸⣿⡇⢕⢕⢕⢕⢕⢕⢕⢕⢕⢕⢕⢕⢕⣿⣿⣕⢕⣸⣿⢕⢕⢕⢕⢝⢕⢕⢕⢟⢕⢕⢕⢕⢕⢕⢕⢕⣵⢕⢕⢕⢕⢕⢕⢕⢕⢕⢕⢿⡿⢕⢕⢱⣿⣿⢕⢕⢸⣧⢕⢕⢕⢿⣿⢕⢕⢕⢕⢕⢕⢕⢕⢕⢕⢕⢕⢹⣿⢕⢕⢕⢕⢕⢟⢕⢕⢕⣿⣿⢕⢕⢝⢟⢕⢕⢸⣿⣿⡇⢕⢕⢟⣵⢇⢕⢕⢕⡕⢕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⢜⢻⣷⣧⣕⡕⢜⢹⣷⡕⢕⢕⢕⢕⢕⢕⢱⢕⠕⠑⢕⢕⢕⢕⢕⢕⢕⣕⢕⢕⢕⣼⣿⢕⢕⢱⣿⡇⢕⢕⢕⢕⢕⢕⢕⢕⢕⢕⢕⣵⣾⡷⢟⢟⢿⢿⣽⢇⢕⢕⢱⣕⡕⢕⢱⣵⡇⢕⢕⢕⢕⢕⢕⢕⢿⢕⢕⢕⢕⢕⢕⢕⢕⢕⢕⣿⣧⢕⢕⢸⣿⣿⢕⢕⢜⢟⢕⢕⢕⣼⡏⢕⢕⢕⢕⢕⢕⢕⢕⢕⢕⢕⢕⣾⣟⢕⢕⢕⢕⢕⢱⢕⢕⢕⣿⣿⢕⢕⣵⡕⢕⢕⢸⣿⣿⡇⢕⢱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⢝⢻⣿⣷⣵⣜⢇⢕⢕⢕⢕⢕⠜⠑⢁⢀⢀⢀⢁⢕⢕⢕⢕⢕⢕⢕⢕⢕⣿⡇⢕⢕⢸⣿⡇⢕⢕⢕⢕⢕⢕⢕⢕⢕⢕⢕⢜⣿⣏⢕⢕⢕⢕⢝⢕⢕⢕⢸⢿⡕⢕⢜⣿⢇⢕⢕⢕⡿⢕⢕⢕⢕⢕⢕⢕⢕⢕⢕⢕⢕⢕⢕⣟⢹⢕⢕⢜⣟⢕⢕⢕⢕⢕⢕⢕⢕⣿⣷⢕⢕⢕⢷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⢜⢿⣷⣷⣵⡕⢜⢟⢿⡏⢁⠁⠀⢱⢕⢁⢔⢕⢕⢕⢕⢕⢕⢕⢀⢅⢕⢕⢕⢕⢕⢜⣜⢟⢕⢕⢪⣻⡕⢕⢕⢕⢕⢕⢕⢕⢕⡇⢕⢜⢗⡎⢇⢇⢕⢕⢕⢕⢕⢕⢕⢹⡇⢕⢕⢕⢇⢕⢕⢕⢕⢕⢕⢕⢕⢕⢕⢕⢕⢕⢕⢕⢕⢕⢕⢕⢕⢇⢕⢕⢕⣕⡕⢕⢕⢕⢕⢕⢕⢕⣿⣻⢕⢕⢕⡕⢕⢕⢕⢕⢕⢕⢕⢕⢕⢕⢕⢕⢕⢕⢱⣷⡕⢕⢕⢜⢕⢕⢕⢱⣷⡕⢕⢕⢸⡷⢕⢕⢸⣿⣷⢕⢕⢕⢕⣿⣿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⢝⢟⢿⢿⣿⢗⢞⢕⢕⢔⢔⢕⠀⢕⢕⢕⢕⢕⢕⢕⢕⢕⢔⢔⢔⢄⠑⠕⢕⢜⢕⢝⢕⢕⢜⢇⢇⢕⢕⢕⢕⢕⢕⢕⢕⢕⠕⢕⢕⢱⢝⢕⢕⢕⢕⢕⢕⢕⢕⣿⢇⢕⢕⢕⢕⢕⢕⢕⢕⡕⢕⢕⢕⢕⢕⢕⢕⢕⢕⢱⢕⢕⢕⢕⢕⢇⢕⢕⢕⢏⢕⢕⢕⢕⡇⢕⢕⢕⢻⣿⢕⢕⢕⢕⢕⢕⢕⢕⢕⢕⢕⢕⢕⢕⢕⢕⢕⢕⢸⣿⡕⢕⢕⡿⢇⢕⢕⢕⣿⡇⢕⢕⢕⢇⢕⢕⢕⣿⣟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⠁⠁⠁⠑⠕⢕⢕⠀⢕⢕⢕⢕⢕⢕⢕⢕⢕⢕⢕⢕⢕⢕⢕⢔⢔⢕⢅⢑⢕⢕⢕⢕⢕⢕⢕⢕⢕⢕⢕⢕⢕⢕⢕⢕⢕⢕⢕⢕⢕⢕⢕⢕⢕⢕⣇⢕⢕⢕⢕⢷⢕⢕⢕⢕⣕⢕⢕⢕⢕⢕⢕⢕⢕⢕⢕⢕⢕⢕⢕⢕⢕⢕⢕⢕⣕⢗⢕⢕⢕⢕⢕⢕⢕⢿⣿⢕⢕⢕⢕⢕⢕⢕⢕⢕⢕⢕⢕⢕⢕⢕⢕⢕⢕⢕⢱⢇⢕⢱⣿⡇⢕⢕⢸⣿⣇⢕⢕⢕⢕⢕⢕⢱⣿⣿⢕⢕⢕⢾⣿⣿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⠀⠀⠀⠀⠀⢕⢕⢁⢕⢕⢕⢕⢕⢕⢕⢕⢕⢕⢕⢕⢕⢕⢕⢕⢕⢕⢕⢕⢕⢕⢕⢕⢕⢕⢕⢕⢕⢕⢕⢕⢕⢕⢕⢕⢕⢕⢕⢕⢕⢕⢕⢕⢕⢕⡻⢗⢕⢕⢕⢕⢕⢕⢕⢕⡟⢕⢕⢕⢕⢕⢕⢕⢕⢕⢕⢕⢕⢕⢕⢕⢕⢕⢕⢕⢏⢕⢕⢕⢕⢕⢕⢕⢕⣾⢻⢕⢕⢕⢕⢕⢕⢕⢕⢕⢕⢕⢕⢕⢕⢕⢕⢕⢕⢕⢕⢕⢕⢕⣿⡗⢕⢕⢕⣿⣷⢕⢕⢕⢕⢕⢕⢕⢝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⢔⠀⠀⠀⢕⢕⠔⠁⠑⠑⠑⠑⠕⠕⢕⢕⢕⢕⢕⢕⢕⢕⢕⢕⢕⢕⢕⢕⢕⢕⢕⢕⢕⢕⢕⢕⢕⢕⢕⢕⢕⢕⢕⢕⢕⢕⢕⢕⢕⢕⢕⢣⡕⢕⢕⢕⢕⢕⡕⢕⢕⢕⢕⡕⢕⢕⢕⢕⢕⢕⢕⢕⢕⢕⢕⢕⢕⢕⢕⢕⢕⢕⢕⢕⢕⢕⢕⢕⢕⢕⢕⢕⢸⡇⢕⢕⢕⢕⢕⢕⢕⢕⢕⢕⢕⢕⢕⢕⢕⢕⢕⢕⢕⢕⢕⢕⢕⢾⣷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⠀⠀⠀⢕⢕⠀⠀⠀⠀⠀⠀⠀⠀⠀⠁⠁⠑⠁⠁⠁⠁⠑⢕⢕⢕⢕⢕⢕⢕⢕⢕⢕⢕⢕⢕⢕⢕⢕⢕⢕⢕⢕⢕⢕⢕⢕⢕⢕⢕⢕⢕⢜⢧⢇⢕⢕⢕⢕⢕⢕⢕⢕⢕⠕⠁⢀⠑⠕⢕⢕⢕⢕⢕⢕⢕⢕⢕⢕⢕⢕⢕⢕⢕⢕⢕⢕⢕⢕⢕⢕⢕⢜⢕⢕⢕⢕⢕⢕⢕⢕⢕⢕⢕⢕⢕⢕⢕⢕⢕⢕⢕⢕⢕⢕⢕⢕⢸⡏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⠕⢕⢕⢕⢕⠕⠁⠀⠀⠀⢕⢕⠀⠀⠀⠀⠀⠀⠀⠀⠀⠀⠀⠀⠀⠀⠀⠀⠀⠀⠀⠀⠁⠑⠕⢀⠀⠁⠕⢕⢕⢕⢕⢕⢕⢘⠕⢕⢕⢕⡇⡕⢕⢕⢕⢕⡕⢕⢕⢕⢝⢣⡜⢣⡕⢕⢕⠕⠁⢄⢄⠀⠑⠀⢄⢕⢕⢕⢕⢕⢕⢕⢕⢕⢕⢕⢕⢕⢕⢱⢕⢕⢕⢕⢕⡕⢕⢕⢕⢕⢕⢕⢕⢕⢕⢕⢕⢕⢕⢕⢕⢕⢕⢕⢕⢕⢕⢕⢕⢕⢕⢕⢕⢸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⠕⠕⠕⢕⢕⢕⢕⢕⢕⢕⢕⢕⢕⢕⢕⢕⢕⢕⢕⢕⢕⢕⢕⢀⠀⠀⠀⠀⢕⢕⠀⠀⠀⠀⠀⠀⠀⠀⠀⠀⠀⠀⠀⠀⠀⠀⠀⠀⠀⠀⠀⠀⠀⠀⠀⠀⠀⠀⠑⠕⢕⢕⢕⢕⢕⢕⢔⢕⢕⢕⠑⠕⢕⠝⢕⢕⢕⢕⢕⢕⢕⢕⢕⢇⡄⢄⢠⣵⣅⢔⢕⢕⢕⢕⢕⢕⢕⢕⢕⢕⢕⢕⢕⢕⢕⢕⢕⢕⢕⢕⢕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⠀⢀⠀⠀⠑⠕⢕⢕⢕⢕⢕⢕⢕⢕⢕⢕⢕⢕⢕⢕⢕⠁⢕⢕⢔⠀⠀⠀⢕⢕⠀⠀⠀⠀⠀⠀⠀⠀⠀⠀⠀⠀⠀⠀⠀⠀⠀⠀⠀⠀⠀⠀⠀⠀⠀⠀⠀⠀⠀⠀⠀⠐⢑⢕⢕⢕⢕⢕⢕⠀⠀⠀⠀⠔⠀⠑⢅⢕⢑⠑⠕⠕⢕⢕⢜⢧⢕⢝⢻⣷⣕⢕⢕⢕⢕⢕⢕⢕⢕⢕⢕⢕⢕⢕⢕⢕⢕⢕⢕⢕⢕⢕⢕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⡕⢕⢅⣕⣵⣱⣅⣕⡕⢕⠀⢕⢕⢔⢄⢀⠀⠁⠕⢕⢕⢕⢕⢕⢕⢕⢕⢕⢕⢕⢕⠀⠁⢕⠑⠀⠀⠀⠁⢕⠀⠀⠀⠀⠀⠀⠀⠀⢀⠀⠀⠀⠀⠀⠀⠀⠀⠀⠀⠀⠀⠀⠀⠀⠀⠀⠀⠀⠀⠀⠀⠀⠀⠐⠑⠑⠑⠑⠀⠀⠀⠀⠑⠀⢕⠀⠁⢕⠑⠀⠀⠀⠁⠁⠁⠕⢳⡕⢕⢜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⣷⣷⣷⣷⣶⣶⣦⣵⣥⣅⠕⢱⣧⣵⣕⡄⠅⠀⠑⠀⢔⠑⠀⠀⠀⠀⠀⠕⠀⠀⠀⠀⠀⠀⠀⠄⠑⠀⠀⠀⠀⠀⠀⠀⠀⠀⠀⠀⠀⠀⠀⠀⠀⠀⠀⠀⠀⠀⠀⠀⠀⠀⠀⠀⠀⠀⠀⠀⠁⢀⠄⠐⠁⠕⠀⠀⠀⠀⠀⠀⠀⠀⠀⢔⢕⢝⢇⢕⢕⢟⢇⢕⢕⢱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⣇⠁⢻⣿⣿⣿⡔⣄⡀⢔⠑⠀⢔⠀⠀⠀⠀⠀⠀⠐⠀⠀⠀⠀⠀⠀⠀⠀⠀⠀⠀⠀⠁⠕⢕⢕⢔⢔⢔⢄⢄⢀⠀⠀⠀⠀⠀⠀⠀⠀⠀⠀⠀⠀⠀⠀⢀⠄⠑⠀⠀⠀⠐⠀⠀⠀⠀⠀⠀⠀⠀⠀⢀⢕⢕⢕⢜⢳⣕⢕⢿⡇⢕⢕⢕⢕⢜⢝⢳⢵⢕⠕⠕⢕⢕⢕⢕⢕⢕⢕⢕⢕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⣯⣽⣿⣿⣿⣿⣿⣿⣿⣿⣿⣿⣿⣿⣿⣿⣿⣿⣿⣿⣿⣿⣿⣿⠀⢸⣿⣿⣿⣧⢹⢕⠑⢀⢀⢕⢕⠀⠀⠀⠀⠀⠀⠀⠀⠀⠀⠀⠀⠀⠀⠀⢀⠀⠀⠀⠀⠁⠕⢕⢕⢕⢕⢕⢕⢕⢕⢔⢄⢄⠀⠀⠀⠀⠀⠀⠀⠀⠀⠁⠀⠀⠀⠀⠀⠀⠀⠀⠀⣱⣷⣴⣄⢀⢄⢕⢕⢕⢕⢕⢕⢝⢳⢼⡕⢕⢕⢕⢕⢕⢕⢕⢕⢕⠀⠀⠁⠁⠑⢕⢕⢕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⡟⠀⢸⣿⣿⣿⡿⢸⣧⢀⢀⢕⢕⢕⠀⠀⠀⠀⠀⠀⠀⠀⠀⠀⠀⠀⠀⠀⢄⢁⠔⢀⠀⠀⠀⠀⠀⠑⠕⢕⢕⢕⢕⢕⢕⢕⢕⢕⢕⢄⢀⠀⠀⠀⠀⠀⠀⠀⠀⠀⠀⠀⠀⠀⢄⣼⣿⣿⣿⣿⣿⣷⣷⣵⣕⢕⢕⢕⢕⢕⢜⢝⢗⢵⢕⢕⢕⢕⢕⢕⢕⢄⣄⣄⣄⣔⣕⣕⣜⢱⢼⢵⣵⣕⣗⣗⣗⢳⢧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⢟⢟⢛⢻⢿⣿⣿⣿⣿⣿⣿⣿⣿⣿⣿⣿⣿⣿⣿⣿⣿⣿⠕⢄⣾⣿⣿⣿⡇⣿⣿⣿⣧⣕⠕⠀⠀⢀⢔⢕⢔⢄⢀⠀⠀⠀⠀⠀⠀⠐⢕⢕⢔⢄⠐⢀⠀⠀⠀⠀⠀⠑⢀⢔⢕⢕⢅⠑⠕⠕⠕⢕⢕⢔⢄⢀⠀⠀⠀⠀⠀⠀⠀⠀⠀⠀⢻⣿⣿⣿⣿⣿⣿⣿⣿⣿⣿⣷⣧⡕⢕⢕⢕⢕⢕⢕⢕⢕⢕⢕⣕⣕⣵⢵⢕⢜⢕⢕⢕⢕⢕⣱⣷⣷⣷⣷⣷⣮⣽⣽⣟⡳⢷⣵⣜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⢕⢕⢕⢜⢝⢻⢻⣿⣿⣿⣿⣿⣿⣿⣿⣿⣿⣿⡿⠑⢄⣼⣿⣿⣿⣿⢱⣿⣿⣿⣿⣿⣿⣶⣴⣕⡑⢑⠀⢕⢕⢄⠀⠀⠀⠀⠀⠀⢕⢕⢔⢕⢕⢔⠀⠀⠀⠀⠀⠀⢔⠕⢕⢕⠑⠀⠀⠀⠀⠀⠁⠁⠁⠁⠐⠀⠁⠀⠀⠀⠀⠀⠀⠀⠑⢿⣿⣿⣿⡿⢿⣿⣿⣿⣿⣿⡿⢿⢕⢕⢕⢑⣕⣕⣡⢕⢕⢏⢕⢕⢕⢕⢝⢕⢕⢕⢗⢕⢕⢕⢕⢝⢽⢽⢿⢿⢕⢜⢝⢝⢟⢷⣽⣟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⢜⢝⢹⣻⣿⣿⣿⣿⢟⠋⢁⣰⣾⣿⣿⣿⡿⣱⣾⡟⠝⠉⠉⠉⠉⠙⠛⠻⢿⢕⢕⢔⢀⠁⠀⠀⠀⠀⠀⠄⢀⢅⠁⠁⠑⠕⠕⠀⠀⠐⠕⠔⠔⢕⠄⢔⠀⠁⠐⠀⠀⠀⠀⠀⠀⠀⠀⠀⠀⠀⠀⠀⠀⠀⠀⠀⠐⠗⠳⢷⢾⡿⢿⢟⢏⡝⢕⣵⣵⣷⡾⢿⢟⢏⢝⢕⢕⢕⢕⢇⢕⢑⢕⢕⣕⣕⣵⣵⣕⡄⢅⠑⢿⢗⢕⢕⢇⡕⢕⡗⢕⢱⡕⠕⢗⣗⣷⣧⣵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⢅⢑⠑⠘⠙⢉⢁⣄⣴⣾⣿⣿⣿⡿⢏⣵⣿⣿⡇⠀⠀⠀⠀⠀⠀⠀⠀⠀⠀⠀⠁⠁⠀⠀⠀⠀⠀⠀⠀⢕⢕⠀⠀⠀⢄⠔⠀⠄⠀⠀⠀⢕⢕⠀⠀⠀⠀⠀⠀⠀⠀⠀⠀⠀⠀⠀⠀⠀⠀⠀⠀⠀⠀⠀⠀⠀⠀⢀⣄⣴⣵⡷⢟⣟⢽⡿⢟⢝⢕⢕⢕⢕⢕⢕⢕⢅⢕⢕⢕⢕⣵⣾⣿⣿⡟⢻⢏⢁⠑⠁⠀⢱⢹⣿⣧⢻⣿⣿⢏⢱⣿⣿⢷⢳⢝⢟⠟⢟⢟⢟⢟⢗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⢝⢻⢿⢿⢟⢝⢕⢻⣿⢿⢏⠕⠀⠀⠀⠀⠀⠀⠀⠀⠀⠀⠀⠀⠀⠀⠀⠀⠀⠀⠀⠀⠁⠁⠀⠀⠀⠀⠀⠀⠀⠀⠀⠀⠀⠀⠄⠄⠐⠀⠀⠀⠀⠀⠀⠀⠀⠀⠀⠀⠀⠀⠀⠀⠄⢅⢁⢑⢑⢝⣝⣝⢱⣱⢷⢟⠟⠑⠁⠁⠀⠁⠑⠕⢕⢕⢕⢕⢕⢕⢕⣵⣿⣿⣿⣿⣿⣇⢕⢕⠔⠀⠀⠀⢸⢜⢹⢕⢕⢵⢵⢧⢵⣵⣵⣵⣵⣷⣿⣿⣯⢟⢿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⢇⢕⠑⠀⠀⠀⠀⠀⠀⠀⠀⠀⠀⠀⠀⠀⠀⠀⠀⠀⠀⠀⠀⠀⠀⠀⠀⠀⠀⠀⠀⠀⠀⠀⠀⠀⠀⠀⠀⠀⠀⠀⠀⠀⠀⠀⠀⠀⠀⠀⠀⠀⠀⠀⠀⠀⠀⠀⠀⠁⠁⠁⠑⠁⠁⠁⠀⠀⠀⠀⠀⠀⠀⠀⠀⠀⠁⠑⢕⢕⢕⢕⣼⣿⣿⣿⣿⣿⣿⣿⣿⣷⣵⣴⢔⣰⣕⣾⢟⣱⢵⢷⣷⣾⣿⣿⣿⣿⣿⣿⣿⣿⣿⣗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⣵⣵⣕⣕⢕⢕⢕⢕⢕⢕⢕⢕⢕⢕⢕⢕⢕⢕⠕⢕⢕⢕⢕⢕⢕⢕⢕⠁⠀⠀⠀⠀⠀⠀⠀⠀⠀⠀⠀⠀⠀⠀⠀⠀⠀⠀⠀⠀⠀⠀⠀⠀⠀⠀⠀⠀⠀⠀⠀⠀⠀⠀⠀⠀⠔⠀⠀⠀⠀⠀⠀⠀⠀⠀⠀⠀⠀⠀⠀⠀⠀⢱⢷⣷⡵⢔⠀⠀⠀⠀⠀⠀⢀⢀⣄⣤⣴⣴⣔⡔⢄⢄⢀⠀⠑⢕⢕⣱⣿⣿⣿⣿⣿⣿⣿⣿⣿⣿⣿⣿⣿⣿⡟⢝⡕⢵⢾⣿⣿⣿⣿⣿⣿⣿⣿⣿⣿⣿⣿⡟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⣷⣷⣶⣶⣷⣷⣵⣵⣥⣅⣁⢑⢱⣷⣷⣦⣕⡕⢕⢕⠑⢕⠀⠀⠀⠀⠀⠀⠀⠀⠀⠀⠀⠀⠀⠀⠀⠀⠀⠀⠀⠀⠀⠀⠀⠀⠀⠀⠀⠀⠀⠀⠀⠀⠀⠀⠀⠕⢀⠀⠀⠀⠀⠀⠀⠀⠀⠀⠀⠀⠀⠀⠀⠀⠀⠈⢝⢳⡗⠕⠀⠄⠔⠐⢱⣵⣿⣿⣿⣿⣿⣿⣿⣿⣷⣷⣵⡕⢕⢕⢱⣿⣿⣿⡇⣿⣿⣿⣿⣿⣿⣿⣿⣿⣿⣿⡇⢕⣱⡿⢟⢻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⣔⢈⢻⣿⣿⣿⣧⢕⢔⢕⠀⠀⠀⠀⠀⠀⠀⠀⠀⠀⠀⠀⠀⠀⠀⠀⠀⠀⢀⠀⠀⠀⠀⠀⠀⢔⢔⠀⠀⠀⠀⠀⠀⠀⠀⠀⠑⠀⠀⠀⠀⠀⠀⠀⠀⠀⠀⠀⠀⠀⠀⠀⠀⠀⠀⠀⠀⠀⠀⠀⠀⠁⠑⠟⢿⣿⣿⣿⣿⣿⣿⣿⣿⣿⣿⣏⢕⢕⢺⣿⣿⣿⡇⣿⣿⣿⣿⣿⣿⣿⣿⣿⣿⣿⣷⡜⢕⢕⢜⢞⢟⢟⢟⢟⣻⣿⡿⢿⢿⢿⢿⣟⣽⣱⣵⢇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⠀⢹⣿⣿⣿⣇⢱⡄⢕⠀⠀⠀⠀⠀⠀⠀⠀⠀⠀⠀⠀⠀⠀⠀⢄⠑⠁⠕⠀⠀⠀⠀⢔⢕⢕⠀⠐⢀⠀⠀⠀⠀⠀⠀⠔⠀⠀⠀⠀⠀⠀⠀⠀⠀⠀⠀⠀⠀⠀⠀⠀⠀⠀⠀⠀⠀⠀⠀⠀⠀⠀⠀⠀⠈⠙⠟⢿⣿⣿⣿⣿⣿⣿⣿⣇⢕⢕⢻⣿⣿⣿⣽⣿⣿⣿⣿⣿⣿⣿⣿⣟⢟⢻⢗⣵⣕⡕⢕⢕⢕⢑⠑⠑⠑⢕⢑⢕⢞⢛⢛⣝⣝⣥⣴⡶⢗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⢟⢟⢿⢿⢿⣿⣿⣿⣿⣿⣿⣿⣿⣿⣿⣿⣿⣿⣿⡇⠀⢸⣿⣿⣿⣿⢸⣷⣵⣕⢐⠄⢀⠀⠀⠀⠀⠀⠄⠀⠀⠀⠀⠀⠁⠀⠀⠀⠅⠀⠀⠁⠕⢕⠁⠁⠔⢕⠀⠀⠀⠀⠀⠀⠀⠀⠀⠀⠀⠀⠀⠀⠀⠀⠀⠀⠀⠀⠀⠀⠀⠀⠀⠀⠀⠀⠀⠀⠀⠀⠀⠀⠀⠀⠀⠀⠀⠁⠉⠘⠝⢝⢝⢕⢕⢕⢕⢕⢹⣿⣿⣿⣿⣿⣿⣿⣿⢿⢟⠙⠉⠕⠀⠕⡜⣿⣿⡜⣿⣿⡕⠀⠀⠀⠱⣾⣿⣿⣿⣿⣿⢿⠟⠙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⢜⢝⢻⣿⣿⣿⣿⣿⣿⣿⣿⣿⣿⣿⡟⠀⢸⣿⣿⣿⣿⢸⣿⣿⣿⣿⣷⣦⣄⢀⠀⢀⠀⠀⠀⠀⠀⠀⠀⠀⠀⠀⠀⠀⠀⠀⠀⠀⠀⠀⠀⠀⢕⠁⠄⠀⠀⠀⠀⠀⠀⠀⠀⠀⠀⠀⠁⠀⠀⠀⠀⠀⠀⠀⠀⠀⠀⠀⠀⠀⠀⠀⠀⠀⠀⠀⠀⠀⠀⠀⠀⠀⠀⠀⠀⠀⠀⠀⠀⠀⠀⢕⢕⠕⢝⢿⣿⣿⣿⣿⣿⣿⢕⠕⢐⠀⠀⠀⠀⢇⢟⢻⢇⢟⢏⢕⢄⢄⢀⢀⠁⠙⠙⠁⠁⠀⠀⠀⠀⠀⠀⠀⠀⢕⢅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⢕⢕⢕⢕⢕⢕⢕⢜⢝⢿⣿⣿⣿⣿⣿⣿⣿⡿⢕⠀⣸⣿⣿⣿⡿⢸⣿⣿⣿⣿⣿⣿⣿⡿⢇⠀⠀⠀⠀⠀⠀⠀⠀⠀⠀⠀⠀⠀⠀⠀⠀⠀⠀⠀⠀⠀⠀⠀⠀⠀⠀⠀⠀⠀⠀⠀⠀⠀⠀⠀⠀⠀⠀⠀⠀⠀⠀⠀⠀⠀⠀⠀⠀⠀⠀⠀⠀⠀⠀⠀⠀⠀⠀⠀⠀⠀⠀⠀⠀⠀⠀⠀⠀⢀⢕⢕⢔⢕⢕⢕⢝⢻⢿⣿⡝⢾⣷⣷⣥⣤⡄⢔⠀⣷⡇⢱⣵⣵⡷⢇⢕⣕⢕⠁⠀⢄⢄⠀⠀⢔⢀⠀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⢝⢝⠟⠟⢿⣿⡿⢇⠀⢰⣿⣿⣿⣿⢇⣿⣿⣿⣿⣿⣿⣿⢟⠕⠀⠀⠀⠀⠀⠀⠀⠀⠀⠀⠀⠀⠀⠀⠀⠀⠀⠀⠀⠀⠀⠀⠀⠀⠀⠀⠀⠀⠀⢀⠀⠀⠀⠀⠀⠀⠀⠀⠀⢀⠄⠀⢀⠀⠀⠀⠀⠀⠀⠀⠀⠀⢀⢀⢀⢄⢄⢔⢔⢔⢔⢔⢔⢔⢔⢔⢔⢄⢔⢕⢕⢕⢕⣕⢕⢕⢕⢕⢕⢘⢝⢕⢱⣜⡝⢗⢀⢔⢕⢝⢕⢝⣟⣗⣞⣟⣟⠙⠀⠀⠀⢵⠀⠀⠑⠕⠄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⠁⠁⠁⠁⠑⠀⠔⠀⠑⠁⢀⢰⣿⣿⣿⣿⡏⣼⣿⣿⣿⣿⣿⡿⢇⠑⠀⠀⠀⠀⠀⠀⠀⠀⠀⠀⠀⠀⠀⠀⠀⠀⠀⠀⠀⠀⠀⠀⠀⠀⠀⠀⠀⠀⠀⠀⠁⢔⠀⠀⠀⠀⠀⠀⠀⠀⠀⠐⠁⠀⠀⠀⠀⠀⠀⣄⣰⣴⣵⣷⣷⣿⣿⣿⣿⣧⣕⡕⢕⢕⢕⢕⢕⢕⢕⢕⢕⢕⢕⢕⢕⢝⢜⢟⢳⣷⣷⣵⣵⡵⣵⣝⣗⡗⢕⣕⣼⣿⣿⣿⣿⣿⢟⢁⠀⠀⢄⠕⠕⠀⠀⠀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⢑⢑⢑⠑⠀⠁⠁⠀⠀⢀⢔⢕⢕⢕⢜⢝⢻⢏⣵⣿⣿⣿⣿⣿⢟⠕⠁⠀⠀⠀⠀⠀⠀⠀⠀⠀⠀⠀⠀⠀⠀⠀⠀⠀⠀⠀⠀⠀⠀⠀⠀⠀⠀⠀⠀⠐⠀⠀⠀⠀⠀⠀⠀⠀⠀⠀⠀⠀⠀⠀⠀⠀⠀⠀⠀⠀⠀⠈⢝⢟⢏⢻⢿⢿⣿⣿⣿⣿⣿⣿⣷⣵⣕⣕⢕⢕⢕⢕⢕⢕⢕⢕⢕⢕⢕⢕⢕⢕⢕⡸⢵⢵⢗⢗⣟⣝⣝⣝⣝⣝⣹⣽⢽⢽⢗⢇⠀⢄⢁⢀⢄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⠀⠀⢀⢄⢔⢕⢕⢕⢕⢕⢕⢕⢕⢕⢜⢜⢝⢻⢟⢟⢇⠑⠀⠀⠀⠀⠀⠀⠀⠀⠀⠀⠀⠀⠀⠀⠀⠀⠀⠀⠀⠀⠀⠀⠀⠀⠀⢀⢀⢀⢄⢄⢄⠄⢄⢄⢄⣅⣔⡀⠀⠀⠀⠀⢀⢄⢔⢔⠀⠀⠀⠀⠀⠀⠀⠀⠁⠑⢕⣕⢕⣕⣵⣿⣿⣿⣿⣿⣿⣿⣿⣷⢕⢔⢕⢕⢕⠕⢕⢗⢕⢕⢕⢕⢜⢕⢕⠕⠗⠛⠝⠝⠉⢝⢕⢣⢱⢔⢱⢔⢕⢕⢕⢕⢕⢕⢕⢕⢕⢕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⠑⠀⠀⠀⠀⠀⠀⠀⠀⠀⠀⠀⠀⠀⠀⠀⠀⠀⠀⠀⠀⠀⠀⠀⠀⠀⠀⠀⠁⢑⢑⠁⠀⠀⠀⢕⢕⣼⣿⣿⢟⢕⠀⢀⢕⢕⢕⢕⢕⠀⠀⠀⠀⠀⠀⠀⠀⠀⠀⢵⣾⣿⣿⣿⣿⣿⣿⣿⣿⣿⣿⣿⡏⠑⢁⠁⠕⢕⢏⢕⢕⢕⢔⢕⢕⢕⢕⢕⠄⠀⠀⠀⢀⢄⢅⢕⢑⢇⢏⢕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⠕⢑⢅⠑⠀⠀⠀⠀⠀⠀⠀⠀⠀⠀⠀⠀⠀⠀⠀⠀⠀⠀⠀⠀⠀⠀⠀⠀⠀⠀⠀⠀⠀⠀⠀⢀⢀⠀⠀⠀⢕⢸⣿⡿⢏⢕⢔⠀⠔⢕⢕⢕⠕⠀⠀⠀⠀⠀⠀⠀⠀⠀⠀⠀⠀⠝⢿⣿⣿⣿⣿⣿⣿⣿⣿⡿⢏⢕⠀⢁⠀⠁⠀⢕⢕⢕⢕⢕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⢔⠑⠁⠀⠀⠀⠀⠀⠀⠀⠀⠀⠀⠀⠀⠀⠀⠀⠀⠀⠀⠀⠀⠀⢀⢄⢔⢔⢀⠀⠀⠀⠀⠀⢄⢕⢕⢕⠅⠀⠀⢑⠕⢕⢕⢕⢕⠀⠀⢕⢕⠑⠀⠀⠀⠀⠀⠀⠀⠀⠀⠀⠀⠀⠀⠀⠀⠁⠝⢿⣿⣿⣿⡿⢟⢝⢕⢕⢕⠀⠑⢀⠔⢐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⢅⠑⠀⠀⠀⠀⠀⠀⠀⠀⠀⠀⠀⠀⠀⠀⠀⠀⠀⠀⠀⠀⢀⢄⢔⢕⢕⢕⢕⢕⢕⢕⢄⢀⢄⢕⢕⢕⢕⢕⠐⠀⠀⠀⠀⠑⢕⢕⢕⠀⠀⠑⠀⠀⠀⠀⠀⠀⠁⠀⠐⠀⠀⠀⠀⠀⠀⠀⠀⠀⠀⠈⠛⠋⠁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⢁⠑⠁⠀⠀⠀⠀⠀⠀⠀⠀⠀⠀⠀⠀⠀⠀⠀⠀⠀⠀⠀⢄⢕⢕⢕⢕⢕⢕⢕⢕⣕⣵⡣⢱⢕⠁⢑⠕⠕⠁⠀⠀⠀⠀⠀⠀⠀⠁⠑⠑⠀⠀⠀⠀⠀⠀⠀⠀⠀⠀⠀⠀⠀⠁⠐⠄⠁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⠔⠁⠀⠀⠀⠀⠀⠀⠀⠀⠀⠀⠀⠀⠀⠀⠀⠀⠀⠀⠀⢄⢕⢕⢕⢕⢕⢕⢕⢕⣱⣿⣿⣿⣮⢕⢕⢕⢄⢔⢀⠀⠀⠀⠀⠀⠀⠀⠀⠀⠀⠀⠀⠀⠀⠀⠀⠀⠀⠀⠀⠀⠀⠀⠀⠀⠀⠀⠀⠀⢔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⠑⠁⠀⠀⠀⠀⠀⠀⠀⠀⠀⠀⠀⠀⠀⠀⠀⠀⠀⠀⠀⠀⢔⢕⢕⢕⢕⢕⠕⠕⠑⠕⠟⠟⠟⠏⠕⠕⢕⠕⠕⠕⠑⠐⠀⠀⠀⠀⠀⠀⠀⠀⠀⠀⠀⠀⠀⠀⠀⠀⠀⠀⠀⠀⠀⠀⠀⠀⠀⠀⠀⢄⠀⠀⠀⠀⠀⠀⢀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⠁⠀⠀⠀⠀⠀⠀⠀⠀⠀⠀⠀⠀⠀⠀⠀⠀⠐⠀⠀⠀⠀⠀⠀⢄⠀⠀⠀⠀⠀⠀⠀⠀⠀⠀⠀⠀⠀⠀⠀⠀⠀⠀⠀⠀⠀⠀⠀⠀⠀⠀⠀⠀⠀⠀⠀⠀⠀⠀⠀⠀⠀⠀⠀⠀⠀⠀⠀⠀⠀⠀⠐⠀⠀⢀⢄⢄⢄⢔⢕⢕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⠕⠀⠀⠀⠀⠀⠀⠀⠀⠀⠀⠀⠀⠀⢄⠀⠀⠀⠀⠀⠀⠀⠀⠀⠀⢄⠑⠀⠀⠀⠀⠀⠀⠀⠀⠀⠀⠀⠀⠀⠀⠀⠀⠀⠀⠀⠀⠀⠀⠀⠀⠀⠀⠀⠀⠀⠀⠀⠀⠀⠀⠀⠀⠀⠀⠀⠀⠀⠀⠀⢀⢀⢄⢄⢔⢕⢕⢕⢕⢕⢕⢕⢕⢔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⠑⠀⠀⠀⠀⠀⠀⠀⠀⠀⠀⢀⢄⢔⢕⠀⠀⠀⠀⠀⠀⠀⠀⠀⠀⠀⢕⠀⠀⠀⠀⠀⠀⠀⠀⠀⠀⠀⠀⠀⠀⠀⠀⠀⠀⠀⠀⠀⠀⠀⠀⠀⠀⠀⠀⠀⠀⠀⠀⠀⠀⠀⠀⠀⠀⠀⠀⠀⠀⠀⠔⢕⢕⢕⢕⢕⢕⢕⢕⢕⢕⢕⢕⢕⢕⢔⠀⠀⢄⢕⢕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⠁⠀⠀⠀⠀⠀⠀⠀⢀⢄⢄⢔⢕⢕⢕⠕⠀⠀⠀⠀⠀⠀⠀⠀⠀⠀⠀⠀⢕⠀⠀⠀⠀⠀⠀⠀⠀⠀⠀⠀⠀⠀⠀⠀⠀⠀⠀⠀⠀⠀⠀⠀⠀⠀⠀⠀⠀⠀⠀⠀⠀⠀⠀⠀⠀⢄⠐⠀⠀⠀⠀⠀⢀⢁⠑⢕⢕⢕⢕⢕⢕⢕⢕⢕⢕⢕⢕⢕⢕⢕⢕⢕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⠀⢀⢀⢄⢔⢕⢕⢕⢕⢕⢕⢕⢕⠁⠀⠀⠀⠀⠀⠀⢕⠐⠀⠀⠀⠀⠀⢕⠀⠀⠀⠀⠀⠀⠀⠀⠀⠀⠀⠀⠀⠀⠀⠀⠀⠀⠀⠀⠀⠀⠀⠀⠀⠀⠀⠀⠀⠀⠀⠀⢀⢄⢔⢕⢕⠀⢔⢔⠀⠀⠀⢕⢕⢄⠀⠁⠑⠕⢕⢕⢕⢕⢕⢕⢕⢕⢕⢕⢕⢕⣵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⠁⠀⠀⠀⠀⠀⠀⢀⢕⢄⠀⠀⠀⠀⠀⢕⢄⠀⠀⠀⠀⠀⠀⠀⠀⠀⠀⠀⠀⠀⠀⠀⠀⠀⠀⠀⠀⠀⠀⠀⠀⠀⠀⠀⢄⠐⢄⢔⢕⢕⢕⢕⢕⠑⢕⢕⠀⠀⢄⢕⢕⢕⢔⢄⢄⠀⠀⠑⠕⢕⢕⢕⢕⢕⢕⢕⢱⣾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⢕⣱⣷⣔⢄⠀⠀⠀⠕⢕⠀⠀⠀⠀⠀⠀⠀⠀⠀⠀⠀⠀⠀⠀⠀⠀⠀⠀⠀⠀⠀⠀⠀⢀⢄⠐⢑⢄⢕⢕⢕⢕⢕⢕⢕⢕⢕⢕⢕⢕⠀⢱⣵⣵⢕⢕⢕⠀⠀⠀⠀⠀⠀⠁⠑⠕⢕⢕⣵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⢔⢄⠀⠀⠀⠀⠀⠀⢕⢺⢿⢟⢕⢕⠀⠀⠀⠀⢕⢀⠀⠀⠀⠀⠀⠀⠀⠀⠀⠀⠀⠀⠀⠀⠀⠀⠀⠀⢀⢀⠄⠐⠁⢀⢔⢕⢕⢕⢕⢕⢕⢕⢕⢕⢕⢕⢕⢑⢕⢔⢸⣿⣿⣿⡕⢕⢀⠀⢄⢔⢔⢄⢀⠀⠀⢄⣾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⠕⠑⠁⠁⠁⠁⠑⢕⣱⢗⢕⢕⢕⠑⠀⠀⢄⠕⢄⢕⢕⢕⢕⢕⢕⢕⢕⠀⠀⠀⠁⢕⢀⠀⠀⠀⠀⠀⠀⠀⠑⠔⠄⢀⢀⢀⢀⠄⠐⠁⠁⠀⠀⢀⢔⢕⢕⢕⢕⢕⢕⢕⢕⢕⢕⢕⢕⢕⢕⢕⢕⢕⢕⢹⣿⣿⣿⢇⢕⠀⢕⢕⠕⠑⠀⠀⠀⠀⢁⠁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⠑⠀⠀⠀⠀⠀⠀⢀⢕⢕⢕⢕⣕⢕⢅⢄⢔⢑⢅⢕⢕⢕⢕⢕⢕⢕⢕⢕⣱⣵⣄⡀⠀⠁⢕⢄⠀⠀⠀⠀⠀⠀⢕⠀⠀⢀⢁⢁⠀⠀⠀⠀⢀⢄⢔⢕⢕⢕⢕⢕⢕⢕⢕⢕⢕⢕⢕⢕⢕⢕⢕⢕⢕⢕⢕⢕⢕⢕⢕⢕⢕⢕⢔⢔⢔⢔⢄⢀⠀⠀⠁⠀⠀⢄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⠕⠀⠀⠀⠀⢀⠀⢀⢔⢕⢕⣱⣵⢞⢕⣵⢕⢕⢕⢕⢕⢕⢕⢕⢕⢕⣕⣵⣾⣿⣿⣿⣿⣿⡔⠀⠀⠕⢔⢀⠀⠀⠀⠀⢕⢔⠑⢁⢀⠁⢀⢀⢄⢕⢕⢕⢕⢕⢕⢕⢕⢕⢕⢕⢕⢕⢕⢕⢕⢕⢕⢕⢕⢕⢕⢕⢕⢕⢕⢕⢕⢕⢕⢕⢕⢕⢕⢕⢕⢕⢕⢔⢄⠀⠀⠀⠀⠔⠔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⡕⢕⢕⢕⢕⢄⠔⢔⢕⢕⢕⢕⢕⢕⢜⢝⢕⢕⢜⢏⢕⢕⢕⢕⢕⢕⢕⣕⣵⡾⢟⢏⢝⣹⣿⣿⣿⣿⡇⠀⠀⠀⠁⢕⢔⢀⢄⠔⠁⠁⠁⠀⢁⠁⢅⢕⢕⢕⢕⢕⢕⢕⢕⢕⢕⢕⢕⢕⢕⢕⢕⢕⢕⢕⢕⢕⢕⢕⢕⢕⢕⢕⢕⢕⢕⢕⢕⢕⢕⢕⢕⢕⢕⢕⢕⢕⢕⢕⢔⢄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⢕⢕⢕⢕⢕⢕⢕⢕⢕⢕⢕⢕⢕⢕⢕⢕⢕⢕⢕⢕⢕⢕⢕⢕⢕⢱⢵⢟⢝⢕⢕⣱⣾⡿⢿⣿⣿⣿⢕⠀⠀⠀⠀⠀⠑⠑⠀⠀⠀⠀⠀⠀⢅⢕⢕⢕⢕⢕⢕⢕⢕⢕⢕⢕⢕⢕⢕⢕⢕⢕⢕⢕⢕⢕⢕⢕⢕⢕⢕⢕⢕⢕⢕⢕⢕⢕⢕⢕⢕⢕⢕⢕⢕⢕⢕⢕⢕⢕⢕⢕⢕⢕⢔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⣱⢞⢏⢕⢕⣱⡿⢟⢿⣷⢔⢄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⡵⢏⢕⢕⢕⢕⡵⢏⢕⢱⡿⢇⢕⢕⢕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⢜⢕⢕⢕⢕⣱⢞⢕⢕⢱⢝⢕⢕⢕⢕⢕⢔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⢜⢕⢕⢕⢕⢕⢕⢕⢕⢕⢕⢕⢕⢔⢀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⢻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⣷⣔⢙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⣧⢕⢝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⣧⡘⠻⣿⣿⣿⣿⣿⣿⣿⣿⣿⣧⢱⣮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⡿⣿⣿⣿⣿⣿⣿⣿⣿⣿⣔⢌⢟⢿⡿⢿⣿⣿⣿⣿⣷⡎⢿⣧⢻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⢏⢕⣿⣿⣿⣿⣿⣿⣿⣿⣿⣿⣧⡕⢕⣝⢜⢻⣿⣿⣿⣿⣿⢜⣿⣏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⡿⢕⡜⣸⣿⣿⣿⣿⣿⣿⣿⣿⣿⣿⣿⣿⣮⠹⡇⢧⢔⠀⠀⠀⠁⠀⠁⠑⠘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⡿⢕⣸⢕⣿⣿⡿⢿⢿⢿⢿⢿⢿⢿⢿⢿⢿⠑⠀⠑⢸⣇⢕⢄⢁⠁⠀⠀⠀⠀⠁⠙⠟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⡿⢕⢱⡟⢸⢣⢕⣕⢕⢕⢕⢕⢕⣕⣅⠳⣕⣕⠀⠀⠀⢕⢹⡇⢇⠕⠀⠀⠀⠀⠀⠀⢄⠀⠀⠜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⡿⣟⢕⢕⣿⢕⣱⢗⢏⣵⡕⢕⢕⢕⢜⢟⢟⢕⢜⢝⣇⠀⠀⠀⢸⣿⡜⡔⠀⠀⠀⠀⠀⠀⠕⠀⠀⠀⠁⠳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⢛⠿⠟⠿⠟⠟⠿⠿⠿⠿⠿⠟⠟⠻⢟⣕⢜⢕⡕⣱⡇⢕⢕⣵⣿⢟⢕⢕⢕⢕⢕⢕⢕⢕⢕⢕⢜⢇⢀⠀⢕⣿⣇⣯⡄⠀⠀⠀⠀⠁⢀⠀⠀⠀⠀⠀⠁⠝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⢄⡕⠝⢔⢕⡐⣲⣿⢕⢕⣿⡿⢇⢕⡕⢕⢕⠕⢕⢕⢕⢕⢕⣇⢱⢵⡳⡄⢕⣸⣿⣿⣇⠀⠀⢀⢄⢀⢀⢀⢔⢔⠀⠀⠀⠀⠀⠀⠀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⣷⣷⢇⣵⢏⢕⢕⣴⢧⢕⣽⣿⢕⢱⡿⣕⣑⣵⣿⣾⣿⣿⣷⣷⣷⣷⣷⣯⣇⢽⣧⡕⢕⢜⣿⣿⣇⢔⠀⠀⠀⠁⠅⢕⢕⠁⠀⠔⠐⠀⠀⠀⠀⣠⣷⣷⣷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⡿⣳⡟⢕⢕⣱⣿⣫⢔⢸⢻⣧⢕⢸⣴⣿⣿⣿⣿⣿⣿⣿⣿⣿⣿⣿⣿⣿⣿⢜⢿⡇⢕⢜⣿⣿⡳⢕⠀⠀⠀⠀⠀⠑⠕⠀⠀⠀⠀⠀⠀⠀⢸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⡿⣽⡟⢕⢕⣼⡿⣵⡏⡇⠜⣿⣏⢕⢕⣿⣿⣿⣿⣿⣿⣿⣿⣿⣿⣿⣿⣿⣿⣿⡕⢜⢇⢕⠰⣿⣿⣙⡕⠀⠀⠀⠔⢅⢑⠔⠔⠄⠄⠄⠔⢔⢔⣿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⡿⣼⡟⢕⢱⣾⡟⣼⡟⢕⡇⢕⢿⢃⢕⢕⢻⢯⣿⣿⣿⣿⣿⣿⣿⣿⣿⣿⣿⣿⣿⡇⢕⢕⢕⢜⣿⣿⡇⢕⠀⠀⠀⢕⢇⢕⢝⢧⢕⢄⠑⠁⠁⠹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⡿⣹⣯⢕⣱⣿⣟⣾⢟⢕⢕⡇⠑⣡⣿⡕⢕⢕⣸⣿⣿⣿⣿⣿⣿⣿⣿⣿⣿⣿⣿⣿⡇⢕⢕⢕⢸⣿⣿⢇⠑⠀⠀⠀⠀⠁⠀⠀⠁⠑⠜⡣⡄⢔⠑⢕⢝⢻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⢿⢟⢏⢱⣿⢇⢸⣿⡟⣼⡟⢕⢕⢕⢱⣱⣿⣿⡇⢕⢱⣿⣿⣿⣿⣿⣿⣿⣿⣿⣿⣿⣿⡿⣿⡇⢕⠑⠑⠘⠘⠁⠀⠀⢕⢔⢄⢄⢀⠀⠀⠀⠀⠀⢁⠕⠁⢀⢅⠕⢅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⡿⣩⢕⢇⢕⢕⢕⣾⢿⢱⣿⡟⣼⡏⢕⢕⢕⢕⢜⡹⢿⣿⡇⢕⣸⣿⣿⣿⣿⣿⣿⣿⣿⣿⣿⣿⣿⡷⢻⡇⢕⠀⠀⠀⠀⠀⠀⢄⢕⢕⢕⣷⣿⢸⣦⢄⢀⠀⠀⠑⠑⢑⡄⢕⣼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⢟⢗⢕⢕⢕⢕⢱⣿⢇⣾⣿⣱⡟⢕⢕⢕⢕⡇⢕⡵⢕⢜⢝⢕⣿⡿⢸⣿⣿⣿⣿⣿⣿⣿⣿⣿⣿⡿⢜⢇⢕⢀⠀⠀⠀⠀⢄⢕⢕⢕⢕⢸⣿⡟⣿⡇⢕⢔⢄⢔⢕⢜⢕⢕⢜⢇⢕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⢇⣇⢕⢕⢕⢕⢕⢸⡇⢱⣿⣇⣿⡇⢕⢕⢕⢕⢇⢕⣿⣷⣧⣵⢕⣿⢇⣾⣿⣿⣿⣿⣿⣿⣿⣿⣿⣿⡷⢕⢕⢕⢕⣵⣶⣶⣇⡕⢕⢕⣧⣇⢜⣿⡇⣿⣿⢕⢅⣾⡇⢕⢕⢕⢕⢕⣼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⡟⢧⡹⣕⢕⢕⢕⢑⠸⡇⣼⣿⢸⣿⣧⣕⣾⢕⢸⢕⢸⣿⣿⣿⡿⢕⣼⢕⢿⣿⢈⣿⣿⣿⣿⣿⣿⣿⣿⡇⢕⢕⢕⢸⣿⣿⣿⣿⣧⢕⢕⣿⣿⡕⣿⡇⣿⣿⣡⡕⢹⣿⢕⡕⢕⢕⣱⢇⡵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⡕⢜⢇⢜⢇⡵⢏⢕⢝⣇⣿⡏⣿⣿⣿⣿⣿⢕⢕⢕⢸⢟⢟⢟⢇⢕⡏⢕⠸⣿⢕⢿⢘⣿⣿⣿⢻⣿⡿⢕⢕⢕⢕⠸⢟⠟⣟⣟⣟⢕⢕⣿⣿⣇⢹⡇⣿⣿⣿⡇⢕⣿⢕⢝⢳⡜⢕⢌⢕⣕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⣏⢕⢕⢕⢾⢕⢕⣵⢘⢸⣿⢧⣿⣿⣿⢇⡟⢕⡕⢕⢸⣿⣿⣿⡇⢕⢇⡇⢸⢯⢇⢸⡇⣻⣿⣿⢜⢍⢔⢕⢕⢕⠕⣾⣿⣿⣿⣿⣿⢕⢕⢸⣿⣿⢸⢕⡿⣿⣿⡇⢸⣿⢱⣕⢕⢿⡕⢕⢱⢹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⣿⣮⡕⢜⢳⢧⣝⣕⢔⣼⡏⢸⣿⣿⡿⢕⢇⢱⣇⢕⢸⣿⣿⣻⡷⢕⢕⣷⣇⢕⢕⢜⢧⢼⣿⣿⡇⢕⢕⢕⢱⢕⢔⡿⢿⢟⣟⣟⡏⡕⢕⢸⢿⣿⢸⢕⢇⣿⣿⢇⢱⣿⣱⣵⢷⢟⢕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⣿⣧⣇⢕⢕⡝⢕⡿⢕⢸⣿⣿⢇⢕⢕⡼⠳⠵⠓⠛⠛⠛⠘⠜⢕⢜⡝⢇⢕⢕⢜⡕⠿⣿⣷⡕⢕⢕⣼⢕⢕⢕⠕⠑⠛⠛⠛⠇⠐⠎⢷⢝⢕⢕⢕⢔⢿⢕⢸⣿⢕⢕⢕⢜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⣷⡕⠕⢕⢕⣇⢕⢜⡟⢿⢕⢕⢕⠐⢀⢄⢕⢔⠐⠀⠀⠀⢑⠑⢜⣿⣷⣵⣱⣝⡕⣜⠻⣧⢕⢱⡏⢕⢑⢄⠐⠁⠀⠁⠑⢔⢔⢄⠑⠕⢕⢕⢕⢕⣾⢕⣸⡿⠕⠕⠔⢕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⢟⠀⠀⠕⢕⢸⢕⢕⢕⢜⢕⢕⢅⢀⣱⣵⡷⠴⠆⠀⠀⠀⠀⠁⣧⢼⣿⣿⣿⣿⣿⣿⣷⣷⣧⣾⣧⣱⡱⠶⠔⠀⠀⠀⠀⠑⣷⣵⢕⢄⢕⢕⡕⢱⢹⢕⣿⡇⢕⠀⠀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⡿⢫⠃⠀⠀⢰⠕⢸⢕⢕⢕⢕⡕⢕⢕⢱⣼⣿⣷⢀⢀⠀⠄⠀⢀⡀⣿⣿⣿⣿⣿⣿⣿⣿⣿⣿⣿⣿⣿⣿⡇⢀⢀⠔⠀⢀⠀⢱⣿⣯⣾⢇⢕⣼⢇⠼⢸⢕⣿⡇⡇⠀⠀⠁⢇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⡟⡵⢕⠀⠀⠀⠁⢱⡞⢕⢕⢕⢕⢻⣕⢕⢘⣿⣿⣿⣷⣕⢕⡕⢕⣅⣼⣿⣿⣿⣿⣿⣿⣿⣿⣿⣿⣿⣿⣿⣿⣿⣧⡑⢕⢕⢁⣵⣿⣿⣿⡏⢕⣼⢏⢱⢕⢸⢕⢸⣧⠁⠀⠀⠀⠌⣧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⢏⡞⢇⠀⠀⠀⠀⠀⢜⡕⢕⢕⢕⢕⢕⢝⢷⡕⣻⣿⢷⡼⣝⡛⡓⣹⣿⣿⣿⣿⣿⣿⣿⣿⣿⣿⣿⣿⣿⣿⣿⣿⣿⣿⣽⢝⡏⢙⠕⣞⣿⢟⢕⡜⢑⢕⡆⢕⢸⢕⢸⣿⠀⠀⠀⠀⠀⢜⢷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⢯⢎⢕⢁⠀⠀⠀⠀⠀⢕⢕⢕⡕⢕⢕⢕⢕⢕⢕⣹⡏⢍⢕⢜⢕⢔⢍⠛⣿⣿⣿⣿⣿⣿⣿⡿⡻⣿⣿⣿⣿⣿⣿⣿⣿⡇⢔⢕⢌⢑⢘⢏⢕⢎⢱⢕⢸⢇⢕⢸⢕⢜⣿⠀⠀⠀⠀⠀⢕⢕⢳⣹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⢏⢏⢱⢱⢕⢕⢠⣠⣴⡔⢘⢕⢕⡕⢕⢕⢕⢕⢕⣵⢜⣷⡕⢕⢕⢕⠕⣑⣵⣿⣿⣿⣿⣿⣿⣿⣿⣾⣿⣿⣿⣿⣿⣿⣿⣿⣧⣑⢕⢕⢕⢕⣵⢏⢕⢕⢕⣾⢕⢕⢕⡇⢕⢻⢰⣦⣤⡔⢔⠔⢕⢕⢱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⡟⢇⢱⡇⡟⢕⢕⣾⣿⣿⢇⢕⢕⢔⢕⢕⢕⢕⢕⢕⢕⢕⢙⣿⣶⣿⣿⣿⣿⣿⣿⣿⣿⣿⣿⣿⣿⣿⣿⣿⣿⣿⣿⣿⣿⣿⣿⣿⣿⣿⣷⣾⣿⢏⢎⢕⢕⢱⡯⢑⢕⢕⢇⢕⢐⢸⣿⣿⣇⢕⢕⡇⣧⢕⢞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⣿⢗⢕⣿⢹⡕⢕⢸⣿⣿⣿⡕⢕⢕⢕⡬⢕⢕⢑⢕⢕⢕⢕⢕⢝⣿⣿⣿⣿⣿⣿⣿⣿⡟⠻⢿⢿⢿⠿⠿⢿⢿⢿⠿⢻⣿⣿⣿⣿⣿⣿⣿⣽⢇⢕⢕⢕⢕⡼⢧⢕⢕⢕⢜⢕⢄⢸⣿⣿⣿⡕⢕⠸⢹⡇⢕⣿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⣿⣿⢕⣼⣿⢸⢕⢕⣿⣿⣿⣿⢇⢕⢕⢕⢸⡇⢕⢕⢕⢕⢕⢕⢕⢕⢜⢻⣿⣿⣿⣿⣿⣿⣧⢄⢕⢕⢕⢕⢕⢕⢕⢕⢄⣱⣿⣿⣿⣿⣿⣿⢟⢕⢕⢕⢕⢕⢱⢇⡝⢕⢕⢕⢕⢕⢕⢜⢿⡿⢿⢇⢕⢸⢸⣿⢕⢹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⣿⣿⡇⢑⣿⣿⢸⢕⢱⣿⡿⢟⣕⣷⢕⢕⢕⢕⢕⢕⢕⢕⢕⢕⢕⢕⢕⢕⢕⢕⢝⢻⣿⣿⣿⣿⣷⣷⣵⣵⣕⣕⣱⣵⣵⣾⣿⣿⣿⣿⢿⢏⢕⢕⢕⢕⢕⢕⢕⡏⡘⡇⢕⠱⢕⢕⢕⢕⢱⡕⢕⢕⢕⢕⢸⢜⢝⢕⢜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⣿⣿⣇⢸⣿⣿⣾⢕⢜⢝⣵⣾⣿⡿⢕⢕⢕⢕⢕⢕⢕⢕⢕⢕⢕⢕⢕⢕⢕⢕⢕⢕⢕⢜⢝⢻⢿⣿⣿⣿⣿⣿⣿⣿⣿⣿⢿⢟⢝⢕⢕⢕⢕⢕⢕⢕⢕⢕⡜⢕⣽⡇⢕⢕⢕⢕⢕⢕⢸⣟⣷⣕⡕⢕⢕⣕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⣿⣿⣿⣿⢸⡿⢟⢱⢕⢜⣿⢿⢟⢝⢕⢕⢕⢕⠕⢕⢕⢕⢕⢕⢕⢕⢕⢕⢕⢕⢕⢕⢕⢕⢕⢕⢕⢕⢜⢝⢟⢿⢿⢟⢏⢕⢕⢕⢕⢕⢕⢕⢕⢕⢕⢕⢕⢕⢕⢕⢸⣿⡇⢕⢀⡇⢕⢕⢔⢕⢝⢻⢻⢿⢕⣸⣵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⢟⢿⢿⢟⡕⢼⢏⢕⢕⢕⢕⢕⢕⢕⢔⢕⢕⢕⢕⢕⢘⣕⢕⢕⢕⢕⢕⢕⢕⢕⢕⢕⢕⢕⢕⠕⢑⢕⢕⢕⢕⢕⢕⢕⢕⣱⢇⢕⠑⠕⢕⢕⢕⢕⢕⢕⢕⢕⢕⢕⠹⣿⢇⢕⢕⢕⢕⢕⢕⢕⢕⢕⢕⢕⢕⢕⢕⢜⢕⢵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⢀⢔⢔⢕⢑⢕⢕⢕⢕⢕⢕⢕⢕⢕⢕⢕⢕⢕⢕⢕⢕⢻⣇⢕⢕⢕⢕⢕⢕⢕⢕⢕⠔⠑⠀⢀⢕⢕⢕⣕⣱⣵⣥⣷⣿⣿⡇⢕⢄⠀⠁⠑⠕⢕⢕⢕⢕⢕⢕⢱⢕⣿⢕⢕⢕⢕⢕⢕⢕⢕⢕⢕⢕⢕⢕⢕⢕⢕⢕⢜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⡿⢟⢕⣱⡎⢕⢕⢕⢕⢕⢕⢕⢕⢕⢕⢕⢕⢕⢕⢕⢕⢕⢕⢕⣘⣏⡕⢕⢕⢕⢕⢕⠑⠁⠀⠀⠀⠀⢕⢕⢕⣸⣿⣿⣿⣿⣿⣿⣿⡇⢕⢕⠀⠀⠀⠀⠁⠑⢕⢕⢕⢕⢕⠑⢄⢄⢄⠁⠕⠕⠕⠕⠕⠕⢕⢕⢕⢕⢕⢕⢕⢕⢕⢕⢕⢕⢕⢕⢕⢸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⢟⢝⣕⣵⣿⣿⡇⢕⢕⢕⣸⢕⢕⢕⢕⢕⢕⢕⢕⢕⢕⢕⢕⢕⢕⢕⡇⣿⣱⢕⢕⢕⢕⠁⠀⠀⠀⠀⠀⠀⢕⢕⢕⣿⣿⣿⣿⣿⣿⣿⣿⡇⢕⢕⠀⠀⠀⠀⠀⠀⠁⢕⢕⠑⢀⠀⠁⠁⠀⠀⠀⠀⠀⠀⠀⠀⠀⠁⢕⢕⢕⢕⢕⢕⡕⢕⢕⢕⢕⣕⡕⢕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⡿⢟⢏⢝⢝⣿⣿⣿⣿⣿⣿⣿⣿⣿⣿⣿⣿⢟⢕⣵⣾⣿⣿⣿⣿⣇⢕⢕⢕⣿⡕⢕⢕⢕⢕⢕⢕⢕⢕⣵⣵⣾⣿⣿⡏⢇⣿⢴⢕⢕⢕⢕⠀⠀⠀⠀⠀⠀⠀⢕⢕⣘⣿⣿⣿⣿⣿⣿⣿⣿⡏⢕⢕⠀⠀⠀⠀⠀⠀⠀⢄⢕⠀⠑⠀⠀⠀⠀⠀⠀⠀⠀⠀⠀⠀⠀⠀⠁⠁⠁⠁⠁⠑⠃⠕⢕⢕⣸⣿⣿⣧⡕⢝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⡿⢟⢝⢕⢕⢕⢕⢕⢜⣿⣿⣿⣿⣿⣿⣿⣿⣿⣿⢏⢱⣿⣿⣿⣿⣿⣿⣿⣿⢕⢕⣸⣿⣇⢕⠅⠑⢕⢕⢕⣵⣿⣿⣿⣿⣿⣿⡇⢱⢷⢕⢕⢕⢕⢔⠀⠀⠀⠀⠀⠀⠀⢕⠕⢸⣿⣿⣿⣿⣿⣿⣿⠇⢕⢕⢕⠀⠀⠀⠀⠀⠀⠀⠀⠁⠀⠀⠀⠀⠀⠀⠀⠀⠀⠀⠀⠀⠀⠀⠀⠀⠀⠀⠀⠀⠀⠀⠀⠀⠑⣿⣿⣿⣿⣿⣧⡕⢄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⢕⢕⢕⢕⢕⢕⢕⢕⢕⢼⣿⣿⣿⣿⣿⣿⣿⣿⢇⢱⣿⣿⣿⣿⣿⣿⣿⣿⣿⢕⢱⣿⣿⣿⢕⠀⠀⠁⢕⣼⣿⣿⣿⣿⣿⣿⡿⢕⡸⢕⢕⢕⢕⢕⠁⠀⠀⠀⠀⠀⠀⠀⠁⢵⣴⣽⣿⣿⣿⣿⣽⣎⡦⠜⠃⠁⠀⠀⠀⠀⠀⠀⠀⠀⠀⠀⠀⠀⠀⠀⠀⠀⠀⠀⠀⠀⠀⠀⠀⠀⠀⠀⠀⠀⠀⠀⠀⠀⠀⠀⠈⢻⣿⣿⣿⣿⣿⡕⢜⡇⠀⠀⢄⡇⠀⠀⠀⠀⠀⠀⢕⢕⢕⢔⢔⢄⢀⠀⢔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⣷⡕⢕⢕⢕⢕⢕⢕⠀⠀⢹⣿⣿⣿⣿⣿⣿⡏⢱⢿⣛⣽⣿⣿⣿⣿⣽⣻⢿⠕⣸⣿⣿⣿⡇⠀⠀⢕⣼⣿⣿⣿⣿⣿⣿⣿⢕⢱⢕⢕⢕⢕⢕⢕⠀⠀⠀⠀⠀⠀⠀⠀⠀⠜⠿⠻⠟⠟⠟⠛⠛⠙⠀⠀⠀⠀⠀⠀⠀⠀⠀⠀⠀⠀⠀⠀⠀⠀⠀⠀⠀⠀⠀⠀⠀⠀⠀⠀⠀⠀⠀⠀⠀⠀⠀⠀⠀⠀⠀⠀⠀⠀⠙⢿⢟⠛⠛⢛⢕⢕⠀⠀⠑⠛⠃⠀⠀⠀⠀⠀⢕⢕⢱⢇⢕⢕⢕⢕⢕⢻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⠸⢿⢷⢕⠁⠁⠕⠕⠑⠀⠀⠀⢹⣿⣿⡿⢟⣻⣵⣾⣿⢿⢟⢟⢝⢕⠕⠕⠕⠕⢔⢿⣿⣿⣿⣧⢄⢀⢱⣿⣿⣿⣿⣿⣿⣿⡏⣸⢇⢕⢔⢕⢕⢕⠕⠀⠀⠀⠀⠀⠀⠀⠀⠀⠀⠀⠀⠀⠀⠀⠀⠀⠀⠀⠀⠀⠀⠀⠀⠀⠀⠀⠀⠀⠀⠀⠀⠀⠀⠀⠀⠀⠀⠀⠀⠀⠀⠀⠀⠀⠀⠀⠀⠀⠀⠀⠀⠀⠀⠀⠀⠀⠀⠀⢸⢿⢿⣿⣦⣅⡕⠀⠀⠀⠀⠀⢀⣐⣄⣔⡄⠑⠀⠀⢕⢕⢕⢕⢕⢕⢑⣼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⢄⠀⠀⠀⢔⢔⠔⠀⠀⢹⣫⣾⣿⡿⢟⢝⢕⢕⢕⢕⢕⢕⠀⠀⠀⠀⠀⠀⠈⠉⠁⠀⠀⠀⠀⠀⠀⠀⠉⠙⠻⣿⢱⡟⠕⠕⠑⠁⠁⠀⠀⠀⠀⠀⠀⠀⠀⠀⠀⠀⠀⠀⠀⠀⠀⠀⠀⠀⠀⠀⠀⠀⠀⠀⠀⠀⠀⠀⠀⠀⠀⠀⠀⠀⠀⠀⠀⠀⠀⠀⠀⠀⠀⠀⠀⠀⠀⠀⠀⠀⠀⠀⠀⠀⠀⠀⠀⠀⠀⠀⢕⢕⢕⢜⢝⢻⢿⣷⣴⣄⠐⠐⠘⠙⠙⠙⠁⠀⠀⠀⠕⢕⢕⠁⠁⠁⢞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⣆⠀⠀⠁⠁⠀⢀⣴⣿⣿⢟⢕⢕⢕⢕⢕⢕⢕⢕⢕⢕⢔⠀⠀⠀⠀⠀⠀⠀⠀⠀⠀⠀⠀⠀⠀⠀⠀⠀⠀⠀⠁⠀⠀⠀⠀⠀⠀⠀⠀⠀⠀⠀⠀⠀⠀⠀⠀⠀⠀⠀⠀⠀⠀⠀⠀⠀⠀⠀⠀⠀⠀⠀⠀⠀⠀⠀⠀⠀⠀⠀⠀⠀⠀⠀⠀⠀⠀⠀⠀⠀⠀⠀⠀⠀⠀⠀⠀⠀⠀⠀⠀⠀⠀⠀⠀⠀⠀⠀⠁⠑⠑⠑⠑⠕⠕⢝⢻⢿⣷⣴⡐⡀⠀⠀⠀⠀⠀⠀⠀⠀⠀⠀⣀⣕⣼⣿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⢕⣿⣧⠀⠀⠀⢰⣿⣿⢟⢕⢕⢕⢕⠕⠑⠁⠁⠁⠁⠁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⢝⢿⣿⣷⣄⠀⠀⠀⢕⢕⠀⠀⠀⣰⣿⣿⣿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⣧⠀⠀⢸⣿⢏⢕⢕⢕⢕⠑⠀⠀⠀⠀⠀⠀⠀⠀⠀⠀⠀⠀⠀⠀⠀⠀⠀⠀⠀⠀⠀⠀⠀⠀⠀⠀⠀⠀⠀⠀⠀⠀⠀⠀⠀⠀⠀⠀⠀⠀⠀⠀⠀⠀⠀⠀⢀⢀⢀⢀⢀⢀⠀⢀⠀⢀⠀⠀⢀⢀⠀⠀⠀⠀⠀⠀⠀⠀⠀⠀⠀⠀⠀⠀⠀⠀⠀⠀⠀⠀⠀⠀⠀⠀⠀⠀⠀⠀⠀⠀⠀⠀⠀⠀⠀⠀⠀⠀⠀⠀⠀⠀⠀⠀⠀⠀⠁⢕⢝⣿⣿⣷⠄⠀⠀⠀⠀⠀⣼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⣧⡀⠈⠁⠀⠕⢕⢕⢕⠀⠀⠀⠀⠀⠀⠀⠀⠀⠀⠀⠀⠀⠀⠀⠀⠀⠀⠀⠀⠀⠀⠀⠀⠀⠀⠀⠀⠀⠀⠀⠀⠀⠀⠀⠀⠀⠀⠀⠀⢀⢀⠀⠐⢔⢄⢕⢕⢕⢕⢕⢕⢕⢕⢅⢕⢕⢑⢕⢕⢕⠕⠕⢔⠐⠀⠀⠀⠀⠀⠀⠀⠀⠀⠀⠀⠀⠀⠀⠀⠀⠀⠀⠀⠀⠀⠀⠀⠀⠀⠀⠀⠀⠀⠀⠀⠀⠀⠀⠀⠀⠀⠀⠀⠀⠀⠀⢀⢕⢕⠜⢻⡿⢕⢕⠀⠀⢀⣼⣿⣿⣿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⠇⠀⠀⠀⠀⠑⢕⢕⠄⠀⠀⠀⠀⠀⠀⠀⠀⠀⠀⠀⠀⠀⠀⠀⠀⠀⠀⠀⠀⠀⠀⠀⠀⠀⠀⠀⠀⠀⠀⠀⠀⠀⠀⢀⠀⠔⢔⢄⢑⢁⢁⢕⢅⢕⢕⢕⢕⢕⢕⢕⢕⢕⢕⢕⢅⢁⢕⢕⢕⢔⢅⢅⢔⢔⢅⢔⢕⠀⠄⠀⠀⠀⠀⠀⠀⠀⠀⠀⠀⠀⠀⠀⠀⠀⠀⠀⠀⠀⠀⠀⠀⠀⠀⠀⠀⠀⠀⠀⠀⠀⠀⠀⠀⠄⢔⢕⢕⠑⠀⠀⠀⠀⠀⠀⠀⢞⢟⢟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⢅⠀⠀⠀⠀⠀⠀⠑⠑⠀⠀⠀⠀⠀⠀⠀⠀⠀⠀⠀⠀⠀⠀⠀⠀⠀⠀⠀⠀⠀⠀⠀⠀⠀⠀⠀⠀⠀⠀⠀⠀⢄⢔⠔⠅⢁⢔⢕⠕⢕⢕⢕⢕⢕⢕⢕⢕⢕⢕⢕⢕⢕⢕⢕⢕⢕⢕⢱⢕⢕⢕⢕⢕⢕⢕⢕⢕⢕⢕⢔⢕⠀⠀⠀⠀⠀⠀⠀⠀⠀⠀⠀⠀⠀⠀⠀⠀⠀⠀⠀⠀⠀⠀⠀⠀⠀⠀⠀⠀⠀⠀⠀⠀⠀⠀⠁⠁⠀⠀⠀⠀⠀⠀⠀⠀⢕⢕⢕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⠑⠀⠀⠀⠀⠀⠀⠀⠀⠀⠀⠀⠀⠀⠀⠀⠀⠀⠀⠀⠀⠀⠀⠀⠀⠀⠀⠀⠀⠀⠀⠀⠀⠀⠀⠀⠀⠀⢀⢔⢕⢕⢅⢔⢕⠅⢁⠕⢔⢕⢕⢕⢕⢕⢕⢕⢕⢕⢕⢕⢕⢕⢕⢕⢕⢕⢕⢕⢕⢕⢕⢕⢕⢕⢕⢕⢕⢕⢕⢕⢕⢕⢕⢕⢕⢀⠀⢄⠔⠀⠀⢀⠀⠀⠀⠀⠀⠀⠀⠀⠀⠀⠀⠀⠀⠀⠀⠀⠀⠀⠀⠀⠀⠀⠀⠀⠀⠀⠀⠀⠀⠀⠀⠀⠀⠕⢕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⠀⠀⠀⠀⠀⠀⠀⠀⠀⠀⠀⠀⠀⠀⠀⠀⠀⠀⠀⠀⠀⠀⠀⠀⠀⠀⠀⠀⠀⠀⠀⠀⠀⠀⠀⠀⢀⢔⢕⢕⢕⢕⢕⢕⢕⢕⢕⢕⢕⢕⢕⢕⢕⢕⢕⢕⢕⢕⢕⢱⢣⢇⢝⢔⢕⢕⢕⢕⢕⢕⢕⢕⢕⢕⢕⢕⢕⢕⢕⢕⢕⢕⢕⢕⢕⢕⢔⠕⠀⠀⠀⢕⠀⠀⠀⠀⠀⠀⠀⠀⠀⠀⠀⠀⠀⠀⠀⠀⠀⠀⠀⠀⠀⠀⠀⠀⠀⠀⠀⠀⠀⠀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⠀⠀⠀⠀⠀⠀⠀⠀⠀⠀⠀⠀⠀⠀⠀⠀⠀⠀⠀⠀⠀⠀⠀⠀⠀⠀⠀⠀⠀⠀⠀⠀⠀⠀⠀⠀⠑⢕⢕⢕⢕⢕⢕⢕⢕⢕⢕⢕⢕⢕⢕⢕⢗⢜⢕⢕⢕⢕⢕⢕⢕⢕⢕⢕⢕⢕⢕⢕⢕⢕⢕⢕⢕⢕⢕⢕⢕⢕⢕⢕⢕⢕⢕⢕⢕⢕⠑⠀⠀⢄⠀⠑⢄⠀⠀⠀⠀⠀⠀⠀⠀⠀⠀⠀⠀⠀⠀⠀⠀⠀⠀⠀⠀⠀⠀⠀⠀⠀⠀⠀⠀⠀⠀⠀⠀⢕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⠀⠀⠀⠀⠀⠀⠀⠀⠀⠀⠀⠀⠀⠀⠀⠀⠀⠀⠀⠀⠀⠀⠀⠀⠀⠀⠀⠀⠀⠁⠀⠀⠀⢀⠀⠀⠀⠁⠔⢀⠄⠕⢁⠕⢕⢕⢕⢕⢕⢕⢕⢕⢕⢕⢕⢕⢕⢇⠖⢕⢕⢕⢕⢕⢕⢰⢕⢕⢕⢕⢕⢕⢕⢕⢕⢕⢕⢕⢕⢕⢕⢕⠕⠁⠀⠀⠀⢕⢄⡀⠀⢕⠀⠀⠀⠀⠀⠀⠀⠀⠀⠀⠀⠀⠀⠀⠀⠀⠀⠀⠀⠀⠀⠀⠀⠀⠀⠀⠀⠀⠀⠀⠀⠀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⠀⠀⠀⠀⠀⠀⠀⠀⠀⠀⠀⠀⠀⠀⠀⠀⠀⠀⠀⠀⠀⠀⠀⠀⠀⠀⠀⠀⠀⠀⠀⢀⢕⢕⠀⠀⠀⠀⠀⠁⠐⠔⢕⢕⢕⢕⢕⢕⢕⢕⢕⢕⢕⢕⢕⢕⢑⢕⢕⢕⢕⢕⢕⢕⢕⢕⢕⢕⢕⢕⢕⢕⢕⢕⢕⢕⢕⢕⢕⠕⠑⠁⠀⠀⠀⠀⠀⢕⢕⢕⡔⢕⠀⠀⠀⠀⠀⠀⠀⠀⠀⠀⠀⠀⠀⠀⠀⠀⠀⠀⠀⠀⠀⠀⠀⠀⠀⠀⠀⠀⠀⠀⢔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⢀⠀⠀⠀⠀⠀⠀⠀⠀⠀⠀⠀⠀⠀⠀⠀⠀⠀⠀⠀⠀⠀⠀⠀⠀⠀⠀⠀⢀⢄⣼⡕⢕⠀⠀⠀⠀⠀⠀⠀⠀⠀⠁⠑⠕⢕⢕⢕⢕⢕⢕⢑⢕⢕⢕⢕⢕⢕⢕⢕⢕⢕⢕⢕⢕⢕⢕⢕⢕⢕⢕⢕⢕⢕⠕⠑⠁⠀⠀⠀⠀⠀⠀⠀⠀⠀⢕⢕⢕⢇⢕⢀⠀⠀⠀⠀⠀⠀⠀⠀⠀⠀⠀⠀⠀⠀⠀⠀⠀⠀⠀⠀⠀⠀⠀⠀⠀⢀⢄⢔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⢄⢀⠀⠀⠀⠀⠀⠀⠀⠀⠀⠀⠀⠀⠀⠀⠀⠀⠀⠀⠀⠀⠀⢀⢄⢄⢕⢸⣿⢇⢕⢄⠀⠀⠀⠀⠀⠀⠀⠀⠀⠀⠀⠀⠀⠁⠑⠑⠑⠕⠕⠕⠕⢕⢕⢕⢕⢕⢕⢕⠕⠕⠕⠕⠕⠕⠑⠑⠁⠁⠀⠀⠀⠀⠀⠀⠀⠀⠀⠀⠀⠀⠀⢄⡕⢕⢕⢕⢕⡕⢕⢕⢔⢄⢀⢀⠀⠀⠀⠀⠀⠀⠀⠀⠀⠀⠀⠀⠀⠀⠀⠄⢄⢔⢕⢕⣕⣵⣾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⠘⠃⠑⠑⠑⠑⠀⠀⠀⠀⠀⠀⠀⠀⠀⠀⠀⠀⠀⠀⠀⠀⠀⠀⠐⠑⠑⠑⠑⠑⠘⠛⠑⠑⠑⠀⠀⠀⠀⠀⠀⠀⠀⠀⠀⠀⠀⠀⠀⠀⠀⠀⠀⠀⠀⠀⠀⠀⠀⠀⠀⠀⠀⠀⠀⠀⠀⠀⠀⠀⠀⠀⠀⠀⠀⠀⠀⠀⠀⠀⠀⠀⠀⠀⠀⠀⠘⠃⠑⠑⠑⠑⠃⠑⠑⠑⠑⠑⠑⠑⠀⠀⠀⠀⠀⠀⠀⠀⠀⠀⠀⠀⠀⠀⠀⠁⠑⠑⠚⠛⠛⠛⠃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⣦⡙⢻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⢜⢻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⣧⢙⢿⣿⣿⣿⣿⣿⣿⣿⣿⣿⡕⢕⡝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⢝⢻⣿⣿⣿⣿⣿⣿⣿⣿⡜⣿⣞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⣿⢟⢕⣿⣿⣿⣿⣿⣿⣿⣿⣿⣿⣧⡕⠜⡻⠜⢻⣿⣿⣿⣿⣷⢸⣿⡞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⡿⢇⡜⣸⣿⣿⣿⣿⣿⣿⣿⣿⣿⣿⣿⣷⣕⢿⡇⢧⠝⠙⠙⠙⠙⢑⠙⠝⢸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⡿⢕⣸⢇⣿⣿⣿⣿⣿⣿⣿⣿⣿⣿⣿⣿⣿⠏⠀⠘⢸⣇⢕⢄⠐⠀⠀⠀⠀⠀⠘⠻⢿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⣿⢕⢱⡟⢜⢟⢝⢝⢝⢕⢕⢕⢕⢕⢕⢕⢕⢝⠀⠀⠀⢕⢿⡕⢇⢕⠀⠀⠀⠀⠀⠀⠀⠀⠀⢝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⣭⣽⣿⣿⣿⣿⣿⣿⣿⣿⣿⣿⣿⣿⣿⣿⣿⣿⡿⢇⢕⣾⢇⣑⡵⢗⣕⢕⢕⢕⢕⢓⢿⢿⢝⢍⢻⣇⠀⠀⠀⢸⣿⡸⡔⠀⠀⠀⠀⠀⠀⢕⠀⠀⠀⠘⢿⣾⣷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⠛⠿⠿⠿⠿⠟⠟⠿⠿⠿⠿⠿⠟⠟⠟⠟⢟⡵⢎⢕⣱⡏⢕⢏⣱⣾⢟⢕⢕⢕⢕⢕⢕⢕⢕⢕⢕⢜⢆⠀⠀⢕⣿⣇⢕⢀⠀⠀⠀⠀⠀⢀⠀⠀⠀⠀⠀⠈⢟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⠀⣠⡷⢝⢕⡜⣷⣿⢇⢕⣾⣿⢏⢕⢕⢕⢕⢕⢕⢕⢕⢕⢕⣕⠕⣕⢱⢀⢕⢺⣿⣿⡕⠀⠀⠀⢀⠀⠁⠀⢄⢄⠀⠀⠀⠀⠁⠐⠀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⣷⣷⡕⣠⢞⢱⢕⣵⣇⢕⣽⡿⢕⢱⡿⠕⣕⣱⣧⣷⣶⣿⣧⣵⣵⣵⣵⣿⣇⣻⣇⢇⢕⠺⣿⣿⡯⢄⠀⠀⠀⠑⠕⢕⢕⠑⠀⢄⠄⠀⠀⠀⠀⢀⣷⣷⣶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⢟⡾⢏⢕⣱⣾⢟⢌⢸⣻⣯⢕⢸⣱⣿⣿⣿⣿⣿⣿⣿⣿⣿⣿⣿⣿⣿⣿⢜⢿⡇⢕⢜⣿⣿⡟⢕⠀⠀⠀⠀⠀⠅⢅⠀⠀⠀⠀⠀⠀⠀⢰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⣿⣣⡿⢕⢕⣵⡿⣣⡏⡇⢘⣿⣏⢕⢑⣿⣿⣿⣿⣿⣿⣿⣿⣿⣿⣿⣿⣿⣿⣿⡕⢌⢇⢕⠰⣿⣿⡇⢕⠀⠀⠀⢄⢐⠐⠄⢄⢄⢄⢀⢄⠔⢔⣼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⣿⣳⡿⢕⢕⣾⡿⣵⡿⢕⡇⢅⢿⠣⢕⢕⢻⣟⣿⣿⣿⣿⣿⣿⣿⣿⣿⣿⣿⣿⣿⡇⢕⢕⢕⠕⣿⣿⡇⢕⠀⠀⠀⢕⢇⢕⢑⢆⢰⢴⠔⠒⠊⢺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⢳⣿⢇⢱⣿⡟⣼⡟⢕⢕⡇⠑⢱⣿⢕⢕⢕⣸⣿⣿⣿⣿⣿⣿⣿⣿⣿⣿⣿⣿⣿⡇⢕⢕⢕⠸⣿⣿⢇⠕⠀⠀⠀⠁⠘⠁⠁⠑⠕⢜⣆⢀⡡⢆⠙⢟⢿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⢏⣿⢇⢑⣿⡟⣼⡟⢕⢕⢕⢕⣱⣿⣿⡕⢕⢱⣿⣿⣿⣿⣿⣿⣿⣿⣿⣿⣿⣿⣿⣿⡇⢕⠕⠕⠜⠋⠉⠀⠀⢔⢄⢄⢀⠀⠀⠀⠀⠀⠀⠑⠕⠑⢀⠕⢕⠁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⡿⢟⢟⡏⢕⢕⣼⡿⢕⣿⡿⣼⡟⢕⢕⢕⢕⠜⢹⡿⣿⡇⢕⢸⣿⣿⣿⣿⣿⣿⣿⣿⣿⣿⣿⣿⣿⢻⡇⢕⠀⠀⠀⠀⠀⠀⢀⢕⢕⢕⣡⣤⢰⣴⢀⠀⠀⠀⠔⠔⠕⢀⢄⡺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⢯⡞⢕⢵⢕⢕⢕⣿⡕⣼⣿⢱⡿⢕⢕⢕⢕⡇⢕⡱⢕⢜⢗⢕⣿⣿⢸⣿⣿⣿⣿⣿⣿⣿⣿⣿⣿⣷⢸⡇⢕⢀⠀⠀⠀⠀⢀⢕⢕⢕⢕⢹⣿⡟⣿⡇⢕⢄⠀⢄⢔⢗⢥⢕⢹⢕⢕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⡟⡕⢕⢕⢕⢕⢕⢸⡇⢱⣿⣏⣿⡇⢕⢕⢕⢕⡇⢕⣿⣷⣵⣕⢕⣿⡇⣾⣿⣿⣿⣿⣿⣿⣿⣿⣿⣿⣧⢕⢕⢕⢕⣰⣤⣤⡔⢕⢕⢕⣕⡇⢜⣿⡇⣿⣷⢕⢔⢸⡇⢕⢕⢕⢕⢜⢱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⣿⡕⣷⢕⢕⢇⢕⢕⣸⡇⣼⣿⢸⣿⡧⢕⣼⢕⢸⢕⢸⣿⣿⣿⡿⢕⣿⢕⣿⣿⢻⣿⣿⣿⣿⣿⣿⣿⣿⡇⢕⢕⢕⢸⣿⣿⣿⣿⣧⢕⢕⣿⣿⢕⣿⡇⣿⣿⢑⡼⢺⣿⢕⢕⢕⢕⢕⢾⢱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⢇⢳⡜⢇⢕⣕⡵⢔⢪⣇⣿⡏⣿⣿⣿⣿⣿⢕⢕⢕⢸⡿⢿⢿⡇⢕⡟⢕⢻⣿⢕⣿⢻⣿⣿⣿⣿⣿⣿⢇⢕⢕⠕⢸⣿⡿⢿⢿⢿⢕⢕⣿⣿⡇⢻⡇⣿⣿⣾⡟⢱⣿⢕⢱⣕⠕⡼⢱⢟⢜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⣕⢕⢕⢕⣵⢝⢕⢕⡴⢸⣿⢧⣿⣿⣿⢏⡿⢕⢕⢕⢱⣷⣷⣷⡇⢕⢇⢕⢸⣫⡕⢻⡍⣿⣿⣿⢌⢻⢍⢕⢕⢕⢕⣵⣵⣷⣷⣷⣷⢇⢕⢹⣿⣿⢸⢕⡿⣿⣿⡇⢕⣿⠕⢕⢜⢷⢕⢕⢕⣕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⣧⢇⢕⢱⣝⡕⢔⢟⣌⣼⡟⢸⣿⣿⣿⢕⢕⢱⡇⢕⢸⣿⣿⣿⣇⢕⢱⣮⡜⢎⢇⢜⡇⣸⣿⣿⡕⢕⢕⢕⢱⢕⢔⣿⣿⣿⣿⣿⣿⢕⢕⢸⣿⣿⢸⢕⡇⣿⣿⡇⢕⣿⢜⢗⣇⣽⢇⢕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⣷⣕⢕⡜⢝⢟⢷⢕⣿⢕⢸⣿⣿⡇⢕⢕⣸⣷⢕⣼⣷⣷⣷⡗⢱⢜⢝⢻⡕⢕⢕⢸⡸⢿⣿⣗⢕⢕⢕⡼⢕⢜⢍⢕⢗⡳⢷⣷⢇⢱⡸⣜⢿⢕⢕⢕⢍⣿⢕⢑⣿⢜⢟⢝⢕⠇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⣷⣕⢕⢔⢕⢕⣇⢕⢸⡿⣿⢕⢕⢕⢝⠉⠁⢀⢄⠄⠀⠀⠀⠇⠕⢰⣾⣧⣕⣜⢧⢜⢹⢿⢇⡕⢑⡇⢕⠕⠑⠁⠀⠀⠀⢄⢁⢀⠁⠜⢕⢕⢕⢕⢕⢹⢕⢸⣿⢕⢕⢕⢃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⣿⠑⠁⢕⢕⢸⢕⢕⢇⢹⢕⢕⢁⠀⢔⣕⡕⣁⡀⠀⠀⠀⠀⠀⡅⣹⣿⣿⣿⣿⣷⣷⣾⣿⣵⣾⡇⢕⢔⣁⡀⠀⠀⠀⠀⠑⣕⡕⢄⢁⢕⢕⡕⢕⢿⢕⣼⣿⢅⠁⠀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⡿⢕⠀⠀⢕⢕⢸⢕⢕⢕⢕⢕⢕⢕⢔⢻⣿⣇⠉⠁⠀⢀⠀⠀⠀⣿⣾⣿⣿⣿⣿⣿⣿⣿⣿⣿⣿⣿⣿⡇⠉⠀⢀⠀⠀⠀⢄⣿⣿⣱⡇⢕⢱⡇⢸⢸⢕⣿⡏⡕⠀⠀⠅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⢟⡜⠀⠀⠀⢸⢨⡕⢕⢕⢕⢕⣷⡕⢕⢡⣿⣿⣿⣆⡕⢄⢅⢔⢑⣱⣿⣿⣿⣿⣿⣿⣿⣿⣿⣿⣿⣿⣿⣿⣷⡡⠔⢄⢔⠐⣰⣾⣿⣿⡿⢕⢱⡟⢕⡞⢸⢕⢸⣿⡇⠀⠀⠀⢱⡕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⡿⣣⡟⠑⠀⠀⠀⠁⣮⡇⢕⢕⢕⢕⢜⢿⣕⢜⣿⣿⣯⢟⢻⠦⠽⢗⣾⣿⣿⣿⣿⣿⣿⣿⣿⣿⣿⣿⣿⣿⣿⣿⣿⣿⣗⢷⠷⠞⢟⢽⣿⡿⢕⣱⢟⢕⡱⢕⢸⢕⢸⣿⠁⠀⠀⠀⠁⢹⡕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⣟⡽⢏⠑⠀⠀⠀⠀⠀⢣⢕⢕⢕⢕⢕⢕⢕⢝⢇⢿⡿⢺⢗⢕⢍⢍⢟⢿⣿⣿⣿⣿⣿⣿⣿⣿⢿⣿⣿⣿⣿⣿⣿⣿⣿⡏⢝⢝⢱⢅⢞⢿⢕⢕⢕⢜⢕⡇⢕⠸⢕⢘⣿⠀⠀⠀⠀⠀⠑⢹⡜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⣿⢯⢗⢕⢕⢕⠀⠀⠀⠀⢕⢌⢕⠕⡕⢕⢕⢕⢕⢕⣱⢸⣧⢕⢕⢕⢕⢕⠕⣐⣿⣿⣿⣿⣿⣿⣿⣿⣼⣿⣿⣿⣿⣿⣿⣿⣿⣵⡕⢕⢕⢕⢕⢕⡕⢕⢎⢕⣸⢕⢕⢔⡇⢕⣿⢔⠀⠀⠀⢄⢄⢕⢹⡜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⣿⢣⢇⢱⢱⢇⢕⢕⣷⣶⣾⢕⢕⢕⠕⢕⢕⢕⢕⢕⢕⢟⢕⢻⣧⣵⣵⣷⣾⣿⣿⣿⣿⣿⣿⣿⣿⣿⣿⣿⣿⣿⣿⣿⣿⣿⣿⣿⣿⣿⣷⣕⣵⣾⢏⢕⢕⢕⢕⡿⢕⢕⢕⢇⢕⢸⢸⣿⣷⡇⢕⢜⡇⢕⢜⡼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⣿⢣⢕⣱⢣⢕⢕⢕⣾⣿⣿⣿⢕⢕⢕⢰⢕⢕⢕⢕⢕⢕⢕⢕⢕⢻⣿⣿⣿⣿⣿⣿⣿⣿⡿⣿⣿⣿⣿⣿⣿⣿⣿⣿⣿⢿⣿⣿⣿⣿⣿⣿⣿⢟⡫⢕⢕⢕⢕⢸⣟⢕⢕⢕⢸⢕⢸⢸⣿⣿⣿⡕⢕⢱⢸⡕⢡⢻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⣿⢯⢕⣵⡏⡿⢕⢕⣼⣿⣿⣿⣿⢕⢕⢕⢕⢕⢕⢕⢕⢕⢕⢕⢕⢕⢕⢹⣿⣿⣿⣿⣿⣿⣿⡇⢁⢝⢜⢕⢕⢕⢕⢜⢝⢁⢕⣿⣿⣿⣿⣿⣿⣿⢟⢕⢕⢕⢕⠕⡟⣛⢕⢕⢕⢕⢕⢜⢕⣿⡿⢿⢇⢕⢜⢇⣷⢕⢞⣿⣿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⡟⢕⣼⣿⢹⢇⢕⢱⣿⣿⣿⣿⡿⢕⢕⢕⢕⢕⢕⢕⢕⢕⢕⢕⢕⢕⢕⢕⢜⢝⢿⣿⣿⣿⣿⣿⣧⣕⣕⡕⡕⡕⣕⣕⣵⣵⣾⣿⣿⣿⣿⡿⢟⢕⢕⢕⢕⢕⢕⢸⢣⡝⢕⢕⢕⢕⢕⢕⢕⢻⡇⢕⢕⢕⢕⣳⢝⢕⢱⢝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⣿⢗⢱⣿⣿⣼⢕⢕⣿⣿⡿⢟⢝⣱⣇⢕⢕⢕⢕⢕⢕⢕⢕⢜⢕⢕⢕⢕⢕⢕⢕⢕⢜⢝⢻⢿⣿⣿⣿⣿⣿⣿⣿⣿⣿⣿⣿⣿⡿⢟⢏⢕⢕⢕⢕⢕⢕⢕⢕⢕⡏⡜⡕⢕⢕⢕⢕⢕⢕⢱⣇⡕⢕⢕⡕⢕⢜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⡿⢇⣿⣿⣿⡟⢕⢜⢟⢝⣱⣷⣾⣿⢏⢕⢕⢕⢕⢕⢕⢕⢕⢕⢕⢕⢕⢕⢕⢕⢕⢕⢕⢕⢕⢕⢜⢝⢟⢿⣿⣿⣿⣿⢿⢟⢏⢕⢕⢕⢕⢕⢕⢕⢕⢕⢕⢕⢕⡱⢕⣼⡇⢕⢱⢕⢕⢕⢕⢸⣿⣾⣧⣕⡕⢕⢸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⢻⢇⢸⢿⢻⢟⡕⢕⣸⣿⡿⢟⢟⢟⢕⢕⢕⢕⢑⢕⢕⢑⢕⢕⢕⢕⢕⢕⢕⢕⢕⢕⢕⢕⢕⢕⢕⢕⢕⢕⢕⢕⢝⢝⢕⢕⢕⢕⢕⢕⢕⢕⢕⢕⢕⢕⢕⢕⢕⢕⢕⢺⣿⡇⢕⢕⢇⢕⢕⠕⢕⢕⢝⢟⢿⢇⢕⢕⢿⡕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⢄⢔⢏⢕⢕⢕⢕⢕⢕⢕⢕⢕⢕⢕⢕⢕⢕⢕⢕⢧⡕⢕⢕⢕⢕⢕⢕⢕⢕⢕⢕⢕⢕⠕⠑⢕⢕⢕⢕⢕⢕⢕⣱⣵⣿⡇⢕⠁⠕⢕⢕⢕⢕⢕⢕⢕⢕⢕⢑⢜⣿⢇⢕⢕⢕⢕⢕⢔⢕⢕⢕⢕⢕⢕⢕⢕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⢿⢏⢑⢕⢕⢕⢕⢕⢕⢕⢕⢕⢕⢕⢕⢕⢕⢕⢕⢕⢕⢕⢸⢷⢕⢕⢕⢕⢕⢕⢕⢕⢕⠔⠐⠁⠀⢀⢕⢕⢡⣷⣾⣿⣿⣿⣿⣿⡇⢕⢔⠀⠀⠑⠕⢕⢕⢕⢕⢕⢕⢕⢜⠟⠑⠑⠕⢕⢕⢅⢕⢕⢕⢕⢕⢕⢕⢕⢕⢕⢕⢕⢕⢕⢑⢕⢕⢕⢸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⡿⢟⢕⣱⣵⢕⢕⢕⢕⡇⢕⢕⢕⢕⢕⢕⢕⢕⢕⢕⢕⢕⢕⢕⢕⢔⣮⡗⢕⢕⢕⢕⢕⢕⠑⠁⠀⠀⠀⠀⢕⢕⢕⣾⣿⣿⣿⣿⣿⣿⣿⡇⢕⢕⠀⠀⠀⠀⠀⠁⠕⢕⢕⢕⠕⠁⢔⢕⢕⠐⠁⠅⢕⢕⢕⢕⢱⡕⢕⢕⢕⢕⢕⢕⢕⢕⢕⢕⢕⢕⢔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⣿⣿⡿⢏⢕⣵⣾⣿⣿⢕⢕⢕⢸⡇⢕⢕⢕⢕⢕⢕⢕⢕⢕⢕⢕⢕⢕⢕⢱⢕⢸⡿⢇⢕⢕⢕⢕⠀⠀⠀⠀⠀⠀⠀⢕⢕⠱⣿⣿⣿⣿⣿⣿⣿⣿⢇⢕⢕⠀⠀⠀⠀⠀⠀⠀⠕⢕⠁⢄⢄⢄⠁⠀⠀⠑⠀⠁⠁⠁⠁⠑⢕⢕⢕⢕⢕⢕⢕⢕⢜⡕⢕⢕⢜⣧⡕⢝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⣿⣿⣿⣿⣿⣿⢏⢱⣷⣿⣿⣿⣿⣿⡕⢕⢕⣾⣷⢕⢕⢕⢕⢕⢕⢕⢕⢕⣕⣵⣵⣾⣿⣕⢕⢼⡇⡑⢕⢕⢕⢕⠀⠀⠀⠀⠀⠀⠀⢕⢕⢺⣿⣿⣿⣿⣿⣿⣿⡟⢕⢕⢕⠀⠀⠀⠀⠀⠀⠀⠀⢕⢄⠑⠀⠀⠀⠀⠀⠀⠀⠀⠀⠀⠀⠀⠕⠕⢕⢕⢕⢕⢕⢕⣸⡇⢕⢕⢕⣿⣿⣇⢕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⢿⢟⢏⢻⣿⣿⣿⣿⣿⣿⣿⣿⣿⡿⢕⣱⣿⣿⣿⣿⣿⣿⣿⡇⢕⢕⣿⣿⣇⢕⠁⠁⢕⢕⢕⢱⣶⣿⣿⣿⣿⣿⣿⡕⣸⢏⢑⢕⢕⢕⠕⠀⠀⠀⠀⠀⠀⠀⠕⢕⢡⢻⣿⣿⣿⣿⣿⣿⣇⢕⢕⢕⠀⠀⠀⠀⠀⠀⠀⠀⠕⠑⠀⠀⠀⠀⠀⠀⠀⠀⠀⠀⠀⠀⠀⠀⠀⠀⠀⠀⠀⠀⠁⠙⠳⢕⢕⢱⣿⣿⣿⣿⣇⢜⢻⡇⠀⠀⢄⡇⠀⠀⠀⠀⠀⠀⢕⢕⢕⠀⠀⠀⠀⠀⢐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⡿⢟⢝⢕⢕⢕⢕⢕⢻⣿⣿⣿⣿⣿⣿⣿⣿⢇⣱⣿⣿⣿⣿⣿⣿⣿⣿⣷⢕⢸⣿⣿⣿⡕⠀⠀⢕⢕⢱⣿⣿⣿⣿⣿⣿⣿⡏⢕⣿⢕⢕⢕⢕⢕⠀⠀⠀⠀⠀⠀⠀⠀⠀⠹⣿⣿⣿⣿⣿⣿⣿⣿⣿⣿⢟⠁⠀⠀⠀⠀⠀⠀⠀⠀⠀⠀⠀⠀⠀⠀⠀⠀⠀⠀⠀⠀⠀⠀⠀⠀⠀⠀⠀⠀⠀⠀⠀⠀⠀⠀⠑⣿⣿⣿⢟⢛⢛⢓⢕⢃⠀⠀⠁⠛⠃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⢕⠜⢕⢕⢕⢕⢕⢕⢕⢕⢕⢿⣿⣿⣿⣿⣿⣿⡏⢱⣿⣿⣿⣿⣿⣿⣿⣿⣿⣿⢔⢸⣿⣿⣿⣧⢕⠀⠁⢕⣾⣿⣿⣿⣿⣿⣿⡟⢕⢕⢕⢕⢕⢕⢕⢕⠀⠀⠀⠀⠀⠀⠀⠀⠀⠁⢜⢻⣿⣿⣿⣿⣿⡿⠟⠉⠀⠀⠀⠀⠀⠀⠀⠀⠀⠀⠀⠀⠀⠀⠀⠀⠀⠀⠀⠀⠀⠀⠀⠀⠀⠀⠀⠀⠀⠀⠀⠀⠀⠀⠀⠀⠀⠘⢿⣿⣧⣕⣕⣕⣑⢕⠀⠀⠀⠀⠀⢐⣁⣄⣔⡄⢕⢕⠕⢕⢜⢟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⢕⢕⢕⠁⠀⠘⣿⣿⣿⣿⣿⣿⡇⣼⢿⣻⣽⣷⣷⣷⡷⢷⢯⢟⢇⢸⣿⣿⣿⣿⣿⢠⢄⣼⣿⣿⣿⣿⣿⣿⣿⡇⢅⣸⢕⢔⢕⢕⢕⠑⠀⠀⠀⠀⠀⠀⠀⠀⠀⠀⠑⠈⠛⠙⠙⠙⠉⠀⠀⠀⠀⠀⠀⠀⠀⠀⠀⠀⠀⠀⠀⠀⠀⠀⠀⠀⠀⠀⠀⠀⠀⠀⠀⠀⠀⠀⠀⠀⠀⠀⠀⠀⠀⠀⠀⠀⠀⠀⠀⠛⣟⣿⡿⢿⣿⣇⢕⢂⠀⠐⠐⠘⠙⠙⠙⠁⢕⢕⢕⢕⢕⢕⢕⢕⢝⢟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⠑⠁⠕⢕⠕⠑⠀⠀⠘⣿⣿⣿⢟⣫⣵⣾⣿⢿⢟⢝⢕⢕⢕⠀⠀⠀⠀⠈⠉⠛⠻⠿⠿⠸⠱⠿⠿⠿⠿⢿⣿⣿⣿⢇⣾⡇⢕⢕⢜⢕⠕⠀⠀⠀⠀⠀⠀⠀⠀⠀⠀⠀⠀⠀⠀⠀⠀⠀⠀⠀⠀⠀⠀⠀⠀⠀⠀⠀⠀⠀⠀⠀⠀⠀⠀⠀⠀⠀⠀⠀⠀⠀⠀⠀⠀⠀⠀⠀⠀⠀⠀⠀⠀⠀⠀⠀⠀⠀⠀⠀⠀⠀⢟⢻⢿⣷⣮⣝⡕⡕⠑⣕⣕⡐⡀⠀⠀⠀⢕⠁⠁⠁⢕⢕⢕⢕⢕⢕⢜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⢔⠀⠀⠀⠀⢔⢔⠀⠀⠘⣫⣷⣿⡿⢟⢝⢕⢕⢕⢕⢕⢕⢕⠀⠀⠀⠀⠀⠀⠀⠀⠀⠀⠀⠀⠀⠀⠀⠀⠀⠈⠙⠿⢱⢿⠕⠑⠑⠁⠀⠀⠀⠀⠀⠀⠀⠀⠀⠀⠀⠀⠀⠀⠀⠀⠀⠀⠀⠀⠀⠀⠀⠀⠀⠀⠀⠀⠀⠀⠀⠀⠀⠀⠀⠀⠀⠀⠀⠀⠀⠀⠀⠀⠀⠀⠀⠀⠀⠀⠀⠀⠀⠀⠀⠀⠀⠀⠀⠀⠀⠀⢄⢕⢕⢕⢜⢝⢻⣿⣷⣴⣻⢿⣿⣧⣴⣴⡔⠀⠀⠀⠔⢕⢕⢕⠁⠑⣱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⡀⠀⠑⠑⠁⠀⣰⣾⣿⡟⢏⢕⢕⢕⢕⢕⢕⢕⢕⢕⠕⠀⠀⠀⠀⠀⠀⠀⠀⠀⠀⠀⠀⠀⠀⠀⠀⠀⠀⠀⠀⠁⠀⠀⠀⠀⠀⠀⠀⠀⠀⠀⠀⠀⠀⠀⠀⠀⠀⠀⠀⠀⠀⠀⠀⠀⠀⠀⠀⠀⠀⠀⠀⠀⠀⠀⠀⠀⠀⠀⠀⠀⠀⠀⠀⠀⠀⠀⠀⠀⠀⠀⠀⠀⠀⠀⠀⠀⠀⠀⠀⠀⠀⠀⠀⠀⠀⠀⠀⠀⠁⠁⠁⠁⠁⠑⠕⠝⢻⣿⣷⣝⡻⣿⣿⠇⠀⠀⠀⠀⠁⠁⠀⠀⢰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⣷⡀⠀⠀⠀⣾⣿⡿⢏⢕⢕⢕⢕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⢝⣿⣿⣮⡇⠀⠀⠔⢔⢄⠀⠀⠀⣸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⢷⠀⠀⠀⣿⡟⢕⢕⢕⢕⠕⠀⠀⠀⠀⠀⠀⠀⠀⠀⠀⠀⠀⠀⠀⠀⠀⠀⠀⠀⠀⠀⠀⠀⠀⠀⠀⠀⠀⠀⠀⠀⠀⠀⠀⠀⠀⠀⠀⠀⠀⠀⠀⠀⠀⠀⠀⠀⢀⢄⢄⢄⢄⢄⢄⢀⢄⠀⢄⢀⠀⢀⢀⢀⠀⠀⠀⠀⠀⠀⠀⠀⠀⠀⠀⠀⠀⠀⠀⠀⠀⠀⠀⠀⠀⠀⠀⠀⠀⠀⠀⠀⠀⠀⠀⠀⠀⠀⠀⠀⠀⠀⠀⠀⠀⠀⠀⠀⠀⢕⢕⢻⣿⣿⡆⠀⠀⠁⠁⠀⠀⢜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⠀⠀⠁⠀⠀⢕⢕⢕⢕⠀⠀⠀⠀⠀⠀⠀⠀⠀⠀⠀⠀⠀⠀⠀⠀⠀⠀⠀⠀⠀⠀⠀⠀⠀⠀⠀⠀⠀⠀⠀⠀⠀⠀⠀⠀⠀⠀⠀⠀⢀⢀⠀⢐⢁⢅⢕⢕⢕⢕⢕⢕⢕⢕⢔⢕⢕⢁⢁⢕⢕⢕⠑⢕⠐⠀⠀⢀⠀⠀⠀⠀⠀⠀⠀⠀⠀⠀⠀⠀⠀⠀⠀⠀⠀⠀⠀⠀⠀⠀⠀⠀⠀⠀⠀⠀⠀⠀⠀⠀⠀⠀⠀⠀⠀⠀⠀⢀⢕⢕⢕⠜⢿⢇⢔⢀⠀⠀⠀⢔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⢑⠀⠀⠀⠀⠀⢕⢕⢕⠀⠀⠀⠀⠀⠀⠀⠀⠀⠀⠀⠀⠀⠀⠀⠀⠀⠀⠀⠀⠀⠀⠀⠀⠀⠀⠀⠀⠀⠀⠀⠀⠀⠀⠀⠀⠐⠐⠕⢕⢕⢔⢄⢅⢔⢕⢕⢕⢕⢕⢕⢕⢕⢕⢕⢕⢕⢐⢕⢕⢕⢕⢕⢔⢕⢔⠕⢕⢕⢄⠄⠀⠀⠀⠀⠀⠀⠀⠀⠀⠀⠀⠀⠀⠀⠀⠀⠀⠀⠀⠀⠀⠀⠀⠀⠀⠀⠀⠀⠀⠀⠀⠀⠀⠀⠐⢔⢕⢕⠕⠀⠀⠀⠀⠁⠁⠀⢀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⠀⠀⠀⠀⠀⠀⠀⠁⠀⠀⠀⠀⠀⠀⠀⠀⠀⠀⠀⠀⠀⠀⠀⠀⠀⠀⠀⠀⠀⠀⠀⠀⠀⠀⠀⠀⠀⠀⠀⠀⢀⢄⢔⠔⠕⠄⢔⢕⢕⢕⢕⢕⢕⢕⢕⢕⢕⢕⢕⢕⢕⢕⢕⢕⢕⢕⢕⢕⢕⢕⢕⢕⢕⢕⢕⢕⢕⢕⢕⢕⢕⢔⠀⠀⠀⠀⠀⠀⠀⠀⠀⠀⠀⠀⠀⠀⠀⠀⠀⠀⠀⠀⠀⠀⠀⠀⠀⠀⠀⠀⠀⠀⠀⠀⠀⠀⠀⠁⠀⠀⠀⠀⠀⠀⠀⠀⠀⠁⠑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⠀⠀⠀⠀⠀⠀⠀⠀⠀⠀⠀⠀⠀⠀⠀⠀⠀⠀⠀⠀⠀⠀⠀⠀⠀⠀⠀⠀⠀⠀⠀⠀⠀⠀⠀⠀⠀⠀⢄⢔⢕⢕⢕⢕⢕⢕⠁⠁⢕⢕⢕⢕⢕⢕⢕⢕⢕⢕⢜⢕⢕⠕⢕⢕⢕⢕⢕⢕⢕⢕⢕⢕⢕⢕⢕⢕⢕⢕⢕⢕⢕⢕⢕⢕⢕⢔⠀⢀⢔⠀⠀⠀⠀⠀⠀⠀⠀⠀⠀⠀⠀⠀⠀⠀⠀⠀⠀⠀⠀⠀⠀⠀⠀⠀⠀⠀⠀⠀⠀⠀⠀⠀⠀⠀⠀⢕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⠀⠀⠀⠀⠀⠀⠀⠀⠀⠀⠀⠀⠀⠀⠀⠀⠀⠀⠀⠀⠀⠀⠀⠀⠀⠀⠀⠀⠀⠀⠀⠀⠀⠀⠀⠀⢀⢔⢕⢕⢕⢕⢕⢕⢕⢕⢕⢕⢕⢕⢕⢕⢕⢕⢕⢕⢕⡱⡕⢕⢕⢕⢜⢕⢇⢕⢕⢕⢕⢕⢕⢕⢕⢕⢕⢕⢕⢕⢕⢕⢕⢕⢕⢕⢕⢕⢕⢕⠕⠀⠀⠀⢕⠀⠀⠀⠀⠀⠀⠀⠀⠀⠀⠀⠀⠀⠀⠀⠀⠀⠀⠀⠀⠀⠀⠀⠀⠀⠀⠀⠀⠀⠀⠀⠀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⠀⠀⠀⠀⠀⠀⠀⠀⠀⠀⠀⠀⠀⠀⠀⠀⠀⠀⠀⠀⠀⠀⠀⠀⠀⠀⠀⠀⠀⠀⠀⠔⠀⠀⠀⠀⠑⠕⢕⢕⢕⢕⢕⢕⢕⢕⢕⢕⢕⢕⢕⢜⢔⢎⢇⢕⢄⢕⢔⢕⢕⢕⢱⢕⢕⢕⡕⢕⢕⢕⢕⢕⢕⢕⢕⢕⢕⢕⢕⢕⢕⢕⢕⢕⢕⢕⢕⠁⠀⠀⠀⠀⢕⠀⠀⠀⠀⠀⠀⠀⠀⠀⠀⠀⠀⠀⠀⠀⠀⠀⠀⠀⠀⠀⠀⠀⠀⠀⠀⠀⠀⠀⠀⠀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⠀⠀⠀⠀⠀⠀⠀⠀⠀⠀⠀⠀⠀⠀⠀⠀⠀⠀⠀⠀⠀⠀⠀⠀⠀⠀⠀⠀⠀⠀⠀⠀⠀⠀⢀⠀⠀⠀⠁⢅⢔⠄⠕⢁⠅⢕⢕⢕⢕⢕⢕⢕⢕⢕⢕⢕⢕⢡⢕⢺⡧⢕⢕⢕⢕⢕⢜⢧⢕⢕⢕⢕⢕⢕⢕⢕⢕⢕⢕⢕⢕⢕⢕⢕⠕⠑⠀⠀⠀⢕⡀⠀⢕⠀⠀⠀⠀⠀⠀⠀⠀⠀⠀⠀⠀⠀⠀⠀⠀⠀⠀⠀⠀⠀⠀⠀⠀⠀⠀⠀⠀⠀⠀⠀⠀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⢀⠀⠀⠀⠀⠀⠀⠀⠀⠀⠀⠀⠀⠀⠀⠀⠀⠀⠀⠀⠀⠀⠀⠀⠀⠀⠀⠀⠀⠀⠀⠀⢀⡕⢕⠀⠀⠀⠀⠀⠁⠑⢔⢕⢕⢕⢕⢕⢕⢕⢕⢕⢕⢕⢕⢕⢕⢕⢕⢕⢕⢕⢕⢕⢕⢕⢕⢕⢕⢕⢕⢣⢕⢕⢕⢕⢕⢕⢕⢕⢕⢕⠕⠁⠀⠀⠀⠀⢀⢕⢣⣐⢕⠀⠀⠀⠀⠀⠀⠀⠀⠀⠀⠀⠀⠀⠀⠀⠀⠀⠀⠀⠀⠀⠀⠀⠀⠀⠀⠀⠀⠀⠀⢀⢔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⠀⠀⠀⠀⠀⠀⠀⠀⠀⠀⠀⠀⠀⠀⠀⠀⠀⠀⠀⠀⠀⠀⠀⠀⠀⠀⠀⠀⠀⠀⠀⠚⠑⠑⠀⠀⠀⠀⠀⠀⠀⠀⠁⠑⠑⠑⠑⠑⠑⠑⠑⠑⠑⠑⠑⠑⠓⠃⠑⠑⠑⠑⠑⠑⠑⠑⠑⠑⠑⠑⠑⠑⠑⠑⠑⠑⠑⠑⠑⠁⠀⠀⠀⠀⠀⠀⠀⠁⠑⠘⠛⠑⠀⠀⠀⠀⠀⠀⠀⠀⠀⠀⠀⠀⠀⠀⠀⠀⠀⠀⠀⠀⠀⠀⠀⠀⠀⠀⠀⠀⠀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⢿⣿⣿⣿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⣿⣿⣿⣿⣿⣿⣿⣿⣿⣷⡌⢟⢿⣿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⣆⢕⢻⣿⣿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⣷⡌⠻⣿⣿⣿⣿⣿⣿⣿⣿⣿⣇⢑⣜⢿⣿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⣿⡿⣿⣿⣿⣿⣿⣿⣿⣿⣿⣔⢜⢝⢿⣿⢿⣿⣿⣿⣿⣷⡎⢿⣮⢿⣿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⣿⡿⢏⢱⣿⣿⣿⣿⣿⣿⣿⣿⣿⣿⣷⡕⠕⣝⡱⢝⣿⣿⣿⣿⣿⡜⣿⣏⢿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⣿⡟⢕⡎⣼⣿⣿⣿⣿⣿⣿⣿⣿⣿⣿⣿⣿⣮⢛⢇⢣⢜⠉⠉⠉⠉⠅⠁⠙⠜⢿⣿⣿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⣿⡟⢕⣼⢕⣿⣿⣿⣿⣿⣿⣿⣿⣿⣿⣿⣿⣿⠃⠀⠁⢜⣧⢱⠄⢁⠁⠀⠀⠀⠀⠀⠛⠿⢿⣿⣿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⣿⡟⢕⣱⡏⢜⢝⢝⢕⢕⢕⢕⢕⢕⢕⢕⣕⣕⣕⠀⠀⠀⠕⢻⣇⢕⠕⠀⠀⠀⠀⠀⠀⠀⠀⠀⠜⢿⣿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⣿⣿⣿⢿⡕⢕⡿⢕⣵⢗⢎⣽⢕⢕⢕⢕⢜⢟⢟⢕⢝⢻⣇⠀⠀⠀⢸⣿⡜⡇⠀⠀⠀⠀⠀⠀⢕⠀⠀⠀⠈⠻⢿⣿⣿⣿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⢛⠿⠟⠿⠟⠟⠿⠿⠿⠿⠿⠟⠟⠛⢻⣫⢗⠱⢇⣼⡇⢕⢕⣵⣿⢟⢕⢕⢕⢕⢕⢕⢕⢕⢕⢕⢌⢣⢀⠀⢕⣿⣧⡪⡄⠀⠀⠀⠀⠐⢀⠀⠀⠀⠀⠀⠁⠝⠟⠟⠟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⠀⠀⢀⣰⢾⢇⡕⡎⢾⣿⢕⢕⣿⡟⢕⢕⠕⢕⢕⢕⢕⢕⢕⢕⢕⢧⢕⢕⡣⡄⢕⢸⣿⣿⡇⠀⠀⢀⢄⢀⢁⠀⢔⢔⠀⠀⠀⠀⠀⠐⠀⠀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⣷⣷⡕⣰⢏⢕⢕⣵⢳⢰⣽⡿⢕⢸⡟⣕⣕⣵⣧⣶⣿⣿⣷⣵⣷⣵⣵⣿⣇⢽⣷⡕⢕⢜⢿⣿⣗⢔⠀⠀⠀⠐⠕⢕⢕⠑⠀⠔⠔⠀⠀⠀⠀⢄⣷⣷⣷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⣿⣿⣫⡾⢕⢕⣱⡿⣫⡕⢘⣽⡇⢕⠜⣼⣿⣿⣿⣿⣿⣿⣿⣿⣿⣿⣿⣿⣿⣿⢜⢹⡿⢕⠕⣿⣿⢵⢕⠀⠀⠀⠀⠀⠄⠕⠀⠀⠀⠀⠀⠀⠀⢔⣿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⣿⡿⣵⡟⢕⢕⣼⡟⣵⡇⡇⢅⣿⣇⢕⢸⣿⣿⣿⣿⣿⣿⣿⣿⣿⣿⣿⣿⣿⣿⣿⡇⢌⢇⢕⢀⣿⣿⡆⢕⠀⠀⠀⢔⢅⢑⠔⠔⠄⠄⠄⠄⢐⢅⣺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⣿⡿⣽⡏⢕⣱⣿⣟⣾⡟⢕⡕⢅⢻⣅⢕⢕⢻⢯⣿⣿⣿⣿⣿⣿⣿⣿⣿⣿⣿⣿⣿⡇⢕⢕⢕⢰⣻⣿⡇⡕⠔⠀⠀⢕⢱⢕⢜⢧⢕⢔⠐⠂⠁⠹⣿⣿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⣿⣿⣹⡿⢕⣱⣿⢏⣾⢏⢕⢕⡇⠁⣱⣿⢕⢕⢕⣼⣿⣿⣿⣿⣿⣿⣿⣿⣿⣿⣿⣿⣿⡇⢕⢕⢕⢸⣿⣿⢇⠑⠀⠀⠀⠀⠁⠀⠀⠁⠑⢜⡣⢀⡔⠕⢉⢙⢻⣿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⣿⣿⣿⣿⢣⣿⢇⣡⣿⢏⣾⢏⢕⢕⢕⣱⣵⣿⣷⢕⢕⢱⣿⣿⣿⣿⣿⣿⣿⣿⣿⣿⣿⣿⣿⣿⡇⢕⠕⠑⠑⠉⠁⠀⠀⢕⢔⢄⢀⢀⠀⠀⠀⠀⠀⠈⠘⠕⠀⠁⢕⠔⣿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⣿⣿⢿⢟⢟⢝⢕⢕⣾⢟⢱⣿⡟⣾⡏⢕⢕⢕⢕⢜⡹⢻⣿⡇⢕⣸⣿⣿⣿⣿⣿⣿⣿⣿⣿⣿⣿⣿⣿⢹⡇⢕⠀⠀⠀⠀⠀⠀⢀⢕⢕⢕⣱⣺⣼⣦⢄⢀⠀⠀⠐⠔⠑⢅⢔⢺⣿⣿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⣿⣿⢫⡏⢱⢗⢱⢕⢡⡏⢇⣿⡿⣸⡟⢕⢕⢕⢕⡇⢕⡱⢕⢜⢕⢕⣿⡿⣸⣿⣿⣿⣿⣿⣿⣿⣿⣿⣿⣿⢸⢇⢕⢀⠀⠀⠀⠀⢀⢕⢕⢕⡕⢸⣿⡇⣿⣇⢕⢰⢄⢄⢔⢗⢗⢕⢹⢇⢕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⣿⣟⢜⢕⢕⢕⢕⢕⣸⡇⢸⣿⢧⣿⡇⢕⢕⢕⢱⢇⢰⣿⣷⣵⣵⢕⣿⢇⣿⣿⣿⣿⣿⣿⣿⣿⣿⣿⣿⡏⢕⢕⢕⢕⣵⣶⣴⣆⡕⢕⢕⣱⣇⢔⣿⡇⣿⣿⢕⢘⢸⣇⢕⢕⢕⢕⢕⠱⡕⢸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⣿⡟⢼⡇⢕⢕⢕⢕⢕⣹⡇⣿⣿⣸⣿⡧⢕⣼⢕⢸⢕⢸⣿⣿⣿⡟⢕⡿⢕⣿⣿⠻⣿⣿⣿⣿⣿⣿⣿⣿⡇⢕⢕⢕⢸⣿⣿⣿⣿⣧⢕⢕⢹⣿⡕⣿⡇⣿⣿⢑⣼⢸⣿⢕⢕⢕⢕⢕⠸⢇⢸⣿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⣿⢕⡷⡕⢧⡕⣱⢕⢕⢻⢳⣿⡇⣿⣿⣿⣿⣿⢕⢕⢕⢸⢿⢿⢿⢇⢕⡇⢕⢻⣿⢕⣿⢹⣿⣿⣿⣿⣿⣿⡕⢕⢕⢕⢸⢿⢿⢿⢿⢿⢕⢕⣿⣿⣇⢹⡇⣿⣿⣷⡿⢕⢿⢕⢱⢵⡕⡼⢱⢿⢜⣿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⣿⢕⢕⢕⢕⡾⢕⢕⢕⢰⣸⣿⢳⣿⣿⣿⢏⡿⢕⢕⢕⢸⣿⣿⣿⡇⢕⢕⢕⠸⣟⡕⢻⡕⣿⣿⣿⢌⢻⢜⢕⢕⢕⢕⣵⣷⣿⣿⣿⣿⢇⢕⢹⣿⣿⢸⢕⣿⣿⣿⡏⢕⣻⢕⢕⢕⢳⡕⢕⢕⢕⣿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⣯⠕⢕⢳⣕⣕⢞⢇⢝⣿⡏⢸⣿⣿⣿⢕⡇⢱⡕⢕⢸⣿⢿⢿⢷⢕⢸⣷⣕⢙⢇⢌⡇⢸⣿⣿⡕⢕⢕⢕⢑⢕⣱⣿⣿⢿⢿⢿⢿⢕⢕⢸⢿⣿⢜⢕⡏⣿⣿⡇⢕⣿⢜⢟⣇⣼⢞⢕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⣷⣕⢕⡜⢝⢟⢳⢕⡿⢕⢸⣿⣿⡇⢕⢕⣼⣵⡕⢷⠿⠿⠯⠇⢜⢜⢝⢻⣧⢕⢕⢹⢜⢿⣿⣷⢕⢕⢕⣇⢕⢝⢕⢕⠝⠿⠿⠿⢕⢵⡜⢱⡕⢕⢕⢕⢜⣿⢇⢕⣿⢜⢏⢝⢕⠇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⣷⣕⢕⢜⢕⣵⢣⢕⢸⣿⣿⢕⢕⢕⠅⠀⢁⢄⢄⠀⠀⠀⠀⠁⠕⢕⣿⣿⣷⣷⣕⣕⣝⣟⣣⣇⣼⣿⢇⠕⢁⠄⠀⠀⠀⠔⢄⢀⢀⠑⢕⢕⢕⢕⢕⢸⢕⢸⣿⢕⢕⢕⢊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⣿⡿⠁⠁⢕⢙⢸⢕⢕⢇⢹⢕⢕⢁⢄⢕⣱⡕⣄⡀⠀⠀⠀⠀⠑⡕⣹⣿⣿⣿⣿⣿⣿⣿⣿⣿⣿⣏⢕⢕⣡⡄⠀⠀⠀⠀⠑⣕⣕⢔⢀⢕⢕⡕⢕⡟⢕⣼⣿⢅⠁⠀⠕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⣿⡟⠕⠀⠀⢱⣕⢕⢕⢕⢕⢕⢕⢕⢕⢔⣻⣿⣇⠁⠀⠀⢀⠀⠀⠀⣿⣿⣿⣿⣿⣿⣿⣿⣿⣿⣿⣿⣿⣿⡇⠀⠀⢀⠀⠀⠀⢄⣿⣿⣵⡇⢕⢱⡟⢱⠫⢕⢺⣿⡇⠀⠀⠑⡕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⣿⣿⢫⢎⠀⠀⠀⢸⢽⡇⢕⢕⢕⢕⣧⢕⢕⢸⣿⣿⣿⣦⡕⢔⢕⢔⢑⣱⣿⣿⣿⣿⣿⣿⣿⣿⣿⣿⣿⣿⣿⣿⣿⣕⠕⢔⢔⠑⣰⣾⣿⣿⡿⢕⣱⡟⢕⢏⢰⢕⢸⣿⠑⠀⠀⠀⢱⡕⢕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⣿⣟⣵⢇⠁⠀⠀⠀⠑⣜⢇⢕⢕⢕⢕⢜⢳⣵⢜⣿⣿⢯⣝⢟⠷⢷⣗⣿⣿⣿⣿⣿⣿⣿⣿⣿⣿⣿⣿⣿⣿⣿⣿⣿⣿⡗⡗⢗⠞⣋⢙⣿⡿⢕⣱⢏⢕⢱⢱⢰⢕⢜⣿⠁⠀⠀⠀⠀⠹⡇⢸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⣿⣿⢫⡾⢇⢁⠀⠀⠀⠀⢄⢎⢕⢕⢕⢕⢕⢕⢕⢕⢕⣻⡟⢻⢟⢌⢜⢍⢟⢿⣿⣿⣿⣿⣿⣿⣿⣿⢟⣿⣿⣿⣿⣿⣿⣿⣿⡏⢝⢝⠕⢕⡸⡟⢕⢕⢕⢜⢕⡇⢕⠸⡕⢕⣿⢕⠀⠀⠀⠀⠀⢙⣎⢿⣿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⣿⡿⡱⢏⢕⡕⢕⠀⠀⠀⠀⢔⢕⢕⢱⢕⢕⢕⢕⢕⢕⣱⢻⣷⢕⢕⢕⢕⠕⠕⢔⣿⣿⣿⣿⣿⣿⣿⣿⣽⣿⣿⣿⣿⣿⣿⣿⣿⣧⣕⢕⢕⢕⢕⣕⡕⠕⢜⢕⣸⡇⢕⢕⡇⢕⢻⡇⢀⠀⠀⢀⢑⢕⢔⢏⢿⣿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⣿⡟⢝⢕⡕⣱⢕⢕⢱⣷⣷⣿⢕⢕⢕⢀⢕⢕⢕⢕⢕⢜⢏⢕⢿⣵⣷⣵⣶⣿⣿⣿⣿⣿⣿⣿⣿⣿⣿⣿⣿⣿⣿⣿⣿⣿⣿⣿⣿⣿⣿⣧⣵⣵⣾⢏⢕⢕⢕⢕⣿⢱⢕⢕⢇⢕⢸⢟⣿⣿⣧⢕⢕⢣⢕⢕⠜⣿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⣿⡿⢜⢕⡾⣱⢕⢕⢱⣿⣿⣿⣿⢕⢕⢑⠰⢕⢕⢕⢕⢕⢕⢕⢕⢕⢻⣿⣿⣿⣿⣿⣿⣿⣿⡿⢿⣿⣿⣿⣿⣿⣿⣿⣿⣿⢿⣿⣿⣿⣿⣿⣿⣿⣟⡹⢕⢕⢕⢕⢸⣧⢑⢕⢕⢸⢕⢸⢕⣿⣿⣿⡕⢕⢸⢎⣇⢜⣸⣿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⡿⡝⢱⣾⢷⢏⢕⢕⣿⣿⣿⣿⣿⢕⢕⢸⢜⢕⢕⢕⢕⢕⢕⢕⢕⢕⢕⢹⣿⣿⣿⣿⣿⣿⣿⡇⢀⢕⢕⢕⢕⢕⢕⢕⢕⢀⢕⣿⣿⣿⣿⣿⣿⣿⢟⢕⢕⢕⢕⢕⡟⣑⢇⢕⢕⢕⢕⢕⢕⣿⢿⢿⢷⢕⢕⢳⢿⡕⢕⣿⣿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⣿⢣⢱⣿⡟⡼⢕⢕⣼⣿⣿⣿⣿⡿⡇⢕⢕⢕⢕⢕⢕⢕⢕⢕⢕⢕⢕⢕⢕⢜⢝⢿⣿⣿⣿⣿⣿⣧⣕⣕⠕⣕⣕⣕⣕⣱⣵⣿⣿⣿⣿⣿⢿⢏⢕⢕⢕⢕⢕⢕⣸⠇⡝⢕⢕⢕⢕⢕⢕⢕⢿⡇⢕⢕⢕⢕⢸⢜⢕⢕⢜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⡟⢇⣾⣿⡇⡇⢕⢸⣿⣿⣿⡿⢏⣵⡧⢕⢕⢕⢕⢕⢕⢕⢕⢕⢇⢕⢕⢕⢕⢕⢕⢕⢕⢍⢻⢿⣿⣿⣿⣿⣿⣿⣿⣿⣿⣿⣿⣿⡿⢟⢏⢕⢕⢕⢕⢕⢕⢕⢕⢕⢏⡜⡇⢕⢱⢕⢕⢕⢕⢕⣗⡕⢕⣕⣕⢕⢜⢕⢕⢕⢇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⢗⣸⣿⣿⣿⡇⢕⣾⣿⢿⣫⣵⣿⡿⢇⢕⢕⢕⢕⢕⢕⢕⢕⢕⢕⢕⢕⢕⢕⢕⢕⢕⢕⢕⢕⢕⢜⢝⢟⢿⣿⣿⣿⣿⢿⢟⢝⢕⢕⢕⢕⢕⢕⢕⢕⢕⢕⢕⢕⡜⢕⣼⡇⢕⢕⢕⢕⢕⢕⢜⢿⣿⣥⣝⢝⢕⢸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⢕⢿⢿⢿⢿⡇⢕⣏⣱⣿⡿⢟⢏⢕⢕⢕⢕⠕⢕⢕⡑⢕⢕⢕⢕⢕⢕⢕⢕⢕⢕⢕⢕⢕⢕⢕⢕⢕⢕⢕⢕⢜⢝⢕⢕⢕⢕⢕⢕⢕⢕⢕⢕⢕⢕⢕⢕⢕⢕⢕⢸⣿⡇⢕⢕⢇⢕⢕⠕⢕⢕⢜⢟⢿⣷⢕⢜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⢄⢔⢕⢸⢟⢜⢕⢕⢕⢕⢕⢕⢕⢕⢕⢕⢕⣶⢕⢕⢕⢕⢕⢕⢕⢕⢕⢕⢕⢕⢕⢕⠑⢕⢕⢕⢕⢕⢕⢕⣑⣵⣾⡇⢕⠑⠕⢕⢕⢕⢕⢕⢕⢕⢕⢕⢱⢜⣿⢕⢕⢕⢕⢕⢕⢕⢕⢕⢕⢕⢕⢜⢕⢜⢞⢳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⢟⢝⢕⢆⢕⢕⢕⢕⢕⢕⢕⢕⢕⢕⢕⢕⢕⢕⢕⢕⢸⣟⡕⢕⢕⢕⢕⢕⢕⢕⢕⢔⠐⠀⠀⢀⢕⢕⢡⣷⣿⣿⣿⣿⣿⣿⡇⢕⢔⠀⠀⠑⠕⢕⢕⢕⢕⢕⢕⢕⢕⠑⢁⢁⠑⢕⢕⢔⢕⢕⢕⢕⢕⢕⢕⢕⢕⢕⢕⢕⢹⢕⢕⢕⢕⢕⢸⣇⣁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⢟⢕⡵⢇⢕⢕⢕⢕⢕⢕⢕⢕⢕⢕⢕⢕⢕⢕⢕⢕⢕⢕⢕⣯⡥⢕⢕⢕⢕⢕⢕⠑⠁⠀⠀⠀⠀⢕⢕⢕⣿⣿⣿⣿⣿⣿⣿⣿⡇⢕⢕⠀⠀⠀⠀⠀⠁⠕⢕⢕⢕⠑⠑⠕⢕⠕⠁⢀⠁⢕⢕⢕⢕⡕⢕⢕⢕⢕⢕⢕⢕⢕⢕⢕⢱⢕⢅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⣿⣿⣿⣿⣿⢟⢕⣵⣾⡇⢕⢕⢕⣼⢕⢕⢕⢕⢕⢕⢕⢕⢕⢕⢕⢕⢕⢕⢕⢕⣿⣿⡇⢕⢕⢕⢕⠀⠀⠀⠀⠀⠀⠀⢕⢕⠁⣿⣿⣿⣿⣿⣿⣿⣿⡗⢕⢕⠀⠀⠀⠀⠀⠀⠀⠑⢕⠀⢔⢔⠔⠀⠀⠐⠑⠁⠁⠁⠁⠁⠑⠕⢕⢕⢕⢕⢕⢕⢕⢕⢕⢕⢕⡕⢝⢿⡿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⣿⣿⣿⣿⣿⣿⣿⣿⢟⢕⣵⣿⣿⣿⡇⢕⢕⢡⣿⢕⢕⢕⢕⢕⢕⢕⢕⢕⢕⣵⣵⣾⣿⣕⢕⢸⡇⢇⢕⢕⢕⢕⠀⠀⠀⠀⠀⠀⠀⢕⢕⣸⣿⣿⣿⣿⣿⣿⣿⡟⢎⢕⢕⠀⠀⠀⠀⠀⠀⠀⠀⢕⢔⠑⠀⠀⠀⠀⠀⠀⠀⠀⠀⠀⠀⠀⠐⠕⠕⢕⢕⢕⢕⢕⢱⢕⢕⢕⢸⣧⢕⢻⣧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⡿⢿⣿⣿⣿⣿⣿⣿⣿⣿⣿⣿⣿⣿⡿⢕⣵⣿⣿⣿⣿⣿⡇⢕⢕⣼⣿⡇⢕⠁⠀⢕⢕⢕⢱⣾⣿⣿⣿⣿⣿⡟⢕⣾⢇⢅⢕⢕⢕⠁⠀⠀⠀⠀⠀⠀⠀⠕⢱⢀⢻⣿⣿⣿⣿⣿⣿⣏⢕⢕⢕⠀⠀⠀⠀⠀⠀⠀⠀⠕⠑⠀⠀⠀⠀⠀⠀⠀⠀⠀⠀⠀⠀⠀⠀⠀⠀⠀⠀⠀⠀⠀⠉⠃⢕⢕⢸⣿⣷⣕⢜⢿⣿⣿⡇⠀⠀⢄⡇⠀⠀⠀⠀⠀⠀⢕⢕⢕⠀⠀⠀⠀⠀⢐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⡿⢟⢏⢕⢕⢕⢹⣿⣿⣿⣿⣿⣿⣿⣿⣿⣿⡟⢕⣾⣿⣿⣿⣿⣿⣿⣿⢕⢕⣿⣿⣷⢕⠀⠀⢕⢕⢱⣿⣿⣿⣿⣿⣿⣿⢇⢕⡽⢕⢕⢕⢕⢕⠀⠀⠀⠀⠀⠀⠀⠀⠀⢹⣿⣿⣿⣿⣿⣿⣿⣿⣿⣿⡟⠑⠀⠀⠀⠀⠀⠀⠀⠀⠀⠀⠀⠀⠀⠀⠀⠀⠀⠀⠀⠀⠀⠀⠀⠀⠀⠀⠀⠀⠀⠀⠀⠀⠀⠀⠑⣿⣿⣿⢟⢃⢕⢛⢛⠃⠀⠀⠁⠛⠃⠀⠀⠀⠀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⢀⢕⢕⢕⢕⢕⠕⠘⢕⢕⢕⢕⢕⢕⢕⢕⢹⣿⣿⣿⣿⣿⣿⣿⣿⡟⢕⣾⣿⣿⣿⣿⣿⣿⣿⣿⢅⢸⣿⣿⣿⡇⠀⠀⢑⢕⣿⣿⣿⣿⣿⣿⣿⡿⢱⢱⢕⢕⢔⢕⢕⢕⠀⠀⠀⠀⠀⠀⠀⠀⠀⠁⢜⢽⣿⣿⣿⣿⣿⡿⠟⠉⠀⠀⠀⠀⠀⠀⠀⠀⠀⠀⠀⠀⠀⠀⠀⠀⠀⠀⠀⠀⠀⠀⠀⠀⠀⠀⠀⠀⠀⠀⠀⠀⠀⠀⠀⠀⠀⠈⢻⣿⣧⣕⣕⡕⢁⠀⠀⠀⠀⠀⠀⢀⣑⣔⣔⡄⢕⢕⢕⠱⠾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⢕⢕⢕⢕⢕⢕⠕⠑⢿⣿⣿⣿⣿⣿⣿⣿⢇⣼⢿⣟⣽⣽⣽⣽⣝⣻⢿⡕⢸⣿⣿⣿⣿⣦⢄⢀⣼⣿⣿⣿⣿⣿⣿⣿⡇⢸⣔⢕⢕⢕⢕⢕⠁⠀⠀⠀⠀⠀⠀⠀⠀⠀⠀⠑⠙⠛⠋⠙⠙⠁⠀⠀⠀⠀⠀⠀⠀⠀⠀⠀⠀⠀⠀⠀⠀⠀⠀⠀⠀⠀⠀⠀⠀⠀⠀⠀⠀⠀⠀⠀⠀⠀⠀⠀⠀⠀⠀⠀⠀⠀⠀⠀⠙⣿⣿⣿⣷⡕⢲⡖⢂⠀⠐⠐⠘⠙⠙⠙⠁⢕⢕⢑⢕⢕⢕⢜⢝⢛⢟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⠕⢕⠕⢕⢕⢕⠀⠀⠈⢿⣿⣿⣿⣿⢿⣻⣵⣷⣿⢿⢟⢟⢝⢕⠀⠀⠀⠀⠈⠙⠛⠻⢿⠿⠸⠸⠿⠿⠿⢿⣿⣿⣿⣿⢇⣼⡏⢕⢕⢕⢕⠕⠀⠀⠀⠀⠀⠀⠀⠀⠀⠀⠀⠀⠀⠀⠀⠀⠀⠀⠀⠀⠀⠀⠀⠀⠀⠀⠀⠀⠀⠀⠀⠀⠀⠀⠀⠀⠀⠀⠀⠀⠀⠀⠀⠀⠀⠀⠀⠀⠀⠀⠀⠀⠀⠀⠀⠀⠀⠀⠀⠀⠀⢷⣷⣷⣮⣇⡜⣷⡕⠐⣕⣔⣀⡀⠀⠀⠀⢕⢕⠑⠔⢕⢕⢕⡕⢕⢕⢝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⠀⠀⠁⠁⠁⢀⢀⠀⠈⢿⢟⣽⣾⣿⢿⢟⢝⢕⢕⢕⢕⢕⢕⠀⠀⠀⠀⠀⠀⠀⠀⠀⠀⠀⠀⠀⠀⠀⠀⠀⠈⠙⠟⡸⡟⠕⠑⠑⠁⠀⠀⠀⠀⠀⠀⠀⠀⠀⠀⠀⠀⠀⠀⠀⠀⠀⠀⠀⠀⠀⠀⠀⠀⠀⠀⠀⠀⠀⠀⠀⠀⠀⠀⠀⠀⠀⠀⠀⠀⠀⠀⠀⠀⠀⠀⠀⠀⠀⠀⠀⠀⠀⠀⠀⠀⠀⠀⠀⠀⠀⠀⠀⢕⢕⢜⢝⢻⣿⣷⣥⣁⢻⣿⣿⣷⣴⣴⡔⠁⠐⠀⠀⢕⢕⢕⠕⠕⠕⣱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⠀⠀⠀⠔⢕⠑⠀⣠⣴⣿⡿⢏⢕⢕⢕⢕⢕⢕⢕⢕⢕⠕⠀⠀⠀⠀⠀⠀⠀⠀⠀⠀⠀⠀⠀⠀⠀⠀⠀⠀⠀⠀⠁⠀⠀⠀⠀⠀⠀⠀⠀⠀⠀⠀⠀⠀⠀⠀⠀⠀⠀⠀⠀⠀⠀⠀⠀⠀⠀⠀⠀⠀⠀⠀⠀⠀⠀⠀⠀⠀⠀⠀⠀⠀⠀⠀⠀⠀⠀⠀⠀⠀⠀⠀⠀⠀⠀⠀⠀⠀⠀⠀⠀⠀⠀⠀⠀⠀⠀⠀⠀⠁⠁⠁⠁⠑⠑⠝⠻⢿⣷⣮⡻⢿⣿⣿⡇⠀⠀⠀⠀⠑⠕⠑⠀⢀⣵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⡄⠀⠀⠀⢀⣵⣿⣿⢏⢕⢕⢕⢕⠁⠁⠁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⢻⣿⣷⣝⢿⠁⠀⢀⢀⢀⠀⠀⠀⢀⣼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⢄⠀⠀⠸⣿⡿⢕⢕⢕⢕⠑⠀⠀⠀⠀⠀⠀⠀⠀⠀⠀⠀⠀⠀⠀⠀⠀⠀⠀⠀⠀⠀⠀⠀⠀⠀⠀⠀⠀⠀⠀⠀⠀⠀⠀⠀⠀⠀⠀⠀⠀⠀⠀⠀⠀⠀⠀⠀⢀⢀⢄⢄⢄⢄⢄⢀⢀⠀⠄⢀⠀⢀⢀⠀⠀⠀⠀⠀⠀⠀⠀⠀⠀⠀⠀⠀⠀⠀⠀⠀⠀⠀⠀⠀⠀⠀⠀⠀⠀⠀⠀⠀⠀⠀⠀⠀⠀⠀⠀⠀⠀⠀⠀⠀⠀⠀⠀⠀⠀⠕⢜⢻⣿⣷⣄⠀⠀⠕⠕⠀⠀⠀⢞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⢀⠀⠀⠛⠁⠕⢕⢕⢕⠀⠀⠀⠀⠀⠀⠀⠀⠀⠀⠀⠀⠀⠀⠀⠀⠀⠀⠀⠀⠀⠀⠀⠀⠀⠀⠀⠀⠀⠀⠀⠀⠀⠀⠀⠀⠀⠀⠀⠀⠀⢀⢀⠀⠐⢁⢅⢕⢕⢕⢕⢕⢕⢕⢕⢔⢕⢑⢁⢁⢕⢕⢕⠑⢕⠔⠀⠀⢀⠀⠀⠀⠀⠀⠀⠀⠀⠀⠀⠀⠀⠀⠀⠀⠀⠀⠀⠀⠀⠀⠀⠀⠀⠀⠀⠀⠀⠀⠀⠀⠀⠀⠀⠀⠀⠀⠀⠀⠀⢕⢕⢕⢝⣿⡟⢀⢀⠀⠀⠀⠀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⢀⠀⠀⠀⠀⠑⢕⢕⢔⠄⠀⠀⠀⠀⠀⠀⠀⠀⠀⠀⠀⠀⠀⠀⠀⠀⠀⠀⠀⠀⠀⠀⠀⠀⠀⠀⠀⠀⠀⠀⠀⠀⠀⢀⢀⠐⠐⢕⢕⢕⢀⢀⢅⢄⢕⢕⢕⢕⢕⢕⢕⢕⢕⢕⢕⢕⢁⢕⢕⢕⢕⢕⢄⢕⢔⠅⢔⢕⢁⠄⠀⢀⠀⠀⠀⠀⠀⠀⠀⠀⠀⠀⠀⠀⠀⠀⠀⠀⠀⠀⠀⠀⠀⠀⠀⠀⠀⠀⠀⠀⠀⠀⠀⠀⠀⢔⢕⢕⢕⠑⠀⠈⠁⠕⠕⠀⠀⢀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⢕⠀⠀⠀⠀⠀⠀⠁⠑⠁⠀⠀⠀⠀⠀⠀⠀⠀⠀⠀⠀⠀⠀⠀⠀⠀⠀⠀⠀⠀⠀⠀⠀⠀⠀⠀⠀⠀⠀⠀⠀⢀⢄⢔⠔⠕⠅⢔⢕⠕⢕⢕⢕⢕⢕⢕⢕⢕⢕⢕⢕⢕⢕⢕⢕⢕⢕⢕⢕⢕⢕⢕⢕⢕⢕⢕⢕⢕⢕⢕⢕⢔⢔⠀⠀⠀⠀⠀⠀⠀⠀⠀⠀⠀⠀⠀⠀⠀⠀⠀⠀⠀⠀⠀⠀⠀⠀⠀⠀⠀⠀⠀⠀⠀⠀⠀⠀⠁⠁⠁⠀⠀⠀⠀⠀⠀⠀⠀⠁⠑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⠀⠀⠀⠀⠀⠀⠀⠀⠀⠀⠀⠀⠀⠀⠀⠀⠀⠀⠀⠀⠀⠀⠀⠀⠀⠀⠀⠀⠀⠀⠀⠀⠀⠀⠀⠀⠀⠀⢄⢔⢕⢕⢅⢔⢕⢅⢁⠑⢕⢕⢕⢕⢕⢕⢕⢕⢕⢕⢜⢕⢕⢕⢕⢕⢕⢕⢕⢕⢕⢕⢕⢕⢕⢕⢕⢕⢕⢕⢕⢕⢕⢕⢕⢕⢕⢔⠀⢀⢄⠀⠀⠀⠀⠀⠀⠀⠀⠀⠀⠀⠀⠀⠀⠀⠀⠀⠀⠀⠀⠀⠀⠀⠀⠀⠀⠀⠀⠀⠀⠀⠀⠀⠀⠀⠀⢄⢕⢔⢄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⠑⠀⠀⠀⠀⠀⠀⠀⠀⠀⠀⠀⠀⠀⠀⠀⠀⠀⠀⠀⠀⠀⠀⠀⠀⠀⠀⠀⠀⠀⠀⠀⠀⠀⠀⠀⠀⢀⢔⢕⢕⢕⢕⢕⢕⢕⢕⢕⢕⢕⢕⢕⢕⢕⢕⢕⢕⢕⡕⢕⢑⢧⢕⢝⢕⢕⢕⢕⢕⢕⢕⢕⢕⢕⢕⢕⢕⢕⢕⢕⢕⢕⢕⢕⢕⢕⢕⢕⢕⠕⠀⠀⠀⢕⠀⠀⠀⠀⠀⠀⠀⠀⠀⠀⠀⠀⠀⠀⠀⠀⠀⠀⠀⠀⠀⠀⠀⠀⠀⠀⠀⠀⠀⠀⠀⠀⢕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⢄⠀⠀⠀⠀⠀⠀⠀⠀⠀⠀⠀⠀⠀⠀⠀⠀⠀⠀⠀⠀⠀⠀⠀⠀⠀⠀⠀⠀⠀⠀⠀⠄⠀⠀⠀⠀⠕⢕⢕⢕⢕⢕⢕⢕⢕⢕⢕⢕⢕⢕⢕⢕⢖⢞⢗⢇⢕⢕⢕⢕⢕⢕⢱⢕⢕⢕⢕⢕⢕⢕⢕⢕⢕⢕⢕⢕⢕⢕⢕⢕⢕⢕⢕⢕⢕⢕⢕⠑⠀⠀⠀⠀⢕⠀⠀⠀⠀⠀⠀⠀⠀⠀⠀⠀⠀⠀⠀⠀⠀⠀⠀⠀⠀⠀⠀⠀⠀⠀⠀⠀⠀⠀⠀⠀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⠀⠀⠀⠀⠀⠀⠀⠀⠀⠀⠀⠀⠀⠀⠀⠀⠀⠀⠀⠀⠀⠀⠀⠀⠀⠀⠀⠀⠀⠀⠁⠀⠀⠀⠀⠀⠀⠀⠁⢕⢑⠀⠅⢁⠕⢕⢕⢕⢕⢕⢕⢕⢕⢕⢕⢕⢕⢕⢕⢸⢇⢕⢕⢕⢕⢕⢜⢇⡕⢕⢕⢕⢕⢕⢕⢕⢕⢕⢕⢕⢕⢕⢕⢕⢑⠑⠁⠀⠀⢕⡄⠀⢕⠀⠀⠀⠀⠀⠀⠀⠀⠀⠀⠀⠀⠀⠀⠀⠀⠀⠀⠀⠀⠀⠀⠀⠀⠀⠀⠀⠀⠀⠀⠀⠀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⠀⠀⠀⠀⠀⠀⠀⠀⠀⠀⠀⠀⠀⠀⠀⠀⠀⠀⠀⠀⠀⠀⠀⠀⠀⠀⠀⠀⠀⠀⠀⠀⢀⢇⢕⠀⠀⠀⠀⠀⠁⠄⢔⢕⢕⢕⢕⢕⢕⢕⢕⢕⢕⢕⢕⢕⢕⢕⢕⢕⢕⢕⢕⢕⢅⢕⢕⢕⢕⢕⢕⢑⢕⢕⢕⢕⢕⢕⢕⢕⢕⢕⠕⠑⠀⠀⠀⠀⠀⢕⢱⣆⢕⠀⠀⠀⠀⠀⠀⠀⠀⠀⠀⠀⠀⠀⠀⠀⠀⠀⠀⠀⠀⠀⠀⠀⠀⠀⠀⠀⠀⠀⠀⠀⢀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⠀⠀⠀⠀⠀⠀⠀⠀⠀⠀⠀⠀⠀⠀⠀⠀⠀⠀⠀⠀⠀⠀⠀⠀⠀⠀⠀⠀⠀⠀⠀⠐⠚⠑⠑⠀⠀⠀⠀⠀⠀⠀⠀⠑⠑⠑⠑⠑⠑⠑⠑⠑⠑⠑⠑⠑⠑⠑⠑⠑⠑⠑⠑⠑⠑⠑⠑⠑⠑⠑⠑⠑⠑⠑⠑⠑⠑⠑⠑⠑⠑⠀⠀⠀⠀⠀⠀⠀⠀⠑⠑⠙⠑⠀⠀⠀⠀⠀⠀⠀⠀⠀⠀⠀⠀⠀⠀⠀⠀⠀⠀⠀⠀⠀⠀⠀⠀⠀⠀⠀⠀⠀⠀⠀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⡻⢿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⣆⢝⢻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⢿⣿⣿⣿⣿⣿⣿⣿⣿⣿⣿⣧⡕⢜⢿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⡙⢻⣿⣿⣿⣿⣿⣿⣿⣿⣿⣷⡕⣵⡻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⣷⣄⢌⢻⣿⣿⣿⣿⣿⣿⣿⣿⣧⢻⣷⡹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⣿⢏⢱⣿⣿⣿⣿⣿⣿⣿⣿⣿⣿⣧⡕⢕⢝⢜⢻⣿⣿⣿⣷⣿⡇⢿⣷⣹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⡿⢕⢎⣾⣿⣿⣿⣿⣿⣿⣿⣿⣿⣿⣿⣿⣮⢻⣇⢣⢜⠉⠉⠉⠉⠅⠑⠐⠕⢿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⡟⢕⣼⢱⣿⣿⣿⣿⣿⣿⣿⣿⣿⣿⣿⣿⣿⢏⠀⠘⢜⣧⢱⢄⢐⠔⠀⠀⠀⠀⠀⠘⠿⢿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⡟⢕⣱⡇⠜⢏⢝⢙⢕⢕⢕⢕⢕⢕⢕⢕⢕⢕⢀⠀⠀⠑⢸⣇⢱⢕⢀⠀⠀⠀⠀⠀⠀⢀⠀⠈⢻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⢿⢕⢕⡿⢕⣕⡵⢕⢎⢕⢕⢕⢕⢳⢾⢿⢝⢝⢻⣇⠀⠀⠀⢌⣿⡇⢇⠀⠀⠀⠀⠀⠀⠀⠑⠀⠀⠀⠝⢿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⣭⣿⣿⣿⣿⣿⣿⣿⣿⣿⣿⣿⣿⣿⣿⢿⣫⠗⢱⢕⣸⢇⢕⢝⣱⣾⢟⢕⢕⢕⢕⢕⢕⢕⢕⢕⢕⢜⢆⠀⠀⢕⢼⣿⡸⡔⠀⠀⠀⠀⠀⠑⠀⠀⠀⠀⠀⠁⠙⠻⣿⣾⣿⣿⣿⣷⣾⣶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⢛⠿⠟⠿⠟⠟⠿⠿⠿⠿⠿⠟⢟⣱⢞⢇⡕⢇⣯⣿⢕⢱⣾⣿⢏⢕⢕⢕⢕⢕⢕⢕⢕⢕⢕⢕⢕⠕⢣⡀⠕⢘⣿⣿⣧⢀⠀⠀⠀⠀⠁⠀⠀⢄⢀⠀⠀⠀⠀⠑⠝⢟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⢀⣴⢟⢕⠕⣵⢙⢸⣿⡿⢕⢸⡿⢕⢕⢱⣇⣱⣵⣷⣕⣕⣕⣕⣱⣽⣇⢼⣧⢕⢄⢸⢿⣿⣿⡇⠀⠀⠁⠑⠑⢔⢔⢕⠑⠀⢄⢀⠀⠀⠀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⡷⣣⡟⢕⢕⣱⣾⢏⢇⢨⣿⡇⢕⢸⣱⣾⣿⣿⣿⣿⣿⣿⣿⣿⣿⣿⣿⣿⣿⢜⢿⣧⢕⢕⣽⣿⣯⢇⠀⠀⠀⠀⠀⠑⢕⠁⠀⠁⠀⠀⠀⠀⠀⢤⣾⣷⣷⣶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⣟⣼⢏⢕⢕⣼⡿⣱⢧⢕⢰⣿⡇⢕⢱⣿⣿⣿⣿⣿⣿⣿⣿⣿⣿⣿⣿⣿⣿⣿⡇⠜⢿⢕⢕⢿⣿⣧⢇⢕⠀⠀⢀⢀⠄⢄⢀⢀⢀⠀⢀⢀⠄⢀⣼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⣟⣾⡏⢕⢱⣾⡟⣽⡿⢸⢕⢸⣿⢇⢕⢸⣿⣟⣿⣿⣿⣿⣿⣿⣿⣿⣿⣿⣿⣿⣿⡇⢕⢕⢕⢕⢿⣿⣧⢑⢕⠀⠀⢕⢱⢕⢔⢤⡅⢅⢅⡅⠔⠕⢵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⡟⣾⡟⢕⣱⣿⢟⣾⡟⢕⢸⢕⠜⢱⡇⢕⢕⢜⣼⣿⣿⣿⣿⣿⣿⣿⣿⣿⣿⣿⣿⣿⡇⢕⢕⢕⢕⣿⣿⣟⢕⠕⠀⠀⠐⠑⠇⠑⠕⠕⢕⢱⡀⠀⢐⢜⠟⢿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⡿⣼⢿⢕⣱⣿⢏⣾⢏⢕⢕⢸⢑⢰⣿⡇⢕⢕⢱⣿⣿⣿⣿⣿⣿⣿⣿⣿⣿⣿⣿⣿⣿⡇⢕⢕⢕⠕⡿⠿⠃⠁⠀⢀⢀⠀⠀⠀⠀⠀⠀⠁⠑⠇⢎⠕⠀⠕⢕⠘⣿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⡿⢟⢟⢟⢝⢕⢱⡿⢇⣱⣿⡟⣾⢏⢕⢕⢕⢕⡷⣿⣿⣷⡕⢕⣼⣿⣿⣿⣿⣿⣿⣿⣿⣿⣿⣿⣿⣿⢿⡇⢕⠀⠀⠀⠀⠀⠀⠀⢄⢕⢕⠕⢔⡔⣄⡀⠀⠀⠀⠀⢀⢄⢕⠔⢁⢴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⣟⡮⢕⢱⢕⢕⢕⣾⢻⢱⣿⡟⣼⡗⢕⢕⢕⢱⢕⢱⢝⢝⢿⢇⢕⣿⣿⣿⣿⣿⣿⣿⣿⣿⣿⣿⣿⣿⣿⢸⢇⢕⠀⠀⠀⠀⠀⠀⢀⢕⢕⢕⢜⣿⣿⢻⣷⢔⢄⢀⠀⠀⢄⢐⢇⢕⣳⡹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⡿⡝⢇⢕⢕⢕⢕⢑⣿⢕⣾⣿⢱⣿⢕⢕⢕⢕⢸⢕⢱⣵⡕⢕⢕⢰⣿⡇⣿⣿⣿⣿⣿⣿⣿⣿⣿⣿⣿⣏⢕⢕⢕⢕⢄⢀⠀⢀⢄⢕⢕⢕⢱⢕⢿⣿⢸⣿⡕⢕⢕⣶⢕⢕⢕⢕⢕⢜⢱⢸⣿⣿⣿⣿⣿⣿⣿⣿⣿⣿⣿⣿⣿⣿⣿⣿⣿⣿⢕⠀⢸⢕⢕⢕⢕⢸⣿⣿⣿⣿⣿⣿⣿⣿⣿⣿⣿⣿⣿⣿⣿⣿⣿⣿⣿⣿⣿⣿⣿⣿⣿⢕⢕⢕⢕⠁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⣿⢕⣵⢕⢕⢕⢕⢕⢸⣿⢱⣿⡏⣿⣿⢕⢕⡕⢕⡞⢕⣼⣿⣿⣿⡇⢸⣿⢕⣿⣿⣿⣿⣿⣿⣿⣿⣿⣿⣿⣷⢕⢕⢕⢕⣾⣿⣿⣯⣵⢕⢕⢸⣾⡇⢸⣿⢸⣿⡇⢕⡇⢿⡇⢕⢕⢕⢕⢕⣥⢎⣿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⡏⢧⡝⢕⢕⢕⣕⢅⢨⡿⣼⣿⢹⣿⣿⣧⣾⡇⢕⢇⢕⣿⣿⣿⣿⢇⢕⡇⢕⣿⣿⢸⣿⣿⣿⣿⡿⣿⣿⣿⡏⢕⢕⢕⢡⣿⣿⣿⣿⣿⡇⢕⢸⣿⣷⢸⣿⢸⣿⣿⣼⡇⢸⣇⢕⣕⡕⢕⣼⢇⢾⢸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⣕⢕⢕⢜⢱⢞⢕⢕⢑⡇⣿⡿⣾⣿⣿⣿⣿⡇⢕⢕⢕⣏⣹⣽⣝⢕⢕⢕⢕⣿⣿⢔⣿⢸⣿⣿⣿⢻⣿⢿⡕⢕⢕⢕⢸⣝⣹⣽⣽⣽⡕⢕⢸⣿⣿⡇⡿⢸⣿⣿⣿⡇⢸⣿⢕⢔⢝⣎⢕⢜⢕⣕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⣧⢇⢕⢱⡻⢕⣱⣵⢕⢸⣿⢇⣿⣿⣿⡇⢸⢕⡕⢕⢕⣿⣿⣿⣿⡕⢕⢡⡕⢹⣿⢕⢻⡕⣿⣿⣿⢕⢕⢕⢕⢕⢕⢕⣾⣿⣿⣿⣿⣿⡇⢕⢕⣿⣿⡇⡇⢸⣷⣿⣿⢕⢸⣿⢷⢵⢕⢟⡕⢕⢕⣼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⣧⡕⢜⢟⢷⢧⣵⢐⣸⡏⢕⣿⣿⣿⢇⢜⢕⣿⢕⢕⢟⣻⣿⡟⣇⢅⢾⣷⣎⢭⢇⢜⡇⣹⣿⣿⡇⢕⢕⢕⢱⢕⢱⢿⢟⢟⣯⣽⣽⡕⢕⡼⡟⢿⢇⢕⢸⢙⢿⣿⢕⢸⡇⣵⢷⢞⢏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⣧⡱⢕⢱⡕⢕⡿⢕⢕⣿⣿⡏⢕⢕⢸⠟⠃⠜⠙⠉⠉⠁⠑⠁⢕⢕⡝⣇⢕⢕⢹⡌⢹⣿⣷⡕⢕⢕⡇⣕⢕⢕⠕⠑⠉⠉⠉⠑⠘⠑⠕⠳⢕⢕⢕⢕⢜⡟⢕⣸⡇⢕⢕⢕⠜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⡇⠑⠕⢕⣇⢕⢕⣿⢿⡇⢕⢕⠑⢁⢄⢔⢕⠑⠀⠀⠀⠀⠀⢁⢜⣿⣿⣷⣷⣵⣱⣜⣛⣣⣇⣼⣿⢇⢑⢄⠀⠁⠀⠀⠁⠕⢕⢔⢄⠘⠕⢕⢕⢕⠔⡇⢕⣿⡇⢅⠑⠁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⢯⠀⠀⠕⢕⢹⢕⢕⢜⢜⢕⢕⢕⢄⢱⣵⣷⡗⠖⠂⠀⠀⠀⠀⠁⣧⣿⣿⣿⣿⣿⣿⣿⣿⣿⣿⣿⣧⣱⡇⠶⠖⠀⠀⠀⠀⠀⢱⣷⡕⢄⢕⢕⢱⡕⢸⢇⢱⣿⡇⠕⠀⠀⢕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⡟⣵⠃⠀⠀⠐⢸⢸⢕⢕⢕⢕⢕⢕⢕⢕⢵⣿⣿⣇⢀⢀⠀⠔⠀⢀⣕⣿⣿⣿⣿⣿⣿⣿⣿⣿⣿⣿⣿⣿⣿⣷⠀⢄⠀⠔⠀⢀⢀⣿⣿⣵⡿⢕⢕⣿⢕⡏⡇⢕⣿⡇⠇⠀⠀⠁⢣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⡿⡫⡾⢕⠀⠀⠀⠀⢡⡏⢕⢕⢕⢕⢻⣧⢕⢕⢻⣿⣿⣿⣧⡕⢕⡕⢕⣠⣾⣿⣿⣿⣿⣿⣿⣿⣿⣿⣿⣿⣿⣿⣿⣿⣧⣕⢕⢕⢑⣰⣾⣿⣿⣿⢇⢱⡾⢕⠜⢇⡇⢕⢸⡇⠀⠀⠀⠀⢜⢳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⢟⡵⢏⢕⠀⠀⠀⠀⠀⠱⢇⢕⢕⢱⢕⢕⢜⢳⢕⢸⣿⣿⡧⣝⢙⣛⣟⣽⣿⣿⣿⣿⣿⣿⣿⣿⣿⣿⣿⣿⣿⣿⣿⣿⣿⣿⣯⢝⠟⢙⡹⣑⣿⡿⢇⢱⢏⢕⢕⢇⢕⡇⢕⢸⣇⠀⠀⠀⠀⠀⢜⢛⡜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⢫⢞⢕⢕⢕⠀⠀⠀⠀⠀⢕⢕⢕⡕⢔⡕⢕⢕⢕⢕⢸⡽⢏⢏⢕⢕⢕⢜⢝⠛⣿⣿⣿⣿⣿⣿⣿⡿⠝⣿⣿⣿⣿⣿⣿⣿⣿⡏⢔⢕⢅⢕⢘⡫⢕⢅⢕⢕⢕⣾⢕⢕⢸⢕⢸⣿⠀⠀⠀⠀⠀⠕⢕⢜⣞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⡗⢕⣱⢱⢇⢕⢔⣄⣀⣠⡕⢕⢕⠔⢕⢕⢕⢕⢕⢕⣵⣧⢳⡇⢕⠕⢕⠕⢕⣑⣤⣿⣿⣿⣿⣿⣿⣿⣿⣼⣿⣿⣿⣿⣿⣿⣿⣿⣧⣕⠕⢕⢕⢔⣱⣷⢕⢜⢕⢱⢇⢅⢕⢜⡕⢕⡟⣰⣤⣤⡄⢄⢸⡕⡕⢜⡜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⢣⢕⣵⢇⡏⢕⢕⣼⣿⣿⣿⢇⢕⢕⢕⣇⢕⢕⢕⢕⢕⢕⢕⢜⢿⣾⣷⣷⣶⣿⣿⣿⣿⣿⣿⣿⣿⣿⣿⣿⣿⣿⣿⣿⣿⣿⣿⣿⣿⣿⣿⣷⣷⣵⣾⣿⢗⢕⢕⢕⣾⡃⢕⢕⢔⢇⢕⢇⢸⣿⣿⣷⢕⢕⢸⢸⡕⢱⢻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⣏⢕⣼⡿⣸⢕⢕⣸⣿⣿⣿⣿⢕⢕⢕⡕⠆⢕⢕⢕⢕⢕⢕⢕⢕⢜⢿⣿⣿⣿⣿⣿⣿⣿⣿⡟⢿⣿⡿⢿⢿⢿⢿⢿⣿⡿⠟⣿⣿⣿⣿⣿⣿⣿⣿⡿⢇⢕⢕⢕⢰⢟⢜⢕⢕⢕⢕⢕⢕⣼⣿⣿⣿⡇⢕⢸⣾⣿⡕⢼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⣿⢕⣼⣿⡇⡣⢕⢱⣿⣿⣿⣿⣿⡇⢕⢕⢕⢅⣇⢕⢕⢱⢕⢕⢕⢕⢕⢕⢝⢿⣿⣿⣿⣿⣿⣿⡇⢄⢕⢕⢕⢕⢕⢕⢕⢕⢄⢄⣿⣿⣿⣿⣿⣿⣿⢟⢕⢕⢕⢕⢕⡏⡝⢕⢕⢕⢕⢕⢕⢕⢻⢿⢿⢿⢧⢕⠸⣿⣿⣇⢕⣿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⡇⢱⣿⣿⡇⡇⢕⣾⣿⣿⣿⣿⠟⣕⢕⢕⢕⢕⢸⡕⢕⢕⢕⢕⢕⢕⢕⢕⢕⢕⢝⢻⢿⣿⣿⣿⣿⣧⣵⣑⣕⣕⢕⣕⣱⣵⣷⣿⣿⣿⣿⣿⢟⢏⢕⢕⢕⢕⢕⢕⡞⢕⡕⢕⢕⢕⢕⢕⢕⢱⢕⢕⢕⢕⢕⢕⢘⢏⢝⢝⢕⢝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⡇⣿⣿⣿⣿⡕⢱⣿⣿⣿⡿⢳⣾⡟⢕⠕⢕⢕⢕⢔⢕⢕⢕⢔⢕⢕⢕⢕⢕⢕⢕⢕⢕⢝⢟⢻⢿⣿⣿⣿⣿⣿⣿⣿⣿⣿⣿⣿⢿⢟⢝⢕⢕⢑⢕⢕⢕⢕⢕⢅⢕⣾⡇⢕⢄⢕⢕⢕⢕⢕⢻⣻⣕⢕⣱⢕⢑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⣷⣿⣿⣿⣿⡕⢸⣿⣿⢟⣵⢿⢏⢕⢕⢕⢑⢕⢕⢕⢕⢕⢕⢕⢕⢕⢕⢕⢕⢕⢕⢕⢕⢕⢕⢕⢕⢜⢝⢻⢿⣿⣿⡿⢟⢟⢝⢕⢕⢕⢕⢕⢕⢕⢕⢕⢕⢕⢕⢱⣿⣿⢕⢕⢜⢕⢕⢕⢕⢕⢕⢜⢹⣮⢝⢕⢎⢕⢕⢕⢕⢕⢕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⢿⢿⢟⢿⢿⢧⢜⢟⣵⢽⢕⢕⢕⢕⢕⢕⢕⢕⢕⢕⢵⢕⢕⢕⢕⢕⢕⢕⢕⢕⢕⢕⢕⢕⢕⢕⢕⢕⢕⢕⢕⢕⢕⢕⢕⢕⡕⢕⠕⢕⢕⢕⢕⢕⢕⢕⢕⢕⢕⢕⣿⡟⢕⢕⢕⢕⢕⢕⢕⢕⢕⢕⢕⢜⢕⣕⢟⢇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⠀⠀⢀⠄⠰⢗⢏⢕⢕⢕⢕⢕⢕⢕⢕⢕⢕⢕⢕⢻⣧⢕⢕⢕⢕⢕⢕⢕⢕⢕⢅⢅⠕⠁⠀⢕⢕⢕⢕⠕⣕⣕⣵⣵⣿⡇⢕⢀⠀⠑⠕⢔⢔⢕⢕⢕⢕⢕⢇⣿⢕⢕⢕⢕⢕⢕⢕⢕⢕⢕⢕⢕⢕⢕⢌⢣⣧⣕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⣿⣿⢟⢅⢕⢕⢕⢕⢕⢕⢕⢕⢕⢕⢕⢕⢕⢕⢕⢕⢕⢸⣏⢕⢕⢕⢕⢕⢕⢕⢕⠑⠁⠀⠀⠀⢕⢕⢕⣴⣿⣿⣿⣿⣿⣿⣿⡇⢕⢕⠀⠀⠀⠁⠑⠕⢕⢕⢕⢕⠑⢁⢄⢁⠑⢕⢕⢕⢕⢕⢕⢕⢕⢕⢕⢕⢕⢕⢕⢕⢇⢕⢕⢕⢕⢕⢕⢸⣇⣁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⣿⣿⡿⢟⢕⣣⢕⢕⢕⢕⢕⢕⢕⢕⢕⢕⢕⢕⢕⢕⢕⢕⢕⢕⢸⣎⣧⢕⢕⢕⢕⢕⠁⠀⠀⠀⠀⠀⠀⢕⢕⢕⣿⣿⣿⣿⣿⣿⣿⣿⡗⢕⢕⢄⠀⠀⠀⠀⠀⠀⠑⠁⢁⠀⠑⠑⠑⠀⠀⠁⠁⠁⠀⠀⠀⠀⠁⠑⢕⢕⢕⢕⢕⢕⢕⢱⡕⢕⢅⢔⣕⣟⣟⣿⣿⣿⣿⣿⣷⣶⡆⠀⠀⠀⠀⠀⠀⠀⠀⠀⠀⠀⠀⠀⠁⢕⢻⣿⣿⣿⣿⣧⣤⣤⣴⣴⣴⣿⣷⣤⣤⣤⣵⣵⣵⣵⣕⣑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⡿⢿⣿⣿⣿⣿⣿⣿⣿⣿⣿⣿⣿⣿⣿⣿⣿⣿⣿⡿⢏⢕⣵⣿⡇⢕⢕⢕⡜⢕⢕⢕⢕⢕⢕⢕⢕⢕⣕⣱⣥⣧⡇⢸⣯⣇⢕⢕⢕⢕⢕⠀⠀⠀⠀⠀⠀⠀⢕⢕⢱⣿⣿⣿⣿⣿⣿⣿⣿⡃⢕⢕⢕⠀⠀⠀⠀⠀⠀⠀⢀⢕⠕⠀⠀⠀⠀⠀⠀⠀⠀⠀⠀⠀⠀⠀⠁⠑⠕⠕⠱⠕⠕⠕⢸⣿⣷⣧⡕⢝⢻⢿⢿⢿⢿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⢻⡿⢟⢏⢕⢕⢕⢹⣿⣿⣿⣿⣿⣿⣿⣿⣿⣿⣿⣿⣿⣿⡿⢏⣱⣾⣿⣿⣿⡇⢕⠕⣼⡇⢕⠕⠕⠑⢕⢕⢕⣵⣿⣿⣿⣿⣿⢇⡿⢇⢜⢕⢕⢕⢕⠀⠀⠀⠀⠀⠀⠀⠀⢕⢕⠘⣿⣿⣿⣿⣿⣿⣿⡟⢕⢕⢕⠄⠀⠀⠀⠀⠀⠀⠀⠀⠁⠀⠀⠀⠀⠀⠀⠀⠀⠀⠀⠀⠀⠀⠀⠀⠀⠀⠀⠀⠀⠀⠀⠀⠙⠻⣿⣿⣷⣕⡕⢄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⢕⢕⢕⢕⢕⢕⢕⢕⢹⣿⣿⣿⣿⣿⣿⣿⣿⣿⣿⣿⣿⢏⢱⣾⣿⣿⣿⣿⣿⢇⢕⣱⣿⡇⢕⠀⠀⠀⢕⢱⣿⣿⣿⣿⣿⣿⢏⢐⢇⢕⢸⢕⢕⢕⢕⠀⠀⠀⠀⠀⠀⠀⠀⢑⣕⢮⣿⣿⣿⣿⣿⣿⡽⢎⢕⢱⠕⠀⠀⠀⠀⠀⠀⠀⠀⠀⠀⠀⠀⠀⠀⠀⠀⠀⠀⠀⠀⠀⠀⠀⠀⠀⠀⠀⠀⠀⠀⠀⠀⠀⠀⠀⠘⢻⣿⣿⣷⡕⢜⣿⡇⠀⠀⢄⡇⠀⠀⠀⠀⠀⠀⢕⢕⢕⠀⠀⠀⠀⠀⢑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⢕⢕⢕⢕⢕⢕⢕⠕⠑⢿⣿⣿⣿⣿⣿⣿⣿⣿⣿⣿⢏⢱⢿⢿⢿⢿⣿⣿⣿⢕⢱⣿⣿⡇⢕⠀⢄⠀⢱⣿⣿⣿⣿⣿⣿⢏⢑⢕⢑⢕⢕⢕⢕⢕⢕⠀⠀⠀⠀⠀⠀⠀⠀⠀⢻⣿⣿⣿⣿⣿⣿⣽⡿⠟⠁⠀⠀⠀⠀⠀⠀⠀⠀⠀⠀⠀⠀⠀⠀⠀⠀⠀⠀⠀⠀⠀⠀⠀⠀⠀⠀⠀⠀⠀⠀⠀⠀⠀⠀⠀⠀⠀⠀⠀⠝⢟⢛⢛⢕⢜⠃⠀⠀⠁⠛⠃⠀⠀⠀⠀⠀⢕⢕⢕⢀⢕⢕⢕⢔⢕⢻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⢕⢑⢕⢕⢕⢕⢕⢕⠀⠀⠘⢻⣿⣿⣿⣿⣿⣿⢿⣟⣧⣷⣿⣿⣿⢿⢿⢷⢽⢟⠕⣼⣿⣿⣿⣷⣦⢱⣔⣾⣿⣿⣿⣿⣿⡏⣰⡕⢑⢕⢕⢕⢕⢕⢕⠁⠀⠀⠀⠀⠀⠀⠀⠀⠀⠈⠉⠉⠉⠁⠁⠁⠀⠀⠀⠀⠀⠀⠀⠀⠀⠀⠀⠀⠀⠀⠀⠀⠀⠀⠀⠀⠀⠀⠀⠀⠀⠀⠀⠀⠀⠀⠀⠀⠀⠀⠀⠀⠀⠀⠀⠀⠀⠀⠀⠀⠀⢕⣕⣕⢕⠕⠀⠀⠀⠀⠀⢀⣁⣔⣔⡔⢕⢕⢕⠑⠕⢕⢕⢕⡕⢕⢕⢝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⠀⠀⠑⠑⠁⠀⠀⠀⠈⢿⣿⡿⣟⣽⣷⣿⡿⢟⢟⢝⢕⢕⢕⠁⠁⠁⠁⠐⠟⠿⠿⠿⠟⠛⠘⠘⠟⠟⠻⠿⣿⣿⢕⡿⢕⢕⢕⢕⢕⠕⠕⠑⠀⠀⠀⠀⠀⠀⠀⠀⠀⠀⠀⠀⠀⠀⠀⠀⠀⠀⠀⠀⠀⠀⠀⠀⠀⠀⠀⠀⠀⠀⠀⠀⠀⠀⠀⠀⠀⠀⠀⠀⠀⠀⠀⠀⠀⠀⠀⠀⠀⠀⠀⠀⠀⠀⠀⠀⠀⠀⠀⠀⠀⠀⢝⢻⢿⣿⣷⣴⣆⠀⠐⠐⠘⠙⠙⠙⠁⢕⢕⠀⠀⠀⢕⢕⢕⢕⢕⢕⢱⣾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⢔⠀⠀⠀⢔⢕⠕⠀⠀⢈⣽⣾⣿⢿⢟⢕⢕⢕⢕⢕⢕⢕⢕⠀⠀⠀⠀⠀⠀⠀⠀⠀⠀⠀⠀⠀⠀⠀⠀⠀⠀⠁⠻⢇⠕⠑⠁⠁⠀⠀⠀⠀⠀⠀⠀⠀⠀⠀⠀⠀⠀⠀⠀⠀⠀⠀⠀⠀⠀⠀⠀⠀⠀⠀⠀⠀⠀⠀⠀⠀⠀⠀⠀⠀⠀⠀⠀⠀⠀⠀⠀⠀⠀⠀⠀⠀⠀⠀⠀⠀⠀⠀⠀⠀⠀⠀⠀⠀⠀⠀⠀⠀⠀⠐⢕⢕⢕⢜⢝⢻⢿⣷⣦⣄⢄⡀⠀⠀⠀⠕⠀⠀⠀⠀⠕⠕⠕⠀⠀⣵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⠀⠀⠀⠀⠀⢀⣴⣿⣿⢟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⠁⠑⠘⠟⢿⣿⣦⣐⢴⡔⠀⠀⠀⢀⢀⠀⠀⠀⢀⣼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⡄⠀⠀⢰⣿⣿⡟⢕⢕⢕⢕⠑⠁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⢿⣿⣷⣕⠀⠀⠀⠕⠕⠀⠀⢀⣼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⣧⡄⠀⠀⣿⡏⢕⢕⢕⢕⠁⠀⠀⠀⠀⠀⠀⠀⠀⠀⠀⠀⠀⠀⠀⠀⠀⠀⠀⠀⠀⠀⠀⠀⠀⠀⠀⠀⠀⠀⠀⠀⠀⠀⠀⠀⠀⠀⠀⠀⠀⠀⠀⠀⠀⠀⠀⠀⢀⢄⢄⢄⢄⢔⢔⢀⢔⢄⢄⢀⢀⢄⢄⢀⢀⠀⠀⠀⠀⠀⠀⠀⠀⠀⠀⠀⠀⠀⠀⠀⠀⠀⠀⠀⠀⠀⠀⠀⠀⠀⠀⠀⠀⠀⠀⠀⠀⠀⠀⠀⠀⠀⠀⠀⠀⠀⠀⠀⠀⠀⠀⠀⢕⢝⣿⣿⣷⢀⠀⠀⠀⠀⢀⣾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⢯⢄⠀⠁⠀⠁⢕⢕⢕⠀⠀⠀⠀⠀⠀⠀⠀⠀⠀⠀⠀⠀⠀⠀⠀⠀⠀⠀⠀⠀⠀⠀⠀⠀⠀⠀⠀⠀⠀⠀⠀⠀⠀⠀⠀⠀⠀⠀⠀⠀⠀⢄⠄⠁⢕⢕⢕⢕⢕⢕⢕⢕⢕⢕⢕⢔⢕⢕⢄⢅⢕⢕⢕⠑⢑⠁⠀⢀⢄⢀⠀⠀⠀⠀⠀⠀⠀⠀⠀⠀⠀⠀⠀⠀⠀⠀⠀⠀⠀⠀⠀⠀⠀⠀⠀⠀⠀⠀⠀⠀⠀⠀⠀⠀⠀⠀⠀⠀⠀⠀⢄⢕⢕⠘⠿⡇⢕⠕⠀⠀⠀⢞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⠁⠀⠀⠀⠀⠀⢕⢕⠄⠀⠀⠀⠀⠀⠀⠀⠀⠀⠀⠀⠀⠀⠀⠀⠀⠀⠀⠀⠀⠀⠀⠀⠀⠀⠀⠀⠀⠀⠀⠀⠀⠀⠀⠀⠀⠐⠑⠕⢕⢕⢔⢄⢔⢔⢕⢕⢕⢕⢕⢕⢕⢕⢕⢕⢕⢕⢔⢔⢕⢕⢕⢕⢔⢔⢕⢕⠕⢕⢕⢄⢀⠐⢀⠀⠀⠀⠀⠀⠀⠀⠀⠀⠀⠀⠀⠀⠀⠀⠀⠀⠀⠀⠀⠀⠀⠀⠀⠀⠀⠀⠀⠀⠀⠀⠀⠀⠀⠔⢕⢕⠕⠀⠀⠀⠀⠀⠀⠀⢀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⠀⠀⠀⠀⠀⠀⠀⠁⠀⠀⠀⠀⠀⠀⠀⠀⠀⠀⠀⠀⠀⠀⠀⠀⠀⠀⠀⠀⠀⠀⠀⠀⠀⠀⠀⠀⠀⠀⠀⠀⢀⢄⢔⠕⢕⠄⢔⢔⢑⠕⢕⢕⢕⢕⢕⡕⢕⢕⢕⢱⢕⢕⢕⢕⢕⢕⢕⢕⢕⢕⢕⢕⢕⢕⢕⢕⢕⢕⢕⢕⢕⢕⢕⢀⢄⢀⠀⠀⠀⠀⠀⠀⠀⠀⠀⠀⠀⠀⠀⠀⠀⠀⠀⠀⠀⠀⠀⠀⠀⠀⠀⠀⠀⠀⠀⠀⠀⠀⠀⠀⠀⠀⠀⠀⠀⠀⠀⢄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⢕⠀⠀⠀⠀⠀⠀⠀⠀⠀⠀⠀⠀⠀⠀⠀⠀⠀⠀⠀⠀⠀⠀⠀⠀⠀⠀⠀⠀⠀⠀⠀⠀⠀⠀⠀⠀⠀⠀⢄⢔⢕⢕⢕⢕⢕⢕⠅⢅⠕⢕⢕⢕⢕⢕⢕⢕⢕⢕⢕⢕⢕⢕⢕⠕⢕⢕⢕⢕⢕⢕⢕⢕⢕⢕⢕⢕⢕⢕⢕⢕⢕⢕⢕⢕⢕⢕⢕⢀⢀⢔⠐⠀⠀⢀⠀⠀⠀⠀⠀⠀⠀⠀⠀⠀⠀⠀⠀⠀⠀⠀⠀⠀⠀⠀⠀⠀⠀⠀⠀⠀⠀⠀⠀⠀⠀⠀⠀⠀⠁⠑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⠀⠀⠀⠀⠀⠀⠀⠀⠀⠀⠀⠀⠀⠀⠀⠀⠀⠀⠀⠀⠀⠀⠀⠀⠀⠀⠀⠀⠀⠀⠀⠀⠀⠀⠀⠀⢄⢕⢕⢕⢕⢕⢕⢕⢕⢕⢕⢕⢕⢕⢕⢕⢕⢕⡕⢕⢕⢱⢕⢕⢣⢇⢕⢕⢌⢕⢕⢕⢕⢕⢕⢕⢕⢕⢕⢕⢕⢕⢕⢕⢕⢕⢕⢕⢕⢕⢕⢕⢕⠁⠀⠀⠄⢕⠀⠀⠀⠀⠀⠀⠀⠀⠀⠀⠀⠀⠀⠀⠀⠀⠀⠀⠀⠀⠀⠀⠀⠀⠀⠀⠀⠀⠀⠀⠀⠀⠀⢔⢔⢄⢔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⠀⠀⠀⠀⠀⠀⠀⠀⠀⠀⠀⠀⠀⠀⠀⠀⠀⠀⠀⠀⠀⠀⠀⠀⠀⠀⠀⠀⠀⠀⢀⠀⠀⠀⠀⠀⠑⢕⢕⢕⢕⢕⢕⢕⢕⢕⢕⢕⢕⢕⢕⢕⢔⢇⢏⢕⢕⢝⢕⢕⡕⢕⢅⢕⢕⢕⢕⡕⢕⢕⢕⢕⢕⢕⢕⢕⢕⢕⢕⢕⢕⢕⢕⢕⢕⢕⢕⠕⠁⠀⠀⢄⠀⠑⢄⠀⠀⠀⠀⠀⠀⠀⠀⠀⠀⠀⠀⠀⠀⠀⠀⠀⠀⠀⠀⠀⠀⠀⠀⠀⠀⠀⠀⠀⠀⠀⠀⢕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⠀⠀⠀⠀⠀⠀⠀⠀⠀⠀⠀⠀⠀⠀⠀⠀⠀⠀⠀⠀⠀⠀⠀⠀⠀⠀⠀⠀⠀⠀⠁⠀⠀⠀⠀⠀⠀⠀⠁⠄⢐⠄⠔⢁⠅⢕⢕⢕⢕⢕⢕⢕⢕⢕⢕⢕⢕⢕⢗⢇⢣⢱⢕⢕⢕⢕⢕⢱⢵⢕⢕⢕⢕⢕⢕⢕⢕⢕⢕⢕⢕⢕⢕⢕⢕⠁⠁⠀⠀⠀⢕⢕⢄⠀⢕⠀⠀⠀⠀⠀⠀⠀⠀⠀⠀⠀⠀⠀⠀⠀⠀⠀⠀⠀⠀⠀⠀⠀⠀⠀⠀⠀⠀⠀⠀⠀⠀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⠀⠀⠀⠀⠀⠀⠀⠀⠀⠀⠀⠀⠀⠀⠀⠀⠀⠀⠀⠀⠀⠀⠀⠀⠀⠀⠀⠀⠀⠀⠀⠀⠀⢕⢕⠀⠀⠀⠀⠀⠁⠑⠔⢕⢕⢕⢕⢕⢕⢕⢕⢕⢕⢕⢕⢕⢕⢕⢕⢕⢕⢕⢕⢕⢕⢕⢕⢕⢕⢕⢅⢕⢕⢕⢕⢕⢕⢕⢕⢕⢕⢕⠕⠑⠀⠀⠀⠀⠀⠀⢕⢕⢕⡔⢕⠀⠀⠀⠀⠀⠀⠀⠀⠀⠀⠀⠀⠀⠀⠀⠀⠀⠀⠀⠀⠀⠀⠀⠀⠀⠀⠀⠀⠀⠀⠀⢔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⢀⠀⠀⠀⠀⠀⠀⠀⠀⠀⠀⠀⠀⠀⠀⠀⠀⠀⠀⠀⠀⠀⠀⠀⠀⠀⠀⠀⠀⢄⢄⣼⢕⢕⠀⠀⠀⠀⠀⠀⠀⠀⠁⠑⠑⠕⢕⢕⢕⢕⢕⢕⢕⢕⢕⢕⢅⢇⢕⢕⢕⢕⢕⢕⢕⢕⢕⢕⢕⢕⢕⢕⢕⢕⢕⢕⢕⠕⠑⠁⠀⠀⠀⠀⠀⠀⠀⠀⠀⢕⢕⢕⡇⢕⢀⠀⠀⠀⠀⠀⠀⠀⠀⠀⠀⠀⠀⠀⠀⠀⠀⠀⠀⠀⠀⠀⠀⠀⠀⠀⠀⢀⢄⢔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⠀⠀⠀⠀⠀⠀⠀⠀⠀⠀⠀⠀⠀⠀⠀⠀⠀⠀⠀⠀⠀⠀⠀⠀⠀⠀⠀⠑⠘⠛⠑⠑⠀⠀⠀⠀⠀⠀⠀⠀⠀⠀⠀⠀⠀⠁⠑⠑⠑⠑⠑⠑⠑⠑⠑⠑⠑⠑⠑⠑⠑⠑⠑⠑⠑⠑⠑⠑⠑⠑⠑⠁⠁⠀⠀⠀⠀⠀⠀⠀⠀⠀⠀⠀⠀⠀⠐⠑⠑⠑⠃⠑⠃⠑⠑⠐⠀⠀⠀⠀⠀⠀⠀⠀⠀⠀⠀⠀⠀⠀⠀⠀⠀⠀⠀⠀⠀⠐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⣮⡙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⣷⣕⢜⢻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⡟⢿⣿⣿⣿⣿⣿⣿⣿⣿⣿⣿⣇⢕⢝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⣔⠙⢿⣿⣿⣿⣿⣿⣿⣿⣿⣿⣇⢾⣎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⢟⣿⣿⣿⣿⣿⣿⣿⣿⣿⣧⡕⢜⢻⣿⢻⣿⣿⣿⣿⣿⣿⡜⣿⣯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⢟⢕⣸⣿⣿⣿⣿⣿⣿⣿⣿⣿⣿⣿⣇⢱⣸⡕⡜⢻⢿⢿⢿⢿⡧⢹⢿⡎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⢏⢡⢇⣿⣿⣿⣿⣿⣿⣿⣿⣿⣿⣿⣿⣿⣷⠝⢿⢸⡕⢄⠀⢀⢀⠐⠀⠁⠁⠘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⢇⢕⡟⢸⣿⡿⢿⢿⢿⢟⢻⢿⢿⢟⢟⢿⢿⠇⠀⠀⠕⢻⡜⢕⢄⠁⠀⠀⠀⠀⠀⠁⠙⠛⠻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⢏⢕⣼⢇⢡⢵⠅⣕⢕⢕⢕⢕⢕⣕⣡⢷⣵⣕⢔⠀⠀⠀⢸⣷⢘⡕⠔⠀⠀⠀⠀⠀⠀⢄⠀⠀⠜⢻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⢟⢏⢕⢱⡏⢕⣱⢞⢝⣵⢕⢕⢕⢕⢜⢟⢏⢕⢕⢝⢷⢀⠀⠀⢕⢻⣇⢷⢀⠀⠀⠀⠀⠀⢀⠑⠀⠀⠀⠈⠟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⣿⣿⣿⣿⣿⣿⣿⣿⣿⣿⣿⣿⢿⣫⡗⢕⡅⢕⣿⢕⢜⢕⣼⡿⢏⢕⢕⢕⢕⢕⢕⢕⢕⢕⢕⢔⢓⡀⠀⢕⢸⣿⡱⢇⠀⠀⠀⠀⠀⠁⢀⠀⠀⠀⠀⠀⠑⠕⠺⢿⣿⣿⣿⣿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⠟⠿⠟⠟⠿⠿⠿⠿⠿⢟⣱⡞⢏⢕⢱⢗⣿⡟⢕⢱⣿⡿⢕⢕⡕⢕⢕⢕⢕⢕⢕⢕⢕⡱⡕⢱⡕⡄⠀⢈⣿⣿⣷⡔⠀⠀⢀⢀⢀⢀⠀⢔⢄⠀⠀⠀⠀⠀⠐⠌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⢀⣰⢞⢕⢕⣱⡿⢜⢸⣿⡇⢕⢸⡟⢕⣕⣼⣧⣷⣿⣿⣧⣵⣵⣵⣵⣿⣷⢞⣷⣜⢔⢄⢻⣿⣿⡇⠀⠀⠀⠁⠑⠕⢕⢕⠑⠀⠔⠔⠀⠀⠀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⢧⡾⢇⢕⢕⣼⡟⣕⢕⣯⣿⡇⢕⢜⣾⣿⣿⣿⣿⣿⣿⣿⣿⣿⣿⣿⣿⣿⣿⡜⣿⣷⢕⢕⣹⣿⣿⠇⢔⠀⠀⠀⠀⠁⠕⢅⠀⠀⠀⠀⠀⠀⠀⠐⣾⣶⣷⣶⣿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⣳⡿⢕⢕⣱⣿⢏⣾⠸⢕⢸⣿⢇⢕⢸⣿⣿⣿⣿⣿⣿⣿⣿⣿⣿⣿⣿⣿⣿⣿⡇⢕⢹⢕⢕⢹⣿⣷⢇⢕⠀⠀⢀⢄⢁⠐⢄⢄⢀⢀⢀⢄⢔⢀⢱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⣱⣯⢕⢜⣼⣿⢣⣿⢟⢸⢕⢺⡿⡕⢕⢜⣿⢻⣿⣿⣿⣿⣿⣿⣿⣿⣿⣿⣿⣿⣿⡇⢕⢕⢕⢕⣾⣿⣿⢱⢕⠀⠀⢕⢕⢕⢕⢲⣆⢔⢔⠔⠖⠃⢹⣿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⢳⣿⢇⢕⣾⣿⣳⣿⢏⢕⢸⢕⢑⣵⡏⢕⢕⢜⣿⣿⣿⣿⣿⣿⣿⣿⣿⣿⣿⣿⣿⣿⡇⢕⢕⢕⢕⢾⣿⣿⢜⠑⠀⠀⠀⠑⠑⠅⠁⠑⠕⢜⢆⠀⡠⢆⠙⢟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⡿⢿⢃⡿⡏⢕⣾⣿⣳⡿⢇⢕⢕⠜⢀⣸⣿⣟⢕⢕⢱⣿⣿⣿⣿⣿⣿⣿⣿⣿⣿⣿⣿⣿⣿⡇⢕⠕⠕⠱⠺⠟⠙⠀⠀⢄⢄⢀⠀⠀⠀⠀⠀⠀⠁⠑⠕⢕⠀⠕⢕⢔⢻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⣛⢝⢝⢕⢕⢕⣼⣿⢕⣿⣿⢣⣿⢕⢕⢕⢕⢕⢟⣿⣿⣯⡕⢕⣿⣿⣿⣿⣿⣿⣿⣿⣿⣿⣿⣿⣿⣿⢹⡇⢕⠀⠀⠀⠀⠀⠀⠀⢀⢕⢕⢕⣱⣷⢢⣄⢀⠀⠀⠀⠄⢔⠔⠐⢁⢔⢿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⢱⡇⢕⢪⢕⢇⢱⣟⡕⣸⣿⢇⣿⢇⢕⢕⢕⢱⢕⢱⢝⢍⢻⢕⢱⣿⡟⣿⣿⣿⣿⣿⣿⣿⣿⣿⣿⣿⣿⢜⢇⢕⢀⠀⠀⠀⠀⠀⢀⢕⢕⢕⢕⣿⣿⢸⣿⡕⢔⢄⢀⢀⢄⢵⢗⢕⢸⡏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⠏⢕⢕⢕⢕⢕⢕⢸⡏⢵⣿⡟⣾⡏⢕⢕⢕⢕⡾⢕⢸⣧⣕⠕⢕⢸⣿⢇⣿⣿⣿⣿⣿⣿⣿⣿⣿⣿⣿⣧⢕⢕⢕⢕⢔⣀⣀⣀⢔⢕⢕⢕⣸⡕⢸⣿⡟⣿⡇⢕⢱⢸⡇⢕⢕⢕⢕⢕⢱⢜⣿⣿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⡏⡜⡇⢕⢕⢕⢕⢕⢼⡇⣸⣿⢳⣿⣇⢕⢱⢕⢕⢇⢕⣿⣯⣿⣿⡇⠜⡿⢕⣿⣿⣻⣿⣿⣿⣿⣿⣿⣿⣿⣯⢕⢕⢕⢕⣿⣿⣿⣿⣵⡕⢕⢕⣿⣧⢸⣿⢇⣿⣷⠕⣸⢸⣿⢕⢕⢕⢕⢕⢸⢣⢹⣿⣿⣿⣿⣿⣿⣿⣿⣿⣿⣿⣿⣿⣿⣿⣿⣿⢕⠀⢸⢕⢕⢕⢕⢸⣿⣿⣿⣿⣿⣿⣿⣿⣿⣿⣿⣿⣿⣿⣿⣿⣿⣿⣿⣿⣿⣿⣿⣿⣿⢕⢕⢕⢕⠀⠀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⢕⢷⡕⢧⢕⣱⡵⢔⢼⣇⣿⡟⣼⣿⣿⣵⣿⢕⢕⢕⠕⣿⣿⣿⣿⢕⢨⡇⢕⣿⣿⢸⡟⣿⣿⣿⣿⣿⣿⣿⡏⢕⢕⢕⢕⣿⣿⣿⣿⣿⡇⢕⢕⣿⣿⡕⣿⢱⣿⣿⣶⡇⢔⣿⢕⢱⣕⢕⡼⢕⢎⢕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⣿⢕⢕⢕⢕⣼⢕⢕⢕⢜⢹⣿⣇⣿⣿⣿⡟⣿⢕⢕⢕⢕⣽⣵⣵⣵⢕⢸⢕⢕⣿⣿⢕⣿⢸⣿⣿⣿⠹⢿⢻⢕⢕⢕⢕⢜⣵⣵⣷⣷⣵⣼⢕⢕⣿⣿⡇⣿⢸⣿⣿⣿⡇⢕⣿⢕⢕⢜⢳⡕⢕⢕⢜⣿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⣯⢕⢕⢵⣗⢑⢵⢾⢡⣼⡿⢸⣿⣿⣿⢇⢜⢕⡕⢕⢕⣿⣿⣿⣿⢕⢕⢱⡇⢻⣿⢕⢸⡕⣿⣿⣿⢕⢔⢕⢕⢕⢕⢕⣼⣿⣿⣿⣿⣿⡏⢕⢕⣿⣿⡇⡙⢸⡏⣿⣿⡇⢕⣿⢜⢗⢕⣜⡵⢕⡕⣼⣿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⣿⣷⣕⢱⢝⢟⢷⠧⡕⣿⢇⢸⣿⣿⡟⢕⢕⢱⣷⢕⢣⣽⣽⣽⡽⢥⢕⢟⢿⡆⢖⢕⢕⢇⠸⣿⣿⡇⢕⢕⢕⢸⢕⠱⢟⢏⢽⢭⣟⣿⡕⢕⡕⡏⢿⡇⢕⢕⢕⠿⣿⢕⢡⣿⢱⢞⢟⢝⢕⢕⢸⣿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⣿⣷⡱⢕⢕⢕⢣⡏⢕⢸⣿⣿⢇⢕⢕⢜⠋⠙⠅⢁⢁⠁⢁⢁⢕⠑⢕⢼⣧⢕⠅⢺⡔⢹⣿⣷⢕⢕⢕⡟⢕⢕⠕⠑⢁⢀⠀⢀⢐⢁⠈⠘⢓⢅⢕⢕⢕⢕⣿⢕⢸⣿⢕⢇⢕⢜⢔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⣿⠑⠑⢕⢸⢸⢕⢸⡏⢿⢕⢕⠕⠁⢄⢔⢕⢕⠁⠀⠀⠀⠑⠀⢅⢜⣿⣷⣷⣾⣗⢑⣝⢻⠇⢇⣼⣇⢇⢁⢔⠁⠀⠀⠀⠀⠑⢕⢕⢔⠁⠑⢕⢕⢕⢕⣿⢕⣼⣿⢑⠁⠁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⡟⢕⠀⠀⢕⢸⡸⢕⢕⢕⢜⢕⢕⢕⢄⢡⣷⣿⢘⠛⠀⠀⠀⠀⠀⢜⣧⣿⣿⣿⣿⣿⣿⣿⣿⣿⣷⣿⣷⣵⣧⠚⠃⠀⠀⠀⠀⠀⢸⣿⡗⢄⡕⢕⢱⡇⢱⢸⢕⣿⡟⡕⠀⠀⠕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⡿⣫⢎⠀⠀⠀⢸⡕⡞⢕⢕⢕⢕⡕⢕⢕⢕⣳⣿⣿⣇⠄⢄⢀⠔⢀⢄⢱⣿⣿⣿⣿⣿⣿⣿⣿⣿⣿⣿⣿⣿⣿⣿⢀⢄⢀⠐⢀⢀⣀⣾⣿⣿⡿⢕⢕⣾⢕⢚⢸⢕⢻⣷⡇⠀⠀⠀⢑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⢟⣼⢏⠑⠀⠀⠀⠁⢾⡕⢕⢕⢕⢜⢻⣕⢕⢕⢻⣿⣿⢿⣮⣅⢕⢕⢑⣤⣿⣿⣿⣿⣿⣿⣿⣿⣿⣿⣿⣿⣿⣿⣿⣿⣷⣅⡑⢱⢕⣰⡾⣿⣿⣿⢇⢱⡾⢕⠔⢅⢸⢕⢸⣿⠁⠀⠀⠀⠁⢹⣮⢿⣿⣿⡇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⡿⡣⢟⢕⢑⠀⠀⠀⠀⠀⢨⢇⢕⢕⢕⢕⢕⢝⢵⢕⢸⣿⡟⣧⢬⠙⢝⣹⢽⣿⣿⣿⣿⣿⣿⣿⣿⣿⣿⣿⣿⣿⣿⣿⣿⣿⣿⣿⡹⣝⢍⢕⢱⣹⡿⢇⢱⢏⡅⢕⡇⢕⢸⢕⢸⣿⠀⠀⠀⠀⠀⠁⢜⢧⢻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⣟⡝⢕⢕⢕⢕⠀⠀⠀⠀⢔⢜⢕⢕⢕⢜⢕⢕⢕⢕⢕⢸⣗⢜⢝⢕⢕⢕⢕⢌⢻⣿⣿⣿⣿⣿⣿⣿⡿⢯⣿⣿⣿⣿⣿⣿⣿⣿⡿⢔⢕⢕⢁⢕⢏⢕⢕⢕⢕⢕⣼⢕⢕⢸⡕⢕⣿⠀⠀⠀⠀⠀⠱⢕⢕⢳⢻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⢏⢎⢕⢔⡜⢕⢕⢰⣤⣤⣴⢕⢕⢕⢑⡕⢕⢇⢕⢕⢱⢾⡧⢿⡕⢕⢕⢕⠕⣕⣱⣼⣿⣿⣿⣿⣿⣿⣿⣿⣾⣿⣿⣿⣿⣿⣿⣿⣿⣷⣕⡕⢕⢰⠕⣱⣾⢕⢜⢕⢱⡟⠕⢕⢜⡇⢕⢻⢰⣶⣴⣆⢕⢕⢱⢱⢕⠣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⢏⢇⣱⡟⣼⢕⢕⢱⣿⣿⣿⣿⢕⢕⢕⢕⢇⢕⢕⢕⢕⢕⢕⢕⢜⢿⣷⣷⣷⣾⣿⣿⣿⣿⣿⣿⣿⣿⣿⣿⣿⣿⣿⣿⣿⣿⣿⣿⣿⣿⣿⣿⣷⣷⣷⣾⡟⢅⢕⢕⢕⣸⢧⢇⢕⢕⢇⢕⢕⢸⣿⣿⣿⡕⢕⢜⡇⣧⢕⢞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⡟⢇⣱⣿⢳⢏⢕⢱⣿⣿⣿⣿⣿⢕⢕⢕⢜⡕⢕⢕⢱⢕⢕⢕⢕⢕⢜⢿⣿⣿⣿⣿⣿⣿⣿⣿⢟⢿⢿⢿⢿⢿⢿⢿⢿⢿⢿⠟⣿⣿⣿⣿⣿⣿⣿⣿⡿⢇⢕⢕⢕⢕⡯⡣⢕⢕⢕⢅⢕⢕⢸⣿⣿⣿⣷⢕⢕⣷⣿⣇⢕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⢝⣱⣿⡟⡾⢕⢕⣾⣿⣿⣿⣿⣿⢕⢕⢜⢕⢜⢕⢕⢕⢇⢕⢕⢕⢕⢕⢕⢝⢿⣿⣿⣿⣿⣿⣿⡕⢄⢕⢕⢕⢕⢕⢕⢕⢕⢄⢄⣿⣿⣿⣿⣿⣿⣿⢟⢕⢕⢕⢕⢕⡾⢜⢕⢕⢕⢕⢕⢕⢕⢸⢿⢿⢿⢿⢕⢕⢸⢸⣿⡕⢸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⡏⢱⣿⣿⡇⡇⢕⢸⣿⣿⣿⣿⢟⣱⢕⢕⢕⢕⢔⢇⢕⢕⢕⢕⢕⢕⢕⢕⢕⢕⢕⢍⢻⢿⣿⣿⣿⣿⣷⣵⣕⣕⣕⢕⣕⣕⣱⣷⣿⣿⣿⣿⣿⢟⢏⢕⢕⢕⢕⢕⢕⣸⢱⢇⢕⢕⢕⢕⢕⢕⢕⣷⣕⢕⢕⢕⢕⢕⢹⢜⢝⢕⢏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⡇⣾⣿⣿⣿⡇⢕⣿⣿⣿⢟⣱⠗⣿⢇⢕⢕⢕⢕⢔⡇⢕⢕⢕⢕⢕⢕⢕⢕⢕⢕⢕⢕⢕⢜⢝⢻⢿⣿⣿⣿⣿⣿⣿⣿⣿⣿⣿⣿⢿⢟⢝⢕⢕⢕⢕⢕⢕⢕⢕⢱⢕⣱⢕⢕⡕⢕⢕⢕⢕⢕⢻⣿⣧⣕⢕⡕⢕⡕⢕⢕⢕⢇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⣷⣿⣿⣿⣿⡇⢕⢟⣫⣵⣾⡿⢟⢝⢕⢕⢕⢕⢕⢕⢔⠇⢕⢕⢕⢕⢕⢕⢕⢕⢕⢕⢕⢕⢕⢕⢕⢕⢜⢝⢟⢿⣿⣿⡿⢟⢏⢕⢕⢕⢕⢕⢕⢕⢕⢕⢕⢕⢕⢕⢕⣵⣿⢕⢕⡕⢕⢕⢕⢁⢕⢕⢜⢟⢷⣗⡕⢕⢕⢕⢕⢕⢕⢕⢕⢕⢕⢸⣿⠀⠀⠀⠀⠀⠀⠀⠀⠀⠀⠀⠀⠀⠀⠀⠀⠀⠀⠀⠀⣿⣿⣿⣿⣿⣿⣿⣿⣿⡿⢿⢿⢿⢿⢿⣿⢕⢕⢕⢝⢕⢜⢝⢕⢕⢝⢕⢜⢝⢕⢕⢹⣝⣝⣝⣹⣿⣽⣽⣵⡕⢕⢕⢕⢕⢀⢕⢕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⢟⢿⢿⢿⢟⡕⢕⢿⢟⢏⢕⢕⢕⢕⢕⢕⢕⢕⢔⢕⢕⡇⢕⢕⢕⢕⢕⢕⢕⢕⢕⢕⢕⢕⢕⢕⠕⢕⢕⢕⢕⢕⢕⢕⢕⢕⢕⡕⢕⠑⢕⢕⢕⢕⢕⢕⢕⢕⢕⢕⢺⣿⡿⢕⢕⢕⢕⢕⢕⢕⢕⢕⢕⢕⢕⢜⢇⢱⢷⣕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⢀⢄⢕⢕⢕⢕⢕⢕⢕⢕⢕⢕⢕⢕⢕⢕⢕⢕⢕⢕⢾⣕⢕⢕⢕⢕⢕⢕⢕⢕⢕⢕⠕⠑⠀⢀⢕⢕⢕⡕⡕⣕⣕⣡⣷⣿⡇⢕⢄⠀⠁⠕⢕⢕⢕⢕⢕⢕⠕⢸⣿⢇⢕⢕⢕⢕⢕⢕⢕⢕⢕⢕⢕⢕⢕⢕⢕⢕⢜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⢟⢝⣕⢕⢕⢕⢕⡕⢕⢕⢑⢕⢕⢕⢕⢕⢕⢕⢕⢕⢕⢕⢸⣗⢇⢕⢕⢕⢕⢕⢕⠕⠁⠀⠀⠀⠀⢕⢕⢕⣼⣿⣿⣿⣿⣿⣿⣿⡇⢕⢕⠀⠀⠀⠀⠁⠑⢱⢕⢕⢕⢎⢇⠕⢕⢕⢕⢕⢕⢕⠕⠕⠕⠕⢕⢕⢕⢕⢕⡕⢕⢕⢕⢕⢕⢕⢕⢕⢸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⡿⢏⢕⣱⣾⣏⢕⢕⢕⣡⠕⢕⢕⢕⢕⢕⢕⢕⢕⢕⢕⢕⢕⢕⢕⢸⣿⣯⢕⢕⢕⢕⢕⠀⠀⠀⠀⠀⠀⠀⢕⢕⢕⣿⣿⣿⣿⣿⣿⣿⣿⣇⢕⢕⢕⠀⠀⠀⠀⠀⠀⠑⠕⠑⢄⢄⠐⠀⠁⠁⠀⠀⠀⠀⠀⠀⠀⠀⠁⢕⢕⢕⣱⢕⢕⢕⢕⣕⣕⣕⣕⣕⡕⢝⢻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⡿⢟⢟⢍⢹⣿⣿⣿⣿⣿⣿⣿⣿⣿⣿⣿⣿⣿⣿⡿⢏⣕⣵⣿⣿⣿⡇⢕⢕⢱⣿⢕⢕⠕⠕⠕⢕⢕⢕⢕⣕⣵⣵⣷⣷⡇⢸⡗⢇⢕⢕⢕⢕⢑⠀⠀⠀⠀⠀⠀⠀⢕⢕⢨⣿⣿⣿⣿⣿⣿⣿⣿⡗⢕⢕⢕⠀⠀⠀⠀⠀⠀⠀⢄⢄⠀⠁⠀⠀⠀⠀⠀⠀⠀⠀⠀⠀⠀⠀⠀⠁⠁⠑⠛⠃⠑⠑⠸⠿⣿⣿⣿⣿⡿⢷⢇⢜⢻⢿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⢟⢕⢕⢕⢕⢕⢕⢹⣿⣿⣿⣿⣿⣿⣿⣿⣿⣿⣿⣿⢏⢕⣾⣿⣿⣿⣿⣿⡇⢕⢅⣿⣿⢕⠀⠀⠀⠀⢕⢕⣱⣾⣿⣿⣿⣿⣿⢇⣼⠏⢕⢕⢕⢕⢕⠀⠀⠀⠀⠀⠀⠀⠀⢕⢔⠰⣿⣿⣿⣿⣿⣿⣿⡟⢕⢕⢕⢁⠀⠀⠀⠀⠀⠀⠀⠑⠁⠀⠀⠀⠀⠀⠀⠀⠀⠀⠀⠀⠀⠀⠀⠀⠀⠀⠀⠀⠀⠀⠀⠀⠀⠙⢿⣿⣿⣿⣧⣄⡁⢕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⢕⢕⢕⢕⢕⢕⢕⢕⢹⣿⣿⣿⣿⣿⣿⣿⣿⣿⣿⢏⢱⣿⣿⣿⣿⣿⣿⣿⡇⠕⣼⣿⣿⢕⠀⠀⢔⠀⢕⣱⣿⣿⣿⣿⣿⣿⢏⢕⢏⢕⢕⢕⢕⢕⢕⠀⠀⠀⠀⠀⠀⠀⠀⢑⣱⢮⣿⣿⣿⣿⣿⣟⣿⣕⢕⠕⠑⠀⠀⠀⠀⠀⠀⠀⠀⠀⠀⠀⠀⠀⠀⠀⠀⠀⠀⠀⠀⠀⠀⠀⠀⠀⠀⠀⠀⠀⠀⠀⠀⠀⠀⠀⠀⠘⢿⣿⣿⣿⣿⣷⢕⠀⠀⢄⡇⠀⠀⠀⠀⠀⠀⢕⢕⢕⠀⢀⢔⢄⢄⢀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⢑⢕⢕⢕⢕⢕⢕⢁⠀⠈⢿⣿⣿⣿⣿⣿⣿⣿⣿⡟⢕⣟⣿⣿⣿⣿⣟⡿⣿⡇⢱⣿⣿⣿⣷⣴⣄⣱⢄⣱⣿⣿⣿⣿⣿⣿⡏⡇⢕⢕⢜⢕⢕⢕⢕⠕⠀⠀⠀⠀⠀⠀⠀⠀⠀⢽⣿⣿⡿⢿⢿⠿⠿⠟⠙⠀⠀⠀⠀⠀⠀⠀⠀⠀⠀⠀⠀⠀⠀⠀⠀⠀⠀⠀⠀⠀⠀⠀⠀⠀⠀⠀⠀⠀⠀⠀⠀⠀⠀⠀⠀⠀⠀⠀⠀⠀⠙⢛⢛⢛⢛⢃⢔⠀⠁⠛⠃⠀⠀⠀⠀⠀⢕⢕⢕⠀⢕⢕⢕⢕⢕⢕⢝⢟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⢕⠕⠕⠑⠑⢕⢕⠑⠀⠀⠈⢻⣿⣿⣿⣿⢿⣟⣽⣷⣿⣿⢿⢟⢟⢏⢝⢝⢕⢕⢸⣿⣿⣿⣿⣿⣿⢣⢱⣿⣿⣿⣿⣿⣿⡿⢱⡎⢕⢱⢕⢕⢕⢕⢕⠀⠀⠀⠀⠀⠀⠀⠀⠀⠀⠀⠀⠀⠀⠀⠀⠀⠀⠀⠀⠀⠀⠀⠀⠀⠀⠀⠀⠀⠀⠀⠀⠀⠀⠀⠀⠀⠀⠀⠀⠀⠀⠀⠀⠀⠀⠀⠀⠀⠀⠀⠀⠀⠀⠀⠀⠀⠀⠀⠀⠀⠀⢄⣶⣶⣦⣅⢑⠀⠀⠀⠀⢀⣁⣄⣔⡄⢕⢕⢕⠀⠁⠁⢕⢕⢕⢕⢕⢕⢅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⢔⠀⠀⠀⠀⢄⢄⢄⠀⠁⢻⢟⣽⣷⣿⡿⢟⢏⢕⢕⢕⢕⢕⢕⠁⠀⠁⠁⠁⠛⠛⠛⠋⠉⠉⠈⠙⠙⠙⠙⠻⠿⣿⢇⣾⢕⢕⢕⠕⠕⠑⠁⠁⠀⠀⠀⠀⠀⠀⠀⠀⠀⠀⠀⠀⠀⠀⠀⠀⠀⠀⠀⠀⠀⠀⠀⠀⠀⠀⠀⠀⠀⠀⠀⠀⠀⠀⠀⠀⠀⠀⠀⠀⠀⠀⠀⠀⠀⠀⠀⠀⠀⠀⠀⠀⠀⠀⠀⠀⠀⠀⠀⠀⠀⠀⢕⢜⢝⢟⠿⣿⣷⣤⣐⠐⠘⠙⠙⠙⠑⢕⠕⠀⠀⠀⢕⢕⢕⢕⠁⠑⣱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⠀⠀⠀⠑⠑⠀⠀⣠⣴⣿⣿⢟⢕⢕⢕⢕⢕⢕⢕⢕⢕⢕⠀⠀⠀⠀⠀⠀⠀⠀⠀⠀⠀⠀⠀⠀⠀⠀⠀⠀⠈⠘⠗⠑⠁⠀⠀⠀⠀⠀⠀⠀⠀⠀⠀⠀⠀⠀⠀⠀⠀⠀⠀⠀⠀⠀⠀⠀⠀⠀⠀⠀⠀⠀⠀⠀⠀⠀⠀⠀⠀⠀⠀⠀⠀⠀⠀⠀⠀⠀⠀⠀⠀⠀⠀⠀⠀⠀⠀⠀⠀⠀⠀⠀⠀⠀⠀⠀⠀⠀⠀⠀⠀⠑⠕⢕⢕⢕⢔⢝⢻⣿⣷⣦⡄⠀⠀⠀⠕⠀⠀⠀⠀⠀⠁⠁⠀⢀⣼⣿⣾⣽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⢕⢕⢕⠀⠀⠀⠀⢄⣾⣿⣿⢟⢕⢕⢕⢕⠕⠕⠕⠕⠕⠕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⠝⢿⣿⣷⣔⢔⠀⠀⠀⢔⢔⢀⠀⠀⢀⣾⣿⣿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⡄⠀⠀⢻⣿⡟⢕⢕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⢝⢿⣿⣿⣔⢀⠀⠁⠁⠁⠀⢀⣾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⡄⠀⠸⠟⠑⢕⢕⢕⠁⠀⠀⠀⠀⠀⠀⠀⠀⠀⠀⠀⠀⠀⠀⠀⠀⠀⠀⠀⠀⠀⠀⠀⠀⠀⠀⠀⠀⠀⠀⠀⠀⠀⠀⠀⠀⠀⠀⠀⠀⠀⠀⠀⠀⢀⢀⢀⢀⢄⢔⢔⢔⢔⢔⢔⢄⠕⢄⢔⢄⢄⢔⢔⢄⢄⢀⢀⠀⠀⠀⠀⠀⠀⠀⠀⠀⠀⠀⠀⠀⠀⠀⠀⠀⠀⠀⠀⠀⠀⠀⠀⠀⠀⠀⠀⠀⠀⠀⠀⠀⠀⠀⠀⠀⠀⠀⠀⠀⠀⠀⠀⠀⠁⢕⢝⢿⣿⢕⢔⠀⠀⠀⢠⣾⣿⣿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⠔⠀⠀⠀⠁⢕⢕⠀⠀⠀⠀⠀⠀⠀⠀⠀⠀⠀⠀⠀⠀⠀⠀⠀⠀⠀⠀⠀⠀⠀⠀⠀⠀⠀⠀⠀⠀⠀⠀⠀⠀⠀⠀⠀⠀⠀⠀⢀⢀⢄⠄⠀⢄⠄⢕⢕⢕⢕⢕⢕⢕⢕⢕⢕⢕⢕⠕⠔⢕⢕⢕⢕⠁⠅⢀⢀⢄⢄⢀⢀⠀⠀⠀⠀⠀⠀⠀⠀⠀⠀⠀⠀⠀⠀⠀⠀⠀⠀⠀⠀⠀⠀⠀⠀⠀⠀⠀⠀⠀⠀⠀⠀⠀⠀⠀⠀⠀⠀⠀⢀⢕⢕⠁⠈⠛⠁⠑⠀⠀⢀⢟⢟⢟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⠑⠀⠀⠀⠀⠀⠀⢕⢕⠀⠀⠀⠀⠀⠀⠀⠀⠀⠀⠀⠀⠀⠀⠀⠀⠀⠀⠀⠀⠀⠀⠀⠀⠀⠀⠀⠀⠀⠀⠀⠀⠀⠀⠀⠄⢄⠁⠁⢑⢕⢕⢕⢔⢕⢕⢕⢕⢕⢕⢕⢕⢕⢕⢕⢕⢕⢕⢕⢔⢕⢕⢕⢕⢕⢕⢕⢕⢑⢔⢕⢔⢄⢁⢀⠀⠀⠀⠀⠀⠀⠀⠀⠀⠀⠀⠀⠀⠀⠀⠀⠀⠀⠀⠀⠀⠀⠀⠀⠀⠀⠀⠀⠀⠀⠀⠀⠀⠀⠀⠕⢕⠑⠀⠀⠀⠀⠀⠀⠀⢀⢕⢕⢕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⠀⠀⠀⠀⠀⠀⠀⠀⠀⠀⠀⠀⠀⠀⠀⠀⠀⠀⠀⠀⠀⠀⠀⠀⠀⠀⠀⠀⠀⠀⠀⠀⠀⠀⠀⠀⠀⠀⠀⠀⢀⢄⢔⢕⠑⢑⢐⢕⢕⢕⢕⢕⢕⢕⢕⢕⢕⢕⢕⢕⢕⢕⢕⢕⢕⢕⢕⢕⢕⢕⢕⢕⢕⢕⢕⢕⢕⢕⢕⢕⢕⢕⢕⢕⢄⢐⢄⢀⠀⠀⠀⠀⠀⠀⠀⠀⠀⠀⠀⠀⠀⠀⠀⠀⠀⠀⠀⠀⠀⠀⠀⠀⠀⠀⠀⠀⠀⠀⠀⠀⠀⠀⠀⠀⠀⠀⠀⠀⢄⢕⢕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⠀⠀⠀⠀⠀⠀⠀⠀⠀⠀⠀⠀⠀⠀⠀⠀⠀⠀⠀⠀⠀⠀⠀⠀⠀⠀⠀⠀⠀⠀⠀⠀⠀⠀⠀⠀⠀⠀⢀⢔⢕⢕⢕⢕⢕⢕⢔⢀⢁⢕⢕⢕⢕⢕⢕⢕⢕⢕⢕⢕⢕⢕⢕⢕⢕⠕⢕⢕⢕⢕⢕⢕⢕⢕⢕⢕⢕⢕⢕⢕⢕⢕⢕⢕⢕⢕⢕⢕⢄⢀⢕⠑⠀⠀⢔⠀⠀⠀⠀⠀⠀⠀⠀⠀⠀⠀⠀⠀⠀⠀⠀⠀⠀⠀⠀⠀⠀⠀⠀⠀⠀⠀⠀⠀⠀⠀⠀⠀⠀⠁⠑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⠀⠀⠀⠀⠀⠀⠀⠀⠀⠀⠀⠀⠀⠀⠀⠀⠀⠀⠀⠀⠀⠀⠀⠀⠀⠀⠀⠀⠀⠀⠀⠀⢀⠀⠀⠀⢀⢕⢕⢕⢕⢕⢕⢕⢕⢕⢕⢕⢕⢕⢕⢕⢕⢕⢕⡕⢕⢕⢕⡇⢕⢹⢇⢕⢕⢝⢕⢕⢕⢕⢕⢕⢕⢕⢕⢕⢕⢕⢕⢕⢕⢕⢕⢕⢕⢕⢕⢕⢕⢕⠑⠀⠀⢔⠑⢄⠀⠀⠀⠀⠀⠀⠀⠀⠀⠀⠀⠀⠀⠀⠀⠀⠀⠀⠀⠀⠀⠀⠀⠀⠀⠀⠀⠀⠀⠀⠀⠀⠀⢔⢔⢄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⠀⠀⠀⠀⠀⠀⠀⠀⠀⠀⠀⠀⠀⠀⠀⠀⠀⠀⠀⠀⠀⠀⠀⠀⠀⠀⠀⠀⠀⠀⠀⢕⠀⠀⠀⠀⠀⠑⢕⢕⢕⠕⢕⢕⢕⢕⢕⢕⢕⢕⢕⢕⢕⢌⢕⢕⢕⢕⢕⢕⢑⡕⢕⢕⢕⢕⢅⢕⡕⡕⢕⢕⢕⢕⢕⢕⢕⢕⢕⢕⢕⢕⢕⢕⢕⢕⢕⢕⠕⠀⠀⠀⢔⡁⠀⢕⠀⠀⠀⠀⠀⠀⠀⠀⠀⠀⠀⠀⠀⠀⠀⠀⠀⠀⠀⠀⠀⠀⠀⠀⠀⠀⠀⠀⠀⠀⠀⠀⢄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⠀⠀⠀⠀⠀⠀⠀⠀⠀⠀⠀⠀⠀⠀⠀⠀⠀⠀⠀⠀⠀⠀⠀⠀⠀⠀⠀⠀⠀⠀⠀⠀⠀⠀⢀⠀⠀⠀⠀⠀⠕⢄⠀⠐⢄⢑⢕⢕⢕⢕⢕⢕⢕⢕⢕⢕⢕⢕⢄⢅⢕⢜⢕⢕⢕⢕⢕⢕⢜⢇⢕⢕⢕⢕⢕⢕⢕⢕⢕⢕⢕⢕⢕⢕⢕⢕⠑⠀⠀⠀⠀⢕⢕⢕⠀⢕⠀⠀⠀⠀⠀⠀⠀⠀⠀⠀⠀⠀⠀⠀⠀⠀⠀⠀⠀⠀⠀⠀⠀⠀⠀⠀⠀⠀⠀⠀⠀⠀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⠀⠀⠀⠀⠀⠀⠀⠀⠀⠀⠀⠀⠀⠀⠀⠀⠀⠀⠀⠀⠀⠀⠀⠀⠀⠀⠀⠀⠀⠀⠀⠀⡰⢕⢔⠀⠀⠀⠀⠀⠀⠑⠕⢕⢕⢕⢕⢕⢕⢕⢕⢕⢕⢕⢕⢕⢕⢕⢕⢕⢕⢕⢕⢕⢕⢕⢕⢕⢕⢕⢕⢕⢕⢕⢕⢕⢕⢕⢕⢕⢕⢕⠑⠁⠀⠀⠀⠀⠀⠀⢕⢕⢌⡕⢕⠀⠀⠀⠀⠀⠀⠀⠀⠀⠀⠀⠀⠀⠀⠀⠀⠀⠀⠀⠀⠀⠀⠀⠀⠀⠀⠀⠀⠀⠀⢀⢔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⢄⢀⠀⠀⠀⠀⠀⠀⠀⠀⠀⠀⠀⠀⠀⠀⠀⠀⠀⠀⠀⠀⠀⠀⠀⠀⠀⠀⠀⢄⣠⡇⢕⢕⠀⠀⠀⠀⠀⠀⠀⠀⠀⠁⠁⠕⠕⢕⢕⢕⢕⢕⢕⢕⢕⢕⢜⢕⢕⢕⢞⢕⢕⢕⢕⢕⢕⢕⢕⢕⢕⢕⢕⢕⢕⢕⠕⠑⠁⠁⠀⠀⠀⠀⠀⠀⠀⠀⠀⢕⢕⢕⢕⢕⢄⢀⠀⠀⠀⠀⠀⠀⠀⠀⠀⠀⠀⠀⠀⠀⠀⠀⠀⠀⠀⠀⠀⠀⠀⠀⢀⢄⢔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⠐⠀⠀⠀⠀⠀⠀⠀⠀⠀⠀⠀⠀⠀⠀⠀⠀⠀⠀⠀⠀⠀⠀⠀⠀⠀⠐⠑⠛⠃⠑⠑⠀⠀⠀⠀⠀⠀⠀⠀⠀⠀⠀⠀⠀⠀⠁⠑⠑⠑⠑⠑⠑⠑⠑⠑⠑⠑⠑⠑⠑⠑⠑⠑⠑⠑⠑⠑⠑⠑⠁⠁⠀⠀⠀⠀⠀⠀⠀⠀⠀⠀⠀⠀⠀⠀⠀⠑⠑⠑⠑⠑⠑⠑⠑⠐⠐⠀⠀⠀⠀⠀⠀⠀⠀⠀⠀⠀⠀⠀⠀⠀⠀⠀⠀⠀⠐⠑⠑⠑⠑⠑⠛⠃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⣏⢟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⣷⡄⢙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⡟⢿⣿⣿⣿⣿⣿⣿⣿⣿⣿⣿⣕⢕⢝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⣔⠙⢿⣿⣿⣿⣿⣿⣿⣿⣿⣿⣇⢷⣎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⢿⣿⣿⣿⣿⣿⣿⣿⣿⣿⣧⡔⢜⢻⣿⢻⣿⣿⣿⣿⣿⣿⡜⣿⣎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⢟⢕⣸⣿⣿⣿⣿⣿⣿⣿⣿⣿⣿⣿⣕⢕⣸⡇⡜⢻⣿⣿⣷⣿⣧⢹⠿⢎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⢏⢱⢇⣿⣿⣿⣿⣿⣿⣿⣿⣿⣿⣿⣿⣿⣷⢝⢿⢸⡕⢄⠀⠀⢀⠀⠕⠁⠑⠜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⢇⢕⡟⢸⣿⣿⣿⣿⢿⢿⢿⢿⢿⢿⢿⢿⣿⢇⠀⠁⠑⢻⡜⢔⢅⠀⠐⠀⠀⠀⠀⠁⠙⠟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⢇⢕⣾⢇⢜⡱⢕⢕⢕⢕⢕⢕⢕⠕⣕⣕⣕⣜⡕⠀⠀⠀⢘⣷⢜⡕⠕⠀⠀⠀⠀⠀⠀⢀⠀⠀⠜⢻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⡿⡏⢕⢸⢏⢕⣵⢗⢝⣕⢕⢕⢕⢕⢝⢻⢟⢕⢜⢕⢧⢀⠀⠀⢕⢿⣇⢳⢀⠀⠀⠀⠀⠀⠀⠕⠀⠀⠀⠈⠻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⣿⣿⣿⣿⣿⣿⣿⣿⣿⣿⣿⣿⡿⢟⢵⢏⡅⡕⣾⢕⢜⢕⣼⣿⢏⢕⢕⢕⢕⢕⢕⢕⢕⢕⢕⢜⢣⢀⠀⠕⢸⣿⡜⢇⠀⠀⠀⠀⠀⠁⢀⠀⠀⠀⠀⠀⠑⠕⠻⢾⣿⣿⣿⣷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⠟⠿⠟⠟⠿⠿⠿⠿⠿⠟⣫⡾⢕⢕⢱⢹⣽⡏⢕⢱⣿⡟⢕⢕⢕⢕⢕⢕⢕⢕⢕⢕⢕⢱⡕⢑⡱⡄⠀⢕⣿⣿⣿⢔⠀⠀⢀⢀⠀⠀⠀⢔⢄⠀⠀⠀⠀⠀⠐⠌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⣠⡞⢝⢕⣱⡞⡇⣽⣿⡇⢕⢸⡟⠕⢕⣼⣧⣵⣾⣿⣵⣵⣵⣵⣵⣿⣷⢸⣷⡜⢔⢕⣻⣿⣿⡇⠀⠀⠀⠀⠑⠕⢕⢕⠕⠀⢄⠄⠀⠀⠀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⢇⣾⢏⢕⢕⣼⡟⢱⢕⢽⣿⡇⢕⡏⣵⣿⣿⣿⣿⣿⣿⣿⣿⣿⣿⣿⣿⣿⣿⡔⣿⣿⢕⢕⢼⣿⣟⢇⢕⠀⠀⠀⠀⠀⢕⢕⠀⠀⠀⠀⠀⠀⠀⠄⣷⣶⣾⣷⣾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⣣⡿⢕⢕⣱⣿⢏⣾⢸⢑⢸⣿⢇⢕⢸⣿⣿⣿⣿⣿⣿⣿⣿⣿⣿⣿⣿⣿⣿⣿⡇⢔⢻⢕⢕⢹⣿⣿⢅⢕⠀⠀⠀⢀⢐⠔⢄⢀⢀⢀⢀⢀⠄⢐⢰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⣳⣿⢕⢕⣴⣿⢣⣿⢟⡇⢰⣸⡿⡕⢕⢸⣿⢿⣿⣿⣿⣿⣿⣿⣿⣿⣿⣿⣿⣿⣿⡇⢕⢕⢕⢕⣾⣿⣿⢰⢕⠀⠀⠄⢜⡕⢕⢲⣔⢄⢄⡄⠰⠀⠱⣾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⢳⣿⢇⢕⣾⡿⣳⡿⢇⢕⡇⢕⢑⣵⡇⢕⢕⢝⣿⣿⣿⣿⣿⣿⣿⣿⣿⣿⣿⣿⣿⣿⡇⢕⢕⢕⢕⢿⣿⣿⢜⠕⠀⠀⠀⠑⠘⠕⠑⠜⠕⢜⣆⠀⢀⡰⠙⠻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⢧⡿⡏⢕⣾⣿⣱⡿⢇⢕⢕⢝⢀⣸⣿⣕⢕⢕⢱⣿⣿⣿⣿⣿⣿⣿⣿⣿⣿⣿⣿⣿⣿⡇⢕⢕⠕⢕⢻⠟⠋⠁⠀⢄⢀⠀⠀⠀⠀⠀⠀⠀⠁⠑⠕⢕⠁⢅⠕⢔⢹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⡿⢟⢟⡟⢝⢕⣼⡷⢕⣿⣿⢳⡿⢕⢕⢕⢕⢱⢿⣿⣿⣿⢕⢕⣿⣿⣿⣿⣿⣿⣿⣿⣿⣿⣿⣿⣿⣿⢹⣇⢕⠀⠀⠀⠀⠀⠀⠀⠀⢕⢕⢕⠱⣰⢠⡀⠀⠀⠀⠐⠄⢅⢔⠔⠑⢡⣾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⣣⡇⢜⡵⡕⢕⢱⡟⡇⣼⣿⢧⣿⢇⢕⢕⢕⢕⢕⢸⢕⢝⢿⢇⢱⣿⡟⣿⣿⣿⣿⣿⣿⣿⣿⣿⣿⣿⣿⢜⢳⢕⠀⠀⠀⠀⠀⠀⠀⢕⢕⢕⢕⢿⣿⡼⣿⡇⢔⢄⠀⠀⢀⢄⢆⢕⢸⣎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⢇⢝⢕⢕⢕⢕⢕⣸⡇⢱⣿⡟⣾⡏⢕⢕⢕⢕⡟⢕⢷⣕⡕⢕⢕⢸⣿⢇⣿⣿⣿⣿⣿⣿⣿⣿⣿⣿⣿⡏⢕⢕⢕⢕⢔⡀⢀⢀⡄⢕⢕⢕⡸⡕⢸⣿⡇⣿⣇⢕⢑⢸⣇⢕⢕⢕⢕⢕⢝⢸⣿⣿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⡟⢮⡕⢕⢕⢕⢕⢕⢿⡇⣼⣿⢱⣿⡇⢕⢕⢕⢕⡇⢕⣿⣿⣿⣿⡕⢸⡿⢕⣿⣿⣿⣿⣿⣿⣿⣿⣿⣿⣿⣿⢕⢕⢕⢕⣼⣿⣿⣿⣷⡕⢕⢕⣿⣧⢜⣿⡇⣿⣿⢕⣸⢸⣿⢕⢕⢕⢕⢕⢱⡯⣹⣿⣿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⢹⡜⢗⡕⢕⢕⡕⢕⣿⣇⣿⡟⣾⣿⣷⣧⣿⢕⢕⢕⢱⣿⣿⣿⣿⢕⢸⢇⢕⣿⡗⢸⡿⣿⣿⣿⣿⣿⣿⣿⡟⢕⢕⢕⢕⣿⣿⣿⣿⣿⡇⢕⢕⣿⣿⡕⣿⢇⣿⣿⣇⣿⢔⣿⢕⢕⡕⢕⢱⡟⡱⢇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⡇⢜⢜⢕⢝⣵⢟⢕⢕⢸⢸⣿⢧⣿⣿⣿⡿⣿⢕⢕⢕⠜⣏⣝⣝⣝⢕⢸⢕⢕⣿⣇⢔⣷⢹⣿⣿⣿⢻⣿⢻⢇⢕⢕⢕⢜⢟⣏⣝⣝⣽⣕⢕⢕⣿⣿⡇⣿⢕⣿⣿⣿⣿⢕⣿⡇⢕⢝⢧⡜⢕⢕⢕⢸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⣿⣱⢕⢕⡸⡇⠕⣱⡕⢔⣿⡿⢸⣿⣿⣿⢕⡟⢕⡕⢕⢌⣿⣿⣿⣿⢕⢕⣵⢕⢿⢛⢕⢿⢘⣿⣿⣿⢕⢅⢕⢕⢕⢕⠕⣼⣿⣿⣿⣿⣿⡟⢕⢕⣿⣿⡇⡝⢕⣿⣿⣿⡇⢕⣿⣷⣵⡕⢸⢇⢕⢕⢜⣾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⣷⡕⢕⢝⢷⣧⣵⡕⢇⣿⢇⢸⣿⣿⡟⢕⢇⢱⡇⢕⢘⣟⣟⣟⣟⡕⢕⢿⣿⡕⢹⢕⢜⡗⣹⣿⣿⡕⢕⢕⢕⠕⢕⢱⡿⢿⣟⣟⣟⣟⡇⢕⢱⡟⢿⡇⢕⢕⢇⢿⣿⡇⢕⣿⢱⣵⢵⢞⢫⢕⢱⣾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⣧⡜⡕⢕⢔⢕⢹⡏⢕⢸⣿⣿⢕⢕⢕⢸⢷⠱⠗⠛⠛⠛⠋⠃⢕⢕⢜⢕⣕⢕⢕⢳⢙⣻⣿⣧⢕⢕⢕⡇⡕⢕⢕⠕⠑⠚⠛⠛⢕⠑⠇⠣⢻⢕⢕⢕⢕⢕⢻⢇⠕⣿⢔⢱⢕⢕⢇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⣦⠕⢔⢕⢸⢸⢕⢸⢿⡿⢕⢕⢕⠐⢀⢄⢔⢔⠑⠀⠀⠀⠀⠁⠑⢕⣿⣷⣶⣧⣕⣕⡝⣿⡕⢕⣼⣷⢇⢕⢅⠐⠀⠀⠀⠁⠕⢔⢄⢀⠑⢕⢕⢕⢕⢕⢸⢕⢸⣿⢕⠕⠑⢕⢕⢕⢸⣿⣿⣿⢕⢕⢕⢕⢕⣿⣿⣿⣿⡇⢕⢕⢕⢕⠘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⢏⠀⠀⢔⢕⡏⢕⢜⢕⢇⢕⢕⢄⠀⣕⣵⣵⢱⢴⠀⠀⠀⠀⠀⢕⣕⣿⣿⣿⣿⣿⣿⣿⣿⣿⣿⣿⣯⣕⣕⢵⠴⠀⠀⠀⠀⠀⢱⣧⣕⠐⢄⢕⢕⡕⢕⡏⢕⣼⣿⢕⠕⠀⢀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⡿⡱⠁⠀⠀⢕⡕⡇⢕⢕⢕⢕⢕⢕⢕⢕⣜⣿⣿⡄⢄⠀⠀⢄⠀⢀⢱⣿⣿⣿⣿⣿⣿⣿⣿⣿⣿⣿⣿⣿⣿⣿⠀⢀⠀⠄⠀⠀⠀⣸⣿⣯⣾⢇⢕⣸⡇⢼⢡⢕⢸⣿⢱⠀⠀⠀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⢟⡞⠑⠀⠀⠀⠀⣥⡇⢕⢕⢕⢱⣇⢕⢕⢅⣿⣿⣿⣷⣕⢑⢔⢔⠔⣡⣿⣿⣿⣿⣿⣿⣿⣿⣿⣿⣿⣿⣿⣿⣿⣿⣧⡃⠕⢔⢕⢅⣵⣿⣿⣿⡏⢕⣵⢏⢕⢯⢸⢕⢸⣿⠑⠀⠀⠀⠁⢣⡸⣿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⡿⣳⡎⠕⠀⠀⠀⠀⢄⡧⢇⢕⢕⢕⢕⢝⢇⡕⢕⣿⣿⣿⡏⡙⢟⢗⢗⣺⣿⣿⣿⣿⣿⣿⣿⣿⣿⣿⣿⣿⣿⣿⣿⣿⣿⣿⣿⣗⡗⢞⢋⢝⢘⣿⢟⢕⡼⢏⢕⡼⢇⢸⢕⢕⣿⢔⠀⠀⠀⠀⢜⢷⡹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⢟⡼⢏⢕⠀⠀⠀⠀⠀⢕⢹⢕⡕⢕⢕⢕⢕⢕⢕⢕⣻⡯⢞⢟⢕⢜⢜⢍⢛⣿⣿⣿⣿⣿⣿⣿⣿⣿⢿⣿⣿⣿⣿⣿⣿⣿⣿⣿⢍⢝⢁⢕⢕⢟⢏⢕⢎⢕⢇⢱⡇⢕⢸⡕⢕⣿⢕⠀⠀⠀⠀⠀⢜⠳⡽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⢫⢎⢕⢕⢇⢄⢀⠀⢀⢄⢱⢕⢕⢓⢕⢕⢕⢕⢕⢕⣵⡼⣏⢕⢕⢕⢕⢕⢕⢕⣨⣿⣿⣿⣿⣿⣿⣿⣷⣼⣿⣿⣿⣿⣿⣿⣿⣿⣿⡕⢕⢕⢕⢅⠕⣱⢇⢱⢕⢕⣾⢕⢕⢄⡇⢕⢻⣇⣀⢀⢀⢀⢄⡕⢕⢹⡹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⡿⡳⢕⢱⢱⢆⢕⢕⣾⣿⣿⡏⢕⢕⢕⢈⢕⢕⢕⢕⢕⢑⢝⢕⢹⣷⣵⣧⣵⣷⣶⣿⣿⣿⣿⣿⣿⣿⣿⣿⣿⣿⣿⣿⣿⣿⣿⣿⣿⣿⣿⣿⣷⣵⣵⣵⣿⢇⢕⢕⢕⢡⡟⢰⢕⢕⡇⢕⢸⢟⣿⣿⣿⡕⢕⢘⢕⡕⢱⣹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⡿⡕⢕⣱⢱⢇⢕⢕⣼⣿⣿⣿⡇⢕⢕⢕⠾⢕⢕⢜⢕⢕⢕⢕⢕⢕⢹⣿⣿⣿⣿⣿⣿⣿⣿⣿⡿⣿⣿⣿⣿⣿⣿⣿⣿⣿⣿⡿⣿⣿⣿⣿⣿⣿⣿⡿⣟⡕⢕⢕⢕⢕⣼⠳⡕⢕⢕⢱⢕⢸⢕⣿⣿⣿⣇⢕⢕⢱⢱⢕⢱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⡗⢕⣼⢇⡏⢕⢕⣼⣿⣿⣿⣿⡇⢕⢕⢕⢰⡇⢕⢕⢱⢕⢕⢕⢕⢕⢕⢝⢿⣿⣿⣿⣿⣿⣿⣿⢕⢈⢝⢕⢕⢕⢕⢕⢜⢝⢁⢀⣿⣿⣿⣿⣿⣿⣿⣿⢏⢕⢕⢕⢕⢱⣏⡗⢕⢕⢕⢜⢕⢜⢕⡿⢿⢿⢿⢕⢕⢨⡞⣧⢜⡼⣿⣿⣿⣿⣿⣿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⢣⢕⣾⡿⡜⢇⢕⣸⣿⣿⣿⣿⡿⢇⢕⢕⢇⢱⡕⢕⢕⢕⢇⢕⢔⢕⢕⢕⢕⢕⢝⢻⣿⣿⣿⣿⣿⣷⣵⣕⢕⢕⢕⢕⢕⠕⣕⣱⣾⣿⣿⣿⣿⣿⢿⢏⢕⢕⢕⢕⢕⢕⡟⢨⢕⢕⢕⢕⢕⢕⢕⢕⢕⢕⢕⢕⢕⢕⢜⡕⢝⢕⢱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⡏⢕⣾⣿⢇⢇⢕⢱⣿⣿⢿⢟⢝⣑⢕⢕⢕⢕⢕⢱⢕⢕⢕⢕⢱⡕⢑⢕⢕⢕⢕⢕⢕⢕⢝⢻⢿⣿⣿⣿⣿⣿⣾⣿⣿⣿⣿⣿⣿⣿⣿⡿⢟⢏⢕⢕⢕⢕⢕⢕⢕⢕⣸⢕⢏⢕⢕⢕⢕⢕⢕⢕⢱⣳⡕⢕⢕⣱⡕⢕⢵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⡿⢕⣾⣿⣿⢸⢕⢕⢽⣱⣕⣥⣷⣿⣿⢇⢕⢕⢕⢕⢕⢓⢕⢕⢕⢕⢕⢕⢕⢕⢕⢕⢕⢕⢕⢕⢕⢕⢕⢝⢟⢿⣿⣿⣿⣿⣿⣿⢿⢟⢏⢕⢕⢕⢕⢕⢕⢕⢕⢕⢕⢕⠕⢇⢕⢕⢕⢕⢕⢕⢕⢕⢕⢱⣿⣿⣷⣧⣕⢕⢕⢜⢕⢕⢕⢕⢕⢕⢕⢸⣿⠀⠀⠀⠀⠀⠀⠀⠀⠀⠀⠀⠀⠀⠀⠀⠀⠀⠀⠀⠀⣿⣿⣿⣿⣿⣿⣿⣿⣿⡿⢿⢿⢿⢿⢿⣿⢕⢕⢕⢝⢕⢜⢝⢕⢕⢝⢕⢜⢝⢕⢕⢹⣝⣝⣝⣹⣿⣽⣽⣵⡕⢕⢕⢕⢕⢀⢕⢕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⢇⢸⢿⢟⣕⡰⢕⠔⢎⢿⢿⢿⢟⢟⢕⢕⢕⢕⢕⢕⢕⢜⢇⢕⢕⢕⢕⢕⢕⢕⢕⢕⢕⢕⢕⢕⢕⢕⢕⢕⢕⢕⢕⢝⢝⢝⢝⢕⢕⢕⢕⢕⢕⢕⢕⢕⢕⢕⢕⢕⢕⢕⢕⣡⡇⢕⢕⢕⢕⢕⢕⢕⠑⢕⢕⢝⢟⢿⡿⢇⢕⢜⣳⢵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⢀⢔⢕⢕⢕⢕⢕⢕⢕⢕⢕⢕⢕⢕⢕⢕⢕⢕⢕⢕⢕⢕⡕⢕⢕⢕⢕⢕⢕⢕⢕⢕⢕⢕⢕⢕⢕⠕⠑⢕⢕⢕⢕⢕⢕⢕⢕⣱⣵⡇⢕⠁⠑⢕⢕⢕⢕⢕⢕⢕⢕⢕⣸⣿⡇⢕⢕⢕⢕⢕⢕⠕⢕⢕⢕⢕⢕⢕⢕⢕⢕⢕⢕⢝⢔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⢿⢏⢕⣱⢕⢕⢕⢕⡇⢕⢕⢕⢕⢕⢕⢕⢕⢕⢕⢕⠕⢕⢕⢕⢕⢸⣗⡕⢕⢕⢕⢕⢕⢕⢕⢕⢕⠕⠑⠁⠀⢄⢕⢕⣱⣥⣷⣷⣾⣿⣿⣿⡇⢕⢕⠀⠀⠁⠕⠕⢕⢕⢕⢕⢅⣹⣿⢇⢕⢕⢇⢕⢕⢕⢔⢕⢕⢕⢑⢕⢕⢕⢕⢕⢕⢕⢕⢕⢕⢕⢕⢕⢱⣕⡕⢔⢄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⡿⢟⢕⣕⣵⣿⣿⢕⢕⢕⢸⣇⢕⢕⢕⢕⢕⢕⢕⢕⢕⢕⢕⢕⢑⢕⢕⣱⢕⣿⣞⢕⢕⢕⢕⢕⢕⠕⠑⠀⠀⠀⠀⠀⢕⢕⢕⣿⣿⣿⣿⣿⣿⣿⣿⣇⢕⢕⢕⠀⠀⠀⠀⢕⢕⢕⢕⢜⢹⡏⢕⢕⢕⢕⢕⢕⢔⢕⢕⢕⢕⢕⢕⢕⢕⢕⢕⢕⣵⡕⢕⢕⢕⣅⣔⣕⣟⣟⣷⣧⣕⢝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⢏⢕⣵⣾⣿⣿⣿⣿⡇⢕⢕⣾⣿⡕⢕⠑⠑⢕⢕⢕⢕⢕⢕⢕⢕⢕⢕⣵⣿⢱⢽⢳⡇⢕⢕⢕⢕⢕⠀⠀⠀⠀⠀⠀⠀⢕⢕⢑⣿⣿⣿⣿⣿⣿⣿⣿⣯⢕⢕⢕⠀⠀⠀⠀⠀⠕⢕⢕⢕⠔⠃⠑⠑⠕⠕⠑⠑⠁⠁⠁⠁⠁⠑⠕⢕⢕⢕⢕⢱⣿⣿⢕⢕⢸⣿⣿⣿⡿⢿⢿⢿⢿⢧⢕⢻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⢿⢿⣿⣿⣿⣿⣿⣿⣿⣿⣿⣿⡿⢕⣵⣿⣿⣿⣿⣿⣿⣿⡇⢕⢔⣿⣿⣷⢕⠀⠀⢕⢕⢕⢕⢕⢕⢕⣱⣵⣷⣿⣯⢜⢼⡓⢱⢕⢕⢕⢕⠁⠀⠀⠀⠀⠀⠀⠀⢕⢕⢸⣿⣿⣿⣿⣿⣿⣿⣿⢏⢕⢕⢕⠀⠀⠀⠀⠀⠀⠑⠑⠑⠔⢑⠀⠀⠀⠀⠀⠀⠀⠀⠀⠀⠀⠀⠀⠕⠀⠑⢕⣼⣿⣿⡇⢕⢸⣿⣿⣿⣿⣧⣄⡀⠀⠀⠁⢕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⢟⢝⢕⢕⢕⢸⣿⣿⣿⣿⣿⣿⣿⣿⣿⢕⣸⣿⣿⣿⣿⣿⣿⣿⣿⣿⠕⢸⣿⣿⣿⣇⢄⠀⠑⢕⢕⢕⢕⣵⣿⣿⣿⣿⣿⣿⢕⣾⢇⢸⢕⢕⢕⢕⠀⠀⠀⠀⠀⠀⠀⠀⢕⢕⢽⣿⣿⣿⣿⣿⣿⣿⡟⡕⢕⢕⠑⠀⠀⠀⠀⠀⠀⠀⠐⠔⠀⠀⠀⠀⠀⠀⠀⠀⠀⠀⠀⠀⠀⠀⠀⠀⠀⠀⠀⠀⠀⠀⠁⠁⢸⣿⣿⣿⣿⣿⣿⣿⣿⡇⠀⠀⢕⡇⢀⠀⠀⠀⠀⠀⢕⢕⢕⠀⠀⠀⠀⠀⢔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⢕⢕⢱⢕⢕⢕⢕⢹⣿⣿⣿⣿⣿⣿⣿⡇⢱⣿⣿⣿⣿⣿⣿⣿⣿⣿⣿⡕⢸⣿⣿⣿⣿⣕⣀⢀⢕⢕⢱⣿⣿⣿⣿⣿⣿⣿⡇⢕⡟⢇⠕⢕⢕⢕⢕⠀⠀⠀⠀⠀⠀⠀⠀⠕⣽⣽⣿⣿⣿⣿⣿⣿⣿⣤⣵⣼⡗⠀⠀⠀⠀⠀⠀⠀⠀⠀⠀⠀⠀⠀⠀⠀⠀⠀⠀⠀⠀⠀⠀⠀⠀⠀⠀⠀⠀⠀⠀⠀⠀⠀⠀⠀⠘⢻⣿⢟⢛⢛⢛⢛⠃⠀⠀⢕⠛⠃⠀⠀⠀⠀⠀⢕⢕⢕⠀⠀⢀⢀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⢕⢕⢕⢕⢕⢕⢕⠕⠑⢿⣿⣿⣿⣿⣿⣿⡇⣼⣿⣿⣿⢿⣿⣿⣿⣿⢿⣿⡇⢸⣿⣿⣿⣿⣿⣿⡇⢕⢕⣿⣿⣿⣿⣿⣿⣿⡟⢕⡕⢕⢕⢎⢕⢕⢕⠀⠀⠀⠀⠀⠀⠀⠀⠀⠀⢩⣿⣿⣿⣿⣿⣿⣿⣿⠿⠋⠁⠀⠀⠀⠀⠀⠀⠀⠀⠀⠀⠀⠀⠀⠀⠀⠀⠀⠀⠀⠀⠀⠀⠀⠀⠀⠀⠀⠀⠀⠀⠀⠀⠀⠀⠀⠀⠀⠀⠙⢧⣕⣕⣕⣑⠀⠀⠀⠀⠔⠀⢀⣁⣄⣔⡄⢕⢕⢕⢱⡾⢕⢕⢕⢕⢝⢟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⢕⢕⠕⢕⢕⢕⠀⠀⠈⢿⣿⣿⣿⣿⣿⢕⢟⣫⣽⣾⣿⡿⢿⢟⢟⢟⢖⢝⢸⣿⣿⣿⣿⣿⣿⣿⢕⣼⣿⣿⣿⣿⣿⣿⣿⢇⣃⢕⢔⢕⢕⢕⢕⢕⠀⠀⠀⠀⠀⠀⠀⠀⠀⠀⠀⠌⠞⠟⠛⠛⠛⠋⠁⠀⠀⠀⠀⠀⠀⠀⠀⠀⠀⠀⠀⠀⠀⠀⠀⠀⠀⠀⠀⠀⠀⠀⠀⠀⠀⠀⠀⠀⠀⠀⠀⠀⠀⠀⠀⠀⠀⠀⠀⠀⠀⠈⠹⣭⣽⣽⡲⢖⢆⠀⠐⠐⠘⠙⠙⠙⠑⢕⢕⢕⠘⠑⠕⢕⢕⢕⢕⢕⢕⢜⢻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⠀⠀⠁⠑⠁⢀⠀⠀⠈⢻⣿⢟⣫⣵⣾⣿⢿⢟⢝⢕⢕⢕⢕⠁⠁⠁⠁⠑⠙⠻⢿⢿⣿⣿⣿⣸⣿⣿⣿⣿⣿⣿⣿⡿⢱⣿⢕⢕⡕⢕⢕⢕⠕⠀⠀⠀⠀⠀⠀⠀⠀⠀⠀⠀⠀⠀⠀⠀⠀⠀⠀⠀⠀⠀⠀⠀⠀⠀⠀⠀⠀⠀⠀⠀⠀⠀⠀⠀⠀⠀⠀⠀⠀⠀⠀⠀⠀⠀⠀⠀⠀⠀⠀⠀⠀⠀⠀⠀⠀⠀⠀⠀⠀⠀⠀⠀⢝⢟⢿⢿⣷⣦⣄⡄⣔⣄⡀⠀⠀⠀⢕⢕⢕⠀⠀⠀⢕⢕⢕⢕⠕⢕⢕⣾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⢔⠀⠀⠀⢔⢕⠕⠀⠀⢁⣵⣿⣿⢟⢝⢕⢕⢕⢕⢕⢕⢕⢕⠀⠀⠀⠀⠀⠀⠀⠀⠀⠀⠀⠀⠀⠀⠀⠀⠁⠉⠛⢿⢇⣿⡇⢕⠕⠑⠑⠁⠀⠀⠀⠀⠀⠀⠀⠀⠀⠀⠀⠀⠀⠀⠀⠀⠀⠀⠀⠀⠀⠀⠀⠀⠀⠀⠀⠀⠀⠀⠀⠀⠀⠀⠀⠀⠀⠀⠀⠀⠀⠀⠀⠀⠀⠀⠀⠀⠀⠀⠀⠀⠀⠀⠀⠀⠀⠀⠀⠀⠀⠀⠀⠀⢔⢕⢕⢕⢕⢝⢟⢿⣿⣷⣽⡳⣴⣴⡔⠁⡵⠀⠀⠀⠀⠑⠕⠕⠀⠀⣰⣿⣿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⠀⠀⠀⠀⠀⢠⣾⣿⣿⢟⢕⢕⢕⢕⢕⢕⢕⢕⢕⢕⢕⠀⠀⠀⠀⠀⠀⠀⠀⠀⠀⠀⠀⠀⠀⠀⠀⠀⠀⠀⠀⠁⠙⠁⠀⠀⠀⠀⠀⠀⠀⠀⠀⠀⠀⠀⠀⠀⠀⠀⠀⠀⠀⠀⠀⠀⠀⠀⠀⠀⠀⠀⠀⠀⠀⠀⠀⠀⠀⠀⠀⠀⠀⠀⠀⠀⠀⠀⠀⠀⠀⠀⠀⠀⠀⠀⠀⠀⠀⠀⠀⠀⠀⠀⠀⠀⠀⠀⠀⠀⠀⠀⠀⠀⠑⠑⠑⠑⠕⠕⠕⢜⢟⢿⣿⣾⣝⢇⠀⠑⠀⠀⢀⢀⠀⠀⠀⠀⣱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⠀⠀⠀⢰⣿⣿⢟⢕⢕⢕⢕⢕⠑⠑⠑⠁⠁⠑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⢝⢿⣿⣷⣆⢀⠀⠀⠕⠕⠀⠀⠀⣼⣿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⠀⠀⠈⣿⠏⢕⢕⢕⢕⠕⠀⠀⠀⠀⠀⠀⠀⠀⠀⠀⠀⠀⠀⠀⠀⠀⠀⠀⠀⠀⠀⠀⠀⠀⠀⠀⠀⠀⠀⠀⠀⠀⠀⠀⠀⠀⠀⠀⠀⠀⠀⠀⠀⠀⠀⠀⠀⠀⠀⠀⠀⠀⠀⢀⢀⢀⠀⢀⠀⠀⠀⠀⠀⠀⠀⠀⠀⠀⠀⠀⠀⠀⠀⠀⠀⠀⠀⠀⠀⠀⠀⠀⠀⠀⠀⠀⠀⠀⠀⠀⠀⠀⠀⠀⠀⠀⠀⠀⠀⠀⠀⠀⠀⠀⠀⠀⠀⠀⠀⠀⠀⠀⠑⢕⢝⢿⣿⣷⢀⠀⠀⠀⠀⠀⢜⢟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⢀⠀⠁⠀⠁⢕⢕⢕⠀⠀⠀⠀⠀⠀⠀⠀⠀⠀⠀⠀⠀⠀⠀⠀⠀⠀⠀⠀⠀⠀⠀⠀⠀⠀⠀⠀⠀⠀⠀⠀⠀⠀⠀⠀⠀⠀⠀⠀⠀⠀⠀⠀⠀⠄⢄⠄⢄⢔⢕⢕⢕⢕⢕⢕⢔⢑⢅⢔⠐⠔⢔⢕⢕⢔⢔⢄⠄⠀⠀⠀⠀⠀⠀⠀⠀⠀⠀⠀⠀⠀⠀⠀⠀⠀⠀⠀⠀⠀⠀⠀⠀⠀⠀⠀⠀⠀⠀⠀⠀⠀⠀⠀⠀⠀⠀⠀⠀⠀⠀⠀⠀⠀⢕⢕⠑⠻⢇⢕⢕⠀⠀⠀⢔⢕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⠁⠀⠀⠀⠀⠀⢕⢕⠀⠀⠀⠀⠀⠀⠀⠀⠀⠀⠀⠀⠀⠀⠀⠀⠀⠀⠀⠀⠀⠀⠀⠀⠀⠀⠀⠀⠀⠀⠀⠀⠀⠀⠀⠀⠀⠀⢀⢀⢄⢄⢄⢑⠀⠀⠐⢕⢕⢕⢕⢕⢕⢕⢕⢕⢕⢕⢕⢕⠑⢕⢕⢕⢕⢀⢀⢔⢀⠄⢐⢄⢔⠀⠀⠀⠀⠀⠀⠀⠀⠀⠀⠀⠀⠀⠀⠀⠀⠀⠀⠀⠀⠀⠀⠀⠀⠀⠀⠀⠀⠀⠀⠀⠀⠀⠀⠀⠀⠀⠀⢀⢄⢕⠕⠀⠀⠀⠀⠀⠀⠀⢀⢕⢕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⠀⠀⠀⠀⠀⠀⠀⢕⠔⠀⠀⠀⠀⠀⠀⠀⠀⠀⠀⠀⠀⠀⠀⠀⠀⠀⠀⠀⠀⠀⠀⠀⠀⠀⠀⠀⠀⠀⠀⠀⠀⠀⠀⢀⢐⢄⠀⢀⠁⢕⢕⢕⢔⢕⢕⢕⢕⢕⢕⢕⢕⢕⢕⢕⢕⢕⢕⢕⢔⢕⢕⢕⢕⢕⢕⢕⢕⢕⢕⢕⢔⢕⢅⢄⢀⠀⠀⠀⠀⠀⠀⠀⠀⠀⠀⠀⠀⠀⠀⠀⠀⠀⠀⠀⠀⠀⠀⠀⠀⠀⠀⠀⠀⠀⠀⠀⠀⠀⠀⠑⠑⠑⠀⠀⠀⠀⠀⠀⠀⠀⠑⠕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⠀⠀⠀⠀⠀⠀⠀⠀⠀⠀⠀⠀⠀⠀⠀⠀⠀⠀⠀⠀⠀⠀⠀⠀⠀⠀⠀⠀⠀⠀⠀⠀⠀⠀⠀⠀⠀⠀⠀⠀⢀⢔⢕⠕⢁⢄⢅⠕⢕⢕⢔⢕⢕⢕⡕⢕⢕⢕⢕⢕⢵⢕⢕⢕⢕⢕⢕⢕⢕⢕⢕⢕⢕⢕⢕⢕⢕⢕⢕⢕⢕⢕⢕⢕⢕⢄⢄⢄⢀⠀⠀⠀⠀⠀⠀⠀⠀⠀⠀⠀⠀⠀⠀⠀⠀⠀⠀⠀⠀⠀⠀⠀⠀⠀⠀⠀⠀⠀⠀⠀⠀⠀⠀⠀⠀⠀⠀⠀⠀⢔⢄⢔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⠀⠀⠀⠀⠀⠀⠀⠀⠀⠀⠀⠀⠀⠀⠀⠀⠀⠀⠀⠀⠀⠀⠀⠀⠀⠀⠀⠀⠀⠀⠀⠀⠀⠀⠀⠀⠀⠀⠀⢀⢕⢕⢕⢕⢕⢕⢕⢕⢄⢔⢕⢕⢕⢕⢕⢕⢕⢕⢕⢕⢕⢕⢕⢕⢕⢱⢕⡕⢕⢕⢕⢕⢕⢕⢕⢕⢕⢕⢕⢕⢕⢕⢕⢕⢕⢕⢕⢕⢕⢕⢄⢄⢕⢕⠀⠀⢔⠀⠀⠀⠀⠀⠀⠀⠀⠀⠀⠀⠀⠀⠀⠀⠀⠀⠀⠀⠀⠀⠀⠀⠀⠀⠀⠀⠀⠀⠀⠀⠀⠀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⢔⠀⠀⠀⠀⠀⠀⠀⠀⠀⠀⠀⠀⠀⠀⠀⠀⠀⠀⠀⠀⠀⠀⠀⠀⠀⠀⠀⠀⠀⠀⠀⠀⠀⠀⠀⠀⠀⢔⢕⢕⢕⢕⢕⢕⢕⢕⢕⢕⢕⢕⢕⢕⢕⢕⣱⣱⡕⢕⡱⢗⢕⢝⢏⢕⢅⢜⢕⢕⢕⢕⢕⢕⢕⢕⢕⢕⢕⢕⢕⢕⢕⢕⢕⢕⢕⢕⢕⢕⢕⢕⢕⠑⠀⠀⠀⢕⢀⠀⠀⠀⠀⠀⠀⠀⠀⠀⠀⠀⠀⠀⠀⠀⠀⠀⠀⠀⠀⠀⠀⠀⠀⠀⠀⠀⠀⠀⠀⠀⠀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⠀⠀⠀⠀⠀⠀⠀⠀⠀⠀⠀⠀⠀⠀⠀⠀⠀⠀⠀⠀⠀⠀⠀⠀⠀⠀⠀⠀⠀⠀⠀⠕⠀⠀⠀⠀⠀⠑⠕⢕⠕⠕⠕⠕⢕⢕⢕⢕⢕⢕⢕⢕⢕⢕⢕⢜⢕⢕⢕⢕⢕⢕⡕⢕⢕⢕⢕⢕⢕⠕⢕⢕⢕⢕⢕⢕⢕⢕⢕⢕⢕⢕⢕⢕⢕⢕⢕⢕⢕⢕⠁⠀⠀⢀⠀⠀⢕⠀⠀⠀⠀⠀⠀⠀⠀⠀⠀⠀⠀⠀⠀⠀⠀⠀⠀⠀⠀⠀⠀⠀⠀⠀⠀⠀⠀⠀⠀⠀⠀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⠀⠀⠀⠀⠀⠀⠀⠀⠀⠀⠀⠀⠀⠀⠀⠀⠀⠀⠀⠀⠀⠀⠀⠀⠀⠀⠀⠀⠀⠀⠀⠁⠀⠀⢄⠀⠀⠀⠀⠀⠕⢄⠐⠑⢄⢀⢕⢕⢕⢕⢕⢕⢕⢕⢕⢕⢕⢕⢕⢔⢇⢜⢇⢕⢕⢕⢕⢕⢕⢗⢕⢕⢕⢕⢕⢕⢕⢕⢕⢕⢕⢕⢕⢕⢕⢕⢕⠑⠁⠀⠀⠀⢕⢱⢀⠀⢕⠀⠀⠀⠀⠀⠀⠀⠀⠀⠀⠀⠀⠀⠀⠀⠀⠀⠀⠀⠀⠀⠀⠀⠀⠀⠀⠀⠀⠀⠀⠀⢄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⠐⠀⠀⠀⠀⠀⠀⠀⠀⠀⠀⠀⠀⠀⠀⠀⠀⠀⠀⠀⠀⠀⠀⠀⠀⠀⠀⠀⠀⠀⠀⠀⠀⠑⠑⠑⠀⠀⠀⠀⠀⠀⠑⠑⠑⠑⠑⠑⠑⠑⠑⠑⠑⠑⠑⠑⠑⠑⠑⠑⠑⠑⠑⠑⠑⠑⠑⠑⠑⠑⠑⠑⠑⠑⠑⠑⠑⠑⠑⠑⠑⠑⠑⠑⠑⠑⠁⠀⠀⠀⠀⠀⠑⠐⠃⠃⠑⠀⠀⠀⠀⠀⠀⠀⠀⠀⠀⠀⠀⠀⠀⠀⠀⠀⠀⠀⠀⠀⠀⠀⠀⠀⠀⠀⠀⠀⠐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⣟⠻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⣧⡕⢝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⡻⢿⣿⣿⣿⣿⣿⣿⣿⣿⣿⣿⡕⢕⢻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⡅⠙⢿⣿⣿⣿⣿⣿⣿⣿⣿⣿⡇⣱⣜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⣿⢿⣿⣿⣿⣿⣿⣿⣿⣿⣿⣧⡔⢝⢻⣿⢿⣿⣿⣿⣿⣿⣿⡜⣿⣎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⡟⢕⣸⣿⣿⣿⣿⣿⣿⣿⣿⣿⣿⣷⣕⢕⣜⡇⡜⢻⣿⣿⣷⣿⣧⢹⣿⡞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⢏⢡⢇⣿⣿⣿⣿⣿⣿⣿⣿⣿⣿⣿⣿⣿⣷⡝⢿⢜⡕⢍⠁⠁⠈⠉⠅⠑⠑⠸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⢇⢕⡏⢸⣿⣿⣿⣿⣿⣿⣿⣿⣿⣿⣿⣿⣿⡏⠀⠁⠑⢻⡕⢄⢄⠐⠐⠀⠀⠀⠀⠁⠟⠿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⢇⢕⣼⢕⢞⢝⢙⢕⢕⢕⢕⢕⢕⢕⢕⣕⣕⡕⢔⠀⠀⠀⢸⣷⡜⡕⠔⠀⠀⠀⠀⠀⠀⠀⠀⠀⠜⢿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⣿⢏⢕⢱⡏⠕⣱⢵⢎⣕⢕⢕⢕⢕⢜⢿⢿⢜⢝⢟⢧⠀⠀⠀⢕⢿⣧⢱⢀⠀⠀⠀⠀⠀⠀⢔⠀⠀⠀⠘⠻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⣯⣿⣿⣿⣿⣿⣿⣿⣿⣿⣿⣿⣿⣿⣿⢟⣙⢷⡕⠕⣿⢕⢘⢕⣵⣿⢟⢕⢕⢕⢕⢕⢕⢕⢕⢕⢕⢜⢣⡀⠀⠕⢜⣿⡕⣕⠀⠀⠀⠀⠀⠑⢀⠀⠀⠀⠀⠀⠐⠙⢷⣿⣾⣿⣿⣿⣾⣿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⢿⢿⠿⠿⠿⠟⠟⠿⠿⠿⠿⠿⠟⢟⣵⢟⢕⢱⢱⣾⡏⢕⢱⣿⡿⢕⢕⢕⢕⢕⢕⢕⢕⢕⢕⢕⢕⢕⢕⢱⡄⠀⢕⣿⣿⣳⡔⠀⠀⠀⢀⠀⠁⠀⢄⢄⠀⠀⠀⠀⠁⠑⠝⠟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⢄⡵⢏⢕⢱⡞⢆⣼⣿⡇⢕⣼⡟⢕⢕⣱⣇⣥⣷⣷⣵⣱⣵⣕⣵⣾⣷⠸⣷⡜⢔⢕⣻⣿⣿⡧⠀⠀⠁⠁⠑⢕⢔⢕⠕⠀⢀⢄⠀⠀⠀⠀⠀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⢗⣵⢏⢕⢕⣵⡿⢣⢕⢿⣿⢇⢕⡟⣵⣿⣿⣿⣿⣿⣿⣿⣿⣿⣿⣿⣿⣿⣿⡔⢹⣿⢕⢕⢼⣿⡯⢏⢕⠀⠀⠀⠀⠁⢑⢕⠀⠀⠀⠀⠀⠀⠀⠠⣴⣾⣷⣷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⢫⣾⢇⢕⣱⣿⢟⣾⢜⠘⢸⣿⢇⢕⢸⣿⣿⣿⣿⣿⣿⣿⣿⣿⣿⣿⣿⣿⣿⣿⡇⢔⢻⢕⢕⣹⣿⣿⢑⢕⠀⠀⠀⢀⠀⠄⢄⢀⢀⢀⢀⢀⢀⢄⢠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⢳⣿⢕⢕⣵⣿⢫⣾⢟⡇⢕⢾⡿⡕⢕⢸⣿⢿⣿⣿⣿⣿⣿⣿⣿⣿⣿⣿⣿⣿⣿⡇⢕⢕⢕⢕⣹⣿⣿⢰⢕⠀⠀⠀⢕⡕⢔⢰⣅⢅⡅⢄⢡⠰⢣⣾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⢣⣿⢇⢕⣾⣿⣣⣿⢏⢕⡇⢕⢑⣵⡇⢕⢕⢝⣿⣿⣿⣿⣿⣿⣿⣿⣿⣿⣿⣿⣿⣿⡇⢕⢕⢕⢕⢹⣿⣿⢜⢕⠀⠀⠀⠑⠜⠑⠑⠜⢕⢕⣄⠀⠀⢄⠹⠻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⢏⡿⡏⢕⣾⣿⣳⡿⢇⢕⢕⢏⢀⣼⣯⡧⢕⢕⢱⣿⣿⣿⣿⣿⣿⣿⣿⣿⣿⣿⣿⣿⣿⡇⢕⢕⢕⢕⡻⠿⠟⠁⠀⢄⢀⠀⠀⠀⠀⠀⠀⠀⠁⠕⢔⢜⠑⢀⢕⢕⢹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⡿⢟⢟⢝⣼⡷⢕⣾⣿⢣⣿⢕⢕⢕⢕⢱⢿⣿⣿⣷⢕⢕⣿⣿⣿⣿⣿⣿⣿⣿⣿⣿⣿⣿⣿⣿⢹⣧⢕⠁⠀⠀⠀⠀⠀⠀⠀⢕⢕⢕⢔⣔⢄⡀⠀⠀⠀⠀⠀⢀⢄⢔⠐⢁⣼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⢯⡇⢕⣕⢕⢕⢱⡿⡕⣼⣿⢧⣿⢇⢕⢕⢕⢕⢕⢨⢍⢻⢿⢇⢱⣿⡟⣿⣿⣿⣿⣿⣿⣿⣿⣿⣿⣿⣿⢜⢻⢕⠀⠀⠀⠀⠀⠀⠀⢔⢕⢕⢕⢿⣿⡾⣿⡇⢄⢀⠀⠀⢁⢅⠴⡕⠱⡝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⡇⢻⢇⢜⢕⢇⢕⣸⡇⢱⣿⡟⣾⡏⢕⢕⢕⢕⡿⢕⣧⡕⢕⢕⢕⢸⣿⢇⣿⣿⣿⣿⣿⣿⣿⣿⣿⣿⣿⣯⢕⢜⢕⢕⢄⢀⠀⠀⢀⢕⢕⢕⢜⡕⢸⣿⡇⣿⣇⢕⢕⢡⡴⢕⢜⢜⢕⢕⢟⢸⣿⣿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⡟⣼⢕⢕⢕⢕⢕⢕⣿⡇⣼⣿⢳⣿⡇⢕⢕⢕⢕⡇⢕⣮⣿⣿⣿⡕⢸⡷⢕⣿⣿⣿⣿⣿⣿⣿⣿⣿⣿⣿⣧⢕⢕⢕⢕⣼⣾⣿⣿⣧⡕⢕⢕⣷⣧⢕⣿⡇⣿⣿⢕⢸⢸⣿⢕⢕⢕⢕⢕⢕⣗⢹⣿⣿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⢩⢹⢣⢕⢕⢕⢕⢕⣻⢧⣿⡟⣾⣿⡇⢱⣾⢕⢕⢕⢱⣿⣿⣿⣿⢕⢨⡇⢌⣿⡗⢸⡟⣿⣿⣿⣿⣿⣿⣿⡟⢕⢕⢕⢕⣿⣿⣿⣿⣿⡇⢕⢕⣿⣿⡕⣿⡇⣿⣿⡇⣾⢌⣿⡇⢑⢕⢕⢕⡜⢏⡇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⡇⢜⢱⢜⢗⣱⢞⢕⢅⢨⢸⣿⢧⣿⣿⣿⣿⣿⢕⢕⢕⢜⣟⣟⡟⢟⢕⢸⢕⢕⣿⣇⢜⣧⢹⣿⣿⣿⢻⣿⢿⡕⢕⢕⢕⢰⢿⢟⢟⣟⣟⣟⢕⢕⢿⣿⡇⣿⢕⣿⣿⣿⣿⢕⣿⡇⢜⢻⢧⢜⢕⢎⢇⢸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⣇⢕⢕⢕⢱⡇⢕⣕⡕⢜⣿⡿⢸⣿⣿⣿⢏⡿⢕⢕⢕⢸⣿⣿⣿⣿⢕⢕⣕⢕⢿⢟⢕⣿⢘⣿⣿⣿⢜⢝⢌⢇⢕⢕⢕⣵⣾⣿⣿⣿⣿⣿⢕⢕⣾⣿⡇⢹⢕⣿⣿⣿⡟⢕⣿⣧⣕⢕⢸⡇⢕⢕⢕⣼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⣇⢕⢕⢳⣵⣜⣝⢕⣕⣿⢇⢸⣿⣿⡿⢕⡇⢱⡇⢕⢜⡿⢿⢿⢿⢱⢇⣿⣾⡕⢝⢕⢸⡇⢿⣿⣿⡕⢕⢕⢕⢱⢕⢱⣿⣿⢿⢿⢿⢿⢇⢕⢕⡿⣿⡇⢇⢕⡏⣿⣿⡇⢕⣿⣇⣝⣵⡵⠞⢕⢕⣵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⣷⣕⢡⢕⢝⢝⢕⢸⡇⢕⣸⣿⣿⢇⢕⢕⢸⣷⣕⢧⠿⠿⠿⠯⠇⢇⢕⢝⢳⡕⢕⢕⣣⢎⣻⣿⣇⢕⢕⢕⡇⢕⢏⢕⢕⠝⠽⠿⠿⢇⠱⢇⢇⣜⢕⢕⢕⢕⢔⢻⡇⢕⣿⡏⢝⢕⢕⢜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⣷⣕⠕⢜⢕⢸⡨⢕⢺⢿⣿⢕⢕⢕⠌⠀⢀⢔⢄⠄⠀⠀⠀⠀⠁⠕⢹⣿⣷⣷⣵⣇⢕⡟⡿⡕⢕⣼⣷⢇⢕⢑⠀⠀⠀⠀⠐⠅⢄⢀⠀⠕⢕⢕⢕⢕⢕⢸⢕⢑⣿⢇⢜⠕⢘⢕⢕⢸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⡟⠀⠁⢅⢕⡕⢕⢘⢕⢏⢕⢕⢁⠀⢕⣕⣱⣅⣄⠀⠀⠀⠀⠀⢰⡱⣿⣿⣿⣿⣿⣿⣿⣿⣿⣿⣿⣟⣕⡕⣱⣄⠀⠀⠀⠀⠀⢱⣕⣕⢔⢁⢕⢕⣕⢕⡇⢕⣸⣿⢕⠄⠀⠁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⢯⠁⠀⠀⢕⡕⡇⢕⢕⢕⢕⢕⢕⢕⢔⣹⣿⣿⢁⠁⠀⠀⢀⠀⠀⢰⣿⣿⣿⣿⣿⣿⣿⣿⣿⣿⣿⣿⣿⣿⣿⠁⠀⠀⢀⠀⠀⠀⢸⣿⣟⣴⡇⢕⣱⡗⢱⠇⢕⢹⣿⢕⠀⠀⠀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⡿⡵⠇⠀⠀⠀⢕⣮⡕⢕⢕⢕⢳⣱⢕⢕⢕⣿⣿⣿⣧⡕⠔⢔⢕⢔⢘⣼⣿⣿⣿⣿⣿⣿⣿⣿⣿⣿⣿⣿⣿⣿⣿⣇⡕⢔⢔⢔⢑⣰⣿⣿⣿⡟⢕⣱⡟⢕⠯⢰⢕⢸⣿⢜⠀⠀⠀⠈⡇⢸⣿⣿⣿⡇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⢯⡾⢕⠀⠀⠀⠀⢕⡯⢕⢕⢕⢕⢕⢝⢣⡕⢕⣿⣿⣿⡝⢟⠷⠼⢵⣳⣿⣿⣿⣿⣿⣿⣿⣿⣿⣿⣿⣿⣿⣿⣿⣿⣿⣿⣟⡲⠾⠷⢟⢏⣽⣿⡟⢕⣱⢏⢕⢸⢅⢡⢕⢕⣿⡕⠀⠀⠀⠀⢜⣧⢻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⡿⣳⢟⢕⠀⠀⠀⠀⠀⢄⢜⢕⢕⢕⢕⢕⢕⢕⢜⢕⢾⣟⢽⢏⢃⢜⢍⢟⠻⣿⣿⣿⣿⣿⣿⣿⣿⣿⣿⣿⣿⣿⣿⣿⣿⣿⣿⣿⢟⢟⢔⢕⢕⢺⢟⢕⢔⢕⢜⢕⡇⢕⠸⡇⢕⣿⡇⠀⠀⠀⠀⠀⢜⢧⢻⣿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⣟⡽⢏⢕⢕⢄⠀⠀⠀⠀⢕⢕⢕⠕⢕⢕⢕⢕⢕⢕⢕⣸⣧⢕⠕⢕⢕⢕⢕⢕⠸⣿⣿⣿⣿⣿⣿⣿⣿⣱⣿⣿⣿⣿⣿⣿⣿⣿⣿⢕⢕⢕⢕⢜⢕⣱⢕⢕⢎⢕⣸⢕⢕⠕⡇⢕⢻⡇⠀⠀⠀⢀⢀⢕⢜⢳⢻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⢏⢞⢕⢕⢜⢕⢕⣴⣶⣶⡇⢕⢕⢕⢜⢕⢜⢕⢕⢕⢕⢟⢇⢻⣧⣱⣱⣕⣵⣥⣾⣿⣿⣿⣿⣿⣿⣿⣿⣿⣿⣿⣿⣿⣿⣿⣿⣿⣿⣿⣿⣶⣕⣱⣵⣾⢏⢕⢕⢕⢕⡿⢕⢕⢕⡇⢕⢸⡇⣿⣷⣷⢕⢕⢱⢕⢔⢣⢻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⢫⢕⢱⢇⡎⢕⢕⣼⣿⣿⣿⡇⢕⢕⢕⢃⢕⢕⢕⢕⢕⢕⢕⢕⢕⢻⣿⣿⣿⣿⣿⣿⣿⣿⣿⣿⣿⣿⣿⣿⣿⣿⣿⣿⣿⣿⣿⣿⣿⣿⣿⣿⣿⣿⣿⢟⡣⢕⢕⢕⢕⣸⢟⢔⢕⢕⢸⢕⢸⢕⣿⣿⣿⣇⢕⢕⢕⢕⢕⢏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⢯⢕⣱⣏⡮⢕⢕⣸⣿⣿⣿⣿⢕⢕⢕⢕⢩⢕⢕⢕⣇⢕⢕⢕⢕⢕⢕⢻⣿⣿⣿⣿⣿⣿⣿⣿⢕⠙⢝⢝⢝⢝⢝⢝⢍⢟⠙⠁⣿⣿⣿⣿⣿⣿⣿⣿⢟⢕⢕⢕⢕⢕⡿⡎⢕⢕⢕⢔⢕⢕⢕⡿⢿⢿⢿⢕⢕⢸⡞⣇⢌⡸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⢏⢕⣵⡟⣼⢇⢕⣱⣿⣿⣿⣿⣿⢕⢕⢕⡇⢱⡕⢕⢕⢜⢕⢕⢕⢕⢕⢕⢕⢜⢻⢿⣿⣿⣿⣿⣿⣧⣕⢕⢕⢕⢕⢕⢕⢕⢕⣕⣵⣿⣿⣿⣿⣿⣿⢟⢇⢕⢕⢕⢕⢕⣸⢡⢇⢕⢕⢕⢕⢕⢕⢕⢇⢕⢕⢕⢕⢕⢔⢧⢝⢕⢱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⣏⢇⣼⣿⢳⢇⢕⢱⣿⣿⣿⣿⢟⢏⢕⢕⢕⢕⢕⡧⢕⢕⢕⢔⢕⢕⠕⢕⢕⢕⢕⢕⢕⢝⢟⢿⣿⣿⣿⣿⣿⣷⣾⣿⣷⣷⣶⣿⣿⣿⣿⣿⡿⢟⢝⢕⢕⢕⢕⢕⢕⢕⢱⢇⡜⢕⢕⢕⢕⢕⢕⢕⢕⣧⢕⢕⣕⣕⡕⢕⢖⢕⢕⢕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⡟⢕⣼⣿⡟⡺⢕⢕⢿⢟⢟⠝⣕⣷⣿⢕⢕⢕⢕⢕⢜⠇⢕⢕⢕⢕⢕⢕⢕⢕⢕⢕⢕⢕⢕⢕⢕⢕⢝⢟⢿⣿⣿⣿⣿⣿⣿⣿⣿⢿⢟⢏⢕⢕⢕⢕⢕⢕⢕⢕⢕⢕⠑⢇⢕⢕⢕⢕⢕⢕⢕⢕⢕⢕⣿⣿⣧⡜⢝⢕⢕⢜⢕⢕⢕⢕⢕⢕⢕⢸⣿⠀⠀⠀⠀⠀⠀⠀⠀⠀⠀⠀⠀⠀⠀⠀⠀⠀⠀⠀⠀⣿⣿⣿⣿⣿⣿⣿⣿⣿⡿⢿⢿⢿⢿⢿⣿⢕⢕⢕⢝⢕⢜⢝⢕⢕⢝⢕⢜⢝⢕⢕⢹⣝⣝⣝⣹⣿⣽⣽⣵⡕⢕⢕⢕⢕⢀⢕⢕⠔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⢻⢇⢼⢿⢿⢇⢇⢕⠕⣿⣶⣾⣿⣿⢿⢟⢕⢕⢕⢕⢕⢕⢜⢕⢕⢕⢕⢕⢕⢕⢕⢕⢕⢕⢕⢕⢕⢕⢕⢕⢕⢕⢕⢝⢟⢻⢻⢟⢝⢕⢕⢕⢕⢕⢕⢕⢕⢕⢕⢕⢕⢕⢕⢕⢕⡇⢕⢱⢕⢕⢕⢕⢕⢕⢕⢜⢻⢿⣿⣷⡧⢕⢘⢱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⢀⠑⢀⢔⢕⢜⢕⢕⢜⢜⢝⢝⢕⢕⢕⢕⢕⢕⢕⢕⢕⢕⢱⢜⢇⢕⢕⢕⢕⢕⢕⢕⢕⢕⢕⢕⢕⢕⢕⠕⢕⢕⢕⢕⢕⢕⢕⢕⢕⣱⡇⢕⠕⢕⢕⢕⢕⢕⢕⢕⢕⢕⢕⢱⣿⡇⢕⢕⢕⢕⢕⢕⢕⢁⢕⢕⢕⢕⢜⢕⢟⢕⢘⢝⢹⢗⢕⢱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⡿⢇⢕⢕⢕⢕⢕⢕⢕⢕⢕⢕⢕⢕⢕⢕⢕⢕⢕⢕⢕⢕⢕⢕⢓⡕⢕⢕⢕⢕⢕⢕⢕⢕⢕⢕⢕⢕⠑⠀⢀⢕⢕⢕⣕⣵⣵⣵⣶⣿⣿⡇⢕⢄⠀⠁⠕⢕⢕⢕⢕⢕⢕⢕⢸⣿⡇⢕⢕⢕⢕⢕⢕⠑⢕⢕⢕⢕⢕⢕⢕⢕⢕⢕⢕⢕⢕⢕⢕⢕⢕⢕⢕⢄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⢟⢝⢕⣵⣾⢕⢕⢕⢱⡇⢕⢕⢕⢕⢕⢕⢕⢇⢕⢕⢕⢕⢕⢕⢕⢕⢴⡾⣕⢕⢕⢕⢕⢕⢕⢕⠕⠑⠁⠀⠀⠀⢕⢕⢕⣾⣿⣿⣿⣿⣿⣿⣿⣧⢕⢕⢔⠀⠀⠀⠁⢕⢕⢕⢕⢕⠹⡿⢕⢕⢕⢕⢕⢕⠕⢕⢕⢕⢕⢕⢑⢕⢕⢕⢕⢕⣱⡕⢕⢕⠕⣅⣔⣕⣗⣇⣕⢕⢝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⢟⢕⣱⣷⣿⣿⣿⡕⢕⢕⣸⣿⢕⢕⢕⠕⢕⢕⢕⢕⢕⢕⢕⢕⢕⢕⢱⣾⢕⣿⣟⡕⢕⢕⢕⢕⢕⠀⠀⠀⠀⠀⠀⠀⢕⢕⢕⣿⣿⣿⣿⣿⣿⣿⣿⡗⢕⢕⢕⠀⠀⠀⠀⠁⢕⢕⢕⢕⢕⢇⢕⢕⢕⢕⢕⢕⢕⢕⢕⠕⠕⢕⢕⢕⢕⢕⢕⢕⣿⣷⢕⢕⢸⣿⣿⣿⡿⢿⢿⢿⢷⢕⢝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⣿⣿⣿⡿⢕⣱⣾⣿⣿⣿⣿⣿⡇⢕⢅⣿⣿⣇⢕⠀⠀⢕⢕⢕⢕⢕⢕⢕⢕⢕⣱⣿⡝⢕⣿⡛⡕⢕⢕⢕⢕⠐⠀⠀⠀⠀⠀⠀⠀⢕⢕⢸⣿⣿⣿⣿⣿⣿⣿⣿⡳⢕⢕⢕⠀⠀⠀⠀⠀⠀⠕⢕⢕⢁⢄⠄⠀⠁⠁⠁⠀⠀⠀⠀⠀⠀⠀⠁⢑⠑⢕⢕⢸⣿⣿⡇⢕⢸⣿⣿⣿⣿⣧⣄⡀⠀⠀⠑⢄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⢿⢟⢻⣿⣿⣿⣿⣿⣿⣿⣿⣿⣿⡟⢕⣾⣿⣿⣿⣿⣿⣿⣿⣧⢕⢱⣿⣿⣿⡕⠀⠀⢕⢕⢕⢕⢕⣱⣷⣿⣿⣿⣿⡷⢕⣿⢜⢕⢕⢕⢕⢕⠀⠀⠀⠀⠀⠀⠀⠀⢕⢔⣸⣿⣿⣿⣿⣿⣿⣿⣷⢕⢕⢕⢕⠀⠀⠀⠀⠀⠀⠀⠀⢀⠀⠁⠀⠀⠀⠀⠀⠀⠀⠀⠀⠀⠀⠀⠀⠁⠀⠁⠕⠜⠟⠿⢷⠑⢜⣿⣿⣿⣿⣿⣿⣿⣿⡇⠀⠕⢔⡇⠀⠀⠀⠀⠀⠀⢕⢕⢕⠀⠀⠀⠀⠀⢐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⠕⢜⢝⢕⢕⢕⢕⢹⣿⣿⣿⣿⣿⣿⣿⣿⡟⢕⣾⣿⣿⣿⣿⣿⣿⣿⣿⣿⢕⢸⣿⣿⣿⣷⢕⠀⢕⢕⢕⢕⣼⣿⣿⣿⣿⣿⣿⡇⢕⡿⢕⡑⢕⢕⢕⢕⠀⠀⠀⠀⠀⠀⠀⠀⢕⣕⣎⣿⣿⣿⣿⣿⣿⣿⣵⣕⣕⡱⠀⠀⠀⠀⠀⠀⠀⠀⠀⠑⠀⠀⠀⠀⠀⠀⠀⠀⠀⠀⠀⠀⠀⠀⠀⠀⠀⠀⠀⠀⠀⠀⠀⠀⠑⢿⣿⣿⢟⢛⢛⢛⢛⠃⠀⠀⢕⠛⠃⠀⠀⠀⠀⠀⢕⢕⢕⠀⠀⠀⢀⣠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⢑⢕⢕⢕⢕⢕⢕⢕⢕⢕⢻⣿⣿⣿⣿⣿⣿⣿⢇⣸⣿⣿⣿⣿⣿⣿⣿⣿⣿⣿⡇⢸⣿⣿⣿⣿⣿⣷⢔⢕⢕⣼⣿⣿⣿⣿⣿⣿⡿⢕⡱⢕⠕⢌⢕⢕⢕⠁⠀⠀⠀⠀⠀⠀⠀⠀⠀⢻⣿⣿⣿⣿⣿⣿⣿⣿⣿⣿⢟⠑⠀⠀⠀⠀⠀⠀⠀⠀⠀⠀⠀⠀⠀⠀⠀⠀⠀⠀⠀⠀⠀⠀⠀⠀⠀⠀⠀⠀⠀⠀⠀⠀⠀⠀⠀⠀⠙⢿⣧⣕⣕⣕⣑⠀⠀⠀⠁⠀⠀⢀⣁⣄⣔⡄⢕⢕⢕⢱⣾⡿⢟⢻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⢔⢕⢕⢕⢕⢕⢕⢕⢕⠑⠑⢿⣿⣿⣿⣿⣿⣿⢕⣿⣿⡿⢟⣻⣿⣿⣿⣟⡻⢿⡇⢸⣿⣿⣿⣿⣿⣿⡇⢕⣼⣿⣿⣿⣿⣿⣿⣿⢇⡇⢇⢕⢅⢇⢕⢕⢕⠀⠀⠀⠀⠀⠀⠀⠀⠀⠀⠈⢸⣹⣿⣿⣿⣿⣿⠿⠋⠁⠀⠀⠀⠀⠀⠀⠀⠀⠀⠀⠀⠀⠀⠀⠀⠀⠀⠀⠀⠀⠀⠀⠀⠀⠀⠀⠀⠀⠀⠀⠀⠀⠀⠀⠀⠀⠀⠀⠀⠀⠹⣿⣿⣿⣿⣶⡖⢂⠀⠐⠐⠘⠙⠙⠙⠑⢕⢕⢕⠘⠙⢕⢕⢕⢕⢕⢝⢻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⠕⠕⢕⢕⢕⠀⠀⠘⢿⣿⣿⣿⣿⡿⣜⣯⣵⣾⣿⡿⢟⢟⢏⠝⠝⠝⠜⢺⣿⣿⣿⣿⣿⣿⣷⢱⣿⣿⣿⣿⣿⣿⣿⡿⢱⣷⢕⢕⢕⢕⢕⢕⢕⠀⠀⠀⠀⠀⠀⠀⠀⠀⠀⠀⠁⠉⠉⠉⠉⠉⠁⠀⠀⠀⠀⠀⠀⠀⠀⠀⠀⠀⠀⠀⠀⠀⠀⠀⠀⠀⠀⠀⠀⠀⠀⠀⠀⠀⠀⠀⠀⠀⠀⠀⠀⠀⠀⠀⠀⠀⠀⠀⠀⠀⠀⠀⣷⣷⣿⣽⡳⢕⠑⣅⣔⣄⡀⠀⠀⠀⢕⢕⢕⠀⠀⠑⠕⢕⢕⢱⢕⢕⢕⠝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⢄⠀⠀⠁⠁⢀⢀⢀⠀⠈⢿⢿⣫⣷⣿⣿⢿⢟⢝⢕⢕⢕⢕⢕⠀⠀⠀⠀⠀⠁⠉⠙⠛⠿⠿⠏⠿⠿⠿⠿⠿⣿⣿⣿⢇⣿⡏⢕⢕⢕⢕⢕⠕⠀⠀⠀⠀⠀⠀⠀⠀⠀⠀⠀⠀⠀⠀⠀⠀⠀⠀⠀⠀⠀⠀⠀⠀⠀⠀⠀⠀⠀⠀⠀⠀⠀⠀⠀⠀⠀⠀⠀⠀⠀⠀⠀⠀⠀⠀⠀⠀⠀⠀⠀⠀⠀⠀⠀⠀⠀⠀⠀⠀⠀⠀⠀⠀⢕⢝⢝⢻⢿⣷⣦⣝⡿⣿⣷⣴⣴⡔⠁⣵⣵⠔⠀⠀⢔⢕⢕⢕⠕⠕⢑⣼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⢔⠀⠀⠀⢕⢕⠑⠀⢀⣵⣿⣿⢟⢝⢕⢕⢕⢕⢕⢕⢕⢕⢕⠀⠀⠀⠀⠀⠀⠀⠀⠀⠀⠀⠀⠀⠀⠀⠀⠀⠀⠈⠛⢸⢿⢕⠕⠑⠁⠁⠀⠀⠀⠀⠀⠀⠀⠀⠀⠀⠀⠀⠀⠀⠀⠀⠀⠀⠀⠀⠀⠀⠀⠀⠀⠀⠀⠀⠀⠀⠀⠀⠀⠀⠀⠀⠀⠀⠀⠀⠀⠀⠀⠀⠀⠀⠀⠀⠀⠀⠀⠀⠀⠀⠀⠀⠀⠀⠀⠀⠀⠀⠀⠀⠀⠀⢕⢕⢕⢕⢕⢜⢟⢿⣿⣷⣝⡻⣿⡇⠀⣿⠇⠀⠀⠀⠁⠕⠕⠁⠀⢠⣾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⢔⠀⠀⠀⠀⢀⣵⣿⣿⢟⢕⢕⢕⢕⢕⢕⢕⢕⢕⢕⢕⠕⠀⠀⠀⠀⠀⠀⠀⠀⠀⠀⠀⠀⠀⠀⠀⠀⠀⠀⠀⠀⠁⠁⠀⠀⠀⠀⠀⠀⠀⠀⠀⠀⠀⠀⠀⠀⠀⠀⠀⠀⠀⠀⠀⠀⠀⠀⠀⠀⠀⠀⠀⠀⠀⠀⠀⠀⠀⠀⠀⠀⠀⠀⠀⠀⠀⠀⠀⠀⠀⠀⠀⠀⠀⠀⠀⠀⠀⠀⠀⠀⠀⠀⠀⠀⠀⠀⠀⠀⠀⠀⠀⠀⠀⠀⠁⠁⠁⠁⠑⠑⠕⢜⢟⢿⣿⣮⣇⠀⠃⠀⠀⢀⢀⠀⠀⠀⠀⣰⣿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⢔⠀⠀⠀⢸⣿⡿⢇⢕⢕⢕⢕⠑⠁⠁⠁⠀⠀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⢝⢿⣿⣷⣄⠀⠀⠑⠕⠔⠀⠀⢔⢟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⢔⠀⠀⢸⠿⠑⢕⢕⢕⢕⠁⠀⠀⠀⠀⠀⠀⠀⠀⠀⠀⠀⠀⠀⠀⠀⠀⠀⠀⠀⠀⠀⠀⠀⠀⠀⠀⠀⠀⠀⠀⠀⠀⠀⠀⠀⠀⠀⠀⠀⠀⠀⠀⠀⠀⠀⠀⠀⠀⠀⢀⢀⢄⢄⢄⢄⢄⠀⢄⠀⠀⠀⠀⢀⢀⠀⠀⠀⠀⠀⠀⠀⠀⠀⠀⠀⠀⠀⠀⠀⠀⠀⠀⠀⠀⠀⠀⠀⠀⠀⠀⠀⠀⠀⠀⠀⠀⠀⠀⠀⠀⠀⠀⠀⠀⠀⠀⠀⠀⠀⠀⠀⠀⠀⢕⢕⢹⣿⣿⢑⢀⠀⠀⠀⠀⢄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⢀⠀⠀⠀⠁⢕⢕⢕⠀⠀⠀⠀⠀⠀⠀⠀⠀⠀⠀⠀⠀⠀⠀⠀⠀⠀⠀⠀⠀⠀⠀⠀⠀⠀⠀⠀⠀⠀⠀⠀⠀⠀⠀⠀⠀⠀⠀⠀⠀⠀⠀⢀⠀⠐⠐⢔⢄⢕⢕⢕⢕⢕⢕⢕⢕⢅⢔⢕⠁⢑⢕⢕⢕⠕⠕⢔⠐⠀⠀⠀⠀⠀⠀⠀⠀⠀⠀⠀⠀⠀⠀⠀⠀⠀⠀⠀⠀⠀⠀⠀⠀⠀⠀⠀⠀⠀⠀⠀⠀⠀⠀⠀⠀⠀⠀⠀⠀⠀⠀⠀⠀⠀⢔⢕⠑⠘⠻⠕⠕⠀⠀⠀⢔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⢕⠀⠀⠀⠀⠀⠀⢕⢕⠀⠀⠀⠀⠀⠀⠀⠀⠀⠀⠀⠀⠀⠀⠀⠀⠀⠀⠀⠀⠀⠀⠀⠀⠀⠀⠀⠀⠀⠀⠀⠀⠀⠀⠀⠀⠀⠀⠄⠄⢔⢔⢕⢅⠀⢐⢁⢕⢕⢕⢕⢕⢕⢕⢕⢕⢕⢕⢕⢕⢁⢕⢕⢕⢕⢄⢔⢕⢄⢔⢕⢕⠔⢀⢀⠀⠀⠀⠀⠀⠀⠀⠀⠀⠀⠀⠀⠀⠀⠀⠀⠀⠀⠀⠀⠀⠀⠀⠀⠀⠀⠀⠀⠀⠀⠀⠀⠀⠀⠀⠀⠄⢄⢕⠕⠀⠀⠀⠀⠀⠀⠀⠀⠔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⠑⠀⠀⠀⠀⠀⠀⠁⠕⠀⠀⠀⠀⠀⠀⠀⠀⠀⠀⠀⠀⠀⠀⠀⠀⠀⠀⠀⠀⠀⠀⠀⠀⠀⠀⠀⠀⠀⠀⠀⠀⠀⠀⢀⢄⢅⢕⢐⠄⢀⢕⠕⢕⢕⢕⢕⢕⢕⢕⢕⢕⠕⢕⢕⢕⢕⢕⢕⢕⢕⢕⢕⢕⢕⢕⢕⢕⢕⢕⢕⢕⢕⢔⢔⢄⢅⠀⠀⠀⠀⠀⠀⠀⠀⠀⠀⠀⠀⠀⠀⠀⠀⠀⠀⠀⠀⠀⠀⠀⠀⠀⠀⠀⠀⠀⠀⠀⠀⠀⠀⠀⠁⠑⠀⠀⠀⠀⠀⠀⠀⢀⢄⢅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⠀⠀⠀⠀⠀⠀⠀⠀⠀⠀⠀⠀⠀⠀⠀⠀⠀⠀⠀⠀⠀⠀⠀⠀⠀⠀⠀⠀⠀⠀⠀⠀⠀⠀⠀⠀⠀⠀⠀⠀⠀⢄⢕⢕⢑⢄⢔⢔⠑⠕⢕⢅⢕⢕⢕⢕⢕⢕⢕⢕⢕⢕⢕⢕⢕⢕⢕⢕⢕⢕⢕⢕⢕⢕⢕⢕⢕⢕⢕⢕⢕⢕⢕⢕⢕⢕⢔⢔⢔⢄⠀⠀⢀⢀⠀⠀⠀⠀⠀⠀⠀⠀⠀⠀⠀⠀⠀⠀⠀⠀⠀⠀⠀⠀⠀⠀⠀⠀⠀⠀⠀⠀⠀⠀⠀⠀⠀⠀⠀⠀⠕⢕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⠀⠀⠀⠀⠀⠀⠀⠀⠀⠀⠀⠀⠀⠀⠀⠀⠀⠀⠀⠀⠀⠀⠀⠀⠀⠀⠀⠀⠀⠀⠀⠀⠀⠀⠀⠀⠀⠀⠀⢄⢕⢕⢕⢕⢕⢕⢱⢕⢅⢕⢅⢕⢕⢕⢕⢕⢕⢕⢕⢕⢕⢕⢕⠕⡅⢃⢕⡱⢕⢕⢕⢕⢕⢕⢕⢕⢕⢕⢕⢕⢕⢕⢕⢕⢕⢕⢕⢕⢕⡕⢔⠀⢕⢕⠀⠀⢀⠀⠀⠀⠀⠀⠀⠀⠀⠀⠀⠀⠀⠀⠀⠀⠀⠀⠀⠀⠀⠀⠀⠀⠀⠀⠀⠀⠀⠀⠀⠀⠀⠀⠀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⠀⠀⠀⠀⠀⠀⠀⠀⠀⠀⠀⠀⠀⠀⠀⠀⠀⠀⠀⠀⠀⠀⠀⠀⠀⠀⠀⠀⠀⠀⠀⠀⠀⠄⠀⠀⠀⠀⢕⢕⢕⢕⢕⢕⢕⢕⢕⢕⢕⢕⢕⢕⢕⢕⢕⣕⢵⢕⢕⢑⢝⢕⢕⢕⢕⢕⢕⢕⢕⢕⢕⢕⢕⢕⢕⢕⢕⢕⢕⢕⢕⢕⢕⢕⢕⢕⢕⢕⢕⢕⢕⢕⠑⠀⠀⠀⠀⢕⠀⠀⠀⠀⠀⠀⠀⠀⠀⠀⠀⠀⠀⠀⠀⠀⠀⠀⠀⠀⠀⠀⠀⠀⠀⠀⠀⠀⠀⠀⠀⠀⠀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⠀⠀⠀⠀⠀⠀⠀⠀⠀⠀⠀⠀⠀⠀⠀⠀⠀⠀⠀⠀⠀⠀⠀⠀⠀⠀⠀⠀⠀⠀⠀⠀⢕⠀⠀⠀⠀⠀⠁⠑⠕⢑⠕⠑⠕⠕⢕⢕⢕⢕⢕⢕⢕⢕⢕⢕⢕⢕⢕⢕⡕⢕⢱⡕⢕⢕⢕⢜⢕⢱⢕⢕⢕⢕⢕⢕⢕⢕⢕⢕⢕⢕⢕⢕⢕⢕⢕⢕⢕⢕⠕⠁⠀⠀⢀⠀⠀⢕⠀⠀⠀⠀⠀⠀⠀⠀⠀⠀⠀⠀⠀⠀⠀⠀⠀⠀⠀⠀⠀⠀⠀⠀⠀⠀⠀⠀⠀⠀⠀⠀⢔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⠀⠀⠀⠀⠀⠀⠀⠀⠀⠀⠀⠀⠀⠀⠀⠀⠀⠀⠀⠀⠀⠀⠀⠀⠀⠀⠀⠀⠀⠀⠀⠀⠁⠀⠀⠐⠀⠀⠀⠀⠀⠑⠐⠀⠁⠐⠀⠑⠑⠑⠑⠑⠑⠑⠑⠑⠑⠑⠑⠑⠘⠑⠐⠑⠑⠑⠑⠑⠑⠑⠑⠃⠑⠑⠑⠑⠑⠑⠑⠑⠑⠑⠑⠑⠑⠑⠑⠑⠐⠀⠀⠀⠀⠀⠑⠀⠀⠑⠀⠀⠀⠀⠀⠀⠀⠀⠀⠀⠀⠀⠀⠀⠀⠀⠀⠀⠀⠀⠀⠀⠀⠀⠀⠀⠀⠀⠀⠀⠀⠀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⣿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⣟⠻⢿⣿⣿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⣿⣿⣿⣿⣿⣿⣿⣿⣿⣿⣷⡕⢝⢿⣿⣿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⣼⣿⣿⣿⣿⣿⣿⣿⣿⣿⡟⢿⣿⣿⣿⣿⣿⣿⣿⣿⣿⣿⣕⢕⢹⣿⣿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⣔⠙⢻⣿⣿⣿⣿⣿⣿⣿⣿⣿⡇⣵⣜⢿⣿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⣿⡿⢻⣿⣿⣿⣿⣿⣿⣿⣿⣿⣷⡕⢜⢻⢿⢻⣿⣿⣿⣿⣿⣿⡜⣿⣎⢿⣿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⣿⣿⢟⡑⣼⣿⣿⣿⣿⣿⣿⣿⣿⣿⣿⣿⣧⢕⣵⣕⢜⢳⣿⣿⣿⣿⣧⢸⡿⣎⣿⣿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⣿⣿⢇⣱⢇⣿⣿⣿⣿⣿⣿⣿⣿⣿⣿⣿⣿⣿⣷⡝⢻⢜⣇⢕⠀⠀⠀⠁⠅⠁⠑⠜⢿⣿⣿⣿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⣿⢇⢱⡏⢸⣿⣿⣿⣿⣿⣿⣿⣿⣿⣿⣿⣿⣿⡏⠀⠀⠑⢹⡕⢔⡅⢁⠁⠀⠀⠀⠀⠁⠙⠟⠿⣿⣿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⣿⣿⢇⢕⡾⢕⢏⢹⢇⢕⢑⢕⢕⢕⢕⢕⠕⣕⣕⣕⡕⠀⠀⠀⢜⣿⡜⡕⠕⠀⠀⠀⠀⠀⠀⠀⠀⠀⠜⢻⣿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⣿⣿⣿⡿⢇⢑⣸⢇⢕⣵⢗⢝⣵⢕⢕⢕⢕⢝⢟⢟⢕⢜⢝⢷⢀⠀⠀⢕⢻⣷⢚⡄⠀⠀⠀⠀⠀⠀⠕⠀⠀⠀⠀⢝⢿⣿⣿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⣿⣿⣿⣿⣿⣿⣿⣿⣿⣿⣿⣿⣿⢟⣵⢗⢕⣕⣿⢕⢜⢕⣼⣿⢏⢕⢕⢕⢕⢕⢕⢕⢕⢕⢕⢜⢳⡄⠀⠑⢸⣿⣇⠵⠀⠀⠀⠀⠀⠑⢀⠀⠀⠀⠀⠀⠀⠕⢻⢿⣿⣿⣿⣿⣾⣿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⠿⠿⠟⠟⠿⠿⠿⠿⠿⠟⣻⡵⢏⢕⢑⣵⣺⡇⢕⢱⣿⡟⢕⢕⢕⢕⢕⢕⢕⢕⢕⢕⢕⢵⡕⣱⡌⡄⠀⢜⣿⣧⣾⡕⠀⠀⢀⢀⠀⠁⠀⢄⢔⠀⠀⠀⠀⠀⠀⠌⢝⠟⠟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⠀⠀⣠⡞⢝⢕⣱⡏⢕⣼⣿⡇⢕⣾⢟⠕⣕⣰⣧⣵⣷⣿⣧⣵⣥⣵⣵⣾⣷⠸⣷⡜⢔⢅⢿⣿⣿⡏⢀⠁⠀⠀⠁⠕⢕⢕⠕⠀⢄⠔⠀⠀⠀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⣷⣷⢇⣵⢏⢕⢕⣾⢟⢱⢕⣫⣿⢕⢕⣏⣾⣿⣿⣿⣿⣿⣿⣿⣿⣿⣿⣿⣿⣿⣿⡇⢻⣿⢕⢕⢚⣿⣯⢃⢕⠀⠀⠀⠀⠀⠁⢕⠀⠀⠀⠀⠀⠀⠀⠀⢵⣷⣷⣿⣷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⣿⣿⣣⡿⢕⢕⣱⣿⢯⣾⡕⢅⣸⣿⢕⢕⢺⣿⣿⣿⣿⣿⣿⣿⣿⣿⣿⣿⣿⣿⣿⣿⡇⢔⢻⢕⢕⢸⣿⣿⢱⢕⠀⠀⠀⢄⢐⠐⢄⢄⢀⢀⢀⢀⢄⢐⢠⣿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⣿⣿⣳⡿⢕⢕⣼⡿⣣⣿⢏⡇⢱⡹⡟⡕⢕⢜⣿⢿⣿⣿⣿⣿⣿⣿⣿⣿⣿⣿⣿⣿⣿⡇⢕⢔⢕⢕⣼⣿⣿⢸⢕⠀⠀⠀⢕⣇⢕⢰⣦⢄⡄⡄⠰⠔⠱⣾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⣿⣿⢳⣿⢇⢑⣿⡿⣱⡿⢇⢕⣇⠕⢁⣼⡇⢕⢕⢜⣿⣿⣿⣿⣿⣿⣿⣿⣿⣿⣿⣿⣿⣿⡇⢕⢕⢕⢕⣻⣿⣿⢜⠕⠀⠀⠀⠑⠘⠕⠑⠘⠕⢜⣆⠀⢀⡰⠝⠻⢿⣿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⣿⣿⣿⢧⡿⢇⢱⣾⡿⣱⡟⢕⢕⢕⢇⢄⣼⣿⡇⢕⢕⣸⣿⣿⣿⣿⣿⣿⣿⣿⣿⣿⣿⣿⣿⣿⡇⢕⢕⠕⢕⠽⠏⠋⠁⠀⢄⢀⠀⠀⠀⠀⠀⠀⠀⠁⠑⠕⢜⠑⢅⠕⢔⢹⣿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⣿⣿⣿⣿⣿⢿⢟⢏⣾⡟⢱⣾⣿⣱⡿⢕⢕⢕⢕⢸⢟⣿⣿⣿⢕⢕⣿⣿⣿⣿⣿⣿⣿⣿⣿⣿⣿⣿⣿⣿⢹⣧⢕⠀⠀⠀⠀⠀⠀⠀⠀⢕⢕⢕⣕⣰⢠⡀⠀⠀⠀⠀⠄⢅⢄⢔⠁⣅⣼⣿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⣿⣿⢯⡕⢕⣕⢔⢕⢱⡿⢇⣾⣿⢣⣿⢕⢕⢕⢕⡕⢕⢸⢜⢝⢯⢇⢱⣿⡟⣿⣿⣿⣿⣿⣿⣿⣿⣿⣿⣿⡿⢜⢻⢕⠀⠀⠀⠀⠀⠀⠀⢕⢕⢕⢕⢻⣿⡏⣿⡇⢔⢄⠀⠀⢀⢄⣴⢕⢱⣝⣿⣿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⣿⣿⡇⢿⢕⢜⢝⢕⢕⣼⣏⢱⣿⡏⣾⡇⢕⢕⢕⢕⡗⢕⣷⣕⢕⢕⢕⢸⡿⢕⣿⣿⣿⣿⣿⣿⣿⣿⣿⣿⣿⣧⢕⢜⢕⢕⢔⢀⢀⢀⡄⢕⢕⢕⡔⡕⠸⣿⡇⣿⣧⢕⢘⢕⡇⢕⢔⢜⢕⢕⢛⢸⣿⣿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⣿⡟⣸⢕⢕⢕⢕⢕⢕⣿⢕⣿⣿⣸⣿⡇⢕⢕⢕⢕⢇⢕⣿⣿⣿⣿⡕⢸⡟⢕⣿⣿⢿⣿⣿⣿⣿⣿⣿⣿⣿⣟⢕⢕⢕⢕⣾⣿⣿⣿⣧⡕⢕⢕⣿⣧⢕⣿⡇⣿⣿⢕⢰⢸⣿⡕⢕⢕⢕⢕⢕⣳⣹⣿⣿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⣿⣿⢱⠹⠕⢕⢕⢕⢕⢕⣿⢱⣿⡇⣿⣿⣇⣵⣿⢕⢸⢕⢸⣿⣿⣿⣿⢕⢸⢇⢔⣿⡏⢸⡿⣿⣿⣿⣿⣿⣿⣿⡟⢕⢕⢕⢕⣿⣿⣿⣿⣿⣇⢕⢕⣿⣿⡕⣿⡇⣿⣿⣇⣿⢕⣿⡇⢑⢕⢕⢕⡕⢏⡇⢿⣿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⣿⡇⢌⢳⢜⢧⣱⢞⢕⠑⢹⣸⣿⢳⣿⣿⣿⣿⣿⢕⢕⢕⢜⣟⣝⣝⣝⢕⢸⢕⢕⣿⣇⢜⣧⢻⣿⣿⣿⢻⣿⢿⡇⢕⢕⢕⢕⢟⣏⣝⣝⣝⣝⢕⢕⢻⣿⡇⢿⢇⣿⣿⣿⣿⢕⢸⡇⢕⢟⢧⢜⢇⢕⢇⢸⣿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⣇⡕⢕⢕⢸⡇⢕⣕⡔⢕⣿⡿⣸⣿⣿⣿⢕⡟⢕⢕⢕⢸⣿⣿⣿⣿⢕⢕⣣⣕⢫⢻⢕⢿⢘⣿⣿⣿⢔⢕⢕⢕⢕⢕⢕⣼⣿⣿⣿⣿⣿⣿⢕⢕⣾⣿⡇⢸⢕⣿⣿⣿⡟⢕⣿⡇⣕⡕⠜⡧⢕⢕⠕⣸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⣕⢕⢕⢳⣵⣜⡝⢝⢱⣿⢕⣿⣿⣿⡟⢕⢇⢱⡇⢕⢸⢿⣿⣟⣻⢱⡕⣿⣷⡕⢝⢕⢜⡇⣹⣿⣿⡕⢕⢕⢕⢑⢕⢱⣿⠿⢿⣟⣟⣟⡇⢕⢕⡟⣿⡇⢕⢕⡇⢻⣿⡇⢕⣿⡇⣜⣽⡵⢞⢕⢱⣱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⣧⣕⢱⢕⢝⡝⢇⢸⢇⢕⣿⣿⣿⢕⢕⢕⣼⡷⢕⠷⠟⠟⠟⠏⠱⢇⢔⢜⢳⣕⢕⢕⢳⢜⣿⣿⡧⢕⢕⢕⡇⢕⢕⢔⢕⠜⠘⠛⠛⠇⠕⠷⢇⡜⢃⢕⢕⢕⢕⢻⡇⢕⣿⡏⢝⢕⢕⡜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⣷⣕⢕⢕⢕⡾⡕⢕⢿⢿⡟⢕⢕⢕⠕⠀⢀⢄⢔⠔⠀⠀⠀⠀⠁⠕⢕⣿⣷⣾⣧⣇⢱⣍⣛⡕⢕⣼⣵⢇⠕⢁⠄⠐⠀⠀⠐⠔⢔⢄⢀⠐⢇⢕⢕⢕⢕⢸⢇⢕⣿⡇⢜⢕⢕⢔⢕⢸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⣿⣿⢏⠀⢁⢅⢕⡇⢕⢸⢕⢇⢕⢕⢁⠀⢕⣱⣵⢡⣤⠀⠀⠀⠀⠀⢱⡕⣿⣿⣿⣿⣿⣿⣿⣿⣿⣿⣿⣟⢕⡕⣱⡤⠀⠀⠀⠀⠀⢱⣵⣕⢔⢀⢕⢕⣕⢕⡕⢕⣸⣿⢕⠀⠀⠀⢕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⣿⣿⢯⠁⠀⠁⢕⣕⡇⢕⢕⢕⢕⢕⢕⢕⢕⣹⣿⣿⢀⠀⠀⠀⢀⠀⠀⢸⣿⣿⣿⣿⣿⣿⣿⣿⣿⣿⣿⣿⣿⣿⣿⠀⢀⠀⢀⠀⠀⠀⢸⣿⣟⣵⡇⢕⢱⡟⠕⢇⡕⢸⣿⢕⠀⠀⠁⢕⢕⢸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⣿⡿⡱⠑⠀⠀⠀⢕⢗⢇⢕⢅⢕⠳⣇⢕⢕⢱⣿⣿⣿⣧⡕⠔⢔⢔⠔⢈⣼⣿⣿⣿⣿⣿⣿⣿⣿⣿⣿⣿⣿⣿⣿⣿⣇⡕⢔⢔⢔⢑⣰⣿⣿⣿⡟⢕⣱⡟⢕⠎⢕⡇⢜⣿⢸⠀⠀⠀⠁⢇⢸⣿⣿⣿⡇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⣿⢏⡾⢕⠀⠀⠀⠀⢑⡞⢕⢕⢕⢕⢕⢝⠧⡕⢕⣿⣿⣿⡝⢟⠷⠮⢷⣺⣿⣿⣿⣿⣿⣿⣿⣿⣿⣿⣿⣿⣿⣿⣿⣿⣿⣿⣟⡗⠷⠷⢟⣏⢽⣿⡟⢕⣱⢏⢕⢑⢕⢐⡇⢕⣿⡇⠀⠀⠀⠀⢕⣮⢿⣿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⡿⢣⢟⢕⠀⠀⠀⠀⠀⠜⢞⢕⢕⢕⢕⢕⢕⢕⢝⢕⣿⡟⢻⢞⢣⢜⢝⢍⠛⣿⣿⣿⣿⣿⣿⣿⣿⣿⡿⣿⣿⣿⣿⣿⣿⣿⣿⡿⢟⢏⢞⠕⢅⢺⢟⢕⢕⢕⢜⢕⣇⢕⠌⡇⢕⣿⡇⠀⠀⠀⠀⠀⢝⣧⢻⣿⣿⣿⣿⣷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⡟⡵⢏⢕⡕⢄⠀⠀⠀⠀⢕⢇⢕⢕⢕⢕⢕⢕⢕⢕⣕⣸⡧⢕⢕⢕⢕⢕⢕⠕⣨⣿⣿⣿⣿⣿⣿⣿⣷⣸⣿⣿⣿⣿⣿⣿⣿⣿⣏⡕⢕⢕⢕⢔⢕⣱⢇⠕⢎⢕⣸⢇⢕⢜⡇⢕⢹⡇⠀⠀⠀⢀⠀⢕⢜⢣⢻⣿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⢏⢞⢕⢕⡎⢕⢕⣴⣶⣴⡇⡕⢕⢕⢰⢕⢕⢕⢕⢕⢜⢻⢇⢻⣧⣱⣱⣵⣥⣵⣾⣿⣿⣿⣿⣿⣿⣿⣿⣿⣿⣿⣿⣿⣿⣿⣿⣿⣿⣿⣿⣷⣵⣵⣵⡾⢏⢕⢕⢕⢕⣿⢕⢕⢕⢣⢕⢸⡇⣾⣷⣶⢕⢕⢱⢕⢜⢣⢿⣿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⢫⢝⢕⢇⡞⢕⢕⣼⣿⣿⣿⢇⢕⢕⠕⠏⢕⢕⢕⢕⢕⢕⢕⢕⢕⢻⣿⣿⣿⣿⣿⣿⣿⣿⣿⣿⣿⣿⣿⣿⣿⣿⣿⣿⣿⣿⣿⣿⣿⣿⣿⣿⣿⣿⡿⣟⡵⢕⢕⢕⢕⢸⡏⢕⢕⢕⢸⢕⢕⢕⣿⣿⣿⣇⢕⢜⢱⢕⢕⢎⣿⣿⣿⣿⣿⣿⣿⠉⠉⠉⠉⠉⠉⠉⠁⠀⠁⠉⠉⠉⠉⠉⠉⠉⠉⠉⠉⣿⣿⣿⣿⣿⣿⣿⣿⣿⣿⣿⣿⣿⣿⣿⣿⣿⣿⣿⣿⣿⣿⣿⣿⢔⠀⢸⣿⣿⣿⡏⢱⣿⡿⢕⣵⣷⢇⢁⢁⢀⢅⠁⢑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⢣⢕⣱⢇⡞⢕⢕⣸⣿⣿⣿⣿⢕⢕⢕⢕⡽⢕⢕⢕⢕⢕⢕⢕⢕⢕⢕⢻⣿⣿⣿⣿⣿⣿⣿⣿⢕⠉⢝⢝⢝⢝⢝⢝⢝⢝⠙⠁⣿⣿⣿⣿⣿⣿⣿⣿⢟⢕⢕⢕⢕⢱⡿⢇⢕⢕⢕⢕⡕⢕⢕⡿⢿⢿⢿⢕⢕⢔⡎⡇⢜⡼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⢏⢕⣵⡟⡾⢕⢕⣱⣿⣿⣿⣿⣿⢕⢕⢕⢕⢘⢕⢕⢕⢜⢇⢕⢕⢕⢕⢕⢕⢜⢻⢿⣿⣿⣿⣿⣿⣧⣕⢕⢕⢕⢕⢕⢕⢕⢕⣕⣵⣿⣿⣿⣿⣿⣿⢟⢇⢕⢕⢕⢕⢕⡼⢱⢇⢕⢕⢕⢕⢕⢕⢕⢇⢕⢕⢕⢕⢕⢕⢳⢝⢕⢱⢝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⢏⢕⣼⣿⠱⡇⢕⢱⣿⣿⣿⣿⣿⢟⢕⢕⢕⢕⢕⣇⢕⢕⢕⢕⢕⢕⢕⢕⢕⢕⢕⢕⢕⢝⢟⢿⣿⣿⣿⣿⣿⣷⣾⣿⣷⣷⣾⣿⣿⣿⣿⣿⡿⢟⢝⢕⢕⢕⢕⢕⢕⢕⢱⢇⡜⢕⢕⢕⢕⢕⢕⢕⢕⣇⢕⣕⣕⣕⡕⢕⢸⡕⢕⢕⢕⢕⢕⢕⢸⣿⠀⠀⠀⠀⠀⠀⠀⠀⠀⠀⠀⠀⠀⠀⠀⠀⠀⠀⠀⠀⣿⣿⣿⣿⣿⣿⣿⣿⣿⣿⣿⣿⣿⣿⣿⣿⢅⢱⢕⢸⡇⢇⣿⢑⢕⣿⡇⢸⣿⢕⢕⣵⣵⣵⣵⣼⣿⣵⣵⣵⡇⢕⢕⢄⢕⢑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⡟⢕⣼⣿⡏⡯⢕⢱⣿⣿⣿⢿⢏⣱⣾⢕⢕⢕⢕⢕⢜⢕⢕⢕⢕⢕⢕⢕⢕⢕⢕⢕⢕⢕⢕⢕⢕⢕⢝⢟⢿⣿⣿⣿⣿⣿⣿⣿⣿⢿⢟⢏⢕⢕⢕⢕⢕⢕⢕⢕⢕⢕⢕⢇⠅⢕⢕⢕⢕⢕⢕⢕⢕⢕⣿⣗⣜⢝⢹⢕⢕⢕⢕⢕⢕⢱⢕⢕⢕⢸⣿⠀⠀⠀⠀⠀⠀⠀⠀⠀⠀⠀⠀⠀⠀⠀⠀⠀⠀⠀⠀⣿⣿⣿⣿⣿⣿⣿⣿⣿⡿⢿⢿⢿⢿⢿⣿⢕⢕⢕⢝⢕⢜⢝⢕⢕⢝⢕⢜⢝⢕⢕⢹⣝⣝⣝⣹⣿⣽⣽⣵⡕⢕⢕⢕⢕⢀⢕⢕⢕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⢻⡝⢼⢿⢿⢫⢕⢕⢞⢯⣝⣵⡵⣿⡿⢟⢕⢕⢕⢕⢕⢕⢕⢕⢕⢕⢕⢕⢕⢕⢕⢕⢕⢕⢕⢕⢕⢕⢕⢕⢕⢕⢕⢝⢝⢻⢟⢟⢝⢕⢕⢕⢕⢕⢕⢕⢕⢕⢕⢕⢕⢕⢕⢕⣱⣾⢕⢕⢕⢕⢕⢕⢕⢕⢕⢝⢻⣿⣷⣵⣜⢕⢕⡇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⢄⠁⠀⠀⢀⢜⢕⢱⢽⢹⢿⢟⢟⢝⢕⢕⢕⢕⢕⢕⢕⢕⢕⢕⢇⢕⢕⢕⢕⢔⢔⢕⢕⢕⢕⢕⢕⢕⢕⢕⢕⢕⢕⢕⢕⢕⢕⢕⢕⣱⡕⢕⠕⢕⢕⢕⢕⢕⢕⢕⢕⢕⢕⢵⣿⣿⢕⢕⢕⢕⢕⢕⢕⢑⢕⢕⢕⢕⢝⢟⢻⢕⢕⢕⡳⣵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⢱⢿⢏⢕⢕⢕⢕⢕⢕⢕⢕⢕⢕⢕⢕⢕⢕⢕⢕⢕⢕⢕⢜⣯⡕⢕⢕⢕⢕⢕⢕⢕⢕⢕⢑⢑⢑⠑⠁⠀⢕⢕⢕⣕⣵⣵⣵⣶⣿⣿⡇⢕⢄⠁⠑⢑⢑⢑⢕⢕⢕⢕⢁⢜⣿⡇⢕⢕⢇⢕⢕⢕⠑⢔⢕⢕⢕⢕⢕⢕⢕⢕⢕⢕⢕⢔⢜⢕⢕⢕⢸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⡿⢟⢕⣱⢕⢕⢕⢕⣕⢕⢕⢕⢕⢕⢕⢕⢕⢕⢕⢕⢕⢕⢕⢕⢕⢸⣽⡕⢕⢕⢕⢕⢕⢕⢕⢕⠑⠁⠀⠀⠀⢕⢕⢕⣾⣿⣿⣿⣿⣿⣿⣿⣇⢕⢕⢄⠀⠀⠁⠑⠕⢕⢕⢕⢅⢜⢿⢕⢕⢕⢕⢕⢕⢕⢅⢕⢕⢕⢕⢕⢕⢕⢕⢕⢕⣱⢕⢕⢕⢕⣅⣕⣕⡕⢜⢟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⣿⡿⢏⢕⣵⣾⣿⡕⢕⢕⢱⣿⢕⢕⢕⢕⢕⢕⢕⢕⢕⢕⢕⢕⢕⢕⢕⡕⢸⣗⣳⢕⢕⢕⢕⢕⢕⠁⠀⠀⠀⠀⠀⠀⢕⢕⠕⣿⣿⣿⣿⣿⣿⣿⣿⡏⢕⢕⢕⠀⠀⠀⠀⠀⠕⢕⢕⢕⢕⠜⠕⠑⠕⢕⢕⢕⢔⢕⢕⢕⢕⢕⢕⢕⢕⢕⢕⢱⣿⡕⢕⢕⢸⣿⣿⣿⡿⢷⢵⢕⢜⢻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⣿⣿⣿⣿⣿⣿⡿⢏⣕⣵⣿⣿⣿⣿⡇⢕⢕⣼⣿⡇⢕⠑⠑⢕⢕⢕⢕⢕⢕⢕⢕⢕⣕⣞⢇⠕⣟⡺⢕⢕⢕⢕⢕⠐⠀⠀⠀⠀⠀⠀⢀⢕⢕⢸⣿⣿⣿⣿⣿⣿⣿⣿⡏⢕⢕⢕⠀⠀⠀⠀⠀⠀⠁⠕⠕⠁⢔⠔⠕⠐⠀⠁⠁⠁⠀⠀⠀⠀⠁⠁⠕⠔⢕⢕⢸⣿⣷⢕⢕⢸⣿⣿⣿⣿⣧⣄⡀⠀⠕⢄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⣿⢟⢕⣾⣿⣿⣿⣿⣿⣿⣷⢕⢔⣿⣿⣿⢕⠀⠀⢕⢕⢕⢕⢕⢕⣵⣾⣿⣿⣿⡇⢱⣯⢅⢕⢕⢕⢕⢕⠀⠀⠀⠀⠀⠀⠀⠀⢕⢕⠼⣿⣿⣿⣿⣿⣿⣿⣿⢕⢕⢕⢕⠀⠀⠀⠀⠀⠀⠀⠀⢄⢄⠀⠀⠀⠀⠀⠀⠀⠀⠀⠀⠀⠀⠀⠀⠁⠀⠁⠕⠸⠿⠿⢇⢕⢸⣿⣿⣿⣿⣿⣿⣿⣿⡇⠁⢄⠄⡇⠀⠀⠀⠀⠀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⡿⢟⢛⢻⣿⣿⣿⣿⣿⣿⣿⣿⣿⣿⡏⢱⣿⣿⣿⣿⣿⣿⣿⣿⣿⢕⢸⣿⣿⣿⡇⢄⠀⢕⢕⢕⢕⣵⣿⣿⣿⣿⣿⣿⢇⢸⡇⢕⢕⢕⢕⢕⢕⠀⠀⠀⠀⠀⠀⠀⠀⢕⣅⣜⣻⣿⣿⣿⣿⣿⣿⣕⣅⣕⡱⠀⠀⠀⠀⠀⠀⠀⠀⠀⠕⠁⠀⠀⠀⠀⠀⠀⠀⠀⠀⠀⠀⠀⠀⠀⠀⠀⠀⠀⠀⠀⠀⠀⠀⠑⢿⣿⣿⢟⢛⢛⢛⢛⠃⠀⢕⢑⠛⠃⠀⠀⠀⠀⠀⢕⢕⢕⠀⠀⠀⢀⣠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⢕⢜⢕⢕⢕⢕⢕⢻⣿⣿⣿⣿⣿⣿⣿⣿⡿⢕⣾⣿⣿⣿⣿⣿⣿⣿⣿⣿⡕⢸⣿⣿⣿⣿⣧⡄⢕⢕⢕⣼⣿⣿⣿⣿⣿⣿⡟⢕⢜⢱⢕⢕⢕⢕⢕⠀⠀⠀⠀⠀⠀⠀⠀⠀⠀⢻⣿⣿⣿⣿⣿⣿⣿⣿⣿⣿⢟⠃⠀⠀⠀⠀⠀⠀⠀⠀⠀⠀⠀⠀⠀⠀⠀⠀⠀⠀⠀⠀⠀⠀⠀⠀⠀⠀⠀⠀⠀⠀⠀⠀⠀⠀⠀⠀⠙⢿⣧⣕⣕⣕⣑⠀⠀⠀⠕⠀⠀⢀⣁⣄⣔⡄⢕⢕⢕⢱⣾⣿⣿⣿⣿⣿⣿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⢅⢕⢕⢕⢕⢕⢕⢕⢕⢕⢻⣿⣿⣿⣿⣿⣿⣿⡇⣸⣿⣿⣿⣿⣿⣿⣿⣿⣿⣿⡇⢸⣿⣿⣿⣿⣿⣷⢕⢕⣼⣿⣿⣿⣿⣿⣿⣿⢕⢕⢇⢕⢕⢕⢕⢕⢕⠀⠀⠀⠀⠀⠀⠀⠀⠀⠀⠈⢸⣽⣿⣿⣿⣿⣿⡿⠟⠁⠀⠀⠀⠀⠀⠀⠀⠀⠀⠀⠀⠀⠀⠀⠀⠀⠀⠀⠀⠀⠀⠀⠀⠀⠀⠀⠀⠀⠀⠀⠀⠀⠀⠀⠀⠀⠀⠀⠀⠀⠹⣿⣿⣿⣿⣶⡖⢆⠀⠐⠐⠘⠙⠙⠙⠑⢕⢕⢕⠘⠙⠙⢙⢙⢟⢻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⠑⠁⠘⣿⣿⣿⣿⣿⣿⣿⢇⣿⢿⣟⣽⣷⣷⣾⡾⢮⠽⢻⢧⣿⣿⣿⣿⣿⣿⣿⡕⢱⣿⣿⣿⣿⣿⣿⣿⡟⢸⣿⢕⢕⢕⢕⢕⢕⠕⠀⠀⠀⠀⠀⠀⠀⠀⠀⠀⠀⠑⠙⠛⠋⠙⠙⠉⠀⠀⠀⠀⠀⠀⠀⠀⠀⠀⠀⠀⠀⠀⠀⠀⠀⠀⠀⠀⠀⠀⠀⠀⠀⠀⠀⠀⠀⠀⠀⠀⠀⠀⠀⠀⠀⠀⠀⠀⠀⠀⠀⠀⠘⠿⢿⢿⣿⣷⡕⠑⣕⣔⡀⡀⠀⠀⠀⢕⢕⢕⠀⢀⢔⢕⢕⢕⢕⢜⢝⢿⣿⣟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⢕⠑⢕⢕⢕⠕⠀⠀⠘⣿⣿⣿⣿⢿⣟⣼⣷⣿⡿⢟⢟⢝⢕⢕⠀⠀⠀⠀⠁⠉⠙⠟⠿⡿⢿⢏⢿⢿⢿⢿⣿⣿⣿⣿⢇⣿⡏⢕⢕⢕⢕⢕⢕⠀⠀⠀⠀⠀⠀⠀⠀⠀⠀⠀⠀⠀⠀⠀⠀⠀⠀⠀⠀⠀⠀⠀⠀⠀⠀⠀⠀⠀⠀⠀⠀⠀⠀⠀⠀⠀⠀⠀⠀⠀⠀⠀⠀⠀⠀⠀⠀⠀⠀⠀⠀⠀⠀⠀⠀⠀⠀⠀⠀⠀⠀⠀⠀⢸⢿⣿⣷⣽⣃⠀⢻⣿⣿⣷⣴⣴⡔⠁⣵⣵⣴⢇⠑⠑⢕⢕⢕⢕⢕⢕⢜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⢄⠀⠀⠁⠁⢀⢀⢀⠀⠘⡿⣫⣾⣿⡿⢟⢏⢕⢕⢕⢕⢕⢕⢕⠀⠀⠀⠀⠀⠀⠀⠀⠀⠀⠀⠀⠀⠀⠀⠀⠀⠉⠙⠟⣸⣿⢇⠕⠕⠑⠁⠀⠀⠀⠀⠀⠀⠀⠀⠀⠀⠀⠀⠀⠀⠀⠀⠀⠀⠀⠀⠀⠀⠀⠀⠀⠀⠀⠀⠀⠀⠀⠀⠀⠀⠀⠀⠀⠀⠀⠀⠀⠀⠀⠀⠀⠀⠀⠀⠀⠀⠀⠀⠀⠀⠀⠀⠀⠀⠀⠀⠀⠀⠀⠀⠀⠀⢕⢕⢔⢝⢟⢿⣿⣧⣝⡻⣿⣿⣿⡇⠀⣿⣿⢏⠀⠀⢄⢕⢕⢕⠕⠕⢕⡕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⢄⠀⠀⠄⠕⠕⠁⢀⣴⣾⣿⢟⢝⢕⢕⢕⢕⢕⢕⢕⢕⢕⠕⠀⠀⠀⠀⠀⠀⠀⠀⠀⠀⠀⠀⠀⠀⠀⠀⠀⠀⠀⠀⠁⠈⠀⠀⠀⠀⠀⠀⠀⠀⠀⠀⠀⠀⠀⠀⠀⠀⠀⠀⠀⠀⠀⠀⠀⠀⠀⠀⠀⠀⠀⠀⠀⠀⠀⠀⠀⠀⠀⠀⠀⠀⠀⠀⠀⠀⠀⠀⠀⠀⠀⠀⠀⠀⠀⠀⠀⠀⠀⠀⠀⠀⠀⠀⠀⠀⠀⠀⠀⠀⠀⠀⠀⠁⠑⠑⠑⠑⠑⠜⠝⢻⣿⣷⣝⡿⢇⠀⢿⠏⠀⠀⠀⠀⠑⠕⠁⠀⢄⣾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⢄⠀⠀⠀⠀⣰⣿⣿⡟⢕⢕⢕⢕⠑⠑⠁⠁⠁⠁⠁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⠹⣿⣿⣦⡄⠁⠀⠀⢀⢄⢀⠀⠀⠀⠀⢞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⢔⠀⠀⠀⣿⣿⢏⢕⢕⢕⢕⠁⠀⠀⠀⠀⠀⠀⠀⠀⠀⠀⠀⠀⠀⠀⠀⠀⠀⠀⠀⠀⠀⠀⠀⠀⠀⠀⠀⠀⠀⠀⠀⠀⠀⠀⠀⠀⠀⠀⠀⠀⠀⠀⠀⠀⠀⠀⠀⠀⠀⠀⠀⢀⢀⢀⢀⢀⠀⢀⠀⢀⠀⠀⠀⠀⠀⠀⠀⠀⠀⠀⠀⠀⠀⠀⠀⠀⠀⠀⠀⠀⠀⠀⠀⠀⠀⠀⠀⠀⠀⠀⠀⠀⠀⠀⠀⠀⠀⠀⠀⠀⠀⠀⠀⠀⠀⠀⠀⠀⠀⠀⠀⠀⠀⢜⢻⣿⣿⣧⡀⠀⠁⠕⠑⠀⠀⢀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⢔⠀⠀⠜⠋⠁⢕⢕⢕⠀⠀⠀⠀⠀⠀⠀⠀⠀⠀⠀⠀⠀⠀⠀⠀⠀⠀⠀⠀⠀⠀⠀⠀⠀⠀⠀⠀⠀⠀⠀⠀⠀⠀⠀⠀⠀⠀⠀⠀⠀⠀⠀⠀⠀⠀⠄⢄⢀⢐⢕⢕⢕⢕⢕⢕⢕⢕⢑⢅⢔⢑⠐⢔⢕⢕⢔⢔⢔⠄⠀⠀⠀⠀⠀⠀⠀⠀⠀⠀⠀⠀⠀⠀⠀⠀⠀⠀⠀⠀⠀⠀⠀⠀⠀⠀⠀⠀⠀⠀⠀⠀⠀⠀⠀⠀⠀⠀⠀⠀⠀⠀⠀⠀⠀⢔⢕⢜⢻⣿⡇⢀⠀⠀⠀⠀⢀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⢕⢔⠀⠀⠀⠀⠁⢕⢕⢀⠀⠀⠀⠀⠀⠀⠀⠀⠀⠀⠀⠀⠀⠀⠀⠀⠀⠀⠀⠀⠀⠀⠀⠀⠀⠀⠀⠀⠀⠀⠀⠀⠀⠀⠀⠀⠀⠀⠀⢄⢔⢄⢅⢑⠁⠐⢑⢕⢕⢕⢕⢕⢕⢕⢕⢕⢕⢕⢕⢕⢑⢕⢕⢕⢕⢄⢐⢕⢀⢄⢔⢔⢔⠀⠀⠀⠀⠀⠀⠀⠀⠀⠀⠀⠀⠀⠀⠀⠀⠀⠀⠀⠀⠀⠀⠀⠀⠀⠀⠀⠀⠀⠀⠀⠀⠀⠀⠀⠀⠀⠀⢀⢀⢄⢕⢕⠁⠁⠙⠑⠕⠔⠀⠀⢄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⠑⠀⠀⠀⠀⠀⠀⠕⠕⠁⠀⠀⠀⠀⠀⠀⠀⠀⠀⠀⠀⠀⠀⠀⠀⠀⠀⠀⠀⠀⠀⠀⠀⠀⠀⠀⠀⠀⠀⠀⠀⠀⠀⠀⢀⢄⢔⠀⢀⢁⢕⢕⢕⢕⢕⢕⢕⢕⢕⢕⢕⢕⢕⢕⢕⢕⢕⢕⢕⢔⢕⢕⢕⢕⢕⢕⢕⢕⢕⢅⢕⢔⢕⢕⢄⢄⠀⠀⠀⠀⠀⠀⠀⠀⠀⠀⠀⠀⠀⠀⠀⠀⠀⠀⠀⠀⠀⠀⠀⠀⠀⠀⠀⠀⠀⠀⠀⠀⠀⠀⠀⠑⠕⠑⠀⠀⠀⠀⠀⠀⠀⠀⢀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⠀⠀⠀⠀⠀⠀⠀⠀⠀⠀⠀⠀⠀⠀⠀⠀⠀⠀⠀⠀⠀⠀⠀⠀⠀⠀⠀⠀⠀⠀⠀⠀⠀⠀⠀⠀⠀⠀⠀⠀⠀⢄⢔⢕⠕⢁⢅⢅⠕⢕⢕⢕⢕⢕⢕⡕⢕⢕⢕⢕⢕⢵⢕⢕⢕⢕⢕⢕⢕⢕⢕⢜⢕⢕⢕⢕⢕⢕⢕⢕⢕⢕⢕⢕⢕⢕⢄⢄⢄⢄⠀⠀⠀⠀⠀⠀⠀⠀⠀⠀⠀⠀⠀⠀⠀⠀⠀⠀⠀⠀⠀⠀⠀⠀⠀⠀⠀⠀⠀⠀⠀⠀⠀⠀⠀⠀⠀⠀⠀⠀⠀⢔⢕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⠀⠀⠀⠀⠀⠀⠀⠀⠀⠀⠀⠀⠀⠀⠀⠀⠀⠀⠀⠀⠀⠀⠀⠀⠀⠀⠀⠀⠀⠀⠀⠀⠀⠀⠀⠀⠀⠀⠀⢄⢕⢕⢕⢕⢕⢕⢕⢅⢔⢔⢕⢕⢕⢕⢕⢕⢕⢕⢕⢕⢕⢕⢕⠕⡕⢱⢕⡕⢕⢕⢕⢕⢕⢕⢕⢕⢕⢕⢕⢕⢕⢕⢕⢕⢕⢕⢕⢕⢕⢕⢔⠀⢕⢕⠀⠀⠀⠀⠀⠀⠀⠀⠀⠀⠀⠀⠀⠀⠀⠀⠀⠀⠀⠀⠀⠀⠀⠀⠀⠀⠀⠀⠀⠀⠀⠀⠀⠀⠀⠀⠀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⠀⠀⠀⠀⠀⠀⠀⠀⠀⠀⠀⠀⠀⠀⠀⠀⠀⠀⠀⠀⠀⠀⠀⠀⠀⠀⠀⠀⠀⠀⠀⠀⢀⠀⠀⠀⠀⢀⢕⢕⢕⢕⢕⢕⢕⢕⢕⢕⢕⢕⢕⢕⢕⢕⠕⣕⣕⡕⢕⠕⡗⡕⢜⢏⢅⢕⢜⢕⢕⢕⢕⢕⢕⢕⢕⢕⢕⢕⢕⢕⢕⢕⢕⢕⢕⢕⢕⢕⢕⢕⢕⢕⠕⠑⠀⠀⠀⢕⠀⠀⠀⠀⠀⠀⠀⠀⠀⠀⠀⠀⠀⠀⠀⠀⠀⠀⠀⠀⠀⠀⠀⠀⠀⠀⠀⠀⠀⠀⠀⠀⠀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⠀⠀⠀⠀⠀⠀⠀⠀⠀⠀⠀⠀⠀⠀⠀⠀⠀⠀⠀⠀⠀⠀⠀⠀⠀⠀⠀⠀⠀⠀⠀⠀⠕⠀⠀⠀⠀⠁⠑⢕⢕⠕⠕⠕⢕⢕⢕⢕⢕⢕⢕⢕⢕⢕⢕⢕⢕⢕⢕⢕⢕⢕⢕⢕⢕⢕⢕⢕⢇⢵⣕⢕⢕⢕⢕⢕⢕⢕⢕⢕⢕⢕⢕⢕⢕⢕⢕⢕⢕⢕⢕⠕⠀⠀⢀⠀⠀⢕⠀⠀⠀⠀⠀⠀⠀⠀⠀⠀⠀⠀⠀⠀⠀⠀⠀⠀⠀⠀⠀⠀⠀⠀⠀⠀⠀⠀⠀⠀⠀⠀⠀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⠀⠀⠀⠀⠀⠀⠀⠀⠀⠀⠀⠀⠀⠀⠀⠀⠀⠀⠀⠀⠀⠀⠀⠀⠀⠀⠀⠀⠀⠀⠀⠀⠀⠀⠀⠀⠀⠀⠀⠀⠀⠑⠀⠀⠐⠀⠑⠑⠁⠑⠑⠘⠑⠑⠑⠑⠑⠑⠑⠑⠁⠑⠙⠃⠑⠑⠑⠑⠑⠑⠑⠑⠑⠑⠑⠑⠑⠑⠑⠑⠑⠑⠑⠑⠑⠑⠑⠑⠑⠁⠀⠀⠀⠀⠑⠀⠀⠑⠀⠀⠀⠀⠀⠀⠀⠀⠀⠀⠀⠀⠀⠀⠀⠀⠀⠀⠀⠀⠀⠀⠀⠀⠀⠀⠀⠀⠀⠀⠀⠀⠀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⣷⡝⠻⣿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⣧⢜⢻⣿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⡟⢿⣿⣿⣿⣿⣿⣿⣿⣿⣿⣿⣧⡕⢜⢻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⣌⣿⣿⣿⣿⣿⣿⣿⣿⣿⣷⣔⠙⢿⣿⣿⣿⣿⣿⣿⣿⣿⣿⣷⢱⣷⡹⣿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⡿⢻⣿⣿⣿⣿⣿⣿⣿⣿⣿⣧⡕⢌⢻⣿⡿⣿⣿⣿⣿⣿⣿⣧⢻⣿⡽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⣿⢟⡕⣾⣿⣿⣿⣿⣿⣿⣿⣿⣿⣿⣿⣇⢕⢜⣕⢜⢻⣿⣿⣿⣿⣿⡜⠿⢷⣹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⡿⢇⡱⢱⣿⣿⣿⣿⣿⣿⣿⣿⣿⣿⣿⣿⣿⣷⡝⢻⡜⣇⢕⠀⠀⠀⠁⠅⠁⠑⠕⠻⣿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⡿⢕⢱⡇⣼⣿⣿⣿⣿⣿⣿⣿⣿⣿⣿⣿⣿⣿⡟⠀⠀⠑⠹⡇⢇⢄⢁⠁⠀⠀⠀⠀⠀⠘⠻⠿⢿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⣿⢕⢕⡿⢕⢏⣝⢕⢕⢕⢕⢕⢕⢕⢕⠕⣱⣕⡕⢆⠀⠀⠀⢔⣿⡕⢇⢕⠀⠀⠀⠀⠀⠀⠀⢀⠀⠁⢝⣿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⡿⢇⠕⣼⢇⢕⣱⢵⢎⡕⢕⢕⢕⢕⢜⢿⢿⢕⢝⢟⣷⢀⠀⠀⠕⢹⣷⢸⡔⠀⠀⠀⠀⠀⠀⢀⠑⠀⠀⠀⠘⢿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⡿⢟⣵⢜⠅⢱⡿⢕⢜⢕⣵⣿⢟⢕⢕⢕⢕⢕⢕⢕⢕⢕⢕⢜⠣⡀⠀⠀⢑⣿⡇⢕⢀⠀⠀⠀⠀⠀⠑⠀⠀⠀⠀⠀⠁⠜⢻⢿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⣯⣽⣿⣿⣿⣿⣿⣿⣿⣿⣿⣿⡿⣫⡾⢝⢕⡸⣗⣼⡇⢕⣱⣿⡿⢇⢕⢕⢕⢕⢕⢕⢕⢕⢕⢕⢕⡕⢕⢱⡄⠀⢕⣿⣿⣾⣇⠀⠀⠀⠀⠀⠐⠀⠀⢄⢀⠀⠀⠀⠀⠀⠌⢓⢷⣷⣿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⢻⢿⠿⠿⠿⠟⠟⠿⠿⠿⢟⣫⢞⢝⢇⣱⣇⢕⣿⣿⢕⢕⣿⡟⢕⢕⣱⢇⣑⣵⣧⣕⣕⣕⣕⣕⣼⣷⢡⣧⡝⢆⢕⢼⣿⣿⣷⢔⠀⠐⠁⠀⠔⢔⢔⢕⠕⠀⢀⢀⠀⠀⠀⠀⠁⠜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⠀⣠⡾⢕⢕⢕⣾⡟⡜⢸⣿⡿⢕⢕⢏⣵⣷⣾⣿⣿⣿⣿⣿⣿⣿⣿⣿⣿⣿⣿⡎⢻⣷⡕⢕⢸⣿⣿⣿⢕⠀⠀⠀⠀⠀⠑⢕⠑⠀⠀⠁⠁⠀⠀⠀⠀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⡗⣵⡟⢕⢕⣱⣿⢯⡇⡇⠡⣹⡟⢕⢕⣼⣿⣿⣿⣿⣿⣿⣿⣿⣿⣿⣿⣿⣿⣿⣿⣇⢔⢻⡇⢕⠈⣿⣿⡜⢕⠀⠀⠀⠀⠀⢀⢁⠀⠀⠀⠀⠀⠀⢀⠄⢀⣾⣿⣾⣷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⣟⣼⡏⢕⢕⣼⡿⣣⣿⢧⢕⠌⣿⣧⢕⢕⢿⣿⢿⣿⣿⣿⣿⣿⣿⣿⣿⣿⣿⣿⣿⣿⣿⢕⢌⢕⢕⢨⣿⣿⡇⡕⢕⠀⠀⢕⢕⢔⢄⣑⡑⢑⢑⢑⣁⢅⢕⣼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⡟⣼⡿⢕⢱⣾⡿⣱⡿⢇⢸⢕⢕⢟⣱⡕⢕⢌⢏⣿⣿⣿⣿⣿⣿⣿⣿⣿⣿⣿⣿⣿⣿⣿⢕⢕⢕⢕⢸⣿⣿⡇⡇⠕⠀⠀⠕⢜⢕⠕⢜⢗⢔⢱⡁⠁⠀⡈⢿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⡿⣼⢷⢕⢱⣿⡿⣽⡿⢕⢕⢸⢇⢀⣼⣿⡕⢕⢕⢱⣿⣿⣿⣿⣿⣿⣿⣿⣿⣿⣿⣿⣿⣿⣿⢕⢕⢕⢕⠨⢽⣿⠇⠑⠀⠀⠀⠀⠀⠁⠁⠀⠀⠁⠕⢕⢠⢇⠑⢀⢔⢙⢿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⢿⢟⢟⢱⣿⢇⢱⣿⡿⣹⢿⢕⢕⢕⢕⣰⣼⣿⣿⡇⢕⠕⣿⣿⣿⣿⣿⣿⣿⣿⣿⣿⣿⣿⣿⣿⢿⣿⢕⢕⠁⠑⠘⠁⠀⠀⠀⢀⢕⢔⢄⢄⢀⠀⠀⠀⠀⠀⠀⠁⠁⢀⠅⢅⠕⣸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⣟⡝⢕⢇⢔⢕⢕⣾⢿⢱⣿⣿⣱⡿⢕⢕⢕⢕⢕⢝⡸⢟⣿⣏⢕⢱⣿⣿⣿⣿⣿⣿⣿⣿⣿⣿⣿⣿⣿⣿⢸⣿⢕⠀⠀⠀⠀⠀⠀⠀⢀⢕⢕⢕⢱⣷⣧⢻⣦⢄⢀⠀⠀⠁⠑⢑⢅⢄⢸⡹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⡟⢾⢕⢕⢎⢝⢇⢰⣷⡇⣼⣿⢧⣿⢇⢕⢕⢕⢱⡇⢕⡣⢕⢜⢝⢕⣸⣿⢇⣿⣿⣿⣿⣿⣿⣿⣿⣿⣿⣿⣿⡕⢻⢕⠀⢀⠀⠀⠀⠀⢀⢕⢕⢕⢇⢕⣿⣿⢸⣿⡇⢕⢔⢄⢄⢔⢅⢏⢕⢜⢟⢹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⡿⢱⢕⢕⢕⢕⢕⢕⢸⡇⢱⣿⡟⣾⡗⢕⢕⢕⢕⢸⢕⢱⣿⣷⣵⣵⢕⣿⡿⢸⣿⣿⣿⣿⣿⣿⣿⣿⣿⣿⣿⣿⢕⢕⢕⢐⢕⣴⣤⣤⣔⢕⢕⢕⢱⣱⢕⢻⣿⢸⣿⡇⢕⢡⢸⣇⢕⢕⢕⢕⢕⢕⢵⢻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⣿⢳⢹⣇⢕⢕⢕⢕⢕⢺⡇⣼⣿⢳⣿⣿⢕⢱⡇⢕⢜⢕⢸⣿⣿⣿⣿⢕⢹⢇⢸⣿⡿⢿⣿⣿⣿⣿⣿⣿⣿⣿⣿⢕⠕⢕⠕⣸⣿⣿⣿⣿⣷⢕⢕⢸⣿⡇⢸⣿⢸⣿⣿⢑⣾⢸⣿⠕⢕⢕⢕⢕⣼⢇⡜⣿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⡏⢜⢃⢙⢧⢕⣱⢗⢕⢹⣧⣿⡟⣾⣿⣿⣷⣿⡇⢕⢕⢕⢸⣿⣿⢿⢏⢕⢼⢕⢸⣿⡇⢸⡇⣿⣿⣿⣿⣿⣿⣿⡿⢕⢀⢕⠀⣿⣿⢿⢿⢿⢿⡕⢕⢸⣿⣿⢘⣿⢸⣿⣿⣿⡇⢜⣿⢕⢕⢧⡕⢼⢇⢞⢕⢸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⣇⡕⢕⢕⢕⡞⢕⢕⢕⢐⢸⣿⣇⣿⣿⣿⡿⢻⡇⢕⢕⢕⢱⣷⣷⣷⡇⢕⡇⢕⢜⣿⡇⢌⣿⢸⣿⣿⣿⢜⡿⢸⢕⢕⢕⢕⢱⣵⣷⣷⣷⣷⣷⡇⢕⢜⣿⣿⡇⡟⢸⡿⣿⣿⡇⢕⣿⢕⢕⢕⢹⡕⢕⢕⢱⣸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⣿⣕⢕⢕⣮⣇⢱⢾⢇⢔⣾⡿⢸⣿⣿⣿⡇⢸⢕⣱⢔⢕⢼⣿⣿⣿⣧⢕⢕⣷⣕⠻⣻⢕⢻⢜⣿⣿⣯⢕⢔⢕⢕⢕⢕⢕⣸⣿⣿⣿⣿⣿⣿⢇⢕⢸⣿⣿⡇⢇⢸⢯⣿⣿⡇⢕⣿⢜⢗⢇⣸⡵⢕⢕⣱⣿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⣿⣧⡕⢜⢝⢟⢷⢷⢕⣿⢕⢸⣿⣿⣿⢕⢜⢕⣿⡜⢱⣸⣽⣿⣷⡽⢱⢜⢟⢿⡕⢌⢕⢜⢇⣼⣿⣿⡇⢕⢕⢕⢱⢕⡱⢟⢏⢽⢽⣷⣷⣯⢕⢱⡸⣏⢿⢇⢕⢘⢕⢿⣿⢕⢱⣿⢱⢞⢟⢝⡕⢕⣼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⣿⣧⡇⢕⢱⢕⢸⢇⢕⢸⣿⣿⢇⢕⢕⢕⢋⠑⠝⠁⢁⢁⠁⢁⢁⠑⢕⢕⣹⣧⣕⣕⢝⡜⢘⢿⣿⡕⢕⢕⡏⣕⢕⢕⠑⠁⢁⠀⠀⢀⢑⠈⠁⠑⡗⢕⢕⢕⢕⢕⣿⢕⢸⣷⢕⢇⢕⢕⢕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⣿⠁⠑⢕⢸⢸⢕⢜⡟⢿⢕⢕⢕⠑⢀⢔⢕⢕⠑⠁⠀⠀⠀⠀⠄⢕⡜⣿⣿⣿⣷⣵⣱⣵⣽⣷⣵⣾⣿⢕⢕⢔⠑⠀⠀⠀⠀⠁⠕⢕⢔⢄⠁⠕⢕⢕⢕⢕⣿⢕⣸⣿⢑⠑⠁⠕⢕⢸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⡿⢕⠀⠀⢕⡼⡜⢕⢕⢇⢜⢕⢕⢕⢄⢱⣷⣷⡗⠞⠃⠀⠀⠀⠀⠀⢱⣜⣿⣿⣿⣿⣿⣿⣿⣿⣿⣿⣿⣿⣱⣮⠓⠛⠀⠀⠀⠀⠀⠀⣿⣷⡕⣄⢕⢕⢱⡇⢸⢹⢕⣿⣿⡕⠀⠀⠔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⢏⡞⠀⠀⠀⢸⣇⡞⢕⢕⢕⠕⢕⢕⢕⢕⢱⣽⣿⣷⢀⢄⠀⠔⠀⢀⢄⣸⣿⣿⣿⣿⣿⣿⣿⣿⣿⣿⣿⣿⣿⣿⣿⡔⢄⢀⠐⠀⢀⢀⢰⣿⣿⣾⡟⢕⢱⣿⢕⠏⢸⢕⢻⣿⡇⠀⠀⠀⢱⡼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⡿⣵⢟⠁⠀⠀⠀⠘⣏⢇⢕⢕⢕⢜⢿⣕⢕⢕⢸⣿⣿⣿⣷⣅⢑⢕⢕⢑⣴⣿⣿⣿⣿⣿⣿⣿⣿⣿⣿⣿⣿⣿⣿⣿⣿⣷⣜⡑⢕⡕⢀⣴⣿⣿⣿⡿⢕⢱⡿⢕⢸⢕⢸⢕⢸⣿⠑⠀⠀⠀⠀⢸⣞⢿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⢟⡾⢏⠁⠀⠀⠀⠀⠀⢧⢕⢕⢕⢕⢕⢕⢝⢣⡕⢘⣿⣿⣷⣜⢝⢛⣓⣫⣽⣿⣿⣿⣿⣿⣿⣿⣿⣿⣿⣿⣿⣿⣿⣿⣿⣿⣿⣿⣝⣛⡛⢋⢝⡼⢿⡿⢕⢱⢏⡕⢕⢇⢕⢸⢕⢸⣿⠀⠀⠀⠀⠀⠅⢻⣎⢿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⢫⢏⢕⢕⠀⠀⠀⠀⠀⢕⢚⢕⢕⢕⢕⢕⢕⢕⢕⢕⢨⣟⢕⢝⢇⢜⢌⢔⢝⠙⣿⣿⣿⣿⣿⣿⣿⣿⣿⢿⣿⣿⣿⣿⣿⣿⣿⣿⣿⢏⢝⢔⢕⢕⢜⢻⢕⢕⢕⡕⢕⣼⢕⢕⢸⢕⢜⣿⢄⠀⠀⠀⠀⠀⢕⢜⢎⢿⣿⣿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⢣⢕⢱⢱⢇⢔⢀⡀⣀⣠⢕⢎⢕⠸⢇⢕⢇⢕⢕⢕⢱⣧⢻⣕⢕⢕⢕⢕⢕⠕⢑⣾⣿⣿⣿⣿⣿⣿⣿⣿⣼⣿⣿⣿⣿⣿⣿⣿⣿⣯⣵⡕⢕⢕⢕⢕⣱⡵⢕⢜⢕⢱⡏⢜⢕⢸⡕⢕⣿⢱⣤⣀⡀⢄⢔⢇⢕⢜⡜⣿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⢇⢕⣱⣇⢏⢕⢕⣸⣿⣿⡿⢔⢕⢕⠔⡇⢕⢕⢕⢕⢕⢔⢝⢜⢿⣦⣵⣧⣵⣷⣶⣿⣿⣿⣿⣿⣿⣿⣿⣿⣿⣿⣿⣿⣿⣿⣿⣿⣿⣿⣿⣿⣷⣧⣱⣵⣾⡟⢕⢕⢕⢕⣼⡇⢕⢕⢕⡇⢕⢸⢹⣿⣿⣷⢕⢕⢘⡜⡕⢜⣹⣿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⡟⢕⣱⣿⢨⢇⢕⢱⣿⣿⣿⡇⢕⢕⢕⠈⡕⢕⢕⢇⢕⢕⢕⢕⢕⢜⢿⣿⣿⣿⣿⣿⣿⣿⣿⣿⡿⣿⣿⣿⣿⣿⣿⣿⣿⣿⣿⡿⣿⣿⣿⣿⣿⣿⣿⣿⢟⣫⢕⢕⢕⢕⢱⣿⡇⢕⢕⢕⢕⢕⢸⢸⣿⣿⣿⡇⢕⢕⡇⣷⡕⢝⣿⣿⣿⣿⣿⣿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⢇⢱⣿⡟⢇⢕⢕⣿⣿⣿⣿⡇⢕⢕⠕⢰⡇⢕⢕⢜⡕⢕⢕⢕⢕⢕⢕⢻⣿⣿⣿⣿⣿⣿⣿⣿⢁⠀⢜⢕⢕⢕⢕⢕⢜⢝⢉⠀⢸⣿⣿⣿⣿⣿⣿⣿⢟⢕⢕⢕⢕⢕⣼⢝⢇⢕⢕⢕⢕⢕⢜⢸⢿⢿⢿⢿⢕⢕⠱⣿⣇⢕⢿⣿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⢕⣾⣿⡇⡕⢕⢸⣿⣿⣿⣿⢇⢕⢕⢕⢕⣵⢕⢕⢕⢕⢕⢕⢕⢕⢕⢕⢕⢜⢟⢿⣿⣿⣿⣿⣿⣧⣕⡕⢕⢕⢕⢕⢕⢕⠕⣱⣵⣿⣿⣿⣿⣿⡿⢟⢕⢕⢕⢕⢕⢕⢸⢇⡗⢕⢕⢕⢕⢕⢕⢕⢱⡕⢕⢕⢕⢕⢕⢕⢝⢝⢕⢜⢝⢝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⢱⣿⣿⣇⢕⢕⣿⣿⣿⡿⣱⡇⢕⢕⢕⢕⢜⣇⢕⢕⢕⢕⢕⢕⢕⢕⢕⢕⢕⢕⢑⢜⢝⢻⢿⣿⣿⣿⣿⣿⣾⣿⣷⣷⣾⣿⣿⣿⣿⣿⢿⢟⢕⢕⢕⢕⢕⢕⢕⢕⢕⢏⡜⢕⢕⢕⢕⢕⢕⢕⢕⢸⣿⣇⢕⣕⡕⢕⢕⢕⢕⢕⢕⢕⢕⢕⢸⣿⠀⠀⠀⠀⠀⠀⠀⠀⠀⠀⠀⠀⠀⠀⠀⠀⠀⠀⠀⠀⣿⣿⣿⣿⣿⣿⣿⣿⣿⣿⣿⣿⣿⣿⣿⣿⢅⢱⢕⢸⡇⢇⣿⢑⢕⣿⡇⢸⣿⢕⢕⣵⣵⣵⣵⣼⣿⣵⣵⣵⡇⢕⢕⢄⢕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⣼⣿⣿⣿⡇⢕⣿⣿⢟⣵⡿⢇⢕⢕⢕⢕⢕⢜⢇⢕⢕⢕⢕⢱⢕⢕⢕⢕⢕⢕⢕⢕⢕⢕⢕⢜⢝⢻⠿⣿⣿⣿⣿⣿⣿⡿⢿⢟⢝⢕⢕⢕⢕⢕⢕⢕⢕⢕⢕⢕⡜⢕⡕⢕⢅⢕⢕⢕⢕⢕⢕⢕⢟⢿⣇⡹⢕⢕⢕⢕⢕⢕⢕⢕⢕⢕⢸⣿⠀⠀⠀⠀⠀⠀⠀⠀⠀⠀⠀⠀⠀⠀⠀⠀⠀⠀⠀⠀⣿⣿⣿⣿⣿⣿⣿⣿⣿⡿⢿⢿⢿⢿⢿⣿⢕⢕⢕⢝⢕⢜⢝⢕⢕⢝⢕⢜⢝⢕⢕⢹⣝⣝⣝⣹⣿⣽⣽⣵⡕⢕⢕⢕⢕⢀⢕⢕⢔⢕⢕⢕⢕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⢿⢻⢿⢻⢟⢇⢕⢝⣱⡿⢇⢕⢕⢕⢕⢕⢕⢕⢕⢕⢕⢕⢕⢕⢕⢕⢕⢑⢕⢕⢕⢕⢕⢕⢕⢕⢕⢕⢕⢕⢜⢝⢟⢟⢏⢕⢕⢕⢕⢕⢕⢕⢕⢕⢕⢕⢕⢕⢕⢕⡔⢱⣾⡇⢕⢸⢕⢕⢕⢕⠑⢕⢕⢕⢕⢌⢿⢕⢕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⠀⢀⢄⢰⢣⡵⢜⢝⢕⢕⢕⢕⢕⢕⢕⢕⢕⢕⢕⢕⢇⢕⢕⢕⢕⢕⢕⢕⢕⢕⢕⠕⠕⢕⠕⠁⢕⢕⢕⢕⢕⢕⢕⢕⣕⣵⡮⢕⢁⠑⠕⢕⢑⢑⢕⢕⢕⢕⢕⢕⣿⣿⢕⢕⢸⢕⢕⢕⢕⢕⢕⢔⢕⢕⢕⢕⢕⢕⢔⢇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⣿⣿⣿⢟⢕⢕⢎⢕⢕⢕⢕⢕⢕⢕⢕⢕⢕⢕⢕⢕⢕⢕⢕⢸⢧⡕⢕⢕⢕⢕⢕⢕⢕⢕⢕⠕⠑⠀⠀⢔⢕⢕⢕⣵⣵⣵⣷⣾⣿⣿⡇⢕⢕⢀⠀⠁⠑⠕⢕⢕⢕⢕⢕⢱⢜⢇⠕⢕⢕⢕⢕⢕⢕⢕⢕⢕⢕⢕⢕⢕⢕⢕⢕⢕⢜⢏⢕⢕⢕⢕⢸⣇⣅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⣿⣿⢟⢏⢕⡕⢕⢕⢕⢱⢇⢕⢕⢕⢕⢕⢕⢕⢕⢕⢕⢕⢕⢕⢕⢕⡿⡫⢕⢕⢕⢕⢕⢕⠑⠁⠀⠀⠀⠀⠀⢕⢕⢕⣿⣿⣿⣿⣿⣿⣿⣿⣷⢕⢕⢕⠀⠀⠀⠀⠁⠑⠕⢕⢕⢕⢀⢄⢄⢄⠁⢕⢕⢕⠕⠕⠕⠕⠕⠕⢕⢕⢕⢕⢕⠕⢕⢕⢕⢕⢕⢔⢕⣟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⣿⣿⡿⢟⢕⣱⣷⣿⡇⢕⢕⢕⣾⢔⢕⢕⢕⢕⢕⢕⢕⢕⢕⢕⢕⢕⢕⢕⢕⡿⣎⢕⢕⢕⢕⢕⠁⠀⠀⠀⠀⠀⠀⠀⢕⢕⢱⣿⣿⣿⣿⣿⣿⣿⣿⣿⢕⢕⢕⠀⠀⠀⠀⠀⠀⠀⠑⢁⢁⠁⠑⠑⠁⠀⠀⠀⠀⠀⠀⠀⠀⠀⠀⠀⢁⢕⢕⢕⢸⡕⢕⢕⢜⣷⣧⡕⢝⢿⢿⢿⢿⢿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⢻⢿⢟⢟⢻⣿⣿⣿⣿⣿⣿⣿⣿⣿⣿⣿⣿⣿⣿⣿⢏⢕⣵⣾⣿⣿⣿⡇⢕⢕⣾⣿⢕⠑⠁⠁⢕⢕⢕⢕⢕⣱⣵⣷⣿⣿⡇⢑⡯⢑⢕⢕⢕⢕⢕⠀⠀⠀⠀⠀⠀⠀⢀⢕⢕⢸⣿⣿⣿⣿⣿⣿⣿⣿⢟⢕⢕⢕⠀⠀⠀⠀⠀⠀⠀⠀⢕⢕⠑⠀⠀⠀⠀⠀⠀⠀⠀⠀⠀⠀⠀⠀⠀⠀⠁⠁⠑⠑⠛⠑⠑⠕⢿⣿⣿⣧⡕⢔⢀⠀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⢄⢕⢕⢕⢕⢕⢕⢕⢕⢕⢕⢻⣿⣿⣿⣿⣿⣿⣿⣿⣿⣿⣿⣿⡿⢕⣵⣿⣿⣿⣿⣿⣿⢇⢑⣼⣿⣿⢕⠀⠀⠀⢕⢕⢕⣵⣿⣿⣿⣿⣿⣿⢇⢸⢋⢆⢕⢕⢕⢕⠕⠀⠀⠀⠀⠀⠀⠀⠁⢕⢕⣹⣿⣿⣿⣿⣿⣿⣿⣿⢇⢕⢕⢕⠀⠀⠀⠀⠀⠀⠀⠀⠁⠁⠀⠀⠀⠀⠀⠀⠀⠀⠀⠀⠀⠀⠀⠀⠀⠀⠀⠀⠀⠀⠀⠀⠀⠀⠈⠝⢿⣿⣿⣧⡕⢹⡇⠀⠀⢄⡇⠀⠀⠀⠀⠀⠀⢕⢕⢕⠀⠀⠀⠀⠀⢕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⢕⢕⢕⢕⢕⢕⢿⣿⣿⣿⣿⣿⣿⣿⣿⣿⣿⢟⢕⣾⣿⣿⣿⣿⣿⣿⣿⢕⢸⣿⣿⣿⣵⣄⢀⠀⢕⢕⣾⣿⣿⣿⣿⣿⣿⢏⢕⢜⢕⢕⢕⢕⢕⢕⠀⠀⠀⠀⠀⠀⠀⠀⠀⢱⣅⣕⣿⣿⣿⣿⣿⣿⣿⣵⣕⡹⠕⠁⠀⠀⠀⠀⠀⠀⠀⠀⠀⠀⠀⠀⠀⠀⠀⠀⠀⠀⠀⠀⠀⠀⠀⠀⠀⠀⠀⠀⠀⠀⠀⠀⠀⠀⠀⠀⠀⠙⢛⢛⢛⢃⢕⠀⠀⠑⠛⠃⠀⠀⠀⠀⠀⢕⢕⢕⠀⠀⠀⢀⢄⢕⢻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⢅⢕⢕⢕⢕⢕⢕⢕⠑⠁⠜⣿⣿⣿⣿⣿⣿⣿⣿⣿⡏⢱⢿⣟⣟⣟⣟⣟⢿⣿⣿⢕⣿⣿⣿⣿⣿⣿⡿⠀⢕⣾⣿⣿⣿⣿⣿⣿⡏⢕⢜⢕⢕⢕⢕⢕⢕⢕⠀⠀⠀⠀⠀⠀⠀⠀⠀⠁⢿⣿⣿⣿⣿⣿⣿⣿⡿⠋⠁⠀⠀⠀⠀⠀⠀⠀⠀⠀⠀⠀⠀⠀⠀⠀⠀⠀⠀⠀⠀⠀⠀⠀⠀⠀⠀⠀⠀⠀⠀⠀⠀⠀⠀⠀⠀⠀⠀⠀⠀⠀⠀⢅⣕⣑⠑⢕⠀⠀⠀⠀⢐⣁⣄⣔⡄⢕⢕⢕⢱⣾⣿⢇⢕⢕⢕⢕⢕⢝⢻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⢕⢕⢕⢕⢕⢕⢕⠕⢕⢕⢕⠔⠀⠀⠘⣿⣿⣿⣿⣿⣿⢿⣟⣵⣷⣿⣿⡿⢿⢟⢟⢟⢗⢝⢱⣿⣿⣿⣿⣿⣿⣇⢕⣸⣿⣿⣿⣿⣿⣿⣿⢇⣗⢇⢕⢕⢕⢕⢕⢕⠕⠀⠀⠀⠀⠀⠀⠀⠀⠀⠀⠁⠁⠁⠁⠁⠀⠀⠀⠀⠀⠀⠀⠀⠀⠀⠀⠀⠀⠀⠀⠀⠀⠀⠀⠀⠀⠀⠀⠀⠀⠀⠀⠀⠀⠀⠀⠀⠀⠀⠀⠀⠀⠀⠀⠀⠀⠀⠀⠀⠀⠀⠀⠀⠀⠘⣽⣴⣇⢄⠀⠐⠐⠘⠙⠙⠙⠑⢕⢕⢕⠘⠙⠙⠑⠑⢕⢕⢕⢕⢕⢕⢕⢱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⢕⢀⠀⠀⠁⠁⢀⢀⢀⠀⠘⣿⡿⣻⣽⣷⣿⡿⢿⢟⢝⢕⢕⢕⢕⠁⠁⠁⠁⠁⠙⠻⠿⠿⠟⠟⠟⠗⠟⠟⠟⠿⣿⣿⣿⡏⢸⡿⢕⢕⢕⢕⠕⠕⠑⠀⠀⠀⠀⠀⠀⠀⠀⠀⠀⠀⠀⠀⠀⠀⠀⠀⠀⠀⠀⠀⠀⠀⠀⠀⠀⠀⠀⠀⠀⠀⠀⠀⠀⠀⠀⠀⠀⠀⠀⠀⠀⠀⠀⠀⠀⠀⠀⠀⠀⠀⠀⠀⠀⠀⠀⠀⠀⠀⠀⠀⠀⠀⠀⠀⢜⢝⢻⢿⣿⣷⣵⡐⢄⡀⠀⠀⠀⢕⢕⢕⠀⢀⠀⠀⢀⢕⢕⢕⠕⠕⢕⣕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⢕⢀⠀⠀⢄⢕⠕⠁⠀⢀⣡⣾⣿⡿⢟⢕⢕⢕⢕⢕⢕⢕⢕⢕⠀⠀⠀⠀⠀⠀⠀⠀⠀⠀⠀⠀⠀⠀⠀⠀⠀⠀⠈⠟⢱⣿⠇⠑⠁⠁⠀⠀⠀⠀⠀⠀⠀⠀⠀⠀⠀⠀⠀⠀⠀⠀⠀⠀⠀⠀⠀⠀⠀⠀⠀⠀⠀⠀⠀⠀⠀⠀⠀⠀⠀⠀⠀⠀⠀⠀⠀⠀⠀⠀⠀⠀⠀⠀⠀⠀⠀⠀⠀⠀⠀⠀⠀⠀⠀⠀⠀⠀⠀⠀⠀⠀⠀⠀⠀⠕⢕⢕⢕⢜⢝⢻⢿⣷⣧⣔⢴⡔⠁⣵⣵⢔⠀⠀⠀⠀⠑⠕⠑⠀⢀⣱⣿⣿⣷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⢄⠀⠀⠀⠀⢀⣴⣿⣿⡿⢏⢕⢕⢕⢕⢕⢕⢕⢕⢕⢕⢕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⠁⠁⠁⠁⠑⠑⠝⢻⣿⣷⣵⡀⣿⠏⠀⠀⢀⢀⢀⠀⠀⠀⢀⣵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⢄⠀⠀⠀⣾⣿⣿⢏⢕⢕⢕⠕⠁⠁⠁⠀⠀⠁⠁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⢻⣿⣿⣧⡄⠀⠀⠁⠕⠕⠀⠀⠄⣾⣿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⢄⠀⠀⢻⡿⢕⢕⢕⢕⠑⠀⠀⠀⠀⠀⠀⠀⠀⠀⠀⠀⠀⠀⠀⠀⠀⠀⠀⠀⠀⠀⠀⠀⠀⠀⠀⠀⠀⠀⠀⠀⠀⠀⠀⠀⠀⠀⠀⠀⠀⠀⠀⠀⠀⠀⠀⠀⠀⠀⠀⠀⢀⢀⢀⢀⢄⢄⠀⢄⢀⠀⠀⠀⠀⢀⢀⠀⠀⠀⠀⠀⠀⠀⠀⠀⠀⠀⠀⠀⠀⠀⠀⠀⠀⠀⠀⠀⠀⠀⠀⠀⠀⠀⠀⠀⠀⠀⠀⠀⠀⠀⠀⠀⠀⠀⠀⠀⠀⠀⠀⠀⠀⠀⠀⠀⠀⠀⢜⢻⣿⣿⡇⢀⠀⠀⠀⠀⠀⢞⢟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⢄⠀⠈⠀⠀⠕⢕⢕⠀⠀⠀⠀⠀⠀⠀⠀⠀⠀⠀⠀⠀⠀⠀⠀⠀⠀⠀⠀⠀⠀⠀⠀⠀⠀⠀⠀⠀⠀⠀⠀⠀⠀⠀⠀⠀⠀⠀⠀⠀⠀⠀⠀⠀⠀⠀⠐⢔⢔⢕⢕⢕⢕⢕⢕⢕⢕⢕⢅⢕⢔⢁⢑⢕⢕⢕⠕⠕⠔⠐⠀⠀⠀⠀⠀⠀⠀⠀⠀⠀⠀⠀⠀⠀⠀⠀⠀⠀⠀⠀⠀⠀⠀⠀⠀⠀⠀⠀⠀⠀⠀⠀⠀⠀⠀⠀⠀⠀⠀⠀⠀⠀⠀⠀⠀⠀⠀⢕⠕⠹⢿⢇⢕⢄⠀⠀⢀⢕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⠀⠀⠀⠀⠀⠑⢕⢀⠀⠀⠀⠀⠀⠀⠀⠀⠀⠀⠀⠀⠀⠀⠀⠀⠀⠀⠀⠀⠀⠀⠀⠀⠀⠀⠀⠀⠀⠀⠀⠀⠀⠀⠀⠀⠀⠀⠀⠄⢔⢔⢕⢕⠀⢁⢕⢁⢕⢕⢕⢕⢕⢕⢕⢕⢕⢕⢕⢕⢕⠁⢕⢕⢕⢕⢄⢄⢕⢄⢔⢕⢕⢔⢀⢀⠀⠀⠀⠀⠀⠀⠀⠀⠀⠀⠀⠀⠀⠀⠀⠀⠀⠀⠀⠀⠀⠀⠀⠀⠀⠀⠀⠀⠀⠀⠀⠀⠀⠀⠀⠀⠀⠀⢀⢄⢕⠑⠀⠀⠀⠀⠀⠀⠀⢄⢕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⠀⠀⠀⠀⠀⠀⠀⠕⠑⠀⠀⠀⠀⠀⠀⠀⠀⠀⠀⠀⠀⠀⠀⠀⠀⠀⠀⠀⠀⠀⠀⠀⠀⠀⠀⠀⠀⠀⠀⠀⠀⠀⠀⢀⢄⢄⢔⠐⠔⢁⢕⠕⢕⢕⢕⢕⢕⢕⢕⢕⢕⢕⢕⢕⢕⢕⢕⢕⢕⢕⢕⢕⡕⢕⢕⢕⢕⢕⢕⢕⢕⢕⢕⢕⢔⢄⢕⠀⠀⠀⠀⠀⠀⠀⠀⠀⠀⠀⠀⠀⠀⠀⠀⠀⠀⠀⠀⠀⠀⠀⠀⠀⠀⠀⠀⠀⠀⠀⠀⠀⠀⠀⠀⠁⠑⠁⠀⠀⠀⠀⠀⠀⠀⠄⢕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⠀⠀⠀⠀⠀⠀⠀⠀⠀⠀⠀⠀⠀⠀⠀⠀⠀⠀⠀⠀⠀⠀⠀⠀⠀⠀⠀⠀⠀⠀⠀⠀⠀⠀⠀⠀⠀⠀⠀⠀⠀⢔⢔⢕⢕⢄⢕⢕⠑⠕⢔⢄⢕⢕⢕⢕⢕⢅⢕⢕⢕⢕⢇⢕⢕⢕⢕⢕⢕⢕⢕⢕⢕⢕⢕⢕⢕⢕⢕⢕⢕⢕⢕⢕⢕⢕⢕⢔⢔⢔⢔⠀⠀⠀⢀⠀⠀⠀⠀⠀⠀⠀⠀⠀⠀⠀⠀⠀⠀⠀⠀⠀⠀⠀⠀⠀⠀⠀⠀⠀⠀⠀⠀⠀⠀⠀⠀⠀⠀⠀⠀⠀⠀⢅⠕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⠀⠀⠀⠀⠀⠀⠀⠀⠀⠀⠀⠀⠀⠀⠀⠀⠀⠀⠀⠀⠀⠀⠀⠀⠀⠀⠀⠀⠀⠀⠀⠀⠀⠀⠀⠀⠀⠀⢀⢔⢕⢕⢕⢕⢕⢕⢕⢕⢅⢅⢄⢕⢕⢕⢕⢕⢕⢕⢕⢕⢕⢕⢕⢕⡑⢗⢕⣱⢕⢕⢕⢕⢕⢕⢕⢕⢕⢕⢕⢕⢕⢕⢕⢕⢕⢕⢕⢕⢕⢕⢕⢕⢀⢕⠕⠀⠀⢀⢔⠀⠀⠀⠀⠀⠀⠀⠀⠀⠀⠀⠀⠀⠀⠀⠀⠀⠀⠀⠀⠀⠀⠀⠀⠀⠀⠀⠀⠀⠀⠀⠀⠀⠀⢅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⠀⠀⠀⠀⠀⠀⠀⠀⠀⠀⠀⠀⠀⠀⠀⠀⠀⠀⠀⠀⠀⠀⠀⠀⠀⠀⠀⠀⠀⠀⠀⠀⠀⠀⠀⠀⠀⢄⢕⢕⢕⢕⢕⢕⢕⢕⢕⢕⢕⢕⢕⢕⢕⢕⢕⢕⣕⡵⢕⢱⡌⢸⢕⢙⢜⢕⢕⢕⢕⢕⢕⢕⢕⢕⢕⢕⢕⢕⢕⢕⢕⢕⢕⢕⢕⢕⢕⢕⢕⢕⢕⢕⢕⠑⠀⠀⢀⠁⢕⠀⠀⠀⠀⠀⠀⠀⠀⠀⠀⠀⠀⠀⠀⠀⠀⠀⠀⠀⠀⠀⠀⠀⠀⠀⠀⠀⠀⠀⠀⠀⠀⠀⠀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⠀⠀⠀⠀⠀⠀⠀⠀⠀⠀⠀⠀⠀⠀⠀⠀⠀⠀⠀⠀⠀⠀⠀⠀⠀⠀⠀⠀⠀⠀⠀⠔⠁⠀⠀⠀⠀⠀⠑⠕⢕⠕⠕⠕⠕⠕⢕⢕⢕⢕⢕⢕⢕⢕⢕⢕⢕⢕⢕⢕⢕⢕⢅⡕⢕⢕⢕⢜⢕⢕⢕⢕⢕⢕⢕⢕⢕⢕⢕⢕⢕⢕⢕⢕⢕⢕⢕⢕⢕⢕⢕⠕⠑⠀⠀⢄⢕⠀⢕⠀⠀⠀⠀⠀⠀⠀⠀⠀⠀⠀⠀⠀⠀⠀⠀⠀⠀⠀⠀⠀⠀⠀⠀⠀⠀⠀⠀⠀⠀⠀⠀⠀⠀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⠀⠀⠀⠀⠀⠀⠀⠀⠀⠀⠀⠀⠀⠀⠀⠀⠀⠀⠀⠀⠀⠀⠀⠀⠀⠀⠀⠀⠀⠀⠀⠀⠀⠀⠀⢄⠀⠀⠀⠀⠀⠕⢄⠐⠑⢀⢀⢕⢕⢕⢕⢕⢕⢕⢕⢕⢕⢕⢕⢕⢔⢕⢕⢝⢅⢕⢕⢕⢕⢕⢑⢗⢇⢕⢕⢕⢕⢕⢕⢕⢕⢕⢕⢕⢕⢕⢕⢕⢕⠐⠀⠀⠀⠀⠀⢕⢸⡀⢕⠅⠀⠀⠀⠀⠀⠀⠀⠀⠀⠀⠀⠀⠀⠀⠀⠀⠀⠀⠀⠀⠀⠀⠀⠀⠀⠀⠀⠀⠀⠀⠀⠀⢄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⠀⠀⠀⠀⠀⠀⠀⠀⠀⠀⠀⠀⠀⠀⠀⠀⠀⠀⠀⠀⠀⠀⠀⠀⠀⠀⠀⠀⠀⠀⠀⠀⠀⠑⠑⠀⠀⠀⠀⠀⠀⠀⠑⠑⠑⠑⠑⠑⠑⠑⠑⠑⠑⠑⠑⠑⠑⠑⠑⠑⠑⠑⠑⠑⠑⠑⠑⠑⠃⠑⠑⠑⠑⠑⠑⠑⠑⠑⠑⠑⠑⠑⠑⠑⠃⠑⠁⠀⠀⠀⠀⠀⠀⠑⠑⠑⠛⠑⠁⠀⠀⠀⠀⠀⠀⠀⠀⠀⠀⠀⠀⠀⠀⠀⠀⠀⠀⠀⠀⠀⠀⠀⠀⠀⠀⠀⠀⠀⠀⠀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⣧⡌⠻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⣕⢜⢻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⣎⠝⢿⣿⣿⣿⣿⣿⣿⣿⣿⣿⣿⣇⢕⣜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⣧⣜⣿⣿⣿⣿⣿⣿⣿⣿⣿⣿⣷⡄⢙⢿⣿⣿⣿⣿⣿⣿⣿⣿⣿⡆⢿⣯⢻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⢟⣹⣿⣿⣿⣿⣿⣿⣿⣿⣿⣿⣇⢕⢜⢻⡏⢻⣿⣿⣿⣿⣿⣿⡜⣿⣧⢿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⡟⢕⢇⣿⣿⣿⣿⣿⣿⣿⣿⣿⣿⣿⣿⣷⣕⢵⣮⢱⡜⠿⠿⠿⠿⠿⠇⢝⢟⢎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⢏⢕⡞⢸⣿⣿⣿⣿⣿⣿⣿⣿⣿⣿⣿⣿⣿⣿⠇⠝⢇⢻⡕⡀⠀⢀⢄⠀⠀⠀⠁⠘⢻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⢏⢕⣼⢇⣿⣿⢿⢿⢿⢿⢿⢿⢿⢿⢟⢿⢿⢿⢏⠀⠀⠀⢜⣧⢕⡱⢔⠁⠀⠀⠀⠀⠀⠀⠈⠛⠟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⡟⢕⣱⡇⢕⡧⢕⣕⡕⢕⢕⢕⢕⣕⣕⣱⢵⣵⣵⡕⠀⠀⠀⢕⢻⣇⢱⢕⠀⠀⠀⠀⠀⠀⠀⢄⠀⠀⠑⢻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⡿⡟⡕⢑⣿⢕⢱⢷⠏⣱⣇⢕⢕⢕⢕⢝⢟⢟⢕⢕⢝⢻⡄⠀⠀⠀⢘⣿⡆⣣⠀⠀⠀⠀⠀⠀⢀⠕⠀⠀⠀⠀⠙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⢟⣵⢟⢱⡜⣸⡇⢕⢇⣥⣾⡿⢇⢕⢕⢕⢕⢕⢕⢕⢕⢕⢕⢕⢝⢔⠀⠀⢕⢿⣷⣘⡕⠀⠀⠀⠀⠀⠑⢀⠀⠀⠀⠀⠀⠁⠈⢟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⣯⣭⣿⣿⣿⣿⣿⣿⣿⣿⣿⡿⣫⣵⢇⠕⡕⢱⣧⣿⢕⢕⣿⣿⢟⢕⢕⢕⢕⢕⢕⢕⢕⢕⢕⢕⢱⡕⢕⡜⢆⠀⢕⢾⣿⡽⣇⢀⠀⠀⢀⢀⠀⠐⠀⢄⢔⠀⠀⠀⠀⠀⠁⠕⢙⢻⣷⣿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⠛⠻⠿⠿⠿⠟⠟⠟⠟⠻⣫⡾⢏⢅⢕⣶⢝⢰⣿⣟⢕⢕⣿⢏⢕⣕⣼⣧⣷⣾⣿⣧⣵⣵⣵⣵⣾⣿⡜⣿⣇⢕⢕⢸⣿⣿⣷⢕⠀⠁⠀⠁⠕⢕⢕⢕⠕⠁⢀⢄⠀⠀⠀⠀⠀⠁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⢄⣵⢏⢕⢕⣱⡿⡏⡇⠸⣿⡟⢕⢕⢣⣾⣿⣿⣿⣿⣿⣿⣿⣿⣿⣿⣿⣿⣿⣿⡇⢸⣿⡇⢕⠸⣿⣿⡿⢕⠀⠀⠀⠀⠀⠁⢕⢕⠀⠀⠀⠀⠀⠀⠀⠀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⢣⡾⢇⢕⢱⣾⡟⣵⢷⢕⢓⣿⡇⢕⢕⣿⣿⣿⣿⣿⣿⣿⣿⣿⣿⣿⣿⣿⣿⣿⣿⣷⢕⠙⡇⢕⢁⣿⣿⣷⢕⢕⠀⠀⠀⢀⠐⠄⢀⢀⢀⠀⠀⢀⢀⠄⢐⣵⣶⣷⣷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⣳⣿⢇⢕⣱⣿⢟⣾⡿⢸⢕⢱⣿⡧⢕⢕⢿⣿⣻⣿⣿⣿⣿⣿⣿⣿⣿⣿⣿⣿⣿⣿⣿⢕⢕⢕⢕⢜⣿⣿⡇⡇⢕⠀⠀⢕⢕⡕⢔⢠⣅⢅⢁⢅⢡⠴⠕⣵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⢳⣿⢇⢕⣵⣿⢏⣾⢟⢕⢸⢕⠜⢝⣧⢕⢕⢜⢣⣿⣿⣿⣿⣿⣿⣿⣿⣿⣿⣿⣿⣿⣿⣿⢕⢕⢕⢕⢰⣿⣿⡇⢕⠕⠀⠀⠁⠕⠗⢕⠕⠍⢎⢅⣇⠀⠀⡄⢜⠿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⢯⡿⡎⢕⣼⣿⢯⣿⢏⢕⢕⢸⠕⢄⣾⣿⢕⢕⢕⣼⣿⣿⣿⣿⣿⣿⣿⣿⣿⣿⣿⣿⣿⣿⣿⢕⢕⢕⢕⢔⣿⡿⠇⠁⠀⢀⠀⠀⠀⠀⠀⠀⠀⠀⠑⠸⢔⢜⠕⠁⢔⢕⠝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⢿⡿⢟⡏⢝⣾⡷⢕⣼⣿⢏⣾⢏⢕⢕⢕⢕⣷⣿⣿⣿⡇⢕⢱⣿⣿⣿⣿⣿⣿⣿⣿⣿⣿⣿⣿⣿⣿⣿⣿⢕⠑⠀⠁⠁⠁⠀⠀⠀⢀⢕⢕⢔⢔⠄⢀⠀⠀⠀⠀⠀⢀⢁⢀⢄⢅⠔⣠⣿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⡿⣫⢕⢕⡕⢕⢕⢱⣿⡇⣸⣿⡏⣾⢏⢕⢕⢕⢕⢕⢕⡟⢛⣿⡇⢕⢸⣿⡿⣿⣿⣿⣿⣿⣿⣿⣿⣿⣿⣿⣿⡏⣿⢕⢔⠀⠀⠀⠀⠀⠀⠀⢕⢕⢕⢕⣷⣿⣸⣷⡔⢄⠀⠀⠀⠑⢑⣅⡔⢕⣼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⢗⢟⢕⢝⢌⢕⢕⣼⣯⢱⣿⡿⣼⡟⢕⢕⢕⢕⢸⢕⢱⡇⢕⢜⢕⢕⣿⣿⢣⣿⣿⣿⣿⣿⣿⣿⣿⣿⣿⣿⣿⢇⢇⢕⢕⢄⠀⠀⠀⠀⢀⢕⢕⢕⢱⢕⢻⣿⡏⣿⡧⢕⢕⢔⣔⢔⢜⢕⢜⢕⢻⢏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⢏⡕⢕⢕⢕⢕⢕⢕⣿⡟⣼⣿⢳⣿⡇⢕⢕⢕⢕⡼⢕⢸⣿⣷⣵⣵⢕⣿⡏⢸⣿⣿⣿⣿⣿⣿⣿⣿⣿⣿⣿⣿⢕⢕⢕⢕⢱⣵⣶⣴⣶⣕⢕⢕⢑⣼⡇⢸⣿⡇⣿⣿⢕⠑⢸⣿⡕⢕⢕⢕⢕⢕⣘⡜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⡟⡎⢿⢕⢕⢕⢕⢕⢑⣿⢇⣿⡟⣾⣿⣇⢑⣼⡇⢕⢇⢕⣿⣿⣿⣿⡷⢕⣹⢇⢸⣿⡟⢿⣿⣿⣿⣿⣿⣿⣿⣿⣿⢕⢕⢕⢕⢸⣿⣿⣿⣿⣿⢕⢕⢔⣿⣷⢕⣿⡇⣿⣿⡕⣵⢜⣿⡇⢕⢕⢕⢕⢱⡿⢱⢹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⢕⢟⢜⢻⢇⣱⡵⢇⢕⢻⢸⣿⢧⣿⣿⣿⣿⣿⡇⢕⢕⢕⣿⡿⢿⢿⢇⢕⡿⢕⢸⣿⡇⢸⡇⣿⣿⣿⣿⣿⣿⣿⡟⢕⢕⢕⠅⣾⢿⢿⢿⢿⢿⢇⢕⢱⣿⣿⡇⣿⢇⣿⣿⣷⣿⢕⢼⡇⢕⢳⣕⢱⢟⢡⢏⢕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⡱⢕⢕⢕⣱⢏⢕⢕⡘⡏⣿⣿⢸⣿⣿⣿⡇⢿⢕⢕⢕⢕⣷⣷⣷⣷⡇⢕⢇⡕⢸⣿⡇⢜⣿⢸⣿⣿⣿⢜⣿⢸⢕⢕⢕⢕⢄⣼⣷⣷⣷⣷⣷⡇⢕⢔⣿⣿⡇⢻⢕⣿⣿⣿⣿⢕⢼⡇⡕⢕⢜⣧⢕⢕⢕⢕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⣷⡃⢕⢱⣝⡕⢕⢟⢣⢧⣿⢇⣿⣿⣿⣿⢕⡏⢕⣇⢕⢕⣿⣿⣿⣿⡇⢕⢕⣷⣕⢿⣽⢕⢻⡕⢿⣿⣿⡕⢜⢕⢕⢕⡕⢕⢱⣿⣿⣿⣿⣿⣿⢇⢕⢕⣿⣿⣇⢸⢕⡟⣿⣿⡏⢕⣾⡇⢟⢗⣕⣵⢇⢕⢜⣾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⣷⣕⢕⡜⢝⢟⢷⢎⢸⡟⢕⣿⣿⣿⢇⢕⢕⢱⣿⡜⢱⣹⣿⣷⣾⢇⢝⢜⢟⢿⡕⢜⢕⢜⣇⢫⣿⣿⣇⢕⢕⢕⢕⢇⢕⢞⢏⢽⢱⢷⣷⣷⡕⢕⡕⣟⢻⡇⢕⢕⢇⢝⣿⡇⢕⣿⡇⢞⢟⢏⢱⢕⣱⣿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⣷⣕⢕⢕⢇⢕⣼⢕⢕⢿⢿⣿⢕⢕⢕⢜⢙⠁⢘⢁⢁⠁⠁⢁⠑⢕⢕⢱⣹⣵⢕⢕⢽⢔⢺⢿⣿⡕⢕⢕⣼⢕⢕⢕⠑⠁⢁⠀⠀⢀⢔⠁⠉⠘⢑⢕⢕⢕⢕⢕⢸⡇⢕⣿⡇⢕⢕⢕⢃⢸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⡇⠑⠕⢕⡏⡇⢕⢸⢜⡿⢕⢕⠕⠁⢄⢔⢕⢕⠑⠀⠀⠀⠀⠁⠄⢕⢸⣿⣷⣾⣷⣵⢡⣜⢟⢧⢇⢱⣯⡕⢑⢄⠑⠀⠀⠀⠀⠀⠑⢕⢕⢄⠁⠕⢕⢕⢕⢕⣸⢕⢱⣿⡇⠑⠁⠀⢕⢸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⢟⠑⠀⠐⢕⡇⡇⢕⢕⢕⢕⢕⢕⢕⢄⢱⣷⣾⡗⠞⠂⠀⠀⠀⠀⠀⢱⣕⣿⣿⣿⣿⣿⣿⣿⣿⣿⣷⣿⣿⣮⣾⢕⠟⠃⠀⠀⠀⠀⠀⢹⣷⡇⢄⡕⢕⢕⣇⠕⡇⢕⢼⣿⢕⠐⠀⠀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⢫⠇⠀⠀⠀⡇⠑⡇⢕⢕⢕⢵⡕⢕⢕⢕⣵⣿⣿⣇⠀⢀⠀⠔⠀⢀⢄⣸⣿⣿⣿⣿⣿⣿⣿⣿⣿⣿⣿⣿⣿⣿⣿⡇⢄⢀⠐⠀⢀⢀⢄⣿⣿⣵⣿⢕⢕⣼⢇⡼⢕⢇⢸⣿⡕⠀⠀⠀⠈⣮⢻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⡿⣵⢇⠀⠀⠀⠀⢱⣱⢕⢕⢕⢕⢜⢗⢕⢕⢕⢿⣿⣿⣿⣷⣅⠕⢕⢕⢁⣴⣿⣿⣿⣿⣿⣿⣿⣿⣿⣿⣿⣿⣿⣿⣿⣿⣿⣮⡑⢕⣕⢑⣰⣿⣿⣿⣿⢇⢕⣾⢏⢕⡏⠔⡇⢕⣿⡇⠀⠀⠀⠀⢜⢷⡹⣿⡇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⢟⣼⢏⠁⠀⠀⠀⠀⢱⡿⢕⢕⢕⢕⢕⢜⢻⣕⢕⢸⣿⣿⣗⢝⢙⠓⣓⣻⣽⣿⣿⣿⣿⣿⣿⣿⣿⣿⣿⣿⣿⣿⣿⣿⣿⣿⣿⣿⣽⢛⡛⡋⡙⢱⣻⣿⢏⢕⡞⢱⢕⡔⢕⢸⡕⢕⣿⡇⠀⠀⠀⠀⠀⢜⢻⣞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⢏⢞⢕⠑⠀⠀⠀⠀⠀⢱⢏⢕⢕⢕⢕⢕⢕⢕⢜⢇⢸⣯⢕⢟⢝⢕⢌⢔⢌⠻⣿⣿⣿⣿⣿⣿⣿⣿⣿⡿⣿⣿⣿⣿⣿⣿⣿⣿⣿⡟⢍⢝⢕⢕⢌⢯⢏⢑⢎⢱⢕⢱⡕⢕⠘⡇⢕⢿⡇⠀⠀⠀⠀⠀⢕⢕⢜⢯⢿⣿⣷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⢏⢜⢕⢕⢇⢔⢀⢀⢀⡀⢅⢇⢕⢞⢕⢕⢕⢕⢕⢕⢕⣎⣿⡜⢕⢕⢕⢕⢕⠕⢑⣿⣿⣿⣿⣿⣿⣿⣿⣷⣸⣿⣿⣿⣿⣿⣿⣿⣿⣿⣵⢕⢕⢕⢕⢕⢕⣵⢇⡕⢕⢕⣾⢕⢕⢕⡇⢕⢸⡇⣄⣀⣀⡀⢄⠅⢕⢕⢜⢣⢿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⡟⢎⢕⡇⡎⢕⢕⣸⣿⣿⡇⢕⢕⢕⢜⡕⢕⢕⢕⢕⢕⢕⢝⢜⣧⣥⣵⣥⣵⣷⣶⣿⣿⣿⣿⣿⣿⣿⣿⣿⣿⣿⣿⣿⣿⣿⣿⣿⣿⣿⣿⣿⣿⣧⣵⣵⣵⣿⢟⢎⢕⢕⢱⣏⢔⢕⢕⢻⢕⢌⢇⣿⣿⣿⣷⢕⢕⢸⡕⣇⢕⢏⣿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⡍⢕⣾⢸⢕⢕⢱⣿⣿⣿⡇⢕⢕⢕⢸⡕⢕⢕⡕⢕⢕⢕⢕⢕⢜⣿⣿⣿⣿⣿⣿⣿⣿⣿⣿⣿⣿⣿⣿⣿⣿⣿⣿⣿⣿⣿⣿⣿⣿⣿⣿⣿⣿⣿⣿⣿⣿⢇⢕⢕⢕⢕⣾⢣⢇⢕⢕⢜⢕⢕⢕⣿⣿⣿⣿⣇⢕⢅⣻⢹⣧⢌⢼⣿⣿⣿⣿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⣇⢕⣾⡏⡯⢕⢕⣾⣿⣿⣿⡇⢕⢕⢕⢰⡇⢕⢕⢱⢕⢕⢕⢕⢕⢕⢜⢿⣿⣿⣿⣿⣿⣿⣿⣿⠁⠉⢝⢝⢕⢍⢌⢜⢝⢝⠙⠁⢸⣿⣿⣿⣿⣿⣿⣿⡿⢏⢕⢕⢕⢕⣸⢯⡝⢕⢕⢕⢕⢕⢕⢕⢿⢿⢿⢿⢿⡕⢕⢨⣼⣿⡇⢕⣿⣿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⢔⢸⣿⡇⡕⢕⢱⣿⣿⣿⡿⢇⢕⢕⢇⢅⡧⢕⢕⢕⢱⢕⢕⢕⢕⢕⢕⢕⢝⢻⣿⣿⣿⣿⣿⣿⣧⣕⢕⢕⢕⢕⢕⢕⢕⢕⢕⣱⣿⣿⣿⣿⣿⣿⢿⢏⢕⢕⢕⢕⢕⢱⡏⡬⢕⢕⢕⢕⢕⢕⢕⢕⡕⢕⢕⢕⢜⢕⢕⢘⢏⢝⢝⢕⢜⢝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⢇⣿⣿⡇⢇⢕⠞⢟⢝⢕⣕⡕⢕⢕⢕⢕⢝⡕⢕⢕⢕⢕⡕⢕⢕⢕⢕⢕⢕⢕⢕⢝⢻⢿⣿⣿⣿⣿⣿⣷⣷⣷⣷⣷⣷⣿⣿⣿⣿⣿⡿⢟⢏⢕⢕⢕⢕⢕⢕⢕⢕⢼⢱⢕⢕⢕⢕⢕⢕⢕⢕⢜⣷⣕⡕⢅⢵⢕⢕⢜⢇⢕⢕⢕⢕⢕⢸⣿⠀⠀⠀⠀⠀⠀⠀⠀⠀⠀⠀⠀⠀⠀⠀⠀⠀⠀⠀⠀⣿⣿⣿⣿⣿⣿⣿⣿⣿⣿⣿⣿⣿⣿⣿⣿⢅⢱⢕⢸⡇⢇⣿⢑⢕⣿⡇⢸⣿⢕⢕⣵⣵⣵⣵⣼⣿⣵⣵⣵⡇⢕⢕⢄⢕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⡇⢸⢟⣯⡕⡕⢕⣕⣱⣵⣾⣿⣇⢕⢕⢕⢕⢕⢹⡕⢕⢕⢕⢕⢕⢕⢕⢕⢕⢕⢕⢕⢕⢕⢕⢜⢝⢟⢿⣿⣿⣿⣿⣿⣿⣿⣿⡿⢟⢏⢕⢕⢕⢕⢕⢕⢕⢕⢕⢕⢕⡰⢕⣵⢕⢕⢕⢕⢕⢕⢕⢑⢜⢿⣿⣿⣧⣵⡕⢕⢱⢅⢕⢕⢕⢕⢕⢸⣿⠀⠀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⢟⡇⢑⢜⢟⢃⢕⢕⣿⣿⡿⢿⢟⢝⢕⢕⢕⢕⢕⢕⢅⢕⢕⢕⢕⢕⢕⢕⢕⢕⢕⢕⢕⢕⢕⢕⢕⢕⢕⢕⢕⢝⢟⢻⢿⢟⢝⢕⢕⢕⢕⢕⢕⢕⢕⢕⢕⢕⢕⢕⢕⢕⢕⣼⡿⢕⢕⡕⢕⢕⢕⢕⢕⢕⢕⢝⢟⢻⢿⢿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⢄⢔⢕⢕⢕⠕⢅⢕⢕⢕⢕⢕⢕⢕⢕⢕⢕⢕⢕⢕⢕⢕⢕⢔⢕⢕⢕⢕⢕⢕⢕⢕⢕⢕⢕⢕⢕⢕⠕⠑⢕⢕⢕⢕⢕⢕⢕⢕⢕⣵⡵⢕⠑⠕⢕⢕⢕⢕⢕⢕⢕⢕⢕⢕⢸⣿⢇⢕⢕⢕⢕⢕⠕⢕⢕⢕⢕⢕⢕⢕⢕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⡿⢟⢕⢕⣵⢕⢕⢕⢕⡇⢕⢕⢕⢕⢕⢕⢕⢕⢕⢕⢕⢕⢑⢕⢕⢕⢕⢔⣕⢕⢕⢕⢕⢕⢕⢕⢕⢕⢕⢔⠕⠁⠀⢄⢕⢕⠕⣕⣵⣵⣵⣷⣿⣿⣯⢕⢕⢀⠀⠑⠕⢕⢕⢕⢕⢕⢕⢕⢜⠏⠕⢕⢕⢕⢕⢕⢕⢕⢕⢕⢕⢕⢕⢕⢕⢕⢕⢕⢕⢕⢕⢕⢕⢕⢜⢇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⢟⢝⢕⣱⣷⣿⣿⢕⢕⢕⣸⣿⢕⢕⢕⢕⢕⢕⢕⢕⢕⢕⢕⢕⢕⢕⢕⣱⡟⢕⢽⣗⡕⢕⢕⢕⢕⢕⠕⠑⠁⠀⠀⠀⠐⢕⢕⢕⣾⣿⣿⣿⣿⣿⣿⣿⣿⢕⢕⢕⠀⠀⠀⠀⠁⠑⢕⢕⢕⢕⢄⢄⢔⢄⠁⢕⢕⢕⢕⢕⢕⢕⢕⢕⢕⢕⢕⢕⢕⢕⢕⢕⢕⢕⢕⢕⢕⢕⢜⢻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⡟⢕⣱⣷⣿⣿⣿⣿⣿⡕⢕⢱⣿⣿⡇⢕⠀⠑⢕⢕⢕⢕⢕⢕⢕⢕⢕⢕⣼⣿⡇⢕⢸⡯⢇⢕⢕⢕⢕⠁⠀⠀⠀⠀⠀⠀⢕⢕⢕⢰⣿⣿⣿⣿⣿⣿⣿⣿⣿⢕⢕⢕⠀⠀⠀⠀⠀⠀⠀⠑⢀⢀⠀⠑⠑⠁⠀⠀⠁⠁⠁⠁⠁⠀⠀⠁⠁⠑⢕⢕⠕⢕⢕⢕⢕⢕⣧⢕⢕⢕⢕⢕⢜⢿⢿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⢻⡿⢿⢿⣿⣿⣿⣿⣿⣿⣿⣿⣿⣿⣿⡟⢕⣾⣿⣿⣿⣿⣿⣿⣿⡇⢕⢸⣿⣿⣷⢕⠀⠀⢕⢕⢕⢕⢕⢕⢕⣕⣱⣼⣷⣷⢁⢕⢸⣏⡋⢕⢕⢕⠕⠀⠀⠀⠀⠀⠀⠀⢕⢕⢕⢸⣿⣿⣿⣿⣿⣿⣿⣿⣿⢕⢕⢕⠀⠀⠀⠀⠀⠀⠀⠀⢕⢕⠑⠀⠀⠀⠀⠀⠀⠀⠀⠀⠀⠀⠀⠀⠀⠀⠕⠑⢄⠀⠑⢕⢱⣿⣿⢕⢕⢕⣧⣄⡑⢕⢄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⢕⢕⢕⢕⢻⣿⣿⣿⣿⣿⣿⣿⣿⣿⡟⢕⣾⣿⣿⣿⣿⣿⣿⣿⣿⣇⠑⣾⣿⣿⣿⣇⣄⢀⢕⢕⢕⢕⢕⣵⣾⣿⣿⣿⣿⣿⣇⢱⢸⡗⢕⡕⢕⢕⠀⠀⠀⠀⠀⠀⠀⠀⠕⢕⢑⠾⣿⣿⣿⣿⣿⣿⣿⣿⢋⢕⢕⢕⠀⠀⠀⠀⠀⠀⠀⠀⢁⠁⠀⠀⠀⠀⠀⠀⠀⠀⠀⠀⠀⠀⠀⠀⠀⠀⠀⠀⠀⠀⠀⠀⠀⠁⠉⠃⢕⣸⣿⣿⣿⣷⡕⢄⠀⢄⡇⠀⠀⠀⠀⠀⠀⢕⢕⢕⠀⠀⠀⠀⠀⢔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⢑⢕⢕⢕⢕⢕⢕⢕⢕⢕⢿⣿⣿⣿⣿⣿⣿⣿⣿⢇⣸⣿⣿⣿⣿⣿⣿⣿⣿⣿⣿⢀⣿⣿⣿⣿⣿⣿⣷⠕⢕⢕⢕⣾⣿⣿⣿⣿⣿⣿⣿⡧⢕⣾⢇⢕⢇⢕⢕⠀⠀⠀⠀⠀⠀⠀⠀⠀⢕⢅⢯⣿⣿⣿⣿⣿⣿⣿⡏⢅⢃⡕⠕⠀⠀⠀⠀⠀⠀⠀⠀⠀⠀⠀⠀⠀⠀⠀⠀⠀⠀⠀⠀⠀⠀⠀⠀⠀⠀⠀⠀⠀⠀⠀⠀⠀⠀⠀⠀⠀⠛⢛⢛⢛⢛⠃⠁⢔⠑⠛⠃⠀⠀⠀⠀⠀⢕⢕⢕⠀⠀⠀⢀⣠⢵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⠀⢕⢑⢕⢕⢕⢕⢕⢕⢕⢕⠕⠜⣿⣿⣿⣿⣿⣿⣿⣿⢕⣿⣿⣿⣿⣿⣿⣿⣿⣿⣿⣿⡇⣿⣿⣿⣿⣿⣿⣿⡕⢕⢕⣾⣿⣿⣿⣿⣿⣿⣿⣿⢇⢱⢇⢕⢕⢕⢕⢕⠀⠀⠀⠀⠀⠀⠀⠀⠀⠘⣿⣿⣿⣿⣿⣿⣿⣿⣿⡿⠟⠋⠁⠀⠀⠀⠀⠀⠀⠀⠀⠀⠀⠀⠀⠀⠀⠀⠀⠀⠀⠀⠀⠀⠀⠀⠀⠀⠀⠀⠀⠀⠀⠀⠀⠀⠀⠀⠀⠀⠀⠀⠀⢕⣕⣑⠀⠁⠕⠄⠀⠀⢀⣁⣄⣄⡄⢕⢕⢕⢱⣾⣿⣿⢇⢕⢕⢕⢜⢝⢻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⢄⢕⢕⢅⠕⢕⢕⢕⢕⢕⢔⠀⠀⠜⣿⣿⣿⣿⣿⣿⣿⢸⢟⣫⣵⣾⣿⣿⣿⢿⢷⢯⢟⡳⣿⣿⣿⣿⣿⣿⣿⣷⡕⣼⣿⣿⣿⣿⣿⣿⣿⡟⢇⠕⡇⢕⢑⢄⢕⢕⠀⠀⠀⠀⠀⠀⠀⠀⠀⠀⠀⠱⠟⠟⠟⠟⠛⠛⠛⠙⠀⠀⠀⠀⠀⠀⠀⠀⠀⠀⠀⠀⠀⠀⠀⠀⠀⠀⠀⠀⠀⠀⠀⠀⠀⠀⠀⠀⠀⠀⠀⠀⠀⠀⠀⠀⠀⠀⠀⠀⠀⠀⠀⠀⠀⠙⢟⣖⣖⠆⢕⠐⠐⠘⠙⠙⠙⠑⢕⢕⢕⠘⠙⠙⠙⠕⢕⢕⢕⢕⢕⢕⢕⢕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⢕⢕⠁⠀⠁⠕⠑⠁⠀⠀⠀⠜⣿⣿⡿⣟⣫⣵⣾⣿⡿⢟⢏⢝⢕⢕⠑⠑⠑⠑⠕⠝⣿⣿⣿⣿⣿⣿⣿⣹⣿⣿⣿⣿⣿⣿⣿⣿⡇⢑⡿⢅⢔⢕⢕⢕⢕⠀⠀⠀⠀⠀⠀⠀⠀⠀⠀⠀⠀⠀⠀⠀⠀⠀⠀⠀⠀⠀⠀⠀⠀⠀⠀⠀⠀⠀⠀⠀⠀⠀⠀⠀⠀⠀⠀⠀⠀⠀⠀⠀⠀⠀⠀⠀⠀⠀⠀⠀⠀⠀⠀⠀⠀⠀⠀⠀⠀⠀⠀⠀⠀⠀⠀⢸⢿⣿⣷⣧⣅⡀⣀⡀⠀⠀⠀⢕⢕⢕⠀⣀⡀⠀⠀⢀⢕⢕⢕⢕⢕⢕⢅⣾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⢕⠀⠀⠀⠀⢕⢕⠕⠀⠀⢘⣫⣾⣿⡿⢟⢏⢕⢕⢕⢕⢕⢕⢕⠀⠀⠀⠀⠀⠀⠀⠁⠉⠉⠁⠁⠁⠁⠁⠈⠉⠙⠛⢿⣿⣿⢇⣾⢕⠕⠕⠑⠁⠁⠀⠀⠀⠀⠀⠀⠀⠀⠀⠀⠀⠀⠀⠀⠀⠀⠀⠀⠀⠀⠀⠀⠀⠀⠀⠀⠀⠀⠀⠀⠀⠀⠀⠀⠀⠀⠀⠀⠀⠀⠀⠀⠀⠀⠀⠀⠀⠀⠀⠀⠀⠀⠀⠀⠀⠀⠀⠀⠀⠀⠀⠀⠀⠀⠀⠀⠀⢕⢕⢕⢝⢟⢿⣿⣷⣵⣔⢴⡔⠁⣵⣵⣴⡏⠀⠀⠀⠑⢕⢕⠕⠀⠀⣰⣿⣿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⢀⠀⠁⠁⠁⠀⢀⣴⣿⣿⡿⢏⢕⢕⢕⢕⢕⢕⢕⢕⢕⢕⢀⠀⠀⠀⠀⠀⠀⠀⠀⠀⠀⠀⠀⠀⠀⠀⠀⠀⠀⠀⠈⠝⠐⠁⠀⠀⠀⠀⠀⠀⠀⠀⠀⠀⠀⠀⠀⠀⠀⠀⠀⠀⠀⠀⠀⠀⠀⠀⠀⠀⠀⠀⠀⠀⠀⠀⠀⠀⠀⠀⠀⠀⠀⠀⠀⠀⠀⠀⠀⠀⠀⠀⠀⠀⠀⠀⠀⠀⠀⠀⠀⠀⠀⠀⠀⠀⠀⠀⠀⠀⠀⠀⠀⠀⠀⠀⠁⠑⠕⠕⠕⠕⢕⢜⢝⢿⣿⣷⣵⡀⣿⣿⢏⠀⠀⠀⠀⠀⠀⠀⠀⠀⡜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⢀⠀⠀⠀⣰⣿⣿⡿⢏⢕⢕⢕⢕⠕⠕⠕⠑⠕⠕⠕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⠘⠻⣿⣿⣮⣝⠀⠀⠀⢕⢕⢄⠀⠀⢀⣼⡇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⢀⠀⠀⢹⣿⢟⢕⢕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⠜⢻⣿⣿⣷⡄⠀⠀⠁⠀⠀⠀⢞⢟⢳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⢄⠀⠜⠋⠁⢕⢕⢕⠀⠀⠀⠀⠀⠀⠀⠀⠀⠀⠀⠀⠀⠀⠀⠀⠀⠀⠀⠀⠀⠀⠀⠀⠀⠀⠀⠀⠀⠀⠀⠀⠀⠀⠀⠀⠀⠀⠀⠀⠀⠀⠀⠀⠀⠀⠀⠀⠀⢀⢀⢀⢄⢔⢔⢔⢔⢔⢔⢀⠔⢔⢀⢔⢀⢄⢄⢄⢄⢀⢀⠀⠀⠀⠀⠀⠀⠀⠀⠀⠀⠀⠀⠀⠀⠀⠀⠀⠀⠀⠀⠀⠀⠀⠀⠀⠀⠀⠀⠀⠀⠀⠀⠀⠀⠀⠀⠀⠀⠀⠀⠀⠀⠀⠀⠀⠀⠀⠀⠀⢕⢜⢿⣿⢕⢔⠀⠀⠀⠀⢕⢕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⠄⠀⠀⠀⠀⠕⢕⠀⠀⠀⠀⠀⠀⠀⠀⠀⠀⠀⠀⠀⠀⠀⠀⠀⠀⠀⠀⠀⠀⠀⠀⠀⠀⠀⠀⠀⠀⠀⠀⠀⠀⠀⠀⠀⠀⠀⠀⠀⠀⢀⠀⠄⢄⠄⢀⢁⢄⢔⢕⢕⢕⢕⢕⢕⢕⢕⢕⢔⢕⢅⢔⢄⢕⢕⢕⠑⢑⢕⠁⠀⢀⢄⢀⢀⠀⠀⠀⠀⠀⠀⠀⠀⠀⠀⠀⠀⠀⠀⠀⠀⠀⠀⠀⠀⠀⠀⠀⠀⠀⠀⠀⠀⠀⠀⠀⠀⠀⠀⠀⠀⠀⠀⠀⠀⠀⠀⢄⠕⠀⠁⠙⠁⠁⠁⠀⢀⢕⢕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⠑⠀⠀⠀⠀⠀⠀⠕⢔⠀⠀⠀⠀⠀⠀⠀⠀⠀⠀⠀⠀⠀⠀⠀⠀⠀⠀⠀⠀⠀⠀⠀⠀⠀⠀⠀⠀⠀⠀⠀⠀⠀⠀⠀⠀⠀⠀⢀⠀⠑⠕⢕⢕⢄⢔⢄⢕⢔⢕⢕⢕⢕⢕⢕⢕⢕⢕⢕⢕⢕⢕⢐⢕⢕⢕⢕⢕⢔⢔⢕⢕⠔⢔⢕⢁⢀⠐⠀⠀⠀⠀⠀⠀⠀⠀⠀⠀⠀⠀⠀⠀⠀⠀⠀⠀⠀⠀⠀⠀⠀⠀⠀⠀⠀⠀⠀⠀⠀⠀⠀⠀⠀⠀⠀⠀⠔⢕⠁⠀⠀⠀⠀⠀⠀⠀⢀⢕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⠀⠀⠀⠀⠀⠀⠀⠀⠁⠀⠀⠀⠀⠀⠀⠀⠀⠀⠀⠀⠀⠀⠀⠀⠀⠀⠀⠀⠀⠀⠀⠀⠀⠀⠀⠀⠀⠀⠀⠀⠀⠀⠀⢀⢔⢔⠔⠕⠄⢔⢔⢕⢕⢕⢕⢕⢕⢕⢕⢕⢕⢕⢕⢕⢕⢕⢕⢕⢕⢕⢕⢕⢕⢱⢕⢕⢕⢕⢕⢕⢕⢕⢕⢕⢕⢕⢕⢕⢀⠀⠀⠀⠀⠀⠀⠀⠀⠀⠀⠀⠀⠀⠀⠀⠀⠀⠀⠀⠀⠀⠀⠀⠀⠀⠀⠀⠀⠀⠀⠀⠀⠀⠀⠀⠀⠀⠀⠀⠀⠀⠀⠀⠀⠀⠀⠕⢑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⠀⠀⠀⠀⠀⠀⠀⠀⠀⠀⠀⠀⠀⠀⠀⠀⠀⠀⠀⠀⠀⠀⠀⠀⠀⠀⠀⠀⠀⠀⠀⠀⠀⠀⠀⠀⠀⠀⠀⠀⢀⢄⢕⢕⢕⢅⢔⢕⠕⢁⢑⢕⢕⢕⢕⢕⢕⢕⢕⢕⢕⢕⢜⢕⢕⢕⢕⢕⢕⢕⢕⢕⢕⢕⢕⢕⢕⢕⢕⢕⢕⢕⢕⢕⢕⢕⢕⢕⢕⢕⢕⢕⢔⠀⠀⢄⢔⠀⠀⠀⠀⠀⠀⠀⠀⠀⠀⠀⠀⠀⠀⠀⠀⠀⠀⠀⠀⠀⠀⠀⠀⠀⠀⠀⠀⠀⠀⠀⠀⠀⠀⠀⠀⠀⠀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⠀⠀⠀⠀⠀⠀⠀⠀⠀⠀⠀⠀⠀⠀⠀⠀⠀⠀⠀⠀⠀⠀⠀⠀⠀⠀⠀⠀⠀⠀⠀⠀⠀⠀⠀⠀⠀⠀⠀⢔⢕⢕⢕⢕⢕⢕⢕⢕⢕⢔⢕⢔⢕⢕⢕⢕⢕⢕⢕⢕⢕⢕⡕⢕⢵⢇⢕⡕⢥⢕⢕⢕⢕⢕⢕⢕⢕⢕⢕⢕⢕⢕⢕⢕⢕⢕⢕⢕⢕⢕⢕⢕⢕⢕⢕⢕⠐⠀⠀⠐⢄⠀⠀⠀⠀⠀⠀⠀⠀⠀⠀⠀⠀⠀⠀⠀⠀⠀⠀⠀⠀⠀⠀⠀⠀⠀⠀⠀⠀⠀⠀⠀⠀⠀⠀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⠀⠀⠀⠀⠀⠀⠀⠀⠀⠀⠀⠀⠀⠀⠀⠀⠀⠀⠀⠀⠀⠀⠀⠀⠀⠀⠀⠀⠀⠀⠀⠀⢀⠔⠀⠀⠀⠀⢕⢕⢕⢕⢕⢕⢕⢕⢕⢕⢕⢕⢕⢕⢕⢕⢕⢕⢵⢱⢕⢕⢕⢜⢗⢕⢇⢕⢕⢕⢕⡕⢕⢕⢕⢕⢕⢕⢕⢕⢕⢕⢕⢕⢕⢕⢕⢕⢕⢕⢕⢕⢕⢕⢕⢕⠕⠀⠀⠀⠀⠀⢕⠀⠀⠀⠀⠀⠀⠀⠀⠀⠀⠀⠀⠀⠀⠀⠀⠀⠀⠀⠀⠀⠀⠀⠀⠀⠀⠀⠀⠀⠀⠀⠀⠀⠀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⠀⠀⠀⠀⠀⠀⠀⠀⠀⠀⠀⠀⠀⠀⠀⠀⠀⠀⠀⠀⠀⠀⠀⠀⠀⠀⠀⠀⠀⠀⠀⠀⢄⠀⠀⠀⠀⠀⠀⠁⠕⠑⢕⠑⠑⢑⠑⢕⢕⢕⢕⢕⢕⢕⢕⢕⢕⢕⢕⢕⢕⢱⢕⢕⣷⢕⢕⢕⢕⢕⢕⢕⡕⢕⢕⢕⢕⢕⢕⢕⢕⢕⢕⢕⢕⢕⢕⢕⢕⢕⢕⠕⠕⠁⠀⠀⢀⢕⢀⠀⢕⠀⠀⠀⠀⠀⠀⠀⠀⠀⠀⠀⠀⠀⠀⠀⠀⠀⠀⠀⠀⠀⠀⠀⠀⠀⠀⠀⠀⠀⠀⠀⠀⠀⢀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⠐⠀⠀⠀⠀⠀⠀⠀⠀⠀⠀⠀⠀⠀⠀⠀⠀⠀⠀⠀⠀⠀⠀⠀⠀⠀⠀⠀⠀⠀⠀⠀⠀⠀⠀⠀⠀⠀⠀⠀⠀⠐⠑⠑⠁⠁⠀⠁⠑⠑⠑⠑⠑⠑⠑⠑⠑⠑⠑⠑⠑⠑⠑⠑⠘⠑⠑⠑⠑⠑⠑⠑⠙⠙⠑⠑⠑⠑⠑⠑⠑⠑⠑⠑⠑⠑⠑⠑⠑⠑⠑⠁⠀⠀⠀⠀⠑⠑⠑⠀⠑⠀⠀⠀⠀⠀⠀⠀⠀⠀⠀⠀⠀⠀⠀⠀⠀⠀⠀⠀⠀⠀⠀⠀⠀⠀⠀⠀⠀⠀⠀⠀⠀⠀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⢕⣿⣿⢏⢕⢸⣿⣿⢇⢜⢻⡿⢟⢕⢜⣿⣿⢕⢕⢕⢜⢿⢿⢟⢕⢕⢜⢝⢕⢕⢝⣿⣿⢕⢸⣿⣿⢟⢕⢿⣿⣿⢟⢻⣿⣿⣿⢕⣿⣿⣿⢿⢕⢕⢸⣿⣿⣿⢕⢹⢿⡟⢕⢕⣿⣿⣿⢕⢸⣿⣿⡟⢕⣻⣿⣿⣿⡟⢝⢻⣿⣿⢕⢕⢝⢟⢏⣻⣿⣿⣿⣏⢕⢻⣿⣿⢇⢜⣿⣿⣿⣿⣿⣿⣿⡏⢝⣿⣿⣿⣟⣝⣿⢿⢟⣕⡜⣿⣿⣿⣿⡿⣿⣿⣿⣧⣜⣿⣿⣿⣿⣿⣿⣿⣿⢿⣿⣿⣿⡿⢟⣿⣿⡏⢕⢸⣿⣿⣿⣿⣿⣿⣿⣿⣟⢹⢿⣿⣿⣟⣸⣿⡿⢿⣿⣿⣿⡿⢏⢕⢹⣿⣿⡇⢸⣿⣿⣿⣿⢕⢕⢻⣿⣿⢝⢝⣿⣿⡟⢕⢝⣿⣿⢕⢕⢟⢟⢏⢕⢝⢟⢟⢕⢕⢕⢜⢝⢝⢕⢕⢜⢿⡏⢕⢕⢻⠀</a:t>
            </a:r>
            <a:br/>
            <a:r>
              <a:t>⢇⢕⢕⢕⢕⢕⢕⢕⢕⢕⢕⢕⢕⢕⢕⢕⢕⡕⢕⢕⢕⢇⢕⢕⢕⢸⢝⢕⢕⢕⢿⢏⢕⢕⢕⢇⢕⢕⢕⢕⢕⢕⢕⢕⢕⢕⢕⢕⢕⢕⣟⢕⢕⢕⢕⢜⢕⢕⢕⣿⣿⡇⢕⢜⣿⡟⢕⢜⢹⣿⡏⢕⢝⣿⣿⡇⢕⢕⢜⣿⡿⢕⢕⢕⢜⢕⢕⢕⣿⣿⡏⢕⢜⣿⣿⢕⢕⢹⣿⣿⢏⢕⢕⢜⣿⣿⢕⢕⣷⢕⢕⢕⢕⢕⢝⢕⢕⢕⢹⣿⢕⢕⢝⢝⢜⢝⢝⣿⣿⢕⢕⢻⣿⣿⢏⢜⢕⢕⢜⣿⡏⢹⣿⣿⡟⢕⣿⣿⣿⣏⢝⣿⣿⣿⡇⢸⣿⣿⡿⢕⢻⣿⣿⡇⢕⣿⣿⡇⢕⢜⣿⣿⣟⢝⢝⢝⢝⣿⢇⢕⢕⢹⣿⢇⢕⢕⢕⢕⢜⢝⢝⢱⡇⢕⢸⣿⡟⢕⢕⢻⣿⣿⢏⢕⢕⢕⢜⢕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⢕⢕⢕⢇⢕⣿⣿⡟⢕⢕⢟⢝⢕⢕⢕⢕⣿⡕⢕⢕⢕⢕⢕⢕⢕⢸⢻⡇⢕⢱⣿⣿⡇⢕⢸⡿⢻⢕⢕⢕⢕⢟⣿⢕⢕⣾⣧⡕⢕⢕⢕⣱⢕⢕⢕⢕⣿⢕⢕⢕⢕⢕⢕⢾⣿⣿⡇⢕⢺⡿⢻⡕⢕⢕⢕⢕⣼⣧⣼⣿⣿⢿⢷⢿⣿⣿⣿⣾⣿⣿⣿⡇⢸⣿⣿⣿⢕⢾⣿⣿⡿⢷⣿⣿⣇⢕⢕⣿⢿⢿⢕⢕⢕⣾⣿⡇⢕⢕⢝⣿⢕⢕⢕⣱⢕⢕⢕⢕⢜⢕⢕⢸⣷⣕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⢗⢕⢕⢕⣿⡟⢕⢕⢸⣼⢇⢕⢕⢝⣿⢕⢕⢕⢕⢕⢕⢕⢕⢕⣿⡟⢕⢕⢕⣕⢕⢕⢕⢸⣿⢇⢕⢕⣿⣿⢕⢕⢸⣿⢕⢕⢕⢕⢕⢕⢕⢕⢕⢿⡿⢇⢕⢕⣾⢇⢕⢕⢕⣾⣿⢕⢕⢜⢕⢕⢕⢜⣿⣿⡇⢕⢜⢕⢕⢸⢇⢕⢕⢕⢟⢟⢟⣿⢕⢕⢕⢜⣿⣿⡏⢕⣿⣿⣿⢕⢕⣿⣿⣿⢕⢸⣿⣿⡇⢕⢜⢿⣿⢕⢕⢕⢕⢕⢝⢕⢕⢻⣿⡇⢕⢕⢜⡝⢕⢕⢕⣿⣧⢕⢕⢸⣕⢕⢕⢜⣿⣿⢕⢕⢜⢕⢕⢕⢕⢕⢕⢕⢕⢕⢕⢸⣿⢇⢕⢕⢸⢕⢕⢕⢕⢕⢕⢕⢕⢕⢕⢕⢕⢕⢕⢕⢕⢕⢕⢕⢕⢕⢕⢕⢕⠀</a:t>
            </a:r>
            <a:br/>
            <a:r>
              <a:t>⣇⢕⢕⢕⢕⢕⢕⢕⢕⢕⢕⢕⢕⢕⢕⢕⢕⢕⢕⢕⢕⢕⢕⢕⢕⢕⢕⢕⢕⢕⢕⢕⢕⢕⢕⢕⢕⢕⢕⢕⢕⢕⢕⢕⢕⢕⢕⢕⢕⢕⢕⢕⢕⢕⢕⣿⡕⢕⢕⣿⣵⢕⢕⢾⣿⡇⢕⢕⢕⢕⢕⢕⢕⢕⢕⢕⢕⢕⢱⣿⣷⡕⢕⢱⣿⡷⢕⢱⢝⣿⢕⢕⢕⣿⣿⢇⢕⢼⢿⢕⢕⢕⢕⢕⢕⢕⢕⡕⢕⢕⢕⢕⢕⣱⣷⡕⢕⢜⢝⣕⢕⢕⢕⢕⢕⢕⢱⣿⣿⢕⢕⢕⢕⢕⢕⢕⢕⢕⢇⢵⣷⣾⢝⢕⢕⢕⢱⢟⣿⡇⢕⢻⣿⣿⡇⢱⣿⣿⡿⢇⣾⣿⣿⡇⢕⢱⣿⢕⢕⢕⢕⢕⢕⢱⢕⢕⢸⢏⢕⢕⢕⢕⢕⢕⢕⢕⢝⢇⢕⢕⢜⢻⢕⢕⢕⢜⢕⢕⢕⢕⢕⢕⢕⢕⢕⢕⢕⢕⢕⢕⢜⢕⢕⢕⢕⢕⢕⢕⢕⢕⢕⢕⢕⢕⢕⢕⢕⢕⢕⢕⢕⢕⢕⢕⢕⢕⢕⢕⢕⢕⠀</a:t>
            </a:r>
            <a:br/>
            <a:r>
              <a:t>⡏⢕⢕⢕⢕⢕⢕⢕⢕⢕⢕⢕⢕⢕⢕⢕⢕⢕⢕⢕⢕⢕⢕⢕⢕⢕⢕⢕⢕⢕⢕⢕⢕⢕⢕⢕⢕⢕⢕⢕⢕⢕⢕⢕⢕⢕⢕⢕⢕⢕⢕⢕⢕⢕⢕⢇⢕⢕⢕⣿⡟⢕⢕⢸⣿⡇⢕⢕⢕⢕⢕⢕⢕⢕⢕⢕⢕⢕⢕⣿⣿⣕⢕⣸⣿⢕⢕⢕⢕⢝⢕⢕⢕⢟⢕⢕⢕⢕⢕⢕⢕⢕⣵⢕⢕⢕⢕⢕⢕⢕⢕⢕⢕⢿⡿⢕⢕⢱⣿⣿⢕⢕⢱⣷⢕⢕⢕⢿⣿⢕⢕⢕⢕⢕⢕⢕⢕⢕⢕⢕⢕⢹⣿⢕⢕⢕⢕⢕⢟⢕⢕⢕⣿⣿⢕⢕⢝⢟⢕⢕⢸⣿⣿⡇⢕⢕⢟⣵⢇⢕⢕⢕⡕⢕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⢇⡕⢕⢱⢽⡇⢕⢕⢱⣿⡇⢕⢕⢕⢕⢕⢕⢕⢕⢕⢕⢕⣵⣾⡷⢟⢟⢿⢿⣽⢇⢕⢕⢱⣕⡕⢕⢱⣵⡇⢕⢕⢕⢕⢕⢕⢕⢿⢕⢕⢕⢕⢕⢕⢕⢕⢕⢕⣿⣧⢕⢕⢸⣿⣿⢕⢕⢜⢟⢕⢕⢕⣼⡏⢕⢕⢕⢕⢕⢕⢕⢕⢕⢕⢕⢕⣾⣟⢕⢕⢕⢕⢕⢱⢕⢕⢕⣿⣿⢕⢕⣵⡕⢕⢕⢸⣿⣿⡇⢕⢱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⢜⢾⡇⢕⢕⢸⣿⡇⢕⢕⢕⢕⢕⢕⢕⢕⢕⢕⢕⢜⣿⣏⢕⢕⢕⢕⢝⢕⢕⢕⢸⢿⡕⢕⢜⣿⢇⢕⢕⢕⡿⢕⢕⢕⢕⢕⢕⢕⢕⢕⢕⢕⢕⢕⢕⣟⢹⢕⢕⢜⣟⢕⢕⢕⢕⢕⢕⢕⢕⣿⣷⢕⢕⢕⢷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⢞⢇⢕⢕⢜⢿⢕⢕⢕⢕⢕⢕⢕⢕⢕⡕⢕⢝⢾⢽⢕⢕⢕⢕⢕⢕⢕⢕⢕⢷⣱⢇⢕⢕⢇⢕⢕⢕⢕⢕⢕⢕⢕⢕⢕⢕⢕⢕⢕⢕⢕⢕⢕⢕⢕⢇⢕⢕⢕⣕⡕⢕⢕⢕⢕⢕⢕⢕⣿⣻⢕⢕⢕⡕⢕⢕⢕⢕⢕⢕⢕⢕⢕⢕⢕⢕⢕⢕⢱⣷⡕⢕⢕⢜⢕⢕⢕⢱⣷⡕⢕⢕⢸⡷⢕⢕⢸⣿⣷⢕⢕⢕⢕⣿⣿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⠕⢕⢕⢜⢽⢇⢕⢕⢕⢜⢇⢕⢕⢕⢕⢕⢕⢕⢕⢝⢕⢕⢕⢕⢕⢕⢕⢕⢕⢕⢕⢕⢕⢜⢕⢕⢕⢕⢕⡕⢕⢕⢕⡕⢕⢕⢕⢕⢕⢕⢕⢕⢕⢱⢕⢕⢕⢕⢕⢇⢕⢕⢕⢏⢕⢕⢕⢕⡇⢕⢕⢕⢻⣿⢕⢕⢕⢕⢕⢕⢕⢕⢕⢕⢕⢕⢕⢕⢕⢕⢕⢕⢸⣿⡕⢕⢕⡿⢇⢕⢕⢕⣿⡇⢕⢕⢕⢇⢕⢕⢕⣿⣟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⢵⣵⣕⡕⢕⢳⣕⢕⢕⢕⠕⠕⠕⢕⢕⠑⠁⢀⢀⢁⢑⢕⢕⢕⢕⢸⢕⢕⢕⢕⢕⢕⢕⢕⢕⢕⢕⢕⢕⢕⢕⢕⢕⢕⢕⢕⢕⢕⢕⢕⢕⢕⢕⢕⢕⢜⢕⢕⢕⢕⣵⢕⢕⢕⢕⢕⢕⢕⢕⢕⢕⢕⢕⢕⢕⢕⢱⢕⢕⢕⣕⢗⢕⢕⢕⢕⢕⢕⢕⢿⣿⢕⢕⢕⢕⢕⢕⢕⢕⢕⢕⢕⢕⢕⢕⢕⢕⢕⢕⢕⢱⢇⢕⢱⣿⡇⢕⢕⢸⣿⣇⢕⢕⢕⢕⢕⢕⢱⣿⣿⢕⢕⢕⢾⣿⣿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⢝⢝⢻⣷⣵⡜⢻⣧⡕⢀⠀⢕⢇⠁⢔⢕⢕⢕⢕⢕⢕⠕⠕⠕⠕⢕⢕⢕⢕⢕⢕⢕⢕⢕⢕⢕⢕⢕⢕⢕⢕⢕⢕⢕⢕⢕⢕⢕⢕⢕⢕⢕⢕⢕⢕⢕⢕⢕⢱⢸⡇⢕⢕⢕⢕⢕⢕⢕⢕⢕⢕⢕⢕⢕⢕⢕⢕⢕⢕⢏⢕⢕⢕⢕⢕⢕⢕⢕⢾⢻⢕⢕⢕⢕⢕⢕⢕⢕⢕⢕⢕⢕⢕⢕⢕⢕⢕⢕⢕⢕⢕⢕⢕⣿⡗⢕⢕⢕⣿⣷⢕⢕⢕⢕⢕⢕⢕⢝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⢜⢝⢻⢿⣷⣵⣕⣕⣕⣻⣿⡟⠕⠁⠕⠔⢕⢕⠀⢕⢕⢕⢕⢕⢕⢔⢕⢕⢕⢔⢕⢑⢕⢕⢕⢕⢕⢕⢕⢕⢕⢕⢕⢕⢕⢕⢕⢕⢕⢕⢕⢕⢕⢕⢕⢕⢕⢕⢕⢕⢕⢕⡕⢕⢕⢕⢕⢕⢕⢕⢕⢕⢕⢕⢕⢕⢕⢕⢕⢕⢕⢕⢕⢕⣕⢇⢕⢕⢕⢕⢕⢕⢕⡱⡧⢕⢕⢕⢕⢕⢕⢕⢕⢕⢕⢕⢕⢕⢕⢕⢕⢕⢕⢕⢕⢕⢕⢕⢾⣷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⢜⢝⢟⢿⣿⣿⣿⡇⠀⠀⠀⠀⠁⢕⢀⠁⢕⢕⢕⢕⢕⢕⢕⢕⢕⢕⢕⢕⢕⢕⢕⢕⢕⢕⢕⢕⢕⢕⢕⢕⢕⢕⢕⢕⢕⢕⢕⢕⢕⢕⢕⡕⢕⢕⢕⢕⢕⢕⢜⢣⡕⢕⢕⢕⢕⢕⡕⢕⢕⢕⢕⢕⢕⢕⢕⢕⢕⢕⢕⢕⢕⠕⢕⢕⢕⢕⢕⢕⢕⢕⢕⢕⢕⢕⢕⢕⢕⢕⢕⢕⢕⢕⢕⢕⢕⢕⢕⢕⢕⢕⢕⢕⢕⢕⢸⡏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⢷⢷⣷⣷⣷⣵⣷⣿⣿⣿⣇⡄⢀⠀⠀⠀⢕⢕⠀⠀⠁⠑⠑⠑⠕⠕⢕⢕⢕⢕⢕⢕⢕⢕⢕⢕⢕⢕⢕⢕⢕⢕⢕⢕⢕⢕⢕⢕⢕⣕⢕⢕⢕⢕⢕⢕⢕⢕⢕⢕⢕⢕⢕⢕⢇⢕⢣⡕⢕⢕⢕⢕⢕⢕⢕⢕⢕⣱⣵⡕⢕⠕⠑⠁⢄⢄⠑⢕⢕⢕⢕⢕⢕⢕⢕⢕⢕⢕⢕⢕⢕⢕⢕⢕⢕⢕⢕⢕⢕⢕⢕⢕⢕⢕⢕⢕⢕⢸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⢝⢝⢟⢟⢿⢿⢿⢿⣿⢕⠀⠀⠀⢕⢕⠀⠀⠀⠀⠀⠀⠀⠀⠀⠁⠁⠑⠕⢕⢕⢕⢕⢕⠕⠕⠕⢕⢕⢕⢕⢕⢕⢕⢕⢕⢕⢕⢕⢕⢕⢕⢕⢕⢕⢕⢕⢕⢕⢕⢕⢕⢕⢕⢕⢜⢱⢕⢕⢕⢕⢕⢕⢕⢕⢝⢟⢿⣧⡕⢔⢄⠀⢅⢔⢕⢕⢕⢕⢕⢕⢕⢕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⠑⠀⠀⠀⢕⢕⠀⠀⠀⠀⠀⠀⠀⠀⠀⠀⠀⠀⠀⠑⠑⠑⠑⠕⠑⠀⠀⠀⠁⠁⠑⢑⠕⢕⢕⢕⢕⢕⢕⢕⢕⢕⢕⠕⠕⠕⠕⠕⠕⢵⢿⡿⢕⢕⢕⢕⢕⢜⢕⢕⢕⢕⢕⢕⢕⢕⢕⢜⢻⢷⡕⢔⢕⢕⢕⢕⡱⢕⢕⢕⢕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⠕⢕⢕⢕⢕⢕⠀⢕⢕⢕⢕⢕⢕⢕⢕⢕⢕⢕⢕⢕⢕⢇⢇⢀⠀⠀⠀⠀⢕⢕⠀⠀⠀⠀⠀⠀⠀⠀⠀⠀⠀⠀⠀⠀⠀⠀⠀⠀⠀⠀⠀⠀⠀⠀⠀⠀⠁⠀⠁⠁⠕⢕⢕⢕⢕⢕⠑⠀⠀⠀⠀⠐⢀⠁⠕⢔⢔⠀⠀⠁⠑⠑⠑⢱⣕⢕⠁⠀⠑⢕⢕⢕⢕⢱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⠑⢑⢕⢕⢕⢕⢕⢕⢕⢕⢕⢕⢕⢕⢔⢄⢀⢁⠁⠕⢕⠀⠕⢕⢕⢕⢕⢕⢕⠕⠕⠕⢕⠕⠕⠑⠑⠑⠑⠐⠀⠀⠀⠑⢕⠀⠀⠀⠀⠀⠀⠀⠀⠀⢀⠀⠀⠀⠀⠀⠀⠀⠀⠀⠀⠀⠀⠀⠀⠀⠀⠀⠀⠀⠀⠀⠀⠑⠕⠕⠁⠀⠀⠀⠀⠑⠀⢑⢄⠀⠑⠕⠀⠀⠀⠀⠀⠔⢕⢜⢳⣇⢕⠀⠀⢕⢕⢕⢵⢽⣯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⣷⣵⣗⣵⣷⣷⣾⣿⣿⣷⣷⣷⣷⣵⣷⣷⣷⣷⣷⣷⣷⣶⣷⣦⣴⡄⠕⢱⢕⢕⠀⠁⠐⠄⢀⠀⠀⠀⠀⠀⠀⠀⠀⠀⠀⠀⠀⠕⠀⠀⠀⠀⠀⠀⠀⠀⠀⠀⠀⠀⠀⠀⠀⠀⠀⠀⠀⠀⠀⠀⠀⠀⠀⠀⠀⠀⠀⠀⠀⠀⠀⠀⠀⠀⠀⠀⠀⠀⠄⠑⠀⠀⠔⠀⠀⠀⠀⠀⠀⠀⠀⢁⢕⢕⢜⢳⣕⡕⢕⢕⢕⢕⢕⢕⢕⢕⢇⢣⡕⢕⢕⢕⢕⢕⢕⢕⢕⢕⢕⢕⢕⢕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⡇⠀⢸⣧⢕⢔⠀⠀⠀⠀⠀⠀⠀⠀⠀⠀⠀⠀⠀⠀⠀⠀⠀⠀⠀⠀⠀⠀⠀⠀⠀⠀⠀⠀⠀⠀⠀⠀⠀⠀⠀⠀⠀⠀⠀⠀⠀⠀⠀⠀⠀⠀⠀⠀⠀⠀⠀⠀⠀⠀⢀⠔⠁⠀⠀⠀⠁⠀⠀⠀⢀⣀⢀⠀⠀⠀⠁⠀⢕⢕⢕⢜⢻⢧⣕⢕⢕⢕⢕⢕⢕⢕⢕⢕⢕⢕⢕⠀⠁⠑⠕⢕⢕⢕⢱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⡫⢝⣻⢿⣿⣿⣿⣿⣿⣿⣿⣿⣿⣿⣿⣿⣿⣿⣿⣿⣿⣿⣿⣿⣿⣿⡇⠀⢸⢇⢕⠀⠀⠀⠀⠀⠀⠀⠀⠀⠀⠀⠀⠀⠀⠀⠀⠀⠀⠀⠀⠀⠀⠀⠀⠀⠀⠀⠀⠀⠀⢄⢕⢕⠀⠀⠀⠀⠀⠀⠀⠀⠀⠀⠀⠀⠀⠀⠀⠀⠀⠀⠀⠀⠀⠀⠀⠀⠀⠀⠀⠀⠀⠀⠀⢄⣼⣿⣿⣷⣷⣵⣵⣕⡕⢕⢕⢕⢕⢕⢝⢻⢧⢕⢕⢕⢕⢕⢕⢕⢕⢕⣕⣄⣀⣀⣀⣕⣕⣕⡕⢕⢱⢵⢕⣕⣕⢕⢵⢕⡜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⢇⠀⢸⢕⢕⠀⠀⠀⠀⠀⠀⠀⢕⢕⢔⢀⠀⠀⠀⠀⠀⠀⠀⠀⠀⠀⠀⠀⠀⠀⠀⠀⠀⠀⠀⢕⢕⢕⢀⠀⠀⠀⠀⠀⠀⠀⠁⢔⢔⢔⢄⢄⠀⠀⠀⠀⠀⠀⠀⠀⠀⠀⠀⠀⠀⠀⠀⠀⠀⢜⣿⣿⣿⣿⣿⣿⣿⣿⣿⣷⣧⣕⢕⢕⢕⢕⢕⢕⢕⢷⣵⢵⢕⣕⡵⢵⢵⢵⢕⣝⢕⢝⢕⣱⢕⢕⢽⣿⣷⣷⣧⣽⣝⣗⡷⢧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⢿⣿⢿⢿⣿⣿⣿⣿⣿⣿⣿⣿⣿⣿⣿⣿⣿⣿⣿⣿⣿⣿⣿⣿⡟⠁⢔⣿⣇⢕⢀⠀⠀⠀⠀⠀⠀⢕⢕⢕⢕⠀⠀⠀⠀⠀⠀⠀⠀⠀⠀⠀⠀⠀⠀⠀⠀⠀⠀⠀⢕⢕⢕⢕⢕⢀⠀⠀⠀⠀⠀⠀⢕⠕⠑⠁⠀⠀⠀⠀⠀⠀⠀⠀⠀⠁⠀⠀⠀⠀⠀⠀⠀⠀⠁⣿⣿⣿⣿⣿⣿⣿⣿⣿⣿⣿⡿⢧⢕⠕⢕⢕⢕⢕⢕⢕⢜⢕⢕⢕⢕⢕⢕⢝⢕⢕⢕⢜⢕⢕⢕⢕⢕⢜⢽⢿⢿⣝⢝⢝⢗⢷⣽⣗⢧⣕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⢟⢝⠕⢕⢕⢕⢕⢕⢕⢕⢜⢝⢟⢟⢿⢿⣿⣿⣿⣿⣿⣿⣿⣿⣿⣿⣿⢟⠁⢄⣾⣿⣿⡕⢕⠀⠀⠀⢀⢄⠀⢕⢕⢕⢕⠀⠀⠀⢄⢕⢕⠔⢔⢄⠀⠀⠀⠀⠀⠀⠀⠀⠀⠀⢄⢅⠀⠁⠑⠕⠄⠀⠀⠔⠕⠔⢕⠅⠀⠁⠀⠀⠀⠀⠀⠀⠀⠀⠀⠀⠀⠀⠀⠀⠀⠀⠀⠀⠁⠑⠓⢗⢗⣎⣽⣵⣵⣵⣵⢕⢵⣷⣷⣷⢾⢟⢝⢕⢕⢕⢕⢕⢕⢕⢕⢕⢕⣕⣱⣵⣕⣕⢅⠑⢱⡷⢗⢕⢕⢗⢕⢗⢇⢕⢕⡕⢵⢜⣍⣅⣹⣕⣕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⢕⢕⢕⢕⢕⢕⢕⢕⢕⢕⢕⢕⢕⢕⢕⢕⢝⢟⢟⢿⢿⣿⣿⣿⡟⠙⠀⣰⣾⣿⣿⣿⡷⢕⣕⣤⣴⣵⣴⣴⢕⢕⠑⠀⠀⠀⠀⠑⠑⠁⠀⠕⠕⠐⠀⠀⠀⠀⠀⠀⠀⠀⠀⢕⢕⠀⠀⢀⢔⠀⠄⠀⠀⠀⠀⢕⠀⠀⠀⠀⠀⠀⠄⠄⠀⠀⠀⠀⠀⠀⠀⠀⠀⠀⠁⠐⠄⢅⢅⢝⢹⡝⡝⢝⣏⣕⡵⢿⢏⢟⢏⢕⢕⢕⠕⢕⢕⢑⢕⢕⢅⢕⢕⣵⣷⣿⣿⢿⢟⢏⠍⠕⠑⠀⢇⣾⣿⡇⢿⣿⣿⢏⢝⣿⣿⣷⡵⢻⢿⢟⢟⢟⢻⢳⢷⢵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⠙⠙⢁⢀⣠⣾⣿⣿⣿⡿⢏⢵⣿⣿⣿⣿⣿⣿⡟⢕⠀⠀⠀⠀⠀⠀⠀⠀⠀⠀⠀⠀⠀⠀⠀⠀⠀⠀⠀⠀⠀⠀⠁⠀⠀⠀⠀⠀⠀⠀⠀⠀⠀⠀⠁⠀⠀⠀⠀⠀⠀⠀⠀⠀⠀⠀⠀⠀⠀⠀⠀⠀⠀⠀⠀⠀⠀⠀⠁⠁⠑⠑⠑⠁⠁⠁⠁⠀⠁⠁⠑⢕⢕⢕⢕⢕⢕⢕⢕⢕⣵⣿⣿⣿⣿⣿⢕⢕⢅⠁⠀⠀⠀⢕⢸⣿⡕⢗⢱⢵⣵⣥⣽⣵⣕⣱⣵⣷⣷⡗⢷⣧⡷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⢜⢝⢏⢟⢏⢕⢕⢕⢕⢝⢻⢿⣿⣿⢕⢕⠀⠀⠀⠀⠀⠀⠀⠀⠀⠀⠀⠀⠀⠀⠀⠀⠀⠀⠀⠀⠀⠀⠀⠀⠀⠀⠀⠀⠀⠀⠀⠀⠀⠀⠀⠀⠀⠀⠀⠀⠀⠀⠀⠀⠀⠀⠀⠀⠀⠀⠀⠀⠀⠀⢀⢀⠀⠀⠀⠀⠀⠀⠀⠀⠀⠀⠀⠀⠀⠀⠀⠀⠁⢕⢕⢕⢕⢕⢕⣾⣿⣿⣿⣿⣿⣿⣷⣷⣵⣥⡄⢔⣔⢕⣾⡟⢕⢕⢵⢶⣶⣷⣾⣿⣿⣿⣿⣿⣿⣿⡇⢜⢝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⢜⢕⢕⠕⠀⠀⠀⠀⠀⠀⠀⠀⠀⠀⠀⠀⠀⠀⠀⠀⠁⠁⠀⠀⠀⠀⠀⠀⠀⠀⠀⠀⠀⠀⠀⠀⠀⠀⠔⠀⠀⠀⠀⠀⠀⠀⠀⠀⠀⠀⠀⠀⠀⠀⠀⠀⠀⢰⢾⣿⡧⢕⠀⠀⠀⠀⠀⢀⢀⣄⣠⣤⣤⡄⢄⢀⠀⠀⠕⢕⢕⢕⣼⣿⣿⣿⣿⣿⣿⣿⣿⣿⣿⣿⣿⣿⣿⡟⢏⢕⢕⣗⣗⣿⣿⣿⣿⣿⣿⣿⣿⣿⣿⣿⡗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⣕⣕⣕⣕⣕⣕⢕⢕⢕⢕⢕⢕⢕⢕⢕⢕⢕⢕⢕⠕⢕⢕⢕⣕⣕⡕⢕⢕⠕⠕⢕⢕⢕⢕⢕⢕⢄⠀⠀⠀⠀⠀⠀⠀⠀⠀⠀⠀⠀⠀⠀⢕⠁⠁⢔⠄⠀⠀⠀⠀⢄⢄⠀⠀⠀⠀⠀⠀⠀⠀⠀⢀⠀⠀⠀⠀⠀⠀⠀⠀⠀⠀⠀⠀⠀⠀⠀⠀⠀⠀⠁⠘⢟⢇⠕⠀⠔⠐⢀⣱⣾⣿⣿⣿⣿⣿⣿⣷⣵⣕⡔⢔⢕⢕⣸⣿⣿⢏⠘⢻⣿⣿⣿⣿⣿⣿⣿⣿⣿⣿⡇⢕⢕⢼⢿⢟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⣿⣿⣿⣿⣿⣿⣿⣿⣿⣿⣿⣿⣿⣿⣿⣿⣿⣷⣷⣷⣦⣄⢁⠜⣿⣿⣿⣷⣕⢀⢀⠀⠁⠑⠕⢕⢕⢕⠀⠀⠀⠀⠀⠀⠀⠀⠀⠀⠀⠀⠀⠀⠀⠀⠀⠀⠀⠀⠀⠀⢔⢕⢕⠀⠀⢄⠀⠀⠀⠀⠀⠀⠀⠀⠀⠀⠀⠀⠀⠀⠀⠀⠀⠀⠀⠀⠀⠀⠀⠀⠀⠀⠀⠀⠀⠀⠀⠀⠀⠁⠘⢿⣿⣿⣿⣿⣿⣿⣿⣿⣿⡇⢕⢕⢕⣿⣿⣿⡕⠀⢜⣿⣿⣿⣿⣿⣿⣿⣿⣿⣿⣷⡕⢕⢕⢕⢕⢟⢻⢿⢿⣿⣿⣿⣿⣿⡿⢿⣟⣝⣱⡷⢕⠕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⣧⢀⠘⣿⣿⣿⣿⡇⢻⣿⣷⣶⣴⣵⢅⢕⠀⠀⠀⠀⠀⠀⠀⠀⠀⠀⠀⠀⠀⠀⠀⠀⠀⠀⠀⠀⠀⠀⢕⢕⠑⠀⠀⠑⢔⠀⠀⠀⠀⠀⠀⠀⠀⠀⠀⠀⠀⠀⠀⠀⠀⠀⠀⠀⠀⠀⠀⠀⠀⠀⠀⠀⠀⠀⠀⠀⠀⠀⠀⠀⠁⠙⠟⢿⣿⣿⣿⣿⣿⣿⣇⡕⢕⢜⣿⣿⣷⣔⣼⣿⣿⣿⣿⣿⣿⣿⣿⡟⢻⢟⢻⣷⣵⡕⢑⢔⠕⠕⠜⠑⠕⢕⠕⠕⠗⢟⢟⢟⣋⣅⣤⣴⢖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⣟⢟⢟⢻⢿⣿⣿⣿⣿⣿⣿⣿⣿⣿⣿⣿⣿⣿⣿⣿⣿⣿⣿⣿⣿⣿⡕⠀⢹⣿⣿⣿⣿⢸⣿⣿⣿⣿⣿⡇⢕⢄⠀⠀⠀⠀⠀⠀⠀⠀⠀⠐⠀⠀⠀⠀⠀⠀⠀⠀⠀⠀⠀⠁⠀⠀⠀⠁⠔⢕⠀⠀⠀⠀⠀⠀⠀⠀⠀⠀⠀⠀⢀⠀⠀⠀⠀⠀⠀⠀⠀⠀⠀⠀⠀⠀⠀⠀⠀⠀⠀⠀⠀⠀⠀⠀⠀⠀⠀⠁⠙⠟⢝⢝⢝⢝⢕⢕⢕⢜⢿⣿⣿⣿⣿⣿⣿⣿⣿⡿⢟⠋⠕⠕⠁⢕⢹⣿⣷⢹⣿⣿⠑⠀⠀⠀⢱⣷⣷⣷⣾⣿⣿⡿⠟⠛⠕⢕⢇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⢧⢕⢕⢕⢕⢝⢟⢻⢿⢿⣿⣿⣿⣿⣿⣿⣿⣿⣿⣿⣿⣿⣿⣿⣿⡇⠀⢸⣿⣿⣿⣿⢸⣿⣿⣿⣿⣿⣷⣥⣕⡐⢄⠄⢀⠀⠀⠀⠀⠀⠀⠀⠀⠀⠀⠀⠀⠀⠀⠀⠀⠀⠀⠀⠀⠀⠀⠀⠁⠁⠔⠀⠀⠀⠀⠀⠀⠀⠀⠀⠀⠀⠀⠀⠀⠀⠀⠀⠀⠀⠀⠀⠀⠀⠀⠀⠀⠀⠀⠀⠀⠀⠀⠀⠀⠀⠀⠀⠀⠀⠀⠀⠀⠁⠁⠀⢕⢕⢕⠜⢻⣿⣿⣿⣿⡿⣿⡇⠕⢕⠀⠀⠀⠀⢕⢸⣿⣿⢸⢿⢟⢕⢄⢀⢀⠀⠘⠇⠘⠙⠉⠁⠀⠀⠀⠀⠁⠁⢕⢑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⡟⢟⢕⢕⢕⢕⢕⢕⢕⢕⢕⢕⢕⢜⢝⢿⣿⣿⣿⣿⣿⣿⣿⣿⣿⣿⣿⢇⠀⢸⣿⣿⣿⣿⢸⣿⣿⣿⣿⣿⣿⣿⣿⣿⣿⣿⣷⣆⢄⠔⠀⠀⠀⠀⠀⠀⠀⠀⠀⠀⠀⠀⠀⠀⠀⠀⠀⠀⠀⠀⠀⠀⠀⠀⠀⠀⠀⠀⠀⠀⠀⠀⠀⠀⠀⠀⠀⠀⠀⠀⠀⠀⠀⠀⠀⠀⠀⠀⠀⠀⠀⠀⠀⠀⠀⠀⠀⠀⠀⠀⠀⠀⠀⠀⠀⠀⢀⢕⠕⢕⢕⢕⢕⢝⢻⢿⣿⣕⢝⣵⣵⣵⣄⣄⢄⠀⢕⣷⣧⢕⣱⣵⣷⢧⢕⢕⢕⠀⢀⢄⠄⠀⠀⠐⠀⠀⠀⠀⠀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⢕⢕⢕⢕⢕⢕⢕⢕⢕⢕⢕⢕⢕⢕⢕⢕⢕⢝⢻⢿⣿⣿⣿⣿⣿⣿⡏⠁⢄⣿⣿⣿⣿⡏⣸⣿⣿⣿⣿⣿⣿⣿⣿⣿⣿⣿⢟⢕⠁⠀⠀⠀⠀⠀⠀⠀⠀⠀⠀⠀⠀⠀⠀⠀⠀⠀⠀⠀⠀⠀⠀⠀⠀⠀⠁⠀⠀⢀⠀⠀⠀⠀⠀⠀⠀⠀⠀⠄⠑⢀⠄⠀⠀⠀⠀⠀⠀⠀⠀⠀⢀⢀⢄⢄⢄⢔⢔⢔⢔⢔⢔⢔⢄⢄⢄⢄⢕⢕⢕⢕⢕⢕⢕⢕⢕⣕⡅⢜⢕⢜⢼⣝⢟⢕⢁⢔⢜⢝⢕⢕⢹⢯⢷⢾⢟⠃⠀⠀⢕⢕⠀⠄⠕⢅⠀⠀⠁⠀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⠕⢕⢝⠁⢘⢻⢏⠑⢀⣼⣿⣿⣿⣿⢕⣿⣿⣿⣿⣿⣿⣿⣿⣿⣿⣿⢏⠕⠀⠀⠀⠀⠀⠀⠀⠀⠀⠀⠀⠀⠀⠀⠀⠀⠀⠀⠀⠀⠀⠀⠀⠀⠀⠀⠀⠀⠀⠀⠁⠔⠀⠀⠀⠀⠀⠀⠀⠀⠀⠁⠀⠀⠀⠀⠀⠀⠀⢰⣴⣵⣷⣷⣿⣿⣿⣿⣷⣕⡕⢕⢕⢕⢕⢕⢕⢕⢕⢕⢕⢕⢕⢕⢅⢕⢕⢕⢻⢿⢷⢷⣵⣵⣝⣟⢳⢕⢕⢕⣵⣷⣿⣿⣿⢟⢏⠀⠀⠀⢔⠕⠁⠀⠀⠀⠁⠀⢀⢄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⢄⢄⢀⠄⢄⠁⠑⠀⢀⢔⢕⢝⢻⢿⢿⢏⣼⣿⣿⣿⣿⣿⣿⣿⣿⣿⡿⢕⠑⠀⠀⠀⠀⠀⠀⠀⠀⠀⠀⠀⠀⠀⠀⠀⠀⠀⠀⠀⠀⠀⠀⠀⠀⠀⠀⠀⠀⠀⠀⠀⠀⠀⠀⠀⠀⠀⠀⠀⠀⠀⠀⠀⠀⢀⠀⠀⠀⠀⠀⠀⠝⢝⢝⢟⢿⢿⢿⣿⣿⣿⣷⣧⣵⣕⢕⢕⢕⢕⢕⢕⢕⢕⠕⢕⢕⢕⢕⢕⢕⣕⢱⢵⢽⢕⢟⢟⣟⣟⣟⣏⣏⣝⣝⣽⣽⢽⢗⠀⠔⢁⠀⢀⠕⠀⠀⠀⠀⢄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⢔⢔⠐⠀⠀⠀⠀⢄⢔⢕⢕⢕⢕⢕⢕⢕⢜⢝⢝⢿⢿⣿⣿⡿⣿⡿⢏⠕⠀⠀⠀⠀⠀⠀⠀⠀⠀⠀⠀⠀⠀⠀⠀⠀⠀⠀⠀⠀⠀⠀⠀⠀⠀⠀⠀⢀⢄⢄⢄⢄⢄⢄⢄⢅⢔⣄⢀⠀⠀⠀⠀⢄⠀⠕⠁⠁⠀⠀⠀⠀⠀⠀⠑⢕⢕⣕⣵⣾⣿⣿⣿⣿⣿⣿⣿⣿⡇⢕⢕⢕⢕⢕⢕⣕⣅⡕⢑⠕⠕⠕⢕⢕⢕⠗⠗⠟⢝⢙⢝⢝⢍⡝⢕⢕⢔⢕⢕⢕⢕⢄⢕⢕⢕⢕⢔⢔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⢀⢄⢔⢕⢕⢜⢕⢕⢕⢕⢕⢕⢕⢕⢕⢕⢕⢕⢕⢕⢕⢕⠕⠁⠀⠀⠀⠀⠀⠀⠀⠀⠀⠀⠀⠀⠀⠀⠀⠀⠀⠀⠀⠀⠀⠀⠀⠀⠀⠀⠀⠀⠀⠀⠀⠀⠀⠁⠕⢕⢕⣾⣿⣿⢇⢔⢔⢕⠕⠀⠀⠀⠀⠀⠀⠀⠀⠀⠀⠐⢾⣿⣿⣿⣿⣿⣿⣿⣿⣿⣿⣿⣿⢇⢑⠀⢄⠁⢁⠝⢕⢔⢱⢕⢕⢕⢕⢕⢕⢕⠀⠀⠀⠀⢄⢅⢕⢕⠱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⢑⠔⠁⠀⠀⠀⠀⠀⠀⠀⠀⠀⠀⠀⠀⠀⠀⠀⠀⠀⠀⠀⠀⠀⠀⠀⢀⢄⢀⠀⠀⠀⠀⠀⢄⢄⢄⠀⠀⠀⢕⣼⢿⢟⢕⢕⠑⠁⠀⠀⠀⠀⠀⠀⠀⠀⠀⠀⠀⠀⠀⠁⠻⣿⣿⣿⣿⣿⣿⣿⣿⣿⡿⢇⢕⠁⢄⢄⠀⢁⠀⢕⢕⢕⢕⢕⢕⢕⢕⢕⢕⢅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⠕⢅⠑⠁⠀⠀⠀⠀⠀⠀⠀⠀⠀⠀⠀⠀⠀⠀⠀⠀⠀⠀⠀⠀⠀⠀⠀⢀⢔⢕⢕⢕⠔⠀⢀⢔⢕⢕⢕⢕⠁⠀⠀⢅⢕⢔⢕⠑⠀⠀⠀⠀⠀⠀⠐⠀⢀⠀⠀⠀⠀⠀⠀⠀⠀⠀⠘⢿⣿⣿⣿⣿⢟⠏⠁⠁⢕⢕⢕⢀⢅⢄⢁⢄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⢁⠔⠁⠀⠀⠀⠀⠀⠀⠀⠀⠀⠀⠀⠀⠀⠀⠀⠀⠀⠀⠀⠀⠀⠀⠀⠀⢔⢕⢕⢕⢕⢕⢄⢔⢕⢕⢕⢕⠕⠐⠀⠀⠕⠑⠑⠁⠀⠀⠀⠀⠀⠀⠀⠀⠀⠀⠀⠁⠄⢀⠀⢄⠀⠀⠀⠀⠀⠁⠙⢝⢕⢕⢕⠀⢄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⠑⢄⠑⠀⠀⠀⠀⠀⠀⠀⠀⠀⠀⠀⠀⠀⠀⠀⢀⠀⠀⠀⠀⠀⠀⠀⠀⠀⠑⠁⠑⠑⠑⠑⠑⠑⠀⠁⠁⠁⠀⠀⠀⠀⠀⠀⠀⠀⠀⠀⠀⠀⠀⠀⠀⠀⠀⠀⠀⠀⠀⠀⠀⠁⠀⠀⢔⠀⠀⠀⠀⠀⠁⢕⢕⢕⢕⠁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⢁⠑⠀⠀⠀⠀⠀⠀⠀⠀⠀⠀⠀⠀⠀⠀⠀⠀⢕⠕⠀⠀⠀⠀⠀⠀⠀⠀⠀⠀⠀⠀⠀⠀⠀⠀⠀⠀⠀⠀⠀⠀⠀⠀⠀⠀⠀⠀⠀⠀⠀⠀⠀⠀⠀⠀⠀⠀⠀⠀⠀⠀⠀⠀⠀⠀⢀⠑⠀⠀⠀⠀⠀⠀⠀⢕⢕⢕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⠕⠀⠁⠀⠀⠀⠀⠀⠀⠀⠀⠀⠀⠀⠀⠀⠀⠀⠀⠀⢕⠀⠀⠀⠀⠀⠀⠀⠀⠀⠀⠀⠀⠀⠀⠀⠀⠀⠀⠀⠀⠀⠀⠀⠀⠀⠀⠀⠀⠀⠀⠀⠀⠀⠀⠀⠀⠀⠀⠀⠀⠀⠀⠀⠀⠀⠀⢄⠁⠀⠀⠀⠀⠀⠀⢀⢄⢕⢕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⠑⠀⠀⠀⠀⠀⠀⠀⠀⠀⠀⠀⠀⠀⠀⠀⠀⠀⠀⠀⢕⢕⠀⠀⠀⠀⠀⠀⠀⠀⠀⠀⠀⠀⠀⠀⠀⠀⠀⠀⠀⠀⠀⠀⠀⠀⠀⠀⠀⠀⠀⠀⠀⠀⠀⠀⠀⠀⠀⠀⠀⠀⠀⠀⠀⠀⠀⠀⢀⢀⢄⢄⢔⢔⢔⢕⢕⢕⢕⢕⢕⢕⢕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⠁⠀⠀⠀⠀⠀⠀⠀⠀⠀⠀⠀⠀⢀⢔⢔⢄⠀⠀⠀⠀⢕⢕⠀⠀⠀⠀⠀⠀⠀⠀⠀⠀⠀⠀⠀⠀⠀⠀⠀⠀⠀⠀⠀⠀⠀⠀⠀⠀⠀⠀⠀⠀⠀⠀⠀⠀⠀⠀⠀⠀⠀⠀⠀⢄⢔⢕⠐⠁⠁⢕⢕⢕⢕⢕⢕⢕⢕⢕⢕⢕⢕⢕⢕⢔⠀⠀⠁⢅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⠕⠀⠀⠀⠀⠀⠀⠀⠀⠀⠀⠀⠀⢄⢔⢕⢕⢕⢕⢕⠀⠀⠀⠀⢕⠀⠀⠀⠀⠀⠀⠀⠀⠀⠀⠀⠀⠀⠀⠀⠀⠀⠀⠀⠀⠀⠀⠀⠀⠀⠀⠀⠀⠀⠀⠀⠀⠀⢀⢄⢔⢕⢔⢄⢔⠕⢕⢕⠀⠀⠀⠀⠕⠕⠑⠕⢕⢕⢕⢕⢕⢕⢕⢕⢕⢕⢕⢕⢄⢔⢕⢕⣼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⠑⠁⠀⠀⠀⠀⠀⠀⠀⢀⢀⢄⢔⢔⢕⢕⢕⢕⢕⢕⢕⢀⠀⠀⠀⠀⢕⠀⠀⠀⠀⠀⠀⠀⠀⠀⠀⠀⠀⠀⠀⠀⠀⠀⠀⠀⠀⠀⠀⠀⠀⠀⠀⠀⠀⠀⢀⢄⢔⢕⢕⢕⢕⢕⢕⢕⢕⢕⢅⠁⠀⠀⠀⠀⠀⢄⢄⠀⠀⠁⠑⢕⢕⢕⢕⢕⢕⢕⢕⢕⢕⢕⢕⣼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⢄⢀⠀⢀⢄⢔⢔⢕⢕⢕⢕⢕⢕⢕⢕⢕⢕⢕⢕⢗⢳⣷⣷⡔⠀⢕⢔⠀⠀⠀⠀⠀⠀⠀⢄⠀⠀⠀⠀⠀⠀⠀⠀⠀⠀⠀⠀⠀⢀⢄⢔⢔⢕⢔⢕⢕⢕⢕⢕⢕⢕⢕⢕⢕⢕⢕⢕⢕⢄⢕⢄⠀⠀⢔⢕⢕⢄⠀⢄⠀⠀⠁⠑⠕⢕⢕⢕⢕⢕⢕⢕⣾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⠕⠁⠀⠀⢀⢕⣕⣵⣿⣿⢇⠀⠀⢕⢀⠀⠀⠀⠀⠀⢀⠁⠑⢄⢀⠀⠀⠀⠀⠀⢀⢀⠄⠐⠑⢁⢅⢔⢕⢕⢕⢕⢕⢕⢕⢕⢕⢕⢕⢕⢕⢕⢕⢕⢕⢕⢕⢕⠀⢀⢕⢕⢕⢕⢄⠀⠀⠐⠑⠀⠀⠀⠁⠑⢕⢕⣱⣾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⠁⢀⢀⣠⣴⣷⣿⣿⣿⣿⠏⠀⠀⠀⠑⢕⠀⠀⠀⠀⠀⢕⠀⠀⠀⠁⠐⠄⠔⠑⠁⠁⠀⠀⢀⢔⢕⢕⢕⢕⢕⢕⢕⢕⢕⢕⢕⢕⢕⢕⢕⢕⢕⢕⢕⢕⢕⢕⢕⢀⢕⣾⣷⣕⢕⢕⢀⠀⠀⢀⠀⠀⠀⠀⠀⢕⣵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⠑⠑⠕⠕⠕⢕⢕⢕⢕⢕⢕⢕⢕⣕⣵⡾⢿⢟⢝⢹⣿⣿⣿⣏⠀⠀⠀⠀⠀⠕⢕⠀⠀⢀⠀⢕⢔⠕⠑⠁⢄⠀⠀⠀⠀⢀⢄⢕⢕⢕⢕⢕⢕⢕⢕⢕⢕⢕⢕⢕⢕⢕⢕⢕⢕⢕⢕⢕⢕⢕⢕⢕⢅⢕⢸⣿⣿⣿⣧⢕⢕⢀⢄⢕⢕⢔⠀⠀⠀⠜⠟⢟⠑⠁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⠕⠑⠁⠀⠀⠀⠁⠑⢕⢕⢕⢕⢕⢕⢕⢕⢕⢕⠕⠁⠀⠀⠀⠀⠀⠀⢄⢕⢕⢕⢕⢕⢕⢕⢞⢏⢕⠑⢁⣱⣵⣿⣿⣿⣿⣿⣧⡀⠀⠀⠀⠀⠕⢕⠕⠑⠁⠁⠁⠁⠐⠐⠕⠄⢄⢄⢕⢕⢕⢕⢕⢕⢕⢕⢕⢕⢕⢕⢕⢕⢕⢕⢕⢕⢕⢕⢕⢕⢕⢕⢕⢕⢕⢕⢕⢕⢕⢜⢟⢿⢻⢇⢕⢅⢑⠑⠑⢀⢀⢄⢄⢀⠀⠀⠀⠔⠔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⠀⠀⠀⠀⠕⢕⢕⢕⢕⢕⢕⢕⠑⠀⠀⠀⠀⠀⠀⢀⢔⢕⢕⢕⣱⢕⢕⢕⢕⢕⢕⣱⡵⢟⢝⢕⢕⣱⣿⣿⣿⣿⣿⢗⢄⠀⠀⠀⠀⠀⠀⠀⠀⠀⠀⠀⢔⢄⢕⢕⢕⢕⢕⢕⢕⢕⢕⢕⢕⢕⢕⢕⢕⢕⢕⢕⢕⢕⢕⢕⢕⢕⢕⢕⢕⢕⢕⢕⢕⢕⢕⢕⢕⢕⢕⢕⢕⢕⢕⢕⢕⢕⢕⢕⢕⢕⢕⢔⢄⢀⠀⠀⠀⠑⠀⠀⢄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⢕⢕⣕⡱⢕⢕⢕⢔⢄⢄⢄⢔⢔⢔⢕⢕⢕⢗⢺⢟⢇⢕⢕⢕⢕⣵⢞⢏⢕⣕⢕⣱⡾⢟⢕⢱⡿⢏⢕⢕⢕⢄⠀⠀⠀⠀⠀⠀⠀⢀⢄⢔⢕⢕⢕⢕⢕⢕⢕⢕⢕⢕⢕⢕⢕⢕⢕⢕⢕⢕⢕⢕⢕⢕⢕⢕⢕⢕⢕⢕⢕⢕⢕⢕⢕⢕⢕⢕⢕⢕⢕⢕⢕⢕⢕⢕⢕⢕⢕⢕⢕⢕⢕⢕⢕⢕⢕⢔⢄⢀⠀⠀⠁⠀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⢁⢜⢝⢕⢕⢕⢕⢕⢕⢕⢕⢕⢕⢕⢕⢕⢕⢕⢕⢕⢕⢕⢕⢕⢕⢕⢕⢕⢕⣱⢾⢏⢕⢕⢕⢏⢕⢕⢕⢕⢕⢕⢀⠀⠀⠀⠀⢀⢔⢕⢕⢕⢕⢕⢕⢕⢕⢕⢕⢕⢕⢕⢕⢕⢕⢕⢕⢕⢕⢕⢕⢕⢕⢕⢕⢕⢕⢕⢕⢕⢕⢕⢕⢕⢕⢕⢕⢕⢕⢕⢕⢕⢕⢕⢕⢕⢕⢕⢕⢕⢕⢕⢕⢕⢕⢕⢕⢕⢕⢕⢕⢔⢄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⠀⠀⠀⠀⠀⠀⠀⢄⢕⢕⢕⢕⢕⢕⢕⢕⢕⢕⢕⢕⢕⢕⢕⢕⢕⢕⢕⢕⢕⢕⢕⢕⢕⢕⢕⢕⢾⢏⢕⢕⢕⢕⢕⢕⢕⢕⢕⢕⢕⢕⠁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⢄⢐⢐⢄⢔⢕⢕⢕⢕⢕⢕⢕⢕⢕⢕⢕⢕⢕⢕⢕⢕⢕⢕⢕⢕⢕⢕⢕⢕⢕⢕⢕⢕⢕⢕⢕⢕⢕⢕⢕⢕⢕⢕⢕⢕⢕⢕⢕⢕⢕⢄⢄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⣦⡌⠻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⣿⣕⢌⢻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⣎⠝⢿⣿⣿⣿⣿⣿⣿⣿⣿⣿⣿⣇⢕⡜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⣷⣝⣿⣿⣿⣿⣿⣿⣿⣿⣿⣿⣷⡄⢙⢿⣿⣿⣿⣿⣿⣿⣿⣿⣿⡇⢿⣯⢻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⣿⢟⣹⣿⣿⣿⣿⣿⣿⣿⣿⣿⣿⣇⢕⢜⢻⡏⢻⣿⣿⣿⣿⣿⣿⡜⣿⣧⢻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⡟⢕⢕⣿⣿⣿⣿⣿⣿⣿⣿⣿⣿⣿⣿⣷⣕⢵⣮⢱⡜⢻⠿⠿⠿⢿⢇⢝⢻⣏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⢏⢕⡎⢸⣿⣿⣿⣿⣿⣿⣿⣿⣿⣿⣿⣿⣿⣿⢇⠝⢇⢳⡕⢄⠀⠀⢀⠁⠀⠀⠁⠘⢻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⢏⢕⣼⢇⣿⣿⡿⢿⢿⢿⢿⢿⢿⢿⢿⢿⢿⢿⠏⠀⠀⠁⢌⣷⢕⡱⢔⠁⠀⠀⠀⠀⠀⠀⠉⠛⠟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⡏⢕⣰⡏⢕⢱⢕⢕⣕⢕⢕⢕⢕⢕⢕⣕⠷⣵⣕⡕⠀⠀⠀⢕⢹⣧⠱⢕⠐⠀⠀⠀⠀⠀⠀⢄⠀⠀⠑⢹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⡿⢟⢕⢕⣿⢕⢱⡷⢞⣱⡕⢕⢕⢕⢕⢝⢟⢟⢕⢕⢝⢿⡄⠀⠀⠀⢌⣿⣕⢧⠀⠀⠀⠀⠀⠀⢀⠕⠀⠀⠀⠀⠙⢿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⢟⣹⢆⢑⡕⣼⡇⢕⢕⣱⣾⡿⢏⢕⢕⢕⢕⢕⢕⢕⢕⢕⢕⢕⢝⢔⠀⠀⢕⣿⣷⢼⡕⠀⠀⠀⠀⠀⠐⢀⠀⠀⠀⠀⠀⠁⠈⢟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⣯⣿⣿⣿⣿⣿⣿⣿⣿⣿⣿⡿⢏⡵⢏⢕⡕⢣⣷⣿⢕⢕⣾⣿⢟⢕⢕⢕⢕⢕⢕⢕⢕⢕⢕⢕⢱⡕⢕⡜⢆⠀⢕⢺⣿⣯⡯⢄⠀⠀⢀⢀⠀⠁⠀⢀⢄⠀⠀⠀⠀⠀⠁⠕⢕⢻⣾⣾⣷⣶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⢿⢿⠿⠿⠿⠟⠟⠟⠿⠻⢏⡾⢏⢕⢕⣾⢜⢱⣿⣏⢕⢕⣿⢏⢕⢕⣴⣧⣥⣷⣶⣧⣑⣵⣵⣵⣼⣿⡸⣿⡆⢕⢕⠘⣿⣿⣽⢕⠀⠀⠁⠁⠕⢕⢕⢕⠕⠁⢀⢄⠀⠀⠀⠀⠀⠀⠟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⢀⣵⢏⢕⢕⣵⡿⡇⢇⢸⣿⡇⢕⢱⢣⣾⣿⣿⣿⣿⣿⣿⣿⣿⣿⣿⣿⣿⣿⣿⡇⢹⣿⡇⢕⠀⣿⣿⡿⢇⢀⠀⠀⠀⠀⠀⢑⢕⠀⠀⠁⠀⠀⠀⠀⠀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⢣⣾⢇⢕⢱⣾⡟⣵⢳⢕⢻⣿⡇⢕⢕⣿⣿⣿⣿⣿⣿⣿⣿⣿⣿⣿⣿⣿⣿⣿⣿⣿⢕⢸⡇⢕⢕⣹⣿⣇⡕⢕⠀⠀⠀⢐⠄⠄⢁⢀⢀⠀⠀⠀⢀⢄⠀⣵⣷⣿⣶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⣳⣿⢕⢕⣱⣿⢏⣾⡿⢸⢕⣸⣿⡗⢕⢕⢿⣿⢻⣿⣿⣿⣿⣿⣿⣿⣿⣿⣿⣿⣿⣿⣿⢕⢅⢕⢕⢕⣿⣿⣇⢇⢕⠀⠀⢔⢕⢕⢔⢡⣅⢅⢀⢁⢅⢅⠔⣵⣿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⢳⣿⢇⢕⣼⣿⢏⣾⡟⢕⢸⢕⢜⢝⣬⢕⢕⢜⢧⣿⣿⣿⣿⣿⣿⣿⣿⣿⣿⣿⣿⣿⣿⣿⢕⢕⢕⢕⢱⣿⣿⣿⢕⢕⠀⠀⠁⠕⠱⠕⠕⠝⢇⢕⣕⠀⠀⢄⡘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⢧⡿⡏⢕⣼⣿⢯⣿⢏⢕⢕⢸⢑⢄⣾⣟⡕⢕⢕⣼⣿⣿⣿⣿⣿⣿⣿⣿⣿⣿⣿⣿⣿⣿⣿⢕⢕⢕⢕⢱⣿⡿⠏⠑⠀⢀⠀⠀⠀⠀⠀⠀⠀⠀⠑⠸⢇⢔⢕⠁⢕⢕⢝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⢿⢟⢟⣾⡿⢕⣼⣿⢏⣿⢇⢕⢕⢕⢅⣵⣿⣿⣿⡇⢕⢱⣿⣿⣿⣿⣿⣿⣿⣿⣿⣿⣿⣿⣿⣿⣿⣿⢕⠑⠁⠁⠀⠁⠀⠀⠀⠀⢕⢕⢔⢄⢄⢀⠀⠀⠀⠀⠀⢀⠁⠁⢐⢑⠕⢑⣾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⣫⢕⢕⠕⢕⢕⢸⣿⢇⣼⣿⣏⣾⢏⢕⢕⢕⠕⢕⢕⢿⢿⣿⡇⢕⢸⣿⣿⣿⣿⣿⣿⣿⣿⣿⣿⣿⣿⣿⣿⡏⣿⢕⢔⠀⠀⠀⠀⠀⠀⠀⢕⢕⢕⢕⣷⣾⡼⣷⡔⢄⠀⠀⠀⠑⠑⢁⢄⢔⣝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⢱⡯⢕⢞⢕⢇⢕⣾⣷⢱⣿⡿⣼⡟⢕⢕⢕⢕⣸⢕⢸⢇⢕⢜⢕⢕⣿⣿⢻⣿⣿⣿⣿⣿⣿⣿⣿⣿⣿⣿⣿⡇⢇⢕⢕⢄⠀⠀⠀⠀⠀⢕⢕⢕⢡⢕⢸⣿⡇⣿⣇⢕⢕⢔⡄⢔⢜⢇⢝⢕⢸⢏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⢏⡇⢕⢕⢕⢕⢕⢕⣿⢜⣾⣿⢳⣿⢇⢕⢕⢕⢕⡼⢕⣸⣿⣧⣵⣕⢕⣿⡏⢸⣿⣿⣿⣿⣿⣿⣿⣿⣿⣿⣿⣿⡕⢕⢕⢕⢕⣵⣦⣴⡶⢕⢕⢕⢕⣼⡇⢸⣿⡇⣿⣿⢕⢕⡇⣿⡕⢕⢕⢕⢕⢕⠱⡜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⡟⡜⣷⢕⢕⢕⢕⢕⢱⣿⢱⣿⡟⣾⣿⡇⡕⣵⢕⢕⢇⢕⣿⣿⣿⣿⡿⢕⢿⢇⢸⣿⡟⢿⣿⣿⣿⣿⣿⣿⣿⣿⣿⢕⢕⢕⢕⢸⣿⣿⣿⣿⣿⢕⢕⢕⣿⣷⢕⣿⡇⣿⣿⣇⣡⡇⣿⡇⢕⢕⢕⢕⢕⢻⢪⢹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⢕⢷⡜⢷⡕⢕⡵⢔⠅⣿⣸⣿⢧⣿⣿⣿⣿⣿⢕⢕⢕⢕⣿⣿⣿⣿⡇⢕⡿⢕⢸⣿⡇⢸⡇⣿⣿⣿⣿⢿⣿⣿⣿⢕⢕⢕⢕⣼⣿⣿⣿⣿⣿⡇⢕⢕⣿⣿⡇⣿⡇⣿⣿⣿⣾⢕⢜⡇⢅⠧⣕⢕⢾⢱⠎⢕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⣿⢕⢕⢕⢕⣱⢏⢕⢕⢕⡇⣿⣿⢸⣿⣿⣿⡟⣿⢕⢕⢕⢕⣷⣷⣷⣷⡕⢕⢕⢕⢸⣿⡇⢜⣿⢸⣿⣿⣿⢜⢿⢸⢝⢕⢕⢕⢁⣹⣵⣵⣷⣷⣷⣷⢕⢕⣹⣿⣷⢹⢇⣿⣿⣿⣿⢕⢰⡇⢕⢕⢜⣧⢕⢕⢕⢔⣿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⣏⢕⢕⢱⣟⢕⢵⢾⠁⢱⣿⢏⣿⣿⣿⣿⢕⡟⢕⡕⢕⢕⣿⣿⣿⣿⡇⣕⢕⣷⡕⢏⢷⢕⢿⡑⢿⣿⣿⡕⢜⢕⢕⢕⢕⢕⢱⣿⣿⣿⣿⣿⣿⡇⢕⢕⣿⣿⣿⢸⢕⡟⣾⣿⣿⢕⢸⡇⢳⢇⢕⣏⡕⢕⢱⣱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⣧⡕⢑⡝⢻⢷⢧⡕⢸⡟⢕⣿⣿⣿⡟⢕⢇⢑⡷⢕⢕⢿⣽⣽⣽⢽⠕⢜⠿⣿⡜⢜⢕⢌⡇⢘⢿⣿⣇⢕⢕⢕⢕⢇⢕⠾⢟⢫⢽⢽⣽⣽⣱⢕⢕⢿⡻⡿⢕⢕⢇⢜⣿⡏⢕⢸⡇⢷⢾⢟⢏⢕⢕⣼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⣧⡱⢕⢕⢕⠱⣼⢕⢕⣿⣿⣿⢕⢕⢕⢸⠟⠃⠜⠙⠉⠉⠉⠁⠑⠕⢕⢕⢝⣕⡕⢕⢸⡜⢻⣿⣽⡕⢕⢕⡼⢱⢕⢕⠕⠑⠈⠉⠉⠉⠁⠑⠙⠘⠹⢕⢕⢕⢕⢕⢹⡇⢕⣿⡇⢱⢇⢕⠌⢱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⣿⡇⠑⠕⢕⡏⡇⢕⢻⢹⣿⢕⢕⠕⠑⢀⢄⢔⢕⠑⠀⠀⠀⠀⠀⢀⢑⢹⣿⣿⣿⣷⣵⣕⣼⣹⣿⣕⣱⣿⡟⢕⢅⠔⠁⠀⠀⠀⠁⠑⢕⢔⢄⠁⠕⢕⢕⢕⢕⢸⡇⢕⣿⡇⢕⠑⠁⢕⢸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⡟⠁⠀⠀⢕⡇⡇⢕⢕⢕⢝⢕⢕⢔⢀⢱⣵⣷⡧⠶⠆⠀⠀⠀⠀⠀⢱⣵⣿⣿⣿⣿⣿⣿⣿⣿⣿⣿⣿⣿⣕⣵⢵⠶⠆⠀⠀⠀⠀⠀⢱⣷⣕⢀⢔⢕⢕⣵⢕⡗⡇⢸⣿⡇⠕⠀⠀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⢟⠇⠀⠀⠀⣧⢕⡇⢕⢕⢕⢕⢕⢕⢕⢕⣜⣿⣿⡇⠐⢀⠀⢄⠀⢀⡀⣸⣿⣿⣿⣿⣿⣿⣿⣿⣿⣿⣿⣿⣿⣿⣿⡇⢀⠀⠄⠄⠀⠀⢀⣾⣿⣧⣾⢇⢕⣼⡏⠐⢇⡇⢸⣿⡇⠀⠀⠀⠈⣜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⡿⣣⢇⠀⠀⠀⠀⢧⣯⢕⢕⢕⢕⢸⣷⡕⢕⢕⣿⣿⣿⣿⣦⡑⠕⢔⢕⢑⣱⣿⣿⣿⣿⣿⣿⣿⣿⣿⣿⣿⣿⣿⣿⣿⣿⣷⣔⢑⢔⡕⠑⣡⣾⣿⣿⣿⢏⢕⣸⢟⢕⢇⢕⡇⢕⣿⡇⠀⠀⠀⠀⢜⢷⡝⣿⡇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⡿⣥⢏⠁⠀⠀⠀⠀⢸⣻⢕⢕⢜⢕⢕⢜⢧⣇⢕⢸⣿⣿⣏⡝⠟⠗⢗⣗⣿⣿⣿⣿⣿⣿⣿⣿⣿⣿⣿⣿⣿⣿⣿⣿⣿⣿⣿⣿⣟⡗⢗⠞⢋⢑⣻⣿⢟⢕⡼⢏⢕⢸⢕⠑⡇⢕⣿⡇⠀⠀⠀⠀⠀⢔⢟⢮⢻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⡟⡼⢇⠁⠀⠀⠀⠀⠀⢕⡎⢕⢕⢕⢕⢕⢕⢕⢜⢇⢺⣿⡗⢿⢇⢔⢝⢝⢍⠻⣿⣿⣿⣿⣿⣿⣿⣿⣿⣿⣿⣿⣿⣿⣿⣿⣿⣿⣿⢟⢏⢍⢍⢕⢕⢛⢏⢕⢜⢕⢇⢱⡇⢕⢕⡇⢕⢹⡇⠀⠀⠀⠀⠀⢔⢕⢜⢳⡽⣿⣷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⡟⢞⢕⢕⢕⢀⠀⠀⠀⢀⢑⢕⢕⢡⢕⢱⢕⢕⢕⢕⢕⡜⣾⠅⢕⢕⢕⢕⢕⠕⢑⣿⣿⣿⣿⣿⣿⣿⣿⣧⣱⣿⣿⣿⣿⣿⣿⣿⣿⣿⣇⠕⢕⢕⢕⢕⢕⣱⡇⢱⢇⢕⣼⢆⢕⢕⣧⢕⢸⡇⢀⢀⠀⠀⢔⢱⢱⡕⢕⢜⣞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⡟⢌⢕⡕⡜⢕⢕⢱⣷⣿⡇⢕⢕⢕⠜⢕⢕⢇⢕⢕⢕⢕⢏⢹⣧⣑⣕⣑⣡⣥⣶⣿⣿⣿⣿⣿⣿⣿⣿⣿⣿⣿⣿⣿⣿⣿⣿⣿⣿⣿⣿⣿⣷⣷⣕⣕⣵⣾⡿⢕⢕⢕⢱⣿⢕⢕⢕⢸⢕⢕⡇⣿⣿⣿⣿⣇⢕⢕⢱⢜⣕⢜⢎⣿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⢕⢕⣼⢱⢕⢕⢕⣿⣿⣿⡇⢕⢕⢕⢦⢕⢕⢕⢕⢕⢕⢕⢕⢕⢹⣿⣿⣿⣿⣿⣿⣿⣿⣿⣿⣿⣿⣿⣿⣿⣿⣿⣿⣿⣿⣿⣿⣿⣿⣿⣿⣿⣿⣿⣿⣿⣿⡟⢕⢕⢕⢕⣸⠏⢜⢕⢕⢜⡕⢕⡇⣿⣿⣿⣿⣿⡇⢕⢄⣷⢹⣧⢔⢞⣿⣿⣿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⡏⢇⣸⡏⡿⢕⢕⣼⣿⣿⣿⢕⢕⢕⢕⢨⡇⢕⢕⠕⢕⢕⢕⢕⢕⢕⢝⢿⣿⣿⣿⣿⣿⣿⣿⣿⠘⠙⢟⢟⢏⢝⢝⢝⢝⢟⠛⠑⢹⣿⣿⣿⣿⣿⣿⣿⣿⢟⢕⢕⢕⢕⢱⡏⡪⢕⢕⢕⢕⢕⢕⢕⢿⢿⢿⢿⢿⣿⡕⢕⢸⢎⣿⣧⢜⣸⣿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⢝⢱⣿⣇⢕⢕⢱⣿⣿⣿⣿⢕⢕⢕⢇⢅⡵⢕⢕⢕⢇⢕⢕⢕⢕⢕⢕⢜⢻⢿⣿⣿⣿⣿⣿⣿⣔⡔⢕⢕⢕⢕⢕⢕⢕⢕⢕⣰⣾⣿⣿⣿⣿⣿⣿⢟⢕⢕⢕⢕⢕⠕⡽⣸⢇⢕⢕⢕⢕⢕⢕⢕⢕⢕⢕⢕⢜⢝⢕⢕⢜⣧⢝⢝⢕⢕⢹⣿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⡟⢇⣿⣿⢛⡇⢕⠜⢏⢱⢕⢕⡕⢕⢕⢕⢕⢳⡕⢕⢕⢜⢑⢕⢕⢕⢕⢕⢕⢕⢕⢝⢟⢿⣿⣿⣿⣿⣿⣷⣧⣷⣧⣵⣵⣷⣷⣿⣿⣿⣿⣿⡿⢟⢝⢕⢕⢕⢕⢕⢕⢕⡸⢕⢇⢕⢕⢕⢕⢕⢕⢕⢕⣷⡕⢕⢣⣕⣕⢕⢕⢕⣹⢕⢕⢕⢕⢸⣿⠀⠀⠀⠀⠀⠀⠀⠀⠀⠀⠀⠀⠀⠀⠀⠀⠀⠀⠀⠀⣿⣿⣿⣿⣿⣿⣿⣿⣿⣿⣿⣿⣿⣿⣿⣿⢅⢱⢕⢸⡇⢇⣿⢑⢕⣿⡇⢸⣿⢕⢕⣵⣵⣵⣵⣼⣿⣵⣵⣵⡇⢕⢕⢄⢕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⡇⢱⣟⣫⢜⢕⢕⢕⣕⣵⣷⣿⡇⢕⢕⢕⢕⢕⢱⡕⢕⢕⢕⢕⢕⢕⢕⢕⢕⢕⢕⢕⢕⢕⢕⢝⢟⢿⣿⣿⣿⣿⣿⣿⣿⣿⣿⣿⡿⢟⢏⢕⢕⢕⢕⢕⢕⢕⢕⢕⢕⢱⢇⣱⢇⢕⢱⢕⢕⢕⢕⠕⢜⣿⣿⣷⣣⣕⢕⢕⢕⢕⢸⢕⢕⢕⢕⢸⣿⠀⠀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⢟⢕⢜⢝⢏⡇⢕⢕⣿⣿⣿⡿⢟⢝⢕⢄⢕⢕⢕⢕⢕⡕⢕⢕⢕⢕⢕⢕⢕⢕⢕⢕⢕⢕⢕⢕⢕⢕⢕⢕⢝⢟⢿⢿⣿⢿⢟⢝⢕⢕⢕⢕⢕⢕⢕⢕⢕⢕⢕⢕⢕⢕⢕⣱⣿⢕⢕⢰⢕⢕⢕⢕⢑⢕⢜⢟⢿⣿⣿⣿⡷⢕⢕⢗⢇⣇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⢀⢄⢕⢕⢕⢕⢑⢕⢕⢕⢔⢝⢕⢕⢕⢕⢕⢅⢕⢕⢕⢕⢕⢕⡕⢕⢕⢕⢕⢕⢕⢕⢕⢕⢕⢕⢕⢕⢕⢕⠕⢕⢕⢕⢕⢕⢕⢕⢕⢕⢕⣕⢕⠕⢕⢕⢕⢕⢕⢕⢇⢕⢕⢕⢕⢕⣿⡟⢕⢕⢜⢕⢕⠕⢕⢕⢕⢕⢕⢕⢕⢕⢕⢕⢕⢕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⣿⣿⣿⢟⢏⢕⢕⢕⢕⢕⢕⣧⢕⢕⢕⢕⢕⢕⢕⢕⢕⢕⢕⢕⢕⢑⢕⢕⢕⣱⢜⡼⡕⢕⢕⢕⢕⢕⢕⢕⢕⢑⢑⡕⠑⠁⢀⢕⢕⢕⢕⢕⣕⣕⣵⣾⣿⣗⢕⢔⠀⠁⠕⢕⢕⢕⢕⢕⢕⢕⢕⢎⢿⢕⢕⢕⢕⢕⢕⢕⢕⢕⢕⢕⢕⢕⢕⢕⢕⢕⢕⢕⢕⢕⢕⢕⢕⢕⢕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⡿⢏⢕⣕⣵⣾⣿⢕⢕⢕⢸⣿⡕⢕⢕⢕⢕⢕⢕⢕⢕⢕⢕⢕⢕⢕⢕⢱⣾⡏⢕⣿⣕⢕⢕⢕⢕⢕⢕⢕⠕⠑⠀⠀⠀⠄⢕⢕⢕⣼⣿⣿⣿⣿⣿⣿⣿⣿⢕⢕⢔⠀⠀⠀⠁⠑⢕⢕⢕⢕⢕⢁⢄⢄⢄⠁⢕⢕⢕⢕⢕⢕⢕⢕⢕⢕⢕⢕⢕⢕⢕⢕⢕⢕⢕⢕⢕⢕⢕⢕⢝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⡿⢏⣕⣵⣾⣿⣿⣿⣿⡇⢕⠕⣿⣿⣧⢕⠀⠑⢕⢕⢕⢕⢕⢕⢕⢕⢕⢕⣱⣿⣿⢕⢕⢸⣭⢇⢕⢕⢕⢕⠑⠁⠀⠀⠀⠀⠀⢔⢕⢕⢠⣿⣿⣿⣿⣿⣿⣿⣿⣿⢕⢕⢕⠀⠀⠀⠀⠀⠀⠁⠑⢁⢁⠁⠑⠕⠑⠀⢄⠑⢕⡕⢕⢕⢕⢕⢕⢕⢕⢕⢕⢕⢕⢕⢕⢕⢕⢕⣱⢕⢕⢕⠕⢜⢻⢿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⣿⡿⢕⣼⣿⣿⣿⣿⣿⣿⣿⣧⢕⠕⣿⣿⣿⡇⢄⠀⢕⢕⢕⢕⢕⢕⢕⢕⢕⡼⢿⣟⣟⢕⢕⢸⡫⢮⢕⢕⢕⢕⠀⠀⠀⠀⠀⠀⠀⢕⢕⢕⣸⣿⣿⣿⣿⣿⣿⣿⣿⣿⢕⢕⢕⠀⠀⠀⠀⠀⠀⠀⠀⢕⢕⠑⠀⠀⠀⠑⠑⠀⠁⠁⠀⠀⠀⠀⠀⠁⠑⢕⢕⢕⣔⣄⣕⣕⣵⣾⣿⡕⢕⢕⢄⡁⢕⢄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⢄⢕⢕⢕⢕⢕⢜⢟⢝⢻⣿⣿⣿⣿⣿⣿⣿⣿⣿⣿⢕⣸⣿⣿⣿⣿⣿⣿⣿⣿⣿⡕⢸⣿⣿⣿⣿⣕⡀⢕⢕⢕⢕⢕⢕⢕⣵⣷⣿⣿⣿⣧⢅⢱⢸⡇⢕⢕⢕⢕⠀⠀⠀⠀⠀⠀⠀⠀⢕⢕⢕⣹⣿⣿⣿⣿⣿⣿⣿⣿⡝⢕⢕⢕⠀⠀⠀⠀⠀⠀⠀⠀⠁⢁⠄⠑⠀⠀⠀⠀⠀⠀⠀⠀⠀⠀⠀⠀⠀⠀⠑⠕⠾⢿⠿⠿⢿⣿⣿⣿⢇⢕⢱⣿⣿⣷⡕⢔⠀⢄⡇⠀⠀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⢕⢕⢕⢕⢻⣿⣿⣿⣿⣿⣿⣿⣿⡇⢱⣿⣿⣿⣿⣿⣿⣿⣿⣿⣿⣇⢜⣿⣿⣿⣿⣿⣿⡕⢕⢕⢕⢕⣵⣿⣿⣿⣿⣿⣿⣿⡕⢜⢸⡇⢱⢕⢕⢕⠀⠀⠀⠀⠀⠀⠀⠀⠁⢕⢕⢓⣿⣿⣿⣿⣿⣿⣿⢟⢕⢱⢕⢕⠀⠀⠀⠀⠀⠀⠀⠀⠕⠑⠀⠀⠀⠀⠀⠀⠀⠀⠀⠀⠀⠀⠀⠀⠀⠀⠀⠀⠀⠀⠀⠀⠀⠀⠈⠛⠅⢕⢛⢛⢛⢛⠃⠑⢔⠁⠛⠃⠀⠀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⠀⠑⢔⢕⢕⢕⢕⢕⢕⢕⢕⢜⢿⣿⣿⣿⣿⣿⣿⣿⡇⣼⣿⣿⣿⣿⣿⣿⣿⣿⣿⣿⣿⢕⣿⣿⣿⣿⣿⣿⣧⢕⢕⢕⣼⣿⣿⣿⣿⣿⣿⣿⣿⡕⢕⢟⢕⢄⢕⢕⢕⠀⠀⠀⠀⠀⠀⠀⠀⠀⢱⣷⣾⣿⣿⣿⣿⣟⣿⣿⣷⣷⣷⡗⠀⠀⠀⠀⠀⠀⠀⠀⠀⠀⠀⠀⠀⠀⠀⠀⠀⠀⠀⠀⠀⠀⠀⠀⠀⠀⠀⠀⠀⠀⠀⠀⠀⠀⠀⠀⠀⠁⠑⢕⣕⣕⣑⠁⠁⠕⢔⠀⠀⢐⣁⣄⣔⡄⢕⢕⢕⢱⣾⣿⣿⣿⢏⢝⢛⢿⣿⣿⣇⢕⢕⣿⢸⢕⢕⢕⢕⣿⣿⡇⢕⢜⠛⢻⣿⡟⠓⠃⠑⠔⠅⠑⢜⢝⢝⢝⢝⢕⢕⢕⢕⢕⢕⢕⢕⢕⢕⢕⢕⢔⢔⠁⠀⠀</a:t>
            </a:r>
            <a:br/>
            <a:r>
              <a:t>⢕⢕⢕⢕⢕⢕⢕⢕⢕⢕⢕⢕⢕⢕⢕⣾⡿⢜⢝⢻⣿⢹⣿⢏⢝⢇⢕⢕⢕⢕⢕⢕⢕⢕⢕⢕⢕⢕⢕⠀⠀⠀⠀⢄⢕⢑⢕⢕⢕⢕⢕⢕⢕⠑⠁⠜⣿⣿⣿⣿⣿⣿⣿⡇⣿⣿⣿⢿⣟⣟⣟⣟⣟⣻⢿⣿⣧⣿⣿⣿⣿⣿⣿⣿⣇⢕⣼⣿⣿⣿⣿⣿⣿⣿⣿⢗⢕⢱⢇⠕⢇⢕⢕⠕⠀⠀⠀⠀⠀⠀⠀⠀⠀⠀⢏⢿⣿⣿⣿⣿⣿⣿⣿⢿⠋⠉⠀⠀⠀⠀⠀⠀⠀⠀⠀⠀⠀⠀⠀⠀⠀⠀⠀⠀⠀⠀⠀⠀⠀⠀⠀⠀⠀⠀⠀⠀⠀⠀⠀⠀⠀⠀⠀⠀⠀⠀⠈⠻⣿⣿⣶⡖⢆⢕⠐⠐⠘⠙⠙⠙⠑⢕⢕⢕⠘⠙⠙⠙⢕⢕⢕⢕⢕⢕⢝⢟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⢕⢕⢅⠕⠕⠑⢕⢕⢕⠀⠀⠀⠘⣿⣿⣿⣿⣿⡿⢇⣫⣵⣾⣿⡿⢿⢟⢟⢏⢝⢟⢞⢝⣿⣿⣿⣿⣿⣿⣿⣿⣳⣿⣿⣿⣿⣿⣿⣿⣿⡇⢇⡕⡜⢕⢕⢂⢕⢕⠀⠀⠀⠀⠀⠀⠀⠀⠀⠀⠀⠁⠔⠟⠟⠟⠟⠛⠋⠁⠀⠀⠀⠀⠀⠀⠀⠀⠀⠀⠀⠀⠀⠀⠀⠀⠀⠀⠀⠀⠀⠀⠀⠀⠀⠀⠀⠀⠀⠀⠀⠀⠀⠀⠀⠀⠀⠀⠀⠀⠀⠀⠀⠀⠀⠐⢷⣾⣧⣅⡕⢕⣅⣄⡀⠀⠀⠀⢕⢕⢕⠀⣀⣀⡀⠁⠑⢕⢕⢕⢕⢕⢕⢕⢝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⢕⢕⢕⢕⠀⠀⠁⠁⠀⢀⢀⢀⠀⠘⣿⡿⣫⣵⣾⣿⢿⢟⢏⢕⢕⢕⢕⢕⠁⠁⠁⠁⠁⠘⠻⠿⠿⠿⢿⣿⢧⣿⣿⣿⣿⣿⣿⣿⣿⣿⡇⢕⣿⢇⢕⢕⢕⢕⠕⠀⠀⠀⠀⠀⠀⠀⠀⠀⠀⠀⠀⠀⠀⠀⠀⠀⠀⠀⠀⠀⠀⠀⠀⠀⠀⠀⠀⠀⠀⠀⠀⠀⠀⠀⠀⠀⠀⠀⠀⠀⠀⠀⠀⠀⠀⠀⠀⠀⠀⠀⠀⠀⠀⠀⠀⠀⠀⠀⠀⠀⠀⠀⠀⠀⠀⢜⢝⢟⢿⣿⣷⣯⣟⢷⣴⣴⡔⠁⣵⣵⣴⣿⡟⠁⠀⠀⢕⢕⢕⢕⠕⠕⢡⣾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⢀⠀⠀⢔⢕⠕⠁⠀⢀⣵⣾⣿⢿⢏⢕⢕⢕⢕⢕⢕⢕⢕⢕⠀⠀⠀⠀⠀⠀⠀⠀⠀⠀⠀⠀⠁⠁⠁⠁⠈⠙⠛⢿⣿⣿⠇⣿⡟⢕⠕⠑⠑⠁⠀⠀⠀⠀⠀⠀⠀⠀⠀⠀⠀⠀⠀⠀⠀⠀⠀⠀⠀⠀⠀⠀⠀⠀⠀⠀⠀⠀⠀⠀⠀⠀⠀⠀⠀⠀⠀⠀⠀⠀⠀⠀⠀⠀⠀⠀⠀⠀⠀⠀⠀⠀⠀⠀⠀⠀⠀⠀⠀⠀⠀⠀⠀⠀⠀⠀⠀⢕⢕⢕⢕⢕⢍⢻⢿⣿⣾⣝⡇⠀⣿⣿⣿⢟⠀⠀⠀⠀⠑⠕⠑⠀⠀⢔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⢀⠀⠀⠀⠀⢀⣵⣿⣿⢟⢕⢕⢕⢕⢕⢕⢕⢕⢕⢕⢕⢕⠀⠀⠀⠀⠀⠀⠀⠀⠀⠀⠀⠀⠀⠀⠀⠀⠀⠀⠀⠀⠈⠝⠘⠈⠀⠀⠀⠀⠀⠀⠀⠀⠀⠀⠀⠀⠀⠀⠀⠀⠀⠀⠀⠀⠀⠀⠀⠀⠀⠀⠀⠀⠀⠀⠀⠀⠀⠀⠀⠀⠀⠀⠀⠀⠀⠀⠀⠀⠀⠀⠀⠀⠀⠀⠀⠀⠀⠀⠀⠀⠀⠀⠀⠀⠀⠀⠀⠀⠀⠀⠀⠀⠀⠀⠀⠀⠀⠑⠕⠕⠕⠕⢕⢕⢕⢜⢻⣿⣿⣦⣟⢿⢏⠀⠀⢀⢀⢀⠀⠀⠀⠀⡵⢕⢕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⢀⠀⠀⠀⣿⣿⡿⢇⢕⢕⢕⢕⠕⠕⠕⠕⠑⠕⠕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⠜⢟⣿⣿⣷⣄⠀⠀⠁⠕⠕⠀⠀⠀⢜⢻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⢀⠀⠀⣿⡟⢕⢕⢕⢕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⢜⢻⣿⣿⡗⢀⠀⠀⠀⠀⠀⢔⢕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⢄⠀⠈⠀⠀⠕⢕⢕⠀⠀⠀⠀⠀⠀⠀⠀⠀⠀⠀⠀⠀⠀⠀⠀⠀⠀⠀⠀⠀⠀⠀⠀⠀⠀⠀⠀⠀⠀⠀⠀⠀⠀⠀⠀⠀⠀⠀⠀⠀⠀⠀⠀⠀⠀⠀⠀⠀⠀⢀⢀⢄⢄⢔⢔⢔⢔⢔⢔⠄⠔⢀⢔⢀⢄⢄⢄⢄⢀⢀⠀⠀⠀⠀⠀⠀⠀⠀⠀⠀⠀⠀⠀⠀⠀⠀⠀⠀⠀⠀⠀⠀⠀⠀⠀⠀⠀⠀⠀⠀⠀⠀⠀⠀⠀⠀⠀⠀⠀⠀⠀⠀⠀⠀⠀⠀⠀⠀⠀⢕⢕⠜⢿⢇⢕⢔⠀⠀⠀⢔⢕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⢕⢕⢕⠀⠀⠀⠀⠀⠑⠕⠀⠀⠀⠀⠀⠀⠀⠀⠀⠀⠀⠀⠀⠀⠀⠀⠀⠀⠀⠀⠀⠀⠀⠀⠀⠀⠀⠀⠀⠀⠀⠀⠀⠀⠀⠀⠀⠀⠀⠀⠀⠀⠀⠀⠀⢄⠄⠀⢁⢄⢔⢕⢕⢕⢕⢕⢕⢕⢕⢕⢔⢕⢕⢔⢄⢕⢕⢕⢕⠑⢑⠕⠁⠀⢀⠀⢀⠀⠀⠀⠀⠀⠀⠀⠀⠀⠀⠀⠀⠀⠀⠀⠀⠀⠀⠀⠀⠀⠀⠀⠀⠀⠀⠀⠀⠀⠀⠀⠀⠀⠀⠀⠀⠀⠀⠀⠀⠀⠀⠀⠑⠀⠀⠀⠀⠀⠀⠀⢀⢕⢕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⠀⠀⠀⠀⠀⠀⠀⢔⢔⠀⠀⠀⠀⠀⠀⠀⠀⠀⠀⠀⠀⠀⠀⠀⠀⠀⠀⠀⠀⠀⠀⠀⠀⠀⠀⠀⠀⠀⠀⠀⠀⠀⠀⠀⠀⠀⢀⢀⠐⠑⠕⢕⢕⢔⢔⢄⢕⢔⢕⢕⢕⢕⢕⢕⢕⢕⢕⢕⢕⢕⢕⢔⢕⢕⢕⢕⢕⢔⢔⢕⢕⠕⢔⢕⢑⠄⠄⠀⠀⠀⠀⠀⠀⠀⠀⠀⠀⠀⠀⠀⠀⠀⠀⠀⠀⠀⠀⠀⠀⠀⠀⠀⠀⠀⠀⠀⠀⠀⠀⠀⠀⠀⠀⠀⠀⠔⢕⠁⠀⠀⠀⠀⠀⠀⠀⠀⢕⢕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⢅⠀⠀⠀⠀⠀⠀⠀⠀⠁⠀⠀⠀⠀⠀⠀⠀⠀⠀⠀⠀⠀⠀⠀⠀⠀⠀⠀⠀⠀⠀⠀⠀⠀⠀⠀⠀⠀⠀⠀⠀⠀⠀⠀⢀⢄⢔⠔⠕⢅⢑⢄⢕⠁⢕⢕⢕⢕⢕⢕⢕⢕⢕⢕⢕⢕⢕⢇⢕⢕⢕⢕⢕⢕⢕⢕⢕⢕⢕⢕⢕⢕⢕⢕⢕⢕⢕⢕⢔⢔⠀⠀⠀⠀⠀⠀⠀⠀⠀⠀⠀⠀⠀⠀⠀⠀⠀⠀⠀⠀⠀⠀⠀⠀⠀⠀⠀⠀⠀⠀⠀⠀⠀⠀⠀⠀⠀⠀⠀⠀⠀⠀⠀⠀⠀⠀⠀⢁⢕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⠀⠀⠀⠀⠀⠀⠀⠀⠀⠀⠀⠀⠀⠀⠀⠀⠀⠀⠀⠀⠀⠀⠀⠀⠀⠀⠀⠀⠀⠀⠀⠀⠀⠀⠀⠀⠀⠀⠀⠀⠀⢄⢕⢕⢕⢕⢔⢕⢕⠁⢑⠕⢔⢕⢕⢕⢕⢕⢕⢕⢕⢕⢕⢎⢕⢕⢕⢕⢕⢕⢕⢕⢕⢕⢕⢕⢕⢕⢕⢕⢕⢕⢕⢕⢕⢕⢕⢕⢕⢕⢕⢕⢔⢀⠀⠀⢄⠀⠀⠀⠀⠀⠀⠀⠀⠀⠀⠀⠀⠀⠀⠀⠀⠀⠀⠀⠀⠀⠀⠀⠀⠀⠀⠀⠀⠀⠀⠀⠀⠀⠀⠀⠀⠀⠀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⠀⠀⠀⠀⠀⠀⠀⠀⠀⠀⠀⠀⠀⠀⠀⠀⠀⠀⠀⠀⠀⠀⠀⠀⠀⠀⠀⠀⠀⠀⠀⠀⠀⠀⠀⠀⠀⠀⠀⢄⢕⢕⢕⢕⢕⢕⢕⢕⢕⢔⢕⢔⢕⢕⢕⢕⢕⢕⢕⢕⢕⢕⠕⢕⣕⣵⢅⢕⢣⢕⢕⢕⢕⢕⢕⢕⢕⢕⢕⢕⢕⢕⢕⢕⢕⢕⢕⢕⢕⢕⢕⢕⢕⢕⢄⢕⢕⠀⠀⠀⢕⠀⠀⠀⠀⠀⠀⠀⠀⠀⠀⠀⠀⠀⠀⠀⠀⠀⠀⠀⠀⠀⠀⠀⠀⠀⠀⠀⠀⠀⠀⠀⠀⠀⠀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⠀⠀⠀⠀⠀⠀⠀⠀⠀⠀⠀⠀⠀⠀⠀⠀⠀⠀⠀⠀⠀⠀⠀⠀⠀⠀⠀⠀⠀⠀⠀⠀⠀⢀⠀⠀⠀⠀⢕⢕⢕⢕⢕⢕⢕⢕⢕⢕⢕⢕⢕⢕⢕⢕⢕⢕⢱⠵⢕⢑⢕⢘⢕⢕⢕⢕⢕⡕⢕⢕⢕⢕⢕⢕⢕⢕⢕⢕⢕⢕⢕⢕⢕⢕⢕⢕⢕⢕⢕⢕⢕⢕⢕⢕⢕⠕⠀⠀⠀⠀⢕⢀⠀⠀⠀⠀⠀⠀⠀⠀⠀⠀⠀⠀⠀⠀⠀⠀⠀⠀⠀⠀⠀⠀⠀⠀⠀⠀⠀⠀⠀⠀⠀⠀⠀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⠀⠀⠀⠀⠀⠀⠀⠀⠀⠀⠀⠀⠀⠀⠀⠀⠀⠀⠀⠀⠀⠀⠀⠀⠀⠀⠀⠀⠀⠀⠀⠀⠑⠀⠀⠀⠀⠀⠀⠁⠑⠑⠑⠑⠑⠑⠑⠑⠑⠑⠑⠑⠑⠑⠑⠑⠑⠑⠑⠑⠑⠑⠑⠑⠑⠑⠑⠑⠑⠘⠑⠑⠑⠑⠑⠑⠑⠑⠑⠑⠑⠑⠑⠑⠑⠑⠑⠑⠑⠑⠑⠑⠑⠑⠑⠀⠀⠀⠀⠀⠁⠑⠀⠀⠀⠀⠀⠀⠀⠀⠀⠀⠀⠀⠀⠀⠀⠀⠀⠀⠀⠀⠀⠀⠀⠀⠀⠀⠀⠀⠀⠀⠀⠀⠀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⣦⡙⢻⣿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⣿⣿⣿⣿⣿⣿⣿⣿⣿⣿⣷⡅⢜⢻⣿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⣧⢙⢿⣿⣿⣿⣿⣿⣿⣿⣿⣿⣿⣇⢕⢜⢿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⣷⣜⣿⣿⣿⣿⣿⣿⣿⣿⣿⣿⣷⡄⢜⠻⣿⣿⣿⣿⣿⣿⣿⣿⣿⡇⢿⣮⢻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⡿⢏⣽⣿⣿⣿⣿⣿⣿⣿⣿⣿⣿⣧⡕⢜⢟⢏⢝⣿⣿⣿⣿⣿⣿⡜⣿⣧⢻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⣿⢟⢑⢱⣿⣿⣿⣿⣿⣿⣿⣿⣿⣿⣿⣿⣷⣕⢷⣷⡱⡜⢻⠿⠿⠿⢿⡧⢹⢻⢏⢿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⣿⢏⢕⡇⣸⣿⣿⣿⣿⣿⣿⣿⣿⣿⣿⣿⣿⣿⣿⢗⠘⢇⢹⡕⢄⠀⠀⢀⠁⠐⠁⠁⠘⢻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⣿⢇⢕⡾⢕⣿⣿⣿⡿⢿⢿⢿⢿⢿⢿⢿⢿⢿⢿⠏⠀⠀⠁⢜⣷⡜⡕⢔⠁⠀⠀⠀⠀⠀⠀⠉⠛⠟⢿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⣿⢇⢕⣸⡇⢜⣝⢕⣕⡕⢕⢕⢕⢕⢕⢕⣱⢥⣷⣕⡕⠀⠀⠀⠕⢸⣧⢸⡕⠑⠀⠀⠀⠀⠀⠀⢀⠀⠀⠑⠝⣿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⣿⣿⢟⢱⢱⡿⢕⣱⡵⢏⣱⡕⢕⢕⢕⢕⢝⢟⢟⢕⢕⢝⢿⡔⠀⠀⠀⢜⣿⡇⢣⢀⠀⠀⠀⠀⠀⠀⢕⠀⠀⠀⠀⠙⢻⣿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⣿⢟⣫⢎⡕⢕⣾⡇⢕⢇⣵⣾⡿⢇⢕⢕⢕⢕⢕⢕⢕⢕⢕⢕⢕⢝⢔⠀⠀⢕⢿⣿⢜⡇⠀⠀⠀⠀⠀⠀⢀⠀⠀⠀⠀⠀⠀⠘⢙⢿⣿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⣿⣿⣿⣿⣿⣿⣿⣿⣿⣿⢟⣵⢏⢕⢵⢡⢦⣿⢕⢕⣾⣿⢏⢕⢕⢕⢕⢕⢕⢕⢕⢕⢕⢕⢱⡕⠱⣜⢧⢀⢕⢸⣿⣷⣧⢔⠀⠀⢀⢀⠀⠁⠀⠀⢔⢀⠀⠀⠀⠀⠁⠑⠝⠻⣾⣾⣷⣷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⠟⠿⠟⠟⠟⠻⠻⢟⡵⢏⢕⢑⡾⡜⢰⣿⡟⢕⢱⣿⢇⢕⢑⣾⣵⣵⣷⣷⣵⣵⣵⣵⣥⣼⣿⡔⣿⣷⢇⢕⢘⣿⣿⣿⡇⠀⠁⠀⠀⠑⠕⢕⢕⢕⠁⢀⢄⠄⠀⠀⠀⠀⠀⠝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⠀⢀⣵⢏⢕⢕⣵⡿⣇⢇⣧⣿⡇⢕⢸⢱⣾⣿⣿⣿⣿⣿⣿⣿⣿⣿⣿⣿⣿⣿⣿⣇⢜⣿⡇⢕⢜⣿⣿⡿⡇⢔⠀⠀⠀⠀⠀⠑⢕⠀⠀⠁⠀⠀⠀⠀⠀⠀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⣷⢣⣾⢇⢕⣱⣾⢟⣼⢹⢕⢹⣿⡇⢕⢰⣿⣿⣿⣿⣿⣿⣿⣿⣿⣿⣿⣿⣿⣿⣿⣿⣿⢕⢘⡇⢕⢕⣸⣿⡇⢇⢕⠀⠀⠀⢀⠔⠀⢄⢀⢀⠀⠀⠀⢀⢄⠄⣰⣷⣿⣷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⣿⣳⣿⢕⢕⣵⣿⢯⣾⡟⢰⢕⢺⣿⢇⢕⢕⢿⡿⣿⣿⣿⣿⣿⣿⣿⣿⣿⣿⣿⣿⣿⣿⣿⢕⢅⢕⢕⢅⣽⣿⣿⢁⢕⠀⠀⠀⢅⢕⢔⢠⣅⢅⢁⢁⢅⡅⠔⣵⣾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⣿⣳⣿⢇⢕⣾⣿⢣⣿⢏⢕⢺⢕⠜⢱⣵⢕⢕⢜⢳⣿⣿⣿⣿⣿⣿⣿⣿⣿⣿⣿⣿⣿⣿⣿⢕⢕⢕⢕⠕⣿⣿⣿⢸⢕⠀⠀⠀⠕⠌⢕⠕⠜⢇⢕⣕⠀⠀⠄⡘⡿⣿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⣿⢧⡿⢏⢕⣾⣿⢣⡿⢇⢕⢕⢸⢁⢰⣿⣷⢕⢕⢕⣼⣿⣿⣿⣿⣿⣿⣿⣿⣿⣿⣿⣿⣿⣿⣿⢕⢕⢕⢕⢠⣿⢿⠟⠁⠀⢀⠀⠀⠀⠀⠀⠀⠀⠀⠑⠌⢕⢔⢎⠑⢄⢕⢙⢿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⣿⣿⡿⢏⣾⢟⢕⣾⣿⢣⣿⢇⢕⢕⢕⢠⣷⣿⣿⣿⡕⢕⢱⣿⣿⣿⣿⣿⣿⣿⣿⣿⣿⣿⣿⣿⣿⣿⣿⢕⢀⠁⠁⠁⠀⠀⠀⠀⠀⢕⢕⢔⢄⢄⢀⠀⠀⠀⠀⠀⢀⠁⠀⢄⢁⠑⢑⣸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⣿⢿⢟⢝⢹⢕⢕⣸⡿⢇⣼⣿⢇⣿⢏⢕⢕⢕⢕⢕⢕⢟⢻⣿⢏⢕⣸⣿⣿⣿⣿⣿⣿⣿⣿⣿⣿⣿⣿⣿⣿⡇⣿⢕⢔⠀⠀⠀⠀⠀⠀⠀⢔⢕⢕⢕⢷⣿⡞⣷⡔⢄⠀⠀⠀⠑⠑⢑⢄⢔⣟⣿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⣿⢣⡏⢕⢱⢗⢕⢕⣿⢹⢱⣿⡟⣾⡏⢕⢕⢕⢕⣼⢕⢸⢇⢕⢔⢕⢕⣿⣿⢸⣿⣿⣿⣿⣿⣿⣿⣿⣿⣿⣿⣿⡇⢕⢕⢕⢀⠀⠀⠀⠀⠀⢔⢕⢕⢸⢕⢸⣿⡇⣿⣧⢕⢕⡔⡄⢄⢕⢝⢗⢕⢹⡎⣿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⣿⡏⢜⢕⢕⢕⢕⢕⢱⣿⢕⣿⣿⢹⣿⡇⢕⢕⢕⢕⡟⢕⣸⣿⣧⣵⣕⢕⣿⡏⢸⣿⣿⣿⣿⣿⣿⣿⣿⣿⣿⣿⣿⡕⢕⢕⢕⢕⣵⣦⣴⣦⣕⢕⢕⢕⣇⡇⢜⣿⣷⣿⣿⡕⢕⡇⣿⡇⢕⢕⢕⢕⢕⢕⡽⣿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⡟⢸⡕⢕⢕⢕⢕⢕⢸⣿⢰⣿⡏⣿⣿⡇⢕⣵⢕⢕⢇⢕⣿⣿⣿⣿⡟⢕⢿⢇⢸⣿⡏⢿⣿⣿⣿⣿⣿⣿⣿⣿⣿⢕⢕⢕⢕⢸⣿⣿⣿⣿⣿⡕⢕⢕⣿⣿⢕⣿⡇⣿⣿⣇⣱⡇⣿⡇⢕⢕⢕⢕⢕⢡⡗⢹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⣿⢱⣇⢕⣕⢕⢕⣕⢕⢱⡟⣾⣿⢳⣿⣿⣷⣿⣿⢕⢕⢕⢕⣿⣿⣿⣿⡇⢕⡸⢕⢸⣿⡇⢸⡇⣿⣿⣿⣿⢿⣿⣿⡟⢕⢕⢕⢕⢸⣿⣿⣿⣿⣿⣇⢕⢕⣿⣿⣇⢻⡇⣿⣿⣿⣾⡇⢸⣿⢕⢵⡕⢕⣵⢜⡱⢇⢿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⡇⢕⢎⢕⢝⣱⢟⢕⢕⢸⣇⣿⣿⢸⣿⣿⣿⡟⣿⢕⢕⢕⢕⣷⣷⣷⣵⡕⢕⡇⢕⢸⣟⢇⢌⣿⢸⣿⣿⣿⢌⢿⢻⢟⢕⢄⢕⠑⣝⣵⣵⣷⣷⣷⣷⢕⢕⢹⣿⣿⢸⡇⣿⣿⣿⣿⢇⢰⣿⢕⢕⢝⢧⢕⢕⢕⢕⢸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⣿⣱⢕⢕⣕⢿⢕⣱⣵⢔⢸⣿⢇⣿⣿⣿⣿⢕⡏⢕⡇⢕⢕⣿⣿⣿⣿⡇⢕⢕⣳⣕⢟⢝⢕⢹⡕⣻⣿⣿⡕⢕⢕⢕⢕⢕⢕⢱⣿⣿⣿⣿⣿⣿⡏⢕⢕⢸⣿⣿⢜⢇⣿⢻⣿⣿⢕⢸⣿⢷⡵⢕⢸⣣⢕⢕⢜⡿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⣷⡕⢕⢝⢳⢷⣵⣕⠘⢸⡟⢕⣿⣿⣿⡟⢕⢇⢸⡷⢑⢕⣟⣿⣽⣽⡟⢱⢕⢿⣿⡕⢕⢇⠔⢧⢺⣿⣿⣧⢕⢕⢕⢕⡕⢕⢼⢟⢟⢯⢽⣽⣽⣱⢕⢕⢸⢻⣿⢕⢕⡇⠸⣿⡿⢕⢸⣿⣵⡵⢷⢟⢝⢕⢸⣾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⣧⣜⢇⢕⢕⡝⢜⣿⢕⢕⣿⣿⣿⢕⢕⢕⢸⠻⠇⠜⠛⠙⠙⠙⠓⠑⢇⢕⠜⢽⣇⡕⡜⢺⢆⢝⢿⣿⡇⠕⢕⣸⢕⡕⢕⢕⠑⠑⠙⠙⠙⠙⠕⠚⠇⢻⡎⢕⢕⢕⢕⢸⡇⢕⣼⣿⢕⡕⢕⢱⢕⣵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⣮⡣⢕⢕⢕⡇⡇⢕⢹⠿⣿⢕⢕⢕⠐⢀⢄⢔⢔⠑⠀⠀⠁⠀⠀⠁⢕⢻⣿⣿⣷⣷⣼⣕⣵⣝⣻⣜⣱⣿⡞⢕⢁⠄⠀⠁⠀⠀⠁⠕⢔⢄⢀⠑⠕⢕⢕⢕⢕⢡⡇⢕⣿⡇⢕⠕⠕⢕⢸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⡿⠁⠀⢕⢕⡇⢇⢕⢜⢕⢻⢕⢕⢄⠀⣕⣵⣵⢱⣴⠄⠀⠀⠀⠀⠀⢱⡸⣿⣿⣿⣿⣿⣿⣿⣿⣿⣿⣿⣿⣅⣵⡱⡤⠔⠀⠀⠀⠀⠀⢱⣵⣕⠔⢄⢕⢕⣱⢕⣘⢇⠱⣿⡇⢔⠀⠀⢕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⣿⡿⠕⠀⠀⠁⢘⢕⢇⢕⢕⢕⢕⢕⢕⢕⢕⣼⣿⣿⡔⠀⠀⠀⢄⠀⠀⠀⢸⣿⣿⣿⣿⣿⣿⣿⣿⣿⣿⣿⣿⣿⣿⣿⡇⢀⠀⠀⢀⠀⠀⠀⣸⣿⣯⣾⡇⢕⢱⡿⢱⡏⡇⢜⣿⡇⠁⠀⠀⠑⡜⣿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⣿⢟⢜⠀⠀⠀⠀⢸⣿⢕⢕⢕⢕⢕⣷⣕⢕⠁⣿⣿⣿⣷⣕⠑⢔⢔⢔⢁⣹⣿⣿⣿⣿⣿⣿⣿⣿⣿⣿⣿⣿⣿⣿⣿⣿⣷⣔⠇⢔⢔⠕⢑⣵⣿⣿⣿⡟⢕⢱⡿⢇⡰⢔⡇⢕⢿⡇⠀⠀⠀⠀⢜⣮⡻⣿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⣿⢫⡞⠁⠀⠀⠀⠀⢸⡿⢕⢕⢱⢕⢕⢜⢢⢧⢕⣿⣿⣿⡝⢟⠷⠧⠵⢗⣾⣿⣿⣿⣿⣿⣿⣿⣿⣿⣿⣿⣿⣿⣿⣿⣿⣿⣿⣿⣗⢷⠷⠷⢟⢫⢿⣿⡿⢕⣱⢟⢕⢱⢇⢕⡇⢕⢸⣇⠀⠀⠀⠀⠀⢜⢻⣎⢿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⣿⣣⢞⠁⠀⠀⠀⠀⠀⠸⡜⢕⢕⢕⢕⢕⢕⢕⢜⢕⢹⣿⢻⢟⢇⢇⢱⢟⢛⠿⣿⣿⣿⣿⣿⣿⣿⣿⣿⡿⣿⣿⣿⣿⣿⣿⣿⣿⣿⡿⢟⢇⢓⢕⢕⢞⡿⢕⡱⢇⡕⢕⡞⢕⢕⣇⢕⢸⣿⠀⠀⠀⠀⠀⢄⢕⢝⢷⡽⣿⣷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⣿⣳⢏⢕⢔⠀⠀⠀⠀⠀⠝⢕⢕⡕⢕⢕⢕⢕⢕⢕⢕⣸⣧⢕⢕⢕⢅⢕⢕⢕⢑⣿⣿⣿⣿⣿⣿⣿⣿⣿⣳⣿⣿⣿⣿⣿⣿⣿⣿⣿⡕⢕⢇⢕⢕⢔⢕⢕⡵⢕⢕⢕⢰⢏⢕⢕⢻⢕⢜⣿⠀⠀⠀⠀⠀⢕⢕⡕⢕⢝⢎⢿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⣿⢳⢇⢕⢱⢕⢔⢠⣤⣴⡇⢕⢕⢅⣸⢕⢕⢕⢕⢕⢕⢕⢧⢫⣆⣑⣑⣑⣵⣥⣥⣾⣿⣿⣿⣿⣿⣿⣿⣿⣿⣿⣿⣿⣿⣿⣿⣿⣿⣿⣿⣿⣷⣑⣕⠕⣕⣵⣿⡱⢇⢕⢕⣾⢕⢕⢕⢸⢕⢕⡟⢰⣦⣴⣶⣧⢕⢕⢹⡕⢣⢕⢳⡻⣿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⣿⢧⢇⢱⢕⡇⢕⢕⣾⣿⣿⢕⢕⢕⢕⣱⢕⢕⢕⢕⢕⢕⢕⢕⢕⢻⣿⣿⣿⣿⣿⣿⣿⣿⣿⣿⣿⣿⣿⣿⣿⣿⣿⣿⣿⣿⣿⣿⣿⣿⣿⣿⣿⣿⣿⣿⣿⣿⣿⢕⢕⢕⢕⢱⡿⡕⢕⢕⢕⡇⢕⢇⢸⣿⣿⣿⣿⣧⢕⢕⠘⡇⢷⡕⢕⡹⣿⣿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⡟⡜⢕⡟⡸⢕⢕⢸⣿⣿⣿⢕⢕⢕⡕⠜⢕⢕⢕⢕⢕⢕⢕⢕⢕⢕⢻⣿⣿⣿⣿⣿⣿⣿⣿⣿⠙⠟⢟⢟⢟⢟⢟⢟⢟⢟⠟⠋⢹⣿⣿⣿⣿⣿⣿⣿⣿⡿⢕⢕⢕⢕⢕⣼⢗⢕⢕⢕⢕⢕⢕⢕⢸⢿⢿⢿⢿⣿⣧⢕⢕⢹⡞⣿⣇⢔⡹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⢳⢕⣾⣧⡇⢕⢕⣿⣿⣿⣿⢕⢕⢕⢇⢸⡇⢕⢕⢕⢕⢕⢕⢕⢕⢕⢕⢜⢿⣿⣿⣿⣿⣿⣿⣿⡔⢔⢕⢕⢕⢕⢕⢕⢕⢕⢔⢔⣼⣿⣿⣿⣿⣿⣿⡿⢏⢕⢕⢕⢕⢕⢸⢇⡝⢕⢕⢕⢕⢕⢕⢕⢕⢕⢕⢕⢜⢝⢝⢕⢕⢕⢳⢝⢝⢕⢕⣹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⡿⢇⣸⣿⢸⢇⢕⣸⣿⣿⣿⢟⢕⢕⢕⢕⢜⠮⡕⢕⢕⢕⠕⢕⠕⢕⢕⢕⢕⢕⢜⢟⢿⣿⣿⣿⣿⣿⣷⣧⣵⣕⣱⣕⣵⣵⣵⣾⣿⣿⣿⣿⣿⡿⢟⢝⢕⢕⢕⢕⢕⢕⢑⡇⢜⢕⢕⢕⢕⢕⢕⢕⢕⢵⢕⣕⣕⣕⡕⢕⢕⢕⢕⢸⡇⢕⢕⢱⢕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⣇⢱⣿⣿⢜⢕⢕⢿⢟⢝⣕⣵⡇⢕⢕⢕⢕⢕⢣⢕⢕⢕⢕⢇⢕⢕⢕⢕⢕⢕⢕⢕⢕⢕⢝⢟⢿⣿⣿⣿⣿⣿⣿⣿⣿⣿⣿⣿⣿⡿⢟⢏⢕⢕⢕⢕⢕⢕⢕⢕⢕⢕⡜⢕⣽⢕⢕⡕⢕⢕⢕⢕⢕⣿⣧⡕⢝⢝⢕⢕⢕⢕⢕⢕⡇⢕⢕⢸⣇⢔⠀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⢿⢇⢸⢟⢻⢸⢕⢕⢕⣵⣾⣿⣿⢇⢕⢁⢕⢕⢕⢔⢕⢕⢕⢕⢕⢕⢕⢕⢕⢕⢕⢕⢕⢕⢕⢕⢕⢕⢕⢝⢟⢿⢿⣿⣿⣿⢿⢟⢝⢕⢕⢕⢕⢕⢕⢕⢕⢕⢕⢕⢕⢕⡱⢕⣾⡏⢕⢕⢕⢕⢕⢕⠅⢕⢝⢿⣿⣷⡕⡜⢕⢕⢱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⢀⢕⡕⢎⢏⢔⢕⢱⡿⢿⢟⢝⢕⢕⢕⢕⢕⢕⢕⢕⢕⠕⢕⢕⢕⢕⢕⢑⢕⢕⢕⢕⢕⢕⢕⢕⢕⢕⢕⢕⢕⢕⢕⢔⢕⢕⢕⢕⢕⢕⢕⢕⢕⢕⢕⢕⢕⢕⢕⢕⢕⢕⢱⣾⣿⡇⢕⢕⡇⢕⢕⢕⢕⢕⢕⢕⢝⢟⢿⣻⣧⡿⢗⢕⢜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⣷⣿⣿⣿⣿⡿⢟⢕⢕⢕⢕⡜⢕⢕⢕⢕⢕⢕⢔⢕⢕⢕⢕⢕⠕⢕⢕⢕⢕⣔⡕⢕⢕⢕⢕⢕⢕⢕⢕⢕⢕⢕⢕⢕⠕⠑⢕⢕⢕⢕⢕⢕⢕⣕⣥⣾⣿⢕⢕⠑⢕⢕⢕⢕⢕⢕⢕⢕⢕⢕⢕⢻⡿⢕⢕⢕⢕⢕⢕⢕⢕⢕⢕⢔⢕⢕⢕⢕⢕⢕⢕⢕⢕⡕⢕⢱⢸⣇⣐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⡿⢟⢝⢕⡕⢕⢕⢕⣸⢕⢕⢕⢕⢕⢕⢕⢕⢕⢕⢕⢕⢕⢕⢕⢕⢕⡕⢸⣾⡕⢕⢕⢕⢕⢕⢕⢕⢕⢕⠕⠑⠀⠀⢔⢕⢕⣱⣷⣶⣿⣿⣿⣿⣿⣷⢕⢕⢀⠀⠁⠕⢕⢕⢕⢕⢕⢕⢅⢕⢻⢕⢕⢕⢕⢕⢕⢕⢕⢕⢕⢕⢕⢕⡕⢕⢕⢕⢕⢕⢕⢕⢕⢕⢕⢕⢜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⢟⢕⢕⣱⣵⣿⡇⢕⢕⢱⣿⡇⢕⢕⠕⢕⢕⢕⢕⢕⢕⢕⢕⢕⢕⢕⢱⣾⣷⢇⣯⢷⢕⢕⢕⢕⢕⢕⠕⠁⠀⠀⠀⠀⢕⢕⢕⢕⣿⣿⣿⣿⣿⣿⣿⣿⣿⢕⢕⢕⠀⠀⠀⠀⠁⠑⠕⢕⢕⠕⢁⢄⢄⢄⢁⠕⢕⢕⢕⢕⢕⢕⢕⢕⢕⢜⢕⢕⢕⢕⢕⢕⢕⢕⢕⡕⢕⢕⢕⢜⢻⢿⢿⠿⠿⠿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⣿⣿⣿⢟⠕⣱⣷⣿⣿⣿⣿⣇⢕⢕⣼⣿⣷⢕⠀⠀⢕⢕⢕⢕⢕⢕⢕⢕⢕⢕⣱⣿⣿⣿⢕⣿⢋⡇⢕⢕⢕⢕⠀⠀⠀⠀⠀⠀⠀⢕⢕⢕⢸⣿⣿⣿⣿⣿⣿⣿⣿⣿⢕⢕⢕⠀⠀⠀⠀⠀⠀⠀⠁⢀⢀⠀⠑⠑⠑⠀⢄⠑⢱⡕⠕⠕⠕⠕⠕⢕⢕⢕⢕⢅⣕⣕⣕⣕⣕⣅⣧⢕⢕⢕⢅⡕⢔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⢏⢱⣿⣿⣿⣿⣿⣿⣿⣿⢕⢕⣿⣿⣿⣇⢔⠀⢕⢕⢕⢕⢕⢕⢕⢕⢕⣸⣽⣽⡽⢕⢕⢹⣯⡏⢕⢕⢕⠁⠀⠀⠀⠀⠀⠀⠀⢕⢕⢑⣺⣿⣿⣿⣿⣿⣿⣿⣿⢯⢕⢕⢕⠀⠀⠀⠀⠀⠀⠀⠀⢕⢕⠑⠀⠀⠀⠑⠁⠀⠀⠀⠀⠀⠀⠀⠀⠀⠁⢕⢕⢸⣿⣿⣿⣿⣿⣿⣿⡕⢕⢕⣾⣿⣇⢕⢄⠀⢄⡇⠀⠀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⣿⣿⢇⢱⣿⣿⣿⣿⣿⣿⣿⣿⣿⡕⢕⣿⣿⣿⣿⣧⣤⢁⢕⢕⢕⢕⢕⣵⣿⣿⣿⣿⣿⣏⢕⡕⣼⡇⢕⢕⢕⢕⠀⠀⠀⠀⠀⠀⠀⠀⠕⢕⢕⠺⣿⣿⣿⣿⣿⣿⣿⡿⢕⢕⢕⢕⠀⠀⠀⠀⠀⠀⠀⠀⢁⢁⠄⠑⠀⠀⠀⠀⠀⠀⠀⠀⠀⠀⠀⠀⠀⠀⠁⠑⠻⠿⠿⠿⠿⠿⢿⡿⠑⢕⢘⢛⢛⢛⠃⠕⢔⠁⠛⠃⠀⠀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⠀⢕⢕⢕⢕⢕⢑⢜⢝⢝⢿⢿⣿⣿⣿⣿⣿⣿⣿⣿⡿⢕⣾⣿⣿⣿⣿⣿⣿⣿⣿⣿⣧⢜⣿⣿⣿⣿⣿⣿⡕⢕⢕⢕⣱⣿⣿⣿⣿⣿⣿⣿⣿⢕⢕⣿⢇⢕⢕⢕⢕⠀⠀⠀⠀⠀⠀⠀⠀⠀⢱⣵⣼⣿⣿⣿⣿⣿⣿⣿⣵⣧⣵⣵⠁⠀⠀⠀⠀⠀⠀⠀⠀⠀⠑⠀⠀⠀⠀⠀⠀⠀⠀⠀⠀⠀⠀⠀⠀⠀⠀⠀⠀⠀⠀⠀⠀⠀⠀⠀⠁⠱⣧⣕⣕⣕⣑⠀⠀⠕⢕⠀⠀⢀⣁⣔⣔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⢔⢕⢕⢕⢕⢕⢕⢕⢕⢕⢕⢕⣿⣿⣿⣿⣿⣿⣿⣿⡇⢱⣿⣿⣿⣿⣿⣿⣿⣿⣿⣿⣿⡕⣿⣿⣿⣿⣿⣿⣧⢕⢕⣱⣿⣿⣿⣿⣿⣿⣿⣿⣿⢇⢕⡇⢕⢕⢕⢕⢕⠀⠀⠀⠀⠀⠀⠀⠀⠀⠈⢻⣿⣿⣿⣿⣿⣿⣿⣿⣿⣿⡏⠇⠀⠀⠀⠀⠀⠀⠀⠀⠀⠀⠀⠀⠀⠀⠀⠀⠀⠀⠀⠀⠀⠀⠀⠀⠀⠀⠀⠀⠀⠀⠀⠀⠀⠀⠀⠀⠀⠀⠈⠻⣿⣿⣿⣶⡖⢆⢕⢐⠐⠘⠙⠙⠙⠑⢕⢕⢕⠘⠙⠙⠙⠙⠛⢟⣿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⢔⢕⢕⢕⢕⢕⢕⢕⢕⢕⢕⣿⣿⣿⣿⣿⣿⣿⣿⡇⢸⣿⣿⣿⣿⣿⣿⣿⣿⣿⣿⣿⣷⣿⣿⣿⣿⣿⣿⣿⣧⢱⣿⣿⣿⣿⣿⣿⣿⣿⢿⡏⢕⢱⢕⢕⢕⢕⢕⠀⠀⠀⠀⠀⠀⠀⠀⠀⠀⠀⠑⢝⣿⣿⣿⣿⣿⣿⣿⠟⠙⠁⠀⠀⠀⠀⠀⠀⠀⠀⠀⠀⠀⠀⠀⠀⠀⠀⠀⠀⠀⠀⠀⠀⠀⠀⠀⠀⠀⠀⠀⠀⠀⠀⠀⠀⠀⠀⠀⠀⠀⠀⠀⠘⢿⣿⣿⣷⡕⠑⢕⣕⡄⡀⠀⠀⠀⢕⢕⢕⠀⣀⣀⣐⣔⡕⢌⢝⢟⢿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⠑⢔⠕⢕⢕⢕⢕⢕⢕⢕⠁⠀⢻⣿⣿⣿⣿⣿⣿⣿⣇⡿⣟⣯⣵⣷⣷⣷⡷⢷⠯⢟⡿⣿⣿⣿⣿⣿⣿⣿⣿⣏⣿⣿⣿⣿⣿⣿⣿⣿⣿⢸⢕⣱⡸⢕⢕⢜⢕⢕⠀⠀⠀⠀⠀⠀⠀⠀⠀⠀⠀⠀⠑⠞⠛⠛⠛⠛⠋⠁⠀⠀⠀⠀⠀⠀⠀⠀⠀⠀⠀⠀⠀⠀⠀⠀⠀⠀⠀⠀⠀⠀⠀⠀⠀⠀⠀⠀⠀⠀⠀⠀⠀⠀⠀⠀⠀⠀⠀⠀⠀⠀⠀⠀⠀⠀⠹⡿⢿⠇⠀⢕⣿⣿⣷⣴⣴⡔⠁⣵⣵⣴⣿⣿⣿⡿⢕⢕⢕⢕⢕⢕⢝⢟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⠅⠕⠑⠕⢕⢕⠕⠀⠀⠀⢻⣿⣿⣿⢿⣟⣽⣷⣿⣿⢿⢟⢝⢕⢕⠀⠀⠀⠀⠀⠁⠉⠙⠻⠿⣿⣿⡿⣼⣿⣿⣿⣿⣿⣿⣿⣿⣿⢰⢕⡿⡏⢕⢕⢑⢕⠑⠀⠀⠀⠀⠀⠀⠀⠀⠀⠀⠀⠀⠀⠀⠀⠀⠀⠀⠀⠀⠀⠀⠀⠀⠀⠀⠀⠀⠀⠀⠀⠀⠀⠀⠀⠀⠀⠀⠀⠀⠀⠀⠀⠀⠀⠀⠀⠀⠀⠀⠀⠀⠀⠀⠀⠀⠀⠀⠀⠀⠀⠀⠀⠀⠀⠀⠀⢿⣿⣿⣦⣅⡻⢿⣿⣿⣿⡇⠀⣿⣿⣿⣿⣿⣿⠇⠁⠑⢕⢕⢕⢕⢕⢕⢕⢹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⠀⢕⢕⢀⠀⠀⠁⠀⢀⢄⢀⠀⠀⢻⢟⣵⣿⣿⢿⢟⢝⢕⢕⢕⢕⢕⢕⢔⠀⠀⠀⠀⠀⠀⠀⠀⠀⠀⠀⠀⠀⠀⠀⠀⠈⠙⠛⢿⣿⣿⠇⣼⡻⢕⠕⠑⠁⠁⠀⠀⠀⠀⠀⠀⠀⠀⠀⠀⠀⠀⠀⠀⠀⠀⠀⠀⠀⠀⠀⠀⠀⠀⠀⠀⠀⠀⠀⠀⠀⠀⠀⠀⠀⠀⠀⠀⠀⠀⠀⠀⠀⠀⠀⠀⠀⠀⠀⠀⠀⠀⠀⠀⠀⠀⠀⠀⠀⠀⠀⠀⠀⠀⠀⠀⠀⢕⢕⢕⢜⢟⢿⣿⣷⣯⣟⢿⢇⠀⢿⣿⣿⣿⣿⠃⠀⠀⢔⢕⢕⢕⠑⠕⠕⢔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⠁⢕⢕⢄⠀⠀⠀⠕⠕⠁⠀⣠⣾⣿⡿⢏⢕⢕⢕⢕⢕⢕⢕⢕⢕⢕⢕⠀⠀⠀⠀⠀⠀⠀⠀⠀⠀⠀⠀⠀⠀⠀⠀⠀⠀⠀⠀⠈⠝⠘⠁⠀⠀⠀⠀⠀⠀⠀⠀⠀⠀⠀⠀⠀⠀⠀⠀⠀⠀⠀⠀⠀⠀⠀⠀⠀⠀⠀⠀⠀⠀⠀⠀⠀⠀⠀⠀⠀⠀⠀⠀⠀⠀⠀⠀⠀⠀⠀⠀⠀⠀⠀⠀⠀⠀⠀⠀⠀⠀⠀⠀⠀⠀⠀⠀⠀⠀⠀⠀⠀⠀⠀⠀⠀⠁⠑⠕⠕⠕⠕⢕⢝⢻⣿⣿⣦⣄⠁⢟⢟⢟⠃⠀⠀⠀⠀⠑⠕⠁⠀⠀⢕⢕⢜⢸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⢄⠀⠀⠀⠀⢠⣾⣿⣿⢏⢕⢕⢕⢕⠕⠕⠕⠑⠕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⠙⢻⣿⣷⣕⡕⠐⠀⠀⢀⢀⠀⠀⠀⠀⢀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⢔⠀⠀⠀⢹⣿⡟⢕⢕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⢿⣿⣿⣆⠀⠀⠑⠕⠕⠀⠀⢀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⢔⠀⠀⠸⠟⠑⢕⢕⢕⠁⠀⠀⠀⠀⠀⠀⠀⠀⠀⠀⠀⠀⠀⠀⠀⠀⠀⠀⠀⠀⠀⠀⠀⠀⠀⠀⠀⠀⠀⠀⠀⠀⠀⠀⠀⠀⠀⠀⠀⠀⠀⠀⠀⠀⠀⠀⠀⠀⠀⠀⢀⢀⢄⢄⢔⢔⢔⢔⢔⢔⢄⠔⢀⢐⢀⢄⢀⢄⢄⢀⢀⠀⠀⠀⠀⠀⠀⠀⠀⠀⠀⠀⠀⠀⠀⠀⠀⠀⠀⠀⠀⠀⠀⠀⠀⠀⠀⠀⠀⠀⠀⠀⠀⠀⠀⠀⠀⠀⠀⠀⠀⠀⠀⠀⠀⠀⠀⠀⠀⠀⠀⢕⢝⣿⣿⢇⢀⠀⠀⠀⠀⢀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⢔⢀⠀⠀⠀⠀⠕⢕⠀⠀⠀⠀⠀⠀⠀⠀⠀⠀⠀⠀⠀⠀⠀⠀⠀⠀⠀⠀⠀⠀⠀⠀⠀⠀⠀⠀⠀⠀⠀⠀⠀⠀⠀⠀⠀⠀⠀⠀⠀⠀⠀⢀⠀⠀⢄⠄⢀⢁⢄⢔⢕⢕⢕⢕⢕⢕⢕⢕⢕⢔⢕⢕⢔⢄⢅⢕⢕⢕⠑⢑⢑⠁⠀⢀⢀⢀⠀⠀⠀⠀⠀⠀⠀⠀⠀⠀⠀⠀⠀⠀⠀⠀⠀⠀⠀⠀⠀⠀⠀⠀⠀⠀⠀⠀⠀⠀⠀⠀⠀⠀⠀⠀⠀⠀⠀⠀⠀⠀⠀⢔⢕⠁⠘⠟⠕⢕⢀⠀⠀⢄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⠕⠀⠀⠀⠀⠀⠀⢕⢔⠄⠀⠀⠀⠀⠀⠀⠀⠀⠀⠀⠀⠀⠀⠀⠀⠀⠀⠀⠀⠀⠀⠀⠀⠀⠀⠀⠀⠀⠀⠀⠀⠀⠀⠀⠀⠀⠀⢀⢀⠐⠑⠕⢕⢕⢔⢐⢄⢕⢔⢕⢕⢕⢕⢕⢕⢕⢕⢕⢕⢕⢕⢕⢔⢑⢕⢕⢕⢕⢕⢔⢕⢔⢅⢔⢕⠑⠄⠄⠀⢀⠀⠀⠀⠀⠀⠀⠀⠀⠀⠀⠀⠀⠀⠀⠀⠀⠀⠀⠀⠀⠀⠀⠀⠀⠀⠀⠀⠀⠀⠀⠀⠀⠀⠀⠀⠀⠀⢔⢕⠕⠀⠀⠀⠀⠀⠀⠀⠀⢄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⠀⠀⠀⠀⠀⠀⠀⠀⠑⠀⠀⠀⠀⠀⠀⠀⠀⠀⠀⠀⠀⠀⠀⠀⠀⠀⠀⠀⠀⠀⠀⠀⠀⠀⠀⠀⠀⠀⠀⠀⠀⠀⠀⠀⠀⢄⢔⢔⠅⢁⢔⢄⠕⠑⢕⢕⢕⢕⢕⢕⢕⢕⢕⢕⢕⢕⢕⢕⢕⢕⢕⢕⢕⢕⢱⢕⢕⢕⢕⢕⢕⢕⢕⢕⢕⢕⢕⢕⢔⢕⠀⠀⠀⠀⠀⠀⠀⠀⠀⠀⠀⠀⠀⠀⠀⠀⠀⠀⠀⠀⠀⠀⠀⠀⠀⠀⠀⠀⠀⠀⠀⠀⠀⠀⠀⠀⠀⠀⠁⠀⠀⠀⠀⠀⠀⠀⠀⢄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⠀⠀⠀⠀⠀⠀⠀⠀⠀⠀⠀⠀⠀⠀⠀⠀⠀⠀⠀⠀⠀⠀⠀⠀⠀⠀⠀⠀⠀⠀⠀⠀⠀⠀⠀⠀⠀⠀⠀⠀⠀⠀⢄⢕⢕⢕⢔⢔⢔⢐⠑⠑⢕⢔⢕⢕⢕⢕⢕⢜⢕⢕⢕⢕⢎⢕⢕⢕⢕⢕⢕⢕⢕⢕⢕⢕⢕⢕⢕⢕⢕⢕⢕⢕⢕⢕⢕⢕⢕⢕⢕⢕⢔⢔⢀⠀⠀⢀⢄⠀⠀⠀⠀⠀⠀⠀⠀⠀⠀⠀⠀⠀⠀⠀⠀⠀⠀⠀⠀⠀⠀⠀⠀⠀⠀⠀⠀⠀⠀⠀⠀⠀⠀⠀⠀⠀⠀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⠀⠀⠀⠀⠀⠀⠀⠀⠀⠀⠀⠀⠀⠀⠀⠀⠀⠀⠀⠀⠀⠀⠀⠀⠀⠀⠀⠀⠀⠀⠀⠀⠀⠀⠀⠀⠀⠀⠀⠀⢄⢕⢕⢕⢕⢕⢕⢕⢕⢕⢔⢅⢔⢕⢕⢕⢕⢕⢕⢕⢕⢕⢕⢕⡕⢕⣕⢅⢅⢕⢕⢕⢕⢕⢕⢕⢕⢕⢕⢕⢕⢕⢕⢕⢕⢕⢕⢕⢕⢕⢕⢕⢕⢕⢕⢄⢔⢕⠕⠀⠀⢀⢀⠀⠀⠀⠀⠀⠀⠀⠀⠀⠀⠀⠀⠀⠀⠀⠀⠀⠀⠀⠀⠀⠀⠀⠀⠀⠀⠀⠀⠀⠀⠀⠀⠀⠀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⠀⠀⠀⠀⠀⠀⠀⠀⠀⠀⠀⠀⠀⠀⠀⠀⠀⠀⠀⠀⠀⠀⠀⠀⠀⠀⠀⠀⠀⠀⠀⠀⠀⠀⠀⠀⠀⠀⠀⠑⠑⠑⠑⠑⠑⠑⠑⠑⠑⠑⠑⠑⠑⠑⠑⠑⠑⠑⠑⠑⠑⠑⠑⠙⠑⠘⠘⠑⠑⠑⠑⠑⠑⠑⠑⠑⠑⠑⠑⠑⠑⠑⠑⠑⠑⠑⠑⠑⠑⠑⠑⠑⠑⠑⠑⠑⠑⠑⠀⠀⠀⠀⠑⠀⠀⠀⠀⠀⠀⠀⠀⠀⠀⠀⠀⠀⠀⠀⠀⠀⠀⠀⠀⠀⠀⠀⠀⠀⠀⠀⠀⠀⠀⠀⠀⠀⠀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⡝⠻⣿⣿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⣿⣿⣿⣿⣿⣿⣿⣿⣿⣧⢌⢻⣿⣿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⡟⢿⣿⣿⣿⣿⣿⣿⣿⣿⣿⣿⣷⡕⢜⢻⣿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⣿⣿⣿⣿⣿⣿⣿⣿⣿⣷⣔⠙⢿⣿⣿⣿⣿⣿⣿⣿⣿⣿⣷⡱⣱⡝⣿⣿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⣷⣜⡿⣿⣿⣿⣿⣿⣿⣿⣿⣿⣿⣧⡐⢜⢻⣿⡿⣿⣿⣿⣿⣿⣿⣷⢹⣿⣞⣾⣿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⣿⣿⢟⢕⣿⣿⣿⣿⣿⣿⣿⣿⣿⣿⣿⣿⣕⢕⣜⡕⢜⢻⣿⣿⣿⣿⣿⣇⢻⣿⡜⣿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⣿⡿⢕⡼⢸⣿⣿⣿⣿⣿⣿⣿⣿⣿⣿⣿⣿⣿⣷⣜⠿⡇⢧⢜⠙⠙⠙⠙⠛⢘⠜⠝⢸⣿⣿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⣿⡟⢕⣸⢕⣿⣿⣿⣿⣿⣿⣿⣿⣿⣿⣿⣿⣿⣿⣿⠋⠁⠕⢜⣧⢕⠄⢀⠄⠄⠀⠀⠀⠀⠈⠿⣿⣿⣿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⣿⡿⢕⢱⡟⢱⢿⢟⢟⢟⢟⢝⢝⢝⢝⢏⢝⢝⢝⢹⡇⠀⠀⠀⢕⢺⡇⢣⢕⢄⠀⠀⠀⠀⠀⠀⠀⠀⠁⢙⢿⣿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⣿⡿⢕⢕⣾⢕⢨⢗⣱⢕⢅⢕⢕⢕⢕⢵⣵⣷⡗⢳⢷⣧⠀⠀⠀⠀⢸⣿⡕⣇⠁⠀⠀⠀⠀⠀⠀⢀⠑⠀⠀⠁⢻⣿⣿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⣿⣿⡿⡟⢕⢕⢸⡇⢕⢾⢏⣱⣶⡇⢕⢕⢕⢕⢕⢜⢝⢕⢕⢕⢝⢇⢀⠀⠀⢕⣽⣧⢸⢔⠀⠀⠀⠀⠀⠀⠕⠀⠀⠀⠀⠀⠘⠻⢿⣿⣿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⣿⣿⢟⡵⢞⢕⢕⣃⣾⢕⢕⣱⣾⣿⢏⢕⢕⢕⢕⢕⢕⢕⢕⢕⢕⢕⢕⢕⠱⡀⠀⢕⢸⣿⡮⣷⢀⠀⠀⠀⠀⠀⠄⠀⠀⠀⠀⠀⠀⠀⠑⠝⢟⢿⣿⣿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⣯⣿⣿⣿⣿⣿⣿⣿⣿⣿⣿⢟⡵⢛⢇⢕⢜⢲⣹⡿⢕⢰⣿⡿⢕⢕⢱⢕⢕⢕⣕⢕⢕⢕⢕⢕⢨⣧⢅⣧⡑⡄⠕⢨⣿⣿⣿⡕⠀⠀⠄⠔⢀⢄⢀⢀⢕⢔⠀⠀⠀⠀⠀⠀⠑⠌⢳⣿⣷⣷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⢿⢿⠿⠿⠿⠟⠟⠟⠿⢟⡵⢏⢅⢕⣵⡇⢕⣿⣿⡇⢕⢸⢟⣕⣵⣵⣾⣷⣿⣿⣿⣷⣷⣷⣷⣾⣿⣿⡎⣻⣷⡕⢕⢠⣿⣿⣿⡏⢀⠀⠀⠀⠀⠁⢕⢕⢕⠀⠄⠔⠑⠀⠀⠀⠀⠀⠜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⠀⢀⣰⢟⢕⢕⣱⣿⢏⢸⢕⣿⣿⡇⢕⢜⣼⣿⣿⣿⣿⣿⣿⣿⣿⣿⣿⣿⣿⣿⣿⣿⣷⢘⢿⡷⢕⢕⢻⣿⡟⢇⢕⠀⠀⠀⠀⠀⠄⠕⠀⠀⠀⠀⠀⠀⠀⠀⠀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⣷⢗⣾⢏⢕⢕⣼⡿⣣⣿⡜⢕⢸⣿⡇⢕⢸⣿⣿⣿⣿⣿⣿⣿⣿⣿⣿⣿⣿⣿⣿⣿⣿⣿⢕⢕⡇⢕⢕⢸⣿⣿⢔⢕⠀⠀⠀⢄⢄⢑⠔⢄⢄⢄⢄⠄⢄⠔⢐⢰⣾⣿⣷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⣿⢏⣾⢏⢕⢱⣿⡿⣵⣿⢇⡇⠘⢸⡿⡣⢕⢜⢿⡟⣿⣿⣿⣿⣿⣿⣿⣿⣿⣿⣿⣿⣿⣿⣿⢕⢕⢕⢕⢕⣿⣿⣿⢸⢕⠀⠀⠀⢕⢱⢕⢕⢶⡔⢔⢄⠔⠖⠑⠱⣾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⣿⣏⣾⡟⢕⣱⣿⡟⣼⡿⢕⢕⡇⢕⢑⣵⡝⢕⢕⢜⢹⣿⣿⣿⣿⣿⣿⣿⣿⣿⣿⣿⣿⣿⣿⣿⢕⢕⢕⢕⢕⣿⣿⣿⢜⠕⠀⠀⠀⠁⠘⠑⠕⠑⠜⢕⢱⡄⠀⢀⢰⠙⠻⢿⣿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⣿⡿⣼⡻⢕⣱⣿⡟⣼⡟⢕⢕⢕⢏⢀⣼⣿⡫⡕⢕⢕⣿⣿⣿⣿⣿⣿⣿⣿⣿⣿⣿⣿⣿⣿⣿⣿⢕⠕⢕⢕⢰⢻⠟⠋⠁⠀⢄⢀⠀⠀⠀⠀⠀⠀⠀⠀⠁⠎⢔⢕⠑⢅⢕⢔⢹⣿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⣿⣿⣿⡿⢟⢟⢱⣿⢇⣰⣿⡟⣼⡯⢕⢕⢕⢕⢱⢿⣿⣿⣿⡕⢕⢸⣿⣿⣿⣿⣿⣿⣿⣿⣿⣿⣿⣿⣿⣿⡟⣿⢕⢔⠀⠀⠀⠀⠀⠀⠀⠀⢕⢕⢕⢕⠔⡄⣀⠀⠀⠀⠀⠀⢀⢀⢄⠄⠀⢑⣵⣿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⣿⢟⡝⢕⢇⢕⢕⢕⣿⡟⢱⣿⡿⣹⡿⢕⢕⢕⢕⡕⢕⢡⢝⢝⠯⢇⢕⣾⣿⢿⣿⣿⣿⣿⣿⣿⣿⣿⣿⣿⣿⣿⡇⡿⡕⢕⠀⠀⠀⠀⠀⠀⠀⢔⢕⢕⢕⢹⣿⣇⣿⣧⢔⢄⠀⠀⠀⠁⢅⢔⢱⢸⡹⣿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⣿⡏⢞⢇⢜⢆⢣⢕⢸⣿⡇⣾⣿⢣⣿⢇⢕⢕⢕⢕⡧⢕⣼⣇⢕⢕⢕⢕⣿⡟⢸⣿⣿⣿⣿⣿⣿⣿⣿⣿⣿⣿⣿⢇⢕⢇⢕⢄⢀⠀⠀⠀⢀⢕⢕⢕⢕⡕⢜⣿⣿⢹⣿⡇⢕⢕⢰⡔⢕⢇⢝⢕⢕⢿⢸⣿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⣿⡿⣝⢕⢕⢕⢕⢕⢕⢸⡇⢳⣿⡟⣾⣿⢕⢕⠕⢕⢕⡇⢕⣿⣿⣷⣷⡧⢕⣿⡇⢸⣿⣿⣿⣿⣿⣿⣿⣿⣿⣿⣿⣿⢕⢕⢕⢕⢕⣴⣷⣶⣾⣵⢕⢕⢕⣧⣷⢕⣿⣿⢸⣿⡇⢕⢕⣼⣧⢕⢕⢕⢕⢕⢕⢱⢻⣿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⣿⣿⢱⢻⢇⢕⢕⢕⢕⢕⢼⡇⣼⣿⢳⣿⣿⣇⣱⣮⢕⢱⢕⢑⣿⣿⣿⣿⡇⢕⣿⢕⢸⣿⡏⢿⣿⣿⣿⣿⣿⣿⣿⣿⣯⢇⢕⢕⢕⢰⣿⣿⣿⣿⣿⡇⢕⢕⣿⣿⡇⢸⣿⢸⣿⣧⣱⡟⢹⣿⠕⢕⢕⢕⢕⢜⡟⡕⣿⣿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⣿⡏⢸⢮⢸⡕⢕⣱⢇⢕⣜⣇⣿⣿⣸⣿⣿⣿⣿⣿⢕⢜⢕⢱⢿⢿⢿⢿⢇⢕⡏⢕⢸⣿⡇⢸⡇⣿⣿⣿⣿⢻⣿⣿⢟⢕⢕⢕⢑⢸⢿⢿⢿⢿⢿⢷⢕⢕⣿⣿⣷⢸⣿⢸⣿⣿⣿⡇⢕⣽⢕⢕⢧⡕⡵⢇⢴⢏⢸⣿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⣿⡇⢕⢕⢕⢱⡞⢕⢕⢕⠌⢸⣿⡇⣿⣿⣿⣿⢟⡿⢕⢕⢕⢕⣷⣿⣿⣷⡇⢕⢇⢕⢸⣿⡇⢜⣿⢸⣿⣿⣿⢜⢿⡟⢇⢕⢕⢕⠑⣵⣷⣷⣿⣿⣿⣿⢕⢕⢹⣿⣿⡇⡇⢸⣿⣿⣿⡇⢕⣿⢕⢕⢕⢹⡇⢕⢕⢕⢵⣿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⣷⡣⢕⢕⣜⡇⢱⢷⢇⢱⣼⡿⢕⣿⣿⣿⣿⢕⡇⢱⡕⢕⢕⣿⣿⣿⣿⣇⢗⢕⣷⣕⢝⣟⢕⢹⡇⢻⣿⣿⡕⢕⢕⢕⢕⢕⢕⢱⣿⣿⣿⣿⣿⣿⡏⢕⢕⢸⣿⣿⢇⡇⢸⢹⣿⣿⢇⢕⣿⢜⢳⢇⣜⣵⢇⢕⢜⡾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⣷⣕⢕⢜⢟⢷⠷⢵⢕⣿⢇⢕⣿⣿⣿⢇⢕⢕⢸⣇⢕⢕⣽⣿⣷⣞⡙⢕⢜⢻⢿⣆⢕⢕⢔⢷⢘⢿⣿⣷⡕⢕⢕⢕⡇⢡⢟⢏⢍⢱⢷⣷⣷⣧⡕⢕⡜⡇⡻⢕⢕⢕⢜⢻⣿⢕⢕⣿⢱⢷⢟⢟⢱⢕⣰⣾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⣷⣜⢕⢕⢱⢕⢕⡏⢕⢕⣿⣿⡿⢕⢕⢕⢟⠛⠑⠜⠉⢁⠁⠁⢉⠑⠕⢕⢱⣽⣷⣕⣕⢜⢱⢕⢹⢿⣧⢱⢕⣼⣵⢕⢕⠕⠑⢁⢁⠁⢁⢁⠑⠈⠙⢑⢇⢕⢕⢕⢕⢜⣿⢕⢸⣿⢕⢕⢕⢕⢣⣾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⣿⣷⠑⠕⢕⢱⢣⢕⢕⢿⢻⡇⢕⢕⠕⠁⢄⢔⢕⢕⠁⠀⠀⠀⠀⠀⢀⢑⢹⣿⣿⣿⣷⣷⣧⣧⣧⣷⣷⣷⣿⡏⢕⢄⠔⠁⠀⠀⠀⠀⠑⢕⢔⢄⢀⠑⢕⢕⢕⢕⢕⡟⢕⣸⣿⠕⠕⠑⢕⢸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⣿⢏⠀⠀⢕⢕⢸⢕⢕⢜⢕⢇⢕⢕⢄⢁⣵⣵⣷⠱⠷⠂⠀⠀⠀⠀⠀⢱⣵⣿⣿⣿⣿⣿⣿⣿⣿⣿⣿⣿⣿⣇⣵⡕⠷⠆⠀⠀⠀⠀⠀⢸⣷⣧⢕⢄⢕⢕⢱⡕⢸⢳⢱⣿⣿⢕⠀⠀⠄⢸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⡿⡇⠁⠀⠀⢱⢱⢸⢕⢕⢕⢕⢕⢕⢕⢕⢕⣼⣿⣿⡔⢀⢀⠀⠄⠀⢀⡀⣿⣿⣿⣿⣿⣿⣿⣿⣿⣿⣿⣿⣿⣿⣿⣿⡇⢀⢀⠀⠄⠀⢀⠀⣸⣿⣯⣾⡏⢕⢱⡿⢕⢍⢸⢕⢻⣿⠕⠀⠀⠀⢱⢽⣿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⣟⡥⠑⠀⠀⠀⢸⣿⢳⢕⢕⢕⢕⢜⢷⡕⢕⢨⣿⣿⣿⣷⣔⢑⢕⡔⠕⢁⣵⣿⣿⣿⣿⣿⣿⣿⣿⣿⣿⣿⣿⣿⣿⣿⣿⣿⣔⡑⢔⢔⠕⢅⣵⣿⣿⣿⡿⢕⢑⡿⢇⠜⢕⢸⢕⢸⣿⠀⠀⠀⠀⠁⢻⣮⢻⡇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⣿⢏⣾⠇⠀⠀⠀⠀⠀⢏⡇⢕⢕⢑⢕⢕⢕⢕⢳⡕⣿⣿⣿⣝⡟⠟⠷⢗⣞⣿⣿⣿⣿⣿⣿⣿⣿⣿⣿⣿⣿⣿⣿⣿⣿⣿⣿⣿⣿⣟⡗⢗⠞⢛⢝⡺⣿⡿⢕⢱⢟⡕⢕⢇⢕⢺⢕⢸⣿⠀⠀⠀⠀⠀⠅⢜⢻⣞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⣿⢫⡟⢕⠀⠀⠀⠀⠀⢀⠰⢕⢕⢕⢕⢕⢕⢕⢕⢕⢜⣸⡿⠕⢟⢕⢜⢍⢝⢍⢻⣿⣿⣿⣿⣿⣿⣿⣿⣿⣿⣿⣿⣿⣿⣿⣿⣿⣿⣿⡿⢟⢍⢍⢕⢕⢗⡿⢕⢕⢇⡕⢕⣼⢕⢕⢸⢕⢜⣿⢕⠀⠀⠀⠀⠀⢕⢕⢜⢷⡽⣷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⣿⢣⢏⢕⢕⢄⠀⠀⠀⠀⢕⢔⢕⢑⢇⢕⠕⢕⢕⢕⢕⢕⣹⣧⢕⢕⢕⢕⢕⢕⢕⠑⣿⣿⣿⣿⣿⣿⣿⣿⣷⣱⣿⣿⣿⣿⣿⣿⣿⣿⣿⣕⢕⢕⢕⢕⢕⢕⢕⡵⢕⢕⢕⢕⡇⢕⢕⢸⡕⢕⣿⡇⠀⠀⠀⢀⢀⢕⢱⡕⢕⢜⢎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⣏⢇⢕⢇⢎⢕⢔⣰⣶⣾⢕⢕⢕⢕⡗⢕⢕⢕⢕⢕⢕⢜⢇⢿⣵⣑⣕⣑⣵⣥⣴⣿⣿⣿⣿⣿⣿⣿⣿⣿⣿⣿⣿⣿⣿⣿⣿⣿⣿⣿⣿⣿⣷⣧⣕⣕⣕⣵⣿⢧⢇⢕⢕⣼⢇⢕⢕⢔⡇⢕⢸⢝⣿⣶⣷⣾⣇⢕⢕⢳⡜⣧⡕⢣⢻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⡿⡜⢕⣾⣜⢕⢕⢱⣿⣿⣿⢕⢕⢕⢕⢱⢕⢕⢕⢕⢕⢕⢕⢕⢜⢿⣿⣿⣿⣿⣿⣿⣿⣿⣿⣿⣿⣿⣿⣿⣿⣿⣿⣿⣿⣿⣿⣿⣿⣿⣿⣿⣿⣿⣿⣿⣿⣿⣿⢇⢕⢕⢕⢱⣿⢅⢕⢕⢕⢡⢕⢸⢕⣿⣿⣿⣿⣿⣇⢕⢕⢻⡼⣷⡕⢑⢻⣿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⣿⣇⢕⣼⡇⡏⢕⢕⣾⣿⣿⣿⢕⢕⢕⢕⢱⢕⢕⢕⢕⢕⢕⢕⢕⢕⢕⢻⣿⣿⣿⣿⣿⣿⣿⣿⡿⠙⠛⢟⢟⢏⢙⢋⢝⢟⢟⠟⠋⢹⣿⣿⣿⣿⣿⣿⣿⣿⡿⢕⢕⢕⢕⢕⣼⢹⢎⢕⢕⢕⢕⢕⢕⢕⢿⢿⢿⢿⣿⣿⡕⢕⢜⣧⢻⣿⣇⢕⢿⠀⠀⠀⠀⠀⠀⠀⠀⠀⠀⠀⠀⠀⠀⠀⠀⠀⠀⠀⠀⣿⣿⣿⣿⣿⣿⣿⣿⣿⣿⣿⣿⣿⣿⣿⣿⢟⢟⢟⢟⢟⢟⢟⢗⢕⢄⢜⢟⢛⢟⢕⣾⣿⢇⡕⢻⣿⣷⣷⣷⣷⡇⠀⠀⢕⢕⢄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⣿⢜⢱⣿⡇⡇⢕⢡⣿⣿⣿⣿⢕⢕⢕⢕⢜⣕⢕⢕⢕⠇⢕⢕⢕⢕⢕⢕⢜⢿⣿⣿⣿⣿⣿⣿⣿⡔⢔⢕⢕⢕⢕⢕⢕⢕⢕⢔⢔⣼⣿⣿⣿⣿⣿⣿⡿⢏⢕⢕⢕⢕⢕⢰⢇⡞⢕⢕⢕⢕⢕⢕⢕⢕⢕⢕⢕⢜⢝⢝⢝⢕⢕⢻⡜⢝⢝⢕⢞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⣿⢕⣾⣿⡇⡇⢕⣸⣿⣿⡿⢏⡕⢕⢕⢕⢕⢙⢕⢕⢕⢕⢕⢕⢕⢕⢕⢕⢕⢕⢜⢝⢻⣿⣿⣿⣿⣿⣷⣷⣵⣵⣕⣕⣵⣵⣵⣾⣿⣿⣿⣿⣿⢿⢟⢕⢕⢕⢕⢕⢕⢕⢕⡏⢜⢕⢕⠕⢕⢕⢕⢕⢕⢸⣇⢕⣕⣕⡕⢕⢕⢕⢕⢨⡇⢕⢕⢸⡕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⣿⢕⣿⣿⡇⡇⢕⣿⣿⢟⣾⣿⢇⢕⢕⢕⢕⢕⢕⢕⢕⢕⢕⢕⢕⢕⢕⢕⢕⢕⢕⢄⢕⢕⢝⢟⢿⣿⣿⣿⣿⣿⣿⣿⣿⣿⣿⣿⣿⢿⢟⢏⢕⢕⢕⢕⢕⢕⢕⢕⢕⢕⢸⢕⣽⢕⢕⠇⢕⢕⢕⢕⢅⢝⣿⣇⡝⢝⢕⢕⢕⢕⢕⢕⢕⢕⢕⢸⣷⠀⠀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⢿⢟⢿⢜⢿⢿⢷⢕⢕⢟⣵⣿⢟⢏⢕⢕⢕⢕⢕⢕⢕⢕⢕⢕⢕⢕⢕⢕⢕⢕⢕⢕⢕⢕⢕⢕⢕⢕⢕⢕⢝⢝⢻⢿⣿⣿⡿⢟⢟⢝⢕⢕⢕⢕⢕⢕⢕⢕⢕⢕⢕⢕⢕⢕⢕⣾⣿⢕⢕⡅⢕⢕⢕⢕⢕⢕⢜⢟⠿⣧⡕⢕⢕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⠀⠀⢀⢄⢰⢶⣕⢕⢹⢝⢕⢕⢕⢕⢕⢕⢕⢕⢕⢕⠕⡕⢕⢕⢕⢕⢕⢕⢕⢕⢕⢕⢕⢕⢕⢕⢕⢕⢕⢕⢕⢕⢕⢕⢕⢕⢕⢕⢕⢕⢕⢕⢕⢕⢕⢕⢕⢕⢕⢕⢕⢕⢕⣾⣿⢇⢕⢕⢇⢕⢕⢁⢕⢕⢕⢕⢕⢕⢹⢿⣧⣷⣵⢕⢕⢕⢕⢕⢕⢀⠀⠀⠀⠀⠀⠀⠀⠀⠀⠀⠀⠀⢀⢀⢀⢀⢀⢀⢀⢀⢱⣿⣿⣷⣾⣿⠄⠁⠔⢕⠐⠐⠀⠀⠀⠔⢕⠀⠀⠀⢕⢕⢕⢕⢕⢕⢕⢕⢱⢷⢕⢱⣿⡟⢟⢻⣿⡿⣷⣧⣕⢕⢕⠕⢕⢕⢕⢕⢅⢅⢑⢕⢕⢅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⣿⣿⣿⡿⢟⢕⢅⢇⢜⢕⢝⢝⢕⢕⢕⢕⢕⢕⢕⢕⢕⢕⢕⢕⢕⢌⡗⡕⢕⢕⢕⢕⢕⢕⢕⢕⢕⢕⢕⢕⠕⠑⠁⢕⢕⢕⢕⢕⢕⠕⣕⣵⣾⡿⢕⢕⠁⠕⢕⢕⢕⢕⢕⢕⢕⢑⠕⢕⣿⢏⢕⢕⢕⢕⢕⢕⢕⢕⢕⢕⢕⢕⢕⢕⢕⢕⢝⢝⢞⢪⢵⢕⢕⢸⣇⣁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⣿⣿⣿⢟⢝⢕⢕⢕⢕⢕⡕⢕⢕⢕⢕⢕⢕⢕⢕⢕⢕⢕⢕⢕⢕⢕⢕⢕⢹⡱⡕⢕⢕⢕⢕⢕⢕⢕⢕⠕⠑⠁⠀⢀⢕⢕⢕⣱⣷⣾⣿⣿⣿⣿⣿⣿⢕⢕⢄⠀⠀⠑⠕⢕⢕⢕⢕⢕⢔⠕⠙⠕⠕⢕⢕⢕⢕⢕⢕⢕⢕⢕⢕⢕⢕⢕⢕⢕⢕⢕⢕⢕⢕⢕⢕⢕⢝⢟⣿⣿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⣿⣿⣿⣿⢟⢕⣱⣷⣿⢕⢕⢕⣱⡇⢕⢕⢕⢕⢕⢕⢕⢕⢕⢕⢕⢕⢕⢕⢕⢕⡕⢸⣯⡇⢕⢕⢕⢕⢕⠕⠑⠁⠀⠀⠀⠀⢕⢕⢕⢱⣿⣿⣿⣿⣿⣿⣿⣿⣿⢕⢕⢕⠀⠀⠀⠀⠀⠁⠕⠑⠑⠀⢔⢔⢔⠔⠁⠕⢕⢕⢕⢕⢕⢕⢕⢕⢕⢕⢕⢕⢕⢕⢕⢕⢕⢕⡕⢕⢕⢕⢕⢝⢻⢿⢿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⣿⣿⣿⣿⣿⢟⢕⣱⣾⣿⣿⣿⢕⢕⢱⣿⣧⢕⠁⠁⠁⢕⢕⢕⢕⢕⢕⢕⢕⢕⢕⢕⣾⡇⢸⣿⣜⢕⢕⢕⢕⠕⠀⠀⠀⠀⠀⠀⠀⢕⢕⢕⢸⣿⣿⣿⣿⣿⣿⣿⣿⣿⢕⢕⢕⠀⠀⠀⠀⠀⠀⠀⠀⢔⢄⠀⠁⠁⢀⢰⠄⠁⠑⠑⠁⠁⠁⠁⠁⠁⠑⠕⢕⣑⣕⣕⣕⣕⣱⣷⢕⢕⢕⢰⣅⡕⢔⢀⠀⠀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⣿⣿⣿⣿⡿⢕⣵⣾⣿⣿⣿⣿⣿⢕⠕⣼⣿⣿⡇⢔⠀⠀⢕⢕⢕⢕⢕⢕⣕⣵⣵⣷⣷⡧⢕⢸⡏⡏⢇⢕⢕⢕⠑⠀⠀⠀⠀⠀⠀⠀⢕⢕⢕⣹⣿⣿⣿⣿⣿⣿⣿⣿⢫⢕⢕⢕⠀⠀⠀⠀⠀⠀⠀⠀⠑⠀⢄⢔⠀⠀⠀⠀⠀⠀⠀⠀⠀⠀⠀⠀⠀⠀⠀⢑⣿⣿⣿⣿⣿⣿⣿⡇⢕⢕⣼⣿⣿⣧⡕⢄⠀⢄⡇⢀⠀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⠸⢿⢿⣿⣿⣿⣿⣿⣿⣿⣿⣿⣿⣿⣿⡟⢕⣼⣿⣿⣿⣿⣿⣿⣿⡇⢔⣿⣿⣿⣿⣵⣄⡀⢕⢕⢕⢕⣵⣾⣿⣿⣿⣿⣿⣟⢅⣸⡇⠔⡕⢕⢕⢕⠀⠀⠀⠀⠀⠀⠀⠀⠕⢕⢄⢼⣿⣿⣿⣿⣿⣿⣿⡿⢑⢕⢕⢕⠀⠀⠀⠀⠀⠀⠀⠀⠀⠑⠕⠑⠀⠀⠀⠀⠀⠀⠀⠀⠀⠀⠀⠀⠀⠀⠀⠀⠀⠈⠉⠁⠈⠉⠙⠃⢕⢜⢛⢛⢛⢛⠃⠁⢕⢑⠛⠃⠀⠀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⢐⢕⢕⢕⢕⢕⢕⢕⢕⢜⢿⢿⣿⣿⣿⣿⣿⣿⣿⣿⣿⡿⢕⣼⣿⣿⣿⣿⣿⣿⣿⣿⡇⢸⣿⣿⣿⣿⣿⣿⡇⢕⢕⢕⣾⣿⣿⣿⣿⣿⣿⣿⡟⢕⡯⢕⢕⢕⢕⢕⠑⠀⠀⠀⠀⠀⠀⠀⠀⠀⢱⣵⣬⣿⣿⣿⣿⣿⣿⣿⣥⣴⣵⡵⠅⠀⠀⠀⠀⠀⠀⠀⠀⠀⠀⠀⠀⠀⠀⠀⠀⠀⠀⠀⠀⠀⠀⠀⠀⠀⠀⠀⠀⠀⠀⠀⠀⠀⠀⠀⠀⠀⠁⢕⣕⣕⣑⠀⠁⠑⢕⠀⠀⢐⣁⣄⣔⡄⢕⢕⢕⢱⣾⣿⣿⣿⣿⣿⣿⣿⣿⣿⡧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⠔⢅⢔⢕⢕⢕⢕⢕⢕⢕⢕⢕⣿⣿⣿⣿⣿⣿⣿⣿⣿⢇⣸⣿⣿⣿⣿⣿⣿⣿⣿⣿⣿⢕⣿⣿⣿⣿⣿⣿⣧⢕⢕⣾⣿⣿⣿⣿⣿⣿⣿⡿⢕⢱⢕⢕⡕⢕⢕⢕⠁⠀⠀⠀⠀⠀⠀⠀⠀⠀⠈⠻⣿⣿⣿⣿⣿⣿⣿⣿⣿⡿⠏⠃⠀⠀⠀⠀⠀⠀⠀⠀⠀⠀⠀⠀⠀⠀⠀⠀⠀⠀⠀⠀⠀⠀⠀⠀⠀⠀⠀⠀⠀⠀⠀⠀⠀⠀⠀⠀⠀⠀⠀⠀⠘⢿⣿⣶⡖⢂⠕⢕⠐⠘⠙⠙⠙⠑⢕⢕⢕⠘⠙⠙⠙⠙⠙⢟⠿⢿⣿⣿⣿⣵⣵⣿⣼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⢀⢄⢑⢕⢕⢕⢕⢕⢕⢕⠕⠑⢕⣿⣿⣿⣿⣿⣿⣿⣿⣿⢕⣿⡿⢟⣟⣟⣟⣟⡻⢿⣿⣿⣧⣿⣿⣿⣿⣿⣿⣿⡧⣼⣿⣿⣿⣿⣿⣿⣿⣿⢕⡕⢕⢕⢕⢕⢕⢕⢕⠀⠀⠀⠀⠀⠀⠀⠀⠀⠀⠀⠜⠝⣿⣿⣿⣿⣿⢿⠟⠁⠀⠀⠀⠀⠀⠀⠀⠀⠀⠀⠀⠀⠀⠀⠀⠀⠀⠀⠀⠀⠀⠀⠀⠀⠀⠀⠀⠀⠀⠀⠀⠀⠀⠀⠀⠀⠀⠀⠀⠀⠀⠀⠀⠀⠁⠻⣿⣷⡕⠐⡕⢄⡄⡀⠀⠀⠀⢕⢕⢕⠀⣀⣀⣐⣔⡕⢕⢕⢕⢕⢝⢟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⠄⠕⢔⠕⢕⢕⢕⢕⢕⢕⠀⠀⠀⢻⣿⣿⣿⣿⣿⣿⢿⣟⣼⣷⣿⣿⡿⢿⢟⠟⠛⠓⠎⠝⢿⣿⣿⣿⣿⣿⣿⣿⢳⣿⣿⣿⣿⣿⣿⣿⣿⡏⢸⡾⢕⢕⢕⢕⢕⢕⢕⠀⠀⠀⠀⠀⠀⠀⠀⠀⠀⠀⠀⠀⠀⠀⠀⠀⠀⠀⠀⠀⠀⠀⠀⠀⠀⠀⠀⠀⠀⠀⠀⠀⠀⠀⠀⠀⠀⠀⠀⠀⠀⠀⠀⠀⠀⠀⠀⠀⠀⠀⠀⠀⠀⠀⠀⠀⠀⠀⠀⠀⠀⠀⠀⠀⠀⠀⢈⣭⣵⣀⠇⢸⣿⣷⣴⣴⡔⠁⣵⣵⣴⣿⣿⣿⣿⠕⢕⢕⢕⢕⢕⢕⢕⢜⢻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⠕⢕⢁⠁⠀⠑⠕⠑⠀⠀⠀⠀⢻⣿⡿⣟⣽⣷⣿⣿⢿⢟⢝⢕⢕⢕⢕⠀⠀⠀⠀⠀⠀⠀⠉⠙⠛⠛⠛⠋⠛⠛⠛⠟⠿⢿⣿⣿⣿⢱⣽⡇⢕⢱⢕⢕⠕⠑⠀⠀⠀⠀⠀⠀⠀⠀⠀⠀⠀⠀⠀⠀⠀⠀⠀⠀⠀⠀⠀⠀⠀⠀⠀⠀⠀⠀⠀⠀⠀⠀⠀⠀⠀⠀⠀⠀⠀⠀⠀⠀⠀⠀⠀⠀⠀⠀⠀⠀⠀⠀⠀⠀⠀⠀⠀⠀⠀⠀⠀⠀⠀⠀⠀⠀⠀⠀⢜⢟⢿⢿⣷⣮⣝⡻⣿⣿⡇⠀⣿⣿⣿⣿⣿⣿⠃⠀⠀⢕⢕⢕⢜⢕⢕⢕⣰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⢀⠀⠀⠀⢀⢕⢔⠐⠀⢀⣹⣾⣿⡿⢟⢝⢕⢕⢕⢕⢕⢕⢕⢕⠀⠀⠀⠀⠀⠀⠀⠀⠀⠀⠀⠀⠀⠀⠀⠀⠀⠀⠀⠈⠝⠇⢽⢿⠑⠑⠁⠀⠀⠀⠀⠀⠀⠀⠀⠀⠀⠀⠀⠀⠀⠀⠀⠀⠀⠀⠀⠀⠀⠀⠀⠀⠀⠀⠀⠀⠀⠀⠀⠀⠀⠀⠀⠀⠀⠀⠀⠀⠀⠀⠀⠀⠀⠀⠀⠀⠀⠀⠀⠀⠀⠀⠀⠀⠀⠀⠀⠀⠀⠀⠀⠀⠀⠀⠀⠀⠀⠀⠀⠕⢕⢕⢕⢝⢟⢿⣿⣷⣽⡇⠀⢿⣿⣿⣿⣿⠃⠀⠀⠀⠕⢕⢕⠑⠀⠁⢅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⢄⠀⠀⠁⠁⠀⢀⣴⣿⣿⡿⢏⢕⢕⢕⢕⢕⢕⢕⢕⢕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⠁⠑⠑⠝⢿⣿⣷⣜⡟⢟⢟⠑⠀⠀⠀⠀⠀⠀⠀⠀⠀⢔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⢔⠀⠀⠀⢠⣾⣿⣿⢏⢕⢕⢕⠑⠁⠁⠁⠀⠀⠁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⠹⣿⣿⣧⡄⠀⠀⠐⢔⢕⠀⠀⠀⢀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⢔⠀⠀⠁⣿⡿⢕⢕⢕⢕⠁⠀⠀⠀⠀⠀⠀⠀⠀⠀⠀⠀⠀⠀⠀⠀⠀⠀⠀⠀⠀⠀⠀⠀⠀⠀⠀⠀⠀⠀⠀⠀⠀⠀⠀⠀⠀⠀⠀⠀⠀⠀⠀⠀⠀⠀⠀⠀⠀⠀⠀⠀⠀⠀⠀⢀⢀⢀⢀⢀⠀⠀⢀⠀⠀⠀⠀⠀⠀⠀⠀⠀⠀⠀⠀⠀⠀⠀⠀⠀⠀⠀⠀⠀⠀⠀⠀⠀⠀⠀⠀⠀⠀⠀⠀⠀⠀⠀⠀⠀⠀⠀⠀⠀⠀⠀⠀⠀⠀⠀⠀⠀⠀⠀⠀⠀⠀⠀⠀⠀⠀⠀⠜⢻⣿⣿⣦⠀⠀⠁⠁⠀⠀⢀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⢔⠀⠀⠋⠁⠁⢕⢕⠀⠀⠀⠀⠀⠀⠀⠀⠀⠀⠀⠀⠀⠀⠀⠀⠀⠀⠀⠀⠀⠀⠀⠀⠀⠀⠀⠀⠀⠀⠀⠀⠀⠀⠀⠀⠀⠀⠀⠀⠀⠀⠀⠀⠀⠀⠀⠀⠀⠄⠄⢐⢀⢔⢕⢕⢕⢕⢕⢕⢕⢔⢁⢅⢕⢑⠐⢕⢕⢕⢕⢔⢔⢄⠄⠀⠀⠀⠀⠀⠀⠀⠀⠀⠀⠀⠀⠀⠀⠀⠀⠀⠀⠀⠀⠀⠀⠀⠀⠀⠀⠀⠀⠀⠀⠀⠀⠀⠀⠀⠀⠀⠀⠀⠀⠀⠀⠀⠀⠀⠀⠀⠀⢄⢕⢹⣿⡇⢔⢄⠀⠀⠀⢀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⢔⠀⠀⠀⠀⠀⢕⢀⠀⠀⠀⠀⠀⠀⠀⠀⠀⠀⠀⠀⠀⠀⠀⠀⠀⠀⠀⠀⠀⠀⠀⠀⠀⠀⠀⠀⠀⠀⠀⠀⠀⠀⠀⠀⠀⠀⠀⠀⠀⢀⢄⢄⢄⢄⢑⠀⠐⢐⢑⢕⢕⢕⢕⢕⢕⢕⢕⢕⢕⢕⢕⢕⠑⢕⢕⢕⢕⢕⢄⢐⢅⢀⠄⢐⢔⢔⠀⠀⠀⠀⠀⠀⠀⠀⠀⠀⠀⠀⠀⠀⠀⠀⠀⠀⠀⠀⠀⠀⠀⠀⠀⠀⠀⠀⠀⠀⠀⠀⠀⠀⠀⠀⠀⠀⠀⠀⠀⠀⢀⢄⢕⠁⠀⠁⠁⠑⠑⠀⠀⢄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⠀⠀⠀⠀⠀⠀⠀⢕⠕⠀⠀⠀⠀⠀⠀⠀⠀⠀⠀⠀⠀⠀⠀⠀⠀⠀⠀⠀⠀⠀⠀⠀⠀⠀⠀⠀⠀⠀⠀⠀⠀⠀⠀⠀⠀⢀⢀⢐⠄⠄⠀⢕⢕⢕⢕⢔⢕⢕⢕⢕⢕⢕⢕⢕⢕⢕⢕⢕⢕⢕⢕⢕⢕⢔⢕⢕⢕⢕⢕⢕⢕⢕⢕⢕⢕⢄⢄⢅⢀⢔⠀⠀⠀⠀⠀⠀⠀⠀⠀⠀⠀⠀⠀⠀⠀⠀⠀⠀⠀⠀⠀⠀⠀⠀⠀⠀⠀⠀⠀⠀⠀⠀⠀⠀⠀⠀⠀⠀⠕⠕⠀⠀⠀⠀⠀⠀⠀⠀⢄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⠀⠀⠀⠀⠀⠀⠀⠀⠀⠀⠀⠀⠀⠀⠀⠀⠀⠀⠀⠀⠀⠀⠀⠀⠀⠀⠀⠀⠀⠀⠀⠀⠀⠀⠀⠀⠀⠀⠀⠀⠀⠀⢀⢄⢔⢕⠑⢑⢑⢐⢕⢕⢅⢑⢕⢕⢕⢕⢕⢕⢕⢕⢕⢕⡕⢕⢕⢕⢕⢕⢕⢕⢕⢕⢜⢕⢕⢕⢕⢕⢕⢕⢕⢕⢕⢕⢕⢕⢕⢕⢄⢄⢀⢀⠀⠀⠀⠀⠀⠀⠀⠀⠀⠀⠀⠀⠀⠀⠀⠀⠀⠀⠀⠀⠀⠀⠀⠀⠀⠀⠀⠀⠀⠀⠀⠀⠀⠀⠀⠀⠀⠀⠀⠀⠀⠀⠀⢔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⠑⠀⠀⠀⠀⠀⠀⠀⠀⠀⠀⠀⠀⠀⠀⠀⠀⠀⠀⠀⠀⠀⠀⠀⠀⠀⠀⠀⠀⠀⠀⠀⠀⠀⠀⠀⠀⠀⠀⠀⠀⢀⢔⢕⢕⢕⢔⢕⢕⢕⢐⠄⢁⠕⢕⢕⢕⢕⢕⢕⢕⢕⢕⢕⢕⢕⢕⢕⡕⢕⡕⢕⢕⢕⢕⢕⢕⢕⢕⢕⢕⢕⢕⢕⢕⢕⢕⢕⢕⢕⢕⢕⢕⢕⢕⢕⠀⢀⢔⢕⠀⠀⠀⠀⠀⠀⠀⠀⠀⠀⠀⠀⠀⠀⠀⠀⠀⠀⠀⠀⠀⠀⠀⠀⠀⠀⠀⠀⠀⠀⠀⠀⠀⠀⠀⠀⠀⠀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⠀⠀⠀⠀⠀⠀⠀⠀⠀⠀⠀⠀⠀⠀⠀⠀⠀⠀⠀⠀⠀⠀⠀⠀⠀⠀⠀⠀⠀⠀⠀⠀⠀⠀⠀⠀⠀⠀⠀⠀⢔⢕⢕⢕⢕⢕⢕⢕⢕⢕⢕⢕⢕⢕⢕⢕⢕⢕⢕⢕⢕⢕⢕⡱⢕⢕⢱⢓⢕⢕⢔⢕⢕⢕⢕⢕⢕⢕⢕⢕⢕⢕⢕⢕⢕⢕⢕⢕⢕⢕⢕⢕⢕⢕⢕⢕⢕⢕⢕⠁⠀⠀⠀⢕⠀⠀⠀⠀⠀⠀⠀⠀⠀⠀⠀⠀⠀⠀⠀⠀⠀⠀⠀⠀⠀⠀⠀⠀⠀⠀⠀⠀⠀⠀⠀⠀⠀⠀⢀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⠀⠀⠀⠀⠀⠀⠀⠀⠀⠀⠀⠀⠀⠀⠀⠀⠀⠀⠀⠀⠀⠀⠀⠀⠀⠀⠀⠀⠀⠀⠀⠀⠀⠀⠑⠀⠀⠀⠀⠑⠑⠑⠑⠑⠑⠑⠑⠑⠑⠑⠑⠑⠑⠑⠑⠑⠁⠑⠓⠓⠓⠃⠑⠑⠘⠑⠘⠑⠑⠑⠑⠑⠑⠑⠑⠑⠑⠑⠑⠑⠑⠑⠑⠑⠑⠑⠑⠑⠑⠑⠑⠑⠑⠑⠑⠑⠑⠑⠀⠀⠀⠀⠀⠑⠀⠀⠀⠀⠀⠀⠀⠀⠀⠀⠀⠀⠀⠀⠀⠀⠀⠀⠀⠀⠀⠀⠀⠀⠀⠀⠀⠀⠀⠀⠀⠀⠀⠀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⣧⡝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⠜⢻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⡟⢿⣿⣿⣿⣿⣿⣿⣿⣿⣿⣿⣿⣧⢕⢜⢻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⣔⠙⢻⣿⣿⣿⣿⣿⣿⣿⣿⣿⣿⣧⢱⣷⡹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⢹⣿⡿⣿⣿⣿⣿⣿⣿⣿⣿⣿⣿⣧⡔⢌⢻⣿⣿⢿⣿⣿⣿⣿⣿⣿⣇⢻⣿⡹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⡷⡷⢜⢕⣿⣿⣿⣿⣿⣿⣿⣿⣿⣿⣿⣿⣕⢕⢕⣝⢕⡝⢿⣿⣿⣿⣿⣿⡜⣿⣷⣹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⡟⢕⡜⣼⣿⣿⣿⣿⣿⣿⣿⣿⣿⣿⣿⣿⣿⣷⣜⢿⣇⢳⡜⢉⠉⠉⠉⠙⢁⠑⠜⠕⢻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⡟⢕⣼⢕⣿⣿⣿⣿⣿⣿⣿⣿⣿⣿⣿⣿⣿⣿⣿⠏⠁⠜⢜⣷⢕⡀⢀⠄⠔⠀⠀⠀⠀⠀⠝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⡏⢕⢱⡏⢸⢿⢟⢟⢏⢝⢝⢝⢝⢝⢝⢝⢝⢝⢝⢝⠀⠀⠀⠁⢸⣇⢑⢕⢕⠀⠀⠀⠀⠀⠀⠀⠀⠀⠈⠻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⡟⢕⢱⡿⢕⢗⢇⣕⢵⢕⢕⢕⢕⢕⣵⣵⣵⡗⢳⢷⣾⢀⠀⠀⠀⢕⣿⡇⣣⢑⠀⠀⠀⠀⠀⠀⠀⢄⠀⠀⠁⠘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⢟⡫⣕⢜⣸⢇⢕⡶⢏⣱⣷⡇⢕⢕⢕⢕⢕⢝⢝⢕⢕⢕⢝⣧⢀⠀⠀⢕⢹⣿⢜⣇⠀⠀⠀⠀⠀⠀⢄⠑⠀⠀⠀⠀⠑⠙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⡿⣫⣵⢇⢱⢱⢱⣿⢕⢜⣱⣾⣿⢏⢕⢕⢕⢕⢕⢕⢕⢕⢕⢕⠕⢕⢜⢳⡀⠀⠕⠜⣿⣧⢱⡔⠀⠀⠀⠀⠀⠀⢀⠀⠀⠀⠀⠀⠀⠁⠈⢟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⡿⣫⢞⢉⢕⡕⣔⣽⣿⡇⢕⢱⣿⡿⢕⢕⠕⢕⢕⢕⠕⢕⢕⢕⢕⢕⢰⣇⢕⢇⠕⡄⠀⢕⣿⣿⣾⣇⠀⠀⠀⢀⢀⢀⢐⠀⢄⢔⢄⠀⠀⠀⠀⠀⠁⠕⢙⢻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⣿⣿⣿⣿⣽⣿⡿⣫⡾⢕⢕⢕⣼⠣⢑⣿⣿⢇⢕⢸⡟⢕⡕⣱⣿⣵⣾⣿⣿⣧⣵⣵⣵⣥⣾⣿⡎⢹⣯⡸⢔⢕⢿⣿⣿⡇⢕⠀⠀⠀⠁⠑⢕⢕⢕⠕⠁⢀⢔⠄⠀⠀⠀⠀⠀⣸⣷⣷⣶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⠟⠿⠟⠻⢫⣾⢏⢕⢕⣵⣿⢏⡜⢸⣿⣿⢕⢕⢜⣵⣿⣿⣿⣿⣿⣿⣿⣿⣿⣿⣿⣿⣿⣿⣿⣿⢜⢿⣷⢕⢕⢸⣿⣿⡿⢇⠀⠀⠀⠀⠀⠁⢑⢕⠀⠀⠁⠀⠀⠀⠀⠀⠄⠕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⣰⡿⢕⢕⢱⣾⡿⣱⡇⢇⢌⣿⣿⢕⢕⢸⣿⣿⣿⣿⣿⣿⣿⣿⣿⣿⣿⣿⣿⣿⣿⣿⣿⡕⢜⢿⢕⢕⢸⣿⣿⡴⡕⢄⠀⠀⠀⢀⠄⠄⢀⢀⢀⠀⠀⠀⢀⢄⠄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⡷⣱⣿⢕⢕⣱⣿⡟⣼⣿⢳⢕⢕⣿⣿⢕⢕⢸⣿⡟⣿⣿⣿⣿⣿⣿⣿⣿⣿⣿⣿⣿⣿⣿⣿⡇⢕⢔⢕⢕⢸⣿⣿⡇⡕⢕⠀⠀⢕⢕⡕⢔⢡⣅⢅⢁⢁⢁⡄⠔⢪⣾⣿⣾⣷⣷⣶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⡿⣱⣟⢇⠕⣵⣿⢏⣾⡿⢕⢸⢕⢕⢟⣱⣇⢕⢕⢹⣹⣿⣿⣿⣿⣿⣿⣿⣿⣿⣿⣿⣿⣿⣿⣿⡇⢕⢕⢕⢕⢸⣿⣿⡇⡇⠕⠀⠀⠑⢕⢇⠕⠕⢝⢇⢕⢮⠁⠀⠀⡁⠿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⢳⡿⢎⢕⣼⣿⢏⣾⢟⢕⢕⢸⢇⢀⣱⣿⢇⢕⢕⢕⣿⣿⣿⣿⣿⣿⣿⣿⣿⣿⣿⣿⣿⣿⣿⣿⡇⢕⢕⢕⢕⢺⣿⣿⠇⠑⠀⠀⠀⠀⠀⠀⠀⠀⠀⠁⠑⠜⡇⢄⢎⠑⢀⢔⢝⢻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⡿⢟⢟⢝⣿⡟⢕⣼⣿⢏⣾⢏⢕⢕⢕⢕⣰⣵⣿⣿⡅⢕⢕⣸⣿⣿⣿⣿⣿⣿⣿⣿⣿⣿⣿⣿⣿⣿⣿⣿⡇⢕⠑⠁⠑⠑⠉⠀⠀⠀⠀⢕⢔⢄⢄⢀⠀⠀⠀⠀⠀⠀⢁⠁⠁⠄⠑⢁⠕⢱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⡟⡝⢕⢇⢕⢕⢕⣸⣿⢇⣼⣿⡟⣾⢿⢕⢕⢕⢕⢕⠟⢹⠿⣿⣿⢕⢕⣿⣿⣿⣿⣿⣿⣿⣿⣿⣿⣿⣿⣿⣿⣿⡇⣿⡇⢕⠀⠀⠀⠀⠀⠀⠀⠀⢕⢕⢕⢕⣷⣵⣸⣶⡄⢀⠀⠀⠀⠑⠕⠑⢁⢄⢱⡹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⡏⢾⢕⢅⢏⢔⢕⢕⣿⢸⢱⣿⡿⣸⡿⢕⢕⢕⢕⢱⡕⢕⢇⢕⢜⢏⢕⢡⣿⣿⢸⣿⣿⣿⣿⣿⣿⣿⣿⣿⣿⣿⣿⡇⢌⡇⢕⢀⠀⠀⠀⠀⠀⠀⢕⢕⢕⢕⢕⢿⣿⡇⣿⣧⢕⢕⡄⡀⢄⢔⢕⢍⢕⢕⡟⢹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⡿⢑⢕⢕⢕⢕⢕⢕⢸⣿⢕⣾⣿⢣⣿⡇⢕⢕⢕⢕⢸⢕⢑⣷⣧⣕⣕⢕⢸⣿⡇⣾⣿⣿⣿⣿⣿⣿⣿⣿⣿⣿⣿⣿⡕⢕⢕⢕⢕⢕⣄⣀⣀⡄⢕⢕⢕⢱⢸⡕⢸⣿⡇⣿⣿⢕⢕⡕⣾⡕⢕⢕⢕⢕⢕⢕⣵⢻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⢣⢺⡇⢕⢕⢕⢕⢕⢸⣿⢱⣿⡟⣼⣿⣇⢕⢱⢕⢕⡜⢕⢸⣿⣿⣿⣿⡇⢸⣿⢕⣿⣿⡿⣿⣿⣿⣿⣿⣿⣿⣿⣿⣿⡕⢕⢕⢕⢕⣿⣿⣿⣿⣷⣇⢕⢕⢸⣿⣇⢔⣿⡇⣿⣿⡇⢕⡇⣿⣧⢕⢕⢕⢕⢕⣱⢞⡜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⡏⢘⣎⢻⡇⢕⢕⣑⢕⣸⡿⣼⣿⢧⣿⣿⣿⣷⣿⡇⢕⢇⢕⢸⣿⣿⣿⣿⢕⢕⡏⢕⢿⣿⡇⢻⡟⣿⣿⣿⣿⣿⣿⣿⣿⢇⢕⢕⢕⢕⣿⣿⣿⣿⣿⣿⡕⢕⢸⣿⣿⡕⣿⡇⣿⣿⣧⣼⡇⢸⣿⢔⢱⣕⢕⣱⢇⣱⡟⢸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⡗⢕⢜⢕⢜⣵⢏⢕⢕⢠⡇⣿⣿⢸⣿⣿⣿⡿⣿⡇⢕⢕⢕⢜⣝⣹⣽⣝⢕⢸⢇⢕⢸⣿⡇⢸⣇⢹⣿⣿⣿⢸⣿⡟⣟⢕⢕⢕⢕⢸⣝⣹⣽⣽⣽⣽⡕⢕⢘⣻⣿⣧⢸⡇⣿⣿⣿⣿⢇⢸⣿⢕⢕⢝⢷⡕⢕⢕⢕⢳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⣷⢇⢕⢕⡸⡇⢕⣱⣥⢡⢹⣿⡏⣿⣿⣿⣿⢇⢸⢕⢕⢕⢕⢸⣿⣿⣿⣿⢕⢕⢕⡇⢸⢿⣇⢕⣿⢌⣿⣿⣿⡕⢜⢇⢏⢕⢕⢕⢕⢸⣿⣿⣿⣿⣿⣿⢇⢕⢕⣿⣿⣿⢸⡇⣿⢹⣿⣿⢕⢸⣿⢱⣵⡕⢸⢇⢕⢕⢕⣾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⣷⡕⢕⢻⢷⣵⣔⣕⠝⢸⡿⢕⣿⣿⣿⡿⢕⢕⢕⣿⢕⢕⢸⣿⣿⣻⡿⢕⢇⢸⣷⣕⢕⠱⡕⢜⣇⢺⣿⣿⣧⢕⢕⢕⢕⢑⢕⢕⣾⢿⢿⣟⣟⣟⣻⢱⢕⢕⢿⢿⣿⡕⢕⡟⢿⣿⣿⢕⢸⣿⢕⣵⣵⢾⢏⢕⢱⡾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⣿⣧⡜⡕⢕⢝⢝⢜⣿⢇⢕⣿⣿⣿⢇⢕⢕⢱⡿⢧⢕⠟⠟⠟⠗⠟⠕⢕⢕⢍⢻⣇⢕⢕⢕⢟⡔⢾⣿⣿⡇⢕⢕⢕⣾⢕⢅⢕⢜⠜⠝⠛⠛⠛⠛⢕⠼⢜⢧⢋⢇⢕⢕⢜⢻⡏⢕⢸⡿⢝⡕⢕⢕⢇⣷⣿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⣿⣕⢕⢜⢕⢕⡟⡇⢕⢿⢿⣿⢕⢕⢕⢅⠐⠀⢁⢄⢔⠔⠀⠐⠀⠜⢕⠕⢱⣿⣷⡕⡕⢱⢕⢔⢻⣿⣿⡕⡇⢕⡗⢕⠕⢁⠄⠀⠐⠀⠐⠔⢔⢄⢀⠀⠕⢕⢕⢕⢕⢕⢱⡇⢕⣾⣿⢕⢕⠕⢱⣿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⡿⠀⠀⢅⢕⣇⡇⢕⢸⢇⢻⢕⢕⢕⠀⢔⢕⣕⡕⣁⣀⠀⠀⠀⠀⠅⠔⡅⣸⣿⣿⣿⣿⣿⣵⣷⣦⣯⣵⢕⣼⡇⢕⡔⢑⣀⠀⠀⠀⠀⠀⠑⣕⣕⢕⠀⢁⢕⢕⢕⢕⢸⡇⢱⣿⡇⢕⠀⠀⢸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⢟⠜⠀⠀⠁⢕⣹⢇⢕⢕⢕⢕⢕⢕⢕⢔⢑⣿⣿⣏⠉⠁⠀⠀⠀⠀⠀⠀⣿⣾⣿⣿⣿⣿⣿⣿⣿⣿⣿⣿⣿⣿⣿⣾⡏⠉⠁⠀⠀⠀⠀⠀⠀⣿⣿⢏⣴⡕⢕⢱⣿⢕⡏⡇⢜⣿⡇⠑⠀⠀⠈⢎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⣫⢇⠀⠀⠀⠁⢸⣸⢕⢕⢕⢕⢱⣕⢕⢕⢕⣼⣿⣿⣿⡄⠄⢀⢀⢑⢀⢄⢄⣿⣿⣿⣿⣿⣿⣿⣿⣿⣿⣿⣿⣿⣿⣿⣿⣷⢀⢔⢀⢑⢀⠄⢄⣱⣿⣿⣿⡿⢕⢑⣾⢇⡸⢕⡇⢕⢿⡇⠀⠀⠀⠀⠜⢷⡝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⡿⣡⢏⠁⠀⠀⠀⠀⢸⣿⢕⢕⢕⢕⢕⢻⣗⡕⢕⢹⣿⣿⣿⣿⣧⡁⢕⢕⢑⣴⣾⣿⣿⣿⣿⣿⣿⣿⣿⣿⣿⣿⣿⣿⣿⣿⣿⣿⣷⣅⡑⢕⢕⣠⣾⡿⣿⣿⣿⢕⢱⡾⢇⢕⢁⢕⡇⢕⢸⣿⠀⠀⠀⠀⠀⠕⢹⣧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⡟⣽⢏⠀⠀⠀⠀⠀⠀⢘⡝⢕⢕⢕⢕⢕⢕⢜⢷⡕⢸⣿⣿⣿⣵⡝⡙⢛⣫⣽⣿⣿⣿⣿⣿⣿⣿⣿⣿⣿⣿⣿⣿⣿⣿⣿⣿⣿⣿⣿⣿⣽⣝⣙⡝⠕⢼⣻⣿⢕⢕⢟⢕⢕⡸⢕⢕⡇⢕⢸⣿⠀⠀⠀⠀⠀⠐⡕⢜⢳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⡟⢜⢕⢕⠀⠀⠀⠀⠀⠀⢁⢇⢕⡕⢕⢕⢕⢕⢕⢕⢜⢜⣿⡇⢟⢝⢕⢜⢕⢜⢝⢻⣿⣿⣿⣿⣿⣿⣿⣿⣿⣿⣿⣿⣿⣿⣿⣿⣿⣿⣿⣿⢝⢝⢝⢕⢕⡘⢻⢕⢕⢕⢱⢕⢕⡇⢕⢕⣿⢕⢸⣿⠀⠀⠀⠀⠀⠀⢅⢕⢕⢜⢣⡳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⡿⡝⢕⡕⡱⢕⢀⢀⣀⣠⡔⢁⢕⢕⢌⢕⢔⢕⢕⢕⢕⢡⣧⢯⡷⢑⢕⢕⢕⢕⢕⠕⣠⣿⣿⣿⣿⣿⣿⣿⣿⣷⣹⣿⣿⣿⣿⣿⣿⣿⣿⣿⣕⣕⡕⢕⢕⢕⢜⢕⣵⢇⡕⢕⢕⣼⢕⢕⢕⢹⢕⢕⣿⢰⣤⣄⣄⣤⢔⢕⢌⢇⢣⡕⢕⡽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⢧⢕⢱⢇⡇⢕⢕⣼⣿⣿⢇⢕⢕⢕⠰⢕⢕⠕⢕⢕⢕⢜⢝⢜⣷⣵⣥⣥⣥⣷⣷⣾⣿⣿⣿⣿⣿⣿⣿⣿⣿⣿⣿⣿⣿⣿⣿⣿⣿⣿⣿⣿⣿⣿⣮⣕⣱⣥⣾⡿⢧⢎⢕⢕⢕⣿⢕⢕⢕⢜⡇⢕⢹⢸⣿⣿⣿⣿⣧⢕⢕⢜⣧⢻⣕⢌⢜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⢕⢱⣿⢸⢕⢕⢱⣿⣿⣿⢕⢕⢕⢕⢜⡇⢕⢕⢕⢕⢕⢕⢕⢕⢜⢿⣿⣿⣿⣿⣿⣿⣿⣿⣿⣿⣿⣿⣿⣿⣿⣿⣿⣿⣿⣿⣿⣿⣿⣿⣿⣿⣿⣿⣿⣿⣿⢿⢟⢕⢕⢕⢕⢕⢸⡿⢳⢕⢕⢕⢇⢕⠔⢸⣿⣿⣿⣿⣿⣧⢕⢕⠹⡎⣿⣧⢜⢼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⡇⢕⣾⣿⣼⢕⢕⣼⣿⣿⣿⡕⢕⢕⢕⢘⡇⢕⢕⢜⡕⢕⢕⢕⢕⢕⢜⢻⣿⣿⣿⣿⣿⣿⣿⣿⡏⠈⠙⢝⢝⢝⢝⢝⢝⢝⢝⢝⠉⢜⣿⣿⣿⣿⣿⣿⣿⣿⡿⢇⢕⢕⢕⢕⢑⡟⣎⢇⢕⢕⢕⢕⢕⠜⢔⢿⢿⢿⣿⣿⣿⣧⢕⢕⣟⢹⣿⣧⢔⢄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⡇⢱⣿⣿⢾⢕⢕⣿⣿⣿⡿⢇⢕⢕⢕⢕⢣⢕⢕⢕⢜⡕⢕⢕⢕⢕⢕⢕⢝⢻⣿⣿⣿⣿⣿⣿⣷⣔⢕⢕⢕⢕⢕⢕⢕⢕⢕⢕⢔⣼⣿⣿⣿⣿⣿⣿⡿⢏⢕⢕⢕⢕⢕⢕⣼⢑⢏⢕⢕⢕⢕⢕⢕⢕⢕⢕⢕⢜⢝⢝⢝⢝⢕⢕⢸⡏⢝⢹⣧⢱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⣿⡟⢸⣿⣿⢜⢕⢱⣿⡿⣏⣵⣕⢕⢕⢕⢕⢔⢱⢕⢕⢕⢕⢕⢕⢕⢕⢕⢕⢕⢕⠕⢝⢻⢿⣿⣿⣿⣿⣷⣷⣧⣵⣵⣱⣡⣵⣷⣾⣿⣿⣿⣿⣿⢿⢏⢕⢕⢕⢕⢕⢕⢕⢕⢱⢇⡜⢕⢕⢕⢕⢕⢕⢕⢕⢸⣇⣕⢕⡕⢕⢕⢕⢕⡕⢕⡇⢕⢸⣿⠁⠔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⣿⡇⢸⣿⣿⡜⢕⢜⣫⣗⣾⣿⢟⢕⢕⢕⢕⢕⢜⢱⢕⢕⢕⢕⢱⡕⢕⢕⢕⢕⢕⢕⢕⢕⢕⢜⢝⢻⢿⣿⣿⣿⣿⣿⣿⣿⣿⣿⣿⡿⢿⢟⢝⢕⢕⢕⢕⢕⢕⢕⢕⢕⢕⢕⡎⢕⢕⢕⠱⢕⢕⢕⢕⢕⢕⢜⢿⣿⣧⡕⢕⢕⢕⢕⢕⢕⢕⢕⢸⣿⠀⠀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⢻⢿⢗⢜⢟⢝⣧⢕⢜⣿⢟⢏⢕⢕⢕⢕⢕⢕⢕⢕⢕⢕⢕⢕⢕⢕⢕⢕⢑⢕⢕⢕⢕⢕⢕⢕⢕⢕⢕⢕⢜⢝⢟⢿⢿⣿⡿⢟⢏⢕⢕⢕⢕⢕⢕⢕⢕⢕⢕⢕⢕⢕⢕⢕⡜⢕⣾⢕⢕⢸⢕⢕⢕⢕⢕⢔⢕⢕⢝⢻⣿⢵⣵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⢀⢄⢰⢅⢸⢃⠞⠟⢑⢕⢕⢕⢕⢕⢕⢕⢕⢕⢕⢕⢕⢕⢱⢼⢕⢕⢕⢕⢕⢕⢕⢕⢕⢕⢕⢕⢕⢕⠕⠑⢕⢕⢕⢕⢕⢕⢕⢕⢕⠕⣱⢕⢕⠕⢕⢕⢕⢕⢕⢕⢕⢕⢕⢕⢑⢱⣾⡏⢕⢕⣰⢕⢕⢕⢕⢁⢕⢕⢕⢕⢕⢕⢝⢻⢻⢟⡳⢕⣕⠇⢕⢀⠀⠀⠀⠀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⣿⣷⣿⢿⢟⢕⢕⣕⡕⢕⢕⢕⢕⡎⢕⢕⢕⢕⢕⢕⢕⢕⢕⢕⢕⢕⢕⢕⢕⢜⣿⡕⢕⢕⢕⢕⢕⢕⢕⢕⢕⢕⢔⠔⠀⠀⢔⢕⢕⢕⢕⢕⠕⣕⣱⣵⣿⣿⢕⢕⢀⠀⠑⠕⢕⢕⢕⢕⢕⢕⢁⢕⢹⡟⢕⢕⢕⢕⢕⢕⢕⢁⢕⢕⢕⢕⢕⢕⢕⢕⢕⢕⢕⢕⢕⢝⢎⢕⢕⢕⢄⢄⢀⢀⠀⠀⠀⠀⠀⠀⠀⠁⠝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⢿⢏⢕⣕⣵⣵⣿⣿⣇⢕⢕⢕⣾⡇⢕⢕⢕⢕⢕⢕⢕⢕⢕⢕⢕⢕⢕⢕⢕⢕⣿⡽⢕⢕⢕⢕⢕⢕⢕⠕⠑⠁⠀⠀⠀⢔⢕⢕⠕⣷⣿⣿⣿⣿⣿⣿⣿⣷⢕⢕⢕⠀⠀⠀⠀⠁⠕⢕⢕⢕⢕⢱⠸⠕⢕⢕⢕⢕⢕⢕⢕⢕⢕⢕⢕⢕⢕⢕⢕⢕⢕⢕⣱⡕⢕⢕⢕⣕⣗⣗⣵⣕⣕⣕⡕⢔⢔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⠁⠀⢕⣿⣿⣿⣿⣿⣿⣿⣿⣿⣿⣿⣿⣿⣿⣿⣿⣿⣿⡿⢇⣱⣵⣿⣿⣿⣿⣿⣿⡇⢕⢕⣼⣿⡇⢕⠁⠀⢕⢕⢕⢕⢕⢕⢕⢕⢕⢕⢕⣱⡏⣿⣳⣇⢕⢕⢕⢕⢕⠁⠀⠀⠀⠀⠀⠀⢕⢕⢕⢸⣿⣿⣿⣿⣿⣿⣿⣿⣿⢕⢕⢕⠀⠀⠀⠀⠀⠀⠀⠕⠕⠕⢄⢄⢄⢄⠁⠕⠕⠑⠑⠁⠁⠁⠁⠀⠀⠁⠑⠑⠕⢕⢸⣿⣿⡕⢕⢜⣿⡿⢿⢿⢿⠿⠿⠿⠿⢕⢕⢕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⢑⢟⣿⣿⣿⣿⣿⣿⣿⣿⣿⣿⣿⣿⣿⡿⢕⣱⣿⣿⣿⣿⣿⣿⣿⣿⡇⠕⣸⣿⣿⡇⢕⠀⠀⠑⢕⢕⢕⢕⢕⢕⢕⣱⣵⣼⡝⢕⣶⡋⢇⢕⢕⢕⢕⠐⠀⠀⠀⠀⠀⠀⠀⢕⢕⢕⣼⣿⣿⣿⣿⣿⣿⣿⣿⣿⢕⢕⢕⠀⠀⠀⠀⠀⠀⠀⠀⠀⢀⠀⠑⠑⠀⠀⠀⠀⠀⠀⠀⠀⠀⠀⠀⠀⠀⠀⠀⠀⠕⢸⣿⣿⣿⡕⢕⣿⣿⣧⣄⡀⠀⠀⠀⠀⠀⠁⢕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⠀⢕⢕⢕⢕⢕⢕⢜⣿⣿⣿⣿⣿⣿⣿⣿⣿⣿⣿⣿⢕⣱⣿⣿⣿⣿⣿⣿⣿⣿⣿⡇⢰⣿⣿⣿⣧⣕⢀⠀⢕⢕⢕⢕⣱⣷⣿⣿⣿⣿⣿⡃⢕⣿⢆⠡⢕⢕⢕⢕⠀⠀⠀⠀⠀⠀⠀⠀⢕⢕⢱⢼⣿⣿⣿⣿⣿⣿⣿⣿⡟⢕⢕⢕⠀⠀⠀⠀⠀⠀⠀⠀⠀⠕⠁⠀⠀⠀⠀⠀⠀⠀⠀⠀⠀⠀⠀⠀⠀⠀⠀⠀⠀⠀⠀⠀⠀⠀⠀⠀⠘⠻⣿⣿⣿⣿⡇⠀⠀⢄⡇⠀⢕⠀⠀⠀⠀⢕⢕⢕⠀⠀⠀⠀⠀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⢄⢔⢕⢕⢕⢕⢕⢕⢕⢕⢜⣿⣿⣿⣿⣿⣿⣿⣿⣿⣿⡇⢱⣿⣿⣿⣿⣿⣿⣿⣿⣿⣿⡇⢸⣿⣿⣿⣿⣿⣿⡇⢕⢕⢕⣾⣿⣿⣿⣿⣿⣿⣿⢇⢱⡇⢕⢕⢕⢕⢕⢅⠀⠀⠀⠀⠀⠀⠀⠀⢕⢕⢐⢾⣿⣿⣿⣿⣿⣿⣿⣿⢕⢕⢕⢕⠀⠀⠀⠀⠀⠀⠀⠀⠀⠀⠀⠀⠀⠀⠀⠀⠀⠀⠀⠀⠀⠀⠀⠀⠀⠀⠀⠀⠀⠀⠀⠀⠀⠀⠀⠀⠀⠀⠈⠛⠛⢛⠃⠀⠀⠁⠛⠃⠁⠀⠀⠀⠀⢕⢕⢕⠀⠀⠀⢀⣠⣵⣿⡟⢛⢻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⠁⢕⢕⢕⢕⢕⢕⢕⢕⠕⠑⢻⢿⣿⣿⣿⣿⣿⣿⣿⣿⢕⣿⣿⣿⣿⣿⣿⣿⣿⣿⣿⣿⡇⣿⣿⣿⣿⣿⣿⣿⣇⢕⢕⣾⣿⣿⣿⣿⣿⣿⣿⢇⢕⢎⢕⢕⢕⢕⢕⢕⠁⠀⠀⠀⠀⠀⠀⠀⠀⠀⢵⣵⣽⣿⣿⣿⣿⣿⣿⣿⣽⡥⠕⠘⠁⠀⠀⠀⠀⠀⠀⠀⠀⠀⠀⠀⠀⠀⠀⠀⠀⠀⠀⠀⠀⠀⠀⠀⠀⠀⠀⠀⠀⠀⠀⠀⠀⠀⠀⠀⠀⠀⠀⠀⠀⠀⠀⠁⠀⠀⠀⠀⠁⢀⣁⣔⣔⡄⢕⢕⢕⢱⣾⣿⣿⣿⣿⡿⢕⢕⢕⢕⢕⢕⢕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⢅⢕⢕⢕⢕⢕⢕⢕⠀⠀⠀⢕⣿⣿⣿⣿⣿⣿⣿⣿⢸⣻⣽⣷⣷⣷⣷⣷⢷⣽⣟⢿⣷⣿⣿⣿⣿⣿⣿⣿⣿⡇⣾⣿⣿⣿⣿⣿⣿⣿⡏⡔⡄⢕⢕⢕⢕⢕⢕⢕⠀⠀⠀⠀⠀⠀⠀⠀⠀⠀⠘⢻⣿⣿⣿⢿⢿⠿⠿⠟⠋⠀⠀⠀⠀⠀⠀⠀⠀⠀⠀⠀⠀⠀⠀⠀⠀⠀⠀⠀⠀⠀⠀⠀⠀⠀⠀⠀⠀⠀⠀⠀⠀⠀⠀⠀⠀⠀⠀⠀⠀⠀⠀⠀⠀⠀⠀⠐⢖⣂⡀⠐⠐⠘⠙⠙⠙⠑⢕⢕⢕⠘⠙⠙⠙⠙⠛⠕⠕⢕⢕⢕⢕⢕⢕⢕⢜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⢕⢔⠁⠀⠀⠑⠑⠁⠀⠀⠀⠀⠻⣿⣿⡿⢟⣫⣵⣾⣿⣿⢿⢟⢏⢝⢕⢕⢕⢕⢕⢕⢝⣿⣿⣿⣿⣿⣿⣿⡿⣼⣿⣿⣿⣿⣿⣿⣿⣿⢱⣿⢕⢕⢕⡕⢕⢕⢕⠕⠀⠀⠀⠀⠀⠀⠀⠀⠀⠀⠀⠀⠀⠀⠀⠀⠀⠀⠀⠀⠀⠀⠀⠀⠀⠀⠀⠀⠀⠀⠀⠀⠀⠀⠀⠀⠀⠀⠀⠀⠀⠀⠀⠀⠀⠀⠀⠀⠀⠀⠀⠀⠀⠀⠀⠀⠀⠀⠀⠀⠀⠀⠀⠀⠀⠀⠀⠀⠀⢹⣿⣷⣦⣔⢀⠀⠀⠀⢕⢕⢕⠀⣀⣀⣄⣄⠀⠀⠀⢄⢕⢕⢕⢕⢕⢕⢡⣾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⠕⢕⢕⢀⠀⠀⠀⢔⢕⢕⠀⠀⠀⢟⣫⣾⣿⣿⢿⢟⢝⢕⢕⢕⢕⢕⢕⠀⠀⠀⠀⠀⠁⠈⠉⠉⠉⠙⠛⠛⠓⠛⠛⠛⠿⢿⣿⣿⣿⢇⣾⡏⢕⢅⢕⢇⠕⠑⠑⠀⠀⠀⠀⠀⠀⠀⠀⠀⠀⠀⠀⠀⠀⠀⠀⠀⠀⠀⠀⠀⠀⠀⠀⠀⠀⠀⠀⠀⠀⠀⠀⠀⠀⠀⠀⠀⠀⠀⠀⠀⠀⠀⠀⠀⠀⠀⠀⠀⠀⠀⠀⠀⠀⠀⠀⠀⠀⠀⠀⠀⠀⠀⠀⠀⠀⠀⠀⠀⢀⢕⢜⢝⢻⢿⣿⣶⣤⡐⠁⣵⣵⣴⣿⣿⣿⠃⠀⠀⠀⠕⢕⢕⠕⠀⠀⣴⣽⣟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⢀⠀⠀⠁⠁⠀⠀⢄⣴⣿⣿⡿⢏⢕⢕⢕⢕⢕⢕⢕⢕⢕⢕⠀⠀⠀⠀⠀⠀⠀⠀⠀⠀⠀⠀⠀⠀⠀⠀⠀⠀⠀⠈⠙⠟⢸⠽⠃⠑⠁⠀⠀⠀⠀⠀⠀⠀⠀⠀⠀⠀⠀⠀⠀⠀⠀⠀⠀⠀⠀⠀⠀⠀⠀⠀⠀⠀⠀⠀⠀⠀⠀⠀⠀⠀⠀⠀⠀⠀⠀⠀⠀⠀⠀⠀⠀⠀⠀⠀⠀⠀⠀⠀⠀⠀⠀⠀⠀⠀⠀⠀⠀⠀⠀⠀⠀⠀⠀⠀⠀⠀⠀⠀⠀⠕⢕⢕⢕⢕⢕⢝⢟⢿⣿⣷⣽⡻⣿⣿⡿⠃⠀⠀⠀⠀⠀⠀⠀⠀⠀⢼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⢄⠀⠀⠀⢀⣴⣿⣿⡿⢏⢕⢕⢕⢕⢕⢕⢕⢕⢕⢕⢕⢕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⠁⠑⠑⠕⠝⢟⣿⣿⣮⣝⠑⠀⠀⠀⢕⢕⢀⠀⠀⠀⢔⢕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⢄⠀⠀⢸⣿⣿⢏⢕⢕⢕⠕⠑⠁⠁⠁⠁⠁⠁⠁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⢻⣿⣿⣷⣄⠀⠀⠁⠁⠁⠀⢀⢕⢕⢕⢜⢺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⢄⠀⠀⡿⠇⠕⢕⢕⠑⠀⠀⠀⠀⠀⠀⠀⠀⠀⠀⠀⠀⠀⠀⠀⠀⠀⠀⠀⠀⠀⠀⠀⠀⠀⠀⠀⠀⠀⠀⠀⠀⠀⠀⠀⠀⠀⠀⠀⠀⠀⠀⠀⠀⠀⠀⠀⠀⠀⠀⠀⠀⠀⠀⠀⠀⢀⢀⢀⢀⢀⠀⢀⠀⠀⢀⠀⠀⠀⠀⠀⠀⠀⠀⠀⠀⠀⠀⠀⠀⠀⠀⠀⠀⠀⠀⠀⠀⠀⠀⠀⠀⠀⠀⠀⠀⠀⠀⠀⠀⠀⠀⠀⠀⠀⠀⠀⠀⠀⠀⠀⠀⠀⠀⠀⠀⠀⠀⠀⠀⠀⠀⠀⠀⠀⢜⢿⣿⣿⢔⢔⠀⠀⠀⠀⢸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⢔⠀⠀⠀⠀⠑⠁⠀⠀⠀⠀⠀⠀⠀⠀⠀⠀⠀⠀⠀⠀⠀⠀⠀⠀⠀⠀⠀⠀⠀⠀⠀⠀⠀⠀⠀⠀⠀⠀⠀⠀⠀⠀⠀⠀⠀⠀⠀⠀⠀⠀⠀⠀⠀⠀⠀⠀⠄⠄⢄⢔⢔⢕⢕⢕⢕⢕⢕⢕⢔⢑⢅⢔⠑⠔⢑⢕⢕⢕⢔⢔⢄⠄⠀⠀⠀⠀⠀⠀⠀⠀⠀⠀⠀⠀⠀⠀⠀⠀⠀⠀⠀⠀⠀⠀⠀⠀⠀⠀⠀⠀⠀⠀⠀⠀⠀⠀⠀⠀⠀⠀⠀⠀⠀⠀⠀⠀⠀⠀⠀⠀⠀⠀⠀⠁⠟⠇⠑⠑⠀⠀⢀⢕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⠐⠀⠀⠀⠀⠀⠀⠀⠀⠀⠀⠀⠀⠀⠀⠀⠀⠀⠀⠀⠀⠀⠀⠀⠀⠀⠀⠀⠀⠀⠀⠀⠀⠀⠀⠀⠀⠀⠀⠀⠀⠀⠀⠀⠀⠀⠀⠀⠀⠀⢀⢄⢄⠔⠔⠀⠀⢄⠑⢕⢕⢕⢕⢕⢕⢕⢕⢕⢕⢕⢕⢕⢕⠔⠔⢕⢕⢕⢕⢄⠐⢅⢀⢄⢐⢔⢄⠄⠀⠀⠀⠀⠀⠀⠀⠀⠀⠀⠀⠀⠀⠀⠀⠀⠀⠀⠀⠀⠀⠀⠀⠀⠀⠀⠀⠀⠀⠀⠀⠀⠀⠀⠀⠀⠀⠀⠀⠀⠀⠀⠀⠀⠀⠀⠀⠀⠀⠀⠀⠀⢄⢕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⠀⠀⠀⠀⠀⠀⠀⠐⠀⠀⠀⠀⠀⠀⠀⠀⠀⠀⠀⠀⠀⠀⠀⠀⠀⠀⠀⠀⠀⠀⠀⠀⠀⠀⠀⠀⠀⠀⠀⠀⠀⠀⠀⠀⠀⠀⠀⠀⠔⠀⠁⠑⢕⢕⢔⢔⢔⢕⢕⢕⢕⢕⢕⢕⢕⢕⢕⢕⢕⢕⢕⢕⢕⢕⢕⢕⢕⢕⢕⢕⢕⢕⢕⢕⢑⢕⢕⢔⢄⢁⢄⠀⠀⠀⠀⠀⠀⠀⠀⠀⠀⠀⠀⠀⠀⠀⠀⠀⠀⠀⠀⠀⠀⠀⠀⠀⠀⠀⠀⠀⠀⠀⠀⠀⠀⠀⠀⠀⠀⠀⠑⠀⠀⠀⠀⠀⠀⠀⠀⠀⢕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⠁⠀⠀⠀⠀⠀⠀⠀⠀⠀⠀⠀⠀⠀⠀⠀⠀⠀⠀⠀⠀⠀⠀⠀⠀⠀⠀⠀⠀⠀⠀⠀⠀⠀⠀⠀⠀⠀⠀⠀⠀⠀⠀⠀⢄⢄⢕⠕⢑⢐⢐⢕⢕⢕⠀⢕⢕⢕⢕⢕⢕⢕⢕⢕⢕⢕⢕⢕⢕⢕⢕⢕⢕⢕⢕⢕⢕⢕⢕⢕⢕⢕⢕⢕⢕⢕⢕⢕⢕⢕⢕⢕⢀⢀⢀⢀⠀⠀⠀⠀⠀⠀⠀⠀⠀⠀⠀⠀⠀⠀⠀⠀⠀⠀⠀⠀⠀⠀⠀⠀⠀⠀⠀⠀⠀⠀⠀⠀⠀⠀⠀⠀⠀⠀⠀⠀⠀⠀⠀⠀⢔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⠀⠀⠀⠀⠀⠀⠀⠀⠀⠀⠀⠀⠀⠀⠀⠀⠀⠀⠀⠀⠀⠀⠀⠀⠀⠀⠀⠀⠀⠀⠀⠀⠀⠀⠀⠀⠀⠀⠀⠀⠀⠀⢄⢕⢕⢕⢕⢔⢕⢕⢁⠀⠁⠕⢕⢕⢕⢕⢕⢇⢕⢕⢕⢕⢕⢕⢕⢕⢕⠕⢕⢕⢕⢕⢕⢕⢕⢕⢕⢕⢕⢕⢕⢕⢕⢕⢕⢕⢕⢕⢕⢕⢕⢕⢕⢕⢕⢀⠀⢔⢔⠀⠀⠀⢀⠀⠀⠀⠀⠀⠀⠀⠀⠀⠀⠀⠀⠀⠀⠀⠀⠀⠀⠀⠀⠀⠀⠀⠀⠀⠀⠀⠀⠀⠀⠀⠀⠀⠀⠀⠁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⠀⠀⠀⠀⠀⠀⠀⠀⠀⠀⠀⠀⠀⠀⠀⠀⠀⠀⠀⠀⠀⠀⠀⠀⠀⠀⠀⠀⠀⠀⠀⠀⠀⠀⠀⠀⠀⠀⠀⠀⢔⢕⢕⢕⢕⢕⢕⢕⢕⢕⢕⢕⢕⢕⢕⢕⢕⢕⢕⢕⢕⢕⢕⢕⣕⢕⢱⢗⢕⢕⢕⢃⢕⢕⢕⢕⢕⢕⢕⢕⢕⢕⢕⢕⢕⢕⢕⢕⢕⢕⢕⢕⢕⢕⢕⢕⢕⢕⢄⢕⠀⠀⠀⢀⢕⠀⠀⠀⠀⠀⠀⠀⠀⠀⠀⠀⠀⠀⠀⠀⠀⠀⠀⠀⠀⠀⠀⠀⠀⠀⠀⠀⠀⠀⠀⠀⠀⠀⠀⠀⢀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⠀⠀⠀⠀⠀⠀⠀⠀⠀⠀⠀⠀⠀⠀⠀⠀⠀⠀⠀⠀⠀⠀⠀⠀⠀⠀⠀⠀⠀⠀⠀⠀⠀⢄⠑⠀⠀⠀⠀⠕⢕⢕⢕⢕⢕⢕⢕⢕⢕⢕⢕⢕⢕⢕⢕⢕⢕⢕⢮⢱⢇⢕⢕⢅⢕⢕⢕⢕⢕⢱⢔⢕⡕⢕⢕⢕⢕⢕⢕⢕⢕⢕⢕⢕⢕⢕⢕⢕⢕⢕⢕⢕⢕⢕⢕⢕⢕⢕⢕⠁⠀⠀⢄⠀⠕⢔⠀⠀⠀⠀⠀⠀⠀⠀⠀⠀⠀⠀⠀⠀⠀⠀⠀⠀⠀⠀⠀⠀⠀⠀⠀⠀⠀⠀⠀⠀⠀⠀⠀⠀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⠀⠀⠀⠀⠀⠀⠀⠀⠀⠀⠀⠀⠀⠀⠀⠀⠀⠀⠀⠀⠀⠀⠀⠀⠀⠀⠀⠀⠀⠀⠀⠀⠀⠑⠀⠀⠀⠀⠀⠀⠀⠑⠑⠑⠑⠁⠑⠑⠑⠑⠑⠑⠑⠑⠑⠑⠑⠑⠑⠑⠑⠑⠑⠑⠑⠑⠑⠑⠑⠑⠑⠑⠑⠑⠑⠁⠑⠑⠑⠑⠑⠑⠑⠑⠑⠑⠑⠑⠑⠑⠑⠑⠑⠑⠑⠑⠑⠑⠀⠀⠀⠐⠑⠀⠀⠑⠀⠀⠀⠀⠀⠀⠀⠀⠀⠀⠀⠀⠀⠀⠀⠀⠀⠀⠀⠀⠀⠀⠀⠀⠀⠀⠀⠀⠀⠀⠀⠀⠀⠀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⣧⡍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⠜⢻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⡟⢿⣿⣿⣿⣿⣿⣿⣿⣿⣿⣿⣿⣧⢕⢜⢻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⣔⠙⠻⣿⣿⣿⣿⣿⣿⣿⣿⣿⣿⣧⠱⣷⡽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⣿⡿⣿⣿⣿⣿⣿⣿⣿⣿⣿⣿⣧⡔⢌⢛⢿⣿⢿⣿⣿⣿⣿⣿⣿⣇⢹⣿⡜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⡧⢜⢱⣿⣿⣿⣿⣿⣿⣿⣿⣿⣿⣿⣿⣇⢕⢕⣝⢕⢝⢿⣿⣿⣿⣿⣿⡜⣿⣿⡹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⢟⢕⡎⣼⣿⣿⣿⣿⣿⣿⣿⣿⣿⣿⣿⣿⣿⣷⣜⠿⣧⢱⡕⢉⠉⠉⠉⠙⠁⠑⠜⠕⢻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⢏⢕⣼⢱⣿⣿⣿⣿⣿⣿⣿⣿⣿⣿⣿⣿⣿⣿⣿⠏⠁⠜⢜⣷⡕⡄⢀⠀⠄⠀⠀⠁⠀⠀⠜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⢏⢕⣸⡇⢸⢿⢟⢟⢟⡏⢝⢝⢝⢝⢝⢝⢝⢝⢹⢟⠀⠀⠀⠀⠸⣧⢕⡕⢕⠀⠀⠀⠀⠀⠀⠀⠀⠁⠈⢝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⡟⢕⢱⡟⢕⢕⢇⣕⢵⢅⢕⢕⢕⢕⣵⣵⣵⡗⢳⢷⣯⢀⠀⠀⠀⢕⣿⡇⢳⢑⠀⠀⠀⠀⠀⠀⠀⢀⠀⠀⠀⠈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⢟⡫⢕⢕⣾⢕⢕⡾⢏⣱⣵⡇⢕⢕⢕⢕⢕⢝⢝⢕⢕⢕⢝⢧⢀⠀⠀⢕⢹⣿⢰⡇⠀⠀⠀⠀⠀⠀⠄⠕⠀⠀⠀⠀⠀⠙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⡿⣏⣵⢏⢕⡘⣳⡯⢕⢜⣱⣾⣿⢏⢕⢕⢕⢕⢕⢕⢕⢕⢕⢕⠕⢕⢜⢳⡀⠀⠁⢜⣿⣗⢪⢔⠀⠀⠀⠀⠀⠀⢄⠀⠀⠀⠀⠀⠀⠁⠈⢛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⡿⣫⢾⢟⢜⡕⢧⣳⣿⡇⢕⢸⣿⡿⢇⢕⢕⢕⢕⢕⢕⢕⢕⢕⢕⢕⠸⣕⢕⢕⢕⡄⠀⢕⣿⣿⡯⡧⢀⠀⠀⢀⢀⠀⢀⠀⢀⢔⢄⠀⠀⠀⠀⠀⠁⠑⢝⢻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⣽⣿⣿⡿⣫⡾⢕⢔⢕⣼⠡⢠⣿⣿⢇⢕⣼⡟⢕⢕⣱⣾⣵⣷⣿⣿⣧⣵⣡⣵⣥⣷⣿⡎⢸⣧⡜⢔⢕⢻⣿⣿⣿⡕⠀⠀⠀⠀⠑⢕⢕⢕⢕⠁⠀⢄⠄⠀⠀⠀⠀⠀⢕⣷⣷⣶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⢿⢿⠿⠿⠿⠟⠛⢫⣾⢏⢕⢕⣵⣿⢏⡇⢸⣿⣿⢕⢕⡟⣵⣿⣿⣿⣿⣿⣿⣿⣿⣿⣿⣿⣿⣿⣿⣿⣿⢜⡻⣷⢕⢕⢸⣿⣿⢿⢕⠀⠀⠀⠀⠀⠀⢑⢕⠀⠀⠁⠀⠀⠀⠀⠀⠀⠔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⣰⡿⢕⢕⢱⣾⡿⣱⣇⢇⠘⣿⣿⢕⢕⢸⣿⣿⣿⣿⣿⣿⣿⣿⣿⣿⣿⣿⣿⣿⣿⣿⣿⡕⢜⢿⢕⢕⢨⣿⣿⡴⡕⢔⠀⠀⠀⢀⠔⠄⢀⢀⠀⠀⠀⠀⢀⢀⠄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⡷⣵⡿⢕⢕⣱⣿⣟⣼⡿⢹⢕⡕⣿⡏⢕⢕⢸⣿⡿⣿⣿⣿⣿⣿⣿⣿⣿⣿⣿⣿⣿⣿⣿⣿⡇⢕⢜⢕⢕⢸⣿⣿⡇⡇⢕⠀⠀⢄⢕⡕⢔⢠⣅⢁⢁⢁⢁⣅⢄⢱⣵⣷⣿⣶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⡿⣽⣿⢇⢕⣼⣿⢏⣾⡿⢕⢸⢕⢅⢟⣱⡕⢕⢕⢻⣳⣿⣿⣿⣿⣿⣿⣿⣿⣿⣿⣿⣿⣿⣿⣿⡇⢕⢕⢕⢕⢰⣿⣿⡇⡇⢕⠀⠀⠁⢕⢡⠕⠕⢝⢇⢜⢪⢁⠀⠀⢄⢻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⣱⡿⢇⢕⣼⣿⢏⣾⢟⢕⢕⢸⢕⢀⣵⣿⡊⢕⢕⠕⣿⣿⣿⣿⣿⣿⣿⣿⣿⣿⣿⣿⣿⣿⣿⣿⡇⢕⢕⢕⢕⣸⣿⣿⢇⠑⠀⠀⠀⠀⠀⠀⠀⠀⠀⠁⠑⠜⡗⢄⢕⠔⠄⢔⢝⢻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⢿⢟⢣⣿⡝⢕⣾⣿⢏⣾⡟⢕⢕⢕⢜⣰⣵⣿⣿⣧⢕⢕⣸⣿⣿⣿⣿⣿⣿⣿⣿⣿⣿⣿⣿⣿⣿⣿⣿⡇⢕⠑⠑⠑⠋⠉⠁⠀⠀⠀⢕⢔⢄⢄⢀⠀⠀⠀⠀⠀⠀⠁⠑⠕⠀⠑⠑⢑⢀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⡟⡏⢝⢝⢅⢕⢕⣼⣿⢇⣼⣿⣏⣾⡏⢕⢕⢕⢕⢕⠟⣹⠿⣿⢷⢕⢕⣿⣿⣿⣿⣿⣿⣿⣿⣿⣿⣿⣿⣿⣿⣿⡇⣿⡇⢕⠀⠀⠀⠀⠀⠀⠀⠀⢕⢕⢕⢕⣧⣵⡼⣶⡄⢀⠀⠀⠀⠐⠔⠕⢑⢅⢰⡻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⡏⣾⢕⢕⢵⢵⢕⢱⣿⢝⢱⣿⡿⣸⡟⢕⢕⢕⢕⢰⢕⢕⢇⢕⢝⢝⢕⢱⣿⣿⢸⣿⣿⣿⣿⣿⣿⣿⣿⣿⣿⣿⣿⡇⢘⡇⢕⢀⠀⠀⠀⠀⠀⠀⢔⢕⢕⢕⢕⢸⣿⡇⣿⣧⢕⢕⡄⠀⢀⢄⢇⢝⢇⢜⣿⢹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⡿⡕⢝⢕⢕⢕⢕⢕⢸⣿⡕⣿⣿⢳⣿⢇⢕⢕⢕⢕⢸⢕⢸⣷⣕⡕⢕⢕⢸⣿⡇⣿⣿⣿⣿⣿⣿⣿⣿⣿⣿⣿⣿⣿⡕⢕⢕⢕⢕⢔⣄⣀⣀⢠⢕⢕⢕⢕⢸⡕⢸⣿⣧⣻⣿⡕⢕⢕⣼⡇⢕⢕⢕⢕⢕⢕⢱⢻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⢕⣷⢕⢕⢕⢕⢕⢕⢸⣿⢸⣿⡏⣾⣿⡇⢕⢱⢕⢕⡏⢕⢸⣿⣿⣿⣿⡇⢜⣿⢕⣿⣿⡿⣿⣿⣿⣿⣿⣿⣿⣿⣿⣿⡇⢕⢕⢕⢕⣿⣿⣿⣿⣿⣵⢕⢕⢔⣿⣧⢕⣿⡇⢸⣿⡇⢕⡕⢻⣿⢕⢕⢕⢕⢕⢕⣾⢇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⡏⢷⡜⢱⡕⢕⢕⣕⢅⣸⡗⣾⣿⢳⣿⣿⣇⣷⣿⢕⢕⢇⢕⢾⣿⣿⣿⣿⢕⢔⡟⢕⣿⣿⡇⢻⡟⣿⣿⣿⣿⣿⣿⣿⣿⢇⢕⢕⢕⢕⣿⣿⣿⣿⣿⣿⡕⢕⢕⣿⣿⡕⢿⡇⢸⣿⣷⣴⡇⢔⣽⢕⢡⣕⢕⢱⡇⢇⢶⢜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⢕⢅⢝⢜⢇⡵⢟⢕⢕⢸⢧⣿⡿⣼⣿⣿⣿⡿⣿⢕⢕⢕⢕⢟⣟⣟⣟⣍⢕⢨⢇⢕⢹⣿⡇⢸⡇⢹⣿⣿⣿⢸⣿⡟⣗⢕⢕⢕⢕⢕⢟⣟⣝⣝⣝⣟⡇⢕⢕⢻⣿⣧⢸⡇⢸⣿⣿⣿⡇⠜⣿⢕⢕⢝⢷⡜⢕⢜⢕⢕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⣏⡕⢕⢕⢸⡇⢕⣕⣵⢕⢸⣿⡇⣿⣿⣿⣿⢕⣿⢕⡕⢕⢕⣼⣿⣿⣿⣿⢕⢕⢑⢕⢸⡿⡇⢜⣿⢜⢿⣿⣿⡕⢜⢇⢃⢕⢕⢕⢕⢸⣿⣿⣿⣿⣿⣿⡇⢕⢕⢸⣿⣿⢜⡇⢸⣿⣿⣿⢇⢑⣿⢡⣕⡕⢜⢗⡕⢕⢱⣹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⣿⣇⢕⢜⠷⣧⣜⡝⢝⡡⣾⡟⢕⣿⣿⣿⡿⢕⢇⢕⣷⢕⢕⣿⡿⢿⢿⢿⡕⢕⢸⣮⡕⢕⠝⢕⢸⡇⠻⣿⣿⣇⢕⢕⢔⢕⢑⢕⠕⣼⣿⡿⢿⠿⢿⢿⢕⢕⢕⢺⣿⣿⡕⢇⡸⢸⣿⣿⢕⢑⣿⢕⣝⣴⣵⢞⢕⢕⡵⢏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⣿⣷⣕⢱⢕⢝⢝⢟⡕⣿⢇⢕⣿⣿⣿⢇⢕⢕⢸⣯⣕⢕⢼⢿⠿⠿⢝⢇⢑⢌⢝⢻⣇⢜⢕⢕⠹⢘⢿⣿⣿⡕⢕⢕⢕⣼⢕⢕⢍⢔⢜⠝⠿⠿⠿⠾⢕⣰⡜⡯⡟⡇⢕⢕⢌⢹⣿⢕⢸⣿⢌⠝⢕⢕⡜⣱⣾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⣿⣧⡣⢕⢜⢕⢕⡏⡇⢕⣿⣿⣿⢕⢕⢕⢜⠅⠀⢑⢀⢄⢄⠀⠄⠄⠕⢕⢕⢱⣾⣧⡕⡕⢨⡣⢜⢽⣟⣷⢕⡕⢕⡯⢕⢕⠑⢁⠄⠄⠀⠀⢄⢄⢑⠀⠁⢕⢕⢕⢕⢕⢕⠈⡇⢕⢸⣿⢕⢝⢕⢕⣾⣿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⡿⠀⠁⢑⢸⢣⢕⢕⢹⢜⢇⢕⢕⠑⠀⢔⢕⢕⢕⢁⠀⠀⠀⠀⠀⠁⢔⢕⢻⣿⣿⣷⣷⣷⣕⣷⣜⣯⣧⢇⣸⡇⢕⡄⠕⢀⠀⠀⠀⠀⠀⠑⣕⢕⢔⠀⠑⢕⢕⢕⢕⢱⢇⢕⣿⣿⢕⠁⠀⢸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⡟⠕⠀⠀⠕⢕⢸⢕⢕⢜⢕⢕⢕⢕⢕⢄⢱⣾⣿⡇⠛⠋⠀⠀⠀⠀⠀⠀⣷⣽⣿⣿⣿⣿⣿⣿⣿⣿⣿⣿⣿⣿⣷⣼⡗⠛⠋⠀⠀⠀⠀⠀⠀⣿⣿⡗⣄⡕⢕⢕⣾⢕⣼⢕⢔⣿⣯⢕⠀⠀⠁⢝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⢟⢎⠀⠀⠀⢱⢱⢸⢕⢕⢕⢕⢵⣕⢕⢕⢕⣵⣿⣿⣷⢀⢄⠀⠀⠔⠀⢄⣄⣿⣿⣿⣿⣿⣿⣿⣿⣿⣿⣿⣿⣿⣿⣿⣿⣷⢀⢄⢀⠐⠀⢀⢀⢠⣿⣿⣿⣿⢕⢕⣼⡏⢱⢇⡕⢕⢿⣿⠀⠀⠀⠀⠘⣮⡻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⣫⢟⠀⠀⠀⠀⠁⠸⣵⢕⢕⢕⢕⢜⢷⡇⢕⢕⢻⣿⣿⣿⣷⣅⢑⢕⡕⢑⣠⣾⣿⣿⣿⣿⣿⣿⣿⣿⣿⣿⣿⣿⣿⣿⣿⣿⣿⣷⣕⢕⢕⡕⢀⣴⣿⣿⣿⣿⢇⠕⣼⢏⢕⡞⢕⠇⢕⢸⣿⠀⠀⠀⠀⠀⢜⢻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⡿⣳⡟⠑⠀⠀⠀⠀⠀⢜⢎⢕⢕⢑⢕⢕⢕⢝⢷⢕⢸⣿⣿⣷⠝⡙⢛⢗⣓⣻⣿⣿⣿⣿⣿⣿⣿⣿⣿⣿⣿⣿⣿⣿⣿⣿⣿⣿⣿⣿⣯⣟⣛⣛⢋⡝⢇⢿⣿⢏⢕⡼⢇⢇⢱⢕⢕⣧⢕⢸⣿⠀⠀⠀⠀⠀⠁⢕⢝⢧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⡿⣱⢏⢕⠀⠀⠀⠀⠀⠀⠎⢇⢕⢕⢕⢕⢕⢕⢕⢕⢕⢸⣿⡷⢞⢏⢕⢜⢝⢍⢛⢿⣿⣿⣿⣿⣿⣿⣿⣿⣿⣿⣿⣿⣿⣿⣿⣿⣿⣿⣿⣿⢏⢝⢝⢝⢕⢞⢫⢏⢕⢎⢕⢇⢕⡿⢕⢕⣿⢕⢜⣿⢕⠀⠀⠀⠀⠀⢕⢕⢜⢻⣕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⡱⢇⢕⢱⢕⠀⠀⠀⢀⢔⢕⢕⢜⠇⢕⢱⢕⢕⢕⢕⣱⡕⣗⡜⢕⢕⢕⢕⢕⢕⠕⣰⣿⣿⣿⣿⣿⣿⣿⣿⣷⣱⣿⣿⣿⣿⣿⣿⣿⣿⣿⣧⢕⢕⢕⢕⢕⢕⢕⣱⢇⢱⢇⢕⢸⡇⢔⢕⢸⢕⢕⣿⣇⣀⢀⢀⣠⢀⢕⢱⡕⢕⢜⢮⢻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⢧⢇⢕⢕⡇⢕⢕⣼⣿⣿⢕⢕⢕⢕⠱⢕⢕⢕⢕⢕⢕⢟⢏⢸⣧⣵⣵⣕⣵⣥⣥⣶⣿⣿⣿⣿⣿⣿⣿⣿⣿⣿⣿⣿⣿⣿⣿⣿⣿⣿⣿⣿⣿⣷⣷⣇⣕⣱⣵⡿⢇⢕⢕⢕⢕⣾⢇⢕⢕⢸⡇⢕⢸⢇⣿⣿⣿⣿⣧⢕⢕⢜⢕⢧⢕⢱⣻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⡟⢇⢕⡞⡸⢕⢕⢱⣿⣿⣿⢕⢕⢕⢕⢠⢕⢕⢕⢕⢕⢕⢕⢕⢕⢹⣿⣿⣿⣿⣿⣿⣿⣿⣿⣿⣿⣿⣿⣿⣿⣿⣿⣿⣿⣿⣿⣿⣿⣿⣿⣿⣿⣿⣿⣿⣿⣿⣿⢟⡕⢕⢕⢕⢕⢱⣯⠝⢇⢕⢕⢇⢕⢸⢕⣿⣿⣿⣿⣿⣧⢕⢕⢹⣎⣷⡕⢑⡻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⢳⢕⣼⡇⡇⢕⢕⣾⣿⣿⣿⢕⢕⢕⢕⣘⡕⢕⢕⢇⢕⢕⢕⢕⢕⢕⢜⢿⣿⣿⣿⣿⣿⣿⣿⣿⡟⠙⠟⢟⢟⢟⢟⢟⢟⢟⢟⢟⠋⢹⣿⣿⣿⣿⣿⣿⣿⣿⣷⢏⢕⢕⢕⢕⢕⣾⢏⡱⢕⢕⢕⢘⢕⢕⢕⢿⢿⢿⣿⣿⣿⣇⢕⢕⢫⢼⣿⣕⢕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⢕⢱⣿⢻⡇⢕⢱⣿⣿⣿⡿⢕⢕⢕⢇⠸⡕⢕⢕⢕⢇⢕⢕⢕⢕⢕⢕⢕⢟⢿⣿⣿⣿⣿⣿⣿⣧⡄⢔⢕⢕⢕⢕⢕⢕⢕⢕⢕⢔⣰⣿⣿⣿⣿⣿⣿⣿⢟⢕⢕⢕⢕⢕⢕⢱⡏⣼⢇⢕⢕⢕⢕⢕⢕⢕⢕⢕⢜⢝⢝⢝⢝⢕⢕⢅⢓⢝⢹⣇⢕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⡇⢕⣿⣿⠸⡇⢕⢸⢟⢟⢝⢕⢕⢕⢕⢕⢔⢃⢕⢕⢕⢕⢇⢕⢅⢕⢕⢕⢕⢕⢕⢝⢻⢿⣿⣿⣿⣿⣿⣷⣧⣵⣕⣵⣕⣕⣕⣵⣷⣿⣿⣿⣿⣿⣿⢟⢏⢕⢕⢕⢕⢕⢕⢕⢕⡼⢑⢎⢕⢕⢕⢕⢕⢕⢕⢕⣕⢕⢕⢕⢕⢕⢕⢕⢕⢕⠜⡇⢸⣿⠁⢕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⡇⢱⡿⢿⢸⢕⢕⢇⠕⣱⣾⣟⢕⢕⢕⢕⢕⢔⢅⢕⢕⢕⢕⢕⢕⢕⢕⢕⢕⢕⢕⢕⢕⢕⢜⢝⢻⢿⣿⣿⣿⣿⣿⣿⣿⣿⣿⣿⣿⣿⣿⢿⢟⢝⢕⢕⢕⢕⢕⢕⢕⢕⢕⢕⢰⢇⢜⢕⢕⢕⢕⢕⢕⢕⢕⢕⣿⣶⣑⢕⢕⢇⢕⢕⢜⢕⢕⢣⢸⣿⠀⠁⠔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⢻⢿⢿⢿⢿⢟⢟⢏⢕⢁⣸⣧⡔⢕⢕⣾⣟⣿⣿⢟⢕⢕⢕⢕⢕⢕⢔⢇⢕⢕⢕⢕⢜⢕⢕⠕⠕⠕⢕⢕⢕⢕⢕⢕⢕⢕⢜⢝⢟⢿⣿⣿⣿⣿⡿⢟⢏⢕⢕⢕⢕⢕⢕⢕⢕⢕⢕⢕⢕⢕⢕⢕⢗⢕⢕⢕⢰⢕⢕⢕⢕⢕⢕⢕⢕⢿⣿⣿⣷⣵⡕⣕⣕⢕⢕⢕⢜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⢀⢄⢔⢕⢜⢕⢕⢕⠉⢍⢕⢕⢕⢏⢝⢕⢕⢑⢕⢕⢕⢕⢕⢕⢕⢕⢕⢕⢕⢕⢕⢕⢕⢕⢕⢕⢕⢕⢕⢕⢕⢕⢕⠕⢕⢕⢕⢕⢕⢝⢝⢕⢕⢕⢕⢕⢕⢕⢕⢕⢕⢕⢕⢕⢕⢕⢕⢕⢕⢌⢕⣾⢕⢕⢸⢕⢕⢕⢕⢕⢕⢕⢕⢕⢜⢍⢟⢻⢻⢿⢿⢏⢕⢕⢪⠧⢕⢔⢄⢀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⢗⢎⢕⢕⢕⣱⣷⣾⡕⢕⢕⢕⣾⡕⢕⢕⢕⢕⢕⢕⢕⢕⢕⢕⢕⢕⢕⢕⢕⢕⢣⡕⡕⢕⢕⢕⢕⢕⢕⢕⢕⢕⢕⢕⡕⠑⠁⢄⢕⢕⢕⢕⢕⢕⢕⢕⣱⣾⣿⢕⢕⠀⠁⠕⢕⢕⢕⢕⢕⢕⢕⢕⢕⣱⣿⡏⢕⢕⡴⢕⢕⢕⢕⢕⢕⢕⢕⢕⢕⢕⢕⢕⢕⢕⢕⢕⢕⢕⢕⣕⣕⠑⠑⠕⠕⢕⢔⢄⢀⠀⠀⠄⠑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⢏⢕⣱⣵⣷⣿⣿⣿⣿⣿⡇⢕⢕⣸⣿⣧⢕⢕⢕⢕⢕⢕⢕⢕⢕⢕⢕⢕⢕⢕⣵⡇⢸⣷⣕⢕⢕⢕⢕⢕⢕⢕⢕⠕⠑⠁⠀⠀⢄⢕⢕⢕⣵⣷⣷⣶⣿⣿⣿⣿⣿⢕⢕⢕⠀⠀⠀⠁⠑⢕⢕⢕⢕⢕⢕⢼⡿⢕⢕⢕⢕⢕⢕⢕⢕⢕⢕⢕⢕⢕⢜⢕⢕⢕⢕⢕⣕⣕⡅⢕⢕⣟⣟⣿⣿⣿⣿⣷⣷⣷⡕⢕⢄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⢇⢱⣿⣿⣿⣿⣿⣿⣿⣿⣿⡇⢕⢕⣿⣿⣿⡕⠀⠁⢕⢕⢕⢕⢕⢕⢕⢕⢕⢕⣼⣿⢇⢕⣿⣿⡕⢕⢕⢕⢕⢕⠑⠁⠀⠀⠀⠀⠀⢕⢕⢕⢱⣿⣿⣿⣿⣿⣿⣿⣿⣿⢕⢕⢕⠀⠀⠀⠀⠀⠀⢕⢕⢕⢕⢕⢺⢕⢕⢕⢕⢕⢕⢕⢕⠕⠕⠕⠕⠕⠕⢕⢕⢕⢕⢕⢸⣿⣿⣷⢑⢕⡿⢿⢿⢿⢿⢿⠿⠿⠿⠕⠑⢕⢄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⢹⣿⣿⣿⣿⣿⣿⣿⣿⣿⣿⣿⢇⢱⣿⣿⣿⣿⣿⣿⣿⣿⣿⣿⡇⠕⣸⣿⣿⣿⡇⢔⠀⢕⢕⢕⢕⢕⢕⢕⢕⢕⡾⢿⢿⢕⢕⣿⣿⠇⢕⢕⢕⢕⠅⠀⠀⠀⠀⠀⠀⠀⢕⢕⢕⣼⣿⣿⣿⣿⣿⣿⣿⣿⣿⢕⢕⢕⠀⠀⠀⠀⠀⠀⠀⠕⢕⠕⢀⢄⢄⠄⠁⠑⠁⠁⠀⠀⠀⠀⠀⠀⠀⠀⠀⠁⠁⠀⢕⢸⣿⣿⣿⣇⢕⢸⣧⣄⡀⠀⠀⠀⠀⠀⠀⠀⠀⢕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⠕⢕⢕⢕⢔⢜⣿⣿⣿⣿⣿⣿⣿⣿⣿⣿⡿⢕⣾⣿⣿⣿⣿⣿⣿⣿⣿⣿⣿⡇⢐⣿⣿⣿⣿⣧⢕⠀⠁⢕⢕⢕⢕⢑⣱⣵⣷⣿⣿⣿⢕⢕⣿⢞⠱⢕⢕⢕⢕⠀⠀⠀⠀⠀⠀⠀⠀⢕⢕⢄⢾⣿⣿⣿⣿⣿⣿⣿⣿⡟⢕⢕⢕⠀⠀⠀⠀⠀⠀⠀⠀⠀⢀⠁⠑⠑⠀⠀⠀⠀⠀⠀⠀⠀⠀⠀⠀⠀⠀⠀⠀⠀⠀⠑⠸⠿⠿⠿⠿⡔⢸⣿⣿⣿⣿⡇⠀⠀⢄⡇⠀⠀⠀⢕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⢀⢔⢕⢕⢕⢕⢕⢕⢜⣿⣿⣿⣿⣿⣿⣿⣿⣿⡇⣸⣿⣿⣿⣿⣿⣿⣿⣿⣿⣿⣿⡇⢱⣿⣿⣿⣿⣿⣿⣷⢕⢕⢕⢕⣵⣿⣿⣿⣿⣿⣿⣿⡇⢕⡿⠄⠅⢕⢕⢕⠀⠀⠀⠀⠀⠀⠀⠀⠀⢕⢕⠌⢾⣿⣿⣿⣿⣿⣿⣿⣿⡕⢕⢕⢕⠀⠀⠀⠀⠀⠀⠀⠀⠀⠕⠁⠀⠀⠀⠀⠀⠀⠀⠀⠀⠀⠀⠀⠀⠀⠀⠀⠀⠀⠀⠀⠀⠀⠀⠀⠀⠀⠈⠛⢛⢛⢛⠃⠀⠀⠁⠛⠃⠀⠀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⠕⢕⢕⢕⢕⢕⢕⢕⢕⢕⢜⢿⢿⣿⣿⣿⣿⣿⣿⢑⣿⣿⣿⣿⣿⣿⣿⣿⣿⣿⣿⣿⣷⢸⣿⣿⣿⣿⣿⣿⣿⡇⢕⢕⣼⣿⣿⣿⣿⣿⣿⣿⣯⢕⢘⢇⢑⢕⢕⢕⢕⠁⠀⠀⠀⠀⠀⠀⠀⠀⠁⣕⣣⣹⣿⣿⣿⣿⣿⣿⣿⣏⣅⢕⣕⡕⠀⠀⠀⠀⠀⠀⠀⠀⠀⠀⠀⠀⠀⠀⠀⠀⠀⠀⠀⠀⠀⠀⠀⠀⠀⠀⠀⠀⠀⠀⠀⠀⠀⠀⠀⠀⠀⠀⠀⠀⠁⣑⠀⠁⠀⠀⠀⠀⢀⣁⣄⣔⡄⢕⢕⢕⢱⣾⣿⣿⣿⣿⣿⡟⢕⢜⢝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⠁⢕⢕⢕⢕⢕⢕⢕⢁⠀⠀⢕⢕⣿⣿⣿⣿⣿⣿⣸⣿⣿⡿⢟⣟⣟⣟⣟⣟⣻⢿⣿⣿⣾⣿⣿⣿⣿⣿⣿⣿⣿⡇⣾⣿⣿⣿⣿⣿⣿⣿⣿⢇⢕⢕⢕⢇⢕⢕⢕⢕⠀⠀⠀⠀⠀⠀⠀⠀⠀⠀⢹⣿⣿⣿⣿⣿⣿⣿⣿⣿⡿⠟⠋⠁⠀⠀⠀⠀⠀⠀⠀⠀⠀⠀⠀⠀⠀⠀⠀⠀⠀⠀⠀⠀⠀⠀⠀⠀⠀⠀⠀⠀⠀⠀⠀⠀⠀⠀⠀⠀⠀⠀⠀⠀⠀⠀⠈⢶⡖⢂⠀⠐⠐⠘⠙⠙⠙⠑⢕⢕⢕⠘⠙⠙⠙⠙⢛⢻⢕⢑⢕⢕⢕⢕⢕⢝⢸⣵⣵⣵⣵⣿⣿⣧⣵⣵⣤⣼⣿⣷⣴⣴⣴⣴⡔⢕⢾⣷⣷⣷⣷⣷⢕⢕⢕⢕⢕⠕⠕⢕⢕⠕⠕⠕⠕⠀⠀⠀</a:t>
            </a:r>
            <a:br/>
            <a:r>
              <a:t>⢕⢕⢕⢕⢕⢕⢕⢕⢕⢕⢕⢕⢕⢕⣾⣿⡇⣿⡿⢿⣿⢿⣿⢿⣿⢕⢕⢕⢕⢕⢕⢕⢕⢕⢕⢕⢕⢕⢕⠀⠀⠀⠀⢄⠑⠕⠑⢕⢕⢕⠕⠀⠀⠀⢕⣿⣿⣿⣿⣿⡿⣟⣯⣵⣾⣿⣿⢿⢟⢟⢟⢝⢟⢗⢝⢿⣿⣿⣿⣿⣿⣿⣿⡿⣽⣿⣿⣿⣿⣿⣿⣿⣿⡏⢸⣞⢕⢕⢕⢕⢕⢕⠕⠀⠀⠀⠀⠀⠀⠀⠀⠀⠀⠀⠝⠟⠻⠟⠟⠟⠛⠛⠋⠀⠀⠀⠀⠀⠀⠀⠀⠀⠀⠀⠀⠀⠀⠀⠀⠀⠀⠀⠀⠀⠀⠀⠀⠀⠀⠀⠀⠀⠀⠀⠀⠀⠀⠀⠀⠀⠀⠀⠀⠀⠀⠀⠀⠀⠀⠀⠀⠔⣶⣶⣥⡀⢄⡀⠀⠀⠀⢕⢕⢕⠀⣀⣀⣐⣔⣕⠕⠁⠑⢕⢕⢕⢕⢕⢕⢕⢜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⢑⢕⢀⠀⠀⠁⠀⢀⢀⢀⠀⠀⢹⣿⢟⣯⣷⣿⣿⡿⢟⢏⢝⢕⢕⢕⢕⠑⠑⠑⠑⠕⠜⠻⠿⠿⢿⢿⣿⣿⢳⣿⣿⣿⣿⣿⣿⣿⣿⣿⢣⣿⡇⢕⢕⢕⢕⢕⢕⠀⠀⠀⠀⠀⠀⠀⠀⠀⠀⠀⠀⠀⠀⠀⠀⠀⠀⠀⠀⠀⠀⠀⠀⠀⠀⠀⠀⠀⠀⠀⠀⠀⠀⠀⠀⠀⠀⠀⠀⠀⠀⠀⠀⠀⠀⠀⠀⠀⠀⠀⠀⠀⠀⠀⠀⠀⠀⠀⠀⠀⠀⠀⠀⠀⠀⠀⠀⠀⠀⢜⢛⢿⣿⣷⣧⣔⢴⡔⠁⣵⣵⣴⣿⣿⣿⣿⠃⠀⠀⢀⢕⢕⢕⠕⠑⠕⣱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⢀⠀⠀⠄⠕⠕⠁⠀⠀⣄⣵⣿⣿⢿⢏⢕⢕⢕⢕⢕⢕⢕⢕⢕⠀⠀⠀⠀⠀⠀⠀⠀⠀⠀⠁⠀⠉⠉⠉⠉⠉⠛⠻⢿⣿⣿⡏⣾⣯⢕⢕⠑⠅⠑⠁⠁⠀⠀⠀⠀⠀⠀⠀⠀⠀⠀⠀⠀⠀⠀⠀⠀⠀⠀⠀⠀⠀⠀⠀⠀⠀⠀⠀⠀⠀⠀⠀⠀⠀⠀⠀⠀⠀⠀⠀⠀⠀⠀⠀⠀⠀⠀⠀⠀⠀⠀⠀⠀⠀⠀⠀⠀⠀⠀⠀⠀⠀⠀⠀⠀⠀⠀⠀⠀⠀⠀⢕⢕⢕⢜⢝⢻⢿⣿⣷⣤⡻⣿⣿⣿⣿⡿⠃⠀⠀⠀⠀⠑⠑⠑⠀⠀⣴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⠀⢕⢕⢀⠀⠀⠀⠀⠀⣠⣾⣿⣿⢟⢕⢕⢕⢕⢕⢕⢕⢕⢕⢕⢕⢕⠀⠀⠀⠀⠀⠀⠀⠀⠀⠀⠀⠀⠀⠀⠀⠀⠀⠀⠀⠀⠘⠛⠱⠛⠉⠀⠀⠀⠀⠀⠀⠀⠀⠀⠀⠀⠀⠀⠀⠀⠀⠀⠀⠀⠀⠀⠀⠀⠀⠀⠀⠀⠀⠀⠀⠀⠀⠀⠀⠀⠀⠀⠀⠀⠀⠀⠀⠀⠀⠀⠀⠀⠀⠀⠀⠀⠀⠀⠀⠀⠀⠀⠀⠀⠀⠀⠀⠀⠀⠀⠀⠀⠀⠀⠀⠀⠀⠀⠀⠀⠀⠑⠕⢕⢕⢕⢕⢕⢕⢝⢻⢿⣿⣷⣝⢿⡿⠑⠀⠀⢀⢀⢀⠀⠀⠀⠀⢔⢸⢹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⢄⠀⠀⠀⣵⣿⣿⡟⢕⢕⢕⢕⢕⢕⢕⢕⢕⢕⢕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⠑⠕⢝⢿⣿⣷⣧⡀⠀⠀⠑⠕⠕⠀⠀⠀⢔⢕⢜⢸⡕⢕⢘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⢄⠀⠀⢸⣿⢏⢕⢕⢕⢕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⢝⣿⣿⣷⡔⢀⠀⠀⠀⠀⢀⢕⢕⢕⢕⢸⣿⢄⣐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⢔⠀⠘⠙⠀⠕⢕⠕⠀⠀⠀⠀⠀⠀⠀⠀⠀⠀⠀⠀⠀⠀⠀⠀⠀⠀⠀⠀⠀⠀⠀⠀⠀⠀⠀⠀⠀⠀⠀⠀⠀⠀⠀⠀⠀⠀⠀⠀⠀⠀⠀⠀⠀⠀⠀⠀⠀⠀⠀⠀⠀⠀⠀⢀⢀⢄⢄⢄⢄⢄⠀⢀⢄⠀⠀⠄⠀⢀⢀⢀⠀⠀⠀⠀⠀⠀⠀⠀⠀⠀⠀⠀⠀⠀⠀⠀⠀⠀⠀⠀⠀⠀⠀⠀⠀⠀⠀⠀⠀⠀⠀⠀⠀⠀⠀⠀⠀⠀⠀⠀⠀⠀⠀⠀⠀⠀⠀⠀⠀⠀⠀⠀⠀⠀⠑⠜⢻⣿⢕⢕⢀⠀⠀⢀⢸⢕⢕⢕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⢕⢕⢕⠐⠀⠀⠀⠀⠁⠀⠀⠀⠀⠀⠀⠀⠀⠀⠀⠀⠀⠀⠀⠀⠀⠀⠀⠀⠀⠀⠀⠀⠀⠀⠀⠀⠀⠀⠀⠀⠀⠀⠀⠀⠀⠀⠀⠀⠀⠀⠀⠀⠀⠀⠀⠀⠀⠀⠀⠀⠐⠐⢔⢔⢕⢕⢕⢕⢕⢕⢕⢕⢕⢅⢔⢕⠁⠑⢅⢕⢕⢕⠕⢕⢔⠐⠀⠀⠀⠀⠀⠀⠀⠀⠀⠀⠀⠀⠀⠀⠀⠀⠀⠀⠀⠀⠀⠀⠀⠀⠀⠀⠀⠀⠀⠀⠀⠀⠀⠀⠀⠀⠀⠀⠀⠀⠀⠀⠀⠀⠀⠀⠀⠀⠀⠀⠀⠀⠀⠉⠀⠀⠀⠀⢀⢕⢸⢕⢕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⠑⠀⠀⠀⠀⠀⠀⠀⠀⠀⠀⠀⠀⠀⠀⠀⠀⠀⠀⠀⠀⠀⠀⠀⠀⠀⠀⠀⠀⠀⠀⠀⠀⠀⠀⠀⠀⠀⠀⠀⠀⠀⠀⠀⠀⠀⠀⠀⠀⠀⠀⢄⢔⢄⢑⠑⢁⠀⢔⢁⢕⢕⢕⢕⢕⢕⢕⢕⢕⢕⢕⢕⢕⢕⢑⠑⢕⢕⢕⢕⢄⢐⢕⢄⢄⢔⠑⢔⠔⠀⢀⠀⠀⠀⠀⠀⠀⠀⠀⠀⠀⠀⠀⠀⠀⠀⠀⠀⠀⠀⠀⠀⠀⠀⠀⠀⠀⠀⠀⠀⠀⠀⠀⠀⠀⠀⠀⠀⠀⠀⠀⢀⢀⠀⠀⠀⠀⠀⠀⠀⠀⢄⢕⢕⢸⢕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⠀⠀⠀⠀⠀⠀⠀⠀⠀⠀⠀⠀⠀⠀⠀⠀⠀⠀⠀⠀⠀⠀⠀⠀⠀⠀⠀⠀⠀⠀⠀⠀⠀⠀⠀⠀⠀⠀⠀⠀⠀⠀⠀⠀⠀⠀⢀⢀⢐⠔⠄⢀⠁⢕⠕⢕⢕⢕⢕⢕⢕⢕⢕⢕⢕⢕⢕⢕⠕⢕⢕⢕⢕⢕⢕⢕⢕⢕⢕⢕⢕⢕⢕⢕⢕⢅⢕⢕⢔⢕⢄⢄⢀⠀⠀⠀⠀⠀⠀⠀⠀⠀⠀⠀⠀⠀⠀⠀⠀⠀⠀⠀⠀⠀⠀⠀⠀⠀⠀⠀⠀⠀⠀⠀⠀⠀⠀⠀⠀⠀⠀⠀⠁⠀⠀⠀⠀⠀⠀⠀⠐⢕⠕⠕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⠀⠀⠀⠀⠀⠀⠀⠀⠀⠀⠀⠀⠀⠀⠀⠀⠀⠀⠀⠀⠀⠀⠀⠀⠀⠀⠀⠀⠀⠀⠀⠀⠀⠀⠀⠀⠀⠀⠀⠀⠀⠀⠀⢀⢄⢔⢕⠑⢕⢅⢐⢕⢕⢅⢀⢕⢕⢕⢕⢕⢕⢕⢕⢕⢕⣕⢕⢕⢕⢕⢕⢕⢕⢕⢕⢕⢜⢕⢕⢕⢕⢕⢕⢕⢕⢕⢕⢕⢕⢕⢕⢕⢕⢄⢄⢄⢄⠀⠀⠀⠀⠀⠀⠀⠀⠀⠀⠀⠀⠀⠀⠀⠀⠀⠀⠀⠀⠀⠀⠀⠀⠀⠀⠀⠀⠀⠀⠀⠀⠀⠀⠀⠀⠀⠀⠀⠀⠀⠀⠀⠀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⠀⠀⠀⠀⠀⠀⠀⠀⠀⠀⠀⠀⠀⠀⠀⠀⠀⠀⠀⠀⠀⠀⠀⠀⠀⠀⠀⠀⠀⠀⠀⠀⠀⠀⠀⠀⠀⠀⠀⠀⠀⢀⢔⢕⢕⢕⢔⢕⢕⢕⢐⢄⢄⢑⢕⢕⢕⢕⢕⢕⢕⢕⢅⢕⢕⢕⢕⢕⢕⢕⢕⡕⡕⢕⢕⢕⢕⢕⢕⢕⢕⢕⢕⢕⢕⢕⢕⢕⢕⢕⢕⢕⢕⢕⢕⢕⢕⢔⠀⢄⢕⢕⠀⠀⠀⠀⠀⠀⠀⠀⠀⠀⠀⠀⠀⠀⠀⠀⠀⠀⠀⠀⠀⠀⠀⠀⠀⠀⠀⠀⠀⠀⠀⠀⠀⠀⠀⠀⠀⠀⠀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⠀⠀⠀⠀⠀⠀⠀⠀⠀⠀⠀⠀⠀⠀⠀⠀⠀⠀⠀⠀⠀⠀⠀⠀⠀⠀⠀⠀⠀⠀⠀⠀⠀⠀⠀⠀⠀⠀⠀⢀⢔⢕⢕⢕⢕⢕⢕⢕⢕⢕⢕⢕⢕⢕⢕⢕⢕⢕⢕⢕⢕⢕⢕⢕⡱⢕⢕⢞⡗⢕⢕⢜⢕⢕⢕⢕⢕⢕⢕⢕⢕⢕⢕⢕⢕⢕⢕⢕⢕⢕⢕⢕⢕⢕⢕⢕⢕⢕⢕⢕⠕⠁⠀⠀⠁⢕⠀⠀⠀⠀⠀⠀⠀⠀⠀⠀⠀⠀⠀⠀⠀⠀⠀⠀⠀⠀⠀⠀⠀⠀⠀⠀⠀⠀⠀⠀⠀⠀⠀⠀⠀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⠀⠀⠀⠀⠀⠀⠀⠀⠀⠀⠀⠀⠀⠀⠀⠀⠀⠀⠀⠀⠀⠀⠀⠀⠀⠀⠀⠀⠀⠀⠀⠀⠀⠀⠑⠀⠀⠀⠀⠑⠑⠑⠑⠑⠑⠑⠑⠑⠑⠑⠑⠑⠑⠑⠑⠑⠑⠑⠑⠃⠓⠓⠃⠐⠑⠑⠑⠑⠑⠑⠑⠑⠑⠑⠑⠑⠑⠑⠑⠑⠑⠑⠑⠑⠑⠑⠑⠑⠑⠑⠑⠑⠑⠑⠑⠑⠑⠑⠑⠑⠀⠀⠀⠀⠀⠑⠀⠀⠀⠀⠀⠀⠀⠀⠀⠀⠀⠀⠀⠀⠀⠀⠀⠀⠀⠀⠀⠀⠀⠀⠀⠀⠀⠀⠀⠀⠀⠀⠀⠀⠀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⣟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⡅⢝⢿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⡿⢿⣿⣿⣿⣿⣿⣿⣿⣿⣿⣿⣿⡕⢕⢹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⣷⡅⠙⢿⣿⣿⣿⣿⣿⣿⣿⣿⣿⣿⣇⢕⣜⢿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⢹⣿⣿⣿⣿⣿⣿⣿⣿⣿⣿⣿⣿⣧⢔⢝⢻⣿⣿⣿⣿⣿⣿⣿⣿⣿⡜⢿⣧⢻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⣾⣧⢝⢱⣿⣿⣿⣿⣿⣿⣿⣿⣿⣿⣿⣷⣕⢕⢜⢻⡜⢻⣿⣿⣿⣿⣿⣿⢜⣿⣧⢻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⡿⢕⡔⣼⣿⣿⣿⣿⣿⣿⣿⣿⣿⣿⣿⣿⣿⣷⡱⣿⣇⢳⢜⢿⠿⠿⠿⠿⠇⢟⢟⢇⢿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⡟⢕⣼⢕⣿⣿⣿⣿⣿⣿⣿⣿⣿⣿⣿⣿⣿⣿⣿⡿⠃⠝⢘⣧⢕⢀⠀⢀⢀⠁⠀⠀⠁⠘⢻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⡟⢕⣱⡇⢸⣿⣿⡿⢿⢿⢿⢿⢿⢿⢿⢿⢿⢿⢿⢿⠀⠀⠀⠁⢸⣇⢕⢇⢔⠀⠀⠀⠀⠀⠀⠀⠈⠙⠛⢿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⡟⢕⢱⡿⢕⣝⢕⢕⣕⢕⢕⢕⢕⢕⢕⣕⣕⣵⣷⣕⣕⠀⠀⠀⠀⢕⣿⣇⢧⢑⠀⠀⠀⠀⠀⠀⠀⠀⠀⠀⠁⠙⣿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⣿⢿⢕⢕⣾⢇⢕⣵⢗⢏⣱⡕⢕⢕⢕⢕⢝⢟⢟⢇⢕⢝⢻⣇⠀⠀⠀⢕⢸⣿⢘⣇⠀⠀⠀⠀⠀⠀⠀⢕⠀⠀⠀⠀⠈⠻⣿⣿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⡿⣫⡵⢱⢸⢱⣿⢕⢜⢕⣵⣾⡟⢕⢕⢕⢕⢕⢕⢕⢕⢕⢕⢕⢕⢝⢵⢀⠀⠁⢸⣿⣷⢗⡔⠀⠀⠀⠀⠀⠁⢀⠀⠀⠀⠀⠀⠀⠑⠙⠻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⣿⢿⣫⠞⢏⢕⠎⣗⣾⡇⢕⢱⣿⣿⢏⢕⢕⢕⢕⢕⢕⢕⢕⢕⢕⢕⢠⡕⢕⡕⠃⡄⠀⢕⢿⣿⣿⣇⠀⠀⠀⠀⠀⠀⢁⠀⠀⢄⢀⠀⠀⠀⠀⠀⠐⠍⢟⢿⣿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⣿⣿⣿⣿⣿⣿⣿⢟⡵⢟⢕⢕⣵⢑⢡⣿⣿⢕⢕⣼⡿⢕⢕⢕⣴⣕⣵⣷⣷⣕⣕⣕⣕⣑⣠⣷⡆⢻⣷⢻⢄⢕⢹⣿⣿⣿⢇⠀⠀⠁⠁⠕⢕⢔⢕⢕⠑⠀⢀⢄⠀⠀⠀⠀⠁⠑⣷⣷⣶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⠟⠿⠟⠛⢻⣣⢟⢕⢕⣱⣾⢟⡇⢸⣿⣿⢕⢕⡟⣡⣶⣿⣿⣿⣿⣿⣿⣿⣿⣿⣿⣿⣿⣿⣿⣷⢜⣿⣷⢕⢕⢸⣿⣿⣿⢕⠀⠀⠀⠀⠀⠀⠑⢕⠁⠀⠐⠁⠀⠀⠀⠀⠀⠄⠞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⢄⣾⢏⢕⢕⣼⡿⣣⣇⢕⠑⣿⣿⢕⢕⣱⣿⣿⣿⣿⣿⣿⣿⣿⣿⣿⣿⣿⣿⣿⣿⣿⣿⢕⢝⣿⢕⢕⢀⣿⣿⣯⠕⢔⠀⠀⠀⠀⢄⢁⠁⠀⠀⠀⠀⠀⠀⠀⢀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⣷⢣⣿⢇⢕⢱⣾⡿⣵⣿⢸⢕⢕⣿⡿⢕⢕⢸⣿⣿⣿⣿⣿⣿⣿⣿⣿⣿⣿⣿⣿⣿⣿⣿⣿⡇⢕⢌⢕⢕⢀⣿⣿⡇⡕⢕⠀⠀⠀⢱⢔⢄⢁⡑⠑⠐⠔⠐⢐⢁⢔⣨⣶⣾⣷⣷⣶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⣿⢣⣿⢇⢕⣱⣿⡟⣼⡿⢇⢸⢕⢕⢻⣕⡇⢕⢕⢿⢵⣿⣿⣿⣿⣿⣿⣿⣿⣿⣿⣿⣿⣿⣿⣿⡇⢕⢕⢕⢕⢸⣿⣿⡇⡇⢕⠀⠀⠀⢕⢱⢕⢕⢝⢇⢕⡇⠓⠉⠁⠈⢿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⢧⣿⡏⢕⣼⣿⢟⣾⡿⢕⢕⢸⢕⠁⣱⣿⡇⢕⢕⢕⣿⣿⣿⣿⣿⣿⣿⣿⣿⣿⣿⣿⣿⣿⣿⣿⡇⢕⢕⢕⢕⢸⣿⣿⡇⠕⠁⠀⠀⠀⠀⠁⠀⠐⠁⠑⠕⢜⡆⠀⢠⢕⠈⢉⢟⢿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⡏⣾⡟⢕⣼⣿⢏⣾⡟⢕⢕⢕⢜⣄⣵⣿⣿⢇⢕⢕⣸⣿⣿⣿⣿⣿⣿⣿⣿⣿⣿⣿⣿⣿⣿⣿⣿⡇⢕⠕⠑⠕⠟⠋⠉⠀⠀⠀⢔⢄⢀⢀⠀⠀⠀⠀⠀⠀⠀⠑⠘⠕⠑⠄⠑⢑⠅⣿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⣿⡿⢿⢟⢟⢝⣸⣿⢇⣼⣿⡟⣼⡿⢕⢕⢕⢕⢕⢟⣻⣿⣿⣗⢕⢕⣿⣿⣿⣿⣿⣿⣿⣿⣿⣿⣿⣿⣿⣿⣿⡇⣿⡇⢕⠀⠀⠀⠀⠀⠀⠀⠀⢔⢕⢕⢕⣕⣥⡰⣤⡀⠀⠀⠀⠀⠄⢄⢔⠔⠁⢄⣵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⣿⣫⡇⢕⣕⡕⢕⢕⣿⢟⢱⣿⡿⣸⡿⢕⢕⢕⢕⢱⢕⢔⡇⢜⢝⢏⢕⢱⣿⣿⢹⣿⣿⣿⣿⣿⣿⣿⣿⣿⣿⣿⣿⡇⢸⡇⢕⠀⠀⠀⠀⠀⠀⠀⢄⢕⢕⢕⢕⢹⣿⡇⣿⣗⢕⢔⡀⠀⠀⢀⢄⢔⢕⢕⢎⢿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⢗⡷⢕⢔⢝⢏⢕⢸⡿⡕⣿⣿⢳⣿⢇⢕⢕⢕⢕⣸⢕⢸⣧⡕⢕⢕⢕⢸⣿⡇⣿⣿⣿⣿⣿⣿⣿⣿⣿⣿⣿⣿⣿⡇⢕⢕⢕⢕⢔⢀⠀⠀⢀⡔⢕⢕⢕⢸⡕⢸⣿⣷⢻⣿⡕⢕⢕⢡⡕⢕⢜⢕⢕⢕⢻⢟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⢏⡇⢕⢕⢕⢕⢕⢕⢾⡇⢹⣿⡟⣾⣿⡇⢕⢕⢕⢕⡏⢕⢸⣿⣿⣿⣿⡕⠸⣿⢕⣿⣿⣿⣿⣿⣿⣿⣿⣿⣿⣿⣿⣿⡕⢕⢕⢕⢕⣵⣿⣿⣿⣷⣕⢕⢕⢕⣷⣧⢕⣿⡿⢸⣿⡇⢕⣱⢸⣿⢕⢕⢕⢕⢕⢕⢸⡜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⡿⡌⢿⢕⢕⢕⢕⢕⠕⢽⡇⣾⣿⢳⣿⣿⣧⣱⣾⢕⢕⢕⢕⣾⣿⣿⣿⣿⢕⢱⡏⢕⣿⣿⡇⢿⣿⣿⣿⣿⣿⣿⣿⣿⣿⡇⢕⢕⢕⢕⣿⣿⣿⣿⣿⣿⡕⢕⢕⣿⣿⡕⣿⡇⢸⣿⣿⣱⡟⢜⣿⢕⢕⢕⢕⢕⢕⡟⢱⢹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⢇⢣⡜⢸⡇⢕⣵⢇⢕⢸⢧⣿⣿⣸⣿⣿⣿⣿⣿⢕⢕⢕⢕⢿⢿⢿⢿⢿⢕⢸⢕⢕⢿⣿⡇⢸⡇⢿⣿⣿⣿⢹⣿⣿⣿⢕⢕⢕⢕⢕⣿⢿⢿⢿⢿⢿⢇⢕⢕⣿⣿⣧⢸⡇⢸⣿⣿⣿⡇⢕⣻⢕⢕⢧⣕⢡⢟⢱⢳⢜⣿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⢕⢕⢕⢕⢱⡟⢕⢕⢕⢎⢸⣿⡇⣿⣿⣿⣿⢏⣿⢕⢕⢕⢕⣼⣿⣷⣷⣷⢕⢜⢕⢕⢸⣿⡇⢜⣷⠸⣿⣿⣿⡇⢛⢇⢇⢕⢕⢕⢕⢱⣼⣷⣷⣾⣿⣿⡇⢕⢕⢸⣿⣿⢜⡇⢸⣿⣿⣿⡇⢕⢿⣇⢕⢕⢝⣧⢕⢕⢕⢕⡿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⣏⢕⢕⢱⣝⢕⢱⢷⢇⢼⣾⡿⢕⣿⣿⣿⣿⢕⡏⢕⣇⢕⢕⣿⣿⣿⣿⣿⠕⢕⢸⣷⡕⢍⣗⢕⠹⡅⢻⣿⣿⡇⢕⢕⢕⢕⢕⢕⢕⣼⣿⣿⣿⣿⣿⣿⢇⢕⢕⢸⣿⣿⢇⡇⢸⢹⣿⣿⢇⢕⣿⢝⢷⢧⢕⣫⡇⢕⢕⢕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⣮⡇⢕⡝⢻⢷⣧⡕⡕⣿⢇⢕⣿⣿⣿⢇⢕⢕⢸⣿⢜⢕⢹⣽⣽⣽⢭⢕⡱⢜⢿⣷⡕⢰⢇⢕⢱⢕⣿⣿⣿⢕⢕⢕⢕⣸⢕⠰⢟⢏⢽⢽⣽⣽⣽⣱⢕⢕⢸⣟⢿⢇⢕⢜⢘⢻⣿⢕⠕⣿⢱⢷⢞⢟⢏⢇⢕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⣧⡱⢕⢕⢕⢕⣕⡟⢕⢕⣿⣿⣿⢕⢕⢕⢘⠿⠗⢕⠛⠙⠙⠙⠑⠚⠅⢕⢕⢜⣻⣕⡕⢕⢜⠇⢹⢿⣿⣧⢕⡕⢕⡯⢕⢕⢕⠕⠃⠘⠉⠉⠉⠙⠕⠚⠇⠝⢕⢕⢕⢕⢕⢜⣿⢕⢸⣿⢕⢱⢕⢕⢜⣵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⣧⠕⢕⢕⢸⢱⢕⢕⢿⢻⣿⢕⢕⢕⠑⠀⢄⢔⢔⠕⠁⠀⠀⠀⠀⠁⢁⢜⢿⣿⣷⣷⣮⣵⡕⢧⡝⣿⣇⢇⣸⣧⢕⠑⢄⠐⠀⠀⠀⠀⠁⠕⢔⢄⢀⠑⠕⢕⢕⢕⢕⢕⡟⢕⢸⣿⢕⠕⠕⢱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⡏⠀⠀⢔⡜⢸⢕⢕⢸⢕⢕⢕⢕⢄⠀⢕⣱⣵⡕⣴⡤⠀⠀⠀⠀⠀⠑⣜⢺⣿⣿⣿⣿⣿⣿⣿⣿⣿⣿⣿⣿⡧⣣⡇⣵⡴⠀⠀⠀⠀⠀⠀⢳⣵⣕⠀⢄⢕⢕⣱⢕⢸⢕⢕⣿⣿⢔⢄⠀⢘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⢏⠀⠀⠀⢕⢕⢸⢕⢕⢕⢕⢕⢕⢕⢕⢕⣜⣿⣿⣇⠀⠀⠀⢀⢀⠀⠀⠀⣿⣿⣿⣿⣿⣿⣿⣿⣿⣿⣿⣿⣿⣿⣿⣿⣇⠀⠀⠀⢄⠀⠀⠀⠀⣾⣿⣯⣵⢇⢕⢱⡿⢕⡿⣸⢕⣿⣿⢕⠀⠀⠀⢸⢻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⣿⢫⠑⠀⠀⠀⢜⢿⢮⢕⢕⢕⡕⢱⣧⢕⢕⢕⣿⣿⣿⣿⣆⡕⢔⢔⢕⢔⢘⣱⣿⣿⣿⣿⣿⣿⣿⣿⣿⣿⣿⣿⣿⣿⣿⣿⣿⣆⢕⢔⢔⢔⠑⢕⣼⣿⣿⣿⡟⢕⢱⡿⢕⠘⢌⢸⢕⢸⣿⠀⠀⠀⠀⠀⢷⡽⡇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⡿⣳⢇⠀⠀⠀⠀⠁⣻⡇⢕⢕⢕⢕⢕⢝⢇⣇⢕⢺⣿⣿⣟⢻⢿⢦⣼⢵⢶⣿⣿⣿⣿⣿⣿⣿⣿⣿⣿⣿⣿⣿⣿⣿⣿⣿⣿⣿⣿⣿⢶⢴⢵⠷⠟⢫⢿⣿⡟⢕⣱⢟⡕⢕⢇⢕⢸⢕⠘⣿⢔⠀⠀⠀⠀⠕⢹⣮⢣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⡿⣱⢏⠀⠀⠀⠀⠀⠀⡸⡇⢕⢕⢕⢕⢕⢕⢕⢝⢇⢸⣿⡟⣽⢕⢑⢔⢔⢞⣻⢿⣿⣿⣿⣿⣿⣿⣿⣿⣿⣿⢿⣿⣿⣿⣿⣿⣿⣿⣿⣿⢟⢕⢑⢢⢇⢱⣿⡟⢕⡱⢕⡱⢕⣼⢕⢕⢸⢕⢕⣿⡇⠀⠀⠀⠀⠀⢕⢝⢷⡹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⡿⣕⢟⠁⠀⠀⠀⠀⠀⢕⡑⢕⢕⢕⢕⢕⢕⢕⢕⢕⢕⢱⣻⢇⢕⢕⢕⢕⢕⢕⢕⢞⣿⣿⣿⣿⣿⣿⣿⣿⣿⢪⣿⣿⣿⣿⣿⣿⣿⣿⣿⣏⢕⢕⢕⢕⢕⢕⢇⢕⡕⢕⡕⢕⢕⡟⢕⢕⢸⡕⢕⣿⡇⠀⠀⠀⠀⠀⢕⢕⢕⢝⣜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⣿⢳⢇⢕⢱⢕⢄⢀⣄⣴⢕⢕⢕⢕⡕⢕⢑⢕⢕⢕⢕⣷⣧⢻⣇⢕⠕⢕⠕⢕⣕⣱⣼⣿⣿⣿⣿⣿⣿⣿⣿⣿⣿⣿⣿⣿⣿⣿⣿⣿⣿⣿⣿⣦⡡⡁⢕⢕⣱⣷⢏⢕⢎⢕⢕⣸⡇⢕⢕⢜⡇⢕⢸⡇⣴⣠⣠⣴⡄⢕⢜⣇⢕⢜⢪⢻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⢣⢇⢕⢱⢇⢕⢕⣾⣿⡿⢕⢕⢕⠕⡕⢕⢕⢇⢕⢕⢕⢕⢕⢜⢿⣿⣿⣿⣿⣿⣿⣿⣿⣿⣿⣿⣿⣿⣿⣿⣿⣿⣿⣿⣿⣿⣿⣿⣿⣿⣿⣿⣿⣿⣿⣿⣿⣾⡿⢕⢕⢕⢕⢕⢕⣿⢇⢕⢕⢕⢇⢕⢜⡇⣿⣿⣿⣿⣷⡕⢕⢜⢧⢕⢕⢕⡹⣿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⡏⢇⢕⢇⢞⢕⢕⢸⣿⣿⡇⢕⢕⢕⢜⢡⢕⢕⢜⡕⢕⢕⢕⢕⢕⢜⢿⣿⣿⣿⣿⣿⣿⣿⣿⣿⣿⢻⣿⣿⣿⣿⢿⡿⢿⣿⣿⣿⡿⢻⣿⣿⣿⣿⣿⣿⣿⣿⣿⣷⢇⢕⢕⢕⢕⢸⣟⣕⢕⢕⢕⢸⢕⢕⡇⢻⢿⢿⣿⣿⣷⡕⢕⢜⣧⢳⡕⢕⡹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⣿⡜⢕⣼⢸⢕⢕⢕⣿⣿⣿⡇⢕⢕⢕⢄⡼⢕⢕⢕⢕⢕⢕⢕⢕⢕⢕⢕⢝⢿⣿⣿⣿⣿⣿⣿⣿⣇⢀⢄⢕⢕⢕⢔⢔⢕⢕⢕⢕⢀⢔⣿⣿⣿⣿⣿⣿⣿⣿⢟⢕⢕⢕⢕⢕⢕⡿⢘⡜⢕⢕⢕⢕⢕⢕⢇⢕⢕⢜⢝⢝⢝⢕⢕⢕⢝⡇⢝⢕⢕⢄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⣇⢕⣱⡇⡿⢕⢕⣸⣿⣿⡿⢇⢕⢕⢜⢕⢊⡕⢕⢕⢕⢕⢕⢕⢕⢕⢕⢕⢕⢜⢝⢿⣿⣿⣿⣿⣿⣿⣧⣕⡕⡕⢕⣕⢕⢕⢕⢇⣱⣵⣿⣿⣿⣿⣿⣿⡿⢟⢕⢕⢕⢕⢕⢕⢕⣸⢇⣾⢕⢕⢕⢕⢕⢕⢕⢕⢕⢕⢕⡕⢕⢕⢕⢕⢕⢕⠸⣕⢸⣧⢕⢄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⢕⢱⣿⢧⡇⢕⢕⢝⢝⢕⢕⢕⢕⢕⢕⢕⢕⢵⢕⢕⢕⢕⢕⢕⢕⢕⢕⢕⢕⢕⢕⢕⢜⢝⢻⢿⣿⣿⣿⣿⣿⣿⣿⣿⣿⣿⣿⣿⣿⣿⣿⣿⣿⢿⢏⢕⢕⢕⢕⢕⢕⢕⢕⢕⢕⢇⢅⢇⢕⢕⢕⢕⢕⢕⢕⢕⢱⢜⢕⢕⡵⣕⣕⢕⢕⢕⢔⠹⢸⣿⠀⢕⢄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⢇⢕⢜⣏⢜⢇⢕⢕⢕⣱⣷⣿⡇⢕⢕⢕⢕⢕⢔⢕⢕⢕⢕⢕⢕⢕⢕⢕⢕⢕⢕⢕⢕⢕⢕⢕⢕⢜⢝⢻⢿⣿⣿⣿⣿⣿⣿⣿⣿⡿⢟⢟⢝⢕⢕⢕⢕⢕⢕⢕⢕⢕⢕⢕⢕⡼⢕⡕⢕⢕⢕⢕⢕⢕⢕⢕⢕⢸⣷⣧⡕⢜⢜⢧⢷⢇⢕⢕⢜⢣⠟⠄⠄⢕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⢀⢄⢔⢕⠱⠕⢿⢟⢠⢇⢕⣾⣿⣿⣽⢟⢇⢕⢕⢕⢕⢕⢕⢜⢱⢕⢕⢕⢕⢕⢕⢕⢕⢕⢕⢕⢕⢕⢕⢕⢕⢕⢕⢕⢕⢕⢝⢟⢻⢿⢟⢏⢕⢕⢕⢕⢕⢕⢕⢕⢕⢕⢅⢕⢕⢕⢕⢕⢱⢕⣼⢕⢕⢱⢕⢕⢕⢕⢕⢕⢕⢌⢻⣿⣿⣿⣵⣵⣵⣕⡼⣱⢕⢕⢕⡔⢄⢄⢕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⡷⢟⢎⢕⢕⣕⣕⢜⢕⢕⢕⡇⢕⢸⢕⢕⢜⢝⢕⢕⢕⢕⠕⢕⢕⢕⢕⢕⠱⡕⢱⢕⢕⢕⢕⢕⢕⢕⢕⢕⢕⢕⢕⢕⢕⢕⢕⢕⢕⢕⢕⢕⢕⢕⢕⢕⢕⢕⣵⢕⢕⢕⢕⢕⢕⢕⢕⢕⢕⢕⢕⢕⢕⣱⣿⣿⢕⢕⢸⢕⢕⢕⢕⢕⢕⠁⢕⢕⢕⢜⢝⢟⢟⢟⢟⢏⢍⢕⢕⢕⢝⠇⠕⢕⢕⢔⢄⢀⠀⠀⠀⠄⠁⠝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⢟⢕⢕⣱⣵⣷⣿⣿⣿⡕⢕⢕⢱⣿⡕⢕⢕⢕⢕⢕⢕⢕⢕⢕⢕⢕⢕⢕⢕⣱⡕⢫⣇⢕⢕⢕⢕⢕⢕⢕⢕⢕⢕⢕⠕⢕⢕⠑⠁⢄⢕⢕⢕⢕⢕⣕⣑⣵⣾⣿⣿⢕⢕⠀⠁⠕⢕⢕⢕⢕⢕⢕⢕⢕⢕⢺⣿⡿⢕⢕⢸⢕⢕⢕⢕⢕⠀⢕⢕⢕⢕⢱⡕⢕⢕⢕⢕⢕⣅⣕⢕⢕⢕⣿⣿⣿⣷⣱⣕⡕⢔⢄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⢟⢕⣵⣾⣿⣿⣿⣿⣿⣿⣿⡇⢕⢕⣾⣿⣷⢕⢕⢕⢕⢕⢕⢕⢕⢕⢕⠕⢕⢕⣼⣿⣧⢌⣗⣣⢕⢕⢕⢕⢕⢕⢕⢕⢕⠕⠑⠉⠀⠀⢄⢕⢕⢕⣾⣿⣿⣿⣿⣿⣿⣿⣿⡕⢕⢕⠀⠀⠀⠁⠑⢕⢕⢕⢕⢕⢕⢸⣿⢇⢕⢕⢔⢕⢕⢕⢕⢕⠄⢕⢕⢕⢕⢕⢕⢕⢕⢕⢕⢸⣿⣿⡕⢕⢕⢿⢿⢿⢿⠿⠿⠿⠕⠁⢕⢄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⢏⢕⣾⣿⣿⣿⣿⣿⣿⣿⣿⣿⡇⢕⢕⣿⣿⣿⡇⢕⠕⢕⢕⢕⢕⢕⢕⢕⢕⠕⢺⣿⣿⣿⢕⢿⣟⢕⢕⢕⢕⢕⢕⢕⠑⠁⠀⠀⠀⠀⠀⢕⢕⢕⢸⣿⣿⣿⣿⣿⣿⣿⣿⣿⢇⢕⢕⠀⠀⠀⠀⠀⠀⢕⢕⢕⢕⢕⠸⡇⢕⢕⢕⢕⢕⢕⢕⢕⢄⢕⢕⢕⢕⢕⢕⢕⢕⠁⠕⢕⢸⣿⣿⣇⢕⢕⣄⡀⠀⠀⠀⠀⠀⠀⠀⠀⢕⢔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⡿⢕⣾⣿⣿⣿⣿⣿⣿⣿⣿⣿⣿⣧⢅⢸⣿⣿⣿⣷⢕⠀⢕⢕⢕⢕⢁⢕⢕⠑⢰⡜⠿⢿⡿⢱⢸⣿⣿⢕⢕⢕⢕⢕⠀⠀⠀⠀⠀⠀⠀⠀⢕⢕⢕⢼⣿⣿⣿⣿⣿⣿⣿⣿⣿⡇⢕⢕⢔⠀⠀⠀⠀⠀⠁⢕⢕⢕⠕⠑⠁⠑⠑⢕⢕⢕⢕⢕⠕⠕⠑⠑⠑⠑⢕⢕⢕⢕⠀⠀⢕⢸⣿⣿⣿⡕⢕⣿⣿⣿⡇⠀⠀⢄⡇⠀⠀⠀⢕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⡇⣸⣿⣿⣿⣿⣿⣿⣿⣿⣿⣿⣿⣿⠕⣾⣿⣿⣿⣿⡕⠀⠁⢕⢕⢕⢕⠀⢕⣄⣥⣶⣷⣷⡇⢔⢸⣿⠛⡕⢕⢕⢕⠕⠀⠀⠀⠀⠀⠀⠀⠀⢕⢕⠕⣾⣿⣿⣿⣿⣿⣿⣿⣿⡏⢕⢕⢕⢁⠀⠀⠀⠀⠀⠀⠀⠑⠑⠐⢕⢕⠕⠑⠀⠁⠀⠀⠀⠀⠀⠀⠀⠀⠀⠀⠁⢕⢕⠀⠀⢕⢸⣿⣿⣿⢇⠕⠛⢛⢛⠃⠀⠀⠁⠛⠃⠀⠀⠀⢕⠀⢕⢕⢕⠀⠀⠀⢀⣰⣵⣿⣿⣿⣿⣿⡇⢕⢕⣿⢸⢕⢕⢕⢕⣿⣿⡇⢕⢸⣿⣿⣿⡏⢝⢍⢍⢍⢕⢕⢳⣵⣵⣵⣵⣾⡿⢏⢕⢕⢕⢕⢕⢕⠕⠕⢕⢕⢕⢄⠁⠀</a:t>
            </a:r>
            <a:br/>
            <a:r>
              <a:t>⢕⢕⢕⢕⢕⢕⢕⢕⢕⢕⢕⢕⢕⢕⢕⢱⣧⣵⣵⣵⣵⣵⣵⣵⣵⡕⢕⢕⢕⢕⢕⢕⢕⢕⢕⢕⢕⢕⢕⠀⠀⠀⠀⠔⢕⢕⢕⢕⢑⢕⢸⢿⢿⢿⢿⣿⣿⣿⣿⣿⢕⣿⣿⣿⣿⣿⣿⣿⣿⣿⣿⣿⣿⣿⢀⣿⣿⣿⣿⣿⣷⣦⡄⢕⢕⢕⢕⣴⣿⣿⣿⣿⣿⣿⣇⢕⣸⡇⠕⢕⢕⢕⢕⠁⠀⠀⠀⠀⠀⠀⠀⠀⢕⢕⡐⠽⣿⣿⣿⣿⣿⣿⣿⡿⡕⢕⢕⢕⠁⠀⠀⠀⠀⠀⠀⠀⠀⢔⢄⠀⠀⠀⠀⠀⠀⠀⠀⠀⠀⠀⠀⠀⠀⠀⠀⠀⠁⠑⠐⠀⠕⠸⠿⠿⢿⣵⡄⢕⣕⣑⠀⠁⠀⠀⠀⠀⢀⣀⣔⣕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⠐⢑⢕⢕⢕⢕⢕⢕⢕⢕⢕⢕⣿⣿⣿⣿⣿⢸⣿⣿⣿⣿⣿⣿⣿⣿⣿⣿⣿⣿⣿⢕⣿⣿⣿⣿⣿⣿⣿⣿⡕⢕⢱⣿⣿⣿⣿⣿⣿⣿⣿⡇⢕⣿⢕⢕⢕⢕⢕⢕⠀⠀⠀⠀⠀⠀⠀⠀⠀⠀⢵⣵⣽⣿⣿⣿⣿⣿⣿⣿⣧⣦⣵⣵⡕⠀⠀⠀⠀⠀⠀⠀⠀⠀⠁⠀⠀⠀⠀⠀⠀⠀⠀⠀⠀⠀⠀⠀⠀⠀⠀⠀⠀⠀⠀⠀⠀⠀⠀⠀⠀⠀⠈⠃⢸⣿⣿⣶⡖⢂⠀⠐⠐⠘⠙⠙⠙⠑⢕⢕⢕⠘⠙⠙⠙⠙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⢀⢔⢕⢕⢕⢕⢕⢕⢕⢕⢕⢕⢕⢕⣿⣿⣿⣿⣿⣿⣿⣿⣿⣿⣿⣿⣿⣿⣿⣿⣿⣿⣿⣾⣿⣿⣿⣿⣿⣿⣿⣿⣷⢵⣿⣿⣿⣿⣿⣿⣿⣿⡷⢕⢱⢇⢕⢜⢕⢕⢕⢕⠀⠀⠀⠀⠀⠀⠀⠀⠀⠀⠘⠻⣿⣿⣿⣿⣿⣿⣿⣿⣿⣿⣿⢟⠀⠀⠀⠀⠀⠀⠀⠀⠀⠀⠀⠀⠀⠀⠀⠀⠀⠀⠀⠀⠀⠀⠀⠀⠀⠀⠀⠀⠀⠀⠀⠀⠀⠀⠀⠀⠀⠀⠀⠀⠈⠝⣿⣿⣷⡕⠁⣔⣐⡄⡀⠀⠀⠀⢕⢕⢕⠀⣀⣀⣐⣔⣕⣼⣿⡿⢿⢿⢿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⠁⢕⢕⢕⢕⢕⢕⢕⢕⠕⠑⢕⢕⢕⣿⣿⣿⣿⣿⣿⣿⣿⣿⡿⢟⣛⣛⣟⣟⣟⢿⣿⣿⣿⣿⣿⣿⣿⣿⣿⣿⣿⡟⣾⣿⣿⣿⣿⣿⣿⣿⣿⢇⣕⢕⢕⢕⢕⢕⢕⢕⠀⠀⠀⠀⠀⠀⠀⠀⠀⠀⠀⠀⠑⠹⣿⣿⣿⣿⣿⣿⣿⡿⠛⠉⠀⠀⠀⠀⠀⠀⠀⠀⠀⠀⠀⠀⠀⠀⠀⠀⠀⠀⠀⠀⠀⠀⠀⠀⠀⠀⠀⠀⠀⠀⠀⠀⠀⠀⠀⠀⠀⠀⠀⠀⠀⠀⠀⠈⢻⡿⠃⠀⢻⣿⣿⣷⣴⣴⡔⠁⣵⣵⣴⣿⣿⣿⣿⣿⣿⡿⢔⢕⢕⢕⢜⢝⢻⢿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⠅⢕⢕⢕⢕⢕⢕⢕⠀⠀⠀⢕⢕⣿⣿⣿⣿⣿⡿⣟⣯⣵⣾⣿⣿⢿⢿⢟⠟⠟⢗⢝⢻⣿⣿⣿⣿⣿⣿⣿⡿⣼⣿⣿⣿⣿⣿⣿⣿⣿⣿⢕⣿⡇⢕⢕⢕⢕⢕⢕⠀⠀⠀⠀⠀⠀⠀⠀⠀⠀⠀⠀⠀⠇⠿⠿⠿⠿⠿⠟⠁⠀⠀⠀⠀⠀⠀⠀⠀⠀⠀⠀⠀⠀⠀⠀⠀⠀⠀⠀⠀⠀⠀⠀⠀⠀⠀⠀⠀⠀⠀⠀⠀⠀⠀⠀⠀⠀⠀⠀⠀⠀⠀⠀⠀⠀⠀⠀⠀⠑⢵⣥⣕⡻⢿⣿⣿⣿⡇⠀⣿⣿⣿⣿⣿⣿⣿⣿⣿⠇⠕⢕⢕⢕⢕⢕⢕⢕⢝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⠀⠀⠑⠑⠑⠀⠀⠀⠀⢕⣿⡿⢟⣽⣷⣿⣿⢿⢟⢝⢕⢕⢕⢕⠀⠀⠀⠀⠀⠁⠉⠛⠻⢿⣿⣿⣿⢳⣿⣿⣿⣿⣿⣿⣿⣿⣿⡇⣾⡿⢕⢕⢕⢕⢕⢕⠕⠀⠀⠀⠀⠀⠀⠀⠀⠀⠀⠀⠀⠀⠀⠀⠀⠀⠀⠀⠀⠀⠀⠀⠀⠀⠀⠀⠀⠀⠀⠀⠀⠀⠀⠀⠀⠀⠀⠀⠀⠀⠀⠀⠀⠀⠀⠀⠀⠀⠀⠀⠀⠀⠀⠀⠀⠀⠀⠀⠀⠀⠀⠀⠀⠀⠀⠀⠀⠀⠀⢜⢟⢿⣿⣷⣮⣟⢿⢇⠀⢿⣿⣿⣿⣿⣿⣿⣿⠏⠀⠀⢄⢕⢕⢕⢕⢕⢕⢑⢼⣿⣿⣿⣿⣿⣷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⠀⠀⠀⠀⢄⢕⢔⠐⠀⠀⣹⣾⣿⡿⢟⢏⢕⢕⢕⢕⢕⢕⢕⢕⠀⠀⠀⠀⠀⠀⠀⠀⠀⠀⠀⠀⠉⠘⠙⠙⠙⠙⠟⠿⢿⣿⡿⣸⣿⢕⢕⢕⢕⠕⠕⠑⠀⠀⠀⠀⠀⠀⠀⠀⠀⠀⠀⠀⠀⠀⠀⠀⠀⠀⠀⠀⠀⠀⠀⠀⠀⠀⠀⠀⠀⠀⠀⠀⠀⠀⠀⠀⠀⠀⠀⠀⠀⠀⠀⠀⠀⠀⠀⠀⠀⠀⠀⠀⠀⠀⠀⠀⠀⠀⠀⠀⠀⠀⠀⠀⠀⠀⠀⠀⠀⠀⠀⢕⢕⢕⢕⢝⢻⢿⣿⣷⣴⡀⢟⢟⢟⢟⢟⢟⠇⠀⠀⠀⠕⢕⢕⠕⠀⠁⢡⡕⡕⢸⢝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⢀⠀⠀⠁⠁⠁⢀⣴⣾⣿⡿⢏⢕⢕⢕⢕⢕⢕⢕⢕⢕⢕⢕⢄⠀⠀⠀⠀⠀⠀⠀⠀⠀⠀⠀⠀⠀⠀⠀⠀⠀⠀⠀⠀⠙⢇⢟⢿⠃⠑⠁⠀⠀⠀⠀⠀⠀⠀⠀⠀⠀⠀⠀⠀⠀⠀⠀⠀⠀⠀⠀⠀⠀⠀⠀⠀⠀⠀⠀⠀⠀⠀⠀⠀⠀⠀⠀⠀⠀⠀⠀⠀⠀⠀⠀⠀⠀⠀⠀⠀⠀⠀⠀⠀⠀⠀⠀⠀⠀⠀⠀⠀⠀⠀⠀⠀⠀⠀⠀⠀⠀⠀⠀⠀⠀⠀⠕⢕⢕⢕⢕⢕⢕⢜⢟⢿⣿⣷⣕⢕⢕⢕⠁⠀⠀⠀⠀⠀⠀⠁⠀⠀⢄⢸⣧⡡⣨⡷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⢀⠀⠀⠀⢠⣾⣿⣿⢏⢕⢕⢕⢕⢕⢕⢕⢕⢕⢕⢕⢕⠁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⠁⠁⠁⠁⠁⠑⠕⢝⢿⣿⣿⣧⡑⠀⠀⠀⢔⢔⢀⠀⠀⠀⢄⢕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⢄⠀⠀⠜⣿⡿⢕⢕⢕⢕⢕⠁⠁⠁⠀⠀⠀⠀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⢿⣿⣿⣦⠀⠀⠁⠁⠁⠀⠀⢔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⢄⠀⠀⠟⠁⠑⢕⢕⠕⠀⠀⠀⠀⠀⠀⠀⠀⠀⠀⠀⠀⠀⠀⠀⠀⠀⠀⠀⠀⠀⠀⠀⠀⠀⠀⠀⠀⠀⠀⠀⠀⠀⠀⠀⠀⠀⠀⠀⠀⠀⠀⠀⠀⠀⠀⠀⠀⠀⠀⠀⠀⠀⠀⠀⠀⠀⢀⢀⢀⢀⢀⢀⠀⢀⠀⢀⢀⠀⠀⠀⠀⠀⠀⠀⠀⠀⠀⠀⠀⠀⠀⠀⠀⠀⠀⠀⠀⠀⠀⠀⠀⠀⠀⠀⠀⠀⠀⠀⠀⠀⠀⠀⠀⠀⠀⠀⠀⠀⠀⠀⠀⠀⠀⠀⠀⠀⠀⠀⠀⠀⠀⠀⠀⠀⠀⠁⢕⢹⣿⡿⢄⢄⠀⠀⠀⠀⢔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⢄⠀⠀⠀⠀⠁⠕⠀⠀⠀⠀⠀⠀⠀⠀⠀⠀⠀⠀⠀⠀⠀⠀⠀⠀⠀⠀⠀⠀⠀⠀⠀⠀⠀⠀⠀⠀⠀⠀⠀⠀⠀⠀⠀⠀⠀⠀⠀⠀⠀⠀⠀⠀⠀⠀⠀⠀⠀⠄⢄⢐⢐⢔⢕⢕⢕⢕⢕⢕⢕⢕⢑⢁⢔⢕⠐⠔⢕⢕⢕⠔⢔⢔⢄⠀⠀⠀⠀⠀⠀⠀⠀⠀⠀⠀⠀⠀⠀⠀⠀⠀⠀⠀⠀⠀⠀⠀⠀⠀⠀⠀⠀⠀⠀⠀⠀⠀⠀⠀⠀⠀⠀⠀⠀⠀⠀⠀⠀⠀⠀⠀⠀⠀⠀⠀⠀⠀⠉⠃⠕⠕⠀⠀⠀⢱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⢁⠀⠀⠀⠀⠀⠀⠀⠀⠀⠀⠀⠀⠀⠀⠀⠀⠀⠀⠀⠀⠀⠀⠀⠀⠀⠀⠀⠀⠀⠀⠀⠀⠀⠀⠀⠀⠀⠀⠀⠀⠀⠀⠀⠀⠀⠀⠀⠀⠀⠀⠀⢀⢄⢄⠔⢔⠔⠀⠄⠐⢕⢕⢕⢕⢕⢕⢕⢕⢕⢕⢕⢕⢕⢕⠔⠔⢔⢕⢕⢕⢁⠄⠕⢄⢀⢄⠐⢔⢄⠀⠀⠀⠀⠀⠀⠀⠀⠀⠀⠀⠀⠀⠀⠀⠀⠀⠀⠀⠀⠀⠀⠀⠀⠀⠀⠀⠀⠀⠀⠀⠀⠀⠀⠀⠀⠀⠀⠀⠀⠀⠀⠀⢀⢀⠀⠀⠀⠀⠀⠀⠀⠀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⠕⠀⠀⠀⠀⠀⠀⠀⠑⠀⠀⠀⠀⠀⠀⠀⠀⠀⠀⠀⠀⠀⠀⠀⠀⠀⠀⠀⠀⠀⠀⠀⠀⠀⠀⠀⠀⠀⠀⠀⠀⠀⠀⠀⠀⠀⠀⠀⠀⠀⢄⠀⢀⠑⢕⢕⢔⢔⢔⢕⢕⢕⢕⢕⢕⢕⢕⢕⢕⢕⢕⢕⢕⢕⢕⢕⢔⢕⢕⢕⢕⢕⢕⢕⢕⢕⢑⢕⢕⢅⢔⢐⠁⢄⠀⠀⠀⠀⠀⠀⠀⠀⠀⠀⠀⠀⠀⠀⠀⠀⠀⠀⠀⠀⠀⠀⠀⠀⠀⠀⠀⠀⠀⠀⠀⠀⠀⠀⠀⠀⠀⠀⠀⠑⠀⠀⠀⠀⠀⠀⠀⠀⢄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⠀⠀⠀⠀⠀⠀⠀⠀⠀⠀⠀⠀⠀⠀⠀⠀⠀⠀⠀⠀⠀⠀⠀⠀⠀⠀⠀⠀⠀⠀⠀⠀⠀⠀⠀⠀⠀⠀⠀⠀⠀⠀⠀⠀⠀⢀⢄⢕⠕⠕⠑⠄⢅⢔⢑⠁⠕⢕⢕⢕⢕⢕⢕⢕⢕⢕⢕⢱⢕⢕⢕⢕⢕⢕⢕⢕⢕⢕⢇⢕⢕⢕⢕⢕⢕⢕⢕⢕⢕⢕⢕⢕⢔⢕⢀⠀⠀⢀⠀⠀⠀⠀⠀⠀⠀⠀⠀⠀⠀⠀⠀⠀⠀⠀⠀⠀⠀⠀⠀⠀⠀⠀⠀⠀⠀⠀⠀⠀⠀⠀⠀⠀⠀⠀⠀⠀⠀⠀⠀⠀⠀⠀⠑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⠀⠀⠀⠀⠀⠀⠀⠀⠀⠀⠀⠀⠀⠀⠀⠀⠀⠀⠀⠀⠀⠀⠀⠀⠀⠀⠀⠀⠀⠀⠀⠀⠀⠀⠀⠀⠀⠀⠀⠀⠀⠀⠀⠀⠐⠑⠑⠁⠑⠑⠑⠑⠁⠁⠑⠑⠑⠑⠑⠑⠑⠑⠑⠑⠑⠑⠑⠑⠑⠑⠑⠑⠑⠑⠑⠑⠑⠑⠑⠑⠑⠑⠑⠑⠑⠑⠑⠑⠑⠑⠑⠑⠘⠑⠑⠑⠑⠑⠑⠀⠀⠀⠀⠀⠀⠀⠀⠀⠀⠀⠀⠀⠀⠀⠀⠀⠀⠀⠀⠀⠀⠀⠀⠀⠀⠀⠀⠀⠀⠀⠀⠀⠀⠀⠀⠀⠀⠀⠀⠀⠀⠀⠀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⣯⢙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⣔⢜⢻⣿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⡟⢻⣿⣿⣿⣿⣿⣿⣿⣿⣿⣿⣿⣧⢕⢜⢿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⣦⢈⠻⣿⣿⣿⣿⣿⣿⣿⣿⣿⣿⣧⢕⣵⡹⣿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⢹⣿⢿⣿⣿⣿⣿⣿⣿⣿⣿⣿⣿⣷⡕⢕⢝⢿⣿⢿⣿⣿⣿⣿⣿⣿⣇⢻⣷⡽⣿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⣷⡷⢕⢱⣿⣿⣿⣿⣿⣿⣿⣿⣿⣿⣿⣿⣧⡕⢕⣝⢕⡝⢿⣿⣿⣿⣿⣿⡜⣿⣷⡹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⣿⢏⢱⡇⣾⣿⣿⣿⣿⣿⣿⣿⣿⣿⣿⣿⣿⣿⣿⣜⢿⣷⢰⡕⢝⠛⠛⠛⠛⢃⠜⠝⢇⢻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⣿⢏⢕⡾⢱⣿⣿⣿⣿⣿⣿⣿⣿⣿⣿⣿⣿⣿⣿⣿⢟⠁⠘⢕⢿⡕⢔⢀⠀⠄⠀⠁⠀⠀⠁⠙⢿⣿⣿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⣿⢇⢕⣼⢇⣸⡿⢿⢿⢟⢟⢟⢟⢟⢟⢟⢟⢟⢟⢟⣟⠀⠀⠀⠀⢸⣷⢜⡕⢕⠀⠀⠀⠀⠀⠀⠀⠀⠈⠉⢝⢿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⣿⢏⢕⣱⡟⢕⢱⢜⢕⡑⢕⢕⢕⢕⢕⣕⣱⣵⡧⠭⣧⣵⡀⠀⠀⠀⢕⢿⣇⢱⡅⠀⠀⠀⠀⠀⠀⠀⢀⠐⠀⠀⠘⢻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⣿⡿⢟⢕⢕⣿⢇⢱⡷⢏⣱⣵⡇⢕⢕⢕⢕⢔⢝⢝⢕⢕⢕⢹⢧⢀⠀⠀⠕⢸⣿⡕⡧⠀⠀⠀⠀⠀⠀⠀⢕⠀⠀⠀⠀⠀⠙⢻⣿⣾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⣿⢟⣽⢎⢕⢸⣸⡏⢕⢜⢱⣾⣿⢏⢕⢕⢕⢕⢕⢕⢕⢕⢕⢕⢕⢕⢜⢳⡄⠀⠀⢸⣿⣿⡱⡇⠀⠀⠀⠀⠀⠀⢄⠀⠀⠀⠀⠀⠀⠁⠘⢙⠿⣿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⣿⡿⢟⡵⢟⡏⢕⢇⣷⣿⢇⢕⣸⣿⡿⢕⢕⠕⢕⢕⢕⢕⢕⢕⢕⢕⢕⢕⡕⢕⢕⢜⣔⠀⢜⢻⣿⣿⣯⡄⠀⠀⢀⢀⠀⢀⠀⠀⢔⢄⠀⠀⠀⠀⠀⠁⠑⠝⢻⣿⣿⣿⣿⣿⣿⣿⣿⣿⣿⣿⣿⣿⣿⣿⣿⣿⣿⣿⣿⣿⣿⣿⣿⣿⣿⣿⣿⣿⣿⣿⣿⣿⣿⣿⣿⣿⣿⣿⣿⣿⣿⣿⣿⣿⣿⣿⣿⣿⣿⣿⣿⣿⣿⣿⣿⣿⣿⠿⢟⢕⣿⣿⢕⢕⢸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⣿⣿⣿⣿⣿⣿⣿⣫⡷⢏⢕⢕⣵⡜⢸⣿⣿⢕⢕⣿⡟⢕⢕⣑⣿⣵⣷⣿⣿⣧⣵⣵⣕⣵⣵⣿⡇⢻⣷⡍⢔⢕⢹⣿⣿⣿⢕⠀⠀⠀⠐⠑⠕⢕⢕⢕⠑⠀⢄⢔⠀⠀⠀⠀⠀⢀⣿⣷⣶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⠟⠿⠟⠻⢟⣵⢏⢕⢕⣵⡿⡇⢇⢸⣿⣿⢕⢕⣟⣵⣿⣿⣿⣿⣿⣿⣿⣿⣿⣿⣿⣿⣿⣿⣿⣿⢄⡻⣿⢕⢕⠸⣿⣿⡿⢣⢀⠀⠀⠀⠀⠀⢑⢕⠁⠀⠀⠀⠀⠀⠀⠀⠀⠄⠞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⠀⣰⡿⢕⢕⣱⣾⡟⣵⢳⢕⢘⣿⣯⢕⢕⣾⣿⣿⣿⣿⣿⣿⣿⣿⣿⣿⣿⣿⣿⣿⣿⣿⣿⡕⢜⢻⢕⢕⢸⣿⣿⡿⡕⢕⠀⠀⠀⢀⠄⠄⢀⢀⠀⠀⠀⠀⠀⢀⢀⠀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⡷⣱⡿⢕⢕⣵⣿⢏⣾⡿⢸⢕⢱⣿⡇⢕⢕⢻⣿⡿⣿⣿⣿⣿⣿⣿⣿⣿⣿⣿⣿⣿⣿⣿⣿⡇⢕⢜⢕⢕⢑⣿⣿⡇⢳⢕⠀⠀⠀⢔⢕⢔⢄⣅⡁⢑⢑⢑⢁⣅⠰⣢⣾⣾⣷⣷⣶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⡿⣱⣿⢕⢕⣾⣿⢯⣾⡟⢕⢸⢕⢕⢍⣼⢕⢕⢕⢻⣼⣿⣿⣿⣿⣿⣿⣿⣿⣿⣿⣿⣿⣿⣿⣿⡇⢕⢕⢕⢕⢘⣿⣿⡗⢕⢕⠀⠀⠀⠕⢜⢕⠕⢜⢳⢕⢕⠁⠁⠀⢀⢻⣿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⣿⣱⡿⢇⢅⣾⣿⢣⣿⢏⢕⢕⢸⠕⢄⣼⣿⡇⢕⢕⢕⣿⣿⣿⣿⣿⣿⣿⣿⣿⣿⣿⣿⣿⣿⣿⣿⡇⢕⢕⢕⢕⢱⣿⣿⠇⠑⠀⠀⠀⠀⠀⠀⠀⠀⠀⠁⠑⠜⢕⢀⢰⢜⠑⢅⢝⢻⣿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⣿⣿⢧⣿⡜⢑⣾⣿⢣⣿⢏⢕⢕⢕⢑⣵⣾⣿⣿⣇⢕⢕⣼⣿⣿⣿⣿⣿⣿⣿⣿⣿⣿⣿⣿⣿⣿⡿⣿⡇⢕⠕⠁⠑⠙⠉⠁⠀⠀⠀⢕⢔⢄⢀⢀⠀⠀⠀⠀⠀⠀⠁⠑⢑⠐⢀⠕⠑⠕⣹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⣿⡿⢿⢿⢟⢏⢕⣾⣷⢕⣾⣿⢯⣿⢏⢕⢕⢕⢕⢕⠏⢽⢿⣿⣧⢕⢕⣿⣿⣿⣿⣿⣿⣿⣿⣿⣿⣿⣿⣿⣿⣿⡇⣿⡇⢕⠀⠀⠀⠀⠀⠀⠀⠀⢔⢕⢕⢕⣱⣥⡇⣦⡄⢀⠀⠀⠀⠐⠔⠔⠔⢀⢠⣷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⡿⣱⢕⠕⠵⡕⢕⢱⣿⡏⣸⣿⡟⣾⡟⢕⢕⢕⢕⢱⢕⠕⢇⢕⢝⢇⢕⢸⣿⡿⣸⣿⣿⣿⣿⣿⣿⣿⣿⣿⣿⣿⣿⡇⠸⢇⢕⢀⠀⠀⠀⠀⠀⠀⢄⢕⢕⢱⢕⢸⣿⣧⣿⣷⢕⢔⢄⢀⠀⢀⢔⢅⡕⢕⣎⢻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⣿⢹⢟⢕⢝⢝⢏⢕⣸⡇⢣⣿⣿⣹⣿⢕⢕⢕⢕⢕⣼⢕⢸⣮⣕⡕⢕⢕⢸⣿⢇⣿⣿⣿⣿⣿⣿⣿⣿⣿⣿⣿⣿⣿⡇⢕⢕⢕⢕⢔⣄⣀⢀⣀⢔⢕⢕⢕⡜⡕⢜⣿⣿⢸⣿⡇⢕⢱⢱⡇⢕⢜⢕⢕⢕⢜⠕⢿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⣿⢣⡕⢕⢕⢕⢕⢕⢕⣿⡇⣸⣿⡇⣿⣿⡕⢕⢱⢕⢕⡇⢕⣸⣿⣿⣿⣿⢕⢸⣿⢕⣿⣿⣿⣿⣿⣿⣿⣿⣿⣿⣿⣿⣿⡇⢕⢕⢕⢕⣼⣿⣿⣿⣿⣕⢕⢕⢕⣷⣷⢕⣿⣿⢸⣿⣇⢕⢜⢸⣿⢕⢕⢕⢕⢕⢕⢑⡎⣿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⡏⡜⣿⡕⢕⢕⢕⢕⢕⣿⡇⣿⣿⢸⣿⣿⣧⣵⣿⢕⢕⢕⢕⣿⣿⣿⣿⣿⢕⢱⡇⢕⣿⣿⢇⢿⣿⣿⣿⣿⣿⣿⣿⣿⣿⡇⢕⢕⢕⢕⣿⣿⣿⣿⣿⣿⡕⢕⢕⣿⣿⡕⢹⣿⢸⣿⣿⢱⣾⢜⣻⡇⢕⢕⢕⢕⢕⢹⢇⣸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⣿⢕⢻⡜⢫⡕⢱⡵⢇⢕⢟⢹⣿⡟⣾⣿⣿⣿⣿⣿⢕⢕⢕⢕⢿⢟⢟⢟⢟⢕⢸⢕⢕⢿⣿⡕⢹⡇⢿⣿⣿⣿⢹⣿⡿⡟⢕⢕⢕⢕⢕⢿⡟⢟⢟⢟⢟⢇⢕⢕⣿⣿⣷⢸⡷⢸⣿⣿⣿⣿⢕⣾⡇⢜⢷⣕⢕⢟⢱⢎⢕⢻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⣿⢕⢕⢕⢕⣱⢏⢕⢕⢕⢮⣼⣿⡇⣿⣿⣿⣿⢏⣿⢕⢕⢕⢕⣿⣿⣿⣿⣿⢕⢜⢱⡕⢸⣿⡇⢜⣷⢸⣿⣿⣿⢇⢙⢇⢏⢕⢕⢕⢕⢸⣷⣿⣿⣿⣿⣿⡏⢕⢕⢸⣿⣿⢜⡇⢸⣿⣿⣿⡇⢕⣿⡇⢕⢕⢜⣷⢕⢕⢕⢱⡼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⣞⡕⢕⢱⣝⢕⢵⢾⢇⡇⣿⡟⢰⣿⣿⣿⣿⢕⡕⢕⡇⢕⢕⣿⣿⣿⣿⣿⡕⢱⢸⣧⣕⢃⢳⢕⢹⡇⣹⣿⣿⣇⢕⢕⢕⢕⢕⢕⢕⣿⣿⣿⣿⣿⣿⣿⢇⢕⢕⢸⣿⣿⡕⢇⢸⢹⣿⣿⡇⢕⣿⡇⢟⢗⢕⣫⡗⢕⢕⢇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⣮⡕⢕⢝⢻⢷⢷⡕⡕⣿⢕⢕⣿⣿⣿⢇⢕⢕⢸⣿⡰⢱⣹⣷⣷⣷⡗⢑⢑⢘⢻⢿⣇⢅⢕⢕⢷⢺⢿⣿⣿⡕⢕⢕⢕⡾⢕⢞⢋⢩⢕⢳⣶⣷⣷⣼⢕⢱⡸⣧⡟⢕⢕⢜⢜⢿⣿⢇⢕⣿⡷⢷⢟⢟⢝⢇⢕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⣷⣧⡱⢕⢕⢕⢕⢺⣇⢕⢕⣿⣿⣿⢕⢕⢕⠜⠛⠃⠕⠉⠁⠉⠁⠉⠁⠑⠕⢕⢕⣽⣷⣕⡕⣜⢧⢅⢟⢿⣿⡕⢇⣱⣿⡑⢕⠕⠑⠀⢁⠁⠁⢁⠁⠑⠉⠙⢔⢇⢕⢕⢕⢕⢔⣿⢕⢱⣿⡇⢱⢇⢕⢜⣴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⡧⠕⢕⢕⢸⢱⢕⢕⣿⢻⣿⢕⢕⠕⠁⢀⢄⢔⢕⠑⠀⠀⠀⠀⠀⠀⢁⢕⢿⣿⣿⣿⣿⣷⣷⣷⣷⣷⣷⣷⣿⡿⢕⢁⢄⠀⠀⠀⠀⠀⠁⠑⢕⢔⢄⠁⠕⢕⢕⢕⢕⢕⣿⢕⢸⣿⢕⠕⠕⢱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⣿⠇⠀⢀⢔⢼⢨⢕⢕⢜⢕⢏⢕⢕⢄⠀⢱⣵⣷⡧⢶⠆⠀⠀⠀⠀⠀⠁⣧⣺⣿⣿⣿⣿⣿⣿⣿⣿⣿⣿⣿⣿⣧⣱⡇⠴⠶⠀⠀⠀⠀⠀⠀⢱⣷⣵⢑⢄⢕⢕⢱⡕⢱⢻⢕⣾⣿⢕⠀⠀⠈⢿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⣿⢏⠀⠀⠀⢕⢕⡸⢕⢕⢕⢕⢕⢕⢕⢕⢕⣜⣿⣿⣇⠀⢀⠀⠄⢀⠀⢄⢄⣿⣿⣿⣿⣿⣿⣿⣿⣿⣿⣿⣿⣿⣿⣿⣿⣧⠀⢀⠀⢄⠀⠀⠀⠀⣼⣿⣯⣾⡇⢕⢱⣿⢕⢿⢸⢕⢿⣿⢕⠀⠀⠀⠕⡻⣿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⡿⡳⠁⠀⠀⠀⠑⣵⡇⢕⢕⢕⢕⢕⣷⡕⢕⢕⣿⣿⣿⣿⣦⡑⠔⢔⢔⠔⢁⣽⣿⣿⣿⣿⣿⣿⣿⣿⣿⣿⣿⣿⣿⣿⣿⣿⣿⣧⡗⠕⢔⢔⠁⢅⣼⣿⣿⣿⡟⢕⢱⡿⢕⢜⢕⢸⢕⢸⣿⡕⠀⠀⠀⠀⢱⣝⢇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⣿⡿⣵⠇⠀⠀⠀⠀⢄⣟⡇⢕⢕⢕⢕⢕⢜⢳⣵⢕⣾⣿⣿⡝⠟⠿⢶⢵⠵⢷⣿⣿⣿⣿⣿⣿⣿⣿⣿⣿⣿⣿⣿⣿⣿⣿⣿⣿⣿⣿⣟⡷⠮⠵⠾⢟⠋⢿⣿⡟⢕⣡⢟⡕⢕⡎⢕⢸⢕⢕⣿⡇⠀⠀⠀⠀⠁⢙⣪⡇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⣿⡟⣽⢏⠀⠀⠀⠀⠀⢕⠳⢕⢕⢕⢕⢕⢕⢕⢕⢕⢕⢝⣿⢿⢯⢳⡕⢑⠗⢟⠻⣿⣿⣿⣿⣿⣿⣿⣿⣿⣿⣿⣿⣿⣿⣿⣿⣿⣿⣿⣿⣿⢟⢕⢳⡗⢱⡱⢾⡟⢕⢕⢕⡱⢕⣸⢕⢕⢸⢕⢕⣿⡇⠀⠀⠀⠀⠀⠑⢜⢷⡽⣿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⡟⣼⢏⢀⠀⠀⠀⠀⠀⢕⢔⢕⢕⢕⢕⢕⢕⢕⢕⢕⢕⢸⣟⢅⢕⢕⢕⢕⢕⢕⢕⠌⣿⣿⣿⣿⣿⣿⣿⣿⣯⢱⣿⣿⣿⣿⣿⣿⣿⣿⣿⡏⠕⠜⢕⢑⢔⢜⢔⢕⡕⢕⡕⢕⢕⡿⢕⢕⢸⡇⢕⢻⡇⠀⠀⠀⠀⠀⢕⢕⢕⢹⣞⢿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⡿⡽⢕⢕⡑⢔⢄⢀⣠⡤⢕⢕⢕⢕⡕⢕⢕⢕⢕⢕⢕⢾⣧⢯⡇⠱⠕⠕⣕⣕⣑⣥⣿⣿⣿⣿⣿⣿⣿⣿⣿⣿⣿⣿⣿⣿⣿⣿⣿⣿⣿⣿⣿⣧⣕⣕⡗⡑⣡⣾⢏⢑⢎⢕⢕⢸⡇⢕⢕⢕⡇⢕⢸⣧⣤⣤⣤⣤⡔⢕⢜⢇⢕⢜⢮⢻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⣿⡱⢕⢕⢱⢕⢕⢕⣿⣿⡇⢅⢕⢕⡸⡇⢕⢕⢕⢕⢕⢅⢕⢕⢜⢿⣿⣿⣿⣿⣿⣿⣿⣿⣿⣿⣿⣿⣿⣿⣿⣿⣿⣿⣿⣿⣿⣿⣿⣿⣿⣿⣿⣿⣿⣿⣿⣿⣿⡿⢕⢔⢕⢕⢕⢕⣿⡇⢱⢕⢕⠹⢕⢕⡟⢸⣿⣿⣿⣷⡕⢕⢜⢧⢕⢕⢇⡻⣿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⢇⢇⢕⢇⢇⢕⢕⣸⣿⣿⡇⢕⢕⢕⢙⣕⢕⢕⢘⢕⢕⢕⢕⢕⢕⢜⢿⣿⣿⣿⣿⣿⣿⣿⣿⣿⡟⠻⢿⣿⡿⢿⢿⢿⢿⢿⣿⣿⢿⢻⣿⣿⣿⣿⣿⣿⣿⣿⣷⡾⢇⢕⢕⢕⢕⢸⣟⡢⡕⢕⢕⢜⡕⢕⡇⢸⢿⢿⣿⣿⣷⡕⢕⢘⣧⢳⡕⢑⡻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⡟⡔⢕⡾⡸⢕⢕⢱⣿⣿⣿⢕⢕⢕⢕⢘⡽⢕⢕⢕⢱⡕⢕⢕⢕⢕⢕⢕⢹⢿⣿⣿⣿⣿⣿⣿⣿⣇⢀⢄⢕⢕⢕⢕⢕⢕⢕⢕⢔⢀⢕⣿⣿⣿⣿⣿⣿⣿⣿⢟⢕⢕⢕⢕⢕⢕⡾⢌⡝⢕⢕⢕⢕⢕⢕⢕⢕⢕⢜⢝⢝⢝⢕⢕⢕⢜⢎⢝⢕⢕⢀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⢧⢕⣼⡇⡏⢕⢕⣼⣿⣿⣿⢕⢕⢕⢕⢕⢴⡕⢕⢕⢕⢕⡕⢕⢕⢕⢕⢕⢕⢕⢝⢿⣿⣿⣿⣿⣿⣿⣧⣕⣕⡕⢕⡕⢕⢕⠕⢇⣱⣵⣿⣿⣿⣿⣿⣿⡿⢟⢕⢕⢕⢕⢕⢕⢕⣸⢇⣳⢕⢕⢕⢕⢕⢕⢕⢕⢕⣕⣕⡕⢕⢕⢕⢕⢕⢕⢹⢕⢸⣇⢕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⡿⡕⢱⣿⢧⡇⢕⢱⣿⣿⡿⣏⢕⢕⢕⢕⢕⢜⢗⡕⢕⢕⢕⢜⢇⢕⢕⢕⢕⢕⢕⢕⢕⢕⢝⢻⢿⣿⣿⣿⣿⣿⣿⣿⣿⣿⣿⣿⣿⣿⣿⣿⣿⡿⢟⢏⢕⢕⢕⢕⢕⢕⢕⢕⢕⢱⢏⢕⢕⢕⢕⢕⢕⢕⢕⢕⢕⢱⣜⢝⢕⢕⢕⢕⢕⢕⢕⢜⢧⢸⣿⠁⢕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⢇⢕⢺⢿⢘⢕⢕⢜⢝⢱⣾⣿⢕⢕⢕⢕⢕⢕⢔⢗⢕⢕⢕⢕⢕⢕⢕⢕⢕⢕⢕⢕⢕⢕⢕⢕⢕⢜⢝⢟⢿⣿⣿⣿⣿⣿⣿⣿⣿⡿⢟⢏⢕⢕⢕⢕⢕⢕⢕⢕⢕⢕⢕⢕⢕⢞⢕⡕⢕⢕⢕⢕⢕⢕⢕⢕⢕⢸⢿⡷⣔⢕⢕⢕⢕⢕⢕⢕⢈⢎⠟⠄⠅⢕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⢕⢕⢀⣠⢸⢕⢕⣵⣷⣿⢟⢏⢕⢕⢕⢕⢕⢕⢕⢕⢣⡕⢕⢕⢕⢕⢕⢕⢕⢕⢕⢕⢕⢕⢕⢕⢕⢕⢕⢕⢕⢕⢝⢟⢻⢿⢟⢝⢕⢕⢕⢕⢕⢕⢕⢕⢕⢕⢅⢕⢕⢕⢕⢕⢕⢱⣾⡇⢕⢱⢕⢕⢕⢕⢕⢕⢕⢕⢝⢻⢿⣷⣇⣕⣕⢇⣕⢕⢕⢑⢀⠀⠀⠑⢔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⣿⣿⣿⢿⢟⢝⢕⢔⢕⢈⢜⢽⢘⢕⢕⢟⢏⢕⢕⢑⢑⢕⠅⢕⢕⢕⢕⢹⢕⢕⢕⢕⢕⢕⢔⢕⢔⢔⢕⢕⢕⢕⢕⢕⢕⢕⢕⢕⢕⢕⢕⢕⢕⢕⢕⢕⣕⣵⢕⢕⢕⢕⢕⢕⢕⢕⢕⢕⢕⢕⢕⢕⣱⣿⣿⡇⢕⢸⢕⢕⢕⢕⢕⢕⠅⢕⢕⢕⢕⢝⢟⢯⢟⢟⢿⢇⢕⢜⢑⢂⢄⢀⠑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⡿⢟⢝⢕⣕⣱⣵⡕⢕⢕⢕⣸⡇⢕⢕⢕⢕⢕⢕⢕⢕⢕⢑⢄⢕⢕⢕⢕⢜⣟⣕⢕⢕⢕⢕⢕⢕⢕⢕⢕⢕⠕⠕⢕⠕⠑⠁⢄⢕⢕⢕⢕⣕⣕⣑⣵⣾⣿⣿⢕⢕⠀⠁⠕⢕⢕⢕⢕⢕⢕⢕⢕⢇⢸⣿⣿⢕⢕⢸⡕⢕⢕⢕⢕⠄⢔⢕⢕⢕⢕⢕⢕⢕⢕⢕⢕⣅⢕⢕⢝⢜⣵⣕⢕⢜⢟⢷⣶⡆⠄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⢟⢏⢕⣱⣵⣾⣿⣿⣿⣧⢕⢕⢅⣿⣷⢕⢕⡕⢕⢕⢕⢕⢕⢕⢕⢕⢕⢕⢕⢕⡇⢹⢽⡇⢕⢕⢕⢕⢕⢕⢕⢕⢕⠕⠑⠁⠀⠀⢄⢕⢕⠱⣾⣿⣿⣿⣿⣿⣿⣿⣿⢕⢕⢕⠀⠀⠀⠑⠕⢕⢕⢕⢕⢕⢕⢸⣿⢇⢕⢕⢜⢕⢕⢕⢕⢕⢄⢕⢕⢕⢜⢕⢕⢕⢕⢕⢕⢸⣿⡇⢕⢕⢸⢿⢿⢿⢧⠕⠕⢜⢕⠁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⡿⢏⣱⣾⣿⣿⣿⣿⣿⣿⣿⣿⢕⢕⣸⣿⣿⡇⢑⠑⢕⢕⢕⢕⢕⢕⢕⢕⠁⢕⣱⣿⡇⢸⣯⢞⢕⢕⢕⢕⢕⢕⢕⠑⠁⠀⠀⠀⠀⠀⢕⢕⢕⢸⣿⣿⣿⣿⣿⣿⣿⣿⣿⢇⢕⢕⠀⠀⠀⠀⠀⠀⢕⢕⢕⢕⢕⢔⢟⢕⢕⢕⢕⢕⢕⢕⢕⢅⢕⢕⢕⢕⢕⢕⢕⢕⠁⢕⢕⢸⣿⣿⡕⢕⢱⣄⡀⠀⠀⠀⠀⠀⠁⢕⢄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⡿⢕⣵⣿⣿⣿⣿⣿⣿⣿⣿⣿⣿⢕⢔⣿⣿⣿⡇⢕⠀⢕⢕⢕⢕⢕⢕⢕⢕⢅⡔⢿⢿⡇⢪⣿⢇⢕⢕⢕⢕⢕⢕⠀⠀⠀⠀⠀⠀⠀⠀⢕⢕⢕⣾⣿⣿⣿⣿⣿⣿⣿⣿⣿⢇⢕⢕⢕⠀⠀⠀⠀⠀⠀⠕⢕⢕⢕⢁⢁⢁⢁⠑⢕⢕⢕⢕⠕⠕⠕⠕⠑⠑⠕⢕⢕⠑⠀⠑⢕⢜⣿⣿⣧⢕⢕⣿⣿⣿⡇⠀⠀⢄⡇⠄⠕⢔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⢇⣸⣿⣿⣿⣿⣿⣿⣿⣿⣿⣿⣿⢕⢸⣿⣿⣿⣿⢕⠀⠕⢕⢕⢕⢕⠕⢕⣅⣵⣴⣷⣷⡕⢕⡇⢕⢕⢕⢕⢕⢕⠕⠀⠀⠀⠀⠀⠀⠀⠀⢕⢕⠕⣿⣿⣿⣿⣿⣿⣿⣿⣿⢏⢕⢕⢕⠑⠀⠀⠀⠀⠀⠀⠀⠁⠁⠀⠑⢕⠕⠑⠀⠀⠀⠀⠀⠀⠀⠀⠀⠀⠀⠀⠀⢑⠀⠀⠀⠕⢕⣿⣿⣿⢕⢕⠛⢛⢛⠃⠀⠀⠀⠛⠃⠀⠑⢕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⢄⢕⢕⢕⢕⢕⠕⢸⢿⢿⢿⢿⣿⣿⣿⣿⣿⡟⢱⣿⣿⣿⣿⣿⣿⣿⣿⣿⣿⣿⣿⢁⣿⣿⣿⣿⣿⡕⠀⠀⢕⢕⢕⢕⣵⣿⣿⣿⣿⣿⣿⢧⢸⡟⢕⢑⢕⢕⢕⢕⠁⠀⠀⠀⠀⠀⠀⠀⠀⢕⢕⡜⣽⣿⣿⣿⣿⣿⣿⣿⡿⡕⢕⢕⢕⠁⠀⠀⠀⠀⠀⠀⠀⠀⢕⢔⠄⠀⠀⠀⠀⠀⠀⠀⠀⠀⠀⠀⠀⠀⠀⠀⠀⠁⠀⠕⠀⠀⠕⠿⠿⢿⣧⢅⢕⣕⣑⠀⠁⠀⠀⠀⠀⢀⣀⣕⢄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⠕⢑⢕⢕⢔⢔⢕⢕⢕⢕⢕⣿⣿⣿⣿⣿⡇⣾⣿⣿⣿⣿⣿⣿⣿⣿⣿⣿⣿⣿⢕⣿⣿⣿⣿⣿⣿⣷⣆⢕⢕⢱⣿⣿⣿⣿⣿⣿⣿⣿⢕⢸⢇⢕⠕⢕⢕⢕⢕⠀⠀⠀⠀⠀⠀⠀⠀⠀⠀⢵⣼⣥⣿⣿⣿⣿⣿⣿⣿⣵⣮⣵⣵⡇⠀⠀⠀⠀⠀⠀⠀⠀⠀⠁⠑⠀⠀⠀⠀⠀⠀⠀⠀⠀⠀⠀⠀⠀⠀⠀⠀⠀⠀⠀⠀⠀⠀⠀⠀⠀⠀⠁⠁⢸⣿⣿⣶⡖⢂⠀⠐⠐⠘⠙⠙⠕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⢐⢕⢕⢕⢕⢕⢕⢕⢕⢕⢕⢕⢕⣿⣿⣿⣿⣿⢹⣿⣿⣿⣿⣿⣿⣿⣿⣿⣿⣿⣿⣿⢸⣿⣿⣿⣿⣿⣿⣿⣿⣵⢱⣿⣿⣿⣿⣿⣿⣿⣿⢇⢕⢜⢕⢕⢑⢕⢕⢕⢕⠀⠀⠀⠀⠀⠀⠀⠀⠀⠀⠘⢿⣿⣿⣿⣿⣿⣿⣿⣿⣿⣿⡟⡏⠀⠀⠀⠀⠀⠀⠀⠀⠀⠀⠀⠀⠀⠀⠀⠀⠀⠀⠀⠀⠀⠀⠀⠀⠀⠀⠀⠀⠀⠀⠀⠀⠀⠀⠀⠀⠀⠀⠀⠀⠀⠙⢿⣿⣷⡕⠑⣔⣔⣐⡀⠀⠀⠀⢕⢕⢕⠀⣀⣀⣐⣔⣕⣼⣿⣿⣿⣿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⠕⢕⢕⢕⢕⢕⢕⢕⢕⢕⢕⢕⢕⢕⣿⣿⣿⣿⣿⣿⣿⣿⣿⣿⣿⣿⣿⣿⣿⣿⣿⣿⣿⣿⣿⣿⣿⣿⣿⣿⣿⣿⣏⣿⣿⣿⣿⣿⣿⣿⣿⡇⢡⡸⢕⢕⢕⢕⢕⢕⢕⠀⠀⠀⠀⠀⠀⠀⠀⠀⠀⠀⠀⢕⠻⣿⣿⣿⣿⣿⣿⣿⡿⠏⠈⠀⠀⠀⠀⠀⠀⠀⠀⠀⠀⠀⠀⠀⠀⠀⠀⠀⠀⠀⠀⠀⠀⠀⠀⠀⠀⠀⠀⠀⠀⠀⠀⠀⠀⠀⠀⠀⠀⠀⠀⠀⠀⠀⠀⠹⡿⠃⠀⢻⣿⣿⣷⣴⣴⡔⠁⣵⣵⣴⣿⣿⣿⣿⣿⣿⣿⡟⢝⢝⢝⢻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⠁⠕⢕⢕⢕⢕⢕⢕⢕⠁⠀⠕⢕⢕⣿⣿⣿⣿⣿⣿⡿⢿⣻⣵⣷⣷⣷⣷⡾⢷⢯⣟⡿⣿⣿⣿⣿⣿⣿⣿⣿⡿⣼⣿⣿⣿⣿⣿⣿⣿⣿⢕⣿⡇⢕⢕⢕⢕⢕⢕⢕⠀⠀⠀⠀⠀⠀⠀⠀⠀⠀⠀⠀⠀⠅⢿⠿⠿⠿⠿⠟⠉⠀⠀⠀⠀⠀⠀⠀⠀⠀⠀⠀⠀⠀⠀⠀⠀⠀⠀⠀⠀⠀⠀⠀⠀⠀⠀⠀⠀⠀⠀⠀⠀⠀⠀⠀⠀⠀⠀⠀⠀⠀⠀⠀⠀⠀⠀⠀⠀⠁⢐⢔⠕⣿⣿⣿⣿⣿⡇⠀⣿⣿⣿⣿⣿⣿⣿⣿⣿⡿⢕⢕⢕⢕⢕⢕⢜⢝⢻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⠑⠕⠑⠕⢕⢕⠕⠀⠀⠀⠕⢕⣿⣿⡿⢟⣫⣵⣾⣿⡿⢟⢟⢝⢕⢕⠀⠀⠀⠀⠁⠈⠙⠟⠿⣿⣿⣿⣿⢹⣿⣿⣿⣿⣿⣿⣿⣿⡏⣸⡿⢕⢕⢕⢕⢕⢕⢕⠑⠀⠀⠀⠀⠀⠀⠀⠀⠀⠀⠀⠀⠀⠀⠀⠀⠀⠀⠀⠀⠀⠀⠀⠀⠀⠀⠀⠀⠀⠀⠀⠀⠀⠀⠀⠀⠀⠀⠀⠀⠀⠀⠀⠀⠀⠀⠀⠀⠀⠀⠀⠀⠀⠀⠀⠀⠀⠀⠀⠀⠀⠀⠀⠀⠀⠀⠀⠀⠀⠀⠀⣿⣿⣷⣽⣟⢿⣿⢇⠀⢿⣿⣿⣿⣿⣿⣿⣿⣿⠇⠁⠑⢕⢕⢕⢱⢕⢕⢕⢘⣿⣿⣿⣿⣿⣷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⠀⠀⠁⠀⢀⢀⢀⠀⠀⠑⢟⣽⣾⣿⡿⢟⢏⢕⢕⢕⢕⢕⢕⢕⠀⠀⠀⠀⠀⠀⠀⠀⠀⠀⠈⠉⠛⠙⠛⠛⠛⠛⠻⢿⣿⣿⢱⣿⡏⢕⢕⢕⢕⢕⠕⠑⠀⠀⠀⠀⠀⠀⠀⠀⠀⠀⠀⠀⠀⠀⠀⠀⠀⠀⠀⠀⠀⠀⠀⠀⠀⠀⠀⠀⠀⠀⠀⠀⠀⠀⠀⠀⠀⠀⠀⠀⠀⠀⠀⠀⠀⠀⠀⠀⠀⠀⠀⠀⠀⠀⠀⠀⠀⠀⠀⠀⠀⠀⠀⠀⠀⠀⠀⠀⠀⠀⠀⢔⢕⢜⢝⢻⢿⣿⣾⣄⡀⠈⢟⢟⢟⢟⢟⢟⢟⠃⠀⠀⢀⢕⢕⢕⢕⠑⠕⢕⠗⡨⡙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⠀⠀⠀⢕⢕⠑⠀⣄⣴⣿⣿⢟⢝⢕⢕⢕⢕⢕⢕⢕⢕⢕⢕⠀⠀⠀⠀⠀⠀⠀⠀⠀⠀⠀⠀⠀⠀⠀⠀⠀⠀⠀⠀⠈⠃⢟⢿⠇⠑⠑⠁⠀⠀⠀⠀⠀⠀⠀⠀⠀⠀⠀⠀⠀⠀⠀⠀⠀⠀⠀⠀⠀⠀⠀⠀⠀⠀⠀⠀⠀⠀⠀⠀⠀⠀⠀⠀⠀⠀⠀⠀⠀⠀⠀⠀⠀⠀⠀⠀⠀⠀⠀⠀⠀⠀⠀⠀⠀⠀⠀⠀⠀⠀⠀⠀⠀⠀⠀⠀⠀⠀⠀⠀⠀⠀⠀⠕⢕⢕⢕⢕⢕⢜⢟⢿⣿⣷⣵⡕⢕⢕⢕⢕⠑⠀⠀⠀⠀⠑⠕⠑⠀⠀⢰⣧⠎⣤⣝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⢀⠀⠀⠀⠀⢀⣼⣿⣿⢟⢕⢕⢕⢕⢕⢕⢕⢕⢕⢕⢕⢕⠁⠀⠀⠀⠀⠀⠀⠀⠀⠀⠀⠀⠀⠀⠀⠀⠀⠀⠀⠀⠀⠀⠀⠁⠁⠀⠀⠀⠀⠀⠀⠀⠀⠀⠀⠀⠀⠀⠀⠀⠀⠀⠀⠀⠀⠀⠀⠀⠀⠀⠀⠀⠀⠀⠀⠀⠀⠀⠀⠀⠀⠀⠀⠀⠀⠀⠀⠀⠀⠀⠀⠀⠀⠀⠀⠀⠀⠀⠀⠀⠀⠀⠀⠀⠀⠀⠀⠀⠀⠀⠀⠀⠀⠀⠀⠀⠀⠀⠀⠀⠀⠀⠀⠀⠀⠀⠁⠁⠁⠁⠁⠑⠑⠜⢟⣿⣿⣧⣕⢕⠑⠀⠀⢀⢀⢀⠀⠀⠀⠀⢄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⢄⠀⠀⠀⢾⣿⣿⢏⢕⢕⢕⠕⠁⠁⠁⠀⠀⠁⠁⠁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⠹⣿⣿⣷⣄⠀⠀⠑⢕⢕⠀⠀⠀⢄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⢄⠀⠀⢸⡿⠕⢕⢕⢕⠑⠀⠀⠀⠀⠀⠀⠀⠀⠀⠀⠀⠀⠀⠀⠀⠀⠀⠀⠀⠀⠀⠀⠀⠀⠀⠀⠀⠀⠀⠀⠀⠀⠀⠀⠀⠀⠀⠀⠀⠀⠀⠀⠀⠀⠀⠀⠀⠀⠀⠀⠀⠀⠀⠀⠀⠀⠀⢀⢀⢀⢀⢀⢀⠀⢀⠀⠀⢀⠀⠀⠀⠀⠀⠀⠀⠀⠀⠀⠀⠀⠀⠀⠀⠀⠀⠀⠀⠀⠀⠀⠀⠀⠀⠀⠀⠀⠀⠀⠀⠀⠀⠀⠀⠀⠀⠀⠀⠀⠀⠀⠀⠀⠀⠀⠀⠀⠀⠀⠀⠀⠀⠀⠀⠀⠀⠀⠀⠕⢻⣿⣿⡇⠀⠀⠀⠀⠀⠀⢔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⢄⠀⠀⠀⠀⠁⢕⠀⠀⠀⠀⠀⠀⠀⠀⠀⠀⠀⠀⠀⠀⠀⠀⠀⠀⠀⠀⠀⠀⠀⠀⠀⠀⠀⠀⠀⠀⠀⠀⠀⠀⠀⠀⠀⠀⠀⠀⠀⠀⠀⠀⠀⠀⠀⠀⠀⠀⠀⠀⠄⢄⠄⢐⢔⢕⢕⢕⢕⢕⢕⢕⢕⢐⢁⢔⢕⠄⠔⢕⢕⢕⢔⢔⢄⢄⠀⠀⠀⠀⠀⠀⠀⠀⠀⠀⠀⠀⠀⠀⠀⠀⠀⠀⠀⠀⠀⠀⠀⠀⠀⠀⠀⠀⠀⠀⠀⠀⠀⠀⠀⠀⠀⠀⠀⠀⠀⠀⠀⠀⠀⠀⠀⠀⠀⠀⠀⠄⠑⠝⢿⢕⢕⢀⠀⠀⢀⢔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⠀⠀⠀⠀⠀⠀⠀⠀⠀⠀⠀⠀⠀⠀⠀⠀⠀⠀⠀⠀⠀⠀⠀⠀⠀⠀⠀⠀⠀⠀⠀⠀⠀⠀⠀⠀⠀⠀⠀⠀⠀⠀⠀⠀⠀⠀⠀⠀⠀⠀⠀⢀⢄⢀⢀⠔⠔⠀⠄⠔⢕⢕⢕⢕⢕⢕⢕⢕⢕⢕⢕⢕⢕⢕⠔⠔⢔⢕⢕⢕⢁⠅⠄⢁⢀⢀⠔⢄⢄⠀⠀⠀⠀⠀⠀⠀⠀⠀⠀⠀⠀⠀⠀⠀⠀⠀⠀⠀⠀⠀⠀⠀⠀⠀⠀⠀⠀⠀⠀⠀⠀⠀⠀⠀⠀⠀⠀⠀⠀⠀⠀⠀⠀⠀⠀⠀⠀⠀⠀⠀⠁⠁⠀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⠀⠀⠀⠀⠀⠀⠀⠀⠔⠀⠀⠀⠀⠀⠀⠀⠀⠀⠀⠀⠀⠀⠀⠀⠀⠀⠀⠀⠀⠀⠀⠀⠀⠀⠀⠀⠀⠀⠀⠀⠀⠀⠀⠀⠀⠀⠀⠀⠀⠄⢀⢁⠁⠕⢕⢕⢕⢅⢔⢕⢕⢕⢕⢕⢕⢕⢕⢕⢕⢕⢕⢕⢕⢕⢇⢕⢄⢕⢕⢕⢕⢕⢕⢕⢕⢕⠔⢕⢕⢑⢀⢐⠐⢄⠀⠀⠀⠀⠀⠀⠀⠀⠀⠀⠀⠀⠀⠀⠀⠀⠀⠀⠀⠀⠀⠀⠀⠀⠀⠀⠀⠀⠀⠀⠀⠀⠀⠀⠀⠀⠀⠀⠀⠁⠕⠀⠀⠀⠀⠀⠀⠀⠀⠀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⠀⠀⠀⠀⠀⠀⠀⠀⠀⠀⠀⠀⠀⠀⠀⠀⠀⠀⠀⠀⠀⠀⠀⠀⠀⠀⠀⠀⠀⠀⠀⠀⠀⠀⠀⠀⠀⠀⠀⠀⠀⠀⠀⠀⠀⢀⢀⢔⠕⠕⠔⠄⢔⢔⢑⢅⢕⢕⢕⢕⢕⢕⢑⢕⢕⢕⢕⢕⢕⢕⢕⢕⢕⢕⢕⢕⢕⢕⢕⢕⢕⢕⢕⢕⢕⢕⢕⢕⢕⢕⢕⢕⢔⢕⠀⠀⠀⠀⠀⠀⠀⠀⠀⠀⠀⠀⠀⠀⠀⠀⠀⠀⠀⠀⠀⠀⠀⠀⠀⠀⠀⠀⠀⠀⠀⠀⠀⠀⠀⠀⠀⠀⠀⠀⠀⠀⠀⠀⠀⠀⠀⠀⠀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⠀⠀⠀⠀⠀⠀⠀⠀⠀⠀⠀⠀⠀⠀⠀⠀⠀⠀⠀⠀⠀⠀⠀⠀⠀⠀⠀⠀⠀⠀⠀⠀⠀⠀⠀⠀⠀⠀⠀⠀⠀⠀⠀⠀⠑⠑⠑⠁⠀⠑⠑⠑⠁⠑⠑⠐⠑⠑⠑⠑⠑⠑⠑⠑⠑⠑⠑⠑⠑⠑⠑⠑⠑⠑⠑⠑⠑⠑⠑⠑⠑⠑⠑⠑⠑⠑⠑⠑⠑⠑⠑⠑⠑⠑⠑⠑⠑⠑⠑⠀⠀⠀⠀⠀⠀⠀⠀⠀⠀⠀⠀⠀⠀⠀⠀⠀⠀⠀⠀⠀⠀⠀⠀⠀⠀⠀⠀⠀⠀⠀⠀⠀⠀⠀⠀⠀⠀⠀⠀⠀⠀⠀⠀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⣦⡈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⡅⢜⢻⣿⣿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⣧⡘⠻⣿⣿⣿⣿⣿⣿⣿⣿⣿⣿⣿⣕⢕⢜⢿⣿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⣿⣿⣿⣿⣿⣿⣿⣿⣿⣿⣿⣷⣔⢈⢻⢿⣿⣿⣿⣿⣿⣿⣿⣿⣿⡕⢿⣧⢻⣿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⢻⢟⢹⣿⣿⣿⣿⣿⣿⣿⣿⣿⣿⣿⣧⡕⢕⢝⢿⡝⢿⣿⣿⣿⣿⣿⣿⡜⣿⣧⢻⣿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⣷⡷⢇⡕⣼⣿⣿⣿⣿⣿⣿⣿⣿⣿⣿⣿⣿⣿⣧⢱⣷⣕⢱⢝⢿⣿⣿⣿⣿⣇⢹⢿⣧⢿⣿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⣿⡟⢕⣼⢕⣿⣿⣿⣿⣿⣿⣿⣿⣿⣿⣿⣿⣿⣿⣿⣷⠜⢻⡌⣧⢕⢀⠀⠀⢀⠐⠁⠁⠑⠘⢿⣿⣿⣿⣿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⣿⡟⢕⢱⡇⢸⣿⣿⣿⣿⣿⣿⣿⣿⣿⣿⣿⣿⣿⣿⣿⠃⠀⠀⠑⢹⣇⢱⢔⢄⠐⠐⠀⠀⠀⠀⠀⠙⠻⠿⢿⣿⣿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⣿⡟⢕⢕⣿⢕⢟⢟⢝⢝⢝⢕⢕⢕⢕⢕⢕⢕⢕⢱⢕⢞⠀⠀⠀⠀⢜⣿⡕⢱⢕⠄⠀⠀⠀⠀⠀⠀⠀⢀⠀⠀⢝⢿⣿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⣿⣿⡿⡕⢕⣼⢇⢕⢜⣵⢕⢇⢕⢕⢕⢕⢕⢳⣷⣿⢏⢍⢻⢿⡔⠀⠀⠀⢕⢸⣿⡜⣇⠀⠀⠀⠀⠀⠀⠀⢀⠑⠀⠀⠀⠘⢿⣿⣿⣿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⣿⣿⣿⢟⣫⢕⡇⢱⡿⢕⢸⢏⣱⣵⣿⢇⢕⢕⢕⢕⢕⢕⢕⢕⢕⢕⢜⢻⣔⠀⠀⠀⠸⣿⣇⣸⢔⠀⠀⠀⠀⠀⠄⠕⠀⠀⠀⠀⠀⠁⠜⢻⢿⣿⣿⣿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⣿⣿⣿⢟⣵⢟⢝⢕⣱⣾⡇⢕⣕⣾⣿⡟⢕⢕⢕⢕⢕⢕⢕⢕⢕⢕⢕⢕⢕⢕⢜⢆⠀⠀⢕⣿⣿⣿⡧⢀⠀⠀⠀⠀⠀⠑⠀⠀⢀⠀⠀⠀⠀⠀⠀⠝⢟⢿⣿⣿⣿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⣿⣿⡿⣫⡵⢏⢕⣱⢕⢱⣿⣿⢕⢕⣿⣿⢏⢕⢕⣱⢕⣕⣱⣵⢕⢕⢕⢕⢕⢑⣷⡕⢳⡜⢣⢀⢕⢼⣿⣿⣿⢇⠀⠀⠄⠔⢄⢄⢄⢄⢕⢕⠀⠀⠀⠀⠀⠀⠀⠁⠌⢻⣿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⣿⣿⣿⣿⢫⡾⢏⢕⢕⣵⡏⡇⢸⣿⣿⢕⢕⡿⢇⣱⣵⣼⣿⣿⣿⣿⣿⣿⣶⣿⣷⣾⣿⣿⣧⢘⢿⣇⢕⢕⠸⣿⣿⣿⡇⢀⠀⠀⠀⠀⠑⢕⢕⢕⠁⠀⠔⠑⠐⠀⠀⠀⠀⢀⣼⣷⣷⣶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⢻⢿⠿⠿⠿⠟⢟⣵⢏⢕⢕⣱⣿⢟⢱⢕⠞⣿⡿⢕⢕⢣⣿⣿⣿⣿⣿⣿⣿⣿⣿⣿⣿⣿⣿⣿⣿⣿⣿⡔⢺⣿⡇⢕⠸⣿⣿⣏⡱⢕⠀⠀⠀⠀⠀⠀⠕⢕⠀⠀⠀⠀⠀⠀⠀⠀⠐⠟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⠀⠀⢠⣾⢇⢕⢕⣾⡿⣣⣿⢸⢕⢪⣿⡇⢕⢕⣿⣿⣿⣿⣿⣿⣿⣿⣿⣿⣿⣿⣿⣿⣿⣿⣿⣿⡇⢜⣹⢕⢕⢀⣿⣿⣇⢕⢕⠀⠀⠀⢀⢀⢐⠔⢄⢄⢄⢀⢀⠀⢄⠔⢔⠀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⣷⣷⢣⣿⢇⢕⣱⣿⡿⣱⣿⢏⡇⢕⢹⣿⢎⢕⢕⢹⣿⣣⣿⣿⣿⣿⣿⣿⣿⣿⣿⣿⣿⣿⣿⣿⣿⡇⢕⢕⢕⢕⠡⣿⣿⣿⢸⢕⠀⠀⠀⢕⢕⢕⢕⢲⣆⢄⣄⢄⡠⠔⠇⢵⣷⣷⣷⣷⣶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⣿⣿⢣⣿⢏⢕⣱⣿⡟⣼⡿⢇⢕⡇⢕⠜⢱⣮⢕⢕⢕⢝⣾⣿⣿⣿⣿⣿⣿⣿⣿⣿⣿⣿⣿⣿⣿⣿⡇⢕⢕⢕⢕⢜⣿⣿⣿⢘⠕⠀⠀⠀⠁⠜⠃⠑⠑⠝⢕⢜⣔⠀⠀⢀⡌⠿⢿⣿⣿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⣿⣏⣿⡟⢕⣸⣿⡟⣼⡟⢇⢕⢕⢟⢅⢰⣿⣯⢕⢕⢕⢱⣿⣿⣿⣿⣿⣿⣿⣿⣿⣿⣿⣿⣿⣿⣿⣿⡇⢕⢕⢕⢕⢘⣿⢿⠟⠁⠀⢀⠀⠀⠀⠀⠀⠀⠀⠀⠀⠑⠸⢕⢔⢇⠀⢄⢔⢌⢻⣿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⣿⣿⣿⡿⢟⣼⣫⢕⣼⣿⡟⣼⡟⢕⢕⢕⢕⢱⣷⣿⣿⣿⡇⢕⢕⣿⣿⣿⣿⣿⣿⣿⣿⣿⣿⣿⣿⣿⣿⣿⡟⣿⡇⢕⠑⠀⠁⠁⠀⠀⠀⠀⠀⢕⢕⢔⢔⠄⢀⢀⠀⠀⠀⠀⠀⢀⠁⠀⢀⢅⢐⠑⣱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⣿⣿⢟⢟⢝⢹⢕⢕⢱⣿⡇⣱⣿⡿⣼⡿⢕⢕⢕⢕⢕⢕⢕⢟⢿⣿⡇⢕⢱⣿⣿⣿⣿⣿⣿⣿⣿⣿⣿⣿⣿⣿⣿⣿⡇⢹⡇⢕⠀⠀⠀⠀⠀⠀⠀⠀⢄⢕⢕⢕⢳⣶⣧⢻⣦⢄⢀⠀⠀⠀⠑⠑⢑⢄⢔⣞⢿⣿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⣿⣿⡳⡏⢕⠵⢗⠕⢕⣾⡇⢕⣿⣿⢣⣿⢇⢕⢕⢕⢕⡧⢕⢜⢕⢕⢔⢕⢕⢸⣿⡏⣿⣿⣿⣿⣿⣿⣿⣿⣿⣿⣿⣿⣿⣧⢸⢕⢕⠀⢀⠀⠀⠀⠀⠀⢔⢕⢕⢕⡕⢜⣿⣿⢸⣿⡇⢕⢕⢄⡄⢄⢔⢵⢓⢕⢸⣮⢿⣿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⣿⣿⢏⢜⢕⢕⢕⢕⢕⢕⣿⢛⣸⣿⡏⣿⡿⢕⢕⢕⢕⢕⡏⢕⢸⣷⣵⣕⣕⢕⣸⣿⢕⣿⣿⣿⣿⣿⣿⣿⣿⣿⣿⣿⣿⣿⡟⢕⢕⢕⠀⢕⣰⣤⣠⣤⢕⢕⢕⢕⣕⣇⢕⢿⣿⣾⣿⣿⢕⠕⢕⣿⡕⢕⢕⢕⢕⢜⢕⡜⣿⣿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⣿⣿⡏⣶⡕⢕⢕⢕⢕⢕⢨⣿⢕⣿⣿⢹⣿⣿⢕⢕⡵⢕⢱⢇⢕⣿⣿⣿⣿⣿⢕⢹⡟⢕⣿⣿⡟⣿⣿⣿⣿⣿⣿⣿⣿⣿⣿⡇⢕⢕⢕⠀⣼⣿⣿⣿⣿⣷⡕⢕⢕⣿⣿⡕⢸⣿⢜⣿⣿⢕⢸⢜⣿⡇⢕⢕⢕⢕⢕⢱⣿⢸⣿⣿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⣿⣿⢸⡜⣧⡕⢕⢕⢕⢑⢸⣿⢸⣿⡏⣾⣿⣿⣧⣾⣷⢕⢸⢕⢕⣿⣿⣿⣿⡿⢕⢸⡇⢕⣿⣿⢕⣿⡟⣿⣿⣿⣿⣿⣿⣿⣿⡇⢕⢕⢕⢀⣿⣿⣿⣿⣿⣿⡇⢕⢕⣿⣿⣧⢸⣿⢕⣿⣿⣧⣾⢕⢻⡇⢅⣕⢕⢕⢱⡿⢃⣇⢿⣿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⣿⣇⢜⢱⢜⢻⢕⡵⢏⢕⢔⢟⣾⣿⢧⣿⣿⣿⣿⢿⣿⢕⢕⢕⢕⣟⣝⣝⣝⡕⢕⢸⢕⢕⣿⣿⡕⢸⡇⢻⣿⣿⣿⡜⣿⡟⡟⢇⢕⢕⢕⢕⢻⣝⣝⣝⣝⣝⣝⢕⢕⣿⣿⣿⡕⣿⢕⣿⣿⣿⣿⢕⢸⣧⢕⢜⢳⣕⢟⢕⢎⢇⣸⣿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⣇⡕⢕⢕⢱⡟⢕⢕⣕⠱⢕⣿⡿⢸⣿⣿⣿⡏⢜⡏⢕⢕⢕⢕⣿⣿⣿⣿⣷⢕⢕⢕⡕⢘⡿⡇⢌⣷⢘⣿⣿⣿⡕⢜⢇⠔⢕⢕⢕⢕⢸⣿⣿⣿⣿⣿⣿⡿⢕⢕⢸⣿⣿⡇⣿⢸⡿⣿⣿⣿⢕⢸⣿⣕⡕⢕⢸⡇⢕⢕⢕⢸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⣕⢕⢕⢷⣵⣕⢞⢟⢡⢹⣿⢇⢸⣿⣿⣿⡇⢜⢇⢱⡇⢕⢕⣿⡿⢿⢿⢿⡱⢕⣼⣷⣕⢅⠵⢕⢝⡕⢽⣿⣿⣇⢕⢕⢕⢕⢱⢕⢕⣾⣿⡿⢿⠿⢿⢿⢇⢕⢕⢸⡿⣿⡇⢕⢸⢇⣿⣿⡏⢕⢸⡇⢝⢝⣱⣵⡞⢕⢕⢇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⣧⡕⢱⢜⢝⢟⢳⢜⢸⡏⢕⢸⣿⣿⣿⢕⢕⢕⣼⣯⡕⢱⣺⢿⢿⢟⢝⢕⢕⢍⢝⢿⣇⢕⢕⢜⠱⢜⢿⣿⣿⡕⢕⢕⢕⡾⢕⢜⢍⢕⢜⢹⢿⢿⢿⢾⢕⣱⣎⠇⡜⢇⢕⢜⢕⢝⣿⡇⢕⣼⡇⢟⢟⢝⢕⡜⢕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⣷⡣⢕⢕⢇⠑⣾⢕⢕⢸⣿⣿⡇⢕⢕⢕⢋⠉⠁⠕⢀⢄⠀⠀⠀⠀⠁⠑⢕⢣⣿⣷⣵⣕⡕⢵⢄⢟⢿⣿⢕⡇⢱⣧⡇⢕⠕⠁⢀⠄⠀⠀⢄⢄⢑⠀⠁⠅⢑⢕⢕⢕⢕⢕⢹⢇⢕⣿⡇⢕⢇⢕⢕⣵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⣿⡇⠑⠕⢕⡏⡇⢕⢌⡇⢻⡇⢕⢕⠑⢀⢄⢕⢕⢕⠁⠀⠀⠀⠀⠀⠐⢄⢕⢿⣿⣿⣿⣿⣿⣷⣶⣷⣷⣷⣷⣿⡿⢕⢕⢔⠁⠀⠀⠀⠀⠀⠁⢕⢕⢔⢄⠁⢕⢕⢕⢕⢕⡸⢕⢱⣿⡇⢕⠑⠁⣿⣿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⣿⡟⠀⠀⠄⢸⢕⡇⢕⢕⢕⢕⢇⢕⢕⢔⢀⣵⣷⣿⢗⠟⠃⠀⠀⠀⠀⠀⠁⣧⣻⣿⣿⣿⣿⣿⣿⣿⣿⣿⣿⣿⣿⣧⣵⣧⠚⠛⠀⠀⠀⠀⠀⠀⢸⣷⣷⢕⡄⢕⢕⢱⡇⢱⡑⢕⢼⣿⡇⠕⠀⠀⢜⣿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⣿⣿⢏⠐⠀⠀⠀⣼⣕⡇⢕⢕⢕⢕⢕⢕⢕⢕⠕⣼⣿⣿⡇⠀⢀⠀⠔⠀⢀⢄⣕⣿⣿⣿⣿⣿⣿⣿⣿⣿⣿⣿⣿⣿⣿⣿⣿⣿⢀⢀⠀⠔⠀⢀⢀⠀⣼⣿⣯⣾⡇⢕⢑⣿⢇⣼⢱⡕⢜⣿⡇⠀⠀⠀⠀⢸⢻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⣿⣿⢫⢇⠀⠀⠀⠀⢸⣿⢕⢕⢕⢕⢕⢹⣧⡕⢕⠸⣿⣿⣿⣿⣦⡑⠕⢕⢕⠑⣡⣾⣿⣿⣿⣿⣿⣿⣿⣿⣿⣿⣿⣿⣿⣿⣿⣿⣿⣧⣇⠑⢕⡕⠑⣡⣾⣿⣿⣿⡿⢕⢱⡿⢇⢱⢇⢑⡇⢕⣿⡇⠀⠀⠀⠀⠘⢷⡕⢕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⣿⣿⡿⣣⢏⠀⠀⠀⠀⠀⢸⣻⢕⢕⢕⢕⢕⢕⢜⢺⢵⢕⣿⣿⣿⡝⢟⠟⠷⠾⢗⣺⣿⣿⣿⣿⣿⣿⣿⣿⣿⣿⣿⣿⣿⣿⣿⣿⣿⣿⣿⣿⣿⣟⢳⠷⠞⢛⠝⡿⣿⡟⢕⢱⢟⢱⢕⡌⢕⠨⡇⢕⣿⡇⠀⠀⠀⠀⠀⠕⢻⣧⢕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⣿⣿⡿⣱⢟⠁⠀⠀⠀⠀⠀⢕⢓⢕⢕⢕⢱⢕⢕⢕⢕⢕⢅⢹⣟⢏⢿⠇⢕⡕⠏⢟⠻⣿⣿⣿⣿⣿⣿⣿⣿⣿⣿⣟⣯⣿⣿⣿⣿⣿⣿⣿⣿⣿⢟⢍⢍⢍⢕⠑⡺⡻⢕⢕⢕⡱⢕⢰⡇⢕⢜⡇⢕⢸⣿⠀⠀⠀⠀⠀⠀⢕⢝⢷⡱⣷⣷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⣿⣿⣱⢏⢕⢀⠀⠀⠀⠀⠀⢜⢕⢕⢱⢕⢕⡕⢕⢕⢕⢕⢕⢻⣯⢱⢕⢕⢕⢅⢕⢕⢕⢈⣿⣿⣿⣿⣿⣿⣿⣿⣯⢱⣿⣿⣿⣿⣿⣿⣿⣿⣿⣯⢕⢕⢕⢕⢕⢇⢕⢕⡕⢕⡱⢕⢕⣾⢕⢕⢕⣇⢕⢸⣿⠀⠀⠀⠀⠀⢀⢱⢕⢕⢹⡝⣿⣿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⣿⣿⢣⢇⢕⢱⢕⢔⢄⣤⣴⡇⠑⢕⢕⢠⢕⢕⢕⢕⢕⢕⢺⢿⢏⢿⢇⡕⣑⠕⢕⣱⣥⣴⣿⣿⣿⣿⣿⣿⣿⣿⣿⣿⣿⣿⣿⣿⣿⣿⣿⣿⣿⣿⣿⣷⣳⣇⡕⡕⣕⣾⢟⢕⢎⢕⢕⢱⣿⢕⢕⢕⢻⢕⢕⣿⢰⣦⣦⣶⣆⢕⢕⢕⡕⡕⢜⢜⣿⣿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⣿⡏⢇⢕⢕⡮⢕⢕⢸⣿⣿⢕⢕⢕⢔⣨⡕⢕⢔⡕⢕⢕⢕⢕⢕⢜⢿⣿⣿⣿⣿⣿⣿⣿⣿⣿⣿⣿⣿⣿⣿⣿⣿⣿⣿⣿⣿⣿⣿⣿⣿⣿⣿⣿⣿⣿⣿⣿⣿⣿⡿⢏⢕⢕⢕⢕⢕⣼⡧⢣⢕⢕⢘⡕⢕⢻⢸⣿⣿⣿⣿⡇⢕⢕⢱⡸⣕⢜⢞⣿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⣿⡌⢕⣼⢱⢕⢕⢕⣿⣿⣿⢕⢕⢕⢕⢱⢇⢕⢕⢱⢕⢕⢕⢕⢕⢕⢜⢿⣿⣿⣿⣿⣿⣿⣿⣿⣿⡟⠻⢿⢿⢿⢿⢿⢿⢿⢿⢿⢿⠟⢻⣿⣿⣿⣿⣿⣿⣿⣿⣷⣷⢏⢕⢕⢕⢕⢱⡿⢮⢕⢕⢕⢕⡇⢕⠸⢜⢿⢿⣿⣿⣿⡕⢕⢜⡗⢹⣧⢜⢜⠀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⡇⢕⢱⡟⣟⢕⢕⢸⣿⣿⣿⢕⢕⢕⡕⢸⡕⢕⢕⢕⢱⢕⢕⢕⢕⢕⢕⢕⢹⢿⣿⣿⣿⣿⣿⣿⣿⣇⢀⢄⢕⢕⢕⢕⢕⢕⢕⢕⢕⢄⢕⣿⣿⣿⣿⣿⣿⣿⣿⢟⢕⢕⢕⢕⢕⢕⣾⢇⢢⢕⢕⢕⢕⢱⢕⢸⢕⢕⢜⢝⢝⢝⢝⢕⢕⢜⡏⢝⢱⢕⢄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⢝⢕⣿⡇⡯⢕⢕⣿⣿⣿⡿⢕⢕⢕⢕⢱⠧⢕⢕⢕⢕⢣⢕⢕⢕⢕⢕⢕⢕⢕⢝⢿⣿⣿⣿⣿⣿⣿⣷⣕⣕⢕⢕⣕⢕⢕⢕⢇⣵⣷⣿⣿⣿⣿⣿⣿⢿⢟⢕⢕⢕⢕⢕⢕⢕⢱⡏⢘⢕⢕⢕⢕⢕⢕⢕⢕⢕⢕⣕⡕⢕⢕⢕⢕⢕⢕⢹⢕⢸⣧⢕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⡕⢸⣿⡇⡇⢕⢱⣿⣿⢏⣵⢕⢕⢕⢕⢕⢜⢣⢕⢕⢕⢕⢕⢕⢕⢕⢕⢕⢕⢕⢕⢕⢕⢝⢟⢿⣿⣿⣿⣿⣿⣿⣿⣿⣿⣿⣿⣿⣿⣿⣿⣿⡿⢟⢏⢕⢕⢕⢕⢕⢕⢕⢕⢕⢕⡜⢕⢎⢕⢕⢕⢕⢕⢕⢕⢕⢕⣧⣜⢕⢕⢕⢕⢕⢕⢕⢑⡇⢸⣿⠁⢕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⢏⢕⢿⢿⢇⡇⢕⢘⢟⣱⣾⣿⢕⢕⢕⢕⢕⢕⢨⣇⢕⢕⢕⢕⢜⢇⢕⢕⢕⢕⢕⢕⢁⢕⢕⢕⢕⢕⢝⢟⢿⣿⣿⣿⣿⣿⣿⣿⣿⢿⢟⢏⢕⢕⢕⢕⢕⢕⢕⢕⢕⢕⢕⢕⢕⢐⢕⢕⢕⢕⢕⢕⢕⢕⢕⢕⢕⢕⢿⣿⢧⢕⢕⢕⢕⢕⢕⢕⢕⢜⠟⠄⠅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⢕⠀⠀⢀⡇⢕⢰⣾⢟⢏⢕⢕⢕⢕⢕⢕⢕⢕⢜⡕⢕⢕⢕⢕⢕⢕⢕⢕⢕⢕⢕⢕⢕⢕⢕⢕⢕⢕⢕⢕⢕⢝⢝⢛⢻⢟⢝⢕⢕⢕⢕⢕⢕⢕⢕⢕⢕⢕⢕⢕⢕⢕⢕⠱⢕⣱⡇⢕⢜⢕⢕⢕⢕⢕⢕⢕⢕⢕⢜⢹⣷⣵⣕⣵⣕⢕⢕⢕⢕⢀⠀⠀⠁⠀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⣿⣿⣿⣿⣿⣿⡿⢟⢕⢕⢕⣺⣽⢑⢕⢜⢇⢕⢕⢑⢕⢕⢕⢕⢕⢕⢕⢱⢕⠱⢕⢕⢕⢕⢕⢕⢕⢕⢕⢕⢕⢕⢕⢕⢕⢕⠕⢕⢕⢕⢕⢕⢕⢕⢕⢕⣕⣵⢕⢕⠕⢕⢕⢕⢕⢕⢕⢕⢕⢕⢕⢕⢕⣼⣿⡇⢕⢕⢇⢕⢕⢕⢕⢕⢁⢕⢕⢕⢕⢜⢟⢟⢻⢿⣥⢕⢕⡜⢇⢐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⡿⢟⢏⢕⢕⢜⢗⢕⢕⣱⢕⢕⢕⢕⢕⢕⢕⢕⢕⢕⠕⢕⢕⢕⢕⢕⣵⡕⢕⢕⢕⢕⢕⢕⢕⢕⢕⢕⢕⢕⢕⠑⠁⠀⢔⢕⢕⢕⣕⣕⣱⣵⣥⣾⣿⣿⢕⢕⢀⠀⠁⢕⢕⢕⢕⢕⢕⢕⢕⢕⢡⣿⣿⢕⢕⢕⢇⢕⢕⢕⢕⢑⢔⢕⢕⢕⢕⢕⢕⢕⢕⢕⢕⢕⢕⢆⢅⢱⢝⢻⣿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⡿⢟⢕⢕⣱⣵⣾⣿⢕⢕⢕⢱⣿⢕⢕⢕⢕⢕⢕⢕⢕⢕⢕⢕⢕⢕⢕⢕⢕⢺⡫⡕⢕⢕⢕⢕⢕⢕⢕⢕⢕⠕⠁⠀⠀⠀⢔⢕⢕⢑⣾⣿⣿⣿⣿⣿⣿⣿⣿⡕⢕⢕⠄⠀⠀⠁⠑⠕⢕⢕⢕⢕⢱⢕⣿⢇⢕⢕⢕⢕⢕⢕⢕⢕⢀⢕⢕⢕⡕⢕⢕⢕⢕⢕⢕⢜⣧⢕⢕⢕⢸⢧⢕⢕⢝⢿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⣿⡿⢏⢕⣱⣷⣿⣿⣿⣿⣿⢕⢕⢕⣿⣿⡇⢕⠁⠕⢕⢕⢕⢕⢕⢕⢔⠑⢕⢕⢕⡕⢸⣟⣵⢕⢕⢕⢕⢕⢕⠕⠁⠀⠀⠀⠀⠀⠀⢕⢕⢕⢸⣿⣿⣿⣿⣿⣿⣿⣿⣿⢇⢕⢕⢔⠀⠀⠀⠀⠀⠑⢕⢕⢕⢕⢕⠹⠕⠕⠕⢕⢕⢕⢕⢕⢕⢕⢕⢕⢕⢕⢕⢕⢕⢕⢕⢕⢕⣿⣇⢕⢕⢰⣄⡀⠀⠑⠕⢔⢀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⢄⢕⢕⢕⢕⢕⢸⣿⣿⣿⣿⣿⣿⣿⣿⣿⣿⣿⣿⢏⢕⣷⣿⣿⣿⣿⣿⣿⣿⣿⢕⢑⣾⣿⣿⡇⢕⠀⠀⢕⢕⢕⢕⢕⢕⢕⢕⢑⢱⢾⢇⢸⣿⢸⢕⢕⢕⢕⢕⢕⠀⠀⠀⠀⠀⠀⠀⠀⢕⢕⢕⢸⣿⣿⣿⣿⣿⣿⣿⣿⣿⡇⢕⢕⢕⠀⠀⠀⠀⠀⠀⠁⢕⢕⢕⠀⢄⢔⢔⠄⠁⠑⠑⠑⠁⠁⠁⠀⠀⠀⠁⠑⠑⠀⠁⠁⢑⢕⢸⣿⡇⢕⢜⣿⣿⣿⡇⠀⠁⠑⢕⢀⠀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⢇⢱⣿⣿⣿⣿⣿⣿⣿⣿⣿⣿⢕⢱⣿⣿⣿⡇⢕⠀⠀⢕⢕⢕⢕⢕⣱⣵⣷⣾⣿⣷⢕⢸⡏⢕⡕⢕⢕⢕⢕⠕⠀⠀⠀⠀⠀⠀⠀⠀⢕⢕⠁⢾⣿⣿⣿⣿⣿⣿⣿⣿⡏⢕⢕⢕⢕⠀⠀⠀⠀⠀⠀⠀⠀⢀⢀⠀⠑⠁⠀⠀⠀⠀⠀⠀⠀⠀⠀⠀⠀⠀⠀⠀⠀⠀⠀⠀⠀⢕⢸⣿⣿⢕⢕⠛⢛⢛⠃⠀⠀⠁⠑⢕⢄⠀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⠐⢕⠕⢕⢑⢕⠑⢸⢿⢿⢿⢿⣿⣿⣿⣿⣿⣿⡏⢱⣿⣿⣿⣿⣿⣿⣿⣿⣿⣿⡿⢅⣿⣿⣿⣿⣧⣕⢀⠀⢕⢕⢕⣱⣾⣿⣿⣿⣿⣿⡿⢕⣿⢕⢕⢕⢕⢕⢕⢕⠀⠀⠀⠀⠀⠀⠀⠀⠀⢕⢕⢜⣺⣿⣿⣿⣿⣿⣿⣿⡿⢕⢕⢕⢕⠑⠀⠀⠀⠀⠀⠀⠀⠀⠑⢕⠕⠀⠀⠀⠀⠀⠀⠀⠀⠀⠀⠀⠀⠀⠀⠀⠀⠀⠀⠀⠀⠀⠀⠁⠈⠉⠑⠀⢄⣕⣑⠀⠀⠀⠀⠀⠀⢕⢔⣔⣔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⠄⢔⢔⢕⢕⢕⢕⢕⢕⢕⢕⢕⢕⣿⣿⣿⣿⣿⣿⢑⣿⣿⣿⣿⣿⣿⣿⣿⣿⣿⣿⡇⢸⣿⣿⣿⣿⣿⣿⣿⡇⢕⢕⣸⣿⣿⣿⣿⣿⣿⣿⢇⢕⢕⢕⢕⢕⢕⢕⢕⢕⠀⠀⠀⠀⠀⠀⠀⠀⠀⠁⢵⣼⣼⣿⣿⣿⣿⣿⣿⣿⣥⣭⣼⣱⡇⠀⠀⠀⠀⠀⠀⠀⠀⠀⠀⠁⠀⠀⠀⠀⠀⠀⠀⠀⠀⠀⠀⠀⠀⠀⠀⠀⠀⠀⠀⠀⠀⠀⠀⠀⠀⠀⠀⠀⠁⠝⢿⣶⡖⢂⠀⠐⠐⠘⠕⠙⠙⠑⢕⢕⢕⠘⠙⠙⠙⠙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⢄⢔⢕⢕⢕⢕⢕⢕⢕⢕⢕⢕⢕⢕⢕⣿⣿⣿⣿⣿⡇⣾⣿⣿⣿⣿⣿⣿⣿⣿⣿⣿⣿⡇⣾⣿⣿⣿⣿⣿⣿⣿⣷⡧⣼⣿⣿⣿⣿⣿⣿⣿⡏⡕⡎⢕⢕⠇⢕⢕⢕⢕⠑⠀⠀⠀⠀⠀⠀⠀⠀⠀⠀⠜⢿⣿⣿⣿⣿⣿⣿⣿⣿⣿⣿⠿⠟⠁⠀⠀⠀⠀⠀⠀⠀⠀⠀⠀⠀⠀⠀⠀⠀⠀⠀⠀⠀⠀⠀⠀⠀⠀⠀⠀⠀⠀⠀⠀⠀⠀⠀⠀⠀⠀⠀⠀⠀⠀⠀⠀⠹⣷⡕⠐⣕⣔⡄⡀⠑⠀⠀⢕⢕⢕⠀⣀⣀⣐⣔⣕⣼⣿⣿⡿⢟⢿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⠕⢕⢕⢕⢕⢕⢕⢕⠕⠑⠕⢕⢕⢕⣿⣿⣿⣿⣿⣷⣿⣿⡿⢟⣛⣛⣛⣛⣛⡻⢿⣿⣿⣿⣿⣿⣿⣿⣿⣿⣿⣿⣳⣿⣿⣿⣿⣿⣿⣿⣿⢕⣷⢇⢕⢕⢕⢕⢕⢕⢕⠀⠀⠀⠀⠀⠀⠀⠀⠀⠀⠀⠀⢕⣺⣿⣿⣿⣿⣿⣿⢿⠋⠁⠀⠀⠀⠀⠀⠀⠀⠀⠀⠀⠀⠀⠀⠀⠀⠀⠀⠀⠀⠀⠀⠀⠀⠀⠀⠀⠀⠀⠀⠀⠀⠀⠀⠀⠀⠀⠀⠀⠀⠀⠀⠀⠀⠀⠀⠀⠈⠃⠀⢻⣿⣿⣷⣴⢰⡔⠁⣵⣵⣴⣿⣿⣿⣿⣿⣿⣿⡿⢕⢕⢕⢕⢜⢍⢹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⠁⠕⢕⢕⢕⢕⢕⢕⠀⠀⠀⠕⢕⢕⣿⣿⣿⣿⡿⢟⣫⣵⣾⣿⣿⢿⢿⠟⠟⠟⠗⠎⢝⣿⣿⣿⣿⣿⣿⣿⣿⢧⣿⣿⣿⣿⣿⣿⣿⣿⡇⣼⡿⢕⢕⢕⢕⢕⢕⢕⢕⠀⠀⠀⠀⠀⠀⠀⠀⠀⠀⠀⠀⠀⠈⠉⠉⠉⠈⠁⠁⠀⠀⠀⠀⠀⠀⠀⠀⠀⠀⠀⠀⠀⠀⠀⠀⠀⠀⠀⠀⠀⠀⠀⠀⠀⠀⠀⠀⠀⠀⠀⠀⠀⠀⠀⠀⠀⠀⠀⠀⠀⠀⠀⠀⠀⠀⠀⠀⠀⠀⠀⠄⣥⣝⡻⣿⣿⣧⡇⠀⣿⣿⣿⣿⣿⣿⣿⣿⣿⣿⠕⠔⢕⢕⢕⢕⢕⢕⢕⢝⢳⣯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⠁⠀⠀⠑⠕⠑⠀⠀⠀⠀⠕⢕⣿⢟⣯⣷⣾⣿⡿⢟⢏⢕⢕⢕⢕⢕⠀⠀⠀⠀⠀⠀⠉⠙⠛⠿⢿⢿⢟⢾⢿⢿⣿⣿⣿⣿⣿⡿⢸⣿⡇⢕⢕⢔⢕⢕⢕⢕⠁⠀⠀⠀⠀⠀⠀⠀⠀⠀⠀⠀⠀⠀⠀⠀⠀⠀⠀⠀⠀⠀⠀⠀⠀⠀⠀⠀⠀⠀⠀⠀⠀⠀⠀⠀⠀⠀⠀⠀⠀⠀⠀⠀⠀⠀⠀⠀⠀⠀⠀⠀⠀⠀⠀⠀⠀⠀⠀⠀⠀⠀⠀⠀⠀⠀⠀⠀⠀⠀⠀⠀⢔⢻⢿⣿⣷⣽⣟⠇⠀⢿⣿⣿⣿⣿⣿⣿⣿⣿⠇⠀⠀⢄⢕⢕⢕⢕⢕⢕⢑⣼⣿⣿⣿⣿⣷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⠀⠀⠀⢄⢕⢔⠐⠀⠀⣱⣵⣿⣿⢟⢏⢕⢕⢕⢕⢕⢕⢕⢕⢕⠀⠀⠀⠀⠀⠀⠀⠀⠀⠀⠀⠀⠀⠀⠀⠀⠀⠁⠉⠙⢿⠣⣿⣯⢕⢕⠕⠑⠑⠁⠀⠀⠀⠀⠀⠀⠀⠀⠀⠀⠀⠀⠀⠀⠀⠀⠀⠀⠀⠀⠀⠀⠀⠀⠀⠀⠀⠀⠀⠀⠀⠀⠀⠀⠀⠀⠀⠀⠀⠀⠀⠀⠀⠀⠀⠀⠀⠀⠀⠀⠀⠀⠀⠀⠀⠀⠀⠀⠀⠀⠀⠀⠀⠀⠀⠀⠀⠀⠀⠀⠀⠀⠀⠀⢕⢕⢕⢜⢝⢻⣿⣿⣦⣌⡟⢟⢟⢟⢟⢟⢟⠃⠀⠀⠀⠕⢕⢕⠕⠀⠁⡅⡇⣸⢹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⠀⠀⠁⠑⠀⠀⣠⣾⣿⣿⢟⢕⢕⢕⢕⢕⢕⢕⢕⢕⢕⢕⢕⠀⠀⠀⠀⠀⠀⠀⠀⠀⠀⠀⠀⠀⠀⠀⠀⠀⠀⠀⠀⠀⠁⠜⠙⠀⠀⠀⠀⠀⠀⠀⠀⠀⠀⠀⠀⠀⠀⠀⠀⠀⠀⠀⠀⠀⠀⠀⠀⠀⠀⠀⠀⠀⠀⠀⠀⠀⠀⠀⠀⠀⠀⠀⠀⠀⠀⠀⠀⠀⠀⠀⠀⠀⠀⠀⠀⠀⠀⠀⠀⠀⠀⠀⠀⠀⠀⠀⠀⠀⠀⠀⠀⠀⠀⠀⠀⠀⠀⠀⠀⠀⠀⠀⠀⠁⠑⠕⠕⠕⠕⠕⢜⢻⢿⣿⣧⣕⠕⢕⢕⠐⠀⠀⠀⠀⠀⠀⠁⠀⠀⢰⣯⢣⣴⢝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⢀⠀⠀⠀⢄⣾⣿⣿⢟⢕⢕⢕⢕⠕⠕⠕⠑⠕⠕⠕⠕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⠟⢿⣷⣵⡐⠀⠀⠐⢔⢔⠀⠀⠀⠀⢄⢸⣿⣷⣺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⢄⠀⠀⠘⣿⣿⢇⢕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⢿⣿⣿⣔⠀⠀⠁⠑⠁⠀⠀⢄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⢄⠀⠀⠟⠃⠑⢕⢑⠀⠀⠀⠀⠀⠀⠀⠀⠀⠀⠀⠀⠀⠀⠀⠀⠀⠀⠀⠀⠀⠀⠀⠀⠀⠀⠀⠀⠀⠀⠀⠀⠀⠀⠀⠀⠀⠀⠀⠀⠀⠀⠀⠀⠀⠀⠀⠀⠀⠀⠀⠀⠀⠀⠀⠀⢀⢄⢄⢔⢔⢔⢔⢔⢀⢀⠔⠀⢄⢐⢀⢄⢄⢄⢀⢀⠀⠀⠀⠀⠀⠀⠀⠀⠀⠀⠀⠀⠀⠀⠀⠀⠀⠀⠀⠀⠀⠀⠀⠀⠀⠀⠀⠀⠀⠀⠀⠀⠀⠀⠀⠀⠀⠀⠀⠀⠀⠀⠀⠀⠀⠀⠀⠀⠀⠀⠀⠀⠀⠀⠑⢻⣿⡿⢄⢄⠀⠀⠀⠀⢔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⠄⠀⠀⠀⠀⠁⠑⠀⠀⠀⠀⠀⠀⠀⠀⠀⠀⠀⠀⠀⠀⠀⠀⠀⠀⠀⠀⠀⠀⠀⠀⠀⠀⠀⠀⠀⠀⠀⠀⠀⠀⠀⠀⠀⠀⠀⠀⠀⠀⠀⠀⠀⠀⠀⠀⢀⢀⢀⠀⠑⢁⢅⢕⢕⢕⢕⢕⢕⢕⢕⢕⢕⢔⢔⢕⢁⢁⢁⢕⢕⢕⠕⠕⠑⠕⠀⠀⢀⠀⠀⠀⠀⠀⠀⠀⠀⠀⠀⠀⠀⠀⠀⠀⠀⠀⠀⠀⠀⠀⠀⠀⠀⠀⠀⠀⠀⠀⠀⠀⠀⠀⠀⠀⠀⠀⠀⠀⠀⠀⠀⠀⠀⠀⠀⠀⠀⠀⠁⠁⠙⠃⠕⠕⠀⠀⢀⢔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⠀⠀⠀⠀⠀⠀⠀⢀⠀⠀⠀⠀⠀⠀⠀⠀⠀⠀⠀⠀⠀⠀⠀⠀⠀⠀⠀⠀⠀⠀⠀⠀⠀⠀⠀⠀⠀⠀⠀⠀⠀⠀⠀⠀⠀⠀⠀⠀⠀⠀⠀⠄⠐⢕⢄⢔⢅⠄⢁⢕⢅⢕⢕⢕⢕⢕⢕⢕⢕⢕⢕⢕⢕⢕⢕⢅⠁⢕⢕⢕⢕⢔⢅⢅⢔⢔⢐⢅⢕⢕⠀⢀⢀⠀⠀⠀⠀⠀⠀⠀⠀⠀⠀⠀⠀⠀⠀⠀⠀⠀⠀⠀⠀⠀⠀⠀⠀⠀⠀⠀⠀⠀⠀⠀⠀⠀⠀⠀⠀⠀⠀⠀⠀⠀⢄⢄⠀⠀⠀⠀⠀⠀⠀⠀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⠀⠀⠀⠀⠀⠀⠀⠁⠀⠀⠀⠀⠀⠀⠀⠀⠀⠀⠀⠀⠀⠀⠀⠀⠀⠀⠀⠀⠀⠀⠀⠀⠀⠀⠀⠀⠀⠀⠀⠀⠀⠀⠀⠀⠀⠀⠀⢀⢄⢔⠐⠀⢀⢕⢕⢕⢕⢕⢕⢕⢕⢕⢕⢕⢕⢕⢕⢕⢕⢕⢕⢕⢕⢕⢕⢕⢕⢕⢕⢕⢕⢕⢕⢕⢕⢕⢅⢕⢕⢔⢔⢔⢀⢕⠁⠀⠀⠀⠀⠀⠀⠀⠀⠀⠀⠀⠀⠀⠀⠀⠀⠀⠀⠀⠀⠀⠀⠀⠀⠀⠀⠀⠀⠀⠀⠀⠀⠀⠀⠀⠀⠀⠀⠀⠁⠀⠀⠀⠀⠀⠀⠀⠀⢀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⠀⠀⠀⠀⠀⠀⠀⠀⠀⠀⠀⠀⠀⠀⠀⠀⠀⠀⠀⠀⠀⠀⠀⠀⠀⠀⠀⠀⠀⠀⠀⠀⠀⠀⠀⠀⠀⠀⠀⠀⠀⠀⠀⠀⠀⢄⢔⢕⠕⢁⢅⢅⠕⢕⢕⢅⢕⢕⢕⢕⢕⢕⢕⢕⢕⢕⠕⢱⢕⢕⢕⢕⢕⢕⢕⢕⢕⢕⢕⢕⢕⢕⢕⢕⢕⢕⢕⢕⢕⢕⢕⢕⢕⢕⢕⢄⢄⢄⢄⢄⠀⠀⠀⠀⠀⠀⠀⠀⠀⠀⠀⠀⠀⠀⠀⠀⠀⠀⠀⠀⠀⠀⠀⠀⠀⠀⠀⠀⠀⠀⠀⠀⠀⠀⠀⠀⠀⠀⠀⠀⠀⠀⠀⠀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⠀⠀⠀⠀⠀⠀⠀⠀⠀⠀⠀⠀⠀⠀⠀⠀⠀⠀⠀⠀⠀⠀⠀⠀⠀⠀⠀⠀⠀⠀⠀⠀⠀⠀⠀⠀⠀⠀⠀⠀⠀⠀⠀⠐⠑⠑⠑⠑⠑⠑⠑⠑⠀⠀⠀⠑⠑⠑⠑⠑⠑⠑⠑⠑⠑⠑⠑⠑⠑⠑⠑⠑⠑⠑⠑⠑⠑⠑⠑⠑⠑⠑⠑⠑⠑⠑⠑⠑⠑⠑⠑⠑⠑⠑⠑⠑⠑⠑⠑⠑⠐⠀⠀⠑⠑⠀⠀⠀⠀⠀⠀⠀⠀⠀⠀⠀⠀⠀⠀⠀⠀⠀⠀⠀⠀⠀⠀⠀⠀⠀⠀⠀⠀⠀⠀⠀⠀⠀⠀⠀⠀⠀⠀⠀⠀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⡑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⡿⣿⣿⣿⣿⣿⣿⣿⣿⣿⣿⣿⣿⣷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⠟⢿⣿⣿⣿⣿⣿⣿⣿⣿⣿⣿⣿⡕⢑⣜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⣆⢄⢙⢿⣿⣿⣿⣿⣿⣿⣿⣿⣿⣿⡜⣿⣧⢻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⢟⢹⣿⣿⣿⣿⣿⣿⣿⣿⣿⣿⣿⣷⡕⢕⢜⢻⡏⢻⣿⣿⣿⣿⣿⣿⣧⢹⣿⣧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⢕⢕⣿⣿⣿⣿⣿⣿⣿⣿⣿⣿⣿⣿⣿⣿⣧⡱⣵⣧⢱⡜⢻⠿⠿⠿⠿⢿⠕⢟⢿⢎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⢇⢕⡾⢜⣿⣿⣿⣿⣿⣿⣿⣿⣿⣿⣿⣿⣿⣿⣿⣿⠎⢝⢇⢷⡕⢄⠀⠀⠀⢀⠐⠀⠁⠁⠘⢻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⢏⢕⣼⢇⣾⣿⣿⣿⣿⣿⣿⣿⣿⣿⣿⡿⢿⣿⣿⣿⠇⠀⠀⠑⠜⣷⢕⡰⢄⢀⠁⠀⠀⠀⠀⠀⠀⠙⠻⠿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⢏⢕⢱⡟⢕⢏⢝⢱⢕⢕⢕⢕⢕⢕⢕⢕⢕⣕⡱⡵⢕⢀⠀⠀⠀⢕⢻⣧⢱⡕⢕⠀⠀⠀⠀⠀⠀⠀⠀⢀⠀⠁⢝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⡟⢕⢱⡿⢕⢜⣜⡵⢗⢏⢕⢕⢕⢕⢕⢳⣾⣿⢏⢝⢟⢿⣇⠀⠀⠀⠁⠘⣿⡇⢳⢀⠀⠀⠀⠀⠀⠀⠀⢄⠁⠀⠀⠀⠘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⢿⣫⢕⡜⢇⢼⡇⢕⡾⢏⣱⣾⡿⢕⢕⢕⢕⢕⢕⢕⢕⢕⢕⢕⢕⢙⣆⠀⠀⠀⢕⢿⣷⣸⣕⠀⠀⠀⠀⠀⠀⢔⠕⠀⠀⠀⠀⠀⠀⠝⠻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⢟⣵⢞⢕⢱⢳⢱⣿⢕⢕⣵⣾⣿⡟⢕⢕⢕⢕⢕⢕⢕⢕⢕⢕⢕⢕⢕⢕⢜⢧⢀⠀⢕⢸⣿⣯⣷⢔⠀⠀⠀⠀⠀⠀⢔⠀⠀⢀⠀⠀⠀⠀⠁⠑⠝⢻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⢟⡵⢟⢏⢕⡕⡕⣼⣿⡟⢕⢕⣿⣿⢏⢕⢕⡕⢕⢕⢕⣕⢕⢕⢕⢕⢕⢕⣧⡕⢡⣆⢳⡄⢕⢸⣿⣿⣿⡗⠀⠀⢀⠄⠄⢀⢔⢀⢀⢕⢔⠀⠀⠀⠀⠀⠀⠁⠑⠌⢻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⢟⣵⢏⢕⢕⣱⣾⢳⢕⣿⣿⡇⢕⢸⡿⠇⣕⣱⣴⣷⣶⣿⣿⣿⣷⣧⣷⣧⣵⣾⣿⣷⠰⢿⣧⢇⢕⢜⣿⣿⣿⡏⢇⠀⠀⠀⠐⠁⠑⢕⢕⢕⠁⠀⢄⠔⠄⠀⠀⠀⠀⠀⣸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⣿⣿⣿⡿⣱⡿⢕⢕⢕⣵⡿⢫⡜⢱⢻⣿⡇⢕⢸⢱⣿⣿⣿⣿⣿⣿⣿⣿⣿⣿⣿⣿⣿⣿⣿⣿⣿⡇⢞⣿⡇⢕⢕⢻⣿⣿⡝⢕⠀⠀⠀⠀⠀⠀⠁⢕⠀⠀⠀⠀⠀⠀⠀⠀⠀⠔⣷⣷⣶⣶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⠿⢟⣼⡟⢕⢕⣱⣾⡿⣱⡇⢇⢱⢾⣿⢕⢕⠸⣿⣿⣿⣿⣿⣿⣿⣿⣿⣿⣿⣿⣿⣿⣿⣿⣿⣿⡇⢜⢘⡇⢕⢕⢿⣿⣿⢚⢕⢄⠀⠀⠄⢀⠄⠄⢄⢁⢀⠀⠀⠀⢀⢀⢄⢐⠔⠟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⢄⣾⡟⢕⢕⣵⣿⢟⣼⣿⢳⢇⢔⣿⣿⢕⢕⢕⣿⣿⢿⣿⣿⣿⣿⣿⣿⣿⣿⣿⣿⣿⣿⣿⣿⣿⣧⢕⢕⢕⢕⢕⣿⣿⣿⡇⡕⢕⠀⠀⠀⢕⡕⢔⢄⣥⡅⢁⢁⢁⢁⡅⠔⢑⢀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⣇⣾⡻⢕⢕⣾⣿⢏⣾⡿⢕⢸⢕⢕⢏⢫⠵⢕⢕⢜⢏⣿⣿⣿⣿⣿⣿⣿⣿⣿⣿⣿⣿⣿⣿⣿⣿⣿⢕⢕⢕⢕⢕⣾⣿⣿⡇⡇⢕⠀⠀⠀⢕⢹⢕⠕⢜⢳⢜⢱⡍⠁⠀⠄⡑⣶⣷⣷⣶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⡟⣼⢿⢇⢱⣾⣿⢏⣾⢿⢕⢕⢸⡇⠁⢰⣿⣇⢕⢕⢕⢱⣿⣿⣿⣿⣿⣿⣿⣿⣿⣿⣿⣿⣿⣿⣿⣿⣿⢕⢕⢕⢕⢕⣼⣿⣿⢇⠑⠀⠀⠀⠀⠀⠀⠀⠀⠀⠁⠑⠕⢝⢄⡄⢕⠅⢀⢅⢙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⢿⢟⢹⡿⢆⢕⣾⣿⢏⣾⡟⢕⢕⢕⢕⢅⣐⣿⣿⣟⢕⢕⢕⣿⣿⣿⣿⣿⣿⣿⣿⣿⣿⣿⣿⣿⣿⣿⣿⣿⣿⢕⢕⠑⠑⠔⠙⠙⠁⠀⠀⠀⢔⢄⢄⢀⠀⠀⠀⠀⠀⠀⠀⠀⠑⢑⠁⠀⠑⠑⢕⢕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⢟⢏⢝⢝⢕⢕⢕⣿⡷⢕⣾⣿⢏⣾⡟⢕⢕⢕⢕⢕⢻⢻⣿⣿⣿⡕⢕⢸⣿⣿⣿⣿⣿⣿⣿⣿⣿⣿⣿⣿⣿⣿⣿⣿⢹⣿⢕⠀⠀⠀⠀⠀⠀⠀⠀⠀⢕⢕⢕⢕⣱⣡⡇⣦⡄⢀⠀⠀⠁⠐⠔⢔⠔⠐⢁⢔⢿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⡿⣱⡏⢕⢵⣧⢕⢕⢸⡟⡇⣼⣿⡟⣼⡿⢕⢕⢕⢕⢱⢕⢕⢆⢜⢝⢻⢕⢕⣼⣿⡏⣿⣿⣿⣿⣿⣿⣿⣿⣿⣿⣿⣿⣿⣿⢸⢻⢕⢕⠀⠀⠀⠀⠀⠀⠀⢔⢕⢕⢕⢕⢻⣿⣇⣿⣿⡕⢔⢄⠀⠀⢀⢄⠄⢷⢕⢱⣮⢻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⢇⢝⢕⢕⢕⢕⢕⢕⣿⡇⢱⣿⣿⢱⣿⢕⢕⢕⢕⢕⢸⢇⢕⣼⣇⢕⢕⢕⢕⣿⣿⢕⣿⣿⣿⣿⣿⣿⣿⣿⣿⣿⣿⣿⣿⣿⢕⢸⢕⢕⢕⢀⠀⠀⠀⢀⢔⢕⢕⢕⢰⢕⠸⣿⣿⢸⣿⡇⢕⢌⢕⣇⢕⢕⢕⢕⢕⢕⢕⡜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⡏⣾⡕⢕⢕⢕⢕⢕⢕⣿⡇⣼⣿⡇⣿⣯⡕⢕⠕⢕⢕⡸⢕⢱⣿⣿⣗⣷⣧⢕⣿⡟⢸⣿⣿⣿⣿⣿⣿⣿⣿⣿⣿⣿⣿⣿⣏⢕⢕⢕⢕⢱⣼⣿⣷⣯⣕⡕⢕⢕⢱⣾⡇⢕⣿⣿⢸⣿⣧⢕⢸⢸⣿⡇⢕⢕⢕⢕⢕⢕⣵⢸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⡿⢸⡜⣇⡕⢕⢕⢕⢕⠰⣿⣇⣿⣿⢸⣿⣿⡇⣕⣾⢕⢕⡇⢕⢸⣿⣿⣿⣿⡇⢕⣽⢇⢸⣿⣿⢹⣿⣿⣿⣿⣿⣿⣿⣿⣿⣿⡏⢕⢕⢕⢕⢸⣿⣿⣿⣿⣿⣷⢕⢕⢸⣿⣿⡕⣿⣿⢸⣿⣿⣡⣼⢌⣿⡇⢑⢕⢕⢕⢕⡼⢇⡧⢻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⣇⢕⢳⢜⢷⢕⣵⢞⢕⢜⣻⢸⣿⡏⣿⣿⣿⣿⣿⣿⢕⢕⢕⢕⢸⡿⢿⢿⢿⢇⢕⣿⢕⢜⣿⣿⢕⣿⡏⣿⣿⣿⣿⢹⣿⣿⡿⡕⢕⢁⢕⢑⡼⢿⢿⢿⢿⢿⢿⢕⢕⢸⣿⣿⣧⢸⣟⢸⣿⣿⣿⣿⢕⣿⡇⢕⢝⢧⡕⢟⢇⢞⢕⢜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⡇⡕⢕⢕⢕⣾⢕⢕⢕⢜⡝⣿⣿⢧⣿⣿⣿⣿⢏⣿⢕⢕⢕⢕⢱⣷⣷⣷⣷⡕⢕⢇⢕⢕⣿⣿⢕⢹⡇⢹⣿⣿⣿⢜⢿⡇⡏⢕⢕⢕⢕⠑⣴⣷⣷⣿⣿⣿⣷⡇⢕⢔⣼⣿⣿⢜⡏⢸⣿⣿⣿⡟⢕⢼⡇⡕⢕⢕⢹⡕⢕⢕⢕⢹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⣿⡕⢕⢕⣮⡏⢕⢵⢾⢷⣇⣿⡿⢸⣿⣿⣿⣿⢕⡏⢕⣕⢕⢕⢸⣿⣿⣿⣿⡇⢕⢇⣯⡕⢙⢟⡇⢜⢿⢜⣿⣿⣿⡇⢕⢕⢕⢕⢕⢕⢕⢕⣿⣿⣿⣿⣿⣿⣿⢇⢕⢕⣿⣿⣿⢕⡇⢸⡿⣿⣿⡇⢕⣿⡇⢟⢗⢕⣜⣵⢕⠕⢪⢿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⣿⣧⢕⢸⢟⢿⢷⣵⡕⢹⣿⢕⢸⣿⣿⣿⢇⢕⢇⠱⣿⢸⠕⣸⣯⣽⣽⡽⡕⢕⢕⢿⣿⣕⢕⢇⢕⢨⡇⡹⣿⣿⣿⢕⢕⢕⢕⢱⢇⢕⢸⢟⡟⢽⣭⣽⣽⣝⡕⢕⣕⢿⢻⣿⢕⢕⢘⢌⣿⣿⡇⢕⣿⡇⣵⢶⢟⢟⡕⢕⢕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⣿⣷⣎⢇⢕⢱⡕⢜⢸⡇⢕⢸⣿⣿⡿⢕⢕⢕⢸⠻⠇⢕⠙⠙⠉⠉⠁⠑⢕⡕⢕⢔⢝⣇⡕⢕⢔⢽⢕⡹⣿⣿⣇⢕⡕⢕⣼⢕⢔⢕⢕⠑⠑⠉⠉⠉⠉⠅⠑⠛⠎⠕⢝⢇⢕⢕⢕⢄⣿⢕⢕⣿⡇⢑⢕⢕⢡⣱⢕⢕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⣿⣷⡕⠕⢕⢕⣾⢰⢕⢸⡟⣿⡇⢕⢕⢕⠔⠁⢀⢄⢔⢕⠑⠀⠀⠁⠐⢕⠁⠕⢱⣿⣷⣱⣱⣁⡕⢱⢝⢻⣽⡕⡇⢱⣿⢕⢕⢁⢄⠐⠁⠁⠀⠁⠕⢕⢔⢄⢀⠑⢕⢕⢕⢕⢕⢕⣿⢕⢱⣿⡇⢕⠕⠕⣾⣿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⡿⠁⠀⠀⢕⢇⡟⢕⢔⢇⢜⡇⢕⢕⢀⠀⢕⢕⣕⣵⣡⣄⠀⠀⠀⠀⠁⠁⢰⡱⣻⣿⣿⣿⣿⣷⣧⣿⣧⣿⣷⣕⣼⡗⢕⣱⢕⣤⡄⠀⠀⠀⠀⠀⠑⣵⣕⣕⠀⢀⢕⢕⢕⢕⢕⢿⢕⣼⣿⡇⢕⠀⠀⢹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⣟⠅⠀⠀⠀⢕⢕⡇⢕⢕⢕⢕⢕⢕⢕⢕⢔⢜⣿⣿⣿⠁⠁⠀⠀⠀⠀⠀⠀⢸⣷⣿⣿⣿⣿⣿⣿⣿⣿⣿⣿⣿⣿⣿⣿⣾⣿⠁⠁⠀⠀⢀⠀⠀⠀⢀⣿⣿⢏⣵⡇⢕⢕⣾⢇⡴⢺⢕⢹⣿⡇⠀⠀⠀⠀⢎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⢫⡞⠀⠀⠀⠀⢇⣣⡇⢕⢕⢕⢕⣕⡕⢕⢕⢕⣼⣿⣿⣿⣔⠔⢄⢀⢑⢀⢄⠰⣼⣿⣿⣿⣿⣿⣿⣿⣿⣿⣿⣿⣿⣿⣿⣿⣿⣿⣇⢔⢄⢀⢁⢀⠄⢄⣸⣿⣿⣿⣿⢕⢕⣼⢏⢱⢗⢸⢕⢘⣿⡇⠀⠀⠀⠀⢜⢷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⡿⣳⡟⠁⠀⠀⠀⠀⢅⢌⡇⢕⢕⢕⢕⢜⢧⡕⢕⢕⣻⣿⣿⣿⣿⣧⣅⢕⢕⢕⣠⣵⣿⣿⣿⣿⣿⣿⣿⣿⣿⣿⣿⣿⣿⣿⣿⣿⣿⣿⣿⣮⣅⢕⢵⢕⣠⣾⡿⣿⣿⣿⢇⢕⣼⢏⢕⡔⢇⢸⢕⢕⣿⡇⠀⠀⠀⠀⠀⢕⢻⣧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⡿⣱⢝⠑⠀⠀⠀⠀⠀⢔⢭⢇⢕⢕⢕⢕⢕⢕⢻⣧⢕⢸⣿⡿⣿⣕⡝⢙⣛⣛⣝⣽⣿⣿⣿⣿⣿⣿⣿⣿⣿⣿⣿⣿⣿⣿⣿⣿⣿⣿⣿⣿⣿⣽⣝⡛⣙⢝⢕⢜⢿⣿⢇⢱⡞⢕⢕⢱⢇⢕⢸⢕⢕⣿⡇⠀⠀⠀⠀⠀⠔⡕⢜⢻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⡿⣱⢇⢕⠀⠀⠀⠀⠀⠀⢱⢵⢕⠕⢕⢔⡕⢕⢕⢕⢕⢕⢹⣿⢇⢛⢟⢕⢔⢔⢕⢍⠻⣿⣿⣿⣿⣿⣿⣿⣿⣿⣿⣿⣿⣿⣿⣿⣿⣿⣿⣿⣿⣿⡟⢝⢝⢔⢕⢕⢝⡳⢇⢱⢎⢕⢇⢕⣾⢕⢕⢸⡕⢕⢹⡇⠀⠀⠀⠀⠀⠀⢕⢕⢕⢜⢳⡱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⣿⠓⢕⢕⢱⢔⢀⢀⠀⢀⡀⡅⢝⢕⢕⡇⢕⢕⢕⢕⢕⢕⣱⣎⣿⡇⢕⢕⢕⢕⢕⢕⢕⢕⣸⣿⣿⣿⣿⣿⣿⣿⣿⣿⣸⣿⣿⣿⣿⣿⣿⣿⣿⣿⣿⣇⠕⢕⢕⢕⢜⢜⢕⣵⢕⡱⢇⢕⢱⡇⢕⢕⢜⡇⢕⢸⣇⣄⣄⡀⣀⣄⢔⢕⢸⢕⢣⡕⢜⡝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⣿⡏⢇⢕⡎⡸⢕⢕⢕⣿⣿⡇⢕⢕⢕⢐⡇⢕⢕⡕⢕⢕⢕⢝⢟⢜⣟⣕⡱⣑⣱⣥⣥⣶⣾⣿⣿⣿⣿⣿⣿⣿⣿⣿⣿⣿⣿⣿⣿⣿⣿⣿⣿⣿⣿⣿⣿⣷⣺⡕⣕⣱⣵⡿⢕⢕⢕⢕⢕⣾⡇⢕⢕⢕⢧⢕⢌⡟⢹⣿⣿⣿⣿⣇⢕⢕⢸⡜⣿⣕⢜⢜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⣿⣿⢇⢕⣼⡇⡇⢕⢕⣸⣿⣿⡇⢕⢕⢕⠸⡕⢕⢕⠱⢕⢕⢕⢕⢕⢕⢜⣿⣿⣿⣿⣿⣿⣿⣿⣿⣿⣿⣿⣿⣿⣿⣿⣿⣿⣿⣿⣿⣿⣿⣿⣿⣿⣿⣿⣿⣿⣿⣿⣿⣿⣿⢟⢕⢕⢕⢕⢕⢱⣿⢕⢇⢕⢕⢸⢕⢕⡇⢸⣿⣿⣿⣿⣿⡇⢕⢕⣷⡸⣿⣧⢜⢌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⣿⣿⣿⢔⢱⣿⡇⡇⢕⢕⣿⣿⣿⢇⢕⢕⢕⢨⡎⢕⢕⢕⢕⢕⢕⢕⢕⢕⢕⢜⢿⣿⣿⣿⣿⣿⣿⣿⣿⣿⡏⠟⠿⢿⢟⢟⢟⢟⢟⢟⢻⠿⠟⠙⣿⣿⣿⣿⣿⣿⣿⣿⣿⣷⢎⢕⢕⢕⢕⢕⣼⠳⢅⢕⢕⢕⢕⡕⢕⡇⢸⢿⣿⣿⣿⣿⣿⡕⢕⢌⡇⣿⣿⠁⢕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⣿⣿⣿⡇⣸⣿⡇⡇⢕⢸⣿⣿⣿⢕⢕⢕⢅⢅⠎⢕⢕⢕⢘⡕⢕⢕⢕⢕⢕⢕⢕⢛⢿⣿⣿⣿⣿⣿⣿⣿⣇⢄⢄⢕⢕⢕⢕⢕⢕⢕⢕⢕⢄⢄⣿⣿⣿⣿⣿⣿⣿⣿⢟⢕⢕⢕⢕⢕⢕⢱⡏⢳⢕⢕⢕⢕⢕⢕⢕⢕⢕⢜⢝⢝⢝⢝⢝⢕⢕⢕⠝⢸⣿⠀⠁⢔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⣿⣿⣿⣿⡇⣿⣿⡇⡇⢕⢸⣿⡿⢏⡕⢕⢕⢕⢕⢌⡕⢕⢕⢕⢔⠕⢕⢕⢕⢕⢕⢕⢕⢕⢝⢻⢿⣿⣿⣿⣿⣿⣷⣵⡕⣕⢕⣕⠕⡕⢕⢕⣵⣷⣿⣿⣿⣿⣿⣿⢿⢏⢕⢕⢕⢕⢕⢕⢕⢕⡞⢕⢇⢕⢕⢕⢕⢕⢕⢕⢕⣱⣕⢕⢕⢕⢕⢕⢕⢕⢕⢔⢸⣿⠀⠀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⣿⣿⣿⣿⢕⣿⣿⡷⢇⢕⠜⢙⣾⣿⡇⢕⢕⢕⢕⢕⠝⡇⢕⢕⢕⢜⢇⢕⢕⢕⢕⢕⢕⢕⢕⢕⢕⢝⢟⢿⣿⣿⣿⣿⣿⣿⣿⣿⣿⣿⣿⣿⣿⣿⣿⣿⢿⢟⢝⢕⢕⢕⢕⢕⢕⢕⢕⢕⢕⣸⢕⢜⢕⢇⢕⢕⢕⢕⢕⢕⢕⣿⣿⣿⣕⢕⢕⢕⢕⢕⢕⢕⢸⣿⠀⠀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⢿⢿⢿⢿⢻⢇⣹⣕⣼⡞⢕⢰⣿⢿⢟⢇⢕⢕⢕⢕⢕⢕⢕⢕⢕⢕⢕⢕⢕⢕⢕⢕⢕⢕⢕⢕⢕⢕⢕⢕⢕⢕⢝⢝⢻⢿⣿⣿⣿⣿⣿⣿⣿⢿⢟⢝⢕⢕⢕⢕⢕⢕⢕⢕⢕⢕⢕⢕⢕⢕⢇⢕⢕⢕⢱⢕⢕⢕⢕⢕⠕⢕⢕⢝⢟⣿⣿⣷⣷⣷⣣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⢀⢔⢕⢕⢗⢜⢝⢏⢕⢜⢕⢕⢕⢕⢕⢕⢕⢕⢕⢕⢕⢱⡕⢕⢕⢕⢕⢕⢕⢔⢔⢔⢕⢕⢕⢕⢕⢕⢕⢕⢕⢕⢕⢕⢜⢝⢟⢟⢏⢝⢕⢕⢕⢕⢕⢕⢕⢕⢕⢕⢕⢕⢕⢕⢕⢕⢕⢇⣱⡟⢕⢕⢸⢕⢕⢕⢕⢕⠔⢑⢑⢕⢕⢕⢝⢟⢏⢕⢕⢕⢕⢕⢀⠀⠀⠀⠀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⡿⢟⢕⢕⢕⢕⢕⢕⢕⢕⢕⢕⢕⢕⢕⢕⢕⢕⠕⢕⢕⢕⢕⢕⢕⢜⢕⢕⢕⢕⢕⢕⢕⢕⢕⢕⢕⢕⢕⢕⢕⠕⠁⢅⢕⢕⢕⢕⢕⢕⢕⢕⢕⣱⣷⡇⢕⠀⠑⠑⢑⢑⢑⢕⢕⢕⢕⢕⢕⢕⢕⣿⢇⢕⢕⢕⢕⢕⢕⢕⢕⢔⢕⢕⢕⢕⢕⢕⢕⢕⢕⢕⢕⢕⢕⢕⢕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⢟⢝⢕⣱⢕⢕⢕⢕⣼⢕⢕⢕⢕⢕⢕⢕⢕⢕⢕⢕⢕⠔⢕⢕⢕⢕⢕⢳⣕⢕⢕⢕⢕⢕⢕⢕⢕⢕⢕⢕⠕⠑⠀⠀⢄⢕⢕⢕⢕⣕⣕⣱⣵⣵⣿⣿⣿⡕⢕⢕⠀⠀⠁⠑⠕⢕⢕⢕⢕⢕⢕⢅⢘⠏⠕⠕⢕⢕⢕⢕⢕⢕⢔⢕⢕⢜⢇⢕⢕⢕⢕⢕⢕⢕⢕⢕⢕⢕⢕⢕⢝⢻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⢟⢕⢕⣵⣾⣿⢕⢕⢕⣸⣿⡕⢕⠕⠕⠁⢕⢕⢕⢕⢕⢕⢕⢕⢑⢕⢕⣱⡇⢸⣾⣷⢕⢕⢕⢕⢕⢕⢕⠑⠁⠀⠀⠀⠀⠀⢕⢕⢕⢱⣿⣿⣿⣿⣿⣿⣿⣿⣿⡇⢕⢕⢕⠀⠀⠀⠀⠀⠑⠕⢕⢕⢕⢕⢀⢄⢄⢄⢄⠑⢕⢕⢕⢔⢕⢕⢕⢕⢕⢕⢕⢕⢕⢕⢕⢕⢕⢕⢰⡕⢕⢕⢕⢕⢜⢝⠿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⣿⢟⢕⣱⣵⣿⣿⣿⣿⡕⢕⢰⣿⣿⣷⢕⠀⠀⠀⢕⢕⢕⢕⢕⢕⢕⢕⢕⢕⣵⣿⡇⢸⣿⣱⢇⢕⢕⢕⢕⢕⠀⠀⠀⠀⠀⠀⠀⠀⢕⢕⢕⣼⣿⣿⣿⣿⣿⣿⣿⣿⣿⡇⢕⢕⢕⠀⠀⠀⠀⠀⠀⠀⠑⠑⢁⠀⠀⠑⠑⠑⠁⠀⠀⠁⠁⠁⠀⠀⠀⠀⠀⠀⠁⠀⢅⠀⠀⠁⠁⢕⢸⣷⢕⢕⢁⠀⠁⠕⢕⢄⠀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⢅⢕⢕⢕⢕⢸⣿⣿⣿⣿⣿⣿⣿⣿⣿⣿⣿⣿⢏⣱⣾⣿⣿⣿⣿⣿⣿⡇⠅⣾⣿⣿⣿⣷⣴⣄⡀⢕⢕⢕⢕⢕⢕⢕⣕⣵⣵⣷⣷⡕⢕⣿⡏⠕⢕⢕⢕⢕⠕⠀⠀⠀⠀⠀⠀⠀⢀⢕⢕⢕⣿⣿⣿⣿⣿⣿⣿⣿⣿⣿⡕⢕⢕⢕⠀⠀⠀⠀⠀⠀⠀⠀⠀⢕⢕⢕⠐⠀⠀⠀⠀⠀⠀⠀⠀⠀⠀⠀⠀⠀⠀⠀⠀⠕⠔⢔⠀⠀⢕⣿⣿⡇⢕⢸⣿⡇⠀⠀⢑⢕⢄⠀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⢀⢄⢔⢕⢕⢕⢕⢕⢇⢕⢸⣿⣿⣿⣿⣿⣿⣿⣿⣿⣿⡿⢕⣱⣿⣿⣿⣿⣿⣿⣿⣿⡇⢔⣿⣿⣿⣿⣿⣿⣿⡇⢕⢕⢕⢕⣱⣾⣿⣿⣿⣿⣿⣿⡇⢸⡏⡀⢌⢕⢕⢕⢕⠀⠀⠀⠀⠀⠀⠀⠀⠁⢕⢕⠁⣿⣿⣿⣿⣿⣿⣿⣿⣿⡟⢕⢕⢕⢕⠀⠀⠀⠀⠀⠀⠀⠀⠀⠑⠑⠀⠀⠀⠀⠀⠀⠀⠀⠀⠀⠀⠀⠀⠀⠀⠀⠀⠀⠀⠀⠀⠀⠀⠀⠀⠀⠁⠀⠘⢛⠃⠀⠀⠁⠓⠕⢔⠀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⢑⢕⢕⢕⢕⢕⢕⢕⢕⢕⢕⢔⢸⢿⢿⢿⢿⣿⣿⣿⣿⣿⣿⢕⣼⣿⣿⣿⣿⣿⣿⣿⣿⣿⣿⢱⣿⣿⣿⣿⣿⣿⣿⣷⡕⢕⢕⣼⣿⣿⣿⣿⣿⣿⣿⣿⢕⢸⢇⢕⢱⢕⢕⢕⢕⠀⠀⠀⠀⠀⠀⠀⠀⠀⢕⢕⢰⣸⣿⣿⣿⣿⣿⣿⣿⣿⢵⢕⢕⢕⠕⠀⠀⠀⠀⠀⠀⠀⠀⠀⠀⠀⠀⠀⠀⠀⠀⠀⠀⠀⠀⠀⠀⠀⠀⠀⠀⠀⠀⠀⠀⠀⠀⠀⠀⠀⠀⠀⠀⠀⠀⠀⠀⠀⠀⠀⠀⠁⢕⢕⣔⣔⡄⢕⢕⢕⢱⣾⣿⣿⣿⣿⣿⣿⣿⣿⡟⢕⢕⢑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⠁⢕⢕⢕⢕⢕⢕⢕⢕⠑⠁⢕⢕⢕⢕⢕⣿⣿⣿⣿⣿⡇⣸⣿⣿⢿⢿⢿⢿⢿⣿⣿⣿⣿⣾⣿⣿⣿⣿⣿⣿⣿⣿⣷⣇⣾⣿⣿⣿⣿⣿⣿⣿⣿⢇⠱⢎⠕⢅⢕⢕⢕⢕⠑⠀⠀⠀⠀⠀⠀⠀⠀⠀⠑⣵⣽⣿⣿⣿⣿⣿⣿⣿⣿⣧⣯⡷⠕⠑⠀⠀⠀⠀⠀⠀⠀⠀⠀⠀⠀⠀⠀⠀⠀⠀⠀⠀⠀⠀⠀⠀⠀⠀⠀⠀⠀⠀⠀⠀⠀⠀⠀⠀⠀⠀⠀⠀⠀⠀⠀⠀⠀⠀⠂⠀⠐⠐⠘⢕⠙⠙⠑⢕⢕⢕⠘⠙⠙⠙⠙⠛⢟⡿⣿⣿⢕⢕⢕⢕⢕⢕⢕⢕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⠐⢕⢕⠕⢕⢕⢕⢕⠀⠀⠀⢑⢕⢕⢕⣿⣿⣿⣿⡿⢕⣻⣵⣷⣿⣿⣿⣿⢿⢷⢯⣟⢿⣿⣿⣿⣿⣿⣿⣿⣿⣿⡟⣼⣿⣿⣿⣿⣿⣿⣿⣿⢇⡕⡔⢕⢕⢕⢕⢕⢕⢕⠀⠀⠀⠀⠀⠀⠀⠀⠀⠀⠀⢹⢿⣿⣿⣿⣿⣿⣿⣾⡿⠏⠁⠀⠀⠀⠀⠀⠀⠀⠀⠀⠀⠀⠀⠀⠀⠀⠀⠀⠀⠀⠀⠀⠀⠀⠀⠀⠀⠀⠀⠀⠀⠀⠀⠀⠀⠀⠀⠀⠀⠀⠀⠀⠀⠀⠀⠀⠀⠀⠀⠀⢐⣑⡀⢑⢕⠀⠀⢕⢕⢕⠀⣀⣀⣐⣔⣕⣼⣿⣿⠇⠑⠕⢕⢕⢕⢕⢕⢕⢕⢜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⠀⠁⠑⠑⠀⠀⠀⠀⠀⠑⢕⢕⡿⢟⣫⣵⣾⣿⣿⢿⢟⢏⢝⢕⢕⢕⢕⢕⢕⢕⢝⣿⣿⣿⣿⣿⣿⣿⣿⣹⣿⣿⣿⣿⣿⣿⣿⣿⣿⢕⣟⢇⢕⢕⢔⢕⢕⢕⢕⠀⠀⠀⠀⠀⠀⠀⠀⠀⠀⠀⠀⠉⠁⠁⠁⠁⠀⠀⠀⠀⠀⠀⠀⠀⠀⠀⠀⠀⠀⠀⠀⠀⠀⠀⠀⠀⠀⠀⠀⠀⠀⠀⠀⠀⠀⠀⠀⠀⠀⠀⠀⠀⠀⠀⠀⠀⠀⠀⠀⠀⠀⠀⠀⠀⠀⠀⠀⠀⠀⠀⠀⠁⢻⣿⣷⣧⣔⢔⠁⣵⣵⣴⣿⣿⣿⣿⣿⣿⣿⠏⠀⠀⢀⢕⢕⢕⢕⢕⢕⢕⣵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⠀⠀⠀⢕⢕⢕⠀⠀⠀⢑⣱⣾⣿⣿⢿⢟⢝⢕⢕⢕⢕⢕⢕⠁⠀⠀⠀⠁⠁⠑⠘⠉⠉⠉⠝⠛⠻⠧⠿⠿⢿⣿⣿⣿⣿⣿⣿⢇⣿⡞⢕⢕⢕⢕⢕⠕⠕⠁⠀⠀⠀⠀⠀⠀⠀⠀⠀⠀⠀⠀⠀⠀⠀⠀⠀⠀⠀⠀⠀⠀⠀⠀⠀⠀⠀⠀⠀⠀⠀⠀⠀⠀⠀⠀⠀⠀⠀⠀⠀⠀⠀⠀⠀⠀⠀⠀⠀⠀⠀⠀⠀⠀⠀⠀⠀⠀⠀⠀⠀⠀⠀⠀⠀⠀⠀⠀⠀⠀⠀⠀⠀⢕⢝⢟⢿⣿⣿⣶⣝⡻⢿⣿⣿⣿⣿⣿⣿⠇⠀⠀⠀⠑⠕⢕⢕⠁⠀⢠⣾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⠀⠀⠀⠁⠁⠀⠀⣄⣴⣿⣿⡿⢏⢕⢕⢕⢕⢕⢕⢕⢕⢕⢕⢕⠀⠀⠀⠀⠀⠀⠀⠀⠀⠀⠀⠀⠀⠀⠀⠀⠀⠀⠉⠙⢿⣿⡟⣼⡿⠇⠕⠑⠁⠁⠀⠀⠀⠀⠀⠀⠀⠀⠀⠀⠀⠀⠀⠀⠀⠀⠀⠀⠀⠀⠀⠀⠀⠀⠀⠀⠀⠀⠀⠀⠀⠀⠀⠀⠀⠀⠀⠀⠀⠀⠀⠀⠀⠀⠀⠀⠀⠀⠀⠀⠀⠀⠀⠀⠀⠀⠀⠀⠀⠀⠀⠀⠀⠀⠀⠀⠀⠀⠀⠀⠀⠀⠀⠀⠀⠀⢀⢕⢕⢕⢕⢕⢍⢻⢿⣿⣷⣝⡻⣿⣿⣿⠃⠀⠀⠀⠀⠀⠀⠀⠀⠀⢄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⠀⠀⠀⠀⢀⣵⣿⣿⡿⢏⢕⢕⢕⢕⢕⢕⢕⢕⢕⢕⢕⢕⢕⠀⠀⠀⠀⠀⠀⠀⠀⠀⠀⠀⠀⠀⠀⠀⠀⠀⠀⠀⠀⠀⠈⠑⠉⠀⠀⠀⠀⠀⠀⠀⠀⠀⠀⠀⠀⠀⠀⠀⠀⠀⠀⠀⠀⠀⠀⠀⠀⠀⠀⠀⠀⠀⠀⠀⠀⠀⠀⠀⠀⠀⠀⠀⠀⠀⠀⠀⠀⠀⠀⠀⠀⠀⠀⠀⠀⠀⠀⠀⠀⠀⠀⠀⠀⠀⠀⠀⠀⠀⠀⠀⠀⠀⠀⠀⠀⠀⠀⠀⠀⠀⠀⠀⠀⠀⠀⠀⠁⠑⠕⠕⠕⠕⠕⢕⢝⢻⣿⣿⣮⣝⠃⠀⠀⠀⢔⢕⢄⠀⠀⠀⢰⣗⢕⢜⡍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⠀⠀⠀⢸⣿⣿⢟⢕⢕⢕⢕⠕⠕⠕⠑⠕⠕⠕⠕⢕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⠘⠻⣿⣿⣷⣄⠀⠀⠀⠁⠁⠀⠀⢄⢸⣯⠱⣴⣗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⢀⠀⠸⣿⠇⢕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⢿⣿⣿⢇⢄⠀⠀⠀⠀⢄⢕⢸⣿⣧⣿⣿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⢔⢔⢕⢕⢕⢄⠀⠁⠀⠀⠑⠁⠀⠀⠀⠀⠀⠀⠀⠀⠀⠀⠀⠀⠀⠀⠀⠀⠀⠀⠀⠀⠀⠀⠀⠀⠀⠀⠀⠀⠀⠀⠀⠀⠀⠀⠀⠀⠀⠀⠀⠀⠀⠀⠀⠀⠀⠀⠀⠀⠀⠀⠀⠀⠀⠀⠀⠀⠀⢀⢄⢄⢔⢔⢔⢔⢔⢀⢄⢔⢀⢀⢐⢀⢀⢄⢄⢀⢀⠀⠀⠀⠀⠀⠀⠀⠀⠀⠀⠀⠀⠀⠀⠀⠀⠀⠀⠀⠀⠀⠀⠀⠀⠀⠀⠀⠀⠀⠀⠀⠀⠀⠀⠀⠀⠀⠀⠀⠀⠀⠀⠀⠀⠀⠀⠀⠀⠀⠀⠀⠀⠀⠀⠀⠀⠑⠻⡟⠕⠕⠀⠀⠀⢔⢕⢕⢸⣿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⠐⠀⠀⠀⠀⠀⠀⠀⠀⠀⠀⠀⠀⠀⠀⠀⠀⠀⠀⠀⠀⠀⠀⠀⠀⠀⠀⠀⠀⠀⠀⠀⠀⠀⠀⠀⠀⠀⠀⠀⠀⠀⠀⠀⠀⠀⠀⠀⠀⠀⠀⠀⠀⠀⠀⠀⢀⢀⠀⠐⠑⢅⢄⢕⢕⢕⢕⢕⢕⢕⢕⢕⢕⢄⢔⢕⢅⢁⢑⢕⢕⢕⠕⠕⠕⠕⠐⠀⠀⠀⠀⠀⠀⠀⠀⠀⠀⠀⠀⠀⠀⠀⠀⠀⠀⠀⠀⠀⠀⠀⠀⠀⠀⠀⠀⠀⠀⠀⠀⠀⠀⠀⠀⠀⠀⠀⠀⠀⠀⠀⠀⠀⠀⠀⠀⠀⠀⠀⠀⠀⠀⠀⠀⠀⠀⠀⢀⢔⢕⢕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⠀⠀⠀⠀⠀⠀⠀⠀⠀⠀⠀⠀⠀⠀⠀⠀⠀⠀⠀⠀⠀⠀⠀⠀⠀⠀⠀⠀⠀⠀⠀⠀⠀⠀⠀⠀⠀⠀⠀⠀⠀⠀⠀⠀⠀⠀⠀⠀⠀⠀⠀⠀⠄⢄⢔⢔⢐⠕⠁⠀⢔⢁⢕⢕⢕⢕⢕⢕⢕⢕⢕⢕⢕⢕⢕⢕⢕⢁⠑⢕⢕⢕⢕⢔⢔⢁⢔⢄⢐⢅⢕⢔⠑⠀⢀⠀⠀⠀⠀⠀⠀⠀⠀⠀⠀⠀⠀⠀⠀⠀⠀⠀⠀⠀⠀⠀⠀⠀⠀⠀⠀⠀⠀⠀⠀⠀⠀⠀⠀⠀⠀⠀⠀⠀⠀⠀⠀⠀⠀⠀⠀⠀⠀⠀⠀⠀⠀⢸⢕⢕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⢔⢕⠀⠀⠀⠀⠀⠀⠀⠀⠀⠀⠀⠀⠀⠀⠀⠀⠀⠀⠀⠀⠀⠀⠀⠀⠀⠀⠀⠀⠀⠀⠀⠀⠀⠀⠀⠀⠀⠀⠀⠀⠀⠀⠀⠀⠀⠀⠀⠀⢀⢀⢄⠀⠄⢀⢑⢕⠕⢕⢕⢕⢕⢕⢕⢕⢕⢕⢕⢕⢕⢕⢕⢕⢕⢕⢕⢕⢕⢕⢕⢕⢕⢕⢕⢕⢕⢕⢕⢕⢅⢅⢕⢕⢔⢔⢄⢄⢑⠀⠀⠀⠀⠀⠀⠀⠀⠀⠀⠀⠀⠀⠀⠀⠀⠀⠀⠀⠀⠀⠀⠀⠀⠀⠀⠀⠀⠀⠀⠀⠀⠀⠀⠀⠀⠀⠀⠀⠀⠀⠀⠀⠀⠀⠀⠀⠀⠀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⠕⠀⠀⠀⠀⠀⠀⠀⠀⠀⠀⠀⠀⠀⠀⠀⠀⠀⠀⠀⠀⠀⠀⠀⠀⠀⠀⠀⠀⠀⠀⠀⠀⠀⠀⠀⠀⠀⠀⠀⠀⠀⠀⠀⠀⠀⢄⢄⢕⢕⠁⢕⢁⢐⢕⢕⢅⢀⢕⢕⢕⢕⢕⢕⢕⢕⢕⢕⢕⣕⢕⢕⢕⢕⢕⢕⢕⢕⢕⢕⢔⢕⢕⢕⢕⢕⢕⢕⢕⢕⢕⢕⢕⢕⢕⢕⢕⢕⢄⢄⢄⢄⠀⠀⠀⠀⠀⠀⠀⠀⠀⠀⠀⠀⠀⠀⠀⠀⠀⠀⠀⠀⠀⠀⠀⠀⠀⠀⠀⠀⠀⠀⠀⠀⠀⠀⠀⠀⠀⠀⠀⠀⠀⠀⠀⠀⠀⠀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⠀⠀⠀⠀⠀⠀⠀⠀⠀⠀⠀⠀⠀⠀⠀⠀⠀⠀⠀⠀⠀⠀⠀⠀⠀⠀⠀⠀⠀⠀⠀⠀⠀⠀⠀⠀⠀⠀⠀⠀⠀⠀⠀⠀⢄⢕⢕⢕⢕⢔⢕⢕⢕⢀⠄⢁⠕⢕⢕⢕⢕⢕⢕⢕⢕⢕⢕⢕⢕⢕⢕⢕⢕⣕⠕⢕⢕⢕⢕⢕⢕⢕⢕⢕⢕⢕⢕⢕⢕⢕⢕⢕⢕⢕⢕⢕⢕⢕⢕⢕⢕⢕⢕⢀⠀⢔⢕⠀⠀⠀⢀⠀⠀⠀⠀⠀⠀⠀⠀⠀⠀⠀⠀⠀⠀⠀⠀⠀⠀⠀⠀⠀⠀⠀⠀⠀⠀⠀⠀⠀⠀⠀⠀⠀⠀⠀⠀⠀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⠀⠀⠀⠀⠀⠀⠀⠀⠀⠀⠀⠀⠀⠀⠀⠀⠀⠀⠀⠀⠀⠀⠀⠀⠀⠀⠀⠀⠀⠀⠀⠀⠀⠀⠀⠀⠀⠀⠀⠀⠀⠐⠑⠑⠑⠑⠑⠑⠑⠑⠑⠑⠑⠑⠑⠑⠑⠑⠑⠑⠑⠑⠑⠑⠑⠑⠑⠑⠑⠑⠓⠑⠑⠑⠐⠑⠑⠑⠑⠑⠑⠑⠑⠑⠑⠑⠑⠑⠑⠑⠑⠑⠑⠑⠑⠑⠑⠑⠑⠑⠑⠑⠑⠑⠑⠀⠀⠀⠀⠑⠐⠀⠀⠀⠀⠀⠀⠀⠀⠀⠀⠀⠀⠀⠀⠀⠀⠀⠀⠀⠀⠀⠀⠀⠀⠀⠀⠀⠀⠀⠀⠀⠀⠀⠀⠀⠀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⢈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⡿⣿⣿⣿⣿⣿⣿⣿⣿⣿⣿⣿⣿⣷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⠝⢿⣿⣿⣿⣿⣿⣿⣿⣿⣿⣿⣿⡕⠕⣜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⣦⢄⢙⢿⣿⣿⣿⣿⣿⣿⣿⣿⣿⣿⡘⣿⣯⢻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⢏⢸⣿⣿⣿⣿⣿⣿⣿⣿⣿⣿⣿⣷⣕⢕⢜⢻⡇⢻⣿⣿⣿⣿⣿⣿⣧⢹⣿⣧⢻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⢱⢇⣿⣿⣿⣿⣿⣿⣿⣿⣿⣿⣿⣿⣿⣿⣧⡕⢧⣦⢕⡜⢻⣿⣿⣿⣿⣿⡇⢿⢻⡎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⣷⢏⢕⡞⢸⣿⣿⣿⣿⣿⣿⣿⣿⣿⣿⣿⣿⣿⣿⣿⣿⡮⢙⢇⢻⡕⢄⠀⠀⠀⠀⠐⠅⠁⠑⠘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⢇⢕⣾⢕⣿⣿⣿⣿⣿⣿⣿⣿⣿⣿⣿⣿⣿⣿⣿⣿⢏⠀⠀⠑⢨⣷⡜⢔⢄⢁⠐⠀⠀⠀⠀⠀⠀⠙⠿⠿⣽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⢇⢕⣸⡏⢱⡟⢟⡝⢝⢕⢕⢕⢕⢕⢕⢕⢕⢕⢕⢕⢜⢁⠀⠀⠀⢕⢻⣧⢜⡕⢕⠀⠀⠀⠀⠀⠀⠀⠀⢀⠀⠁⢝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⡏⢕⢱⡿⢕⢕⣘⡵⢕⢇⢕⢕⢕⢕⢕⢵⣷⣾⡏⢝⢻⢿⣇⠀⠀⠀⠀⢜⣿⡧⢳⢅⠀⠀⠀⠀⠀⠀⠀⢀⠑⠀⠀⠀⠘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⡿⢟⡝⡕⢕⣼⢇⢕⡾⢏⣱⣵⣿⢕⢕⢕⢕⢕⢕⢕⢕⢕⢕⢕⢕⢹⣆⠀⠀⠀⢕⢿⣿⡜⡧⠀⠀⠀⠀⠀⠀⠀⠕⠀⠀⠀⠀⠀⠀⠙⠻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⡿⣫⣷⢝⢡⢆⣰⣿⢕⢕⣱⣼⣿⡟⢕⢕⢕⢕⢕⢕⢕⢕⢕⢕⢕⢕⢕⢕⢜⠧⢀⠀⢕⢘⣿⣷⣽⡇⠀⠀⠀⠀⠀⠀⠄⠀⠀⠀⠀⠀⠀⠀⠀⠑⠝⢻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⢟⣫⢞⢍⢕⡕⢇⣿⣿⡏⢕⢱⣿⣿⢏⢕⢕⡕⢕⢕⠕⣕⢕⢕⢕⢕⢕⢕⣧⡕⢣⣜⢳⡄⠕⢌⣿⣿⣿⣧⢀⠀⠀⢀⢄⢀⢄⢀⢀⢕⢔⢀⠀⠀⠀⠀⠀⠁⠑⠌⢻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⡿⣵⢏⢕⢜⣱⣾⢝⢔⣿⣿⡇⢕⢸⣿⢇⢕⣱⣴⣿⣵⣿⣿⣿⣷⣥⣷⣧⣵⣾⣿⣷⢸⣿⣧⢕⢔⢕⣿⣿⣿⡿⡕⠀⠀⠀⠐⠁⠕⢕⢕⢕⠕⠀⢄⢔⠔⠀⠀⠀⠀⠀⢅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⣿⣿⣿⡿⣫⡾⢕⢕⢕⣵⣿⢏⡇⢸⣿⣿⢇⢕⢸⣱⣿⣿⣿⣿⣿⣿⣿⣿⣿⣿⣿⣿⣿⣿⣿⣿⣿⡇⠜⣿⡷⢕⢕⢻⣿⣿⣿⢕⠀⠀⠀⠀⠀⠀⠁⢕⢕⠀⠀⠀⠀⠀⠀⠀⠀⠄⢴⣷⣾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⠿⢟⣵⡟⢕⢕⣱⣾⡟⣵⣧⢇⡱⣿⣿⢕⢕⢱⣿⣿⣿⣿⣿⣿⣿⣿⣿⣿⣿⣿⣿⣿⣿⣿⣿⣿⡇⢔⢸⡇⢕⢕⣼⣿⣿⡿⢕⢕⠀⠀⠀⠀⠐⠄⢄⢁⠀⠀⠀⠀⠀⠀⢀⠄⠀⠜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⢄⣾⡟⢕⢕⣵⣿⢟⣼⣿⢸⢕⠕⣿⣿⢕⢕⢸⣿⣿⣿⣿⣿⣿⣿⣿⣿⣿⣿⣿⣿⣿⣿⣿⣿⣿⣿⢕⢔⢕⢕⢕⣿⣿⣿⡇⡕⢕⠀⠀⠀⢕⢕⢔⢄⣁⡑⢑⠑⢑⢑⣁⡄⠇⢁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⣇⣾⡗⢕⢕⣾⣿⢏⣾⡿⢇⢸⢕⢕⢻⢣⡕⢕⢕⢙⡟⣿⣿⣿⣿⣿⣿⣿⣿⣿⣿⣿⣿⣿⣿⣿⣿⣿⢕⢕⢕⢕⢕⢸⣿⣿⡇⢇⢕⠀⠀⠀⢕⢸⢕⢕⢜⢻⢕⢣⡕⠁⠁⠀⠐⢿⣷⣶⣾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⡟⣾⢿⢕⢱⣾⣿⢫⣿⡿⢕⢕⢸⢕⠁⣱⣿⣇⢕⢕⢕⢸⣿⣿⣿⣿⣿⣿⣿⣿⣿⣿⣿⣿⣿⣿⣿⣿⣿⢕⢕⢕⢕⢕⢽⣿⣿⡇⠕⠁⠀⠀⠀⠀⠁⠁⠐⠀⠁⠑⠕⢝⢄⢀⡔⠕⢈⢌⢙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⣹⣟⢇⢱⣿⣿⢣⣿⢟⢕⢕⢕⢜⢅⣡⣿⣿⣧⢇⢕⢕⣿⣿⣿⣿⣿⣿⣿⣿⣿⣿⣿⣿⣿⣿⣿⣿⣿⣿⢕⢕⠕⠕⠑⠟⠋⠁⠀⠀⠀⢔⢄⢀⢀⠀⠀⠀⠀⠀⠀⠀⠀⠑⠝⢕⠀⠔⠑⠕⢄⣿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⢿⢿⢟⢏⢝⢑⣿⡝⢕⣿⣿⢏⣿⢏⢕⢕⢕⢕⢕⢿⢻⣿⣿⣿⡕⢕⢸⣿⣿⣿⣿⣿⣿⣿⣿⣿⣿⣿⣿⣿⣿⣿⣿⢹⣿⢕⢀⠀⠀⠀⠀⠀⠀⠀⠀⢄⢕⢕⢕⣕⢱⡆⣤⣀⠀⠀⠀⠀⠐⢄⢄⢐⠔⠐⢅⣴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⢫⡇⢕⣑⠕⢕⢕⣼⡿⢇⣾⣿⡏⣾⡟⢕⢕⢕⢕⢕⢕⢅⡎⢍⢟⢿⢇⢕⣼⣿⡟⣿⣿⣿⣿⣿⣿⣿⣿⣿⣿⣿⣿⣿⣿⢸⢿⢕⢕⠀⠀⠀⠀⠀⠀⠀⢄⢕⢕⢕⢕⢸⣿⣿⢹⣿⡕⢔⢄⠀⠀⠀⢀⢄⡰⢕⢨⣎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⢇⢿⢕⢜⢝⢔⢕⢕⣿⢿⢱⣿⡿⣸⣿⢕⢕⢕⢕⢕⢸⢕⢱⣜⡕⢕⢕⢕⢕⣿⣿⢕⣿⣿⣿⣿⣿⣿⣿⣿⣿⣿⣿⣿⣿⣿⢕⢸⢕⢕⢔⢀⠀⠀⠀⠀⢄⢕⢕⢕⢘⡕⢜⣿⣿⢸⣿⣇⢕⢕⡕⢄⡕⢕⢜⢜⢕⢕⢿⢺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⡏⡇⢕⢕⢕⢕⢕⢕⢸⣿⢜⣿⣿⢧⣿⡯⢕⢕⠕⢕⢕⡟⢕⢸⣿⣿⣷⣷⡧⠑⣿⡏⢸⣿⣿⣿⣿⣿⣿⣿⣿⣿⣿⣿⣿⣿⣇⢕⢕⢕⢕⢕⣵⣷⣶⣶⣧⡕⢕⢕⢕⣧⣧⢕⣿⣿⢸⣿⣿⢕⢕⡇⣿⡇⢕⢕⢕⢕⢕⢕⣸⡸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⡿⡜⢿⢇⢕⢕⢕⢕⢕⢸⣿⢱⣿⡿⣸⣿⣿⡕⢱⣾⢕⢕⢇⢕⣼⣿⣿⣿⣿⡇⢕⣿⢇⢸⣿⣿⢹⣿⣿⣿⣿⣿⣿⣿⣿⣿⣿⡿⢕⢕⢕⢕⢸⣿⣿⣿⣿⣿⣷⢕⢕⢕⣿⣿⡕⢸⣿⢸⣿⣿⡕⣸⡇⣿⣷⢕⢕⢕⢕⢕⢕⣟⢣⢻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⢇⢗⡜⢸⡇⢕⣕⡵⢔⢑⡟⣼⣿⡇⣿⣿⣿⣷⣿⣿⢕⢕⢕⢕⣿⣿⣿⣿⣿⢇⢕⡿⢕⢸⣿⣿⢕⣿⡟⣿⣿⣿⣿⢻⣿⣿⣿⡕⢕⠁⢕⢕⢸⣿⣿⣿⣿⣿⣿⡕⢕⢕⣿⣿⣧⢸⣿⢸⣿⣿⣿⣿⢕⢸⣿⢕⢰⣕⢕⢡⡗⢱⢾⢜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⢕⢕⢕⢕⢔⡼⢏⢕⢕⠱⢇⣿⣿⢹⣿⣿⣿⣿⢻⣿⢕⢕⢕⢕⢹⣵⣵⣵⣵⢕⢕⡇⢕⢕⣿⣿⢕⢻⡇⢻⣿⣿⣿⡜⣿⡇⡟⢇⢕⢕⢕⠅⣝⣝⣵⣵⣵⣵⣵⡕⢕⢕⢻⣿⣿⢸⡿⢸⣿⣿⣿⣿⢕⢸⣿⢕⢕⢜⢳⡕⢕⢜⢕⢕⣿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⡎⡕⢕⢕⢺⡇⢕⣱⣵⠸⢹⣿⡟⢼⣿⣿⣿⡟⢕⡇⢕⡕⢕⢕⢸⣿⣿⣿⣿⡕⢕⢕⣵⢕⢻⢻⡕⢜⣇⢜⣿⣿⣿⡇⢜⢕⢇⢕⢕⢕⢕⢱⣿⣿⣿⣿⣿⣿⣿⢇⢕⢕⣿⣿⣿⢕⡇⢸⡟⣿⣿⣿⢕⢸⣿⢱⣵⡕⢜⢟⡕⢕⢱⢳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⣿⣇⢕⠜⢻⣷⣴⣝⡕⢔⢸⡿⢕⢾⣿⣿⣿⢇⢕⢕⢱⣧⢕⢕⢻⢿⢿⣿⢿⢇⢕⢱⣿⣿⡕⢘⡇⢕⢻⡜⢿⣻⣿⣧⢕⢕⢕⢕⢱⢕⢕⣼⣿⢿⢿⢿⣟⣻⣿⢕⢕⢕⣿⢿⣿⢕⢕⠸⢇⣿⣿⡏⢕⢸⣿⢕⣱⣵⡷⢟⢕⢕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⣷⣕⢱⢕⢝⢝⢝⢔⣿⢇⢕⢿⣿⣿⡟⢕⢕⢕⢸⣯⣕⢸⢼⠿⠿⠿⠏⢏⢕⢕⢜⢝⢷⡕⢕⢕⢸⢧⢹⣿⣿⣿⡕⢕⢕⢕⣼⢕⢜⢅⢔⢜⢙⠽⠿⠿⠿⢇⠱⢧⡹⣱⡝⢕⢕⢜⢕⢔⣿⡇⢕⣸⣿⢜⢝⢕⢕⡜⢕⢕⢕⢕⢕⣱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⣷⡣⡕⢜⢕⢕⡟⡕⢕⢺⣿⣿⡇⢕⢕⢕⢝⠁⠀⢕⢀⢄⢄⠀⠀⠄⠀⠑⠕⢄⢷⣿⣧⣱⣔⢜⢇⢝⢻⣿⣷⢕⢕⢱⣇⡮⢕⠕⠁⠀⠄⠀⠀⠄⢄⢅⢀⠀⠀⠡⢅⢕⢕⢕⢕⢕⢸⡇⢕⣿⣿⢕⢕⢕⢕⣼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⣿⠁⠁⢑⢕⡇⡇⢕⢸⡇⢻⢕⢕⢕⠑⠀⢄⢕⢕⢕⠁⠀⠀⠀⠀⠀⠀⠀⢅⢜⣿⣿⣿⣿⣷⣷⣼⣷⣼⣽⣷⣵⣿⣿⢕⢅⢔⠑⠀⠀⠀⠀⠀⠀⠑⢕⢕⢔⢀⠁⢕⢕⢕⢕⢕⡼⢕⢱⣿⡇⢜⠁⠀⢻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⡿⢇⠀⠀⠕⢕⢱⡇⢕⢕⢇⢜⢕⢕⢕⢔⢀⢱⣶⣿⡇⠟⠛⠀⠀⠀⠀⠀⠀⢸⣧⣿⣿⣿⣿⣿⣿⣿⣿⣿⣿⣿⣿⣿⣷⣷⣿⠓⠛⠃⠀⠀⠀⠀⠀⠀⣿⣿⣷⢅⡔⢕⢕⢱⡇⢱⡇⢕⢸⣿⡇⠕⠀⠀⠐⡻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⡟⡝⠀⠀⠀⠀⢱⢜⡇⢕⢕⢕⢕⢕⢕⢕⢕⢕⣼⣿⣿⣷⢀⢀⠀⠀⠔⠀⢀⣀⢸⣿⣿⣿⣿⣿⣿⣿⣿⣿⣿⣿⣿⣿⣿⣿⣿⣿⡆⢀⢀⠀⠔⠀⢀⢀⢄⣿⣿⣷⣿⡇⢕⢱⣿⢇⡾⢕⡇⢌⣿⡇⠀⠀⠀⠀⠸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⡿⣫⡞⠁⠀⠀⠀⠀⢘⢾⢕⢕⢕⢕⢕⢿⣧⢕⢕⢕⣿⣿⣿⣿⣷⣕⠑⢕⡔⢕⢀⣰⣿⣿⣿⣿⣿⣿⣿⣿⣿⣿⣿⣿⣿⣿⣿⣿⣿⣿⣿⣕⡑⠕⢕⢕⢁⣱⣿⣿⣿⣿⡟⢕⢱⡾⢇⢱⡕⢰⡇⢕⣿⡇⠀⠀⠀⠀⠀⢝⢷⡕⢕⢕⢝⢿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⡿⣵⡟⠕⠀⠀⠀⠀⠀⢜⣷⢕⢕⢕⢕⢕⢜⢛⣗⡕⢕⢿⣿⣿⣯⢝⢟⠷⠷⠷⢗⣿⣿⣿⣿⣿⣿⣿⣿⣿⣿⣿⣿⣿⣿⣿⣿⣿⣿⣿⣿⣿⣿⣟⢳⠷⠷⠟⠏⢱⣿⣿⡟⢕⣱⢟⢕⢕⡜⢕⢸⡇⢕⣿⣷⠀⠀⠀⠀⠀⠑⢜⢻⣧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⢟⡾⢏⢕⠀⠀⠀⠀⠀⠀⠌⡙⢕⢕⢕⠑⢕⢕⢕⢜⢳⢕⢺⣿⡟⠿⢟⢣⡕⢞⢛⢻⢿⣿⣿⣿⣿⣿⣿⣿⣿⣿⣿⣿⣿⣿⣿⣿⣿⣿⣿⣿⣿⣿⡿⡟⢙⢕⢱⢆⢱⢿⡟⢕⡱⢏⢱⢕⣱⢇⢕⢸⡇⢕⢹⣿⠀⠀⠀⠀⠀⠀⢕⢕⢜⠳⣕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⢯⡞⢕⢕⡕⡔⠀⠀⠀⠀⠀⢎⢕⢕⠕⢕⢕⢕⢕⢕⢕⢕⢕⠸⣿⡕⢕⢕⢕⢕⢕⡱⢕⠔⣹⣿⣿⣿⣿⣿⣿⣿⣿⣏⢹⣿⣿⣿⣿⣿⣿⣿⣿⣿⣿⣏⢕⢕⢕⢔⢕⢅⢕⢕⡘⢕⡱⢕⢕⣿⢕⢕⢌⡇⢕⢸⣿⠀⠀⠀⠀⠀⠀⢕⠑⢕⢕⢝⢮⢻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⢧⢏⢕⢕⣱⢇⢕⢄⣤⣤⣴⡇⢜⢕⢕⠰⢕⢕⢕⢕⢕⢕⢕⡿⡧⢻⣇⢕⡕⠕⢕⣕⣕⣱⣼⣿⣿⣿⣿⣿⣿⣿⣿⣿⣿⣿⣿⣿⣿⣿⣿⣿⣿⣿⣿⣿⣧⣼⡵⠕⢕⢕⢱⣵⡿⢕⢜⢕⢕⢸⡇⢕⢕⢕⣷⢕⢕⣿⢰⣶⣦⣴⣾⡔⢕⢕⢱⡕⢕⢕⢡⡹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⢏⢇⢕⡜⣡⢏⢕⢕⣼⣿⣿⣿⢕⢕⢕⢕⢇⢇⢕⢜⡕⢕⢕⢕⢕⢕⢜⢿⣿⣿⣿⣿⣿⣿⣿⣿⣿⣿⣿⣿⣿⣿⣿⣿⣿⣿⣿⣿⣿⣿⣿⣿⣿⣿⣿⣿⣿⣿⣿⣿⣷⣷⣿⣿⢟⢕⢕⢕⢕⢕⣾⡇⢱⢕⢕⢸⢕⢕⡗⢸⣿⣿⣿⣿⣿⡕⢕⢕⢙⣜⢷⡕⢜⢜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⡟⢎⢕⣾⢣⡏⢕⢕⢱⣿⣿⣿⣿⢕⢕⢕⢕⢰⡇⢕⢕⢱⢕⢕⢕⢕⢕⢕⢜⢻⣿⣿⣿⣿⣿⣿⣿⣿⣿⣿⡿⢿⣿⣿⣿⣿⣿⣿⣿⣿⣿⣿⣿⢿⣿⣿⣿⣿⣿⣿⣿⣿⣿⣟⡵⢇⢕⢕⢕⢕⢸⣟⣇⢇⢕⢕⢔⡕⢕⢕⢸⢿⣿⣿⣿⣿⣿⡕⢕⢕⢻⡜⣿⠑⢜⢔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⣿⡝⢕⣾⡿⣼⢕⢕⢕⣿⣿⣿⢿⢿⢕⢕⢕⡕⢐⢇⢕⢕⢕⢇⢕⢕⢕⢕⢕⢕⢕⢝⣿⣿⣿⣿⣿⣿⣿⣿⣿⡕⢀⢁⢕⢕⢕⢕⢕⢕⢕⢔⢅⢁⠀⣿⣿⣿⣿⣿⣿⣿⣿⣿⢟⢕⢕⢕⢕⢕⢕⣾⢱⡇⢕⢕⢕⢕⢕⢕⢕⢕⢜⡝⢝⢝⢝⢝⢝⢕⢕⢱⠫⢹⠀⠁⢜⢔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⣿⡇⢕⣼⣿⡇⣟⢕⢕⢸⢟⡝⢕⢕⢕⢕⢕⢕⢇⢸⢗⢕⢕⢕⢔⢕⢕⢕⢕⢕⢕⢕⢕⢜⢝⢿⣿⣿⣿⣿⣿⣿⣷⣕⡕⢑⢕⢕⢕⢕⢕⢕⢕⢕⣱⣵⣿⣿⣿⣿⣿⣿⡿⢟⢕⢕⢕⢕⢕⢕⢕⣸⢇⡺⢕⢕⢕⢕⢕⢕⢕⢕⢕⢜⢳⣔⣷⡕⢕⢕⢕⢕⢕⢕⣇⠀⠀⠀⢕⡄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⣿⢜⢱⣿⢟⢣⡇⢕⢕⢷⢗⢝⢇⠕⣱⢕⢕⢕⢕⢕⢰⡇⢕⢕⢕⢕⠇⢕⢕⢕⢕⢕⢕⢕⢕⢕⢜⢝⢿⣿⣿⣿⣿⣿⣿⣷⣷⣾⣷⣷⣷⣷⣾⣿⣿⣿⣿⣿⣿⢿⢟⢝⢕⢕⢕⢕⢕⢕⢕⢕⢱⢏⢘⢕⢕⢕⢕⢕⢕⢕⢕⢕⢸⣕⡕⢕⢟⢿⣽⢕⢕⡑⢕⢕⣝⠀⠀⠀⠀⢕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⢟⢿⢿⢿⢕⢏⢕⢕⢜⡇⢕⢕⣕⣕⣵⣵⣿⣿⢕⢕⢕⢕⢕⢕⢜⡕⢕⢕⢕⢕⢕⡕⢕⢕⢕⢕⢕⢕⢕⢕⢕⢕⢕⢝⢟⢻⢿⣿⣿⣿⣿⣿⣿⣿⣿⣿⣿⣿⢿⢟⢝⢕⢕⢕⢕⢕⢕⢕⢕⢕⢕⢕⢕⡜⢕⢇⢕⢕⢕⢕⢕⢕⢕⢕⢕⢾⣿⣿⣷⢵⣕⡕⢕⣕⡮⢕⢕⠘⢔⠄⠄⠄⠄⢕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⢀⢔⢕⢕⢕⢕⢕⡕⢕⢕⣿⣿⣿⣿⢿⢏⢕⢕⢕⢕⢕⢕⢜⢱⢕⢕⢕⢕⢕⢜⢃⢕⢕⢕⢕⢕⢕⢕⢕⢕⢕⢕⢕⢕⢕⢜⢝⢻⢿⣿⣿⡿⢿⢟⢝⢕⢕⢕⢕⢕⢕⢕⢕⢕⢕⢕⢕⢕⢕⢕⢕⢕⣱⢕⢕⢸⢕⢕⢕⢕⢕⠑⢕⢕⢜⢻⣿⣿⣿⣿⢿⡿⢕⢕⢕⢕⢑⢕⢄⠀⠀⠕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⢟⢕⢕⢕⢕⢕⢕⢕⢕⢕⢕⢕⢕⢕⢕⢕⢕⢕⢕⢕⢅⢕⢕⢕⢕⢕⢕⡕⢕⢕⢕⢕⢕⢕⢕⢕⢕⢕⢕⢕⢕⢕⢕⢕⢕⢕⢕⢕⢕⢕⢕⢕⢕⢕⢕⢕⢕⡕⢕⢕⢕⢕⢕⢕⢕⢕⢕⢕⢕⢕⢕⢕⢕⣼⡟⢕⢕⢸⢕⢕⢕⢕⢕⠐⢅⢕⢕⢕⢕⢕⢔⢝⢕⢕⢕⢕⢕⢕⢕⢕⢕⢔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⢟⢕⢕⢕⢕⢕⡜⢕⢕⢕⢕⢕⢕⢕⢕⢕⢕⢕⢕⢕⢕⢕⢔⢕⢕⣵⣷⢕⢕⡕⢕⢕⢕⢕⢕⢕⢕⢕⢕⢕⢕⠕⢕⢕⠕⠑⠀⢕⢕⢕⢕⢕⢕⢕⢕⢕⣱⣾⣿⢇⢕⢀⠁⠑⢕⢕⢕⢕⢕⢕⢕⢕⢕⢕⢜⣿⢇⢕⢕⢕⢕⢕⢕⢕⠕⢕⢕⢕⢕⢕⢜⢇⢕⢕⢕⢕⢕⢕⢕⢕⢕⢕⢕⢕⢕⢜⢳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⢟⢕⢕⣵⢕⢕⢕⢱⣿⣕⡕⢕⠕⠕⠁⢕⢕⢕⢕⢕⢕⢕⢕⢕⢅⢕⣾⣿⣿⡇⢸⣗⡕⢕⢕⢕⢕⢕⢕⢕⢕⢕⢕⠸⠛⠉⠀⠀⢔⢕⢕⢕⣵⣷⣷⣶⣿⣿⣿⣿⣿⡇⢕⢕⢄⠀⠀⠁⠑⠕⢕⢕⢕⢕⢕⢕⢕⠘⠁⠁⠁⠕⢕⢕⢕⠑⢕⢕⢕⢕⢕⢕⢕⢕⢕⢕⢱⢕⢕⢕⢕⢕⢕⢕⢵⢕⢕⢕⢕⢜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⡿⢏⢕⣵⣿⣿⡕⢕⢕⢸⣿⣿⣿⣿⣷⣷⣦⢕⢕⢕⢕⢕⢕⢕⢕⢕⢕⣔⢹⣿⣿⡇⢕⣿⣻⢕⢕⢕⢕⢕⢕⢕⠕⠑⠀⠀⠀⠀⠀⠀⢕⢕⢕⢸⣿⣿⣿⣿⣿⣿⣿⣿⣿⡇⢕⢕⢕⠀⠀⠀⠀⠀⠁⠑⢕⢕⢕⠕⢀⢕⢕⢕⢕⠀⠑⠕⢕⢕⢕⢕⢕⢕⢕⢕⢕⢕⢕⠕⣥⢀⢀⢀⢅⣱⣵⣄⡀⢑⢕⢕⠀⠑⢕⢄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⢄⢕⢕⢕⢕⢕⢸⣿⣿⣿⣿⣿⣿⣿⣿⣿⣿⡟⢕⣱⣾⣿⣿⣿⣿⣕⢕⢸⣿⣿⣿⣿⣿⣿⣿⡇⢕⢕⢕⢕⢅⠕⢕⠁⢸⢟⢧⣿⠿⢧⢕⣿⣯⣕⢕⢕⢕⢕⢕⠑⠀⠀⠀⠀⠀⠀⠀⠀⢕⢕⢕⣿⣿⣿⣿⣿⣿⣿⣿⣿⣿⡇⢕⢕⢕⠀⠀⠀⠀⠀⠀⠀⠀⠁⠀⢄⢄⢀⠁⠁⠀⢄⣱⠀⠐⢕⠷⠀⠕⠕⠑⠕⢕⢕⢕⢐⣿⣿⣿⣿⣿⣿⣿⣿⣿⢕⢕⠕⠀⢄⡇⢕⢔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⠕⠕⢕⢕⢕⢸⣿⣿⣿⣿⣿⣿⣿⣿⣿⡟⢕⣵⣿⣿⣿⣿⣿⣿⣿⣧⡄⢹⣿⣿⣿⣿⣿⣿⣿⡕⢕⢕⢕⢕⠀⢐⢄⢜⣇⣵⣴⣿⡏⢕⢺⡏⣿⢕⢕⢕⢕⢕⠀⠀⠀⠀⠀⠀⠀⠀⠀⢕⢕⠕⣿⣿⣿⣿⣿⣿⣿⣿⣿⣿⢇⢕⢕⢕⠀⠀⠀⠀⠀⠀⠀⠀⠀⠄⢕⢕⠀⠀⠀⠀⠁⠁⠀⠀⠀⠀⠀⠀⠀⠀⠀⠀⠁⢑⣸⣿⣿⣿⣿⣿⢟⢛⠛⠛⢔⠕⠀⠀⠁⠛⠃⠕⢕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⢀⢄⢔⢕⢕⢕⢕⠕⢸⢿⢿⢿⢿⣿⣿⣿⣿⡿⢕⣾⣿⣿⣿⣿⣿⣿⣿⣿⣿⣿⣦⣹⣿⣿⣿⣿⣿⣿⣷⡕⢕⢕⢕⢄⣵⣾⣿⣿⣿⣿⣿⣵⢕⣼⡏⠃⢕⢕⢕⢕⢕⠀⠀⠀⠀⠀⠀⠀⠀⠁⢕⢕⢃⣿⣿⣿⣿⣿⣿⣿⣿⣿⡏⢕⢕⢕⢕⠀⠀⠀⠀⠀⠀⠀⠀⠀⢀⢁⢀⠐⠀⠀⠀⠀⠀⠀⠀⠀⠀⠀⠀⠀⠀⠀⠀⠀⠁⠻⠿⢿⡿⠿⢿⢧⣕⢄⢀⣑⠀⠀⠀⠀⠀⠀⢁⣑⢕⣔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⢄⢔⢕⢕⡕⢕⢕⢕⢕⢕⢕⢕⢕⢕⢕⢕⣿⣿⣿⣿⢕⣸⣿⣿⣿⣿⣿⣿⣿⣿⣿⣿⣿⣿⣿⣿⣿⣿⣿⣿⣿⣿⣷⡕⢕⣱⣿⣿⣿⣿⣿⣿⣿⣿⡏⢇⣿⢇⢕⢕⢕⢕⢕⠅⠀⠀⠀⠀⠀⠀⠀⠀⠀⢕⢕⣰⢿⣿⣿⣿⣿⣿⣿⣿⡟⠷⢕⢕⢕⠕⠀⠀⠀⠀⠀⠀⠀⠀⠀⢕⠕⠑⠀⠀⠀⠀⠀⠀⠀⠀⠀⠀⠀⠀⠀⠀⠀⠀⠀⠀⠀⠀⠀⠀⠀⠀⠀⠀⠀⠙⢿⣶⡖⢂⠀⠐⠐⠘⠙⠕⢜⠑⢕⢕⢕⠘⠙⠙⠙⠙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⢕⢕⢕⢕⢕⢕⢕⢕⢕⢕⢕⢕⣿⣿⣿⣿⢕⣿⣿⣿⣿⣿⣿⣿⣿⣿⣿⣿⣿⣿⣿⣿⣿⣿⣿⣿⣿⣿⣿⣿⣳⣿⣿⣿⣿⣿⣿⣿⣿⣟⢇⢕⡻⢕⢕⢕⢕⢕⢕⠀⠀⠀⠀⠀⠀⠀⠀⠀⠀⠀⣿⣷⣾⣿⣿⣿⣿⣿⣿⣿⣿⣾⣶⣿⡟⠀⠀⠀⠀⠀⠀⠀⠀⠀⠀⠀⠀⠀⠀⠀⠀⠀⠀⠀⠀⠀⠀⠀⠀⠀⠀⠀⠀⠀⠀⠀⠀⠀⠀⠀⠀⠀⠀⠀⠀⠀⠀⠙⢷⡕⠑⣕⣕⣔⡀⠀⢕⠀⢕⢕⢕⠀⣀⣀⣐⣔⣕⣼⣿⣿⣾⣿⢇⢔⢕⢝⢟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⢕⢕⢕⢕⢕⢕⢕⢕⠁⠀⠁⢕⢕⢕⢕⢕⣿⣿⣿⣿⢕⣿⢿⣟⣽⣭⣭⣭⣭⣽⣟⢿⣿⣿⣿⣿⣿⣿⣿⣿⣿⣿⣿⢣⣿⣿⣿⣿⣿⣿⣿⣿⣿⢏⢕⢅⢕⢕⢕⢕⢕⢕⢕⠀⠀⠀⠀⠀⠀⠀⠀⠀⠀⠀⠜⠻⣻⣿⣿⣿⣿⣿⣿⣿⣿⡿⠏⠃⠁⠀⠀⠀⠀⠀⠀⠀⠀⠀⠀⠀⠀⠀⠀⠀⠀⠀⠀⠀⠀⠀⠀⠀⠀⠀⠀⠀⠀⠀⠀⠀⠀⠀⠀⠀⠀⠀⠀⠀⠀⠀⠀⠀⠀⠁⠀⢻⣿⣿⣷⣴⡕⠀⠁⣵⣵⣴⣿⣿⣿⣿⣿⣿⣿⣿⣿⡝⢕⢕⢕⢕⢕⢕⢕⢝⢻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⠑⠕⠑⠕⢕⢕⢕⠀⠀⠀⠁⢕⢕⢕⢕⣿⣿⢿⣟⣵⣷⣿⣿⡿⢿⢟⢟⢝⢝⢝⢝⢕⢹⣿⣿⣿⣿⣿⣿⣿⣿⣏⣿⣿⣿⣿⣿⣿⣿⣿⣿⡟⢕⡕⢇⢕⢕⢕⢕⢕⢕⠀⠀⠀⠀⠀⠀⠀⠀⠀⠀⠀⠀⠀⢜⢿⣿⣿⣿⣿⣿⡿⠟⠙⠀⠀⠀⠀⠀⠀⠀⠀⠀⠀⠀⠀⠀⠀⠀⠀⠀⠀⠀⠀⠀⠀⠀⠀⠀⠀⠀⠀⠀⠀⠀⠀⠀⠀⠀⠀⠀⠀⠀⠀⠀⠀⠀⠀⠀⠀⠀⠀⠀⠁⢳⣶⣷⣽⣟⢇⡔⠀⣿⣿⣿⣿⣿⣿⣿⣿⣿⣿⣿⡿⠁⠁⠑⢕⢕⢕⢇⢕⢕⢕⢘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⠁⠀⢀⢀⢀⠀⠁⢕⢕⣕⣽⣾⣿⣿⡿⢟⢝⢕⢕⢕⢕⢕⠁⠁⠁⠑⠑⠕⢜⠿⠿⠿⠿⢿⣿⡿⣼⣿⣿⣿⣿⣿⣿⣿⣿⣿⡇⢸⢼⢕⢕⢕⢜⢕⢕⢕⠀⠀⠀⠀⠀⠀⠀⠀⠀⠀⠀⠀⠀⠀⠁⠁⠁⠁⠁⠀⠀⠀⠀⠀⠀⠀⠀⠀⠀⠀⠀⠀⠀⠀⠀⠀⠀⠀⠀⠀⠀⠀⠀⠀⠀⠀⠀⠀⠀⠀⠀⠀⠀⠀⠀⠀⠀⠀⠀⠀⠀⠀⠀⠀⠀⠀⠀⠀⠀⠀⠀⠀⠀⠀⠘⢟⢿⣿⣿⣦⣄⡻⢿⣿⣿⣿⣿⣿⣿⣿⣿⡟⠁⠀⠀⢔⢕⢕⢕⠕⠕⠕⢡⣾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⠀⢕⢕⠕⠀⠀⢀⣡⣾⣿⣿⢟⢏⢕⢕⢕⢕⢕⢕⢕⢕⢕⠀⠀⠀⠀⠀⠀⠀⠀⠀⠀⠁⠀⠀⠱⢿⢿⢿⢿⣿⣿⣿⣿⣿⣿⢡⣼⡎⢕⢕⢕⢇⢕⢕⠕⠀⠀⠀⠀⠀⠀⠀⠀⠀⠀⠀⠀⠀⠀⠀⠀⠀⠀⠀⠀⠀⠀⠀⠀⠀⠀⠀⠀⠀⠀⠀⠀⠀⠀⠀⠀⠀⠀⠀⠀⠀⠀⠀⠀⠀⠀⠀⠀⠀⠀⠀⠀⠀⠀⠀⠀⠀⠀⠀⠀⠀⠀⠀⠀⠀⠀⠀⠀⠀⠀⠀⠀⠀⠀⢔⢕⢕⢕⢝⢻⢿⣿⣷⣯⣟⢟⢟⢟⢟⢟⠟⠁⠀⠀⠀⠁⠑⠕⠑⠀⠀⠰⢙⣿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⠀⠀⠀⢀⣴⣿⣿⣿⢟⢕⢕⢕⢕⢕⢕⢕⢕⢕⢕⢕⢕⠀⠀⠀⠀⠀⠀⠀⠀⠀⠀⠀⠀⠀⠀⠀⠀⠀⠀⠁⠉⠛⢿⣿⡇⣿⣿⢕⠕⠕⠑⠁⠀⠀⠀⠀⠀⠀⠀⠀⠀⠀⠀⠀⠀⠀⠀⠀⠀⠀⠀⠀⠀⠀⠀⠀⠀⠀⠀⠀⠀⠀⠀⠀⠀⠀⠀⠀⠀⠀⠀⠀⠀⠀⠀⠀⠀⠀⠀⠀⠀⠀⠀⠀⠀⠀⠀⠀⠀⠀⠀⠀⠀⠀⠀⠀⠀⠀⠀⠀⠀⠀⠀⠀⠀⠀⠀⠀⠀⢕⢕⢕⢕⢕⢕⢕⢝⢛⢿⣿⣷⣕⡕⢕⢕⠀⠀⠀⠀⢀⠀⠀⠀⠀⠀⣕⣡⡣⣿⣿⣷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⠀⠀⢠⣾⣿⣿⢟⢕⢕⢕⢕⢕⢕⢕⢕⢕⢕⢕⢕⢕⠕⠀⠀⠀⠀⠀⠀⠀⠀⠀⠀⠀⠀⠀⠀⠀⠀⠀⠀⠀⠀⠀⠀⠁⠕⠙⠁⠀⠀⠀⠀⠀⠀⠀⠀⠀⠀⠀⠀⠀⠀⠀⠀⠀⠀⠀⠀⠀⠀⠀⠀⠀⠀⠀⠀⠀⠀⠀⠀⠀⠀⠀⠀⠀⠀⠀⠀⠀⠀⠀⠀⠀⠀⠀⠀⠀⠀⠀⠀⠀⠀⠀⠀⠀⠀⠀⠀⠀⠀⠀⠀⠀⠀⠀⠀⠀⠀⠀⠀⠀⠀⠀⠀⠀⠀⠀⠀⠀⠀⠁⠑⠕⠕⠕⠕⠕⢕⢕⢕⢝⢿⣿⣿⣦⡄⠀⠀⠀⢕⢕⢔⠀⠀⠀⣥⣃⢻⣟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⢄⢔⢄⠀⠀⠜⣿⡿⢇⢕⢕⢕⢕⢕⠕⠕⠕⠕⠕⠕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⠑⢝⢿⣿⣿⣦⠀⠀⠀⠀⠀⠀⠀⢸⣯⣿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⢄⠀⠀⠟⠃⠑⢕⢕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⢜⢻⣿⣿⢔⢔⠀⠀⠀⠀⢕⢜⢻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⠔⠀⠀⠀⠀⠁⠑⠀⠀⠀⠀⠀⠀⠀⠀⠀⠀⠀⠀⠀⠀⠀⠀⠀⠀⠀⠀⠀⠀⠀⠀⠀⠀⠀⠀⠀⠀⠀⠀⠀⠀⠀⠀⠀⠀⠀⠀⠀⠀⠀⠀⠀⠀⠀⠀⠀⠀⠀⠀⠀⠀⠀⠀⠀⠀⢀⢀⢄⢄⢄⢄⢄⢄⢄⢀⢄⠀⢄⠄⠀⢀⢀⢀⢀⠀⠀⠀⠀⠀⠀⠀⠀⠀⠀⠀⠀⠀⠀⠀⠀⠀⠀⠀⠀⠀⠀⠀⠀⠀⠀⠀⠀⠀⠀⠀⠀⠀⠀⠀⠀⠀⠀⠀⠀⠀⠀⠀⠀⠀⠀⠀⠀⠀⠀⠀⠀⠀⠀⠀⠀⠀⠀⠀⠙⠃⠑⠑⠀⠀⠀⢕⢕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⠄⠑⠀⠀⠀⠀⠀⠀⠀⠀⠀⠀⠀⠀⠀⠀⠀⠀⠀⠀⠀⠀⠀⠀⠀⠀⠀⠀⠀⠀⠀⠀⠀⠀⠀⠀⠀⠀⠀⠀⠀⠀⠀⠀⠀⠀⠀⠀⠀⠀⠀⠀⠀⠀⠀⠀⠀⠀⠀⠀⠀⠀⠐⠐⠔⢁⢕⢕⢕⢕⢕⢕⢕⢕⢕⢕⢅⢄⢕⠕⢁⠑⢅⢔⢕⢕⠕⢕⢔⠔⠀⠀⠀⠀⠀⠀⠀⠀⠀⠀⠀⠀⠀⠀⠀⠀⠀⠀⠀⠀⠀⠀⠀⠀⠀⠀⠀⠀⠀⠀⠀⠀⠀⠀⠀⠀⠀⠀⠀⠀⠀⠀⠀⠀⠀⠀⠀⠀⠀⠀⠀⠀⠀⠀⠀⠀⠀⠀⠀⠀⢄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⠀⠀⠀⠀⠀⠀⠀⠀⠀⠀⠀⠀⠀⠀⠀⠀⠀⠀⠀⠀⠀⠀⠀⠀⠀⠀⠀⠀⠀⠀⠀⠀⠀⠀⠀⠀⠀⠀⠀⠀⠀⠀⠀⠀⠀⠀⠀⠀⠀⠀⠀⠀⠀⢀⢄⢄⢔⢔⢕⢑⠁⠐⢕⢁⢕⢕⢕⢕⢕⢕⢕⢕⢕⢕⢕⢕⢕⢕⢕⠑⢕⢕⢕⢕⢕⢄⢐⢑⢀⢄⢄⢑⢅⢔⠀⠀⠀⠀⠀⠀⠀⠀⠀⠀⠀⠀⠀⠀⠀⠀⠀⠀⠀⠀⠀⠀⠀⠀⠀⠀⠀⠀⠀⠀⠀⠀⠀⠀⠀⠀⠀⠀⠀⠀⠀⠀⠀⠀⠀⠀⠀⠀⠀⠀⠀⠀⠀⠀⢠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⠀⠀⠀⠀⠀⠀⠀⠀⠀⠀⠀⠀⠀⠀⠀⠀⠀⠀⠀⠀⠀⠀⠀⠀⠀⠀⠀⠀⠀⠀⠀⠀⠀⠀⠀⠀⠀⠀⠀⠀⠀⠀⠀⠀⠀⠀⠀⠀⠀⠀⢀⢐⠄⠀⠀⠑⢕⢕⢕⢔⢔⢕⢕⢕⢕⢕⢕⢕⢕⢕⢕⢕⢕⢕⢕⢕⢕⢕⢕⢕⢕⢕⢕⢕⢕⢕⢕⢕⢕⢔⢑⢕⢕⢅⢄⢄⢁⢀⠀⠀⠀⠀⠀⠀⠀⠀⠀⠀⠀⠀⠀⠀⠀⠀⠀⠀⠀⠀⠀⠀⠀⠀⠀⠀⠀⠀⠀⠀⠀⠀⠀⠀⠀⠀⠀⠀⠀⠀⠀⠀⠀⠀⠀⠀⠀⠀⠀⠀⠑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⠀⠀⠀⠀⠀⠀⠀⠀⠀⠀⠀⠀⠀⠀⠀⠀⠀⠀⠀⠀⠀⠀⠀⠀⠀⠀⠀⠀⠀⠀⠀⠀⠀⠀⠀⠀⠀⠀⠀⠀⠀⠀⠀⠀⠀⠀⠀⠀⠐⠑⠑⠑⠐⠐⠁⠐⠑⠐⠑⠑⠑⠑⠑⠑⠑⠑⠑⠑⠑⠑⠑⠑⠑⠑⠑⠑⠑⠑⠑⠑⠑⠑⠑⠑⠑⠑⠑⠑⠑⠑⠑⠑⠑⠑⠑⠑⠑⠑⠑⠀⠀⠀⠀⠀⠀⠀⠀⠀⠀⠀⠀⠀⠀⠀⠀⠀⠀⠀⠀⠀⠀⠀⠀⠀⠀⠀⠀⠀⠀⠀⠀⠀⠀⠀⠀⠀⠀⠀⠀⠀⠀⠀⠀⠀⠀⠀⠀⠀⠀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⢻⢟⢏⢕⢕⢝⢝⢕⢕⢕⢜⣿⣿⢕⢕⢜⡟⢟⢕⢕⣿⣿⢏⢕⢸⣿⣿⢇⢜⢻⡿⢟⢕⢜⣿⣿⢕⢕⢕⢜⢿⢿⢟⢕⢕⢕⢝⢕⢕⢝⣿⣿⢕⢸⣿⣿⢟⢕⢿⣿⣿⢟⢻⣿⣿⣿⢕⣿⣿⣿⢿⢕⢕⢸⣿⣿⣿⢕⢹⣿⡟⢕⢕⣿⣿⣿⢕⢸⣿⣿⡟⢕⣻⣿⣿⣿⡟⢝⢻⣿⣿⢕⢕⢝⢟⢏⣻⣿⣿⣿⣏⢕⢻⣿⣿⢇⢜⣿⣿⣿⣿⣿⣿⣿⡏⢝⣿⣿⣿⣟⣝⣿⢿⢟⣕⡜⣿⣿⣿⣿⡿⣿⣿⣿⣧⣜⣿⣿⣿⣿⣿⣿⣿⣿⢿⣿⣿⣿⡿⢟⣿⣿⡏⢕⢸⣿⣿⣿⣿⣿⣿⣿⣿⣟⢹⢿⣿⣿⣟⣸⣿⡿⢿⣿⣿⣿⡿⢏⢕⢹⣿⣿⡇⢸⣿⣿⣿⣿⢕⢕⢻⣿⣿⢝⢝⣿⣿⡟⢕⢝⣿⣿⢕⢕⢟⢟⢏⢕⢝⢟⢟⢕⢕⢕⢜⢝⢝⢕⢕⢜⢿⡏⢕⢕⢻⠀</a:t>
            </a:r>
            <a:br/>
            <a:r>
              <a:t>⢇⢕⢕⢕⢕⢕⢕⢕⢕⢕⢕⢕⢕⢕⢕⢕⢕⡕⢕⢕⢕⢇⢕⢕⢕⢸⢝⢕⢕⢕⢿⢏⢕⢕⢕⡕⢕⢕⢕⢕⢕⢕⢕⢕⢕⢕⢕⢕⢕⢕⣿⢕⢕⢕⢕⢜⢕⢕⢕⣿⣿⡇⢕⢜⣿⡟⢕⢜⢹⣿⡏⢕⢝⣿⣿⡇⢕⢕⢜⣿⡿⢕⢕⢕⢜⢕⢕⢕⣿⣿⡏⢕⢜⣿⣿⢕⢕⢹⣿⣿⢏⢕⢕⢜⣿⣿⢕⢕⣷⢕⢕⢕⢕⢕⢝⢕⢕⢕⢹⣿⢕⢕⢝⢝⢜⢝⢝⣿⣿⢕⢕⢻⣿⣿⢏⢜⢕⢕⢜⣿⡏⢹⣿⣿⡟⢕⣿⣿⣿⣏⢝⣿⣿⣿⡇⢸⣿⣿⡿⢕⢻⣿⣿⡇⢕⣿⣿⡇⢕⢜⣿⣿⣟⢝⢝⢝⢝⣿⢇⢕⢕⢹⣿⢇⢕⢕⢕⢕⢜⢝⢝⢱⡇⢕⢸⣿⡟⢕⢕⢻⣿⣿⢏⢕⢕⢕⢜⢕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⢱⣿⣿⢕⢕⢕⢕⢕⢇⢕⣿⣿⡟⢕⢕⢟⢝⢕⢕⢕⢕⣿⡕⢕⢕⢕⢕⢕⢕⢕⢸⢻⡇⢕⢱⣿⣿⡇⢕⢸⡿⢻⢕⢕⢕⢕⢟⣿⢕⢕⣾⣧⡕⢕⢕⢕⣱⢕⢕⢕⢕⣿⢕⢕⢕⢕⢕⢕⢾⣿⣿⡇⢕⢺⡿⢻⡕⢕⢕⢕⢕⣼⣧⣼⣿⣿⢿⢷⢿⣿⣿⣿⣾⣿⣿⣿⡇⢸⣿⣿⣿⢕⢾⣿⣿⡿⢷⣿⣿⣇⢕⢕⣿⢿⢿⢕⢕⢕⣾⣿⡇⢕⢕⢝⣿⢕⢕⢕⣱⢕⢕⢕⢕⢜⢕⢕⢸⣷⣕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⢗⢕⢕⢕⣿⡟⢕⢕⢸⣼⢇⢕⢕⢝⣿⢕⢕⢕⢕⢕⢕⢕⢕⢕⣿⡟⢕⢕⢕⣕⢕⢕⢕⢸⣿⢇⢕⢕⣿⣿⢕⢕⢸⣿⢕⢕⢕⢕⢕⢕⢕⢕⢕⢿⡿⢇⢕⢕⣾⢇⢕⢕⢕⣾⣿⢕⢕⢜⢕⢕⢕⢜⣿⣿⡇⢕⢜⢕⢕⢸⢇⢕⢕⢕⢟⢟⢟⣿⢕⢕⢕⢜⣿⣿⡏⢕⣿⣿⣿⢕⢕⣿⣿⣿⢕⢸⣿⣿⡇⢕⢜⢿⣿⢕⢕⢕⢕⢕⢝⢕⢕⢻⣿⡇⢕⢕⢜⡝⢕⢕⢕⣿⣧⢕⢕⢸⣕⢕⢕⢜⣿⣿⢕⢕⢜⢕⢕⢕⢕⢕⢕⢕⢕⢕⢕⢸⣿⢇⢕⢕⢸⢕⢕⢕⢕⢕⢕⢕⢕⢕⢕⢕⢕⢕⢕⢕⢕⢕⢕⢕⢕⢕⢕⢕⢕⠀</a:t>
            </a:r>
            <a:br/>
            <a:r>
              <a:t>⣇⢕⢕⢕⢕⢕⢕⢕⢕⢕⢕⢕⢕⢕⢕⢕⢕⢕⢕⢕⢕⢕⢕⢕⢕⢕⢕⢕⢕⢕⢕⢕⢕⢕⢕⢕⢕⢕⢕⢕⢕⢕⢕⢕⢕⢕⢕⢕⢕⢕⢕⢕⢕⢕⢜⣿⡕⢕⢕⣿⣵⢕⢕⢾⣿⡇⢕⢕⢕⢕⢕⢕⢕⢕⢕⢕⢕⢕⢱⣿⣷⡕⢕⢱⣿⡷⢕⢱⢝⣿⢕⢕⢕⣿⣿⢇⢕⢼⢿⢕⢕⢕⢕⢕⢕⢕⢕⡕⢕⢕⢕⢕⢕⣱⣷⡕⢕⢜⢝⣕⢕⢕⢕⢕⢕⢕⢱⣿⣿⢕⢕⢕⢕⢕⢕⢕⢕⢕⢇⢵⣷⣾⢝⢕⢕⢕⢕⢟⣿⡇⢕⢻⣿⣿⡇⢱⣿⣿⡿⢇⣾⣿⣿⡇⢕⢱⣿⢕⢕⢕⢕⢕⢕⢱⢕⢕⢸⢏⢕⢕⢕⢕⢕⢕⢕⢕⢝⢇⢕⢕⢜⢻⢕⢕⢕⢜⢕⢕⢕⢕⢕⢕⢕⢕⢕⢕⢕⢕⢕⢕⢜⢕⢕⢕⢕⢕⢕⢕⢕⢕⢕⢕⢕⢕⢕⢕⢕⢕⢕⢕⢕⢕⢕⢕⢕⢕⢕⢕⢕⢕⠀</a:t>
            </a:r>
            <a:br/>
            <a:r>
              <a:t>⡏⢕⢕⢕⢕⢕⢕⢕⢕⢕⢕⢕⢕⢕⢕⢕⢕⢕⢕⢕⢕⢕⢕⢕⢕⢕⢕⢕⢕⢕⢕⢕⢕⢕⢕⢕⢕⢕⢕⢕⢕⢕⢕⢕⢕⢕⢕⢕⢕⢕⢕⢕⢕⢕⢕⢇⢕⢕⢕⣿⡟⢕⢕⢸⣿⡇⢕⢕⢕⢕⢕⢕⢕⢕⢕⢕⢕⢕⢕⣿⣿⣕⢕⣸⣿⢕⢕⢕⢕⢝⢕⢕⢕⢟⢕⢕⢕⢕⢕⢕⢕⢕⣵⢕⢕⢕⢕⢕⢕⢕⢕⢕⢕⢿⡿⢕⢕⢱⣿⣿⢕⢕⢱⣷⢕⢕⢕⢿⣿⢕⢕⢕⢕⢕⢕⢕⢕⢕⢕⢕⢕⢹⣿⢕⢕⢕⢕⢕⢟⢕⢕⢕⣿⣿⢕⢕⢝⢟⢕⢕⢸⣿⣿⡇⢕⢕⢟⣵⢇⢕⢕⢕⡕⢕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⣕⢕⢕⢕⢎⡵⢕⢕⣜⢼⡇⢕⢕⢕⢕⢕⢕⢕⢕⢕⢕⢕⣵⣾⡷⢟⢟⢺⢿⣻⡇⢕⢕⢱⣕⡕⢕⢱⣵⡇⢕⢕⢕⢕⢕⢕⢕⢿⢕⢕⢕⢕⢕⢕⢕⢕⢕⢕⣿⣧⢕⢕⢸⣿⣿⢕⢕⢜⢟⢕⢕⢕⣼⡏⢕⢕⢕⢕⢕⢕⢕⢕⢕⢕⢕⢕⣾⣟⢕⢕⢕⢕⢕⢱⢕⢕⢕⣿⣿⢕⢕⣵⡕⢕⢕⢸⣿⣿⡇⢕⢱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⢝⢕⢕⢕⢕⢕⢕⢕⢕⢜⢕⢕⢕⢕⢕⢕⢕⢕⢕⢕⢕⢕⢜⣿⣏⢕⢕⢕⢕⢝⢕⢕⢕⢸⢿⡕⢕⢜⣿⢇⢕⢕⢕⡿⢕⢕⢕⢕⢕⢕⢕⢕⢕⢕⢕⢕⢕⢕⣟⢹⢕⢕⢜⣟⢕⢕⢕⢕⢕⢕⢕⢕⣿⣷⢕⢕⢕⢷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⢇⢕⢕⢕⢕⢕⢕⢕⢕⢕⢕⢜⢳⡝⢕⢕⢕⢕⢕⢕⢕⢕⢕⢵⡗⢇⢕⢜⣗⢕⢕⢕⢕⢕⢕⢕⢕⢕⢕⢕⢕⢕⢕⢕⢕⢕⢕⢕⢕⢇⢕⢕⢕⣕⡕⢕⢕⢕⢕⢕⢕⢕⣿⣻⢕⢕⢕⡕⢕⢕⢕⢕⢕⢕⢕⢕⢕⢕⢕⢕⢕⢕⢱⣷⡕⢕⢕⢜⢕⢕⢕⢱⣷⡕⢕⢕⢸⡷⢕⢕⢸⣿⣷⢕⢕⢕⢕⣿⣿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⠕⢕⣕⢕⢕⢕⢕⢕⢕⢕⢕⢕⢕⢕⢕⢕⢕⢕⢕⢕⢕⢕⢕⢕⢕⢕⢕⢕⢕⢕⢕⢕⢕⢕⢕⢕⢇⢕⢕⢕⡕⢕⢕⢕⢕⢕⢕⢕⢕⢕⢱⢕⢕⢕⢕⢕⢇⢕⢕⢕⢏⢕⢕⢕⢕⡇⢕⢕⢕⢻⣿⢕⢕⢕⢕⢕⢕⢕⢕⢕⢕⢕⢕⢕⢕⢕⢕⢕⢕⢸⣿⡕⢕⢕⡿⢇⢕⢕⢕⣿⡇⢕⢕⢕⢇⢕⢕⢕⣿⣟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⠑⠀⠀⠑⠕⢕⢕⢕⢕⢕⢕⢕⢱⡕⢕⢕⢕⢕⢕⢕⢕⢕⢕⢕⢕⢕⢕⢕⢕⢕⢕⢕⢕⢕⢕⢕⢕⢕⢝⢕⢕⢕⢕⢕⢕⢕⢕⢕⢕⢕⢕⢕⢕⢕⢱⢕⢕⢕⣕⢗⢕⢕⢕⢕⢕⢕⢕⣿⣿⢕⢕⢕⢕⢕⢕⢕⢕⢕⢕⢕⢕⢕⢕⢕⢕⢕⢕⢕⢱⢇⢕⢱⣿⡇⢕⢕⢸⣿⣇⢕⢕⢕⢕⢕⢕⢱⣿⣿⢕⢕⢕⢾⣿⣿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⠀⠀⠀⢕⢕⠀⢔⢔⢕⢕⢔⢕⢁⢑⢕⢕⢕⢕⢕⢜⢕⢕⢕⢕⢕⢕⢕⢕⢕⢕⢕⢕⢕⢕⢕⢕⢕⢕⢕⢕⢕⢕⢕⢕⢕⢕⢕⢕⢕⢕⢕⢕⢕⢕⢕⢕⢕⢕⢕⢕⢕⢕⢕⢕⢏⢕⢕⢕⢕⢕⢕⢕⢕⣾⢻⢕⢕⢕⢕⢕⢕⢕⢕⢕⢕⢕⢕⢕⢕⢕⢕⢕⢕⢕⢕⢕⢕⢕⣿⡗⢕⢕⢕⣿⣷⢕⢕⢕⢕⢕⢕⢕⢝⢿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⢿⣷⣵⣕⢜⢟⢧⡕⢕⢕⢔⢔⠀⢕⠁⠄⢕⢕⢕⢕⢕⢅⢅⢅⢔⢄⢑⠕⢕⢕⢕⢕⢕⢕⢕⢕⢕⢕⢕⢕⢕⢕⢕⢕⢕⢕⢕⢕⢕⢕⢕⢕⢕⢕⢕⢕⢕⢕⢕⢕⢕⢕⢕⢕⢕⢕⢕⢕⢕⢕⢕⢕⢕⢕⢕⢕⢕⢕⢕⢕⢕⢕⢕⣗⢗⢕⢕⢕⢕⢕⢕⢕⢕⢕⢕⢕⢕⢕⢕⢕⢕⢕⢕⢕⢕⢕⢕⢕⢾⣷⢕⢕⢕⣿⣿⢕⢕⢜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⣕⣕⡕⢕⢕⢜⢟⢿⣷⣷⣿⠕⠀⠁⠁⠁⢕⢕⠀⢕⢕⢕⢕⢕⢕⢕⢕⢕⢕⢕⢕⢕⢕⢕⢕⢕⢕⢕⢕⢕⢕⢕⢕⢕⢕⢕⢕⢱⢕⢕⢕⢕⢝⢕⢕⢕⢕⢕⢕⢕⢕⢕⢕⢕⢕⢕⢕⢕⢕⢕⢕⢕⢕⢕⢕⢕⢕⢕⢕⢕⢕⢕⢕⢕⢕⢕⢕⢕⢕⢕⢕⢕⢕⢕⢕⢕⢕⢕⢕⢕⢕⢕⢕⢕⢕⢕⢕⢕⢕⢕⢕⢸⡏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⢝⢝⢻⢿⣷⣷⣷⣷⣿⣿⣿⢀⠀⠀⠀⠀⢕⢕⠀⠀⠑⠕⠕⢕⢕⢕⢕⢕⢕⢕⢕⢕⢕⢕⢕⢕⢕⢕⢕⢕⢕⢕⢕⢱⢕⢕⢕⢕⢕⢕⢕⢕⢕⢕⢕⢕⢕⢕⢕⢕⢕⢕⢕⢕⢕⢕⢕⢕⢕⢕⢕⢕⢕⢕⢕⢕⢕⢎⢕⢕⢕⢱⢎⢕⠕⠑⢀⢁⠕⢕⢕⢕⢕⢕⢕⢕⢕⢕⢕⢕⢕⢕⢕⢕⢕⢕⢕⢕⢕⢕⢕⢸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⢝⢝⣿⣿⣿⣿⣷⣦⢔⠀⠀⢕⢕⠀⠀⠀⠀⠀⠀⠀⠁⠁⠁⠑⠕⢕⢕⢕⢕⢕⢑⠕⢕⢕⢕⢕⢕⢕⢕⢕⢕⢕⢕⢕⢕⢕⢕⢕⢕⢕⢕⢕⢕⢕⢕⢕⢕⢕⢕⢕⢕⢕⢕⢕⢕⢕⢕⢕⢕⢕⢕⢕⢕⢕⢕⢾⣷⣕⢁⢄⢀⠑⠑⢀⢕⢕⢕⢕⢕⢕⢕⢕⢕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⠕⢕⢕⢝⢻⢿⣿⣿⣿⣿⣿⣿⣿⣿⣿⡿⠕⠀⠀⢕⢕⠀⠀⠀⠀⠀⠀⠀⠀⠀⠀⠀⠀⠁⠁⠕⢕⠁⠀⠀⠁⠁⠑⠑⠕⢕⢕⢕⢕⢕⢕⢕⢕⢕⢕⢑⢕⢕⢕⢕⢕⢕⢕⢕⢕⢕⢕⢕⢕⢕⢕⢕⢕⢕⢕⢕⢕⢑⢕⢕⢕⢕⢕⢕⢜⢿⣷⡕⢅⢔⢕⢕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⠁⢕⢕⢕⢕⢕⢕⢕⢕⢕⢕⢝⢝⢝⢕⠁⠀⠀⠀⠀⢕⠀⠀⠀⠀⠀⠀⠀⠀⠀⠀⠀⠀⠀⠀⠀⠀⠀⠀⠀⠀⠀⠀⠀⠀⠀⠀⠀⠁⠑⠕⢕⢕⢕⢕⢕⢕⠕⠀⠀⠀⠀⠄⢀⠑⢕⢕⢅⠁⠁⠑⠕⠕⢝⢧⡅⢑⠅⠁⠁⠑⠕⢕⢕⢕⢕⢝⢳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⠁⠑⠑⠕⢕⢕⢕⢕⢕⢕⢕⠑⠑⠑⠑⠕⢕⢕⢕⢕⢕⢕⢅⠁⠑⠕⢕⢕⢕⢕⢕⢕⢕⢕⢕⠀⢕⢕⢕⢕⢕⢕⢕⢕⢕⠕⠕⠕⠱⠷⢔⢀⠀⠀⠀⢕⢕⠀⠀⠀⠀⠀⠀⠀⠀⠀⠀⠀⠀⠀⠀⠀⠀⠀⠀⠀⠀⠀⠀⠀⠀⠀⠀⠀⠀⠀⠀⠁⠕⢕⠕⠑⠀⠀⠀⠀⠔⠀⠑⢀⠀⠑⠕⠀⠀⠀⠀⠀⠕⢕⢝⢷⣅⢀⠀⠔⠀⢁⢕⢕⣕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⢀⢄⢀⢀⠀⠀⠀⠑⢕⢕⢕⠅⠄⠔⠀⠀⠀⠀⠁⠕⢕⢕⢕⢕⢕⢕⢔⢄⢄⢀⢕⢕⠕⢕⢕⣕⣕⣱⣕⢕⠑⠁⠁⠁⠁⠁⠀⠀⠀⠀⠀⠀⠀⠁⠀⠀⠀⠀⢕⠀⠀⠀⠀⠀⠀⠀⠀⠀⠁⠀⠀⠀⠀⠀⠀⠀⠀⠀⠀⠀⠀⠀⠀⠀⠀⠀⠀⠀⠀⠀⠀⠀⠀⠀⠀⠀⠀⠀⢀⠐⠁⠁⠔⠀⠀⠀⠀⠀⠀⠀⠀⠑⠑⢕⢝⢳⢧⣔⢄⢕⢕⢕⢕⢕⢝⢕⢳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⣷⣷⣗⣱⣧⣵⣷⣷⣷⣷⣷⣧⣵⣷⣷⣷⣷⣷⣷⣾⣿⣿⣿⣿⣿⣿⣇⠀⢸⣿⣿⣿⣿⡕⢔⢰⢴⢴⢴⣴⣤⡄⢄⢄⢀⢀⠀⠀⠀⠀⠀⠀⠀⠀⠀⠀⠀⠀⠀⠀⠀⠀⠀⠀⠀⠀⠀⠀⠀⠀⠀⠀⠀⠀⠀⠀⠀⠀⠀⠀⠀⠀⠀⠀⠀⠀⠀⠀⠀⠀⢄⠐⠀⠀⠀⠀⠀⠀⠀⠀⢀⢀⠀⠀⠀⠀⠑⠑⠕⢕⢕⢜⢹⢧⣕⡕⢕⢕⢕⢕⢕⢕⢕⢕⢇⢕⠁⠑⠕⠕⢕⢕⢕⢔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⣷⠁⢕⡿⢿⣿⣿⡇⠁⠁⠑⠐⠑⠐⠁⠁⠁⠙⠘⠑⠕⠔⠀⠀⠀⠀⠀⠀⠀⠀⠀⠀⠀⠀⠀⠀⠀⠀⠀⢄⢑⢔⠀⠀⠀⠀⠀⠀⠀⠀⠀⠀⠀⠀⠀⠀⠀⠀⠀⠀⠀⠀⠀⠁⠀⠀⠀⠀⠀⠀⠀⠀⢀⣵⣿⣿⣷⣧⣵⣴⣄⢄⢕⢕⢕⢕⢕⢕⢜⢝⢗⢕⢕⢕⢕⢕⢕⢕⢕⢕⣄⣄⣀⣄⣄⣕⣕⣜⡕⢵⢕⣕⣕⡕⢵⢵⢵⡕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⣽⣝⣝⣟⢿⣿⣿⣿⣿⣿⣿⣿⣿⣿⣿⣿⣿⣿⣿⣿⣿⣿⣿⣿⣿⣿⣿⡟⠀⢕⣿⢟⢝⠟⠕⠀⠀⠀⠀⠀⠀⠀⠀⠀⠀⠀⠀⠀⠀⠀⠀⠀⠀⠀⠀⠀⠀⠀⠀⠀⠀⠀⠀⠀⠀⠀⢕⢕⢔⢀⠀⠀⠀⠀⠀⠀⠀⢀⢄⢄⢀⢀⠀⠀⠀⠀⠀⠀⠀⠀⠀⠀⠀⠀⠀⠀⠀⠀⠀⠀⢻⣿⣿⣿⣿⣿⣿⣿⣿⣷⣷⡕⢕⢕⢕⢕⢕⢕⢕⢕⢕⢕⢕⢱⢵⢵⢷⢧⢕⢜⡝⢝⢝⢕⣕⢕⢕⣷⣷⣷⣼⣽⣝⣗⡳⢼⣽⣕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⢇⠀⢸⢏⢕⠁⠀⠀⠀⠀⠀⠀⠀⠀⢄⢔⢔⢀⠀⠀⠀⠀⠀⠀⠀⠀⠀⠀⠀⠀⠀⠀⠀⠀⠀⠀⠀⠀⠀⢕⢕⢕⢕⢕⢀⠀⠀⠀⠀⠀⠄⠕⠕⠁⠀⠀⠀⠀⠀⠀⢀⠀⠀⠁⠁⠀⠀⠀⠀⠀⠀⠀⠀⢸⣿⣿⣿⣿⣿⣿⣿⣿⣿⣿⣿⣧⢕⢕⢕⢕⠕⢕⢕⢕⢕⢕⢕⡕⢱⢕⢇⢝⢕⢕⠕⢕⢝⢕⢕⢕⢜⢝⢝⢻⣿⣿⡝⢝⢟⢷⢽⣝⡳⢇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⡻⢝⢿⢗⢿⢿⢿⣿⣿⣿⣿⣿⣿⣿⣿⣿⣿⣿⣿⣿⣿⣿⣿⣿⣿⣿⣿⡟⠁⢄⢕⢕⠁⠀⠀⠀⠀⠀⠀⠀⠀⠀⢕⢕⢕⢕⠀⠀⠀⠀⠀⠀⢀⢀⠀⠀⠀⠀⠀⠀⠀⠀⠀⠀⠀⠀⢄⢄⢄⠀⠁⠑⠕⠄⠀⠐⠕⠕⠐⢕⠁⠀⠐⠀⠀⠀⠀⠀⠀⠀⠀⠀⠀⠀⠀⠀⠀⠀⠀⠄⢁⠕⢕⢗⣇⣵⣽⣵⣵⣵⣷⢵⢷⣵⣵⣷⣷⡷⢇⢕⢕⢕⢕⢕⢕⢕⢕⢕⢕⢔⣕⣱⣕⣕⢁⢑⠕⢷⢵⢵⢵⢕⢕⢕⢱⢵⢕⡕⢕⢜⢽⡵⣼⢕⢕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⢟⢟⠝⢕⢕⢕⢕⢕⢕⢕⢕⢕⢕⢕⢝⢝⢟⢟⢿⢿⢿⣿⣿⣿⣿⣿⣿⣿⣿⣿⢟⠁⢄⣕⢕⢱⢀⠀⠀⠀⠀⠀⠀⠀⠀⠀⢕⢕⢕⢕⠀⠀⠀⠀⢄⢕⢕⠑⢕⢔⢄⠀⠀⠀⠀⠀⠀⠀⠀⠀⠁⢕⢕⠀⠀⢄⠄⠀⠄⠀⠀⠀⠕⢕⠀⠀⠀⠀⠀⠀⠄⠄⠀⠀⠀⠀⠀⠀⠀⠀⠀⠀⠀⠀⠁⠑⠔⠔⢇⢗⢇⢜⢱⢳⢟⢞⢟⢟⢝⢝⢕⢕⢕⠕⢕⢕⢕⢕⢅⢕⣕⣵⣾⣿⡿⢿⢟⠙⠕⠑⠀⢸⢱⣷⣷⡜⣿⣷⡞⢇⣱⣾⣷⣦⣜⢻⢿⢿⢿⢿⢷⢧⢵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⢝⢝⢟⢿⢿⢿⢟⠏⠀⣠⣾⣿⣷⣕⢕⢔⠀⠀⠀⠀⠀⢔⠄⢀⢕⢕⢕⠕⠀⠀⠀⠀⠑⠑⠁⠀⠁⠁⠁⠀⠀⠀⠀⠀⠀⠀⠀⠀⠀⠀⠀⠀⠀⠀⠀⠀⠀⠀⠀⠀⠀⠀⠀⠀⠀⠀⠀⠀⠀⠀⠀⠀⠀⠀⠀⠀⠀⠀⠀⠀⠀⠀⠀⠀⠀⠀⠀⠁⠁⠁⠁⠁⠁⠁⠁⠁⠐⠔⢕⢕⢕⢕⢕⢕⢕⢕⣱⣾⣿⣿⣷⣿⡇⢕⢕⢅⠀⠀⠀⢕⢇⣿⣿⡕⢝⢜⣱⣵⣝⣝⣕⣕⣱⣵⣷⣶⡷⣷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⢅⢄⢄⢱⢿⢿⣿⡿⢏⢕⢕⢕⢄⢄⣰⣴⣷⣾⣿⣿⢕⢕⠀⠀⠀⠀⠀⠀⠀⠀⠀⠀⠀⠀⠀⠀⠀⠀⠀⠀⠀⠀⠀⠀⠀⠀⠀⠀⠀⠀⠀⠀⠀⠀⠀⠀⠀⠀⠀⠀⠀⠀⠀⠀⠀⠀⠀⠀⠀⠀⠀⠀⠀⠀⠀⠀⢀⡀⢀⠀⠀⠀⠀⠀⠀⠀⠀⠀⠀⠀⠀⠀⠀⠁⢕⢕⢕⢕⢕⢕⣱⣿⣿⣿⣿⣿⣯⣿⣷⣵⣵⣄⡄⢔⡕⣱⣿⢟⢕⢱⢵⢵⣷⣾⣿⣿⣿⣿⣿⣿⣿⣷⢜⢝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⢝⢝⢟⢟⢟⢕⠑⠀⠀⠀⠀⠀⠀⠀⠀⠀⠀⠀⠀⠀⠀⠀⠀⠄⠄⠀⠀⠀⠀⠀⠀⠀⠀⠀⠀⠀⠀⠀⠀⠀⠀⠀⠀⠀⠀⠀⠀⠀⠀⠀⠀⠀⠀⠀⠀⠀⠀⠀⠀⠀⠄⢵⣿⢷⢕⠀⠀⠀⠀⠀⢀⣀⣀⣄⣤⡄⢄⢀⠀⠀⠕⢕⢕⢕⢱⣿⣿⣿⣿⣿⣿⣿⣿⣿⣿⣿⣿⣿⣿⣿⢟⢝⢕⢵⣷⣳⣿⣿⣿⣿⣿⣿⣿⣿⣿⣿⣿⢇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⠀⠀⠀⠀⠀⠀⠀⠀⠀⠀⠀⠀⠀⠀⠀⢄⢄⠔⢄⢀⠀⠀⠀⠀⢀⢀⠀⠀⠀⠀⠀⠀⠀⠀⠀⠀⠀⠀⠀⠀⠀⠀⠀⠀⠀⠀⠀⠀⠀⠀⠀⠀⠀⠀⠀⠘⠝⢷⠕⠀⠔⠐⢀⣱⣾⣿⣿⣿⣿⣿⣷⣧⣕⣔⢔⢕⢕⢕⣾⣿⣿⢝⢝⣿⣿⣿⣿⣿⣿⣿⣿⣿⣿⣿⢕⢕⢱⡿⢿⢿⣿⣿⣿⣿⣿⣿⣿⣿⣿⣿⣿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⢱⣱⣵⣵⣵⣵⣵⣕⣕⣕⣕⣕⣕⣕⣕⣕⣕⣕⣕⣕⡁⢑⠕⢱⣷⣷⣷⣵⡕⢕⢕⢕⠁⠁⠑⠕⠕⢕⢕⢕⢀⠀⠀⠀⠀⠀⠀⠀⠀⠀⠀⠀⠀⠀⠀⠑⠀⠀⠀⠅⠀⠀⠀⠀⢕⢕⢔⠀⢀⠀⠀⠀⠀⠀⠀⠀⠀⠀⠀⠀⠀⠀⠀⠀⠀⠀⠀⠀⠀⠀⠀⠀⠀⠀⠀⠀⠀⠀⠀⠀⠀⠀⠑⠟⢿⣿⣿⣿⣿⣿⣿⣿⣿⣿⢕⢕⢕⢸⣿⣿⣿⢕⠁⣿⣿⣿⣿⣿⣿⣿⣿⣿⣿⣿⣧⢕⢕⢕⢕⢹⢿⢿⢿⢿⣿⣿⣿⣿⣿⣿⢿⢗⡇⣱⢇⢕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⣧⣵⣕⣕⣕⣱⣵⣿⣿⣿⣿⣿⣿⣿⣿⣿⣿⣿⣿⣿⣿⣿⣿⣿⣿⣿⣿⣿⣿⣷⡄⠁⢻⣿⣿⣿⣷⡕⣷⣧⣶⣴⣴⣤⣄⣀⢁⠑⢕⠀⠀⠀⠀⠀⠀⠀⠀⠀⠀⠀⠀⠀⠀⠀⠀⠀⠀⠁⠀⠀⠁⠀⢕⠕⠁⠀⠕⢀⠀⠀⠀⠀⠀⠀⠀⠀⠀⠀⠀⠀⠀⠀⠀⠀⠀⠀⠀⠀⠀⠀⠀⠀⠀⠀⠀⠀⠀⠀⠀⠀⠀⠀⠀⠈⠙⠻⢿⢽⣿⣿⣿⣿⣧⡕⢕⢕⢻⣿⣿⣧⣱⣿⣿⣿⣿⣿⣿⣿⣿⣿⢿⢿⢿⢷⣧⣕⢕⠕⠔⠕⠕⠜⠝⠕⠕⠕⠱⠷⠿⢟⢟⣙⣅⣠⡴⢖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⣯⣾⣿⣿⣿⣿⣿⣿⣿⣿⣿⣿⣿⣿⣿⣿⣿⣿⣿⣿⣿⣿⣿⣿⣿⣿⣿⣿⣇⠀⢜⣿⣿⣿⣿⡇⣿⣿⣿⣿⣿⣿⣿⣿⣿⡕⢕⠀⠀⠀⠀⠀⠀⠀⠀⠀⠀⠁⠀⠀⠀⠀⠀⠀⠀⠀⠀⠀⠀⠀⠁⠀⠀⠁⠔⢕⠀⠀⠀⠀⠀⠀⠀⠀⠀⠀⠀⠀⢀⠀⠀⠀⠀⠀⠀⠀⠀⠀⠀⠀⠀⠀⠀⠀⠀⠀⠀⠀⠀⠀⠀⠀⠀⠀⠀⠘⠞⢝⢟⢝⢝⢕⢕⢕⢕⢻⣿⣿⣿⣿⣿⣿⣿⣿⣿⡟⢛⠛⢕⠁⠕⡜⣿⣿⡇⢿⣿⡇⠀⠀⠀⠀⢱⣷⣷⣷⣷⣾⣿⡿⠟⠃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⣇⢹⢹⢟⢻⢿⣿⣿⣿⣿⣿⣿⣿⣿⣿⣿⣿⣿⣿⣿⣿⣿⣿⣿⣿⣷⠀⠀⣿⣿⣿⣿⡇⣿⣿⣿⣿⣿⣿⣿⣿⣿⡇⢕⢀⢀⢀⠀⠀⠀⠀⠀⠀⠀⠀⠀⠀⠀⠀⠀⠀⠀⠀⠀⠀⠀⠀⠀⠀⠀⠀⠀⠕⠑⠀⠀⠀⠀⠀⠀⠀⠀⠀⠀⠀⠀⠀⢀⠀⠀⠀⠀⠀⠀⠀⠀⠀⠀⠀⠀⠀⠀⠀⠀⠀⠀⠀⠀⠀⠀⠀⠀⠀⠀⠀⠀⠁⠑⠁⢅⢕⢕⢕⢝⣿⣿⣿⣿⡿⢿⣿⢕⢕⠀⠀⠀⠀⠀⢕⣻⣿⡇⢸⢿⢇⢄⢀⢀⠀⠁⠝⠗⠟⠙⠉⠁⠀⠀⠀⠁⠀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⡿⢕⢕⢕⢕⢕⢕⢜⢝⢟⢟⢿⣿⣿⣿⣿⣿⣿⣿⣿⣿⣿⣿⣿⣿⣿⠀⢀⣿⣿⣿⣿⡇⣿⣿⣿⣿⣿⣿⣿⣿⣿⣿⣿⣷⣷⣧⣕⢅⢄⢄⠁⠀⠀⠀⠀⠀⠀⠀⠀⠀⠀⠀⠀⠀⠀⠀⠀⠀⠀⠀⠀⠀⠀⠀⠀⠀⠀⠀⠀⠀⠀⠀⠀⠀⠀⠀⠀⠀⠀⠀⠀⠀⠀⠀⠀⠀⠀⠀⠀⠀⠀⠀⠀⠀⠀⠀⠀⠀⠀⠀⠀⠀⠀⠀⠀⠀⠀⢔⢕⢕⢕⢕⢕⢜⢻⢿⡿⣯⡕⢽⣵⣴⣕⣀⡀⢄⠀⢱⣷⣵⢕⣕⣵⣵⢵⢕⡕⠕⠀⢀⢄⠀⠀⢀⠀⠀⠀⠀⠀⠀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⡿⢟⢝⢕⢕⢕⢕⢕⢕⢕⢕⢕⢕⢕⢕⢕⢝⢟⢿⢿⣿⣿⣿⣿⣿⣿⣿⣿⢇⠀⢱⣿⣿⣿⣿⡇⣿⣿⣿⣿⣿⣿⣿⣿⣿⣿⣿⣿⣿⣿⢇⢕⠑⠀⠀⠀⠀⠀⠀⠀⠀⠀⠀⠀⠀⠀⠀⠀⠀⠀⠀⠀⠀⠀⠀⠀⠀⠀⠀⠀⠀⠀⠀⠀⠀⠀⠀⠀⠀⠀⠀⠄⠐⢁⢄⠔⠀⠀⠀⠀⠀⠀⠀⠀⠀⢀⢀⢄⢄⢄⢔⢔⢔⢔⢔⢔⢄⢄⢄⢄⢕⢕⢕⢕⢕⢕⢕⢱⢕⣕⢅⢜⢕⢇⢱⣝⢟⢏⢁⢄⢔⢟⢏⢕⢕⢹⢯⢷⢾⠟⠁⠀⠀⢕⠅⠀⠔⢕⢁⠀⠁⠀⢀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⢏⢕⢕⢕⢕⢕⢕⢕⢕⢕⢕⢕⢕⢕⢕⢕⢕⢕⢕⢕⢕⢕⢝⢟⢻⢿⢿⠻⢿⢟⠕⠀⣸⣿⣿⣿⣿⢕⣿⣿⣿⣿⣿⣿⣿⣿⣿⣿⣿⣿⢟⢕⢕⠁⠀⠀⠀⠀⠀⠀⠀⠀⠀⠀⠀⠀⠀⠀⠀⠀⠀⠀⠀⠀⠀⠀⠀⠀⠀⠀⠀⠀⠀⠀⠀⠀⠀⠀⠀⠀⠀⠀⠀⠀⠁⠀⠀⠀⠀⠀⠀⠀⠀⢰⣴⣵⣷⣷⣿⣿⣿⣷⣧⡕⢕⢕⢕⢕⢕⢕⢕⢕⢕⢕⢕⢕⢕⢕⢅⢅⢕⢏⢽⣷⢷⣵⣵⢎⢟⢷⢵⢕⢕⣱⣷⣷⣿⣿⣿⢿⠑⠀⠀⢀⠔⠕⠀⠀⠀⠀⠀⠀⢀⢔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⢕⢕⢕⢕⢕⢕⢕⢕⢕⢕⢕⢕⢕⢕⢕⢕⢕⢕⢕⢕⠑⠁⠁⠑⠀⠔⠈⠑⢀⢔⢟⢿⣿⣿⡏⢸⣿⣿⣿⣿⣿⣿⣿⣿⣿⣿⣿⢏⢕⠕⠀⠀⠀⠀⠀⠀⠀⠀⠀⠀⠀⠀⠀⠀⠀⠀⠀⠀⠀⠀⠀⠀⠀⠀⠀⠀⠀⠀⠀⠀⠀⠀⠀⠀⠀⠀⠀⠀⠀⠀⠀⠀⠀⠀⠀⢀⠀⠀⠀⠀⠀⠀⢝⢏⢝⢿⢿⣿⣿⣿⣿⣿⣷⣵⣕⢕⢕⢕⢕⢕⢕⢕⢕⠕⢕⢕⢕⢕⢕⢕⢕⢕⡜⢽⢵⢵⢟⢟⣟⢗⢟⢟⢟⣟⣟⣏⣽⢽⠕⠀⢀⠐⢀⢀⠀⠀⠀⠀⠀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⢁⢑⠑⠑⠁⠀⠀⢀⢔⢕⢕⢕⢕⢕⢜⢕⢜⢝⢿⣿⣿⣿⣿⣿⣿⣿⡿⢏⢕⠁⠀⠀⠀⠀⠀⠀⠀⠀⠀⠀⠀⠀⠀⠀⠀⠀⠀⠀⠀⠀⠀⠀⠀⠀⠀⠀⢀⢀⢀⢄⢄⢀⢄⢄⢄⢅⢄⣀⢀⠀⠀⠀⢀⢄⠕⠀⠁⠀⠀⠀⠀⠀⠀⠀⠑⢕⣕⣵⣵⣿⣿⣿⣿⣿⣿⣿⣿⡇⢕⢕⢕⢕⢕⢕⣕⣄⣑⢅⠅⠕⢕⢕⢕⢕⢕⠗⢗⢟⢟⢏⢝⡝⢍⢹⢝⢕⢕⢕⢕⢕⢔⢕⢔⢕⢕⢕⢔⢄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⠀⠀⢀⢄⢔⢕⢕⢕⢕⢕⢕⢕⢕⢕⢕⢕⢕⢕⢕⢕⢝⢝⢏⢕⢕⠑⠀⠀⠀⠀⠀⠀⠀⠀⠀⠀⠀⠀⠀⠀⠀⠀⠀⠀⠀⠀⠀⠀⠀⠀⠀⠀⠀⠀⠁⠁⠁⠅⠕⠕⠑⠑⢕⢕⣸⣿⣿⡗⢔⢔⠕⠁⠀⠀⠀⠀⠀⠀⠀⠀⠀⠀⢺⣿⣿⣿⣿⣿⣿⣿⣿⣿⣿⣿⣿⢇⢕⠁⢄⠀⢁⠘⢜⢕⢕⢔⢕⢕⢕⢕⢕⢕⠑⠀⠀⠀⢀⢄⢕⠕⠜⠕⢇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⢔⢕⢕⢕⢕⢕⢕⢕⢕⢕⢕⢕⢕⢕⢕⢕⢕⢕⢕⢕⢕⢕⢕⠑⠀⠀⠀⠀⠀⠀⠀⠀⠀⠀⠀⠀⠀⠀⠀⠀⠀⠀⠀⠀⠀⠀⠀⠀⠀⠀⢄⢀⠀⠀⠀⠀⠀⢀⢀⠀⠀⠀⢕⢱⣿⡿⢏⠑⠁⠀⠀⠀⠀⠀⠀⠀⠀⠀⠀⠀⠀⠀⠀⠝⢿⣿⣿⣿⣿⣿⣿⣿⣿⡿⢏⢑⢕⠀⢄⠀⢁⠐⢕⢕⢕⢕⢕⢕⢕⢕⢕⢕⢕⢀⢄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⠁⠀⠀⠀⠀⠀⠀⠀⠀⠀⠀⠀⠀⠀⠀⠀⠀⠀⠀⠀⠀⠀⠀⠀⠀⠀⢄⢕⢕⢕⢔⠀⠀⢄⢔⢕⢕⠕⠀⠀⠑⢘⢅⠑⠀⠀⠀⠀⠀⠀⠀⠀⠀⠀⠀⠀⠀⠀⠀⠀⠀⠀⠈⢻⣿⣿⣿⣿⢿⢟⠙⠁⠀⢕⢕⢄⢁⢀⢑⢅⢕⢕⢕⢕⢕⢕⢵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⠁⠀⠀⠀⠀⠀⠀⠀⠀⠀⠀⠀⠀⠀⠀⠀⠀⠀⠀⠀⠀⠀⠀⠀⠀⠀⢄⢕⢕⢕⢁⠁⠀⢀⢕⢕⠕⠕⠕⠀⠀⠀⠁⠁⠀⠀⠀⠀⠀⠀⠀⠀⠀⠀⠀⠁⠐⠀⠀⢀⠀⠀⠀⠀⠀⠀⠙⢝⢝⢕⢕⢕⢀⠀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⠑⠀⠀⠀⠀⠀⠀⠀⠀⠀⠀⠀⠀⠀⠀⢀⢄⠀⠀⠀⠀⠀⠀⠀⠀⠀⠀⠀⠀⠀⠀⠀⠀⠀⠀⠀⠀⠀⠀⠀⠀⠀⠀⠀⠀⠀⠀⠀⠀⠀⠀⠀⠀⠀⠀⠀⠀⠀⠀⠀⠁⠀⠀⠀⠀⠀⠀⠀⠀⠁⠕⢕⢕⢕⢕⢀⠔⠃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⠕⠕⠀⠀⠀⠀⠀⠀⠀⠀⠀⠀⠀⠀⠀⠀⠀⠀⢕⠀⠀⠀⠀⠀⠀⠀⠀⠀⠀⠀⠀⠀⠀⠀⠀⠀⠀⠀⠀⠀⠀⠀⠀⠀⠀⠀⠀⠀⠀⠀⠀⠀⠀⠀⠀⠀⠀⠀⠀⠀⠀⠀⠀⠀⠀⢀⠑⠀⠀⠀⠀⠀⠀⠀⠕⢕⢕⢕⢔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⠑⠐⠀⠀⠀⠀⠀⠀⠀⠀⠀⠀⠀⠀⠀⠀⠀⠀⠀⢕⠀⠀⠀⠀⠀⠀⠀⠀⠀⠀⠀⠀⠀⠀⠀⠀⠀⠀⠀⠀⠀⠀⠀⠀⠀⠀⠀⠀⠀⠀⠀⠀⠀⠀⠀⠀⠀⠀⠀⠀⠀⠀⠀⠀⠀⢀⠑⠀⠀⠀⠀⠀⠀⢀⢄⢄⢕⢕⢕⢕⢔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⠁⠀⠀⠀⠀⠀⠀⠀⠀⠀⠀⠀⠀⠀⠀⠀⠀⠀⠀⠀⢕⠀⠀⠀⠀⠀⠀⠀⠀⠀⠀⠀⠀⠀⠀⠀⠀⠀⠀⠀⠀⠀⠀⠀⠀⠀⠀⠀⠀⠀⠀⠀⠀⠀⠀⠀⠀⠀⠀⠀⠀⠀⠀⠀⠀⠀⠀⢀⢄⢔⢔⢔⢔⢕⢕⢕⢕⢕⢕⢕⢕⢕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⠁⠀⠀⠀⠀⠀⠀⠀⠀⠀⠀⠀⢀⢄⢔⢀⠀⠀⠀⠀⢄⢕⠀⠀⠀⠀⠀⠀⠀⠀⠀⠀⠀⠀⠀⠀⠀⠀⠀⠀⠀⠀⠀⠀⠀⠀⠀⠀⠀⠀⠀⠀⠀⠀⠀⠀⠀⠀⠀⠀⠀⠀⠀⢕⢕⢔⢕⠇⠑⠁⢕⢕⢕⢕⢕⢕⢕⢕⢕⢕⢕⢕⢕⢕⢀⠀⠀⢁⢕⢕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⠕⠀⠀⠀⠀⠀⠀⠀⠀⠀⠀⠀⢀⢔⢕⢕⢕⢕⢕⠐⠀⠀⠁⢕⠀⠀⠀⠀⠀⠀⠀⠀⠀⠀⠀⠀⠀⠀⠀⠀⠀⠀⠀⠀⠀⠀⠀⠀⠀⠀⠀⠀⠀⠀⠀⢀⢄⢔⢔⢔⢕⢔⢄⢄⢔⠕⢕⠁⠀⠀⠀⠀⢕⢕⠕⢕⢕⢕⢕⢕⢕⢕⢕⢕⢕⢕⢕⢔⢔⢕⢕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⠑⠀⠀⠀⠀⠀⠀⠀⠀⠀⢀⢀⢄⢕⢕⢕⢕⢕⢳⣇⢀⠀⠀⠀⢕⠀⠀⠀⠀⠀⠀⠀⠀⠀⠀⠀⠀⠀⠀⠀⠀⠀⠀⠀⠀⠀⠀⠀⠀⢀⢀⠀⢀⢄⢔⢕⢕⢕⢕⢕⢕⢕⢕⢕⢕⢕⢄⢀⠀⢀⠀⠀⠀⢄⢔⢄⠀⠁⠑⢕⢕⢕⢕⢕⢕⢕⢕⢕⢕⢕⢕⣼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⢅⠀⠀⠀⠀⠀⠀⢀⢄⢔⢕⢕⢕⢕⢕⢕⢕⢕⣕⣵⣿⣷⣔⢀⠀⢕⢀⠀⠀⠀⠀⠀⠀⢄⢀⠀⠀⠀⠀⠀⠀⠀⠀⠀⠀⢀⢄⠔⢔⢕⢕⢔⢕⢕⢕⢕⢕⢕⢕⢕⢕⢕⢕⢕⢕⢕⢕⢕⢕⢕⢕⠀⠀⠀⢕⢕⢕⢕⠀⢀⠀⠁⠑⠕⢕⢕⢕⢕⢕⢕⢕⣼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⢄⢔⢕⢕⢕⢕⢕⢕⢕⢕⣕⣵⣵⣾⣿⣿⣿⣿⣿⣿⢇⠀⠁⢕⠀⠀⠀⠀⠀⠀⢀⠁⠔⢄⢀⠀⠀⢀⢄⠄⠐⠁⠀⢔⢕⢕⢕⢕⢕⢕⢕⢕⢕⢕⢕⢕⢕⢕⢕⢕⢕⢕⢕⢕⢕⢕⢕⢕⠀⠀⢕⡕⢕⢕⢕⢄⠁⠀⠀⠄⠀⠁⠑⠕⢕⢕⢱⣾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⣱⣷⢾⢟⠟⢝⣻⣿⣿⣿⣿⣿⡟⠁⠀⠀⠕⢕⠀⠀⠀⠀⠀⢕⠀⢀⢀⠑⠐⠑⠁⠀⠀⢀⢔⢕⢕⢕⢕⢕⢕⢕⢕⢕⢕⢕⢕⢕⢕⢕⢕⢕⢕⢕⢕⢕⢕⢕⢕⢕⢕⢕⢕⣾⣿⣷⡕⢕⢕⠀⠀⢀⢀⠀⠀⠀⠀⢕⣵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⠕⠑⠑⠑⠑⠕⢕⢕⢕⢕⢕⢕⢕⢕⢕⢕⢕⢕⢕⢕⠕⠕⠕⢕⢕⢕⢕⢕⢕⢕⢕⢟⢝⢕⢕⢄⣴⣾⣿⣿⣿⣿⣿⣿⠑⠀⠀⠀⠀⢕⢄⠀⢀⢀⢔⢕⢑⠁⠀⠀⠀⠀⠀⢀⢔⢕⢕⢕⢕⢕⢕⢕⢕⢕⢕⢕⢕⢕⢕⢕⢕⢕⢕⢕⢕⢕⢕⢕⢕⢕⢕⢕⢔⢕⢕⢻⣿⣿⣿⣇⢕⢀⢄⢕⢕⢕⠐⠀⠀⠑⠟⠛⠑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⠑⠀⠀⠀⠀⠀⠀⠀⠀⠑⢕⢕⢕⢕⢕⢕⢕⢕⢕⠕⠁⠀⠀⠀⠀⠀⠁⢁⢕⢱⢇⢕⢕⢕⣕⣵⢾⢟⢝⢕⢕⣼⣿⣿⣿⣿⡔⠀⠀⠀⠀⠁⠕⠑⠑⠀⠀⠀⠀⠁⢕⠑⢑⢕⢕⢕⢕⢕⢕⢕⢕⢕⢕⢕⢕⢕⢕⢕⢕⢕⢕⢕⢕⢕⢕⢕⢕⢕⢕⢕⢕⢕⢕⢕⢕⢕⢕⢕⢜⢟⢟⢝⢕⢕⢅⢁⢑⢄⢄⢄⢀⠀⠀⠀⠑⠀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⠕⠕⠕⠕⠕⠕⠁⠀⠀⠀⠀⠀⠀⠀⠀⠀⢔⢕⢕⢕⡱⢕⢕⢕⠑⠀⠀⠀⠀⠀⠀⠀⢀⢔⢕⢕⢕⢕⢕⢱⢾⢟⢕⢕⢕⢁⣱⢿⢏⢕⣼⡿⢏⢕⢕⢔⢀⠀⠀⠀⠀⠀⠀⠀⠀⠀⢄⢕⢕⢕⢕⢕⢕⢕⢕⢕⢕⢕⢕⢕⢕⢕⢕⢕⢕⢕⢕⢕⢕⢕⢕⢕⢕⢕⢕⢕⢕⢕⢕⢕⢕⢕⢕⢕⢕⢕⢕⢕⢕⢕⢕⢕⢕⢕⢕⢕⢕⢕⢕⢔⢄⢀⠀⠀⠁⠀⢄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⠑⠕⢞⢏⢕⢕⢕⢕⢔⢄⢄⠔⢔⢔⢄⢔⢕⢱⣵⣷⣾⢏⢕⢕⢕⢕⢕⢕⣱⢞⢝⢕⢕⡾⢝⢕⢕⢕⢕⢕⠑⠀⠀⠀⠀⠀⠀⢀⢔⢕⢕⢕⢕⢕⢕⢕⢕⢕⢕⢕⢕⢕⢕⢕⢕⢕⢕⢕⢕⢕⢕⢕⢕⢕⢕⢕⢕⢕⢕⢕⢕⢕⢕⢕⢕⢕⢕⢕⢕⢕⢕⢕⢕⢕⢕⢕⢕⢕⢕⢕⢕⢕⢕⢕⢕⢕⢔⢄⢀⠀⠀⠀⠀⠔⠀⠀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⢀⢕⢕⢕⢕⢕⢕⢕⢕⢕⢕⢕⢕⢕⢕⢕⢕⢕⢜⢝⢕⢕⢕⢕⢕⢕⢕⢎⢕⢕⢝⡕⢏⢕⢕⢕⢕⢕⢕⢕⢕⠀⠀⠀⠀⠀⢕⢕⢕⢕⢕⢕⢕⢕⢕⢕⢕⢕⢕⢕⢕⢕⢕⢕⢕⢕⢕⢕⢕⢕⢕⢕⢕⢕⢕⢕⢕⢕⢕⢕⢕⢕⢕⢕⢕⢕⢕⢕⢕⢕⢕⢕⢕⢕⢕⢕⢕⢕⢕⢕⢕⢕⢕⢕⢕⢕⢕⢕⢕⢕⢔⢄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⢔⢔⢄⢄⠄⠀⢀⠀⢀⢔⢕⢕⢕⢕⢕⢕⢕⢕⢕⢕⢕⢕⢕⢕⢕⢕⢕⢕⢕⢕⢕⢕⢕⢕⢕⢕⢕⢕⢕⢕⢕⢕⢕⢕⢕⢕⢕⢕⢕⢕⢕⢄⢀⠀⠀⠀⢕⢕⢕⢕⢕⢕⢕⢕⢕⢕⢕⢕⢕⢕⢕⢕⢕⢕⢕⢕⢕⢕⢕⢕⢕⢕⢕⢕⢕⢕⢕⢕⢕⢕⢕⢕⢕⢕⢕⢕⢕⢕⢕⢕⢕⢕⢕⢕⢕⢕⢕⢕⢕⢕⢕⢕⢕⢕⢕⢕⢕⢕⢕⢕⢕⢕⢕⢕⢔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⢔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⣆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⡿⣿⣿⣿⣿⣿⣿⣿⣿⣿⣿⣿⣿⣧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⠛⢿⣿⣿⣿⣿⣿⣿⣿⣿⣿⣿⣷⡕⢕⢝⢿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⣿⣿⣿⣿⣿⣿⣿⣿⣿⣿⣿⣿⣿⣆⠅⢙⢿⣿⣿⣿⣿⣿⣿⣿⣿⣿⣷⡸⣿⣎⢿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⢿⣿⢕⣿⢟⢹⣿⣿⣿⣿⣿⣿⣿⣿⣿⣿⣿⣷⡕⢕⢜⢻⡏⢻⣿⣿⣿⣿⣿⣿⣧⢹⣿⣯⢿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⣿⢇⢕⢇⣿⣿⣿⣿⣿⣿⣿⣿⣿⣿⣿⣿⣿⣿⣧⡕⣵⣮⢕⡜⢻⣿⣿⣿⣿⣿⡇⢿⡿⡎⣿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⣵⣷⢎⢕⡮⢸⣿⣿⣿⣿⣿⣿⣿⣿⣿⣿⣿⣿⣿⣿⣿⣿⡜⢟⡇⢻⡕⢄⠀⠀⠀⠁⠁⠁⠑⠑⠜⢿⣿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⣿⢇⢕⣼⢕⣿⣿⣿⣿⣿⣿⣿⣿⣿⣿⣿⣿⣿⣿⣿⣿⡏⠀⠀⠑⢜⣷⡜⢔⢄⠑⠀⠀⠀⠀⠀⠀⠀⠛⢿⢯⣿⣿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⣿⢏⢕⣸⡗⢱⢿⢟⢟⢝⢝⢝⢝⢝⢝⢝⢝⢝⢝⣝⡝⢝⢁⠀⠀⠀⢕⢺⣧⢕⡜⢕⠀⠀⠀⠀⠀⠀⠀⠀⠀⠀⠀⢝⣿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⣿⡏⢕⢱⡟⢕⢔⢔⣜⡵⢕⢕⢕⢕⢕⢕⢵⣵⣷⡏⢗⢷⣷⣇⠀⠀⠀⠀⢌⣿⡇⢱⢅⠀⠀⠀⠀⠀⠀⠀⢀⠕⠀⠀⠀⠘⢿⣿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⣿⣿⢿⡏⡱⢕⣼⡇⢕⡾⢟⢕⣵⣿⢕⢕⢕⢕⢕⢕⢜⢝⢕⢕⢕⢜⢻⡆⠀⠀⠀⢕⢿⣿⡝⡧⠀⠀⠀⠀⠀⠀⢀⠕⠀⠀⠀⠀⠀⠀⠙⢻⣿⣿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⣿⡿⢟⣵⢏⢱⣳⣰⣿⢕⢕⣕⣼⣿⡿⢕⢕⢕⢕⢕⢕⢕⢕⢕⢕⢕⢕⢕⢕⢜⢆⠀⠀⢕⠜⣿⣷⣹⡇⠀⠀⠀⠀⠀⠀⠄⠀⠀⠀⠀⠀⠀⠀⠁⠘⠙⠻⢿⣿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⣿⡿⣫⡞⢗⢕⡕⢇⣿⣿⡏⢕⢱⣿⣿⢏⢕⢕⣕⢕⢕⢕⢕⢕⢕⢕⢕⢕⢕⣧⡕⢱⣕⢧⡀⠑⢌⣿⣿⣿⣗⢀⠀⠀⢀⢄⢀⢀⢀⠀⢕⢔⢀⠀⠀⠀⠀⠀⠁⠐⢍⢻⣿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⣿⡿⣫⡞⢝⢕⢕⣾⢸⠱⣿⣿⡇⢕⢸⣿⢇⢕⣕⣵⣧⣵⣾⣿⣿⣧⣵⣵⣵⣵⣶⣿⣷⢡⣿⣇⢕⢔⢕⢿⣿⣿⡿⢕⠀⠀⠀⠀⠑⠑⢕⢕⢕⠕⠀⢀⢄⢄⠀⠀⠀⠀⠀⢀⣿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⣽⣽⣿⣿⣯⢫⡾⢏⢕⢕⣵⣿⢏⡇⠜⣿⣿⢇⢕⢸⣱⣷⣿⣿⣿⣿⣿⣿⣿⣿⣿⣿⣿⣿⣿⣿⣿⣿⡇⢾⣿⣧⢕⢕⢻⣿⣿⣷⢕⠀⠀⠀⠀⠀⠀⠁⢕⢕⠀⠀⠁⠀⠀⠀⠀⠀⠀⣤⣷⣷⣶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⢻⠿⠿⠿⢟⣵⡟⢕⢕⢱⣾⡿⣱⢧⢕⡔⣿⣿⢕⢕⢱⣿⣿⣿⣿⣿⣿⣿⣿⣿⣿⣿⣿⣿⣿⣿⣿⣿⣿⡇⢜⢸⡇⢕⢕⢻⣿⣿⡟⡕⢕⠀⠀⠀⠀⠀⢄⢁⢁⠀⠀⠀⠀⠀⠀⢀⢀⠄⠜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⠀⢀⣼⡟⢕⢕⣱⣿⢟⣼⣿⢸⢕⢇⣿⣯⡕⢕⢸⣿⣿⢻⣿⣿⣿⣿⣿⣿⣿⣿⣿⣿⣿⣿⣿⣿⣿⣿⢕⢕⢕⢕⢕⢻⣿⣿⡇⡕⢕⠀⠀⠀⢕⡕⢔⢅⣑⡑⢑⠐⠑⠑⢑⡁⡔⢅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⣷⡗⣾⡿⢕⢕⣼⣿⢏⣾⡿⢕⢸⢕⢇⢻⢋⢣⢕⢕⢹⡏⣿⣿⣿⣿⣿⣿⣿⣿⣿⣿⣿⣿⣿⣿⣿⣿⣿⢕⢕⢕⢕⢕⢸⣿⣿⡇⢇⢕⠀⠀⠀⢕⢸⡕⢕⢜⢻⢕⢗⡑⠃⠉⠁⠑⢿⣷⣶⣿⣿⣷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⡟⣼⢿⢕⢕⣾⣿⢯⣿⢿⢕⢕⢸⡕⠁⣱⣿⢗⢕⢕⢕⢸⣿⣿⣿⣿⣿⣿⣿⣿⣿⣿⣿⣿⣿⣿⣿⣿⣿⢕⢕⢕⢕⢕⣻⣿⣿⡇⠕⠁⠀⠀⠀⠀⠁⠁⠀⠁⠁⠑⢕⢱⢄⠀⡄⢕⠜⢉⢟⢿⣿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⣿⣹⡿⢇⢕⣿⣿⢣⣿⢟⢕⢕⢕⢜⢅⣱⣿⣿⡧⢕⢕⢕⣿⣿⣿⣿⣿⣿⣿⣿⣿⣿⣿⣿⣿⣿⣿⣿⣿⣿⢕⠕⢑⠕⠕⠜⠛⠙⠁⠀⠀⢔⢄⢀⠀⠀⠀⠀⠀⠀⠀⠀⠀⠑⠜⠕⠁⠄⢑⠕⢅⢻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⣿⣿⣿⡿⢟⢟⢱⣿⡝⢕⣾⣿⢏⣿⡏⢕⢕⢕⢕⢕⡿⢻⣿⣿⣿⢕⢕⢸⣿⣿⣿⣿⣿⣿⣿⣿⣿⣿⣿⣿⣿⣿⣿⣿⢹⣿⢕⢀⠀⠀⠀⠀⠀⠀⠀⠀⢀⢕⢕⢕⢕⡕⡔⣄⡀⠀⠀⠀⠀⠐⢄⢅⢔⠄⠄⢀⣡⣾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⣿⢟⢝⢱⢕⢇⢕⢕⣼⢿⢇⣾⣿⡏⣾⡟⢕⢕⢕⢕⢕⢕⢅⡎⢝⢻⣿⢇⢕⣾⣿⡟⣿⣿⣿⣿⣿⣿⣿⣿⣿⣿⣿⣿⣿⣿⢜⣿⢕⢕⠀⠀⠀⠀⠀⠀⠀⢀⢕⢕⢕⢕⢸⣿⣿⢹⣿⡕⢄⢀⠀⠀⠀⠁⠁⢄⢔⢨⡝⣿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⣿⣯⣿⢕⢕⢟⢔⢕⢕⣿⢱⢰⣿⡿⣸⣿⢕⢕⢕⢕⢕⣼⢕⢱⡕⢕⢕⢕⢕⢕⣿⣿⢕⣿⣿⣿⣿⣿⣿⣿⣿⣿⣿⣿⣿⣿⡟⢕⢜⢕⢕⢄⢀⠀⠀⠀⠀⢄⢕⢕⢕⢅⡕⢜⣿⣿⢸⣿⣧⢕⢕⡆⢔⢔⢕⢍⢎⢇⢕⢽⢎⣿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⣿⡟⡕⢕⢕⢕⢕⢕⢕⢸⣿⢕⣿⣿⢧⣿⡯⢕⢕⢕⢕⢕⡿⢕⢸⣿⣷⣧⣵⡕⢱⣿⡏⢸⣿⣿⣿⣿⣿⣿⣿⣿⣿⣿⣿⣿⣿⣿⢕⢕⢕⢕⢕⣵⣶⣦⣶⣜⡕⢕⢕⢕⣇⣧⢕⢿⣿⡏⣿⣿⢕⢕⡇⣿⡕⢕⢕⢕⢕⢕⢕⢡⡹⣿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⡿⡸⣷⢕⢕⢕⢕⢕⢕⢸⣿⢸⣿⡿⣼⣿⣏⢕⢕⣜⢕⢕⢇⢕⣼⣿⣿⣿⣿⡇⢜⣿⢇⢸⣿⣿⠻⣿⣿⣿⣿⣿⣿⣿⣿⣿⣿⡿⢕⢕⢕⢕⢸⣿⣿⣿⣿⣿⣷⢕⢕⢕⣿⣿⡕⢸⣿⢕⣿⣿⡇⣘⡇⣿⣿⢕⢕⢕⢕⢕⢕⣾⢇⢻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⣿⢇⣧⢩⣱⡕⢕⢕⣕⢅⢾⡟⣾⣿⡇⣿⣿⣿⢷⣿⣷⢕⢕⢕⢕⣿⣿⣿⣿⣿⢕⢕⡿⢕⢸⣿⣿⢕⣿⣽⣿⣿⣿⣿⢿⣿⣿⣿⢇⢕⠁⢕⢕⢸⣿⣿⣿⣿⣿⣿⡕⢕⢕⣿⣿⣧⢸⣿⢕⣿⣿⣷⣾⡇⢸⣿⢕⢁⣕⢕⠕⣾⢏⣵⢞⣿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⣿⢕⢔⢇⢜⢇⣵⢟⢕⢕⢱⢇⣿⣿⢸⣿⣿⣿⣿⢿⣿⢕⢕⢕⢕⣝⣝⣝⣝⣝⢕⢕⡇⢕⢜⣿⣿⢕⢿⡇⣿⣿⣿⣿⢜⣿⡏⡿⢕⢕⢕⢕⠅⢞⢛⣝⣝⣝⣽⣽⡕⢕⢕⢻⣿⣿⢸⣿⢸⣿⣿⣿⣿⢇⢸⣿⢕⢕⢝⢳⡜⢕⢜⢕⢕⣸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⣿⣑⢕⢕⢕⣼⡇⢕⢕⣱⢡⢸⣿⡟⣼⣿⣿⣿⡟⢜⡏⢕⢕⢕⢕⣿⣿⣿⣿⣿⢕⢕⢕⣱⢕⡿⣿⢕⢸⡇⢘⣿⣿⣿⡕⢜⢇⠇⢕⢕⢕⢕⢰⣾⣿⣿⣿⣿⣿⣿⡇⢕⢱⣼⣿⣿⢕⡏⢸⡟⣿⣿⣿⢕⢸⣿⢱⣕⡕⢕⡿⢅⢕⢕⡜⢟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⣧⡇⢕⢸⣮⣕⣜⢝⢝⢅⣸⣿⢕⣿⣿⣿⣿⢇⢔⢕⢱⡇⢕⢕⣿⣿⣿⣿⣿⡇⢕⢱⣿⣧⡜⢁⡇⢕⢿⢅⡽⣿⣿⡇⢕⢕⢕⢕⢱⢕⢕⣼⣿⣿⣿⣿⢿⢿⣿⢕⢕⢕⣿⣿⣿⡕⢇⢸⢇⣿⣿⣿⢕⢸⣿⢜⢝⣝⣵⡷⢇⢕⢜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⣷⣕⢕⢇⢝⢝⢟⢷⢕⣿⢇⢕⣿⣿⣿⡿⢕⢕⢕⢸⣿⡕⢱⣱⣷⣷⣿⣗⢗⢕⢜⢝⢻⣷⡅⢕⢕⠜⢇⢝⣿⣿⣯⡕⢕⢕⢕⣼⢕⢕⢋⢍⢕⢗⢿⣿⣿⣿⡇⢕⣵⢿⢜⢿⢕⢕⢕⢕⢜⢿⡏⢕⢸⣿⢜⢟⢝⢕⢱⢕⢕⢕⢕⢕⣱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⣷⣞⢕⢕⢱⢕⢕⡟⡕⢕⢿⣿⣿⢇⢕⢕⢕⢝⠋⠉⠊⠁⢁⢀⠀⠀⠁⠁⠑⢕⢑⢼⣿⣇⣱⣜⢜⢕⢝⢻⢿⣧⢱⢕⢱⣇⣗⢕⢕⠕⠈⢁⠀⠀⢀⢀⢑⠁⠉⠁⢘⢇⢕⢕⢕⢕⢕⢸⡇⢕⣼⣿⢕⢞⢕⢱⣣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⣷⠑⠕⠕⢡⢇⡇⢕⢸⡟⣿⢕⢕⢕⠕⠁⢀⢔⢔⢕⠑⠁⠀⠀⠀⠀⠀⠀⢑⢜⣿⣿⣿⣿⣷⣧⣼⣷⣼⣼⣵⣵⣿⣿⢇⢑⢄⠔⠀⠀⠀⠀⠀⠁⠑⢕⢔⢄⠀⠑⢕⢕⢕⢕⢕⢸⡇⢕⣿⣿⠕⠑⠁⢺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⣿⢇⠀⠀⢕⢕⢸⡇⢕⢜⢕⢜⢕⢕⢕⢄⠀⣵⣵⣷⡧⢶⠶⠀⠀⠀⠀⠀⠀⢱⣕⣿⣿⣿⣿⣿⣿⣿⣿⣿⣿⣿⣿⣿⣯⣵⣾⢵⢶⠆⠀⠀⠀⠀⠀⠀⢱⣷⣧⠕⢄⢕⢕⢱⡇⠕⡇⡇⢸⣿⡏⢕⠀⠀⠜⢿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⣿⡿⡗⠁⠀⠀⢁⢱⢨⢇⢕⢕⢕⢕⢕⢕⢕⢕⢕⣜⣿⣿⣇⠀⠀⠀⠀⢄⠀⠀⢀⢸⣿⣿⣿⣿⣿⣿⣿⣿⣿⣿⣿⣿⣿⣿⣿⣿⣿⡔⢀⢀⠀⠄⠀⠀⠀⢀⣾⣿⣯⣶⡗⢕⢕⣾⢇⣨⢇⡇⢜⣿⡇⠑⠀⠀⠀⢱⡕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⣿⢟⡼⠑⠀⠀⠀⠁⠸⣿⢕⢕⢕⢕⢕⣧⡕⢕⢕⢱⣿⣿⣿⣿⣦⡕⠔⢔⢔⢔⠁⣩⣿⣿⣿⣿⣿⣿⣿⣿⣿⣿⣿⣿⣿⣿⣿⣿⣿⣿⣷⣔⠇⢔⢔⢔⠁⣱⣾⣿⣿⣿⡿⢕⢕⣾⢏⢕⢵⢕⡇⢕⢻⣷⠀⠀⠀⠀⠀⢻⣇⢕⢕⢕⢜⢿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⣿⡿⣣⡿⢕⠀⠀⠀⠀⠀⢰⣽⢕⢕⢑⢕⢕⢜⢕⡣⢕⢕⣿⣿⣿⣟⢻⢿⢷⣵⡵⢴⣾⣿⣿⣿⣿⣿⣿⣿⣿⣿⣿⣿⣿⣿⣿⣿⣿⣿⣿⣿⣿⣿⡷⢦⢼⢵⢾⠟⠫⢿⣿⣿⢇⢕⡾⢏⢕⡨⢕⢑⡇⢕⢸⣿⠀⠀⠀⠀⠀⠑⢜⣷⡕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⣿⡟⣽⢟⢕⠀⠀⠀⠀⠀⠀⡌⢝⢕⢕⢕⢕⢕⢕⢕⢝⢳⢕⣽⣿⠟⣿⡿⢵⢔⢔⠳⠿⣿⣿⣿⣿⣿⣿⣿⣿⣿⣿⣿⣿⣿⣿⣿⣿⣿⣿⣿⣿⣿⣿⣿⠗⢴⡆⢆⢎⠱⣿⣿⢕⢕⢞⢕⢇⢱⡇⢕⢅⡇⢕⢸⣿⠀⠀⠀⠀⠀⠀⢕⢜⢻⣇⢳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⣿⢯⡾⢕⢕⡁⠀⠀⠀⠀⠀⢀⢔⢇⢕⢕⢕⢱⢕⢕⢕⢕⢕⢕⢸⣿⠕⢕⢕⢕⢕⢔⢕⢕⠜⣹⣿⣿⣿⣿⣿⣿⣿⣿⡟⢋⣿⣿⣿⣿⣿⣿⣿⣿⣿⣿⡇⢕⢅⢔⢅⢑⢕⢜⢕⢕⢕⢱⢎⢕⣼⢇⢕⢔⡇⢕⢸⣿⠀⠀⠀⠀⠀⠀⢕⢕⢕⢜⢷⡹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⣿⣿⢣⢏⢕⢕⡵⢕⢔⢀⣀⣀⣄⢱⢄⢕⢕⡑⢕⢕⢕⢕⢕⢕⢕⣵⣎⢽⡇⢕⢕⢕⢕⠕⠕⣕⣰⣿⣿⣿⣿⣿⣿⣿⣿⣿⣿⣾⣿⣿⣿⣿⣿⣿⣿⣿⣿⣿⣿⣼⣔⡑⢕⢕⢔⣱⣷⢇⡱⢕⢕⢱⡏⢕⢕⢕⣿⢕⢕⣿⢰⣤⣀⣄⣠⢄⢕⢕⢣⢕⢕⢝⢜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⣿⣿⣣⢇⢕⡔⡼⢇⢕⢕⣼⣿⣿⣿⢕⢕⢕⢕⡼⢕⢕⢕⢕⢕⢕⢕⢝⢕⢜⣿⣷⣶⣶⣾⣿⣿⣿⣿⣿⣿⣿⣿⣿⣿⣿⣿⣿⣿⣿⣿⣿⣿⣿⣿⣿⣿⣿⣿⣿⣿⣿⣷⣵⣵⣷⣾⡿⢇⢕⢕⢕⢕⣼⡇⡕⢕⢕⢸⢕⢕⣫⢸⣿⣿⣿⣿⣧⢕⢕⢕⢣⢱⡕⢜⠪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⣿⢣⢕⢱⡾⣱⢇⢕⢕⣸⣿⣿⣿⣿⢕⢕⢕⢕⢣⡕⢕⢕⢕⢕⢕⢀⢕⢕⢕⢜⣿⣿⣿⣿⣿⣿⣿⣿⣿⣿⣿⣿⣿⣿⣿⣿⣿⣿⣿⣿⣿⣿⣿⣿⣿⣿⣿⣿⣿⣿⣿⣿⣿⣿⢿⣟⢕⢕⢕⢕⢕⢱⣿⣇⡜⢕⢕⢜⡇⢕⢜⢸⢿⣿⣿⣿⣿⣧⢕⢕⢔⢧⢹⣧⢕⢇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⣿⢏⢇⢱⣿⢣⡻⢕⢕⢱⣿⣿⣿⣿⡇⢕⢕⢕⢕⢌⡇⢕⢕⢕⡕⢕⢕⢕⢕⢕⢕⢜⢿⣿⣿⣿⣿⣿⣿⣿⣿⣿⢕⠈⠙⢝⢝⢝⢝⢝⢝⢝⢍⢙⠙⠁⣻⣿⣿⣿⣿⣿⣿⣿⣿⡿⢏⢕⢕⢕⢕⢕⣼⠳⢱⢕⢕⢕⢕⢕⢕⢜⢕⢜⢝⢝⢝⢝⢝⢕⢕⢕⢹⣧⢿⠀⠕⢱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⡟⢜⢱⣿⡿⣼⢇⢕⢕⣿⣿⢿⢟⢝⢇⢕⢕⢕⢇⠨⡕⢕⢕⢕⢱⡕⢕⢕⢕⢕⢕⢕⢕⢝⢿⣿⣿⣿⣿⣿⣿⣿⣧⡕⢕⢕⢕⢕⢕⢕⢕⢕⢕⢕⢕⣵⣿⣿⣿⣿⣿⣿⣿⡿⢏⢕⢕⢕⢕⢕⢕⢱⡏⣶⢇⢕⢕⢕⢕⢕⢕⢕⢕⢱⣱⡕⢕⢕⢕⢕⢕⢕⢕⢛⢜⠀⠀⠕⢇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⢗⢕⣿⣿⡇⡿⢕⢕⡜⡝⢕⣕⢕⢕⢕⢕⢕⢕⢕⢕⢙⡕⢕⢕⢕⢕⡕⢕⢕⢕⢕⢕⢕⢕⢕⢜⢝⢿⣿⣿⣿⣿⣿⣿⣷⣷⣧⣷⣷⣵⣵⣵⣵⣾⣿⣿⣿⣿⣿⣿⢿⢟⢕⢕⢕⢕⢕⢕⢕⢕⢕⡟⢕⢕⢕⢕⢕⢕⢕⢕⢕⢕⢸⣕⢜⢯⡿⣧⣕⢕⡕⢕⢕⢕⢕⠀⠀⠀⠕⢔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⢟⢇⢾⢿⢟⢕⡇⢕⢕⢕⢝⢇⢕⣱⣶⣷⢕⢕⢕⢕⢕⢜⢣⢕⢕⢕⢕⢜⢕⢕⢕⢕⢕⢕⢕⢕⢕⢕⢕⢕⢝⢟⢿⣿⣿⣿⣿⣿⣿⣿⣿⣿⣿⣿⣿⣿⣿⡿⢟⢏⢕⢕⢕⢕⢕⢕⢕⢕⢕⢕⢕⡸⢕⢜⢕⢕⢕⢕⢕⢕⢕⢕⢕⢼⣿⣷⣕⡜⢝⢞⢕⠅⢱⡕⢕⠚⢄⠄⠄⠄⢜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⢄⢑⢔⢕⢗⢕⢇⢕⢱⣷⣾⣷⣿⣿⣿⢿⢕⢕⢕⢕⢕⢕⢌⢕⢕⢕⢕⢕⢕⢕⢕⢕⢕⢕⢕⢕⢕⢕⢕⢕⢕⢕⢕⢕⢜⢝⢻⢿⣿⣿⣿⣿⡿⢿⢟⢝⢕⢕⢕⢕⢕⢕⢕⢕⢕⢕⢕⢕⢕⢕⢑⢇⢱⢕⢕⢸⡕⢕⢕⢕⢕⠕⢕⢜⢻⢿⣿⣿⣷⣷⣵⣷⢇⢕⢕⢜⡕⢄⠀⠀⠀⢕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⢟⢕⢕⢕⢕⢕⢕⠵⢕⢜⢝⢟⢟⢏⢝⢕⢕⠕⢕⢕⢕⢕⢕⢕⢱⢕⢕⢕⢕⢕⢕⢕⢕⢕⢕⢕⢕⢕⢕⢕⢕⢕⢕⢕⢕⢕⢕⢕⢕⢜⢝⢝⢕⢕⢕⢕⢕⢕⢕⢕⢕⢕⢕⢕⢕⢕⢕⢕⢕⢕⢕⢇⣱⣿⢕⢕⠸⢕⢕⢕⢕⢕⠔⢕⢕⠕⢕⢝⢝⢟⢟⢟⢕⢕⢕⢕⢱⢕⢕⢕⢄⠀⠑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⢟⢕⢕⢕⢕⢕⢕⢕⢕⢕⢕⢕⢕⢕⢕⢕⢕⢕⢕⢕⢕⢑⢕⢕⢕⡕⢛⢕⢇⢕⢕⢕⢕⢕⢕⢕⢕⢕⢕⢕⢕⢕⢕⢕⠕⠑⢕⢕⢕⢕⢕⢕⢕⢕⢕⠕⣱⣷⡇⢕⠑⠕⢕⢕⢕⢕⢕⢕⢕⢕⢕⢕⢕⠕⣿⡇⢕⢕⢕⢕⢕⢕⢕⢕⢔⢕⢕⢕⢕⢕⢕⢕⢕⢕⢕⢕⢕⢕⢕⢕⢑⢕⢕⢕⢝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⢏⢕⢕⢕⢕⢕⢱⣇⢕⢕⠕⢕⢕⢅⢕⢕⢕⢕⢕⢕⢕⢕⢕⠕⢕⢱⣾⣷⢔⣟⡕⢕⢕⢕⢕⢕⢕⢕⢕⢕⢕⢕⢅⡡⠕⠁⠀⢀⢕⢕⢕⣕⣵⣵⣵⣷⣾⣿⣿⣿⡇⢕⢔⠀⠀⠑⠕⢕⢕⢕⢕⢕⢕⢕⢕⢕⢽⠕⠕⠕⢕⢕⢕⢕⠕⢔⢕⢕⢕⢕⢕⢕⢕⢕⢕⢕⠕⢕⢕⢕⢕⢕⠕⢕⢕⢕⢕⢔⢝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⢟⢕⢕⣵⣿⢕⢕⢕⣾⣿⣿⣿⣿⣿⣿⡇⢕⢕⢕⢕⢕⢕⢕⢕⢕⢕⢑⢿⣿⣿⡕⢹⣫⢇⢕⢕⢕⢕⢕⢕⢕⢕⠕⠑⠁⠀⠀⠀⠀⢕⢕⢕⣱⣿⣿⣿⣿⣿⣿⣿⣿⣿⡇⢕⢕⢕⠀⠀⠀⠀⠁⠕⢕⢕⢕⢕⢕⠑⢀⢄⢄⢄⠀⠑⢕⢕⢔⢕⢕⢕⢕⢕⢕⢕⢕⢕⢕⢰⣄⣄⣄⣅⣕⣵⣄⡀⢑⢕⢕⠁⠕⢕⢄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⡿⢏⢕⣵⣿⣿⣿⣇⢕⢕⢿⣿⣿⣿⣿⣿⣿⣿⡕⢕⢕⢕⢕⠕⢕⢕⠕⢱⢷⢜⣿⢿⢇⡸⣯⠐⡕⢕⢕⢕⢕⢕⢕⠁⠀⠀⠀⠀⠀⠀⠀⢕⢕⢕⣾⣿⣿⣿⣿⣿⣿⣿⣿⣿⡇⢕⢕⢕⠀⠀⠀⠀⠀⠀⠀⠁⠕⠑⠁⠀⠁⠕⠕⠑⠀⢄⠀⠑⢕⣇⠕⢕⢕⢕⢕⢕⢕⢕⢑⣿⣿⣿⣿⣿⣿⣿⣿⣿⢇⢕⢕⠀⢄⡇⢕⢔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⢕⣱⣿⣿⣿⣿⣿⣿⣷⣕⢘⢿⣿⣿⣿⣿⣿⣿⣧⢕⢕⢕⢕⢕⠁⠑⠀⢜⠣⢅⢶⠿⢇⡕⣷⣿⡕⢕⢕⢕⢕⢕⠀⠀⠀⠀⠀⠀⠀⠀⠀⢕⢕⠕⣿⣿⣿⣿⣿⣿⣿⣿⣿⣿⡇⢕⢕⢕⠀⠀⠀⠀⠀⠀⠀⠀⠀⠀⢕⢕⠔⠀⠀⠀⠕⢗⢔⠀⠕⠟⠀⠑⠑⠀⠑⠕⢕⢕⢱⣿⣿⣿⣿⣿⢟⢛⠛⠛⢅⠕⠀⠀⠁⠛⠃⠕⢕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⠀⢕⠕⢕⢕⢕⠕⢸⢿⢿⢿⢿⣿⣿⣿⣿⣿⢇⢱⣿⣿⣿⣿⣿⣿⣿⣿⣿⣷⣦⣝⣿⣿⣿⣿⣿⣿⣇⢕⢕⢕⢕⠀⢄⣱⣴⣷⣿⣿⣿⢕⢇⣿⡿⡸⢕⢕⢕⢕⢕⠀⠀⠀⠀⠀⠀⠀⠀⠐⢕⢕⢠⣿⣿⣿⣿⣿⣿⣿⣿⣿⡟⢕⢕⢕⢕⠀⠀⠀⠀⠀⠀⠀⠀⠀⠀⠕⠑⠀⠐⠑⠀⠀⠀⠀⠀⠀⠀⠀⠀⠀⠀⠀⠀⠀⠅⠸⠿⣿⣿⣿⣿⣵⣕⠄⢀⣁⠀⠀⠀⠀⠀⠀⢁⣑⢕⢄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⢄⢔⢔⢕⢕⢕⢕⢕⢕⢕⢕⢕⢕⣿⣿⣿⣿⡏⢕⣿⣿⣿⣿⣿⣿⣿⣿⣿⣿⣿⣿⣿⣿⣿⣿⣿⣿⣿⣿⣇⢕⢕⢕⣵⣿⣿⣿⣿⣿⣿⣿⡕⢕⣿⢇⢕⢕⢕⢕⢕⠁⠀⠀⠀⠀⠀⠀⠀⠀⠀⢕⢕⠈⣿⣿⣿⣿⣿⣿⣿⣿⡿⡇⢕⢕⢕⢕⠀⠀⠀⠀⠀⠀⠀⠀⠀⢔⢔⢔⠀⠀⠀⠀⠀⠀⠀⠀⠀⠀⠀⠀⠀⠀⠀⠀⠀⠀⠐⠐⠕⠿⠿⠟⠿⠱⢷⣿⣿⣶⡖⢂⠀⠐⠐⠘⠙⠕⢜⠑⢕⢕⢕⠘⠙⠙⠙⠙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⢄⢔⢕⢕⢕⢕⢕⢕⢕⢕⢕⢕⢕⢕⢕⢕⣿⣿⣿⣿⢕⣸⣿⣿⣿⣿⣿⣿⣿⣿⣿⣿⣿⣿⣿⣿⣿⣿⣿⣿⣿⣿⣿⣷⢧⣾⣿⣿⣿⣿⣿⣿⣿⣿⢁⢕⡿⢕⢕⢕⢕⢕⢕⠀⠀⠀⠀⠀⠀⠀⠀⠀⠀⠱⣼⣵⣼⣿⣿⣿⣿⣿⣿⣿⣵⣥⣵⣵⡴⠀⠀⠀⠀⠀⠀⠀⠀⠀⠀⠑⠑⠁⠀⠀⠀⠀⠀⠀⠀⠀⠀⠀⠀⠀⠀⠀⠀⠀⠀⠀⠀⠀⠀⠀⠀⠀⠀⠀⠀⠈⠻⣿⣷⡕⠐⣕⣔⣔⡀⠀⢕⠀⢕⢕⢕⠀⣀⣀⣐⣔⣕⣼⣿⣿⣾⣽⣻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⢔⢕⢕⢕⢕⢕⢕⢕⢕⢕⢕⢕⢕⢕⢕⢕⢕⢕⣿⣿⣿⣿⢕⣿⣿⣿⣿⣿⣿⣿⣿⣿⣿⣿⣿⣿⣿⣿⣿⣿⣿⣿⣿⣿⣿⢯⣿⣿⣿⣿⣿⣿⣿⣿⣿⢟⢕⢔⢇⢕⢕⢕⢕⢕⠕⠀⠀⠀⠀⠀⠀⠀⠀⠀⠀⠀⢝⢿⣿⣿⣿⣿⣿⣿⣿⣿⣿⣿⣿⡻⠕⠀⠀⠀⠀⠀⠀⠀⠀⠀⠀⠀⠀⠀⠀⠀⠀⠀⠀⠀⠀⠀⠀⠀⠀⠀⠀⠀⠀⠀⠀⠀⠀⠀⠀⠀⠀⠀⠀⠀⠀⠀⠀⠈⠝⠃⠀⢻⣿⣿⣷⣴⡕⠐⠁⣵⣵⣴⣿⣿⣿⣿⣿⣿⣿⣿⣿⣿⡟⢕⢕⢝⢝⢻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⢕⢕⢕⢕⢕⢕⢕⢅⠀⠀⠕⢕⢕⢕⢕⢕⣿⣿⣿⣿⡇⢸⣟⣯⣿⣷⣷⣷⣶⣽⣟⢿⣿⣿⣿⣿⣿⣿⣿⣿⣿⣿⡟⣾⣿⣿⣿⣿⣿⣿⣿⣿⡿⢕⢕⡔⢕⢕⢕⢕⢕⢕⠀⠀⠀⠀⠀⠀⠀⠀⠀⠀⠀⠀⠀⢔⢿⣿⣿⣿⣿⣿⣿⣿⣿⠟⠋⠁⠀⠀⠀⠀⠀⠀⠀⠀⠀⠀⠀⠀⠀⠀⠀⠀⠀⠀⠀⠀⠀⠀⠀⠀⠀⠀⠀⠀⠀⠀⠀⠀⠀⠀⠀⠀⠀⠀⠀⠀⠀⠀⠀⠀⠀⠀⠁⠕⣿⣿⣿⣿⢇⡄⠀⣿⣿⣿⣿⣿⣿⣿⣿⣿⣿⣿⣿⡏⢕⢕⢑⢕⢕⢕⢕⢜⢟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⠁⠕⠕⠑⢕⢕⢕⠕⠀⠀⠀⠕⢕⢕⢕⢕⣿⢿⣟⣽⣷⣿⣿⡿⢿⢟⢟⢝⢕⢕⢜⢝⢕⢹⣿⣿⣿⣿⣿⣿⣿⣿⣹⣿⣿⣿⣿⣿⣿⣿⣿⣿⡇⢕⡣⡇⢑⢕⢕⢕⢕⢕⠀⠀⠀⠀⠀⠀⠀⠀⠀⠀⠀⠀⠀⠘⢹⣿⣿⣿⣿⣿⢿⠋⠁⠀⠀⠀⠀⠀⠀⠀⠀⠀⠀⠀⠀⠀⠀⠀⠀⠀⠀⠀⠀⠀⠀⠀⠀⠀⠀⠀⠀⠀⠀⠀⠀⠀⠀⠀⠀⠀⠀⠀⠀⠀⠀⠀⠀⠀⠀⠀⠀⠀⠀⠙⢿⣷⣮⣝⡱⠇⠀⢿⣿⣿⣿⣿⣿⣿⣿⣿⣿⣿⣿⠇⠁⠑⢕⢕⢕⢅⢕⢕⢕⢕⢹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⠁⠁⢀⢀⢀⠀⠀⠅⢕⢕⣵⣷⣿⣿⡿⢟⢝⢕⢕⢕⢕⢕⠀⠀⠀⠀⠀⠁⠑⠘⠟⠟⠟⠟⠟⢟⢳⣿⣿⣿⣿⣿⣿⣿⣿⣿⣿⢇⢼⣿⢕⢕⢕⢕⢕⢕⢕⠀⠀⠀⠀⠀⠀⠀⠀⠀⠀⠀⠀⠀⠀⠁⠀⠀⠀⠀⠀⠀⠀⠀⠀⠀⠀⠀⠀⠀⠀⠀⠀⠀⠀⠀⠀⠀⠀⠀⠀⠀⠀⠀⠀⠀⠀⠀⠀⠀⠀⠀⠀⠀⠀⠀⠀⠀⠀⠀⠀⠀⠀⠀⠀⠀⠀⠀⠀⠀⠀⠀⠀⠀⠀⠈⢝⢻⢿⣿⣷⣦⣌⢟⢟⢟⢟⢟⢟⢟⢟⢟⢟⠇⠀⠀⠀⢕⢕⢕⢕⠑⠕⠕⣰⣿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⢀⢕⢕⠑⠀⠀⣀⣵⣿⣿⡿⢏⢕⢕⢕⢕⢕⢕⢕⢕⢕⢄⠀⠀⠀⠀⠀⠀⠀⠀⠀⠀⠀⠀⠀⠼⠿⠿⠿⠿⣿⣿⣿⣿⣿⡿⢡⣼⡟⢕⢕⢸⢕⢕⠕⠀⠀⠀⠀⠀⠀⠀⠀⠀⠀⠀⠀⠀⠀⠀⠀⠀⠀⠀⠀⠀⠀⠀⠀⠀⠀⠀⠀⠀⠀⠀⠀⠀⠀⠀⠀⠀⠀⠀⠀⠀⠀⠀⠀⠀⠀⠀⠀⠀⠀⠀⠀⠀⠀⠀⠀⠀⠀⠀⠀⠀⠀⠀⠀⠀⠀⠀⠀⠀⠀⠀⠀⠀⠀⠀⢀⢕⢕⢕⢜⢝⢻⣿⣿⣷⣕⡕⢕⢕⢕⢕⢕⠑⠀⠀⠀⠀⠑⠕⠕⠁⠀⢄⠅⣿⣿⣷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⠀⠀⠀⣠⣾⣿⣿⢟⢕⢕⢕⢕⢕⢕⢕⢕⢕⢕⢕⢕⠕⠀⠀⠀⠀⠀⠀⠀⠀⠀⠀⠀⠀⠀⠀⠀⠀⠀⠀⠀⠈⠙⢻⣿⢇⣿⣿⡇⠕⠑⠑⠁⠀⠀⠀⠀⠀⠀⠀⠀⠀⠀⠀⠀⠀⠀⠀⠀⠀⠀⠀⠀⠀⠀⠀⠀⠀⠀⠀⠀⠀⠀⠀⠀⠀⠀⠀⠀⠀⠀⠀⠀⠀⠀⠀⠀⠀⠀⠀⠀⠀⠀⠀⠀⠀⠀⠀⠀⠀⠀⠀⠀⠀⠀⠀⠀⠀⠀⠀⠀⠀⠀⠀⠀⠀⠀⠀⠀⠀⢕⢕⢕⢕⢕⢕⢕⢕⢝⢻⣿⣿⣧⣕⢕⢕⠑⠀⠀⠀⠀⠀⠀⠀⠀⠀⢄⢼⣾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⢄⢄⢀⠀⠀⠀⣴⣿⣿⡿⢏⢕⢕⢕⢕⢕⢕⢕⢕⢕⢕⢕⢕⠑⠁⠀⠀⠀⠀⠀⠀⠀⠀⠀⠀⠀⠀⠀⠀⠀⠀⠀⠀⠀⠀⠀⠀⠁⠕⠙⠁⠀⠀⠀⠀⠀⠀⠀⠀⠀⠀⠀⠀⠀⠀⠀⠀⠀⠀⠀⠀⠀⠀⠀⠀⠀⠀⠀⠀⠀⠀⠀⠀⠀⠀⠀⠀⠀⠀⠀⠀⠀⠀⠀⠀⠀⠀⠀⠀⠀⠀⠀⠀⠀⠀⠀⠀⠀⠀⠀⠀⠀⠀⠀⠀⠀⠀⠀⠀⠀⠀⠀⠀⠀⠀⠀⠀⠀⠀⠀⠀⠀⠀⠀⠁⠑⠑⠕⠕⠕⠕⠕⢕⢜⢻⣿⣿⣷⣕⠀⠀⠀⠕⢕⢕⠀⠀⠀⢄⣕⡟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⠀⠀⠀⢹⣿⢟⢕⢕⢕⢕⢕⠕⠕⠕⠑⠑⠑⠕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⠘⢻⣿⣿⣷⡄⠀⠀⠁⠀⠀⠀⢀⢺⢿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⢀⠀⠜⠋⠁⠑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⢜⢿⣿⢇⢔⠀⠀⠀⠀⢄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⠄⠀⠀⠀⠀⠁⠁⠀⠀⠀⠀⠀⠀⠀⠀⠀⠀⠀⠀⠀⠀⠀⠀⠀⠀⠀⠀⠀⠀⠀⠀⠀⠀⠀⠀⠀⠀⠀⠀⠀⠀⠀⠀⠀⠀⠀⠀⠀⠀⠀⠀⠀⠀⠀⠀⠀⠀⠀⠀⠀⠀⠀⠀⠀⠀⢀⢄⢄⢄⢔⢔⢔⢔⢔⢐⠔⠀⠀⢀⠀⢀⢀⢀⢀⢀⠀⠀⠀⠀⠀⠀⠀⠀⠀⠀⠀⠀⠀⠀⠀⠀⠀⠀⠀⠀⠀⠀⠀⠀⠀⠀⠀⠀⠀⠀⠀⠀⠀⠀⠀⠀⠀⠀⠀⠀⠀⠀⠀⠀⠀⠀⠀⠀⠀⠀⠀⠀⠀⠀⠀⠀⠀⠀⠈⠙⠑⠑⠑⠀⠀⢄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⠁⠀⠀⠀⠀⠀⠀⠀⠀⠀⠀⠀⠀⠀⠀⠀⠀⠀⠀⠀⠀⠀⠀⠀⠀⠀⠀⠀⠀⠀⠀⠀⠀⠀⠀⠀⠀⠀⠀⠀⠀⠀⠀⠀⠀⠀⠀⠀⠀⠀⠀⠀⠀⠀⠀⠀⠀⠀⠀⢀⢀⠐⠐⢄⢅⢕⢕⢕⢕⢕⢕⢕⢕⢕⢕⢅⢔⢕⢕⠁⠁⢕⢕⢕⢕⠕⠕⠕⠐⠀⠀⠀⠀⠀⠀⠀⠀⠀⠀⠀⠀⠀⠀⠀⠀⠀⠀⠀⠀⠀⠀⠀⠀⠀⠀⠀⠀⠀⠀⠀⠀⠀⠀⠀⠀⠀⠀⠀⠀⠀⠀⠀⠀⠀⠀⠀⠀⠀⠀⠀⠀⠀⠀⠀⠀⠀⠀⠀⠀⠀⢔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⠁⠀⠀⠀⠀⠀⠀⠀⠀⠀⠀⠀⠀⠀⠀⠀⠀⠀⠀⠀⠀⠀⠀⠀⠀⠀⠀⠀⠀⠀⠀⠀⠀⠀⠀⠀⠀⠀⠀⠀⠀⠀⠀⠀⠀⠀⠀⠀⠀⠀⠀⠀⠀⠀⠀⢄⢔⢔⢐⠕⢑⠀⠔⢕⢁⢕⢕⢕⢕⢕⢕⢕⢕⢕⢕⢕⢕⢕⢕⢑⠑⢑⢕⢕⢕⢕⢄⢐⢑⢄⢄⠄⢁⢕⢔⠔⠀⠀⠀⠀⠀⠀⠀⠀⠀⠀⠀⠀⠀⠀⠀⠀⠀⠀⠀⠀⠀⠀⠀⠀⠀⠀⠀⠀⠀⠀⠀⠀⠀⠀⠀⠀⠀⠀⠀⠀⠀⠀⠀⠀⠀⠀⠀⠀⠀⠀⠀⠀⠀⠀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⠀⠐⠀⠀⠀⠁⠑⠑⠑⠑⠑⠑⠑⠑⠑⠑⠑⠑⠑⠑⠑⠑⠑⠑⠑⠑⠑⠑⠑⠑⠑⠑⠑⠑⠑⠑⠑⠑⠑⠑⠑⠑⠑⠑⠀⠀⠁⠀⠐⠀⠀⠀⠀⠀⠀⠀⠀⠀⠀⠀⠀⠀⠀⠀⠀⠀⠀⠀⠀⠀⠀⠀⠀⠀⠀⠀⠀⠀⠀⠀⠀⠀⠀⠀⠀⠀⠀⠀⠀⠀⠀⠀⠀⠀⠀⠀⠀⠀⠀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⢔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⣧⢙⢿⣿⣿⣿⣿⣿⣿⣿⣿⣿⣿⣿⣷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⠘⠻⣿⣿⣿⣿⣿⣿⣿⣿⣿⣿⣷⡱⣷⣎⢿⣿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⠿⣿⡿⣻⣿⣿⣿⣿⣿⣿⣿⣿⣿⣿⣿⣦⢕⢜⢟⢿⡟⢿⣿⣿⣿⣿⣿⣿⣧⢹⣿⣎⢿⣿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⣇⢿⣿⢕⢏⢕⣿⣿⣿⣿⣿⣿⣿⣿⣿⣿⣿⣿⣿⣷⣕⢕⣕⣝⢑⡝⢿⣿⣿⣿⣿⣿⡇⢻⣿⣎⣿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⢸⢟⠕⡌⢸⣿⣿⣿⣿⣿⣿⣿⣿⣿⣿⣿⣿⣿⣿⣿⣷⡝⢿⡇⢳⡕⡛⠋⠛⠛⠛⢓⠜⠕⢝⢜⣿⣿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⣷⢇⢕⣼⢇⣼⣿⣿⣿⣿⣿⣿⣿⣿⣿⣿⣿⣿⣿⣿⣿⡿⠋⠁⠝⢨⣷⢕⡄⢀⠄⢀⠀⠀⠀⠀⠀⠈⢻⣿⣿⣿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⣿⢏⢕⢱⡏⢱⣿⣿⢿⢿⢿⢿⢟⢟⢻⢿⢿⢟⢟⢟⢿⢿⠇⠀⠀⠀⢕⢹⣧⢕⡅⢕⠀⠀⠀⠀⠀⠀⠀⠀⠈⠉⠙⢻⣿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⣿⡏⢕⢱⣿⢕⢘⡑⢕⢕⢕⢕⢕⢕⢕⢕⢕⣕⣕⡵⢵⣵⣕⡇⠀⠀⠀⠀⢌⣿⣇⢱⡕⠑⠀⠀⠀⠀⠀⠀⠀⢔⠀⠀⠁⠘⣿⣿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⣿⣿⢿⢕⢕⣼⢇⢕⣱⡷⢟⢝⣵⢕⢕⢕⢕⢕⢝⢟⢟⢇⢕⢜⢙⣯⡄⠀⠀⠀⢕⢽⣿⡅⣧⠀⠀⠀⠀⠀⠀⠀⢄⠕⠀⠀⠀⠀⠈⠻⢿⣿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⣿⣿⡿⣏⡥⢱⢕⢱⣿⢕⢕⢇⢱⣶⣿⢟⢕⢕⢕⢕⢕⢕⢕⢕⢕⢕⢕⢕⢜⢳⡄⠀⠀⢕⠘⣿⣧⢿⡇⠀⠀⠀⠀⠀⠀⠑⠀⠀⠀⠀⠀⠀⠀⠑⠝⠻⣿⣿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⣿⣿⢿⣫⡾⢟⢕⢑⣧⣾⡏⢕⢱⣾⣿⡿⢕⢕⢕⢕⢕⢕⢕⢕⢕⢕⢕⢕⢕⣇⢕⢕⢜⣔⠀⠁⢌⣿⣿⣿⣧⢀⠀⠀⠀⠀⠀⠁⠄⠀⠀⢄⢀⠀⠀⠀⠀⠁⠐⠍⢟⢿⣿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⣿⣿⢟⣵⢟⢕⢜⣱⢸⢸⣿⣿⡇⢕⢸⣿⢏⢕⢕⢱⡇⢕⣱⣵⣵⣕⢕⢕⡕⢕⡱⣿⣧⢄⣷⡜⢧⢀⢕⣿⣿⣿⣿⡕⠀⠀⠐⠑⠔⢔⢔⢔⢔⢕⠕⠀⠀⢀⠀⠀⠀⠀⠁⠐⢸⣿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⣿⢟⣵⢟⢕⢔⣱⣾⡇⡇⣼⣿⣿⡕⢕⢸⢏⣵⣵⣾⣿⣿⣿⣿⣿⣿⣿⣿⣿⣷⣿⣷⣿⣿⡔⢽⣿⣇⢕⢕⢸⣿⣿⣿⡇⢄⠀⠀⠀⠀⠀⠕⢕⢕⠑⠀⠄⠑⠑⠀⠀⠀⠀⠀⢄⣼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⣿⣿⣿⣿⡯⣫⡾⢇⢕⢕⣵⣿⢫⢱⢕⢪⣿⣿⢕⢕⢔⣾⣿⣿⣿⣿⣿⣿⣿⣿⣿⣿⣿⣿⣿⣿⣿⣿⣿⣇⢌⢻⣿⢕⢕⢠⣿⣿⡯⢕⢕⠀⠀⠀⠀⢀⠀⠐⠕⠀⠀⠀⠀⠀⠀⠀⠀⠀⠘⣿⣾⣶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⢻⠿⢿⣵⡟⢕⢕⣱⣿⡿⣱⣿⢜⢕⢱⣿⡏⢕⢕⢸⣿⣿⣿⣿⣿⣿⣿⣿⣿⣿⣿⣿⣿⣿⣿⣿⣿⣿⣿⢕⢑⢟⢕⢕⢸⣿⣿⡇⠕⢕⠀⠀⠀⢄⢄⢁⠑⠔⢄⢄⢄⢄⢄⢄⢄⠔⢅⠕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⠀⢀⣼⡿⢕⢕⣵⣿⡟⣼⣿⢇⡇⢕⢪⣿⢇⡕⢕⢜⣿⡿⣻⣿⣿⣿⣿⣿⣿⣿⣿⣿⣿⣿⣿⣿⣿⣿⣿⢕⢕⢕⢕⢕⢸⣿⣿⣿⢸⢕⠀⠀⠀⢕⢱⡕⢕⢔⣶⡔⢄⡄⣄⢰⠔⠘⠁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⣷⡗⣼⣿⢕⢕⣼⣿⢟⣾⣿⢇⢕⣇⢕⠜⢎⣶⡜⢕⢕⢜⢳⣿⣿⣿⣿⣿⣿⣿⣿⣿⣿⣿⣿⣿⣿⣿⣿⣿⢕⢕⢕⢕⢕⢸⣿⣿⣿⢸⢕⠀⠀⠀⠐⠕⠞⠑⠑⠜⢕⢕⢳⡀⠀⠀⠄⢘⢾⢷⣿⣷⣶⣶⣾⣶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⣿⣹⡟⢇⢕⣾⣿⢏⣾⡟⢕⢕⢕⢿⢑⢄⣾⣿⢇⢕⢕⢕⣾⣿⣿⣿⣿⣿⣿⣿⣿⣿⣿⣿⣿⣿⣿⣿⣿⣿⢕⠕⢕⢕⢕⢞⣿⡿⠏⠑⠀⢀⠀⠀⠀⠀⠀⠀⠀⠀⠀⠁⠑⢱⢄⡔⢜⠅⢑⢔⢜⢻⣿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⣿⣿⣿⢣⡿⡏⢕⣾⣿⢏⣾⡏⢕⢕⢕⢕⢕⣵⣾⣿⣿⡇⢕⢕⢸⣿⣿⣿⣿⣿⣿⣿⣿⣿⣿⣿⣿⣿⣿⣿⣿⢿⣿⢕⢄⠕⠁⠁⠁⠁⠀⠀⠀⠀⢕⢕⢔⢄⢄⢀⠀⠀⠀⠀⠀⠀⢀⠁⠑⠐⠀⠁⠑⢑⢅⣿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⣿⣿⢿⢿⢟⢏⢝⢕⣾⢿⢕⣾⣿⡟⣾⡟⢕⢕⢕⢕⢕⢜⢏⣿⣿⣿⣷⡕⢕⣼⣿⣿⣿⣿⣿⣿⣿⣿⣿⣿⣿⣿⣿⣿⣿⣿⢸⣿⢕⢕⠀⠀⠀⠀⠀⠀⠀⠀⢄⢕⢕⢕⢱⣵⣼⢱⣦⡄⢀⠀⠀⠀⠑⠔⠔⠕⠑⢠⢴⣿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⣿⢏⡗⢕⢜⢕⢕⢕⢱⡟⡍⣸⣿⡿⣸⣿⢇⢕⢕⢕⢕⣇⢕⢜⡕⢕⢝⢛⢕⢱⣿⣿⢿⣿⣿⣿⣿⣿⣿⣿⣿⣿⣿⣿⣿⣿⣿⢕⡟⢕⢕⠀⠀⠀⠀⠀⠀⠀⢄⢕⢕⢕⡕⢕⣿⣿⡇⣿⣧⢕⢔⢄⢀⠀⢀⢄⣁⣕⢕⢳⡝⣿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⣿⡏⢺⢇⢕⢝⢌⢕⢕⣼⡏⢇⣿⣿⢣⣿⡇⢕⢕⢕⢕⢕⡟⢕⢸⣵⣕⢕⢕⢕⢸⣿⡟⢸⣿⣿⣿⣿⣿⣿⣿⣿⣿⣿⣿⣿⣿⣏⢕⢕⢕⢕⢕⢔⢀⠀⠀⣀⢔⢕⢕⢕⢕⢧⢕⢹⣿⡇⣿⣿⡕⢕⢱⢰⡇⢕⢕⢕⢕⢕⢜⢏⢸⣿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⣿⡿⣹⢕⢕⢕⢕⢕⢕⢕⣿⡇⣸⣿⡟⣾⣿⢕⢕⢕⡕⢕⢱⢇⢕⣾⣿⣿⣿⣿⡇⢸⣿⡇⢸⣿⣿⣿⣿⣿⣿⣿⣿⣿⣿⣿⣿⣿⣯⢕⢕⢕⢕⢕⣾⣿⣿⣿⣷⣵⢕⢕⢕⢸⣾⡕⢸⣿⡇⣿⣿⡇⢕⣸⢸⣿⡕⢕⢕⢕⢕⢕⢕⣕⢻⣿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⣿⢑⢿⡇⢕⢕⢕⢕⢕⢕⣿⡇⣿⣿⢣⣿⣿⡇⣕⣵⡇⢕⢸⢕⢕⣿⣿⣿⣿⣿⢕⢕⣿⢕⢸⣿⣿⢹⣿⣿⣿⣿⣿⣿⣿⣿⣿⣿⡿⢕⠁⢕⢕⢰⣿⣿⣿⣿⣿⣿⡕⢕⢕⢸⣿⣇⢸⣿⡇⣿⣿⣧⣧⣿⢸⢿⡇⢕⢕⢕⢕⢕⣸⡟⡕⣿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⣿⡏⢸⣃⢻⣧⢕⢕⣵⢔⢕⢾⢹⣿⣿⣸⣿⣿⣿⣿⣿⡇⢕⢕⢕⢕⣿⡿⢿⢿⢿⢕⠑⡇⢕⢸⣿⣿⢕⣿⣹⣿⣿⣿⣿⢻⣿⣿⣿⡕⢕⢄⢕⢕⢸⣿⢿⢿⢿⢿⢿⢇⢕⢕⣾⣿⣿⡕⣿⡇⣿⣿⣿⣿⣿⢕⣝⡇⢕⢷⣕⢕⣰⢏⣱⢏⢸⣿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⣿⡵⢕⢜⢕⢜⣵⢏⢕⢕⢕⢜⣼⣿⡇⣿⣿⣿⣿⡟⢿⡇⢕⢕⢕⢕⣷⣷⣷⣷⣷⢕⢕⢕⢕⢸⣿⣿⢕⢿⡇⢿⣿⣿⣿⢌⢿⡇⢟⢕⢕⢕⢕⠁⣱⣴⣷⣷⣷⣷⣷⣷⢕⢕⢻⣿⣿⡇⣿⢕⣿⢿⣿⣿⡇⢕⣿⡇⢕⢕⢜⢳⡕⢕⢕⢕⣕⣿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⣇⢇⢕⢕⡕⢿⢕⣕⣵⣇⢇⣿⡿⢱⣿⣿⣿⣿⢇⢸⢕⢱⢕⢕⢕⣿⣿⣿⣿⣿⢕⢑⢸⣇⢕⢛⡿⢕⢸⣧⢸⣿⣿⣿⡕⢕⢕⢑⢕⢕⢕⢕⢱⣿⣿⣿⣿⣿⣿⣿⡏⢕⢕⢸⣿⣿⡇⢏⢕⣿⢸⣿⣿⡇⢕⣿⡇⣷⣕⡕⢸⣇⢕⢕⡡⢜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⣮⢕⢕⢻⢷⣧⣵⣕⡱⢱⣿⢇⢸⣿⣿⣿⡿⢕⢜⢕⣼⡕⢕⢕⣟⣟⣟⣟⣛⣃⢕⢸⣿⣿⡕⢔⢇⢕⢻⡔⣽⣿⣿⡇⢕⢕⢕⢕⢱⢕⢕⣾⢿⢟⣟⣟⣻⣟⣟⢕⢕⢱⢿⢝⡿⢕⢕⢕⡟⢸⣿⣿⢇⢕⣿⡇⣕⣵⣷⢿⢏⢕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⣷⣕⢜⡕⢕⢝⢝⢕⢸⡏⢕⢸⣿⣿⣿⢇⢕⢕⢕⣿⣷⢕⠻⠞⠟⠟⠟⠏⠕⢜⢕⢔⢝⢻⣕⢕⢕⢌⢧⢪⣻⣿⣿⡕⢕⢕⢕⡟⡱⢎⢕⢕⢕⠕⠕⠛⠛⠛⠇⠱⠿⢎⣸⣟⢕⢕⢕⢕⢜⢹⣿⢕⢕⣿⡇⢝⡕⢕⢕⢇⢕⢕⢕⢕⣱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⣿⣕⢕⢕⢇⢕⣸⢨⢕⢜⣿⣿⡿⢕⢕⢕⢕⠅⠀⢀⢅⢄⢄⠄⠀⠀⠀⠀⠈⠑⢜⢺⣿⣿⣷⣧⣜⡱⢱⡝⢯⡿⡕⢕⣼⣿⡯⢕⠕⢁⠄⠀⠐⠀⠀⠔⢄⢄⢀⠀⠐⢄⢕⢕⢕⢕⢕⢔⣿⢕⢸⣿⡇⢜⢕⢕⣪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⣿⢇⠁⢘⢕⢜⣼⢕⢕⣿⢸⡇⢕⢕⢕⠁⢄⢔⢕⢕⡕⢀⠀⠀⠀⠀⠀⠀⠐⢕⢌⣿⣿⣿⣿⣿⣿⣿⣿⣿⣿⣿⣿⣿⣿⢕⢕⢔⢑⢀⠀⠀⠀⠀⠀⠀⢕⢕⢕⢔⠀⢑⢕⢕⢕⢕⢱⢇⢕⣸⣿⢇⠕⠁⠘⣿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⣿⢟⠀⠀⠕⢕⢕⢿⢕⢕⢔⢕⢕⢕⢕⢕⢔⢑⣷⣿⣿⡟⠛⠙⠀⠀⠀⠀⠀⠀⢸⣮⣿⣿⣿⣿⣿⣿⣿⣿⣿⣿⣿⣿⣿⣿⣧⣿⡅⠛⠋⠀⠀⠀⠀⠀⠀⢸⣿⣷⢇⣠⢕⢕⢕⣾⢕⣼⢕⢕⣿⣿⢕⠐⠀⠀⢜⢕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⣿⡿⣣⠑⠀⠀⠀⢕⣧⡷⢕⢕⢕⢕⡕⢕⢕⢕⢕⢱⣼⣿⣿⣇⠀⢀⠀⠀⠔⠀⢀⣄⣸⣿⣿⣿⣿⣿⣿⣿⣿⣿⣿⣿⣿⣿⣿⣿⣿⣿⣇⢀⢄⢀⠔⠀⢀⢀⢀⣼⣿⣿⣾⡿⢕⢕⣼⡏⢱⡟⣸⢕⢻⣿⢕⠀⠀⠀⠀⢣⡕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⣿⢟⣼⢇⠀⠀⠀⠀⠑⠾⡇⢕⢕⢕⢕⢜⣿⡕⢕⢕⢸⣿⣿⣿⣿⣧⡇⠕⢕⢕⠕⢀⣵⣿⣿⣿⣿⣿⣿⣿⣿⣿⣿⣿⣿⣿⣿⣿⣿⣿⣿⣿⣶⡑⠕⢕⡕⠀⣡⣾⣿⣿⣿⣿⢇⢕⣼⢏⢕⣜⢁⣸⢕⢘⣿⡇⠀⠀⠀⠀⠘⢿⣕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⡿⣱⡿⢕⠀⠀⠀⠀⠀⢕⣏⡇⢕⢕⢕⢕⢕⢕⢟⢧⡕⢜⣿⣿⣿⡽⢟⠻⠷⠷⠷⢗⣿⣿⣿⣿⣿⣿⣿⣿⣿⣿⣿⣿⣿⣿⣿⣿⣿⣿⣿⣿⣿⣿⣟⢳⠷⠷⠞⢛⢹⢾⣿⣿⢇⢕⡾⢏⢕⢱⢑⢕⣿⢕⢔⣿⡇⠀⠀⠀⠀⠀⠕⢻⣧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⢟⡰⢏⢕⠁⠀⠀⠀⠀⠀⢔⡇⢕⢕⢕⢕⢕⢕⢕⢕⢕⢜⢕⣻⣿⢿⡶⢏⢑⢃⡃⢝⠿⣿⣿⣿⣿⣿⣿⣿⣿⣿⣿⣿⡿⣽⣿⣿⣿⣿⣿⣿⣿⣿⣿⡟⠯⢝⢍⢃⢀⢕⢷⣽⢕⢕⢞⢕⢕⢕⡞⢕⢕⣿⢕⢕⣿⡇⠀⠀⠀⠀⠀⠀⢕⢝⢷⣕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⣿⣣⢏⢕⢕⡕⠀⠀⠀⠀⠀⠀⠕⢕⢕⢱⡕⢕⢕⢕⢕⢕⢕⢕⢕⢿⡟⢕⢕⢕⢕⢕⢕⢕⢕⢈⣿⣿⣿⣿⣿⣿⣿⣿⣿⣏⢹⣿⣿⣿⣿⣿⣿⣿⣿⣿⣿⡇⡇⢕⢕⢕⢕⢔⢕⢕⣕⢕⢕⢎⢕⢸⢇⢕⢕⢻⢕⢕⢿⡇⠀⠀⠀⠀⠀⠀⢑⢕⢕⢝⢮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⡿⡱⢇⢕⢕⡴⢕⢕⢄⣄⣀⣠⡄⢔⢕⢕⠕⡕⢕⢕⢕⢕⢕⢕⢰⣾⡞⣷⡕⡔⡕⢕⢕⠕⣕⣵⣼⣿⣿⣿⣿⣿⣿⣿⣿⣿⣿⣿⣿⣿⣿⣿⣿⣿⣿⣿⣿⣿⣿⣧⣕⢕⢕⢕⢕⣵⣾⢏⡱⢕⢕⢕⣿⢕⢕⢕⢸⡇⢕⢸⢇⣴⣴⣤⣤⡔⢕⢕⢱⡕⢕⢜⢣⢻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⡿⢅⢕⣱⡏⣼⢕⢕⢕⣼⣿⣿⣿⡇⢜⢕⢕⢸⢡⢕⢕⢕⢕⢕⢕⢕⢕⢕⢜⣿⣷⣿⣿⣿⣿⣿⣿⣿⣿⣿⣿⣿⣿⣿⣿⣿⣿⣿⣿⣿⣿⣿⣿⣿⣿⣿⣿⣿⣿⣿⣿⣿⣿⣷⣷⣿⡿⢫⢔⢕⢕⢕⣸⣿⢜⢕⢕⢕⡇⢕⢸⢕⣿⣿⣿⣿⣿⡕⢕⢑⠱⡜⣇⢕⢱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⣿⢕⢕⣱⣿⣸⢏⢕⢕⣸⣿⣿⣿⣿⡇⢕⢕⢕⠜⣲⢕⢕⢜⢕⢕⢕⢕⢕⢕⢕⢜⣿⣿⣿⣿⣿⣿⣿⣿⣿⣿⣿⡿⣿⣿⣿⣿⣿⣿⣿⣿⣿⣿⣿⣿⡿⣿⣿⣿⣿⣿⣿⣿⣿⣿⣿⣿⢟⢕⢕⢕⢕⢕⡿⠕⢕⢕⢕⢕⢱⢕⢕⢕⢿⣿⣿⣿⣿⣷⡕⢕⢜⢳⢹⣧⢕⢣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⢇⢕⣼⣿⡇⡿⢕⢕⢱⣿⣿⣿⣿⣿⡇⢕⢕⢱⢕⢏⢕⢕⢕⢕⢕⢕⢕⢕⢕⢕⢕⢜⢿⣿⣿⣿⣿⣿⣿⣿⣿⣿⢕⠁⢉⢝⢕⢕⢕⢕⢕⢕⢕⢕⠁⠀⢸⣿⣿⣿⣿⣿⣿⣿⣿⡿⢏⢕⢕⢕⢕⢕⣼⢕⢜⢕⢕⢕⢕⢕⢕⢕⢕⢜⢝⢝⢝⢝⢝⢕⢕⢕⢜⡇⣿⠀⢕⢇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⡟⢕⣸⣿⣿⢸⡏⢕⢕⣿⣿⣿⣿⣿⣿⡇⢕⢕⢜⢕⠹⡇⢕⢕⢕⢱⢕⢕⢕⢕⢕⢕⢕⢕⢝⢿⣿⣿⣿⣿⣿⣿⣿⣷⣕⢕⢕⢕⢕⢕⢕⢕⢕⢕⢕⣕⣥⣿⣿⣿⣿⣿⣿⣿⡿⢏⢕⢕⢕⢕⢕⢕⣱⢇⡞⢕⢕⢕⢕⢕⢕⢕⢕⢱⡕⡕⢕⢕⢕⢕⢕⢕⢕⢔⠻⢸⠀⠀⢕⢔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⢇⢱⣿⣿⣿⢼⡇⢕⢸⣿⣿⣿⣿⡿⣱⡕⢕⢕⢕⢕⢕⠗⢕⢕⢕⢕⢕⡕⢕⢕⢕⢕⢕⢕⢕⢕⢜⠝⢻⣿⣿⣿⣿⣿⣿⣷⣷⣷⣷⣷⣵⣥⣷⣷⣾⣿⣿⣿⣿⣿⣿⢿⢏⢕⢕⢕⢕⢕⢕⢕⢕⢕⢏⢔⢕⢕⢕⢕⢕⢕⢕⢕⢕⢘⣾⡕⢕⢕⢕⢕⢕⢕⢕⢕⠜⡜⠀⠀⠀⢕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⢕⢾⢿⢿⢟⢞⢕⢕⢻⢿⢿⢿⢟⣱⣿⡧⢕⢕⢕⢕⢕⢕⢕⢕⢕⢕⢕⢜⢕⢕⢕⢕⢕⢕⢕⢕⢕⢕⢕⢕⢝⢝⢻⢿⣿⣿⣿⣿⣿⣿⣿⣿⣿⣿⣿⣿⣿⢿⢟⢝⢕⢕⢕⢕⢕⢕⢕⢕⢕⢕⢕⢞⢕⡇⢕⢕⡇⢕⢕⢕⢕⢕⢕⢕⢻⣿⣧⡕⢕⢕⢕⢕⢕⢕⢕⡇⠄⠄⠄⠅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⠁⠀⠀⠀⠀⢕⢕⢕⡠⣴⣆⣵⣾⢟⢝⢕⢕⢕⢕⢕⢕⢕⢕⢕⢕⢕⢕⢕⢕⢕⢕⢕⢕⢕⢕⢕⢕⢕⢕⢕⢕⢕⢕⢕⢜⢝⢟⢿⣿⣿⣿⣿⡿⢿⢏⢝⢕⢕⢕⢕⢕⢕⢕⢕⢕⢕⢕⢕⢕⢕⢕⢱⣾⢇⢕⢕⢯⢕⢕⢕⢕⢕⢕⢕⢕⢝⢹⢿⢕⢕⠕⣕⢕⢕⢕⢕⠀⠀⠀⠀⠑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⡿⢟⠝⠕⡱⢕⢕⢧⢻⢿⢟⢕⢕⢕⠕⢕⢕⢕⢕⢕⢕⢕⢕⢕⢕⢕⢕⢕⢕⢕⢕⢑⢑⢕⢕⢕⢕⢕⢕⢕⢕⢕⢕⢕⢕⢕⢕⢕⢝⢝⢕⢕⢕⢕⢕⢕⢕⢕⢕⢕⢕⢕⢕⢕⢕⢕⢕⢕⢕⢡⣿⣿⢕⢕⢕⢇⢕⢕⢕⢕⢕⢕⢕⢕⠕⢕⢜⢻⣿⡿⣿⡭⢕⢕⢕⢄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⣿⣿⢟⢏⢕⢅⢕⢕⢕⢕⢕⢕⢕⢕⢕⢕⢕⢕⢕⢕⢕⢕⢕⢕⢕⢜⡗⢕⢕⢕⢕⢕⢕⢕⢕⢕⢕⢕⢕⢕⢕⢕⢕⢕⠕⠑⢕⢕⢕⢕⢕⢕⢕⢕⢕⢕⣵⣾⡇⢕⠑⠕⢕⢕⢕⢕⢕⢕⢕⢕⢕⢕⢕⢕⣹⡇⢕⢕⢕⢕⢕⢕⢕⢕⢕⢕⢕⢕⢕⢕⢕⢕⢕⢕⢕⢕⢕⢕⢜⢕⢕⢜⢻⢿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⣿⣿⡿⢏⢕⢕⢕⢕⢕⢕⢕⢕⢕⢕⢕⢕⢕⢕⢕⢕⢕⢕⢕⢕⢕⢕⢕⢕⢕⣇⢗⡕⢕⢕⢕⢕⢕⢕⢕⢕⢕⢕⢕⢕⢕⠕⠁⠀⢄⢕⢕⢕⣕⣵⣵⣵⣷⣾⣿⣿⣿⡇⢕⢕⠀⠀⠑⠕⢕⢕⢕⢕⢕⢕⢕⢕⢕⠈⢁⢁⢁⠑⠕⢕⢕⢕⢕⢕⢕⢕⢕⢱⢕⢕⢕⢕⢕⢕⢕⢕⢕⢕⢇⢕⢕⢕⢕⢝⢻⠿⠕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⣿⣿⡿⢏⢕⣱⣾⢕⢕⢕⢱⣿⣕⣕⣕⣕⣑⠑⢕⢕⢕⢕⢕⢕⢕⢕⢕⢕⢕⢕⣇⢸⡵⣥⢕⢕⢕⢕⠕⢕⢕⢕⢕⠕⠑⠁⠀⠀⠀⠀⢕⢕⢕⢱⣿⣿⣿⣿⣿⣿⣿⣿⣿⡇⢕⢕⢕⠀⠀⠀⠀⠁⠕⢕⢕⢕⠕⠑⠄⠕⢕⢕⢕⠁⠀⠁⠕⢕⢕⢕⢕⢕⢕⢕⢕⢕⢕⠑⠑⢑⢑⢕⣕⣕⣴⡅⢕⢕⢕⠑⠕⢔⢄⠀⠀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⡿⢏⢕⣵⣾⣿⣿⡕⢕⢕⣾⣿⣿⣿⣿⣿⣿⢕⢕⢕⢕⢕⢕⢕⢕⢕⢕⢕⢱⣿⢿⢕⡿⣫⢕⢕⢕⢕⢕⢕⢕⠕⠁⠀⠀⠀⠀⠀⠀⢔⢕⢕⢕⣾⣿⣿⣿⣿⣿⣿⣿⣿⣿⡇⢕⢕⢕⠀⠀⠀⠀⠀⠀⠀⠁⠁⠀⢔⢔⢄⠀⠀⠀⣄⣵⢐⠀⢕⢕⢕⢕⢕⢕⢕⢕⢕⢕⢕⣿⣿⣿⣿⣿⣿⣿⣿⢕⢕⢕⠀⠀⢅⡕⢕⢀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⡟⢕⣱⣿⣿⣿⣿⣿⣷⣕⢐⢻⣿⣿⣿⣿⣿⣿⡇⢕⢕⢕⢕⢕⠕⢕⢕⢑⠱⢅⣖⡟⢕⣿⡳⡇⢕⢕⢕⢕⢕⢕⠀⠀⠀⠀⠀⠀⠀⠀⢕⢕⢕⠕⣿⣿⣿⣿⣿⣿⣿⣿⣿⣿⡇⢕⢕⢕⠀⠀⠀⠀⠀⠀⠀⠀⠀⠀⢕⠕⠀⢄⢄⢀⠈⠛⠑⠀⠁⠀⠀⠀⠀⠀⠀⠁⠁⠑⢸⣿⣿⣿⣿⣿⢟⢛⢛⢔⠑⠑⠀⠀⠁⠛⠃⢕⢔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⢀⢐⢕⢕⢕⢕⢕⠕⢸⢿⢿⢿⢿⣿⣿⣿⣿⣿⡟⢕⣾⣿⣿⣿⣿⣿⣿⣿⣿⣷⣕⣻⣿⣿⣿⣿⣿⣷⢕⢕⢕⢕⢕⢀⣱⣵⣷⣿⣿⣿⢕⢕⣿⡁⢈⢕⢕⢕⢕⢕⢁⠀⠀⠀⠀⠀⠀⠀⠀⠑⢕⢕⠸⣿⣿⣿⣿⣿⣿⣿⣿⣿⡿⢕⢕⢕⢕⠀⠀⠀⠀⠀⠀⠀⠀⠀⢄⢀⢄⠑⠕⠀⠀⠀⠀⠀⠀⠀⠀⠀⠀⠀⠀⠀⠀⠀⠀⠸⠿⣿⣿⣿⣿⣧⡔⢀⣄⣁⠀⠀⠀⠀⠀⠀⢁⣑⢕⢔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⢀⢕⢅⢅⢕⢕⢕⢔⢕⢕⢕⢕⢕⣿⣿⣿⣿⡟⢕⣾⣿⣿⣿⣿⣿⣿⣿⣿⣿⣿⣿⣿⣿⣿⣿⣿⣿⣿⣇⢕⢕⢕⣱⣾⣿⣿⣿⣿⣿⣿⡇⢕⣿⢑⢡⢕⢕⢕⢕⢕⠀⠀⠀⠀⠀⠀⠀⠀⠀⠀⢕⢕⢀⣿⣿⣿⣿⣿⣿⣿⣿⣿⡇⢕⢕⢕⢕⠀⠀⠀⠀⠀⠀⠀⠀⠀⢕⢕⢕⠄⠀⠀⠀⠀⠀⠀⠀⠀⠀⠀⠀⠀⠀⠀⠀⠀⠀⠀⠀⠈⠉⠉⠉⠉⠁⠘⠛⢿⣶⡖⢂⠀⠐⠐⠘⠙⠑⢜⠑⢕⢕⢕⠘⠙⠙⠙⠙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⠕⢄⢔⢕⢕⢕⢕⢕⢕⢕⢕⢕⢕⢕⢕⢕⢕⣿⣿⣿⣿⢕⣼⣿⣿⣿⣿⣿⣿⣿⣿⣿⣿⣿⣿⣿⣿⣿⣿⣿⣿⣿⣿⣧⡵⣱⣿⣿⣿⣿⣿⣿⣿⣿⢕⢘⡏⢇⢑⢕⢕⢕⢕⢕⠀⠀⠀⠀⠀⠀⠀⠀⠀⠀⢱⣴⣼⣼⣿⣿⣿⣿⣿⣿⣿⣥⣬⣵⣵⣼⠁⠀⠀⠀⠀⠀⠀⠀⠀⠀⠀⠑⠀⠀⠀⠀⠀⠀⠀⠀⠀⠀⠀⠀⠀⠀⠀⠀⠀⠀⠀⠀⠀⠀⠀⠀⠀⠀⠀⠀⠀⠀⠈⠳⡕⠑⣕⣕⣄⡀⠀⢕⢄⢕⢕⢕⠀⣀⣀⣐⣔⣕⣼⣿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⢔⢕⢕⢕⢕⢕⢕⢕⢕⢕⢕⢕⢕⢕⢕⢕⢕⢕⣿⣿⣿⣏⢕⣿⣿⣿⣿⣿⣿⣿⣿⣿⣿⣿⣿⣿⣿⣿⣿⣿⣿⣿⣿⣿⣿⣱⣿⣿⣿⣿⣿⣿⣿⣿⢇⢕⢞⢕⠇⢕⢕⢕⢕⢕⠑⠀⠀⠀⠀⠀⠀⠀⠀⠀⠀⠀⢟⢿⣿⣿⣿⣿⣿⣿⣿⣿⣿⣿⡻⢏⠕⠀⠀⠀⠀⠀⠀⠀⠀⠀⠀⠀⠀⠀⠀⠀⠀⠀⠀⠀⠀⠀⠀⠀⠀⠀⠀⠀⠀⠀⠀⠀⠀⠀⠀⠀⠀⠀⠀⠀⠀⠀⠀⠀⠀⠀⠀⢻⣿⣿⣷⣴⡕⢕⠁⣵⣵⣴⣿⣿⣿⣿⣿⣿⣿⣿⣿⣿⣿⣿⢟⢟⢿⢿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⢕⢕⢕⢕⢕⢕⠕⠑⠑⢕⢕⢕⢕⢕⢕⢕⣿⣿⣿⣿⢕⣿⢿⣟⣛⣛⣛⣛⣟⢿⣿⣿⣿⣿⣿⣿⣿⣿⣿⣿⣿⣿⢳⣿⣿⣿⣿⣿⣿⣿⣿⢇⡕⢌⢕⢕⢕⢕⢕⢕⢕⢕⠀⠀⠀⠀⠀⠀⠀⠀⠀⠀⠀⠀⠁⢞⢿⣿⣿⣿⣿⣿⣿⣿⡿⠋⠁⠀⠀⠀⠀⠀⠀⠀⠀⠀⠀⠀⠀⠀⠀⠀⠀⠀⠀⠀⠀⠀⠀⠀⠀⠀⠀⠀⠀⠀⠀⠀⠀⠀⠀⠀⠀⠀⠀⠀⠀⠀⠀⠀⠀⠀⠀⠀⠀⠁⢿⣿⣿⣿⡇⠕⠀⣿⣿⣿⣿⣿⣿⣿⣿⣿⣿⣿⣿⡏⢟⢇⢕⢕⢕⢕⢜⢝⢻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⢔⢕⢕⢕⢕⢕⢕⢕⢕⠀⠀⠀⢕⢕⢕⢕⢕⢕⣿⣿⢿⣟⣵⣷⣿⣿⣿⢿⢿⢟⠟⠟⢗⢽⢻⣿⣿⣿⣿⣿⣿⣿⣿⣏⣿⣿⣿⣿⣿⣿⣿⣿⡿⢱⣾⡇⢕⢕⢕⢕⢕⢕⢕⢕⠀⠀⠀⠀⠀⠀⠀⠀⠀⠀⠀⠀⠀⠐⠝⠟⠟⠟⠟⠛⠛⠁⠀⠀⠀⠀⠀⠀⠀⠀⠀⠀⠀⠀⠀⠀⠀⠀⠀⠀⠀⠀⠀⠀⠀⠀⠀⠀⠀⠀⠀⠀⠀⠀⠀⠀⠀⠀⠀⠀⠀⠀⠀⠀⠀⠀⠀⠀⠀⠀⠀⠀⠀⠀⠀⠹⣽⣟⢇⢇⠀⢿⣿⣿⣿⣿⣿⣿⣿⣿⣿⣿⣿⡇⢕⠕⢕⢕⢕⢕⢕⢕⢕⢕⢝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⠁⠁⠀⠑⠕⠕⠁⠀⠀⠀⠀⠕⢕⢕⢕⣱⣽⣾⣿⣿⢿⢟⢏⢕⢕⢕⢕⠀⠀⠀⠀⠀⠁⠙⠛⠟⢟⢟⢟⢟⢟⣼⣿⣿⣿⣿⣿⣿⣿⣿⢇⣰⣿⢕⢕⢕⢕⢕⢕⢕⢕⠑⠀⠀⠀⠀⠀⠀⠀⠀⠀⠀⠀⠀⠀⠀⠀⠀⠀⠀⠀⠀⠀⠀⠀⠀⠀⠀⠀⠀⠀⠀⠀⠀⠀⠀⠀⠀⠀⠀⠀⠀⠀⠀⠀⠀⠀⠀⠀⠀⠀⠀⠀⠀⠀⠀⠀⠀⠀⠀⠀⠀⠀⠀⠀⠀⠀⠀⠀⠀⠀⠀⠀⠀⠀⠀⠀⠀⢸⣿⣿⣦⣄⡘⢟⢟⢟⢟⢟⢟⢟⢟⢟⢟⢟⢟⠁⠀⠀⢕⢕⢕⢕⢕⢕⢕⢑⣼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⢔⢔⢔⠐⠀⠀⢕⣵⣿⣿⡿⢟⢝⢕⢕⢕⢕⢕⢕⢕⢕⠀⠀⠀⠀⠀⠀⠀⠀⠀⠀⠀⠁⠁⠑⠛⠛⠛⠛⠻⠿⣿⣿⡿⣰⣿⡟⢕⢕⢕⢕⢕⠕⠑⠑⠀⠀⠀⠀⠀⠀⠀⠀⠀⠀⠀⠀⠀⠀⠀⠀⠀⠀⠀⠀⠀⠀⠀⠀⠀⠀⠀⠀⠀⠀⠀⠀⠀⠀⠀⠀⠀⠀⠀⠀⠀⠀⠀⠀⠀⠀⠀⠀⠀⠀⠀⠀⠀⠀⠀⠀⠀⠀⠀⠀⠀⠀⠀⠀⠀⠀⠀⠀⠀⠀⠀⠀⠀⠀⠀⠀⢀⢕⢕⢍⢻⢿⣿⣷⣵⣕⢕⢕⢕⢕⢕⢕⢕⢑⠀⠀⠀⠀⢕⢕⢕⠕⠁⠁⢡⣾⣷⢏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⠐⠑⠑⠁⠀⣠⣾⣿⣿⢟⢝⢕⢕⢕⢕⢕⢕⢕⢕⢕⢕⢕⠀⠀⠀⠀⠀⠀⠀⠀⠀⠀⠀⠀⠀⠀⠀⠀⠀⠀⠀⠀⠀⠙⠇⢻⢿⠇⠑⠑⠁⠀⠀⠀⠀⠀⠀⠀⠀⠀⠀⠀⠀⠀⠀⠀⠀⠀⠀⠀⠀⠀⠀⠀⠀⠀⠀⠀⠀⠀⠀⠀⠀⠀⠀⠀⠀⠀⠀⠀⠀⠀⠀⠀⠀⠀⠀⠀⠀⠀⠀⠀⠀⠀⠀⠀⠀⠀⠀⠀⠀⠀⠀⠀⠀⠀⠀⠀⠀⠀⠀⠀⠀⠀⠀⠀⠀⠀⠀⠀⠀⠀⠅⢕⢕⢕⢕⢕⢜⢝⢿⣿⣷⣧⡕⢕⢕⢕⢕⠀⠀⠀⠀⠀⠀⠁⠁⠀⠀⢔⣿⣿⣿⣟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⢀⠀⠀⠀⠀⢀⣾⣿⣿⡟⢕⢕⢕⢕⢕⢕⢕⢕⢕⢕⢕⢕⠑⠁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⠁⠁⠁⠁⠑⠑⠑⠜⢻⣿⣿⣷⣕⢕⠀⠀⠀⢄⢄⢄⠀⠀⠀⠀⡔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⢔⠀⠀⠀⢹⣿⣿⢏⢕⢕⢕⠑⠑⠑⠁⠁⠁⠁⠑⠑⠑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⠉⢻⣿⣷⣄⠀⠀⠁⠕⠕⠀⠀⠀⢵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⠀⢸⡿⠇⢕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⣿⣿⡇⢀⠀⠀⠀⠀⠀⢔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⠀⠀⠀⠀⠀⠀⠁⠀⠀⠀⠀⠀⠀⠀⠀⠀⠀⠀⠀⠀⠀⠀⠀⠀⠀⠀⠀⠀⠀⠀⠀⠀⠀⠀⠀⠀⠀⠀⠀⠀⠀⠀⠀⠀⠀⠀⠀⠀⠀⠀⠀⠀⠀⠀⠀⠀⠀⠀⠀⠀⠀⠀⠀⠀⢀⠀⢀⢄⢔⢔⢕⢕⢕⢕⢕⢄⠅⠑⢄⢔⢄⢄⢄⢔⢔⢄⢄⢄⢀⠀⠀⠀⠀⠀⠀⠀⠀⠀⠀⠀⠀⠀⠀⠀⠀⠀⠀⠀⠀⠀⠀⠀⠀⠀⠀⠀⠀⠀⠀⠀⠀⠀⠀⠀⠀⠀⠀⠀⠀⠀⠀⠀⠀⠀⠀⠀⠀⠀⠀⠀⠀⠀⠀⠀⠀⠀⠻⢿⢕⢕⢀⠀⠀⠀⢔⢕⢕⢕⢕⢕⢕⢕⢕⢕⢕⢸⣿⣿⣿⢕⢕⢕⢕⢕⢕⢕⢕⢕⢕⢕⢄⢔⢕⢔⢝⢟⢿⣿⣿⣿⣿⣿⣿⣿⣿⠀</a:t>
            </a:r>
            <a:br/>
            <a:r>
              <a:t>⢕⢕⢕⢕⢕⢕⢕⢕⢕⢕⢕⢕⢕⢕⢕⢕⢕⢕⢕⢕⢕⢕⢕⢕⢕⢕⢕⢕⢕⢕⢕⢕⢕⢕⢕⢕⢕⢕⢕⠀⠀⠀⠀⠀⠀⠑⠀⠀⠀⠀⠀⠀⠀⠀⠀⠀⠀⠀⠀⠀⠀⠀⠀⠀⠀⠀⠀⠀⠀⠀⠀⠀⠀⠀⠀⠀⠀⠀⠀⠀⠀⠀⠀⠀⠀⠀⠀⠀⠀⠀⠀⠀⠀⠀⠀⠀⠀⠀⠀⠀⠀⠀⠀⢀⢄⠄⠀⠁⢑⢔⢔⢕⢕⢕⢕⢕⢕⢕⢕⢕⢕⢔⢕⢕⢕⢄⢀⢕⢕⢕⢕⠑⠑⢑⠁⠀⠀⢀⢀⠀⠀⠀⠀⠀⠀⠀⠀⠀⠀⠀⠀⠀⠀⠀⠀⠀⠀⠀⠀⠀⠀⠀⠀⠀⠀⠀⠀⠀⠀⠀⠀⠀⠀⠀⠀⠀⠀⠀⠀⠀⠀⠀⠀⠀⠀⠀⠀⠀⠀⠀⠀⠀⠀⠀⠀⠀⠀⠀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⠔⠔⢕⢅⢔⢅⠄⢀⢕⢄⢕⢕⢕⢕⢕⢕⢕⢕⢕⢕⢕⢕⢕⢕⢕⢅⠁⢕⢕⢕⢕⢕⢔⢅⢅⢔⢔⢑⢄⢕⢕⠑⠀⢀⠀⠀⠀⠀⠀⠀⠀⠀⠀⠀⠀⠀⠀⠀⠀⠀⠀⠀⠀⠀⠀⠀⠀⠀⠀⠀⠀⠀⠀⠀⠀⠀⠀⠀⠀⠀⠀⠀⠀⠀⠀⠀⠀⠀⠀⠀⠀⠀⠀⠀⠀⠀⠀⢀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⠁⠁⠐⠐⠀⠑⠑⠑⠑⠑⠑⠑⠑⠑⠑⠑⠑⠑⠑⠑⠑⠑⠑⠑⠑⠑⠑⠑⠑⠑⠑⠑⠑⠑⠑⠑⠑⠑⠑⠑⠁⠑⠑⠑⠑⠐⠐⠀⠁⠀⠀⠀⠀⠀⠀⠀⠀⠀⠀⠀⠀⠀⠀⠀⠀⠀⠀⠀⠀⠀⠀⠀⠀⠀⠀⠀⠀⠀⠀⠀⠀⠀⠀⠀⠀⠀⠀⠀⠀⠀⠀⠀⠀⠀⠀⠀⠀⠀⠀⠀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⠻⣿⣿⣿⣿⣿⣿⣿⣿⣿⣿⣿⣿⣷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⣧⢈⠝⢿⣿⣿⣿⣿⣿⣿⣿⣿⣿⣿⣿⡕⣴⣮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⢔⢙⢿⣿⡿⣿⣿⣿⣿⣿⣿⣿⣷⢝⣿⣧⢻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⢿⢟⢕⣿⣿⣿⣿⣿⣿⣿⣿⣿⣿⣿⣿⣿⣧⡕⢕⢜⢻⠜⢻⣿⣿⣿⣿⣿⣿⣇⢹⣿⣧⢻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⣇⢿⡿⢕⡅⢸⣿⣿⣿⣿⣿⣿⣿⣿⣿⣿⣿⣿⣿⣿⣿⣧⠻⣿⡇⢣⡜⢛⠟⠟⠟⠿⠿⠕⢟⢟⢎⢿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⢜⢕⣼⢕⣿⣿⣿⣿⣿⣿⣿⣿⣿⣿⣿⣿⣿⣿⣿⣿⣿⢗⠘⢻⢜⣧⢕⡀⠀⠀⠀⢀⠁⠀⠀⠁⠘⠻⣿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⣫⡇⢕⢱⡏⢱⣼⣿⣿⣿⣿⣿⢿⢿⢿⣿⣿⢿⢿⢿⢿⣿⡏⠀⠀⠀⠑⢻⣧⢕⡰⡔⠁⠁⠀⠀⠀⠀⠀⠀⠉⠛⠟⢿⣿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⡟⢕⢕⣿⢕⢜⢝⢝⢕⢕⢕⢕⢕⢕⢕⢕⢕⢕⢑⣵⣕⢕⢔⠀⠀⠀⠀⢜⣿⡕⢣⢕⢕⠀⠀⠀⠀⠀⠀⠀⠀⢀⠀⠀⠜⢿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⣿⡿⢕⢕⣾⡏⢕⠔⣵⢥⢗⡕⢕⢕⢕⢕⢕⢳⣿⣿⡇⢜⢟⢿⣷⡀⠀⠀⠀⢕⢹⣿⡜⢇⠀⠀⠀⠀⠀⠀⠀⠀⢄⠑⠀⠀⠀⠈⢻⣿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⣿⢟⣝⠕⢔⢣⡿⢕⢱⢟⢕⣵⣾⡿⢕⢕⢕⢕⢕⢕⢕⢕⢕⢕⢕⢕⢙⣧⡀⠀⠀⠕⢘⣿⣇⢜⡇⠀⠀⠀⠀⠀⠀⠀⠑⠀⠀⠀⠀⠀⠀⠈⢟⢿⣿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⣿⡿⣫⡵⢏⢕⢕⣱⣾⡇⢕⢔⣱⣾⣿⢟⢕⢕⢕⢕⢕⢕⢕⢕⢕⢕⢕⢕⡕⢕⢜⠳⡄⠀⠀⢔⣿⣿⣔⣟⢄⠀⠀⠀⠀⠀⠁⠄⠀⠀⠀⠀⠀⠀⠀⠀⠀⠌⢛⠿⣿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⣿⡿⣫⢾⢇⢕⣕⡸⢸⣿⣿⢕⢕⣸⣿⡿⢇⢕⢕⡕⢕⢕⣕⡕⢕⢕⢕⢕⢕⢕⣵⡕⢑⣵⢹⣔⠀⢕⢹⣿⣿⣿⡇⠀⠀⢀⢄⢄⢀⢄⢀⢀⢕⢕⢄⠀⠀⠀⠀⠀⠀⠁⠕⢙⣿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⣿⡿⣫⢾⢕⢔⢕⣼⣇⢇⡯⣿⣿⢕⢕⣿⡿⢕⣕⢱⣼⣧⣵⣿⣿⣿⣧⣵⣵⣥⣵⣷⣾⣯⡔⢻⣧⡜⢔⢕⢹⣿⣿⣿⣏⢄⠀⠀⠀⠀⠁⠕⢕⢕⢕⠕⠀⢀⢔⠔⠀⠀⠀⠀⠀⠀⣸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⣿⢫⡾⢏⢕⢕⣱⣿⢟⢸⢕⡽⣿⡏⢕⢕⡟⣡⣿⣿⣿⣿⣿⣿⣿⣿⣿⣿⣿⣿⣿⣿⣿⣿⣿⣇⢘⣻⣿⢕⢕⠸⣿⣿⡿⢯⢕⠀⠀⠀⠀⠀⠀⠑⢕⢕⠀⠀⠁⠀⠀⠀⠀⠀⠀⢤⣾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⣽⣿⡽⣵⡿⢕⢕⢕⣾⣿⢫⡎⡇⢱⢹⣿⡇⢕⢕⣹⣿⣿⣿⣿⣿⣿⣿⣿⣿⣿⣿⣿⣿⣿⣿⣿⣿⣿⣿⢕⢌⢿⢕⢕⠠⣾⣿⣿⢇⢕⠀⠀⠀⠀⠀⠄⢄⢁⠁⠀⠀⠀⠀⠀⠀⠀⢀⠄⣱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⢟⢿⢟⣼⡟⢕⢕⣱⣿⡿⣱⣿⡇⡇⢘⢸⣿⡇⢕⢕⢺⣿⣿⣻⣿⣿⣿⣿⣿⣿⣿⣿⣿⣿⣿⣿⣿⣿⣿⣿⢕⢕⢜⢕⢕⠱⣿⣿⣿⢜⢕⢕⠀⠀⠀⢕⢔⢄⢀⢑⢑⠑⠐⠐⠐⢑⢁⢄⠕⠟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⢀⣼⡿⢕⢕⣵⣿⡟⣽⣿⢏⢱⡇⢕⢼⡟⣕⢕⢕⢜⢿⢇⣿⣿⣿⣿⣿⣿⣿⣿⣿⣿⣿⣿⣿⣿⣿⣿⣿⢕⢕⢕⢕⢕⢸⣿⣿⣿⢜⢕⢕⠀⠀⠀⢕⢱⡕⢕⢝⢷⢅⢗⠅⠑⠙⠁⠀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⡗⣼⣿⢇⢕⣾⣿⡟⣼⡿⢏⢕⢜⡇⠕⢁⣵⣯⢕⢕⢕⢕⣸⣿⣿⣿⣿⣿⣿⣿⣿⣿⣿⣿⣿⣿⣿⣿⣿⣿⢕⢕⢕⢕⢕⢱⣿⣿⣿⢕⠕⠀⠀⠀⠀⠁⠐⠑⠁⠁⠑⠕⢕⢱⢄⠀⣀⢕⠌⠕⢗⢾⣶⣶⣾⣶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⣿⣹⡟⢇⢕⣾⣿⡟⣼⡟⢇⢕⢕⢕⠇⢀⣼⣿⣧⡇⢕⢕⢱⣿⣿⣿⣿⣿⣿⣿⣿⣿⣿⣿⣿⣿⣿⣿⣿⣿⣿⢕⢕⢕⢕⢕⢜⢿⠟⠋⠁⠀⢀⢄⢀⠀⠀⠀⠀⠀⠀⠀⠀⠀⠁⠗⢜⢜⠕⠀⢕⠕⢔⢹⣿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⢿⢟⢏⢕⣿⡻⠕⣾⣿⡟⣼⡟⢕⢕⢕⢕⢕⢵⡾⣿⣿⣿⡇⢕⢕⣾⣿⣿⣿⣿⣿⣿⣿⣿⣿⣿⣿⣿⣿⣿⣿⣿⢻⣿⡇⢕⠁⠀⠀⠀⠀⠀⠀⠀⠀⢕⢕⢕⢕⢔⠔⡄⣀⠀⠀⠀⠀⠀⠔⢀⢐⢀⢐⠄⠀⢑⣼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⣿⢫⢕⢕⢇⢔⢕⢕⣼⡿⢇⣼⣿⡿⣱⣟⢕⢕⢕⢕⢕⢕⢜⢕⢿⢻⣿⣷⢕⢕⣿⣿⣿⣿⣿⣿⣿⣿⣿⣿⣿⣿⣿⣿⣿⣿⣿⢜⣿⡇⢕⠀⠀⠀⠀⠀⠀⠀⠀⢄⢕⢕⢕⢕⢿⣶⣇⢿⣷⢔⢄⠀⠀⠀⠁⠑⠑⢅⢔⢕⡎⢿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⣿⢱⣿⢕⢜⢑⢗⢇⢕⣯⢽⢱⣿⣿⢣⣿⢇⢕⢕⢕⢕⢱⡇⢕⡜⢕⢕⢜⢕⢕⢸⣿⣿⢸⣿⣿⣿⣿⣿⣿⣿⣿⣿⣿⣿⣿⣿⣿⢇⢇⡇⢕⢄⠀⠀⠀⠀⠀⠀⢄⢕⢕⢕⢕⢕⢸⣿⣿⢸⣿⡇⢕⢕⡔⢄⢄⢔⢅⢝⢕⢕⢽⡇⣿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⣿⢏⡕⢕⢕⢕⢕⢕⢕⢸⣿⢜⣾⣿⡏⣿⣿⢕⢕⢕⢕⢕⢸⢇⢕⣿⣷⣕⣕⣕⢕⢸⣿⡏⢸⣿⣿⣿⣿⣿⣿⣿⣿⣿⣿⣿⣿⣿⣿⢕⢕⢕⢕⢕⢕⣤⣄⣄⣤⡄⢕⢕⢕⢱⣸⡕⢜⣿⣿⢸⣿⣧⢕⢕⡇⣾⡇⢕⢕⢕⢕⢕⢕⢕⢜⣿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⡟⢸⣇⢕⢕⢕⢕⢕⢕⢸⣿⢱⣿⣿⢸⣿⣯⡕⢕⢱⢕⢕⡼⢕⢱⣿⣿⣿⣿⣿⢇⢸⣿⢕⣸⣿⣿⣿⣿⣿⣿⣿⣿⣿⣿⣿⣿⣿⣿⢕⢕⢕⢕⢕⣿⣿⣿⣿⣿⣾⡕⢕⢕⢸⣿⣧⢕⣿⣿⢸⣿⣿⡕⢱⡇⣿⣟⢕⢕⢕⢕⢕⢕⢵⡇⣸⣿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⣿⢱⣜⢟⣇⢕⢕⢕⢑⢕⢺⡿⣼⣿⡇⣿⣿⣿⣕⣷⣿⢕⢕⢇⢕⢸⣿⣿⣿⣿⡿⢕⢰⡏⢕⢹⣿⡏⠘⣿⢿⣿⣿⣿⣿⣿⣿⣿⣿⡿⢕⢕⢕⢕⢱⣿⣿⣿⣿⣿⣿⣧⢕⢕⢸⣿⣿⡕⢻⣿⢸⣿⣿⣷⣼⡇⢹⣿⢅⢕⡕⢕⢕⣱⢜⣑⡕⢿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⡇⢕⢝⢇⢝⢇⣱⢞⢇⢕⢸⡕⣿⣿⢱⣿⣿⣿⣿⣿⣿⢕⢕⢕⢕⢸⢟⢟⢟⢟⢇⢕⢸⢇⢕⢸⣿⡇⢕⣿⡜⣿⣿⣿⣿⢹⣿⡟⣿⡕⢕⢕⢕⢑⢸⡟⢟⢟⣟⣟⣟⢟⢕⢕⢸⣿⣿⣷⢸⡿⢸⣿⣿⣿⣿⡇⢰⣿⢕⢜⢟⢧⡜⢏⢕⢇⢕⢸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⣷⢕⢕⢕⢕⣼⢕⢕⢕⢕⢕⢸⣿⣿⣸⣿⣿⣿⣿⢝⣿⢕⢕⢕⢕⢸⣿⣿⣿⣿⡇⢕⢜⢱⠕⢸⣿⣿⢕⢾⡇⢿⣿⣿⣿⢇⠻⡇⢯⢕⢕⢕⢕⠕⣵⣾⣿⣿⣿⣿⣿⣿⢕⢕⢜⣿⣿⣿⢸⡇⢸⡿⣿⣿⣿⢕⢸⣿⢱⡕⢕⢕⣿⢕⢕⢕⢱⣼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⣿⣎⠇⢕⢱⣝⡕⢱⢾⢟⢣⣸⣿⢇⣿⣿⣿⣿⡏⢕⡇⢕⡇⢕⢕⢸⣿⣿⣿⣿⣧⢕⢕⣼⣷⡕⢄⠻⢕⢸⣧⠸⣿⣿⣿⡇⢕⢕⢔⢕⢕⢕⢕⢔⣿⣿⣿⣿⣿⣿⣿⡟⢕⢕⢱⣿⣿⣿⠜⢇⢸⢇⣿⣿⣿⢕⢸⣿⢜⢟⢗⣕⣽⡾⢕⡱⢕⢟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⣿⣧⡕⢕⡝⢟⢷⢷⣵⢇⣿⡏⢕⣿⣿⣿⣿⢇⢕⢕⢱⡿⢕⢕⡜⣽⣽⣽⡽⢽⢕⢕⢟⢿⣿⡜⢔⡕⢕⢻⡐⣿⣿⣿⣷⢕⢕⢕⢕⢱⢕⢕⢾⢟⢟⢭⢽⣿⣷⣿⣧⢕⢕⡸⡏⢻⡟⢕⢕⢜⢕⠻⣿⡏⢕⢸⣿⢱⢾⢟⢟⢕⢇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⣿⣧⡱⢕⢕⢵⢕⢇⡿⡕⢕⣿⣿⣿⡇⢕⢕⢕⢸⠟⠇⢕⠙⠉⠉⠉⠉⠁⠑⠱⢕⢕⢜⢻⣕⢜⢕⢔⢧⢉⣿⣿⣿⡇⢕⢕⢕⡞⢕⢕⢕⢕⠕⠑⠀⠉⠉⠉⢉⠕⠙⠓⠕⢷⢇⢕⢕⢅⢕⢕⢹⡇⢕⣸⣿⢕⡵⢕⢕⢜⢔⢕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⣷⣕⠕⢕⢕⢸⢇⡇⢕⢻⢻⣿⢕⢕⢕⢕⠔⠁⢀⢄⢔⢔⠕⠀⠀⠁⠀⠀⠀⠁⢕⢻⣿⣷⣷⣧⣜⢃⢑⣝⢻⢿⡜⢕⣼⣷⡗⢕⠑⢀⠔⠀⠁⠁⠀⠑⠕⢔⢔⢄⢀⠑⢕⢕⢕⢕⢕⢕⢸⡇⢕⣿⣿⢕⢕⠕⢱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⣿⠏⠀⠀⢕⢸⢸⡇⢕⢸⢇⢻⢕⢕⢕⢁⠀⢕⢕⣕⣱⢕⣄⡀⠀⠀⠀⠀⠀⠐⢕⢜⣿⣿⣿⣿⣿⣿⣿⣿⣿⣿⣿⣿⣿⣿⢑⢇⢕⣡⣄⠀⠀⠀⠀⠀⠀⠕⣕⣕⢕⠀⢀⢕⢕⢕⡕⢕⢇⢕⢱⣿⣿⢔⠀⠀⢘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⡿⡣⠑⠀⠀⠑⢕⢸⢇⢕⢕⢕⢕⢕⢕⢕⢕⢔⢜⣿⣿⣿⠈⠉⠀⠀⠀⠀⠀⠀⠀⣼⣷⣿⣿⣿⣿⣿⣿⣿⣿⣿⣿⣿⣿⣿⣿⣷⣿⡇⠉⠁⠀⠀⠀⠀⠀⠀⢄⣿⣿⣏⣴⡇⢕⢕⣼⡇⢸⢗⡇⢸⣿⡇⠕⠀⠀⠀⢱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⢟⣼⠃⠀⠀⠀⠘⢸⢾⢕⢕⢕⢕⢕⣕⢕⢕⢕⢕⣵⣿⣿⣿⣇⠅⢄⢀⢑⢐⢀⢄⢄⣿⣿⣿⣿⣿⣿⣿⣿⣿⣿⣿⣿⣿⣿⣿⣿⣿⣿⣷⢀⢔⢀⢑⢀⢄⢄⡀⣼⣿⣿⣿⣿⢕⢕⣱⡿⢕⣟⢁⡇⢕⢿⣷⠀⠀⠀⠀⠀⢳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⡿⣱⡟⢕⠀⠀⠀⠀⠀⢘⣾⢕⢕⢕⢕⢕⢻⡷⡕⢕⢕⣻⣿⣿⣿⣿⣷⣅⠑⢕⢕⢑⣠⣾⣿⣿⣿⣿⣿⣿⣿⣿⣿⣿⣿⣿⣿⣿⣿⣿⣿⣿⣿⣷⣅⢑⢕⡕⢑⣠⣾⣿⣿⣿⣿⢇⢕⣱⡟⢕⢸⢕⢸⡇⢕⢾⣿⠀⠀⠀⠀⠀⠜⢹⣧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⢏⠾⢏⢕⠀⠀⠀⠀⠀⠀⠲⢝⢕⢕⢕⢕⢕⢕⢝⢻⣕⢕⢸⣿⣿⣿⡎⣙⠟⠟⠗⢗⣻⣿⣿⣿⣿⣿⣿⣿⣿⣿⣿⣿⣿⣿⣿⣿⣿⣿⣿⣿⣿⣿⣿⣿⣟⡗⢞⠛⢋⡕⡺⣿⣿⢏⢕⡼⢏⢜⢕⡇⢕⢸⡇⢕⢸⣿⠀⠀⠀⠀⠀⠀⠕⢝⢳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⡿⣣⢏⢕⢕⡅⠀⠀⠀⠀⠀⢄⡐⢕⢕⢕⢕⢘⢕⢕⢕⢕⢕⢕⢺⣟⡟⢺⢿⢏⢕⢌⢝⠍⠿⣿⣿⣿⣿⣿⣿⣿⣿⣿⣿⣿⣿⣿⣿⣿⣿⣿⣿⣿⣿⣿⣿⡟⢏⢝⢝⢝⢕⢕⢻⢯⢇⢕⢜⢕⡕⢕⣼⢕⢕⢸⡇⢕⢸⣿⠀⠀⠀⠀⠀⠀⢔⢕⢕⢝⢕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⡿⡱⢕⢕⢕⡸⢕⢀⠀⠀⠀⠀⢕⢕⢕⢕⢸⢕⢕⢇⢕⢕⢕⢕⣕⡜⣿⡇⢕⢕⢕⢕⢕⢕⢕⢕⢌⣿⣿⣿⣿⣿⣿⣿⣿⣿⣏⢣⣿⣿⣿⣿⣿⣿⣿⣿⣿⣿⡇⡕⢕⢕⢕⢔⢕⢔⢕⣱⡕⢕⢜⢕⢱⡏⢱⢕⢔⣇⢕⢔⣿⢔⠀⠀⠀⠀⠀⢕⢵⡕⡕⢜⢧⢻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⢕⢕⣱⡏⣸⢇⢕⢕⣴⣶⣶⣷⢕⢕⢕⢕⣱⡇⢕⢱⢕⢕⢕⢕⢻⢿⢸⣗⡵⢕⡕⠕⠕⣕⣱⣵⣾⣿⣿⣿⣿⣿⣿⣿⣿⣿⣿⣿⣿⣿⣿⣿⣿⣿⣿⣿⣿⣿⣿⣶⣧⡕⢕⢕⢕⣱⣾⡟⢱⢇⢕⢕⣼⡇⠕⢕⢕⢺⢕⢕⡟⢸⣿⣶⣶⣷⢕⢕⢜⠳⢸⣇⢕⢇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⢣⢕⣱⣿⢹⡇⢕⢕⣸⣿⣿⣿⣿⢕⢕⢕⢕⢑⡇⢕⢕⢇⢕⢕⢕⢕⢕⢕⢹⣿⣿⣿⣿⣿⣿⣿⣿⣿⣿⣿⣿⣿⣿⣿⣿⣿⣿⣿⣿⣿⣿⣿⣿⣿⣿⣿⣿⣿⣿⣿⣿⣿⣿⣿⣿⣿⡿⢏⢕⢕⢕⢕⢱⡿⡕⢇⢕⢕⠸⢕⢕⢏⢸⣿⣿⣿⣿⣧⢕⢕⠈⢇⢿⣇⢕⢜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⡟⢕⣱⣿⡏⣽⢕⢕⢱⣿⣿⣿⣿⣿⢕⢕⢕⢕⢱⢽⢕⢕⢜⢕⢕⢕⢕⢕⢕⢕⢹⣿⣿⣿⣿⣿⣿⣿⣿⣿⣿⣿⢿⢿⣿⣿⣿⣿⣿⣿⣿⣿⣿⣿⣿⡿⢿⣿⣿⣿⣿⣿⣿⣿⣿⣿⣿⡗⢕⢕⢕⢕⢕⣾⠻⡜⢕⢕⢕⢕⢇⢕⢕⢸⣿⣿⣿⣿⣿⡇⢕⢕⢝⢸⣿⠑⢕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⣿⢇⢱⣿⣿⡇⡗⢕⢕⣿⣿⣿⣿⣿⣿⡇⢕⢕⢏⢕⢘⢕⢕⢕⢌⢕⢕⢕⢕⢕⢕⢕⢜⢿⣿⣿⣿⣿⣿⣿⣿⣿⣿⢁⠁⢅⢕⢕⢕⢕⢕⢕⢕⢜⢕⠁⠀⢸⣿⣿⣿⣿⣿⣿⣿⣿⣿⢏⢕⢕⢕⢕⢕⣰⢇⡻⢕⢕⢕⢕⢕⢕⢕⢕⢜⢝⢝⢝⢝⢝⢝⢕⢕⢡⢸⣿⠀⠑⢕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⣿⢕⣾⣿⣿⣧⡇⢕⢸⣿⣿⣿⣿⣿⢟⡕⢕⢕⢕⢕⢕⢕⢕⢕⢕⢔⢕⢕⢕⢕⢕⢕⢕⢕⢝⢻⣿⣿⣿⣿⣿⣿⣿⣧⣕⢔⢕⢕⢕⢕⢕⢕⢕⢕⢕⣕⣵⣿⣿⣿⣿⣿⣿⣿⡿⢏⢕⢕⢕⢕⢕⢕⢱⡟⣜⢕⢕⢕⢕⢕⢕⢕⢕⢕⣱⡕⢕⢕⢕⢕⢕⢕⢕⠘⡕⣿⠀⠀⢕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⣿⣿⢱⣿⣿⣿⡇⢕⢕⣾⣿⣿⣿⡿⣱⣢⣿⢕⢕⢕⢕⢕⢕⢕⢕⢕⢕⢕⢇⢕⢕⢕⢕⢕⢕⢕⢕⢕⢝⢻⢿⣿⣿⣿⣿⣿⣿⣷⣧⣵⣧⣵⣵⣵⣷⣾⣿⣿⣿⣿⣿⣿⢿⢏⢕⢕⢕⢕⢕⢕⢕⢕⢕⡜⢕⢇⢕⢇⢕⢕⢕⢕⢕⢕⢕⢿⣷⣣⢕⢕⢕⢕⢕⢕⢔⢳⣿⠀⠀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⢿⢿⢾⢿⢿⢿⢟⢕⢕⢟⢿⢿⢟⣵⣿⡿⢏⢕⢕⢕⢕⢕⢕⢕⢕⢕⢕⢕⢕⢕⢕⢕⢕⢕⢕⢕⢕⢁⢕⢕⢕⢜⢝⢻⢿⣿⣿⣿⣿⣿⣿⣿⣿⣿⣿⣿⣿⣿⢿⢟⢝⢕⢕⢕⢕⢕⢕⢕⢕⢕⢕⢕⢸⢕⡕⢕⢕⣇⢕⢕⢕⢕⢕⠐⢕⢕⢻⣿⣧⡕⢕⢕⢕⢕⢕⢜⠟⠄⠄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⠀⠀⠁⢕⢄⣠⣔⣞⢟⢕⢕⢕⢕⢕⢕⢕⢕⢕⢕⢕⢕⢕⢕⢕⢕⢕⢕⢕⢕⢕⢕⢕⢕⢕⢕⢕⢕⢕⢕⢕⢜⢍⢟⢿⣿⣿⣿⣿⡿⢟⢏⢝⢕⢕⢕⢕⢕⢕⢕⢕⢕⢕⢕⢕⢕⢕⢕⢕⣼⡇⢕⢕⣧⢕⢕⢕⢕⢕⢕⢕⢕⢕⢜⢟⣿⡕⢕⢕⢕⢕⢕⢀⠀⠀⠀⠀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⣾⣿⣿⣿⢿⢟⠏⣝⢧⣕⣱⢕⡪⢿⢕⢕⢕⢕⢕⢕⢑⢕⢕⢅⢅⢕⣧⢕⢕⢕⢕⢕⢕⢔⢕⢕⢕⢕⢕⢕⢕⢕⢕⢕⢕⢕⢕⢕⢕⢕⢕⢕⢜⢕⢕⢕⢕⢕⢕⢕⢕⢕⢕⢕⢕⢕⢕⢕⢕⢕⢕⢕⢑⢱⣾⡿⢕⢕⢕⢏⢕⢕⢕⠕⢕⢕⢑⢕⢕⢕⢕⢜⢿⢿⡇⢱⡱⡜⢕⢀⠀⠀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⡿⢟⢏⢕⢕⢕⢕⢅⢕⢏⢜⢕⢕⢕⢕⢕⢕⢕⢕⢕⢕⢕⢕⢕⢕⢕⢕⢷⠇⢕⢕⢕⢕⢕⢕⢕⢕⢕⢕⢕⢑⢑⢑⢕⠕⠁⠀⢕⢕⢕⢕⢕⢕⢕⢕⠕⣕⣵⣾⡇⢕⢄⠁⠑⢅⢅⢅⢅⢕⢕⢕⢕⢕⢕⢜⣿⢕⢕⢕⢕⢕⢕⢕⢕⢕⢕⢕⢕⢕⢕⢕⢕⢕⢕⢕⢕⢝⢕⢕⢕⢯⢇⢜⢝⢟⢿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⡿⢏⢕⢕⣕⣵⣵⣾⢕⢕⢕⢕⣱⡕⢕⢕⢕⢕⢕⢕⢕⢅⢕⢕⢕⢕⢕⢕⢕⢕⢨⠖⡕⢕⢕⢕⢕⢕⢕⢕⢕⢕⢕⢕⠕⠑⠁⠀⠀⢕⢕⢕⢕⣱⣵⣵⣷⣷⣾⣿⣿⣿⡇⢕⢕⢄⠀⠀⠁⠑⠕⢕⢕⢕⢕⢕⢕⠔⠃⠑⠑⠕⢕⢕⢕⢕⢕⢕⢕⢕⢕⢕⢕⢕⢕⢕⢕⢕⢕⢕⢱⣕⢕⢕⢕⢱⢵⠕⢕⢕⢝⢕⢅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⡿⢕⢕⣱⣷⣿⣿⣿⣿⣿⢕⢕⢕⣼⣿⣿⡕⠁⠀⠁⢕⢕⢕⢕⢕⢕⢕⢕⢕⢕⢕⢕⠔⣗⡼⢕⢕⢕⢕⢕⢕⢕⢕⠕⠁⠀⠀⠀⠀⠀⢅⢕⢕⢕⢸⣿⣿⣿⣿⣿⣿⣿⣿⣿⡇⢕⢕⢕⠀⠀⠀⠀⠀⠀⠑⠕⠕⠕⢁⢔⢔⢔⢔⠔⠀⠕⢕⢕⢕⢕⢕⢕⢕⢕⢕⢕⢕⢕⠁⠑⢕⢱⣿⣿⣧⢕⢕⢀⠀⠀⠀⠀⠁⠑⢕⢔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⢄⢕⢕⢕⢕⢕⢸⣿⣿⣿⣿⣿⣿⣿⣿⣿⢟⢕⣱⣿⣿⣿⣿⣿⣿⣿⣿⡕⢕⣿⣿⣿⣿⣿⣷⣷⠀⢕⢕⢕⢕⢕⢕⢕⢕⢕⢕⣵⢿⢕⣟⣳⡕⢕⢕⢕⢕⢕⢕⠁⠀⠀⠀⠀⠀⠀⠀⢕⢕⢕⢕⣿⣿⣿⣿⣿⣿⣿⣿⣿⣿⡇⢕⢕⢕⠀⠀⠀⠀⠀⠀⠀⠀⠀⢄⢀⠀⠁⠁⠁⢀⣰⢄⠀⠕⠑⠑⠁⠁⠁⠁⠁⠁⠁⠁⠀⣠⣵⣾⣿⣿⣿⡇⢕⢰⣿⡇⠀⠀⢄⡇⠑⠑⢕⢔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⢀⢀⢑⢕⢕⢕⢕⢕⢸⣿⣿⣿⣿⣿⣿⣿⣿⢏⢕⣾⣿⣿⣿⣿⣿⣿⣿⣿⣿⡇⢸⣿⣿⣿⣿⣿⣿⣿⠀⢕⢕⢕⢕⢕⢕⢕⣕⣵⣷⣶⡇⢱⣟⢽⢇⢕⢕⢕⢕⢕⢕⠀⠀⠀⠀⠀⠀⠀⠀⢕⢕⢕⠑⣿⣿⣿⣿⣿⣿⣿⣿⣿⣿⡟⢕⢕⢕⠀⠀⠀⠀⠀⠀⠀⠀⠀⢕⢕⠁⢀⢀⠀⠁⠀⠀⠀⠀⠀⠀⠀⠀⠀⠀⠀⠀⠀⠀⠄⣿⣿⣿⣿⣿⢟⢛⠑⢘⢛⠃⠀⠀⠑⠛⠃⠀⠁⢕⢔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⢄⢔⢕⢕⢕⢕⢕⢕⢕⢕⠕⢸⢿⢿⢿⢿⣿⣿⣿⡏⢕⣾⣿⣿⣿⣿⣿⣿⣿⣿⣿⣿⣧⢸⣿⣿⣿⣿⣿⣿⣿⢀⢕⢕⢕⢕⣵⣾⣿⣿⣿⣿⣿⢇⣸⣇⢇⢕⢕⢕⢕⢕⢕⠁⠀⠀⠀⠀⠀⠀⠀⠀⢕⢕⢕⠸⣿⣿⣿⣿⣿⣿⣿⣿⣿⡿⢕⢕⢕⢕⠀⠀⠀⠀⠀⠀⠀⠀⠀⢁⠀⢔⢕⠕⠀⠀⠀⠀⠀⠀⠀⠀⠀⠀⠀⠀⠀⠀⠀⠀⠀⠀⠈⠉⠙⠛⠑⠀⠀⠁⠁⠀⠀⠀⠀⠀⠀⢁⣁⣕⢕⢔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⢕⢕⢕⢕⢕⢕⢕⢕⢕⢕⢕⢕⢕⢕⢕⢕⣿⣿⣿⢕⣼⣿⣿⣿⣿⣿⣿⣿⣿⣿⣿⣿⣿⣿⣿⣿⣿⣿⣿⣿⣿⣇⢕⢕⢱⣿⣿⣿⣿⣿⣿⣿⡟⢕⣿⢕⢕⢕⢕⢕⢕⢕⢕⠀⠀⠀⠀⠀⠀⠀⠀⠀⠀⢕⢕⠀⣿⣿⣿⣿⣿⣿⣿⣿⣿⡇⢕⢕⢕⢕⠀⠀⠀⠀⠀⠀⠀⠀⠀⠀⠀⠀⠀⠀⠀⠀⠀⠀⠀⠀⠀⠀⠀⠀⠀⠀⠀⠀⠀⠀⠀⠀⠀⠀⠀⠀⠀⠀⠀⠀⠀⠀⠐⠂⠀⠐⠐⠘⠙⠙⠑⠕⢕⢕⢕⠘⠙⠙⠙⠙⠛⢟⡿⣿⣿⣿⣿⣵⣵⢿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⢕⢕⢕⠕⢕⢕⢕⢕⢕⢕⢕⢕⣿⣿⣿⢱⣿⣿⣿⣿⣿⣿⣿⣿⣿⣿⣿⣿⣿⣿⣿⣿⣿⣿⣿⣿⣿⣿⣿⣣⣿⣿⣿⣿⣿⣿⣿⡿⢕⡱⢇⢅⢕⢱⢕⢕⢕⢕⢕⠀⠀⠀⠀⠀⠀⠀⠀⠀⠀⠱⣵⣵⣿⣿⣿⣿⣿⣿⣿⣿⣥⣬⣵⣵⡵⠃⠀⠀⠀⠀⠀⠀⠀⠀⠀⠀⠀⠀⠀⠀⠀⠀⠀⠀⠀⠀⠀⠀⠀⠀⠀⠀⠀⠀⠀⠀⠀⠀⠀⠀⠀⠀⠀⠀⠀⠀⠀⠀⠀⠀⠀⢑⣅⣔⡀⠀⠀⠀⢕⢕⢕⠀⣀⣀⣐⣔⣕⣼⣿⣿⣾⣽⣿⡿⢇⢕⢕⢕⢝⢝⢻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⢕⢕⢕⢕⢕⢕⠀⠀⠁⢕⢕⢕⢕⢕⢕⢕⣿⣿⣿⣾⡿⢟⣫⣽⣽⣽⣽⣽⣝⡻⢿⣿⣿⣿⣿⣿⣿⣿⣿⣿⣿⣿⢣⣿⣿⣿⣿⣿⣿⣿⡟⢕⢸⢕⢕⢕⢕⢕⢕⢕⢕⢕⠀⠀⠀⠀⠀⠀⠀⠀⠀⠀⠀⠀⢻⢿⣿⣿⣿⣿⣿⣿⣿⣿⣿⠿⠋⠁⠀⠀⠀⠀⠀⠀⠀⠀⠀⠀⠀⠀⠀⠀⠀⠀⠀⠀⠀⠀⠀⠀⠀⠀⠀⠀⠀⠀⠀⠀⠀⠀⠀⠀⠀⠀⠀⠀⠀⠀⠀⠀⠀⠀⠀⠀⠀⠀⠙⢿⣷⣴⣴⡔⠁⣵⣵⣴⣿⣿⣿⣿⣿⣿⣿⣿⣿⣿⣿⡏⢕⢕⢕⢕⢕⢕⢕⢕⢝⢻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⠕⠁⠕⢕⢕⠕⠀⠀⠀⠁⢕⢕⢕⢕⢕⢕⢿⣟⣽⣷⣾⣿⣿⢿⢿⢟⢏⢝⢝⢝⢕⢎⢻⣿⣿⣿⣿⣿⣿⣿⣿⣏⣿⣿⣿⣿⣿⣿⣿⣿⠕⡕⢇⢕⢕⢕⢕⢕⢕⢕⢕⢕⠀⠀⠀⠀⠀⠀⠀⠀⠀⠀⠀⠀⠀⢜⠻⠿⠿⠿⠿⠿⠟⠋⠁⠀⠀⠀⠀⠀⠀⠀⠀⠀⠀⠀⠀⠀⠀⠀⠀⠀⠀⠀⠀⠀⠀⠀⠀⠀⠀⠀⠀⠀⠀⠀⠀⠀⠀⠀⠀⠀⠀⠀⠀⠀⠀⠀⠀⠀⠀⠀⠀⠀⠀⠀⠀⠀⠳⣵⣝⡇⠀⣿⣿⣿⣿⣿⣿⣿⣿⣿⣿⣿⣿⡏⢟⠑⠁⠁⢕⢕⢕⢕⢕⢕⢕⢕⣸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⠁⠀⢀⢀⢀⢀⠀⠁⢕⢕⢕⣵⣷⣿⣿⡿⢟⢏⢝⢕⢕⢕⢕⠑⠑⠁⠑⠑⠕⠕⢹⠿⠿⢿⢿⣿⣿⡟⣼⣿⣿⣿⣿⣿⣿⣿⢇⢸⡏⢕⢕⢕⢕⢕⢕⢕⢕⢕⠕⠀⠀⠀⠀⠀⠀⠀⠀⠀⠀⠀⠀⠀⠀⠀⠀⠀⠀⠀⠀⠀⠀⠀⠀⠀⠀⠀⠀⠀⠀⠀⠀⠀⠀⠀⠀⠀⠀⠀⠀⠀⠀⠀⠀⠀⠀⠀⠀⠀⠀⠀⠀⠀⠀⠀⠀⠀⠀⠀⠀⠀⠀⠀⠀⠀⠀⠀⠀⠀⠀⠀⠀⠀⠀⠀⠀⠀⢸⢿⣿⣷⣮⣟⢿⣿⣿⣿⣿⣿⣿⣿⣿⣿⡇⠁⠀⠀⢄⢕⢕⢕⢕⠑⠕⢕⣵⣷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⢕⢕⠕⠀⠀⠀⣡⣷⣿⣿⡿⢏⢕⢕⢕⢕⢕⢕⢕⢕⢕⠀⠀⠀⠀⠀⠀⠀⠀⠀⠁⠁⠁⠀⠘⠑⠛⠛⠟⠿⣿⣿⣿⡟⣸⣿⢇⢕⢕⢕⢕⢕⢕⠕⠑⠑⠀⠀⠀⠀⠀⠀⠀⠀⠀⠀⠀⠀⠀⠀⠀⠀⠀⠀⠀⠀⠀⠀⠀⠀⠀⠀⠀⠀⠀⠀⠀⠀⠀⠀⠀⠀⠀⠀⠀⠀⠀⠀⠀⠀⠀⠀⠀⠀⠀⠀⠀⠀⠀⠀⠀⠀⠀⠀⠀⠀⠀⠀⠀⠀⠀⠀⠀⠀⠀⠀⠀⠀⠀⠀⠀⠀⠀⠀⢕⢕⢜⢝⢿⣿⣿⣷⣝⡟⢟⢟⢟⢟⢟⢏⠁⠀⠀⠀⠀⠑⠕⠑⠀⠀⠔⣱⣿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⠀⢀⣴⣾⣿⣿⢟⢕⢕⢕⢕⢕⢕⢕⢕⢕⢕⢕⢕⠀⠀⠀⠀⠀⠀⠀⠀⠀⠀⠀⠀⠀⠀⠀⠀⠀⠀⠀⠀⠈⠙⢳⣿⣟⢕⠕⠑⠑⠁⠀⠀⠀⠀⠀⠀⠀⠀⠀⠀⠀⠀⠀⠀⠀⠀⠀⠀⠀⠀⠀⠀⠀⠀⠀⠀⠀⠀⠀⠀⠀⠀⠀⠀⠀⠀⠀⠀⠀⠀⠀⠀⠀⠀⠀⠀⠀⠀⠀⠀⠀⠀⠀⠀⠀⠀⠀⠀⠀⠀⠀⠀⠀⠀⠀⠀⠀⠀⠀⠀⠀⠀⠀⠀⠀⠀⠀⠀⠀⠀⠀⠀⠔⢕⢕⢕⢕⢕⢕⢝⢻⣿⣿⣧⣕⢕⢕⢕⠀⠀⠀⠀⢀⠀⠀⠀⠀⠀⢔⣼⣿⣿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⢠⣾⣿⣿⡟⢕⢕⢕⢕⢕⢕⢕⢕⢕⢕⢕⢕⢕⢕⠕⠀⠀⠀⠀⠀⠀⠀⠀⠀⠀⠀⠀⠀⠀⠀⠀⠀⠀⠀⠀⠀⠀⠁⠁⠀⠀⠀⠀⠀⠀⠀⠀⠀⠀⠀⠀⠀⠀⠀⠀⠀⠀⠀⠀⠀⠀⠀⠀⠀⠀⠀⠀⠀⠀⠀⠀⠀⠀⠀⠀⠀⠀⠀⠀⠀⠀⠀⠀⠀⠀⠀⠀⠀⠀⠀⠀⠀⠀⠀⠀⠀⠀⠀⠀⠀⠀⠀⠀⠀⠀⠀⠀⠀⠀⠀⠀⠀⠀⠀⠀⠀⠀⠀⠀⠀⠀⠀⠀⠀⠀⠀⠀⠁⠑⠑⠑⠑⠑⠕⠕⢜⢻⣿⣿⣷⣵⡀⠀⠀⠀⢕⢕⢕⠀⠀⠀⢔⣕⣿⣿⣿⣿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⢀⢄⢀⠀⠀⢸⣿⣿⢏⢕⢕⢕⠕⠕⠕⠑⠑⠑⠑⠕⠕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⠻⣿⣿⣦⢀⠀⠀⠀⠀⠀⠀⢔⡜⢟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⠀⠀⠁⢿⠇⠕⢕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⢹⣿⣿⢕⢔⠀⠀⠀⠀⢕⢼⢇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⠀⠀⠀⠀⠁⠀⠀⠀⠀⠀⠀⠀⠀⠀⠀⠀⠀⠀⠀⠀⠀⠀⠀⠀⠀⠀⠀⠀⠀⠀⠀⠀⠀⠀⠀⠀⠀⠀⠀⠀⠀⠀⠀⠀⠀⠀⠀⠀⠀⠀⠀⠀⠀⠀⠀⠀⠀⠀⠀⠀⠀⠀⠀⠀⠀⢀⢄⢄⢄⢔⢔⢔⢔⢔⠀⢐⢔⠀⢄⢐⢀⢀⢄⢄⢀⢀⢀⠀⠀⠀⠀⠀⠀⠀⠀⠀⠀⠀⠀⠀⠀⠀⠀⠀⠀⠀⠀⠀⠀⠀⠀⠀⠀⠀⠀⠀⠀⠀⠀⠀⠀⠀⠀⠀⠀⠀⠀⠀⠀⠀⠀⠀⠀⠀⠀⠀⠀⠀⠀⠀⠀⠀⠀⠀⠀⠀⠛⠏⠑⠑⠀⠀⠀⢕⢕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⠀⠀⠀⠀⠀⠀⠀⠀⠀⠀⠀⠀⠀⠀⠀⠀⠀⠀⠀⠀⠀⠀⠀⠀⠀⠀⠀⠀⠀⠀⠀⠀⠀⠀⠀⠀⠀⠀⠀⠀⠀⠀⠀⠀⠀⠀⠀⠀⠀⠀⠀⠀⠀⠀⠀⠀⠀⠀⠀⢀⠀⠐⠐⢅⢅⢅⢕⢕⢕⢕⢕⢕⢕⢕⢕⢕⢄⢔⢕⢕⢁⢁⢕⢔⢕⢕⠕⠕⠕⠐⠀⠀⠀⠀⠀⠀⠀⠀⠀⠀⠀⠀⠀⠀⠀⠀⠀⠀⠀⠀⠀⠀⠀⠀⠀⠀⠀⠀⠀⠀⠀⠀⠀⠀⠀⠀⠀⠀⠀⠀⠀⠀⠀⠀⠀⠀⠀⠀⠀⠀⠀⠀⠀⠀⠀⠀⠀⠀⠀⠀⠀⠀⠀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⢀⢄⢔⢄⢑⠕⢑⠀⠐⢕⢁⢕⢕⢕⢕⢕⢕⢕⢕⢕⢕⢕⢕⢕⢕⢕⢑⢑⢕⢕⢕⢕⢕⢄⢐⢑⢄⢄⠔⢁⢕⢔⠔⠀⠀⠀⠀⠀⠀⠀⠀⠀⠀⠀⠀⠀⠀⠀⠀⠀⠀⠀⠀⠀⠀⠀⠀⠀⠀⠀⠀⠀⠀⠀⠀⠀⠀⠀⠀⠀⠀⠀⠀⠀⠀⠀⠀⠀⠀⠀⠀⠀⠀⠀⠀⠀⠀⠀⢀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⢀⢀⠄⠀⠀⠑⢕⢕⢕⢕⢔⢕⢕⢕⢕⢕⢕⢕⢕⢕⢕⢕⢕⢕⢕⢕⢕⢕⢕⢕⢔⢕⢕⢕⢕⢕⢕⢕⢕⢕⢕⢑⢕⢕⢕⢔⢄⢅⢀⢔⠀⠀⠀⠀⠀⠀⠀⠀⠀⠀⠀⠀⠀⠀⠀⠀⠀⠀⠀⠀⠀⠀⠀⠀⠀⠀⠀⠀⠀⠀⠀⠀⠀⠀⠀⠀⠀⠀⠀⠀⠀⠀⠀⠀⠀⠀⠀⠀⠀⠀⠀⠁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⠑⠑⠑⠑⠐⠀⠑⠐⠑⠀⠑⠑⠑⠑⠑⠑⠑⠑⠑⠑⠑⠑⠑⠑⠑⠑⠑⠑⠑⠑⠑⠑⠑⠑⠑⠑⠑⠑⠑⠑⠑⠑⠑⠑⠑⠑⠑⠑⠑⠑⠑⠑⠀⠀⠀⠀⠀⠀⠀⠀⠀⠀⠀⠀⠀⠀⠀⠀⠀⠀⠀⠀⠀⠀⠀⠀⠀⠀⠀⠀⠀⠀⠀⠀⠀⠀⠀⠀⠀⠀⠀⠀⠀⠀⠀⠀⠀⠀⠀⠀⠀⠀⠀⠀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⡌⠝⢿⣿⣿⣿⣿⣿⣿⣿⣿⣿⣿⣿⣷⡕⠕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⣔⢀⢙⢿⣿⣿⣿⣿⣿⣿⣿⣿⣿⣿⣷⢹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⣿⣿⣿⣿⣿⣿⣿⣿⣿⣿⣿⣿⣷⡕⢕⢜⢻⣿⢝⢿⣿⣿⣿⣿⣿⣿⣇⢹⣿⣎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⣿⢟⡕⢱⣿⣿⣿⣿⣿⣿⣿⣿⣿⣿⣿⣿⣿⣿⣧⡕⣱⣮⡇⢇⢹⣿⣿⣿⣿⣿⣿⡕⢿⣿⡎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⣇⢿⢕⢱⢇⣿⣿⣿⣿⣿⣿⣿⣿⣿⣿⣿⣿⣿⣿⣿⣿⣿⣜⢿⣷⢘⣇⢜⠉⠉⠉⠉⠉⠅⢑⠑⠕⠜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⢕⢱⡟⢱⣿⣿⣿⣿⣿⣿⣿⣿⣿⣿⣿⣿⣿⣿⣿⣿⣿⠋⠀⠘⢕⢿⡇⢇⢄⠀⠐⠄⠀⠀⠀⠀⠀⠁⠻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⡫⢕⠕⣾⢕⣵⡜⢿⢿⢟⢟⢟⢟⢟⢟⢟⢟⢟⢟⢟⢟⢟⢃⠀⠀⠀⠀⢘⣿⡕⢇⢕⢔⠀⠀⠀⠀⠀⠀⠀⠀⠀⠁⠉⠻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⣿⢕⢕⣼⢏⢕⢱⢕⢕⣕⡱⢕⢕⢕⢕⢕⣕⣕⣵⡵⠵⣵⣵⣕⠀⠀⠀⠀⢕⢹⣷⢜⢇⠑⠀⠀⠀⠀⠀⠀⠀⠀⢔⠀⠀⠁⠘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⡿⢣⢕⢱⣿⢕⢕⣵⢞⢝⣱⣕⢕⢕⢕⢕⢕⢝⢟⢟⢇⢕⢜⢝⢽⡆⠀⠀⠀⠑⢜⣿⣇⢹⡔⠀⠀⠀⠀⠀⠀⠀⢄⠑⠀⠀⠀⠀⠈⢟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⡿⢟⡵⡎⠔⢕⣼⡇⢕⢜⢕⣱⣾⣿⢟⢕⢕⢕⢕⢕⢕⢕⢕⢕⢕⢕⢕⢜⢹⣆⠀⠀⠀⢕⢿⣿⡕⣕⢀⠀⠀⠀⠀⠀⠀⠑⠀⠀⠀⠀⠀⠀⠀⠑⠝⠻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⡿⣫⡾⢏⢔⢸⣸⣶⣿⢕⢕⣵⣿⣿⡟⢕⢕⢕⢕⢕⢕⢕⢕⢕⢕⢕⢕⢕⠕⢕⢕⢜⣵⢀⠀⢕⢹⣿⣧⣿⣕⠀⠀⠀⠀⠀⠀⠑⠄⠀⠀⢀⢀⠀⠀⠀⠀⠁⠐⠍⢛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⡿⣫⢾⢇⢕⢕⣇⢇⣾⣿⣿⢕⢕⣿⣿⢏⢕⢕⢱⡇⢕⣑⣵⣵⡕⢕⢕⡕⢕⢕⣼⣇⢕⣷⣆⢳⢄⢕⢸⣿⣿⣿⣏⡔⠀⠄⠐⠑⠄⢔⢔⢄⢕⢕⢕⠀⠀⠀⠀⠀⠀⠀⠁⠑⠜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⡿⣫⡾⢇⢕⢕⣵⣿⢜⢕⢿⣿⡏⢕⢕⣿⢇⣱⣥⣴⣿⣿⣿⣿⣿⣿⣿⣾⣿⣿⣿⣿⣿⣿⡇⢹⣿⣇⢕⢕⢘⣿⣿⣿⣿⢕⠀⠀⠀⠀⠀⠁⢑⢕⢕⠕⠀⢀⠕⠑⠐⠀⠀⠀⠀⠀⣠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⢏⣾⢏⢕⢕⣱⣿⡟⡕⡇⠸⢻⣿⡇⢕⢕⢣⣾⣿⣿⣿⣿⣿⣿⣿⣿⣿⣿⣿⣿⣿⣿⣿⣿⣿⣿⢔⢻⣿⡇⢕⢕⣿⣿⣿⣟⢇⢀⠀⠀⠀⠀⠀⠀⠕⢕⠀⠀⠀⠀⠀⠀⠀⠀⠀⠀⢾⣿⣿⣿⣿⣿⣿⣿⣿⣿⣿⣿⣿⣿⣿⣿⣿⣿⣿⣿⣿⣿⣿⣿⣿⣿⣿⣿⣿⣿⣿⣿⣿⣿⣿⣿⣿⣿⣿⣿⣿⣿⣿⣿⣿⣿⣿⣿⣿⣿⣿⣿⣿⣿⣿⣿⠿⢟⢕⣿⣿⢕⢕⢘⣿⣧⣵⣾⡿⢇⢱⢿⢿⢻⢿⢿⢟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⣽⡿⣱⡿⢇⢕⢕⣼⣿⢏⣾⢧⢕⠰⣹⣿⡕⢕⢕⣿⣿⣿⣿⣿⣿⣿⣿⣿⣿⣿⣿⣿⣿⣿⣿⣿⣿⣿⣿⢕⢕⢹⢕⢕⢜⣼⣿⣿⢔⢕⢕⠀⠀⠀⢀⢐⠐⠔⢄⢀⢀⢀⢀⢀⢀⢀⢄⠐⢠⣷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⢻⠿⣱⣿⢇⢕⢱⣾⣿⢫⣾⡿⢸⢕⢕⣿⣿⢕⢕⢕⢿⣿⡿⣽⣿⣿⣿⣿⣿⣿⣿⣿⣿⣿⣿⣿⣿⣿⣿⣿⡇⢕⢜⢕⢕⠕⣿⣿⣿⡇⡇⢕⠀⠀⠀⢕⢱⢕⢔⢠⣥⢅⢁⢁⢁⢁⣅⢔⠎⠜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⣱⣿⢇⢕⣱⣿⡿⣳⣿⢟⢕⢸⢕⢕⢏⢏⢜⡕⢕⢕⢿⢱⣿⣿⣿⣿⣿⣿⣿⣿⣿⣿⣿⣿⣿⣿⣿⣿⣿⡇⢕⢕⢕⢕⠕⣾⣿⣿⡇⡇⢕⠀⠀⠀⠑⢕⢕⢕⢕⢝⢇⢜⢑⠑⠁⠀⠀⠀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⢱⣿⡏⢕⣵⣿⡿⣱⣿⢟⢕⢕⢸⡕⠁⢰⣿⡯⢕⢕⢕⠕⣿⣿⣿⣿⣿⣿⣿⣿⣿⣿⣿⣿⣿⣿⣿⣿⣿⣿⡇⢕⢕⢕⢕⠜⣿⣿⣿⡇⠕⠀⠀⠀⠀⠀⠀⠁⠀⠀⠀⠁⠑⢕⢳⢄⡄⡔⢕⠁⢅⢑⢾⣶⣾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⢧⣿⡱⢕⣱⣿⡿⣱⣿⢏⢕⢕⢕⢜⢅⢐⣿⣿⣷⢕⢕⢕⣸⣿⣿⣿⣿⣿⣿⣿⣿⣿⣿⣿⣿⣿⣿⣿⣿⣿⣿⡇⢕⢕⠑⠕⠑⠟⠋⠁⠀⠀⠀⢔⢄⢀⠀⠀⠀⠀⠀⠀⠀⠀⠀⠈⠑⠕⢑⠁⢐⠕⢕⢔⢻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⢿⢿⢟⢟⢝⢕⣼⣯⢇⣸⣿⣿⢱⣿⢇⢕⢕⢕⢕⢕⣿⢿⣿⣿⣿⡇⢕⢕⣿⣿⣿⣿⣿⣿⣿⣿⣿⣿⣿⣿⣿⣿⣿⣿⣿⡼⣿⡇⢕⠀⠀⠀⠀⠀⠀⠀⠀⠀⢄⢕⢕⢕⢕⠕⣰⢠⣀⠀⠀⠀⠀⠀⠐⢄⢄⢔⢔⠐⢀⣴⣿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⢏⡇⢕⢜⡜⢕⢕⢱⡿⡟⢱⣿⣿⢣⣿⢏⢕⢕⢕⢕⢕⢕⢅⡜⢝⢻⣿⢎⢕⢡⣿⣿⢻⣿⣿⣿⣿⣿⣿⣿⣿⣿⣿⣿⣿⣿⣿⡇⡿⡇⢕⠀⠀⠀⠀⠀⠀⠀⠀⢀⢕⢕⢕⢕⠸⣿⣿⣸⣿⣇⢔⢄⠀⠀⠀⠁⠁⠅⣔⢕⢱⣜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⡇⣿⢕⢕⢆⢕⢕⢕⣼⡗⡇⣾⣿⡏⣾⣏⢕⢕⢕⢕⢕⢸⢕⢕⡝⢕⢕⢔⢕⢕⢸⣿⡟⢸⣿⣿⣿⣿⣿⣿⣿⣿⣿⣿⣿⣿⣿⣿⡇⢕⡇⢕⠀⢄⠀⠀⠀⠀⠀⢄⢕⢕⢕⢜⡕⢕⣿⣿⡇⣿⣿⢕⢕⢱⢰⡔⢔⢕⢝⢝⢕⢕⢿⢸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⡟⣕⢕⢕⢕⢕⢕⢕⢕⣿⡇⢸⣿⣿⣸⣿⡇⢕⢕⢕⢕⢕⡟⢕⢱⣿⣷⣧⣵⣵⢕⣼⣿⢇⣾⣿⣿⣿⣿⣿⣿⣿⣿⣿⣿⣿⣿⣿⣿⡇⢕⢕⢕⠀⢑⣴⣴⣤⣴⡇⢕⢕⢕⢕⣇⣧⢕⢹⣿⡇⣿⣿⡇⢕⢸⢸⣿⡕⢕⢕⢕⢕⢕⢕⢑⢹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⣿⡕⣿⢇⢕⢕⢕⢕⢕⢕⣿⡇⣾⣿⢇⣿⣿⣇⢕⢱⡇⢕⢕⢇⢕⣸⣿⣿⣿⣿⣿⢕⢹⡿⢕⣿⣿⣿⢿⣿⣿⣿⣿⣿⣿⣿⣿⣿⣿⣿⢕⢕⢕⢕⠀⣼⣿⣿⣿⣿⣿⣇⢕⢕⢕⣿⣿⡕⢸⣿⡇⣿⣿⣇⢕⣼⢸⣿⡇⢕⢕⢕⢕⢕⢕⣿⢇⢻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⢇⢧⡸⢡⡕⢕⢕⢕⡕⢌⣽⢳⣿⣿⢸⣿⣿⣿⣶⣿⡧⢕⢕⢕⢕⣽⣿⣿⣿⣿⡇⢕⢸⡇⢕⣿⣿⡇⢸⣿⢻⣿⣿⣿⣿⢿⣿⣿⣿⣿⢕⢕⢕⢕⢔⣿⣿⣿⣿⣿⣿⣿⡕⢕⢕⣿⣿⣧⢸⣿⢇⣿⣿⣿⣧⣿⢜⣿⡇⢕⣕⡕⢕⢕⡇⢃⣼⢜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⣿⢕⢕⢗⢕⢳⣱⡾⢏⢕⢜⡸⣼⣿⡇⣿⣿⣿⣿⡿⣿⡇⢕⢕⢕⢕⢞⣟⣟⣟⣝⡇⢕⢸⢕⢕⢿⣿⡇⢕⣿⡌⣿⣿⣿⣿⠸⣿⡿⣿⡇⢕⠑⢕⢕⢕⢟⢟⣝⣝⣝⣝⣟⡇⢕⢕⢿⣿⣿⢕⣿⢕⣿⣿⣿⣿⡟⢕⣽⡇⢕⢜⢹⢧⢜⢕⢜⢜⢕⣿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⣿⡱⢕⢕⢕⢱⡏⢕⢕⢕⡕⢇⣿⣿⢱⣿⣿⣿⣿⢇⢸⢇⢕⢕⢕⢕⢹⣿⣿⣿⣿⡇⢕⢕⢱⢕⢸⡿⣇⢕⢿⡇⢿⣿⣿⣿⢇⢹⢇⢯⢕⢕⢔⢕⢕⢱⣿⣿⣿⣿⣿⣿⣿⡇⢕⢕⣼⣿⣿⡇⣿⢕⣿⢿⣿⣿⡇⢕⣹⡇⣕⡕⢕⢸⡧⡕⢕⢕⣕⣿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⣷⡱⢕⢕⣮⣕⢕⢖⢟⢇⢹⣿⡏⢸⣿⣿⣿⡿⢕⢜⢕⢱⡇⢕⢕⢸⣿⣿⣿⣿⡇⢕⢕⣿⣆⢜⠹⢯⢕⢸⣧⠸⣿⣿⣿⡇⢕⢕⢕⢕⢕⢕⢕⢁⣿⣿⣿⣿⣿⣿⣿⣿⢕⢕⢕⣿⣿⣿⢇⡏⢕⡟⢸⣿⣿⡇⢕⣿⡇⢟⢟⢕⣸⡵⢇⠕⢜⢞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⣷⣅⢕⢎⢝⢻⢷⡷⡔⢸⡿⢕⢸⣿⣿⣿⢇⢕⢕⢕⣼⣧⡕⢱⣸⣽⣿⣷⡷⢵⠕⢕⢟⢿⣷⢕⢎⢕⢕⢻⢱⣽⢿⣿⣧⢕⢕⢕⢕⢡⡕⢕⢸⢟⢏⢭⢵⣷⣷⣷⣇⢕⢕⡕⣿⢹⣿⢇⢕⢕⢇⢸⢿⣿⢕⢕⣿⡇⢷⢿⢟⢏⢱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⣷⣜⢕⢕⢱⡕⢕⣿⢣⢕⢸⣿⣿⡟⢕⢕⢕⢕⢛⠟⠃⢜⠙⠉⠉⠉⠁⠁⠕⢱⢕⢕⢜⣣⡕⢕⢕⢈⠇⢖⣻⣿⣿⡕⢕⢕⢕⣾⢕⢕⢕⢕⠕⠑⠀⠉⠉⠉⠉⠕⠈⠑⠹⠱⢕⢇⢕⢕⢕⢕⢘⣿⢕⢕⣿⡇⢱⢕⢕⢕⢃⢕⢕⢕⣱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⣿⣧⡕⢕⢕⢕⡏⣾⢕⠸⡏⢿⡇⢕⢕⢕⢔⠑⠁⢄⢔⢔⢕⠑⠀⠀⠁⠀⠑⠀⠑⢔⢺⣿⣧⣮⣮⣏⢕⣜⢻⣟⣷⢱⢕⢱⡏⡕⢕⠑⢀⠄⠐⠁⠁⠀⠁⠑⢕⢔⢄⢀⠁⠕⢕⢕⢕⢕⢕⢕⡿⢕⢸⣿⡇⢕⠕⠑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⡿⠁⠀⠅⢕⡇⣿⢕⢕⢇⢜⢇⢕⢕⢅⠀⠀⢕⣕⣕⡵⣠⣄⢀⠀⠀⠀⠀⠀⠑⣔⢜⣿⣿⣿⣿⣿⣷⣾⣷⣼⣿⣕⣱⣿⣿⠇⢕⡕⣕⣄⡀⠀⠀⠀⠀⠀⠁⣵⣕⡕⢔⠀⢅⢕⢕⣕⢕⠸⡕⢕⣾⣿⡇⢔⠀⠀⢕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⡟⠕⠀⠀⠀⠑⢹⡟⢕⢕⢕⢕⢕⢕⢕⢕⢕⢔⢹⣿⣿⣇⠉⠁⠀⠀⠀⠀⠀⠀⠀⣿⣿⣿⣿⣿⣿⣿⣿⣿⣿⣿⣿⣿⣿⣿⣿⣷⣿⡇⠉⠁⠀⠀⠀⠀⠀⠀⠀⣿⣿⡿⣱⣥⢕⢕⢱⣿⢕⡱⢰⢕⢾⣿⢕⠁⠀⠀⠀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⢫⡎⠀⠀⠀⠀⢇⢸⡇⢕⢕⢕⢕⣵⠕⢕⢕⢕⢱⣷⣿⣿⣿⡄⢄⢄⢀⢑⢀⢄⢠⢄⣿⣿⣿⣿⣿⣿⣿⣿⣿⣿⣿⣿⣿⣿⣿⣿⣿⣿⣿⡀⢔⢀⠁⠑⢀⢄⢀⣰⣿⣿⣿⣿⡇⢕⢱⣿⢇⠸⡕⢾⢕⢸⣿⣾⠀⠀⠀⠀⠜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⡿⣱⢟⠁⠀⠀⠀⠀⢕⣾⡇⢕⢕⢕⢕⢹⣧⡕⢕⢕⢕⣿⣿⣿⣿⣿⣮⡁⢕⢕⢕⢑⣠⣾⣿⣿⣿⣿⣿⣿⣿⣿⣿⣿⣿⣿⣿⣿⣿⣿⣿⣿⣿⣷⣝⡁⢕⢕⢑⣄⣵⣿⣿⣿⣿⡟⢕⢱⡿⢇⢕⢸⢕⣧⢕⢱⣿⡇⠀⠀⠀⠀⠀⢹⣧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⢟⣼⢏⠕⠀⠀⠀⠀⠀⢜⡳⢇⢕⢕⢱⢕⢕⢝⢿⣕⢕⢕⣻⣿⣿⣷⣝⢛⠟⠳⠷⢗⣻⣿⣿⣿⣿⣿⣿⣿⣿⣿⣿⣿⣿⣿⣿⣿⣿⣿⣿⣿⣿⣿⣿⣿⣟⡗⠗⠟⢛⡙⣳⢿⣿⢟⢕⣱⢟⢱⢕⣸⢕⢕⣿⢕⢕⣿⡇⠀⠀⠀⠀⠀⠑⢹⣷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⢫⡾⢕⢕⠀⠀⠀⠀⠀⠀⢅⢆⢕⢕⢕⢕⢇⢕⢕⢕⢝⢕⢕⣿⣿⠏⢿⢞⢣⢕⢏⢋⢹⢿⣿⣿⣿⣿⣿⣿⣿⣿⣿⣿⣿⣿⢽⣿⣿⣿⣿⣿⣿⣿⣿⣿⣿⡟⢝⢝⢝⢕⢕⢸⢿⢟⢕⡱⢕⢱⢕⢱⡗⢑⢕⢻⢕⢕⣿⡇⠀⠀⠀⠀⠀⠀⢕⢜⢷⡱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⡿⣱⢝⢕⢕⢕⢔⠀⠀⠀⠀⠀⢕⢜⢕⢅⡕⢕⢇⢕⢕⢕⢕⢕⢕⢸⣷⡔⢕⢕⢕⢕⢕⢕⢕⢕⢸⣿⣿⣿⣿⣿⣿⣿⣿⣿⣏⢫⣿⣿⣿⣿⣿⣿⣿⣿⣿⣿⣿⡕⢕⢕⢕⢕⢕⢅⢔⢕⡕⢕⡡⢕⢕⣼⢕⢕⢕⢸⢕⢕⢿⡇⠀⠀⠀⠀⠀⠀⢕⢕⢕⠹⡹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⡿⡱⢇⢕⢕⢜⢕⢕⢔⣦⣴⣶⡇⢕⢕⢕⢰⢕⢕⢕⡕⢕⢕⢕⢕⠿⡧⢻⣃⠔⡅⠕⢕⠕⢕⣑⣑⣼⣿⣿⣿⣿⣿⣿⣿⣿⣿⣿⣿⣿⣿⣿⣿⣿⣿⣿⣿⣿⣿⣿⣎⣧⢕⡇⢕⠕⡱⣷⢟⢕⢜⢕⢕⢱⣿⢕⢅⢕⢸⡕⢕⢸⡇⣷⣷⣶⣦⢕⢕⢔⢇⢕⢕⢱⣹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⡿⢕⢕⢱⢇⡼⢕⢕⢕⣼⣿⣿⣿⢇⢕⢕⢕⢅⣏⢕⢕⢱⢕⢕⢕⢕⢕⢕⢜⢿⣷⣷⣿⣿⣿⣿⣿⣿⣿⣿⣿⣿⣿⣿⣿⣿⣿⣿⣿⣿⣿⣿⣿⣿⣿⣿⣿⣿⣿⣿⣿⣿⣿⣿⣷⣾⣿⣿⢏⢕⢕⢕⢕⢕⣸⣇⢕⢕⢕⢜⡇⢕⠸⡟⣿⣿⣿⣿⡇⢕⢕⢘⡜⣇⢕⢕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⢣⢕⣱⡿⣵⢇⢕⢕⣸⣿⣿⣿⣿⢕⢕⢕⢕⢔⣿⢕⢕⢕⢇⢕⢕⢄⢕⢕⢕⢜⢿⣿⣿⣿⣿⣿⣿⣿⣿⣿⣿⣿⢿⣿⣿⣿⣿⣿⣿⣿⣿⣿⣿⣿⣿⡿⣿⣿⣿⣿⣿⣿⣿⣿⣿⣿⣟⣵⢇⢕⢕⢕⢕⢱⣿⡃⢕⢕⢕⢕⢇⢕⢕⢇⢹⣿⣿⣿⣿⢕⢕⢕⢧⢻⣇⢕⢔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⢇⢕⣱⣿⢧⡯⢕⢕⢱⣿⣿⣿⣿⣿⢕⢕⢕⢕⢜⠻⢕⢕⢕⢄⡕⢕⢕⢕⢕⢕⢕⢕⢻⣿⣿⣿⣿⣿⣿⣿⣿⣿⣿⠁⠈⢝⢝⢝⢝⢅⢅⢍⢜⢝⢝⠙⠁⢸⣿⣿⣿⣿⣿⣿⣿⣿⣿⡿⢕⢕⢕⢕⢕⢕⣼⢣⢓⢕⢕⢕⢕⢜⢕⢕⡇⢜⢝⢝⢝⢝⢕⢕⢕⢸⢸⣿⢕⢕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⡿⢕⢱⣿⣿⣸⢕⢕⢕⣿⣿⣿⣿⡿⢟⢕⢕⢕⢕⢕⠘⢕⢕⢕⢕⢱⢕⢕⢕⢕⢕⢕⢕⢕⢜⢻⣿⣿⣿⣿⣿⣿⣿⣿⣇⢕⢕⢕⢕⢕⢕⢕⢕⢕⢕⢕⢕⣰⣾⣿⣿⣿⣿⣿⣿⣿⢟⢏⢕⢕⢕⢕⢕⢕⢱⡏⡸⢎⢕⢕⢕⢕⢕⢕⢕⢕⢕⢕⢕⢕⢕⢕⢕⢕⢕⡇⣿⠀⢕⢔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⢇⢱⣿⣿⡇⢇⢕⢕⢜⢏⢝⢝⢕⢕⢕⢕⢕⢕⢕⢕⢕⢱⢕⢕⢕⢕⢕⢕⢕⢕⢕⢕⢕⢕⢕⢕⢕⢝⢻⢿⣿⣿⣿⣿⣿⣿⣷⣧⣑⣵⣕⣕⣱⣱⣵⣵⣾⣿⣿⣿⣿⣿⣿⢟⢏⢕⢕⢕⢕⢕⢕⢕⢕⢕⡞⢕⡎⢕⢕⢕⢕⢕⢕⢕⢕⢕⣱⡕⢕⢱⠕⡱⢕⢕⢸⡇⣿⠀⠁⢕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⢿⢟⢕⢜⢟⢟⢕⢕⢕⢕⢺⢎⢆⢕⣱⣥⣿⡇⢕⢕⢕⢕⢕⢜⢕⢕⢕⢕⢕⢜⢕⢕⢕⢕⢕⢕⢕⢕⢕⢕⢕⢕⢜⢝⢻⢿⣿⣿⣿⣿⣿⣿⣿⣿⣿⣿⣿⣿⣿⣿⣿⢿⢟⢝⢕⢕⢕⢕⢕⢕⢕⢕⢕⢕⢕⢴⢇⢜⠕⢕⢕⢕⢕⢕⢕⢕⢕⢕⢱⣿⣧⣕⢕⢝⢗⢕⢕⡕⢜⢄⢄⢕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⢀⢀⢄⢄⢔⢕⢕⢕⣵⣮⢗⢕⢕⢕⣱⣵⣷⣿⣿⣿⣿⢇⢕⢕⢕⢕⢕⢕⢕⢕⢕⢕⢕⢕⢕⢕⢕⢕⢕⢕⢕⢕⢕⢕⢕⢕⢕⢕⢕⢕⢜⢝⢟⢿⣿⣿⣿⣿⣿⣿⢿⢟⢏⢝⢕⢕⢕⢕⢕⢕⢕⢕⢕⢕⢕⢕⢕⢕⢱⢇⢕⢕⢅⢕⢕⢕⢕⢕⢕⢕⢕⢕⢱⣿⣿⣿⣧⣵⣕⢕⢕⢕⢨⢣⡇⢕⢕⢕⢕⢕⢄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⢗⢇⢕⢕⢕⢕⢕⣕⣕⢕⣕⡔⢟⢕⢕⢕⢕⢜⢿⣿⢿⢿⢟⢏⢕⢕⢕⢕⢕⢕⢑⢕⢕⢕⢕⢕⢕⢕⢕⢕⢕⢕⢕⢕⢕⢕⢕⢕⢕⢕⢕⢕⢕⢕⢕⢕⢕⢕⢕⢝⢏⢟⢝⢕⢕⢕⢕⢕⢕⢕⢕⢕⢕⢕⢕⢕⢕⢕⢕⢕⢕⢕⢆⢱⢕⢕⢸⢕⢕⢕⢕⢕⢕⢕⢕⢕⢕⢕⢝⢟⢟⢿⣟⢕⢕⢕⢔⢜⢝⢕⢕⠕⠕⠕⠕⢕⢕⢔⢔⢕⢝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⡿⢕⢱⣵⣾⣿⣿⣿⣿⣿⣿⣷⣿⡇⢕⢕⢱⢕⢕⡕⢕⢕⢕⢕⢕⢕⢕⢕⢕⢕⢕⢕⢕⢕⡕⢕⠕⢕⢕⢕⢕⢕⢕⢕⢕⢕⢕⢕⢕⢕⢕⢕⢕⢕⠑⠁⢕⢕⢕⢕⢕⢕⢕⢕⢕⢕⢵⣵⡇⢕⢅⠁⠕⢕⢕⢕⢕⢕⢕⢕⢕⢕⢕⢕⣱⣿⢕⢕⢸⢇⢕⢕⢕⢕⢕⢕⢕⢕⢕⢕⢕⢑⢕⢕⢕⢕⢕⣕⣟⡕⢕⢕⢸⣿⣿⣷⣷⡇⠑⠑⠑⠑⠑⢕⢄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⡿⢕⣱⣿⣿⣿⣿⣿⣿⣿⣿⣿⣿⣿⡇⢕⢕⣾⣧⡕⢇⢕⠕⢕⢕⢕⢕⢕⢕⢕⢕⢕⢕⢕⣾⣧⢜⠞⢕⢕⢕⢕⢕⢕⢕⢕⢕⢕⢕⢕⣱⡷⠗⠊⠀⠀⢔⢕⢕⢕⢕⣕⣕⣵⣵⣵⣿⣿⣿⡇⢕⢕⢀⠀⠁⠑⠕⢕⢕⢕⢕⢕⢕⢕⣼⣿⡏⢕⢕⢸⡇⢕⢕⢕⢕⢕⢕⢕⢕⢕⢕⢕⢕⢕⢕⢕⢕⣼⣿⡿⢷⠕⢕⠸⠿⠿⠿⠿⠕⠀⠀⠀⠀⠀⠀⠕⢔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⢕⣱⣿⣿⣿⣿⣿⣿⣿⣿⣿⣿⣿⣿⢇⢑⣼⣿⣿⣿⡇⢕⠀⢕⢕⢕⢕⢕⢕⢕⢕⢕⢱⣾⣿⡏⢕⢿⣏⡕⢕⢕⢕⢕⢕⢕⢕⢕⠕⠑⠁⠀⠀⠀⠀⢕⢕⢕⢕⣑⣿⣿⣿⣿⣿⣿⣿⣿⣿⡇⢕⢕⢕⠀⠀⠀⠀⠁⢕⢕⢕⢕⢕⢔⢽⡿⢕⢕⢕⢕⢕⢕⢕⢕⢕⢕⠕⢕⢕⢕⢕⢕⢕⢕⢕⠁⢕⣿⣿⣿⣧⡄⢕⠀⠀⠀⠀⠀⠀⠀⠀⠀⠀⠀⠀⢀⢑⢄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⢇⣱⣿⣿⣿⣿⣿⣿⣿⣿⣿⣿⣿⣿⣿⠕⢱⣿⣿⣿⣿⡇⢕⠀⢕⢕⢕⢕⢕⠁⢕⠑⢄⣿⢿⢿⡇⢕⢸⡷⢵⢕⢕⢕⢕⢕⢕⢕⠁⠀⠀⠀⠀⠀⠀⠀⢕⢕⢕⢕⣿⣿⣿⣿⣿⣿⣿⣿⣿⣿⡿⢕⢕⢕⠀⠀⠀⠀⠀⠑⢕⢕⢕⢕⢅⢹⢇⢕⢕⢕⢕⢕⢕⢕⢕⢕⢕⠀⠅⠕⠑⠑⠕⠕⢕⠕⠀⢕⣿⣿⣿⣿⣿⡕⢸⡇⠀⠀⢄⡇⠐⠀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⡿⣱⣿⣿⣿⣿⣿⣿⣿⣿⣿⣿⣿⣿⣿⡟⢄⣿⣿⣿⣿⣿⣇⢕⠀⢕⢕⢕⢕⢕⠀⡕⢀⣼⢟⣆⣅⡆⢕⢸⣯⢶⡇⢕⢕⢕⢕⢕⢕⠀⠀⠀⠀⠀⠀⠀⠀⢕⢕⢕⠑⣿⣿⣿⣿⣿⣿⣿⣿⣿⣿⡧⢕⢕⢕⠀⠀⠀⠀⠀⠀⠑⢕⢕⢕⠑⢁⢀⢀⢁⠁⠑⠑⠁⠁⠀⠀⠀⠀⠀⠀⠀⠀⠀⠀⠀⠀⠀⢕⣿⣿⢟⢛⠛⠃⠘⠃⠀⠀⠑⠛⠃⠀⠀⠀⠀⠀⢕⢕⢕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⢀⢄⢔⢕⢕⢑⢕⢕⢕⢕⠕⢸⢿⢿⢿⢧⣿⣿⣿⣿⣿⣿⣿⣿⣿⣿⣿⣿⣿⣿⡇⣼⣿⣿⣿⣿⣿⣿⣷⣴⢕⢕⢕⢕⠁⢀⣣⣵⣾⣿⣿⣿⣿⠵⢸⣷⠝⢕⢕⢕⢕⢕⢕⠀⠀⠀⠀⠀⠀⠀⠀⠀⢕⢕⢕⢸⣿⣿⣿⣿⣿⣿⣿⣿⣿⣿⢇⢕⢕⢕⠀⠀⠀⠀⠀⠀⠀⠀⠁⠀⠀⠕⠕⠕⠑⠀⠀⠀⠀⠀⠀⠀⠀⠀⠀⠀⠀⠀⠀⠀⠀⠀⠱⠿⢿⣿⣧⣕⣕⣔⡀⠀⠀⠀⠀⠀⠁⢀⣐⣔⣔⡄⢕⢕⢕⢱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⢕⢕⢕⢕⢕⢕⢑⢕⢕⢕⢔⢕⢕⢕⢕⢕⣿⣿⣿⣿⣿⣿⣿⣿⣿⣿⣿⣿⣿⣿⣷⣿⣿⣿⣿⣿⣿⣿⣿⣿⡇⢕⢕⢕⣱⣾⣿⣿⣿⣿⣿⣿⣿⢕⢸⡟⡀⡔⢕⢕⢕⢕⢕⠀⠀⠀⠀⠀⠀⠀⠀⠀⢑⢕⢕⢸⣿⣿⣿⣿⣿⣿⣿⣿⣿⡏⢕⢕⢕⢕⠀⠀⠀⠀⠀⠀⠀⠀⠀⠀⢄⠀⠀⠀⠀⠀⠀⠀⠀⠀⠀⠀⠀⠀⠀⠀⠀⠀⠀⠀⠀⠀⠀⠀⠀⠀⠀⠀⠀⠀⠀⠀⠒⠂⠀⠐⠐⠘⠙⠙⠙⠑⢕⢕⢕⠘⠙⠙⠙⠙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⢕⢕⢕⢕⢕⢕⢕⢕⢕⢕⢕⢕⣿⣿⣿⣿⣿⣿⣿⣿⣿⣿⣿⣿⣿⣿⣿⣿⣿⣿⣿⣿⣿⣿⣿⣿⣿⣷⡷⣱⣿⣿⣿⣿⣿⣿⣿⣿⡝⢕⣾⢕⠇⢆⢕⢕⢕⢕⠑⠀⠀⠀⠀⠀⠀⠀⠀⠀⠀⢕⣱⡺⣾⣿⣿⣿⣿⣿⣿⣿⡟⣹⣣⣕⣕⡕⠀⠀⠀⠀⠀⠀⠀⠀⠀⠀⠀⠀⠀⠀⠀⠀⠀⠀⠀⠀⠀⠀⠀⠀⠀⠀⠀⠀⠀⠀⠀⠀⠀⠀⠀⠀⠀⠀⠀⠀⠀⠀⠀⠀⠁⢅⣐⣄⡀⠀⠀⠀⢕⢕⢕⠀⣀⣀⣐⣔⣕⣼⣿⣿⣾⣽⣿⡿⣿⡟⢝⢝⢝⢟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⠕⢕⢕⢕⢕⢕⢕⢕⢕⠑⠁⠁⢕⢕⢕⢕⢕⢕⢕⢕⣿⣿⣿⣿⣿⢿⢿⣿⣿⢿⣿⢿⣿⣿⣿⣿⣿⣿⣿⣿⣿⣿⣿⣿⣿⡿⣱⣿⣿⣿⣿⣿⣿⣿⣿⡿⢕⢕⢞⢕⢕⢕⢕⢕⢕⢕⠀⠀⠀⠀⠀⠀⠀⠀⠀⠀⠀⠜⣿⣿⣿⣿⣿⣿⣿⣿⣿⣿⣿⣿⣿⠿⠛⠁⠀⠀⠀⠀⠀⠀⠀⠀⠀⠀⠀⠀⠀⠀⠀⠀⠀⠀⠀⠀⠀⠀⠀⠀⠀⠀⠀⠀⠀⠀⠀⠀⠀⠀⠀⠀⠀⠀⠀⠀⠀⠀⠀⠀⠀⠀⠙⢿⣷⣴⣴⡔⠁⣵⣵⣴⣿⣿⣿⣿⣿⣿⣿⣿⣿⣿⣿⣿⡿⢕⢕⢕⢕⢕⢕⢕⢝⢻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⠕⢕⢕⢕⢕⠀⠀⠀⠑⢕⢕⢕⢕⢕⢕⢕⣿⢿⣟⣽⣷⣿⣿⣿⣿⢿⢿⢿⢷⢽⢟⢿⣿⣿⣿⣿⣿⣿⣿⣿⣿⢳⣿⣿⣿⣿⣿⣿⣿⣿⣿⢕⢕⡇⢕⢕⢕⢕⢕⢕⢕⠕⠀⠀⠀⠀⠀⠀⠀⠀⠀⠀⠀⠀⠕⢹⣿⣿⣿⣿⣿⣿⣿⣿⠟⠋⠁⠀⠀⠀⠀⠀⠀⠀⠀⠀⠀⠀⠀⠀⠀⠀⠀⠀⠀⠀⠀⠀⠀⠀⠀⠀⠀⠀⠀⠀⠀⠀⠀⠀⠀⠀⠀⠀⠀⠀⠀⠀⠀⠀⠀⠀⠀⠀⠀⠀⠀⠈⠹⣟⣟⢇⠀⣿⣿⣿⣿⣿⣿⣿⣿⣿⣿⣿⣿⡏⢟⢻⠇⠑⠕⢕⢕⢕⢱⢕⢕⢕⢕⢹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⢄⠀⠀⠁⠑⠑⠁⠀⠀⠀⠀⠁⢕⢕⢕⢕⣱⣵⣾⣿⣿⡿⢟⢏⢝⢕⢕⢕⢕⠕⢕⢕⢕⢜⢻⣿⣿⣿⣿⣿⣿⣿⢏⣿⣿⣿⣿⣿⣿⣿⣿⣿⡏⢱⣳⢕⢕⢕⢕⢕⢕⢕⢕⠁⠀⠀⠀⠀⠀⠀⠀⠀⠀⠀⠀⠀⠀⠐⠙⠛⠛⠙⠙⠙⠉⠁⠀⠀⠀⠀⠀⠀⠀⠀⠀⠀⠀⠀⠀⠀⠀⠀⠀⠀⠀⠀⠀⠀⠀⠀⠀⠀⠀⠀⠀⠀⠀⠀⠀⠀⠀⠀⠀⠀⠀⠀⠀⠀⠀⠀⠀⠀⠀⠀⠀⠀⠀⠀⠀⠀⠀⠘⢿⣿⣶⣽⡻⢿⣿⣿⣿⣿⣿⣿⣿⣿⣿⣇⢕⠁⠀⠀⠀⢕⢕⢕⢕⢕⢕⢕⢡⣮⣿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⢔⠀⠀⠀⠀⢔⢕⢕⠐⠀⠀⠑⣱⣷⣿⣿⡿⢟⢏⢕⢕⢕⢕⢕⢕⢕⠀⠀⠀⠀⠀⠁⠁⠑⠈⠌⠉⠉⠙⠛⢟⣾⣿⣿⣿⣿⣿⣿⣿⣿⣿⠕⣮⢗⢕⢕⢕⢕⢕⢕⢕⢕⠀⠀⠀⠀⠀⠀⠀⠀⠀⠀⠀⠀⠀⠀⠀⠀⠀⠀⠀⠀⠀⠀⠀⠀⠀⠀⠀⠀⠀⠀⠀⠀⠀⠀⠀⠀⠀⠀⠀⠀⠀⠀⠀⠀⠀⠀⠀⠀⠀⠀⠀⠀⠀⠀⠀⠀⠀⠀⠀⠀⠀⠀⠀⠀⠀⠀⠀⠀⠀⠀⠀⠀⠀⠀⠀⠀⠀⠀⠀⢜⢝⢻⢿⣿⣷⣮⣟⢟⢟⢟⢟⢟⢟⢟⢟⠑⠀⠀⠀⠀⢕⢕⢕⠑⠀⠀⣰⣿⣿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⠑⠑⠀⠀⢀⣴⣾⣿⣿⢟⢝⢕⢕⢕⢕⢕⢕⢕⢕⢕⢕⠀⠀⠀⠀⠀⠀⠀⠀⠀⠀⠀⠀⠀⠀⠁⠉⠉⠉⠙⠛⠿⢿⣿⣿⡏⣴⣿⢇⢕⢕⢕⠕⠑⠑⠁⠀⠀⠀⠀⠀⠀⠀⠀⠀⠀⠀⠀⠀⠀⠀⠀⠀⠀⠀⠀⠀⠀⠀⠀⠀⠀⠀⠀⠀⠀⠀⠀⠀⠀⠀⠀⠀⠀⠀⠀⠀⠀⠀⠀⠀⠀⠀⠀⠀⠀⠀⠀⠀⠀⠀⠀⠀⠀⠀⠀⠀⠀⠀⠀⠀⠀⠀⠀⠀⠀⠀⠀⠀⠀⠀⠀⠀⠀⠀⠀⢕⢕⢕⢕⢜⢟⢿⣿⣿⣧⣕⠕⢕⢕⢕⠑⠀⠀⠀⠀⠀⠀⠀⠀⠀⠀⣼⣷⣝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⣰⣿⣿⣿⢟⢕⢕⢕⢕⢕⢕⢕⢕⢕⢕⢕⢕⢕⢔⠀⠀⠀⠀⠀⠀⠀⠀⠀⠀⠀⠀⠀⠀⠀⠀⠀⠀⠀⠀⠀⠙⢟⢘⢿⠟⠑⠁⠀⠀⠀⠀⠀⠀⠀⠀⠀⠀⠀⠀⠀⠀⠀⠀⠀⠀⠀⠀⠀⠀⠀⠀⠀⠀⠀⠀⠀⠀⠀⠀⠀⠀⠀⠀⠀⠀⠀⠀⠀⠀⠀⠀⠀⠀⠀⠀⠀⠀⠀⠀⠀⠀⠀⠀⠀⠀⠀⠀⠀⠀⠀⠀⠀⠀⠀⠀⠀⠀⠀⠀⠀⠀⠀⠀⠀⠀⠀⠀⠀⠀⠀⠀⠀⠑⠕⢕⢕⢕⢕⢕⢕⢜⢻⣿⣿⣷⣵⡕⠐⠀⠀⠀⢔⢔⢔⠀⠀⠀⢀⣼⣿⣿⡵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⢄⠀⠀⠀⢸⣿⣿⡿⢕⢕⢕⢕⢕⢕⢕⢕⢕⢕⢕⢕⢕⢕⠑⠁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⠁⠑⠑⠑⠜⢟⢿⣿⣿⣦⡀⠀⠀⠁⠑⠑⠀⠀⠀⢜⣿⣿⣿⣿⡕⢄⢕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⠀⠀⠸⣿⡟⢕⢕⢕⠕⠑⠑⠁⠁⠁⠁⠁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⢿⣿⣿⢆⢀⠀⠀⠀⠀⢀⢕⢕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⠁⠀⠀⠀⠙⠀⠀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⢿⣿⢕⢕⠀⠀⠀⢀⢕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⠀⠀⠀⠀⠀⠀⠀⠀⠀⠀⠀⠀⠀⠀⠀⠀⠀⠀⠀⠀⠀⠀⠀⠀⠀⠀⠀⠀⠀⠀⠀⠀⠀⠀⠀⠀⠀⠀⠀⠀⠀⠀⠀⠀⠀⠀⠀⠀⠀⠀⠀⠀⠀⠀⠀⠀⠀⠀⠀⠀⠀⠀⠀⠀⢀⢀⢄⢔⢔⢔⢔⢕⢕⢕⢕⢀⢅⠑⢄⢄⢄⢀⢄⢄⢄⢄⢄⢄⢀⠀⠀⠀⠀⠀⠀⠀⠀⠀⠀⠀⠀⠀⠀⠀⠀⠀⠀⠀⠀⠀⠀⠀⠀⠀⠀⠀⠀⠀⠀⠀⠀⠀⠀⠀⠀⠀⠀⠀⠀⠀⠀⠀⠀⠀⠀⠀⠀⠀⠀⠀⠀⠀⠀⠀⠀⠀⠀⠀⠀⠁⠀⠀⠀⠀⢄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⢀⢀⢀⢀⠁⢁⢔⢔⢕⢕⢕⢕⢕⢕⢕⢕⢕⢕⢕⢔⢔⢕⢑⢄⢁⢔⢕⢕⢕⠅⠑⢔⢕⠁⠀⠀⢀⠀⠀⠀⠀⠀⠀⠀⠀⠀⠀⠀⠀⠀⠀⠀⠀⠀⠀⠀⠀⠀⠀⠀⠀⠀⠀⠀⠀⠀⠀⠀⠀⠀⠀⠀⠀⠀⠀⠀⠀⠀⠀⠀⠀⠀⠀⠀⠀⠀⠀⠀⠀⠀⠀⠀⠀⠀⠀⠀⢄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⠄⢐⢕⢔⢔⢅⠅⠀⠑⢕⢁⢕⢕⢕⢕⢕⢕⢕⢕⢕⢕⢕⢕⢕⢕⢕⢕⢁⢑⢕⢕⢕⢕⢔⢅⢅⢕⢄⠔⢕⢁⢔⢕⠀⠀⢀⠀⠀⠀⠀⠀⠀⠀⠀⠀⠀⠀⠀⠀⠀⠀⠀⠀⠀⠀⠀⠀⠀⠀⠀⠀⠀⠀⠀⠀⠀⠀⠀⠀⠀⠀⠀⠀⠀⠀⠀⠀⠀⠀⠀⠀⠀⠀⠀⠀⠀⠀⠀⠀⠐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⠐⠀⠀⠀⠑⠑⠑⠑⠑⠑⠑⠑⠑⠑⠑⠑⠑⠑⠑⠑⠑⠑⠑⠑⠑⠑⠑⠑⠑⠐⠑⠑⠑⠑⠑⠑⠑⠑⠑⠑⠑⠁⠑⠑⠐⠑⠐⠀⠀⠀⠀⠀⠀⠀⠀⠀⠀⠀⠀⠀⠀⠀⠀⠀⠀⠀⠀⠀⠀⠀⠀⠀⠀⠀⠀⠀⠀⠀⠀⠀⠀⠀⠀⠀⠀⠀⠀⠀⠀⠀⠀⠀⠀⠀⠀⠀⠀⠀⠀⠀⠀⠀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⡅⠙⢿⣿⣿⣿⣿⣿⣿⣿⣿⣿⣿⣿⣷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⣦⢀⢙⢻⣿⣿⣿⣿⣿⣿⣿⣿⣿⣿⣷⢸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⣿⣿⣿⣿⣿⣿⣿⣿⣿⣿⣿⣿⣷⡕⢕⢜⢻⣿⢝⢿⣿⣿⣿⣿⣿⣿⣇⢹⣿⣯⢿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⡿⢏⡕⢸⣿⣿⣿⣿⣿⣿⣿⣿⣿⣿⣿⣿⣿⣿⣧⡕⢱⣼⡕⢃⢝⣿⣿⣿⣿⣿⣿⡕⣿⣿⣎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⣇⢿⢕⣱⢇⣿⣿⣿⣿⣿⣿⣿⣿⣿⣿⣿⣿⣿⣿⣿⣿⣿⣎⢻⣿⢸⣇⢜⠉⠉⠉⠉⠉⠅⢑⠐⠝⠜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⡟⢕⢱⡟⢱⣿⣿⣿⣿⣿⣿⣿⣿⣿⣿⣿⣿⣿⣿⣿⣿⣿⠋⠀⠘⠕⢻⣇⢱⢄⢀⠄⠔⠀⠀⠀⠀⠀⠁⠹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⡫⢕⢕⣿⢕⣵⣼⢿⢿⢟⢟⢟⢟⢟⢟⢟⢟⢟⢟⢟⢟⠟⢇⠀⠀⠀⠀⢌⢿⡕⢱⢇⢔⠀⠀⠀⠀⠀⠀⠀⠀⠀⠉⠉⠻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⡿⢕⢕⣼⢏⢕⣣⢜⢕⢕⡱⢕⢕⢕⢕⢕⢕⣕⣱⡵⢵⣵⣵⣇⠀⠀⠀⠀⢕⢹⣿⡜⢇⠕⠀⠀⠀⠀⠀⠀⠀⠀⢔⠀⠀⠁⠈⢿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⡿⢇⢕⢱⡿⢕⢕⣵⢾⢝⣱⣕⢕⢕⢕⢕⢕⢝⢟⢟⢏⢕⢜⢝⢿⣆⠀⠀⠀⠁⢘⣿⣧⢸⡇⠀⠀⠀⠀⠀⠀⠀⢄⠕⠀⠀⠀⠀⠈⢝⢿⣿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⡿⢟⣵⠇⢕⢕⣾⡇⢕⢜⢝⣱⣾⣿⢏⢕⢕⢕⢕⢕⢕⢕⢕⢕⢕⢕⢕⢔⢹⣆⠀⠀⠀⢕⢻⣿⡇⢷⢄⠀⠀⠀⠀⠀⠀⠑⠀⠀⠀⠀⠀⠀⠀⠀⠝⠻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⡿⣫⡷⢫⢏⡈⣸⣾⣿⢇⢕⣱⣾⣿⡟⢕⢕⢕⢕⢕⢕⢕⢕⢕⢕⢕⢕⢕⢕⢕⢕⢜⢵⢀⠀⢕⢸⣿⣿⣵⡇⠀⠀⠀⠀⠀⠀⠁⢐⠀⠀⢄⢀⠀⠀⠀⠀⠀⠐⠌⢛⠿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⡿⣫⢞⢏⢜⣱⢕⠕⣿⣿⣿⢕⢕⣿⣿⢏⢕⢕⢱⡕⢕⣑⣵⣵⡕⢕⢕⡕⢕⢕⣼⣷⠕⣾⣎⢷⡄⢕⢸⣿⣿⣿⣏⢔⠀⠄⠔⠑⠐⢔⢄⢄⢔⢕⢕⠀⠀⠀⠀⠀⠀⠀⠁⠑⠈⣿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⡿⣫⡾⢕⢕⢕⣵⣿⡜⢱⣿⣿⡇⢕⢕⣿⠇⣕⣵⣵⣿⣷⣿⣿⣿⣿⣿⣿⣿⣿⣿⣷⣿⣿⡇⢹⣿⣇⢕⢕⢜⣿⣿⣿⣿⢇⠀⠀⠀⠀⠀⠁⢕⢕⢕⠕⠀⠀⠔⠑⠑⠀⠀⠀⠀⠀⢠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⢏⣾⢏⢕⢕⣱⣿⡟⡕⡕⢸⢿⣿⡇⢕⢕⢣⣾⣿⣿⣿⣿⣿⣿⣿⣿⣿⣿⣿⣿⣿⣿⣿⣿⣿⣿⢌⢿⣿⡇⢕⢑⢾⣿⣿⡟⢕⢔⠀⠀⠀⠀⠀⠀⠅⢕⠀⠀⠀⠀⠀⠀⠀⠀⠀⠀⢳⣿⣿⣿⣿⣿⣿⣿⣿⣿⣿⣿⣿⣿⣿⣿⣿⣿⣿⣿⣿⣿⣿⣿⣿⣿⣿⣿⣿⣿⣿⣿⣿⣿⣿⣿⣿⣿⣿⣿⣿⣿⣿⣿⣿⣿⣿⣿⣿⣿⣿⣿⣿⣿⣿⣿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⣭⣽⣿⡿⣱⡿⢇⢕⢕⣼⣿⢏⣾⢱⢕⠰⣼⣿⡇⢕⢕⣿⣿⣿⣿⣿⣿⣿⣿⣿⣿⣿⣿⣿⣿⣿⣿⣿⣿⣿⣿⢕⢕⢻⢇⢕⢕⣾⣿⣿⡜⢇⢕⠀⠀⠀⢀⢁⠐⠔⢄⢀⢀⢀⠀⠀⠀⢀⢄⠔⢔⣼⣿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⠿⠛⠟⠟⣵⣿⢕⢕⢱⣾⣿⢣⣿⡿⢸⢕⢕⣿⣿⢕⢕⢕⢻⣿⡿⣿⣿⣿⣿⣿⣿⣿⣿⣿⣿⣿⣿⣿⣿⣿⣿⣿⡇⢕⢜⢕⢕⢕⣿⣿⣿⡇⢇⢕⠀⠀⠀⢕⢕⢕⢔⢄⣅⡅⢁⢐⢁⢁⣅⢔⠎⠄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⣸⣿⢇⢕⣱⣿⡿⣱⣿⢟⢕⢸⢕⢕⢫⢣⣵⢕⢕⢜⢿⢹⣿⣿⣿⣿⣿⣿⣿⣿⣿⣿⣿⣿⣿⣿⣿⣿⣿⡇⢕⢕⢕⢕⢕⢿⣿⣿⡇⢇⢕⠀⠀⠀⢑⢕⣳⢕⢕⢝⢷⢔⢑⠑⠁⠁⠀⠀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⣷⣱⣿⢏⢕⣱⣿⡿⣱⣿⢏⢕⢕⢸⢕⠁⢰⣿⡧⢕⢕⢕⢕⣿⣿⣿⣿⣿⣿⣿⣿⣿⣿⣿⣿⣿⣿⣿⣿⣿⣿⡇⢕⢕⢕⢕⢡⣿⣿⣿⡇⠕⠁⠀⠀⠀⠀⠁⠁⠀⠀⠀⠁⠑⢕⢗⢄⢀⡔⢕⠁⢈⢘⢷⣷⣾⣿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⢣⣿⡝⠕⣼⣿⡿⣱⣿⢏⢕⢕⢕⠜⢅⣱⣿⣿⣇⢕⢕⢕⣼⣿⣿⣿⣿⣿⣿⣿⣿⣿⣿⣿⣿⣿⣿⣿⣿⣿⣿⡇⢕⢕⠕⠕⠱⠞⠛⠉⠀⠀⠀⢔⢄⢀⠀⠀⠀⠀⠀⠀⠀⠀⠀⠈⠕⠕⠕⠑⢄⠕⢑⢔⢹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⡿⢟⢟⢝⣾⣗⢕⣼⣿⡿⣱⣿⢏⢕⢕⢕⢕⢕⡿⢿⣿⣿⣿⡕⢕⢕⣿⣿⣿⣿⣿⣿⣿⣿⣿⣿⣿⣿⣿⣿⣿⣿⣿⡝⣿⡇⢕⠁⠀⠀⠀⠀⠀⠀⠀⠀⢀⢕⢕⢕⢕⠕⣰⢠⣀⠀⠀⠀⠀⠀⠐⢅⢅⢔⢔⠄⢐⣡⣾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⢟⡝⢑⢇⢅⢕⢕⢸⣿⡏⢱⣿⣿⢣⣿⢇⢕⢕⢕⢕⢕⢕⢅⡞⢟⢻⣿⢕⢕⢸⣿⣿⢿⣿⣿⣿⣿⣿⣿⣿⣿⣿⣿⣿⣿⣿⣿⡇⡿⡇⢕⠀⠀⠀⠀⠀⠀⠀⠀⢀⢕⢕⢕⢕⢘⣿⣿⡞⣿⣇⢔⢄⠀⠀⠀⠁⠁⢁⡄⢔⢱⣝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⢫⣻⢕⢕⢫⢳⢕⢕⣿⡇⢇⣿⣿⣏⣿⡟⢕⢕⢕⢕⢕⣼⢕⢱⡕⡕⢕⢕⢕⢕⣼⣿⡟⢸⣿⣿⣿⣿⣿⣿⣿⣿⣿⣿⣿⣿⣿⣿⢇⢕⢇⢕⠀⢀⠀⠀⠀⠀⠀⢀⢕⢕⢕⢕⡕⢕⣿⣿⡇⣿⣿⡕⢕⢕⢔⡄⢔⢕⢝⢎⢕⢕⣿⡎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⡟⡕⢔⢕⢕⢕⢕⢕⢕⣿⡇⣸⣿⡿⣸⣿⡇⢕⢕⢕⢕⢕⡟⢕⢸⣿⣷⣵⣕⣕⢕⣿⣿⢇⣿⣿⣿⣿⣿⣿⣿⣿⣿⣿⣿⣿⣿⣿⣿⢇⢕⢕⢕⠀⢕⣰⣤⣤⣤⣄⢕⢕⢕⢕⣕⣷⢕⢸⣿⡇⣿⣿⡇⢕⢸⢕⣿⡕⢕⢕⢕⢕⢕⢕⢱⡹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⡿⢸⣧⢕⢕⢕⢕⢕⢕⢱⣿⡇⣿⣿⢧⣿⣿⡇⢕⢕⡇⢕⢱⢇⢕⣼⣿⣿⣿⣿⣿⢕⢹⡿⢕⣿⣿⣿⢿⣿⣿⣿⣿⣿⣿⣿⣿⣿⣿⣿⢕⢕⢕⢕⠀⣼⣿⣿⣿⣿⣿⣧⢕⢕⢕⣿⣿⡇⢸⣿⡇⣿⣿⣧⢕⢸⢸⣿⡇⢕⢕⢕⢕⢕⢕⣰⡇⢻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⢇⣕⢻⣕⢕⢕⢕⢕⢑⢜⣿⢹⣿⣿⣸⣿⣿⣷⣵⣿⡇⢕⢰⢕⢕⣿⣿⣿⣿⣿⡇⢕⢸⡇⢕⣿⣿⡇⢸⣿⢿⣿⣿⣿⣿⣿⣿⣿⣿⣿⢕⢕⢕⢕⢄⣿⣿⣿⣿⣿⣿⣿⡕⢕⢕⣿⣿⣧⢄⣿⡇⣿⣿⣿⣧⣿⢜⣿⣷⢕⢑⢕⢕⢕⣱⢟⣰⡎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⡟⢕⢝⢇⢝⢧⣱⡷⢏⢕⢱⡝⣾⣿⡇⣿⣿⣿⣿⣿⣿⡇⢕⢕⢕⢕⢿⢟⢟⢟⢟⢇⢕⡿⢕⢕⣿⣿⡇⢜⣿⢸⣿⣿⣿⣿⢸⣿⡿⣿⢇⢕⠑⢕⢅⢱⢿⢟⢟⢟⢟⢟⢟⢇⢕⢕⣿⣿⣿⡕⣿⢇⣿⣿⣿⣿⣿⢕⢱⣿⢕⢜⢻⣧⢜⢏⢱⢇⢕⢸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⣷⢇⢕⢕⢕⣱⡏⢕⢕⢕⠱⢕⣿⣿⢱⣿⣿⣿⣿⢇⢻⢇⢕⢕⢕⢕⣿⣿⣿⣿⣿⡕⢕⢇⣑⡇⢹⣿⡇⢕⣿⡕⣿⣿⣿⣿⢕⠻⡇⢟⢕⢕⢔⢕⢑⢱⣷⣾⣿⣿⣿⣿⣿⡇⢕⢕⢸⣿⣿⡇⣿⢕⣿⣿⣿⣿⡟⢕⢸⣿⢕⢕⢕⢘⣧⢕⢕⢕⢱⣼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⣿⣎⢕⢕⢱⣝⢇⢱⢷⢿⠸⢸⣿⡏⢸⣿⣿⣿⣿⢕⢸⢕⢱⢕⢕⢕⣿⣿⣿⣿⣿⡇⢕⢕⣷⣷⡌⠏⡷⢕⢸⡇⢸⣿⣿⣿⡕⢕⢕⢕⢕⢕⢕⢕⢅⣿⣿⣿⣿⣿⣿⣿⣿⢕⢕⢕⣿⣿⣿⢇⡏⢕⣿⢹⣿⣿⡇⢕⢼⣿⢟⢻⢇⢕⣫⡇⢕⢱⢗⢟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⣿⣮⡕⢕⡝⢿⢷⣧⣵⢰⣸⡿⢕⢸⣿⣿⣿⡏⢕⢕⢕⢼⡇⢕⢕⢟⣿⣽⣽⣽⡵⢕⢕⠿⢿⣧⢕⢋⢕⢜⣳⢕⢿⣿⣿⣧⢕⢕⢕⢕⢱⢕⢕⣼⠿⢟⢟⡽⣭⣽⣽⣽⢕⢕⡕⣿⢹⡿⢕⢕⢕⡏⢸⣿⣿⡇⢕⣼⣿⣵⡷⢿⢟⢇⢇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⣿⣧⡱⢕⢕⢕⢕⢕⣿⢣⢕⢸⣿⣿⣿⢕⢕⢕⢕⣿⢿⠅⢜⠚⠛⠛⠛⠓⠑⠆⠜⢕⢔⡝⣣⡔⢕⢕⠜⢆⢻⣿⣿⣿⡕⢕⢕⢕⡾⢕⡜⢕⢕⢕⠕⠁⠚⠛⠛⠛⢕⠘⠗⠹⢳⡝⢕⢕⢕⢕⢕⢌⣿⢕⢕⣿⡏⢕⡵⢕⢕⢜⢔⢕⢕⣵⣿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⣷⣕⢕⢕⢕⢕⡏⣞⢕⢸⣿⣿⡇⢕⢕⢕⢅⠕⠀⢀⢅⢄⢔⠔⠀⠀⠐⠀⠀⠁⠑⢌⢾⣿⣷⣧⣇⡜⢕⡹⢟⣿⣗⢱⢕⣼⣧⣿⢇⠕⠁⢄⠀⠐⠀⠀⠐⠔⢔⢄⢀⠀⠐⢕⢕⢕⢕⢕⢕⢕⣿⢕⠕⣿⡇⠕⢕⠕⢊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⡿⠀⠁⠕⢕⢕⡏⢕⢸⡇⢹⡇⢕⢕⢑⠁⠀⢔⢕⣕⡕⢁⡀⠀⠀⠀⠀⠀⠀⠔⡕⣸⣿⣿⣿⣿⣿⣿⣿⣿⣷⣿⣷⣾⣿⣿⡇⢕⡔⢕⣀⢀⠀⠀⠀⠀⠀⠁⣕⡕⢕⢔⠀⢁⢕⢕⢕⢕⢱⣿⢕⣸⣿⡇⢅⠀⠀⠑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⡿⠑⠀⠀⠑⢕⢸⡇⢕⢕⢇⢕⢕⢕⢕⢕⢔⢄⢾⣿⣿⡇⠛⠋⠀⠀⠀⠀⠀⠀⠀⣿⣾⣿⣿⣿⣿⣿⣿⣿⣿⣿⣿⣿⣿⣿⣿⣽⣾⡇⠙⠋⠁⠀⠀⠀⠀⠀⠀⣸⣿⣿⢇⣰⢕⢕⢕⣿⢕⣜⣸⢕⢿⣿⡇⠕⠀⠀⠐⢕⢕⢕⢕⣿⣿⣿⣿⣿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⢟⢜⠀⠀⠀⠀⠧⣨⢇⢕⢕⢕⢕⢕⢕⢕⢕⢕⢕⣮⣿⣿⣷⢀⢄⢀⠀⠔⠀⢀⢔⣄⣿⣿⣿⣿⣿⣿⣿⣿⣿⣿⣿⣿⣿⣿⣿⣿⣿⣿⣿⢀⢄⢀⠀⠐⠀⢀⢀⢄⣿⣿⣷⣿⡟⢕⢕⣼⡟⢱⢏⢸⢕⠸⣿⡇⠔⠀⠀⠀⠔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⢫⡞⠁⠀⠀⠀⠀⢸⣽⡇⢕⢕⢕⢜⢿⣇⢕⢕⢕⢜⣿⣿⣿⣿⣷⣕⢑⢕⢕⢕⠑⣠⣼⣿⣿⣿⣿⣿⣿⣿⣿⣿⣿⣿⣿⣿⣿⣿⣿⣿⣿⣿⣧⣎⠑⢕⡕⢕⢁⣵⣿⣿⣿⣿⡿⢕⢕⣾⢏⢕⡴⢕⢸⢕⢕⣿⡇⠀⠀⠀⠀⠀⢹⣕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⡿⣱⡟⠕⠀⠀⠀⠀⠀⠸⣿⢕⢕⢕⢇⢕⢜⢻⣵⡕⢕⢜⣿⣿⣿⡯⢝⠻⠿⠷⢾⢷⣺⣿⣿⣿⣿⣿⣿⣿⣿⣿⣿⣿⣿⣿⣿⣿⣿⣿⣿⣿⣿⣿⣿⣿⡳⠷⠷⠷⠟⢟⢹⢿⣿⡿⢕⢱⡾⢇⢕⢱⢕⢕⣼⢕⢕⣿⡇⠀⠀⠀⠀⠀⠁⢙⣇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⢟⡼⢏⢕⠀⠀⠀⠀⠀⠀⠜⢜⢕⢕⢕⢅⢕⢕⢕⢝⢳⡕⢕⢿⣿⡟⣿⢮⢣⢔⠳⢞⢽⣿⣿⣿⣿⣿⣿⣿⣿⣿⣿⣿⣿⣿⣿⣿⣿⣿⣿⣿⣿⣿⣿⣿⣿⣟⢝⢇⢃⢇⡏⢴⣾⡿⢕⡱⢏⢕⢇⠕⣞⢕⢕⢸⢕⢕⣿⣧⠀⠀⠀⠀⠀⠀⠑⢻⣇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⢏⡞⢕⢕⢀⠀⠀⠀⠀⠀⠀⠕⢜⢕⢱⢕⢕⢕⢕⢕⢕⢕⢕⢕⢻⣶⡁⢔⢕⢔⢕⢕⢜⢘⢔⠙⣿⣿⣿⣿⣿⣿⣿⣿⣿⡟⢻⣿⣿⣿⣿⣿⣿⣿⣿⣿⣿⡿⢵⢕⢕⢜⢡⢅⢕⢇⢕⡱⢕⢕⢎⢕⢸⢇⢕⢕⢸⡕⢕⢻⣿⠀⠀⠀⠀⠀⠀⢄⢕⢝⡯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⢫⢏⢕⢕⡑⢇⢕⢄⣄⣀⣤⡕⢕⢕⢕⢸⢕⢕⢕⢕⢕⢕⢕⢡⣾⡎⣿⡇⢕⢕⢕⢕⢕⠕⢕⣑⣾⣿⣿⣿⣿⣿⣿⣿⣿⣿⣿⣾⣿⣿⣿⣿⣿⣿⣿⣿⣿⣿⣿⣮⣅⢕⢅⢕⢇⢕⣵⡾⢕⡱⢕⢕⢕⣿⢕⢕⢕⢸⡇⢕⢸⣿⢰⣴⣤⡄⢔⢄⢱⡕⢕⢔⢎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⢣⢏⢕⡕⢕⢔⢕⢕⣼⣿⣿⣿⢕⢕⢕⢕⢌⡇⢕⢕⢇⢕⢕⢕⢕⢜⢕⢜⣿⣷⣴⣶⣶⣿⣿⣿⣿⣿⣿⣿⣿⣿⣿⣿⣿⣿⣿⣿⣿⣿⣿⣿⣿⣿⣿⣿⣿⣿⣿⣿⣿⣿⣿⣷⣷⣾⣿⢟⡱⢜⢕⢕⢕⢸⣿⢕⢜⢕⢕⡇⢕⢔⣯⢸⣿⣿⣿⡕⢕⢕⢱⢱⡕⢜⡜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⠏⢇⢕⡼⣱⢇⢕⢕⣱⣿⣿⣿⣿⢕⢕⢕⢕⠸⡇⢕⢕⢱⢕⢕⢕⢕⢕⢕⢕⢜⣿⣿⣿⣿⣿⣿⣿⣿⣿⣿⣿⣿⣿⣿⣿⣿⣿⣿⣿⣿⣿⣿⣿⣿⣿⣿⣿⣿⣿⣿⣿⣿⣿⣿⣿⣿⢟⣹⢕⢕⢕⢕⢕⢕⣿⢧⢱⢕⢕⢕⢽⢕⢕⡇⢸⣿⣿⣿⣧⢕⢕⢜⡇⣷⢕⢱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⡟⢎⢕⣾⢣⡎⢕⢕⢱⣿⣿⣿⣿⣿⢕⢕⢕⢕⢠⡇⢕⢕⢕⢑⢕⢕⢕⢕⢕⢕⢕⢜⢿⣿⣿⣿⣿⣿⣿⣿⣿⣿⣿⠑⠙⢟⢟⢟⢏⢝⢝⢏⢝⢟⢟⠛⠑⢸⣿⣿⣿⣿⣿⣿⣿⣿⣿⣿⢏⢕⢕⢕⢕⢕⣸⡟⣞⡇⢕⢕⢕⢜⢕⢕⡇⢜⢝⢝⢝⢝⢕⢕⢕⣽⢸⣧⢕⢇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⡿⢜⢕⣾⡟⡼⢕⢕⢕⣿⣿⣿⣿⡿⢟⢕⢕⢕⡧⢜⢮⢕⢕⢕⢕⢇⢕⢕⢕⢕⢕⢕⢕⢕⢝⢿⣿⣿⣿⣿⣿⣿⣿⣿⡔⢔⢕⢕⢕⢕⢕⢕⢕⢕⢕⢕⢔⢔⣼⣿⣿⣿⣿⣿⣿⣿⣿⢟⢕⢕⢕⢕⢕⢕⢱⡟⢸⡷⢕⢕⢕⢕⢕⢕⢕⢕⢕⢕⡕⢕⢕⢕⢕⢕⢼⣼⣿⠕⢱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⢣⢕⣾⣿⢧⡇⢕⢕⢜⢟⢏⢙⢕⢕⢕⢕⢕⢕⢕⢕⢱⢇⢕⢕⢕⢕⢇⢕⢕⢕⢕⢕⢕⢕⢕⢕⢝⢟⢿⣿⣿⣿⣿⣿⣿⣷⣵⣕⣱⣱⣕⣕⣕⣕⣱⣵⣾⣿⣿⣿⣿⣿⣿⡿⢟⢏⢕⢕⢕⢕⢕⢕⢕⢕⣼⢇⢺⢕⢕⢕⢕⢕⢕⢕⢕⢕⢱⢕⢜⢱⡕⢕⢕⢕⢨⢇⣿⠀⢕⡔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⢿⢏⢇⢜⢟⢝⢸⡇⢕⠱⣺⢳⢔⢕⢕⣵⣵⢕⢕⢕⢕⢕⢕⠕⢕⢕⢕⢕⢕⢱⢕⢕⢕⢕⢕⢕⢕⢕⢕⢕⢕⢜⢝⢻⢿⣿⣿⣿⣿⣿⣿⣿⣿⣿⣿⣿⣿⣿⣿⣿⣿⣿⢿⢟⢝⢕⢕⢕⢕⢕⢕⢕⢕⢕⢕⢱⢇⢱⢇⢕⢕⢕⢕⢕⢕⢕⢕⢕⢸⣷⣵⣕⢕⢳⢕⢕⢜⡇⣕⡔⢕⢕⢄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⢀⢀⢄⢄⢔⢕⢕⣕⡑⢇⡝⢕⢕⢜⣕⣱⣵⣷⣿⣿⣿⢕⢕⢕⢕⢕⢕⢜⠪⢕⢕⢕⢕⢕⢕⢕⢕⢕⢕⢕⢕⢕⢕⢕⢕⢕⢕⢕⢕⢜⢝⢟⢿⣿⣿⣿⣿⣿⣿⣿⣿⡿⢟⢟⢝⢕⢕⢕⢕⢕⢕⢕⢕⢕⢕⢕⢕⢕⢕⡏⢕⢕⢕⢕⢕⢕⢕⢕⢕⢕⢕⢕⢸⣿⣿⣿⣷⣵⡕⢕⠕⢇⠣⣳⣕⢕⠣⣕⢕⡔⢄⢀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⡷⢗⢕⢕⢕⢕⢕⣕⣕⡕⢕⡅⢕⢎⢇⢇⢕⢕⣯⣿⣿⣿⡿⢟⢟⢝⢕⢕⠄⢕⢕⢕⢕⢕⢕⢕⢕⢕⢕⢕⢕⢕⢕⢑⢑⢑⢕⢕⢕⢕⢕⢕⢕⢕⢕⢕⢕⢕⢕⢝⢟⢟⢿⢟⢏⢕⢕⢕⢕⢕⢕⢕⢕⢕⢕⢕⢕⢕⢕⢕⢕⢕⢕⢜⢕⢕⢕⢕⢕⢕⢕⢕⢕⢕⢕⢕⠁⢕⢕⢝⢻⢿⣿⣿⢕⢕⢑⡆⢵⠽⢕⢝⢆⠇⠁⠕⠕⢕⢕⢔⢕⢝⢑⠑⠅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⡿⢏⢕⣵⣷⣶⣿⣿⣿⣿⣿⡇⣸⡇⢕⢕⢱⢇⢕⢕⢌⢝⢝⢕⢕⢕⢕⢕⢕⢔⢕⢕⢕⢕⡕⢱⢇⢗⢕⢕⢕⢕⢕⢕⢕⢕⢕⢕⢕⢕⢕⢕⢕⢕⢕⢕⠕⢕⢕⢕⢕⢕⢕⢕⢕⢕⢕⢕⣕⡵⢕⠕⠕⢕⢕⢕⢕⢕⢕⢕⢕⢕⢕⢕⢕⣱⣾⢕⢕⢸⢕⢕⢕⢕⢕⢕⢕⠅⢕⢕⢕⢕⢕⢕⢕⢜⢕⢕⢕⣞⣟⡇⢕⢕⢱⣿⣷⣶⡆⠄⠀⠑⠑⠑⠕⢔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⡿⢕⢱⣿⣿⣿⣿⣿⣿⣿⣿⣿⣧⣿⡇⢕⢅⣿⡇⢕⡇⢕⠕⢕⢕⢕⢕⢕⢕⢕⢕⢕⠑⢕⣼⣿⢕⢮⢧⢕⢕⢕⢕⢕⢕⢕⢕⢕⢕⢕⢕⣕⣕⣕⠕⠁⠀⢀⢕⢕⢕⢕⢕⢕⢕⣕⣱⣵⣿⣿⡇⢕⢕⠀⠀⠑⢕⢕⢕⢕⢕⢕⢕⢕⢕⣵⣿⡿⢕⢕⢘⢕⢕⢕⢕⢕⢕⠕⠐⢕⢕⢕⢕⢕⢕⢕⢕⢕⢕⢸⡿⢿⢿⠕⢕⢸⠿⠿⠿⠕⠀⠀⠀⠀⠀⠀⠁⢕⢄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⢇⢱⣿⣿⣿⣿⣿⣿⣿⣿⣿⣿⣿⣿⢕⠅⣼⣿⣿⣕⢇⢕⠀⢕⢕⢕⢕⢕⢕⢕⢕⢕⢀⢸⣿⣿⡇⠸⣾⡕⢕⢕⢕⢕⢕⢕⢕⢕⢕⢕⢕⠟⠋⠁⠀⠀⢄⢕⢕⢕⣱⣾⣿⣿⣿⣿⣿⣿⣿⣿⡗⢕⢕⢕⠀⠀⠀⠁⢕⢕⢕⢕⢕⢕⢇⣻⣿⢇⢕⢕⢑⢕⢕⢕⢕⢕⢕⠀⢅⢕⢕⢕⢕⢕⢕⢕⢕⠅⢕⣸⣿⣧⣄⡀⢕⠀⠀⠀⠀⠀⠀⠀⠀⠀⠀⠀⢀⢀⢕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⡏⢡⣿⣿⣿⣿⣿⣿⣿⣿⣿⣿⣿⣿⣿⢀⢱⣿⣿⣿⣿⡇⢕⠀⢕⢕⢕⢕⢕⠀⢕⢕⠁⣼⣧⢿⢿⢇⢕⣿⣷⢇⢕⢕⢕⢕⢕⢕⢕⠑⠁⠀⠀⠀⠀⠀⠀⢕⢕⢕⢕⣿⣿⣿⣿⣿⣿⣿⣿⣿⣿⣿⢕⢕⢕⠀⠀⠀⠀⠀⢕⢕⢕⢕⢕⢕⢺⡏⢕⢕⢕⢕⢕⢕⢕⢕⢕⢁⢀⠑⢕⢕⠑⢕⢕⢕⢕⠁⠀⢕⣿⣿⣿⣿⣿⢅⠀⠀⠀⢄⡇⠐⠀⠀⠀⠀⠀⢕⢕⢕⢕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⢕⣿⣿⣿⣿⣿⣿⣿⣿⣿⣿⣿⣿⣿⡿⢀⣾⣿⣿⣿⣿⡇⠁⠀⠀⢕⢕⢕⢕⠀⠁⢕⢱⣿⡟⠣⠡⠕⢕⣿⣿⢎⢕⢕⢕⢕⢕⢕⢑⠀⠀⠀⠀⠀⠀⠀⠀⢕⢕⢕⠕⣿⣿⣿⣿⣿⣿⣿⣿⣿⣿⣇⢕⢕⢕⠀⠀⠀⠀⠀⠁⢕⢕⢕⢔⢕⠔⠕⠑⠕⠕⢕⢕⢕⢕⢕⢕⡰⢇⠄⠑⠁⠕⠕⢕⢕⢕⠀⠀⢕⣿⢟⢛⢛⠛⠃⠀⠀⠀⠑⠛⠃⠀⠀⠀⠀⠀⢕⢕⢕⠑⢄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⢀⢁⢕⢕⢕⢕⢕⠕⢸⢿⢿⢏⢾⣿⣿⣿⣿⣿⣿⣿⣿⣿⣿⣿⣿⣿⡇⢱⣿⣿⣿⣿⣿⣧⡄⠀⠀⢕⢕⢕⢕⠀⢕⢄⢎⣖⣴⣵⣷⡗⢕⢸⣿⣜⢕⢕⢕⢕⢕⢕⠁⠀⠀⠀⠀⠀⠀⠀⠀⢕⢕⢕⢰⣿⣿⣿⣿⣿⣿⣿⣿⣿⣿⡇⢕⢕⢕⠑⠀⠀⠀⠀⠀⠀⠕⢕⢕⠁⢄⢔⢔⢔⠄⠁⠑⠁⠁⠁⠀⠀⠀⠀⠀⠀⠀⠀⠀⠁⠑⠀⢐⣱⣿⣧⣕⣕⣕⣐⠀⠀⠀⠀⠀⠀⢀⣐⣔⣔⡄⢕⢕⢕⢱⡕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⢔⢔⢕⢕⢕⠕⢕⢕⢕⢕⢔⢕⢕⢕⢕⢕⣿⣿⣿⣿⣿⣿⣿⣿⣿⣿⣿⣿⣿⡇⣾⣿⣿⣿⣿⣿⣿⣿⣷⡇⢕⢕⢕⢕⢀⣼⣾⣿⣿⣿⣿⣿⡮⢕⢸⡇⡄⢕⢕⢕⢕⢕⢕⠀⠀⠀⠀⠀⠀⠀⠀⠀⢕⢕⢕⢸⣿⣿⣿⣿⣿⣿⣿⣿⣿⡟⢕⢕⢕⢕⠄⠀⠀⠀⠀⠀⠀⠀⠀⠀⠀⠁⠑⠑⠁⠀⠀⠀⠀⠀⠀⠀⠀⠀⠀⠀⠀⠀⠀⠀⠀⠀⠱⢿⣿⣿⣿⣿⣿⣿⣿⡔⡖⢂⠀⠐⠐⠘⠙⠙⠙⠑⢕⢕⢕⠘⠑⠙⠙⠙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⢕⢕⠕⢕⢕⢕⢕⢕⢕⢕⢕⢕⣿⣿⣿⣿⣿⣿⣿⣿⣿⣿⣿⣿⣿⣿⣿⣿⣿⣿⣿⣿⣿⣿⣿⣿⣵⣕⡕⢱⣿⣿⣿⣿⣿⣿⣿⣿⡏⢇⣾⡏⢄⠕⢕⢕⢕⢕⠅⠀⠀⠀⠀⠀⠀⠀⠀⠀⠑⢕⢕⣔⣿⣿⣿⣿⣿⣿⣿⣿⢿⡫⢕⢕⢕⢕⠀⠀⠀⠀⠀⠀⠀⠀⠀⠀⠔⠁⠀⠀⠀⠀⠀⠀⠀⠀⠀⠀⠀⠀⠀⠀⠀⠀⠀⠀⠀⠀⠀⠀⠀⠁⠁⠀⠀⠀⠉⠑⠳⡕⠐⣕⣔⣄⡀⠀⠀⠀⢕⢕⢕⠀⣀⣀⣐⣔⣕⣼⣿⣿⣾⣿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⢕⢕⢕⢕⢕⢕⠕⢕⢕⢕⢕⢕⢕⢕⢕⢕⣿⣿⣿⣿⣿⣿⣿⣿⣿⣿⣿⣿⣿⣿⣿⣿⣿⣿⣿⣿⣿⣿⣿⣿⣿⣿⢣⣿⣿⣿⣿⣿⣿⣿⣿⣿⢣⢕⣿⢕⢕⢜⢕⢕⢕⢕⠀⠀⠀⠀⠀⠀⠀⠀⠀⠀⠀⢱⣷⣷⣿⣿⣿⣿⣿⣿⣿⣿⣷⣿⣿⣷⣷⠇⠀⠀⠀⠀⠀⠀⠀⠀⠀⠀⠀⠀⠀⠀⠀⠀⠀⠀⠀⠀⠀⠀⠀⠀⠀⠀⠀⠀⠀⠀⠀⠀⠀⠀⠀⠀⠀⠀⠀⠀⠀⠀⠀⠀⠀⢻⣿⣿⣷⣴⣴⡔⠁⣵⣵⣴⣿⣿⣿⣿⣿⣿⣿⣿⣿⣿⣿⣿⣿⡿⢕⢕⢕⢝⢟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⢑⢕⢕⢕⢕⢕⢕⢕⠁⠀⠀⠁⢕⢕⢕⢕⢕⢕⢕⢕⣿⣿⣿⡿⢟⣫⣽⣽⣽⣽⣽⣟⢿⣿⣿⣿⣿⣿⣿⣿⣿⣿⣿⣿⣿⢧⣿⣿⣿⣿⣿⣿⣿⣿⣿⡏⢕⢱⢇⠕⢕⢕⢕⢕⢕⠕⠀⠀⠀⠀⠀⠀⠀⠀⠀⠀⠀⠀⢟⢿⣿⣿⣿⣿⣿⣿⣿⣿⣿⣿⣿⢝⠇⠀⠀⠀⠀⠀⠀⠀⠀⠀⠀⠀⠀⠀⠀⠀⠀⠀⠀⠀⠀⠀⠀⠀⠀⠀⠀⠀⠀⠀⠀⠀⠀⠀⠀⠀⠀⠀⠀⠀⠀⠀⠀⠀⠀⠀⠀⠀⠝⣿⣿⣿⣿⡇⠀⣿⣿⣿⣿⣿⣿⣿⣿⣿⣿⣿⣿⡏⢝⢻⢿⢇⢕⢕⢕⢕⢕⢕⢕⢝⢻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⠕⠑⢕⢕⢕⠕⠀⠀⠀⠁⢕⢕⢕⢕⢕⢕⢕⣟⣯⣷⣿⣿⣿⡿⢿⢟⢟⢏⢝⢟⢗⢝⢿⣿⣿⣿⣿⣿⣿⣿⣿⣏⣿⣿⣿⣿⣿⣿⣿⣿⣿⣿⢕⢇⡕⢕⢕⢱⢕⢕⢕⢕⠀⠀⠀⠀⠀⠀⠀⠀⠀⠀⠀⠀⠀⠁⢸⣾⣿⣿⣿⣿⣿⣿⣿⠿⠋⠁⠀⠀⠀⠀⠀⠀⠀⠀⠀⠀⠀⠀⠀⠀⠀⠀⠀⠀⠀⠀⠀⠀⠀⠀⠀⠀⠀⠀⠀⠀⠀⠀⠀⠀⠀⠀⠀⠀⠀⠀⠀⠀⠀⠀⠀⠀⠀⠀⠀⠀⠀⢲⣷⣿⣅⡀⢿⣿⣿⣿⣿⣿⣿⣿⣿⣿⣿⣿⣇⢕⢕⢑⠁⠁⠑⢕⢕⢕⢕⢕⢕⢕⠕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⢀⠀⠀⠁⠁⠁⢀⢀⢀⠀⠀⠕⢕⢕⢕⣵⣷⣿⣿⡿⢿⢟⢝⢕⢕⢕⢕⠕⠑⠕⠕⠕⢕⢕⢟⢟⢟⢟⢟⢟⢟⢟⣼⣿⣿⣿⣿⣿⣿⣿⣿⣿⡏⢁⣷⢕⢕⢕⢕⢕⢕⢕⢕⠀⠀⠀⠀⠀⠀⠀⠀⠀⠀⠀⠀⠀⠀⠕⠿⠿⠟⠟⠟⠟⠋⠁⠀⠀⠀⠀⠀⠀⠀⠀⠀⠀⠀⠀⠀⠀⠀⠀⠀⠀⠀⠀⠀⠀⠀⠀⠀⠀⠀⠀⠀⠀⠀⠀⠀⠀⠀⠀⠀⠀⠀⠀⠀⠀⠀⠀⠀⠀⠀⠀⠀⠀⠀⠀⠀⠀⠀⠙⢻⣿⣿⣷⣯⣟⢟⢟⢟⢟⢟⢟⢟⢟⢟⢻⢕⠕⠀⠀⠀⢕⢕⢕⢕⢕⠕⢕⢑⣼⣿⣿⣿⣷⣯⣟⡿⢿⣿⣿⡇⢕⣕⣕⡕⢻⣿⣿⣿⣿⣿⣿⣿⣿⣿⣿⣿⣿⣿⣿⣿⠀</a:t>
            </a:r>
            <a:br/>
            <a:r>
              <a:t>⢕⢕⢕⢕⢕⢕⢕⢕⢕⢕⢕⢕⢕⢕⢕⢕⢕⢕⢸⣿⣿⢕⢕⢕⢕⢕⢕⢕⢕⢕⢕⢕⢕⢕⢕⢕⢕⢕⢄⠀⠀⠀⢄⢕⢕⠕⠀⠀⢀⣡⣾⣿⣿⢿⢟⢕⢕⢕⢕⢕⢕⢕⢕⢕⠀⠀⠀⠀⠀⠀⠁⠁⠀⠁⠀⠀⠀⠅⢱⣿⣿⣿⣿⣿⣿⣿⣿⣿⣿⢕⣼⡿⢕⢕⢕⢕⢕⢕⢕⠕⠀⠀⠀⠀⠀⠀⠀⠀⠀⠀⠀⠀⠀⠀⠀⠀⠀⠀⠀⠀⠀⠀⠀⠀⠀⠀⠀⠀⠀⠀⠀⠀⠀⠀⠀⠀⠀⠀⠀⠀⠀⠀⠀⠀⠀⠀⠀⠀⠀⠀⠀⠀⠀⠀⠀⠀⠀⠀⠀⠀⠀⠀⠀⠀⠀⠀⠀⠀⠀⠀⠀⠀⠀⠀⠀⠀⠀⠀⠀⠕⢕⢝⢟⢿⣿⣿⣷⣕⡕⢕⢕⢕⢕⢕⢸⠕⠀⠀⠀⠀⠑⠕⢕⠕⠀⠀⣠⣾⢟⠻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⠁⠁⠁⠀⢀⣴⣿⣿⣿⢟⢕⢕⢕⢕⢕⢕⢕⢕⢕⢕⢕⢕⠀⠀⠀⠀⠀⠀⠀⠀⠀⠀⠀⠀⠀⠀⠘⠛⠛⠛⠻⠿⣿⣿⣿⣿⡏⣼⣿⡇⢕⢕⢕⢕⢕⠕⠑⠀⠀⠀⠀⠀⠀⠀⠀⠀⠀⠀⠀⠀⠀⠀⠀⠀⠀⠀⠀⠀⠀⠀⠀⠀⠀⠀⠀⠀⠀⠀⠀⠀⠀⠀⠀⠀⠀⠀⠀⠀⠀⠀⠀⠀⠀⠀⠀⠀⠀⠀⠀⠀⠀⠀⠀⠀⠀⠀⠀⠀⠀⠀⠀⠀⠀⠀⠀⠀⠀⠀⠀⠀⠀⠀⠀⠀⠀⠀⠀⢕⢕⢕⢕⢕⢜⢝⢿⣿⣿⣷⣕⢕⢕⢕⠔⠀⠀⠀⠀⠀⠀⠀⠀⠀⠀⣰⣿⡯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⢕⢀⢀⠀⠀⠀⠀⣰⣿⣿⣿⢟⢕⢕⢕⢕⢕⢕⢕⢕⢕⢕⢕⢕⢕⢕⠀⠀⠀⠀⠀⠀⠀⠀⠀⠀⠀⠀⠀⠀⠀⠀⠀⠀⠀⠀⠀⠈⠻⢿⢱⣿⡿⠕⠑⠑⠁⠀⠀⠀⠀⠀⠀⠀⠀⠀⠀⠀⠀⠀⠀⠀⠀⠀⠀⠀⠀⠀⠀⠀⠀⠀⠀⠀⠀⠀⠀⠀⠀⠀⠀⠀⠀⠀⠀⠀⠀⠀⠀⠀⠀⠀⠀⠀⠀⠀⠀⠀⠀⠀⠀⠀⠀⠀⠀⠀⠀⠀⠀⠀⠀⠀⠀⠀⠀⠀⠀⠀⠀⠀⠀⠀⠀⠀⠀⠀⠀⠀⠀⠀⠄⢕⢕⢕⢕⢕⢕⢕⢕⢜⢻⣿⣿⣷⣧⡑⠀⠀⠀⠔⢕⢕⢀⠀⠀⠀⣰⣿⣿⣿⡕⢄⢕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⢄⠀⠀⠀⣿⣿⣿⢇⢕⢕⢕⢕⢕⢕⢕⢕⢕⢕⢕⢕⢕⢑⠁⠀⠀⠀⠀⠀⠀⠀⠀⠀⠀⠀⠀⠀⠀⠀⠀⠀⠀⠀⠀⠀⠀⠀⠀⠑⠁⠀⠀⠀⠀⠀⠀⠀⠀⠀⠀⠀⠀⠀⠀⠀⠀⠀⠀⠀⠀⠀⠀⠀⠀⠀⠀⠀⠀⠀⠀⠀⠀⠀⠀⠀⠀⠀⠀⠀⠀⠀⠀⠀⠀⠀⠀⠀⠀⠀⠀⠀⠀⠀⠀⠀⠀⠀⠀⠀⠀⠀⠀⠀⠀⠀⠀⠀⠀⠀⠀⠀⠀⠀⠀⠀⠀⠀⠀⠀⠀⠀⠀⠀⠀⠀⠀⠀⠀⠀⠀⠁⠑⠑⠑⠑⠑⠕⠕⢕⢕⢝⣿⣿⣿⣦⡀⠀⠀⠁⠁⠁⠀⠀⢔⣿⣿⡿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⠕⠑⠀⠀⠀⢹⡿⠕⢕⢕⢕⠕⠕⠕⠑⠑⠑⠑⠑⠕⠕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⠘⢻⣿⣿⡏⢄⠀⠀⠀⠀⠀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⠀⠀⠀⠁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⠹⢿⢇⠕⠕⠀⠀⠀⢔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⠀⠀⠀⠀⠀⠀⠀⢀⢄⢄⢄⢄⢄⢔⢔⢔⢐⢔⠀⢄⢄⠀⢀⢀⢀⢀⢀⠀⠀⠀⠀⠀⠀⠀⠀⠀⠀⠀⠀⠀⠀⠀⠀⠀⠀⠀⠀⠀⠀⠀⠀⠀⠀⠀⠀⠀⠀⠀⠀⠀⠀⠀⠀⠀⠀⠀⠀⠀⠀⠀⠀⠀⠀⠀⠀⠀⠀⠀⠀⠀⠀⠀⠀⠀⠀⠀⠀⠀⠀⠀⠀⠀⠀⠀⠀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⠀⠐⠐⠐⢑⢅⢕⢕⢕⢕⢕⢕⢕⢕⢕⢕⢅⢄⢕⠕⢁⠑⠁⢕⢕⢕⢕⠕⢕⢔⠔⠀⠀⠀⠀⠀⠀⠀⠀⠀⠀⠀⠀⠀⠀⠀⠀⠀⠀⠀⠀⠀⠀⠀⠀⠀⠀⠀⠀⠀⠀⠀⠀⠀⠀⠀⠀⠀⠀⠀⠀⠀⠀⠀⠀⠀⠀⠀⠀⠀⠀⠀⠀⠀⠀⠀⠀⠀⠀⠀⠀⠀⠀⢀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⠀⠀⠀⠀⠐⠀⠀⠑⠑⠁⠐⠐⠑⠑⠑⠑⠑⠑⠑⠑⠑⠑⠑⠑⠑⠑⠑⠑⠑⠑⠑⠑⠑⠑⠑⠑⠀⠀⠑⠀⠀⠀⠐⠐⠀⠀⠀⠀⠀⠀⠀⠀⠀⠀⠀⠀⠀⠀⠀⠀⠀⠀⠀⠀⠀⠀⠀⠀⠀⠀⠀⠀⠀⠀⠀⠀⠀⠀⠀⠀⠀⠀⠀⠀⠀⠀⠀⠀⠀⠀⠀⠀⠀⠀⠀⠀⠀⠀⠀⠀⠀⠀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⣔⠙⢻⣿⣿⣿⣿⣿⣿⣿⣿⣿⣿⣿⣷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⣧⡀⢌⠻⣿⣿⣿⣿⣿⣿⣿⣿⣿⣿⣷⢸⣿⣎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⣿⣿⣿⣿⣿⣿⣿⣿⣿⣿⣿⣿⣿⣕⢕⢕⢝⢿⡜⢻⣿⣿⣿⣿⣿⣿⣧⢹⣿⣧⢻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⣿⡿⢇⡕⣸⣿⣿⣿⣿⣿⣿⣿⣿⣿⣿⣿⣿⣿⣿⣷⡕⢵⣷⣕⢣⢝⢿⣿⣿⣿⣿⣿⡕⢿⣿⣏⢿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⣧⢟⢕⣼⢕⣿⣿⣿⣿⣿⣿⣿⣿⣿⣿⣿⣿⣿⣿⣿⣿⣿⣮⡝⢿⢜⣧⢕⢉⠉⠉⠉⠉⠅⢑⠘⠔⢜⣿⣿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⣿⢏⢕⣱⡏⢸⣿⣿⣿⣿⣿⣿⣿⣿⣿⣿⣿⣿⣿⣿⣿⣿⣿⠋⠀⠁⠕⢹⣧⢕⡄⢀⠄⠐⠄⠀⠀⠀⠀⠁⠹⢿⣿⣿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⣿⡏⢕⢱⣿⢕⣧⣜⡿⢿⢿⢿⢟⢟⢟⢟⢻⢟⢟⢟⢟⢟⡻⢇⠀⠀⠀⠀⢕⣿⡇⢱⢕⢔⠀⠀⠀⠀⠀⠀⠀⠀⠀⠁⠉⠝⢿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⡟⢕⢕⣾⢇⢱⢱⢅⢕⣕⢕⢕⢕⢕⢕⢕⢕⣕⣱⣵⢵⣵⣵⣕⠀⠀⠀⠀⢕⢸⣿⡕⢧⢑⠀⠀⠀⠀⠀⠀⠀⠀⢄⠐⠀⠀⠑⢻⣿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⣿⣿⡿⢑⢕⢸⡟⢕⢱⣵⢾⠝⣱⣕⢕⢕⢕⢕⢕⢝⢟⢟⢏⢕⢕⢝⢻⣇⠀⠀⠀⠀⢜⣿⣷⢜⡇⠀⠀⠀⠀⠀⠀⠀⢄⢕⠀⠀⠀⠀⠀⠙⢿⣿⣿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⣿⣿⢟⡽⢣⢕⢕⣾⢇⢕⢜⢕⣱⣾⣿⢏⢕⢕⢕⢕⢕⢕⢕⢕⢕⢕⢕⢕⢕⢝⣇⠀⠀⠀⢕⢿⣿⣇⢾⡔⠀⠀⠀⠀⠀⠀⠑⠀⠀⠀⠀⠀⠀⠀⠁⠌⢟⢿⣿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⣿⡿⣫⣵⢋⢕⡦⣪⣾⣿⢕⢕⣵⣿⣿⢟⢕⢕⢕⢕⢕⢕⢕⢕⢕⢕⢕⢕⢕⢱⢕⢕⡜⢣⡀⠀⢕⢸⣿⣿⣾⣇⢀⠀⠀⠀⠀⠀⠀⢑⠀⠀⢄⢀⠀⠀⠀⠀⠀⠁⠜⢝⢻⢿⣿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⣿⡿⣫⢞⢋⢕⢑⢱⢱⣻⣿⡟⢕⢕⣿⣿⢏⢕⢕⢱⡇⢕⣕⣵⣵⡕⢕⠕⣕⢕⢕⢸⣷⡅⢲⣇⢱⡄⢕⢰⣿⣿⣿⣿⢇⠀⠀⠐⠑⠔⢔⢔⢔⢄⢕⢕⠀⠀⠀⠀⠀⠀⠀⠀⠁⠕⢻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⣿⡿⣫⡾⢕⢕⢕⣼⡟⡇⠸⣿⣿⡇⢕⢕⡿⢇⣱⣵⣷⣿⣿⣿⣿⣿⣿⣿⣿⣿⣿⣷⣿⣿⣿⣇⢸⣿⣧⢕⢕⢕⣿⣿⣿⣿⡕⠀⠀⠀⠀⠀⠁⠑⢕⢕⠕⠁⠀⠔⠑⠑⠀⠀⠀⠀⠀⢀⣼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⣿⢯⣾⢏⢕⢕⣵⣿⢟⢕⢕⢸⣽⣿⡇⢕⢕⣱⣿⣿⣿⣿⣿⣿⣿⣿⣿⣿⣿⣿⣿⣿⣿⣿⣿⣿⣿⢜⢻⣿⡇⢕⢕⢻⣿⣿⣭⢇⢕⠀⠀⠀⠀⠀⠀⠄⠕⢀⠀⠀⠀⠀⠀⠀⠀⠀⠀⢲⣿⣿⣿⣿⣿⣿⣿⣿⣿⣿⣿⣿⣿⣿⣿⣿⣿⣿⣿⣿⣿⣿⣿⣿⣿⣿⣿⣿⣿⣿⣿⣿⣿⣿⣿⣿⣿⣿⣿⣿⣿⣿⣿⣿⣿⣿⣿⣿⣿⣿⣿⣿⣿⣿⣿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⣯⣯⣯⡽⣱⡿⢕⢕⢕⣾⣿⢣⣾⢸⢕⢑⣿⣿⡕⢕⢕⣿⣿⣿⣿⣿⣿⣿⣿⣿⣿⣿⣿⣿⣿⣿⣿⣿⣿⣿⣿⡕⢕⢹⢇⢕⢕⣿⣿⣿⡗⠕⢕⠀⠀⠀⢀⢀⠐⠔⢄⢄⢀⢀⢀⢀⢀⢀⢄⠄⢐⣵⣷⣷⣷⣷⣷⣷⣷⣷⣷⣷⣷⣷⣷⣷⣷⣷⣷⣷⣷⣷⣷⣷⣷⣷⣷⣷⣷⣷⣷⣷⣷⣷⣷⣷⣷⣷⣷⣷⣷⣷⣷⣷⣷⣷⣷⣷⣷⣷⣷⣷⣷⣷⣷⣷⣷⣷⣕⣜⡝⢇⢕⢗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⠿⢟⣽⡿⢕⢕⣱⣿⡿⣱⣿⡟⣼⢕⢕⣿⣿⢕⢕⢕⢻⣿⡟⣿⣿⣿⣿⣿⣿⣿⣿⣿⣿⣿⣿⣿⣿⣿⣿⣿⡇⢕⢌⢕⢕⢕⢸⣿⣿⡇⢆⢕⠀⠀⠀⢕⢱⢕⢔⢐⣥⡅⢁⢁⢁⢁⣅⢠⠔⠇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⠀⣼⣿⢇⢕⣵⣿⡟⣽⣿⢏⢕⣷⢕⢆⢝⣱⣇⢕⢕⢜⢻⣸⣿⣿⣿⣿⣿⣿⣿⣿⣿⣿⣿⣿⣿⣿⣿⣿⣿⡇⢕⢕⢕⢕⢕⣾⣿⣿⡇⢜⢕⠀⠀⠀⠄⢕⢣⢕⢕⢜⢻⢄⢙⠑⠁⠁⠀⠀⠀⢀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⣴⣥⣵⣧⣵⣵⣥⣥⣥⣷⣷⣷⣷⣷⣷⣷⣷⣷⣷⣷⣵⣷⣵⢔⠀⢱⣷⣷⣷⣷⣷⣷⣷⣷⣷⣷⣷⣷⣷⣷⣷⣷⣷⣷⣷⣷⣷⡷⣸⣿⢇⢕⣾⣿⡟⣼⡿⢏⢕⢕⣿⠕⠀⣱⣿⣃⢕⢕⢕⢕⣿⣿⣿⣿⣿⣿⣿⣿⣿⣿⣿⣿⣿⣿⣿⣿⣿⣿⡇⢕⢕⢕⢕⢕⢿⣿⣿⡇⠕⠁⠀⠀⠀⠀⠀⠁⠀⠀⠀⠁⠑⠕⢗⢄⠀⣠⢎⢕⢍⢙⠻⣷⣷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⣿⢳⡿⡜⠕⣼⣿⡟⣼⡿⢕⢕⢕⢕⠘⣔⣵⣿⣿⣷⢕⢕⢕⣼⣿⣿⣿⣿⣿⣿⣿⣿⣿⣿⣿⣿⣿⣿⣿⣿⣿⣿⡇⢕⢕⠑⠕⠔⠙⠋⠁⠀⠀⠀⢕⢄⢀⠀⠀⠀⠀⠀⠀⠀⠀⠀⠁⠁⠌⠕⠁⢀⠕⠕⢕⢜⣿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⣿⣿⣿⣿⢿⢏⣿⣿⢕⣾⣿⡟⣼⡿⢇⢕⢕⢕⢕⢕⡿⢻⣿⣿⣿⡇⢕⢕⣿⣿⣿⣿⣿⣿⣿⣿⣿⣿⣿⣿⣿⣿⣿⣿⣿⡟⣿⡇⢕⠁⠀⠀⠀⠀⠀⠀⠀⠀⠀⢕⢕⢕⢕⡕⣰⢠⣄⢀⠀⠀⠀⠀⠐⢄⢁⢄⢔⠐⠐⢁⣼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⣿⡿⢟⢝⢏⢕⢕⢕⣸⣿⡇⣸⣿⡿⣹⣿⢕⢕⢕⢕⢕⢕⢕⢅⡏⢏⢻⣿⢇⢕⢸⣿⣿⢻⣿⣿⣿⣿⣿⣿⣿⣿⣿⣿⣿⣿⣿⣿⡇⢿⡇⢕⠀⠀⠀⠀⠀⠀⠀⠀⠀⢕⢕⢕⢕⢜⣿⣿⡇⣿⣧⢔⢄⠀⠀⠀⠀⠁⢁⢅⢔⢸⢻⣿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⣿⢏⣾⢕⣱⡮⢕⢕⢕⣿⣷⢱⣿⣿⢣⣿⢇⢕⢕⢕⢕⢕⣷⢕⢱⡑⢕⢕⢕⢕⢕⣿⣿⡏⣼⣿⣿⣿⣿⣿⣿⣿⣿⣿⣿⣿⣿⣿⣿⡇⢕⢇⢕⠀⢄⠀⠀⠀⠀⠀⢀⢕⢕⢕⢕⡇⢕⢻⣿⣇⢿⣿⡇⢕⢕⢔⡠⢄⢔⢸⡵⢇⢕⢻⡜⣿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⣿⡿⢜⢗⢕⢕⢕⢕⢕⢱⣿⢝⣼⣿⡟⣾⣿⢕⢕⢕⢕⢕⢕⡏⢕⢸⣿⣷⣵⣵⡕⢕⣿⣿⢕⣿⣿⣿⣿⣿⣿⣿⣿⣿⣿⣿⣿⣿⣿⣿⢇⢕⢕⢕⠀⢕⣰⣴⣤⣤⡦⡇⢕⢕⢕⢱⣹⡕⢸⣿⣿⢸⣿⡇⢕⢕⡕⣿⡕⢕⢕⢕⢕⢕⢜⢇⢹⣿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⡿⣙⡇⢕⢕⢕⢕⢕⢕⢸⣿⢱⣿⣿⢱⣿⣿⢕⢕⢑⡇⢕⢸⢇⢕⣾⣿⣿⣿⣿⡟⢕⢹⡏⢕⣿⣿⣿⢿⣿⣿⣿⣿⣿⣿⣿⣿⣿⣿⣿⢇⢕⢕⢕⠀⢸⣿⣿⣿⣿⣿⣷⢕⢕⢕⢹⣿⡇⢕⣿⡟⢸⣿⣷⢕⢑⡇⣿⣷⢕⢕⢕⢕⢕⢕⢱⣧⢻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⣿⢣⢹⡏⡕⢕⢕⢕⢕⠕⢨⡿⣸⣿⡟⣾⣿⣿⣇⣵⣿⡇⢕⢘⢕⢕⣿⣿⣿⣿⣿⡇⢕⣾⢇⢕⣿⣿⡇⢸⣿⢿⣿⣿⣿⣿⣿⣿⣿⣿⣿⢕⢕⢕⢕⠀⣾⣿⣿⣿⣿⣿⣿⡕⢕⢕⣼⣿⣿⢕⣿⡇⢸⣿⣿⣥⣿⢕⢹⣿⢕⠕⢕⢕⢕⢕⢨⢇⡕⣿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⡟⠸⢗⡕⢷⡕⢕⣵⢇⢕⢨⢇⣿⣿⢇⣿⣿⣿⣿⣿⣿⡇⢕⢕⢕⢕⢿⢟⢟⢟⢟⢕⢕⡟⢕⢕⣿⣿⡇⢜⣿⢸⣿⣿⣿⣿⢸⣿⡿⣿⡏⢕⠑⢕⢕⠕⢿⢿⢟⢟⢟⢟⢟⢇⢕⢕⣿⣿⣿⡇⣿⡇⣼⣿⣿⣿⣿⢇⢱⣿⢕⢔⢷⣕⢱⡾⢜⡺⢇⢸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⡇⢕⢔⢕⢕⣱⢟⢕⢕⢕⢖⢹⣿⣿⢸⣿⣿⣿⣿⢏⣿⢇⢕⢕⢕⢕⣿⣿⣿⣿⣿⢕⢕⢕⢕⢕⢻⣿⡇⢕⣿⡕⣿⣿⣿⣿⢕⢻⢔⢟⢕⢕⢔⢕⢕⢱⣷⣷⣿⣿⣿⣿⣿⡇⢕⢕⢸⣿⣿⡇⢻⢇⢻⣿⣿⣿⣿⢕⢸⣿⢕⢕⢕⢝⣧⢕⢕⢕⢕⢵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⣧⢇⢕⢕⣕⢿⢕⢕⣵⣷⣜⢸⣿⢇⣾⣿⣿⣿⣿⢕⡿⢕⢱⢕⢕⢕⣿⣿⣿⣿⣿⡗⢕⢕⣷⣕⢘⠮⢷⢕⢹⡇⢹⣿⣿⣿⡕⢕⢕⢕⢕⢕⢕⢕⢅⣿⣿⣿⣿⣿⣿⣿⣿⢇⢕⢕⣼⣿⣿⡇⢸⢕⢸⢿⣿⣿⣿⢕⢸⣿⢸⢷⢵⢕⢟⣱⢕⢕⡕⢜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⣧⡣⢕⢜⢻⣷⣵⣕⣕⢕⣿⡟⢕⣿⣿⣿⣿⢏⢕⢇⢕⣿⡕⡕⢕⣟⣟⣿⣯⣟⣇⢑⢸⢿⣿⣧⢕⢜⢕⢔⢳⢅⣿⣿⣿⣧⢕⢕⢕⢕⢕⢕⢕⣼⢿⢟⣛⣟⣽⣽⣽⣽⡕⢕⡕⣿⢻⣿⢕⢕⢕⢜⢸⣿⣿⡇⢕⢸⣿⢕⣵⣵⡾⢟⡝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⣷⣕⢜⡇⢕⢜⢝⢝⢕⣿⢕⢕⣿⣿⣿⡿⢕⢕⢕⠕⣿⢷⢕⠹⠾⠟⠟⠟⠇⠣⠜⢕⢕⢕⢝⢧⡕⢕⢕⢸⡎⢎⣿⣿⣿⡕⢕⢕⢕⡾⢕⡕⢕⢕⢕⠕⠕⠓⠛⠛⠛⢕⠱⠿⠸⠱⣝⢇⢕⢕⢕⢕⢜⣿⡇⢕⢸⣿⢜⢝⢕⢕⢱⠇⢕⢕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⣎⢕⢕⢝⢕⢸⡇⡇⢕⢸⣿⣿⡇⢕⢕⢕⢕⠅⠀⠀⢑⢄⢄⠄⠀⠀⠀⠀⠀⠁⠕⢕⣽⣷⣾⣾⣧⡝⢕⡜⢛⣿⣗⢡⢕⣼⣧⣾⢎⢕⠑⢁⠄⠀⠀⠀⠐⠔⢄⢄⢀⠀⠑⢅⢕⢕⢕⢕⢕⢕⢸⢇⢕⣿⣿⢕⢝⢕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⣷⠁⠑⢕⢸⢸⡇⢕⢸⡎⢿⢇⢕⢕⠑⠁⢀⢔⢕⢕⡕⠁⠀⠀⠀⠀⠀⠀⠀⢔⢕⡺⣿⣿⣿⣿⣿⣷⣿⣷⣶⣿⣧⣼⣿⣿⡏⡕⡄⢕⢀⠀⠀⠀⠀⠀⠀⠁⠕⢕⢕⢄⠀⠑⢕⢕⢕⢕⢕⡇⢕⢕⣿⣿⢑⠑⠁⠁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⣿⠇⠀⠀⢕⢜⢸⡇⢕⢕⢕⢜⢕⢕⢕⢕⢄⢕⣷⣶⣿⡗⠟⠛⠀⠀⠀⠀⠀⠀⠀⣷⣼⣿⣿⣿⣿⣿⣿⣿⣿⣿⣿⣿⣿⣿⣿⣧⣾⣧⠚⠛⠃⠀⠀⠀⠀⠀⠀⢸⣿⣷⢇⢄⡕⢕⢕⣼⡇⢑⢇⢕⢸⣿⡿⢕⠀⠀⠄⢕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⡿⡇⠀⠀⠀⠀⢱⣸⡇⢕⢕⢕⢕⢕⢕⢕⢕⢕⠱⣼⣿⣿⣇⠀⢀⢀⠀⢔⠀⢀⢀⢀⣿⣿⣿⣿⣿⣿⣿⣿⣿⣿⣿⣿⣿⣿⣿⣿⣿⣿⣿⢀⢀⠀⠀⠔⠀⠀⠀⢀⣾⣿⣿⣾⡿⢕⢕⣱⡿⢕⡿⢸⢕⢜⣿⡇⡕⠀⠀⠀⠀⢕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⣿⡟⡵⠁⠀⠀⠀⠀⢸⣽⢕⢕⢕⢕⢜⣷⣵⢕⢕⢕⢸⣿⣿⣿⣿⣧⡕⠕⢔⢔⢔⠔⢁⣽⣿⣿⣿⣿⣿⣿⣿⣿⣿⣿⣿⣿⣿⣿⣿⣿⣿⣿⣿⣧⡕⠕⢔⢔⢔⠁⣨⣾⣿⣿⣿⣿⢇⢕⣴⡿⢕⢌⢕⢸⢕⢕⢿⣿⢇⠀⠀⠀⠀⢱⡕⢕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⣿⢏⡾⠕⠀⠀⠀⠀⠀⣸⣿⢕⢕⢕⢕⢕⢜⢓⣇⢕⢕⢜⣿⣿⣿⡟⢻⢿⣷⣵⣵⢵⢾⣿⣿⣿⣿⣿⣿⣿⣿⣿⣿⣿⣿⣿⣿⣿⣿⣿⣿⣿⣿⣿⣿⣿⢷⢧⣼⡵⢾⢟⢏⣿⣿⣿⢇⢕⣼⢟⢕⢕⢇⢕⢸⢕⢕⢻⣿⠀⠀⠀⠀⠀⠁⢳⡕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⣿⣣⣿⠇⠀⠀⠀⠀⠀⠀⡙⡜⢕⢕⢕⢱⢕⢕⢕⢜⢗⢕⢕⣿⣿⣿⣽⡧⢣⢐⡦⢒⢾⣿⣿⣿⣿⣿⣿⣿⣿⣿⣿⣿⣿⣿⣿⣿⣿⣿⣿⣿⣿⣿⣿⣿⣿⢿⡣⢖⢴⢔⢏⢔⣮⡿⢕⢕⢞⢕⡕⢕⣼⢕⢕⢸⡇⢕⢸⣿⠀⠀⠀⠀⠀⠀⠸⣷⡱⣷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⡿⣱⡟⢕⢀⠀⠀⠀⠀⠀⢔⠑⢕⢕⡕⢕⢘⢕⢕⢕⢕⢕⢕⢕⣿⢵⢕⢕⢕⢕⢕⢅⢕⢎⢔⠹⣿⣿⣿⣿⣿⣿⣿⣿⣿⡿⢫⣿⣿⣿⣿⣿⣿⣿⣿⣿⣿⣿⡱⢕⢔⢅⢕⢕⢔⢜⢕⣕⢕⢕⢜⢕⢱⡧⢕⢕⢸⡇⢕⢸⣿⢄⠀⠀⠀⠀⠀⠀⢜⢷⡹⣿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⡟⣽⢏⢕⢕⢕⠀⠀⠀⠀⠀⢕⢕⢕⢑⢑⢕⢕⢕⢕⢕⢕⢕⣵⣵⡸⣿⡕⢕⢕⢕⢕⢕⢕⢕⠕⣸⣿⣿⣿⣿⣿⣿⣿⣿⣿⣿⣼⣿⣿⣿⣿⣿⣿⣿⣿⣿⣿⣿⣭⣕⢕⢕⢑⢕⠕⣱⡾⢇⢱⢎⢕⢕⣼⡇⢕⢕⢜⡇⢕⢜⣿⢕⡀⠀⠀⢀⢔⢕⢕⢜⢳⢻⣿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⡟⡼⢕⢕⢕⢇⢕⢕⣱⣷⣾⡿⢕⢕⢕⢕⠼⢕⢕⢑⢕⢕⢕⢕⢜⢟⢇⢻⣿⣵⣵⣥⣵⣥⣷⣶⣿⣿⣿⣿⣿⣿⣿⣿⣿⣿⣿⣿⣿⣿⣿⣿⣿⣿⣿⣿⣿⣿⣿⣿⣿⣿⣿⣷⣽⣽⣷⢟⢕⢕⢕⢕⢕⢱⣿⢕⢕⢕⢕⢻⢕⢕⢿⡿⣿⣿⣷⢕⢕⢕⢕⢕⢕⢇⠉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⡟⢜⢕⢱⢕⢎⢕⢕⢱⣿⣿⣿⡇⢕⢕⢕⢕⢳⢕⢕⢕⢇⢕⢕⢕⢕⢕⢕⢕⢻⣿⣿⣿⣿⣿⣿⣿⣿⣿⣿⣿⣿⣿⣿⣿⣿⣿⣿⣿⣿⣿⣿⣿⣿⣿⣿⣿⣿⣿⣿⣿⣿⣿⣿⣿⣿⣟⣫⡵⢕⢕⢕⢕⢕⣼⣟⣇⡕⢕⢕⠸⢕⢕⢹⢕⣿⣿⣿⡇⢕⢕⢸⡕⡕⢔⢆⠀⠀⠀⠀⠀⠀⠀⠀⠀⠀⠀⠀⠀⠀⠀⠀⠀⠀⠀⣿⣿⣿⣿⣿⣿⣿⣿⣿⣿⣿⣿⣿⣿⣿⣿⢟⢟⢟⢟⢟⢟⢟⢗⢕⢄⢜⢟⢛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⡿⡕⢕⣱⢇⡞⢕⢕⢕⣿⣿⣿⣿⡇⢕⢕⢕⢕⢸⢕⢕⢕⢌⡕⢕⢕⢕⢕⢕⢕⢕⢹⣿⣿⣿⣿⣿⣿⣿⣿⣿⣿⣿⠙⠻⢿⢿⢿⢟⢟⢟⢟⢛⢻⢟⠟⠋⢹⣿⣿⣿⣿⣿⣿⣿⣿⣿⣿⡿⢕⢕⢕⢕⢕⢱⡟⡽⢔⢕⢕⢕⢕⡇⢕⢸⢕⢝⢝⢝⢕⢕⢕⢜⢵⢱⢕⢕⢀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⢅⢕⣱⡟⡾⢕⢕⢕⣾⣿⣿⣿⣿⢇⢕⢕⢕⢕⢼⢇⢕⢕⢕⢑⡕⢕⢕⢕⢕⢕⢕⢕⢜⢻⣿⣿⣿⣿⣿⣿⣿⣿⣿⡄⢄⢕⢕⢕⢕⢕⢕⢕⢕⢕⢕⢄⢄⣸⣿⣿⣿⣿⣿⣿⣿⣿⡿⢏⢕⢕⢕⢕⢕⢕⣿⢱⣷⢕⢕⢕⢕⢕⢕⢕⢱⢕⢕⢕⢕⢕⢕⢕⢕⢿⢸⣇⢕⢇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⢇⢕⣱⣿⢡⡇⢕⢕⣼⣿⣿⣿⣿⡿⢕⢕⢕⢱⢕⢡⣃⢕⢕⢕⢕⢱⢕⢕⢕⢕⢕⢕⢕⢕⢕⢜⢟⢿⣿⣿⣿⣿⣿⣿⣷⣧⣕⣕⡅⢕⣕⢕⢕⢕⣕⣕⣵⣾⣿⣿⣿⣿⣿⣿⡿⢟⢏⢕⢕⢕⢕⢕⢕⢕⣼⢇⢜⢇⢕⢕⢕⢕⢕⢕⢕⢕⢕⢕⢕⢕⢕⢕⢕⢕⢸⡏⣿⠕⢱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⢏⢇⢱⢻⢏⡾⢕⢕⢕⢟⢟⢝⢝⢕⢕⢕⢕⢕⢕⢕⢕⢫⢕⢕⢕⢕⢕⢅⢕⢕⢕⢕⢕⢕⢕⢕⢕⢕⢕⢜⢝⢻⢿⣿⣿⣿⣿⣿⣿⣿⣿⣿⣿⣿⣿⣿⣿⣿⣿⣿⣿⣿⢿⢟⢝⢕⢕⢕⢕⢕⢕⢕⢕⢕⣨⢇⢕⢇⢕⢕⢕⢕⢕⢕⢕⢕⢕⢕⣧⢕⢇⢕⡣⢕⢕⢜⡕⠟⠄⢕⢔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⢜⠕⠀⢀⢡⢕⢕⢕⢵⢝⢇⢕⢕⣵⣿⡕⢕⢕⢕⢕⢕⢜⢣⢕⢕⢕⢕⢕⢜⢕⢕⢕⢕⢕⢕⢕⢕⢕⢕⢕⢕⢕⢕⢜⢝⢻⢿⣿⣿⣿⣿⣿⣿⣿⣿⣿⣿⣿⢿⢟⢝⢕⢕⢕⢕⢕⢕⢕⢕⢕⢕⢕⢕⢕⢇⢕⢕⢕⢕⢕⢕⢕⢕⢕⢕⢕⢕⢕⣿⣽⣧⡕⢜⢇⢕⢕⡇⠰⢄⢕⢕⠀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⠄⠀⢰⢀⠀⢀⢀⢀⠀⠀⢠⣷⣷⣷⣷⣷⣷⣷⣷⣷⣷⣷⣷⣷⣷⣷⣷⣷⣷⣷⣷⣷⣷⣷⣷⣷⡷⢷⢇⢕⣵⢕⠱⢱⢕⢕⡵⣣⣵⣷⣿⣿⣿⢿⢕⢕⢕⢕⢕⢕⢕⢕⢣⡕⢕⢕⢕⢕⢕⢕⢕⢕⢕⢕⢕⢕⢕⢕⢕⢕⢕⢕⢕⢕⢕⢕⢔⢍⢟⢿⢿⣿⢿⢟⢏⢕⢕⢕⢕⢕⢕⢕⢕⢕⢕⢕⢕⢕⢕⢕⢕⢕⢕⣵⡇⢕⢕⢇⢕⢕⢕⢕⢕⢕⢕⢕⢕⢝⢿⣿⣿⣷⣧⢕⢕⢕⠗⣗⡕⢕⢕⢔⢄⢄⠀⠀⠀⠀⠀⠑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⡿⢟⢏⢝⢕⢕⢕⢕⢕⢕⢏⢎⡗⢕⢕⢝⢷⢿⢟⢟⢏⢕⠕⢕⢕⢕⢕⢕⢕⢅⢕⢜⠣⢕⢕⢕⢕⢕⢕⢕⢕⢅⢕⢕⢕⢕⢕⢕⢕⢕⢕⢕⢕⢕⢕⢕⢕⢕⢕⢕⢕⢕⢕⢕⢕⠕⢕⢕⢕⢕⢕⢕⢕⢕⢕⢕⢕⢕⡕⢕⢱⣾⣿⡇⢕⢕⢕⢕⢕⢕⢕⢕⢕⢕⢕⢕⢕⠕⢕⢝⢟⢿⢕⢅⢇⢕⣞⢎⢱⢅⢆⣅⢕⢕⢔⢔⢄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⢟⢕⢕⣕⣱⣵⣷⣷⡇⣸⣿⢕⢕⢕⢕⢕⡕⢕⠕⢕⢕⢕⢕⢕⢕⢕⢄⢕⢕⢕⢕⢕⢕⢂⡕⢕⢕⢕⢕⢕⢕⢕⢕⢕⢕⢕⢕⢕⢕⢕⢕⢕⢕⠕⠁⢕⢕⢕⢕⢕⢕⢕⢕⢕⣕⣵⣷⡇⢕⢕⠑⠕⢕⢕⢕⢕⢕⢕⢕⢕⢕⢑⢼⣿⣿⢇⢕⢕⢇⢕⢕⢕⢕⢕⢕⠀⢄⢕⢕⢕⢵⢕⢕⢕⢕⢅⢕⡿⢿⢕⢕⢕⢸⢿⠿⠿⠕⠑⠕⠕⢕⢔⢄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⡟⢕⣱⣾⣿⣿⣿⣿⣿⣿⣇⣿⣿⢕⢕⢱⡱⢕⡇⢕⠁⠁⢕⢕⢕⢕⢕⢕⢕⢑⢕⢕⢕⣱⣇⢜⡳⢕⢕⢕⢕⢕⢕⢕⢕⢕⢕⢕⢕⢕⢕⢱⠵⠑⠀⠀⢔⢕⢕⠕⣵⣵⣷⣷⣾⣿⣿⣿⣿⡇⢕⢕⢄⠀⠁⠑⠕⢕⢕⢕⢕⢕⢕⢕⢑⣿⡿⢕⢕⢕⢱⢕⢕⢕⢕⢕⠐⠀⢕⢕⢕⢕⢕⢕⢕⢕⢕⢕⢕⣿⣧⣄⢑⢕⠁⠀⠀⠀⠀⠀⠀⠀⠀⠁⠑⢕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⡏⢕⣼⣿⣿⣿⣿⣿⣿⣿⣿⣿⣿⡇⠕⢅⣿⣷⡕⡇⢕⠀⠀⢕⢕⢕⢕⢕⢕⢕⢕⠐⢑⣼⢟⢿⢕⢻⣞⢇⢕⢕⢕⢕⢕⢕⢕⢕⢕⢕⠕⠁⠁⠀⠀⠀⢔⢕⢕⢕⣸⣿⣿⣿⣿⣿⣿⣿⣿⣿⣷⢕⢕⢕⠀⠀⠀⠀⠀⢕⢕⢕⢕⢕⢕⢇⣿⢇⢕⢕⢕⢕⢕⢕⢕⢕⢕⠀⢕⢕⢕⢕⢕⢕⢕⢕⢕⠕⠑⢕⢿⣿⣿⣇⠕⢀⠀⠀⢄⡇⠐⠀⠀⠀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⡟⢕⣾⣿⣿⣿⣿⣿⣿⣿⣿⣿⣿⣿⢇⢑⣾⣿⣿⣿⢕⠁⠀⠀⢕⢕⢕⢕⢕⠑⢕⠑⢀⡕⡟⠣⠁⢎⢸⣗⢱⡕⢕⢕⢕⢕⢕⢕⢕⠁⠀⠀⠀⠀⠀⠀⠀⢕⢕⢕⢕⣿⣿⣿⣿⣿⣿⣿⣿⣿⣿⡏⢕⢕⢕⢄⠀⠀⠀⠀⠀⢕⢕⢕⢕⢕⢕⢕⠕⠕⠕⢕⢕⢕⢕⢕⢕⢕⡕⠑⢕⢕⢕⢕⢕⢕⢕⠕⠀⠀⢕⠜⢛⠛⠛⠑⠑⠀⠀⠑⠛⠃⠀⠀⠀⠀⠀⢕⢕⢕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⠀⢕⢕⢕⢕⢕⠕⢸⢿⢿⢿⢕⣾⣿⣿⣿⣿⣿⣿⣿⣿⣿⣿⣿⡿⠐⣸⣿⣿⣿⣿⢕⠀⠀⠀⢕⢕⢕⢕⠑⢀⠑⠀⢱⡶⠆⠁⠜⢇⢸⣿⣿⢇⢕⢕⢕⢕⢕⢕⠀⠀⠀⠀⠀⠀⠀⠀⠀⢕⢕⢕⢰⣿⣿⣿⣿⣿⣿⣿⣿⣿⣿⡏⢕⢕⢕⢕⠀⠀⠀⠀⠀⠀⠑⢕⢕⢕⠁⢄⢄⢄⢄⠀⠑⢕⢕⢕⢕⢵⢇⠀⠑⠁⠐⠕⠕⢕⢕⢄⠀⠀⢕⢰⣕⣕⣅⣐⠀⠀⠀⠀⠀⠀⢀⣁⣔⣔⡄⢕⢕⢕⢕⢺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⢕⢕⢕⢕⢕⢕⣿⣿⣿⣿⣿⣿⣿⣿⣿⣿⣿⣿⡇⢱⣿⣿⣿⣿⡇⢕⠀⠀⢄⢕⢕⢕⢕⠀⢱⢅⣜⣼⣵⣷⣿⣷⢱⢔⣿⢟⡇⢕⢕⢕⢕⢕⠕⠀⠀⠀⠀⠀⠀⠀⠀⠀⢕⢕⢕⢺⣿⣿⣿⣿⣿⣿⣿⣿⣿⡿⢕⢕⢕⢕⠑⠀⠀⠀⠀⠀⠀⠀⠁⠁⠁⠀⠕⠕⠕⠑⠀⠀⠀⠁⠁⠀⠀⠀⠀⠀⠀⠀⠀⠀⠀⠁⢜⢄⠀⠐⢸⣿⣿⣿⣿⣆⠔⢂⠀⠐⠐⠘⠙⠙⠙⠑⢕⢕⢕⠘⠘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⢑⣾⣿⣿⣿⣿⣧⡅⠀⢄⡕⢕⢕⢕⠑⢀⣫⣾⣿⣿⣿⣿⣿⣿⢌⢸⣿⠀⢕⢕⢕⢕⢕⢕⠁⠀⠀⠀⠀⠀⠀⠀⠀⠀⢕⢕⢑⢜⣻⣿⣿⣿⣿⣿⣿⣿⣿⣃⡕⢕⢕⢕⠁⠀⠀⠀⠀⠀⠀⠀⠀⠀⢔⢔⠀⠀⠀⠀⠀⠀⠀⠀⠀⠀⠀⠀⠀⠀⠀⠀⠀⠀⠀⠀⠕⢇⢐⣡⣼⣿⣿⣿⣿⣿⡔⢕⠑⣔⣅⣔⡀⠀⠀⠀⢕⢕⢕⠀⣀⢀⣄⣔⣕⣼⣿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⢔⢕⢕⢕⢑⢕⢕⢕⢕⢕⢕⢕⢕⢕⢕⢕⣿⣿⣿⣿⣿⣿⣿⣿⣿⣿⣿⡏⣸⣿⣿⣿⣿⣿⣿⣿⣷⣾⣷⣧⣵⣕⢔⣾⣿⣿⣿⣿⣿⣿⣿⡿⢕⢸⡟⢕⢕⢕⢕⢕⢕⢕⠀⠀⠀⠀⠀⠀⠀⠀⠀⠀⠀⢵⣵⣕⣫⣿⣿⣿⣿⣿⣿⣟⣱⣓⣱⣵⣵⢕⠀⠀⠀⠀⠀⠀⠀⠀⠀⠀⠀⠁⠀⠐⠀⠀⠀⠀⠀⠀⠀⠀⠀⠀⠀⠀⠀⠀⠀⠀⠀⠀⠀⠀⠀⠁⠉⠁⠁⠁⠈⠙⠃⠑⠀⢻⣿⣿⣷⣴⣴⡔⠁⣵⣵⣴⣿⣿⣿⣿⣿⣿⣿⣿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⢕⢕⢕⢕⢕⢑⢕⢕⢕⢕⢕⢕⢕⢕⢕⢕⣿⣿⣿⣿⣿⣿⣿⣿⣿⣿⣿⣷⣿⣿⣿⣿⣿⣿⣿⣿⣿⣿⣿⣿⣿⣟⣾⣿⣿⣿⣿⣿⣿⣿⣿⢇⢕⢸⢇⢜⢕⢕⢕⢕⢕⢕⠀⠀⠀⠀⠀⠀⠀⠀⠀⠀⠀⠘⢿⣿⣿⣿⣿⣿⣿⣿⣿⣿⣿⣿⣿⡿⢟⠀⠀⠀⠀⠀⠀⠀⠀⠀⠀⠀⠀⠀⠀⠀⠀⠀⠀⠀⠀⠀⠀⠀⠀⠀⠀⠀⠀⠀⠀⠀⠀⠀⠀⠀⠀⠀⠀⠀⠀⠀⠀⠀⠀⠀⠁⠕⣿⣿⣿⣿⣿⡇⠀⣿⣿⣿⣿⣿⣿⣿⣿⣿⣿⣿⣿⡏⢝⢻⢿⣿⣿⣿⣿⣷⣯⣿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⢕⢕⢕⢕⢕⢕⢕⢕⢕⢕⢕⢕⢕⢕⢕⢕⣿⣿⣿⣿⣿⣿⣿⣿⣿⣿⣿⣿⣿⣿⣿⣿⣿⣿⣿⣿⣿⣿⣿⣿⡟⣾⣿⣿⣿⣿⣿⣿⣿⣿⡗⢕⢕⢎⢕⢕⢕⢕⢕⢕⢕⠀⠀⠀⠀⠀⠀⠀⠀⠀⠀⠀⠀⠀⠜⢸⣿⣿⣿⣿⣿⣿⣿⣿⣿⣿⣟⢇⠑⠀⠀⠀⠀⠀⠀⠀⠀⠀⠀⠀⠀⠀⠀⠀⠀⠀⠀⠀⠀⠀⠀⠀⠀⠀⠀⠀⠀⠀⠀⠀⠀⠀⠀⠀⠀⠀⠀⠀⠀⠀⠀⠀⠀⠀⠀⠀⠈⢻⣿⣿⣿⢇⠀⢿⣿⣿⣿⣿⣿⣿⣿⣿⣿⣿⣿⡇⢕⢕⢕⢸⢿⢝⢝⢝⢟⢿⣿⣿⣿⣯⣿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⢑⢕⢕⢕⢕⢕⢕⢕⢑⠁⠀⠁⢕⢕⢕⢕⢕⢕⢕⢕⢕⢿⢿⢿⣟⣽⣷⣷⣷⣷⣷⣮⣝⡟⢟⢟⢟⢟⢟⢟⢟⢟⢟⢟⢟⣹⣿⣿⣿⣿⣿⣿⣿⣿⣿⢇⢀⢱⢕⢕⢕⢕⢕⢕⢕⢕⠀⠀⠀⠀⠀⠀⠀⠀⠀⠀⠀⠀⠀⠀⢕⢽⣿⣿⣿⣿⣿⣿⣿⡿⠛⠁⠀⠀⠀⠀⠀⠀⠀⠀⠀⠀⠀⠀⠀⠀⠀⠀⠀⠀⠀⠀⠀⠀⠀⠀⠀⠀⠀⠀⠀⠀⠀⠀⠀⠀⠀⠀⠀⠀⠀⠀⠀⠀⠀⠀⠀⠀⠀⠀⠀⠀⠀⠙⠟⢏⠀⠀⠈⢟⢟⢟⢟⢟⢟⢟⢟⢟⢟⢟⢻⢕⢕⢕⢜⢇⢕⢕⢕⢕⢕⢕⢝⢟⢿⣿⣿⣿⣷⣯⣟⣿⢿⣿⣿⡇⢕⣕⣕⡕⢻⣿⣿⣿⣿⣿⣿⣿⣿⣿⣿⣿⣿⣿⣿⣿⠀</a:t>
            </a:r>
            <a:br/>
            <a:r>
              <a:t>⢕⢕⢕⢕⢕⢕⢕⢕⢕⢕⢕⢕⢕⢕⢕⢕⢕⢕⢸⣿⣿⢕⢕⢕⢕⢕⢕⢕⢕⢕⢕⢕⢕⢕⢔⢕⢕⠕⠕⢕⢕⢕⢕⠀⠀⠀⠑⢕⢕⢕⢕⢕⢕⢕⣱⣵⣷⣿⣿⡿⢿⢟⢏⠙⠙⠑⠘⠝⠕⢕⢕⢕⢕⢕⢕⢕⢕⢕⢱⣿⣿⣿⣿⣿⣿⣿⣿⣿⣿⢕⣼⡷⢕⢕⢕⢕⢕⢕⢕⠕⠀⠀⠀⠀⠀⠀⠀⠀⠀⠀⠀⠀⠀⠀⠁⢄⢿⢿⠿⠿⠿⠟⠁⠀⠀⠀⠀⠀⠀⠀⠀⠀⠀⠀⠀⠀⠀⠀⠀⠀⠀⠀⠀⠀⠀⠀⠀⠀⠀⠀⠀⠀⠀⠀⠀⠀⠀⠀⠀⠀⠀⠀⠀⠀⠀⠀⠀⠀⠀⠀⠀⠀⠀⠀⠀⠀⠀⠀⠁⢳⣶⣤⡐⢕⢕⢕⢕⢕⢕⢕⢕⢕⢕⢕⢸⢕⢕⢕⢑⠑⠑⠕⢕⢕⢕⢕⢕⢕⢕⠝⢿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⢅⠀⠀⠁⠑⠑⠀⠀⠀⠀⠀⠁⢕⢕⣱⣵⣾⣿⣿⢿⢟⢝⢕⢕⢕⢕⢕⠀⠀⠀⠀⠀⠀⠀⠀⠁⠑⠕⠕⢕⢕⢕⣿⣿⣿⣿⣿⣿⣿⣿⣿⣿⡇⣼⣿⡇⢕⢕⢕⢕⢕⢕⢕⠀⠀⠀⠀⠀⠀⠀⠀⠀⠀⠀⠀⠀⠀⠀⠀⠀⠀⠀⠀⠀⠀⠀⠀⠀⠀⠀⠀⠀⠀⠀⠀⠀⠀⠀⠀⠀⠀⠀⠀⠀⠀⠀⠀⠀⠀⠀⠀⠀⠀⠀⠀⠀⠀⠀⠀⠀⠀⠀⠀⠀⠀⠀⠀⠀⠀⠀⠀⠀⠀⠀⠀⠀⠀⠀⠀⠀⠀⠀⠀⠀⢹⢿⣿⣷⣧⣕⢕⢕⢕⢕⢕⢕⢕⢕⢸⢕⢕⢑⠀⠀⠀⢕⢕⢕⢕⢕⢕⢕⠕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⢄⠀⠀⠀⠀⢕⢕⢕⠀⠀⢀⣡⣾⣿⣿⢟⢏⢕⢕⢕⢕⢕⢕⢕⢕⢕⠀⠀⠀⠀⠀⠀⠀⠀⠀⠀⠀⠀⠀⠀⠑⠛⠿⠿⠿⢿⣿⣿⣿⣿⣿⢱⣾⣿⢇⢕⢕⢕⢕⢕⢕⠕⠀⠀⠀⠀⠀⠀⠀⠀⠀⠀⠀⠀⠀⠀⠀⠀⠀⠀⠀⠀⠀⠀⠀⠀⠀⠀⠀⠀⠀⠀⠀⠀⠀⠀⠀⠀⠀⠀⠀⠀⠀⠀⠀⠀⠀⠀⠀⠀⠀⠀⠀⠀⠀⠀⠀⠀⠀⠀⠀⠀⠀⠀⠀⠀⠀⠀⠀⠀⠀⠀⠀⠀⠀⠀⠀⠀⠀⠀⠀⠀⠀⢕⢕⢜⢝⢻⣿⣿⣷⣵⡕⢕⢕⢕⢕⢸⢕⢕⠀⠀⠀⠀⠕⢕⢕⠕⠀⠀⢁⡕⢄⢑⠇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⢄⠀⠀⠁⠁⠑⠀⢀⣴⣿⣿⣿⢟⢕⢕⢕⢕⢕⢕⢕⢕⢕⢕⢕⢕⢄⠀⠀⠀⠀⠀⠀⠀⠀⠀⠀⠀⠀⠀⠀⠀⠀⠀⠀⠀⠁⠉⠟⢿⢇⣾⣿⣟⢕⠕⠑⠑⠁⠀⠀⠀⠀⠀⠀⠀⠀⠀⠀⠀⠀⠀⠀⠀⠀⠀⠀⠀⠀⠀⠀⠀⠀⠀⠀⠀⠀⠀⠀⠀⠀⠀⠀⠀⠀⠀⠀⠀⠀⠀⠀⠀⠀⠀⠀⠀⠀⠀⠀⠀⠀⠀⠀⠀⠀⠀⠀⠀⠀⠀⠀⠀⠀⠀⠀⠀⠀⠀⠀⠀⠀⠀⠀⠀⠀⠀⠀⠀⠀⠀⠀⠀⢕⢕⢕⢕⢕⢕⢕⢝⢻⣿⣿⣷⣕⢕⢕⢸⠕⠀⠀⠀⠀⠀⠀⠀⠁⠀⠀⢄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⢄⠀⠀⠀⠀⣠⣿⣿⣿⢟⢕⢕⢕⢕⢕⢕⢕⢕⢕⢕⢕⢕⢕⠁⠀⠀⠀⠀⠀⠀⠀⠀⠀⠀⠀⠀⠀⠀⠀⠀⠀⠀⠀⠀⠀⠀⠀⠀⠕⠕⠙⠁⠀⠀⠀⠀⠀⠀⠀⠀⠀⠀⠀⠀⠀⠀⠀⠀⠀⠀⠀⠀⠀⠀⠀⠀⠀⠀⠀⠀⠀⠀⠀⠀⠀⠀⠀⠀⠀⠀⠀⠀⠀⠀⠀⠀⠀⠀⠀⠀⠀⠀⠀⠀⠀⠀⠀⠀⠀⠀⠀⠀⠀⠀⠀⠀⠀⠀⠀⠀⠀⠀⠀⠀⠀⠀⠀⠀⠀⠀⠀⠀⠀⠀⠀⠀⠀⠀⠀⠀⠀⠁⠑⠕⠕⠕⠕⠕⢕⢜⢝⢿⣿⣷⣧⡘⠀⠀⠀⢄⢔⢔⠀⠀⠀⠀⢠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⢻⣿⡿⢇⢕⢕⢕⢕⢕⠕⠕⠕⠕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⠙⠿⣿⣿⣦⡀⠀⠀⠑⠑⠐⠀⠀⢄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⢸⢿⠑⠕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⠜⣿⣿⡇⢀⠀⠀⠀⠀⠀⢔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⠀⠀⠀⠁⠀⠀⠀⠀⠀⠀⠀⠀⠀⠀⠀⠀⠀⠀⠀⠀⠀⠀⠀⠀⠀⠀⠀⠀⠀⠀⠀⠀⠀⠀⠀⠀⠀⠀⠀⠀⠀⠀⠀⠀⠀⠀⠀⠀⠀⠀⠀⠀⠀⠀⠀⠀⠀⠀⠀⠀⠀⠀⠀⠀⠀⠀⠀⠀⢀⢀⢀⢀⢀⢄⢄⢄⠄⢄⢀⠀⠀⠀⠀⠀⠀⠀⠀⠀⠀⠀⠀⠀⠀⠀⠀⠀⠀⠀⠀⠀⠀⠀⠀⠀⠀⠀⠀⠀⠀⠀⠀⠀⠀⠀⠀⠀⠀⠀⠀⠀⠀⠀⠀⠀⠀⠀⠀⠀⠀⠀⠀⠀⠀⠀⠀⠀⠀⠀⠀⠀⠀⠀⠀⠀⠀⠀⠀⠀⠀⠜⢿⢕⢕⢄⠀⠀⠀⢄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⠀⠀⠀⠀⠀⠀⠀⠀⠀⠀⠀⠀⠀⠐⠐⠐⠑⠑⠑⠑⠑⠑⠑⠑⠑⠑⠁⠑⠑⠐⠐⠑⠑⠑⠑⠑⠐⠐⠐⠀⠀⠀⠀⠀⠀⠀⠀⠀⠀⠀⠀⠀⠀⠀⠀⠀⠀⠀⠀⠀⠀⠀⠀⠀⠀⠀⠀⠀⠀⠀⠀⠀⠀⠀⠀⠀⠀⠀⠀⠀⠀⠀⠀⠀⠀⠀⠀⠀⠀⠀⠀⠀⠀⠀⠀⠀⠀⠀⠀⠀⠀⠁⠀⠀⠀⠐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⣄⠈⠻⢿⣿⣿⣿⣿⣿⣿⣿⣿⣿⣿⣧⢕⣶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⢟⣿⣿⣿⣿⣿⣿⣿⣿⣿⣿⣿⣿⣧⡕⢕⢝⢿⣿⢻⣿⣿⣿⣿⣿⣿⣿⣧⢹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⢸⣿⣿⣿⣿⣿⣿⣿⣿⣿⣿⣿⣿⣿⣷⣕⢕⣕⣝⢇⢜⢻⣿⣿⣿⣿⣿⣿⡇⢿⣿⣎⢿⣿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⡿⢇⢡⢇⣿⣿⣿⣿⣿⣿⣿⣿⣿⣿⣿⣿⣿⣿⣿⣿⣷⡜⢿⣿⢜⣇⢜⠿⠿⠿⠿⠿⠷⢘⢟⢽⢞⣿⣿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⣿⡧⢕⢱⡟⢸⣿⣿⣿⣿⣿⣿⣿⣿⣿⣿⣿⣿⣿⣿⣿⣿⣿⡿⠃⠝⢇⢻⡇⢕⠀⠀⢀⠀⠀⠀⠀⠁⠁⠘⢻⣿⣿⣿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⣿⡿⢕⢕⣿⢕⢸⣿⣿⣿⣿⣿⣿⣿⣿⣿⣿⣿⣿⣿⣿⣿⣿⡿⠀⠀⠀⠁⢜⣿⡕⢇⢔⢄⠁⠁⠀⠀⠀⠀⠀⠁⠙⠛⠻⢿⣿⣿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⡿⢕⢕⣼⡏⢕⣗⢸⢝⢝⢕⢕⢕⢕⢕⢕⢕⢕⢕⢕⢕⢵⢣⢕⠀⠀⠀⠀⢕⢸⣷⡕⢇⠕⠐⠀⠀⠀⠀⠀⠀⠀⠀⢀⠀⠀⠜⢿⣿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⣿⣿⢇⢱⢰⡿⢕⢕⢜⣴⢵⢗⡕⢕⢕⢕⢕⢕⢷⣷⣾⣾⢝⢟⠿⣯⡄⠀⠀⠀⠁⢜⣿⣧⢼⡇⠀⠀⠀⠀⠀⠀⠀⠀⢄⠑⠀⠀⠀⠁⠻⣿⣿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⣿⣿⡿⢟⢇⢑⢕⣾⢇⢕⡾⢏⢕⣵⣾⡧⢕⢕⢕⢕⢕⢕⢕⢕⢕⢕⢕⢕⢝⢷⡄⠀⠀⠀⢕⢻⣿⡇⢫⢄⠀⠀⠀⠀⠀⠀⢐⠕⠀⠀⠀⠀⠀⠀⠈⢟⢿⣿⣿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⣿⣿⡿⣫⢷⢝⡕⡧⣰⣿⢕⢕⢕⣵⣿⣿⢏⢕⢕⢕⢕⢕⢕⢕⢕⢕⢕⢕⢕⢕⢕⢕⢹⣔⠀⠀⢕⢸⣿⣷⣸⡇⠀⠀⠀⠀⠀⠀⠁⢄⠀⠀⠀⠀⠀⠀⠀⠀⠐⠌⢛⢿⣿⣿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⣿⣿⢟⣫⢞⢟⢕⢱⢱⣷⣿⡇⢕⢕⣿⣿⡿⢕⢕⢕⢕⢕⢕⢕⢕⢕⢕⢕⢕⢕⢕⢰⣕⢕⢵⢌⣣⠀⢕⢘⣿⣿⣷⣷⢕⠀⠀⠀⢀⢀⠀⢄⠀⠀⢔⢔⢀⠀⠀⠀⠀⠀⠀⠑⠕⢙⢻⣿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⣿⣿⢟⣵⢟⢕⢔⣱⡞⡎⢸⣿⣿⡇⢕⢸⣿⢟⢕⢕⣑⣼⣧⣵⣷⣿⣷⣵⣵⣵⣵⣑⡱⣼⣿⡇⢹⣷⡜⢇⢕⢜⣻⣿⣿⣿⡇⠀⠀⠁⠀⠄⠑⢕⢕⢕⢕⢕⠁⠀⢄⢄⠀⠀⠀⠀⠀⠀⠁⣿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⣿⡿⣳⡟⢕⢕⢕⣶⣿⢣⢇⣻⣿⣿⡕⢕⢸⠏⣵⣿⣿⣿⣿⣿⣿⣿⣿⣿⣿⣿⣿⣿⣿⣿⣿⣿⣷⢱⣿⣿⡕⢕⢕⢺⣿⣿⣟⡗⢕⠀⠀⠀⠀⠀⠀⠕⢕⢕⠀⠀⠑⠁⠀⠀⠀⠀⠀⢀⣠⣾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⣿⣿⢏⣾⢏⠕⢕⣱⣿⡟⣵⢸⢕⢷⣿⣿⢕⢕⠘⣾⣿⣿⣿⣿⣿⣿⣿⣿⣿⣿⣿⣿⣿⣿⣿⣿⣿⣿⣿⡕⢝⢿⡇⢕⢕⡘⣿⣿⡏⡕⢕⠀⠀⠀⠀⠀⢀⢀⠑⠑⠀⠀⠀⠀⠀⠀⠀⠀⢀⠀⣹⣿⣿⣿⣿⣿⣿⣿⣿⣿⣿⣿⣿⣿⣿⣿⣿⣿⣿⣿⣿⣿⣿⣿⣿⣿⣿⣿⣿⣿⣿⣿⣿⣿⣿⣿⣿⣿⣿⣿⣿⣿⣿⣿⣿⣿⣿⣿⣿⣿⣿⣿⣿⣿⣿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⣽⣭⣯⣿⡯⣱⣿⢕⢕⢕⣾⣿⢏⣾⡏⡇⢕⢄⣿⣿⢇⢕⢜⣿⣿⣿⣿⣿⣿⣿⣿⣿⣿⣿⣿⣿⣿⣿⣿⣿⣿⣿⣿⡇⢕⢩⢇⢕⢕⢱⣿⣿⣧⢕⢕⠀⠀⠀⠀⢔⢄⢁⠑⠔⠔⠄⢄⢄⠄⠄⠔⢑⢁⢱⣷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⠟⠻⠿⣱⣿⢇⢕⣱⣿⣿⢣⣿⡿⢕⡇⢕⢸⢿⢏⡇⢕⢕⢻⣿⢣⣿⣿⣿⣿⣿⣿⣿⣿⣿⣿⣿⣿⣿⣿⣿⣿⣿⡇⢕⢕⢕⢕⢕⢣⣿⣿⣿⢸⢕⢔⠀⠀⠀⢕⢇⢕⢕⢳⣶⡔⣔⢄⡔⠰⠇⠊⠗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⠀⣱⣿⢇⢕⣱⣿⡿⣳⣿⡟⢕⢕⣇⢕⠑⢕⣾⡕⢕⢕⢕⢕⣿⣿⣿⣿⣿⣿⣿⣿⣿⣿⣿⣿⣿⣿⣿⣿⣿⣿⡇⢕⢕⢕⢕⢕⣾⣿⣿⣿⠜⢕⠁⠀⠀⠀⠑⠌⠃⠑⠑⠜⢕⢕⠀⠀⠀⠀⠀⡀⠀⠀⢀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⣷⣷⣷⣷⣷⣷⣷⣷⣷⣷⣷⢣⣿⡟⢕⣴⣿⡿⣱⣿⢏⢕⢕⢕⡗⢁⠔⣾⣿⡱⢕⢕⢕⢱⣿⣿⣿⣿⣿⣿⣿⣿⣿⣿⣿⣿⣿⣿⣿⣿⣿⣿⡇⢕⢕⢕⢕⢕⣽⣿⡿⠟⠑⠀⠀⠀⠀⠀⠀⠀⠀⠀⠀⠀⠀⠁⠑⢱⢄⡔⢎⠕⢀⢔⢌⠱⣶⣷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⣿⣿⣏⣿⡳⢕⣼⣿⡿⣱⣿⢏⢕⢕⢕⢕⢕⣴⣾⣿⣿⡇⢕⢕⢕⣿⣿⣿⣿⣿⣿⣿⣿⣿⣿⣿⣿⣿⣿⣿⣿⣿⣿⣿⡇⢕⢕⠁⠁⠑⠉⠁⠀⠀⠀⠀⢕⢕⢔⢄⢄⢀⠀⠀⠀⠀⠀⠀⠀⠀⠁⢑⠁⠀⠅⢑⠅⠕⣹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⣿⣿⣿⢿⡿⢟⢏⢝⣸⣿⢇⣸⣿⣿⢣⣿⢏⢕⢕⢕⢕⢕⢜⢏⣿⣿⣿⣿⡇⢕⢸⣿⣿⣿⣿⣿⣿⣿⣿⣿⣿⣿⣿⣿⣿⣿⣿⣿⡇⣿⡇⢕⠀⠀⠀⠀⠀⠀⠀⠀⠀⢀⢕⢕⢕⢕⣕⣵⡇⣶⣄⢀⠀⠀⠀⠀⠑⢔⢔⢕⠑⢐⣠⣾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⣿⣿⢟⡽⢕⢗⡕⢕⢕⢱⣿⢿⢱⣿⣿⢇⣿⡟⢕⢕⢕⢕⢕⡕⢕⢰⡜⢕⢝⢿⢇⢕⣼⣿⡿⣹⣿⣿⣿⣿⣿⣿⣿⣿⣿⣿⣿⣿⣿⣿⡇⢹⡇⢕⢔⠀⠀⠀⠀⠀⠀⠀⢀⢕⢕⢕⢕⢕⢹⣿⣿⢸⣿⡕⢕⢄⢀⠀⠀⠀⢀⣰⡕⢕⠱⡝⣿⣿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⣿⡏⣾⡇⢕⢏⢳⢕⢕⢸⣿⢇⣾⣿⡟⣼⣿⢕⢕⢕⢕⢕⢡⡇⢕⢱⣕⢕⢕⢕⢕⢕⣿⣿⢇⣿⣿⣿⣿⣿⣿⣿⣿⣿⣿⣿⣿⣿⣿⣿⡇⢜⢕⢕⢕⢕⢀⠀⠀⠀⠀⡄⢕⢕⢕⢕⢱⢕⢸⣿⣿⢸⣿⣿⢕⢕⢕⢱⡆⢕⢜⢕⢏⢕⢘⣾⢸⣿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⣿⡿⣕⢕⢕⢕⢕⢕⢕⢕⣾⣟⢱⣿⣿⢱⣿⡇⢕⢕⢕⢕⢕⢸⢇⢕⣾⣿⣿⣷⣷⡧⢕⣿⡿⢕⣿⣿⣿⣿⣿⣿⣿⣿⣿⣿⣿⣿⣿⣿⣿⡇⢕⢕⢕⢕⢕⣵⣷⣶⣶⣞⣕⢕⢕⢕⢸⣼⡇⢕⣿⣿⢜⣿⣿⢕⢕⢕⢸⣗⢕⢕⢕⢕⢕⢕⢕⢱⢻⣿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⣿⢱⣾⡕⢕⢕⢕⢕⢕⢕⣿⡗⣼⣿⡏⣾⣿⣿⢕⢕⣼⢕⢕⢸⢕⢕⣿⣿⣿⣿⣿⡇⢕⣼⢇⢕⣿⣿⡟⣿⣿⣿⣿⣿⣿⣿⣿⣿⣿⣿⣿⢇⢕⢕⢕⢕⢸⣿⣿⣿⣿⣿⣿⡕⢕⢕⢸⣿⣷⢕⣿⣿⢕⣿⣿⣇⢕⡇⢺⣿⡇⢕⢕⢕⢕⢕⢕⣾⢇⢿⣿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⣿⡏⣧⢙⢱⡕⢕⢕⢕⢑⢕⢽⢧⣿⣿⢳⣿⣿⣿⣵⣿⣿⢕⢕⢕⢕⢰⣿⣿⣿⣿⣿⢕⢕⣿⢕⢕⣿⣿⡇⢸⣿⢿⣿⣿⣿⣿⢿⣿⣿⣿⣿⢕⢕⢕⢕⠀⣽⣿⣿⣿⣿⣿⣿⣇⢕⢕⢸⣿⣿⡇⢹⣿⢸⣿⣿⣿⣼⡇⢰⣿⡇⢅⣕⢕⢕⢱⡇⢏⡸⢸⣿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⣿⢕⢝⢷⢜⢳⢕⡵⢟⢕⢱⠻⢸⣿⡿⣸⣿⣿⣿⣿⣿⣿⢕⢕⢕⢕⢕⣟⣝⣝⣝⣝⢕⢕⡇⢕⢕⣿⣿⡇⢘⣿⢸⣿⣿⣿⣿⡼⣿⣿⢿⢟⢕⢕⢕⢑⢔⢟⢏⣝⣝⣝⣹⣝⣝⢕⢕⢜⣿⣿⣧⢸⡿⢸⣿⣿⣿⣿⡇⢕⣿⡇⢕⢝⢳⣕⢞⢕⢸⢝⢕⢿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⣿⢕⢕⢕⢕⢱⡟⢕⢕⢕⣕⢎⣿⣿⡇⣿⣿⣿⣿⡿⢌⡿⢕⢕⢕⢕⢕⣿⣿⣿⣿⣿⢕⢕⢕⡵⢕⢻⡿⢇⢕⣿⡕⢿⣿⣿⣿⢕⢙⢛⢕⢕⢕⢕⢕⢕⢱⣿⣿⣿⣿⣿⣿⣿⣿⢕⢕⢱⣿⣿⣿⢸⡇⢸⣿⣿⣿⣿⡇⢕⣿⡇⣕⢕⢕⢹⣇⢕⢕⢕⡜⣿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⣇⢇⢕⢕⣼⣇⢱⢱⢿⠫⣕⣿⡟⠕⣿⣿⣿⣿⡇⢕⡇⢕⣕⢕⢕⢕⣿⣿⣿⣿⣿⡗⢱⢸⣿⣧⡕⢝⢕⢕⢹⡇⢸⣿⣿⣿⡕⢕⢕⢕⢕⢕⢕⢕⢅⣿⣿⣿⣿⣿⣿⣿⣿⡇⢕⢕⢸⣿⣿⡿⢸⢕⢸⡇⣿⣿⣿⢕⢕⣿⡇⢟⢟⢇⣜⣵⢇⢕⢱⢝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⣧⡕⢕⢜⢛⢿⢷⣧⡕⢸⣿⢕⢕⣿⣿⣿⡿⢕⢕⢕⠕⣿⡕⢕⣕⣹⣿⣷⣷⡾⢵⢰⢜⢟⢿⣷⡕⢸⢕⢕⣻⢰⣿⣿⣿⣧⢕⢕⢕⢕⢱⢕⢕⡾⢟⢋⢹⢵⢗⣶⣷⣷⡕⢕⣱⢸⣇⢻⡇⢕⢕⢸⢕⢻⢿⣿⢕⢕⣿⡇⣷⢾⢛⢟⢕⢕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⣧⡜⡕⢕⢕⡕⢕⢸⢇⡇⢱⣿⣿⣿⡇⢕⢕⢕⢸⢟⠇⢕⠋⠙⠉⠉⠉⠉⠑⠘⠕⢕⢕⡸⣳⣕⣕⢜⢰⡇⢊⢿⣿⣿⣇⢕⢕⢕⡞⣱⣎⢕⢕⢕⠑⠑⠈⠉⠉⠉⠕⠈⠙⠃⠏⢿⢎⢕⢕⢕⢕⢕⢸⡟⢕⢱⣿⡇⢕⡕⢕⢕⠇⢕⢕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⣧⢕⢕⢕⢕⡿⢸⢕⢕⣿⢿⣿⢕⢕⢕⢕⠔⠐⢀⢄⢄⢔⢔⠑⠀⠀⠀⠀⠀⠁⠑⢜⢾⣿⣿⣿⣷⣵⣕⣧⣜⣏⣻⣔⣱⣾⣿⣿⢇⠕⢁⢄⠐⠀⠁⠀⠀⠑⠕⢔⢄⢀⠁⠑⢔⢕⢕⢕⢕⢕⢸⡇⢕⢸⣿⡇⢕⢕⠕⢕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⣿⠇⠀⠁⢑⢇⣾⢕⢕⢿⢜⢿⢕⢕⢕⢁⠀⢔⢕⢕⣕⡕⣀⡀⠀⠀⠀⠀⠀⠀⠔⡕⣸⣿⣿⣿⣿⣿⣿⣿⣿⣿⣿⣿⣿⣿⣿⣇⢕⡔⢕⣄⡀⠀⠀⠀⠀⠀⠀⢕⣕⢕⢕⠀⠀⢕⢕⢕⡕⢕⡜⡇⢕⣾⣿⢕⠁⠀⠀⢕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⣿⣿⠏⠀⠀⠐⢕⢕⣿⢕⢕⢔⢕⢕⢕⢕⢕⢕⢔⢕⣿⣿⣿⢝⠙⠁⠀⠀⠀⠀⠀⠀⠀⣿⣾⣿⣿⣿⣿⣿⣿⣿⣿⣿⣿⣿⣿⣿⣿⣿⣾⣷⠉⠙⠁⠀⠀⠀⠀⠀⠀⢸⣿⣿⡏⣰⡅⢕⢕⣰⡇⢱⡇⡇⢜⣿⣿⢕⠔⠀⠀⠑⢕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⣿⣿⡣⠁⠀⠀⠀⠕⣳⣽⢕⢕⢕⢕⡕⡕⢕⢕⢕⢕⢵⣽⣿⣿⣇⠀⢄⠀⠀⠕⠀⢀⢔⣱⣿⣿⣿⣿⣿⣿⣿⣿⣿⣿⣿⣿⣿⣿⣿⣿⣿⣿⣿⡄⢄⢀⠀⠑⠀⢀⢀⢀⣼⣿⣿⣾⣿⢕⢕⣱⣿⢇⣼⢇⡇⢕⢽⣿⢱⠀⠀⠀⠀⢱⢕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⣿⣿⡿⣵⠇⠀⠀⠀⠀⢀⣯⡟⢕⢕⢕⢕⢜⣿⡵⢕⢕⢕⢻⣿⣿⣿⣿⣧⡕⠑⢕⢕⢕⢑⣠⣾⣿⣿⣿⣿⣿⣿⣿⣿⣿⣿⣿⣿⣿⣿⣿⣿⣿⣿⣿⣷⣜⢑⠕⢕⡕⢀⣡⣾⣿⣿⣿⣿⢇⢕⣱⡿⢕⢱⢎⢕⡇⢕⢸⣿⡕⠀⠀⠀⠀⠁⢧⡕⢝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⣿⣿⢏⣷⢇⠀⠀⠀⠀⠀⢕⢿⡕⢕⢕⢕⢕⢕⢕⢳⢽⡕⢕⢸⣿⣿⣿⡽⢟⠿⢷⢾⢽⢷⣻⣿⣿⣿⣿⣿⣿⣿⣿⣿⣿⣿⣿⣿⣿⣿⣿⣿⣿⣿⣿⣿⣿⣿⣟⠷⠿⠷⠟⢟⢹⣿⣿⣿⢏⢕⣵⢟⢕⢕⡌⢕⢕⡇⢕⠜⣿⡇⠀⠀⠀⠀⠀⠕⢷⡕⢕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⣿⣿⢯⡾⢏⠁⠀⠀⠀⠀⠀⠅⠒⢕⢕⢕⢕⢇⢕⢕⢕⢕⢝⢕⠸⣿⡯⢟⣧⢮⡗⡖⢲⢘⢟⣿⣿⣿⣿⣿⣿⣿⣿⣿⣿⣿⣿⣿⣿⣿⣿⣿⣿⣿⣿⣿⣿⣿⣿⢻⢝⠇⡗⢐⢜⢱⢾⢿⢇⢕⢜⢕⡱⢕⣱⢇⢕⢕⣧⢕⢘⣿⡇⠀⠀⠀⠀⠀⠀⢹⣷⡱⣷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⣿⣿⢣⡟⢕⢕⢀⠀⠀⠀⠀⠀⢜⢜⢕⠕⢕⢕⢕⢕⢕⢕⢕⢕⢕⢜⣟⢍⢑⢇⢕⢕⢕⢕⢕⢜⢕⢸⣿⣿⣿⣿⣿⣿⣿⣿⣿⡟⢻⣽⣿⣿⣿⣿⣿⣿⣿⣿⣿⣿⢭⠕⢕⢕⢘⢇⢕⢇⢕⢅⢕⢕⡕⢕⢕⣿⢕⢕⢕⣿⢕⢜⣿⡇⠀⠀⠀⠀⠀⠀⢕⢜⢷⣹⣿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⣿⣿⢣⢎⢕⢕⢕⢕⢀⢀⢀⢀⡀⢑⢕⢕⢁⢇⢕⢕⢕⢕⢕⢕⢕⢥⣷⣹⣷⡕⢕⢕⢕⢕⢕⢕⠕⠕⣸⣿⣿⣿⣿⣿⣿⣿⣿⣿⣿⣾⣿⣿⣿⣿⣿⣿⣿⣿⣿⣿⣿⣮⣓⠜⡕⢕⢕⢕⣱⣾⢏⢕⢎⢕⢕⢸⡇⢕⢕⢕⢹⢕⢕⢿⡇⣠⣄⣀⢀⢄⢄⢕⢕⢕⢷⢻⣿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⣿⣿⢣⢕⢕⢕⡜⢕⢕⢕⣾⣿⣿⢇⢕⢕⢕⢄⡓⢕⢕⠑⢕⢕⢕⢕⢝⢝⢕⢻⣿⣧⣶⣷⣶⣶⣾⣿⣿⣿⣿⣿⣿⣿⣿⣿⣿⣿⣿⣿⣿⣿⣿⣿⣿⣿⣿⣿⣿⣿⣿⣿⣿⣿⣿⣷⣼⣶⣷⡟⢕⢕⢕⢕⢕⢕⣾⢇⢕⢕⢕⢸⡕⢕⢸⣇⣿⣿⣿⡇⢕⢕⢸⡕⡕⢜⠏⠉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⣿⢇⢇⢕⡜⢱⢕⢕⢕⣼⣿⣿⣿⢕⢕⢕⢕⠔⣾⢕⢕⢔⢕⢕⢕⢕⢕⢕⢕⢕⢻⣿⣿⣿⣿⣿⣿⣿⣿⣿⣿⣿⣿⣿⣿⣿⣿⣿⣿⣿⣿⣿⣿⣿⣿⣿⣿⣿⣿⣿⣿⣿⣿⣿⣿⣿⣿⢟⣟⣵⢇⢕⢕⢕⢕⢸⣿⡇⡄⢕⢕⢁⡇⢕⠸⡕⣿⣿⣿⣷⢕⢕⢕⣧⢱⡕⢜⢀⠀⠀⠀⠀⠀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⣿⡟⢕⢕⣾⢳⡗⢕⢕⢱⣿⣿⣿⣿⢕⢕⢕⢕⢰⣣⢕⢕⢕⢕⢕⢕⢕⢕⢕⢕⢕⢕⢻⣿⣿⣿⣿⣿⣿⣿⣿⣿⣿⡟⠙⠟⢟⢟⢟⢟⢟⢟⢟⢟⢟⢟⠟⠋⢜⣿⣿⣿⣿⣿⣿⣿⣿⣿⣿⡿⢕⢕⢕⢕⢕⢕⣿⢻⣦⢕⢕⢕⢕⢱⢕⢕⡇⢜⢝⢝⢝⢕⢕⢕⢹⢸⣇⢕⢇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⣿⡝⢕⣾⡟⡼⢕⢕⢕⣿⣿⣿⣿⣿⢕⢕⢕⢱⢜⢦⡕⢕⢕⢔⠱⢕⢕⢕⢕⢕⢕⢕⢕⢜⢻⣿⣿⣿⣿⣿⣿⣿⣿⣧⢄⢄⢕⢕⢕⢕⢕⢕⢕⢕⢕⢕⢔⢄⣸⣿⣿⣿⣿⣿⣿⣿⣿⡿⢏⢕⢕⢕⢕⢕⢕⣸⢏⡮⢏⢕⢕⢕⢕⢜⢕⢕⢕⢕⢕⢕⢕⢕⢕⢕⢸⡏⣿⠕⢱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⢇⢕⣼⣿⢇⢏⢕⢕⣾⣿⣿⣿⣿⢟⢕⢕⢕⢕⢕⢸⢕⢕⢕⢕⢕⢵⢕⢕⢕⢕⢕⢕⢕⢕⢕⢜⢟⢿⣿⣿⣿⣿⣿⣿⣿⣧⣕⣕⠕⢕⣕⢕⢕⣕⣕⣑⣵⣾⣿⣿⣿⣿⣿⣿⡿⢟⢏⢕⢕⢕⢕⢕⢕⢕⢱⡟⢱⡝⢕⢕⢕⢕⢕⢕⢕⢕⢕⢅⢕⢕⢕⢕⢕⢕⠸⡇⣿⠀⢕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⢛⢿⢔⢕⢿⢿⢸⢕⢕⢱⢿⢿⢻⢿⢣⣿⢕⢕⢕⢕⢕⢕⠪⢕⢕⢕⢕⢕⢕⡕⢕⢕⢕⢕⢕⢕⢕⢕⢕⠕⢜⢝⢻⢿⣿⣿⣿⣿⣿⣿⣿⣿⣿⣿⣿⣿⣿⣿⣿⣿⣿⣿⣿⢿⢟⢕⢕⢕⢕⢕⢕⢕⢕⢕⢕⠕⡎⢕⡖⢕⢕⢕⢕⢕⢕⢕⢕⢕⢕⣸⣷⡕⢕⢕⢕⢕⠔⡕⠟⠄⢕⢕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⢄⢕⠀⠀⠀⣜⢕⢕⠀⢄⢔⢔⣵⣻⣟⢕⢕⢕⢕⢕⢕⢕⠱⢕⢕⢕⢕⢕⢕⢕⢕⢕⢕⢕⢕⢕⢕⢕⢕⢕⢕⢕⢕⢜⢝⢻⢿⣿⣿⣿⣿⣿⣿⣿⣿⣿⣿⡿⢿⢟⢝⢕⢕⢕⢕⢕⢕⢕⢕⢕⢕⢕⢕⢕⡼⢕⢕⢕⢕⢕⢕⢕⢕⢕⢕⢕⢕⢕⢜⢿⣿⣕⢕⢕⢕⢐⢇⢀⠀⢕⢕⠀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⣿⢕⣵⢿⠟⢇⡕⢕⢕⣶⣧⣷⣿⢏⢕⢕⢕⢕⠁⢕⢕⢕⢕⢔⢣⢕⢕⢕⢕⢕⢕⢕⢕⢕⢕⢕⢕⢕⢕⢕⢕⢕⢕⢕⢕⢕⢕⢕⢕⢝⢟⢻⢿⢿⢿⢟⢏⢕⢕⢕⢕⢕⢕⢕⢕⢕⢕⢕⢕⢕⢕⢕⢕⢕⢸⢕⡕⢕⢕⢕⢕⢕⢕⢕⢕⢕⢕⢕⢅⢕⢕⢜⢻⣿⣧⢕⢕⠕⢕⣔⢔⢕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⡿⢟⢏⢕⢕⢅⢣⢆⢕⢕⢸⢝⢏⢏⢕⢕⢑⢕⢕⢕⢔⢕⢕⢕⢕⢕⢕⢳⢕⢕⢕⢕⢕⢔⢕⢕⢕⢕⢕⢕⢕⢕⢕⢕⢕⢕⢕⢕⢕⢕⢕⢕⢕⢕⢕⢕⢕⢕⢕⢕⣕⢕⢕⢕⢕⢕⢕⢕⢕⢕⢕⢕⢕⢕⢕⢕⣱⣾⡇⢕⢕⢕⢕⢕⢕⢕⢕⢕⢕⢕⢕⢕⢕⢕⢕⢝⢗⢕⢕⢜⢞⢝⢇⢕⠧⢕⢝⢗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⡿⢟⢝⢕⢕⢕⣱⣵⢕⢕⢕⢕⡕⢕⢕⢕⢕⢕⢕⢕⢕⢕⢕⢕⠕⢕⢕⢕⢕⢕⢦⢕⢅⢕⢕⢕⢕⢕⢕⢕⢕⢕⢕⢕⢕⢕⢕⢕⢕⠕⠑⠀⢕⢕⢕⢕⢕⢕⢕⢕⠕⣑⣵⣿⡿⢕⢕⠁⠑⢕⢕⢕⢕⢕⢕⢕⢕⢕⢕⢵⣿⣿⡇⢕⢕⢕⢕⢕⢕⢕⢕⢕⠑⢀⢕⢕⢕⢕⢕⢕⢕⢕⢕⢕⢻⢇⢕⢕⢕⢱⠵⠕⢕⢕⢕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⡿⢟⢕⢕⣕⣵⣵⣾⣿⣿⣿⢕⢕⢕⣾⣷⢕⢕⠕⠀⢕⢕⢕⢕⢕⢕⢕⢕⢑⢕⢕⢕⢕⢸⣯⢣⢕⢕⢕⢕⢕⢕⢕⢕⢕⢕⢕⢕⢕⠕⠑⠁⠀⢀⢕⢕⢕⢕⣵⣷⣷⣷⣾⣿⣿⣿⣿⡇⢕⢕⢔⠀⠀⠁⠑⠕⢕⢕⢕⢕⢕⢕⢕⣿⣿⢕⢕⢕⢜⢕⢕⢕⢕⢕⢕⠀⢕⢕⢕⢕⢇⢕⢕⢕⢕⢕⢕⢸⣧⣄⢕⢕⠀⠀⠀⠀⠁⢕⠕⢕⢔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⢏⢕⣵⣷⣿⣿⣿⣿⣿⣿⣿⡇⢕⢑⣼⣿⡿⢕⠑⠀⠀⠕⢕⢕⢕⢕⢕⢕⢕⢕⢁⢕⢕⢾⢕⣿⢆⡕⢕⢕⢕⢕⢕⢕⢕⢕⢕⠕⠑⠀⠀⠀⠀⠀⢕⢕⢕⢕⣼⣿⣿⣿⣿⣿⣿⣿⣿⣿⣿⢕⢕⢕⢐⠀⠀⠀⠀⠕⢕⢕⢕⢕⢕⢅⣹⢇⢕⢕⢕⢕⢕⢕⢕⢕⢕⠀⢕⢕⢕⢕⢕⢕⢕⢕⠕⠀⠑⢕⢜⣿⣿⡕⢕⢄⠀⠀⢄⡇⠐⠀⠀⠑⠑⢔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⡿⢕⣱⣿⣿⣿⣿⣿⣿⣿⣿⣿⣿⢕⠕⣼⣿⣿⡇⢕⠀⠀⠀⢔⢕⢕⢕⢕⠕⢕⢕⢕⢕⡜⠣⠡⢕⣿⣮⢇⢕⢕⢕⢕⢕⢕⢕⠕⠀⠀⠀⠀⠀⠀⠀⠀⢕⢕⢕⠑⣿⣿⣿⣿⣿⣿⣿⣿⣿⣿⡿⢕⢕⢕⢕⠀⠀⠀⠀⠀⠑⢕⢕⢕⢕⢕⠘⠁⠁⠁⠑⢕⢕⢕⢕⢕⢕⢕⢕⢕⢕⢕⢕⢕⢕⢕⠀⠀⠀⠕⢑⢟⢛⠛⠑⢕⠀⠀⠑⠛⠃⠀⠀⠀⠀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⠀⢕⢕⢕⢕⢕⠕⢸⢿⢿⢿⢿⢕⣼⣿⣿⣿⣿⣿⣿⣿⣿⣿⣿⡟⠑⣰⣿⣿⣿⢇⢕⠀⠀⠀⢕⢕⢕⢕⢕⠀⢕⠑⢠⡶⢆⣅⣝⢕⣿⣷⠿⢕⢕⢕⢕⢕⢕⢕⠀⠀⠀⠀⠀⠀⠀⠀⠀⢕⢕⢕⢨⣿⣿⣿⣿⣿⣿⣿⣿⣿⣿⡿⢕⢕⢕⢕⠀⠀⠀⠀⠀⠀⠁⠕⢕⠕⢁⢔⢕⢕⢕⠕⠀⠑⠕⠕⠑⠑⠀⠀⠁⠀⠀⠀⠀⠁⠑⠕⠀⠀⠀⢕⢕⣕⣕⣀⠐⠀⠀⠀⠀⠀⢁⣁⣔⣔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⢕⢕⢕⢕⢕⢕⣼⣿⣿⣿⣿⣿⣿⣿⣿⣿⣿⣿⢇⢱⣿⣿⣿⣿⢕⠀⠀⢀⢀⢕⢕⢕⢕⠀⢰⣕⣴⣷⣿⣿⣿⡗⢕⣿⡇⢕⢕⢕⢕⢕⢕⢕⢁⠀⠀⠀⠀⠀⠀⠀⠀⠀⢕⢕⢕⢸⣿⣿⣿⣿⣿⣿⣿⣿⣿⣿⢇⢕⢕⢕⢕⠀⠀⠀⠀⠀⠀⠀⠀⠀⠄⢀⠀⠑⠑⠁⠀⠀⠀⠀⠀⠀⠀⠀⠀⠀⠀⠀⠀⠀⠀⠀⠀⡇⠀⠀⢕⢸⣿⣿⣿⣆⠐⢂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⢄⢄⢔⢑⢕⢕⢕⢕⢕⢕⢕⢕⢕⢕⢕⢕⣿⣿⣿⣿⣿⣿⣿⣿⣿⣿⣿⡿⢄⣿⣿⣿⣿⣧⡕⠀⠀⣸⢀⢕⢕⢕⠕⣰⣾⣿⣿⣿⣿⣿⣿⡇⢕⣿⢍⢕⢕⢕⢕⢕⢕⢕⠀⠀⠀⠀⠀⠀⠀⠀⠀⠀⢕⢕⢕⢺⣿⣿⣿⣿⣿⣿⣿⣿⣿⠯⡕⢕⢕⢕⠑⠀⠀⠀⠀⠀⠀⠀⠀⠀⠑⢕⠑⠁⠀⠀⠀⠀⠀⠀⠀⠀⠀⠀⠀⠀⠀⠀⠀⠀⠀⠀⠀⠁⠀⠀⠁⠜⠛⠛⠛⠟⠔⢕⠑⣔⣕⣔⡀⠀⠀⠀⢕⢕⢕⠕⢀⣀⣐⣔⣕⣼⣿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⢕⢕⢕⢕⢑⢕⢕⢕⢕⢕⢕⢕⢕⢕⢕⢕⣿⣿⣿⣿⣿⣿⣿⣿⣿⣿⣿⡇⣼⣿⣿⣿⣿⣿⣿⣷⣴⣏⣷⣵⣕⡕⣱⣿⣿⣿⣿⣿⣿⣿⣿⢕⠨⡟⢕⢕⢕⢕⢕⢕⢕⢕⠀⠀⠀⠀⠀⠀⠀⠀⠀⠀⠀⣵⣵⣎⣿⣿⣿⣿⣿⣿⣿⣿⣯⣭⣑⣦⣵⡕⠀⠀⠀⠀⠀⠀⠀⠀⠀⠀⠀⠁⠀⠀⠀⠀⠀⠀⠀⠀⠀⠀⠀⠀⠀⠀⠀⠀⠀⠀⠀⠀⠀⠀⠀⠀⠀⠀⠀⠀⠀⠀⠀⠀⠀⢻⣿⣿⣷⣴⣴⡔⠁⣵⣵⣴⡜⣿⣿⣿⣿⣿⣿⣿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⢕⢕⢕⢕⢕⠕⢕⢕⢕⢕⢕⢕⢕⢕⢕⢕⣿⣿⣿⣿⣿⣿⣿⣿⣿⣿⣿⣱⣿⣿⣿⣿⣿⣿⣿⣿⣿⣿⣿⣿⣿⣱⣿⣿⣿⣿⣿⣿⣿⣿⢇⢕⡑⢕⢕⢕⢕⢕⢕⢕⢕⠑⠀⠀⠀⠀⠀⠀⠀⠀⠀⠀⠀⠘⢿⣿⣿⣿⣿⣿⣿⣿⣿⣿⣿⣿⣿⡿⢟⠁⠀⠀⠀⠀⠀⠀⠀⠀⠀⠀⠀⠀⠀⠀⠀⠀⠀⠀⠀⠀⠀⠀⠀⠀⠀⠀⠀⠀⠀⠀⠀⠀⠀⠀⠀⠀⠀⠀⠀⠀⠀⠀⠀⠀⠀⠀⠈⠻⣿⣿⣿⡇⠀⣿⣿⣿⣷⣿⣿⣿⣿⣿⣿⣿⣿⡏⢝⢻⢿⣿⣿⡿⢟⢻⠿⣿⣿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⢅⢕⢕⢕⢕⢕⢕⢕⢕⢕⠕⠑⠑⢕⢕⢕⢕⢕⢕⢕⢕⢕⢕⣿⣿⣿⡿⠿⣿⣿⣿⣿⡿⢿⣿⣿⣿⣿⣿⣿⣿⣿⣿⣿⣿⣿⣿⢣⣿⣿⣿⣿⣿⣿⣿⣿⡏⢕⢅⢕⢕⢕⢕⢕⢕⢕⢕⢕⠀⠀⠀⠀⠀⠀⠀⠀⠀⠀⠀⠀⠀⢕⢜⣿⣿⣿⣿⣿⣿⣿⣿⣿⣿⠟⠙⠁⠀⠀⠀⠀⠀⠀⠀⠀⠀⠀⠀⠀⠀⠀⠀⠀⠀⠀⠀⠀⠀⠀⠀⠀⠀⠀⠀⠀⠀⠀⠀⠀⠀⠀⠀⠀⠀⠀⠀⠀⠀⠀⠀⠀⠀⠀⠀⠀⠀⠘⢿⣿⢇⠀⢿⣿⣿⣿⣿⣿⣿⣿⣿⣿⣿⣿⡇⢕⢕⢕⢸⢻⢇⢕⢕⢕⢕⢜⢝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⢕⢕⢕⠀⠀⠀⠁⢕⢕⢕⢕⢕⢕⢕⢕⢕⢟⣫⣵⣾⣿⣿⣿⣿⢿⢿⢿⢾⢽⢟⢟⢟⢟⢟⢟⢟⢟⢟⢟⢏⣿⣿⣿⣿⣿⣿⣿⣿⣿⢕⣕⡢⢕⢕⢕⢕⢕⢕⢕⢕⢕⠀⠀⠀⠀⠀⠀⠀⠀⠀⠀⠀⠀⠀⠀⢕⢿⣿⣿⣿⣿⣿⣿⠟⠋⠀⠀⠀⠀⠀⠀⠀⠀⠀⠀⠀⠀⠀⠀⠀⠀⠀⠀⠀⠀⠀⠀⠀⠀⠀⠀⠀⠀⠀⠀⠀⠀⠀⠀⠀⠀⠀⠀⠀⠀⠀⠀⠀⠀⠀⠀⠀⠀⠀⠀⠀⠀⠀⠀⠀⠙⣀⡀⠈⢟⢟⢟⢟⢟⢟⢟⢟⢟⢟⢟⢻⢕⢕⢕⢜⢕⢕⢇⢕⢕⢕⢕⢕⢕⢕⢝⢿⣿⣷⣯⣟⣿⢿⣿⣿⡇⢕⣕⣕⡕⢻⣿⣿⣿⣿⣿⣿⣿⣿⣿⣿⣿⣿⣿⣿⣿⠀</a:t>
            </a:r>
            <a:br/>
            <a:r>
              <a:t>⢕⢕⢕⢕⢕⢕⢕⢕⢕⢕⢕⢕⢕⢕⢕⢕⢕⢕⢸⣿⣿⢕⢕⢕⢕⢕⢕⢕⢕⢕⢕⢕⢕⢕⢔⢑⠑⠀⠑⢕⢕⠑⠀⠀⠀⠀⠅⢕⢕⢕⢕⣕⣵⣵⣾⣿⣿⢿⢟⢏⢕⢕⢕⠁⠁⠁⠁⠑⠑⠕⠕⢕⢕⢕⢕⢕⢕⢕⣼⣿⣿⣿⣿⣿⣿⣿⣿⡏⢱⣿⡕⢕⢕⢕⢕⢕⢕⢕⢕⠑⠀⠀⠀⠀⠀⠀⠀⠀⠀⠀⠀⠀⠀⠀⠁⠈⠉⠉⠉⠁⠁⠀⠀⠀⠀⠀⠀⠀⠀⠀⠀⠀⠀⠀⠀⠀⠀⠀⠀⠀⠀⠀⠀⠀⠀⠀⠀⠀⠀⠀⠀⠀⠀⠀⠀⠀⠀⠀⠀⠀⠀⠀⠀⠀⠀⠀⠀⠀⠀⠀⠀⠀⠀⠀⠀⠀⠀⠀⠀⠀⠘⢿⣷⣵⣕⢕⢕⢕⢕⢕⢕⢕⢕⢕⢸⢕⢕⢕⢑⠀⠀⠀⢕⢕⢕⢜⢕⢕⢕⢕⢱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⢀⠀⠀⠀⠀⢀⢄⢄⢄⠀⠀⠅⢕⣵⣾⣿⣿⢿⢟⢝⢕⢕⢕⢕⢕⢕⠕⠀⠀⠀⠀⠀⠀⠀⠀⠀⠁⠁⠑⠑⠕⢱⣿⣿⣿⣿⣿⣿⣿⣿⣿⢱⣾⣿⢕⢕⢕⢕⢕⢕⢕⢕⢕⠀⠀⠀⠀⠀⠀⠀⠀⠀⠀⠀⠀⠀⠀⠀⠀⠀⠀⠀⠀⠀⠀⠀⠀⠀⠀⠀⠀⠀⠀⠀⠀⠀⠀⠀⠀⠀⠀⠀⠀⠀⠀⠀⠀⠀⠀⠀⠀⠀⠀⠀⠀⠀⠀⠀⠀⠀⠀⠀⠀⠀⠀⠀⠀⠀⠀⠀⠀⠀⠀⠀⠀⠀⠀⠀⠀⠀⠀⠀⠀⠀⠀⢜⢛⢿⣿⣷⣧⣕⡕⢕⢕⢕⢕⢕⢸⢕⢕⢑⠀⠀⠀⠄⢕⢕⢕⢕⠁⠑⠑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⢀⠀⠀⠀⠕⠕⠑⠀⠀⣠⣵⣿⣿⡿⢏⢕⢕⢕⢕⢕⢕⢕⢕⢕⢕⢕⠀⠀⠀⠀⠀⠀⠀⠀⠀⠀⠀⠀⠀⠀⠁⠁⠁⠁⠉⠛⠻⢿⣿⡇⣾⣿⡟⢕⢕⢕⢕⠕⠑⠑⠁⠀⠀⠀⠀⠀⠀⠀⠀⠀⠀⠀⠀⠀⠀⠀⠀⠀⠀⠀⠀⠀⠀⠀⠀⠀⠀⠀⠀⠀⠀⠀⠀⠀⠀⠀⠀⠀⠀⠀⠀⠀⠀⠀⠀⠀⠀⠀⠀⠀⠀⠀⠀⠀⠀⠀⠀⠀⠀⠀⠀⠀⠀⠀⠀⠀⠀⠀⠀⠀⠀⠀⠀⠀⠀⠀⠀⠀⠀⠀⠀⠀⠀⢄⢕⢕⢕⢜⢝⢻⣿⣿⣷⣕⡕⢕⢕⢸⢕⢕⠀⠀⠀⠀⠀⠑⠑⠑⠀⠀⢄⡇⢄⠱⢇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⢄⠀⠀⠀⠀⠀⢠⣾⣿⣿⡿⢏⢕⢕⢕⢕⢕⢕⢕⢕⢕⢕⢕⢕⢕⠀⠀⠀⠀⠀⠀⠀⠀⠀⠀⠀⠀⠀⠀⠀⠀⠀⠀⠀⠀⠀⠀⠈⠐⢟⢻⠇⠑⠁⠀⠀⠀⠀⠀⠀⠀⠀⠀⠀⠀⠀⠀⠀⠀⠀⠀⠀⠀⠀⠀⠀⠀⠀⠀⠀⠀⠀⠀⠀⠀⠀⠀⠀⠀⠀⠀⠀⠀⠀⠀⠀⠀⠀⠀⠀⠀⠀⠀⠀⠀⠀⠀⠀⠀⠀⠀⠀⠀⠀⠀⠀⠀⠀⠀⠀⠀⠀⠀⠀⠀⠀⠀⠀⠀⠀⠀⠀⠀⠀⠀⠀⠀⠀⠀⠀⠀⠀⠑⠕⢕⢕⢕⢕⢕⢕⢝⢿⣿⣿⣧⣕⢸⢕⠀⠀⠀⢀⢀⢀⠀⠀⠀⠀⢄⢾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⢄⠀⠀⠀⢰⣿⣿⣿⢏⢕⢕⢕⢕⢕⢕⢕⢕⢕⢕⢕⢕⢕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⠁⠁⠁⠑⠝⠻⣿⣿⣷⣔⠀⠀⠀⠕⢕⢕⠀⠀⠀⢠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⠘⣿⡿⢇⢕⢕⠑⠑⠑⠁⠁⠁⠁⠁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⠉⢻⣿⣷⢄⠀⠀⠀⠀⠀⠀⢄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⠛⠁⠁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⣿⢔⢔⠀⠀⠀⠀⢄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⠀⠀⠀⠀⢀⢀⢄⢔⢔⢔⢕⢕⢕⢕⢕⢅⢅⠑⢀⢔⢄⢀⢄⢄⢄⢄⢄⢄⢀⢀⠀⠀⠀⠀⠀⠀⠀⠀⠀⠀⠀⠀⠀⠀⠀⠀⠀⠀⠀⠀⠀⠀⠀⠀⠀⠀⠀⠀⠀⠀⠀⠀⠀⠀⠀⠀⠀⠀⠀⠀⠀⠀⠀⠀⠀⠀⠀⠀⠀⠀⠀⠀⠀⠀⠀⠀⠀⠀⠀⠀⠁⠋⠕⠑⠀⠀⠀⢄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⠀⠀⠀⠀⠀⠀⠀⠀⠀⠀⠁⠑⠁⠀⠑⠑⠑⠑⠑⠑⠑⠑⠑⠑⠑⠐⠐⠑⠑⠀⠁⠁⠑⠑⠑⠑⠑⠑⠑⠑⠀⠀⠀⠀⠀⠀⠀⠀⠀⠀⠀⠀⠀⠀⠀⠀⠀⠀⠀⠀⠀⠀⠀⠀⠀⠀⠀⠀⠀⠀⠀⠀⠀⠀⠀⠀⠀⠀⠀⠀⠀⠀⠀⠀⠀⠀⠀⠀⠀⠀⠀⠀⠀⠀⠀⠀⠀⠀⠀⠀⠀⠀⠀⠀⠀⠀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⣆⢕⢌⢻⣿⣿⡿⣿⣿⣿⣿⣿⣿⣿⣷⢘⣿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⡟⢕⣸⣿⣿⣿⣿⣿⣿⣿⣿⣿⣿⣿⣿⣿⣷⡕⢕⢕⢝⠇⢜⢻⣿⣿⣿⣿⣿⣿⣇⢹⣿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⢕⣿⣿⣿⣿⣿⣿⣿⣿⣿⣿⣿⣿⣿⣿⣿⣿⣧⡺⣿⣷⡜⣕⢝⠿⠿⠿⠿⢿⢿⢕⢟⢻⢇⢻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⣿⡿⢕⢱⡟⢸⣿⣿⣿⣿⣿⣿⣿⣿⣿⣿⣿⣿⣿⣿⣿⣿⣿⣿⠎⢟⢇⢹⣇⢆⠀⠀⠀⠀⠁⠐⠀⠁⠑⠘⠻⣿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⡿⢕⢕⡟⢕⣿⣿⣿⣿⣿⣿⣿⣿⣿⣿⣿⣿⣿⣿⣿⣿⣿⣿⠑⠀⠀⠑⢕⣿⡕⢕⢄⢄⠁⠑⠀⠀⠀⠀⠀⠀⠘⠻⠿⢿⣿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⡿⢕⢕⣼⢏⢕⢻⢟⢟⢏⢝⢝⢝⢝⢝⢝⢝⢝⢝⢝⢝⢝⢝⠝⠀⠀⠀⠀⠕⢜⣿⡕⢇⢇⢔⠀⠀⠀⠀⠀⠀⠀⠀⠀⠀⠀⠜⢻⣿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⣿⠕⢕⢸⡟⢕⢜⢖⣕⣱⢵⢇⢕⢕⢕⢕⢕⣵⣵⣵⣷⢗⢷⣷⣾⡄⠀⠀⠀⠀⢕⣿⣧⢜⡇⠁⠀⠀⠀⠀⠀⠀⠀⠀⢕⠀⠀⠀⠁⢹⣿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⣿⢿⢇⠕⢑⣿⢇⢕⣵⡞⢏⣕⣵⣇⢕⢕⢕⢕⢕⢜⢍⢏⢕⢕⢕⢔⢻⣷⡀⠀⠀⠀⢕⢸⣿⡇⢸⢔⠀⠀⠀⠀⠀⠀⠀⢔⠕⠀⠀⠀⠀⠁⠈⠻⢿⣿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⣿⡿⣏⡕⢇⡕⢕⣸⡿⢕⢕⢇⣱⣾⣿⡟⢕⢕⢕⢕⢕⢕⢕⢕⢕⢕⢕⢕⢕⢕⢜⢳⡄⠀⠀⢕⢔⣿⣿⡡⣧⢀⠀⠀⠀⠀⠀⠀⢑⠀⠀⠀⠀⠀⠀⠀⠀⠐⠝⠻⢿⣿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⣿⡿⣫⢞⢏⢕⢱⢞⣆⣿⡇⢕⢡⣾⣿⣿⢏⢕⢕⢕⢕⢕⢕⢕⢕⢕⢕⢕⢕⢕⢱⢕⢕⠕⠝⣔⠀⠀⢕⣿⣿⣷⣿⢕⠀⠀⠀⠀⠀⠀⠀⠅⠀⠀⢄⢀⠀⠀⠀⠀⠀⠁⠐⠌⢙⢿⣿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⣿⢟⣵⠎⢕⢕⢑⡕⡇⣸⣿⣿⢕⢕⢸⣿⡿⢕⢕⢕⣱⢕⢕⣱⣵⣕⡕⢕⢕⠕⢕⠕⣸⣷⡜⢸⣧⡝⢇⢀⢕⢺⣽⣿⣿⡇⢄⠀⠀⠐⠑⢔⢔⢔⢔⢔⢕⢕⠀⠀⠀⠀⠀⠀⠀⠀⠁⠑⢸⣿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⣿⡿⣱⡟⢕⢕⢕⣵⣿⠹⢕⣿⣿⣟⢕⢕⢸⡟⣕⣵⣵⣾⣿⣿⣿⣿⣿⣿⣿⣿⣿⣷⣾⣿⣿⣿⣷⠱⢿⣷⡜⢕⢕⠸⣿⣿⡿⣟⢕⠀⠀⠀⠀⠀⠁⠕⢕⢕⠕⠁⠀⠔⠑⠑⠀⠀⠀⠀⠀⢀⣵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⣿⢫⣾⢏⢕⢕⣱⣾⡿⡇⡇⢱⢹⣿⡿⢕⢕⢜⣼⣿⣿⣿⣿⣿⣿⣿⣿⣿⣿⣿⣿⣿⣿⣿⣿⣿⣿⣿⡕⢹⢿⣿⢕⢕⢘⣿⣿⣿⠿⢕⠀⠀⠀⠀⠀⠀⠀⠅⠕⠀⠀⠀⠀⠀⠀⠀⠀⠀⠀⠔⣿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⣿⡿⣵⡿⢇⢕⢕⣼⣿⢟⣼⡇⢇⢱⣻⣿⣇⢕⢕⢱⣿⣿⣿⣿⣿⣿⣿⣿⣿⣿⣿⣿⣿⣿⣿⣿⣿⣿⣿⣿⡇⢕⢜⡏⢕⢕⠑⣿⣿⣿⠀⢕⢕⠀⠀⠀⢀⢀⠐⠔⢄⢁⢀⠀⠀⠀⠀⢀⢀⢄⠐⣰⣿⣿⣿⣿⣿⣿⣿⣿⣿⣿⣿⣿⣿⣿⣿⣿⣿⣿⣿⣿⣿⣿⣿⣿⣿⣿⣿⣿⣿⣿⣿⣿⣿⣿⣿⣿⣿⣿⣿⣿⣿⣿⣿⣿⣿⣿⣿⣿⣿⣿⣿⣿⣿⣿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⣭⣽⣿⣿⡏⣼⣿⢕⢕⢱⣾⣿⢏⣾⣿⢹⢕⢡⣸⣿⡯⢕⢕⢸⣿⣿⢏⣿⣿⣿⣿⣿⣿⣿⣿⣿⣿⣿⣿⣿⣿⣿⣿⣿⡇⢕⢔⢕⢕⢕⠈⣾⣿⣿⡌⡕⢕⠀⠀⠀⢕⢕⢕⢔⢅⣅⡑⢑⠑⢑⢁⢁⢅⢰⣱⣾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⠻⢟⣼⣟⢇⢕⣱⣿⣿⢣⣿⡿⢇⢸⡕⢜⢞⢟⣵⢕⢕⢕⢹⡏⣼⣿⣿⣿⣿⣿⣿⣿⣿⣿⣿⣿⣿⣿⣿⣿⣿⣿⡧⢕⢕⢕⢕⢕⢰⣿⣿⣿⡇⡇⢕⠀⠀⠀⠕⢜⢧⢕⢕⢝⢷⢕⢇⠑⠃⠈⠀⠀⠟⠟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⠀⣸⣿⢇⢕⣼⣿⡿⣳⣿⢏⢕⢕⢸⡇⠑⢁⣼⣿⢕⢕⢕⢕⢱⣿⣿⣿⣿⣿⣿⣿⣿⣿⣿⣿⣿⣿⣿⣿⣿⣿⣿⣿⢕⢕⢕⢕⢕⢸⣿⣿⣿⡕⠇⠁⠀⠀⠀⠀⠁⠑⠀⠀⠁⠑⠕⢕⢀⠀⠀⢄⢕⠆⠄⢀⠀⢀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⣷⣷⣷⣷⣷⣷⣷⣷⣷⣷⢳⣿⡝⢕⣰⣿⡿⣱⣿⡟⢕⢕⢕⢸⠃⢄⣼⣿⣿⡕⢕⢕⢕⣾⣿⣿⣿⣿⣿⣿⣿⣿⣿⣿⣿⣿⣿⣿⣿⣿⣿⣿⣯⢕⢕⢕⢕⢕⢼⢽⠟⠋⠁⠀⠀⢄⢀⠀⠀⠀⠀⠀⠀⠀⠀⠀⠀⠁⠇⢜⢜⢑⠁⢔⢕⢕⢑⣾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⡿⢿⢟⢇⣿⣧⢕⣵⣿⣿⢣⣿⢏⢕⢕⢕⢕⢕⣼⣾⣿⣿⣿⡗⢕⢕⢸⣿⣿⣿⣿⣿⣿⣿⣿⣿⣿⣿⣿⣿⣿⣿⣿⣿⡟⣿⣿⢕⠀⠁⠀⠀⠀⠀⠀⠀⠀⠀⢄⢕⢕⢕⢕⢔⣠⠀⢀⠀⠀⠀⠀⠀⠄⢀⢐⢀⢑⠄⠔⠁⣠⣿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⢟⢝⢱⢕⢕⢕⢕⣸⣿⡏⢱⣿⣿⢇⣿⢟⢕⢕⢕⢕⢕⢕⢜⢸⢟⢿⣿⣿⢕⢕⣼⣿⣿⣿⣿⣿⣿⣿⣿⣿⣿⣿⣿⣿⣿⣿⣿⣿⡇⢻⣿⢕⢕⠀⠀⠀⠀⠀⠀⠀⠀⢀⢕⢕⢕⢕⢸⣷⣿⡜⣿⣇⢄⢀⠀⠀⠀⠁⠑⠑⢑⢄⢔⣜⢿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⡿⣱⡯⢕⢱⢇⡅⢕⢕⣿⣧⢕⣿⣿⡏⣾⡟⢕⢕⢕⢕⢕⢸⡕⢕⡹⡕⢕⢜⢋⢕⢕⣿⣿⡇⣿⣿⣿⣿⣿⣿⣿⣿⣿⣿⣿⣿⣿⣿⣿⡇⢸⢙⢕⢑⠀⠀⠀⠀⠀⠀⠀⢀⢕⢕⢕⢜⢕⢕⣿⣿⡇⣿⣿⡕⢕⢔⢄⣀⢀⢀⠵⢲⢳⢕⢹⣧⢻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⣿⢇⢜⢕⢕⢕⢕⢕⢕⢰⣿⢻⣸⣿⡿⣸⣿⢇⢕⢕⢕⢕⢕⣼⢕⢕⣷⣧⣕⢕⢕⢕⢸⣿⣿⢕⣿⣿⣿⣿⣿⣿⣿⣿⣿⣿⣿⣿⣿⣿⣿⢇⢕⢜⢕⢕⢕⢔⢀⡀⢀⣀⡠⢕⢕⢕⢕⡕⡇⢕⢻⣿⣇⣿⣿⡇⢕⢕⡇⣿⡕⢕⢕⢕⢕⢕⢜⢝⡜⣿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⣿⡏⣼⡕⢕⢕⢕⢕⢕⢕⢸⣿⢕⣿⣿⢇⣿⣿⡕⢕⢕⡕⢕⢕⡟⢕⢱⣿⣿⣿⣿⣿⡇⢸⣿⡇⢱⣿⣿⣿⣿⣿⣿⣿⣿⣿⣿⣿⣿⣿⣿⣿⡇⢕⢕⢕⢕⢑⣾⣿⣿⣿⣿⣵⡕⢕⢕⢕⣷⣿⡕⢸⣿⡏⢸⣿⣷⢕⢕⡇⣿⣿⢕⢕⢕⢕⢕⢕⢕⣷⢜⣿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⣿⣑⢹⢇⡕⢕⢜⢕⢕⠕⢜⣿⢸⣿⡿⣸⣿⣿⡇⢕⣵⡇⢕⢕⢇⢕⢸⣿⣿⣿⣿⣿⢕⢕⣿⢕⢸⣿⣿⡟⢻⣿⣿⣿⣿⣿⣿⣿⣿⣿⣿⣿⢇⢕⢕⢕⢑⢱⣿⣿⣿⣿⣿⣿⣧⢕⢕⢕⣿⣿⡇⠘⣿⡇⣸⣿⣿⣕⣼⡇⠹⣿⢕⠕⢕⢕⢕⢕⣼⢟⡳⢻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⣿⢇⢕⢧⢕⣷⢕⢕⣵⢗⢕⠸⡇⣿⣿⡇⣿⣿⣿⣿⣿⣿⡇⢕⢕⢕⢕⢸⣿⣿⣿⣿⡿⢕⢱⡏⢕⢸⣿⣿⢕⢸⣷⢹⣿⣿⣿⣿⢻⣿⣿⣿⣏⢕⢕⢕⢕⢑⣸⣿⣿⢿⢿⢿⣿⣿⢕⢕⢕⣿⣿⣿⡕⣿⡇⣿⣿⣿⣷⣿⢇⢸⣿⢕⢕⢷⣕⢕⡾⢇⡼⡏⢜⣿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⣿⣱⢕⢜⢕⢕⣱⢟⢕⢕⢕⢃⢱⣿⣿⢹⣿⣿⣿⣿⡿⣿⡇⢕⢕⢕⢕⢸⣵⣵⣷⣷⡕⢕⠜⢕⢑⢕⣿⣿⡇⢘⣿⢸⣿⣿⣿⣿⡞⣿⣿⢻⢟⢕⢕⢕⢕⢀⣕⣵⣵⣷⣷⣷⣷⣷⡇⢕⢕⢹⣿⣿⡇⣿⢇⣿⣿⣿⣿⣿⢕⢸⣿⢕⢕⢕⢝⢷⡕⢕⢕⢕⢕⣿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⣿⣇⢕⢕⢕⡕⣿⢕⢕⣱⣵⢕⢸⣿⡟⣼⣿⣿⣿⣿⢕⢸⢇⢕⢕⢕⢕⢸⣿⣿⣿⣿⣷⢕⢕⢱⡣⡕⢏⣻⡇⢕⣿⡕⢻⣿⣿⣿⡕⢌⢇⢜⢕⢕⢕⢕⢕⢱⣿⣿⣿⣿⣿⣿⣿⣿⢇⢕⢕⣿⣿⣿⡇⣹⢕⣿⢷⣿⣿⣿⢕⢸⣿⢱⣧⣕⢕⢻⢇⡕⢕⢱⣸⣿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⣿⣮⠇⢕⢻⣷⣵⣝⡝⢕⡇⣿⡿⢑⣿⣿⣿⣿⡿⢕⢜⢕⢱⡇⢕⢕⢸⡿⢿⢿⠿⢿⢕⡇⣸⣿⣷⡜⢌⢕⢕⢸⡇⢸⣿⣿⣿⡇⢕⢕⢕⢕⢕⢕⢕⢕⣾⣿⣿⡿⠿⢿⢿⢿⢟⢕⢕⢕⣿⢿⣿⢇⢇⢕⣿⢸⣿⣿⡇⢕⢸⣿⢕⣕⣱⣵⣾⢟⢕⢕⢕⢟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⣷⣕⢰⡕⢝⢝⢟⢻⢇⣿⢇⢕⣿⣿⣿⣿⢕⢕⢕⢕⣼⣧⢅⢱⣧⣿⣿⣿⣿⣏⢕⢕⢜⢝⢻⢷⡕⢕⢕⢕⢻⡜⢻⣿⣿⣿⢕⢕⢕⢕⢱⢇⢕⢜⢏⢕⢔⢜⢟⢿⢿⢿⢷⢕⣱⣇⢿⢮⡛⢕⢕⢕⢕⢜⢏⣿⡇⢕⢸⣿⢜⢟⢝⢕⢕⡜⢕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⣷⡱⡕⢕⢳⢕⢸⡏⡇⢕⣿⣿⣿⡏⢕⢕⢕⠕⢝⢙⠁⢕⠀⢀⢀⠀⠀⢀⢀⠁⠑⢕⢕⢕⣵⣵⣅⢕⢫⡇⢕⢿⣿⣿⣇⠕⢕⢕⡾⣱⡕⢕⢕⠕⠁⢀⢀⢀⠀⢀⢐⢁⠀⠁⠈⠈⢏⢕⢕⢕⢕⢕⢕⢿⢇⢕⣾⣿⢕⢜⢕⢕⠜⢔⢕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⣿⡧⠑⠕⢕⢸⢡⡇⢕⢿⢹⣿⡇⢕⢕⢕⠕⠁⢀⢄⢔⢕⢕⠑⠀⠀⠀⠀⠀⠀⢀⠑⢜⢻⣿⣿⣿⣷⣵⣕⣧⣜⣹⣫⣔⢕⣾⣿⣿⢇⢕⢄⢔⠁⠀⠀⠀⠀⠀⠑⢕⢕⢔⢄⠀⠑⢕⢕⢕⢕⢕⢕⣏⢕⢕⣿⣿⢕⠇⠑⠁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⣿⢇⠀⠀⢔⢸⢜⡇⢕⢘⢕⢹⢕⢕⢕⢔⢀⠀⢕⣱⣵⣵⣡⣴⢄⠀⠀⠀⠀⠀⠀⢱⣅⢬⣿⣿⣿⣿⣿⣿⣿⣿⣿⣿⣿⣿⣿⣿⣇⢕⡕⣕⣴⡴⠀⠀⠀⠀⠀⠀⠁⣵⣵⣕⢕⢀⢔⢕⢕⣱⢕⢱⢫⢕⣸⣿⣿⢕⠀⠀⠀⢕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⡿⡕⠁⠀⠀⠁⢕⢸⡇⢕⢕⢕⢕⢕⢕⢕⢕⢕⢔⢸⣿⣿⣿⠀⢀⠀⠀⠀⠀⠀⠀⠀⢰⣿⣾⣿⣿⣿⣿⣿⣿⣿⣿⣿⣿⣿⣿⣿⣿⣿⣿⣿⢀⠀⠀⠀⢀⠀⠀⠀⠀⢀⣿⣿⡟⣱⣷⢕⢕⢱⣿⢕⢾⢸⢕⢸⣿⡏⡕⠀⠀⠀⠑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⢏⡶⠁⠀⠀⠀⠁⢡⣾⢇⢕⢕⢕⢱⣕⡕⢕⢕⢕⢱⣿⣿⣿⣿⣇⠅⢔⢀⢀⢑⢀⠄⠰⣼⣿⣿⣿⣿⣿⣿⣿⣿⣿⣿⣿⣿⣿⣿⣿⣿⣿⣿⣿⣇⠔⢔⢄⢁⢀⢄⢄⢄⣸⣿⣿⣿⣿⢇⢕⢑⣾⢏⢑⡏⢸⢕⢔⣿⣿⡇⠀⠀⠀⠀⢱⡕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⡿⢱⢟⠕⠀⠀⠀⠀⠀⢸⣿⢕⢕⢕⢕⢕⢟⣧⢕⢕⢕⢕⣿⣿⣿⣿⣿⣷⣅⠑⢕⢕⠕⣄⣴⣿⣿⣿⣿⣿⣿⣿⣿⣿⣿⣿⣿⣿⣿⣿⣿⣿⣿⣿⣿⣿⣮⣅⠑⣕⣕⢁⣠⣾⣿⣿⣿⣿⡟⢕⢱⡿⢇⢕⢞⢔⢸⢕⢕⣿⣿⠀⠀⠀⠀⠀⠁⢻⣎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⡟⡹⢏⠑⠀⠀⠀⠀⠀⠀⣫⡏⢕⢕⢕⢇⢕⢕⢍⢶⣇⢕⢕⣿⣿⣿⣷⣜⢝⠟⠻⠷⢗⣟⣿⣿⣿⣿⣿⣿⣿⣿⣿⣿⣿⣿⣿⣿⣿⣿⣿⣿⣿⣿⣿⣿⣿⣿⣟⡟⢗⠞⠟⠋⢙⢼⣻⣿⢟⢕⢱⢟⢕⢕⢱⢕⢕⢸⡕⢕⢸⣿⠀⠀⠀⠀⠀⠀⠘⢇⢇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⢏⢼⢕⢕⠀⠀⠀⠀⠀⠀⢄⢌⡕⢕⢕⢕⢕⢕⢕⢕⢕⢜⢕⢕⢿⡿⢟⢿⠏⢳⢗⢌⢝⢟⠿⣿⣿⣿⣿⣿⣿⣿⣿⣿⣿⣿⣿⣿⣿⣿⣿⣿⣿⣿⣿⣿⣿⣿⣿⣟⢝⢟⢟⢝⢜⠕⢻⠿⢟⢕⡱⢏⢱⢇⢕⡿⢕⢕⢸⡇⢕⢸⣿⠀⠀⠀⠀⠀⠀⠀⢕⢜⢵⢷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⣿⢏⢜⢕⢕⢱⢀⠀⠀⠀⠀⠀⢕⢕⢕⢕⡱⡕⢔⢕⢕⢕⢕⢕⢕⢕⢩⣿⢕⢕⢕⢕⢕⢕⢕⢕⢕⠔⣿⣿⣿⣿⣿⣿⣿⣿⣿⣿⡟⢪⣿⣿⣿⣿⣿⣿⣿⣿⣿⣿⣿⣇⠕⢕⢕⢕⢅⢕⢕⢇⢕⡕⢕⡱⢇⢕⢸⡇⢕⢕⢸⡇⢕⢸⣿⢕⠀⠀⠀⠀⠀⢀⢕⢕⢜⢏⣿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⣿⡏⢕⢕⣱⢱⢇⢕⢔⢠⣤⣴⣴⢕⢕⢕⢕⢡⢕⢕⢑⢕⢕⢕⢕⢸⣾⣧⢻⢇⢕⢕⢕⢕⢕⠕⠕⢕⣱⣿⣿⣿⣿⣿⣿⣿⣿⣿⣿⣿⣾⣿⣿⣿⣿⣿⣿⣿⣿⣿⣿⣿⣿⣴⣕⢕⢕⢕⢕⢕⣵⡟⢕⢕⢕⢕⢕⣿⢕⢅⢕⢜⡇⢕⢜⣿⢱⣷⣴⣴⢔⢕⢕⢇⢱⢕⢕⢸⣿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⣿⡿⢕⢕⣱⡇⡿⢕⢕⢕⣾⣿⣿⡇⢕⢕⢕⢕⢨⡇⢕⢕⢕⢕⢕⢕⢕⢕⢕⢜⢿⣷⣷⣷⣷⣶⣶⣿⣿⣿⣿⣿⣿⣿⣿⣿⣿⣿⣿⣿⣿⣿⣿⣿⣿⣿⣿⣿⣿⣿⣿⣿⣿⣿⣿⣿⣷⣇⣵⣷⣾⢏⢑⢎⢕⢕⢕⣸⣟⢕⢕⢕⢕⢹⢕⢕⡿⢺⣿⣿⣿⡕⢕⢕⢕⢜⣇⢕⢕⠉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⣿⣿⢇⢕⣱⣿⢹⢕⢕⢕⣸⣿⣿⣿⡇⢕⢕⢕⢕⣘⡇⢕⢕⢐⡕⢕⢕⢕⢕⢕⢕⢜⢿⣿⣿⣿⣿⣿⣿⣿⣿⣿⣿⣿⣿⣿⣿⣿⣿⣿⣿⣿⣿⣿⣿⣿⣿⣿⣿⣿⣿⣿⣿⣿⣿⣿⣿⣿⣿⡿⢟⣣⢕⢕⢕⢕⢕⢕⣿⡿⣕⢕⢕⢕⢸⢕⢕⢳⢜⣿⣿⣿⣇⢕⢕⢸⢸⣿⢕⢕⠀⠀⠀⠀⠀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⣿⣿⡿⢕⢱⣿⣿⢨⢕⢕⢱⣿⣿⣿⣿⡇⢕⢕⢕⡕⢨⣇⢕⢕⢕⢕⢕⢕⢕⢕⢕⢕⢕⢜⢻⣿⣿⣿⣿⣿⣿⣿⣿⣿⣿⡏⠈⠛⢟⢟⢏⢝⢙⢙⢝⢝⢟⢟⠟⠋⢜⣿⣿⣿⣿⣿⣿⣿⣿⣿⣿⡿⢇⢕⢕⢕⢕⢕⣸⡏⢧⢇⢕⢕⢕⢜⡕⢕⢱⢕⢝⢝⢝⢝⢕⢕⢌⢸⣿⢕⢕⠀⠀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⣿⣿⣿⡇⢕⣿⣿⡇⡝⢕⢕⣼⣿⣿⣿⣿⡇⢕⢕⢕⢇⢔⢌⡕⢕⢕⢕⢱⢕⢕⢕⢕⢕⢕⢕⢕⢜⢻⣿⣿⣿⣿⣿⣿⣿⣿⣧⡄⢄⢕⢕⢕⢕⢕⢕⢕⢕⢕⢕⢔⢄⣱⣿⣿⣿⣿⣿⣿⣿⣿⡿⢏⢕⢕⢕⢕⢕⢕⢕⡯⢜⢟⢕⢕⢕⢕⢕⢕⢕⢕⢕⢕⢕⢕⢕⢕⢕⢕⢸⣿⠁⢕⠀⠀⠀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⣿⣿⣿⡇⢱⣿⣿⡇⡇⢕⢕⣿⣿⣿⣿⢏⡕⢕⢕⢕⢕⢕⢝⢵⢕⢕⢕⢕⢱⢕⢕⢕⢕⢕⢕⢕⢕⢕⢜⢟⢿⣿⣿⣿⣿⣿⣿⣷⣧⣵⣕⡕⢕⣕⢕⢕⢕⣕⣱⣥⣾⣿⣿⣿⣿⣿⣿⡿⢟⢏⢕⢕⢕⢕⢕⢕⢕⢕⡽⢕⡞⢕⢕⢕⢕⢕⢕⢕⢕⢕⢱⣧⡕⢕⢕⢕⢕⢕⢸⣿⠀⢕⠀⠀⠀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⢿⢻⢿⢇⢞⢿⢿⢇⢕⢕⢸⢿⢻⢿⣣⣟⡇⢕⢕⢕⢕⢕⢕⢕⢕⢕⢕⢕⢕⢕⢕⢔⢕⢕⢕⢕⢕⢕⢕⢕⢕⢜⢝⢻⢿⣿⣿⣿⣿⣿⣿⣿⣿⣿⣿⣿⣿⣿⣿⣿⣿⣿⣿⣿⢿⢟⢕⢕⢅⢕⢕⢕⢕⢕⢕⢕⢕⣸⢕⢰⢕⢕⢕⢕⢕⢕⢕⢕⢕⢕⢘⣿⣿⣇⢕⢕⢕⢕⢜⠟⠄⢅⠄⠄⠄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⠀⠀⠀⠀⠀⠀⠀⠀⢕⢕⢕⣴⣰⣚⡿⢟⢏⢕⢕⢕⢕⢕⢕⢕⢕⡕⢕⢕⢕⢕⢜⢕⢕⢕⢕⢕⢕⢕⢕⢕⢕⢕⢕⢕⢕⢜⢝⢟⢿⣿⣿⣿⣿⣿⣿⣿⣿⣿⣿⡿⢟⢟⢝⢕⢕⢕⢕⢕⢕⢕⢕⢕⢕⢕⢕⢕⢕⢇⢕⢕⢕⢕⢕⢕⢕⢕⢕⢕⢕⢕⢕⢜⢹⢿⣇⢕⢕⢕⢑⠀⠀⠁⠀⠀⠀⠀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⣷⣿⣿⣿⢿⢏⢕⢣⡇⢕⢱⢭⣿⢏⢕⢕⢕⢕⢕⢕⢕⢕⢕⢕⢕⢜⢇⢕⢕⢕⢕⢕⢕⢕⠕⠕⠕⠕⢕⢕⢕⢕⢕⢕⢕⢕⢕⢕⢕⢕⢝⢟⢿⢿⣿⢿⢟⢝⢕⢕⢕⢕⢕⢕⢕⢕⢕⢕⢕⢕⢕⢕⢕⢕⢕⠱⢞⢕⢕⢕⢰⡕⢕⢕⢕⢕⢕⢕⠕⢀⢕⢕⢕⢕⢜⢕⢕⣧⣼⣟⣷⣴⢄⠀⠀⠀⠀⠀⠀⠀⠀⠀⠑⠍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⣿⣿⢿⢟⢕⢕⢕⢕⢕⢕⢕⢕⢕⢕⢕⢕⢕⢕⢕⢕⢕⢕⢕⢕⢕⢕⢨⢕⢑⢕⢕⢕⢕⢕⢕⢕⢕⢕⢕⢕⢕⢕⢕⢕⢕⢕⢕⠑⢕⢕⢕⢕⢕⢕⢕⢕⢕⢕⢕⢕⣕⢕⢕⠕⢕⢕⢕⢕⢕⢕⢕⢕⢕⢕⢕⢕⢕⢑⣾⢕⢕⢨⡇⢕⢕⢕⢕⢕⢕⠀⢔⢔⢕⢕⢕⢕⢕⢕⢕⢕⢝⢝⢕⢱⠕⢝⢻⣷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⣿⣿⡿⢏⢕⢕⢕⢕⢕⢕⣱⠇⢕⢕⢕⢕⢕⢕⢕⢕⢕⢕⢕⢕⢕⢕⢕⢕⢕⢔⣜⣇⢕⢕⢕⢕⢕⢕⢕⢕⢕⢕⢕⢅⢅⢅⢅⠕⠁⠀⢄⢕⢕⢕⢕⢕⢕⢕⢕⢕⣱⣶⣿⣿⢕⢕⢀⠀⠑⠔⢔⢔⢕⢕⢕⢕⢕⢕⢕⣱⣿⢇⢕⢕⢕⢕⢕⢕⢕⢕⢕⠕⢄⢕⢕⢕⢕⢕⢕⢕⢕⢕⢕⠁⢧⢕⢕⢕⢕⢕⢕⢝⢕⠄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⣿⣿⢟⢝⢕⣕⣵⣾⢕⢕⢕⢰⡟⢄⢕⠕⠕⢕⠁⢕⢕⢕⢔⢕⢕⢕⢕⢕⢕⢕⢕⢕⣿⣽⢕⢕⢕⢕⢕⢕⢕⢕⢕⢕⢕⢕⠑⠁⠀⠀⠀⢄⢕⢕⢕⢑⣵⣷⣶⣿⣿⣿⣿⣿⣿⣿⢕⢕⢕⢀⠀⠀⠀⠑⠑⢕⢕⢕⢕⢕⢕⢞⡟⢕⢕⢕⢕⢕⢕⢕⢕⢕⠕⢀⢕⢕⢕⢕⢕⢕⢕⢕⢕⢕⢕⢕⢰⣄⢕⢕⢕⠀⠁⠑⢕⢔⢄⠀⠀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⢟⢕⢕⣱⣾⣿⣿⡿⢕⠕⢱⣿⡇⢕⠀⠀⠀⠀⠀⢕⢕⢕⢕⢕⢕⢕⢕⢕⢕⢕⢱⢇⣿⢾⡇⢕⢕⢕⢕⢕⢕⢕⢕⠑⠁⠀⠀⠀⠀⠀⠀⢕⢕⢕⢕⣿⣿⣿⣿⣿⣿⣿⣿⣿⣿⣿⢕⢕⢕⢕⠀⠀⠀⠀⠀⠁⢕⢕⢕⢕⢔⠑⠁⠁⠁⠁⠕⢕⢕⢕⢕⢕⢄⢕⢕⢕⢕⢕⢕⢕⠑⠀⠀⠁⠁⢕⠕⣿⣧⢕⢕⠀⠀⢄⡇⠑⠕⢕⢄⠀⠀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⡿⢕⢕⣵⣿⣿⣿⣿⣿⡇⢕⢱⣿⣿⢇⢕⠀⠀⢀⠀⠀⢕⢕⢕⢕⢕⢕⢕⢕⠕⢕⠱⠡⢅⣿⣾⡗⢕⢕⢕⢕⢕⢕⢕⠀⠀⠀⠀⠀⠀⠀⠀⠀⢕⢕⢕⢱⣿⣿⣿⣿⣿⣿⣿⣿⣿⣿⣿⢕⢕⢕⢕⠀⠀⠀⠀⠀⠀⠀⠕⢕⠕⢁⠔⢕⢕⢕⢕⠀⠑⠕⠕⠕⠑⠑⠑⠁⠁⠁⠁⠁⠁⠀⠀⢀⠀⠀⠑⢕⠛⠛⠃⢕⠀⠀⠑⠛⠃⠀⠁⠑⢔⠀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⢔⢄⢀⠀⠄⢕⢕⢕⢕⢕⠕⢸⢿⢿⢿⢿⣿⣿⢏⢕⣷⣿⣿⣿⣿⣿⣿⣿⢕⢄⣿⣿⣿⢕⢑⠀⠀⢕⠀⢕⢕⢕⢕⢕⠁⢕⢕⣔⣴⣶⣷⣧⢕⣿⢇⠈⢕⢕⢕⢕⢕⢕⠑⠀⠀⠀⠀⠀⠀⠀⠀⠀⢕⢕⢕⢰⣿⣿⣿⣿⣿⣿⣿⣿⣿⣿⡿⢕⢕⢕⢕⠀⠀⠀⠀⠀⠀⠀⠀⠀⢄⢄⠀⠁⠁⠁⠀⠀⠀⠀⠀⠀⠀⠀⠀⠀⠀⠀⠀⠀⠀⠀⠀⠔⡔⠀⢀⢕⢄⣕⣐⠀⠀⠀⠀⠀⠁⢁⣀⣄⣕⡕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⢕⢕⢕⢕⢅⢕⢕⢕⢕⢕⢕⢕⢕⢕⢕⢕⡿⢇⢑⣾⣿⣿⣿⣿⣿⣿⣿⣿⠀⣼⣿⣿⣿⣷⣵⣕⣑⣕⢀⢕⢕⢕⢕⢑⣴⣾⣿⣿⣿⣿⣿⡏⢕⣿⢕⢕⡕⢕⢕⢕⢕⢕⠁⠀⠀⠀⠀⠀⠀⠀⠀⠀⢕⢕⢕⢸⣿⣿⣿⣿⣿⣿⣿⣿⣿⣿⢕⢕⢕⢕⢕⠀⠀⠀⠀⠀⠀⠀⠀⠀⠅⢕⠑⠀⢀⠀⠀⠀⠀⠀⠀⠀⠀⠀⠀⠀⠀⠀⠀⠀⠀⠀⠀⠀⠁⠐⠑⠞⠿⠟⠛⠖⠀⠂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⢕⢕⢕⢕⢕⢕⢕⢕⢕⢕⢕⢕⢇⢱⣿⣿⣿⣿⣿⣿⣿⣿⣿⡏⢱⣿⣿⣿⣿⣿⣿⣿⣿⣿⣧⣕⡕⢕⢱⣿⣿⣿⣿⣿⣿⣿⣿⢕⢸⡏⢑⢕⢕⢕⢕⢕⢕⢕⠀⠀⠀⠀⠀⠀⠀⠀⠀⠀⢕⢕⢑⠼⣿⣿⣿⣿⣿⣿⣿⣿⣿⣇⢑⢕⢕⢕⠕⠀⠀⠀⠀⠀⠀⠀⠀⠀⠀⠁⠀⠐⠀⠀⠀⠀⠀⠀⠀⠀⠀⠀⠀⠀⠀⠀⠀⠀⠀⠀⠀⠀⠀⠀⠀⠀⠀⠀⠀⠀⠀⠀⠀⠀⢔⣔⡀⠀⠀⠀⢕⢕⢕⠀⣀⣀⣐⣔⣕⣼⣿⣿⣾⣽⣿⡿⣿⣿⣿⣿⣿⢿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⢕⢕⢕⢕⠔⢕⢕⢕⢕⢕⢕⢕⢕⢕⢕⢕⢕⣿⣿⣿⣿⣿⣿⣿⣿⣿⣿⡇⣾⣿⣿⣿⣿⣿⣿⣿⣿⣿⣿⣿⣿⣣⣿⣿⣿⣿⣿⣿⣿⣿⢏⢕⢜⢕⢕⢔⢕⢕⢕⢕⢕⢕⠀⠀⠀⠀⠀⠀⠀⠀⠀⠀⠁⣷⣆⣝⣿⣿⣿⣿⣿⣿⣿⣿⡝⣬⣇⣁⣵⡵⠀⠀⠀⠀⠀⠀⠀⠀⠀⠀⠀⠀⠀⠀⠀⠀⠀⠀⠀⠀⠀⠀⠀⠀⠀⠀⠀⠀⠀⠀⠀⠀⠀⠀⠀⠀⠀⠀⠀⠀⠀⠀⠀⠀⠀⠀⠀⠙⠳⣴⣴⡔⠁⣵⡕⢴⣿⣿⣿⣿⣿⣿⣿⣿⣿⣿⣿⣿⣿⣿⣽⣻⢇⢕⢕⢕⢜⢝⢻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⢕⢕⠀⠀⠀⠁⢕⢕⢕⢕⢕⢕⢕⢕⢕⢕⣻⡿⢟⣫⣽⣽⣽⣽⣽⣝⢻⢷⣿⣿⣿⣿⣿⣿⣿⣿⣿⣿⣿⣿⢳⣿⣿⣿⣿⣿⣿⣿⣿⢏⡕⠰⢕⢕⢔⢕⢕⢕⢕⢕⢕⠀⠀⠀⠀⠀⠀⠀⠀⠀⠀⠀⠀⢹⣿⣿⣿⣿⣿⣿⣿⣿⣽⣿⣿⣿⡿⠟⠋⠁⠀⠀⠀⠀⠀⠀⠀⠀⠀⠀⠀⠀⠀⠀⠀⠀⠀⠀⠀⠀⠀⠀⠀⠀⠀⠀⠀⠀⠀⠀⠀⠀⠀⠀⠀⠀⠀⠀⠀⠀⠀⠀⠀⠀⠀⠀⠀⠀⠀⠘⢿⡇⠀⣿⣷⢸⣿⣿⣿⣿⣿⣿⣿⣿⣿⡏⢝⢻⢿⣿⣿⢏⢕⢕⢕⢕⢕⢕⢕⢕⢝⢻⣿⣿⣿⣿⣿⣿⣷⢾⢟⢟⢟⢝⣱⣾⣿⢇⢱⣿⣿⣿⣿⣿⣿⣿⣿⣿⣿⣿⣿⠀</a:t>
            </a:r>
            <a:br/>
            <a:r>
              <a:t>⢕⢕⢕⢕⢕⢕⢕⢕⢕⢕⢕⢕⢕⢕⢕⣿⡇⣿⣿⢿⢿⢿⢿⢿⣿⡕⢕⢕⢕⢕⢕⢕⢕⢕⠕⠕⠑⢕⢕⢕⢕⠀⠀⠀⠀⠁⢕⢕⢕⢕⢕⢕⢕⢕⣑⣵⣾⣿⣿⣿⡿⢿⢟⢟⢟⢟⢗⢜⢻⣿⣿⣿⣿⣿⣿⣿⣿⣿⢏⣿⣿⣿⣿⣿⣿⣿⣿⡿⢕⡕⡇⢕⢕⢕⢕⢕⢕⢕⢕⢕⠀⠀⠀⠀⠀⠀⠀⠀⠀⠀⠀⠀⠀⢜⢽⣿⣿⣿⣿⣿⣿⣿⣿⠟⠑⠀⠀⠀⠀⠀⠀⠀⠀⠀⠀⠀⠀⠀⠀⠀⠀⠀⠀⠀⠀⠀⠀⠀⠀⠀⠀⠀⠀⠀⠀⠀⠀⠀⠀⠀⠀⠀⠀⠀⠀⠀⠀⠀⠀⠀⠀⠀⠀⠀⠀⠀⠀⠀⠀⠀⠕⣰⣝⢿⡎⣿⣿⣿⣿⣿⣿⣿⣿⣿⡇⢕⢕⢕⢸⢏⠅⠁⠑⢕⢕⢕⢕⢕⢕⢕⢕⢜⣿⣿⣿⣿⣿⣿⣇⢜⣿⣿⢿⢟⢏⣕⣵⣿⣿⣿⣿⣿⣿⣿⣿⣿⣿⣿⣿⣿⠀</a:t>
            </a:r>
            <a:br/>
            <a:r>
              <a:t>⢕⢕⢕⢕⢕⢕⢕⢕⢕⢕⢕⢕⢕⢕⢕⢕⢕⢕⢕⣕⣕⢕⢕⢕⢕⢕⢕⢕⢕⢕⢕⢕⢕⢕⢔⠀⠀⠀⠁⠁⠀⢀⢀⢀⠀⠀⠁⢕⢕⢕⣱⣵⣾⣿⣿⡿⢟⢏⢕⢕⢕⢕⠕⠕⠕⠕⠕⢕⢕⢝⢟⢟⢟⢟⢟⢟⢟⢟⣾⣿⣿⣿⣿⣿⣿⣿⣿⢇⣼⣷⢕⢕⢕⢕⢕⢕⢕⢕⢕⠕⠀⠀⠀⠀⠀⠀⠀⠀⠀⠀⠀⠀⠀⠁⠘⠘⠙⠉⠉⠉⠉⠉⠀⠀⠀⠀⠀⠀⠀⠀⠀⠀⠀⠀⠀⠀⠀⠀⠀⠀⠀⠀⠀⠀⠀⠀⠀⠀⠀⠀⠀⠀⠀⠀⠀⠀⠀⠀⠀⠀⠀⠀⠀⠀⠀⠀⠀⠀⠀⠀⠀⠀⠀⠀⠀⠀⠀⠀⠀⠀⠀⠈⢻⣿⣷⣽⡟⢟⢟⢟⢟⢟⢟⢟⢻⢕⢕⢕⢔⠁⠀⠀⢄⢕⢕⢕⢕⠕⠕⢕⢱⣷⣷⣯⣟⡿⢿⣿⣿⡇⢕⣕⣕⡕⢻⣿⣿⣿⣿⣿⣿⣿⣿⣿⣿⣿⣿⣿⣿⣿⠀</a:t>
            </a:r>
            <a:br/>
            <a:r>
              <a:t>⢕⢕⢕⢕⢕⢕⢕⢕⢕⢕⢕⢕⢕⢕⢕⢕⢕⢕⢸⣿⣿⢕⢕⢕⢕⢕⢕⢕⢕⢕⢕⢕⢕⢕⢕⢕⠀⠀⠀⠀⢔⢕⢕⠑⠀⠀⠀⣡⣷⣿⣿⡿⢟⢏⢕⢕⢕⢕⢕⢕⢕⢕⠀⠀⠀⠀⠀⠀⠁⠁⠐⠀⠀⠀⠁⠁⠑⢸⣿⣿⣿⣿⣿⣿⣿⣿⡟⣱⣿⡇⢕⢕⢕⢕⢕⢕⢕⢕⢕⠀⠀⠀⠀⠀⠀⠀⠀⠀⠀⠀⠀⠀⠀⠀⠀⠀⠀⠀⠀⠀⠀⠀⠀⠀⠀⠀⠀⠀⠀⠀⠀⠀⠀⠀⠀⠀⠀⠀⠀⠀⠀⠀⠀⠀⠀⠀⠀⠀⠀⠀⠀⠀⠀⠀⠀⠀⠀⠀⠀⠀⠀⠀⠀⠀⠀⠀⠀⠀⠀⠀⠀⠀⠀⠀⠀⠀⠀⠀⠀⠀⠀⠀⢑⢝⢻⢿⣿⣷⣧⣕⢕⢕⢕⢕⢸⢕⢕⢕⠀⠀⠀⠀⠁⠕⢕⠕⠁⠀⠀⠱⢾⣿⣿⣿⣿⣿⣿⣷⣽⣇⢕⣿⣿⢇⢸⣿⣿⣿⣿⣿⣿⣿⣿⣿⣿⣿⣿⣿⣿⣿⠀</a:t>
            </a:r>
            <a:br/>
            <a:r>
              <a:t>⢕⢕⢕⢕⢕⢕⢕⢕⢕⢕⢕⢕⢕⢕⢕⢕⢕⢕⢸⣿⡿⢕⢕⢕⢕⢕⢕⢕⢕⢕⢕⢕⢕⢕⢕⢕⢕⠀⠀⠀⠁⠁⠀⠀⢀⣤⣾⣿⣿⢟⢝⢕⢕⢕⢕⢕⢕⢕⢕⢕⢕⢕⠀⠀⠀⠀⠀⠀⠀⠀⠀⠀⠀⠀⠀⠀⠀⠈⠉⠉⠙⠛⠿⢿⣿⣿⢃⣿⣿⢕⢕⢕⢕⢕⠕⠑⠑⠁⠀⠀⠀⠀⠀⠀⠀⠀⠀⠀⠀⠀⠀⠀⠀⠀⠀⠀⠀⠀⠀⠀⠀⠀⠀⠀⠀⠀⠀⠀⠀⠀⠀⠀⠀⠀⠀⠀⠀⠀⠀⠀⠀⠀⠀⠀⠀⠀⠀⠀⠀⠀⠀⠀⠀⠀⠀⠀⠀⠀⠀⠀⠀⠀⠀⠀⠀⠀⠀⠀⠀⠀⠀⠀⠀⠀⠀⠀⠀⠀⠀⠀⠀⠀⢕⢕⢕⢕⢝⢟⢿⣿⣿⣧⣕⢕⢸⢕⢕⠀⠀⠀⠀⠀⠀⠀⠀⠀⠀⢀⢔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⢕⢕⢀⠀⠀⠀⠀⣰⣿⣿⣿⢟⢕⢕⢕⢕⢕⢕⢕⢕⢕⢕⢕⢕⢕⢕⠀⠀⠀⠀⠀⠀⠀⠀⠀⠀⠀⠀⠀⠀⠀⠀⠀⠀⠀⠀⠀⠀⠙⠏⢚⢻⠟⠑⠑⠁⠀⠀⠀⠀⠀⠀⠀⠀⠀⠀⠀⠀⠀⠀⠀⠀⠀⠀⠀⠀⠀⠀⠀⠀⠀⠀⠀⠀⠀⠀⠀⠀⠀⠀⠀⠀⠀⠀⠀⠀⠀⠀⠀⠀⠀⠀⠀⠀⠀⠀⠀⠀⠀⠀⠀⠀⠀⠀⠀⠀⠀⠀⠀⠀⠀⠀⠀⠀⠀⠀⠀⠀⠀⠀⠀⠀⠀⠀⠀⠀⠀⠀⠀⠀⠀⠀⠀⠀⠀⠔⢕⢕⢕⢕⢕⢕⢕⢜⢻⣿⣿⣷⣜⡕⠀⠀⠀⠀⢔⢕⢄⠀⠀⠀⢀⢕⡕⢄⠑⡱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⠀⠀⠀⢸⣿⣿⡿⢏⢕⢕⢕⢕⢕⢕⢕⢕⢕⢕⢕⢕⢕⠕⠑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⠑⠑⠑⠑⠑⠜⢻⣿⣿⣿⣦⡀⠀⠀⠁⠑⠁⠀⠀⢄⡵⢿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⢕⢕⠀⠀⠀⣿⡿⢕⢕⢕⠕⠕⠑⠑⠑⠑⠑⠑⠑⠕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⠻⣿⣷⢀⢀⠀⠀⠀⠀⢄⣼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⠙⠁⠀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⠹⡟⢕⢕⠀⠀⠀⢀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⠀⠀⠀⠀⠀⠀⢀⢄⢄⢄⢔⢔⢔⢔⢔⢀⢀⠔⢀⠀⢀⠐⢀⢀⢀⢄⢀⢀⠀⠀⠀⠀⠀⠀⠀⠀⠀⠀⠀⠀⠀⠀⠀⠀⠀⠀⠀⠀⠀⠀⠀⠀⠀⠀⠀⠀⠀⠀⠀⠀⠀⠀⠀⠀⠀⠀⠀⠀⠀⠀⠀⠀⠀⠀⠀⠀⠀⠀⠀⠀⠀⠀⠀⠀⠀⠀⠀⠀⠀⠀⠀⠀⠁⠀⠀⠀⠀⢄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⠐⠐⠐⢑⢅⢕⢕⢕⢕⢕⢕⢕⢕⢕⢕⢕⢅⢄⢕⠕⢁⠑⠕⢕⢕⢕⢕⠕⢕⢕⠔⠀⠀⠀⠀⠀⠀⠀⠀⠀⠀⠀⠀⠀⠀⠀⠀⠀⠀⠀⠀⠀⠀⠀⠀⠀⠀⠀⠀⠀⠀⠀⠀⠀⠀⠀⠀⠀⠀⠀⠀⠀⠀⠀⠀⠀⠀⠀⠀⠀⠀⠀⠀⠀⠀⠀⠀⠀⠀⠀⠀⠀⠀⠀⠀⠀⢄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⠀⠀⠀⠀⠀⠀⠑⠑⠁⠐⠐⠑⠑⠑⠑⠑⠑⠑⠑⠑⠑⠑⠑⠑⠑⠑⠑⠑⠑⠑⠑⠑⠑⠑⠑⠑⠀⠀⠐⠀⠀⠀⠐⠑⠐⠐⠀⠀⠀⠀⠀⠀⠀⠀⠀⠀⠀⠀⠀⠀⠀⠀⠀⠀⠀⠀⠀⠀⠀⠀⠀⠀⠀⠀⠀⠀⠀⠀⠀⠀⠀⠀⠀⠀⠀⠀⠀⠀⠀⠀⠀⠀⠀⠀⠀⠀⠀⠀⠀⠀⠀⠀⠀⠀⠐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⢟⣹⣿⣿⣿⣿⣿⣿⣿⣿⣿⣿⣿⣿⣿⣇⢕⢕⢝⢿⡇⢹⣿⣿⣿⣿⣿⣿⣿⣧⢹⣿⣷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⢟⢱⢕⣿⣿⣿⣿⣿⣿⣿⣿⣿⣿⣿⣿⣿⣿⣿⣷⣕⢱⣵⣼⢕⡜⢻⣿⣿⣿⣿⣿⣿⡕⢿⣿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⡟⢸⣿⣿⣿⣿⣿⣿⣿⣿⣿⣿⣿⣿⣿⣿⣿⣿⣿⣧⡝⢿⡇⢻⡕⢌⠉⠉⠉⠉⠝⢅⠑⠘⠜⢜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⡿⢇⢕⡾⢕⣿⣿⣿⣿⣿⣿⣿⣿⣿⣿⣿⣿⣿⣿⣿⣿⣿⣿⡟⠁⠁⠝⢔⣿⡕⢆⢀⠀⠄⢐⠀⠀⠁⠀⠀⠁⠹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⣿⢕⢕⣼⢇⢕⣿⣿⣿⢿⢿⢿⢿⢿⢿⢿⢿⢿⢿⢿⢿⢿⢿⢿⠀⠀⠀⠀⠑⢸⣷⡔⠎⢇⢄⠀⠀⠀⠀⠀⠀⠀⠀⠀⠉⠉⠛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⢇⢕⢱⡿⢕⢱⡹⡱⢕⢕⢕⢕⢕⢕⢕⢕⢕⢕⢕⣕⣕⣕⣕⣕⢀⠀⠀⠀⠀⢕⣿⣧⢸⡕⠕⠀⠀⠀⠀⠀⠀⠀⠀⠀⢄⠀⠀⠐⠝⣿⣿⣿⣿⣿⣿⣿⣿⣿⣿⣿⣿⣿⣿⣿⣿⣿⣿⣿⣿⣿⣿⣿⣿⣿⣿⣿⣿⣿⣿⣿⣿⣿⣿⣿⣿⣿⣿⣿⣿⣿⣿⣿⢝⢝⢾⢏⢱⣿⣿⣿⣿⣿⣿⣿⣿⣿⣿⣿⣿⣿⣿⣿⣿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⢇⢁⢕⣿⢇⢕⢜⣱⢷⢞⢝⢕⢕⢕⢕⢕⢜⢻⢿⡿⢿⢕⢜⢟⢿⣇⠀⠀⠀⠀⢕⢾⣿⡇⢹⡄⠀⠀⠀⠀⠀⠀⠀⠀⢔⠁⠀⠀⠀⠀⠙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⡿⣛⡕⢕⢕⢸⡿⢕⢱⢟⢕⣱⣾⣿⢇⢕⢕⢕⢕⢕⢕⢕⢕⢕⢕⢕⢕⢔⢻⣇⠀⠀⠀⠑⢈⣿⣿⡜⣇⢀⠀⠀⠀⠀⠀⠀⢐⠕⠀⠀⠀⠀⠀⠀⠀⠜⠻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⢟⣫⠞⢕⢱⢨⣗⣿⡇⢕⢜⣱⣾⣿⡿⢇⢕⢕⢕⢕⢕⢕⢕⢕⢕⢕⢕⢕⢕⢕⢕⢜⢧⡀⠀⠀⢜⢹⣿⣇⣽⡇⠀⠀⠀⠀⠀⠀⠀⠔⠀⠀⠀⠀⠀⠀⠀⠀⠁⠐⠝⢟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⢟⡵⢟⡕⢇⡕⢇⣼⣾⣿⡕⢕⢸⣿⣿⢏⢕⢕⢕⡕⢕⢕⢕⢕⢕⢕⢕⢕⢕⢕⢘⣇⡕⢱⡆⢷⡄⠀⢕⢸⣿⣿⣿⣟⡄⠀⠀⠀⢄⢄⠀⢄⢀⠀⢔⢕⢄⠀⠀⠀⠀⠀⠀⠁⠑⠕⢝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⢟⡵⢟⢑⢜⢕⣾⢜⢁⣿⣿⡟⢕⢕⣾⣿⢇⢕⠕⣱⣿⣵⣵⣿⣿⣷⣧⣑⣵⣑⣱⣥⣾⣿⣧⢎⣿⣇⢹⢔⢕⢞⣿⣿⣿⣿⢕⠀⠁⠀⠀⠀⠕⢕⢕⢕⢕⢕⠁⠀⢄⢄⢄⠀⠀⠀⠀⠀⠀⢸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⢟⣵⢟⢕⢕⢕⣵⣿⢏⡇⠸⣿⣿⡟⢕⢕⣿⢃⣷⣾⣿⣿⣿⣿⣿⣿⣿⣿⣿⣿⣿⣿⣿⣿⣿⣿⣿⡜⣻⣿⣧⢕⢕⢸⣿⣿⣿⣿⢇⢄⠀⠀⠀⠀⠀⠀⠑⢕⢕⠁⠀⠐⠁⠁⠀⠀⠀⠀⠀⣀⣴⣿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⢫⣾⢏⢕⢕⣱⣾⡿⣱⢣⢇⠘⣸⣿⡇⢕⢕⢧⣿⣿⣿⣿⣿⣿⣿⣿⣿⣿⣿⣿⣿⣿⣿⣿⣿⣿⣿⣿⡇⢱⢻⣿⢕⢕⠕⣿⣿⣿⢣⢇⢕⠀⠀⠀⠀⠄⢀⢀⠑⠕⠀⠀⠀⠀⠀⠀⠀⠀⠀⠀⢸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⡿⣱⣿⢕⢕⠕⣵⣿⡟⣵⣿⢸⢕⢕⣿⣿⡇⢕⢕⢻⣿⣿⣿⣿⣿⣿⣿⣿⣿⣿⣿⣿⣿⣿⣿⣿⣿⣿⣿⣿⣧⢕⢄⢻⢕⢕⠠⢸⣿⣿⡏⢕⢕⠀⠀⠀⠀⢔⢅⢀⠑⠔⢔⢄⢄⢄⢄⢄⢐⠔⢕⢐⣾⣿⣿⣿⣿⣿⣿⣿⣿⣿⣿⣿⣿⣿⣿⣿⣿⣿⣿⣿⣿⣿⣿⣿⣿⣿⣿⣿⣿⣿⣿⣿⣿⣿⣿⣿⣿⣿⣿⣿⣿⣿⣿⣿⣿⣿⣿⣿⣿⣿⣿⣿⣿⣿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⣭⣭⡽⣱⣿⢇⢕⢱⣾⣿⢏⣾⣿⢏⣾⢕⡕⣿⣿⢣⢕⢕⢜⣿⡿⣹⣿⣿⣿⣿⣿⣿⣿⣿⣿⣿⣿⣿⣿⣿⣿⣿⣿⣿⢕⢕⢕⢕⢕⢑⣾⣿⣿⡇⢇⢕⠀⠀⠀⢕⢕⢇⢕⢕⢲⣶⡔⢄⡄⣄⢄⠴⠇⢱⣶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⠻⣱⣿⢇⢕⣡⣿⣿⢏⣾⡿⢏⢕⣿⢕⢜⢕⣱⡯⢕⢕⢕⢜⢣⣿⣿⣿⣿⣿⣿⣿⣿⣿⣿⣿⣿⣿⣿⣿⣿⣿⣿⣿⢕⢕⢕⢕⢕⢁⣿⣿⣿⡇⢕⢕⠀⠀⠀⠁⢕⢱⢇⠕⠕⢜⢇⢕⢃⠁⠀⠀⠀⢄⠝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⢱⣿⡏⢕⣱⣿⣿⢣⣿⡟⢕⢕⢕⢿⠕⠀⣱⣿⣇⢕⢕⢕⢕⣼⣿⣿⣿⣿⣿⣿⣿⣿⣿⣿⣿⣿⣿⣿⣿⣿⣿⣿⣿⢕⠕⢕⢕⢕⢘⣽⣿⣿⢇⠑⠀⠀⠀⠀⠀⠀⠀⠀⠀⠀⠀⠁⠑⠕⢄⢀⡄⢎⢎⠄⢄⢄⢀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⣷⣷⣷⣷⣷⣷⣷⣷⣷⢧⣿⡹⢕⣱⣿⣿⢣⣿⡟⢕⢕⢕⢕⠘⣰⣱⣿⣿⣿⢕⢕⢕⢱⣿⣿⣿⣿⣿⣿⣿⣿⣿⣿⣿⣿⣿⣿⣿⣿⣿⣿⣿⣿⢕⢄⢕⠑⠕⠜⠛⠙⠁⠀⠀⠀⢕⢔⢄⢀⢀⠀⠀⠀⠀⠀⠀⠀⠀⠀⠑⠜⢕⠀⢀⠕⠑⢕⠘⣿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⡿⢿⢿⢟⢝⢕⣼⣿⢇⣱⣿⣿⢇⣿⡟⢕⢕⢕⢕⢕⢕⡿⢻⣿⣿⣿⣏⢕⢕⣼⣿⣿⣿⣿⣿⣿⣿⣿⣿⣿⣿⣿⣿⣿⣿⣿⣿⣇⢿⣿⢕⢕⠁⠀⠀⠀⠀⠀⠀⠀⠀⠀⢕⢕⢕⢕⢕⣑⡆⣤⣀⠀⠀⠀⠀⠐⠐⢄⢀⢔⠕⠔⢐⣠⣾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⢫⡇⢕⢕⢕⢕⢕⢱⣿⡿⢱⣿⣿⡏⣾⡿⢕⢕⢕⢕⢕⡕⢕⢅⡎⢏⢻⣿⣟⢕⢕⣿⣿⡟⣿⣿⣿⣿⣿⣿⣿⣿⣿⣿⣿⣿⣿⣿⣿⡇⢸⢿⢕⢕⠀⠀⠀⠀⠀⠀⠀⠀⠀⢕⢕⢕⢕⢕⣿⣿⣷⢹⣿⡕⢔⢀⠀⠀⠀⠀⠁⢁⣅⢔⢅⣎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⢱⣯⢕⢅⢟⢞⢕⢕⣸⡷⡇⣼⣿⡿⣸⣿⢕⢕⢕⢕⢕⢕⣷⢕⢱⡑⢕⢕⢜⢕⢕⢸⣿⣿⢇⣿⣿⣿⣿⣿⣿⣿⣿⣿⣿⣿⣿⣿⣿⣿⣷⢜⢸⢕⢕⢄⢀⠀⠀⠀⠀⠀⢀⢕⢕⢕⢕⡇⢕⢸⣿⣿⢸⣿⣷⢕⢕⢕⠔⡄⢔⢱⢏⢝⢕⢕⢻⢇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⢏⢜⢕⢕⢕⢕⢕⢕⢕⣿⡇⢱⣿⣿⢳⣿⣇⢕⢕⢕⢕⢕⢱⡏⢕⢸⣿⣷⣕⣕⣕⢕⢸⣿⡟⢸⣿⣿⣿⣿⣿⣿⣿⣿⣿⣿⣿⣿⣿⣿⣿⡟⢕⢕⢕⢕⢕⢕⣴⣤⣄⣤⢔⢕⢕⢕⢕⢱⢸⡕⢜⣿⣿⡜⣿⣿⢕⢕⠸⢸⣷⡕⢕⢕⢕⢕⢕⢕⢑⢜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⡟⣬⣇⢕⢕⢕⢕⢕⢕⢕⣿⡇⣾⣿⡏⣾⣿⣯⢕⢕⢱⢕⢕⢸⢕⢕⣴⣿⣿⣿⣷⣿⢕⠘⣿⢇⢸⣿⣿⣿⣿⣿⣿⣿⣿⣿⣿⣿⣿⣿⣿⣿⡇⢕⢕⢕⢕⢱⣿⣿⣿⣿⣿⣿⣧⢕⢕⢕⢸⣿⡇⢕⣿⣿⢕⣿⣿⡇⢕⣸⢸⣿⡇⢕⢕⢕⢕⢕⢕⢵⡟⡸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⢹⡜⢿⣕⢕⢕⢕⢕⢕⢱⣿⢣⣿⣿⢱⣿⣿⣿⣕⣾⣿⢕⢕⢌⢕⢕⣿⣿⣿⣿⣿⡿⢕⢱⡿⢕⢸⣿⣿⢏⢻⣿⣿⣿⣿⣿⣿⣿⣿⣿⣿⣿⢇⢕⢕⢕⢅⢸⣿⣿⣿⣿⣿⣿⣿⡕⢕⢕⢸⣿⣿⡕⣿⣿⢡⣿⣿⣧⣵⣿⢔⣿⡇⢑⢕⢕⢕⢕⢕⢸⢣⡇⢿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⡏⢜⢳⢕⢿⣇⢕⣵⢗⢕⢱⢻⣸⣿⡟⣼⣿⣿⣿⣿⣿⣿⢕⢕⢕⢕⢕⣿⢿⢿⢿⢿⢇⢕⢸⢇⢕⢸⣿⣿⢕⢸⣇⢹⣿⣿⣿⣿⣸⣿⣿⣿⣿⢕⢕⢕⢕⢅⢸⢿⢿⢿⢿⢿⢿⢿⢇⢕⢕⣼⣿⣿⡇⢸⣿⢸⣿⣿⣿⣿⡿⢕⣿⣿⢕⢝⢷⣕⢱⢟⢕⢟⢇⢜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⡇⢕⢕⢕⢕⢱⡟⢕⢕⢕⢰⢇⣿⣿⢇⣿⣿⣿⣿⡟⢜⣿⢕⢕⢕⢕⢕⣷⣷⣷⣷⣷⡇⢕⢸⢕⢕⢜⣿⣿⡕⢸⣿⠸⣿⣿⣿⣿⡇⢻⣿⢸⢛⢕⢕⢕⢕⠅⣵⣼⣷⣷⣾⣿⣿⣷⡇⢕⢕⢯⣿⣿⣿⢸⡟⢸⣿⢿⣿⣿⡇⢕⢿⣿⢕⢕⢕⢝⣧⢕⢕⢕⢕⢳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⣷⡱⢕⢕⢔⢻⢇⠕⣵⣵⢰⢹⣿⡿⢸⣿⣿⣿⣿⡇⢕⡇⢕⢱⢕⢕⢕⣿⣿⣿⣿⣿⡇⢕⢔⢡⡕⢕⡻⣏⡇⢔⣿⡕⢹⣿⣿⣿⡕⢔⢝⠜⢕⢕⢕⢕⢕⢔⣿⣿⣿⣿⣿⣿⣿⣿⡇⢕⢕⢸⣿⣿⣿⢸⡇⢸⣿⣿⣿⣿⡇⢕⣿⣿⢷⣧⡕⢕⢟⣱⢕⢕⢜⣾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⣿⣷⡕⢕⢜⢿⣷⣵⣕⡕⢕⢸⣿⢇⢸⣿⣿⣿⡟⢕⢜⢕⢕⣿⡕⢕⢕⢿⢿⣿⣟⡻⢇⡕⢕⣿⣿⣷⡔⠜⢇⢕⢌⣇⣸⣿⣿⣿⣧⢕⢕⢕⢕⢕⢱⢕⢕⣸⣿⡿⠿⠟⣟⣟⣟⣻⢕⢕⢕⣼⡿⣿⡟⢜⢕⢸⢇⣿⣿⣿⢇⢕⣿⡇⣕⣱⣵⣷⢟⡏⢕⢎⢞⢟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⣿⣧⡕⡇⢔⢝⢏⢟⢏⣿⡏⢕⢸⣿⣿⣿⢇⢕⢕⢕⢕⣿⣇⢕⣷⡼⢿⠿⠿⠿⢝⢰⢕⢕⢍⢟⢧⢕⢕⢕⡕⣽⢕⣙⣿⣿⣿⢕⢕⢕⢕⢱⡕⢕⢑⢝⢕⢕⢝⢹⠹⠿⠿⠿⢇⢕⢾⡸⡧⡛⣇⢕⢕⢘⢕⢜⢸⣿⢕⢕⣿⡇⢟⢝⢕⢕⢱⢑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⣿⣿⣎⢕⢕⢕⢇⢕⡿⣸⢕⢸⣿⣿⡟⢕⢕⢕⢕⢜⢑⠉⠑⠄⢀⢀⢀⠀⠀⢀⢁⢕⠑⠕⢕⢕⣵⣕⢕⢸⢕⣇⢔⢿⣿⣿⣇⢕⢕⢕⣸⢇⢕⢕⢕⠑⠁⢀⢀⠀⠀⢄⢄⢑⢀⠀⠀⠝⢑⢕⢕⢕⢕⢕⢕⢌⣿⢕⢑⣿⡇⢕⢏⢕⢱⢃⢕⣱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⣿⣷⠑⠕⠕⢸⢇⣿⢕⢸⡇⢹⡇⢕⢕⢕⢕⠑⠀⢄⢔⢕⢕⠕⠁⠀⠀⠀⠀⠐⠀⢀⠑⢜⢿⣿⣾⣾⣷⣴⡕⣵⡜⢿⡿⡱⢕⢱⡿⣱⢇⢕⢄⢔⠁⠀⠀⠀⠀⠀⠁⠕⢕⢕⢔⢀⠁⠕⢕⢕⢕⢕⢕⢡⡇⢕⢸⣿⡇⠕⠑⠁⢔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⢏⠀⠀⢀⢸⢸⣿⢕⢕⢇⢕⢇⢕⢕⢕⢄⠀⢕⣕⣵⣥⡇⣴⡴⠄⠀⠀⠀⠀⠀⠀⢱⣕⣿⣿⣿⣿⣿⣿⣿⣿⣿⣾⣿⣧⣵⣿⣿⣇⢕⣵⢕⣴⡦⠀⠀⠀⠀⠀⠀⠀⢱⣵⣵⡕⢀⢄⢕⢕⠕⡕⢕⡜⡇⠕⣿⣿⡇⢕⠀⠀⢀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⡿⡫⠁⠀⠀⠀⢕⢸⣫⢕⢕⢕⢕⢕⢕⢕⢕⢕⢕⢕⢻⣿⣿⡇⠀⠀⠀⠀⢀⠀⠀⠀⠀⢸⣿⣿⣿⣿⣿⣿⣿⣿⣿⣿⣿⣿⣿⣿⣿⣿⣿⣿⣿⡇⠀⠀⠀⢀⠀⠀⠀⠀⠀⣼⣿⣿⣣⣶⡇⢕⢕⣼⡇⠕⡇⡇⢕⣿⣿⣧⠄⠀⠀⠀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⢟⣵⠕⠀⠀⠀⠀⢇⣸⡇⢕⢕⢕⢕⣷⡕⢕⢕⢕⢕⢱⣿⣿⣿⣿⡄⠔⢔⢀⢁⢑⢀⠄⠴⣼⣿⣿⣿⣿⣿⣿⣿⣿⣿⣿⣿⣿⣿⣿⣿⣿⣿⣿⣿⣧⠀⣔⢄⢁⢁⢀⠄⢄⣰⣿⣿⣿⣿⡿⢕⢕⣼⡿⢕⣾⢕⡇⢕⢸⣿⡇⠀⠀⠀⠀⠀⢧⡻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⡿⣫⣾⢕⠀⠀⠀⠀⠀⢸⣿⡇⢕⢕⢕⢕⢹⢿⡕⢕⢕⢕⢸⣿⣿⣿⣿⣿⣦⡅⠑⢕⢕⢑⣠⣾⣿⣿⣿⣿⣿⣿⣿⣿⣿⣿⣿⣿⣿⣿⣿⣿⣿⣿⣿⣿⣿⣿⣅⢑⢕⣕⢑⣠⣾⣿⣿⣿⣿⡿⢕⢕⣼⢟⢕⢱⢝⠕⡇⢕⢌⣿⡇⠀⠀⠀⠀⠀⠜⢧⡝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⡟⣵⡿⢇⠁⠀⠀⠀⠀⠀⢜⣻⢇⢕⢕⢕⢕⢕⢜⢿⣕⢕⢕⢔⣿⣿⣿⡷⣝⢛⠟⠷⠷⢗⣻⣿⣿⣿⣿⣿⣿⣿⣿⣿⣿⣿⣿⣿⣿⣿⣿⣿⣿⣿⣿⣿⣿⣿⣿⣿⣟⢗⠞⠟⢛⡙⢑⢿⣿⡿⢕⠕⡼⢏⢕⢕⡆⢕⢕⡇⢕⢕⣿⡇⠀⠀⠀⠀⠀⠀⠜⣿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⢏⡾⢕⢕⢁⠀⠀⠀⠀⠀⠀⢘⠝⢕⢕⢕⢕⡇⢕⢕⢕⢝⢕⢕⢱⣿⡿⡯⢿⢞⢕⢕⢍⢟⢛⢿⣿⣿⣿⣿⣿⣿⣿⣿⣿⣿⣿⣿⣿⣿⣿⣿⣿⣿⣿⣿⣿⣿⣿⣿⣿⢟⢛⢛⢓⢕⢕⢱⢾⡿⢕⢕⢜⢕⡕⢕⣸⢕⢕⢕⣧⢕⢕⣿⡇⠀⠀⠀⠀⠀⠀⠀⢜⢿⣇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⡿⢣⢟⢕⢕⢕⢇⠀⠀⠀⠀⠀⠀⢕⢝⢕⢜⢇⢕⢜⢕⢕⢕⢕⢕⢕⢕⢛⡿⡕⢕⢕⢕⢕⢕⢕⢕⢕⢐⣿⣿⣿⣿⣿⣿⣿⣿⣿⣿⣿⢏⣽⣿⣿⣿⣿⣿⣿⣿⣿⣿⣿⠋⢕⢕⢕⢕⢕⢕⢅⢆⢕⣕⢕⢕⢜⢕⢱⣿⢕⢕⢕⣿⢕⢕⣿⡇⠀⠀⠀⠀⠀⠀⢔⢕⢕⢹⣎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⡿⡱⢇⢕⡕⢱⡇⢕⢕⢠⣄⣄⣴⢆⢕⢕⢕⠰⡇⢕⢕⢕⢕⢕⢕⢕⢕⣾⡜⣯⡧⢕⢕⢕⢕⢕⢕⠕⢕⣠⣿⣿⣿⣿⣿⣿⣿⣿⣿⣿⣿⣾⣿⣿⣿⣿⣿⣿⣿⣿⣿⣿⣿⣿⣦⣕⢕⢱⢕⢕⢕⣱⣾⢇⢱⢎⢕⢕⣸⡇⢕⢕⢕⢹⢕⢕⢸⣇⣶⣦⣤⣄⢔⢔⢅⢇⢕⢕⢹⡜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⡱⢕⢕⡾⢱⢝⢕⢕⢕⣿⣿⣿⣿⢕⢕⢕⢕⢕⡸⢕⢕⢜⢕⢕⢕⢕⢕⢕⢕⢹⣿⣷⣵⣷⣷⣶⣶⣿⣿⣿⣿⣿⣿⣿⣿⣿⣿⣿⣿⣿⣿⣿⣿⣿⣿⣿⣿⣿⣿⣿⣿⣿⣿⣿⣿⣿⣷⣵⣱⣷⣾⡟⢕⢜⢕⢕⢕⢕⣿⢇⢑⢕⢕⢸⡇⢕⢸⢟⣿⣿⣿⣿⡕⢕⢕⢸⡇⠁⢕⢕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⢣⢕⢱⣿⢣⡿⢕⢕⢕⣾⣿⣿⣿⣿⢕⢕⢕⢕⠰⣸⢕⢕⢕⢕⢕⢕⢕⢕⢕⢕⢕⢹⣿⣿⣿⣿⣿⣿⣿⣿⣿⣿⣿⣿⣿⣿⣿⣿⣿⣿⣿⣿⣿⣿⣿⣿⣿⣿⣿⣿⣿⣿⣿⣿⣿⣿⣿⣿⣿⣿⢿⢏⡆⢕⢕⢕⢕⢕⣸⡿⢕⢕⢕⢕⢅⡇⢕⢨⡇⢻⣿⣿⣿⣧⢕⢕⢔⣳⠀⠁⢕⢕⠀⠀⠀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⢏⢕⢱⣿⡿⣼⢇⢕⢕⣼⣿⣿⣿⣿⢿⢕⢕⢕⢸⡕⠯⡕⢕⢕⢕⢇⢕⢕⢕⢕⢕⢕⢕⢜⢿⣿⣿⣿⣿⣿⣿⣿⣿⣿⣿⡏⠈⠟⢟⢟⢟⢟⢟⢟⢟⢟⢟⢟⠟⠛⠙⣿⣿⣿⣿⣿⣿⣿⣿⣿⣷⣿⢟⢕⢕⢕⢕⢕⢱⣿⢳⡷⢕⢕⢕⢕⢕⢕⢕⢕⢜⢝⢝⢝⢝⢕⢕⢕⢕⢀⠀⠕⢕⠀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⡿⢕⢱⣿⣿⡇⢏⢕⢕⢱⡿⢟⡏⠕⢕⢕⢕⢕⢕⢸⢇⢔⣕⢕⢕⢕⢜⢕⢕⢕⢕⢕⢕⢕⢕⢜⢻⣿⣿⣿⣿⣿⣿⣿⣿⣿⣇⢄⢄⢕⢕⢕⢕⢕⢕⢕⢕⢕⢕⢔⢄⢠⣿⣿⣿⣿⣿⣿⣿⣿⣿⢟⢕⢕⢕⢕⢕⢕⢕⣼⢇⣯⢇⢕⢕⢕⢕⢠⢕⢕⢕⢕⢳⠕⢇⢕⢕⢕⢕⢕⢕⠀⠀⢕⢕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⢸⢇⢕⣿⣿⣿⠸⠕⢕⢕⣗⣷⣼⡷⢑⢎⢕⡕⢕⢕⢕⢕⢕⢲⡕⢕⢕⢕⢜⢕⢕⢅⢕⢕⢕⢕⢕⢕⢕⢝⢻⣿⣿⣿⣿⣿⣿⣿⣷⣵⣕⢕⢕⢕⢕⢕⢕⢕⢕⢕⣱⣵⣿⣿⣿⣿⣿⣿⣿⡿⢟⢕⢕⢕⢕⢕⢕⢕⢕⣸⢏⣸⢇⢕⢕⢕⢕⢕⢕⢕⢕⢕⣇⢜⢝⢷⣾⣱⢕⢕⢕⢕⢀⠀⠁⢕⠀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⢜⢕⢜⢿⢿⢏⢸⢕⢕⢕⢕⢞⢏⢕⣕⣵⣵⡷⢕⢕⢕⢕⢕⢕⢕⢕⢕⢕⢕⢕⢕⢕⢕⢕⢕⢕⢕⢕⢕⢕⢕⢕⢝⢛⢿⣿⣿⣿⣿⣿⣿⣿⣿⣿⣿⣷⣷⣿⣿⣿⣿⣿⣿⣿⣿⡿⢟⢏⢕⢕⢕⢕⢕⢕⢕⢕⢕⢕⠕⡟⢕⢎⢕⢕⢕⢕⢕⢕⢕⢕⢕⢕⣿⣧⣕⢕⢝⢟⢕⢕⢕⢸⢇⢕⢔⢕⠄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⢕⠀⢄⢕⢕⢕⢕⢕⣡⣵⣵⣷⣾⣿⣿⣿⣿⢇⢑⢕⢕⢕⢕⢕⢕⢕⢕⢕⢕⢕⢕⢕⢕⢕⢕⢕⢕⢕⢕⢕⢕⢕⢕⢕⢔⢝⢟⢿⣿⣿⣿⣿⣿⣿⣿⣿⣿⣿⣿⣿⡿⢟⢏⢕⢕⢕⢕⢕⢕⢕⢕⢕⢕⢕⢕⢕⢕⡜⢕⢜⢕⢕⢕⢕⢕⢕⢕⢕⢕⢕⢱⣿⣿⣿⣟⣷⣕⢕⢕⢕⢕⢕⢕⢕⢕⢕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⡧⢕⢕⢕⢕⢕⢕⢕⢕⢻⣿⣿⣻⢿⢿⢟⢝⢕⢕⢕⢅⠕⢕⢕⢕⢑⢕⢕⢕⢕⢕⢕⢕⢕⢕⢕⢕⢕⢕⢕⢕⢕⢕⢕⢕⢕⢕⢕⢕⢕⢝⢟⢻⢿⣿⣿⣿⢿⢟⢏⢕⢕⢕⢕⢕⢕⢕⢕⢕⢕⢕⢕⢕⢕⢕⢕⢕⡘⢕⡕⢕⢕⢨⢕⢕⢕⢕⢕⢕⢕⢕⢕⢜⢝⢻⢿⣿⣿⡕⢕⢕⢇⢕⢕⢕⢕⢕⢕⢄⠀⠀⠀⠀⠑⠉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⡿⢏⢕⢕⢕⢕⢕⢕⢕⢕⢕⢕⢕⢕⢕⢕⢕⢕⢅⢅⢅⢕⢕⢔⢔⢕⢕⠕⠅⡕⢕⢕⢕⢕⢕⢕⢕⢕⢕⢕⢕⢕⢕⢕⢕⢕⢕⢕⢕⢕⢕⢕⢕⢕⢕⢕⢕⢕⢕⢕⢕⢕⢕⢕⢕⢕⢕⢕⢕⢕⢕⠕⢕⢕⢕⢕⢕⢕⢱⢕⣵⢇⢕⢕⢔⢕⢕⢕⢕⢕⢕⠁⢄⢕⢕⢕⢕⢕⢕⢜⢕⢕⢕⢕⢕⢕⢕⢕⢕⢕⢕⢕⢄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⡿⢏⢕⢕⢕⢕⢕⠁⢕⢕⢕⢕⢕⢕⢕⢕⢕⢕⢕⢕⢕⢕⢕⢕⢕⢕⢕⣾⣿⡕⠑⢇⢕⢕⢕⢕⢕⢕⢕⢕⢕⢕⢕⢕⢕⣕⣑⣑⡑⠑⠀⢄⢕⢕⢕⢕⢕⢕⢕⢕⢕⢕⣵⣾⣿⢕⢕⠀⠁⠑⢑⢑⢑⢑⢕⢕⢕⢕⢕⢕⢕⣾⡟⢕⢕⢕⢕⢕⢕⢕⢕⢕⢕⠀⢕⢕⢕⢕⢕⢕⢕⢕⢕⢕⢕⢕⢕⢕⢕⠕⢕⢕⢕⢕⢕⢕⢔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⢏⢕⢕⢕⢕⢕⢕⣱⡔⢕⠁⠁⠁⢅⠑⢕⢕⢕⢕⢕⢕⢕⢕⢕⢕⢕⣱⣿⣿⣿⢇⢸⡇⡇⢕⢕⢕⢕⢕⢕⢕⢕⢕⢕⢕⣼⠿⠛⠉⠀⠀⢄⢕⢕⢕⠕⣱⣵⣵⣷⣷⣾⣿⣿⣿⣿⢕⢕⢕⢀⠀⠀⠁⠑⠕⢕⢕⢕⢕⢕⢕⢱⣿⢕⢕⢕⢕⢕⢕⢕⢕⢕⢕⠁⢅⢕⢕⢕⢕⢕⢕⢕⢕⠐⠁⢅⠑⠁⢑⠑⠀⠀⠀⢕⢕⢕⠁⠕⢕⢄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⡿⢕⢕⣱⣾⡕⢕⢕⢸⣿⣿⣧⣵⣴⣴⣵⣇⢕⢕⢕⢕⢕⢕⢕⢕⢕⢕⣱⣿⣿⣿⢿⢕⢕⣿⡾⡕⢕⢕⢕⢕⢕⢕⢕⢕⠕⠁⠁⠀⠀⠀⠀⠀⢕⢕⢕⢕⣾⣿⣿⣿⣿⣿⣿⣿⣿⣿⣿⢕⢕⢕⢕⠀⠀⠀⠀⠀⠀⠑⢕⢕⢕⢕⠁⢀⢀⢀⢀⠁⠕⢕⢕⢕⢕⠁⢁⠑⢕⢕⢕⢕⢕⢕⢕⠕⣵⣷⣅⣄⣄⣵⣿⡇⠀⠀⢕⢕⠑⠀⠀⠁⢕⢕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⢏⢕⢱⣾⣿⣿⣇⢕⢕⣾⣿⣿⣿⣿⣿⣿⣿⣿⡕⢕⢕⢕⢕⢕⠑⢕⢀⢔⣿⣿⣿⣟⠇⢕⢕⢻⡷⡷⢕⢕⢕⢕⢕⢕⢕⠀⠀⠀⠀⠀⠀⠀⠀⠀⢕⢕⢕⢡⣿⣿⣿⣿⣿⣿⣿⣿⣿⣿⣿⢕⢕⢕⢕⠀⠀⠀⠀⠀⠀⠀⠁⠑⠑⠑⠁⢕⢕⢕⠕⠀⠀⠑⢕⢕⣕⣼⡇⠀⠕⠁⠕⠕⠕⠕⢕⢔⣿⣿⢟⢛⠛⠛⢛⠃⠀⠀⠕⢑⠃⠀⠀⠀⠀⠑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⠕⢀⠀⠀⠀⠐⢕⢕⢕⢕⢕⠕⢸⢿⢿⢿⢿⣿⡏⢕⣵⣿⣿⣿⣿⣿⣇⠄⢻⣿⣿⣿⣿⣿⣿⣿⣿⣷⡕⢕⢕⢕⢕⠀⠐⡕⢸⡿⢫⣖⣆⣥⣅⢕⢸⡾⢇⢕⢕⢕⢕⢕⢕⠕⠀⠀⠀⠀⠀⠀⠀⠀⠀⢕⢕⢕⢸⣿⣿⣿⣿⣿⣿⣿⣿⣿⣿⣿⢕⢕⢕⢕⠀⠀⠀⠀⠀⠀⠀⠀⠀⠐⢔⢄⢀⠀⠀⢀⠄⠕⠀⠀⠉⠁⠀⠀⠀⠀⠀⠀⠀⠀⠀⠀⠁⢻⣿⣧⣕⣅⣕⣀⠁⠀⠀⠀⠀⠀⢐⣁⣄⣔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⢕⢄⠀⠀⢕⢕⢕⢕⢕⢕⢕⢕⢕⢕⢕⢕⡟⢕⣼⣿⣿⣿⣿⣿⣿⣿⣇⠜⣿⣿⣿⣿⣿⣿⣿⣿⣿⣷⡕⢕⢕⢕⠀⢀⣱⣵⣾⣿⣿⣿⣿⡷⢕⢸⡗⡆⢕⢕⢕⢕⢕⢕⠀⠀⠀⠀⠀⠀⠀⠀⠀⠀⢕⢕⢕⢿⣿⣿⣿⣿⣿⣿⣿⣿⣿⣿⢏⢕⢕⢕⢕⠀⠀⠀⠀⠀⠀⠀⠀⠀⠐⢕⠁⠀⢄⢀⠀⠀⠀⠀⠀⠀⠀⠀⠀⠀⠀⠀⠀⠀⠀⠀⠀⠀⠝⢿⣿⣿⣿⣿⣿⣶⡖⠐⠀⠐⠐⠘⠙⠙⠙⠑⢕⢕⢕⠘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⢅⠀⢕⢕⢕⢕⢕⢕⢕⢕⢕⢕⢕⢕⢕⣼⣿⣿⣿⣿⣿⣿⣿⣿⣿⣧⣹⣿⣿⣿⣿⣿⣿⣿⣿⣿⣿⣷⣷⡵⣱⣾⣿⣿⣿⣿⣿⣿⣿⡟⢇⣿⡏⢑⢕⢕⢕⢕⢕⢕⠀⠀⠀⠀⠀⠀⠀⠀⠀⠀⢕⢕⢕⢾⣿⣿⣿⣿⣿⣿⣿⣿⣿⣿⢕⢕⢕⢕⢕⠀⠀⠀⠀⠀⠀⠀⠀⠀⠀⢀⠀⢕⠕⠑⠀⠀⠀⠀⠀⠀⠀⠀⠀⠀⠀⠀⠀⠀⠀⠀⠀⠀⠀⠀⠀⠀⠉⠉⠁⠁⠁⠀⠀⠐⢕⣄⡀⠀⠀⠀⢕⢕⢕⢕⢀⣀⣐⣔⣕⣼⣿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⠕⢕⢕⢕⢕⢕⢕⢕⢕⢕⢕⢕⢁⢕⢕⢕⢕⢕⢕⢕⢕⢕⢕⢕⢕⢱⣿⣿⣿⣿⣿⣿⣿⣿⣿⣿⣿⣿⣿⣿⣿⣿⣿⣿⣿⣿⣿⣿⣿⡿⣵⣿⣿⣿⣿⣿⣿⣿⣿⣿⢇⢕⣿⢇⢕⢕⢕⢕⢕⢕⠑⠀⠀⠀⠀⠀⠀⠀⠀⠀⠀⠕⢕⢸⢥⣿⣿⣿⣿⣿⣿⣿⣿⡿⠂⡕⢕⢕⢕⠑⠀⠀⠀⠀⠀⠀⠀⠀⠀⠀⠔⠀⠀⠀⠀⠀⠀⠀⠀⠀⠀⠀⠀⠀⠀⠀⠀⠀⠀⠀⠀⠀⠀⠀⠀⠀⠀⠀⠀⠀⠀⠀⠀⠀⠀⠀⠙⢷⣴⣴⡔⠁⣵⣵⡕⢸⣿⣿⣿⣿⣿⣿⣿⣿⣿⣿⣿⣿⣿⣽⣻⡿⡟⢕⢝⢝⢟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⢕⠑⠁⠀⠀⢕⢕⢕⢕⢕⢕⢕⢕⢕⢕⢕⢼⣿⢿⢿⢿⢿⢿⢿⢿⣿⣿⣿⣿⣿⣿⣿⣿⣿⣿⣿⣿⣿⣿⡿⣽⣿⣿⣿⣿⣿⣿⣿⣿⣿⡟⢕⢑⢏⢕⢁⢕⢕⢕⢕⢕⠀⠀⠀⠀⠀⠀⠀⠀⠀⠀⠀⠀⢿⣿⣿⣿⣿⣿⣿⣿⣿⣿⣿⣾⣿⣿⣿⣿⠏⠀⠀⠀⠀⠀⠀⠀⠀⠀⠀⠀⠀⠀⠀⠀⠀⠀⠀⠀⠀⠀⠀⠀⠀⠀⠀⠀⠀⠀⠀⠀⠀⠀⠀⠀⠀⠀⠀⠀⠀⠀⠀⠀⠀⠀⠀⠀⠀⠀⠙⢻⡇⠀⣿⣿⡇⢸⣿⣿⣿⣿⣿⣿⣿⣿⡏⢝⢻⢿⣿⣿⣿⡿⢕⢕⢕⢕⢕⢕⢕⢝⢟⢿⣿⣿⣿⣿⣿⣷⢾⢟⢟⢟⢝⣱⣾⣿⢇⢱⣿⣿⣿⣿⣿⣿⣿⣿⣿⣿⣿⣿⠀</a:t>
            </a:r>
            <a:br/>
            <a:r>
              <a:t>⢕⢕⢕⢕⢕⢕⢕⢕⢕⢕⢕⢕⢕⢕⢕⣿⡇⣿⣿⢿⢿⢿⢿⢿⣿⡕⢕⢕⢕⢕⢕⢔⢑⢕⢕⠕⢕⢕⢕⢕⠀⠀⠀⠀⠀⢕⢕⢕⢕⢕⢕⢕⢕⢕⣕⣼⣷⣿⣿⣿⣿⣿⢿⢿⢷⢽⢟⢿⣿⣿⣿⣿⣿⣿⣿⣿⣿⣿⣱⣿⣿⣿⣿⣿⣿⣿⣿⣿⡟⢕⢕⢝⢕⢅⢕⢕⢕⢕⢕⠑⠀⠀⠀⠀⠀⠀⠀⠀⠀⠀⠀⠀⠘⢫⣻⣿⣿⣿⣿⣿⣿⣿⣿⣿⡿⠏⠁⠀⠀⠀⠀⠀⠀⠀⠀⠀⠀⠀⠀⠀⠀⠀⠀⠀⠀⠀⠀⠀⠀⠀⠀⠀⠀⠀⠀⠀⠀⠀⠀⠀⠀⠀⠀⠀⠀⠀⠀⠀⠀⠀⠀⠀⠀⠀⠀⠀⠀⠀⠀⠀⠁⢀⣟⢿⡇⢸⣿⣿⣿⣿⣿⣿⣿⣿⡇⢕⢕⢕⢸⢻⢿⠇⠑⠕⢕⢕⢕⢑⡕⢕⢕⢕⢝⣿⣿⣿⣿⣿⣇⢜⣿⣿⢿⢟⢏⣕⣵⣿⣿⣿⣿⣿⣿⣿⣿⣿⣿⣿⣿⣿⠀</a:t>
            </a:r>
            <a:br/>
            <a:r>
              <a:t>⢕⢕⢕⢕⢕⢕⢕⢕⢕⢕⢕⢕⢕⢕⢕⢕⢕⢕⢕⣕⣕⢕⢕⢕⢕⢕⢕⢕⢕⢕⢕⢕⢔⢁⠀⠀⠑⠕⠑⠁⠀⠀⠀⠀⠀⠁⢕⢕⢕⢕⣕⣵⣷⣿⣿⣿⢿⢟⢏⢝⢕⢕⢕⢕⢕⢕⢕⢕⢝⢟⢟⢟⢟⢟⢟⢟⢟⢣⣿⣿⣿⣿⣿⣿⣿⣿⣿⣿⢇⣱⡱⢕⢕⢕⢕⢕⢕⢕⢕⠀⠀⠀⠀⠀⠀⠀⠀⠀⠀⠀⠀⠀⠀⠑⢅⣿⣿⣿⣿⡿⢿⢿⠟⠉⠀⠀⠀⠀⠀⠀⠀⠀⠀⠀⠀⠀⠀⠀⠀⠀⠀⠀⠀⠀⠀⠀⠀⠀⠀⠀⠀⠀⠀⠀⠀⠀⠀⠀⠀⠀⠀⠀⠀⠀⠀⠀⠀⠀⠀⠀⠀⠀⠀⠀⠀⠀⠀⠀⠀⠀⠀⠈⢻⣷⣧⣜⡟⢟⢟⢟⢟⢟⢟⢟⢻⢕⢕⢕⢜⢸⠇⠀⠀⠀⢕⢕⢕⢕⢕⢕⢕⠕⣰⣯⣟⣻⢿⣿⣿⡇⢕⣕⣕⡕⢻⣿⣿⣿⣿⣿⣿⣿⣿⣿⣿⣿⣿⣿⣿⣿⠀</a:t>
            </a:r>
            <a:br/>
            <a:r>
              <a:t>⢕⢕⢕⢕⢕⢕⢕⢕⢕⢕⢕⢕⢕⢕⢕⢕⢕⢕⢸⣿⣿⢕⢕⢕⢕⢕⢕⢕⢕⢕⢕⢕⢕⢕⢀⠀⠀⠀⠀⢄⢔⢔⠔⠀⠀⠀⢕⣱⣾⣿⣿⣿⢿⢟⢝⢕⢕⢕⢕⢕⢑⠁⠁⠁⠁⠁⠑⠕⠕⢅⠑⠑⠑⠑⠑⠕⢕⣾⣿⣿⣿⣿⣿⣿⣿⣿⣿⡿⢱⣿⡇⢕⢕⢕⢕⢕⢕⢕⢕⠀⠀⠀⠀⠀⠀⠀⠀⠀⠀⠀⠀⠀⠀⠀⠀⠀⠀⠀⠀⠀⠀⠀⠀⠀⠀⠀⠀⠀⠀⠀⠀⠀⠀⠀⠀⠀⠀⠀⠀⠀⠀⠀⠀⠀⠀⠀⠀⠀⠀⠀⠀⠀⠀⠀⠀⠀⠀⠀⠀⠀⠀⠀⠀⠀⠀⠀⠀⠀⠀⠀⠀⠀⠀⠀⠀⠀⠀⠀⠀⠀⠀⠀⠀⠙⢿⣿⣿⣷⣵⣕⢕⢕⢕⢕⢸⢕⢕⢕⢕⠑⠀⠀⠀⠀⢕⢕⢕⢕⠀⠁⢁⣼⣿⣿⣿⣿⣿⣷⣽⣇⢕⣿⣿⢇⢸⣿⣿⣿⣿⣿⣿⣿⣿⣿⣿⣿⣿⣿⣿⣿⠀</a:t>
            </a:r>
            <a:br/>
            <a:r>
              <a:t>⢕⢕⢕⢕⢕⢕⢕⢕⢕⢕⢕⢕⢕⢕⢕⢕⢕⢕⢸⣿⡿⢕⢕⢕⢕⢕⢕⢕⢕⢕⢕⢕⢕⢕⢕⢄⠀⠀⠀⠑⠕⠁⠀⠀⢀⣴⣿⣿⣿⢟⢏⢕⢕⢕⢕⢕⢕⢕⢕⢕⢕⠀⠀⠀⠀⠀⠀⠀⠀⠀⠀⠀⠀⠀⠀⠀⢸⣿⣿⣿⣿⣿⣿⣿⣿⣿⣿⢇⣾⣿⢕⢕⠕⢕⢕⢕⢕⠕⠕⠀⠀⠀⠀⠀⠀⠀⠀⠀⠀⠀⠀⠀⠀⠀⠀⠀⠀⠀⠀⠀⠀⠀⠀⠀⠀⠀⠀⠀⠀⠀⠀⠀⠀⠀⠀⠀⠀⠀⠀⠀⠀⠀⠀⠀⠀⠀⠀⠀⠀⠀⠀⠀⠀⠀⠀⠀⠀⠀⠀⠀⠀⠀⠀⠀⠀⠀⠀⠀⠀⠀⠀⠀⠀⠀⠀⠀⠀⠀⠀⠀⠀⠀⠀⢑⢕⢜⢝⢻⢿⣿⣿⣦⣕⢕⢸⢕⢕⢕⠑⠀⠀⠀⠀⠀⠀⠁⠁⠀⠀⠀⢕⢜⢝⢻⢿⣿⣿⣿⣿⣿⢕⣿⣿⢕⣜⡿⢿⣿⣿⣿⣿⣿⣿⣿⣿⣿⣿⣿⣿⣿⠀</a:t>
            </a:r>
            <a:br/>
            <a:r>
              <a:t>⢕⢕⢕⢕⢕⢕⢕⢕⢕⢕⢕⢕⢕⢕⢕⢕⢕⢕⢜⣿⡇⢕⢕⢕⢕⢕⢕⢕⢕⢕⢕⢕⢕⢕⢕⢕⢄⠀⠀⠀⠀⠀⢀⣵⣿⣿⣿⢟⢕⢕⢕⢕⢕⢕⢕⢕⢕⢕⢕⢕⢕⠀⠀⠀⠀⠀⠀⠀⠀⠀⠀⠀⠀⠀⠀⠀⠀⠀⠀⠀⠉⠙⠟⢿⣿⣿⡏⣼⣿⡏⢕⢕⠕⠑⠑⠁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⢝⢻⣿⣿⣷⣼⡕⢕⠑⠀⠀⠀⢄⢄⢄⠀⠀⠀⠀⢄⢄⢱⡕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⢄⠀⠀⠀⢰⣿⣿⣿⡟⢕⢕⢕⢕⢕⢕⢕⢕⢕⢕⢕⢕⢕⢕⢕⠀⠀⠀⠀⠀⠀⠀⠀⠀⠀⠀⠀⠀⠀⠀⠀⠀⠀⠀⠀⠀⠀⠀⠙⠝⢕⠟⠃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⢕⢕⢕⢕⢕⢜⢻⢿⣿⣿⣦⡄⠀⠀⠀⠕⢕⠕⠀⠀⠀⢄⢇⢕⢸⣿⣿⣧⢕⢕⢕⢕⠀⠀⢕⣷⣵⢕⢸⣿⣿⣿⣿⣿⣿⣷⣮⣽⣛⢿⣿⣿⣿⣿⠀</a:t>
            </a:r>
            <a:br/>
            <a:r>
              <a:t>⢕⢕⢕⢕⢕⢕⢕⢕⢕⢕⢕⢕⢕⢕⢕⢕⢕⢕⢸⢿⢿⢕⢕⢕⢕⢕⢕⢕⢕⢕⢕⢕⢕⢕⢕⢕⢕⢕⢔⠀⠀⢸⣿⣿⢏⢕⢕⢕⢕⢕⢕⢕⢕⢕⢕⢕⢕⢕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⠁⠁⠑⠕⠛⢿⣿⣿⣧⡀⠀⠀⠀⠀⠀⠀⢄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⠀⠀⠀⢿⠃⠑⢕⠑⠑⠑⠁⠁⠁⠁⠁⠁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⢻⣿⢕⢔⠀⠀⠀⠀⢄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⠏⠑⠑⠐⠀⠀⢄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⠀⠀⠀⢀⢀⢀⢄⢔⢔⢔⢔⢔⢕⢕⢕⠀⢅⠕⢀⢔⢔⢀⢀⢄⢄⢄⢄⢀⢀⢀⠀⠀⠀⠀⠀⠀⠀⠀⠀⠀⠀⠀⠀⠀⠀⠀⠀⠀⠀⠀⠀⠀⠀⠀⠀⠀⠀⠀⠀⠀⠀⠀⠀⠀⠀⠀⠀⠀⠀⠀⠀⠀⠀⠀⠀⠀⠀⠀⠀⠀⠀⠀⠀⠀⠀⠀⠀⠀⠀⠀⠀⠀⠀⠀⠀⠀⠀⠀⢔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⠀⠀⠀⠀⠀⠀⠀⠀⠀⠀⠑⠁⠁⠀⠑⠑⠑⠑⠑⠑⠑⠑⠑⠑⠑⠐⠐⠑⠑⠀⠁⠁⠑⠑⠑⠑⠁⠑⠑⠑⠐⠀⠀⠀⠀⠀⠀⠀⠀⠀⠀⠀⠀⠀⠀⠀⠀⠀⠀⠀⠀⠀⠀⠀⠀⠀⠀⠀⠀⠀⠀⠀⠀⠀⠀⠀⠀⠀⠀⠀⠀⠀⠀⠀⠀⠀⠀⠀⠀⠀⠀⠀⠀⠀⠀⠀⠀⠀⠀⠀⠀⠀⠀⠀⠀⠀⠐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⡿⢏⣸⣿⣿⣿⣿⣿⣿⣿⣿⣿⣿⣿⣿⣿⣧⢕⢕⢝⢻⣇⢝⢿⣿⣿⣿⣿⣿⣿⣧⢹⣿⣷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⢏⢱⢕⣿⣿⣿⣿⣿⣿⣿⣿⣿⣿⣿⣿⣿⣿⣿⣷⣕⢱⣥⣮⡕⡕⢹⣿⣿⣿⣿⣿⣿⡇⢻⣿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⢱⡏⣸⣿⣿⣿⣿⣿⣿⣿⣿⣿⣿⣿⣿⣿⣿⣿⣿⣿⣷⡜⢿⣇⢸⣇⢜⠙⠙⠙⠙⠛⢃⠘⠕⢍⢕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⡿⢕⢕⣟⢕⣿⣿⣿⣿⣿⣿⣿⣿⣿⣿⣿⣿⣿⣿⣿⣿⣿⣿⡿⠋⠁⠝⢕⢿⡕⢕⢀⠄⠄⠔⢀⠀⠀⠀⠀⠈⠙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⡿⢕⢕⣼⢇⢕⣿⣿⣿⣿⣿⡿⢿⢿⢿⢿⢿⡿⢿⢿⢿⢿⢿⣿⠁⠀⠀⠀⠁⢘⣿⡕⢇⢕⢔⠀⠀⠀⠀⠀⠀⠀⠀⠀⠙⠙⠛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⣿⢕⢕⣰⡿⢕⡕⡜⢝⢱⢕⢕⢕⢕⢕⢕⢕⢕⢕⢕⣕⣕⣕⣱⢕⢀⠀⠀⠀⠀⢕⣻⣷⢜⣇⠕⠀⠀⠀⠀⠀⠀⠀⠀⠀⢄⠀⠀⠐⢝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⢇⢕⢑⣿⢇⢕⢕⣱⡵⢗⢝⢕⢕⢕⢕⢕⢕⢳⣿⣿⢿⢜⢝⢛⣿⣇⠀⠀⠀⠀⢕⠸⣿⣇⢸⡕⠀⠀⠀⠀⠀⠀⠀⠀⢄⠕⠀⠀⠀⠀⠘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⡿⢟⡏⢱⢇⣸⡏⢕⢸⢟⢕⣱⣾⣿⢇⢕⢕⢕⢕⢕⢕⢕⢕⢕⢕⢕⢕⢜⢻⣧⠀⠀⠀⠁⢕⣿⣿⡕⢕⢄⠀⠀⠀⠀⠀⠀⠀⠕⠀⠀⠀⠀⠀⠀⠁⠜⢻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⡿⣫⡗⢝⡕⣼⢣⣿⢇⢕⢕⣱⣾⣿⡿⢇⢕⢕⢕⢕⢕⢕⢕⢕⢕⢕⢕⢕⢕⢕⢕⢌⢣⡀⠀⠀⢕⢹⣿⣧⣺⡧⠀⠀⠀⠀⠀⠀⠀⠄⠀⠀⠀⠀⠀⠀⠀⠀⠀⠐⠝⢟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⢟⣫⢎⢇⢕⢑⠕⣿⣿⣿⢕⢕⣼⣿⣿⢟⢕⢕⢕⢕⢕⢕⢕⢕⢕⢕⢕⢕⢕⢕⢌⣧⡕⢕⡕⡳⡄⠀⢕⢸⣿⣿⣿⣟⢔⠀⠀⠀⢀⢀⠀⢀⠁⠀⢀⢕⢄⠀⠀⠀⠀⠀⠀⠁⠑⠕⢙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⢟⣵⢟⢕⢕⢕⡾⡜⢸⣿⣿⡇⢕⢕⣿⣿⢇⢕⢕⣱⣿⣑⣵⣶⣿⣷⣵⣕⣑⣕⣑⣵⣼⣿⣧⠘⣿⣇⢹⢔⢕⠸⣿⣿⣿⣿⡣⠀⠀⠁⠀⠀⠕⢕⢕⢕⢕⢕⠑⠀⢀⢄⢄⠀⠀⠀⠀⠀⠀⠘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⡿⣣⢟⢕⢕⢕⣵⣿⢇⢇⢸⣿⣿⡇⢕⢕⣿⢱⣷⣶⣿⣿⣿⣿⣿⣿⣿⣿⣿⣿⣿⣿⣿⣿⣿⣿⣿⡔⢹⣿⣧⢕⢕⢅⣻⣿⣿⣿⠇⢔⠀⠀⠀⠀⠀⠀⠑⢕⢕⠁⠀⠀⠑⠁⠀⠀⠀⠀⠀⠀⣠⣾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⢫⣾⢏⢕⢕⣱⣿⡿⣱⢸⢕⡕⣿⣿⡇⢕⢕⢣⣿⣿⣿⣿⣿⣿⣿⣿⣿⣿⣿⣿⣿⣿⣿⣿⣿⣿⣿⣿⡇⢌⢽⣿⢕⢕⢁⣿⣿⣿⡟⡇⢕⠀⠀⠀⠀⠀⠀⠀⠑⠕⠀⠀⠀⠀⠀⠀⠀⠀⠀⠀⠈⣿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⡿⣱⡿⢇⢕⢕⣼⣿⢟⣼⡿⡵⢕⠡⣿⣿⡕⢕⢕⣿⣿⣿⣿⣿⣿⣿⣿⣿⣿⣿⣿⣿⣿⣿⣿⣿⣿⣿⣿⣿⣷⢕⢔⢻⢕⢕⢑⢾⣿⣿⡇⢕⢕⠀⠀⠀⠀⢄⢅⢁⠑⠔⢄⢄⢄⢄⢄⢄⢄⠄⠔⡁⢵⣿⣿⣿⣿⣿⣿⣿⣿⣿⣿⣿⣿⣿⣿⣿⣿⣿⣿⣿⣿⣿⣿⣿⣿⣿⣿⣿⣿⣿⣿⣿⣿⣿⣿⣿⣿⣿⣿⣿⣿⣿⣿⣿⣿⣿⣿⣿⣿⣿⣿⣿⣿⣿⠿⢟⢕⣿⣿⢕⢕⢸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⣯⣽⡽⣵⣿⢇⢕⢱⣾⡿⢏⣾⣿⢇⡇⢕⢣⣿⡿⢑⢕⢕⢹⣿⡟⢿⣿⣿⣿⣿⣿⣿⣿⣿⣿⣿⣿⣿⣿⣿⣿⣿⣿⣿⢕⢕⢕⢕⢕⢕⣺⣿⣿⣷⢰⢕⢄⠀⠀⠀⢕⣇⢕⢕⢰⣴⡄⢄⢀⢄⢄⣤⠰⠸⣵⣷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⠿⠿⠻⣹⣿⢇⢕⣱⣿⣿⢣⣿⡿⢇⢕⡇⢕⢜⢝⣡⣮⢕⢕⢕⢝⢏⣿⣿⣿⣿⣿⣿⣿⣿⣿⣿⣿⣿⣿⣿⣿⣿⣿⣿⣿⢕⢕⢕⢕⢕⢕⢽⣿⣿⣿⠸⢕⠑⠀⠀⠀⠕⢕⢧⠕⠕⢜⢟⢜⢕⠈⠁⠀⠀⢀⠝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⣱⡿⡏⢕⣱⣿⣿⢳⣿⡿⢕⢕⢕⣿⠕⢀⣱⣿⣿⢕⢕⢕⢕⣼⣿⣿⣿⣿⣿⣿⣿⣿⣿⣿⣿⣿⣿⣿⣿⣿⣿⣿⣿⢕⠑⢕⢕⢕⢕⢿⣿⣿⡏⠔⠁⠀⠀⠀⠀⠀⠀⠀⠀⠀⠀⠁⠑⠕⢄⢀⢀⢠⢇⢑⠀⢄⢀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⣷⣷⣷⣷⣷⣷⣷⣷⣷⢣⣿⡽⢕⣱⣿⣿⢣⣿⡟⢕⢕⢕⢕⢇⡅⣵⣿⣿⣿⢕⢕⢕⢱⣿⣿⣿⣿⣿⣿⣿⣿⣿⣿⣿⣿⣿⣿⣿⣿⣿⣿⣿⣿⢕⢔⢕⠑⠕⠕⠞⠋⠁⠀⠀⠀⢔⢔⢄⢀⠀⠀⠀⠀⠀⠀⠀⠀⠀⠁⠑⠜⠕⠅⠀⠕⠕⢑⢅⢳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⡿⢿⢏⣾⣇⢇⣵⣿⣿⢣⣿⢏⢕⢕⢕⢕⢕⢱⡿⢿⣿⣿⣿⣥⢕⢕⣿⣿⣿⣿⣿⣿⣿⣿⣿⣿⣿⣿⣿⣿⣿⣿⣿⣿⣷⢿⣿⢕⢕⠀⠀⠀⠀⠀⠀⠀⠀⠀⠀⢕⢕⢕⢕⢕⢕⣔⢄⢀⠀⠀⠀⠀⠀⠐⢀⢁⢄⢄⢔⠄⢀⣠⣿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⢿⢟⢝⢝⢱⢕⢕⢸⡿⡟⢱⣿⣿⢇⣿⡟⢕⢕⢕⢕⢕⡕⢕⢅⡟⢟⢻⣿⡇⢕⠕⣿⣿⡿⣿⣿⣿⣿⣿⣿⣿⣿⣿⣿⣿⣿⣿⣿⣿⣿⢸⣿⢕⢕⠀⠀⠀⠀⠀⠀⠀⠀⠀⢔⢕⢕⢕⢕⢾⣿⣿⢸⣿⡕⢔⢀⠀⠀⠀⠁⠑⠑⢁⢄⢔⡻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⢋⡟⢕⡱⣷⢑⢕⢕⣿⡇⢇⣿⣿⡟⣼⣿⢕⢕⢕⢕⢕⢕⡇⢕⢸⢃⢕⢕⢜⢕⢕⢸⣿⣿⢱⣿⣿⣿⣿⣿⣿⣿⣿⣿⣿⣿⣿⣿⣿⣿⣿⢕⢸⢕⢕⢄⠀⠀⠀⠀⠀⠀⠀⢔⢕⢕⢕⢕⢕⢸⣿⣿⡞⣿⣿⢕⢕⢱⢄⡀⢄⢔⢔⢷⡵⢕⢫⣎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⡇⢛⢇⢕⢕⢕⢕⢕⢱⣿⠧⣸⣿⣿⢱⣿⡕⢕⢕⢕⢕⢕⢸⡇⢕⢸⣷⣧⣕⣕⢕⢕⣸⣿⡟⢸⣿⣿⣿⣿⣿⣿⣿⣿⣿⣿⣿⣿⣿⣿⣿⡿⢕⢕⢕⢕⢕⢕⣠⣀⣀⢀⡠⢕⢕⢕⢕⢱⢸⡕⢕⣿⣿⡇⣿⣿⡇⢕⢕⢕⣽⡕⢕⢕⢕⢕⢕⢜⢟⢸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⡟⣡⢕⢕⢕⢕⢕⢕⢕⢸⣿⡇⣿⣿⡏⣿⣿⡇⢕⢕⢱⢕⢕⢸⢕⢕⣿⣿⣿⣿⣿⣿⢕⠹⣿⢕⢸⣿⣿⣿⣿⣿⣿⣿⣿⣿⣿⣿⣿⣿⣿⣿⡇⢕⢕⢕⢕⢕⣼⣿⣿⣿⣿⣧⣧⢕⢕⢕⢸⣿⣧⢕⢹⣿⡇⣿⣿⡇⢕⢱⢕⣿⣧⢕⢕⢕⢕⢕⢕⢕⣵⡹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⢔⢷⡇⢕⢕⢕⢕⢕⢕⢸⣿⢸⣿⣿⢸⣿⣿⣭⡕⣵⣿⢕⢕⡏⢕⢕⣿⣿⣿⣿⣿⡟⢕⢸⡟⢕⢸⣿⣿⢝⢿⣿⣿⣿⣿⣿⣿⣿⣿⣿⣿⣿⡇⢕⢕⢕⢕⢕⣿⣿⣿⣿⣿⣿⣿⡕⢕⢕⢸⣿⣿⡕⢸⣿⢕⣿⣿⣿⡕⣸⢕⢿⣿⢕⢕⢕⢕⢕⢕⢜⣿⢱⢻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⡏⡷⡜⢿⣧⢕⢕⣕⡕⢔⢼⡟⣾⣿⡟⣾⣿⣿⣿⣾⣿⣿⢕⢕⢕⢕⢕⣿⣿⣿⣿⣿⡇⢕⢸⢇⢕⢸⣿⣿⢕⢸⡇⢻⣿⣿⣿⣿⢹⣿⣿⣿⣿⢕⢕⢕⢕⢁⢸⣿⣿⣿⣿⣿⣿⣿⡇⢕⢕⢸⣿⣿⣧⢸⣿⢕⣿⣿⣿⣿⣿⢕⢸⣿⢕⢰⣵⡕⢕⣰⡇⢱⣟⢜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⢕⢕⢝⢕⢝⢣⡾⢏⢕⢕⢜⢵⣿⣿⢇⣿⣿⣿⣿⡿⣿⣿⢕⢕⢕⢕⢕⣵⣵⣵⣵⣵⡕⢕⠸⢕⢕⢸⣿⣿⢕⢸⣿⠸⣿⣿⣿⣿⡜⢿⣿⢹⡏⢕⢕⢀⢕⢐⢸⣝⣱⣵⣵⣵⣷⣷⣵⢕⢕⢜⣿⣿⣿⢌⣿⢕⣿⣿⣿⣿⣿⢕⢸⣿⢕⢕⢔⢻⣧⢝⢕⢜⢕⢱⣿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⡵⢕⢕⢕⢱⣿⢕⢕⢕⣱⢃⢸⣿⡿⢸⣿⣿⣿⣿⡇⢸⡏⢕⢕⢕⢕⢕⣿⣿⣿⣿⣿⡇⢕⢕⣱⣕⢜⡛⣟⢇⢌⣿⢕⢳⣿⣿⣿⡕⢜⢏⢌⢕⢕⢕⢕⢕⢄⣿⣿⣿⣿⣿⣿⣿⣿⡟⢕⢕⢱⣿⣿⣿⢕⡏⢕⣿⢻⣿⣿⡟⢕⢸⣿⢱⣕⡕⢕⢸⡇⢕⢕⢕⢕⣿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⣷⡱⡕⢕⢷⣽⣕⢞⢟⢟⢓⣼⣿⢇⢸⣿⣿⣿⣿⢇⢰⢇⢕⣇⢕⢕⢕⣿⣿⣿⣿⣿⣇⢑⢕⣿⣿⣧⢕⢘⢇⢕⢹⡇⢸⣿⣿⣿⡇⢕⢕⢕⢕⢕⢕⢕⠕⣸⣿⣿⣿⣿⣿⣿⣿⣿⢇⢕⢕⢸⣿⣿⣿⢑⢇⢕⡟⢸⣿⣿⡇⢕⢸⣿⢜⢝⢝⣕⣵⡾⠇⢕⢎⢞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⣷⣕⢕⢱⢝⢟⢿⢷⣷⢕⣿⡏⢕⢸⣿⣿⣿⡏⢕⢜⢕⢕⣿⡕⢕⣵⣹⣷⣷⣷⣶⢶⢜⢇⢝⢟⢿⣇⢔⢱⢕⡕⣳⢐⣿⣿⣿⣷⢕⢕⢕⢕⢱⡇⢕⡱⢟⢏⢍⢕⢲⣓⣞⣷⣷⡕⢕⣱⢸⣇⢻⣟⢕⢕⢕⢇⢜⢻⣿⡇⢕⢸⣿⢱⢿⢟⢟⢝⡱⢔⢜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⣷⣌⢇⢕⢕⢵⢕⢱⡿⣸⢕⣸⣿⣿⣿⢕⢕⢕⢕⢸⠿⠗⢕⠋⠙⠉⠉⠉⠉⠉⠑⠕⢕⢕⢱⡸⣣⣕⢕⢜⢞⡇⢌⣾⣿⣿⣇⢕⡕⢕⣼⢕⡱⢕⢕⢕⠕⠃⠉⠉⠉⠉⠉⠕⠈⠙⠃⠣⢿⡎⢕⢕⢕⢕⢕⢜⣿⢕⢕⣿⣿⢕⢱⢕⢕⢱⢑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⣧⡕⢕⢜⢕⢸⢇⡟⢕⢹⡿⣿⡏⢕⢕⢕⢕⠔⠀⠀⢄⢄⢔⢔⠑⠀⠀⠀⠀⠀⠀⠁⠕⢸⣿⣿⣿⣿⣧⣜⢕⣵⡝⢿⣿⡕⢕⣸⣷⣾⡏⢕⠑⢀⠄⠀⠁⠀⠀⠁⠑⠔⢔⢄⢀⠁⠁⢔⢕⢕⢕⢕⢕⢕⣿⢕⢕⣿⣿⢕⢕⠕⠕⢕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⡏⠀⠁⢕⢸⢸⡇⢕⢜⡇⢹⡇⢕⢕⢕⠁⠀⢔⢕⢕⣕⡕⣀⣀⠀⠀⠀⠀⠀⠀⠐⢔⢱⣹⣿⣿⣿⣿⣿⣿⣿⣿⣿⣿⣿⣾⣿⣿⡟⡑⢱⢕⣑⣀⠀⠀⠀⠀⠀⠀⠀⢕⣕⢕⢕⠀⠀⢅⢕⢕⢕⢕⢱⣿⢕⢸⣿⣿⢅⠁⠀⠀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⢟⠅⠀⠀⠕⢜⠰⡇⢕⢕⢕⢕⢕⢕⢕⢕⢕⢄⢱⣾⣿⣿⡏⠛⠋⠀⠀⠀⠀⠀⠀⠀⢸⣷⣽⣿⣿⣿⣿⣿⣿⣿⣿⣿⣿⣿⣿⣿⣿⣿⣵⣿⡎⠙⠙⠀⠀⠀⠀⠀⠀⠀⢸⣿⣿⡟⣄⡕⢕⢕⢱⣿⢕⣼⢸⢕⢸⣿⡇⢕⠀⠀⠀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⢏⠇⠀⠀⠀⠀⢕⡼⡇⢕⢕⢕⢕⢕⢕⢕⢕⢕⢕⢡⣽⣿⣿⣧⠀⢀⢀⠀⠔⠀⠀⢀⣄⣸⣿⣿⣿⣿⣿⣿⣿⣿⣿⣿⣿⣿⣿⣿⣿⣿⣿⣿⣿⣇⠀⢄⢀⠐⠔⠀⢀⢀⢀⣾⣿⣿⣾⣿⢇⢕⢕⣾⡏⠱⡟⢸⢕⢸⣿⡇⡕⠀⠀⠀⠀⢕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⣟⣵⢏⠀⠀⠀⠀⠀⢸⣚⡇⢕⢕⢕⢔⢿⣧⡕⢕⢕⢕⢿⣿⣿⣿⣿⣷⣕⠑⢕⢕⢕⠕⢁⣵⣿⣿⣿⣿⣿⣿⣿⣿⣿⣿⣿⣿⣿⣿⣿⣿⣿⣿⣿⣿⣿⣦⡓⠑⢕⢕⢕⠁⣨⣾⣿⣿⣿⣿⡏⢕⢕⣾⢏⢕⠮⢕⣾⢕⢕⣿⣷⠕⠀⠀⠀⠀⠜⣮⢻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⢫⣾⢇⠁⠀⠀⠀⠀⠀⢸⣿⢕⢕⢕⢇⢕⢜⢟⣧⡕⢕⢕⢸⣿⣿⣿⣟⢻⢿⣷⣵⣵⡵⢷⣿⣿⣿⣿⣿⣿⣿⣿⣿⣿⣿⣿⣿⣿⣿⣿⣿⣿⣿⣿⣿⣿⣿⣿⣿⢷⢧⣼⢵⢾⢟⠫⣿⣿⣿⡟⢕⢱⡿⢇⢕⢰⢕⢕⣿⢕⢕⣿⣿⠀⠀⠀⠀⠀⠀⢙⣷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⡟⣱⡟⢇⠁⠀⠀⠀⠀⠀⠀⠜⡕⢕⢕⢕⢕⡕⢕⢕⢕⢝⢣⢕⢸⣿⣿⣿⣯⣷⢣⢴⢰⢶⡷⡿⣿⣿⣿⣿⣿⣿⣿⣿⣿⣿⣿⣿⣿⣿⣿⣿⣿⣿⣿⣿⣿⣿⣿⣿⣿⣟⢶⠶⢖⢰⢎⢕⣜⢿⢏⢕⢡⢟⢕⢇⢕⡟⢕⢕⣿⢕⢕⣿⣿⠀⠀⠀⠀⠀⠀⠀⢹⣳⡱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⢏⡼⢇⢕⢕⠀⠀⠀⠀⠀⠀⢔⠆⢕⢕⡕⢕⢕⢕⢕⢕⢕⢕⢕⢕⢜⣿⡳⢜⢝⢕⢕⢕⢕⢕⢕⢹⠙⣿⣿⣿⣿⣿⣿⣿⣿⣿⣿⠿⢿⣿⣿⣿⣿⣿⣿⣿⣿⣿⣿⣿⡝⠕⢔⢕⢔⢕⢇⢕⢗⢎⢕⢕⢕⢕⢎⢕⣼⢇⢕⢕⢹⢕⢕⢻⣿⠀⠀⠀⠀⠀⠀⠀⢕⢜⢻⡜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⡿⡣⢟⢕⢕⢑⢆⢔⠀⠀⠀⠀⠀⢜⢕⢕⢕⢳⢕⢕⢕⢕⢕⢕⢕⢕⢕⣵⢻⣯⠇⢕⢕⢕⢕⢕⢕⢕⢕⢀⣿⣿⣿⣿⣿⣿⣿⣿⣿⣿⣿⣼⣿⣿⣿⣿⣿⣿⣿⣿⣿⣿⣿⣿⣦⡕⢕⢕⢕⢕⢕⢕⣑⡷⢕⡱⢇⢕⢕⣿⢕⢱⢕⢸⡇⢕⢸⣟⢀⢀⠀⠀⠀⢀⢄⢕⢕⢕⢻⢜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⡿⡱⢕⢕⡕⢱⢧⢕⢕⢕⣾⣶⣷⣿⢕⢕⢕⢕⢌⠇⢕⢕⢕⢕⢕⢕⢕⢕⢟⢎⢿⣬⣕⣑⣕⣑⣵⣥⣾⣿⣿⣿⣿⣿⣿⣿⣿⣿⣿⣿⣿⣿⣿⣿⣿⣿⣿⣿⣿⣿⣿⣿⣿⣿⣿⣿⣿⣵⢕⠕⣱⣣⣾⢟⢕⠕⢕⢕⢕⣸⡇⢕⢕⢕⢔⡇⢕⢜⣿⢸⣿⣿⣿⡕⢕⢕⢹⡇⠑⢕⢙⡌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⡿⡝⢕⢕⡾⢱⢏⢕⢕⢕⣾⣿⣿⣿⡏⢕⢕⢕⢕⢕⡧⢕⢕⢕⢕⢕⢕⢕⢕⢕⢕⢜⢿⣿⣿⣿⣿⣿⣿⣿⣿⣿⣿⣿⣿⣿⣿⣿⣿⣿⣿⣿⣿⣿⣿⣿⣿⣿⣿⣿⣿⣿⣿⣿⣿⣿⣿⣿⣿⣿⣿⣿⣿⢏⢕⢕⢕⢕⢕⢕⣿⡧⢕⢕⢕⢕⡇⢕⢕⡏⢸⣿⣿⣿⣷⢕⢕⢕⣳⢕⠑⢕⢳⠀⠀⠀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⡿⢕⢕⣱⣿⢳⡿⢕⢕⢕⣼⣿⣿⣿⣿⡇⢕⢕⢕⢕⢸⣗⢕⢕⢕⢕⢕⢕⢕⢕⢕⢕⢕⢜⢿⣿⣿⣿⣿⣿⣿⣿⣿⣿⣿⣿⡟⢻⣿⣿⣿⣿⣿⣿⣿⣿⣿⣿⣿⣿⡿⢻⣿⣿⣿⣿⣿⣿⣿⣿⣿⣿⣽⣵⢎⢕⢕⢕⢕⢕⣸⣿⢏⢇⢕⢕⢕⢸⢕⢕⡇⢜⢝⢝⢝⢝⢕⢕⢕⢸⡧⠀⠑⢕⢇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⢕⢕⣱⣿⡏⣞⢇⢕⢕⣼⣿⣿⣿⡿⢿⢷⢕⢕⢕⣾⢕⢹⡕⢕⢕⢕⢱⢕⢕⢕⢕⢕⢕⢕⢕⢻⣿⣿⣿⣿⣿⣿⣿⣿⣿⣿⡇⠀⢁⢕⢕⢕⢔⢔⢔⢔⢕⢕⢕⢅⢀⠀⣿⣿⣿⣿⣿⣿⣿⣿⣿⣿⡿⢕⢕⢕⢕⢕⢕⢱⡟⣸⡝⢕⢕⢕⢕⢜⢕⢕⡇⢱⢕⡕⢕⢕⢕⢕⢕⢔⣿⢄⠀⠕⢕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⢕⢕⣱⣿⣿⢱⡏⢕⢕⢱⡿⢟⣏⠕⢕⢕⢕⢕⢕⢕⢇⢕⢕⡇⢕⢕⢕⢕⢕⢕⢕⢕⢕⢕⢕⢕⢕⢜⢟⢿⣿⣿⣿⣿⣿⣿⣿⣷⣕⡕⢕⢕⢕⢕⡕⢕⢕⢕⢕⢱⢕⣕⣵⣿⣿⣿⣿⣿⣿⣿⣿⢟⢝⢕⢕⢕⢕⢕⢕⠕⡿⢕⡿⢕⢕⢕⢕⢕⢕⢕⢕⡕⢑⢞⡮⣢⡡⡕⢕⢕⢕⠑⢇⠀⠀⢕⢕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⢕⢕⢿⢿⢟⢮⢕⢕⢕⢕⢣⣵⡁⢇⢎⢕⢕⡇⢕⢕⢕⢕⢕⢕⢕⢕⢕⢕⢕⢣⢕⢕⢕⢕⢕⢕⢕⢕⢕⢕⢝⢟⢿⣿⣿⣿⣿⣿⣿⣿⣷⣷⣵⣷⣷⣵⣵⣵⣷⣷⣿⣿⣿⣿⣿⣿⣿⡿⢟⢏⢕⢕⢕⢕⢕⢕⢕⢕⢕⣸⢇⢜⢇⢕⢕⢕⢕⢕⢕⢕⢕⢕⢸⡕⢜⢏⢿⣛⢧⢕⢕⢡⡕⢄⢄⠕⢱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⢕⠕⠀⠀⢀⢔⣧⢕⢕⢕⢇⢕⢜⢕⣕⣵⣾⣿⣷⡕⢕⢕⢕⢕⢕⢕⢕⢕⢕⢕⢕⢕⢕⢕⢕⢕⢕⢕⢕⢕⢕⢕⢕⢕⢜⢝⢟⢿⣿⣿⣿⣿⣿⣿⣿⣿⣿⣿⣿⣿⣿⣿⣿⣿⣿⢟⢏⢝⢕⢕⢕⢕⢕⢕⢕⢕⢕⢕⢕⢡⢎⢑⢇⢕⢕⢕⢕⢕⢕⢕⢕⢕⢕⣾⣻⣷⣧⣕⢜⢟⢕⢕⢸⡕⠇⢕⢔⢕⢄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⢕⡷⢗⢕⢄⢕⡏⢕⢕⢺⢽⣿⣿⣿⣿⣿⣿⢿⢏⢕⢕⢕⢕⢕⢕⢕⢕⢕⢕⢕⢕⢕⢕⢣⢕⢕⢕⢕⢕⢕⢕⢕⢕⢕⢕⢕⢕⢕⢕⢝⢟⢿⣿⣿⣿⣿⣿⣿⣿⣿⡿⢟⢏⢕⢕⢕⢕⢕⢕⢕⢕⢕⢕⢕⢕⢕⢕⢕⢕⡞⢕⢕⢕⢕⡇⢕⢕⢕⢕⢕⢕⢕⢕⢜⢿⣿⣿⣿⣷⣧⢕⢕⢨⢇⢕⢕⢕⢕⢕⢄⠀⠀⠀⠀⠁⠉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⡏⢜⢕⢕⢕⢕⢕⢇⢕⢕⢕⢝⢗⢟⢟⢟⢝⢕⢕⢕⢕⢕⢔⠑⠕⢕⢕⢕⢕⢕⢕⢕⢕⢕⢕⢕⢕⢕⢕⢕⢕⢕⢕⢕⢕⢕⢕⢕⢕⢕⢕⢕⢕⢕⢝⢝⢟⢟⢟⢝⢕⢕⢕⢕⢕⢕⢕⢕⢕⢕⢕⢕⢕⢕⢕⢕⢕⢕⠕⢕⢕⣼⢕⢕⢕⡇⢕⢕⢕⢕⢕⢕⠕⢕⢕⢕⢔⢝⢟⢻⢿⢕⢕⢸⢕⢕⢕⢕⢕⢕⢕⢕⢄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⡿⢏⢕⢕⢕⢕⢇⢕⢕⢕⢕⢕⢕⢕⢕⢕⢕⢕⢕⢕⢕⢕⢕⢕⢕⢕⢕⣵⡕⢑⠕⢕⢕⢕⢕⢕⢕⢕⢕⢕⢕⢕⢕⢕⢕⢕⢕⢕⢕⢕⢕⠕⢕⢕⢕⢕⢕⢕⢕⢕⢕⢕⢕⣱⣥⢕⢕⠕⢕⢕⢕⢕⢕⢕⢕⢕⢕⢕⢕⢕⢕⢱⣾⢇⢕⢕⢕⢕⢕⢕⢕⢕⢕⠑⢄⢕⢔⢕⢕⢅⢕⢕⢕⢕⢕⢕⢕⢕⢕⢕⢕⠕⢕⢕⢕⢕⢄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⡿⢏⢕⢕⢕⢕⢕⣕⢀⢕⢕⢕⢕⢕⢕⢕⢕⢕⢕⢕⢕⢕⢕⢕⢕⢕⢕⣱⣿⣿⣇⢰⡧⠕⢕⢕⢕⢕⢕⢕⢕⢕⢕⢕⢕⢕⠕⢕⢕⢕⠕⠁⠀⢔⢕⢕⢕⢕⢕⢕⠕⣕⣑⣵⣾⣿⣿⢕⢕⢀⠀⠑⠕⢕⢕⢕⢕⢕⢕⢕⢕⢕⢕⢹⡏⢕⢕⢕⢕⢕⢕⢕⢕⢕⢕⠀⢕⢕⢕⢕⢕⢕⢕⢕⢕⢕⢕⠑⠑⢕⢕⠕⠐⠀⠁⢕⢕⢕⢕⢕⢄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⢏⢕⢕⡕⢕⢕⢕⣸⣿⣿⣿⣿⣿⣿⣮⢑⢕⢕⢕⢕⢕⢕⢕⢕⢕⢕⢕⣼⣿⣿⣿⢟⢕⢿⣿⡕⢕⢕⢕⢕⢕⢕⢕⢕⢕⢕⢕⢱⠿⠋⠁⠀⠀⢔⢕⢕⢕⣡⣷⣿⣿⣿⣿⣿⣿⣿⣿⣿⢕⢕⢕⢄⠀⠀⠁⠑⠕⢕⢕⢕⢕⢕⢕⠕⠈⠁⢁⠁⠑⢕⢕⢕⢕⢕⢕⢁⢐⢕⢕⢕⢕⢕⢕⢕⢕⢕⣣⣿⣿⣿⣿⣾⡇⠀⠀⠀⢕⢕⢕⠀⠁⢕⢕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⡟⢕⢕⣵⣿⣿⡕⢕⢑⣿⣿⣿⣿⣿⣿⣿⣿⡕⢕⢕⢕⢕⢕⢕⢕⢕⢕⠑⣸⣿⣿⣿⣟⠪⠅⢸⡿⣏⢕⢕⢕⢕⢕⢕⢕⢕⢕⠕⠁⠀⠀⠀⠀⠀⠀⢕⢕⢕⢕⣿⣿⣿⣿⣿⣿⣿⣿⣿⣿⣿⢕⢕⢕⢕⠀⠀⠀⠀⠀⠀⠑⢕⠕⠕⠕⠀⢕⢕⢕⢕⠔⠀⠕⢕⢕⢕⢄⣔⠀⢕⢕⠕⢕⢕⢕⢕⢕⢱⣿⢟⢛⠛⠛⢛⠃⠀⠀⠀⢕⢕⠑⠀⠀⠀⠑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⠕⢸⢿⢿⢿⢿⢏⢕⣱⣾⣿⣿⣿⣷⣕⢀⢸⣿⣿⣿⣿⣿⣿⣿⣿⣕⢕⢕⢕⢕⢕⠀⠑⠕⢀⢻⣿⢫⡶⠆⠁⠅⠨⣟⣿⡕⢕⢕⢕⢕⢕⢕⠕⠀⠀⠀⠀⠀⠀⠀⠀⠀⢕⢕⢕⠸⣿⣿⣿⣿⣿⣿⣿⣿⣿⣿⣿⢕⢕⢕⢕⠀⠀⠀⠀⠀⠀⠀⠀⠀⢄⢄⢀⠀⠁⠁⠁⢀⢔⢀⠀⣵⣧⡿⠿⠔⢕⠑⠀⢕⢕⢕⢕⢕⢸⣿⣧⣕⣕⣕⣐⠁⠀⠀⠀⠁⠁⢐⣁⣄⣔⡄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⢕⢕⢕⢕⢕⢕⢕⣵⣿⣿⣿⣿⣿⣿⣿⣷⣔⡘⢿⣿⣿⣿⣿⣿⣿⣿⣧⢕⢕⢕⢕⢔⠀⠀⢱⣅⡻⢸⣅⣄⣄⢄⢘⣿⡏⡕⢕⢕⢕⢕⢕⢕⠐⠀⠀⠀⠀⠀⠀⠀⠀⠀⢕⢕⢕⣸⣿⣿⣿⣿⣿⣿⣿⣿⣿⣿⣿⢕⢕⢕⢕⠀⠀⠀⠀⠀⠀⠀⠀⠀⠁⢕⠐⠁⢀⠀⠁⠕⢕⢕⠀⣝⢟⠧⠄⠐⠀⠐⠀⠑⠁⠑⠕⠕⢸⣿⣿⣿⣿⣿⣿⣶⡖⠐⠀⠐⠐⠘⠙⠙⠙⠑⢕⢕⢕⢜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⠕⠀⠀⠀⠀⢕⢕⢕⢕⢕⢕⢕⢕⢕⢕⢕⢕⣼⣿⣿⣿⣿⣿⣿⣿⣿⣿⣿⣿⣷⣿⣿⣿⣿⣿⣿⣿⣿⣷⣕⡕⢕⢕⢔⢄⣵⣵⣾⣿⣿⣿⣿⢇⢑⣿⡇⠇⢕⢕⢕⢕⢕⢕⠀⠀⠀⠀⠀⠀⠀⠀⠀⠅⢕⢕⢕⣿⣿⣿⣿⣿⣿⣿⣿⣿⣿⣿⢕⢕⢕⢕⢕⠀⠀⠀⠀⠀⠀⠀⠀⠀⠀⠁⠀⢔⢕⢕⢔⠀⠁⠁⠀⠀⠀⠀⠀⠀⠀⠀⠀⠀⠀⠀⠀⠀⢈⣿⣿⣿⣿⣿⣿⣿⣷⡕⠑⣅⣔⣔⡀⠀⠀⠀⢕⢕⢕⢕⢄⣀⣐⣔⣕⣼⣿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⠕⢕⢕⢔⢕⢕⢔⠀⠀⠀⢕⢕⢕⢕⢕⢕⢕⢕⢕⢕⢕⢕⣿⣿⣿⣿⣿⣿⣿⣿⣿⣿⣿⣿⣿⣿⣿⣿⣿⣿⣿⣿⣿⣿⣿⣿⣿⢟⣵⣿⣿⣿⣿⣿⣿⣿⣿⢜⢸⣿⢑⢕⢕⢕⢕⢕⢕⠁⠀⠀⠀⠀⠀⠀⠀⠀⠀⠀⢕⢕⢕⢻⣿⣿⣿⣿⣿⣿⣿⣿⣿⠿⢕⢕⢕⢕⢕⠀⠀⠀⠀⠀⠀⠀⠀⠀⠀⢀⢀⠑⠕⠕⠀⠀⠀⠀⠀⠀⠀⠀⠀⠀⠀⠀⠀⠀⠀⠀⠀⠀⠈⠻⠿⢿⣿⣿⣿⣿⡿⠑⠀⢻⣿⣿⣷⣴⣴⡔⠁⣵⣵⣵⢕⣿⣿⣿⣿⣿⣿⣿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⢔⢕⢕⢕⢕⢕⢕⢕⢄⢀⠀⠀⢕⢕⢕⢕⢕⢕⢕⢕⢕⢕⢕⣿⣿⣿⣿⣿⣿⣿⣿⣿⣿⣿⣿⣿⣿⣿⣿⣿⣿⣿⣿⣿⣿⣿⣿⢯⣿⣿⣿⣿⣿⣿⣿⣿⣿⡟⢕⣼⡏⢕⢅⢇⢕⢕⢕⢕⠀⠀⠀⠀⠀⠀⠀⠀⠀⠀⠀⠱⣕⣇⣜⣾⣿⣿⣿⣿⣿⣿⣿⣏⡧⣕⣕⣱⣵⠁⠀⠀⠀⠀⠀⠀⠀⠀⠀⠀⢕⢕⢕⠕⠁⠀⠀⠀⠀⠀⠀⠀⠀⠀⠀⠀⠀⠀⠀⠀⠀⠀⠀⠀⠀⠀⠀⠀⠀⠀⠀⠀⠀⠀⠁⠟⢿⣿⣿⣿⡇⠀⣿⣿⣿⢕⢹⣿⣿⣿⣿⣿⣿⣿⡏⢝⢻⢿⣿⣿⣿⣿⣷⣯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⠕⢕⢕⢕⢕⢕⢕⢕⢕⢕⢕⢕⢅⠀⠀⠀⢕⢕⢕⢕⢕⢕⢕⢕⢕⢕⣿⣿⣿⣿⣿⣿⣿⣿⣿⣿⣿⣿⣿⣿⣿⣿⣿⣿⣿⣿⣿⣿⣿⢯⣿⣿⣿⣿⣿⣿⣿⣿⣿⣟⢇⢕⢻⢕⢕⢔⢕⢕⢕⢕⢕⠀⠀⠀⠀⠀⠀⠀⠀⠀⠀⠀⠀⢻⣿⣿⣿⣿⣿⣿⣿⣿⣿⣿⣿⣿⣿⣿⢿⢕⠀⠀⠀⠀⠀⠀⠀⠀⠀⢀⢕⠑⠁⠀⠀⠀⠀⠀⠀⠀⠀⠀⠀⠀⠀⠀⠀⠀⠀⠀⠀⠀⠀⠀⠀⠀⠀⠀⠀⠀⠀⠀⠀⠀⠀⠀⠀⠀⠙⢿⣿⢇⠀⢿⣿⣿⢕⣼⣿⣿⣿⣿⣿⣿⣿⡇⢕⢕⢕⢸⢻⢻⢿⣿⡟⢍⢝⢟⢳⢯⣟⣻⢿⣿⣿⣿⣿⣿⣿⣇⢜⣿⣿⢿⢟⢏⣕⣵⣿⣿⣿⣿⣿⣿⣿⣿⣿⣿⣿⣿⣿⠀</a:t>
            </a:r>
            <a:br/>
            <a:r>
              <a:t>⢕⢕⢕⢕⢕⢕⢕⢕⢕⢕⢕⢕⢕⢕⢕⢕⢕⢕⢕⣕⣕⢕⢕⢕⢕⢕⢕⢕⢕⢅⢕⢕⢕⢕⢕⢕⢕⢕⢕⠑⠁⠁⠀⠀⠀⠑⢕⢕⢕⢕⢕⢕⢕⢕⢕⢻⢟⣛⣛⣛⣛⣛⣛⢿⢿⢿⢿⢟⢟⢟⢟⢟⢟⢟⢟⢟⢟⢏⣾⣿⣿⣿⣿⣿⣿⣿⣿⣿⢕⢕⡱⢇⢕⢕⢕⢕⢕⢕⢕⠀⠀⠀⠀⠀⠀⠀⠀⠀⠀⠀⠀⠀⠁⢍⢻⣿⣿⣿⣿⣿⣿⣿⣿⣿⣿⣿⡝⠕⠀⠀⠀⠀⠀⠀⠀⠀⠀⠀⠀⠀⠀⠀⠀⠀⠀⠀⠀⠀⠀⠀⠀⠀⠀⠀⠀⠀⠀⠀⠀⠀⠀⠀⠀⠀⠀⠀⠀⠀⠀⠀⠀⠀⠀⠀⠀⠀⠀⠀⠀⠉⠀⠀⠈⢟⢟⢕⢟⢟⢟⢟⢟⢟⢟⢟⢻⢕⢕⢕⢜⢸⡇⠅⢗⢕⢕⢕⢕⢕⢕⢜⢝⢻⢷⣯⣟⡻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⣱⣵⣾⣿⣿⣿⡿⢿⢟⢟⢟⢗⢧⢕⢕⢕⢕⢕⢕⢕⢕⢕⢕⢕⣼⣿⣿⣿⣿⣿⣿⣿⣿⣿⡟⢱⢕⢇⡕⢕⢕⢕⢕⢕⢕⢕⠀⠀⠀⠀⠀⠀⠀⠀⠀⠀⠀⠀⠀⠀⠑⢣⣿⣿⣿⣿⣿⣿⣿⣿⣿⠟⠙⠀⠀⠀⠀⠀⠀⠀⠀⠀⠀⠀⠀⠀⠀⠀⠀⠀⠀⠀⠀⠀⠀⠀⠀⠀⠀⠀⠀⠀⠀⠀⠀⠀⠀⠀⠀⠀⠀⠀⠀⠀⠀⠀⠀⠀⠀⠀⠀⠀⠀⠀⠀⠀⠀⠀⠠⣤⣕⢕⢕⢕⢕⢕⢕⢕⢕⢕⢕⢸⢕⢕⢕⢕⢸⣷⢰⠇⠕⠕⢕⢕⢕⢕⡕⢕⢕⢕⢝⣿⣿⣿⣷⣽⣇⢕⣿⣿⢇⢸⣿⣿⣿⣿⣿⣿⣿⣿⣿⣿⣿⣿⣿⣿⣿⠀</a:t>
            </a:r>
            <a:br/>
            <a:r>
              <a:t>⢕⢕⢕⢕⢕⢕⢕⢕⢕⢕⢕⢕⢕⢕⢕⢕⢕⢕⢸⣿⡿⢕⢕⢕⢕⢕⢕⢕⢕⢕⢕⢔⢑⠁⠀⠑⠕⠕⠑⠀⠀⠀⠀⠀⠀⠀⢕⢕⣕⣵⣵⣾⣿⣿⡿⢟⢏⢝⢕⢕⠑⠑⠑⠑⠕⠕⢕⢕⢕⢕⢕⢕⢕⢕⢕⢕⢱⣿⣿⣿⣿⣿⣿⣿⣿⣿⣿⢇⣸⣜⢕⢕⢕⢕⢕⢕⢕⢕⢕⠀⠀⠀⠀⠀⠀⠀⠀⠀⠀⠀⠀⠀⠀⠀⠕⡹⣿⣿⣿⣿⢿⠟⠋⠁⠀⠀⠀⠀⠀⠀⠀⠀⠀⠀⠀⠀⠀⠀⠀⠀⠀⠀⠀⠀⠀⠀⠀⠀⠀⠀⠀⠀⠀⠀⠀⠀⠀⠀⠀⠀⠀⠀⠀⠀⠀⠀⠀⠀⠀⠀⠀⠀⠀⠀⠀⠀⠀⠀⠀⠀⠀⠀⠘⢿⣿⣷⣵⡕⢕⢕⢕⢕⢕⢕⢸⢕⢕⢕⢕⢸⣯⠇⠀⠀⠀⢕⢕⢕⢕⢕⢕⢕⢕⢅⢿⣿⣿⣿⣿⣿⢕⣿⣿⢕⣜⡿⢿⣿⣿⣿⣿⣿⣿⣿⣿⣿⣿⣿⣿⣿⠀</a:t>
            </a:r>
            <a:br/>
            <a:r>
              <a:t>⢕⢕⢕⢕⢕⢕⢕⢕⢕⢕⢕⢕⢕⢕⢕⢕⢕⢕⢜⣿⡇⢕⢕⢕⢕⢕⢕⢕⢕⢕⢕⢕⢕⢀⠀⠀⠀⠀⢀⢔⢔⢔⠀⠀⠀⢕⣵⣾⣿⣿⡿⢟⢏⢕⢕⢕⢕⢕⢕⢕⠀⠀⠀⠀⠀⠀⠀⠁⠁⠁⠁⠁⠁⠑⠑⢕⣿⣿⣿⣿⣿⣿⣿⣿⣿⣿⡟⣱⣿⡇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⢝⢿⢿⣿⣷⣧⣕⢕⢕⢕⢸⢕⢕⢕⢕⢸⠇⠀⠀⠀⠀⢕⢕⢕⢕⠁⠁⠑⢔⢕⢕⢕⢝⢟⢿⣿⢕⣿⣿⢕⣿⣿⣷⣾⣽⣟⡿⣿⣿⣿⣿⣿⣿⣿⣿⣿⠀</a:t>
            </a:r>
            <a:br/>
            <a:r>
              <a:t>⢕⢕⢕⢕⢕⢕⢕⢕⢕⢕⢕⢕⢕⢕⢕⢕⢕⢕⢕⣝⣕⢕⢕⢕⢕⢕⢕⢕⢕⢕⢕⢕⢕⢕⢀⠀⠀⠀⠕⠕⠑⠀⠀⣄⣴⣿⣿⡿⢟⢕⢕⢕⢕⢕⢕⢕⢕⢕⢕⢕⠀⠀⠀⠀⠀⠀⠀⠀⠀⠀⠀⠀⠀⠀⠀⠜⠿⣿⣿⣿⣿⣿⣿⣿⣿⣿⢱⣽⡿⢕⢕⢕⢕⢕⢕⢕⢕⠕⠀⠀⠀⠀⠀⠀⠀⠀⠀⠀⠀⠀⠀⠀⠀⠀⠀⠀⠀⠀⠀⠀⠀⠀⠀⠀⠀⠀⠀⠀⠀⠀⠀⠀⠀⠀⠀⠀⠀⠀⠀⠀⠀⠀⠀⠀⠀⠀⠀⠀⠀⠀⠀⠀⠀⠀⠀⠀⠀⠀⠀⠀⠀⠀⠀⠀⠀⠀⠀⠀⠀⠀⠀⠀⠀⠀⠀⠀⠀⠀⠀⠀⠀⠀⠀⠀⢕⢕⢕⢜⢟⢿⣿⣿⣷⣕⢸⢕⢕⢕⢕⠕⠀⠀⠀⠀⠀⠁⠑⠑⠀⠀⢀⣷⣿⣧⢕⢕⢕⢕⠀⠀⢕⣷⣵⢕⢸⣿⣿⣿⣿⣿⣿⣷⣮⣽⣛⢿⣿⣿⣿⣿⠀</a:t>
            </a:r>
            <a:br/>
            <a:r>
              <a:t>⢕⢕⢕⢕⢕⢕⢕⢕⢕⢕⢕⢕⢕⢕⢕⢕⢕⢕⢸⢿⢿⢕⢕⢕⢕⢕⢕⢕⢕⢕⢕⢕⢕⢕⢕⢄⠀⠀⠀⠀⠀⢄⣾⣿⣿⣿⢟⢕⢕⢕⢕⢕⢕⢕⢕⢕⢕⢕⢕⢕⢀⠀⠀⠀⠀⠀⠀⠀⠀⠀⠀⠀⠀⠀⠀⠀⠀⠀⠀⠀⠉⠛⠻⢿⣿⢇⣾⣿⡏⢕⢕⢕⠕⠕⠑⠁⠀⠀⠀⠀⠀⠀⠀⠀⠀⠀⠀⠀⠀⠀⠀⠀⠀⠀⠀⠀⠀⠀⠀⠀⠀⠀⠀⠀⠀⠀⠀⠀⠀⠀⠀⠀⠀⠀⠀⠀⠀⠀⠀⠀⠀⠀⠀⠀⠀⠀⠀⠀⠀⠀⠀⠀⠀⠀⠀⠀⠀⠀⠀⠀⠀⠀⠀⠀⠀⠀⠀⠀⠀⠀⠀⠀⠀⠀⠀⠀⠀⠀⠀⠀⠀⠀⠀⢄⢕⢕⢕⢕⢕⢕⢜⢟⢿⣿⣿⣧⡕⢕⠕⠀⠀⠀⢀⢀⢀⠀⠀⠀⠀⢀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⢄⠀⠀⠀⢰⣿⣿⣿⢟⢕⢕⢕⢕⢕⢕⢕⢕⢕⢕⢕⢕⢕⢕⠑⠁⠀⠀⠀⠀⠀⠀⠀⠀⠀⠀⠀⠀⠀⠀⠀⠀⠀⠀⠀⠀⠀⠀⠁⠙⢜⢝⠿⠑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⢕⢕⢕⢕⢕⢕⢕⢝⢿⣿⣿⣷⣄⠀⠀⠀⠕⢕⢕⠀⠀⠀⢀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⢄⠀⠀⠸⣿⣿⢏⢕⢕⢕⢕⢕⢕⢕⢕⢕⢕⢕⢕⢕⢕⢅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⠁⠁⠁⠑⠕⢹⢿⣿⣿⣧⡄⠀⠀⠀⠀⠀⠀⢀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⢄⠀⠀⠟⠃⠁⢕⢕⠑⠑⠁⠁⠁⠁⠁⠁⠑⠑⠕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⠉⢻⣿⢕⢔⠀⠀⠀⠀⢄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⠋⠑⠑⠀⠀⠀⠀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⢕⣿⣿⢏⢕⢸⣿⣿⢇⢜⢻⡟⢟⢕⢜⣿⣿⢕⢕⢕⢜⢻⢿⢏⢕⢕⢕⢝⢕⢕⢝⣿⣿⢕⢸⣿⣿⢟⢕⢿⣿⣿⡏⢹⣿⣿⣿⢕⣿⣿⣿⢿⢕⢕⢸⣿⣿⣿⢕⢹⣿⡟⢕⢕⣿⣿⣿⢕⢸⣿⣿⡟⢕⣻⣿⣿⣿⡟⢝⢻⣿⣿⢕⢕⢝⢟⢏⣻⣿⣿⣿⣏⢕⢻⣿⣿⢇⢜⣿⣿⣿⣿⣿⣿⣿⡏⢝⣿⣿⣿⣟⣝⣿⢿⢟⣕⡜⣿⣿⣿⣿⡿⣿⣿⣿⣧⣜⣿⣿⣿⣿⣿⣿⣿⣿⢿⣿⣿⣿⡿⢟⣿⣿⡏⢕⢸⣿⣿⣿⣿⣿⣿⣿⣿⣟⢹⣿⣿⣿⡟⢝⣿⢟⢿⣿⣿⣿⣿⡇⢕⢹⣿⣿⢇⢜⣿⣿⣿⣿⢕⢕⢻⣿⡿⢝⢝⣿⣿⡟⢕⢝⣿⣿⢕⢕⢟⢟⢏⢕⢝⢟⢟⢕⢕⢕⢜⢝⢝⢕⢕⢜⢿⡏⢕⢕⢻⠀</a:t>
            </a:r>
            <a:br/>
            <a:r>
              <a:t>⢇⢕⢕⢕⢕⢕⢕⢕⢕⢕⢕⢕⢕⢕⢕⢕⢕⡕⢕⢕⢕⢇⢕⢕⢕⢸⢝⢕⢕⢕⢿⢏⢕⢕⢜⢕⢕⢕⢕⢕⢕⢕⢕⢕⢕⢕⢕⢕⢕⢕⣿⢕⢕⢕⢕⢜⢕⢕⢕⣿⣿⡇⢕⢜⣿⡟⢕⢜⢹⣿⡏⢕⢝⣿⣿⡇⢕⢕⢜⣿⡿⢕⢕⢕⢜⢕⢕⢕⣿⣿⡏⢕⢜⣿⣿⢕⢕⢹⣿⣿⢏⢕⢕⢜⣿⣿⢕⢕⣷⢕⢕⢕⢕⢕⢝⢕⢕⢕⢹⣿⢕⢕⢝⢝⢜⢝⢝⣿⣿⢕⢕⢻⣿⣿⢏⢜⢕⢕⢜⣿⡏⢹⣿⣿⡟⢕⣿⣿⣿⣏⢝⣿⣿⣿⡇⢸⣿⣿⡿⢕⢻⣿⣿⡇⢕⣿⣿⡇⢕⢜⣿⣿⣟⢝⢝⢝⢝⣿⢇⢕⢕⣹⣿⢕⢕⢕⢕⢕⢜⢝⢝⢹⡕⢕⢸⣿⣟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⢱⣿⣿⢕⢕⢕⢕⢕⢇⢕⣿⣿⡟⢕⢕⢟⢝⢕⢕⢕⢕⣿⡕⢕⢕⢕⢕⢕⢕⢕⢸⢻⡇⢕⢱⣿⣿⡇⢕⢸⣿⢏⢕⢕⢕⢕⢟⣿⢕⢕⣾⣧⡕⢕⢕⢕⣱⢕⢕⢕⢕⣿⢕⢕⢕⢕⢕⢕⢾⣿⣿⡇⢕⢺⡿⢻⡕⢕⢕⢕⢕⣼⣧⣼⣿⣿⢿⢷⢿⣿⣿⣿⣾⣿⣿⣿⡇⢸⣿⣿⣿⢕⢹⣿⣿⣿⢷⣿⣿⣇⢕⢕⣿⢿⢿⢕⢕⢕⣿⣿⡇⢕⢕⢜⣿⢕⢕⢕⣱⢕⢕⢕⢕⢜⢕⢕⢸⣧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⢗⢕⢕⢕⣿⡟⢕⢕⢸⣼⢇⢕⢕⢝⣿⢕⢕⢕⢕⢕⢕⢕⢕⢕⣿⡟⢕⢕⢕⣕⢕⢕⢕⢸⣿⢇⢕⢕⣿⣿⢕⢕⢸⣿⢕⢕⢕⢕⢕⢕⢕⢕⢕⢿⡿⢇⢕⢕⣼⢕⢕⢕⢕⣾⣿⢕⢕⢜⢕⢕⢕⢜⣿⣿⡇⢕⢜⢕⢕⢸⢇⢕⢕⢕⢟⢟⢟⣿⢕⢕⢕⢜⣿⣿⡿⢕⢿⣿⣿⢕⢕⣿⣿⣿⢕⢸⣿⣿⡇⢕⢜⢿⣿⢕⢕⢕⢕⢕⢝⢕⢕⢹⣿⡇⢕⢕⢝⢝⢕⢕⢕⣿⣧⢕⢕⢸⣧⢕⢕⢜⣿⣿⢕⢕⢕⢕⢕⢕⢕⢕⢕⢕⢕⢕⢕⢸⣿⢇⢕⢕⢸⢕⢕⢕⢕⢕⢕⢕⢕⢕⢕⢕⢕⢕⢕⢕⢕⢕⢕⢕⢕⢕⢕⢕⢕⠀</a:t>
            </a:r>
            <a:br/>
            <a:r>
              <a:t>⣇⢕⢕⢕⢕⢕⢕⢕⢕⢕⢕⢕⢕⢕⢕⢕⢕⢕⢕⢕⢕⢕⢕⢕⢕⢕⢕⢕⢕⢕⢕⢕⢕⢕⢕⢕⢕⢕⢕⢕⢕⢕⢕⢕⢕⢕⢕⢕⢕⢕⢕⢕⢕⢕⢕⣿⡕⢕⢕⣿⣗⢕⢕⢾⣿⢇⢕⢕⢗⢕⢕⢕⢕⢕⢕⢕⢕⢕⢱⣿⣷⡕⢕⢱⣿⡷⢕⢱⢝⣿⢕⢕⢕⣿⣿⢇⢕⢼⢿⢕⢕⢕⢕⢕⢕⢕⢕⡕⢕⢕⢕⢕⢕⣱⣷⡕⢕⢜⢝⣕⢕⢕⢕⢕⢕⢕⢱⣿⣿⢕⢕⢕⢕⢕⢕⢕⢕⢕⢇⢵⣷⣾⢝⢕⢕⢕⢕⢟⣿⡇⢕⢻⣿⣿⡇⢱⣿⣿⡿⢇⣾⣿⣿⡇⢕⢱⣿⢕⢕⢕⢕⢕⢕⢱⢕⢕⢸⢏⢕⢕⢕⢕⢕⢕⢕⢕⢹⢇⢕⢕⢜⢟⢕⢕⢕⢕⢇⢕⢕⢕⢕⢕⢕⢕⢕⢕⢕⢕⢕⢕⢜⢕⢕⢕⢕⢕⢕⢕⢕⢕⢕⢕⢕⢕⢕⢕⢕⢕⢕⢕⢕⢕⢕⢕⢕⢕⢕⢕⢕⢕⠀</a:t>
            </a:r>
            <a:br/>
            <a:r>
              <a:t>⡏⢕⢕⢕⢕⢕⢕⢕⢕⢕⢕⢕⢕⢕⢕⢕⢕⢕⢕⢕⢕⢕⢕⢕⢕⢕⢕⢕⢕⢕⢕⢕⢕⢕⢕⢕⢕⢕⢕⢕⢕⢕⢕⢕⢕⢕⢕⢕⢕⢕⢕⢕⢕⢕⢕⢇⢕⢕⢕⣿⣿⢕⢕⢜⣿⡇⢕⢕⢕⣕⢕⢕⢕⢕⢕⢕⢕⢕⢕⣿⣿⣕⢕⣸⣿⢕⢕⢕⢕⢝⢕⢕⢕⢟⢕⢕⢕⢕⢕⢕⢕⢕⡵⢕⢕⢕⢕⢕⢕⢕⢕⢕⢕⢿⡿⢕⢕⢱⣿⣿⢕⢕⢱⣷⢕⢕⢕⢿⣿⢕⢕⢕⢕⢕⢕⢕⢕⢕⢕⢕⢕⢹⣿⢕⢕⢕⢕⢕⢟⢕⢕⢕⣿⣿⢕⢕⢝⢟⢕⢕⢸⣿⣿⡇⢕⢕⢟⣵⢇⢕⢕⢕⡕⢕⢕⢕⢕⢇⢕⢕⢕⢕⡇⢕⢕⢕⢕⢕⢕⢕⢕⢕⢕⢕⢕⢜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⣽⡷⢕⢕⢸⢏⢗⢕⢕⢕⢕⢕⢕⢕⢕⢕⢕⢕⣵⣾⡷⢟⢟⢻⢿⣿⡇⢕⢕⢱⣕⡕⢕⢱⣵⡇⢕⢕⢕⢕⢕⢕⢕⢿⢕⢕⢕⢕⢕⢕⢕⢕⢕⢕⣿⣧⢕⢕⢸⣿⣿⢕⢕⢜⢟⢕⢕⢕⣼⡏⢕⢕⢕⢕⢕⢕⢕⢕⢕⢕⢕⢕⣾⣟⢕⢕⢕⢕⢕⢱⢕⢕⢕⣿⣿⢕⢕⣵⡕⢕⢕⢸⣿⣿⡇⢕⢱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⣿⡹⢕⢕⢕⢜⢕⢕⢕⠑⢕⢕⢕⢕⢕⢕⢕⢕⢜⣿⣏⢕⢕⢕⢕⢕⢕⢕⢕⢸⢿⡕⢕⢜⣿⢇⢕⢕⢕⡿⢕⢕⢕⢕⢕⢕⢕⢕⢕⢕⢕⢕⢕⢕⣟⢹⢕⢕⢜⣟⢕⢕⢕⢕⢕⢕⢕⢕⣿⣷⢕⢕⢕⢷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⢝⢕⢕⢇⠕⢕⢐⢕⢀⢑⢕⢕⢕⢇⡕⢕⢜⢟⢜⢇⢕⢕⢕⢕⢕⢕⢕⢕⢗⡗⢇⢕⢕⣗⢕⢕⢕⢕⢕⢕⢕⢕⢕⢕⢕⢕⢕⢕⢕⢕⢕⢕⢕⢕⢇⢕⢕⢕⣕⡕⢕⢕⢕⢕⢕⢕⢕⣿⣻⢕⢕⢕⡕⢕⢕⢕⢕⢕⢕⢕⢕⢕⢕⢕⢕⢕⢕⢱⣷⢕⢕⢕⢜⢕⢕⢕⢱⣷⡕⢕⢕⢸⡷⢕⢕⢸⣿⣷⢕⢕⢕⢕⣿⣿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⢱⡿⡕⢕⢕⢕⢕⢄⢐⢕⡜⠑⠕⢕⢕⢕⢕⢕⢕⢕⢕⢕⢕⢕⢕⢕⢕⢕⢕⢕⢕⢕⢕⢕⢕⢕⢕⢕⢕⢕⣜⢕⢕⢕⢕⢕⢕⢕⢕⢕⢕⢕⢕⢕⢕⢕⢇⢕⢕⢕⢏⢕⢕⢕⢕⡇⢕⢕⢕⢻⣿⢕⢕⢕⢕⢕⢕⢕⢕⢕⢕⢕⢕⢕⢕⢕⢕⢕⢕⢸⣿⢇⢕⢕⡿⢇⢕⢕⢕⣿⡇⢕⢕⢕⢇⢕⢕⢕⣿⣟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⣇⢕⢕⠕⠕⢕⢱⠇⠁⠀⢀⠀⢕⢕⢕⢕⢕⢕⢕⢕⢕⢕⢕⢕⢕⢕⢕⢕⢕⢕⢕⢕⢕⢕⢕⢕⢕⢕⢕⢕⢕⢕⢕⢕⢕⢕⢕⢕⢜⢕⢕⢕⢕⢕⢱⢕⢕⢕⣕⢗⢕⢕⢕⢕⢕⢕⢕⣿⣿⢕⢕⢕⢕⢕⢕⢕⢕⢕⢕⢕⢕⢕⢕⢕⢕⢕⢕⢕⢱⢇⢕⢱⣿⡇⢕⢕⢸⣿⣇⢕⢕⢕⢕⢕⢕⢱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⡇⢕⠁⠀⠀⢱⢕⠀⢔⢕⢕⢕⠕⢕⢁⢑⡕⢕⢜⢇⢕⢕⢕⢕⢕⢕⢕⢕⢕⢕⢕⢕⢕⢕⢕⢕⢕⢕⢕⢕⢕⢕⢕⢕⢕⢕⢕⢕⢕⢕⢕⢕⢕⢕⢕⢕⢕⢕⢏⢕⢕⢕⢕⢕⢕⢕⢕⣾⢇⢕⢕⢕⢕⢕⢕⢕⢕⢕⢕⢕⢕⢕⢕⢕⢕⢕⢕⢕⢕⢕⢕⢕⣿⡗⢕⢕⢕⣿⣷⢕⢕⢕⢕⢕⢕⢕⢝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⣜⢕⢕⢕⢄⠀⢕⢕⠀⢕⢕⢕⢕⢄⢅⢅⢅⢄⢀⠑⢕⢕⢕⢕⢕⢕⢕⢕⢕⢕⢕⢕⢕⢕⢕⢕⢕⢕⢕⢕⢕⢕⢕⢕⢕⢕⢕⢕⢕⢕⢕⢕⢕⢕⢕⢕⢕⢕⢕⢕⢕⢕⢕⢕⢕⢕⢕⢕⢸⡷⢕⢕⢕⢕⢕⢕⢕⢕⢕⢕⢕⢕⢕⢕⢕⢕⢕⢕⢕⢕⢕⢕⢕⢾⣷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⣕⣕⢕⢕⢷⣕⡕⠕⠁⠁⠑⠑⢕⢕⠀⢕⢕⢕⢕⢕⢕⢕⢕⢕⢕⢕⢔⢑⢕⢕⢕⢕⢕⢕⢕⢕⢕⢕⢕⢕⢇⢕⢕⢕⢕⢕⢕⢕⢕⢕⢕⢕⢕⢕⢕⢕⢕⢕⢕⢕⢕⢕⢕⢕⢕⢕⢕⢕⢕⢕⢕⢕⢕⢕⢜⢕⢕⢕⢕⢕⢕⢕⢕⢕⠕⢕⢕⢕⢕⢕⢕⢕⢕⢕⢕⢕⢕⢕⢕⢸⡏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⢝⢻⣷⣵⣼⣿⠀⠀⠀⠀⠀⠑⢕⠀⠁⠕⢕⢕⢕⢕⢕⢕⢕⢕⢕⢕⢕⢔⢅⢕⢕⢕⢕⢕⢕⢕⢕⢕⢕⢕⢕⢕⢕⢕⢕⢕⢕⢕⢕⢕⢕⢕⢕⢕⢕⢕⢕⢕⢕⢕⢕⢕⢕⢕⡕⢇⢕⢕⢕⡕⢕⢕⢕⢕⢕⢕⢕⢕⢕⢕⠜⠑⢀⢀⠕⠕⢕⢕⢕⢕⢕⢕⢕⢕⢕⢕⢕⢕⢸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⢷⢷⣷⣧⣵⣵⣕⣵⣿⣿⣿⣴⣤⡄⠀⠀⠀⢕⠀⠀⠀⠀⠀⠁⠁⠑⠑⠕⠕⢕⢕⢕⢅⢕⢕⢕⢕⢕⢕⢕⢕⢕⢕⢕⢕⢕⢕⢕⢕⢕⢕⢕⢕⢕⢕⢕⢕⢕⢕⢕⢕⢕⢕⢕⢕⢕⢕⢕⢕⢕⢕⢕⢕⢕⡇⢕⢕⢕⢕⢕⢕⢕⢕⠑⠁⢄⢀⠑⠑⢀⢕⢕⢕⢕⢕⢕⢕⢕⢕⢕⢕⢕⢕⢸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⠕⢕⢕⢕⢕⢕⢕⢕⢕⢕⢕⢕⢕⢕⢕⢕⢕⢕⢕⢕⢕⢕⢕⢕⢕⢕⢕⢕⢕⢕⢕⢕⠑⢕⢕⢕⢝⢝⢟⢿⣿⣿⣿⣿⣿⢕⠀⠀⢕⢕⠀⠀⠀⠀⠀⠀⠀⠀⠀⠀⠀⠀⠑⠑⠑⠕⢕⢕⠁⠑⠑⠕⠕⢕⠕⢕⢕⢕⢕⢕⢕⢕⢕⢑⢕⢑⢑⢑⢕⢕⢕⢕⢕⢕⢕⢕⢕⢕⢕⢕⢕⢕⢕⢕⢕⢱⢕⢇⢕⢕⢕⢕⠑⠁⢄⢄⠀⠁⢁⢄⢕⢕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⠕⠁⠀⠀⠀⠁⠕⢕⢕⢕⢕⢕⢕⢕⢕⢕⢕⢕⢕⢕⢕⢕⢕⢕⢕⢕⢕⢕⢕⢕⢕⢕⢕⢕⢕⢕⢔⣵⣵⣵⣵⣵⣷⣿⣿⣿⡟⠋⠉⠀⠀⠀⠑⢕⠀⠀⠀⠀⠀⠀⠀⠀⠀⠀⠀⠀⠀⠀⠀⠀⠁⠀⠀⠀⠀⠀⠀⠀⠁⠀⠁⠁⠑⠕⢕⢕⢕⢕⢕⢕⢕⠁⠀⠀⠀⠀⢀⠐⢕⢕⢅⠁⠁⠑⠕⠕⢕⣕⢕⢕⢇⢕⢕⢕⢕⢔⢔⠔⢄⢁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⠀⠀⠀⠀⠀⠀⠀⠁⢕⢕⢕⢕⠑⠁⠁⠑⠑⢕⢕⢕⢕⢕⢕⢕⢕⢕⢕⢕⢕⢕⢕⢕⢕⢕⢕⢕⢕⢱⢏⢝⢝⢝⢝⢝⢝⢝⢝⢔⠀⠀⠀⠀⠀⢕⠀⠀⠀⠀⠀⠀⠀⠀⠀⠀⠀⠀⠀⠀⠀⠀⠀⠀⠀⠀⠀⠀⠀⠀⠀⠀⠀⠀⠀⠀⠀⠁⠑⢕⢕⠕⠀⠀⠀⠀⠀⠀⠁⢄⠀⠁⠕⠀⠀⠀⠀⠀⠄⢜⢳⣵⡕⢕⢕⢕⠕⠁⢁⢀⢐⢅⢕⢕⢜⡻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⢀⠀⠀⠄⠁⠐⠔⢀⠀⠀⠁⢄⠁⠐⠀⠀⠀⠀⠀⠑⠑⠕⠕⢕⢕⢕⢕⢕⢕⢕⠐⠐⠐⠑⠑⠑⠕⠕⠇⢑⠁⠁⠁⠀⠀⠁⠁⠕⠵⠷⠦⠄⠀⠀⠕⢕⠀⠀⠀⠀⠀⠀⠀⠀⠀⠀⠀⠀⠀⠀⠀⠀⠀⠀⠀⠀⠀⠀⠀⠀⠀⠀⠀⠀⠀⠀⠀⠀⠀⠀⠀⠀⠀⠀⠐⠀⠄⠐⠁⠑⠀⠀⠀⠀⠀⠀⠀⠀⢕⢕⢜⢻⣧⡕⢀⠐⢈⢕⢜⢕⢝⢕⢣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⢄⢀⠀⠀⠁⠐⠀⠀⠀⠀⢕⠐⠀⠀⠀⠀⠀⠀⢄⢄⢀⠀⠑⠕⠕⢕⢕⢕⢐⣄⣤⠀⠀⠀⠀⠀⠀⠀⠀⠀⠀⠀⠀⠀⠀⠀⠀⠀⠀⠀⠀⠀⠀⠀⠑⠀⠀⠀⠀⠀⠀⠀⠀⠀⠀⠀⠀⠀⢀⢄⠀⠀⠀⠀⠀⠀⠀⠀⠀⠀⠀⠀⠀⠀⠀⠀⠀⠀⠀⠀⠀⠀⢀⠄⠁⠀⠀⠀⠀⠀⠀⠀⢀⠀⠀⠀⢔⢕⢕⠑⢕⢜⢟⢷⣵⣕⢕⢕⢕⢕⢕⢕⢕⢜⢝⢕⢕⠕⠕⠕⠕⢕⢕⢕⢕⢱⢕⢰⢜⢕⢕⢕⢕⢕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⣧⣵⣵⣵⣵⣵⣵⣕⣕⣕⡕⢕⢕⢕⢄⢀⢀⢀⢀⢀⢀⢁⢁⠀⠀⠀⢀⢀⣀⣄⣕⣵⣵⣵⣶⣶⡔⠀⢱⣿⣿⣿⣿⢱⣷⢗⢗⠕⠕⠕⢌⢈⢑⢛⢕⠇⠇⠔⢄⠀⠀⠀⠀⠀⠀⠀⠀⠀⠀⠀⠀⠀⠀⠀⠀⠀⠀⠀⠀⢔⢕⢔⠑⠀⠀⠀⠀⠀⠀⠀⠀⠀⠀⠀⠀⠀⠀⠀⠀⠀⠀⠀⠀⠀⠁⠀⠀⠀⠀⠀⠀⠀⠀⢄⣾⣿⣷⣧⣵⣵⣕⢀⢀⢕⢕⢕⢜⢝⢕⢕⢕⢱⡕⢑⢕⢕⢕⢕⢕⢠⣄⣄⣀⣀⣄⣅⢕⢕⢕⢜⣕⣕⢱⢵⢵⢕⢕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⣷⣗⣕⣧⣵⣷⣷⣷⣷⣷⣷⣷⣷⣿⣿⣿⣿⣿⣿⣿⣿⣿⣿⣿⡇⠀⢸⣿⣿⣿⣿⢜⢕⢜⠁⠀⠀⠀⠀⠁⠀⠀⠀⠀⠀⠀⠀⠀⠀⠀⠀⠀⠀⠀⠀⠀⠀⠀⠀⠀⠀⠀⠀⠀⠀⠀⠀⢕⢕⢕⢔⢀⠀⠀⠀⠀⠀⠀⠀⢀⢀⢀⠀⠀⠀⠀⠀⠀⠀⠀⠀⠀⠀⠀⠀⠀⠀⠀⠀⠀⠀⢕⣿⣿⣿⣿⣿⣿⣿⣿⣿⣷⣕⢕⢕⢕⢕⢕⢕⢕⢝⢗⢕⢵⢗⢗⢗⢗⢗⢇⢕⡝⢝⢝⢝⡇⢕⣷⣷⣮⣽⣽⣝⣗⣗⢷⢵⣵⣇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⢇⠀⣼⣿⣿⣿⡏⢜⢕⠑⠀⠀⠀⠀⠀⠀⠀⠀⠀⠀⠀⠀⠀⠀⠀⠀⠀⠀⠀⠀⠀⠀⠀⠀⠀⠀⠀⠀⠀⠀⠀⠀⢀⠑⠕⠕⢕⢕⢔⠀⠀⠀⠀⠀⠄⢕⠕⠑⢁⠀⠀⠀⠀⠀⠀⢀⠀⠀⠀⠁⠀⠀⠀⠀⠀⠀⠀⢕⢝⢿⣿⣿⣿⣿⣿⣿⣿⣿⣿⣷⡕⠕⢕⢕⢕⠕⢜⢑⢕⢕⢕⡅⢕⢕⢕⢝⢕⢕⢕⠜⢏⢕⢕⢕⢝⢝⢟⣻⣿⣿⡏⢟⢟⢷⣼⣝⡳⢧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⣷⣎⣹⣟⢿⣿⣿⣿⣿⣿⣿⣿⣿⣿⣿⣿⣿⣿⣿⣿⣿⣿⣿⣿⣿⣿⠕⢔⣿⣿⡿⢏⢕⠑⠀⠀⠀⠀⠀⠀⠀⠀⠀⠀⢕⢕⢕⢔⠀⠀⠀⠀⠀⠀⠀⠀⠀⠀⠀⠀⠀⠀⠀⠀⠀⠀⠀⠀⢀⢕⢕⠀⠀⠁⠕⠕⢀⠀⠔⠕⠐⢕⢅⠐⠀⠐⠀⠀⠀⠀⠀⠀⠀⠀⠀⠀⠀⠀⠀⠀⠀⠀⠀⠁⠕⢕⢱⣗⣗⣞⣟⣟⢝⢝⣝⢕⣕⣶⣴⣵⣷⢷⢟⢝⢕⢕⢕⢕⢕⢕⢕⢔⢕⢕⣕⣕⢕⢁⠕⢱⡵⢕⢱⢵⢅⢹⢵⢵⢕⢕⢕⢜⡝⢗⢎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⣯⢟⣾⣿⣿⣿⣿⣿⣿⣿⣿⣿⣿⣿⣿⣿⣿⣿⣿⣿⣿⣿⣿⣿⡟⠀⢸⣿⡿⢕⢕⠁⠀⠀⠀⠀⠀⠀⠀⠀⠀⠀⠀⢕⢕⢕⢕⠀⠀⠀⠀⠀⢄⢔⢔⠔⢔⢄⠀⠀⠀⠀⠀⠀⠀⠀⠀⠑⠑⠕⠀⠀⠀⠔⠄⠀⠄⠀⠀⠀⢕⠐⠀⠀⠀⠀⠀⠀⠀⠀⠀⠀⠀⠀⠀⠀⠀⠀⠀⠀⠀⠀⠀⠀⠑⢕⢵⣜⡏⢹⢟⣟⣿⣽⡝⢟⢟⢏⢕⢕⠕⢕⢕⢕⢅⢕⢕⢕⣱⣵⣷⣿⡿⡿⢟⢛⢕⠕⠀⢇⣷⣷⣧⢳⣷⣷⢷⢗⣷⣿⣧⣕⣝⣿⢿⢿⢿⢷⢷⢧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⡿⣿⢿⢿⢟⢟⢝⢝⢝⢟⠿⢿⣿⣿⣿⣿⣿⣿⣿⣿⣿⣿⣿⣿⣿⣿⣿⣿⣿⣿⣿⡿⠇⢀⣾⣿⣷⣕⢕⢔⢀⠀⠀⠀⠀⠀⠀⠀⢀⠀⠀⢕⢕⢕⢕⠀⠀⠀⠀⢔⢕⠕⠑⠀⠕⠕⠑⠀⠀⠀⠀⠀⠀⠀⠀⠀⠀⠀⠀⠀⠀⠀⠀⠀⠀⠀⠀⠀⠁⠀⠄⠀⠀⠀⠀⠀⠀⠀⠀⠀⠀⠀⠀⠀⠀⠀⠀⠀⠀⠀⠀⠀⠀⠀⠁⠑⠑⠘⠙⠙⠑⠑⠁⠑⠕⢕⢔⢕⢕⢕⢕⢕⢕⢕⣱⣾⣿⣿⣿⣿⢕⢕⢕⠀⠀⠀⠀⢸⢸⣿⢏⢜⢝⣝⣕⣜⣝⣝⣝⢕⣱⣵⣵⣵⢷⣧⢣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⢕⢅⢅⢅⢅⢅⢅⢕⢕⢕⢔⢔⢕⢕⢕⢕⢕⢕⢝⢝⢝⢝⢝⢏⢟⢟⢻⢿⢿⣿⣿⣿⣿⣿⢇⠀⢸⣿⣿⣿⣿⢕⢕⢜⢆⢀⠀⠀⠀⢀⢑⣕⣄⣤⣵⢕⠅⠁⠀⠀⠀⠀⠀⠀⠀⠀⠀⠀⠀⠀⠀⠀⠀⠀⠀⠀⠀⠀⠀⠀⠀⠀⠀⠀⠀⠀⠀⠀⠀⠀⠀⠀⠀⠀⠀⠀⠀⠀⠀⠀⠀⠀⠀⠀⠀⠀⠀⠀⠀⠀⠀⠀⠀⢀⠀⠀⠀⠀⠀⠀⠀⠀⠀⠀⠀⠀⠀⠀⠁⠕⢕⢕⢕⢕⢕⢕⣼⣿⣿⣿⣿⣿⣿⣧⣦⣕⣔⣄⢔⢄⢇⣸⣿⢇⣕⣵⣥⣼⣽⣽⣿⣿⣿⣿⣿⣿⣷⣧⢜⢟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⢜⢘⢝⠑⠀⢔⢿⣿⣿⡿⢇⢕⢕⢕⢕⢕⢔⢶⢾⣿⣿⣿⣿⣿⡿⢕⠀⠀⠀⠀⠀⠀⠀⠀⠀⠀⠀⠀⠀⠀⠀⠀⠀⠀⠀⠀⠀⠀⠀⠀⠀⠀⠀⠀⠀⠀⠀⠀⠀⠀⠀⠀⠀⠀⠀⠀⠀⠀⠀⠀⠀⠀⠀⠀⠀⠀⠀⠀⠀⠀⠀⠀⢱⢾⣷⢕⠀⠀⠀⠀⠀⠀⢀⣀⣄⣄⢄⢀⢀⠀⠑⢕⢕⢕⢕⣱⣿⣿⣿⣿⣿⣿⣿⣿⣿⣿⣿⣷⣷⣿⣿⢟⢕⢵⢵⣷⣷⣿⣿⣿⣿⣿⣿⣿⣿⣿⣿⣿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⢜⢜⢕⢕⢕⢕⢕⢕⢕⢕⢕⢕⢕⢕⢝⢕⢕⢕⢕⠀⠀⠀⠀⠀⠀⠀⠀⠀⠀⠀⠀⠀⠀⠀⠀⠀⠀⠀⠀⠀⠀⠀⠀⠀⠀⠀⠀⠀⠀⠀⠀⠀⠀⠀⠀⠀⠀⠀⠀⠀⠀⠀⠀⠀⠀⠀⠀⠀⠀⠀⠀⠀⠀⠀⠀⠈⠙⢳⠇⠐⠄⠔⠐⢱⣾⣿⣿⣿⣿⣾⣧⣕⣔⢄⢅⢕⢕⢱⣿⣿⣿⢏⣿⣿⣿⣿⣿⣿⣿⣿⣿⣿⣿⡗⢕⣱⣾⡿⢿⣿⣿⣿⣿⣿⣿⣿⣿⣿⣿⣿⣧⢕⢕⢕⢕⢕⢕⢕⢕⢕⢔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⢕⢕⢕⢕⢕⢕⠀⠀⠀⠀⠀⠀⠀⠀⠀⠀⠀⠀⠀⠀⠀⠀⠀⠀⠀⢀⢀⠀⠀⠀⠀⠀⢔⢔⠀⠀⠀⠀⠀⠀⠀⠀⠀⠀⠀⠀⠀⠀⠀⠀⠀⠀⠀⠀⠀⠀⠀⠀⠀⠀⠀⠀⠀⠀⠀⠀⠀⠀⠀⠑⠻⢿⣿⣿⣿⣿⣿⣿⣿⣿⡇⢕⢕⢕⣾⣿⣿⣿⢕⢸⣿⣿⣿⣿⣿⣿⣿⣿⣿⣿⣿⣕⢕⢕⢕⢸⢿⢿⣿⣿⡿⣿⣿⣿⣿⣿⣿⡿⢗⢕⠕⠑⠑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⠕⢕⢕⢕⣕⣕⣕⣑⢑⠑⢥⣵⣷⣿⣧⢕⢕⡕⢕⢕⢕⢕⢕⠀⠀⠀⠀⠁⠑⢕⠀⠀⠀⠀⠀⠀⠀⠀⠀⠀⠀⠀⠀⠀⠀⠀⠀⢕⠕⠀⠁⠅⠀⠀⠀⠀⢕⢕⠀⢔⠀⠀⠀⠀⠀⠀⠀⠀⠀⠀⠀⠀⠀⠀⠀⠀⠀⠀⠀⠀⠀⠀⠀⠀⠀⠀⠀⠀⠀⠀⠀⠀⠀⠀⠀⠀⠈⠟⢿⣇⣿⣿⣿⣿⣷⡕⢕⢕⢝⣿⣿⣿⣧⣸⣿⣿⣿⣿⣿⣿⣿⣿⡿⢿⣿⢿⣷⣕⢕⢕⢅⢕⢕⢕⠝⠝⢝⢝⢕⢵⢷⢿⠏⢀⢀⣀⣄⡰⢕⢕⢕⢕⢕⠕⢕⢕⢕⢕⢕⢕⢕⢕⢕⢕⢕⢕⢕⢕⢕⢕⢕⢕⢕⢕⢕⢕⢕⢕⢕⢕⢕⢕⢕⢕⢕⢕⢕⢕⢕⢕⢕⢕⢕⢕⢕⢕⢕⢕⢕⢕⢕⢕⢕⢕⢕⢕⢕⢕⢕⢕⢕⢕⢕⠀</a:t>
            </a:r>
            <a:br/>
            <a:r>
              <a:t>⣷⣷⣧⣵⣵⣥⣕⣕⣕⢕⢕⢕⢅⢕⣰⣷⣷⣿⣿⣷⣷⣷⣷⣷⣷⣾⣿⣿⣿⣿⣿⣿⣿⣿⣿⡧⠀⢜⣿⣿⣿⣿⡇⣿⣿⣿⣿⣿⣿⣿⣿⣿⣷⣷⣶⣦⢕⢄⠀⠀⠀⠀⠀⠀⠀⠀⢀⠐⠀⠀⠀⠀⠀⠀⠁⠀⠀⠀⠀⠀⠀⠀⠀⢕⠁⠐⠄⢔⠀⠀⠀⠀⠀⠀⠀⠀⠀⠀⠀⠀⢀⠀⠀⠀⠀⠀⠀⠀⠀⠀⠀⠀⠀⠀⠀⠀⠀⠀⠀⠀⠀⠀⠀⠀⠀⠀⠁⠘⠻⢟⢟⢟⢏⢕⢕⢕⢜⢿⣿⣿⣿⣿⣿⣿⣿⣿⣿⢿⠟⠝⢔⠁⢕⢹⣿⣿⡕⣷⣷⡇⠀⠀⠀⠕⣵⣵⣵⣵⣵⣷⣿⡿⠟⠕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⣟⣱⣷⣾⣿⣿⣿⣿⣿⣿⣿⣿⣿⣿⣿⣿⣿⣿⣿⣿⣿⣿⣿⣿⣿⣿⣯⢔⠁⣿⣿⣿⣿⡇⣿⣿⣿⣿⣿⣿⣿⣿⣿⣿⣿⣿⣿⡕⢕⠀⠀⠀⠀⠀⠀⠀⠄⠁⠀⠀⠀⠀⠀⠀⠀⠀⠀⠀⠀⠀⠀⠀⠀⠀⠀⠀⠀⠀⢕⠑⠀⠀⠀⠀⠀⠀⠀⠀⠀⠀⠀⠀⠀⢀⠀⠀⠀⠀⠀⠀⠀⠀⠀⠀⠀⠀⠀⠀⠀⠀⠀⠀⠀⠀⠀⠀⠀⠀⠀⠀⠀⠁⠑⠑⢁⢕⢕⢕⠜⢻⣿⣿⣿⣿⡿⣿⡟⢕⢕⠄⠀⠀⠀⠕⡇⣿⣿⡇⡿⢿⢇⢀⢀⠀⠀⠘⠝⠟⠟⠋⠙⠁⠀⠀⠀⠀⢔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⡟⢻⢿⣿⣿⣿⣿⣿⣿⣿⣿⣿⣿⣿⣿⣿⣿⣿⣿⣿⣿⣿⣿⣿⢕⠀⣿⣿⣿⣿⡇⣿⣿⣿⣿⣿⣿⣿⣿⣿⣿⣿⣿⣿⣧⣵⣥⡄⢄⢄⢄⢄⠑⠀⠀⠀⠀⠀⠀⠀⠀⠀⠀⠀⠀⠀⠀⠀⠀⠀⠀⠀⠀⠀⠀⠁⠀⠀⠀⠀⠀⠀⠀⠀⠀⠀⠀⠀⠀⠀⠀⠐⠀⠀⠄⠀⠀⠀⠀⠀⠀⠀⠀⠀⠀⠀⠀⠀⠀⠀⠀⠀⠀⠀⠀⠀⠀⠀⠀⠀⢄⢕⢕⢕⢕⢕⢕⢝⢿⣿⢻⡇⢜⣵⣔⣔⣐⣀⢀⠄⢀⣧⡜⢝⢕⣕⣵⣕⢕⢕⢕⠁⠀⢀⢀⠀⠀⢐⠀⠀⠀⠀⠀⢔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⡾⢕⢕⢕⢝⢟⢻⢿⢿⣿⣿⣿⣿⣿⣿⣿⣿⣿⣿⣿⣿⣿⣿⣿⢕⠀⣿⣿⣿⣿⡇⢿⣿⣿⣿⣿⣿⣿⣿⣿⣿⣿⣿⣿⣿⣿⡿⢇⢕⢕⠑⠀⠀⠀⠀⠀⠀⠀⠀⠀⠀⠀⠀⠀⠀⠀⠀⠀⠀⠀⠀⠀⠀⠀⠀⠀⠀⠀⠀⠀⠀⢀⠀⠀⠀⠀⠀⠀⠀⠀⠀⠄⠐⢁⢄⠔⠀⠀⠀⠀⠀⠀⠀⠀⠀⢀⢀⢄⢄⢄⢄⢄⢔⢄⢄⢄⢄⢄⢀⢔⢕⢕⢕⢕⢕⢔⢕⡅⢕⢜⢑⢝⢇⢜⢝⢟⢻⠝⠑⢠⢕⢟⢇⢿⣟⣻⣽⡷⢷⢟⢇⠀⠀⢕⢑⠀⠔⢕⢄⠀⠀⠀⢔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⢿⢟⢕⢕⢕⢕⢕⢕⢕⢕⢕⢕⢝⢝⢟⢿⢿⣿⣿⣿⣿⣿⣿⣿⣿⣿⢕⠀⣿⣿⣿⣿⡇⣼⣿⣿⣿⣿⣿⣿⣿⣿⣿⣿⣿⣿⣿⡟⢕⢕⠕⠁⠀⠀⠀⠀⠀⠀⠀⠀⠀⠀⠀⠀⠀⠀⠀⠀⠀⠀⠀⠀⠀⠀⠀⠀⠀⠀⠀⠀⠀⠀⠀⠀⠐⠀⠀⠀⠀⠀⠀⠀⠀⠀⠀⠀⠀⠀⠀⠀⠀⠀⠀⢰⣴⣵⣷⣷⣿⣿⣿⣷⣕⡕⢕⢕⢕⢕⢕⢕⢕⢕⢕⢕⢕⢕⢕⠕⢕⢸⢽⡷⣷⣵⣵⣕⣇⡝⢷⢵⢕⢕⢕⣱⣷⣷⣷⣷⣷⢾⢟⠝⠀⠀⠀⠕⠁⠀⠀⠀⠀⠀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⢿⢿⢿⢿⢟⢏⢝⢕⢕⠕⢕⢑⢑⢕⢅⢅⢕⢕⢑⢕⢕⢕⢕⢕⢕⢝⢝⢟⢿⢿⠿⢿⣿⢗⠑⢄⣿⣿⣿⣿⡇⣿⣿⣿⣿⣿⣿⣿⣿⣿⣿⣿⣿⡿⢏⢕⢕⠑⠀⠀⠀⠀⠀⠀⠀⠀⠀⠀⠀⠀⠀⠀⠀⠀⠀⠀⠀⠀⠀⠀⠀⠀⠀⠀⠀⠀⠀⠀⠀⠀⠀⠀⠀⠀⠀⠀⠀⠀⠀⠀⠀⠀⠀⠀⠀⢀⠀⠀⠀⠀⠀⠀⢝⢏⢻⢿⣿⣿⣿⣿⣿⣷⣵⣕⡕⢕⢕⢕⢕⢕⢕⢅⢕⢕⢕⢕⢕⢕⢕⢑⢍⣕⣕⡸⢼⢽⢿⢗⢗⢞⢟⢟⢟⣟⣟⣻⣷⢵⢕⠀⠀⠀⢄⠀⠐⠀⠀⠀⠀⢀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⢅⢅⢅⢅⢅⢕⢕⢔⢕⢕⢕⢕⢕⢕⢕⢕⢕⢕⢕⢕⢕⢕⢕⢕⢕⢅⢕⢕⠕⢕⠑⠄⢄⢑⠑⠀⢕⢝⢟⢿⢿⢕⢻⣿⣿⣿⣿⣿⣿⣿⣿⣿⣿⣿⢎⢎⠕⠁⠀⠀⠀⠀⠀⠀⠀⠀⠀⠀⠀⠀⠀⠀⠀⠀⠀⠀⠀⠀⠀⠀⠀⠀⠀⠀⠀⠀⠀⠀⢀⢄⢄⢀⢄⢄⢄⢁⢄⢀⢀⠀⠀⠀⢀⢄⠑⠀⠁⠀⠀⠀⠀⠀⠀⠀⢑⢕⣕⣵⣼⣿⣿⣿⣿⣿⣿⣿⣗⢕⢕⢅⢔⢕⢔⢁⠅⢑⢑⢕⢕⢕⢜⢕⢱⢱⠵⢷⢗⢛⢛⠛⢟⢝⢝⡝⢍⢝⢕⢕⢕⢕⢕⠀⢔⠀⢔⢕⢔⢔⢄⢔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⠕⠑⢁⢀⠄⠄⠀⠀⠀⢕⢕⢕⢕⢕⢕⢕⢕⢕⢝⢝⢟⢟⢟⢟⢿⢿⢿⢟⢕⠑⠀⠀⠀⠀⠀⠀⠀⠀⠀⠀⠀⠀⠀⠀⠀⠀⠀⠀⠀⠀⠀⠀⠀⠀⠀⠀⠀⠀⠐⠑⠕⢕⢕⢕⢕⢕⢕⢕⢁⢕⢕⣾⣿⣷⢆⢔⠑⠀⠀⠀⠀⠀⠀⠀⠀⠀⠀⠔⣿⣿⣿⣿⣿⣿⣿⣿⣿⣿⣿⣿⡿⢕⢕⢕⢕⢕⢕⡵⢿⢗⢂⢔⢔⢔⢔⢕⢕⠁⠁⠀⠀⢀⢀⢄⢑⢕⢕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⠄⢐⢅⠀⠀⠀⢀⢔⢕⢕⢕⢕⢕⢕⢕⢕⢕⢕⢕⢕⢕⢕⢕⢕⢕⢕⢕⠕⠀⠀⠀⠀⠀⠀⠀⠀⠀⠀⠀⠀⠀⠀⠀⠀⠀⠀⠀⠀⠀⠀⠀⠀⠀⠀⠀⠀⢄⠀⠀⠀⠀⠀⠔⢕⠕⠁⠁⠁⠀⢕⣸⣿⡿⠟⠁⠀⠀⠀⠀⠀⠀⠀⠀⠀⠀⠀⠀⠀⠈⢻⣿⣿⣿⣿⣿⣿⣿⣿⣿⢟⠑⠀⠁⢄⠀⠁⢁⠕⢕⢕⢕⢕⢕⢕⢕⢕⢕⢀⠀⢀⢔⢕⢕⢕⢕⢕⢕⢕⢕⢜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⢄⢄⢔⢕⢕⢕⢕⢕⢕⢕⢕⢕⢕⢕⢕⢕⢕⢕⢕⢕⢕⢕⢕⠑⠀⠀⠀⠀⠀⠀⠀⠀⠀⠀⠀⠀⠀⠀⠀⠀⠀⠀⠀⠀⠀⠀⠀⠀⠀⠀⠀⢄⢕⢕⢕⢄⠀⠀⠀⠀⠀⢀⢄⢄⠀⠀⢕⢸⠏⠁⠀⠀⠀⠀⠀⠐⠄⢀⠀⠀⠀⠀⠀⠀⠀⠀⠀⠝⢿⣿⣿⣿⡿⢟⢏⢕⠀⠀⢀⠀⢄⢄⠀⢁⠀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⠀⠀⠀⠀⠀⠀⠀⠀⠀⠀⠀⠀⠀⠀⠀⠀⠀⠀⠀⠀⠀⠀⠀⠀⠀⠔⠕⠕⠕⠕⠀⠀⠀⠀⠀⠀⠑⠑⠑⠀⠀⠀⠀⠀⠀⠀⠀⠀⠀⠀⠀⠀⠀⠐⠄⢀⠀⠄⠀⠀⠀⠀⠀⠈⠟⢝⢕⢕⢕⢕⢕⠀⠁⢕⢕⢀⢁⢀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⠀⠀⠀⠀⠀⠀⠀⠀⠀⠀⠀⠀⠀⠀⠀⢄⠀⠀⠀⠀⠀⠀⠀⠀⠀⠀⠀⠀⠀⠀⠀⠀⠀⠀⠀⠀⠀⠀⠀⠀⠀⠀⠀⠀⠀⠀⠀⠀⠀⠀⠀⠀⠀⠀⠀⠀⠀⠀⠀⠀⠑⠀⠀⢔⠀⠀⠀⠀⠀⠑⢕⢕⢕⢕⢕⢕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⠑⠀⠀⠀⠀⠀⠀⠀⠀⠀⠀⠀⠀⠀⠀⠀⢕⠀⠀⠀⠀⠀⠀⠀⠀⠀⠀⠀⠀⠀⠀⠀⠀⠀⠀⠀⠀⠀⠀⠀⠀⠀⠀⠀⠀⠀⠀⠀⠀⠀⠀⠀⠀⠀⠀⠀⠀⠀⠀⠀⠀⠀⠀⠀⢄⠁⠀⠀⠀⠀⠀⠀⠁⢕⢕⢕⢕⢕⢕⠕⠁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⠁⠀⠀⠀⠀⠀⠀⠀⠀⠀⠀⠀⠀⠀⠀⠀⠀⢕⠀⠀⠀⠀⠀⠀⠀⠀⠀⠀⠀⠀⠀⠀⠀⠀⠀⠀⠀⠀⠀⠀⠀⠀⠀⠀⠀⠀⠀⠀⠀⠀⠀⠀⠀⠀⠀⠀⠀⠀⠀⠀⠀⠀⠀⠀⢄⠁⠀⠀⠀⠀⠀⢀⢀⢀⢕⢕⢕⢕⢕⢕⢕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⠀⠀⠀⠀⠀⠀⠀⠀⠀⠀⠀⠀⠀⠀⠀⠀⠀⠀⢕⠀⠀⠀⠀⠀⠀⠀⠀⠀⠀⠀⠀⠀⠀⠀⠀⠀⠀⠀⠀⠀⠀⠀⠀⠀⠀⠀⠀⠀⠀⠀⠀⠀⠀⠀⠀⠀⠀⠀⠀⠀⠀⠀⠀⠀⠀⢀⢄⢠⢔⢔⢔⢔⢕⢕⢕⢕⢕⢕⢕⢕⢕⢕⢔⠀⠀⠀⠕⢁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⠁⠀⠀⠀⠀⠀⠀⠀⠀⠀⠀⠀⢄⠀⠀⠀⠀⠀⠀⢕⠀⠀⠀⠀⠀⠀⠀⠀⠀⠀⠀⠀⠀⠀⠀⠀⠀⠀⠀⠀⠀⠀⠀⠀⠀⠀⠀⠀⠀⠀⠀⠀⠀⠀⠀⠀⠀⠀⠀⠀⢀⢄⢔⢔⢕⢕⢕⢕⢵⠇⢕⢕⢕⢕⢕⢕⢕⢕⢕⢕⢕⢕⢕⢕⢕⢄⢀⢔⢕⢕⣵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⠑⠀⠀⠀⠀⠀⠀⠀⠀⠀⢕⢕⢕⢕⢰⣄⣀⡀⠀⠀⢕⠀⠀⠀⠀⠀⠀⠀⠀⠀⠀⠀⠀⠀⠀⠀⠀⠀⠀⠀⠀⠀⠀⠀⠀⠀⠀⠀⠀⠀⠀⠀⠀⢀⢄⢄⢔⢔⢔⢕⢕⢕⢕⠕⢑⢕⢕⠕⠁⠀⠀⠕⢕⢕⢕⢕⢕⢕⢕⢕⢕⢕⢕⢕⢕⢕⢕⢕⢕⢕⣱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⠀⠀⠀⠀⠀⠀⠀⠀⢀⢔⢕⢕⢕⢕⣕⣵⡿⠇⠀⠀⢕⠀⠀⠀⠀⠀⠀⠀⠀⠀⠀⠀⠀⠀⠀⠀⠀⠀⠀⠀⠀⠀⠀⠀⢀⢀⠄⠀⢀⢄⢔⢔⢕⢕⢕⢕⢕⢕⢕⢕⢅⢀⢄⠔⠘⠁⠀⢄⠀⠀⠀⠀⢕⢕⢕⢕⢕⢕⢕⢕⢕⢕⢕⢕⢕⢕⢕⢕⢕⣱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⠁⠀⠀⠀⠀⠀⠀⢄⢔⢕⣕⣱⣵⣷⣿⣿⣿⡇⠀⠀⠀⢕⢄⠀⠀⠀⠀⠀⠀⠀⠀⠀⠀⠀⠀⠀⠀⠀⠀⠀⢀⢄⠔⢐⢕⢕⢕⢔⢕⢕⢕⢕⢕⢕⢕⢕⢕⢕⢕⢕⢕⢕⢕⢔⢀⠀⢀⠀⢕⢕⠀⠀⢕⢕⢕⢕⢕⢕⢕⢕⢕⢕⢕⢕⢕⢕⢕⢕⢕⣱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⢑⢀⠀⠀⢀⢄⢔⢕⣱⣵⡿⢿⢟⢟⣿⣿⣿⣿⣿⣔⢀⠀⠀⢕⢀⠀⠀⠀⠀⠀⠀⠔⢄⢀⠀⠀⠀⠀⢄⠔⠁⠀⢀⢄⢔⢕⢕⢕⢕⢕⢕⢕⢕⢕⢕⢕⢕⢕⢕⢕⢕⢕⢕⢕⢕⢕⠑⢕⢄⢕⢕⠀⢀⣱⣵⡕⢕⢕⢕⠁⠀⠀⠁⠁⠁⠑⠑⠕⢕⣵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⠕⠕⠑⠕⠕⢕⢕⢕⢕⢕⢕⢕⢕⢕⢕⢕⢕⢕⢕⢕⢕⢕⢔⢕⢕⢕⢕⢎⢕⢕⢕⢕⣵⣾⣿⣿⣿⣿⣿⣿⣿⡷⠄⠁⢕⢀⠀⠀⠀⠀⠀⠀⠀⠁⠕⠄⠔⠑⠀⠀⢄⢕⢕⢕⢕⢕⢕⢕⢕⢕⢕⢕⢕⢕⢕⢕⢕⢕⢕⢕⢕⢕⢕⢕⢕⢕⢕⢕⢕⢕⠕⢕⢑⢿⣿⣿⣷⡕⢕⠀⠀⢔⢔⢄⢀⠀⠀⠀⢸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⠑⠀⠀⠀⠀⠀⠀⠀⠑⢕⢕⢕⢕⢕⢕⢕⢕⢕⢕⢕⢕⢕⢕⢕⢕⢕⢕⢕⢕⢕⢕⣵⡇⢟⢝⢝⢹⣿⣿⣿⣿⣿⣿⡇⠀⠀⠁⢕⠀⠀⠀⠀⢀⢀⡄⠔⠀⠀⠀⠀⢀⢕⢕⢕⢕⢔⢕⢕⢕⢕⢕⢕⢕⢕⢕⢕⢕⢕⢕⢕⢕⢕⢕⢕⢕⢕⢕⢕⢔⢕⢕⢕⢕⢕⢕⢜⢻⣿⣿⣿⢕⠕⠀⠕⠕⠑⠁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⠁⠀⠀⠀⠀⠀⠀⠀⠀⠀⢔⢕⢕⢕⢕⢕⢕⢕⢕⢕⢕⠕⠕⠑⠑⠑⠑⢕⢕⢱⢼⢟⢕⢕⢕⢕⣵⢿⢝⢹⣿⡟⠏⠑⠁⠀⠀⠀⠑⢕⠀⢀⢀⢕⠅⠄⠄⢔⢄⢄⢔⢕⢕⢕⢕⢕⢕⢕⢕⢕⢕⢕⢕⢕⢕⢕⢕⢕⢕⢕⢕⢕⢕⢕⢕⢕⢕⢕⢕⢕⢕⢕⢕⢕⢕⢕⢕⢕⢕⢕⢔⢀⠀⠀⠀⠀⢄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⠕⠑⠁⠁⠁⠁⠀⠀⠀⠀⠀⠀⠀⠀⠀⠀⠀⠱⢵⡷⡗⢗⢕⢕⠕⠑⠁⠀⠀⠀⠀⠀⠀⠀⠀⠑⢁⢕⢵⢕⢕⡵⢟⠕⢁⢱⢏⢕⢕⢔⢔⠀⠀⠀⠀⠀⢕⠕⠑⠀⠀⠀⠀⢀⢀⢔⢕⢕⢕⢕⢕⢕⢕⢕⢕⢕⢕⢕⢕⢕⢕⢕⢕⢕⢕⢕⢕⢕⢕⢕⢕⢕⢕⢕⢕⢕⢕⢕⢕⢕⢕⢕⢕⢕⢕⢕⢕⢕⢕⢕⢔⢀⠀⠀⠀⠀⢔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⠑⠁⠀⠀⠀⠀⠀⠀⠀⠀⠀⠀⠀⠀⠀⠀⠀⠀⠀⠀⢀⢕⢕⢔⢕⢕⢕⢕⢄⢄⢀⢀⢄⢀⠀⠀⢀⢄⢕⢜⢕⢕⢵⢟⠕⠁⢄⢕⢕⢕⢕⢕⢕⢕⢕⢄⠀⠀⠀⠀⠀⠀⠀⠀⠀⢀⢕⢕⢕⢕⢕⢕⢕⢕⢕⢕⢕⢕⢕⢕⢕⢕⢕⢕⢕⢕⢕⢕⢕⢕⢕⢕⢕⢕⢕⢕⢕⢕⢕⢕⢕⢕⢕⢕⢕⢕⢕⢕⢕⢕⢕⢕⢕⢕⢕⢕⢔⢀⠀⠀⠀⠀⠔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⠀⠀⠀⠀⠀⠀⠀⠀⠀⠀⠀⢄⢄⢀⢀⢄⢀⢀⠀⢀⢄⢕⢕⢕⢕⢕⢕⢕⢕⢕⢔⢔⢔⢔⢔⢕⢕⢕⢱⣷⣷⣾⢗⢕⢕⢕⢕⢕⢕⢕⢕⢕⢕⢕⢕⢕⢕⠁⠀⠀⠀⠀⠀⠀⠀⢔⢕⢕⢕⢕⢕⢕⢕⢕⢕⢕⢕⢕⢕⢕⢕⢕⢕⢕⢕⢕⢕⢕⢕⢕⢕⢕⢕⢕⢕⢕⢕⢕⢕⢕⢕⢕⢕⢕⢕⢕⢕⢕⢕⢕⢕⢕⢕⢕⢕⢕⢕⢕⢕⢕⢔⢀⠀⠀⠀⠕⠑⠀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⠀⠀⠀⠀⠀⠀⠀⠀⠀⢄⢕⢕⢕⢕⢕⢔⢕⢔⢕⢕⢕⢕⢕⢕⢕⢕⢕⢕⢕⢕⢕⢕⢕⢕⢕⢕⢕⢕⢕⢕⢜⢕⢕⢕⢕⢕⢕⢕⢕⢕⢕⢕⢕⢕⢕⢕⢕⢔⢀⠀⠀⠀⠀⢄⢕⢕⢕⢕⢕⢕⢕⢕⢕⢕⢕⢕⢕⢕⢕⢕⢕⢕⢕⢕⢕⢕⢕⢕⢕⢕⢕⢕⢕⢕⢕⢕⢕⢕⢕⢕⢕⢕⢕⢕⢕⢕⢕⢕⢕⢕⢕⢕⢕⢕⢕⢕⢕⢕⢕⢕⢕⢕⢕⢔⢄⠀⠀⠀⠑⠀⢀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⢄⠀⠀⠀⠀⠀⠀⢄⢕⢕⢕⢕⢕⢕⢕⢕⢕⢕⢕⢕⢕⢕⢕⢕⢕⢕⢕⢕⢕⢕⢕⢕⢕⢕⢕⢕⢕⢕⢕⢕⢕⢕⢕⢕⢕⢕⢕⢕⢑⢕⢕⢕⢕⢕⢕⢕⢕⢕⢕⠀⠀⠀⠀⠀⢕⢕⢕⢕⢕⢕⢕⢕⢕⢕⢕⢕⢕⢕⢕⢕⢕⢕⢕⢕⢕⢕⢕⢕⢕⢕⢕⢕⢕⢕⢕⢕⢕⢕⢕⢕⢕⢕⢕⢕⢕⢕⢕⢕⢕⢕⢕⢕⢕⢕⢕⢕⢕⢕⢕⢕⢕⢕⢕⢕⢕⢕⢔⢄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⢀⠀⢀⢄⢕⢕⢕⢕⢕⢕⢕⢕⢕⢕⢕⢕⢕⢕⢕⢕⢕⢕⢕⢕⢕⢕⢕⢕⢕⢕⢕⢕⢕⢕⢕⢕⢕⢕⢕⢕⢕⢕⢕⢕⢕⢕⢕⢕⢕⢕⢕⢕⢕⢕⢕⢕⢕⢔⢄⢄⢀⢄⢕⢕⢕⢕⢕⢕⢕⢕⢕⢕⢕⢕⢕⢕⢕⢕⢕⢕⢕⢕⢕⢕⢕⢕⢕⢕⢕⢕⢕⢕⢕⢕⢕⢕⢕⢕⢕⢕⢕⢕⢕⢕⢕⢕⢕⢕⢕⢕⢕⢕⢕⢕⢕⢕⢕⢕⢕⢕⢕⢕⢕⢕⢕⢕⢕⢕⢄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⡿⢏⣽⣿⣿⣿⣿⣿⣿⣿⣿⣿⣿⣿⣿⣿⣧⢕⢕⢝⢻⣇⢝⢿⣿⣿⣿⣿⣿⣿⣧⢹⣿⣧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⢏⢱⢕⣿⣿⣿⣿⣿⣿⣿⣿⣿⣿⣿⣿⣿⣿⣿⣷⣕⢱⣵⣼⡕⣕⢹⣿⣿⣿⣿⣿⣿⡇⢻⣿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⢱⢇⣸⣿⣿⣿⣿⣿⣿⣿⣿⣿⣿⣿⣿⣿⣿⣿⣿⣿⣷⡝⢿⣇⠹⣇⢜⠛⠛⠛⠛⠛⢓⠜⠕⢏⢕⢿⣿⣿⣿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⣿⣿⡿⢕⢕⡯⢕⣿⣿⣿⣿⣿⣿⣿⣿⣿⣿⣿⣿⣿⣿⣿⣿⣿⣿⡿⠋⠁⠝⢕⢿⡇⢱⢀⠀⢄⢀⠀⠁⠀⠀⠁⠈⠟⣿⣿⣿⣿⣿⣿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⣿⡿⢕⢕⣾⡇⢕⣿⣿⣿⣿⣿⣿⣿⣿⣿⣿⣿⣿⣿⣿⣿⣿⣿⣿⠑⠀⠀⠀⠁⢜⣿⡕⢇⢕⢔⠀⠀⠀⠀⠀⠀⠀⠀⠈⠙⠛⠟⢿⣿⣿⣿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⣿⡿⢕⢕⣸⢟⢕⢕⢟⢝⢝⢕⢕⢕⢕⢕⢕⢕⢕⢕⢕⢕⢕⢱⢕⢕⢀⠀⠀⠀⠀⢕⢿⣷⢌⣇⠕⠅⠀⠀⠀⠀⠀⠀⠀⠀⢄⠀⠀⠐⢝⣿⣿⣿⣿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⣿⣿⣿⣿⢇⢕⢱⣿⢕⢕⢕⣕⡵⢗⢎⢕⢕⢕⢕⢕⢕⢷⣷⣿⡿⢝⢝⢟⢿⣇⠀⠀⠀⠀⢕⢸⣿⣇⢸⡕⠀⠀⠀⠀⠀⠀⠀⠀⢀⢕⠀⠀⠀⠀⠘⢿⣿⣿⣿⣿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⣿⣿⣿⣿⢟⢏⣱⢕⣼⡏⢕⢸⢿⢝⣱⣵⣿⢇⢕⢕⢕⢕⢕⢕⢕⢕⢕⢕⢕⢕⢜⢻⣇⠀⠀⠀⠀⢕⣿⣿⡇⢕⢄⠀⠀⠀⠀⠀⠀⠀⢕⠀⠀⠀⠀⠀⠀⠁⠜⠻⢿⣿⣿⣿⣿⣿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⣿⣿⣿⣿⡿⣟⢵⢟⣕⢬⠱⣿⢇⢕⢕⣱⣾⣿⡿⢇⢕⢕⢕⢕⢕⢕⢕⢕⢕⢕⢕⢕⢕⢕⢕⢜⢣⡀⠀⠀⢕⢹⣿⣗⣜⡧⠀⠀⠀⠀⠀⠀⠁⢄⠀⠀⠀⠀⠀⠀⠀⠀⠀⠐⠝⢟⢿⣿⣿⣿⣿⣿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⣿⣿⣿⣿⡿⣫⡞⢋⢔⢱⠕⣯⣽⣿⢕⢕⣾⣿⣿⢟⢕⢕⢕⢕⢕⢕⢕⢕⢕⢕⢕⢕⢕⢕⢌⣕⢕⢱⡕⢳⡄⠀⢕⢸⣿⣿⣿⣯⢇⠀⠀⠀⢀⢀⠀⢀⠑⠀⢀⢕⢄⠀⠀⠀⠀⠀⠀⠁⠑⠕⢙⢿⣿⣿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⣿⣿⣿⡿⣫⡞⠕⢕⢕⡗⡕⢰⣿⣿⡇⢕⢕⣿⣿⢏⢕⢕⢑⣾⣕⣥⣷⣾⣧⣵⣑⣱⣱⣕⣱⣴⣿⣧⢠⣿⣧⢹⢔⢕⠸⣿⣿⣿⣿⡇⠀⠀⠁⠁⠁⠕⢑⢕⢕⢕⢕⠕⠀⠀⢄⢄⠀⠀⠀⠀⠀⠀⠁⣿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⣿⣿⣿⡿⣫⡾⢕⢕⢕⣵⣿⢇⢇⢼⢻⣿⡇⢕⢕⡿⢇⣵⣷⣾⣿⣿⣿⣿⣿⣿⣿⣿⣿⣿⣿⣿⣿⣿⣿⣿⡔⣿⣿⣧⡕⢕⢔⣾⣿⣿⣿⡇⢕⠀⠀⠀⠀⠀⠀⠑⠕⢕⠑⠀⠀⠑⠁⠁⠀⠀⠀⠀⠀⢀⣵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⣿⣿⣿⢏⣾⢏⢕⢕⣱⣿⡿⣡⢸⢕⡕⣿⣿⡇⢕⢕⢱⣿⣿⣿⣿⣿⣿⣿⣿⣿⣿⣿⣿⣿⣿⣿⣿⣿⣿⣿⣿⡇⢜⢿⣿⢇⢕⢕⢻⣿⣿⡇⡇⢕⠀⠀⠀⠀⠀⢀⠀⠑⠕⠀⠀⠀⠀⠀⠀⠀⠀⠀⠀⠈⢻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⣿⣿⡿⣳⡿⢇⢕⠕⣼⣿⢟⣼⡏⡇⢕⠠⣿⣿⡇⢕⢕⣿⣿⣿⣿⣿⣿⣿⣿⣿⣿⣿⣿⣿⣿⣿⣿⣿⣿⣿⣿⣿⣿⢕⢱⣹⢕⢕⢕⣿⣿⣿⡇⢕⢕⠀⠀⠀⠀⢠⢀⠁⠑⢔⢄⢄⢀⢀⢀⢀⢀⢄⠔⢐⢰⣿⣿⣿⣿⣿⣿⣿⣿⣿⣿⣿⣿⣿⣿⣿⣿⣿⣿⣿⣿⣿⣿⣿⣿⣿⣿⣿⣿⣿⣿⣿⣿⣿⣿⣿⣿⣿⣿⣿⣿⣿⣿⣿⣿⣿⣿⣿⣿⣿⣿⣿⣿⣿⠿⢟⢕⣿⣿⢕⢕⢸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⣯⣽⡽⣱⣿⢕⢕⢱⣾⣿⢏⣾⣿⢇⡇⢕⢸⣿⡟⡅⢕⢕⢹⣿⡿⣹⣿⣿⣿⣿⣿⣿⣿⣿⣿⣿⣿⣿⣿⣿⣿⣿⣿⣿⢕⢕⢕⢕⢕⢕⣿⣿⣿⣷⢸⢕⢕⠀⠀⠀⢕⢕⢕⢕⢰⣥⡅⢅⢁⢁⢄⢄⡰⠕⣸⣶⣷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⠟⠿⠿⣹⣟⢇⢕⣱⣿⣿⢣⣿⡿⢕⢕⡇⢕⢕⢝⣑⣆⢕⢕⢕⢙⢱⣿⣿⣿⣿⣿⣿⣿⣿⣿⣿⣿⣿⣿⣿⣿⣿⣿⣿⣿⢕⢕⢕⢕⢕⢕⣸⣿⣿⣿⢸⢕⠑⠀⠀⠀⠕⢜⣕⢕⢕⢜⢻⢜⢝⠘⠉⠁⠀⢀⠝⠟⠟⠟⠟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⠀⠀⣱⣿⢏⢕⣱⣿⣿⢳⣿⡟⢕⢕⢕⣇⠕⢀⣵⣿⡏⢕⢕⢕⢕⣼⣿⣿⣿⣿⣿⣿⣿⣿⣿⣿⣿⣿⣿⣿⣿⣿⣿⣿⣿⢕⠑⢕⢕⢕⢱⣹⣿⣿⡿⠕⠁⠀⠀⠀⠀⠀⠀⠁⠀⠁⠀⠁⠑⠕⢄⢀⠀⢠⢣⢃⠀⢀⠀⠀⢀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⣷⣷⣷⣷⣷⣷⣷⣷⣷⢣⣿⡟⢕⣱⣿⣿⢱⣿⡏⢕⢕⢕⢕⢇⡔⣵⣿⣿⣿⢕⢕⢕⢱⣿⣿⣿⣿⣿⣿⣿⣿⣿⣿⣿⣿⣿⣿⣿⣿⣿⣿⣿⣿⢕⢕⢕⠕⠕⠘⠞⠋⠉⠀⠀⠀⢔⢄⢀⠀⠀⠀⠀⠀⠀⠀⠀⠀⠀⠀⠑⠜⢕⢑⠁⢔⢕⠕⢕⢰⣿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⣿⣿⣿⣿⣿⣿⣿⣿⡏⣿⣯⢕⣵⣿⣿⢣⣿⢏⢕⢕⢕⢕⢕⢱⡿⣿⣿⣿⣿⡇⢕⢕⣿⣿⣿⣿⣿⣿⣿⣿⣿⣿⣿⣿⣿⣿⣿⣿⣿⣿⣿⢻⣿⢕⢕⠀⠀⠀⠀⠀⠀⠀⠀⠀⠀⢕⢕⢕⢕⢕⢔⡠⢄⡀⠀⠀⠀⠀⠀⠔⢀⢐⢀⢄⢄⠀⠑⢕⣼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⣿⣿⣿⣿⢿⢿⢟⡏⢝⢕⢸⡿⡝⢱⣿⣿⢇⣿⡏⢕⢕⢕⢕⢕⢕⢕⢕⢻⢟⢿⣿⡇⢕⢕⣿⣿⣿⣿⣿⣿⣿⣿⣿⣿⣿⣿⣿⣿⣿⣿⣿⣿⣿⢸⣿⢕⢕⠀⠀⠀⠀⠀⠀⠀⠀⠀⢔⢕⢕⢕⢕⢱⣾⣿⣸⣿⣇⢄⢀⠀⠀⠀⠀⠑⠑⠑⡄⢔⢾⣿⣿⣿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⣿⣿⣿⠏⡧⢕⢜⣕⢕⢕⢕⣿⣯⢕⣿⣿⡟⣼⡿⢕⢕⢕⢕⢕⢕⡇⢕⢜⢇⢕⢕⢌⢕⢕⢸⣿⣿⢣⣿⣿⣿⣿⣿⣿⣿⣿⣿⣿⣿⣿⣿⣿⣿⣿⢕⢸⢕⢕⢄⠀⠀⠀⠀⠀⠀⠀⢄⢕⢕⢕⢱⢕⢜⣿⣿⡇⣿⣿⡕⢕⢔⢄⡀⢀⢄⢰⡷⣕⢕⢱⣜⢿⣿⣿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⣿⣿⡇⡿⢇⢕⢕⢝⢎⢕⢱⣿⢙⣼⣿⣿⣸⣿⡇⢕⢕⢕⢕⢕⢸⡇⢕⢼⣷⣕⡕⢕⢕⢕⣸⣿⡟⢸⣿⣿⣿⣿⣿⣿⣿⣿⣿⣿⣿⣿⣿⣿⣿⣧⢕⢕⢕⢕⢕⢕⣄⣀⡀⡀⣄⢔⢕⢕⢕⢕⢸⡇⢕⣿⣿⡇⣿⣿⡇⢕⢕⡕⣿⡕⢕⢕⢜⢕⢕⢜⢿⢸⣿⣿⣿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⣿⣿⡟⣕⢕⢕⢕⢕⢕⢕⢕⢸⣿⢕⣿⣿⣇⣿⣿⡇⢕⢕⢑⢕⢕⣸⢕⢕⣿⣿⣿⣿⣿⣷⢕⢹⣿⢇⢸⣿⣿⣿⣿⣿⣿⣿⣿⣿⣿⣿⣿⣿⣿⣿⡧⢕⢕⢕⢕⢕⣴⣿⣿⣿⣿⣧⣇⢕⢕⢕⢸⣷⣷⢕⢸⣿⡇⣿⣿⣧⢕⢕⡕⣿⡿⢕⢕⢕⢕⢕⢕⢕⢱⡹⣿⣿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⣿⣿⣿⡱⣷⡕⢕⢅⢕⢕⢕⢕⢺⣿⢸⣿⣿⢸⣿⣿⣗⢕⣱⡿⢕⢕⡏⢕⢕⣿⣿⣿⣿⣿⡏⢕⢸⡟⢕⢸⣿⣿⢏⣿⣿⣿⣿⣿⣿⣿⣿⣿⣿⣿⣿⡇⢕⢕⢕⢕⢕⣿⣿⣿⣿⣿⣿⣿⡕⢕⢕⢸⣿⣿⡇⢸⣿⡇⣿⣿⣿⡅⣸⡇⢻⣿⢕⢕⢕⢕⢕⢕⢕⣾⢇⢻⣿⣿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⣿⣿⡇⣧⡹⢱⡕⢕⢕⢕⡕⢅⢺⡇⣿⣿⡇⣿⣿⣿⣿⣾⣿⣿⢕⢕⢕⢕⢕⣿⣿⣿⣿⣿⡇⢕⢸⢇⢕⢸⣿⣿⢕⢸⡷⢻⣿⣿⣿⣿⢻⣿⣿⣿⣿⢕⢕⢕⢕⢑⢸⣿⣿⣿⣿⣿⣿⣿⣇⢕⢕⢸⣿⣿⣷⠸⣿⢇⣿⣿⣿⣧⣿⢇⢸⣿⡕⢅⣕⢕⢕⢑⡇⢏⣼⢞⣿⣿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⣿⣿⢕⢏⢷⢜⢻⢕⡵⢏⢕⢕⢕⢳⣿⣿⢱⣿⣿⣿⣿⣿⣿⣿⢕⢕⢕⢕⢕⣽⣽⣽⣝⣝⢕⢕⢸⢕⢕⢘⣿⣿⢕⢸⣿⢸⣿⣿⣿⣿⡌⣿⡿⢻⡷⢕⢕⢐⢕⢑⢜⢻⢝⣝⣝⣵⣵⣼⣼⢕⢕⢸⣿⣿⣿⢕⣿⢕⣿⣿⣿⣿⣿⢕⢸⣿⡇⢕⢝⢳⣕⢟⢕⢘⢕⢕⢹⣿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⣿⢕⢕⢕⢕⢱⡿⢕⢕⢕⡕⢰⢸⣿⡿⣸⣿⣿⣿⣿⢇⢸⡏⢕⢕⢕⢕⢕⣿⣿⣿⣿⣿⡇⢕⢕⢱⢕⢜⠿⡿⡕⢌⣿⢕⣿⣿⣿⣿⡇⢜⢏⢜⢝⢕⢕⢕⢕⢀⣷⣿⣿⣿⣿⣿⣿⣿⣿⢕⢕⢕⣿⣿⣿⢕⡿⢕⣿⢿⣿⣿⣿⢕⢰⣿⣇⡕⢕⢕⢸⣇⢕⢕⢕⢱⣼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⣎⠇⢕⢱⣜⡇⢕⢵⢾⢇⢇⣿⣿⠇⣿⣿⣿⣿⣿⢕⢸⢕⢕⡇⢕⢕⢕⣿⣿⣿⣿⣿⡇⠕⢕⣿⣷⣇⢕⠓⡇⢕⢻⡇⢸⣿⣿⣿⡇⢕⢕⢕⢕⢕⢕⢕⢕⣸⣿⣿⣿⣿⣿⣿⣿⣿⡇⢕⢕⢸⣿⣿⣿⢕⢇⢕⣿⢸⣿⣿⡿⢕⢸⣿⡟⢟⢗⢕⣜⣵⡇⢕⢱⢗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⣮⢇⢕⡜⢻⢷⣷⣵⣵⢕⣿⢇⢕⣿⣿⣿⣿⢇⢕⢜⢕⢡⣿⢱⡕⡕⣯⣽⣽⣽⡽⢭⢕⡕⢟⠿⣿⣇⢅⢕⢕⡕⢧⢞⣿⣻⣿⣿⢕⢕⢕⢕⢕⡇⢕⢰⢿⢟⢏⢩⢽⢽⣷⣿⣯⡕⢕⣕⢸⡏⢻⡟⢕⢕⢕⢇⢜⠿⣿⡇⢕⢸⣿⢱⣷⡾⢿⢟⢱⢕⢕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⣷⣕⢸⡕⢕⢕⡜⢝⢸⡟⡕⢕⣿⣿⣿⣿⢕⢕⢕⢕⣸⡿⢧⢕⠟⠟⠛⠛⠛⠛⠓⠱⢕⢕⢕⢕⢝⣧⢕⢕⢕⣻⢆⠸⣾⣿⣿⡇⢕⢕⢕⣼⢇⣔⢕⢕⢕⢕⠕⠊⠛⠛⠛⠛⢇⠑⠻⠧⢇⡷⡜⢕⢕⢕⢕⢕⢕⣿⡇⢕⢸⣿⢕⢕⡕⢕⢕⢎⣱⣾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⣕⢕⢕⢝⢕⢸⢱⡇⢕⣿⢻⣿⡇⢕⢕⢕⢕⢅⠀⠀⢈⢀⢄⢄⠔⠀⠀⠀⠀⠀⠁⠑⢕⢳⣿⣿⣾⣷⣴⡕⡕⡕⡝⢿⣯⡱⢕⣱⣿⣾⡷⢕⠕⠁⠀⠀⠐⠀⠀⠀⠔⢄⢄⢀⠀⠀⠕⢅⢕⢕⢕⢕⢕⢕⣹⢕⢕⣿⣿⢕⢜⢕⢕⢊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⣿⣿⡇⠁⠘⢕⢸⢸⡇⢕⢸⢇⢻⡇⢕⢕⢕⠑⠀⢄⢕⢕⢕⡕⠀⠀⠀⠀⠀⠀⠀⠀⠀⢄⢅⢻⣿⣿⣿⣿⣿⣿⣿⣿⣷⣿⣷⣷⣿⣿⣿⢕⢕⢔⠑⢀⠀⠀⠀⠀⠀⠀⠀⢕⢕⢕⢔⠀⠁⢑⢕⢕⢕⢕⢕⢿⢕⢑⣿⣿⢑⢑⠁⠀⢕⢕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⣿⣿⡿⠁⠀⠀⢕⢸⢸⡇⢕⢕⢕⢜⢕⢕⢕⢕⢔⢀⢱⣷⣾⣿⢗⠿⠟⠀⠀⠀⠀⠀⠀⠀⢸⣧⣿⣿⣿⣿⣿⣿⣿⣿⣿⣿⣿⣿⣿⣿⣿⣿⣣⣿⡕⠟⠟⠑⠀⠀⠀⠀⠀⠀⢸⣿⣷⡷⢀⣔⢕⢕⢕⣾⢕⢰⢸⢕⢸⣿⣿⢕⠕⠀⠀⢕⢕⣿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⣿⣿⢟⠜⠀⠀⠀⢁⠕⣿⡇⢕⢕⢕⢕⢕⢕⢕⢕⢕⢕⣱⣻⣿⣿⡇⠀⢀⠀⠀⢄⠀⠀⢀⢀⢸⣿⣿⣿⣿⣿⣿⣿⣿⣿⣿⣿⣿⣿⣿⣿⣿⣿⣿⣿⡇⠀⢀⠀⠀⢔⠀⠀⠀⠀⣸⣿⣿⣷⣿⡏⢕⢕⣼⡟⢕⡿⢸⢕⢜⣿⣿⢕⠀⠀⠀⠀⢕⣿⣿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⣿⡿⣫⡇⠀⠀⠀⠀⠘⣕⢟⢕⢕⢕⢕⢔⣷⡕⢕⢕⢕⢕⣿⣿⣿⣿⣿⣦⡕⠔⢔⢔⢔⢔⠑⣹⣿⣿⣿⣿⣿⣿⣿⣿⣿⣿⣿⣿⣿⣿⣿⣿⣿⣿⣿⣿⣿⣔⢕⠕⢔⢔⢔⠑⢑⣵⣿⣿⣿⣿⡿⢕⢕⣼⡟⢕⣸⢇⢸⢕⢕⣿⣿⠁⠀⠀⠀⠀⠜⣜⢿⣿⢿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⣿⣿⢟⣵⢟⠁⠀⠀⠀⠀⠀⣵⣟⢕⢕⢕⢕⢕⢝⢫⡵⢕⢕⢕⢹⣿⣿⣿⡻⢿⣿⣦⣕⣜⣱⣴⣾⣿⣿⣿⣿⣿⣿⣿⣿⣿⣿⣿⣿⣿⣿⣿⣿⣿⣿⣿⣿⣿⣿⣿⣿⣦⣵⣾⣧⣵⡿⢟⣿⣿⣿⡿⢕⢕⣼⢟⢕⢕⡃⢕⢸⢕⢕⢹⣿⠀⠀⠀⠀⠀⠀⢝⣇⢕⢕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⣿⣿⡫⣾⢏⠕⠀⠀⠀⠀⠀⠀⢛⡝⢕⢕⢕⢱⢕⢕⢕⢝⢷⡕⢕⢸⣿⣿⣿⣷⠵⢔⠅⢌⡥⢵⣾⣿⣿⣿⣿⣿⣿⣿⣿⣿⣿⣿⣿⣿⣿⣿⣿⣿⣿⣿⣿⣿⣿⣿⣿⣿⣳⢵⣡⢥⢄⢢⠕⣝⣿⡿⢕⠕⡾⢕⡕⢕⡼⢕⢕⢸⢕⢕⣿⣿⠀⠀⠀⠀⠀⠀⠁⢻⣧⢳⣷⣷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⣿⡿⣵⢟⢕⢕⠀⠀⠀⠀⠀⠀⢕⡝⢇⢕⢕⢕⢕⡇⢕⢕⢕⢕⢔⢕⢸⣿⡽⢜⢟⢕⢕⢕⢕⢔⢜⢸⠻⣿⣿⣿⣿⣿⣿⣿⣿⣿⣿⣿⡿⣿⣿⣿⣿⣿⣿⣿⣿⣿⣿⣿⣯⢌⢔⢔⢕⠇⢱⢅⡹⢍⢕⢱⢎⢕⡜⢕⢱⡇⢕⢕⢸⡕⢕⢸⣿⢔⠀⠀⠀⠀⠀⠀⢕⢹⣗⡹⣿⣿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⣿⢟⡾⢇⢕⢕⢕⢄⠀⠀⠀⠀⠀⢕⢇⢕⢅⣕⢕⢕⢕⢕⢕⢕⢕⢕⢕⡕⣿⡗⢕⢕⢕⢕⢕⢕⢕⢕⢕⢀⣿⣿⣿⣿⣿⣿⣿⣿⣿⣿⣷⣱⣿⣿⣿⣿⣿⣿⣿⣿⣿⣿⣿⣿⡂⢕⢕⢕⠕⢕⢕⢕⢕⣱⢇⢕⢎⢕⢕⣿⢕⢕⢕⢸⡇⢕⢸⣿⢕⠀⠀⠀⠀⠀⠀⢕⢕⢜⢷⡹⣿⣿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⣿⢫⢎⢕⢕⢕⡎⢕⢕⢔⣤⣤⣴⡔⢕⢕⢕⢕⢢⡕⢕⢕⢕⢕⢕⢕⢕⢸⡿⢜⣿⣦⣕⣕⣕⣕⣑⣱⣵⣥⣾⣿⣿⣿⣿⣿⣿⣿⣿⣿⣿⣿⣿⣿⣿⣿⣿⣿⣿⣿⣿⣿⣿⣿⣿⣿⣧⣑⢜⢕⠕⣱⣱⡿⢏⡱⢇⢕⢕⢸⣿⢕⢕⢕⢘⡇⢕⢕⣿⣵⣶⣦⣴⡔⢕⢔⢘⡕⢕⢜⢷⢉⠉⠉⠉⠁⠀⠁⠉⠉⠉⠉⠉⠉⠉⠉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⣿⢣⢇⢕⣱⢕⢞⢕⢕⢕⣼⣿⣿⣿⡇⢕⢕⢕⢕⠈⡇⢕⢕⢕⢕⢕⢕⢕⢕⢕⢕⢹⣿⣿⣿⣿⣿⣿⣿⣿⣿⣿⣿⣿⣿⣿⣿⣿⣿⣿⣿⣿⣿⣿⣿⣿⣿⣿⣿⣿⣿⣿⣿⣿⣿⣿⣿⣿⣿⣿⣷⣾⣿⡟⡣⢎⢕⢕⢕⢕⣿⣇⢕⢕⢕⢕⣧⢕⢕⡿⢸⣿⣿⣿⣧⢕⢕⢕⢳⢕⠕⢔⢧⠀⠀⠀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⣿⠣⢇⢕⣼⢇⣼⢕⢕⢕⣰⣿⣿⣿⣿⡇⢕⢕⢕⡕⠸⡇⢕⢕⢕⢕⢕⢕⢕⢕⢕⢕⢕⢜⣿⣿⣿⣿⣿⣿⣿⣿⣿⣿⣿⣿⣿⢿⣿⣿⣿⣿⣿⣿⣿⣿⣿⣿⣿⣿⣿⢿⣿⣿⣿⣿⣿⣿⣿⣿⣿⣿⢟⣫⡕⢕⢕⢕⢕⢕⢱⡿⢏⢆⢕⢕⢕⢸⢕⢕⢇⢜⢝⢝⢝⢝⢕⢕⢕⢸⡇⠀⢕⢜⢇⠀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⢏⢕⢕⣾⡟⢸⢏⢕⢕⢱⣿⣿⣿⣿⣿⡇⢕⢕⢕⣇⢌⢣⢕⢕⢕⢕⢕⢕⢕⢕⢕⢕⢕⢕⢜⢿⣿⣿⣿⣿⣿⣿⣿⣿⣿⣿⡇⠁⠙⢝⢝⢝⢕⢍⢍⢍⢝⢝⢝⢙⠁⠀⣿⣿⣿⣿⣿⣿⣿⣿⣿⣿⣿⢏⢕⢕⢕⢕⢕⢕⣿⢱⣼⢕⢕⢕⢕⢜⢕⢕⢕⢕⢕⢕⢕⢕⢕⢕⢕⢔⣿⢀⠀⢕⢱⠀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⢜⢕⢱⣾⣿⢣⡿⢕⢕⢱⣿⣿⣿⣿⡿⢿⢧⢕⢕⢕⢟⢕⢙⢕⢕⢕⢕⢕⢕⢕⢔⢕⢕⢕⢕⢕⢕⢝⢿⣿⣿⣿⣿⣿⣿⣿⣿⣧⡔⢕⢕⡕⢕⢕⢕⢕⢕⢕⢕⡕⢕⢕⣰⣿⣿⣿⣿⣿⣿⣿⣿⣿⢟⢕⢕⢕⢕⢕⢕⢕⣸⢇⣾⢇⢕⢕⢕⢕⢕⢕⢕⢕⢕⢕⢕⢕⢕⢕⢕⢕⢕⢹⡇⠀⠁⢕⢇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⢕⢕⢛⢛⢻⣸⢇⢕⢕⢺⢿⢟⢏⢱⢕⢕⢕⢅⢕⢕⢕⢕⢕⢕⢕⢕⢕⢕⢕⢕⢕⢕⢕⢕⢕⢕⢕⢕⢕⢜⢟⢿⣿⣿⣿⣿⣿⣿⣿⣷⣧⣵⣕⣱⣱⣵⣵⣵⣵⣵⣷⣿⣿⣿⣿⣿⣿⣿⡿⢟⢏⢕⢕⢕⢕⢕⢕⢕⢕⢱⡟⢨⢏⢕⢕⢕⢕⢕⢕⢕⢕⢕⢱⡜⢖⠵⣇⠕⢕⢕⢕⠡⡕⠄⠄⢕⢕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⢀⢇⠀⠀⠀⠀⡝⢕⢕⢕⢕⠵⣷⢔⢔⢕⣵⣖⡇⢕⢕⢕⢕⢕⢕⢕⢕⢕⢕⢕⢜⢕⢕⢕⢕⢕⢕⢕⢕⢕⢕⢕⢕⢜⢝⢻⢿⣿⣿⣿⣿⣿⣿⣿⣿⣿⣿⣿⣿⣿⣿⣿⣿⣿⣿⣿⢿⢟⢝⢕⢕⢕⢕⢕⢕⢕⢕⢕⢕⢕⡟⢕⢆⢕⢇⢕⢕⢕⢕⢕⢕⢕⢕⣸⣿⣧⢜⢔⢺⣿⢕⢕⢡⡇⠄⢀⠀⢕⢄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⢜⣱⣷⢾⢏⢕⡿⢕⢕⣱⢕⣕⣑⣱⣷⣿⣿⣿⢗⢕⠕⢕⢕⢕⢕⢕⢕⢕⢕⢕⢕⢕⢕⢕⢕⢕⢕⢕⢕⢕⢕⢕⢕⢕⢕⢕⢕⢜⢝⢟⢿⣿⣿⣿⣿⣿⣿⣿⣿⣿⣿⡿⢟⢟⢝⢕⢕⢕⢕⢕⢕⢕⢕⢕⢕⢕⢕⢕⢕⡸⢕⢜⢕⢕⡇⢕⢕⢕⢕⢕⢕⢕⢕⢟⣿⣿⣷⣧⡕⢕⢕⢕⢡⡕⢼⢗⢅⢕⢕⠀⠀⠀⠀⠀⠁⠉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⢕⢟⢕⢕⢕⢕⡇⢕⢕⢛⣿⣟⣿⣿⣿⢟⢟⢕⢕⢕⢕⢁⢕⢕⢕⢕⢕⢕⢕⢕⢕⢕⢕⢕⢕⢕⢕⢕⢕⢕⢕⢕⢕⢕⢕⢕⢕⢕⢕⢕⢕⢕⢝⢟⢻⢿⢿⢿⢟⢝⢕⢕⢕⢕⢕⢕⢕⢕⢕⢕⢕⢕⢕⢕⢕⢕⢕⢕⢕⢇⣱⢕⢕⢕⡇⢕⢕⢕⢕⢕⢕⠕⢕⢕⢜⢟⢿⣿⣿⣿⡇⢕⢕⢕⢕⢕⢕⢕⢕⢔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⡿⢏⢕⢕⢕⢕⢕⢕⢕⢕⢕⢕⢕⢝⢝⢕⢕⢑⢑⢑⢑⢕⢕⢕⢄⢅⢅⢕⠕⡇⢕⢕⢕⢕⢕⢕⢕⢕⢕⢕⢕⢕⢕⢕⢕⢕⢕⢕⢕⢕⢕⢕⢕⢕⢕⢕⢕⢕⢕⢕⢕⢕⢕⣕⢕⢕⢕⢕⢕⢕⢕⢕⢕⢕⢕⢕⢕⢕⢕⢐⢕⣵⡟⢕⢕⢕⢕⢕⢕⢕⢕⢕⢕⢀⢑⢕⢕⢕⢕⢕⢝⢝⢕⢕⡜⢕⢕⢕⢕⠕⢕⢕⢕⢔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⣿⢿⢏⢕⢕⢕⢕⢕⢑⢕⢕⢕⢕⢕⢕⢕⢕⢕⢕⢕⢕⢕⢕⢕⢕⢕⢕⢕⢕⣵⢕⣱⢥⢕⢕⢕⢕⢕⢕⢕⢕⢕⢕⢕⢕⢕⢕⢕⢕⢕⢕⠕⠑⢁⢕⢕⢕⢕⢕⢕⢕⢕⢕⣕⣵⣿⣿⢕⢕⠁⠑⢕⢕⢕⢕⢕⢕⢕⢕⢕⢕⢕⢕⢺⡿⢕⢕⢕⢕⢕⢕⢕⢕⢕⢕⠀⢕⢕⢕⢕⢕⢕⢕⢕⢕⢕⢜⢕⢕⢕⢕⠅⠀⠑⢕⢕⢕⢕⢕⢄⠀⠀⢀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⢟⢕⢕⣕⢕⢕⢕⢕⣼⣷⣵⣵⣥⣵⡕⡕⢕⢕⢕⢕⢕⢕⢕⢕⢕⢕⢕⢕⣱⣾⣿⢇⢸⡯⢇⢕⢕⢕⢕⢕⢕⢕⢕⢕⢕⢕⢕⢅⢡⡥⠕⠁⠀⢀⢕⢕⢕⢕⣵⣥⣷⣶⣾⣿⣿⣿⣿⣿⢕⢕⢕⠀⠀⠁⠕⢕⢅⢅⢕⢕⢕⢕⢕⢱⠸⠇⠕⠕⢕⢕⢕⢕⢕⢕⢕⠑⢕⢕⢕⢕⢕⢕⢕⢕⢕⢕⢕⣱⣷⣷⣶⣶⡆⠀⠀⠕⢕⢕⠄⠑⢕⢕⢄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⡿⢇⢕⣱⣾⣿⡇⢕⢕⢱⣿⣿⣿⣿⣿⣿⣿⣷⢔⢕⢕⢕⢕⢕⢕⢕⢕⢕⢕⣼⣿⣿⣟⠇⢕⣿⣻⢇⢕⢕⢕⢕⢕⢕⢕⢕⢕⢕⠕⠑⠁⠀⠀⠀⠀⢕⢕⢕⢕⣾⣿⣿⣿⣿⣿⣿⣿⣿⣿⣿⢕⢕⢕⢕⠀⠀⠀⠀⠁⠑⢕⢕⢕⢕⢕⠁⢄⢄⢄⢄⢀⠑⢕⢕⢕⢕⠑⢅⢕⢕⢕⢕⢕⢕⢕⢕⢕⢱⣾⢟⢛⠛⠛⢛⠃⠀⠀⠀⢕⢕⠀⠀⠀⠑⢕⢕⢕⢕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⠕⢸⢿⢿⢿⢿⢟⢕⣱⣾⣿⣿⣿⣿⣕⢕⠜⣿⣿⣿⣿⣿⣿⣿⣿⣇⢕⢕⢕⢕⢕⢅⠕⢕⢀⢰⣿⢫⡶⠆⠁⢕⢻⡾⣕⢕⢕⢕⢕⢕⢕⢕⢕⠑⠀⠀⠀⠀⠀⠀⠀⠀⢕⢕⢕⢰⣿⣿⣿⣿⣿⣿⣿⣿⣿⣿⣿⢕⢕⢕⢕⠀⠀⠀⠀⠀⠀⠀⠁⠁⠁⠁⠀⠑⠕⠕⠕⠁⢀⠁⠑⢕⣱⡾⠇⠀⢕⠕⠁⢕⢕⢕⢕⢕⢸⣿⣧⣕⣔⣕⣐⠁⠀⠀⠀⠑⠁⢀⣁⣔⣔⡔⢕⢕⢕⢱⣾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⢕⢕⢕⢕⢕⢕⢕⣵⣿⣿⣿⣿⣿⣿⣿⣿⣦⣜⢻⣿⣿⣿⣿⣿⣿⣿⣇⢕⢕⢕⢕⢕⠀⠀⢕⢘⢿⢸⢅⠀⠀⢕⢸⣧⢿⡕⢕⢕⢕⢕⢕⢕⠀⠀⠀⠀⠀⠀⠀⠀⠀⢄⢕⢕⢕⣸⣿⣿⣿⣿⣿⣿⣿⣿⣿⣿⣿⢕⢕⢕⢕⠀⠀⠀⠀⠀⠀⠀⠀⠀⠑⢕⢐⠄⠀⠀⠄⢔⢕⢔⠀⣿⣿⡇⠀⢄⢕⢀⠀⢕⢕⢕⢕⢕⢸⣿⣿⣿⣿⣿⣿⣶⡖⠀⠀⠐⠐⠘⠙⠙⠙⠁⢕⢕⢕⢜⠙⠙⠙⠙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⣾⣿⣿⣿⣿⣿⣿⣿⣿⣿⣿⣿⣿⣿⣿⣿⣿⣿⣿⣿⣿⣧⡕⢕⢕⢕⢄⠀⢸⢟⣺⣼⣷⣶⡷⢕⢸⣷⢄⢕⢕⢕⢕⢕⢕⢕⠀⠀⠀⠀⠀⠀⠀⠀⠀⠑⢕⢕⢕⢿⣿⣿⣿⣿⣿⣿⣿⣿⣿⣿⢏⢕⢕⢕⢕⠀⠀⠀⠀⠀⠀⠀⠀⠀⠀⠕⠀⢀⢔⢄⢀⠁⠕⠕⠀⢇⠕⠳⠗⠃⠀⠑⠀⠀⠁⠁⠑⠕⢸⣿⣿⣿⣿⣿⣿⣿⣷⡕⠑⣅⣔⣐⡀⠀⠀⠀⢕⢕⢕⢕⢀⣀⣐⣔⣕⣼⣿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⠕⢕⢕⢕⢕⢕⢕⢕⢕⢕⢕⢕⣿⣿⣿⣿⣿⣿⣿⣿⣿⣿⣿⣿⣿⣿⣿⣿⣿⣿⣿⣿⣿⣿⣿⣷⣷⣿⢟⣵⣾⣿⣿⣿⣿⣿⡟⡕⣼⡏⠕⢕⢕⢕⢕⢕⢕⠐⠀⠀⠀⠀⠀⠀⠀⠀⠀⠁⢕⢕⠑⣾⣿⣿⣿⣿⣿⣿⣿⣿⣿⣿⢕⢕⢕⢕⢕⠀⠀⠀⠀⠀⠀⠀⠀⠀⠀⠀⠀⢕⢕⢕⢕⠀⠀⠀⠀⠀⠀⠀⠀⠀⠀⠀⠀⠀⠀⠀⠀⠀⢀⣽⣿⣿⣿⣿⣿⣿⡿⠑⠀⢻⣿⣿⣷⣴⣴⡔⠁⣵⣵⣕⢜⣿⣿⣿⣿⣿⣿⣿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⢔⢕⢕⢀⠀⠀⠀⠀⢕⢕⢕⢕⢕⢕⢕⢕⢕⢕⢕⣿⣿⣿⣿⣿⣿⣿⣿⣿⣿⣿⣿⣿⣿⣿⣿⣿⣿⣿⣿⣿⣿⣿⣿⣟⣵⣿⣿⣿⣿⣿⣿⣿⣿⡇⢕⣿⡇⢕⢕⢕⢕⢕⢕⢕⠀⠀⠀⠀⠀⠀⠀⠀⠀⠀⠀⠕⢕⢱⢼⣿⣿⣿⣿⣿⣿⣿⣿⡟⡒⢵⢕⢕⢕⠕⠀⠀⠀⠀⠀⠀⠀⠀⠀⠀⢔⢄⢀⢅⢁⠀⠀⠀⠀⠀⠀⠀⠀⠀⠀⠀⠀⠀⠀⠀⠀⠀⠀⠀⠙⠿⠿⢿⣿⣿⡿⢇⢅⠔⢕⣿⣿⣿⣿⣿⡇⠀⣿⣿⣿⢕⢹⣿⣿⣿⣿⣿⣿⣿⡏⢝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⢑⢕⢔⢕⢕⢕⢕⢕⢕⢕⠀⠀⠀⠀⠀⢕⢕⢕⢕⢕⢕⢕⢕⢕⢕⣿⣿⣿⣿⣿⣿⣿⣿⣿⣿⣿⣿⣿⣿⣿⣿⣿⣿⣿⣿⣿⣿⣿⣟⣼⣿⣿⣿⣿⣿⣿⣿⣿⣿⢕⢕⣿⢕⢕⢔⢕⢕⢕⢕⢕⠀⠀⠀⠀⠀⠀⠀⠀⠀⠀⠀⠈⣿⣿⣿⣿⣿⣿⣿⣿⣿⣿⣿⣷⣶⣿⣿⣿⡟⠀⠀⠀⠀⠀⠀⠀⠀⠀⠀⢀⢕⢕⢕⠑⠁⠀⠀⠀⠀⠀⠀⠀⠀⠀⠀⠀⠀⠀⠀⠀⠀⠀⠀⠀⠀⠀⠀⠀⠀⠀⠀⠀⠀⠀⠁⠙⢻⣿⣿⣿⢇⠀⢿⣿⣿⢕⢸⣿⣿⣿⣿⣿⣿⣿⡇⢕⢕⢕⢸⢻⡻⢿⣿⣿⣿⣿⣿⣷⣯⣟⣻⢿⣿⣿⣿⣿⣿⣿⣇⢜⣿⣿⢿⢟⢏⣕⣵⣿⣿⣿⣿⣿⣿⣿⣿⣿⣿⣿⣿⣿⠀</a:t>
            </a:r>
            <a:br/>
            <a:r>
              <a:t>⢕⢕⢕⢕⢕⢕⢕⢕⢕⢕⢕⢕⢕⢕⢕⢕⢕⢕⢕⣕⣕⢕⢕⢕⢕⢕⢕⢕⢅⢕⢕⢕⢕⢕⢕⢕⢕⢕⢕⢕⢕⠀⠀⠀⠀⠑⢕⢕⢕⢕⢕⢕⢕⢕⢕⢿⢿⢿⢿⢿⢿⢿⢿⢿⢿⢿⢿⢟⢟⢟⢟⢟⢟⢟⢟⢟⢟⢟⣾⣿⣿⣿⣿⣿⣿⣿⣿⣿⢇⢕⢑⢇⢕⢕⢕⢕⢕⢕⢕⠁⠀⠀⠀⠀⠀⠀⠀⠀⠀⠀⠀⠀⠜⢟⢿⣿⣿⣿⣿⣿⣿⣿⣿⣿⣿⣿⡫⢆⠁⠀⠀⠀⠀⠀⠀⠀⠀⠀⠀⠑⠁⠁⠀⠀⠀⠀⠀⠀⠀⠀⠀⠀⠀⠀⠀⠀⠀⠀⠀⠀⠀⠀⠀⠀⠀⠀⠀⠀⠀⠀⠀⠀⠀⠀⠀⠀⠀⠈⠟⢏⠀⠀⠈⢟⢟⢕⢞⢟⢟⢟⢟⢟⢟⢟⢻⢕⢕⢕⢜⢸⡎⢅⡜⢝⢟⢝⢟⢻⢿⣿⣿⣿⣷⣯⣟⣻⢿⣿⣿⡇⢕⣕⣕⡕⢻⣿⣿⣿⣿⣿⣿⣿⣿⣿⣿⣿⣿⣿⣿⣿⠀</a:t>
            </a:r>
            <a:br/>
            <a:r>
              <a:t>⢕⢕⢕⢕⢕⢕⢕⢕⢕⢕⢕⢕⢕⢕⢕⢕⢕⢕⢸⣿⣿⢕⢕⢕⢕⢕⢕⢕⢕⠕⢕⢕⢕⢕⢕⢕⢕⢕⠕⠑⠁⠀⠀⠀⠀⠀⢕⢕⢕⢕⢕⢕⢕⢕⢕⢕⣕⣱⣕⣕⣕⣕⣕⢕⢕⢕⢕⢕⢕⢕⢕⢕⢕⢕⢕⢕⢕⣸⣿⣿⣿⣿⣿⣿⣿⣿⣿⡏⢱⠕⢇⢕⢕⢕⢕⢕⢕⢕⢕⠀⠀⠀⠀⠀⠀⠀⠀⠀⠀⠀⠀⠀⠀⢕⢜⣻⣿⣿⣿⣿⣿⣿⣿⣿⣿⣿⢕⠕⠀⠀⠀⠀⠀⠀⠀⠀⠀⠀⠀⠀⠀⠀⠀⠀⠀⠀⠀⠀⠀⠀⠀⠀⠀⠀⠀⠀⠀⠀⠀⠀⠀⠀⠀⠀⠀⠀⠀⠀⠀⠀⠀⠀⠀⠀⠀⠀⠀⠀⠀⠀⠀⠀⠀⢕⢕⢕⢕⢕⢕⢕⢕⢕⢕⢕⢸⢕⢕⢕⢕⢸⡏⠅⢓⢕⢕⢕⢕⢕⢕⢜⢝⢻⢿⣿⣿⣿⣿⣷⣽⣇⢕⣿⣿⢇⢸⣿⣿⣿⣿⣿⣿⣿⣿⣿⣿⣿⣿⣿⣿⣿⠀</a:t>
            </a:r>
            <a:br/>
            <a:r>
              <a:t>⢕⢕⢕⢕⢕⢕⢕⢕⢕⢕⢕⢕⢕⢕⢕⢕⢕⢕⢸⣿⡿⢕⢕⢕⢕⢕⢕⢕⢕⢕⢅⢕⢕⢕⢕⢕⢕⢕⢕⠀⠀⠀⠀⠀⠀⠀⢕⢕⢕⢕⢕⢕⣱⣵⣷⣿⣿⣿⡿⢿⢿⢟⢟⢟⢗⢕⢕⢕⢕⢕⢕⢕⢕⢕⢕⢕⢱⣿⣿⣿⣿⣿⣿⣿⣿⣿⣿⢕⣼⢠⢕⢕⢕⢕⢕⢕⢕⢕⢕⠀⠀⠀⠀⠀⠀⠀⠀⠀⠀⠀⠀⠀⠀⠀⢜⢚⣿⣿⣿⣿⣿⣿⣿⡿⠟⠁⠀⠀⠀⠀⠀⠀⠀⠀⠀⠀⠀⠀⠀⠀⠀⠀⠀⠀⠀⠀⠀⠀⠀⠀⠀⠀⠀⠀⠀⠀⠀⠀⠀⠀⠀⠀⠀⠀⠀⠀⠀⠀⠀⠀⠀⠀⠀⠀⠀⠀⠀⠀⠀⠀⠀⠀⢤⣕⡕⢕⢕⢕⢕⢕⢕⢕⢕⢕⢸⢕⢕⢕⢕⢸⣗⡝⢕⠕⠕⢕⢕⢕⢕⢕⢕⢕⢕⢝⠻⣿⣿⣿⣿⣿⢕⣿⣿⢕⣜⡿⢿⣿⣿⣿⣿⣿⣿⣿⣿⣿⣿⣿⣿⣿⠀</a:t>
            </a:r>
            <a:br/>
            <a:r>
              <a:t>⢕⢕⢕⢕⢕⢕⢕⢕⢕⢕⢕⢕⢕⢕⢕⢕⢕⢕⢜⣿⡇⢕⢕⢕⢕⢕⢕⢕⢕⢕⢕⢀⠑⠀⠀⠕⠕⠕⠁⠀⠀⠀⠀⠀⢔⢕⢕⢕⣱⣵⣾⣿⣿⡿⢟⢏⢝⢕⢕⢅⠁⠁⠁⠁⠑⠑⠕⢕⢕⢕⢕⢕⢕⢕⢕⢕⣿⣿⣿⣿⣿⣿⣿⣿⣿⣿⡟⢕⣿⢞⢕⢕⢕⢕⢕⢕⢕⢕⠀⠀⠀⠀⠀⠀⠀⠀⠀⠀⠀⠀⠀⠀⠀⠀⠀⠸⢿⣿⣿⣿⣿⠟⠙⠀⠀⠀⠀⠀⠀⠀⠀⠀⠀⠀⠀⠀⠀⠀⠀⠀⠀⠀⠀⠀⠀⠀⠀⠀⠀⠀⠀⠀⠀⠀⠀⠀⠀⠀⠀⠀⠀⠀⠀⠀⠀⠀⠀⠀⠀⠀⠀⠀⠀⠀⠀⠀⠀⠀⠀⠀⠀⠀⠁⠻⣿⣷⣧⣕⢕⢕⢕⢕⢕⢕⢸⢕⢕⢕⢕⢸⣿⡗⠑⠀⠀⢀⢕⢕⢕⢔⢕⢕⢕⠕⢕⢕⢝⢟⢿⣿⢕⣿⣿⢕⣿⣿⣷⣾⣽⣟⡿⣿⣿⣿⣿⣿⣿⣿⣿⣿⠀</a:t>
            </a:r>
            <a:br/>
            <a:r>
              <a:t>⢕⢕⢕⢕⢕⢕⢕⢕⢕⢕⢕⢕⢕⢕⢕⢕⢕⢕⢕⣝⣕⢕⢕⢕⢕⢕⢕⢕⢕⢕⢕⢕⢔⠀⠀⠀⠀⠀⢄⢄⢄⠄⠀⠀⠑⣡⣷⣿⣿⣿⢟⢏⢕⢕⢕⢕⢕⢕⢕⢕⠀⠀⠀⠀⠀⠀⠀⠀⠀⠁⠁⠁⠁⠁⠑⢸⣿⣿⣿⣿⣿⣿⣿⣿⣿⣿⢕⣿⣿⢇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⠘⢟⢿⣿⣿⣷⣵⣕⢕⢕⢸⢕⢕⢕⢕⢜⢻⠁⠀⠀⠀⢕⢕⢕⢕⠕⠁⠑⢑⡕⢕⢕⢕⢕⠀⠀⢕⣷⣵⢕⢸⣿⣿⣿⣿⣿⣿⣷⣮⣽⣛⢿⣿⣿⣿⣿⠀</a:t>
            </a:r>
            <a:br/>
            <a:r>
              <a:t>⢕⢕⢕⢕⢕⢕⢕⢕⢕⢕⢕⢕⢕⢕⢕⢕⢕⢕⢸⢿⢿⢕⢕⢕⢕⢕⢕⢕⢕⢕⢕⢕⢕⢔⠀⠀⠀⠄⠕⠕⠑⠀⢀⣴⣾⣿⣿⢟⢝⢕⢕⢕⢕⢕⢕⢕⢕⢕⢕⢔⠀⠀⠀⠀⠀⠀⠀⠀⠀⠀⠀⠀⠀⠀⠀⠘⠻⠿⣿⣿⣿⣿⣿⣿⣿⡏⣾⣿⡟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⢔⢕⢕⢔⢝⢻⢿⣿⣷⣧⡘⢕⢕⢕⢕⢕⠁⠀⠀⠀⠀⠀⠑⠑⠑⠀⠀⢄⣾⣿⢕⢕⢕⢕⢄⢀⢕⢝⢝⢕⢈⠙⠻⢿⣿⣿⣿⣿⣿⣿⣿⣿⣿⣿⣿⣿⠀</a:t>
            </a:r>
            <a:br/>
            <a:r>
              <a:t>⢕⢕⢕⢕⢕⢕⢕⢕⢕⢕⢕⢕⢕⢕⢕⢕⢕⢕⢕⢕⢕⢕⢕⢕⢕⢕⢕⢕⢕⢕⢕⢕⢕⢕⢔⠀⠀⠀⠀⠀⠀⣴⣿⣿⣿⢟⢕⢕⢕⢕⢕⢕⢕⢕⢕⢕⢕⢕⢕⢕⠀⠀⠀⠀⠀⠀⠀⠀⠀⠀⠀⠀⠀⠀⠀⠀⠀⠀⠀⠈⠙⠛⠿⣿⡿⣱⣿⣿⡇⢕⢕⢕⢕⠕⠑⠁⠁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⢝⢿⣿⣿⣷⣕⢕⢕⠁⠀⠀⠀⢀⢀⠀⠀⠀⠀⠀⢠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⢔⠀⠀⠀⠀⣾⣿⣿⡿⢇⢕⢕⢕⢕⢕⢕⢕⢕⢕⢕⢕⢕⢕⠁⠀⠀⠀⠀⠀⠀⠀⠀⠀⠀⠀⠀⠀⠀⠀⠀⠀⠀⠀⠀⠀⠀⠀⠀⠈⠃⢝⢝⢿⠕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⢕⢕⢕⢕⢕⢕⢕⢕⢜⢻⣿⣿⣿⣦⡀⠀⠀⠑⢕⢕⢄⠀⠀⠀⢄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⢔⠀⠀⠀⢻⣿⡟⢕⢕⢕⢕⢕⢕⢕⢕⢕⢕⢕⢕⢕⢕⢕⠀⠀⠀⠀⠀⠀⠀⠀⠀⠀⠀⠀⠀⠀⠀⠀⠀⠀⠀⠀⠀⠀⠀⠀⠀⠀⠀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⠁⠁⠁⠁⠑⠕⠜⢿⣿⣿⣿⣔⠀⠀⠁⠁⠀⠀⠀⢄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⠐⠀⠀⠘⠛⠁⠑⠑⠑⠑⠑⠑⠁⠁⠁⠁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⠛⠃⠀⠀⠀⠀⠀⠀⠀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⢱⢇⣾⣿⣿⣿⣿⣿⣿⣿⣿⣿⣿⣿⣿⣿⣿⣿⣿⣿⣇⢺⣿⣷⠸⣇⢝⠿⠿⠿⠿⠿⢿⠇⢝⢟⢻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⡿⢕⢱⡿⢱⣿⣿⣿⣿⣿⣿⣿⣿⣿⣿⣿⣿⣿⣿⣿⣿⣿⣿⣿⡷⠜⢻⢇⢻⡕⢇⠀⠀⠀⠄⢁⠀⠀⠅⠁⠑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⣾⢕⣸⣿⣿⣿⣿⣿⣿⣿⣿⣿⣿⣿⣿⣿⣿⣿⣿⣿⣿⡟⠀⠀⠀⠕⢜⣿⡕⢕⢔⢅⠐⠑⠀⠀⠀⠀⠀⠀⠀⠛⢿⣿⣿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⡿⢕⢕⣸⡟⢕⢿⢿⢿⢟⢟⢟⢝⢝⢝⢝⢝⢝⢏⢝⢝⢝⢝⢹⢛⢇⠀⠀⠀⠀⢕⢹⣷⡕⢇⢕⢔⠀⠀⠀⠀⠀⠀⠀⠀⠀⠀⠀⠀⢙⢿⣿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⣿⢕⢕⢱⣿⢇⢱⢱⢕⢕⣱⡵⢕⢕⢕⢕⢕⠕⣕⣑⣵⣼⢿⢷⣮⣵⡕⠀⠀⠀⠀⠑⢸⣿⣧⢜⡇⠑⠀⠀⠀⠀⠀⠀⠀⠀⠀⢕⠀⠀⠀⠐⢹⣿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⣿⢇⢑⠕⣾⡇⢕⣘⣵⡾⢏⢕⣵⢕⢕⢕⢕⢕⢕⢝⢟⢟⢟⢕⢕⢜⢝⣿⡔⠀⠀⠀⠀⢕⢻⣿⡇⢟⢔⠀⠀⠀⠀⠀⠀⠀⠀⢔⠕⠀⠀⠀⠀⠀⠝⢻⣿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⣿⢟⣹⢇⢕⢕⢸⣿⢕⢕⡟⢕⣱⣾⣿⡟⢕⢕⢕⢕⢕⢕⢕⢕⢕⢕⢕⢕⢕⢕⢜⢿⣔⠀⠀⠀⢕⢸⣿⣷⡜⢇⢀⠀⠀⠀⠀⠀⠀⠅⠑⠀⠀⠀⠀⠀⠀⠀⠁⠌⢙⢿⣿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⣿⢟⡕⢏⢇⢑⢜⣇⣿⣏⢕⢕⣱⣾⣿⣿⢏⢕⢕⢕⢕⢕⢕⢕⢕⢕⢕⢕⢕⢕⢕⡕⢕⢕⢝⢆⠀⠀⢕⢕⣿⣿⣗⣿⡕⠀⠀⠀⠀⠀⠀⠀⠕⢀⠀⠀⢀⠀⠀⠀⠀⠀⠀⠁⠌⢙⠻⢿⣿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⡿⣫⡷⢏⢇⢕⡕⢇⣿⣿⣿⢇⢕⢡⣿⣿⡟⢕⢕⢕⠕⢕⢕⢕⠕⢕⢕⢕⢕⢕⢕⢕⢕⣿⡕⢑⣧⡜⢳⡀⠀⢕⣹⣿⣿⣿⣧⢄⠀⠀⢀⢄⢄⢀⢄⢁⢀⢄⢕⢕⢀⠀⠀⠀⠀⠀⠀⠀⠁⠔⢘⢻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⡿⣫⡾⢏⢕⢕⣱⣾⢘⢕⣿⣿⣿⢕⢕⢸⣿⢟⢕⢕⠕⣵⣿⣱⣴⣿⣿⣷⣧⣵⣵⣷⣵⣥⣿⣿⣿⡘⣻⣷⡜⢇⢔⢕⢽⣿⣿⣿⣿⢕⠀⠀⠀⠀⠐⠁⠕⢕⢕⢕⢕⠕⠀⢀⢄⢔⠄⠀⠀⠀⠀⠀⠀⢸⣿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⣿⢏⡼⢏⢕⢕⢕⣵⣿⢏⡇⢰⠿⣿⣿⢕⢕⢸⢇⣵⣷⣿⣿⣿⣿⣿⣿⣿⣿⣿⣿⣿⣿⣿⣿⣿⣿⣿⣿⣇⢌⣿⣿⡇⢕⢕⠰⣿⣿⣿⣿⢇⢄⠐⠀⠀⠀⠀⠀⠑⢕⢕⠑⠀⠀⠁⠁⠀⠀⠀⠀⠀⠀⣀⣴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⣿⡿⣱⡿⢇⢕⢕⣱⣿⡿⣱⢳⢇⠸⢸⣿⣿⢕⢕⢜⣾⣿⣿⣿⣿⣿⣿⣿⣿⣿⣿⣿⣿⣿⣿⣿⣿⣿⣿⣿⣿⣿⢕⠏⣿⡇⢕⢕⢀⣿⣿⣿⢠⢇⢕⠀⠀⠀⠀⠄⢀⢀⠑⠑⠔⠀⠀⠀⠀⠀⠀⠀⠀⠀⠀⢸⣿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⣿⢟⣾⡟⢕⢕⢕⣼⣿⣟⣼⣿⢸⢕⢜⣾⣿⡷⢕⢕⢸⣿⣿⣿⣿⣿⣿⣿⣿⣿⣿⣿⣿⣿⣿⣿⣿⣿⣿⣿⣿⣿⣿⢕⢕⢸⢇⢕⢕⢘⣿⣿⣿⡇⠇⢕⠀⠀⠀⠄⢄⢄⢀⠑⠄⢐⢄⢄⢀⢄⢄⢄⢄⠔⢕⠰⣿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⣿⢏⣾⡿⢕⢅⣱⣾⣿⢏⣾⣿⢏⣼⢕⡄⣾⣿⢃⢕⢕⢜⢿⣿⢟⣿⣿⣿⣿⣿⣿⣿⣿⣿⣿⣿⣿⣿⣿⣿⣿⣿⣿⣿⡇⢕⢕⢕⢕⢕⠈⣿⣿⣿⡇⣇⢕⠀⠀⠀⠀⢕⢕⢕⢕⢰⣴⡔⢄⢄⢄⢄⢠⢔⠕⢣⣷⣿⣿⣿⣿⣿⣿⣿⣿⣿⣿⣿⣿⣿⣿⣿⣿⣿⣿⣿⣿⣿⣿⣿⣿⣿⣿⣿⣿⣿⣿⣿⣿⣿⣿⣿⣿⣿⣿⣿⣿⣿⣿⣿⣿⣿⣿⣿⣿⣿⣿⣿⣿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⣽⢏⣾⢿⢕⢕⣱⣿⣿⢫⣾⣿⢏⢕⣿⢕⢕⢏⢇⣼⢕⢕⢕⢜⢻⣼⣿⣿⣿⣿⣿⣿⣿⣿⣿⣿⣿⣿⣿⣿⣿⣿⣿⣿⣿⡇⢕⢕⢕⢕⢕⠅⣿⣿⣿⡇⢕⢕⠀⠀⠀⠀⢕⢔⢧⢕⢕⢜⢟⢕⢝⣕⠁⠀⠀⠄⢈⢿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⢟⣾⣟⢇⢕⣼⣿⣿⢣⣿⡿⢕⢕⢕⣿⢕⠁⢐⣾⣿⡇⢕⢕⢕⢕⣿⣿⣿⣿⣿⣿⣿⣿⣿⣿⣿⣿⣿⣿⣿⣿⣿⣿⣿⣿⡇⢕⢕⢕⢕⢕⡼⣿⣿⣿⡇⠕⠁⠀⠀⠀⠀⠀⠀⠀⠐⠁⠀⠁⠑⠕⢝⡆⠀⢄⡔⢕⠀⢑⢝⠟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⠀⣸⡿⡏⢕⣼⣿⣿⢣⣿⡟⢕⢕⢕⢕⠜⢄⢰⣾⣿⣿⡇⢕⢕⢕⣼⣿⣿⣿⣿⣿⣿⣿⣿⣿⣿⣿⣿⣿⣿⣿⣿⣿⣿⣿⣿⡇⢕⢕⠕⠕⢕⢎⠟⠛⠙⠀⠀⠀⢔⢄⢀⠀⠀⠀⠀⠀⠀⠀⠀⠀⠀⠀⠙⠕⢇⠕⠑⢀⢕⠕⢑⠀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⣷⣷⣷⣷⡷⢗⢗⢱⣿⣳⢕⣼⣿⣿⢣⣿⡟⢕⢕⢕⢕⢕⢰⣾⣿⣿⣿⣿⣧⢕⢕⢱⣿⣿⣿⣿⣿⣿⣿⣿⣿⣿⣿⣿⣿⣿⣿⣿⣿⣿⣿⢹⣿⡇⢕⠕⠀⠀⠀⠀⠀⠀⠀⠀⠀⠀⢕⢕⢕⢕⢕⢔⢄⢄⢀⠀⠀⠀⠀⠀⠔⢄⢀⢁⢀⢄⠄⠐⢐⣰⣿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⡿⡟⢝⢹⢕⢕⢕⢕⣼⣯⡇⢸⣿⣿⢏⣾⡿⢕⢕⢕⢕⢕⢕⢕⠑⡸⢿⢿⣿⣿⡕⢕⢸⣿⣿⣿⣿⣿⣿⣿⣿⣿⣿⣿⣿⣿⣿⣿⣿⣿⣿⣿⢜⣿⡇⢕⠀⠀⠀⠀⠀⠀⠀⠀⠀⠀⢔⢕⢕⢕⢕⢶⣶⣷⢸⣿⣆⢄⢀⠀⠀⠀⠀⠑⠑⠑⢁⢄⢰⡻⣿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⢟⣼⢇⠕⣵⢇⢕⢕⢱⣿⢽⢕⣿⣿⡟⣼⣿⢕⢕⢕⢕⢕⢕⣧⢕⢕⢣⢕⢕⢝⢓⢕⢕⣿⣿⣿⢸⣿⣿⣿⣿⣿⣿⣿⣿⣿⣿⣿⣿⣿⣿⣿⣿⢕⢏⡇⢕⢀⢀⠀⠀⠀⠀⠀⠀⠀⢔⢕⢕⢕⢇⢕⢸⣿⣿⡏⣿⣿⡕⢕⢕⢄⢀⢀⢀⢔⠰⢗⢕⢜⣽⡜⣿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⡿⡜⢟⢕⢕⢕⢜⢕⢕⢸⣿⢜⣼⣿⣿⢱⣿⡇⢕⢕⢕⢕⢕⢱⡟⢕⢕⣷⣕⡕⢕⢕⢕⢕⣿⣿⡇⣸⣿⣿⣿⣿⣿⣿⣿⣿⣿⣿⣿⣿⣿⣿⣿⣇⢕⢕⢇⢕⢕⢕⢄⢀⠀⠀⠀⢄⢔⢕⢕⢕⢕⢸⡕⢕⣿⣿⡇⣿⣿⡇⢕⢕⡇⢡⡇⢕⢕⢕⢕⢕⢕⢝⢇⢻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⣿⠱⡇⢕⢕⢕⢕⢕⢕⢕⣽⣿⢱⣿⣿⣇⣿⣿⢇⢕⢕⢕⢕⢕⢸⢇⢕⢸⣿⣿⣿⣷⣷⡕⢱⣿⣿⢕⣿⣿⣿⣿⣿⣿⣿⣿⣿⣿⣿⣿⣿⣿⣿⣿⡿⢕⢕⢕⢕⢕⢱⣾⣿⣿⣿⣾⣇⡕⢕⢕⢕⢸⣼⣇⢕⢻⣿⡇⣿⣿⣿⢕⢕⡇⣼⣯⢕⢕⢕⢕⢕⢕⢕⢜⣧⢻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⣿⢇⠺⣷⢕⢕⢕⢕⢕⢕⢕⢽⡿⣸⣿⣿⣸⣿⣿⣷⢕⢕⣾⢕⢕⢸⢕⢕⣿⣿⣿⣿⣿⣿⢇⢕⣿⡇⢕⣿⣿⣿⢛⣿⣿⣿⣿⣿⣿⣿⣿⣿⣿⣿⣿⣿⢕⢕⢕⢕⢕⢸⣿⣿⣿⣿⣿⣿⣷⢕⢕⢕⢸⣿⣿⡕⢸⣿⡇⣿⣿⣿⡕⢕⡇⢺⣿⡇⢕⢕⢕⢇⢕⢕⢹⡏⡜⣿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⡿⢸⣧⢻⣧⡕⢕⢕⣕⡅⢕⢿⣇⣿⣿⡇⣿⣿⣿⣿⣶⣿⣿⢕⢕⢕⢕⢕⣿⣿⣿⣿⣿⣿⢕⢕⣿⢕⢕⣿⣿⣿⢕⣿⡟⣿⣿⣿⣿⣿⣿⣿⣿⣿⣿⢇⢕⢕⢕⢕⠁⣾⣿⣿⣿⣿⣿⣿⣿⡕⢕⢕⢸⣿⣿⣇⢸⣿⡇⣿⣿⣿⣿⣾⡇⢘⣿⡇⢐⣥⡕⢕⢕⣾⢌⣵⡇⢹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⡇⢜⢜⢇⢜⢱⣱⡾⢏⢕⢕⢊⢸⣿⣿⢹⣿⣿⣿⣿⣿⣿⣿⢕⢕⢕⢕⢕⢟⣟⣏⣝⣝⡝⢕⢕⡏⢕⢕⣿⣿⣿⢕⢿⡇⢹⣿⣿⣿⣿⡞⣿⣿⢿⣿⢇⢕⢕⢕⢕⢄⡟⢟⢝⣝⣝⣝⣝⣝⡇⢕⢕⢘⣿⣿⣿⢕⣿⢇⣿⣿⣿⣿⣿⢇⢘⣿⡇⢕⢜⢻⢧⡜⢝⢕⢇⢕⣕⣿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⣇⡕⢕⢕⢕⣰⡏⢕⢕⢕⡕⡕⣾⣿⡟⣼⣿⣿⣿⣿⡏⢙⡟⢕⢕⢕⢕⢕⢻⣿⣿⣿⣿⣧⢕⢕⢇⢇⢕⢸⣿⣿⢕⢸⣿⢌⣿⣿⣿⣿⡇⢹⢿⢸⢇⢕⢕⢕⢕⢕⢱⣾⣿⣿⣿⣿⣿⣿⣿⡇⢕⢕⢕⣿⣿⣿⡕⣿⢕⣿⣿⣿⣿⣿⢕⢸⣿⡇⡕⢕⢕⢜⣷⢕⢕⢕⢕⢸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⡜⡕⢕⢱⣝⢇⢱⢵⢿⢇⢇⣿⣿⢇⣿⣿⣿⣿⣿⢇⢜⢇⢕⣕⢕⢕⢕⣽⣿⣿⣿⣿⣿⢕⠕⢱⣿⣇⢜⠕⢯⡕⢔⣿⡕⢽⣿⣿⣿⡇⢕⢕⢕⢕⢕⢕⢕⢕⢑⣾⣿⣿⣿⣿⣿⣿⣿⣿⢇⢕⢕⢸⣿⣿⣿⢕⡟⢕⣿⢹⣿⣿⣿⢕⢡⣿⡇⢟⢷⢇⢕⣫⡾⢕⢕⢣⣿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⣇⢕⢜⡝⢿⣷⣧⣵⡕⢸⣿⢇⢱⣿⣿⣿⣿⡟⢕⢸⢕⢕⣿⢕⢕⠕⢝⣟⣛⣯⣽⣟⡎⢕⠸⢿⣿⣷⢕⢹⢇⢕⢩⡇⡘⣿⣿⣿⣿⢕⢕⢕⢕⢕⢕⢕⢕⣸⡿⠿⢟⣛⣫⣽⣽⣽⣽⡕⢕⢱⢸⡟⢿⣿⢕⢕⢕⡟⢸⣿⣿⡏⢕⢸⣿⡇⣵⣷⡾⢟⢏⡅⢕⢕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⣷⣕⢣⢕⢕⢕⢝⢕⢸⡟⡕⢕⣿⣿⣿⣿⢕⢕⢕⢕⢰⣿⣇⣕⠿⠿⠟⠟⠟⠟⠷⠕⢔⢕⢔⢜⢝⢧⡔⢅⢕⢕⢝⡜⢹⣿⣿⣿⡕⢕⢕⢕⢕⡟⢕⢕⢕⢔⢕⢕⠕⠖⠗⠛⠛⠛⢇⠱⠿⢎⠇⣷⡕⢕⢕⢕⢕⢕⢌⣿⡇⢕⢸⣿⡇⢕⡕⢕⢕⡸⢅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⣧⡣⡕⢜⢇⢕⣾⢡⡇⢕⣿⣿⣿⡏⢕⢕⢕⢕⢔⠅⠀⠀⢔⢀⢄⢄⠀⠀⠄⠄⠀⠁⠑⢕⢕⣵⣷⣵⣧⣕⢞⢇⢔⢝⢿⣿⣿⡕⡇⢕⣼⣕⣷⢕⢕⠕⠁⢀⠄⠄⠄⠀⠄⢄⢅⢀⠀⠀⠀⢄⢕⢕⢕⢕⢕⢕⢕⢻⢇⢕⣸⣿⢇⢜⢕⢕⠕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⣿⡇⠑⠕⠕⡟⣼⡇⢕⢿⢜⣿⡇⢕⢕⢕⠕⠁⢀⢔⢕⢕⢕⠕⠁⠀⠀⠀⠀⠀⠀⠀⢄⢑⢜⣿⣿⣿⣿⣿⣧⣵⣷⣧⣽⣽⣷⣕⣼⣿⣿⡏⢕⢁⢔⠑⠀⠀⠀⠀⠀⠀⠀⠕⢕⢕⢔⢄⠀⠑⠕⢕⢕⢕⢕⢕⡎⢕⢕⣿⣿⢕⠑⠁⠀⢕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⢟⠀⠀⠀⢕⢇⣿⢇⢕⢜⢕⢸⢇⢕⢕⢕⢄⠀⠕⣱⣵⣵⡎⣴⡶⠔⠀⠀⠀⠀⠀⠀⠁⣧⡱⣿⣿⣿⣿⣿⣿⣿⣿⣿⣿⣿⣿⣿⣿⣿⣿⡕⣱⣇⢵⣶⠆⠀⠀⠀⠀⠀⠀⠀⢱⣷⣵⡕⢀⢄⢕⢕⢕⣵⢕⢱⣏⢕⢸⣿⣿⢕⠕⠀⠀⢄⢿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⡿⢫⠑⠀⠀⠀⢕⢕⣻⢕⢕⢕⢕⢕⢕⢕⢕⢕⢕⢕⢕⢿⣿⣿⣇⠀⢀⠀⠀⠀⢀⠀⠀⢀⠀⣿⣿⣿⣿⣿⣿⣿⣿⣿⣿⣿⣿⣿⣿⣿⣿⣿⣿⣿⣿⣿⠀⠀⠀⠀⢀⠀⠀⠀⠀⠀⣼⣿⣿⣣⣷⡎⢕⢕⢱⣿⢕⣼⢸⢕⢘⣿⣿⢕⠀⠀⠀⠀⢊⢻⣿⣿⣗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⢟⣵⢇⠀⠀⠀⠀⠀⢳⢽⢕⢕⢕⢕⢱⣕⢕⢕⢕⢕⢕⢼⣿⣿⣿⣿⡔⠔⢔⢀⢀⢑⢀⢄⠱⢴⣿⣿⣿⣿⣿⣿⣿⣿⣿⣿⣿⣿⣿⣿⣿⣿⣿⣿⣿⣿⣿⡄⢔⡔⢀⢁⢀⢀⠄⢄⣰⣿⣿⣿⣿⣿⢕⢕⢱⣿⢇⢸⡇⢸⢕⢕⢻⣿⠁⠀⠀⠀⠀⠁⣷⡽⣿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⢫⣾⢇⠀⠀⠀⠀⠀⠀⣹⣾⢕⢕⢕⢕⢕⢻⣯⢕⢕⢕⢕⢹⣿⣿⣿⣿⣿⣮⣅⠑⢕⢕⢕⢁⣴⣾⣿⣿⣿⣿⣿⣿⣿⣿⣿⣿⣿⣿⣿⣿⣿⣿⣿⣿⣿⣿⣿⣿⣮⡁⠕⠕⢕⢑⣠⣾⣿⣿⣿⣿⣿⢇⢕⣱⡿⢇⢕⡏⢕⢸⢕⢕⢸⣿⢔⠀⠀⠀⠀⠀⢜⢿⣜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⡟⣵⡿⢇⠁⠀⠀⠀⠀⠀⢔⣻⢏⢕⢕⢕⢕⢕⢕⢍⢷⣗⢕⢕⠸⣿⣿⣿⣿⢝⢟⠻⠷⠷⠷⢞⣻⣿⣿⣿⣿⣿⣿⣿⣿⣿⣿⣿⣿⣿⣿⣿⣿⣿⣿⣿⣿⣿⣿⣿⣿⣿⣟⢳⠷⠷⠟⢟⢏⠑⣿⣿⣿⢏⢕⣱⢟⢱⢕⣸⢕⢕⢺⢕⢕⢸⣿⡕⠀⠀⠀⠀⠀⠀⢜⢿⣇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⢟⣾⢏⢕⠑⠀⠀⠀⠀⠀⠀⠜⢑⢇⢕⢕⢕⠕⡕⢕⢕⢕⢜⢕⢕⢰⣿⣿⢿⣿⡏⢱⢆⢓⢗⠞⢻⢿⣿⣿⣿⣿⣿⣿⣿⣿⣿⣿⣿⣿⣿⣿⣿⣿⣿⣿⣿⣿⣿⣿⣿⣿⣿⡿⢻⢟⢳⠕⢑⢰⢸⣾⡿⢇⢕⡰⢇⢱⢕⢱⡇⢕⢕⢸⡇⢕⢸⣿⡇⠀⠀⠀⠀⠀⠀⠀⢕⢹⣧⢻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⢏⢞⢕⢕⢕⡔⠀⠀⠀⠀⠀⠀⢕⢕⢕⢑⡕⢕⢕⢕⢕⢕⢕⢕⢕⢕⢕⣿⡟⢕⢕⢕⢕⢔⢕⢕⢕⢕⢔⣹⣿⣿⣿⣿⣿⣿⣿⣿⣿⣿⡿⢛⣿⣿⣿⣿⣿⣿⣿⣿⣿⣿⣿⣿⠕⢕⢕⢱⢕⢕⢕⢁⢔⢕⢕⡎⢕⡱⢕⢕⣾⢕⢕⢕⢸⡇⢕⢜⣿⡇⠀⠀⠀⠀⠀⠀⢄⢕⢕⢜⠧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⢏⢎⢕⣱⢕⡾⢕⢕⢀⣀⣀⣄⡄⢕⢕⢕⢕⠘⢕⢕⢜⢕⢕⢕⢕⢕⢵⣷⡹⣿⡑⢕⢕⢕⢕⢕⢕⢕⢕⢕⣸⣿⣿⣿⣿⣿⣿⣿⣿⣿⣿⣷⣼⣿⣿⣿⣿⣿⣿⣿⣿⣿⣿⣿⣿⣧⡕⢕⢕⢕⢕⢕⢕⢕⣵⡿⢕⢕⢕⢕⢡⡿⢕⢇⢕⢔⡇⢕⢕⣟⡇⣤⣄⣄⡄⢔⢄⢱⢇⢱⢕⢜⢜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⡟⢎⢕⣱⡇⣼⢕⢕⢕⢱⣿⣿⣿⡇⢕⢕⢕⢕⣙⡕⢕⢕⢕⢕⢕⢕⢕⢝⢝⢕⢻⣯⣧⣵⣵⣵⣥⣷⣶⣿⣿⣿⣿⣿⣿⣿⣿⣿⣿⣿⣿⣿⣿⣿⣿⣿⣿⣿⣿⣿⣿⣿⣿⣿⣿⣿⣿⣿⣶⣧⣌⣕⣱⣵⣿⡿⡱⢎⢕⢕⢕⣿⢇⢱⢕⢕⢕⣿⢕⢕⡿⢕⣿⣿⣿⣧⢕⢕⢕⢵⢜⠁⢕⢜⢉⠉⠁⠀⠁⠉⠉⠉⠉⠉⠉⠁⠁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⡿⡜⢕⣵⣿⢱⡟⢕⢕⢱⣿⣿⣿⣿⡕⢕⢕⢕⢕⣷⡕⢕⢕⢜⢕⢕⢕⢕⢕⢕⢕⢕⢻⣿⣿⣿⣿⣿⣿⣿⣿⣿⣿⣿⣿⣿⣿⣿⣿⣿⣿⣿⣿⣿⣿⣿⣿⣿⣿⣿⣿⣿⣿⣿⣿⣿⣿⣿⣿⣿⣿⣿⣿⣿⣿⣿⢜⢕⢕⢕⢕⣸⣟⢵⢕⢕⢕⢕⢸⢕⢕⢜⢰⣿⣿⣿⣿⡕⢕⢕⢛⢇⠀⠁⢕⢕⠀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⣇⢕⣱⣿⡟⣼⢕⢕⢕⣾⣿⣿⣿⣿⡇⢕⢕⢕⡇⢱⣕⢕⢕⢕⢱⢕⢕⢕⢕⢕⢕⢕⢕⢻⣿⣿⣿⣿⣿⣿⣿⣿⣿⣿⣿⣿⢟⢿⣿⣿⣿⣿⢿⢿⢿⠿⢿⣿⣿⣿⣿⠟⣿⣿⣿⣿⣿⣿⣿⣿⣿⣿⣿⣿⡿⢕⢕⢕⢕⢕⢑⡿⣨⡞⢕⢕⢕⢕⢕⢕⢕⢕⢜⢝⢝⢝⢝⢕⢕⢕⢕⢕⠀⠀⢕⢕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⢜⢱⣿⣿⡇⣿⢕⢕⢱⣿⣿⣿⣿⣿⡇⢕⢕⢕⡗⢜⢾⡕⢕⢕⢕⢕⢕⢕⢕⢕⢕⢕⢕⢕⢜⢿⣿⣿⣿⣿⣿⣿⣿⣿⣿⣿⢕⠀⢁⢕⢕⢕⢔⢔⢔⢔⢕⢕⢕⢕⢀⠀⢸⣿⣿⣿⣿⣿⣿⣿⣿⣿⣿⢟⢕⢕⢕⢕⢕⢕⣿⢱⡟⢕⢕⢕⢕⢕⢕⢕⢕⢕⢕⢕⢕⢕⢕⢕⢕⢕⢕⢕⠀⠀⠁⢕⠀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⢜⢇⣾⣿⣿⡇⡟⢕⢕⣾⣿⣿⣿⣿⢟⢇⢕⢕⢕⢕⢕⢔⢕⢕⢕⢕⢕⢕⢕⢕⢕⢕⢕⢕⢕⢕⢕⢝⢿⣿⣿⣿⣿⣿⣿⣿⣿⣷⣕⢕⢕⢕⢕⢕⢕⢕⢕⢕⢕⡕⢕⢕⣱⣿⣿⣿⣿⣿⣿⣿⣿⡿⢟⢕⢕⢕⢕⢕⢕⢕⣼⢇⡞⢕⢕⢕⢕⢕⢕⢕⢕⢕⢕⣎⢕⢕⢕⢕⢕⢕⢕⢕⠑⠀⠀⠀⢕⠀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⢕⢕⢻⢻⢿⢇⢜⢕⢕⢻⢻⢿⢟⢏⣥⣿⡕⢕⢕⢕⢕⢕⢌⢇⢕⢕⢕⢕⢕⡕⢕⢕⢕⢕⢕⢕⢕⢕⢕⢜⢝⢻⣿⣿⣿⣿⣿⣿⣿⣷⣷⣵⣵⣑⣵⣵⣱⣵⣵⣵⣾⣿⣿⣿⣿⣿⣿⣿⡿⢟⢕⢕⢕⢕⢕⢕⢕⢕⢕⢰⢇⡔⢕⢕⠕⢕⢕⢕⢕⢕⢕⢕⢕⢿⣿⣧⡕⢕⢕⢕⢕⢕⠄⠄⠄⠄⢕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⠁⠀⠀⠀⠀⢕⢕⢕⠀⠀⠀⢔⣷⣿⡯⢇⢕⢕⢕⢕⢕⢕⢕⢕⢕⢕⢕⢕⢕⢕⢔⢕⢕⢕⢕⢕⢕⢕⢕⢕⢕⢕⢝⢟⢿⣿⣿⣿⣿⣿⣿⣿⣿⣿⣿⣿⣿⣿⣿⣿⣿⣿⣿⡿⢟⢏⢕⢕⢕⢅⢕⢕⢕⢕⢕⢕⢕⢕⢕⢕⡾⢕⢕⠑⢕⢕⢕⢕⢕⢕⢔⢕⢜⢿⣿⣿⡕⢕⢕⢕⢕⠀⠀⠀⠀⠁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⣼⣿⣿⣿⣿⢇⢕⢜⡏⠕⢵⢿⢟⢕⢕⢕⢕⢔⠁⢕⢕⢕⢕⢕⢕⢕⢕⢕⢕⢕⢕⢕⢕⢕⢕⢕⢕⢕⢕⢕⢕⢕⢕⢕⢕⢕⢜⢝⢻⢿⣿⣿⣿⣿⣿⣿⣿⣿⣿⢿⢟⢝⢕⢕⢕⢕⢕⢕⢕⢕⢕⢕⢕⢕⢕⢕⠕⢜⣱⣿⡇⢕⢕⢸⢕⢕⢕⢕⢕⢔⢕⢕⢕⢕⢜⢹⢷⢕⢕⢕⢀⠀⠀⠀⠀⠀⠀⠀⠀⠀⠀⠀⠁⠙⠑⠑⠑⠑⠑⠑⠜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⡿⢟⢝⢝⠕⡱⡳⢕⢕⣵⣿⡟⢕⢕⢕⢕⢕⢕⢕⢕⢅⢑⢑⢑⠕⢔⡕⢕⢕⢕⢕⢕⢕⢕⢕⢕⢑⢑⢕⢕⢕⢕⢕⢕⢕⢕⢕⢕⢕⢕⢕⢜⢝⢟⢟⢿⢟⢏⢝⢕⢕⢕⢕⢕⢕⢕⢕⢕⢕⢕⢕⢕⢕⢕⢕⢕⢕⢕⣵⣿⣿⢇⢕⢕⢸⢕⢕⢕⢕⢕⢕⢕⢕⢕⢕⢕⢕⢕⢕⠵⣷⣪⣳⣧⣱⣝⣝⢗⢶⡆⠀⠀⠀⠀⠀⠀⠀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⢿⢟⢟⢟⢝⢕⢕⢑⡕⢆⢱⢳⢏⢏⢟⢕⢕⢕⢕⢕⢕⢔⢕⢕⢕⢕⢕⢕⢕⢕⢕⢕⡪⡱⢕⢕⢕⢕⢕⢕⢕⢕⢕⢕⢕⢕⢕⢕⢕⢕⢕⢕⢕⠑⢕⢕⢕⢕⢕⢕⢕⢕⢕⢕⢕⢕⢕⣱⡕⢕⠑⠕⢕⢕⢕⢕⢕⢕⢕⢕⢕⢕⢕⢱⢇⢹⣿⡟⢕⢕⢕⢇⢕⢕⢕⢕⢕⢕⢕⢕⢕⢕⢔⢕⢕⢕⢕⢜⢙⢏⠟⢝⢻⣿⡃⢕⢔⢕⢄⢄⢀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⢟⢝⢕⢕⢕⢕⣕⣕⣱⣵⣵⢕⢕⢕⢱⣿⣿⢕⢑⠕⠕⢕⢕⢕⢕⢕⢕⢕⢕⢕⢕⢕⢕⢕⢕⢲⡱⡇⢕⢕⢕⢕⢕⢕⢕⢕⢕⢕⢕⢕⢕⢕⢕⠕⠁⠀⢀⢕⢕⢕⢕⢕⢕⢕⢕⢕⢕⣱⣶⣿⣿⢕⢕⢕⠀⠀⠑⠕⢕⢕⢕⢕⢕⢕⢕⢕⢕⢕⠾⡟⢕⢕⢕⢕⢕⢕⢕⢕⢕⢕⢕⢕⢜⢃⢕⢕⢕⠕⢕⢕⢕⢄⣄⡀⠁⢕⢕⠕⠁⠁⠑⠕⠕⢕⢕⢕⢔⢀⢀⠀⠀⠀⠀⠀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⡟⢕⢕⣵⣾⣿⣿⣿⣿⣿⣿⣿⡟⢕⢕⣱⣿⣿⣿⡇⠑⠀⠀⢕⢕⢕⢕⢕⢕⢕⢕⢕⢕⢕⢕⢕⢕⢸⣻⣾⢕⢕⢕⢕⢕⢕⢕⢕⢕⢕⢕⢕⠑⠁⠀⠀⠀⢀⢕⢕⢕⢕⣱⣥⣷⣷⣿⣿⣿⣿⣿⣿⣿⢕⢕⢕⢔⠀⠀⠀⠀⠁⠕⢕⢕⢕⢕⢕⢕⢕⠜⠃⠑⠕⠕⢕⢕⢕⢕⢕⢕⢕⢕⢕⢕⢕⢕⢕⢕⢁⠀⠀⢕⢸⣿⣿⣿⡇⢕⠀⢔⡇⠀⠀⠀⠀⠀⠀⢕⢕⢕⢀⠀⠀⠀⠀⢁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⢏⢕⣱⣿⣿⣿⣿⣿⣿⣿⣿⣿⣿⡇⢕⣸⣿⣿⣿⣿⣿⣷⣦⣵⠀⢕⢕⢕⢕⢕⢕⢕⢕⢕⢕⢕⣕⠇⢸⡯⣯⡇⢕⢕⢕⢕⢕⢕⢕⢕⠑⠁⠀⠀⠀⠀⠀⠀⢕⢕⢕⢕⢕⣿⣿⣿⣿⣿⣿⣿⣿⣿⣿⣿⡇⢕⢕⢕⠀⠀⠀⠀⠀⠀⠀⠑⠑⢕⠕⠑⠀⢄⢔⢔⢔⢄⠀⠕⢕⢕⢕⢕⢕⢕⢕⢕⢕⢕⢕⢕⠀⢠⣴⢗⢛⢛⠛⢛⠃⠀⠀⠑⠛⠃⠀⠀⠀⠀⠀⢕⢕⢕⢕⢔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⠕⠸⢏⢕⢱⢿⣿⣿⣿⣿⣿⣿⣿⣿⣿⣿⡇⢄⣿⣿⣿⣿⣿⣿⣿⣿⣿⠀⢕⢕⢕⢕⢕⠁⢕⠕⢑⢡⣶⠆⠁⢸⣿⡾⠑⢕⢕⢕⢕⢕⢕⢕⠀⠀⠀⠀⠀⠀⠀⠀⠀⢕⢕⢕⢕⢸⣿⣿⣿⣿⣿⣿⣿⣿⣿⣿⣿⡇⢕⢕⢕⠀⠀⠀⠀⠀⠀⠀⠀⠀⠀⢀⠀⠀⠁⠑⠑⠑⠀⢀⢄⠀⢺⡧⠑⠕⠕⠑⠑⠑⠑⠑⠑⠀⢸⣿⣧⣕⣔⣕⣁⠁⠀⠀⠀⠀⠁⢁⣁⣔⣔⡄⢕⢕⢕⢕⢕⢜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⢔⢕⢕⢕⢕⢕⣿⣿⣿⣿⣿⣿⣿⣿⣿⣿⣿⢸⣿⣿⣿⣿⣿⣿⣿⣿⣿⡔⢕⢕⢕⢕⠁⢰⢕⢕⣻⣼⣷⣰⢃⢸⣿⢕⡆⢕⢕⢕⢕⢕⢕⢕⠀⠀⠀⠀⠀⠀⠀⠀⠀⢕⢕⢕⢕⣼⣿⣿⣿⣿⣿⣿⣿⣿⣿⣿⣿⢕⢕⢕⢕⢀⠀⠀⠀⠀⠀⠀⠀⠀⠀⠕⢕⠕⠀⠀⠀⠀⠕⠕⠑⠀⠁⠀⠀⠀⠀⠀⠀⠀⠀⠀⠀⠀⠀⠁⢙⣿⣿⣿⣿⣶⡖⠀⠀⠐⠐⠘⠙⠙⠙⠑⢕⢕⢕⠘⠑⢕⠘⠙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⣿⣿⣿⣿⣿⣿⣿⣿⣿⣿⣿⣿⣿⣿⣷⣧⣵⣕⡕⣰⣷⣿⣿⣿⣿⣿⣿⢕⣾⡷⢕⠕⢕⢕⢕⢕⢕⢕⠀⠀⠀⠀⠀⠀⠀⠀⠀⠀⢕⢕⢕⢕⣿⣿⣿⣿⣿⣿⣿⣿⣿⣿⣿⡏⢕⢕⢕⢕⠀⠀⠀⠀⠀⠀⠀⠀⠀⠀⠀⠑⠀⢄⢕⢔⠀⠀⠀⠀⠀⠀⠀⠀⠀⠀⠀⠀⠀⠀⠀⠀⠀⠀⠀⠘⠻⢿⣿⣿⣿⣷⡕⠑⣔⣔⣄⡀⠀⠀⠀⢕⢕⢕⠀⣀⡕⢕⣔⣕⣼⣿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⢕⢕⢕⢕⢕⢕⢕⢕⢕⢕⢕⢕⣿⣿⣿⣿⣿⣿⣿⣿⣿⣿⣿⣿⣿⣿⣿⣿⣿⣿⣿⣿⣿⣿⣿⣿⣫⣾⣿⣿⣿⣿⣿⣿⣿⡇⢕⣿⢑⠕⢔⢕⢕⢕⢕⢕⢕⠀⠀⠀⠀⠀⠀⠀⠀⠀⠀⠑⢕⢕⢀⢿⣿⣿⣿⣿⣿⣿⣿⣿⣿⣿⢕⢕⢕⢕⢕⠀⠀⠀⠀⠀⠀⠀⠀⠀⠀⠀⠐⠁⢕⢕⠑⠀⠀⠀⠀⠀⠀⠀⠀⠀⠀⠀⠀⠀⠀⠀⠀⠀⠀⠀⠀⠀⠀⠀⠀⠉⠉⠁⠀⠈⠉⠙⠳⢴⣴⡔⠁⣵⣵⣴⣿⣿⡕⣾⣿⣿⣿⣿⣿⣿⣿⣿⣿⣿⣽⣻⡿⣿⣿⣿⣿⢿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⠔⠀⠀⠀⠀⢕⢕⢕⢕⢕⢕⢕⢕⢕⢕⢕⣿⣿⣿⣿⣿⣿⣿⣿⣿⣿⣿⣿⣿⣿⣿⣿⣿⣿⣿⣿⣿⣿⡿⣳⣿⣿⣿⣿⣿⣿⣿⣿⡟⢕⢱⢗⢕⢕⢕⢕⢕⢕⢕⢕⠕⠀⠀⠀⠀⠀⠀⠀⠀⠀⠀⠀⢕⢕⢐⣲⣯⣿⣿⣿⣿⣿⣿⣿⢿⢥⢇⢑⢕⢕⠕⠀⠀⠀⠀⠀⠀⠀⠀⠀⠀⠀⠁⠀⠀⠀⠀⠀⠀⠀⠀⠀⠀⠀⠀⠀⠀⠀⠀⠀⠀⠀⠀⠀⠀⠀⠀⠀⠀⠀⠀⠀⠀⠀⠀⠀⠀⠀⠀⠀⠙⠇⠀⣿⣿⣿⣿⣿⣇⣿⣿⣿⣿⣿⣿⡏⢝⢻⢿⣿⣿⣿⣿⣷⣿⣽⡏⢕⢕⢕⢜⢝⢟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⠁⠀⠀⠀⠀⠀⠀⠀⢕⢕⢕⢕⢕⢕⢕⢕⢕⢕⣟⣟⣟⣟⣟⣟⡻⢿⣿⣿⣿⣿⣿⣿⣿⣿⣿⣿⣿⣿⣿⣿⣱⣿⣿⣿⣿⣿⣿⣿⣿⡿⢕⢕⢎⢅⢕⢕⢕⢕⢕⢕⢕⢕⠀⠀⠀⠀⠀⠀⠀⠀⠀⠀⠀⠀⠘⣿⣿⣿⣿⣿⣿⣿⣿⣿⣿⣿⣶⣿⣷⣿⣿⠿⠁⠀⠀⠀⠀⠀⠀⠀⠀⠀⠀⠀⠀⠀⠀⠀⠀⠀⠀⠀⠀⠀⠀⠀⠀⠀⠀⠀⠀⠀⠀⠀⠀⠀⠀⠀⠀⠀⠀⠀⠀⠀⠀⠀⠀⠀⠀⠀⠀⠀⠀⠀⠀⠿⣿⣿⣿⣿⣿⣿⣿⣿⣿⣿⣿⡇⢕⢕⢕⢸⢻⡻⢿⣿⣿⡿⢕⢕⢕⢕⢕⢕⢕⢕⢜⢝⢿⣿⣿⣇⢜⣿⣿⢿⢟⢏⣕⣵⣿⣿⣿⣿⣿⣿⣿⣿⣿⣿⣿⣿⣿⠀</a:t>
            </a:r>
            <a:br/>
            <a:r>
              <a:t>⢕⢕⢕⢕⢕⢕⢕⢕⢕⢕⢕⢕⢕⢕⢕⢕⢕⢕⢕⣕⣕⢕⢕⢕⢕⢕⢕⢕⢕⢕⢕⠕⠕⢕⢕⢕⢕⠀⠀⠀⠀⠀⠀⠀⠀⠑⢕⢕⢕⢕⢕⣕⣵⣷⣿⣿⣿⣿⣿⢿⢿⢻⢷⢮⢝⢻⢿⢟⢟⢟⢟⢟⢟⢟⢟⢟⢣⣿⣿⣿⣿⣿⣿⣿⣿⣿⢕⡇⡔⢕⢕⢕⢕⢕⢕⢕⢕⢕⠕⠀⠀⠀⠀⠀⠀⠀⠀⠀⠀⠀⠀⠀⢍⢟⣿⣿⣿⣿⣿⣿⣿⣿⣿⣿⣿⡟⠋⠁⠀⠀⠀⠀⠀⠀⠀⠀⠀⠀⠀⠀⠀⠀⠀⠀⠀⠀⠀⠀⠀⠀⠀⠀⠀⠀⠀⠀⠀⠀⠀⠀⠀⠀⠀⠀⠀⠀⠀⠀⠀⠀⠀⠀⠀⠀⠀⠀⠀⠀⠀⠀⠀⠀⠀⠝⢝⡟⢟⢟⢟⢟⢟⢟⢟⢟⢻⢕⢕⢕⢜⢸⣕⢕⠜⢝⠕⠑⠑⢕⢕⢕⢕⢱⢕⢕⢕⢕⢜⣿⣿⡕⢕⣕⣕⡕⢻⣿⣿⣿⣿⣿⣿⣿⣿⣿⣿⣿⣿⣿⣿⣿⠀</a:t>
            </a:r>
            <a:br/>
            <a:r>
              <a:t>⢕⢕⢕⢕⢕⢕⢕⢕⢕⢕⢕⢕⢕⢕⢕⢕⢕⢕⢸⣿⣿⢕⢕⢕⢕⢕⢕⢕⢕⢔⢀⠀⠀⠁⠑⠑⠀⠀⠀⠀⠀⠀⠀⠀⠀⠀⢕⣱⣵⣾⣿⣿⣿⢿⢟⢏⢝⢕⢕⢕⢕⢕⢕⢕⢕⢕⢕⢕⢕⢕⢕⢕⢕⢕⢕⢕⣿⣿⣿⣿⣿⣿⣿⣿⣿⡇⢱⣇⢇⢕⢕⢕⢕⢕⢕⢕⢕⢕⠀⠀⠀⠀⠀⠀⠀⠀⠀⠀⠀⠀⠀⠀⠀⢔⡑⣿⣿⣿⣿⣿⣿⣿⡿⠟⠁⠀⠀⠀⠀⠀⠀⠀⠀⠀⠀⠀⠀⠀⠀⠀⠀⠀⠀⠀⠀⠀⠀⠀⠀⠀⠀⠀⠀⠀⠀⠀⠀⠀⠀⠀⠀⠀⠀⠀⠀⠀⠀⠀⠀⠀⠀⠀⠀⠀⠀⠀⠀⠀⠀⠀⠀⠀⠀⠀⠈⢻⣷⣧⣕⢕⢕⢕⢕⢕⢸⢕⢕⢕⢕⢸⡧⡃⢕⠑⠀⠀⠀⢕⢕⢕⢕⢕⢕⢕⢕⢕⣼⣶⣽⣇⢕⣿⣿⢇⢸⣿⣿⣿⣿⣿⣿⣿⣿⣿⣿⣿⣿⣿⣿⣿⠀</a:t>
            </a:r>
            <a:br/>
            <a:r>
              <a:t>⢕⢕⢕⢕⢕⢕⢕⢕⢕⢕⢕⢕⢕⢕⢕⢕⢕⢕⢸⣿⡿⢕⢕⢕⢕⢕⢕⢕⢕⢕⢕⢀⠀⠀⠀⠀⢔⢕⢕⠕⠀⠀⠀⢀⣠⣾⣿⣿⣿⢿⢟⢝⢕⢕⢕⢕⢕⢕⠑⠁⠁⠁⠑⠑⠕⠕⢕⢕⠁⠁⠑⠑⠑⠕⠕⣼⣿⣿⣿⣿⣿⣿⣿⣿⡿⢱⣿⢇⢕⢕⢕⢕⢕⢕⢕⢕⢕⢕⠀⠀⠀⠀⠀⠀⠀⠀⠀⠀⠀⠀⠀⠀⠀⠁⠘⠈⠉⠉⠉⠉⠉⠁⠀⠀⠀⠀⠀⠀⠀⠀⠀⠀⠀⠀⠀⠀⠀⠀⠀⠀⠀⠀⠀⠀⠀⠀⠀⠀⠀⠀⠀⠀⠀⠀⠀⠀⠀⠀⠀⠀⠀⠀⠀⠀⠀⠀⠀⠀⠀⠀⠀⠀⠀⠀⠀⠀⠀⠀⠀⠀⠀⠀⠀⠀⠀⠀⠙⢿⣿⣿⣷⣵⣕⢕⢸⢕⢕⢕⢕⢸⡿⡇⠑⠀⠀⠀⠀⢕⢕⢕⢕⠁⠀⠀⢱⣿⣿⣿⣿⣿⢕⣿⣿⢕⣜⡿⢿⣿⣿⣿⣿⣿⣿⣿⣿⣿⣿⣿⣿⣿⠀</a:t>
            </a:r>
            <a:br/>
            <a:r>
              <a:t>⢕⢕⢕⢕⢕⢕⢕⢕⢕⢕⢕⢕⢕⢕⢕⢕⢕⢕⢜⣿⡇⢕⢕⢕⢕⢕⢕⢕⢕⢕⢕⢕⢀⠀⠀⠐⠑⠑⠁⠀⠀⢀⣴⣿⣿⣿⢿⢏⢕⢕⢕⢕⢕⢕⢕⢕⢕⢕⠀⠀⠀⠀⠀⠀⠀⠀⠀⠀⠀⠀⠀⠀⠀⠀⢱⣿⣿⣿⣿⣿⣿⣿⣿⣿⢇⣿⣿⢇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⢕⢜⢝⢻⣿⣿⣷⣮⣕⢕⢕⢕⢸⡇⠑⠀⠀⠀⠀⠀⠀⠁⠁⠀⠀⢀⢔⢕⢕⢝⢟⢿⣿⢕⣿⣿⢕⣿⣿⣷⣾⣽⣟⡿⣿⣿⣿⣿⣿⣿⣿⣿⣿⠀</a:t>
            </a:r>
            <a:br/>
            <a:r>
              <a:t>⢕⢕⢕⢕⢕⢕⢕⢕⢕⢕⢕⢕⢕⢕⢕⢕⢕⢕⢕⣝⣕⢕⢕⢕⢕⢕⢕⢕⢕⢕⢕⢕⢕⢄⠀⠀⠀⠀⠀⢄⣾⣿⣿⣿⢟⢕⢕⢕⢕⢕⢕⢕⢕⢕⢕⢕⢕⢕⢔⠀⠀⠀⠀⠀⠀⠀⠀⠀⠀⠀⠀⠀⠀⠀⠘⠙⠙⠛⠻⢿⣿⣿⣿⡟⣸⣿⡟⢕⢕⢕⢕⢕⢕⠕⠑⠑⠁⠀⠀⠀⠀⠀⠀⠀⠀⠀⠀⠀⠀⠀⠀⠀⠀⠀⠀⠀⠀⠀⠀⠀⠀⠀⠀⠀⠀⠀⠀⠀⠀⠀⠀⠀⠀⠀⠀⠀⠀⠀⠀⠀⠀⠀⠀⠀⠀⠀⠀⠀⠀⠀⠀⠀⠀⠀⠀⠀⠀⠀⠀⠀⠀⠀⠀⠀⠀⠀⠀⠀⠀⠀⠀⠀⠀⠀⠀⠀⠀⠀⠀⠀⠀⠀⠀⠀⠀⠀⢄⢕⢕⢕⢕⢕⢝⢿⣿⣿⣷⣵⡕⢜⠑⠀⠀⠀⢄⢄⢄⠀⠀⠀⠀⢀⢕⣕⢕⢕⢕⢕⠀⠀⢕⣷⣵⢕⢸⣿⣿⣿⣿⣿⣿⣷⣮⣽⣛⢿⣿⣿⣿⣿⠀</a:t>
            </a:r>
            <a:br/>
            <a:r>
              <a:t>⢕⢕⢕⢕⢕⢕⢕⢕⢕⢕⢕⢕⢕⢕⢕⢕⢕⢕⢸⢿⢿⢕⢕⢕⢕⢕⢕⢕⢕⢕⢕⢕⢕⢕⢄⠀⠀⠀⢰⣿⣿⣿⡿⢕⢕⢕⢕⢕⢕⢕⢕⢕⢕⢕⢕⢕⢕⢕⢁⠀⠀⠀⠀⠀⠀⠀⠀⠀⠀⠀⠀⠀⠀⠀⠀⠀⠀⠀⠀⠀⠀⠙⢿⢱⢾⣿⢇⠕⠕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⢜⢻⣿⣿⣿⣧⡄⠀⠀⠀⠑⢕⠕⠄⠀⠀⢀⣱⣿⣿⢕⢕⢕⢕⢄⢀⢕⢝⢝⢕⢈⠙⠻⢿⣿⣿⣿⣿⣿⣿⣿⣿⣿⣿⣿⣿⠀</a:t>
            </a:r>
            <a:br/>
            <a:r>
              <a:t>⢕⢕⢕⢕⢕⢕⢕⢕⢕⢕⢕⢕⢕⢕⢕⢕⢕⢕⢕⢕⢕⢕⢕⢕⢕⢕⢕⢕⢕⢕⢕⢕⢕⢕⢕⢄⠀⠀⢸⣿⣿⢏⢕⢕⢕⢕⢕⢕⢕⢕⢕⢕⢕⢕⢕⢕⢕⠁⠁⠀⠀⠀⠀⠀⠀⠀⠀⠀⠀⠀⠀⠀⠀⠀⠀⠀⠀⠀⠀⠀⠀⠀⠀⠑⠑⠈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⠑⠕⠕⠕⠕⠕⠕⢜⢻⣿⣿⣿⣧⡀⠀⠀⠀⠀⠀⠀⢀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⢄⠀⠘⢻⠇⠑⢕⢕⢕⢕⠕⠕⠕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⠘⠛⠿⢿⢇⢔⠀⠀⠀⠀⢄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⠄⠀⠀⠀⠀⠀⠀⠀⠀⠀⠀⠀⠀⠀⠀⠀⠁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⠑⠑⠐⠀⠀⢄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⣾⢱⣿⣿⣿⣿⣿⣿⣿⣿⣿⣿⣿⣿⣿⣿⣿⣿⣿⣿⣿⣮⡞⢿⡕⢿⡕⢕⠀⠀⠀⠁⠈⠅⠅⢑⠐⠕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⢕⢕⣼⢇⣼⣿⣿⣿⣿⣿⣿⣿⣿⣿⣿⣿⣿⣿⣿⣿⣿⣿⣿⣿⠋⠀⠁⢕⢜⣿⡕⢇⢀⠀⠀⢔⠄⠀⠀⠀⠀⠀⠁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⣸⡗⢕⣿⣿⣿⡿⢿⢿⢿⢿⢿⢿⢿⢿⢿⢿⢿⢿⢻⢿⢿⠇⠀⠀⠀⠀⢕⢻⣷⢜⢇⢇⢔⠀⠀⠀⠀⠀⠀⠀⠀⠀⠁⠉⠉⠛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⢇⢕⢡⣿⢇⢜⡝⡕⢱⢜⢕⢕⢕⢕⢕⢕⢕⢕⢕⢕⡕⣕⣕⣕⣕⢕⠀⠀⠀⠀⠁⢰⣿⣧⢜⡇⢕⠀⠀⠀⠀⠀⠀⠀⠀⠀⢀⢄⠀⠀⠑⠹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⢇⢕⢕⣿⡏⢕⠕⣱⣵⢗⢏⡕⢕⢕⢕⢕⢕⢕⢳⣿⣿⡿⢕⢝⢟⢿⣷⡄⠀⠀⠀⠀⢕⢹⣿⡗⢹⡔⠀⠀⠀⠀⠀⠀⠀⠀⠀⢕⠀⠀⠀⠀⠀⢝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⡿⢟⢝⠕⢇⢱⣿⢕⢕⡿⢟⢕⣵⣾⣿⢕⢕⢕⢕⢕⢕⢕⢕⢕⢕⢕⢕⢕⢕⢹⣷⡀⠀⠀⠀⢕⢸⣿⣿⠕⠕⢀⠀⠀⠀⠀⠀⠀⠀⢕⠑⠀⠀⠀⠀⠀⠀⠐⠝⠻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⡿⣫⡾⢝⢕⢕⡇⣾⡟⢕⢕⢕⣵⣿⣿⡿⢕⢕⢕⢕⢕⢕⢕⢕⢕⢕⢕⢕⢕⢕⢕⢕⢜⢷⡄⠀⠀⠕⢕⣿⣿⣇⡳⢕⠀⠀⠀⠀⠀⠀⠀⠁⢄⠀⠀⠀⠀⠀⠀⠀⠀⠁⠑⢙⠻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⢟⣱⢞⡅⢆⢕⢇⣷⣽⣿⢇⢕⢱⣿⣿⣿⢏⢕⢕⢕⢕⢕⢕⢕⢕⢕⢕⢕⢕⢕⢕⢕⣧⢕⢑⡱⠛⣆⠀⠀⢕⢻⣿⣿⣿⣧⡔⠀⠀⠀⠀⢀⠀⠀⠄⠀⠀⢔⢄⢀⠀⠀⠀⠀⠀⠀⠁⠐⢌⢛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⢟⣵⢟⢝⢔⢕⣵⣨⢑⣿⣿⡿⢕⢕⢸⣿⡿⢕⢕⢕⢱⡞⢕⣑⣥⣷⣧⣕⢕⢕⣕⢕⢕⣵⣿⣧⢑⣹⣧⡝⢇⢀⢕⢘⣿⣿⣿⣿⢕⠀⠀⠐⠑⠁⠔⢔⢔⢔⢔⢕⢕⠕⠀⠀⢀⢀⠀⠀⠀⠀⠀⠁⠀⣿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⢟⣵⢟⢕⢕⢕⣱⣾⡇⢇⢸⣿⣿⡇⢕⢕⢸⡿⢕⣵⣥⣼⣿⣿⣿⣿⣿⣿⣿⣿⣿⣿⣿⣿⣿⣿⣿⣿⡇⢻⣿⣷⣘⢕⢕⢨⣿⣿⣿⣿⡇⢔⠀⠀⠀⠁⠀⠁⠕⢕⢕⢕⠑⠀⢀⠕⠑⠑⠀⠀⠀⠀⠀⠀⣠⣾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⡿⣫⣾⢇⢕⢕⢱⣾⣿⢏⢸⢕⢸⣸⣿⡇⢕⢕⢜⣱⣿⣿⣿⣿⣿⣿⣿⣿⣿⣿⣿⣿⣿⣿⣿⣿⣿⣿⣿⣿⣿⢕⣹⣿⣿⢕⢕⢈⣿⣿⣿⡾⢇⢕⠀⠀⠀⠀⠀⠀⠀⠀⢕⢕⠀⠀⠀⠀⠀⠀⠀⠀⠀⠀⠐⢾⣿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⡟⣵⡿⢕⢕⢕⣵⣿⡿⣱⡟⡜⢕⡇⣿⣿⣇⢕⢕⢸⣿⣿⣿⣿⣿⣿⣿⣿⣿⣿⣿⣿⣿⣿⣿⣿⣿⣿⣿⣿⣿⣿⡕⢌⢸⡟⢕⢕⠑⣿⣿⣿⡇⢜⢕⠀⠀⠀⠀⢀⠐⠔⢔⢄⢁⠀⠀⠀⠀⠀⠀⠀⢀⢄⠄⢄⣾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⢟⣾⡿⢕⢕⢕⣾⣿⡟⣵⣿⡇⡇⢕⢕⣿⣿⡕⢕⢕⢸⣿⣿⡿⣾⣿⣿⣿⣿⣿⣿⣿⣿⣿⣿⣿⣿⣿⣿⣿⣿⣿⣿⡇⢕⢔⢇⢕⢕⠜⣽⣿⣿⣇⢔⢕⢔⠀⠀⠀⢕⢕⢔⢄⢁⢑⢑⠑⠐⠑⠑⠑⠑⢁⢠⢇⣸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⢏⣾⣻⢕⢕⣱⣿⣿⠏⣾⣿⡟⢕⡇⢕⢀⢿⢟⣰⢕⢕⢕⢻⣿⢰⣿⣿⣿⣿⣿⣿⣿⣿⣿⣿⣿⣿⣿⣿⣿⣿⣿⣿⣿⡇⢕⢕⢕⢕⢕⠜⣿⣿⣿⣿⢸⢕⢕⠀⠀⠀⢕⢔⣕⢕⢕⢝⢿⡕⢱⢆⠱⠕⠛⠈⠁⢿⣿⣿⣿⣿⣿⣿⣿⣿⣿⣿⣿⣿⣿⣿⣿⣿⣿⣿⣿⣿⣿⣿⣿⣿⣿⣿⣿⣿⣿⣿⣿⣿⣿⣿⣿⣿⣿⣿⣿⣿⣿⣿⣿⣿⣿⣿⣿⣿⣿⣿⣿⣿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⣭⣽⡝⣾⣿⢇⢕⣱⣿⣿⢏⣾⡿⢏⢕⢕⡇⢕⠑⢘⣼⣏⢕⢕⢕⢕⢕⣾⣿⣿⣿⣿⣿⣿⣿⣿⣿⣿⣿⣿⣿⣿⣿⣿⣿⣿⣿⡇⢕⢕⢕⢕⢕⢄⣿⣿⣿⣿⢜⢕⠁⠀⠀⠀⠐⠕⠝⠇⠑⠑⠕⠝⢕⢸⣆⠀⠀⠀⡔⢅⠲⠳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⠿⠿⣼⡟⡎⢕⣱⣿⣿⢯⣿⡿⢕⢕⢕⢕⡟⢁⢀⣼⣿⣿⢕⢕⢕⢕⣸⣿⣿⣿⣿⣿⣿⣿⣿⣿⣿⣿⣿⣿⣿⣿⣿⣿⣿⣿⣿⡇⢕⢕⢕⢕⢕⢈⣽⣿⡿⠇⠑⠀⠀⠀⠀⠀⠀⠀⠀⠀⠀⠀⠀⠀⠁⠑⠸⡕⢠⢸⢕⠔⢁⢔⢔⢉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⢱⣿⡻⢕⣱⣿⣿⢇⣿⡿⢕⢕⢕⢕⢕⢕⣔⣜⣿⣿⣿⣆⢕⢕⢱⣿⣿⣿⣿⣿⣿⣿⣿⣿⣿⣿⣿⣿⣿⣿⣿⣿⣿⣿⣿⣿⡇⢕⠕⠕⠑⠑⠊⠙⠁⠀⠀⠀⠀⢔⢕⢔⢄⢀⢀⠀⠀⠀⠀⠀⠀⠀⠀⠀⠁⠑⢑⠐⠀⢑⠑⠁⢄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⢷⢗⢷⢗⢕⢕⢕⣿⣟⢇⣸⣿⣿⢏⣾⡿⢕⢕⢕⢕⢕⢕⢸⢟⣻⣿⣿⣿⡿⡕⢕⢸⣿⣿⣿⣿⣿⣿⣿⣿⣿⣿⣿⣿⣿⣿⣿⣿⣿⣿⣿⢸⣿⡇⢕⠀⠀⠀⠀⠀⠀⠀⠀⠀⠀⠀⢕⢕⢕⢕⢑⣑⣱⡕⣦⡄⠀⠀⠀⠀⠀⠑⢔⢄⢔⢕⠔⠐⢁⣴⣾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⢟⣵⢕⢕⣕⡕⢕⢕⢸⡿⣿⢱⣿⣿⡟⣼⣿⢇⢕⢕⢕⢕⢕⢕⢕⢰⡝⢏⢻⣿⡿⢇⢕⣾⣿⣿⢻⣿⣿⣿⣿⣿⣿⣿⣿⣿⣿⣿⣿⣿⣿⣿⣿⢕⣿⡇⢕⢕⠀⠀⠀⠀⠀⠀⠀⠀⠀⢕⢕⢕⢕⢕⢸⣿⣿⡇⣿⣿⡕⢔⢄⠀⠀⠀⠀⠁⢁⢄⡔⢕⠷⡝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⡏⣾⡇⢕⢎⢕⢕⢑⢕⣾⡗⡇⣾⣿⡿⣱⣿⢏⢕⢕⢕⢕⢕⢸⡇⢕⢱⡱⢕⢕⢔⢕⢕⠕⣿⣿⡟⣼⣿⣿⣿⣿⣿⣿⣿⣿⣿⣿⣿⣿⣿⣿⣿⣿⢇⢕⢇⢕⢕⢀⠀⠀⠀⠀⠀⠀⠀⢔⢕⢕⢕⢸⢕⢕⣿⣿⣷⢸⣿⣷⢕⢕⢁⢔⡠⢄⢕⢜⢇⢝⢕⢸⣿⢸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⡿⡕⢕⢕⢕⢕⢕⢕⢕⢱⣿⡇⢸⣿⣿⢧⣿⣿⢕⢕⢕⢕⢕⢕⢸⢇⢕⢸⣿⣧⣕⣕⣕⢕⢸⣿⣿⢕⣿⣿⣿⣿⣿⣿⣿⣿⣿⣿⣿⣿⣿⣿⣿⣿⣿⢇⢕⢕⢕⢕⢕⢑⣤⣄⣀⣀⡄⢕⢕⢕⢕⢕⡕⣇⢕⢸⣿⣿⢸⣿⣿⢕⢕⢸⢸⣿⢕⢕⢕⢕⢕⢕⢕⢕⢱⢻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⢡⣿⡕⢕⢕⢑⢕⢕⢕⢱⣿⡇⣾⣿⡟⣼⣿⣿⢕⢕⢕⡕⢕⢕⡿⢕⢕⣿⣿⣿⣿⣿⣿⢇⢸⣿⡟⢕⣿⣿⣿⣿⣿⣿⣿⣿⣿⣿⣿⣿⣿⣿⣿⣿⣿⢕⢕⢕⢕⢕⢅⣿⣿⣿⣿⣿⣯⣧⢕⢕⢕⠱⣷⣿⡕⢜⣿⣿⢸⣿⣿⡇⢕⢸⢸⣿⣧⢕⢕⢕⢕⢕⢕⢱⣳⡇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⡏⣇⢻⣧⡕⢕⢕⢕⢕⠕⢕⣿⢳⣿⣿⢣⣿⣿⣿⡇⣱⣾⡇⢕⢕⡇⢕⢕⣿⣿⣿⣿⣿⣿⢕⢕⣿⢕⢕⣿⣿⡟⢹⣿⣿⣿⣿⣿⣿⣿⣿⣿⣿⣿⣿⡿⢕⢕⢕⢕⢕⢸⣿⣿⣿⣿⣿⣿⣿⡇⢕⢕⢕⣿⣿⣇⢕⣿⣿⢸⣿⣿⣷⠑⣾⢔⣿⣿⢑⠕⢕⢕⢕⢕⡕⡟⣱⡸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⢕⢟⣧⢸⣷⡕⢕⣥⢗⢕⢱⡝⣼⣿⡿⣸⣿⣿⣿⣿⣿⣿⡇⢕⢕⢕⢕⠕⣿⣿⣿⣿⣿⡏⢕⠑⡟⢕⢕⣿⣿⡇⢕⣿⡇⢻⣿⣿⣿⣿⣿⣿⣿⣿⣿⢇⢕⢕⢕⢕⢕⣸⣿⣿⢿⢿⢿⣿⣿⣷⢕⢕⢰⣿⣿⣿⡕⣿⡇⢸⣿⣿⣿⣾⣿⢕⣻⣽⢕⢕⢷⣕⢑⣾⢇⢱⢫⢕⢹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⣿⢇⢔⢜⢕⢔⣱⢟⢕⢕⢕⢕⢕⣿⣿⡇⣿⣿⣿⣿⣿⢿⣿⡇⢕⢕⢕⢕⢕⣽⣵⣵⣵⣵⡕⢕⢸⢇⢕⢕⣻⣿⣿⢕⢹⣇⠸⣿⣿⣿⣿⡇⢻⣿⢹⣿⢇⢕⠀⢑⢔⠀⣗⣵⣵⣵⣷⣷⣷⣷⣵⢕⢕⠜⣸⣿⣿⡇⢹⡇⢸⣿⣿⣿⣿⡇⢕⢹⣿⢕⢕⢕⢝⣷⡕⢕⢕⢕⢱⣸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⣿⡕⡕⢕⢕⢱⣿⢕⢕⢕⣵⢜⢸⣿⣿⢹⣿⣿⣿⣿⣿⢕⣿⢕⢕⢕⢕⢕⢕⣿⣿⣿⣿⣿⡇⢕⢄⢕⣇⢕⠑⣿⣿⢕⢸⣿⢔⣿⣿⣿⣿⡇⢕⢏⢜⢔⢕⢕⢕⢕⢕⢱⣿⣿⣿⣿⣿⣿⣿⣿⣿⢕⢕⢕⣿⣿⣿⡇⢸⡇⢸⣿⣿⣿⣿⡇⢕⢸⣿⢱⣵⡕⢕⢸⡗⡕⢕⢕⢇⣿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⣿⡕⡕⢕⢷⣼⣕⡞⢟⢏⢱⣸⣿⢏⢸⣿⣿⣿⣿⡇⢕⡏⢕⢡⡇⢕⢕⢕⣿⣿⣿⣿⣿⡇⡕⢕⢸⣿⣮⢔⢏⡻⢕⢕⢻⡇⢸⣿⣿⣿⣿⢕⢕⢕⢕⢕⢕⢕⢕⢕⣸⣿⣿⣿⣿⣿⣿⣿⣿⢇⢕⢕⢕⣿⣿⣿⡇⢸⢇⢸⡇⣿⣿⣿⢇⢕⣸⣿⢜⢝⢝⣱⣵⡾⢇⢑⢸⣾⣿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⣿⣿⣧⡕⢱⢝⢟⢻⢷⣷⢕⣿⡟⢕⢸⣿⣿⣿⡟⢕⢕⢕⢕⢸⣷⢜⢸⣵⣹⣷⣷⣶⣶⢷⢱⢕⡜⢻⢿⣷⢔⢕⢕⢕⢜⡳⢘⣿⣿⣿⣿⢕⢕⢕⢕⢕⢕⡇⢕⢔⠟⢋⢩⢱⢲⢷⣷⣷⣷⣵⢕⢱⣕⢿⢜⣿⡇⢜⢕⢌⢕⢻⣿⣿⢕⢕⣿⣿⢸⢿⢟⢏⢝⡱⢕⢕⢟⢻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⣿⣿⣎⢇⢕⢕⢵⢕⢕⣿⢱⢕⢸⣿⣿⣿⢇⢕⢕⢕⢕⢻⠟⠇⢕⠙⠉⠉⠉⠉⠉⠁⠕⢕⢕⢕⢑⡜⡣⣕⢕⢕⣕⢙⡇⢹⣿⣿⣿⣧⢕⢕⢕⢕⣾⢕⢕⢔⢕⢕⠕⠑⠉⠉⠁⠁⠁⠅⠑⠉⠙⠊⠟⢊⢡⢕⢕⢕⢕⢕⢸⣿⢕⢕⣿⣿⢕⣱⢕⢕⢱⢑⢕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⣿⣧⡕⢕⢜⢕⢸⡇⣿⢕⢸⡟⣿⣿⢕⢕⢕⢕⢕⠔⠀⠀⢈⢄⢔⢔⠕⠀⠐⠐⠐⢕⠀⠁⠕⢜⣾⣿⣇⣕⣳⡪⢱⢕⢝⢻⣿⣿⡕⡕⢕⢱⡿⢕⢕⢕⠁⢀⠄⠐⠑⠀⠀⠑⠕⢕⢔⢄⢀⠀⠑⢆⢕⢕⢕⢕⢕⢕⠈⡏⢕⢱⣿⡿⢕⢕⠕⠕⣵⣿⣿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⣿⡟⠀⠁⠕⢸⢱⣿⢕⢜⡇⢙⡏⢕⢕⢕⢑⠁⠀⢔⢕⢕⢕⡕⢁⠀⠀⠀⠀⠀⠁⠀⠀⢔⢅⡜⣿⣿⣿⣿⣿⣷⣧⣳⣕⣹⣻⣧⢇⢕⣿⣇⡎⢕⢄⢕⢁⠀⠀⠀⠀⠀⠀⠀⠁⢕⢕⢕⢕⢄⠀⠑⢕⢕⢕⢕⢕⢸⡇⢕⢸⣿⡇⢅⠁⠀⠀⣿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⢟⠅⠀⠀⠕⢸⢸⣻⢕⢕⢕⢕⢕⢕⢕⢕⢕⢔⢀⢱⣷⣿⣿⡗⠟⠛⠁⠀⠀⠀⠀⠀⠀⠀⣷⣜⣿⣿⣿⣿⣿⣿⣿⣿⣿⣿⣿⣿⣷⣿⣿⣿⣗⣵⣧⠚⠟⠋⠀⠀⠀⠀⠀⠀⠀⢸⣿⣷⣷⢁⢄⢕⢕⢕⣸⡇⢕⡝⡇⢕⣻⣿⡇⢕⠀⠀⠀⢜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⣫⠇⠀⠀⠀⠀⢜⢸⡯⢕⢕⢕⢕⢕⢕⢕⢕⢕⢕⢕⣱⣿⣿⣿⣇⠀⠀⠀⠀⢄⢄⠀⠀⢀⠀⣿⣿⣿⣿⣿⣿⣿⣿⣿⣿⣿⣿⣿⣿⣿⣿⣿⣿⣿⣿⣿⢀⠀⠀⠀⢄⠀⠀⠀⠀⠀⣸⣿⣿⣣⣾⡿⢕⢕⢱⣿⢇⣸⢇⡇⢕⢹⣿⡇⠀⠀⠀⠀⠀⢎⢿⣿⣟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⢟⣵⢗⠀⠀⠀⠀⠀⠕⣜⡕⢕⢕⢕⢕⣷⣕⢕⢕⢕⢕⢕⣽⣿⣿⣿⣿⣔⠑⢕⢄⢄⢅⢄⠐⠑⣳⣿⣿⣿⣿⣿⣿⣿⣿⣿⣿⣿⣿⣿⣿⣿⣿⣿⣿⣿⣿⣿⣇⢑⡕⢔⢄⢄⢄⠔⠔⣰⣿⣿⣿⣿⣿⢇⢕⢱⣿⢏⢕⡏⢕⡇⢕⠜⣿⡇⠀⠀⠀⠀⠀⠜⣧⡻⡟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⢫⣾⢟⠁⠀⠀⠀⠀⠀⠘⣿⡇⢕⢕⢕⢕⢜⢿⡵⢕⢕⢕⢕⢻⣿⣿⣿⣿⣿⣷⣄⢑⢱⡕⢑⣠⣾⣿⣿⣿⣿⣿⣿⣿⣿⣿⣿⣿⣿⣿⣿⣿⣿⣿⣿⣿⣿⣿⣿⣿⣷⣔⡁⢕⢱⢅⣠⣾⣿⢿⣿⣿⣿⢇⢕⣱⣿⢇⢕⡸⢕⢔⡇⢕⢅⣿⡇⠀⠀⠀⠀⠀⠀⢜⢷⡕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⡿⣳⡿⢝⠁⠀⠀⠀⠀⠀⠀⢘⡿⢕⢕⢕⠕⡕⢕⢔⢻⢧⡕⢕⢕⢹⣿⣿⣿⣷⡘⢙⠟⠟⠟⢟⣻⣿⣿⣿⣿⣿⣿⣿⣿⣿⣿⣿⣿⣿⣿⣿⣿⣿⣿⣿⣿⣿⣿⣿⣿⣿⣿⣯⣟⢛⢛⠛⢋⠝⢑⢻⣿⣿⢏⢕⣱⢟⢕⢇⢕⢏⢕⢰⡇⢕⢕⣿⡇⠀⠀⠀⠀⠀⠀⠀⢙⣷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⡟⣵⢏⢕⢕⠀⠀⠀⠀⠀⠀⠀⢈⢸⢕⢕⢕⢕⠇⢕⢕⢕⢜⢱⡕⢕⢸⣿⣟⢻⢿⢏⢇⢜⢁⢍⢝⢛⢿⣿⣿⣿⣿⣿⣿⣿⣿⣿⣿⣿⣿⣿⣿⣿⣿⣿⣿⣿⣿⣿⣿⣿⣿⣿⣿⢟⢛⢙⢏⢍⢕⢔⢾⢹⢇⢕⡱⢇⢱⢇⢕⣾⢕⢕⢜⣧⢕⢕⣿⣧⠀⠀⠀⠀⠀⠀⠀⢕⢜⢳⡜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⡟⡼⢕⢕⢕⢡⢄⠀⠀⠀⠀⠀⢔⠔⢕⢕⢕⡇⢕⢜⡕⢕⢕⢕⢕⢕⢕⢜⣿⡝⢕⢕⢕⢕⢕⢕⢕⢕⢕⢕⢸⣿⣿⣿⣿⣿⣿⣿⣿⣿⣿⡿⢏⣿⣿⣿⣿⣿⣿⣿⣿⣿⣿⣿⣿⡑⢕⢕⢕⢕⢕⢕⢜⢔⢕⢕⡕⢕⡱⢇⢕⢸⡏⢕⢕⢕⣿⢕⢕⢻⣿⠀⠀⠀⠀⠀⠀⢀⢕⢕⢕⢺⡼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⡟⡜⢕⢕⢇⢱⢕⢕⢔⢰⣤⣤⣴⢕⢕⢕⢕⠔⡇⢕⢕⢕⢕⢕⢕⢕⢕⣷⣷⢹⣷⡕⢕⢕⢕⢕⢕⢕⢕⢕⣑⣼⣿⣿⣿⣿⣿⣿⣿⣿⣿⣿⣿⣼⣿⣿⣿⣿⣿⣿⣿⣿⣿⣿⣿⣿⣥⣕⠕⠕⡕⢕⢕⢕⢕⣵⡿⠕⡕⢕⢕⠕⣿⢕⢕⢕⢕⢺⢕⢕⢸⣿⢰⣷⣴⣴⢔⢕⢕⢳⢜⡕⢕⢣⢻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⡿⡜⢕⢱⡿⣱⡇⢕⢕⢕⣾⣿⣿⣿⢕⢕⢕⢕⢰⣘⢕⢕⢕⡕⢕⢕⢕⢕⢔⢕⢕⢻⣷⣥⣥⣵⣥⣷⣷⣶⣿⣿⣿⣿⣿⣿⣿⣿⣿⣿⣿⣿⣿⣿⣿⣿⣿⣿⣿⣿⣿⣿⣿⣿⣿⣿⣿⣿⣿⣿⣼⣣⣱⣥⣼⣿⡿⡱⢎⢕⢕⢕⣸⣟⢱⡔⢕⢕⢸⡇⢕⢸⡇⢸⣿⣿⣿⡕⢕⢕⢸⡇⠁⠕⢕⡎⠉⠁⠀⠁⠉⠉⠉⠉⠉⠉⠉⠁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⢣⢕⢱⣿⡇⣺⢕⢕⢕⣼⣿⣿⣿⡇⢕⢕⢕⢕⢅⡗⢕⢕⢕⢕⢕⢕⢕⢕⢕⢕⢕⢕⢻⣿⣿⣿⣿⣿⣿⣿⣿⣿⣿⣿⣿⣿⣿⣿⣿⣿⣿⣿⣿⣿⣿⣿⣿⣿⣿⣿⣿⣿⣿⣿⣿⣿⣿⣿⣿⣿⣿⣿⣿⣿⣿⢏⢎⢕⢕⢕⢕⢕⣿⢧⠗⢕⢕⢕⢜⡇⢕⢜⢕⢸⣿⣿⣿⣇⢕⢕⠸⡷⠀⠀⢕⢇⠀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⢜⡜⢕⣿⣿⢜⡿⢕⢕⢱⣿⣿⣿⣿⡇⢕⢕⢕⢕⢈⢏⢕⢕⢕⢕⢕⢕⢕⢕⢕⢕⢕⢕⢕⢻⣿⣿⣿⣿⣿⣿⣿⣿⣿⣿⣿⣿⢟⢻⢿⠿⢿⢿⢿⢿⢿⢿⢿⢿⢿⣿⢿⠟⢻⣿⣿⣿⣿⣿⣿⣿⣿⣿⣿⣽⡾⢇⢕⢕⢕⢕⢕⣼⢏⡇⢇⢕⢕⢕⢕⢕⢕⢕⢕⢜⢝⢝⢝⢝⢕⢕⢕⣟⠀⠀⠑⢅⠀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⢱⢕⣾⣿⣿⢸⢇⢕⢕⣾⣿⣿⣿⣿⣇⢕⢕⢕⣰⢕⠱⡕⢕⢕⢕⢕⡕⢕⢕⢕⢕⢕⢕⢕⢕⢝⢿⣿⣿⣿⣿⣿⣿⣿⣿⣿⣿⢀⠀⢀⢕⢕⢕⢕⢕⢕⢕⢕⢕⢜⢕⢀⠀⢸⣿⣿⣿⣿⣿⣿⣿⣿⣿⣿⢟⢕⢕⢕⢕⢕⢕⢱⡟⢴⡏⢕⢕⢕⢕⢕⢕⢕⢕⢕⢕⢕⢕⢕⢕⢕⢕⢕⣯⠀⠀⠀⢕⢄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⢕⢱⣿⣿⡟⡾⢕⢕⢱⣿⣿⣿⣿⡿⢏⢕⢕⢕⢇⢕⢄⣣⢕⢕⢕⢕⢔⢕⢕⢕⢕⢕⢕⢕⢕⢕⢕⢝⢻⣿⣿⣿⣿⣿⣿⣿⣿⣷⣕⢕⢕⢕⢕⢕⢕⢕⢕⢕⢕⢕⢕⣕⣵⣿⣿⣿⣿⣿⣿⣿⣿⡿⢟⢕⢕⢕⢕⢕⢕⢕⢕⡾⢕⡟⢕⢕⢕⢕⢕⢕⢕⢕⢕⢕⣇⢕⢕⢕⢕⢕⢕⢕⡇⠀⠀⠀⢕⢕⠀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⡇⢞⢿⢻⢗⢧⢕⢕⢜⢿⢿⢟⢏⣷⣿⢕⢕⢕⢕⢕⢕⢜⣕⢕⢕⢕⢕⢔⢕⢕⢕⢕⢕⢕⢕⢕⢕⢕⢕⢕⢝⢻⢿⣿⣿⣿⣿⣿⣿⣿⣷⣥⣵⣵⣵⣵⣵⣵⣥⣵⣾⣿⣿⣿⣿⣿⣿⣿⢿⢟⢕⢕⢕⢕⢕⢕⢕⢕⢕⢕⡼⢕⢜⢕⢕⢕⢕⢕⢕⢕⢕⢕⢕⢱⣿⣷⣷⡕⢕⢕⢕⢅⢇⠄⠄⠄⢕⠄⠀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⢕⠀⠀⠀⠀⢕⢕⢕⢔⢕⣕⣷⣿⣿⣿⢕⢕⢕⢕⢕⢕⢕⢕⡕⢕⢕⢕⢕⢕⢇⢕⢕⢕⢕⢕⢕⢕⢕⢕⢕⢕⢕⢕⢜⢝⢻⢿⣿⣿⣿⣿⣿⣿⣿⣿⣿⣿⣿⣿⣿⣿⣿⣿⣿⢿⢟⢝⢕⢕⢕⢕⢕⢕⢕⢕⢕⢕⢕⢕⢑⢕⢕⢕⢕⢑⢕⢕⢕⢕⢕⢕⢕⢕⢕⢻⣿⣿⣷⣵⢕⢕⢸⢄⠀⠀⠀⠕⠀⠀⠀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⡷⢕⢗⢕⢜⠕⣕⢕⢕⣑⣶⣿⣿⢟⢝⢕⢕⢕⢕⢕⢕⢕⢕⢕⢜⢕⢕⢕⢕⢕⢕⢕⢕⢕⢕⢕⢕⢕⢕⢕⢕⢕⢕⢕⢕⢕⢕⢕⢜⢝⢟⢿⣿⣿⣿⣿⣿⣿⣿⣿⡿⢟⢟⢝⢕⢕⢕⢕⢕⢕⢕⢕⢕⢕⢕⢕⢕⢕⢕⢱⢏⢕⣾⢕⢕⢅⡇⢕⢕⢕⢕⢕⢕⢔⢕⢕⢜⢝⢻⣿⢕⢕⣕⡱⢕⢐⢄⢔⢄⢄⠀⠀⠀⠀⠑⠙⠑⠕⠑⠑⠑⠑⠘⠝⢟⢟⢛⠟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⢿⢿⢟⢟⢟⢏⢕⠕⢱⣱⡱⣎⡧⢦⢕⢕⢿⢟⢝⢕⢕⢕⢕⢑⢑⢕⢔⢕⢕⢕⢕⢕⢜⢕⢕⢕⢕⢕⢕⢕⢕⢕⢕⢕⢕⢕⢕⢕⢕⢕⢕⢕⢕⢕⢕⢕⢕⢕⢕⢕⢝⢟⢻⢻⢟⢏⢕⢕⢕⢕⢕⢕⢕⢕⢕⢕⢕⢕⢕⢕⢕⢕⢕⢕⢕⢕⢇⣱⣿⡇⢕⢕⢠⡇⢕⢕⢕⢕⢕⢕⢕⢑⢕⢕⢕⢕⢜⡕⢼⢾⢿⠟⡾⣇⣕⣧⢕⢔⢔⢔⢄⢄⢀⢀⢀⢀⠀⠀⠀⠀⠀⠀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⡿⢟⢕⢕⢕⢕⢕⢕⢕⣕⣕⣕⣕⢕⢕⢕⢕⣷⣔⢕⢕⢕⢕⢕⢕⢕⢕⢕⢕⢕⢕⢕⢕⢕⢕⢕⢕⢸⢇⢕⢕⢕⢕⢕⢕⢕⢕⢕⢕⢕⢕⠕⠕⠕⠕⠕⠕⠕⠁⢕⢕⢕⢕⢕⢕⢕⢕⢕⢕⢕⢕⣕⣥⡕⢕⢁⠑⠕⢕⢕⢕⢕⢕⢕⢕⢕⢕⢕⢕⢕⢵⣿⣿⢇⢕⢕⢘⢕⢕⢕⢕⢕⢕⢕⢕⢕⢕⢕⢕⢕⢕⢕⢔⠕⢕⢷⠕⢕⢕⠱⠕⢕⢅⢕⢕⢕⢕⢕⢕⢕⢕⢔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⢻⡿⢏⢕⣵⣷⣷⣷⣷⣿⣿⣿⣿⣿⣿⣿⢕⢕⢱⣿⣿⣿⡇⢕⠕⢕⢕⢕⢕⢕⢕⢕⢕⢕⢕⢕⢕⢕⢕⢔⣯⣜⡕⢕⢕⢕⢕⢕⢕⢕⢕⢕⢕⢕⢕⢕⢕⠼⠛⠁⠀⢄⢕⢕⢕⢕⢕⢕⢕⢕⠕⣕⣵⣾⣿⣿⢕⢕⢕⢀⠀⠁⠑⠕⢕⢕⢕⢕⢕⢕⢕⢕⢆⠘⣿⡟⢕⢕⢕⢑⢕⢕⢕⢕⢕⢕⢕⢕⢕⢕⢕⢕⢕⢕⠑⢕⣧⣄⡀⠀⠑⢕⠀⠀⠀⠀⠀⠀⠀⠁⠀⢀⢀⢀⠁⠕⢔⠀⠀⠀⢱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⢜⢕⣱⣿⣿⣿⣿⣿⣿⣿⣿⣿⣿⣿⣿⡏⠑⢰⣿⣿⣿⣿⡇⢕⠀⠁⢕⢕⢕⢕⢕⢕⢕⢕⢕⢕⢕⣱⣿⢕⢹⢯⡣⢕⢕⢕⢕⢕⢕⢕⢕⢕⢕⢕⠑⠁⠀⠀⠀⠀⢄⢕⢕⢕⢕⣱⣵⣾⣿⣿⣿⣿⣿⣿⣿⣿⢕⢕⢕⢕⠀⠀⠀⠀⠀⠁⠕⢕⢕⢕⢕⢕⢕⢱⣿⢕⢕⢕⢕⢕⢕⢕⢕⢕⢕⢕⢕⢕⢕⢕⢕⢕⢕⠕⠀⢕⣿⣿⣿⣿⡇⠁⠀⠀⡇⠀⠀⠀⠀⠀⠀⢕⢕⢕⠀⠀⠕⢕⠄⢕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⢕⣱⣿⣿⣿⣿⣿⣿⣿⣿⣿⣿⣿⣿⣿⡇⢄⣾⣿⣿⣿⣿⣧⢕⠀⠀⢕⢕⢕⢕⢕⠑⢕⢕⠕⢕⣵⣿⣟⢇⢸⡯⠗⡇⢕⢕⢕⢕⢕⢕⢕⠕⠁⠀⠀⠀⠀⠀⠀⠀⢕⢕⢕⢕⢡⣿⣿⣿⣿⣿⣿⣿⣿⣿⣿⣿⡇⢕⢕⢕⠀⠀⠀⠀⠀⠀⠀⠀⢕⢕⢕⢕⢕⠕⠘⠁⠁⠑⠑⢕⢕⢕⢕⢕⢕⢕⢕⢕⢕⢕⢕⢕⢕⠀⠀⠕⢛⠛⢛⠛⠃⠀⠀⠁⠛⠃⠀⠀⠀⠀⠀⢕⢕⢕⠀⠀⠀⢕⢕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⢕⢸⢿⢿⢿⢿⣿⣿⣿⣿⣿⣿⣿⣿⣿⣿⢑⣼⣿⣿⣿⣿⣿⣿⣷⣔⢀⢕⢕⢕⢕⠕⠀⡅⢕⢠⣾⢣⣶⠆⢕⢸⡷⡇⡇⢕⢕⢕⢕⢕⢕⢕⠀⠀⠀⠀⠀⠀⠀⠀⠀⢕⢕⢕⢕⢸⣿⣿⣿⣿⣿⣿⣿⣿⣿⣿⣿⡇⢕⢕⢕⢕⠀⠀⠀⠀⠀⠀⠀⠀⠑⠕⠕⠑⠔⢕⢕⢕⢕⠐⠀⠑⠕⠕⠑⠐⠁⠁⠀⠀⠀⠀⠀⠀⠀⠑⠣⢕⣕⣕⣁⠁⠀⠀⠀⠁⠁⢁⣁⣔⣔⡄⢕⢕⢕⢱⣾⣿⣿⣇⢸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⢅⢔⢕⢕⢕⢕⢕⢕⠀⠀⠀⠀⢕⢕⢕⢕⢕⢕⢕⢕⢕⢕⢕⢕⣿⣿⣿⣿⣿⣿⣿⣿⣿⡟⣼⣿⣿⣿⣿⣿⣿⣿⣿⣿⣧⢕⢕⢕⢕⠀⢔⢇⣕⣯⣵⣾⣿⣿⢡⢸⡷⡏⢄⢕⢕⢕⢕⢕⢕⠐⠀⠀⠀⠀⠀⠀⠀⠀⠀⢕⢕⢕⢕⣼⣿⣿⣿⣿⣿⣿⣿⣿⣿⣿⣿⡇⢕⢕⢕⢕⠀⠀⠀⠀⠀⠀⠀⠀⠀⠀⢄⢀⠀⠁⠁⠁⠀⠀⠀⠀⠀⠀⠀⠀⠀⠀⠀⠀⠀⠀⠀⠀⠀⠀⠀⢰⣿⣿⣿⣶⡖⢆⠀⠐⠐⠘⠙⠙⠙⠑⢕⢕⢕⠘⠙⠙⠙⠙⢕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⠕⢕⢕⢕⢕⢕⢕⢕⢕⢕⢕⢕⢕⠀⠀⠀⠀⢕⢕⢕⢕⢕⢕⢕⢕⢕⢕⢕⢕⣿⣿⣿⣿⣿⣿⣿⣿⣿⣿⣿⣿⣿⣿⣿⣿⣿⣿⣿⣿⣿⣿⣷⣧⡕⣠⣷⣿⣿⣿⣿⣿⣿⣿⢕⢸⡟⢌⡕⢕⢕⢕⢕⢕⢕⠀⠀⠀⠀⠀⠀⠀⠀⠀⠀⢕⢕⢕⠕⣿⣿⣿⣿⣿⣿⣿⣿⣿⣿⣿⡟⢕⢕⢕⢕⠑⠀⠀⠀⠀⠀⠀⠀⠀⠀⠀⢕⢕⠑⠁⢀⠀⠀⠀⠀⠀⠀⠀⠀⠀⠀⠀⠀⠀⠀⠀⠀⠀⠀⠀⠀⠀⠉⠙⠛⠻⠷⠕⠁⠔⠀⠄⡀⠀⠀⠀⢕⢕⢕⠀⣀⣀⣐⣔⣕⣼⣿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⠕⢕⢕⢕⢕⢕⢕⢕⢕⢕⢕⢕⣿⣿⣿⣿⣿⣿⣿⣿⣿⣿⣿⣿⣿⣿⣿⣿⣿⣿⣿⣿⣿⣿⣿⢟⣾⣿⣿⣿⣿⣿⣿⣿⣿⡏⢕⡾⢇⢕⢕⢕⢕⢕⢕⢕⠑⠀⠀⠀⠀⠀⠀⠀⠀⠀⠀⢑⢕⢕⢐⣿⣿⣿⣿⣿⣿⣿⣿⣿⣿⡿⠃⢕⢕⢕⢕⠐⠀⠀⠀⠀⠀⠀⠀⠀⠀⠀⠑⠁⠀⠐⠁⠀⠀⠀⠀⠀⠀⠀⠀⠀⠀⠀⠀⠀⠀⠀⠀⠀⠀⠀⠀⠀⠀⠀⠀⠀⠀⠀⠀⠀⠀⠀⠀⠀⠔⢔⠁⣵⣵⣴⣿⣿⣿⣿⣿⣿⣿⣿⣿⣿⣿⣿⣿⣿⣽⣻⡿⣿⣿⣿⣿⡟⢕⢜⢍⢛⠿⣿⣿⣿⣿⡇⢜⢟⢟⢟⢏⣝⡍⢻⣿⡇⢜⣿⣿⣿⣿⣿⣿⣿⣿⣿⣿⣿⣿⠀</a:t>
            </a:r>
            <a:br/>
            <a:r>
              <a:t>⢕⢕⢕⢕⢕⢕⢕⢕⢕⢕⢕⢕⢕⢕⢕⣿⡇⣿⡇⢸⣿⢸⣿⢸⣿⢕⢑⢕⢕⢕⢕⢕⢕⢕⢕⢕⠑⠁⠁⠀⠀⠀⠀⠀⢕⢕⢕⢕⢕⢕⢕⢕⢕⢕⢕⣿⣿⣿⣿⣿⣿⣿⣿⣿⣿⣿⣿⣿⣿⣿⣿⣿⣿⣿⣿⣿⣿⢏⣾⣿⣿⣿⣿⣿⣿⣿⣿⡿⢕⢕⢯⢕⢕⢕⢕⢕⢕⢕⢕⠀⠀⠀⠀⠀⠀⠀⠀⠀⠀⠀⠀⢕⢕⢴⣶⣿⣿⣿⣿⣿⣿⣿⣿⡟⡱⡜⢕⢕⢕⢕⠀⠀⠀⠀⠀⠀⠀⠀⠀⠀⠀⠀⠀⠀⠀⠀⠀⠀⠀⠀⠀⠀⠀⠀⠀⠀⠀⠀⠀⠀⠀⠀⠀⠀⠀⠀⠀⠀⠀⠀⠀⠀⠀⠀⠀⠀⠀⠀⠀⠀⠀⠀⢿⣿⣿⣿⣿⣿⣿⣿⣿⣿⣿⣿⡏⢝⢻⢿⣿⣿⣿⣿⣷⣿⣽⡻⡕⢕⢕⢕⢕⢕⢔⢝⢟⢿⣿⣷⢾⢟⢟⢟⢝⣱⣾⣿⢇⢱⣿⣿⣿⣿⣿⣿⣿⣿⣿⣿⣿⣿⠀</a:t>
            </a:r>
            <a:br/>
            <a:r>
              <a:t>⢕⢕⢕⢕⢕⢕⢕⢕⢕⢕⢕⢕⢕⢕⢕⣿⡇⣿⣿⢿⢿⢿⢿⢿⣿⡕⢕⢕⢕⢕⢕⢕⢕⢕⢕⢕⠀⠀⠀⠀⠀⠀⠀⠀⠀⢕⢕⢕⢕⢕⢕⢕⣑⣱⣵⣶⣶⣶⣶⣶⣷⣽⣟⢿⣿⣿⣿⣿⣿⣿⣿⣿⣿⣿⣿⣿⢏⣾⣿⣿⣿⣿⣿⣿⣿⣿⣿⢇⢕⡜⢕⢕⢕⢕⢕⢕⢕⢕⢕⠀⠀⠀⠀⠀⠀⠀⠀⠀⠀⠀⠀⠸⣿⣿⣿⣿⣿⣿⣿⣿⣿⣿⣿⣷⣾⣿⣾⢿⠟⠑⠀⠀⠀⠀⠀⠀⠀⠀⠀⠀⠀⠀⠀⠀⠀⠀⠀⠀⠀⠀⠀⠀⠀⠀⠀⠀⠀⠀⠀⠀⠀⠀⠀⠀⠀⠀⠀⠀⠀⠀⠀⠀⠀⠀⠀⠀⠀⠀⠀⠀⠀⠀⠀⠙⢿⣿⣿⣿⣿⣿⣿⣿⣿⣿⡇⢕⢕⢕⢸⢻⢻⢿⣿⣿⣿⠇⠕⠕⢕⢕⢕⢕⡕⢕⢕⢕⢜⢻⣇⢜⣿⣿⢿⢟⢏⣕⣵⣿⣿⣿⣿⣿⣿⣿⣿⣿⣿⣿⣿⣿⠀</a:t>
            </a:r>
            <a:br/>
            <a:r>
              <a:t>⢕⢕⢕⢕⢕⢕⢕⢕⢕⢕⢕⢕⢕⢕⢕⢕⢕⢕⢕⣕⣕⢕⢕⢕⢕⢕⢕⢕⢅⠑⠁⠀⠑⢕⠕⠑⠀⠀⠀⠀⠀⠀⠀⠀⠀⠑⢕⢕⣑⣵⣶⣿⣿⣿⣿⢿⢟⢟⢏⢝⢝⢝⢝⢝⢕⢻⢿⢟⢟⢟⢟⢟⢟⢟⢟⢟⣼⣿⣿⣿⣿⣿⣿⣿⣿⣿⡇⡕⢈⢕⢕⢕⢕⢕⢕⢕⢕⢕⠑⠀⠀⠀⠀⠀⠀⠀⠀⠀⠀⠀⠀⠀⠹⢿⣿⣿⣿⣿⣿⣿⣿⣿⣿⣿⡿⠋⠁⠀⠀⠀⠀⠀⠀⠀⠀⠀⠀⠀⠀⠀⠀⠀⠀⠀⠀⠀⠀⠀⠀⠀⠀⠀⠀⠀⠀⠀⠀⠀⠀⠀⠀⠀⠀⠀⠀⠀⠀⠀⠀⠀⠀⠀⠀⠀⠀⠀⠀⠀⠀⠀⠀⠀⠀⠀⠁⠳⣮⣝⢟⢟⢟⢟⢟⢟⢻⢕⢕⢕⢜⢸⡧⢅⡜⡝⠇⠀⠀⠀⢕⢕⢕⢕⢕⢕⢕⢕⢑⣼⣿⡕⢕⣕⣕⡕⢻⣿⣿⣿⣿⣿⣿⣿⣿⣿⣿⣿⣿⣿⣿⣿⠀</a:t>
            </a:r>
            <a:br/>
            <a:r>
              <a:t>⢕⢕⢕⢕⢕⢕⢕⢕⢕⢕⢕⢕⢕⢕⢕⢕⢕⢕⢸⣿⣿⢕⢕⢕⢕⢕⢕⢕⢕⢕⠀⠀⠀⠀⠀⢀⢄⢄⢄⠀⠀⠀⠀⠀⢄⣤⣷⣿⣿⣿⡿⢟⢏⢝⢕⢕⢕⢕⢕⢕⢕⢕⢕⢕⢕⢕⢅⠕⠕⢕⢕⢕⢕⢕⢕⣸⣿⣿⣿⣿⣿⣿⣿⣿⣿⡿⢕⣧⡜⢕⢕⢕⢕⢕⢕⢕⢕⢕⠀⠀⠀⠀⠀⠀⠀⠀⠀⠀⠀⠀⠀⠀⠁⢔⢸⢿⢿⠿⠿⠿⠿⠿⠛⠁⠀⠀⠀⠀⠀⠀⠀⠀⠀⠀⠀⠀⠀⠀⠀⠀⠀⠀⠀⠀⠀⠀⠀⠀⠀⠀⠀⠀⠀⠀⠀⠀⠀⠀⠀⠀⠀⠀⠀⠀⠀⠀⠀⠀⠀⠀⠀⠀⠀⠀⠀⠀⠀⠀⠀⠀⠀⠀⠀⠀⠀⠀⠘⢿⣿⣷⣵⣑⠕⢕⢸⢕⢕⢕⢕⢸⡗⡪⣸⠕⠀⠀⠀⠀⢕⢕⢕⢕⠑⠁⠑⢡⣾⣾⣽⣇⢕⣿⣿⢇⢸⣿⣿⣿⣿⣿⣿⣿⣿⣿⣿⣿⣿⣿⣿⣿⠀</a:t>
            </a:r>
            <a:br/>
            <a:r>
              <a:t>⢕⢕⢕⢕⢕⢕⢕⢕⢕⢕⢕⢕⢕⢕⢕⢕⢕⢕⢸⣿⡿⢕⢕⢕⢕⢕⢕⢕⢕⢕⢕⠀⠀⠀⠀⢕⢕⠕⠁⠀⠀⠀⣠⣾⣿⣿⣿⢟⢏⢕⢕⢕⢕⢕⢕⢕⢕⢕⠁⠀⠀⠁⠁⠑⠑⠕⠕⠐⠀⠀⠀⠀⠀⠁⢡⣿⣿⣿⣿⣿⣿⣿⣿⣿⣿⢇⣸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⢙⢿⣿⣿⣷⣧⣜⡕⢕⢕⢕⢸⣿⣵⠃⠀⠀⠀⠀⠀⠁⠑⠑⠁⠀⠀⢼⣿⣿⣿⣿⣿⢕⣿⣿⢕⣜⡿⢿⣿⣿⣿⣿⣿⣿⣿⣿⣿⣿⣿⣿⣿⠀</a:t>
            </a:r>
            <a:br/>
            <a:r>
              <a:t>⢕⢕⢕⢕⢕⢕⢕⢕⢕⢕⢕⢕⢕⢕⢕⢕⢕⢕⢜⣿⡇⢕⢕⢕⢕⢕⢕⢕⢕⢕⢕⢕⢀⠀⠀⠀⠀⠀⠀⢀⣴⣿⣿⣿⡿⢏⢕⢕⢕⢕⢕⢕⢕⢕⢕⢕⢕⢁⠀⠀⠀⠀⠀⠀⠀⠀⠀⠀⠀⠀⠀⠀⠀⠁⣼⣿⣿⣿⣿⣿⣿⣿⣿⣿⡟⣱⣿⡟⢕⢕⢕⢕⢕⢕⢕⠕⠕⠑⠀⠀⠀⠀⠀⠀⠀⠀⠀⠀⠀⠀⠀⠀⠀⠀⠀⠀⠀⠀⠀⠀⠀⠀⠀⠀⠀⠀⠀⠀⠀⠀⠀⠀⠀⠀⠀⠀⠀⠀⠀⠀⠀⠀⠀⠀⠀⠀⠀⠀⠀⠀⠀⠀⠀⠀⠀⠀⠀⠀⠀⠀⠀⠀⠀⠀⠀⠀⠀⠀⠀⠀⠀⠀⠀⠀⠀⠀⠀⠀⠀⠀⠀⠀⠀⠀⠀⠀⠀⠀⢕⢕⢔⢝⢻⣿⣿⣿⣧⣕⢕⢸⡿⠃⠀⠀⠀⠀⠀⠀⠀⠀⠀⠀⠀⢔⢕⢕⢝⢟⢿⣿⢕⣿⣿⢕⣿⣿⣷⣾⣽⣟⡿⣿⣿⣿⣿⣿⣿⣿⣿⣿⠀</a:t>
            </a:r>
            <a:br/>
            <a:r>
              <a:t>⢕⢕⢕⢕⢕⢕⢕⢕⢕⢕⢕⢕⢕⢕⢕⢕⢕⢕⢕⣝⣕⢕⢕⢕⢕⢕⢕⢕⢕⢕⢕⢕⢕⢀⠀⠀⠀⠀⣰⣿⣿⣿⡿⢏⢕⢕⢕⢕⢕⢕⢕⢕⢕⢕⢕⢕⢕⢕⠀⠀⠀⠀⠀⠀⠀⠀⠀⠀⠀⠀⠀⠀⠀⠀⠀⠀⠀⠉⠙⠟⢿⣿⣿⣿⢱⣿⣿⢕⢕⢕⠕⠑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⢕⢕⢕⢕⢕⢝⢿⣿⣿⣷⣜⡑⠀⠀⠀⠁⢕⢕⢕⠀⠀⠀⠀⣼⣇⢕⢕⢕⢕⠀⠀⢕⣷⣵⢕⢸⣿⣿⣿⣿⣿⣿⣷⣮⣽⣛⢿⣿⣿⣿⣿⠀</a:t>
            </a:r>
            <a:br/>
            <a:r>
              <a:t>⢕⢕⢕⢕⢕⢕⢕⢕⢕⢕⢕⢕⢕⢕⢕⢕⢕⢕⢸⢿⢿⢕⢕⢕⢕⢕⢕⢕⢕⢕⢕⢕⢕⢕⢀⠀⠀⢸⣿⣿⣿⢏⢕⢕⢕⢕⢕⢕⢕⢕⢕⢕⢕⢕⢕⢕⢕⠁⠀⠀⠀⠀⠀⠀⠀⠀⠀⠀⠀⠀⠀⠀⠀⠀⠀⠀⠀⠀⠀⠀⠀⠘⠟⢇⢪⠟⠃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⢕⢕⢕⢕⢕⢕⢝⢿⣿⣿⣿⣦⡀⠀⠀⠀⠁⠁⠀⠀⢀⣼⣿⣿⢕⢕⢕⢕⢄⢀⢕⢝⢝⢕⢈⠙⠻⢿⣿⣿⣿⣿⣿⣿⣿⣿⣿⣿⣿⣿⠀</a:t>
            </a:r>
            <a:br/>
            <a:r>
              <a:t>⢕⢕⢕⢕⢕⢕⢕⢕⢕⢕⢕⢕⢕⢕⢕⢕⢕⢕⢕⢕⢕⢕⢕⢕⢕⢕⢕⢕⢕⢕⢕⢕⢕⢕⢕⢀⠀⠈⣿⣿⢇⢕⢕⢕⢕⢕⢕⢕⢕⢕⢕⢕⢕⢕⢕⢕⠁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⠁⠁⠁⠑⠑⠑⠝⢿⣿⣿⣷⢔⢀⠀⠀⠀⠀⠀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⢄⠀⠟⠉⠀⠕⠕⠑⠑⠑⠁⠑⠑⠑⠑⠕⠕⠕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⠻⢕⢕⠀⠀⠀⢀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⠀⠀⠀⠀⠀⠀⠀⠀⠀⠀⠀⠀⠀⠀⠀⠀⠀⠀⠀⠀⠀⠀⠀⠀⠀⠀⠀⠀⠀⠀⠀⠀⠀⠀⠀⠀⠀⠀⠀⠀⠀⠀⠀⠀⠀⠀⠀⠀⠀⠀⠀⠀⠀⠀⠀⠀⠀⠀⠀⠀⠀⠀⠀⠀⠀⠀⠀⠀⠀⠀⠀⠀⠀⠀⠀⠀⠀⠀⠀⠀⠀⠀⠀⠀⠀⠀⠐⠀⠀⠀⠀⠀⠀⠀⠀⠀⠀⠀⠀⠀⠀⠀⠀⠀⠀⠀⠀⠀⠀⠀⠀⠀⠀⠀⠀⠀⠀⠀⠀⠀⠀⠀⠀⠀⠀⠀⠀⠀⠀⠀⠀⠀⠀⠀⠀⠀⠀⠀⠀⠀⠀⠀⠀⠀⠀⠀⠀⠀⠀⠀⠀⠀⠀⠀⠀⠀⠀⠀⠀⠀⠀⠀⠀⠀⠀⠀⠀⠀⠀⠀⠀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⢱⡏⢰⣿⣿⣿⣿⣿⣿⣿⣿⣿⣿⣿⣿⣿⣿⣿⣿⣿⣿⣿⣧⡝⢿⡇⢻⣇⢜⠉⠉⠉⠉⠉⠉⢕⠑⠕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⡿⢕⢕⣿⢕⣾⣿⣿⣿⣿⣿⣿⣿⣿⣿⣿⣿⣿⣿⣿⣿⣿⣿⣿⣿⠏⠁⠁⢕⢕⣿⡕⢱⢀⠀⠄⢐⢄⠀⠀⠁⠀⠀⠈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⣼⡧⢱⣿⣿⣿⣿⣿⣿⡿⢿⢿⢿⢿⣿⣿⢿⢿⢿⢿⢿⣿⡇⠀⠀⠀⠀⢕⢺⣷⡕⢃⢕⢔⠀⠀⠀⠀⠀⠀⠀⠀⠀⠁⠙⠙⠛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⡿⢕⢕⣱⣿⢇⢜⢟⢝⢝⢕⢕⢕⢕⢕⢕⢕⢕⢕⢕⢕⢱⣕⣕⡕⢕⢔⠀⠀⠀⠀⠀⢜⢿⣧⡜⣇⠕⠕⠀⠀⠀⠀⠀⠀⠀⠀⠀⢄⠀⠀⠐⢝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⢇⡕⠱⣿⡇⢕⢕⢏⣱⡵⢗⢜⢕⢕⢕⢕⢕⢕⢷⣶⣿⣿⢝⢝⢻⢿⣷⡄⠀⠀⠀⠀⢕⢹⣿⣇⢸⡇⠀⠀⠀⠀⠀⠀⠀⠀⠀⢔⠑⠀⠀⠀⠀⢘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⢿⢏⢇⢱⣸⡿⢕⢕⡾⢟⢕⣱⣾⣷⢕⢕⢕⢕⢕⢕⢕⢕⢕⢕⢕⢕⢕⢕⢻⣷⡀⠀⠀⠀⢕⢔⣿⣿⡵⢫⡄⠀⠀⠀⠀⠀⠀⠀⢔⠕⠀⠀⠀⠀⠀⠀⠐⠜⠻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⡿⢟⢵⢏⡜⣺⣅⣿⡇⢕⢜⢕⣥⣿⣿⡿⢕⢕⢕⢕⢕⢕⢕⢕⢕⢕⢕⢕⢕⢕⢕⢕⢜⢷⡄⠀⠀⠀⢅⢽⣿⣏⢮⡇⠀⠀⠀⠀⠀⠀⠀⠁⢀⠀⠀⠀⠀⠀⠀⠀⠀⠁⠑⢝⠻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⡿⣫⡾⢏⢇⢱⢗⣿⣾⣿⢇⢕⢡⣿⣿⣿⢏⢕⢕⢕⢕⢕⢕⢕⢕⢕⢕⢕⢕⢕⢕⢕⣇⢕⢕⢕⢹⣆⠀⠀⢕⢸⣿⣿⣟⣯⡇⠀⠀⠀⠀⠀⠀⠀⢁⠁⠀⢀⢄⢀⠀⠀⠀⠀⠀⠀⠁⠐⢌⢙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⢟⣹⢾⠕⢕⢕⡇⡜⢸⣿⣿⡟⢕⢕⢸⣿⡟⢕⢕⢕⢱⡇⢕⣑⣵⣵⣵⡕⢕⢕⢕⢕⢕⣑⣿⣷⡐⣹⣷⡜⢧⢀⢕⢰⣿⣿⣿⣿⡇⠀⠀⠀⠐⢑⠕⢔⢕⢔⢄⢕⢕⠕⠐⠀⠀⢀⠀⠀⠀⠀⠀⠁⠐⢹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⡿⣣⡞⢝⢕⢕⣱⣾⢣⢕⣼⢿⣿⡇⢕⢕⣿⡿⢕⣑⣵⣷⣿⣿⣿⣿⣿⣿⣿⣿⣾⣿⣿⣷⣾⣿⣿⣿⣇⢻⣿⣷⡕⢕⢕⢕⣿⣿⣿⣿⡧⢕⠀⠀⠀⠀⠁⠐⠑⢕⢕⢕⠕⠁⠀⢔⠕⠑⠀⠀⠀⠀⠀⠀⢀⣼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⣫⣾⢏⢕⢕⣱⣾⣿⢋⣸⢕⡈⣼⣿⡇⢕⢕⡟⣡⣿⣿⣿⣿⣿⣿⣿⣿⣿⣿⣿⣿⣿⣿⣿⣿⣿⣿⣿⣿⣿⢔⡝⣿⣿⢕⢕⢔⣿⣿⣿⡟⢕⢕⠀⠀⠀⠀⠀⠀⠀⠁⢕⢕⠀⠀⠀⠀⠀⠀⠀⠀⠀⠀⠀⢴⣾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⡟⣵⡿⢕⢕⢕⣵⣿⡿⣱⡇⡇⢕⢁⣿⣿⡇⢕⢕⢱⣿⣿⣿⣿⣿⣿⣿⣿⣿⣿⣿⣿⣿⣿⣿⣿⣿⣿⣿⣿⣿⣿⡕⢅⢘⡿⢕⢕⢕⢸⣿⣿⣇⠐⢕⢄⠀⠀⠀⠄⠐⠔⢄⢄⢁⠀⠀⠀⠀⠀⠀⠀⠀⢀⢄⠄⣸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⢟⣾⡻⢕⢕⢱⣾⣿⢟⣸⣿⢇⡇⢕⢰⣿⣿⡕⢕⢕⢸⣿⣿⡿⣿⣿⣿⣿⣿⣿⣿⣿⣿⣿⣿⣿⣿⣿⣿⣿⣿⣿⣿⡇⢕⢅⢇⢕⢕⢕⣿⣿⣿⣿⢘⡕⢕⠀⠀⠀⢔⢕⢔⢄⢁⠑⠕⠕⠔⠔⠔⠔⠔⠑⢁⡰⢜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⢏⣾⡿⢕⢕⣱⣿⣿⢏⣾⣿⢏⢸⡇⢱⠸⢿⢟⡵⢕⢕⢜⢿⡿⢱⣿⣿⣿⣿⣿⣿⣿⣿⣿⣿⣿⣿⣿⣿⣿⣿⣿⣿⣿⡇⢕⢕⢕⢕⢕⢕⣿⣿⣿⣿⠸⢕⢕⠀⠀⠀⠑⢕⢣⢕⢕⢜⢿⣇⢔⢰⢰⢴⠱⠃⠃⢳⣿⣿⣿⣿⣿⣿⣿⣿⣿⣿⣿⣿⣿⣿⣿⣿⣿⣿⣿⣿⣿⣿⣿⣿⣿⣿⣿⣿⣿⣿⣿⣿⣿⣿⣿⣿⣿⣿⣿⣿⣿⣿⣿⣿⣿⣿⣿⣿⣿⣿⣿⣿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⣽⣏⣾⣿⢇⢕⣵⣿⣿⢇⣾⣿⢏⢕⢸⡇⢕⠕⢕⣜⢷⢕⢕⢕⢜⢇⣾⣿⣿⣿⣿⣿⣿⣿⣿⣿⣿⣿⣿⣿⣿⣿⣿⣿⣿⣿⡇⢕⢕⢕⢕⢕⢕⣻⣿⣿⣿⢕⢕⠑⠀⠀⠀⠁⠑⠌⢃⠑⠑⠕⢝⢕⢜⣆⠀⠀⠀⢐⢄⢳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⢟⢿⢻⢟⣼⣏⢇⢕⣼⣿⣿⢣⣿⡿⢕⢕⢕⢸⡇⢁⠄⣾⣿⣯⢕⢕⢕⢕⣸⣿⣿⣿⣿⣿⣿⣿⣿⣿⣿⣿⣿⣿⣿⣿⣿⣿⣿⣿⣿⡇⢕⢕⢕⢕⢕⠰⣿⣿⣿⢿⠑⠁⠀⠀⠀⠀⠀⠀⠀⠀⠀⠀⠀⠀⠁⠑⠕⣕⢀⡔⢎⠕⠀⢅⢕⢙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⣸⣿⡜⢕⣼⣿⣿⢣⣿⡿⢕⢕⢕⢕⢕⢅⣕⣴⣿⣿⣿⡕⢕⢕⢱⣿⣿⣿⣿⣿⣿⣿⣿⣿⣿⣿⣿⣿⣿⣿⣿⣿⣿⣿⣿⣿⡇⢕⠁⢕⠑⠑⠑⠋⠉⠁⠀⠀⠀⠀⢕⢔⢄⢀⢀⠀⠀⠀⠀⠀⠀⠀⠀⠀⠈⠑⠕⢑⠁⠔⠅⠕⠑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⣷⣷⣷⣷⢷⢗⢕⣿⣧⢕⣼⣿⣿⢣⣿⡿⢕⢕⢕⢕⢕⢕⢺⢟⣿⣿⣿⣿⣷⢕⢕⢸⣿⣿⣿⣿⣿⣿⣿⣿⣿⣿⣿⣿⣿⣿⣿⣿⣿⣿⣿⢸⣿⡇⢕⢄⠀⠀⠀⠀⠀⠀⠀⠀⠀⠀⢕⢕⢕⢕⢕⢕⣑⡔⣤⡀⠀⠀⠀⠀⠀⠐⠔⢅⢄⢔⢕⠄⠀⢀⣴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⡿⡟⢝⢹⢱⢕⢕⢕⣼⣿⡏⢱⣿⣿⢏⣾⡟⢕⢕⢕⢕⢕⢕⢕⢕⢱⢝⢟⠿⣿⣯⢕⢕⣿⣿⣿⣿⣿⣿⣿⣿⣿⣿⣿⣿⣿⣿⣿⣿⣿⣿⣿⣿⢕⣿⣇⢕⢕⠀⠀⠀⠀⠀⠀⠀⠀⠀⢄⢕⢕⢕⢕⢌⣿⣿⣷⢹⣿⡇⢔⢀⠀⠀⠀⠀⠁⠁⢁⢄⢔⢸⡻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⣟⣸⢇⢕⣵⢗⢕⢕⢕⣿⣧⢇⣿⣿⡟⣼⣿⢇⢕⢕⢕⢕⢕⢸⡇⢕⣜⢇⢕⢕⢝⢕⢕⢸⣿⣿⡏⣿⣿⣿⣿⣿⣿⣿⣿⣿⣿⣿⣿⣿⣿⣿⣿⣿⡇⢔⢇⢕⢕⢀⠀⠀⠀⠀⠀⠀⠀⢄⢕⢕⢕⢕⡕⢕⢻⣿⣿⢸⣿⣿⢕⢕⢕⢄⣀⢀⢄⢰⠕⢷⢕⢜⣷⡝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⢜⢟⢕⢕⢕⢕⢕⢕⢸⣿⢛⣼⣿⣿⢱⣿⡇⢕⢕⢕⢕⢕⢕⣾⢕⢕⣿⣷⣕⡕⢕⢕⢕⢸⣿⣿⢕⣿⣿⣿⣿⣿⣿⣿⣿⣿⣿⣿⣿⣿⣿⣿⣿⣿⢇⢕⢕⢕⢕⢕⠕⣄⣀⢀⢀⡄⢔⢕⢕⢕⢕⡕⣧⢕⠸⣿⣿⡎⣿⣿⡇⢕⢕⡇⣿⣕⢕⢕⢕⢕⢕⢕⢝⢇⢻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⢣⡕⢕⢕⢕⢕⢕⢕⢕⣸⣿⢕⣿⣿⡏⣿⣿⣇⢕⢕⢕⡕⢕⢕⡏⢕⢕⣿⣿⣿⣿⣿⣿⢇⢸⣿⡇⢕⣿⣿⣿⣿⣿⣿⣿⣿⣿⣿⣿⣿⣿⣿⣿⣿⣿⢕⢕⢕⢕⢕⢕⣾⣿⣿⣿⣿⣯⣵⢕⢕⢕⢕⣷⣿⡇⢕⣿⣿⢇⣿⣿⡇⢕⠕⡇⣿⣟⢕⢕⢕⢕⢕⢕⢕⢱⣣⢻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⢇⢺⣷⢕⢕⢕⢕⢕⢕⢕⢺⣿⢸⣿⣿⢸⣿⣿⣧⢕⣱⣾⡇⢕⢱⢇⢕⢸⣿⣿⣿⣿⣿⣿⢕⢕⣿⢇⢕⣿⣿⡟⢝⣿⣿⣿⣿⣿⣿⣿⣿⣿⣿⣿⣿⣿⢕⢕⢕⢕⢕⢱⣿⣿⣿⣿⣿⣿⣿⡇⢕⢕⢕⣿⣿⣧⢕⣿⣿⢕⣿⣿⣷⡕⢰⡇⢯⣿⡕⢕⢕⢕⢕⢕⢕⢻⡟⡜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⡿⢸⣇⢻⣧⡕⢕⢕⢕⡅⢕⢸⡇⣿⣿⡏⣾⣿⣿⣿⣷⣿⣿⡇⢕⢕⢕⢕⢸⣿⣿⣿⣿⣿⡇⢕⢱⡝⢕⢕⣿⣿⡇⢕⣿⡇⢿⣿⣿⣿⣿⣿⣿⣿⣿⣿⢏⢕⢕⢕⢕⢑⢸⣿⣿⣿⣿⣿⣿⣿⣷⢕⢕⢕⣿⣿⣿⡇⢹⣿⢕⣿⣿⣿⣷⣿⢇⢸⣿⡇⢕⣕⡕⢕⢕⣼⢜⣱⡧⢻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⡇⢌⢝⢇⢍⢳⢱⡾⢏⢕⢕⠔⢱⣿⣿⢳⣿⣿⣿⣿⣿⢿⣿⡇⢕⢕⢕⢕⢜⣟⣝⣝⣝⣝⡕⢕⢸⢇⢕⢕⣿⣿⣇⢕⢿⡇⢸⣿⣿⣿⣿⡇⢿⣿⢟⡿⡇⢕⠁⢕⢕⠑⢜⢟⢏⣝⣝⣝⣝⣝⣝⢕⢕⢕⢻⣿⣿⡇⢸⣿⢕⣿⣿⣿⣿⣿⢕⢸⣿⡇⢕⢜⢻⣧⡞⢏⢕⢇⢕⢕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⡇⡕⢕⢕⢕⣱⡏⢕⢕⢕⢕⢕⣸⣿⡿⣸⣿⣿⣿⣿⡏⢕⣿⢕⢕⢕⢕⢕⢜⣿⣿⣿⣿⣿⡇⢕⢸⢕⡕⢕⢿⣿⣿⢕⢸⣿⢜⣿⣿⣿⣿⡇⢜⢛⢜⢇⢕⢕⢔⢕⢕⢄⣷⣿⣿⣿⣿⣿⣿⣿⣿⢕⢕⢕⢸⣿⣿⣿⢸⡟⢸⣿⢻⣿⣿⣿⢕⢸⣿⡇⡕⢕⢕⢜⣷⢕⢕⢕⠕⢳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⣿⡱⢕⢕⢱⣝⢇⢕⢵⡿⢇⢇⣿⣿⢇⣿⣿⣿⣿⣿⡇⢕⡇⢕⢕⡕⢕⢕⢱⣿⣿⣿⣿⣿⡇⢕⢕⢸⣯⣧⢜⡨⣺⢕⢔⣿⡕⢻⣿⣿⣿⣧⢕⢕⢕⢕⢕⢕⢕⢕⢕⢸⣿⣿⣿⣿⣿⣿⣿⣿⡟⢕⢕⢕⣿⣿⣿⣿⢕⡇⢰⡟⢸⣿⣿⡏⢕⢰⣿⡇⢿⢷⢇⢕⣏⣵⢕⢕⢎⣾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⣷⡕⢕⢜⢻⢿⣷⣵⣕⡕⢱⣿⡏⢕⣿⣿⣿⣿⡏⢕⢕⢕⢕⢸⣇⢕⢱⢸⣟⣟⣟⣟⣟⣃⢕⡕⢼⣿⣿⣇⢅⢱⢕⢕⢜⣇⠼⣿⣿⣿⣿⢕⢕⢕⢕⢕⢕⡇⢕⢅⣿⢿⠿⣟⣛⣟⣯⣽⣟⣇⢕⢕⢕⣿⢟⣿⡇⢜⢕⢱⢇⢸⣿⣿⡇⢕⢸⣿⢧⣵⣵⣷⢿⢟⡕⢕⢜⢺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⣿⣧⡕⢇⢕⢕⢜⢝⢇⢸⡿⢱⢕⣿⣿⣿⣿⢕⢕⢕⢕⢕⣿⣿⣜⢸⡷⢿⠿⠿⠿⠿⠇⢰⡇⢕⢔⢍⢻⣇⢕⢕⢕⢕⡿⡔⢻⣿⣿⣿⣇⢕⢕⢕⢕⣼⢇⢕⢜⢕⢕⢜⢕⠱⠿⠿⠿⠿⠿⢕⢱⣷⡌⢷⢝⠧⡕⢕⢕⢕⢕⢸⣿⡇⢕⢸⣿⢏⢝⢕⢕⢕⢱⢑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⣿⣮⢇⢕⢜⢗⢕⣼⢕⡗⢕⣿⢿⣿⡏⢕⢕⢕⢕⢕⢙⠉⠁⠕⠀⢀⢀⢀⠀⠀⠀⢀⢇⠑⠕⢔⢣⣺⣷⡕⡕⣧⣜⢇⢜⢝⣿⣿⣿⢕⣕⢕⢱⡿⢕⢕⢕⠕⠑⠁⢀⠀⠀⠀⠀⢄⢐⢁⠀⠀⠁⢁⢘⢕⢕⢕⢕⢕⢕⢕⣼⢕⢕⣾⣿⢕⢜⢕⢕⢕⣱⣿⣷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⣷⡕⠑⠕⢕⡿⢸⡇⢕⢸⡕⢻⡇⢕⢕⢕⢕⠑⠁⢀⢄⢔⢕⢕⠑⠁⠀⠀⠀⠀⠀⠀⠀⢁⠕⢻⣿⣿⣿⣿⣯⣕⡕⣇⡜⠻⣿⣇⢇⠕⣾⣇⡌⢕⠕⢄⠔⠁⠀⠀⠀⠀⠀⠀⠑⢕⢕⢔⢄⢀⠁⠕⢕⢕⢕⢕⢕⢕⣿⢕⢕⣿⣿⢕⠕⠑⠁⣾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⠁⠀⠀⢔⡇⢾⡇⢕⢜⢕⢜⢇⢕⢕⢕⢄⠀⠀⢕⣕⣵⣵⣣⣴⣤⠀⠀⠀⠀⠀⠀⠀⠑⣕⢣⣿⣿⣿⣿⣿⣿⣿⣿⣿⣿⣿⣿⣵⣾⣿⣿⣣⢕⡕⣕⣴⣴⠀⠀⠀⠀⠀⠀⠀⠑⣷⣵⣕⡕⠀⢄⢕⢕⢕⣵⢕⢘⡻⢕⢸⣿⣿⢕⢕⠀⠀⢹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⡿⠑⠀⠀⠀⠕⢇⣹⡇⢕⢕⢕⢕⢕⢕⢕⢕⢕⢕⢔⢹⣿⣿⣿⡅⠁⠁⠀⠀⠀⠀⠀⠀⠀⢀⣿⣷⣿⣿⣿⣿⣿⣿⣿⣿⣿⣿⣿⣿⣿⣿⣿⣿⣷⣿⣿⠁⠁⠀⠀⠀⠀⠀⠀⠀⠀⢄⣿⣿⡿⣕⣵⢇⢕⢕⣸⡟⢕⣟⢸⢕⢸⣿⣿⢕⠀⠀⠀⠀⢻⣿⣿⣷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⡟⡅⠀⠀⠀⠀⠄⡕⣿⢇⢕⢕⢕⢱⣵⡕⢕⢕⢕⢕⢕⣷⣿⣿⣿⣧⠀⢄⢄⠀⠑⠕⠀⢄⢱⣱⣿⣿⣿⣿⣿⣿⣿⣿⣿⣿⣿⣿⣿⣿⣿⣿⣿⣿⣿⣿⣿⡇⠄⢄⢀⠑⠑⢀⢄⢀⡀⣼⣿⣿⣿⣿⡿⢕⢕⣱⣿⢇⢸⡏⣸⢕⢜⣿⣿⠁⠀⠀⠀⠀⠐⡹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⢟⡼⠁⠀⠀⠀⠀⠀⣿⣿⢕⢕⢕⢕⢕⢻⣟⡕⢕⢕⢕⠕⣿⣿⣿⣿⣿⣷⣕⠑⠕⢕⢕⠕⢀⣰⣿⣿⣿⣿⣿⣿⣿⣿⣿⣿⣿⣿⣿⣿⣿⣿⣿⣿⣿⣿⣿⣿⣿⣧⡑⠑⢕⢕⢕⢀⣠⣾⣿⣿⣿⣿⡿⢕⢕⣱⡿⢕⢕⢏⢕⣸⢕⢕⣿⣿⠀⠀⠀⠀⠀⠀⢱⡜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⢫⡾⠕⠀⠀⠀⠀⠀⢀⣾⢿⢕⢕⢕⠕⢕⢕⢹⣯⡕⢕⢕⢕⣿⣿⣿⣿⡝⢛⠿⢷⣧⣽⡼⢷⣿⣿⣿⣿⣿⣿⣿⣿⣿⣿⣿⣿⣿⣿⣿⣿⣿⣿⣿⣿⣿⣿⣿⣿⣿⣿⣿⠷⢾⡷⢷⠿⢟⢏⡽⣿⣿⡿⢕⢕⣼⢟⢕⢕⡜⢕⢕⣿⢕⢕⣹⣿⢀⠀⠀⠀⠀⠀⠁⢻⣇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⣣⡿⢇⠀⠀⠀⠀⠀⠀⢕⡱⢏⢕⢕⢕⠜⢕⢕⢕⢜⢻⢇⢕⢕⣿⣿⣿⣿⣿⢗⡱⢰⢰⠔⢷⡿⡿⣿⣿⣿⣿⣿⣿⣿⣿⣿⣿⣿⣿⣿⣿⣿⣿⣿⣿⣿⣿⣿⣿⣿⣿⣿⣿⢿⡗⡔⢴⡰⢔⢜⣥⣿⡟⢕⠕⡞⢕⢱⢕⢱⡇⢕⢕⢿⢕⢕⢸⣿⢕⠀⠀⠀⠀⠀⠀⠜⢿⣇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⡿⢱⡿⢕⠀⠀⠀⠀⠀⠀⠀⢕⢁⢕⢕⢕⢕⢕⢇⢕⢕⢕⢕⢜⢕⢕⢹⣿⢇⢜⢝⢕⢕⢕⢕⢜⢕⢎⢍⢻⣿⣿⣿⣿⣿⣿⣿⣿⣿⣿⣿⡟⢿⣿⣿⣿⣿⣿⣿⣿⣿⣿⣿⣿⢖⡹⢕⢔⢕⡕⢕⢕⢘⢝⢕⢕⢝⢕⡱⢕⢕⣾⢕⢕⢕⢸⡕⢕⢸⣿⡇⠀⠀⠀⠀⠀⠀⠀⢜⢻⣎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⡿⣱⢏⢕⢕⡔⢄⠀⠀⠀⠀⠀⢕⠕⢕⢕⠕⢕⢕⢕⢕⢕⢕⢕⢕⢕⣱⡜⣿⣅⢕⢕⢕⢕⢕⢕⢕⢕⢕⢕⣸⣿⣿⣿⣿⣿⣿⣿⣿⣿⣿⣷⣱⣿⣿⣿⣿⣿⣿⣿⣿⣿⣿⣿⣿⣿⡅⢕⢕⢕⢕⢅⢕⢕⢕⣵⢇⢕⢕⢕⢕⢱⡟⢕⢕⢕⢸⡇⢕⢸⣿⡇⢀⠀⠀⠀⢀⠀⢄⢕⢕⢻⡞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⡿⢑⢏⢕⢕⡱⢕⢕⢕⢰⣶⣾⡇⢕⢕⢕⢑⡈⡕⢕⢕⢕⢕⢕⢕⢕⢕⢻⢗⢹⣷⣲⡕⡕⠕⢕⣑⣱⣤⣴⣾⣿⣿⣿⣿⣿⣿⣿⣿⣿⣿⣿⣿⣿⣿⣿⣿⣿⣿⣿⣿⣿⣿⣿⣿⣿⣿⣿⣷⣕⣕⡕⣱⣱⣬⡿⢕⢱⢎⢕⢕⢕⣾⡇⢕⢕⢕⢘⡇⢕⢕⣿⡇⣿⣿⣷⡕⢕⢕⢌⡕⢕⢕⢜⢌⠉⠁⠀⠁⠉⠉⠉⠉⠉⠉⠉⠁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⢣⢕⢕⡕⢱⢇⢕⢕⢕⣿⣿⣿⢇⢕⢕⢕⢕⢸⡇⢕⢕⢕⢕⢕⢕⢕⢕⢕⢕⢕⢹⣿⣿⣿⣿⣿⣿⣿⣿⣿⣿⣿⣿⣿⣿⣿⣿⣿⣿⣿⣿⣿⣿⣿⣿⣿⣿⣿⣿⣿⣿⣿⣿⣿⣿⣿⣿⣿⣿⣿⣿⣿⣿⣿⡟⢱⢇⢕⢕⢕⢕⢰⣿⢕⢔⢕⢕⢕⣧⢕⢕⣻⢇⣿⣿⣿⣧⢕⢕⢕⢱⢕⠕⢕⢕⠀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⢇⢕⢕⣱⢕⡏⢕⢕⢕⣼⣿⣿⣿⢕⢕⢕⢕⢕⢸⢇⢕⢕⢕⢇⢕⢕⢕⢕⢕⢕⢕⢕⢹⣿⣿⣿⣿⣿⣿⣿⣿⣿⣿⣿⣿⣿⣿⣿⣿⣿⣿⣿⣿⣿⣿⣿⣿⣿⣿⣿⣿⣿⣿⣿⣿⣿⣿⣿⣿⣿⣿⣿⣿⣟⣵⡷⢕⢕⢕⢕⢕⢕⣾⣿⠕⡎⢕⢕⢕⢹⢕⢕⢹⢕⢝⢝⢝⢝⢕⢕⢕⢸⢇⠀⢕⢕⢕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⢜⢔⢕⣱⡟⣾⢕⢕⢕⢱⣿⣿⣿⣿⢕⢕⢕⢕⢕⡸⢕⢕⢕⢕⢕⡕⢕⢕⢕⢕⢕⢕⢕⢕⢝⢿⣿⣿⣿⣿⣿⣿⣿⣿⣿⣿⣿⠑⠈⠙⢝⢏⢝⢝⢝⢝⢝⢝⢝⢹⢛⠙⠁⢸⣿⣿⣿⣿⣿⣿⣿⣿⣿⣿⣿⢟⢕⢕⢕⢕⢕⢕⢸⡿⡸⣰⢕⢕⢕⢕⢜⡕⢕⢸⢕⢕⢕⢕⢕⢱⢕⢕⢕⢕⢀⠀⢕⢕⠀⠀⠀⠀⠀⠀⠀⠀⠀⠀⠀⠀⠀⣿⣿⣿⣿⣿⣿⣿⣿⣿⣿⣿⣿⣿⣿⣿⣿⢅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⢕⢕⢱⣿⢇⢟⢕⢕⢕⣿⢿⢟⢝⢕⢕⢕⢕⢱⢕⠁⢇⢕⢕⢕⢕⢵⢕⢕⢕⢕⢕⢕⢕⢕⢕⢕⢹⢿⣿⣿⣿⣿⣿⣿⣿⣿⣿⡔⢔⢔⢕⢕⢕⢕⢕⢕⢕⢕⢕⢕⢕⢔⢔⣼⣿⣿⣿⣿⣿⣿⣿⣿⣿⢟⢕⢕⢕⢕⢕⢕⢕⢕⡿⢑⣣⢇⢕⢕⢕⢕⢕⢕⢕⢸⢕⢕⢕⢕⢕⢸⡕⢕⢕⢕⢕⠀⠁⢕⢕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⢀⢕⢕⢛⢿⢰⢇⢕⢕⢕⢕⠕⡕⢕⢕⢕⢕⢕⢕⢕⢱⡫⢕⢕⢕⢕⢕⠕⢕⢕⢑⢕⢕⢕⢕⢕⢕⢕⢕⢝⢻⢿⣿⣿⣿⣿⣿⣿⣿⣷⣵⣕⣕⢕⡕⣕⢕⢕⢕⡕⣑⣱⣵⣾⣿⣿⣿⣿⣿⣿⣿⢿⢏⢕⢕⢕⢕⢕⢕⢕⢕⢕⣼⢇⢸⡏⢕⢕⢕⢕⢕⢕⢕⢕⢱⢕⢕⢜⢏⢱⠕⡕⢕⢕⢕⢕⢄⢄⢕⢕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⢀⢕⢕⢔⣕⡕⢇⢕⢕⢕⡔⢟⢇⢕⢕⢕⢕⢕⢕⢜⢕⢕⢹⠕⢕⢕⢕⢕⢕⢗⡕⢕⢕⢕⢕⢕⢕⢕⢕⢕⢕⢕⢕⢝⢟⢿⣿⣿⣿⣿⣿⣿⣿⣿⣿⣿⣿⣶⣿⣿⣿⣿⣿⣿⣿⣿⣿⣿⡿⢟⢏⢕⢕⢕⢕⢕⢕⢕⢕⢕⢕⢕⢱⢟⢕⡝⢕⢕⢕⢕⢕⢕⢕⢕⢕⢔⢕⣷⣕⡕⢜⢕⠳⢕⢕⢕⢕⡑⡕⢕⢕⢄⢀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⢷⢗⢇⢕⢕⢕⢕⢱⣑⡪⡇⡧⢕⢕⢕⢕⣱⣵⣾⣿⣃⢕⢕⢕⢕⢕⢕⢕⢑⡕⢕⢕⢕⢕⢕⢜⢕⢕⢕⢕⢕⢕⢕⢕⢕⢕⢕⢕⢕⢕⢕⢕⢝⢟⢿⢿⣿⣿⣿⣿⣿⣿⣿⣿⣿⣿⣿⣿⣿⢿⢟⢏⢕⢕⢕⢕⢕⢕⢕⢕⢕⢕⢕⢕⢕⢕⢕⡟⢕⢜⢕⢕⢕⢕⢕⢕⢕⢕⢕⢕⢕⢕⣿⣿⣿⣷⣕⢕⢕⢕⢕⢕⢕⡥⡑⢕⢕⢕⢇⢕⢕⢝⢑⢑⠑⠑⠑⠁⠜⠝⢟⢟⢻⢟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⡿⢟⢟⢝⢕⢕⢕⢕⢕⢕⢕⢕⢕⢞⢷⣽⡇⡇⢕⢕⣿⣿⣿⣿⣿⣿⢿⢕⢕⢕⢕⢕⢕⢕⢕⢕⢕⢕⢕⢕⢕⢕⢕⢕⢕⢕⢕⢕⢕⢕⢕⢕⢕⢕⢕⢕⢕⢕⢕⢕⢕⢕⢜⢝⢻⢿⣿⣿⣿⣿⣿⢿⢟⢝⢕⢕⢕⢕⢕⢕⢕⢕⢕⢕⢕⢕⢕⢕⢕⢕⢕⢕⡜⢕⢱⢕⢕⢱⢕⢕⢕⢕⢕⢕⢕⢕⢕⢕⢝⢿⣿⣿⣿⣿⢕⢕⢕⢕⣵⣱⢇⢕⢕⢕⢗⢕⢕⢕⢕⢕⢕⢔⢄⢄⢀⠀⠀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⢟⢝⢕⢕⣕⣑⣵⣵⣷⣿⣿⣇⢕⢕⢕⢸⣿⣷⡕⢕⢕⢕⢕⢝⢟⢏⢝⠕⠕⢕⢕⠀⢑⢕⢕⢕⣵⢕⢱⢕⢕⢕⢕⢕⢕⢕⢕⢕⢕⢕⢕⢕⢕⢕⢕⢕⢕⢕⢕⢕⢕⢕⢕⢕⢕⢕⢕⢕⢕⢝⢝⢕⢕⢕⢕⢕⢕⢕⢕⢕⢕⢕⢕⢕⢕⢕⢕⢕⢕⢕⢕⢕⢕⢜⢕⣱⣿⢕⢕⢸⡕⢕⢕⢕⢕⢕⢕⠑⠕⠕⢕⢕⢜⢝⢝⢻⢕⢕⢕⢑⠝⠵⠷⢕⢕⢕⢕⠀⠁⠀⠀⠁⠁⠑⠑⠕⢕⢔⢄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⢱⣵⣾⣿⣿⣿⣿⣿⣿⣿⣿⣿⢕⢕⢕⣿⣿⣿⣷⢕⢕⢕⢕⢕⢕⢕⢕⢕⢕⢕⢕⢀⢕⢕⣱⣿⣿⡇⢕⢗⢕⢕⢕⢕⢕⢕⢕⢕⢕⢕⢕⢕⢕⢕⢕⢕⢕⢕⢕⢕⠕⠁⢕⢕⢕⢕⢕⢕⢕⢕⢕⢕⢕⢕⣥⣾⡇⢕⢁⠑⠕⢕⢕⢕⢕⢕⢕⢕⢕⢕⢕⢕⢕⠱⣾⣿⣿⢕⢕⢔⡕⢕⢕⢕⢕⢕⢕⠀⢔⢕⢕⢕⢕⢕⢕⢕⢕⢕⢕⠀⠀⠀⠀⠀⢕⢕⠀⠀⠀⠀⠀⢀⢀⢀⠀⠀⠀⠀⠕⢕⢰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⣿⣿⣿⣿⣿⣿⡕⠕⢱⣿⣿⣿⣿⡇⢕⢕⠀⢕⢕⢕⢕⢕⢕⢕⢕⢕⢕⢱⣿⣿⣿⣧⢕⡕⢱⢕⢕⢕⢕⢕⢕⢕⢕⢕⢕⢕⢕⢕⣵⣷⣷⠷⠂⠀⠀⢄⢕⢕⢕⢕⢕⣕⣑⣕⣱⣥⣷⣿⣿⣿⡇⢕⢕⢀⠀⠀⠑⠕⢕⢕⢕⢕⢕⢕⢕⢕⢕⢜⣿⣿⣟⢕⢕⢕⡇⢕⢕⢕⢕⢕⠕⠀⢕⢕⢕⢕⢕⢕⢕⢕⢕⢕⢱⣿⡇⠀⠀⠀⠁⠑⠀⠀⠀⠀⠀⢕⢕⢕⠀⠀⠀⠀⠀⢕⢕⢻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⣿⡇⠀⢸⣿⣿⣿⣿⣿⢕⢕⠀⠁⢕⢕⢕⢕⢄⠕⢕⢕⢕⢸⣿⣿⣿⣿⢕⢹⣣⡕⢕⢕⢕⢕⢕⢕⢕⢕⢕⢕⢕⢸⠟⠋⠁⠀⠀⠀⢔⢕⢕⢕⠕⣵⣿⣿⣿⣿⣿⣿⣿⣿⣿⣿⡇⢕⢕⢕⠄⠀⠀⠀⠀⠁⢕⢕⢕⢕⢕⢕⢕⢅⣿⣿⢇⢕⢕⢕⢇⢕⢕⢕⢕⢕⠀⢀⢕⢕⢕⢕⢕⢕⢕⢕⢕⢕⢘⠛⠃⠀⠀⠀⠀⠀⠀⠀⠀⠀⠀⢕⢕⢕⠀⠀⠀⢀⣠⣵⡕⢜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⠕⢸⢿⢿⢿⢿⣿⣿⣿⣿⣿⣿⣿⣷⠐⣼⣿⣿⣿⣿⣿⣧⡕⠀⠀⢕⢕⢕⢕⢕⠀⠁⢔⢕⢸⣿⣿⢣⣶⠆⢸⣏⢾⢇⢕⢕⢕⢕⢕⢕⢕⢕⠑⠁⠀⠀⠀⠀⠀⠀⠀⢕⢕⢕⢕⢰⣿⣿⣿⣿⣿⣿⣿⣿⣿⣿⣿⡇⢕⢕⢕⢔⠀⠀⠀⠀⠀⠀⢕⢕⢕⢕⢕⢕⢔⡹⡿⢕⢕⢕⢕⢕⢕⢕⢕⢕⠁⢔⢕⠑⠑⢀⢕⢕⢕⢕⠕⠀⢔⣕⣀⠁⠀⠀⠀⠀⠀⢐⣁⣄⣔⡄⢕⢕⢕⢱⣾⣿⣿⣿⣿⣧⢕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⢔⢕⢕⢕⢕⢕⣿⣿⣿⣿⣿⣿⣿⣿⠀⣿⣿⣿⣿⣿⣿⣿⣿⣷⣦⡕⢕⢕⢕⠑⠀⠀⡔⢕⣕⣾⣿⢸⢅⠀⢕⣿⡩⣧⢕⢕⢕⢕⢕⢕⢕⠑⠀⠀⠀⠀⠀⠀⠀⠀⠀⢕⢕⢕⢕⣸⣿⣿⣿⣿⣿⣿⣿⣿⣿⣿⣿⡇⢕⢕⢕⢕⠀⠀⠀⠀⠀⠀⠁⢕⢕⢕⢕⢕⢕⢨⢇⢕⠕⢕⢕⢕⢕⢕⢕⢕⢕⢕⠄⠀⠀⢕⢕⢕⢕⢕⣠⣷⣿⣿⣿⣶⡖⢆⠀⠐⠐⠘⠙⠙⠙⠑⢕⢕⢕⠘⠙⠙⠙⠙⠛⢟⡕⢻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⠕⢕⢕⢕⢕⢕⠀⠀⠀⠀⢕⢕⢕⢕⢕⢕⢕⢕⢕⢕⢕⢕⣿⣿⣿⣿⣿⣿⣿⣿⡕⣿⣿⣿⣿⣿⣿⣿⣿⣿⣿⣷⢕⢕⢕⢕⠀⠀⣧⢕⢿⣟⣯⣼⣵⢔⡕⣿⣷⣷⢕⢕⢕⢕⢕⢕⢕⠀⠀⠀⠀⠀⠀⠀⠀⠀⠀⢕⢕⢕⢕⣿⣿⣿⣿⣿⣿⣿⣿⣿⣿⣿⣿⡇⢕⢕⢕⢕⠀⠀⠀⠀⠀⠀⠀⠀⠕⢕⢕⢕⢕⠁⢀⢄⢄⢄⢀⠁⠕⢕⠕⠕⠕⠑⠀⠀⠀⠁⠁⠁⠁⠺⢿⣿⣿⣿⣿⣿⣷⡕⠑⡄⢀⣄⡀⠀⠀⠀⢕⢕⢕⠀⣀⣀⣐⣔⣕⣼⣧⢱⣾⣿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⢕⢕⢕⢕⢕⢕⢕⢕⢕⢕⢕⢕⣿⣿⣿⣿⣿⣿⣿⣿⣧⣿⣿⣿⣿⣿⣿⣿⣿⣿⣿⣿⣷⣧⣵⣕⡀⣰⣵⣾⣿⣿⣿⣿⣿⡕⢕⣿⡩⢍⡕⢕⢕⢕⢕⢕⢑⠀⠀⠀⠀⠀⠀⠀⠀⠀⠀⢕⢕⢕⢡⣿⣿⣿⣿⣿⣿⣿⣿⣿⣿⣿⡏⢕⢕⢕⢕⢕⠀⠀⠀⠀⠀⠀⠀⠀⠀⠁⠑⠑⠑⠁⠕⢕⠕⠑⠁⠀⠀⠀⠀⠀⠀⠀⠀⠀⠀⠀⠀⠀⠀⠀⠀⢈⣿⣿⣿⣿⡿⢃⠀⢣⣿⣿⣷⣴⣴⡔⠁⣵⣵⣴⣿⣿⣿⣿⣿⣿⣿⢸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⢑⢅⢕⢕⢕⢕⢕⢕⢕⢕⢕⢕⢕⠀⠀⠀⠀⠀⢕⢕⢕⢕⢕⢕⢕⢕⢕⢕⢕⣿⣿⣿⣿⣿⣿⣿⣿⣿⣿⣿⣿⣿⣿⣿⣿⣿⣿⣿⣿⣿⣿⣿⣫⣾⣿⣿⣿⣿⣿⣿⣿⣿⢇⢕⣿⡏⢄⢕⢕⢕⢕⢕⢕⠀⠀⠀⠀⠀⠀⠀⠀⠀⠀⠀⠕⢕⢕⢐⢿⣿⣿⣿⣿⣿⣿⣿⣿⣿⣿⢅⢕⢕⢕⢕⠐⠀⠀⠀⠀⠀⠀⠀⠀⠀⠀⠀⢔⢄⢄⠀⠀⠀⠀⠀⠀⠀⠀⠀⠀⠀⠀⠀⠀⠀⠀⠀⠀⠀⠀⠀⠈⠻⢿⢿⣿⡇⢕⢅⢕⣿⣿⣿⣿⣿⡇⠀⣿⣿⣿⣿⣿⣿⣿⣿⣿⣿⣿⣿⡏⢝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⠀⢕⢕⢕⢕⢕⢕⢕⢕⢕⢕⣿⣿⣿⣿⣿⣿⣿⣿⣿⣿⣿⣿⣿⣿⣿⣿⣿⣿⣿⣿⣿⡿⣱⣿⣿⣿⣿⣿⣿⣿⣿⣿⣿⢕⢱⣿⢜⢕⢕⢕⢕⢕⢕⢕⠀⠀⠀⠀⠀⠀⠀⠀⠀⠀⠀⠀⣕⣅⣗⣾⣿⣿⣿⣿⣿⣿⣿⣿⡟⡀⠁⠕⣕⣕⡕⠀⠀⠀⠀⠀⠀⠀⠀⠀⠀⠀⠀⢕⢕⠕⠀⠀⠀⠀⠀⠀⠀⠀⠀⠀⠀⠀⠀⠀⠀⠀⠀⠀⠀⠀⠀⠀⠀⠀⠀⠀⠁⠀⠀⠀⠀⠁⠙⠛⠻⢇⠀⢿⣿⣿⣿⣿⣿⣿⣿⣿⣿⣿⣿⡇⢕⢕⢕⢸⢻⢻⢿⣿⣿⣿⣿⣿⡟⢝⢝⢟⢻⢿⣿⣿⣿⣿⣿⣇⢜⣿⣿⢿⢟⢏⣕⣵⣿⣿⣿⣿⣿⣿⣿⣿⣿⣿⣿⣿⣿⠀</a:t>
            </a:r>
            <a:br/>
            <a:r>
              <a:t>⢕⢕⢕⢕⢕⢕⢕⢕⢕⢕⢕⢕⢕⢕⢕⢕⢕⢕⢕⣕⣕⢕⢕⢕⢕⢕⢕⢕⢕⢕⢕⢕⢕⢕⢕⠕⠑⠁⠕⠀⠀⠀⠀⠀⠀⠕⢕⢕⢕⢕⢕⢕⢕⢕⢕⢿⢿⢿⢿⢿⢿⢿⢿⢿⢿⢿⢿⢟⢟⢟⢟⢟⢟⢟⢟⢟⣱⣿⣿⣿⣿⣿⣿⣿⣿⣿⣿⢕⢇⢸⡏⢅⢕⢕⢕⢕⢕⢕⠕⠀⠀⠀⠀⠀⠀⠀⠀⠀⠀⠀⠀⠸⣿⣿⣿⣿⣿⣿⣿⣿⣿⣿⣿⣿⣾⣿⣿⣿⢿⠑⠀⠀⠀⠀⠀⠀⠀⠀⠀⠀⠀⠀⠁⠁⠀⠀⠀⠀⠀⠀⠀⠀⠀⠀⠀⠀⠀⠀⠀⠀⠀⠀⠀⠀⠀⠀⠀⠀⠀⠀⠀⠀⠀⠀⠀⠀⠀⠀⠀⠀⠀⠀⠈⢟⢟⢟⢟⢟⢟⢟⢟⢟⢟⢟⢻⢕⢕⢕⢜⢸⡇⠑⢘⢝⣿⣿⣿⢕⢕⢕⢕⢕⢕⢜⢝⢻⢿⣿⣿⡇⢕⣕⣕⡕⢻⣿⣿⣿⣿⣿⣿⣿⣿⣿⣿⣿⣿⣿⣿⣿⠀</a:t>
            </a:r>
            <a:br/>
            <a:r>
              <a:t>⢕⢕⢕⢕⢕⢕⢕⢕⢕⢕⢕⢕⢕⢕⢕⢕⢕⢕⢸⣿⣿⢕⢕⢕⢕⢕⢑⢕⢕⢕⢕⢕⢕⢕⢕⠀⠀⠀⠀⠀⠀⠀⠀⠀⠀⠀⢕⢕⢕⢕⢕⣕⣵⣷⣾⣾⣷⣷⣾⣷⣧⣕⡕⢕⢕⢕⢕⢕⢕⢕⢕⢕⢕⢕⢕⢱⣿⣿⣿⣿⣿⣿⣿⣿⣿⣿⡿⢕⢕⡸⢕⢕⢕⢕⢕⢕⢕⢕⠀⠀⠀⠀⠀⠀⠀⠀⠀⠀⠀⠀⠀⠀⢜⢽⣿⣿⣿⣿⣿⣿⣿⣿⣿⣿⣿⣿⡿⢕⢕⠀⠀⠀⠀⠀⠀⠀⠀⠀⠀⠀⠀⠀⠀⠀⠀⠀⠀⠀⠀⠀⠀⠀⠀⠀⠀⠀⠀⠀⠀⠀⠀⠀⠀⠀⠀⠀⠀⠀⠀⠀⠀⠀⠀⠀⠀⠀⠀⠀⠀⠀⠀⠀⠀⠑⢕⠕⢕⢕⢕⢕⢕⢕⢕⢕⢸⢕⢕⢕⢕⢸⣯⠁⣐⡇⣿⣿⢇⢕⢕⢕⢕⢕⢕⢕⢕⢕⢕⢜⢹⣇⢕⣿⣿⢇⢸⣿⣿⣿⣿⣿⣿⣿⣿⣿⣿⣿⣿⣿⣿⣿⠀</a:t>
            </a:r>
            <a:br/>
            <a:r>
              <a:t>⢕⢕⢕⢕⢕⢕⢕⢕⢕⢕⢕⢕⢕⢕⢕⢕⢕⢕⢸⣿⡿⢕⢕⢕⢕⢕⢕⢑⠑⠁⠁⠕⢕⢕⠕⠀⠀⠀⠀⠀⠀⠀⠀⠀⠀⠀⢕⣱⣵⣷⣿⣿⣿⡿⢿⢟⢏⢝⢝⢕⢕⢕⢕⢕⢕⢕⢕⢕⢕⢕⢕⢕⢕⢕⢕⣿⣿⣿⣿⣿⣿⣿⣿⣿⣿⣿⢕⢕⢸⢕⢕⢕⢕⢕⢕⢕⢕⢕⠀⠀⠀⠀⠀⠀⠀⠀⠀⠀⠀⠀⠀⠀⠁⢅⢹⣿⣿⣿⣿⣿⣿⣿⣿⣿⣿⠟⠑⠁⠀⠀⠀⠀⠀⠀⠀⠀⠀⠀⠀⠀⠀⠀⠀⠀⠀⠀⠀⠀⠀⠀⠀⠀⠀⠀⠀⠀⠀⠀⠀⠀⠀⠀⠀⠀⠀⠀⠀⠀⠀⠀⠀⠀⠀⠀⠀⠀⠀⠀⠀⠀⠀⠀⠀⠀⠁⠻⣿⣧⣕⡕⢕⢕⢕⢕⢸⢕⢕⢕⢕⢸⣿⣵⣿⣷⣿⢏⠀⠀⠀⢕⢕⢕⢕⢕⢕⢕⢕⢕⣸⣿⢕⣿⣿⢕⣜⡿⢿⣿⣿⣿⣿⣿⣿⣿⣿⣿⣿⣿⣿⣿⠀</a:t>
            </a:r>
            <a:br/>
            <a:r>
              <a:t>⢕⢕⢕⢕⢕⢕⢕⢕⢕⢕⢕⢕⢕⢕⢕⢕⢕⢕⢜⣿⡇⢕⢕⢕⢕⢕⢕⢕⢔⠀⠀⠀⠀⠀⠀⢄⢄⢀⠀⠀⠀⠀⠄⣄⣴⣾⣿⣿⣿⢿⢟⢝⢕⢕⢕⢕⠕⠕⠕⠕⠕⢕⢕⢕⢕⢕⢕⠕⠕⠕⢕⢕⢕⢕⣼⣿⣿⣿⣿⣿⣿⣿⣿⣿⣿⡏⢕⡕⢌⢕⢕⢕⢕⢕⢕⢕⢕⠕⠀⠀⠀⠀⠀⠀⠀⠀⠀⠀⠀⠀⠀⠀⠀⠁⢹⣿⣿⣿⣿⣿⣿⣿⢿⠋⠁⠀⠀⠀⠀⠀⠀⠀⠀⠀⠀⠀⠀⠀⠀⠀⠀⠀⠀⠀⠀⠀⠀⠀⠀⠀⠀⠀⠀⠀⠀⠀⠀⠀⠀⠀⠀⠀⠀⠀⠀⠀⠀⠀⠀⠀⠀⠀⠀⠀⠀⠀⠀⠀⠀⠀⠀⠀⠀⠀⠀⠀⠙⢿⣿⣿⣷⣵⣕⢕⢸⢕⢕⢕⢕⢸⣿⣿⡟⢟⢏⠀⠀⠀⠀⢕⢕⢕⢕⠕⠑⠑⢑⢕⢿⣿⢕⣿⣿⢕⣿⣿⣷⣾⣽⣟⡿⣿⣿⣿⣿⣿⣿⣿⣿⣿⠀</a:t>
            </a:r>
            <a:br/>
            <a:r>
              <a:t>⢕⢕⢕⢕⢕⢕⢕⢕⢕⢕⢕⢕⢕⢕⢕⢕⢕⢕⢕⣝⣕⢕⢕⢕⢕⢕⢕⢕⢕⢔⠀⠀⠀⠀⢕⢕⢕⠑⠀⠀⢀⣠⣾⣿⣿⡿⢟⢝⢕⢕⢕⢕⢕⢕⢕⢕⢔⠀⠀⠀⠀⠀⠀⠁⠑⠑⠑⠀⠀⠀⠀⠀⠐⢸⣿⣿⣿⣿⣿⣿⣿⣿⣿⣿⣿⢇⣸⢗⢇⢕⢕⢕⢕⢕⢕⢕⢕⠀⠀⠀⠀⠀⠀⠀⠀⠀⠀⠀⠀⠀⠀⠀⠀⠀⠑⠙⠛⠛⠙⠙⠙⠁⠀⠀⠀⠀⠀⠀⠀⠀⠀⠀⠀⠀⠀⠀⠀⠀⠀⠀⠀⠀⠀⠀⠀⠀⠀⠀⠀⠀⠀⠀⠀⠀⠀⠀⠀⠀⠀⠀⠀⠀⠀⠀⠀⠀⠀⠀⠀⠀⠀⠀⠀⠀⠀⠀⠀⠀⠀⠀⠀⠀⠀⠀⠀⠀⠀⠁⠜⢝⢻⣿⣿⣿⣮⣕⡕⢕⢕⢜⢻⢿⢇⠕⠀⠀⠀⠀⠀⠑⠕⠕⠑⠀⠀⢀⢔⢕⠀⠀⢕⣷⣵⢕⢸⣿⣿⣿⣿⣿⣿⣷⣮⣽⣛⢿⣿⣿⣿⣿⠀</a:t>
            </a:r>
            <a:br/>
            <a:r>
              <a:t>⢕⢕⢕⢕⢕⢕⢕⢕⢕⢕⢕⢕⢕⢕⢕⢕⢕⢕⢸⢿⢿⢕⢕⢕⢕⢕⢕⢕⢕⢕⢔⠀⠀⠀⠀⠀⠀⠀⢄⣴⣿⣿⣿⡿⢏⢕⢕⢕⢕⢕⢕⢕⢕⢕⢕⢕⢑⠀⠀⠀⠀⠀⠀⠀⠀⠀⠀⠀⠀⠀⠀⠀⠀⣾⣿⣿⣿⣿⣿⣿⣿⣿⣿⣿⡟⢱⣿⡷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⢝⢻⢿⣿⣿⣧⣕⢕⢕⢕⠕⠀⠀⠀⠀⠀⠀⠀⠀⠀⠀⠀⢀⢕⢕⢕⢄⢀⢕⢝⢝⢕⢈⠙⠻⢿⣿⣿⣿⣿⣿⣿⣿⣿⣿⣿⣿⣿⠀</a:t>
            </a:r>
            <a:br/>
            <a:r>
              <a:t>⢕⢕⢕⢕⢕⢕⢕⢕⢕⢕⢕⢕⢕⢕⢕⢕⢕⢕⢕⢕⢕⢕⢕⢕⢕⢕⢕⢕⢕⢕⢕⢕⠀⠀⠀⠀⠀⣰⣿⣿⣿⡿⢏⢕⢕⢕⢕⢕⢕⢕⢕⢕⢕⢕⢕⢕⢕⠀⠀⠀⠀⠀⠀⠀⠀⠀⠀⠀⠀⠀⠀⠀⠀⠀⠉⠛⠻⢿⣿⣿⣿⣿⣿⣿⠕⣿⣿⢇⢕⢕⢕⢕⢕⢕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⢑⢕⢕⢕⢕⢕⢕⢝⢿⣿⣿⣷⣵⡑⠀⠀⠀⠀⢔⢕⢕⠀⠀⠀⠀⢄⢕⢕⢕⢕⢕⢕⢕⢕⢕⢕⢕⢄⢔⢕⢕⢝⢟⢿⣿⣿⣿⣿⣿⣿⣿⣿⠀</a:t>
            </a:r>
            <a:br/>
            <a:r>
              <a:t>⢕⢕⢕⢕⢕⢕⢕⢕⢕⢕⢕⢕⢕⢕⢕⢕⢕⢕⢕⢕⢕⢕⢕⢕⢕⢕⢕⢕⢕⢕⢕⢕⢕⠀⠀⠀⢸⣿⣿⣿⢏⢕⢕⢕⢕⢕⢕⢕⢕⢕⢕⢕⢕⢕⢕⢕⠕⠀⠀⠀⠀⠀⠀⠀⠀⠀⠀⠀⠀⠀⠀⠀⠀⠀⠀⠀⠀⠀⠀⠉⠝⢿⣿⢇⣵⣿⣟⢕⢕⠕⠑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⢜⢻⣿⣿⣿⣦⡀⠀⠀⠁⠑⠑⠀⠀⠀⢰⣿⢕⢕⢕⢕⢕⢕⢕⢕⢕⢕⢕⢕⢕⢕⢕⢕⢕⢕⢕⢝⢝⢻⣿⣿⣿⣿⠀</a:t>
            </a:r>
            <a:br/>
            <a:r>
              <a:t>⢕⢕⢕⢕⢕⢕⢕⢕⢕⢕⢕⢕⢕⢕⢕⢕⢕⢕⢕⢕⢕⢕⢕⢕⢕⢕⢕⢕⢕⢕⢕⢕⢕⢕⠀⠀⠘⣿⡿⢇⢕⢕⢕⢕⢕⢕⢕⢕⢕⢕⢕⢕⢕⢕⢕⠀⠀⠀⠀⠀⠀⠀⠀⠀⠀⠀⠀⠀⠀⠀⠀⠀⠀⠀⠀⠀⠀⠀⠀⠀⠀⠀⠑⢕⠜⠋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⢕⢕⢕⢕⢕⢕⢕⢕⢝⢿⣿⣿⣿⢆⢀⠀⠀⠀⠀⠀⢰⣾⣿⢕⢕⢕⢕⢕⢕⢕⢕⢕⢕⢕⢕⢕⢕⢕⢕⢕⢕⢕⢕⢕⢕⢕⢕⢕⢕⠀</a:t>
            </a:r>
            <a:br/>
            <a:r>
              <a:t>⠑⠑⠑⠑⠑⠑⠑⠑⠑⠑⠑⠑⠑⠑⠑⠑⠑⠑⠑⠑⠑⠑⠑⠑⠑⠑⠑⠑⠑⠑⠑⠑⠑⠑⠑⠀⠀⠛⠁⠀⠑⠑⠑⠑⠑⠑⠑⠑⠑⠑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⠑⠘⠛⠛⠛⠑⠑⠀⠀⠀⠀⠐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⡾⢱⣿⣿⣿⣿⣿⣿⣿⣿⣿⣿⣿⣿⣿⣿⣿⣿⣿⣿⣿⣧⢹⢿⡇⢿⡕⢜⠛⠛⠛⠛⠛⢛⢑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⡿⢕⢕⣾⢇⣼⣿⣿⣿⣿⣿⣿⣿⣿⣿⣿⣿⣿⣿⣿⣿⣿⣿⣿⣿⢟⠃⠑⢕⢜⣿⡕⢇⠀⠀⢀⢄⢀⠁⠀⠀⠀⠀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⣸⡏⢕⣿⣿⣿⣿⣿⣿⣿⣿⣿⣿⣿⣿⣿⣿⣿⣿⣿⣿⣿⡏⠀⠀⠀⠀⢕⢹⣷⡕⢜⠕⢔⠁⠁⠀⠀⠀⠀⠀⠀⠁⠙⠛⠟⠿⣿⣿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⣿⣿⢕⢕⢱⣿⢇⢸⢿⢟⢟⢏⢝⢝⢝⢕⢝⢝⢝⢝⢝⢝⢕⡕⢕⢜⠝⢅⠀⠀⠀⠀⠀⢕⣻⣧⢌⣇⢕⠀⠀⠀⠀⠀⠀⠀⠀⠀⠀⢀⠀⠀⠌⢻⣿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⣿⢇⢕⢕⣿⡏⢕⢸⢜⣇⣱⢜⢇⢕⢕⢕⢕⢕⢑⣵⣵⣷⣾⢟⢻⢷⣷⣷⢀⠀⠀⠀⠀⢕⠸⣿⡇⢹⡕⠀⠀⠀⠀⠀⠀⠀⠀⠀⢄⠕⠀⠀⠀⠁⠹⣿⣿⣿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⣿⣿⣿⢏⢐⢕⢰⣟⢕⢕⣷⢞⢏⣕⣵⣷⡕⢕⢕⢕⢕⢕⢕⢝⢝⢝⢕⢕⢕⢜⢻⣧⢀⠀⠀⠀⢕⢜⣿⣿⡐⣕⡄⠀⠀⠀⠀⠀⠀⠀⢄⢕⠀⠀⠀⠀⠀⠀⠑⢝⢿⣿⣿⣿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⣿⣿⡿⣫⢗⡜⣪⢕⣿⡇⢕⢰⠕⣱⣾⣿⡿⢏⢕⢕⢕⢕⢕⢕⢕⢕⢕⢕⢕⢕⢕⢕⢕⢍⢷⡀⠀⠀⠀⢕⣿⣿⣯⢺⡣⠀⠀⠀⠀⠀⠀⠀⠑⢀⠀⠀⠀⠀⠀⠀⠀⠀⠐⠌⢟⢿⣿⣿⣿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⣿⣿⣿⢟⡵⢞⢔⢱⢕⢷⣽⣿⢇⢕⢱⣼⣿⣿⢟⢕⢕⢕⢕⢕⢕⢕⢕⢕⢕⢕⢕⢕⢕⢕⣇⢕⢕⢕⢱⣄⠀⠀⢕⢾⣿⣿⣿⣽⡇⠀⠀⠀⠀⠀⠀⠀⠑⠐⠀⠀⢄⢀⠀⠀⠀⠀⠀⠀⠑⠜⢝⠻⢿⣿⣿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⣿⣿⢿⢟⣵⢟⢅⠜⡅⡔⢸⣿⣿⣿⢕⢕⢸⣿⣿⢏⢕⢕⢱⡕⢕⢕⣑⣵⣕⢕⢕⢕⢕⢕⢕⢕⣾⣧⠕⢺⣧⢹⣆⠀⢕⢰⣿⣿⣿⣿⡕⠀⠀⠄⠔⠑⠔⢄⢕⢄⢄⢕⢕⢕⠀⠀⠀⠀⠀⠀⠀⠀⠀⠑⠕⢹⣿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⣿⣿⢟⡵⢟⢕⢕⣑⣾⢧⢕⣼⣿⣿⡇⢕⢕⣿⡿⠕⣕⣑⣵⣿⣷⣾⣿⣿⣿⣿⣿⣷⣾⣾⣵⣾⣿⣿⣿⡇⢏⣿⣷⡌⢕⢕⢸⣿⣿⣿⣿⡧⢕⠀⠀⠀⠐⠀⠁⠕⢕⢕⢕⢕⠁⠀⢄⢕⠕⠀⠀⠀⠀⠀⠀⠀⣸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⣿⣿⢟⣵⢟⢕⢕⢕⣼⣿⢟⢜⢕⡍⣽⣿⡇⢕⢕⡟⣡⣿⣿⣿⣿⣿⣿⣿⣿⣿⣿⣿⣿⣿⣿⣿⣿⣿⣿⣿⣿⣿⢜⢺⣿⣷⢕⢕⢕⣿⣿⣿⣿⡝⢕⠀⠀⠀⠀⠀⠀⠀⠁⢕⢕⠀⠀⠀⠀⠀⠀⠀⠀⠀⠀⠀⣠⣼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⣿⡿⣫⣾⢇⢕⢕⣡⣿⡿⣣⡇⡇⢕⢇⣿⣿⡇⢕⢕⣱⣿⣿⣿⣿⣿⣿⣿⣿⣿⣿⣿⣿⣿⣿⣿⣿⣿⣿⣿⣿⣿⣿⡕⢌⢹⣿⢕⢕⢕⢸⣿⣿⡟⡇⢕⢄⠀⠀⠀⠀⠐⢄⢄⢁⠁⠀⠀⠀⠀⠀⠀⠀⠀⠀⢀⠀⢸⣿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⣿⡿⣵⡿⢕⢕⢕⣼⣿⡟⣵⣿⣇⡇⢕⠕⣿⣿⡇⢕⢕⢸⣿⣿⣿⣿⣿⣿⣿⣿⣿⣿⣿⣿⣿⣿⣿⣿⣿⣿⣿⣿⣿⣿⡇⢕⢔⢇⢕⢕⢕⣿⣿⣿⣿⢘⡕⢕⠀⠀⠀⢄⠔⢄⢀⠑⠔⠕⠔⢔⢄⢔⠔⠄⠔⠑⡅⢔⣿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⣿⡟⣼⣿⢕⢕⢱⣾⣿⢏⣼⣿⡟⢸⡇⢡⢸⣿⡟⡔⢕⢕⢜⣿⣿⢻⣿⣿⣿⣿⣿⣿⣿⣿⣿⣿⣿⣿⣿⣿⣿⣿⣿⣿⣿⡇⢕⢕⢕⢕⢕⢕⣿⣿⣿⣿⢜⢇⢕⠀⠀⠀⢕⢕⢕⢕⢕⢕⣶⣔⢔⣄⢄⣄⢰⠆⠇⢵⣾⣿⣿⣿⣿⣿⣿⣿⣿⣿⣿⣿⣿⣿⣿⣿⣿⣿⣿⣿⣿⣿⣿⣿⣿⣿⣿⣿⣿⣿⣿⣿⣿⣿⣿⣿⣿⣿⣿⣿⣿⣿⣿⣿⣿⣿⣿⣿⣿⣿⣿⣿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⣭⣽⡟⣼⣿⢇⢕⣱⣿⣿⢏⣾⣿⢏⢕⢸⡇⢕⠜⢜⣼⣧⢕⢕⢕⢜⢇⣾⣿⣿⣿⣿⣿⣿⣿⣿⣿⣿⣿⣿⣿⣿⣿⣿⣿⣿⣿⡇⢕⢕⢕⢕⢕⢕⣽⣿⣿⣿⢕⢕⠕⠀⠀⠀⠑⠕⢜⢇⠕⠕⢜⢝⢜⢱⡅⠀⠀⠀⠄⢈⢷⣷⣷⣷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⢿⠿⣹⡿⡎⢕⣱⣿⣿⢫⣿⡿⢝⢕⢕⢸⡇⠁⢄⣼⣿⣧⢕⢕⢕⢕⣸⣿⣿⣿⣿⣿⣿⣿⣿⣿⣿⣿⣿⣿⣿⣿⣿⣿⣿⣿⣿⡇⢕⢕⢕⢕⢕⢄⣿⣿⣿⡿⠕⠁⠀⠀⠀⠀⠀⠀⠀⠀⠁⠀⠀⠀⠁⠕⠏⡆⠀⢄⡕⠜⠘⢑⢍⠟⠟⠟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⠀⢡⣿⡹⢕⣱⣿⣿⢣⣿⡿⢕⢕⢕⢕⢜⢑⣅⣼⣿⣿⣯⡕⢕⢕⢱⣿⣿⣿⣿⣿⣿⣿⣿⣿⣿⣿⣿⣿⣿⣿⣿⣿⣿⣿⢿⣿⡇⢕⠑⢕⠕⠕⠜⠝⠋⠁⠀⠀⠀⠀⢔⢄⢀⠀⠀⠀⠀⠀⠀⠀⠀⠀⠀⠀⠙⠎⢇⠕⠐⢀⠕⠕⠅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⣷⣷⣷⣷⣷⣷⢕⣿⣯⢕⣱⣿⣿⢇⣾⡿⢕⢕⢕⢕⢕⢕⢾⡿⣿⣿⣿⣿⣧⢕⢕⢸⣿⣿⣿⣿⣿⣿⣿⣿⣿⣿⣿⣿⣿⣿⣿⣿⣿⣿⣿⡼⣿⡇⢕⢄⠁⠀⠀⠀⠀⠀⠀⠀⠀⠀⢔⢕⢕⢕⠕⢕⢔⡄⣀⠀⠀⠀⠀⠀⠀⠔⢄⢁⢁⢄⢔⢅⠁⠁⣠⣾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⣿⣿⣿⢿⢿⢟⢏⢝⢕⣸⣿⡏⢱⣿⣿⡏⣾⡿⢕⢕⢕⢕⢕⢕⢕⢘⢑⢻⢻⢿⣿⣧⢕⢕⣿⣿⣿⣿⣿⣿⣿⣿⣿⣿⣿⣿⣿⣿⣿⣿⣿⣿⣿⣿⡕⣿⣇⢕⢕⠀⠀⠀⠀⠀⠀⠀⠀⠀⢀⢕⢕⢕⢕⢜⣿⣿⣧⢹⣿⡔⢄⢀⠀⠀⠀⠀⠑⠑⠑⢀⢄⢴⣾⣿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⣿⣿⣫⡆⢕⢜⣕⢕⢕⢕⣿⣻⢇⣿⣿⡿⣸⣿⢇⢕⢕⢕⢕⢕⢸⡕⢕⡜⢇⢕⢕⢝⢇⢕⢸⣿⣿⡏⣿⣿⣿⣿⣿⣿⣿⣿⣿⣿⣿⣿⣿⣿⣿⣿⣿⡇⢝⢧⢕⢕⢀⠀⠀⠀⠀⠀⠀⠀⢀⢕⢕⢕⢕⡕⢕⢻⣿⣿⢸⣿⣧⢕⢕⢔⢀⢀⠀⢀⢄⣕⢕⢕⢸⣮⢻⣿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⣿⣿⢱⣿⢕⢕⢟⢌⢆⢕⢸⣿⢛⣸⣿⣿⢳⣿⡟⢕⢕⢕⢕⢕⢕⣾⢇⢕⣿⣮⣕⢕⢕⢕⢕⢸⣿⣿⢕⣿⣿⣿⣿⣿⣿⣿⣿⣿⣿⣿⣿⣿⣿⣿⣿⣿⡇⢕⢕⢕⢕⢕⢔⢀⠀⠀⠀⢀⢄⢕⢕⢕⢕⡕⣧⢕⢸⣿⣿⡏⣿⣿⡇⢕⢕⡕⣺⣕⢅⢌⢔⢝⢕⢕⢿⢧⣿⣿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⣿⣿⢏⢕⢕⢕⢕⢕⢕⢕⢕⢼⣿⢕⣿⣿⡏⣿⣿⡇⢕⢕⢕⡕⢕⢕⡟⢕⢕⣿⣿⣿⣟⣶⣷⢕⢸⣿⡏⢕⣿⣿⣿⣿⣿⣿⣿⣿⣿⣿⣿⣿⣿⣿⣿⣿⣿⢇⢕⢕⢕⢕⢕⢱⣿⣿⣿⣿⣮⣕⢕⢕⢕⢕⣷⣿⡕⢕⣿⣿⡇⣿⣿⡇⢕⢕⡇⣿⣧⢕⢕⢕⢕⢕⢕⢕⢕⢜⣿⣿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⣿⡏⡸⣇⢕⢕⢕⢕⢕⢕⢕⣸⣿⢸⣿⣿⢹⣿⣿⡇⢕⢱⣼⢕⢕⢡⢇⢕⢸⣿⣿⣿⣿⣿⣿⢕⢕⣿⢇⢕⣿⣿⡿⢸⣿⣿⣿⣿⣿⣿⣿⣿⣿⣿⣿⣿⣿⢕⢕⢕⢕⢕⠕⣿⣿⣿⣿⣿⣿⣿⡇⢕⢕⢕⣿⣿⣧⢕⣿⣿⢕⣿⣿⣧⢕⢱⡇⣽⣿⡕⢕⢕⢕⢕⢕⢕⢵⣿⢜⣿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⣿⣿⢱⢜⡿⡕⢕⢕⢕⢕⢕⢑⢽⡇⣿⣿⡏⣾⣿⣿⣿⣷⣿⣿⡇⢕⢜⢕⢕⢸⣿⣿⣿⣿⣿⡇⢕⢑⡿⢕⢕⣿⣿⡇⢕⣿⡏⣿⣿⣿⣿⣿⣿⣿⣿⣿⣿⢏⢕⢕⢕⢕⢕⢸⣿⣿⣿⣿⣿⣿⣿⣷⢕⢕⢕⣿⣿⣿⡕⢻⣿⢕⣿⣿⣿⣷⣾⡇⢸⣿⡇⢑⢕⢕⢕⢕⢕⢸⢏⣧⢿⣿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⣿⡏⢱⢷⡕⢿⣇⢕⣵⡷⢇⢕⣹⢱⣿⣿⢣⣿⣿⣿⣿⣿⣿⣿⡕⢕⢕⢕⢕⢸⢟⢟⢟⢟⢟⢇⢕⢸⢇⢕⢕⣿⣿⡇⢕⢿⡇⢸⣿⣿⣿⣿⡏⣿⣿⢻⡿⡇⢕⠑⢕⢕⠕⢸⢿⢿⢟⢟⢟⢟⢟⢟⢕⢕⢕⣿⣿⣿⡇⢸⣿⢕⣿⣿⣿⣿⣿⢕⢸⣿⡇⢕⢹⢷⣕⠱⢿⢕⡾⡟⢜⣿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⣿⡱⢕⢕⢕⢕⢱⡞⢝⢕⢕⢕⡕⣼⣿⣿⢸⣿⣿⣿⣿⡟⢜⣿⢕⢕⢕⢕⢕⢸⣿⣿⣿⣿⣷⡇⢕⢜⢕⢕⢕⣿⣻⣷⢕⢸⣿⠘⣿⣿⣿⣿⡇⢜⠿⢎⢇⢕⢕⢄⢕⢔⢀⣵⣵⣷⣷⣿⣿⣿⣿⣿⢕⢕⢕⢸⣿⣿⣿⢸⣿⢑⣿⣿⣿⣿⣿⢕⢕⣿⡇⢕⢕⢔⢝⣧⢕⢕⢕⢕⡕⣿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⣇⢕⢕⢕⢑⢿⡇⢕⢕⣵⡇⢕⣿⣿⢇⣿⣿⣿⣿⣿⡇⢕⡏⢕⢕⢕⢕⢕⢸⣿⣿⣿⣿⣿⡇⢕⢕⢸⣇⣕⢸⠿⡿⢕⢜⣿⡕⢿⣿⣿⣿⡇⢕⢕⢕⢕⢕⢕⢕⢕⢕⢱⣿⣿⣿⣿⣿⣿⣿⣿⡿⢕⢕⢕⣾⣿⣿⣿⢕⡇⢕⣿⢸⣿⣿⣿⢕⢔⣿⡇⣷⣵⡕⢕⡿⢣⢕⢕⢕⣹⣿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⣎⢕⢕⢝⢷⣵⣜⡝⢝⢕⢱⣿⡟⢕⣿⣿⣿⣿⡟⢕⢕⢕⢕⣸⡇⢕⢕⢸⣿⢿⢿⠿⠿⢇⢕⢕⣼⣿⣷⡇⢎⢜⢇⢕⠹⡏⢸⣻⣿⣿⡷⢕⢕⢕⢕⢕⢕⡕⢕⢑⣾⣿⣿⡿⠿⠿⢿⢿⢿⢇⢕⢕⢕⣿⡿⣿⡿⢕⢇⢕⡏⢸⣿⣿⡟⢕⢨⣿⡇⢕⣕⣵⣵⣾⢏⢕⢑⢕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⣧⡇⢜⡜⢝⢟⢟⢿⢇⢸⣿⢕⢕⣿⣿⣿⣿⢇⢕⢕⢕⢕⣼⣷⢕⢸⣧⣾⣿⣿⣿⣿⢏⢅⡕⢕⢝⢟⢿⡕⢕⢕⢕⢕⢻⢝⠿⣿⣿⣿⡇⢕⢕⢕⢕⣰⢇⠕⢜⢏⢕⢔⢞⢟⣟⣿⣿⣿⣷⢕⢱⣧⢻⣵⢻⡧⢕⢕⢕⢕⢜⢹⣿⡇⢕⢸⣿⡇⢟⢟⢏⢕⢕⢇⢕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⣧⡱⡕⢕⢱⡕⢕⣼⠇⡇⢕⣿⣿⣿⡟⢕⢕⢕⢕⢕⢻⠟⠓⢜⠉⠉⠉⠁⠁⠉⠉⠁⠇⠕⢕⢕⢕⢽⣧⡕⢕⡕⢽⡇⢕⢹⣿⣿⣷⢕⢕⢕⢱⣿⢕⢕⢕⢕⠕⠑⠁⠁⠁⠁⠁⠁⠅⠑⠉⠙⠃⠕⢱⢜⢕⢕⢕⢕⢕⢜⣹⡇⢕⣸⣿⢇⢱⢗⢕⢕⢜⣴⣿⡇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⣵⢕⢕⢕⢕⡿⢸⡇⢕⢻⡜⣿⡇⢕⢕⢕⢕⢔⠑⠀⢀⢄⢔⢔⠕⠑⠀⠀⠀⠀⠀⠀⠀⠑⢕⢻⣿⣷⣷⣿⣷⣎⢕⣕⢝⢽⣻⡇⢏⢕⣾⣇⣼⢕⠕⠁⢄⠐⠀⠁⠀⠀⠀⠑⠕⢔⢔⢄⢀⠈⠕⢕⢕⢕⢕⢕⢕⢕⣽⢕⢕⣿⣿⢕⢕⢕⠕⣱⣿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⣿⠇⠀⠁⢕⡇⣾⡇⢕⢸⢕⢘⢇⢕⢕⢕⢁⠀⠀⢕⢕⣕⣑⢕⣀⡀⠀⠀⠀⠀⠀⠀⠀⢔⡕⢜⣿⣿⣿⣿⣿⣿⣿⣿⣿⣾⣿⣿⣧⣼⣿⣿⢇⢕⡔⢕⣁⣀⠀⠀⠀⠀⠀⠀⠀⠑⣕⡕⢕⢔⠀⠁⢕⢕⢕⣕⢕⠱⣿⢕⢕⣿⣿⢕⢁⠀⠀⢻⣿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⣿⢟⠀⠀⠀⢕⡇⣽⢇⢕⢕⢕⢕⢕⢕⢕⢕⢕⢔⢀⢷⣿⣿⣿⠘⠛⠋⠀⠀⠀⠀⠀⠀⠀⢀⣿⣮⣿⣿⣿⣿⣿⣿⣿⣿⣿⣿⣿⣿⣿⣿⣿⣿⣯⣾⣷⠘⠛⠋⠀⠀⠀⠀⠀⠀⠀⠀⣿⣿⣿⢇⣄⡕⢕⢕⢱⣿⢕⣾⢸⢕⠈⣿⣿⢕⠑⠀⠀⠘⢿⣿⣿⣿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⣿⣿⢏⠀⠀⠀⠀⠁⢕⣻⢕⢕⢕⢕⢕⢕⢕⢕⢕⢕⢕⢕⣼⣿⣿⣿⡆⠀⢀⠀⠀⠔⢄⠀⢀⢐⢕⣿⣿⣿⣿⣿⣿⣿⣿⣿⣿⣿⣿⣿⣿⣿⣿⣿⣿⣿⣿⣿⡔⢀⢀⠀⠔⠔⠀⠀⠀⠀⢱⣿⣿⣯⣾⣿⢕⢕⢱⣿⢇⢱⣟⣸⢕⢸⣿⣿⢑⠀⠀⠀⠀⠌⢿⣿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⣿⣿⠫⠃⠀⠀⠀⠀⠀⣷⣻⢕⢕⢕⢕⢜⣿⣇⢕⢕⢕⢕⢱⣿⣿⣿⣿⣿⣦⡕⠕⢔⢔⢔⢔⠁⢌⣿⣿⣿⣿⣿⣿⣿⣿⣿⣿⣿⣿⣿⣿⣿⣿⣿⣿⣿⣿⣿⣿⣷⣴⠇⠕⢔⢔⢔⠁⢈⣵⣿⣿⣿⣿⣿⢇⢕⢱⣿⢏⢕⡾⢇⢸⢕⢕⢻⣿⠁⠀⠀⠀⠀⠀⢪⢻⢇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⣿⡿⣱⢏⠀⠀⠀⠀⠀⢔⢺⣿⢕⢕⢕⢕⢕⢜⢯⣳⢕⢕⢕⢕⣿⣿⣿⣿⡻⢿⣿⣦⣔⣜⣕⣴⣾⣿⣿⣿⣿⣿⣿⣿⣿⣿⣿⣿⣿⣿⣿⣿⣿⣿⣿⣿⣿⣿⣿⣿⣿⣿⣷⣦⣵⣥⣵⣶⡿⢿⣻⣿⣿⣿⢇⢕⣱⡿⢇⢕⢱⢕⢕⢸⢕⢕⢸⣿⢕⠀⠀⠀⠀⠀⠘⣧⢕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⣿⡟⣽⡟⠀⠀⠀⠀⠀⠀⢕⠫⡕⢕⢕⢕⢱⢕⢕⢜⢻⣷⡕⢕⢕⣿⣿⣿⣿⣧⡱⠕⡌⢍⢭⣵⣷⣿⣿⣿⣿⣿⣿⣿⣿⣿⣿⣿⣿⣿⣿⣿⣿⣿⣿⣿⣿⣿⣿⣿⣿⣿⣿⣿⣷⣱⣍⣅⢅⢔⢕⣹⣻⣿⢇⢕⣱⢏⢕⢇⢕⡯⢕⢕⢸⢕⢕⢸⣿⡇⠀⠀⠀⠀⠀⠀⢸⣷⡱⣿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⣿⡟⣼⢟⠑⠀⠀⠀⠀⠀⠀⢕⢞⢕⢕⢕⢕⠔⢕⢕⢕⢕⢕⢕⢕⢕⢿⡿⠟⢟⢟⢕⢅⢕⢑⢕⢗⢜⢟⣿⣿⣿⣿⣿⣿⣿⣿⣿⣿⣿⣿⡿⢿⣿⣿⣿⣿⣿⣿⣿⣿⣿⣿⣿⡿⡣⢕⢱⢜⢕⢕⢕⢘⢱⢕⢕⢇⢕⢕⢇⢕⣼⢕⢕⢕⢸⡇⢕⢸⣿⡇⠀⠀⠀⠀⠀⠀⠁⢻⣷⣻⣿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⣿⡟⣼⢏⢕⢄⠀⠀⠀⠀⠀⠀⢕⢜⢕⢅⡕⢕⢕⠕⢕⢕⢕⢕⢕⢕⠕⢹⣷⡇⢕⢕⢕⢕⢕⢕⢕⢕⢕⢕⢸⣿⣿⣿⣿⣿⣿⣿⣿⣿⣿⣯⢣⣾⣿⣿⣿⣿⣿⣿⣿⣿⣿⣿⣿⣧⠑⢕⢕⢕⢑⢕⢱⢕⢕⣱⢎⢕⡱⢕⢕⢕⣿⢕⢕⢕⢸⡇⢕⢌⣿⡇⠀⠀⠀⠀⠀⠀⢀⢕⢜⣷⢻⣿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⣿⡟⢜⢕⢕⢕⢕⢕⢄⢀⣀⣠⡄⢕⢕⢕⢑⢱⢕⢕⢕⢕⢕⢕⢕⢕⢕⣾⣧⢻⣧⢕⢕⢕⢕⢕⠕⠕⣱⣥⣴⣿⣿⣿⣿⣿⣿⣿⣿⣿⣿⣿⣿⣿⣿⣿⣿⣿⣿⣿⣿⣿⣿⣿⣿⣿⣿⣧⣵⢕⡔⣕⠕⢕⣱⣿⢏⢕⢕⢕⢕⢕⣸⡟⢕⢕⢕⢜⡇⢕⢕⣿⡇⣴⣴⣤⡄⢔⢄⢕⢕⢕⢕⣧⠉⠉⠁⠀⠁⠉⠉⠉⠉⠉⠉⠉⠁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⡟⡜⢕⢕⢕⢞⢕⢕⢕⣼⣿⣿⢕⢕⢕⢕⢀⢱⢕⢕⢕⢕⢕⢕⢕⢕⢕⢕⢕⢜⢿⣿⣮⣶⣶⣾⣿⣿⣿⣿⣿⣿⣿⣿⣿⣿⣿⣿⣿⣿⣿⣿⣿⣿⣿⣿⣿⣿⣿⣿⣿⣿⣿⣿⣿⣿⣿⣿⣿⣿⣷⣼⣾⣾⡟⢕⢕⢕⢕⢕⢕⢱⣿⡇⢕⡕⢕⢕⣿⢕⢕⢹⡇⣿⣿⣿⣇⢕⢕⢕⢧⢕⢕⢜⡕⠀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⡿⡕⢕⢕⢕⡘⢕⢕⢕⢱⣿⣿⣿⢕⢕⢕⢕⢁⢾⢕⢕⢕⢕⢕⢕⢕⢕⢕⢕⢕⢕⢜⢿⣿⣿⣿⣿⣿⣿⣿⣿⣿⣿⣿⣿⣿⣿⣿⣿⣿⣿⣿⣿⣿⣿⣿⣿⣿⣿⣿⣿⣿⣿⣿⣿⣿⣿⣿⣿⣿⣿⣿⣿⣟⣫⣵⢎⢕⢕⢕⢕⢕⣸⡿⢃⢀⢕⢕⢕⢸⢕⢕⢸⢇⢝⢝⢝⢝⢕⢕⢕⢸⡕⠁⢕⢕⢔⠀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⢣⢕⢕⡼⢱⡇⢕⢕⢱⣿⣿⣿⡇⢕⢕⢕⢕⢡⣾⢕⢕⢕⢕⢕⢕⢕⢕⢕⢕⢕⢕⢕⢜⢻⣿⣿⣿⣿⣿⣿⣿⣿⣿⣿⣿⣿⠝⠝⠿⢿⢿⢟⢟⢟⢟⢟⢟⢿⢿⢿⠟⠋⢹⣿⣿⣿⣿⣿⣿⣿⣿⣿⣿⣿⣿⢏⢕⢕⢕⢕⢕⢱⣿⢳⢍⢇⢕⢕⢕⢜⡇⢕⢸⢕⢕⢕⢕⢕⢱⢕⢕⢅⢟⢔⠑⢕⢕⠀⠀⠀⠀⠀⠀⠀⠀⠀⠀⠀⠀⠀⣿⣿⣿⣿⣿⣿⣿⣿⣿⣿⣿⣿⣿⣿⣿⣿⢁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⢜⢕⢕⣼⠇⣻⢕⢕⢕⣾⣿⣿⣿⢇⢕⢕⢕⢕⢁⣻⡕⢕⢕⢕⢱⣇⢕⢕⢕⢕⢕⢕⢕⢕⢕⢝⢿⣿⣿⣿⣿⣿⣿⣿⣿⣿⣿⡄⢄⢄⢕⢕⢕⢕⢕⢕⢕⢕⢕⢕⢕⢄⢄⣸⣿⣿⣿⣿⣿⣿⣿⣿⣿⣿⢟⢕⢕⢕⢕⢕⢕⢕⣾⢇⣾⡕⢕⢕⢕⢕⢕⢕⢕⢜⢕⢕⢕⢕⢕⢸⡕⢕⢕⢺⡇⠀⠕⢕⢕⠀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⢕⢕⢜⢿⢸⡇⢕⢕⢱⢿⢟⢝⢕⢕⢕⢕⢕⣈⢕⢊⣕⢕⢕⢕⢕⢨⡕⢕⢕⢕⢕⢕⢕⢕⢕⢕⢕⢝⢻⣿⣿⣿⣿⣿⣿⣿⣿⣷⣵⣕⢕⢕⢕⢕⢕⢕⢕⢕⢕⢕⢇⣱⣵⣿⣿⣿⣿⣿⣿⣿⣿⡿⢟⢕⢕⢕⢕⢕⢕⢕⢕⣸⡇⢱⡏⢕⢕⢕⢕⢕⢕⢕⢕⢕⢕⢕⢱⡑⢕⢜⢇⢕⢕⢜⡷⠄⠄⢕⢕⠀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⢔⢕⠑⢀⢀⡻⢕⢕⢕⡱⣕⢕⢕⢕⢕⢕⢕⢕⡏⢕⢘⣡⢕⢕⢕⢕⢕⢜⢇⢕⢕⢕⢕⢕⢕⢕⢕⢕⢕⢕⢕⢝⢻⢿⣿⣿⣿⣿⣿⣿⣿⣿⣿⣷⣾⣿⣷⣷⣷⣾⣿⣿⣿⣿⣿⣿⣿⣿⣿⢿⢏⢕⢕⢕⢕⢕⢕⢕⢕⢕⢕⢱⡟⢕⡼⢕⢕⢕⢕⢕⢕⢕⢕⢕⢕⢕⢕⢕⢕⢾⣯⣎⢕⢕⢜⣯⢄⢅⢕⢕⢔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⢷⢗⢇⢕⢕⢕⡳⢱⢕⢕⢕⢱⢞⢎⢕⣱⡷⢇⢕⢕⢕⢕⢕⢕⢨⡕⢕⢕⢕⢕⢕⢕⢱⡕⢕⢕⢕⢕⢕⢕⢕⢕⢕⢕⢕⢕⢕⢜⢝⢻⢿⣿⣿⣿⣿⣿⣿⣿⣿⣿⣿⣿⣿⣿⣿⣿⣿⣿⢿⢟⢝⢕⢕⢕⢕⢕⢕⢕⢕⢕⢕⢕⢕⢕⢟⢕⢕⢕⢕⢕⢕⢕⢕⢕⢕⢕⢕⢕⢕⢸⣷⣧⡕⢕⢕⢇⢕⢕⣿⢕⣱⢕⢕⢕⢔⢄⢄⢑⠝⠑⠑⠑⠑⠑⠑⠘⠝⢟⢟⢟⢛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⡿⢟⢟⢝⢕⢕⢑⢇⢕⢱⣣⣏⢘⢕⢕⢕⣕⣵⣷⣷⣿⣿⡕⢕⢕⢕⢕⢕⢕⢕⢔⡕⢕⢕⢕⢕⢕⢕⢔⢕⢕⢕⢕⢕⢕⢕⢕⢕⢕⢕⢕⢕⢕⢕⢕⢕⢜⢝⢟⢿⣿⣿⣿⣿⣿⣿⣿⣿⡿⢟⢏⢝⢕⢕⢕⢕⢕⢕⢕⢕⢕⢕⢕⢕⢕⢕⢕⢕⢎⢕⣱⢕⢕⢕⢕⢕⢕⢕⢕⢕⢕⢕⢕⢕⢿⣿⣷⣿⣧⣕⣕⢕⢕⣼⢕⣾⡪⢕⢱⢕⢸⠕⢕⢕⢄⢄⢀⠀⠀⠀⠀⠀⠁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⢿⢟⢝⢕⢕⢕⢕⣕⣕⢕⢕⢕⢕⣏⣟⢟⢸⢕⢕⢸⣿⢿⣿⡿⢟⢏⢕⢕⢕⢕⢕⢕⢕⢕⢕⢕⡕⢕⢕⢕⢕⢕⢕⢕⢕⢕⢕⢕⢕⢕⢕⢕⢕⢕⢕⢕⢕⢕⢕⢕⢕⢕⢕⢕⢕⢝⢝⢻⢻⢟⢏⢕⢕⢕⢕⢕⢕⢕⢕⢕⢕⢕⢕⢕⢕⢕⢕⢕⢕⢕⢕⢕⢱⣼⣿⡕⢕⢕⢕⢕⢕⢕⢕⢕⢕⢕⢕⢄⢕⢝⢟⢿⣿⣿⣿⢕⢕⠼⢡⢮⠷⠕⢕⢕⢎⢖⠕⠕⠕⠕⢕⢕⢔⢄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⢔⢕⢕⢕⢕⢝⢕⢕⣕⣱⣵⣷⣿⣿⣿⣿⡕⢕⢕⢱⣿⣿⣧⠕⢕⢕⢜⢝⢕⢕⢕⢕⢅⢅⢕⢕⢕⢕⢔⢕⣱⣧⢕⢜⡕⢕⢕⢕⢕⢕⢕⢕⢕⢕⢕⢕⢕⢕⢕⢕⢕⢕⢕⢕⢕⢕⢕⢕⢕⢕⢕⢕⢕⢕⢕⢕⢕⢕⢕⢑⣱⡇⢕⢕⢕⢕⢕⢕⢕⢕⢕⢕⢕⢕⢕⢕⢕⢕⢱⣻⣿⣿⢕⢕⢕⢇⢕⢕⢕⢕⢕⢕⢕⠄⢅⢕⢕⢕⢕⢕⢜⢝⢕⢕⢜⠁⠀⠀⠀⢕⢕⢕⠀⠀⠀⠀⢀⢀⢁⠑⠑⠕⢔⢄⠀⢡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⢄⢕⢕⢕⢕⢕⢱⣷⣿⣿⣿⣿⣿⣿⣿⣿⣿⡇⢕⢕⢸⣿⣿⣿⡗⢕⢕⠀⠕⢕⢕⢕⢕⢕⢕⠑⢕⠁⢕⢕⣾⣿⣿⡕⢕⢜⢕⢕⢕⢕⢕⢕⢕⢕⢕⢕⢕⢕⢕⢕⢕⢕⢕⢕⢕⠕⠁⠀⢕⢕⢕⢕⢕⢕⢕⢕⢕⢕⣱⣷⣿⣿⡇⢕⢕⠀⠁⠕⢕⢕⢕⢕⢕⢕⢕⢕⢕⢕⢕⢕⣻⣿⣿⡇⢕⢕⣷⢕⢕⢕⢕⢕⢕⠀⢀⢕⢕⢕⢕⢕⢕⢕⢕⢕⢕⢕⡇⠀⠀⠀⢕⢕⢕⠀⠀⠀⠀⢕⢕⢕⠀⠀⠀⠁⠕⢕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⣿⣧⢕⠕⣿⣿⣿⣿⣿⢕⢕⠀⠀⢕⢕⢕⢕⢕⠕⢕⢕⠀⢕⣼⣿⣿⣿⡇⢅⡧⡕⢕⢕⢕⢕⢕⢕⢕⢕⢕⢕⢕⢕⢕⣵⣷⠶⠊⠁⠀⠀⢔⢕⢕⢕⣱⣵⣷⣾⣷⣿⣿⣿⣿⣿⣿⡇⢕⢕⢔⠀⠀⠁⠑⠕⢕⢕⢕⢕⢕⢕⢕⢐⢅⢸⣿⣿⢕⢕⢕⢜⢕⢕⢕⢕⢕⠀⠀⢅⢕⢕⢕⢕⢕⢕⢕⢕⢕⢕⠘⠃⠀⠀⠀⠑⢕⠑⠀⠀⠀⠀⢕⢕⢕⠀⠀⠀⢀⣰⣕⢕⢻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⠕⢸⢿⢿⢿⢿⣿⣿⣿⣿⣿⣿⣿⢕⢄⣿⣿⣿⣿⣿⣇⢕⠀⠀⠁⢕⢕⢕⢕⢀⠑⠄⠀⢱⣿⣿⣿⢣⣶⢕⢿⢳⡣⢕⢕⢕⢕⢕⢕⢕⢕⢕⢕⢕⠑⠙⠀⠀⠀⠀⠀⢕⢕⢕⢕⢱⣿⣿⣿⣿⣿⣿⣿⣿⣿⣿⣿⡇⢕⢕⢕⢔⠀⠀⠀⠀⠀⠁⢕⢕⢕⢕⢕⢕⢔⢘⣿⡇⢕⢕⢕⢔⢕⢕⢕⢕⢕⠀⢔⢕⢕⠕⢕⢕⢕⢕⢕⢕⢕⠕⣐⠁⠀⠀⠀⠀⠀⢀⣐⣄⣔⡄⢕⢕⢕⢱⣾⣿⣿⣿⣿⡕⢜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⢔⢕⢕⢕⢕⢕⣿⣿⣿⣿⣿⣿⣿⡇⢕⣿⣿⣿⣿⣿⣿⣕⡀⠀⢄⢕⢕⢕⢕⢀⠀⢀⠅⢜⣿⣿⣿⢸⢅⢀⢸⣟⣾⢕⢕⢕⢕⢕⢕⢕⢕⢕⠁⠀⠀⠀⠀⠀⠀⠀⠀⢕⢕⢕⢕⢸⣿⣿⣿⣿⣿⣿⣿⣿⣿⣿⣿⡇⢕⢕⢕⢕⠀⠀⠀⠀⠀⠀⠑⢕⢕⢕⢕⢕⢕⢕⢿⢕⢕⢕⢕⢕⢕⢕⢕⢕⢅⢕⠕⠁⠁⢔⢕⢕⢕⢕⠑⠑⢕⣸⣿⣶⡖⢆⠀⠐⠀⠘⠙⠙⠙⠑⢕⢕⢕⠘⠙⠙⠙⠙⢛⢇⢕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⡇⢕⣿⣿⣿⣿⣿⣿⣿⣿⣷⣾⡕⢕⢕⢕⠀⠀⢕⡔⠄⢹⣿⣿⢸⡕⠕⢸⣿⣽⠇⢕⢕⢕⢕⢕⢕⢕⠀⠀⠀⠀⠀⠀⠀⠀⠀⠀⢕⢕⢕⢕⣾⣿⣿⣿⣿⣿⣿⣿⣿⣿⣿⣿⡇⢕⢕⢕⢕⠀⠀⠀⠀⠀⠀⠀⠑⢕⢕⢕⢕⢕⢕⢸⠕⠑⠑⠑⠕⢕⢕⢕⢕⢕⠑⠀⠀⢀⢕⢕⢕⢕⣱⣠⣴⣾⣿⣿⣿⣷⡕⠑⡄⢀⣄⡀⠀⠀⠀⢕⢕⢕⠀⣀⣀⣐⣔⣕⣼⡕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⢕⢕⢕⠑⢕⢕⢕⢕⢕⢕⢕⢕⣿⣿⣿⣿⣿⣿⣿⣿⢡⣿⣿⣿⣿⣿⣿⣿⣿⣿⣿⣧⢕⢕⢕⢕⠀⢕⡧⢕⣻⣽⣷⣷⣷⢜⢸⡷⡝⡌⢕⢕⢕⢕⢕⢕⠕⠀⠀⠀⠀⠀⠀⠀⠀⠀⠀⢕⢕⢕⠄⣿⣿⣿⣿⣿⣿⣿⣿⣿⣿⣿⡟⢕⢕⢕⢕⢕⠀⠀⠀⠀⠀⠀⠀⠀⠀⠑⢕⢕⢕⠑⢄⢔⢔⢔⢔⠀⠀⠑⢕⢱⠳⠆⠐⠀⠑⠑⠑⠁⠚⠿⢿⣿⣿⣿⣿⣿⡿⢃⠀⢇⢸⣿⣷⣴⣴⡔⠁⣵⣵⣴⣿⣿⣿⣿⣿⣿⡇⢸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⢄⢕⢕⢕⢕⢕⢕⢕⢕⣿⣿⣿⣿⣿⣿⣿⣿⣼⣿⣿⣿⣿⣿⣿⣿⣿⣿⣿⣿⣷⣷⣧⣵⢄⣵⣿⣿⣿⣿⣿⣿⣿⢜⢸⡷⢜⠀⢕⢕⢕⢕⢕⢕⠐⠀⠀⠀⠀⠀⠀⠀⠀⠀⠀⢕⢕⢕⠈⣿⣿⣿⣿⣿⣿⣿⣿⣿⣿⣿⢕⢕⢕⢕⢕⢕⠀⠀⠀⠀⠀⠀⠀⠀⠀⠀⠁⠁⠁⠀⠁⠕⠑⠑⠁⠀⠀⠀⠀⠀⠀⠀⠀⠀⠀⠀⠀⠀⠀⠀⠀⠈⣻⣿⣿⣿⡇⢕⢕⢕⣸⣿⣿⣿⣿⡇⠀⣿⣿⣿⣿⣿⣿⣿⣿⣿⣧⢸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⠀⢕⢕⢕⢕⢕⢕⢕⢕⢕⢕⣿⣿⣿⣿⣿⣿⣿⣿⣿⣿⣿⣿⣿⣿⣿⣿⣿⣿⣿⣿⣿⣿⢏⣷⣿⣿⣿⣿⣿⣿⣿⣿⡟⡕⢸⣿⢃⢄⢕⢕⢕⢕⢕⢕⠀⠀⠀⠀⠀⠀⠀⠀⠀⠀⠀⠑⢕⢕⠀⣼⣿⣿⣿⣿⣿⣿⣿⣿⣿⠉⢕⢕⢕⢕⢕⠁⠀⠀⠀⠀⠀⠀⠀⠀⠀⠀⠀⢕⢕⢔⢔⠀⠀⠀⠀⠀⠀⠀⠀⠀⠀⠀⠀⠀⠀⠀⠀⠀⠀⠀⠀⠈⢻⣿⣿⣿⡇⠁⠑⢕⣿⣿⣿⣿⣿⢇⠀⢿⣿⣿⣿⣿⣿⣿⣿⣿⣿⣼⣿⡇⢕⢕⢕⢸⢻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⠕⢕⢕⢕⢕⢕⢕⢕⢕⢕⢿⢿⢿⢿⢿⢿⢿⢿⢿⢿⢿⢿⢟⢟⢟⢟⢟⢟⢟⢟⢟⢏⣾⣿⣿⣿⣿⣿⣿⣿⣿⣿⡇⢕⣸⡗⢅⢕⢕⢕⢕⢕⢕⢕⠀⠀⠀⠀⠀⠀⠀⠀⠀⠀⠀⠀⢳⣷⣷⣿⣿⣿⣿⣿⣿⣿⣿⣿⣷⣶⣶⣷⣷⣷⢇⠀⠀⠀⠀⠀⠀⠀⠀⠀⠀⠀⠀⠕⢕⠕⠀⠀⠀⠀⠀⠀⠀⠀⠀⠀⠀⠀⠀⠀⠀⠀⠀⠀⠀⠀⠀⠀⠀⠀⠁⠁⠀⠀⠀⠀⠀⠈⠙⠟⠏⠀⠀⠈⢟⢟⢟⢟⢟⢟⢟⢟⢟⢟⢟⢻⢕⢕⢕⢜⢸⡇⢕⢘⢝⣿⣿⣿⣿⣿⣿⣿⣿⣷⣯⣟⣻⢿⣿⣿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⢕⢕⢕⢕⢕⣾⣿⣿⣿⣿⣿⣿⣿⣿⣿⡟⢜⢕⣹⢇⢕⢕⢕⢕⢕⢕⢕⠀⠀⠀⠀⠀⠀⠀⠀⠀⠀⠀⠀⠀⠁⢻⣿⣿⣿⣿⣿⣿⣿⣿⣿⣿⣿⣿⣿⣿⢟⢝⠀⠀⠀⠀⠀⠀⠀⠀⠀⠀⠀⠀⠀⠀⠁⠀⠀⠀⠀⠀⠀⠀⠀⠀⠀⠀⠀⠀⠀⠀⠀⠀⠀⠀⠀⠀⠀⠀⠀⠀⠀⠀⠀⠀⠀⠀⠀⠀⠀⠀⠀⠀⠀⠀⢕⢕⢕⢕⢕⢕⢕⢕⢕⢕⢕⢸⢕⢕⢕⢕⢸⣗⡃⣸⠄⣿⣿⣿⡝⢕⢕⢕⢝⢝⢻⢿⣿⣿⣷⣯⣇⢕⣿⣿⢇⢸⣿⣿⣿⣿⣿⣿⣿⣿⣿⣿⣿⣿⣿⣿⣿⠀</a:t>
            </a:r>
            <a:br/>
            <a:r>
              <a:t>⢕⢕⢕⢕⢕⢕⢕⢕⢕⢕⢕⢕⢕⢕⢕⢕⢕⢕⢸⣿⡿⢕⢕⢕⢕⢕⢕⢕⢕⢕⢕⢕⢕⢕⢑⠁⠀⠀⠕⠀⠀⠀⠀⠀⠀⠀⢕⢕⢕⢕⢕⢕⣕⣵⣵⣥⣥⣵⣥⣅⣕⢕⢕⢕⢕⢕⢕⢕⢕⢕⢕⢕⢕⢕⢕⣼⣿⣿⣿⣿⣿⣿⣿⣿⣿⣿⢇⢕⢱⢏⢕⢕⢕⢕⢕⢕⢕⢕⠀⠀⠀⠀⠀⠀⠀⠀⠀⠀⠀⠀⠀⠀⠁⢜⢿⣿⣿⣿⣿⣿⣿⣿⣿⣿⣿⣿⡏⢕⠁⠀⠀⠀⠀⠀⠀⠀⠀⠀⠀⠀⠀⠀⠀⠀⠀⠀⠀⠀⠀⠀⠀⠀⠀⠀⠀⠀⠀⠀⠀⠀⠀⠀⠀⠀⠀⠀⠀⠀⠀⠀⠀⠀⠀⠀⠀⠀⠀⠀⠀⠀⠀⠀⠀⠑⢕⢕⢕⢕⢕⢕⢕⢕⢕⢕⢸⢕⢕⢕⢕⢸⣿⣷⣿⣷⣿⣿⣿⢇⢕⢕⢕⢕⢕⢕⢕⢜⢟⢿⣿⣿⢕⣿⣿⢕⣜⡿⢿⣿⣿⣿⣿⣿⣿⣿⣿⣿⣿⣿⣿⣿⠀</a:t>
            </a:r>
            <a:br/>
            <a:r>
              <a:t>⢕⢕⢕⢕⢕⢕⢕⢕⢕⢕⢕⢕⢕⢕⢕⢕⢕⢕⢜⣿⡇⢕⢕⢕⢕⢕⢕⢕⢕⠕⢕⢕⢕⢕⢕⠀⠀⠀⠀⠀⢀⢀⢄⢄⢔⢕⢕⢕⣕⣵⣷⣿⣿⣿⣿⢿⢿⢟⢟⢝⢝⢟⢗⢕⢕⢕⢕⢕⢕⢕⢕⢕⢕⢕⣸⣿⣿⣿⣿⣿⣿⣿⣿⣿⣿⡏⢕⢕⢇⢕⢕⢕⢅⢕⢕⢕⢕⢅⠀⠀⠀⠀⠀⠀⠀⠀⠀⠀⠀⠀⠀⠀⠀⢕⢸⣾⣿⣿⣿⣿⣿⣿⣿⣿⣿⡿⠑⠁⠀⠀⠀⠀⠀⠀⠀⠀⠀⠀⠀⠀⠀⠀⠀⠀⠀⠀⠀⠀⠀⠀⠀⠀⠀⠀⠀⠀⠀⠀⠀⠀⠀⠀⠀⠀⠀⠀⠀⠀⠀⠀⠀⠀⠀⠀⠀⠀⠀⠀⠀⠀⠀⠀⠀⠀⠀⢕⣵⣕⢕⢕⢕⢕⢕⢕⢸⢕⢕⢕⢕⢸⣿⣿⡞⢟⣿⣿⡏⠕⠕⠕⢕⢕⢕⢑⢕⢕⢕⢕⢜⢿⢕⣿⣿⢕⣿⣿⣷⣾⣽⣟⡿⣿⣿⣿⣿⣿⣿⣿⣿⣿⠀</a:t>
            </a:r>
            <a:br/>
            <a:r>
              <a:t>⢕⢕⢕⢕⢕⢕⢕⢕⢕⢕⢕⢕⢕⢕⢕⢕⢕⢕⢕⣝⣕⢕⢕⢕⢕⢕⢕⢄⠀⠀⠀⠑⠕⠑⠁⠀⠀⠀⠀⠀⢕⢕⢕⢕⣱⣵⣷⣿⣿⣿⢿⢟⢏⢕⢕⢕⠑⠑⠑⠑⠕⠕⢕⢕⢕⢕⢕⢕⢕⢕⢕⢕⢕⢱⣿⣿⣿⣿⣿⣿⣿⣿⣿⣿⣿⢕⢸⢴⡇⢕⢕⢕⢕⢕⢕⢕⢕⠀⠀⠀⠀⠀⠀⠀⠀⠀⠀⠀⠀⠀⠀⠀⠀⠀⢸⠿⣿⣿⣿⣿⣿⣿⡿⠟⠁⠀⠀⠀⠀⠀⠀⠀⠀⠀⠀⠀⠀⠀⠀⠀⠀⠀⠀⠀⠀⠀⠀⠀⠀⠀⠀⠀⠀⠀⠀⠀⠀⠀⠀⠀⠀⠀⠀⠀⠀⠀⠀⠀⠀⠀⠀⠀⠀⠀⠀⠀⠀⠀⠀⠀⠀⠀⠀⠀⠀⠀⠙⢿⣿⣷⣵⣕⢕⢕⢸⢕⢕⢕⢕⢜⢻⢿⢇⢕⣿⢟⠁⠀⠀⢀⢕⢕⢕⢕⢕⢕⢕⠕⠀⠀⢕⣷⣷⢕⢸⣿⣿⣿⣿⣿⣿⣷⣮⣽⣛⢿⣿⣿⣿⣿⠀</a:t>
            </a:r>
            <a:br/>
            <a:r>
              <a:t>⢕⢕⢕⢕⢕⢕⢕⢕⢕⢕⢕⢕⢕⢕⢕⢕⢕⢕⢸⢿⢿⢕⢕⢕⢕⢕⢕⢕⢄⠀⠀⠀⠀⠀⢔⢔⢔⠔⠀⠀⠁⢕⣵⣿⣿⣿⢿⢟⢝⢕⢕⢕⢕⢕⢕⢕⠀⠀⠀⠀⠀⠀⠀⠁⠁⠑⠅⠁⠁⠁⠁⠑⢑⣾⣿⣿⣿⣿⣿⣿⣿⣿⣿⣿⡟⢕⣾⣯⢕⢕⢕⢕⢕⢕⢕⢕⢕⠀⠀⠀⠀⠀⠀⠀⠀⠀⠀⠀⠀⠀⠀⠀⠀⠀⠁⠜⠿⠿⠟⠟⠟⠙⠀⠀⠀⠀⠀⠀⠀⠀⠀⠀⠀⠀⠀⠀⠀⠀⠀⠀⠀⠀⠀⠀⠀⠀⠀⠀⠀⠀⠀⠀⠀⠀⠀⠀⠀⠀⠀⠀⠀⠀⠀⠀⠀⠀⠀⠀⠀⠀⠀⠀⠀⠀⠀⠀⠀⠀⠀⠀⠀⠀⠀⠀⠀⠀⠀⠁⠝⢻⢿⣿⣷⣧⣜⢕⢕⢕⢕⢕⢕⢕⢕⢕⢏⠀⠀⠀⠀⢕⢕⢕⢕⢕⠁⠁⠁⢔⢄⢀⢕⢝⢝⢕⢈⠙⠻⢿⣿⣿⣿⣿⣿⣿⣿⣿⣿⣿⣿⣿⠀</a:t>
            </a:r>
            <a:br/>
            <a:r>
              <a:t>⢕⢕⢕⢕⢕⢕⢕⢕⢕⢕⢕⢕⢕⢕⢕⢕⢕⢕⢕⢕⢕⢕⢕⢕⢕⢕⢕⢕⢕⢔⠀⠀⠀⠔⠕⠕⠑⠀⢀⣠⣾⣿⣿⡿⢏⢕⢕⢕⢕⢕⢕⢕⢕⢕⢕⢕⠀⠀⠀⠀⠀⠀⠀⠀⠀⠀⠀⠀⠀⠀⠀⠀⠕⣿⣿⣿⣿⣿⣿⣿⣿⣿⣿⣿⢇⣲⣿⡝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⢝⢟⢿⣿⣿⣷⣕⢕⢕⢕⢕⢕⢕⠀⠀⠀⠀⠀⠀⠁⠑⠑⠀⠀⠀⢕⢕⢕⢕⢕⢕⢕⢕⢕⢄⢔⢕⢕⢝⢟⢿⣿⣿⣿⣿⣿⣿⣿⣿⠀</a:t>
            </a:r>
            <a:br/>
            <a:r>
              <a:t>⢕⢕⢕⢕⢕⢕⢕⢕⢕⢕⢕⢕⢕⢕⢕⢕⢕⢕⢕⢕⢕⢕⢕⢕⢕⢕⢕⢕⢕⢕⢔⠀⠀⠀⠀⠀⠀⣠⣿⣿⣿⣿⢏⢕⢕⢕⢕⢕⢕⢕⢕⢕⢕⢕⢕⢕⢕⠀⠀⠀⠀⠀⠀⠀⠀⠀⠀⠀⠀⠀⠀⠀⠀⠀⠉⠙⠻⢿⣿⣿⣿⣿⣿⡟⣐⣾⣿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⢜⢻⢿⣿⣿⣧⣕⢕⢕⠀⠀⠀⢀⢀⢀⠀⠀⠀⠀⠀⠀⢕⢕⢕⢕⢕⢕⢕⢕⢕⢕⢕⢕⢕⢕⢕⢕⢕⢕⢝⢝⢻⣿⣿⣿⣿⠀</a:t>
            </a:r>
            <a:br/>
            <a:r>
              <a:t>⢕⢕⢕⢕⢕⢕⢕⢕⢕⢕⢕⢕⢕⢕⢕⢕⢕⢕⢕⢕⢕⢕⢕⢕⢕⢕⢕⢕⢕⢕⢕⢔⠀⠀⠀⠀⣼⣿⣿⣿⢟⢕⢕⢕⢕⢕⢕⢕⢕⢕⢕⢕⢕⢕⢕⠕⠀⠀⠀⠀⠀⠀⠀⠀⠀⠀⠀⠀⠀⠀⠀⠀⠀⠀⠀⠀⠀⠀⠈⠙⠻⢿⣿⢕⣻⣿⡟⢕⢕⢕⠕⠕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⢑⢕⢕⢕⢕⢕⢕⢕⢕⢝⢿⣿⣿⣷⣔⠀⠀⠀⠑⢕⢕⢔⠀⠀⠀⢄⢕⢕⢕⢕⢕⢕⢕⢕⢕⢕⢕⢕⢕⢕⢕⢕⢕⢕⢕⢕⢕⢕⢕⢕⢕⢕⠀</a:t>
            </a:r>
            <a:br/>
            <a:r>
              <a:t>⠑⠑⠑⠑⠑⠑⠑⠑⠑⠑⠑⠑⠑⠑⠑⠑⠑⠑⠑⠑⠑⠑⠑⠑⠑⠑⠑⠑⠑⠑⠑⠑⠐⠀⠀⠀⠛⠛⠛⠃⠑⠑⠑⠑⠑⠑⠑⠑⠑⠑⠑⠑⠑⠑⠑⠀⠀⠀⠀⠀⠀⠀⠀⠀⠀⠀⠀⠀⠀⠀⠀⠀⠀⠀⠀⠀⠀⠀⠀⠀⠀⠀⠑⠑⠘⠛⠃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⠑⠑⠑⠑⠑⠑⠙⠛⠛⠛⠓⠀⠀⠀⠁⠁⠀⠀⠀⠀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⢱⡟⢕⣿⣿⣿⣿⣿⣿⣿⣿⣿⣿⣿⣿⣿⣿⣿⣿⣿⣿⣿⣿⡿⠋⠁⢝⢕⢿⣕⢕⡀⠀⢀⠄⠄⠁⠁⠀⠀⠁⠈⠟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⡟⢕⠕⣿⢇⢸⣿⣿⣿⣿⣿⣿⣿⣿⣿⣿⣿⣿⣿⣿⣿⣿⣿⣿⣿⡟⠀⠀⠀⠀⠁⢸⣿⡕⢱⢕⢔⠀⠁⠁⠀⠀⠀⠀⠀⠀⠈⠙⠟⠻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⣼⡟⢕⡾⢿⡟⢟⢏⢝⠝⢝⢝⢝⢝⢝⢝⢝⢝⠝⣝⡜⢝⢝⢅⠀⠀⠀⠀⠀⢕⣽⣿⡕⢱⢑⢕⠀⠀⠀⠀⠀⠀⠀⠀⠀⢀⠀⠀⠀⢙⢿⣿⣿⣿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⣿⡿⢕⢕⢱⡿⢇⢕⢘⢕⢇⣱⢵⢇⢕⢕⢕⢕⢕⢑⣵⣵⣵⣷⡗⢗⢷⣷⣧⡀⠀⠀⠀⠀⢕⠘⣿⣿⢜⣇⠁⠀⠀⠀⠀⠀⠀⠀⠀⠀⢕⠑⠀⠀⠀⠁⢿⣿⣿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⣿⣿⣿⣿⢃⠑⢕⣾⡟⢕⢕⣥⢞⢏⣕⣵⣧⢕⢕⢕⢕⢕⢕⢜⢍⢟⢝⢕⢕⢕⢜⠻⣷⡀⠀⠀⠀⠀⢕⣿⣿⡇⢞⡇⠀⠀⠀⠀⠀⠀⠀⠀⢔⠕⠀⠀⠀⠀⠀⠀⠜⠻⣿⣿⣿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⣿⣿⣿⢟⡹⢇⢪⢇⣱⣿⢕⢕⢜⢕⣱⣾⣿⡿⢏⢕⢕⢕⢕⢕⢕⢕⢕⢕⢕⢕⢕⢕⢕⢕⢌⢷⡄⠀⠀⠀⢕⡸⣿⣿⡱⡃⡄⠀⠀⠀⠀⠀⠀⠀⠑⠀⠀⠀⠀⠀⠀⠀⠀⠁⠕⢙⠻⣿⣿⣿⣿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⣿⣿⣿⢟⣵⢏⢕⡜⢸⣧⣿⡿⢕⢕⢑⣼⣿⣿⢟⢕⢕⢕⢕⢕⢕⢕⢕⢕⢕⢕⢕⢕⢕⢕⣇⢕⢕⢕⢹⣔⠀⠀⢕⢰⣿⣿⣿⣿⡇⠀⠀⠀⠀⠀⠀⠀⠁⢀⠀⠀⢄⢀⠀⠀⠀⠀⠀⠀⠁⠐⠍⢛⠿⣿⣿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⣿⣿⡿⣏⡵⢟⢕⢕⢕⢕⣼⣿⣿⡇⢕⢕⣿⣿⡿⢇⢕⢕⢑⡕⢕⠕⣕⣱⡕⢕⢕⢕⠕⢕⢕⢕⣸⣧⢑⢳⣧⢻⢧⠀⢕⢸⣿⣿⣿⣿⣷⢔⠀⢀⠄⠔⠔⢄⢄⢅⢄⢀⢕⢕⢕⠀⠀⠀⠀⠀⠀⠀⠀⠁⠑⢌⢻⣿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⣿⣿⡿⣫⡾⢏⢕⢕⣱⡿⣈⢱⣿⣿⣿⢕⢕⢕⣿⡿⢕⢕⢕⣱⣿⣷⣴⣿⣿⣿⣿⣷⣥⣷⣷⣷⣶⣿⣿⣿⣇⠱⣿⣷⡜⢇⢕⢕⣿⣿⣿⣿⣟⢕⠀⠀⠀⠀⠀⠑⠑⢕⢕⢕⢕⢕⠀⠀⢄⢔⢔⠀⠀⠀⠀⠀⠀⠀⢸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⣿⣿⢏⣾⢏⢕⢕⢱⣾⣿⢇⡇⢘⢿⣿⣿⡇⢕⢕⡟⣡⣾⣿⣿⣿⣿⣿⣿⣿⣿⣿⣿⣿⣿⣿⣿⣿⣿⣿⣿⣿⣿⡕⢟⣿⣷⡕⢕⢕⢙⣿⣿⣿⡻⢕⢔⠀⠀⠀⠀⠀⠀⠁⠑⢕⢕⠀⠀⠐⠁⠀⠀⠀⠀⠀⠀⠀⣀⣴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⣿⣿⡟⣵⡿⢕⢕⢕⣵⣿⡟⣱⢱⢕⠕⢼⣿⣿⢕⢕⢕⣱⣿⣿⣿⣿⣿⣿⣿⣿⣿⣿⣿⣿⣿⣿⣿⣿⣿⣿⣿⣿⣿⣿⡇⢈⡹⣿⢇⢕⢕⠀⣿⣿⣿⡌⢇⢕⠀⠀⠀⠀⠀⠄⢀⢀⠑⠕⠀⠀⠀⠀⠀⠀⠀⠀⠀⠀⠀⢹⣿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⣿⣿⢏⣾⢟⢕⢕⢱⣾⣿⢟⣼⣿⢸⢕⠔⢸⣿⣿⢕⢕⢕⣿⣿⣿⣿⣿⣿⣿⣿⣿⣿⣿⣿⣿⣿⣿⣿⣿⣿⣿⣿⣿⣿⣿⡇⢕⢅⢻⢕⢕⢕⠀⣿⣿⣿⡔⢅⢕⠀⠀⠀⠀⢔⢄⢁⠑⠔⢔⢄⢄⢄⢄⢄⢀⢄⢄⠔⢁⢡⣾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⣿⣿⢫⣿⡗⢕⢕⣱⣿⣿⢫⣾⣿⢏⡿⢕⡵⣽⣿⡇⢕⢕⢕⢻⣿⡿⣸⣿⣿⣿⣿⣿⣿⣿⣿⣿⣿⣿⣿⣿⣿⣿⣿⣿⣿⣿⣷⢕⢕⢕⢕⢕⢕⢸⣿⣿⣿⡇⡗⢕⠀⠀⠀⠀⢕⢱⢕⢕⢔⢴⣤⢄⢁⢁⢁⢄⢄⡔⠕⣪⣵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⣿⣿⢧⣿⡟⢕⢕⣼⣿⡿⣣⣿⣿⢝⢕⡿⢕⢕⢝⢎⣼⢇⢕⢕⢕⢻⢣⣿⣿⣿⣿⣿⣿⣿⣿⣿⣿⣿⣿⣿⣿⣿⣿⣿⣿⣿⣿⣿⢕⢕⢕⢕⢕⢕⢸⣿⣿⣿⡇⢜⢕⠀⠀⠀⠀⠕⢕⢣⡕⢕⢕⢝⢧⢜⢝⠘⠉⠁⠀⠀⠜⣿⣿⣿⣿⣿⣿⣿⣿⣿⣿⣿⣿⣿⣿⣿⣿⣿⣿⣿⣿⣿⣿⣿⣿⣿⣿⣿⣿⣿⣿⣿⣿⣿⣿⣿⣿⣿⣿⣿⣿⣿⣿⣿⣿⣿⣿⣿⣿⣿⣿⣿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⣽⣽⢧⣿⢯⢕⢕⣾⣿⡿⣱⣿⡟⢕⢕⢕⣿⡕⠁⢄⣾⣿⣇⢕⢕⢕⢕⣸⣿⣿⣿⣿⣿⣿⣿⣿⣿⣿⣿⣿⣿⣿⣿⣿⣿⣿⣿⣿⣿⢕⠕⢕⢕⢕⢕⢾⣿⣿⣿⡇⠕⠁⠀⠀⠀⠀⠀⠀⠁⠀⠀⠀⠁⠑⠕⢜⡧⡀⠀⢀⡡⢖⠘⠝⢗⢷⣷⣷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⢿⢿⢟⣾⣿⢇⢕⣾⣿⡿⣱⣿⡟⢕⢕⢕⢕⢟⢅⢄⣾⣿⣿⡕⢕⢕⢕⢱⣿⣿⣿⣿⣿⣿⣿⣿⣿⣿⣿⣿⣿⣿⣿⣿⣿⣿⣿⣿⣿⣿⢕⢄⢕⢕⢕⠕⢟⠿⠟⠙⠁⠀⠀⢔⢀⠀⠀⠀⠀⠀⠀⠀⠀⠀⠀⠀⠀⠁⠣⢔⢎⢕⠅⢀⢕⢕⢔⠘⠟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⠀⠀⠀⠀⣸⣿⡞⢕⣼⣿⡿⢱⣿⡏⢕⢕⢕⢕⢕⢰⣾⣾⣿⣿⣿⣿⡕⢕⢕⣾⣿⣿⣿⣿⣿⣿⣿⣿⣿⣿⣿⣿⣿⣿⣿⣿⣿⣿⣿⡿⣿⣿⢕⢕⠑⠀⠀⠀⠀⠀⠀⠀⠀⠀⠀⢕⢕⢕⢔⢔⢄⠄⢀⠀⠀⠀⠀⠀⠀⠀⢄⠐⠁⠐⠀⢁⢀⢅⠔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⣷⣷⣷⣷⣷⣷⢷⢗⢃⢕⣿⣫⢕⣾⣿⣿⢣⣿⢏⢕⢕⢕⢕⢕⢕⢕⠏⢸⣿⣿⣿⣿⡇⢕⢕⣿⣿⣿⣿⣿⣿⣿⣿⣿⣿⣿⣿⣿⣿⣿⣿⣿⣿⣿⣿⡇⣿⣿⢕⢕⠀⠀⠀⠀⠀⠀⠀⠀⠀⠀⢄⢕⢕⢕⢕⢱⣥⣮⡎⣷⣦⢄⠀⠀⠀⠀⠀⠑⢔⢕⢕⠐⢀⣠⣴⣿⣿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⣿⣿⡟⡫⢕⢕⢇⢜⢕⢕⣼⣻⡏⣸⣿⣿⢇⣿⡿⢕⢕⢕⢕⢕⢕⡇⢕⢔⣅⢕⢔⢝⢿⢇⢕⢸⣿⣿⡏⣿⣿⣿⣿⣿⣿⣿⣿⣿⣿⣿⣿⣿⣿⣿⣿⣿⡇⢹⢻⢕⢕⠀⠀⠀⠀⠀⠀⠀⠀⠀⢄⢕⢕⢕⠕⢕⢸⣿⣿⣇⢿⣿⡇⢕⢔⢀⠀⠀⠀⠀⢀⢄⡔⢕⢜⡝⣿⣿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⣿⢏⣾⡇⢕⢾⡗⡣⢕⢕⣿⡇⢣⣿⣿⡟⣼⣿⢇⢕⢕⢕⢕⢕⢑⡿⢕⢕⣎⢇⢕⢕⢕⢕⢕⢸⣿⣿⢕⣿⣿⣿⣿⣿⣿⣿⣿⣿⣿⣿⣿⣿⣿⣿⣿⣿⢇⢜⠸⢕⢕⢕⢄⠀⠀⠀⠀⠀⠀⢄⢕⢕⢕⢕⢸⢕⢕⣿⣿⣿⢸⣿⣿⢕⢕⢔⢕⣴⢔⢕⢅⢸⢗⢕⢜⣿⡜⣿⣿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⣿⡿⡜⢏⢕⢕⢕⢕⢕⢕⢸⣿⡇⣸⣿⣿⢱⣿⣿⢕⢕⢕⢕⢕⢕⢸⡇⢕⢱⣿⣿⣷⣵⣵⡕⢕⣾⣿⡇⢱⣿⣿⣿⣿⣿⣿⣿⣿⣿⣿⣿⣿⣿⣿⣿⣿⣿⡇⢕⢕⢕⢕⢕⢕⣵⣦⣴⣤⣶⢇⢕⢕⢕⢕⢰⣸⣇⢕⢸⣿⣿⢸⣿⣿⡕⢕⢕⢕⣿⡇⢕⢕⢕⢕⢕⢕⢜⢕⢻⣿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⣿⡿⢱⡇⢕⢕⢕⢕⢕⢕⢕⢸⣿⢇⣿⣿⡏⣾⣿⣿⡕⢕⢕⣕⢕⢕⢸⢕⢕⢼⣿⣿⣽⣿⣿⡟⢕⢹⣿⢕⢸⣿⣿⣿⢿⣿⣿⣿⣿⣿⣿⣿⣿⣿⣿⣿⣿⡿⢇⢕⢕⢕⢕⢕⣾⣿⣿⣿⣿⣿⣿⣇⢕⢕⢕⢸⣿⣿⡕⢸⣿⣿⢸⣿⣿⡇⢕⢸⢱⣿⣿⢕⢕⢕⢕⢕⢕⢕⢰⣱⢻⣿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⣿⢧⢹⣷⢕⢕⢕⢕⢕⢕⢕⢼⣿⢸⣿⣿⢳⣿⣿⣿⡇⣑⣾⣏⢕⢕⡏⢕⢕⣿⣿⣿⣿⣿⣿⡇⢕⢸⡟⢕⢸⣿⣿⡟⢸⣿⣿⣿⣿⣿⣿⣿⣿⣿⣿⣿⣿⣿⢕⢕⢕⢕⢕⢕⣿⣿⣿⣿⣿⣿⣿⣿⢕⢕⢕⢸⣿⣿⣇⢕⣿⡟⢸⣿⣿⣧⢕⣾⢕⢿⣿⢕⢕⢕⢕⢕⢕⠕⢹⡟⡜⣿⣿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⣿⡿⢸⣧⢻⣷⡕⢕⢕⣱⡕⢔⢸⡕⣿⣿⡿⣼⣿⣿⣿⣿⣿⣿⣿⢕⢕⢇⢕⢕⣿⣿⣿⣿⣿⣿⢕⢕⢸⢇⢕⢸⣿⣿⡇⢕⣿⡇⣿⣿⣿⣿⣿⡿⣿⣿⣿⣿⢟⢕⢕⢕⢕⠕⢱⣿⣿⣿⡿⢿⢿⣿⣿⡇⢕⢕⢸⣿⣿⣿⡕⣿⡇⢸⣿⣿⣿⣾⣿⢕⠸⣿⡕⢰⣵⣕⢕⢱⣾⢜⣵⢿⢹⣿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⣿⡇⢜⢜⢇⢜⢹⣱⢞⢏⢕⢕⢐⢱⣿⣿⡇⣿⣿⣿⣿⣿⡿⣿⡿⢕⢕⢕⢕⢕⣵⣵⣵⣵⣵⣵⢕⢕⢘⢱⢕⢕⣿⣿⡇⢕⣿⡇⢸⣿⣿⣿⣿⡇⢻⣿⡕⡟⢕⢕⢕⢕⢕⠕⢘⣇⣵⣵⣵⣷⣷⣷⣷⡕⢕⢕⢸⣿⣿⣿⡇⢻⡇⢸⣿⣿⣿⣿⣿⢕⢸⣿⡇⢕⢜⢛⢷⡜⢝⢕⢇⢕⢕⣿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⣿⡇⡕⢕⢕⢕⣱⡏⢕⢕⢕⡕⢕⢸⣿⣿⢹⣿⣿⣿⣿⣿⢕⢸⡇⢕⢕⢕⢕⢕⣸⣿⣿⣿⣿⣿⡕⢕⢕⢱⣇⢕⢯⢿⡧⢕⢸⣷⢔⣿⣿⣿⣿⡇⢕⢏⢕⢕⢕⢕⢕⢕⢕⢅⣿⣿⣿⣿⣿⣿⣿⣿⣿⡇⢕⢕⢕⣿⣿⣿⡇⢸⢇⢸⣿⣿⣿⣿⡏⢕⢸⣿⣧⣕⢕⢕⢜⣷⢕⢕⢕⢕⢷⣿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⣿⡑⢕⢕⢱⣝⢇⢕⢵⢾⢿⢜⣿⣿⢇⢸⣿⣿⣿⣿⣿⢕⢸⢕⢕⣇⢕⢕⢕⣿⣿⣿⣿⣿⣿⡇⢕⡕⣾⣿⣧⡅⢪⢭⢕⢜⣿⡅⣙⣿⣿⣿⣷⢕⢕⢕⢔⢕⢕⢕⢕⢕⣸⣿⣿⣿⣿⣿⣿⣿⣿⣿⢕⢕⢕⢱⣿⣿⣿⡇⢸⢕⢸⡇⣿⣿⣿⡇⢕⢸⣿⢟⢟⢗⢇⢕⣹⡾⢅⢕⢜⣾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⣷⡕⢕⢔⡙⢿⣷⣧⣵⣕⢕⣿⡟⢕⢸⣿⣿⣿⣿⢏⢕⢜⢕⢱⡿⢕⢕⣕⢹⣽⣽⣽⣽⣽⢭⢑⡕⢻⢿⣿⣷⢕⢕⡕⢕⢘⣇⢪⢿⣿⣿⣿⡕⢕⢕⢕⢕⢑⡇⢕⣱⡿⠟⢛⢹⢭⢽⣷⣷⣷⡝⡕⢕⢕⡜⣿⡝⢿⡕⢕⢕⢸⢕⢿⢿⣿⢇⢕⢸⣿⢱⣵⣷⡾⢿⢏⡕⢕⢜⢾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⣧⡕⢣⢕⢕⢔⢝⢍⢱⣿⢱⢕⢸⣿⣿⣿⡟⢕⢕⢕⢕⢸⣿⣧⢱⠻⠟⠟⠛⠛⠛⠛⠇⠇⢕⢕⢕⢕⢝⢷⡱⢕⢕⢕⠿⡜⢹⣻⣿⣿⣷⢕⢕⢕⢕⣼⢕⢕⢕⢔⢕⢕⠑⠅⠚⠛⠛⠛⠛⢇⠕⠿⠷⢹⢽⡇⢕⢕⢕⢕⢕⢕⢸⣿⢕⢕⣸⣿⢜⢜⡕⢕⢕⢱⢑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⣧⡇⢕⢕⢗⢕⢸⡇⣾⢕⢸⣿⣿⣿⢇⢕⢕⢕⢑⢕⠅⠀⠀⢑⢀⢄⢄⠀⠀⠄⠄⠀⠀⠁⠕⢕⢳⣿⣿⣷⣷⣵⣕⢕⢜⠜⢛⠿⣿⢇⢜⢕⣸⣷⣾⡇⢕⠕⠑⢀⠀⠄⠀⠀⠀⠄⢄⢅⢀⠀⠀⠀⢅⢕⢕⢕⢕⢕⢕⢕⢑⣿⢕⢕⣿⣿⢕⢜⢕⢕⢕⣵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⣿⡇⠑⠕⢕⢸⢱⣟⢕⢨⣧⢻⣿⢕⢕⢕⢕⠕⠁⢀⢔⢕⢕⢕⠕⠁⠀⠀⠀⠀⠀⠀⠀⠔⢁⢕⢹⣿⣿⣿⣿⣿⣷⣷⣾⣷⣷⣦⣵⣧⣾⣿⣿⡿⢕⠕⢄⢕⠁⠀⠀⠀⠀⠀⠀⠀⠕⢕⢕⢔⢄⠀⠁⠕⢕⢕⢕⢕⢕⢵⢟⢕⢱⣿⣿⢕⠕⠑⠕⣾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⣿⣿⠑⠀⠀⢔⢸⢸⡏⢕⢕⢍⢕⢻⢕⢕⢕⢔⢀⠀⢕⣱⣵⣵⡇⣴⣶⢔⠀⠀⠀⠀⠀⠀⠀⢱⣜⢾⣿⣿⣿⣿⣿⣿⣿⣿⣿⣿⣿⣿⣿⣿⣿⣿⣧⢕⣾⣕⣴⣶⠔⠀⠀⠀⠀⠀⠀⠀⢱⣷⣵⣕⠀⢀⢔⢕⢕⢱⡇⢕⣼⢜⢕⣸⣿⣿⢕⢁⠀⠀⢹⣿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⣿⣿⠏⠀⠀⠀⠑⢕⠘⡇⢕⢕⢕⢕⢕⢕⢕⢕⢕⢕⢔⢜⣿⣿⣿⣇⠀⠀⠀⠀⠀⢀⠀⠀⠀⠀⢸⣿⣿⣿⣿⣿⣿⣿⣿⣿⣿⣿⣿⣿⣿⣿⣿⣿⣿⣿⣿⣿⡇⠀⠀⠀⠀⢀⠀⠀⠀⠀⠀⣼⣿⣿⢏⣵⣷⢕⢕⢕⣾⡇⢱⡇⣹⢕⢹⣿⣿⢕⠀⠀⠀⠁⢻⣿⣷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⣿⡿⡇⠀⠀⠀⠀⠀⣜⡼⡇⢕⢕⢕⢕⢕⣕⢕⢕⢕⢕⢕⣰⣾⣿⣿⣿⡔⢄⢄⠀⢀⠕⠀⠀⢄⢴⣸⣿⣿⣿⣿⣿⣿⣿⣿⣿⣿⣿⣿⣿⣿⣿⣿⣿⣿⣿⣿⣿⣧⠀⢔⢀⠀⠑⢀⢄⢄⣀⢰⣿⣿⣿⣿⣿⢇⢕⢕⣾⡿⢕⣿⢇⣿⢕⢸⣿⣿⠀⠀⠀⠀⠀⠔⡻⡿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⣿⣿⡿⣵⠑⠀⠀⠀⠀⠀⣷⣷⢇⢕⢕⢑⢕⢜⢿⣧⢕⢕⢕⢕⣻⣿⣿⣿⣿⣿⣧⡑⠑⢕⢕⢕⠕⢀⣴⣿⣿⣿⣿⣿⣿⣿⣿⣿⣿⣿⣿⣿⣿⣿⣿⣿⣿⣿⣿⣿⣿⣿⣧⣝⠑⠕⢕⢕⠑⢄⣵⣿⣿⣿⣿⣿⢏⢕⢕⣾⢟⢕⠁⢎⢕⣿⢕⢕⣿⣿⠀⠀⠀⠀⠀⠀⢳⡕⢕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⣿⣿⡟⣴⢇⠀⠀⠀⠀⠀⠀⢿⣿⢕⢕⢕⢕⢕⢕⢕⢝⢷⣕⢕⢕⢸⣿⣿⣿⣯⡟⠿⢿⣷⣵⣵⡵⢾⣿⣿⣿⣿⣿⣿⣿⣿⣿⣿⣿⣿⣿⣿⣿⣿⣿⣿⣿⣿⣿⣿⣿⣿⣿⣿⣿⢷⢷⣼⣵⢾⠿⢟⢹⣿⣿⣿⢏⢕⢕⡿⢏⢕⢕⡎⢕⢕⣿⢕⢕⣿⣿⠀⠀⠀⠀⠀⠀⠘⣿⡕⢕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⣿⣿⢟⣾⡟⠀⠀⠀⠀⠀⠀⢔⠇⡟⢕⢕⢕⢕⢕⢕⢕⢕⢕⢜⢕⢕⢜⣿⣿⣿⣿⡧⣣⢄⢴⢴⡰⢞⢿⣿⣿⣿⣿⣿⣿⣿⣿⣿⣿⣿⣿⣿⣿⣿⣿⣿⣿⣿⣿⣿⣿⣿⣿⣿⣿⣿⢿⡳⠦⡲⢔⢵⢜⢱⣽⣿⢏⢕⣱⢏⢕⢜⢕⣸⢇⢕⢕⣿⢕⢕⣿⣿⢕⠀⠀⠀⠀⠀⠀⠜⣿⡞⣿⣿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⣿⣿⢏⣾⢏⠁⠀⠀⠀⠀⠀⠀⢄⢀⢇⢕⢕⢕⢕⢇⢕⢕⢕⢕⢕⢕⢕⢜⣿⡟⢕⢝⢕⢕⢕⢕⢕⢎⢸⢝⢱⣿⣿⣿⣿⣿⣿⣿⣿⣿⣿⣿⣿⡟⣿⣿⣿⣿⣿⣿⣿⣿⣿⣿⣿⣿⡯⠕⢔⢕⢜⠇⢕⢑⠜⢜⢕⢕⡕⢕⢕⢜⢕⢕⡟⢕⢕⢕⢸⢕⢕⢹⣿⡇⠀⠀⠀⠀⠀⠀⠀⢜⢟⡞⣿⣿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⣿⡟⣷⢕⢕⢄⢄⠀⠀⠀⠀⠀⢕⠕⢕⢕⢡⢕⢕⢕⢕⢕⢕⢕⢕⢕⢕⣕⢿⣯⢕⢕⢕⢕⢕⢕⢕⢕⢕⢕⠀⣾⣿⣿⣿⣿⣿⣿⣿⣿⣿⣿⣷⣰⣿⣿⣿⣿⣿⣿⣿⣿⣿⣿⣿⣿⣷⣤⢕⢱⢕⢕⢅⢕⢕⠕⣱⡞⢕⢱⢎⢕⢕⣸⡇⢕⢕⢕⢸⡕⢕⢸⣿⡇⠀⠀⠀⠀⢀⠀⢄⢕⢕⢻⡜⣿⢕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⣿⡟⡼⢕⢕⢕⡞⢕⢔⢔⣴⣴⡆⢕⢕⢕⢕⡟⡇⢕⢕⢕⢕⢕⢕⢕⢕⢸⠿⢎⣿⣧⣕⠕⠕⢕⠕⣑⣑⣥⣴⣿⣿⣿⣿⣿⣿⣿⣿⣿⣿⣿⣿⣿⣿⣿⣿⣿⣿⣿⣿⣿⣿⣿⣿⣿⣿⣿⣿⣷⣇⢕⣕⠕⡑⣱⣾⢟⢕⢕⢕⢕⢕⢱⣿⢇⢕⢕⢕⢸⡇⢕⢕⣿⡇⣿⣶⣶⡔⢕⢕⢑⡕⢕⢕⢱⢌⠁⠀⠁⠉⠉⠉⠉⠉⠉⠉⠁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⣿⢱⢇⢕⡕⢼⢕⢕⢕⢱⣿⣿⢇⢕⢕⢕⢕⣻⡇⢕⢕⢔⢕⢕⢕⢕⢕⢕⢕⢕⢜⣿⣿⣷⣶⣿⣿⣿⣿⣿⣿⣿⣿⣿⣿⣿⣿⣿⣿⣿⣿⣿⣿⣿⣿⣿⣿⣿⣿⣿⣿⣿⣿⣿⣿⣿⣿⣿⣿⣿⣿⣿⣿⣾⣿⡿⢇⢕⢕⢕⢕⢕⢕⣸⣿⢕⢱⢕⢕⢔⣧⢕⢕⢿⡇⣿⣿⣿⣇⢕⢕⢕⢳⢕⠕⢕⢕⠀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⢸⢇⢇⢕⣼⢱⡇⢕⢕⢕⣿⣿⣿⢕⢕⢕⢕⢕⡡⡕⢕⢕⢕⢇⢕⢕⢕⢕⢕⢕⢕⢕⢜⣿⣿⣿⣿⣿⣿⣿⣿⣿⣿⣿⣿⣿⣿⣿⣿⣿⣿⣿⣿⣿⣿⣿⣿⣿⣿⣿⣿⣿⣿⣿⣿⣿⣿⣿⣿⣿⣿⣿⣿⣿⣟⣽⣵⡞⢕⢕⢕⢕⢕⢕⣿⢻⢕⢎⢕⢕⢕⢹⢕⢕⢸⢕⢝⢝⢝⢹⡕⢕⢕⢜⡇⠀⢕⢕⡇⠀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⢸⢔⢕⣱⡏⣾⢇⢕⢕⣸⣿⣿⣿⢕⢕⢕⢕⢕⢹⡕⢕⢕⢕⢕⡕⢕⢕⢕⢕⢕⢕⢕⢕⢜⢿⣿⣿⣿⣿⣿⣿⣿⣿⣿⣿⣿⡿⠁⠙⠟⢟⢟⢏⢙⢙⢙⢙⢏⢝⢟⠟⠛⠑⢜⣿⣿⣿⣿⣿⣿⣿⣿⣿⣿⣿⣿⢏⢕⢕⢕⢕⢕⢕⣼⡟⢾⣳⢕⢕⢕⢕⢌⡕⢕⢸⢕⢕⢕⢕⢸⣧⢕⢕⢱⣿⢀⠀⢕⢱⠀⠀⠀⠀⠀⠀⠀⠀⠀⠀⠀⠀⣿⣿⣿⣿⣿⣿⣿⣿⣿⣿⣿⣿⣿⣿⣿⣿⢑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⢕⢕⢱⣿⡇⡱⢕⢕⢕⣿⣿⣿⡇⢕⢕⢕⢕⢕⢜⢕⢕⢕⢕⢕⢜⡕⢕⢕⢕⢕⢕⢕⢕⢕⢕⢝⢿⣿⣿⣿⣿⣿⣿⣿⣿⣿⣷⡄⢄⢄⢕⢕⢕⢕⢕⢕⢕⢕⢕⢕⢕⢄⢄⢱⣿⣿⣿⣿⣿⣿⣿⣿⣿⣿⢟⢕⢕⢕⢕⢕⢕⢕⢱⡟⢱⣽⢇⢕⢕⢕⢕⢕⢕⢕⢜⢕⢕⢕⢕⢸⣿⢕⢕⢕⢻⢕⠀⠑⢕⢕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⢕⢕⢚⢿⢐⢇⢕⢕⢸⢿⢿⢟⢇⢕⢕⢕⢌⢕⢘⡶⡕⢕⢕⢕⢕⢕⡕⢕⢕⢕⢕⢕⢕⢕⢕⢕⢕⢝⢻⣿⣿⣿⣿⣿⣿⣿⣿⣷⣧⣕⡕⢕⢕⢕⢕⢕⢕⢕⢕⢕⣕⣵⣵⣿⣿⣿⣿⣿⣿⣿⣿⢿⢟⢕⢕⢕⢕⢕⢕⢕⢕⢕⡿⢇⣼⢕⢕⢕⢕⢕⢕⢕⢕⢕⢕⢕⢕⢕⢕⢜⠟⠄⢕⢕⢸⡇⠄⠄⢕⢕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⢕⠑⠀⠀⢱⢇⢕⢕⠀⠀⠀⢀⡔⢕⢕⢕⢕⢕⢕⢕⢇⢕⢕⢕⢕⢕⢱⢕⢕⠑⢕⢕⢕⢕⢕⢕⢕⢕⢕⢕⢝⢻⢿⣿⣿⣿⣿⣿⣿⣿⣿⣯⣾⣿⣿⣵⣷⣷⣾⣿⣿⣿⣿⣿⣿⣿⣿⣿⢿⢏⠑⢕⢕⢕⢕⢕⢕⢕⢕⢕⢕⣸⢇⢱⢏⢇⢕⢕⢕⢕⢕⢕⢕⢕⢕⢕⣵⣧⡕⢕⢀⠀⢕⢕⢸⡇⠀⠀⠑⢜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⡇⢕⣷⣿⣿⢸⡕⢕⢸⢟⢋⠕⣾⡇⢕⢕⢕⢕⢕⢕⢕⠑⡕⢕⢕⢕⢕⢕⢜⢕⢕⢕⢕⢕⢕⢕⢕⢕⢕⢕⠑⢕⢕⢕⢜⢝⢟⢿⣿⣿⣿⣿⣿⣿⣿⣿⣿⣿⣿⣿⣿⣿⣿⣿⣿⢿⢟⢝⢕⢕⢕⢕⢕⢕⢕⢕⢕⢕⢕⢕⢕⢱⢏⢕⢜⢕⢕⢕⢕⢕⢕⢕⢕⢕⢕⢕⢕⣽⣿⣷⢜⢕⢀⢕⢕⢜⢇⠀⠀⠀⢕⢔⠀⠀⠁⠝⠑⠑⠑⠑⠑⠑⠘⠝⢟⢟⢛⠟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⢕⢱⣿⡿⢟⢘⢕⢕⢕⣱⣷⣿⢟⢇⢕⢕⢕⢕⢕⢕⢕⢕⢗⢕⢕⢕⢕⢕⢕⢕⢕⢕⢕⢕⢕⢕⢕⢕⢕⢕⢕⢕⢕⢕⢕⢕⢕⢕⢕⢝⢟⢿⢿⣿⣿⣿⣿⣿⣿⣿⡿⢟⢏⢕⢕⢕⢕⢕⢕⢕⢕⢕⢑⢕⢕⢕⢕⢕⢕⢕⢕⢇⢕⣱⢕⢕⢔⢕⢕⢕⢕⢕⢕⢕⢕⢕⢅⢕⢝⢿⣿⣧⣕⢕⢕⢌⡕⢻⢷⣷⢕⢕⠀⠀⠀⠀⠀⠀⠀⠀⠀⠀⠀⠀⠀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⡿⢟⢕⠱⢕⡕⢼⢜⢕⢕⣸⣿⢟⢕⢕⢕⠑⢕⠁⢕⢕⢕⢕⠕⢕⢵⢕⢕⢕⢕⢕⢕⢕⢕⢕⢕⠕⠕⠕⢕⢕⢕⢕⢕⢕⢕⢕⢕⢕⢕⢕⢕⢕⢕⢕⢜⢝⢟⢛⢏⢝⢕⢕⢕⢕⢕⢕⢕⢕⢕⢕⢕⢕⢕⢕⢕⢕⢕⢕⢕⢕⢑⢕⢱⣾⣿⡇⢕⢕⡕⢕⢕⢕⢕⢕⢕⢕⢕⢕⢕⢕⢕⢍⠿⢿⡇⢕⢸⢣⣾⣧⢇⡕⢕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⡿⢟⢏⢕⢕⢕⢕⢜⢏⡕⢙⢕⢕⢕⢜⢕⢕⢕⢅⢕⢕⢕⠀⢔⢔⢕⢕⢕⢕⢕⢣⢕⢕⢕⢕⢕⢕⢕⢕⢕⢕⢕⢕⢕⢕⢕⢕⢕⢕⢕⢕⢕⢕⠕⢕⢕⢕⢕⢕⢕⢕⢕⢕⢕⢕⢕⢕⣱⡕⢕⢕⢕⢕⢕⢕⢕⢕⢕⢕⡕⢕⢕⢕⢕⢕⢕⢱⣿⣿⣿⡇⢕⢕⠶⢕⢕⢕⢕⢕⢕⠕⠁⢕⢕⢅⢅⢕⢕⢜⢕⢕⡕⢜⠙⠝⢝⢕⢕⢕⢔⢄⢀⠀⢀⢀⢀⠀⠀⠀⠀⠀⠀⢱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⢿⢟⢕⢕⢕⣕⡕⢕⢕⢕⢕⣿⡇⢕⢕⢕⢕⢕⢕⢕⢕⢕⢕⢕⠕⢔⢕⢕⢕⢕⢕⢕⢕⡕⢱⡕⢕⢕⢕⢕⢕⢕⢕⢕⢕⢕⢕⢕⢕⢕⢕⢕⢕⢕⠑⠁⢀⢕⢕⢕⢕⢕⢕⢕⢕⢕⢕⣱⣵⣿⣿⡇⢕⢕⠀⠁⠑⢕⢕⢕⢕⢕⢕⢕⢕⢕⢕⢕⠕⢕⣿⣿⣿⢇⢕⢕⢸⢕⢕⢕⢕⢕⢕⠀⢄⢕⢕⢕⢕⢕⢕⢕⢕⢕⢕⢕⠀⠀⠑⢕⢕⢕⠑⠕⢕⢕⢕⢕⢕⠀⠀⠀⠀⠀⢅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⡿⢟⢕⢕⢕⣱⣵⣾⣿⣧⢕⢕⢕⣾⣿⣷⢕⠑⠁⠕⢀⢕⢕⢕⢕⢕⢕⢕⢕⢕⢕⢕⢕⢕⢕⡕⢻⣃⢕⢕⢕⢕⢕⢕⢕⢕⢕⢕⢕⢕⢕⢕⢕⠕⠑⠁⠀⠀⢀⢕⢕⢕⢕⣱⣵⣷⣾⣿⣿⣿⣿⣿⣿⣿⡇⢕⢕⢕⠀⠀⠀⠁⠕⢕⢕⢕⢕⢕⢕⢕⢕⢅⢕⢹⣿⣿⢕⢕⢕⢸⢕⢕⢕⢕⢕⠁⢀⢕⢕⢜⢕⢕⢕⢕⠀⢕⠑⢕⠁⠀⠀⠀⢕⢕⢕⠀⠀⠀⠑⢕⢕⢕⢀⠀⠀⢀⣰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⠕⠸⢏⢕⢕⢵⣾⣿⣿⣿⣿⣿⣿⢕⠕⣸⣿⣿⣿⢕⢔⠀⠀⢁⠀⢕⢕⢕⢕⢕⢕⢐⠁⢕⢕⢕⣵⢣⡆⢸⣟⢷⢕⢕⢕⢕⢕⢕⢕⢕⢕⢕⢕⠕⠑⠁⠀⠀⠀⠀⠀⢕⢕⢕⢕⢰⣿⣿⣿⣿⣿⣿⣿⣿⣿⣿⣿⡇⢕⢕⢕⢕⠀⠀⠀⠀⠀⠁⠑⢕⢕⢕⢕⢕⢕⢕⠜⣿⡇⢕⢕⢕⢕⢕⢕⢕⢕⢕⢀⢕⢕⢕⢕⢕⢕⢕⠑⠕⠁⠁⢕⠀⠀⠀⠀⠁⢕⢕⣀⣔⣔⡄⢕⢕⢕⢕⢕⢸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⢔⢕⢕⢕⢕⢕⣿⣿⣿⣿⣿⣿⣿⢕⢄⣿⣿⣿⣿⡇⢕⠀⠀⢱⠀⢕⢕⢕⢕⢕⠑⢕⢔⠀⢅⣾⣿⢸⢕⢌⣿⢞⡇⢕⢕⢕⢕⢕⢕⢕⢕⠕⠀⠀⠀⠀⠀⠀⠀⠀⠀⢕⢕⢕⢕⣸⣿⣿⣿⣿⣿⣿⣿⣿⣿⣿⣿⣿⢕⢕⢕⢕⠀⠀⠀⠀⠀⠀⠀⠁⢕⢕⢕⢕⢕⢕⢕⢚⢇⢕⠕⢕⢕⢕⢕⢕⢕⢅⢕⢕⢕⢕⢕⢕⢕⢕⢕⠀⠀⠀⢕⣰⡖⢆⠀⠐⠐⠘⠙⠙⠙⠑⢕⢕⢕⠑⠑⠕⢜⢙⢟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⣿⠑⢸⣿⣿⣿⣿⣷⣕⡀⠀⢸⡄⢕⢕⢕⢕⢕⠀⢄⢕⢠⣿⣿⢿⢸⢕⢕⣿⣿⣾⢕⢕⢕⢕⢕⢕⢕⢕⠀⠀⠀⠀⠀⠀⠀⠀⠀⠀⢕⢕⢕⠕⣿⣿⣿⣿⣿⣿⣿⣿⣿⣿⣿⣿⡇⢕⢕⢕⢕⠀⠀⠀⠀⠀⠀⠀⠀⠀⠕⢕⢕⢕⢕⢕⠁⢀⢀⢄⢀⢀⠁⢕⢕⢕⢕⠑⠀⠕⠕⠕⠕⠕⠀⢸⠀⠀⠀⢕⣿⣷⡕⠐⣔⠀⢀⡀⠀⠀⠀⢕⢕⢕⠀⣀⣀⡕⢕⢕⣼⣿⣿⣾⣿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⢕⢕⢕⢕⢕⢕⢕⢕⢕⢕⢕⢕⣿⣿⣿⣿⣿⣿⣿⠀⣼⣿⣿⣿⣿⣿⣿⣿⣿⣾⣇⢕⢕⢕⢕⠑⠀⢼⣅⣼⣵⣾⣿⣿⢕⢱⣿⡏⡽⢕⢕⢕⢕⢕⢕⢕⠐⠀⠀⠀⠀⠀⠀⠀⠀⠀⠀⢕⢕⢕⠀⣿⣿⣿⣿⣿⣿⣿⣿⣿⣿⣿⡟⢅⢕⢕⢕⢕⠀⠀⠀⠀⠀⠀⠀⠀⠀⠀⠁⢕⠕⠕⠄⠑⢕⢕⢕⠕⠁⠀⠀⠁⠁⠁⠀⠀⠀⠀⠀⠀⠀⠀⠀⠁⠓⢿⣿⣿⡿⢃⠀⢻⢔⢸⣷⣴⣴⡔⠁⣵⣵⣴⣿⣿⣿⣇⢕⢿⣿⣿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⠕⢑⢕⢅⢕⢕⢕⢕⢕⢕⠀⠀⠀⠀⠀⢕⢕⢕⢕⢕⢕⢕⢕⢕⢕⢕⣿⣿⣿⣿⣿⣿⣿⢕⣿⣿⣿⣿⣿⣿⣿⣿⣿⣿⣿⣧⣕⣕⢕⢅⣵⣿⣿⣿⣿⣿⣿⣿⢔⢸⡟⢇⢇⢕⢕⢕⢕⢕⢕⢕⠀⠀⠀⠀⠀⠀⠀⠀⠀⠀⠀⢕⢕⢕⠰⣿⣿⣿⣿⣿⣿⣿⣿⣿⣿⣿⢇⢕⢕⢕⢕⢕⠀⠀⠀⠀⠀⠀⠀⠀⠀⠀⠀⠁⢀⢄⢀⢀⠀⠀⠀⠀⠀⠀⠀⠀⠀⠀⠀⠀⠀⠀⠀⠀⠀⠀⠀⠀⠀⢾⣿⣿⡇⢕⢅⢕⡕⣸⣿⣿⣿⡇⠀⣿⣿⣿⣿⣿⣿⣿⡕⢸⣿⣿⣿⡏⢝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⢑⢅⢔⢕⢕⢕⢕⢕⢕⢕⢕⢕⢕⠀⠀⠀⠀⠀⠀⢕⢕⢕⢕⢕⢕⢕⢕⢕⢕⣿⣿⣿⣿⣿⣿⣿⣇⣿⣿⣿⣿⣿⣿⣿⣿⣿⣿⣿⣿⣿⡿⣵⣿⣿⣿⣿⣿⣿⣿⣿⡟⢕⣸⣯⢕⢐⢕⢕⢕⢕⢕⢕⠕⠀⠀⠀⠀⠀⠀⠀⠀⠀⠀⠀⢕⢕⢕⠕⣸⣿⣿⣿⣿⣿⣿⣿⣿⣿⠉⡕⢕⢕⢕⢕⠕⠀⠀⠀⠀⠀⠀⠀⠀⠀⠀⠀⠀⢕⢕⢕⠕⠀⠀⠀⠀⠀⠀⠀⠀⠀⠀⠀⠀⠀⠀⠀⠀⠀⠀⠀⠀⠀⠀⠙⠛⠃⠁⠀⠕⠇⠟⠟⠿⢿⢇⠀⢿⣿⣿⣿⣿⣿⣿⣷⢕⣿⣿⣿⡇⢕⢕⢕⢸⢻⢻⢿⣿⣿⣿⣿⣿⣿⣯⣟⣻⢿⣿⣿⣿⣿⣿⣿⣇⢜⣿⣿⢿⢟⢏⣕⣵⣿⣿⣿⣿⣿⣿⣿⣿⣿⣿⣿⣿⣿⠀</a:t>
            </a:r>
            <a:br/>
            <a:r>
              <a:t>⢕⢕⢕⢕⢕⢕⢕⢕⢕⢕⢕⢕⢕⢕⢕⢕⢕⢕⢕⣕⣕⢕⢕⢑⢕⢕⢕⢕⢕⢕⢕⢕⢕⢕⢕⢑⢕⢕⢕⠀⠀⠀⠀⠀⠀⠕⢕⢕⢕⢕⢕⢕⢕⢕⢕⢿⢿⢿⢿⢿⢿⢿⢿⢿⢿⢿⢿⢟⢟⢟⢟⢟⢟⢟⢟⢟⣼⣿⣿⣿⣿⣿⣿⣿⣿⣿⠣⢕⣿⢕⢕⢑⢕⢕⢕⢕⢕⢕⠀⠀⠀⠀⠀⠀⠀⠀⠀⠀⠀⠀⠀⢷⣶⣧⣼⣿⣿⣿⣿⣿⣿⣿⣿⣗⣦⣵⣥⣷⣷⡗⠀⠀⠀⠀⠀⠀⠀⠀⠀⠀⠀⠀⠀⠁⠕⠑⠀⠀⠀⠀⠀⠀⠀⠀⠀⠀⠀⠀⠀⠀⠀⠀⠀⠀⠀⠀⠀⠀⠀⠀⠀⠀⠀⠀⠀⠀⠀⠀⠀⠀⠀⠀⠈⢟⢟⢟⢟⢟⢟⢟⢇⢟⢟⢟⢻⢕⢕⢕⢜⢸⡇⠑⢘⢝⣻⣿⣿⣿⣿⣿⣿⣿⣷⣯⣟⣿⢿⣿⣿⡇⢕⣕⣕⡕⢻⣿⣿⣿⣿⣿⣿⣿⣿⣿⣿⣿⣿⣿⣿⣿⠀</a:t>
            </a:r>
            <a:br/>
            <a:r>
              <a:t>⢕⢕⢕⢕⢕⢕⢕⢕⢕⢕⢕⢕⢕⢕⢕⢕⢕⢕⢸⣿⣿⢕⢀⢕⢕⢕⢕⢕⢕⢕⢕⢕⢕⢕⢕⢕⢕⢕⢕⠀⠀⠀⠀⠀⠀⠀⢕⢕⢕⢕⢕⢕⢕⢕⢕⢕⢕⢕⢕⢕⢕⢕⢕⢕⢕⢕⢕⢕⢕⢕⢕⢕⢕⢕⢕⣼⣿⣿⣿⣿⣿⣿⣿⣿⣿⢏⢕⢕⢏⢕⢕⢕⢕⢕⢕⢕⢕⢕⠀⠀⠀⠀⠀⠀⠀⠀⠀⠀⠀⠀⠀⠘⢿⣿⣿⣿⣿⣿⣿⣿⣿⣿⣿⣿⣿⣿⣿⢟⢏⠁⠀⠀⠀⠀⠀⠀⠀⠀⠀⠀⠀⠀⠀⠀⠀⠀⠀⠀⠀⠀⠀⠀⠀⠀⠀⠀⠀⠀⠀⠀⠀⠀⠀⠀⠀⠀⠀⠀⠀⠀⠀⠀⠀⠀⠀⠀⠀⠀⠀⠀⠀⠀⠀⠁⠕⢕⢕⢕⢕⢕⢕⢕⢕⢕⢸⢕⢕⢕⢕⢸⣯⠁⣐⡇⣿⣿⣿⣝⢟⢇⢕⢔⢜⢝⢻⢿⣿⣷⣽⣇⢕⣿⣿⢇⢸⣿⣿⣿⣿⣿⣿⣿⣿⣿⣿⣿⣿⣿⣿⣿⠀</a:t>
            </a:r>
            <a:br/>
            <a:r>
              <a:t>⢕⢕⢕⢕⢕⢕⢕⢕⢕⢕⢕⢕⢕⢕⢕⢕⢕⢕⢸⣿⡿⢕⢕⢅⠕⢕⢕⢕⢕⢕⢕⢕⢕⠑⠁⠀⠁⢕⢕⠀⠀⠀⠀⠀⠀⠀⢕⢕⢕⢕⠕⣑⣱⣥⣥⣥⣥⣥⣕⣑⢕⢕⢕⢕⢕⢕⢕⢕⢕⢕⢕⢕⢕⢕⣸⣿⣿⣿⣿⣿⣿⣿⣿⣿⡏⢕⢑⢝⢕⢕⢕⢕⢕⢕⢕⢕⢕⠁⠀⠀⠀⠀⠀⠀⠀⠀⠀⠀⠀⠀⠀⠀⠕⢝⠽⣿⣿⣿⣿⣿⣿⣿⣿⣿⣿⣿⡗⢕⠕⠀⠀⠀⠀⠀⠀⠀⠀⠀⠀⠀⠀⠀⠀⠀⠀⠀⠀⠀⠀⠀⠀⠀⠀⠀⠀⠀⠀⠀⠀⠀⠀⠀⠀⠀⠀⠀⠀⠀⠀⠀⠀⠀⠀⠀⠀⠀⠀⠀⠀⠀⠀⠀⠀⠀⠀⠀⠕⢕⢕⢕⢕⢕⢕⢕⢸⢕⢕⢕⢕⢸⣿⣵⣿⣗⣿⣿⣿⣿⢕⢕⢕⢕⢕⢕⢕⢕⢕⢝⢻⣿⢕⣿⣿⢕⣜⡿⢿⣿⣿⣿⣿⣿⣿⣿⣿⣿⣿⣿⣿⣿⠀</a:t>
            </a:r>
            <a:br/>
            <a:r>
              <a:t>⢕⢕⢕⢕⢕⢕⢕⢕⢕⢕⢕⢕⢕⢕⢕⢕⢕⢕⢜⣿⡇⢕⢕⢕⢅⠕⢕⢕⠕⢕⢕⢕⢕⢔⠀⠀⠀⠁⢕⢀⢀⢀⢄⢄⢔⢕⢕⣕⣵⣶⣿⣿⣿⣿⡿⢿⢟⢟⢟⢟⢟⢇⢕⢕⢕⢕⢕⢕⢕⢕⢕⢕⢕⢱⣿⣿⣿⣿⣿⣿⣿⣿⣿⣿⢕⢇⢑⢕⢕⢕⢕⢕⢕⢕⢕⢕⢕⠀⠀⠀⠀⠀⠀⠀⠀⠀⠀⠀⠀⠀⠀⠀⠀⢕⢽⣿⣿⣿⣿⣿⣿⣿⣿⣿⡿⠃⠁⠀⠀⠀⠀⠀⠀⠀⠀⠀⠀⠀⠀⠀⠀⠀⠀⠀⠀⠀⠀⠀⠀⠀⠀⠀⠀⠀⠀⠀⠀⠀⠀⠀⠀⠀⠀⠀⠀⠀⠀⠀⠀⠀⠀⠀⠀⠀⠀⠀⠀⠀⠀⠀⠀⠀⠀⠀⠀⠀⠀⠁⢕⢕⢕⢕⢕⢕⢸⢕⢕⢕⢕⢸⣿⣿⡞⢟⣿⣿⣿⡏⠑⠑⠕⢕⢕⢕⢕⢕⢕⢕⢕⢕⢕⣿⣿⢕⣿⣿⣷⣾⣽⣟⡿⣿⣿⣿⣿⣿⣿⣿⣿⣿⠀</a:t>
            </a:r>
            <a:br/>
            <a:r>
              <a:t>⢕⢕⢕⢕⢕⢕⢕⢕⢕⢕⢕⢕⢕⢕⢕⢕⢕⢕⢕⣝⣕⢕⢕⢕⢕⢄⠁⠀⠀⠁⠕⠕⠑⠀⠀⠀⠀⠀⠁⢕⢕⢕⢕⣕⣵⣷⣿⣿⣿⡿⢟⢏⢝⢕⢕⠑⠑⠑⠑⠑⠕⠕⢕⢕⢕⢕⢕⢕⢕⢕⢕⢕⢕⣾⣿⣿⣿⣿⣿⣿⣿⣿⣿⡇⢱⣧⢇⢕⢕⢕⢕⢕⢕⢕⢕⢕⢕⠀⠀⠀⠀⠀⠀⠀⠀⠀⠀⠀⠀⠀⠀⠀⠀⠁⢘⣿⣿⣿⣿⣿⣿⡿⠟⠁⠀⠀⠀⠀⠀⠀⠀⠀⠀⠀⠀⠀⠀⠀⠀⠀⠀⠀⠀⠀⠀⠀⠀⠀⠀⠀⠀⠀⠀⠀⠀⠀⠀⠀⠀⠀⠀⠀⠀⠀⠀⠀⠀⠀⠀⠀⠀⠀⠀⠀⠀⠀⠀⠀⠀⠀⠀⠀⠀⠀⠀⠀⠀⠀⠈⠻⣷⣵⡕⢕⢸⢕⢕⢕⢕⢜⢻⢿⢇⢕⣿⣿⡿⠑⠀⠀⠀⢕⢕⢕⢕⢕⢕⢕⢕⠕⢕⣷⣵⢕⢸⣿⣿⣿⣿⣿⣿⣷⣮⣽⣛⢿⣿⣿⣿⣿⠀</a:t>
            </a:r>
            <a:br/>
            <a:r>
              <a:t>⢕⢕⢕⢕⢕⢕⢕⢕⢕⢕⢕⢕⢕⢕⢕⢕⢕⢕⢸⢿⢿⢕⢕⢕⢕⢕⢕⢀⠀⠀⠀⠀⠀⢔⢔⢔⠀⠀⠀⠁⣕⣵⣿⣿⣿⡿⢟⢏⢕⢕⢕⢕⢕⢕⢕⠀⠀⠀⠀⠀⠀⠀⠀⠁⠁⠁⠁⠁⠁⠑⠑⠕⢸⣿⣿⣿⣿⣿⣿⣿⣿⣿⡿⢑⣼⣿⢕⢕⢕⢕⢕⢕⢕⢕⢕⢕⠑⠀⠀⠀⠀⠀⠀⠀⠀⠀⠀⠀⠀⠀⠀⠀⠀⠀⠁⠉⠁⠁⠁⠁⠀⠀⠀⠀⠀⠀⠀⠀⠀⠀⠀⠀⠀⠀⠀⠀⠀⠀⠀⠀⠀⠀⠀⠀⠀⠀⠀⠀⠀⠀⠀⠀⠀⠀⠀⠀⠀⠀⠀⠀⠀⠀⠀⠀⠀⠀⠀⠀⠀⠀⠀⠀⠀⠀⠀⠀⠀⠀⠀⠀⠀⠀⠀⠀⠀⠀⠀⠀⠀⠀⠘⢿⣿⣷⣮⣕⡕⢕⢕⢕⢕⢕⢕⢕⢿⡿⠑⠀⠀⠀⠀⢕⢕⢕⢕⠑⠁⠁⢅⢀⢕⢝⢝⢕⢈⠙⠻⢿⣿⣿⣿⣿⣿⣿⣿⣿⣿⣿⣿⣿⠀</a:t>
            </a:r>
            <a:br/>
            <a:r>
              <a:t>⢕⢕⢕⢕⢕⢕⢕⢕⢕⢕⢕⢕⢕⢕⢕⢕⢕⢕⢕⢕⢕⢕⢕⢕⢕⢕⢕⢕⢀⠀⠀⠀⠕⠕⠕⠑⠀⢀⣠⣾⣿⣿⡿⢏⢕⢕⢕⢕⢕⢕⢕⢕⢕⢕⢕⠀⠀⠀⠀⠀⠀⠀⠀⠀⠀⠀⠀⠀⠀⠀⠀⠀⠿⣿⣿⣿⣿⣿⣿⣿⣿⣿⢇⣵⣿⡇⢕⢕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⢝⢻⢿⣿⣿⣷⣕⢕⢕⢕⢕⢕⢕⠑⠀⠀⠀⠀⠀⠁⠑⠑⠁⠀⠀⢄⢕⢕⢕⢕⢕⢕⢕⢄⢔⢕⢕⢝⢟⢿⣿⣿⣿⣿⣿⣿⣿⣿⠀</a:t>
            </a:r>
            <a:br/>
            <a:r>
              <a:t>⢕⢕⢕⢕⢕⢕⢕⢕⢕⢕⢕⢕⢕⢕⢕⢕⢕⢕⢕⢕⢕⢕⢕⢕⢕⢕⢕⢕⢕⢀⠀⠀⠀⠀⠀⠀⣰⣿⣿⣿⡿⢏⢕⢕⢕⢕⢕⢕⢕⢕⢕⢕⢕⢕⢕⢕⠀⠀⠀⠀⠀⠀⠀⠀⠀⠀⠀⠀⠀⠀⠀⠀⠀⠀⠉⠛⠻⢿⣿⣿⣿⡏⢵⣿⣿⢕⢕⢕⢕⢕⢕⢕⠕⠑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⢕⢕⢕⢜⢻⣿⣿⣿⣧⣕⢕⢕⠁⠀⠀⠀⠀⠀⠀⠀⠀⠀⠀⠀⢄⢕⢕⢕⢕⢕⢕⢕⢕⢕⢕⢕⢕⢕⢕⢕⢕⢝⢝⢻⣿⣿⣿⣿⠀</a:t>
            </a:r>
            <a:br/>
            <a:r>
              <a:t>⢕⢕⢕⢕⢕⢕⢕⢕⢕⢕⢕⢕⢕⢕⢕⢕⢕⢕⢕⢕⢕⢕⢕⢕⢕⢕⢕⢕⢕⢕⢀⠀⠀⠀⢀⣾⣿⣿⣿⢏⢕⢕⢕⢕⢕⢕⢕⢕⢕⢕⢕⢕⢕⠕⠕⠁⠀⠀⠀⠀⠀⠀⠀⠀⠀⠀⠀⠀⠀⠀⠀⠀⠀⠀⠀⠀⠀⠀⠈⠙⠟⢸⢿⢿⡯⢕⠕⠕⠑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⢔⢝⢿⣿⣿⣷⣅⢀⠀⠀⠁⢕⢕⢕⠀⠀⠀⠀⢄⢕⢕⢕⢕⢕⢕⢕⢕⢕⢕⢕⢕⢕⢕⢕⢕⢕⢕⢕⢕⢕⢕⢕⢕⠀</a:t>
            </a:r>
            <a:br/>
            <a:r>
              <a:t>⠑⠑⠑⠑⠑⠑⠑⠑⠑⠑⠑⠑⠑⠑⠑⠑⠑⠑⠑⠑⠑⠑⠑⠑⠑⠑⠑⠑⠑⠑⠑⠀⠀⠀⠘⠛⠛⠛⠑⠑⠑⠑⠑⠑⠑⠑⠑⠑⠑⠑⠑⠑⠑⠀⠀⠀⠀⠀⠀⠀⠀⠀⠀⠀⠀⠀⠀⠀⠀⠀⠀⠀⠀⠀⠀⠀⠀⠀⠀⠀⠀⠑⠑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⠑⠑⠑⠑⠑⠑⠑⠙⠛⠛⠛⠓⠀⠀⠀⠁⠁⠁⠀⠀⠀⠀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⢱⣿⢕⣸⣿⣿⣿⣿⣿⣿⣿⣿⣿⣿⣿⣿⣿⣿⣿⣿⣿⣿⣿⣿⠁⠀⠀⠀⠁⢜⢿⣇⢜⡕⢔⢄⠁⠁⠀⠀⠀⠀⠀⠀⠀⠉⠛⠟⠿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⢏⢕⢕⣾⡟⢕⡿⢿⢟⢟⢝⢝⢝⢝⢕⢕⢕⢝⢝⢝⢕⢕⢕⢕⢜⢝⢝⠀⠀⠀⠀⠀⢕⢨⣿⡕⠸⡕⢕⢐⠀⠀⠀⠀⠀⠀⠀⠀⠀⢀⠀⠀⠁⢝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⣼⡿⢕⢕⢸⢕⢇⣕⢅⢅⢕⢕⢕⢕⢕⢕⣱⣵⣵⣵⡗⢳⢷⣷⣮⡄⠀⠀⠀⠀⠑⢕⣿⣷⡕⣷⢅⠀⠀⠀⠀⠀⠀⠀⠀⠀⠀⢕⠀⠀⠀⠁⠘⢿⣿⣿⣿⣿⣿⣿⣿⣿⣿⣿⣿⣿⣿⣿⣿⣿⣿⣿⣿⣿⣿⣿⣿⣿⣿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⣿⣿⡿⢕⢕⢕⣿⢇⢕⢱⣵⡿⢟⢕⣵⣇⢕⢕⢕⢕⢕⢕⢜⢟⢟⢟⢕⢕⢕⢜⢿⣷⡀⠀⠀⠀⠀⢕⢹⣿⣗⢸⡵⠀⠀⠀⠀⠀⠀⠀⠀⢀⢕⠑⠀⠀⠀⠀⠀⠑⢙⢿⣿⣿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⣿⡿⢟⡕⢣⠑⢕⣼⡿⢕⢕⢿⢕⣱⣵⣿⣿⢏⢕⢕⢕⢕⢕⢕⢕⢕⢕⢕⢕⢕⢕⢕⢕⢝⢧⡄⠀⠀⠀⢕⢘⣿⣿⡷⢿⢕⠀⠀⠀⠀⠀⠀⠀⢑⠑⠀⠀⠀⠀⠀⠀⠀⠀⠀⠌⢟⢿⣿⣿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⣿⡿⣫⣷⢽⢕⢇⣧⣴⣿⡇⢕⢕⣱⣾⣿⣿⢟⢕⢕⢕⢕⢕⢕⢕⢕⢕⢕⢕⢕⢕⢕⢕⢕⢕⢕⢕⢹⣔⠀⠀⢕⢕⣿⣿⣿⣾⡯⢄⠀⠀⠀⠀⠀⠀⠀⠕⢀⠀⠀⢀⠀⠀⠀⠀⠀⠀⠀⠐⠌⢙⠻⢿⣿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⣿⣿⢟⣫⢞⢇⢕⠕⢐⢡⣿⣿⣿⢇⢕⢑⣿⣿⣿⢏⢕⢕⠕⢕⢕⢕⢕⠕⢕⢕⢕⢕⢕⢕⢕⢕⢸⣧⡕⢱⣵⡸⣧⠀⠀⢕⢻⣿⣿⣿⣿⣕⠀⠀⠀⢀⢄⢄⢀⢄⢁⠀⠀⢕⢕⢔⠀⠀⠀⠀⠀⠀⠀⠀⠑⠔⢙⢿⣿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⣿⣿⢟⣵⢟⠕⢅⢕⣡⡇⡏⢸⣿⣿⣿⢕⢕⢸⣿⡿⢇⢕⢕⢑⣾⣧⣥⣶⣾⣿⣷⣧⣕⣕⣧⢇⣕⣥⣾⣿⣵⢡⣿⣧⡸⡇⢄⢕⢘⣿⣿⣿⣿⣇⢄⠀⠁⠀⠀⠅⠑⢕⢕⢕⢕⢕⢕⠁⠀⢀⢄⢄⠀⠀⠀⠀⠀⠀⠀⢸⣿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⣿⡿⣣⡞⢕⢕⢕⣱⣾⣿⢱⢕⢾⢿⣿⣇⢕⢕⢸⡟⣱⣷⣶⣾⣿⣿⣿⣿⣿⣿⣿⣿⣿⣿⣿⣿⣿⣿⣿⣿⣿⣿⡕⡽⣿⣷⡕⢕⢕⢸⣿⣿⣿⣿⡇⢕⠀⠀⠀⠀⠀⠀⠁⠕⠕⢕⢕⠀⠀⠔⠑⠁⠁⠀⠀⠀⠀⠀⠀⣠⣾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⣿⣿⢫⣾⢏⢕⢕⢕⣼⣿⡟⡕⡜⢕⡫⣼⣿⡟⢕⢕⢸⣵⣿⣿⣿⣿⣿⣿⣿⣿⣿⣿⣿⣿⣿⣿⣿⣿⣿⣿⣿⣿⣿⣿⡇⢔⣾⣿⡇⢕⢕⢕⣿⣿⣿⣧⢱⢕⠀⠀⠀⠀⠀⢀⠀⠀⠔⠕⢕⠀⠀⠀⠀⠀⠀⠀⠀⠀⠀⠀⢻⣿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⣿⡿⣱⣿⢏⢕⢕⣱⣿⣿⢏⣾⡇⡇⢕⢎⣿⣿⡇⢕⢕⢱⣿⣿⣿⣿⣿⣿⣿⣿⣿⣿⣿⣿⣿⣿⣿⣿⣿⣿⣿⣿⣿⣿⣿⣷⢕⢅⢹⡇⢕⢕⢕⣿⣿⣿⡇⢆⢕⢕⠀⠀⠀⠀⡁⠑⠕⠔⢄⢀⢀⠀⠀⠀⠀⠀⢀⢀⢄⠄⢐⣼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⣿⡟⣽⣿⢇⢕⢕⣵⣿⡿⢣⣾⣿⢳⡇⢕⢃⣿⣿⡇⢕⢕⢜⣿⣿⣿⣿⣿⣿⣿⣿⣿⣿⣿⣿⣿⣿⣿⣿⣿⣿⣿⣿⣿⣿⣿⣿⢕⢕⢘⢕⢕⢕⢕⣿⣿⣿⣷⢸⡕⢕⠀⠀⠀⢄⢱⢕⢔⢔⢅⣑⡑⢑⠑⠑⠑⠁⢑⢁⡠⢕⣨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⣿⡟⣼⣿⢇⢕⢕⣾⣿⡿⣱⣿⡿⢇⢸⡇⢕⠸⠟⢟⢑⢕⢕⢕⢜⣿⢇⣿⣿⣿⣿⣿⣿⣿⣿⣿⣿⣿⣿⣿⣿⣿⣿⣿⣿⣿⣿⣿⢕⢕⢕⢕⢕⢕⠕⣿⣿⣿⣿⠸⢕⢕⠀⠀⠀⠕⢕⢐⡕⢕⢕⢝⢿⡕⢡⢕⠱⠕⠙⠁⠁⢻⣿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⣿⡿⣼⡿⡏⢕⢱⣿⣿⡿⣵⣿⡿⢕⢕⢸⡕⢕⠑⢑⣼⣷⢕⢕⢕⢕⢜⣾⣿⣿⣿⣿⣿⣿⣿⣿⣿⣿⣿⣿⣿⣿⣿⣿⣿⣿⣿⣿⣿⢕⠕⢕⢕⢕⢕⢸⣿⣿⣿⣿⢕⢕⠑⠀⠀⠀⠀⠕⠕⠏⠑⠑⠑⠕⢕⢕⢹⣔⠀⠀⠀⢐⢄⠻⠿⢿⣿⣿⣿⣿⣿⣿⣿⣿⣿⣿⣿⣿⣿⣿⣿⣿⣿⣿⣿⣿⣿⣿⣿⣿⣿⣿⣿⣿⣿⣿⣿⣿⣿⣿⣿⣿⣿⣿⣿⣿⣿⣿⣿⣿⣿⣿⣿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⣭⣽⣱⣿⡽⢕⢱⣿⣿⡟⣼⣿⡟⢕⢕⢕⢸⡗⢁⢄⣾⣿⣿⢆⢕⢕⢕⢱⣿⣿⣿⣿⣿⣿⣿⣿⣿⣿⣿⣿⣿⣿⣿⣿⣿⣿⣿⣿⣿⣿⢕⢕⢕⢕⢕⢕⢜⣿⣿⡿⠟⠑⠀⠀⠀⠀⠀⠀⠀⠀⠀⠀⠀⠀⠀⠀⠁⠑⠸⣔⢠⡑⢇⢕⠐⢄⢔⢌⢺⣷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⢿⢻⢣⣿⣫⢇⣱⣿⣿⡟⣼⣿⢏⢕⢕⢕⢕⢕⢅⣕⣾⣿⣿⣿⡃⢕⢕⢕⣾⣿⣿⣿⣿⣿⣿⣿⣿⣿⣿⣿⣿⣿⣿⣿⣿⣿⣿⣿⣿⣿⣿⢕⢕⢕⠁⠑⠑⠊⠙⠁⠀⠀⠀⠀⠀⢕⢔⢄⢀⢀⠀⠀⠀⠀⠀⠀⠀⠀⠀⠀⠈⠑⠕⠅⠀⢔⠑⠑⠀⠄⠟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⠀⢀⢄⢄⣼⣿⡇⢱⣿⣿⡿⣱⣿⢋⢕⢕⢕⢕⢕⢕⢺⡟⣿⣿⣿⣿⣿⡕⢕⠕⣿⣿⣿⣿⣿⣿⣿⣿⣿⣿⣿⣿⣿⣿⣿⣿⣿⣿⣿⣿⡇⣿⣿⢕⢕⠁⠀⠀⠀⠀⠀⠀⠀⠀⠀⠀⢔⢕⢕⢕⢕⣕⢕⢴⢰⣄⢀⠀⠀⠀⠀⠀⠑⢄⢅⢄⢕⢔⠐⠐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⣷⡷⡇⢕⢱⢕⢕⢇⢕⢡⣿⢿⢕⣿⣿⣿⢱⣿⡏⢕⢕⢕⢕⢕⢕⢕⢜⢰⢟⢟⢻⣿⣿⢕⢕⢸⣿⣿⣿⣿⣿⣿⣿⣿⣿⣿⣿⣿⣿⣿⣿⣿⣿⣿⣿⣿⡇⢸⣿⡕⢕⠀⠀⠀⠀⠀⠀⠀⠀⠀⠀⢄⢕⢕⢕⢕⢕⢷⣿⣿⡜⣿⣷⢔⢄⢀⠀⠀⠀⠀⠁⠁⢁⢄⢔⢱⡻⣿⣾⣿⣷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⣿⡟⣼⡇⢕⢵⣷⢕⢕⢕⣾⣯⡎⣼⣿⣿⢇⣿⣿⢕⢕⢕⢕⢕⢕⢸⡕⢕⢕⢕⢕⢕⢜⢇⢕⢕⣾⣿⣿⢱⣿⣿⣿⣿⣿⣿⣿⣿⣿⣿⣿⣿⣿⣿⣿⣿⣿⡇⢌⢸⢇⢕⠀⢀⠀⠀⠀⠀⠀⠀⠀⢄⢕⢕⢕⢕⡕⢕⢸⣿⣿⡇⣿⣿⡇⢕⢕⢔⢄⢀⢀⢄⢔⠖⢳⢕⢜⣳⡝⣿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⣿⣿⢜⢿⢕⢕⢕⢕⢕⢕⢕⣿⡇⢣⣿⣿⡟⣼⣿⡇⢕⢕⢕⢕⢕⢕⣿⢕⢕⢸⣧⣕⢕⢕⢕⢕⢕⣿⣿⡟⢸⣿⣿⣿⣿⣿⣿⣿⣿⣿⣿⣿⣿⣿⣿⣿⣿⣿⢇⢕⢕⢕⢕⠀⢕⢄⡀⠀⠀⠀⢀⢔⢕⢕⢕⢕⡕⣷⢕⢕⣿⣿⡇⢿⣿⣷⢕⢕⢰⢁⣷⢕⢕⢕⢕⢕⢕⢕⢝⢇⢻⣿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⣿⢣⡕⢕⢕⢕⢕⢕⢕⢕⢸⣿⡇⣼⣿⣿⢳⣿⣿⢇⢕⢕⢕⢕⢕⢕⡟⢕⢕⣿⣿⣿⣿⣿⣿⡕⢕⣿⣿⢇⢸⣿⣿⣿⣿⣿⣿⣿⣿⣿⣿⣿⣿⣿⣿⣿⣿⣿⡇⢕⢕⢕⢕⠀⢱⣼⣿⣿⣿⣿⣷⣕⢕⢕⢕⢕⣷⣼⡇⢕⢻⣿⡟⢸⣿⣿⢕⢕⢸⢸⣿⣇⢕⢕⢕⢕⢕⢕⢕⢕⣕⢿⣿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⣿⣇⢳⣣⢕⢕⢕⢕⢕⢕⢕⢨⣿⢇⣿⣿⡏⣾⣿⣿⡧⢕⢕⣼⢕⢕⢡⢇⢕⢱⣿⣿⣿⣿⣿⣿⢇⢕⢹⡿⢕⢸⣿⣿⡟⢻⣿⣿⣿⣿⣿⣿⣿⣿⣿⣿⣿⣿⣿⡇⢕⢕⢕⢕⢔⢸⣿⣿⣿⣿⣿⣿⣿⡕⢕⢕⢕⣿⣿⣿⢕⢸⣿⡇⢸⣿⣿⡇⢕⣼⠘⣿⣿⢕⢕⢕⢕⢕⢕⢕⢾⡟⡜⣿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⣿⢸⣎⢻⢱⡕⢕⢕⢕⢑⢕⠸⣿⢸⣿⣿⢣⣿⣿⣿⣿⣵⣿⣿⢕⢕⢸⢕⢕⢸⣿⣿⣿⣿⣿⣿⢕⢕⣾⢇⢕⢸⣿⣿⡇⢸⣿⡟⣿⣿⣿⣿⣿⣿⣿⣿⣿⣿⣿⢕⢕⠕⢕⢕⠀⣿⣿⣿⣿⣿⣿⣿⣿⣧⢕⢕⢕⣿⣿⣿⡇⢸⣿⡇⢸⣿⣿⣿⣧⣿⢕⢻⣿⢕⢅⡕⢕⢕⠕⣮⢜⢱⣧⢻⣿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⣿⡇⢜⡻⡇⢝⢷⢕⣵⢾⢇⢕⡼⢇⣿⣿⡿⣸⣿⣿⣿⣿⣿⣿⣿⡕⢕⢜⢕⢕⢸⢿⢿⢟⢟⢟⢟⢕⢕⣿⢕⢕⢸⣿⣿⡇⢔⣿⡇⢿⣿⣿⣿⣿⡏⣿⣿⡿⣿⢿⢕⢕⠀⢕⢕⢔⢿⡟⢟⢟⢟⢟⢟⢟⢻⢕⢕⢕⣿⣿⣿⣿⢕⣿⡇⢸⣿⣿⣿⣿⡏⢕⢸⣿⢕⢕⢝⢷⣕⢼⢟⢕⢏⢇⢜⣿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⡇⡕⢕⢕⢕⢱⡞⢕⢕⢕⢕⡱⢱⣿⣿⡇⣿⣿⣿⣿⣿⡟⢻⣿⢕⢕⢕⢕⢕⢱⣾⣿⣿⣿⣿⣧⢕⢕⢇⢜⢕⢸⣿⣻⡇⢕⣿⣇⢸⣿⣿⣿⣿⡇⢹⣿⢕⡿⢌⢕⢕⢔⢕⢕⢱⣵⣷⣿⣿⣿⣿⣿⣿⣿⢇⢕⢕⢳⣿⣿⣿⢕⣿⢇⣿⣿⣿⣿⣿⡇⢕⢸⣿⢕⢕⢕⢕⢹⣧⠕⢕⢕⢕⢵⣿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⣷⢑⢕⢕⢱⢺⡇⢕⢕⣱⣷⠑⢸⣿⣿⢱⣿⣿⣿⣿⣿⢇⢕⡟⢕⢕⢕⢕⢕⢸⣿⣿⣿⣿⣿⣿⢕⢕⢕⣿⣮⢕⠧⠷⢇⢕⠸⣷⢔⣿⣿⣿⣿⣇⢕⢕⢕⢕⢕⢕⢕⢕⢕⠕⣾⣿⣿⣿⣿⣿⣿⣿⣿⡿⢕⢕⢕⢸⣿⣿⣿⢇⣿⢕⣿⡇⣿⣿⣿⡇⢕⢸⣿⢸⣷⣕⡕⢜⢟⣱⢕⢕⡜⣼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⣷⡱⢕⢜⢿⣧⣕⣝⢝⢝⢜⣾⣿⢇⢸⣿⣿⣿⣿⣿⢕⢰⢇⢕⣸⡕⢕⢕⢸⣿⡿⢿⠿⢿⢿⡕⠕⢕⣿⣿⣾⡱⢌⢳⢕⢕⢻⡕⢸⣿⣿⣿⣿⢕⢕⢕⢕⢕⢕⢱⢕⢕⢱⣿⣿⣿⡿⠿⠿⢿⢿⢿⢇⢕⢕⢕⢸⡿⣿⣿⢕⢏⢕⣿⢁⣿⣿⣿⢕⢕⢸⣿⢕⢕⣕⣵⣷⡿⢏⢕⢜⣼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⣕⢕⢇⢝⢝⢻⢿⢷⢕⣿⡏⢕⢸⣿⣿⣿⣿⢇⢕⢌⢕⢕⣿⣧⢕⢸⣧⣶⣿⣿⣿⣿⡟⢇⢣⢜⢝⢟⢿⣷⡕⢅⢕⢕⢌⣧⢺⡿⣿⣿⣿⣇⢕⢕⢕⢕⢕⡞⢕⢱⢟⢏⢅⢔⢗⢟⣿⣿⣿⣿⣴⢇⢕⣮⡸⡇⣜⢟⢕⢕⢕⡟⢕⢟⣿⣿⢕⢕⣿⣿⢘⢛⢟⢝⢕⢱⠇⢕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⣷⡜⡕⢕⢕⢕⢕⢱⡿⢱⢕⢸⣿⣿⣿⡿⢕⢕⢕⢕⢜⠟⠟⠓⢇⠉⠉⠁⠁⠁⠁⠁⠉⠑⠕⢕⢅⢕⣙⣳⣕⢕⡕⢕⢽⡇⢝⣽⣿⣿⣿⡕⢕⢕⢕⣰⢇⣱⡕⢕⢕⠕⠑⠁⠁⠀⠀⠀⠀⠀⠕⠈⠉⠑⠌⢿⢇⢕⢕⢕⢕⢕⢕⢸⡟⢕⢕⣿⣿⢕⢱⢇⢕⢕⠎⢕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⣮⡕⢕⢕⢕⢸⡇⢿⢕⢸⣿⢿⣿⡇⢕⢕⢕⢕⢔⠐⠀⢀⢅⢔⢔⢕⠕⠀⠀⠀⠀⠐⠀⠀⠑⢕⢱⣿⣿⣷⣷⣧⣵⣜⢕⠕⢝⢻⣿⣷⢰⢕⣱⣿⣾⡗⢕⠑⠁⢄⠐⠐⠁⠁⠀⠁⠑⢕⢔⢔⢄⠀⠁⠅⢕⢕⢕⢕⢕⢕⢕⢰⡇⢕⢱⣿⣿⢕⢕⢕⢕⣵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⣿⡇⠀⠁⢑⢸⢱⣿⢕⢕⢿⢜⢿⡇⢕⢕⢕⠑⠀⠀⢔⢕⢕⢕⢕⠀⠀⠀⠀⠀⠀⠀⠀⠀⠕⢄⢕⢹⣿⣿⣿⣿⣿⣿⣿⣿⣷⣷⣷⣷⣷⣷⣿⣿⡟⠕⢕⢔⠕⢀⠀⠀⠀⠀⠀⠀⠀⠀⢕⢕⢕⢕⢔⠀⠁⢕⢕⢕⢕⢕⢕⣼⡇⢕⣸⣿⡇⢅⠁⠀⠘⣿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⣿⡟⠅⠀⠀⠕⢜⢸⣧⢕⢕⢜⢕⢜⢕⢕⢕⢕⢕⢄⠀⣥⣷⣾⣿⢗⠿⠟⠁⠀⠀⠀⠀⠀⠀⠀⢸⣧⣻⣿⣿⣿⣿⣿⣿⣿⣿⣿⣿⣿⣿⣿⣿⣿⣿⣷⣣⣾⡕⠺⠟⠃⠀⠀⠀⠀⠀⠀⠀⠁⣿⣿⣷⡕⢀⣔⢕⢕⢕⣾⡕⢱⡜⡇⢅⣿⣿⡇⢕⠀⠀⠀⢜⣿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⢏⠃⠀⠀⠀⠀⠕⢘⡿⢕⢕⢕⢕⢕⢕⢕⢕⢕⢕⢕⢕⣜⣿⣿⣿⡇⠀⠀⠀⠀⠀⢄⠀⠀⢀⠀⢸⣿⣿⣿⣿⣿⣿⣿⣿⣿⣿⣿⣿⣿⣿⣿⣿⣿⣿⣿⣿⣿⣇⠀⠀⠀⠀⢄⠀⠀⠀⠀⠀⢱⣿⣿⣟⣵⣿⢇⢕⢕⣰⣿⢕⣼⡕⡇⢕⢿⣿⡇⠀⠀⠀⠀⠀⢜⢷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⣿⢫⡇⠀⠀⠀⠀⠀⠕⣮⡇⢕⢕⢕⢕⢱⣵⡕⢕⢕⢕⢕⢰⣿⣿⣿⣿⣿⡄⢔⢔⢀⢄⢁⢀⢐⠕⢖⣾⣿⣿⣿⣿⣿⣿⣿⣿⣿⣿⣿⣿⣿⣿⣿⣿⣿⣿⣿⣿⣿⣿⡄⢑⡄⢀⢁⢀⢄⠔⠰⢄⣿⣿⣿⣿⣿⡟⢕⢕⣱⣿⢇⠱⡿⠱⡇⢕⢸⣿⡇⠀⠀⠀⠀⠀⠘⣧⡕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⡿⣱⡟⠁⠀⠀⠀⠀⠀⠰⣟⡇⢕⢕⢕⢕⢕⢻⡷⣕⢕⢕⢕⢜⣿⣿⣿⣿⣿⣿⣧⡅⠑⢱⡕⢕⢁⣴⣾⣿⣿⣿⣿⣿⣿⣿⣿⣿⣿⣿⣿⣿⣿⣿⣿⣿⣿⣿⣿⣿⣿⣿⣿⣧⣅⠑⢕⢕⢑⣄⣵⣿⣿⣿⣿⣿⡿⢕⢕⣵⡿⢕⢕⡔⢕⠰⡇⢕⢕⣿⣿⠀⠀⠀⠀⠀⠀⠘⣷⡕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⡟⣼⡿⠃⠀⠀⠀⠀⠀⠀⣸⣿⢇⢕⢕⢕⢕⢕⢕⢜⢷⣧⢕⢕⢕⣿⣿⣿⣿⣮⢝⢟⠿⠷⢷⠷⢞⣻⣿⣿⣿⣿⣿⣿⣿⣿⣿⣿⣿⣿⣿⣿⣿⣿⣿⣿⣿⣿⣿⣿⣿⣿⣿⣿⣿⣟⢻⠷⠷⠿⠟⢏⢹⢼⣿⣿⡿⢕⢕⣼⢟⢱⢕⢱⢕⢕⢠⡇⢕⢕⣿⣿⠀⠀⠀⠀⠀⠀⠀⢞⣇⡕⣵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⣿⡟⣼⢏⢕⠀⠀⠀⠀⠀⠀⠀⢠⢃⢕⢕⢕⢕⢱⢕⢕⢕⢕⢜⢝⢕⢕⣿⣿⣿⢿⣿⡷⡕⢰⢔⢴⠞⡿⣿⢿⣿⣿⣿⣿⣿⣿⣿⣿⣿⣿⣿⣿⣿⣿⣿⣿⣿⣿⣿⣿⣿⣿⣿⣿⣿⣿⣿⢟⢗⢥⡃⢔⠜⢕⢾⡿⡟⢕⢕⢞⢕⢱⢕⠕⡿⢕⢕⢐⣧⢕⢕⣿⣿⠀⠀⠀⠀⠀⠀⠀⠁⢜⢻⡜⣿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⣿⡿⡌⢇⢕⠀⢄⠀⠀⠀⠀⠀⢕⢌⢕⢕⢕⡕⢕⢔⡕⢕⢕⢕⢕⢕⢕⢕⢾⣿⢙⢕⢝⢕⢕⢕⢔⢕⢰⢄⢑⢘⣿⣿⣿⣿⣿⣿⣿⣿⣿⣿⣿⣿⢟⢿⣿⣿⣿⣿⣿⣿⣿⣿⣿⣿⣿⣿⢇⢕⢕⢕⢕⢕⢕⢔⢡⢜⢕⢕⢕⢕⢱⢇⢕⣸⡇⢕⢕⢕⣿⢕⢕⢻⣿⢀⠀⠀⠀⠀⠀⠀⠀⢕⢔⢕⢜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⣿⢕⢕⢕⡕⢕⢕⢀⠀⠀⢀⣀⢕⢑⢕⢕⣜⡇⢕⢕⢕⢕⢕⢕⢕⢕⢕⣥⡜⣿⣇⢕⢕⢕⢕⢕⢕⢕⢕⢕⠕⣰⣿⣿⣿⣿⣿⣿⣿⣿⣿⣿⣿⣷⣱⣿⣿⣿⣿⣿⣿⣿⣿⣿⣿⣿⣿⣿⣧⢕⢕⢕⢅⢕⢔⢔⢕⣕⣵⢇⠕⡕⢕⢕⢕⣿⢕⢕⢕⢕⣿⢕⢕⢸⣿⢕⣄⢀⡀⢀⢕⢀⢕⢕⢕⢔⢕⢕⠀⢘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⢸⡇⢕⢕⢱⢕⡎⢕⢕⢕⣼⣿⡟⢕⢕⢕⢕⠸⣾⢕⢕⢔⢕⢕⢕⢕⢕⢕⢟⢟⢹⣿⣧⡕⠑⠕⢕⣑⣵⣥⣴⣿⣿⣿⣿⣿⣿⣿⣿⣿⣿⣿⣿⣿⣿⣿⣿⣿⣿⣿⣿⣿⣿⣿⣿⣿⣿⣿⣿⣿⣷⣧⡱⢕⢕⢕⣕⣺⡿⢇⢱⢎⢕⢕⢕⣸⣿⢕⢕⢕⢕⢹⡕⢕⢌⣿⣸⣿⣿⣿⡕⢕⢕⢸⡕⠁⢕⢕⢕⠀⠀⠉⠉⠉⠉⠉⠉⠉⠁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⢸⢕⢕⢱⣮⢜⡇⢕⢕⢱⣿⣿⡇⢕⢕⢕⢕⠜⣿⢕⢕⢕⢕⢕⢕⢕⢕⢕⢕⢕⢕⢹⣿⣿⣿⣿⣿⣿⣿⣿⣿⣿⣿⣿⣿⣿⣿⣿⣿⣿⣿⣿⣿⣿⣿⣿⣿⣿⣿⣿⣿⣿⣿⣿⣿⣿⣿⣿⣿⣿⣿⣿⣿⣿⣿⣿⣿⡟⢕⢇⢕⢕⢕⢕⢕⣿⡇⢱⢇⢕⢕⠸⡇⢕⢕⡿⢟⣿⣿⣿⣇⢕⢕⢕⢗⢀⠀⢕⢕⠀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⢕⢕⢕⣾⡟⣜⢇⢕⢕⣼⣿⣿⡇⢕⢕⢕⢕⢔⠷⢕⢕⢕⢜⢕⢕⢕⢕⢕⢕⢕⢕⢕⢹⣿⣿⣿⣿⣿⣿⣿⣿⣿⣿⣿⣿⣿⣿⣿⣿⣿⣿⣿⣿⣿⣿⣿⣿⣿⣿⣿⣿⣿⣿⣿⣿⣿⣿⣿⣿⣿⣿⣿⣿⣿⣿⣟⣫⡵⢕⢕⢕⢕⢕⢕⢸⡿⡟⡜⢕⢕⢕⢕⣇⢕⢕⡓⢕⢝⢝⢹⣿⢕⢕⢕⢕⢕⠀⠑⢕⢕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⠀⢕⢕⢸⣿⡇⡇⢕⢕⢕⣿⣿⣿⡇⢕⢕⢕⢕⢔⢵⡕⢕⢕⢕⢕⢕⢕⢕⢕⢕⢕⢕⢕⢕⢝⢿⣿⣿⣿⣿⣿⣿⣿⣿⣿⣿⣿⡏⠁⠙⠟⢟⢟⢝⢝⢝⢝⢝⢝⢝⢟⠟⠋⠙⠘⣿⣿⣿⣿⣿⣿⣿⣿⣿⣿⣿⣿⢟⢕⢕⢕⢕⢕⢕⢕⣿⢣⠧⢕⢕⢕⢕⢕⢹⢕⢕⢇⢕⢕⢕⢸⣿⠕⢕⢕⢕⢕⠀⠀⢕⢕⠀⠀⠀⠀⠀⠀⠀⠀⠀⠀⠀⣿⣿⣿⣿⣿⣿⣿⣿⣿⣿⣿⣿⣿⣿⣿⣿⢑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⠀⢕⢕⣼⣿⡇⢕⢕⢕⢸⣿⣿⣿⢕⢕⢕⢕⢗⢕⣣⡕⢕⢕⢕⢕⢇⢕⢕⢕⢕⢕⢕⢕⢕⢕⢕⢻⢿⣿⣿⣿⣿⣿⣿⣿⣿⣿⣇⢄⢄⢀⢕⢕⢕⢕⢕⢕⢕⢕⢕⢕⢕⢔⢄⢀⣿⣿⣿⣿⣿⣿⣿⣿⣿⣿⡿⢇⢕⢕⢕⢕⢕⢕⢕⣼⢇⣘⡏⢕⢕⢕⢕⢕⢕⢕⢕⢕⢕⢕⢕⢸⣿⠀⢕⢕⢕⢕⠀⠀⠁⢕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⠀⢕⢕⢻⢿⢗⢕⢕⢕⢜⢻⢻⢏⢕⢕⢕⢕⢕⢕⢸⣕⢕⢕⢕⢕⢜⠃⢕⢕⢕⢕⢕⢕⢕⢕⢕⢕⢕⢝⢻⣿⣿⣿⣿⣿⣿⣿⣿⣷⣵⣕⢕⢕⢕⢕⢕⢕⢕⢕⢕⢕⢕⣱⣵⣿⣿⣿⣿⣿⣿⣿⣿⡿⢟⢕⢕⢕⢕⢕⢕⢕⢕⢕⢡⡏⠱⢵⢕⢕⢕⢕⢕⢕⢕⢕⢕⢕⢕⣕⢕⢜⠟⠄⢕⢕⢕⢕⠄⠄⠄⢕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⠀⠀⢕⠀⠀⠀⢕⢕⢕⠀⠀⢰⣿⢇⢕⢕⢕⢕⢕⢕⢰⢕⢕⢕⢕⢕⢕⢣⢕⢕⢕⢕⢕⢕⢕⢕⢕⢕⢕⢕⢕⢝⢛⢿⣿⣿⣿⣿⣿⣿⣿⣿⣷⣧⣶⣿⣷⣷⣷⣷⣿⣿⣿⣿⣿⣿⣿⣿⣿⢿⢏⢕⢕⢕⢕⢕⢕⢕⢕⢕⢕⢕⢕⣞⢕⡼⢕⢕⢕⢕⢕⢕⢕⢕⢕⢕⢕⠸⣾⣷⡔⢀⠀⢕⢕⢕⢑⠀⠀⠀⢕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⣷⣷⢕⢵⣾⣿⡧⢕⢕⢕⢱⣿⡿⢇⢕⢕⢕⢕⢕⢕⢕⢠⡕⢕⢕⢕⢕⢕⢕⢕⢕⢕⢕⢕⢕⢕⢕⢕⢕⢕⢕⢕⢕⢕⢜⢝⢟⢿⣿⣿⣿⣿⣿⣿⣿⣿⣿⣿⣿⣿⣿⣿⣿⣿⣿⢿⢟⢝⢕⢕⢕⢕⢕⢕⢕⢕⢕⢕⢕⢕⢕⢕⣸⢇⢕⢇⢕⢕⡇⢕⢕⢕⢕⢕⢕⢕⢕⢜⢻⣿⣷⡕⢄⢕⢕⢕⠑⠀⠀⠀⢕⠀⠀⠀⠕⠙⠑⠑⠑⠑⠑⠑⠘⠝⢟⢟⢛⠟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⣿⣿⣿⡿⢕⢞⢽⢱⡕⢕⢕⢕⡎⢕⢕⢕⢑⢕⢕⢕⢕⢕⢕⢕⢹⡕⢕⢕⢕⢕⢕⢜⢇⢔⢕⢕⢕⢕⢕⢕⢕⢕⢕⢕⢕⢕⢕⢕⢕⢕⢕⢝⢟⢿⢿⣿⣿⣿⣿⣿⣿⣿⢿⢟⢏⢕⢕⢕⢕⢕⢕⢕⢕⢕⢕⢕⢕⢕⢕⢕⢕⢕⢕⢁⢇⢕⣳⢕⢕⢕⢱⢕⢕⢕⢕⢕⢕⢕⠕⢕⢕⢕⢜⢿⢕⢕⢕⢁⣵⣝⡗⢆⢕⢀⠀⠀⠀⠀⠀⠀⠀⠀⠀⠀⠀⠀⠀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⣿⣿⣿⡿⢟⢕⢷⣶⡼⢵⢧⢴⢇⢕⢕⢕⠕⢕⢕⢕⠕⢄⢕⢕⢕⢕⢕⢕⢱⡕⢕⢕⢕⢕⢕⢕⢕⢕⢕⢕⢅⢅⢅⢕⢕⢕⢕⢕⢕⢕⢕⢕⢕⢕⢕⢕⢕⢕⢜⢝⢟⢟⢟⢝⢕⢕⢕⢕⢕⢕⢕⢕⢕⢕⢕⢕⢕⢕⢕⢕⢕⢕⢕⢕⢕⢕⢜⢕⣼⣿⢕⢕⢕⢻⢕⢕⢕⢕⢕⢕⢕⢀⢕⢕⢕⠕⢕⢕⢕⢕⢝⢝⢍⢯⣕⢕⢀⠀⠀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⣿⣿⡿⢟⢝⢕⢕⢑⢔⢡⢕⢔⢕⢕⢕⢕⢕⢕⢕⢕⢕⢕⢕⢕⢕⢕⢕⢕⢕⢕⢕⢅⢕⢕⢕⢕⢕⢕⢕⢕⢕⢕⢕⢕⢕⢕⢕⢕⢕⢕⢕⢕⢕⠑⠁⢕⢕⢕⢕⢕⢕⢕⢕⢕⢕⢕⢕⢕⣱⡕⢕⢕⠁⠕⢕⢕⢕⢕⢕⢕⢕⢕⢕⢕⢕⢕⢕⢜⢕⣾⣿⣿⢕⢕⢕⠘⢕⢕⢕⢕⢕⢕⠀⢕⢕⢕⢕⢕⢕⢕⢕⢕⢕⢕⠑⠑⢕⢕⢱⢔⢄⠀⠀⠀⢀⢀⢀⠀⠀⠀⠀⠀⠀⢱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⣿⣿⡿⢟⢕⢕⢕⡕⢕⢕⢕⢕⣿⢕⢕⢕⢕⢕⢕⢕⢕⢕⢕⢕⢕⢕⢕⢕⢕⢕⢕⢕⢕⢕⡑⢜⢕⢕⢕⢕⢕⢕⢕⢕⢕⢕⢕⢕⢕⢕⢕⢔⢔⠔⠑⠀⠀⢔⢕⢕⢕⢕⢕⢕⢕⢕⢕⢕⣱⣵⣿⣿⡇⢕⢕⢄⠀⠀⠑⠕⢕⢕⢕⢕⢕⢕⢕⢕⢕⢕⢕⢕⣻⣿⡏⢕⢕⢕⠜⢕⢕⢕⢕⢕⠁⢄⢕⢕⢕⢕⢕⢕⢕⢕⢕⢕⢔⠀⠀⠕⢕⢕⢕⢕⢕⢔⢀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⡿⢏⢕⢕⣱⣵⣿⡇⢕⢕⢕⣾⣿⡇⢕⠑⠁⠁⠁⠀⢕⢕⢕⢕⢕⢕⢕⢕⢕⢕⢕⢕⢕⡕⢸⡽⣜⢕⢕⢕⢕⢕⢕⢕⢕⢕⢕⢕⢕⢕⠑⠁⠀⠀⠀⠀⢔⢕⢕⢕⢕⣡⣵⣶⣿⣿⣿⣿⣿⣿⣿⣿⡇⢕⢕⢕⢄⠀⠀⠀⠀⠁⠑⢕⢕⢕⢕⢕⢕⢕⢰⢜⢸⣿⢕⢕⢕⢕⢕⢕⢕⢕⢕⠁⢀⢕⢕⢕⢕⢕⢕⠑⠑⠑⠁⠕⢕⠀⠀⠀⢕⢕⢕⠀⠁⠕⢕⢕⢅⢕⠀⠀⠀⢄⣠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⠕⢸⢿⢿⢏⢕⢕⣵⣾⣿⣿⣿⡇⢕⢑⣼⣿⣿⡇⢕⠀⠀⠀⡄⠀⢕⢕⢕⢕⢕⢕⢕⢕⢕⢕⢕⣱⢣⡆⢸⡮⣽⡇⢅⢕⢕⢕⢕⢕⢕⢕⢕⠑⠁⠀⠀⠀⠀⠀⠀⠀⢕⢕⢕⢕⢰⣿⣿⣿⣿⣿⣿⣿⣿⣿⣿⣿⣷⢕⢕⢕⢕⠀⠀⠀⠀⠀⠀⠀⠁⠑⢕⢕⢕⢕⢕⢕⢕⠝⠑⠑⠑⠑⠕⢕⢕⢕⢕⢀⢕⢕⢕⢕⢕⢕⠕⠀⢄⠀⠀⠀⠕⠀⠀⠀⠀⢕⢕⣀⣔⣔⡄⢕⢕⢕⢕⢺⣿⣿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⢔⢕⢕⢕⢕⢕⣿⣿⣿⣿⣿⣿⡇⠑⢱⣿⣿⣿⣿⣕⡀⠀⢀⡇⠀⢕⢕⢕⢕⢕⢑⢕⢕⠑⢅⣾⣿⢸⢕⢸⣗⣯⢕⢕⢕⢕⢕⢕⢕⢕⢕⠀⠀⠀⠀⠀⠀⠀⠀⠀⠀⢕⢕⢕⢕⣾⣿⣿⣿⣿⣿⣿⣿⣿⣿⣿⣿⣿⢕⢕⢕⢕⠀⠀⠀⠀⠀⠀⠀⠀⠀⠁⢕⢕⢕⢕⢕⠀⢄⢔⢔⢔⢔⠀⠁⠕⢕⠀⢑⠑⢕⢕⠕⠕⠕⠀⠀⡇⠀⠀⠀⢔⡖⢂⠀⠐⠁⠑⠙⠙⠙⠑⢕⢕⢕⠕⢕⢝⠙⠙⠛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⣿⡇⢀⣿⣿⣿⣿⣿⣿⣿⣷⣶⣷⢀⢕⢕⢕⢕⢕⠀⢄⢕⢰⣟⣫⣽⣼⢱⢸⡟⠷⡇⢕⢕⢕⢕⢕⢕⢕⠄⠀⠀⠀⠀⠀⠀⠀⠀⠀⠀⢕⢕⢕⠑⣿⣿⣿⣿⣿⣿⣿⣿⣿⣿⣿⣿⡟⢕⢕⢕⢕⠀⠀⠀⠀⠀⠀⠀⠀⠀⠀⠁⠕⠁⠁⠁⠀⠁⠕⠕⠕⠁⠀⠐⠀⠀⠀⠀⠀⠀⠀⠀⠀⠀⠀⠀⠀⠀⠑⢿⣿⣷⡕⠑⣕⡀⢀⡀⠀⠀⠀⢕⢕⢕⠀⣀⡕⢔⢔⣕⣼⣿⣿⣾⣿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⢕⢕⢕⢕⢕⢕⢕⢕⢕⢕⢕⢕⣿⣿⣿⣿⣿⣿⡇⢱⣿⣿⣿⣿⣿⣿⣿⣿⣿⣿⣇⢕⢕⢕⢕⢑⣠⣷⣾⣿⣿⣿⣿⡗⢕⣿⣏⠔⢄⢕⢕⢕⢕⢕⢕⢕⠀⠀⠀⠀⠀⠀⠀⠀⠀⠀⠀⢕⢕⢕⢠⣿⣿⣿⣿⣿⣿⣿⣿⣿⣿⣿⣿⢅⢕⢕⢕⢕⠀⠀⠀⠀⠀⠀⠀⠀⠀⠀⠀⠀⠀⢕⢔⢔⢄⠀⠀⠀⠀⠀⠀⠀⠀⠀⠀⠀⠀⠀⠀⠀⠀⠀⠀⠀⠀⠀⢸⣿⡿⠃⠀⢻⡇⢕⣷⣴⣴⡔⠁⣵⣵⣴⣿⣿⣧⢜⢻⣿⣿⣿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⣿⣿⣇⢸⣿⣿⣿⣿⣿⣿⣿⣿⣿⣿⣿⣷⣷⡧⣱⣾⣿⣿⣿⣿⣿⣿⣿⢇⢱⣿⢇⢔⢕⢕⢕⢕⢕⢕⢕⠕⠀⠀⠀⠀⠀⠀⠀⠀⠀⠀⠀⢕⢕⢕⠘⣿⣿⣿⣿⣿⣿⣿⣿⣿⣿⣿⡇⢕⢕⢕⢕⢕⠀⠀⠀⠀⠀⠀⠀⠀⠀⠀⠀⠀⠀⢕⢕⢕⠀⠀⠀⠀⠀⠀⠀⠀⠀⠀⠀⠀⠀⠀⠀⠀⠀⠀⠀⠀⠀⠀⠀⠉⠑⠐⠁⠕⠇⠜⠟⠟⠟⠇⠀⣿⣿⣿⣿⣿⣿⣧⢕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⢔⢕⢕⢕⢕⢕⢕⢕⣿⣿⣿⣿⣿⣿⣿⣿⣿⣿⣿⣿⣿⣿⣿⣿⣿⣿⣿⣿⡟⣽⣿⣿⣿⣿⣿⣿⣿⣿⡿⢕⣾⢇⢑⢕⢕⢕⢕⢕⢕⢕⢕⠀⠀⠀⠀⠀⠀⠀⠀⠀⠀⠀⠀⢕⢕⢕⠔⣿⣿⣿⣿⣿⣿⣿⣿⣿⣿⠟⢕⢕⢕⢕⢕⢕⠀⠀⠀⠀⠀⠀⠀⠀⠀⠀⠀⠀⢀⠀⠁⠀⠀⠀⠀⠀⠀⠀⠀⠀⠀⠀⠀⠀⠀⠀⠀⠀⠀⠀⠀⠀⠀⠀⠀⠀⠀⠀⠀⠀⠀⠀⠀⠀⠀⠀⠀⠉⠻⣿⣿⣿⣿⣿⡇⢸⣿⣿⣿⣇⢕⢕⢕⢸⢻⢻⢿⣿⣿⣿⣿⣿⣿⣯⣿⡏⢕⢕⢝⢝⢟⢿⣿⣇⢜⣿⣿⢿⢟⢏⣕⣵⣿⣿⣿⣿⣿⣿⣿⣿⣿⣿⣿⣿⣿⠀</a:t>
            </a:r>
            <a:br/>
            <a:r>
              <a:t>⢕⢕⢕⢕⢕⢕⢕⢕⢕⢕⢕⢕⢕⢕⢕⢕⢕⢕⢕⣕⣕⢕⢕⢕⢕⢕⢕⢕⢕⢕⢕⢕⠑⠁⠁⠑⢕⢕⢕⠀⠀⠀⠀⠀⠀⠑⢕⢕⢕⢕⢕⢕⢕⢕⢕⢿⢿⢿⢿⢿⢿⢿⢿⢿⢿⢿⢿⢟⢟⢟⢟⢟⢟⢟⢟⣼⣿⣿⣿⣿⣿⣿⣿⣿⡿⢕⢕⢟⢕⢕⢕⢕⢕⢕⢕⢕⢕⢕⠀⠀⠀⠀⠀⠀⠀⠀⠀⠀⠀⠀⠁⣴⣵⣼⣿⣿⣿⣿⣿⣿⣿⣿⣿⣿⣳⣧⣵⣵⣵⡵⠀⠀⠀⠀⠀⠀⠀⠀⠀⠀⠀⠀⠀⠑⠀⠀⠀⠀⠀⠀⠀⠀⠀⠀⠀⠀⠀⠀⠀⠀⠀⠀⠀⠀⠀⠀⠀⠀⠀⠀⠀⠀⠀⠀⠀⠀⠀⠀⠀⠀⠀⠀⠀⠀⠀⠙⢟⢟⢟⢟⢜⢟⢟⢟⢻⢕⢕⢕⢜⢸⡇⠑⢘⢝⣻⣿⣿⣿⣿⡟⢕⢕⢕⢕⢕⢕⢕⢕⢝⢇⢕⣕⣕⡕⢻⣿⣿⣿⣿⣿⣿⣿⣿⣿⣿⣿⣿⣿⣿⣿⠀</a:t>
            </a:r>
            <a:br/>
            <a:r>
              <a:t>⢕⢕⢕⢕⢕⢕⢕⢕⢕⢕⢕⢕⢕⢕⢕⢕⢕⢕⢸⣿⣿⢕⢕⢕⢕⢕⢕⢕⢕⢕⢕⢕⢀⠀⠀⠀⠑⢕⢕⠀⠀⠀⠀⠀⠀⠀⢕⢕⢕⣕⣵⣷⣷⣶⣷⣾⣷⣷⣧⣕⡕⢕⢕⢕⢕⢕⢕⢕⢕⢕⢕⢕⢕⢕⣼⣿⣿⣿⣿⣿⣿⣿⣿⡟⢕⢑⢜⢕⢕⢕⢑⢕⢕⢕⢕⢕⢕⠑⠀⠀⠀⠀⠀⠀⠀⠀⠀⠀⠀⠀⠀⠸⢿⣿⣿⣿⣿⣿⣿⣿⣿⣿⣿⣿⣿⣿⣿⣿⢏⠕⠀⠀⠀⠀⠀⠀⠀⠀⠀⠀⠀⠀⠀⠀⠀⠀⠀⠀⠀⠀⠀⠀⠀⠀⠀⠀⠀⠀⠀⠀⠀⠀⠀⠀⠀⠀⠀⠀⠀⠀⠀⠀⠀⠀⠀⠀⠀⠀⠀⠀⠀⠀⠀⠀⠀⠀⠀⠑⠕⢕⢕⢕⢕⢕⢸⢕⢕⢕⢕⢸⣯⠁⣐⡇⣿⣿⣿⣝⢟⠕⠕⠕⢕⢕⢕⢕⢕⢕⢕⢕⢕⣿⣿⢇⢸⣿⣿⣿⣿⣿⣿⣿⣿⣿⣿⣿⣿⣿⣿⣿⠀</a:t>
            </a:r>
            <a:br/>
            <a:r>
              <a:t>⢕⢕⢕⢕⢕⢕⢕⢕⢕⢕⢕⢕⢕⢕⢕⢕⢕⢕⢸⣿⡿⢕⢕⢕⢑⠑⠁⠀⠕⢕⢕⠕⠀⠀⠀⠀⠀⠑⢕⠀⠀⠀⠀⠀⢀⣠⣵⣾⣿⣿⣿⡿⢿⢟⢏⢝⢝⢕⢕⢕⢕⢕⢕⢕⢕⢕⢕⢕⢕⢕⢕⢕⢕⢱⣿⣿⣿⣿⣿⣿⣿⣿⣿⢕⢇⢸⢕⢕⢕⢑⢕⢕⢕⢕⢕⢕⢕⠀⠀⠀⠀⠀⠀⠀⠀⠀⠀⠀⠀⠀⠀⠀⢜⢟⢿⣿⣿⣿⣿⣿⣿⣿⣿⣿⡯⠟⠋⠁⠀⠀⠀⠀⠀⠀⠀⠀⠀⠀⠀⠀⠀⠀⠀⠀⠀⠀⠀⠀⠀⠀⠀⠀⠀⠀⠀⠀⠀⠀⠀⠀⠀⠀⠀⠀⠀⠀⠀⠀⠀⠀⠀⠀⠀⠀⠀⠀⠀⠀⠀⠀⠀⠀⠀⠀⠀⠀⠀⠀⠁⠕⣕⢕⢕⢕⢸⢕⢕⢕⢕⢸⣿⣵⣿⣗⣿⣿⣿⢕⠕⠀⠀⠀⢔⢕⢕⢕⢔⢕⢕⢕⢕⣿⣿⢕⣜⡿⢿⣿⣿⣿⣿⣿⣿⣿⣿⣿⣿⣿⣿⣿⠀</a:t>
            </a:r>
            <a:br/>
            <a:r>
              <a:t>⢕⢕⢕⢕⢕⢕⢕⢕⢕⢕⢕⢕⢕⢕⢕⢕⢕⢕⢜⣿⡇⢕⢕⢕⢕⢔⠀⠀⠀⠀⠀⠀⢄⢄⢄⠀⠀⠀⠁⢀⢀⣠⣴⣷⣿⣿⣿⢿⢟⢝⢕⢕⢕⢕⢕⢕⢕⢕⢕⢕⢕⢕⢕⢕⠕⠕⢕⢕⢕⢕⢕⢕⢱⣿⣿⣿⣿⣿⣿⣿⣿⣿⢇⣱⡏⢇⢕⢕⢕⢕⢕⢕⢕⢕⢕⢕⢕⠀⠀⠀⠀⠀⠀⠀⠀⠀⠀⠀⠀⠀⠀⠀⠁⢅⢭⣿⣿⣿⣿⣿⣿⣿⢿⠋⠁⠀⠀⠀⠀⠀⠀⠀⠀⠀⠀⠀⠀⠀⠀⠀⠀⠀⠀⠀⠀⠀⠀⠀⠀⠀⠀⠀⠀⠀⠀⠀⠀⠀⠀⠀⠀⠀⠀⠀⠀⠀⠀⠀⠀⠀⠀⠀⠀⠀⠀⠀⠀⠀⠀⠀⠀⠀⠀⠀⠀⠀⠀⠀⠀⠀⠘⢿⣷⣧⣜⢕⢕⢕⢕⢸⣿⣿⡞⢟⣿⣿⡿⠕⠁⠀⠀⠀⢕⢕⢕⢕⠕⠁⠑⢕⢕⣿⣿⢕⣿⣿⣷⣾⣽⣟⡿⣿⣿⣿⣿⣿⣿⣿⣿⣿⠀</a:t>
            </a:r>
            <a:br/>
            <a:r>
              <a:t>⢕⢕⢕⢕⢕⢕⢕⢕⢕⢕⢕⢕⢕⢕⢕⢕⢕⢕⢕⣝⣕⢕⢕⢕⢕⢕⢔⠀⠀⠀⠀⢕⢕⢕⠑⠀⠀⠀⢀⣴⣿⣿⣿⡿⢟⢝⢕⢕⢕⢕⢕⢕⢕⢕⠀⠀⠀⠀⠀⠁⠁⠑⠕⠕⠕⠀⠀⠀⠀⠀⠁⢕⣾⣿⣿⣿⣿⣿⣿⣿⣿⡟⠑⣿⡟⢕⢕⢕⢕⢕⢕⢕⢕⢕⢕⢕⠕⠀⠀⠀⠀⠀⠀⠀⠀⠀⠀⠀⠀⠀⠀⠀⠀⠁⠈⠉⠈⠁⠁⠁⠁⠀⠀⠀⠀⠀⠀⠀⠀⠀⠀⠀⠀⠀⠀⠀⠀⠀⠀⠀⠀⠀⠀⠀⠀⠀⠀⠀⠀⠀⠀⠀⠀⠀⠀⠀⠀⠀⠀⠀⠀⠀⠀⠀⠀⠀⠀⠀⠀⠀⠀⠀⠀⠀⠀⠀⠀⠀⠀⠀⠀⠀⠀⠀⠀⠀⠀⠀⠀⠀⠀⠁⠻⢿⣿⣿⣷⣕⡕⢜⢻⢿⢇⢕⣿⡿⠇⠀⠀⠀⠀⠀⠑⠕⠕⠑⠀⠀⠀⠀⢕⣵⣧⢕⢸⣿⣿⣿⣿⣿⣿⣷⣮⣽⣛⢿⣿⣿⣿⣿⠀</a:t>
            </a:r>
            <a:br/>
            <a:r>
              <a:t>⢕⢕⢕⢕⢕⢕⢕⢕⢕⢕⢕⢕⢕⢕⢕⢕⢕⢕⢸⢿⢿⢕⢕⢕⢕⢕⢕⢔⠀⠀⠀⠀⠀⠀⠀⢀⣠⣾⣿⣿⣿⢟⢕⢕⢕⢕⢕⢕⢕⢕⢕⢕⢕⢕⠀⠀⠀⠀⠀⠀⠀⠀⠀⠀⠀⠀⠀⠀⠀⠀⠀⢱⣿⣿⣿⣿⣿⣿⣿⣿⣿⢱⣾⣿⢇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⢕⢝⢻⢿⣿⣿⣷⣕⢕⢕⢕⢟⠑⠀⠀⠀⠀⠀⠀⠀⠀⠀⠀⠀⠀⢄⢀⢕⢝⢝⢕⢈⠙⠻⢿⣿⣿⣿⣿⣿⣿⣿⣿⣿⣿⣿⣿⠀</a:t>
            </a:r>
            <a:br/>
            <a:r>
              <a:t>⢕⢕⢕⢕⢕⢕⢕⢕⢕⢕⢕⢕⢕⢕⢕⢕⢕⢕⢕⢕⢕⢕⢕⢕⢕⢕⢕⢕⢕⠀⠀⠀⠀⠀⢠⣾⣿⣿⣿⢟⢕⢕⢕⢕⢕⢕⢕⢕⢕⢕⢕⢕⢕⢕⢔⠀⠀⠀⠀⠀⠀⠀⠀⠀⠀⠀⠀⠀⠀⠀⠀⠈⠙⠛⠿⢿⣿⣿⣿⣿⢇⣽⣿⡏⢕⢕⢕⢕⢕⢕⢕⠕⠕⠑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⢅⢕⢕⢕⢕⢝⢻⣿⣿⣷⣧⣕⠑⠀⠀⠀⠐⢔⢕⢕⠀⠀⠀⠀⢀⢕⢕⢕⢕⢕⢕⢕⢕⢄⢔⢕⢕⢝⢟⢿⣿⣿⣿⣿⣿⣿⣿⣿⠀</a:t>
            </a:r>
            <a:br/>
            <a:r>
              <a:t>⢕⢕⢕⢕⢕⢕⢕⢕⢕⢕⢕⢕⢕⢕⢕⢕⢕⢕⢕⢕⢕⢕⢕⢕⢕⢕⢕⢕⢕⢔⠀⠀⠀⢰⣿⣿⣿⡿⢕⢕⢕⢕⢕⢕⢕⢕⢕⢕⢕⢕⢕⢕⢕⠕⠁⠀⠀⠀⠀⠀⠀⠀⠀⠀⠀⠀⠀⠀⠀⠀⠀⠀⠀⠀⠀⠀⠁⠉⠻⡟⣸⢿⣿⢇⢕⢕⠕⠑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⢜⢻⣿⣿⣿⣷⣄⠀⠀⠀⠁⠑⠑⠀⠀⠀⢀⢕⢕⢕⢕⢕⢕⢕⢕⢕⢕⢕⢕⢕⢕⢕⢕⢕⢝⢝⢻⣿⣿⣿⣿⠀</a:t>
            </a:r>
            <a:br/>
            <a:r>
              <a:t>⢕⢕⢕⢕⢕⢕⢕⢕⢕⢕⢕⢕⢕⢕⢕⢕⢕⢕⢕⢕⢕⢕⢕⢕⢕⢕⢕⢕⢕⢕⢕⠀⠀⠁⣿⣿⢟⢕⢕⢕⢕⢕⢕⢕⢕⢕⢕⢕⢕⢕⢕⢕⢕⠀⠀⠀⠀⠀⠀⠀⠀⠀⠀⠀⠀⠀⠀⠀⠀⠀⠀⠀⠀⠀⠀⠀⠀⠀⠀⠀⠕⢕⠜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⢕⢕⢕⢕⢕⢕⢜⢻⣿⣿⣿⣷⢄⠀⠀⠀⠀⠀⠀⢄⢕⢕⢕⢕⢕⢕⢕⢕⢕⢕⢕⢕⢕⢕⢕⢕⢕⢕⢕⢕⢕⢕⢕⢕⢕⠀</a:t>
            </a:r>
            <a:br/>
            <a:r>
              <a:t>⠑⠑⠑⠑⠑⠑⠑⠑⠑⠑⠑⠑⠑⠑⠑⠑⠑⠑⠑⠑⠑⠑⠑⠑⠑⠑⠑⠑⠑⠑⠑⠑⠀⠀⠛⠛⠁⠑⠑⠑⠑⠑⠑⠑⠑⠑⠑⠑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⠙⠛⠛⠛⠑⠑⠀⠀⠀⠀⠐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⣾⡧⢕⣿⣿⢿⢿⠟⢟⢟⢟⢟⢟⢟⢟⢟⢟⢟⢟⢟⢟⢟⢟⢟⠀⠀⠀⠀⠀⢕⢸⣿⡕⠱⡜⢕⢄⠀⠀⠀⠀⠀⠀⠀⠀⠀⠀⠀⠀⠈⢟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⡟⢕⢕⣼⡿⢕⢜⢱⢕⢕⢕⢕⡕⢕⢕⢕⢕⢕⢕⢕⣕⣕⣵⡵⣵⣵⣕⣕⡄⠀⠀⠀⠀⠀⢌⣿⣿⡕⢳⢕⠑⠀⠀⠀⠀⠀⠀⠀⠀⠀⢄⢔⠀⠀⠁⠌⢻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⡇⢱⣿⢇⢕⠕⣱⣵⢞⢏⢕⡕⢕⢕⢕⢕⢕⢜⢻⢿⣿⢿⢇⢕⢝⢟⣿⣧⠀⠀⠀⠀⠀⢕⢻⣿⣷⠘⡧⠀⠀⠀⠀⠀⠀⠀⠀⠀⠀⢕⠁⠀⠀⠀⠀⠈⢟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⢿⡫⠑⡅⢕⣼⡯⢕⢕⡿⢏⢕⣵⣾⣿⢇⢕⢕⢕⢕⢕⢕⢕⢕⢕⢕⢕⢕⢕⢕⢜⢻⣧⢀⠀⠀⠀⢕⠸⣿⣿⡇⡱⡇⠀⠀⠀⠀⠀⠀⠀⠀⢕⠕⠀⠀⠀⠀⠀⠀⠀⠐⢙⢻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⢟⣕⢫⢕⡂⣇⢡⣿⡇⢕⢕⠕⣱⣿⣿⡿⢏⢕⢕⢕⢕⢕⢕⢕⢕⢕⢕⢕⢕⢕⢕⢕⢕⢕⢝⠷⡄⠀⠀⠁⢕⣿⣿⣿⣼⡧⡄⠀⠀⠀⠀⠀⠀⠀⠁⢄⠀⠀⠀⠀⠀⠀⠀⠀⠀⠁⠕⢙⠻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⡿⣏⡵⢏⢕⢕⢘⢔⣿⣿⣿⢕⢕⢱⣿⣿⣿⢟⢕⢕⢕⢕⢕⢕⢕⢕⢕⢕⢕⢕⢕⢕⢕⢕⢸⡕⢕⢕⢕⢻⣔⠀⠀⢕⢹⣿⣿⣿⣿⡇⠀⠀⠀⠀⠀⢀⠀⠀⠅⠀⠀⢄⢔⢄⠀⠀⠀⠀⠀⠀⠀⠁⠔⢌⢙⢿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⡿⣫⡾⢏⠕⢕⣱⣇⢕⣺⣿⣿⡟⢕⢕⢸⣿⣿⢇⢕⢕⢕⣵⡕⢕⣱⣵⣥⣵⣕⢕⢕⢑⢕⢕⢕⣼⣿⣇⢼⣿⣇⢙⡕⢀⢕⢸⣿⣿⣿⣿⣣⢕⠀⠀⠐⠑⠑⢔⢔⢔⢔⢄⢕⢕⢕⠐⠀⠀⠀⠀⠀⠀⠀⠀⠀⠁⠔⢻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⡿⣫⡾⢏⢕⢜⢕⣼⣿⢸⢕⣿⣿⣿⡇⢕⢕⢸⣿⢕⣕⣱⣱⣾⣿⣿⣿⣿⣿⣿⣿⣿⣾⣾⣯⣷⣿⣿⣿⣿⣿⡕⢻⣿⣧⢝⢕⢕⢀⣿⣿⣿⣿⣗⢕⠀⠀⠀⠀⠀⠐⠑⢕⢕⢕⢕⢕⠁⠀⢔⢕⠕⠑⠀⠀⠀⠀⠀⠀⢀⣼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⢏⣼⢏⢕⢕⢕⣵⣿⡿⢏⡇⠕⢮⣿⣿⡇⢕⢕⢸⢣⣾⣿⣿⣿⣿⣿⣿⣿⣿⣿⣿⣿⣿⣿⣿⣿⣿⣿⣿⣿⣿⣿⡇⢝⢿⣿⣷⢕⢕⢕⣿⣿⣿⣿⢻⢕⢔⠀⠀⠀⠀⠀⠀⠀⠁⢕⢕⠀⠀⠀⠀⠀⠀⠀⠀⠀⠀⠀⠠⣴⣿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⡿⣣⣿⢏⢕⢕⢑⣾⣿⢟⣵⢣⢇⢸⡂⣿⣿⡇⢕⢕⢕⣿⣿⣿⣿⣿⣿⣿⣿⣿⣿⣿⣿⣿⣿⣿⣿⣿⣿⣿⣿⣿⣿⣿⣷⢕⢢⢿⡟⢕⢕⢀⣿⣿⣿⣧⢻⢕⢕⠀⠀⠀⠀⠀⠄⠄⢀⢁⠑⠀⠀⠀⠀⠀⠀⠀⠀⠀⠀⢀⠄⣸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⡟⣽⣿⢇⢕⢕⣱⣿⣿⢏⣾⣿⢸⢕⢌⢸⣿⣿⡇⢕⢕⢸⣿⣿⣿⣿⣿⣿⣿⣿⣿⣿⣿⣿⣿⣿⣿⣿⣿⣿⣿⣿⣿⣿⣿⣿⢕⢔⢙⡇⢕⢕⢕⣹⣿⣿⣿⠠⢕⢕⠀⠀⠀⠀⢔⢔⢄⢁⠑⠕⢔⢔⢄⢄⢄⢄⠄⢔⠕⢑⢄⢺⣿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⡟⣼⣿⢇⢕⢕⣼⣿⣿⢣⣾⣿⢟⣸⢕⢑⢸⣿⡟⢕⢕⢕⢜⢿⣿⠿⣿⣿⣿⣿⣿⣿⣿⣿⣿⣿⣿⣿⣿⣿⣿⣿⣿⣿⣿⣿⣿⢕⢕⢅⢕⢕⢕⢕⣿⣿⣿⣿⡇⡇⢕⠀⠀⠀⠀⢕⢡⢕⢕⢕⢰⣶⡔⢄⢄⢄⢄⢄⡴⠱⠹⣵⣿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⡟⣼⣿⢏⢕⢱⣾⣿⡿⣱⣿⣿⢇⢕⣿⢕⢘⢜⢝⣱⣧⢕⢕⢕⢜⢿⣸⣿⣿⣿⣿⣿⣿⣿⣿⣿⣿⣿⣿⣿⣿⣿⣿⣿⣿⣿⣿⣿⡇⢕⢕⢕⢕⢕⠑⣿⣿⣿⣿⡇⡇⢕⠀⠀⠀⠀⠑⢕⢱⡕⢕⢕⢜⢻⢜⢹⡅⠉⠁⠀⠀⢀⠹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⡿⣼⣿⡟⢕⢱⣾⣿⡿⣱⣿⡿⢕⢕⢕⢻⡕⠑⢀⣵⣿⣏⢇⢕⢕⢕⢕⣿⣿⣿⣿⣿⣿⣿⣿⣿⣿⣿⣿⣿⣿⣿⣿⣿⣿⣿⣿⣿⣿⢇⢕⢕⢕⢕⢕⢑⣿⣿⣿⣿⢕⠕⠁⠀⠀⠀⠀⠀⠁⠁⠁⠀⠀⠁⠁⠑⢕⢹⢆⠀⠀⣄⢎⠕⠉⢉⢙⢿⣿⣿⣿⣿⣿⣿⣿⣿⣿⣿⣿⣿⣿⣿⣿⣿⣿⣿⣿⣿⣿⣿⣿⣿⣿⣿⣿⣿⣿⣿⣿⣿⣿⣿⣿⣿⣿⣿⣿⣿⣿⣿⣿⣿⣿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⣽⢳⣿⡻⢕⢱⣿⣿⡿⣱⣿⡟⢕⢕⢕⢕⢸⠑⢀⣡⣿⣿⡟⢕⢕⢕⢕⣼⣿⣿⣿⣿⣿⣿⣿⣿⣿⣿⣿⣿⣿⣿⣿⣿⣿⣿⣿⣿⣿⣿⢕⢕⢕⢕⢕⢕⢨⣿⢿⠟⠋⠁⠀⠀⢔⢀⠀⠀⠀⠀⠀⠀⠀⠀⠀⠀⠀⠀⠁⠘⢆⢗⢝⢑⠁⢄⢕⢕⢔⠜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⢟⢻⠿⢇⣿⡏⢇⢡⣿⣿⡿⣱⣿⡯⢕⢕⢕⢕⢕⢕⣵⣼⣿⣿⣿⣿⣇⢕⢕⢱⣿⣿⣿⣿⣿⣿⣿⣿⣿⣿⣿⣿⣿⣿⣿⣿⣿⣿⣿⣿⡟⣿⣿⡇⢕⠕⠁⠀⠁⠁⠀⠀⠀⠀⠀⠀⠀⢕⢕⢕⢔⢔⢄⢄⢀⠀⠀⠀⠀⠀⠀⠀⢀⢀⠁⠅⠀⢐⢁⠀⠑⠁⠀⠟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⢀⢀⢀⢄⡔⢔⢕⣸⣿⡿⢕⣿⣿⣿⢱⣿⡟⢕⢕⢕⢕⢕⢕⢕⢟⢹⣿⣿⣿⣿⡟⢕⢕⢸⣿⣿⣿⣿⣿⣿⣿⣿⣿⣿⣿⣿⣿⣿⣿⣿⣿⣿⣿⣿⣧⢹⣿⡇⢕⠀⠀⠀⠀⠀⠀⠀⠀⠀⠀⠀⢄⢕⢕⢕⢕⢑⣵⣵⡕⣷⣦⢄⢀⠀⠀⠀⠀⠁⠔⢔⢕⠕⠑⢀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⢇⣵⢕⢕⣑⣕⢕⢕⢕⣿⢟⢇⣼⣿⣿⢧⣿⣿⢕⢕⢕⢕⢕⢕⣕⢕⢔⣼⢜⢝⢟⢿⠟⢕⢕⣼⣿⣿⢻⣿⣿⣿⣿⣿⣿⣿⣿⣿⣿⣿⣿⣿⣿⣿⣿⣿⡇⢸⡿⡇⢕⠄⠀⠀⠀⠀⠀⠀⠀⠀⠀⢄⢕⢕⢕⢕⢕⢸⣿⣿⣷⢹⣿⣧⢕⢔⢄⠀⠀⠀⠀⠀⠀⢔⡕⢕⢷⡕⣿⣾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⡏⣾⡏⢕⢜⢎⢟⢗⢕⢸⣿⢻⢱⣿⣿⡏⣾⣿⢇⢕⢕⢕⢕⢕⢕⣿⢕⢕⣜⢃⢕⢕⢕⢕⢕⢕⣿⣿⡿⢸⣿⣿⣿⣿⣿⣿⣿⣿⣿⣿⣿⣿⣿⣿⣿⣿⣿⣿⢕⢇⢇⢕⢕⢄⠀⠀⠀⠀⠀⠀⠀⢄⢕⢕⢕⢕⢸⢕⢕⣿⣿⣿⢸⣿⣿⡕⢕⢕⡇⢰⢴⢔⢕⢕⢇⢝⢕⢰⡿⢼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⡿⣱⢝⢕⢕⢕⢕⢕⢕⢕⣼⣿⢕⣿⣿⣿⢸⣿⡯⢕⢕⢕⢕⢕⢕⢸⡏⢕⢕⣿⣷⣧⣕⣕⡕⢕⠱⣿⣿⢇⢸⣿⣿⣿⣿⣿⣿⣿⣿⣿⣿⣿⣿⣿⣿⣿⣿⣿⡟⢕⢕⢕⢕⢕⢕⢱⣰⣄⣀⣠⣀⢇⢕⢕⢕⢕⢱⢸⡇⢕⢹⣿⣿⢜⣿⣿⡇⢕⢕⡇⣼⣗⢕⢕⢕⢕⢕⢕⢕⢕⠱⢻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⣿⢡⣯⢕⢕⢕⢕⢕⢕⢕⢕⣿⣿⢸⣿⣿⢇⣿⣿⡗⢕⢕⢕⡕⢕⢕⢸⢇⢕⢸⣿⣿⣿⣿⣿⣿⢇⢜⣿⡿⢕⣼⣿⣿⣿⣿⣿⣿⣿⣿⣿⣿⣿⣿⣿⣿⣿⣿⣿⡟⢕⢕⢕⢕⢕⢱⣾⣿⣿⣿⣿⣿⣴⡕⢕⢕⢕⢸⣿⣿⢕⢸⣿⣿⢕⣿⣿⡇⢕⢕⡇⢾⣿⡇⢕⢕⢕⢕⢕⢕⢕⣷⡇⢻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⡏⡇⢻⣇⢕⢕⢔⢕⢕⢕⢕⣿⡏⣾⣿⣿⣸⣿⣿⣟⡅⣑⣿⡇⢕⢕⢏⢕⢕⢸⣿⣿⣿⣿⣿⣿⢕⢕⣽⡇⢕⣿⣿⣿⢏⢹⣿⣿⣿⣿⣿⣿⣿⣿⣿⣿⣿⣿⣿⡇⢕⠑⢕⢕⢕⢸⣿⣿⣿⣿⣿⣿⣿⣷⢕⢕⢕⢸⣿⣿⡇⢕⣿⣿⢕⣿⣿⣿⡕⢱⡇⠸⣿⡇⠕⢕⢕⢕⢕⢕⢕⡿⢕⡞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⣿⢕⣾⡜⢹⣷⢕⢕⣕⣵⢔⢱⠿⢣⣿⣿⡇⣿⣿⣿⣿⣿⣿⣿⡇⢕⢕⢕⢕⢕⣸⣿⣿⣿⣿⣿⡏⢕⠕⣿⢕⢕⢿⣿⣿⢕⢸⣿⡟⣿⣿⣿⣿⣿⡿⣿⣿⣿⣿⣿⢕⢕⠀⢕⢕⢕⢸⣿⣿⣿⣿⣿⣿⣿⣿⡇⢕⢕⢸⣿⣿⣿⡕⣿⣿⢕⣿⣿⣿⣿⣿⡇⢔⣮⡇⢕⢴⣵⡕⢕⣼⡇⢱⢟⢇⢹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⡇⢕⢕⢏⢕⢝⢕⡾⢏⢕⢕⢔⢜⣸⣿⣿⢰⣿⣿⣿⣿⣿⡿⣿⡷⢕⢕⢕⢕⢕⢝⣏⣝⣝⣕⣕⡕⢕⢕⡏⢕⢕⢸⣿⣿⡇⢔⣿⡇⢻⣿⣿⣿⣿⡇⢻⣿⡏⣿⢟⢕⢕⢕⢕⢕⠀⢹⣝⣕⣱⣵⣵⣵⣽⣝⡕⢕⢕⢸⣽⣿⣿⡇⢸⣿⢕⣿⣿⣿⣿⣿⢕⢕⣾⡇⢕⢕⢜⢻⣎⢝⢕⢜⢜⢕⢸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⣿⢕⢕⢕⢕⢱⣿⢕⢕⢕⢕⣕⡕⣿⣿⡟⣼⣿⣿⣿⣿⣿⢕⢻⢇⢕⢕⢕⢕⢕⢸⣿⣿⣿⣿⣿⡇⢕⢕⢇⢵⢕⢸⣿⣿⡇⢕⢹⡇⢘⣿⣿⣿⣿⡇⢕⢻⢇⢟⢕⢕⢕⢕⢕⢕⢔⣿⣿⣿⣿⣿⣿⣿⣿⣿⡇⢕⢕⢕⣿⣿⣿⣿⢸⣿⢱⣿⣿⣿⣿⣿⢕⢕⣿⡇⣕⢕⢕⢕⢺⣧⢕⢕⢕⡕⣼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⣿⣇⢇⢕⢱⣜⡻⢕⢱⢷⢿⠿⢣⣿⣿⢇⣿⣿⣿⣿⣿⡇⢕⣾⢕⢕⣕⢕⢕⢕⢸⣿⣿⣿⣿⣿⡇⢕⢕⢕⣷⣵⢕⢡⢹⢱⢕⢜⣿⢕⢻⣿⣿⣿⣧⢕⢕⢕⢕⢕⢕⢕⢕⢕⢕⢸⣿⣿⣿⣿⣿⣿⣿⣿⣿⢕⢕⢕⢕⣿⣿⣿⣿⢕⡇⢸⣿⢹⣿⣿⣿⢕⢕⣿⡇⢻⢿⢗⢕⣜⣵⡇⢕⡱⣱⣿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⣿⣧⡇⢕⢝⢿⣷⣧⣵⣕⡔⢸⣿⡏⢕⣿⣿⣿⣿⡿⢕⢕⢇⢕⢕⣿⢕⡕⢕⢸⣟⣟⣟⣟⣛⣓⠕⢕⢸⣿⣿⣷⡕⢕⢕⢕⢕⢹⡇⢼⣻⣿⣿⣿⡇⢕⢕⢕⢕⢕⢕⢇⢕⢑⣾⡿⠿⢟⣛⣟⣯⣽⣟⢏⣕⢕⢕⡕⣿⢻⣿⡿⢕⢇⢸⢇⢸⣿⣿⡏⢕⢕⣿⡇⣵⣵⣷⡿⢿⢏⢕⢕⣼⣿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⣿⣿⣧⡸⡕⢕⢜⢝⢟⢇⣼⡿⢕⢕⣿⣿⣿⣿⢇⢕⢕⢕⢕⢸⣿⣇⡕⢹⢷⠿⠿⠿⠿⠷⠕⢕⢕⢔⢕⢝⢻⣧⢕⢕⢕⢕⢜⢻⡜⡾⣻⣿⣿⣷⢕⢕⢕⢕⢕⣾⢕⠕⢌⢕⢕⢜⢘⠱⠬⠿⠿⠿⠿⠏⢕⢼⣷⡹⡵⡝⢇⢕⢕⢜⢕⢕⢸⣿⡇⢕⢸⣿⡇⢝⢝⢕⢕⢕⡎⢡⢿⣿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⣿⣷⡑⡕⢕⢕⢇⢕⣿⢕⡇⢕⣿⣿⣿⣿⢕⢕⢕⢕⠕⢘⢙⠁⠀⠔⠀⢀⢀⢀⠀⢀⢀⢀⢕⠑⠕⢕⢇⡸⣷⣕⢕⢕⢕⢼⢇⢄⢟⣿⣿⣿⢇⢕⡕⢕⢱⣿⢕⢕⢕⢕⠑⠁⢀⢀⢀⠀⠀⢄⢀⢑⠀⠀⠀⠁⢑⡝⢕⢇⢕⢕⢕⢕⢕⣹⢇⢕⣸⣿⡇⢕⢏⢕⢕⠜⢔⢕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⣿⣿⣧⠇⠕⢱⢕⡟⣸⡇⢕⢽⡟⣿⡏⢕⢕⢕⢕⢕⠑⠀⢀⢔⢕⢕⢕⠕⠁⠀⠀⠀⠀⠀⢔⠀⠁⠕⢜⣿⣿⣧⣧⣵⣾⣝⢇⢕⢜⢿⣿⣿⢱⡇⢕⣾⡇⢱⢕⠑⢀⢔⠁⠁⠀⠀⠀⠀⠁⠑⢕⢕⢔⢄⢀⠁⠕⢕⢕⢕⢕⢕⢕⢕⣿⢕⢕⣿⣿⡇⢕⠇⠑⢱⣿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⡟⠀⠀⠐⢕⡇⣿⡇⢕⢜⢇⢜⡇⢕⢕⢕⢕⠀⠀⢕⢕⢕⣕⣑⢑⣄⣀⠀⠀⠀⠀⠀⠀⠀⠑⣕⢣⣸⣿⣿⣿⣿⣿⣿⣷⣼⣿⣵⣮⣿⣧⢇⣼⣿⣷⢕⢇⡕⢕⣠⣄⠀⠀⠀⠀⠀⠀⠀⠁⣕⣕⢕⢕⠀⠀⢄⢕⢕⢕⡕⢕⢱⢿⢕⢱⣿⣿⢇⢔⠀⠀⠜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⡟⠕⠀⠀⠁⢕⡇⣿⡕⢕⢕⢕⢕⢕⢕⢕⢕⢕⢕⢄⢕⣾⣿⣿⣿⠙⠋⠁⠀⠀⠀⠀⠀⠀⠀⠀⢸⣷⣿⣿⣿⣿⣿⣿⣿⣿⣿⣿⣿⣿⣿⣿⣿⣿⣿⣧⣵⣿⣷⠙⠋⠁⠀⠀⠀⠀⠀⠀⠀⠀⣿⣿⣿⡏⢄⣱⢕⢕⢕⣸⡇⢕⡾⢸⢕⢸⣿⣿⢕⠁⠀⠀⠁⢜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⢏⠕⠀⠀⠀⠀⠀⢇⣟⢇⢕⢕⢕⢕⢕⢕⢕⢕⢕⢕⢕⢵⣽⣿⣿⣿⡄⠀⠀⠀⠀⢄⢄⠀⠀⢄⠀⣿⣿⣿⣿⣿⣿⣿⣿⣿⣿⣿⣿⣿⣿⣿⣿⣿⣿⣿⣿⣿⣿⣿⠀⢀⢀⠀⠔⢄⠀⠀⠀⠀⢠⣿⣿⣿⣵⣿⡟⢕⢕⢡⣿⢇⢨⡗⢸⢕⢌⣿⣿⢕⠀⠀⠀⠀⠀⠇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⡿⣣⡟⠀⠀⠀⠀⠀⠀⢴⣻⢕⢕⢕⢕⢔⣷⣧⡕⢕⢕⢕⢕⣽⣿⣿⣿⣿⣷⡄⡑⢕⢄⢄⢅⢄⢕⠘⢳⣿⣿⣿⣿⣿⣿⣿⣿⣿⣿⣿⣿⣿⣿⣿⣿⣿⣿⣿⣿⣿⣿⣿⣇⢅⢕⢔⢄⢄⢔⠑⠐⣢⣾⣿⣿⣿⣿⣿⢕⢕⣱⣿⢟⢕⣛⢃⢻⢕⢕⢻⣿⡇⠀⠀⠀⠀⠀⠜⣧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⡟⣵⡿⠑⠀⠀⠀⠀⠀⢔⣾⣯⢕⢕⢕⢕⢕⢜⢟⣗⡕⢕⢕⢕⢸⣿⣿⣿⣿⣿⣿⣧⣄⢑⣱⡇⢑⣠⣵⣿⣿⣿⣿⣿⣿⣿⣿⣿⣿⣿⣿⣿⣿⣿⣿⣿⣿⣿⣿⣿⣿⣿⣿⣿⣷⣔⡁⢕⡵⢕⣠⣵⣿⡿⣿⣿⣿⣿⢇⢕⣱⣿⢇⢕⢸⢇⢕⢸⢕⢕⢸⣿⡇⠀⠀⠀⠀⠀⠀⢹⣧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⡟⣼⡟⠕⠀⠀⠀⠀⠀⠀⠕⣽⢗⢕⢕⢕⢕⢕⢕⢜⢟⣷⣇⢕⢕⢘⣿⣿⣿⣿⣇⣝⢛⠟⠿⠷⢟⣟⣿⣿⣿⣿⣿⣿⣿⣿⣿⣿⣿⣿⣿⣿⣿⣿⣿⣿⣿⣿⣿⣿⣿⣿⣿⣿⣿⣿⣽⣛⢟⠟⠟⠛⢙⡑⣜⢿⣿⡿⢇⢕⣱⢟⢕⢇⠕⡇⢕⢕⢹⢕⢕⢸⣿⡇⠀⠀⠀⠀⠀⠀⠁⢹⣷⡱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⡟⣼⢏⢕⠀⠀⠀⠀⠀⠀⠀⠕⡞⢕⢕⢕⢕⢕⢇⢕⢕⢕⢜⢟⡕⢕⠄⣿⣿⡟⢿⣿⢃⢇⡳⢑⢏⢛⠿⣿⣿⣿⣿⣿⣿⣿⣿⣿⣿⣿⣿⣿⣿⣿⣿⣿⣿⣿⣿⣿⣿⣿⣿⣿⣿⣿⣿⣿⢟⢹⡟⠎⢣⢕⢕⠱⡿⡻⢕⢕⢼⢇⢕⢇⢕⣼⢕⢕⢕⢸⡕⢕⢸⣿⡇⠀⠀⠀⠀⠀⠀⠀⢕⢜⣷⡹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⡟⡾⢕⢕⢕⢀⠀⠀⠀⠀⠀⠀⢜⢕⢕⢕⠕⢕⢕⢱⢕⢕⢕⢕⢕⢕⢕⢜⡿⣅⢕⢕⢕⢕⢕⢅⢕⢕⢕⢕⢔⢻⣿⣿⣿⣿⣿⣿⣿⣿⣿⣿⣿⣿⢟⢿⣿⣿⣿⣿⣿⣿⣿⣿⣿⣿⣿⣯⢐⢕⢕⢔⢕⢜⢕⢅⢕⢄⢕⢅⢎⢕⢱⢎⢕⢱⡟⢕⢕⢕⢸⡇⢕⢜⣿⡇⠀⠀⠀⠀⠀⠀⠀⢕⢕⢜⣧⢕⠀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⣸⢇⢕⡕⣱⢕⢄⢄⢀⣀⣄⡄⢕⢇⢕⢕⢰⢇⢕⢕⢕⢕⢕⢕⢕⢕⢱⣷⡹⣷⡕⢕⢕⢕⢕⢕⢕⢕⢕⢕⠕⣸⣿⣿⣿⣿⣿⣿⣿⣿⣿⣿⣿⣷⣸⣿⣿⣿⣿⣿⣿⣿⣿⣿⣿⣿⣿⣿⣷⡕⠔⢕⢅⢕⢕⢕⢕⢕⣵⢏⢕⡱⢕⢕⢕⣼⡇⢕⢕⢕⢱⡇⢕⢕⣿⡇⣴⣴⣄⡄⢄⢕⢕⡇⢱⢕⢜⡇⠀⢸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⢕⢕⢕⣼⢕⡏⢕⢕⢕⣸⣿⣿⢕⢕⢕⢕⢕⡿⡇⢕⢕⢱⢕⢕⢕⢕⢕⢜⢝⢕⢻⣿⣧⣕⣑⣑⣵⣵⣵⣤⣾⣿⣿⣿⣿⣿⣿⣿⣿⣿⣿⣿⣿⣿⣿⣿⣿⣿⣿⣿⣿⣿⣿⣿⣿⣿⣿⣿⣿⣿⣿⣷⣕⢕⣅⣕⣡⣰⣿⢏⢕⢕⢕⢕⢕⢱⣿⢇⢕⢕⢕⢅⣧⢕⢕⢹⣷⢿⣿⣿⣇⢕⢕⢕⢽⢜⠁⢕⢸⠀⠁⠉⠉⠉⠉⠉⠉⠉⠁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⠀⢘⢕⢱⣿⢸⡇⢕⢕⢕⣿⣿⣿⢕⢕⢕⢕⢕⠐⢇⢕⢕⢕⢕⢕⢕⢕⢕⢕⢕⢕⢕⢻⣿⣿⣿⣿⣿⣿⣿⣿⣿⣿⣿⣿⣿⣿⣿⣿⣿⣿⣿⣿⣿⣿⣿⣿⣿⣿⣿⣿⣿⣿⣿⣿⣿⣿⣿⣿⣿⣿⣿⣿⣿⣿⣿⣿⣿⡿⢕⢕⢕⢕⢕⢕⢕⣸⣿⢕⢴⢕⢕⢕⢻⢕⢕⢸⡇⢹⣿⣿⣿⢕⢕⢕⢻⢕⠀⠕⢌⢔⠀⠀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⠀⢕⢕⣿⡿⣷⢕⢕⢕⣸⣿⣿⣿⢕⢕⢕⢕⢕⢸⡕⢕⢕⢕⢕⡕⢕⢕⢕⢕⢕⢕⢕⢕⢻⣿⣿⣿⣿⣿⣿⣿⣿⣿⣿⣿⣿⣿⣿⣿⣿⣿⣿⣿⣿⣿⣿⣿⣿⣿⣿⣿⣿⣿⣿⣿⣿⣿⣿⣿⣿⣿⣿⣿⣿⣿⣿⣟⣫⣵⢇⢕⢕⢕⢕⢕⢕⣿⢻⢃⢕⢕⢕⢕⢘⡕⢕⢸⢇⢜⢝⢹⣿⠕⢕⢕⢸⡇⠀⠀⢕⢕⠀⠀⠀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⢕⢕⢕⣸⣿⡇⡷⢕⢕⢕⣿⣿⣿⣿⢕⢕⢕⢕⡕⢜⠓⢕⢕⢕⢕⢱⢕⢕⢕⢕⢕⢕⢕⢕⢕⢝⣿⣿⣿⣿⣿⣿⣿⣿⣿⣿⣿⣿⡇⠁⠙⠙⢝⢝⢝⢝⢝⢝⢝⢝⢝⢍⢝⠋⠑⠁⣿⣿⣿⣿⣿⣿⣿⣿⣿⣿⣿⣿⡟⢕⢕⢕⢕⢕⢕⢕⣼⢏⣿⡕⢕⢕⢕⢕⢕⢇⢕⢌⢕⢕⢕⢸⣿⠀⢕⢕⢸⢕⠀⠀⢕⢇⠀⠀⠀⠀⠀⠀⠀⠀⠀⠀⠀⣿⣿⣿⣿⣿⣿⣿⣿⣿⣿⣿⣿⣿⣿⣿⣿⢑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⣿⢕⢸⢕⣿⣿⣇⡿⢕⢕⢱⣿⣿⣿⡿⢕⢕⢕⢕⢇⢕⡱⢕⢕⢕⢕⢕⢣⢕⢕⢕⢕⢕⢕⢕⢕⢕⢜⢻⣿⣿⣿⣿⣿⣿⣿⣿⣿⣿⣧⢄⢄⢑⢕⢕⢕⢕⢕⢕⢕⢕⢕⢕⢕⢔⢄⢄⣿⣿⣿⣿⣿⣿⣿⣿⣿⣿⡿⢏⢕⢕⢕⢕⢕⢕⢕⢱⡿⠐⡿⢕⢕⢕⢕⢕⢕⢕⢕⢕⢕⢕⢕⢸⣿⠀⢕⢕⢸⠕⠀⠀⢕⢕⠀⠀⠀⠀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⢟⠕⢸⢕⢻⢻⢿⠑⢕⢕⢜⢟⢏⢝⣱⢕⢕⢕⢕⢕⢕⠜⣳⢕⢕⢕⢕⢕⢇⢕⢕⢕⢕⢕⢕⢕⢕⢕⢕⢕⢝⢿⣿⣿⣿⣿⣿⣿⣿⣿⣷⣵⣕⢕⢕⢕⢕⢕⢕⢕⢕⢕⢕⢕⣱⣵⣿⣿⣿⣿⣿⣿⣿⣿⡿⢟⢕⢕⢕⢕⢕⢕⢕⢕⢕⢕⡿⢕⣿⢇⢕⢕⢕⢕⢕⢕⢕⢕⢕⢕⣵⣕⢕⢜⢄⢕⢕⢼⠄⠄⠄⢅⢕⠀⠀⠀⠄⠄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⠀⠀⢕⠁⠀⢀⢀⢜⢕⢕⢕⢕⣱⣼⣾⡇⢕⢕⢕⢕⢕⢕⢱⣇⢕⢕⢕⢕⢕⢱⢕⢕⢕⢕⢕⢕⢕⢕⢕⢕⢕⢕⢕⢝⢻⢿⣿⣿⣿⣿⣿⣿⣿⣿⣷⣶⣶⣾⣷⣥⣷⣾⣾⣿⣿⣿⣿⣿⣿⣿⣿⢿⢏⢕⢕⢕⢕⢕⢕⢕⢕⢕⢕⢕⢕⣼⢏⢱⢇⢕⢕⢇⢕⢕⢕⢕⢕⢕⢕⢕⣽⣿⡷⣕⢕⢕⢕⢇⢕⢔⢐⢕⠑⠀⠀⠀⢀⢀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⣷⣷⣷⣷⢇⢕⢕⢕⢵⡇⢕⢕⢕⣼⣿⣿⡿⢇⠕⢕⢕⢕⢕⢕⢕⢜⣕⢕⢕⢕⢕⢕⢅⠕⢕⢕⢕⢕⢕⢕⢕⢕⢕⢕⢕⢕⢕⢕⢜⢝⢟⢿⣿⣿⣿⣿⣿⣿⣿⣿⣿⣿⣿⣿⣿⣿⣿⣿⣿⢿⢟⢝⢕⢕⢕⢕⢕⢕⢕⢕⢕⢕⢕⢕⢕⢕⢡⢏⢕⢯⢕⢕⢕⡔⢕⢕⢕⢕⢕⢕⢕⢕⢺⠿⣿⣿⣷⢕⢕⢱⣗⡇⢕⢕⠀⠀⠀⠀⠑⠙⠑⠑⠑⠑⠑⠑⠘⠝⢟⢟⢛⠟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⣿⣿⣿⣿⢟⢕⢕⢕⢅⢕⢝⢞⢱⢕⢕⢟⢝⢕⢕⢕⢕⢕⠁⢕⢕⢕⢕⢕⢕⢇⢕⢕⢕⢕⢕⢕⢱⢕⢑⢕⢕⢕⠕⢕⢕⢕⢕⢕⢕⢕⢕⢕⢕⢕⢕⢜⢟⢿⢿⣿⣿⣿⣿⣿⣿⣿⢿⢟⢏⢕⢕⢕⢕⢕⢕⢕⢕⢕⢕⢕⢕⢕⢕⢕⢕⢕⢕⢱⢎⢕⣱⣿⢕⢕⢕⣷⢕⢕⢕⢕⢕⢕⢕⢕⢕⢕⢜⢝⢻⢇⠻⢿⢕⢕⢕⢕⢕⢔⢀⠀⠀⠀⠀⠀⠀⠀⠀⠀⠀⠀⠀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⣿⣿⣿⡿⢟⢕⢕⢕⢕⡕⢕⢕⢕⢕⢕⢕⢕⢅⢅⢅⢕⢕⢕⢔⢕⢕⢕⢕⢕⢕⢕⢜⢕⢕⢕⢕⢕⢕⢕⢜⢕⢕⢕⢕⢕⢕⢕⢕⢕⢕⢕⢕⢕⢕⢕⢕⢕⢕⢕⢕⢕⢜⢝⢟⢟⢟⢝⢕⢕⢕⢕⢕⢕⢕⢕⢕⢕⢕⢕⢕⢕⢕⢕⢕⢕⢕⢕⢕⢕⡱⢕⣱⣿⣿⢕⢕⢕⢘⢇⢕⢕⢕⢕⠑⠁⢅⢅⢅⢅⢅⢕⢕⢕⢕⢕⢕⢕⢕⢕⢕⢕⢄⠀⠀⠀⠀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⣿⣿⣿⢟⢝⢕⢕⢅⢕⢕⢱⡇⢕⢕⢕⢕⢕⢕⢕⢕⢕⢕⢕⢕⢕⢕⢔⠅⢕⢕⢕⢕⢕⢱⡕⢕⢕⢕⢕⢕⢕⢕⢕⢕⢕⢕⢕⢕⢕⢕⢕⢕⢕⣕⠕⠕⠁⠀⢕⢕⢕⢕⢕⢕⢕⢕⢕⢕⢕⢕⢕⣵⣷⢕⢕⠀⠑⠑⢑⢑⢑⢑⢑⢕⢕⢕⢕⢕⢕⢕⢌⢕⢕⣿⣿⢇⢕⢕⢕⢕⢕⢕⢕⢕⢕⠀⢕⢕⢕⢕⢕⢕⢕⢕⢕⢕⢕⢕⢑⠀⠁⢕⢕⠕⢕⢄⢀⢀⢀⢀⠀⠀⠀⠀⠀⠀⢱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⡿⢏⢕⢕⣕⡕⢕⢕⢕⢕⣿⣷⢕⢕⠕⠕⠕⠁⢕⢕⢕⢕⢕⢕⢕⢕⢕⢕⢑⢕⢕⢕⣵⢕⣗⡇⢕⢕⢕⢕⢕⢕⢕⢕⢕⢕⢕⢕⢕⢕⢕⢕⢵⠛⠁⠀⠀⢕⢕⢕⢕⢕⢕⢕⢕⢕⢕⢕⣱⣷⣿⣿⡟⢕⢕⢔⠀⠀⠁⠑⠕⢕⢕⢕⢕⢕⢕⢕⢕⢕⢕⢢⡕⢹⡿⢕⢕⢕⢕⢕⢕⢕⢕⢕⠕⢀⢕⢕⢜⢕⢕⢕⢕⠕⢕⢕⢕⢕⠕⢕⡇⢕⢕⢕⢕⢕⢕⢕⢕⢕⠀⠀⠀⠀⠀⢑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⢟⢕⢕⢕⣵⣾⣿⣿⢕⢕⢑⣼⣿⣿⡇⢕⠀⠀⠀⢀⠀⢕⢕⢕⢕⢕⢕⢕⢕⢕⢕⢕⣱⣾⣿⡕⢹⡺⡵⢕⢕⢕⢕⢕⢕⢕⢕⢕⢕⢕⢕⠕⠁⠀⠀⠀⠀⠀⢕⢕⢕⢕⢕⣵⣷⣶⣶⣿⣿⣿⣿⣿⣿⣿⣧⢕⢕⢕⢕⠀⠀⠀⠀⠀⠁⠕⢕⢕⢕⢕⢕⢕⢕⢕⢔⠌⠇⠑⠑⠑⠕⢕⢕⢕⢕⠑⢀⢕⢕⢕⢕⢕⢕⢕⠁⠀⠀⠀⠀⢕⠀⠁⠛⠃⢕⢕⢕⠀⠁⢕⢕⢕⢄⢀⠀⢀⣠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⠕⠸⢕⢕⢕⢵⣿⣿⣿⣿⣿⢕⠕⢱⣿⣿⣿⣿⡕⠀⠀⠀⣇⠀⢕⢕⢕⢕⢕⠕⢕⢕⠑⠑⣵⣿⣿⢫⡇⢸⣿⣿⡕⢕⢕⢕⢕⢕⢕⢕⢕⠕⠁⠀⠀⠀⠀⠀⠀⠀⠀⢕⢕⢕⢕⢸⣿⣿⣿⣿⣿⣿⣿⣿⣿⣿⣿⣿⢕⢕⢕⢕⠀⠀⠀⠀⠀⠀⠀⠀⠁⢕⢕⢕⢕⢕⢕⠑⢀⢄⢔⢔⢔⢄⠀⠕⢕⢕⠀⢕⠔⢕⢕⢕⢕⢕⢕⢀⡄⠄⢀⠀⠑⠀⠀⠀⠀⠁⢕⢕⣔⡄⢕⢕⢕⢕⢕⢜⢻⣿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⠕⢕⢕⢕⢕⢕⢕⢕⢕⢕⠀⠀⠀⠀⢕⢕⢕⢕⢕⢕⢕⢕⢕⢕⢕⢕⣿⣿⣿⣿⣿⡕⠀⣼⣿⣿⣿⣿⣿⣿⣷⣦⣾⡔⢕⢕⢕⢕⢕⠑⠀⢑⢀⣼⣿⣿⣿⢸⢕⢸⣿⣿⡇⢕⢕⢕⢕⢕⢕⢕⠑⠀⠀⠀⠀⠀⠀⠀⠀⠀⢄⢕⢕⢕⢕⣿⣿⣿⣿⣿⣿⣿⣿⣿⣿⣿⣿⣿⢕⢕⢕⢕⠀⠀⠀⠀⠀⠀⠀⠀⠐⠁⠕⢕⠕⠁⠁⠀⠁⠑⠕⠕⠑⠀⠀⢄⠀⠀⠕⠁⠀⠑⠑⠑⠑⠑⠁⠚⠳⢷⣷⣶⡖⢆⠀⠐⠐⠀⠕⠘⠙⠁⢕⢕⢕⠑⠑⠑⢕⢜⢟⢟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⣿⣿⡇⢀⣿⣿⣿⣿⣿⣿⣿⣿⣿⣿⣇⢕⢕⢕⢕⢕⠀⢱⡕⢜⣟⣽⣵⣷⣇⢜⢸⡗⠟⡇⢕⢕⢕⢕⢕⢕⢕⠁⠀⠀⠀⠀⠀⠀⠀⠀⠀⢕⢕⢕⢕⢱⣿⣿⣿⣿⣿⣿⣿⣿⣿⣿⣿⣿⣿⢕⢕⢕⢕⠀⠀⠀⠀⠀⠀⠀⠀⠀⠀⠀⠁⠀⢔⢔⢔⢄⠄⠀⠀⠀⠀⠀⠁⠀⠀⠀⠀⠀⠀⠀⠀⠀⠀⠀⠀⠀⠀⠈⢹⣷⡕⠑⣔⣔⡀⠀⠀⠀⠀⢕⢕⢕⠀⣀⣀⣐⣕⢕⢼⣿⣿⣾⣿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⢕⢕⢕⢕⢕⢕⢕⢕⢕⢕⢕⠀⠀⠀⠀⢕⢕⢕⢕⢕⢕⢕⢕⢕⢕⢕⢕⣿⣿⣿⣿⣿⣿⢄⣿⣿⣿⣿⣿⣿⣿⣿⣿⣿⣿⣇⢕⢕⢕⢕⣠⣵⣿⣿⣿⣿⣿⣿⡟⢕⣿⡇⢄⠑⢕⢕⢕⢕⢕⢕⠑⠀⠀⠀⠀⠀⠀⠀⠀⠀⠀⢑⢕⢕⢕⢸⣿⣿⣿⣿⣿⣿⣿⣿⣿⣿⣿⡿⢏⢕⢕⢕⢕⠀⠀⠀⠀⠀⠀⠀⠀⠀⠀⠀⢕⠀⢕⢕⢕⠑⠀⠀⠀⠀⠀⠀⠀⠀⠀⠀⠀⠀⠀⠀⠀⠀⠀⠀⠀⠀⠀⠀⠹⡿⠃⠀⢻⣿⡇⢰⣴⣴⡔⠁⣵⣵⣴⣿⣿⣿⣿⡇⢜⣿⣿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⢑⢕⢕⢕⢕⢕⢕⢕⢕⣿⣿⣿⣿⣿⣿⣇⣿⣿⣿⣿⣿⣿⣿⣿⣿⣿⣿⣿⣿⣿⢣⣾⣿⣿⣿⣿⣿⣿⣿⣿⢇⢕⣿⡇⢕⢕⢕⢕⢕⢕⢕⢕⠁⠀⠀⠀⠀⠀⠀⠀⠀⠀⠀⠐⢕⢕⢕⢸⣿⣿⣿⣿⣿⣿⣿⣿⣿⣿⣿⡟⢕⢕⢕⢕⢕⠀⠀⠀⠀⠀⠀⠀⠀⠀⠀⠀⠑⢄⠀⠁⢀⠀⠑⠀⠀⠀⠀⠀⠀⠀⠀⠀⠀⠀⠀⠀⠀⠀⠀⠀⠀⠀⠀⠀⠀⠀⠀⠀⠁⠙⠑⠉⠉⠉⠁⠀⠿⢿⣿⣿⣿⣿⣿⣿⡕⢸⣿⣿⡏⢝⢻⢿⣿⣿⣿⣿⣷⣿⣽⣻⢿⣿⣿⣿⣿⡟⢍⢝⢟⢻⢿⣷⢷⢟⢟⢟⢝⣱⣾⣿⢇⢱⣿⣿⣿⣿⣿⣿⣿⣿⣿⣿⣿⣿⠀</a:t>
            </a:r>
            <a:br/>
            <a:r>
              <a:t>⢕⢕⢕⢕⢕⢕⢕⢕⢕⢕⢕⢕⢕⢕⢕⣿⡇⣿⣿⢿⢿⢿⢿⢿⣿⡕⢕⢕⢕⢕⢕⠕⠕⠑⠑⢕⢕⢕⢕⠀⠀⠀⠀⠀⠁⢕⢕⢕⢕⢕⢕⢕⢕⢕⢕⣿⣿⣿⣿⣿⣿⣿⣿⣿⣿⣿⣿⣿⣿⣿⣿⣿⣿⣿⣿⣣⣿⣿⣿⣿⣿⣿⣿⣿⣿⡿⢕⢸⡟⢕⢕⢕⢕⢕⢕⢕⢕⢕⠀⠀⠀⠀⠀⠀⠀⠀⠀⠀⠀⠀⢕⢕⢕⢀⣿⣿⣿⣿⣿⣿⣿⣿⣿⣿⢿⡇⢕⢕⢕⢕⢕⠀⠀⠀⠀⠀⠀⠀⠀⠀⠀⠀⠀⢕⢕⠕⠁⠀⠀⠀⠀⠀⠀⠀⠀⠀⠀⠀⠀⠀⠀⠀⠀⠀⠀⠀⠀⠀⠀⠀⠀⠀⠀⠀⠀⠀⠀⠀⠀⠀⠀⠀⠀⠀⠙⠻⣿⣿⣿⣿⣷⢕⣿⣿⡇⢕⢕⢕⢸⢻⢻⢿⣿⣿⣿⣿⣿⣿⣯⣟⡿⢕⢕⢕⢕⢕⢕⢜⢕⢜⣿⣿⢿⢟⢏⣕⣵⣿⣿⣿⣿⣿⣿⣿⣿⣿⣿⣿⣿⣿⠀</a:t>
            </a:r>
            <a:br/>
            <a:r>
              <a:t>⢕⢕⢕⢕⢕⢕⢕⢕⢕⢕⢕⢕⢕⢕⢕⢕⢕⢕⢕⣕⣕⢕⠕⢕⢕⢕⢕⢕⢕⢕⢕⠀⠀⠀⠀⠑⢕⢕⢕⠀⠀⠀⠀⠀⠀⠑⢕⢕⢕⢕⣕⣵⣵⣵⣵⣽⣽⣟⢿⢿⢿⢿⢿⢿⢿⢿⢿⢟⢟⢟⢟⢟⢟⢟⣳⣿⣿⣿⣿⣿⣿⣿⣿⣿⡿⢕⢕⡞⢕⢕⢕⢕⢕⢕⢕⢕⢕⢕⠀⠀⠀⠀⠀⠀⠀⠀⠀⠀⠀⠀⠡⣵⣼⣿⣿⣿⣿⣿⣿⣿⣿⣿⣿⣿⣕⣥⣱⣵⣵⣵⠁⠀⠀⠀⠀⠀⠀⠀⠀⠀⠀⠀⠀⠁⠀⠀⠀⠀⠀⠀⠀⠀⠀⠀⠀⠀⠀⠀⠀⠀⠀⠀⠀⠀⠀⠀⠀⠀⠀⠀⠀⠀⠀⠀⠀⠀⠀⠀⠀⠀⠀⠀⠀⠀⠀⠀⠈⠛⢟⢟⢟⢕⢟⢟⢻⢕⢕⢕⢜⢸⡇⠑⢘⢝⣿⣿⣿⣿⣿⣿⢇⢕⢕⢕⢕⢕⢕⢕⢕⢕⢕⣕⣕⡕⢻⣿⣿⣿⣿⣿⣿⣿⣿⣿⣿⣿⣿⣿⣿⣿⠀</a:t>
            </a:r>
            <a:br/>
            <a:r>
              <a:t>⢕⢕⢕⢕⢕⢕⢕⢕⢕⢕⢕⢕⢕⢕⢕⢕⢕⢕⢸⣿⣿⢕⢕⠅⠕⠑⠁⢕⢕⢕⢕⠑⠀⠀⠀⠀⠑⢕⢕⠀⠀⠀⠀⠀⠀⢀⣱⣵⣷⣿⣿⣿⣿⣿⡿⢿⢟⢟⢟⢳⢵⢕⢕⢕⢕⢕⢕⢕⢕⢕⢕⢕⢕⢱⣿⣿⣿⣿⣿⣿⣿⣿⣿⡿⢕⢕⢎⢕⢕⢕⢕⢕⢕⢕⢕⢕⢕⠁⠀⠀⠀⠀⠀⠀⠀⠀⠀⠀⠀⠀⠀⢻⣿⣿⣿⣿⣿⣿⣿⣿⣿⣿⣿⣿⣿⣿⣿⢿⠟⠙⠀⠀⠀⠀⠀⠀⠀⠀⠀⠀⠀⠀⠀⠀⠀⠀⠀⠀⠀⠀⠀⠀⠀⠀⠀⠀⠀⠀⠀⠀⠀⠀⠀⠀⠀⠀⠀⠀⠀⠀⠀⠀⠀⠀⠀⠀⠀⠀⠀⠀⠀⠀⠀⠀⠀⠀⠀⠀⠀⢡⣑⠕⢕⢕⢸⢕⢕⢕⢕⢸⣯⠁⣐⡇⣿⣿⣿⣍⢝⠏⠀⠀⠁⢕⢕⢕⢕⢑⢕⢕⢕⣿⣿⢇⢸⣿⣿⣿⣿⣿⣿⣿⣿⣿⣿⣿⣿⣿⣿⣿⠀</a:t>
            </a:r>
            <a:br/>
            <a:r>
              <a:t>⢕⢕⢕⢕⢕⢕⢕⢕⢕⢕⢕⢕⢕⢕⢕⢕⢕⢕⢸⣿⡿⢕⢕⢕⢄⠀⠀⠀⠁⠁⠀⢀⢀⠀⠀⠀⠀⠑⢕⠀⠀⢀⣠⣴⣾⣿⣿⣿⡿⢟⢟⢝⢕⢕⢕⢕⢕⢕⢕⢕⢕⢕⢕⢕⢕⢕⢕⢕⢕⢕⢕⢕⢕⣿⣿⣿⣿⣿⣿⣿⣿⣿⣿⢇⡕⠑⢕⢕⢕⢕⢕⢕⢕⢕⢕⢕⢕⠀⠀⠀⠀⠀⠀⠀⠀⠀⠀⠀⠀⠀⠀⠁⢌⢝⣿⣿⣿⣿⣿⣿⣿⣿⣿⣿⡟⠛⠁⠀⠀⠀⠀⠀⠀⠀⠀⠀⠀⠀⠀⠀⠀⠀⠀⠀⠀⠀⠀⠀⠀⠀⠀⠀⠀⠀⠀⠀⠀⠀⠀⠀⠀⠀⠀⠀⠀⠀⠀⠀⠀⠀⠀⠀⠀⠀⠀⠀⠀⠀⠀⠀⠀⠀⠀⠀⠀⠀⠀⠀⠀⠀⠙⢿⣦⣕⡸⢕⢕⢕⢕⢸⣿⣷⣿⣗⣿⣿⣿⡪⠕⠀⠀⠀⠀⢕⢕⢕⢕⢕⠕⠕⢕⣿⣿⢕⣜⡿⢿⣿⣿⣿⣿⣿⣿⣿⣿⣿⣿⣿⣿⣿⠀</a:t>
            </a:r>
            <a:br/>
            <a:r>
              <a:t>⢕⢕⢕⢕⢕⢕⢕⢕⢕⢕⢕⢕⢕⢕⢕⢕⢕⢕⢜⣿⡇⢕⢕⢕⢕⢄⠀⠀⠀⠀⢄⢕⢕⢕⠁⠀⠀⠀⢑⣴⣾⣿⣿⣿⡿⢟⢏⢕⢕⢕⢕⢕⢕⢕⠕⠕⠕⢕⢕⢕⢕⢕⢕⢕⢁⠁⠑⠑⠑⠑⠕⢕⣼⣿⣿⣿⣿⣿⣿⣿⣿⣿⡟⢱⡇⡕⢕⢕⢕⢕⢕⢕⢕⢕⢕⢕⢕⠀⠀⠀⠀⠀⠀⠀⠀⠀⠀⠀⠀⠀⠀⠀⠑⢌⡐⢿⡿⢿⢿⢿⠿⠿⠟⠁⠀⠀⠀⠀⠀⠀⠀⠀⠀⠀⠀⠀⠀⠀⠀⠀⠀⠀⠀⠀⠀⠀⠀⠀⠀⠀⠀⠀⠀⠀⠀⠀⠀⠀⠀⠀⠀⠀⠀⠀⠀⠀⠀⠀⠀⠀⠀⠀⠀⠀⠀⠀⠀⠀⠀⠀⠀⠀⠀⠀⠀⠀⠀⠀⠀⠀⠀⠁⠻⣿⣿⣷⣵⣕⢕⢸⣿⣿⡞⢟⣿⣿⣿⠇⠀⠀⠀⠀⠀⠕⢕⢕⠕⠀⠀⢀⢕⣿⣿⢕⣿⣿⣷⣾⣽⣟⡿⣿⣿⣿⣿⣿⣿⣿⣿⣿⠀</a:t>
            </a:r>
            <a:br/>
            <a:r>
              <a:t>⢕⢕⢕⢕⢕⢕⢕⢕⢕⢕⢕⢕⢕⢕⢕⢕⢕⢕⢕⣝⣕⢕⢕⢕⢕⢕⢄⠀⠀⠀⠑⠑⠑⠀⠀⠀⣄⣴⣿⣿⣿⡿⢟⢕⢕⢕⢕⢕⢕⢕⢕⢕⢕⠀⠀⠀⠀⠀⠀⠀⠁⠑⠑⠁⠀⠀⠀⠀⠀⠀⠀⢸⣿⣿⣿⣿⣿⣿⣿⣿⣿⡿⠕⣼⣿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⢟⢿⣿⣿⣿⣮⣝⢿⢇⢕⣿⣿⠇⠀⠀⠀⠀⠀⠀⠀⠀⠀⠀⠀⠀⠀⢕⣷⣵⢕⢸⣿⣿⣿⣿⣿⣿⣷⣮⣽⣛⢿⣿⣿⣿⣿⠀</a:t>
            </a:r>
            <a:br/>
            <a:r>
              <a:t>⢕⢕⢕⢕⢕⢕⢕⢕⢕⢕⢕⢕⢕⢕⢕⢕⢕⢕⢸⢿⢿⢕⢕⢕⢕⢕⢕⢔⠀⠀⠀⠀⠀⠀⣠⣾⣿⣿⣿⢟⢏⢕⢕⢕⢕⢕⢕⢕⢕⢕⢕⢕⢕⢕⠀⠀⠀⠀⠀⠀⠀⠀⠀⠀⠀⠀⠀⠀⠀⠀⢄⣾⣿⣿⣿⣿⣿⣿⣿⣿⣿⠇⣾⣿⡇⢕⢕⢕⢕⢕⢕⢕⢕⢕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⢜⢟⢿⣿⣿⣷⣵⡕⢿⠇⠀⠀⠀⢄⢄⢄⢄⠀⠀⠀⠀⠀⢄⢀⢕⢝⢝⢕⢈⠙⠻⢿⣿⣿⣿⣿⣿⣿⣿⣿⣿⣿⣿⣿⠀</a:t>
            </a:r>
            <a:br/>
            <a:r>
              <a:t>⢕⢕⢕⢕⢕⢕⢕⢕⢕⢕⢕⢕⢕⢕⢕⢕⢕⢕⢕⢕⢕⢕⢕⢕⢕⢕⢕⢕⢔⠀⠀⠀⢀⣵⣿⣿⣿⡿⢏⢕⢕⢕⢕⢕⢕⢕⢕⢕⢕⢕⢕⢕⢕⢅⠀⠀⠀⠀⠀⠀⠀⠀⠀⠀⠀⠀⠀⠀⠀⠀⠀⠉⠉⠙⠛⠿⣿⣿⣿⣿⡏⢵⣿⣿⢕⢕⢕⢕⢕⠕⠕⠑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⢝⢻⣿⣿⣿⣧⣄⠀⠀⠀⠀⠕⢕⠕⠀⠀⠀⠀⢕⢕⢕⢕⢕⢕⢕⢕⢄⢔⢕⢕⢝⢟⢿⣿⣿⣿⣿⣿⣿⣿⣿⠀</a:t>
            </a:r>
            <a:br/>
            <a:r>
              <a:t>⢕⢕⢕⢕⢕⢕⢕⢕⢕⢕⢕⢕⢕⢕⢕⢕⢕⢕⢕⢕⢕⢕⢕⢕⢕⢕⢕⢕⢕⢔⠀⠀⠘⣿⣿⣿⢏⢕⢕⢕⢕⢕⢕⢕⢕⢕⢕⢕⢕⢕⢕⢕⠕⠁⠀⠀⠀⠀⠀⠀⠀⠀⠀⠀⠀⠀⠀⠀⠀⠀⠀⠀⠀⠀⠀⠀⠀⠙⢻⢿⢱⢿⣿⡇⠕⠑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⢜⢻⣿⣿⣿⣷⡄⠀⠀⠀⠀⠀⠀⠀⢀⢕⢕⢕⢕⢕⢕⢕⢕⢕⢕⢕⢕⢕⢕⢕⢕⢕⢝⢝⢻⣿⣿⣿⣿⠀</a:t>
            </a:r>
            <a:br/>
            <a:r>
              <a:t>⢕⢕⢕⢕⢕⢕⢕⢕⢕⢕⢕⢕⢕⢕⢕⢕⢕⢕⢕⢕⢕⢕⢕⢕⢕⢕⢕⢕⢕⢕⢔⠀⠀⢿⣿⢇⢕⢕⢕⢕⢕⢕⢕⢕⢕⢕⢕⢕⢕⢕⢕⢕⠀⠀⠀⠀⠀⠀⠀⠀⠀⠀⠀⠀⠀⠀⠀⠀⠀⠀⠀⠀⠀⠀⠀⠀⠀⠀⠀⠁⠕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⠕⠕⠕⠕⠕⢕⢝⢿⣿⣿⣿⢔⢄⠀⠀⠀⠀⢀⢕⢕⢕⢕⢕⢕⢕⢕⢕⢕⢕⢕⢕⢕⢕⢕⢕⢕⢕⢕⢕⢕⢕⢕⢕⠀</a:t>
            </a:r>
            <a:br/>
            <a:r>
              <a:t>⠑⠑⠑⠑⠑⠑⠑⠑⠑⠑⠑⠑⠑⠑⠑⠑⠑⠑⠑⠑⠑⠑⠑⠑⠑⠑⠑⠑⠑⠑⠑⠑⠀⠘⠁⠀⠁⠑⠑⠑⠑⠑⠑⠑⠑⠑⠑⠑⠑⠑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⠛⠋⠑⠑⠀⠀⠀⠀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⢱⣿⢇⢱⣿⣿⣿⢿⢿⢿⢟⢟⢟⢟⢟⢟⢻⢟⢟⢟⢟⢟⢟⢟⡿⠀⠀⠀⠀⠀⠑⢜⣿⣇⢜⡕⢕⢔⠀⠀⠀⠀⠀⠀⠀⠀⠀⠀⠀⠀⠈⠙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⢇⢕⢕⣾⡯⢕⠸⣝⡱⢕⢕⢕⢕⢕⢕⢕⢕⢕⢕⢕⢕⣕⣡⣷⣵⣵⣇⣕⡄⠀⠀⠀⠀⠀⢕⢻⣿⣇⢹⡔⠑⠀⠀⠀⠀⠀⠀⠀⠀⠀⠀⢔⠀⠀⠁⠑⢹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⢅⢕⣸⣿⢇⢕⢕⣱⣥⢷⢏⢝⢕⢕⢕⢕⢕⢕⢕⢻⢿⣿⣿⢇⢕⢝⢟⣿⣇⢀⠀⠀⠀⠀⢕⠸⣿⣿⡜⢷⢄⠀⠀⠀⠀⠀⠀⠀⠀⠀⢕⠕⠀⠀⠀⠀⠀⢙⢿⣿⣿⣿⣿⣿⣿⣿⣿⣿⣿⣿⣿⣿⣿⣿⣿⣿⣿⣿⣿⣿⣿⣿⣿⢿⣿⣿⣿⣿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⡿⡟⡕⡸⢕⣿⡏⢕⠕⡾⢟⢕⣱⣾⣿⡇⢕⢕⢕⢕⢕⢕⢕⢕⢕⢕⢕⢕⢕⢕⢜⢻⣧⡀⠀⠀⠀⠑⢕⣿⣿⣇⠰⡇⠀⠀⠀⠀⠀⠀⠀⠀⢕⠕⠀⠀⠀⠀⠀⠀⠀⠁⠜⠻⢿⣷⣿⣿⣿⣿⣿⣿⣿⣿⣿⣿⣿⣿⣿⣿⣿⣿⣿⣿⣿⣿⣾⣿⣿⣿⣿⣿⣿⣿⣿⣿⣿⣿⣿⣿⣿⣿⡿⢿⣿⡿⣿⣿⣿⣿⣿⣿⣿⣿⣿⣿⣿⣿⣿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⢟⡽⢎⢱⢣⡇⣸⣿⢇⢕⢜⢕⣵⣿⣿⡿⢏⢕⢕⢕⢕⢕⢕⢕⢕⢕⢕⢕⢕⢕⢕⢕⢕⢕⢜⠳⡄⠀⠀⠀⢕⢸⣿⣿⣴⣗⢇⠀⠀⠀⠀⠀⠀⠄⠀⢄⠀⠀⠀⠀⠀⠀⠀⠀⠀⠁⠐⠝⢟⢿⣿⣿⣿⣿⣿⣿⣿⣿⣿⣿⣿⣿⣿⣿⣿⣿⣿⣿⣿⣿⣿⣿⣿⣿⣿⣿⣿⣿⣿⣿⣿⣿⡿⣫⣾⢟⣵⣾⣿⣿⣿⣿⣿⣿⣿⣿⣿⣿⣿⣿⣿⡇⢕⣷⣷⣷⣶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⣿⢟⡵⢏⢇⢕⢕⢱⣿⣿⣿⢕⢕⢡⣾⣿⣿⢟⢕⢕⢕⢕⢕⢕⢕⢕⢕⢕⢕⢕⢕⢕⢕⢕⢸⡕⢕⢕⡕⢳⣔⠀⠀⢕⢸⣿⣿⣿⣿⡝⢀⠀⠀⠀⠀⢀⠀⠀⠀⠐⠀⠀⢔⢄⢀⠀⠀⠀⠀⠀⠀⠁⠑⠜⢝⠻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⢻⣿⢕⣿⣿⣿⣿⣿⣿⣿⣿⣿⣿⣿⣿⣿⣿⣿⣿⣿⣿⣿⣿⣿⣿⣿⣿⣿⣿⣿⣿⣿⣿⣿⣿⣿⣿⣿⣿⣿⣿⣿⣿⣿⣿⣿⣿⣿⣿⣿⣿⣿⣿⣿⣿⣿⣿⣿⣿⣿⣿⣿⣿⣿⣿⣿⣿⡿⣫⡵⢏⢕⢕⣥⢱⢇⣿⣿⣿⡏⢕⢕⣸⣿⣿⢏⢕⢕⠕⣵⡇⢕⣵⣵⣷⣕⣕⢕⢕⢑⢕⢕⢕⣼⣿⣕⢡⣿⣧⡋⢇⢀⢕⢸⣿⣿⣿⣿⣿⢕⠀⠄⠀⠐⠑⢐⢔⢕⢔⢔⢔⢕⢕⠕⠀⠀⠀⠀⠀⠀⠀⠀⠀⠁⠑⠜⣿⣿⣿⣿⣿⣿⣿⣿⣿⣿⣿⣿⣿⣿⣿⣿⣿⣿⣿⣿⣿⣿⣿⣿⣿⣵⢷⣿⣿⣿⣷⣾⣿⣿⣿⣿⣿⣿⣿⣿⣿⣿⣿⣿⣿⣿⢟⢕⣵⡿⢿⣿⡿⢿⣷⣾⣿⣕⡜⢟⣿⣿⣿⣿⣿⣿⣿⣿⣿⣿⣿⠀</a:t>
            </a:r>
            <a:br/>
            <a:r>
              <a:t>⣿⣿⣿⣿⣿⣿⣿⣿⣿⣿⣿⣿⣿⡇⢸⣿⢕⣿⡟⢟⢻⣿⢕⣸⣿⢕⣿⣿⣿⣿⣿⣿⣿⣿⣿⣿⣿⣿⣿⣿⣿⣿⣿⣿⣿⣿⣿⣿⣿⣿⣿⣿⣿⣿⣿⣿⣿⣿⣿⣿⣿⣿⣿⣿⣿⣿⣿⣿⣿⣿⣿⣿⣿⣿⣿⣿⣿⣿⣿⣿⣿⣿⣿⣿⣿⣿⣿⣿⡿⢫⡺⢏⢕⢔⢕⣼⡟⡜⢱⣻⣿⣿⡇⢕⢕⣿⣿⢕⣕⣱⣵⣾⣿⣿⣿⣿⣿⣿⣿⣿⣿⣿⣯⣷⣿⣿⣿⣿⣿⡕⡹⣿⣧⢜⢕⢕⢕⣿⣿⣿⣿⣿⡇⢀⠀⠀⠀⠀⠀⠑⠕⢕⢕⢕⢕⠑⠀⢀⢔⠕⠕⠀⠀⠀⠀⠀⠀⠀⢠⣿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⢺⣿⢕⣿⣿⣿⣿⣿⣿⣿⣿⣿⣿⣿⣿⣿⣿⣿⣿⣿⣿⣿⣿⣿⣿⣿⣿⣿⣿⣿⣿⣿⣿⣿⣿⣿⣿⣿⣿⣿⣿⣿⣿⣿⣿⣿⣿⣿⣿⣿⣿⣿⣿⣿⣿⣿⣿⣿⣿⣿⣿⣿⣿⣿⢏⣵⢟⢕⢕⢕⣵⣿⡿⢣⢕⢰⢝⣿⣿⢇⢕⢕⣿⢱⣿⣿⣿⣿⣿⣿⣿⣿⣿⣿⣿⣿⣿⣿⣿⣿⣿⣿⣿⣿⣿⣿⣇⢝⣻⣿⣷⢕⢕⢕⢸⣿⣿⣿⡏⢕⢕⠀⠀⠀⠀⠀⠀⠀⠁⢕⢕⢕⠀⠀⠁⠀⠀⠀⠀⠀⠀⠀⠀⢠⣵⣿⣿⣿⣿⣿⣻⣿⣿⣿⣿⣿⣿⣿⣿⣿⣿⣿⣿⣿⣿⣿⣿⣿⣿⣿⣿⣿⣿⣿⣿⣿⣿⣿⣿⣿⣿⣿⣿⣿⣿⣿⣿⣿⣿⣿⢿⣿⣧⡜⢟⢿⢟⢕⢗⢿⢿⢏⣱⣧⣵⣾⣿⣿⣿⣿⣿⣿⣿⣿⣿⣿⣿⠀</a:t>
            </a:r>
            <a:br/>
            <a:r>
              <a:t>⣿⣿⣿⣿⣿⣿⣿⣿⣿⣿⣿⣿⣿⡇⢸⣿⢿⢿⢿⢿⢿⢿⢿⣿⣿⢕⣿⣿⣯⣽⣿⣿⣿⣿⣿⣿⣿⣿⣿⣿⣿⣿⣿⣿⣿⣿⣿⣿⣿⣿⣿⣿⣿⣿⣿⣿⣿⣿⣿⣿⣿⣿⣿⣿⣿⣿⣿⣿⣿⣿⣿⣿⣿⣿⣿⣿⣿⣿⣿⣿⣿⣿⣿⣿⣿⡿⣳⣿⢇⢕⢕⣱⣾⣿⢏⣾⢸⢕⢕⢺⣿⣿⡕⢕⢕⢱⣿⣿⣿⣿⣿⣿⣿⣿⣿⣿⣿⣿⣿⣿⣿⣿⣿⣿⣿⣿⣿⣿⣿⣿⢕⢱⢿⣿⢕⢕⢕⣼⣿⣿⣿⢀⡕⢕⠀⠀⠀⠀⠀⠄⢄⢀⢁⠁⠑⠀⠀⠀⠀⠀⠀⠀⠀⠀⠀⠀⢌⣿⣿⣿⣿⣿⣿⣿⣿⣿⣿⣿⣿⣿⣿⣿⣿⣿⣿⣿⣿⣿⣿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⡟⣼⡿⢕⢕⢕⣵⣿⡿⢣⣾⡟⣾⢕⢑⣼⣿⣿⡇⢕⢕⢸⣿⣿⣿⣿⣿⣿⣿⣿⣿⣿⣿⣿⣿⣿⣿⣿⣿⣿⣿⣿⣿⣿⣿⣿⢕⢕⠰⡏⢕⢕⢕⢸⣿⣿⣿⡕⡇⢕⠀⠀⠀⠀⢄⢔⢄⢁⠑⠕⢔⢔⢄⢄⠄⢄⢄⢄⢔⠕⠑⢔⣾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⣽⣿⣿⣿⣿⣿⣿⣿⣿⣿⣿⣿⣿⣿⣿⣿⣿⣿⣿⣿⣿⣿⣿⣿⣿⣿⣿⣿⣿⣿⣿⣿⣿⣿⣿⣿⣿⣿⣿⣿⣿⣿⣿⣿⣿⣿⣿⣿⣿⣿⣿⣿⣿⣿⣿⣿⣿⢏⣾⣿⢕⢕⢕⣾⣿⡿⣱⣿⡿⢇⡇⢕⢕⣿⣿⡗⢕⢕⢕⢜⣿⣿⠟⣿⣿⣿⣿⣿⣿⣿⣿⣿⣿⣿⣿⣿⣿⣿⣿⣿⣿⣿⣿⣿⡇⢕⢕⢕⢕⢕⢕⢸⣿⣿⣿⡇⢻⢕⢕⠀⠀⠀⢕⢕⣇⢕⢕⢔⣴⣔⢄⢄⢀⢀⢄⢤⡔⠕⣣⣵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⣏⣾⣿⢇⢕⢱⣿⣿⡟⣵⣿⡿⢕⢕⡇⢕⢅⢝⢏⡵⡆⢕⢕⢕⢜⢟⣸⣿⣿⣿⣿⣿⣿⣿⣿⣿⣿⣿⣿⣿⣿⣿⣿⣿⣿⣿⣿⣿⡇⢕⢕⢕⢕⢕⢕⣿⣿⣿⣿⡇⢸⢕⠕⠀⠀⠀⠄⢕⢩⢇⢕⢕⢜⢻⢇⢎⣕⠘⠉⠁⠀⠀⠘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⣿⣿⣿⣿⡇⢸⣿⣿⣿⣿⣿⣿⣿⣿⣿⣿⣿⣿⣿⣿⣿⣿⣿⣿⣿⣿⣿⣿⣿⣿⣿⣿⣿⣿⣿⣿⣿⣿⣿⣿⣿⣿⣿⣿⣿⣿⣿⣿⣿⣿⣿⣿⣿⣿⣿⣿⣿⣿⣿⣿⣿⡟⣼⣿⢎⢕⣱⣿⣿⡟⣼⣿⡟⢕⢕⢕⣿⢕⠁⢄⣼⣿⡽⢕⢕⢕⢕⢑⣿⣿⣿⣿⣿⣿⣿⣿⣿⣿⣿⣿⣿⣿⣿⣿⣿⣿⣿⣿⣿⣿⡇⢕⢕⢕⢕⢕⢕⣿⣿⣿⣿⡇⢔⠑⠀⠀⠀⠀⠀⠀⠁⠁⠀⠀⠁⠁⠑⢕⢸⢧⠀⠀⢀⡠⢖⠘⠋⢛⢿⣿⣿⣿⣿⣿⣿⣿⣿⣿⣿⣿⣿⣿⣿⣿⣿⣿⣿⣿⣿⣿⣿⣿⣿⣿⣿⣿⣿⣿⣿⣿⣿⣿⣿⣿⣿⣿⣿⣿⣿⣿⣿⣿⣿⣿⣿⢟⢕⣿⣿⢕⢕⢘⣿⣧⣵⣾⡿⢇⢱⢿⢿⢻⢿⢿⢛⢟⢟⢟⢟⢟⠀</a:t>
            </a:r>
            <a:br/>
            <a:r>
              <a:t>⣵⣵⣵⣵⣵⣵⣼⣽⣽⣽⣽⣽⣽⡕⢕⣿⡇⢕⢕⢕⢕⢕⢸⣿⡇⢸⣽⣽⣽⣽⣽⣽⣽⣽⣽⣽⣽⣽⣽⣽⣽⣽⣽⣽⣽⣽⣽⣽⣽⣽⣽⣽⣽⣽⣽⣽⣽⣽⣽⣽⣽⣽⣽⣽⣽⣽⣽⣽⣽⣽⣽⣽⣽⣽⣽⣽⣽⣽⣽⣽⡿⣸⣿⡝⢕⣱⣿⣿⡟⣼⣿⢏⢕⢕⢕⢕⡟⠅⢄⣸⣿⣿⣿⢕⢕⢕⢕⣼⣿⣿⣿⣿⣿⣿⣿⣿⣿⣿⣿⣿⣿⣿⣿⣿⣿⣿⣿⣿⣿⣿⡇⢕⢕⢕⢕⢕⢡⣻⡿⠿⠋⠁⠀⠀⢀⢀⠀⠀⠀⠀⠀⠀⠀⠀⠀⠀⠀⠀⠀⠘⢧⢰⢜⢕⢁⠁⢔⢕⢕⢐⢷⣷⣷⣷⣷⣷⣷⣷⣷⣷⣷⣷⣷⣷⣷⣷⣷⣷⣷⣷⣷⣷⣷⣷⣷⣷⣷⣷⣷⣷⣷⣷⣷⣷⣷⣷⣷⣷⣷⣷⣷⣷⣷⣷⣷⣕⣜⡝⢇⢕⢓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⢻⢣⣿⢫⢕⣵⣿⣿⡟⣵⣿⢟⢕⢕⢕⢕⢕⢕⣷⣾⣿⣿⣿⣿⡕⢕⢕⢱⣿⣿⣿⣿⣿⣿⣿⣿⣿⣿⣿⣿⣿⣿⣿⣿⣿⣿⣿⣿⡟⣿⣿⡇⢕⠁⠑⠀⠁⠁⠁⠀⠀⠀⠀⠀⠀⢕⢕⢕⢔⢄⢄⢀⠀⠀⠀⠀⠀⠀⠀⠀⠀⢀⠁⢕⠄⠀⢑⠁⠁⠀⠑⠘⠟⠟⠟⠟⠟⠟⠟⠟⠟⠟⠟⠟⠟⠟⠟⠟⠟⠟⠟⠟⠟⠟⠟⠟⠟⠟⠟⠟⠟⠟⠏⠝⠟⠝⠝⠟⠝⠙⠙⠙⠙⠙⠙⠙⠙⢝⢝⢕⣸⣷⢇⢜⢝⣝⢝⢝⢙⠙⠙⠙⠙⠙⠙⠙⠙⠙⠙⠙⠙⠀</a:t>
            </a:r>
            <a:br/>
            <a:r>
              <a:t>⠀⠀⠀⠀⠀⠀⠀⠀⠀⠀⠀⠀⠀⠀⠑⠕⢕⣕⣕⢕⠁⠑⠑⠕⠕⠁⠀⠀⠀⠀⠀⠀⠀⠀⠀⠀⠀⠀⠀⠀⠀⠀⠀⠀⠀⠀⠀⠀⠀⠀⠀⠀⠀⠀⠀⠀⠀⠀⠀⠀⠀⠀⠀⠀⠀⠀⠀⠀⠀⠀⠀⠀⠀⠀⠀⠀⠀⢀⢀⢄⣾⣿⡕⢱⣿⣿⡟⣼⣿⢇⢕⢕⢕⢕⢕⢕⢜⢟⢹⣿⣿⣿⣿⣧⢕⢕⢸⣿⣿⣿⣿⣿⣿⣿⣿⣿⣿⣿⣿⣿⣿⣿⣿⣿⣿⣿⣿⣿⢸⣿⡇⢕⢄⠀⠀⠀⠀⠀⠀⠀⠀⠀⠀⠀⢕⢕⢕⢕⢑⣱⣱⣧⢱⣴⡄⠀⠀⠀⠀⠀⠁⠔⢔⢔⢕⢕⠅⠀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⢕⢕⢕⢰⣿⡇⢕⢕⢕⣱⡕⢕⣵⢔⠀⢔⣴⣴⣴⣴⣴⣴⣴⣤⣤⣴⣴⣵⣥⣥⣥⣵⣵⣥⣥⣥⣷⣷⣷⣷⣷⣷⣷⣷⣷⣷⣷⣵⣷⣵⢔⠀⢱⣷⣷⣷⣷⣷⡗⡇⢕⢰⢕⢕⢇⢕⢱⣿⣿⢕⣿⣿⣿⢱⣿⡟⢕⢕⢕⢕⢕⢕⡕⢕⢄⡎⢜⢜⢻⣿⢇⢕⢕⣿⣿⣿⢻⣿⣿⣿⣿⣿⣿⣿⣿⣿⣿⣿⣿⣿⣿⣿⣿⣿⣿⢸⡿⡇⢕⢕⠀⠀⠀⠀⠀⠀⠀⠀⠀⠀⢕⢕⢕⢕⢕⢜⣿⣿⣿⢸⣿⣷⡕⢔⢄⠀⠀⠀⠀⠀⠀⢀⢄⢔⢎⡕⣿⣿⣿⣷⢕⠀⢱⣷⣾⣿⣿⣿⣿⣿⣿⣿⣿⣿⣿⣿⣿⣿⣿⣿⣿⣿⣿⣿⣿⣿⣿⣿⣿⣿⣿⣿⣿⣿⣿⣿⡕⠀⢕⣾⣿⣿⣿⡗⢕⣾⡿⢕⢕⢕⢸⣿⢕⢕⣱⣾⣿⣿⣿⣿⣿⣿⣿⣿⣿⣿⣿⠀</a:t>
            </a:r>
            <a:br/>
            <a:r>
              <a:t>⣿⣿⣿⣿⣿⣿⣿⣿⣿⣿⣿⣿⣿⢕⣷⣿⣿⣿⢿⢿⣷⡕⢻⣿⣇⢜⢕⠀⠡⣿⣿⣿⣿⣿⣿⣿⣿⣿⣿⣿⣿⣿⣿⣿⣿⣿⣿⣿⣿⣿⣿⣿⣿⣿⣿⣿⣿⣿⣿⣿⣿⣿⣿⢕⠀⢸⣿⣿⣿⣿⢏⣼⢇⢕⣵⣧⡕⢕⢕⣾⣧⡕⣼⣿⣿⢇⣿⣟⢕⢕⢕⢕⢕⢕⢸⡇⢕⢱⡙⢕⢕⢕⢕⢕⢕⢰⣿⣿⡏⢸⣿⣿⣿⣿⣿⣿⣿⣿⣿⣿⣿⣿⣿⣿⣿⣿⣿⣿⢕⢇⢇⢕⢕⢀⠀⠀⠀⠀⠀⠀⠀⢀⢕⢕⢕⢕⢔⡕⢕⢹⣿⣿⡇⣿⣿⡇⢕⢕⢕⠄⢄⢄⢔⢕⠺⢵⢕⢜⣻⡜⣿⣿⣿⢕⠀⢸⣿⣿⣿⣿⣿⣿⣿⣿⣿⣿⣿⣿⣿⣿⣿⣿⣿⣿⣿⣿⣿⣿⣿⣿⣿⣿⣿⣿⣿⣿⣿⣿⣿⡇⠀⢕⣿⣿⣿⢏⢱⣾⡿⢕⣵⡿⢿⢿⣿⣧⣕⡝⢻⣿⣿⣿⣿⣿⣿⣿⣿⣿⣿⣿⠀</a:t>
            </a:r>
            <a:br/>
            <a:r>
              <a:t>⣿⣿⣿⣿⣿⣿⣿⣿⣿⣿⣿⣿⣿⣵⡕⢱⣿⡟⢕⢸⣿⡇⢕⢻⣿⡕⢕⠀⠀⣿⣿⣿⣿⣿⣿⣿⣿⣿⣿⣿⣿⣿⣿⣿⣿⣿⣿⣿⣿⣿⣿⣿⣿⣿⣿⣿⣿⣿⣿⣿⣿⣿⣿⢕⠀⢸⣿⣿⣿⡿⢸⢟⢕⢕⢕⢕⢕⢕⢕⣿⡇⢱⣿⣿⡟⣼⣿⡫⢕⢕⢕⢕⢕⢕⢸⡇⢕⢸⣿⣧⣕⡕⢕⢕⢕⢸⣿⣿⢇⣼⣿⣿⣿⣿⣿⣿⣿⣿⣿⣿⣿⣿⣿⣿⣿⣿⣿⣿⢕⢕⢕⢕⢕⢕⢕⣄⣀⣀⣀⣀⡔⢕⢕⢕⢕⢕⡕⣧⢕⢸⣿⣿⡇⣿⣿⣿⢕⢕⢸⢜⣿⡕⢕⢕⢕⢕⢕⢕⢝⢝⢻⣿⣿⢕⠀⢸⣿⣿⣿⣿⣿⣿⣿⣿⣿⣿⣿⣿⣿⣿⣿⣿⣿⣿⣿⣿⣿⣿⣿⣿⣿⣿⣿⣿⣿⣿⣿⣿⣿⡇⠀⢕⣿⣿⣿⣷⣵⣜⣕⢜⢿⣷⣷⣾⡿⢝⢻⢇⣱⣿⣿⣿⣿⣿⣿⣿⣿⡿⢟⢟⠀</a:t>
            </a:r>
            <a:br/>
            <a:r>
              <a:t>⣿⣿⣿⣿⣿⣿⣿⣿⣿⣿⣿⣿⣿⡟⢕⣾⣿⢕⢕⢸⣿⡇⢕⢜⢝⣕⢕⠀⢀⣿⣿⣿⣿⣿⣿⣿⣿⣿⣿⣿⣿⣿⣿⣿⣿⣿⣿⣿⣿⣿⣿⣿⣿⣿⣿⣿⣿⣿⣿⣿⣿⣿⣿⢕⠀⢸⣿⣿⡿⢡⡕⢕⢕⢕⢕⢕⢕⢕⢸⣿⡇⣼⣿⣿⢱⣿⣿⡇⢕⢕⢕⡕⢕⢕⣼⢕⢕⣸⣿⣿⣿⣿⣿⣿⢕⢸⣿⡟⢕⣿⣿⣿⣿⣿⣿⣿⣿⣿⣿⣿⣿⣿⣿⣿⣿⣿⣿⣿⢕⢕⢕⢕⢕⢕⣶⣿⣿⣿⣿⣿⣧⡕⢕⢕⢕⢕⣷⣿⡕⢕⣿⣿⡇⣿⣿⣿⢕⢕⢸⢸⣿⣧⢕⢕⢕⢕⢕⢕⢕⢕⣣⢻⣿⢕⠀⢸⣿⣿⣿⣿⣿⣿⣿⣿⣿⣿⣿⣿⣿⣿⣿⣿⣿⣿⣿⣿⣿⣿⣿⣿⣿⣿⣿⣿⣿⣿⣿⣿⣿⡇⠀⢕⣿⣿⣿⣿⣿⣿⡿⢕⣕⣕⢕⣵⣵⣾⣷⣾⣿⣿⣿⣿⣿⣿⢿⢏⢕⢕⢕⢕⠀</a:t>
            </a:r>
            <a:br/>
            <a:r>
              <a:t>⣿⣿⣿⣿⣿⣿⣿⣿⣿⣿⣿⣿⣟⢕⢾⣿⢇⢹⣿⣿⡿⢕⣼⣿⣿⣿⢕⠀⠕⣿⣿⣿⣿⣿⣿⣿⣿⣿⣿⣿⣿⣿⣿⣿⣿⣿⣿⣿⣿⣿⣿⣿⣿⣿⣿⣿⣿⣿⣿⣿⣿⣿⣿⢕⠀⢸⣿⣿⢇⢿⣷⢕⢕⢕⢕⢕⢕⢕⢸⣿⢇⣿⣿⡏⣾⣿⣿⡽⡕⢕⣼⡇⢕⢕⡇⢕⢕⣿⣿⣿⣿⣿⣿⣿⢕⢕⣿⡇⢕⣿⣿⣿⢏⢿⣿⣿⣿⣿⣿⣿⣿⣿⣿⣿⣿⣿⣿⡇⢕⢕⢕⢕⢕⢅⣿⣿⣿⣿⣿⣿⣿⣷⢕⢕⢕⢕⣿⣿⣧⢕⢻⣿⢇⣿⣿⣿⡇⢕⡼⢜⣿⣿⢕⢕⢕⢕⢕⢕⢕⠸⣿⢕⣿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⡿⢜⡔⢏⣧⡕⢕⢕⢕⢑⢕⢸⣿⣸⣿⣿⢣⣿⣿⣿⣿⣷⣿⣿⡇⢕⢕⢕⢕⢕⣿⣿⣿⣿⣿⣿⡇⢕⢱⣿⢕⢕⣿⣿⣿⢕⢸⣿⢛⣿⣿⣿⣿⣿⣿⣿⣿⣿⣿⡿⡇⢕⢕⢕⢕⢕⢸⣿⣿⣿⣿⣿⣿⣿⣿⡇⢕⢕⢑⣿⣿⣿⡕⢸⣿⡇⣿⣿⣿⣿⣾⣿⢕⢽⣿⢕⠅⡕⠕⢕⢕⣱⢸⢕⣼⢸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⠀⣿⣿⣿⣿⣿⣿⣿⣿⣿⣿⣿⣿⣿⣿⣿⣿⣿⣿⣿⣿⣿⣿⣿⣿⣿⣿⣿⣿⣿⣿⣿⣿⣿⣿⢕⠀⢸⣿⢇⢸⢳⢕⢻⡧⢕⣵⢾⢇⢕⡗⡇⣿⣿⣿⢸⣿⣿⣿⣿⣿⣿⣿⡇⢕⢕⢕⢕⢕⢿⢟⢟⢟⢟⢟⢇⢕⢔⡏⢕⢕⢻⣿⣿⡕⢌⣿⡇⢻⣿⣿⣿⣿⡇⣿⣿⡏⣿⡿⢕⢕⢕⢕⢕⢔⡸⢿⢟⢟⢟⢟⢟⢟⢟⢇⢕⢕⢸⣿⣿⣿⡇⢸⣿⢕⣿⣿⣿⣿⣿⡏⢕⢙⣿⢕⢕⢝⢷⣕⢸⢟⢕⢽⢝⢕⢕⠀⢸⣿⣿⣿⣿⣿⣿⣿⣿⣿⣿⣿⣿⣿⣿⣿⣿⣿⣿⣿⣿⣿⣿⣿⣿⣿⣿⣿⣿⣿⣿⣿⢿⢿⢇⠀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⣿⣱⢕⢕⢕⢕⢱⡿⢕⢕⢕⢕⣣⢱⣿⣿⡇⣿⣿⣿⣿⣿⣿⢝⣿⢇⢕⢕⢕⢕⢕⣿⣿⣿⣿⣿⣿⡇⢕⢔⢇⡕⢕⢸⣻⣿⡇⢕⢿⡇⢘⣿⣿⣿⣿⡇⢜⣿⠏⠹⢕⢕⢕⢕⢕⢕⢄⣵⣵⣷⣿⣿⣿⣿⣿⣿⡿⢕⢕⢔⢸⣿⣿⣿⢕⣿⢕⣿⡟⣿⣿⣿⡇⢕⢸⣿⢕⢕⢕⢕⢝⣧⢕⢕⢕⢕⢕⢕⠀⢸⢕⢕⢕⢕⢸⣿⣿⣿⣿⣿⣿⣿⣿⣿⣿⣿⣿⣿⣿⣿⣿⣿⣿⣿⣿⣿⣿⣿⣿⣿⢕⢕⢕⢕⠀⠕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⣏⠕⢕⢕⢑⢿⡇⢕⢕⣡⣷⢁⢸⣿⣿⢕⣿⣿⣿⣿⣿⡇⢕⣿⢕⢕⡕⢕⢕⢕⣿⣿⣿⣿⣿⣿⡇⢕⢕⢕⣧⡕⢕⢼⡪⡕⢕⢸⣿⢕⣿⣿⣿⣿⣷⢕⢕⢕⢕⢕⢕⢕⢕⢕⢕⢱⣿⣿⣿⣿⣿⣿⣿⣿⣿⢇⢕⢕⢕⣾⣿⣿⣿⢕⡟⢕⣿⡇⣿⣿⣿⡇⢕⢸⣿⢸⣷⣕⡕⢕⡿⢣⢕⢕⢕⢱⢕⠀⢸⢕⢕⢕⢕⢸⣿⣿⣿⣿⣿⣿⣿⣿⣿⣿⣿⣿⣿⣿⣿⣿⣿⣿⣿⣿⣿⣿⣿⣿⣿⢕⢕⢕⢕⠀⠀⢸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⣿⣎⢕⢕⢹⣷⣵⣕⡝⢝⢝⢎⣼⣿⢏⢔⣿⣿⣿⣿⣿⢇⢕⡇⢕⢑⣇⢕⢕⢕⢿⣿⣿⣿⣿⣿⣿⢑⢕⢱⣿⣿⣇⢔⢗⡟⢕⢜⢻⡇⢹⣿⣿⣿⣿⡕⢕⢕⢕⢕⢕⢕⡕⢕⢑⣾⣿⣿⣿⣿⡿⢿⢿⢿⣿⢕⢕⢕⢕⣿⣿⣿⣿⢕⢕⢕⡿⢸⣿⣿⣿⢕⢕⣸⣿⢕⢜⣝⣱⣵⣾⢟⢕⢑⣣⣿⢕⠀⢸⢕⢕⢕⢕⢸⣿⣿⣿⣿⣿⣿⣿⣿⣿⣿⣿⣿⣿⣿⣿⣿⣿⣿⣿⣿⣿⣿⣿⣿⣿⢕⢕⢕⢕⠀⠀⢹⣿⣿⢇⢕⢕⢕⢕⣷⡇⢕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⣿⣧⡕⢕⡜⢝⢟⢿⢷⣷⢇⣿⡿⢕⢕⣿⣿⣿⣿⡏⢕⢕⢕⢕⣸⣿⣔⢇⣵⣹⣷⣷⣷⣷⣷⢖⢇⢕⢜⢛⠻⣿⣧⢕⢕⢕⢕⢜⢷⢱⣿⣿⣿⣿⡧⢕⢕⢕⢕⢕⣸⢕⢕⢼⢟⢝⢡⢔⢗⢖⣻⣿⣿⣧⣵⢕⢕⣕⢿⣵⣝⢷⢕⢕⢕⢕⢔⢙⣿⣿⢕⢕⣼⣿⠸⢿⢟⢟⢝⢕⡇⢕⣵⣿⣿⢕⠀⢸⢕⢕⢕⢕⢸⣿⣿⣿⣿⡿⢟⢟⢟⢟⢟⢟⢻⢿⣿⣿⣿⣿⣿⣿⢿⢟⢟⢟⢟⢿⢕⢕⢕⢕⠀⠀⢸⣿⣿⢕⢕⢸⢿⢿⣿⡿⢟⢟⣟⢟⢇⢕⢕⢕⢕⢕⢕⢕⢕⢕⢕⢕⢕⢕⠀</a:t>
            </a:r>
            <a:br/>
            <a:r>
              <a:t>⣿⣿⣿⣿⣿⣿⣿⣿⣿⣿⣿⡏⢝⢏⢝⣕⣱⣿⣟⣕⡕⢜⡿⢿⢿⣿⢕⠀⢕⣿⣿⣿⣿⣿⣿⣿⣿⣿⣿⣿⣿⣿⣿⣿⣿⣿⣿⣿⣿⣿⣿⣿⣿⣿⣿⣿⣿⣿⣿⣿⣿⣿⣿⢕⠀⢸⣿⣿⣿⣿⣿⣧⡱⢕⢕⢕⣕⢕⢱⣿⢕⢕⢕⣿⣿⣿⣿⢕⢕⢕⢕⢕⢿⢿⠷⢱⠙⠛⠋⠙⠙⠙⠙⠑⠛⠕⢜⢕⢕⡕⢝⣣⡕⢕⢕⢔⢼⡇⢚⢽⣿⣟⣿⡕⢕⡕⢕⢱⡿⢕⢕⢕⢕⢕⠕⠑⠑⠉⠉⠉⠉⠉⢁⠕⠚⠟⠕⢱⣿⢕⢕⢕⢕⢕⢕⢕⢘⣿⢕⢕⣿⣿⢕⢱⢕⢕⢕⡜⢅⢕⢕⢝⣿⢕⠀⢸⢕⢕⢕⢕⢸⣿⣿⡿⢇⢕⢕⢕⢕⡕⢕⢕⢕⢕⢹⣿⣿⣿⡿⢕⢕⢕⢕⢕⣕⢕⢕⢕⢕⢕⢕⠀⢸⣿⣿⢕⢕⢕⣵⣾⣿⡿⢿⣿⣿⣷⣕⢕⢕⢕⢕⢕⢕⢕⢕⢕⢕⢕⢕⢕⠀</a:t>
            </a:r>
            <a:br/>
            <a:r>
              <a:t>⢕⢕⢕⢕⢕⢕⢕⢕⢕⢕⢕⢕⢕⢕⢸⢿⢿⣿⢿⢿⣧⣵⣵⣵⡕⢜⢕⠀⢕⣿⣿⣿⣿⣿⣿⣿⣿⣿⣿⣿⣿⣿⣿⣿⣿⣿⣿⣿⣿⣿⣿⣿⣿⣿⣿⣿⣿⣿⣿⣿⣿⣿⣿⢕⠀⢸⣿⣿⣿⣿⣿⣿⣷⣕⢕⢕⢜⢕⢸⡇⣼⢕⢕⣿⢿⣿⡏⢕⢕⢕⢕⢅⢅⠐⠀⠀⢕⢄⢄⢔⠐⠀⠀⠐⠀⠀⠁⠁⠕⢜⢯⣿⣿⣧⣿⣵⣜⢜⢕⠕⢝⢟⣿⣿⡱⡇⢕⣾⣧⣮⢕⢕⠑⢀⠀⠀⠐⠐⠀⠀⠔⢔⢔⢄⢀⠀⠀⠐⢕⢕⢕⢕⢕⢕⢕⢕⢱⡇⢕⢱⣿⣿⢕⢕⢕⢕⣸⡔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⢰⡗⢕⣿⣿⢕⢜⢟⢝⢝⢝⢕⢕⢕⠀⢕⣿⣿⣿⣿⣿⣿⣿⣿⣿⣿⣿⣿⣿⣿⣿⣿⣿⣿⣿⣿⣿⣿⣿⣿⣿⣿⣿⣿⣿⣿⣿⣿⣿⣿⢕⠀⢸⣿⣿⣿⣿⣿⣿⣿⣿⡇⠁⠑⠕⢸⢇⣿⢕⢕⣿⢜⢿⡇⢕⢕⢕⠕⠁⠀⢄⢔⢕⢕⢕⠑⠀⠀⠀⠀⠀⠀⠀⠀⠀⢄⠅⢕⢿⣿⣿⣿⣿⣿⣿⣿⣾⣿⣵⣼⣾⣷⣵⣾⣿⣿⢇⢕⢀⢔⠑⠀⠀⠀⠀⠀⠀⠀⠀⠑⢕⢕⢕⢔⢀⠀⠑⢕⢕⢕⢕⢕⢕⡼⡇⢕⢸⣿⣿⢑⠑⠁⠁⣿⡇⢕⢕⢕⢕⢸⢕⠀⢸⢕⢕⢕⢕⢸⣿⣿⢕⢕⢕⢕⢸⣿⣿⣿⡇⢕⢕⢕⢸⣿⣿⡕⢕⢕⢕⢸⣿⣿⣿⡕⢕⢕⢕⢕⠀⢸⣿⣿⢕⢜⢿⣷⣷⣿⢟⢯⣷⣾⡿⢟⢕⢕⢕⢕⢕⢕⢕⢕⢕⢕⢕⢕⢕⠀</a:t>
            </a:r>
            <a:br/>
            <a:r>
              <a:t>⢕⢕⢕⢕⢕⢕⢕⢕⢕⢕⢕⢕⢕⢸⢕⣸⣿⢇⢱⣿⡟⢕⢾⢿⢟⢟⢕⠀⢕⣿⣿⣿⣿⣿⣿⣿⣿⣿⣿⣿⣿⣿⣿⣿⣿⣿⣿⣿⣿⣿⣿⣿⣿⣿⣿⣿⣿⣿⣿⣿⣿⣿⣿⢕⠀⢸⣿⣿⣿⣿⣿⣿⣿⡿⠁⠀⠀⢕⢸⠕⣟⢕⢕⢜⢕⢜⢇⢕⢕⢕⢔⢀⠀⢕⣵⣷⣷⡇⢴⣷⠖⠀⠀⠀⠀⠀⠀⠀⠀⢷⣜⣿⣿⣿⣿⣿⣿⣿⣿⣿⣿⣿⣿⣿⣿⣿⣿⣿⣿⢞⣵⣇⢵⣷⢷⠀⠀⠀⠀⠀⠀⠀⠀⢱⣷⣧⣵⢕⢀⢔⢕⢕⢕⣷⢕⢱⡇⡇⢕⣿⣿⡇⢕⠀⠀⠀⠸⡇⢕⢕⢕⢕⢈⢕⠀⢸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⡿⠕⠀⠀⠀⠁⢕⢸⣿⢕⢕⢕⢕⢕⢕⢕⢕⢕⢕⢕⢕⢜⣿⣿⣿⣧⠀⠀⠀⠀⠀⢀⠀⠀⠀⠀⠀⣿⣿⣿⣿⣿⣿⣿⣿⣿⣿⣿⣿⣿⣿⣿⣿⣿⣿⣿⣿⣿⣿⣿⠀⠀⠀⠀⠀⢀⠀⠀⠀⠀⠀⣸⣿⣿⣟⣴⣾⢇⢕⢕⣸⣿⢕⣼⢕⡇⢕⣿⣿⡇⠑⠀⠀⠀⠁⢕⢕⢕⢕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⢕⣝⣝⣕⣱⣵⢕⠀⢕⣿⣿⣿⣿⣿⣿⣿⣿⣿⣿⣿⣿⣿⣿⣿⣿⣿⣿⣿⣿⣿⣿⣿⣿⣿⣿⣿⣿⣿⣿⣿⣿⣿⣿⢕⠀⢸⣿⣿⣿⣿⣿⢟⡕⠀⠀⠀⠀⠀⢜⣨⡿⢕⢕⢕⢕⢕⡕⢕⢕⢕⢕⢕⢡⣾⣾⣿⣿⣿⡔⢄⢔⢀⢀⠑⠑⢀⠄⢱⢄⣿⣿⣿⣿⣿⣿⣿⣿⣿⣿⣿⣿⣿⣿⣿⣿⣿⣿⣿⣿⣿⣿⣿⡔⠔⢔⢄⠀⠑⢀⢄⢄⣄⢰⣿⣿⣿⣿⣿⡟⢕⢕⣱⣿⢇⢱⡿⠑⡇⢕⠸⣿⣧⠀⠀⠀⠀⠀⠘⣧⢕⢕⢕⢔⢕⠀⢸⡇⢕⢕⢕⢸⣿⣿⡇⢕⢕⢕⢸⣿⣿⣿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⢫⡾⠁⠀⠀⠀⠀⠀⢨⣻⡇⢕⢕⢕⢕⢕⢻⣷⡑⢕⢕⢕⢕⣿⣿⣿⣿⣿⣿⣧⡅⠑⢕⢑⢕⠕⢀⣠⣾⣿⣿⣿⣿⣿⣿⣿⣿⣿⣿⣿⣿⣿⣿⣿⣿⣿⣿⣿⣿⣿⣿⣿⣿⣮⡑⠑⢕⢕⡕⠀⢄⣼⣿⣿⣿⣿⣿⡿⢕⢕⣱⡿⢇⢕⢎⢕⠀⡇⢕⢕⣿⣿⠀⠀⠀⠀⠀⠀⢸⣷⡕⢕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⡿⣱⡿⠕⠀⠀⠀⠀⠀⠀⢘⣿⡇⢕⢕⢱⢕⢕⢕⢻⣿⣕⢕⢕⢕⢸⣿⣿⣿⣯⢟⢿⢿⣷⣵⣼⣵⢶⣿⣿⣿⣿⣿⣿⣿⣿⣿⣿⣿⣿⣿⣿⣿⣿⣿⣿⣿⣿⣿⣿⣿⣿⣿⣿⣿⣿⡿⢷⣮⣵⣵⡾⢿⢟⢹⣿⣿⣿⡿⢕⢕⣼⡿⢕⢕⢱⢕⢕⠕⡇⢕⢕⣿⣿⠀⠀⠀⠀⠀⠀⠁⢜⣷⣇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⢕⣿⣿⣿⣿⣿⣿⣿⣿⣿⣿⣿⣿⣿⣿⣿⣿⣿⣿⣿⣿⣿⣿⣿⣿⣿⣿⣿⣿⣿⣿⣿⣿⣿⣿⢕⠀⢸⣿⡿⣱⡿⢕⠀⠀⠀⠀⠀⠀⠀⡴⠿⢕⢕⢕⢕⠔⢕⢕⢕⢜⢻⣿⢕⢕⢸⣿⣿⣿⣯⡧⡗⡔⢄⢄⣴⢶⣾⣿⣿⣿⣿⣿⣿⣿⣿⣿⣿⣿⣿⣿⣿⣿⣿⣿⣿⣿⣿⣿⣿⣿⣿⣿⣿⣿⣿⣿⢷⢶⢔⡰⡠⢱⡕⢎⣮⣿⡟⢕⢕⡼⢏⢕⢇⢕⡞⢕⢕⢀⡇⢕⢕⣿⣿⠀⠀⠀⠀⠀⠀⠀⠁⢜⠿⣧⢕⠀⢸⣷⣷⣷⣷⣾⣿⣿⣿⣿⣿⣷⣷⣷⣷⣷⣷⣿⣿⣿⣿⣿⣿⣿⣾⣿⣷⣿⣿⣿⣿⣿⣿⣿⡇⠀⠀⢸⣿⣿⣿⢟⢻⢕⣵⣷⢇⢜⢇⣕⡕⢕⢕⢕⢕⢕⢕⢕⢕⢕⢕⢕⢕⢕⢕⠀</a:t>
            </a:r>
            <a:br/>
            <a:r>
              <a:t>⢕⢕⢕⢕⢕⢕⢕⢕⢕⢕⢕⢕⢕⢸⢕⢿⢿⢟⢝⣝⡝⢝⣿⣿⡇⢸⢕⠀⢕⣿⣿⣿⣿⣿⣿⣿⣿⣿⣿⣿⣿⣿⣿⣿⣿⣿⣿⣿⣿⣿⣿⣿⣿⣿⣿⣿⣿⣿⣿⣿⣿⣿⣿⢕⠀⢸⡟⣼⢗⢕⠀⠀⠀⠀⠀⠀⠀⢀⠱⢔⢕⢕⡕⢕⢑⡕⢕⢕⢕⢕⢜⢕⢕⠺⣿⡟⢎⢝⢏⢕⢇⢕⢕⢕⠜⢇⢹⣿⣿⣿⣿⣿⣿⣿⣿⣿⣿⣿⣿⣿⡿⢿⣿⣿⣿⣿⣿⣿⣿⣿⣿⣿⣿⣿⢟⢘⢘⢱⢜⢅⢕⢄⢔⢍⢝⢕⢕⢜⢕⢱⢇⢕⢸⡇⢕⢕⢕⣇⢕⢕⢿⣿⠀⠀⠀⠀⠀⠀⠀⠀⢕⢕⢜⢷⡄⢸⣿⣿⣿⣿⣿⣿⣿⣿⣿⣿⣿⣿⣿⣿⣿⣿⣿⣿⣿⣿⣿⣿⣿⣿⣿⣿⣿⣿⣿⣿⣿⣿⣿⡇⠀⠀⢸⣿⣿⡏⢕⣷⣷⣿⣿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⢜⣬⢇⢕⢕⢔⢀⠀⠀⠀⠀⠀⠕⢕⢕⢕⢑⢇⢕⢕⢕⢕⢕⢕⢕⢕⢕⢕⡅⣿⡗⢕⢕⢕⢕⢕⢕⢕⢕⢕⢕⠕⣼⣿⣿⣿⣿⣿⣿⣿⣿⣿⣿⣿⣯⢸⣿⣿⣿⣿⣿⣿⣿⣿⣿⣿⣿⣿⣿⣷⡄⢕⢕⢕⢕⢕⢕⢇⢆⢕⣱⢇⢕⡱⢇⢕⢕⣿⢕⢕⢕⢕⣿⢕⢕⢸⣿⢕⠀⠀⠀⠀⠀⠀⢕⢇⢕⢕⢜⢷⡜⣿⣿⣿⣿⣿⣿⣿⣿⣿⣿⣿⣿⣿⣿⣿⣿⣿⣿⣿⣿⣿⣿⣿⣿⣿⣿⣿⣿⣿⣿⣿⣿⣿⣇⠀⠀⢸⣿⣿⣿⣧⢕⣸⣿⢇⢕⢟⢟⢟⢟⢟⢕⣿⡇⢕⢕⠀⢕⢕⢕⢕⢕⢕⢕⠀</a:t>
            </a:r>
            <a:br/>
            <a:r>
              <a:t>⢕⢕⢕⢕⢕⢕⢕⢕⢕⢕⢕⢕⢕⢸⢿⢇⢜⢝⢝⢟⢝⢝⢕⢵⢾⢿⢕⠀⢕⣿⣿⣿⣿⢄⢀⢠⣿⣿⣿⣿⣿⣿⣿⣿⣿⣿⣿⣿⣿⣿⣿⣿⣿⣿⣿⣿⣿⣿⣿⣿⣿⣿⣿⢕⠀⡑⢇⢕⡕⠱⡇⢕⢔⢄⣤⣴⣶⢕⢕⢕⢕⢸⣕⢕⢕⢌⡕⢕⢕⢕⢕⢕⠱⣿⡸⣯⣕⡕⢕⢕⢕⢕⢕⢕⠕⣠⣾⣿⣿⣿⣿⣿⣿⣿⣿⣿⣿⣿⣿⣿⣿⣿⣿⣿⣿⣿⣿⣿⣿⣿⣿⣿⣿⣿⣿⣷⣵⣕⢕⢕⢕⢕⠕⣱⣾⢏⢕⢕⢕⢕⢕⢸⡿⢕⢕⢕⢕⢿⢕⢕⢸⣿⣱⣷⣶⣦⠀⢕⢔⢕⢸⣇⢅⠕⢕⢳⡅⠉⠉⠉⠉⠉⠉⠁⠉⠉⣿⣿⣿⣿⣿⣿⣿⣿⣿⣿⣿⣿⣿⣿⣿⣿⣿⣿⣿⣿⣿⣿⣿⣿⢔⠀⢸⣿⣿⣿⡏⢱⣿⡿⢕⣵⣷⢇⢁⢁⢀⢅⠁⢐⢕⢕⠄⢕⢕⢕⢕⢕⢕⢕⠀</a:t>
            </a:r>
            <a:br/>
            <a:r>
              <a:t>⢕⢕⢕⢕⢕⢕⢕⢕⢕⢕⢕⢕⢕⢕⣵⣵⣵⣵⣼⣿⣧⣵⣵⣵⣵⡕⢕⠀⠁⣿⣿⣿⠷⠷⠵⠷⠕⣿⣿⣿⣿⣿⣿⣿⣿⣿⣿⣿⣿⣿⣿⣿⣿⣿⣿⣿⣿⣿⣿⣿⣿⣿⣿⢕⢰⢇⢕⣱⢕⡞⢕⢕⢕⢱⣿⣿⡟⢕⢕⢕⢕⠱⢻⢕⢕⢕⢕⢕⢕⢕⢕⢕⢕⢕⢕⢻⣷⣷⣾⣷⣾⣿⣿⣿⣿⣿⣿⣿⣿⣿⣿⣿⣿⣿⣿⣿⣿⣿⣿⣿⣿⣿⣿⣿⣿⣿⣿⣿⣿⣿⣿⣿⣿⣿⣿⣿⣿⣷⣾⣷⣷⣾⣾⡿⢕⢅⢏⢕⢕⢕⢕⣿⡧⢕⢕⢕⢕⢸⡇⢕⢕⣿⢟⣿⣿⣿⠀⠀⢕⢕⢕⢸⡕⠀⠑⢕⢱⢀⠀⠀⠀⠀⠀⠀⠀⠀⣿⣿⣿⣿⣿⣿⣿⣿⣿⣿⣿⣿⣿⣿⣿⣿⢟⢟⢟⢟⢟⢟⢟⢗⢕⢄⢜⢟⢻⢟⢕⣾⣿⢇⡕⢻⣿⣷⣷⣷⣷⡇⠀⠀⢕⢕⢔⢕⢕⢕⢕⢕⢕⢕⠀</a:t>
            </a:r>
            <a:br/>
            <a:r>
              <a:t>⢕⢕⢕⢕⢕⢕⢕⢕⢕⢕⢕⢕⢕⢕⡕⢕⣷⡷⢷⢷⢷⢷⣷⡇⢕⣕⢕⠀⢔⣿⣿⣿⠀⠀⠀⠀⠀⢹⢿⣿⣿⣿⣿⣿⣿⣿⣿⣿⣿⣿⣿⣿⣿⣿⣿⣿⣿⣿⣿⣿⣿⣿⣿⢕⡎⢕⢱⡟⣼⢇⢕⢕⢕⣿⣿⣿⡇⢕⢕⢕⢕⠕⢸⢕⢕⢕⢜⢕⢕⢕⢕⢕⢕⢕⢕⢕⢹⣿⣿⣿⣿⣿⣿⣿⣿⣿⣿⣿⣿⣿⣿⣿⣿⣿⣿⣿⣿⣿⣿⣿⣿⣿⣿⣿⣿⣿⣿⣿⣿⣿⣿⣿⣿⣿⣿⣿⣿⣿⣿⣿⣿⣿⢟⣕⢕⢕⢕⢕⢕⢕⢸⡿⡧⢇⢕⢕⢕⢜⡇⢕⢕⣇⢕⢝⢹⣿⠀⠀⠑⢕⢕⢕⢕⢔⠀⠑⢕⢕⠀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⣿⠱⢕⢱⣿⡇⡻⢕⢕⢕⢸⣿⡿⢟⢇⢕⢕⢕⠕⢕⣜⢇⢕⢕⢕⢅⡕⢕⢕⢕⢕⢕⢕⢕⢕⢹⣿⣿⣿⣿⣿⣿⣿⣿⣿⣿⣿⣿⣿⡟⠟⢿⣿⣿⣿⢿⢿⢿⢿⢿⢿⢿⢿⣿⡿⢿⠟⣿⣿⣿⣿⣿⣿⣿⣿⣿⣿⣿⣯⣷⡿⢕⢕⢕⢕⢕⢕⢕⣾⢧⡅⡇⢕⢕⢕⢕⢣⢕⢕⢇⢕⢕⢸⣿⠀⠀⠀⢕⢕⢕⢌⡇⠀⠀⠑⢕⢔⠀⠀⠀⠀⠀⠀⠀⣿⣿⣿⣿⣿⣿⣿⣿⣿⣿⣿⣿⣿⣿⣿⣿⢑⢱⢕⢸⡇⢇⣿⢑⢕⣿⡇⢸⣿⢕⢕⣵⣵⣵⣵⣼⣿⣵⣵⣵⡇⢕⢕⢄⢕⢕⢕⢕⢕⢕⠕⠕⢕⢕⠀</a:t>
            </a:r>
            <a:br/>
            <a:r>
              <a:t>⢕⢕⢕⢕⢕⢕⢕⢕⢕⢕⢕⢕⢕⢕⢸⣿⢟⣟⣟⣟⣟⣟⡟⢻⣿⢕⠁⠀⠁⠁⠁⠁⠀⠀⠀⠀⠂⠀⠁⠁⣸⣿⣿⣿⣿⣿⣿⣿⣿⣿⣿⣿⣿⣿⣿⣿⣿⣿⣿⣿⣿⣿⡏⡇⢕⢸⣿⢹⣿⢕⢕⢕⢏⢕⡕⢕⢕⢕⢕⢕⢸⢕⠜⢇⢕⢕⢕⢕⢣⢕⢕⢕⢕⢕⢕⢕⢕⢕⢜⢻⣿⣿⣿⣿⣿⣿⣿⣿⣿⣿⣿⡇⠀⢀⢕⢕⢕⢕⢕⢕⢕⢕⢕⢕⢕⢕⢀⢀⠀⣽⣿⣿⣿⣿⣿⣿⣿⣿⣿⣿⣿⢟⢕⢕⢕⢕⢕⢕⢕⣸⡟⢨⡾⢕⢕⢕⢕⢕⢜⢕⢕⢕⢕⡎⣼⣃⢔⢄⢀⠀⢕⢕⢸⡻⠀⠀⠀⠕⢕⠀⠀⠀⠀⠀⠀⠀⣿⣿⣿⣿⣿⣿⣿⣿⣿⡿⢿⢿⢿⢿⢿⣿⢕⢕⢕⢝⢕⢜⢝⢕⢕⢝⢕⢜⢝⢕⢕⢹⣝⣝⣝⣹⣿⣽⣽⣵⡕⢕⢕⢕⢕⢀⢕⢕⢔⢕⢕⢕⢔⢔⠀</a:t>
            </a:r>
            <a:br/>
            <a:r>
              <a:t>⢕⢕⢕⢕⢕⢕⢕⢕⢕⢕⢕⢕⢕⢕⢸⣿⢕⣿⣏⣽⣹⣿⡇⢸⣿⢕⠁⠐⢀⠀⠀⠅⠀⠀⠀⠄⠀⠀⠀⠀⢿⢿⢿⢿⢿⢿⢿⢿⢿⢿⢿⢿⢿⢿⢿⢿⢿⢿⢿⢿⢿⢿⢇⢕⠁⢜⢟⢸⡣⢕⢕⢕⢗⠜⢍⢎⢕⢕⢕⢕⢸⢇⢕⡵⢕⢕⢕⢕⢜⢱⢕⢕⢕⢕⢕⢕⢕⢕⢕⢕⢝⢻⣿⣿⣿⣿⣿⣿⣿⣿⣿⣿⣕⢕⢕⢕⡕⢕⢕⢕⢕⢕⢕⢕⣕⢕⢕⢕⣵⣿⣿⣿⣿⣿⣿⣿⣿⣿⡿⢟⢕⢕⢕⢕⢕⢕⢕⢕⢕⡿⢱⢿⢇⢕⢕⢕⢕⢕⢕⢕⢕⢕⢕⢍⢿⣿⣿⣮⣕⡕⢕⢕⢅⡽⢕⠀⠀⠀⢕⢕⠄⠄⠄⠄⠄⠄⢟⢟⢟⢟⢟⢟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⠀⢘⢕⡔⢱⣕⢘⡇⢕⢕⢜⢅⢜⢝⢕⣕⠕⢕⢕⢕⢕⢕⢜⢇⢕⢕⢕⢕⢜⢣⢕⢕⢕⢕⢕⢕⢕⢕⢕⢕⢕⢜⢝⢻⢿⣿⣿⣿⣿⣿⣿⣿⣿⣷⣵⣵⣱⣵⣵⣕⣕⣕⣱⣵⣷⣾⣿⣿⣿⣿⣿⣿⣿⣿⢿⢟⢕⢕⢕⢕⢕⢕⢕⢕⢕⢕⢕⣼⢇⡰⢏⢕⢕⢕⢕⢕⢕⢕⢕⢕⢕⢕⣕⢕⢜⢻⡻⣻⣾⢕⢕⢕⢝⢕⣄⠀⠀⢑⢕⢀⢀⢀⢀⢀⢀⢱⣿⣿⣷⣾⣿⠄⠁⠔⢕⠐⠐⠀⠀⠀⠔⢕⠀⠀⠀⢕⢕⢕⢕⢕⢕⢕⢕⢱⢷⢕⢱⣿⡟⢟⢻⣿⡿⣷⣧⣕⢕⢕⠕⢕⢕⢕⢕⢅⢅⢑⢕⢕⢕⠀</a:t>
            </a:r>
            <a:br/>
            <a:r>
              <a:t>⢕⢕⢕⢕⢕⢕⢕⢕⢕⢕⢕⢕⢕⢕⢱⣷⣷⣷⢕⣷⣷⣷⣷⣷⣷⡇⢅⢅⢄⢄⠀⢰⢀⠀⢀⢀⢀⠀⠀⢠⣷⣷⣷⣷⣷⣷⣷⣷⣷⣷⣷⣷⣷⣷⣷⣷⣷⣷⣷⣷⡷⢇⢜⢅⢜⢕⢾⢨⡇⢕⢕⢕⢕⣱⣵⣿⣿⡕⢕⢕⢕⢕⢕⢕⢹⡇⢕⢕⢕⢕⢕⢕⡕⢕⠅⢕⢕⢕⢕⢕⢕⢕⢕⢕⢕⢕⢝⢟⢿⣿⣿⣿⣿⣿⣿⣿⣿⣿⣿⣿⣿⣿⣿⣿⣿⣿⣿⣿⣿⣿⣿⡿⢟⢏⢕⢕⢕⢕⢕⢕⢕⢕⢕⢕⢕⢕⢕⣰⢇⢕⣟⢕⢕⢕⢇⢕⢕⢕⢕⢕⢕⢕⢸⣿⡷⣵⡕⢕⢝⢏⢕⢕⢕⢸⢇⢈⢣⡔⢕⢕⠑⠑⠑⠑⠑⠑⠘⠝⢟⢟⢛⠟⢑⠔⢀⢕⠀⠀⠀⠀⠀⢀⢕⠀⠐⠀⢕⢕⢕⢕⢕⢕⢕⢕⢱⣵⣕⡜⢻⢿⢿⢿⢟⠕⠕⢝⢕⠕⠑⠁⠁⠕⠕⠕⠁⠁⠁⢕⢕⢕⠀</a:t>
            </a:r>
            <a:br/>
            <a:r>
              <a:t>⢕⢕⢕⢕⢕⢕⢕⢕⢕⢕⢕⢕⢕⢕⣷⢷⡷⣷⢧⣽⢝⣿⣿⢝⣽⡕⢕⢕⢕⢔⢀⢕⢕⢕⢕⢕⢕⢕⢄⢄⢕⢕⢕⢕⢕⢕⢕⣿⣿⣿⣿⣿⣿⣿⣿⣿⣿⣿⡿⢏⢕⢕⢕⢕⢕⢕⢜⢇⡇⢕⢕⡠⣿⣿⣿⣿⣿⢇⢕⢕⢕⢕⢕⢕⢕⢳⢕⢕⢕⢕⢕⢕⢕⢇⢕⢕⢕⢕⢕⢕⢕⢕⢕⢕⢕⢕⢕⢕⢕⢕⢝⢝⢿⢿⣿⣿⣿⣿⣿⣿⣿⣿⣿⣿⣿⣿⣿⢿⢟⢏⢕⢕⢕⢕⢕⢕⢕⢕⢕⢕⢕⢕⢕⢕⢕⢕⢕⡿⢕⢕⣼⢕⢕⢕⠌⢕⢕⢕⢕⢕⢕⢕⢜⣿⣿⣿⣿⣷⣷⣵⣵⢕⢕⢜⢕⢕⢜⢕⢕⢕⢐⠀⠀⠀⠀⠀⠀⠀⠀⢕⢻⣿⣿⣿⣿⣧⣤⣤⣴⣴⣴⣿⣷⣤⣤⣤⣵⣵⣵⣵⣕⣕⣕⣵⣼⣽⣽⢕⢕⣕⣕⣕⣔⣔⣕⢔⢄⢄⠄⢄⠄⠔⠕⢕⢄⢄⢄⢕⢕⢕⠀</a:t>
            </a:r>
            <a:br/>
            <a:r>
              <a:t>⢕⢕⢕⢕⢕⢕⢕⢕⢕⢕⢕⢕⢕⢕⢱⢷⢷⢷⢇⢿⡇⣿⣿⢼⡿⢕⢕⢕⢕⢕⢕⢕⢕⢕⢕⢕⢕⢕⢕⠕⠑⠑⠁⠁⠀⠀⢕⣿⣿⣿⣿⣿⣿⣿⣿⣿⡿⢏⢕⢕⢕⢕⢕⢕⢕⢕⢕⢕⢕⢕⢕⡿⢿⢟⢟⢏⢕⢕⢔⢕⠕⢕⢕⢕⢕⢕⢕⢕⢕⢕⢕⢕⢕⢕⢕⢕⠕⠕⠕⠕⠕⢕⢕⢕⢕⢕⢕⢕⢕⢕⢕⢕⢕⢕⢜⢝⢻⢿⣿⣿⣿⣿⣿⢿⢟⢝⢕⢕⢕⢕⢕⢕⢕⢕⢕⢕⢕⢕⢕⢕⢕⢕⢕⢕⢕⢕⡜⢕⢱⣾⣿⢕⢕⢕⢾⢕⢕⢕⢕⢕⢕⠑⢕⢜⢟⢿⢿⣿⣿⣿⣿⢕⢕⢕⢕⢕⢕⢑⠕⢕⢕⢄⠀⠀⠀⠀⠀⠀⠀⠀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⢿⢿⢿⢳⣷⣷⣿⣿⣷⣷⡇⢕⢕⢕⢕⢕⢕⢕⢕⢕⢕⢕⢕⢕⠀⠀⠀⠀⠀⠀⢕⢕⢕⢕⢕⢹⣿⣿⣿⢟⢕⢕⢕⢕⢕⣼⢕⢕⢕⢕⢕⢕⢕⢕⢕⢕⢕⢕⢕⢕⢕⢕⢕⢕⢅⢕⢕⢕⣱⣶⡕⢕⢕⢕⢕⢕⢕⢕⢕⢕⢕⢕⢕⢕⢕⢕⢕⢕⢕⢕⢕⢕⢕⢕⢕⢕⢕⢕⢕⢕⢕⢕⢕⢕⢜⢝⢕⢕⢕⢕⢕⠕⢕⢕⢕⢕⢕⢕⢕⢕⢕⢕⢕⢕⢕⢕⢕⢕⢕⢕⠵⢕⣱⣿⣿⣿⢕⢕⢕⢸⡕⢕⢕⢕⢕⠑⢔⢕⢕⢕⢕⢕⢕⢕⢕⢕⢕⢕⢕⢕⢕⢕⢕⠀⢕⢕⢕⢕⢄⠀⠀⠀⠀⠀⠀⢱⣿⣿⣿⣿⡇⢕⢕⣿⢱⢕⢕⢕⢕⢕⢕⡕⢕⢸⣿⢕⢕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⢟⢕⢕⢕⢕⢕⢕⢱⣿⣇⢕⢕⠕⠕⠑⠑⠑⢕⢕⢕⢕⢕⢕⢕⢕⢕⢕⢕⢀⢁⢾⣿⣿⣇⢇⢇⢕⢕⢕⢕⢕⢕⢕⢕⢕⢕⢕⢕⢕⢕⢕⢕⢕⢕⢕⢕⢕⠕⠑⢁⢕⢕⢕⢕⢕⢕⢕⢕⢕⢕⢕⢕⣱⣾⣿⢕⢕⠀⠑⠕⢕⢕⢕⢕⢕⢕⢕⢕⢕⢕⢕⢕⢑⢇⢅⢸⣿⣿⡏⢕⢕⢕⢜⢕⢕⢕⢕⢕⠀⢕⢕⢕⢕⢕⢕⢕⢕⢕⢕⢕⢕⢕⢕⢕⢕⠄⠀⠁⢕⢕⢕⢕⢕⢄⠀⠀⠀⢐⣸⣿⣿⣿⣿⡇⢕⢕⣿⢸⢕⢕⢕⢕⣷⣿⡇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⢜⢕⢕⢕⣵⡇⢕⢕⢕⢸⣿⣿⣷⣵⡔⢀⠀⠀⠀⢕⢕⢕⢕⢕⢕⢕⢕⢕⢕⢕⢕⣧⢜⣿⣿⣿⢕⢫⣫⢕⢕⢕⢕⢕⢕⢕⢕⢕⢕⢕⢕⢕⢕⢱⣷⣷⡷⠗⠀⠀⠀⢕⢕⢕⢕⢕⢕⣕⣕⣕⣱⣵⣵⣿⣿⣿⣿⢕⢕⢕⠀⠀⠀⠐⢔⢰⢔⢔⢕⢕⢕⢕⢕⢕⢕⢕⢕⢔⢸⣿⢕⢕⢕⢕⢕⢕⢕⢕⢕⠀⢔⢕⢕⢕⢕⢕⢕⢕⢕⢕⠑⠁⠀⠀⠕⠑⠁⠀⠀⠀⢕⢕⢕⢕⠕⢕⢕⢄⣠⣵⣿⣿⣿⣿⣿⡇⢕⢕⣿⢸⢕⢕⢕⢕⣿⣿⡇⢕⢸⣿⣿⣿⡏⢝⢍⢍⢍⢕⢕⢳⣵⣵⣵⣵⣾⡿⢏⢕⢕⢕⢕⢕⢕⠕⠕⠕⢕⢕⢄⠁⠀</a:t>
            </a:r>
            <a:br/>
            <a:r>
              <a:t>⢕⢕⢕⢕⢕⢕⢕⢕⢕⢕⢕⢕⢕⢕⢕⢱⣧⣵⣵⣵⣵⣵⣵⣵⣵⡕⢕⢕⢕⢕⢕⢕⢕⢕⢕⢕⢕⢕⢕⠀⠀⠀⠀⢀⢕⢕⢕⢕⢕⢕⢕⢕⢵⢿⢿⣿⡕⢕⠕⢸⣿⣿⣿⣿⣿⣷⣴⣤⣤⡄⢕⢕⢕⢕⢕⠑⢕⢕⢁⠑⢸⣿⣷⣿⣿⣿⠇⢸⡾⡞⢕⢕⢕⢕⢕⢕⢕⢕⢕⢕⢕⢕⢕⠟⠋⠁⠀⠀⠀⢀⢕⢕⢕⢕⢑⣶⣿⣿⣿⣿⣿⣿⣿⣿⣿⣿⣿⢕⢕⢕⢕⠀⠀⠀⠀⠈⠁⠕⢕⢕⢕⢕⢕⢕⢕⢕⢕⢕⢜⠇⠑⠑⠑⠕⢕⢕⢕⢕⠀⢄⢕⢕⢕⢕⢕⢕⢕⢕⢕⣀⠀⠀⠀⠀⠀⠀⢐⣐⣄⡄⢕⢕⢕⢕⢱⣷⡕⢕⢜⢿⣿⣿⣿⣿⣿⣇⢕⢕⣿⢸⢕⢕⢕⢕⣿⣿⡇⢕⢜⠛⢻⣿⡟⠓⠃⠑⠔⠅⠑⢜⢝⢝⢝⢝⢕⢕⢕⢕⢕⢕⢕⢕⢕⢕⢕⢕⢔⢔⠀⠀⠀</a:t>
            </a:r>
            <a:br/>
            <a:r>
              <a:t>⢕⢕⢕⢕⢕⢕⢕⢕⢕⢕⢕⢕⢕⢕⢕⣾⡿⢜⢝⢻⣿⢹⣿⢏⢝⢇⢕⢕⢕⢕⢕⢕⢕⢕⢕⢕⢕⢕⢕⠀⠀⠀⠀⢕⢕⢕⢕⢕⢕⢕⢕⢕⢕⢕⢕⣿⣿⡕⢔⢸⣿⣿⣿⣿⣿⣿⣿⣿⣿⣷⡕⢕⢕⢕⢕⢕⠀⠁⠕⠀⢺⣿⣿⣿⣿⣿⠀⢕⣿⡿⡕⢕⢕⢕⢕⢕⢕⢕⢕⢕⠕⠁⠀⠀⠀⠀⠀⠀⠀⢀⢕⢕⢕⢕⣸⣿⣿⣿⣿⣿⣿⣿⣿⣿⣿⣿⣿⢕⢕⢕⢕⠀⠀⠀⠀⠀⠀⠀⠀⠁⢕⢕⢕⢕⢕⢕⢕⠑⢀⢄⢔⢔⢔⢄⠁⠕⢕⠕⢄⠕⠕⠑⠁⢕⢕⢕⢕⢕⢱⣿⣶⡖⢆⠀⠐⠐⠘⠙⠙⠑⢕⢕⢔⢕⠘⠙⠙⠑⢕⢜⢻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⣿⣕⠁⢿⣿⣿⣿⣿⣿⣿⣿⣿⣿⣧⢕⢕⢕⢕⢕⠀⠀⢰⢑⢸⣿⣿⣿⣿⣿⢕⡕⣿⢿⠸⢕⢕⢕⢕⢕⢕⢕⢕⠁⠀⠀⠀⠀⠀⠀⠀⠀⠀⢕⢕⢕⢕⠱⣿⣿⣿⣿⣿⣿⣿⣿⣿⣿⣿⣿⣿⢕⢕⢕⢕⠀⠀⠀⠀⠀⠀⠀⠀⠀⠁⠑⢕⢕⠑⠁⠁⠀⠁⠕⠕⠕⠕⠀⢀⢄⠀⠐⢔⢔⠀⠀⠀⢕⢕⢕⢕⢱⣿⣿⣿⣷⡕⠑⣔⣔⣔⡀⠀⠀⠁⢕⢕⢕⠀⣀⣀⣔⣄⡕⢕⢻⣿⣾⣽⣿⡿⣿⣿⣿⣿⣿⣿⣿⣿⣿⣿⣿⣿⣿⣿⣿⣿⣿⣿⣿⡏⢝⣕⣕⣵⣵⣵⣵⣵⣕⢔⢴⣴⣴⣴⣴⣴⣶⣶⣦⣴⣷⣿⣿⠀</a:t>
            </a:r>
            <a:br/>
            <a:r>
              <a:t>⢕⢕⢕⢕⢕⢕⢕⢕⢕⢕⢕⢕⢕⢕⢝⣿⡇⣿⡇⢸⣿⢸⣿⢸⣿⢕⢕⢕⠕⢕⢕⢕⢕⢕⢕⢕⢕⢕⢕⠀⠀⠀⠀⢕⢕⢕⢕⢕⢕⢕⢕⢕⢕⢕⢕⣿⣿⣿⣿⣇⠜⣿⣿⣿⣿⣿⣿⣿⣿⣿⣿⣧⡕⢕⢕⢕⢔⠀⠀⣷⡕⢿⢿⣟⣟⣟⡕⡇⣿⣾⡔⡇⢕⢕⢕⢕⢕⢕⢕⠀⠀⠀⠀⠀⠀⠀⠀⠀⠀⢕⢕⢕⢕⢸⣿⣿⣿⣿⣿⣿⣿⣿⣿⣿⣿⣿⠿⡕⢕⢕⢕⢄⠀⠀⠀⠀⠀⠀⠀⠀⠀⠀⢕⠀⠀⢔⢄⢄⢄⠀⠀⠀⠀⢄⢕⡕⢅⠀⢄⢕⠀⠀⠔⠕⠕⠕⢕⣾⣿⣿⣿⡿⠃⠀⢻⣿⣿⢇⢠⣴⡔⠁⣵⣵⣴⣿⣿⣿⣿⣿⡕⢜⢿⣿⣿⣿⣿⣿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⢔⢕⢕⢕⢕⢕⢕⢕⢕⢕⢕⢕⠀⠀⠀⠀⠀⢕⢕⢕⢕⢕⢕⢕⢕⢕⢕⢕⣿⣿⣿⣿⣿⣷⣸⣿⣿⣿⣿⣿⣿⣿⣿⣿⣿⣷⣕⢕⢕⢕⢄⢄⣼⣵⣾⣿⣿⣿⣫⡕⢕⣿⡗⢺⢕⢕⢕⢕⢕⢕⢕⠄⠀⠀⠀⠀⠀⠀⠀⠀⠀⠀⢕⢕⢕⢕⢸⣿⣿⣿⣿⣿⣿⣿⣿⣿⣿⣿⣿⢕⢕⢕⢕⢕⠑⠀⠀⠀⠀⠀⠀⠀⠀⠀⠀⠐⢔⠀⢕⢕⢕⠁⠀⢄⢄⠀⠁⠘⠑⠁⠀⠁⠁⠀⠀⠀⠀⠀⠀⠀⠁⠙⠛⢿⡇⢔⢔⢕⣿⣏⣵⣿⣿⡇⠀⣿⣿⣿⣿⣿⣿⣿⣿⣿⣇⢜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⢔⢕⢕⢕⢕⢕⢕⢕⢕⢕⢕⣿⣿⣿⣿⣿⣿⣿⣿⣿⣿⣿⣿⣿⣿⣿⣿⣿⣿⣿⣿⡿⣫⣷⣿⣿⣿⣿⣿⣿⣿⣿⢕⢕⣿⡇⢄⢕⢕⢕⢕⢕⢕⢕⠀⠀⠀⠀⠀⠀⠀⠀⠀⠀⠀⠁⢕⢕⢕⢸⣿⣿⣿⣿⣿⣿⣿⣿⣿⣿⣿⡇⢕⢕⢕⢑⢕⠐⠀⠀⠀⠀⠀⠀⠀⠀⠀⠀⠀⢕⢀⠀⠑⠁⠀⠐⠁⠀⠀⠀⠀⠀⠀⠀⠀⠀⠀⠀⠀⠀⠀⠀⠀⠀⠀⠀⢰⡇⠁⠑⢕⣿⣿⣿⣿⣿⢇⠀⢿⣿⣿⣿⣿⣿⣿⣿⣿⣿⢕⢸⣇⢕⢕⢕⢸⢻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⢕⢕⢕⢕⢕⢕⢕⢕⢕⢕⢕⢿⢿⢿⢿⢿⢿⢿⢿⢿⢿⢿⢿⢟⢟⢟⢟⢟⢟⢟⢟⣼⣿⣿⣿⣿⣿⣿⣿⣿⣿⡟⢕⢸⣿⢕⢕⢔⢕⢕⢕⢕⢕⢕⠀⠀⠀⠀⠀⠀⠀⠀⠀⠀⠀⠀⢕⢕⢕⢸⣿⣿⣿⣿⣿⣿⣿⣿⣿⣿⣿⢇⢕⢕⢕⢕⢕⠀⠀⠀⠀⠀⠀⠀⠀⠀⠀⠀⠀⢕⢕⢔⢔⢕⠀⠀⠀⠀⠀⠀⠀⠀⠀⠀⠀⠀⠀⠀⠀⠀⠀⠀⠀⠀⠀⠀⠀⠀⠀⠀⠀⠀⠈⠙⠟⠏⠀⠀⠈⢟⢟⢟⢟⢟⢟⢟⢟⢟⢇⢕⢻⢕⢕⢕⢜⢸⡇⠑⢘⢝⣻⣿⣿⣿⣿⣿⣿⣿⡷⡏⢟⢟⢿⢿⣿⡇⢕⣕⣕⡕⢻⣿⣿⣿⣿⣿⣿⣿⣿⣿⣿⣿⣿⣿⣿⣿⠀</a:t>
            </a:r>
            <a:br/>
            <a:r>
              <a:t>⢕⢕⢕⢕⢕⢕⢕⢕⢕⢕⢕⢕⢕⢕⢕⢕⢕⢕⢸⣿⣿⢕⢕⢕⢕⢕⢕⢕⢕⢕⢕⠕⠑⠕⢕⢕⢕⢕⢕⠀⠀⠀⠀⠀⠑⢕⢕⢕⢕⢕⢕⢕⢕⢕⢕⢕⢕⢕⢕⢕⢕⢕⢕⢕⢕⢕⢕⢕⢕⢕⢕⢕⢕⢕⣾⣿⣿⣿⣿⣿⣿⣿⣿⣿⣿⢇⢕⢺⡏⢕⢕⢕⢕⢕⢕⢕⢕⠁⠀⠀⠀⠀⠀⠀⠀⠀⠀⠀⠀⠀⠱⣵⣴⣴⣿⣿⣿⣿⣿⣿⣿⣿⣿⣅⣤⣴⣵⣵⣵⣷⠇⠀⠀⠀⠀⠀⠀⠀⠀⠀⠀⠀⠀⠐⢕⢕⠕⠑⠀⠀⠀⠀⠀⠀⠀⠀⠀⠀⠀⠀⠀⠀⠀⠀⠀⠀⠀⠀⠀⠀⠀⠀⠀⠀⠀⠀⠀⠀⠀⠀⠀⠀⠀⠁⠑⢕⢕⢕⢕⢕⢕⢕⢕⢕⢸⢕⢕⢕⢕⢸⣯⠁⣐⡇⣿⣿⣿⣝⢟⠻⢿⣿⢇⢕⢕⢕⢕⢕⢜⢕⢕⣿⣿⢇⢸⣿⣿⣿⣿⣿⣿⣿⣿⣿⣿⣿⣿⣿⣿⣿⠀</a:t>
            </a:r>
            <a:br/>
            <a:r>
              <a:t>⢕⢕⢕⢕⢕⢕⢕⢕⢕⢕⢕⢕⢕⢕⢕⢕⢕⢕⢸⣿⡿⢕⢕⢕⢕⢕⢕⢕⢕⢕⠀⠀⠀⠀⠕⢕⢕⢕⢕⠀⠀⠀⠀⠀⠀⠁⢕⠕⢕⣱⣥⣵⣵⣵⣵⣵⣅⣑⠕⢕⢕⢕⢕⢕⢕⢕⢕⢕⢕⢕⢕⢕⢕⣼⣿⣿⣿⣿⣿⣿⣿⣿⣿⣿⡟⢕⢕⡾⢕⢕⢔⢕⢕⢕⢕⢕⢕⠀⠀⠀⠀⠀⠀⠀⠀⠀⠀⠀⠀⠀⠀⢻⣿⣿⣿⣿⣿⣿⣿⣿⣿⣿⣿⣿⣿⣿⣿⣿⢏⢕⠀⠀⠀⠀⠀⠀⠀⠀⠀⠀⠀⠀⠀⠀⠑⠁⠀⠀⠀⠀⠀⠀⠀⠀⠀⠀⠀⠀⠀⠀⠀⠀⠀⠀⠀⠀⠀⠀⠀⠀⠀⠀⠀⠀⠀⠀⠀⠀⠀⠀⠀⠀⠀⠀⠀⠀⠑⢕⢕⢕⢕⢕⢕⢕⢸⢕⢕⢕⢕⢸⣿⣵⣿⣗⣿⣿⣿⣿⡇⠀⢕⢜⢕⢕⢕⢕⢕⢕⢕⢕⢕⣿⣿⢕⣜⡿⣿⣿⣿⣿⣿⣿⣿⣿⣿⣿⣿⣿⣿⣿⠀</a:t>
            </a:r>
            <a:br/>
            <a:r>
              <a:t>⢕⢕⢕⢕⢕⢕⢕⢕⢕⢕⢕⢕⢕⢕⢕⢕⢕⢕⢜⣿⡇⢕⠕⢕⠑⠑⢕⢕⢕⢕⠐⠀⠀⠀⠀⠕⢕⢕⢕⢀⢀⢀⢄⠔⣐⣡⣶⣿⣿⣿⣿⣿⢿⢿⢟⢟⢟⢟⢟⢗⢕⢕⢕⢕⢕⢕⢕⢕⢕⢕⢕⢕⣸⣿⣿⣿⣿⣿⣿⣿⣿⣿⣿⡟⢕⢕⡌⢕⢕⢕⢕⢕⢕⢕⢕⢕⠁⠀⠀⠀⠀⠀⠀⠀⠀⠀⠀⠀⠀⠀⠀⠁⢍⢻⣿⣿⣿⣿⣿⣿⣿⣿⣿⣿⣿⣿⣿⢏⢟⠀⠀⠀⠀⠀⠀⠀⠀⠀⠀⠀⠀⠀⠀⠀⠀⠀⠀⠀⠀⠀⠀⠀⠀⠀⠀⠀⠀⠀⠀⠀⠀⠀⠀⠀⠀⠀⠀⠀⠀⠀⠀⠀⠀⠀⠀⠀⠀⠀⠀⠀⠀⠀⠀⠀⠀⠀⠀⠀⠑⢷⣵⣕⢕⢕⢸⢕⢕⢕⢕⢸⣿⣿⡞⢟⣿⣿⣿⣿⡇⢄⢕⠁⠀⠁⠑⢕⢕⢕⢕⢕⢕⣿⣿⢕⢸⣿⣷⣾⣽⣟⡿⣿⣿⣿⣿⣿⣿⣿⣿⣿⠀</a:t>
            </a:r>
            <a:br/>
            <a:r>
              <a:t>⢕⢕⢕⢕⢕⢕⢕⢕⢕⢕⢕⢕⢕⢕⢕⢕⢕⢕⢕⣝⣕⢕⢔⠀⠀⠀⠁⠑⠁⠀⠀⠀⠀⠀⠀⠀⠕⢕⢕⢕⣕⣥⣶⣿⣿⣿⣿⢿⢟⢝⢕⢕⢕⢕⢕⢕⢕⢕⢕⢕⢕⢕⢕⢕⢕⢕⢕⢕⢕⢕⢕⢱⣿⣿⣿⣿⣿⣿⣿⣿⣿⣿⣿⢕⣱⠕⢇⢕⢕⢕⢕⢕⢕⢕⢕⢕⠀⠀⠀⠀⠀⠀⠀⠀⠀⠀⠀⠀⠀⠀⠀⠀⠑⢕⣿⣿⣿⣿⣿⣿⣿⣿⣿⣿⣿⡿⠝⠑⠁⠀⠀⠀⠀⠀⠀⠀⠀⠀⠀⠀⠀⠀⠀⠀⠀⠀⠀⠀⠀⠀⠀⠀⠀⠀⠀⠀⠀⠀⠀⠀⠀⠀⠀⠀⠀⠀⠀⠀⠀⠀⠀⠀⠀⠀⠀⠀⠀⠀⠀⠀⠀⠀⠀⠀⠀⠀⠀⠀⠀⠀⠹⣿⣿⣷⣜⡕⢕⢕⢕⢜⢿⢿⢇⢕⣿⣿⡿⢿⢇⢕⠁⠀⠀⠀⢕⢕⢕⢕⢕⠕⢕⣷⣷⢕⢸⣿⣿⣿⣿⣿⣿⣷⣮⣽⣛⢿⣿⣿⣿⣿⠀</a:t>
            </a:r>
            <a:br/>
            <a:r>
              <a:t>⢕⢕⢕⢕⢕⢕⢕⢕⢕⢕⢕⢕⢕⢕⢕⢕⢕⢕⢸⢿⢿⢕⢕⢕⢀⠀⠀⠀⠀⢄⢕⢕⢕⠀⠀⠀⠀⢕⣴⣿⣿⣿⣿⢿⢟⢝⢕⢕⢕⢕⢕⢕⠑⠑⠑⠑⠕⠕⢕⢕⢕⢕⢕⢅⠁⠁⠁⠑⠑⠑⢕⣿⣿⣿⣿⣿⣿⣿⣿⣿⣿⣿⡏⢕⣿⡜⢕⢕⢕⢕⢕⢕⢕⢕⢕⢕⠀⠀⠀⠀⠀⠀⠀⠀⠀⠀⠀⠀⠀⠀⠀⠀⠀⠅⠹⣿⣿⣿⣿⣿⣿⣿⡿⠟⠙⠀⠀⠀⠀⠀⠀⠀⠀⠀⠀⠀⠀⠀⠀⠀⠀⠀⠀⠀⠀⠀⠀⠀⠀⠀⠀⠀⠀⠀⠀⠀⠀⠀⠀⠀⠀⠀⠀⠀⠀⠀⠀⠀⠀⠀⠀⠀⠀⠀⠀⠀⠀⠀⠀⠀⠀⠀⠀⠀⠀⠀⠀⠀⠀⠀⠀⠘⢛⢿⣿⣿⣷⣧⣕⢕⢕⢕⢕⢕⢿⣿⡇⢕⢕⠀⠀⠀⠀⠀⠕⢕⢕⢕⠑⠀⠕⢝⢝⢕⢈⠙⠻⢿⣿⣿⣿⣿⣿⣿⣿⣿⣿⣿⣿⣿⠀</a:t>
            </a:r>
            <a:br/>
            <a:r>
              <a:t>⢕⢕⢕⢕⢕⢕⢕⢕⢕⢕⢕⢕⢕⢕⢕⢕⢕⢕⢕⢕⢕⢕⢕⢕⢕⢀⠀⠀⠀⠑⠑⠑⠀⠀⢀⣠⣾⣿⣿⣿⢟⢏⢕⢕⢕⢕⢕⢕⢕⢕⢕⢕⠀⠀⠀⠀⠀⠀⠀⠀⠁⠑⠁⠀⠀⠀⠀⠀⠀⠀⣼⣿⣿⣿⣿⣿⣿⣿⣿⣿⣿⣿⢕⣼⣿⢇⢕⢕⢕⢕⢕⢕⢕⢕⢕⠑⠀⠀⠀⠀⠀⠀⠀⠀⠀⠀⠀⠀⠀⠀⠀⠀⠀⠀⠜⠟⠟⠿⠟⠟⠟⠙⠀⠀⠀⠀⠀⠀⠀⠀⠀⠀⠀⠀⠀⠀⠀⠀⠀⠀⠀⠀⠀⠀⠀⠀⠀⠀⠀⠀⠀⠀⠀⠀⠀⠀⠀⠀⠀⠀⠀⠀⠀⠀⠀⠀⠀⠀⠀⠀⠀⠀⠀⠀⠀⠀⠀⠀⠀⠀⠀⠀⠀⠀⠀⠀⠀⠀⠀⠀⠀⠀⠀⠑⢜⢝⢿⣿⣿⣿⣷⣕⢕⢕⢕⢕⢕⢕⠀⠀⠀⠀⠀⠀⠀⠁⠁⠁⠀⠀⢄⢕⢕⢕⢕⢄⢔⢕⢕⢝⢟⢿⣿⣿⣿⣿⣿⣿⣿⣿⠀</a:t>
            </a:r>
            <a:br/>
            <a:r>
              <a:t>⢕⢕⢕⢕⢕⢕⢕⢕⢕⢕⢕⢕⢕⢕⢕⢕⢕⢕⢕⢕⢕⢕⢕⢕⢕⢕⢀⠀⠀⠀⠀⠀⠀⣴⣿⣿⣿⣿⢟⢕⢕⢕⢕⢕⢕⢕⢕⢕⢕⢕⢕⢕⠀⠀⠀⠀⠀⠀⠀⠀⠀⠀⠀⠀⠀⠀⠀⠀⠀⢕⣿⣿⣿⣿⣿⣿⣿⣿⣿⣿⣿⢇⣵⣿⡟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⢜⢝⢿⣿⣿⣿⣧⡕⢕⢕⠀⠀⠀⠀⢀⢀⢄⠀⠀⠀⠀⠀⢄⢕⢕⢕⢕⢕⢕⢕⢕⢕⢕⢕⢕⢕⢝⢝⢻⣿⣿⣿⣿⠀</a:t>
            </a:r>
            <a:br/>
            <a:r>
              <a:t>⢕⢕⢕⢕⢕⢕⢕⢕⢕⢕⢕⢕⢕⢕⢕⢕⢕⢕⢕⢕⢕⢕⢕⢕⢕⢕⢕⢀⠀⠀⠀⢄⣾⣿⣿⣿⢟⢕⢕⢕⢕⢕⢕⢕⢕⢕⢕⢕⢕⢕⢕⢕⢕⠀⠀⠀⠀⠀⠀⠀⠀⠀⠀⠀⠀⠀⠀⠀⠀⠀⠈⠙⠛⠿⣿⣿⣿⣿⣿⣿⡟⣱⣿⣿⢇⢕⢕⢕⢕⢕⢕⢕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⢕⢕⢕⢕⢕⢜⢻⣿⣿⣿⣷⣄⠀⠀⠀⠀⠕⢕⢕⢀⠀⠀⠀⢄⢕⢕⢕⢕⢕⢕⢕⢕⢕⢕⢕⢕⢕⢕⢕⢕⢕⢕⢕⢕⢕⠀</a:t>
            </a:r>
            <a:br/>
            <a:r>
              <a:t>⠑⠑⠑⠑⠑⠑⠑⠑⠑⠑⠑⠑⠑⠑⠑⠑⠑⠑⠑⠑⠑⠑⠑⠑⠑⠑⠑⠑⠀⠀⠀⠘⠛⠛⠛⠋⠑⠑⠑⠑⠑⠑⠑⠑⠑⠑⠑⠑⠑⠑⠑⠑⠀⠀⠀⠀⠀⠀⠀⠀⠀⠀⠀⠀⠀⠀⠀⠀⠀⠀⠀⠀⠀⠀⠀⠉⠛⠛⠛⠛⠑⠛⠛⠛⠑⠑⠑⠑⠑⠑⠑⠑⠁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⠑⠑⠑⠘⠛⠛⠛⠛⠓⠀⠀⠀⠀⠁⠀⠀⠀⠀⠀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⣸⣿⢇⢸⣿⣿⣿⢿⢿⢿⢿⢟⢟⢟⢟⢟⢿⢿⢟⢟⢟⢟⢟⢛⢿⠀⠀⠀⠀⠀⠀⢕⣿⣷⢕⢧⢕⢕⠀⠀⠀⠀⠀⠀⠀⠀⠀⠀⠀⠀⠀⠙⢻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⣿⣿⣿⣿⣿⣿⣿⣿⣿⣿⣿⣿⣿⣿⢕⢕⢱⣿⢏⢕⠘⣝⢗⢕⢕⢕⢱⢅⢕⢕⢕⢕⢕⢕⢕⣕⣃⡵⣵⣵⣕⣇⡔⠀⠀⠀⠀⠀⢕⢸⣿⣧⢸⣇⠑⠀⠀⠀⠀⠀⠀⠀⠀⠀⠀⢕⠀⠀⠀⠁⠘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⢣⢕⢕⣼⡟⢕⢕⢕⣸⡵⢖⢝⣕⡕⢕⢕⢕⢕⢕⢜⢟⢿⢿⢿⢇⢕⢝⢟⢿⣷⡄⠀⠀⠀⠀⢕⢘⣿⣿⡕⢻⡇⠀⠀⠀⠀⠀⠀⠀⠀⠀⢄⢕⠀⠀⠀⠀⠀⠌⠻⢿⣿⣿⣿⣿⣿⣿⣿⣿⣿⣿⣿⣿⣿⣿⣿⣿⣿⣿⣿⣿⣿⣿⣿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⣿⣿⢿⡏⠇⢕⢡⣿⢇⢕⢱⡟⢏⢕⣥⣿⣿⢇⢕⢕⢕⢕⢕⢕⢕⢕⢕⢕⢕⢕⢕⢕⢕⢹⣷⡄⠀⠀⠀⠀⢕⢹⣿⣷⡘⣿⡄⠀⠀⠀⠀⠀⠀⠀⢕⠕⠀⠀⠀⠀⠀⠀⠀⠁⠑⢙⢿⣷⣿⣿⣿⣿⣿⣿⣿⣿⣿⣿⣿⣿⣿⣿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⣿⣿⢟⡵⢞⡜⣵⢕⣾⣿⢕⢕⢜⢱⣼⣿⣿⡿⢕⢕⢕⢕⢕⢕⢕⢕⢕⢕⢕⢕⢕⢕⢕⠕⢕⢕⢜⢳⣔⠀⠀⠀⢕⢸⣿⣿⣷⣿⣱⠀⠀⠀⠀⠀⠀⠀⠁⢔⠀⠀⠀⠀⠀⠀⠀⠀⠀⠀⠁⠕⢙⠻⢿⣿⣿⣿⣿⣿⣿⣿⣿⣿⣿⣿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⣿⡿⢟⣵⣟⢎⢕⢅⣼⣼⣿⡏⢕⢕⢱⣿⣿⣿⢏⢕⢕⢕⢕⢕⢕⢕⢕⢕⢕⢕⢕⢕⢕⢕⢕⢸⣕⢕⠕⡕⠝⣧⢀⠀⢕⢘⣿⣿⣿⣿⣗⡕⠀⠀⠀⠀⢀⢀⠀⠀⠐⠀⠀⢕⢔⢄⠀⠀⠀⠀⠀⠀⠀⠁⠔⢌⢙⢿⣿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⣿⣿⣿⣿⣿⣿⣿⣿⣿⣿⣿⣿⡿⣫⡵⢏⢕⢕⡵⣘⢕⣿⣿⣿⡇⢕⢕⣿⣿⡿⢕⢕⢕⢕⣶⢕⣱⣵⣵⣷⣧⣕⢕⡕⢱⢕⢕⣕⣸⣿⣧⢔⢿⣧⡜⢷⢀⢕⢄⢿⣿⣿⣿⣽⢕⠀⠀⠐⠑⠁⢕⠔⢕⢕⢔⢔⢕⢕⠕⠀⠀⢀⢀⠀⠀⠀⠀⠀⠀⠁⠀⢿⣿⣿⣿⣿⣿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⣿⣿⣿⣿⣿⣿⣿⣿⣿⣿⣿⡿⣫⡾⢏⢑⢕⣱⣾⡇⡇⠸⣟⣿⣿⢕⢕⢕⣿⡟⢕⣕⣱⣵⣿⣿⣿⣿⣿⣿⣿⣿⣿⣿⣿⣿⣶⣿⣿⣿⣿⣿⡎⢺⣿⣷⡜⢕⢕⢕⢾⣿⣿⣿⣿⣎⢕⠀⠀⠀⠀⠀⠁⠑⢕⢕⢕⢕⠕⠀⠀⢔⠕⠑⠑⠀⠀⠀⠀⠀⠀⢀⣼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⣿⣿⣿⣿⣿⣿⣿⣿⣿⣿⣿⢟⣵⢏⡕⢕⢱⣾⣿⢟⢸⢕⢜⣾⣿⣿⢕⢕⢕⡟⣱⣿⣿⣿⣿⣿⣿⣿⣿⣿⣿⣿⣿⣿⣿⣿⣿⣿⣿⣿⣿⣿⣿⣷⢜⣜⣿⣿⢕⢕⢕⢹⣿⣿⣿⢿⡜⢕⠀⠀⠀⠀⠀⠀⠀⠀⢅⢕⢕⠀⠀⠀⠀⠀⠀⠀⠀⠀⠀⠀⢠⣴⣿⣿⣿⣿⣿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⣽⣿⣿⣿⣿⣿⣿⣿⣿⣿⣿⣿⣿⣿⣿⣿⣿⣿⣿⣿⣿⣿⣿⣿⣿⣿⣿⣿⣿⣿⣿⣿⣿⣿⣿⣿⣿⣿⣿⣿⣿⣿⣿⣿⣿⣿⣿⣿⣿⣿⣿⣿⣿⣿⣿⣿⡿⣱⡿⢕⢕⢕⣵⣿⡿⣣⡎⣶⢕⢎⣿⣿⣿⢕⢕⢕⣱⣿⣿⣿⣿⣿⣿⣿⣿⣿⣿⣿⣿⣿⣿⣿⣿⣿⣿⣿⣿⣿⣿⣿⣿⢕⢘⢽⣿⢕⢕⢕⢸⣿⣿⣿⡴⢇⢕⢀⠀⠀⠀⠀⠀⠔⢀⢁⠁⠑⠀⠀⠀⠀⠀⠀⠀⠀⠀⠀⢀⠀⣽⣿⣿⣿⣿⣿⣿⣿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⣿⢏⣾⡟⢕⢕⢕⣾⣿⡟⣱⣿⡇⡇⢕⡆⣿⣿⡗⢕⢕⢕⣿⣿⣿⣿⣿⣿⣿⣿⣿⣿⣿⣿⣿⣿⣿⣿⣿⣿⣿⣿⣿⣿⣿⣿⣿⡕⢕⢔⢟⢕⢕⢕⢸⣿⣿⣿⡇⢘⢕⢕⠀⠀⠀⠁⢔⢔⢄⢁⠑⠕⢔⢔⢔⢄⢄⢄⢄⢔⠕⠑⡅⢾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⣿⣿⣿⣿⣿⣿⣿⣿⣿⢏⣾⡟⢕⢕⣱⣿⣿⢟⣼⣿⡿⢇⡇⢕⡕⣿⣿⢏⢕⢕⢕⢜⣿⣿⢫⣿⣿⣿⣿⣿⣿⣿⣿⣿⣿⣿⣿⣿⣿⣿⣿⣿⣿⣿⣿⣿⡇⢕⢕⢕⢕⢕⢕⢸⣿⣿⣿⡇⢸⢕⢕⠀⠀⠀⢕⢕⡇⢕⢕⢕⢶⣦⡔⢄⢄⢄⢄⢠⡴⠴⢻⣵⣾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⣿⢏⣾⢷⢕⢕⣱⣿⣿⢏⣾⣿⢟⢕⢱⡇⢕⢕⢕⢕⣾⣅⢕⢕⢕⢜⢗⣼⣿⣿⣿⣿⣿⣿⣿⣿⣿⣿⣿⣿⣿⣿⣿⣿⣿⣿⣿⣿⣿⡇⢕⢕⢕⢕⢕⢕⢸⣿⣿⣿⡇⢸⢕⠕⠀⠀⠀⠁⢕⢘⡧⢕⢕⢕⢝⢳⢘⣝⠘⠉⠁⠀⠀⠈⢿⣿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⣿⣿⣿⣿⣿⣿⣿⣿⣿⣿⣿⣿⢏⣾⣿⢇⢕⣼⣿⣿⢣⣾⣿⢏⢕⢕⢜⣷⠕⠀⢰⣿⣿⡯⢕⢕⢕⢕⢱⣿⣿⣿⣿⣿⣿⣿⣿⣿⣿⣿⣿⣿⣿⣿⣿⣿⣿⣿⣿⣿⣿⡇⢕⢕⢕⢕⢕⢕⣾⣿⣿⣿⡇⠜⠑⠀⠀⠀⠀⠀⠁⠁⠁⠀⠀⠀⠁⠑⠕⢜⡧⢀⠀⠀⡄⡕⢜⢛⢙⠻⣿⣿⣿⣿⣿⣿⣿⣿⣿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⣽⣽⣽⣽⣽⣽⣽⣽⣽⣽⣽⣽⣽⣽⣽⣽⡟⣼⡟⡎⢕⣼⣿⣿⢣⣿⣿⢕⢕⢕⢕⢕⢇⢐⢔⣿⣿⣿⡇⢕⢕⢕⢕⣿⣿⣿⣿⣿⣿⣿⣿⣿⣿⣿⣿⣿⣿⣿⣿⣿⣿⣿⣿⣿⣿⣿⡇⢕⢕⢕⢕⢕⢱⢿⠿⠟⠋⠁⠀⠀⠀⢄⢀⠀⠀⠀⠀⠀⠀⠀⠀⠀⠀⠀⠀⠑⠣⢄⢮⢇⢕⠐⢄⢕⢕⢅⢻⣷⣷⣷⣷⣷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⢿⣹⣿⡞⢕⣼⣿⣿⢇⣿⡟⢇⢕⢕⢕⢕⢕⢱⣷⣿⣿⣿⣿⣷⢕⢕⢕⢸⣿⣿⣿⣿⣿⣿⣿⣿⣿⣿⣿⣿⣿⣿⣿⣿⣿⣿⣿⣿⣿⢿⣿⡇⢕⠀⠑⠀⠀⠀⠀⠀⠀⠀⠀⠀⠀⢄⢕⢕⢕⢔⢄⢄⢀⠀⠀⠀⠀⠀⠀⠀⠀⢀⠀⠅⠅⠁⢄⠐⢁⢁⠐⠀⠟⠟⠟⠟⠟⠟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⠀⠀⠀⠀⠀⠀⠀⠀⠀⠀⠀⠀⠀⠀⠀⠀⢄⣿⣧⢇⣼⣿⣿⢏⣾⣿⢇⢕⢕⢕⢕⢕⢕⢜⠏⣹⣿⣿⣿⣿⢇⢕⢕⣸⣿⣿⣿⣿⣿⣿⣿⣿⣿⣿⣿⣿⣿⣿⣿⣿⣿⣿⣿⣿⣿⢸⣿⡇⢕⢕⠀⠀⠀⠀⠀⠀⠀⠀⠀⠀⠀⢕⢕⢕⢕⢕⣱⣕⣤⢱⣦⣄⢀⠀⠀⠀⠀⠀⠑⢔⢔⢕⢕⠕⠁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⣥⣇⢔⠀⢱⣵⣷⣷⣷⣷⣷⢷⢗⢅⢕⢕⢔⢕⣼⣿⡝⢱⣿⣿⡟⣼⣿⢇⢕⢕⢕⢕⢕⢱⢕⢕⢰⣏⢝⢝⢻⣿⢇⢕⢕⣿⣿⣿⢹⣿⣿⣿⣿⣿⣿⣿⣿⣿⣿⣿⣿⣿⣿⣿⣿⣿⣿⢜⡟⡇⢕⢕⠀⠀⠀⠀⠀⠀⠀⠀⠀⠀⢔⢕⢕⢕⢕⢕⢻⣿⣿⡇⣿⣿⡕⢔⢄⠀⠀⠀⠀⠀⠁⢁⠄⢔⢟⢷⣷⣿⣾⣷⢕⠀⢱⣷⣷⣿⣿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⣿⣿⢕⠀⢸⣿⣿⣿⣿⡟⣵⢕⢕⣱⣕⢕⢕⢕⣿⡏⢇⣿⣿⣿⢱⣿⡇⢕⢕⢕⢕⢕⢕⢸⡇⢕⢱⡹⡕⢕⢕⢔⢕⢕⢸⣿⣿⡏⣸⣿⣿⣿⣿⣿⣿⣿⣿⣿⣿⣿⣿⣿⣿⣿⣿⣿⣿⢕⢇⡇⢕⢕⢄⢀⠀⠀⠀⠀⠀⠀⢀⢕⢕⢕⢕⢕⡇⢕⢸⣿⣿⡇⣿⣿⣷⢕⢕⢕⢔⡄⢄⢄⢱⢵⣧⢕⢕⢵⡝⣿⣿⣿⢕⠀⢸⣿⣿⣿⣿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⣿⣿⣿⢕⠀⢸⣿⣿⣿⡏⣾⡯⢕⢜⢝⢎⢍⢕⢸⣿⡇⣸⣿⣿⢇⣿⣿⢕⢕⢕⢕⢕⢕⢕⣾⢇⢕⢸⣿⣧⣕⣕⣕⡕⢕⢸⣿⣿⢕⣿⣿⣿⣿⣿⣿⣿⣿⣿⣿⣿⣿⣿⣿⣿⣿⣿⣿⡟⢕⢕⢕⢕⢕⢕⢕⣰⣄⣀⣀⣄⡔⢕⢕⢕⢕⢕⡕⣿⢕⢕⣿⣿⣿⢸⣿⣿⡕⢕⢕⢕⣿⡵⢕⢕⢕⢝⢕⢕⢸⣿⢸⣿⣿⢕⠀⢸⣿⣿⣿⣿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⣿⣿⣿⢕⠀⢸⣿⣿⣿⢕⢕⢕⢕⢕⢕⢕⢕⢕⣾⣿⢕⣿⣿⡿⣸⣿⣿⢕⢕⢕⢕⢕⢕⢕⡿⢕⢕⣼⣿⣿⣿⣿⣿⣷⢕⢸⣿⡏⢕⣿⣿⣿⣿⣿⣿⣿⣿⣿⣿⣿⣿⣿⣿⣿⣿⣿⣿⣧⢕⢕⢕⢕⢕⢕⣼⣿⣿⣿⣿⣿⣵⣕⢕⢕⢕⢕⣿⣿⡇⢕⢹⣿⣿⢸⣿⣿⡇⢕⢡⡇⣿⣷⢕⢕⢕⢕⢕⢕⢕⢕⢱⢻⣿⢕⠀⢸⣿⣿⣿⣿⣿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⣿⣿⣿⣿⢕⠀⢸⣿⣿⢃⣿⡕⢕⢕⢕⢕⢕⢕⢕⢽⣿⢸⣿⣿⡇⣿⣿⣿⡇⢕⢱⣾⢕⢕⢕⡇⢕⢕⣿⣿⣿⣿⣿⣿⡟⢕⢕⣿⢇⢅⣿⣿⣿⢏⣿⣿⣿⣿⣿⣿⣿⣿⣿⣿⣿⣿⣿⣿⢇⢕⢕⢕⢕⢕⢑⣿⣿⣿⣿⣿⣿⣿⣿⡕⢕⢕⢕⣿⣿⣿⢕⢸⣿⡇⢸⣿⣿⣇⡕⢸⡇⣻⣿⡇⢕⢕⢕⢕⢕⢕⢱⣞⡇⢻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⣿⡏⡇⢿⣇⢕⢕⢕⢕⢕⠕⢕⣼⡏⣾⣿⣿⢸⣿⣿⣿⣷⣱⣿⣿⢕⢕⢕⢕⢕⢕⣿⣿⣿⣿⣿⣿⡇⢕⢱⣿⢕⢕⣿⣿⣿⢕⢸⣿⢘⣿⣿⣿⣿⣿⡟⣿⣿⣿⣿⣏⡇⢕⢕⢕⢕⠑⢸⣿⣿⣿⣿⣿⣿⣿⣿⣇⢕⢕⢕⣿⣿⣿⣇⢸⣿⡇⢸⣿⣿⣿⣾⣿⢕⢸⣿⡇⢑⠕⢕⢕⢕⢕⡇⡿⢡⡜⢕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⣿⣿⣿⣿⢕⠀⢸⣿⢇⡿⣇⢸⣷⡕⢕⣡⡷⢕⢕⡸⢣⣿⣿⡏⣾⣿⣿⣿⣿⣿⣿⣿⢕⢕⢕⢕⢕⢕⢿⢟⢟⢟⢟⢟⢇⢕⢸⡇⢕⢕⢻⣿⣿⡕⢜⣿⡇⢻⣿⣿⣿⣿⡇⢻⣿⣿⢿⡯⢕⢕⠀⢕⢕⠅⢸⢿⢟⢟⢟⢟⢟⢟⢟⢟⢕⢕⢕⣿⣿⣿⣿⢕⣿⡇⢸⣿⣿⣿⣿⣿⢕⢨⣿⡇⢕⢺⣦⣕⢕⣾⢇⢱⡟⢇⠕⠀⢸⣿⣿⣿⣿⣿⣿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⡏⡕⢕⢏⢕⢜⢣⡾⢏⢕⢕⢕⢸⢸⣿⣿⡇⣿⣿⣿⣿⣿⡿⢻⣿⢕⢕⢕⢕⢕⢕⣿⣿⣿⣿⣿⣿⡇⢕⢜⢇⢕⢕⢸⣾⣿⡇⢕⣿⡇⢘⣿⣿⣿⣿⣇⢌⢻⡿⢸⢇⢕⢕⢕⢕⢕⠀⣼⣵⣷⣾⣿⣿⣿⣿⣿⣿⢕⢕⢕⢹⣿⣿⣿⡕⢿⡇⢸⣿⣿⣿⣿⣿⢕⢸⣿⡇⢕⢕⢜⢝⣧⢕⢕⢜⢜⢕⠕⠀⢸⢕⢕⢕⢕⢸⣿⣿⣿⣿⣿⣿⣿⣿⣿⣿⣿⣿⣿⣿⣿⣿⣿⣿⣿⣿⣿⣿⣿⣿⣿⢕⢕⢕⢕⠁⠀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⣿⢕⢕⢕⢕⢱⣿⢕⢕⢕⣕⡕⡇⣾⣿⡿⢸⣿⣿⣿⣿⣿⡇⢕⡿⢕⢕⢕⢕⢕⢕⣿⣿⣿⣿⣿⣿⡇⢕⢕⢕⣕⡕⡕⡵⢟⢇⢕⢸⣿⢕⢻⣿⣿⣿⣿⢕⢕⢕⢕⢕⢕⢕⢕⢕⢕⢱⣿⣿⣿⣿⣿⣿⣿⣿⣿⡏⢕⢕⢕⢸⣿⣿⣿⡇⢸⢇⢸⡟⣿⣿⣿⡏⢕⢰⣿⡇⣵⣕⢕⢕⢿⡇⡕⢕⢕⢱⢄⠀⢸⢕⢕⢕⢕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⣎⠇⢕⢕⣧⣝⡕⢕⢟⢟⢇⢇⣿⣿⢇⢸⣿⣿⣿⣿⣿⢕⢕⡇⢕⢸⡇⢕⢕⢕⣿⣿⣿⣿⣿⣿⣿⢅⢕⢱⣿⣷⣳⡜⡩⢣⢕⢕⢻⡇⡜⣿⣿⣿⣿⡕⢕⢕⢕⢕⢕⢕⡇⢕⠕⣼⣿⣿⣿⣿⣿⣿⣿⣿⣿⢕⢕⢕⢕⢸⣿⣿⣿⡇⢸⢕⢸⢇⣿⣿⣿⡇⢕⢸⣿⡇⢍⢟⢗⣕⣼⣵⢇⢕⢱⣳⢕⠀⢸⢕⢕⢕⢕⢸⣿⣿⣿⣿⣿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⣮⢕⢕⢜⢻⢿⢷⣷⣵⡕⢣⣿⡏⢕⢸⣿⣿⣿⣿⡏⢕⢕⢕⢕⣾⡿⢕⢕⣕⢽⣷⣷⣶⣶⣶⢷⢕⠪⢌⢟⢿⣿⣧⢜⢕⢕⢕⢸⢿⡅⢿⣿⣿⣿⣟⢕⢕⢕⢕⢕⢸⡇⢕⡱⠟⢋⢍⢵⢶⢶⣷⣷⣷⣧⣵⡇⢕⣕⡸⣿⡸⣿⡇⢕⢕⢌⢕⢛⣿⣿⡇⢕⢸⣿⡇⣷⡾⢿⢿⢟⢱⢑⢕⣱⣿⢕⠀⢸⢕⢕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⢸⣿⣿⣿⣷⣕⠜⡕⢕⢕⢜⢝⢕⢸⡿⢱⢕⢸⣿⣿⣿⣿⢕⢕⢕⢕⢕⡿⡿⢧⢕⠝⠟⠛⠛⠛⠛⠛⠃⠱⢜⢕⢕⢕⡌⡻⣷⡕⢕⢕⢕⢼⣧⢔⢟⢿⣿⣿⣇⢕⢅⢕⢕⣿⢕⡕⢔⢕⢕⢕⠕⠒⠚⠋⠙⠙⠛⠛⢕⠕⠿⢷⡝⡸⡎⢕⢕⢕⢕⢕⢕⢹⣿⢕⢕⢸⣿⡇⢕⣕⢕⢕⢕⢎⢕⢕⢝⣿⢕⠀⢸⢕⢕⢕⢕⢸⣿⣿⡿⢇⢕⢕⢕⢕⡕⢕⢕⢕⢕⢹⣿⣿⣿⡿⢕⢕⢕⢕⢕⣕⢕⢕⢕⢕⢕⢄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⢸⣿⣿⣿⣿⣿⣷⣜⢕⢕⢜⢇⢕⢸⡇⣿⢕⢜⣿⢿⣿⡏⢕⢕⢕⢕⢕⢅⠀⠀⠀⢕⢀⢄⢄⠀⠀⠀⠀⠄⠀⠁⠑⠕⢜⢮⣿⣿⣷⣼⣱⣜⢟⢕⢔⢔⢻⣿⣷⡇⣾⢕⣸⣏⣵⢇⢕⠑⠁⢀⠄⠄⠀⠀⠀⠄⢄⢄⢁⢀⠀⠀⠄⢅⢕⢕⢕⢕⢕⢕⢕⢜⣿⢕⢕⣿⣿⡇⢕⢏⢕⢕⢎⢔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⣿⣿⣿⣿⣿⣿⣧⢕⠕⢇⢕⢸⢕⣿⢕⢕⣿⡜⢿⡇⢕⢕⢕⠕⠑⠀⢄⢔⢕⢕⢕⠑⠁⠀⠀⠀⠀⠀⠀⠀⠀⢀⢕⢜⢿⣿⣿⣿⣿⣿⣿⣾⣧⣿⣷⣼⣿⣾⣵⣵⣿⣿⢇⢕⢁⢄⠕⠀⠀⠀⠀⠀⠀⠀⠀⠑⢕⢕⢕⢔⢀⠀⠑⢕⢕⢕⢕⢕⢕⢱⡏⢕⢕⣿⣿⢕⢕⠕⠑⢵⡇⢕⢕⢕⢕⢸⢕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⣿⣿⣿⣿⣿⣿⣿⡿⠀⠀⠀⢕⢜⢸⡟⢕⢕⢸⢕⢜⡇⢕⢕⢕⢄⠀⠀⢕⣱⣵⣵⣇⣴⣴⡤⠀⠀⠀⠀⠀⠀⠀⠁⣧⡱⣾⣿⣿⣿⣿⣿⣿⣿⣿⣿⣿⣿⣿⣿⣿⣿⣿⣿⡵⣱⡇⣱⣴⣦⠄⠀⠀⠀⠀⠀⠀⠀⢱⣧⣵⣕⡕⠀⢀⢕⢕⢕⢱⡕⢕⡼⢇⢕⣸⣿⣿⢕⢄⠀⠀⢸⡇⢕⢕⢕⢕⢸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⣿⣿⠃⠀⠀⠀⢕⢜⢸⡇⢕⢕⢕⢕⢕⢕⢕⢕⢕⢕⢕⢔⢹⣿⣿⣿⡇⠈⠁⠀⠀⠀⠀⠀⠀⠀⠀⠀⣿⣿⣿⣿⣿⣿⣿⣿⣿⣿⣿⣿⣿⣿⣿⣿⣿⣿⣿⣿⣿⣿⣿⠀⠁⠀⠀⠀⠀⠀⠀⠀⠀⠀⢸⣿⣿⣿⢕⣵⡇⢕⢕⢕⣿⡇⢱⡇⣼⢕⢸⣿⣿⢕⠁⠀⠀⠀⠱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⠀⢸⣿⣿⣿⣿⣿⡿⡑⠀⠀⠀⠀⠀⢼⣼⡇⢕⢕⢕⢕⢕⡕⢕⢕⢕⢕⢕⢱⣷⣿⣿⣿⣷⡀⢀⢄⠀⠀⠕⠀⠀⢀⢰⣄⣿⣿⣿⣿⣿⣿⣿⣿⣿⣿⣿⣿⣿⣿⣿⣿⣿⣿⣿⣿⣿⣿⣿⡔⠀⢄⢀⠀⠑⠀⠀⢀⢀⢀⣾⣿⣿⣷⣿⣿⢕⢕⢕⣾⡿⢕⣿⢇⣿⢕⠸⣿⣿⠑⠀⠀⠀⠀⠁⣕⢕⢕⢕⢀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⣿⣿⢟⡵⠀⠀⠀⠀⠀⠁⣟⣿⡇⢕⢕⢕⢕⢕⢻⣷⡕⢕⢕⢕⢸⣿⣿⣿⣿⣿⣷⣔⢃⠔⢕⢔⢕⢕⠀⣠⣾⣿⣿⣿⣿⣿⣿⣿⣿⣿⣿⣿⣿⣿⣿⣿⣿⣿⣿⣿⣿⣿⣿⣿⣿⣔⢂⠕⢕⢕⢕⠕⢁⣨⣾⣿⣿⣿⣿⣿⢇⢕⢕⣾⡟⢕⢱⢎⢕⣿⢕⢕⣿⣿⢀⠀⠀⠀⠀⠀⢸⣧⡕⢕⣸⢕⠀⢸⡇⢕⢕⢕⢸⣿⣿⣇⢕⢕⢕⢜⢻⢿⢟⢕⢕⢕⢕⣼⣿⣿⡇⢕⢕⢕⢸⣿⣿⣿⡇⢕⢕⢕⢕⠀⢸⣿⣿⣿⣧⣕⡕⢕⢕⣕⣕⣵⣥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⣿⣿⢫⣾⠇⠀⠀⠀⠀⠀⠀⣻⣿⢕⢕⢕⢕⡕⢕⢕⢝⢷⣵⡕⢕⢕⣿⣿⣿⣿⣟⢿⣿⣷⣦⣕⣍⣱⣴⣾⣿⣿⣿⣿⣿⣿⣿⣿⣿⣿⣿⣿⣿⣿⣿⣿⣿⣿⣿⣿⣿⣿⣿⣿⣿⣿⣿⣿⣦⣵⣾⣧⣴⣾⢿⢟⣿⣿⣿⣿⢏⢕⢱⣾⢏⡕⢕⡅⢕⢕⣿⢕⢕⣿⣿⡕⠀⠀⠀⠀⠀⠀⢝⣾⣕⢿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⣿⣿⣿⢕⠀⢸⣿⣿⣣⣿⢇⠀⠀⠀⠀⠀⠀⠀⣥⡷⢕⢕⢕⢕⢇⢕⢕⢕⢕⢝⢻⣇⢕⣿⣿⣿⣿⢝⡵⢕⢁⣍⣍⣩⣵⣷⣿⣿⣿⣿⣿⣿⣿⣿⣿⣿⣿⣿⣿⣿⣿⣿⣿⣿⣿⣿⣿⣿⣿⣿⣿⣿⣿⣿⣿⣷⣵⣍⣅⣅⠰⢅⢄⢝⢿⣿⢏⢕⢱⡿⢕⡕⢕⢱⢇⢕⢕⣿⢕⢕⢸⣿⡇⠀⠀⠀⠀⠀⠀⠑⢜⢻⣧⢕⠀⢸⣷⣷⣷⣷⣾⣿⣿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⣿⣿⣿⣿⢕⠀⢸⡿⣱⡿⢏⠀⠀⠀⠀⠀⠀⠀⢕⢹⢗⢕⢕⢕⢕⠱⢕⢕⢕⢕⢕⢕⢕⢕⢹⣿⢽⢏⢿⢇⢕⢜⢕⢏⠏⢜⢱⢝⢽⣿⣿⣿⣿⣿⣿⣿⣿⣿⣿⣿⣿⣿⣿⣿⣿⣿⣿⣿⣿⣿⣿⣿⣿⣿⣿⣏⢗⢎⢌⢁⡑⢑⢅⢎⡛⢵⢏⢕⡵⢇⢕⡵⢕⢕⣿⢕⢕⢕⣿⢕⢕⢸⣿⡇⠀⠀⠀⠀⠀⠀⠀⢕⢕⢻⣷⡄⢨⣿⣿⣿⣿⣿⣿⣿⣿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⠀⢸⣱⢝⢕⢕⠀⠀⠀⠀⠀⠀⠀⢕⢵⡕⢕⢱⢕⢕⢕⢇⢕⢕⢕⢕⢕⢕⢕⢍⣿⡫⢕⢕⢕⢕⢕⢕⢕⢕⢕⢕⠀⢸⣿⣿⣿⣿⣿⣿⣿⣿⣿⣿⣿⣏⢕⣾⣿⣿⣿⣿⣿⣿⣿⣿⣿⣿⣿⣿⡇⢄⢕⢕⢕⢕⢕⢕⢕⡄⢕⢕⡕⢕⢕⡔⢕⢕⢸⡇⢕⢕⢕⣿⢕⢕⢜⣿⡇⠀⠀⠀⠀⠀⠀⠀⢕⢕⢕⢜⢻⣜⢿⣿⣿⣿⣿⣿⣿⣿⣿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⣿⣿⣿⣿⣿⣿⢕⠀⣱⢏⢕⢕⢱⢕⢀⠀⠀⠀⢀⡄⢜⢕⢕⢕⢱⡝⢕⢕⢕⢕⢕⢕⢕⠕⢕⣸⣇⢿⣯⡕⢕⢕⢕⢕⢕⢕⠕⠕⠑⢁⣿⣿⣿⣿⣿⣿⣿⣿⣿⣿⣿⣿⣿⣾⣿⣿⣿⣿⣿⣿⣿⣿⣿⣿⣿⣿⣿⣿⣔⣥⡑⢕⢕⢕⢕⢕⣱⣵⡟⢕⢑⢎⢕⢕⢕⣿⢕⢕⢕⢕⢸⡇⢕⢕⣿⡇⣄⡄⡀⠀⠀⢔⢔⢜⢱⡕⠕⢕⢹⣮⠉⠉⠉⠉⠉⠉⠉⠉⠉⣿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⢔⣿⣿⣿⣿⣿⣿⣿⣿⣿⣿⣿⣿⣿⣿⣿⣿⣿⣿⣿⣿⣿⣿⣿⣿⣿⣿⢕⣱⢏⢕⡕⢑⡇⢕⢕⢕⣸⣿⣿⡇⢕⢕⢕⢕⢕⡺⢕⢕⢕⢕⢕⢕⢕⢕⢕⢟⢏⢜⣿⣧⣼⣱⣇⣥⣥⣶⣶⣿⣿⣿⣿⣿⣿⣿⣿⣿⣿⣿⣿⣿⣿⣿⣿⣿⣿⣿⣿⣿⣿⣿⣿⣿⣿⣿⣿⣿⣿⣿⣿⣿⣯⣱⡵⣱⣵⣾⣿⢟⢕⢕⢕⢕⢕⢕⣸⣿⢃⠕⢕⢕⢸⡇⢕⢕⢻⡇⣿⣿⣿⠀⠀⠕⢕⢕⢕⢷⡕⠁⢕⢜⢧⠀⠀⠀⠀⠀⠀⠀⠀⣿⣿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⣿⣿⣿⣿⣿⣿⣿⢱⢇⢕⣱⢇⣾⢕⢕⢕⢱⣿⣿⣿⡇⢕⢕⢕⢕⢕⡇⢕⢕⢕⢕⢕⢕⢕⢕⢕⢕⢕⢕⢜⢿⣿⣿⣿⣿⣿⣿⣿⣿⣿⣿⣿⣿⣿⣿⣿⣿⣿⣿⣿⣿⣿⣿⣿⣿⣿⣿⣿⣿⣿⣿⣿⣿⣿⣿⣿⣿⣿⣿⣿⣿⣿⣿⣿⣿⣿⡿⡇⢕⢕⢕⢕⢕⢕⢕⣿⡧⢕⢜⢕⢕⢕⣷⢕⢕⢸⢕⢝⢹⣿⠀⠀⠀⢕⢕⢕⢜⣷⡔⠀⠕⢜⢵⠀⠀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⣿⡇⢇⢕⢱⡟⣼⡏⢕⢕⢕⣼⣿⣿⣿⡇⢕⢕⢕⢕⢔⢜⢕⢕⢕⢕⢕⢕⢕⢕⢕⢕⢕⢕⢕⢜⢿⣿⣿⣿⣿⣿⣿⣿⣿⣿⣿⣿⣿⣿⡟⢿⣿⣿⣿⣿⣿⣿⣿⣿⣿⣿⣿⣿⣿⣿⣿⠟⣿⣿⣿⣿⣿⣿⣿⣿⣿⣿⣿⣟⣽⣵⢞⢕⢕⢕⢕⢕⢕⣸⡿⢕⡅⢇⢕⢕⢕⢸⢕⢕⢸⢕⢕⢸⣿⠀⠀⠀⠀⢕⢕⢕⢹⣷⠀⠀⠕⢕⢕⠀⠀⠀⠀⠀⠀⣿⣿⣿⣿⣿⣿⣿⣿⣿⣿⣿⣿⣿⣿⣿⣿⢕⡕⢇⢸⡇⢕⣿⢕⢕⣿⡇⢸⣿⢕⢕⣵⣵⣵⣵⣼⣿⣵⣵⣵⡇⢕⢕⢄⢕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⣿⡸⢕⠕⢸⢇⣿⡇⢕⢕⢱⣿⣿⣿⣿⡇⢕⢕⢕⢕⢕⡳⡕⢕⢕⢕⢕⢕⢕⢕⢕⢕⢕⢕⢕⢕⢕⢻⣿⣿⣿⣿⣿⣿⣿⣿⣿⣿⣿⣿⢕⠀⠁⢜⢝⢕⢕⢕⢕⢕⢕⢕⢕⢜⢝⠁⠁⠀⢸⣿⣿⣿⣿⣿⣿⣿⣿⣿⣿⣿⡿⢏⢕⢕⢕⢕⢕⢕⢕⣿⢧⣏⡕⢕⢕⢕⢕⢕⡇⢕⢜⢕⢕⢸⣿⠀⠀⠀⠀⠀⢕⢕⢔⢿⡇⠀⠀⠑⢜⢆⠀⠀⠀⠀⠀⣿⣿⣿⣿⣿⣿⣿⣿⣿⡿⢿⢿⢿⢿⢿⣿⡕⢑⢕⢝⢕⢜⢝⢜⢕⢝⢕⢜⢝⢕⢕⢹⣝⣝⣝⣹⣿⣽⣽⣵⡕⢕⢕⢕⢕⢄⢕⢕⢕⢕⢕⢕⢕⢔⠀</a:t>
            </a:r>
            <a:br/>
            <a:r>
              <a:t>⢕⢕⢕⢕⢕⢕⢕⢕⢕⢕⢕⢕⢕⢕⢸⣿⢕⣿⣯⣽⣽⣿⡇⢸⣿⢕⠁⠐⢀⠀⠀⠅⠀⠀⠀⠄⠀⠀⠀⠀⢿⢿⢿⢿⢿⢿⢿⢿⢿⢿⢿⢿⢿⢿⢿⢿⢿⢿⢿⢿⢿⢇⢇⢕⠀⢜⢰⣟⢕⢕⢕⢾⢻⢟⢏⢝⢕⢕⢕⢕⢸⢕⢘⣇⢕⢕⢕⢕⢘⡕⢕⢕⠕⢕⢕⢕⢕⢕⢕⢜⢻⣿⣿⣿⣿⣿⣿⣿⣿⣿⣿⣧⡔⢕⢕⢕⢕⢕⢕⢕⢕⢕⢕⢕⢕⢕⢔⢕⣰⣾⣿⣿⣿⣿⣿⣿⣿⣿⣿⡿⢏⢕⢕⢕⢕⢕⢕⢕⢕⣼⡏⣼⡝⢕⢕⢕⢕⢕⢕⢕⢕⢕⢕⢕⡜⣟⢄⠄⠄⠄⠄⠕⢕⢕⢸⣿⠀⠀⠄⠕⢌⢄⠄⠄⠄⠄⢏⢟⢟⢟⢟⢟⢋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⢸⢕⠀⠀⠀⢸⡏⢕⢕⢱⡴⡕⢕⣳⢣⢕⢕⢕⢕⢕⢕⢕⠣⡕⢕⢕⢕⢕⢕⢕⢕⢕⢕⢕⢕⢕⢕⢕⢕⢕⢜⢝⢿⣿⣿⣿⣿⣿⣿⣿⣿⣿⣷⣵⣜⣕⢕⣕⣕⢕⢕⢕⡕⣝⣕⣵⣾⣿⣿⣿⣿⣿⣿⣿⣿⡿⢟⢝⢕⢕⢕⢕⢕⢕⢕⢕⢕⢱⡿⢕⣿⢇⢕⢕⢕⢕⢕⢕⢕⢕⢕⢕⢜⢟⣿⣵⣧⢔⢄⢁⠀⢕⢕⢜⣿⡕⠀⢀⢀⢕⢱⢀⢀⢀⢀⢸⣿⣿⣷⣾⣿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⣷⣷⣷⣷⣷⣷⣷⡗⡇⢱⡷⠗⢕⢸⡇⢕⢕⡡⣿⢕⢝⢕⢱⣵⢕⢕⢕⢕⢕⢕⢜⡕⢕⢕⢕⢕⢕⢜⢕⢕⢕⢕⢕⢕⢕⢕⢕⢕⢕⢕⢕⢕⢝⢻⢿⣿⣿⣿⣿⣿⣿⣿⣿⣿⣿⣿⣿⣿⣿⣿⣿⣿⣿⣿⣿⣿⣿⣿⣿⣿⢿⢟⢕⢕⢕⢕⢕⢕⢕⢕⢕⢕⢕⢕⢕⡾⢕⢨⢇⢕⢕⢕⢕⢕⢕⢕⢕⢕⢕⢕⣼⣕⢜⢹⢯⣾⣷⡧⠧⢅⢕⢕⢸⢇⠀⠕⠝⠕⢕⡕⠕⠑⠑⠜⠝⢟⢛⢿⢿⢑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⣿⣿⣿⣿⣿⣿⣿⣿⣿⡇⢕⢜⢑⢜⡵⢸⡇⢕⢕⢝⢕⣱⣵⣽⣿⣿⡕⢕⢕⢕⢕⢕⢕⢕⢕⢕⢕⢕⢕⢕⢕⢣⡕⢕⢕⢕⢕⢕⢕⢕⢕⢕⢕⢕⢕⢕⢕⢔⢝⢻⢿⣿⣿⣿⣿⣿⣿⣿⣿⣿⣿⣿⣿⣿⣿⣿⣿⣿⢿⢟⢝⢕⢕⢕⢕⢕⢕⢕⢕⢕⢕⢕⢕⢕⢕⢕⢱⢇⢕⢯⣿⢕⢕⢕⡕⢕⢕⢕⢕⢕⢕⠕⣿⣿⣿⣵⢕⢝⢟⢕⢕⢕⢕⢕⢕⡇⢄⠀⠀⠀⠁⢕⠀⠀⠀⠀⠀⠀⠕⢻⣿⣿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⠀⢕⣿⣿⣿⣿⣿⣿⣿⣿⣿⣿⣿⣿⢟⢕⢕⢕⢔⢕⢕⢸⡇⢕⢕⣾⣿⣿⣿⣿⢿⢟⢕⠕⢕⢕⢕⢕⢕⢕⢕⢕⢕⢕⢕⢕⢕⢕⢕⢕⢕⢕⢕⢕⢕⢕⢕⢕⢕⢕⢕⢕⢕⢕⢕⢕⢕⢕⢝⢟⢿⣿⣿⣿⣿⣿⣿⣿⣿⡿⢟⢏⢝⢕⢕⢕⢕⢕⢕⢕⢕⢕⢕⢕⢕⢕⢕⢕⢕⢕⢕⢱⢏⢕⢸⣿⣿⢕⢕⢕⢳⢕⢕⢕⢕⢕⢕⢕⢜⢿⣿⣿⣿⣷⣧⣵⣷⣿⠇⢕⢑⡗⢰⢱⢄⠀⠀⢕⠀⠀⠀⠀⠀⠀⠀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⢕⢕⢕⢕⢹⣿⣿⣿⣿⣿⡿⢏⢕⢕⢕⢕⢁⢔⢕⢕⢕⡇⢕⢕⢿⢿⢟⢏⢕⢕⢕⢕⢕⠕⢁⢕⢕⢕⢕⢕⢕⢕⢕⢕⢕⢕⢕⢕⢕⢕⢕⠕⢕⢕⢕⢕⢕⢕⢕⢕⢕⢕⢕⢕⢕⢕⢕⢕⢕⢕⢕⢝⢝⢟⢿⢟⢏⢕⢕⢕⢕⢕⢕⢕⢕⢕⢕⢕⢕⢕⢕⢕⢕⢑⢕⢕⢕⢕⢕⢕⢞⢕⢱⣿⣿⣿⢕⢕⢕⢻⡕⢕⢕⢕⢕⠕⢅⢕⢕⢝⢟⢿⣿⣿⣿⢿⢕⢕⢕⢕⢕⠕⢜⢕⢕⢄⠁⢀⠀⠀⠀⠀⠀⠀⢸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⢟⢏⢕⢕⢕⢕⢕⠕⢕⢕⢕⢕⢕⢱⢕⢕⢕⢕⢕⢕⢕⢕⢕⢕⢕⢔⠐⢕⢕⢕⡕⢑⢕⢕⢕⢕⢕⢕⢕⢕⢕⢕⢕⢕⢕⢕⢕⢕⢕⢕⢕⢕⢕⢕⢕⢕⢕⢕⢕⢕⢕⢕⢕⢕⢕⢕⢕⢕⢕⢕⢕⣑⣵⢕⢕⢕⢕⢕⢕⢕⢕⢕⢕⢕⢕⢕⢑⢕⢕⢕⢕⢜⢕⢅⢸⣿⣿⣿⢕⢕⢕⢸⢇⢕⢕⢕⠁⠀⢕⢕⢅⢅⢕⢕⢕⢕⢕⢕⢕⢕⢕⢕⢕⠐⠁⢕⢕⢕⢕⢕⢀⠀⠀⠀⠀⢄⣸⣿⣿⣿⣿⡇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⢟⢕⢕⢕⢕⢕⢕⢕⣷⢔⢕⢕⠑⠁⠁⠁⢕⢕⢕⢕⢕⢕⢕⢕⢕⢕⢕⢕⢕⠀⢕⣾⣧⢔⢕⡑⢕⢕⢕⢕⢕⢕⢕⢕⢕⢕⢕⢕⢕⢕⢕⢕⢕⢕⢕⢕⢕⠑⠁⢅⢕⢕⢕⢕⢕⢕⢕⢕⢕⢕⣕⣵⣾⣿⣿⢕⢕⢀⠁⠑⢕⢕⢕⢕⢕⢕⢕⢕⢕⢕⢕⢕⢘⢕⢕⢕⢕⣿⣿⡏⢕⢕⢕⢔⢕⢕⢕⢕⠀⢕⢕⢕⢕⢕⢕⢕⢕⢕⠑⠑⠑⢕⢕⢕⠕⠀⠀⢕⢕⢕⢕⠕⢕⢔⢀⢀⣠⣵⣿⣿⣿⣿⣿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⠀⢕⢕⢕⢕⢕⠕⢜⢕⢕⢕⢵⣧⢕⢕⢕⢸⣿⣿⣿⣧⣔⣄⣄⣄⣱⠕⢕⢕⢕⢕⢕⢕⢕⢕⢕⢕⢕⢱⣕⣿⣿⡱⠸⣎⣇⢕⢕⢕⢕⢕⢕⢕⢕⢕⢕⢕⢕⢕⢕⢔⢔⣶⠶⠂⠀⠀⢄⢕⢕⢕⢕⢑⣵⣵⣷⣷⣾⣿⣿⣿⣿⣿⣿⢕⢕⢕⢀⠀⠀⠑⠕⢕⢔⢕⢕⢕⢕⢕⢕⢕⢕⢕⢕⢔⢱⠸⣿⢕⢕⢕⢕⢕⢕⢕⢕⠑⢄⢕⢕⢕⢕⢕⢕⢕⢕⠑⠀⠀⠀⠑⠁⠀⢁⣑⣅⡄⢕⢕⢕⢕⢱⡕⢕⢜⢻⣿⣿⣿⣿⣿⣿⣇⢕⢕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⠀⢕⢕⢕⢕⢕⢕⢕⢕⢕⢕⢕⢕⣿⡇⢕⢕⢸⣿⣿⣿⣿⣿⣿⣿⣿⣿⡇⢕⢕⢕⢕⢕⢕⠕⢕⢕⠑⢅⣿⣿⣿⣿⡇⢰⣾⡎⡇⢕⢕⢕⢕⢕⢕⢕⢕⢕⢕⢕⢕⢕⠑⠈⠀⠀⠀⠀⢄⢕⢕⢕⢕⢰⣿⣿⣿⣿⣿⣿⣿⣿⣿⣿⣿⣿⢕⢕⢕⢕⠄⠀⠀⠀⠀⠁⠑⢕⢕⢕⢕⢕⢕⢕⢕⢕⢕⢕⢜⠏⠕⠑⠕⠕⢕⢕⢕⠑⢄⢕⢕⠕⢕⢕⢕⢕⢕⢕⢔⣶⡖⢆⠀⠐⠐⠘⠙⠙⠁⢕⢕⢕⢕⠘⠙⠑⠕⢕⢝⢻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⡕⠀⢸⣿⣿⣿⣿⣿⣿⣿⣿⣿⣿⡅⢕⢕⢕⢕⢕⠀⠁⢕⠀⢸⣿⣿⣿⣿⡇⡕⣿⢿⡏⢕⢕⢕⢕⢕⢕⢕⢕⢕⢕⠑⠁⠀⠀⠀⠀⠀⠀⠀⢕⢕⢕⢕⢕⣿⣿⣿⣿⣿⣿⣿⣿⣿⣿⣿⣿⣿⢕⢕⢕⢕⢀⠀⠀⠀⠀⠀⠀⠀⠁⠕⢕⢕⢕⢕⢕⢕⢕⠕⢀⢄⢄⢔⢄⢄⠁⠕⠕⢄⢕⠕⠁⠀⢕⢕⢕⢕⢕⠑⣼⣿⣷⡕⠑⣕⣕⣄⡀⠀⠀⠕⢑⢕⢕⠀⣀⣀⣐⣅⡕⢜⢿⣿⣾⣽⣟⡿⣿⣿⣿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⠀⢕⢕⢕⢕⢕⢕⢕⢕⢕⢕⢕⢕⣿⣿⣿⣆⠁⢻⣿⣿⣿⣿⣿⣿⣿⣿⣿⣧⢕⢕⢕⢕⢕⠀⠀⢱⢑⢸⣿⣿⣿⣿⡇⢕⣿⣾⢿⢕⢕⢕⢕⢕⢕⢕⢕⢕⠀⠀⠀⠀⠀⠀⠀⠀⠀⠀⢕⢕⢕⢕⢰⣿⣿⣿⣿⣿⣿⣿⣿⣿⣿⣿⣿⣿⢕⢕⢕⢕⢕⠀⠀⠀⠀⠀⠀⠀⠀⠀⠁⢕⢕⢕⠕⠑⠑⠀⠁⠕⢕⠕⠕⠁⠀⢄⠀⠁⠄⢕⠀⠀⢕⢕⢕⢕⢕⢱⣿⣿⡿⠃⢀⢻⣿⣿⡷⠐⣠⡔⠁⣵⣵⣴⣿⣿⣿⣿⣷⣕⢕⢿⣿⣿⣿⣿⣷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⣿⣧⡅⢻⣿⣿⣿⣿⣿⣿⣿⣿⣿⣧⢕⢕⢕⢕⢄⠀⢸⣧⡜⢿⣟⣟⣟⢇⡕⣿⡟⢸⢕⢕⢕⢕⢕⢕⢕⢕⠕⠀⠀⠀⠀⠀⠀⠀⠀⠀⠀⢕⢕⢕⢕⢸⣿⣿⣿⣿⣿⣿⣿⣿⣿⣿⣿⣿⡿⢕⢕⢕⢕⢕⠀⠀⠀⠀⠀⠀⠀⠀⠀⠀⠁⢕⢑⠀⢄⢄⢄⠄⢀⠀⠀⠀⢄⡱⢵⢕⠀⢔⢕⠀⠄⢕⢕⢕⢕⢕⣿⣿⣿⡇⢕⢕⢕⣿⢟⣡⣾⣿⡇⠀⣿⣿⣿⣿⣿⣿⣿⣿⣿⡇⢜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⢄⢕⢕⢕⢕⢕⢕⢕⢕⢕⣿⣿⣿⣿⣿⣿⣧⣿⣿⣿⣿⣿⣿⣿⣿⣿⣿⣧⣕⡕⢕⢕⢄⣱⣽⣷⣿⣿⣿⣏⢕⢕⣿⣷⢔⡜⢕⢕⢕⢕⢕⢕⢕⠀⠀⠀⠀⠀⠀⠀⠀⠀⠀⠀⢕⢕⢕⢕⢸⣿⣿⣿⣿⣿⣿⣿⣿⣿⣿⣿⢟⢕⢕⢕⢕⢕⠕⠀⠀⠀⠀⠀⠀⠀⠀⠀⠀⠀⢕⢕⠀⢕⢕⢕⠕⠀⢀⢄⢀⠁⠑⠣⠕⠀⠘⠙⠁⠀⠁⠁⠁⠁⠈⠛⠿⢿⡇⠁⠐⢕⣿⣾⣿⣿⣿⢇⠀⢿⣿⣿⣿⣿⣿⣿⣿⣿⣿⢕⢹⡇⢕⢕⢕⢸⢹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⠕⢑⢕⢅⢕⢕⢕⢕⢕⢕⢕⢕⢕⢕⠀⠀⠀⠀⠀⠀⢕⢕⢕⢕⢕⢕⢕⢕⢕⢕⢿⢿⢿⢿⢿⢿⢿⢿⢿⢿⢿⢿⢟⢟⢟⢟⢟⢟⢟⢟⢟⣵⣿⣿⣿⣿⣿⣿⣿⣿⢱⢕⣿⢇⢕⢕⢕⢕⢕⢕⢕⢕⠕⠀⠀⠀⠀⠀⠀⠀⠀⠀⠀⠀⠕⢕⢕⢕⢞⣻⣿⣿⣿⣿⣿⣿⣿⣿⣿⡿⢗⢕⢕⢕⢕⢕⠀⠀⠀⠀⠀⠀⠀⠀⠀⠀⠀⠀⢕⢕⢄⠁⠑⠑⠀⠀⠑⠁⠁⠀⠀⠀⠀⠀⠀⠀⠀⠀⠀⠀⠀⠀⠀⠀⠀⠀⠀⠀⢀⢀⢄⢈⠙⢟⢏⠀⠀⠈⢟⢟⢟⢟⢟⢟⢟⢟⢟⢕⢜⢻⢕⢕⢕⢜⢺⡇⢕⢘⡝⣿⣿⣿⣿⣿⣿⣿⣿⣷⣯⣟⣿⢿⣿⣿⡇⢕⣕⣕⡕⢻⣿⣿⣿⣿⣿⣿⣿⣿⣿⣿⣿⣿⣿⣿⣿⠀</a:t>
            </a:r>
            <a:br/>
            <a:r>
              <a:t>⢕⢕⢕⢕⢕⢕⢕⢕⢕⢕⢕⢕⢕⢕⢕⢕⢕⢕⢸⣿⣿⢕⢑⢅⢔⢕⢕⢕⢕⢕⢕⢕⢕⢕⢕⢕⢕⢕⢕⠀⠀⠀⠀⠀⠀⢕⢕⢕⢕⢕⢕⢕⢕⢕⢕⢕⢕⢕⢕⢕⢕⢕⢕⢕⢕⢕⢕⢕⢕⢕⢕⢕⢕⢕⣱⣿⣿⣿⣿⣿⣿⣿⣿⣿⡟⢕⢸⣿⢇⢕⡕⢕⢕⢕⢕⢕⢕⠀⠀⠀⠀⠀⠀⠀⠀⠀⠀⠀⠀⠀⢕⢕⢕⢊⣽⣿⣿⣿⣿⣿⣿⣿⣿⣿⢙⡔⢑⢕⢕⢕⢕⠀⠀⠀⠀⠀⠀⠀⠀⠀⠀⠀⠀⠀⢕⢕⢔⢔⢕⠀⠀⠀⠀⠀⠀⠀⠀⠀⠀⠀⠀⠀⠀⠀⠀⠀⠀⠀⠀⠀⠀⠁⠑⢕⢕⢕⢕⢔⢄⢀⠀⠀⠀⢕⢕⢕⢕⢕⢕⢕⢕⢕⢕⢕⢸⢕⢕⢕⢕⢸⡇⢀⢸⡇⣿⣿⣿⡝⢟⠻⢿⣿⣿⣿⣿⣿⣿⣷⣽⣇⢕⣿⣿⢇⢸⣿⣿⣿⣿⣿⣿⣿⣿⣿⣿⣿⣿⣿⣿⣿⠀</a:t>
            </a:r>
            <a:br/>
            <a:r>
              <a:t>⢕⢕⢕⢕⢕⢕⢕⢕⢕⢕⢕⢕⢕⢕⢕⢕⢕⢕⢸⣿⡿⢕⢕⢕⡕⢕⢕⢕⢕⢕⢕⢕⢕⢕⢕⢕⢕⢕⢕⠀⠀⠀⠀⠀⠀⢕⢕⢕⢕⢕⢕⢕⢕⢕⢕⢕⢕⢕⢕⢕⢕⢕⢕⢕⢕⢕⢕⢕⢕⢕⢕⢕⢕⣱⣿⣿⣿⣿⣿⣿⣿⣿⣿⣿⢇⢕⢸⡯⢕⢕⢕⢕⢕⢕⢕⢕⢕⠀⠀⠀⠀⠀⠀⠀⠀⠀⠀⠀⠀⠀⠈⣿⣿⣿⣿⣿⣿⣿⣿⣿⣿⣿⣿⣿⣶⣿⣿⣿⣿⡿⠁⠀⠀⠀⠀⠀⠀⠀⠀⠀⠀⠀⠀⠀⢕⢕⢕⢕⠕⠀⠀⠀⠀⠀⠀⠀⠀⠀⠀⠀⠀⠀⠀⠀⠀⠀⠀⠀⠀⠀⠀⠀⠀⠀⠁⠁⠑⠑⠁⠁⠀⠀⠀⠕⠕⢕⢕⢕⢕⢕⢕⢕⢕⢕⢸⢕⢕⢕⢕⢸⣿⣷⣺⣷⣿⣿⣿⣇⡕⠀⢕⢜⢝⢻⢿⣿⣿⣿⣿⣿⢕⣿⣿⢕⣜⡿⣿⣿⣿⣿⣿⣿⣿⣿⣿⣿⣿⣿⣿⣿⠀</a:t>
            </a:r>
            <a:br/>
            <a:r>
              <a:t>⢕⢕⢕⢕⢕⢕⢕⢕⢕⢕⢕⢕⢕⢕⢕⢕⢕⢕⢜⣿⡇⢕⢕⢕⢕⢕⢕⢕⢕⢕⢕⢕⢕⢕⢕⢕⢕⢕⢕⢀⢄⢀⢄⢄⢔⢕⢕⢕⢕⢕⢕⢕⢕⢕⢕⢕⢕⢕⢕⢕⢕⢕⢕⢕⢕⢕⢕⢕⢕⢕⢕⢕⣱⣿⣿⣿⣿⣿⣿⣿⣿⣿⣿⡟⢕⢕⡺⢇⢕⢕⢕⢕⢕⢕⢕⢕⠁⠀⠀⠀⠀⠀⠀⠀⠀⠀⠀⠀⠀⠀⠀⠜⢿⣿⣿⣿⣿⣿⣿⣿⣿⣿⣿⣿⣿⣿⣿⡟⢓⠕⠀⠀⠀⠀⠀⠀⠀⠀⠀⠀⠀⠀⠀⠀⠑⠕⠑⠀⠀⠀⠀⠀⠀⠀⠀⠀⠀⠀⠀⠀⠀⠀⠀⠀⠀⠀⠀⠀⠀⠀⠀⠀⠀⠀⠀⠀⠀⠀⠀⠀⠀⠀⠀⠀⠀⠀⠑⠕⢕⢕⢕⢕⢕⢕⢸⢕⢕⢕⢕⢸⣿⣿⡟⢟⣿⣿⣿⣿⡇⢄⠱⠕⢕⢕⢕⢕⢝⢝⢟⢿⢕⣿⣿⢕⣿⣿⣷⣾⣽⣟⡿⣿⣿⣿⣿⣿⣿⣿⣿⣿⠀</a:t>
            </a:r>
            <a:br/>
            <a:r>
              <a:t>⢕⢕⢕⢕⢕⢕⢕⢕⢕⢕⢕⢕⢕⢕⢕⢕⢕⢕⢕⣝⣕⢕⢕⢕⢕⢕⢕⢕⢕⠑⠁⠁⠁⢕⢕⢕⢕⢕⢕⢕⢕⢕⢕⢕⠑⠁⢑⢕⣕⣱⣵⣵⣵⣵⣵⣕⡕⢕⢕⢕⢕⢕⢕⢕⢕⢕⢕⢕⢕⢕⢕⢱⣿⣿⣿⣿⣿⣿⣿⣿⣿⣿⡟⢕⢕⢰⢕⢕⢕⢕⢕⢕⢕⢕⢕⢕⠀⠀⠀⠀⠀⠀⠀⠀⠀⠀⠀⠀⠀⠀⠀⠀⢕⠝⡽⣿⣿⣿⣿⣿⣿⣿⣿⣿⣿⣿⣟⢇⢕⠀⠀⠀⠀⠀⠀⠀⠀⠀⠀⠀⠀⠀⠀⠀⠀⠀⠀⠀⠀⠀⠀⠀⠀⠀⠀⠀⠀⠀⠀⠀⠀⠀⠀⠀⠀⠀⠀⠀⠀⠀⠀⠀⠀⠀⠀⠀⠀⠀⠀⠀⠀⠀⠀⠀⠀⠀⠀⠀⠁⠕⢕⢕⢕⢕⢸⢕⢕⢕⢕⢜⢻⢿⢇⢕⣿⣿⡿⢿⢇⢕⢸⣿⡷⢕⢕⢕⢕⢕⢕⢕⢕⣧⣷⢕⢸⣿⣿⣿⣿⣿⣿⣷⣮⣽⣻⡿⣿⣿⣿⣿⠀</a:t>
            </a:r>
            <a:br/>
            <a:r>
              <a:t>⢕⢕⢕⢕⢕⢕⢕⢕⢕⢕⢕⢕⢕⢕⢕⢕⢕⢕⢸⢿⢿⢕⢕⢕⢕⢕⢕⢕⢕⠀⠀⠀⠀⠁⢕⢕⢕⢕⢕⢕⠕⠑⠁⠀⣀⣤⣶⣿⣿⣿⣿⣿⡿⢿⢟⢟⢟⢳⢧⢕⢕⢕⢕⢕⢕⢕⢕⢕⢕⢕⢕⣾⣿⣿⣿⣿⣿⣿⣿⣿⣿⣿⢇⢸⢕⡜⢕⢕⢕⢕⢕⢕⢕⢕⢕⢕⠀⠀⠀⠀⠀⠀⠀⠀⠀⠀⠀⠀⠀⠀⠀⠀⠁⢅⣹⣿⣿⣿⣿⣿⣿⣿⣿⣿⣿⣿⡯⠇⠁⠀⠀⠀⠀⠀⠀⠀⠀⠀⠀⠀⠀⠀⠀⠀⠀⠀⠀⠀⠀⠀⠀⠀⠀⠀⠀⠀⠀⠀⠀⠀⠀⠀⠀⠀⠀⠀⠀⠀⠀⠀⠀⠀⠀⠀⠀⠀⠀⠀⠀⠀⠀⠀⠀⠀⠀⠀⠀⠀⠀⠀⠁⢕⠕⠕⢸⢕⢕⢕⢕⢕⢕⢕⢕⢕⢿⣿⡇⢕⢕⢕⢸⣿⢕⠕⢕⢕⢕⢕⢕⢕⢕⢝⢝⢕⢌⠙⠻⠿⣿⣿⣿⣿⣿⣿⣿⣿⣿⣿⣿⣿⠀</a:t>
            </a:r>
            <a:br/>
            <a:r>
              <a:t>⢕⢕⢕⢕⢕⢕⢕⢕⢕⢕⢕⢕⢕⢕⢕⢕⢕⢕⢕⢕⢕⢑⠑⠁⠀⠕⢕⢕⠕⠀⠀⠀⠀⠀⠁⢕⢕⢕⢕⢁⣄⣴⣶⣿⣿⣿⡿⢿⢟⢝⢕⠕⠕⠕⠕⠕⢕⢕⢕⢕⢕⢕⢕⢕⢕⢕⢕⢕⢕⢕⣼⣿⣿⣿⣿⣿⣿⣿⣿⣿⣿⡿⢕⣾⣟⢇⢕⢕⢕⢕⢕⢕⢕⢕⢕⠑⠀⠀⠀⠀⠀⠀⠀⠀⠀⠀⠀⠀⠀⠀⠀⠀⠀⠑⢘⢿⣿⣿⣿⣿⣿⣿⣿⣿⠟⠋⠀⠀⠀⠀⠀⠀⠀⠀⠀⠀⠀⠀⠀⠀⠀⠀⠀⠀⠀⠀⠀⠀⠀⠀⠀⠀⠀⠀⠀⠀⠀⠀⠀⠀⠀⠀⠀⠀⠀⠀⠀⠀⠀⠀⠀⠀⠀⠀⠀⠀⠀⠀⠀⠀⠀⠀⠀⠀⠀⠀⠀⠀⠀⠀⠀⠁⠻⣶⣼⡕⢕⢕⢕⢕⢕⢕⢕⢕⢕⢕⢕⢕⢕⢕⢸⢇⠀⠀⠀⢁⢕⢕⢕⢕⢕⢕⢕⢕⠕⢄⢔⢕⢕⢝⢟⢿⣿⣿⣿⣿⣿⣿⣿⣿⠀</a:t>
            </a:r>
            <a:br/>
            <a:r>
              <a:t>⢕⢕⢕⢕⢕⢕⢕⢕⢕⢕⢕⢕⢕⢕⢕⢕⢕⢕⢕⢕⢕⢕⢀⠀⠀⠀⠀⠀⠀⢄⢀⢀⠀⠀⠀⠁⢕⣱⣾⣿⣿⣿⡿⢟⢏⢕⢕⢕⢕⢕⢕⠀⠀⠀⠀⠀⠀⠀⠁⠑⠑⠕⢕⠑⠑⠑⠑⠕⠕⢱⣿⣿⣿⣿⣿⣿⣿⣿⣿⣿⣿⢇⣰⣿⡟⢕⢕⢕⢕⢕⢕⢕⢕⢕⢕⠀⠀⠀⠀⠀⠀⠀⠀⠀⠀⠀⠀⠀⠀⠀⠀⠀⠀⠀⠑⢌⢻⣿⣿⣿⣿⡿⠋⠁⠀⠀⠀⠀⠀⠀⠀⠀⠀⠀⠀⠀⠀⠀⠀⠀⠀⠀⠀⠀⠀⠀⠀⠀⠀⠀⠀⠀⠀⠀⠀⠀⠀⠀⠀⠀⠀⠀⠀⠀⠀⠀⠀⠀⠀⠀⠀⠀⠀⠀⠀⠀⠀⠀⠀⠀⠀⠀⠀⠀⠀⠀⠀⠀⠀⠀⠀⠀⠀⠘⢿⣿⣷⣧⣕⢕⢕⢕⢕⢕⢕⢕⢕⢕⢕⢕⢕⠀⠀⠀⠀⢕⢕⢕⢕⢕⠑⠑⠕⢑⢕⢕⢕⢕⢕⢕⢕⢕⢕⢝⢟⢻⣿⣿⣿⣿⠀</a:t>
            </a:r>
            <a:br/>
            <a:r>
              <a:t>⢕⢕⢕⢕⢕⢕⢕⢕⢕⢕⢕⢕⢕⢕⢕⢕⢕⢕⢕⢕⢕⢕⢕⢀⠀⠀⠀⠀⢕⢕⢕⠕⠀⠀⢀⣴⣾⣿⣿⡿⢟⢕⢕⢕⢕⢕⢕⢕⢕⢕⢕⢄⠀⠀⠀⠀⠀⠀⠀⠀⠀⠀⠀⠀⠀⠀⠀⠀⠀⣸⣿⣿⣿⣿⣿⣿⣿⣿⣿⣿⡟⣡⣼⣿⢇⢕⢕⢕⢕⢕⢕⢕⢕⢕⠑⠀⠀⠀⠀⠀⠀⠀⠀⠀⠀⠀⠀⠀⠀⠀⠀⠀⠀⠀⠀⠑⠑⠘⠉⠉⠁⠀⠀⠀⠀⠀⠀⠀⠀⠀⠀⠀⠀⠀⠀⠀⠀⠀⠀⠀⠀⠀⠀⠀⠀⠀⠀⠀⠀⠀⠀⠀⠀⠀⠀⠀⠀⠀⠀⠀⠀⠀⠀⠀⠀⠀⠀⠀⠀⠀⠀⠀⠀⠀⠀⠀⠀⠀⠀⠀⠀⠀⠀⠀⠀⠀⠀⠀⠀⠀⠀⠀⠀⠀⠀⠝⢻⢿⣿⣿⣷⣵⡕⢕⢕⢕⢕⢕⢕⠕⠀⠀⠀⠀⠀⠑⠕⢕⠕⠁⠀⠀⢄⢕⢕⢕⢕⢕⢕⢕⢕⢕⢕⢕⢕⢕⢕⢕⢕⢕⠀</a:t>
            </a:r>
            <a:br/>
            <a:r>
              <a:t>⠑⠑⠑⠑⠑⠑⠑⠑⠑⠑⠑⠑⠑⠑⠑⠑⠑⠑⠑⠑⠑⠑⠑⠑⠀⠀⠀⠁⠁⠁⠁⠀⠀⠓⠛⠛⠛⠛⠋⠑⠑⠑⠑⠑⠑⠑⠑⠑⠑⠑⠑⠑⠀⠀⠀⠀⠀⠀⠀⠀⠀⠀⠀⠀⠀⠀⠀⠀⠀⠉⠙⠛⠛⠛⠛⠛⠛⠛⠛⠛⠑⠛⠛⠛⠑⠑⠑⠑⠑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⠙⠛⠛⠛⠛⠃⠑⠑⠑⠑⠑⠀⠀⠀⠀⠀⠀⠀⠀⠀⠀⠀⠀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⢕⣿⣿⢏⢕⢸⣿⣿⢇⢜⢻⡟⢟⢕⢜⣿⡿⢕⢕⢕⢜⢿⢿⢟⢕⢕⢕⢝⢕⢕⢝⣿⣿⢕⢸⣿⣿⢟⢕⢿⣿⣿⡏⢹⣿⣿⣿⢕⣿⣿⣿⢿⢕⢕⢸⣿⣿⣿⢕⢹⣿⡟⢕⢕⣿⣿⣿⢕⢸⣿⣿⡟⢕⣻⣿⣿⣿⡟⢝⢻⣿⣿⢕⢕⢝⢟⢝⣟⣿⣿⣿⣏⢕⢻⣿⣿⢇⢜⣿⣿⣿⣿⣿⣿⣿⡏⢝⣿⣿⣿⣟⣝⣿⢿⢟⣕⢜⣿⣿⣿⣿⡿⣿⣿⣿⣧⣜⣿⣿⣿⣿⣿⣿⣿⣿⢿⣿⣿⣿⡿⢟⣿⣿⡏⢕⢸⣿⣿⣿⣿⣿⣿⣿⣿⣟⢹⣿⣿⣿⡟⢝⣿⢟⢿⣿⣿⣿⣿⡇⢕⢹⣿⣿⢇⢜⣿⣿⣿⣿⢕⢕⢻⣿⡿⢝⢝⣿⣿⡟⢕⢝⣿⣿⢕⢕⢟⢟⢏⢕⢝⢟⢟⢕⢕⢕⢜⢝⢝⢕⢕⢜⢿⡏⢕⢕⢻⠀</a:t>
            </a:r>
            <a:br/>
            <a:r>
              <a:t>⢇⢕⢕⢕⢕⢕⢕⢕⢕⢕⢕⢕⢕⢕⢕⢕⢕⡕⢕⢕⢕⢇⢕⢕⢕⢸⢝⢕⢕⢕⢿⢏⢕⢕⢜⢕⢕⢕⢕⢕⡕⢕⢕⢕⢕⢕⢕⢕⢕⢕⣿⢕⢕⢕⢕⢜⢕⢕⢕⣿⣿⡇⢕⢜⣿⡟⢕⢜⢹⣿⡏⢕⢝⣿⣿⡇⢕⢕⢜⣿⡿⢕⢕⢕⢜⢕⢕⢕⣿⣿⡏⢕⢜⣿⣿⢕⢕⢹⣿⣿⢏⢕⢕⢜⣿⣿⢕⢕⢱⡇⢕⢕⢕⢕⢝⢕⢕⢕⢹⣿⢕⢕⢝⢝⢜⢝⢝⣿⣿⢕⢕⢻⣿⣿⢏⢜⢕⢕⢜⣿⡟⢝⣿⣿⡟⢕⣿⣿⣿⣏⢝⣿⣿⣿⡇⢸⣿⣿⡿⢕⢻⣿⣿⡇⢕⣿⣿⡇⢕⢜⣿⣿⣟⢝⢝⢝⢝⣿⢇⢕⢕⣹⣿⢕⢕⢕⢕⢕⢜⢝⢝⢹⡕⢕⢸⣿⣟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⢱⣿⣿⢕⢕⢕⢕⢕⢇⢕⣿⣿⡟⢕⢕⢟⢝⢕⢕⢕⢕⣿⡕⢕⢕⢕⢕⢕⢕⢕⢸⢻⡇⢕⢱⣿⣿⡇⢕⢸⣿⢏⢕⢕⢕⢕⢟⣿⢕⢕⣾⣧⡕⢕⢕⢕⣱⢕⢕⢕⢕⣿⢕⢕⢕⢕⢕⢕⢾⣿⣿⡇⢕⢺⡿⢻⡕⢕⢕⢕⢕⣼⣧⣼⣿⣿⢿⢷⢿⣿⣿⣿⣾⣿⣿⣿⡇⢸⣿⣿⣿⢕⢹⣿⣿⣿⢷⣿⣿⣇⢕⢕⣿⢿⢿⢕⢕⢕⣿⣿⡇⢕⢕⣹⣿⢕⢕⢕⣱⢕⢕⢕⢕⢜⢕⢕⢸⣧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⢗⢕⢕⢕⣿⡟⢕⢕⢸⣼⢇⢕⢕⢝⣿⢕⢕⢕⢕⢕⢕⢕⢕⢕⣿⡟⢕⢕⢕⣕⢕⢕⢕⢸⣿⢇⢕⢕⣿⣿⢕⢕⢸⣿⢕⢕⢕⢕⢕⢕⢕⢕⢕⢿⡿⢇⢕⢕⣼⢕⢕⢕⢕⣾⣿⢕⢕⢜⢕⢕⢕⢜⣿⣿⡇⢕⢜⢕⢕⢸⢇⢕⢕⢕⢟⢟⢟⣿⢕⢕⢕⢜⣿⣿⡿⢕⢿⣿⣿⢕⢕⣿⣿⣿⢕⢸⣿⣿⡇⢕⢜⢿⣿⢕⢕⢕⢕⢕⢝⢕⢕⢹⣿⡇⢕⢕⢝⡟⢕⢕⢕⣿⣧⢕⢕⢸⣧⢕⢕⢜⣿⣿⢕⢕⢕⢕⢕⢕⢕⢕⢕⢕⢕⢕⢕⢸⣿⢇⢕⢕⢸⢕⢕⢕⢕⢕⢕⢕⢕⢕⢕⢕⢕⢕⢕⢕⢕⢕⢕⢕⢕⢕⢕⢕⢕⠀</a:t>
            </a:r>
            <a:br/>
            <a:r>
              <a:t>⣇⢕⢕⢕⢕⢕⢕⢕⢕⢕⢕⢕⢕⢕⢕⢕⢕⢕⢕⢕⢕⢕⢕⢕⢕⢕⢕⢕⢕⢕⢕⢕⢕⢕⢕⢕⢕⢕⢕⢕⢕⢕⢕⢕⢕⢕⢕⢕⢕⢕⢕⢕⢕⢕⢕⣿⡕⢕⢕⣿⣗⢕⢕⢾⣿⢇⢕⢕⢕⢕⢕⢕⢕⢕⢕⢕⢕⢕⢱⣿⣷⡕⢕⢱⣿⡷⢕⢱⢝⣿⢕⢕⢕⣿⣿⢇⢕⢼⢿⢕⢕⢕⢕⢕⢕⢕⢕⡕⢕⢕⢕⢕⢕⣱⣷⡕⢕⢜⢝⣕⢕⢕⢕⢕⢕⢕⢱⣿⣿⢕⢕⢕⢕⢕⢕⢕⢕⢕⢇⢵⣷⣾⢝⢕⢕⢕⢵⢟⣿⡇⢕⢻⣿⣿⡇⢱⣿⣿⡿⢇⣾⣿⣿⡇⢕⢱⣿⢕⢕⢕⢕⢕⢕⢱⢕⢕⢸⢏⢕⢕⢕⢕⢕⢕⢕⢕⢹⢇⢕⢕⢜⢟⢕⢕⢕⢕⢇⢕⢕⢕⢕⢕⢕⢕⢕⢕⢕⢕⢕⢕⢜⢕⢕⢕⢕⢕⢕⢕⢕⢕⢕⢕⢕⢕⢕⢕⢕⢕⢕⢕⢕⢕⢕⢕⢕⢕⢕⢕⢕⢕⠀</a:t>
            </a:r>
            <a:br/>
            <a:r>
              <a:t>⡏⢕⢕⢕⢕⢕⢕⢕⢕⢕⢕⢕⢕⢕⢕⢕⢕⢕⢕⢕⢕⢕⢕⢕⢕⢕⢕⢕⢕⢕⢕⢕⢕⢕⢕⢕⢕⢕⢕⢕⢕⢕⢕⢕⢕⢕⢕⢕⢕⢕⢕⢕⢕⢕⢕⢇⢕⢕⢕⣿⣿⢕⢕⢜⣿⡇⢕⢕⢜⢕⢕⢕⢕⢕⢕⢕⢕⢕⢕⣿⣿⣕⢕⣸⣿⢕⢕⢕⢕⢝⢕⢕⢕⢟⢕⢕⢕⢕⢕⢕⢕⢕⡵⢕⢕⢕⢕⢕⢕⢕⢕⢕⢕⢿⡿⢕⢕⢱⣿⣿⢕⢕⢱⣷⢕⢕⢕⢿⣿⢕⢕⢕⢕⢕⢕⢕⢕⢕⢕⢕⢕⢹⣿⢕⢕⢕⢕⢕⢟⢕⢕⢕⣿⣿⢕⢕⢝⢟⢕⢕⢸⣿⣿⡇⢕⢕⢟⣵⢇⢕⢕⢕⡕⢕⢕⢕⢕⢇⢕⢕⢕⢕⡇⢕⢕⢕⢕⢕⢕⢕⢕⢕⢕⢕⢕⢜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⣽⡇⢕⢕⢱⢵⡸⡕⢕⢕⢕⢕⢕⢕⢕⢕⢕⢕⣵⣾⡷⢟⢟⢻⢿⣿⡇⢕⢕⢱⣕⡕⢕⢱⣵⡇⢕⢕⢕⢕⢕⢕⢕⢿⢕⢕⢕⢕⢕⢕⢕⢕⢕⢕⣿⣧⢕⢕⢸⣿⣿⢕⢕⢜⢟⢕⢕⢕⣼⡏⢕⢕⢕⢕⢕⢕⢕⢕⢕⢕⢕⢕⣾⣟⢕⢕⢕⢕⢕⢱⢕⢕⢕⣿⣿⢕⢕⣵⡕⢕⢕⢸⣿⣿⡇⢕⢱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⣿⡇⢕⢕⢜⡻⢇⠕⢕⢕⢕⢕⢕⢕⢕⢇⢕⢕⢜⣿⣏⢕⢕⢕⢕⢕⢕⢕⢕⢸⢿⡕⢕⢜⣿⢇⢕⢕⢕⡿⢕⢕⢕⢕⢕⢕⢕⢕⢕⢕⢕⢕⢕⢕⣟⢹⢕⢕⢜⣟⢕⢕⢕⢕⢕⢕⢕⢕⣿⣷⢕⢕⢕⢷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⢇⢕⢕⢜⡇⠑⢕⠔⢕⠀⠕⢕⢕⢜⣜⢇⢜⢟⢞⢇⢕⢕⢕⢕⢕⢕⢕⢕⣹⣵⢕⢕⢜⢇⢕⢕⢕⢕⢕⢕⢕⢕⢕⢕⢕⢕⢕⢕⢕⢕⢕⢕⢕⢕⢇⢕⢕⢕⣕⡕⢕⢕⢕⢕⢕⢕⢕⣿⣻⢕⢕⢕⡕⢕⢕⢕⢕⢕⢕⢕⢕⢕⢕⢕⢕⢕⢕⢸⣵⡕⢕⢕⢜⢕⢕⢕⢱⣷⡕⢕⢕⢸⡷⢕⢕⢸⣿⣷⢕⢕⢕⢕⣿⣿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⢱⡿⢕⢕⢕⢕⢳⢕⠁⠄⢕⢱⠕⠕⢑⠕⢕⢕⢕⢕⢕⢕⢕⢕⢕⢕⢕⢕⢕⢕⢸⢇⢕⢕⢕⢕⢕⢕⢕⢕⢜⢕⢕⢕⢕⢕⢕⢕⢕⢕⢕⢕⢕⢕⢕⢕⢇⢕⢕⢕⢏⢕⢕⢕⢕⡇⢕⢕⢕⢻⣿⢕⢕⢕⢕⢕⢕⢕⢕⢕⢕⢕⢕⢕⢕⢕⢕⢕⢕⢸⣿⢕⢕⢕⡿⢇⢕⢕⢕⣿⡇⢕⢕⢕⢇⢕⢕⢕⣿⣟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⢧⢕⢕⢫⠇⢕⢕⢄⡗⠑⠀⠀⠁⠑⢕⢅⢕⢕⢕⢸⢇⢕⢕⢕⢕⢕⢕⢕⢕⡕⢕⢕⢕⢕⢕⢕⢕⢕⢕⢕⢕⢕⢕⢕⢕⢕⢕⢕⢕⢕⢕⢕⢕⢕⢱⢕⢕⢕⣕⢗⢕⢕⢕⢕⢕⢕⢕⣿⣿⢕⢕⢕⢕⢕⢕⢕⢕⢕⢕⢕⢕⢕⢕⢕⢕⢕⢕⢕⢱⢇⢕⢱⣿⡇⢕⢕⢸⣿⣇⢕⢕⢕⢕⢕⢕⢱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⡇⢕⢕⠑⠀⠀⢔⢜⠁⢄⢔⢕⢕⢔⢕⠁⠑⢕⢕⢱⡕⢕⢕⢕⢕⢕⢕⢕⢵⢜⢕⢕⢕⢕⢕⢕⢕⢕⢕⢕⢕⢕⢕⢕⢕⢕⢕⢕⢕⢕⢕⢕⢕⢕⢕⢕⢕⢕⢏⢕⢕⢕⢕⢕⢕⢕⢕⣾⢇⢕⢕⢕⢕⢕⢕⢕⢕⢕⢕⢕⢕⢕⢕⢕⢕⢕⢕⢕⢕⢕⢕⢕⣿⡗⢕⢕⢕⣿⣷⢕⢕⢕⢕⢕⢕⢕⢝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⢽⢇⢕⢕⢄⠀⠀⢕⢕⠀⢕⢕⢕⢕⢄⢑⢑⢅⢅⢁⠔⢕⢕⢕⢕⢕⢕⢕⢕⢕⢕⢕⢕⢕⢕⢕⢕⢕⢕⢕⢕⢕⢕⢕⢕⢕⢕⢕⢕⢕⢕⢕⢕⢕⢇⢇⢕⢕⢕⢕⢕⢕⢕⢕⢕⢕⢕⢕⢸⡷⢕⢕⢕⢕⢕⢕⢕⢕⢕⢕⢕⢕⢕⢕⢕⢕⢕⢕⢕⢕⢕⢕⢕⢾⣷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⠕⢕⢕⢕⢕⢕⢷⣵⣕⠕⠑⠕⢔⠄⢕⢕⠀⢕⢕⢕⢕⢕⢕⢕⢕⢕⢕⢔⢄⢁⠕⠕⢕⢕⢕⢕⢕⢕⢕⢕⢕⢕⢕⢕⢕⢕⢕⢕⢕⢕⢕⢕⢕⢕⢕⢕⢕⢕⢕⢕⢕⢕⢕⢕⢕⢕⢕⢕⢕⢕⢕⢕⢕⢕⢕⢜⢕⢕⢕⢕⢕⢕⢕⢕⢕⢕⠑⢑⢕⢕⢕⢕⢕⢕⢕⢕⢕⢕⢕⢕⢸⡏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⢕⢝⢟⢻⢷⣷⣵⣜⡝⠀⠀⠀⠀⠀⢕⢕⠀⠕⢕⢕⢕⢕⢕⢕⢕⢕⢕⢕⢕⢕⢔⢄⢅⢕⢕⢕⠕⢕⢕⢕⢕⢕⢕⢕⢕⢕⢕⢕⢕⢕⢕⢕⢕⢕⢕⢕⢕⢕⢕⢕⢕⢕⢕⢕⢕⢕⢕⢕⢕⢕⢕⡕⢕⢕⢕⢕⢕⢕⢕⢕⢕⢕⢕⠕⠁⢄⢀⠑⢑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⣕⣤⣵⣕⣕⣕⣕⡕⢝⣻⣿⠀⠀⠀⠀⠀⠑⢕⠀⠀⠀⠁⠁⠁⠑⠑⠕⠕⠕⢕⢕⢑⢕⢕⢕⢕⢕⠕⢔⢀⢀⢑⢕⠕⠕⢕⢕⢕⢱⢕⢕⢕⢕⢕⢕⢕⢕⢕⢕⢕⢕⢕⢕⢕⢕⢕⢕⢕⢕⢇⢕⢕⢱⢕⢕⢕⢕⢕⢕⢕⢕⢕⠕⠁⠀⢄⢄⠁⠁⠀⢑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⠑⠁⠁⠁⠕⢕⢕⢕⢕⢕⢕⢕⢕⢕⢕⢕⢕⢕⢕⢕⢕⢕⢕⢕⢕⢕⢕⢕⢕⢕⢕⢕⢕⠈⢝⢝⢟⢟⢿⢿⣿⣿⣿⣿⣷⡇⠀⠀⠄⢕⠀⠀⠀⠀⠀⠀⠀⠀⠀⠀⠀⠀⠑⠕⠑⠕⢕⢕⠑⠑⠁⠕⠁⢕⠕⠕⢕⢔⢔⢔⢕⢅⢕⢑⢑⢕⢑⢑⢑⠕⢕⢕⢕⢕⢕⢕⢕⢕⢕⢕⢕⢧⣕⡕⢱⢇⢕⢕⢕⢕⢕⠕⠑⠀⠄⢔⠀⠀⠄⢀⢔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⢁⠀⠀⠀⠀⠀⠑⢕⢕⢕⢕⢕⢕⢕⢕⢕⢕⢕⢕⢕⢕⢕⢕⢕⢕⢕⢕⢕⢕⢕⢕⢕⢕⢕⢀⣕⣕⣕⣕⣕⣵⣼⣿⣿⡿⠿⠇⠀⠀⠀⢕⢄⠀⠀⠀⠀⠀⠀⠀⠀⠀⠀⠀⠀⠀⠀⠀⠁⠁⠀⠀⠀⠀⠀⠀⠀⠀⠁⠁⠑⠑⠕⢕⢕⢕⢕⢕⢕⢕⠁⠀⠀⠀⠀⢀⠑⢕⢅⢅⠁⠁⠁⠕⠜⠝⢧⡕⢇⢕⢕⠑⠁⢀⢀⢄⢄⢄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⠀⢀⠀⢀⠀⠀⠀⠕⢕⢕⢑⢅⠀⠀⠁⠁⠕⢕⢕⢕⢕⢕⢕⢕⢕⢕⢕⢕⢕⢕⢕⢕⢕⢕⢜⠙⢟⣟⡟⢟⢟⢟⢟⢟⢕⠀⠀⠀⠀⠀⢕⢕⠀⠀⠀⠀⠀⠀⠀⠀⠀⠀⠀⠀⠀⠀⠀⠀⠀⠀⠀⠀⠀⠀⠀⠀⠀⠀⠀⠀⠀⠀⠀⠁⠕⢕⢕⠕⠀⠀⠀⠀⠐⠀⠁⢄⠀⠁⠕⠀⠀⠄⠀⠀⠀⢕⢝⢧⡅⢀⢔⢕⠕⠑⢁⢐⠁⠑⢕⢕⢟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⠀⠀⠀⢀⠁⠐⠀⠀⠁⢔⠕⢀⠀⠀⠀⠀⠀⠀⠕⢕⢕⢕⢕⢕⢕⢕⢕⢕⢕⠑⠑⠁⠑⠕⠕⢀⠁⠁⠁⠁⠁⠁⠕⠕⠕⠱⠦⠄⠀⠀⠁⢕⠀⠀⠀⠀⠀⠀⠀⠀⠀⠁⠀⠀⠀⠀⠀⠀⠀⠀⠀⠀⠀⠀⠀⠀⠀⠀⠀⠀⠀⠀⠀⠀⠀⠀⠀⠀⠀⠀⠀⠀⠀⢄⠐⠁⠕⠀⠀⠀⠀⠀⠀⠀⠀⢕⢕⢕⢝⢷⡅⠀⠑⠙⢙⢝⠝⢗⢳⢵⢕⣜⢕⢕⡕⢕⢕⢕⢕⢕⢕⢕⢕⢕⢕⢕⣕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⠀⠀⠀⠀⠀⠀⠀⠀⢄⠕⠀⠀⠀⠀⠀⠀⠀⠀⠑⠕⢕⢕⢕⢕⢕⢕⢁⢀⠀⠀⠀⠀⠀⢀⢀⠀⠀⠀⠀⠀⠀⠀⠀⠀⠀⠀⠀⠀⠀⠀⠑⠀⠀⠀⠀⠀⠀⠀⠀⠀⠀⠀⠀⠀⠀⢔⢔⢐⠀⠀⠀⠀⠀⠀⠀⠀⠀⠀⠀⠀⠀⠀⠀⠀⠀⠀⠀⠀⠀⢀⠄⠁⠀⠀⠀⠀⠀⠀⠀⠀⠀⠀⠀⢔⢕⢕⠑⢕⢜⢻⣧⣄⢄⢔⢕⢕⢕⢕⢕⢕⢜⢕⢇⢕⠕⠱⠕⠕⢕⢕⢕⢕⢱⢕⢰⢜⢕⢕⢸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⣵⣕⣕⣕⣕⣑⣕⡕⢕⢕⢕⢕⢕⢕⢕⢕⢕⢕⢔⢄⢄⢄⢄⢄⢀⢕⠀⠀⠀⠀⠀⠀⢀⣀⣔⣄⣤⡄⠁⢱⣷⣾⣿⣿⢕⣴⢔⢔⠔⠑⠁⠑⠔⢄⠅⠅⠑⠐⠀⠀⠀⠀⠀⠀⠀⠀⠀⠀⠀⠀⠀⠀⠀⠀⠀⠀⠀⠀⠀⠀⠀⠀⢕⢕⠁⠀⠀⠀⠀⠀⠀⠀⠀⠀⠀⠀⠀⠀⠀⠀⠀⠀⠀⠀⠀⠐⠁⠀⠀⠀⠀⠀⠀⠀⠀⢄⣾⣷⣷⣴⣵⣕⣕⢀⢅⢕⢕⢜⢝⢗⢕⡕⣕⡑⠑⢕⢕⢔⢕⢕⢡⢄⣄⣀⣀⢀⢀⢁⢕⠑⢇⣜⣕⢱⢕⢕⢕⣕⣕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⣶⣶⣵⢕⣅⢅⣅⣥⣅⣥⣵⣵⣥⣵⣵⣴⣶⣷⣿⣿⣿⣿⣿⣿⣿⡿⠀⢸⣿⣿⣿⣿⢸⡕⢕⢔⠀⠀⠀⠀⠀⠀⠀⠀⠀⠀⠀⠀⠀⠀⠀⠀⠀⠀⠀⠀⠀⠀⠀⠀⠀⠀⠀⠀⠀⠀⠀⠀⠀⢕⢕⢕⢕⢀⠀⠀⠀⠀⠀⠀⠀⢀⢀⢀⠀⠀⠀⠀⠀⠀⠀⠀⠀⠀⠀⠀⠀⠀⠀⠀⠀⠀⠀⢕⢿⣿⣿⣿⣿⣿⣿⣿⣷⣧⣕⢕⢕⢕⢕⢕⢜⢝⢷⣕⡱⢵⢷⢳⢳⢷⢧⢜⢝⢝⢝⢝⡏⢃⣱⣵⣼⣽⣽⣝⣟⣗⡳⢧⢽⣽⣗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⣵⣷⣿⣿⣿⣿⣿⣿⣿⣿⣿⣿⣿⣿⣿⣿⣿⣿⣿⣿⣿⣿⡇⠀⢸⣿⣿⣿⡿⢜⠕⠁⠀⠀⠀⠀⠀⠀⠀⠀⠀⢀⢄⢀⠀⠀⠀⠀⠀⠀⠀⠀⠀⠀⠀⠀⠀⠀⠀⠀⠀⠀⠀⠀⠀⢕⢄⠁⠑⢕⢕⢄⠀⠀⠀⠀⠀⢄⠕⠅⢕⠁⠀⠀⠀⠀⠀⠀⢀⠀⠀⠁⠁⠀⠀⠀⠀⠀⠀⠀⠑⡜⢿⣿⣿⣿⣿⣿⣿⣿⣿⣿⣧⢕⢕⢕⢕⢕⠕⢜⣑⢕⢕⢕⢕⢕⢕⢇⢜⢕⢕⢵⠟⢕⢕⢜⢝⢝⢟⣟⣿⣿⣿⢟⢟⢳⢷⣽⣝⢳⢼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⣯⡽⢟⢻⣿⣿⣿⣿⣿⣿⣿⣿⣿⣿⣿⣿⣿⣿⣿⣿⣿⣿⣿⣿⣿⣿⢇⢀⣿⣿⡿⢏⢕⠑⠀⠀⠀⠀⠀⠀⠀⠀⠀⠀⢕⢕⢕⢕⢕⠀⠀⠀⠀⠀⠀⠀⠀⠀⠀⠀⠀⠀⠀⠀⠀⠀⠀⠀⠀⢕⢕⠀⠀⠀⠁⠕⠔⢀⠐⠕⠕⠔⢇⠄⠐⠀⠑⠀⠀⠀⢀⠀⠀⠀⠀⠀⠀⠀⠀⠀⠀⠀⠀⠀⠁⠕⢕⢵⣗⣗⣗⣟⡏⢹⣽⣽⢝⢕⣕⣕⣵⣷⢿⢟⢏⢕⢕⢕⢕⢕⢕⢕⢕⢕⢕⣕⣕⢕⢁⠕⢱⡵⢕⢕⢕⢨⢽⢵⢵⢕⢕⢕⢝⣙⢗⢜⢛⢗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⢗⣺⣷⣽⣿⣿⣿⣿⣿⣿⣿⣿⣿⣿⣿⣿⣿⣿⣿⣿⣿⣿⣿⣿⠑⢕⣿⣟⢕⢕⢀⠀⠀⠀⠀⠀⠀⠀⠀⠀⠀⠀⢕⢕⢕⢕⢕⠀⠀⠀⠀⢀⢔⢕⢕⠑⢔⢄⢀⠀⠀⠀⠀⠀⠀⠀⠀⠀⠁⠀⠀⠄⠀⠔⠄⠀⠄⠀⠀⢔⢕⠀⠀⠀⠀⠀⠀⠀⠀⠄⠀⠀⠀⠀⠀⠀⠀⠀⠀⠀⠀⠀⠀⠀⠑⢕⢱⣫⢝⢿⣟⣻⣷⣵⣿⢿⢟⢏⢝⢕⠕⢕⢑⢕⢅⢕⢔⢕⣞⣵⣷⣿⣿⡿⢟⢛⢕⠔⠀⣎⣵⣷⣇⢷⣷⣷⢷⢗⣷⣷⣧⣕⣸⢿⢿⢿⢿⢿⢷⢧⣕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⡿⡯⢗⣱⢯⣿⣿⣿⣿⣿⣿⣿⣿⣿⣿⣿⣿⣿⣿⣿⣿⣿⣿⣿⣿⣿⢏⠀⢸⣿⣿⣷⡕⢕⢔⢀⠀⠀⠀⠀⠀⢀⢔⠀⠀⢕⢕⢕⢕⠕⠀⠀⠀⠀⠕⠕⠕⠁⠐⠑⠑⠑⠀⠀⠀⠀⠀⠀⠀⠀⠀⠀⠀⠀⠀⠀⠀⠀⠀⠀⠀⠀⠀⠀⠀⠄⠀⠀⠀⠀⠀⠀⠀⠀⠀⠀⠀⠀⠀⠀⠀⠀⠀⠀⠀⠀⠀⠀⠀⠁⠑⠑⠙⠑⠑⠑⠑⠑⠑⠅⢕⢕⢕⢕⢕⢕⢕⢕⢕⣱⣾⣿⣿⣿⣿⡕⢕⠑⠀⠀⠀⠀⢸⢸⢟⢏⢜⡝⣝⣕⣘⣏⣏⡝⢕⣱⣥⣵⡵⢷⣕⣣⢕⢕⢜⢍⢕⢕⢕⢕⢕⢕⢕⢕⢕⢕⢕⢕⢕⢕⢕⢕⢕⢕⢕⢕⢕⢕⢕⢕⢕⢕⢕⢕⢕⢕⢕⢕⢕⢕⢕⢕⢕⢕⢕⢕⢕⢕⢕⢕⢕⢕⢕⢕⢕⢕⢕⢕⢕⢕⢕⢕⢕⢕⢕⢕⢕⢕⢕⠀</a:t>
            </a:r>
            <a:br/>
            <a:r>
              <a:t>⢙⢙⢝⢝⢙⢙⢙⢙⢙⢙⢑⢑⢕⢕⢅⢕⢜⢝⢙⢛⢟⢟⢟⢿⠿⢿⢿⣿⣿⣿⣿⣿⣿⣿⣿⣿⣿⠑⢄⣿⣿⣿⣿⢇⣷⣕⢕⢔⢀⢀⣀⣄⣤⣵⣴⣶⣷⢇⢔⠀⠀⠀⠀⠀⠀⠀⠀⠀⠀⠀⠀⠀⠀⠀⠀⠀⠀⠀⠀⠀⠀⠀⠀⠀⠀⠀⠀⠀⠀⠀⠀⠀⠀⠀⠀⠀⠀⠀⠀⠀⠀⠀⠀⠀⠀⠀⠀⠀⠀⠀⠀⠀⠀⠀⠀⠀⠀⠀⠀⠀⠀⠀⠀⠀⠀⠀⠀⠀⠀⠀⠀⠁⢕⢕⢕⢕⢕⢕⢕⣼⣿⣿⣿⣿⣿⣿⣧⣧⣕⣐⡀⢔⢄⢜⣼⢿⢇⣕⣵⣬⣭⣽⣽⣿⣿⣿⣿⣿⣿⣿⡇⢝⢟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⢔⢕⢅⢜⢙⢝⠟⢏⢟⠕⠀⢸⣿⣿⣿⡟⢕⢝⢝⢕⢱⢕⢿⣿⣿⣿⣿⣿⣿⣿⢕⠁⠀⠀⠀⠀⠀⠀⠀⠀⠀⠀⠀⠀⠀⠀⠀⠀⠀⠀⠀⠀⠀⠀⠀⠀⠀⠀⠀⠀⠀⠀⠀⠀⠀⠀⠀⠔⠀⠀⠀⠀⠀⠀⠀⠀⠀⠀⠀⠀⠀⠀⠀⠀⠀⠀⠀⠀⣱⢷⣿⡇⠔⠀⠀⠀⠀⠀⢀⢀⣀⣄⢄⢀⢀⠀⠕⢕⢕⢕⢕⣸⣿⣿⣿⣿⣿⣿⣿⣿⣿⣿⣿⣿⣷⣿⣿⢏⣹⡱⢵⣵⣷⣿⣿⣿⣿⣿⣿⣿⣿⣿⣿⣷⢕⢕⢕⢕⢕⢕⢕⠕⢔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⢔⢔⢕⢕⢜⢏⢟⢕⢕⢕⢕⢕⢕⢕⢕⢕⢕⢝⢝⢝⢝⢕⢕⠀⠀⠀⠀⠀⠀⠀⠀⠀⠀⠀⠀⠀⠀⠀⠀⠀⠀⠀⠀⠀⠀⠀⠀⠀⠀⠀⠀⠀⠀⠀⠀⠀⠀⠐⠀⢄⠀⠀⠀⠀⠀⠀⠀⠀⠀⠀⠀⠀⠀⠀⠀⠀⠀⠀⠀⠀⠁⠝⡟⡇⠕⠄⠔⠐⢱⣾⣿⣿⣿⣿⣷⣧⣕⢔⢄⢅⢕⢕⢱⣿⣿⣿⢏⣿⣿⣿⣿⣿⣿⣿⣿⣿⣿⣿⡇⢱⣷⣿⣿⢿⣿⣿⣿⣿⣿⣿⣿⣿⣿⣿⣿⣇⢕⢕⢸⢕⢕⢕⡕⢔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⢅⢕⢕⢕⢕⢕⢕⢕⢕⢕⢕⠕⢕⢕⢕⢕⢕⢕⠀⠀⠀⠀⠀⠀⠀⠀⠀⠀⠀⠀⠀⠀⠀⠀⠀⠀⠀⠀⠀⠀⠀⠀⠀⠀⠀⠀⢄⢄⠀⠀⠀⠀⠀⠀⠁⠀⠀⠀⠀⠀⠀⠀⠀⠀⠀⠀⠀⠀⠀⠀⠀⠀⠀⠀⠀⠀⠀⠀⠀⠀⠀⠀⠑⠜⢿⣿⣿⣿⣿⣿⣿⣿⣿⡇⢕⢕⢕⣿⣿⣿⣿⢕⢹⣿⣿⣿⣿⣿⣿⣿⣿⣿⣿⣇⢝⢕⢕⢕⢻⢿⣿⣿⣿⣿⣿⣿⣿⣿⣿⣿⡿⢗⢕⠁⠀⢑⡵⢕⢕⢕⢕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⠕⠕⠕⠑⢕⣱⣵⣷⣷⢕⢕⢕⢕⢕⢕⢕⢕⠀⠀⠀⠀⠁⠁⢕⠀⠀⠀⠀⠀⠀⠀⠀⠀⠀⠀⠀⠀⠀⠀⠀⠀⠀⠀⠀⠀⢄⢄⢀⠀⠀⠀⠀⢕⢕⠀⠀⠀⠀⠀⠀⠀⠀⠀⠀⠀⠀⠀⠀⠀⠀⠀⠀⠀⠀⠀⠀⠀⠀⠀⠀⠀⠀⠀⠀⠀⠀⠀⠀⠀⠀⠀⠈⠟⢿⣇⣿⣿⣿⣿⣷⡕⢕⢕⢹⣿⣿⣿⣇⢺⣿⣿⣿⣿⣿⣿⣿⣿⡿⢿⣿⢿⣕⢕⠕⢕⢅⢕⢕⢕⠏⠝⢝⢝⢝⢵⢷⢿⠇⠀⢀⣐⣜⡥⢕⢕⢕⢑⢔⢕⢕⢕⢕⢕⢕⢕⢕⢕⢕⢕⢕⢕⢕⢕⢕⢕⢕⢕⢕⢕⢕⢕⢕⢕⢕⢕⢕⢕⢕⢕⢕⢕⢕⢕⢕⢕⢕⢕⢕⢕⢕⢕⢕⢕⢕⢕⢕⢕⢕⢕⢕⢕⢕⢕⢕⢕⢕⠀</a:t>
            </a:r>
            <a:br/>
            <a:r>
              <a:t>⣥⣥⣥⣵⣕⣕⣑⣕⡕⢕⢕⠕⢕⢕⢑⢕⢅⣥⣵⣵⣵⣵⣵⣵⣵⣵⣵⣵⣷⣶⣷⣷⣿⣿⣿⣿⣗⢄⠑⣿⣿⣿⣿⡇⢻⣿⣿⣿⣿⣿⣿⣿⣷⣷⣷⣶⣦⢕⢕⠀⠀⠀⠀⠀⠀⠀⠀⠀⠔⠁⠀⠀⠀⠀⠀⠀⠀⠐⢕⠁⠀⠑⠀⠀⠀⠀⢕⠕⠄⢔⠀⠀⠀⠀⠀⠀⠀⠀⠀⠀⠀⠀⢀⠀⠀⠀⠀⠀⠀⠀⠀⠀⠀⠀⠀⠀⠀⠀⠀⠀⠀⠀⠀⠀⠀⠀⠀⠀⠈⠙⢟⢟⢟⢟⢏⢕⢕⢕⢝⣿⣿⣿⣿⣿⣿⣿⣿⣿⣿⠿⠟⢕⢔⠑⢕⢹⣿⣷⢱⣶⣶⡇⠀⠀⠀⢱⣵⣵⣵⣵⣷⣷⣷⣿⠟⠋⠁⢕⣱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⡷⢇⣱⣵⣾⣿⣿⣿⣿⣿⣿⣿⣿⣿⣿⣿⣿⣿⣿⣿⣿⣿⣿⣿⣿⣿⢕⠀⢽⣿⣿⣿⣧⢸⣿⣿⣿⣿⣿⣿⣿⣿⣿⣿⣿⣿⡇⢕⠀⠀⠀⠀⠀⠀⠀⢄⠁⠀⠀⠀⠀⠀⠀⠀⠀⠀⠀⠀⠀⠀⠀⠀⠀⠀⠀⠁⠀⠀⠅⠑⠀⠀⠀⠀⠀⠀⠀⠀⠀⠀⠀⠀⠀⢀⠀⠀⠀⠀⠀⠀⠀⠀⠀⠀⠀⠀⠀⠀⠀⠀⠀⠀⠀⠀⠀⠀⠀⠀⠀⠀⠁⠁⠑⠑⢕⢕⢕⢕⠜⢿⣿⣿⣿⣿⣿⣿⡏⢕⢕⠀⠀⠀⠀⢜⡎⣿⣿⡇⡿⢿⢇⢀⠀⠀⠀⠙⠏⠝⠟⠛⠙⠁⠀⠀⠀⠀⢜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⡿⢿⣿⣿⣿⣿⣿⣿⣿⣿⣿⣿⣿⣿⣿⣿⣿⣿⣿⣿⣿⣿⣿⡇⠀⢸⣿⣿⣿⣿⢸⣿⣿⣿⣿⣿⣿⣿⣿⣿⣿⣿⣿⣧⣵⣕⡔⢔⢔⢔⢄⠑⠀⠀⠀⠀⠀⠀⠀⠀⠀⠀⠀⠀⠀⠀⠀⠀⠀⠀⠀⠀⠀⠀⠀⠑⠀⠀⠀⠀⠀⠀⠀⠀⠀⠀⠀⠀⠀⠀⠀⠐⠀⠀⢀⠀⠀⠀⠀⠀⠀⠀⠀⠀⠀⠀⠀⠀⠀⠀⠀⠀⠀⠀⠀⠀⠀⠀⠀⠀⢐⢕⢅⢔⢔⢕⢕⢝⢿⡟⢿⡕⢻⣵⣄⣕⡀⢀⢀⠄⢕⢕⢜⢍⢕⣕⣵⣕⢕⢕⢕⠁⠀⠀⢀⠀⠀⢄⠀⠁⠐⠀⠀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⣇⢱⢝⢝⢿⢿⣿⣿⣿⣿⣿⣿⣿⣿⣿⣿⣿⣿⣿⣿⣿⣿⣿⡇⠀⢸⣿⣿⣿⣿⢸⣿⣿⣿⣿⣿⣿⣿⣿⣿⣿⣿⣿⣿⣿⣿⢏⢕⢕⠕⠀⠀⠀⠀⠀⠀⠀⠀⠀⠀⠀⠀⠀⠀⠀⠀⠀⠀⠀⠀⠀⠀⠀⠀⠀⠀⠀⠀⠀⠀⠀⢀⠀⠀⠀⠀⠀⠀⠀⠀⠀⠄⠀⠁⢄⠔⠀⠀⠀⠀⠀⠀⠀⠀⠀⢀⢀⢀⢄⢄⢄⢄⢄⢄⢄⢄⢄⢄⢄⢔⢕⢕⢕⢕⢕⣅⢕⢑⢑⢘⢜⢞⡇⢸⣝⢟⢻⢝⠑⢠⢸⢇⢸⢿⣿⣻⣽⡵⢷⢾⣇⠀⠀⢕⢕⠀⠀⠕⢔⠀⠀⢀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⢟⢕⢕⢕⢕⢕⢕⢕⢜⢜⢝⢟⢿⢿⣿⣿⣿⣿⣿⣿⣿⣿⣿⣿⢇⠀⢸⣿⣿⣿⣿⢸⣿⣿⣿⣿⣿⣿⣿⣿⣿⣿⣿⣿⣿⡿⢕⢕⢕⠁⠀⠀⠀⠀⠀⠀⠀⠀⠀⠀⠀⠀⠀⠀⠀⠀⠀⠀⠀⠀⠀⠀⠀⠀⠀⠀⠀⠀⠀⠀⠀⠀⠀⠐⠀⠀⠀⠀⠀⠀⠀⠀⠀⠁⠀⠀⠀⠀⠀⠀⠀⠀⢰⣴⣵⣷⣷⣾⣿⣿⣷⣕⢕⢕⢕⢕⢕⢕⢕⢕⢕⢕⢕⢕⢕⢕⢕⢹⢝⣗⣷⣵⣵⣕⣕⣜⢟⢷⢵⢕⢕⢕⣕⣷⣷⣷⣷⡷⢗⢟⢏⠕⠀⠀⢀⠇⠀⠀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⡿⢿⢟⢏⢝⢕⢕⢕⠕⠕⢕⢑⢕⢕⠕⢕⢕⢕⢕⢕⢜⢝⢟⢿⢿⣿⣿⣿⣿⡿⢕⠀⢸⣿⣿⣿⣿⢸⣿⣿⣿⣿⣿⣿⣿⣿⣿⣿⣿⣿⢏⢕⢕⠑⠀⠀⠀⠀⠀⠀⠀⠀⠀⠀⠀⠀⠀⠀⠀⠀⠀⠀⠀⠀⠀⠀⠀⠀⠀⠀⠀⠀⠀⠀⠀⠀⠐⠀⠀⠀⠀⠀⠀⠀⠀⠀⠀⠀⠀⠀⠀⢀⢀⠀⠀⠀⠀⠀⠀⢝⢝⢿⢿⣿⣿⣿⣿⣿⣷⣵⣕⡕⢕⢕⢕⢕⠕⢑⢕⠕⢑⢅⢕⢔⢕⢕⢘⢕⢝⣏⣝⢫⢿⢿⢗⢗⢗⢟⢟⢟⢟⣟⣟⣿⢇⢕⢑⠀⠀⠀⢀⠀⠐⠀⠀⠀⠀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⢙⢙⢙⢙⢙⢑⢑⢕⢕⢅⢅⢕⢔⢔⢕⢕⢕⢕⢕⢕⢕⢕⢕⢕⢔⢕⢅⢕⢑⠕⢕⢕⠑⢀⡈⠙⠕⠑⢀⢜⢟⢿⢿⡇⢸⣿⣿⣿⣿⣿⣿⣿⣿⣿⣿⣿⢿⢎⠕⠁⠀⠀⠀⠀⠀⠀⠀⠀⠀⠀⠀⠀⠀⠀⠀⠀⠀⠀⠀⠀⠀⠀⠀⠀⠀⠀⠀⠀⠀⠀⠀⢀⢀⢄⢀⢄⢄⢄⢁⢄⢀⢀⠀⠀⠀⢀⢔⠀⠁⠁⠀⠀⠀⠀⠀⠀⠀⠑⢕⣕⣱⣼⣿⣿⣿⣿⣿⣿⣿⣧⢕⢕⢅⢕⠅⢁⠑⢑⢕⢕⢕⢕⢕⢕⣝⣱⢵⢵⠵⢗⢞⢛⢛⢛⢟⢝⢝⢍⢍⢕⢕⢕⢕⢕⢄⠀⠄⢁⢔⢔⢄⢔⢔⢄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⠕⠑⠀⢀⢀⠀⠁⠀⠀⢕⢕⢕⢕⢕⢕⢜⢝⢝⢟⢟⢟⢿⢿⡻⢟⢿⡟⢕⠑⠀⠀⠀⠀⠀⠀⠀⠀⠀⠀⠀⠀⠀⠀⠀⠀⠀⠀⠀⠀⠀⠀⠀⠀⠀⠀⠀⠀⠀⠐⠔⢕⢔⢕⢕⢕⢕⢕⢕⢕⢕⢕⣿⣿⣷⡆⢔⠑⠁⠀⠀⠀⠀⠀⠀⠀⠀⠀⠔⣿⣿⣿⣿⣿⣿⣿⣿⣿⣿⣿⣿⡿⢕⢕⢕⢔⢕⢕⢕⣴⣦⢕⢕⢕⢕⢔⢔⠁⠁⠁⠁⠀⠁⢀⢄⢱⢕⡕⢇⢕⢕⢕⢕⢕⢕⢕⢕⢔⢄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⠀⢄⠔⢑⠁⢀⠀⢀⢄⢕⢔⢅⢕⢕⢕⢕⢕⢕⢕⢕⢕⢕⢕⢕⢕⢕⢕⢕⠁⠀⠀⠀⠀⠀⠀⠀⠀⠀⠀⠀⠀⠀⠀⠀⠀⠀⠀⠀⠀⠀⠀⠀⠀⠀⠀⠀⢀⠀⠀⠀⠀⠀⠐⢕⢕⢕⠑⠁⠁⠀⢕⢸⣿⣿⠟⠁⠀⠀⠀⠀⠀⠀⠀⠀⠀⠀⠀⠀⠀⠘⢻⣿⣿⣿⣿⣿⣿⣿⣿⣿⢟⠑⢀⠑⠕⠑⠕⠕⢞⢝⢕⢱⢕⢕⢕⢕⢕⢀⠀⠀⢀⢔⢕⢕⢕⢕⢕⠕⢔⠵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⢅⢔⢕⢄⢀⢀⢔⢕⢕⢕⢕⢕⢕⢕⢕⢕⢕⢕⢕⢕⢕⢕⢕⢕⢕⢕⠑⠀⠀⠀⠀⠀⠀⠀⠀⠀⠀⠀⠀⠀⠀⠀⠀⠀⠀⠀⠀⠀⠀⠀⠀⠀⠀⠀⢀⢕⢕⢕⢔⢄⠀⠀⠀⠀⠁⠀⢄⢔⠀⠀⠁⢸⠟⠁⠀⠀⠀⠀⠀⠐⠄⢀⠀⠀⠀⠀⠀⠀⠀⠀⠀⠝⢿⣿⣿⣿⡿⢟⢫⠁⠀⠀⠀⢀⠐⠑⠀⠕⠄⢕⢕⢕⢕⢕⢕⡕⢎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⠁⠀⠀⠀⠀⠀⠀⠀⠀⠀⠀⠀⠀⠀⠀⠀⠀⠀⠀⠀⠀⠀⠀⠀⠀⠀⠀⠀⠔⠕⠕⠕⠕⠕⠕⠔⠀⠀⠀⠀⠀⠑⠑⠀⠀⠀⠀⠀⠀⠀⠀⠀⠀⠀⠀⠀⠀⠐⠄⠀⠀⢄⠀⠀⠀⠀⠀⠈⢟⢝⢕⢕⢕⢕⢕⠀⢀⢀⢔⢀⠕⠀⠔⠀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⠀⠀⠀⠀⠀⠀⠀⠀⠀⠀⠀⠀⠀⠀⠀⢄⠐⠀⠀⠀⠀⠀⠀⠀⠀⠀⠀⠀⠀⠀⠀⠀⠀⠀⠀⠀⠀⠀⠀⠀⠀⠀⠀⠀⠀⠀⠀⠀⠀⠀⠀⠀⠀⠀⠀⠀⠀⠀⠀⠀⠁⠕⠀⠀⢔⠀⠀⠀⠀⠀⠑⢕⢕⢕⢕⢕⢔⠀⢄⢕⢕⢔⢄⠔⠕⢕⢎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⠀⠀⠀⠀⠀⠀⠀⠀⠀⠀⠀⠀⠀⠀⠀⢔⢕⠀⠀⠀⠀⠀⠀⠀⠀⠀⠀⠀⠀⠀⠀⠀⠀⠀⠀⠀⠀⠀⠀⠀⠀⠀⠀⠀⠀⠀⠀⠀⠀⠀⠀⠀⠀⠀⠀⠀⠀⠀⠀⠀⠀⠀⠀⠀⢄⠁⠀⠀⠀⠀⠀⠀⠁⢕⢕⢕⢕⢕⢔⢕⢕⠕⢕⢕⢕⢔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⠅⠀⠀⠀⠀⠀⠀⠀⠀⠀⠀⠀⠀⠀⠀⠀⠀⢕⢕⠀⠀⠀⠀⠀⠀⠀⠀⠀⠀⠀⠀⠀⠀⠀⠀⠀⠀⠀⠀⠀⠀⠀⠀⠀⠀⠀⠀⠀⠀⠀⠀⠀⠀⠀⠀⠀⠀⠀⠀⠀⠀⠀⠀⠀⠀⢄⠀⠀⠀⠀⠀⠀⢀⢀⢀⢔⢕⢕⢕⢕⢕⠕⠁⠀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⠁⠀⠀⠀⠀⠀⠀⠀⠀⠀⠀⠀⠀⠀⠀⠀⠀⠀⢕⢕⠀⠀⠀⠀⠀⠀⠀⠀⠀⠀⠀⠀⠀⠀⠀⠀⠀⠀⠀⠀⠀⠀⠀⠀⠀⠀⠀⠀⠀⠀⠀⠀⠀⠀⠀⠀⠀⠀⠀⠀⠀⠀⠀⠀⠀⠁⢀⡀⢠⢄⢔⢔⢔⢕⢕⢕⢕⢕⢕⢕⢕⢕⢕⢀⠀⠀⠑⠕⢔⢔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⠑⠀⠀⠀⠀⠀⠀⠀⠀⠀⠀⠀⠀⢀⠀⠀⠀⠀⠀⢕⠁⠀⠀⠀⠀⠀⠀⠀⠀⠀⠀⠀⠀⠀⠀⠀⠀⠀⠀⠀⠀⠀⠀⠀⠀⠀⠀⠀⠀⠀⠀⠀⠀⠀⠀⠀⠀⠀⠀⠀⠀⠀⢀⢕⢔⢔⡕⢕⢕⡵⢕⢜⢕⢕⢕⢕⢕⢕⢕⢕⢕⢕⢕⢕⢕⢄⠀⢀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⠀⠀⠀⠀⠀⠀⠀⠀⠀⠀⠁⢕⢕⢗⢢⢤⣤⢀⠀⢕⠀⠀⠀⠀⠀⠀⠀⠀⠀⠀⠀⠀⠀⠀⠀⠀⠀⠀⠀⠀⠀⠀⠀⠀⠀⠀⠀⠀⠀⠀⠀⠀⠀⠀⠀⢄⢐⢅⢅⢔⢕⢕⡕⢕⠕⢕⢡⠕⠙⠀⠁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⠀⠀⠀⠀⠀⠀⠀⢀⢄⢕⢕⢕⢕⣱⣵⢿⠑⠀⢕⢔⠀⠀⠀⠀⠀⠀⠀⠀⠀⠀⠀⠀⠀⠀⠀⠀⠀⠀⠀⠀⠀⠀⠀⢀⢀⠄⠀⢀⢄⢄⢅⢕⢕⢕⢕⢕⠕⢕⠑⠑⠁⢀⢔⠇⠑⢄⢀⠀⠀⠀⢕⢕⢕⢕⢕⢕⢕⢕⢕⢕⢕⢕⢕⢕⢕⢕⢕⢕⣼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⠁⠀⠀⠀⠀⠀⠀⢄⢔⢕⣱⣵⣷⣾⣿⣿⣷⠀⠀⠀⠀⢕⠀⠀⠀⠀⠀⠀⠀⠀⠀⠀⠀⠀⠀⠀⠀⠀⠀⢀⢀⠄⠔⢐⢅⢅⢄⢔⢕⢅⢅⢕⢅⢅⢅⢅⢕⢔⢕⢕⢕⢔⢑⠁⠀⢄⠀⢕⢕⠀⠀⢄⢕⢕⢕⢕⢕⢕⢕⢕⢕⢕⢕⢕⢕⢕⢕⢕⢕⣾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⠀⢀⢄⢔⢕⣵⣾⢿⢟⢏⢟⣿⣿⣿⣿⣆⠀⠀⠀⢕⢄⠀⠀⠀⠀⠀⠀⠐⢄⢀⠀⠀⠀⠀⢀⢄⠑⠁⠀⢀⢄⢔⢕⢕⢕⢕⢕⢕⢕⢕⢕⢕⢕⢕⢕⢕⢕⢕⢕⢕⢕⢕⢄⢕⠕⢕⢕⢄⠀⢕⣕⡕⢕⢕⢕⠁⠁⠁⠁⠁⠑⠑⠕⠕⢕⣱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⠑⠑⠁⠁⠑⠕⢕⢕⢕⢕⢕⢕⢕⢕⢕⢕⢕⢕⢕⢀⢔⢕⢕⢕⢞⢏⢝⢕⢕⣱⣵⣿⣿⣿⣿⣿⣿⣷⣷⣄⠀⢕⢄⠀⠀⠀⠀⠀⢀⠀⠁⠑⠔⢄⠔⠁⠀⠀⢔⢕⢕⢕⢕⢕⢕⢕⢕⢕⢕⢕⢕⢕⢑⢕⢕⢕⢕⢕⢕⢕⢕⢕⢁⢕⢕⢕⢁⠕⠑⠀⢿⣿⣿⣧⡕⢕⢀⠀⢄⢄⢄⢀⠀⠀⠀⣱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⠑⠀⠀⠀⠀⠀⠀⠀⠀⠑⢕⢕⢕⢕⢕⢕⢕⢕⢕⢕⢕⢕⢕⢕⢕⢕⢕⢕⣱⣷⢟⢏⢕⢕⣱⣿⣿⣿⣿⣿⡿⢇⠀⠀⢕⢄⠀⠀⠀⠀⢕⠀⢄⠔⠀⠀⠀⠀⢄⢕⢕⢕⢕⢕⢕⢅⢅⢅⢅⢕⢕⢔⢕⢕⢕⢕⢕⢕⢕⢕⢕⢕⢕⢕⢅⢅⢕⢕⢕⢕⢕⢔⢌⢻⣿⣿⣷⡕⢕⠀⠕⢕⠕⠑⠀⢀⢔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⠕⠕⠑⠑⠑⠑⠁⠀⠀⠀⠀⠀⠀⠀⠀⠀⠀⢕⢕⢕⢕⢕⢕⢕⢕⢕⢕⢕⠕⠕⠑⠑⢕⢵⢿⢏⢕⢕⢕⣱⣾⢟⢝⣸⣿⢟⠝⠑⠀⠀⠀⠀⢕⢄⠀⠀⢀⢕⢑⢁⢀⢔⢀⢀⢔⢕⢕⢕⢕⢕⢕⢕⢕⢕⢕⢕⢕⢕⢕⢕⢕⢕⢕⢕⢕⢕⢕⢕⢕⢕⢕⢕⢕⢕⢕⢕⢕⢕⢕⢕⢕⢜⢍⠉⠁⠀⠕⠀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⠁⠀⠀⠀⠀⠀⠀⠀⠀⠀⠀⠀⠀⠀⠀⠀⠀⠀⠀⠱⢵⣵⣷⡳⢕⠕⠕⠑⠁⠀⠀⠀⠀⠀⠁⠁⠀⠀⢁⣱⡾⢟⢕⢕⡵⢟⠑⠀⠀⠀⠀⠀⠀⠀⠁⢕⢄⠕⠁⠀⠀⠀⠀⠄⢅⢕⢕⢕⢕⢕⢕⢕⢕⢕⢕⢕⢕⢕⢕⢕⢕⢕⢕⢕⢕⢕⢕⢕⢕⢕⢕⢕⢕⢕⢕⢕⢕⢕⢕⢕⢕⢕⢕⢕⢕⢕⢔⢀⠀⠀⠀⠑⠀⠀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⠁⠀⠀⠀⠀⠀⠀⠀⠀⠀⢀⠀⠀⠀⠀⠀⠀⠀⠀⠀⢀⢕⢕⢔⢔⢕⢕⢕⢕⢔⢄⢄⢄⢀⢀⢀⠀⢀⢄⢕⢞⢏⢕⢕⢱⢞⠑⢀⢀⢔⢕⢄⢔⢀⠀⠀⠀⠁⠁⠀⠀⠀⠀⠀⢁⢔⢕⢕⢕⢕⢕⢕⢕⢕⢕⢕⢕⢕⢕⢕⢕⢕⢕⢕⢕⢕⢕⢕⢕⢕⢕⢕⢕⢕⢕⢕⢕⢕⢕⢕⢕⢕⢕⢕⢕⢕⢕⢕⢕⢕⢕⢔⢀⠀⠀⠑⠀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⠀⠀⠀⠀⠀⠀⠀⠀⢀⢔⢕⢕⢄⢐⠐⠄⠄⠀⢀⢔⢕⢕⢕⢕⢕⢕⢕⢕⢕⢕⢕⢔⢔⢔⢔⢕⢕⢕⢕⢷⣷⣷⢟⢕⡕⢕⢕⢔⢕⢕⢕⢕⢕⢕⠀⠀⠀⠀⠀⠀⠀⠀⢀⢔⢕⢕⢕⢕⢕⢕⢕⢕⢕⢕⢕⢕⢕⢕⢕⢕⢕⢕⢕⢕⢕⢕⢕⢕⢕⢕⢕⢕⢕⢕⢕⢕⢕⢕⢕⢕⢕⢕⢕⢕⢕⢕⢕⢕⢕⢕⢕⢕⢕⢕⢄⢀⠀⠀⠑⠀⢀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⢅⠀⠀⠀⠀⠀⠀⢀⢔⢕⢕⢕⢕⢕⢕⢕⢕⢕⢕⢕⢕⢕⢕⢕⢕⢕⢕⢕⢕⢕⢕⢕⢕⢕⢕⢕⢕⢕⢕⢕⢕⢕⢕⢕⢜⢕⢕⢕⢕⢕⢕⢕⢕⢕⢕⢀⢀⠀⠀⠀⠀⠀⢄⢕⢕⢕⢕⢕⢕⢕⢕⢕⢕⢕⢕⢕⢕⢕⢕⢕⢕⢕⢕⢕⢕⢕⢕⢕⢕⢕⢕⢕⢕⢕⢕⢕⢕⢕⢕⢕⢕⢕⢕⢕⢕⢕⢕⢕⢕⢕⢕⢕⢕⢕⢕⢕⢕⢕⢄⢀⠀⠁⠀⠀⢄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⢔⠀⠀⠀⠀⢀⢕⢕⢕⢕⢕⢕⢕⢕⢕⢕⢕⢕⢕⢕⢕⢕⢕⢕⢕⢕⢕⢕⢕⢕⢕⢕⢕⢕⢕⢕⢕⢕⢕⢕⢕⢕⢕⢕⢑⢕⢕⢕⢕⢕⢕⢕⢕⢕⢕⢕⠀⠀⠀⠀⠀⠑⢕⢕⢕⢕⢕⢕⢕⢕⢕⢕⢕⢕⢕⢕⢕⢕⢕⢕⢕⢕⢕⢕⢕⢕⢕⢕⢕⢕⢕⢕⢕⢕⢕⢕⢕⢕⢕⢕⢕⢕⢕⢕⢕⢕⢕⢕⢕⢕⢕⢕⢕⢕⢕⢕⢕⢕⢕⢕⢄⢀⠀⠀⠀⢔⢔⢄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⢄⢄⢔⢕⢕⢕⢕⢕⢕⢕⢕⢕⢕⢕⢕⢕⢕⢕⢕⢕⢕⢕⢕⢕⢕⢕⢕⢕⢕⢕⢕⢕⢕⢕⢕⢕⢕⢕⢕⢕⢕⢕⢕⢕⢕⢕⢕⢕⢕⢕⢕⢕⢕⢕⠀⠀⠀⠀⠀⢀⢕⢕⢕⢕⢕⢕⢕⢕⢕⢕⢕⢕⢕⢕⢕⢕⢕⢕⢕⢕⢕⢕⢕⢕⢕⢕⢕⢕⢕⢕⢕⢕⢕⢕⢕⢕⢕⢕⢕⢕⢕⢕⢕⢕⢕⢕⢕⢕⢕⢕⢕⢕⢕⢕⢕⢕⢕⢕⢕⢕⢕⢄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⢔⢔⢔⢕⢕⢕⢕⢕⢕⢕⢕⢕⢕⢕⢕⢕⢕⢕⢕⢕⢕⢕⢕⢕⢕⢕⢕⢕⢕⢕⢕⢕⢕⢕⢕⢕⢕⢕⢕⢕⢕⢕⢕⢕⢕⢕⢕⢕⢕⢕⢕⢕⢕⢕⢕⢕⢕⢕⢕⢕⢕⢕⢕⢕⢕⢕⢕⢕⢄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⢡⣿⢏⢕⢟⣟⡝⢝⢇⢕⢕⢕⢕⢕⢕⢕⢕⢕⢕⢕⢵⣕⣕⣕⡸⢕⢔⠀⠀⠀⠀⠀⢕⢻⣿⣧⢜⣇⠕⠀⠀⠀⠀⠀⠀⠀⠀⠀⠀⢀⢄⠀⠀⠑⠘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⣿⣿⣿⣿⣿⣿⣿⣿⣿⣿⣿⣿⣿⢇⢕⢕⣼⣟⢕⠕⢁⣟⣱⢵⢗⢕⢕⢕⢕⢕⢕⢕⢕⢷⣶⣿⣿⡇⢝⢟⢺⣿⣷⢀⠀⠀⠀⠀⠑⢌⣿⣿⡇⢽⡇⠀⠀⠀⠀⠀⠀⠀⠀⠀⠀⢕⠑⠀⠀⠀⠀⠘⠻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⢰⣿⢇⢕⢱⡾⢟⢕⣱⣷⣿⡇⢕⢕⢕⢕⢕⢕⢕⢔⢝⢔⢕⢕⢕⢕⢜⢻⣷⡀⠀⠀⠀⠀⢕⢺⣿⣿⡕⣿⢔⠀⠀⠀⠀⠀⠀⠀⠀⢕⠕⠀⠀⠀⠀⠀⠀⠁⠈⢝⢿⣿⣿⣿⣿⣿⣿⣿⣿⣿⣿⣿⣿⣿⣿⣿⣿⣿⣿⣿⣿⣿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⣿⣿⣿⣿⣿⢿⣫⢗⢌⣣⡕⣾⡿⢕⢕⢜⢕⣱⣾⣿⡿⢏⢕⢕⢕⢕⢕⢕⢕⢕⢕⢕⢕⢕⢕⢕⢕⢕⢕⢝⢧⡄⠀⠀⠀⢕⢔⣿⣿⣇⢿⡣⠀⠀⠀⠀⠀⠀⠀⠐⠁⢀⠀⠀⠀⠀⠀⠀⠀⠀⠀⠐⠌⢛⢿⣿⣿⣿⣿⣿⣿⣿⣿⣿⣿⣿⣿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⣿⣿⣿⣿⣿⢟⣵⡾⢱⢣⢗⣽⣼⣿⡇⢕⢕⣵⣾⣿⣿⢟⢕⢕⢕⢕⢕⢕⢕⢕⢕⢕⢕⢕⢕⢕⢕⢕⢸⡕⢕⢕⢕⢹⣔⠀⠀⢕⢔⣿⣿⣿⣿⣧⢇⠀⠀⠀⠀⠀⠀⠀⠀⠑⠐⠀⠀⢄⢀⠀⠀⠀⠀⠀⠀⠀⠑⠕⢝⢛⢿⣿⣿⣿⣿⣿⣿⣿⣿⣿⣿⣿⣿⣿⣿⣿⣿⣿⣿⣿⣿⣿⣿⣿⣿⣿⣿⣿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⣿⣿⣿⣿⣿⢟⣵⢿⠕⢔⡕⡜⢱⣿⣿⣿⢇⢕⢕⣿⣿⣿⢏⢕⢕⢕⣥⢕⢕⢕⣕⣑⣕⢕⢕⢕⢕⡕⢕⢕⣘⣿⡕⢰⢳⣇⠝⣧⠀⢕⢕⣿⣿⣿⣿⣿⣍⢄⠀⠀⠄⠔⠕⢄⢄⢕⢄⢀⢕⢕⢕⢔⠀⠀⠀⠀⠀⠀⠀⠀⠀⠑⠔⠝⣿⣿⣿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⣿⣿⣿⣿⣿⣿⣿⣿⣿⣿⣿⢏⡵⢏⢑⢕⢕⣾⢣⢇⢸⣿⣿⣿⢕⢕⢕⣿⡿⢕⢕⣕⣑⣾⣷⣷⣿⣿⣿⣿⣿⣿⣵⣧⣶⣵⣵⣿⣿⣿⣿⡕⣙⣿⣧⢜⢕⢔⢕⢸⣿⣿⣿⣟⡷⢕⠀⠀⠀⠀⠁⠁⠕⢕⢕⢕⢕⢕⠕⠀⢀⢄⢔⢔⠀⠀⠀⠀⠀⠀⠀⠀⣿⣿⣿⣿⣿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⣿⣿⣿⣿⣿⣿⣿⣿⣿⣿⢟⣵⢏⢕⢕⢕⣵⣿⡿⣜⢕⡳⣿⣿⣿⢕⢕⢕⡟⣱⣾⣿⣿⣿⣿⣿⣿⣿⣿⣿⣿⣿⣿⣿⣿⣿⣿⣿⣿⣿⣿⣿⣧⢘⢿⣿⣷⡕⢕⢕⢸⣿⣿⣿⣿⣷⢕⠀⠀⠀⠀⠀⠀⠀⠁⠑⢕⢕⠑⠀⠀⠑⠁⠀⠀⠀⠀⠀⠀⠀⢀⣠⣾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⣿⣿⣿⣿⣿⣿⣿⣿⣿⡿⣱⡿⢕⢕⢕⣱⣿⣿⢏⡇⡇⢕⡇⣿⣿⡇⢕⢕⢕⢸⣿⣿⣿⣿⣿⣿⣿⣿⣿⣿⣿⣿⣿⣿⣿⣿⣿⣿⣿⣿⣿⣿⣿⣿⢕⠕⢻⣿⡇⢕⢕⢕⣿⣿⣿⡇⡇⢕⢕⠀⠀⠀⠀⠀⢀⠀⠐⠑⠕⢔⠀⠀⠀⠀⠀⠀⠀⠀⠀⠀⠀⠙⣿⣿⣿⣿⣿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⣽⣿⣿⣿⣿⣿⣿⣿⣿⣿⣿⣿⣿⣿⣿⣿⣿⣿⣿⣿⣿⣿⣿⣿⣿⣿⣿⣿⣿⣿⣿⣿⣿⣿⣿⣿⣿⣿⣿⣿⣿⣿⣿⣿⣿⣿⣿⣿⣿⣿⣿⣿⣿⣿⣿⢏⣾⡟⢕⢕⢕⣼⣿⡿⣱⣿⢱⡇⠕⢕⣿⣿⡇⢕⢕⢕⣿⣿⣿⣿⣿⣿⣿⣿⣿⣿⣿⣿⣿⣿⣿⣿⣿⣿⣿⣿⣿⣿⣿⣿⣿⡇⢕⢕⢿⢕⢕⢕⢰⣿⣿⣿⣿⢰⢕⢕⠀⠀⠀⠀⢄⢁⠐⠑⠐⢄⢄⢀⢀⢀⠀⢀⢀⢀⢀⢄⠔⢐⣴⣿⣿⣿⣿⣿⣿⣿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⣿⣿⣿⢫⣿⡟⢕⢕⢱⣾⣿⡟⣵⣿⡿⢸⢇⢜⢱⣿⣿⣏⢕⢕⢕⢿⣿⣿⢿⣿⣿⣿⣿⣿⣿⣿⣿⣿⣿⣿⣿⣿⣿⣿⣿⣿⣿⣿⣿⣿⡇⢕⢕⢌⢕⢕⢕⢸⣿⣿⣿⣿⢄⡕⢕⠀⠀⠀⠀⢕⢕⢕⢔⢄⢅⣁⡑⢑⠑⠑⠑⠑⢑⢁⡠⡕⣔⣿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⣿⣿⣿⣿⣿⣿⣿⣿⢣⣿⡟⢕⢕⣱⣿⣿⢏⣾⣿⡿⢕⢸⢕⢘⢸⢛⢏⣴⢕⢕⢕⢜⢿⡟⣸⣿⣿⣿⣿⣿⣿⣿⣿⣿⣿⣿⣿⣿⣿⣿⣿⣿⣿⣿⣿⣿⡇⢕⢕⢕⢕⢕⢕⢸⣿⣿⣿⣿⢕⡇⢕⠀⠀⠀⠀⢕⢜⣇⢕⢕⢜⢻⣷⡕⢵⠵⠱⠕⠙⠑⠁⢻⣿⣿⣿⣿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⣿⣿⣿⢣⣿⢿⢕⢕⣼⣿⣿⢯⣾⣿⢟⢕⢕⢸⢕⢕⠑⢅⣾⣿⡧⢕⢕⢕⢕⢱⣿⣿⣿⣿⣿⣿⣿⣿⣿⣿⣿⣿⣿⣿⣿⣿⣿⣿⣿⣿⣿⣿⡇⢕⢕⢕⢕⢕⢕⢸⣿⣿⣿⣿⢕⢇⠑⠀⠀⠀⠀⠀⠕⠕⠅⢑⠑⠑⠕⢕⢜⢧⡀⠀⠀⠀⢐⢄⢻⡿⣿⣿⣿⣿⣿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⣿⣿⣿⣿⣿⣿⣿⣿⣿⣿⣿⢏⣿⣯⢇⢕⣼⣿⣿⢣⣿⡿⢏⢕⢕⢕⢸⢇⢀⢄⣾⣿⣿⢕⢕⢕⢕⢕⣾⣿⣿⣿⣿⣿⣿⣿⣿⣿⣿⣿⣿⣿⣿⣿⣿⣿⣿⣿⣿⣿⣿⡇⢕⠑⢕⢕⢕⢕⣾⣿⣿⣿⠟⠑⠀⠀⢀⠀⠀⠀⠀⠀⠀⠀⠀⠀⠀⠀⠀⠁⠘⢱⡀⢀⡰⢎⠜⠅⢀⢔⢍⠻⣿⣿⣿⣿⣿⣿⣿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⣽⣽⣽⣽⣽⣽⣽⣽⣽⣽⣽⣽⣽⣽⣽⡟⣼⡿⡎⢕⣼⣿⣿⢇⣿⡿⢇⢕⢕⢕⢕⢜⢅⣔⣾⣿⣿⣿⡇⢕⢕⢕⢸⣿⣿⣿⣿⣿⣿⣿⣿⣿⣿⣿⣿⣿⣿⣿⣿⣿⣿⣿⣿⣿⣿⣿⡇⢕⢄⢕⠑⠑⠕⠊⠙⠁⠀⠀⠀⠀⠀⢕⢔⢄⢀⠀⠀⠀⠀⠀⠀⠀⠀⠀⠀⠀⠐⠙⠜⠕⢕⠑⢀⢕⠑⠑⢕⢸⣷⣷⣷⣷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⢿⢿⢿⢿⢿⢹⣿⢻⢕⣼⣿⣿⢏⣾⡿⢇⢕⢕⢕⢕⢕⢕⢿⡿⣿⣿⣿⣿⣿⢕⢕⢕⣿⣿⣿⣿⣿⣿⣿⣿⣿⣿⣿⣿⣿⣿⣿⣿⣿⣿⣿⣿⣿⣿⢸⣿⡇⢕⢕⠀⠀⠀⠀⠀⠀⠀⠀⠀⠀⠀⢀⢕⢕⢕⢕⢕⢕⢐⡄⣄⠀⠀⠀⠀⠀⠀⠐⠐⢄⢑⢀⢄⢐⠄⠔⠁⠀⠕⠟⠟⠟⠟⠟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⠀⠀⠀⠀⠀⠀⠀⠀⠀⠀⠀⠀⢀⢀⢄⢔⣿⣿⢇⣼⣿⣿⡏⣾⡿⢇⢕⢕⢕⢕⢕⢕⢕⢘⢱⢻⡻⢿⣿⣿⡇⢕⢕⣿⣿⣿⣿⣿⣿⣿⣿⣿⣿⣿⣿⣿⣿⣿⣿⣿⣿⣿⣿⣿⣿⢜⣿⣏⢕⢕⠀⠀⠀⠀⠀⠀⠀⠀⠀⠀⠀⢕⢕⢕⢕⢕⢱⣷⣿⣧⢿⣿⡔⢄⢀⠀⠀⠀⠀⠁⠑⠕⠕⠑⢁⢀⢀⢀⢀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⣥⣇⢔⠀⢱⣵⣷⣷⣷⢗⡕⢕⢕⢕⢇⢕⢕⣸⣿⢿⢱⣿⣿⡿⣸⣿⢇⢕⢕⢕⢕⢕⢕⣵⢕⢕⡸⡇⢕⢕⢝⢋⢕⢕⢸⣿⣿⡏⣿⣿⣿⣿⣿⣿⣿⣿⣿⣿⣿⣿⣿⣿⣿⣿⣿⣿⣿⢕⢏⣿⢕⢕⢀⠀⠀⠀⠀⠀⠀⠀⠀⠀⢕⢕⢕⢕⠕⢕⢌⣿⣿⣿⢸⣿⣿⢕⢕⢔⢄⠀⠀⠀⢀⠄⢐⡕⢕⠱⣜⢿⣾⣷⢕⠀⢱⣷⣷⣿⣿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⣿⣿⢕⠀⢸⣿⣿⣿⢫⣾⡇⢕⢺⢯⢳⢕⢕⣿⡟⡕⣾⣿⣿⢣⣿⡿⢕⢕⢕⢕⢕⢕⢕⣿⢕⢕⣵⣜⢕⢕⢕⢕⢕⢕⢸⣿⣿⢕⣿⣿⣿⣿⣿⣿⣿⣿⣿⣿⣿⣿⣿⣿⣿⣿⣿⣿⣿⢕⢕⢜⢕⢕⢕⢔⠀⠀⠀⠀⠀⠀⢀⢕⢕⢕⢕⢕⢸⡕⢕⢿⣿⣿⡜⣿⣿⡇⢕⢕⢕⠑⡔⢕⢕⢜⢺⢟⢕⢔⣿⣎⢿⣿⢕⠀⢸⣿⣿⣿⣿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⣿⣿⣿⢕⠀⢸⣿⣿⡟⢜⢟⢕⢕⢕⢕⢕⢕⢱⣿⡇⢸⣿⣿⡏⣾⣿⡇⢕⢕⢕⢕⢕⢕⢸⡟⢕⢕⣾⣿⣿⣧⣵⣵⡕⢕⣿⣿⡟⢕⣿⣿⣿⣿⣿⣿⣿⣿⣿⣿⣿⣿⣿⣿⣿⣿⣿⣿⣿⢕⢕⢕⢕⢕⢕⢕⣱⣶⣶⣴⣶⡷⢇⢕⢕⢕⢕⢸⣸⣇⢕⢸⣿⣿⡇⣿⣿⣇⢕⢕⠱⢸⣿⡕⢕⢕⢕⢕⢕⢕⢜⢕⡸⣿⢕⠀⢸⣿⣿⣿⣿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⣿⣿⣿⢕⠀⢸⣿⡿⣱⢇⢕⢕⢕⢕⢕⢕⢕⢸⣿⡇⣾⣿⣿⢱⣿⣿⡇⢕⢕⢕⡄⢕⢕⢸⢇⢕⢱⣿⣿⣿⣿⣿⣿⡏⢕⢹⣿⢇⢕⣿⣿⣿⣿⣿⣿⣿⣿⣿⣿⣿⣿⣿⣿⣿⣿⣿⣿⣿⢕⢕⢕⢕⢕⢕⣸⣿⣿⣿⣿⣿⣷⣿⡕⢕⢕⢕⢸⣿⣿⡕⢕⣿⣿⢕⣿⣿⣿⢕⢕⣾⢸⣿⡷⢕⢕⢕⢕⢕⢕⢕⢕⣗⢹⢕⠀⢸⣿⣿⣿⣿⣿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⣿⣿⣿⣿⢕⠀⢸⣿⢕⣿⡷⢕⢕⢔⢕⢕⢕⢕⢸⣿⢣⣿⣿⡏⣾⣿⣿⣿⡇⢱⣾⡇⢕⢕⢸⢕⢕⢸⣿⣿⣿⣿⣿⣿⡇⢕⢸⣿⢕⢕⣿⣿⣿⢕⢿⣿⣿⣿⣿⣿⣿⣿⣿⣿⣿⣿⣿⣿⢇⢕⢕⢕⢕⢕⢕⣿⣿⣿⣿⣿⣿⣿⣿⣇⢕⢕⢕⢸⣿⣿⣧⢕⣿⣿⢕⣿⣿⣿⡇⣱⣿⢜⢿⣿⢕⢕⢕⢕⢕⢕⢕⢸⣿⢱⠕⠀⢸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⠀⢸⡟⣷⡜⡇⣧⢕⢕⢕⢕⡕⢅⢘⡻⣸⣿⣿⢇⣿⣿⣿⣿⣿⣿⣿⣟⢕⢕⢕⢕⢕⢸⣿⣿⣿⣿⣿⣿⢕⢕⢸⡇⢕⢕⣿⣿⣿⢕⢸⣿⡝⣿⣿⣿⣿⣿⡇⣿⣿⣿⣿⣿⡇⢕⢄⢕⢕⢕⢕⣿⣿⣿⣿⣿⣿⣿⣿⣿⢕⢕⢕⢸⣿⣿⣿⡕⢻⣿⢕⣿⣿⣿⣿⣾⡏⢕⣹⣿⢔⢕⣕⡕⢕⢕⣴⡼⢕⢾⢔⠀⢸⣿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⣿⣿⣿⣿⢕⠀⢸⢕⢹⢻⢕⢻⢧⢕⣵⢟⢕⢕⠖⢕⣿⣿⣿⢸⣿⣿⣿⣿⣿⣿⣿⡿⢕⢕⢕⢕⢕⢜⣝⣝⣝⣝⣕⣕⢕⢕⢸⢕⢕⢕⣿⣿⣿⢕⢜⣿⡇⢹⣿⣿⣿⣿⡇⢹⣿⣿⢹⡷⢇⢕⢕⢕⢕⢅⢸⢝⣝⣕⣕⣵⣵⣵⣼⣽⡕⢕⢕⢸⣿⣿⣿⡇⢸⣿⢕⣿⣿⣿⣿⣿⡇⢕⢹⣿⢕⢕⢝⢻⣧⢰⢟⢕⢾⡝⢕⠀⢸⣿⣿⣿⣿⣿⣿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⢸⢕⢕⢕⢕⢕⣱⡟⢕⢕⢕⢕⣸⢱⣿⣿⡏⣾⣿⣿⣿⣿⣿⢏⢻⡟⢕⢕⢕⢕⢕⢸⣿⣿⣿⣿⣿⣿⡕⢕⢘⢕⠜⢕⢸⢟⣿⡇⢕⣿⡇⢘⣿⣿⣿⣿⡇⢕⢹⢝⢸⢕⢕⢕⢕⢕⢕⠑⣾⣿⣿⣿⣿⣿⣿⣿⣿⣿⢇⢕⢕⢔⣿⣿⣿⣧⢜⡟⢱⣿⣿⣿⣿⣿⡇⢕⢸⣿⢕⢕⢕⢕⢜⣷⡕⢕⢕⢕⢌⠀⢸⢕⢕⢕⢕⢸⣿⣿⣿⣿⣿⣿⣿⣿⣿⣿⣿⣿⣿⣿⣿⣿⣿⣿⣿⣿⣿⣿⣿⣿⣿⢕⢕⢕⢕⠁⠀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⢸⡎⡕⢕⢕⣔⢿⡇⢕⣱⣵⣾⢱⢸⣿⣿⢕⣿⣿⣿⣿⣿⣿⢕⢸⢇⢕⣱⢕⢕⢕⢸⣿⣿⣿⣿⣿⣿⡇⢕⢕⢸⣷⡕⢕⢽⣺⢧⢕⢸⣿⢕⢹⣿⣿⣿⣿⢕⢕⢕⢕⢕⢕⢕⢕⢕⢕⢱⣿⣿⣿⣿⣿⣿⣿⣿⣿⡟⢕⢕⢕⢕⣿⣿⣿⣿⢕⢇⢕⣿⢹⣿⣿⣿⢕⢕⣸⣿⢸⣷⣧⡕⢕⢿⣣⡕⢕⢕⠇⠀⢸⢕⢕⢕⢕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⣿⡜⠕⢕⠻⣷⣧⣔⣝⢝⢕⢕⣸⣿⢇⢕⣿⣿⣿⣿⣿⡇⢕⢸⢕⢕⣿⡕⢕⢕⢘⢿⢿⢿⣟⡻⢿⠿⢱⢕⢸⣿⣿⣿⡅⢅⠪⢕⢕⢹⣇⢜⣿⣿⣿⣿⣇⢕⢕⢕⢕⢕⢕⡕⢕⢕⣾⣿⣿⢿⠿⢟⣟⣛⣟⣟⡇⢕⢕⢕⡔⣿⢝⢿⢟⢕⢕⢕⡏⢸⣿⣿⣿⢕⢕⣼⣿⢕⢕⣕⣵⣵⣾⢏⢕⢕⢱⢕⠀⢸⢕⢕⢕⢕⢸⣿⣿⣿⣿⣿⣿⣿⣿⣿⣿⣿⣿⣿⣿⣿⣿⣿⣿⣿⣿⣿⣿⣿⣿⣿⢕⢕⢕⢕⠀⠀⢸⣿⣿⢇⢕⢕⢕⢕⣷⡇⢕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⣧⡕⢱⡜⢝⢟⢻⢿⢷⢕⣿⡟⡕⢕⣿⣿⣿⣿⡿⢕⢕⢕⢕⢸⣟⣧⢕⢕⣧⣻⣿⣿⣿⣿⣿⡝⢕⢔⢕⢍⢟⢿⣷⡕⢕⢕⢕⠔⢟⡔⢹⣿⣿⣿⣿⡕⢕⢕⢕⢕⣨⢇⢕⠞⢙⢕⢄⢎⢝⢽⣯⣿⣿⣿⣾⡇⢕⣵⣧⡝⣸⣇⢕⢕⢕⢕⢕⢜⠻⣿⡟⢕⢕⣿⣿⢸⢟⢟⢏⢝⢕⡎⢕⣵⣿⢕⠀⢸⢕⢕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⢸⣿⣿⣿⣿⣧⡣⢕⢕⢕⣕⢕⢕⣿⢣⡇⢕⣿⣿⣿⣿⡇⢕⢕⢕⢕⢸⠏⠝⠋⢕⠉⠁⠁⠁⠁⠁⠁⠁⠁⠑⠕⢕⢕⢔⢽⣿⣧⣕⢕⢕⢌⣳⢕⢝⢻⣿⣿⣷⡕⣕⢕⢱⣿⣡⢕⢕⢕⢕⠕⠑⠁⠀⠀⠀⠀⠀⠀⠑⠈⠉⠙⠛⠌⢇⢕⢕⢕⢕⢕⢕⢕⢻⡇⢕⢕⣿⣿⢕⢱⡕⢕⢕⡜⢅⢕⢝⣿⢕⠀⢸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⢸⣿⣿⣿⣿⣿⣷⣕⢕⢕⢜⢕⢕⡏⢸⡇⢕⢹⡿⣿⣿⢕⢕⢕⢕⢕⠔⠐⠀⢀⢄⢕⢔⢕⠕⠀⠀⠀⠀⠐⠀⠀⠁⠕⢜⢿⣿⣿⣿⣿⣶⣶⣧⣕⣕⣥⣸⣹⣻⣟⣜⣱⣾⣿⣿⢇⢕⠁⢀⠄⠐⠀⠁⠀⠀⠁⠑⢕⢔⢄⢄⠀⠁⠑⢔⢕⢕⢕⢕⢕⢕⢕⢸⡇⢕⢸⣿⣿⢕⢕⢕⢕⢜⢔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⣿⣿⣿⣿⣿⣿⡇⠁⠑⠕⠕⡇⣿⢕⢕⠸⡧⢹⣿⢕⢕⢕⢕⠁⠀⢄⢔⢕⢕⢕⢕⠀⠀⠀⠀⠀⠀⠀⠀⠀⠐⢄⢕⡘⣿⣿⣿⣿⣿⣿⣿⣿⣿⣿⣿⣿⣿⣿⣿⣿⣿⣿⢇⢕⢄⢔⠑⠀⠀⠀⠀⠀⠀⠀⠀⠀⠕⢕⢕⢕⢔⠀⠀⠑⢕⢕⢕⢕⢕⢕⣾⡕⢕⢸⣿⣿⢑⠑⠁⠈⡇⢕⢕⢕⢕⢸⢕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⣿⣿⣿⣿⣿⣿⣿⠁⠀⠀⢕⢕⢕⣿⢕⢕⢕⢇⢕⢹⢕⢕⢕⢕⢄⠀⢕⣵⣵⣶⣿⠱⢿⠷⠂⠀⠀⠀⠀⠀⠀⠀⠁⣷⣜⣾⣿⣿⣿⣿⣿⣿⣿⣿⣿⣿⣿⣿⣿⣿⣿⣿⣿⣗⣵⣇⢵⠿⠿⠃⠀⠀⠀⠀⠀⠀⠀⠀⣿⣷⣷⡵⠀⢄⢕⢕⢕⢕⣾⢕⢱⢏⡇⠱⣿⣿⡇⢕⠀⠀⠀⢕⢕⢕⢕⢕⢸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⣿⣿⡿⠑⠀⠀⠀⠑⢸⡕⣿⢕⢕⢕⢕⢕⢕⢕⢕⢕⢕⢕⢕⢕⢻⣿⣿⣿⡔⠀⠀⠀⠀⠀⢀⠀⠀⠀⠀⢄⣿⣿⣿⣿⣿⣿⣿⣿⣿⣿⣿⣿⣿⣿⣿⣿⣿⣿⣿⣿⣿⣿⣿⡕⠀⠀⠀⠀⢀⠀⠀⠀⠀⠀⢄⣿⣿⣿⣣⣷⣷⢕⢕⢕⣼⡿⠕⣿⢁⡇⢕⣿⣿⡇⠑⠀⠀⠀⠁⢕⢕⢕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⠀⢸⣿⣿⣿⣿⢟⡜⠀⠀⠀⠀⠀⢘⣞⣿⢕⢕⢕⢕⢕⢱⣕⡕⢕⢕⢕⢕⣸⣿⣿⣿⣿⣧⢀⢔⢔⠀⢀⠑⢀⢀⢄⢴⢵⣿⣿⣿⣿⣿⣿⣿⣿⣿⣿⣿⣿⣿⣿⣿⣿⣿⣿⣿⣿⣿⣿⣿⣇⠀⢔⢄⠀⠁⢀⢀⢄⢄⣀⣼⣿⣿⣿⣿⣿⢇⢕⢕⣸⣿⢇⢸⡏⠑⡇⢕⢸⣿⣇⠆⠀⠀⠀⠀⠘⣵⡕⢕⢠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⣿⡿⣫⣾⠁⠀⠀⠀⠀⠀⢸⡵⡯⢕⢕⢕⢕⢕⢕⢻⣿⡇⡕⢕⢕⢸⣿⣿⣿⣿⣿⣷⣜⢁⠕⢕⡕⢕⠕⢀⣴⣿⣿⣿⣿⣿⣿⣿⣿⣿⣿⣿⣿⣿⣿⣿⣿⣿⣿⣿⣿⣿⣿⣿⣿⣿⣧⣝⠑⠕⢕⡕⠑⢀⣰⣾⣿⣿⣿⣿⣿⡟⢕⢕⣼⡿⢕⢕⢗⢇⢸⡇⢕⢘⣿⣿⠀⠀⠀⠀⠀⠀⢝⢿⣇⢸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⣿⡿⣱⡿⠇⠀⠀⠀⠀⠀⠀⢔⣳⡇⢕⢕⢕⢕⢕⢕⢕⢕⢻⣧⡕⢕⠘⣿⣿⣿⣿⣝⢻⢿⣿⣦⣼⣽⣥⢷⣿⣿⣿⣿⣿⣿⣿⣿⣿⣿⣿⣿⣿⣿⣿⣿⣿⣿⣿⣿⣿⣿⣿⣿⣿⣿⣿⣿⣿⢷⣶⣽⣽⣷⢿⠿⢟⢽⣿⣿⣿⡟⢕⢕⣾⢟⢱⢕⢸⢕⢕⢸⡇⢕⢕⣿⣿⠀⠀⠀⠀⠀⠀⠁⢕⢱⣧⡕⠀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⣿⣿⣿⢕⠀⢸⢟⣼⡿⠇⠀⠀⠀⠀⠀⠀⠀⣈⡾⡕⢕⢕⢕⠁⡕⢕⢕⢕⢕⢕⢝⢣⢕⣿⣿⣿⡟⣳⢔⣆⣠⡡⢥⣴⡷⣿⣿⣿⣿⣿⣿⣿⣿⣿⣿⣿⣿⣿⣿⣿⣿⣿⣿⣿⣿⣿⣿⣿⣿⣿⣿⣿⣿⣿⣿⣿⣶⡴⡴⡤⢄⡇⢕⢔⣽⣿⢏⢕⢕⡾⢏⢱⢕⢕⡇⢕⢕⢸⡇⢕⢕⣿⣿⠀⠀⠀⠀⠀⠀⠀⠁⢕⢝⢿⣔⢸⣷⣷⣷⣷⣾⣿⣿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⣿⣿⣿⣿⢕⠀⢜⣾⢟⢕⠀⠀⠀⠀⠀⠀⠀⠀⢷⢱⢕⢕⢕⢕⢕⢕⢕⢕⢕⢕⢕⢕⢕⢱⣾⡷⢹⢜⢟⢇⢑⢜⢝⢕⢙⢝⢑⢿⣻⣿⣿⣿⣿⣿⣿⣿⣿⣿⣿⣿⣿⡿⣿⣿⣿⣿⣿⣿⣿⣿⣿⣿⣿⣿⣿⣿⡷⡗⢕⢝⢔⠕⢕⢕⢙⢝⢝⢕⢱⢎⢕⣱⢇⢕⣼⡇⢕⢕⢸⡇⢕⢕⢿⣿⢀⠀⠀⠀⠀⠀⠀⠀⢕⢕⢕⢻⢧⡻⣿⣿⣿⣿⣿⣿⣿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⢄⡺⢕⢕⢕⠄⠀⠀⠀⠀⠀⠀⠔⢕⢔⢕⢱⢱⡕⢕⢜⡕⢕⢕⢕⢕⢕⢕⢕⢽⣯⢇⢕⢕⢕⢕⢕⢕⢕⢕⢕⢕⢅⢺⣿⣿⣿⣿⣿⣿⣿⣿⣿⣿⣿⣯⢺⣽⣿⣿⣿⣿⣿⣿⣿⣿⣿⣿⣿⣿⣿⠁⢕⢕⢕⢕⢕⢕⢕⢱⢇⢕⣸⢇⢕⡱⢕⢕⢕⣿⢕⢕⢕⢔⣿⢕⢕⢸⣿⢕⠀⠀⠀⠀⠀⠀⢀⢕⣕⢕⢕⢜⢳⡜⣿⣿⣿⣿⣿⣿⣿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⣿⣿⣿⣿⣿⣿⢕⡎⢕⠕⢕⣱⢇⢔⢄⢀⣀⣄⣤⢔⢕⢕⢕⢕⡗⡕⢕⢕⢕⢕⢕⢕⢕⢕⣱⣾⡎⣾⡸⢕⢕⢕⢕⢕⢕⢕⢕⠕⣕⣐⣿⣿⣿⣿⣿⣿⣿⣿⣿⣿⣿⣿⣿⣿⣿⣿⣿⣿⣿⣿⣿⣿⣿⣿⣿⣿⣿⣿⣿⣦⣕⡕⢕⢕⢕⢕⢕⣵⣾⢏⢕⢜⢕⢕⢕⣸⡏⢕⢕⢕⢕⣿⢕⢕⢜⣿⣱⣴⣤⠀⠀⠀⢔⢕⢕⢸⣇⢀⠑⢕⢔⢜⠉⠉⠉⠉⠉⠉⠉⣿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⠧⠷⠕⣿⣿⣿⣿⣿⣿⣿⣿⣿⣿⣿⣿⣿⣿⣿⣿⣿⣿⣿⣿⣿⣿⣿⣿⣿⡏⡌⢕⢕⡾⢱⡯⢕⢕⢕⢸⣿⣿⣿⢕⢕⢕⢕⢕⢔⢇⢕⢕⢜⡕⢕⢕⢕⢕⢕⢝⢕⢸⣿⣷⣷⣥⣵⣷⣷⣶⣿⣿⣿⣿⣿⣿⣿⣿⣿⣿⣿⣿⣿⣿⣿⣿⣿⣿⣿⣿⣿⣿⣿⣿⣿⣿⣿⣿⣿⣿⣿⣿⣿⣿⣿⣷⣣⣱⣁⣤⣿⡿⢏⡱⢇⢕⢕⢕⢑⣿⢏⢕⢕⢕⢕⢹⡕⢕⢕⡿⢏⣿⣿⠀⠀⠀⠑⢕⢕⢕⢹⡕⠀⠁⢕⢕⢔⠀⠀⠀⠀⠀⠀⣿⣿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⣿⣿⣿⣿⣿⣿⢱⢕⢕⢸⡇⣿⢇⢕⢕⢕⣿⣿⣿⣿⢕⢕⢕⢕⢕⠜⢸⢕⢕⢕⢱⢕⢕⢕⢕⢕⢕⢕⢕⢜⣿⣿⣿⣿⣿⣿⣿⣿⣿⣿⣿⣿⣿⣿⣿⣿⣿⣿⣿⣿⣿⣿⣿⣿⣿⣿⣿⣿⣿⣿⣿⣿⣿⣿⣿⣿⣿⣿⣿⣿⣿⣿⣿⣿⣿⣿⣿⢟⢕⢜⢕⢕⢕⢕⢕⣸⣿⢣⡅⢕⢕⢕⢸⡇⢕⢕⡏⢕⢹⣿⠀⠀⠀⠀⠕⢕⢕⢜⡇⢔⠀⠀⠕⢕⢄⠀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⣿⣿⡇⢕⢕⠀⢸⠑⡿⢕⢕⢕⣸⣿⣿⣿⣿⢕⢕⢕⢕⢇⢔⢽⢕⢕⢕⢕⠇⢕⢕⢕⢕⢕⢕⢕⢕⢜⢿⣿⣿⣿⣿⣿⣿⣿⣿⣿⣿⣿⣿⣿⢟⢻⣿⣿⣿⣿⣿⣿⣿⣿⣿⢿⣿⣿⣿⣿⣿⠟⣿⣿⣿⣿⣿⣿⣿⣿⣿⣿⣿⣿⣫⣵⡗⢕⢕⢕⢕⢕⢕⢕⣿⡵⡕⢕⢕⢕⢕⢕⠇⢕⢕⢇⢕⢸⣿⠀⠀⠀⠀⠀⢕⢕⢕⢹⡕⠀⠀⠀⠕⢕⠀⠀⠀⠀⠀⣿⣿⣿⣿⣿⣿⣿⣿⣿⣿⣿⣿⣿⣿⣿⣿⢕⡕⢇⢸⡇⢕⣿⢕⢕⣿⡇⢸⣿⢕⢕⣵⣵⣵⣵⣼⣿⣵⣵⣵⡇⢕⢕⢄⢕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⣿⣿⢕⢕⢁⠀⢸⢱⡏⢕⢕⢕⣿⣿⣿⣿⣿⡕⢕⢕⢕⢕⢕⠎⡕⢕⢕⢕⢜⢕⢕⢕⢕⢕⢕⢕⢕⢕⢜⢻⣿⣿⣿⣿⣿⣿⣿⣿⣿⣿⣿⣿⢕⠀⠁⢕⢕⢕⢕⢕⢕⢕⢔⢕⢕⢕⢇⢅⠀⠀⢸⣿⣿⣿⣿⣿⣿⣿⣿⣿⣿⣿⣿⢏⢕⢕⢕⢕⢕⢕⢕⣼⡏⡟⡜⢕⢕⢕⢕⢕⢸⢕⢕⢕⢕⢸⣿⠀⠀⠀⠀⠀⠀⢕⢕⢜⢕⢄⠀⠀⠀⢕⢕⠀⠀⠀⠀⣿⣿⣿⣿⣿⣿⣿⣿⣿⡿⢿⢿⢿⢿⢿⣿⡕⢑⢕⢝⢕⢜⢝⢔⢕⢝⢕⢜⢝⢕⢕⢹⣝⣝⣝⣹⣿⣽⣽⣵⡕⢕⢕⢕⢕⢄⢕⢕⢕⢕⢕⢕⢕⢔⠀</a:t>
            </a:r>
            <a:br/>
            <a:r>
              <a:t>⢕⢕⢕⢕⢕⢕⢕⢕⢕⢕⢕⢕⢕⢕⢸⣿⢕⣿⣯⣽⣽⣿⡇⢸⣿⢕⠁⠐⢀⠀⠀⠅⠀⠀⠀⠄⠀⠀⠀⠀⢿⢿⢿⢿⢿⢿⢿⢿⢿⢿⢿⢿⢿⢿⢿⢿⢿⢿⢿⢿⢿⢕⢕⠕⠀⢜⢕⡕⢕⢕⢜⢿⢟⢿⢿⢻⢕⢕⢕⢕⢕⢕⢜⢲⢕⢕⢕⢕⢜⢕⢕⢕⢕⢕⢕⢕⢕⢕⢕⢜⢻⣿⣿⣿⣿⣿⣿⣿⣿⣿⣿⣧⡔⢕⢕⢕⢕⢕⢕⢕⢕⢕⢕⢕⢕⢕⢕⢕⣰⣾⣿⣿⣿⣿⣿⣿⣿⣿⣿⡿⢟⢕⢕⢕⢕⢕⢕⢕⢕⢱⡟⢱⡿⢕⢕⢕⢕⢕⢕⢕⢕⢕⢕⢕⢜⠟⠄⠄⠄⠄⠄⠄⠕⢕⢕⢕⢕⠀⠄⠄⠄⢕⠄⠄⠄⠄⢏⢟⢟⢟⢟⢟⢋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⠀⠀⢕⢁⠀⠀⠀⢕⡇⢕⢕⠀⠀⠀⠀⢀⣰⣗⡕⢕⢕⢕⢕⢕⢕⢕⢕⢕⢕⢕⢕⢃⢕⢕⢕⢕⢕⢕⢕⢕⢕⢕⢜⢝⢿⣿⣿⣿⣿⣿⣿⣿⣿⣿⣷⣵⣜⡕⢕⢕⣕⢕⢕⢕⢕⢕⣕⣵⣾⣿⣿⣿⣿⣿⣿⣿⣿⡿⢟⢏⢕⢕⢕⢕⢕⢕⢕⢕⢕⠕⡿⢕⣾⡕⢕⢕⢕⢕⢕⢕⢕⢕⢕⢕⢱⣕⢄⠀⠀⠀⠀⠀⠀⠀⢕⢕⢕⢕⠀⢀⢀⢀⢕⢄⢀⢀⢀⢸⣿⣿⣷⣾⣿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⣷⣷⣷⣷⣷⣷⣷⡇⢕⣵⣷⣷⣷⣵⢕⢕⢕⢞⢟⢕⢱⣿⣿⣿⢇⢕⢕⢕⢕⢕⢕⢕⢕⢕⢕⢕⢕⢕⢅⡕⢕⢕⢕⢕⢕⢕⢕⢕⢕⢕⢕⢕⢝⢻⢿⣿⣿⣿⣿⣿⣿⣿⣿⣿⣿⣿⣿⣶⣿⣿⣿⣿⣿⣿⣿⣿⣿⣿⣿⣿⢿⢟⢝⢅⢕⢕⢕⢕⢕⢕⢕⢕⢕⢕⢕⣸⢇⠱⢣⡇⢕⢕⢰⡕⢕⢕⢕⢕⢕⢕⢱⣿⡾⡔⢔⢄⠀⠀⠀⠀⢕⢕⢕⢕⢄⠕⠙⠑⠑⢕⠑⠑⠑⠜⠝⢟⢛⢿⢿⢑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⣿⣿⣿⣿⣿⣿⣿⣿⣿⣇⢕⢾⣿⢿⢿⢇⢕⢕⢕⢕⢕⣱⣿⣿⢿⢕⢕⢕⢕⢕⢕⢕⢕⢕⢕⢕⢕⢕⢕⢕⢕⢜⢇⢕⢕⢕⢕⢕⢕⢕⢕⢕⢄⢕⢕⢕⢕⢜⢝⢻⢿⣿⣿⣿⣿⣿⣿⣿⣿⣿⣿⣿⣿⣿⣿⣿⣿⡿⢿⢟⢝⢕⢕⢕⢕⢕⢅⢕⢕⢕⢕⢕⢕⢕⢕⢕⢑⢏⢕⢣⣿⡇⢕⢕⢜⠇⢕⢕⢕⢕⢕⢑⢜⢫⣿⣿⢕⢕⢱⢜⢝⢇⢕⢕⢕⢕⠀⠀⠀⠀⠀⠑⠀⠀⠀⠀⠀⠀⠕⢻⣿⣿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⠀⢕⣿⣿⣿⣿⣿⣿⣿⣿⣿⣿⣿⣿⣿⢟⢕⢕⢕⢵⢖⣣⡕⢕⢕⢱⣿⡿⢝⢕⢕⢕⢕⢕⢕⢕⢕⢕⢕⢕⢕⢕⢕⢕⢕⢕⢕⢕⢕⢕⢕⢕⢕⢕⢕⢕⢕⢕⢕⢕⢕⢕⢕⢕⢕⢕⢕⢕⢝⢟⢿⢿⣿⣿⣿⣿⣿⣿⣿⡿⢟⢏⢝⢕⢕⢕⢕⢕⢕⢕⢕⢕⢅⢕⢕⢕⢕⢕⢕⢕⢕⢕⡞⢕⣱⣿⣿⡇⢕⢕⢕⡿⢕⢕⢕⢕⠁⢕⢕⢕⢜⢝⢝⣷⣷⣷⣾⡇⢕⢕⢕⢕⢄⢀⠀⠀⠀⠀⠀⠀⠀⠀⠀⠀⠀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⢕⢕⢕⢕⢹⣿⣿⣿⣿⣿⣿⡿⢏⢕⢕⢕⢕⢕⢝⢝⢕⢕⢕⢕⢕⢏⢕⠕⠕⢕⢕⢕⢕⢕⢕⢕⢕⢕⢕⢕⢕⢕⢕⢕⢕⢕⢕⢕⢕⢑⢕⢕⢕⢕⢕⢕⢕⢕⢕⢕⢕⢕⢕⢕⢕⢕⢕⢕⢕⢕⢕⢜⢝⢟⢻⢟⢝⢕⢕⢕⢕⢕⢕⢕⢕⢕⢕⢕⢕⢕⢕⢕⢄⢕⢑⢕⢕⢕⢕⢕⡐⢕⢱⢽⣿⣿⢇⢕⢕⢕⢇⢕⢕⢕⢕⢀⢕⢕⢕⢕⢕⢕⢟⢿⢿⢿⢇⢕⢕⢕⢱⢱⢕⢕⢄⢀⢀⢀⠀⠀⠀⠀⠀⠀⢸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⣿⡿⢟⢕⢕⢕⢕⢕⢕⡕⠕⢕⢕⢕⢕⢕⢕⢕⢕⢕⢕⢕⢕⢕⢕⢕⢕⢕⢕⢕⢕⢕⢅⡘⢕⢕⢕⢕⢕⢕⢕⢕⢕⢕⢕⢕⢕⢕⢕⢕⢕⢕⢕⢕⢕⢕⢕⢕⠕⢕⢕⢕⢕⢕⢕⢕⢕⢕⢕⢕⢕⢕⣱⣵⢕⢕⠕⢕⢕⢕⢕⢕⢕⢕⢕⢕⢕⢕⢕⢕⢕⢕⡔⢕⢕⢑⢔⣿⡏⢕⢕⢕⢕⢕⢕⢕⢕⠀⢕⢕⢕⢕⢕⢕⢕⢕⢕⢕⢕⢕⢕⢕⠕⠑⢕⢕⢕⢕⢕⢕⢕⠀⠀⠀⠀⠀⢄⣸⣿⣿⣿⣿⡇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⢟⢏⢕⢕⣱⢕⢕⢕⠕⣼⣷⡅⢕⢕⠕⠕⠕⠕⠑⢕⢕⢕⢕⢕⢕⢕⢕⢕⢕⢕⢕⢕⢕⠑⠎⢇⢕⢕⢕⢕⢕⢕⢕⢕⢕⢕⢕⢕⢕⢕⢑⢕⢕⢕⢕⢕⠕⠁⠀⢕⢕⢕⢕⢕⢕⢕⢕⢕⢕⢕⣕⣵⣾⣿⣿⢕⢕⢄⠀⠁⠕⢕⢕⢕⢅⢅⢕⢕⢕⢕⢕⢕⢕⢕⢕⢕⢃⢅⠜⠕⠑⠑⠕⢕⢕⢕⢕⠕⢕⢕⢕⢕⢕⢕⢕⢕⢕⠑⠕⠕⠕⠕⢕⠀⠀⠀⢕⢕⢕⢕⢑⢕⢕⢔⢀⢀⣠⣵⣿⣿⣿⣿⣿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⢀⢕⢕⢕⢕⢕⠕⢜⢕⢕⢕⢵⣿⣿⢕⢕⢕⢱⣿⣿⣷⣕⢔⠀⠀⠀⢄⠀⢕⢕⢕⢕⢕⢕⢕⢕⢕⢕⢕⢕⣱⣷⢕⣟⠪⡕⢕⢕⢕⢕⢕⢕⢕⢕⢕⢕⢕⢕⢕⢕⢕⢕⠕⠑⠁⠀⠀⢔⢕⢕⢕⢕⣱⣵⣵⣷⣷⣾⣿⣿⣿⣿⣿⣿⢕⢕⢕⢄⠀⠀⠁⠑⠕⢕⢕⢕⢕⢕⢕⢕⢕⢕⢕⢕⢕⢕⠁⢀⢄⢄⢄⢄⠀⠁⢕⠁⢕⢕⢕⢕⢕⢕⢕⢕⢕⢕⠀⠀⠀⠄⠑⠀⠀⢁⣑⡔⢕⢕⢕⢕⢕⢱⡕⢕⢜⢻⣿⣿⣿⣿⣿⣿⣇⢕⢕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⠀⢕⢕⢕⢕⢕⢕⢕⢕⢕⢕⢕⢕⣿⣿⡇⢕⠕⣼⣿⣿⣿⣿⣷⣷⣶⣴⣼⡔⢕⢕⢕⢕⢕⢕⠕⢕⢕⠕⠕⣱⣿⣿⢕⣷⣟⢶⢕⢕⢕⢕⢕⢕⢕⢕⢕⢕⢕⢕⢕⠕⠁⠀⠀⠀⠀⠀⢔⢕⢕⢕⢕⣸⣿⣿⣿⣿⣿⣿⣿⣿⣿⣿⣿⣿⢕⢕⢕⢕⢐⠀⠀⠀⠀⠀⠁⠕⢕⢕⢕⢕⢕⢕⢕⠕⠑⠕⠀⠕⢕⢕⢕⠕⠀⠀⢀⠁⠑⢕⢕⢕⢕⢕⢕⢕⢕⠀⢸⣶⡖⢂⠀⠐⠐⠘⠙⠑⢕⢕⢕⢕⢕⠘⠙⠑⠑⢕⢌⢛⣿⣿⣿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⣷⡕⠀⢿⣿⣿⣿⣿⣿⣿⣿⣿⣿⡇⢕⢕⢕⢕⢕⢕⠀⠕⢕⠀⣸⣿⣿⣿⢕⢿⣷⣷⡕⢕⢕⢕⢕⢕⢕⢕⢕⢕⠕⠁⠀⠀⠀⠀⠀⠀⠀⠀⢕⢕⢕⢕⢕⣿⣿⣿⣿⣿⣿⣿⣿⣿⣿⣿⣿⣿⡕⢕⢕⢕⢕⠀⠀⠀⠀⠀⠀⠀⠀⢁⠕⢕⢕⢕⠁⠀⢄⢀⢀⠀⠀⠀⠀⠀⠀⢕⢕⠀⠀⢕⠑⢕⢕⢕⢕⢕⢕⢀⣿⣿⣷⡕⠑⣕⣕⣔⡀⠀⠀⠁⢕⢕⢕⠀⣀⣀⣐⣔⣕⢕⢻⣿⣾⣽⣛⡿⣿⣿⣿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⠀⠕⢕⢕⢕⢕⢕⢕⢕⢕⢕⢕⢕⣿⣿⣿⣧⢀⢸⣿⣿⣿⣿⣿⣿⣿⣿⣿⣷⠀⢕⢕⢕⢕⢕⠀⢱⢑⢱⣿⣿⣿⣿⢕⣿⣿⢿⣵⢕⢕⢕⢕⢕⢕⢕⢕⠑⠀⠀⠀⠀⠀⠀⠀⠀⠀⠀⢕⢕⢕⢕⢸⣿⣿⣿⣿⣿⣿⣿⣿⣿⣿⣿⣿⣿⡕⢕⢕⢕⢕⠀⠀⠀⠀⠀⠀⠀⠀⠀⠀⢕⢕⢕⠀⠀⢕⢕⠕⠀⠀⢀⠀⠀⠑⢕⢕⠀⠀⢄⠀⢕⢕⢕⢕⢕⢕⢱⣿⣿⡿⠃⢀⢻⣿⣿⡗⢀⣰⡔⠁⣵⣵⣴⣿⣿⣿⣿⣿⣧⡕⠻⣿⣿⣿⣿⣷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⢑⢕⢕⢕⢕⢕⢕⢕⢕⢕⣿⣿⣿⣿⣧⢘⣿⣿⣿⣿⣿⣿⣿⣿⣿⣿⡇⢕⢕⢕⢕⢕⠀⢸⡕⢜⣻⣽⣿⡝⡕⣿⣿⠛⢃⢕⢕⢕⢕⢕⢅⢕⢕⠁⠀⠀⠀⠀⠀⠀⠀⠀⠀⠀⢕⢕⢕⢕⢸⣿⣿⣿⣿⣿⣿⣿⣿⣿⣿⣿⣿⣿⢕⢕⢕⢕⢕⠀⠀⠀⠀⠀⠀⠀⠀⠀⠀⠀⢕⢕⢀⠀⠑⠁⠀⢀⢔⢕⢕⢔⢀⠀⠁⠀⠄⠕⠀⠀⠑⠑⠑⠑⠑⠘⠿⣿⡇⢕⢕⢕⣿⡿⢕⣼⣿⡇⠀⣿⣿⣿⣿⣿⣿⣿⣿⣿⣧⢕⢻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⢑⢕⢕⢕⢕⢕⢕⢕⢕⢕⢕⢕⠀⠀⠀⠀⠀⠐⢕⢕⢕⢕⢕⢕⢕⢕⢕⢕⣿⣿⣿⣿⣿⣷⣼⣿⣿⣿⣿⣿⣿⣿⣿⣿⣿⡕⢕⢕⢕⢕⣰⣷⣿⣿⣿⣿⣿⡇⢕⣿⢏⠀⢕⢕⢕⢕⢕⢕⢕⢕⢕⠀⠀⠀⠀⠀⠀⠀⠀⠀⠀⠀⢕⢕⢕⢕⣿⣿⣿⣿⣿⣿⣿⣿⣿⣿⣿⣿⣿⢕⢕⢕⢕⢕⢕⠀⠀⠀⠀⠀⠀⠀⠀⠀⠀⠀⢕⢕⢕⢔⢄⢔⢅⠁⠕⠕⠑⠑⠁⠀⠀⠀⠀⠀⠀⠀⠀⠀⠀⠀⠀⠀⠀⠀⠁⠀⠁⢕⣿⣷⣿⣿⣿⢇⠀⢿⣿⣿⣿⣿⣿⣿⣿⣿⣿⡇⢜⣧⢕⢕⢕⢸⢹⡻⢿⣿⣿⣿⣿⣿⣿⣯⣟⣻⢿⣿⣿⣿⣿⣿⣿⣇⢜⣿⣿⢿⢟⢏⣕⣵⣿⣿⣿⣿⣿⣿⣿⣿⣿⣿⣿⣿⣿⠀</a:t>
            </a:r>
            <a:br/>
            <a:r>
              <a:t>⢕⢕⢕⢕⢕⢕⢕⢕⢕⢕⢕⢕⢕⢕⢕⢕⢕⢕⢕⣕⣕⢕⢑⢕⢕⢕⢕⢕⢕⢕⢕⢕⢕⢕⢕⢕⢕⢕⢕⠀⠀⠀⠀⠀⢀⢕⢕⢕⢕⢕⢕⢕⢕⢕⢕⢿⢿⢿⢿⢿⢿⢿⢿⢿⢿⢿⢿⢟⢟⢟⢟⢟⢟⢟⢟⣵⣿⣿⣿⣿⣿⣿⣿⣿⢱⢱⣿⡇⢕⢕⢕⢕⢕⢕⢕⢕⢕⠁⠀⠀⠀⠀⠀⠀⠀⠀⠀⠀⠀⢑⢕⢕⢕⠚⣿⣿⣿⣿⣿⣿⣿⣿⣿⣿⣿⠇⢕⢕⢕⢕⢕⠅⠀⠀⠀⠀⠀⠀⠀⠀⠀⠀⠀⠁⢕⢕⢕⢕⢕⢕⢀⠀⠀⠀⠀⠀⠀⠀⠀⠀⠀⠀⠀⠀⠀⠀⠀⠀⠀⠀⠀⠀⠀⢀⢀⢄⢈⠙⢟⢏⠀⠀⢈⢟⢟⢟⢟⢟⢟⢟⢟⢟⢟⢕⢻⢕⢕⢕⢌⢺⡇⢕⢘⡝⣿⣿⣿⣿⣿⣿⣿⣿⣷⣯⣟⣿⢿⣿⣿⡇⢕⣕⣕⡕⢻⣿⣿⣿⣿⣿⣿⣿⣿⣿⣿⣿⣿⣿⣿⣿⠀</a:t>
            </a:r>
            <a:br/>
            <a:r>
              <a:t>⢕⢕⢕⢕⢕⢕⢕⢕⢕⢕⢕⢕⢕⢕⢕⢕⢕⢕⢸⣿⣿⢕⢕⢕⢕⢕⢕⢕⢕⢕⠕⢕⢕⢕⢕⢕⢕⢕⢕⠀⠀⠀⠀⠀⠄⢕⢕⢕⢕⢕⢕⢕⢕⢕⢕⢕⢕⢕⢕⢕⢕⢕⢕⢕⢕⢕⢕⢕⢕⢕⢕⢕⢕⢕⣾⣿⣿⣿⣿⣿⣿⣿⣿⡏⢇⢸⣿⢕⢕⢕⢕⢕⢕⢕⢕⢕⢕⠀⠀⠀⠀⠀⠀⠀⠀⠀⠀⠀⠀⠀⢕⢑⢕⢈⣿⣿⣿⣿⣿⣿⣿⣿⣿⣿⢩⡔⠕⢕⢕⢕⢕⠀⠀⠀⠀⠀⠀⠀⠀⠀⠀⠀⠀⠀⢕⢕⢕⢕⢕⠕⠀⠀⠀⠀⠀⠀⠀⠀⠀⠀⠀⠀⠀⠀⠀⠀⠀⠀⠀⠀⠀⠀⠀⠁⠁⠑⠑⠔⠄⠁⠀⠀⠀⠕⢕⢕⢕⢕⢕⢕⢕⢕⢕⢕⢸⢕⢕⢕⢕⢸⡇⢀⢸⡇⣿⣿⣿⡝⢟⠻⢿⣿⣿⣿⣿⣿⣿⣷⣽⡇⢕⣿⣿⢇⢸⣿⣿⣿⣿⣿⣿⣿⣿⣿⣿⣿⣿⣿⣿⣿⠀</a:t>
            </a:r>
            <a:br/>
            <a:r>
              <a:t>⢕⢕⢕⢕⢕⢕⢕⢕⢕⢕⢕⢕⢕⢕⢕⢕⢕⢅⢸⣿⡿⢕⢕⢕⢕⢕⢕⢕⢕⢕⢕⢕⢕⢕⢕⢕⢕⢕⢕⠀⠀⠀⠀⠀⠀⢕⢕⢕⢕⢕⢕⢕⢕⢕⢕⢕⢕⢕⢕⢕⢕⢕⢕⢕⢕⢕⢕⢕⢕⢕⢕⢕⢱⣾⣿⣿⣿⣿⣿⣿⣿⣿⡿⢕⢕⣼⢇⢕⢕⢕⢕⢕⢕⢕⢕⢕⢕⠀⠀⠀⠀⠀⠀⠀⠀⠀⠀⠀⠀⠀⠜⣿⣿⣿⣿⣿⣿⣿⣿⣿⣿⣿⣿⣿⣶⣾⣿⣿⣿⣿⠃⠀⠀⠀⠀⠀⠀⠀⠀⠀⠀⠀⠀⠀⢕⢕⢕⠑⠁⠀⠀⠀⠀⠀⠀⠀⠀⠀⠀⠀⠀⠀⠀⠀⠀⠀⠀⠀⠀⠀⠀⠀⠀⠀⠀⠀⠀⠀⠀⠀⠀⠀⠀⠀⠀⠀⠁⠕⢕⢕⢕⢕⢕⢕⢸⢕⢕⢕⢕⢸⣿⣷⣺⣷⣿⣿⣿⣇⡕⠀⢕⢜⢝⢻⢿⢏⢝⢛⢻⢿⢕⣿⣿⢕⣜⡿⣿⣿⣿⣿⣿⣿⣿⣿⣿⣿⣿⣿⣿⣿⠀</a:t>
            </a:r>
            <a:br/>
            <a:r>
              <a:t>⢕⢕⢕⢕⢕⢕⢕⢕⢕⢕⢕⢕⢕⢕⢕⢕⢕⢔⢸⣿⡇⢕⢕⢕⢕⢕⢕⢕⢕⠕⠑⠀⢕⢕⢕⢕⢕⢕⢕⢀⢄⢀⢄⢄⢔⢕⢕⢕⢕⢕⢕⢕⢕⢕⢕⢕⢕⢕⢕⢕⢕⢕⢕⢕⢕⢕⢕⢕⢕⢕⢕⢕⣿⣿⣿⣿⣿⣿⣿⣿⣿⣿⢇⢕⡱⢇⢕⢕⢕⠕⢕⢕⢕⢕⢕⢕⠀⠀⠀⠀⠀⠀⠀⠀⠀⠀⠀⠀⠀⠀⠀⢹⠿⣿⣿⣿⣿⣿⣿⣿⣿⣿⣿⣿⣿⣿⣿⣟⢽⡕⠀⠀⠀⠀⠀⠀⠀⠀⠀⠀⠀⠀⠀⠀⠀⠁⠀⠀⠀⠀⠀⠀⠀⠀⠀⠀⠀⠀⠀⠀⠀⠀⠀⠀⠀⠀⠀⠀⠀⠀⠀⠀⠀⠀⠀⠀⠀⠀⠀⠀⠀⠀⠀⠀⠀⠀⠀⠀⠁⠕⢕⢕⢕⢕⢸⢕⢕⢕⢕⢸⣿⣿⡟⢟⣿⣿⣿⣿⡇⢄⢕⡕⢕⢕⢔⢕⢕⢕⢕⢕⢕⣿⣿⢕⣿⣿⣷⣾⣽⣟⡿⣿⣿⣿⣿⣿⣿⣿⣿⣿⠀</a:t>
            </a:r>
            <a:br/>
            <a:r>
              <a:t>⢕⢕⢕⢕⢕⢕⢕⢕⢕⢕⢕⢕⢕⢕⢕⢕⢕⢕⢕⣝⣕⢕⢕⢕⢕⢕⢕⢕⠀⠀⠀⠀⠑⢕⢕⢕⢕⢕⢕⢕⢕⢕⢕⢕⠑⢁⣡⣵⣾⣿⣿⣿⣿⣿⣷⣧⣕⡕⢕⢕⢕⢕⢕⢕⢕⢕⢕⢕⢕⢕⢕⣼⣿⣿⣿⣿⣿⣿⣿⣿⣿⢇⢕⢑⢇⢕⢕⢕⢕⢕⢕⢕⢕⢕⢕⢕⠀⠀⠀⠀⠀⠀⠀⠀⠀⠀⠀⠀⠀⠀⠀⠀⢕⢝⣿⣿⣿⣿⣿⣿⣿⣿⣿⣿⣿⣿⣽⢆⢕⠀⠀⠀⠀⠀⠀⠀⠀⠀⠀⠀⠀⠀⠀⠀⠀⠀⠀⠀⠀⠀⠀⠀⠀⠀⠀⠀⠀⠀⠀⠀⠀⠀⠀⠀⠀⠀⠀⠀⠀⠀⠀⠀⠀⠀⠀⠀⠀⠀⠀⠀⠀⠀⠀⠀⠀⠀⠀⠀⠀⠀⠁⠑⢕⢕⢸⢕⢕⢕⢕⢜⢻⢿⢇⢕⣿⣿⡿⢿⢇⢕⢸⣿⣿⢕⢕⢕⢕⢕⢕⢕⢕⣷⣧⢕⢜⠻⣿⣿⣿⣿⣿⣷⣮⣽⣻⡿⣿⣿⣿⣿⠀</a:t>
            </a:r>
            <a:br/>
            <a:r>
              <a:t>⢕⢕⢕⢕⢕⢕⢕⢕⢕⢕⢕⢕⢕⢕⢕⢕⢕⢕⢸⢿⢿⢕⠑⠑⢕⢕⢕⢕⠑⠀⠀⠀⠀⠑⢕⢕⢕⢕⢕⢕⠕⣑⣥⣴⣾⣿⣿⣿⡿⢿⢟⢏⢝⢝⢕⢕⢜⢝⢕⢕⢕⢕⢕⢕⢕⢕⢕⢕⢕⢕⣸⣿⣿⣿⣿⣿⣿⣿⣿⣿⡿⢕⣗⣸⢕⢕⢕⢕⢑⢕⢕⢕⢕⢕⢕⠕⠀⠀⠀⠀⠀⠀⠀⠀⠀⠀⠀⠀⠀⠀⠀⠀⠑⢑⣾⣿⣿⣿⣿⣿⣿⣿⣿⣿⣿⡿⠋⠁⠀⠀⠀⠀⠀⠀⠀⠀⠀⠀⠀⠀⠀⠀⠀⠀⠀⠀⠀⠀⠀⠀⠀⠀⠀⠀⠀⠀⠀⠀⠀⠀⠀⠀⠀⠀⠀⠀⠀⠀⠀⠀⠀⠀⠀⠀⠀⠀⠀⠀⠀⠀⠀⠀⠀⠀⠀⠀⠀⠀⠀⠀⠀⠀⠀⢅⡜⢕⢕⢕⢕⢕⢕⢕⢕⢕⢿⣿⡇⢕⢕⢕⢸⣿⡇⠁⠁⠁⠑⢕⢕⢕⢕⢝⢝⢕⢕⢕⠜⢿⣿⣿⣿⣿⣿⣿⣿⣿⣿⣿⣿⣿⠀</a:t>
            </a:r>
            <a:br/>
            <a:r>
              <a:t>⢕⢕⢕⢕⢕⢕⢕⢕⢕⢕⢕⢕⢕⢕⢕⢕⢕⢕⢕⢕⢕⠁⠀⠀⠁⠑⠁⠀⠀⠀⠀⠀⠀⠀⠑⢕⢕⢕⣥⣷⣿⣿⣿⣿⢿⢟⢝⢕⢕⢕⠑⠑⠁⠁⠑⠑⠕⠕⢕⢕⢕⢕⢕⢕⢕⢕⢕⢕⢕⢱⣿⣿⣿⣿⣿⣿⣿⣿⣿⣿⢇⣱⣿⡏⢕⢕⢕⢕⢕⢕⢕⢕⢕⢕⢕⠀⠀⠀⠀⠀⠀⠀⠀⠀⠀⠀⠀⠀⠀⠀⠀⠀⠀⠕⢻⣿⣿⣿⣿⣿⣿⣿⡿⠟⠁⠀⠀⠀⠀⠀⠀⠀⠀⠀⠀⠀⠀⠀⠀⠀⠀⠀⠀⠀⠀⠀⠀⠀⠀⠀⠀⠀⠀⠀⠀⠀⠀⠀⠀⠀⠀⠀⠀⠀⠀⠀⠀⠀⠀⠀⠀⠀⠀⠀⠀⠀⠀⠀⠀⠀⠀⠀⠀⠀⠀⠀⠀⠀⠀⠀⠀⠀⠀⠀⠘⢷⣧⣕⢕⢕⢕⢕⢕⢕⢕⢕⢕⢕⢕⢕⢸⡟⠁⠀⠀⠀⢕⢕⢕⢕⢕⢕⢕⢕⠕⢄⢔⢕⢕⢝⢟⢿⣿⣿⣿⣿⣿⣿⣿⣿⠀</a:t>
            </a:r>
            <a:br/>
            <a:r>
              <a:t>⢕⢕⢕⢕⢕⢕⢕⢕⢕⢕⢕⢕⢕⢕⢕⢕⢕⢕⢕⢕⢕⢕⠀⠀⠀⠀⠀⢄⢕⢕⢕⠁⠀⠀⢀⣡⣾⣿⣿⣿⢿⢟⢝⢕⢕⢕⢕⢕⢕⢕⢕⠀⠀⠀⠀⠀⠀⠀⠀⠁⠑⠑⠄⠀⠀⠀⠁⠁⢕⣾⣿⣿⣿⣿⣿⣿⣿⣿⣿⡟⡱⣿⣗⢇⢕⢕⢕⢕⢕⢕⢕⢕⢕⢕⢕⠀⠀⠀⠀⠀⠀⠀⠀⠀⠀⠀⠀⠀⠀⠀⠀⠀⠀⠀⠕⠻⠟⠟⠟⠟⠛⠋⠀⠀⠀⠀⠀⠀⠀⠀⠀⠀⠀⠀⠀⠀⠀⠀⠀⠀⠀⠀⠀⠀⠀⠀⠀⠀⠀⠀⠀⠀⠀⠀⠀⠀⠀⠀⠀⠀⠀⠀⠀⠀⠀⠀⠀⠀⠀⠀⠀⠀⠀⠀⠀⠀⠀⠀⠀⠀⠀⠀⠀⠀⠀⠀⠀⠀⠀⠀⠀⠀⠀⠀⠀⠈⠻⣿⣿⣷⣕⡕⢕⢕⢕⢕⢕⢕⢕⢕⢜⠀⠀⠀⠀⠀⠕⢕⢱⡕⠕⠀⠀⠀⢅⢕⢕⢕⢕⢕⢕⢕⢕⢝⢟⢻⣿⣿⣿⣿⠀</a:t>
            </a:r>
            <a:br/>
            <a:r>
              <a:t>⢕⢕⢕⢕⢕⢕⢕⢕⢕⢕⢕⢕⢕⢕⢕⢕⢕⢕⢕⢕⢕⢕⢕⠀⠀⠀⠀⠑⠕⠑⠀⠀⢀⣴⣿⣿⣿⡿⢟⢕⢕⢕⢕⢕⢕⢕⢕⢕⢕⢕⢄⠀⠀⠀⠀⠀⠀⠀⠀⠀⠀⠀⠀⠀⠀⠀⠀⠀⢕⣿⣿⣿⣿⣿⣿⣿⣿⣿⣿⢱⣾⣿⡟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⠜⢟⢿⣿⣿⣷⣧⡕⢕⢕⢕⢕⢕⠀⠀⠀⠀⠀⠀⠀⠁⠁⠁⠀⠀⠀⢕⢕⢕⢕⢕⢕⢕⢕⢕⢕⢕⢕⢕⢕⢕⢕⢕⠀</a:t>
            </a:r>
            <a:br/>
            <a:r>
              <a:t>⠑⠑⠑⠑⠑⠑⠑⠑⠑⠑⠑⠑⠑⠑⠑⠑⠑⠑⠑⠑⠑⠑⠑⠑⠀⠀⠀⠀⠀⠀⠀⠑⠛⠛⠛⠛⠋⠑⠑⠑⠑⠑⠑⠑⠑⠑⠑⠑⠑⠑⠑⠀⠀⠀⠀⠀⠀⠀⠀⠀⠀⠀⠀⠀⠀⠀⠀⠀⠀⠁⠉⠛⠛⠛⠛⠛⠛⠛⠃⠚⠛⠛⠃⠑⠑⠑⠑⠑⠑⠑⠃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⠘⠛⠛⠛⠛⠃⠑⠑⠑⠀⠀⠀⠀⠀⠀⠀⠀⠀⠀⠀⠀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⢄⠜⢕⣾⡿⢕⢕⣥⡾⢟⢝⣕⣵⣾⢕⢕⢕⢕⢕⢕⢕⢜⢝⢟⢟⢕⢕⢕⢕⢜⢻⣷⡀⠀⠀⠀⠀⢕⢜⣿⣿⡇⢘⡧⠀⠀⠀⠀⠀⠀⠀⠀⠀⢄⢕⠑⠀⠀⠀⠀⠀⠁⠈⢝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⣿⣿⣿⣿⣿⣿⣿⣿⡿⢟⡵⠱⢰⡱⢱⣿⡇⢕⢑⢟⢕⣱⣾⣿⣿⢟⢕⢕⢕⢕⢕⢕⢕⢕⢕⢕⢕⢕⢕⢕⢕⢕⢕⢝⣷⡄⠀⠀⠀⠀⢕⢿⣿⣿⡕⣿⢇⠀⠀⠀⠀⠀⠀⠀⢀⢕⠑⠀⠀⠀⠀⠀⠀⠀⠀⠀⠐⢝⠻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⢫⡵⡞⢇⡇⣸⠪⣿⣿⢕⢕⢜⣱⣾⣿⣿⡿⢕⢕⢕⢕⢕⢕⢕⢕⢕⢕⢕⢕⢕⢕⢕⢕⢕⡕⢕⢕⢔⢻⣔⠀⠀⠀⢕⢸⣿⣿⣧⣿⣦⡄⠀⠀⠀⠀⠀⠀⠀⠀⠔⢀⠀⠀⢀⠀⠀⠀⠀⠀⠀⠀⠁⠐⠌⢛⠿⣿⣿⣿⣿⣿⣿⣿⣿⣿⣿⣿⣿⣿⣿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⢿⣫⡾⢹⢏⢕⠱⢅⣼⣽⣿⡏⢕⢕⢰⣿⣿⣿⢏⢕⢕⢕⢕⢕⢕⢕⢕⢕⢕⢕⢕⢕⢕⢕⢕⢕⢕⣷⣕⢱⢱⣕⠟⣧⢀⠀⢕⠘⣿⣿⣿⣿⣿⠕⠀⠀⠀⠀⢀⢄⠀⠀⢀⠁⠀⠀⢕⢕⢔⠀⠀⠀⠀⠀⠀⠀⠀⠁⠕⢔⢙⢿⣿⣿⣿⣿⣿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⢟⣵⢞⢝⢕⢕⣑⡇⡟⢸⣿⣿⣿⢇⢕⢕⣸⣿⣿⢇⢕⢕⢕⣱⡇⢕⣵⣥⣶⣷⣷⣕⠕⢕⣱⡇⠕⣱⣵⣿⣷⡔⡜⣿⣇⢝⢇⢀⢕⠕⣿⣿⣿⣿⣿⡇⡔⠀⠐⠁⠁⠅⢑⢕⢕⢕⢕⢕⢕⢕⠕⠁⠀⢀⢀⢀⠀⠀⠀⠀⠀⠀⠁⠀⣿⣿⣿⣿⣿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⡿⣱⢟⢕⢕⢕⢕⣾⣿⢱⢕⢸⣿⣿⣿⢕⢕⢕⣿⡿⢇⣵⣵⣷⣶⣿⣿⣿⣿⣿⣿⣿⣿⣿⣿⣿⣿⣿⣿⣿⣿⣿⣿⣷⢘⣽⣿⣧⡕⢕⢕⢕⢿⣿⣿⣿⣿⣇⢕⠀⠀⠐⠀⠀⠀⠑⠑⢕⢕⢕⢕⠕⠀⠀⢔⠕⠑⠑⠀⠀⠀⠀⠀⠀⠀⣠⣾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⣿⣿⣿⣿⣿⣿⡿⣫⡾⢏⢕⢕⠕⣵⣿⡿⢏⡜⢕⡶⢸⣿⣿⢕⢕⢕⡿⢱⣿⣿⣿⣿⣿⣿⣿⣿⣿⣿⣿⣿⣿⣿⣿⣿⣿⣿⣿⣿⣿⣿⣿⣿⡇⢩⢿⣿⣷⢕⢕⢕⠸⣿⣿⣿⡏⡇⢕⢀⠀⠀⠀⠀⠀⠀⠀⠁⢅⢕⢕⠀⠀⠀⠀⠀⠀⠀⠀⠀⠀⠀⠀⢤⣶⣿⣿⣿⣿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⣿⣿⣿⣿⣿⣿⢟⣵⡿⢕⢕⢕⢱⣾⣿⡟⣵⡇⡇⢕⡇⣿⣿⣿⢕⢕⢕⢱⣿⣿⣿⣿⣿⣿⣿⣿⣿⣿⣿⣿⣿⣿⣿⣿⣿⣿⣿⣿⣿⣿⣿⣿⣿⣇⢕⢝⢿⣿⢕⢕⢕⢸⢿⣿⣿⡇⠃⢕⢕⠀⠀⠀⠀⠀⠀⢀⢄⢁⠁⠑⠀⠀⠀⠀⠀⠀⠀⠀⠀⠀⢀⢀⢀⣿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⣿⣿⣿⣿⣿⣿⢏⣾⡟⢕⢕⢕⣱⣿⣿⢏⣾⣿⢸⢇⢕⢇⣿⣿⣏⢕⢕⢕⢸⣿⣿⣿⣿⣿⣿⣿⣿⣿⣿⣿⣿⣿⣿⣿⣿⣿⣿⣿⣿⣿⣿⣿⣿⣿⣿⢕⢕⡸⡇⢕⢕⢕⢸⣿⣿⣿⣿⢘⢕⢕⠀⠀⠀⠀⢄⢔⢄⢁⠑⠕⢕⢔⢔⢄⢄⢄⢄⢄⢄⢔⠕⢑⠔⣾⣿⣿⣿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⣽⣿⣿⣿⣿⣿⣿⣿⣿⣿⣿⣿⣿⣿⣿⣿⣿⣿⣿⣿⣿⣿⣿⣿⣿⣿⣿⣿⣿⣿⣿⣿⣿⣿⣿⣿⣿⣿⣿⣿⣿⣿⣿⣿⣿⣿⣿⣿⣿⣿⣿⣿⢣⣾⡿⢕⢕⢕⣾⣿⣿⢣⣾⣿⡟⢸⢕⢑⠁⣿⣿⢟⢕⢕⢕⢸⣿⣿⡿⢹⣿⣿⣿⣿⣿⣿⣿⣿⣿⣿⣿⣿⣿⣿⣿⣿⣿⣿⣿⣿⣿⣿⢕⢕⢕⢕⢕⢕⢕⣸⣿⣿⣿⣿⢸⡇⢕⠀⠀⠀⠀⢀⢱⣕⢕⢕⢔⣤⣤⢄⢅⢁⢁⢁⢄⣄⡰⢕⣧⣵⣿⣿⣿⣿⣿⣿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⢣⣿⣯⢕⢕⢱⣾⣿⡿⣱⣿⣿⢟⢕⢸⢕⢔⢸⢏⢏⣼⡆⢕⢕⢕⢹⣿⢡⣿⣿⣿⣿⣿⣿⣿⣿⣿⣿⣿⣿⣿⣿⣿⣿⣿⣿⣿⣿⣿⣿⣿⢕⢕⢕⢕⢕⢕⢕⣼⣿⣿⣿⣿⢕⡇⢕⠀⠀⠀⠀⢁⢕⢪⣇⢕⢕⢜⢻⢧⢕⢗⢃⠓⠑⠁⠀⠀⠹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⣿⣿⣿⣿⣿⢏⣿⢟⢇⢕⣱⣿⣿⡿⣱⣿⣿⢏⢕⢕⢸⡇⢕⠁⢁⣼⣿⡫⢕⢕⢕⢕⢕⣽⣿⣿⣿⣿⣿⣿⣿⣿⣿⣿⣿⣿⣿⣿⣿⣿⣿⣿⣿⣿⣿⣿⣿⢕⢕⢕⢕⢕⢕⢕⣿⣿⣿⣿⣿⢕⢕⠑⠀⠀⠀⠀⠀⠁⠘⠕⠁⠅⠅⠑⠕⢕⢜⣷⡄⠀⠀⠀⢅⢔⠹⢛⠻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⡏⣾⡟⡏⢕⣱⣿⣿⡿⣱⣿⡿⢕⢕⢕⢕⢸⢇⢀⢄⣾⣿⣿⡇⢕⢕⢕⢕⢱⣿⣿⣿⣿⣿⣿⣿⣿⣿⣿⣿⣿⣿⣿⣿⣿⣿⣿⣿⣿⣿⣿⣿⣿⢕⢕⢕⢕⢕⢕⢱⢻⣿⣿⡿⠟⠑⠀⠀⢀⠀⠀⠀⠀⠀⠀⠀⠀⠀⠀⠀⠀⠀⠁⠕⢸⡄⢠⡸⢇⢑⠐⢄⢕⢔⢙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⣿⣿⣿⣿⣿⣿⣿⣿⡿⣸⡿⡽⢕⣱⣿⣿⡿⣱⣿⡟⢕⢕⢕⢕⢕⢜⢄⣕⣾⣿⣿⣿⣏⠕⢕⢕⢕⣿⣿⣿⣿⣿⣿⣿⣿⣿⣿⣿⣿⣿⣿⣿⣿⣿⣿⣿⣿⣿⣿⣿⣿⣿⢕⢕⢕⠕⠑⠑⠑⠙⠙⠁⠀⠀⠀⠀⠀⢕⢕⢔⢄⢀⠀⠀⠀⠀⠀⠀⠀⠀⠀⠀⠀⠀⠁⢑⠕⢅⠁⠄⢕⠕⢕⠕⢜⣿⣿⣿⣿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⣽⣽⣽⣽⣽⣽⣽⣽⣽⣽⣽⠽⢏⢣⣿⢷⢇⣱⣿⣿⡿⣱⣿⡟⢕⢕⢕⢕⢕⢕⢕⣾⡿⣿⣿⣿⣿⣿⡇⢕⢕⢸⣿⣿⣿⣿⣿⣿⣿⣿⣿⣿⣿⣿⣿⣿⣿⣿⣿⣿⣿⣿⣿⣿⡟⣿⣿⢕⢕⠁⠀⠀⠀⠀⠀⠀⠀⠀⠀⠀⠀⢀⢕⢕⢕⢕⢕⢕⢕⣔⢠⣀⠀⠀⠀⠀⠀⠀⠑⠔⢄⢁⢀⢔⢔⠔⠀⠐⣠⣾⣷⣷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⢟⢏⢝⢝⢱⢕⢕⢕⣼⣿⡿⢱⣿⣿⣿⢣⣿⡟⢕⢕⢕⢕⢕⢕⢕⢕⢘⢕⡿⢿⢿⣿⣿⡇⢕⢕⣸⣿⣿⣿⣿⣿⣿⣿⣿⣿⣿⣿⣿⣿⣿⣿⣿⣿⣿⣿⣿⣿⣿⡇⣿⣿⢕⢕⠀⠀⠀⠀⠀⠀⠀⠀⠀⠀⠀⠀⢕⢕⢕⢕⢕⢘⣷⣷⣿⢸⣿⣧⡔⢄⠀⠀⠀⠀⠀⠁⠑⠑⠑⠁⢄⢔⢞⠟⠟⠟⠟⠟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⠀⠀⠀⠀⠀⣰⡷⢕⢕⣵⣕⡕⢕⢱⣿⡿⢇⣾⣿⣿⢇⣾⣿⢇⢕⢕⢕⢕⢕⢕⣧⢕⢕⢸⡇⢕⢕⢝⢯⢕⢕⢕⣿⣿⣿⢇⣿⣿⣿⣿⣿⣿⣿⣿⣿⣿⣿⣿⣿⣿⣿⣿⣿⣿⣿⡇⢸⢹⢇⢕⢕⠀⠀⠀⠀⠀⠀⠀⠀⠀⠀⢕⢕⢕⢕⢱⢕⢕⣿⣿⣿⡇⣿⣿⣇⢕⢕⢔⢀⠀⠀⠀⢀⢄⣴⣇⢕⢸⡧⡄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⣥⣇⢔⠀⢱⣵⢱⣿⢕⢕⢝⢝⢍⢔⢕⢸⣿⢻⢸⣿⣿⡟⣼⣿⢇⢕⢕⢕⢕⢕⢕⢕⣿⢕⢕⢱⣜⢕⢕⢕⢕⢕⢕⢸⣿⣿⡿⢸⣿⣿⣿⣿⣿⣿⣿⣿⣿⣿⣿⣿⣿⣿⣿⣿⣿⣿⣿⡕⢕⢜⢕⢕⢕⢔⢄⠀⠀⠀⠀⠀⠀⢀⢕⢕⢕⢕⢕⢸⡕⢕⢸⣿⣿⡇⣿⣿⣿⢕⢕⢕⡕⢨⡕⢕⢅⢕⢝⢕⢕⢕⢻⢇⢕⠀⢱⣷⣷⣿⣿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⣿⣿⢕⠀⢸⠏⡕⢕⢕⢕⢕⢕⢕⢕⢕⣾⣿⢕⣿⣿⣿⢱⣿⣿⢕⢕⢕⢕⢕⢕⢕⢸⡏⢕⢕⣽⣿⣿⣧⣵⣵⣕⢕⢸⣿⣿⢇⢸⣿⣿⣿⣿⣿⣿⣿⣿⣿⣿⣿⣿⣿⣿⣿⣿⣿⣿⣿⢇⢕⢕⢕⢕⢕⢕⢕⣵⣦⣤⣤⡴⡇⢕⢕⢕⢕⢕⢰⡕⣷⢕⢜⣿⣿⡇⢻⣿⣿⡕⢕⢕⡇⣹⣷⡕⢕⢕⢕⢕⢕⢕⢕⢕⣕⠀⢸⣿⣿⣿⣿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⣿⣿⣿⢕⠀⢜⣔⣇⢕⢕⢕⢕⢕⢕⢕⢕⣿⣿⢸⣿⣿⡏⣾⣿⣿⡇⢕⢕⢱⡕⢕⢕⢸⢇⢕⢱⣿⣿⣿⣿⣿⣿⣿⢕⢸⣿⣿⢕⢸⣿⣿⣿⣿⣿⣿⣿⣿⣿⣿⣿⣿⣿⣿⣿⣿⣿⣿⣿⢇⢕⢕⢕⢕⢕⢕⣿⣿⣿⣿⣿⣿⣿⣾⡕⢕⢕⢕⢸⣿⣿⡇⢕⣿⣿⡇⢸⣿⣿⡇⢕⢕⡇⣿⣿⡇⢕⢕⢕⢕⢕⢕⢕⣕⣧⢕⢸⣿⣿⣿⣿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⣿⣿⣿⢕⠀⢕⢱⣿⡕⢕⢕⢕⢕⢕⢕⠕⣿⡏⣾⣿⣿⢱⣿⣿⣿⣇⢕⣡⣿⡇⢕⢕⢸⢕⢕⢸⣿⣿⣿⣿⣿⣿⡿⢕⢕⣿⡏⢕⢸⣿⣿⡟⢌⣿⣿⣿⣿⣿⣿⣿⣿⣿⣿⣿⣿⣿⣿⣿⢕⢕⢕⢕⢕⢕⢱⣿⣿⣿⣿⣿⣿⣿⣿⣇⢕⢕⢕⢸⣿⣿⣿⢕⢻⣿⡇⢸⣿⣿⣷⢑⣰⡇⢹⣿⡇⠕⢕⢕⢕⢕⢕⢕⢸⡟⢱⢸⣿⣿⣿⣿⣿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⣿⣿⣿⣿⢕⢀⠰⣇⢹⣿⣇⢕⢕⢑⣅⢔⢜⡹⢣⣿⣿⡟⣼⣿⣿⣿⣿⣿⣿⣿⡇⢕⢕⢕⢕⢕⢸⣿⣿⣿⣿⣿⣿⡇⢕⢕⣿⢇⢕⢸⣿⣿⡇⢕⣿⣿⢹⣿⣿⣿⣿⣿⡟⣿⣿⣿⣿⣿⡿⢕⢕⠁⢕⢕⢕⢸⣿⣿⣿⣿⣿⣿⣿⣿⣿⡕⢕⢕⢸⣿⣿⣿⡇⢸⣿⡇⢸⣿⣿⣿⣿⣿⢇⢔⣿⣷⢕⢴⣵⡕⢕⢱⣿⢜⣡⠫⢜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⢕⢕⢙⢇⢜⢻⢱⡾⢟⢕⢕⢱⢎⢸⣿⣿⡇⣿⣿⣿⣿⣿⣿⣿⣿⡇⢕⢕⢕⢕⢕⢜⢟⢟⣝⣝⣝⣝⡕⢕⢕⡿⢕⢕⢸⣿⣿⣿⢕⢹⣿⢕⣿⣿⣿⣿⣿⣧⢸⣿⣿⠹⣿⢗⢕⢕⢄⢕⢕⠅⢸⢝⣝⣝⣕⣕⣝⣝⣝⣝⢇⢕⢕⢸⢹⣿⣿⣿⢕⣿⡇⢸⣿⣿⣿⣿⣿⢕⢕⣿⣿⢕⢕⢝⢻⣧⢝⢕⢕⢏⢇⠕⣻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⣿⣿⣿⣿⢕⢱⢕⢕⢕⢕⢰⡟⢕⢕⢕⢕⠌⢕⣿⣿⣿⢸⣿⣿⣿⣿⣿⡟⢜⣿⡇⢕⢕⢕⢕⢕⢸⣿⣿⣿⣿⣿⣿⡇⢕⢕⡕⢕⢕⢕⠿⣿⣿⢕⢜⣿⡇⠸⣿⣿⣿⣿⣿⢕⢙⢿⢇⡏⢕⢕⢁⢕⢕⢕⠁⣾⣿⣿⣿⣿⣿⣿⣿⣿⣿⡇⢕⢕⢸⢸⣿⣿⣿⡇⢻⡇⢸⣿⣿⣿⣿⣿⢕⢕⣿⣿⢕⢕⢕⢕⢸⣷⢕⢕⢕⢕⡕⣿⣿⣿⣿⣿⣿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⠀⢣⢕⢕⣐⢻⡇⢕⣕⣵⣷⡿⡕⣿⣿⡟⢸⣿⣿⣿⣿⣿⡇⢕⣿⢕⢕⢕⢕⢕⢕⢸⣿⣿⣿⣿⣿⣿⡇⢕⢕⢇⣸⠇⢕⢜⣺⡻⡇⢕⢹⣷⢔⢿⣿⣽⣿⣿⢕⢕⢜⢕⢕⢕⢕⢕⢕⢕⢕⢔⣿⣿⣿⣿⣿⣿⣿⣿⣿⡿⢕⢕⢕⢕⣾⣿⣿⣿⡇⢸⡇⢸⡏⣿⣿⣿⡏⢕⢕⣿⣿⣾⣷⣵⡕⢄⢟⣱⢕⢕⢕⢸⢕⢕⢕⢕⢸⣿⣿⣿⣿⣿⣿⣿⣿⣿⣿⣿⣿⣿⣿⣿⣿⣿⣿⣿⣿⣿⣿⣿⣿⣿⢕⢕⢕⢕⠁⠀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⢱⡇⢕⢸⢿⣧⣵⣝⢝⢝⢕⢸⣿⣿⠕⢸⣿⣿⣿⣿⣿⢇⢕⡏⢕⢱⣿⣕⢕⢕⢸⣿⣿⢿⢿⢿⢿⢧⠕⢕⢕⣿⣷⣧⡜⢊⠎⢇⢕⢕⢻⡏⡸⣻⣿⣿⣿⣧⢕⢕⢕⢕⢕⢕⢕⡕⢕⢕⢱⣿⣿⣿⡿⠿⠿⠿⠿⢿⢇⢕⢕⢕⢕⢸⣿⢿⣿⡇⢜⢇⢸⢇⣿⣿⣿⡇⢕⢕⣿⡇⢕⢕⣕⣵⣷⣿⢟⢕⢜⠁⢸⢕⢕⢕⢕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⢸⣷⣕⠔⡇⢝⢟⢻⢿⣷⡞⢸⣿⢇⢕⢸⣿⣿⣿⣿⡇⢕⢕⢕⢕⢸⣿⣇⢕⢸⣕⣷⣿⣿⣿⣿⣟⢗⢔⠕⢕⢙⠻⢿⣿⡕⢰⢌⢕⢕⢜⣻⡐⢽⣿⣿⣿⣿⡇⢕⢕⢕⢕⢕⣼⡇⢕⠅⢛⢝⢱⢒⢗⢟⣿⣿⣿⣿⣷⣷⢕⢕⣼⡜⢿⢜⢿⣗⢕⢕⢃⢕⢛⣿⣿⢇⢕⢸⣿⡇⢿⢟⢟⢏⢝⢕⢇⣱⢕⠀⢸⢕⢕⢕⢕⢸⣿⣿⣿⣿⣿⣿⣿⣿⣿⣿⣿⣿⣿⣿⣿⣿⣿⣿⣿⣿⣿⣿⣿⣿⣿⢕⢕⢕⢕⠀⠀⢸⣿⣿⢇⢕⢕⢕⢕⣷⡇⢕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⣿⣷⡱⡕⢕⢕⣕⡕⢕⣾⡟⢱⢕⢸⣿⣿⣿⣿⢕⢕⢕⢕⢕⡺⢟⠿⠓⢕⠙⠉⠉⠉⠉⠉⠉⠉⠑⢝⢕⢕⢕⢕⢝⢷⡕⢕⢕⢕⢕⢺⣧⢜⢻⣿⣿⣿⣷⡕⢕⢕⢕⢕⣿⢇⢕⢕⢕⢕⠕⠑⠈⠉⠈⠁⠁⠁⠈⠉⠑⠘⠛⠻⢇⢝⢕⢍⠕⢕⢕⢕⢕⢸⣿⢕⢕⢸⣿⡇⢕⣱⢕⢕⢕⢜⣼⣿⢕⠀⢸⢕⢕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⢸⣿⣿⣿⣿⣕⢕⢕⢜⢇⢕⣿⢇⣿⢕⢸⣿⣿⣿⡇⢕⢕⢕⢕⢅⢕⠐⠀⠀⢈⢄⢄⢔⢔⠀⠄⠐⠐⠄⠕⢕⠁⠕⢔⢳⣿⣿⣷⡕⣕⢕⢱⢝⢕⢕⢌⢿⣯⣿⣧⢕⡕⢕⢱⣿⢕⢕⢕⠑⠀⢀⠄⠐⠐⠐⠀⠔⢔⢔⢄⢄⢀⠀⠀⠔⢕⢕⢕⢕⢕⢕⢕⢕⢜⣿⢕⢕⣾⣿⡇⢕⢕⢕⢱⢊⢕⢝⣿⢕⠀⢸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⢸⣿⣿⣿⣿⣿⣷⠁⠑⠕⢕⣿⢸⡿⢕⢕⣿⢜⢿⡇⢕⢕⢕⠕⠑⠀⢀⢔⢕⢕⢕⢕⠑⠀⠀⠀⠀⠀⠀⠀⠕⢐⢄⠁⢔⠹⣿⣿⣿⣿⣷⣿⣧⣕⡕⢧⣕⢝⣿⣿⣎⢇⢕⣿⡟⢕⢕⢀⢔⠑⠀⠀⠀⠀⠀⠀⠀⠀⠁⢕⢕⢕⢕⢔⠀⠁⠕⢕⢕⢕⢕⢕⢕⢰⡏⢕⢕⣿⣿⡇⢕⠑⠁⠀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⣿⣿⣿⣿⠇⠀⠀⠀⢕⡇⣼⡇⢕⢕⢹⢕⢜⡇⢕⢕⢕⢔⢀⠀⢕⢕⣕⣵⣵⣇⣴⣦⡄⠀⠀⠀⠀⠀⠀⠀⠁⢱⡜⢵⣿⣿⣿⣿⣿⣿⣿⣿⣿⣿⣿⣿⣿⣿⣿⣇⣼⣿⡱⡕⣰⡇⣱⣶⡦⠀⠀⠀⠀⠀⠀⠀⠀⠑⣧⣵⣕⢕⠀⠀⢄⢕⢕⢕⣱⡕⢕⣜⡇⢕⢼⣿⣿⡇⢕⠀⠀⠀⢕⢕⢕⢸⢕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⣿⣿⣿⣿⢇⠁⠀⠀⠀⠕⢇⣸⡇⢕⢕⢕⢕⢕⢕⢕⢕⢕⢕⢕⢔⢘⣿⣿⣿⣿⡇⠈⠁⠀⠀⠀⠀⠀⠀⠀⠀⠀⢸⣿⣾⣿⣿⣿⣿⣿⣿⣿⣿⣿⣿⣿⣿⣿⣿⣿⣿⣿⣿⣿⣾⣿⡇⠁⠁⠀⠀⠀⠀⠀⠀⠀⠀⠀⢀⣿⣿⣿⡏⣰⣵⢕⢕⢕⢱⣿⢇⢱⡏⣴⢕⢸⣿⣿⢕⠀⠀⠀⠀⠑⢕⢕⢸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⡿⡱⠁⠀⠀⠀⠀⠀⡕⠻⡇⢕⢕⢕⢕⢕⢕⢕⢕⢕⢕⢕⢕⢱⣼⣿⣿⣿⣧⠀⠀⢀⠀⠀⢔⢄⠀⠀⢀⢀⣸⣿⣿⣿⣿⣿⣿⣿⣿⣿⣿⣿⣿⣿⣿⣿⣿⣿⣿⣿⣿⣿⣿⣿⣿⠀⢀⢀⠀⠀⠕⠀⠀⠀⠀⠀⣸⣿⣿⣿⣾⣿⡿⢕⢕⢕⣾⡟⢕⣽⢇⣿⢕⢌⣿⣿⡗⠀⠀⠀⠀⠀⢨⣧⠔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⠀⢸⣿⢏⣾⢇⠀⠀⠀⠀⠀⠀⢷⣫⡇⢕⢕⢕⢕⢕⢿⣷⣕⢕⢕⢕⢕⣿⣿⣿⣿⣿⣿⣦⡁⢕⢄⢔⢄⢄⢔⢅⠘⢹⣿⣿⣿⣿⣿⣿⣿⣿⣿⣿⣿⣿⣿⣿⣿⣿⣿⣿⣿⣿⣿⣿⣿⣿⣿⣇⢡⢕⢕⢄⢄⢔⢔⠑⢑⣴⣿⣿⣿⣿⣿⣿⢇⢕⢕⣾⡟⢕⢰⡘⢕⣿⢕⢕⣿⣿⡇⠀⠀⠀⠀⠀⠀⢻⣷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⢣⣿⢟⠀⠀⠀⠀⠀⠀⠀⣿⣿⢇⢕⢕⢕⢕⢕⢜⢻⣷⡕⢕⢕⢕⢸⣿⣿⣿⣿⣿⣿⣿⣦⡁⢕⣵⡕⢑⣠⣷⣿⣿⣿⣿⣿⣿⣿⣿⣿⣿⣿⣿⣿⣿⣿⣿⣿⣿⣿⣿⣿⣿⣿⣿⣿⣿⣿⣷⣴⣀⢕⣵⢕⢀⣴⣾⣿⣿⣿⣿⣿⣿⢇⢕⢱⣾⢟⢕⢕⡇⢕⢕⣿⢕⢕⢸⣿⡇⠀⠀⠀⠀⠀⠀⠕⢜⣿⣧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⣱⣿⢏⠁⠀⠀⠀⠀⠀⠀⢄⢽⣿⢕⢕⢕⢕⢕⢕⢕⢕⢝⢿⣧⢕⢕⠸⣿⣿⣿⣿⣗⢝⢛⠟⠿⠿⠷⠞⢟⣿⣿⣿⣿⣿⣿⣿⣿⣿⣿⣿⣿⣿⣿⣿⣿⣿⣿⣿⣿⣿⣿⣿⣿⣿⣿⣿⣿⣿⣿⣿⡟⠻⠿⠟⠟⢛⡝⡕⠾⣿⣿⣿⡏⢕⢱⡿⢏⡕⢕⢸⢇⢕⢕⣿⢕⢕⢸⣿⡇⠀⠀⠀⠀⠀⠀⠀⠕⢜⢹⣵⡕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⣿⣿⣿⢕⢱⡽⢕⠑⠀⠀⠀⠀⠀⠀⠀⢱⡿⡟⢕⢕⢕⢕⠕⢕⢕⢕⢕⢕⢝⢷⡕⢘⣿⣿⣿⢿⣮⡥⠅⢰⢴⢔⠷⢿⣿⣿⣿⣿⣿⣿⣿⣿⣿⣿⣿⣿⣿⣿⣿⣿⣿⣿⣿⣿⣿⣿⣿⣿⣿⣿⣿⣿⣿⣿⣿⣿⢻⢛⢣⢗⢗⢵⢸⢆⣵⢼⣿⢇⢕⣱⢏⢕⡱⢕⢑⡏⢕⢑⢕⣿⢕⢕⢸⣿⡇⠀⠀⠀⠀⠀⠀⠀⢄⢕⢕⢜⠿⣕⢷⣷⣾⣿⣿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⣿⣿⣿⡏⡸⢟⢕⢕⢀⢔⠀⠀⠀⠀⠀⠀⢔⢕⢇⢕⢕⡕⢕⢕⢇⢕⢕⢕⢕⢔⢕⢜⢕⣿⣿⡕⢔⢝⢕⢄⢜⢔⢕⢅⢜⢕⢌⢻⣿⣿⣿⣿⣿⣿⣿⣿⣿⣿⣿⣿⣿⡿⢿⣿⣿⣿⣿⣿⣿⣿⣿⣿⣿⣿⣿⣿⡏⡃⠔⠕⢕⢜⢕⢕⢕⢆⢸⢇⢕⢕⢕⢕⡱⢕⢕⣼⢇⢕⢕⢕⢿⡕⢕⢔⣿⣇⠀⠀⠀⠀⠀⠀⠀⢜⢣⡕⢕⢕⢝⣧⢻⣿⣿⣿⣿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⡿⢱⢆⢕⢕⢕⡑⢕⢀⠀⠀⠀⢀⡀⢔⢕⢕⢕⠑⡅⢕⢕⢜⢕⢕⢕⢕⢕⢕⢑⣵⢹⣗⣆⢑⢕⢕⢕⢕⢕⢕⢕⢕⢕⢕⢸⣿⣿⣿⣿⣿⣿⣿⣿⣿⣿⣿⣿⣧⢱⣿⣿⣿⣿⣿⣿⣿⣿⣿⣿⣿⣿⣿⣿⣧⢠⢕⢕⢕⢕⢕⢕⢕⢅⢕⣱⣵⢕⢕⢜⢕⢕⢕⣿⢕⢕⢕⢕⢸⡇⢕⢕⣿⣿⢄⣄⢀⢀⣀⡄⢀⢕⢕⢳⡕⢇⢕⢜⢣⢻⣿⣿⣿⣿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⣿⣿⣿⣿⢱⢕⢕⠑⢕⣼⢕⢕⢕⢕⣾⣿⣿⡇⢕⢕⢕⢕⢕⢢⢕⢕⢔⢕⢕⢕⢕⢕⢕⢛⢿⢇⢿⣾⣱⢕⢕⢕⢕⠕⣑⠕⣱⣵⣥⣾⣿⣿⣿⣿⣿⣿⣿⣿⣿⣿⣿⣿⣿⣿⣿⣿⣿⣿⣿⣿⣿⣿⣿⣿⣿⣿⣿⣿⣿⣿⣧⣥⠕⠕⢕⢕⡕⣵⣾⣿⢇⢱⢎⢕⢕⢕⣸⣿⡕⢕⢕⢕⠸⡇⢕⢕⢸⡿⢸⠉⠉⠉⠉⠁⢕⢕⢕⢌⣷⢕⠁⠕⢕⠱⠉⠉⠉⠉⠉⣿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⣿⣿⣿⣿⣿⣿⣿⣿⡇⢕⢕⠑⠀⠕⡿⢕⢕⢕⢱⣿⣿⣿⡇⢕⢇⢕⢕⢑⠷⡕⢕⢕⢜⢕⢕⢕⢕⢕⢕⢕⢕⢜⢿⣿⣷⣷⣶⣿⣿⣿⣿⣿⣿⣿⣿⣿⣿⣿⣿⣿⣿⣿⣿⣿⣿⣿⣿⣿⣿⣿⣿⣿⣿⣿⣿⣿⣿⣿⣿⣿⣿⣿⣿⣿⣿⣿⣿⣧⣵⣧⣼⣽⣿⡿⢣⢜⢕⢕⢕⢕⢕⣿⡇⢕⢕⢕⢕⢕⣿⢕⢕⢸⢕⢸⠀⠀⠀⠀⠀⠁⢕⢕⢕⢹⣧⠀⠀⠑⢕⢇⠀⠀⠀⠀⣿⣿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⣿⣿⣿⣿⢕⢕⢕⢕⠀⣾⡇⢕⢕⢕⣿⣿⣿⣿⡇⢕⢕⢕⢕⢔⠕⡕⢕⢕⢕⢃⢕⢕⢕⢕⢕⢕⢕⢕⢜⢿⣿⣿⣿⣿⣿⣿⣿⣿⣿⣿⣿⣿⣿⣿⣿⣿⣿⣿⣿⣿⣿⣿⣿⣿⣿⣿⣿⣿⣿⣿⣿⣿⣿⣿⣿⣿⣿⣿⣿⣿⣿⣿⣿⣿⣿⣿⣿⡿⢏⢕⢕⢕⢕⢕⢕⢕⣸⡿⡇⢕⢕⢕⢕⢕⢸⢕⢕⢜⢕⢸⠀⠀⠀⠀⠀⠀⠁⢕⢕⢜⣿⡇⠀⠀⠑⢜⢇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⡇⡇⢕⣾⢕⢕⣿⢇⢕⢕⢸⣿⣿⣿⣿⡇⢕⢕⢕⢱⢕⢱⢃⢕⢕⢕⢕⢇⢕⢕⢕⢕⢕⢕⢕⢕⢜⢻⣿⣿⣿⣿⣿⣿⣿⣿⣿⣿⣿⣿⣿⣿⢟⢻⣿⣿⣿⢿⢿⢿⢿⢿⢿⢿⠿⠿⣿⣿⣿⠟⢻⣿⣿⣿⣿⣿⣿⣿⣿⣿⣿⣿⣿⣽⣷⢏⢕⢕⢕⢕⢕⢕⢕⣿⢻⣇⢇⢕⢕⢕⢕⢕⡇⢕⢕⢕⢸⠀⠀⠀⠀⠀⠀⠀⠕⢕⢕⢸⣷⠀⠀⠀⠑⢜⢀⠀⠀⣿⣿⣿⣿⣿⣿⣿⣿⣿⣿⣿⣿⣿⣿⣿⣿⢕⡕⢇⢸⡇⢕⣿⢕⢕⣿⡇⢸⣿⢕⢕⣵⣵⣵⣵⣼⣿⣵⣵⣵⡇⢕⢕⢄⢕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⢇⢕⢸⣿⢕⢱⣿⢕⢕⢕⣾⣿⣿⣿⣿⡇⢕⢕⢕⠸⢇⢱⡗⢕⢕⢕⢕⢜⢕⢕⢕⢕⢕⢕⢕⢕⢕⢕⢝⢿⣿⣿⣿⣿⣿⣿⣿⣿⣿⣿⣿⣧⠀⠀⠁⢕⢕⢕⢕⢕⢕⢕⢕⢕⢕⢕⢕⢕⠀⠀⢕⣿⣿⣿⣿⣿⣿⣿⣿⣿⣿⣿⣿⡟⢕⢕⢕⢕⢕⢕⢕⢕⣼⢇⣿⡝⢕⢕⢕⢕⢕⢕⢕⢕⢕⢕⢸⠀⠀⠀⠀⠀⠀⠀⠀⢕⢕⢕⢿⢄⠀⠀⠀⠕⢕⠀⠀⣿⣿⣿⣿⣿⣿⣿⣿⣿⡿⢿⢿⢿⢿⢿⣿⡕⢑⢕⢝⢕⢜⢝⢔⢕⢝⢕⢜⢝⢕⢕⢹⣝⣝⣝⣹⣿⣽⣽⣵⡕⢕⢕⢕⢕⢄⢕⢕⢕⢕⢕⢕⢕⢔⠀</a:t>
            </a:r>
            <a:br/>
            <a:r>
              <a:t>⢕⢕⢕⢕⢕⢕⢕⢕⢕⢕⢕⢕⢕⢕⢸⣿⢕⣿⣯⣽⣽⣿⡇⢸⣿⢕⠁⠐⢀⠀⠀⠅⠀⠀⠀⠄⠀⠀⠀⠀⢿⢿⢿⢿⢿⢿⢿⢿⢿⢿⢿⢿⢿⢿⢿⢿⢿⢿⢿⢜⢕⢟⢏⠕⢕⣿⢕⢕⢕⢿⢻⢿⢻⢟⢕⢕⢕⢕⢕⢕⢕⢪⣇⢕⢕⢕⢕⢔⡕⢕⢕⢕⢕⢕⢕⢕⢕⢕⢕⢝⢿⣿⣿⣿⣿⣿⣿⣿⣿⣿⣿⣕⢔⢕⢕⢕⢕⢕⢕⢕⢕⢕⢕⢕⢕⢕⢕⢕⢕⣼⣿⣿⣿⣿⣿⣿⣿⣿⣿⣿⢟⢕⢕⢕⢕⢕⢕⢕⢕⢕⢱⡏⢸⡖⢕⢕⢕⢕⢕⢕⢕⢑⢕⢕⢕⡜⢀⠄⠄⠄⠄⠄⠄⠀⠁⢕⢕⠹⢇⠄⠄⠄⠄⢕⢄⠄⢟⢟⢟⢟⢟⢟⢋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⠀⢕⢕⠀⠀⠀⢕⡯⢕⢕⢕⠀⠀⢀⣔⣵⣾⢕⢕⢕⢕⢕⢕⢜⢽⡕⢕⢕⢕⢕⢜⢕⢕⢕⢕⢕⢕⢕⢕⢕⢕⢕⢕⢝⢟⢿⣿⣿⣿⣿⣿⣿⣿⣿⣷⣧⣕⡕⢕⢇⢕⢕⢕⢕⢕⢕⢕⣜⣱⣵⣿⣿⣿⣿⣿⣿⣿⣿⣿⢟⢏⢕⢕⢕⢕⢕⢕⢕⢕⢕⢕⢕⡿⢕⡼⣕⢕⢕⢕⢕⢕⢕⢕⢕⢕⢕⢕⢿⣧⢔⢀⠀⠀⠀⠀⠀⠀⢕⢕⢕⢇⢀⢀⢀⢀⢁⢕⢀⢱⣿⣿⣷⣾⣿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⣷⣷⣷⣷⣷⣷⢕⢱⣷⣷⣷⣇⡳⢕⢕⢕⢕⢕⣵⣿⣿⣿⡕⢕⢕⢕⢕⢕⢕⢕⡵⢕⢕⢕⢕⢕⢕⢃⢕⢕⢕⢕⢕⢕⢕⢕⢕⢕⢕⢕⢕⢜⢝⢻⢿⣿⣿⣿⣿⣿⣿⣿⣿⣿⣿⣿⣿⣷⣷⣾⣿⣿⣿⣿⣿⣿⣿⣿⣿⣿⢿⢟⢝⢕⢕⢕⢕⢕⢕⢕⢕⢕⢕⢕⢕⢕⣸⢇⢱⣹⣯⢕⢕⢕⢕⢕⢕⢕⢕⢕⢕⢱⢽⣿⣿⣕⢕⢔⢄⢀⠀⠀⠑⢕⢱⢇⠝⠑⠁⠑⠑⢕⠑⠜⠝⢟⢻⢟⢿⢑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⣿⣿⣿⣿⣿⣿⣿⣿⢕⢜⢝⢕⢕⣕⢔⢕⢕⢕⣥⣾⣿⡿⢟⢏⢕⢕⢕⢕⢕⢕⢕⢕⢜⠳⢕⢕⢕⢕⢕⢕⢕⢕⢕⢕⢕⢕⢕⢕⢕⢕⢕⢕⢕⢕⢕⢕⢕⢜⢝⢻⢿⣿⣿⣿⣿⣿⣿⣿⣿⣿⣿⣿⣿⣿⣿⣿⣿⣿⢿⢟⢏⢕⢕⢕⢕⢕⢕⢄⢕⢕⢕⢕⢕⢕⢕⢕⢕⢱⢇⢕⣱⣿⣿⢕⢕⢘⢕⢕⢕⢕⢕⢕⠕⢕⢝⢿⣿⣿⣷⣵⡕⢕⢕⠔⢔⢕⢕⢕⢄⢀⠀⠀⠀⠑⠀⠀⠀⠀⠕⢻⣿⣿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⠀⠀⢕⣿⡿⢟⢟⢟⢻⢿⢿⢟⢟⢝⢝⢕⢕⠃⢼⣴⣽⣇⢇⢕⢕⣿⢟⢕⢕⢕⢕⢕⢕⢕⢕⢕⢕⢕⢕⠕⢕⢡⢕⢕⢕⢕⢕⢕⢕⢱⢕⢑⢕⢕⢕⢕⢕⢕⢕⢕⢕⢕⢕⢕⢕⢕⢕⢕⢕⢝⢟⢿⣿⣿⣿⣿⣿⣿⣿⣿⡿⢟⢏⢝⢕⢕⢕⢕⢕⢕⢕⢕⢕⢕⢕⢕⢕⢕⢕⢕⢕⢕⢕⠕⢎⢕⣼⣿⣿⡏⢕⢕⢕⣇⢕⢕⢕⢕⠄⢄⢕⢕⢕⢔⢝⢻⣿⣿⣷⣵⣢⡕⢕⢕⢕⢕⢕⢔⢔⢄⢀⢀⠀⠀⠀⠐⢸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⢕⢕⢕⢕⢕⢕⢕⢕⢕⢕⢕⢕⢸⢕⢕⢌⢏⢟⢟⢞⣟⢎⢕⢕⢕⢕⢕⢕⢅⢅⢕⢕⢕⢕⢕⢕⢕⢕⢕⢕⢕⢕⢕⢕⢕⢕⢕⢕⢕⢜⢕⢕⢕⢕⢕⢕⢕⢕⢕⢕⢕⢕⢕⢕⢕⢕⢕⢕⢕⢕⢕⢕⢝⢝⢟⢻⢟⢏⢕⢕⢕⢕⢕⢕⢕⢕⢕⢕⢕⢕⢕⢕⢕⢕⢕⢕⢕⢕⢕⢕⢕⢕⢜⢕⠜⣿⣿⣿⡇⢕⢕⢕⡟⢕⢕⢕⢕⢕⢕⢕⢕⢕⢑⢑⢕⢜⢟⢝⠍⠏⢇⢕⢜⢕⢕⢱⢕⢃⢕⢕⢕⢕⢕⢕⢕⢜⢻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⢔⢕⢕⢕⢕⢕⢱⣷⣵⣵⣵⣷⣷⣷⣷⣿⢇⢕⢕⢕⣾⣿⣷⢕⢕⢅⠁⢕⢕⢕⢕⢕⢕⢕⢕⢕⢕⢕⢕⢕⢕⢨⡱⠇⢑⢕⢕⢕⢕⢕⢕⢕⢕⢕⢕⢕⢕⢕⢕⢕⢕⢕⢕⢕⢕⠑⠁⢕⢕⢕⢕⢕⢕⢕⢕⢕⢕⢕⢕⢕⢕⣱⣵⡕⢕⢄⠁⠑⢑⢑⢕⢕⢕⢕⢕⢕⢕⢕⢕⢕⢕⢕⢜⢕⢕⠑⣿⣿⣿⢇⢕⢕⢕⢟⢕⢕⢕⢕⢕⢕⢕⢕⢕⢕⢕⢕⠐⢕⠀⢄⡕⢕⠑⢕⢕⠀⠀⢕⢕⢕⠑⠑⠑⠕⠕⢕⢕⢕⢜⢻⣿⡇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⣿⣿⣿⣿⣿⣿⣿⣿⣿⢕⢕⢱⣿⣿⣿⣿⢔⠑⠑⠄⠕⢕⢕⢕⢕⢕⢕⢕⢕⢕⢕⢕⢕⢕⢕⡟⣕⡇⢕⢕⢕⢕⢕⢕⢕⢕⢕⢕⢕⢕⢕⢕⢕⢕⢕⠞⠋⠀⠀⢄⢕⢕⢕⢕⢕⢕⢕⢕⢕⢕⢕⣕⣵⣾⣿⣿⢕⢕⢕⢀⠀⠀⠁⠕⢕⢕⢕⢕⢕⢕⢕⢕⢕⢕⢕⢕⢕⢕⠜⣿⣿⢏⢕⢕⢕⢕⢕⢕⢕⢅⢕⢕⢕⢕⢕⢕⢕⢕⢕⠀⢕⠀⠑⠛⠃⠀⠑⢕⠀⠀⢕⢕⢕⠀⠀⠀⢄⣠⣵⣿⣿⣇⢕⢜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⢔⢕⢕⢕⢕⢕⢕⢸⢿⢿⢿⢿⣿⣿⣿⣿⡇⢕⢱⣿⣿⣿⣿⡏⢕⠀⠀⠀⠀⢕⢕⢕⢕⢕⢕⢕⢕⢕⠕⢕⣵⣿⢕⣻⡮⡷⢕⢕⢕⢕⢕⢕⢕⢕⢕⢕⢕⢕⢕⠕⠑⠁⠀⠀⠀⠀⢔⢕⢕⢕⢕⢕⣱⣥⣷⣷⣷⣿⣿⣿⣿⣿⣿⣿⢕⢕⢕⢕⢄⠀⠀⠀⠀⠁⠑⠕⢕⢕⢕⢕⢕⢕⢕⢕⢜⢕⠡⣿⡟⢕⢕⢕⢕⢕⢕⢕⢔⢕⢕⢕⢕⢕⢕⢕⢕⢕⠕⠀⢕⠀⠀⠀⠀⢁⡀⢑⢔⡔⢕⢕⢕⢱⣾⣿⣿⣿⣿⣿⣿⣿⣧⢕⢕⢕⢕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⢄⢕⢕⢕⢕⢕⢕⢕⢕⢕⢕⢕⢕⣿⣿⣿⣿⢇⢕⣿⣿⣿⣿⣿⡇⢕⠀⠀⠀⠀⢕⢕⢕⢕⢕⠀⠁⢕⠁⢄⣼⣿⣿⢕⢿⣟⣫⢇⢕⢕⢕⢕⢕⢕⢕⢕⢕⠕⠑⠁⠀⠀⠀⠀⠀⠀⠀⢕⢕⢕⢕⢕⣼⣿⣿⣿⣿⣿⣿⣿⣿⣿⣿⣿⣿⡇⢕⢕⢕⢕⠀⠀⠀⠀⠀⠀⠀⠁⠑⠕⢕⢕⢕⢕⢕⢕⢅⢕⠹⠕⠕⠕⢕⢕⢕⢕⢕⢕⢕⢕⢕⢕⢕⢕⢕⢕⢕⠀⠀⢕⢂⠀⠐⠐⠘⠙⠁⠑⠑⢕⢕⢕⠘⠙⠙⠙⠙⢛⢟⣿⣿⣿⣧⡕⢱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⢕⢕⢕⢕⢕⢕⢕⢕⢕⢕⢕⢕⢕⣿⣿⣿⣿⠁⣼⣿⣿⣿⣿⣿⣿⣷⣄⡀⡔⢀⢕⢕⢕⢕⢕⠀⢰⢐⢰⣿⣿⣿⣿⢕⢸⣝⡾⣧⢕⢕⢕⢕⢕⢕⢕⢕⠑⠀⠀⠀⠀⠀⠀⠀⠀⠀⠀⢕⢕⢕⢕⢡⣿⣿⣿⣿⣿⣿⣿⣿⣿⣿⣿⣿⣿⡇⢕⢕⢕⢕⠀⠀⠀⠀⠀⠀⠀⠀⠀⠀⠑⢕⢕⢕⢕⢕⠁⢀⢄⢄⢄⢄⢀⠑⢕⢕⢕⢕⢕⢕⠕⢕⢕⢕⢕⢕⢕⠔⣾⣷⡕⠑⣕⣕⣔⡀⠀⠀⠀⢕⢕⢕⠀⣀⣀⣄⣔⣕⣼⣿⣿⣾⣽⣇⢜⢿⣿⣿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⠁⠑⢕⢕⢕⢕⢕⢕⢕⢕⢕⢕⢕⣿⣿⣿⡏⢱⣿⣿⣿⣿⣿⣿⣿⣿⣿⣿⣧⢁⢕⢕⢕⢕⠁⠀⣾⢕⢿⣟⣟⡟⡟⡕⢸⢷⢡⠘⢕⢕⢕⢕⢕⢕⢕⢕⠀⠀⠀⠀⠀⠀⠀⠀⠀⠀⠀⢕⢕⢕⢕⢸⣿⣿⣿⣿⣿⣿⣿⣿⣿⣿⣿⣿⣿⡕⢕⢕⢕⢕⠀⠀⠀⠀⠀⠀⠀⠀⠀⠀⠀⠕⠕⠑⠁⠐⠀⠕⢕⢕⢕⢕⠑⠀⠁⠁⠕⠑⠁⠁⠀⠀⠁⠀⠀⠀⠀⠀⠈⠙⠃⠀⢻⣿⣿⣷⣴⡔⡔⠁⣵⣵⣴⣿⣿⣿⣿⣿⣿⣿⣿⣿⣿⣿⣇⢱⣾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⢅⢕⢕⢕⢕⢕⢕⢕⢕⢕⢕⢕⠀⠀⠀⠀⠀⢕⢕⢕⢕⢕⢕⢕⢕⢕⢕⢕⣿⣿⣿⣇⣿⣿⣿⣿⣿⣿⣿⣿⣿⣿⣿⣿⣧⣕⣕⢕⢕⢄⣵⣵⣾⣿⣿⣿⣿⡇⢇⣿⡇⢌⡕⢕⢕⢕⢕⢕⢕⢕⠀⠀⠀⠀⠀⠀⠀⠀⠀⠀⠀⠀⢕⢕⢕⢕⢸⣿⣿⣿⣿⣿⣿⣿⣿⣿⣿⣿⣿⣿⢕⢕⢕⢕⢕⠀⠀⠀⠀⠀⠀⠀⠀⠀⠀⠀⠀⠀⢄⢔⢄⢀⠀⠁⠀⠁⠀⠀⠀⠀⠀⠀⠀⠀⠀⠀⠀⠀⠀⠀⠀⠀⠀⠀⠀⠀⠀⠄⣿⣿⣿⣿⣷⡇⠀⣿⣿⣿⣿⣿⣿⣿⣿⣿⣿⣿⣿⡏⢟⢻⢼⣿⣿⣿⣿⣷⣿⣽⣻⢿⣿⣿⣿⣿⣿⣿⣿⣿⣿⣿⣷⢶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⣿⣿⣿⡿⣫⣾⣿⣿⣿⣿⣿⣿⣿⣿⢇⢕⣿⡏⢕⢕⢕⢕⢕⢕⢕⢕⢕⠀⠀⠀⠀⠀⠀⠀⠀⠀⠀⠀⠀⢕⢕⢕⢕⢸⣿⣿⣿⣿⣿⣿⣿⣿⣿⣿⣿⡿⢏⢕⢕⢕⢕⢕⠀⠀⠀⠀⠀⠀⠀⠀⠀⠀⠀⠀⠀⢕⢕⢕⢕⠁⠀⠀⠀⠀⠀⠀⠀⠀⠀⠀⠀⠀⠀⠀⠀⠀⠀⠀⠀⠀⠀⠀⠀⠀⠀⠻⢿⣿⣿⣿⢇⠀⢿⣿⣿⣿⣿⣿⣿⣿⣿⣿⣿⣿⣇⢕⢕⢕⢸⢹⡻⢿⣿⣿⣿⣿⣿⣿⣯⣟⣻⢿⣿⣿⣿⣿⣿⢟⢃⢜⣿⣿⢿⢟⢏⣕⣵⣿⣿⣿⣿⣿⣿⣿⣿⣿⣿⣿⣿⣿⠀</a:t>
            </a:r>
            <a:br/>
            <a:r>
              <a:t>⢕⢕⢕⢕⢕⢕⢕⢕⢕⢕⢕⢕⢕⢕⢕⢕⢕⢕⢕⣕⣕⢕⢕⢕⢕⢕⢕⢕⠕⢕⢕⢕⢕⢕⢕⢕⢕⢕⢕⠀⠀⠀⠀⠀⠀⠑⢕⢕⢕⢕⢕⢕⢕⢕⢕⢿⢿⢿⢿⢿⢿⢿⢿⢿⢿⢿⢿⢟⢟⢟⢟⢟⢟⣼⣿⣿⣿⣿⣿⣿⣿⣿⣿⡿⢕⢸⣿⢇⢕⢕⢕⢕⢕⢕⢕⢕⠕⠀⠀⠀⠀⠀⠀⠀⠀⠀⠀⠀⠀⢕⢕⢕⢕⢹⣿⣿⣿⣿⣿⣿⣿⣿⣿⣿⣿⡏⢕⢕⢕⢕⢕⢕⠀⠀⠀⠀⠀⠀⠀⠀⠀⠀⠀⠀⠀⠁⠕⠑⠀⢄⠔⠀⠀⠀⠀⠀⠀⠀⠀⠀⠀⠀⠀⠀⠀⠀⠀⠀⠀⠀⠀⠀⠀⠀⠀⠀⠀⠀⠁⠉⠀⠀⠁⠉⠉⠉⠙⠛⠟⢟⢟⢟⢟⢟⢳⢕⢕⢕⢜⢺⡇⢕⢘⡝⣿⣿⣿⣿⣿⣿⣿⣿⣷⣯⣟⣿⡟⢕⢕⢕⢕⣕⣕⡕⢻⣿⣿⣿⣿⣿⣿⣿⣿⣿⣿⣿⣿⣿⣿⣿⠀</a:t>
            </a:r>
            <a:br/>
            <a:r>
              <a:t>⢕⢕⢕⢕⢕⢕⢕⢕⢕⢕⢕⢕⢕⢕⢕⢅⢕⢕⢸⣿⣿⢕⢕⢕⢕⢕⠁⠀⠀⠀⢕⢕⢕⢕⢕⢕⢕⢕⢕⠀⠀⠀⠀⠀⠀⠀⢕⢕⢕⢕⢕⢕⢕⢕⢕⢕⢕⢕⢕⢕⢕⢕⢕⢕⢕⢕⢕⢕⢕⢕⢕⢕⣼⣿⣿⣿⣿⣿⣿⣿⣿⣿⣿⢣⢕⣸⢇⢕⢕⢕⢕⢕⢕⢕⢕⢕⠀⠀⠀⠀⠀⠀⠀⠀⠀⠀⠀⠀⠀⠕⢕⢕⢑⣼⣿⣿⣿⣿⣿⣿⣿⣿⣿⣿⣿⢕⢕⢕⢱⢕⢕⠕⠀⠀⠀⠀⠀⠀⠀⠀⠀⠀⠀⠀⠀⢄⢄⠔⠀⠀⠀⠀⠀⠀⠀⠀⠀⠀⠀⠀⠀⠀⠀⠀⠀⠀⠀⠀⠀⠀⠀⠀⠀⠀⠀⠀⠀⠀⠀⠀⠀⠀⠀⠀⠀⠀⠀⠀⠀⠀⠁⠕⢕⢕⢸⢕⢕⢕⢕⢸⡇⢀⢸⡇⣿⣿⣿⡝⢟⠻⢿⣿⣿⣿⣿⡿⢕⢕⢕⢕⢕⣿⣿⢇⢕⢕⢝⢻⣿⣿⣿⣿⣿⣿⣿⣿⣿⣿⣿⣿⠀</a:t>
            </a:r>
            <a:br/>
            <a:r>
              <a:t>⢕⢕⢕⢕⢕⢕⢕⢕⢕⢕⢕⢕⢕⢕⢕⢕⢕⢑⢸⣿⡿⢕⢕⢕⢕⢕⠀⠀⠀⠀⠀⢕⢕⢕⢕⢕⢕⢕⢕⠀⠀⠀⠀⢀⣠⣴⣾⣿⣿⣿⣿⣿⣿⣷⣵⣕⢕⢕⢕⢕⢕⢕⢕⢕⢕⢕⢕⢕⢕⢕⢕⣾⣿⣿⣿⣿⣿⣿⣿⣿⣿⣿⢇⢕⢱⢏⢅⢕⢕⢅⢕⢕⢕⢕⢕⢕⠀⠀⠀⠀⠀⠀⠀⠀⠀⠀⠀⠀⠀⠀⢷⣷⣶⣿⣿⣿⣿⣿⣿⣿⣿⣿⣿⣿⣬⣷⣷⣷⣷⣷⡷⠀⠀⠀⠀⠀⠀⠀⠀⠀⠀⠀⠀⠀⠀⠁⠀⠀⠀⠀⠀⠀⠀⠀⠀⠀⠀⠀⠀⠀⠀⠀⠀⠀⠀⠀⠀⠀⠀⠀⠀⠀⠀⠀⠀⠀⠀⠀⠀⠀⠀⠀⠀⠀⠀⠀⠀⠀⠀⠀⠀⠀⠁⠕⢸⢕⢕⢕⢕⢸⣿⣷⣺⣷⣿⣿⣿⣇⡕⠀⢕⢜⢝⢻⠿⠇⠑⠑⠕⢕⢕⣿⣿⢕⢕⢕⢕⢕⢜⣿⣿⣿⣿⣿⣿⣿⣿⣿⣿⣿⠀</a:t>
            </a:r>
            <a:br/>
            <a:r>
              <a:t>⢕⢕⢕⢕⢕⢕⢕⢕⢕⢕⢕⢕⢕⢕⢕⢕⢕⢕⢸⣿⡇⢕⠕⠕⠕⠁⠀⠀⠀⠀⠀⠀⢕⢕⢕⢕⢕⢕⠕⣀⣤⣴⣿⣿⣿⣿⣿⢿⢿⢟⢏⢝⢝⢕⢕⢝⢝⢕⢕⢕⢕⢕⢕⢕⢕⢕⢕⢕⢕⢕⣼⣿⣿⣿⣿⣿⣿⣿⣿⣿⣿⡇⢱⠕⢎⢕⢕⢕⢕⢕⢕⢕⢕⢕⢕⠕⠀⠀⠀⠀⠀⠀⠀⠀⠀⠀⠀⠀⠀⠀⠘⢿⣿⣿⣿⣿⣿⣿⣿⣿⣿⣿⣿⣿⣿⣿⣿⣿⢟⠏⠑⠀⠀⠀⠀⠀⠀⠀⠀⠀⠀⠀⠀⠀⠀⠀⠀⠀⠀⠀⠀⠀⠀⠀⠀⠀⠀⠀⠀⠀⠀⠀⠀⠀⠀⠀⠀⠀⠀⠀⠀⠀⠀⠀⠀⠀⠀⠀⠀⠀⠀⠀⠀⠀⠀⠀⠀⠀⠀⠀⠀⠀⠀⠀⠀⢱⣕⠕⢕⢸⣿⣿⡟⢟⣿⣿⣿⣿⡇⢄⢕⢕⡕⢕⠁⠀⠀⠀⢀⢕⢕⣿⣿⢕⢕⢕⢕⠕⣰⣻⡿⣿⣿⣿⣿⣿⣿⣿⣿⣿⠀</a:t>
            </a:r>
            <a:br/>
            <a:r>
              <a:t>⢕⢕⢕⢕⢕⢕⢕⢕⢕⢕⢕⢕⢕⢕⢕⢕⢕⢕⢕⣝⣕⢔⠀⠀⠀⢄⢄⢄⢄⠀⠀⠀⠀⢕⠕⣕⣥⣶⣿⣿⣿⣿⡿⢟⢟⢝⢕⢕⢕⢕⢕⢕⢕⢕⢕⢕⢕⢕⢕⢕⢕⢕⢕⢕⢕⢕⢕⢕⢕⣱⣿⣿⣿⣿⣿⣿⣿⣿⣿⣿⡿⢕⡦⣥⢕⢕⢕⢕⢕⢕⢕⢕⢕⢕⢕⠀⠀⠀⠀⠀⠀⠀⠀⠀⠀⠀⠀⠀⠀⠀⠀⠕⢛⢿⣿⣿⣿⣿⣿⣿⣿⣿⣿⣿⡿⡿⠟⠁⠀⠀⠀⠀⠀⠀⠀⠀⠀⠀⠀⠀⠀⠀⠀⠀⠀⠀⠀⠀⠀⠀⠀⠀⠀⠀⠀⠀⠀⠀⠀⠀⠀⠀⠀⠀⠀⠀⠀⠀⠀⠀⠀⠀⠀⠀⠀⠀⠀⠀⠀⠀⠀⠀⠀⠀⠀⠀⠀⠀⠀⠀⠀⠀⠀⠀⠀⠀⠙⢷⣦⣜⡻⢿⢇⢕⣿⣿⡿⢿⢇⢕⢸⣿⣿⠑⠀⠀⠀⠀⢕⢕⢕⣧⣷⢕⠁⠑⢑⣼⣿⣿⣿⣷⣮⣽⣻⡿⣿⣿⣿⣿⠀</a:t>
            </a:r>
            <a:br/>
            <a:r>
              <a:t>⢕⢕⢕⢕⢕⢕⢕⢕⢕⢕⢕⢕⢕⢕⢕⢕⢕⢕⢸⢿⢿⢕⠀⠀⢀⢕⢕⢕⠑⠀⠀⠀⠀⣠⣾⣿⣿⣿⡿⢟⢏⢕⢕⢕⢕⢕⢕⢕⢕⠕⠕⠕⠕⢕⢕⢕⢕⢕⢕⢕⠕⠀⠀⠀⠀⠁⠁⠑⢱⣿⣿⣿⣿⣿⣿⣿⣿⣿⣿⣿⢇⣸⣿⡇⢕⢕⢕⢕⢕⢕⢕⢕⢕⢕⢕⠀⠀⠀⠀⠀⠀⠀⠀⠀⠀⠀⠀⠀⠀⠀⠀⠀⢕⢎⣿⣿⣿⣿⣿⣿⣿⣿⡿⠟⠁⠀⠀⠀⠀⠀⠀⠀⠀⠀⠀⠀⠀⠀⠀⠀⠀⠀⠀⠀⠀⠀⠀⠀⠀⠀⠀⠀⠀⠀⠀⠀⠀⠀⠀⠀⠀⠀⠀⠀⠀⠀⠀⠀⠀⠀⠀⠀⠀⠀⠀⠀⠀⠀⠀⠀⠀⠀⠀⠀⠀⠀⠀⠀⠀⠀⠀⠀⠀⠀⠀⠀⠀⠀⠻⣿⣿⣷⣵⣕⢿⣿⡇⢕⢕⢕⢸⣿⠃⠀⠀⠀⠀⠀⠀⠑⠕⠝⠝⠕⠀⠀⠻⢿⣿⣿⣿⣿⣿⣿⣿⣿⣿⣿⣿⣿⠀</a:t>
            </a:r>
            <a:br/>
            <a:r>
              <a:t>⢕⢕⢕⢕⢕⢕⢕⢕⢕⢕⢕⢕⢕⢕⢕⢕⢕⢕⢕⢕⢕⢄⠀⠀⠀⠀⠀⠀⠀⠀⢀⣴⣿⣿⣿⣿⢟⢝⢕⢕⢕⢕⢕⢕⢕⢕⢕⢕⢕⠀⠀⠀⠀⠀⠀⠁⠁⠑⠁⠀⠀⠀⠀⠀⠀⠀⠀⢔⣾⣿⣿⣿⣿⣿⣿⣿⣿⣿⣿⡟⢱⣿⣿⢇⢕⢕⢕⢕⢕⢕⢕⢕⢕⢕⠕⠀⠀⠀⠀⠀⠀⠀⠀⠀⠀⠀⠀⠀⠀⠀⠀⠀⠀⠐⠙⠋⠙⠙⠙⠉⠉⠉⠀⠀⠀⠀⠀⠀⠀⠀⠀⠀⠀⠀⠀⠀⠀⠀⠀⠀⠀⠀⠀⠀⠀⠀⠀⠀⠀⠀⠀⠀⠀⠀⠀⠀⠀⠀⠀⠀⠀⠀⠀⠀⠀⠀⠀⠀⠀⠀⠀⠀⠀⠀⠀⠀⠀⠀⠀⠀⠀⠀⠀⠀⠀⠀⠀⠀⠀⠀⠀⠀⠀⠀⠀⠀⠀⠀⠀⠈⢻⣿⣿⣿⣷⣧⡕⢕⢕⢕⢸⠑⠀⠀⠀⠀⠀⠀⠀⠀⠀⠀⠀⠀⢄⢄⢔⢕⢕⢝⢟⢿⣿⣿⣿⣿⣿⣿⣿⣿⠀</a:t>
            </a:r>
            <a:br/>
            <a:r>
              <a:t>⢕⢕⢕⢕⢕⢕⢕⢕⢕⢕⢕⢕⢕⢕⢕⢕⢕⢕⢕⢕⢕⢕⢄⠀⠀⠀⠀⠀⢀⣼⣿⣿⣿⣿⢟⢕⢕⢕⢕⢕⢕⢕⢕⢕⢕⢕⢕⢕⢄⠀⠀⠀⠀⠀⠀⠀⠀⠀⠀⠀⠀⠀⠀⠀⠀⠀⠀⢱⣿⣿⣿⣿⣿⣿⣿⣿⣿⣿⡿⢱⣽⣿⡟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⢜⢝⢿⣿⣿⣿⣷⣕⢕⠑⠀⠀⠀⠀⢔⢔⢕⢀⠀⠀⠀⠀⢄⢕⢕⢕⢕⢕⢕⢕⢕⢕⢝⢟⢻⣿⣿⣿⣿⠀</a:t>
            </a:r>
            <a:br/>
            <a:r>
              <a:t>⢕⢕⢕⢕⢕⢕⢕⢕⢕⢕⢕⢕⢕⢕⢕⢕⢕⢕⢕⢕⢕⢕⢕⢄⠀⠀⠀⣰⣿⣿⣿⣿⢟⢕⢕⢕⢕⢕⢕⢕⢕⢕⢕⢕⢕⢕⢕⢕⢕⠀⠀⠀⠀⠀⠀⠀⠀⠀⠀⠀⠀⠀⠀⠀⠀⠀⠀⠘⠟⠿⣿⣿⣿⣿⣿⣿⣿⣿⢇⣿⣿⣿⢕⢕⢕⢕⢕⢕⢕⢕⢕⠕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⢁⢕⢕⢕⢜⢻⣿⣿⣿⣿⣦⡀⠀⠀⠀⠁⠕⠕⠑⠀⠀⠀⢄⢕⢕⢕⢕⢕⢕⢕⢕⢕⢕⢕⢕⢕⢕⢕⢕⢕⠀</a:t>
            </a:r>
            <a:br/>
            <a:r>
              <a:t>⠑⠑⠑⠑⠑⠑⠑⠑⠑⠑⠑⠑⠑⠑⠑⠑⠑⠑⠑⠑⠑⠑⠑⠑⠀⠀⠀⠙⠛⠛⠛⠑⠑⠑⠑⠑⠑⠑⠑⠑⠑⠑⠑⠑⠑⠑⠑⠑⠑⠀⠀⠀⠀⠀⠀⠀⠀⠀⠀⠀⠀⠀⠀⠀⠀⠀⠀⠀⠀⠀⠀⠉⠛⠛⠛⠛⠛⠋⠘⠛⠛⠛⠑⠑⠁⠑⠑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⠑⠘⠛⠛⠛⠛⠛⠂⠀⠀⠀⠀⠀⠀⠀⠀⠐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⣿⡟⢕⢕⣱⣵⢟⢏⢕⣵⣧⢕⢕⢕⢕⢕⢕⢕⢜⢝⢟⢟⢕⢕⢕⢕⢜⢻⣷⡀⠀⠀⠀⠀⠕⢔⣿⣿⣇⢜⣷⢀⠀⠀⠀⠀⠀⠀⠀⠀⢄⢕⠕⠀⠀⠀⠀⠀⠀⠁⢙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⣿⣿⣿⣿⣿⣿⣿⣿⣿⢟⡽⢱⠜⡃⣸⣿⢇⢕⢱⡟⢕⣱⣾⣿⣿⢟⢕⢕⢕⢕⢕⢕⢕⢕⢕⢕⢕⢕⢕⢕⢕⢕⢕⢝⢷⡄⠀⠀⠀⠀⢕⢻⣿⣿⣜⣿⡇⠀⠀⠀⠀⠀⠀⠀⠀⢕⠑⠀⠀⠀⠀⠀⠀⠀⠀⠀⠐⠌⢛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⢻⢇⢇⣷⣱⣿⣿⢕⢕⢜⣱⣾⣿⣿⡿⢕⢕⢕⢕⢕⢕⢕⢕⢕⢕⢕⢕⢕⢕⢕⢕⢕⡕⢕⢕⢜⢹⣔⠀⠀⠀⢕⢸⣿⣿⣷⣽⣝⢔⠀⠀⠀⠀⠀⠀⠀⠀⠕⠀⠀⠀⠀⠀⠀⠀⠀⠀⠀⠀⠁⠐⠌⢙⠿⣿⣿⣿⣿⣿⣿⣿⣿⣿⣿⣿⣿⣿⣿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⡿⣫⡾⢝⢅⢕⣜⠱⣿⣹⣿⡏⢕⢕⢸⣿⣿⣿⢏⢕⢕⢕⢕⢕⢕⢕⢕⢕⢕⢕⢕⢕⢕⢕⢕⢕⢕⣷⠕⠑⢱⣕⢝⣧⢀⠀⢕⢈⣿⣿⣿⣿⣿⡵⠀⠀⠀⠀⢀⢄⢀⠀⢀⠑⠀⠀⢕⢕⢔⢀⠀⠀⠀⠀⠀⠀⠀⠁⠑⢔⢍⢻⣿⣿⣿⣿⣿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⢟⣹⢾⢏⢕⢕⣡⢇⡇⢸⣿⣿⣿⢇⢕⢕⣼⣿⣿⢇⢕⢕⢕⣱⡇⢕⣵⣧⣶⣶⣷⣕⢕⢕⣑⡇⠕⣑⣡⣿⣿⡇⢇⣿⣧⢝⣷⢀⢕⢔⢽⣿⣿⣿⣿⡇⢕⠀⠐⠑⢁⠁⠕⢕⢕⢕⢕⢔⢕⢕⢕⠑⠀⠀⢀⢀⠀⠀⠀⠀⠀⠀⠁⠑⢹⣿⣿⣿⣿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⣯⣿⡿⣱⢾⢕⢑⢕⢕⣾⣿⢸⢕⣼⣿⣿⣿⢕⢕⢕⣿⡿⢕⣵⣵⣵⣴⣿⣿⣿⣿⣿⣿⣿⣿⣿⣿⣿⣿⣾⣿⣿⣿⣿⣿⣿⢰⣻⣿⣧⡝⢕⢕⢕⢹⣿⣿⣿⣿⣷⢕⠀⠀⠀⠀⠁⠁⠀⠁⢕⢕⢕⢕⠕⠀⠀⢔⠕⠕⠑⠀⠀⠀⠀⠀⠀⠀⢀⣼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⣿⣿⣿⣿⣿⣿⡿⣫⣾⢏⢱⢕⢕⣵⣿⡿⢇⡇⢕⡇⣿⣿⣿⢕⢕⢕⡿⣱⣿⣿⣿⣿⣿⣿⣿⣿⣿⣿⣿⣿⣿⣿⣿⣿⣿⣿⣿⣿⣿⣿⣿⣿⡇⢝⢻⣿⣿⢕⢕⢕⠈⣿⣿⣿⡏⡏⢕⢔⠀⠀⠀⠀⠀⠀⠀⠁⢁⢕⢕⠀⠀⠀⠀⠀⠀⠀⠀⠀⠀⠀⠀⢠⣴⣿⣿⣿⣿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⣿⣿⣿⣿⣿⣿⡟⣵⡿⢇⢕⢕⣱⣾⣿⢟⣵⢣⢇⢕⢰⣿⣿⡇⢕⢕⢕⢡⣿⣿⣿⣿⣿⣿⣿⣿⣿⣿⣿⣿⣿⣿⣿⣿⣿⣿⣿⣿⣿⣿⣿⣿⣿⣇⢕⢇⢻⣿⢕⢕⢕⠑⣿⣿⣿⣿⢸⢕⢕⠀⠀⠀⠀⠀⢀⠄⢀⠁⠁⠑⠀⠀⠀⠀⠀⠀⠀⠀⠀⠀⠀⢀⠀⣽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⣿⣿⣿⣿⣿⣿⢏⣾⡟⢕⢕⢕⣵⣿⣿⢏⣾⣿⢸⢕⢈⠕⣿⣿⡟⢕⢕⢕⣿⣿⣿⣿⣿⣿⣿⣿⣿⣿⣿⣿⣿⣿⣿⣿⣿⣿⣿⣿⣿⣿⣿⣿⣿⣿⣿⢕⢕⢱⡏⢕⢕⢕⢠⣿⣿⣿⣿⠌⢕⢕⠀⠀⠀⠀⢁⢔⢄⢁⠑⠕⢔⢔⢄⢄⢄⢄⢀⢄⢄⢄⠔⢑⢅⣵⣿⣿⣿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⣽⣿⣿⣿⣿⣿⣿⣿⣿⣿⣿⣿⣿⣿⣿⣿⣿⣿⣿⣿⣿⣿⣿⣿⣿⣿⣿⣿⣿⣿⣿⣿⣿⣿⣿⣿⣿⣿⣿⣿⣿⣿⣿⣿⣿⣿⣿⣿⣿⣿⣿⣿⢣⣿⡿⢕⢕⢕⣾⣿⡿⢣⣿⣿⡟⣸⢕⠄⢸⣿⣿⡇⢕⢕⢕⢸⣿⣿⡟⣽⣿⣿⣿⣿⣿⣿⣿⣿⣿⣿⣿⣿⣿⣿⣿⣿⣿⣿⣿⣿⣿⣿⢕⢕⢕⢕⢕⢕⢕⢸⣿⣿⣿⣿⢌⡇⢕⠀⠀⠀⠀⢕⢕⡕⢕⢕⢔⢤⣥⡅⢁⢁⠀⢁⢀⣀⡄⡔⢇⣵⣾⣿⣿⣿⣿⣿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⢣⣿⣯⢕⢕⣡⣿⣿⡿⢱⣿⣿⢏⢕⣿⢕⢰⢸⢻⢏⣼⡕⢕⢕⢕⢹⣿⢱⣿⣿⣿⣿⣿⣿⣿⣿⣿⣿⣿⣿⣿⣿⣿⣿⣿⣿⣿⣿⣿⣿⣿⢕⢕⢕⢕⢕⢕⢕⢸⣿⣿⣿⣿⢕⡇⢕⠀⠀⠀⠀⢅⢕⢜⣇⢕⢕⢜⢻⣷⢕⢗⢇⠗⠃⠘⠁⠀⠜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⣿⣿⣿⣿⣿⢧⣿⢿⢇⢕⣵⣿⣿⡟⣵⣿⡿⢕⢕⢕⣿⢕⠕⠁⢅⣾⣿⡕⢕⢕⢕⢕⢕⣿⣿⣿⣿⣿⣿⣿⣿⣿⣿⣿⣿⣿⣿⣿⣿⣿⣿⣿⣿⣿⣿⣿⣿⢕⢕⢕⢕⢕⢕⢕⣿⣿⣿⣿⣿⢕⢕⠕⠀⠀⠀⠀⠀⠁⠅⠙⠅⠁⠁⠑⠕⢕⢜⢷⡄⠀⠀⠀⢁⢰⢜⠿⠿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⣏⣾⣏⢏⢕⣱⣿⣿⡟⣼⣿⡟⢕⢕⢕⢕⢸⢇⢀⢄⣾⣿⣿⢕⢕⢕⢕⢕⢱⣿⣿⣿⣿⣿⣿⣿⣿⣿⣿⣿⣿⣿⣿⣿⣿⣿⣿⣿⣿⣿⣿⣿⣿⢕⢕⢕⢕⢕⢕⢕⣿⣿⣿⣿⠟⠑⠀⠀⢀⠀⠀⠀⠀⠀⠀⠀⠀⠀⠀⠀⠀⠀⠁⠘⢸⡔⢄⡰⢇⢑⠅⢁⢔⢔⢙⢿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⣿⣿⣿⣿⣿⣿⣿⣿⡟⣼⡿⡜⢕⣱⣿⣿⡟⣼⣿⢏⢕⢕⢕⢕⢕⠜⢄⣔⣾⣿⣿⣿⣷⢕⢕⢕⢕⣿⣿⣿⣿⣿⣿⣿⣿⣿⣿⣿⣿⣿⣿⣿⣿⣿⣿⣿⣿⣿⣿⣿⣿⣿⢕⢕⢕⢕⠑⠕⠕⠑⠙⠁⠀⠀⠀⠀⠀⢕⢔⢄⢄⢀⠀⠀⠀⠀⠀⠀⠀⠀⠀⠀⠀⠀⠁⠑⠕⢑⠑⠀⠕⠅⠕⠕⠁⣿⣿⣿⣿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⣽⣽⣽⣽⣽⣽⣽⣽⣯⣽⣽⣽⢽⢱⣿⢧⢕⣱⣿⣿⡟⣰⣿⡟⢕⢕⢕⢕⢕⢕⢔⣿⡿⣿⣿⣿⣿⣿⢇⢕⢕⢸⣿⣿⣿⣿⣿⣿⣿⣿⣿⣿⣿⣿⣿⣿⣿⣿⣿⣿⣿⣿⣿⣿⡟⣿⣿⡕⢕⠀⠀⠀⠀⠀⠀⠀⠀⠀⠀⠀⠀⠀⢕⢕⢕⢕⢕⢕⢕⣔⢄⡀⠀⠀⠀⠀⠀⠀⠑⠔⢀⢑⢁⢄⢐⢄⠄⠀⢐⣰⣷⣷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⢟⢿⢟⢟⢟⢝⢕⢕⣾⣿⡏⢱⣿⣿⣿⢱⣿⡟⢕⢕⢕⢕⢕⢕⢕⢕⢜⢑⢿⡿⢿⣿⣿⡕⢕⢕⣼⣿⣿⣿⣿⣿⣿⣿⣿⣿⣿⣿⣿⣿⣿⣿⣿⣿⣿⣿⣿⣿⣿⡇⣿⣿⡇⢕⢄⠀⠀⠀⠀⠀⠀⠀⠀⠀⠀⠀⢔⢕⢕⢕⢕⢌⣴⣿⣿⡜⣿⣷⡔⢄⠀⠀⠀⠀⠀⠁⠕⠕⠕⠑⢀⢄⠔⠟⠟⠟⠟⠟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⠀⠀⠀⠀⠀⢰⡇⢕⢕⣕⢕⢕⢕⢱⣿⢟⢕⣿⣿⣿⢣⣿⡿⢕⢕⢕⢕⢕⢕⢕⣇⢕⢕⢸⡕⢕⢕⢹⢝⢗⢕⠕⣿⣿⣿⢻⣿⣿⣿⣿⣿⣿⣿⣿⣿⣿⣿⣿⣿⣿⣿⣿⣿⣿⣿⡇⢸⢻⢇⢕⢕⠀⠀⠀⠀⠀⠀⠀⠀⠀⠀⢔⢕⢕⢕⢱⢕⢕⢹⣿⣿⡇⣿⣿⣧⢕⢕⢔⢀⠀⠀⠀⠀⢀⣰⡕⢕⢜⣇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⣥⣇⢔⠀⢱⣵⣱⡿⢕⢕⢞⢚⢵⢇⢕⣾⣿⢝⣼⣿⣿⡏⣾⣿⢇⢕⢕⢕⢕⢕⢕⢱⣿⢕⢕⣳⡕⡕⢕⢕⢕⢕⢕⢸⣿⣿⡟⢸⣿⣿⣿⣿⣿⣿⣿⣿⣿⣿⣿⣿⣿⣿⣿⣿⣿⣿⣿⡕⢕⢜⢇⢕⢕⢔⢄⠀⠀⠀⠀⠀⠀⢀⢔⢕⢕⢕⢕⢜⡕⢕⢸⣿⣿⣧⢻⣿⣿⡕⢕⢕⡇⢱⡔⢕⢕⢆⢜⢝⢕⢕⢸⡷⠑⠀⢱⣷⣷⣿⣿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⣿⣿⢕⠀⣸⢏⢜⢝⢕⢕⢕⢕⢕⢕⢕⣿⡿⢕⣿⣿⣿⢸⣿⣿⢕⢕⢕⢕⢕⢕⢕⢸⡇⢕⢕⣿⣿⣷⣕⣕⣕⡕⢕⢸⣿⣿⢇⢸⣿⣿⣿⣿⣿⣿⣿⣿⣿⣿⣿⣿⣿⣿⣿⣿⣿⣿⣿⢕⢕⢕⢕⢕⢕⢕⢕⣠⣤⣤⣤⣤⡰⢕⢕⢕⢕⢕⢕⡕⣷⢕⢕⣿⣿⣿⢸⣿⣿⡇⢕⢕⡇⢸⣿⢕⢕⢕⢕⢕⢕⢕⢕⢕⡔⠀⢸⣿⣿⣿⣿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⣿⣿⣿⢕⠀⢜⢚⡕⢕⢕⢕⢕⢕⢕⢕⢜⣿⡿⣸⣿⣿⣇⣿⣿⣿⡇⢕⢕⢱⡕⢕⢕⢸⢕⢕⢱⣿⣿⣿⣿⣽⣿⣿⢕⢸⣿⣿⢕⢸⣿⣿⣿⣿⣿⣿⣿⣿⣿⣿⣿⣿⣿⣿⣿⣿⣿⣿⣿⢇⢕⢕⢕⢕⢕⢕⣾⣿⣿⣿⣿⣷⣿⣵⡕⢕⢕⢕⢸⣿⣿⡇⢕⢻⣿⡿⢸⣿⣿⡇⢕⢕⡇⢸⣿⡇⢕⢕⢕⢕⢕⢕⢕⢕⡟⢕⢸⣿⣿⣿⣿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⣿⣿⣿⢕⠀⡕⢯⡏⢕⢕⢕⢔⢕⢕⢕⢅⣿⡇⣿⣿⣿⢸⣿⣿⣿⣇⠕⣱⣿⡇⢕⢕⡏⢕⢕⢸⣿⣿⣿⣿⣿⣿⡿⢕⢕⣿⡏⢕⢸⣿⣿⡟⢝⣿⣿⣿⣿⣿⣿⣿⣿⣿⣿⣿⣿⣿⣿⣿⢕⢕⢕⢕⢕⢕⢱⣿⣿⣿⣿⣿⣿⣿⣿⣇⢕⢕⢕⢸⣿⣿⣿⢕⢸⣿⡇⢸⣿⣿⣿⣕⢰⡇⢸⣿⣿⢕⢕⢕⢕⢕⢕⢕⡸⣿⢑⢸⣿⣿⣿⣿⣿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⣿⣿⣿⣿⢕⢀⣷⡜⢇⣧⢕⢕⢕⠕⢑⢅⢰⣽⢸⣿⣿⡇⣿⣿⣿⣿⣿⣾⣿⣿⡇⢕⢕⢇⢕⢕⢸⣿⣿⣿⣿⣿⣿⡇⢕⢕⣿⢇⢕⢸⣿⣿⡇⢕⣿⣿⢹⣿⣿⣿⣿⣿⡟⣿⣿⣿⣿⣿⣿⢕⢕⠀⢕⢕⢕⢸⣿⣿⣿⣿⣿⣿⣿⣿⣿⢕⢕⢕⢱⣿⣿⣿⡇⢸⣿⡇⢸⣿⣿⣿⣿⣼⡇⢕⣿⣿⢔⢅⣕⢕⢕⢕⣵⡏⢇⣼⡎⣿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⢕⢏⢷⢕⢻⢷⢕⣵⢿⢏⢕⠠⡟⣾⣿⣿⢱⣿⣿⣿⣿⣿⣿⣿⣿⡇⢕⢕⢕⢕⢕⢸⢿⢟⢟⢟⢟⢟⢇⢕⢔⡿⢕⢕⢸⣿⣿⣿⢕⢻⣿⡕⣿⣿⣿⣿⣿⣧⢻⣿⣿⢻⣿⠻⢕⢕⢕⢕⢕⢅⢸⣟⢟⢟⢟⢝⢝⢟⢟⢟⢇⢕⢕⢜⣿⣿⣿⣿⢕⣿⡇⢸⣿⣿⣿⣿⣿⡇⢕⣿⣿⢕⢕⢝⢷⣕⢔⢟⢕⢺⢸⢕⢸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⣿⣿⣿⣿⢕⢇⢕⢕⢕⢕⢱⡟⢕⢕⢕⢕⠨⡕⣿⣿⣿⢸⣿⣿⣿⣿⣿⡇⢔⣿⢇⢕⢕⢕⢕⢕⢱⣿⣿⣿⣿⣿⣿⡇⢕⢕⡇⠕⢕⢜⣿⣿⣿⢕⢸⣿⡇⢸⣿⣿⣿⣿⣿⢕⠻⣿⢇⡟⢕⢕⢕⢕⢕⢕⠅⣵⣷⣾⣿⣿⣿⣿⣿⣿⣿⡇⢕⢕⢕⢸⣿⣿⣿⡕⢿⡇⢸⣿⣿⣿⣿⣿⢕⢕⣿⣿⢕⢕⢕⢕⢝⣧⡕⢕⢕⢕⢕⢸⣿⣿⣿⣿⣿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⠕⡕⢕⢕⡔⣿⡇⢕⢕⣱⣵⢅⢸⣿⣿⢇⣿⣿⣿⣿⣿⣿⢇⢕⡟⢕⢕⡕⢕⢕⢕⢸⣿⣿⣿⣿⣿⣿⡇⢕⢕⢇⢰⢕⢕⠙⣹⢟⢇⢕⢻⣷⢜⣿⣿⣿⣿⣿⡕⢕⢌⢕⢕⢕⢕⢄⢕⢕⢕⢄⣿⣿⣿⣿⣿⣿⣿⣿⣿⣿⢕⢕⢕⢕⢸⣿⣿⣿⡇⢸⡇⢸⡿⣿⣿⣿⣿⢕⢕⣿⣿⢱⣧⣕⢕⢕⣿⢇⡕⢕⢕⢕⢕⢕⢕⢕⢸⣿⣿⣿⣿⣿⣿⣿⣿⣿⣿⣿⣿⣿⣿⣿⣿⣿⣿⣿⣿⣿⣿⣿⣿⣿⢕⢕⢕⢕⠁⠀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⠀⢕⡕⢔⢻⣮⣕⡕⢟⢟⢏⢜⢸⣿⡿⢕⣿⣿⣿⣿⣿⡟⢕⢕⡇⢕⠱⣿⢕⢕⢕⢸⣿⣿⣿⣿⣿⣿⣧⢕⢕⢕⣿⣿⣕⡕⠧⡫⢇⢕⢜⢿⡇⠸⣿⣿⣿⣿⣥⢕⢕⢕⢕⢕⢕⢕⢕⢕⢕⢱⣿⣿⣿⣿⣿⣿⣿⣿⣿⡏⢕⢕⢕⢕⢸⣿⣿⣿⡇⢸⢇⢸⡇⣿⣿⣿⣿⢕⢕⣿⣿⢜⢝⢝⣕⣱⣵⡿⠇⢕⠕⢸⢕⢕⢕⢕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⢱⣜⢕⢡⢝⢻⢿⣷⣷⣵⢕⣾⣿⢇⢕⣿⣿⣿⣿⣿⢕⢕⢕⢕⢕⢸⣿⢇⡕⢕⡜⣽⣽⣷⣷⣷⡧⢽⡔⡕⢕⠻⢿⣿⣷⡕⢕⢕⢕⢕⢜⣷⢘⣻⣿⣿⣿⣿⡕⢕⢕⢕⢕⢕⢰⡇⢕⢑⠾⢟⢏⡭⢵⢷⢶⣶⣶⣷⣱⣼⢕⢕⢱⢸⣿⢻⣿⡗⢕⢕⢸⢕⢻⢿⣿⡇⢕⢕⣿⣿⢱⣷⢿⢿⢟⢏⡱⢔⢕⠀⢸⢕⢕⢕⢕⢸⣿⣿⣿⣿⣿⣿⣿⣿⣿⣿⣿⣿⣿⣿⣿⣿⣿⣿⣿⣿⣿⣿⣿⣿⣿⢕⢕⢕⢕⠀⠀⢸⣿⣿⢇⢕⢕⢕⢕⣷⡇⢕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⢸⣿⣷⣅⢇⢕⢕⢕⢜⢝⢕⣿⡏⡕⢕⣿⣿⣿⣿⡟⢕⢕⢕⢕⢕⣿⡿⣿⡕⢕⠿⠟⠛⠛⠛⠛⠓⠇⠕⠕⢕⢕⢔⢜⢻⣷⡕⢕⢕⢕⡑⢽⣇⢜⢫⣿⣿⣿⣷⢕⢕⢕⢕⢕⣾⡇⢕⢔⢕⢕⢕⠕⠕⠘⠛⠛⠛⠛⠛⠛⢕⢕⠿⡎⢻⢱⡝⢏⢕⢕⢕⢕⢕⢘⣿⡇⢕⢑⣿⣷⢕⢕⡕⢕⢕⢱⢣⣾⢕⠀⢸⢕⢕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⢸⣿⣿⣿⣎⢇⢕⢕⢻⢕⢕⣿⢱⡇⢕⢸⡟⣿⣿⡇⢕⢕⢕⢕⢕⢙⠅⠀⠀⠑⠄⢀⢄⢄⠀⠀⠀⠀⢀⠈⢇⠑⢕⢔⢮⣾⣷⣕⢕⠕⢔⢚⣻⡕⢜⢫⣿⣿⣿⣧⢕⡇⢕⢕⣿⢕⢕⢕⠕⠑⠀⢀⢄⠄⠀⠀⠄⢄⢄⢀⠕⠀⠀⠀⢅⢔⢑⢕⢕⢕⢕⢕⢕⢕⣾⢕⢕⢸⣿⡿⢕⢜⢕⢕⢕⢕⢝⣿⢕⠀⢸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⢸⣿⣿⣿⣿⣷⡕⠑⢕⢕⢸⡟⢸⡇⢕⢸⣷⢜⣿⡇⢕⢕⢕⢕⠕⠁⠀⢄⢔⢕⢕⢕⠕⠁⠀⠀⠀⠀⠀⠀⠁⠄⢀⢑⢔⢿⣿⣿⣷⣷⣵⣮⣮⣁⢜⢇⡜⢻⣿⣿⢇⢷⢕⣼⣿⢕⢕⠁⢄⢔⠁⠀⠀⠀⠀⠀⠀⠁⠑⢕⢕⢕⢔⢀⠀⠑⢕⢕⢕⢕⢕⢕⢕⢔⣿⢕⢕⣼⣿⡇⢕⠕⠑⠁⢔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⣿⣿⣿⣿⢇⠀⠀⢄⢸⢇⣿⡇⢕⢕⢟⢕⢜⢕⢕⢕⢕⢁⠀⠀⢕⢕⢕⣕⣑⢕⣄⣄⡀⠀⠀⠀⠀⠀⠀⠀⠑⢔⢱⣼⣿⣿⣿⣿⣿⣿⣿⣿⣿⣾⣿⣷⣼⣿⣿⣇⣵⣿⡏⢕⢡⡇⢕⣠⣄⠀⠀⠀⠀⠀⠀⠀⠀⠑⣕⣕⡕⢕⢔⠀⢀⢕⢕⢕⢕⡕⢕⢹⢻⢕⢱⣿⣿⡇⢔⠀⠀⠀⢕⢕⢕⢸⢕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⣿⣿⣿⣿⢟⠐⠀⠀⠑⢕⡇⣿⡇⢕⢕⢕⢕⢕⢕⢕⢕⢕⢕⢔⢄⢱⣿⣿⣿⣿⠙⠛⠋⠁⠀⠀⠀⠀⠀⠀⠀⠀⢸⣷⣽⣿⣿⣿⣿⣿⣿⣿⣿⣿⣿⣿⣿⣿⣿⣿⣿⣿⣿⣯⣵⣿⡷⠙⠛⠙⠀⠀⠀⠀⠀⠀⠀⠀⠀⣿⣿⣿⡿⢁⣐⢕⢕⢕⢕⣾⡇⢕⣾⢸⢕⢠⣿⣿⡇⠕⠀⠀⠀⠁⢕⢕⢸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⢏⠀⠀⠀⠀⠀⢕⢇⣿⢇⢕⢕⢕⢕⢕⢕⢕⢕⢕⢕⢕⢕⢱⣹⣿⣿⣿⡇⠀⠀⠀⠀⠀⢄⢀⠀⠀⠀⠀⢸⣿⣿⣿⣿⣿⣿⣿⣿⣿⣿⣿⣿⣿⣿⣿⣿⣿⣿⣿⣿⣿⣿⣿⣿⠀⠀⠀⠀⠀⢔⠀⠀⠀⠀⠀⢰⣿⣿⣿⣱⣿⣿⢇⢕⢕⣸⣿⢇⣨⡇⢸⢕⢌⣿⣿⡇⠁⠀⠀⠀⠀⢱⢕⢨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⠀⢸⣿⡿⣣⠕⠀⠀⠀⠀⠀⢄⣕⣻⢕⢕⢕⢕⢕⢕⣿⣇⡕⢕⢕⢕⢑⣿⣿⣿⣿⣿⣿⣄⢕⢕⢀⢄⢁⢀⢄⠐⠜⢗⣿⣿⣿⣿⣿⣿⣿⣿⣿⣿⣿⣿⣿⣿⣿⣿⣿⣿⣿⣿⣿⣿⣿⣿⣿⣇⢑⡕⢔⢄⢀⢄⢄⠔⠔⢤⣾⣿⣿⣿⣿⣿⡏⢕⢕⣱⣿⢏⢕⠻⢕⢸⢕⢕⢻⣿⡇⠀⠀⠀⠀⠀⠀⢫⣔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⡿⣱⢟⠀⠀⠀⠀⠀⠀⢕⣿⣿⢕⢕⢕⢕⢕⢕⢜⢿⣧⡕⢕⢕⢕⢽⣿⣿⣿⣿⣿⣿⣧⣅⠑⠕⣕⢕⠑⢀⣴⣿⣿⣿⣿⣿⣿⣿⣿⣿⣿⣿⣿⣿⣿⣿⣿⣿⣿⣿⣿⣿⣿⣿⣿⣿⣿⣿⣾⣅⢁⢕⢕⡕⠁⣄⣵⣿⣿⣿⣿⣿⣿⡟⢕⢕⣵⣿⢇⢕⢘⢕⢕⢹⢕⢕⢸⣿⡇⠀⠀⠀⠀⠀⠀⠔⠻⣧⡄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⢜⣸⡿⠁⠀⠀⠀⠀⠀⠀⢕⣹⣟⢕⢕⢕⢕⢕⢕⢕⢕⢻⣿⣕⡕⢕⢚⣿⣿⣿⣿⣽⢟⠻⢿⣷⣷⣿⢷⢾⣿⣿⣿⣿⣿⣿⣿⣿⣿⣿⣿⣿⣿⣿⣿⣿⣿⣿⣿⣿⣿⣿⣿⣿⣿⣿⣿⣿⣿⣿⣿⢿⢷⢷⢷⢾⠿⠟⢝⣽⣿⣿⣿⣟⢕⢕⣼⡟⢕⢕⢕⡇⢕⢕⢸⢕⢕⢸⣿⣷⠀⠀⠀⠀⠀⠀⠀⠕⢹⣷⡜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⣿⣿⣿⢕⢀⢸⡿⠃⠀⠀⠀⠀⠀⠀⠀⢰⣿⡝⢕⢕⢕⢅⢕⢕⢕⢕⢕⢜⢻⣧⢕⢸⣿⣿⣿⣿⣔⡡⡣⢄⢔⢴⡴⣷⣿⣿⣿⣿⣿⣿⣿⣿⣿⣿⣿⣿⣿⣿⣿⣿⣿⣿⣿⣿⣿⣿⣿⣿⣿⣿⣿⣿⣿⣿⣿⣿⠿⢷⣲⣴⣦⠴⢹⢃⣌⣽⣿⢿⢕⢕⡼⢏⢕⢇⢕⣼⢕⢕⢕⢻⡕⢕⢸⣿⣿⠀⠀⠀⠀⠀⠀⠀⠀⢕⢝⢿⣇⢳⣷⣷⣾⣿⣿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⣿⣿⣿⣿⢕⣱⢝⢕⠀⠀⠀⠀⠀⠀⠀⠀⢜⠩⢇⢕⢕⢕⢕⢌⢕⢕⢕⢕⢕⢕⢕⢕⢕⣿⣟⢝⢝⢏⢕⢕⢕⢌⢍⢝⢕⢔⢹⢿⣿⣿⣿⣿⣿⣿⣿⣿⣿⣿⣿⣿⣿⣿⣿⣿⣿⣿⣿⣿⣿⣿⣿⣿⣿⣿⣿⣿⣧⢔⢱⢕⢔⢔⢕⢔⢕⢪⢋⢟⢕⢱⢎⢕⢱⢎⢕⢱⡿⢕⢕⢕⢸⡇⢕⢕⣿⣿⠀⠀⠀⠀⠀⠀⠀⠀⡕⢕⢕⢚⣧⡻⣿⣿⣿⣿⣿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⡏⢜⢕⢕⢕⢔⢀⠀⠀⠀⠀⠀⠀⢕⢜⢕⢕⢕⢕⢕⢕⢇⢕⢕⢕⢕⢅⢕⢕⡕⢿⣯⡅⢕⢕⢕⢕⢕⢕⢕⢕⢕⢕⢕⠀⣿⣿⣿⣿⣿⣿⣿⣿⣿⣿⣿⣿⣯⢝⣼⣿⣿⣿⣿⣿⣿⣿⣿⣿⣿⣿⣿⣿⣇⣐⡕⢕⢕⢕⢕⢕⢕⢡⢕⢕⣱⢇⢕⣱⢏⢕⢕⣼⡇⢕⢕⢕⢸⡇⢕⢕⢻⣿⢀⠀⠀⠀⠀⠀⠀⢄⢔⣕⢕⢕⢌⢷⢹⣿⣿⣿⣿⣿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⣿⣿⣿⣿⡟⢼⢇⢕⢕⢱⢇⢕⢔⢔⣠⣴⣶⡇⢕⢕⢕⢕⡱⣇⢕⢕⢜⢕⢕⢕⢕⢕⢕⢡⣿⢜⣿⣗⠕⢕⢕⢕⢕⢕⠕⠕⠕⣕⣠⣼⣿⣿⣿⣿⣿⣿⣿⣿⣿⣿⣿⣿⣿⣾⣿⣿⣿⣿⣿⣿⣿⣿⣿⣿⣿⣿⣿⣿⣿⣽⣕⠕⢕⡕⢕⢕⢕⢕⣵⣾⡟⢕⡕⢕⢕⢕⢑⣿⢕⢕⢕⢕⢜⣷⢕⢕⢸⣽⢸⠁⠀⠀⠀⠁⢔⢕⢕⢜⣇⢅⢕⢕⢕⢜⠉⠉⠉⠉⠉⣿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⣿⣿⣿⣿⣿⣿⣿⣿⡿⡱⢕⢕⠑⢕⡞⢕⢕⢕⢕⣿⣿⣿⢕⢕⢕⢕⢕⠙⠞⢕⢕⢕⢇⢕⢕⢕⢕⢕⢕⢕⢕⢹⣿⣷⣧⣵⣥⣷⣷⣾⣿⣿⣿⣿⣿⣿⣿⣿⣿⣿⣿⣿⣿⣿⣿⣿⣿⣿⣿⣿⣿⣿⣿⣿⣿⣿⣿⣿⣿⣿⣿⣿⣿⣿⣿⣿⣿⣗⣃⣕⣵⣷⣿⡿⢇⡱⢎⢕⢕⢕⢕⣸⣿⢕⢕⢕⢕⢕⢿⢕⢕⢱⡟⢝⠀⠀⠀⠀⠀⠑⢕⢕⢕⢹⢕⢀⠑⢕⢕⢄⠀⠀⠀⠀⣿⣿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⣿⣿⣿⣿⢣⢕⢕⢕⢄⣸⢇⢕⢕⢕⣼⣿⣿⣿⢕⢕⢕⢕⢕⢁⡉⢕⢕⢕⢸⡕⢕⢕⢕⢕⢕⢕⢕⢕⢹⣿⣿⣿⣿⣿⣿⣿⣿⣿⣿⣿⣿⣿⣿⣿⣿⣿⣿⣿⣿⣿⣿⣿⣿⣿⣿⣿⣿⣿⣿⣿⣿⣿⣿⣿⣿⣿⣿⣿⣿⣿⣿⣿⣿⣿⣿⣿⣿⣿⡟⢑⢎⢕⢕⢕⢕⢕⢕⣿⣇⢀⢕⢕⢕⢕⢸⡇⢕⢕⡇⢕⠀⠀⠀⠀⠀⠀⠑⢕⢕⢕⢕⢕⠀⠑⢕⢕⢄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⡟⢕⢕⢕⢕⢕⢘⢇⢕⢕⢱⣿⣿⣿⣿⢕⢕⢕⢕⢕⢕⢀⢕⢕⢕⢕⢑⢕⢕⢕⢕⢕⢕⢕⢕⢕⢜⣿⣿⣿⣿⣿⣿⣿⣿⣿⣿⣿⣿⣿⣿⣿⢿⣿⣿⣿⣿⣿⣿⣿⣿⣿⣿⣿⣿⣿⣿⣿⣿⡿⢿⣿⣿⣿⣿⣿⣿⣿⣿⣿⣿⣿⣿⣟⣹⡵⢕⢕⢕⢕⢕⢕⢕⢸⣿⡇⢗⢕⢕⢕⢕⢕⡇⢕⢕⢕⢕⠀⠀⠀⠀⠀⠀⠀⠕⢕⢕⢕⢕⢄⠀⠁⢕⢕⢀⠀⠀⣿⣿⣿⣿⣿⣿⣿⣿⣿⣿⣿⣿⣿⣿⣿⣿⢕⡕⢇⢸⡇⢕⣿⢕⢕⣿⡇⢸⣿⢕⢕⣵⣵⣵⣵⣼⣿⣵⣵⣵⡇⢕⢕⢄⢕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⢇⢕⢕⣵⢕⢕⢔⢕⢕⢕⣼⣿⣿⣿⡟⢕⢕⢕⢕⢕⢄⣉⡇⢕⢕⢕⢕⢇⢕⢕⢕⢕⢕⢕⢕⢕⢕⢜⢿⣿⣿⣿⣿⣿⣿⣿⣿⣿⣿⣿⣿⡏⠁⠈⠙⢝⢝⢕⢕⢅⢌⢅⢄⢅⢜⢝⢝⢝⠉⠁⢜⣿⣿⣿⣿⣿⣿⣿⣿⣿⣿⣿⣿⣿⢟⢕⢕⢕⢕⢕⢕⢕⠕⣿⢿⣧⢇⢕⢕⢕⢕⢕⠱⢕⢕⢕⢕⠀⠀⠀⠀⠀⠀⠀⠀⠕⢕⢕⢕⢕⠀⠀⠀⢕⢕⠀⠀⣿⣿⣿⣿⣿⣿⣿⣿⣿⡿⢿⢿⢿⢿⢿⣿⡕⢑⢕⢝⢕⢜⢝⢔⢕⢝⢕⢜⢝⢕⢕⢹⣝⣝⣝⣹⣿⣽⣽⣵⡕⢕⢕⢕⢕⢄⢕⢕⢕⢕⢕⢕⢕⢔⠀</a:t>
            </a:r>
            <a:br/>
            <a:r>
              <a:t>⢕⢕⢕⢕⢕⢕⢕⢕⢕⢕⢕⢕⢕⢕⢸⣿⢕⣿⣯⣽⣽⣿⡇⢸⣿⢕⠁⠐⢀⠀⠀⠅⠀⠀⠀⠄⠀⠀⠀⠀⢿⢿⢿⢿⢿⢿⢿⢿⢿⢿⢿⢿⢿⢿⢿⢿⢿⢿⢟⢕⢕⢜⢟⢕⢕⢕⢕⢕⢕⢟⢻⢟⢏⢕⢕⢕⢕⢕⢕⢕⢰⡇⢕⢕⢕⢕⢜⡕⢕⢕⢕⢕⢕⢕⢕⢕⢕⢕⢝⢿⣿⣿⣿⣿⣿⣿⣿⣿⣿⣿⣿⡔⢔⢔⢕⢕⢕⢕⢕⢕⢕⢕⢕⢕⢕⢕⢕⢔⢔⣱⣿⣿⣿⣿⣿⣿⣿⣿⣿⣿⣿⢟⢕⢕⢕⢕⢕⢕⢕⢕⢕⣸⡏⣸⢿⢕⢕⢕⢕⢕⢕⢕⢕⢕⢕⢕⢔⢄⢄⢄⠄⠄⠄⠀⠀⢕⢕⢕⢕⢕⠄⠄⠄⢕⢕⠄⢟⢟⢟⢟⢟⢟⢋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⢕⢕⢕⠀⠀⢕⢕⢕⢕⢕⢕⢕⢕⢕⢕⢕⢕⢕⢕⢕⢕⢕⢱⡥⡕⢕⢕⢕⢕⢕⡕⢕⢕⢕⢕⢕⢕⢕⢕⢕⢕⢕⢝⢻⢿⣿⣿⣿⣿⣿⣿⣿⣿⣿⣧⣕⢕⢇⢕⢕⢵⢕⢕⢑⢵⢕⢕⢗⢕⣱⣷⣿⣿⣿⣿⣿⣿⣿⣿⣿⢿⢏⢕⢕⢕⢕⢕⢕⢕⢕⢕⢕⢑⡿⢕⢯⢇⢕⢕⢕⢕⢕⢕⢕⡕⢕⢕⢕⢕⢕⢕⣱⣱⣵⣕⢕⢔⢕⢕⢕⢕⢕⢄⢀⢀⢅⢕⢔⢱⣿⣿⣷⣾⣿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⣷⣷⣷⢗⢇⢕⢕⢕⢕⡕⢕⢕⢕⢕⢕⢕⢕⢕⠕⣱⣵⢕⢕⢕⢕⢕⢕⢕⢑⣇⢕⢕⢕⢕⢕⢜⢕⢕⢕⢕⢕⢕⢕⢕⢕⢕⢕⢕⢕⢕⢜⢟⢿⣿⣿⣿⣿⣿⣿⣿⣿⣿⣷⣷⣷⣾⣷⣧⣥⣿⣷⣶⣿⣿⣿⣿⣿⣿⣿⣿⣿⡿⢟⢏⢕⢕⢕⢕⢕⢕⢕⢕⢕⢕⢕⢕⢕⣼⢇⢸⢏⢕⢕⢕⢕⢕⢕⢕⢕⢕⢕⢕⢕⣧⡕⢕⢕⢣⡺⣿⣿⣷⣕⢕⢕⢕⢕⢕⢕⢕⢕⢕⢕⢜⠝⢟⢟⢟⢿⢑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⡿⢿⢟⢟⢏⢕⢕⢕⢕⠣⣗⢪⢕⢡⢕⢕⢕⢕⣕⣵⣿⣿⣿⡇⢕⢕⢕⢕⢕⢕⢕⢔⡇⢕⢕⢕⢕⢕⢕⢃⡕⢔⢕⢕⢕⢕⢕⢕⢕⢕⢕⢕⢕⢕⢕⢕⢝⢟⢿⣿⣿⣿⣿⣿⣿⣿⣿⣿⣿⣿⣿⣿⣿⣿⣿⣿⣿⣿⣿⡿⢟⢏⢝⢕⢕⢕⢕⢕⢕⢕⢕⢕⢕⢕⢕⢕⢕⢕⢡⡏⢕⡏⣾⢕⢕⢕⢕⢕⢕⢕⢕⢕⢕⢕⢑⣿⣿⣷⣧⡕⢕⢝⢻⢫⢗⢕⢕⢕⢕⢕⡕⢕⢕⢕⢕⢕⢄⢀⢕⢻⣿⣿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⠀⢄⢕⢕⢕⢕⢕⢕⢕⢕⢕⢕⡱⢕⢕⢕⢼⣿⢪⡕⠔⢕⢕⢕⢸⣿⣿⣿⣿⡿⢕⢕⢕⢕⢕⢕⢕⢕⢕⢎⢕⢕⢕⢕⢕⢕⢕⢕⢕⢕⢕⢕⢕⢕⢕⢕⢕⢕⢕⢕⢕⢕⢕⢕⢕⢕⢕⢝⢟⢛⢿⣿⣿⣿⣿⣿⣿⣿⣿⣿⣿⣿⢿⢟⢏⢕⢕⢕⢕⢕⢕⢕⢕⢕⢕⢕⢕⢕⢕⢕⢕⢕⢕⢕⠕⡞⢕⢕⣾⣿⢕⢕⢕⢕⢕⢕⢕⢕⢕⢕⢕⢌⢿⣿⣿⣿⣿⣷⣵⣕⣕⣕⣕⢕⢕⢕⢕⢱⢞⢐⢕⢕⢕⢕⢕⢕⢕⢝⢝⢻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⢄⢕⢕⢕⢕⢕⢕⢑⣵⣵⣵⣵⣵⣵⡕⢕⢕⢕⢜⢝⢱⢘⢕⢕⢕⢸⢿⢟⢝⢕⢕⢕⢕⢕⢄⢕⠕⢕⢕⢕⢕⢐⢕⢕⢕⢕⢕⢕⢕⢕⢕⢕⢔⢔⢔⢔⢔⢔⢕⢕⢕⢕⢕⢕⢕⢕⢕⢕⢕⢕⢕⢕⢕⢝⢻⢿⣿⣿⡿⢟⢟⢕⢕⢕⢕⢕⢕⢕⢕⢕⢕⢕⢕⢕⢕⢕⢕⢕⢕⢕⢕⢕⢕⢕⢕⡸⢕⢕⣼⣿⣿⢕⢕⢕⢕⢕⢕⢕⢕⢕⠕⠁⢕⢕⢝⢟⢿⢿⣿⣿⣿⣿⢿⢻⢕⢕⢕⢕⢑⢁⢁⠁⠑⠑⠕⠕⢕⢕⠕⡕⢕⢕⢕⢕⢕⣿⢡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⢔⢕⢕⢕⢕⢕⢕⢕⢸⣿⣿⣿⣿⣿⣿⡇⢕⢕⠕⢁⣾⣿⣷⡕⢕⢕⢕⢕⢕⢕⢕⢕⢕⢕⠕⢕⢕⢕⢕⢕⢕⡕⢕⢔⢕⢕⢕⢕⢕⢕⢕⢕⢕⢕⢕⢕⢕⢕⢕⢕⢕⢕⢕⢕⢕⢕⢕⢕⠕⢕⢕⢕⢕⢕⢕⢕⢕⢕⢕⢕⢕⢕⢕⢕⢕⡕⢕⢕⠕⢕⢕⢕⢕⢕⢕⢕⢕⢕⢕⢕⢕⢕⢕⢕⢕⠕⢕⢱⣪⣿⣿⣿⢕⢕⢕⢰⢕⢕⢕⢕⢕⢄⢕⢅⢕⢕⢕⢕⢕⢝⢝⢝⢕⢕⢕⢕⢕⢕⢕⢕⢕⢕⠀⠀⠀⠀⠀⢄⣸⣿⣿⣿⣷⡕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⢄⢕⠑⢕⢕⢕⢕⢕⢕⢸⣿⣿⣿⣿⣿⣿⣿⡕⢕⠐⣸⣿⣿⣿⣧⢕⢕⢕⠀⢕⢕⢕⢕⢕⢕⢔⠁⠁⠕⢕⢕⣿⣿⢕⢕⢜⢕⢕⢕⢕⢕⢕⢕⢕⢕⢕⢕⢕⢕⢕⢕⢕⣕⣑⣑⣕⡕⠑⠀⠀⢕⢕⢕⢕⢕⢕⢕⢕⢕⢕⢕⢕⢕⣱⣾⣿⢇⢕⢕⠀⠁⠑⢑⢑⢑⢑⢑⢕⢕⢕⢕⢕⢕⢕⢕⢱⢇⢕⢕⣿⣿⣿⣿⢕⢕⢕⢸⢕⢕⢕⢕⢕⢕⢕⢕⢕⢕⢕⢕⢕⢕⢕⢑⠑⠃⠀⢕⢕⢕⠁⢕⢕⢕⠀⠀⠀⢀⣠⣵⣿⣿⣿⣿⣿⡇⢕⢕⢹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⢀⠕⠀⠐⢕⢕⢕⢕⢕⢕⢸⢿⢿⢿⢿⣿⣿⣿⡇⠁⢱⣿⣿⣿⣿⣿⡕⢕⢕⠀⢕⢕⢕⢕⢕⢕⠑⢕⢀⢀⢅⣾⣿⣿⡇⠨⢇⢕⢕⢕⢕⢕⢕⢕⢕⢕⢕⢕⢕⢕⢕⢕⢕⣿⡿⠛⠉⠀⠀⢀⢕⢕⢕⢕⢕⠕⣕⣕⣱⣵⣵⣵⣾⣿⣿⣿⣿⢕⢕⢕⢔⠀⠀⠀⠁⠘⠁⢕⢕⢕⢕⢕⢕⢕⢕⢕⢕⢕⢕⢕⣿⣿⣿⡇⢕⢕⢕⢸⢕⢕⢕⠕⠁⢕⢕⢕⢕⢕⢕⢕⢕⢕⠑⠑⠀⠀⢑⡕⢕⢕⠀⢕⢕⢕⢱⣾⣿⣿⣿⣿⣿⣿⣿⣿⣿⣇⢕⢕⢕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⠕⠀⠀⢕⢕⢕⢕⢕⢕⢕⢕⢕⢕⢕⢕⣿⣿⣿⢕⢔⣿⣿⣿⣿⣿⣿⡇⢕⠕⠀⢅⢕⢕⢕⢕⢕⠀⠑⢕⢕⢸⣿⣿⣿⡇⢕⣯⣸⣧⢕⢕⢕⢕⢕⢕⢕⢕⢕⢕⢕⢕⠕⠁⠁⠀⠀⠀⠀⠀⢕⢕⢕⢕⢕⣵⣿⣿⣿⣿⣿⣿⣿⣿⣿⣿⣿⣿⡇⢕⢕⢕⢕⠀⠀⠀⠀⠀⠀⠁⠕⢕⢕⢕⢕⢕⢕⢕⢕⢕⢕⣿⣿⡟⢕⢕⢕⢕⡇⢕⢕⢕⠀⢕⢕⢕⢕⢕⢕⢕⢕⢕⠀⠀⠀⠐⠐⠘⠙⠙⠁⠀⢕⢕⢕⠘⠙⠙⠙⠙⢛⢻⣿⣿⣿⣿⣿⣵⣵⡕⢱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⣿⣿⡿⠀⣼⣿⣿⣿⣿⣿⣿⢕⠀⠀⠀⠁⢕⢕⢕⢕⠀⠀⢱⢑⢕⣕⣽⣿⣿⣿⢕⢣⣿⢿⡕⢕⢕⢕⢕⢕⢕⢕⢕⢕⠁⠀⠀⠀⠀⠀⠀⠀⠀⠀⢕⢕⢕⢕⠕⣿⣿⣿⣿⣿⣿⣿⣿⣿⣿⣿⣿⣿⡇⢕⢕⢕⢕⠀⠀⠀⠀⠀⠀⠀⠀⠀⠁⢕⢕⢕⢕⢕⢔⢔⢕⣹⡿⢕⢕⢕⢕⢕⢕⢕⢕⢑⢕⢕⢕⢕⢕⢕⢕⢕⢕⠑⢀⢄⠁⣕⣕⣅⡀⠀⠀⠀⠑⢕⢕⠀⣀⣀⣄⣔⣕⣼⣿⣿⣾⣽⣟⡿⣿⣿⡜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⠀⢕⢕⢕⢕⢕⢕⢕⢕⢕⢕⢕⢕⣿⣿⡇⢱⣿⣿⣿⣿⣿⣿⣿⣧⡔⢀⢄⢔⢕⢕⢕⢕⠀⠀⣾⢅⢸⣿⣿⣿⣿⣿⢕⢸⣿⡱⡃⢕⢕⢕⢕⢕⢕⢕⢕⠀⠀⠀⠀⠀⠀⠀⠀⠀⠀⠀⢕⢕⢕⢕⢸⣿⣿⣿⣿⣿⣿⣿⣿⣿⣿⣿⣿⣿⠇⢕⢕⢕⢕⠀⠀⠀⠀⠀⠀⠀⠀⠀⠀⢕⢕⢕⢕⢕⢕⢕⢕⢸⠇⠕⢕⢕⢕⢕⢕⢕⢕⢕⢕⢕⢕⢕⢕⢕⢕⢕⢕⣔⡵⠃⠀⢻⣿⣿⣧⣴⣴⡄⠀⣵⣵⣴⣿⣿⣿⣿⣿⣿⣿⣿⣿⣿⣿⣿⣷⣿⣵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⢱⣿⣿⣿⣿⣿⣿⣿⣿⣿⣿⣷⣾⣕⡕⢕⢕⢕⠀⢔⣿⢇⣟⣫⣽⣽⣽⢝⢕⢸⡝⢞⢳⢕⢕⢕⢕⢕⢕⢕⠕⠀⠀⠀⠀⠀⠀⠀⠀⠀⠀⠀⢕⢕⢕⢕⢸⣿⣿⣿⣿⣿⣿⣿⣿⣿⣿⣿⣿⣿⢇⢕⢕⢕⢕⠀⠀⠀⠀⠀⠀⠀⠀⠀⠀⠀⠁⢕⢕⢕⢕⠁⠀⢀⢀⢀⢀⢀⠁⢕⢕⢕⠕⠕⠕⠑⠑⠁⠁⠁⠁⠁⠁⠉⠑⠁⠐⢕⣿⣿⣿⣿⣿⡇⠀⣿⣿⣿⣿⣿⣿⣿⣿⣿⣿⣿⣿⡏⢟⢻⢿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⣿⣿⣿⣿⣿⣿⣿⣷⡷⢔⣵⣷⣿⣿⣿⣿⣿⣿⢇⢇⣼⡞⢕⢿⢕⢕⢕⢕⢕⢕⢕⠀⠀⠀⠀⠀⠀⠀⠀⠀⠀⠀⢄⢕⢕⢕⢑⢸⣿⣿⣿⣿⣿⣿⣿⣿⣿⣿⣿⣿⡏⢕⢕⢕⢕⢕⠀⠀⠀⠀⠀⠀⠀⠀⠀⠀⠀⠀⠕⠑⠑⠀⠀⠕⢕⢕⠕⠑⠑⠀⠀⠀⠀⠀⠀⠀⠀⠀⠀⠀⠀⠀⠀⠀⠀⠀⠀⠀⠁⣻⣿⣿⣿⣿⢇⠀⢿⣿⣿⣿⣿⣿⣿⣿⣿⣿⣿⣿⣇⢕⢕⢕⢸⢹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⢟⢟⢟⢟⢟⣫⣾⣿⣿⣿⣿⣿⣿⣿⣿⣿⡇⢕⣿⡏⢕⢕⢕⢕⢕⢕⢕⢕⢕⠀⠀⠀⠀⠀⠀⠀⠀⠀⠀⠀⠀⢕⢕⢕⢕⢾⣿⣿⣿⣿⣿⣿⣿⣿⣿⣿⣿⣿⢕⢕⢕⢕⢕⢕⠀⠀⠀⠀⠀⠀⠀⠀⠀⠀⠀⠀⠀⢄⢄⢀⠀⠀⠑⠁⠀⠀⠀⠀⠀⠀⠀⠀⠀⠀⠀⠀⠀⠀⠀⠀⠀⠀⠀⠀⠀⠀⠀⠀⢈⠙⢟⢏⠀⠀⠈⢟⢟⢟⢟⢟⢟⢟⢟⢟⢟⢟⢳⢕⢕⢕⢜⢺⡇⢕⢘⡝⣿⣿⣿⣿⣿⣿⣿⣿⣷⣯⣟⣿⢿⣿⡿⢕⢕⣕⣕⡕⢻⣿⣿⣿⣿⣿⣿⣿⣿⣿⣿⣿⣿⣿⣿⣿⠀</a:t>
            </a:r>
            <a:br/>
            <a:r>
              <a:t>⢕⢕⢕⢕⢕⢕⢕⢕⢕⢕⢕⢕⢕⢅⢕⢕⢕⢕⢸⣿⣿⢕⢕⢕⢕⢕⢕⢕⢅⢕⢕⢕⢕⢕⢕⢕⢕⢕⢕⠀⠀⠀⠀⠀⠀⠀⢕⢕⢕⢕⢕⢕⢕⢕⢕⢕⢕⢕⢕⢕⢕⢕⢕⢕⢕⢕⢕⢕⢕⢕⢕⢕⣱⣿⣿⣿⣿⣿⣿⣿⣿⣿⣿⣿⢕⢱⣿⢇⢕⢕⠕⢕⢕⢕⢕⢕⠀⠀⠀⠀⠀⠀⠀⠀⠀⠀⠀⠀⠀⢕⢕⢕⢕⢾⣿⣿⣿⣿⣿⣿⣿⣿⣿⣿⣿⢏⢕⢕⢕⢕⢕⢕⠀⠀⠀⠀⠀⠀⠀⠀⠀⠀⠀⠀⠀⢕⢕⢕⢕⠁⠀⠀⠀⠀⠀⠀⠀⠀⠀⠀⠀⠀⠀⠀⠀⠀⠀⠀⠀⠀⠀⠀⠀⠀⠀⠀⠀⠀⠀⠀⠀⠀⠀⠑⠑⠑⠑⠕⢕⢕⢕⢕⢕⢕⢸⢕⢕⢕⢕⢸⡇⢀⢸⡇⣿⣿⣿⡝⢟⠻⢿⣿⣿⣿⣿⣿⣿⢇⢕⢕⢕⣿⣿⢇⢸⣿⣿⣿⣿⣿⣿⣿⣿⣿⣿⣿⣿⣿⣿⣿⠀</a:t>
            </a:r>
            <a:br/>
            <a:r>
              <a:t>⢕⢕⢕⢕⢕⢕⢕⢕⢕⢕⢕⢕⢕⢕⢕⢕⢕⢕⢸⣿⡿⢕⢕⢕⢕⠑⠁⠁⠀⠕⢕⢕⢕⢕⢕⢕⢕⢕⢕⠀⠀⠀⠀⠀⠀⠀⢕⢕⢕⢕⢕⢕⢕⢕⢕⢕⢕⢕⢕⢕⢕⢕⢕⢕⢕⢕⢕⢕⢕⢕⢕⣱⣿⣿⣿⣿⣿⣿⣿⣿⣿⣿⣿⡇⢕⢸⣿⢕⢕⢕⢔⢕⢕⢕⢕⢕⠀⠀⠀⠀⠀⠀⠀⠀⠀⠀⠀⠀⠀⠁⣕⣕⣐⣿⣿⣿⣿⣿⣿⣿⣿⣿⣿⣿⠱⣇⣕⣕⣕⣕⣕⠁⠀⠀⠀⠀⠀⠀⠀⠀⠀⠀⠀⠀⠀⠑⢕⠕⠀⠀⠀⠀⠀⠀⠀⠀⠀⠀⠀⠀⠀⠀⠀⠀⠀⠀⠀⠀⠀⠀⠀⠀⠀⠀⠀⠀⠀⠀⠀⠀⠀⠀⠀⠀⠀⠀⠀⠀⠀⠀⠑⢕⢕⢕⢸⢕⢕⢕⢕⢸⣿⣷⣺⣷⣿⣿⣿⣇⡕⠀⢕⢜⢝⢻⢿⣿⡟⢕⢕⢕⢕⣿⣿⢕⢕⢜⢝⢻⣿⣿⣿⣿⣿⣿⣿⣿⣿⣿⣿⣿⠀</a:t>
            </a:r>
            <a:br/>
            <a:r>
              <a:t>⢕⢕⢕⢕⢕⢕⢕⢕⢕⢕⢕⢕⢕⢕⢕⢕⢕⢕⢸⣿⡇⢕⢕⢕⢕⢄⠀⠀⠀⠀⠕⢕⢕⢕⢕⢕⢕⢕⢕⢀⢀⢄⠄⢐⣠⣴⣷⣷⣷⣷⣷⣷⣷⣵⣕⢕⢕⢕⢕⢕⢕⢕⢕⢕⢕⢕⢕⢕⢕⢕⣸⣿⣿⣿⣿⣿⣿⣿⣿⣿⣿⣿⡟⢜⢕⡸⢇⢕⢕⢕⢔⢕⢕⢕⢕⠕⠀⠀⠀⠀⠀⠀⠀⠀⠀⠀⠀⠀⠀⠀⢹⣿⣿⣿⣿⣿⣿⣿⣿⣿⣿⣿⣿⣿⣾⣿⣿⣿⣿⡿⢕⠀⠀⠀⠀⠀⠀⠀⠀⠀⠀⠀⠀⠀⠀⠀⠀⠀⠀⠀⠀⠀⠀⠀⠀⠀⠀⠀⠀⠀⠀⠀⠀⠀⠀⠀⠀⠀⠀⠀⠀⠀⠀⠀⠀⠀⠀⠀⠀⠀⠀⠀⠀⠀⠀⠀⠀⠀⠀⠀⠀⠀⠑⢕⢸⢕⢕⢕⢕⢸⣿⣿⡟⢟⣿⣿⣿⣿⡇⢄⢕⢕⢕⢕⢕⢕⠑⠕⢕⢕⢕⣿⣿⢕⢕⢕⢕⢕⢜⢹⡿⣿⣿⣿⣿⣿⣿⣿⣿⣿⠀</a:t>
            </a:r>
            <a:br/>
            <a:r>
              <a:t>⢕⢕⢕⢕⢕⢕⢕⢕⢕⢕⢕⢕⢕⢕⢕⢕⢔⢑⢕⣝⣕⢕⢕⢕⠕⠁⠀⠀⠀⠀⠀⠕⢕⢕⢕⢕⢕⢕⢕⣑⣡⣴⣿⣿⣿⣿⣿⡿⢿⢟⢟⢝⢝⢝⢝⢝⢕⢕⢕⢕⢕⢕⢕⢕⢕⢕⢕⢕⢕⢱⣿⣿⣿⣿⣿⣿⣿⣿⣿⣿⣿⡿⢕⢕⢸⢇⢕⢇⢔⢕⢕⢕⢕⢕⢕⠀⠀⠀⠀⠀⠀⠀⠀⠀⠀⠀⠀⠀⠀⠀⠀⢝⢿⣿⣿⣿⣿⣿⣿⣿⣿⣿⣿⣿⣿⣿⣿⣿⡻⢕⠀⠀⠀⠀⠀⠀⠀⠀⠀⠀⠀⠀⠀⠀⠀⠀⠀⠀⠀⠀⠀⠀⠀⠀⠀⠀⠀⠀⠀⠀⠀⠀⠀⠀⠀⠀⠀⠀⠀⠀⠀⠀⠀⠀⠀⠀⠀⠀⠀⠀⠀⠀⠀⠀⠀⠀⠀⠀⠀⠀⠀⠀⠀⠀⠀⢕⡕⢕⢕⢜⢻⢿⢇⢕⣿⣿⡿⢿⢇⢕⢸⣿⣷⣕⢕⠁⠀⠀⠀⢅⢕⣵⣷⢕⢕⢕⢕⢕⢕⣱⣿⣷⣮⣽⣻⡿⣿⣿⣿⣿⠀</a:t>
            </a:r>
            <a:br/>
            <a:r>
              <a:t>⢕⢕⢕⢕⢕⢕⢕⢕⢕⢕⢕⢕⢕⢕⢕⢕⢕⢕⢸⢿⢿⢕⠀⠀⠀⢀⢀⢀⢀⠀⠀⠀⠕⢕⢕⣕⣵⣷⣿⣿⣿⣿⡿⢟⢏⢝⢕⢕⢕⢕⢕⢕⢕⢕⢕⢕⢕⢕⢕⢕⢕⢕⢕⢕⢕⢕⢕⢕⢕⣿⣿⣿⣿⣿⣿⣿⣿⣿⣿⣿⣿⢇⢸⢕⡔⢕⢕⢕⢕⢕⢕⢕⢕⢕⢕⠀⠀⠀⠀⠀⠀⠀⠀⠀⠀⠀⠀⠀⠀⠀⠀⠁⢔⢹⣿⣿⣿⣿⣿⣿⣿⣿⣿⣿⣿⡿⠟⠑⠁⠀⠀⠀⠀⠀⠀⠀⠀⠀⠀⠀⠀⠀⠀⠀⠀⠀⠀⠀⠀⠀⠀⠀⠀⠀⠀⠀⠀⠀⠀⠀⠀⠀⠀⠀⠀⠀⠀⠀⠀⠀⠀⠀⠀⠀⠀⠀⠀⠀⠀⠀⠀⠀⠀⠀⠀⠀⠀⠀⠀⠀⠀⠀⠀⠀⠀⠀⠙⢷⣧⣕⡕⢕⢕⢕⣿⣿⡇⢕⢕⢕⢸⣿⣿⡗⠐⠀⠀⠀⠀⢕⢕⢝⢝⢕⠑⠑⠕⢑⣵⣿⣿⣿⣿⣿⣿⣿⣿⣿⣿⣿⠀</a:t>
            </a:r>
            <a:br/>
            <a:r>
              <a:t>⢕⢕⢕⢕⢕⢕⢕⢕⢕⢕⢕⢕⢕⢕⢕⢕⢕⢕⢕⢁⠁⠀⠀⠀⢔⢕⢕⢕⠁⠀⠀⠀⢀⣵⣾⣿⣿⣿⡿⢟⢏⢕⢕⢕⢕⢕⢕⢕⠕⠕⠕⠕⠕⢕⢕⢕⢕⢕⢕⢕⢄⠁⠁⠁⠁⠁⠑⢕⣾⣿⣿⣿⣿⣿⣿⣿⣿⣿⣿⣿⡟⢕⣿⢵⢕⢕⢕⢕⢕⢕⢕⢕⢕⢕⠕⠀⠀⠀⠀⠀⠀⠀⠀⠀⠀⠀⠀⠀⠀⠀⠀⠀⠑⢹⣿⣿⣿⣿⣿⣿⣿⣿⣿⡿⠋⠁⠀⠀⠀⠀⠀⠀⠀⠀⠀⠀⠀⠀⠀⠀⠀⠀⠀⠀⠀⠀⠀⠀⠀⠀⠀⠀⠀⠀⠀⠀⠀⠀⠀⠀⠀⠀⠀⠀⠀⠀⠀⠀⠀⠀⠀⠀⠀⠀⠀⠀⠀⠀⠀⠀⠀⠀⠀⠀⠀⠀⠀⠀⠀⠀⠀⠀⠀⠀⠀⠀⠀⠈⠻⣿⣿⣷⣵⡕⢕⢕⢕⢕⢕⢕⢸⣿⡿⠑⠀⠀⠀⠀⠀⠑⢕⢕⢅⠑⠀⠀⢄⢕⢕⢝⢟⢿⣿⣿⣿⣿⣿⣿⣿⣿⠀</a:t>
            </a:r>
            <a:br/>
            <a:r>
              <a:t>⢕⢕⢕⢕⢕⢕⢕⢕⢕⢕⢕⢕⢕⢕⢕⢕⢕⢕⢕⢕⢄⠀⠀⠀⠑⠑⠑⠀⠀⠀⣠⣴⣿⣿⣿⡿⢏⢕⢕⢕⢕⢕⢕⢕⢕⢕⢕⢕⠀⠀⠀⠀⠀⠀⠀⠁⠑⠑⠁⠀⠀⠀⠀⠀⠀⠀⠀⢸⣿⣿⣿⣿⣿⣿⣿⣿⣿⣿⣿⣿⢕⣼⣿⡏⢕⢕⢕⢕⢕⢕⢕⢕⢕⢕⠀⠀⠀⠀⠀⠀⠀⠀⠀⠀⠀⠀⠀⠀⠀⠀⠀⠀⠀⠕⠙⠻⠟⠿⠿⠿⠟⠛⠁⠀⠀⠀⠀⠀⠀⠀⠀⠀⠀⠀⠀⠀⠀⠀⠀⠀⠀⠀⠀⠀⠀⠀⠀⠀⠀⠀⠀⠀⠀⠀⠀⠀⠀⠀⠀⠀⠀⠀⠀⠀⠀⠀⠀⠀⠀⠀⠀⠀⠀⠀⠀⠀⠀⠀⠀⠀⠀⠀⠀⠀⠀⠀⠀⠀⠀⠀⠀⠀⠀⠀⠀⠀⠀⠀⠀⠘⢻⣿⣿⣿⣷⣧⡕⢕⢕⢕⢸⡿⠑⠀⠀⠀⠀⠀⠀⠀⠀⠀⠀⠀⠀⢄⢕⢕⢕⢕⢕⢕⢕⢝⢟⢻⣿⣿⣿⣿⠀</a:t>
            </a:r>
            <a:br/>
            <a:r>
              <a:t>⢕⢕⢕⢕⢕⢕⢕⢕⢕⢕⢕⢕⢕⢕⢕⢕⢕⢕⢕⢕⢕⢄⠀⠀⠀⠀⠀⠀⣠⣾⣿⣿⣿⡿⢏⢕⢕⢕⢕⢕⢕⢕⢕⢕⢕⢕⢕⢕⠀⠀⠀⠀⠀⠀⠀⠀⠀⠀⠀⠀⠀⠀⠀⠀⠀⠀⢔⣾⣿⣿⣿⣿⣿⣿⣿⣿⣿⣿⣿⢇⣵⣿⣷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⢑⢝⢻⣿⣿⣿⣷⣕⢕⢸⠑⠀⠀⠀⢄⢄⢄⢄⠀⠀⠀⠀⠀⢄⢕⢕⢕⢕⢕⢕⢕⢕⢕⢕⢕⢕⢕⢕⢕⠀</a:t>
            </a:r>
            <a:br/>
            <a:r>
              <a:t>⠑⠑⠑⠑⠑⠑⠑⠑⠑⠑⠑⠑⠑⠑⠑⠑⠑⠑⠑⠑⠑⠑⠀⠀⠀⠀⠀⠘⠛⠛⠛⠛⠋⠑⠑⠑⠑⠑⠑⠑⠑⠑⠑⠑⠑⠑⠑⠑⠀⠀⠀⠀⠀⠀⠀⠀⠀⠀⠀⠀⠀⠀⠀⠀⠀⠀⠁⠙⠛⠛⠛⠛⠛⠛⠛⠛⠛⠛⠛⠘⠛⠛⠃⠑⠑⠑⠑⠑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⠐⠛⠛⠛⠛⠛⠂⠀⠀⠀⠀⠀⠑⠑⠑⠀⠀⠀⠀⠀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⢇⡅⢱⣿⢇⢕⢕⣱⣵⢟⢏⢕⣵⣇⢕⢕⢕⢕⢕⢕⢕⢜⢟⢟⢟⢇⢕⢕⢕⢌⢿⣷⡄⠀⠀⠀⠀⠀⢕⣻⣿⣧⢜⢿⡔⠀⠀⠀⠀⠀⠀⠀⠀⠀⢕⢕⠀⠀⠀⠀⠀⠀⠐⠙⢻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⣿⣿⣿⣿⣿⣿⣿⣿⣿⢟⡏⢕⣆⢇⣼⣿⢕⢕⢸⡟⢕⣱⣼⣿⣿⢟⢕⢕⢕⢕⢕⢕⢕⢕⢕⢕⢕⢕⢕⢕⢕⢕⢕⢹⢷⡄⠀⠀⠀⠀⢕⢘⣿⣿⣇⣻⡗⢀⠀⠀⠀⠀⠀⠀⠀⢕⠕⠁⠀⠀⠀⠀⠀⠀⠀⠀⠁⠌⢙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⠺⢱⢰⡪⢵⣿⡇⢕⢕⢜⣱⣾⣿⣿⡟⢕⢕⢕⢕⢕⢕⢕⢕⢕⢕⢕⢕⢕⢕⢕⢕⢕⡕⢕⢕⢜⢻⣆⠀⠀⠀⢕⢸⣿⣿⣷⢻⣷⡕⠀⠀⠀⠀⠀⠀⠐⠁⠐⠔⢀⠀⠀⠀⠀⠀⠀⠀⠀⠀⠀⠑⠌⢙⠻⢿⣿⣿⣿⣿⣿⣿⣿⣿⣿⣿⣿⣿⣿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⡿⢏⡵⢏⢝⢕⡧⢸⣗⣿⣿⡇⢕⢕⣾⣿⣿⣿⢏⢕⢕⢕⢕⢕⢕⢕⢕⢕⢕⢕⢕⢕⢕⢕⢕⢕⢕⣷⡕⢇⠕⣑⢙⣧⡀⠀⢕⢕⣿⣿⣿⣿⣿⡯⢄⠀⠀⠀⠀⢀⢀⠀⠀⠔⠀⠀⢄⢕⢔⢄⠀⠀⠀⠀⠀⠀⠀⠀⠑⠔⢌⢝⢿⣿⣿⣿⣿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⡿⣫⡾⢏⢱⢕⣑⢱⢕⣿⣿⣿⣿⢕⢕⢕⣿⣿⡿⢇⢕⢕⢕⣵⡇⢕⣵⣥⣷⣷⣧⣕⢕⢕⢱⢕⢕⢕⣕⣿⣿⡕⠕⣿⣧⡸⢷⢄⠕⢕⣹⣿⣿⣿⣿⣿⡕⠀⠀⠐⠑⠁⢅⢔⢕⢕⢔⢔⢕⢕⢕⠕⠀⠀⠀⢀⠀⠀⠀⠀⠀⠀⠀⠁⠑⣿⣿⣿⣿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⡿⣫⡾⢏⢱⢇⣱⣾⡏⡎⢕⣿⣿⣿⡟⢕⢕⢕⣿⡿⢕⣕⣵⣵⣼⣿⣿⣿⣿⣿⣿⣿⣿⣿⣿⣾⣿⣿⣿⣿⣿⣿⣿⣿⢜⣹⣿⣧⡜⢕⢕⢕⠌⢿⣿⣿⣿⣿⢎⢄⠀⠀⠀⠀⠐⠁⠅⢕⢕⢕⢕⢕⠑⠀⠀⢔⠕⠕⠑⠀⠀⠀⠀⠀⠀⠀⢠⣿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⣿⣿⣿⣿⣿⣿⡿⢏⣾⢏⢕⢕⢕⣵⣿⡿⢇⢕⢸⢻⣿⣿⡗⢕⢕⢕⡟⣡⣿⣿⣿⣿⣿⣿⣿⣿⣿⣿⣿⣿⣿⣿⣿⣿⣿⣿⣿⣿⣿⣿⣿⣿⡇⢱⢻⣿⣿⡕⢕⢕⢕⣿⣿⣿⣿⢿⢕⢕⠀⠀⠀⠀⠀⠀⠀⠀⠁⢕⢕⢕⠀⠀⠁⠀⠀⠀⠀⠀⠀⠀⠀⠀⣠⣴⣿⣿⣿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⣿⣿⣿⣿⣿⣿⡟⣵⡿⢕⢕⢕⣱⣾⣿⢏⣼⢸⢕⢠⢸⣿⣿⡟⢕⢕⢕⣱⣿⣿⣿⣿⣿⣿⣿⣿⣿⣿⣿⣿⣿⣿⣿⣿⣿⣿⣿⣿⣿⣿⣿⣿⣿⣷⢕⢻⢹⣿⢕⢕⢕⢕⣿⣿⣿⣿⢸⢕⢕⠀⠀⠀⠀⠀⠀⠄⢀⢀⠑⠑⠕⠀⠀⠀⠀⠀⠀⠀⠀⠀⠀⠀⠀⢜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⣿⣿⣿⣿⣿⣿⢫⣾⡟⢕⢑⢕⣼⣿⣿⢣⣾⡏⣾⢕⢈⢸⣿⣿⡎⢕⢕⢕⣿⣿⣿⣿⣿⣿⣿⣿⣿⣿⣿⣿⣿⣿⣿⣿⣿⣿⣿⣿⣿⣿⣿⣿⣿⣿⣿⢕⢕⢡⢿⢕⢕⢕⢜⣿⣿⣿⣿⡔⢜⢕⢄⠀⠀⠀⠀⢄⢄⢁⠑⠔⢔⢔⢄⢄⢀⢀⢀⢀⢀⢄⢄⠔⠑⢡⣾⣿⣿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⣽⣿⣿⣿⣿⣿⣿⣿⣿⣿⣿⣿⣿⣿⣿⣿⣿⣿⣿⣿⣿⣿⣿⣿⣿⣿⣿⣿⣿⣿⣿⣿⣿⣿⣿⣿⣿⣿⣿⣿⣿⣿⣿⣿⣿⣿⣿⣿⣿⣿⣿⣿⢣⣿⡟⢕⢕⢱⣾⣿⡿⣱⣿⣿⢇⡇⢕⢕⢸⣿⣿⢇⢕⢕⢕⢻⣿⣿⢿⣿⣿⣿⣿⣿⣿⣿⣿⣿⣿⣿⣿⣿⣿⣿⣿⣿⣿⣿⣿⣿⣿⣿⢕⢕⢕⢕⢕⢕⢕⢑⣿⣿⣿⣿⡇⣗⢕⢕⠀⠀⠀⠀⢕⢕⢕⢕⢔⢄⣅⡁⢁⠁⠑⠑⠑⢁⢁⢅⢠⣜⣱⣿⣿⣿⣿⣿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⣿⢣⣿⡟⢕⢕⣵⣿⣿⡟⣼⣿⡿⢇⢕⣇⢕⠕⢸⡻⢇⣵⡕⢕⢕⢕⢻⡿⢡⣿⣿⣿⣿⣿⣿⣿⣿⣿⣿⣿⣿⣿⣿⣿⣿⣿⣿⣿⣿⣿⣿⣿⡇⢕⢕⢕⢕⢕⢕⢸⣿⣿⣿⣿⡇⢹⢕⢕⠀⠀⠀⠀⢕⢰⢵⢕⢕⢕⢝⢿⡕⢱⢵⠕⠵⠘⠋⠈⠑⢿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⣿⣿⣿⣿⣿⢣⣿⣷⢕⢕⣼⣿⣿⢏⣼⣿⡟⢇⢕⢕⣿⢕⠕⠑⢱⣾⣯⢕⢕⢕⢕⢕⢕⣿⣿⣿⣿⣿⣿⣿⣿⣿⣿⣿⣿⣿⣿⣿⣿⣿⣿⣿⣿⣿⣿⣿⣿⡇⢕⢕⢕⢕⢕⢕⣸⣿⣿⣿⣿⡇⢑⢕⠁⠀⠀⠀⠀⠁⠕⠟⠇⠑⢑⠑⠕⢝⢕⢳⡄⠀⠀⠀⠀⠄⡘⢿⡿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⢣⣿⢷⢇⢕⣾⣿⣿⢏⣾⣿⢟⢕⢕⢕⢕⣿⠕⠀⢰⣿⣿⣿⢕⢕⢕⢕⢕⣸⣿⣿⣿⣿⣿⣿⣿⣿⣿⣿⣿⣿⣿⣿⣿⣿⣿⣿⣿⣿⣿⣿⣿⣿⡇⢕⢕⢕⢕⢕⢕⣘⣿⣿⣿⡿⠇⠁⠀⠀⠀⠀⠀⠀⠀⠀⠀⠀⠀⠀⠀⠀⠀⠁⠘⢏⣔⠀⢀⣴⢅⢕⠄⢀⢄⢙⢻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⣿⣿⣿⣿⣿⣿⣿⣿⡏⣾⡟⡎⢕⣼⣿⣿⢏⣾⣿⢏⢕⢕⢕⢕⢕⢇⢕⢐⣾⣿⣿⣿⣥⢕⢕⢕⢱⣿⣿⣿⣿⣿⣿⣿⣿⣿⣿⣿⣿⣿⣿⣿⣿⣿⣿⣿⣿⣿⣿⣿⣿⣿⡇⢕⠑⢕⠑⠕⠕⠏⠛⠙⠁⠀⠀⠀⠀⢄⢔⢄⢀⠀⠀⠀⠀⠀⠀⠀⠀⠀⠀⠀⠀⠐⠉⠕⢝⢕⢑⠑⢄⢕⢕⢕⢔⢸⣿⣿⣿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⣽⣽⣽⣽⣽⣽⣽⣽⣽⣽⣽⣯⡽⣸⣿⢽⢕⣼⣿⣿⡏⣼⣿⢏⢕⢕⢕⢕⢕⢕⢱⣿⣿⣿⣿⣿⣿⣿⢕⢕⢕⢸⣿⣿⣿⣿⣿⣿⣿⣿⣿⣿⣿⣿⣿⣿⣿⣿⣿⣿⣿⣿⣿⣿⡇⣿⣿⡇⢕⢀⠑⠀⠀⠀⠀⠀⠀⠀⠀⠀⠀⠀⢕⢕⢕⢕⢕⢔⢔⢀⡄⡀⠀⠀⠀⠀⠀⠀⠀⢐⢀⠐⠔⠁⢔⢑⠔⠅⠁⠐⣱⣷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⠿⢟⢱⣿⣿⢇⣼⣿⣿⡟⣼⣿⡏⢕⢕⢕⢕⢕⢕⢕⢕⠏⢸⣿⣿⣿⣿⣿⢕⢕⢕⣾⣿⣿⣿⣿⣿⣿⣿⣿⣿⣿⣿⣿⣿⣿⣿⣿⣿⣿⣿⣿⣿⣿⡇⢻⣿⡇⢕⢕⠀⠀⠀⠀⠀⠀⠀⠀⠀⠀⠀⢀⢕⢕⢕⢕⢕⢧⣗⣷⡇⣿⣷⡄⢀⠀⠀⠀⠀⠀⠁⠕⢕⢕⢕⠕⠀⠀⠔⠞⠟⠟⠟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⠀⠀⠀⠀⠀⢀⢄⢔⢰⢔⢕⢕⢕⣼⣿⡻⢱⣿⣿⣿⢱⣿⡟⢕⢕⢕⢕⢕⢕⢁⡕⢕⢔⢿⢕⢕⢜⢿⡏⢇⢕⢱⣿⣿⣿⢻⣿⣿⣿⣿⣿⣿⣿⣿⣿⣿⣿⣿⣿⣿⣿⣿⣿⣿⣿⡇⢸⣿⡇⢕⢕⠀⠀⠀⠀⠀⠀⠀⠀⠀⠀⢀⢕⢕⢕⢕⡕⢕⢸⣿⣿⣿⢸⣿⣿⡕⢕⢄⢀⠀⠀⠀⠀⠀⢀⢄⢔⢔⣄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⣥⣇⢔⠀⢡⡧⣱⡿⢕⢕⣱⣵⢑⢕⢕⣿⡗⢇⣿⣿⣿⢇⣿⣿⢕⢕⢕⢕⢕⢕⢕⢸⡇⢕⢕⣜⢃⢕⢕⢕⢕⢕⢕⢸⣿⣿⡟⢸⣿⣿⣿⣿⣿⣿⣿⣿⣿⣿⣿⣿⣿⣿⣿⣿⣿⣿⣿⡇⢕⢕⡇⢕⢕⢔⢀⠀⠀⠀⠀⠀⠀⠀⢄⢕⢕⢕⢕⢕⣇⢕⢜⣿⣿⣿⢸⣿⣿⡇⢕⢕⢱⢔⡠⢄⢔⢓⠜⣶⣕⢕⠹⣇⢑⠀⢱⣷⣷⣿⣿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⣿⣿⢕⠀⢸⢕⢿⢇⢕⢕⢝⢔⢕⢕⢸⣿⡇⢸⣿⣿⡟⣼⣿⡇⢕⢕⢕⢕⢕⢕⢕⣼⡇⢕⢰⣿⣷⣧⣕⠕⣕⢕⢕⢸⣿⣿⢕⢸⣿⣿⣿⣿⣿⣿⣿⣿⣿⣿⣿⣿⣿⣿⣿⣿⣿⣿⣿⢇⢕⢕⢕⢕⢕⢕⢕⢔⣄⣀⣀⣀⣀⢔⢕⢕⢕⢕⢕⡕⢹⡕⢕⢻⣿⣿⡇⣿⣿⣿⢕⢕⢰⢕⣿⡵⢕⢕⢕⢕⢕⢕⢅⢿⢇⠀⢸⣿⣿⣿⣿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⣿⣿⣿⢕⠀⢜⡕⢕⢕⢕⢕⢕⢕⢕⢕⢼⣿⡇⣿⣿⣿⢣⣿⣿⣷⢕⢕⢕⢕⢕⢕⢕⣿⢕⢕⢸⣿⣿⣿⣿⣿⣿⣧⢕⢸⣿⣿⢕⣼⣿⣿⣿⣿⣿⣿⣿⣿⣿⣿⣿⣿⣿⣿⣿⣿⣿⣿⣿⡕⢕⢕⢕⢕⢕⢕⢼⣿⣿⣿⣿⣿⣿⣗⡕⢕⢕⢕⢕⣿⣾⣇⢕⢸⣿⣿⡇⣿⣿⣿⢕⢕⢸⢕⣿⣷⢕⢕⢕⢕⢕⢕⢕⢕⢑⢕⢸⣿⣿⣿⣿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⣿⣿⣿⢕⠀⣸⣣⡕⢕⢕⢕⢕⢕⢕⢕⢺⣿⢱⣿⣿⡿⣸⣿⣿⣿⢕⢕⢱⣿⢕⢕⢕⡏⢕⢕⢸⣿⣿⣿⣿⣿⣿⡏⢕⢑⣿⡇⢕⣿⣿⣿⡟⢘⣿⣿⣿⣿⣿⣿⣿⣿⣿⣿⣿⣿⣿⣿⣿⡇⢕⢕⢕⢕⢕⢕⣿⣿⣿⣿⣿⣿⣿⣿⣧⢕⢕⢕⢕⣿⣿⣿⡕⢜⣿⣿⢕⣿⣿⣿⡇⢕⣸⢕⣿⣿⡇⢕⢕⢕⢕⢕⢕⢕⣵⣯⢜⣿⣿⣿⣿⣿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⣿⣿⣿⣿⢕⠱⢱⣿⢕⢕⢕⢕⢕⢕⢕⠕⢻⡟⣼⣿⣿⡇⣿⣿⣿⣿⣇⣥⣿⣿⢕⢕⢕⢇⢕⢕⣼⣿⣿⣿⣿⣿⣿⡇⢕⢕⣿⢕⢕⢸⣿⣿⡇⢕⣿⣿⢻⣿⣿⣿⣿⣿⡟⣿⣿⣿⣿⣿⣿⢕⢕⢕⢕⢕⢅⢕⣿⣿⣿⣿⣿⣿⣿⣿⣿⡕⢕⢕⢕⣿⣿⣿⣧⢕⣿⣿⢕⣿⣿⣿⣷⣧⣿⢕⢹⣿⡇⢕⢕⢕⢕⢕⢕⢱⢸⢏⣱⢹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⣯⢕⢸⣧⢝⢸⣇⢕⢕⣕⣵⢕⢕⣺⡇⣿⣿⣿⢹⣿⣿⣿⣿⣿⣿⣿⣿⢕⢕⢕⢕⢕⢕⣽⣿⣿⣿⣿⣿⣿⡇⢕⢰⡿⢕⢕⢨⣿⣿⣇⢕⢿⣿⢜⣿⣿⣿⣿⣿⣷⢻⣿⣿⣿⣿⣿⢕⢕⢕⢕⢕⢑⢸⣿⣿⣿⣿⡿⢿⢿⢿⢿⢇⢕⢕⢕⣿⣿⣿⣿⡕⢻⣿⢕⣿⣿⣿⣿⣿⣿⢕⢸⣿⡇⢕⢳⣧⡕⢕⣱⣿⢜⣸⢫⠜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⣿⣿⣿⣿⢕⢔⢜⢇⢜⢝⢱⡾⢏⢕⢕⢕⢢⢸⣿⣿⡿⢸⣿⣿⣿⣿⣿⣿⣿⣿⡇⢕⢕⢕⢕⢕⣵⣵⣵⣵⣵⣵⣵⡕⢕⢑⡇⢕⢕⢜⢯⣿⣿⢕⢸⣿⡇⢻⣿⣿⣿⣿⣿⢜⢿⣿⡇⢿⢟⢕⢕⢕⢕⢕⢄⢸⢝⣇⣱⣵⣵⣵⣷⣷⣷⣷⢕⢕⢕⡏⣿⣿⣿⡇⢸⣿⢕⣿⣿⣿⣿⣿⣿⢕⢸⣿⡇⢕⢕⢜⢻⣧⡜⢕⢕⢇⢇⢕⣿⣿⣿⣿⣿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⢜⢕⢕⢕⢕⢱⣟⢕⢕⢕⢕⢕⢃⢸⣿⣿⢇⣿⣿⣿⣿⣿⣿⢇⢜⣿⢕⢕⢕⢕⢕⢕⢸⣿⣿⣿⣿⣿⣿⡇⢕⢕⢇⢱⢕⢕⠿⢽⣟⡕⢕⣿⣇⢌⣿⣿⣿⣿⣿⢕⢕⢍⢇⢝⢔⢕⢕⢕⢕⢕⠑⣾⣿⣿⣿⣿⣿⣿⣿⣿⣿⡇⢕⢕⢕⢇⣿⣿⣿⣷⢜⣿⢕⣿⣏⣿⣿⣿⡇⢕⢸⣿⡇⣕⢕⢕⢕⢸⣷⢕⢕⢕⢕⡕⢕⢕⢕⢸⣿⣿⣿⣿⣿⣿⣿⣿⣿⣿⣿⣿⣿⣿⣿⣿⣿⣿⣿⣿⣿⣿⣿⣿⣿⢕⢕⢕⢕⠁⠀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⢕⢣⢕⢕⢱⡝⢏⢕⣱⣵⣿⡇⢔⣾⣿⡿⢕⣿⣿⣿⣿⣿⣿⢕⢕⡟⢕⢱⡇⢕⢕⢕⣿⣿⣿⣿⣿⣿⣿⣧⢕⢕⢕⣷⣯⣕⢸⣹⢞⡕⢕⠸⣿⡕⢸⣿⣿⣿⣿⡇⢕⢕⢕⢕⢕⢕⢅⢕⢕⢕⢰⣿⣿⣿⣿⣿⣿⣿⣿⣿⣿⢕⢕⢕⢕⢸⣿⣿⣿⣿⢕⡟⢕⣿⢹⣿⣿⣿⡇⢕⢸⣿⡇⢿⢿⢷⢕⢸⣏⣵⢕⢕⡱⢕⢕⢕⢕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⠁⢃⡕⢌⢿⣷⣧⣕⣕⢕⢕⡇⣿⣿⢕⢕⣿⣿⣿⣿⣿⡿⢕⢕⡇⢕⣼⣿⢕⡕⢕⢻⢿⢿⢿⣟⡟⢿⠿⠕⣣⢕⣿⣿⣿⣧⢕⢔⢱⢕⢕⢹⣧⢅⣽⣿⣿⣿⣿⢕⢕⢕⢕⢕⢕⢕⡇⢕⢑⣼⣿⡿⠿⢿⢟⣟⣛⣟⣟⡇⢕⢕⢕⢕⢸⣿⢿⣿⣿⢕⢕⢕⡟⠸⣿⣿⣿⢇⢕⢸⣿⡇⣕⣱⣵⣷⣿⡿⢇⢕⢕⢱⢕⢕⢕⢕⢸⣿⣿⣿⣿⣿⣿⣿⣿⣿⣿⣿⣿⣿⣿⣿⣿⣿⣿⣿⣿⣿⣿⣿⣿⣿⢕⢕⢕⢕⠀⠀⢸⣿⣿⢇⢕⢕⢕⢕⣷⡇⢕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⢱⣕⢕⢇⢜⢝⢟⢻⢿⢇⢕⣿⡏⢕⢕⣿⣿⣿⣿⣿⢇⢕⢕⢕⢕⣿⣿⣇⢜⢱⣜⣿⣿⣿⣿⣟⡯⡝⢕⢱⢕⢍⢙⢻⣿⣧⡕⢕⢕⢕⢕⢼⣎⢞⣿⣿⣿⣿⣷⢕⢕⢕⢕⢕⢸⡇⠕⢜⢍⢱⢔⢜⢝⣏⣽⣯⣿⣿⣵⣿⡇⢕⢱⣕⢻⡷⡝⢿⢑⢕⢕⢕⢕⢘⢿⣿⢕⢕⢸⣿⡇⢟⢟⢝⢕⢕⢱⠇⢕⠀⢸⢕⢕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⢸⣿⣷⡜⡕⢕⢕⢱⡕⢕⢱⣿⢕⢕⢕⢿⣿⣿⣿⣿⢕⢕⢕⢕⢱⡿⢟⠟⠑⢕⠙⠉⠉⠉⠉⠉⠉⠉⠑⠕⢕⢕⢕⢕⡪⣻⣷⣕⢕⢕⢕⢜⣺⡕⢜⢻⣿⣿⣿⣧⢕⣰⢕⢕⣿⢕⡕⢕⢕⢕⠕⠑⠈⠁⠁⠁⠁⠁⠈⠉⢕⠕⠛⠟⠧⢕⡇⢕⢕⢕⢕⢕⢕⢕⢸⡿⢕⢕⣾⣿⡕⢕⡵⢕⢕⢕⠎⣾⢕⠀⢸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⢸⣿⣿⣿⣮⡕⢕⢕⢕⢕⢸⡏⢸⢕⢕⢸⣿⣿⣿⡇⢕⢕⢕⢕⢅⠔⠐⠀⠀⢀⢅⢄⢔⠔⠀⠀⠀⠀⠀⠀⠀⠀⠑⢕⢱⣿⣿⣿⣿⣾⣧⣇⣔⢅⢕⢕⡜⡟⢿⣿⣵⢻⢕⣸⣿⡷⢕⠕⠁⢀⠀⠀⠐⠀⠀⠀⠀⠐⢔⢔⢄⢀⠀⠀⠐⠔⢕⢕⢕⢕⢕⢕⢕⢕⢰⡇⢕⢕⣿⣿⡇⢕⡕⢕⢕⢕⢕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⣿⣿⣿⣿⠁⠑⠜⠕⢸⡇⣿⢕⢕⢜⣿⢜⣿⡇⢕⢕⢕⢕⠁⠀⢄⢔⢕⢕⢕⠕⠀⠀⠀⠀⠀⠀⠀⠀⠀⠀⢄⢁⢕⢹⣿⣿⣿⣿⣿⣿⣿⣿⣷⣾⣿⣷⣷⣷⣾⣷⣷⣿⡿⢕⢕⢀⢔⠑⠀⠀⠀⠀⠀⠀⠀⠀⠀⠑⡕⢕⢕⢔⢄⠀⠁⠕⢕⢕⢕⢕⢕⢕⣼⡇⢕⢡⣿⣿⢇⢘⠑⠀⠁⢕⢕⢸⢕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⣿⣿⣿⣿⡏⠀⠀⠀⢕⡇⡇⣿⢕⢕⢕⢹⢕⢜⡇⢕⢕⢕⢕⠀⠀⣕⣵⣵⣷⣷⣴⣶⣦⠄⠀⠀⠀⠀⠀⠀⠀⠀⢳⣜⢾⣿⣿⣿⣿⣿⣿⣿⣿⣿⣿⣿⣿⣿⣿⣿⣿⣿⣿⣧⢇⣵⡇⣱⣷⣷⠔⠀⠀⠀⠀⠀⠀⠀⠀⢸⣷⣧⣕⡕⠀⢀⢕⢕⢕⢕⣷⢕⢱⢏⡇⢕⢾⣿⣿⢕⢕⠀⠀⠀⢕⢕⢸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⡿⠁⠀⠀⠀⠕⢱⢕⢿⢕⢕⢕⢕⢕⢕⢕⢕⢕⢕⢕⢕⢔⢹⣿⣿⣿⣿⠀⠁⠀⠀⠀⠀⠀⠀⠀⠀⠀⠀⣼⣿⣿⣿⣿⣿⣿⣿⣿⣿⣿⣿⣿⣿⣿⣿⣿⣿⣿⣿⣿⣿⣿⣿⣿⠀⠁⠀⠀⠀⠀⠀⠀⠀⠀⠀⠀⣸⣿⣿⡿⢕⣵⡇⢕⢕⢕⣼⣿⢕⢼⢅⡇⢕⢾⣿⣿⢕⠁⠀⠀⠀⠁⢕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⠀⢸⣿⣿⡟⠁⠀⠀⠀⠀⠀⢨⣕⡏⢕⢕⢕⢕⢕⢕⢕⢕⢕⢕⢕⢕⢱⣷⣿⣿⣿⣿⡆⠀⢄⢄⠀⠀⠕⠀⠀⢀⢠⡄⣿⣿⣿⣿⣿⣿⣿⣿⣿⣿⣿⣿⣿⣿⣿⣿⣿⣿⣿⣿⣿⣿⣿⣿⣿⡄⠄⢄⢀⠀⠑⠀⠀⢀⢀⢀⢠⣿⣿⣿⣷⣿⣿⢇⢕⢕⣱⣿⢇⢱⢟⢕⢕⢕⢸⣿⣿⠅⠀⠀⠀⠀⠀⢕⢕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⢟⡜⠀⠀⠀⠀⠀⠀⣿⣿⡇⢕⢕⢕⢕⢕⢕⢹⣷⣧⡕⢕⢕⠸⢿⣿⣿⣿⣿⣿⣦⡓⠑⢔⢕⢔⢕⢕⠁⢁⣼⣿⣿⣿⣿⣿⣿⣿⣿⣿⣿⣿⣿⣿⣿⣿⣿⣿⣿⣿⣿⣿⣿⣿⣿⣿⣷⣔⢞⠕⢕⢔⢕⢕⠁⢁⣵⣿⣿⣿⣿⣿⣿⢏⢕⢕⣵⣿⢏⢕⣎⢇⡱⢕⢕⢔⣿⣿⡕⠀⠀⠀⠀⠀⠈⣵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⢏⡾⠁⠀⠀⠀⠀⠀⠀⢱⣿⡇⢕⢕⢕⢕⢕⢕⢕⢝⢿⣷⣕⢕⢕⣿⣿⣿⣿⣿⢿⣿⣿⣶⣄⣕⣟⣕⣤⣾⣿⣿⣿⣿⣿⣿⣿⣿⣿⣿⣿⣿⣿⣿⣿⣿⣿⣿⣿⣿⣿⣿⣿⣿⣿⣿⣿⣿⣿⣿⣦⣄⣕⣇⣢⣴⣿⡿⢟⣿⣿⣿⣿⣟⢕⢕⣼⡿⢕⢕⢱⢑⢕⢕⢕⢕⢕⢿⣿⡇⠀⠀⠀⠀⠀⠀⢜⢻⣔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⣿⣿⣿⢕⠀⢕⣿⠃⠀⠀⠀⠀⠀⠀⠀⡿⣿⢕⢕⢕⢕⡕⢕⢕⢕⢕⢕⢝⢻⢷⣕⢙⣿⣿⣿⣿⢧⣕⢌⠙⢙⢛⣙⣹⣵⣿⣿⣿⣿⣿⣿⣿⣿⣿⣿⣿⣿⣿⣿⣿⣿⣿⣿⣿⣿⣿⣿⣿⣿⣿⣿⣿⣿⣿⣿⣷⣮⣍⡙⣙⣉⢉⡡⢅⢸⣻⣿⣿⢏⢕⢕⣼⢟⢕⢇⢕⣼⢕⢕⢕⢕⢕⢕⢸⣿⡇⠀⠀⠀⠀⠀⠀⠀⢜⢿⡣⢳⣷⣷⣷⣾⣿⣿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⣿⣿⣿⣿⢕⢄⢿⢇⠀⠀⠀⠀⠀⠀⠀⢄⣡⡧⢕⢕⢕⢕⢅⡕⢕⢕⢕⢕⢕⢕⢕⢝⢣⢝⣿⡿⣰⣷⢘⢐⠁⠙⢫⡝⢹⢻⢟⣿⣿⣿⣿⣿⣿⣿⣿⣿⣿⣿⣿⣿⣿⣿⣿⣿⣿⣿⣿⣿⣿⣿⣿⣿⣿⣿⣿⣿⡿⡮⡫⠗⢂⢓⢝⢅⢕⢞⠾⠿⢟⢕⢑⢞⢕⢕⢇⢕⢱⡇⢕⢕⢕⠸⢕⢕⢸⣿⡇⠀⠀⠀⠀⠀⠀⠀⠁⢜⢻⣷⡹⣿⣿⣿⣿⣿⣿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⡿⢏⠁⢀⠀⠀⠀⠀⠀⠀⢕⢕⢜⢕⢅⢕⢕⢕⢕⢕⢕⢕⢕⢕⢕⢕⢕⢸⣿⡄⢕⢕⢕⢕⢕⢕⢕⢕⢕⢕⢕⢔⢸⣿⣿⣿⣿⣿⣿⣿⣿⣿⣿⣿⣿⡿⢇⢻⣿⣿⣿⣿⣿⣿⣿⣿⣿⣿⣿⣿⣿⣿⡇⢕⢕⢕⢕⢕⢕⢕⢕⡊⢕⢕⢕⢕⢕⢱⢎⢕⢕⣾⢇⢕⢕⢕⢌⢕⢕⢸⣿⣇⠀⠀⠀⠀⠀⠀⠀⢰⢕⢕⢝⢟⡜⣿⣿⣿⣿⣿⣿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⣿⣿⣿⣿⣿⢇⡪⢕⢕⢔⢕⠀⠀⠀⠀⠀⠀⢔⢕⢕⢕⠄⡱⢕⢕⢕⡕⢕⢕⢕⢕⢕⢕⢱⡎⣿⣧⢕⢕⢕⢕⢕⢕⢕⢕⢕⢕⢕⠕⣸⣿⣿⣿⣿⣿⣿⣿⣿⣿⣿⣿⣿⣷⣸⣿⣿⣿⣿⣿⣿⣿⣿⣿⣿⣿⣿⣿⣿⣿⢠⡕⢕⢕⢕⢕⢕⢕⢆⢕⣱⣵⢇⢕⡱⢇⢕⢕⢱⡟⢕⢕⢕⢕⢕⡇⢕⢕⣿⣿⠀⠀⠀⠀⠀⢀⠀⢕⢱⡕⢕⢜⢻⣜⠉⠉⠉⠉⠉⠉⣿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⣿⣿⣿⣿⣿⣿⣿⣿⣿⢏⡾⢕⢕⢕⣕⢕⢕⢕⢔⣶⣷⡏⢇⠕⢕⢕⠄⣇⢕⢕⢕⢕⢕⢕⢕⢕⢕⢕⢸⢿⢜⣿⣑⡅⠕⠕⢕⠑⢕⣁⣡⣥⣷⣾⣿⣿⣿⣿⣿⣿⣿⣿⣿⣿⣿⣿⣿⣿⣿⣿⣿⣿⣿⣿⣿⣿⣿⣿⣿⣿⣿⣿⣿⣿⣿⣿⣥⣑⡅⢅⢕⢑⣡⣾⣿⢇⢕⢕⢕⢕⢕⢕⣼⢇⢕⢕⢕⢕⢕⡕⢕⢕⢹⣿⠀⠀⠀⠀⠀⠕⢕⢕⢕⢳⡕⢕⢕⢙⣇⠀⠀⠀⠀⠀⣿⣿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⣿⣿⣿⣿⡟⢼⢕⢕⢕⢱⢕⢕⢕⢕⣸⣿⣿⡇⢕⢕⢕⢕⠔⣩⢕⢕⢕⢕⡕⢕⢕⢕⢕⢕⢕⢕⢕⢹⣿⣿⣿⣿⣿⣿⣿⣿⣿⣿⣿⣿⣿⣿⣿⣿⣿⣿⣿⣿⣿⣿⣿⣿⣿⣿⣿⣿⣿⣿⣿⣿⣿⣿⣿⣿⣿⣿⣿⣿⣿⣿⣿⣿⣿⣿⣶⣾⣷⣿⣿⢟⢕⢕⢕⢕⢕⢕⢕⠕⣿⢕⢕⢕⢕⢕⢕⢱⢕⢕⠸⣿⢄⠀⠀⠀⠀⠀⠕⢕⢕⢕⢿⡕⠑⢕⢌⢇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⡿⢱⢇⢕⢑⢕⡖⢕⢕⢕⢱⣿⣿⣿⢇⢕⢕⢕⢕⠜⢮⡕⢕⢕⢕⢱⢕⢕⢕⢕⢕⢕⢕⢕⢕⢹⣿⣿⣿⣿⣿⣿⣿⣿⣿⣿⣿⣿⣿⣿⣿⣿⣿⣿⣿⣿⣿⣿⣿⣿⣿⣿⣿⣿⣿⣿⣿⣿⣿⣿⣿⣿⣿⣿⣿⣿⣿⣿⣿⣿⣿⣿⣿⣿⡿⢏⡱⢕⢕⢕⢕⢕⢕⢕⣸⡟⢕⢕⢕⢕⢕⢕⢸⢕⢕⢜⡇⢕⠀⠀⠀⠀⠀⠀⠕⢕⢕⢔⣳⡔⠁⢕⢜⢕⠀⠀⠀⣿⣿⣿⣿⣿⣿⣿⣿⣿⣿⣿⣿⣿⣿⣿⣿⢕⡕⢇⢸⡇⢕⣿⢕⢕⣿⡇⢸⣿⢕⢕⣵⣵⣵⣵⣼⣿⣵⣵⣵⡇⢕⢕⢄⢕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⠇⢝⢕⢕⢕⣸⡇⢕⢕⢕⣼⣿⣿⣿⢕⢕⢕⢕⢕⠕⢇⡕⢕⢕⢕⢕⠇⢕⢕⢕⢕⢕⢕⢕⢕⢕⢜⣿⣿⣿⣿⣿⣿⣿⣿⣿⣿⣿⣿⣿⣿⡿⠝⢻⠿⢿⣿⡿⢿⢿⢿⢿⢿⢿⢿⢿⣿⣿⢿⠟⢹⣿⣿⣿⣿⣿⣿⣿⣿⣿⣿⣿⣿⣷⣾⡿⢕⢕⢕⢕⢕⢕⢕⢕⣿⡇⢕⢕⢕⢕⢕⢕⢜⡇⢕⢕⡇⢕⠀⠀⠀⠀⠀⠀⠀⢕⢕⢕⠔⣷⡄⠀⠕⢔⠕⠀⠀⣿⣿⣿⣿⣿⣿⣿⣿⣿⡿⢿⢿⢿⢿⢿⣿⡕⢑⢕⢝⢕⢜⢝⢔⢕⢝⢕⢜⢝⢕⢕⢹⣝⣝⣝⣹⣿⣽⣽⣵⡕⢕⢕⢕⢕⢄⢕⢕⢕⢕⢕⢕⢕⢔⠀</a:t>
            </a:r>
            <a:br/>
            <a:r>
              <a:t>⢕⢕⢕⢕⢕⢕⢕⢕⢕⢕⢕⢕⢕⢕⢸⣿⢕⣿⣯⣽⣽⣿⡇⢸⣿⢕⠁⠐⢀⠀⠀⠅⠀⠀⠀⠄⠀⠀⠀⠀⢿⢿⢿⢿⢿⢿⢿⢿⢿⢿⢿⢿⢿⢿⢿⢿⢻⢿⢟⡸⢕⢕⢏⢱⣿⢕⢕⢕⢕⢟⢻⢿⢿⢕⢕⢕⢕⢕⢕⢎⣧⢕⢕⢕⢕⢸⡕⢕⢕⢕⢕⢕⢕⢕⢕⢕⢜⢻⣿⣿⣿⣿⣿⣿⣿⣿⣿⣿⣿⣿⣇⠀⢀⢀⢕⢕⢕⢕⢕⢕⢕⢕⢕⢕⢕⢕⢔⢀⢀⢀⣿⣿⣿⣿⣿⣿⣿⣿⣿⣿⣿⣿⣿⢏⢕⢕⢕⢕⢕⢕⢕⢕⢸⡿⢕⢕⢕⢕⢕⢕⢕⢕⠕⢕⢕⢻⢕⢄⠄⠄⠄⠄⠄⠀⠀⢕⢕⢕⢺⡇⠄⠄⠕⢕⠕⠄⢏⢟⢟⢟⢟⢟⢋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⢔⢕⢕⠀⠀⢸⣏⢕⢕⢕⢀⢀⢄⢔⢕⢕⢕⢕⢕⢱⢕⢸⣼⢕⢕⢕⢕⢕⢙⡕⢕⢕⢕⢕⢕⢕⢕⢕⢕⢕⢜⢻⣿⣿⣿⣿⣿⣿⣿⣿⣿⣿⣿⣕⢕⢕⢕⣕⢕⢕⢕⢕⢕⢕⢕⢕⢕⣕⡕⢕⢕⣵⣿⣿⣿⣿⣿⣿⣿⣿⣿⣿⡿⢟⢕⢕⢕⢕⢕⢕⢕⢕⢕⢕⣿⢇⢕⢕⢕⢕⢕⢕⢕⢕⢜⢕⢕⢕⢕⡧⢕⢔⣅⣀⡄⢄⢀⠀⢕⢕⢕⢻⡇⢀⢀⢕⢕⢔⢱⣷⣿⣷⣾⣿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⣷⣷⣷⣷⡷⢕⢕⢕⢗⢕⢾⡇⢕⢕⠕⢕⡱⢕⢕⢕⢕⢕⢕⢕⢔⢕⢕⣻⡇⢕⢕⢕⢕⢕⢕⡕⢕⢕⢕⢕⢕⢕⢕⢕⢕⢕⢕⢔⢝⢿⣿⣿⣿⣿⣿⣿⣿⣿⣿⣿⣷⣵⣕⣕⣕⣽⢽⢽⣝⣕⣑⣕⣱⣵⣾⣿⣿⣿⣿⣿⣿⣿⣿⣿⡿⢟⢝⢕⢕⢕⢕⢕⢕⢕⢕⢕⢕⢕⣸⡏⢕⢕⢕⢕⢕⢕⢕⢕⢕⢕⢕⢕⢸⢕⢕⢺⢿⣿⣿⣷⣕⣣⡕⡕⢕⢕⢘⣷⢅⠕⠑⠕⢕⢜⢝⢟⢟⢛⢿⢑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⣿⣿⣿⣿⢏⢝⢕⢕⢕⢕⢡⢇⣽⡇⢕⢕⢕⢔⢜⢕⣑⣷⢕⢕⢕⢕⢕⢕⢕⢘⡳⢕⢕⢕⢕⢕⢕⢝⢕⢕⢔⢕⢕⢕⢕⢕⢕⢕⢕⢕⢕⢕⢕⢍⢟⢿⣿⣿⣿⣿⣿⣿⣿⣿⣿⣿⣿⣿⣿⣿⣿⣿⣿⣿⣿⣿⣿⣿⣿⣿⣿⣿⣿⢿⢟⢕⢕⢕⢕⢕⢕⢕⢕⢕⢕⢕⢕⢕⢕⢑⡟⢕⢡⣧⢕⢕⢕⢕⢕⢕⢕⢕⢕⢕⢸⢕⣧⣕⡕⢝⢟⣿⣾⣷⣾⣾⡕⢕⢕⢜⡇⢕⢔⢄⢕⢕⢕⠀⢕⢻⣿⣿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⠀⠀⢕⣿⢿⢿⢟⢟⢝⢕⢅⠕⡧⢱⢕⠜⣱⣷⡇⣽⢕⢕⢕⢕⣱⣵⣾⣿⣿⢕⢕⢕⢕⢕⢕⢕⢕⢓⢧⢕⢕⢕⢕⢕⢕⢜⢣⡕⢕⢕⢕⢕⢕⢕⢕⢕⢕⢕⢑⢕⢕⢕⢕⢕⢝⢟⢿⣿⣿⣿⣿⣿⣿⣿⣿⣿⣿⣿⣿⣿⣿⣿⣿⣿⣿⣿⢟⢟⢕⢕⢕⢕⢕⢕⢕⢕⢕⢕⢕⢕⢕⢕⢕⢕⢕⢕⣸⢇⢕⣿⣿⢕⢕⢕⢕⢕⢕⢕⢕⢕⢕⢕⢕⣿⣿⣿⣧⣕⡕⢜⢕⢕⢕⢕⢕⢕⢕⢝⢔⡯⠕⢕⢕⢕⢄⢁⢸⢿⣿⣿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⢀⢅⢕⢕⢕⢕⢕⢕⢕⢕⢕⢅⢎⢕⢕⢫⣿⣿⡇⣿⢕⢕⢕⣿⣿⣿⣿⣿⢿⢇⢕⢕⢕⢕⢕⢕⢕⢕⢨⣇⢕⢕⢕⢕⢕⢕⢕⢜⢇⢕⢕⢕⢕⢕⢕⢕⢕⢕⢕⢕⢕⢕⢕⢕⢕⢕⢕⢕⢜⢟⢻⢿⣿⣿⣿⣿⣿⣿⣿⣿⣿⢿⢟⢏⢕⢕⢕⢕⢕⢕⢕⢕⢕⢕⢕⢕⢕⢕⢕⢕⢕⢕⢕⢕⢕⢡⢏⢕⣼⣿⣿⢕⢕⢕⢕⢕⢕⢕⢕⢕⢕⢕⢕⢾⣿⣿⣿⣿⣿⣷⣷⣷⣮⡷⣵⢕⢕⢕⢇⠜⠇⠅⠕⢕⢕⢕⢕⢕⢕⢝⢝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⢄⢔⠕⢑⢕⢕⢕⢕⢱⣿⣿⣿⣿⣿⡇⢕⢕⢕⢰⣷⡇⣝⡕⢕⢘⢻⢟⢟⢝⢕⢕⢕⢕⢕⢕⢕⠕⠕⢕⢕⢕⢕⢕⢕⢕⢕⢕⢕⢕⢕⢕⢕⢕⢑⢑⢑⢑⢕⢕⢕⢕⢕⢕⢕⢕⢕⢕⢕⢕⢕⢕⢕⢕⢕⢜⢝⢟⢿⢿⢿⢟⢝⢕⢕⢕⢕⢕⢕⢕⢕⢕⢕⢕⢕⢕⢕⢕⢕⢕⢕⢕⢕⢕⢕⢕⢕⢕⢎⢕⣰⣿⣿⣿⢕⢕⢕⡸⢕⢕⢕⢕⢕⢕⢕⢕⢕⢜⢍⢟⢻⢿⣿⡿⢿⠟⠑⠁⠑⢕⢕⢕⢕⠀⠀⠀⠀⢕⢔⣱⣵⣵⣕⣕⢕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⢔⢕⠁⢕⢕⢕⢕⢕⢕⢸⣿⣿⣿⣿⣿⡇⢕⠁⢀⣾⣿⣧⣺⢕⢕⢕⠁⠕⢕⢔⢔⢔⢔⢁⢕⢕⢕⢕⢕⢕⢱⡇⢕⢔⢧⢕⢕⢕⢕⢕⢕⢕⢕⢕⢕⢕⢕⢕⢕⢕⢕⢕⢕⢕⢕⢕⢕⢕⢕⢕⢕⢕⢕⢕⢕⢕⢕⢕⢕⢕⢕⢕⢕⢕⢕⣱⡕⢕⢕⢕⢕⢕⢕⢕⢕⢕⢕⢕⢕⢕⢕⢕⢕⢕⢕⢕⢕⢕⢕⢕⣿⣿⣿⣿⢕⢕⢕⢜⡕⢕⢕⢕⢕⢕⢁⢔⢔⢔⢕⢕⢕⢕⢕⢕⢑⠀⠀⠀⠀⢕⢕⢕⢕⠀⠀⠀⢀⣄⢕⣿⣿⣿⣿⣿⡇⢕⢕⢜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⢕⠕⠀⠄⢕⢕⢕⢕⢕⢕⢸⢿⢿⢿⢿⣿⡇⢕⠐⣸⣿⣿⣿⣿⢕⢕⢕⠀⠀⢕⢕⢕⢕⢕⠁⢕⢕⠑⠕⢕⢱⣿⣧⢔⠕⢕⢱⢕⢕⢕⢕⢕⢕⢕⢕⢕⢕⢕⢕⢕⢕⢕⢕⢕⢕⢕⢕⢕⠑⠁⠀⢕⢕⢕⢕⢕⢕⢕⢕⢕⢕⢕⢕⣕⣵⣿⣿⡇⢕⢕⠀⠁⠑⢕⢕⢕⢕⢕⢕⢕⢕⢕⢕⢕⢕⢕⢕⢕⢕⢕⢕⣿⣿⣿⡿⢕⢕⢕⢱⡇⢕⢕⢕⢕⢕⢕⢕⢕⢕⢕⢕⢕⢕⠕⢅⠀⢁⣑⣕⣔⡕⢕⢕⢕⢱⣾⣿⣿⣿⣇⢸⣿⣿⣿⣿⣇⢕⢕⢕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⢄⠕⠀⠀⢔⢕⢕⢕⢕⢕⢕⢕⢕⢕⢕⢕⣿⡇⢕⢱⣿⣿⣿⣿⣿⢕⢕⢕⠀⠀⢕⢕⢕⢕⢕⢕⠀⠁⠀⠀⢅⣾⣿⣿⡕⢱⡕⡕⢅⢕⢕⢕⢕⢕⢕⢕⢕⢕⢕⢕⢕⢕⢕⢕⢰⣶⠶⠃⠀⠀⠀⢕⢕⢕⢕⢕⢕⣕⣑⣵⣵⣵⣷⣿⣿⣿⣿⣿⡇⢕⢕⢕⠀⠀⠀⠑⠸⢕⢕⢕⢕⢕⢕⢕⢕⢕⢕⢕⢕⠕⠅⢜⣿⣿⣿⡇⢕⢕⢕⢸⡇⢕⢕⢕⢕⢕⢕⢕⢕⢕⢕⢕⢕⢕⠀⢕⠐⠘⠙⠙⠙⠑⢕⢕⢕⠘⠙⠙⠙⠙⢛⢺⣿⣿⣿⣿⣿⣵⣵⣧⢕⢱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⠀⠀⠀⢕⢕⢕⢕⢕⢕⢕⢕⢕⢕⢕⢕⣿⢇⢕⣾⣿⣿⣿⣿⣿⢕⢕⢕⠀⢀⢕⢕⢕⢕⢕⠕⠀⠀⠀⠀⣼⣿⣿⣿⡇⡜⣿⣹⡕⢕⢕⢕⢕⢕⢕⢕⢕⢕⢕⢕⢕⢕⠕⠑⠈⠀⠀⠀⠀⠀⢕⢕⢕⢕⢕⣵⣿⣿⣿⣿⣿⣿⣿⣿⣿⣿⣿⣿⡇⢕⢕⢕⢕⠀⠀⠀⠀⠀⠁⠑⢕⢕⢕⢕⢕⢕⢕⢕⢕⢕⢕⢕⣿⣿⡿⢕⢕⢕⢕⢜⢕⢕⢕⢕⢕⢕⢕⢕⢕⢕⢕⢕⢕⠀⠀⢕⢀⣄⡀⠀⠀⠀⢕⠁⢑⠀⣀⣀⣐⣔⣕⣼⣿⣿⣾⣽⣟⡿⣿⣿⣇⢜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⠀⢕⢕⢕⢕⢕⢕⢕⢕⢕⢕⢕⢕⣿⠁⢸⣿⣿⣿⣿⣿⣿⢕⠁⠕⢄⡇⠄⢕⢕⢕⢕⠀⠀⢔⢕⢕⣿⣿⣿⣿⣷⢕⣿⣇⢷⢕⢕⢕⢕⢕⢕⢕⢕⢕⢕⢕⠑⠁⠀⠀⠀⠀⠀⠀⠀⠀⢕⢕⢕⢕⢑⣿⣿⣿⣿⣿⣿⣿⣿⣿⣿⣿⣿⣿⡇⢕⢕⢕⢕⠀⠀⠀⠀⠀⠀⠀⠀⠁⠑⢕⢕⢕⢕⢕⢕⢕⢕⢕⣿⣿⢇⢕⢕⢕⢕⢕⢕⢕⢕⢕⢕⢕⢕⢕⢕⢕⢕⢕⠑⠀⠀⢕⢸⣿⣧⣴⣴⡔⠁⢄⢰⣴⣿⣿⣿⣿⣿⣿⣿⣿⣿⣿⣿⣿⣿⣿⣽⡇⢻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⡏⢄⣿⣿⣿⣿⣿⣿⣿⢕⠀⠀⢕⢇⢁⢕⢕⢕⢕⠀⠀⣿⢕⡕⢸⣿⣿⣿⣿⢕⢸⣽⣏⡇⢕⢕⢕⢕⢕⠕⢕⢕⠕⠀⠀⠀⠀⠀⠀⠀⠀⠀⠀⢀⢕⢕⢕⢕⢸⣿⣿⣿⣿⣿⣿⣿⣿⣿⣿⣿⣿⣿⡇⢕⢕⢕⢕⠀⠀⠀⠀⠀⠀⠀⠀⠀⠀⠀⢕⢕⢕⢕⢕⢔⢕⢕⠹⡟⢕⢕⢕⢕⢕⢕⢕⢕⢕⢅⢕⢕⢕⢕⢕⢕⢕⢕⡔⠀⠀⢕⣾⣿⣿⣿⣿⡇⠀⡕⢜⣿⣿⣿⣿⣿⣿⣿⣿⣿⣿⡏⢟⢻⢿⣿⣿⣿⡜⣷⣯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⡇⣸⣿⣿⣿⣿⣿⣿⣿⣿⣧⣄⣱⣇⣇⡕⢕⢕⢕⠀⢡⣿⣕⣿⣇⢿⢿⢿⢿⢕⢸⣿⣯⢱⢕⢕⢕⢕⢕⢕⢄⢕⠐⠀⠀⠀⠀⠀⠀⠀⠀⠀⠀⢕⢕⢕⢕⢕⣼⣿⣿⣿⣿⣿⣿⣿⣿⣿⣿⣿⣿⣿⡇⢕⢕⢕⢕⠀⠀⠀⠀⠀⠀⠀⠀⠀⠀⠀⠀⢕⢕⢕⢕⢕⢕⢐⠸⠇⠕⠕⠕⢕⢕⢕⢕⢕⢕⢕⢕⢕⠕⢕⢕⢕⢕⣵⡇⠀⠐⢕⣿⣿⣿⣿⣿⢇⠀⢿⡕⣿⣿⣿⣿⣿⣿⣿⣿⣿⣿⣇⢕⢕⢕⢸⢹⡻⢧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⢱⢿⢿⢿⢿⢿⢿⢿⢿⢿⢿⢿⢟⢟⢟⢟⢗⢗⢕⢄⢜⢟⣫⣽⣷⣿⣿⡿⢇⡕⢸⣿⡭⠾⢕⢕⢕⢕⢕⢕⢕⠕⠀⠀⠀⠀⠀⠀⠀⠀⠀⠀⠀⠕⢕⢕⢕⢕⣿⣿⣿⣿⣿⣿⣿⣿⣿⣿⣿⣿⣿⡟⢕⢕⢕⢕⢕⠁⠀⠀⠀⠀⠀⠀⠀⠀⠀⠀⠀⠕⢕⢕⢕⢕⠑⢀⢄⢄⢄⢄⢄⠀⠑⢕⢕⢕⢕⢕⢕⣅⡕⢕⢕⠕⠘⠁⠀⠀⢀⢀⢀⢈⠙⢟⢏⠀⠀⠈⢇⢟⢟⢟⢟⢟⢟⢟⢟⢟⢟⢳⢕⢕⢕⢜⢺⡇⢕⢘⡝⣿⣿⣿⣿⣿⣿⣿⣿⣷⣯⣟⣿⢿⣿⣿⡕⢕⣕⣕⡕⢻⣿⣿⣿⣿⣿⣿⣿⣿⣿⣿⣿⣿⣿⣿⣿⠀</a:t>
            </a:r>
            <a:br/>
            <a:r>
              <a:t>⢕⢕⢕⢕⢕⢕⢕⢕⢕⢕⢕⢕⢕⢕⢕⢕⠕⢕⢸⣿⣿⢕⢕⢕⢕⢑⢕⢕⢕⢕⢕⢕⢕⢕⢕⢕⢕⢕⢕⠀⠀⠀⠀⠀⠀⠀⢕⢕⢕⢕⢕⢕⢕⢕⢕⢕⢕⢕⢕⢕⢕⢕⢕⢕⢕⢕⢕⢕⢕⢕⢕⢕⢕⢕⣵⣿⣿⣿⣿⣿⣿⣿⣷⡇⢇⣼⣿⠇⢕⢕⢕⢕⢕⢕⢕⢕⠐⠀⠀⠀⠀⠀⠀⠀⠀⠀⠀⠀⠔⢕⢕⢕⢕⣿⣿⣿⣿⣿⣿⣿⣿⣿⣿⣿⣿⣿⢕⢕⢕⢕⢕⢕⠀⠀⠀⠀⠀⠀⠀⠀⠀⠀⠀⠀⠐⠕⠑⠁⠑⠀⠕⢕⢕⢕⢕⠕⠀⠀⠀⠁⠑⠁⠈⠁⠀⠀⠀⠀⠀⠀⠀⠀⠀⠑⠕⢕⢕⢕⢄⢁⠀⠀⠀⢕⢕⢕⢕⢕⢕⢕⢕⢕⢕⢕⢸⢕⢕⢕⢕⢸⡧⡄⣸⡇⣿⣿⣿⡝⢟⠻⢿⣿⣿⣿⣿⣿⣿⣶⣽⣇⢕⣿⣿⢇⢸⣿⣿⣿⣿⣿⣿⣿⣿⣿⣿⣿⣿⣿⣿⣿⠀</a:t>
            </a:r>
            <a:br/>
            <a:r>
              <a:t>⢕⢕⢕⢕⢕⢕⢕⢕⢕⢕⢕⢕⢕⢕⢕⢕⢕⢕⢸⣿⡿⢕⢕⢕⢕⢕⠕⢕⢕⢕⢕⢕⢕⢕⢕⢕⢕⢕⢕⠀⠀⠀⠀⠀⠀⠀⢕⢕⢕⢕⢕⢕⢕⢕⢕⢕⢕⢕⢕⢕⢕⢕⢕⢕⢕⢕⢕⢕⢕⢕⢕⢕⣵⣿⣿⣿⣿⣿⣿⣿⣿⣿⣿⢣⢕⣿⡿⢕⢕⢕⢕⢕⢕⢕⢕⢕⠀⠀⠀⠀⠀⠀⠀⠀⠀⠀⠀⠀⠀⢕⢕⢕⢅⣻⣿⣿⣿⣿⣿⣿⣿⣿⣿⣿⡟⢟⢕⢕⢕⢕⢕⢕⠀⠀⠀⠀⠀⠀⠀⠀⠀⠀⠀⠀⠀⠀⢄⢔⢄⢀⠀⠀⠀⠀⠀⠀⠀⠀⠀⠀⠀⠀⠀⠀⠀⠀⠀⠀⠀⠀⠀⠀⠀⠀⠀⢀⢕⢕⢕⠕⠀⠀⠀⠕⢕⢕⢕⢕⢕⢕⢕⢕⢕⢕⢸⢕⢕⢕⢕⢸⣿⣷⣺⣷⣿⣿⣿⣇⡕⠀⢕⢜⢝⢻⢿⣿⣿⣿⣿⣿⢕⣿⣿⢕⣜⡿⣿⣿⣿⣿⣿⣿⣿⣿⣿⣿⣿⣿⣿⣿⠀</a:t>
            </a:r>
            <a:br/>
            <a:r>
              <a:t>⢕⢕⢕⢕⢕⢕⢕⢕⢕⢕⢕⢕⢕⢕⢕⢕⢕⢕⢘⣿⡇⢕⢕⢕⢕⢕⢕⢕⢕⢕⢕⢕⢕⢕⢕⢕⢕⢕⢕⢀⢄⢄⢄⢄⢔⢕⢕⢕⢕⢕⢕⢕⢕⢕⢕⢕⢕⢕⢕⢕⢕⢕⢕⢕⢕⢕⢕⢕⢕⢕⢕⣾⣿⣿⣿⣿⣿⣿⣿⣿⣿⣿⡿⡜⢕⣿⡇⢕⢕⢕⢕⢕⢕⢕⢕⢕⠀⠀⠀⠀⠀⠀⠀⠀⠀⠀⠀⠀⠀⠁⣕⣕⣈⣿⣿⣿⣿⣿⣿⣿⣿⣿⣿⡿⡇⣻⢕⣕⣕⣕⣕⠑⠀⠀⠀⠀⠀⠀⠀⠀⠀⠀⠀⠀⠀⠀⢕⢕⢕⢕⠑⠁⠀⠀⠀⠀⠀⠀⠀⠀⠀⠀⠀⠀⠀⠀⠀⠀⠀⠀⠀⠀⠀⠀⠀⠁⠑⠁⠀⢀⢀⠀⠀⠀⠀⠁⠑⢕⢕⢕⢕⢕⢕⢕⢸⢕⢕⢕⢕⢸⣿⣿⡟⢟⣿⣿⣿⣿⡇⢄⢕⢕⢕⢕⢕⢕⢝⢟⢿⢏⢕⣿⣿⢕⢿⣿⣷⣾⣽⣟⡿⣿⣿⣿⣿⣿⣿⣿⣿⣿⠀</a:t>
            </a:r>
            <a:br/>
            <a:r>
              <a:t>⢕⢕⢕⢕⢕⢕⢕⢕⢕⢕⢕⢕⢕⢕⢕⢕⢕⢕⢕⣝⣕⢕⢕⢕⠕⠕⠑⠐⢕⢕⢕⢕⢕⢕⢕⢕⢕⢕⢕⢕⢕⢕⢕⢕⠑⠁⢕⢕⢕⢕⢕⢕⢕⢕⢕⢕⢕⢕⢕⢕⢕⢕⢕⢕⢕⢕⢕⢕⢕⢕⣾⣿⣿⣿⣿⣿⣿⣿⣿⣿⣿⡿⢇⢑⢸⣿⢇⢕⢕⢁⢕⢕⢕⢕⢕⠁⠀⠀⠀⠀⠀⠀⠀⠀⠀⠀⠀⠀⠀⠀⢻⣿⣿⣿⣿⣿⣿⣿⣿⣿⣿⣿⣿⣿⣾⣿⣿⣿⣿⣿⢝⠀⠀⠀⠀⠀⠀⠀⠀⠀⠀⠀⠀⠀⠀⠀⠁⠕⠕⠁⠀⠀⠀⠀⠀⠀⠀⠀⠀⠀⠀⠀⠀⠀⠀⠀⠀⠀⠀⠀⠀⠀⠀⠀⠀⠀⠀⠀⠁⠁⠑⠀⠀⠑⠁⠀⠀⠀⠑⠕⢕⢕⢕⢕⢸⢕⢕⢕⢕⢜⢻⢿⢇⢕⣿⣿⡿⢿⢇⢕⢸⣿⣿⡕⢕⢕⢕⢕⢄⢕⢕⣷⣵⢕⢕⢜⢝⢻⣿⣿⣿⣷⣮⣽⣻⡿⣿⣿⣿⣿⠀</a:t>
            </a:r>
            <a:br/>
            <a:r>
              <a:t>⢕⢕⢕⢕⢕⢕⢕⢕⢕⢕⢕⢕⢕⢔⢕⢕⢕⢕⢸⢿⢿⢕⢕⢕⠀⠀⠀⠀⠑⢕⢕⢕⢕⢕⢕⢕⢕⢕⢕⢕⠕⠑⢁⣄⣴⣴⣶⣶⣶⣶⣶⣦⣵⣕⢕⢕⢕⢕⢕⢕⢕⢕⢕⢕⢕⢕⢕⢕⢕⣾⣿⣿⣿⣿⣿⣿⣿⣿⣿⣿⣿⡟⢜⢕⢸⢏⢕⢕⢕⢕⢕⢕⢕⢕⢕⠀⠀⠀⠀⠀⠀⠀⠀⠀⠀⠀⠀⠀⠀⠀⠁⢛⣿⣿⣿⣿⣿⣿⣿⣿⣿⣿⣿⣿⣿⣿⣿⣿⡟⢕⠀⠀⠀⠀⠀⠀⠀⠀⠀⠀⠀⠀⠀⠀⠀⠀⠀⠀⠀⠀⠀⠀⠀⠀⠀⠀⠀⠀⠀⠀⠀⠀⠀⠀⠀⠀⠀⠀⠀⠀⠀⠀⠀⠀⠀⠀⠀⠀⠀⠀⠀⠀⠀⠀⠀⠀⠀⠀⠀⠀⠀⠁⠕⠕⢸⢕⢕⢕⢕⢕⢕⢕⢕⢕⣿⣿⡇⢕⢕⢕⢸⣿⣿⣿⢕⢕⢕⢕⢕⢕⢕⢝⢝⢕⢕⢕⢕⢕⢕⢝⢻⣿⣿⣿⣿⣿⣿⣿⣿⣿⠀</a:t>
            </a:r>
            <a:br/>
            <a:r>
              <a:t>⢕⢕⢕⢕⢕⢕⢕⢕⢕⢕⢕⢕⢕⢕⢕⠕⢕⠕⠑⠕⢕⢕⢕⢕⠀⠀⠀⠀⠀⠑⢕⢕⢕⢕⢕⢕⢕⢕⢕⣡⣴⣶⣿⣿⣿⣿⣿⢿⢿⢟⢟⢝⢝⢝⢟⢕⢕⢕⢕⢕⢕⢕⢕⢕⢕⢕⢕⢕⣸⣿⣿⣿⣿⣿⣿⣿⣿⣿⣿⣿⡿⢕⢕⢱⢇⢕⢕⢕⢄⢔⢕⢕⢕⢕⠀⠀⠀⠀⠀⠀⠀⠀⠀⠀⠀⠀⠀⠀⠀⠀⠀⠑⢕⢩⣿⣿⣿⣿⣿⣿⣿⣿⣿⣿⣿⣿⣿⣿⢕⠕⠀⠀⠀⠀⠀⠀⠀⠀⠀⠀⠀⠀⠀⠀⠀⠀⠀⠀⠀⠀⠀⠀⠀⠀⠀⠀⠀⠀⠀⠀⠀⠀⠀⠀⠀⠀⠀⠀⠀⠀⠀⠀⠀⠀⠀⠀⠀⠀⠀⠀⠀⠀⠀⠀⠀⠀⠀⠀⠀⠀⠀⠀⠀⠐⠰⣧⣕⡕⢕⢕⢕⢕⢕⢕⢕⢕⢕⢕⢕⢕⢸⣿⣿⣿⢕⢕⢕⠁⠁⠁⠑⢕⢕⢕⢕⢱⢕⢕⢕⢕⢕⢸⣿⣿⣿⣿⣿⣿⣿⣿⠀</a:t>
            </a:r>
            <a:br/>
            <a:r>
              <a:t>⢕⢕⢕⢕⢕⢕⢕⢕⢕⢕⢕⢕⢕⢕⢕⢕⢄⠀⠀⠀⠑⠑⠁⠀⠀⠀⠀⠀⠀⠀⠑⢕⢕⢕⢑⣡⣴⣾⣿⣿⣿⡿⢿⢏⢝⢕⢕⢕⢕⢕⢕⢕⢕⢕⢕⢕⢕⢕⢕⢕⢕⢕⢕⢕⢕⢕⢕⢱⣿⣿⣿⣿⣿⣿⣿⣿⣿⣿⣿⣿⢇⢱⡕⢢⢕⢕⢕⢕⢕⢕⢕⢕⢕⢕⠀⠀⠀⠀⠀⠀⠀⠀⠀⠀⠀⠀⠀⠀⠀⠀⠀⠀⢕⢵⣿⣿⣿⣿⣿⣿⣿⣿⣿⣿⣿⣿⣿⢇⢕⠀⠀⠀⠀⠀⠀⠀⠀⠀⠀⠀⠀⠀⠀⠀⠀⠀⠀⠀⠀⠀⠀⠀⠀⠀⠀⠀⠀⠀⠀⠀⠀⠀⠀⠀⠀⠀⠀⠀⠀⠀⠀⠀⠀⠀⠀⠀⠀⠀⠀⠀⠀⠀⠀⠀⠀⠀⠀⠀⠀⠀⠀⠀⠀⠀⠀⠈⢻⣿⣷⣵⣕⢕⢕⢕⢕⢕⢕⢕⢕⢕⢸⣿⣿⣿⢕⢕⠁⠀⠀⠀⢀⢕⢕⢕⢕⢕⢕⢕⢕⢕⢕⢕⢕⢝⢟⢻⣿⣿⣿⣿⠀</a:t>
            </a:r>
            <a:br/>
            <a:r>
              <a:t>⢕⢕⢕⢕⢕⢕⢕⢕⢕⢕⢕⢕⢕⢕⢕⢕⢕⢄⠀⠀⠀⠀⠀⢄⢕⢔⢔⠐⠀⠀⠀⢑⣱⣾⣿⣿⣿⡿⢿⢏⢕⢕⢕⢕⢕⢕⠕⠑⠑⠑⠕⠕⢕⢕⢕⢕⢕⢕⢕⢅⠁⠁⠑⠑⠑⠑⢕⣿⣿⣿⣿⣿⣿⣿⣿⣿⣿⣿⣿⡿⢕⢸⢧⡝⢕⢕⢕⢕⢕⢕⢕⢕⢕⢕⠀⠀⠀⠀⠀⠀⠀⠀⠀⠀⠀⠀⠀⠀⠀⠀⠀⠀⠀⢜⢿⣿⣿⣿⣿⣿⣿⣿⣿⣿⣿⢿⠑⠁⠀⠀⠀⠀⠀⠀⠀⠀⠀⠀⠀⠀⠀⠀⠀⠀⠀⠀⠀⠀⠀⠀⠀⠀⠀⠀⠀⠀⠀⠀⠀⠀⠀⠀⠀⠀⠀⠀⠀⠀⠀⠀⠀⠀⠀⠀⠀⠀⠀⠀⠀⠀⠀⠀⠀⠀⠀⠀⠀⠀⠀⠀⠀⠀⠀⠀⠀⠀⠀⠙⢿⣿⣿⣷⣧⣕⡕⢕⢕⢕⢕⢕⢸⣿⣿⣿⢕⠁⠀⠀⠀⠀⠕⢕⢕⡕⢕⠑⠀⠀⢁⢕⢕⢕⢕⢕⢕⢕⢕⢕⢕⢕⠀</a:t>
            </a:r>
            <a:br/>
            <a:r>
              <a:t>⠑⠑⠑⠑⠑⠑⠑⠑⠑⠑⠑⠑⠑⠑⠑⠑⠑⠑⠀⠀⠀⠀⠀⠑⠑⠑⠁⠀⠀⠀⠐⠛⠛⠛⠛⠛⠙⠑⠑⠑⠑⠑⠑⠑⠑⠑⠑⠀⠀⠀⠀⠀⠀⠀⠁⠑⠑⠑⠁⠀⠀⠀⠀⠀⠀⠀⠘⠛⠛⠛⠛⠛⠛⠛⠛⠛⠛⠛⠛⠃⠑⠉⠛⠃⠑⠑⠑⠑⠑⠑⠑⠑⠑⠁⠀⠀⠀⠀⠀⠀⠀⠀⠀⠀⠀⠀⠀⠀⠀⠀⠀⠀⠀⠁⠁⠙⠛⠛⠛⠛⠛⠛⠛⠛⠁⠀⠀⠀⠀⠀⠀⠀⠀⠀⠀⠀⠀⠀⠀⠀⠀⠀⠀⠀⠀⠀⠀⠀⠀⠀⠀⠀⠀⠀⠀⠀⠀⠀⠀⠀⠀⠀⠀⠀⠀⠀⠀⠀⠀⠀⠀⠀⠀⠀⠀⠀⠀⠀⠀⠀⠀⠀⠀⠀⠀⠀⠀⠀⠀⠀⠀⠀⠀⠀⠀⠀⠀⠀⠀⠘⠙⠛⠛⠛⠛⠓⠑⠑⠑⠑⠘⠛⠛⠛⠁⠀⠀⠀⠀⠀⠀⠁⠑⠑⠁⠀⠀⠀⠑⠑⠑⠑⠑⠑⠑⠑⠑⠑⠑⠑⠀</a:t>
            </a:r>
            <a:br/>
          </a:p>
        </p:txBody>
      </p:sp>
    </p:spTree>
  </p:cSld>
  <p:clrMapOvr>
    <a:masterClrMapping/>
  </p:clrMapOvr>
</p:sld>
</file>

<file path=ppt/slides/slide13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⠕⣸⣿⢇⢕⢜⣵⡾⢟⠕⣱⣶⣧⢕⢕⢕⢕⢕⢕⢕⢔⢝⢝⢝⢕⢕⢕⢕⢜⢻⣿⡔⠀⠀⠀⠀⠀⢕⢸⣿⣿⡕⣹⡇⠀⠀⠀⠀⠀⠀⠀⠀⢀⢕⢕⠀⠀⠀⠀⠀⠀⠀⠑⢙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⣿⣿⣿⣿⣿⣿⣿⣿⡿⢟⢕⢎⢼⢕⣿⡿⢕⢕⠸⢟⢕⣵⣿⣿⣿⢏⢕⢕⢕⢕⢕⢕⢕⢕⢕⢕⢕⢕⢕⢕⢕⢕⢕⢜⢻⣆⠀⠀⠀⠀⢕⢸⣿⣿⣧⢿⣯⢔⠀⠀⠀⠀⠀⠀⠀⢁⠑⠀⠀⠀⠀⠀⠀⠀⠀⠀⠀⠐⠌⢟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⢕⢗⡜⢸⣏⣾⣿⡇⢕⢕⢕⣵⣿⣿⣿⢟⢕⢕⢕⢕⢕⢕⢕⢕⢕⢕⢕⢕⢕⢕⢕⢕⢕⡕⢕⢕⢕⢝⢧⡀⠀⠀⢕⢜⣿⣿⣿⣾⣿⡣⠀⠀⠀⠀⠀⠄⠀⠀⠀⠕⢄⠀⠀⢀⠀⠀⠀⠀⠀⠀⠀⠁⠐⠌⢙⠻⢿⣿⣿⣿⣿⣿⣿⣿⣿⣿⣿⣿⣿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⣿⣿⣼⣿⣿⢟⣫⣞⢏⢝⢕⡇⣼⣯⣿⣿⢕⢕⢕⣿⣿⣿⡿⢕⢕⢕⢕⢕⢕⢕⢕⢕⢕⢕⢕⢕⢕⢕⢕⢕⢕⢕⣿⣇⢕⢱⣵⡜⢳⡄⠀⢕⢕⢹⣿⣿⣿⣿⡯⢕⠀⠀⠀⢀⢄⢄⠀⢀⢐⠀⠀⢀⢕⢕⢄⠀⠀⠀⠀⠀⠀⠀⠀⠁⠑⠔⢌⢻⣿⣿⣿⣿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⣿⣿⣿⣿⣿⢟⣱⢾⠇⢕⢕⡵⡸⢕⣿⣿⣿⣿⢕⢕⢕⣿⣿⡟⢕⢕⢕⢕⣼⣇⣱⣷⣶⣿⣿⣿⣧⣕⣕⣡⠇⢕⣱⣥⣿⣿⣇⠄⣿⣷⡌⢻⢔⢀⢕⢸⣿⣿⣿⣿⣿⡱⠀⠀⠁⠁⠄⠅⢕⢕⢕⢕⢕⢕⢕⢕⠕⠀⠀⢀⢄⢀⠀⠀⠀⠀⠀⠀⠀⠀⢿⣿⣿⣿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⣿⣿⣿⣿⢟⣵⢟⢕⢕⢕⣱⣿⡇⡇⢑⣿⣿⣿⡇⢕⢕⢕⣿⢏⣱⣧⣷⣷⣿⣿⣿⣿⣿⣿⣿⣿⣿⣿⣿⣿⣿⣿⣿⣿⣿⣿⣿⣿⡔⣟⣿⣿⣇⢕⢕⢕⢕⣽⣿⣿⣿⣿⡗⢕⠀⠀⠀⠀⠐⠀⠐⠕⢕⢕⢕⢕⠑⠀⠀⠕⠑⠑⠁⠀⠀⠀⠀⠀⠀⠀⣠⣾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⣿⣿⣿⣿⣿⣿⡿⣫⡞⢕⢕⢕⣱⣾⣿⢟⢸⢕⠸⢿⣿⣿⡇⢕⢕⢕⢏⣼⣿⣿⣿⣿⣿⣿⣿⣿⣿⣿⣿⣿⣿⣿⣿⣿⣿⣿⣿⣿⣿⣿⣿⣿⣇⢔⣹⣿⣿⡇⢕⢕⢌⣿⣿⣿⣿⣿⢇⢕⠀⠀⠀⠀⠀⠀⠀⠀⠀⢕⢕⢕⠀⠀⠀⠀⠀⠀⠀⠀⠀⠀⠀⠀⢴⣷⣿⣿⣿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⣿⣿⣿⣿⣿⣿⢏⣾⢟⢕⢕⢕⣼⣿⡿⣣⡟⡼⢕⢀⢸⣿⣿⡇⢕⢕⢕⣼⣿⣿⣟⣿⣿⣿⣿⣿⣿⣿⣿⣿⣿⣿⣿⣿⣿⣿⣿⣿⣿⣿⣿⣿⣿⣿⢕⢹⢹⣿⢕⢕⢕⢕⣿⣿⣿⣿⡇⠆⢕⢀⠀⠀⠀⠀⠀⠄⠄⢀⢀⠁⠑⠀⠀⠀⠀⠀⠀⠀⠀⠀⠀⠀⢀⢁⣿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⣿⣿⣿⣿⣿⡿⣣⣿⢏⢕⢕⢱⣿⣿⡟⣵⣿⡇⡏⢕⢔⢹⣿⣿⡇⢕⢕⢕⣿⣿⣿⣿⣿⣿⣿⣿⣿⣿⣿⣿⣿⣿⣿⣿⣿⣿⣿⣿⣿⣿⣿⣿⣿⣿⣿⢕⢕⢔⢿⢕⢕⢕⢄⣿⣿⣿⣿⡇⣦⢕⢕⠀⠀⠀⠀⢔⢔⢄⢁⠑⠕⢕⢔⢔⢄⢄⢄⢄⢄⢔⢔⠕⢑⢠⣾⣿⣿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⣽⣿⣿⣿⣿⣿⣿⣿⣿⣿⣿⣿⣿⣿⣿⣿⣿⣿⣿⣿⣿⣿⣿⣿⣿⣿⣿⣿⣿⣿⣿⣿⣿⣿⣿⣿⣿⣿⣿⣿⣿⣿⣿⣿⣿⣿⣿⣿⣿⣿⣿⡿⣱⣿⢏⢕⢕⣱⣿⣿⢏⣾⣿⡿⢇⡇⢕⡇⣼⣿⢿⢗⢕⢕⢕⢹⣿⣿⠟⣿⣿⣿⣿⣿⣿⣿⣿⣿⣿⣿⣿⣿⣿⣿⣿⣿⣿⣿⣿⣿⣿⣿⡕⢕⢕⢕⢕⢕⢕⠕⣿⣿⣿⣿⡇⢸⢕⢕⠀⠀⠀⠀⢕⠅⡕⢕⢕⢰⣴⣤⢄⢀⢁⢁⢀⢄⣄⡰⡕⣎⣵⣿⣿⣿⣿⣿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⣿⣿⣿⡿⣱⣿⡝⢕⢱⣾⣿⣿⢏⣾⣿⢟⢕⢕⡇⢕⢇⢝⠜⣱⣧⡕⢕⢕⢕⢹⡟⣸⣿⣿⣿⣿⣿⣿⣿⣿⣿⣿⣿⣿⣿⣿⣿⣿⣿⣿⣿⣿⣿⣿⣿⡇⢕⢕⢕⢕⢕⢕⢰⣿⣿⣿⣿⡇⢸⢇⢕⠀⠀⠀⠀⢕⢜⢥⡕⢕⢕⢜⢻⣧⢜⡗⠃⠒⠑⠁⠀⠁⢻⣿⣿⣿⣿⣿⣿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⣿⣿⣿⣿⡿⣱⣿⡟⢕⢱⣿⣿⣿⢣⣿⣿⢏⢕⢕⢕⡇⢕⠁⠁⣱⣿⣿⢇⢕⢕⢕⢕⢕⣿⣿⣿⣿⣿⣿⣿⣿⣿⣿⣿⣿⣿⣿⣿⣿⣿⣿⣿⣿⣿⣿⣿⣿⡇⢕⢕⢕⢕⢕⢕⠘⣿⣿⣿⣿⡇⢜⠕⠀⠀⠀⠀⠀⠀⠑⠘⠑⠁⠁⠁⠑⠕⢕⢹⣔⠀⠀⠀⠀⡐⢅⢻⠿⢿⣿⣿⣿⣿⣿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⣿⣿⣿⢱⣿⣱⢕⢕⣿⣿⡿⢣⣿⣿⢏⢕⢕⢕⢕⡟⢁⢀⢱⣿⣿⣿⢕⢕⢕⢕⢕⣼⣿⣿⣿⣿⣿⣿⣿⣿⣿⣿⣿⣿⣿⣿⣿⣿⣿⣿⣿⣿⣿⣿⣿⣿⡇⢕⢕⢕⢕⢕⢕⢼⣿⣿⢿⠟⠑⠀⠀⠀⠀⠀⠀⠀⠀⠀⠀⠀⠀⠀⠀⠀⠀⠀⠁⠣⢧⢀⣄⢺⢇⠕⠑⢅⢔⢌⠙⢿⣿⣿⣿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⣿⣿⣿⣿⣿⣿⣿⣿⢇⣿⣏⢇⢕⣾⣿⣿⢣⣿⡿⢕⢕⢕⢕⢕⢕⢕⣵⣵⣿⣿⣿⣿⣶⢕⢕⢕⢱⣿⣿⣿⣿⣿⣿⣿⣿⣿⣿⣿⣿⣿⣿⣿⣿⣿⣿⣿⣿⣿⣿⣿⣿⣿⡇⢕⠀⢕⠁⠑⠑⠙⠉⠁⠀⠀⠀⠀⠀⢀⢕⢔⢄⢀⠀⠀⠀⠀⠀⠀⠀⠀⠀⠀⠀⠀⠐⠑⠜⠕⢑⠁⢄⢕⢕⢕⢕⠘⣿⣿⣿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⣽⣽⣽⣽⣽⣽⣽⣽⣽⣽⣽⣽⡝⣾⣿⡜⢱⣾⣿⣿⢣⣿⣟⢇⢕⢕⢕⢕⢕⢕⢸⣿⢿⣿⣿⣿⣿⣷⢕⢕⢕⢸⣿⣿⣿⣿⣿⣿⣿⣿⣿⣿⣿⣿⣿⣿⣿⣿⣿⣿⣿⣿⣿⣿⡇⣿⣿⡇⢕⢔⠁⠀⠀⠀⠀⠀⠀⠀⠀⠀⠀⠀⢕⢕⢕⢕⢕⢕⢕⢔⡄⣄⢀⠀⠀⠀⠀⠀⠀⠕⢄⢁⢑⢀⢔⢔⢅⠐⠄⠀⣰⣷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⢿⢿⢿⢿⢿⢿⢿⢿⢿⢿⠿⢟⢱⣿⣯⢕⣾⣿⣿⢏⣾⣿⢵⢕⢕⢕⢕⢕⢕⢕⢕⠑⡼⢿⢿⣿⣿⣿⢕⢕⢕⣿⣿⣿⣿⣿⣿⣿⣿⣿⣿⣿⣿⣿⣿⣿⣿⣿⣿⣿⣿⣿⣿⣿⡇⢸⣿⡇⢕⢕⠀⠀⠀⠀⠀⠀⠀⠀⠀⠀⠀⢄⢕⢕⢕⢕⢕⢱⣷⣿⣧⢻⣿⣦⢄⢀⠀⠀⠀⠀⠀⠑⠕⠕⠕⠑⠁⠄⠖⠟⠟⠟⠟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⠀⠀⠀⠀⠀⢀⢄⢔⢠⢔⢔⢇⢕⣿⣿⡝⣼⣿⣿⡟⣼⣿⢏⢕⢕⢕⢕⢕⢕⢸⡕⢕⢕⢿⢕⢕⢜⢟⢟⢕⢕⢸⣿⣿⣿⢸⣿⣿⣿⣿⣿⣿⣿⣿⣿⣿⣿⣿⣿⣿⣿⣿⣿⣿⣿⡇⢜⡟⡇⢕⢕⠀⠀⠀⠀⠀⠀⠀⠀⠀⠀⢄⢕⢕⢕⢕⡕⢕⢸⣿⣿⣿⢸⣿⣿⡕⢕⢔⢄⠀⠀⠀⠀⠀⢀⢀⢔⢔⢄⢀⠀⠀⢀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⣥⣇⢔⠀⢱⡧⣱⡞⢕⢕⣥⣕⠕⢕⢸⣿⡇⢱⣿⣿⣿⢱⣿⡿⢕⢕⢕⢕⢕⢕⢕⣸⡇⢕⢸⣎⠇⢕⢕⢕⢕⢕⢕⢸⣿⣿⡇⢸⣿⣿⣿⣿⣿⣿⣿⣿⣿⣿⣿⣿⣿⣿⣿⣿⣿⣿⣿⢇⢕⢕⡇⢕⢕⢕⢄⠀⠀⠀⠀⠀⠀⠀⢄⢕⢕⢕⢕⢕⢳⢕⢕⢿⣿⣿⡎⣿⣿⣧⢕⢕⢌⢕⣴⢔⢔⢅⢔⣵⣇⢕⢘⣧⡕⠀⢱⣷⣷⣿⣿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⣿⣿⢕⠀⢸⢱⣿⢕⢕⢜⢝⢝⢕⢕⢸⣿⢇⣼⣿⣿⡇⣿⣿⡇⢕⢕⢕⢕⢕⢕⢕⣿⢕⢕⢸⣿⣿⣷⣵⣕⣕⢕⢕⣺⣿⣿⢕⣼⣿⣿⣿⣿⣿⣿⣿⣿⣿⣿⣿⣿⣿⣿⣿⣿⣿⣿⣿⡇⢕⢕⢕⢕⢕⢕⢕⢱⣦⣤⣤⣤⣴⢇⢕⢕⢕⢕⢕⣕⢸⡇⢕⢸⣿⣿⡇⣿⣿⣿⢕⢕⢕⡕⣿⣏⢕⢕⢔⢕⢕⢕⢕⢻⢇⠀⢸⣿⣿⣿⣿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⣿⣿⣿⢕⠀⠜⡕⢕⢕⢕⢕⢕⢕⢕⢕⣿⣿⢱⣿⣿⣿⢸⣿⣿⣧⢕⢕⢕⣕⢕⢕⢕⡟⢕⢕⣸⣿⣿⣿⣿⣿⣿⡗⢕⢹⣿⡟⢕⣿⣿⣿⣿⣿⣿⣿⣿⣿⣿⣿⣿⣿⣿⣿⣿⣿⣿⣿⣿⡇⢕⢕⢕⢕⢕⢕⣾⣿⣿⣿⣿⣿⣿⣷⡇⢕⢕⢕⢕⣿⣾⣷⢕⢜⣿⣿⡇⣿⣿⣿⡕⢕⢱⡇⣿⣿⡇⢕⢕⢕⢕⢕⢕⢕⢕⡇⢸⣿⣿⣿⣿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⣿⣿⣿⢕⢀⢼⡇⢕⢕⢕⢕⡕⢕⢕⢕⣿⡿⢸⣿⣿⡇⣿⣿⣿⣿⢕⢕⣱⣿⢕⢕⢕⡇⢕⢕⣿⣿⣿⣿⣿⣿⣿⡇⢕⢨⣿⢇⢕⣿⣿⣿⡟⢜⣿⣿⣿⣿⣿⣿⣿⣿⣿⣿⣿⣿⣿⣿⣿⡇⢕⢕⢕⢕⢕⢕⣿⣿⣿⣿⣿⣿⣿⣿⣿⢕⢕⢕⢕⢿⣿⣿⡇⢕⣿⣿⢕⣿⣿⣿⡇⢕⢰⢇⣿⣿⡇⢕⢕⢕⢕⢕⢕⢕⢵⣿⢜⣿⣿⣿⣿⣿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⣿⣿⣿⣿⢕⢱⢹⣿⡕⢕⢕⢕⢕⢕⢕⢕⣿⡇⣿⣿⣿⢣⣿⣿⣿⣿⣧⣼⣿⣿⢕⢕⢕⢕⢕⢕⣿⣿⣿⣿⣿⣿⣿⢇⢕⢱⣿⢕⢕⢸⣿⣿⡇⢕⣿⣿⢹⣿⣿⣿⣿⣿⣿⣿⣿⣿⣿⣿⣿⢕⢕⢕⢕⢕⢕⢕⣿⣿⣿⣿⣿⣿⣿⣿⣿⡇⢕⢕⢕⣿⣿⣿⣷⢕⢿⣿⢕⣿⣿⣿⣿⣷⣿⢕⢸⣿⡇⢕⠕⢕⢕⢕⢕⢕⢸⡗⢸⢸⣿⣿⣿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⠰⣿⣿⣿⣿⣿⣿⣿⣿⣿⣿⣿⣿⣿⣿⣿⣿⣿⣿⣿⣿⣿⣿⣿⣿⣿⣿⣿⣿⣿⣿⣿⣿⣿⣿⢕⢳⣕⢝⣯⡕⢕⢕⣱⡴⢕⢸⢜⢱⣿⣿⣿⢸⣿⣿⣿⣿⣿⣿⣿⣿⢕⢕⢕⢕⢕⢕⢿⢿⢿⢿⢿⢿⢿⢕⢕⠱⡟⢕⢕⢸⣿⣿⣧⢕⢹⣿⢔⣿⣿⣿⣿⣿⣷⠹⣿⣿⡟⣿⣿⢕⢕⠀⢕⢕⢅⢸⡿⢿⢿⢟⢟⢟⢟⢟⢟⢷⢕⢕⢕⣿⣿⣿⣿⡇⢸⣿⢕⣿⣿⣿⣿⣿⣿⢕⢸⣿⣷⢕⢳⣧⣕⢕⢱⣿⢜⣱⠿⢜⣿⣿⣿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⣿⣿⣿⣿⢕⢱⢱⢕⢜⢝⣱⡾⢏⢕⢕⢅⢇⢸⣿⣿⡇⣿⣿⣿⣿⣿⣿⡟⢿⣿⢕⢕⢕⢕⢕⢕⣳⣷⣷⣷⣷⣷⣷⡕⢕⢕⡇⢕⢕⢜⣿⣿⣿⢕⢘⣿⡇⠹⣿⣿⣿⣿⣿⢕⢻⢿⢇⢿⢕⢕⢕⢔⢕⢕⢑⢕⣽⣵⣷⣷⣷⣾⣿⣿⣿⣿⢕⢕⢕⢕⣿⣿⣿⣷⢜⣿⢕⣿⣿⣿⣿⣿⣿⢕⠕⣿⣿⢕⢕⢜⢝⣷⡜⢕⢕⢏⢜⢕⢸⣿⣿⣿⣿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⣿⣿⢕⢕⢕⢕⠕⣱⡏⢕⢕⢕⢕⢡⡕⣾⣿⣿⢇⣿⣿⣿⣿⣿⣿⢕⢰⣿⢕⢕⢕⢕⢕⢕⣿⣿⣿⣿⣿⣿⣿⡇⢕⢕⢇⣑⢕⢕⢞⡯⣿⡇⢕⢹⣷⢕⢿⣿⣿⣿⣿⡕⢕⢌⢕⢕⢕⢕⢕⢕⢕⢕⠑⣾⣿⣿⣿⣿⣿⣿⣿⣿⣿⡇⢕⢕⢕⢕⣿⣿⣿⣿⢕⣿⢕⣿⡏⣿⣿⣿⡏⢕⢕⣿⣿⢕⢕⢕⢕⢜⣿⡕⢕⢕⢕⢸⢕⢕⢕⢸⣿⣿⣿⣿⣿⣿⣿⣿⣿⣿⣿⣿⣿⣿⣿⣿⣿⣿⣿⣿⣿⣿⣿⣿⣿⢕⢕⢕⢕⠁⠀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⣿⢜⢇⢕⢕⣕⡻⢇⢕⣱⣷⣿⣿⡕⣿⣿⡏⢕⣿⣿⣿⣿⣿⣿⢕⢸⡇⢕⢸⣇⢕⢕⢕⣿⣿⣿⣿⣿⣿⣿⣷⢕⢕⢕⣿⣿⡱⡜⢎⠎⢵⢕⢜⢿⡇⢘⣿⣿⣿⣿⣧⢕⢕⢕⢕⢕⢕⢕⣼⢕⢕⢰⣿⣿⣿⣿⣿⣿⣿⣿⣿⣿⢕⢕⢕⢕⢕⣿⣿⣿⣿⢕⢻⢕⣿⢕⣿⣿⣿⡇⢕⢱⣿⡏⢿⢿⢧⢕⢕⢟⣵⢕⢕⢱⢕⢕⢕⢕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⠘⢇⢕⢝⢿⣷⣧⣕⣕⢕⢜⡕⣿⣿⢕⢕⣿⣿⣿⣿⣿⡏⢕⢔⢇⢕⣿⣿⡕⢕⢕⢹⣟⣟⣟⣿⣝⣟⣛⡃⡔⢕⣿⣿⣿⣿⡕⢕⢕⢕⢕⢜⢿⡕⢿⣿⣿⣿⣿⣕⢕⢕⢕⢕⢕⢱⡟⢕⢑⣼⡿⠟⢟⣛⣫⣹⣽⣽⣽⡟⣕⡇⢕⢕⡕⣿⡟⢿⣿⡇⢔⢕⡿⢔⣿⣿⣿⡇⢕⢱⣿⡇⣕⣱⣵⣷⣾⡿⢏⢕⢕⢣⢕⢕⢕⢕⢸⣿⣿⣿⣿⣿⣿⣿⣿⣿⣿⣿⣿⣿⣿⣿⣿⣿⣿⣿⣿⣿⣿⣿⣿⣿⢕⢕⢕⢕⠀⠀⢸⣿⣿⢇⢕⢕⢕⢕⣷⡇⢕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⢱⡕⢜⡇⢜⢍⢟⢻⢿⢇⢸⣿⢇⢕⢕⣿⣿⣿⣿⣿⢕⢕⢕⢕⢱⣿⣽⣧⢕⢜⣮⣿⣿⣿⣿⣯⣎⡝⢜⢐⢕⢔⢌⢟⢿⣷⡕⢕⢕⢕⢑⢍⣧⢝⢿⣿⣿⣿⣿⡕⢕⢑⢕⢕⢸⡇⢕⢌⢅⢔⢎⢕⢕⡹⡵⡷⢿⢿⣾⣿⡇⢕⣱⣷⡜⣇⡎⢻⢇⢕⢕⢕⢕⢜⢻⣿⢕⢕⢸⣿⡇⢟⢟⢝⢝⢕⢕⢇⠕⠁⢸⢕⢕⢕⢕⢸⣿⣿⣿⣿⡿⢟⢟⢟⢟⢟⢟⢻⢿⣿⣿⣿⣿⣿⣿⢿⢟⢟⢟⢟⢿⢕⢕⢕⢕⢔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⢸⣿⣧⡱⡕⢕⢕⢵⡕⢕⢸⡿⢱⢕⢕⣿⣿⣿⣿⡿⢕⢕⢕⢕⢸⠟⠟⠋⠉⠱⢁⠀⠀⠀⠀⠀⠀⠀⠀⠑⠕⢕⢕⢣⡱⣽⣿⣧⡕⢕⢕⢔⢟⡇⢕⢜⢿⣿⣽⣷⡕⢸⢕⢕⣿⡇⡕⢕⢕⠕⠑⠈⠀⠀⠀⠀⠀⠀⠀⠀⢀⠑⠉⠙⠓⠜⢕⢕⢕⢕⢕⢕⢕⢕⠘⣿⢕⢕⣸⣿⡇⢕⣥⢇⢕⢕⢜⣴⢕⠀⢸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⢸⣿⣿⣷⣕⢕⢕⢜⢕⢕⢸⡇⣿⢕⢕⢹⣿⣿⣿⡇⢕⢕⢕⢕⢔⠐⠀⠀⢀⢄⢔⢔⢕⠑⠀⠀⠀⠁⠀⠀⠀⠀⠑⢕⢸⣿⣿⣿⣿⣿⣷⣷⣧⣕⡕⢱⣕⣝⢻⢫⣿⡜⢕⣸⣿⡟⢕⠕⠁⢀⠄⠐⠁⠁⠀⠀⠀⠑⠕⢕⢔⢄⢀⠀⠁⠑⢕⢕⢕⢕⢕⢕⢕⢕⣱⡟⢕⢕⣿⣿⡇⢕⡕⢕⢕⢊⢔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⣿⣿⣿⣷⠁⠑⠕⢕⢸⡇⣿⢕⢕⢔⣿⢜⢿⡇⢕⢕⢕⢕⠀⢀⢔⢕⢕⢕⢕⠑⠀⠀⠀⠀⠀⠀⠀⠀⠀⠁⢔⡐⢕⢸⣿⣿⣿⣿⣿⣿⣿⣿⣿⣿⣿⣿⣿⣿⣿⣿⣾⣿⡿⢕⢕⡄⢕⠑⠀⠀⠀⠀⠀⠀⠀⠀⠀⠁⢕⢕⢕⢕⢔⠀⠀⠑⢕⢕⢕⢕⢕⢕⣸⡇⢕⢕⣿⣿⡇⢕⠑⠁⠀⢕⢕⢸⢕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⣿⣿⣿⣿⡏⠀⠀⠁⢕⢕⡇⡿⢕⢕⢕⢹⢕⢜⢇⢕⢕⢕⢄⠀⠁⣱⣵⣷⣾⡿⢴⣾⢷⠂⠀⠀⠀⠀⠀⠀⠀⠀⢹⣎⢻⣿⣿⣿⣿⣿⣿⣿⣿⣿⣿⣿⣿⣿⣿⣿⣿⣿⣿⣧⢎⣼⣇⢵⣿⢿⠆⠀⠀⠀⠀⠀⠀⠀⠀⢸⣷⣷⣧⡕⢀⢄⢕⢕⢕⢕⣾⢕⢕⡏⡇⢕⢸⣿⣿⢇⢕⠀⠀⠀⢕⢕⢸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⣿⣿⣿⡿⠁⠀⠀⠀⢕⢵⢇⡇⢕⢕⢕⢕⢕⢕⢕⢕⢕⢕⢕⢕⢔⢹⣿⣿⣿⣧⠀⠀⠀⠀⠀⠀⢀⠀⠀⠀⠀⠀⣿⣿⣿⣿⣿⣿⣿⣿⣿⣿⣿⣿⣿⣿⣿⣿⣿⣿⣿⣿⣿⣿⣿⣿⣿⠀⠀⠀⠀⠀⢀⠀⠀⠀⠀⠀⠀⣸⣿⣿⡿⣱⣷⡿⢕⢕⢕⣼⣿⢕⣼⡇⡇⢕⢹⣿⣿⢕⠑⠀⠀⠀⠁⢕⢸⢕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⠀⢸⣿⣿⡟⠁⠀⠀⠀⠀⠀⢻⣧⢇⢕⢕⢕⢕⢕⢕⣕⢕⢕⢕⢕⢕⢱⣷⣿⣿⣿⣿⡆⠀⢄⢄⠀⠀⠕⠀⠀⢄⢰⣄⣿⣿⣿⣿⣿⣿⣿⣿⣿⣿⣿⣿⣿⣿⣿⣿⣿⣿⣿⣿⣿⣿⣿⣿⣿⡆⠄⢔⢀⠀⠑⠀⠀⢀⢀⡀⢠⣿⣿⣿⣿⣿⣿⢇⢕⢕⣸⣿⢇⢱⢼⢕⢸⢕⢈⣿⣿⡇⠀⠀⠀⠀⠀⢡⢑⢕⠀⢸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⠀⢸⣿⢟⡕⠀⠀⠀⠀⠀⠀⣟⣿⡇⢕⢕⢕⢕⢕⢕⢜⢿⣧⢕⢕⢕⢸⣿⣿⣿⣿⣿⣿⣦⡓⠑⢕⢕⢔⢕⢕⠀⣠⣼⣿⣿⣿⣿⣿⣿⣿⣿⣿⣿⣿⣿⣿⣿⣿⣿⣿⣿⣿⣿⣿⣿⣿⣿⣿⣿⣔⡊⠑⢕⢕⢕⢕⠀⢁⣵⣿⣿⣿⣿⣿⣿⢏⢕⢕⣵⣿⢇⢕⡱⢕⢕⠜⢕⢕⣿⣿⡇⠀⠀⠀⠀⠀⠀⢷⢕⠀⢸⡇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⣿⢕⠀⢸⢏⡞⠀⠀⠀⠀⠀⠀⠀⣸⣿⢇⢕⢕⢕⢕⢕⢕⢕⢜⢻⣧⣵⡕⢕⣿⣿⣿⣿⣟⢿⣿⣿⣷⣄⣕⣕⣱⣴⣾⣿⣿⣿⣿⣿⣿⣿⣿⣿⣿⣿⣿⣿⣿⣿⣿⣿⣿⣿⣿⣿⣿⣿⣿⣿⣿⣿⣿⣿⣿⣦⣤⣕⣟⣵⣷⣿⢿⢟⣿⣿⣿⣿⡟⢕⢕⣼⡿⢕⢕⢕⢇⢕⢕⢕⢕⢕⢸⣿⡇⠀⠀⠀⠀⠀⠀⠕⢻⣔⢸⡇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⣿⣿⣿⢕⠀⢕⡾⠑⠀⠀⠀⠀⠀⠀⢕⣿⣿⢕⢕⢕⢕⢕⢕⢕⢕⢕⢕⢜⢟⢿⢇⢻⣿⣿⣿⡿⣣⡅⢌⢙⣙⣙⣙⣭⡷⣿⣿⣿⣿⣿⣿⣿⣿⣿⣿⣿⣿⣿⣿⣿⣿⣿⣿⣿⣿⣿⣿⣿⣿⣿⣿⣿⣿⣿⣿⣿⣧⣭⣍⡉⡉⡁⢠⡵⢅⡝⣿⣿⢏⢕⢕⡾⢏⢕⢇⢕⣼⢇⢕⢕⢕⢕⢕⢸⣿⣇⠀⠀⠀⠀⠀⠀⠀⢕⢿⣧⠳⣷⣷⣷⣾⣿⣿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⣿⣿⣿⣿⢕⢰⣾⢏⠀⠀⠀⠀⠀⠀⠀⠡⢻⣿⢕⢕⢕⢕⢕⡕⢕⢕⢕⢕⢅⢕⢕⢜⣗⡜⢿⢟⢽⢗⢘⢡⢹⢽⢹⢝⢫⡝⡽⣿⣿⣿⣿⣿⣿⣿⣿⣿⣿⣿⣿⣿⣿⣿⣿⣿⣿⣿⣿⣿⣿⣿⣿⣿⣿⣿⣿⣿⣿⡝⡫⢍⢊⢞⢅⢕⠜⢱⡿⣚⢟⢕⢱⢞⢕⢕⢆⢕⢱⡇⢕⢕⢕⢕⢕⢕⢸⣿⣿⠀⠀⠀⠀⠀⠀⠀⠀⢜⢿⣧⡹⣿⣿⣿⣿⣿⣿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⣿⣿⣿⢕⣿⢏⠑⠀⠀⠀⠀⠀⠀⠀⢱⢫⢇⢕⢕⢕⢕⢅⠕⢕⢕⢕⢕⢕⢕⢕⢕⢻⣿⡇⢕⢕⢕⢕⢕⢕⢕⢕⢕⢕⢕⢕⢸⣿⣿⣿⣿⣿⣿⣿⣿⣿⣿⣿⣿⡿⢕⣺⣿⣿⣿⣿⣿⣿⣿⣿⣿⣿⣿⣿⣿⣿⠇⢕⢕⢕⢕⢕⢕⢕⢕⢑⢕⢕⢕⢕⢕⢱⢎⢕⢕⣼⢕⢕⢕⢕⢕⡇⢕⢜⣿⣿⠀⠀⠀⠀⠀⠀⠀⠀⢕⢕⢝⡷⡜⣿⣿⣿⣿⣿⣿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⣿⣿⣿⣿⣿⢣⣾⢇⢕⢔⢀⠀⠀⠀⠀⠀⠀⢕⢰⢕⢕⠔⡷⢕⢕⢰⢕⢕⢕⢕⢕⢕⢕⣱⡜⣿⣧⢕⢕⢕⢕⢕⢕⢕⢕⢕⢕⢕⠑⣼⣿⣿⣿⣿⣿⣿⣿⣿⣿⣿⣿⣿⣿⣼⣿⣿⣿⣿⣿⣿⣿⣿⣿⣿⣿⣿⣿⣿⣿⣶⡇⠕⢕⢕⢕⢕⢕⢜⢕⣱⣾⢇⢕⡱⢇⢕⢕⢕⡇⢕⢕⢕⢕⢕⢕⢕⢕⢻⣿⢄⠀⠀⠀⠀⢀⠀⢄⢱⡕⢕⢜⢻⣜⠉⠉⠉⠉⠉⠉⣿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⣿⣿⣿⣿⣿⣿⣿⣿⣿⢏⣾⢕⢕⢕⡱⢕⢔⢔⢄⣴⣶⡇⢕⢕⢕⢕⢸⢣⢕⢕⢕⢕⢕⢕⢕⢕⢕⢕⢿⡿⢸⣿⣤⡕⢕⠕⠕⢕⣑⣑⣡⣵⣷⣿⣿⣿⣿⣿⣿⣿⣿⣿⣿⣿⣿⣿⣿⣿⣿⣿⣿⣿⣿⣿⣿⣿⣿⣿⣿⣿⣿⣿⣿⣿⣿⣿⣵⣵⡇⡕⢕⠕⣳⣿⡿⢇⢱⢔⢕⢕⢕⢕⣸⢕⢕⢕⢕⢕⢕⢱⢕⢕⠸⣿⡇⠀⠀⠀⠀⠑⢕⢕⢕⠳⡕⢕⢕⢹⣇⠀⠀⠀⠀⠀⣿⣿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⣿⣿⣿⣿⡏⡼⢇⢕⢕⠱⢕⢕⢕⢕⣼⣿⣿⢇⢅⢕⢕⢕⠘⡿⢕⢕⢕⢜⢕⢕⢕⢕⢕⢕⢕⢕⢕⢹⣿⣿⣿⣿⣿⣿⣿⣿⣿⣿⣿⣿⣿⣿⣿⣿⣿⣿⣿⣿⣿⣿⣿⣿⣿⣿⣿⣿⣿⣿⣿⣿⣿⣿⣿⣿⣿⣿⣿⣿⣿⣿⣿⣿⣿⣿⣶⣿⣿⣿⣿⢟⢕⢔⢕⢕⢕⢕⢕⢕⣿⢕⢕⢕⢕⢕⢕⢸⢕⢕⢕⣿⡇⠀⠀⠀⠀⠀⠕⢕⢕⢕⢽⡕⠑⢕⢜⢇⠀⠀⠀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⣿⡿⣸⢇⢕⢑⢕⡎⢕⢕⢕⢱⣿⣿⣿⢕⢕⢕⢕⢕⢡⢫⢕⢕⢕⢕⢱⢕⢕⢕⢕⢕⢕⢕⢕⢕⢹⣿⣿⣿⣿⣿⣿⣿⣿⣿⣿⣿⣿⣿⣿⣿⣿⣿⣿⣿⣿⣿⣿⣿⣿⣿⣿⣿⣿⣿⣿⣿⣿⣿⣿⣿⣿⣿⣿⣿⣿⣿⣿⣿⣿⣿⣿⣿⣿⢟⣟⣼⢇⢕⢕⢕⢕⢕⢕⢸⡏⢕⢕⢕⢕⢕⢕⢸⡇⢕⢕⣿⢕⠀⠀⠀⠀⠀⠀⠕⢕⢕⢕⢿⡔⠁⢕⢜⢕⠀⠀⠀⣿⣿⣿⣿⣿⣿⣿⣿⣿⣿⣿⣿⣿⣿⣿⣿⢕⡕⢇⢸⡇⢕⣿⢕⢕⣿⡇⢸⣿⢕⢕⣵⣵⣵⣵⣼⣿⣵⣵⣵⡇⢕⢕⢄⢕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⣿⢣⢇⢕⢱⢕⣼⢕⢕⢕⢕⣾⣿⣿⣿⢕⢕⢕⢕⢕⢰⣿⡕⢕⢕⢕⢜⢕⢕⢕⢕⢕⢕⢕⢕⢕⢕⢝⣿⣿⣿⣿⣿⣿⣿⣿⣿⣿⣿⣿⣿⣿⡿⠙⠻⢿⢿⢿⢿⢿⢿⢿⢿⢿⢿⢿⢿⢿⢿⢿⠟⠝⣿⣿⣿⣿⣿⣿⣿⣿⣿⣿⣿⣿⣿⣿⡿⢕⢕⢕⢕⢕⢕⢕⢕⣾⢇⢕⢕⢕⢕⢕⢕⢕⢣⢕⢕⢸⢕⠀⠀⠀⠀⠀⠀⠀⠕⢕⢕⢌⣷⡄⠀⢕⢔⢇⠀⠀⣿⣿⣿⣿⣿⣿⣿⣿⣿⡿⢿⢿⢿⢿⢿⣿⡕⢑⢕⢝⢕⢜⢝⢔⢕⢝⢕⢜⢝⢕⢕⢹⣝⣝⣝⣹⣿⣽⣽⣵⡕⢕⢕⢕⢕⢄⢕⢕⢕⢕⢕⢕⢕⢔⠀</a:t>
            </a:r>
            <a:br/>
            <a:r>
              <a:t>⢕⢕⢕⢕⢕⢕⢕⢕⢕⢕⢕⢕⢕⢕⢸⣿⢕⣿⣯⣽⣽⣿⡇⢸⣿⢕⠁⠐⢀⠀⠀⠅⠀⠀⠀⠄⠀⠀⠀⠀⢿⢿⢿⢿⢿⢿⢿⢿⢿⢿⢿⢿⢿⢿⢿⢿⢿⢿⢟⡜⢕⢕⢇⢡⣿⢕⢕⢕⢱⢻⢿⢿⢿⢕⢕⢕⢕⢕⢜⢊⢇⢕⢕⢕⢕⢈⡕⢕⢕⢕⠑⢕⢕⢕⢕⢕⢜⢻⣿⣿⣿⣿⣿⣿⣿⣿⣿⣿⣿⣿⣇⠀⠀⢀⢕⢕⢕⢕⢕⢕⢕⢕⢕⢕⢕⢌⢔⢀⠀⠀⣿⣿⣿⣿⣿⣿⣿⣿⣿⣿⣿⣿⣿⢏⢕⢕⢕⢕⢕⢕⢕⢕⢱⡿⢕⢕⢕⢕⢕⢕⢕⢕⢜⢕⢕⢸⢕⠄⠄⠄⠄⠄⠄⠀⠀⢕⢕⢕⢹⡇⠄⠄⠕⢜⢕⠄⢟⢟⢟⢟⢟⢟⢋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⢑⢕⢕⠀⠀⣼⡏⢕⢕⢕⠀⠀⠀⠀⠀⢕⢕⢕⢕⢱⢕⠭⡇⢕⢕⢕⢕⢕⢡⢕⢕⢕⢑⢕⢕⢕⢕⢕⢕⢕⢜⢻⣿⣿⣿⣿⣿⣿⣿⣿⣿⣿⣿⣇⢕⢕⢕⡕⢕⢕⢕⢕⢕⢕⢕⢕⢕⢕⢕⢕⢕⣵⣿⣿⣿⣿⣿⣿⣿⣿⣿⣿⡿⢟⢕⢕⢕⢕⢕⢕⢕⢕⢕⢕⣾⢕⢕⢕⢕⢕⢕⢕⢕⢕⢕⢕⢕⢔⢕⢀⢀⠀⠁⠀⠀⠀⠀⠀⢕⢕⢕⢯⡇⢀⢀⢕⢕⢔⢱⣿⣿⣷⣾⣿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⣷⣷⣷⣷⡗⢌⢕⣱⣷⡇⣿⢕⢕⢕⢕⢝⡝⢝⢕⢕⢕⢕⢕⢕⢇⢕⠜⣽⢇⢕⢕⢕⢕⢕⢕⡕⢕⢕⢕⢕⢕⢕⢕⢕⢕⢕⢕⢜⢝⢻⣿⣿⣿⣿⣿⣿⣿⣿⣿⣿⣷⣵⣕⣕⢑⣽⢝⡝⣕⣝⣕⣕⣵⣵⣾⣿⣿⣿⣿⣿⣿⣿⣿⣿⡿⢟⢝⢕⢕⢕⢕⢕⢕⢕⢕⢕⢕⢕⣸⡏⢕⣕⢕⢕⢕⢕⢕⢕⢕⢕⢕⢕⢕⡇⢕⢵⡶⡦⡔⢔⢄⢀⠀⠀⢕⢕⢑⣿⡕⠑⠑⠕⢜⢜⢝⢟⢛⢟⢿⢑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⣿⣿⣿⣿⣿⣿⢣⢕⢱⢟⢟⢕⣻⢕⢕⢕⢜⢘⢇⢇⣱⣕⢕⢕⢕⢕⢕⢕⢕⢰⣄⡕⢕⢕⢕⢕⢕⢜⢕⢕⢕⢕⢕⢕⢕⢕⢕⢕⢕⢕⢕⢕⢕⢝⢻⢿⣿⣿⣿⣿⣿⣿⣿⣿⣿⣿⣿⣿⣿⣿⣿⣿⣿⣿⣿⣿⣿⣿⣿⣿⣿⣿⣿⢿⢟⢕⢕⢕⢕⢕⢕⢕⢑⢕⢕⢕⢕⢕⢕⢕⣿⢕⢱⣿⢕⢕⢕⢕⢕⢕⢕⢕⢕⢕⢕⢕⢱⣕⢝⢻⣻⣿⣣⣣⢅⢔⢕⢕⢕⢔⠕⠀⠀⠀⠕⢕⢄⠀⢕⢻⣿⣿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⠀⢕⣿⣿⣿⣿⣿⣿⣿⡿⢏⢕⢸⢕⣕⢱⠵⢸⡟⢕⢕⢕⢕⢕⣱⣾⣿⣿⠕⢕⢕⢕⢕⢕⢕⢕⢪⣧⢕⢕⢕⢕⢕⢕⢕⢱⣕⢕⢕⢕⢕⢕⢕⢕⢕⢕⢕⢕⢕⢕⢕⢕⢕⢝⢟⢿⣿⣿⣿⣿⣿⣿⣿⣿⣿⣿⣿⣿⣿⣿⣿⣿⣿⣿⢿⢿⢟⢝⢕⢕⢕⢕⢕⢕⢕⢕⢕⢕⢕⢕⢕⢕⢕⢕⢕⣸⢇⢕⣿⣿⡇⢕⢕⢕⢕⢕⢕⢕⢕⢕⢕⢕⢸⣿⣷⣕⢜⢝⢝⢟⢟⢝⡳⢕⢕⢕⢢⢔⢔⢄⠀⠕⢕⠀⠀⢘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⢕⢕⢕⢕⢝⢟⢝⢕⢜⢕⢕⡇⢱⢾⣿⣾⢸⣿⢕⢕⢱⣿⣿⣿⣿⣻⡷⢕⢕⢕⢕⢕⢕⢕⢕⢕⢸⡇⢕⢕⢕⢕⢕⢕⢕⢜⢣⢕⢕⢕⢕⢕⢕⢕⢕⢕⢕⢕⢕⢕⢕⢕⢕⢕⢕⢕⢜⢝⢻⢿⣿⣿⣿⣿⣿⣿⣿⣿⣿⢿⢟⢏⢕⢕⢕⢕⢕⢕⢕⢕⢕⢕⢕⢕⢕⢕⢕⢕⢕⢕⢕⢕⢕⢕⡏⢕⣼⣿⣿⡇⢕⢕⢱⢕⢕⢕⢕⢕⢕⢕⢕⢨⣿⣿⣿⣷⣧⣵⣕⣵⣵⠕⡅⢕⢕⢸⢇⢜⠘⢕⢕⢕⢕⢁⢸⣿⣿⣿⣿⡇⢕⢕⣿⢡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⠄⢑⢕⢕⢕⢕⢕⢕⢕⣕⣕⣕⡕⢕⢜⢍⢙⣟⢸⣿⢕⢕⠰⣻⡿⢫⢏⢕⢕⢕⢕⢕⢕⢕⢕⢕⢕⢕⢕⢜⢇⢕⢕⢕⢕⢕⢕⢕⢕⢕⢕⢕⠕⠕⢕⢕⢕⢕⢕⢕⢕⢕⢕⢕⢕⢕⢕⢕⢕⢕⢕⢕⢜⢝⢟⢿⢿⢟⢟⢝⢕⢕⢕⢕⢕⢕⢕⢕⢕⢕⢕⢕⢕⢕⢕⢕⢕⢑⢕⢕⢕⢕⢕⢕⢕⢎⢕⢸⣿⣿⣿⡇⢕⢕⢰⢕⢕⢕⢕⢕⢕⢕⠕⢕⢜⢟⢻⢽⣿⣿⣿⣿⡿⠟⠛⠃⢕⢕⢅⢜⠀⠃⠕⠕⢕⢕⢕⢕⢜⢝⢻⢇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⢀⢔⢕⢕⢕⢕⢕⢕⢱⣿⣿⣿⣿⣿⣇⢕⢕⢕⢱⣿⡷⣿⢕⢕⠕⠑⢕⢕⢕⢅⢅⢅⢕⢕⢔⢕⢕⢕⢕⢕⢕⡕⢕⢧⢕⢕⢕⢕⢕⢕⢕⢕⢕⢕⢕⢕⢕⢕⢕⢕⢕⢕⢕⢕⢕⢕⢕⢕⢕⢕⢕⢕⢕⢕⢕⢕⢕⢕⢕⢕⢕⢕⢕⢕⣕⡇⢕⢕⢕⢕⢕⢕⢕⢕⢕⢕⢕⢕⢕⢕⢕⢕⢕⢕⢕⢕⡜⢕⢱⢸⣿⣿⣿⡇⢕⢕⢕⢇⢕⢕⢕⢕⢕⠑⠀⢅⢅⢕⢕⢑⢜⢝⢅⢕⠀⠀⠀⠀⢕⢕⢨⢕⠀⠀⠀⢀⣄⢕⢧⣵⣕⣕⢕⢕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⢄⢕⢕⢕⢕⢕⢕⢕⢕⢸⢿⢿⢿⢿⣿⢧⢕⢑⢅⣿⣿⣷⣿⢕⢕⠀⠀⠑⢕⢕⢕⢕⢕⠑⢕⠁⢕⢕⢕⢕⢕⢕⢕⠕⢕⢡⡕⢕⢕⢕⢕⢕⢕⢕⢕⢕⢕⢕⢕⢕⢕⢕⢕⢕⢕⢕⢕⢕⠑⠁⢕⢕⢕⢕⢕⢕⢕⢕⢕⢕⢕⢕⢕⣥⣾⣿⡇⢕⢕⠁⠑⢕⢕⢕⢕⢕⢕⢕⢕⢕⢕⢕⢕⢕⢕⢕⢜⢕⢕⢕⣸⣿⣿⣿⢇⢕⢕⢕⣿⢕⢕⢕⢕⢕⢕⢔⢕⢕⢕⢕⢕⢕⠑⠑⢕⢁⣑⣔⣔⡄⢕⢕⢕⢱⣾⣿⣿⣿⣧⢸⣿⣿⣿⣿⣇⢕⢕⢻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⢀⢕⠕⢑⢕⢕⢕⢕⢕⢕⢕⢕⢕⢕⢕⣿⡵⠁⢀⣼⣿⣿⣿⡟⢕⢕⠀⠀⠀⢕⢕⢕⢕⢕⢄⢕⢄⢕⠕⠕⢱⣿⡇⢱⣍⢕⢕⢕⢕⢕⢕⢕⢕⢕⢕⢕⢕⢕⢕⢕⢕⢕⢕⢅⢡⣥⠕⠁⠀⠀⢔⢕⢕⢕⢕⢕⢕⣑⣵⣵⣵⣵⣾⣿⣿⣿⣿⡇⢕⢕⢔⠀⠀⠁⠕⢕⢕⢕⢕⢕⢕⢕⢕⢕⢕⢕⢕⢕⢕⢔⢂⢸⣿⣿⡿⢕⢕⢕⢕⡧⢕⢕⢕⢕⢕⢕⢕⢕⢕⢕⢕⢕⢕⠀⠀⢕⠘⠙⠙⠙⠑⢕⢕⢕⠘⠙⠙⠙⠙⢛⢺⣿⣿⣿⣿⣿⣵⣵⢕⢸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⢕⠁⠀⢕⢕⢕⢕⢕⢕⢕⢕⢕⢕⢕⢕⣿⢇⠀⣸⣿⣿⣿⣿⡇⢕⢕⢔⠀⢀⢕⢕⢕⢕⢕⢕⠁⠕⠀⠀⢄⣿⣿⣧⢕⣟⡦⣕⢕⢕⢕⢕⢕⢕⢕⢕⢕⢕⢕⢕⢕⢕⢕⢕⠑⠈⠀⠀⠀⠀⢔⢕⢕⢕⢕⣵⣿⣿⣿⣿⣿⣿⣿⣿⣿⣿⣿⣿⡇⢕⢕⢕⢔⠀⠀⠀⠀⠁⠑⠕⢕⢕⢕⢕⢕⢕⢕⢕⢕⢕⢕⢕⢘⣿⣿⢇⢕⢕⢕⢕⢇⢕⢕⢕⢕⠑⢕⢕⢕⢕⢕⢕⢕⠀⠀⠀⢕⢀⡀⠀⠀⠀⠕⠁⢕⠀⣀⣀⣐⣔⣕⣼⣿⣿⣾⣽⣟⡿⣿⣇⢕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⢕⠁⠀⠀⢑⢕⢕⢕⢕⢕⢕⢕⢕⢕⢕⢕⡿⠑⢰⣿⣿⣿⣿⣿⢇⢕⠑⢕⢀⠕⢕⢕⢕⢕⢕⠑⠀⢀⢀⢄⣾⣿⣿⣿⢕⢸⡷⢇⡕⢕⢕⢕⢕⢕⠕⢕⢕⢕⢕⢕⠕⠑⠁⠀⠀⠀⠀⠀⠀⠁⢕⢕⢕⢕⢑⣿⣿⣿⣿⣿⣿⣿⣿⣿⣿⣿⣿⣿⡇⢕⢕⢕⢕⠀⠀⠀⠀⠀⠀⠀⠁⠑⠕⢕⢕⢕⢕⢕⢕⢕⢕⢕⢕⢿⡏⢕⢕⢕⢕⢕⢕⢕⢕⢕⢕⢕⢕⢕⢕⢕⢕⢕⠑⠀⠀⠀⢕⢸⣷⣴⣴⡔⠁⡄⢕⣴⣿⣿⣿⣿⣿⣿⣿⣿⣿⣿⣿⣿⣷⣿⣇⢜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⠁⠀⠀⠀⠀⢕⢕⢕⢕⢕⢕⢕⢕⢕⢕⢕⡇⢀⣾⣿⣿⣿⣿⣿⢕⠁⠀⠁⢕⠀⢕⢕⢕⢕⢕⠀⢀⡇⢁⠜⣿⣿⣿⣿⢔⢸⣷⣿⢳⢕⢕⢕⢕⢕⢕⢕⢕⢕⢕⠁⠀⠀⠀⠀⠀⠀⠀⠀⠀⢔⢕⢕⢕⢕⢸⣿⣿⣿⣿⣿⣿⣿⣿⣿⣿⣿⣿⣿⡟⢕⢕⢕⢕⠀⠀⠀⠀⠀⠀⠀⠀⠀⠀⠁⢕⢕⢕⢕⢕⢕⢕⢕⢕⢹⢇⢕⢕⢕⢕⢕⢕⢕⢕⢕⢔⢕⢕⢕⢕⢕⢕⢕⠀⠀⠀⠀⢕⢸⣿⣿⣿⡇⠀⣧⠐⢿⣿⣿⣿⣿⣿⣿⣿⣿⣿⡏⢟⢻⢿⣿⣿⡕⢻⣷⣯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⠀⢕⢕⢕⢕⢕⢕⢕⢕⢕⢕⠑⣸⣿⣿⣿⣿⣿⣿⢕⠀⠀⢀⡇⢄⢕⢕⢕⢕⢕⠀⢱⡇⢔⣔⢸⣿⣿⣿⢈⢸⣿⣿⡟⡇⢕⢕⢕⢕⢕⢕⢕⢕⠀⠀⠀⠀⠀⠀⠀⠀⠀⠀⠀⢕⢕⢕⢕⢕⢸⣿⣿⣿⣿⣿⣿⣿⣿⣿⣿⣿⣿⣿⡇⢕⢕⢕⢕⢕⠀⠀⠀⠀⠀⠀⠀⠀⠀⠀⠀⢅⢕⢕⢕⢕⢕⠕⠁⠁⠀⠀⠀⠁⠑⠕⢕⢕⢕⢕⢕⢕⢕⢑⢕⢕⢕⢕⢄⠀⠀⠀⢕⣼⣿⣿⣿⢇⠀⢿⡕⢸⣿⣿⣿⣿⣿⣿⣿⣿⣿⣇⢕⢕⢕⢸⢹⡻⢜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⢰⢿⢿⢿⢿⢿⢿⢿⢷⢔⢀⢱⢇⢜⢇⢕⢕⢕⠁⠀⢜⢟⢜⣻⣵⣷⣷⡷⢜⢕⣿⣧⢞⠕⢕⢕⢕⢕⢕⢕⢕⠕⠀⠀⠀⠀⠀⠀⠀⠀⠀⠀⠀⢕⢕⢕⢕⠕⣿⣿⣿⣿⣿⣿⣿⣿⣿⣿⣿⣿⣿⡿⢃⢕⢕⢕⢕⢕⠀⠀⠀⠀⠀⠀⠀⠀⠀⠀⠀⠑⢕⢕⢕⢕⢕⠀⢔⢕⢕⢕⢕⢕⠀⠀⠑⠕⢕⢕⢕⡑⢔⢕⢕⢕⠕⠁⠀⠀⢀⢀⢄⢈⠛⢟⢏⠀⠀⠈⢗⢜⢟⢟⢟⢟⢟⢟⢟⢟⢟⢳⢕⢕⢕⢌⢺⡇⢕⠜⡝⣿⣿⣿⣿⣿⣿⣿⣿⣷⣯⣟⣿⢿⣿⣿⡕⢕⣕⣕⡕⢻⣿⣿⣿⣿⣿⣿⣿⣿⣿⣿⣿⣿⣿⣿⣿⠀</a:t>
            </a:r>
            <a:br/>
            <a:r>
              <a:t>⢕⢕⢕⢕⢕⢕⢕⢕⢕⢕⢕⢕⢕⢕⢕⢕⢕⢕⢸⣿⣿⢕⠕⠕⢕⢕⢕⢕⢕⢕⢕⢕⢕⢕⢕⢕⢕⢕⢕⠀⠀⠀⠀⠀⠀⠀⢕⢕⢕⢕⢕⢕⢕⢕⢕⢕⢕⢕⢕⢕⢕⢕⢕⢕⢕⢕⢕⢕⢕⢕⢕⢕⢕⢕⣱⣷⣿⣿⣿⣿⣿⣿⣧⢜⢱⣿⡏⢄⢔⢕⢕⢕⢕⢕⢕⢕⠀⠀⠀⠀⠀⠀⠀⠀⠀⠀⠀⠀⢁⢕⢕⢕⢕⣿⣿⣿⣿⣿⣿⣿⣿⣿⣿⣿⣿⣿⢕⢕⢕⢕⢕⢕⠄⠀⠀⠀⠀⠀⠀⠀⠀⠀⠀⠀⠀⢕⠑⠀⢀⠀⠀⠁⠕⠕⠕⠕⠁⠀⢄⠄⠀⠁⠓⠛⠋⠁⠁⠀⠀⠀⠀⠀⠁⠕⢕⢕⢕⢔⢄⠁⠀⠀⠀⢕⢕⢕⢕⢕⢕⢕⢕⢕⢕⢕⢸⢕⢕⢕⢕⢸⣇⢕⣸⣕⣿⣿⣿⡝⢟⠻⢿⣿⣿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⠕⣵⣾⣿⣿⣿⣿⣿⣿⣿⣿⡏⡕⢸⣿⢇⢕⢁⢕⢕⢕⢕⢕⢕⢕⠀⠀⠀⠀⠀⠀⠀⠀⠀⠀⠀⠀⠀⢕⢕⢕⢕⢹⣿⣿⣿⣿⣿⣿⣿⣿⣿⣿⣿⡿⢕⢕⢕⢕⢕⢕⠀⠀⠀⠀⠀⠀⠀⠀⠀⠀⠀⠀⠀⢕⠀⢔⢕⢕⢔⢄⠄⠀⠀⠀⠀⠀⠀⠀⠀⠀⠀⠀⠀⠀⠀⠀⠀⠀⠀⠀⠀⠀⠀⠁⢑⢕⢕⠕⠀⠀⠀⠕⢕⢕⢕⢕⢕⢕⢕⢕⢕⢕⢸⢕⢕⢕⢕⢸⣿⣷⣺⣷⣿⣿⣿⣇⡕⠀⢕⢜⢝⢻⢿⣿⣿⣿⣿⣿⢕⣿⣿⢕⣜⡿⣿⣿⣿⣿⣿⣿⣿⣿⣿⣿⣿⣿⣿⣿⠀</a:t>
            </a:r>
            <a:br/>
            <a:r>
              <a:t>⢕⢕⢕⢕⢕⢕⢕⢕⢕⢕⢕⢕⢕⢕⢕⢕⢕⢕⢸⣿⡇⢕⢕⢕⢕⢑⢕⢕⢕⢕⢕⢕⢕⢕⢕⢕⢕⢕⢕⢀⢄⢄⢄⢄⢔⢕⢕⢕⢕⢕⢕⢕⢕⢕⢕⢕⢕⢕⢕⢕⢕⢕⢕⢕⢕⢕⢕⢕⢕⢕⢕⣾⣿⣿⣿⣿⣿⣿⣿⣿⣿⣿⢇⢕⢸⣿⢅⢕⢕⢕⢕⢕⢕⢕⢕⠑⠀⠀⠀⠀⠀⠀⠀⠀⠀⠀⠀⠀⠀⠑⣕⣕⡅⢺⣿⣿⣿⣿⣿⣿⣿⣿⣿⣿⡇⣇⠑⢕⣑⣕⣕⡑⠀⠀⠀⠀⠀⠀⠀⠀⠀⠀⠀⠀⠀⠀⠀⠕⢕⢕⢕⠁⠀⠀⠀⠀⠀⠀⠀⠀⠀⠀⠀⠀⠀⠀⠀⠀⠀⠀⠀⠀⠀⠀⠀⠀⠑⠁⠀⢀⢀⠀⠀⠀⠀⠁⠑⢕⢕⢕⢕⢕⢕⢕⢸⢕⢕⢕⢕⢸⣿⣿⡟⢟⣿⣿⣿⣿⡇⢄⢕⢕⢕⢕⢕⢕⢝⢟⢿⣿⢕⣿⣿⢕⣿⣿⣷⣾⣽⣟⡿⣿⣿⣿⣿⣿⣿⣿⣿⣿⠀</a:t>
            </a:r>
            <a:br/>
            <a:r>
              <a:t>⢕⢕⢕⢕⢕⢕⢕⢕⢕⢕⢕⢕⢅⢕⢕⢕⢕⢕⢕⣝⣕⢕⢕⢕⢕⢕⠕⢕⢕⢕⢕⢕⢕⢕⢕⢕⢕⢕⢕⢕⢕⢕⢕⢕⠑⠁⢕⢕⢕⢕⢕⢕⢕⢕⢕⢕⢕⢕⢕⢕⢕⢕⢕⢕⢕⢕⢕⢕⢕⢕⣾⣿⣿⣿⣿⣿⣿⣿⣿⣿⣿⣿⢕⡕⢸⡿⢕⢕⢕⢕⢕⢕⢕⢕⢕⠀⠀⠀⠀⠀⠀⠀⠀⠀⠀⠀⠀⠀⠀⠀⢻⣿⣿⣿⣿⣿⣿⣿⣿⣿⣿⣿⣿⣷⣾⣿⣿⣿⣿⡿⢟⠀⠀⠀⠀⠀⠀⠀⠀⠀⠀⠀⠀⠀⠀⠀⢀⠀⠑⠑⢀⠀⠀⠀⠀⠀⠀⠀⠀⠀⠀⠀⠀⠀⠀⠀⠀⠀⠀⠀⠀⠀⠀⠀⠀⠀⠀⠀⠑⠑⠕⠄⠀⠕⠕⠔⠄⠀⠕⢑⢕⢕⢕⢕⢸⢕⢕⢕⢕⢜⢻⢿⢇⢕⣿⣿⡿⢿⢇⢕⢸⣿⣿⡕⢕⢕⢕⢕⠀⠀⢕⣵⣷⢕⢸⣿⣿⣿⣿⣿⣿⣷⣮⣽⣻⡿⣿⣿⣿⣿⠀</a:t>
            </a:r>
            <a:br/>
            <a:r>
              <a:t>⢕⢕⢕⢕⢕⢕⢕⢕⢕⢕⢕⢔⢕⢕⢕⢕⢕⢕⢸⢿⢿⢕⢕⢕⢕⢕⠕⢕⢕⢕⢕⢕⢕⢕⢕⢕⢕⢕⢕⢕⠕⠑⠁⠀⠀⠀⢕⢕⢕⢕⢕⢕⢕⢕⢕⢕⢕⢕⢕⢕⢕⢕⢕⢕⢕⢕⢕⢕⢕⣾⣿⣿⣿⣿⣿⣿⣿⣿⣿⣿⣿⡏⢕⢕⢘⢇⠕⢕⢕⢇⢕⢕⢕⢕⠕⠀⠀⠀⠀⠀⠀⠀⠀⠀⠀⠀⠀⠀⠀⠀⠈⢻⣿⣿⣿⣿⣿⣿⣿⣿⣿⣿⣿⣿⣿⣿⣿⣿⡿⢎⠐⠀⠀⠀⠀⠀⠀⠀⠀⠀⠀⠀⠀⠀⠀⠀⠑⢔⢔⠑⠀⠀⠀⠀⠀⠀⠀⠀⠀⠀⠀⠀⠀⠀⠀⠀⠀⠀⠀⠀⠀⠀⠀⠀⠀⠀⠀⠀⠀⠀⠀⠀⠀⠀⠀⠀⠀⠀⠀⠀⠁⠁⠕⠕⢸⢕⢕⢕⢕⢕⢕⢕⢕⢕⣿⣿⡇⢕⢕⢕⢸⣿⣿⣿⢕⢕⢕⢕⢄⢄⢕⢝⢝⢕⢜⢝⢟⢿⣿⣿⣿⣿⣿⣿⣿⣿⣿⣿⣿⣿⠀</a:t>
            </a:r>
            <a:br/>
            <a:r>
              <a:t>⢕⢕⢕⢕⢕⢕⢕⢕⢕⢕⢕⢕⢔⢕⢕⢕⢕⢕⢕⢕⢕⢕⢕⠁⠁⠀⠀⠁⢕⢕⢕⢕⢕⢕⢕⢕⢕⢕⢕⠁⠀⠀⢀⣄⣰⣴⣵⣵⣵⣵⣵⣵⣕⢕⢕⢕⢕⢕⢕⢕⢕⢕⢕⢕⢕⢕⢕⢕⣼⣿⣿⣿⣿⣿⣿⣿⣿⣿⣿⣿⡿⢜⢇⢑⡎⢕⢕⢕⢜⢕⢕⢕⢕⢕⠀⠀⠀⠀⠀⠀⠀⠀⠀⠀⠀⠀⠀⠀⠀⠀⠀⠑⠄⣻⣿⣿⣿⣿⣿⣿⣿⣿⣿⣿⣿⣿⣿⣿⡕⠕⠀⠀⠀⠀⠀⠀⠀⠀⠀⠀⠀⠀⠀⠀⠀⠀⠀⠁⠀⠀⠀⠀⠀⠀⠀⠀⠀⠀⠀⠀⠀⠀⠀⠀⠀⠀⠀⠀⠀⠀⠀⠀⠀⠀⠀⠀⠀⠀⠀⠀⠀⠀⠀⠀⠀⠀⠀⠀⠀⠀⠀⠀⠀⠀⢸⢕⢕⢕⢕⢕⢕⢕⢕⢕⢕⢕⢕⢕⢕⢕⢸⣿⣿⣿⢕⢕⢕⢕⢕⢕⢕⢕⢕⢕⢕⢕⢕⢕⢔⢝⢟⢿⣿⣿⣿⣿⣿⣿⣿⣿⠀</a:t>
            </a:r>
            <a:br/>
            <a:r>
              <a:t>⢕⢕⢕⢕⢕⢕⢕⢕⢕⢕⢕⢕⢕⢕⠕⢕⢕⢕⠕⢕⢕⢕⢕⢕⠀⠀⠀⠀⠁⢕⢕⢕⢕⢕⢕⢕⢕⢕⢕⣠⣴⣷⣿⣿⣿⣿⣿⢿⢿⢟⢟⢟⢟⢟⢗⢕⢕⢕⢕⢕⢕⢕⢕⢕⢕⢕⢕⢱⣿⣿⣿⣿⣿⣿⣿⣿⣿⣿⣿⣿⢣⢕⡇⡰⢕⢕⢕⢕⢕⢕⢕⢕⢕⢕⠀⠀⠀⠀⠀⠀⠀⠀⠀⠀⠀⠀⠀⠀⠀⠀⠀⠀⠕⢵⣿⣿⣿⣿⣿⣿⣿⣿⣿⣿⣿⣿⣿⢏⢇⠀⠀⠀⠀⠀⠀⠀⠀⠀⠀⠀⠀⠀⠀⠀⠀⠀⠀⠀⠀⠀⠀⠀⠀⠀⠀⠀⠀⠀⠀⠀⠀⠀⠀⠀⠀⠀⠀⠀⠀⠀⠀⠀⠀⠀⠀⠀⠀⠀⠀⠀⠀⠀⠀⠀⠀⠀⠀⠀⠀⠀⠀⠀⠀⠀⠀⠁⠑⢕⢕⢕⢕⢕⢕⢕⢕⢕⢕⢕⢕⢕⢸⣿⣿⣿⢕⢕⢕⢕⠑⠑⠕⢕⢕⢕⢕⢕⡕⢕⢕⢕⢕⠕⢕⢝⢟⢻⣿⣿⣿⣿⠀</a:t>
            </a:r>
            <a:br/>
            <a:r>
              <a:t>⢕⢕⢕⢕⢕⢕⢕⢕⢕⢕⢕⢕⢕⢕⢕⢁⠁⠀⠀⠑⢕⠕⠑⠁⠀⠀⠀⠀⠀⠁⢕⢕⢕⠕⢕⣡⣵⣾⣿⣿⣿⡿⢿⢟⢝⢕⢕⢕⢕⢕⢕⢕⢕⢕⢕⢕⢕⢕⢕⢕⢕⢕⢕⢕⢕⢕⢕⣿⣿⣿⣿⣿⣿⣿⣿⣿⣿⣿⣿⣿⢕⢸⣇⢼⢕⢕⢕⢕⢕⢕⢕⢕⢕⢕⠀⠀⠀⠀⠀⠀⠀⠀⠀⠀⠀⠀⠀⠀⠀⠀⠀⠀⠀⢘⢿⣿⣿⣿⣿⣿⣿⣿⣿⣿⣿⣿⡧⠑⠁⠀⠀⠀⠀⠀⠀⠀⠀⠀⠀⠀⠀⠀⠀⠀⠀⠀⠀⠀⠀⠀⠀⠀⠀⠀⠀⠀⠀⠀⠀⠀⠀⠀⠀⠀⠀⠀⠀⠀⠀⠀⠀⠀⠀⠀⠀⠀⠀⠀⠀⠀⠀⠀⠀⠀⠀⠀⠀⠀⠀⠀⠀⠀⠀⠀⠀⠀⠀⠘⢷⣵⡕⢕⢕⢕⢕⢕⢕⢕⢕⢕⢸⣿⣿⣿⢕⢕⢕⠁⠀⠀⠀⢔⢕⢕⢕⢕⢕⢕⢕⢕⢕⢔⢕⢕⢕⢕⢕⢕⢕⢕⠀</a:t>
            </a:r>
            <a:br/>
            <a:r>
              <a:t>⠑⠑⠑⠑⠑⠑⠑⠑⠑⠑⠑⠑⠑⠑⠑⠑⠀⠀⠀⠀⠀⠀⠀⠀⠀⠀⠀⠀⠀⠀⠁⠑⠑⠚⠛⠛⠛⠛⠛⠋⠑⠑⠑⠑⠑⠑⠀⠀⠀⠀⠀⠁⠁⠑⠑⠑⠑⠑⠑⠑⠑⠑⠑⠑⠑⠑⠘⠛⠛⠛⠛⠛⠛⠛⠛⠛⠛⠛⠛⠃⠑⠘⠛⠑⠑⠑⠑⠑⠑⠑⠑⠑⠑⠀⠀⠀⠀⠀⠀⠀⠀⠀⠀⠀⠀⠀⠀⠀⠀⠀⠀⠀⠀⠁⠘⠛⠛⠛⠛⠛⠛⠛⠛⠛⠋⠁⠀⠀⠀⠀⠀⠀⠀⠀⠀⠀⠀⠀⠀⠀⠀⠀⠀⠀⠀⠀⠀⠀⠀⠀⠀⠀⠀⠀⠀⠀⠀⠀⠀⠀⠀⠀⠀⠀⠀⠀⠀⠀⠀⠀⠀⠀⠀⠀⠀⠀⠀⠀⠀⠀⠀⠀⠀⠀⠀⠀⠀⠀⠀⠀⠀⠀⠀⠀⠀⠀⠀⠀⠀⠙⠛⠓⠃⠑⠑⠑⠑⠑⠑⠑⠘⠛⠛⠛⠑⠑⠁⠀⠀⠀⠀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⣿⣿⢿⣏⡱⢅⢱⢸⣿⣿⣿⡿⢕⢕⢕⣑⣴⣿⣿⣿⢏⢕⢕⢕⢕⢕⢕⢕⢕⢕⢕⢕⢕⢕⢕⢕⢕⢕⢕⢕⢕⢕⢝⢳⡄⠀⠀⠀⢕⢘⣿⣿⣿⣿⣿⢵⠀⠀⠀⠀⠀⠀⠀⠐⠀⢔⠀⠀⠀⠀⠀⠀⠀⠀⠀⠀⠀⠀⠁⠐⢍⢟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⣿⣿⣿⢟⡕⠪⢍⢜⢕⡋⢸⣿⣿⣿⡇⢕⢕⢸⣿⣿⣿⡟⢕⢕⢕⢕⢕⢕⢕⢕⢕⢕⢕⢕⢕⢕⢕⢕⢕⢕⢕⢸⣧⡕⡱⢵⡑⢻⣆⠀⠀⢕⢕⢿⣿⣿⣿⣿⣇⢔⠀⠀⠀⠀⢀⢀⠀⠀⢀⠑⠀⠀⢕⢕⢔⢀⠀⠀⠀⠀⠀⠀⠀⠀⠁⠕⢕⢝⢻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⢟⣵⡝⢇⢕⢕⣱⢸⢕⣿⣿⣿⣿⢕⢕⢕⣼⣿⣿⢏⢕⢕⢕⢱⣞⢕⢕⣵⣥⣷⣷⣧⣕⢕⢕⢑⡕⢕⢕⣑⣼⣿⣧⢱⢾⣷⣔⢻⠇⢀⢕⢱⢹⣿⣿⣿⣿⣷⠕⠀⠀⠐⠐⠑⠑⢕⢔⢕⢕⢔⢔⢕⢕⢕⠕⠀⠀⠀⢀⠀⠀⠀⠀⠀⠀⠀⠁⠔⢸⣿⣿⣿⣿⣿⣿⣿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⣿⣿⢟⣱⢟⢕⢕⢇⣱⣾⡇⡇⢕⣿⣿⣿⣿⢕⢕⢕⣿⣿⢏⢕⣕⣑⣥⣾⣿⣶⣿⣿⣿⣿⣿⣿⣿⣷⣿⣾⣷⣾⣿⣿⣿⣿⣿⡇⢻⣿⣿⣇⢘⢕⢕⢕⢨⣿⣿⣿⣿⣿⡆⢔⠀⠀⠀⠀⠀⠐⠑⠅⢕⢕⢕⢕⢕⠑⠀⠀⢔⢕⠕⠕⠀⠀⠀⠀⠀⠀⠀⠀⣸⣿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⣿⢟⣱⡞⢕⠕⢕⢕⣼⣿⡿⢱⢇⠰⢋⣿⣿⡏⢕⢕⢕⣿⢇⣴⣿⣿⣿⣿⣿⣿⣿⣿⣿⣿⣿⣿⣿⣿⣿⣿⣿⣿⣿⣿⣿⣿⣿⣿⣿⢜⠙⣿⣿⣷⢕⢕⢕⠸⣿⣿⣿⣧⡽⢞⢕⠀⠀⠀⠀⠀⠀⠀⠀⠑⠑⢕⢕⠁⠀⠀⠁⠁⠀⠀⠀⠀⠀⠀⠀⠀⢀⣠⣾⣿⣿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⣿⣿⢏⣾⢏⢕⢕⢕⣵⣿⣿⢏⡕⣸⢕⠌⢸⣿⣿⡇⢕⢕⢕⣇⣾⣿⣿⣿⣿⣿⣿⣿⣿⣿⣿⣿⣿⣿⣿⣿⣿⣿⣿⣿⣿⣿⣿⣿⣿⣿⣿⡕⢜⡟⣿⣿⢕⢕⢕⠡⣿⣿⣿⣿⡰⣕⢕⢀⠀⠀⠀⠀⠀⢀⢀⠀⠐⠑⠕⢔⠀⠀⠀⠀⠀⠀⠀⠀⠀⠀⠀⠀⠈⣻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⣿⣿⡟⣱⣿⢇⢕⢕⢕⣾⣿⡿⢣⣾⡇⡇⢕⢌⢸⣿⣿⡇⢕⢕⢕⢾⣿⣿⣿⣿⣿⣿⣿⣿⣿⣿⣿⣿⣿⣿⣿⣿⣿⣿⣿⣿⣿⣿⣿⣿⣿⣿⣿⡇⢕⢜⢺⡏⢕⢕⢕⢸⣿⣿⣿⣿⡇⡄⢕⢕⠀⠀⠀⠀⠀⢁⠀⠑⠔⢔⢄⢄⢀⢀⠀⠀⠀⠀⠀⢀⢀⢄⢔⠐⣰⣿⣿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⣿⣿⡟⣼⣿⢇⢕⢕⣱⣿⣿⡿⣱⣿⣿⢇⡇⢕⢆⢸⣿⣿⡇⢕⢕⢕⢸⣿⣿⣿⣿⣿⣿⣿⣿⣿⣿⣿⣿⣿⣿⣿⣿⣿⣿⣿⣿⣿⣿⣿⣿⣿⣿⣿⡇⢕⢕⢱⢇⢕⢕⢕⢸⣿⣿⣿⣿⡇⢳⢕⢕⠀⠀⠀⠀⠑⢕⢕⢔⢄⢄⢑⠑⠑⠑⠑⠕⠕⠑⠑⠑⢑⢅⡔⢕⣿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⣿⣿⢏⣾⣿⢇⢕⢕⣼⣿⣿⡟⣸⣿⣿⢏⢸⡇⢕⢗⣺⢿⢟⡡⢕⢕⢕⢔⢿⣿⢏⣸⣿⣿⣿⣿⣿⣿⣿⣿⣿⣿⣿⣿⣿⣿⣿⣿⣿⣿⣿⣿⣿⣿⣿⣿⢕⢕⢕⢕⢕⢕⢕⢨⣿⣿⣿⣿⡇⢸⢕⢕⠀⠀⠀⠀⠔⢔⠵⢕⢕⢕⢜⢿⣧⢕⢐⣔⢔⣔⡕⠷⠊⠃⣷⣿⣿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⣿⣿⣿⣿⣿⣿⣿⣿⣿⡟⣾⣿⢏⢕⢕⣾⣿⣿⢏⣼⣿⡿⢇⢕⢸⡇⢕⢕⢕⢊⣱⣿⢅⢕⢕⢕⢕⢻⢣⣿⣿⣿⣿⣿⣿⣿⣿⣿⣿⣿⣿⣿⣿⣿⣿⣿⣿⣿⣿⣿⣿⣿⣿⣿⢕⢕⢕⢕⢕⢕⢕⢸⣿⣿⣿⣿⡇⢸⢕⠕⠀⠀⠀⠀⠀⢕⢸⢵⢕⠕⢕⢕⢝⢣⢕⣵⢁⠀⠀⠀⠀⢀⠘⣿⣿⣿⣿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⣿⡟⣼⡿⡟⢕⢱⣾⣿⣿⢏⣾⣿⡿⢕⢕⢕⢸⣧⢕⠀⢀⣼⣿⣗⡕⢕⢕⢕⢕⢕⣾⣿⣿⣿⣿⣿⣿⣿⣿⣿⣿⣿⣿⣿⣿⣿⣿⣿⣿⣿⣿⣿⣿⣿⣿⣿⢕⢔⢕⢕⢕⢕⢕⢿⣿⣿⣿⣿⡇⠌⠑⠀⠀⠀⠀⠀⠀⠀⠀⠀⠀⠀⠀⠄⠁⢑⠕⢸⡷⢀⠀⠀⢄⢰⢕⠜⠝⢙⠻⢿⣿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⣿⡿⣸⣿⣹⢕⢕⣿⣿⣿⢏⣾⣿⢋⢕⢕⢕⢕⢜⡏⠄⢄⣸⣿⣿⣿⢕⢕⢕⢕⢕⣸⣿⣿⣿⣿⣿⣿⣿⣿⣿⣿⣿⣿⣿⣿⣿⣿⣿⣿⣿⣿⣿⣿⣿⣿⣿⣿⢕⢕⢕⢕⢕⢕⢕⢾⣿⡿⠟⠋⠁⠀⠀⠀⢄⢀⠀⠀⠀⠀⠀⠀⠀⠀⠀⠀⠀⠀⠀⠀⠑⠳⡄⢴⢜⢕⢅⠁⢔⢕⢕⢔⠝⣿⣿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⣿⢣⣿⢇⢇⢱⣾⣿⣿⢏⣾⣿⡇⢕⢕⢕⢕⢕⢕⢅⣵⣼⣿⣿⣿⣿⣿⢕⢕⢕⢱⣿⣿⣿⣿⣿⣿⣿⣿⣿⣿⣿⣿⣿⣿⣿⣿⣿⣿⣿⣿⣿⣿⣿⣿⣿⣿⣿⢕⢕⢕⠑⠁⠁⠁⠁⠁⠀⠀⠀⠀⠀⠀⠀⢕⢕⢕⢔⢄⢀⢀⠀⠀⠀⠀⠀⠀⠀⠀⠀⠀⢀⠀⢑⢑⠔⠀⢐⢁⢑⠅⠕⠔⣹⣿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⣿⣿⣿⣿⢿⢏⣾⣿⢞⢕⣿⣿⣿⡏⣾⣿⢟⢕⢕⢕⢕⢕⢕⢕⢸⡿⢻⣿⣿⣿⣿⣿⡇⢕⢕⢸⣿⣿⣿⣿⣿⣿⣿⣿⣿⣿⣿⣿⣿⣿⣿⣿⣿⣿⣿⣿⣿⣿⣿⣿⢸⣿⣿⢕⢕⠁⠀⠀⠀⠀⠀⠀⠀⠀⠀⠀⠀⠀⢕⢕⢕⢕⢕⢕⠕⢕⣁⢰⣄⡀⠀⠀⠀⠀⠀⠀⠁⠔⢄⢅⢄⢔⢕⢅⠐⠁⢀⣴⣿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⣽⣽⣽⢽⢝⢝⢝⣝⢕⢕⢱⣿⣵⢇⣾⣿⣿⡟⣼⣿⡏⢕⢕⢕⢕⢕⢕⠕⢕⢕⠁⡜⢟⢻⢿⣿⣟⢗⢕⢕⣸⣿⣿⣿⣿⣿⣿⣿⣿⣿⣿⣿⣿⣿⣿⣿⣿⣿⣿⣿⣿⣿⣿⣿⣿⢜⣿⣿⢕⢕⠀⠀⠀⠀⠀⠀⠀⠀⠀⠀⠀⠀⢀⢕⢕⢕⢕⢕⢘⣿⣿⣿⡎⣿⣿⡇⢔⢀⠀⠀⠀⠀⠀⠁⠑⠑⠑⠁⢄⢰⣷⣷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⢟⢏⣕⢕⢕⢑⣕⢕⢕⢕⣿⣟⡹⢸⣿⣿⣿⢱⣿⡟⢕⢕⢕⢕⢕⢕⢕⢸⡕⢕⢕⢷⡕⢕⢕⢝⢋⢇⢕⢕⣿⣿⣿⡇⣿⣿⣿⣿⣿⣿⣿⣿⣿⣿⣿⣿⣿⣿⣿⣿⣿⣿⣿⣿⣿⢕⢻⢻⢕⢕⢄⠀⠀⠀⠀⠀⠀⠀⠀⠀⠀⢄⢕⢕⢕⢕⢇⢕⢕⢻⣿⣿⡇⣿⣿⣯⡕⢕⢕⢄⠀⠀⠀⠀⢀⠄⣂⡕⢕⢸⢜⢟⠟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⠀⠰⢸⡇⢕⢜⢻⢏⢑⢕⢱⣿⡏⢇⣿⣿⣿⢇⣿⣿⢇⢕⢕⢕⢕⢕⢕⢕⣿⡇⢕⢜⣮⡣⢕⢕⢕⢕⢕⢕⢸⣿⣿⣿⢕⣿⣿⣿⣿⣿⣿⣿⣿⣿⣿⣿⣿⣿⣿⣿⣿⣿⣿⣿⣿⣳⢕⢕⢸⢕⢕⢕⢔⢄⠀⠀⠀⠀⠀⠀⠀⢄⢕⢕⢕⢕⢕⢸⡕⢕⢸⣿⣿⣿⢸⣿⣿⡇⢕⢕⢑⢕⣇⡔⢕⢕⢜⢏⢝⢕⢕⢼⢱⢀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⣵⣵⢔⢜⢍⢕⢕⢕⢕⢕⢕⢕⢸⣿⡕⣸⣿⣿⡟⣸⣿⣿⢕⢕⢕⢕⢕⢕⢕⢕⣿⢕⢕⢰⣿⣿⣷⣵⣕⣕⡕⢕⢸⣿⣿⡇⢁⣿⣿⣿⣿⣿⣿⣿⣿⣿⣿⣿⣿⣿⣿⣿⣿⣿⣿⣿⣿⣣⢕⢕⢕⢕⢕⢕⢕⠕⣱⣴⣤⣤⣤⡴⡇⢕⢕⢕⢕⢕⢱⢸⣧⢕⢜⣿⣿⣿⢸⣿⣿⣿⢕⢕⢸⢕⣿⡎⢕⢕⢕⢕⢕⢕⢕⢜⢕⡕⣷⣷⣷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⣿⡟⢑⢕⢕⢕⢕⢕⢕⢕⢕⢕⣼⣿⡇⣿⣿⣿⢣⣿⣿⣿⢕⢕⢕⠕⡕⢕⢕⢸⡏⢕⢕⣼⣿⣿⣿⣿⣿⣿⣿⢕⢜⣿⣿⢇⢸⣿⣿⣿⣿⣿⣿⣿⣿⣿⣿⣿⣿⣿⣿⣿⣿⣿⣿⣿⣿⣿⢕⢕⢕⢕⢕⢕⢕⣿⣿⣿⣿⣿⣿⣿⣷⡇⢕⢕⢕⢕⢸⣿⣿⡕⢕⢿⣿⡿⢸⣿⣿⣿⢕⢕⢸⢕⣿⣿⡕⢕⢕⢕⢕⢕⢕⢕⢕⣻⢜⣿⣿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⣿⣿⢕⢾⣷⢕⢕⢕⢅⢕⢕⢕⢕⣸⣿⢸⣿⣿⡿⣸⣿⣿⣿⡇⢕⠕⣼⡇⢕⢕⢸⢇⢕⢕⣿⣿⣿⣿⣿⣿⣿⡿⢕⢕⣿⡿⢕⢸⣿⣿⣿⢏⢸⣿⣿⣿⣿⣿⣿⣿⣿⣿⣿⣿⣿⣿⣿⣿⣏⢕⢕⢕⢕⢕⢕⢑⣿⣿⣿⣿⣿⣿⣿⣿⣿⢕⢕⢕⢕⢸⣿⣿⣧⢕⢸⣿⡇⢸⣿⣿⣿⡕⢕⣼⢰⣿⣿⡇⢕⢕⢕⢕⢕⢕⢕⢨⣿⠇⢹⣿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⣿⡏⣷⡜⡇⣧⢕⢕⢕⢕⠕⢑⢕⢸⡏⣾⣿⣿⡇⣿⣿⣿⣿⣿⣷⣿⣿⡇⢕⢕⢸⢕⢕⢕⣿⣿⣿⣿⣿⣿⣿⡇⢕⢕⣿⡇⢕⢜⣿⣿⣿⡕⢔⣿⣿⢿⣿⣿⣿⣿⣿⣿⣿⣿⣿⣿⣿⣿⡇⢕⢕⢕⢕⢕⢕⢸⣿⣿⣿⣿⣿⣿⣿⣿⣿⡇⢕⢕⢕⢸⣿⣿⣿⡕⢸⣿⡇⢜⣿⣿⣿⣿⣶⣿⢕⢸⣿⡇⢅⢑⢕⢕⢕⢕⣱⣸⢏⣸⢜⣿⣿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⣿⣿⢕⢟⢷⢕⠿⣧⢕⢕⣵⢾⢕⢕⣺⢇⣿⣿⣿⢱⣿⣿⣿⣿⣿⣿⣿⣿⣇⢕⢕⢕⢕⢕⢕⣿⢿⢿⢿⢿⢟⢟⢇⢕⢕⣷⢕⢕⢕⣿⣿⣿⡇⢕⣿⣿⠈⣿⣿⣿⣿⣿⣿⢸⣿⣿⣿⣿⣿⡕⢕⢕⠑⢕⢕⢁⢸⢿⢿⢟⢟⢟⢟⢟⢻⢿⢿⢕⢕⢕⢸⣿⣿⣿⣷⢕⣿⡿⢕⣿⣿⣿⣿⣿⡿⢕⢸⣿⡇⢕⢝⠿⣦⡕⢱⢟⢇⣼⢻⢕⢹⣿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⣿⣿⣿⣿⣿⣿⣿⣿⣿⢕⢜⢜⢕⢕⢜⣵⢟⢕⢕⢕⢕⠰⢸⣿⣿⣿⢸⣿⣿⣿⣿⣿⣿⢻⣿⣿⢕⢕⢕⢕⢕⢕⢵⣷⣷⣷⣷⣷⣷⡇⢕⢕⣿⢕⢕⢕⠻⣿⣿⣇⢕⢸⣿⡕⢙⣿⣿⣿⣿⣿⡕⢻⣿⣿⢹⣏⢕⢕⢕⢕⢕⢕⠄⣸⣵⣵⣷⣷⣷⣾⣿⣷⣷⣷⢕⢕⢕⢸⢹⣿⣿⣿⡇⢹⣿⢕⣿⣿⣿⣿⣿⡇⢕⢸⣿⡇⢕⢕⢕⢝⢻⣕⢕⢕⢕⢕⢕⢸⣿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⣿⣿⡱⢕⢕⢕⢕⣼⡏⢕⢕⢕⢕⡕⢧⢸⣿⣿⡇⣾⣿⣿⣿⣿⣿⡟⢕⢸⡇⢕⢕⢕⢕⢕⢕⢾⣿⣿⣿⣿⣿⣿⡇⢕⢕⢌⢕⠕⢕⢜⢽⣿⣻⢕⢜⣿⡧⢕⢿⣿⣿⣿⣿⡇⢕⢌⢏⢜⢕⢕⢕⢕⢕⢕⢕⢄⣿⣿⣿⣿⣿⣿⣿⣿⣿⣿⡟⢕⢕⢕⢘⣸⣿⣿⣿⡇⢘⡏⢕⣿⢻⣿⣿⣿⡇⢕⢸⣿⡇⣕⣕⢕⢕⢜⣿⡇⢕⢕⢕⡜⣾⣿⣿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⣧⢱⢕⢕⣧⣝⢇⢕⢵⣾⡿⢇⡇⣿⣿⡿⠕⣿⣿⣿⣿⣿⣿⡇⢕⢸⢇⢕⣸⡕⠅⢕⢕⣿⣿⣿⣿⣿⣿⣿⣿⢱⢕⢕⢰⣧⡕⡕⢹⠳⢹⢇⢕⢸⣿⡕⠻⣿⣿⣿⣿⣎⢕⢕⢕⢕⢕⢕⢕⢕⡕⢕⢕⢱⣿⣿⣿⣿⣿⣿⣿⣿⣿⣿⢕⠕⢕⢕⢕⢻⣿⣿⣿⡇⢜⡇⢸⡟⢸⣿⣿⣿⢕⢕⢸⣿⡇⢻⢿⢷⢕⢕⣏⣵⢇⢕⡕⢕⢕⢸⣿⣿⣿⣿⣿⣿⣿⣿⣿⣿⣿⣿⣿⣿⣿⣿⣿⣿⣿⣿⣿⣿⣿⣿⣿⢕⢕⢕⢕⠁⠀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⣧⢕⢕⠘⢿⣿⣷⣵⣕⣕⢕⡕⣿⣿⢇⢕⣿⣿⣿⣿⣿⣿⢇⢕⢸⢕⢱⣿⣧⢕⢕⢕⢻⢟⣟⣛⣟⣛⣛⡟⢇⠱⢕⢸⣿⣿⣾⣇⢗⢑⢕⢕⢕⠹⣧⠕⢻⣿⣿⣿⣿⣇⢕⢕⢕⢕⢕⢕⢸⡇⢕⢅⣾⣿⢿⢟⢟⣛⣟⣟⣟⣟⡟⢕⡼⢕⢕⢕⢸⣿⢻⣿⡟⢕⢕⢜⢕⢸⣿⣿⣿⢕⢕⢸⣿⡇⣕⣵⣵⣾⣿⢟⢝⢔⢜⢕⢕⢕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⠑⢜⡇⢕⢝⢝⢟⢿⢇⢇⣿⡟⢕⢕⢿⣿⣿⣿⣿⡟⢕⢕⢕⢕⢸⣿⣽⣇⢕⢱⣼⣿⣿⣿⣿⣯⣝⡝⡝⢕⢕⢕⢙⢟⢿⣿⣇⢕⢕⢣⢕⢕⠽⣇⢻⣻⣿⣿⣿⣿⡇⢕⢕⢕⢕⢕⣾⡇⠕⢘⢅⢔⢇⢝⠝⣹⣿⣿⣿⣿⣿⣿⣿⢕⢕⣾⣜⢿⢱⢝⢟⢑⢕⢕⢕⢜⢙⣿⡿⢕⢕⣸⣿⡇⢟⢝⢝⢕⢕⢕⢇⢱⢕⢕⢕⢕⢸⣿⣿⣿⣿⣿⣿⣿⣿⣿⣿⣿⣿⣿⣿⣿⣿⣿⣿⣿⣿⣿⣿⣿⣿⣿⢕⢕⢕⢕⠀⠀⢸⣿⣿⢇⢕⢕⢕⢕⣷⡇⢕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⢱⡜⡕⢕⢕⢱⡕⢕⢱⣿⠇⢕⢕⢸⣿⣿⣿⣿⡇⢕⢕⢕⢕⢸⠟⠏⠛⠘⢇⠁⠁⠀⠀⠀⠀⠀⠁⠁⠑⠜⢕⢕⢑⡕⣝⣿⣧⡕⢕⢕⢑⢕⣻⡇⢕⢛⣿⣿⣿⣿⡕⢕⡇⢕⢱⣟⢕⢕⢕⢕⢕⠁⠁⠁⠀⠀⠀⠀⠀⠀⠀⠀⢕⠈⠙⠛⠣⢱⢕⢕⢕⢕⢕⢕⢕⢕⢹⡇⢕⢕⣿⣿⡇⢕⡵⢕⢕⢕⢎⠀⢸⢕⢕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⢸⣿⣜⢕⢕⢕⢕⢕⢸⡟⢸⢕⢕⢸⣿⢿⣿⣿⢕⢕⢕⢕⢕⢔⠐⠀⠀⢀⢄⢅⢔⢔⠕⠀⠀⠐⠐⠐⠀⠀⠀⠑⢕⢜⢾⣿⣿⣿⣷⣵⣵⣕⢜⢟⠕⢕⢜⡝⢻⣿⣿⣕⢷⢕⣼⣿⢎⢕⠕⠁⢀⠄⠐⠐⠁⠀⠀⠀⠕⢕⢔⢔⢄⢀⠀⠁⠁⢔⢕⢕⢕⢕⢕⢕⢕⢕⢸⡇⢕⢕⣿⣿⡕⢕⡕⢕⢕⣱⢕⠀⢸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⢸⣿⣿⣷⠁⠑⠝⠕⢸⡇⣼⢕⢕⢕⣿⡜⢿⣿⢕⢕⢕⢕⠁⠀⠀⢔⢕⢕⢕⢕⢕⠁⠀⠀⠀⠀⠀⠀⠀⠀⠀⢔⢀⢕⢜⣿⣿⣿⣿⣿⣿⣿⣿⣿⣷⣧⣾⣾⣷⣷⣾⣿⣷⣾⣿⡟⢕⠕⢄⢕⠑⠀⠀⠀⠀⠀⠀⠀⠀⠀⠑⢕⢕⢕⢕⢄⠀⠀⠑⢕⢕⢕⢕⢕⢕⢕⣿⢕⢕⢸⣿⣿⢕⠐⠑⠀⠁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⣿⡏⠀⠀⠀⢕⢕⡇⣿⢕⢕⢕⢜⢇⢜⢿⢕⢕⢕⢕⢀⠀⢕⢕⣕⣵⣵⣷⣠⣶⣦⠄⠀⠀⠀⠀⠀⠀⠀⠀⢱⣕⢳⣿⣿⣿⣿⣿⣿⣿⣿⣿⣿⣿⣿⣿⣿⣿⣿⣿⣿⣿⣿⣱⢇⣵⢕⣵⣶⣦⠀⠀⠀⠀⠀⠀⠀⠀⠀⢱⣵⣵⣕⣕⠀⠀⢄⢕⢕⢕⢱⡕⢕⢱⠟⡕⢕⣾⣿⣿⢕⢕⠀⠀⠀⢜⢕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⣿⡟⠁⠀⠀⠀⢑⢕⢇⣻⢕⢕⢕⢕⢇⢕⢕⢕⢕⢕⢕⢕⢔⢁⢿⣿⣿⣿⣿⠈⠉⠁⠀⠀⠀⠀⠀⠀⠀⠀⠀⢱⣿⣷⣿⣿⣿⣿⣿⣿⣿⣿⣿⣿⣿⣿⣿⣿⣿⣿⣿⣿⣿⣿⣷⣿⣿⡇⠈⠉⠀⠀⠀⠀⠀⠀⠀⠀⠀⠀⢸⣿⣿⣿⢇⣰⣧⡕⢕⢕⢕⣾⡇⢕⣎⢤⡇⢕⢿⣿⣿⢕⠀⠀⠀⠀⠅⢕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⢏⠂⠀⠀⠀⠀⠀⢰⡕⣸⢕⢕⢕⢕⢕⢕⢕⢕⢕⢕⢕⢕⢕⢡⣮⣿⣿⣿⣿⡄⠀⠀⠀⠀⠀⢔⢄⠀⠀⠀⢀⢸⣿⣿⣿⣿⣿⣿⣿⣿⣿⣿⣿⣿⣿⣿⣿⣿⣿⣿⣿⣿⣿⣿⣿⣿⣿⣧⠀⢀⢀⠀⠀⢔⠀⠀⠀⠀⠀⢀⣾⣿⣿⣯⣾⣿⣿⢕⢕⢕⣼⣿⢇⠨⡇⢸⡇⢕⢘⣿⣿⠁⠀⠀⠀⠀⠀⠑⢄⢸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⠀⢕⢕⠀⠀⠀⠀⠀⠀⢸⣮⢼⢕⢕⢕⢕⢕⢕⢕⣧⣵⡕⢕⢕⢕⢼⣿⣿⣿⣿⣿⣷⡄⣑⢕⢀⢄⢄⢄⢄⢅⠘⢙⣾⣿⣿⣿⣿⣿⣿⣿⣿⣿⣿⣿⣿⣿⣿⣿⣿⣿⣿⣿⣿⣿⣿⣿⣿⣿⣿⡆⢅⡕⢔⢄⢄⢄⢄⠑⠑⢆⣼⣿⣿⣿⣿⣿⣿⢇⢕⢕⣼⣿⢏⢕⡳⢇⢸⡇⢕⢜⣿⣿⢔⠀⠀⠀⠀⠀⠁⢱⢵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⣿⢕⢕⢕⠁⠀⠀⠀⠀⠀⠀⠸⣿⡿⢕⢕⢕⢕⢕⢕⢕⢜⢿⣯⡕⡕⢕⢸⣿⣿⣿⣿⣿⣿⣿⣧⣄⠑⢕⣵⢕⠑⢀⣴⣾⣿⣿⣿⣿⣿⣿⣿⣿⣿⣿⣿⣿⣿⣿⣿⣿⣿⣿⣿⣿⣿⣿⣿⣿⣿⣿⣿⣿⣷⣄⢁⢑⢕⡕⢁⢄⣴⣿⣿⣿⣿⣿⣿⣿⢏⢕⢕⣼⡿⢇⢕⢱⢂⢕⢸⡇⢕⢕⣿⣿⡇⠀⠀⠀⠀⠀⠀⠕⢡⡱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⡟⠕⢕⠑⠀⠀⠀⠀⠀⠀⠀⢸⣿⢇⢕⢕⢕⢕⡕⢕⢕⢕⢕⢝⢿⣷⣕⢜⣿⣿⣿⣿⣿⡝⢟⠿⢿⣷⣷⣿⡷⢾⣿⣿⣿⣿⣿⣿⣿⣿⣿⣿⣿⣿⣿⣿⣿⣿⣿⣿⣿⣿⣿⣿⣿⣿⣿⣿⣿⣿⣿⣿⣿⣿⣿⠿⢷⣷⣷⢾⠿⠟⢏⢵⣻⣿⣿⣿⢏⢕⢕⣾⡟⢕⢕⢕⡮⢕⢕⢸⡇⢕⢕⣿⣿⡇⠀⠀⠀⠀⠀⠀⠀⢕⢳⢕⢕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⣿⡿⢑⡕⠕⠀⠀⠀⠀⠀⠀⠀⠀⢇⡟⡇⢕⢕⢕⢕⢕⢕⢕⢕⢕⢕⢕⢔⢝⢳⣜⢿⣿⡿⣟⣣⢱⡕⢠⡠⡄⢴⣶⢿⣿⣿⣿⣿⣿⣿⣿⣿⣿⣿⣿⣿⣿⣿⣿⣿⣿⣿⣿⣿⣿⣿⣿⣿⣿⣿⣿⣿⣿⣿⣿⣿⡿⢿⢖⣦⣴⡰⡤⡜⢕⢰⣼⣿⣿⡏⢕⢕⡾⢏⢕⢇⢕⢰⢇⢕⢕⢸⡇⢕⢕⢻⣿⡇⠀⠀⠀⠀⠀⠀⠀⠀⢕⢕⢕⢕⢺⣿⣿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⣿⡿⢑⢇⢕⠀⠀⠀⠀⠀⠀⠀⠀⠀⡕⠻⢕⢕⢕⢕⢕⢜⢕⢕⢕⢕⢕⢕⢕⢕⢕⣣⣧⢽⢕⢟⢟⢱⢕⢕⢜⢠⠕⢇⢡⢙⠿⣿⣿⣿⣿⣿⣿⣿⣿⣿⣿⣿⣿⣿⣿⣿⢿⣿⣿⣿⣿⣿⣿⣿⣿⣿⣿⣿⣿⣿⣿⣹⢵⢪⢔⢗⢸⢑⢜⢕⢌⢝⠱⢏⢕⢱⢎⢕⢕⢎⢕⢕⣿⢕⢕⢕⢘⣿⢕⢕⢸⣿⣇⠀⠀⠀⠀⠀⠀⠀⠀⡕⢕⢕⢜⢑⢹⣿⣿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⣿⢣⡅⢕⢕⢄⢄⠀⠀⠀⠀⠀⠀⢕⢅⠱⢕⢕⢱⢕⢕⢕⢇⢕⢕⢕⢕⢕⢕⢕⠕⢻⣯⣀⢕⢕⢕⢕⢕⢕⢕⢕⢕⢕⢕⢔⠁⣿⣿⣿⣿⣿⣿⣿⣿⣿⣿⣿⣿⣿⡝⢙⣱⣿⣿⣿⣿⣿⣿⣿⣿⣿⣿⣿⣿⣿⣿⡉⠕⢕⢕⢕⢕⢕⢕⡕⢅⢕⢕⢕⣕⢕⢕⢱⢎⢕⢕⢸⡟⢕⢕⢕⢕⣿⢕⢕⢕⣿⣿⠀⠀⠀⠀⠀⢀⠀⢔⢕⢕⢕⢕⢕⢕⢹⣿⣿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⣿⣿⡏⢜⢕⢕⢕⢱⢕⢄⢄⢀⢀⣤⣴⢕⢕⢕⢕⢕⢔⢕⢕⢕⢜⢕⢕⢕⢕⢕⢕⢴⣿⣇⢿⣿⠕⢕⢕⢕⢕⢕⢕⢕⢕⢕⢕⣑⣵⣿⣿⣿⣿⣿⣿⣿⣿⣿⣿⣿⣿⣿⣿⣼⣿⣿⣿⣿⣿⣿⣿⣿⣿⣿⣿⣿⣿⣿⣿⣿⣾⡕⠕⢕⢕⢕⢕⢕⢜⠕⣱⣾⡇⢕⡱⢕⢕⢕⢕⣿⡇⢕⢕⢕⢕⣿⡇⢕⢕⢻⣿⠀⠀⠀⠀⠀⢕⢔⢕⢕⢕⢕⠁⠕⢕⢕⢁⠉⠉⣿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⣿⣿⣿⣿⣿⣿⣿⢍⢕⢕⢕⢕⡜⢕⢕⢕⢕⣾⣿⣿⢕⢕⢕⢕⢕⠑⡏⢕⢕⢕⢕⢕⢕⢕⢕⢕⢜⢝⢝⢜⣿⣽⣃⣵⠅⣑⣱⣵⣵⣥⣶⣿⣿⣿⣿⣿⣿⣿⣿⣿⣿⣿⣿⣿⣿⣿⣿⣿⣿⣿⣿⣿⣿⣿⣿⣿⣿⣿⣿⣿⣿⣿⣿⣿⣿⣿⣿⣷⣆⡃⢕⢕⢑⣷⣿⣿⢇⢱⢜⢕⢕⢕⢕⢰⣿⢃⢕⢕⢕⢕⢸⡇⢕⢕⢸⡇⠀⠀⠀⠀⠀⠀⢕⢕⢕⢔⡕⢀⠀⠑⢕⢕⠀⠀⣿⣿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⣿⣿⡿⢕⢕⢱⡧⢕⡖⢕⢕⢕⢱⣿⣿⡏⢕⢕⢕⢕⢕⢕⡼⢕⢕⢕⢜⡕⢕⢕⢕⢕⢕⢕⢕⢕⢜⣿⣿⣿⣿⣿⣿⣿⣿⣿⣿⣿⣿⣿⣿⣿⣿⣿⣿⣿⣿⣿⣿⣿⣿⣿⣿⣿⣿⣿⣿⣿⣿⣿⣿⣿⣿⣿⣿⣿⣿⣿⣿⣿⣿⣿⣿⣿⣿⣾⣿⣿⣿⣿⣿⢕⢕⢕⢕⢕⢕⢕⢕⣼⡟⢔⢑⢕⢕⢕⢕⣻⢕⢕⢜⡇⢄⠀⠀⠀⠀⠀⠁⢕⢕⢕⢕⢕⠀⠀⠑⢕⢔⠀⣿⣿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⣿⡇⢕⢕⣼⣿⠱⡕⢕⢕⢕⢸⣿⣿⡇⢕⢕⢕⢕⢕⢕⣟⢕⢕⢕⢕⠧⢕⢕⢕⢕⢕⢕⢕⢕⢕⢜⣿⣿⣿⣿⣿⣿⣿⣿⣿⣿⣿⣿⣿⣿⣿⣿⣿⣿⣿⣿⣿⣿⣿⣿⣿⣿⣿⣿⣿⣿⣿⣿⣿⣿⣿⣿⣿⣿⣿⣿⣿⣿⣿⣿⣿⣿⣿⣿⣿⣿⡿⢏⡣⢕⢕⢕⢕⢕⢕⢕⢕⣿⡿⢜⢔⢕⢕⢕⢕⢸⡕⢕⢕⡇⢕⠀⠀⠀⠀⠀⠀⠕⢕⢕⢕⢕⠀⠀⠀⠑⢕⢀⣿⣿⣿⣿⣿⣿⣿⣿⣿⣿⣿⣿⣿⣿⣿⣿⢕⡕⢇⢸⡇⢕⣿⢕⢕⣿⡇⢸⣿⢕⢕⣵⣵⣵⣵⣼⣿⣵⣵⣵⡇⢕⢕⢄⢕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⣿⡇⢕⢱⣿⣟⢕⢄⢕⢕⢕⣿⣿⣿⡇⢕⢕⢕⢕⢕⠕⢸⢇⢕⢕⢕⢕⢇⢕⢕⢕⢕⢕⢕⢕⢕⢕⢜⢿⣿⣿⣿⣿⣿⣿⣿⣿⣿⣿⣿⣿⣿⣿⢇⠙⠛⢿⢿⢿⢟⢟⢟⢟⢟⢟⢟⢟⢟⢿⢿⠿⠟⠁⢻⣿⣿⣿⣿⣿⣿⣿⣿⣿⣿⣿⣿⣷⣾⢟⢕⢕⢕⢕⢕⢕⢕⢕⣼⡟⣞⢥⢕⢕⢕⢕⢕⢕⢇⢕⢕⢕⢕⠀⠀⠀⠀⠀⠀⠀⢕⢕⢕⢕⠀⠀⠀⠀⢕⢕⣿⣿⣿⣿⣿⣿⣿⣿⣿⡿⢿⢿⢿⢿⢿⣿⡕⢑⢕⢝⢕⢜⢝⢔⢕⢝⢕⢜⢝⢕⢕⢹⣝⣝⣝⣹⣿⣽⣽⣵⡕⢕⢕⢕⢕⢄⢕⢕⢕⢕⢕⢕⢕⢔⠀</a:t>
            </a:r>
            <a:br/>
            <a:r>
              <a:t>⢕⢕⢕⢕⢕⢕⢕⢕⢕⢕⢕⢕⢕⢕⢸⣿⢕⣿⣯⣽⣽⣿⡇⢸⣿⢕⠁⠐⢀⠀⠀⠅⠀⠀⠀⠄⠀⠀⠀⠀⢿⢿⢿⢿⢿⢿⢿⢿⢿⢿⢿⢿⢿⢿⢿⢿⢿⢿⢇⢕⢜⢻⢇⢕⢕⢕⢕⢕⢻⢻⢿⢇⢕⢕⢕⢕⢕⢘⢘⢕⢕⢕⢕⢕⢰⡕⢕⢕⢕⢕⢕⢕⢑⢕⢕⢕⢝⢿⣿⣿⣿⣿⣿⣿⣿⣿⣿⣿⣿⣿⡕⠀⢀⠀⢕⢕⢕⢕⢕⢕⢕⢕⢕⢕⢕⢕⢔⢀⢀⠀⢸⣿⣿⣿⣿⣿⣿⣿⣿⣿⣿⣿⣿⡿⢇⢕⢕⢕⢕⢕⢕⢕⢕⢱⣿⢱⢾⢇⢕⢕⢕⢕⢕⢕⢕⢕⢕⢕⢕⠄⠄⠄⠄⠀⠀⠀⠑⢕⢕⢕⢔⠄⠄⠄⠅⢕⢜⢟⢟⢟⢟⢟⢋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⠁⢕⢁⠀⠀⠑⢅⢕⢕⢕⠀⠀⠀⢄⢕⢕⢕⢕⢕⢕⢜⣾⡕⢕⢕⢕⢕⢜⢕⢕⢕⢕⢕⢕⢕⢕⢕⢕⢕⢕⢝⢿⣿⣿⣿⣿⣿⣿⣿⣿⣿⣿⣿⣕⢕⢕⢕⢕⢕⢕⢕⢕⢕⢕⢕⢕⢕⢕⢕⢕⢕⣡⣿⣿⣿⣿⣿⣿⣿⣿⣿⣿⣿⢟⢏⢕⢕⢕⢕⢕⢕⢕⢕⢕⢕⣼⢇⢴⡏⢕⢕⢕⢕⢕⢕⢕⢕⢕⢕⢕⢕⢄⠀⠀⠀⠀⠀⠀⠀⢕⢕⢕⢕⢀⢀⢀⢀⢕⢱⣿⣿⣶⣾⣿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⣷⣷⣷⣷⣷⡇⢕⢱⣷⣷⣷⢕⢕⢕⢕⣾⢏⣷⣧⢕⢕⢕⢕⢕⢕⢕⢸⡇⢕⢕⢕⢕⢕⢜⢕⢕⢕⢕⢕⢕⢕⢕⢕⢕⢕⢕⢕⢜⢟⢿⣿⣿⣿⣿⣿⣿⣿⣿⣿⣷⣧⣵⣕⢕⢕⣕⣕⡕⢕⢕⠕⣝⣑⣵⣷⣿⣿⣿⣿⣿⣿⣿⣿⣿⡿⢟⢏⢕⢕⢕⢕⢕⢕⢕⢕⢕⢕⢕⢕⢱⡟⢕⢮⢕⢕⢕⢕⢕⢕⢕⢕⢕⢕⢕⢕⢸⣷⣔⠀⠀⠀⠀⠀⠀⢕⢕⢕⢕⢕⠕⠑⠑⠕⢜⢝⢟⢛⢟⢿⢑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⣿⣿⣿⣿⣿⣿⣿⣿⢕⢸⣿⣿⣿⡇⢕⢕⢕⢕⣾⣿⣿⡇⢕⢕⢕⢕⢕⢕⢕⢻⣇⢕⢕⢕⢕⢕⢕⢕⢕⢕⢕⢕⢕⢕⢕⢕⢕⢕⢕⢕⢕⢕⢜⢝⢻⢿⣿⣿⣿⣿⣿⣿⣿⣿⣿⣿⣿⣿⣶⣶⣿⣿⣿⣿⣿⣿⣿⣿⣿⣿⣿⣿⣿⢿⢟⢝⢕⢕⢕⢕⢕⢕⢕⢕⢕⢕⢕⢕⢕⢕⢕⡾⢕⠱⣣⢕⢕⢕⢕⢕⢕⢕⢕⢕⢕⢕⢕⢜⣿⣿⣎⢕⡲⢆⠀⠀⢕⢕⢕⢕⠀⠀⠀⠀⠀⠀⠀⠀⠕⢻⣿⣿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⠀⢕⣿⣿⣿⣿⣿⣿⣿⣿⣿⣿⣿⣿⡇⢜⢟⣏⢍⢱⡕⢕⢕⣼⡿⢿⢏⢕⢕⢕⢕⢕⢕⢕⢕⢕⢜⣕⢕⢕⢕⢕⢕⢕⢕⢕⢕⢕⢕⢕⢕⢕⢕⢕⢕⢕⢅⢕⢕⢕⢕⢕⢜⢝⢻⠿⣿⣿⣿⣿⣿⣿⣿⣿⣿⣿⣿⣿⣿⣿⣿⣿⣿⣿⣿⢿⢟⢝⢕⢕⢕⢕⢕⢕⠑⢕⢕⢕⢕⢕⢕⢕⢕⢕⢕⢕⢰⢏⢕⢣⣿⢕⢕⢕⡇⢕⢕⢕⢕⢕⢕⢕⢕⢜⢟⢻⣿⣣⣕⢕⡵⣔⢕⢕⢕⢀⠀⠀⠀⠀⠀⠀⠀⠀⠀⢜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⢕⢕⢕⢕⢹⣿⣿⣿⣿⣿⢿⢏⡕⢕⢕⢔⡫⣿⣾⣕⣵⢕⢏⢕⢕⢕⢕⢕⢕⢕⢕⢕⢕⢕⢕⢕⢍⢕⢕⢕⢕⢕⢕⢕⢕⢇⢕⢕⢕⢕⢕⢕⢕⢕⢕⢑⢕⢕⢕⢕⢕⢕⢕⢕⢕⢕⢜⢟⢻⢿⣿⣿⣿⣿⣿⣿⣿⣿⣿⡿⢟⢏⢕⢕⢕⢕⢕⢕⢕⢕⢕⢕⢕⢕⢕⢕⢕⢕⢕⢕⢕⢕⢕⢕⢕⡗⢕⢱⣿⣿⢕⢕⢕⡕⢕⢕⢕⢕⢕⢕⠑⢄⢕⢕⢕⢜⢻⣿⣿⣾⣷⢕⢕⢕⢕⢆⢄⢀⠀⠀⠀⠀⠀⠀⢸⣿⣿⣿⣿⡇⢕⢕⣿⢡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⣿⣿⢿⢏⢕⢕⢕⢕⢕⢕⢐⢝⢜⢝⢟⢕⢕⢕⢕⢕⢑⢑⢑⢑⢕⢁⢕⢕⢕⢕⢕⢕⢔⢇⢕⢕⢕⢕⢕⢕⢕⢜⢱⢕⢕⢅⢅⢅⢔⢕⢕⢕⢕⢕⢕⢕⢕⢕⢕⢕⢕⢕⢕⢕⢕⢜⢝⢻⢿⢿⢟⢟⢏⢕⢕⢕⢕⢕⢕⢕⢕⢕⢕⢕⢕⢕⢕⢕⢕⢕⢕⢕⢕⢕⢕⢕⢕⢕⢕⡜⢕⢱⣿⣿⣿⢕⢕⢕⢱⢕⢕⢕⢕⢕⢕⠁⢕⢕⢑⢑⢑⢕⢝⢝⢝⢍⠑⠑⢕⢕⢱⢕⢅⢔⢄⠀⠀⠀⢀⢸⣿⣿⣿⣿⡇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⢸⢏⢕⢕⢕⣱⢕⢕⢕⢕⢱⣿⠁⢕⢕⢕⢕⢕⢕⢕⢕⢕⢕⢕⢕⢕⢕⢕⢕⢕⢕⢕⢔⢕⢜⢑⢕⢕⢕⢕⢕⢕⢕⢕⢕⢕⢕⢕⢕⢕⢑⢕⢕⢕⢕⢕⢕⢕⢕⠕⠑⢕⢕⢕⢕⢕⢕⢕⢕⢕⢕⢕⢕⢕⢕⢕⢕⣕⢕⢕⠑⠕⢕⢕⢕⢕⢕⢕⢕⢕⢕⢕⢕⢕⢕⢕⢕⢕⢕⢱⢕⡕⣿⣿⣿⡿⢕⢕⢕⢸⡕⢕⢕⢕⢕⠕⢕⢕⢕⢕⢕⢕⢕⢕⢕⢕⢔⢀⠀⠑⢕⢕⢕⢕⠑⢕⢕⢔⢄⢵⣿⣿⣿⣿⣿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⠀⢕⢕⢕⢕⢕⢕⢕⢕⢱⢵⢿⣿⢕⢕⢕⢕⣿⡇⢔⢕⠁⠕⠁⠁⠅⠀⢕⢕⢕⢕⢕⢕⢕⢕⢕⢕⢕⢕⢕⢰⣕⣕⢕⢕⢕⢕⢕⢕⢕⢕⢕⢕⢕⢕⢕⢕⢕⢕⢕⢕⢅⢅⠅⠁⠀⠀⢔⢕⢕⢕⢕⢕⢕⢕⢕⢕⢕⢕⢕⢕⣵⣾⣿⡟⢕⢕⢔⠀⠀⠑⠕⢕⢕⢕⢕⢕⢕⢕⢕⢕⢕⢕⢕⢕⢑⢕⢕⣔⣿⣿⣿⢇⢕⢕⢕⢸⢇⢕⢕⢕⠑⢔⢕⢕⢕⢕⢕⢕⠕⠕⠕⠕⢕⢕⢀⣔⡅⢕⢕⢕⢱⣾⣧⣕⢕⢕⢜⢻⣿⣿⣿⣧⢕⢕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⠀⢕⢕⢕⢕⢕⢕⢕⢕⢕⢕⢕⢕⡇⢕⢕⢕⣾⣿⡇⢕⠁⠀⠀⠀⠀⠀⠀⢕⢕⢕⢕⢕⢕⢕⢕⠕⢕⢕⢕⢕⢜⢟⢕⡕⢕⢕⢕⢕⢕⢕⢕⢕⢕⢕⢕⢕⢕⢕⢕⢕⠕⠑⠁⠀⠀⠀⢔⢕⢕⢕⢕⢕⢕⢕⣕⣱⣵⣵⣵⣶⣿⣿⣿⣿⡇⢕⢕⢕⢔⠀⠀⠀⠁⠑⠕⢕⢕⢕⢕⢕⢕⢕⢕⢕⢕⢕⢕⢱⢗⢺⣿⡟⢕⢕⢕⢕⢘⢕⢕⢕⢕⢕⢕⢕⢕⢕⢕⢕⠑⠀⠀⠀⠀⠀⢕⠘⠙⠑⢅⢕⢕⠘⠙⠙⠙⠑⢃⢕⢕⢜⢻⣿⣿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⢕⢕⡇⢕⢁⣼⣿⣿⢇⢕⠀⠀⠀⢄⠀⠀⠀⢕⢕⢕⢕⢕⢕⠑⢕⢕⠕⠑⣱⡇⢸⣿⡟⡇⢕⢕⢕⢕⢕⢕⢕⢕⢕⢕⢕⢕⢕⠕⠁⠀⠀⠀⠀⠀⠀⢕⢕⢕⢕⢕⢕⣵⣿⣿⣿⣿⣿⣿⣿⣿⣿⣿⣿⣿⣧⢕⢕⢕⢕⢔⠀⠀⠀⠀⠀⠀⠁⠕⢕⢕⢕⢕⢕⢕⢕⢕⢕⢕⢕⢕⢽⠕⠕⠕⠕⢕⢕⢕⢕⢕⢕⢕⢕⢕⢕⢕⢕⢕⠀⠀⠀⠀⠀⠀⠕⠀⠀⠀⢕⠁⠕⠀⣀⣀⣔⣔⣕⣼⣧⣕⢕⢜⢻⡿⣿⣿⣿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⠀⢕⢕⢕⢕⢕⢕⢕⢕⢕⢕⢕⢕⢕⠀⣸⣿⣿⣿⢕⢕⠀⠀⠀⢕⢄⢄⠀⢕⢕⢕⢕⢕⠕⠀⠑⠕⢄⣷⣿⡇⢸⣿⣿⣇⢕⢕⢕⢕⢕⢕⠕⢕⢕⢕⢕⠁⠀⠀⠀⠀⠀⠀⠀⠀⠀⢕⢕⢕⢕⢕⢰⣿⣿⣿⣿⣿⣿⣿⣿⣿⣿⣿⣿⣿⣿⢕⢕⢕⢕⢕⠀⠀⠀⠀⠀⠀⠀⠀⠀⠁⠕⢕⢕⢕⢕⢕⢕⢕⠕⠁⠀⢀⢀⢀⢀⠀⠑⢕⢕⢕⢕⢕⢕⢕⢕⢕⢕⢕⠀⠐⠀⠀⢀⢄⢕⠕⣰⡔⠁⣴⢀⢔⣿⣿⣿⣿⣿⣿⣿⣿⣷⣵⢕⢻⣷⣿⣽⣻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⢄⢕⢕⢕⢕⢕⢕⢕⢕⢕⢕⢕⢕⠁⢰⣿⣿⣿⣿⣧⣕⡔⢔⢕⡕⣱⡕⢔⢕⢕⢕⢕⠑⠀⢰⠐⣸⣿⣿⣿⡇⢸⣿⡏⡇⡇⢕⢕⢕⢕⢕⢕⢕⢕⠕⠀⠀⠀⠀⠀⠀⠀⠀⠀⠀⠀⢕⢕⢕⢕⢕⣼⣿⣿⣿⣿⣿⣿⣿⣿⣿⣿⣿⣿⣿⡿⢕⢕⢕⢕⢕⠀⠀⠀⠀⠀⠀⠀⠀⠀⠀⠀⢕⢕⢕⢕⢕⢕⢕⠀⠔⢕⢕⢕⢕⢕⠔⠀⠕⠕⢕⢕⢕⢕⢕⢕⢕⢕⢕⠀⠀⠀⢔⣵⣵⣾⣿⣿⡇⠀⣿⡇⠑⣿⣿⣿⣿⣿⣿⣿⣿⣿⡏⢇⢕⢜⣿⣿⣿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⢕⠑⠁⢕⢕⢕⢕⢕⢕⢕⢕⢕⢕⠀⣾⣿⣿⣿⣿⣿⣿⣿⣿⣿⣿⣿⣷⣕⡕⢕⢕⢕⠀⢠⢿⣕⣫⣽⣽⣽⢕⢸⣿⣿⠁⡇⢕⢕⢕⢕⢕⢕⢕⢕⠐⠀⠀⠀⠀⠀⠀⠀⠀⠀⠀⠀⢕⢕⢕⢕⢕⣿⣿⣿⣿⣿⣿⣿⣿⣿⣿⣿⣿⣿⣿⡷⢕⢕⢕⢕⢕⠀⠀⠀⠀⠀⠀⠀⠀⠀⠀⠀⠁⢕⢕⠑⠁⠀⠀⠁⠀⠑⠕⠕⠕⠁⠀⢀⢄⠀⠁⠑⠅⠀⠑⠑⠑⠑⠁⠀⠀⠀⠑⠻⢿⣿⣿⣿⢇⠀⢿⣿⢄⢿⣿⣿⣿⣿⣿⣿⣿⣿⣇⢕⢕⢕⢜⢻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⢕⠀⠀⠀⠑⢕⢕⢕⢕⢕⢕⢕⢕⢕⢱⢿⢿⢿⢿⢿⢿⢿⢿⢿⢿⢿⢟⢟⢟⢟⢟⢗⢇⣴⣷⣿⣿⣿⣿⣿⡿⢕⣿⣿⢇⢄⢕⢕⢕⢕⢕⢕⢕⢕⢕⠀⠀⠀⠀⠀⠀⠀⠀⠀⠀⠀⠀⢕⢕⢕⢕⠀⣿⣿⣿⣿⣿⣿⣿⣿⣿⣿⣿⣿⣿⣿⢏⢕⢕⢕⢕⢕⠀⠀⠀⠀⠀⠀⠀⠀⠀⠀⠀⠀⢕⢕⠀⢔⢕⢕⢕⢔⠀⠀⠀⠀⠀⠐⠁⠁⠀⠀⠀⠀⠀⠀⠀⠀⠀⠀⠀⠀⠀⠀⠀⠀⠁⠙⠏⠀⠀⠈⢟⢇⢜⢟⢟⢟⢟⢟⢟⢟⢟⢳⢕⢕⢕⢕⢸⢇⢑⣜⡟⣿⣿⣿⣿⣿⣿⣿⣿⣷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⣱⣾⣿⣿⣿⣿⣿⣿⣿⣿⡇⢕⣿⡏⢕⢕⢕⢕⢕⢕⢕⢕⢕⢕⠐⠀⠀⠀⠀⠀⠀⠀⠀⠀⠀⠀⠀⢕⢕⢕⢕⢸⣿⣿⣿⣿⣿⣿⣿⣿⣿⣿⣿⣿⣿⢇⢕⢕⢕⢕⢕⢕⠀⠀⠀⠀⠀⠀⠀⠀⠀⠀⠀⠀⠐⢕⠀⠑⢕⢕⢕⠁⠀⠀⠀⠀⠀⠀⠀⠀⠀⠀⠀⠀⠀⠀⠀⠀⠀⠀⠀⠀⠀⠀⠀⠀⠀⠀⠀⠀⠀⠀⢕⢕⢕⢕⢕⢕⢕⢕⢕⢕⢕⢸⢕⢕⢕⢕⢜⢜⣕⣸⢅⣿⣿⣿⡝⢟⠻⢿⣿⣿⣿⣿⣿⣿⣶⣽⣇⢕⣿⣿⢇⢸⣿⣿⣿⣿⣿⣿⣿⣿⣿⣿⣿⣿⣿⣿⣿⠀</a:t>
            </a:r>
            <a:br/>
            <a:r>
              <a:t>⢕⢕⢕⢕⢕⢕⢕⢕⢕⢕⢕⢕⢕⢕⢕⢕⢕⢕⢸⣿⡿⢕⢕⢕⠕⢕⢕⢕⢕⢕⢕⢕⢕⢕⢕⢕⢕⢕⢕⠀⠀⠀⠀⠀⠀⠀⢕⢕⢕⢕⢕⢕⢕⢕⢕⢕⢕⢕⢕⢕⢕⢕⢕⢕⢕⢕⢕⢕⢕⢕⣼⣿⣿⣿⣿⣿⣿⣿⣿⣿⡿⢕⢸⡿⢕⢕⢕⢕⢕⢕⢕⢕⢕⢕⢕⠀⠀⠀⠀⠀⠀⠀⠀⠀⠀⠀⠀⠀⠑⢕⢕⢕⠕⣿⣿⣿⣿⣿⣿⣿⣿⣿⣿⣿⣿⡿⢕⢕⢕⢕⢕⢕⢑⠀⠀⠀⠀⠀⠀⠀⠀⠀⠀⠀⠀⠀⢕⢄⠀⠑⠑⠁⠀⠄⠀⠀⠀⠀⠀⠀⠀⠀⠀⠀⠀⠀⠀⠀⠀⠀⠀⠀⠀⠀⠀⠀⠀⠀⠀⠀⠀⠀⠀⠕⢕⢕⢕⠕⠕⠕⢕⢕⢕⢕⢸⢕⢕⢕⢕⢕⢜⣞⣺⣯⣿⣿⣿⣇⡕⠀⢕⢜⢝⢻⢿⣿⣿⣿⣿⣿⢕⣿⣿⢕⢕⢕⢜⢝⢻⢿⣿⣿⣿⣿⣿⣿⣿⣿⣿⣿⠀</a:t>
            </a:r>
            <a:br/>
            <a:r>
              <a:t>⢕⢕⢕⢕⢕⢕⢕⢕⢕⢕⢕⢕⢕⢕⢕⢕⢕⢕⢸⣿⡇⢕⠁⠁⠀⢕⢕⢕⢕⢕⢕⢕⢕⢕⢕⢕⢕⢕⢕⢄⢄⢄⢄⢄⢔⢕⢕⢕⢕⢕⢕⢕⢕⢕⢕⢕⢕⢕⢕⢕⢕⢕⢕⢕⢕⢕⢕⢕⢕⣼⣿⣿⣿⣿⣿⣿⣿⣿⣿⣿⢇⢕⢸⡟⢕⢕⢕⢕⢕⢕⢕⢕⢕⢕⢕⠀⠀⠀⠀⠀⠀⠀⠀⠀⠀⠀⠀⠀⠀⢕⢕⢕⣑⣽⣿⣿⣿⣿⣿⣿⣿⣿⣿⡿⠉⢕⢕⢕⢕⢕⢕⢕⠀⠀⠀⠀⠀⠀⠀⠀⠀⠀⠀⠀⠀⠀⢕⢕⢕⢔⢔⠄⠀⠀⠀⠀⠀⠀⠀⠀⠀⠀⠀⠀⠀⠀⠀⠀⠀⠀⠀⠀⠀⠀⠀⠀⠀⠀⠀⠀⠀⠀⠀⠀⠀⠀⠀⠀⠀⠀⠀⠀⠁⠑⠘⢕⢕⢕⢕⢸⢑⣷⡟⢟⣿⣿⣿⣿⡇⢄⢕⢕⢕⢕⢕⢕⢝⢟⢿⣿⢕⣿⣿⢕⢕⢕⢕⢕⢕⢕⢜⢝⢻⣿⣿⣿⣿⣿⣿⣿⠀</a:t>
            </a:r>
            <a:br/>
            <a:r>
              <a:t>⢕⢕⢕⢕⢕⢕⢕⢕⢕⢕⢕⠕⢕⢕⢕⢕⢕⢕⢕⣝⣕⢕⠀⠀⠀⠀⢕⢕⢕⢕⢕⢕⢕⢕⢕⢕⢕⢕⢕⢕⢕⢕⣵⣵⣵⣵⣵⣵⣵⣵⣕⢕⢕⢕⢕⢕⢕⢕⢕⢕⢕⢕⢕⢕⢕⢕⢕⢕⣾⣿⣿⣿⣿⣿⣿⣿⣿⣿⣿⢇⢕⠱⡞⢕⢕⢕⢕⢱⢕⢕⢕⢕⢕⢕⠑⠀⠀⠀⠀⠀⠀⠀⠀⠀⠀⠀⠀⠀⠀⠸⣿⣿⣿⣿⣿⣿⣿⣿⣿⣿⣿⣿⣿⣏⣵⣵⣷⣾⣾⣿⣿⠇⠀⠀⠀⠀⠀⠀⠀⠀⠀⠀⠀⠀⠀⠀⠀⢕⠕⠑⠀⠀⠀⠀⠀⠀⠀⠀⠀⠀⠀⠀⠀⠀⠀⠀⠀⠀⠀⠀⠀⠀⠀⠀⠀⠀⠀⠀⠀⠀⠀⠀⠀⠀⠀⠀⠀⠀⠀⠀⠀⠀⠀⠀⠀⠀⠑⢕⢕⢜⢱⢿⢇⢕⣿⣿⡿⢿⢇⢕⢸⣿⣿⡕⢕⢕⢕⢕⠀⠀⢕⣵⣧⢕⢕⢕⢕⢕⢕⢕⢕⢕⢕⢜⢟⢿⣿⣿⣿⣿⠀</a:t>
            </a:r>
            <a:br/>
            <a:r>
              <a:t>⢕⢕⢕⢕⢕⢕⢕⢕⢕⢕⢕⢕⢕⠕⠑⠁⠕⢕⢸⢿⢿⢕⠀⠀⠀⠀⠀⢕⢕⢕⢕⢕⢕⢕⢕⢕⢕⣱⣵⣵⣾⣿⣿⣿⣿⡿⢿⢟⢟⢟⢟⢗⢇⢕⢕⢕⢕⢕⢕⢕⢕⢕⢕⢕⢕⢕⢕⣼⣿⣿⣿⣿⣿⣿⣿⣿⣿⣿⢏⢕⢕⡇⢕⢕⢕⢕⢕⢕⢕⢕⢕⢕⢕⢕⠀⠀⠀⠀⠀⠀⠀⠀⠀⠀⠀⠀⠀⠀⠀⠀⢹⢿⣿⣿⣿⣿⣿⣿⣿⣿⣿⣿⣿⣿⣿⣿⣿⣿⣿⡿⢝⠀⠀⠀⠀⠀⠀⠀⠀⠀⠀⠀⠀⠀⠀⠀⠀⠀⠀⠀⠀⠀⠀⠀⠀⠀⠀⠀⠀⠀⠀⠀⠀⠀⠀⠀⠀⠀⠀⠀⠀⠀⠀⠀⠀⠀⠀⠀⠀⠀⠀⠀⠀⠀⠀⠀⠀⠀⠀⠀⠀⠀⠀⠀⠀⠀⠀⠀⠁⠕⢕⢕⢕⢕⣿⣿⡇⢕⢕⢕⢸⣿⣿⣿⢕⢕⢕⢕⢄⢀⠕⠝⠝⠕⢕⢕⢕⢕⢜⢇⢕⢕⢕⢕⢕⣿⣿⣿⣿⣿⠀</a:t>
            </a:r>
            <a:br/>
            <a:r>
              <a:t>⢕⢕⢕⢕⢕⢕⢕⢕⢕⢕⢕⢕⢕⢄⠀⠀⠀⠁⠁⠁⠁⠁⠀⠀⠀⠀⠀⠀⢕⢕⢕⢕⢕⣱⣥⣶⣿⣿⣿⣿⢿⢟⢏⢝⢕⢕⢕⢕⢕⢕⢕⢕⢕⢕⢕⢕⢕⢕⢕⢕⢕⢕⢕⢕⢕⢕⣸⣿⣿⣿⣿⣿⣿⣿⣿⣿⣿⡿⢕⡇⢡⢇⢕⢕⢕⢕⢕⢕⢕⢕⢕⢕⢕⠑⠀⠀⠀⠀⠀⠀⠀⠀⠀⠀⠀⠀⠀⠀⠀⠀⠁⢘⠻⣿⣿⣿⣿⣿⣿⣿⣿⣿⣿⣿⣿⣿⣿⡿⢿⠕⠁⠀⠀⠀⠀⠀⠀⠀⠀⠀⠀⠀⠀⠀⠀⠀⠀⠀⠀⠀⠀⠀⠀⠀⠀⠀⠀⠀⠀⠀⠀⠀⠀⠀⠀⠀⠀⠀⠀⠀⠀⠀⠀⠀⠀⠀⠀⠀⠀⠀⠀⠀⠀⠀⠀⠀⠀⠀⠀⠀⠀⠀⠀⠀⠀⠀⠀⠀⠀⠀⠁⢕⢕⢕⢕⢕⢕⢕⢕⢕⢸⣿⣿⣿⢕⢕⢕⢕⢕⠀⠀⠀⠀⢄⢕⢕⢕⢕⢕⠕⠕⢕⢕⢱⣾⣿⣿⣿⣿⣿⠀</a:t>
            </a:r>
            <a:br/>
            <a:r>
              <a:t>⢕⢕⢕⢕⢕⢕⢕⢕⢕⢕⢕⢕⢕⢕⢄⠀⠀⠀⠀⠀⢔⢕⢕⢕⠑⠀⠀⠀⠀⣕⣵⣷⣿⣿⣿⣿⢿⢟⢝⢕⢕⢕⢕⢕⢕⢕⢕⢕⢕⢕⢕⢕⢕⢕⢕⢕⢕⢑⠑⠑⠑⠑⠑⠕⢕⢱⣿⣿⣿⣿⣿⣿⣿⣿⣿⣿⣿⢇⢱⣷⢾⢕⢕⢕⢕⢕⢕⢕⢕⢕⢕⢕⢕⠀⠀⠀⠀⠀⠀⠀⠀⠀⠀⠀⠀⠀⠀⠀⠀⠀⠀⠁⢕⣽⣿⣿⣿⣿⣿⣿⣿⣿⣿⣿⣿⡿⠏⠁⠀⠀⠀⠀⠀⠀⠀⠀⠀⠀⠀⠀⠀⠀⠀⠀⠀⠀⠀⠀⠀⠀⠀⠀⠀⠀⠀⠀⠀⠀⠀⠀⠀⠀⠀⠀⠀⠀⠀⠀⠀⠀⠀⠀⠀⠀⠀⠀⠀⠀⠀⠀⠀⠀⠀⠀⠀⠀⠀⠀⠀⠀⠀⠀⠀⠀⠀⠀⠀⠀⠀⠀⠀⠀⠘⢷⣵⣕⡕⢕⢕⢕⢸⣿⣿⣿⢕⢕⢕⢕⠀⠀⠀⠀⠀⠑⢕⢕⢱⢕⠑⠀⠀⢀⢕⢜⢝⢻⣿⣿⣿⣿⠀</a:t>
            </a:r>
            <a:br/>
            <a:r>
              <a:t>⢕⢕⢕⢕⢕⢕⢕⢕⢕⢕⢕⢕⢕⢕⢕⢄⠀⠀⠀⠔⠕⠕⠕⠁⠀⠀⢀⣠⣾⣿⣿⣿⡿⢟⢝⢕⢕⢕⢕⢕⢕⢕⢕⢕⠁⠁⠀⠁⠁⠁⠑⠕⠕⢕⠕⠕⠑⠁⠀⠀⠀⠀⠀⠀⢕⣿⣿⣿⣿⣿⣿⣿⣿⣿⣿⣿⡟⢕⣽⡻⢕⢕⢕⢕⢕⢕⢕⢕⢕⢕⢕⢕⢕⠀⠀⠀⠀⠀⠀⠀⠀⠀⠀⠀⠀⠀⠀⠀⠀⠀⠀⠀⢜⢾⣿⣿⣿⣿⣿⣿⣿⣿⡿⠟⠉⠀⠀⠀⠀⠀⠀⠀⠀⠀⠀⠀⠀⠀⠀⠀⠀⠀⠀⠀⠀⠀⠀⠀⠀⠀⠀⠀⠀⠀⠀⠀⠀⠀⠀⠀⠀⠀⠀⠀⠀⠀⠀⠀⠀⠀⠀⠀⠀⠀⠀⠀⠀⠀⠀⠀⠀⠀⠀⠀⠀⠀⠀⠀⠀⠀⠀⠀⠀⠀⠀⠀⠀⠀⠀⠀⠀⠀⠀⠈⠻⣿⣿⣷⣧⡕⢸⣿⣿⣿⢕⢕⢕⠀⠀⠀⠀⠀⠀⠀⠀⠁⠁⠀⠀⠀⢄⢕⢕⢕⢕⢕⢕⢕⢕⢕⠀</a:t>
            </a:r>
            <a:br/>
            <a:r>
              <a:t>⠑⠑⠑⠑⠑⠑⠑⠑⠑⠑⠑⠑⠑⠑⠑⠑⠀⠀⠀⠀⠀⠀⠀⠀⠀⠐⠛⠛⠛⠛⠛⠋⠑⠑⠑⠑⠑⠑⠑⠑⠑⠑⠑⠑⠀⠀⠀⠀⠀⠀⠀⠀⠀⠀⠀⠀⠀⠀⠀⠀⠀⠀⠀⠀⠘⠛⠛⠛⠛⠛⠛⠛⠛⠛⠛⠛⠃⠒⠓⠙⠑⠑⠑⠑⠑⠑⠑⠑⠑⠑⠑⠑⠑⠀⠀⠀⠀⠀⠀⠀⠀⠀⠀⠀⠀⠀⠀⠀⠀⠀⠀⠀⠀⠘⠙⠛⠛⠛⠛⠛⠛⠋⠀⠀⠀⠀⠀⠀⠀⠀⠀⠀⠀⠀⠀⠀⠀⠀⠀⠀⠀⠀⠀⠀⠀⠀⠀⠀⠀⠀⠀⠀⠀⠀⠀⠀⠀⠀⠀⠀⠀⠀⠀⠀⠀⠀⠀⠀⠀⠀⠀⠀⠀⠀⠀⠀⠀⠀⠀⠀⠀⠀⠀⠀⠀⠀⠀⠀⠀⠀⠀⠀⠀⠀⠀⠀⠀⠀⠀⠀⠀⠀⠀⠀⠀⠘⠛⠛⠛⠛⠓⠘⠛⠛⠑⠑⠀⠀⠀⠀⠀⠀⠀⠀⠀⠀⠀⠀⠀⠀⠑⠑⠑⠑⠑⠑⠑⠑⠑⠑⠀</a:t>
            </a:r>
            <a:br/>
          </a:p>
        </p:txBody>
      </p:sp>
    </p:spTree>
  </p:cSld>
  <p:clrMapOvr>
    <a:masterClrMapping/>
  </p:clrMapOvr>
</p:sld>
</file>

<file path=ppt/slides/slide13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⢟⣵⣾⡏⢞⢱⡃⣿⣿⣿⣿⢇⢕⢕⣸⣿⣿⣿⡿⢕⢕⢕⢕⢕⢕⢕⢕⢕⢕⢕⢕⢕⢕⢕⢕⢕⢕⢕⢸⣕⢕⢕⠕⢕⢻⣔⠀⠀⢕⢕⣻⣿⣿⣿⣿⣿⡕⠀⠀⠀⠀⠀⠁⠀⠀⠀⢁⠕⠀⠀⢕⢔⢄⠀⠀⠀⠀⠀⠀⠀⠀⠁⠑⢕⢍⠟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⡿⢟⡵⠟⢫⢜⢕⡕⡧⢱⣿⣿⣿⣿⢕⢕⢕⣿⣿⣿⡟⢕⢕⢕⢕⣡⢕⢕⣕⣱⣵⣵⣕⢕⢕⢕⢕⡕⢕⢕⠕⢸⣿⣗⢕⢼⣷⡕⠻⣧⢀⠁⢕⡸⣿⣿⣿⣿⣿⣕⢔⠀⠀⠄⠔⠑⢕⢄⢔⢕⢄⢄⢄⢕⢕⢕⢕⠀⠀⠀⠀⠀⠀⠀⠀⠀⠀⠁⠑⠅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⢟⣵⢏⢕⢕⢕⣱⣾⢱⢇⢸⣿⣿⣿⡇⢕⢕⢕⣿⣿⢏⢕⢕⠕⣑⣾⣿⣵⣿⣿⣿⣿⣿⣿⣿⣵⣧⣾⣧⣵⣵⣶⣿⣿⣿⡇⠏⢿⣿⣇⢜⢕⢔⢕⢜⣿⣿⣿⣿⣿⣯⢕⠀⠀⠀⠀⠀⠁⠕⠕⢕⢕⢕⢕⢕⢕⠑⠀⢀⢄⢔⢔⢔⠀⠀⠀⠀⠀⠀⠀⠀⢸⣿⣿⣿⣿⣿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⢟⣵⢟⢕⡕⢕⢕⣾⣿⡟⡜⢕⣟⢿⣿⣿⡇⢕⢕⢕⡿⢇⣵⣾⣿⣿⣿⣿⣿⣿⣿⣿⣿⣿⣿⣿⣿⣿⣿⣿⣿⣿⣿⣿⣿⣿⣿⣿⢜⢸⣿⣿⣧⡇⢕⢕⢕⣿⣿⣿⣿⣿⢏⢕⢄⠀⠀⠀⠀⠀⠀⠀⠑⠕⢕⢕⢕⠁⠀⠀⠕⠑⠁⠀⠀⠀⠀⠀⠀⠀⠀⢀⣴⣿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⡿⣡⡿⢇⢕⢕⢕⣵⣿⣿⢏⡕⡇⢕⢪⣼⣿⣿⡇⢕⢕⢕⢇⣾⣿⣿⣿⣿⣿⣿⣿⣿⣿⣿⣿⣿⣿⣿⣿⣿⣿⣿⣿⣿⣿⣿⣿⣿⣿⣿⡇⢸⢹⣿⣿⢇⢕⢕⢕⣼⣿⣿⣿⣿⢡⢕⢕⠀⠀⠀⠀⠀⠀⠀⠀⠀⢕⢕⢕⠀⠀⠀⠀⠀⠀⠀⠀⠀⠀⠀⠀⠀⠸⣿⣿⣿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⢏⣼⡿⢕⢕⢕⢱⣾⣿⡿⣣⣿⢸⢕⢑⢗⣸⣿⣿⢇⢕⢕⢕⣾⣿⣿⣿⣿⣿⣿⣿⣿⣿⣿⣿⣿⣿⣿⣿⣿⣿⣿⣿⣿⣿⣿⣿⣿⣿⣿⣿⣇⢕⢱⢸⣿⢕⢕⢕⢕⣹⣿⣿⣿⡇⢣⢕⢕⠀⠀⠀⠀⠀⠀⠀⠔⢔⢄⢀⢁⠀⠀⠀⠀⠀⠀⠀⠀⠀⠀⢀⢀⠄⢀⣿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⣿⢣⣾⡟⢕⢕⢕⣱⣿⣿⡟⣵⣿⣿⢸⢕⢑⢕⣽⣿⣿⡇⢕⢕⢕⣿⣿⣿⣿⣿⣿⣿⣿⣿⣿⣿⣿⣿⣿⣿⣿⣿⣿⣿⣿⣿⣿⣿⣿⣿⣿⣿⣿⣿⢕⢕⢕⢟⢕⢕⢕⢕⣿⣿⣿⣿⣿⢈⢕⢕⠀⠀⠀⠀⠀⢕⢔⢔⢄⢁⠑⠕⢕⢕⢔⢔⢔⢔⢔⢔⢔⠕⢑⢅⢐⣿⣿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⣿⢣⣿⡿⢕⢕⢕⣼⣿⣿⢏⣼⣿⣿⢇⣿⢕⠸⢱⣿⣿⡟⢕⢕⢕⢕⢹⣿⣿⡟⣽⣿⣿⣿⣿⣿⣿⣿⣿⣿⣿⣿⣿⣿⣿⣿⣿⣿⣿⣿⣿⣿⣿⣿⣿⢕⢕⢕⢕⢕⢕⢕⢱⣽⣿⣿⣿⣿⢌⡇⢕⢔⠀⠀⠀⠀⢕⢱⢕⢕⢕⢕⢶⣦⡔⢄⢄⢀⢄⢄⢠⣴⡰⢜⣧⣷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⣿⢣⣿⣿⢕⢕⢱⣿⣿⣿⢏⣾⣿⡿⢇⢕⣿⢕⢅⢢⢏⠏⣱⡣⢕⢕⢕⢕⢹⡿⢱⣿⣿⣿⣿⣿⣿⣿⣿⣿⣿⣿⣿⣿⣿⣿⣿⣿⣿⣿⣿⣿⣿⣿⣿⣿⢕⢕⢕⢕⢕⢕⢕⠕⣿⣿⣿⣿⣿⢕⡇⢕⠕⠀⠀⠀⠀⢕⢕⣫⡕⢕⢕⢕⢝⢿⢕⢗⡑⠘⠋⠁⠁⠀⠀⢹⣿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⣿⣿⣿⣿⣿⣿⣿⣿⢣⣿⣿⢇⢕⣱⣿⣿⣿⢣⣾⣿⡟⢕⢕⢕⣿⡕⢕⠁⢁⣴⣿⣯⢱⢕⢕⢕⢕⢕⣾⣿⣿⣿⣿⣿⣿⣿⣿⣿⣿⣿⣿⣿⣿⣿⣿⣿⣿⣿⣿⣿⣿⣿⣿⣿⢕⢕⢕⢕⢕⢕⢕⢸⣿⣿⣿⣿⣿⢕⢇⠕⠀⠀⠀⠀⠀⠀⠁⠘⠑⠅⠁⠁⠑⠕⢕⢜⢻⣄⠀⠀⠀⠀⡑⢄⢻⠟⠿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⢏⣿⣟⡏⢕⣱⣿⣿⣿⢣⣿⣿⢏⢕⢕⢕⢕⢿⢇⢀⢀⣼⣿⣿⣟⢕⢕⢕⢕⢕⣸⣿⣿⣿⣿⣿⣿⣿⣿⣿⣿⣿⣿⣿⣿⣿⣿⣿⣿⣿⣿⣿⣿⣿⣿⣿⣿⢕⢕⢕⢕⢕⢕⢕⢘⣿⣿⣿⣿⠟⠑⠀⠀⠀⠀⠀⠀⠀⠀⠀⠀⠀⠀⠀⠀⠀⠀⠀⠁⠘⠇⣔⠀⣄⢾⢜⠕⠔⢕⢔⢔⢙⢻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⡟⣼⡿⡹⢕⢱⣿⣿⣿⢣⣿⡿⢏⢕⢕⢕⢕⢕⠜⢀⡅⣵⣿⣿⣿⣿⢑⢕⢕⢕⢱⣿⣿⣿⣿⣿⣿⣿⣿⣿⣿⣿⣿⣿⣿⣿⣿⣿⣿⣿⣿⣿⣿⣿⣿⣿⣿⣿⢕⢕⠕⢕⠑⠕⠕⠎⠟⠋⠉⠁⠀⠀⠀⠀⢕⢔⢄⢀⠀⠀⠀⠀⠀⠀⠀⠀⠀⠀⠀⠀⠀⠀⠈⠃⢜⠕⢑⠁⢀⢕⠕⢕⢕⢀⢻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⣿⢱⣿⢏⢇⢱⣿⣿⣿⢇⣿⣿⢇⢕⢕⢕⢕⢕⢕⢄⣾⣿⣿⣿⣿⣿⣿⣧⢕⢕⢕⢸⣿⣿⣿⣿⣿⣿⣿⣿⣿⣿⣿⣿⣿⣿⣿⣿⣿⣿⣿⣿⣿⣿⣿⣿⢹⣿⣿⢕⢕⠀⠑⠀⠀⠀⠀⠀⠀⠀⠀⠀⠀⠀⠀⢕⢕⢕⢕⢕⢕⢔⢔⢄⡀⠀⠀⠀⠀⠀⠀⠀⠔⠐⢀⠀⠐⠁⢀⢕⢕⠅⢀⠑⢅⣾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⡿⢿⢿⢟⢏⢅⢕⣿⣿⢜⢱⣿⣿⣿⢏⣾⣿⡏⢕⢕⢕⢕⢕⢕⢕⢕⢝⢑⣿⣿⣿⣿⣿⣿⢕⢕⢕⣼⣿⣿⣿⣿⣿⣿⣿⣿⣿⣿⣿⣿⣿⣿⣿⣿⣿⣿⣿⣿⣿⣿⣿⣿⢜⣿⣿⢕⢕⢐⠀⠀⠀⠀⠀⠀⠀⠀⠀⠀⠀⠀⢄⢕⢕⢕⢕⢕⣗⣵⣷⣧⢹⣷⣦⢄⢀⠀⠀⠀⠀⠀⠁⠕⢕⢕⢕⠕⠁⣀⣤⣾⣿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⡽⣹⢕⢕⢕⢕⢔⢕⢕⢸⣿⣿⢇⣾⣿⣿⡟⣼⣿⠏⢕⢕⢕⢕⢕⢕⢕⡇⢕⢔⢸⡅⢕⢜⢻⣿⢿⢕⢕⢕⣿⣿⣿⡏⣿⣿⣿⣿⣿⣿⣿⣿⣿⣿⣿⣿⣿⣿⣿⣿⣿⣿⣿⣿⢿⢕⢿⢻⢕⢕⢕⠀⠀⠀⠀⠀⠀⠀⠀⠀⠀⠀⢄⢕⢕⢕⢕⢕⢕⢸⣿⣿⣿⡸⣿⣿⡇⢕⢔⢄⠀⠀⠀⠀⠀⠀⠀⡀⢔⢕⣧⡕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⢟⣼⡿⢕⠱⣶⣷⢳⢕⢕⣿⣿⢹⣸⣿⣿⡿⢱⣿⡿⢕⢕⢕⢕⢕⢕⢕⢱⣷⢕⢕⢎⢳⡕⢕⢕⢜⢔⢕⢕⢸⣿⣿⣿⢱⣿⣿⣿⣿⣿⣿⣿⣿⣿⣿⣿⣿⣿⣿⣿⣿⣿⣿⣿⣿⣻⡕⢈⢸⢕⢕⢕⢄⠀⠀⠀⠀⠀⠀⠀⠀⠀⢄⢕⢕⢕⢕⢕⡇⢕⢕⣿⣿⣿⡇⣿⣿⣿⢕⢕⢕⢕⢄⡄⢄⢄⢔⢶⡾⢧⢕⢸⣷⡜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⢜⢿⢇⢕⢕⢕⢔⢕⢕⢑⣿⣿⢕⣿⣿⣿⢇⣿⣿⢏⢕⢕⢕⢕⢕⢕⢕⢸⡟⢕⢕⣸⣷⣵⡕⢕⢕⢕⢕⢕⣸⣿⣿⡇⢸⣿⣿⣿⣿⣿⣿⣿⣿⣿⣿⣿⣿⣿⣿⣿⣿⣿⣿⣿⣿⣟⢇⢕⢔⢕⢕⢕⢕⢕⢄⡀⠀⠀⠀⠀⡄⢔⢕⢕⢕⢕⢕⡕⣿⢕⢕⢹⣿⣿⡇⣿⣿⣿⡇⢕⢕⢕⢰⣼⢕⢕⢕⢕⢕⢕⢕⢕⢝⢇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⣵⢣⢕⢕⢕⢕⢕⢕⢕⢕⢕⢸⣿⡇⣸⣿⣿⡟⣼⣿⣿⢕⢕⢕⢕⢕⢕⢕⢕⣼⢇⢕⢕⣿⣿⣿⣿⣷⣷⣷⣕⢕⣾⣿⣿⢕⢸⣿⣿⣿⣿⣿⣿⣿⣿⣿⣿⣿⣿⣿⣿⣿⣿⣿⣿⣿⣿⣯⢕⢕⢕⢕⢕⢕⢕⢱⣾⣿⣿⣷⣿⣟⢕⠕⢕⢕⢕⢕⢕⣷⣼⡇⢕⢸⣿⣿⡇⢿⣿⣿⡇⢕⢕⢜⢱⣿⡏⢕⢕⢕⢕⢕⢕⢕⢕⢕⣇⢻⣿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⢇⣾⣵⢕⢕⢕⢕⢕⢕⢕⢕⢸⣿⡇⣿⣿⣿⢣⣿⣿⣿⡇⢕⢕⢱⣶⢕⢕⢕⡿⢕⢕⢱⣿⣿⣿⣿⣿⣿⣿⡏⢕⢹⣿⡟⢕⢸⣿⣿⣿⡟⣿⣿⣿⣿⣿⣿⣿⣿⣿⣿⣿⣿⣿⣿⣿⣿⣿⢕⢕⢕⢕⢕⢕⢕⣿⣿⣿⣿⣿⣿⣿⣿⣿⡕⢕⢕⢕⢕⣿⣿⣿⢕⢕⣿⣿⡇⢸⣿⣿⡇⢕⢕⣾⢸⣿⣿⢕⢕⢕⢕⢕⢕⢕⢕⢕⡿⢕⢿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⣿⣱⢝⣿⠕⢕⢕⢕⢕⢕⢕⢕⢾⣿⢱⣿⣿⣿⢸⣿⣿⣿⣷⡇⣡⣿⣿⢕⢕⢕⡇⢕⢕⢸⣿⣿⣿⣿⣿⣿⣿⡇⢕⠸⣷⡇⢕⢸⣿⣿⣿⢕⢸⣿⡿⣿⣿⣿⣿⣿⣿⣿⣿⣿⣿⣿⣿⣿⡯⢕⢕⢕⢕⢕⢕⢕⣿⣿⣿⣿⣿⣿⣿⣿⣿⣧⢕⢕⢕⢕⣿⣿⣿⣧⢕⣿⣿⡇⢸⣿⣿⣿⢁⢡⡟⢌⢿⣿⡇⠕⢕⢕⢕⢕⢕⢱⢸⡟⢸⢸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⡇⢿⣇⢝⣾⣧⢕⢕⢕⣡⡔⢕⠔⡏⣼⣿⣿⡇⣿⣿⣿⣿⣿⣿⣿⣿⣿⢕⢕⢕⢕⢕⢕⢸⣿⣿⣿⣿⣿⣿⣿⢇⢕⢠⣿⢕⢕⢸⣿⣿⣿⢕⢸⣿⣇⢻⣿⣿⣿⣿⣿⣿⢹⣿⣿⣿⣿⣿⡇⢕⢕⢀⢕⢕⢕⢕⣿⣿⣿⣿⣿⣿⣿⣿⣿⣿⡕⢕⢕⢕⣿⣿⣿⣿⡇⢸⣿⡇⢸⣿⣿⣿⣿⣿⡇⢕⢸⣿⡇⢕⢴⣅⡕⢕⢡⣿⢜⣱⢯⢎⣿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⣿⢕⢕⡹⢇⢜⢻⢕⣵⢿⢏⢕⢕⠑⢕⣿⣿⣿⢱⣿⣿⣿⣿⣿⣿⣿⣿⣿⢕⢕⢕⢕⢕⢕⢜⢟⢏⣝⣝⣝⣝⣜⢕⢕⢜⡿⢕⢕⢜⣿⣿⣿⡇⢕⣿⣿⢔⣿⣿⣿⣿⣿⣿⡔⢿⣿⣿⢻⡿⢇⢕⢕⢕⢕⢕⢕⢕⢹⢝⣕⣕⣕⣕⣕⣝⣝⣝⡇⢕⢕⢕⡟⣿⣿⣿⣷⢌⣿⡇⢸⣿⣿⣿⣿⣿⡇⢕⢸⣿⡇⢕⢕⢝⠿⣇⢞⢕⢕⢏⢕⢕⢸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⣿⣿⣿⣿⣿⣿⣿⣿⢱⢕⢕⢕⢕⢱⣾⢕⢕⢕⢕⢕⢕⢸⣿⣿⣿⢸⣿⣿⣿⣿⣿⣿⢕⢸⣿⢕⢕⢕⢕⢕⢕⢘⣿⣿⣿⣿⣿⣿⣿⢕⢕⢕⡇⢕⢕⢕⢿⣿⣿⣇⢕⢸⣿⡇⠸⣿⣿⣿⣿⣿⡇⢜⢫⢷⢜⢅⢕⢕⢕⢕⢕⢕⢕⢸⣿⣿⣿⣿⣿⣿⣿⣿⣿⣿⡇⢕⢕⢕⢕⣿⣿⣿⣿⡕⢿⡇⢸⣿⣿⣿⣿⣿⢇⢕⢸⣿⡇⢕⢕⢕⢕⢹⣧⢑⢕⢕⢕⡜⣼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⣿⣇⢇⢕⢕⢕⢾⣿⢕⢕⣕⣵⣧⡞⢸⣿⣿⡏⣼⣿⣿⣿⣿⣿⣿⢕⢸⡏⢕⢕⡕⢕⡕⢕⢸⣿⣿⣿⣿⣿⣿⣿⡇⢕⢕⢇⢑⠕⢕⢔⢜⢯⣿⡕⢕⢻⣷⢕⢻⣿⣿⣿⣿⣧⢕⢕⢝⢕⢕⢕⢕⢕⢕⢕⢕⢕⢸⣿⣿⣿⣿⣿⣿⣿⣿⣿⣿⢕⢕⢕⢕⢕⣿⣿⣿⣿⡇⢸⡇⢸⡿⣿⣿⣿⣿⢕⢕⢸⣿⡇⣷⣧⣕⢕⢸⡿⢣⢕⢕⢕⢣⣿⣿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⣿⣎⠇⢕⢹⣷⣽⣕⢞⢟⢟⢝⡎⣼⣿⡿⠕⢿⣿⣿⣿⣿⣿⡟⢕⢸⢇⢕⢨⣿⢕⢕⢕⢸⣿⣿⣿⣿⣿⣿⣿⡇⢕⢕⢕⢱⣶⣕⣕⢱⣗⢏⢕⢕⢜⢯⣇⢔⣿⣿⣿⣿⣿⡕⢕⢕⢕⢕⢕⢕⢕⣷⢕⢕⠑⣼⣿⣿⣿⣿⣿⣿⣿⣿⣿⡇⢕⡇⢕⢕⢕⣿⣿⣿⣿⡇⢜⡇⢸⡇⣿⣿⣿⣿⢕⢕⣸⣿⡇⢝⢝⢝⣕⣵⣾⢟⢑⢱⢕⢕⢸⣿⣿⣿⣿⣿⣿⣿⣿⣿⣿⣿⣿⣿⣿⣿⣿⣿⣿⣿⣿⣿⣿⣿⣿⣿⢕⢕⢕⢕⠁⠀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⣿⣿⣧⢕⢕⡜⢻⠿⣿⣷⣧⣵⡕⣿⣿⢇⢕⢸⣿⣿⣿⣿⣿⢕⢕⢕⢕⢕⣼⣿⢇⢕⢕⡕⢽⣽⣷⣷⡷⠷⡵⣭⢱⢕⢕⠸⣿⣿⣿⣇⢱⢕⠜⢕⢕⢜⢿⡕⢝⣿⣿⣿⣿⣿⡕⢕⢕⢕⢕⢕⢱⣿⢕⢕⠱⠟⢛⣹⣭⣵⣶⣶⣷⣶⣷⣣⣼⡕⢕⢕⢇⢻⡏⢹⣿⡧⢕⢕⢜⢕⠿⣿⣿⡏⢕⢕⣿⣿⢳⣷⣾⢿⢿⢟⢝⡕⢕⢕⢕⢕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⣿⢕⠀⢳⢕⢕⢕⢜⢝⢝⢕⣿⡟⢕⢕⢸⣿⣿⣿⣿⡇⢕⢕⢕⢕⢱⣿⡿⣿⡇⢕⠻⠟⠟⠟⠛⠟⠟⠗⠧⢕⢱⢕⢕⢔⢝⢻⣿⣇⢕⢕⢅⢕⢕⡅⣷⢕⠻⢿⣿⣿⣿⣧⡕⢕⢕⢕⢕⢸⡿⢕⠕⢔⢕⢕⡕⠱⠕⠛⠛⠛⠛⠛⠛⠟⠇⢕⢼⣿⣧⢻⡕⢝⢛⠕⢕⢕⢕⢕⢸⣿⡇⢕⢕⣿⣿⢜⢕⢕⢕⢕⢕⡱⢱⢕⢕⢕⢕⢸⣿⣿⣿⣿⣿⣿⣿⣿⣿⣿⣿⣿⣿⣿⣿⣿⣿⣿⣿⣿⣿⣿⣿⣿⣿⢕⢕⢕⢕⠀⠀⢸⣿⣿⢇⢕⢕⢕⢕⣷⡇⢕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⠀⢱⢣⢕⢕⢕⠧⢕⢕⣿⢇⡇⢕⠸⣿⣿⣿⣿⢇⢕⢕⢕⢕⠜⢑⢈⠁⠀⠈⢔⢀⢀⢀⢀⠀⠀⢀⢀⠀⠁⡣⢕⢕⢕⢕⢮⣿⣯⣕⢕⢕⢕⠞⢺⢵⢕⢌⢻⣿⣿⣿⣷⢕⢸⢕⢕⢸⣗⢕⢕⢕⠑⠁⠀⢀⢀⢀⠀⠀⢄⢀⢀⢀⠐⠁⠀⠀⢈⢑⢕⢕⢕⢕⢕⢕⢕⢕⢕⣿⢇⢕⢱⣿⣿⢕⢱⢏⢕⢕⢕⠁⢸⢕⢕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⢸⣷⣕⢕⢕⢱⡕⢜⡿⢨⡇⢕⢕⣿⡜⣿⣿⢕⢕⢕⢕⢕⠕⠑⠀⢀⢄⢔⢕⢕⢕⠕⠐⠁⠀⠀⠀⠁⠁⠅⢕⠁⠕⢜⣿⣿⣿⣿⣧⣱⣇⣇⢔⡝⢃⢱⡕⢝⢻⣿⣿⣇⢾⢕⢕⣿⢇⢕⠑⢀⢄⠐⠁⠁⠀⠀⠀⠀⠁⠑⢕⢕⢕⢔⢄⢀⠀⠑⢕⢕⢕⢕⢕⢕⢕⢕⢕⣿⢕⢕⢸⣿⣿⢕⢱⢕⠕⣱⢔⠀⢸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⢸⣿⣿⠃⠀⠁⢑⢕⡇⣼⡇⢕⢕⢹⡇⢌⣿⢕⢕⢕⢕⠑⠀⠀⢔⢕⢕⢕⢕⢕⠁⠀⠀⠀⠀⠀⠀⠀⠀⠀⠕⠕⢄⢣⢸⣿⣿⣿⣿⣿⣿⣿⣿⣿⣷⣵⣹⣾⣧⣹⣿⣷⣧⢇⣸⡏⢕⢕⢔⢕⢁⢀⠀⠀⠀⠀⠀⠀⠀⠀⠀⠕⢕⢕⢕⢕⢔⠀⠀⢁⢕⢕⢕⢕⢕⢕⢱⢿⢕⢕⣾⣿⣿⢅⠁⠀⠀⢸⢕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⢟⠀⠀⠀⢕⢕⡇⣿⡇⢕⢕⢕⢕⢕⢜⢕⢕⢕⢕⢔⢀⠀⢕⣵⣵⣷⣾⡧⢾⢿⠗⠀⠀⠀⠀⠀⠀⠀⠀⠀⢸⣧⡱⣿⣿⣿⣿⣿⣿⣿⣿⣿⣿⣿⣿⣿⣿⣿⣿⣿⣿⣾⣿⣵⣣⣾⣑⠵⢿⠿⠃⠀⠀⠀⠀⠀⠀⠀⠀⠀⣿⣷⣷⣧⢕⢀⢄⢕⢕⢕⢕⣷⡕⢕⡾⢸⢕⠱⣿⣿⡟⢕⠀⠀⠀⠅⡑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⠏⠀⠀⠀⠀⠀⢱⢕⣿⡇⢕⢕⢕⢕⢕⢕⢕⢕⢕⢕⢕⢕⢕⢜⣿⣿⣿⣿⡇⠀⠀⠀⠀⠀⠀⠀⠀⠀⠀⠀⠀⢸⣿⣿⣿⣿⣿⣿⣿⣿⣿⣿⣿⣿⣿⣿⣿⣿⣿⣿⣿⣿⣿⣿⣿⣿⣿⣿⠀⠀⠀⠀⠀⠀⠀⠀⠀⠀⠀⠀⢄⣿⣿⣿⡟⣱⣷⡗⢕⢕⢕⢰⣿⢇⢱⡇⢸⢕⢅⣿⣿⣧⠁⠀⠀⠀⠀⠑⣔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⢱⠑⠀⠀⠀⠀⠀⠜⡕⢸⡇⢕⢕⢕⢕⢕⢕⡕⢕⢕⢕⢕⢕⢕⣺⣾⣿⣿⣿⣷⢀⢀⢀⠀⠀⠀⢕⠀⠀⢀⢄⡀⣸⣿⣿⣿⣿⣿⣿⣿⣿⣿⣿⣿⣿⣿⣿⣿⣿⣿⣿⣿⣿⣿⣿⣿⣿⣿⣿⡀⢀⢄⠀⠀⠑⠐⠀⢀⢀⠀⠀⣼⣿⣿⣿⣾⣿⣿⢇⢕⢕⢡⣿⡟⢕⣿⢇⢸⢕⢕⢻⣿⣿⠀⠀⠀⠀⠀⠀⢹⢕⡕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⣰⡇⠀⠀⠀⠀⠀⠀⢸⣧⣵⢕⢕⢕⢕⢕⢕⢕⢻⣿⣧⡕⢕⢕⢕⣿⣿⣿⣿⣿⣿⣷⡅⢕⠕⢔⢔⢄⢔⢔⠁⠁⣹⣿⣿⣿⣿⣿⣿⣿⣿⣿⣿⣿⣿⣿⣿⣿⣿⣿⣿⣿⣿⣿⣿⣿⣿⣿⣿⣿⣧⡠⢵⢕⢔⢔⢔⢔⠁⠁⢙⣵⣿⣿⣿⣿⣿⣿⡟⢕⢕⣱⣿⡟⢕⠸⠘⢕⣼⢕⢕⠸⣿⣿⠀⠀⠀⠀⠀⠀⠁⢺⣿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⡟⣼⡯⠀⠀⠀⠀⠀⠀⠀⢸⣿⣿⢕⢕⢕⢕⢕⢕⢕⢕⢻⣿⢧⡕⢕⢕⣻⣿⣿⣿⣿⣿⣿⣿⣧⣄⢁⢑⠧⢕⢁⣠⣾⣿⣿⣿⣿⣿⣿⣿⣿⣿⣿⣿⣿⣿⣿⣿⣿⣿⣿⣿⣿⣿⣿⣿⣿⣿⣿⣿⣿⣿⣿⣦⣄⢑⢱⡵⢕⣄⣴⣿⣿⣿⣿⣿⣿⣿⡟⢕⢕⢡⣿⢏⢕⢕⡇⢕⢕⣿⢕⢕⢕⣿⣿⢀⠀⠀⠀⠀⠀⠀⠕⢝⢿⣧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⡟⣼⣿⠑⠀⠀⠀⠀⠀⠀⠀⢠⢿⣿⢕⢕⢕⢕⢕⢕⢕⢕⢕⢜⢻⣧⣵⢕⢸⣿⣿⣿⣿⣷⢝⠛⠟⠿⢿⢷⢷⠾⢟⣿⣿⣿⣿⣿⣿⣿⣿⣿⣿⣿⣿⣿⣿⣿⣿⣿⣿⣿⣿⣿⣿⣿⣿⣿⣿⣿⣿⣿⣿⣿⣿⣿⡟⠻⠿⠿⠿⠟⠛⢝⢱⢾⣿⣿⣿⡿⢕⢕⣱⡿⢇⡜⢕⢱⢇⢕⢕⣿⢕⢕⢕⣿⣿⡕⠀⠀⠀⠀⠀⠀⠀⢕⢜⢻⢿⣜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⡟⣼⢟⢕⠀⠀⠀⠀⠀⠀⠀⠀⢜⠘⢝⢕⢕⢕⢕⢔⡕⢕⢕⢕⢕⢕⢜⢟⢧⡜⣿⣿⣿⢿⣯⡄⡣⢕⣄⢶⣖⡶⣯⢿⣿⣿⣿⣿⣿⣿⣿⣿⣿⣿⣿⣿⣿⣿⣿⣿⣿⣿⣿⣿⣿⣿⣿⣿⣿⣿⣿⣿⣿⣿⣿⣿⣿⢿⣟⣣⢔⢦⢢⡱⠔⢔⣵⣾⣿⡟⢕⢕⡱⢏⢕⡜⢕⢕⡞⢕⢕⢕⣿⡇⢕⢕⣿⣿⡇⠀⠀⠀⠀⠀⠀⠀⢀⢕⢕⢜⢻⣧⢻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⡿⣱⡟⢕⠁⢀⠀⠀⠀⠀⠀⠀⠀⠐⢕⢕⢕⢕⢕⢕⢜⢕⢕⢕⢕⢕⢕⢕⢕⢕⠹⣜⢟⡇⢜⢟⢕⢆⢕⢕⢎⢑⢗⢕⢇⢛⢿⣿⣿⣿⣿⣿⣿⣿⣿⣿⣿⣿⣿⣿⣿⣿⣿⣿⣿⣿⣿⣿⣿⣿⣿⣿⣿⣿⣿⣿⣿⡻⠯⢕⢄⢕⢜⢕⢱⢕⢕⠙⢥⢟⢕⢕⢜⢕⢕⡜⢕⢕⣱⡇⢕⢕⢕⢸⡇⢕⢕⢸⣿⡇⠀⠀⠀⠀⠀⠀⠀⢕⢣⡕⢕⢕⢌⢳⡹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⣿⠣⡟⢕⢕⢄⢕⠀⠀⠀⠀⠀⠀⢀⢕⢕⢇⢕⠔⢕⢕⢕⢔⡕⢕⢕⢕⢕⢅⢕⢕⡕⣿⡿⢕⢕⢕⢕⢕⢕⢕⢕⢕⢕⢕⢕⢕⠰⣿⣿⣿⣿⣿⣿⣿⣿⣿⣿⣿⣿⣿⣍⢕⣸⣿⣿⣿⣿⣿⣿⣿⣿⣿⣿⣿⣿⣿⣿⡇⠀⢕⢕⢕⢕⢕⢕⢕⢅⢕⢆⢕⢕⡕⢕⢕⢜⢕⢕⠕⣿⢕⢕⢕⢕⢸⣷⢕⢕⢜⣿⡇⠀⠀⠀⠀⠀⢀⠀⢕⢜⢳⢕⢧⡕⢕⢕⡜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⣿⡏⡾⢕⢕⡔⢱⡇⢔⢔⢔⢰⣵⣾⡇⢕⢕⢕⢕⢕⣕⢕⢕⢕⢕⢕⢕⢕⢕⢕⢱⣿⣿⡸⣿⣇⢕⢕⢕⢕⢕⢕⢕⢕⢕⢕⠁⢁⣤⣿⣿⣿⣿⣿⣿⣿⣿⣿⣿⣿⣿⣿⣿⣾⣿⣿⣿⣿⣿⣿⣿⣿⣿⣿⣿⣿⣿⣿⣿⣷⣴⡕⢕⢕⢕⢕⢕⢕⢜⠕⣱⣾⡿⢕⢱⢎⢕⢕⢕⢸⣿⢕⢕⢇⢕⢕⣿⢕⢕⢕⣿⢇⠉⠁⠀⠁⠀⠑⢕⢕⢕⢕⢷⢜⠁⠑⢕⢑⢜⣿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⣿⣿⣿⣿⣿⣿⢣⢇⢕⣱⡇⣸⢕⢕⢕⢕⣸⣿⣿⢇⢕⢕⢕⢕⢑⡌⢇⢕⢕⢜⢕⢕⢕⢕⢕⢕⢕⢕⢕⢹⣿⣪⣵⣕⣵⣵⣵⣵⣴⣶⣶⣿⣿⣿⣿⣿⣿⣿⣿⣿⣿⣿⣿⣿⣿⣿⣿⣿⣿⣿⣿⣿⣿⣿⣿⣿⣿⣿⣿⣿⣿⣿⣿⣿⣿⣿⣿⣶⣷⣧⣕⠕⣕⣵⣷⣿⡿⢇⢕⢅⢕⢕⢕⢕⣿⡯⢔⢕⢕⢕⢕⢹⡇⢕⢕⢻⢕⠀⠀⠀⠀⠀⠀⠑⢕⢕⢕⢺⣧⢀⠀⠁⢕⢕⢸⣿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⣿⣿⢸⢕⢕⣿⡇⣾⢕⢕⢕⢕⣿⣿⣿⡕⢕⢕⢕⢕⢕⢸⡕⢕⢕⢕⢡⢕⢕⢕⢕⢕⢕⢕⢕⢕⢹⣿⣿⣿⣿⣿⣿⣿⣿⣿⣿⣿⣿⣿⣿⣿⣿⣿⣿⣿⣿⣿⣿⣿⣿⣿⣿⣿⣿⣿⣿⣿⣿⣿⣿⣿⣿⣿⣿⣿⣿⣿⣿⣿⣿⣿⣿⣿⣿⣿⣿⣿⣿⣿⣿⢏⢕⢕⢕⢕⢕⢕⢕⢸⣿⢕⢃⢇⢕⢕⢕⢕⣇⢕⢕⢸⢕⠀⠀⠀⠀⠀⠀⠀⠑⢕⢕⢑⢿⢕⠀⠀⠁⢕⢕⢻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⣿⣿⡟⢕⢕⣸⣿⡇⣿⢇⢕⢕⢸⣿⣿⣿⡇⢕⢕⢕⢕⢕⢎⣯⢕⢕⢕⢕⢇⢕⢕⢕⢕⢕⢕⢕⢕⢕⢹⣿⣿⣿⣿⣿⣿⣿⣿⣿⣿⣿⣿⣿⣿⣿⣿⣿⣿⣿⣿⣿⣿⣿⣿⣿⣿⣿⣿⣿⣿⣿⣿⣿⣿⣿⣿⣿⣿⣿⣿⣿⣿⣿⣿⣿⣿⣿⣿⣿⣿⣿⣿⣧⢕⢕⢕⢕⢕⢕⢕⢕⣿⣯⢇⢑⢕⢕⢕⢕⢕⢸⢕⢕⢸⢕⠀⠀⠀⠀⠀⠀⠀⠀⠕⢕⢕⢔⡕⠀⠀⠀⠀⢕⢕⣿⣿⣿⣿⣿⣿⣿⣿⣿⣿⣿⣿⣿⣿⢕⡕⢇⢸⡇⢕⣿⢕⢕⣿⡇⢸⣿⢕⢕⣵⣵⣵⣵⣼⣿⣵⣵⣵⡇⢕⢕⢄⢕⠕⢕⢕⢕⢕⠕⠑⢕⢕⠀</a:t>
            </a:r>
            <a:br/>
            <a:r>
              <a:t>⢕⢕⢕⢕⢕⢕⢕⢕⢕⢕⢕⢕⢕⢕⢸⣿⢟⣟⣟⣟⣟⣟⡟⢻⣿⢕⠁⠀⠁⠁⠁⠁⠀⠀⠀⠀⠂⠀⠁⠁⣸⣿⣿⣿⣿⣿⣿⣿⣿⣿⣿⣿⣿⣿⣿⣿⣿⡇⡇⢕⣿⣿⡇⢿⢕⢕⢕⢸⣿⣿⣿⡇⢕⢕⢕⢕⡕⠈⢻⢕⢕⢕⢕⢕⢕⢕⢕⢕⢕⢕⢕⢕⢕⢕⢝⢿⣿⣿⣿⣿⣿⣿⣿⣿⣿⣿⣿⣿⣿⣿⢕⠙⠟⢟⢿⢛⢟⢟⢟⢟⢟⢟⢟⢟⢟⢟⢟⠿⠟⠑⢸⣿⣿⣿⣿⣿⣿⣿⣿⣿⣿⣿⣿⣿⣿⡿⢕⢕⢕⢕⢕⢕⢕⢕⢱⣿⢸⡵⢕⢕⢕⢕⢕⢕⢕⡕⢕⢔⢕⠀⠀⠀⠀⠀⠀⠀⠀⠀⢕⢕⢕⢇⢔⠀⠀⠀⣕⢕⢸⣿⣿⣿⣿⣿⣿⡿⢿⢿⢿⢿⢿⣿⡕⢑⢕⢝⢕⢜⢝⢔⢕⢝⢕⢜⢝⢕⢕⢹⣝⣝⣝⣹⣿⣽⣽⣵⡕⢕⢕⢕⢕⢄⢕⢕⢕⢕⢕⢕⢕⢔⠀</a:t>
            </a:r>
            <a:br/>
            <a:r>
              <a:t>⢕⢕⢕⢕⢕⢕⢕⢕⢕⢕⢕⢕⢕⢕⢸⣿⢕⣿⣯⣽⣽⣿⡇⢸⣿⢕⠁⠐⢀⠀⠀⠅⠀⠀⠀⠄⠀⠀⠀⠀⢿⢿⢿⢿⢿⢿⢿⢿⢿⢿⢿⢿⢿⢿⢿⢿⢿⢇⡇⢕⢿⢟⢇⣿⢕⢕⢕⢟⢿⢟⢿⢇⢕⢕⢕⢕⢕⢕⢱⡕⢕⢕⢕⢕⢕⡕⢕⢕⢕⢕⢕⢕⢕⢕⢕⢜⢻⣿⣿⣿⣿⣿⣿⣿⣿⣿⣿⣿⣿⣿⢕⠀⢀⠀⢕⢕⢕⢕⢕⢕⢕⢕⢕⢕⢕⢕⢔⠀⢀⠀⢈⣿⣿⣿⣿⣿⣿⣿⣿⣿⣿⣿⣿⡿⢏⢕⢕⢕⢕⢕⢕⢕⢕⢕⣿⢇⢟⢇⢕⢕⢕⢕⢕⢕⢕⢕⢕⢕⢕⢄⠄⠄⠄⠀⠀⠀⠀⠀⠅⢕⢕⢕⢕⠄⠄⠄⢝⢕⢕⢟⢟⢟⢋⠉⠙⢇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⠀⠀⠀⠀⢇⠑⠀⠀⠀⢹⢕⢕⢕⢀⢄⢔⢔⣱⢕⢕⢕⢕⢕⢕⢘⢟⡕⢕⢕⢕⢕⢔⡕⢕⢕⢕⢕⢕⢕⢕⢕⢕⢕⢜⢻⢿⣿⣿⣿⣿⣿⣿⣿⣿⣿⣿⣧⡕⢕⢕⢕⢕⢕⢕⢕⢕⢕⢕⢕⢕⢕⢕⢕⢕⢕⣱⣾⣿⣿⣿⣿⣿⣿⣿⣿⣿⣿⢿⢏⢕⢕⢕⢕⢕⢕⢕⢕⢕⢕⢸⡏⢈⡏⢕⢕⢕⢕⢕⢕⢕⢕⢕⢕⢕⢕⢕⢕⢕⢔⢄⠀⠀⠀⠀⢀⢕⢕⢕⢕⢀⢀⢀⢱⣧⢕⢱⣾⣷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⣷⣷⣷⣷⣷⢕⢱⣷⡷⢗⢜⢇⢕⢕⢕⢕⣵⣺⣿⢔⢕⢕⢕⢕⢕⢕⢝⣇⢕⢕⢕⢕⢕⢜⢕⢕⢕⠑⢕⢕⢕⢕⢕⢕⢕⢕⢕⢝⢟⢿⣿⣿⣿⣿⣿⣿⣿⣿⣿⣷⣵⣕⡜⢕⢕⣕⡕⢕⢕⢕⣕⢜⣕⣵⣵⣿⣿⣿⣿⣿⣿⣿⣿⣿⣿⢟⢏⢕⢕⢕⢕⢕⢕⢕⢕⢕⢕⢕⢕⢕⡿⢕⡖⢕⢕⢕⢕⢕⢕⢕⢕⢕⢕⢕⢕⢕⣷⣵⣕⢕⢕⣕⢔⢄⢄⢕⢕⢕⢕⢕⠕⠑⠑⢜⠝⢇⢘⢻⢻⢑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⣿⣿⣿⣿⣿⣿⣿⢕⢜⢕⢕⢵⢇⠇⢕⢕⣱⣿⣿⣿⣾⡇⢕⢕⢕⢕⢕⢕⢕⢰⢧⢕⢕⢕⢕⢕⢜⢣⡕⢕⢕⢕⢕⢕⢕⢕⢕⢕⢕⢕⢕⢕⢜⢝⢻⢿⣿⣿⣿⣿⣿⣿⣿⣿⣿⣿⣿⣷⣿⣾⣿⣿⣿⣿⣿⣿⣿⣿⣿⣿⣿⣿⣿⡿⢟⢝⢕⢕⢕⢕⢕⢕⢕⢕⢕⢕⢕⢕⢕⢕⢕⣼⢕⢱⣹⡇⢕⢕⢱⢕⢕⢕⢕⢕⢕⢕⢕⢸⣿⣿⣟⣷⣕⢕⢕⠑⢇⢧⡕⢕⢕⢕⠀⠀⠀⠀⠀⠁⠕⢻⣿⣿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⠀⢕⣿⣿⣿⣿⣿⣿⣿⣿⣿⢟⢕⢕⢕⢗⢞⢔⠣⡕⢕⣼⣿⣿⢿⢟⢏⢕⢕⢕⢕⢕⢕⢕⢕⢕⢜⢧⢕⢕⢕⢕⢕⢕⢕⠕⢕⢕⢕⢕⢕⢕⢕⢕⢕⢔⢕⢔⢕⢕⢕⢕⢜⢝⢟⢿⣿⣿⣿⣿⣿⣿⣿⣿⣿⣿⣿⣿⣿⣿⣿⣿⣿⣿⣿⢿⢟⢝⢕⢕⢕⢕⢕⢕⢕⢕⢕⢕⢕⢕⢕⢕⢕⢕⢕⢕⢱⢇⢕⣵⣿⢇⢕⢕⢔⢕⢕⢕⢕⢕⢕⢕⢑⢜⢝⢻⢿⣿⣿⣿⣿⣿⣾⢕⢅⢕⢕⢕⢔⢀⠀⠀⠀⠀⠀⢜⣿⣿⣿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⢕⢕⢕⢕⢹⣿⣿⣿⢟⢕⢕⢕⢕⢕⢕⢕⢕⢔⢕⢄⢏⢏⢕⢕⢕⢕⢕⢕⢑⢕⢑⢕⢕⢕⢕⢕⢜⢇⢕⢕⢕⢕⢕⢕⢕⢕⡕⢑⢑⢕⢕⢕⠕⢕⢕⢕⢕⢕⢕⢕⢕⢕⢕⢕⢕⢜⢝⢟⢿⣿⣿⣿⣿⣿⣿⣿⣿⣿⣿⡿⢟⢟⢝⢕⢕⢕⢕⢕⢕⢕⢕⢕⢕⢕⢕⢕⢕⢕⢕⢕⢕⢕⢕⢕⢕⡎⢕⣼⣿⣿⡇⢕⢕⢸⡇⢕⢕⢕⢕⢕⠑⢕⢕⢕⢕⢕⢝⢝⢻⢿⢟⢕⢕⢕⢕⢕⢕⢕⢕⢔⠀⠀⠀⠀⢸⣿⣿⣿⣿⡇⢕⢕⣿⢡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⢿⢏⢕⢕⢕⢕⢕⢕⢕⠀⢕⢕⢕⢕⢕⢕⢕⢕⢕⢕⢕⢕⢕⢔⢁⢕⢕⢕⢕⢕⢕⢅⡕⢅⡕⢕⢕⢕⢕⢕⢕⢕⢕⢕⢕⢕⢕⢕⢕⢕⢕⢕⢕⢕⢕⢕⢕⢕⢕⢕⢕⢕⢕⢕⢕⢜⢝⢻⢿⠿⢿⢟⢏⢕⢕⢕⢕⢕⢕⢕⢕⢕⢕⢕⢕⢕⢕⢕⢕⢕⢕⢕⢕⢕⢕⢕⢕⢕⢕⢜⢕⢵⣿⣿⣿⢕⢕⢕⢔⣇⢕⢕⢕⢕⢕⢔⢕⢕⢕⢕⢕⢕⢕⢕⢕⢕⢕⢕⠔⠑⢕⢕⢕⢕⢕⢕⢔⢄⢔⣸⣿⣿⣿⣿⡇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⢕⢕⢕⢕⢕⢕⢕⢕⣧⢕⢔⢕⠕⠑⠕⠕⠕⠁⠕⢕⢕⢕⢕⢕⢕⢕⢄⠔⢕⢕⢕⢕⢺⢜⡧⢕⢕⢕⢕⢕⢕⢕⢕⢕⢕⢕⢕⢕⢕⢕⢕⠕⠕⠕⢕⢕⢕⢕⠕⠑⠁⢕⢕⢕⢕⢕⢕⢕⢕⢕⢕⢕⢕⢕⢕⢕⣕⣱⢕⢕⠁⠑⠕⠕⠕⠕⠕⠕⠕⠕⢕⢕⢕⢕⢕⢕⢕⢕⢕⢅⢕⢕⢼⣿⣿⡟⢕⢕⢕⢕⢟⢕⢕⢕⢔⢕⢕⢕⢕⢕⢕⢕⢕⠁⠕⠕⢕⢕⢕⢕⠀⢕⢕⢕⢕⢕⢕⢕⢕⢕⢝⢻⣿⣿⣿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⠀⢕⢕⢕⢕⢕⢕⢕⢱⢾⢇⢕⢕⢕⣸⣿⡕⢕⠀⠀⠀⠀⠀⠀⢄⠀⢕⢕⢕⢕⢕⢕⢕⢕⢔⢁⠕⢕⢕⢘⡣⣍⢕⢕⢕⢕⢕⢕⢕⢕⢕⢕⢕⢕⢕⢕⢕⢕⢕⢕⢕⢕⡼⠟⠁⠀⠀⢕⢕⢕⢕⢕⢕⢕⢕⢕⢕⢕⢕⢕⠕⣱⣾⣿⣿⢕⢕⢕⠀⠀⠁⠑⢕⢕⢕⢕⢕⢕⢕⢕⢕⢕⢕⢕⢕⢕⢕⠕⢑⠹⣿⣿⢕⢕⢕⢕⢕⢕⢕⢕⢕⢕⢕⢕⢕⢕⢕⢕⢕⢕⠀⠀⠀⠀⠀⠀⢕⠀⢕⢕⢕⢕⢕⢜⣿⣧⣕⢕⢕⢜⢻⢿⡇⢕⢕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⠀⢕⢕⢕⢕⢕⢕⢕⢕⢕⢕⢕⢕⢕⢱⣿⣿⣇⢕⢀⠀⠀⢀⢕⢄⢕⠀⢕⢕⢕⢕⢕⢕⢕⢕⢕⢕⠀⢁⣼⢕⣿⢵⡗⡕⢕⢕⢕⢕⢕⢕⢕⢕⢕⢕⢕⢕⢕⢕⢕⠕⠑⠁⠀⠀⠀⢀⢕⢕⢕⢕⢕⢕⢕⣕⣑⣱⣵⣵⣵⣾⣿⣿⣿⣿⣿⢕⢕⢕⢕⢀⠀⠀⠀⠁⠑⠕⢕⢕⢕⢕⢕⢕⢕⢕⢕⢕⢕⠕⢕⢕⢻⡇⢕⢕⢕⢕⢕⢕⢕⢕⢕⢕⢕⢕⢕⢕⢕⢕⢕⠁⠀⠀⠐⠀⠀⠀⠑⠁⢕⢕⢕⠑⢕⠑⠙⠙⢛⢻⡧⡕⢕⢕⢹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⠄⠕⢕⢕⢕⢕⢕⢕⢕⢕⢕⢕⢕⠁⣼⣿⣿⣿⣷⣵⣕⣕⣕⣵⣵⣶⠀⢕⢕⢕⢕⢕⢕⠀⠕⢕⠀⢠⣾⣿⡱⢸⣷⣿⢇⢕⢕⢕⢕⢕⢕⢕⢕⢕⢕⢕⢕⠕⠑⠀⠀⠀⠀⠀⠀⠀⢕⢕⢕⢕⢕⢑⣶⣿⣿⣿⣿⣿⣿⣿⣿⣿⣿⣿⣿⣧⢕⢕⢕⢕⢕⠀⠀⠀⠀⠀⠀⠀⠑⠕⢕⢕⢕⢕⢕⢕⢕⢕⢕⢕⠑⠁⠀⠀⠀⠀⠁⠑⢕⢕⢕⢕⢕⢕⢕⢕⢕⢕⢕⢕⠀⠀⣔⣄⣔⡀⠀⠀⠀⢕⢕⢕⠄⠕⢀⣐⣔⣕⣼⣿⣿⣧⣕⢕⢜⢿⣿⣿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⠀⢕⢕⢕⢕⢕⢕⢕⢕⢕⢕⢕⠕⢔⣿⣿⣿⣿⣿⣿⣿⣿⣿⣿⣿⣿⡕⢕⢕⢕⢕⢕⠑⠀⢡⢔⢰⣿⣿⣿⢇⢸⣿⡿⡞⡕⢕⢕⢕⢕⢕⢕⢕⢕⢕⠑⠀⠀⠀⠀⠀⠀⠀⠀⠀⠀⢕⢕⢕⢕⢕⢸⣿⣿⣿⣿⣿⣿⣿⣿⣿⣿⣿⣿⣿⣿⡕⢕⢕⢕⢕⠀⠀⠀⠀⠀⠀⠀⠀⠀⠀⠑⢕⢕⢕⢕⢕⢕⢕⠁⠄⢔⢕⢕⢕⢕⢕⠀⠁⠕⢕⢕⢕⢕⢕⢕⢕⢕⢕⢕⠀⠀⢻⣿⣿⣧⣴⣴⡔⠁⣵⣵⡔⢕⣸⣿⣿⣿⣿⣿⣿⣿⣿⣷⡕⢕⣿⣽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⢕⢕⢕⢕⢕⢕⢕⢕⢕⢕⢕⢕⢄⢑⣿⣿⣿⣿⣿⣿⣿⣿⣿⣿⣿⣿⣧⢕⢕⢕⢕⢕⠀⠀⣿⡕⣾⣿⣿⣿⢡⢸⣿⣔⢃⡕⢕⢕⢕⢕⢕⢕⢕⢕⠁⠀⠀⠀⠀⠀⠀⠀⠀⠀⠀⠀⢕⢕⢕⢕⢕⣾⣿⣿⣿⣿⣿⣿⣿⣿⣿⣿⣿⣿⣿⣿⢇⢕⢕⢕⢕⠀⠀⠀⠀⠀⠀⠀⠀⠀⠀⠀⢕⢕⢕⠕⠁⠁⠀⠁⠀⠑⠕⠕⠕⠑⠀⠀⢄⠀⠁⢑⡕⠀⠀⢕⢕⢕⢕⢕⠀⠄⢕⣿⣿⣿⣿⣿⡇⠀⣿⣿⡇⢀⣿⣿⣿⣿⣿⣿⣿⣿⡏⢟⢻⢕⢌⣿⣿⣿⣷⣿⣽⣻⢿⣿⣿⣿⣿⣿⣿⣿⣿⣿⣿⣷⢾⢟⢟⢟⢝⣱⣾⣿⢇⢱⣿⣿⣿⣿⣿⣿⣿⣿⣿⣿⣿⣿⠀</a:t>
            </a:r>
            <a:br/>
            <a:r>
              <a:t>⢕⢕⢕⢕⢕⢕⢕⢕⢕⢕⢕⠕⢑⢅⢕⣿⡇⣿⣿⢿⢿⢿⢿⢿⣿⡕⢕⢕⢕⢕⢕⢕⢕⢕⢕⢕⢕⢕⢕⠀⠀⢔⢕⠀⠀⢕⢕⢕⢕⢕⢕⢕⢕⢕⢕⢸⣿⣿⣿⣿⣿⣿⣿⣿⣿⣿⣿⣿⣿⣷⣷⣵⣵⣕⡄⢱⣟⣯⣵⣷⣷⣇⢸⢸⣿⣏⢸⢕⢕⢕⢕⢕⢕⢕⢕⢕⠀⠀⠀⠀⠀⠀⠀⠀⠀⠀⠀⠀⢕⢕⢕⢕⠕⣿⣿⣿⣿⣿⣿⣿⣿⣿⣿⣿⣿⣿⣿⡟⢕⢕⢕⢕⢕⠀⠀⠀⠀⠀⠀⠀⠀⠀⠀⠀⠀⢕⢕⠀⠀⢔⢅⢔⢄⢀⠀⠀⠀⠀⢄⢔⡱⠆⠀⠁⠑⠀⠀⠁⠀⠀⠀⠀⠀⠀⠀⠁⠙⠛⠿⣿⢇⠀⢿⣿⡇⢱⣿⣿⣿⣿⣿⣿⣿⣿⣇⢕⢕⢕⢕⢸⢻⢿⣿⣿⣿⣿⣿⣿⣯⣟⣻⢿⣿⣿⣿⣿⣿⣿⣇⢜⣿⣿⢿⢟⢏⣕⣵⣿⣿⣿⣿⣿⣿⣿⣿⣿⣿⣿⣿⣿⠀</a:t>
            </a:r>
            <a:br/>
            <a:r>
              <a:t>⢕⢕⢕⢕⢕⢕⢕⢕⠕⢅⢔⢕⢕⢕⢕⢕⢕⢕⢕⣕⣕⢕⢕⢕⢕⢕⢕⢕⢕⢕⢕⢕⢕⢕⢕⢕⢕⢕⢕⠀⠀⢕⠀⠀⠀⠑⢕⢕⢕⢕⢕⢕⢕⢕⢕⢕⢿⢿⢿⢿⢿⢿⢿⢿⢿⢿⢿⢟⢟⢟⢟⢟⢟⣵⣾⣿⣿⣿⣿⣿⣿⡷⢕⢸⣿⢇⢕⢀⢕⢕⢕⢕⢕⢕⢕⠁⠀⠀⠀⠀⠀⠀⠀⠀⠀⠀⠀⠀⢕⢕⢕⢕⢰⣿⣿⣿⣿⣿⣿⣿⣿⣿⣿⣿⣿⣿⣿⢟⢕⢕⢕⢕⢕⠀⠀⠀⠀⠀⠀⠀⠀⠀⠀⠀⠀⠄⢕⠀⠀⢕⢕⢕⠕⠀⠀⠀⠀⠀⠁⠀⠀⠀⠀⠀⠀⠀⠀⠀⠀⠀⠀⠀⠀⠀⠀⠀⠀⠀⠀⠀⠀⠀⠈⢟⢇⢞⢟⢟⢟⢟⢟⢟⢟⢟⢳⢕⢕⢕⢕⢕⠱⡗⢜⡝⣿⣿⣿⣿⣿⣿⣿⣿⣷⣯⣟⣿⢿⣿⣿⡕⢕⣕⣕⡕⢻⣿⣿⣿⣿⣿⣿⣿⣿⣿⣿⣿⣿⣿⣿⣿⠀</a:t>
            </a:r>
            <a:br/>
            <a:r>
              <a:t>⢕⢕⢕⢕⢕⢕⢕⢁⢕⢕⢕⢕⢕⢕⢕⢕⢕⢕⢸⣿⣿⢕⢕⠕⢕⢕⢕⢕⢕⢕⢕⢕⢕⢕⢕⢕⢕⢕⢕⠀⢕⠀⠀⠀⠀⠀⢕⢕⢕⢕⢕⢕⢕⢕⢕⢕⢕⢕⢕⢕⢕⢕⢕⢕⢕⢕⢕⢕⢕⢕⣱⣶⣿⣿⣿⣿⣿⣿⣿⣿⣿⡇⢕⣿⣿⢕⢕⢕⢕⢕⢕⢕⢕⢕⢕⠀⠀⠀⠀⠀⠀⠀⠀⠀⠀⠀⠀⠀⢕⢕⢕⢕⢸⣿⣿⣿⣿⣿⣿⣿⣿⣿⣿⣿⣿⣿⡏⢕⢕⢕⢕⢕⢕⠀⠀⠀⠀⠀⠀⠀⠀⠀⠀⠀⠀⠀⢕⢅⠀⠑⠕⠑⠀⢀⢕⠀⠀⠀⠀⠀⠀⠀⠀⠀⠀⠀⠀⠀⠀⠀⠀⠀⠀⠀⠀⠀⠀⠀⠀⠀⠀⠀⠀⢕⢕⢕⢕⢕⢕⢕⢕⢕⢕⢕⢸⢕⢕⢕⢕⢕⢱⢯⣼⡗⣿⣿⣿⡝⢟⠻⢿⣿⣿⣿⣿⣿⣿⣶⣽⣇⢕⣿⣿⢇⢕⢕⢝⢝⢻⢿⣿⣿⣿⣿⣿⣿⣿⣿⣿⣿⠀</a:t>
            </a:r>
            <a:br/>
            <a:r>
              <a:t>⢕⢕⢕⢕⢕⢕⢕⢕⢑⢕⢕⢕⢕⢕⢕⢕⢕⢕⢸⣿⡿⢕⠁⠀⢕⢕⢕⢕⢕⢕⢕⢕⢕⢕⢕⢕⢕⢕⢕⠀⢕⠀⠀⠀⠀⠀⢕⢕⢕⢕⢕⢕⢕⢕⢕⢕⢕⢕⢕⢕⢕⢕⢕⢕⢕⢕⢕⢕⢕⣱⣿⣿⣿⣿⣿⣿⣿⣿⣿⣿⣿⢕⢕⣿⡇⢕⢕⢑⢕⢕⢕⢕⢕⢕⢕⠀⠀⠀⠀⠀⠀⠀⠀⠀⠀⠀⠀⠀⢕⢕⢕⢕⠈⣿⣿⣿⣿⣿⣿⣿⣿⣿⣿⣿⣿⣿⢕⢕⢕⢕⢕⢕⢕⠀⠀⠀⠀⠀⠀⠀⠀⠀⠀⠀⠀⠀⢕⢕⢔⢄⢄⢕⠀⠑⠀⠀⠀⠀⠀⠀⠀⠀⠀⠀⠀⠀⠀⠀⠀⠀⠀⠀⠀⠀⠀⠀⠀⠀⠀⠀⠀⠀⠀⠁⠑⠑⠕⠕⠑⠑⠑⠑⠑⠕⢸⢕⢕⢕⢕⢕⢸⢧⣻⣷⣿⣿⣿⣇⡕⠀⢕⢜⢝⢻⢿⣿⣿⣿⣿⣿⢕⣿⣿⢕⢕⢕⢕⢕⢕⢕⢜⢝⢻⢿⣿⣿⣿⣿⣿⣿⠀</a:t>
            </a:r>
            <a:br/>
            <a:r>
              <a:t>⢕⢕⢕⢕⢕⢕⢕⢕⢕⢐⢕⢕⢕⢕⢕⢕⢕⢕⢸⣿⡇⢕⠀⠀⠁⢕⢕⢕⢕⢕⢕⢕⢕⢕⢕⢕⢕⢕⢕⢄⠕⢀⣀⣀⣐⣑⣑⣑⡑⠕⢕⢕⢕⢕⢕⢕⢕⢕⢕⢕⢕⢕⢕⢕⢕⢕⢕⢕⣵⣿⣿⣿⣿⣿⣿⣿⣿⣿⣿⣿⢏⢕⢸⡿⢕⢕⢕⢕⢕⢕⢕⢕⢕⢕⠅⠀⠀⠀⠀⠀⠀⠀⠀⠀⠀⠀⠀⠀⠑⢕⢕⠕⣠⣿⣿⣿⣿⣿⣿⣿⣿⣿⣿⣿⠟⢇⢕⢕⢕⢕⢕⢕⠐⠀⠀⠀⠀⠀⠀⠀⠀⠀⠀⠀⠀⠀⠐⢕⢕⢕⢕⠕⠀⠀⠀⠀⠀⠀⠀⠀⠀⠀⠀⠀⠀⠀⠀⠀⠀⠀⠀⠀⠀⠀⠀⠀⠀⠀⠀⠀⠀⠀⠀⠀⠀⠀⠀⠀⠀⠀⠀⠀⠀⠀⠀⠁⠑⢕⢕⢇⢰⣼⡟⢟⣿⣿⣿⣿⡇⢄⢕⢕⠕⢕⢕⢕⢝⢟⢿⣿⢕⣿⣿⢕⢕⢕⢕⢕⢕⢕⢕⢕⢕⢕⢝⢻⣿⣿⣿⣿⠀</a:t>
            </a:r>
            <a:br/>
            <a:r>
              <a:t>⢕⢕⢕⢕⢕⢕⢕⢕⢕⢕⢅⠕⢕⠕⠑⢕⢕⢕⢕⣝⣕⢕⠀⠀⠀⠁⢕⢕⢕⢕⢕⢕⢕⢕⢕⢕⠕⣑⣥⣶⣾⣿⣿⣿⣿⣿⣿⣿⣿⣿⣶⣥⣕⢕⢕⢕⢕⢕⢕⢕⢕⢕⢕⢕⢕⢕⢕⣼⣿⣿⣿⣿⣿⣿⣿⣿⣿⣿⣿⡏⢕⢕⣔⢕⢕⢕⢕⢕⢕⢕⢕⢕⢕⢕⠀⠀⠀⠀⠀⠀⠀⠀⠀⠀⠀⠀⠀⠀⠀⢳⣷⣷⣿⣿⣿⣿⣿⣿⣿⣿⣿⣿⣿⣷⣤⣶⣥⣷⣷⣷⣷⡗⠀⠀⠀⠀⠀⠀⠀⠀⠀⠀⠀⠀⠀⠀⠀⢕⠕⠁⠀⠀⠀⠀⠀⠀⠀⠀⠀⠀⠀⠀⠀⠀⠀⠀⠀⠀⠀⠀⠀⠀⠀⠀⠀⠀⠀⠀⠀⠀⠀⠀⠀⠀⠀⠀⠀⠀⠀⠀⠀⠀⠀⠀⠀⠀⠀⠀⠁⠕⢜⢿⢇⢕⣿⣿⡿⢿⢇⢕⢸⣿⣿⡕⢕⢕⢕⢕⠀⠀⢕⣵⣷⢕⠁⢑⢕⢕⢕⢕⢇⢕⢕⢕⢕⢐⣿⣿⣿⣿⠀</a:t>
            </a:r>
            <a:br/>
            <a:r>
              <a:t>⢕⢕⢕⢕⢕⢕⢕⢕⢕⢕⢕⢔⠀⠀⠀⠀⠑⠕⢸⢿⢿⢕⠀⠀⠀⠀⠁⢕⢕⢕⢕⢕⠕⣑⣥⣶⣿⣿⣿⣿⣿⡿⢿⢟⢟⢝⢕⢕⢕⢕⢕⢕⢕⢕⢕⢕⢕⢕⢕⢕⢕⢕⢕⢕⢕⢕⣱⣿⣿⣿⣿⣿⣿⣿⣿⣿⣿⣿⡟⢕⢕⢴⢕⢕⠕⢕⢕⢕⢕⢕⢕⢕⢕⢑⠀⠀⠀⠀⠀⠀⠀⠀⠀⠀⠀⠀⠀⠀⠀⠈⣿⣿⣿⣿⣿⣿⣿⣿⣿⣿⣿⣿⣿⣿⣿⣿⣿⣿⣿⢿⢝⠁⠀⠀⠀⠀⠀⠀⠀⠀⠀⠀⠀⠀⠀⠀⠀⠀⠀⠀⠀⠀⠀⠀⠀⠀⠀⠀⠀⠀⠀⠀⠀⠀⠀⠀⠀⠀⠀⠀⠀⠀⠀⠀⠀⠀⠀⠀⠀⠀⠀⠀⠀⠀⠀⠀⠀⠀⠀⠀⠀⠀⠀⠀⠀⠀⠀⠀⠀⠀⠀⠱⡕⢕⢿⣿⡇⢕⢕⢕⢸⣿⣿⣿⢕⢕⢕⢕⢄⢀⠕⠝⠝⠕⠀⢕⢕⢕⢕⢕⢕⢕⢕⢕⢅⣾⣿⣿⣿⣿⠀</a:t>
            </a:r>
            <a:br/>
            <a:r>
              <a:t>⢕⢕⢕⢕⢕⢕⢕⢕⢕⢕⢕⢕⢕⢀⠀⠀⠀⠀⠁⢕⢕⢕⢔⠐⠀⠀⠀⠁⠕⣕⣵⣶⣿⣿⣿⣿⣿⢿⢟⢝⢕⢕⢕⢕⢕⢕⢕⢕⢕⢕⢕⢕⢕⢕⢕⢕⠕⠕⢕⢕⢕⢕⢕⢕⢕⢱⣿⣿⣿⣿⣿⣿⣿⣿⣿⣿⣿⣿⢇⣘⢕⡇⢕⢕⢕⢕⢕⢕⢕⢕⢕⢕⢕⠀⠀⠀⠀⠀⠀⠀⠀⠀⠀⠀⠀⠀⠀⠀⠀⠀⠅⢙⢿⣿⣿⣿⣿⣿⣿⣿⣿⣿⣿⣿⣿⣿⣿⣟⠟⠑⠁⠀⠀⠀⠀⠀⠀⠀⠀⠀⠀⠀⠀⠀⠀⠀⠀⠀⠀⠀⠀⠀⠀⠀⠀⠀⠀⠀⠀⠀⠀⠀⠀⠀⠀⠀⠀⠀⠀⠀⠀⠀⠀⠀⠀⠀⠀⠀⠀⠀⠀⠀⠀⠀⠀⠀⠀⠀⠀⠀⠀⠀⠀⠀⠀⠀⠀⠀⠀⠀⠀⠀⠈⢳⣧⣕⢕⢕⢕⢕⢸⣿⣿⣿⢕⢕⢕⢕⠕⠁⠀⠀⠀⠀⠕⢕⢕⢕⢕⠕⠀⠀⠁⣰⣿⣿⣿⣿⣿⣿⠀</a:t>
            </a:r>
            <a:br/>
            <a:r>
              <a:t>⢕⢕⢕⢕⢕⢕⢕⢕⢕⢕⢕⢕⢕⢕⢀⠀⠀⠀⢄⢕⢕⢕⠑⠀⠀⠀⢀⣠⣾⣿⣿⣿⣿⢿⢟⢝⢕⢕⢕⢕⢕⢕⢕⢕⢕⢕⢕⢕⢕⢕⢕⢕⢕⢕⢕⢕⠕⠀⠀⠀⠀⠀⠁⠁⢕⣿⣿⣿⣿⣿⣿⣿⣿⣿⣿⣿⣿⡏⢱⣽⣜⢕⢕⢕⢕⢕⢕⢕⢕⢕⢕⢕⢕⠀⠀⠀⠀⠀⠀⠀⠀⠀⠀⠀⠀⠀⠀⠀⠀⠀⠀⠕⢕⣿⣿⣿⣿⣿⣿⣿⣿⣿⣿⣿⣿⠟⠙⠁⠀⠀⠀⠀⠀⠀⠀⠀⠀⠀⠀⠀⠀⠀⠀⠀⠀⠀⠀⠀⠀⠀⠀⠀⠀⠀⠀⠀⠀⠀⠀⠀⠀⠀⠀⠀⠀⠀⠀⠀⠀⠀⠀⠀⠀⠀⠀⠀⠀⠀⠀⠀⠀⠀⠀⠀⠀⠀⠀⠀⠀⠀⠀⠀⠀⠀⠀⠀⠀⠀⠀⠀⠀⠀⠀⠀⠙⢿⣿⣷⣵⡑⢸⣿⣿⣿⢕⢕⢕⠕⠁⠀⠀⠀⠀⠀⠀⠁⠑⠘⠑⠀⠀⠀⢔⢝⢟⢻⣿⣿⣿⣿⠀</a:t>
            </a:r>
            <a:br/>
            <a:r>
              <a:t>⢕⢕⢕⢕⢕⢕⢕⢕⢕⢕⢕⢕⢕⢕⢕⢀⠀⠀⠀⠀⠀⠀⠀⠀⢀⣴⣿⣿⣿⣿⡿⢏⢕⢕⢕⢕⢕⢕⢕⢕⢕⢕⢕⠀⠀⠀⠀⠁⠁⠑⠑⠕⠕⠑⠁⠀⠀⠀⠀⠀⠀⠀⠀⢀⣼⣿⣿⣿⣿⣿⣿⣿⣿⣿⣿⣿⣿⢕⣸⢯⢎⢕⢕⢕⢕⢕⢕⢕⢕⢕⢕⢕⢕⠀⠀⠀⠀⠀⠀⠀⠀⠀⠀⠀⠀⠀⠀⠀⠀⠀⠀⠀⢜⢾⣿⣿⣿⣿⣿⣿⣿⣿⡿⠋⠁⠀⠀⠀⠀⠀⠀⠀⠀⠀⠀⠀⠀⠀⠀⠀⠀⠀⠀⠀⠀⠀⠀⠀⠀⠀⠀⠀⠀⠀⠀⠀⠀⠀⠀⠀⠀⠀⠀⠀⠀⠀⠀⠀⠀⠀⠀⠀⠀⠀⠀⠀⠀⠀⠀⠀⠀⠀⠀⠀⠀⠀⠀⠀⠀⠀⠀⠀⠀⠀⠀⠀⠀⠀⠀⠀⠀⠀⠀⠀⠀⠈⠻⣿⣿⣿⣷⣼⡻⣿⢕⢕⠕⠁⠀⠀⠀⠀⠀⠀⠀⠀⠀⠀⠀⠀⠀⢔⢕⢕⢕⢕⢕⢕⢕⢕⠀</a:t>
            </a:r>
            <a:br/>
            <a:r>
              <a:t>⠑⠑⠑⠑⠑⠑⠑⠑⠑⠑⠑⠑⠑⠑⠑⠑⠀⠀⠀⠀⠀⠀⠀⠚⠛⠛⠛⠛⠛⠙⠑⠑⠑⠑⠑⠑⠑⠑⠑⠑⠑⠑⠑⠀⠀⠀⠀⠀⠀⠀⠀⠀⠀⠀⠀⠀⠀⠀⠀⠀⠀⠀⠀⠑⠛⠛⠛⠛⠛⠛⠛⠛⠛⠛⠛⠛⠃⠘⠚⠙⠑⠑⠑⠑⠑⠑⠑⠑⠑⠑⠑⠑⠀⠀⠀⠀⠀⠀⠀⠀⠀⠀⠀⠀⠀⠀⠀⠀⠀⠀⠀⠀⠑⠑⠙⠙⠙⠉⠉⠉⠉⠁⠀⠀⠀⠀⠀⠀⠀⠀⠀⠀⠀⠀⠀⠀⠀⠀⠀⠀⠀⠀⠀⠀⠀⠀⠀⠀⠀⠀⠀⠀⠀⠀⠀⠀⠀⠀⠀⠀⠀⠀⠀⠀⠀⠀⠀⠀⠀⠀⠀⠀⠀⠀⠀⠀⠀⠀⠀⠀⠀⠀⠀⠀⠀⠀⠀⠀⠀⠀⠀⠀⠀⠀⠀⠀⠀⠀⠀⠀⠀⠀⠀⠀⠀⠀⠀⠘⠛⠛⠛⠛⠛⠃⠑⠑⠁⠀⠀⠀⠀⠐⠑⠑⠐⠀⠀⠀⠀⠀⠑⠑⠑⠑⠑⠑⠑⠑⠑⠑⠀</a:t>
            </a:r>
            <a:br/>
          </a:p>
        </p:txBody>
      </p:sp>
    </p:spTree>
  </p:cSld>
  <p:clrMapOvr>
    <a:masterClrMapping/>
  </p:clrMapOvr>
</p:sld>
</file>

<file path=ppt/slides/slide13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⢟⣱⣎⢑⢔⣸⢕⣿⣿⣿⡟⢕⢕⢕⣼⣿⣿⣿⡟⢕⢕⢕⢕⢕⢕⢕⢕⢕⢕⢕⢕⢕⢕⢕⢕⢕⢕⢕⢸⣕⢕⢕⢕⡜⢻⢦⠀⠀⠀⢕⢹⣿⣿⣿⣿⣿⣡⢀⠀⠀⠀⠀⠀⢀⠀⠀⠁⠔⠀⠀⢄⢔⢄⢀⠀⠀⠀⠀⠀⠀⠀⠀⠑⠔⢌⢙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⣿⢟⣵⢿⢙⢅⢑⢱⢅⢸⣿⣿⣿⡇⢕⢕⢱⣿⣿⣿⢏⢕⢕⢕⠕⡔⢕⠕⣑⣱⣥⣵⣕⡕⢕⢕⢕⡕⢕⢕⢕⢸⣿⣷⡕⢼⣾⣕⢟⣧⢀⠀⢕⢰⣿⣿⣿⣿⣿⣯⢕⠀⠀⠄⠔⠕⠕⢔⢄⢕⢔⢄⢄⢕⢕⢕⢕⠐⠀⠀⠀⠀⠀⠀⠀⠀⠀⠁⠑⠕⠘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⢟⣵⢟⢕⢕⢕⣱⡿⡸⢕⣿⣿⣿⣿⢇⢕⢕⢸⣿⣿⢏⢕⢕⢕⣑⣼⣿⣷⣿⣿⣿⣿⣿⣿⣿⣧⣧⣿⣧⣥⣾⣷⣿⣿⣿⣇⢳⢿⣿⣧⢜⢇⢔⢕⢕⣿⣿⣿⣿⣿⣿⣝⢀⠀⠄⠀⠀⠁⠑⠕⢕⢕⢕⢕⢕⢕⢕⠁⠀⢀⢔⢔⢔⢀⠀⠀⠀⠀⠀⠀⠀⠀⣹⣿⣿⣿⣿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⢟⣵⢟⢕⢕⢕⣱⣾⣿⡇⢇⢕⣷⣿⣿⣿⡇⢕⢕⢸⡿⢕⣵⣾⣿⣿⣿⣿⣿⣿⣿⣿⣿⣿⣿⣿⣿⣿⣿⣿⣿⣿⣿⣿⣿⣿⣿⣿⡜⢘⣿⣿⣧⡕⢕⢕⢜⢹⣿⣿⣿⣿⣿⢇⢕⠀⠀⠀⠀⠀⠀⠀⠀⠕⠕⢕⢕⢕⠀⠀⠀⠑⠁⠁⠀⠀⠀⠀⠀⠀⠀⠀⢀⣵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⡟⣱⡿⢕⢕⢕⢕⣴⣿⡿⢫⢸⢕⢑⡄⣿⣿⣿⡇⢕⢕⢸⢱⣿⣿⣿⣿⣿⣿⣿⣿⣿⣿⣿⣿⣿⣿⣿⣿⣿⣿⣿⣿⣿⣿⣿⣿⣿⣿⣿⡇⢱⢟⣿⣿⡇⢕⢕⢕⢹⣿⣿⣿⣿⡞⣕⢕⠀⠀⠀⠀⠀⠀⠀⠀⠀⢄⢕⢕⢕⠀⠀⠀⠀⠀⠀⠀⠀⠀⠀⠀⠀⠐⢾⣿⣿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⢏⣾⡟⢕⢕⢕⣱⣿⣿⡟⣱⡏⣼⢕⢱⢅⣿⣿⣿⢕⢕⢕⢱⣿⣿⣿⣿⣿⣿⣿⣿⣿⣿⣿⣿⣿⣿⣿⣿⣿⣿⣿⣿⣿⣿⣿⣿⣿⣿⣿⣿⣷⢕⢈⢹⣿⢇⢕⢕⢕⢸⣿⣿⣿⣿⢹⢕⢕⢄⠀⠀⠀⠀⢀⠐⠅⢄⢀⢄⢀⠁⠀⠀⠀⠀⠀⠀⠀⠀⠀⠀⢀⢀⠄⢱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⡿⢣⣿⢏⢕⢕⢕⣼⣿⣿⢏⣼⣿⡇⡿⢕⠸⢜⣿⣿⣿⢕⢕⢕⢕⣿⣿⣿⣿⣿⣿⣿⣿⣿⣿⣿⣿⣿⣿⣿⣿⣿⣿⣿⣿⣿⣿⣿⣿⣿⣿⣿⣿⣿⢕⢕⢕⢹⢕⢕⢕⢕⣼⣿⣿⣿⣿⡕⡕⢕⢕⠀⠀⠀⠀⢔⢔⢔⢄⢁⠐⠕⢅⢕⢔⢔⢔⢔⢔⢔⢔⢔⠕⠑⡅⠰⣿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⡿⣱⣿⡟⢕⢕⣱⣾⣿⣿⢣⣾⣿⣿⢇⡇⢕⢕⢸⣿⣿⢏⢕⢕⢕⢕⢻⣿⣿⡏⣿⣿⣿⣿⣿⣿⣿⣿⣿⣿⣿⣿⣿⣿⣿⣿⣿⣿⣿⣿⣿⣿⣿⣿⣿⢕⢕⢕⢇⢕⢕⢕⢕⣿⣿⣿⣿⣿⡇⢿⢕⢕⠀⠀⠀⠀⢁⢕⣕⢕⢕⢕⢰⣴⣄⢄⢀⢀⢀⢀⢀⣄⣄⢴⢞⣸⣾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⡿⣱⣿⡟⢕⢕⣱⣿⣿⡿⣱⣿⣿⡟⢕⢕⡧⢕⢸⢜⢹⢏⣬⡣⢕⢕⢕⢕⠻⡟⢱⣿⣿⣿⣿⣿⣿⣿⣿⣿⣿⣿⣿⣿⣿⣿⣿⣿⣿⣿⣿⣿⣿⣿⣿⣿⡇⢕⢕⢕⢕⢕⢕⢕⣿⣿⣿⣿⣿⡇⢜⢕⢕⠀⠀⠀⠀⢁⢕⢫⣃⢕⢕⢕⢜⢿⡧⢁⡗⠇⠗⠃⠘⠁⠀⠘⣿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⣿⣿⣿⣿⣿⣿⣿⡿⣱⣿⣿⢕⢕⣼⣿⣿⡿⣱⣿⣿⢟⢕⢕⢕⣿⢕⠕⠁⢅⣾⣿⡎⢕⢕⢕⢕⢕⢕⣿⣿⣿⣿⣿⣿⣿⣿⣿⣿⣿⣿⣿⣿⣿⣿⣿⣿⣿⣿⣿⣿⣿⣿⣿⣿⢕⢕⢕⢕⢕⢕⢕⢕⣿⣿⣿⣿⣿⡇⢜⠕⠁⠀⠀⠀⠀⠀⠑⠐⠑⠑⠅⠁⠑⠕⢕⢕⢻⣆⠀⠀⠀⠀⠐⢄⡜⣿⠿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⢣⣿⢿⢇⢕⣼⣿⣿⡟⣱⣿⡿⢏⢕⢕⢕⢕⣿⠕⢀⢄⣾⣿⣿⡯⢕⢕⢕⢕⢕⣸⣿⣿⣿⣿⣿⣿⣿⣿⣿⣿⣿⣿⣿⣿⣿⣿⣿⣿⣿⣿⣿⣿⣿⣿⣿⣿⢕⢕⢕⢕⢕⢕⢕⢕⣿⣿⣿⣿⢿⠇⠁⠀⠀⠀⠀⠀⠀⠀⠀⠀⠀⠀⠀⠀⠀⠀⠀⠁⠑⢻⢱⢀⢀⡠⡇⢕⢑⠄⢁⢄⢝⠻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⢇⣿⡟⡎⢕⣼⣿⣿⡟⣱⣿⡿⢇⢕⢕⢕⢕⢕⢇⢕⢔⣾⣿⣿⣿⣇⡕⢕⢕⢕⢱⣿⣿⣿⣿⣿⣿⣿⣿⣿⣿⣿⣿⣿⣿⣿⣿⣿⣿⣿⣿⣿⣿⣿⣿⣿⣿⣿⢕⢕⠀⢕⠑⠕⠕⠕⠝⠙⠙⠁⠀⠀⠀⠀⠀⢕⢄⢀⠀⠀⠀⠀⠀⠀⠀⠀⠀⠀⠀⠀⠀⠀⠈⠑⢜⢇⢕⢅⠁⢄⢕⢕⢕⢕⠜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⡟⣼⣿⡽⢕⣵⣿⣿⡿⣱⣿⡟⢕⢕⢕⢕⢕⢕⢕⢱⣿⣿⣿⣿⣿⣿⣿⡷⢕⢕⢕⣾⣿⣿⣿⣿⣿⣿⣿⣿⣿⣿⣿⣿⣿⣿⣿⣿⣿⣿⣿⣿⣿⣿⣿⣿⢹⣿⣿⡇⢕⢔⠑⠀⠀⠀⠀⠀⠀⠀⠀⠀⠀⠀⠀⢔⢕⢕⢕⢕⢔⢔⢄⢄⢀⠀⠀⠀⠀⠀⠀⠀⠀⢐⢀⠀⠔⠔⠀⢐⢅⠀⢐⢐⠕⢄⣿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⣿⣿⡿⢟⢳⣿⣟⢇⣸⣿⣿⣿⢱⣿⡿⢕⢕⢕⢕⢕⢕⢕⢕⢔⢟⢕⣿⣿⣿⣿⣿⣷⡕⢕⢕⣿⣿⣿⣿⣿⣿⣿⣿⣿⣿⣿⣿⣿⣿⣿⣿⣿⣿⣿⣿⣿⣿⣿⣿⣿⢇⣿⣿⡇⢕⢕⠀⠀⠀⠀⠀⠀⠀⠀⠀⠀⠀⠀⠀⢕⢕⢕⢕⢕⢕⣵⣡⣾⡜⣷⣦⡄⠀⠀⠀⠀⠀⠀⠁⠕⢔⢔⢕⢕⠕⠑⢀⣠⣴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⣽⢽⢝⢝⢙⢝⡕⢕⢕⣾⣿⡿⢱⣿⣿⣿⢃⣿⣿⡏⢕⢕⢕⢕⢕⢕⢱⢕⢕⢄⣼⢜⢝⢝⢿⡿⣿⢕⢕⢱⣿⣿⣿⢻⣿⣿⣿⣿⣿⣿⣿⣿⣿⣿⣿⣿⣿⣿⣿⣿⣿⣿⣿⣿⣿⡕⢻⣿⡇⢕⢕⠀⠀⠀⠀⠀⠀⠀⠀⠀⠀⠀⠀⢕⢕⢕⢕⡕⢕⢜⣿⣿⣿⡇⣿⣿⣷⢕⢔⢄⠀⠀⠀⠀⠀⠀⠁⠁⡁⢔⢗⢷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⢟⢿⢟⣱⡝⢕⢕⣕⣕⢕⢕⢱⣿⢟⢇⣿⣿⣿⡏⣾⣿⡏⢇⢕⢕⢕⢕⢕⢕⢸⡇⢕⢕⡹⣇⢕⢕⢕⢍⢔⢕⢕⣸⣿⣿⡿⢸⣿⣿⣿⣿⣿⣿⣿⣿⣿⣿⣿⣿⣿⣿⣿⣿⣿⣿⣿⣿⣟⡇⢜⢘⡇⢕⢕⢄⠀⠀⠀⠀⠀⠀⠀⠀⠀⢀⢕⢕⢕⢕⢕⢱⢕⢕⢹⣿⣿⣷⢸⣿⣿⡇⢕⢕⢕⢄⢀⢀⢀⢄⢔⡵⣕⢕⢕⢵⡝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⣼⣿⢕⢕⢟⢻⢫⢑⢕⣸⣿⡕⣸⣿⣿⡿⣸⣿⣿⢕⢕⢕⢕⢕⢕⢕⢕⣿⡇⢕⢕⣿⣮⣕⢕⢕⢕⢕⢕⢕⣿⣿⣿⡇⢸⣿⣿⣿⣿⣿⣿⣿⣿⣿⣿⣿⣿⣿⣿⣿⣿⣿⣿⣿⣿⣿⡇⢕⢕⢇⢕⢕⢕⢕⢄⠀⠀⠀⠀⠀⠀⢄⢕⢕⢕⢕⢕⢕⢸⡕⢕⢸⣿⣿⣿⢸⣿⣿⣧⢕⢕⢜⡕⣮⡕⢕⢕⢞⢏⢝⢕⢕⠸⣿⢔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⣵⢕⢍⢕⢕⢕⢕⢕⢕⢕⢕⣿⣿⢕⣿⣿⣿⢇⣿⣿⡏⢕⢕⢕⢕⢕⢕⢕⢕⣿⢕⢕⢕⣿⣿⣿⣷⣷⣷⣇⢕⢕⣿⣿⣿⢕⢸⣿⣿⣿⣿⣿⣿⣿⣿⣿⣿⣿⣿⣿⣿⣿⣿⣿⣿⣿⣿⣿⢕⢕⢕⢕⢕⢕⠕⢕⣵⣾⣷⣶⣶⣾⣟⢕⢕⢕⢕⢕⢕⢸⣸⣷⢕⢕⣿⣿⣿⢸⣿⣿⣿⢕⢕⢕⡇⣿⣷⢇⢕⢕⢕⢕⢕⢕⢕⢝⢕⢻⣿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⢇⣕⢕⢕⢕⢕⢕⢕⢕⢕⢕⣿⣿⢸⣿⣿⡿⣸⣿⣿⣿⢕⢕⢕⣱⡇⢕⢕⢱⡏⢕⢕⢸⣿⣿⣿⣿⣿⣿⣿⡇⢕⢹⣿⡟⢕⢸⣿⣿⣿⣧⣿⣿⣿⣿⣿⣿⣿⣿⣿⣿⣿⣿⣿⣿⣿⣿⣿⢇⢕⢕⢕⢕⢕⠀⣸⣿⣿⣿⣿⣿⣿⣿⣷⡇⢕⢕⢕⢕⢻⣿⣿⡇⢕⢻⣿⣿⢜⣿⣿⣿⢕⢕⢱⢕⣿⣿⡇⢕⢕⢕⢕⢕⢕⢕⢕⢸⣇⢻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⡏⠸⣽⡇⢕⢕⢕⢕⢕⢕⢕⢕⣿⡇⣾⣿⣿⡇⣿⣿⣿⣿⣧⢕⣵⣿⡇⢕⢕⠸⢕⢕⢕⣼⣿⣿⣿⣿⣿⣿⣿⢇⢕⢸⣿⡇⢕⢸⣿⣿⣿⢕⢹⣿⣿⣿⣿⣿⣿⣿⣿⣿⣿⣿⣿⣿⣿⣿⡿⢕⢕⢕⢕⢕⢕⠀⣿⣿⣿⣿⣿⣿⣿⣿⣿⣷⢕⢕⢕⢕⢸⣿⣿⣷⢕⢸⣿⣿⢕⣿⣿⣿⣇⢕⢸⡇⢻⣿⣿⢕⢕⢕⢕⢕⢕⢕⢕⣟⣿⢜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⢸⣜⢿⢱⡕⢕⢕⢕⢕⠕⢑⢸⣹⢇⣿⣿⣿⢱⣿⣿⣿⣿⣿⣾⣿⣿⡇⢕⢕⢕⢕⢕⢕⣾⣿⣿⣿⣿⣿⣿⣿⢕⢕⢸⣿⢕⢕⢸⣿⣿⣿⢕⠸⣿⣇⢻⣿⣿⣿⣿⣿⣿⢻⣿⣿⣿⣿⣿⣿⢕⢕⢕⢕⢕⢕⠀⣿⣿⣿⣿⣿⣿⣿⣿⣿⣿⡇⢕⢕⢕⢸⣿⣿⣿⣇⢜⣿⣿⢕⣿⣿⣿⣷⣶⣿⢕⠈⣿⣻⢅⢕⢕⢕⢕⢕⢕⣵⡿⢕⡵⢹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⡟⢸⢿⡕⠸⣿⡕⢕⣡⣶⢗⢕⢱⡻⢸⣿⣿⡿⢸⣿⣿⣿⣿⣿⣿⣿⣿⣿⢕⢕⢕⢕⢕⢕⢿⢿⢿⢟⢟⢟⢟⢿⢕⢕⢸⡿⢕⢕⢜⣿⣿⣿⡕⢕⣿⣿⢜⣿⣿⣿⣿⣿⣿⡌⣿⣿⣿⢻⡿⢟⢕⢕⠑⢕⢕⠕⠀⣿⢿⢿⢟⢟⢟⢟⢟⢟⢟⢷⢕⢕⢕⢸⣿⣿⣿⣿⡕⣿⣿⢕⣿⣿⣿⣿⣿⣿⢕⢌⣿⣿⢕⢜⢻⣶⣕⢱⣾⢿⢱⢾⡝⠜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⣿⣿⣿⣿⣿⣿⣿⢇⢕⢇⢇⢕⢜⢱⡾⢟⢕⢕⢕⢅⡝⣼⣿⣿⡇⣿⣿⣿⣿⣿⣿⡿⢜⣿⡟⢕⢕⢕⢕⢕⢕⣷⣷⣷⣷⣷⣷⣷⣷⢕⢕⢅⡇⢕⢕⢕⣿⣿⣽⡇⢕⢸⣿⡕⠸⣿⣿⣿⣿⣿⡇⢌⢿⣿⡜⡓⢕⢕⢕⢔⢕⢕⢕⢔⣰⣵⣵⣷⣷⣷⣿⣿⣿⣿⡷⢕⢕⢕⢸⢸⣿⣿⣿⡇⢸⣿⢕⣿⣿⣿⣿⣿⣿⢕⢕⣿⣿⢕⢕⢕⢜⢻⣧⡕⢕⢕⢕⢕⢕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⡇⡕⢕⢕⢕⢱⣿⢕⢕⢕⢕⢕⢡⢕⣿⣿⣿⢕⣿⣿⣿⣿⣿⣿⡇⢕⢸⡇⢕⢕⡕⠕⢕⢕⢼⣿⣿⣿⣿⣿⣿⣿⡕⢕⢕⢕⢱⢕⢕⢘⣽⡿⣿⢕⢔⣿⣗⢕⢻⣿⣿⣿⣿⣷⢕⢕⢍⢕⢕⢕⢕⢕⢕⢕⢕⢕⢱⣿⣿⣿⣿⣿⣿⣿⣿⣿⣿⡇⢕⢕⢕⢕⢸⣿⣿⣿⣧⢜⣿⢕⣿⢿⣿⣿⣿⡇⢕⢕⣿⣿⢕⣕⢕⢕⢕⢻⣧⢑⢕⢕⢕⢇⣿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⣿⡱⢕⢕⢱⣜⢻⢕⢕⣵⣾⣿⢡⢇⣿⣿⢟⢕⣿⣿⣿⣿⣿⣿⡇⢕⢸⢕⢕⣰⣇⢕⢕⢕⢼⣿⣿⣿⣿⣿⣿⣿⡇⢕⢕⢕⢰⣿⣑⡕⢍⡼⣱⢇⢕⢜⣿⡇⡌⣿⣿⣿⣿⣿⡕⢕⢕⢕⢕⢕⢕⢕⣵⢕⢕⢕⢸⣿⣿⣿⣿⣿⣿⣿⣿⣿⣿⢕⢕⢕⢕⢕⣿⣿⣿⣿⣷⢕⣿⢕⡿⢸⣿⣿⣿⡇⢕⢕⣿⣿⢸⢿⢷⢧⢕⢜⣫⣷⢕⠕⢜⢸⣿⣿⣿⣿⣿⣿⣿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⣷⡕⢕⠘⢻⣿⣷⣵⣕⡕⢕⢘⢱⣿⣿⢕⢕⣿⣿⣿⣿⣿⡟⢕⢕⢜⢕⢕⣿⣿⡅⢕⢕⢸⢿⢿⢿⣟⣟⢟⢿⠿⢸⡕⢕⢸⣿⣿⣿⡜⢌⢕⡊⢕⢕⢨⢿⡸⣻⣿⣿⣿⣿⣿⡕⢕⢕⢕⢕⢕⢕⣿⢕⢕⢑⣿⣿⢿⠿⢟⣟⣛⣛⣟⣟⡏⢕⢾⢕⢕⢕⢸⣿⢿⣿⣿⡕⢝⢕⡇⢸⣿⣿⣿⢇⢕⢕⣿⣿⢕⣕⣵⣵⣷⣿⢟⡑⢕⢎⢕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⣿⣔⢕⢣⢜⢝⢟⢻⢿⢿⡟⢸⣿⡇⢕⢕⣿⣿⣿⣿⣿⡇⢕⢕⢕⢕⢱⣿⣻⣧⣕⢕⣜⣿⣿⣿⣿⣿⣭⣏⢟⢕⠕⢕⢈⢛⢿⣿⣿⡕⢕⢔⢕⢕⢕⢌⣷⢅⢻⣿⣿⣿⣿⣇⢕⢕⢕⢕⢕⢕⣿⢕⢕⢁⢅⢔⢇⢏⢝⢿⣿⣿⣿⣿⣷⣿⣿⢕⢕⣼⣇⢿⡵⢟⢿⢆⢕⢕⢕⢕⢙⣿⣿⢕⢕⢸⣿⣿⢸⢟⢟⢏⢝⢕⢱⠕⢕⢕⢕⢸⣿⣿⣿⣿⣿⣿⣿⣿⣿⣿⣿⣿⣿⣿⣿⣿⣿⣿⣿⣿⣿⣿⣿⣿⣿⢕⢕⢕⢕⠀⠀⢸⣿⣿⢇⢕⢕⢕⢕⣷⡇⢕⢕⣕⣕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⣿⢕⠘⢇⢕⢕⢕⣕⢕⢸⢸⣿⢑⢕⢕⣿⣿⣿⣿⣿⢕⢕⢕⢕⢕⢸⡿⢿⠿⠟⠕⡌⠙⠉⠉⠉⠉⠉⠉⠑⠑⠕⢣⢕⢕⢕⢸⣻⣿⣇⢕⢕⢕⢅⢱⣽⣵⢕⢜⢿⣿⣿⣿⣷⢕⢱⡕⢕⢱⣏⢕⢅⢕⢕⢕⠕⠊⠉⠉⠉⠁⠈⠉⠉⠉⠙⢕⠑⠻⢿⡇⢣⢕⢕⢝⢇⢕⢕⢕⢕⢻⣿⢕⢕⢸⣿⡟⢕⢱⡕⢕⢕⢱⢏⢕⢕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⢜⢣⢕⢕⢝⢕⢕⢸⡏⣼⢕⢕⢸⣿⢿⣿⣿⢕⢕⢕⢕⢕⢅⢄⠀⠀⠀⠀⢁⢄⢄⢔⠀⠀⠀⠀⠄⠀⠀⠕⢕⠕⢕⢱⣽⣿⣿⣷⣧⢕⣕⠑⡙⢝⢇⢱⡔⢝⢻⣿⣿⣧⢸⡇⢕⢸⡗⢕⢕⠑⠁⠀⢀⠄⠀⠀⠀⠀⠔⢔⢄⢄⢀⢁⠀⠀⠐⢔⢅⢕⢕⢕⢕⢕⢕⢕⢕⢡⡟⢕⢕⣾⣿⡇⢕⢜⢕⢕⢕⠑⢸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⢸⣷⡕⠑⠕⢑⢕⢸⢇⣿⢕⢕⢔⣿⡕⢻⣿⢕⢕⢕⢕⠑⠁⠀⢀⢄⢕⢕⢕⢕⠑⠁⠀⠀⠀⠀⠀⠀⠀⠀⠑⢄⠁⢕⢻⣿⣿⣿⣿⣿⣿⣿⣿⣯⣧⣵⡱⣷⣕⡝⣟⣿⣧⡕⢕⣿⢕⢕⠀⢄⢔⠁⠀⠀⠀⠀⠀⠀⠀⠀⠁⠕⢕⢕⢕⢄⢀⠀⠁⠕⢕⢕⢕⢕⢕⢕⢕⣸⡇⢕⢕⣿⣿⡇⢕⠕⠑⠑⢔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⢇⠀⠀⠐⢅⢸⢕⣿⢕⢕⢕⢸⡇⢕⢻⢕⢕⢕⢕⠀⠀⢔⢕⢕⣕⣱⣵⢑⣠⣄⣀⠀⠀⠀⠀⠀⠀⠀⠀⠁⢰⡕⣕⣿⣿⣿⣿⣿⣿⣿⣿⣿⣿⣿⣿⣿⣿⣿⣿⣿⣿⣷⣿⣇⢕⣡⡇⢕⣠⣤⡄⠀⠀⠀⠀⠀⠀⠀⠀⠀⢱⣵⣕⢕⢕⠀⠀⢀⢕⢕⢕⢕⡕⢕⢜⡷⡇⢕⣸⣿⣿⡇⢕⠀⠀⠀⠕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⡟⠀⠀⠀⠐⢕⡜⢕⣻⢕⢕⢕⢕⢕⢕⢕⢕⢕⢕⢕⢕⢄⠀⣷⣿⣿⣿⣿⠙⠛⠛⠁⠀⠀⠀⠀⠀⠀⠀⠀⠀⢸⣿⣮⣿⣿⣿⣿⣿⣿⣿⣿⣿⣿⣿⣿⣿⣿⣿⣿⣿⣿⣿⣿⣿⣵⣿⣧⠙⠛⠋⠁⠀⠀⠀⠀⠀⠀⠀⠀⠀⢸⣿⣿⣿⡇⢄⣔⢕⢕⢕⢕⣸⣿⢕⣸⢇⡇⢕⢹⣿⣿⡇⠑⠀⠀⠀⠐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⢜⠀⠀⠀⠀⠀⠑⢕⢇⡿⢕⢕⢕⢕⢕⢕⢕⢕⢕⢕⢕⢕⢕⢕⣜⣿⣿⣿⣿⡄⠀⠀⠀⠀⠀⢀⢄⠀⠀⠀⢐⠀⣸⣿⣿⣿⣿⣿⣿⣿⣿⣿⣿⣿⣿⣿⣿⣿⣿⣿⣿⣿⣿⣿⣿⣿⣿⣿⣿⢀⠀⠀⠀⠀⢄⢄⠀⠀⠀⠀⠀⢀⣿⣿⣿⣟⣵⣿⣿⢕⢕⢕⢱⣿⡏⢱⣿⢕⡇⢕⠸⣿⣿⡇⠀⠀⠀⠀⠀⠕⡜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⢄⠇⠀⠀⠀⠀⠀⠀⣿⢕⡹⢕⢕⢕⢕⢕⢕⢜⣧⣵⡕⢕⢕⢕⢸⣿⣿⣿⣿⣿⣷⡀⠔⢔⢀⢀⢀⠁⢀⢀⠔⠕⢦⣿⣿⣿⣿⣿⣿⣿⣿⣿⣿⣿⣿⣿⣿⣿⣿⣿⣿⣿⣿⣿⣿⣿⣿⣿⣿⣿⣇⠀⢕⡄⢄⢀⢁⢀⢀⠔⠠⢄⣼⣿⣿⣿⣿⣿⣿⡏⢕⢕⢱⣿⡿⢕⡜⣇⠡⡇⢕⢕⣿⣿⡇⠀⠀⠀⠀⠀⠀⢹⣕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⡿⣱⡞⠀⠀⠀⠀⠀⠀⠀⣻⣿⡿⢕⢕⢕⢕⢕⢕⢕⢜⢿⣷⣕⢕⢕⢸⣿⣿⣿⣿⣿⣿⣿⣮⡁⠑⠕⢕⡕⢕⠑⢀⣰⣾⣿⣿⣿⣿⣿⣿⣿⣿⣿⣿⣿⣿⣿⣿⣿⣿⣿⣿⣿⣿⣿⣿⣿⣿⣿⣿⣿⣿⣧⣍⠁⠕⢕⢕⡕⠁⢀⣴⣿⣿⣿⣿⣿⣿⣿⡟⢕⢕⣱⣿⢟⢕⢕⡇⢕⢕⡇⢕⢕⢻⣿⡇⠀⠀⠀⠀⠀⠀⠑⢿⣗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⡟⣱⣿⠁⠀⠀⠀⠀⠀⠀⠀⣿⣿⡇⢕⢕⢕⢕⡕⢕⢕⢕⢕⢹⣿⣗⣕⢕⣿⣿⣿⣿⣿⡟⢿⣿⣿⣷⣵⣵⣧⣵⣷⣿⣿⣿⣿⣿⣿⣿⣿⣿⣿⣿⣿⣿⣿⣿⣿⣿⣿⣿⣿⣿⣿⣿⣿⣿⣿⣿⣿⣿⣿⣿⣿⣿⣿⣶⣵⣼⣵⣷⣿⢿⢟⣫⣿⣿⣿⣿⡿⢕⢕⣱⣿⢏⢕⢕⠸⢕⢕⢸⡇⢕⢕⢸⣿⡇⠀⠀⠀⠀⠀⠀⠀⢕⢹⣿⣧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⡟⣵⡿⢇⠀⠀⠀⠀⠀⠀⠀⠀⣯⣿⡇⢕⢕⢕⢕⢇⢕⢕⢕⢕⢕⢜⢛⢿⣇⢹⣿⣿⣿⣿⢏⢵⢴⢁⡉⣉⣉⣩⣵⣾⣿⣿⣿⣿⣿⣿⣿⣿⣿⣿⣿⣿⣿⣿⣿⣿⣿⣿⣿⣿⣿⣿⣿⣿⣿⣿⣿⣿⣿⣿⣿⣿⣿⣷⣵⣬⡍⣍⣁⡄⢑⡳⡊⢻⢿⣿⡟⢕⢕⣱⡟⢕⡕⢕⢕⡏⢕⢕⢸⣿⢕⢕⢸⣿⣿⠀⠀⠀⠀⠀⠀⠀⠀⢕⢝⢿⣷⣜⢿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⡟⣼⡿⢕⠀⠀⠀⠀⠀⠀⠀⠀⠀⡻⠟⢕⢕⢕⢕⢕⠘⢕⢕⢕⢕⢕⢕⢕⢕⢝⠗⡝⣟⢟⠺⡷⢽⢲⢐⢗⢕⢙⠝⢇⢽⢿⣿⣿⣿⣿⣿⣿⣿⣿⣿⣿⣿⣿⣿⣿⣿⣿⣿⣿⣿⣿⣿⣿⣿⣿⣿⣿⣿⣿⣿⣿⣿⡿⣗⢊⢆⢞⢕⢞⢕⢑⢔⠼⢟⣿⡿⢕⢕⡰⢏⢕⡱⢕⢕⣼⢇⢕⢕⢔⣿⢕⢕⢜⣿⣿⠀⠀⠀⠀⠀⠀⠀⠀⢕⢕⢕⢕⢻⣧⡻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⡟⣼⢟⢕⢕⠀⠀⠀⠀⠀⠀⠀⠀⢔⠀⢄⢕⢕⢕⢕⢕⢕⢇⢕⢕⢕⢕⢕⢕⢕⢕⢽⣾⢔⢕⢕⢕⢕⢕⢕⢕⢕⢕⢕⢕⢄⢄⢻⣿⣿⣿⣿⣿⣿⣿⣿⣿⣿⣿⣿⣿⡿⡗⢭⣿⣿⣿⣿⣿⣿⣿⣿⣿⣿⣿⣿⣿⣿⡇⡇⠘⢕⢕⢕⢕⢕⢕⢕⢕⠜⢞⢕⡕⡜⢕⢕⡼⢕⢕⢱⣿⢕⢕⢕⢕⣿⡕⢕⢕⢿⣿⢄⠀⠀⠀⠀⠀⠀⠀⢕⢃⢕⢕⢕⢝⢷⡜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⡟⣼⢎⢕⢕⢕⡕⠀⠀⠀⠀⠀⠀⢀⢕⢄⢡⢕⢕⢘⡱⢕⢕⢱⢕⢕⢕⢕⢕⢕⢕⢱⡌⣿⡯⡕⢕⢕⢕⢕⢕⢕⢕⢕⢕⢕⢕⠕⣸⣿⣿⣿⣿⣿⣿⣿⣿⣿⣿⣿⣿⣿⣷⣸⣿⣿⣿⣿⣿⣿⣿⣿⣿⣿⣿⣿⣿⣿⣿⣿⡇⣠⢕⢕⢕⢕⢕⢕⢕⢕⢕⢕⣱⡾⢕⢕⢜⢕⢕⢕⣸⡇⢕⢕⢕⢕⢹⡇⢕⢕⢸⣿⡕⠀⠀⠀⠀⠀⢄⢀⢕⢕⢱⡕⢅⠕⢕⢹⣊⢻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⣿⣿⣿⣿⡿⣘⢏⢕⢕⢕⣸⢕⢕⢕⢔⣰⣶⣿⣿⢕⢕⢜⢕⢕⢕⡀⢕⢕⢕⢕⢕⢕⢕⢕⢕⢕⢼⡷⢸⣿⣷⣕⠕⢕⢕⢕⢕⠕⢑⣑⣤⣤⣾⣿⣿⣿⣿⣿⣿⣿⣿⣿⣿⣿⣿⣿⣿⣿⣿⣿⣿⣿⣿⣿⣿⣿⣿⣿⣿⣿⣿⣿⣿⣿⣿⣿⣿⣕⣑⡕⢕⢕⢕⢕⣕⣵⣿⣿⢇⢱⢎⢕⢕⢕⢕⣿⡇⢕⢕⢕⢕⢸⣧⢕⢕⢜⡟⢇⠀⠀⠀⠀⠀⠀⢕⢕⢕⢕⢻⡕⢀⠑⢕⢜⢱⢹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⢱⢕⢕⢕⡇⢱⡗⢕⢕⢕⢱⣿⣿⣿⣿⢕⢕⢕⢕⢕⠁⣧⢕⢕⢕⢜⢕⢕⢕⢕⢕⢕⢕⢕⢕⢻⣿⣿⣿⣷⣶⣶⣾⣿⣿⣿⣿⣿⣿⣿⣿⣿⣿⣿⣿⣿⣿⣿⣿⣿⣿⣿⣿⣿⣿⣿⣿⣿⣿⣿⣿⣿⣿⣿⣿⣿⣿⣿⣿⣿⣿⣿⣿⣿⣿⣿⣷⣷⣷⣾⣿⣿⣿⢏⢕⢕⢕⢕⢕⢕⣸⣿⢕⢕⢕⢕⢕⢕⢻⢕⢕⢕⣇⢕⠀⠀⠀⠀⠀⠀⠀⢕⢕⢕⢑⢕⢕⢀⠀⠕⢕⢕⢜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⡇⢏⢕⢕⣾⢕⣿⢕⢕⢕⢕⣼⣿⣿⣿⣿⢕⢕⢕⢕⢕⢌⣾⢇⢕⢕⢕⢑⢕⢕⢕⢕⢕⢕⢕⢕⢕⢹⣿⣿⣿⣿⣿⣿⣿⣿⣿⣿⣿⣿⣿⣿⣿⣿⣿⣿⣿⣿⣿⣿⣿⣿⣿⣿⣿⣿⣿⣿⣿⣿⣿⣿⣿⣿⣿⣿⣿⣿⣿⣿⣿⣿⣿⣿⣿⣿⣿⣿⣿⣿⣿⣿⣿⢕⢕⢕⢕⢕⢕⢕⢕⣿⡿⢕⢗⢕⢕⢕⢕⢜⡇⢕⢕⢯⢕⠀⠀⠀⠀⠀⠀⠀⠁⢕⢕⢕⢕⠕⢕⠀⠀⡕⢕⢕⢜⣿⣿⣿⣿⣿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⣿⣿⣿⣿⣿⣿⣿⣿⣿⡿⢜⢕⢕⣾⡟⢸⡕⢕⢕⢕⢱⣿⡿⢟⢏⢝⢕⢕⢕⢕⢕⢕⣹⣑⢕⢕⢕⢔⢇⢕⢕⢕⢕⢕⢕⢕⢕⢕⢹⣿⣿⣿⣿⣿⣿⣿⣿⣿⣿⣿⣿⣿⣿⣿⣿⢿⢿⣿⣿⣿⣿⣿⣿⣿⣿⣿⣿⣿⣿⣿⣿⣿⣿⣿⡿⢿⣿⣿⣿⣿⣿⣿⣿⣿⣿⣿⣿⣿⣿⣿⣿⣿⢇⢕⢕⢕⢕⢕⢕⢕⢰⣿⣧⡕⢕⢕⢕⢕⢕⢕⢇⢕⢕⢕⢕⡱⡐⢄⢀⠀⠀⠀⠀⠀⢕⢕⢕⢜⢕⢕⠀⣿⣧⢕⢕⢜⣿⣿⣿⣿⡿⢿⢿⢿⢿⢿⣿⡕⢑⢕⢝⢕⢜⢝⢔⢕⢝⢕⢜⢝⢕⢕⢹⣝⣝⣝⣹⣿⣽⣽⣵⡕⢕⢕⢕⢕⢄⢕⢕⢕⢕⢕⢕⢕⢔⠀</a:t>
            </a:r>
            <a:br/>
            <a:r>
              <a:t>⢕⢕⢕⢕⢕⢕⢕⢕⢕⢕⢕⢕⢕⢕⢸⣿⢕⣿⣯⣽⣽⣿⡇⢸⣿⢕⠁⠐⢀⠀⠀⠅⠀⠀⠀⠄⠀⠀⠀⠀⢿⢿⢿⢿⢿⢿⢿⢿⢿⢿⢿⢿⢿⢿⢇⢕⢕⢜⢟⢇⢧⡇⢕⢕⢕⢜⢕⢣⡡⢕⢕⢕⢕⢕⢕⢕⢕⢜⡕⢕⢕⢕⢕⢸⢕⢕⢕⢕⢕⢕⢕⢕⢕⢕⢜⢿⣿⣿⣿⣿⣿⣿⣿⣿⣿⣿⣿⣿⣿⣿⢕⠁⠙⠙⢝⢝⢝⢝⢍⢍⢍⢍⢍⢝⢝⢹⢝⠙⠉⠀⢜⣿⣿⣿⣿⣿⣿⣿⣿⣿⣿⣿⣿⣿⣿⢟⢕⢕⢕⢕⢕⢕⢕⢕⢕⣿⢇⣻⡕⢕⢕⢕⢕⢕⢕⢜⢕⢕⢜⢕⣝⢼⣵⢵⢳⢴⢄⢀⠄⠄⢕⢕⢕⢹⢕⢔⢝⢟⢕⢕⢕⢜⢙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⠀⢕⢕⠕⠀⠀⢕⢈⢕⢕⢕⠕⡳⣆⣦⡽⡧⡇⡕⢕⢕⢕⢕⢕⠕⢾⡕⢕⢕⢕⢕⢸⡕⢕⢕⢔⢕⢕⢕⢕⢕⢕⢕⢝⢿⣿⣿⣿⣿⣿⣿⣿⣿⣿⣿⣿⣿⡕⢄⢔⢑⢕⢕⢕⢕⢕⢕⢕⢕⢕⢕⢕⢕⢕⢄⢔⢄⢕⣿⣿⣿⣿⣿⣿⣿⣿⣿⣿⣿⣿⡿⢏⢕⢕⢕⢕⢕⢕⢕⢕⢕⢱⡟⢱⡯⢕⢕⢕⢕⢕⢕⢕⢕⢕⢕⢕⢕⢛⣿⣿⣿⣟⣿⣟⣮⢷⡔⢕⢕⢕⢕⢽⣵⢸⣿⣷⣧⡕⢕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⡇⢕⢕⢕⢕⢕⢕⢱⢕⢕⢕⢕⢝⢷⡱⢎⢕⢕⡕⢕⢕⢕⢕⢕⢕⢘⣕⢕⢕⢕⢕⢕⢗⡕⢕⢕⢕⢕⢕⢕⢕⢕⢕⢕⢕⢝⢿⣿⣿⣿⣿⣿⣿⣿⣿⣿⣿⣿⣵⣕⡕⢕⢱⢱⢕⢕⢕⢕⢕⢕⢕⢵⢕⢕⢕⣱⣴⣿⣿⣿⣿⣿⣿⣿⣿⣿⣿⡿⢟⢝⢕⢕⢕⢕⢕⢕⢕⢕⢕⢕⢕⡾⢕⣪⢇⢕⢕⢕⢕⢕⢕⢕⢕⢕⢕⢕⢕⢕⢝⢳⣿⣿⣿⣟⣿⢕⢙⠜⢕⢕⢕⢔⢇⢔⢝⢟⢟⢇⢕⢕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⣿⣿⡇⢕⢕⢕⢕⢕⢑⠲⢕⢕⢕⢜⢕⢕⢕⢕⣕⣵⣷⢕⢕⢕⢕⢕⢕⢕⢳⢕⢕⢕⢕⢕⢕⢜⢕⢕⢕⢕⢕⢕⢕⢕⢕⢕⢕⢕⢕⢕⢝⢻⢿⣿⣿⣿⣿⣿⣿⣿⣿⣿⣿⣷⣧⣵⣵⣷⣗⣵⣵⣵⣥⣧⣷⣶⣿⣿⣿⣿⣿⣿⣿⣿⣿⣿⡿⢟⢝⢕⢕⢕⢕⢕⢕⢕⢕⢕⢕⢕⢕⢕⢸⢇⢱⢝⢕⢕⢕⢕⢕⢕⢕⢕⢕⢕⢕⢕⢱⣵⡕⢕⢕⢝⢝⢾⢇⢕⢕⢏⡇⢕⢕⢕⢕⢕⢕⠁⢅⢻⣷⡕⢕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⠀⢕⣿⣿⣿⣿⣿⢟⢕⢕⢕⢕⢕⢕⢕⢔⢕⢕⢕⠕⣕⣱⣾⣿⣿⣿⣿⡕⢕⢕⢕⢕⢕⢕⢕⢕⢕⢕⢕⢕⢕⢕⢕⢣⡕⢕⢕⢕⢕⢕⢕⢕⢕⢕⢕⢕⢕⢕⢕⢝⢟⢿⣿⣿⣿⣿⣿⣿⣿⣿⣿⣿⣿⣿⣿⣿⣿⣿⣿⣿⣿⣿⣿⣿⣿⣿⣿⣿⡿⢟⢏⢕⢕⢕⢕⢕⢕⢕⢕⢕⢕⢕⢕⢕⢕⢕⢕⢑⡫⢕⣜⣾⢕⢕⢕⠑⢕⢕⢕⢕⢕⢕⠁⠑⣸⣿⣿⣷⣧⣕⢕⢕⢕⢕⣑⡟⢕⢕⢕⢕⢕⢕⢕⢀⠀⢜⣿⣷⡕⢜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⢕⢕⢕⢕⢝⢕⢕⢕⢕⢕⢅⢕⢕⢕⢕⢕⢕⠁⣿⣿⣿⣿⣿⣿⣿⡿⢇⢑⢕⢕⢕⢕⢕⢕⢕⢕⢕⢕⢕⢕⢕⢕⢕⢕⢕⢕⢕⢕⢕⢕⢕⢕⢕⢕⢕⢕⢕⢕⢕⢕⢕⢕⢜⢝⢻⢿⣿⣿⣿⣿⣿⣿⣿⣿⣿⣿⣿⣿⣿⣿⣿⣿⣿⢿⢟⢏⢕⢕⢕⢕⢕⢕⢕⢕⢕⢕⢕⢕⢕⢕⢕⢕⢕⢕⢕⢕⣜⢕⢕⣾⣿⢕⢕⢕⠳⢕⢕⢕⢕⢕⢕⢄⢔⣿⣿⣿⣿⣿⣿⣿⣿⣿⣿⣿⡟⢕⢕⢕⢕⢕⢑⢕⢕⢔⢸⣿⣿⣇⢕⢕⢕⢕⣿⢡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⠀⢕⢕⢕⢕⢕⢕⢕⢕⢕⢕⢕⢕⢕⢕⢕⢑⢕⢕⢸⣿⣿⣿⡿⢿⢏⢕⢕⢕⢕⠕⢕⢕⢕⢕⢕⢕⢕⢕⢕⢕⢕⢕⢕⢕⢕⢕⢕⢕⢕⢕⢕⠕⠕⠕⢕⢕⢕⢕⢕⢕⢕⢕⢕⢕⢕⢕⢕⢜⢝⢟⢿⣿⣿⣿⣿⣿⣿⣿⣿⡿⢟⢏⢝⢕⢕⢕⢕⢕⢕⢕⢕⢕⢕⢕⢕⢕⢕⢕⢕⢕⢕⢕⢕⢕⢕⢕⢱⢇⢕⣾⣿⣿⢕⢕⢕⢱⡇⢕⢕⢕⢕⢕⠀⢕⢕⢝⢻⢿⣿⠿⣿⣿⣿⢿⢏⢕⢕⢕⢕⢕⢕⢕⢕⢕⢕⢕⢝⢿⣿⡇⢕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⢕⢕⢕⡕⢕⢕⢕⢕⢕⢕⢕⢕⢕⢕⢜⢕⢕⢕⢕⢕⢕⢕⢑⢑⢐⠕⢔⢅⢡⡕⢕⢕⢕⢕⢕⢕⢕⢕⢕⢕⢕⢕⢕⢕⢕⢕⢕⢕⢕⢕⢕⢕⢕⢕⢕⢕⢕⢕⢕⢕⢕⢕⢕⢕⢕⢕⢕⢜⢝⢟⢻⢟⢏⢕⢕⢕⢕⢕⢕⢕⢕⢕⢕⢕⢕⢕⢕⢕⢕⢕⢕⢕⢕⢕⢕⢕⢕⢕⢕⢕⢕⢕⢕⣾⣿⣿⡿⢕⢕⢕⢸⡇⢕⢕⢕⢕⢕⢕⢕⢑⢕⢕⢕⢕⢕⢕⢕⢕⢕⢕⢕⢕⢕⢕⢕⢕⢕⢕⢕⢕⢕⢕⢕⢝⢿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⢄⢕⢔⢕⢕⢑⢕⢕⢕⢕⢇⢸⣷⣵⣵⣴⣴⣵⡕⢕⢕⢕⢕⢕⢕⢕⢕⢕⢕⢕⢕⢕⢀⠑⠅⢿⣷⢕⢗⡵⡕⢕⢕⢕⢕⢕⢕⢕⢕⢕⢕⢕⢕⢕⢕⢕⢕⢕⢕⢕⢕⢕⢕⢕⢕⢕⠕⢑⢕⢕⢕⢕⢕⢕⢕⢕⢕⢕⢕⢕⢕⢕⢕⣱⣵⢕⢕⠑⠕⢕⢕⢕⢕⢕⢕⢕⢕⢕⢕⢕⢕⢕⢕⢕⢕⢕⢕⢔⢕⢕⣿⣿⣿⢇⢕⢕⢕⠸⢇⢕⢕⢕⢕⢕⢕⢕⢕⢕⢕⢕⢕⢕⢕⢕⢕⣄⣄⡅⢕⢕⢕⢕⢕⣱⣧⢕⢕⢕⢕⢕⢕⢕⢕⢕⢕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⠔⢅⢕⢕⢕⢕⢕⢕⢕⠕⢕⢕⢕⣿⣿⣿⣿⣿⣿⣷⢕⢕⢕⢕⢕⢕⢕⢕⢕⢕⠕⢕⢕⠁⠀⢅⢘⢿⡇⢸⢓⢕⢕⢕⢕⢕⢕⢕⢕⢕⢕⢕⢕⢕⢕⢕⢕⢕⢕⠕⢕⢕⣕⣕⡑⠑⠀⠀⢕⢕⢕⢕⢕⢕⢕⢕⢕⢕⢕⢕⢕⢕⣵⣾⣿⣿⢕⢕⢕⠀⠀⠁⠅⢡⢅⢅⢅⢅⢅⢕⢕⢕⢕⢕⢕⢕⢕⢜⢑⢅⢕⢸⣿⡟⢕⢕⢕⢕⢜⢕⢕⢕⢕⢕⢕⢕⢕⢕⢕⢕⢕⢕⢕⢕⠁⠙⠙⠙⠁⢕⢕⢕⢕⠑⠙⠙⠑⢕⢕⢕⢑⣵⡕⢕⢕⢱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⢔⢕⢕⢕⢕⢕⢕⢕⢕⠀⠕⢕⢕⣿⣿⣿⣿⣿⣿⣿⣷⣕⢕⢃⡕⢕⢕⢕⢕⢕⠀⠑⠕⢔⠀⢸⣧⢘⣷⢕⢿⡪⢇⢕⢕⢕⢕⢕⢕⢕⢕⢕⢕⢕⢕⢕⢕⢕⢕⢕⣿⠿⠛⠁⠀⠀⠀⢔⢕⢕⢕⢕⢕⢕⣕⣵⣵⣵⣥⣷⣿⣿⣿⣿⣿⡟⢕⢕⢕⢔⠀⠀⠀⠈⠑⠕⢕⠁⢕⢕⢕⢕⢕⢕⢕⢕⢱⢕⢕⢕⢣⢜⣿⢕⢕⢕⢕⢕⢕⢕⢕⢕⢕⢕⢕⢕⢕⢕⢕⢕⢕⢕⢕⢑⣀⡀⠀⠀⠀⢕⢕⢕⠀⣀⣀⡄⢄⢕⢕⢱⣿⣾⣿⣕⢕⢕⢹⣿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⢀⢕⢕⢅⢕⢕⢕⢕⢕⢕⢕⢔⠀⢕⢕⣿⣿⣿⣿⣿⣿⣿⣿⣿⣷⣽⣷⡕⢕⢕⢕⢕⢕⠀⠀⠄⢐⠜⣿⣷⣾⡕⢸⣖⣟⢇⢕⢕⢕⢕⢕⢕⢕⢕⢕⢕⢕⢕⢕⢕⠑⠁⠁⠀⠀⠀⠀⠀⢕⢕⢕⢕⢕⢑⣾⣿⣿⣿⣿⣿⣿⣿⣿⣿⣿⣿⣿⣿⢕⢕⢕⢕⢕⠀⠀⠀⠀⠀⠀⠁⠑⢕⢕⢕⢕⢕⢕⢕⢕⢕⢕⢕⠕⠑⠁⠀⠀⠁⠁⠑⢕⢕⢕⢕⢕⢕⢕⢕⠕⢕⢕⢕⢕⢕⢕⣼⣿⣧⣴⣴⡔⠁⣵⣵⣴⣿⣿⠇⢕⢕⣵⣿⣿⣿⣿⣿⣧⡕⢕⢝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⢕⠕⠀⠁⢕⢕⢕⢕⢕⢕⢕⢕⢔⢀⠑⢿⣿⣿⣿⣿⣿⣿⣿⣿⣿⣿⣿⣷⡕⢕⢕⢕⢕⢀⠀⠀⢱⣅⢹⣿⣿⡇⢜⣿⣟⡴⡕⢕⢕⢕⢕⢕⢕⢕⢑⢕⢕⠑⠁⠀⠀⠀⠀⠀⠀⠀⠀⠀⢕⢕⢕⢕⢕⢸⣿⣿⣿⣿⣿⣿⣿⣿⣿⣿⣿⣿⣿⣿⡇⢕⢕⢕⢕⠀⠀⠀⠀⠀⠀⠀⠀⠀⠁⠑⢕⠕⢕⢕⢕⢕⢕⢕⠀⢔⢕⢕⢕⢕⢔⠀⠀⠕⢕⢕⢕⢕⢕⠑⠀⢕⢕⢕⢕⠕⢕⣿⣿⣿⣿⣿⡇⠀⣿⣿⣿⡟⢑⣡⣾⣿⣿⣿⣿⣿⡏⢟⢻⢿⣕⢕⢸⣿⣷⣿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⢔⢕⠀⠀⠀⠁⢕⢕⢕⢕⢕⢕⢕⢕⢕⢕⣕⣻⣿⣿⣿⣿⣿⣿⣿⣿⣿⣿⣿⣿⣵⢕⢕⢕⢕⢀⠀⢜⣿⣷⣿⣿⡇⢕⣿⣾⣹⢧⢕⢕⢕⢕⢕⢕⠁⠑⠕⠁⠀⠀⠀⠀⠀⠀⠀⠀⠀⠀⠀⢕⢕⢕⢕⢕⣿⣿⣿⣿⣿⣿⣿⣿⣿⣿⣿⣿⣿⣿⣿⡇⢕⢕⢕⢕⠀⠀⠀⠀⠀⠀⠀⠀⠀⠀⠀⠁⢕⠁⠅⠑⠁⠁⠁⠀⠁⠕⢕⢕⠕⠑⠀⢀⢀⠁⠑⣕⡕⠀⠀⢔⢕⢕⢕⠕⠁⢕⣿⣿⣿⣿⣿⢇⠀⢿⣿⣏⣴⣾⣿⣿⣿⣿⣿⣿⣿⣇⢕⢕⢕⢸⢕⢕⢹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⢕⠀⠀⠀⠀⠀⠑⢕⢕⢕⢕⢕⢕⢕⢕⢕⢿⢿⢿⢿⢿⢿⢿⢿⢿⢿⢿⢿⢟⢟⢟⢟⢟⢟⢟⢗⢗⢗⢟⢟⢟⢟⢇⢕⣿⣿⡎⡼⢕⢕⢕⢕⢕⢕⢄⢔⠕⠀⠀⠀⠀⠀⠀⠀⠀⠀⠀⠀⠀⢕⢕⢕⢕⢑⣿⣿⣿⣿⣿⣿⣿⣿⣿⣿⣿⣿⣿⣿⣿⢕⢕⢕⢕⢕⠀⠀⠀⠀⠀⠀⠀⠀⠀⠀⠀⠀⠑⢔⠀⠀⢀⢁⢐⢄⢀⠀⠀⠀⠀⢀⢄⢑⢕⠀⠀⢟⢇⠀⢀⢕⠕⠕⠕⢀⢀⢀⢄⢈⠙⢟⢏⠀⠀⠈⢟⢟⢟⢟⢟⢟⢟⢟⢟⢟⢟⢳⢕⢕⢕⢜⢸⢕⢕⢜⡝⣿⣿⣿⣿⣿⣿⣿⣿⣷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⠑⠀⠀⠀⠀⠀⠀⢕⢕⢕⢕⢕⢕⢕⢕⢕⢕⢕⢕⢕⢕⢕⢕⢕⢕⢕⢕⢕⢕⢕⢕⢕⢕⢕⢕⣕⣵⣵⣾⣿⣿⣪⡕⡕⢿⣯⡇⢃⢇⢕⢕⢕⢕⢕⢕⢕⠀⠀⠀⠀⠀⠀⠀⠀⠀⠀⠀⠀⢀⢕⢕⢕⢕⢸⣿⣿⣿⣿⣿⣿⣿⣿⣿⣿⣿⣿⣿⣿⢏⢕⢕⢕⢕⢕⠀⠀⠀⠀⠀⠀⠀⠀⠀⠀⠀⠀⠀⢕⠄⠀⢕⢕⢕⢕⠐⠀⢀⠀⠀⠁⠕⠸⢾⢕⠀⣱⣷⣵⣕⢔⢄⢕⢕⠐⢕⢕⢕⢕⢕⢄⢁⠀⠀⠀⢕⢕⢕⢕⢕⢕⢕⢕⢕⢕⢕⢸⢕⢕⢕⢕⢸⡇⢕⢕⢕⣿⣿⣿⡝⢟⠻⢿⣿⣿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⣵⣾⣿⣿⣿⣿⣿⣿⣿⣿⢕⢕⣿⣏⢅⠘⢕⢕⢕⢕⢕⢕⢕⠕⠀⠀⠀⠀⠀⠀⠀⠀⠀⠀⠀⠀⠀⢕⢕⢕⠕⢸⣿⣿⣿⣿⣿⣿⣿⣿⣿⣿⣿⣿⣿⡟⢕⢕⢕⢕⢕⢕⠀⠀⠀⠀⠀⠀⠀⠀⠀⠀⠀⠀⠀⢕⢔⠀⠑⠕⠕⠁⠀⢔⢕⢕⢔⡀⠀⠁⠑⠁⠀⠙⠋⠙⠁⠁⠀⠀⠀⠀⠀⠀⠀⠁⠑⠕⠕⠀⠀⠀⠕⢕⢕⢕⢕⢕⢕⢕⢕⢕⢕⢸⢕⢕⢕⢕⢸⣗⢕⢕⢕⣿⣿⣿⣇⡕⠀⢕⢜⢝⢻⢿⣿⣿⣿⣿⣿⢕⣿⣿⢕⣜⡿⢿⣿⣿⣿⣿⣿⣿⣿⣿⣿⣿⣿⣿⣿⠀</a:t>
            </a:r>
            <a:br/>
            <a:r>
              <a:t>⢕⢕⢕⢕⢕⢕⢕⢕⢕⢕⢕⢕⢕⢱⢕⢕⢕⢕⢸⣿⡇⢕⢕⢕⢕⢕⢕⢕⢕⢕⢕⢕⢕⢕⢕⢕⢕⢕⢕⢀⢀⢄⢄⢄⢔⢕⢕⢕⢕⢕⢕⢕⢕⢕⢕⢕⢕⢕⢕⢕⢕⢕⢕⢕⢕⢕⢕⢕⢕⣵⣿⣿⣿⣿⣿⣿⣿⣿⣿⣿⣿⢱⢕⣿⡿⢕⢕⠕⢕⢕⢕⢕⢕⢕⠑⠀⠀⠀⠀⠀⠀⠀⠀⠀⠀⠀⠀⠀⢕⢕⢕⢑⠘⣿⣿⣿⣿⣿⣿⣿⣿⣿⣿⣿⣿⣿⡇⢕⢕⢕⢕⢕⢕⠀⠀⠀⠀⠀⠀⠀⠀⠀⠀⠀⠀⠀⠁⢕⢔⢄⢀⢄⠀⠑⢕⢕⠑⠑⠁⠀⠀⠀⠀⠀⠀⠀⠀⠀⠀⠀⠀⠀⠀⠀⠀⠀⠀⠀⠀⠀⠀⠀⠀⠀⠀⠁⠑⢕⢕⢕⢕⢕⢕⢕⢸⢕⢕⢕⢕⢸⣿⡇⢕⢜⣿⣿⣿⣿⡇⢄⢕⢕⠕⢕⢕⢕⢝⢟⢿⣿⢕⣿⣿⢕⣿⢟⢻⢾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⣾⣿⣿⣿⣿⣿⣿⣿⣿⣿⣿⣿⡿⢕⢕⣿⡟⢕⢕⢕⢕⢕⢕⢕⢕⢕⠀⠀⠀⠀⠀⠀⠀⠀⠀⠀⠀⠀⠀⠀⢑⢕⢕⡅⣸⣿⣿⣿⣿⣿⣿⣿⣿⣿⣿⣿⣿⠟⢕⢕⢕⢕⢕⢕⢑⠀⠀⠀⠀⠀⠀⠀⠀⠀⠀⠀⠀⠀⠀⢕⢕⢕⢕⢕⢔⢀⢁⠀⠀⠀⠀⠀⠀⠀⠀⠀⠀⠀⠀⠀⠀⠀⠀⠀⠀⠀⠀⠀⠀⠀⠀⠀⠑⢄⠀⢕⢕⢔⢄⢄⠑⢕⢕⢕⢕⢕⢸⢕⢕⢕⢕⢜⢻⢏⢕⢕⣿⣿⡿⢿⢇⢕⢸⣿⣿⡕⢕⢕⢕⢕⠀⠀⢕⣵⣷⢕⢕⢕⢕⢕⢕⢜⢝⢗⢮⣽⣟⢿⣿⣿⣿⣿⠀</a:t>
            </a:r>
            <a:br/>
            <a:r>
              <a:t>⢕⢕⢕⢕⢕⢕⢕⢕⢕⢕⢕⢕⢕⢕⢕⢕⢕⢕⢸⢿⢿⢕⠁⢕⢕⢕⢕⢕⢕⢕⢕⢕⢕⢕⢕⢕⢕⢕⢕⢕⠕⠑⠁⠀⠀⠀⢕⢕⢕⢕⢕⢕⢕⢕⢕⢕⢕⢕⢕⢕⢕⢕⢕⢕⢕⢕⢕⣾⣿⣿⣿⣿⣿⣿⣿⣿⣿⣿⣿⣿⡇⢇⢸⣿⢇⢕⢕⢕⢕⢕⢕⢕⢕⢕⠀⠀⠀⠀⠀⠀⠀⠀⠀⠀⠀⠀⠀⠀⠀⢷⣯⣵⣿⣿⣿⣿⣿⣿⣿⣿⣿⣿⣿⣿⣿⣷⣷⣥⣥⣵⣷⡷⠀⠀⠀⠀⠀⠀⠀⠀⠀⠀⠀⠀⠀⠀⠀⢕⢕⢕⢕⢕⢕⢕⠑⠀⠀⠀⠀⠀⠀⠀⠀⠀⠀⠀⠀⠀⠀⠀⠀⠀⠀⠀⠀⠀⠀⠀⠀⠀⠀⠀⠀⠑⠕⠕⢕⢕⠀⠁⠕⠕⠕⠕⢸⢕⢕⢕⢕⢕⢕⢕⢕⢕⣿⣿⡇⢕⢕⢕⢸⣿⣿⣿⢕⢕⢕⢕⢄⢀⢕⢝⢝⢕⢕⢕⢕⢕⢕⢕⢕⢕⢕⢕⢝⢻⣿⣿⣿⣿⠀</a:t>
            </a:r>
            <a:br/>
            <a:r>
              <a:t>⢕⢕⢕⢕⢕⢕⢕⢕⢕⢕⢕⢕⢕⢕⢕⢕⢕⢕⢕⠁⠁⠁⠀⠁⢕⢕⢕⢕⢕⢕⢕⢕⢕⢕⢕⢕⢕⢕⣱⣵⣵⣷⣷⣷⣷⣾⣷⣷⣵⣅⢅⢕⢕⢕⢕⢕⢕⢕⢕⢕⢕⢕⢕⢕⢕⢕⣾⣿⣿⣿⣿⣿⣿⣿⣿⣿⣿⣿⣿⡟⢕⢕⢸⢝⢕⢕⢕⢕⢕⢕⢕⢕⢕⠁⠀⠀⠀⠀⠀⠀⠀⠀⠀⠀⠀⠀⠀⠀⠀⠘⣿⣿⣿⣿⣿⣿⣿⣿⣿⣿⣿⣿⣿⣿⣿⣿⣿⣿⣿⡿⡟⠕⠀⠀⠀⠀⠀⠀⠀⠀⠀⠀⠀⠀⠀⠀⢀⢄⢕⢕⢕⠕⠑⠁⠀⠀⠀⠀⠀⠀⠀⠀⠀⠀⠀⠀⠀⠀⠀⠀⠀⠀⠀⠀⠀⠀⠀⠀⠀⠀⠀⠀⠀⠀⠀⠀⠀⠀⠀⠀⠀⠀⠀⠀⠀⠁⠑⠕⢕⢕⢕⢕⢕⢕⢕⢕⢕⢕⢕⢕⢸⣿⣿⣿⢕⢕⢕⢕⢕⢕⢕⢕⢕⠕⠕⠕⢕⢕⢕⢕⢕⢕⢕⢕⢕⢕⢕⢹⣿⣿⠀</a:t>
            </a:r>
            <a:br/>
            <a:r>
              <a:t>⢕⢕⢕⢕⢕⢕⢕⢕⢕⢕⠕⠑⠁⠁⢕⢕⢕⢕⠑⠀⠀⠀⠀⠀⠁⢕⢕⢕⢕⢕⢕⢕⢕⢕⣕⣵⣾⣿⣿⣿⣿⡿⢿⢿⢟⢏⢝⢝⢝⢝⢝⢕⢕⢕⢕⢕⢕⢕⢕⢕⢕⢕⢕⢕⢕⣼⣿⣿⣿⣿⣿⣿⣿⣿⣿⣿⣿⣿⣿⢕⢜⢕⢗⢕⢕⢕⢕⢕⢕⢕⢕⢕⢕⠀⠀⠀⠀⠀⠀⠀⠀⠀⠀⠀⠀⠀⠀⠀⠀⠀⢘⢹⢿⣿⣿⣿⣿⣿⣿⣿⣿⣿⣿⣿⣿⣿⣿⣿⢏⢎⢕⠀⠀⠀⠀⠀⠀⠀⠀⠀⠀⠀⠀⠀⠀⠁⠁⠀⠕⠑⠁⠀⠀⠀⠀⠀⠀⠀⠀⠀⠀⠀⠀⠀⠀⠀⠀⠀⠀⠀⠀⠀⠀⠀⠀⠀⠀⠀⠀⠀⠀⠀⠀⠀⠀⠀⠀⠀⠀⠀⠀⠀⠀⠀⠀⠀⠀⠀⠁⠕⢕⣕⢕⢕⢕⢕⢕⢕⢕⢕⢸⣿⣿⣿⢕⢕⢕⢕⢕⢕⢕⢕⠑⠀⠀⠀⠀⢕⢕⢕⢕⢜⢕⢕⢕⢕⢕⢱⣿⣿⠀</a:t>
            </a:r>
            <a:br/>
            <a:r>
              <a:t>⢕⢕⢕⢕⢕⢕⢕⢕⢕⢕⢔⠀⠀⠀⠀⠁⠀⠀⢀⢀⢀⠀⠀⠀⠀⠁⢕⢕⢕⢕⣱⣵⣾⣿⣿⣿⣿⢿⢟⢏⢕⢕⢕⢕⢕⢕⢕⢕⢕⢕⢕⢕⢕⢕⢕⢕⢕⢕⢕⢕⢕⢕⢕⢕⣸⣿⣿⣿⣿⣿⣿⣿⣿⣿⣿⣿⣿⣿⢇⢱⢕⡷⢕⢕⢕⢕⢑⢕⢕⢕⢕⢕⠁⠀⠀⠀⠀⠀⠀⠀⠀⠀⠀⠀⠀⠀⠀⠀⠀⠀⠀⢕⢔⣿⣿⣿⣿⣿⣿⣿⣿⣿⣿⣿⣿⣿⣿⣿⡕⢕⠀⠀⠀⠀⠀⠀⠀⠀⠀⠀⠀⠀⠀⠀⠀⠀⠀⠀⠀⠀⠀⠀⠀⠀⠀⠀⠀⠀⠀⠀⠀⠀⠀⠀⠀⠀⠀⠀⠀⠀⠀⠀⠀⠀⠀⠀⠀⠀⠀⠀⠀⠀⠀⠀⠀⠀⠀⠀⠀⠀⠀⠀⠀⠀⠀⠀⠀⠀⠀⠀⠁⠝⢿⣷⣵⣕⢕⢕⢕⢕⢸⣿⣿⣿⢕⢕⢕⢕⢕⢕⢕⠑⠀⠀⠀⠀⢕⢕⢕⢕⢕⢕⠑⠕⠕⢑⢕⢕⢕⢕⠀</a:t>
            </a:r>
            <a:br/>
            <a:r>
              <a:t>⠑⠑⠑⠑⠑⠑⠑⠑⠑⠑⠑⠐⠀⠀⠀⠀⠀⠀⠑⠑⠑⠑⠀⠀⠀⠀⠁⠐⠒⠛⠛⠛⠛⠛⠛⠙⠑⠑⠑⠑⠑⠑⠑⠑⠑⠑⠑⠑⠑⠑⠑⠑⠑⠑⠑⠁⠁⠁⠁⠁⠑⠑⠑⠑⠛⠛⠛⠛⠛⠛⠛⠛⠛⠛⠛⠛⠛⠛⠑⠑⠑⠃⠑⠑⠑⠑⠑⠑⠑⠑⠑⠑⠀⠀⠀⠀⠀⠀⠀⠀⠀⠀⠀⠀⠀⠀⠀⠀⠀⠀⠀⠁⠑⠛⠛⠛⠛⠛⠛⠛⠛⠛⠛⠛⠛⠛⠛⠛⠑⠑⠀⠀⠀⠀⠀⠀⠀⠀⠀⠀⠀⠀⠀⠀⠀⠀⠀⠀⠀⠀⠀⠀⠀⠀⠀⠀⠀⠀⠀⠀⠀⠀⠀⠀⠀⠀⠀⠀⠀⠀⠀⠀⠀⠀⠀⠀⠀⠀⠀⠀⠀⠀⠀⠀⠀⠀⠀⠀⠀⠀⠀⠀⠀⠀⠀⠀⠀⠀⠀⠀⠀⠀⠀⠙⠛⠛⠛⠑⠑⠑⠘⠛⠛⠛⠑⠑⠑⠑⠑⠑⠑⠀⠀⠀⠀⠀⠑⠑⠑⠑⠑⠁⠀⠀⠀⠑⠑⠑⠑⠑⠀</a:t>
            </a:r>
            <a:br/>
          </a:p>
        </p:txBody>
      </p:sp>
    </p:spTree>
  </p:cSld>
  <p:clrMapOvr>
    <a:masterClrMapping/>
  </p:clrMapOvr>
</p:sld>
</file>

<file path=ppt/slides/slide13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⣿⣿⣿⣿⢟⣵⢎⢗⣱⢕⣿⣿⣿⡟⢕⢕⢕⣼⣿⣿⣿⡿⢇⢕⢕⢕⢕⢕⢕⢕⢕⢕⢕⢕⢕⢕⢕⢕⢕⢕⢕⢸⡕⢕⢕⢕⢜⢻⣄⠀⠀⠀⢕⢨⣿⣿⣿⣾⣿⣵⢀⠀⠀⠀⠀⠀⠀⠀⠀⠑⢔⠀⠀⠀⢄⢀⠀⠀⠀⠀⠀⠀⠀⠀⠁⠐⢌⢙⠻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⣿⣿⣿⡿⢏⡱⢫⢝⢕⢕⡑⣺⣿⣿⣿⡇⢕⢕⢱⣿⣿⣿⢟⢕⢕⢕⢕⣕⢕⢕⠕⢕⣕⣕⡕⢕⢕⢕⢕⢕⢕⢕⢕⢰⣿⣗⢕⢮⣷⡜⠙⣆⠀⠀⢕⢕⣿⣿⣿⣿⣟⣿⢇⠀⠀⢀⢄⠔⠕⢄⢀⢔⢅⢀⢀⢕⢕⢕⢕⢄⠀⠀⠀⠀⠀⠀⠀⠀⠀⠁⠑⢔⠙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⣫⡷⢏⢕⢕⢱⡿⡸⢕⣟⣿⣿⣿⡇⢕⢕⢸⣿⣿⢏⢕⢕⢕⢕⣼⣿⣱⣴⣿⣿⣿⣿⣿⣷⣵⣇⣼⣌⣕⣡⣷⣾⣿⣿⡇⠨⣿⣿⣕⢙⡇⢄⢕⢕⣿⣿⣿⣿⣿⣿⢎⢀⠀⠄⠀⠀⠐⠑⢕⢕⢕⢕⢕⢕⢕⢕⠑⠀⠀⢄⢄⢄⢀⠀⠀⠀⠀⠀⠀⠀⠀⢹⣿⣿⣿⣿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⣿⣿⣿⡿⢫⣾⢏⡕⢕⢕⣵⣿⢇⢇⢕⣗⢿⣿⣿⢕⢕⢕⢸⣿⠇⣱⣷⣷⣾⣿⣿⣿⣿⣿⣿⣿⣿⣿⣿⣿⣿⣿⣿⣿⣿⣿⣿⣿⣿⣿⣿⡔⢹⣿⣿⣧⢕⢕⢕⢕⣽⣿⣿⣿⣿⣿⡇⢕⠀⠀⠀⠀⠀⠀⠀⠐⠕⢕⢕⢕⢕⠁⠀⠀⠕⠑⠑⠁⠁⠀⠀⠀⠀⠀⠀⠀⣰⣾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⣿⣿⣿⢟⣵⢏⢕⢕⢕⣵⣿⣿⢏⢸⢇⢱⡱⣿⣿⣿⡇⢕⢕⢸⢇⣿⣿⣿⣿⣿⣿⣿⣿⣿⣿⣿⣿⣿⣿⣿⣿⣿⣿⣿⣿⣿⣿⣿⣿⣿⣿⣿⡇⢸⡸⣿⣿⡇⢕⢕⢕⢹⣿⣿⣿⣿⡾⣝⢕⠀⠀⠀⠀⠀⠀⠀⠀⠀⢀⢕⢕⢕⠀⠀⠀⠀⠀⠀⠀⠀⠀⠀⠀⠀⠀⣴⣾⣿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⣿⣿⡿⣱⡿⢇⢕⢕⢱⣾⣿⡿⣱⡏⣼⢕⢌⡔⣿⣿⣿⢕⢕⢕⢜⣾⣿⣿⣿⣿⣿⣿⣿⣿⣿⣿⣿⣿⣿⣿⣿⣿⣿⣿⣿⣿⣿⣿⣿⣿⣿⣿⣿⣷⢕⢱⠸⣿⡇⢕⢕⢕⢘⣿⣿⣿⣿⡱⠇⢕⢄⠀⠀⠀⠀⠀⠀⠐⢀⠄⢁⠁⠑⠀⠀⠀⠀⠀⠀⠀⠀⠀⠀⠀⠀⢀⢅⣿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⣿⣿⢏⣼⡟⢕⢕⢕⣱⣿⣿⢟⣵⣿⡇⡟⢕⢀⢌⣿⣿⣏⢕⢕⢕⢸⣿⣿⣿⣿⣿⣿⣿⣿⣿⣿⣿⣿⣿⣿⣿⣿⣿⣿⣿⣿⣿⣿⣿⣿⣿⣿⣿⣿⣿⢕⢕⢇⢻⢕⢕⢕⢕⢸⣿⣿⣿⣿⡕⡕⢕⢕⠀⠀⠀⠀⢀⢔⢄⢁⠁⠕⢕⢔⢔⢄⢄⢀⢄⢄⢄⢄⢄⢔⠕⠑⢡⣾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⣿⣿⢫⣾⡿⢕⢕⢕⣼⣿⣿⢏⣾⣿⡿⢕⡇⢕⢕⢸⣿⣿⡟⢕⢕⢕⢕⢻⣿⣿⡟⣿⣿⣿⣿⣿⣿⣿⣿⣿⣿⣿⣿⣿⣿⣿⣿⣿⣿⣿⣿⣿⣿⣿⣿⣿⢕⢕⢕⢕⢕⢕⢕⢕⣻⣿⣿⣿⣿⡇⢿⢕⢕⠀⠀⠀⠀⠕⢕⢕⢕⢕⢔⢄⣅⣅⢁⢁⠁⠁⠁⢁⢁⡁⣄⢰⢕⣱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⣿⣿⢣⣿⡿⢕⢕⢱⣿⣿⣿⢣⣿⣿⡟⢕⢱⡇⢕⢡⢼⢫⢏⣜⢕⢕⢕⢕⢜⢿⡟⢰⣿⣿⣿⣿⣿⣿⣿⣿⣿⣿⣿⣿⣿⣿⣿⣿⣿⣿⣿⣿⣿⣿⣿⣿⣿⡇⢕⢕⢕⢕⢕⢕⢕⣿⣿⣿⣿⣿⡇⠸⢕⢕⠀⠀⠀⠀⢀⢕⢆⡕⢕⢕⢕⢝⢿⣇⢱⢥⠕⢵⠕⠜⠋⠈⠱⣿⢻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⣿⣿⣿⣿⣿⣿⣿⣿⢣⣿⣟⢇⢕⣱⣿⣿⡿⣣⣿⣿⢟⢕⢕⢄⣿⢕⠕⠑⢅⣾⣿⣎⢕⢕⢕⢕⢕⢕⣿⣿⣿⣿⣿⣿⣿⣿⣿⣿⣿⣿⣿⣿⣿⣿⣿⣿⣿⣿⣿⣿⣿⣿⣿⣿⢇⢕⢕⢕⢕⢕⢕⢕⣿⣿⣿⣿⣿⡇⢸⢕⠑⠀⠀⠀⠀⠁⠑⢐⢎⠃⠑⠑⠕⢕⢕⢕⢷⡄⠀⠀⠀⠀⠄⢀⢹⣿⣿⣿⣿⣿⣿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⣿⣿⢇⣿⢯⢇⢕⣸⣿⣿⡿⣱⣿⣿⢋⢕⢕⢕⢕⣿⠕⠀⢄⣾⣿⣿⡇⢕⢕⢕⢕⢕⣸⣿⣿⣿⣿⣿⣿⣿⣿⣿⣿⣿⣿⣿⣿⣿⣿⣿⣿⣿⣿⣿⣿⣿⣿⣿⣿⢕⢕⢕⢕⢕⢕⢕⢕⢾⣿⣿⣿⡿⠇⠑⠀⠀⠀⠀⠀⠀⠀⠀⠀⠀⠀⠀⠀⠀⠀⠁⠑⠜⢿⢆⠀⠀⢀⣄⢱⢕⢈⠑⢉⢛⢿⣿⣿⣿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⣿⣿⡏⣾⡟⡞⢕⣸⣿⣿⡿⣱⣿⡿⢕⢕⢕⢕⢕⢕⢇⠕⢅⣾⣿⣿⣿⡷⢕⢕⢕⢕⢱⣿⣿⣿⣿⣿⣿⣿⣿⣿⣿⣿⣿⣿⣿⣿⣿⣿⣿⣿⣿⣿⣿⣿⣿⣿⣿⣿⡕⢕⠀⢕⠕⢕⢕⢑⢻⠟⠛⠙⠀⠀⠀⠀⠀⢔⢀⠀⠀⠀⠀⠀⠀⠀⠀⠀⠀⠀⠀⠀⠀⠀⠘⠃⢔⢧⢝⠕⠑⢀⢕⢕⢕⢔⠝⣿⣿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⣿⡿⣸⣿⢳⢕⣱⣿⣿⡿⢱⣿⡿⢕⢕⢕⢕⢕⢕⢕⢱⣾⣾⣿⣿⣿⣿⣿⡕⢕⢕⢕⣾⣿⣿⣿⣿⣿⣿⣿⣿⣿⣿⣿⣿⣿⣿⣿⣿⣿⣿⣿⣿⣿⣿⣿⣿⢹⣿⣿⡇⢕⢔⠑⠀⠀⠀⠀⠀⠀⠀⠀⠀⠀⠀⠀⢀⢕⢕⢕⢔⢄⢄⢀⢀⠀⠀⠀⠀⠀⠀⠀⠀⠀⢀⢀⠀⢅⢅⠁⢀⢁⠑⠁⠑⢕⠀⣽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⣿⣿⣿⣿⢣⣿⣟⡇⣱⣿⣿⣿⢱⣿⣟⢇⢕⢕⢕⢕⢕⢕⢕⢜⡟⢙⣿⣿⣿⣿⣿⡇⢕⢕⢕⣿⣿⣿⣿⣿⣿⣿⣿⣿⣿⣿⣿⣿⣿⣿⣿⣿⣿⣿⣿⣿⣿⣿⣿⣿⢇⣿⣿⡇⢕⢕⠀⠀⠀⠀⠀⠀⠀⠀⠀⠀⠀⠀⠀⢕⢕⢕⢕⢕⠕⢕⣕⣼⡕⣦⣄⡀⠀⠀⠀⠀⠀⠀⠑⢔⢄⢄⢔⢕⢕⠑⠐⠀⣠⣾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⣽⣽⣽⣽⣽⣽⡽⢝⢝⢝⣼⣿⣿⢱⣿⣿⣿⢇⣾⣿⢏⢕⢕⢕⢕⢕⢕⢱⢕⢕⢁⣼⢟⢝⢹⢿⣿⡟⢕⢕⢱⣿⣿⣿⢿⣿⣿⣿⣿⣿⣿⣿⣿⣿⣿⣿⣿⣿⣿⣿⣿⣿⣿⣿⣿⣿⡕⢻⣿⡇⢕⢕⠀⠀⠀⠀⠀⠀⠀⠀⠀⠀⠀⠀⢔⢕⢕⢕⢕⢕⢜⣿⣿⣿⡇⣿⣿⣧⢕⢄⢀⠀⠀⠀⠀⠀⠁⠑⠑⠑⢁⣤⣶⣷⣷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⢿⢿⢿⢟⡏⢕⢱⢕⢗⢕⢕⢱⣿⢛⡇⣿⣿⣿⡏⣼⣿⢏⢕⢕⢕⢕⢕⢕⢕⢸⡇⢕⢕⠻⡇⢕⢕⢜⢱⢇⢕⢕⢼⣿⣿⡿⢸⣿⣿⣿⣿⣿⣿⣿⣿⣿⣿⣿⣿⣿⣿⣿⣿⣿⣿⣿⣿⣿⢇⢜⢹⡇⢕⢕⢀⠀⠀⠀⠀⠀⠀⠀⠀⠀⠀⢔⢕⢕⢕⢕⢱⢕⢕⢹⣿⣿⣿⢸⣿⣿⡇⢕⢕⢔⢀⠀⠀⠀⠀⢀⢔⢇⢕⢕⣝⠟⠟⠟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⠀⠀⢰⣞⢇⢕⣥⣷⢗⡕⢕⣸⣿⡇⣸⣿⣿⡿⢱⣿⣿⢕⢕⢕⢕⢕⢕⢕⢕⣿⡇⢕⢕⣷⣔⢕⢕⢕⢕⢕⢕⢕⣿⣿⣿⡇⢸⣿⣿⣿⣿⣿⣿⣿⣿⣿⣿⣿⣿⣿⣿⣿⣿⣿⣿⣿⣿⣿⡇⢕⢕⢇⢕⢕⢅⢕⢀⠀⠀⠀⠀⠀⠀⢀⢔⢕⢕⢕⢕⢕⢸⡕⢕⢸⣿⣿⣿⢸⣿⣿⣧⢕⢕⢕⡕⢸⢔⢕⢕⢡⢮⢷⢕⢕⢻⣧⢀⢀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⣷⣵⡑⣿⢏⢕⢕⢕⢝⢕⢕⢕⣿⣿⢕⣿⣿⣿⢇⣿⣿⡏⢕⢕⢕⢕⢕⢕⢕⢕⣿⢕⢕⢕⣿⣿⣿⣧⣵⣵⣕⢕⢕⣿⣿⣿⢕⢸⣿⣿⣿⣿⣿⣿⣿⣿⣿⣿⣿⣿⣿⣿⣿⣿⣿⣿⣿⣿⣯⢇⢕⢕⢕⢕⢕⠀⢕⣡⣵⣦⣤⣤⣴⡶⢕⢕⢕⢕⢕⢕⢱⣘⣧⢕⢕⣿⣿⣿⡎⣿⣿⣿⢕⢕⢕⡇⢸⣧⢕⢕⢕⢕⢕⢕⢕⢌⢿⢇⣾⣿⣿⣿⣿⣿⣿⣿⣿⣿⣿⣿⣿⣿⣿⣿⣿⣿⣿⣿⣿⣿⣿⣿⣿⣿⣿⣿⣿⣿⣿⡇⠀⢕⣼⣿⣷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⣿⣿⡟⢕⢕⢕⢕⢕⢕⢕⢕⢕⠑⣿⣿⢸⣿⣿⣿⢸⣿⣿⣿⢕⢕⢕⢱⡇⢕⢕⢱⡏⢕⢕⢸⣿⣿⣿⣿⣿⣿⣿⡇⢕⢿⣿⡟⢕⢸⣿⣿⣿⡇⣿⣿⣿⣿⣿⣿⣿⣿⣿⣿⣿⣿⣿⣿⣿⣿⣿⢇⢕⢕⢕⢕⢕⠀⢸⣿⣿⣿⣿⣿⣿⣷⣵⡕⢕⢕⢕⢕⢸⣿⣿⡕⢕⢹⣿⣿⢇⣿⣿⣿⡕⢕⢕⡇⣽⣿⣇⢕⢕⢕⢕⢕⢕⢕⢕⢑⡜⣿⣿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⣿⣿⡟⢸⣇⢕⢕⢕⢕⠕⢕⢕⢕⢕⣿⡏⣾⣿⣿⡇⣿⣿⣿⣿⣇⢕⣱⣿⡇⢕⢕⢸⢇⢕⢕⣿⣿⣿⣿⣿⣿⣿⣿⢇⢕⢸⣿⡇⢕⢸⣿⣿⣿⢇⢸⣿⣿⣿⣿⣿⣿⣿⣿⣿⣿⣿⣿⣿⣿⣿⡿⢕⢕⢕⢕⢕⢕⠀⣾⣿⣿⣿⣿⣿⣿⣿⣿⣷⢕⢕⢕⢕⢸⣿⣿⣧⢕⢸⣿⣿⢕⣿⣿⣿⡇⢕⠕⡇⣿⣿⣿⢕⢕⢕⢕⢕⢕⢕⢕⣤⣷⢜⣿⣿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⣿⣿⢣⢹⣿⢕⢕⢕⢕⢕⢕⢕⢕⢀⣿⢇⣿⣿⣿⢡⣿⣿⣿⣿⣿⣶⣿⣿⡇⢕⢕⠸⢕⢕⢕⣿⣿⣿⣿⣿⣿⣿⣿⢕⢕⢨⣿⢕⢕⢸⣿⣿⣿⢕⢸⣿⡇⢻⣿⣿⣿⣿⣿⣿⢻⣿⣿⣿⣿⣿⣿⢕⢕⢕⢕⢕⢕⠀⣿⣿⣿⣿⣿⣿⣿⣿⣿⣿⡇⢕⢕⢕⢸⣿⣿⣿⡇⢌⣿⣿⢕⣿⣿⣿⣧⣬⣾⡇⢘⣿⣿⠕⢕⢕⢕⢕⢕⢕⢕⢻⡟⣱⢹⣿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⣿⡿⢸⣇⢹⢸⡕⢕⢕⢕⣕⣕⢔⢜⣿⢸⣿⣿⣿⢸⣿⣿⣿⣿⣿⣿⣿⣿⡧⢕⢕⢕⢕⢕⢕⣿⣿⣿⣿⣿⣿⣿⣿⢕⢕⢸⣿⢕⢕⢸⣿⣿⣿⡕⢕⣿⣷⢜⣿⣿⣿⣿⣿⣿⡌⣿⣿⣿⢿⣿⡻⢕⢕⠁⢕⢕⢕⠀⣿⣿⣿⣿⣿⣿⢿⢿⢿⣿⣧⢕⢕⢕⢸⣿⣿⣿⣿⡕⣿⣿⢕⣿⣿⣿⣿⣿⣿⢇⢕⣿⣿⢕⢱⣴⣕⢕⢕⢡⣿⢜⣱⢿⢸⣿⣿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⣿⣿⣿⣿⣿⣿⣿⢇⢜⢻⡇⢜⢻⢇⣱⡾⢏⢕⢕⢘⢝⣼⣿⣿⡇⣾⣿⣿⣿⣿⣿⣿⢻⣿⣿⢕⢕⢕⢕⢕⢕⣵⣵⣵⣵⣵⣵⣵⣕⢕⢕⢕⡏⢕⢕⢕⣿⣟⣿⡇⢕⢹⣿⡇⢸⣿⣿⣿⣿⣿⡇⢜⠿⣿⡜⡇⠇⢕⢕⢄⢕⢕⠔⢀⢝⠝⣕⣕⣵⣵⣵⣵⣵⣷⣧⢕⢕⢕⢸⢹⣿⣿⣿⡇⢸⣿⢕⣿⣿⣿⣿⣿⣿⢕⢕⣿⣿⢕⢕⢜⢻⢷⣕⢟⢏⢔⢟⢜⢕⢿⣿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⣿⢑⢕⢕⢕⢕⢕⣼⢏⢕⢕⢕⢕⢅⢇⣿⣿⣿⢇⣿⣿⣿⣿⣿⣿⡏⢕⣾⡇⢕⢕⢕⢕⢕⢕⣺⣿⣿⣿⣿⣿⣿⣿⡕⢕⢕⢇⠕⢕⢕⢕⣻⡿⣷⢕⢜⣿⣧⢕⢿⣿⣿⣿⣿⣷⢕⢕⢝⢕⢕⢔⢕⢕⢕⠕⢕⢕⢕⣿⣿⣿⣿⣿⣿⣿⣿⣿⣿⡟⢕⢕⢕⢕⢸⣿⣿⣿⣷⢜⣿⢕⣿⡿⣿⣿⣿⣿⢕⢕⣿⣿⠕⢕⢕⢕⢜⢻⣇⠕⢕⢕⢕⢜⣼⣿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⣿⡇⡕⢕⢕⢕⢸⣿⢕⢕⢕⣵⣷⢸⢇⣿⣿⡿⢕⣿⣿⣿⣿⣿⣿⡇⢕⢸⢇⢕⢱⡇⢕⢕⢕⢸⣿⣿⣿⣿⣿⣿⣿⡇⢕⢕⢕⢕⣵⠕⢕⠵⡺⣟⢇⢕⢸⣿⡇⢸⣿⣿⣿⣿⣿⡕⢕⢕⢕⢕⢕⢕⢕⢱⢕⢕⢕⢸⣿⣿⣿⣿⣿⣿⣿⣿⣿⣿⢇⢕⢕⢕⢕⢸⣿⣿⣿⣿⢕⣿⢕⣿⢻⣿⣿⣿⡇⢕⢕⣿⣿⢸⣷⣕⡕⢕⢸⡿⢱⢕⢕⢕⢣⣿⣿⣿⣿⣿⣿⣿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⣿⡜⢕⢕⠸⣷⣝⣕⢜⢟⢟⢏⢰⢱⣿⣿⢇⢕⣿⣿⣿⣿⣿⣿⢇⢕⢸⢕⢕⣾⣿⡕⠕⢕⢾⣿⣿⣿⣿⣿⣿⣿⣷⢕⢕⢕⢸⣿⣿⣶⡕⢵⢕⢱⢕⢕⢹⣷⡁⣼⣿⣿⣿⣿⣿⡕⢕⢕⢕⢕⢕⢕⣼⡕⢕⠕⣼⣿⣿⣿⣿⣿⣿⣿⣿⣿⡟⢕⣼⢕⢕⢕⢸⣿⣿⣿⣿⢕⢸⢕⢟⢸⣿⣿⣿⡇⢕⢕⣿⣿⢜⢝⢝⢝⣱⣵⣾⡟⢕⠕⢎⢸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⣿⣜⠕⠕⡜⢻⢿⣿⣷⣧⣵⢱⢸⣿⡏⢕⢕⣿⣿⣿⣿⣿⡏⢕⢕⢕⢕⢱⣿⣿⢧⢕⢕⢸⣽⣷⣷⣶⡶⡶⢶⡵⢅⢕⢕⠸⢿⣿⣿⣷⡕⢅⢑⢇⢕⢕⢸⡧⢖⢿⣿⣿⣿⣿⣇⢕⢕⢕⢕⢕⢕⣿⡇⢕⠔⢛⢝⡩⢵⢶⠶⣷⣷⣷⣷⣱⣼⣽⢕⢕⢱⢜⣿⡇⢻⣿⠕⢕⢕⢕⢜⢛⣿⣿⢇⢕⢕⣿⣿⢱⣷⣿⢿⢟⢟⢕⡕⢕⢕⢕⢸⣿⣿⣿⣿⣿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⣧⢕⢱⡕⢕⢕⢕⢝⢝⢕⢸⣿⢇⢕⢕⣿⣿⣿⣿⣿⡇⢕⢕⢕⢕⢸⣿⣿⣿⣮⡇⢹⢿⠿⠿⠿⠿⠿⠵⢕⢕⢕⠱⢕⢔⢌⢻⢿⣷⣕⢕⢕⢕⢕⢝⢾⣇⢔⢘⣿⣿⣿⣿⣇⢕⢕⡇⢕⢕⡿⢇⢑⢕⢕⢕⢕⢱⠥⠼⠿⠿⠻⠿⠿⠿⠿⢕⢕⣾⣷⡜⢇⢕⢝⢕⢕⢕⢕⢕⢕⢿⣿⢕⢕⢱⣿⣿⢜⢕⢕⢕⢕⢕⡱⢑⢕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⠀⢣⢕⢕⢕⢷⢕⢕⢸⡟⢸⢕⢕⢸⣿⣿⣿⣿⢕⢕⢕⢕⢕⠜⠑⠘⠉⠀⠀⠕⠀⠀⢀⠀⠀⠀⠀⠀⠀⠁⠕⢕⢕⢜⢮⣿⣿⣿⣷⡕⢕⢕⢕⢝⠼⢕⢕⡕⢛⣿⣿⣿⣧⢰⡇⢕⢸⣏⢕⢕⢕⠕⠑⠀⠀⢀⠀⠀⠀⢀⢀⢀⠀⠀⠑⠀⠁⢉⢛⠇⢕⢕⢕⢕⢕⢕⢕⢕⢘⣿⢕⢕⢸⣿⣿⢕⢸⢏⢕⢕⡱⢱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⢱⣕⢕⢕⢕⢕⢕⢸⡇⣿⢕⢕⢜⣿⡜⣿⣿⢕⢕⢕⢕⢕⠕⠁⠀⢀⢄⢔⢔⢕⠕⠑⠀⠀⠀⠀⠀⠀⠀⠀⠑⢕⠕⢕⢿⣿⣿⣿⣿⣷⣿⣼⣷⣷⣝⣕⢑⣑⡔⢻⣿⣿⣧⢳⢕⣼⢇⢕⠑⠀⢄⠐⠁⠀⠀⠀⠀⠀⠀⠁⠑⢕⢔⢔⢄⢀⠀⠀⠇⢕⢕⢕⢕⢕⢕⢕⢕⢰⡏⢕⢕⣾⣿⣿⢕⡑⢕⠕⢊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⣿⡇⠀⠑⠐⠕⢸⢇⣿⢕⢕⢕⠹⡇⢜⢿⢕⢕⢕⢕⢕⠀⢄⢔⢕⢕⢕⢕⠕⠀⠀⠀⠀⠀⠀⠀⠀⠀⠀⠀⠕⢅⢣⡸⣻⣿⣿⣿⣿⣿⣿⣿⣿⣿⣿⣿⣿⣿⣿⣿⣿⣿⣧⣷⡏⢕⢕⡔⢕⠁⢀⠀⠀⠀⠀⠀⠀⠀⠀⠀⠁⢕⢕⢕⢕⢔⠀⠀⠁⢕⢕⢕⢕⢕⢕⢕⣜⡇⢕⢱⣿⣿⡇⢑⠁⠀⠀⠕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⢸⣿⠀⠀⠀⢕⢕⢜⡕⣿⢕⢕⢕⢕⢇⢕⢜⢇⢕⢕⢕⢄⠀⢕⣱⣷⣶⣿⣿⢴⣿⡷⠖⠀⠀⠀⠀⠀⠀⠀⠀⠀⢸⣧⡹⣿⣿⣿⣿⣿⣿⣿⣿⣿⣿⣿⣿⣿⣿⣿⣿⣿⣿⣿⣿⣧⣣⣾⣇⠵⣿⡿⠗⠀⠀⠀⠀⠀⠀⠀⠀⠀⢸⣿⣷⣷⡵⠀⢀⢔⢕⢕⢕⢱⣾⢕⢱⡏⡇⢕⢸⣿⣿⡇⢕⠀⠀⠀⠀⠀⢸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⠀⢸⠃⠀⠀⠀⠁⢕⡕⡇⡟⢕⢕⢕⢕⢕⢕⢕⢕⢕⢕⢕⢕⢕⢄⢻⣿⣿⣿⣿⠀⠀⠀⠀⠀⠀⠀⠀⠀⠀⠀⠀⠀⣸⣿⣿⣿⣿⣿⣿⣿⣿⣿⣿⣿⣿⣿⣿⣿⣿⣿⣿⣿⣿⣿⣿⣿⣿⣿⣿⠀⠀⠀⠀⠀⠀⢀⠀⠀⠀⠀⠀⠀⣸⣿⣿⣿⢇⣵⣾⢇⢕⢕⢕⣾⡿⢕⣼⢇⡇⢕⠘⣿⣿⡇⢑⠀⠀⠀⠀⢀⢸⡇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⣿⢕⠀⡑⠀⠀⠀⠀⠀⠁⣯⡕⡏⢕⢕⢕⢕⢕⢕⢕⣕⢕⢕⢕⢕⢕⢱⣷⣿⣿⣿⣿⣇⠀⢄⢄⠀⠀⠑⠕⠀⠀⢄⢠⣄⣿⣿⣿⣿⣿⣿⣿⣿⣿⣿⣿⣿⣿⣿⣿⣿⣿⣿⣿⣿⣿⣿⣿⣿⣿⣿⣿⡆⠀⢄⢀⠀⠑⠑⠀⠀⢀⢀⢀⢰⣿⣿⣿⣷⣿⣿⡿⢕⢕⢕⣼⣿⢇⠱⡾⢕⡇⢕⢔⢿⣿⡇⠀⠀⠀⠀⠀⠀⢇⢇⢕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⣿⣟⢕⡱⠁⠀⠀⠀⠀⠀⠀⣷⣷⡇⢕⢕⢕⢕⢕⢕⢕⢹⣿⣧⡱⢕⢕⢳⣿⣿⣿⣿⣿⣿⣧⡕⠃⢔⢕⢕⢔⢕⢕⠁⢁⣼⣿⣿⣿⣿⣿⣿⣿⣿⣿⣿⣿⣿⣿⣿⣿⣿⣿⣿⣿⣿⣿⣿⣿⣿⣿⣿⣿⣿⣔⢗⠕⢕⢔⢔⢕⠕⠁⢁⣵⣿⣿⣿⣿⣿⣿⣿⢇⢕⠕⣼⣿⢏⢕⡵⢇⢕⡇⢕⢕⢹⣿⣧⠀⠀⠀⠀⠀⠀⠔⣷⡕⢕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⣿⣿⣿⢏⣼⠕⠀⠀⠀⠀⠀⠀⠀⣏⣿⡇⢕⢕⢕⡕⢕⢕⢕⢕⢜⢿⣷⡇⢕⢱⣻⣿⣿⣿⣿⢿⣿⣿⣷⣄⣅⢷⢇⣕⣠⣷⣿⣿⣿⣿⣿⣿⣿⣿⣿⣿⣿⣿⣿⣿⣿⣿⣿⣿⣿⣿⣿⣿⣿⣿⣿⣿⣿⣿⣿⣿⣿⣿⣦⣄⣕⣵⣇⣠⣴⣿⣿⢿⣿⣿⣿⣿⣿⢇⢕⢕⣾⡿⢇⢕⢕⢇⢕⢕⣷⢕⢕⢸⣿⣿⠀⠀⠀⠀⠀⠀⠀⢍⣿⣧⢕⢸⣿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⣿⣿⣿⢣⣾⡝⠀⠀⠀⠀⠀⠀⠀⠀⡟⣿⡇⢕⢕⢕⢕⡕⢕⢕⢕⢕⢕⢝⢿⣷⣕⢻⣿⣿⣿⣿⢗⡘⡙⠛⠛⠟⠟⢛⣏⣽⣿⣿⣿⣿⣿⣿⣿⣿⣿⣿⣿⣿⣿⣿⣿⣿⣿⣿⣿⣿⣿⣿⣿⣿⣿⣿⣿⣿⣿⣿⣿⣿⣿⣽⣝⢛⠛⠛⠛⠙⢅⣕⢙⡻⣿⣿⣿⡏⢕⢕⣾⢟⢕⢇⢕⣼⢕⢕⢕⣿⢕⢕⢸⣿⣿⠀⠀⠀⠀⠀⠀⠀⠁⢜⢿⣷⣜⢿⣿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⣿⣿⣿⢣⣿⡟⠁⠀⠀⠀⠀⠀⠀⠀⠀⣻⣿⢇⢕⢕⢕⢑⢕⢕⢕⢕⢕⢕⢕⢕⢜⢹⣧⢟⢿⢿⣷⣷⢕⢝⢰⠪⢝⠻⠿⠝⢟⣿⣿⣿⣿⣿⣿⣿⣿⣿⣿⣿⣿⣿⣿⣿⣿⣿⣿⣿⣿⣿⣿⣿⣿⣿⣿⣿⣿⣿⣿⣿⣿⣿⢝⢿⡫⠽⢹⠞⢗⢞⢕⢰⣼⣻⣿⢇⢕⢕⡾⢇⢕⢇⢕⢱⡇⢕⢕⢕⣿⢕⢕⢜⣿⣿⢔⠀⠀⠀⠀⠀⠀⠀⠑⢕⢝⢿⣮⢻⣿⣿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⣿⣿⡿⢱⣿⢏⠕⠀⠀⠀⠀⠀⠀⠀⠀⢔⢐⢧⢕⢕⢕⢕⢕⢱⡕⢕⢕⢕⢕⢕⢕⢕⢕⢵⡷⡜⢇⢜⢝⢕⢕⢕⢕⢕⢕⢕⢕⢄⢍⢻⣿⣿⣿⣿⣿⣿⣿⣿⣿⣿⣿⣿⣿⣿⡟⢻⣿⣿⣿⣿⣿⣿⣿⣿⣿⣿⣿⣿⣿⣿⡟⠛⠇⢕⢕⢕⢕⢕⢕⢕⠔⢤⣸⢏⢕⢱⢎⢕⢕⢎⢕⢕⣾⢇⢕⢕⢕⣿⡇⢕⢕⢿⣿⡕⠀⠀⠀⠀⠀⠀⠀⢰⡕⢕⢜⢻⣷⡝⣿⣿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⣿⣿⡿⣱⡿⢇⢕⢀⢄⠀⠀⠀⠀⠀⠀⠀⠑⢄⢌⢕⢕⠕⡕⢕⢕⢕⢕⢕⢕⢕⢕⢕⢕⢕⢸⣯⡫⢕⢕⢕⢕⢕⢕⢕⢕⢕⢕⢕⢕⢕⢘⣿⣿⣿⣿⣿⣿⣿⣿⣿⣿⣿⣿⣿⣵⢱⣾⣿⣿⣿⣿⣿⣿⣿⣿⣿⣿⣿⣿⣿⣿⣷⣕⡁⢕⢕⢕⢕⢕⢕⢕⢕⢕⢕⢕⣱⢇⢕⢱⢎⢕⢕⢱⣿⢕⢕⢕⢕⢸⡇⢕⢕⢸⣿⡇⠀⠀⠀⠀⠀⠀⠀⢕⢕⡕⢕⢕⢜⢻⣎⢉⣿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⣿⣿⣿⣿⡿⣱⡟⢕⢕⢕⢱⢕⢄⢀⢀⢀⢀⣠⣄⢕⢔⢕⢕⢕⢑⢕⢕⢕⢕⢕⢕⢕⢕⢕⢕⢕⣿⣇⢿⡷⡕⢕⢕⢕⢕⢕⢕⢕⢕⢕⠕⣑⣥⣾⣿⣿⣿⣿⣿⣿⣿⣿⣿⣿⣿⣿⣿⣿⣿⣿⣿⣿⣿⣿⣿⣿⣿⣿⣿⣿⣿⣿⣿⣿⣿⣿⣷⢕⢕⢕⢕⢕⢕⢕⢕⢕⣥⣾⡏⢕⡱⢕⢕⢕⢕⣼⡇⢕⢅⢕⢕⢸⣧⢕⢕⢜⣿⡇⠀⠀⠀⠀⠀⠔⢄⢕⢕⢸⣇⢕⠕⢕⢝⠧⡹⣿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⣿⣿⣿⢣⡟⢕⢕⢕⢱⢅⢕⢕⢕⢱⣿⣿⣿⣿⢕⢕⢕⢕⢕⢌⢱⢕⢕⢕⢕⢕⢕⢕⢕⢕⢕⢟⢏⢜⣿⣿⣷⣧⣥⣵⣵⣵⣤⣶⣾⣿⣿⣿⣿⣿⣿⣿⣿⣿⣿⣿⣿⣿⣿⣿⣿⣿⣿⣿⣿⣿⣿⣿⣿⣿⣿⣿⣿⣿⣿⣿⣿⣿⣿⣿⣿⣿⣿⣿⣧⣕⣱⣆⣱⣾⣿⣿⡿⢱⢜⢕⢕⢕⢕⢕⣿⡇⢕⢄⢕⢕⢕⢻⢕⢕⢕⣿⢕⠀⠀⠀⠀⠀⠀⠕⢕⢕⢕⢘⣧⢔⠁⢕⢔⢕⢜⣿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⣿⣿⢇⢟⢕⢕⡜⢱⡏⢕⢕⢕⢕⣾⣿⣿⣿⣿⢕⢕⢕⢕⢕⢕⣼⡕⢕⢕⢕⢕⢕⢕⢕⢕⢕⢕⢕⢕⢜⢿⣿⣿⣿⣿⣿⣿⣿⣿⣿⣿⣿⣿⣿⣿⣿⣿⣿⣿⣿⣿⣿⣿⣿⣿⣿⣿⣿⣿⣿⣿⣿⣿⣿⣿⣿⣿⣿⣿⣿⣿⣿⣿⣿⣿⣿⣿⣿⣿⣿⣿⣿⣿⣿⣿⣿⢟⢕⢕⢕⢕⢕⢕⢕⣸⣿⡕⠁⢕⢕⢕⢕⢝⡇⢕⢕⢹⢕⠀⠀⠀⠀⠀⠀⠀⠕⢕⢕⢕⢚⡧⢄⠀⠕⢕⢌⢜⢿⣿⣿⣿⣿⣿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⣿⣿⣿⣿⣿⣿⣿⣿⣿⡟⡜⢕⢕⣼⢇⣾⢇⢕⢕⢕⢱⣿⣿⣿⣿⣿⢕⢕⢕⢕⢕⢑⢦⡇⢕⢕⢕⢜⡕⢕⢕⢕⢕⠕⢕⢕⢕⢜⢿⣿⣿⣿⣿⣿⣿⣿⣿⣿⣿⣿⣿⣿⣿⣿⣿⣿⣿⣿⣿⣿⣿⣿⣿⣿⣿⣿⣿⣿⣿⣿⣿⣿⣿⣿⣿⣿⣿⣿⣿⣿⣿⣿⣿⣿⣿⣿⣿⣿⣿⣿⣿⣿⡟⢕⢕⢕⢕⢕⢕⢕⢕⣿⣯⢕⢄⢕⢕⢕⢕⢕⢣⢕⢕⢸⢕⠀⠀⠀⠀⠀⠀⠀⠀⠕⢕⢕⢕⢳⡕⢀⠀⣇⢕⢕⢜⢿⣿⣿⣿⣿⡿⢿⢿⢿⢿⢿⣿⡕⢑⢕⢝⢕⢜⢝⢔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⢿⢿⢿⢿⢿⢿⢿⢿⢿⢿⢿⢿⢿⢱⢕⢕⢸⢿⢑⠿⢕⢕⢕⢕⢘⢟⢟⢟⢝⢕⢕⢕⢕⢕⢕⢜⢮⡇⢕⢕⢕⢕⢱⢕⢕⢕⢕⢕⢕⢕⢕⢕⢜⢻⣿⣿⣿⣿⣿⣿⣿⣿⣿⣿⣿⣿⣿⣿⣿⢕⠙⠻⢿⢿⢿⢿⢟⠟⠟⠿⠟⠟⢟⢻⢿⢿⢿⠟⠑⢸⣿⣿⣿⣿⣿⣿⣿⣿⣿⣿⣿⣿⣿⣿⣿⢟⢕⢕⢕⢕⢕⢕⢕⢕⢰⡿⢸⢆⢕⢕⢕⢕⢕⢕⢜⢕⢕⢘⢕⢕⡣⢔⢀⠀⠀⠀⠀⠄⠕⢕⢕⢜⢿⣧⢄⢟⢕⢕⢔⢜⢟⢋⠉⠙⢇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⠀⠀⢀⢕⢕⠁⠀⠀⢈⡇⢕⢕⢕⠀⢄⢔⢕⠑⡅⡕⢕⢕⢕⢕⢕⢕⠡⡳⢕⢕⢕⢕⢕⢇⢕⢕⢕⠑⢕⢕⢕⢕⢕⢕⢝⢿⣿⣿⣿⣿⣿⣿⣿⣿⣿⣿⣿⣿⣿⢕⢀⢀⠔⢕⢕⢕⢕⢕⢕⢕⢕⢕⢕⢕⢕⢕⠔⢄⢀⢕⣿⣿⣿⣿⣿⣿⣿⣿⣿⣿⣿⣿⣿⡿⢕⢕⢕⢕⢕⢕⢕⢕⢕⢕⣾⢇⣏⡇⢕⢕⢕⢕⢕⢕⢕⢇⢕⢕⢕⢑⢦⣷⣷⣑⢖⢴⢄⢀⢀⢕⢕⢕⢜⢇⡕⢸⣾⣷⡕⢕⢕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⣷⣷⢕⢕⢱⣷⣷⢇⣵⢕⢕⢕⢕⣃⢴⣒⣞⣞⣵⢇⢕⢕⢕⢕⢕⢕⢜⢰⢕⢕⢕⢕⢕⢜⢇⢕⢕⢕⢕⢕⢕⢕⢕⢕⢕⢕⢝⢿⣿⣿⣿⣿⣿⣿⣿⣿⣿⣿⣿⣧⡕⢕⢕⢕⣕⡕⢕⢕⢕⢕⢕⢕⢕⣕⣕⢱⢕⢕⣱⣾⣿⣿⣿⣿⣿⣿⣿⣿⣿⣿⣿⢟⢏⢕⢅⢕⢕⢕⢕⢕⢕⢕⢕⢸⡟⢱⢭⢕⢕⢕⢕⢕⢕⢕⢕⢕⢕⢕⢕⢘⢽⣿⣿⣿⣯⣿⣿⣕⡇⢕⢕⢕⢕⢕⡇⢜⢝⢟⢟⢕⢕⢕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⣿⡇⢕⢕⡾⢟⢕⠕⢳⢕⢕⢕⢸⣿⡭⣗⢾⢏⢕⠑⡇⢕⢕⢕⢕⢕⢕⢕⢕⢕⢕⢕⢕⢕⢕⢧⢕⢕⢕⢕⢕⢕⢕⢕⢕⢕⢕⢕⢜⢟⢿⣿⣿⣿⣿⣿⣿⣿⣿⣿⣿⣷⣷⣵⣕⣕⣕⣱⣵⡕⣕⢕⣕⣕⣵⣵⣵⣾⣿⣿⣿⣿⣿⣿⣿⣿⣿⣿⢿⢏⢕⢕⢕⢕⢕⢕⢕⢕⢕⢕⢕⢕⢕⡿⢕⢴⢕⢕⢕⢕⢕⢕⢕⢕⢕⢕⢕⢕⠑⢕⢔⢟⢿⣿⣿⣿⢟⢕⠬⢳⡕⢕⢕⢕⢕⢕⢕⠁⠕⢻⣇⢕⢔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⠀⢕⣿⣿⣿⣿⣿⢇⢕⢜⢕⢕⢕⢜⡡⢕⢕⢕⢅⢕⢕⢕⠕⣱⣥⣿⣷⢕⢕⢕⢕⢕⢕⢕⢕⢕⢕⢕⢕⢕⢕⢕⢗⡕⢕⢅⢕⢕⢕⢕⢕⢕⢕⢕⢕⢕⢕⢜⢝⢿⢿⣿⣿⣿⣿⣿⣿⣿⣿⣿⣿⣿⣿⣿⣿⣿⣿⣿⣿⣿⣿⣿⣿⣿⣿⣿⣿⣿⣿⣿⡿⢟⢝⢕⢕⢕⢕⢕⢕⢕⢕⢕⢕⢕⢕⢕⢕⢕⣰⢇⢱⢧⡇⢕⢕⢱⢕⢕⢕⢕⢕⢕⢕⢕⢔⣧⣵⡕⢕⢕⢝⢏⢕⢕⢜⡪⢕⢕⢕⢕⢕⢕⢕⠀⠄⢘⣿⣇⢕⢹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⢕⢕⢕⢕⢹⡿⢕⢕⢕⢕⢕⢕⢅⠱⢕⢕⠕⣵⣱⣱⣵⣿⣿⣿⣿⣿⢕⢕⢕⢕⢕⢕⢕⢕⢕⢕⢕⢕⢕⢕⢕⢕⢕⢃⢕⢕⢕⢕⢕⢕⢕⢕⢕⢕⢕⢕⢕⢕⢕⢕⢜⢝⢻⢿⣿⣿⣿⣿⣿⣿⣿⣿⣿⣿⣿⣿⣿⣿⣿⣿⣿⣿⣿⣿⣿⢿⢟⢏⢕⢕⢕⢕⢕⢑⢕⢕⢕⢕⢕⢕⢕⢕⢕⢕⢕⢕⢕⢞⢕⢜⣿⡇⢕⢕⢘⢕⢕⢕⢕⢕⢕⢕⢑⢸⣿⣿⣿⣿⣧⣕⣕⣕⣵⣮⡇⢕⢕⢕⢕⢕⢜⢕⢄⠐⢸⣿⣿⡕⢕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⢜⢕⢕⢕⢕⠕⢕⢕⠸⠄⢕⢕⢱⣽⣿⣿⣿⣿⣿⣿⢿⢇⢕⢅⢕⢕⢕⢕⢕⢕⢕⢕⢕⢕⢕⢕⢕⢕⢕⢕⢕⢕⢕⢕⢕⢕⢕⢕⢕⢕⠕⢕⢕⢕⢕⢕⢕⢕⢕⢕⢔⢝⢛⢿⣿⣿⣿⣿⣿⣿⣿⣿⣿⣿⣿⣿⡿⢿⢟⢝⢕⢕⢕⢕⢕⢕⢕⢕⢕⢕⢕⢕⢕⢕⢕⢕⢕⢕⢕⢕⢕⢕⡨⢕⢱⣿⣿⡇⢕⢕⢌⡕⢕⢕⢕⢕⢕⢕⢅⢜⢯⣿⣿⣿⣿⣿⣿⣿⡿⣿⢇⢕⢕⢕⢕⢕⢱⡇⢕⢕⢸⣿⣿⣿⡕⢕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⢕⢕⢕⢕⢑⢕⢕⢕⢕⢇⢕⢕⢌⢽⢿⢿⢟⢟⢏⢕⢕⢕⢕⢕⠑⢕⢑⢕⢕⢕⢕⢕⢕⢕⢕⢕⢕⢕⢕⢕⠕⢕⠕⢕⠕⠕⠕⢕⢕⢕⢕⢕⢕⢕⢕⢕⢕⢕⢕⢕⢕⢕⢕⢕⢕⢝⢟⢻⢿⣿⣿⣿⢿⢟⢏⢕⢕⢕⢕⢕⢕⢕⢕⢕⢕⢕⢕⢕⢕⢕⢕⢕⢕⢕⢕⢕⢕⢕⢕⢕⢕⢱⢇⢱⣾⣿⣿⢕⢕⢕⢕⡗⢕⢕⢕⢕⢕⠁⢅⢕⢕⢔⢟⢟⢿⢿⢿⢿⢏⢕⢕⢕⢕⢕⠕⢕⢅⡕⢕⢕⢕⢜⢻⣿⣷⢕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⠀⢕⠕⢕⢕⢕⢕⢕⢕⢕⢰⢔⢕⢕⣕⣕⢵⢕⢕⢱⢑⢕⢕⢕⢕⢕⢕⢕⢕⢅⢅⢅⠑⢕⢐⣰⡕⢕⢕⡕⢕⢕⢕⢕⢕⢕⢕⢕⢕⢕⢕⢕⢕⢕⢕⢕⢕⢕⢕⢕⢕⢕⢕⢕⢕⢕⢕⢕⢕⢕⢕⢕⢕⢕⢕⢕⢕⢕⢕⢕⢕⢕⢕⢕⠕⢕⢕⢕⢕⢕⢕⢕⢕⢕⢕⢕⢕⢕⢕⢕⢕⢕⢕⢕⢕⢕⢕⢕⢇⠕⢾⣿⣿⣿⢕⢕⢕⢕⣧⢕⢕⢕⢕⢕⢕⢕⢕⢅⢅⢅⢅⢕⢕⢕⢕⢑⣕⡕⠕⢕⢕⢕⢕⢕⢱⢕⢕⢕⢕⢕⢜⢻⡇⢕⢕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⠀⠕⢕⢕⢕⢕⢁⢕⢕⢕⢕⢕⢕⣿⣿⣿⣿⣯⢕⢕⢸⣧⢕⢕⢕⢕⢕⢕⢕⢕⢕⢕⢕⠔⠁⠀⢻⣇⢕⢱⢔⢕⢕⢕⢕⢕⢕⢕⢕⢕⢕⢕⢕⢕⢕⢕⢕⢕⢕⢕⢕⢕⢕⢕⢕⢕⠕⠑⢕⢕⢕⢕⢕⢕⢕⢕⢕⢕⢕⢕⢕⢕⢕⣱⣵⣿⢕⢕⢑⠑⠕⢕⢕⢕⢕⢕⢕⢕⢕⢕⢕⢕⢕⢕⢕⢕⢕⢕⢕⢕⢑⢽⣿⣿⢏⢕⢕⢕⢕⢕⢕⢕⢕⢕⢕⢕⢕⢕⢕⢕⢕⢕⢕⢕⢕⠑⠙⠙⠁⢕⢕⢔⠐⢕⢕⠘⠑⢕⢕⢕⢕⢕⢕⢕⢱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⢁⢕⢕⢕⢕⢕⢕⢕⢕⠑⢕⢕⢕⣿⣿⣿⣿⣿⡕⢕⢸⣿⣧⡕⢕⢕⢕⢕⢕⢑⠕⢕⢕⠀⠀⣔⢁⢻⡕⢳⢏⣕⢕⢕⢕⢕⢕⢕⢕⢕⢕⢕⢕⢕⢕⢕⢕⢕⢕⢕⢕⣕⣑⣑⠑⠁⠀⠀⢕⢕⢕⢕⢕⢕⢕⢕⢕⢕⢕⠕⣱⣵⣿⣿⣿⣿⢕⢕⢕⠀⠀⠁⠅⢡⢅⢅⢅⢅⢅⢕⢕⢕⢕⢕⢕⢕⢕⢅⢕⢇⢕⠸⣿⡟⢕⢕⢕⢕⢕⢕⢕⢕⢕⢕⢕⢕⢕⢕⢀⢕⢕⢕⢕⢕⢁⡀⠀⠀⠀⢕⢕⢕⠀⢕⣕⣐⡀⢕⢕⢕⢕⣷⣕⢕⢕⢝⣿⣿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⢄⢕⢕⢅⢕⢕⢕⢕⢕⢕⢀⠀⠕⢕⣿⣿⣿⣿⣿⣷⡕⢜⣿⣿⣷⡕⢕⢕⢕⢕⢕⠀⠁⠑⠔⢀⢹⣷⡅⢇⢑⣟⡯⣇⢕⢕⢕⢕⢕⢕⢔⢕⢕⢕⢕⢕⢕⢕⢕⢕⢕⢸⠟⠋⠀⠀⠀⢀⢕⢕⢕⢕⢕⣱⣵⣷⣷⣶⣿⣿⣿⣿⣿⣿⣿⣿⣿⢕⢕⢕⢕⢀⠀⠀⠀⠁⠑⠕⢕⢕⢕⢕⢕⢕⢕⢕⢕⢕⢕⢕⢅⢕⢕⠻⠕⠕⠕⠕⢕⢕⢕⢕⢕⢕⢕⢕⢕⢕⢕⢕⢕⢕⢕⢕⢕⣾⣷⣴⣴⡔⠁⣵⣵⣴⣵⣿⡟⢕⢕⢕⣱⣾⣿⣿⣷⡕⢕⢜⢿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⢄⢕⠑⠕⢕⢕⢕⢕⢕⢕⢕⢕⢔⢄⢑⠻⣿⣿⣿⣿⣿⣿⣧⣸⣿⣿⣿⡕⢕⢕⢕⢕⢕⠀⠀⠀⢔⢄⢻⣿⣾⢕⣻⢿⢶⡕⢕⢕⢕⢕⢕⢕⢕⢕⢕⢕⢕⢕⢕⠕⠑⠁⠀⠀⠀⠀⠀⠀⢕⢕⢕⢕⢕⢱⣿⣿⣿⣿⣿⣿⣿⣿⣿⣿⣿⣿⣿⣿⡇⢕⢕⢕⢕⠀⠀⠀⠀⠀⠀⠀⠁⠕⢕⢕⢕⢕⢕⢕⢕⢕⢕⢕⠁⠀⢀⢀⢄⢀⢀⠀⠕⢕⢕⢕⢕⢕⢕⢕⠕⢔⢕⢕⢕⢕⢕⣾⣿⣿⣿⣿⡇⠀⣿⣿⣿⢟⢙⣄⣵⣷⣿⣿⣿⣿⡏⢟⢻⢇⢕⢜⢻⣿⣷⣯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⢄⢕⠁⠀⠀⠁⢕⢕⢕⢕⢕⢕⢕⢕⢕⢕⣷⣼⣿⣿⣿⣿⣿⣿⣿⣿⣿⣿⣿⣧⡕⢕⢕⢕⢔⠀⠀⠁⣷⣧⣹⣿⢡⢸⣾⡞⣣⢕⢕⢕⢕⢕⢕⢕⢕⢕⢕⢕⠑⠀⠀⠀⠀⠀⠀⠀⠀⠀⠀⢕⢕⢕⢕⢕⣼⣿⣿⣿⣿⣿⣿⣿⣿⣿⣿⣿⣿⣿⣿⢇⢕⢕⢕⢕⠀⠀⠀⠀⠀⠀⠀⠀⠀⠀⠁⢕⠕⢕⢕⢕⠕⠕⢄⠀⠕⢕⢕⢕⢕⢕⠀⠀⠑⠕⢕⢕⢕⠕⠁⠀⢕⢕⢕⢕⠕⢕⣿⣿⣿⣿⣿⢇⠀⢿⣿⣵⣷⣿⣿⣿⣿⣿⣿⣿⣿⣇⢕⢕⢕⢱⢕⢕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⢕⠁⠀⠀⠀⠀⠑⢕⢕⢕⢕⢕⢕⢕⢕⢕⢿⢿⢿⢿⢿⢿⢿⢿⢿⢿⢿⢿⢟⢟⢟⢆⢕⢕⢕⢕⢄⢄⢝⢟⢟⢟⢇⢕⣯⣿⣷⢇⢕⢕⢕⢕⢕⢕⠅⠁⠑⠀⠀⠀⠀⠀⠀⠀⠀⠀⠀⠀⠀⢕⢕⢕⢕⢕⣿⣿⣿⣿⣿⣿⣿⣿⣿⣿⣿⣿⣿⣿⣿⢇⢕⢕⢕⢕⠀⠀⠀⠀⠀⠀⠀⠀⠀⠀⠀⠀⢑⠁⠀⠀⠀⠀⢀⠀⠀⠑⠑⠑⠑⠀⠀⢄⢔⠀⠁⢕⢎⠀⠀⢔⢕⢕⢕⠕⢀⢀⢄⢈⠙⢟⢏⠀⠀⠈⢟⢟⢟⢟⢟⢟⢟⢟⢟⢟⢟⢳⢕⢕⢕⢜⢱⢕⢕⢨⢝⣿⣿⣿⣿⣿⣿⣿⣿⣷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⠑⠀⠀⠀⠀⠀⠀⢕⢕⢕⢕⢕⢕⢕⢕⢕⢕⢕⢕⢕⢕⢕⢕⢕⢕⢕⢕⢕⢕⢕⢕⢕⢕⢕⢕⢕⢕⢕⢕⢕⢕⢕⢕⢕⣻⣿⡟⣕⢕⢕⢕⢕⢕⢕⢕⢔⠑⠀⠀⠀⠀⠀⠀⠀⠀⠀⠀⠀⠀⢕⢕⢕⢕⢰⣿⣿⣿⣿⣿⣿⣿⣿⣿⣿⣿⣿⣿⣿⣿⢕⢕⢕⢕⢕⠀⠀⠀⠀⠀⠀⠀⠀⠀⠀⠀⠀⠁⢕⠀⠀⢄⢀⢅⢕⢔⠀⠀⠀⠀⢔⢕⢕⢄⠀⠀⢕⢕⢀⢀⢕⢕⢕⢕⠐⢕⢕⢕⢕⢕⢄⢁⠀⠀⠀⢕⢕⢕⢕⢕⢕⢕⢕⢕⢕⢕⢸⢕⢕⢕⢕⢸⡇⢕⢜⢅⣿⣿⣿⡝⢟⠻⢿⣿⣿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⢕⢕⢕⢕⣱⣵⣷⣿⣿⡿⡭⢕⢕⣿⣿⠑⠇⢕⢕⢕⢕⢕⢕⢕⢕⠀⠀⠀⠀⠀⠀⠀⠀⠀⠀⠀⠀⢀⢕⢕⢕⢕⢸⣿⣿⣿⣿⣿⣿⣿⣿⣿⣿⣿⣿⣿⣿⢇⢕⢕⢕⢕⢕⠀⠀⠀⠀⠀⠀⠀⠀⠀⠀⠀⠀⠀⢕⠔⠀⢕⢕⢕⠑⠀⠀⢄⢄⢀⠀⠑⢣⠝⠕⠀⣿⣷⣧⣕⣕⢕⢕⢄⢀⢕⢕⢕⢕⢕⢕⠕⠀⠀⠀⠕⢕⢕⢕⢕⢕⢕⢕⢕⢕⢕⢸⢕⢕⢕⢕⢸⣿⡕⢕⡵⣿⣿⣿⣇⡕⠀⢕⢜⢝⢻⢿⣿⣿⣿⣿⣿⢕⣿⣿⢕⣜⡿⣿⣿⣿⣿⣿⣿⣿⣿⣿⣿⣿⣿⣿⣿⠀</a:t>
            </a:r>
            <a:br/>
            <a:r>
              <a:t>⢕⢕⢕⢕⢕⢕⢕⢕⢕⢕⢕⢕⢕⢕⢕⢕⢕⢕⢸⣿⡇⢕⢕⢕⢕⢕⢕⢕⢕⢕⢕⢕⢕⢕⢕⢕⢕⢕⢕⠀⢄⢀⢄⢄⢔⢕⢕⢕⢕⢕⢕⢕⢕⢕⢕⢕⢕⢕⢕⢕⢕⢕⢕⢕⢕⢕⢕⢕⢕⢕⢕⣵⣿⣿⣿⣿⣿⣿⣿⣿⡟⢄⢕⣿⡿⢔⢇⢕⢕⢕⢕⢕⢕⢕⠅⠀⠀⠀⠀⠀⠀⠀⠀⠀⠀⠀⠀⠁⢕⢕⢕⢕⢻⣿⣿⣿⣿⣿⣿⣿⣿⣿⣿⣿⣿⣿⡇⢕⢕⢕⢕⢕⢕⠀⠀⠀⠀⠀⠀⠀⠀⠀⠀⠀⠀⠀⠐⢕⢀⠀⠁⠁⠀⢄⢕⢕⢕⢕⡔⠀⠀⠀⠀⢀⣿⡿⢿⠿⠟⠗⠑⠑⠑⠑⠑⠑⠑⠁⠀⢀⢀⠀⠀⠀⠀⠁⠑⢕⢕⢕⢕⢕⢕⢕⢸⢕⢕⢕⢕⢸⣿⣧⢕⢜⣿⣿⣿⣿⡇⢄⢕⢕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⣱⣾⣿⣿⣿⣿⣿⣿⣿⣿⣿⣿⡿⢕⢸⣿⡏⢕⢕⢕⢕⢕⢕⢕⢕⢕⠀⠀⠀⠀⠀⠀⠀⠀⠀⠀⠀⠀⠀⠀⢕⢕⢕⡰⢸⢿⣿⣿⣿⣿⣿⣿⣿⣿⣿⣿⣿⣿⢕⢕⢕⢕⢕⢕⢕⠀⠀⠀⠀⠀⠀⠀⠀⠀⠀⠀⠀⠀⠀⢕⢕⢔⢔⢕⠀⠀⢕⢕⡕⢕⠕⠀⠑⠐⠁⠁⠀⠀⠀⠀⠀⠀⠀⠀⠀⠀⠀⠀⠀⠀⠁⠑⠕⢄⠀⢕⢕⢔⢄⢄⠕⢕⢕⢕⢕⢕⢸⢕⢕⢕⢕⢜⢻⢿⢕⢕⣿⣿⡿⢿⢇⢕⢸⣿⣿⡕⢕⢕⢕⢕⠀⠀⢕⣧⣵⢕⢸⣿⣿⣿⣿⣿⣿⣷⣮⣽⣻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⣱⣿⣿⣿⣿⣿⣿⣿⣿⣿⣿⣿⣿⡇⢕⢸⣿⢇⢕⠕⢕⢕⢕⢕⢕⢕⢕⠀⠀⠀⠀⠀⠀⠀⠀⠀⠀⠀⠀⠀⠀⠑⢕⢅⢕⢸⣶⣿⣿⣿⣿⣿⣿⣿⣿⣿⣿⣙⠉⢕⢕⢕⢕⢕⣕⠁⠀⠀⠀⠀⠀⠀⠀⠀⠀⠀⠀⠀⠀⠀⠕⢕⢕⢕⢕⢕⢄⢄⢄⠀⠀⠀⠀⠀⠀⠀⠀⠀⠀⠀⠀⠀⠀⠀⠀⠀⠀⠀⠀⠀⠀⠀⠀⠀⢔⢄⢕⢕⢕⢕⢕⠀⠁⢕⢕⠕⠕⢸⢕⢕⢕⢕⢕⢕⢕⢕⢕⢿⣿⡇⢕⢕⢕⢸⣿⣿⣿⢕⢕⢕⢕⢄⢀⢕⢝⢝⢕⢈⠙⢟⢿⢿⣿⣿⣿⣿⣿⣿⣿⣿⣿⣿⣿⠀</a:t>
            </a:r>
            <a:br/>
            <a:r>
              <a:t>⢕⢕⢕⢕⢕⢕⢕⢕⢕⢕⢕⢕⢕⢕⢕⢕⢕⢕⢕⢕⢕⠕⢕⢕⢕⢕⢕⢕⢕⢕⢕⢕⢕⢕⢕⢕⢕⢕⢕⠑⢄⠀⠀⠀⠀⢄⢕⢕⢕⢅⢅⢕⢕⢕⢕⢕⢕⢕⢕⢕⢕⢕⢕⢕⢕⢕⣱⣿⣿⣿⣿⣿⣿⣿⣿⣿⣿⣿⣿⣻⢕⢕⣾⡳⢕⢕⢕⢕⢕⢕⢕⢕⢕⠑⠀⠀⠀⠀⠀⠀⠀⠀⠀⠀⠀⠀⠀⠀⠀⢹⣿⣿⣿⣿⣿⣿⣿⣿⣿⣿⣿⣿⣿⣟⣭⣷⣾⣿⣿⣿⣿⢟⠀⠀⠀⠀⠀⠀⠀⠀⠀⠀⠀⠀⠀⠀⠀⠁⢕⢕⢕⢕⢕⢕⢕⠀⠀⠀⠀⠀⠀⠀⠀⠀⠀⠀⠀⠀⠀⠀⠀⠀⠀⠀⠀⠀⠀⠀⠀⠀⠀⠑⠀⠁⢕⢕⢕⢕⢔⢕⢕⢕⢀⢀⢸⢕⢕⢕⢕⢕⢕⢕⢕⢕⢕⢕⢕⢕⢕⢕⢸⣿⣿⣿⢕⢕⢕⢕⢕⢕⢕⢕⢕⢕⢕⢕⢕⢕⢕⢕⢜⢝⢻⢿⣿⣿⣿⣿⣿⣿⠀</a:t>
            </a:r>
            <a:br/>
            <a:r>
              <a:t>⢕⢕⢕⢕⢕⢕⢕⢕⢕⢕⢕⢕⢕⢕⢕⢕⢕⢕⠁⠁⠀⠀⠕⢕⢕⢕⢕⢕⢕⢕⢕⢕⢕⢕⢕⢕⢕⢕⢕⢀⢀⣀⣀⢀⢀⣑⡑⢕⢕⢕⢕⢕⢕⢕⢕⢕⢕⢕⢕⢕⢕⢕⢕⢕⢕⣱⣿⣿⣿⣿⣿⣿⣿⣿⣿⣿⣿⣿⣿⢏⢕⢕⢿⢇⢕⢕⢕⢕⢕⢕⢕⢕⢕⠀⠀⠀⠀⠀⠀⠀⠀⠀⠀⠀⠀⠀⠀⠀⠀⠀⢻⢻⣿⣿⣿⣿⣿⣿⣿⣿⣿⣿⣿⣿⣿⣿⣿⣿⣿⠯⢇⠁⠀⠀⠀⠀⠀⠀⠀⠀⠀⠀⠀⠀⢀⠄⠔⠕⢕⢕⢕⢕⢕⠕⠁⠀⠀⠀⠀⠀⠀⠀⠀⠀⠀⠀⠀⠀⠀⠀⠀⠀⠀⠀⠀⠀⠀⠀⠀⠀⠀⠀⠀⠀⠁⠁⠑⠑⠑⠑⠁⠁⠁⠁⠘⠕⢕⢕⢕⢕⢕⢕⢕⢕⢕⢕⢕⢕⢕⢕⢸⣿⣿⣿⢕⢕⢕⢕⢕⢕⢕⢕⢕⢕⢕⢕⢕⢕⢕⢕⢕⢕⢕⢕⢜⢟⢿⣿⣿⣿⠀</a:t>
            </a:r>
            <a:br/>
            <a:r>
              <a:t>⢕⢕⢕⢕⢕⢕⢕⢕⢕⢕⢕⢕⢕⢕⢕⢕⢕⢕⠀⠀⠀⠀⠀⠕⢕⢕⢕⢕⢕⢕⢕⢕⢕⢕⢕⢕⣕⣵⣷⣿⣿⣿⣿⣿⣿⣿⡿⢿⠷⣵⡕⢕⢕⢕⢕⢕⢕⢕⢕⢕⢕⢕⢕⢕⢱⣿⣿⣿⣿⣿⣿⣿⣿⣿⣿⣿⣿⣿⡟⢕⢕⣅⢎⢕⢕⢕⢕⢕⢕⢕⢕⢕⠑⠀⠀⠀⠀⠀⠀⠀⠀⠀⠀⠀⠀⠀⠀⠀⠀⠀⠑⢜⢙⣿⣿⣿⣿⣿⣿⣿⣿⣿⣿⣿⣿⣿⣿⣿⡯⢆⠑⠀⠀⠀⠀⠀⠀⠀⠀⠀⠀⠀⠀⠀⠀⠀⠀⠀⠀⢕⠕⠑⠁⠀⠀⠀⠀⠀⠀⠀⠀⠀⠀⠀⠀⠀⠀⠀⠀⠀⠀⠀⠀⠀⠀⠀⠀⠀⠀⠀⠀⠀⠀⠀⠀⠀⠀⠀⠀⠀⠀⠀⠀⠀⠀⠀⠀⠀⠑⢕⢕⢕⢕⢕⢕⢕⢕⢕⢕⢕⢸⣿⣿⣿⢕⢕⢕⢕⢕⢕⢕⢕⢕⢕⢕⠕⢕⢕⢕⢕⢕⢕⢕⢕⢕⢕⢕⢕⢕⢕⠀</a:t>
            </a:r>
            <a:br/>
            <a:r>
              <a:t>⠑⠑⠑⠑⠑⠑⠑⠑⠑⠑⠑⠁⠀⠑⠑⠑⠑⠑⠀⠀⠀⠀⠀⠀⠑⠑⠑⠑⠑⠑⠑⠑⠁⠑⠑⠛⠛⠛⠛⠛⠛⠛⠋⠙⠑⠑⠑⠑⠑⠑⠑⠑⠑⠑⠑⠑⠑⠑⠑⠑⠑⠑⠑⠑⠚⠛⠛⠛⠛⠛⠛⠛⠛⠛⠛⠛⠛⠛⠑⠑⠑⠙⠑⠑⠑⠑⠑⠑⠑⠑⠑⠑⠀⠀⠀⠀⠀⠀⠀⠀⠀⠀⠀⠀⠀⠀⠀⠀⠀⠀⠀⠑⠑⠛⠛⠛⠛⠛⠛⠛⠛⠛⠛⠛⠛⠛⠛⠛⠃⠑⠀⠀⠀⠀⠀⠀⠀⠀⠀⠀⠀⠀⠀⠀⠀⠀⠀⠀⠀⠁⠀⠀⠀⠀⠀⠀⠀⠀⠀⠀⠀⠀⠀⠀⠀⠀⠀⠀⠀⠀⠀⠀⠀⠀⠀⠀⠀⠀⠀⠀⠀⠀⠀⠀⠀⠀⠀⠀⠀⠀⠀⠀⠀⠀⠀⠀⠀⠀⠀⠀⠑⠑⠑⠑⠑⠑⠑⠑⠑⠑⠘⠛⠛⠛⠑⠑⠑⠑⠑⠑⠑⠑⠑⠁⠀⠀⠀⠑⠑⠑⠑⠑⠑⠑⠑⠑⠑⠑⠑⠑⠀</a:t>
            </a:r>
            <a:br/>
          </a:p>
        </p:txBody>
      </p:sp>
    </p:spTree>
  </p:cSld>
  <p:clrMapOvr>
    <a:masterClrMapping/>
  </p:clrMapOvr>
</p:sld>
</file>

<file path=ppt/slides/slide13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⣿⣿⣿⣿⡿⣫⢶⢔⡔⢕⢕⢮⢸⣿⣿⣿⡟⢕⢕⢕⣾⣿⣿⡿⢕⢕⢕⢕⢱⡄⢕⢕⣱⣵⣥⣵⣕⢕⢕⡕⢕⣕⢕⢕⠕⢑⣿⣷⡜⡔⣿⣧⡜⢻⡔⠀⢕⢕⢸⣿⣿⣿⣿⣿⣗⢕⠀⠀⠄⠔⠑⢑⢔⢔⢕⢔⢄⢄⢕⢕⢕⢕⠔⠀⠀⠀⠀⠀⠀⠀⠀⠀⠀⠁⠑⠔⢹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⣿⣿⣿⢟⣱⢞⢝⢅⢕⣱⣾⢸⢕⣸⣿⣿⣿⡇⢕⢕⢕⣿⣿⡟⢕⢕⠕⣕⣡⣾⣿⣷⣿⣿⣿⣿⣿⣿⣿⣷⣧⣾⣮⣵⣶⣿⣿⣿⣿⣿⢱⢸⣿⣿⡕⢹⢕⢕⢕⠸⣿⣿⣿⣿⣿⣿⡕⠀⠀⠐⠀⠀⠄⠅⠕⢕⢕⢕⢕⢕⢕⢕⠑⠀⢀⢔⢔⢕⢔⠀⠀⠀⠀⠀⠀⠀⠀⢁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⣫⢞⢕⢅⢕⢱⣾⣿⡇⡟⢕⡏⢿⣿⣿⡇⢕⢕⢕⣿⢏⣱⣶⣷⣿⣿⣿⣿⣿⣿⣿⣿⣿⣿⣿⣿⣿⣿⣿⣿⣿⣿⣿⣿⣿⣿⣿⣿⡇⢹⡿⣿⣿⣕⢕⢕⢕⠘⣿⣿⣿⣿⣿⣿⡇⢔⠀⠀⠀⠀⠀⠀⠀⠁⠕⠕⢕⢕⢕⠁⠀⠀⠕⠑⠁⠀⠀⠀⠀⠀⠀⠀⠀⠀⣠⣾⣿⣿⣿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⣿⣿⡿⣫⣾⢏⢕⢕⢕⣵⣿⣿⢝⢱⢇⢕⠹⢸⣿⣿⡇⢕⢕⢕⡏⣸⣿⣿⣿⣿⣿⣿⣿⣿⣿⣿⣿⣿⣿⣿⣿⣿⣿⣿⣿⣿⣿⣿⣿⣿⣿⣿⣿⣿⢕⢱⣹⣿⣿⢕⢕⢕⢕⣿⣿⣿⣿⣷⠉⡕⢕⠀⠀⠀⠀⠀⠀⠀⠀⠀⢄⢕⢕⢕⠀⠀⠀⠀⠀⠀⠀⠀⠀⠀⠀⠀⠀⠰⣾⣿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⣿⣿⣿⡟⣵⡿⢕⢕⢕⣱⣾⣿⡿⣱⣿⢸⢕⢕⢕⣿⣿⣿⡇⢕⢕⢕⣸⣿⣿⣿⣿⣿⣿⣿⣿⣿⣿⣿⣿⣿⣿⣿⣿⣿⣿⣿⣿⣿⣿⣿⣿⣿⣿⣿⣿⣿⡕⢄⢩⢿⡟⢕⢕⢕⢕⣼⣿⣿⣿⣿⢐⢕⢕⠀⠀⠀⠀⠀⢀⠐⠁⢔⢄⢄⢀⠁⠀⠀⠀⠀⠀⠀⠀⠀⠀⠀⠀⢀⢀⠄⣸⣿⣿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⣿⣿⣿⢫⣾⡟⢕⢕⢕⣵⣿⣿⢟⣵⣿⡇⣾⢕⠀⠀⣿⣿⣿⡇⢕⢕⢕⢻⣿⣿⣿⣿⣿⣿⣿⣿⣿⣿⣿⣿⣿⣿⣿⣿⣿⣿⣿⣿⣿⣿⣿⣿⣿⣿⣿⣿⣿⡇⢕⢡⢙⡇⢕⢕⢕⢄⣿⣿⣿⣿⣿⢕⡇⢕⢔⠀⠀⠀⠀⢔⢔⢄⢄⢁⠁⠕⢕⢔⢔⢄⢄⢄⢄⢄⢄⢔⢔⠕⢑⠡⣾⣿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⣿⣿⣿⢣⣿⡟⢕⢕⢑⣾⣿⣿⢏⣾⣿⣿⢇⣿⢕⢸⢱⣿⣿⡿⡃⢕⢕⢕⢜⣿⣿⣿⢋⣿⣿⣿⣿⣿⣿⣿⣿⣿⣿⣿⣿⣿⣿⣿⣿⣿⣿⣿⣿⣿⣿⣿⣿⣿⡇⢕⢕⢅⢕⢕⢕⢕⢠⣿⣿⣿⣿⣿⢕⡇⢕⢕⠀⠀⠀⠀⢄⢕⢕⢕⢕⢕⢰⣤⣄⢄⢁⢁⠁⢁⢁⢁⣄⢄⡔⢎⣣⣾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⣿⣿⣿⣱⣿⡿⢕⢕⣱⣿⣿⣿⢣⣿⣿⡿⢕⢕⣿⢕⢌⢐⢏⠟⣱⣇⢕⢕⢕⢕⢜⣿⢇⣼⣿⣿⣿⣿⣿⣿⣿⣿⣿⣿⣿⣿⣿⣿⣿⣿⣿⣿⣿⣿⣿⣿⣿⣿⣿⡇⢕⢕⢕⢕⢕⢕⢕⠘⣿⣿⣿⣿⣿⢕⡇⢕⢕⠀⠀⠀⠀⠑⢕⢝⠕⢕⢕⢕⢝⢿⣧⢕⢵⠕⠱⠗⠘⠙⠁⠑⢿⣿⣿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⣿⣿⣿⢣⣿⣿⢕⢕⣵⣿⣿⡿⣱⣿⣿⡿⢕⢕⢕⣿⢕⢕⠁⢑⣱⣿⡧⡕⢕⢕⢕⢕⢜⢹⣿⣿⣿⣿⣿⣿⣿⣿⣿⣿⣿⣿⣿⣿⣿⣿⣿⣿⣿⣿⣿⣿⣿⣿⣿⣿⡇⢕⠕⢕⢕⢕⢕⢕⢰⣿⣿⣿⣿⣿⢕⢇⠕⠁⠀⠀⠀⠀⠁⠑⢐⢕⢑⠑⠑⠕⠕⢜⢕⢳⣄⠀⠀⠀⠀⠀⢄⢘⢿⣿⣿⣿⣿⣿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⣿⣿⣿⣿⣿⣿⢣⣿⣿⢇⢕⣼⣿⣿⡿⣱⣿⣿⢏⢕⢕⢕⢕⣿⢇⠀⢀⣴⣿⣿⢯⢕⢕⢕⢕⢕⢕⣿⣿⣿⣿⣿⣿⣿⣿⣿⣿⣿⣿⣿⣿⣿⣿⣿⣿⣿⣿⣿⣿⣿⣿⣿⣿⣿⡇⢕⢔⢕⢕⢕⢕⢕⢸⣿⣿⣿⣿⡿⠕⠁⠀⠀⠀⠀⠀⠀⠀⠀⠀⠀⠀⠀⠁⠀⠀⠀⠁⠑⢿⡆⠀⠀⠀⣰⢕⢕⢘⠅⢈⢙⠻⣿⣿⣿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⣿⣿⢏⣾⡏⡎⢕⣸⣿⣿⡿⣱⣿⡿⢇⢕⢕⢕⢕⢕⢏⢀⢅⣵⣿⣿⣿⣿⡕⢕⢕⢕⢕⣼⣿⣿⣿⣿⣿⣿⣿⣿⣿⣿⣿⣿⣿⣿⣿⣿⣿⣿⣿⣿⣿⣿⣿⣿⣿⣿⣿⡇⢕⢕⢕⢕⠕⢕⢕⢎⠿⠟⠋⠁⠀⠀⠀⠀⢀⢄⢀⠀⠀⠀⠀⠀⠀⠀⠀⠀⠀⠀⠀⠀⠀⠀⠁⠳⢔⢳⢜⢕⠄⠁⢔⢕⢕⢕⢌⢻⣿⣿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⣿⣿⡟⣼⣿⡳⢕⣵⣿⣿⡿⢱⣿⡿⢕⢕⢕⢕⢕⢕⢕⢕⣾⣾⣿⣿⣿⣿⣿⣷⢕⢕⢕⢡⣿⣿⣿⣿⣿⣿⣿⣿⣿⣿⣿⣿⣿⣿⣿⣿⣿⣿⣿⣿⣿⣿⣿⣿⣿⡟⣿⣿⡇⢕⢕⢕⠁⠀⠀⠀⠀⠀⠀⠀⠀⠀⠀⠀⠀⢕⢕⢕⢕⢔⢄⢄⢀⠀⠀⠀⠀⠀⠀⠀⠀⠀⠀⢀⢀⠐⠅⢅⠔⠀⢔⢅⠐⠁⠅⢔⢸⣿⣿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⣿⣿⣿⣿⣿⣿⢱⣿⣗⢇⣸⣿⣿⣿⢣⣿⡿⢇⢕⢕⢕⢕⢕⢕⢕⢕⢿⢏⣿⣿⣿⣿⣿⣿⡇⢕⢕⢸⣿⣿⣿⣿⣿⣿⣿⣿⣿⣿⣿⣿⣿⣿⣿⣿⣿⣿⣿⣿⣿⣿⣿⣿⣿⡇⢿⣿⡧⢕⢕⠁⠀⠀⠀⠀⠀⠀⠀⠀⠀⠀⠀⠀⠀⢕⢕⢕⢕⢕⠕⢕⣕⣵⡱⣦⣄⢀⠀⠀⠀⠀⠀⠁⠁⠕⢄⢄⢄⢔⢕⢕⠑⠀⢀⣰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⣿⣿⣿⣿⣿⣿⣿⣿⢿⢟⢝⣾⣿⡿⢱⣿⣿⣿⢇⣿⣿⠗⢕⢕⢕⢕⢕⢕⢕⢕⢕⢕⢱⡏⢏⢝⢿⣿⣿⢇⢕⢕⣼⣿⣿⣿⢿⣿⣿⣿⣿⣿⣿⣿⣿⣿⣿⣿⣿⣿⣿⣿⣿⣿⣿⣿⣿⣿⡇⢸⣿⣿⢕⢕⠀⠀⠀⠀⠀⠀⠀⠀⠀⠀⠀⠀⠀⢕⢕⢕⢕⢕⢕⢌⣿⣿⣾⡇⣿⣿⣷⢔⢄⢀⠀⠀⠀⠀⠀⠁⠑⠑⠑⠑⣄⣴⣾⣿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⣽⣽⣽⢝⢝⢕⢕⢕⢅⢇⢕⢱⣿⢟⢇⣿⣿⣿⡏⣼⣿⡟⢕⢕⢕⢕⢕⢕⢕⢰⡇⢕⢕⡸⢇⢕⢕⢕⢝⢃⢕⢕⠕⣿⣿⣿⡏⣼⣿⣿⣿⣿⣿⣿⣿⣿⣿⣿⣿⣿⣿⣿⣿⣿⣿⣿⣿⣿⣿⢇⢕⡇⣿⢕⢕⢄⠀⠀⠀⠀⠀⠀⠀⠀⠀⠀⠀⢕⢕⢕⢕⢕⡇⢕⢕⢹⣿⣿⣿⢸⣿⣿⡇⢕⢕⢔⢀⠀⠀⠀⠀⢀⢄⢔⢕⢜⢕⢳⣷⣷⣷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⢿⢿⢟⣱⡿⢕⢕⣵⣷⣵⢕⢕⣾⣿⢞⣼⣿⣿⡿⢱⣿⡿⢕⢕⢕⢕⢕⢕⢕⢕⣸⡟⢕⢕⣷⡔⢕⢕⢕⢕⢕⢕⢕⢸⣿⣿⣿⢇⣿⣿⣿⣿⣿⣿⣿⣿⣿⣿⣿⣿⣿⣿⣿⣿⣿⣿⣿⣿⣿⣿⢇⢕⢇⢝⢕⢕⢕⢕⢄⠀⠀⠀⠀⠀⠀⠀⢀⢕⢕⢕⢕⢕⢕⢸⢕⢕⢸⣿⣿⣿⢸⣿⣿⣧⢕⢕⢕⡕⢱⡴⢔⢕⠱⣷⣧⢇⢕⢸⣷⡝⠟⠟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⠀⠀⢱⡿⢇⢕⢜⢝⢝⢕⢕⢕⣿⣿⢕⣿⣿⣿⢇⣿⣿⣇⢕⢕⢕⢕⢕⢕⢕⢕⣿⡇⢕⢕⣾⣿⣿⣧⣕⣕⣕⢕⢕⢸⣿⣿⡟⢕⣿⣿⣿⣿⣿⣿⣿⣿⣿⣿⣿⣿⣿⣿⣿⣿⣿⣿⣿⣿⣿⣿⡇⢕⢕⢕⢕⢕⢕⢕⢕⣱⣴⣤⣄⣤⣤⢆⢕⢕⢕⢕⢕⢕⢱⢸⣇⢕⢕⣿⣿⣿⡜⣿⣿⣿⢕⢕⢕⡇⢸⣧⡕⢕⢕⢔⢕⢕⢕⢕⠻⡷⢀⢀⢀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⣷⣷⣷⢕⢕⢔⢕⢕⢕⢕⢕⢕⢕⢨⣿⡿⢸⣿⣿⣿⢸⣿⣿⡿⢕⢕⢕⢕⡑⢕⢕⢕⣿⢕⢕⢕⣿⣿⣿⣿⣿⣿⣿⣷⢕⢸⣿⣿⡇⢕⣿⣿⣿⣿⣿⣿⣿⣿⣿⣿⣿⣿⣿⣿⣿⣿⣿⣿⣿⣿⣿⣿⡇⢕⢕⢕⢕⢕⢕⢕⣾⣿⣿⣿⣿⣿⣿⣵⣇⢕⢕⢕⢕⢕⣿⣾⣿⡕⢕⢿⣿⣿⢇⣿⣿⣿⡕⢕⢕⡇⢸⣿⣿⢕⢕⢕⢕⢕⢕⢕⢕⢕⣜⢾⣷⣿⣾⣿⣿⣿⣿⣿⣿⣿⣿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⣿⣿⡏⣼⡕⢕⢕⢕⢕⢕⢕⢕⢕⠱⣿⡇⣿⣿⣿⡇⣿⣿⣿⣿⡕⢕⢕⣼⡇⢕⢕⢕⡇⢕⢕⢸⣿⣿⣿⣿⣿⣿⣿⡿⢕⢕⣿⣿⢕⢕⣿⣿⣿⡿⢜⣿⣿⣿⣿⣿⣿⣿⣿⣿⣿⣿⣿⣿⣿⣿⣿⣷⡇⢕⢕⢕⢕⢕⢕⢱⣿⣿⣿⣿⣿⣿⣿⣿⣿⡇⢕⢕⢕⢕⢻⣿⣿⣇⢕⢸⣿⣿⢕⣿⣿⣿⡇⢕⠕⡇⢹⣿⣿⢕⢕⢕⢕⢕⢕⢕⢕⢕⡿⡜⣿⣿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⣿⡿⡕⣿⡿⢕⢕⢕⢱⢕⢕⢕⢕⢸⣿⢱⣿⣿⣿⢱⣿⣿⣿⣿⣷⣵⣾⣿⣿⢕⢕⢕⢇⢕⢕⢸⣿⣿⣿⣿⣿⣿⣿⡇⢕⢕⣿⡟⢕⢕⣿⣿⣿⣷⢕⢸⣿⡟⣿⣿⣿⣿⣿⣿⣿⢿⣿⣿⣿⣿⣿⣷⢕⢕⠑⢕⢕⢕⢕⢸⣿⣿⣿⣿⣿⣿⣿⣿⣿⣿⢕⢕⢕⢕⢸⣿⣿⣿⡕⢘⣿⣿⢕⣿⣿⣿⣧⣑⣸⡇⢌⣿⣿⡇⢕⢕⢕⢕⢕⢕⢕⢨⣾⢇⢸⣿⣿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⣿⣿⡇⣳⡜⡇⣷⡕⢕⢕⢕⢕⢕⢅⢚⡽⣸⣿⣿⣿⢸⣿⣿⣿⣿⣿⣿⣿⣿⣿⢕⢕⢕⢕⢕⢕⢸⣿⣿⣿⣿⣿⣿⣿⡇⢕⢕⣿⡇⢕⢕⢸⣿⣿⣿⢕⢸⣿⡇⢸⣿⣿⣿⣿⣿⣿⢸⣿⣿⣿⣿⣿⣿⢕⢕⢔⢕⢕⢕⢁⢸⣿⣿⣿⣿⣿⣿⣿⣿⣿⣿⡇⢕⢕⢕⢸⣿⣿⣿⣷⢕⣿⣿⢕⣿⣿⣿⣿⣿⣿⡇⢕⣿⣿⡇⢔⣅⡕⢕⢕⢕⣼⡞⢇⣼⡇⣿⣿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⣿⣿⢕⢏⣷⢕⢿⣷⢕⣱⣾⢟⢕⢕⢘⡕⣿⣿⣿⡇⣾⣿⣿⣿⣿⣿⣿⣿⣿⣿⢕⢕⢕⢕⢕⢕⢜⣝⣝⣝⣕⣕⣕⣕⡕⢕⢕⢽⢇⢕⢕⢸⣿⣿⣿⡕⢕⣿⣿⢕⢿⣿⣿⣿⣿⣿⡇⢻⣿⣿⡏⣿⢭⢕⢕⢕⢁⢕⢕⢁⢸⢝⢝⣕⣕⣱⣵⣵⣵⣵⣼⡕⢕⢕⢕⢸⢿⣿⣿⣿⡇⢹⣿⢕⣿⣿⣿⣿⣿⣿⡇⢕⢹⣿⡇⢕⢜⢛⣷⣕⢵⢟⢇⣾⢣⢕⢹⣿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⣿⣿⣿⣿⣿⡏⡕⢜⢜⢕⢕⢜⣼⢏⢕⢕⢕⢕⢕⢇⣿⣿⣿⢇⣿⣿⣿⣿⣿⣿⣿⢜⢻⣿⢕⢕⢕⢕⢕⢕⢸⣿⣿⣿⣿⣿⣿⣿⣇⢕⢕⢸⢕⠕⢕⢕⡏⣿⣿⡇⢕⢸⣿⡇⢌⣿⣿⣿⣿⣿⣏⢕⢜⢱⢇⢝⢔⢕⢕⢕⢕⢕⢕⠀⣾⣿⣿⣿⣿⣿⣿⣿⣿⣿⣿⡇⢕⢕⢕⢈⣾⣿⣿⣿⣇⢘⣿⢕⣿⡟⣿⣿⣿⣿⢕⢕⢻⣿⡇⢕⢕⢕⢜⢻⣇⢕⢕⢕⢕⢕⢸⣿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⣿⢕⢕⢕⢕⠑⣾⡇⢕⢕⢕⣕⣵⡁⢸⣿⣿⡿⢕⣿⣿⣿⣿⣿⣿⡟⢕⢸⡏⢕⢕⡇⢕⢇⢕⢸⣿⣿⣿⣿⣿⣿⣿⣿⢕⢕⢕⢕⣕⢕⢕⢜⡵⢞⢾⢕⢕⢻⣷⢕⠹⣿⣿⣿⣿⣿⡕⢕⢕⢕⢕⢕⢕⢕⢕⢕⢕⢕⢔⣿⣿⣿⣿⣿⣿⣿⣿⣿⣿⣿⢕⢕⢕⢕⢕⣿⣿⣿⣿⣿⢕⣿⢕⣿⢃⣿⣿⣿⣿⢕⢕⢸⣿⡇⣧⣕⢕⢕⢜⣿⡇⢕⢕⢕⡱⣸⣿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⣿⣇⢇⢕⢑⣷⣝⢃⢕⢵⢾⢿⢿⡱⢸⣿⣿⢇⢕⣿⣿⣿⣿⣿⣿⡇⢕⢸⡇⢕⢸⣿⢕⢱⢕⢸⣿⣿⣿⣿⣿⣿⣿⣿⣇⢇⢕⢕⣿⣿⣥⣕⢨⢎⢔⢕⢕⢜⢿⡇⢜⢻⣿⣿⣿⣿⣷⢕⢕⢕⢕⢕⢕⢕⢸⡇⢕⢕⣸⣿⣿⣿⣿⣿⣿⣿⣿⣿⣿⡇⢕⡕⢕⢕⢕⣿⣿⣿⣿⣿⢕⢏⢕⡟⢸⣿⣿⣿⡇⢕⢕⣿⣿⡇⢟⢟⢗⢇⢕⣹⣵⢇⢕⡱⢱⣿⣿⣿⣿⣿⣿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⣆⢕⢕⢘⢿⣿⣷⣧⣵⣕⡕⣕⢸⣿⡟⢕⢕⣿⣿⣿⣿⣿⣿⢇⢕⢜⢕⢕⣿⣿⣧⢇⢕⢜⣟⣽⣽⣭⣽⣭⣭⣝⣝⡑⣕⢕⣿⣿⣿⣿⣧⢕⢔⢔⢕⢕⢕⠻⡄⢱⣻⣿⣿⣿⣿⣇⢕⢕⢕⢕⢕⢕⣸⡇⢕⢰⡿⠟⢛⣏⣭⣭⣽⣵⣮⣽⣽⢕⣼⣗⢕⢕⢱⢸⣿⢝⢿⣿⡕⢕⢕⢕⢌⣿⣿⣿⡇⢕⢕⣾⣿⣇⣱⣵⣷⣾⣿⢿⢏⠁⢕⢱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⣧⡕⢜⡇⢕⢝⢝⢟⢛⢿⢱⢸⣿⢇⢕⢕⣿⣿⣿⣿⣿⡟⢕⢕⢕⢕⢱⣿⣿⣷⣇⡕⢱⣽⣿⣿⣿⣿⣷⣵⡑⢕⢕⢜⡕⢔⢍⠻⣿⣿⣷⡕⢕⢕⢕⢕⢔⡿⡔⢏⡻⣿⣿⣿⣿⢕⢕⢕⡕⢕⢕⣿⡇⢁⢅⢔⢕⢕⢕⢕⡱⢷⢷⢿⠿⢿⢿⣿⡿⢕⢑⣷⣧⡹⡇⢕⢜⢕⢕⢕⢕⢕⢕⣾⣿⢇⢕⢕⣿⣿⢜⢟⢝⢝⢕⢕⢕⡎⢜⢕⢸⣿⣿⣿⣿⣿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⣧⢹⡕⢕⢕⢱⡕⢕⢕⣼⡏⢸⢕⢕⢸⣿⣿⣿⣿⡇⢕⢕⢕⢕⢘⠏⠝⠋⠉⠉⠱⢀⠀⠀⠀⠀⠀⠀⠀⠁⠁⠑⢜⢕⢕⢱⣪⣽⣿⣿⣧⡕⢕⡕⢄⠞⢯⡕⢕⢝⢿⣿⣿⣿⣧⢕⣷⢕⢱⣯⢇⢕⢕⢕⠕⠑⠁⠀⠀⠀⠀⠀⠀⠀⠀⠀⠀⠕⠉⠙⠛⠇⢔⢕⢕⢕⢕⢕⢕⢕⢕⢘⣿⢕⢕⢱⣿⣿⢕⢕⣥⢕⢕⢕⡜⢅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⣿⢕⠑⢕⢕⢕⢍⢕⢕⣿⡇⣿⢕⢕⢜⣿⢻⣿⣿⡕⢕⢕⢕⢕⢔⠔⠀⠀⠀⢀⢄⢔⢔⢕⠑⠀⠀⠀⠀⠐⠀⠀⠀⠁⠕⢕⢱⣿⣿⣿⣿⣿⣿⣷⡱⢵⣔⣞⡕⢕⢕⡼⡝⣟⢿⣷⣍⣕⣾⡷⢕⢕⠑⠀⢀⠄⠐⠐⠁⠀⠀⠀⠑⠕⢕⢔⢄⢄⢀⠀⠁⠕⢔⢕⢕⢕⢕⢕⢕⢕⢕⢜⣿⢕⢕⢸⣿⣿⢕⢕⢕⢕⢕⢎⢔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⢱⢕⠕⢕⢕⢕⢸⢕⣿⢕⢕⢕⢻⡇⢻⣿⡇⢕⢕⢕⢕⠀⠀⢄⢔⢕⢕⢕⢕⠑⠀⠀⠀⠀⠀⠀⠀⠀⠀⠀⠄⢀⠅⢔⢻⣿⣿⣿⣿⣿⣿⣿⣿⣿⣿⣷⣷⣷⣿⣿⣿⣿⣿⣿⣿⣿⢇⢕⠐⢄⢕⠁⠀⠀⠀⠀⠀⠀⠀⠀⠀⠁⢕⢕⢕⢕⢔⢄⠀⠀⠑⢕⢕⢕⢕⢕⢕⢕⢸⢏⢕⢕⣾⣿⣿⢕⠎⠑⠁⠀⢸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⢸⠁⠀⠀⢔⢕⢸⢕⡇⢕⢕⢕⢜⣧⢕⢹⡇⢕⢕⢕⢕⠀⠑⢕⢕⣕⣵⣵⣇⣴⣴⣤⠀⠀⠀⠀⠀⠀⠀⠀⠀⠑⣧⡕⣾⣿⣿⣿⣿⣿⣿⣿⣿⣿⣿⣿⣿⣿⣿⣿⣿⣿⣿⣿⣿⡇⡱⣱⣾⢕⣴⣶⣦⠄⠀⠀⠀⠀⠀⠀⠀⠀⠀⣧⣵⣕⣕⢕⠀⠀⢄⢕⢕⢕⢕⣵⢕⢕⡾⡕⢕⢡⣿⣿⣿⢔⠀⠀⠀⠀⢸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⣿⢕⠀⠕⠀⠀⠀⢕⢕⡇⡇⡇⢕⢕⢕⢕⢜⢕⢕⢕⢕⢕⢕⢕⢔⢀⢺⣿⣿⣿⣿⡝⠙⠙⠁⠀⠀⠀⠀⠀⠀⠀⠀⠀⠀⣿⣿⣾⣿⣿⣿⣿⣿⣿⣿⣿⣿⣿⣿⣿⣿⣿⣿⣿⣿⣿⣿⣿⣿⣵⣿⣷⡎⠉⠉⠁⠀⠀⠀⠀⠀⠀⠀⠀⠀⠀⣿⣿⣿⣿⢇⢄⣵⡕⢕⢕⢕⣸⣿⢕⢱⡥⣿⢕⢸⣿⣿⡇⢕⠀⠀⠀⠀⠌⢕⢕⢕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⣿⣿⢕⢀⠀⠀⠀⠀⠀⢕⣟⡕⡇⢕⢕⢕⢕⢕⢕⢕⢕⢕⢕⢕⢕⢕⢑⣜⣿⣿⣿⣿⣇⠀⠀⠀⠀⠀⠀⢔⢀⠀⠀⠀⠀⢀⣿⣿⣿⣿⣿⣿⣿⣿⣿⣿⣿⣿⣿⣿⣿⣿⣿⣿⣿⣿⣿⣿⣿⣿⣿⣿⣿⡇⠀⠀⠀⠀⠀⢔⠀⠀⠀⠀⠀⠀⢠⣿⣿⣿⣏⣾⣿⣿⢕⢕⢕⢡⣿⡟⢕⣾⢕⣿⢕⢜⣿⣿⣿⠀⠀⠀⠀⠀⠁⢕⢕⢕⢕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⣿⣿⡟⣱⠁⠀⠀⠀⠀⠀⠀⣳⣷⡇⢕⢕⢕⢕⢕⢕⢕⢳⣵⣕⢕⢕⢕⢸⣿⣿⣿⣿⣿⣿⣔⠔⢕⢔⢀⢀⢁⢀⢀⢐⠕⠳⣷⣿⣿⣿⣿⣿⣿⣿⣿⣿⣿⣿⣿⣿⣿⣿⣿⣿⣿⣿⣿⣿⣿⣿⣿⣿⣿⣿⣿⡄⢑⡕⢄⢀⢀⢀⢄⠔⠔⠴⢄⣾⣿⣿⣿⣿⣿⣿⢏⢕⢕⢱⣿⡿⢕⠌⡿⢕⣿⢕⢕⢹⣿⣿⠀⠀⠀⠀⠀⠀⠔⢧⡕⢕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⣿⣿⣿⢏⣼⠇⠀⠀⠀⠀⠀⠀⠀⣿⣿⡇⢕⢕⢕⢕⢕⢕⢕⢕⢹⣿⣷⡃⢕⢜⣿⣿⣿⣿⣿⣿⣿⣷⣅⠁⠕⢕⣕⢕⠕⠁⣄⣴⣿⣿⣿⣿⣿⣿⣿⣿⣿⣿⣿⣿⣿⣿⣿⣿⣿⣿⣿⣿⣿⣿⣿⣿⣿⣿⣿⣿⣿⣷⣼⡁⠁⢕⢕⡕⢕⠀⢀⣴⣿⣿⣿⣿⣿⣿⣿⡟⢕⢕⣡⣿⢟⢕⢕⡇⢕⢕⣿⢕⢕⢸⣿⣿⠀⠀⠀⠀⠀⠀⠀⢹⣗⣕⢸⣿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⣿⣿⡿⣣⡿⢟⠀⠀⠀⠀⠀⠀⠀⠀⣏⣿⡇⢕⢕⢕⢇⢕⢕⢕⢕⢕⢜⢻⢷⣦⣕⢜⣿⣿⣿⣿⣟⢿⣿⣿⣷⣴⣴⣫⣵⣤⣾⣿⣿⣿⣿⣿⣿⣿⣿⣿⣿⣿⣿⣿⣿⣿⣿⣿⣿⣿⣿⣿⣿⣿⣿⣿⣿⣿⣿⣿⣿⣿⣿⣿⣿⣷⣴⣵⣽⣵⣾⣿⢿⢟⣻⣿⣿⣿⣿⡿⢕⢕⣡⣿⢏⡕⢕⢱⢕⢕⢕⣿⢕⢕⢸⣿⣿⢕⠀⠀⠀⠀⠀⠀⠑⢘⣿⣧⡻⣿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⣿⣿⡿⣱⣿⢏⠁⠀⠀⠀⠀⠀⠀⠀⠀⢟⡿⢇⢕⢕⢕⢔⢕⢕⢕⢕⢕⢕⢔⢕⢝⢻⠧⣜⢿⣿⣿⢟⡡⡡⢅⠉⢉⡙⡉⣩⣵⣾⣿⣿⣿⣿⣿⣿⣿⣿⣿⣿⣿⣿⣿⣿⣿⣿⣿⣿⣿⣿⣿⣿⣿⣿⣿⣿⣿⣿⣿⣿⣿⣿⣿⣷⣧⣬⣍⡉⡉⢁⢄⣕⢸⢙⢟⣿⣿⡟⢇⢕⣱⡿⢕⢕⢕⢕⡞⢕⢕⢕⣿⢕⢕⢕⣿⣿⡇⠀⠀⠀⠀⠀⠀⠀⠑⢝⢿⣿⣜⢿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⣿⣿⡟⣘⡿⢏⠑⠀⠀⠀⠀⠀⠀⠀⠀⢕⢍⡑⢕⢕⢕⢕⢕⢎⡕⢕⢕⢕⢕⢕⢕⢕⢕⢷⣧⣕⡝⡻⣷⡎⢝⢇⢇⢝⢝⢝⠝⠯⢹⣿⣿⣿⣿⣿⣿⣿⣿⣿⣿⣿⣿⣿⣿⣿⣿⣿⣿⣿⣿⣿⣿⣿⣿⣿⣿⣿⣿⣿⣿⣿⣿⣿⣿⡯⢕⢞⢜⠜⠈⢎⢗⢑⡸⢿⣺⡿⢕⢕⡱⢏⢕⣱⢕⢕⣱⡇⢕⢕⢕⢿⡇⢕⢕⢻⣿⡇⠀⠀⠀⠀⠀⠀⠀⠀⢕⢕⢕⢻⣵⢻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⣿⣿⢏⣼⡗⢕⢕⠀⠀⠀⠀⠀⠀⠀⠀⠀⢕⢕⢱⢕⢕⢕⢕⢕⢕⢇⢕⢕⢕⢕⢕⢕⢕⢕⢰⣿⠎⢕⢕⢕⢕⢕⢕⢕⢕⢕⢕⢕⢔⢔⠸⢿⣿⣿⣿⣿⣿⣿⣿⣿⣿⣿⣿⣿⣿⢿⡏⢹⣿⣿⣿⣿⣿⣿⣿⣿⣿⣿⣿⣿⣿⣿⣿⡋⠉⢕⢕⢕⢕⢕⢕⢕⢕⢕⡆⢟⢕⢕⢎⢕⢕⡱⢕⢕⢕⣿⢕⢕⢕⢕⢸⡇⢕⢕⢸⣿⡇⠀⠀⠀⠀⠀⠀⠀⠀⠕⢕⢕⢕⢝⢷⡝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⣿⣿⠏⣾⢇⢕⢕⢕⢕⢄⠀⠀⠀⠀⠀⠀⠀⢕⢕⢕⢕⢕⡔⢵⢕⢕⢕⡕⢕⢕⢕⢕⢕⢕⢕⡜⣿⡧⢱⢕⢕⢕⢕⢕⢕⢕⢕⢕⢕⢕⢕⢀⣼⣿⣿⣿⣿⣿⣿⣿⣿⣿⣿⣿⣿⣿⣷⣰⣿⣿⣿⣿⣿⣿⣿⣿⣿⣿⣿⣿⣿⣿⣿⣿⣇⡐⠕⠕⢕⢕⢕⢕⢕⢕⢕⢜⢕⣱⡷⢕⢕⡕⢕⢕⢕⢱⣿⢕⢕⢕⢕⢸⣷⢕⢕⢕⣿⣷⠀⠀⠀⠀⠀⠀⠀⢄⢕⢧⡕⢑⢕⢕⢛⢜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⣿⣿⡏⡸⢕⢕⢱⢕⡸⢇⢕⢄⢔⢄⣤⣴⣴⣧⢕⢕⢕⢕⢕⢅⢰⡕⢕⢕⢕⢕⢕⢕⢕⢕⢸⣿⣷⢸⣿⣧⡕⢕⢕⠕⢕⢕⢕⠕⠑⣱⣥⣥⣾⣿⣿⣿⣿⣿⣿⣿⣿⣿⣿⣿⣿⣿⣿⣿⣿⣿⣿⣿⣿⣿⣿⣿⣿⣿⣿⣿⣿⣿⣿⣿⣿⣷⣶⣏⣴⣕⢕⢕⢕⢕⢇⢕⣵⣾⣿⢇⢕⢎⢕⢕⢕⢕⣿⡇⢕⣕⢕⢕⢕⢿⡕⢕⢕⢹⢏⠀⠀⠀⠀⠀⠑⢔⢕⢕⢜⠷⡕⠀⠕⢕⢔⡜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⣿⡟⢬⢕⢕⣱⡇⣰⡇⢕⢕⢕⢕⢸⣿⣿⣿⣿⢕⢕⢕⢕⢕⢕⢻⣇⢕⢕⢕⢇⢕⢕⢕⢕⢕⢕⢕⢕⢻⣿⣷⣷⣵⣵⣷⣷⣷⣶⣿⣿⣿⣿⣿⣿⣿⣿⣿⣿⣿⣿⣿⣿⣿⣿⣿⣿⣿⣿⣿⣿⣿⣿⣿⣿⣿⣿⣿⣿⣿⣿⣿⣿⣿⣿⣿⣿⣿⣿⣿⣷⣧⣵⣱⣵⣧⣿⣿⣿⢏⢕⢇⢕⢕⢕⢕⢱⣿⢇⢕⢕⢕⢕⢕⢜⡇⢕⢕⢸⡇⠀⠀⠀⠀⠀⠀⠑⢕⢕⢕⢜⣷⢔⠀⠑⢕⢜⢜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⣿⢕⢕⢕⣱⣿⢱⣿⢇⢕⢕⢕⠁⢸⣿⣿⣿⣿⢕⢕⢕⢕⢕⢕⢣⣇⢕⢕⢕⢰⡕⢕⢕⢕⢕⢕⢕⢕⢕⢹⣿⣿⣿⣿⣿⣿⣿⣿⣿⣿⣿⣿⣿⣿⣿⣿⣿⣿⣿⣿⣿⣿⣿⣿⣿⣿⣿⣿⣿⣿⣿⣿⣿⣿⣿⣿⣿⣿⣿⣿⣿⣿⣿⣿⣿⣿⣿⣿⣿⣿⣿⣿⣿⣿⣿⣿⣿⢕⢕⢕⢕⢕⢕⢕⢕⣼⣿⢕⢢⢕⢕⢕⢕⢕⢳⢕⢕⢘⡇⠀⠀⠀⠀⠀⠀⠀⠕⢕⢕⢕⢹⣵⢀⠀⣧⢕⢕⢜⢿⣿⣿⣿⣿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⣿⣿⣿⣿⣿⣿⣿⢇⢕⢕⢱⣿⡏⡸⢗⢕⢕⢕⠕⠀⢸⣿⣿⣿⣿⡇⢕⢕⢕⢕⢕⢸⠻⡕⢕⢕⢕⠱⡕⢕⢕⢕⠑⢕⢕⢕⢕⢹⣿⣿⣿⣿⣿⣿⣿⣿⣿⣿⣿⣿⣿⣿⣿⣿⣿⣿⣿⣿⣿⣿⣿⣿⣿⣿⣿⣿⣿⣿⣿⣿⣿⣿⣿⣿⣿⣿⣿⣿⣿⣿⣿⣿⣿⣿⣿⣿⣿⣿⣿⣿⣿⣿⣿⢇⢕⢕⢕⢕⢕⢕⢕⢕⣿⠿⣕⢕⢕⢕⢕⢕⢕⢜⢕⢕⢕⡇⢔⠀⠀⠀⠀⠀⠀⠀⠕⢕⢕⢕⣧⢕⠀⣿⣷⡕⢕⢜⢿⣿⣿⣿⡿⢿⢿⢿⢿⢿⣿⡕⢑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⢿⢿⢿⢿⢿⢿⢿⢿⢿⢿⢿⢕⢕⢕⢿⢿⢇⢑⢕⢕⢕⢕⠔⠀⢜⢟⢿⢿⢿⢇⢕⢕⢕⢕⢕⢔⢪⢕⢕⢕⢕⢕⠧⢕⢕⢕⢔⢕⢕⢕⢕⢕⢝⣿⣿⣿⣿⣿⣿⣿⣿⣿⣿⣿⣿⣿⣿⣿⡏⠁⠘⠟⢟⢟⢟⢏⢝⢙⢋⢛⢋⢙⢍⢝⢟⡟⢟⠟⠑⠁⣿⣿⣿⣿⣿⣿⣿⣿⣿⣿⣿⣿⣿⣿⣿⡿⢇⢕⢕⢕⢕⢕⢕⢕⢕⣸⡟⡾⡷⢕⢕⢕⢕⢕⢕⢕⢇⢕⢕⢇⠄⠄⠀⠀⠀⠀⠀⠄⠄⢕⢕⢕⠘⠧⢕⢟⢟⢗⢕⢕⢜⢙⠉⠙⢇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⢀⢕⢕⠀⠀⠀⢕⢸⢇⢕⢕⠕⠀⠀⠀⠀⠀⠀⠀⠀⢕⢕⢕⢕⢕⢕⢕⢕⢕⢕⢕⢕⢔⠣⢕⢕⢕⢕⢕⢕⢕⢕⢕⢜⢻⣿⣿⣿⣿⣿⣿⣿⣿⣿⣿⣿⣿⣿⣧⢀⢀⢀⢕⢕⢕⢕⢕⢕⢕⢕⢕⢕⢕⢕⢕⢕⢕⢀⢀⢀⣿⣿⣿⣿⣿⣿⣿⣿⣿⣿⣿⣿⣿⡿⢏⢕⢕⢕⢕⢕⢕⢕⢕⢕⢑⣿⢕⢎⢕⢕⢕⢕⢕⢕⢕⢕⡕⢕⢕⢕⠀⠀⠀⠀⠀⠀⠀⢀⢀⢁⢕⢕⢅⢹⡕⢸⣿⣷⣧⡕⢕⠀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⢕⢕⢱⣷⣷⣷⢕⢹⢕⢕⢕⣵⣷⣷⣷⣷⣷⣷⢗⣰⡕⢕⢕⢕⢕⢕⢕⢕⢕⢕⢕⢕⢕⢕⢱⡕⢕⢕⠕⢅⢕⢕⢕⢕⢕⢜⢻⢿⣿⣿⣿⣿⣿⣿⣿⣿⣿⣿⣿⣧⡕⢕⢕⢕⢕⢕⢕⢕⢕⢕⢕⢕⢕⢕⢕⡕⢕⢕⣑⣾⣿⣿⣿⣿⣿⣿⣿⣿⣿⣿⣿⡿⢏⢕⢕⢕⢕⢕⢕⢕⢕⢕⢕⢕⣼⢇⡰⢕⢕⢕⢕⢕⢕⢕⢕⢕⢕⢕⢕⢕⢀⠀⠀⠀⠀⢀⠄⠑⠙⠁⠕⢕⢕⢜⢅⢜⢝⢟⢛⢇⢕⢕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⢕⢕⣿⣿⣿⣿⢅⢇⢕⢕⢕⣿⣿⣿⣿⣿⢟⣱⣵⣿⣿⢇⢕⢕⢕⢕⢕⢕⢕⢕⢕⢕⢕⢕⢕⢕⢕⢕⢕⢕⢕⢕⢕⢕⢕⢕⢕⢕⢝⢻⢿⣿⣿⣿⣿⣿⣿⣿⣿⣿⣿⣷⣧⣵⣕⡕⣕⣝⣝⢕⢜⠝⢕⣕⣱⣵⣥⣾⣿⣿⣿⣿⣿⣿⣿⣿⣿⣿⢿⢏⢕⢕⢕⢕⢕⢕⢕⢕⢕⢕⢕⢕⢕⢱⡏⢕⣝⡇⢕⢕⢕⡕⢕⢕⢕⢕⢕⢕⢕⠁⣷⡕⢲⢆⠀⠀⠀⠀⠀⠀⠀⢕⢕⢜⢕⢕⠅⠁⠕⢻⣇⢕⢺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⠀⢕⣿⣿⣿⣿⢕⢱⣿⣿⣿⣿⡸⡏⢕⢕⢱⢿⢟⢟⢏⢕⣾⣿⣿⡿⢇⢕⢕⢕⢕⢕⢕⢕⢕⢕⢕⢕⢕⢕⢕⢕⢕⢱⢕⢕⢕⢕⢕⢕⢕⢕⢕⢕⢕⢕⢅⢜⢝⢿⣿⣿⣿⣿⣿⣿⣿⣿⣿⣿⣿⣿⣿⣿⣿⣿⣿⣿⣿⣿⣿⣿⣿⣿⣿⣿⣿⣿⣿⣿⡿⢟⢏⢕⢕⢕⢕⢕⢕⢕⢕⢕⢕⢕⢕⢕⢕⢕⢕⡾⢕⡸⣼⡇⢕⢕⢱⢇⢕⢕⢕⢕⢕⢕⠔⢱⣿⣿⣧⡕⢕⢕⢄⢀⠀⠀⠀⠑⢕⢕⢕⢕⠀⠀⠐⢜⣿⡕⢜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⢕⢕⢕⢕⢹⢕⢸⣿⣿⣿⣿⡇⠎⢕⢕⢕⢕⢕⢅⢕⣾⣿⣿⢟⢕⢕⢕⢕⢕⢕⢕⢕⢕⢕⢕⢕⢕⢕⢕⢕⢕⢕⢕⢜⢕⢕⢕⢕⢕⢕⢕⢕⢕⢕⢕⢕⢕⢕⢕⢕⢜⢟⢿⢿⣿⣿⣿⣿⣿⣿⣿⣿⣿⣿⣿⣿⣿⣿⣿⣿⣿⣿⣿⣿⣿⡿⢟⢏⢕⢕⢕⢕⢕⢕⢕⢕⢕⢕⢔⢕⢕⢕⢕⢕⢕⢕⢕⢰⢕⢕⣼⣿⢇⢕⢕⢰⢕⢕⢕⢕⢕⢕⢕⠁⢜⢿⣿⣻⣷⣕⢕⢕⢕⢕⢔⢔⢔⢕⢕⢕⢕⠀⠀⠀⢰⣿⣇⢕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⢕⢸⢟⢝⢕⢕⢕⢔⢕⢕⢕⠡⣧⢾⣿⢟⢟⢕⢕⢕⢕⢕⢕⢕⢕⢕⢕⢕⢕⢕⢕⢕⢕⢕⢕⢕⢕⢕⢕⢕⢕⢕⢕⢕⢕⢕⢕⢕⢕⢔⢕⢕⢕⢕⢕⢕⢕⢕⢕⢜⢝⢟⢿⣿⣿⣿⣿⣿⣿⣿⣿⣿⣿⣿⣿⣿⢿⢟⢏⢕⢕⢕⢕⢕⢕⢕⢕⢕⢕⢕⢕⢕⢕⢕⢕⢕⢕⢕⢕⢕⢕⢕⢏⢕⣼⣿⣿⢕⢕⢕⢰⢇⢕⢕⢕⢕⢕⠕⢕⢕⢕⢔⢍⢽⣿⣷⣧⣕⣓⣮⡧⢗⢕⢕⢕⢕⢄⢀⢄⣸⣿⣿⣕⣿⡇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⢜⢕⢕⢕⢕⢜⢕⢕⢕⢕⢕⢕⣀⣿⡿⢇⢕⢕⢕⢕⢕⢕⢕⢕⢕⢕⢕⢕⠕⢕⢕⢕⢕⢕⢕⢕⢕⢕⢕⢕⠕⠕⢕⢕⢕⢕⢕⢕⢕⢕⢕⢕⢕⢕⢕⢕⢕⢕⢕⢕⢕⢕⢕⢕⢕⢝⢟⢻⣿⣿⣿⣿⡿⢟⢟⢕⢕⢕⢕⢕⢕⢕⢕⢕⢕⢕⢕⢕⢕⢕⢕⢕⢕⠕⢕⢕⢕⢕⢕⢕⢕⢕⡸⢕⣼⣿⣿⡿⢕⢕⢕⢸⢇⢕⢕⢕⢕⢕⢕⢕⢕⢕⢕⢕⢕⢍⢿⢿⢿⢟⢖⢕⢕⢕⢕⢕⢕⢕⢕⢕⢻⣿⣿⣿⣿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⠀⢕⢕⢕⢕⢕⢕⢕⢕⢕⢕⢕⢕⢕⣷⡕⢕⢕⢕⢕⢝⢕⢕⢕⢕⢅⢅⢅⢅⢕⢕⢕⢕⢕⢕⢕⠅⢕⢇⢕⢕⢕⢕⢕⢕⢕⢕⢕⢕⢕⢕⢕⢕⢕⢕⢕⠕⢕⢕⢕⢕⢕⢕⢕⢕⢕⢕⢕⢕⢕⢕⢕⢕⢕⢕⢕⢕⢔⢕⢕⢕⢕⢕⢕⢕⢕⢕⢕⢕⢕⢕⢕⢕⢕⢕⢕⢕⢕⢕⢕⢕⢕⢕⢕⢕⢕⢕⢕⢅⢕⢎⣿⣿⣿⢇⢕⢕⢕⡜⢇⢕⢕⢕⠁⢕⢕⢕⢔⢔⢕⢕⢕⢕⢕⢕⢕⢕⢕⢕⢕⢕⢕⢕⢕⢕⢕⢕⢕⢕⢝⢻⣿⣧⢕⢕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⠀⢕⢑⢕⢕⢕⢕⢕⢕⢕⢕⢕⢕⢕⣾⣿⣧⣵⣕⢕⢱⣵⣵⡕⢕⢕⢕⢕⢕⢕⢕⢕⢕⢕⢕⢕⢕⢕⢜⡔⡕⢕⢕⢕⢕⢕⢕⢕⢕⢕⢕⢕⢕⢕⢕⢕⢕⢕⢕⢕⢕⢕⢕⢕⢕⢕⠕⠑⢕⢕⢕⢕⢕⢕⢕⢕⢕⢕⢕⢕⢕⢕⢕⣑⣵⣿⢕⢕⢕⠑⠕⢕⠕⠕⢕⢕⢕⢑⢑⢕⢕⢕⢕⢕⢕⢕⢕⢕⢱⠕⢜⢰⣿⣿⢇⢕⢕⢕⢕⢇⢕⢕⢕⢕⢕⢕⢕⢕⢕⢣⢕⢕⢕⢕⠁⠑⠑⠑⠑⢕⢕⢕⠑⠑⠕⢕⢕⢕⢕⣕⢕⢕⢜⢝⢵⣵⣿⣼⣵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⢀⢔⢕⢕⢕⢕⢕⢕⢕⢕⢕⢕⢕⢸⣿⣿⣿⣿⣿⣷⣕⣿⣿⣷⢑⢕⢕⢕⢕⢕⢕⢕⢕⢕⢕⢕⢕⠕⢜⡚⢣⢕⢕⢕⢕⢕⢕⢕⢕⢕⢕⢕⢕⢕⢕⢕⢕⢕⢕⢅⢅⢅⢅⢅⠁⠀⠀⢄⢕⢕⢕⢕⢕⢕⢕⢕⢕⢕⢕⠕⣑⣥⣾⣿⣿⣿⢕⢕⢕⢄⠀⠀⠑⠕⢕⢕⢕⢕⢕⢕⢕⢕⢕⢕⢕⢕⢕⢕⢕⡇⢕⢸⣿⢇⢕⢕⢕⢕⢕⢕⢕⢕⢕⢕⢕⢕⢕⢕⢕⢕⢕⢕⢕⠕⣀⡀⠀⠀⠀⢕⢕⢕⠀⣀⡀⢕⢕⢕⣸⣿⣿⣧⣕⢕⢕⢝⢿⣿⣿⣿⣿⣿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⢔⢕⢑⢕⢕⢕⢕⢕⢕⢕⢕⢕⢕⠁⢸⣿⣿⣿⣿⣿⣿⣿⣿⣿⣿⡇⠕⢕⢕⢕⢕⢕⢕⠕⢕⢕⠑⠑⡔⢘⡌⣿⣃⢕⢕⢕⢕⢕⢕⢕⢕⢕⢕⢕⢕⢕⢕⢕⢕⢕⢕⠕⠑⠁⠀⠀⠀⢄⢕⢕⢕⢕⢕⣱⣵⣵⣷⣶⣿⣿⣿⣿⣿⣿⣿⣿⣿⢕⢕⢕⢕⢄⠀⠀⠀⠁⠑⠕⢕⢕⢕⢕⢕⢕⢕⢕⢕⢕⢕⢕⢕⢕⠔⠏⠕⠕⢕⢕⢕⢕⢕⢕⢕⢕⢕⢕⢕⢕⢕⢕⢕⢕⢕⢕⢄⣿⣧⣴⣴⡔⠁⣵⣵⣴⣿⠇⢕⢕⣵⣿⣿⣿⣿⣿⣷⣕⢕⢕⢹⣻⡿⣿⣿⣿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⢕⢕⠀⠁⢕⢕⢕⢕⢕⢕⢕⢕⢕⢕⢕⡄⢹⣿⣿⣿⣿⣿⣿⣿⣿⣿⣿⡔⢕⢕⢕⢕⢕⢕⠀⠑⡕⢄⢱⣿⢕⡿⣧⣷⡕⢕⢕⢕⢕⢕⢕⢕⢕⢕⢕⢕⢕⢕⢕⠕⠑⠀⠀⠀⠀⠀⠀⠄⢕⢕⢕⢕⢕⢰⣿⣿⣿⣿⣿⣿⣿⣿⣿⣿⣿⣿⣿⣿⡇⢕⢕⢕⢕⠀⠀⠀⠀⠀⠀⠀⠁⠕⢕⢕⢕⢕⢕⢕⢕⢕⠑⠁⢀⢀⢀⢀⢀⠀⠁⠕⢕⢕⢕⢕⢕⢕⢕⠑⢔⢕⢕⢕⢕⢕⢕⢸⣿⣿⣿⣿⡇⠀⣿⣿⡿⠃⣠⣵⣿⣿⣿⣿⣿⣿⡏⢟⢻⢷⣕⢕⢜⢿⣷⣯⣽⣻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⢕⢕⠀⠀⠀⠁⢕⢕⢕⢕⢕⢕⢕⢕⢕⢕⣿⣷⣽⣿⣿⣿⣿⣿⣿⣿⣿⣿⣷⡕⢕⢕⢕⢕⢕⠀⠀⢳⣕⢸⣿⢕⢧⣿⣸⣇⢕⢕⢕⢕⢕⢕⢕⢕⢕⢕⢕⠕⠁⠀⠀⠀⠀⠀⠀⠀⠀⠀⢄⢕⢕⢕⢕⢕⣸⣿⣿⣿⣿⣿⣿⣿⣿⣿⣿⣿⣿⣿⣿⢇⢕⢕⢕⢕⢄⠀⠀⠀⠀⠀⠀⠀⠀⠀⠁⠑⢕⠕⠁⠁⠁⠄⠁⢕⢕⢕⢕⢕⠕⠀⠀⠑⢕⢕⢕⢕⢅⢅⠀⠁⢕⢕⢕⢕⢕⢁⣾⣿⣿⣿⣿⢇⠀⢿⣿⣵⣾⣿⣿⣿⣿⣿⣿⣿⣿⡇⢕⢕⢕⢸⢱⢕⢜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⠕⠀⠀⠀⠀⠀⠑⢕⢕⢕⢕⢕⢕⢕⢕⢕⢿⢿⢿⢿⢿⢿⢿⢿⢿⢿⢿⢿⢟⢗⢕⢕⢕⢕⢕⢀⢀⢜⢟⢟⢟⢕⣿⣿⣯⣸⢕⢕⢕⢕⢕⢕⢕⢕⢕⢕⠑⠀⠀⠀⠀⠀⠀⠀⠀⠀⠀⠀⢕⢕⢕⢕⢕⢑⣿⣿⣿⣿⣿⣿⣿⣿⣿⣿⣿⣿⣿⣿⣿⡇⢕⢕⢕⢕⢕⠀⠀⠀⠀⠀⠀⠀⠀⠀⠀⠀⠀⠀⢄⢄⢄⢀⠀⠀⠑⠁⠑⠁⠀⢀⢔⠀⠀⠕⢞⢇⢕⢟⠀⠀⢕⢕⢕⢕⢕⢀⢀⢈⠙⢟⢏⠀⠀⠈⢟⢟⢟⢟⢟⢟⢟⢟⢟⢟⢟⢳⢕⢕⢕⢜⢺⢇⢕⢜⢝⣿⣿⣿⣿⣿⣿⣿⣿⣷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⢕⢕⢕⢕⢕⢕⣕⣕⡕⢕⣿⣿⠇⢩⢕⢕⢕⢕⢕⢕⢕⢕⢕⢕⠀⠀⠀⠀⠀⠀⠀⠀⠀⠀⠀⠀⢕⢕⢕⢕⢕⢰⣿⣿⣿⣿⣿⣿⣿⣿⣿⣿⣿⣿⣿⣿⣿⢕⢕⢕⢕⢕⢕⠀⠀⠀⠀⠀⠀⠀⠀⠀⠀⠀⠀⠀⢕⢕⢀⢀⠁⠐⠀⠀⠀⢄⢔⢕⢕⢀⠀⢄⣱⣕⡕⢕⠀⠀⢕⢕⢕⠕⢕⢕⢕⢕⢕⢄⢁⠀⠀⠀⢕⢕⢕⢕⢕⢕⢕⢕⢕⢕⢕⢸⢕⢕⢕⢕⢸⣧⡕⢕⢕⣿⣿⣿⡝⢟⠻⢿⣿⣿⣿⣿⣿⣿⣶⣽⣇⢕⣿⣿⢇⢸⣿⣿⣿⣿⣿⣿⣿⣿⣿⣿⣿⣿⣿⣿⣿⠀</a:t>
            </a:r>
            <a:br/>
            <a:r>
              <a:t>⢕⢕⢕⢕⢕⢕⢕⢕⢕⢕⢕⢕⢕⠕⢕⢕⢕⢕⢸⣿⡿⢕⢕⢕⢕⢕⢕⢕⢕⢕⢕⢕⢕⢕⢕⢕⢕⢕⢕⠀⠀⠀⠀⠀⠀⠀⢕⢕⢕⢕⢕⢕⢕⢕⢕⢕⢕⢕⢕⢕⢕⢕⢕⢕⢕⢕⢕⢕⢕⢕⢕⢕⣕⣵⣷⣾⣿⣿⣷⢕⢕⣿⣿⢉⠈⢕⢕⢕⢕⢕⢕⢕⢕⢕⠁⠀⠀⠀⠀⠀⠀⠀⠀⠀⠀⠀⠀⢕⢕⢕⢕⢕⢸⣿⣿⣿⣿⣿⣿⣿⣿⣿⣿⣿⣿⣿⣿⢏⢕⢕⢕⢕⢕⢕⠀⠀⠀⠀⠀⠀⠀⠀⠀⠀⠀⠀⠀⠕⢕⠕⠁⠀⢀⢔⢄⠀⠀⠑⢕⢕⠑⠀⣼⣿⣿⣿⣿⣷⣵⣕⢕⢄⢀⢕⢕⢕⠕⠕⢕⠕⠀⠀⠀⠕⢕⢕⢕⢕⢕⢕⢕⢕⢕⢕⢸⢕⢕⢕⢕⢸⣿⣷⢕⢕⢿⣿⣿⣧⡕⠀⢕⢜⢝⢻⢿⣿⣿⣿⣿⣿⢕⣿⣿⢕⣜⡿⣿⣿⣿⣿⣿⣿⣿⣿⣿⣿⣿⣿⣿⣿⠀</a:t>
            </a:r>
            <a:br/>
            <a:r>
              <a:t>⢕⢕⢕⢕⢕⢕⢕⢕⢕⠕⢑⢅⢔⢕⢕⢕⢕⠕⢸⣿⡇⢕⢕⢕⢕⢕⢕⢕⢕⢕⢕⢕⢕⢕⢕⢕⢕⢕⢕⢀⢄⢄⢄⢄⢔⢕⢕⢕⢕⢕⢕⢕⢕⢕⢕⢕⢕⢕⢕⢕⢕⢕⢕⢕⢕⢕⢕⢕⢕⣱⣾⣿⣿⣿⣿⣿⣿⣿⣿⢕⢱⣿⡿⢕⢔⢱⢕⢕⢕⢕⢕⢕⢕⢕⠀⠀⠀⠀⠀⠀⠀⠀⠀⠀⠀⠀⠀⠕⢕⢕⢕⠑⣾⣿⣿⣿⣿⣿⣿⣿⣿⣿⣿⣿⣿⣿⡿⢕⢕⢕⢕⢕⢕⢕⠀⠀⠀⠀⠀⠀⠀⠀⠀⠀⠀⠀⠀⠀⢀⢀⠀⢔⢕⢕⢕⢕⢄⠀⠁⠁⠀⢄⠿⠟⠛⠛⠙⠉⠁⠁⠀⠀⠀⠀⠀⠀⠀⠀⠀⠀⠀⠀⠀⠀⠀⠁⠑⢕⢕⢕⢕⢕⢕⢕⢸⢕⢕⢕⢕⢸⣿⣿⡇⢕⢸⣿⣿⣿⡇⢄⢕⢕⠕⢕⢕⢕⢝⢟⢿⣿⢕⣿⣿⢕⣿⣿⣷⣾⣽⣟⡿⣿⣿⣿⣿⣿⣿⣿⣿⣿⠀</a:t>
            </a:r>
            <a:br/>
            <a:r>
              <a:t>⢕⢕⢕⢕⢕⢕⢑⢅⢔⢕⢕⢕⢕⢕⢕⢕⢕⢕⢕⣝⣕⢕⢕⢕⢕⢕⢕⢕⢕⢕⢕⢕⢕⢕⢕⢕⢕⢕⢕⢕⢕⢕⢕⢕⠑⠁⢕⢕⢕⢕⢕⢕⢕⢕⢕⢕⢕⢕⢕⢕⢕⢕⢕⢕⢕⢕⢕⢱⣾⣿⣿⣿⣿⣿⣿⣿⣿⣿⡿⢕⢸⣿⢇⢕⢕⢕⢕⢕⢕⢕⢕⢕⢕⠕⠀⠀⠀⠀⠀⠀⠀⠀⠀⠀⠀⠀⠀⠀⢕⢕⢕⢜⢸⣿⣿⣿⣿⣿⣿⣿⣿⣿⣿⣿⣿⣿⢇⢕⢕⢕⢕⢕⢕⠐⠀⠀⠀⠀⠀⠀⠀⠀⠀⠀⠀⠀⠀⠑⢕⢀⠀⠑⢕⢕⢕⢕⠕⠀⠐⠀⠀⠀⠀⠀⠀⠀⠀⠀⠀⠀⠀⠀⠀⠀⠀⠀⠀⠀⠀⠀⠀⠀⠀⢕⢕⢔⢄⢄⠕⢕⢕⢕⢕⢕⢸⢕⢕⢕⢕⢜⢻⢿⢇⢕⢸⣿⡿⢿⢇⢕⢸⣿⣿⡕⢕⢕⢕⢕⠀⠀⢕⣥⣵⢕⢸⣿⣿⣿⣿⣿⣿⣷⣮⣽⣻⡿⣿⣿⣿⣿⠀</a:t>
            </a:r>
            <a:br/>
            <a:r>
              <a:t>⢕⢕⢕⠕⢅⢔⢕⢕⢕⢕⢕⢕⢕⢕⢕⢕⢕⢕⢸⢿⢿⢕⢕⢕⢕⢕⢕⢕⢕⢕⢕⢕⢕⢕⢕⢕⢕⢕⢕⢕⠕⠑⠁⠀⠀⠀⢕⢕⢕⢕⢕⢕⢕⢕⢕⢕⢕⢕⢕⢕⢕⢕⢕⢕⢕⢕⣱⣿⣿⣿⣿⣿⣿⣿⣿⣿⣿⣿⢇⢕⣾⡏⢕⢕⢕⢕⢕⢕⢕⢕⢕⢕⢕⠀⠀⠀⠀⠀⠀⠀⠀⠀⠀⠀⠀⠀⠀⠀⢕⢕⢕⢅⢸⣿⣿⣿⣿⣿⣿⣿⣿⣿⣿⣿⡿⠁⡁⢕⢕⢕⢕⢕⢕⠀⠀⠀⠀⠀⠀⠀⠀⠀⠀⠀⠀⠀⠀⠀⢕⢕⢄⢀⢅⠕⡑⢀⠀⠀⠀⠀⠀⠀⠀⠀⠀⠀⠀⠀⠀⠀⠀⠀⠀⠀⠀⠀⠀⠀⠀⠀⠀⠀⠀⠕⢕⢕⢕⢕⠀⠁⢕⢕⠕⠕⢸⢕⢕⢕⢕⢕⢕⢕⢕⢕⣿⣿⡇⢕⢕⢕⢸⣿⣿⣿⢕⢕⢕⢕⢄⢀⢕⢝⢝⢕⢈⠙⠻⢿⠿⢿⣿⣿⣿⣿⣿⣿⣿⣿⣿⣿⠀</a:t>
            </a:r>
            <a:br/>
            <a:r>
              <a:t>⢕⢕⢕⢑⢕⢕⢕⢕⢕⢕⢕⢕⢕⢕⢕⢕⢕⢕⢕⢕⢕⢕⢕⢕⢕⢕⢕⢕⢕⢕⢕⢕⢕⢕⢕⢕⢕⢕⢕⠁⠀⠀⠀⠀⠀⢀⢕⢕⢕⢅⢅⢕⢕⢕⢕⢕⢕⢕⢕⢕⢕⢕⢕⢕⢕⣱⣿⣿⣿⣿⣿⣿⣿⣿⣿⣿⣿⡿⢕⢕⣿⢕⢕⢕⢕⢕⢕⢕⢕⢕⢕⢕⢕⠀⠀⠀⠀⠀⠀⠀⠀⠀⠀⠀⠀⠀⠀⠀⠈⣷⣷⣷⣷⣿⣿⣿⣿⣿⣿⣿⣿⣿⣿⣿⣻⣭⣷⣷⣷⣷⣶⡿⠃⠀⠀⠀⠀⠀⠀⠀⠀⠀⠀⠀⠀⠀⠀⢄⢕⢕⢕⢕⢕⢸⢷⢕⠀⠀⠀⠀⠀⠀⠀⠀⠀⠀⠀⠀⠀⠀⠀⠀⠀⠀⠀⠀⠀⠀⠀⠀⠀⠀⠀⠀⠁⠑⠑⠕⠔⢕⢕⢕⠀⠀⠸⠕⠕⢕⢕⢕⢕⢕⢕⢕⢕⢕⢕⢕⢕⢕⢸⣿⣿⣿⢕⢕⢕⢕⢕⢕⢕⢕⢕⢕⢕⢄⢄⢕⢕⢕⢕⢜⢝⢟⢿⣿⣿⣿⣿⣿⠀</a:t>
            </a:r>
            <a:br/>
            <a:r>
              <a:t>⢕⢕⢕⢕⢑⢕⢕⢕⢕⢕⢕⢕⢕⢕⢕⢕⠑⠁⠀⠀⠕⢕⢕⢕⢕⢕⢕⢕⢕⢕⢕⢕⢕⢕⢕⢕⢕⢕⠕⢀⢀⢀⢀⢀⢀⠑⢕⢕⢕⢕⢕⢕⢕⢕⢕⢕⢕⢕⢕⢕⢕⢕⢕⢕⣱⣿⣿⣿⣿⣿⣿⣿⣿⣿⣿⣿⡿⢕⢕⢑⢎⢕⢕⢕⢕⢔⢕⢕⢕⢕⢕⢕⠕⠀⠀⠀⠀⠀⠀⠀⠀⠀⠀⠀⠀⠀⠀⠀⠀⠸⣿⣿⣿⣿⣿⣿⣿⣿⣿⣿⣿⣿⣿⣿⣿⣿⣿⣿⣿⣿⡏⢇⠀⠀⠀⠀⠀⠀⠀⠀⠀⠀⠀⠀⠀⠀⢕⠕⠑⢕⢕⢕⢕⠕⠑⠀⠀⠀⠀⠀⠀⠀⠀⠀⠀⠀⠀⠀⠀⠀⠀⠀⠀⠀⠀⠀⠀⠀⠀⠀⠀⠀⠀⠀⠀⠀⠀⠀⠀⠀⠀⠀⠀⠀⠀⠀⠀⠀⠁⠑⠕⢕⢕⢕⢕⢕⢕⢕⢕⢕⢸⣿⣿⣿⢕⢕⢕⢕⢕⢕⢕⢕⢕⢕⢕⢕⢕⢕⢕⢕⢕⢕⢕⢕⢕⢕⢝⢻⢿⣿⠀</a:t>
            </a:r>
            <a:br/>
            <a:r>
              <a:t>⢕⢕⢕⢕⢕⢐⢕⢕⢕⢕⢕⢕⢕⢕⢕⢕⠀⠀⠀⠀⠀⠕⢕⢕⢕⢕⢕⢕⢕⢕⢕⢕⢕⢕⢕⣱⣵⣾⣿⣿⣿⣿⣿⣿⣿⣿⣷⣧⣕⡕⢕⢕⢕⢕⢕⢕⢕⢕⢕⢕⢕⢕⢕⢱⣿⣿⣿⣿⣿⣿⣿⣿⣿⣿⣿⡿⢕⢕⣱⢇⢕⢕⢕⢕⢕⢕⢕⢕⢕⢕⢕⢕⠀⠀⠀⠀⠀⠀⠀⠀⠀⠀⠀⠀⠀⠀⠀⠀⠀⠀⢔⢻⢻⣿⣿⣿⣿⣿⣿⣿⣿⣿⣿⣿⣿⣿⣿⣿⡿⡇⢜⠀⠀⠀⠀⠀⠀⠀⠀⠀⠀⠀⠀⠀⠀⠀⠀⠀⠀⢕⠕⠑⠀⠀⠀⠀⠀⠀⠀⠀⠀⠀⠀⠀⠀⠀⠀⠀⠀⠀⠀⠀⠀⠀⠀⠀⠀⠀⠀⠀⠀⠀⠀⠀⠀⠀⠀⠀⠀⠀⠀⠀⠀⠀⠀⠀⠀⠀⠀⠀⠀⠁⠑⢕⢕⢕⢕⢕⢕⢕⢸⣿⣿⣿⢕⢕⢕⢕⢕⢕⢕⢕⢕⢕⢕⢕⢕⢕⢕⢕⢕⢕⢕⢕⢕⢕⢕⢕⢔⢁⠀</a:t>
            </a:r>
            <a:br/>
            <a:r>
              <a:t>⠑⠑⠑⠑⠑⠑⠀⠑⠑⠑⠁⠑⠑⠑⠑⠑⠀⠀⠀⠀⠀⠀⠑⠑⠑⠑⠑⠑⠑⠑⠑⠁⠐⠚⠛⠛⠛⠛⠛⠛⠛⠛⠋⠙⠑⠑⠑⠑⠙⠙⠑⠑⠑⠑⠑⠑⠑⠑⠑⠑⠑⠑⠑⠛⠛⠛⠛⠛⠛⠛⠛⠛⠛⠛⠛⠃⠈⠑⠓⠑⠑⠑⠑⠑⠑⠑⠑⠑⠑⠑⠑⠑⠀⠀⠀⠀⠀⠀⠀⠀⠀⠀⠀⠀⠀⠀⠀⠀⠀⠀⠀⠑⠘⠛⠛⠛⠛⠛⠛⠛⠛⠛⠛⠛⠛⠛⠛⠛⠃⠑⠁⠀⠀⠀⠀⠀⠀⠀⠀⠀⠀⠀⠀⠀⠀⠀⠀⠀⠀⠀⠀⠀⠀⠀⠀⠀⠀⠀⠀⠀⠀⠀⠀⠀⠀⠀⠀⠀⠀⠀⠀⠀⠀⠀⠀⠀⠀⠀⠀⠀⠀⠀⠀⠀⠀⠀⠀⠀⠀⠀⠀⠀⠀⠀⠀⠀⠀⠀⠀⠀⠀⠀⠀⠀⠑⠑⠑⠑⠑⠑⠘⠛⠛⠛⠑⠑⠑⠑⠑⠑⠑⠑⠑⠑⠑⠁⠀⠀⠀⠁⠑⠑⠑⠑⠑⠑⠑⠑⠑⠑⠀</a:t>
            </a:r>
            <a:br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⢕⣿⣿⢏⢕⢸⣿⣿⢇⢜⢻⡟⢟⢕⢜⣿⡿⢕⢕⢕⢜⢿⢿⢟⢕⢕⢕⢝⢕⢕⢝⣿⣿⢕⢸⣿⣿⢟⢕⢿⣿⣿⡏⢹⣿⣿⣿⢕⣿⣿⣿⢿⢕⢕⢸⣿⣿⣿⢕⢹⣿⡟⢕⢕⣿⣿⣿⢕⢸⣿⣿⡟⢕⣻⣿⣿⣿⡟⢝⢻⣿⣿⢕⢕⢝⢟⢝⣟⣿⣿⣿⣏⢕⢻⣿⣿⢇⢜⣿⣿⣿⣿⣿⣿⣿⡏⢝⣿⣿⣿⣟⣝⣿⢿⢟⣕⢜⣿⣿⣿⣿⡿⣿⣿⣿⣧⣜⣿⣿⣿⣿⣿⣿⣿⣿⢿⣿⣿⣿⡿⢟⣿⣿⡏⢕⢸⣿⣿⣿⣿⣿⣿⣿⣿⣟⢹⣿⣿⣿⡟⢝⣿⢟⢿⣿⣿⣿⣿⡇⢕⢹⣿⣿⢇⢜⣿⣿⣿⣿⢕⢕⢻⣿⡿⢝⢝⣿⣿⡟⢕⢝⣿⣿⢕⢕⢟⢟⢏⢕⢝⢟⢟⢕⢕⢕⢜⢝⢝⢕⢕⢜⢿⡏⢕⢕⢻⠀</a:t>
            </a:r>
            <a:br/>
            <a:r>
              <a:t>⢇⢕⢕⢕⢕⢕⢕⢕⢕⢕⢕⢕⢕⢕⢕⢕⢕⡕⢕⢕⢕⢇⢕⢕⢕⢸⢝⢕⢕⢕⢿⢏⢕⢕⢜⢕⢕⢕⢕⢕⢕⢕⢕⢕⢕⢕⢕⢕⢕⢕⣿⢕⢕⢕⢕⢜⢕⢕⢕⣿⣿⡇⢕⢜⣿⡟⢕⢜⢹⣿⡏⢕⢝⣿⣿⡇⢕⢕⢜⣿⡿⢕⢕⢕⢜⢕⢕⢕⣿⣿⡏⢕⢜⣿⣿⢕⢕⢹⣿⣿⢏⢕⢕⢜⣿⣿⢕⢕⢱⡇⢕⢕⢕⢕⢝⢕⢕⢕⢹⣿⢕⢕⢝⢝⢜⢝⢝⣿⣿⢕⢕⢻⣿⣿⢏⢜⢕⢕⢜⣿⡟⢝⣿⣿⡟⢕⣿⣿⣿⣏⢝⣿⣿⣿⡇⢸⣿⣿⡿⢕⢻⣿⣿⡇⢕⣿⣿⡇⢕⢜⣿⣿⣟⢝⢝⢝⢝⣿⢇⢕⢕⣹⣿⢕⢕⢕⢕⢕⢜⢝⢝⢹⡕⢕⢸⣿⣟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⢱⣿⣿⢕⢕⢕⢕⢕⢇⢕⣿⣿⡟⢕⢕⢟⢝⢕⢕⢕⢕⣿⡕⢕⢕⢕⢕⢕⢕⢕⢸⢻⡇⢕⢱⣿⣿⡇⢕⢸⣿⢏⢕⢕⢕⢕⢟⣿⢕⢕⣾⣧⡕⢕⢕⢕⣱⢕⢕⢕⢕⣿⢕⢕⢕⢕⢕⢕⢾⣿⣿⡇⢕⢺⡿⢻⡕⢕⢕⢕⢕⣼⣧⣼⣿⣿⢿⢷⢿⣿⣿⣿⣾⣿⣿⣿⡇⢸⣿⣿⣿⢕⢹⣿⣿⣿⢷⣿⣿⣇⢕⢕⣿⢿⢿⢕⢕⢕⣿⣿⡇⢕⢕⣹⣿⢕⢕⢕⣱⢕⢕⢕⢕⢜⢇⢕⢸⣿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⡟⢕⢕⢸⣼⢇⢕⢕⢝⣿⢕⢕⢕⢕⢕⢕⢕⢕⢕⣿⡟⢕⢕⢕⣕⢕⢕⢕⢸⣿⢇⢕⢕⣿⣿⢕⢕⢸⣿⢕⢕⢕⢕⢕⢕⢕⢕⢕⢿⡿⢇⢕⢕⣼⢕⢕⢕⢕⣾⣿⢕⢕⢜⢕⢕⢕⢜⣿⣿⡇⢕⢜⢕⢕⢸⢇⢕⢕⢕⢟⢟⢟⣿⢕⢕⢕⢜⣿⣿⡿⢕⢿⣿⣿⢕⢕⣿⣿⣿⢕⢸⣿⣿⡇⢕⢜⢿⣿⢕⢕⢕⢕⢕⢝⢕⢕⢹⣿⡇⢕⢕⢝⡟⢕⢕⢕⣿⣧⢕⢕⢸⣧⢕⢕⢕⣿⣿⢕⢕⢕⢕⢕⢕⢕⢕⢕⢕⢕⢕⢕⢸⣿⢇⢕⢕⢸⢕⢕⢕⢕⢕⢕⢕⢕⢕⢕⢕⢕⢕⢕⢕⢕⢕⢕⢕⢕⢕⢕⢕⢕⠀</a:t>
            </a:r>
            <a:br/>
            <a:r>
              <a:t>⣇⢕⢕⢕⢕⢕⢕⢕⢕⢕⢕⢕⢕⢕⢕⢕⢕⢕⢕⢕⢕⢕⢕⢕⢕⢕⢕⢕⢕⢕⢕⢕⢕⢕⢕⢕⢕⢕⢕⢕⢕⢕⢕⢕⢕⢕⢕⢕⢕⢕⢕⢕⢕⢕⢕⣿⡕⢕⢕⣿⣗⢕⢕⢾⣿⢇⢕⢕⢕⢕⢕⢕⢕⢕⢕⢕⢕⢕⢱⣿⣷⡕⢕⢱⣿⡷⢕⢱⢝⣿⢕⢕⢕⣿⣿⢇⢕⢼⢿⢕⢕⢕⢕⢕⢕⢕⢕⡕⢕⢕⢕⢕⢕⣱⣷⡕⢕⢜⢝⣕⢕⢕⢕⢕⢕⢕⢱⣿⣿⢕⢕⢕⢕⢕⢕⢕⢕⢕⢇⢵⣷⣾⢝⢕⢕⢕⢵⢟⣿⡇⢕⢻⣿⣿⡇⢱⣿⣿⡿⢇⣾⣿⣿⡇⢕⢱⣿⢕⢕⢕⢕⢕⢕⢱⢕⢕⢸⢏⢕⢕⢕⢕⢕⢕⢕⢕⢹⢇⢕⢕⢜⢟⢕⢕⢕⢕⢇⢕⢕⢕⢕⢕⢕⢕⢕⢕⢕⢕⢕⢕⢜⢕⢕⢕⢕⢕⢕⢕⢕⢕⢕⢕⢕⢕⢕⢕⢕⢕⢕⢕⢕⢕⢕⢕⢕⢕⢕⢕⢕⢕⠀</a:t>
            </a:r>
            <a:br/>
            <a:r>
              <a:t>⡏⢕⢕⢕⢕⢕⢕⢕⢕⢕⢕⢕⢕⢕⢕⢕⢕⢕⢕⢕⢕⢕⢕⢕⢕⢕⢕⢕⢕⢕⢕⢕⢕⢕⢕⢕⢕⢕⢕⢕⢕⢕⢕⢕⢕⢕⢕⢕⢕⢕⢕⢕⢕⢕⢕⢇⢕⢕⢕⣿⣿⢕⢕⢜⣿⡇⢕⢕⢕⢕⢕⢕⢕⢕⢕⢕⢕⢕⢕⣿⣿⣕⢕⣸⣿⢕⢕⢕⢕⢝⢕⢕⢕⢟⢕⢕⢕⢕⢕⢕⢕⢕⡵⢕⢕⢕⢕⢕⢕⢕⢕⢕⢕⢿⡿⢕⢕⢱⣿⣿⢕⢕⢱⣷⢕⢕⢕⢿⣿⢕⢕⢕⢕⢕⢕⢕⢕⢕⢕⢕⢕⢹⣿⢕⢕⢕⢕⢕⢟⢕⢕⢕⣿⣿⢕⢕⢝⢟⢕⢕⢸⣿⣿⡇⢕⢕⢟⣵⢇⢕⢕⢕⡕⢕⢕⢕⢕⢇⢕⢕⢕⢕⡇⢕⢕⢕⢕⢕⢕⢕⢕⢕⢕⢕⢕⢜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⣽⡇⢕⢕⢱⡫⢝⢕⢱⣕⢇⢕⢕⢕⢕⢕⢕⢕⣵⣾⡷⢟⢟⢻⢿⣿⡇⢕⢕⢱⣕⡕⢕⢱⣵⡇⢕⢕⢕⢕⢕⢕⢕⢿⢕⢕⢕⢕⢕⢕⢕⢕⢕⢕⣿⣧⢕⢕⢸⣿⣿⢕⢕⢜⢟⢕⢕⢕⣼⡏⢕⢕⢕⢕⢕⢕⢕⢕⢕⢕⢕⢕⣾⣟⢕⢕⢕⢕⢕⢱⢕⢕⢕⣿⣿⢕⢕⣵⡕⢕⢕⢸⣿⣿⡇⢕⢱⣕⢕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⣿⡇⢕⢕⢜⣞⡕⢕⢕⡕⢕⢕⢇⢕⢕⢕⢕⢕⢜⣿⣏⢕⢕⢕⢕⢕⢕⢕⢕⢸⢿⡕⢕⢜⣿⢇⢕⢕⢕⡿⢕⢕⢕⢕⢕⢕⢕⢕⢕⢕⢕⢕⢕⢕⣟⢹⢕⢕⢜⣟⢕⢕⢕⢕⢕⢕⢕⢕⣿⣷⢕⢕⢕⢷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⢇⢕⢕⢜⠎⢑⠑⢕⢕⢕⢕⢕⢕⢕⢕⢕⢜⢟⢜⢇⢕⢕⢕⢕⢕⢕⢕⢕⣼⡇⢕⢕⢜⢇⢕⢕⢕⢕⢕⢕⢕⢕⢕⢕⢕⢕⢕⢕⢕⢕⢕⢕⢕⢕⢇⢕⢕⢕⣕⡕⢕⢕⢕⢕⢕⢕⢕⣿⣻⢕⢕⢕⡕⢕⢕⢕⢕⢕⢕⢕⢕⢕⢕⢕⢕⢕⢕⢸⣵⡕⢕⢕⢜⢕⢕⢕⢱⣷⡕⢕⢕⢸⡷⢕⢕⢸⣿⣷⢕⢕⢕⢕⣿⣿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⢱⡿⡕⢕⢕⢕⢔⠑⢄⢀⢕⢕⢕⢝⢕⢕⢕⢕⢕⢕⢕⢕⢕⢕⢕⢕⢕⢕⢕⢕⢱⢇⢕⢕⢕⢕⢕⢕⢕⢕⢸⢕⢕⢕⢕⢕⢕⢕⢕⢕⢕⢕⢕⢕⢕⢕⢇⢕⢕⢕⢏⢕⢕⢕⢕⡇⢕⢕⢕⢻⣿⢕⢕⢕⢕⢕⢕⢕⢕⢕⢕⢕⢕⢕⢕⢕⢕⢕⢕⢸⣿⢕⢕⢕⡿⢇⢕⢕⢕⣿⡇⢕⢕⢕⢇⢕⢕⢕⣿⣟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⢗⢕⢕⢣⠕⢄⠁⢕⡕⠔⠅⠕⢕⢕⢕⢕⢕⢕⢕⢕⢕⢕⢕⢕⢕⢕⢕⢕⢕⢕⢕⢕⢕⢱⡕⢕⢕⢕⢕⢕⢕⢕⢕⢕⢕⢕⢕⢕⢕⢕⢕⢕⢕⢕⢱⢕⢕⢕⣕⢗⢕⢕⢕⢕⢕⢕⢕⣿⣿⢕⢕⢕⢕⢕⢕⢕⢕⢕⢕⢕⢕⢕⢕⢕⢕⢕⢕⢕⢱⢇⢕⢱⣿⡇⢕⢕⢸⣿⣇⢕⢕⢕⢕⢕⢕⢱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⡕⢕⢕⠁⠑⠕⢱⢕⠁⠀⢀⢀⢁⢕⢑⢕⢕⢕⢱⢗⢕⢕⢕⢕⢕⢕⢕⢕⢸⢇⢕⢕⢕⢕⢕⢕⢕⢸⢽⢧⢕⢕⢕⢕⢕⢕⢕⢕⢕⢕⢕⢕⢕⢕⢕⢕⢕⢕⢏⢕⢕⢕⢕⢕⢕⢕⢕⣾⢇⢕⢕⢕⢕⢕⢕⢕⢕⢕⢕⢕⢕⢕⢕⢕⢕⢕⢕⢕⢕⢕⢕⢕⣿⡗⢕⢕⢕⣿⣷⢕⢕⢕⢕⢕⢕⢕⢝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⡟⡕⢕⢕⠀⠀⠐⢜⠀⢄⢕⢕⢕⢕⠕⠡⠔⠕⠐⠑⢱⢕⢕⢕⢕⢕⢕⢕⢕⢇⢕⢕⢕⢕⢕⢕⢕⢕⢕⢕⢕⢕⢕⢕⢕⢕⢕⢕⢕⢕⢕⢕⢕⢕⢕⢕⢕⢕⢕⢕⢕⢕⢕⢕⢕⢕⢕⢕⢸⡧⢕⢕⢕⢕⢕⢕⢕⢕⢕⢕⢕⢕⢕⢕⢕⢕⢕⢕⢕⢕⢕⢕⢕⢾⣷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⠑⢕⢕⢕⢕⢕⢕⢕⢣⣼⣕⡕⠕⠄⢄⠀⢕⢀⢕⢕⢕⢕⢕⢔⢕⢕⢕⢕⢔⢄⢑⠑⠕⢕⢕⢕⢕⢕⢕⢕⢕⢕⢕⡕⢕⢕⢕⢕⢕⢕⢕⢕⢕⢕⢕⢕⢕⢕⢕⢕⢕⢕⢕⢕⢕⢕⢕⢕⢕⢕⢕⢕⢕⢕⢕⢕⢕⢜⢕⢕⢕⢕⢕⠕⠙⠁⢔⢕⢕⢕⢕⢇⢕⢕⢕⢕⢕⢕⢕⢕⢕⢕⢸⡏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⠁⢕⢔⢕⢕⢗⢾⢷⣧⣵⣇⢝⢇⠀⠁⠁⠀⠑⢕⠀⠕⢕⢕⢕⢕⢕⢕⢕⢕⢕⢕⢕⢕⢔⢄⢅⢐⢁⢕⠕⢕⢕⢕⢕⢕⢕⢕⢕⢕⢕⢕⢕⢕⢕⢕⢕⢕⢕⢕⢕⢕⢕⢕⢕⢕⢕⢕⢕⢕⢜⡕⢕⢕⢕⢇⡕⢕⢕⢇⢕⢕⢕⠑⠁⠀⠔⢕⠀⠁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⠕⢕⠕⠕⢕⢕⢕⢕⢕⢕⢕⢕⢕⢕⢕⢕⢕⢕⢕⢕⢕⢕⢕⢕⢕⢕⢕⠀⢕⢕⣕⣕⡕⢕⢕⢕⢝⢟⢿⡇⠀⠀⠀⠀⠀⢕⢔⠀⠁⠁⠁⠑⠑⠕⠕⢕⢕⢕⢕⢑⢕⢕⢕⢕⢕⢕⢔⢕⢁⢑⠑⠕⢕⢕⢕⢕⢕⢕⢕⢕⢕⢕⢕⢕⢕⢕⢕⢕⢕⢕⢕⢕⢕⢕⢕⢕⢕⢕⢕⢕⢕⢇⢕⢕⢕⢕⠕⠁⢀⠀⠑⠑⠀⠀⢀⢔⢕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⠐⠀⠀⠀⠀⢕⢕⢕⢕⢕⢕⢕⢕⢕⢕⢕⢕⢕⢕⢕⢕⢕⢕⢕⢕⢕⢕⠀⢕⢜⢝⢟⢟⢿⢿⣿⣿⣿⣿⣷⣶⣶⡔⠀⠀⢕⢕⠀⠀⠀⠀⠀⠀⠀⠀⠀⠀⠁⠁⠕⠁⠑⢕⠕⠁⠑⠕⠕⠕⢕⢕⠕⢕⢔⢔⢕⢅⢅⢑⢑⢕⠕⠕⠕⢕⠕⢕⢕⢕⢕⢕⢕⢕⢕⢕⢕⢕⢷⢧⣕⢕⢕⢕⠕⠑⠀⢀⠀⠑⠀⠀⠐⢔⢕⢕⢕⢕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⠔⢀⠑⠔⢄⠀⠀⠕⢕⠕⠑⢁⢁⠁⠁⠕⢕⢕⢕⢕⢕⢕⢕⢕⢕⢕⢕⢕⠀⠁⢕⢕⢕⢕⢕⢕⢕⣕⣫⣿⣿⣿⢿⠕⠀⠀⢕⢕⠀⠀⠀⠀⠀⠀⠀⠀⠀⠀⠀⠀⠀⠀⠀⠕⠀⠀⠀⠀⠀⠀⠀⠀⠀⠁⠁⠑⠑⠑⠕⢕⢕⢕⢕⢕⢕⢕⠁⠀⠁⠁⠄⠁⠁⢅⢕⢑⢑⠑⠑⠕⠜⠗⢧⡲⢖⢔⢅⢅⢔⢕⢕⢕⢑⠑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⢀⠀⠀⠁⠐⠄⠁⠀⠀⠀⢔⢔⠀⠕⠀⠀⠀⠀⢕⢕⢕⢕⢕⢕⢕⢕⢕⢕⢕⢔⠀⠑⢞⢟⢿⢿⢿⢿⢿⢿⢿⢯⢁⠀⠀⠀⠀⠁⢕⠀⠀⠀⠀⠀⠀⠀⠀⠀⠀⠀⠀⠀⠀⠀⠀⠀⠀⠀⠀⠀⠀⠀⠀⠀⠀⠀⠀⠀⠀⠀⠀⠑⠕⢕⢕⢕⠁⠀⠀⠀⢐⠀⠑⢀⠀⠑⢕⠀⠀⠀⠀⠀⠀⠁⢹⣧⢁⢕⠕⠁⠁⠀⠀⠁⠑⢕⢔⢕⡟⢿⣧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⢄⠀⠀⠀⠀⠀⠀⠀⠀⠔⠔⠐⠀⠀⠀⠀⠀⠀⣕⣑⡕⢕⢕⢕⢕⠕⠑⠑⠑⠀⠀⠀⠀⠁⠁⠁⠁⠑⠕⠕⠕⠕⢰⢄⠀⠀⠀⢕⢔⠀⠀⠀⠀⠀⠀⠀⠀⠁⠀⠀⠀⠀⠀⠀⠀⠀⠀⠀⠀⠀⠀⠀⠀⠀⠀⠀⠀⠀⠀⠀⠀⠀⠀⠀⠀⠀⠀⠀⠀⠀⢀⠔⠑⠔⠀⠀⠀⠀⠀⠀⠀⠀⢕⢕⢜⢳⣔⠀⠀⠐⢃⢝⢇⢗⢷⢵⢕⣕⢕⢎⢕⡕⢕⢕⢕⢕⢕⢕⢕⢕⢕⢕⢕⣵⣕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⢄⠔⠀⠀⠀⠀⠀⠀⠀⠀⢕⢕⢕⢜⢝⢕⢕⡑⠀⠀⢀⢄⢠⠔⠑⠕⢐⢀⢀⢀⠀⠀⠀⠀⠀⠀⠀⠀⠀⠀⠀⠁⠀⠀⠀⠀⠀⠀⠀⠀⠀⠀⠀⠀⠀⢔⢔⢐⠀⠀⠀⠀⠀⠀⠀⠀⠀⠀⠀⠀⠀⠀⠀⠀⠀⠀⠀⠀⠀⠀⠀⢄⠑⠀⠀⠀⠀⠀⠀⠀⠀⠀⠀⠀⠀⢕⢕⢕⢕⢝⣧⡕⢕⢕⢕⢕⢕⢕⢕⢕⢕⢝⢕⢣⢜⠕⠧⠕⠕⢕⢕⢕⢕⢱⢅⢱⢕⢕⡕⢜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⣕⣕⣕⣕⣕⣕⣕⢕⢕⢕⢕⢕⢕⢕⢕⢕⢕⢕⢕⢕⢕⢕⢕⢕⢕⢕⢕⢕⢄⠀⠀⠀⠀⢀⢀⣀⣄⣄⢄⠁⣵⣶⣾⣿⡇⣴⢕⢜⢀⠀⠀⠀⠀⠀⠀⠀⠀⠀⠀⠀⠀⠀⠀⠀⠀⠀⠀⠀⠀⠀⠀⠀⠀⠀⠀⠀⠀⠀⠀⠀⠀⢄⢑⢕⠁⠀⠀⠀⠀⠀⠀⠀⠀⠀⠀⠀⠀⠀⠀⠀⠀⠀⠀⠀⠀⠀⠄⠁⠀⠀⠀⠀⠀⠀⠀⠀⢄⣾⣷⣦⣴⣕⣕⡕⢕⢕⢕⢕⢝⢇⢕⡑⢑⣑⢕⠔⠕⢕⢕⢕⢕⢄⣀⡀⢀⢀⠀⠀⢁⢕⢕⣜⢜⢇⢕⢕⢕⣞⣇⣕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⣷⣷⣶⣧⣵⣅⡕⡕⣕⣕⣕⣕⣕⣕⣕⣕⣵⣥⣵⣷⣷⣾⣿⣿⣿⣿⣿⣿⢕⢄⣿⣿⣿⡿⢇⢕⠑⠀⠀⠀⠀⠀⠀⠀⠀⠀⠀⢀⢀⠀⠀⠀⠀⠀⠀⠀⠀⠀⠀⠀⠀⠀⠀⠀⠀⠀⠀⠀⠀⠀⠀⢕⢕⢕⢕⢀⠀⠀⠀⠀⠀⠀⠀⠀⠀⠀⠀⠀⠀⠀⠀⠀⠀⠀⠀⠀⠀⠀⠀⢀⠀⠀⠀⠀⠀⠐⢜⢿⣿⣿⣿⣿⣿⣿⣷⣷⣵⡕⢕⢕⢕⢕⢕⢕⢝⢗⣕⣱⢵⢵⢵⢵⢵⢽⢝⢝⢟⢝⢟⢝⢵⣵⣼⣽⣽⣟⣗⣗⢷⢮⢽⣝⣗⡳⢵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⣧⣵⣷⣾⣿⣿⣿⣿⣿⣿⣿⣿⣿⣿⣿⣿⣿⣿⣿⣿⣿⣿⣿⠕⢕⣿⡿⢏⢕⠑⠀⠀⠀⠀⠀⠀⠀⠀⠀⠀⢔⢕⢕⢕⢕⠀⠀⠀⠀⠀⠀⠀⠀⠀⠀⠀⠀⠀⠀⠀⠀⠀⠀⠀⠀⢔⢄⠑⠑⢕⢕⢔⠀⠀⠀⠀⠀⢄⢕⠕⢕⢑⠀⢀⠀⠀⠀⠀⠀⠀⠀⠀⠀⠁⠀⠀⠀⠀⠀⠀⠀⢕⢜⢻⣿⣿⣿⣿⣿⣿⣿⣿⣿⣧⢕⢕⠕⢕⢕⠇⢕⠕⢕⢑⢑⡕⢱⢕⢗⢜⢝⢵⢟⢕⢕⢜⢝⢟⢟⢿⢿⣿⣿⢟⢟⢳⢷⢽⣝⡳⢧⣜⢇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⣯⣝⢻⢿⣿⣿⣿⣿⣿⣿⣿⣿⣿⣿⣿⣿⣿⣿⣿⣿⣿⣿⣿⣿⣿⡟⠀⢸⣟⢕⢵⢀⠀⠀⠀⠀⠀⠀⠀⠀⠀⠀⠀⢕⢕⢕⢕⢕⠀⠀⠀⠀⠀⠀⢄⢄⢄⢄⢀⠀⠀⠀⠀⠀⠀⠀⠀⠀⢕⢕⠀⠀⠀⠁⠕⠕⠀⠀⠔⠕⠄⢇⠅⢔⠀⠀⠕⠀⠀⠀⠀⢀⠀⠀⠀⠀⠀⠀⠀⠀⠀⠀⠀⠀⠁⢕⢜⢗⢧⣵⢼⣝⣝⢝⢟⡟⣟⣇⡕⢕⣵⣵⡗⢳⢕⢕⢇⢕⢕⢕⢕⢕⢕⢕⢔⢕⢕⠕⠑⠕⢵⣕⢕⢜⢝⢝⢝⣕⡕⢕⢕⢕⢝⣗⣎⡝⡎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⣗⣪⣷⣯⣻⣿⣿⣿⣿⣿⣿⣿⣿⣿⣿⣿⣿⣿⣿⣿⣿⣿⣿⣿⢇⠀⣼⣿⣷⣕⢕⢔⢀⠀⠀⠀⠀⠀⠀⢄⠀⠀⢕⢕⢕⢕⢕⠀⠀⠀⠀⢀⢕⢕⢕⠁⢄⢕⢕⢀⠀⠀⠀⠀⠀⠀⠀⠀⠁⠐⠀⠄⠀⠔⠄⠀⠄⠀⠀⠔⢕⠀⠄⠀⠀⠀⠀⠀⠀⢀⢀⠀⠀⠀⠀⠀⠀⠀⠀⠀⠀⠀⠀⠀⠀⠕⢜⢷⢕⣟⣝⣻⣷⣷⣳⣷⣾⢿⢟⢏⢕⢕⠕⢕⢕⢑⢕⢅⢕⢗⣵⣷⣾⣿⡿⠷⠗⡕⠄⠕⡱⣵⣵⡔⣷⣵⣷⢕⢱⣽⣧⣅⡕⢿⣷⣿⣿⣾⣷⣷⣇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⢯⡫⣞⢾⣿⣿⣿⣿⣿⣿⣿⣿⣿⣿⣿⣿⣿⣿⣿⣿⣿⣿⣿⣿⣿⡿⠕⢰⣿⣿⣿⣿⢇⣕⢕⢔⢀⢀⣀⣄⣥⣥⣴⣴⡵⢅⠁⠁⠁⠀⠀⠀⠀⠀⠀⠀⠀⠀⠀⠀⠀⠀⠀⠀⠀⠀⠀⠀⠀⠀⠀⠀⠀⠀⠀⠀⠀⠀⠀⠀⠀⠀⠀⠀⠄⠐⠀⠀⠀⠀⠀⠀⠀⠀⠀⠀⠀⠀⠀⠀⠀⠀⠀⠀⠀⠀⠀⠀⠀⠁⠁⠘⠑⠙⠘⠙⠕⠕⠑⢑⢕⢅⢕⢕⢕⢕⢕⢕⢕⣱⣾⣿⣿⣽⣿⢑⢕⢑⠐⠁⠀⠀⡇⢟⣟⢇⢟⢟⢃⡕⢞⢟⢏⢝⢝⣱⣵⣥⢵⣵⣕⢕⢅⢍⢝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⢝⢝⢝⢝⢝⢝⢝⢙⢑⢑⢑⢕⢅⢍⢝⢛⢟⢻⢿⢿⠿⢿⢿⣿⣿⣿⣿⣿⣿⣿⣿⣿⣿⣿⡇⠀⢸⣿⣿⣿⡿⢸⣿⣷⣵⣾⣿⣿⣿⣿⣿⣿⣿⡇⢕⠀⠀⠀⠀⠀⠀⠀⠀⠀⠀⠀⠀⠀⠀⠀⠀⠀⠀⠀⠀⠀⠀⠀⠀⠀⠀⠀⠀⠀⠀⠀⠀⠀⠀⠀⠀⠀⠀⠀⠀⠀⠀⠀⠀⠀⠀⠀⠀⠀⠀⠀⠀⠀⠀⠀⠀⠀⠀⠀⠀⠀⠀⠀⠀⠀⠀⠀⠀⠀⠀⠀⠀⠀⠀⠁⢕⢕⢕⢕⢕⢕⢕⣼⣿⣿⣿⣿⣿⣿⣧⣅⣕⢀⢀⢄⢰⢇⡷⢖⣕⣕⣍⣹⣽⣽⣿⣿⣿⣿⣿⣿⣿⣷⢜⢝⢟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⢔⢔⢕⢅⢝⢘⢝⠝⢝⢟⢟⠁⢀⣿⣿⣿⣿⢇⢕⢝⢟⢻⢿⢿⣿⣿⣿⣿⣿⣿⢇⢕⠀⠀⠀⠀⠀⠀⠀⠀⠀⠀⠀⠀⠀⠀⠀⠀⠀⠀⠀⠀⠀⠀⠀⠀⠀⠀⠀⠀⠀⠀⠀⠀⠀⠀⠀⠀⠀⠀⠄⠀⠀⠀⠀⠀⠀⠀⠀⠀⠀⠀⠀⠀⠀⠀⠀⠀⠀⠀⢰⣼⣧⡔⠀⠀⠀⠀⠀⠀⠀⢀⢀⡀⢀⢀⠀⠀⠕⢕⢕⢕⢕⣼⣿⣿⣿⣿⣿⣿⣿⣿⣿⣿⣿⣧⣵⣷⢎⣎⣹⣹⣵⣵⣿⣿⣿⣿⣿⣿⣿⣿⣿⣿⣿⡇⢕⢕⢕⢕⢕⢕⢕⢁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⢔⢕⢜⢝⢝⢕⢕⢕⢕⢕⢕⢕⢕⢕⢕⢝⢝⢝⢝⢕⠑⠀⠀⠀⠀⠀⠀⠀⠀⠀⠀⠀⠀⠀⠀⠀⠀⠀⠀⠀⠀⠀⠀⠀⠀⠀⠀⠀⠀⠀⠀⠀⠀⠀⠀⠀⠀⠀⠕⠀⠀⠀⠀⠀⠀⠀⠀⠀⠀⠀⠀⠀⠀⠀⠀⠀⠀⠀⠀⠑⠗⢿⢇⠄⠄⢄⠀⢰⣷⣿⣿⣿⣿⣷⣕⡕⢔⢄⢕⢕⢕⢱⣿⣿⣿⢻⣿⣿⣿⣿⣿⣿⣿⣿⣿⣿⡯⢱⣵⣾⣿⣿⣿⣿⣿⣿⣿⣿⣿⣿⣿⣿⣿⣿⡇⢕⢕⢻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⢕⢕⢕⢕⢕⢕⠀⠀⠀⠀⠀⠀⠀⠀⠀⠀⠀⠀⠀⠀⠀⠀⠀⠀⠀⠀⠀⠀⠀⠀⠀⠀⠀⠀⠀⠀⠀⢄⠀⠀⠀⠀⠀⠀⠀⠀⠀⠀⠀⠀⠀⠀⠀⠀⠀⠀⠀⠀⠀⠀⠀⠀⠀⠀⠀⠀⠀⠀⠀⠀⠀⠐⠺⣿⣿⣿⣿⣿⣿⣿⣿⣿⡕⢕⢕⢕⣿⣿⣿⡇⢕⣿⣿⣿⣿⣿⣿⣿⣿⣿⣿⡟⢝⢝⢕⢕⣺⣿⣿⣿⣿⣿⣿⣿⣿⣿⣿⣿⣿⡷⢕⢕⠑⠀⢕⡞⢕⢕⢕⢕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⠕⠕⠕⣑⣵⣵⣷⡕⢕⢕⢕⢕⢕⢕⠀⠀⠀⠀⠀⠁⠕⢕⠀⠀⠀⠀⠀⠀⠀⠀⠀⠀⠀⠀⠀⠀⠀⠀⠀⠀⠀⠀⠀⠀⠀⠀⠀⠀⠀⠀⠀⠀⠀⢕⢔⠀⠀⠀⠀⠀⠔⠀⠀⠀⠀⠀⠀⢀⠀⠀⠀⠀⠀⠀⠀⠀⠀⠀⠀⠀⠀⠀⠀⠀⠀⠀⠀⠀⠀⠁⠙⠻⢿⡏⣿⣿⣿⣿⣷⡕⢕⢜⢻⣿⣿⣿⡕⣿⣿⣿⣿⣿⣿⣿⣿⣿⣿⣿⡇⡕⠕⢕⢅⢅⢕⢕⢕⢕⢟⢏⢝⢝⢝⣵⣷⢾⠃⠀⢀⢑⣏⡥⢕⢇⢕⢕⢄⢕⢕⢕⢕⢕⢕⢕⢕⢕⢕⢕⢕⢕⢕⢕⢕⢕⢕⢕⢕⢕⢕⢕⢕⢕⢕⢕⢕⢕⢕⢕⢕⢕⢕⢕⢕⢕⢕⢕⢕⢕⢕⢕⢕⢕⢕⢕⢕⢕⢕⢕⢕⢕⢕⢕⢕⢕⠀</a:t>
            </a:r>
            <a:br/>
            <a:r>
              <a:t>⣥⣵⣵⣕⣕⣕⣑⣕⢕⠕⠕⠕⠕⠕⢕⢑⣕⣱⣥⣥⣥⣥⣥⣥⣥⣥⣥⣵⣵⣷⣶⣶⣷⣷⣿⣿⣷⡕⠀⢹⣿⣿⣿⣿⢸⣿⣿⣿⣿⣿⣿⣿⣷⣷⣷⣶⡔⢕⠀⠀⠀⠀⠀⠀⠀⠀⠀⢀⠑⠀⠀⠀⠀⠀⠀⠀⠀⠀⠀⠀⠀⠀⠀⢀⢄⢀⠀⠀⠀⠕⢕⠀⠀⠀⠀⠀⠀⠀⠀⠀⠀⠀⠀⠄⠀⠀⠀⠀⠀⠀⠀⠀⠀⠀⠀⠀⠀⠀⠀⠀⠀⠀⠀⠀⠀⠀⠀⠀⠀⠉⠝⢿⢻⢿⢟⢟⢕⢕⢕⢻⣿⣿⣿⣿⣿⣿⣿⣿⣿⣿⢿⠿⢇⢅⠕⡜⢷⣷⣆⢲⣶⣦⠐⠀⠀⠀⢵⣴⣴⣴⣴⣵⣷⣾⣿⠿⠃⠁⢕⣱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⢟⢕⣱⣵⣾⣿⣿⣿⣿⣿⣿⣿⣿⣿⣿⣿⣿⣿⣿⣿⣿⣿⣿⣿⣿⡇⠀⢸⣿⣿⣿⣿⢕⣿⣿⣿⣿⣿⣿⣿⣿⣿⣿⣿⡇⢕⠀⠀⠀⠀⠀⠀⠀⢀⠐⠀⠀⠀⠀⠀⠀⠀⠀⠀⠀⠀⠀⠀⠀⠀⢀⢀⠀⠀⠀⠀⠀⠀⠁⠔⠀⠀⠀⠀⠀⠀⠀⠀⠀⠀⠀⠀⠁⠄⠀⠀⠀⠀⠀⠀⠀⠀⠀⠀⠀⠀⠀⠀⠀⠀⠀⠀⠀⠀⠀⠀⠀⠀⠀⠀⠁⠑⠑⠑⢕⢕⢕⢕⢝⣿⣿⣿⣿⣿⣿⣿⡏⢕⢑⠀⠈⠀⠀⢸⢸⣿⣿⢸⡿⢿⢄⠀⠀⠀⠘⠟⢿⢽⠟⠟⠙⠁⠀⠀⠀⠀⢜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⣾⣿⣿⣿⣿⣿⣿⣿⣿⣿⣿⣿⣿⣿⣿⣿⣿⣿⣿⣿⣿⣿⣿⣿⣿⣗⠀⢜⣿⣿⣿⣿⢕⣿⣿⣿⣿⣿⣿⣿⣿⣿⣿⣿⣿⣵⣵⣔⣔⡔⢔⢐⠔⠁⠀⠀⠀⠀⠀⠀⠀⠀⠀⠀⠀⠀⠀⠀⠀⠀⠀⠑⠀⠀⠀⠀⠀⠀⠀⠀⠀⢀⠀⠀⠀⠀⠀⠀⠀⠀⠀⠀⠀⠀⠑⢄⠀⢀⠀⠀⠀⠀⠀⠀⠀⠀⠀⠀⠀⠀⠀⠀⠀⠀⠀⠀⠀⠀⠀⠀⠀⠀⠀⢀⢕⢕⢕⢕⢕⢜⢻⣿⢿⣿⡜⣻⣇⣅⡑⠄⠀⢀⠀⢘⢘⢝⢝⣕⣕⣕⣕⡕⢕⢔⠀⠀⠀⠀⠀⠀⢔⠀⠀⠐⠀⠀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⢗⢝⢝⢻⢿⣿⣿⣿⣿⣿⣿⣿⣿⣿⣿⣿⣿⣿⣿⣿⣿⣿⡗⠀⢕⣿⣿⣿⣿⡕⣿⣿⣿⣿⣿⣿⣿⣿⣿⣿⣿⣿⣿⣿⣿⡟⢕⢕⠁⠀⠀⠀⠀⠀⠀⠀⠀⠀⠀⠀⠀⠀⠀⠀⠀⠀⠀⠀⠀⠀⠀⠀⠀⠀⠀⠀⠀⠀⠀⠀⠀⢄⠀⠀⠀⠀⠀⠀⠀⠀⠀⠀⠄⠑⢁⢄⠀⠀⠀⠀⠀⠀⠀⠀⠀⠀⢀⢀⢀⢄⢄⢄⢄⢄⢄⢄⢀⢄⠀⢔⢕⢕⢕⢑⢕⢕⠕⠑⠕⠕⢜⢕⢜⢝⢟⢻⢿⢃⠑⢄⢜⢕⣷⢿⣟⣏⣽⣵⡷⢾⢕⠀⠀⠜⠕⠀⠔⠕⢄⠀⠀⢀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⢟⢕⢕⢕⢕⢕⢕⢜⢝⢝⢟⢿⢿⣿⣿⣿⣿⣿⣿⣿⣿⣿⣿⡇⠀⢕⣿⣿⣿⣿⡇⣿⣿⣿⣿⣿⣿⣿⣿⣿⣿⣿⣿⣿⡿⢏⢕⠑⠀⠀⠀⠀⠀⠀⠀⠀⠀⠀⠀⠀⠀⠀⠀⠀⠀⠀⠀⠀⠀⠀⠀⠀⠀⠀⠀⠀⠀⠀⠀⠁⠀⠀⠁⢔⠀⠀⠀⠀⠀⠀⠀⠀⠀⠀⠁⠀⠀⠀⠀⠀⠀⠀⢄⣰⣴⣵⣷⣷⣷⣿⣷⣕⢕⢕⢕⢕⢕⢕⢕⢕⢕⢕⢕⠕⢕⢜⢜⡳⢷⢵⣕⣕⣕⣕⡇⢝⢳⢧⣕⢔⢕⢕⣼⣽⣽⣿⣷⡷⢷⢞⢏⠕⠀⠀⢀⢇⠀⠀⠀⠀⠀⠀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⢟⢏⢝⢕⢕⢕⠕⠕⢕⢕⠕⠕⢕⢕⢕⢕⢕⢕⢝⢟⢻⢿⣿⣿⣿⣿⣿⢇⠀⢱⣿⣿⣿⣿⢕⣿⣿⣿⣿⣿⣿⣿⣿⣿⣿⣿⣿⡟⢕⢕⠁⠀⠀⠀⠀⠀⠀⠀⠀⠀⠀⠀⠀⠀⠀⠀⠀⠀⠀⠀⠀⠀⠀⠀⠀⠀⠀⠀⠀⠀⠀⠀⠀⠀⠀⠀⠀⠀⠀⠀⠀⠀⠀⠀⠀⠀⠀⠀⠀⢀⠀⠀⠀⠀⠀⠀⠀⢝⢻⢻⣿⣿⣿⣿⣿⣿⣧⣕⡕⢕⢕⢕⢕⢕⢑⢅⢔⢕⢕⢕⢕⢕⢝⠝⢛⢝⢝⢝⣏⣯⡷⢷⢗⢳⢼⢾⢿⢿⢿⣟⣳⣗⡇⢕⠕⠀⠀⢀⠑⠁⢀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⢙⢙⢙⢙⢙⢑⢑⢑⢕⢕⢕⢅⢕⢕⢔⢕⢕⢕⢕⢕⢕⢕⢕⢕⢔⢕⢅⢕⢑⠕⢕⢕⠑⢀⢄⢙⠟⢕⠀⢜⢟⢿⢿⣿⢕⢿⣿⣿⣿⣿⣿⣿⣿⣿⣿⣿⡟⢕⠑⠀⠀⠀⠀⠀⠀⠀⠀⠀⠀⠀⠀⠀⠀⠀⠀⠀⠀⠀⠀⠀⠀⠀⠀⠀⠀⠀⠀⠀⠀⠀⢀⢀⢀⢄⢁⢄⢄⢄⢅⢄⣄⡀⠀⠀⠀⠀⢄⢔⠕⠑⠁⠀⠀⠀⠀⠀⠀⠀⢕⢕⢕⣕⣼⣿⣿⣿⣿⣿⣿⣿⣧⢕⢅⢕⠕⠑⢅⠕⢕⢑⢅⢔⢔⢕⢕⢜⣝⣱⡵⢵⠷⢷⠟⢗⢞⢚⡚⢟⢝⢙⢝⢕⡕⢕⢕⢄⠀⢅⢁⢄⢔⢄⢔⢄⢄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⠑⠑⠁⢀⢀⢄⠀⠀⠀⠀⢐⢕⢕⢕⢕⢕⢕⢜⢜⢝⢟⢟⢿⢿⢿⡿⢿⢏⠕⠁⠀⠀⠀⠀⠀⠀⠀⠀⠀⠀⠀⠀⠀⠀⠀⠀⠀⠀⠀⠀⠀⠀⠀⠀⠀⠀⠀⠀⠀⠀⠔⠔⢕⢕⢕⢕⢕⢕⠕⢕⢕⣼⣿⣿⡗⢔⢔⠀⠕⠁⠀⠀⠀⠀⠀⠀⠀⠀⠀⠰⣾⣿⣿⣿⣿⣿⣿⣿⣿⣿⣿⣿⡿⢕⢕⢔⢕⢔⢅⢕⢐⢐⢐⢑⢕⢜⢍⢕⢑⢄⠔⠁⠀⠁⢁⢁⢕⣕⢱⡱⢕⢕⢕⢕⡕⢕⢕⢕⢄⢀⢀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⢄⠔⠑⢑⠅⠁⢀⠄⠐⢀⢔⢕⢅⢑⢕⢕⢕⢕⢕⢕⢕⢕⢕⢕⢕⢕⢕⢕⠑⠀⠀⠀⠀⠀⠀⠀⠀⠀⠀⠀⠀⠀⠀⠀⠀⠀⠀⠀⠀⠀⠀⠀⠀⠀⠀⠀⠀⠀⠀⠀⠀⠀⠀⠐⠕⢕⠁⠀⠀⠀⠑⢱⣿⣿⡿⢕⠕⠑⠀⠀⠀⠀⠀⠀⠀⠀⠀⠀⠀⠀⠀⠘⢿⣿⣿⣿⣿⣿⣿⣿⣿⣿⡿⠕⢕⢕⢕⢕⡕⢕⢕⣱⣵⣷⢟⢕⢕⢕⠕⠁⠀⠀⡀⢄⢕⢕⢕⢕⢔⠔⢔⢸⢗⢇⢜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⢔⢕⢕⢕⢔⢀⢀⢄⢕⢕⢕⢕⢕⢕⢕⢕⢕⢕⢕⢕⢕⢕⢕⢕⢕⢕⠕⠁⠀⠀⠀⠀⠀⠀⠀⠀⠀⠀⠀⠀⠀⠀⠀⠀⠀⠀⠀⠀⠀⠀⠀⠀⠀⢀⢄⢔⢕⢄⠀⠀⠀⠀⢀⢔⠀⠀⢔⢔⢔⠀⠀⠜⢟⢝⠔⠀⠀⠀⠀⠀⠀⠀⠀⠀⠀⠀⠀⠀⠀⠀⠀⠀⠁⠹⣿⣿⣿⣿⣿⢿⠟⠙⠁⢕⢕⡵⢗⢕⢔⢕⢕⡿⢟⢕⡱⢜⢕⢕⡕⢕⡰⢎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⠀⠀⠀⠀⠀⠀⠀⠀⠀⠀⠀⠀⠀⠀⠀⠀⠀⠀⠀⠀⠀⠀⠀⠀⠀⢔⢕⢕⢕⠕⠕⠕⠕⠀⠀⠀⠕⢕⠀⠀⠕⠕⠑⠀⠀⠑⠑⠁⠀⠀⠀⠀⠀⠀⠀⠀⠀⠁⠐⢀⠀⠀⢄⠀⠀⠀⠀⠀⠘⢟⢏⢝⢕⢕⠀⠀⠀⠑⢕⢕⢁⠁⢄⠀⢄⢁⢕⢜⢕⢕⢱⢃⢕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⠁⠀⠀⠀⠀⠀⠀⠀⠀⠀⠀⠀⠀⠀⠀⠀⢄⠐⠀⠀⠀⠀⠀⠀⠀⠀⠁⠁⠁⠀⠀⠀⠀⠀⠀⠀⠀⠀⠀⠀⠀⠀⠀⠀⠀⠀⠀⠀⠀⠀⠀⠀⠀⠀⠀⠀⠀⠀⠀⠀⠀⠀⠁⠔⠀⠀⢄⠀⠀⠀⠀⠀⠑⢕⢕⡕⢔⠀⠀⠀⢕⢕⢕⠀⢄⢀⠀⠁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⢑⠀⠀⠀⠀⠀⠀⠀⠀⠀⠀⠀⠀⠀⠀⠀⠀⠀⢕⠀⠀⠀⠀⠀⠀⠀⠀⠀⠀⠀⠀⠀⠀⠀⠀⠀⠀⠀⠀⠀⠀⠀⠀⠀⠀⠀⠀⠀⠀⠀⠀⠀⠀⠀⠀⠀⠀⠀⠀⠀⠀⠀⠀⠀⠀⠀⠀⢄⠑⠀⠀⠀⠀⠀⠀⠑⢎⢕⢕⢅⠀⠀⠑⢕⢕⢕⢅⢁⢁⢄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⠑⠀⠀⠀⠀⠀⠀⠀⠀⠀⠀⠀⠀⠀⠀⠀⠀⠀⠀⢕⠀⠀⠀⠀⠀⠀⠀⠀⠀⠀⠀⠀⠀⠀⠀⠀⠀⠀⠀⠀⠀⠀⠀⠀⠀⠀⠀⠀⠀⠀⠀⠀⠀⠀⠀⠀⠀⠀⠀⠀⠀⠀⠀⠀⠀⠀⠀⢄⠁⠀⠀⠀⠀⠀⢀⢀⢀⢅⢕⢕⢕⢔⠀⠀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⠑⠀⠀⠀⠀⠀⠀⠀⠀⠀⠀⠀⠀⠀⠀⠀⠀⠀⠀⠀⢕⠀⠀⠀⠀⠀⠀⠀⠀⠀⠀⠀⠀⠀⠀⠀⠀⠀⠀⠀⠀⠀⠀⠀⠀⠀⠀⠀⠀⠀⠀⠀⠀⠀⠀⠀⠀⠀⠀⠀⠀⠀⠀⠀⠀⠀⠀⠀⠀⢀⢄⢠⢄⢄⢔⢕⢕⢕⢕⢕⢕⢕⢕⢄⠀⠀⠁⢱⠑⢄⢅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⠀⠀⠀⠀⠀⠀⠀⠀⠀⠀⠀⠀⠀⢀⢀⢀⠀⠀⠀⢔⢕⠀⠀⠀⠀⠀⠀⠀⠀⠀⠀⠀⠀⠀⠀⠀⠀⠀⠀⠀⠀⠀⠀⠀⠀⠀⠀⠀⠀⠀⠀⠀⠀⠀⠀⠀⠀⠀⠀⠀⠀⠀⠀⢄⢔⠐⠔⢕⡱⢗⢎⢕⢕⢕⢕⢕⢕⢕⢕⢕⢕⢕⢕⢕⢄⠀⠀⢁⢕⢕⢱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⠀⠀⠀⠀⠀⠀⠀⠀⠀⠀⢅⢕⢕⢗⢳⢶⠐⠀⢕⠀⠀⠀⠀⠀⠀⠀⠀⠀⠀⠀⠀⠀⠀⠀⠀⠀⠀⠀⠀⠀⠀⠀⠀⠀⠀⠀⠀⠀⠀⠀⠀⠀⠀⠀⠀⢀⢔⢔⢕⢕⢕⢕⢕⠑⡄⠔⠃⠁⢕⢕⢕⢕⢕⢕⢕⢕⢕⢕⢕⢕⢕⢕⢕⢕⢕⢄⢕⢕⢕⣾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⠁⠀⠀⠀⠀⠀⠀⠀⠀⠀⢄⢔⢕⢕⢕⢕⢁⡁⠀⠀⠀⢕⠀⠀⠀⠀⠀⠀⠀⠀⠀⠀⠀⠀⠀⠀⠀⠀⠀⠀⠀⠀⠀⠀⠀⠀⠀⠀⢀⢀⠀⢀⢀⢄⢔⢕⢕⠕⠕⠑⠑⠁⠁⢀⢄⠕⠑⠁⠀⠀⠀⢅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⠁⠀⠀⠀⠀⠀⢀⢄⢔⢕⢕⢕⣕⣵⣵⣾⣿⣧⠀⠀⠀⢕⢄⠀⠀⠀⠀⠀⠀⠀⠀⠀⠀⠀⠀⠀⠀⠀⠀⠀⠀⠀⢀⢄⠄⢐⠕⢑⢅⢔⢕⢔⢔⢔⢔⢔⢕⢕⢕⢕⢄⠔⠑⢅⢕⠕⢔⢕⢄⠀⠀⢕⢕⢕⢕⢕⢕⢕⢕⢕⢕⢕⢕⢕⢕⢕⢕⢕⢕⢕⣾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⠀⠀⢀⢀⢄⢔⢕⢕⢕⣵⣷⡿⢿⠟⢛⣿⣿⣿⣷⣦⡄⠁⢕⠀⠀⠀⠀⠀⠀⠀⠑⠄⢀⠀⠀⠀⠀⢀⢄⠔⠑⠁⠀⢀⢄⢔⢕⢕⢕⢕⢕⢕⢕⢕⢕⢕⢕⢕⢕⢕⢕⢕⢄⢕⢕⠀⠕⢕⢕⠀⠀⢕⢕⢕⢕⢕⠕⠕⠕⠕⠕⠕⠕⢕⢕⢕⢕⢕⣱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⠕⠁⠀⠀⠀⠀⠀⠁⠕⢕⢕⢕⢕⠕⠕⠕⢕⢔⢕⢕⢕⢕⢕⢕⢱⢟⢝⢕⢕⣕⣴⣾⣿⣿⣿⣿⣿⢇⠀⠑⢕⠀⠀⠀⠀⠀⠀⠀⠀⠁⠑⠔⠔⠑⠁⠀⠀⢀⢄⢔⢕⢕⢕⢕⢕⢕⢕⢕⠕⢕⢑⢕⢕⢕⢕⢕⢕⢕⢀⢕⢕⢕⢕⢄⢕⢕⢄⠔⣾⣿⣷⣕⢕⢕⠀⠀⢀⢄⢀⢀⠀⠀⠀⢁⣼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⠑⠀⠀⠀⠀⠀⠀⠀⠀⠀⠁⢕⢔⢕⢕⢕⢕⢕⢕⢕⢕⢕⢕⢕⢕⢕⢕⣕⣵⡟⢟⠝⠙⢱⣿⣿⣿⡿⠀⠀⠀⠕⢕⠀⠀⠀⠀⢕⢄⠔⠃⠀⠀⠀⠀⠀⢄⢔⢕⢕⢕⢕⢕⢕⢕⢕⢕⢔⢕⢕⢕⢕⢕⢕⢕⢕⢕⢕⢕⢔⢕⢕⢕⢕⢕⢔⢅⢄⢀⢻⣿⣿⣿⣧⡕⢕⠀⢔⢕⢕⠕⠑⠀⠀⢌⢍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⠕⠑⠁⠁⠁⠁⠑⠑⠑⠀⠀⠀⠀⠀⠀⠀⠀⠀⠀⠀⣕⣕⣕⣕⣕⡕⢕⢕⢕⠑⠁⠁⠁⢁⣴⡾⠏⠙⢅⢕⢔⣵⡟⢏⢝⣿⢇⠀⠀⠀⠀⠕⢕⢀⢄⠔⠑⠐⠐⠐⢔⠄⠄⢔⢕⢕⢕⢕⢕⢕⢕⢕⢕⢕⢕⢕⢕⢕⢕⢕⢕⢕⢕⢕⢕⢕⢕⢕⢕⢕⢕⢕⢕⢕⢕⢕⢕⢕⢕⢜⢟⠿⠟⠏⠑⠀⢀⠁⠁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⠁⠀⠀⠀⠀⠀⠀⠀⠀⠀⠀⠀⠀⠀⠀⠀⠀⠀⠀⠀⠀⠀⢕⢍⢍⢍⢍⢅⢅⢁⢀⠀⠀⠀⠀⠁⠁⠀⠀⢀⣠⣵⢟⢕⢕⣱⢿⠋⠀⠀⠀⠀⠀⠀⠑⠁⠀⠀⠀⠀⠀⢄⢀⢔⢕⢕⢕⢕⢕⢕⢕⢕⢕⢕⢕⢕⢕⢕⢕⢕⢕⢕⢕⢕⢕⢕⢕⢕⢕⢕⢕⢕⢕⢕⢕⢕⢕⢕⢕⢕⢕⢕⢕⢕⢄⢀⠀⠀⠁⠀⢀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⠀⠀⠀⠀⠀⠀⠀⠀⠀⠀⠀⢄⠀⠀⠀⠀⠀⠀⠀⠀⢀⢕⢕⢕⢕⢕⢕⢕⢕⢕⢔⢑⢐⢐⢐⢀⢄⢄⢔⢵⢟⢕⢕⢕⡾⢕⢀⠀⠔⢑⢔⢔⠀⠀⠀⠀⠀⠀⠀⢀⢄⢕⢕⢕⢕⢕⢕⢕⢕⢕⢕⢕⢕⢕⢕⢕⢕⢕⢕⢕⢕⢕⢕⢕⢕⢕⢕⢕⢕⢕⢕⢕⢕⢕⢕⢕⢕⢕⢕⢕⢕⢕⢕⢕⢕⢕⢔⢄⢀⠀⠁⠁⠀⢄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⠁⠀⠀⠀⠀⠀⠀⠀⠀⠀⢄⢕⢕⢕⢔⢄⢄⢄⢄⢄⢕⢕⢕⢕⢕⢕⢕⢕⢕⢕⢕⢕⢕⢕⢕⢕⢕⢕⢕⢱⢟⢿⢟⢕⢏⢕⢕⢕⢕⢕⢕⢕⠁⠀⠀⠀⠀⠀⠀⢔⢕⢕⢕⢕⢕⢕⢕⢕⢕⢕⢕⢕⢕⢕⢕⢕⢕⢕⢕⢕⢕⢕⢕⢕⢕⢕⢕⢕⢕⢕⢕⢕⢕⢕⢕⢕⢕⢕⢕⢕⢕⢕⢕⢕⢕⢕⢕⢕⢕⢕⢔⢄⠀⠀⠁⠀⢄⢄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⢔⢔⠀⠀⠀⠀⠀⢀⢔⢕⢕⢕⢕⢕⢕⢕⢕⢕⢕⢕⢕⢕⢕⢕⢕⢕⢕⢕⢕⢕⢕⢕⢕⢕⢕⢕⢕⢕⢕⢕⢎⢕⢕⢕⢕⢕⢕⢕⢕⢕⢕⢕⢕⠀⠀⠀⠀⠀⢕⢕⢕⢕⢕⢕⢕⢕⢕⢕⢕⢕⢕⢕⢕⢕⢕⢕⢕⢕⢕⢕⢕⢕⢕⢕⢕⢕⢕⢕⢕⢕⢕⢕⢕⢕⢕⢕⢕⢕⢕⢕⢕⢕⢕⢕⢕⢕⢕⢕⢕⢕⢕⢕⢕⢔⢄⠀⠀⠀⠀⢔⠀⠀⠀⠁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⢔⢔⢕⢕⢕⢕⢕⢕⢕⢕⢕⢕⢕⢕⢕⢕⢕⢕⢕⢕⢕⢕⢕⢕⢕⢕⢕⢕⢕⢕⢕⢕⢕⢕⢕⢕⢕⢕⢕⢕⢕⢕⢕⢕⢕⢕⢕⢕⢕⠀⠀⠀⠀⠀⠑⢕⢕⢕⢕⢕⢕⢕⢕⢕⢕⢕⢕⢕⢕⢕⢕⢕⢕⢕⢕⢕⢕⢕⢕⢕⢕⢕⢕⢕⢕⢕⢕⢕⢕⢕⢕⢕⢕⢕⢕⢕⢕⢕⢕⢕⢕⢕⢕⢕⢕⢕⢕⢕⢕⢕⢕⢕⢔⢄⠀⠀⠀⠔⢕⢔⢕⢕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⢄⢅⢕⢕⢕⢕⢕⢕⢕⢕⢕⢕⢕⢕⢕⢕⢕⢕⢕⢕⢕⢕⢕⢕⢕⢕⢕⢕⢕⢕⢕⢕⢕⢕⢕⢕⢕⢕⢕⢕⢕⢕⢕⢕⢕⢕⢕⢕⢕⢕⢕⢕⢕⢕⢕⢕⢕⢕⢕⢕⢕⢕⢕⢔⢄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⣿⣿⡿⢏⣥⢇⢕⢕⢕⣱⣿⢱⢇⢸⢿⣿⣿⣿⢕⢕⢕⢸⣿⡿⢇⢕⢕⢑⣱⣴⣿⣷⣿⣿⣿⣿⣿⣿⣿⣿⣷⣧⣷⣧⣥⣶⣿⣿⣿⣿⣿⡇⢧⣿⣿⣇⢜⢇⢕⢕⢔⢹⣿⣿⣿⣿⣿⣇⡕⠀⠀⠀⠀⠀⠀⠑⠅⠕⢕⢕⢕⢕⢕⢕⠑⠀⠀⢔⢕⢕⢕⠀⠀⠀⠀⠀⠀⠀⠀⠀⢸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⣿⣿⣿⢏⣵⢏⢕⢕⢜⢱⣾⣿⡟⡼⢕⢘⡇⣿⣿⣿⢕⢕⢕⢸⡿⢕⣷⣾⣿⣿⣿⣿⣿⣿⣿⣿⣿⣿⣿⣿⣿⣿⣿⣿⣿⣿⣿⣿⣿⣿⣿⣿⣿⣷⢔⢏⢿⣿⣧⡕⢕⢕⢕⢺⣿⣿⣿⣿⣿⣿⢕⢄⠐⠀⠀⠀⠀⠀⠀⠁⠑⠕⢕⢕⢕⠁⠀⠀⠑⠁⠁⠀⠀⠀⠀⠀⠀⠀⠀⠀⢀⣱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⢟⣵⡟⢕⢕⢕⢕⣼⣿⣿⢏⢕⡇⢕⢄⢰⣿⣿⣿⢕⢕⢕⢸⢕⣾⣿⣿⣿⣿⣿⣿⣿⣿⣿⣿⣿⣿⣿⣿⣿⣿⣿⣿⣿⣿⣿⣿⣿⣿⣿⣿⣿⣿⡕⢱⢺⣿⣿⡇⢕⢕⢕⠘⣿⣿⣿⣿⡏⠃⢕⢕⠀⠀⠀⠀⠀⠀⠀⠀⠀⠄⢕⢕⢕⠀⠀⠀⠀⠀⠀⠀⠀⠀⠀⠀⠀⠀⠀⢰⣿⣿⣿⣿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⣿⣿⢫⣾⡟⢕⢕⢕⣱⣾⣿⡿⣱⣿⢸⡇⢕⡇⢸⣿⣿⣿⢕⢕⢕⠕⣿⣿⣿⣿⣿⣿⣿⣿⣿⣿⣿⣿⣿⣿⣿⣿⣿⣿⣿⣿⣿⣿⣿⣿⣿⣿⣿⣿⣿⣿⡇⢕⢇⢸⣿⢇⢕⢕⢕⢡⣿⣿⣿⣿⡇⢀⢕⢕⠀⠀⠀⠀⠀⢀⠐⠅⢔⢄⢄⢀⠁⠀⠀⠀⠀⠀⠀⠀⠀⠀⠀⠀⢀⢀⢄⢔⣿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⣿⣿⡿⣱⣿⢏⢕⢕⢕⣼⣿⣿⡟⣵⣿⣿⢸⢕⢕⢇⣾⣿⣿⣧⢕⢕⢕⢸⣿⣿⣿⣿⣿⣿⣿⣿⣿⣿⣿⣿⣿⣿⣿⣿⣿⣿⣿⣿⣿⣿⣿⣿⣿⣿⣿⣿⣿⣿⣇⢕⢕⢜⢻⢕⢕⢕⢕⢸⣿⣿⣿⣿⣇⢜⢕⢕⠀⠀⠀⠀⠀⢄⢔⢔⢄⢀⠁⠕⢕⢕⢔⢄⢄⢄⢄⢄⢄⢄⢔⠕⠑⢅⢐⣾⣿⣿⣿⣿⣿⣿⣿⣿⣿⣿⣿⣿⣿⣿⣿⣿⣿⣿⣿⡽⣫⣾⢟⣵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⣿⣿⡟⣵⣿⢏⢕⢕⢕⣾⣿⣿⢏⣼⣿⣿⢇⣾⢕⢕⢕⣿⣿⣿⢟⢕⢕⢕⢕⢻⣿⣿⡟⢻⣿⣿⣿⣿⣿⣿⣿⣿⣿⣿⣿⣿⣿⣿⣿⣿⣿⣿⣿⣿⣿⣿⣿⣿⣿⣿⢕⢕⢕⢕⢕⢕⢕⢕⣼⣿⣿⣿⣿⣿⢜⡇⢕⢕⠀⠀⠀⠀⢁⢕⢕⢕⢕⢔⢰⣤⣤⡄⢁⢁⠁⢁⢀⢁⢀⡄⣔⢱⣕⣵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⣿⣿⡟⣼⣿⡝⢕⢕⣱⣿⣿⣿⢣⣾⣿⣿⢇⢕⣿⢕⢕⡑⢟⡻⠇⣘⠕⢕⢕⢕⢔⢿⣿⢱⣿⣿⣿⣿⣿⣿⣿⣿⣿⣿⣿⣿⣿⣿⣿⣿⣿⣿⣿⣿⣿⣿⣿⣿⣿⣿⣿⢕⢕⢕⢕⢕⢕⢕⢕⢸⣿⣿⣿⣿⣿⢕⡇⢕⢕⠀⠀⠀⠀⠕⢕⠳⣕⢕⢕⢕⢜⢿⣷⡕⢵⠕⠕⠷⠇⠙⠁⠁⢸⣿⣿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⣿⡟⣼⣿⡿⢕⢕⣵⣿⣿⣿⢣⣿⣿⡟⢕⢕⢕⣿⡕⢕⠕⠑⢅⣾⣟⢎⢕⢕⢕⢕⢕⢕⣾⣿⣿⣿⣿⣿⣿⣿⣿⣿⣿⣿⣿⣿⣿⣿⣿⣿⣿⣿⣿⣿⣿⣿⣿⣿⣿⣿⢕⢕⢕⢕⢕⢕⢕⢕⣿⣿⣿⣿⣿⣿⢕⢇⢕⠀⠀⠀⠀⠀⠁⠕⢜⢞⠕⢑⢑⠕⢕⢜⢕⢸⣧⢀⠀⠀⠀⠀⠄⢀⢹⣿⣿⣿⣿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⣿⡿⣱⣿⢻⢇⢕⣼⣿⣿⡿⢣⣿⣿⢏⢕⢕⢕⢕⣿⡇⠁⠀⢰⣾⣿⣿⡇⢕⢕⢕⢕⢕⢱⣿⣿⣿⣿⣿⣿⣿⣿⣿⣿⣿⣿⣿⣿⣿⣿⣿⣿⣿⣿⣿⣿⣿⣿⣿⣿⣿⣿⢕⢕⢕⢕⢕⢕⢕⢕⣾⣿⣿⣿⣿⡟⠕⠑⠀⠀⠀⠀⠀⠀⠀⠀⠀⠀⠀⠀⠁⠀⠐⠀⠁⠕⢹⡗⡀⠀⠀⢀⣔⢎⠕⢉⠑⢈⢛⢿⣿⣿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⣿⣿⣿⣿⢣⣿⣏⢇⢕⣼⣿⣿⡿⢱⣿⣿⢏⢕⢕⢕⢕⢕⢸⠑⢐⢔⣾⣿⣿⣿⡇⢕⢕⢕⢕⢕⣿⣿⣿⣿⣿⣿⣿⣿⣿⣿⣿⣿⣿⣿⣿⣿⣿⣿⣿⣿⣿⣿⣿⣿⣿⣿⣿⣿⣿⢕⢕⠕⢕⠕⢕⢕⢑⣿⡿⢿⠟⠙⠁⠀⠀⠀⢄⢄⢀⠀⠀⠀⠀⠀⠀⠀⠀⠀⠀⠀⠀⠀⠀⠀⠁⠻⢆⢱⢎⢕⠕⠕⠀⢕⢕⢕⢔⠘⢿⣿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⣿⣿⢏⣿⣿⡜⢕⣸⣿⣿⣿⢱⣿⣿⢏⢕⢕⢕⢕⢕⢕⠁⣰⣧⣿⣿⣿⣿⣿⣧⢕⢕⢕⢕⢸⣿⣿⣿⣿⣿⣿⣿⣿⣿⣿⣿⣿⣿⣿⣿⣿⣿⣿⣿⣿⣿⣿⣿⣿⣿⡿⣿⣿⣿⢕⢕⠀⢕⠀⠁⠁⠁⠁⠀⠀⠀⠀⠀⠀⠀⠀⢕⢕⢕⢕⢔⢄⢀⢀⠀⠀⠀⠀⠀⠀⠀⠀⠀⠀⠀⠀⠀⠁⢑⢕⠑⢀⢅⠕⢑⠑⢕⠕⢸⣿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⣿⣿⡿⣸⣿⣯⢕⣼⣿⣿⣿⢣⣿⣿⡏⢕⢕⢕⢕⢕⢕⢕⢕⢿⡿⢻⣿⣿⣿⣿⣿⣇⢕⢕⢕⣿⣿⣿⣿⣿⣿⣿⣿⣿⣿⣿⣿⣿⣿⣿⣿⣿⣿⣿⣿⣿⣿⣿⣿⣿⣿⣷⢹⣿⣿⢕⢕⢕⠀⠀⠀⠀⠀⠀⠀⠀⠀⠀⠀⠀⠀⠀⢕⢕⢕⢕⢕⢕⢕⡕⢕⢔⣤⣀⠀⠀⠀⠀⠀⠀⠀⠁⠕⢄⢁⢄⢄⢕⢕⢕⠁⠐⢁⣴⣾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⡿⢿⡿⢟⢏⢕⢕⣿⣿⡎⣱⣿⣿⣿⢇⣾⣿⡟⢕⢕⢕⢕⢕⢕⢕⢕⢕⢜⢅⡾⢿⢻⣿⣿⣿⡿⢕⢕⢕⣿⣿⣿⣿⣿⣿⣿⣿⣿⣿⣿⣿⣿⣿⣿⣿⣿⣿⣿⣿⣿⣿⣿⣿⣿⣿⣿⢜⣿⣿⢕⢕⢕⠀⠀⠀⠀⠀⠀⠀⠀⠀⠀⠀⠀⠀⢕⢕⢕⢕⢕⢕⢸⣾⣿⣿⡇⣿⣿⣷⢔⢄⠀⠀⠀⠀⠀⠀⠁⠕⠕⠕⠕⠑⣁⣴⣷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⣿⣿⢟⢏⢕⢕⢕⢕⢔⢔⢕⣼⣿⣯⢣⣿⣿⣿⡟⣼⣿⡟⢕⢕⢕⢕⢕⢕⢕⠱⡇⢕⢕⢸⣇⢕⢕⢕⢻⢿⢇⢕⢕⢸⣿⣿⣿⡇⣿⣿⣿⣿⣿⣿⣿⣿⣿⣿⣿⣿⣿⣿⣿⣿⣿⣿⣿⣿⣿⣿⣿⢕⢿⢹⢕⢕⢕⠀⠀⠀⠀⠀⠀⠀⠀⠀⠀⠀⠀⢕⢕⢕⢕⢕⡕⢕⢕⢿⣿⣿⣿⢸⣿⣿⡇⢕⢕⢔⡀⠀⠀⠀⠀⠀⢀⢄⢔⢕⢕⢝⢿⣿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⣽⣽⢝⣕⢕⢕⣱⣾⣮⠧⡑⢕⣿⣷⢜⣼⣿⣿⣿⢱⣿⣿⢇⢕⢕⢕⢕⢕⢕⢕⢸⣿⢕⢕⢱⡜⢇⢕⢕⢕⢕⢕⢕⢕⣿⣿⣿⣿⢕⣿⣿⣿⣿⣿⣿⣿⣿⣿⣿⣿⣿⣿⣿⣿⣿⣿⣿⣿⣿⣿⣿⣿⢕⢜⢸⢕⢕⢕⢕⢀⠀⠀⠀⠀⠀⠀⠀⠀⠀⢔⢕⢕⢕⢕⢕⢧⢕⢕⢸⣿⣿⣿⢸⣿⣿⣿⢕⢕⢕⢕⠔⡄⢄⢔⡔⢼⡾⡧⢕⢕⢕⠱⢳⣷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⢿⢇⢹⡿⢕⢕⢕⢜⢝⢎⢕⢰⣿⡿⢱⣿⣿⣿⢇⣿⣿⡇⢕⢕⢕⢕⢕⢕⢕⢕⣼⡏⢕⢕⢸⣿⣧⣕⡕⢕⢕⢕⢕⢕⣿⣿⣿⡇⢸⣿⣿⣿⣿⣿⣿⣿⣿⣿⣿⣿⣿⣿⣿⣿⣿⣿⣿⣿⣿⣿⣿⣔⢕⢕⢕⢕⢕⢕⢕⢕⢔⢄⡀⠀⠀⢀⣀⢔⢕⢕⢕⢕⢕⢕⡕⢸⡇⢕⢜⣿⣿⣿⡇⣿⣿⣿⡕⢕⢕⢱⢱⣽⡵⢕⢕⢕⢕⢕⢕⢕⢕⢼⢕⠟⠟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⠀⠀⢕⢕⢕⢕⢕⢕⢕⢕⢕⢕⢸⣿⡇⣼⣿⣿⡿⢸⣿⣿⡗⢕⢕⢕⢕⠕⢕⢕⢕⣿⢇⢕⢕⣼⣿⣿⣿⣿⣿⣿⣷⡕⢕⣿⣿⡿⢕⢸⣿⣿⣿⣿⢻⣿⣿⣿⣿⣿⣿⣿⣿⣿⣿⣿⣿⣿⣿⣿⣿⣿⣞⢕⢕⢕⢕⢕⢕⢕⢑⣾⣿⣿⣿⣿⣿⣿⣇⡕⢕⢕⢕⢕⢕⣿⣼⣷⢕⢕⢿⣿⣿⡇⣿⣿⣿⡇⢕⢕⢸⢱⣿⣿⢕⢕⢕⢕⢕⢕⢕⢕⢕⢕⢄⢀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⣷⡷⢕⢕⢕⢕⢕⢕⢕⢕⢕⢕⢕⢹⣿⢇⣿⣿⣿⡇⣿⣿⣿⣿⢕⢕⢕⢱⡇⢕⢕⢕⡿⢕⢕⢕⣿⣿⣿⣿⣿⣿⣿⣿⡇⢕⢹⣿⡿⢕⢸⣿⣿⣿⣿⢸⣿⣿⣿⣿⣿⣿⣿⣿⣿⣿⣿⣿⣿⣿⣿⣿⣿⡶⢕⢕⢕⢕⢕⢕⠀⣹⣿⣿⣿⣿⣿⣿⣿⣿⣿⢕⢕⢕⢕⢕⣿⣿⣿⡇⢕⢸⣿⣿⢕⣿⣿⣿⣇⢕⢕⣼⢱⣿⣿⡇⢕⢕⢕⢕⢕⢕⢕⢕⣸⢇⢸⣿⣿⣿⣿⣿⣿⣿⣿⣿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⣿⣿⢇⢸⣾⡇⢕⢕⢕⢕⢕⢕⢕⢕⢸⣿⢸⣿⣿⣿⢸⣿⣿⣿⣿⠇⢕⣱⣿⡇⢕⢕⢕⡇⢕⢕⢰⣿⣿⣿⣿⣿⣿⣿⣿⢕⢕⢸⣿⡇⢕⢸⣿⣿⣿⡏⢔⣿⣿⣿⣿⣿⣿⣿⣿⣿⣿⣿⣿⣿⣿⣿⣿⣿⡇⢕⢕⢕⢕⢕⢕⠀⣿⣿⣿⣿⣿⣿⣿⣿⣿⣿⡇⢕⢕⢕⢕⣿⣿⣿⣷⢕⠸⣿⣿⢕⣿⣿⣿⣷⣡⢕⣿⢜⢿⣿⡇⢕⢕⢕⢕⢕⢕⢕⢕⣿⡿⢕⢿⣿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⣿⣿⢸⣕⢻⢻⣇⢕⢕⢕⢕⢑⢕⢅⠪⡇⣾⣿⣿⡟⣸⣿⣿⣿⣿⣾⣶⣿⣿⣿⢕⢕⢕⢇⢕⢕⢘⣿⣿⣿⣿⣿⣿⣿⣿⢕⢕⢸⣿⢕⢕⢜⣿⣿⣿⡇⢕⢹⣿⡏⢿⣿⣿⣿⣿⣿⣿⢿⣿⣿⣿⣿⣿⣿⡇⢕⢕⠁⢕⢕⢕⠀⣿⣿⣿⣿⣿⣿⣿⣿⣿⣿⣿⢕⢕⢕⢕⣿⣿⣿⣿⣇⢕⣿⣿⢕⣿⣿⣿⣿⣿⣿⡇⢕⢨⣿⡇⢕⢅⡑⠕⢕⢕⢱⣷⢟⢱⣞⢸⣿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⣿⡏⢸⢙⣇⢘⢿⣧⢕⣱⣷⢟⢕⢕⢱⢇⣿⣿⣿⡇⣿⣿⣿⣿⣿⣿⣿⣿⣿⣿⢕⢕⢕⢕⢕⢕⢸⢿⢿⢟⢟⢟⢟⢟⢟⢕⢕⢸⣿⢕⢕⢕⣿⣿⣿⣧⢕⢸⣿⡇⠸⣿⣿⣿⣿⣿⣿⡎⣿⣿⣿⡟⣿⡿⢇⢕⢕⢕⢕⢕⢑⢄⢿⢟⢟⢟⢝⢝⢝⢝⢟⢟⢟⢇⢕⢕⢕⢻⣿⣿⣿⣿⡕⢻⣿⢕⢻⣿⣿⣿⣿⣿⡇⢕⢸⣿⡇⢕⢜⢻⣷⣕⢱⡿⢏⠱⡟⢜⢜⣿⣿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⣿⢕⢕⢕⢕⢕⢕⢑⡾⢟⢕⢕⢕⢜⢨⢸⣿⣿⣿⢇⣿⣿⣿⣿⣿⣿⣿⢿⣿⣿⢕⢕⢕⢕⢕⢕⠱⣷⣷⣿⣿⣿⣿⣿⣷⢕⢕⢔⡇⢕⢕⢕⢹⣿⣿⣿⢕⢕⣿⣿⡕⢻⣿⣿⣿⣿⣿⡧⢜⡿⣿⡇⠿⠗⢇⢕⢕⢕⢕⢕⢕⢕⣵⣷⣷⣿⣿⣿⣿⣿⣿⣿⣿⡇⢕⢕⢕⢜⣿⣿⣿⣿⡇⢸⣿⢕⢸⣿⣿⣿⣿⣿⡇⢕⢸⣿⡇⢕⢕⢕⢜⢟⢧⡕⢕⢕⢕⢕⢕⣿⣿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⣿⣿⣿⣿⡇⢕⢕⢕⢕⢰⣿⡇⢕⢕⢕⢕⢕⢸⢸⣿⣿⡿⢸⣿⣿⣿⣿⣿⣿⡟⢕⢹⡿⢕⢕⢕⢕⢕⢕⢸⣿⣿⣿⣿⣿⣿⣿⣿⡕⢕⢕⡇⢑⠕⢕⢜⣻⣝⣿⡕⢕⢸⣿⡇⢕⢿⣿⣿⣿⣿⣿⢕⢕⢜⢜⢕⢕⢕⢕⢁⢕⢕⢕⢕⢸⣿⣿⣿⣿⣿⣿⣿⣿⣿⣿⣿⢕⢕⢕⢕⢕⣿⣿⣿⣿⣿⢕⣿⢕⣼⡟⣿⣿⣿⣿⢕⢕⢸⣿⡇⣕⢕⢕⢕⢕⢸⣷⠑⢕⢕⢕⢃⣿⣿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⣿⣿⡱⡕⢕⢱⣜⢿⢕⢕⣵⣷⣿⡇⡕⣼⣿⣿⢇⢸⣿⣿⣿⣿⣿⣿⡇⢕⢸⡇⢕⢱⣧⢕⢕⢕⢔⣿⣿⣿⣿⣿⣿⣿⣿⣇⢕⢕⢕⢸⣦⡕⡕⢑⠍⡎⡧⢕⢕⢿⣷⢕⢸⣿⣿⣿⣿⣿⣇⢕⢕⢕⢕⢕⢕⢕⢕⣕⢕⢕⠑⣼⣿⣿⣿⣿⣿⣿⣿⣿⣿⣿⡇⢕⡕⢕⢕⢕⣿⣿⣿⣿⣿⢕⢿⢕⣿⢇⣿⣿⣿⣿⢕⢕⢸⣿⡇⢿⢿⢷⢧⢕⢜⣫⣷⢅⢕⢕⣼⣿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⣿⣷⡕⢕⠘⢻⣷⣧⣵⣕⢕⢕⢕⢕⣿⣿⡟⢕⢨⣿⣿⣿⣿⣿⣿⢇⢕⢸⢇⢕⣸⣿⡇⠱⢕⢕⣿⢿⠿⢿⢿⢿⠿⠿⢿⢕⢕⢕⢸⣿⣷⣮⣇⢱⢎⢪⢇⢕⢕⢻⣇⢕⢽⣻⣿⣿⣿⣿⡕⢕⢕⢕⢕⢕⢕⢱⣷⢕⢕⢱⣿⣿⡿⢿⠿⢟⢟⣟⣟⣟⡿⢕⢱⡇⢕⢕⢕⣿⣿⢿⣿⣿⢕⢕⢕⠝⢕⣿⣿⣿⡿⢕⢕⢸⣿⡇⢕⣕⣱⣵⣷⣿⡟⢕⢕⢔⣾⣿⣿⣿⣿⣿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⣿⣿⣕⢕⢣⢜⢟⢻⢿⢿⣷⡇⡇⣿⣿⢇⢕⢕⣿⣿⣿⣿⣿⡟⢕⢕⢕⢕⢕⣿⣟⣻⡕⢕⢕⢺⣿⣿⣿⣿⣿⡟⢟⢗⢲⢸⢕⢜⠟⢿⣿⣿⣧⢕⢅⢕⢕⢕⢅⠹⡎⢔⣿⣿⣿⣿⣿⣷⡕⢕⢕⢕⢕⢕⢸⣿⢕⠅⢚⢍⢱⢔⢞⢟⢟⣛⣿⣿⣿⣧⣶⣿⡇⢕⢕⣼⡜⣿⣑⢝⢿⠗⢕⢕⢕⢕⢙⣿⣿⡇⢕⢕⣾⣿⡇⡿⢿⢟⢟⢝⢕⢱⠕⢱⣿⣿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⣿⣷⡜⣇⢕⢕⢕⢕⢕⢕⢕⣿⡏⢕⢕⢕⣿⣿⣿⣿⣿⡇⢕⢕⢕⢕⢱⡿⣿⢿⠷⠕⢕⠛⠋⠙⠙⠙⠙⠙⠙⠃⠱⢕⢱⢕⢕⢔⢝⢿⣿⣷⡕⢕⢕⢕⠕⢁⣿⢕⢌⢺⣽⣿⣿⣟⣥⡕⢕⢱⢕⢕⡸⢟⢕⢕⢕⢕⢕⠱⠑⠃⠉⠉⠉⠉⠉⠉⠉⠙⠃⢕⠸⠿⢿⣜⢧⢕⢕⢕⢕⢕⢕⢕⢕⠸⣿⢇⢕⢕⣿⣿⡇⢕⣕⡕⢕⢕⢕⢎⢕⢸⣿⣿⣿⣿⣿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⣿⣿⣜⢕⢕⢕⢝⢇⢕⢕⣿⢕⡇⢕⢕⢻⣿⣿⣿⣿⢇⢕⢕⢕⢕⢘⢁⠄⠀⠀⠀⠁⢆⢀⢄⢄⠀⢀⠀⠄⢀⢀⠀⠈⠑⢕⢕⢳⣽⣿⣿⣿⣮⣕⢕⡇⢕⢞⢽⡇⢕⢝⢟⢿⣿⣿⣿⡕⢿⢕⢕⣿⡳⢕⢕⠕⠑⠀⠀⢀⠄⠄⠀⠀⠀⢄⢄⢄⢀⠐⠁⠀⠀⠄⢌⢕⢑⢕⢕⢕⢕⢕⢕⢕⢕⣿⢕⢕⢱⣿⣿⡇⢕⢟⢕⢕⢱⢊⢕⢕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⣯⢔⠑⠕⢕⢵⢕⢕⣿⢸⡇⢕⢕⢸⣿⢹⣿⣿⡕⢕⢕⢕⢕⠑⠁⠀⢀⢄⢔⢕⢕⢕⠕⠁⠀⠀⠀⠀⠀⠀⠀⠀⠀⠀⠑⢕⠹⣿⣿⣿⣿⣿⣿⣷⣮⣳⣵⣵⣕⡕⣷⣳⣔⣍⣛⣻⣮⣕⣼⡿⢕⢕⠁⢀⢔⠑⠁⠀⠀⠀⠀⠀⠀⠁⠑⠕⢕⢕⢕⢔⢀⠀⠁⠕⢕⢕⢕⢕⢕⢕⢕⢕⢕⣿⢕⢕⢸⣿⣿⢇⢱⢕⠕⢕⢕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⢕⠀⠀⠀⠁⢑⢑⡿⢸⡇⢕⢕⢕⢻⡇⢹⣿⡇⢕⢕⢕⢕⠀⠀⢕⢕⢕⢕⢕⢕⠑⢀⠀⠀⠀⠀⠀⠀⠀⠀⠀⠀⠑⢄⠕⢕⣻⣿⣿⣿⣿⣿⣿⣿⣿⣿⣿⣿⣿⣾⣿⣿⣿⣿⣿⣿⣿⣿⢇⢕⢑⢔⢕⢁⡀⠀⠀⠀⠀⠀⠀⠀⠀⠀⠀⢕⡕⢕⢕⢕⢕⠀⠀⠁⢕⢕⢕⢕⢕⢕⢕⢘⢻⢕⢕⣾⣿⣿⢅⢅⠀⠀⠐⢕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⢕⠀⠀⠀⠀⢕⢑⢸⢸⡇⢕⢕⢕⢜⢇⢕⢜⡇⢕⢕⢕⢕⢀⠀⢵⣵⣷⣾⣿⡇⢾⢿⠿⠃⠀⠀⠀⠀⠀⠀⠀⠀⠀⢸⣷⣜⣿⣿⣿⣿⣿⣿⣿⣿⣿⣿⣿⣿⣿⣿⣿⣿⣿⣿⣿⣿⣿⣯⡵⣱⣿⣇⠷⢿⠿⠇⠀⠀⠀⠀⠀⠀⠀⠀⠀⠑⣿⣿⣷⣧⡕⢀⢄⢕⢕⢕⢕⢱⣶⢕⢕⣷⢸⢕⢱⣿⣿⣿⢕⠕⠀⠀⠀⠕⢕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⡟⢑⠀⠀⠀⠀⠑⢸⡇⢜⡇⢕⢕⢕⢕⢕⢕⢕⢕⢕⢕⢕⢕⢕⢔⢜⣿⣿⣿⣿⡇⠀⠀⠀⠀⠀⠀⠀⠀⠀⠀⠀⠀⠀⢸⣿⣿⣿⣿⣿⣿⣿⣿⣿⣿⣿⣿⣿⣿⣿⣿⣿⣿⣿⣿⣿⣿⣿⣿⣿⣿⣿⣿⠀⠀⠀⠀⠀⠀⠀⠀⠀⠀⠀⠀⠀⢰⣿⣿⣿⡿⣱⣵⣿⢕⢕⢕⢕⣼⣿⢕⣸⣇⢺⢕⢌⣿⣿⣿⠑⠀⠀⠀⠀⠁⢕⢕⢕⢸⣿⣿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⢟⢕⠀⠀⠀⠀⠀⠀⢸⣟⣱⡇⢕⢕⢕⢕⢕⢕⢕⢕⢕⢕⢕⢕⢕⠕⣵⣼⣿⣿⣿⣿⡄⠀⢀⢀⠀⠀⠑⢕⠀⠀⢀⢀⡀⢸⣿⣿⣿⣿⣿⣿⣿⣿⣿⣿⣿⣿⣿⣿⣿⣿⣿⣿⣿⣿⣿⣿⣿⣿⣿⣿⣿⣿⡀⢀⢄⠀⠀⠐⠕⠀⠀⠀⠀⠀⠀⣼⣿⣿⣿⣿⣿⣿⡟⢕⢕⢕⣼⣿⢇⢕⣿⢇⢸⢕⢕⢹⣿⣿⢄⠀⠀⠀⠀⠀⠑⢕⢕⢸⣿⣿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⢫⢕⠕⠀⠀⠀⠀⠀⠀⢕⣾⣿⡇⢕⢕⢕⢕⢕⡕⢕⢝⣷⣧⡑⢕⢕⢘⣿⣿⣿⣿⣿⣿⣷⣄⣕⢕⢄⢔⢔⢄⢔⢔⠁⠘⢝⣿⣿⣿⣿⣿⣿⣿⣿⣿⣿⣿⣿⣿⣿⣿⣿⣿⣿⣿⣿⣿⣿⣿⣿⣿⣿⣿⣿⣿⣧⢀⡵⢕⢔⢄⢄⢔⢔⠑⠑⢓⣵⣿⣿⣿⣿⣿⣿⣿⢇⢕⢕⣰⣿⢟⢕⢌⢎⢕⣼⢕⢕⢔⣿⣿⡇⠀⠀⠀⠀⠀⠀⠕⣿⣜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⡿⣱⣿⡏⠀⠀⠀⠀⠀⠀⠀⠑⣿⣿⡇⢕⢕⢕⢕⢕⢕⢕⢕⢜⢿⣿⡵⢕⢕⢽⣿⣿⣿⣿⣿⣿⣿⣷⣄⠁⢕⢱⡕⢕⠑⣄⣴⣿⣿⣿⣿⣿⣿⣿⣿⣿⣿⣿⣿⣿⣿⣿⣿⣿⣿⣿⣿⣿⣿⣿⣿⣿⣿⣿⣿⣿⣿⣿⣿⣦⡀⠑⢕⢱⡕⢁⢄⣴⣿⣿⣿⣿⣿⣿⣿⣿⢇⢕⢕⣼⣿⢏⢕⢕⢇⢇⢕⣸⢕⢕⢕⣿⣿⡇⠀⠀⠀⠀⠀⠀⠁⢨⣻⣧⡹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⢟⣼⣿⢏⠀⠀⠀⠀⠀⠀⠀⠀⠀⣿⣿⢕⢕⢕⢕⢕⡕⢕⢕⢕⢕⢕⠜⢻⢷⣥⣕⢻⣿⣿⣿⣯⡝⢻⢿⣿⣿⣷⣮⣷⣷⢿⣿⣿⣿⣿⣿⣿⣿⣿⣿⣿⣿⣿⣿⣿⣿⣿⣿⣿⣿⣿⣿⣿⣿⣿⣿⣿⣿⣿⣿⣿⣿⣿⣿⣿⣿⢿⢷⣷⣷⣷⣾⢿⠿⢟⢹⣾⣿⣿⣿⣿⢯⢕⢕⣴⡿⢇⢕⢕⢱⢕⢕⢕⣿⡕⢕⢕⣿⣿⡇⠀⠀⠀⠀⠀⠀⠀⠁⢝⢻⣿⡜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⢏⣴⢛⢕⠀⠀⠀⠀⠀⠀⠀⠀⠀⢘⡿⣿⢕⢕⢕⢕⢕⢑⢕⢕⢕⢕⢕⢕⢕⢕⢜⣟⢣⢝⢻⣿⣿⡧⢴⣆⣀⠡⣅⢥⣵⡴⣿⣿⣿⣿⣿⣿⣿⣿⣿⣿⣿⣿⣿⣿⣿⣿⣿⣿⣿⣿⣿⣿⣿⣿⣿⣿⣿⣿⣿⣿⣿⣿⣿⣿⣿⣿⢟⡵⡔⣤⢠⢤⢄⣡⡕⢎⢹⡹⣿⣿⢗⢕⢕⣼⢏⢕⡜⢕⢕⡿⢕⢕⢕⣿⡇⢕⢕⢻⣿⡇⠀⠀⠀⠀⠀⠀⠀⠀⢕⢕⢔⢹⣧⢻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⠏⢜⢕⢕⢕⠀⠀⠀⠀⠀⠀⠀⠀⠀⢕⢘⡔⢕⢕⢕⢜⢕⠱⢕⢕⢕⢕⢕⢕⢕⢕⢕⢸⣿⣷⢱⢕⢿⢏⢗⢕⢌⢆⢅⢎⢙⢜⣜⢿⣿⣿⣿⣿⣿⣿⣿⣿⣿⣿⣿⣿⣿⣿⣿⣿⣿⣿⣿⣿⣿⣿⣿⣿⣿⣿⣿⣿⣿⣿⣿⣿⣿⣿⢟⡞⢜⡗⠏⢇⢝⢣⡂⢕⢛⡻⣽⢏⢕⢱⢜⢕⢕⡜⢕⢕⣼⡇⢕⢕⢕⢸⡇⢕⢕⢸⣿⡷⠀⠀⠀⠀⠀⠀⠀⠀⠕⢕⢕⢕⢜⡷⢹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⢇⡺⢕⢕⢕⢕⠔⠀⠀⠀⠀⠀⠀⠀⠀⠕⠅⢕⢕⢕⢔⠕⢕⢕⢕⢕⢕⢕⢕⢕⢑⢕⢕⠨⣿⡷⡕⢕⢕⢕⢕⢕⢕⢕⢕⢕⢕⢕⢕⢕⠛⣿⣿⣿⣿⣿⣿⣿⣿⣿⣿⣿⣿⣿⣿⢿⡟⢻⣿⣿⣿⣿⣿⣿⣿⣿⣿⣿⣿⣿⣿⣿⣿⣧⠀⢄⢕⢕⢕⢕⢕⢕⢕⢕⠰⢱⢇⢕⢅⢕⢕⢕⡜⢕⢕⢕⣿⢇⢕⢕⢕⠸⣿⢕⢕⢕⣿⣿⠀⠀⠀⠀⠀⠀⠀⠀⢜⢃⢕⢕⢕⢕⢕⢜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⡏⢕⢕⢕⢕⢕⡱⢅⢀⢀⠀⠀⠀⢀⣀⡄⢕⢕⢕⢕⢕⢜⡌⢕⢕⢔⡕⢕⢕⢕⢕⢕⠑⣵⣧⢻⣿⣕⠇⢕⢕⢕⢕⢕⢕⢕⢕⢕⢕⢕⠕⣠⣿⣿⣿⣿⣿⣿⣿⣿⣿⣿⣿⣿⣿⣿⣷⣱⣿⣿⣿⣿⣿⣿⣿⣿⣿⣿⣿⣿⣿⣿⣿⣿⣿⣤⣁⢕⢕⢕⢕⢕⢕⢕⢕⢕⢕⣕⣵⡏⢕⢱⢎⢕⢕⢕⢸⣿⢕⢕⢕⢕⢕⣿⡕⢕⢕⢹⣿⢄⠀⠀⠀⠀⢀⢔⢄⢕⢸⡇⢅⠁⢕⢕⢕⢸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⡿⢕⢕⢕⣱⡏⢕⡏⢕⢕⢕⢕⠀⢸⣿⣿⡇⢕⢕⢕⢕⢕⢱⢣⡕⢕⢕⠱⢕⢕⢕⢕⢕⢜⢻⢿⢎⣿⣯⢵⡑⢕⢕⠕⢕⠑⢕⠁⢁⣡⣴⣾⣿⣿⣿⣿⣿⣿⣿⣿⣿⣿⣿⣿⣿⣿⣿⣿⣿⣿⣿⣿⣿⣿⣿⣿⣿⣿⣿⣿⣿⣿⣿⣿⣿⣿⣿⣷⣷⣧⣴⢕⢕⢕⢕⢕⣕⣾⣿⡟⢕⡱⢕⢕⢕⢕⢕⣿⣟⢇⠕⢕⢕⢕⠸⡇⢕⢕⢸⡏⢕⠀⠀⠀⠀⠀⢕⢕⢕⢕⢕⢕⠀⠀⢕⢕⢕⢹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⣿⢇⢕⢕⢱⣿⣇⣾⡇⢕⢕⢕⢁⠀⢸⣿⣿⡇⢕⢕⢕⢕⢕⢑⣘⡕⢕⢕⢕⢇⢕⢕⢕⢕⢕⢕⢕⢕⢜⣿⣿⣿⣶⣷⣶⣶⣷⣶⣿⣿⣿⣿⣿⣿⣿⣿⣿⣿⣿⣿⣿⣿⣿⣿⣿⣿⣿⣿⣿⣿⣿⣿⣿⣿⣿⣿⣿⣿⣿⣿⣿⣿⣿⣿⣿⣿⣿⣿⣿⣿⣿⣾⣏⣵⣕⣵⣼⣿⣿⢟⡱⢜⢕⢕⢕⢕⢕⢱⣿⡕⢕⢕⢕⢕⢕⢕⣷⢕⢕⢜⡇⢕⠀⠀⠀⠀⠀⠁⢕⢕⢕⢜⢕⢔⠀⣷⡕⢕⢕⢻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⣿⣿⢕⢕⢑⣿⣿⢕⡝⢕⢕⢕⢕⢕⠀⢸⣿⣿⣷⢕⢕⢕⢕⢕⢕⡹⡆⢕⢕⢕⢜⡕⢕⢕⢕⢕⢕⢕⢕⢕⢜⣿⣿⣿⣿⣿⣿⣿⣿⣿⣿⣿⣿⣿⣿⣿⣿⣿⣿⣿⣿⣿⣿⣿⣿⣿⣿⣿⣿⣿⣿⣿⣿⣿⣿⣿⣿⣿⣿⣿⣿⣿⣿⣿⣿⣿⣿⣿⣿⣿⣿⣿⣿⣿⣿⣿⣿⣿⡿⢇⢔⢕⢕⢕⢕⢕⢕⢕⣼⣿⡇⢸⢕⢕⢕⢕⢕⢸⢕⢕⢕⡇⢕⠀⠀⠀⠀⠀⠀⠑⢕⢕⢕⠑⢕⠀⣿⣿⡕⢕⢜⣿⣿⣿⣿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⣿⣿⣿⣿⣿⣿⡇⢕⢕⣾⣿⣿⢕⡜⢕⢕⢕⢕⢕⠀⢸⣿⣿⣿⢕⢕⢕⢕⢕⢕⢝⣿⡕⢕⢕⢕⢑⡕⢕⢕⢕⢕⢕⢕⢕⢕⢜⢿⣿⣿⣿⣿⣿⣿⣿⣿⣿⣿⣿⣿⣿⣿⣿⣿⣿⢿⣿⣿⣿⣿⣿⣿⣿⣿⣿⣿⣿⣿⣿⣿⣿⣿⣿⣿⣿⡿⣿⣿⣿⣿⣿⣿⣿⣿⣿⣿⣿⣿⣿⣿⣿⢿⣟⡵⢕⢕⢕⢕⢕⢕⢕⢕⢱⣿⢻⢭⢜⢕⢕⢕⢕⢕⢕⢇⢕⢕⢕⢕⠀⠀⠀⠀⠀⠀⠀⢕⢕⢕⢐⢕⢔⣿⣿⣷⡕⢕⢻⣿⣿⣿⡿⢿⢿⢿⢿⢿⣿⡕⢑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⢿⢿⢿⢿⢿⢿⢿⢿⢿⢿⢇⢕⢕⢿⢿⢟⢕⢏⢕⢕⢕⢔⠕⠀⢜⢟⢿⢟⢇⢕⢕⢕⢕⢕⢕⢻⢇⢕⢕⢕⢕⢱⡕⢕⢕⢕⢕⢕⢕⢕⢕⢜⢻⣿⣿⣿⣿⣿⣿⣿⣿⣿⣿⣿⣿⣿⣿⣿⡇⠁⠙⠟⢟⢟⢟⢟⢙⢙⢙⢙⢙⢙⢉⢝⢟⡟⢟⠟⠙⠀⢹⣿⣿⣿⣿⣿⣿⣿⣿⣿⣿⣿⣿⣿⣿⣿⢟⢕⢕⢕⢕⢕⢕⢕⢕⢕⣼⡟⣼⡕⢕⢕⢕⢕⢕⢕⢕⢱⢕⢕⢅⢕⠄⠀⠀⠀⠀⠄⠄⠄⢕⢕⢕⢕⢕⢟⢟⢟⢕⢕⢜⢙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⠀⠀⢕⢕⠀⠀⠀⠀⢕⢕⢕⢕⢕⠀⠀⠀⠀⠀⠀⠀⠔⢕⢕⢕⢕⢕⢕⢜⠁⡕⢕⢕⢕⢕⠕⢕⢕⢕⢕⢑⢕⢕⢕⢕⢕⢝⢿⣿⣿⣿⣿⣿⣿⣿⣿⣿⣿⣿⣿⣿⡇⠀⢀⢀⢕⢕⢕⢕⢕⢕⢕⢕⢕⢕⢕⢕⢕⢕⢕⢀⢀⠀⢸⣿⣿⣿⣿⣿⣿⣿⣿⣿⣿⣿⣿⣿⢟⢕⢕⢕⢕⢕⢕⢕⢕⢕⢕⢱⡿⢕⢧⢇⢕⢕⢕⢕⢕⢕⢕⢕⢕⢕⢕⢕⠀⠀⠀⠀⠀⢀⢀⢀⢕⢕⢕⢕⢕⣱⣷⣷⣷⡕⢕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⣷⣷⣷⢕⢕⣷⣷⣷⣷⢕⢕⢕⢕⢱⣷⣷⣷⣷⡷⢇⣰⣿⡇⢕⢕⢕⢕⢕⢕⢔⢯⢕⢕⢕⢕⢕⢕⡕⢕⢕⢑⢅⢕⢕⢕⢕⢕⢕⢝⢻⣿⣿⣿⣿⣿⣿⣿⣿⣿⣿⣿⣿⣕⡕⢕⢕⢕⢕⢕⢕⢕⢕⢕⢕⢕⢕⢕⢕⢕⢕⢕⣑⣵⣿⣿⣿⣿⣿⣿⣿⣿⣿⣿⣿⡿⢟⢕⢕⢕⢕⢕⢕⢕⢕⢕⢕⢕⢕⣼⢇⣘⣏⢕⢕⢕⢕⢕⢕⢕⢕⢕⢕⢕⢕⢔⢄⠀⠀⢀⠄⠑⠙⠁⠕⢕⢕⢕⢕⠝⢝⢟⢟⢇⢕⢑⠔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⣿⣿⡕⢕⣿⣿⣿⣿⡇⡇⢕⢕⢸⣿⣿⣿⢟⣕⣿⣿⣿⡟⢕⢕⢕⢕⢕⢕⢕⢕⢕⢕⢕⢕⢕⢕⢌⢕⢕⢕⢕⢕⢕⢕⢕⢕⢕⢕⢕⢜⢝⢿⣿⣿⣿⣿⣿⣿⣿⣿⣿⣿⣿⣷⣕⣕⠕⡕⢕⣕⣕⡕⣕⢕⢕⣝⣕⣵⣱⣷⣿⣿⣿⣿⣿⣿⣿⣿⣿⣿⡿⢟⢏⢕⢕⢕⢕⢕⢕⢕⢕⢕⢕⢕⢕⢕⢱⡏⢕⡗⣜⢕⢕⢕⢕⢕⢕⢕⢕⢕⢕⠑⢕⢱⣧⣱⢀⠀⠀⠀⠀⠀⢕⢕⢕⢕⢕⠀⠀⠀⢅⢕⢕⣿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⠀⠀⢕⣿⣿⣿⣿⡇⢸⣿⣿⣿⣿⣧⡕⢕⢕⢸⣿⢿⢟⣸⣿⣿⣿⢏⢕⢕⢕⢕⢕⢕⢕⢕⢕⢕⢕⢕⢕⢕⢕⢕⢕⢕⢕⢕⢕⢕⢕⢕⢕⢕⢕⢕⢕⢕⢕⢕⢝⢻⢿⣿⣿⣿⣿⣿⣿⣿⣿⣿⣿⣿⣿⣿⣿⣿⣿⣿⣿⣿⣿⣿⣿⣿⣿⣿⣿⣿⣿⣿⣿⣿⢿⢟⢕⢕⢁⢕⢕⢕⢕⢕⢕⢕⢕⢕⢕⢕⢕⢕⢕⣾⢕⢐⣹⡇⢕⢕⢕⠇⢕⢕⢕⢕⢕⢕⠐⠁⢸⣿⣿⡇⢀⢀⢀⠀⠀⠁⢕⢕⢕⠑⠀⠀⠀⠀⠘⣷⣿⣿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⢕⢕⢕⢕⢹⣿⣸⣿⢿⢿⢟⢟⢕⢕⢕⢕⢕⢕⣕⣿⡿⢟⢇⢕⢕⢕⢕⢕⢕⢕⢕⢕⢕⢕⢕⢕⢕⢕⢕⢕⢕⢕⢕⢣⢕⢕⢕⢕⢕⢕⢕⢕⢕⢕⢕⢕⢕⢕⢕⢕⢝⢟⢿⣿⣿⣿⣿⣿⣿⣿⣿⣿⣿⣿⣿⣿⣿⣿⣿⣿⣿⣿⣿⣿⣿⣿⢿⢟⢝⢕⢕⢕⢕⢕⢔⠅⢕⢕⢕⢕⢕⢕⢕⢕⢕⢕⢕⢕⢰⢇⢕⣵⣿⡇⢕⢕⢕⢕⢕⢕⢕⢕⢕⢕⢐⢄⢝⢻⢿⣟⣇⢕⢕⢕⢕⢔⢕⢕⢕⢀⠀⠀⠀⠀⢸⣿⣿⣿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⡿⢿⢟⢕⢕⢕⢱⣵⢕⢕⢕⣵⣻⡿⢕⢕⢕⢕⢕⢕⢕⢕⢕⢕⢕⢑⠕⢕⢕⢕⢕⢕⢕⢕⢕⢕⢕⢕⢕⢕⢕⢕⢕⢕⢕⢕⢕⢑⢕⢕⢕⢕⢕⢕⢕⢕⢕⢕⢕⢝⢝⢻⢿⣿⣿⣿⣿⣿⣿⣿⣿⣿⣿⣿⣿⣿⡿⢟⢏⢕⢕⢕⢕⢕⢕⢕⢕⢕⢕⢕⠔⢕⢕⢕⢕⢕⢕⢕⢕⢕⢕⢕⢕⡖⢕⣱⣿⣿⢕⢕⢕⢘⡇⢕⢕⢕⢕⢕⢕⠁⢕⢕⢕⢕⢜⢿⣿⣷⣵⡕⢕⢕⢕⢕⢕⢕⢔⢀⠔⣸⣿⣿⣿⣿⡇⢕⢕⣿⢸⢕⢕⢕⢕⣷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⢀⢄⢕⢕⢕⢕⢕⢕⢔⢕⢅⢕⢱⢑⢮⡿⣟⡧⢕⢕⢝⢯⢕⢕⢕⢕⢕⢕⢕⢕⠕⠕⠕⢕⢕⢔⢕⠕⢕⢕⢕⢕⢕⢱⢕⢕⢕⢕⢅⢅⢕⢕⢑⢕⢑⢕⢕⢕⢕⢕⢕⢕⢕⢕⢕⢕⢕⢕⢕⢕⢕⢕⢜⢝⢟⢿⣿⣿⣿⣿⣿⢟⢟⢝⢕⢕⢕⢕⢕⢕⢕⢕⢕⢕⢕⢕⢕⢕⢕⢕⢕⢕⢕⢕⢕⢕⢕⢕⢕⢕⢕⢜⢕⣱⣿⣿⡟⢕⢕⢕⣸⡇⢕⢕⢕⢕⢕⢕⢕⠕⢕⢕⢕⢕⢕⢙⢿⣿⣿⢕⢑⣕⣮⣮⣕⢑⢕⢕⢕⢕⢜⢝⢝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⢀⢔⢕⢕⢕⢕⢕⢕⠕⠕⠕⢕⠔⢕⢕⢕⢜⢖⣟⣻⣷⣇⣕⢑⠁⠕⠕⢔⢕⢕⢕⢕⢕⢕⢕⢕⢕⢕⢕⢕⢁⡕⢕⢕⢕⢕⢕⢕⢕⢕⢕⢕⢕⢕⢕⢕⢕⢕⢕⢔⢕⢕⢕⢕⢕⢕⢕⢕⢕⠕⢕⢕⢕⢕⢕⢕⢕⢕⢕⢜⢝⢕⢕⢕⢕⢕⢕⢕⢕⢕⢕⠕⢕⢕⢕⢕⢕⢕⢕⢕⢕⢕⢕⢕⠕⢕⢕⢕⢕⢕⢕⢕⢱⢇⢵⣿⣿⡟⢕⢕⢕⢕⢜⢕⢕⢕⢕⢕⢕⢕⢕⢕⢕⢕⢔⠑⢁⢅⢕⣕⡕⢕⢕⢝⢝⢝⢜⢕⢝⢄⢔⡕⢕⢕⢕⢕⢕⢕⢕⢜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⢕⢕⢕⢕⠕⢕⢕⢕⢕⢕⢔⢕⢕⢕⢕⢕⢕⢕⢱⣿⣿⣿⣿⣿⣕⢅⠀⠀⢕⢕⢕⢔⢕⢕⢕⢕⢕⢕⢕⢕⢕⠡⡱⢕⢕⢕⢕⢕⢕⢕⢕⢔⢕⢕⢕⢕⢕⢕⢕⢕⢑⢑⢕⢕⢕⢕⢕⠕⠑⠁⢀⢕⢕⢕⢕⢕⢕⢕⢕⢕⢕⢕⢕⢕⢕⢕⣕⣵⣾⡇⢕⢕⠀⠀⠁⠅⢕⢕⢕⢔⢔⢔⢔⢕⢕⢕⢕⢕⢕⢕⢕⢕⢕⢕⠜⣿⣿⡟⢕⢕⢕⢕⢑⢕⢕⢕⢕⢕⢕⢕⢕⢕⢕⢕⢕⢕⠀⠀⠀⠑⠙⠁⢕⢕⢕⠑⠕⢕⠑⠙⠙⢻⣿⣿⣿⣿⣷⣵⣵⣕⡕⢕⢕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⠑⠁⠁⢕⢕⢕⢕⢕⢕⢕⢕⢕⢕⢕⢕⢕⢱⣿⣿⣿⣿⣿⣿⣿⣿⣷⣔⠕⢕⢕⢕⢕⢕⢕⢕⢕⢕⢕⢕⢕⢐⢸⢷⡕⢕⢕⢕⢕⢕⢕⢕⢕⢕⢕⢕⢕⢕⢕⢕⢕⢕⢕⢕⢕⠕⠁⠀⠀⠀⢕⢕⢕⢕⢕⢕⢕⢕⢕⢕⢕⢕⢕⣕⣵⣾⣿⣿⣿⢕⢕⢕⢕⢀⠀⠀⠁⠑⢕⢕⢕⢕⢕⢕⢕⢕⢕⢕⢕⢕⢕⢕⢕⢔⢑⣿⢏⢕⢕⢕⢕⢕⢕⢕⢕⢕⢕⢕⢕⢕⢕⢕⢕⢕⢕⠕⢀⣐⡀⠀⠀⠀⢕⢕⢕⠀⢀⢄⢄⣄⣕⣼⣿⣿⣾⣽⣿⡿⣿⣿⣿⣇⢕⢕⢻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⠁⠀⠀⠀⠑⢕⢕⢕⢕⢕⢕⢕⢕⢕⢕⢕⠀⣸⣿⣿⣿⣿⣿⣿⣿⣿⣿⣿⠀⢕⢕⢕⢕⢕⢕⠕⢕⢕⢕⠕⠕⢸⣿⢹⢱⢕⢕⢕⢕⢕⢕⢕⢕⢕⢕⢕⢕⢕⢕⢕⢕⠕⠑⠁⠀⠀⠀⠀⢀⢕⢕⢕⢕⢕⠕⣱⣵⣵⣷⣶⣾⣿⣿⣿⣿⣿⣿⣿⣿⡕⢕⢕⢕⢕⢀⠀⠀⠀⠀⠁⠑⠕⢕⢕⢕⢕⢕⢕⢕⢕⢕⢕⢕⠕⠜⠟⠕⢕⢕⢕⢕⢕⢕⢕⢕⢕⢕⢕⢕⢕⢕⢕⢕⢕⢕⠀⢸⣿⣧⣴⣴⡔⠁⣵⣵⣴⡇⢀⣿⣿⣿⣿⣿⣿⣿⣿⣿⣿⣷⣿⣽⣻⡧⡕⢕⢻⣿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⠁⢕⢕⢕⢕⢕⢕⢕⢕⢕⢕⢕⢀⣿⣿⣿⣿⣿⣿⣿⣿⣿⣿⣿⡕⢕⢕⢕⢕⢕⢕⠀⠁⡕⠐⣴⡇⢘⣿⣼⠶⡕⢕⢕⢕⢕⢕⢕⢕⢕⢕⢕⢕⢕⠕⠑⠁⠀⠀⠀⠀⠀⠀⠀⢕⢕⢕⢕⢕⢕⢰⣿⣿⣿⣿⣿⣿⣿⣿⣿⣿⣿⣿⣿⣿⡇⢕⢕⢕⢕⢕⠀⠀⠀⠀⠀⠀⠀⠀⠁⠕⢕⢕⢕⢕⢕⠕⠁⢀⢀⢀⢀⢀⠀⠁⠕⢕⢕⢕⢕⢕⢕⢕⢕⠕⢕⢕⢕⢕⢕⢕⠀⢸⣿⣿⣿⣿⡇⠀⣿⣿⣿⡇⢱⣿⣿⣿⣿⣿⣿⣿⡏⢟⢻⢿⣿⣿⣿⣿⣷⡕⢕⣿⠿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⣷⣿⣿⣿⣿⣿⣿⣿⣿⣿⣿⣿⣷⢕⢕⢕⢕⢕⢕⠀⢱⣧⢔⣿⡇⢸⣿⣿⢹⢇⢕⢕⢕⢕⢕⢕⢕⢕⢕⢕⠕⠀⠀⠀⠀⠀⠀⠀⠀⠀⠀⠀⢕⢕⢕⢕⢕⢕⣿⣿⣿⣿⣿⣿⣿⣿⣿⣿⣿⣿⣿⣿⣿⡇⢕⢕⢕⢕⢕⠀⠀⠀⠀⠀⠀⠀⠀⠀⠀⠀⠑⠀⢄⠑⠐⠀⠕⢕⢕⢕⢕⢕⠐⠀⠕⠕⢕⢕⢕⢕⢕⢄⠀⠀⢕⢕⢕⢕⢕⢕⢸⣿⣿⣿⣿⢇⠀⢿⣿⣿⣿⣼⣿⣿⣿⣿⣿⣿⣿⡇⢕⢕⢕⢸⢹⢻⢿⣿⣷⡕⢸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⢿⢟⢗⢕⢕⢕⢕⢕⢀⢜⢟⢟⢟⢇⢸⣿⣿⠙⠃⢕⢕⢕⢕⢕⢕⢕⢕⢕⢕⠀⠀⠀⠀⠀⠀⠀⠀⠀⠀⠀⠀⢕⢕⢕⢕⢕⢰⣿⣿⣿⣿⣿⣿⣿⣿⣿⣿⣿⣿⣿⣿⣿⡇⢕⢕⢕⢕⢕⠀⠀⠀⠀⠀⠀⠀⠀⠀⠀⠀⠀⢄⢕⢄⠀⠀⠀⠑⠁⠁⠁⠀⠀⠄⢀⠀⠑⢗⢟⢟⢔⢜⢕⠀⠑⢕⢕⢕⢕⢐⢀⢈⠙⢟⢏⠀⠀⠈⢟⢟⢟⢟⢟⢟⢟⢟⢟⢟⢟⢳⢕⢕⢕⢜⢺⡕⢕⠜⡍⣇⢜⣿⣿⣿⣿⣿⣿⣷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⢕⢕⢕⣕⣱⣵⣷⣷⣷⢕⢸⣿⣿⢇⢠⢕⢕⢕⢕⢕⢕⢕⢕⢕⠁⠀⠀⠀⠀⠀⠀⠀⠀⠀⠀⠀⠀⢕⢕⢕⢕⢕⢸⣿⣿⣿⣿⣿⣿⣿⣿⣿⣿⣿⣿⣿⣿⣿⢇⢕⢕⢕⢕⢕⠀⠀⠀⠀⠀⠀⠀⠀⠀⠀⠀⠀⠀⢕⢕⢔⠕⠀⠀⠀⠀⢄⢔⢕⢕⢕⠀⠀⣗⣿⣿⣷⣧⣴⣄⡀⢕⢕⠑⠕⠕⠕⠕⠕⠀⠁⠀⠀⠀⢕⢕⢕⢕⢕⢕⢕⢕⢕⢕⢕⢸⢕⢕⢕⢕⢸⣷⢕⣲⡕⣗⢕⣷⣝⢟⠻⢿⣿⣿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⢕⢕⢕⣵⣶⣿⣿⣿⣿⣿⣿⣏⢕⣸⣿⢇⢕⢕⢕⢕⢕⢕⢕⢕⢕⢕⢕⠀⠀⠀⠀⠀⠀⠀⠀⠀⠀⠀⠀⠀⢕⢕⢕⢕⢕⣿⣿⣿⣿⣿⣿⣿⣿⣿⣿⣿⣿⣿⣿⣿⡟⢕⢕⢕⢕⢕⢕⠀⠀⠀⠀⠀⠀⠀⠀⠀⠀⠀⠀⠀⠕⠑⠀⠀⢀⢔⢄⠀⠀⠑⢕⢕⢕⠀⢱⢽⠟⠛⠛⠙⠉⠁⠀⠀⠀⠀⠀⠀⠀⠀⠀⠀⠀⠀⠀⠀⠕⢕⢕⢕⢕⢕⢕⢕⢕⢕⢕⢸⢕⢕⢕⢕⢸⣿⣧⣾⣗⣿⡇⣿⣏⡕⠀⢕⢜⢝⢻⢿⣿⣿⣿⣿⣿⢕⣿⣿⢕⣜⡿⣿⣿⣿⣿⣿⣿⣿⣿⣿⣿⣿⣿⣿⣿⠀</a:t>
            </a:r>
            <a:br/>
            <a:r>
              <a:t>⢕⢕⢕⢕⢕⢕⢕⢕⢕⢕⢕⢕⢕⢕⢕⢕⢕⢕⢸⣿⡇⢕⢕⢕⢕⢕⢕⢕⢕⢕⢕⢕⢕⢕⢕⢕⢕⢕⢕⢀⢄⢄⢄⢄⢔⢕⢕⢕⢕⢕⢕⢕⢕⢕⢕⢕⢕⢕⢕⢕⢕⢕⢕⢕⢕⢕⢕⣱⣾⣿⣿⣿⣿⣿⣿⣿⣿⣿⡇⢇⣿⣿⢕⢕⢕⢕⢕⢕⢕⢕⢕⢕⢕⠄⠀⠀⠀⠀⠀⠀⠀⠀⠀⠀⠀⠀⠀⢕⢕⢕⢕⢕⣿⣿⣿⣿⣿⣿⣿⣿⣿⣿⣿⣿⣿⣿⣿⢕⢕⢕⢕⢕⢕⢕⠀⠀⠀⠀⠀⠀⠀⠀⠀⠀⠀⠀⠀⠀⠄⠀⢕⢕⢕⢕⢔⢀⠀⠑⠑⠀⠀⠀⠀⠀⠀⠀⠀⠀⠀⠀⠀⠀⠀⠀⠀⠀⠀⠀⠀⠀⠀⠀⠀⠀⠀⠁⠑⢕⢕⢕⢕⢕⢕⢕⢸⢕⢕⢕⢕⢸⣿⣿⡟⢟⣿⣿⣿⣿⡇⢄⢕⢕⠕⢕⢕⢕⢝⢟⢿⣿⢕⣿⣿⢕⣿⣿⣷⣮⣽⢟⢟⢟⢿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⣼⣿⣿⣿⣿⣿⣿⣿⣿⣿⣿⣿⢕⢱⣿⢇⢕⢕⢕⢕⢕⢕⢕⢕⢕⢕⢕⠀⠀⠀⠀⠀⠀⠀⠀⠀⠀⠀⠀⠀⠀⢕⢕⢕⢕⢕⢻⣿⣿⣿⣿⣿⣿⣿⣿⣿⣿⣿⣿⣿⢇⢕⢕⢕⢕⢕⢕⢕⠀⠀⠀⠀⠀⠀⠀⠀⠀⠀⠀⠀⠀⠀⠀⠀⠕⢕⢕⡕⢕⠕⠑⠄⠀⠀⠀⠀⠀⠀⠀⠀⠀⠀⠀⠀⠀⠀⠀⠀⠀⠀⠀⠀⠀⠀⠀⠀⠀⠀⠀⠀⢄⢄⠑⢕⢕⢕⢕⢕⢸⢕⢕⢕⢕⢜⢻⢿⢇⢕⣿⣿⡿⢿⢇⢕⢸⣿⣿⡕⢕⢕⢕⢕⠀⠀⢕⣥⣵⢕⢸⣿⣿⣿⢇⢕⢕⢕⢕⢕⢕⢝⢻⢿⣿⣿⠀</a:t>
            </a:r>
            <a:br/>
            <a:r>
              <a:t>⢕⢕⢕⢕⢕⢕⢕⢕⢕⢕⢕⢕⢕⢕⠑⠁⠀⠀⢸⢿⢿⢕⢕⢕⢕⢕⢕⢕⢕⢕⢕⢕⢕⢕⢕⢕⢕⢕⢕⢕⠕⠑⠁⠀⠀⢀⢕⢕⢕⢕⢕⢕⢕⢕⢕⢕⢕⢕⢕⢕⢕⢕⢕⢕⢕⣼⣿⣿⣿⣿⣿⣿⣿⣿⣿⣿⣿⢇⢕⢸⡟⢕⢕⢕⢕⢕⢕⢕⢕⢕⢕⢕⢕⠀⠀⠀⠀⠀⠀⠀⠀⠀⠀⠀⠀⠀⠀⠀⢕⢕⢕⢕⣸⣿⣿⣿⣿⣿⣿⣿⣿⣿⣿⣿⡿⠟⠕⢕⢕⢕⢕⢕⢕⠀⠀⠀⠀⠀⠀⠀⠀⠀⠀⠀⠀⠀⠀⢀⢔⢀⠀⢁⠕⠇⠁⠀⢔⠀⠀⠀⠀⠀⠀⠀⠀⠀⠀⠀⠀⠀⠀⠀⠀⠀⠀⠀⠀⠀⠀⠀⠀⠀⠀⠀⠀⠀⠁⠁⠀⠁⠑⠕⠕⠕⠜⠑⠑⠕⠕⢕⢕⢕⢕⢕⣿⣿⡇⢕⢕⢕⢸⣿⣿⣿⢕⢕⢕⢕⢄⢀⢕⢝⢝⢕⢈⠙⠟⢟⢕⢕⢕⢕⢕⢕⢕⢕⢕⢕⢜⢝⠀</a:t>
            </a:r>
            <a:br/>
            <a:r>
              <a:t>⢕⢕⢕⢕⢕⢕⢕⢕⢕⢕⢕⢕⢕⢕⢄⠀⠀⠀⠁⠁⢕⢕⢕⢕⢕⢕⢕⢕⢕⢕⢕⢕⢕⢕⢕⢕⣕⣵⣵⣦⣴⣴⣴⣴⣔⡕⢕⢕⢕⢅⢅⢕⢕⢕⢕⢕⢕⢕⢕⢕⢕⢕⢕⢕⣾⣿⣿⣿⣿⣿⣿⣿⣿⣿⣿⣿⢏⢕⢕⡺⢕⢕⢕⢕⢔⢕⢕⢕⢕⢕⢕⢕⠀⠀⠀⠀⠀⠀⠀⠀⠀⠀⠀⠀⠀⠀⠀⠀⢱⣧⣽⣴⣿⣿⣿⣿⣿⣿⣿⣿⣿⣿⣿⣿⣿⣶⣦⣵⣵⣵⣵⣷⢇⠀⠀⠀⠀⠀⠀⠀⠀⠀⠀⠀⠀⠀⠀⢕⢕⢕⢕⢕⢔⡭⠕⠁⠀⠀⠀⠀⠀⠀⠀⠀⠀⠀⠀⠀⠀⠀⠀⠀⠀⠀⠀⠀⠀⠀⠀⠀⠀⠀⠀⠀⠀⠀⠀⠀⠀⠀⠀⠀⠀⠀⠀⠀⠀⠀⠀⠀⠀⠁⠑⠕⢕⢕⢕⢕⢕⢕⢸⣿⣿⣿⢕⢕⢕⢕⢕⢕⢕⢕⢕⢕⢕⢄⢄⠕⠕⠕⢕⢕⢕⢕⢕⢕⢕⢕⢕⢕⠀</a:t>
            </a:r>
            <a:br/>
            <a:r>
              <a:t>⢕⢕⢕⢕⢕⠑⠕⠑⠁⠕⢕⢕⢕⢕⠁⠀⠀⠀⠀⠀⠁⢕⢕⢕⢕⢕⢕⢕⢕⢕⢕⣕⣱⣵⣾⣿⣿⣿⣿⣿⣿⢿⢿⢟⢟⢟⢟⢗⢕⢕⢕⢕⢕⢕⢕⢕⢕⢕⢕⢕⢕⢕⢕⣼⣿⣿⣿⣿⣿⣿⣿⣿⣿⣿⣿⢏⢕⢕⢇⢕⢕⢕⢕⢕⢕⢕⢕⢕⢕⢕⢕⢕⠀⠀⠀⠀⠀⠀⠀⠀⠀⠀⠀⠀⠀⠀⠀⠀⠀⢻⣿⣿⣿⣿⣿⣿⣿⣿⣿⣿⣿⣿⣿⣿⣿⣿⣿⣿⣿⣿⣿⢟⠁⠀⠀⠀⠀⠀⠀⠀⠀⠀⠀⠀⠀⠀⢔⢕⠕⢕⢕⠕⠁⠀⠀⠀⠀⠀⠀⠀⠀⠀⠀⠀⠀⠀⠀⠀⠀⠀⠀⠀⠀⠀⠀⠀⠀⠀⠀⠀⠀⠀⠀⠀⠀⠀⠀⠀⠀⠀⠀⠀⠀⠀⠀⠀⠀⠀⠀⠀⠀⠀⠀⠀⠁⠕⢕⢕⢕⢕⢸⣿⣿⣿⢕⢕⢕⢕⢕⢕⢕⢕⢕⢕⢕⢕⠕⠀⠀⠀⠀⢕⢕⢕⢕⢕⢇⢕⢕⢕⠀</a:t>
            </a:r>
            <a:br/>
            <a:r>
              <a:t>⢕⢕⢕⢕⢕⢕⢀⠀⠀⠀⠁⠁⠁⠀⠀⠀⠀⠀⠀⠀⠀⠁⢕⢕⢕⢕⢕⣕⣵⣷⣿⣿⣿⣿⣿⢿⢟⢏⢝⢕⢕⢕⢕⢕⢕⢕⢕⢕⢕⢕⢕⢕⢕⢕⢕⢕⢕⢕⢕⢕⢕⢕⣸⣿⣿⣿⣿⣿⣿⣿⣿⣿⣿⣿⡿⢕⢇⢐⢇⢕⢕⢕⢕⢕⢕⢕⢕⢕⢕⢕⢕⠁⠀⠀⠀⠀⠀⠀⠀⠀⠀⠀⠀⠀⠀⠀⠀⠀⠀⠘⢚⢫⣿⣿⣿⣿⣿⣿⣿⣿⣿⣿⣿⣿⣿⣿⣿⣿⣿⢯⡗⠕⠀⠀⠀⠀⠀⠀⠀⠀⠀⠀⠀⠀⠀⠀⠑⠁⠀⠀⠀⠀⠀⠀⠀⠀⠀⠀⠀⠀⠀⠀⠀⠀⠀⠀⠀⠀⠀⠀⠀⠀⠀⠀⠀⠀⠀⠀⠀⠀⠀⠀⠀⠀⠀⠀⠀⠀⠀⠀⠀⠀⠀⠀⠀⠀⠀⠀⠀⠀⠀⠀⠀⠀⠀⠀⠀⠑⢕⢕⢸⣿⣿⣿⢕⢕⢕⢕⢕⢕⢕⢕⢕⢕⢕⠑⠀⠀⠀⠀⢄⢕⢕⢕⢕⢕⠕⠕⢕⠕⠀</a:t>
            </a:r>
            <a:br/>
            <a:r>
              <a:t>⠑⠑⠑⠑⠑⠑⠑⠀⠀⠀⠀⠀⠀⠀⠑⠑⠑⠑⠀⠀⠀⠀⠁⠑⠑⠑⠚⠛⠛⠛⠛⠛⠛⠙⠑⠑⠑⠑⠑⠑⠑⠑⠑⠑⠑⠑⠑⠑⠑⠑⠑⠑⠑⠑⠑⠑⠑⠑⠑⠑⠑⠑⠛⠛⠛⠛⠛⠛⠛⠛⠛⠛⠛⠛⠃⠑⠑⠂⠑⠑⠑⠑⠑⠑⠑⠑⠑⠑⠑⠑⠑⠀⠀⠀⠀⠀⠀⠀⠀⠀⠀⠀⠀⠀⠀⠀⠀⠀⠀⠀⠑⠐⠛⠛⠛⠛⠛⠛⠛⠛⠛⠛⠛⠛⠛⠛⠛⠛⠋⠃⠑⠀⠀⠀⠀⠀⠀⠀⠀⠀⠀⠀⠀⠀⠀⠀⠀⠀⠀⠀⠀⠀⠀⠀⠀⠀⠀⠀⠀⠀⠀⠀⠀⠀⠀⠀⠀⠀⠀⠀⠀⠀⠀⠀⠀⠀⠀⠀⠀⠀⠀⠀⠀⠀⠀⠀⠀⠀⠀⠀⠀⠀⠀⠀⠀⠀⠀⠀⠀⠀⠀⠀⠀⠀⠀⠀⠀⠀⠀⠑⠘⠙⠛⠛⠑⠑⠑⠑⠑⠑⠑⠑⠑⠑⠑⠀⠀⠀⠀⠀⠑⠑⠑⠑⠑⠑⠀⠀⠀⠀⠀</a:t>
            </a:r>
            <a:br/>
          </a:p>
        </p:txBody>
      </p:sp>
    </p:spTree>
  </p:cSld>
  <p:clrMapOvr>
    <a:masterClrMapping/>
  </p:clrMapOvr>
</p:sld>
</file>

<file path=ppt/slides/slide13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⡿⣱⢞⢕⢕⢕⠕⣵⣿⣿⢱⢇⠕⣾⣿⣿⣿⡇⢕⢕⢕⣿⢟⢕⣷⣿⣿⣿⣿⣿⣿⣿⣿⣿⣿⣿⣿⣿⣿⣿⣿⣿⣿⣿⣿⣿⣿⣿⣿⣿⣿⣿⡕⢢⢿⣿⣿⡕⢕⢕⢕⢄⢸⣿⣿⣿⣿⣿⡇⢕⠀⠔⠀⠀⠀⠀⠀⠀⠀⠑⢕⢕⢕⢕⠑⠀⠀⠄⠕⠑⠁⠀⠀⠀⠀⠀⠀⠀⠀⠀⢀⣼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⡿⢫⣾⢏⢕⢕⢕⣱⣿⣿⡿⡇⡜⢕⢰⠃⣿⣿⣿⡇⢕⢕⢕⡟⢡⣿⣿⣿⣿⣿⣿⣿⣿⣿⣿⣿⣿⣿⣿⣿⣿⣿⣿⣿⣿⣿⣿⣿⣿⣿⣿⣿⣿⣿⡇⢑⡟⣿⣿⣿⢕⢕⢕⢕⣿⣿⣿⣿⣿⣍⡧⡕⢔⠀⠀⠀⠀⠀⠀⠀⠀⠀⢀⢕⢕⢕⠀⠀⠀⠀⠀⠀⠀⠀⠀⠀⠀⠀⠀⠀⢰⣶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⢟⣵⡿⢕⢕⢕⢕⣼⣿⣿⠏⣼⢇⡇⢕⢕⢸⣿⣿⣿⢕⢕⢕⢕⢡⣿⣿⣿⣿⣿⣿⣿⣿⣿⣿⣿⣿⣿⣿⣿⣿⣿⣿⣿⣿⣿⣿⣿⣿⣿⣿⣿⣿⣿⣿⣷⢕⢝⠙⣿⡿⢕⢕⢕⢕⣸⣿⣿⣿⣿⠃⡆⢕⢕⠀⠀⠀⠀⠀⠀⠄⠄⢀⢄⢀⠁⠑⠀⠀⠀⠀⠀⠀⠀⠀⠀⠀⠀⠀⠀⢀⢄⢸⣿⣿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⣿⢫⣾⡟⢕⢕⢕⣱⣿⣿⣿⢏⣾⣿⢸⡇⢕⢕⢸⣿⣿⣿⡕⢕⢕⢕⣿⣿⣿⣿⣿⣿⣿⣿⣿⣿⣿⣿⣿⣿⣿⣿⣿⣿⣿⣿⣿⣿⣿⣿⣿⣿⣿⣿⣿⣿⣿⣿⢕⢕⢔⢹⡇⢕⢕⢕⢕⣿⣿⣿⣿⣿⡇⢡⢕⢕⠀⠀⠀⠀⠀⢄⢄⢀⢀⠑⠅⢕⢔⢔⢄⢄⢀⢀⢀⢀⢀⢀⢄⢄⢔⠔⢁⣴⣿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⡿⢣⣿⡟⢕⢕⢕⣵⣿⣿⡟⣱⣿⣿⣿⢸⢇⢕⢥⢸⣿⣿⣿⢕⢕⢕⢕⢸⣿⣿⣿⡟⣿⣿⣿⣿⣿⣿⣿⣿⣿⣿⣿⣿⣿⣿⣿⣿⣿⣿⣿⣿⣿⣿⣿⣿⣿⣿⣿⢕⢕⢕⢘⢕⢕⢕⢕⢕⣿⣿⣿⣿⣿⡇⢰⢕⢕⠀⠀⠀⠀⠀⢕⢇⢕⢕⢕⢄⢄⣁⢑⢑⠑⠑⠑⠁⠑⠑⠑⠁⢁⢠⡕⢔⣽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⡿⣱⣿⡿⢕⢕⢕⣾⣿⣿⡟⣱⣿⣿⡿⢕⢸⢇⢕⢇⣺⢿⡟⢕⡗⢕⢕⢕⢕⢹⣿⡟⢱⣿⣿⣿⣿⣿⣿⣿⣿⣿⣿⣿⣿⣿⣿⣿⣿⣿⣿⣿⣿⣿⣿⣿⣿⣿⣿⣿⡇⢕⢕⢕⢕⢕⢕⢕⢰⢿⣿⣿⣿⣿⡇⢸⢇⢕⢀⠀⠀⠀⠀⢕⢜⣱⡕⢕⢕⢕⢹⣿⣧⢕⢕⣔⡔⣔⣕⢸⠟⠘⢣⣾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⡿⣱⣿⢿⢕⢕⢱⣿⣿⣿⢏⣼⣿⣿⢟⢕⢕⢸⡇⢕⢕⢕⠜⣱⣿⡇⢕⢕⢕⢕⢕⢝⢇⣾⣿⣿⣿⣿⣿⣿⣿⣿⣿⣿⣿⣿⣿⣿⣿⣿⣿⣿⣿⣿⣿⣿⣿⣿⣿⣿⣿⡇⢕⢕⢕⢕⢕⢕⢕⢰⣿⣿⣿⣿⣿⡇⢜⢇⢕⠁⠀⠀⠀⠀⠅⢕⢘⢾⡕⢕⢕⢕⢜⢟⢇⢱⣅⠁⠁⠀⠀⠀⢀⠀⢹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⣿⢣⣿⢿⢇⢕⣱⣿⣿⣿⢏⣾⣿⡿⢏⢕⢕⢕⢸⡇⢕⠁⠀⣱⣿⣿⣷⢕⢕⢕⢕⢕⢕⢸⣿⣿⣿⣿⣿⣿⣿⣿⣿⣿⣿⣿⣿⣿⣿⣿⣿⣿⣿⣿⣿⣿⣿⣿⣿⣿⣿⣿⡇⢕⠑⢕⢕⢕⢕⢕⠐⣿⣿⣿⣿⣿⡇⢕⠕⠁⠀⠀⠀⠀⠀⠀⠁⠁⠑⠁⠀⠀⠀⠁⠑⠕⢕⢻⣧⢀⠀⠀⠀⢀⢅⢆⢹⠟⠛⠿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⢇⣿⡟⡎⢕⢱⣿⣿⣿⢏⣾⣿⡿⢕⢕⢕⢕⢕⢸⡇⢄⢀⢱⣿⣿⣿⣿⢕⢕⢕⢕⢕⢱⣿⣿⣿⣿⣿⣿⣿⣿⣿⣿⣿⣿⣿⣿⣿⣿⣿⣿⣿⣿⣿⣿⣿⣿⣿⣿⣿⣿⣿⡇⢕⢄⢕⢕⢕⢕⢕⢸⣿⣿⣿⡟⠟⠑⠀⠀⠀⢄⠀⠀⠀⠀⠀⠀⠀⠀⠀⠀⠀⠀⠀⠀⠀⠀⠁⠟⢱⡄⢀⡔⢟⢕⠕⠔⢁⢔⢕⢅⠙⢿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⣿⣿⡏⣼⣿⡽⢕⢱⣿⣿⣿⢏⣾⣿⡿⢕⢕⢕⢕⢕⢕⢜⢁⡔⣱⣽⣿⣿⣿⣷⡇⢕⢕⢕⢕⣾⣿⣿⣿⣿⣿⣿⣿⣿⣿⣿⣿⣿⣿⣿⣿⣿⣿⣿⣿⣿⣿⣿⣿⣿⣿⣿⣿⣿⣿⡇⢕⢕⢕⠑⠑⠑⠕⠑⠋⠉⠁⠀⠀⠀⠀⠀⠀⢕⢕⢔⢄⢀⠀⠀⠀⠀⠀⠀⠀⠀⠀⠀⠀⠀⠀⠀⠐⠈⠕⢝⠕⢕⠑⢀⢕⢕⢕⢑⢕⠘⣿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⡿⣸⣿⣫⢇⢱⣿⣿⣿⢏⣼⣿⡟⢕⢕⢕⢕⢕⢕⢕⢕⢼⣿⣿⣿⣿⣿⣿⣿⣧⢕⢕⢕⢱⣿⣿⣿⣿⣿⣿⣿⣿⣿⣿⣿⣿⣿⣿⣿⣿⣿⣿⣿⣿⣿⣿⣿⣿⣿⣿⣿⢹⣿⣿⡇⢕⢕⠑⠀⠀⠀⠀⠀⠀⠀⠀⠀⠀⠀⠀⠀⠀⢕⢕⢕⢕⢕⢕⢕⢔⢄⢀⠀⠀⠀⠀⠀⠀⠀⠀⠀⠀⢄⢁⠐⠔⠁⢄⢅⢔⢕⠄⠅⠑⣰⣿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⢿⢇⣿⣿⡜⢱⣿⣿⣿⡟⣸⣿⡿⢕⢕⢕⢕⢕⢕⢕⢕⢕⢸⠏⢸⣿⣿⣿⣿⣿⣿⡇⢕⢕⢱⣿⣿⣿⣿⣿⣿⣿⣿⣿⣿⣿⣿⣿⣿⣿⣿⣿⣿⣿⣿⣿⣿⣿⣿⣿⣿⣿⢜⣿⣿⡇⢕⢕⠀⠀⠀⠀⠀⠀⠀⠀⠀⠀⠀⠀⠀⠀⢕⢕⢕⢕⢕⢕⢕⣱⣕⣷⡇⣿⣶⣄⢀⠀⠀⠀⠀⠀⠀⠀⠕⢔⢕⢕⢕⢕⠕⠑⢀⣠⣾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⡿⢟⢟⢟⢏⢹⢇⢔⣸⣿⣯⢇⣿⣿⣿⡿⣱⣿⣿⢇⢕⢕⢕⢕⢕⢕⢕⡕⢕⢕⢄⣯⢍⢇⢝⢿⣿⡿⢇⢕⢕⣼⣿⣿⣿⢻⣿⣿⣿⣿⣿⣿⣿⣿⣿⣿⣿⣿⣿⣿⣿⣿⣿⣿⣿⣿⣿⣿⣿⢕⢿⣿⡇⢕⢕⠀⠀⠀⠀⠀⠀⠀⠀⠀⠀⠀⠀⠀⢔⢕⢕⢕⢕⢕⢕⢌⣿⣿⣿⣧⢹⣿⣿⡇⢕⢔⢀⠀⠀⠀⠀⠀⠀⠁⠁⠁⢄⢔⢾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⡟⣥⢇⢕⢜⢕⣕⢕⢕⢕⣿⣏⡞⣼⣿⣿⣿⢣⣿⣿⢇⢕⢕⢕⢕⢕⢕⢕⢕⣿⢕⢕⢕⠻⡇⢕⢕⢕⢝⢎⢕⢕⠱⣿⣿⣿⡿⢸⣿⣿⣿⣿⣿⣿⣿⣿⣿⣿⣿⣿⣿⣿⣿⣿⣿⣿⣿⣿⣿⣿⣿⢕⢸⢘⡇⢕⢕⠀⢀⠀⠀⠀⠀⠀⠀⠀⠀⠀⠀⢄⢕⢕⢕⢕⢕⡇⢕⢕⢻⣿⣿⣿⢸⣿⣿⣷⢕⢕⢕⢕⢀⠀⠀⠀⢀⢄⡰⡕⢕⢕⢷⡜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⢝⣼⡟⢕⢕⢶⢿⢿⢅⢕⢸⣿⡏⢱⣿⣿⣿⡏⣾⣿⡏⢕⢕⢕⢕⢕⢕⢕⢕⢸⣿⢕⢕⢸⣷⡜⢕⢕⢕⢕⢕⢕⢕⢸⣿⣿⣿⢇⢸⣿⣿⣿⣿⣿⣿⣿⣿⣿⣿⣿⣿⣿⣿⣿⣿⣿⣿⣿⣿⣿⣿⢇⢕⢕⢕⡇⢕⢕⢅⢕⢄⠀⠀⠀⠀⠀⠀⠀⢀⢔⢕⢕⢕⢕⢕⢕⢳⢕⢕⢸⣿⣿⣿⡜⣿⣿⣿⡕⢕⢕⢸⢕⣅⡇⢕⢄⢺⢿⢟⢇⢕⢸⣷⡎⣷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⢿⢜⢽⢇⢕⢕⢕⢕⢕⢕⢕⣼⣿⡇⣼⣿⣿⡿⢸⣿⣿⡇⢕⢕⢕⢕⢕⢕⢕⢕⢸⡇⢕⢕⢸⣿⣿⣿⣵⣵⣕⣕⢕⢕⢸⣿⣿⡿⢕⣾⣿⣿⣿⣿⣿⣿⣿⣿⣿⣿⣿⣿⣿⣿⣿⣿⣿⣿⣿⣿⣿⣿⡏⢕⢕⢕⢕⢕⢕⢕⢕⠕⣱⣦⣤⣤⣤⣴⣔⢕⢕⢕⢕⢕⢕⢕⣇⢸⣇⢕⢔⣿⣿⣿⡇⣿⣿⣿⡇⢕⢕⢸⢕⣿⣧⢕⢕⢕⢕⢕⢕⢕⢕⢝⢇⢜⠟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⢔⢕⢕⢕⢕⢕⢕⢕⢕⢕⢕⣿⣿⢕⣿⣿⣿⡇⣿⣿⣿⣷⢕⢕⢕⢕⡇⢕⢕⢕⣾⢇⢕⢕⣼⣿⣿⣿⣿⣿⣿⣿⣧⢕⢸⣿⣿⡇⢕⣿⣿⣿⣿⣿⣿⣿⣿⣿⣿⣿⣿⣿⣿⣿⣿⣿⣿⣿⣿⣿⣿⣿⡇⢕⢕⢕⢕⢕⢕⢕⢑⣿⣿⣿⣿⣿⣿⣿⣷⣧⡕⢕⢕⢕⢕⢕⣿⣾⣿⢕⢕⢿⣿⣿⢇⣿⣿⣿⣇⢕⢕⢸⢔⣿⣿⡕⢕⢕⢕⢕⢕⢕⢕⢕⢕⣕⢀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⢇⣾⣧⢕⢕⢕⢕⢑⢕⢕⢕⢕⣿⡿⢸⣿⣿⣿⢸⣿⣿⣿⣿⡕⠕⢕⣾⣧⢕⢕⢕⡟⢕⢕⢕⣿⣿⣿⣿⣿⣿⣿⣿⡿⢕⢕⣿⣿⢇⢕⣿⣿⣿⣿⡿⢻⣿⣿⣿⣿⣿⣿⣿⣿⣿⣿⣿⣿⣿⣿⣿⣿⣿⣿⢕⢕⢕⢕⢕⢕⢕⢸⣿⣿⣿⣿⣿⣿⣿⣿⣿⣷⢕⢕⢕⢕⢕⣿⣿⣿⡇⢕⢸⣿⣿⢕⣿⣿⣿⣿⢕⢕⢸⢕⣿⣿⣧⢕⢕⢕⢕⢕⢕⢕⢕⢕⣿⡇⢿⣷⣿⣿⣿⣿⣿⣿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⡟⣕⢽⣿⢕⢕⢕⢕⢕⢕⢕⢕⢕⢸⡇⣿⣿⣿⡇⣾⣿⣿⣿⣿⣧⣷⣿⣿⣿⢕⢕⢕⢇⢕⢕⢕⣿⣿⣿⣿⣿⣿⣿⣿⡇⢕⢕⣿⣿⢕⢕⢹⣿⣿⣿⡕⢜⣿⣿⠻⣿⣿⣿⣿⣿⣿⣿⢿⣿⣿⣿⣿⣿⣿⣿⢕⢕⢕⢕⢕⢕⠕⢸⣿⣿⣿⣿⣿⣿⣿⣿⣿⣿⡇⢕⢕⢕⢕⣿⣿⣿⣿⡕⢸⣿⣿⢕⣿⣿⣿⣿⡇⣧⣿⢕⢹⣿⣿⠕⢕⢕⢕⢕⢕⢕⢕⠸⡟⢱⡸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⡇⡿⣜⢫⣸⣇⢕⢕⠕⢑⣅⢔⢕⢰⢱⣿⣿⣿⢇⣿⣿⣿⣿⣿⣿⣿⣿⣿⣿⢕⢕⢕⢕⢕⢕⢕⣿⣿⣿⣿⣿⣿⣿⣿⡇⢕⢕⣿⡏⢕⢕⢸⣿⣿⣿⡇⢕⣿⣿⡇⢿⣿⣿⣿⣿⣿⣿⡞⣿⣿⣿⣿⣿⣿⢇⢕⢕⠕⢕⢕⢕⢕⢸⣿⣿⣿⣿⣿⣿⣿⣿⣿⣿⣷⢕⢕⢕⢕⣿⣿⣿⣿⣧⢜⣿⣿⢕⣿⣿⣿⣿⣷⣿⣿⢕⢸⣿⣿⢕⢰⣥⣑⢕⢕⣱⣿⢜⢱⡾⡇⣿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⣿⢕⢇⢻⡇⢜⢿⢇⣱⣾⢟⢕⢕⢕⠕⢸⣿⣿⣿⢸⣿⣿⣿⣿⣿⣿⣿⢿⣿⣿⢕⢕⢕⢕⢕⢕⢕⢟⢏⣝⣝⣝⣜⣕⣜⢕⢕⢕⢿⡇⢕⢕⢜⣻⣿⣿⡇⢕⢸⣿⣇⢸⣿⣿⣿⣿⣿⣿⡇⢻⣿⣿⡇⣿⡟⢇⢕⢕⢀⢕⢕⢕⠕⢸⢯⢝⢝⣕⣕⣕⣕⣕⣝⣝⣝⢕⢕⢕⢕⡿⣿⣿⣿⣿⡕⢿⣿⢕⣿⣿⣿⣿⣿⣿⡏⢕⢸⣿⣿⢕⢕⢜⢻⣷⣕⢞⢏⢕⡿⢱⢕⢸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⣿⢕⢕⢕⢕⢕⢑⣼⢟⢕⢕⢕⢕⢕⢇⣾⣿⣿⡟⣸⣿⣿⣿⣿⣿⣿⡏⢕⢹⡟⢕⢕⢕⢕⢕⢕⢕⣿⣿⣿⣿⣿⣿⣿⣿⡇⢕⢕⢸⢕⢕⢕⢕⣻⣿⣿⣿⢕⢔⣿⣿⢕⢻⣿⣿⣿⣿⣿⣿⢕⢝⢻⠷⢘⢇⢕⢕⢕⢕⢕⢕⢕⠅⣵⣾⣿⣿⣿⣿⣿⣿⣿⣿⣿⣿⢕⢕⢕⢕⡕⣿⣿⣿⣿⡇⢸⣿⢕⣿⣿⣿⣿⣿⣿⡇⢕⢸⣿⣿⢕⢕⢕⢕⢜⢻⣇⢕⢕⢕⢕⢕⢸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⣿⣿⣿⡱⡕⢕⢕⢑⣼⣿⢕⢕⢕⢕⣕⡕⢕⣿⣿⣿⢇⣿⣿⣿⣿⣿⣿⣿⡇⢕⢸⡇⢕⢕⣕⢕⢕⢕⢕⣿⣿⣿⣿⣿⣿⣿⣿⣇⢕⢕⢘⢕⡕⢕⢕⢸⣿⣿⢳⡕⢕⢸⣿⣇⢔⣿⣿⣿⣿⣿⣿⢕⢕⢅⢕⢕⢕⠕⢕⢕⢕⢕⢕⢕⠀⣿⣿⣿⣿⣿⣿⣿⣿⣿⣿⣿⡟⢕⢕⢕⢕⢇⣿⣿⣿⣿⣇⢕⣿⢕⣿⡇⣿⣿⣿⣿⢇⢕⢸⣿⣿⢱⣕⡕⢕⢕⢘⣿⡇⢕⢕⢕⡜⣾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⣧⢃⡕⢕⣵⣜⢛⢕⢱⢶⡿⢿⢷⢇⣿⣿⡿⠕⣿⣿⣿⣿⣿⣿⣿⢇⢕⢸⢕⢕⢈⣿⡕⢕⢕⢕⣿⣿⣿⣿⣿⣿⣿⣿⣿⠅⢕⢕⢕⣿⣧⢕⣕⢛⡯⣲⣵⢕⢕⢹⣿⡕⢸⣿⣿⣿⣿⣿⣧⢕⢕⢕⢕⢕⢕⢕⢕⣢⢕⢕⢕⢕⣿⣿⣿⣿⣿⣿⣿⣿⣿⣿⣿⢕⢕⢕⢕⢕⢕⣿⣿⣿⣿⣿⢕⣿⢕⣿⢇⣿⣿⣿⣿⢕⢕⢸⣿⣿⢜⢻⢿⢟⢕⢜⣹⣾⡇⢕⡱⣱⣿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⣿⣧⡕⢕⢜⢿⣿⣷⣵⣕⣕⢕⢜⢸⣿⣿⢇⢕⣿⣿⣿⣿⣿⣿⡇⢕⢕⢜⢕⢕⣾⣿⣧⢔⢕⢕⢻⢿⣟⣟⣛⣛⣛⣛⢟⠇⡕⢕⢕⣿⣿⣿⣾⡕⢒⢸⢏⢕⢕⢕⢻⣷⢃⣻⣿⣿⣿⣿⣿⣇⢕⢕⢕⢕⢕⢕⢕⣿⡕⢕⢕⢸⣿⢿⠿⢟⣛⣛⣟⣝⣟⣟⡋⢕⢾⢕⢕⢕⢕⣿⡿⢿⣿⣯⢕⢝⢕⢛⢕⣿⣿⣿⣿⢕⢕⢸⣿⣿⢕⣕⣵⣵⣾⣿⡿⢏⢅⢜⣼⣿⣿⣿⣿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⣿⣷⣕⠕⡇⢜⢝⢟⢻⢿⢿⡟⢸⣿⡟⢕⢕⢹⣿⣿⣿⣿⣿⢕⢕⢕⢕⢕⢕⣿⣟⣯⣕⡜⢑⣜⣿⣿⣿⣿⣿⣽⣍⡟⢝⢕⠜⢕⢙⢟⢿⣿⣿⡕⢕⢕⢅⢕⢕⠜⣺⣇⢜⢏⣿⣿⣿⣿⣿⡕⢕⢕⢕⢕⢕⢕⣿⡇⢕⢀⢅⢔⢕⢝⢝⢝⣝⣽⣿⣿⣿⣷⣿⣿⢕⢕⢱⣕⢻⣧⢜⢻⡿⡕⢕⢕⢔⢕⢝⢹⣿⡏⢕⢕⢸⣿⡏⢿⢟⢟⢏⢝⢕⢕⡇⣱⣾⣿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⣿⣷⡸⡕⢕⢕⢕⣕⢕⢕⢸⣿⢇⡇⢕⢸⣿⣿⣿⣿⡿⢕⢕⢕⢕⢕⢱⣿⢟⠿⠟⠚⢣⠙⠉⠉⠉⠉⠉⠉⠉⠑⠃⠕⢅⢕⢕⢕⢔⢍⡻⣿⣇⢕⢕⢕⢕⢔⠼⣿⡕⢸⢪⢟⣿⣿⣿⣿⡕⢕⢱⢕⢕⢱⢟⢕⢕⢕⢕⢕⠕⠑⠑⠉⠉⠁⠁⠁⠁⠈⠉⠉⢕⠕⠛⠿⢇⡹⡜⢕⢜⢕⢕⢕⢕⢕⢕⠸⣿⡇⢕⢕⣼⣿⡇⢕⢕⡵⢕⢕⢕⡜⢸⣿⣿⣿⣿⣿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⣷⡜⢕⢕⢕⢝⢇⢕⢸⡟⢱⢇⢕⢜⣿⡿⣿⣿⡇⢕⢕⢕⢕⢕⢑⢅⠄⠀⠀⠀⠀⢁⢄⢄⢄⠀⠀⠀⠄⠄⠀⢀⠁⠇⢕⢕⢜⢳⣻⣿⣿⣷⣇⢕⢕⢕⢔⢓⢋⡕⢕⢇⢻⢿⣿⣿⣷⡕⢸⡕⢕⢸⡯⢕⢕⠕⠑⠁⠀⢀⠄⠄⠄⠀⠀⠔⢔⢄⢄⢀⢑⠀⠀⠀⠔⢅⢅⢕⢕⢕⢕⢕⢕⢕⢕⢕⣽⢇⢕⢕⣿⣿⡇⢕⢜⢕⢕⢕⠜⢔⢸⣿⣿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⣿⣧⢑⠕⢕⢕⢕⢸⡇⣿⡇⢕⢕⢿⣇⢝⣿⣇⢕⢕⢕⢕⢕⠑⠁⠀⢀⢄⢔⢕⢕⢕⠕⠑⠀⠀⠀⠀⠀⠀⠀⠀⠁⢑⠀⠕⢕⢻⣿⣿⣿⣿⣷⣼⣧⣷⣧⣵⣜⢕⢣⣕⡜⢻⣿⣿⣷⡝⡇⢕⣿⢇⢕⠑⢀⢄⠕⠁⠀⠀⠀⠀⠀⠀⠀⠀⠑⢕⢕⢕⢕⢔⢀⠀⠁⠑⢕⢕⢕⢕⢕⢕⢕⢕⢜⣯⢕⢕⢱⣿⣿⡇⢱⢇⠕⠑⢕⢕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⠑⠀⠀⠁⢕⢸⢇⣿⡇⢕⢕⢜⣿⢕⢜⡇⢕⢕⢕⢕⠀⠀⠀⢕⢕⢕⢕⢕⠕⠕⢀⢀⠀⠀⠀⠀⠀⠀⠀⠀⠀⠀⠕⣄⢕⡰⣿⣿⣿⣿⣿⣿⣿⣿⣿⣿⣿⣿⣷⣿⣿⣷⣼⣿⣿⣿⣇⣼⡇⢕⢕⡔⢕⢑⣀⢀⠀⠀⠀⠀⠀⠀⠀⠀⠀⠀⢕⢕⢕⢕⢕⢕⠀⠀⠀⢕⢕⢕⢕⢕⢕⢕⢸⢻⢕⢕⣸⣿⣿⡇⢅⠀⠀⠀⠕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⣿⠀⠀⠀⠀⢕⢸⢕⣿⡇⢕⢕⢕⢜⢕⢕⢕⢕⢕⢕⢕⢄⢀⠀⢕⣵⣷⣾⣿⣿⠾⢿⢿⠗⠀⠀⠀⠀⠀⠀⠀⠀⠀⠀⢹⣧⡹⣿⣿⣿⣿⣿⣿⣿⣿⣿⣿⣿⣿⣿⣿⣿⣿⣿⣿⣿⣿⣿⣿⣴⣣⣾⡇⠵⢿⢿⠟⠀⠀⠀⠀⠀⠀⠀⠀⠀⠀⢸⣿⣿⣷⣧⢕⢀⢄⢕⢕⢕⢕⢱⣿⢕⢕⣏⢸⢕⢕⣿⣿⣿⡇⠕⠀⠀⠀⠄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⡿⠃⠀⠀⠀⠀⠁⠑⢕⣻⢇⢕⢕⢕⢕⢕⢕⢕⢕⢕⢕⢕⢕⢕⢕⢈⣿⣿⣿⣿⣿⠀⠀⠀⠀⠀⠀⠀⠀⠀⠀⠀⠀⠀⠀⣸⣿⣿⣿⣿⣿⣿⣿⣿⣿⣿⣿⣿⣿⣿⣿⣿⣿⣿⣿⣿⣿⣿⣿⣿⣿⣿⣿⣿⠀⠀⠀⠀⠀⠀⠀⠀⠀⠀⠀⠀⠀⠀⢸⣿⣿⣿⡟⣡⣼⣷⢇⢕⢕⢕⣾⣿⢕⢸⣏⢸⢕⢕⢿⣿⣿⡇⠀⠀⠀⠀⠀⢁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⡟⡕⠀⠀⠀⠀⠀⠀⢕⢕⡿⢕⢕⢕⢕⢕⢕⢕⣕⣕⢕⢕⢕⢕⢕⢕⣸⣾⣿⣿⣿⣿⡇⠀⢀⢀⠀⠀⠀⢕⠄⠀⠀⢀⣀⢀⣿⣿⣿⣿⣿⣿⣿⣿⣿⣿⣿⣿⣿⣿⣿⣿⣿⣿⣿⣿⣿⣿⣿⣿⣿⣿⣿⣿⣿⡇⠀⢀⢀⠀⠀⠕⠀⠀⠀⠀⠀⠀⢀⣿⣿⣿⣿⣾⣿⣿⡏⢕⢕⢕⣼⣿⢏⠕⣿⢇⢸⢕⢕⢹⣿⣿⡇⠀⠀⠀⠀⠀⠀⠇⢸⣿⣿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⢟⡼⠁⠀⠀⠀⠀⠀⠀⢸⡇⣾⢕⢕⢕⢕⢕⢕⢕⢜⢿⣿⡣⠕⢕⢕⢑⣿⣿⣿⣿⣿⣿⣿⣔⢑⡕⢔⢄⢔⢄⢄⢔⢄⠑⠙⣱⣿⣿⣿⣿⣿⣿⣿⣿⣿⣿⣿⣿⣿⣿⣿⣿⣿⣿⣿⣿⣿⣿⣿⣿⣿⣿⣿⣿⣿⣿⡄⣡⡕⢕⢄⢄⢄⢔⢄⠑⠑⣣⣾⣿⣿⣿⣿⣿⣿⡿⢕⢕⢕⣼⣿⢟⢕⠜⢻⢕⢸⢕⢕⢜⣿⣿⡇⠀⠀⠀⠀⠀⠀⠔⣧⡻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⢫⣾⠇⠀⠀⠀⠀⠀⠀⠀⢨⣿⣿⢕⢕⢕⢕⢕⢅⢕⢕⢜⢻⣿⡧⡕⢕⢜⢻⣿⣿⣿⣿⣿⣿⣿⣷⣔⡀⠑⠕⢵⢕⠕⢁⣠⣾⣿⣿⣿⣿⣿⣿⣿⣿⣿⣿⣿⣿⣿⣿⣿⣿⣿⣿⣿⣿⣿⣿⣿⣿⣿⣿⣿⣿⣿⣿⣿⣿⣧⣄⢀⠕⣕⣕⡕⠀⣠⣾⣿⣿⣿⣿⣿⣿⣿⣿⢕⢕⢕⣼⣿⢏⢕⢕⠎⢕⢕⢸⡇⢕⢕⢿⣿⡇⠀⠀⠀⠀⠀⠀⠀⢹⣷⡝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⡿⢣⣿⡇⠀⠀⠀⠀⠀⠀⠀⠀⢸⣼⣿⢕⢕⢕⢑⢱⢕⢕⢕⢕⢕⢜⢿⣷⣕⡕⢹⣿⣿⣿⣿⣿⣝⢻⢿⣿⣿⣷⣼⣵⣵⣷⢿⣿⣿⣿⣿⣿⣿⣿⣿⣿⣿⣿⣿⣿⣿⣿⣿⣿⣿⣿⣿⣿⣿⣿⣿⣿⣿⣿⣿⣿⣿⣿⣿⣿⣿⣿⢿⢿⣷⣶⣷⣷⣿⡿⠿⢟⣹⣽⣿⣿⣿⣿⢇⢕⢕⣾⡿⢇⢕⢕⢱⢇⢕⢕⢸⡇⢕⢕⢸⣿⣷⠀⠀⠀⠀⠀⠀⠀⠁⢽⣿⢌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⡿⢱⣯⡟⠁⠀⠀⠀⠀⠀⠀⠀⠀⢱⣟⡟⢕⢕⢕⢕⢜⢕⢕⢕⢕⢕⢕⢕⢝⢻⣿⡔⢿⣿⣿⣿⣿⡳⡇⡔⢀⣁⣌⡍⣡⣥⣷⣿⣿⣿⣿⣿⣿⣿⣿⣿⣿⣿⣿⣿⣿⣿⣿⣿⣿⣿⣿⣿⣿⣿⣿⣿⣿⣿⣿⣿⣿⣿⣿⣿⣿⣿⣿⣿⣳⣔⡥⣅⠡⢄⣔⢄⢦⢑⣹⢿⣿⡿⢕⢕⢕⣾⢏⢕⡜⢕⢕⡼⢕⢕⢕⢸⡇⢕⢕⢸⣿⣿⠀⠀⠀⠀⠀⠀⠀⠀⠑⢟⡹⡜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⡿⣱⡿⢏⠑⠀⠀⠀⠀⠀⠀⠀⠀⠀⢸⣸⢕⢕⢕⢕⢕⢕⠱⢕⢕⢕⢕⢕⢕⢕⢕⢜⢞⡎⢻⡹⢝⢻⢿⢕⢜⢕⢇⢎⢝⠏⢇⡥⣻⡻⣿⣿⣿⣿⣿⣿⣿⣿⣿⣿⣿⣿⣿⣿⣿⣿⣿⣿⣿⣿⣿⣿⣿⣿⣿⣿⣿⣿⣿⣿⣿⣿⣿⣿⢿⡳⢅⢏⡗⠎⢕⢗⢝⢜⢽⡟⡓⣿⢇⢕⢕⢞⢕⢕⡜⢕⢕⢱⡇⢕⢕⢕⢸⣇⢕⢕⢸⣿⣿⢔⠀⠀⠀⠀⠀⠀⠀⠀⢕⢜⠣⢕⢻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⡿⢱⡛⢕⢕⠀⢄⠀⠀⠀⠀⠀⠀⠀⠀⢕⠇⢕⢕⢱⢕⢕⢕⢕⡕⢕⢕⢕⢕⢕⢕⢕⢕⢸⣿⣕⡑⢕⢕⢕⢕⢕⢕⢕⢕⢕⢕⢕⢕⢔⠹⣿⣿⣿⣿⣿⣿⣿⣿⣿⣿⣿⣿⣿⣿⣿⢿⠇⢟⣿⣿⣿⣿⣿⣿⣿⣿⣿⣿⣿⣿⣿⣿⣿⣿⡁⠔⢕⢕⢕⢕⢕⢕⢕⢕⢕⢇⡣⢕⢕⢕⢕⢕⢕⡜⢕⢕⢕⣿⡇⢕⢕⢕⢜⣿⢕⢕⢕⣿⣿⢕⠀⠀⠀⠀⠀⠀⠀⢄⢕⢕⢕⢺⢕⢻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⡿⢱⢝⢕⢕⢕⢱⢕⠀⠀⠀⠀⠀⠀⢀⢀⢕⢜⢕⢕⢡⣕⢕⢕⢕⢕⢕⢕⢕⢕⢕⢕⢕⢕⣵⢻⣞⡪⢕⢕⢕⢕⢕⢕⢕⢕⢕⢕⢕⢕⢕⢑⣸⣿⣿⣿⣿⣿⣿⣿⣿⣿⣿⣿⣿⣿⣿⣧⡕⣾⣿⣿⣿⣿⣿⣿⣿⣿⣿⣿⣿⣿⣿⣿⣿⣿⣯⡀⢕⢕⢕⢕⢕⢕⢕⢕⢱⢜⢕⢕⣵⢇⢕⢕⢞⢕⢕⢕⢑⣿⢕⢕⢕⢕⢕⣿⡕⢕⢕⢸⣿⡇⠀⠀⠀⠀⢀⢄⢀⢕⣇⢕⢕⢕⢕⢕⢻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⢅⢝⢕⢕⢕⢱⡎⢕⢕⢕⢔⢄⠀⢸⣿⢇⢕⢕⢕⢕⠑⠄⢇⢕⢕⢌⢕⢕⢕⢕⢕⢕⢕⢺⣿⡎⢿⣷⣵⡕⢕⢕⢕⢕⢕⠑⠕⢕⢕⣑⣡⣷⣿⣿⣿⣿⣿⣿⣿⣿⣿⣿⣿⣿⣿⣿⣿⣿⣿⣿⣿⣿⣿⣿⣿⣿⣿⣿⣿⣿⣿⣿⣿⣿⣿⣿⣿⣷⣟⣡⣇⡑⠕⢕⢕⢕⢕⣕⣾⣿⢇⢕⢱⢏⢕⢕⢕⢕⢸⣿⢕⢕⢅⢕⢕⢻⡇⢕⢕⢜⣿⢇⠀⠀⠀⠀⢕⢕⢕⢕⢘⡕⢄⢕⢕⢕⢕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⢇⢕⢕⢕⢕⢕⡮⢇⢕⢕⢕⢕⢕⠀⢸⣿⢕⢕⢕⢕⢕⢁⠸⣎⢕⢕⢕⢑⢕⢕⢕⢕⢕⢕⢕⢕⢕⢜⣿⣷⣯⣥⣕⣐⣔⣥⣥⣶⣿⣿⣿⣿⣿⣿⣿⣿⣿⣿⣿⣿⣿⣿⣿⣿⣿⣿⣿⣿⣿⣿⣿⣿⣿⣿⣿⣿⣿⣿⣿⣿⣿⣿⣿⣿⣿⣿⣿⣿⣿⣿⣿⣷⣟⣕⣕⣑⣥⣽⣿⡿⢇⢕⢗⢕⢕⢕⢕⢕⢕⣿⡿⢕⢕⢕⢕⢕⢜⢷⢕⢕⢕⢻⢕⠀⠀⠀⠀⠀⢕⢕⢕⢕⢔⢕⠀⢕⢕⢕⢜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⡏⢕⢕⢕⣼⡇⠱⢕⢕⢕⢕⢕⣷⢕⠀⢸⣿⢕⢕⢕⢕⢕⢕⢑⡇⢕⢕⢕⢕⢕⢕⢕⢕⢕⢅⢕⢕⢕⢕⢜⣿⣿⣿⣿⣿⣿⣿⣿⣿⣿⣿⣿⣿⣿⣿⣿⣿⣿⣿⣿⣿⣿⣿⣿⣿⣿⣿⣿⣿⣿⣿⣿⣿⣿⣿⣿⣿⣿⣿⣿⣿⣿⣿⣿⣿⣿⣿⣿⣿⣿⣿⣿⣿⣿⣿⣿⣿⣿⣿⡟⣕⢕⢕⢕⢕⢕⢕⢕⢕⢡⣿⡏⢕⠕⢕⢕⢕⢕⢺⡕⢕⢕⢘⢕⠀⠀⠀⠀⠀⠑⢕⢕⢕⢑⡕⢔⣷⡕⢕⢕⢸⣿⣿⣿⣿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⣿⣿⣿⣿⣿⢕⢕⢕⣱⣿⢱⢄⢕⢕⢕⢕⣸⣿⢕⠀⢸⣿⢕⢕⢕⢕⢕⢕⢸⡧⡇⢕⢕⢕⢜⡕⢕⢕⢕⢕⢕⢕⢕⢕⢕⢜⢿⣿⣿⣿⣿⣿⣿⣿⣿⣿⣿⣿⣿⣿⣿⣿⣿⣿⣿⣿⣿⣿⣿⣿⣿⣿⣿⣿⣿⣿⣿⣿⣿⣿⣿⣿⣿⣿⣿⣿⣿⣿⣿⣿⣿⣿⣿⣿⣿⣿⣿⣿⣿⣿⣿⣿⢟⢟⡱⢕⢕⢕⢕⢕⢕⢕⢕⢕⣼⣿⡇⢕⢕⢕⢕⢕⢕⢌⣇⢕⢕⢔⢕⢕⠀⠀⠀⠀⠀⠕⢕⢕⢕⢜⢕⢿⣷⢕⢕⢕⢻⣿⣿⣿⡿⢿⢿⢿⢿⢿⣿⡕⢑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⢿⢿⢿⢿⢿⢿⢿⢿⢇⢕⢕⢕⢻⢏⢜⡔⢕⢕⢕⢕⢿⢟⠕⠀⢜⢟⢕⢕⢕⢕⢕⢕⢪⢸⢕⢕⢕⢕⢕⢣⢕⢕⢕⢕⠕⢕⢕⢕⢕⢕⢜⢿⣿⣿⣿⣿⣿⣿⣿⣿⣿⣿⣿⣿⣿⣿⣿⣿⢏⠙⠻⢿⢿⢿⢿⢿⢿⠻⢻⠿⠿⠿⢿⢿⢿⢿⢿⢿⠟⠋⢹⣿⣿⣿⣿⣿⣿⣿⣿⣿⣿⣿⣿⣿⣿⣷⣿⢟⢕⢕⢕⢕⢕⢕⢕⢕⢕⢕⣿⡏⣷⡱⢕⢕⢕⢕⢕⢕⢹⢕⢕⢕⢕⢕⠀⠀⠀⠄⠄⠄⢕⢕⢕⢕⡃⢜⢝⢕⢕⢕⢜⢙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⢕⢕⢕⠀⠀⢀⢕⢕⢕⢕⢕⠀⠀⠀⠀⠀⢀⢀⢕⢕⢕⢕⢕⢕⢡⢏⢇⢕⢕⢕⢕⢅⢣⢕⢕⢕⢕⢕⢕⢕⢕⢕⢕⢕⢝⢿⣿⣿⣿⣿⣿⣿⣿⣿⣿⣿⣿⣿⣿⣿⢕⠀⠀⠀⢕⢕⢕⢕⢕⢕⢕⢕⢕⢕⢕⢕⢕⢜⢔⠀⠀⠀⢜⣿⣿⣿⣿⣿⣿⣿⣿⣿⣿⣿⣿⣿⣿⡿⢏⢕⢕⢕⢕⢕⢕⢕⢕⢕⢕⢸⣿⢱⡿⡗⢕⢕⢕⢕⢕⢕⢕⢇⢕⢕⢕⢕⢀⢀⠀⢀⢀⢀⢕⢕⢕⢕⢇⢕⣷⣾⣧⢕⢕⠀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⡇⢕⢕⣵⣷⣷⢕⢱⢇⢕⢕⢕⢕⢕⢕⢕⢕⢕⢕⢕⢕⢕⢕⢕⢕⢕⢌⣯⡕⢕⢕⢕⢕⢔⣑⢕⢕⢕⢑⢕⢕⢕⢕⢕⢕⢕⢕⢝⢿⣿⣿⣿⣿⣿⣿⣿⣿⣿⣿⣿⣿⣧⡔⢕⢕⢕⢕⢕⢕⢕⢕⢕⢕⢕⢕⢕⢕⢕⢕⢕⢕⢕⢔⣼⣿⣿⣿⣿⣿⣿⣿⣿⣿⣿⣿⣿⡿⢏⢕⢕⢕⢕⢕⢕⢕⢕⢕⢕⢕⢕⣾⡇⢜⢵⢇⢕⢕⢕⢕⢕⢕⢕⢕⢕⢕⢕⢕⢕⣕⣕⣕⣕⡕⢕⢕⢕⢕⢑⢕⢝⢟⢟⢇⢕⢕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⢕⢕⢕⢟⢟⢕⢕⢙⢕⢕⢕⢕⢕⢱⢕⢕⢕⢕⢕⢕⢕⢕⢕⢕⢕⢕⢕⢙⣇⢕⢕⢕⢕⢕⢅⢱⢕⢕⢕⢕⢕⢕⢅⢕⢕⢕⢕⢕⢕⢝⢻⢿⣿⣿⣿⣿⣿⣿⣿⣿⣿⣿⣷⣵⣕⡕⢕⢇⢕⢱⢕⢵⢱⢵⢵⢕⢕⢗⢇⢕⣱⣷⣿⣿⣿⣿⣿⣿⣿⣿⣿⣿⣿⡿⢟⢕⢕⢕⢕⢕⢕⢕⢕⢕⢕⢕⢕⢕⢕⢱⣿⢕⡬⡞⢕⢕⢕⢕⢕⢕⢕⢕⢜⢕⢕⢕⢕⢕⢝⢹⢿⢿⣴⢕⢕⢕⢕⢔⢕⢕⢕⢕⢕⢕⢕⢺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⢀⢕⢿⢕⢕⢕⢕⢕⢕⢕⢐⢕⢕⢕⠕⢜⢅⢕⢕⢕⣱⣵⡇⢕⢕⢕⢕⢕⢕⢕⢕⢕⡧⢕⢕⢕⢕⢕⢜⢣⡕⢕⢕⢕⢕⢕⢕⢕⢕⢕⢕⢕⢕⢕⢕⢝⢟⢿⣿⣿⣿⣿⣿⣿⣿⣿⣿⣿⣿⣷⣷⣷⣷⣷⣷⣵⣵⣥⣵⣷⣷⣿⣿⣿⣿⣿⣿⣿⣿⣿⣿⣿⣿⢟⢏⢕⢕⢕⢕⢕⢕⢕⢕⢕⢕⢕⢕⢕⢕⢕⢕⢕⣾⡏⢕⣎⢱⡇⢕⢕⢕⢕⢕⢕⢕⢕⢕⢕⢕⢕⢕⢕⢕⢔⢎⢛⠕⡇⢕⢕⢕⢕⢕⢕⢕⢕⢕⢕⢜⢿⢿⢿⢿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⢄⢄⢔⢔⢔⢕⢕⢕⢕⢕⢕⣡⢯⣧⠵⢕⢕⢕⢕⢕⢕⢕⢕⣱⣵⣿⣿⣿⡕⢕⢕⢕⢕⢕⢕⢕⢕⢕⢕⣇⢕⢕⢕⢕⢕⢕⢕⢕⢕⢕⢕⢕⢕⢕⢕⢕⢕⢕⢕⢕⢕⢕⢕⢕⢜⢍⢟⢿⣿⣿⣿⣿⣿⣿⣿⣿⣿⣿⣿⣿⣿⣿⣿⣿⣿⣿⣿⣿⣿⣿⣿⣿⣿⣿⣿⢿⢟⢝⢕⢕⢕⢕⢕⢕⢕⢕⢕⢕⢕⢕⢕⢕⢕⢕⢕⢕⢕⢑⡿⢕⢸⣇⣿⡇⢕⢕⢕⢕⢕⢕⢕⢕⢕⢕⢕⢕⢕⢸⣷⣵⡕⢕⢕⢕⢕⢕⢕⢕⢜⣷⣶⢁⢱⢕⢕⢕⢕⢕⢕⢕⢕⢕⢕⢕⢕⢕⢕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⢕⢕⢕⢕⢕⢕⢕⢕⢕⢕⢕⢣⠥⢝⡪⢕⢕⢕⢕⢕⢑⣥⣾⣿⣿⣿⣿⣿⣿⢇⢕⢕⢕⢕⢕⢕⢕⢕⢕⢙⢕⢕⢕⢕⢕⢕⢕⢕⢣⡕⢕⢕⢕⢕⢕⢕⢕⢕⢕⢕⢕⢕⢕⢕⢕⢕⢕⢕⢕⢝⢟⢻⢿⣿⣿⣿⣿⣿⣿⣿⣿⣿⣿⣿⣿⣿⣿⣿⣿⣿⡿⢟⢟⢝⢕⢕⢕⢕⢕⢕⢕⢕⢕⢕⢕⢕⢕⢕⢕⢕⢕⢕⢕⢕⢕⢕⢕⣸⡇⢕⡜⣼⣿⡇⢕⢕⢕⡕⢕⢕⢕⢕⢕⢕⢕⢕⢸⣿⣿⣿⣿⣷⣧⣵⢕⢕⢕⢇⠔⠵⡭⣒⢕⢕⢕⢕⢕⢕⢕⢕⢕⢕⢕⢕⢕⣕⢕⢕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⠁⠀⠁⠅⢕⢕⢕⢕⢕⢕⢱⣵⢔⢕⢕⢕⢕⢕⢕⠨⣿⣿⣿⣿⡿⢟⢏⢕⢕⢕⢕⢕⠑⢕⢕⢕⢕⢕⢕⢕⣇⢕⢕⢕⢕⢕⢕⢕⢜⢇⢕⢅⢅⢅⢅⢅⢅⢕⢕⢕⢕⢕⢕⢕⢕⢕⢕⢕⢕⢕⢕⢕⢜⢝⢻⢿⣿⣿⣿⣿⣿⣿⣿⣿⣿⢿⢟⢏⢕⢕⢕⢕⢕⢕⢕⢕⢕⢕⢕⢕⢕⢕⢕⢕⢕⢕⢕⢕⢕⢕⢕⢕⢕⢕⢕⢕⡽⢕⢕⣼⣿⣿⢕⢕⢕⢕⡕⢕⢕⢕⢕⢕⢕⢕⢕⢜⢝⢻⢿⣿⣿⣿⣿⡇⢕⢕⢕⢜⢕⣵⣷⣷⣵⢕⣷⡇⢕⢕⣿⢸⢕⢕⢕⢕⣿⣷⡕⢕⢜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⠀⢕⢕⢕⢕⢕⠕⠸⢿⢕⢕⢕⢕⢕⢕⢕⢌⢟⢟⢝⢕⢕⢕⢕⢕⢕⢕⠕⢕⢔⢕⢅⢕⢕⢕⢕⢕⢜⢧⢕⢕⢕⢕⢕⢕⢕⢕⢕⢕⢕⢕⢕⢕⢕⢕⢕⢕⢕⢕⢕⢕⢕⢕⢕⢕⢕⢕⢕⢕⢕⢕⢕⢕⢕⢝⢟⢻⢻⢟⢟⢝⢕⢕⢕⢕⢕⢕⢕⢕⢕⢕⢕⢕⢕⢕⢕⢕⢕⢕⢕⢕⢕⢕⢕⢕⢕⢕⢕⢕⢕⢕⢕⠸⢇⢕⣵⣿⣿⡟⢕⢕⢕⢅⢕⢕⢕⢕⢕⢕⢕⢕⠀⢕⢕⢕⢕⢔⢕⢕⢜⢕⢕⢕⢕⢕⢕⣿⣿⣿⣿⡇⣿⣇⢕⢕⣿⢸⢕⢕⢕⢕⣿⣿⡇⢕⢕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⠀⢕⢕⢕⢕⢕⢕⢕⢕⢕⢕⠁⢕⢕⢕⢕⢱⣷⣷⡇⢕⠀⠀⢕⢕⢕⢕⢕⢔⠕⠕⠕⠕⢕⢕⢕⢕⢕⢕⢕⢣⢕⢕⢕⢕⢕⢕⢕⢕⢕⢕⢕⢕⢕⢕⢕⢕⢕⢕⢕⢕⢕⢕⢕⢕⢕⠑⠁⢕⢕⢕⢕⢕⢕⢕⢕⢕⢕⢕⢕⢕⢕⢕⢕⢕⣵⡕⢕⢕⠁⠑⠕⢕⢕⢕⢕⢕⢕⢕⢕⢕⢕⢕⢕⢕⢕⢕⢕⢕⢕⢕⢕⠑⢇⢕⣱⣿⣿⣿⡇⢕⢕⢕⢑⡇⢕⢕⢕⢕⢕⢕⢅⠀⢕⢕⢕⠁⠑⠁⢕⢕⢕⢕⢕⠑⠑⠑⢙⢟⣿⣿⣿⣿⣷⣵⣵⣿⣼⣵⣵⣵⣵⣿⣿⣧⣵⡕⢔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⢕⢕⠀⢕⣿⡇⢕⢸⣿⣿⣧⢕⠀⠀⠑⢕⢕⢕⢕⢕⠀⠁⠀⠀⠀⢕⢕⢕⡱⢕⢕⢕⢕⢕⢕⢕⢕⢕⢕⢕⢕⢕⢕⢕⢕⢕⢕⢕⢕⢅⢡⣵⣵⣵⠕⠑⠀⠀⢔⢕⢕⢕⢕⢕⢕⢕⢕⢕⢕⢕⢕⢕⢕⣱⣷⣿⣿⡇⢕⢕⢔⠀⠀⠁⠱⢕⢕⢕⢕⢕⢕⢕⢕⢕⢕⢕⢕⢕⢕⢕⢕⢕⢕⢜⢕⣱⣿⣿⣿⡿⢕⢕⢕⢕⣿⢇⢕⢕⢕⢕⢕⢕⢔⠕⢕⢕⢕⠀⠀⠀⢕⢕⢕⢕⢕⣀⡀⢄⢕⣼⣿⣿⣾⣽⣿⡿⣿⣿⣿⣿⣿⣿⣿⣿⣿⣿⣿⣿⡕⢹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⠀⢕⢕⢕⢕⢕⢕⢕⢕⢕⢕⢄⢕⣿⣿⣕⢕⢿⣿⣿⣕⡀⠀⠀⢕⢕⢕⢕⢕⠀⠀⠀⠀⠀⢱⢕⠱⢕⠕⡕⢕⢕⢕⢕⢕⢕⢕⢕⢕⢕⢕⢕⢕⢕⢕⢕⢕⢕⢕⢸⠟⠋⠁⠀⠀⠀⢔⢕⢕⢕⢕⢕⢕⢕⢕⣕⣕⣕⣵⣵⣷⣾⣿⣿⣿⣿⡇⢕⢕⢕⢔⠀⠀⠀⠀⠁⠑⢕⢕⢕⢕⢕⢕⢕⢕⢕⢕⢕⢕⢕⢕⡐⢕⢅⣾⣿⣿⡿⢕⢕⢕⢕⢕⢟⢕⢕⢕⢕⢕⢕⠕⠀⢕⢕⢕⠀⠀⢔⢔⠁⣵⣵⣵⣾⣿⣷⢕⢸⣿⣿⣿⣿⣿⣿⣿⣷⣿⣽⣻⡿⣿⣿⣿⣿⣿⣿⣿⣿⡜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⢕⢕⢕⢕⣿⣿⣿⣷⣾⣿⣿⣿⣿⣧⣄⢕⢕⢕⢕⢕⠀⠀⠀⢄⢔⢕⢕⢔⣎⣾⢣⢕⢕⢕⢕⢕⢕⢕⢕⢕⢕⢕⢕⢕⢕⢕⢕⠕⠑⠁⠀⠀⠀⠀⠀⠀⢕⢕⢕⢕⢕⢕⢑⣶⣶⣿⣿⣿⣿⣿⣿⣿⣿⣿⣿⣿⣿⣇⢕⢕⢕⢕⢕⠀⠀⠀⠀⠀⠀⠀⠁⠕⢕⢕⢕⢕⢕⢕⢕⢕⢕⠑⢕⢕⢕⣿⣿⡿⢕⢕⢕⢕⢕⡜⢜⢕⢕⢕⢕⢕⠕⠀⢕⢕⢕⢕⠀⢄⣱⡇⠀⣿⣿⣿⣿⣿⣿⡇⢜⣿⣿⣿⣿⡏⢟⢻⢿⣿⣿⣿⣿⣷⣿⣽⣻⢿⣿⣿⣿⣷⣻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⣿⣿⣿⣿⣿⣿⣿⣿⣿⣿⡔⢕⢕⢕⢕⠀⠀⢄⣕⢕⢕⢕⢕⠹⡞⡎⢇⢕⢕⢕⢕⢕⢕⢕⢕⢕⠕⠕⠕⠕⠑⠁⠀⠀⠀⠀⠀⠀⠀⠀⠀⢕⢕⢕⢕⢕⢕⣿⣿⣿⣿⣿⣿⣿⣿⣿⣿⣿⣿⣿⣿⣿⣿⢕⢕⢕⢕⢕⠀⠀⠀⠀⠀⠀⠀⠀⠀⠀⠁⠕⢕⢕⢕⢕⢕⢕⢕⢕⢕⢱⣿⡟⢕⢕⢕⢕⢕⢕⢕⢕⢕⢕⢕⢕⢕⠀⢄⢕⢕⢕⢕⣱⣾⣿⢇⠀⢿⣿⣿⣿⣿⣿⣿⡕⣿⣿⣿⣿⡇⢕⢕⢕⢸⢹⡻⢿⣿⣿⣿⣿⣿⣿⣯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⢿⢇⢕⢕⢕⢕⠀⠀⢕⢟⢕⢕⢕⢕⢱⣷⢻⡻⡕⢕⢕⢕⢕⢕⢕⢕⢕⢕⠀⠀⠀⠀⠀⠀⠀⠀⠀⠀⠀⠀⠀⠀⢕⢕⢕⢕⢕⢰⣿⣿⣿⣿⣿⣿⣿⣿⣿⣿⣿⣿⣿⣿⣿⣿⢕⢕⢕⢕⢕⠀⠀⠀⠀⠀⠀⠀⠀⠀⠀⠀⠀⠑⢕⢕⢕⢕⢕⢕⢕⢕⢸⢏⢕⢕⢕⢕⢕⢕⢕⢕⢕⢕⢕⢕⢕⢕⢀⢕⢕⢕⢕⢈⠙⢟⢏⠀⠀⠈⢟⢟⢟⢟⢟⢟⢟⢜⢟⢟⢟⢳⢕⢕⢕⢜⢺⡕⢕⢜⡟⣿⣿⣿⣿⣿⣿⣿⣿⣷⣯⣟⣿⢿⣿⣿⡕⢕⣕⣕⡕⢻⣿⣿⣿⣿⣿⣿⣿⣿⣿⣿⣿⣿⣿⣿⣿⠀</a:t>
            </a:r>
            <a:br/>
            <a:r>
              <a:t>⢕⢕⢕⢕⢕⢕⢕⢕⢕⢕⢔⢕⢕⢕⢕⢕⢕⢕⢸⣿⣿⢕⢕⢕⢕⢕⢕⢕⢕⢕⢕⢕⢕⢕⢕⢕⢕⢕⢕⠀⠀⠀⠀⠀⠀⠀⢕⢕⢕⢕⢕⢕⢕⢕⢕⢕⢕⢕⢕⢕⢕⢕⢕⢕⢕⢕⢕⢕⢕⢕⢕⢔⢄⢕⢕⢕⢕⢕⢕⢨⣿⢧⢷⣱⢕⢕⢕⢕⢕⢕⢕⢁⢕⢕⠀⠀⠀⠀⠀⠀⠀⠀⠀⠀⠀⠀⠀⢕⢕⢕⢕⢕⢸⣿⣿⣿⣿⣿⣿⣿⣿⣿⣿⣿⣿⣿⣿⣿⡏⢕⢕⢕⢕⢕⠀⠀⠀⠀⠀⠀⠀⠀⠀⠀⠀⠀⠀⠕⢕⢕⢕⠑⠁⠁⠁⠁⠁⠑⠑⢕⢕⢕⢕⢕⢕⢕⢕⢕⢕⢕⢕⢕⠕⢕⢕⢕⢕⢕⢔⢁⠀⠀⠀⢕⢕⢕⢕⢕⢕⢕⢕⢕⢕⢕⢸⢕⢕⢕⢕⢸⣷⢕⣺⡕⣿⣿⣿⡝⢟⠻⢿⣿⣿⣿⣿⣿⣿⣶⣽⣇⢕⣿⣿⢇⢸⣿⣿⣿⣿⣿⣿⣿⣿⣿⣿⣿⣿⣿⣿⣿⠀</a:t>
            </a:r>
            <a:br/>
            <a:r>
              <a:t>⢕⢕⢕⠕⢑⢕⢕⢕⢕⢕⢕⢕⢕⢕⢕⢕⢕⢕⢸⣿⡿⢕⢕⢕⢕⢕⢕⢕⢕⢕⢕⢕⢕⢕⢕⢕⢕⢕⢕⠀⠀⠀⠀⠀⠀⠀⢕⢕⢕⢕⢕⢕⢕⢕⢕⢕⢕⢕⢕⢕⢕⢕⢕⢕⢕⢕⢕⢕⢕⢕⢕⣕⣵⣵⣾⣿⣿⣿⢕⢜⣿⡟⠋⣰⢕⢕⢕⢕⢕⢕⢕⢕⢕⠑⠀⠀⠀⠀⠀⠀⠀⠀⠀⠀⠀⠀⠀⢕⢕⢕⢕⢕⣾⣿⣿⣿⣿⣿⣿⣿⣿⣿⣿⣿⣿⣿⣿⣿⡟⢕⢕⢕⢕⢕⠀⠀⠀⠀⠀⠀⠀⠀⠀⠀⠀⠀⠀⠀⠑⠑⠔⠀⢔⢕⢕⢕⢔⢔⢄⠀⠑⢕⢕⢕⢕⢕⢕⢕⢕⢕⠕⢄⢀⢕⢕⢕⠕⠕⠕⠕⠀⠀⠀⠕⢕⢕⢕⢕⢕⢕⢕⢕⢕⢕⢸⢕⢕⢕⢕⢸⣿⣧⣿⣿⣿⣿⣿⣇⡕⠀⢕⢜⢝⢻⢿⣿⣿⣿⣿⣿⢕⣿⣿⢕⣜⡿⣿⣿⣿⣿⣿⣿⣿⣿⣿⣿⣿⣿⣿⣿⠀</a:t>
            </a:r>
            <a:br/>
            <a:r>
              <a:t>⢕⢅⢔⢕⢕⢕⢕⢕⢕⢕⢕⢕⢕⢕⢕⢕⢕⢕⢘⣿⡇⢕⢕⢕⢕⢕⢕⢕⢕⢕⢕⢕⢕⢕⢕⢕⢕⢕⢕⢀⢄⢄⢄⢄⢔⢕⢕⢕⢕⢕⢕⢕⢕⢕⢕⢕⢕⢕⢕⢕⢕⢕⢕⢕⢕⢕⢕⢕⣥⣾⣿⣿⣿⣿⣿⣿⣿⣿⢕⢕⣿⣿⣿⣿⢇⢕⢕⢕⢕⢕⢕⢕⢕⠀⠀⠀⠀⠀⠀⠀⠀⠀⠀⠀⠀⠀⠀⢕⢕⢕⢕⢁⣼⣿⣿⣿⣿⣿⣿⣿⣿⣿⣿⣿⣿⣿⣿⡏⢕⢕⢕⢕⢕⢕⠀⠀⠀⠀⠀⠀⠀⠀⠀⠀⠀⠀⠀⠀⢀⢀⠀⠀⠁⢕⠕⠕⢕⠕⠁⠀⠀⠁⠑⢕⠕⠕⠑⠑⠑⠁⠁⠁⠀⠀⠀⠀⠀⠀⠀⠀⠀⠀⠀⠀⠀⠁⠑⢕⢕⢕⢕⢕⢕⢕⢸⢕⢕⢕⢕⢸⣿⣿⡟⢟⣿⣿⣿⣿⡇⢄⢕⠕⠕⢕⢕⢕⢝⢟⢿⣿⢕⣿⣿⢕⣿⣿⣷⣾⣽⣟⡿⣿⣿⣿⣿⣿⣿⣿⣿⣿⠀</a:t>
            </a:r>
            <a:br/>
            <a:r>
              <a:t>⢕⢕⢕⢕⢕⢕⢔⢕⢕⢕⢕⢕⢕⢕⢕⢕⢕⢕⢕⣝⣕⢕⢕⢕⢕⢕⢕⢕⢕⢕⢕⢕⢕⢕⢕⢕⢕⢕⢕⢕⢕⢕⢕⢕⠑⠁⢕⢕⢕⢕⢕⢕⢕⢕⢕⢕⢕⢕⢕⢕⢕⢕⢕⢕⢕⢕⣵⣿⣿⣿⣿⣿⣿⣿⣿⣿⣿⣿⢕⢱⣿⣿⢅⢠⢕⢕⢕⢕⢕⢕⢕⢕⢕⠀⠀⠀⠀⠀⠀⠀⠀⠀⠀⠀⠀⠀⠀⢕⢕⢕⢕⢄⣿⣿⣿⣿⣿⣿⣿⣿⣿⣿⣿⣿⣿⣿⡿⢕⢕⢕⢕⢕⢕⢕⠀⠀⠀⠀⠀⠀⠀⠀⠀⠀⠀⠀⠀⠀⠕⢕⢔⢀⠀⠀⠀⠀⠀⠀⠀⠀⠑⠀⠀⠀⠀⠀⠀⠀⠀⠀⠀⠀⠀⠀⠀⠀⠀⠀⠀⠀⠀⠀⠀⠀⠀⠀⠀⢀⠕⢕⢕⢕⢕⢕⢸⢕⢕⢕⢕⢜⢻⢿⢇⢕⣿⣿⡿⢿⢇⢕⢸⣿⣿⡕⢕⢕⢕⢕⠀⠀⢕⣵⣵⢕⢸⣿⣿⣿⣿⣿⣿⢕⢕⢝⢝⢟⢿⣿⣿⣿⠀</a:t>
            </a:r>
            <a:br/>
            <a:r>
              <a:t>⢕⢕⢕⢕⢕⢕⢕⢕⢕⢕⢕⢕⢕⠕⠕⠑⢕⢕⢸⢿⢿⢕⢕⢕⢕⢕⢕⢕⢕⢕⢕⢕⢕⢕⢕⢕⢕⢕⢕⢕⠕⠑⠁⠀⠀⠀⢕⢕⢕⢕⢕⢕⢕⢕⢕⢕⢕⢕⢕⢕⢕⢕⢕⢕⢱⣿⣿⣿⣿⣿⣿⣿⣿⣿⣿⣿⣿⡏⡕⢸⣿⡇⢕⢔⢄⢕⢕⢕⢕⢕⢕⢕⠁⠀⠀⠀⠀⠀⠀⠀⠀⠀⠀⠀⠀⠀⠀⢕⢕⢕⢕⠑⣿⣿⣿⣿⣿⣿⣿⣿⣿⣿⣿⣿⣿⣿⡇⢕⢕⢕⢕⢕⢕⢕⠀⠀⠀⠀⠀⠀⠀⠀⠀⠀⠀⠀⠀⠀⠀⢕⠕⠁⠀⢀⠀⠀⠀⢕⢕⠀⠀⠀⠀⠀⠀⠀⠀⠀⠀⠀⠀⠀⠀⠀⠀⠀⠀⠀⠀⠀⠀⠀⠀⠀⠀⠀⠁⠅⠀⠁⢕⢕⠕⠕⢸⢕⢕⢕⢕⢕⢕⢕⢕⢕⣿⣿⡇⢕⢕⢕⢸⣿⣿⣿⢕⢕⢕⢕⢄⢀⢕⢝⢝⢕⢈⠙⠻⢿⣿⣿⢇⢕⢕⢕⢕⢕⢕⢕⢝⢟⠀</a:t>
            </a:r>
            <a:br/>
            <a:r>
              <a:t>⢕⢕⢕⢕⢕⢕⢕⢕⢕⢕⢕⢕⠀⠀⠀⠀⠀⠕⢕⢕⢕⢕⢕⢕⢕⢕⢕⢕⢕⢕⢕⢕⢕⢕⢕⠕⠕⠕⠕⠁⠀⠀⠀⠀⠀⠔⢕⢕⢕⢅⢅⢕⢕⢕⢕⢕⢕⢕⢕⢕⢕⢕⢕⢱⣿⣿⣿⣿⣿⣿⣿⣿⣿⣿⣿⣿⣿⢇⢕⣸⣿⢕⢕⢕⢕⢕⢕⢕⢕⢕⢕⢕⠀⠀⠀⠀⠀⠀⠀⠀⠀⠀⠀⠀⠀⠀⠀⠑⢕⢕⢕⡔⣿⣿⣿⣿⣿⣿⣿⣿⣿⣿⣿⣿⣿⣣⡕⢕⢕⢕⢕⢕⢕⠕⠀⠀⠀⠀⠀⠀⠀⠀⠀⠀⠀⠀⠀⠀⠀⠀⠀⢄⢔⢕⢕⢀⠀⠀⠀⠀⠀⠀⠀⠀⠀⠀⠀⠀⠀⠀⠀⠀⠀⠀⠀⠀⠀⠀⠀⠀⠀⠀⠀⠀⠀⠀⠀⠀⠐⠑⠕⠕⠀⢀⢸⢕⢕⢕⢕⢕⢕⢕⢕⢕⢕⢕⢕⢕⢕⢕⢸⣿⣿⣿⢕⢕⢕⢕⢕⢕⢕⢕⢕⢕⢕⢄⢔⢕⢜⢝⢕⢕⢕⢕⢕⢕⢕⢕⢕⢕⠀</a:t>
            </a:r>
            <a:br/>
            <a:r>
              <a:t>⢕⢕⢑⢕⢕⢕⠕⢕⢕⢕⢕⢕⢔⠀⠀⠀⠀⠀⠕⢕⢕⢕⢕⢕⢕⢕⢕⢕⢕⢕⢕⢕⣑⣵⣶⣾⣿⣿⣿⣿⣿⣿⣿⣷⣴⣅⢕⢕⢕⢕⢕⢕⢕⢕⢕⢕⢕⢕⢕⢕⢕⢕⣱⣿⣿⣿⣿⣿⣿⣿⣿⣿⣿⣿⣿⣿⣿⢕⢕⣿⡟⢕⢕⢕⢕⢕⢕⢕⢕⢕⢕⢕⠀⠀⠀⠀⠀⠀⠀⠀⠀⠀⠀⠀⠀⠀⠀⠀⢱⣷⣷⣶⣿⣿⣿⣿⣿⣿⣿⣿⣿⣿⣿⣿⣿⣿⣵⣤⣷⣿⣷⣷⡿⠀⠀⠀⠀⠀⠀⠀⠀⠀⠀⠀⠀⠀⠀⠀⠀⠀⠀⢕⢕⢕⢕⢕⠀⠀⠀⠀⠀⠀⠀⠀⠀⠀⠀⠀⠀⠀⠀⠀⠀⠀⠀⠀⠀⠀⠀⠀⠀⠀⠀⠀⠀⠀⠀⠀⠀⠀⠀⠀⠀⠀⠁⠀⠀⠀⠀⠀⠀⠀⠁⠑⠕⢕⢕⢕⢕⢕⢸⣿⣿⣿⢕⢕⢕⢕⢕⢕⢕⢕⢕⢕⢕⢕⢕⢕⢕⠑⠑⠑⠕⢕⢕⢕⢕⢕⢕⢕⠀</a:t>
            </a:r>
            <a:br/>
            <a:r>
              <a:t>⢕⢕⢕⢁⠁⠀⠀⠑⢕⢕⢕⠑⠀⠀⠀⠀⠀⠀⠀⠕⢕⢕⢕⢕⢕⢕⢕⢕⣕⣵⣷⣿⣿⣿⣿⣿⣿⡿⢿⢟⢟⢝⢝⢝⢝⢝⢝⢕⢕⢕⢕⢕⢕⢕⢕⢕⢕⢕⢕⢕⢕⢱⣿⣿⣿⣿⣿⣿⣿⣿⣿⣿⣿⣿⣿⣿⢕⢕⢕⣟⢇⢕⢕⢕⢕⢕⢕⢕⢕⢕⢕⠁⠀⠀⠀⠀⠀⠀⠀⠀⠀⠀⠀⠀⠀⠀⠀⠀⠁⢿⣿⣿⣿⣿⣿⣿⣿⣿⣿⣿⣿⣿⣿⣿⣿⣿⣿⣿⣿⣿⣿⢏⠑⠀⠀⠀⠀⠀⠀⠀⠀⠀⠀⠀⠀⠀⠀⠀⠀⠀⠀⠑⠕⠑⠁⠀⠀⠀⠀⠀⠀⠀⠀⠀⠀⠀⠀⠀⠀⠀⠀⠀⠀⠀⠀⠀⠀⠀⠀⠀⠀⠀⠀⠀⠀⠀⠀⠀⠀⠀⠀⠀⠀⠀⠀⠀⠀⠀⠀⠀⠀⠀⠀⠀⠀⠀⠁⠑⢕⢕⢸⣿⣿⣿⢕⢕⢕⢕⢕⢕⢕⢕⢕⢕⢕⢕⢕⢕⠑⠀⠀⠀⠀⢕⢕⢕⢕⢕⢔⢕⠀</a:t>
            </a:r>
            <a:br/>
            <a:r>
              <a:t>⠑⠑⠑⠑⠀⠀⠀⠀⠀⠀⠀⠀⠀⠀⠀⠀⠀⠀⠀⠀⠑⠑⠑⠑⠁⠑⠓⠛⠛⠛⠛⠛⠛⠛⠋⠙⠑⠑⠑⠑⠑⠑⠑⠑⠑⠑⠑⠑⠑⠑⠑⠑⠑⠑⠑⠑⠑⠑⠑⠑⠑⠚⠛⠛⠛⠛⠛⠛⠛⠛⠛⠛⠛⠛⠛⠃⠑⠑⠑⠃⠑⠑⠑⠑⠐⠑⠑⠑⠑⠑⠑⠀⠀⠀⠀⠀⠀⠀⠀⠀⠀⠀⠀⠀⠀⠀⠀⠀⠀⠘⠛⠛⠛⠛⠛⠛⠛⠛⠛⠛⠛⠛⠛⠛⠛⠛⠛⠛⠛⠛⠙⠑⠀⠀⠀⠀⠀⠀⠀⠀⠀⠀⠀⠀⠀⠀⠀⠀⠐⠑⠀⠀⠀⠀⠀⠀⠀⠀⠀⠀⠀⠀⠀⠀⠀⠀⠀⠀⠀⠀⠀⠀⠀⠀⠀⠀⠀⠀⠀⠀⠀⠀⠀⠀⠀⠀⠀⠀⠀⠀⠀⠀⠀⠀⠀⠀⠀⠀⠀⠀⠀⠀⠀⠀⠀⠀⠀⠀⠁⠑⠘⠛⠛⠛⠑⠑⠑⠑⠑⠑⠑⠑⠑⠑⠑⠑⠑⠑⠀⠀⠀⠀⠀⠑⠑⠑⠑⠑⠑⠑⠀</a:t>
            </a:r>
            <a:br/>
          </a:p>
        </p:txBody>
      </p:sp>
    </p:spTree>
  </p:cSld>
  <p:clrMapOvr>
    <a:masterClrMapping/>
  </p:clrMapOvr>
</p:sld>
</file>

<file path=ppt/slides/slide13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⢟⣱⢟⢕⢕⢕⢕⣾⣿⡟⣼⢕⢰⣿⣿⣿⣿⢕⢕⢕⢕⣿⢏⣱⣾⣿⣿⣿⣿⣿⣿⣿⣿⣿⣿⣿⣿⣿⣿⣿⣿⣿⣿⣿⣿⣿⣿⣿⣿⣿⣿⣿⡔⢳⢻⣿⣿⣕⢕⢕⢕⢕⣿⣿⣿⣿⣿⣿⡷⢇⢔⠐⠀⠀⠀⠀⠀⠀⠀⠁⢕⢕⢕⢕⢕⠀⠀⠀⠕⠑⠁⠀⠀⠀⠀⠀⠀⠀⠀⠀⠀⣰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⡿⣱⡾⢇⢕⢕⢕⣱⣿⣿⢟⢕⡇⢕⣾⢻⣿⣿⣿⢕⢕⢕⢕⡇⣴⣿⣿⣿⣿⣿⣿⣿⣿⣿⣿⣿⣿⣿⣿⣿⣿⣿⣿⣿⣿⣿⣿⣿⣿⣿⣿⣿⣿⣿⣇⢜⠱⣿⣿⣿⢕⢕⢕⢕⢹⣿⣿⣿⣿⡍⡧⢕⢕⠀⠀⠀⠀⠀⠀⠀⠀⠀⠀⢔⢕⢕⢄⠀⠀⠀⠀⠀⠀⠀⠀⠀⠀⠀⠀⠀⠀⢶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⢏⣾⡟⢕⢕⢕⣱⣾⣿⡿⢣⣾⢸⡇⢕⢇⢸⣿⣿⣿⢕⢕⢕⢕⣱⣿⣿⣿⣿⣿⣿⣿⣿⣿⣿⣿⣿⣿⣿⣿⣿⣿⣿⣿⣿⣿⣿⣿⣿⣿⣿⣿⣿⣿⣿⣿⢕⢜⢜⣿⣿⢕⢕⢕⢕⢸⣿⣿⣿⣿⡟⠱⡕⢕⠀⠀⠀⠀⠀⠀⠀⢅⢄⢀⢄⢁⠁⠑⠀⠀⠀⠀⠀⠀⠀⠀⠀⠀⠀⠀⠀⢀⢄⣿⣿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⡿⣣⣿⢏⢕⢕⢕⣵⣿⣿⡟⣱⣿⡿⢸⢕⢕⢕⣸⣿⣿⣿⢕⢕⢕⢕⣿⣿⣿⣿⣿⣿⣿⣿⣿⣿⣿⣿⣿⣿⣿⣿⣿⣿⣿⣿⣿⣿⣿⣿⣿⣿⣿⣿⣿⣿⣿⣿⢕⢕⠜⢸⡏⢕⢕⢕⢕⠸⣿⣿⣿⣿⡇⢄⢕⢕⢄⠀⠀⠀⠀⠑⢔⢄⢁⠁⠑⠕⢕⢔⢔⢄⢄⢀⢀⢄⢀⢀⢄⢄⢔⠕⠑⣡⣾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⡟⣱⡿⢏⢕⢕⢕⣾⣿⣿⠟⣼⣿⣿⡇⣿⢕⢕⢕⢽⣿⣿⡿⡅⢕⢕⢕⢻⣿⣿⣿⡿⣿⣿⣿⣿⣿⣿⣿⣿⣿⣿⣿⣿⣿⣿⣿⣿⣿⣿⣿⣿⣿⣿⣿⣿⣿⣿⣿⡇⢕⢕⢜⢕⢕⢕⢕⢕⢸⣿⣿⣿⣿⣿⢌⡇⢕⢕⠀⠀⠀⠀⢔⢑⠕⢕⢕⢔⢄⣀⣁⡁⢁⠑⠑⠑⠑⠑⠑⠑⢁⢄⣴⢣⣸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⡟⣼⣿⡟⢕⢕⣱⣿⣿⣿⢏⣾⣿⣿⢟⢕⣿⢕⢕⡇⡻⢻⢟⣱⠏⢱⢕⢕⢕⢻⣿⡟⣸⣿⣿⣿⣿⣿⣿⣿⣿⣿⣿⣿⣿⣿⣿⣿⣿⣿⣿⣿⣿⣿⣿⣿⣿⣿⣿⣿⡇⢕⢕⢔⢕⢕⢕⢕⢕⢾⣿⣿⣿⣿⣿⢕⡇⢕⢕⠀⠀⠀⠀⢕⢕⢱⣇⢕⢕⢕⢌⢿⣿⡕⢕⣔⣔⢔⣑⢕⠿⠃⠛⢵⣾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⡟⣼⣿⡟⢕⢕⣵⣿⣿⣿⢇⣾⣿⣿⢇⢕⢕⣿⢕⢕⢕⠕⢑⣱⣿⡇⢕⢕⢕⢕⢕⢹⢡⣿⣿⣿⣿⣿⣿⣿⣿⣿⣿⣿⣿⣿⣿⣿⣿⣿⣿⣿⣿⣿⣿⣿⣿⣿⣿⣿⣿⡇⢕⢕⢕⢕⢕⢕⢕⢕⣿⣿⣿⣿⣿⣿⢕⡇⢕⠑⠀⠀⠀⠀⠁⢕⢜⢵⡇⢕⢕⢕⢕⢝⢟⢔⣇⠁⠁⠀⠀⠀⠀⠀⠘⣿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⡿⣸⣿⢻⢇⢕⣼⣿⣿⡿⢣⣿⣿⡿⢕⢕⢕⢕⣿⡇⠕⠀⢀⣼⣿⣿⡇⢕⢕⢕⢕⢕⢕⣸⣿⣿⣿⣿⣿⣿⣿⣿⣿⣿⣿⣿⣿⣿⣿⣿⣿⣿⣿⣿⣿⣿⣿⣿⣿⣿⣿⣿⡇⢕⠁⢕⢕⢕⢕⢕⢑⣿⣿⣿⣿⣿⣿⢕⠕⠁⠀⠀⠀⠀⠀⠀⠀⠁⠑⠁⠀⠀⠀⠁⠁⠑⠕⢸⣷⡄⠀⠀⠀⠀⢡⡰⢜⠟⢛⠻⢿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⣿⢱⣿⢿⢇⢕⣼⣿⣿⡿⢱⣿⣿⠟⢕⢕⢕⢕⢕⢿⢇⢄⢄⣸⣿⣿⣿⣿⢕⢕⢕⢕⢕⢡⣿⣿⣿⣿⣿⣿⣿⣿⣿⣿⣿⣿⣿⣿⣿⣿⣿⣿⣿⣿⣿⣿⣿⣿⣿⣿⣿⣿⣿⡇⢕⢕⢕⢕⢕⢕⢕⢀⣿⣿⣿⡿⠟⠑⠀⠀⠀⠀⠀⠀⠀⠀⠀⠀⠀⠀⠀⠀⠀⠀⠀⠀⠀⠀⠀⠙⠕⣔⢀⣠⢸⢇⢕⢅⠑⢄⢕⢔⢌⢻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⣿⣿⢃⣿⡟⡎⢕⣼⣿⣿⣿⢱⣿⣿⡟⢕⢕⢕⢕⢕⢕⠜⢄⡔⣼⣿⣿⣿⣿⣿⡕⢕⢕⢕⢕⣾⣿⣿⣿⣿⣿⣿⣿⣿⣿⣿⣿⣿⣿⣿⣿⣿⣿⣿⣿⣿⣿⣿⣿⣿⣿⣿⣿⣿⣿⡇⢕⢕⢕⠕⠑⠑⠑⠑⠘⠉⠁⠀⠀⠀⠀⠀⠀⢔⢕⢔⢄⢀⠀⠀⠀⠀⠀⠀⠀⠀⠀⠀⠀⠀⠀⠀⠀⠈⠑⠜⢕⠕⠔⠀⢔⢕⢕⢕⢕⢔⢹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⡏⣾⣿⢵⢕⣼⣿⣿⣿⢣⣿⣿⢏⢕⢕⢕⢕⢕⢕⢕⢔⣾⣿⣿⣿⣿⣿⣿⣿⣷⢕⢕⢕⢸⣿⣿⣿⣿⣿⣿⣿⣿⣿⣿⣿⣿⣿⣿⣿⣿⣿⣿⣿⣿⣿⣿⣿⣿⣿⣿⣿⢸⣿⣿⡇⢕⢕⢕⠀⠀⠀⠀⠀⠀⠀⠀⠀⠀⠀⠀⠀⠀⢕⢕⢕⢕⢕⢕⢕⢔⢄⢀⢀⠀⠀⠀⠀⠀⠀⠀⠀⠀⠄⢀⠀⠔⠑⢀⢔⢅⢑⢄⠅⠅⢑⣼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⡿⢹⣿⣧⡇⣼⣿⣿⣿⢇⣾⣿⡟⢕⢕⢕⢕⢕⢕⢕⢕⢕⢹⠃⣸⣿⣿⣿⣿⣿⣿⡕⢕⢕⢸⣿⣿⣿⣿⣿⣿⣿⣿⣿⣿⣿⣿⣿⣿⣿⣿⣿⣿⣿⣿⣿⣿⣿⣿⣿⣿⣿⢇⣿⣿⡇⢕⢕⠀⠀⠀⠀⠀⠀⠀⠀⠀⠀⠀⠀⠀⠀⢄⢕⢕⢕⢕⢕⢕⣓⢰⣺⣇⢻⣷⣴⢀⠀⠀⠀⠀⠀⠀⠀⠑⢕⢔⢕⢕⢕⢕⠕⠀⣀⣴⣾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⢿⢿⠿⢟⠫⢕⢔⣾⣿⡻⢱⣿⣿⣿⡏⣾⣿⣟⢕⢕⢕⢕⢕⢕⢕⢕⡕⢕⢔⢱⡟⢝⢔⢝⢿⡿⣟⢇⢕⢕⣿⣿⣿⣿⢻⣿⣿⣿⣿⣿⣿⣿⣿⣿⣿⣿⣿⣿⣿⣿⣿⣿⣿⣿⣿⣿⣿⣿⢕⢻⡿⡇⢕⢕⠀⠀⠀⠀⠀⠀⠀⠀⠀⠀⠀⠀⠀⢀⢕⢕⢕⢕⢕⢕⢕⣿⣿⣿⣿⢸⣿⣿⡇⢕⢔⢀⠀⠀⠀⠀⠀⠀⠁⠁⠁⢁⢠⢶⣿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⢟⣽⢕⢕⢕⢕⢕⢕⢕⢸⣿⢟⢇⣿⣿⣿⡿⣸⣿⣿⢕⢕⢕⢕⢕⢕⢕⢕⢸⣇⢕⢕⢜⢻⡕⢕⢕⢕⢕⢀⢕⢕⢱⣿⣿⣿⡟⢸⣿⣿⣿⣿⣿⣿⣿⣿⣿⣿⣿⣿⣿⣿⣿⣿⣿⣿⣿⣿⣿⣿⣹⢇⢜⢇⡇⢕⢕⢕⠀⠀⠀⠀⠀⠀⠀⠀⠀⠀⠀⢀⢕⢕⢕⢕⢕⢣⢕⢕⢸⣿⣿⣿⡇⣿⣿⣿⡕⢕⢕⢅⢄⢀⠀⠀⢀⢀⠄⡜⢕⢅⢑⣜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⢝⣼⢏⢕⢱⣾⣿⣗⡇⢕⣾⣿⢇⣸⣿⣿⣿⢣⣿⣿⡇⢕⢕⢕⢕⢕⢕⢕⢕⣸⡿⢕⢕⢸⣧⡑⢕⢕⢕⢕⢕⢕⢕⢸⣿⣿⣿⢇⣼⣿⣿⣿⣿⣿⣿⣿⣿⣿⣿⣿⣿⣿⣿⣿⣿⣿⣿⣿⣿⣿⣿⡎⡕⢕⢕⢇⢕⢕⢕⢕⢄⠀⠀⠀⠀⠀⠀⠀⠀⢄⢕⢕⢕⢕⢕⢕⢸⡕⢕⢜⣿⣿⣿⡇⣿⣿⣿⡇⢕⢕⢕⡇⢱⡣⢕⢜⢘⢼⢽⢗⢕⢕⣿⣜⢳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⢇⢺⡻⢕⢕⢕⢕⢕⢔⢕⢕⣿⣿⢕⣿⣿⣿⡏⣼⣿⣿⢕⢕⢕⢕⢕⢕⢕⢕⢕⣿⡇⢕⢕⢸⣿⣿⣷⣵⣕⣕⣕⢕⢕⢸⣿⣿⡿⢕⣿⣿⣿⣿⣿⣿⣿⣿⣿⣿⣿⣿⣿⣿⣿⣿⣿⣿⣿⣿⣿⣿⣿⡧⢇⢕⢕⢕⢕⢕⢕⢕⢕⣕⣴⣤⣤⣤⣤⣴⡇⢕⢕⢕⢕⢕⢕⣱⠸⣷⢕⢕⢻⣿⣿⣧⢸⣿⣿⣿⢕⢕⢕⡇⢸⣿⡕⢕⢕⢕⢕⢕⢕⢕⢝⢿⢜⠝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⢔⢕⢕⢕⢕⢕⢕⢕⢕⢕⢨⣿⡿⢸⣿⣿⣿⢱⣿⣿⣿⡇⢕⢕⢕⢑⡕⢕⢕⢕⣿⢕⢕⢕⣿⣿⣿⣿⣿⣿⣿⣿⣧⢕⢸⣿⣿⡇⢕⣿⣿⣿⣿⣿⣿⣿⣿⣿⣿⣿⣿⣿⣿⣿⣿⣿⣿⣿⣿⣿⣿⣿⣇⢕⢕⢕⢕⢕⢕⢕⢕⣾⣿⣿⣿⣿⣿⣿⣷⣵⢕⢕⢕⢕⢕⢕⣿⣿⣿⡕⢕⢸⣿⣿⡟⢸⣿⣿⣿⢕⢕⢕⡇⣼⣿⡏⢕⢕⢕⢕⢕⢕⢕⢕⢕⢱⡄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⣷⣷⣷⢕⢿⢕⢕⢕⢕⢕⢕⢕⢕⢕⢔⣿⡇⣿⣿⣿⡏⣼⣿⣿⣿⣷⢕⢕⢕⣿⡇⢕⢕⢕⡏⢕⢕⢕⣿⣿⣿⣿⣿⣿⣿⣿⡇⢕⢕⣿⣿⢕⠕⣿⣿⣿⣿⡟⢻⣿⣿⣿⣿⣿⣿⣿⣿⣿⣿⣿⣿⣿⣿⣿⣿⣿⡿⢕⢕⢕⢕⢕⢕⢕⢰⣿⣿⣿⣿⣿⣿⣿⣿⣿⣿⢕⢕⢕⢕⢕⢻⣿⣿⣧⢕⢜⣿⣿⡇⢸⣿⣿⣿⡕⢕⢕⡇⣿⣿⣿⢕⢕⢕⢕⢕⢕⢕⢕⢕⣼⣷⢱⣷⣿⣿⣿⣿⣿⣿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⡇⢸⣿⡇⢕⢕⢕⢕⢕⢕⢕⢕⢸⣿⢱⣿⣿⣿⢇⣿⣿⣿⣿⣿⣥⣵⣿⣿⡇⢕⢕⢕⢇⢕⢕⢸⣿⣿⣿⣿⣿⣿⣿⣿⡇⢕⢕⣿⡿⢕⢕⢿⣿⣿⣿⢕⢜⣿⣿⢿⣿⣿⣿⣿⣿⣿⣿⣿⣿⣿⣿⣿⣿⣿⣏⢕⢕⢕⢕⢕⢕⠕⢸⣿⣿⣿⣿⣿⣿⣿⣿⣿⣿⡇⢕⢕⢕⢕⢸⣿⣿⣿⡕⢕⣿⣿⡇⢸⣿⣿⣿⣧⡕⣸⡇⢜⣿⣿⡇⢕⢕⢕⢕⢕⢕⢕⢕⣿⡇⡕⣿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⣿⢸⣇⢹⡇⣧⢕⢕⢕⢕⢕⢕⢅⢅⡽⣸⣿⣿⣿⢸⣿⣿⣿⣿⣿⣿⣿⣿⣿⡇⢕⢕⢕⢕⢕⢕⢸⣿⣿⣿⣿⣿⣿⣿⣿⢕⢕⢕⣿⡇⢕⢕⢸⣿⣿⣿⡇⢕⣿⣿⡇⣿⣿⣿⣿⣿⣿⣿⡿⣿⣿⣿⣿⣿⣿⡿⢕⢕⠑⢕⢕⢕⢔⢸⣿⣿⣿⣿⣿⣿⣿⣿⣿⣿⣿⢕⢕⢕⢕⣼⣿⣿⣿⣷⢕⣿⣿⢇⢸⣿⣿⣿⣿⣿⣿⡕⢕⣿⣿⡇⠕⣅⡑⢕⢕⢕⣱⡇⡝⣱⣿⢸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⡟⢜⢻⣇⢝⢿⣧⢕⣱⣶⢟⢕⢕⡕⢕⣿⣿⣿⡟⢸⣿⣿⣿⣿⣿⣿⣿⣿⣿⣧⢕⢕⢕⢕⢕⢕⢜⢟⢟⢟⢟⢝⢝⢝⢟⢕⢕⢕⢻⢇⢕⢕⢨⣿⣿⣿⡇⢕⢸⣿⡇⠸⣿⣿⣿⣿⣿⣿⡇⢻⣿⣿⡟⣿⣿⢇⢕⢕⢀⢕⢕⢕⢑⢸⠟⢟⢟⢝⢝⢝⢝⣝⣝⣝⢟⢇⢕⢕⢕⢹⣿⣿⣿⣿⡇⢸⣿⡇⢸⣿⣿⣿⣿⣿⣿⢕⢕⣿⣿⡇⢕⢜⢻⣷⣕⢱⢿⢇⢱⡟⡝⢘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⣿⡇⢕⢑⢝⢕⢕⢕⣾⢏⢕⢕⢕⢕⢜⢇⣿⣿⣿⡇⣿⣿⣿⣿⣿⣿⣿⡏⢝⣿⡟⢕⢕⢕⢕⢕⢕⢸⣿⣿⣿⣿⣿⣿⣿⣿⡕⢕⢕⢸⢕⢕⢕⢕⣿⣿⣿⣷⢕⢜⣿⣿⢕⢻⣿⣿⣿⣿⣿⣷⢕⢻⡿⢷⠹⡟⢕⢕⢕⢕⢕⢕⢕⠁⣸⣵⣷⣾⣿⣿⣿⣿⣿⣿⣿⣿⢇⢕⢕⢕⢜⣿⣿⣿⣿⣇⢸⣿⢕⢸⣿⣿⣿⣿⣿⣿⢕⢕⣿⣿⡇⢕⢕⢕⢜⢟⣧⢑⢕⢜⢕⢕⢕⣿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⣿⣿⡇⡕⢕⢕⢕⢅⣾⡇⢕⢕⢕⢕⢕⡐⢸⣿⣿⣿⢇⣿⣿⣿⣿⣿⣿⣿⢇⢕⣿⡇⢕⢕⡕⢕⢕⢕⠔⣿⣿⣿⣿⣿⣿⣿⣿⡇⢕⢕⢸⢕⢕⢕⢕⢹⣻⣯⣿⡕⢕⢹⣿⡕⢜⣿⣿⣿⣿⣿⣷⢕⢕⢜⢅⢕⢕⢕⢕⢕⢕⢕⢕⢕⢀⣿⣿⣿⣿⣿⣿⣿⣿⣿⣿⣿⣿⢕⢕⢕⢕⢕⣿⣿⣿⣿⣿⢕⣿⢕⣾⣿⢻⣿⣿⣿⡏⢕⢕⣿⣿⡇⣕⢕⢕⢕⢕⣿⣧⢑⢕⢕⢕⢇⣿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⣿⡱⡕⢕⢕⣜⢿⢇⢕⣱⣷⣿⣿⢆⢸⣿⣿⡏⢕⣿⣿⣿⣿⣿⣿⣿⢕⢕⣿⢕⢕⢱⣧⢕⢕⢕⢰⣿⣿⣿⣿⣿⣿⣿⣿⣿⢕⢕⢕⢕⣮⡣⢑⢕⢝⣗⡌⡇⢕⢔⢿⣷⢕⢹⣿⣿⣿⣿⣿⡕⢕⢕⢕⢕⢕⢕⢕⢕⣕⢕⢕⢕⢱⣿⣿⣿⣿⣿⣿⣿⣿⣿⣿⣿⡇⢕⢕⢕⢕⢕⣿⣿⣿⣿⣿⢕⡟⢕⣿⡯⣸⣿⣿⣿⡇⢕⢕⣿⣿⡇⢿⣿⡷⢕⢕⢞⣫⣷⢕⢕⢜⣼⣿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⣿⣷⡨⢕⢜⢿⣷⣧⣕⣕⢜⢕⢕⢐⢸⣿⣿⢕⢕⣿⣿⣿⣿⣿⣿⡿⢕⢕⢟⢕⢕⣾⣿⡇⢕⢕⢕⣿⣿⢿⢿⠿⠿⠿⠿⢿⡇⢔⢑⢕⣿⣿⣿⣷⡜⢋⢋⢕⢕⢕⢌⣿⣕⢜⣻⣿⣿⣿⣿⣿⡕⢕⢕⢕⢕⢕⢕⢕⣿⢕⢕⢑⣾⣿⣿⣿⢿⠿⠿⢿⢻⢿⢿⠿⢕⣱⢕⢕⢕⢕⣿⡿⣿⣿⣿⢕⢕⢕⣿⢕⢸⣿⣿⣿⡇⢕⢕⣿⣿⢇⢕⢕⣱⣵⣷⣿⡿⢏⢕⢕⣼⣿⣿⣿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⣿⣷⣜⢕⢱⢝⢟⢻⢿⣿⣷⣷⢕⣼⣿⡏⢕⢕⣿⣿⣿⣿⣿⣿⢕⢕⢕⢕⢕⢱⣿⡿⣟⡕⠕⢕⢳⣷⣿⣿⣿⣿⣟⢻⢷⢶⢜⡕⢕⠟⢿⣿⣿⣿⡕⢕⢑⢕⢕⢕⠜⢿⡔⡞⣿⣿⣿⣿⣿⣧⢕⢕⢕⢕⢕⢕⢕⣿⢕⠕⠜⢋⢍⢱⢔⢗⢛⢛⣟⣿⣿⣿⣇⣵⣷⢕⢕⢱⣇⢿⣇⡔⢟⢗⢑⢕⢕⡏⢕⢘⠛⣿⣿⢕⢕⢕⣿⣿⢸⣿⢿⢟⢟⢏⢝⢱⠕⣱⣾⣿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⣿⣿⣷⡜⣇⢕⢕⢕⢕⢕⢝⢕⣿⣿⢕⢕⢕⢿⣿⣿⣿⣿⡿⢕⢕⢕⢕⢕⢸⣿⡿⣿⣷⢆⡜⠿⠟⠟⠟⠛⠟⠟⠗⠧⠕⡕⢕⡇⢕⢔⢌⡛⢿⣿⣇⢕⢕⢕⢕⢕⢜⣿⡕⠸⢟⣿⣿⣿⡿⣧⢕⢕⢱⢕⢕⢸⡿⢕⢔⢕⢕⢕⢕⢕⠱⠎⠛⠛⠛⠛⠛⠛⠛⠟⢕⠱⢿⣿⣇⢻⣹⢕⢕⢕⢕⢕⢕⢕⢕⢕⣿⣿⢕⢕⢱⣿⣿⢕⢕⢕⡕⢕⢕⢕⢏⣵⣿⣿⣿⣿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⣿⣿⣜⢇⢕⢕⢜⠧⢕⢕⣿⡇⣸⢕⢕⢸⣿⣿⣿⣿⡇⢕⢕⢕⢕⢕⠜⠘⠉⠁⠀⠀⠘⠄⠀⢀⢀⠀⠀⠀⠀⠀⠀⠀⠁⠐⢕⢕⢙⢮⢷⣿⣿⣷⣕⡕⢕⢕⢔⠧⣥⢕⢜⢾⢻⣿⣿⣿⣷⡕⣿⢕⢕⣾⣏⢕⢕⢕⠕⠑⠁⠀⠀⢀⢀⠀⠀⠀⢀⢀⢀⠀⠑⠀⠀⠀⢈⢑⢜⠕⢕⢕⢕⢕⢕⢕⢕⢕⢸⡇⢕⢕⢸⣿⣿⢕⢕⢟⢕⢕⢕⠎⢸⣿⣿⣿⣿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⣿⣧⡕⢕⢕⢕⢕⢕⣿⢕⣿⢕⢕⢕⣿⡞⣿⣿⡇⢕⢕⢕⢕⢕⠕⠁⠀⠀⢀⢄⢔⢕⢕⢕⠑⠀⠀⠀⠀⠀⠀⠀⠀⠀⠀⠁⢕⢜⣿⣿⣿⣿⣿⣿⣷⣧⣦⣳⣕⢪⢇⢕⣵⣕⢝⢿⣟⣷⣜⠕⣱⣿⡏⢕⠕⠁⢀⢄⠐⠁⠀⠀⠀⠀⠀⠀⠁⠑⢕⢕⢔⢄⢀⠀⠀⠁⠐⢕⢕⢕⢕⢕⢕⢕⢕⢕⢹⡇⢕⢕⣼⣿⣿⢕⢱⢕⢕⢑⢅⢕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⣿⣿⠀⠁⠑⠕⠕⣿⢕⣿⢕⢕⢕⢻⣇⢜⢿⡇⢕⢕⢕⢕⠁⠀⠀⢔⢕⢕⢕⢕⢕⠑⠀⠀⠀⠀⠀⠀⠀⠀⠀⠀⠀⠐⢔⢐⠕⢨⣿⣿⣿⣿⣿⣿⣿⣿⣿⣿⣿⣿⣾⣿⣿⣿⣿⣿⣿⣿⣿⣿⡟⢕⢕⢁⢔⠕⠀⠀⠀⠀⠀⠀⠀⠀⠀⠀⠀⠀⢕⢕⢕⢕⢕⢔⠀⠀⠁⢑⢕⢕⢕⢕⢕⢕⢕⣿⡇⢕⢕⣿⣿⣿⢑⠑⠁⠀⠑⢕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⡏⠀⠀⠀⢕⢕⢹⢕⣿⢕⢕⢕⢜⢿⢕⢜⢧⢕⢕⢕⢕⢀⠀⠀⢕⣱⣵⣷⣷⡆⣴⣷⣶⡆⠀⠀⠀⠀⠀⠀⠀⠀⠀⠁⢳⣕⢳⣿⣿⣿⣿⣿⣿⣿⣿⣿⣿⣿⣿⣿⣿⣿⣿⣿⣿⣿⣿⣿⣿⣕⢕⣴⡇⣱⣴⣾⣷⠔⠀⠀⠀⠀⠀⠀⠀⠀⠀⠁⣿⣷⣧⣕⡕⠀⠀⢄⢕⢕⢕⢕⣵⡇⢕⢰⡇⡇⢕⣸⣿⣿⣿⢕⠀⠀⠀⠀⢕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⠃⠀⠀⠀⠑⢕⡜⢕⣿⢕⢕⢕⢕⢔⢕⢕⢕⢕⢕⢕⢕⢕⢔⢄⢹⣿⣿⣿⣿⡇⠈⠉⠁⠀⠀⠀⠀⠀⠀⠀⠀⠀⠀⠀⣿⣿⣷⣿⣿⣿⣿⣿⣿⣿⣿⣿⣿⣿⣿⣿⣿⣿⣿⣿⣿⣿⣿⣿⣿⣿⣾⣿⣷⢕⠈⠉⠀⠀⠀⠀⠀⠀⠀⠀⠀⠀⠀⢄⣿⣿⣿⣿⢇⣰⣵⡕⢕⢕⢕⢱⣿⡇⢕⣾⢑⡇⢕⢹⣿⣿⡇⢑⠀⠀⠀⠀⠁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⡿⠑⠀⠀⠀⠀⠀⠁⢵⢇⠟⢕⢕⢕⢕⢕⢕⢕⢕⢕⢕⢕⢕⢕⢕⢕⢵⣻⣿⣿⣿⣿⡀⠀⠀⠀⠀⠀⠀⢔⠀⠀⠀⠀⠄⠀⣿⣿⣿⣿⣿⣿⣿⣿⣿⣿⣿⣿⣿⣿⣿⣿⣿⣿⣿⣿⣿⣿⣿⣿⣿⣿⣿⣿⣿⡇⠀⠀⠀⠀⠀⢔⢔⠀⠀⠀⠀⠀⠀⣸⣿⣿⣿⣯⣾⣿⣿⢕⢕⢕⢱⣿⡿⢕⢘⡏⢑⡇⢕⢸⣿⣿⣿⠀⠀⠀⠀⠀⠀⢑⢸⣿⣿⡕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⡟⡕⠀⠀⠀⠀⠀⠀⠀⣷⡇⡯⢕⢕⢕⢕⢕⢕⢕⢱⣵⣕⢕⢕⢕⢕⢸⣿⣿⣿⣿⣿⣿⣧⡀⢕⢕⢀⢄⢄⢁⢀⢄⢐⠕⠟⢳⣿⣿⣿⣿⣿⣿⣿⣿⣿⣿⣿⣿⣿⣿⣿⣿⣿⣿⣿⣿⣿⣿⣿⣿⣿⣿⣿⣿⣿⣿⡄⢑⣅⢔⢀⢀⢀⢄⢄⠔⠔⢴⣰⣿⣿⣿⣿⣿⣿⣿⢏⢕⢕⢕⣾⣿⢇⢕⣯⢇⢔⡇⢕⢕⢿⣿⣿⠀⠀⠀⠀⠀⠀⠁⢜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⢏⣸⠑⠀⠀⠀⠀⠀⠀⠀⢿⣿⡏⢕⢕⢕⢕⢕⢕⢕⢕⢹⣿⣧⡑⢕⢕⢨⣿⣿⣿⣿⣿⣿⣿⣿⣮⡁⠁⠕⢕⡕⢕⠕⠁⢄⣴⣿⣿⣿⣿⣿⣿⣿⣿⣿⣿⣿⣿⣿⣿⣿⣿⣿⣿⣿⣿⣿⣿⣿⣿⣿⣿⣿⣿⣿⣿⣿⣷⣮⡁⠁⠕⢕⢕⡕⠑⢀⣰⣾⣿⣿⣿⣿⣿⣿⣿⡏⢕⢕⢱⣿⡿⢕⢕⢱⢸⢕⢌⡇⢕⢕⢸⣿⣿⢄⠀⠀⠀⠀⠀⠀⢜⣧⢻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⢏⣾⠇⠀⠀⠀⠀⠀⠀⠀⠀⣶⣿⡇⢕⢕⢕⢑⢕⢕⢕⢕⢕⢜⢿⣻⡅⡕⢔⢼⣿⣿⣿⣿⣟⢿⢿⣿⣿⣷⣴⣜⣏⣵⣴⣾⣿⣿⣿⣿⣿⣿⣿⣿⣿⣿⣿⣿⣿⣿⣿⣿⣿⣿⣿⣿⣿⣿⣿⣿⣿⣿⣿⣿⣿⣿⣿⣿⣿⣿⣿⣿⣷⣦⣼⣽⣵⣴⣿⣿⢿⢟⣽⣿⣿⣿⣿⡟⢕⢕⣱⣿⢟⢱⢕⢕⡮⢕⢕⢔⡇⢕⢕⢘⣿⣿⡕⠀⠀⠀⠀⠀⠀⠀⢻⣷⡹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⢣⣽⡟⠀⠀⠀⠀⠀⠀⠀⠀⢄⣿⢿⡇⢕⢕⢕⢕⢱⢕⢕⢕⢕⢕⢕⢝⢿⣶⣧⡜⣿⣿⣿⣿⣿⣧⢱⢅⠉⠙⢉⢛⢙⣍⣽⣾⣿⣿⣿⣿⣿⣿⣿⣿⣿⣿⣿⣿⣿⣿⣿⣿⣿⣿⣿⣿⣿⣿⣿⣿⣿⣿⣿⣿⣿⣿⣿⣿⣿⣿⣿⣷⣧⣍⣉⡙⣉⢉⠁⢠⢡⠜⢝⢿⣿⣿⢟⢕⢕⣡⡿⢇⢑⢕⢕⢱⡇⢕⢕⢅⣿⢕⢕⢕⣿⣿⡇⠀⠀⠀⠀⠀⠀⠀⠘⣿⣷⢝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⢣⣿⡟⠑⠀⠀⠀⠀⠀⠀⠀⠀⢕⢷⢿⢕⢕⢕⢕⢕⢄⡕⢕⢕⢕⢕⢕⠕⢕⢜⢝⢷⡜⢿⣻⠹⣿⣷⢇⢺⡊⡏⢪⠛⢩⢻⣫⣿⢿⣿⣿⣿⣿⣿⣿⣿⣿⣿⣿⣿⣿⣿⣿⣿⣿⣿⣿⣿⣿⣿⣿⣿⣿⣿⣿⣿⣿⣿⣿⣿⣿⣿⣿⡿⢝⡷⡫⡝⡗⢥⢏⢕⡸⢱⣾⢯⣿⡏⢕⢕⣱⢏⢕⢱⢇⢕⢕⣼⢕⢕⢕⢜⣿⢕⢕⢕⣿⣿⡇⠀⠀⠀⠀⠀⠀⠀⠀⢕⠻⣷⡜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⢣⠿⢏⢕⠀⠀⠀⠀⠀⠀⠀⠀⠀⢕⢔⡕⢕⢕⢕⢕⢕⢕⢕⢕⢕⢕⢕⢕⢕⢕⢕⢕⢷⣽⢕⢗⠕⠜⢕⢕⢕⢕⢕⢕⢕⢕⢕⢔⢝⢙⣿⣿⣿⣿⣿⣿⣿⣿⣿⣿⣿⣿⣿⣿⣿⣿⡟⣿⣿⣿⣿⣿⣿⣿⣿⣿⣿⣿⣿⣿⣿⣿⣿⣿⣿⢕⢕⢕⢕⢕⢕⢕⢕⢕⢕⢜⢔⢏⢕⢕⢎⢕⢕⢱⢏⢕⢕⢸⣿⢕⢕⢕⢕⣿⡇⢕⢕⢻⣿⣇⠀⠀⠀⠀⠀⠀⠀⠀⢕⢕⢙⣗⢜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⢇⣮⢇⢕⢕⢔⠀⠀⠀⠀⠀⠀⠀⠀⢕⠑⢔⢕⢕⠜⢕⢕⢕⢜⢕⢕⢕⢕⢕⢕⢕⢕⢕⡜⣿⣗⠱⢑⢕⢕⢕⢕⢕⢕⢕⢕⢕⢕⢕⢕⠈⣸⣿⣿⣿⣿⣿⣿⣿⣿⣿⣿⣿⣿⣿⣿⣝⢑⣬⣿⣿⣿⣿⣿⣿⣿⣿⣿⣿⣿⣿⣿⣿⣿⣿⣿⡕⢕⠕⢕⢕⢕⢕⢕⢕⠜⢅⢕⢕⣕⡕⢕⢕⣱⢏⢕⢕⢕⣼⡟⢕⢕⢕⢕⢸⡇⢕⢕⢜⣿⣿⠀⠀⠀⠀⠀⠀⠀⢀⡕⢕⢕⢜⢝⡜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⢣⡿⢕⢕⢕⢕⡕⢕⢄⢄⢀⢀⠀⢠⡦⢕⢜⢕⢕⢕⢕⢸⢕⢕⢕⢕⢕⢕⢕⢕⢕⢕⢸⣾⣷⢹⣿⣷⡜⡕⢕⢕⢕⢕⢕⢕⢕⢕⢕⠕⢑⣴⣿⣿⣿⣿⣿⣿⣿⣿⣿⣿⣿⣿⣿⣿⣿⣿⣿⣿⣿⣿⣿⣿⣿⣿⣿⣿⣿⣿⣿⣿⣿⣿⣿⣿⣷⣿⣇⠕⠑⢕⢕⣕⢕⢕⢕⢕⣱⣾⡿⢕⢕⡵⢕⢕⢕⢕⢕⣿⡇⢕⢕⢕⢕⢘⣿⢕⢕⢕⢿⣿⢕⠀⠀⠀⢔⢕⢕⢕⢜⡕⢕⢕⢜⠯⡸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⢇⢾⢕⢕⢕⠕⢾⢕⢕⢕⢕⢱⢕⠀⢸⡇⢜⢕⢕⢕⢕⠁⣼⢕⢕⢕⢜⡕⢕⢕⢕⢕⢕⢜⢝⢟⢕⢻⣿⣷⣥⣁⣕⣑⣑⣥⣵⣶⣾⣾⣿⣿⣿⣿⣿⣿⣿⣿⣿⣿⣿⣿⣿⣿⣿⣿⣿⣿⣿⣿⣿⣿⣿⣿⣿⣿⣿⣿⣿⣿⣿⣿⣿⣿⣿⣿⣿⣿⣿⣿⣿⣧⣕⣕⢕⢱⣑⣼⣾⣿⡟⢕⠱⢎⢕⢕⢕⢕⢕⢸⣿⡇⢕⢜⢕⢕⢕⢿⡕⢕⢕⢸⣿⢇⠀⠀⠀⠁⢕⢕⢕⢕⢣⢕⠑⢕⢜⢇⢹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⡏⡜⢕⢕⢱⢇⣸⢕⢕⢕⢕⢕⣿⢕⠀⢸⡇⢕⢕⢕⢕⢕⠀⣷⡇⢕⢕⢕⠑⢕⢕⢕⢕⢕⢕⢕⢕⢕⢜⢻⣿⣿⣿⣿⣿⣿⣿⣿⣿⣿⣿⣿⣿⣿⣿⣿⣿⣿⣿⣿⣿⣿⣿⣿⣿⣿⣿⣿⣿⣿⣿⣿⣿⣿⣿⣿⣿⣿⣿⣿⣿⣿⣿⣿⣿⣿⣿⣿⣿⣿⣿⣿⣿⣿⣿⣿⣿⣿⣿⡿⢏⢕⢕⢕⢕⢕⢕⢕⢕⢕⣾⣿⢇⢕⠕⢕⢕⢕⢸⡇⢕⢕⢜⣿⢇⠀⠀⠀⠀⠕⢕⢕⢕⢕⢕⢄⡕⢕⢕⢇⢻⣿⣿⣿⣿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⣿⣿⣿⣿⣿⢕⢇⢕⢱⡟⢕⡇⢕⢕⢕⢕⣼⣿⢕⠀⢸⡇⢕⢕⢕⢕⢕⢔⣿⡕⢕⢕⢕⢕⡕⢕⢕⢕⢕⠑⢕⢕⢕⢕⢕⢻⣿⣿⣿⣿⣿⣿⣿⣿⣿⣿⣿⣿⣿⣿⣿⣿⣿⣿⣿⣿⣿⣿⣿⣿⣿⣿⣿⣿⣿⣿⣿⣿⣿⣿⣿⣿⣿⣿⣿⣿⣿⣿⣿⣿⣿⣿⣿⣿⣿⣿⣿⣿⣿⣿⣿⣿⣿⢟⢕⢜⢕⢕⢕⢕⢕⢕⢕⢕⢕⣿⣿⠑⠑⢕⢕⢕⢕⢕⢿⢕⢕⢕⢻⢕⠀⠀⠀⠀⠀⢕⢕⢕⢕⢑⡕⣿⡕⢕⢕⢜⣿⣿⣿⣿⡿⢿⢿⢿⢿⢿⣿⡕⢑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⢿⢿⢿⢿⢿⢿⢿⢿⢇⢝⢕⢕⢿⢇⢄⢕⢕⢕⢕⢕⢿⢟⠕⠀⢜⢇⢕⢕⢕⢕⢕⢔⣹⣇⢕⢕⢕⢕⠘⡕⢕⢕⢕⢄⢕⢕⢕⢕⢕⢕⢻⣿⣿⣿⣿⣿⣿⣿⣿⣿⣿⣿⣿⣿⣿⣿⣿⣿⢟⢻⣿⣿⣿⣿⣿⣿⣿⣿⣿⣿⣿⣿⣿⣿⣿⣿⣿⣿⣿⢟⢻⣿⣿⣿⣿⣿⣿⣿⣿⣿⣿⣿⣿⣿⣿⣯⣷⣾⢏⢕⢕⢑⢕⢕⢕⢕⢕⢕⢸⣿⢿⣌⣧⢕⢕⢕⢕⢕⢘⡇⢕⢕⢱⡕⠀⠀⠀⠄⠄⠅⢕⢕⢕⠔⡷⢜⢟⢕⢕⢕⢜⢙⠉⠙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⢕⢕⢕⠀⠀⠱⡻⢕⢕⢕⢕⠀⠀⠀⠀⠀⢀⢀⢕⢕⢕⢕⢕⢕⢿⡜⢕⢕⢕⢕⢕⢱⢕⢕⢕⢕⢕⢕⢕⢕⢕⢕⢕⢝⢿⣿⣿⣿⣿⣿⣿⣿⣿⣿⣿⣿⣿⣿⣿⣿⢕⠀⠁⠘⢝⢝⢕⢕⢕⢅⢅⢅⢅⢕⢔⢔⢝⢝⢙⠁⠁⠀⢜⣿⣿⣿⣿⣿⣿⣿⣿⣿⣿⣿⣿⣿⣿⣿⡿⢕⢕⢕⢕⢕⢕⢕⢕⢕⢕⢕⣾⡿⢸⡾⢏⢕⢕⢕⢕⢕⢕⢣⢕⢕⢜⡇⢕⢀⢀⢀⢀⢀⢕⢕⢕⢕⡮⢇⣷⣷⡕⢕⢕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⢇⢕⢕⣵⣷⡗⣱⡕⢕⢕⢕⢕⢕⢕⢇⢕⢕⢕⢕⢕⢕⢕⢕⢕⢕⢨⢷⡕⢕⢕⢕⢕⢜⢣⢕⢕⢕⢕⢕⢕⢕⢕⢕⢕⢕⢕⢝⢿⣿⣿⣿⣿⣿⣿⣿⣿⣿⣿⣿⣿⣿⣕⢄⢔⢔⢕⢕⢕⢕⢕⢕⢕⢕⢕⢕⢕⢕⢕⢕⢕⢔⢔⢄⣱⣿⣿⣿⣿⣿⣿⣿⣿⣿⣿⣿⣿⣿⡿⢏⢕⢕⢕⢑⢕⢕⢕⢕⢕⢕⢕⢡⣿⢕⢵⢾⢇⢕⢕⢕⢕⢕⢕⢔⢕⢕⢕⡇⢕⢜⣱⣵⣵⣵⣕⢕⢕⢕⢱⢕⢝⢟⢇⢕⢕⢑⠔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⡿⢕⢕⢕⢟⢝⢕⣽⢇⢕⢕⢕⢕⡵⡱⡱⢕⢱⢕⢕⢕⢕⢕⢕⢕⢕⢕⢿⡱⢕⢕⢕⢕⢕⢕⠣⢕⢕⢕⢕⢕⢕⢕⢕⢕⢕⢕⢕⢕⢝⢿⣿⣿⣿⣿⣿⣿⣿⣿⣿⣿⣿⣿⣧⣕⢕⢕⢵⢕⢕⣕⣕⣕⣕⣕⣕⣕⢕⢵⢵⢕⢕⣕⣴⣿⣿⣿⣿⣿⣿⣿⣿⣿⣿⣿⣿⢟⢏⢕⢕⢕⢕⢕⢕⢔⢕⢕⢕⢕⢕⢕⣼⡟⢱⣻⡎⢕⢕⢕⢕⢕⢕⢕⢕⢕⢕⢕⢕⢕⢟⣳⣯⣿⣟⣯⢕⢕⢕⢕⢵⢕⢕⢕⢕⢕⢕⢟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⠀⠀⢕⢕⢕⢕⢕⢕⢕⢕⡏⢕⢕⢕⢱⡪⢪⢝⢇⢕⢕⢕⣕⢕⢕⢕⢕⢕⢕⢕⢕⢽⡕⢕⢕⢕⢕⢕⢕⢣⡕⢕⢕⠕⢕⢕⢕⢕⢕⢕⢕⢕⢕⢕⢜⢝⢻⣿⣿⣿⣿⣿⣿⣿⣿⣿⣿⣿⣿⣷⣵⣵⣵⣱⣵⣵⣕⣕⣕⣱⣑⣵⣵⣷⣿⣿⣿⣿⣿⣿⣿⣿⣿⣿⣿⡿⢟⢝⢕⢕⢕⢕⢕⢕⢕⢕⢕⢕⢕⢕⢕⢕⢕⢑⣿⢇⠡⣻⣱⢕⢕⢕⢕⢕⢕⢕⢕⢜⢕⢕⢅⢕⢕⢜⢝⢿⢿⣿⣧⢕⢕⢕⢕⢕⢕⢕⢕⢕⢕⢕⢜⢟⢻⢿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⢀⢀⢄⢄⢔⢔⢕⢕⢕⢕⢕⡳⡡⢇⢕⢸⢕⢕⢕⢇⢝⢕⢕⢕⣵⣾⣻⣟⢕⢕⢕⢕⢕⢕⢕⢕⢜⣿⢇⢕⢕⢕⢕⢕⢕⢕⢕⢕⢕⢕⢕⢕⢕⢕⢕⢕⢕⢕⢕⢕⢕⢕⢕⢝⢟⢿⣿⣿⣿⣿⣿⣿⣿⣿⣿⣿⣿⣿⣿⣿⣿⣿⣿⣿⣿⣿⣿⣿⣿⣿⣿⣿⣿⣿⣿⣿⣿⢿⢟⢝⢕⢕⢕⢕⢕⢕⢕⢕⢕⢕⢕⢕⢕⢕⢕⢕⢕⢕⣸⡏⢕⣮⢇⣿⢕⢕⢕⢕⢕⢕⢕⢕⢕⢕⢕⢕⢕⠱⣧⣕⢕⢜⢏⢅⢕⢕⢕⢔⡇⢪⣺⡽⡇⢕⢕⢕⢑⢕⢕⢕⢕⢔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⢕⢕⢕⢕⢕⢕⢔⢕⢕⢕⢅⣏⡳⣯⢅⢅⢕⢕⢕⢕⣱⣵⣾⣿⣿⣿⣿⣧⡕⢕⢕⢕⢕⢕⢕⢕⢕⢕⠣⡕⢕⢕⢕⢕⢕⢕⢜⢣⡕⢕⢕⢕⢕⢕⢕⢕⢕⢕⢕⢕⢕⢕⢕⢕⢕⢕⢕⢝⢟⢿⣿⣿⣿⣿⣿⣿⣿⣿⣿⣿⣿⣿⣿⣿⣿⣿⣿⣿⣿⣿⣿⣿⣿⢟⢟⢝⢕⢕⢕⢕⢕⢕⢕⢕⢕⢕⢕⢕⢕⢕⢕⢕⢕⢕⢕⢕⢕⢕⡿⢕⢕⢟⣼⣿⢕⢕⢕⢕⢕⢕⢕⢕⢕⢕⢕⢕⢕⢸⣿⣿⣿⣧⣕⣕⡕⢕⢕⠑⢕⡞⡹⣔⢇⢕⢕⢕⢕⢕⢕⣕⢕⢕⢕⢕⢕⢕⢕⢕⢕⢸⣿⣽⣾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⠁⠁⠀⠀⠄⢔⢕⢕⢕⢅⢕⢕⢏⢱⢜⢜⢕⢕⢕⣿⣿⣿⣿⣿⣿⣿⡿⢟⢕⢕⢕⢕⢕⢕⢕⢑⢕⢕⢜⡷⡕⢕⢕⢕⢕⢕⢕⢕⢌⠕⢕⠕⢕⢕⢕⢕⢕⢕⢕⢕⢕⢕⢕⢕⢕⢕⢕⢕⢕⢕⢕⢔⢝⢻⢿⣿⣿⣿⣿⣿⣿⣿⣿⣿⣿⣿⣿⣿⢿⢟⢏⢝⢕⢕⢕⢕⢕⢕⢕⢕⢕⢕⢕⢕⢕⢕⢕⢕⢕⢕⢕⢕⢕⢕⢕⢕⢕⢸⢇⢕⢕⣼⣿⣿⢕⢕⢕⢕⡕⢕⢕⢕⢕⢕⢕⢕⢕⢸⠿⣿⣿⣿⣿⣿⣿⢕⢕⠕⢕⢏⢕⢕⣷⣵⢕⢸⡇⢕⢕⣿⢸⢕⢕⢕⢕⣷⣷⡕⢕⢜⢻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⢕⢕⢕⢕⢕⢕⠕⢕⢕⠕⢕⢕⢕⢕⠨⣻⣿⣿⢿⢟⢝⢝⢕⢕⢕⢕⢕⢕⢑⢕⠕⠕⢕⢕⢕⢕⢱⡕⢕⢕⢕⢕⢕⢕⢔⢕⢕⢕⢅⢅⢅⢅⢕⢕⢕⢕⢕⢕⢕⢕⢕⢕⢕⢕⢕⢕⢕⢕⢕⢕⢕⢔⢍⢟⢿⣿⣿⣿⣿⡿⢿⢟⢝⢕⢕⢕⢕⢕⢕⢕⢕⢕⢕⢕⢕⢕⢕⢕⢕⢕⢕⢔⢔⢕⢕⢕⢕⢕⢕⢕⢕⢕⢕⡟⢕⢕⣱⣿⣿⣿⢕⢕⢕⢑⡇⢕⢕⢕⢕⢕⢕⢕⢑⢕⢕⢝⢝⢟⢟⢝⢏⢕⢕⢕⢕⢕⢕⢕⣿⣿⡇⢸⡇⢕⢕⣿⢸⢕⢕⢕⢕⣿⣿⡇⢕⢕⢕⢻⣿⡟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⠀⠀⠀⢕⢕⢕⢕⢕⢕⢕⢕⢑⠀⢕⢕⢕⢕⣮⣵⡕⢕⠑⠑⠑⢅⢅⢅⢅⢅⢕⢕⢔⢕⢕⢕⢕⢕⢕⢕⢕⢹⡕⢕⢕⢕⢕⢕⢕⢕⢕⢕⢕⢕⢕⢕⢕⢕⢕⢕⢕⢕⢕⢕⢕⢕⢕⢕⢕⢕⢕⢕⢕⢕⢕⢕⢕⢕⢕⢕⢕⢕⢕⢕⢕⢕⢕⢕⢕⡕⢕⢕⢕⢕⢕⢕⢕⢕⢕⢕⢕⢕⢕⢕⢕⢕⢕⢕⢕⢕⢕⢕⢕⢕⢕⢕⢸⢕⢕⢸⣿⣿⣿⡏⢕⢕⢕⢜⠣⢕⢕⢕⢕⢕⢕⠑⠀⢕⢕⢔⠀⠄⢕⢕⢕⠕⢕⢕⢕⠑⢕⢕⣿⣿⣇⢸⣧⣵⣵⣿⣼⣵⣵⣵⣵⣿⣿⣧⣵⣵⢕⢜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⢕⢕⢕⢕⢕⢕⢕⢑⠀⢕⢕⢕⢕⣿⣿⣿⢕⠀⠀⠀⢕⢕⢕⢕⢕⢄⢕⢕⢅⠀⠁⢑⢔⠅⢱⢕⢕⢌⠕⢕⢕⢕⢕⢕⢕⢕⢕⢕⢕⢕⢕⢕⢕⢕⢕⢕⢕⢕⢕⢕⢕⢕⢕⠑⠁⢀⢕⢕⢕⢕⢕⢕⢕⢕⢕⢕⢕⢕⢕⢕⢕⢕⣵⣾⡿⢕⢕⢄⠁⠑⠕⢕⢕⢕⢕⢕⢕⢕⢕⢕⢕⢕⢕⢕⢕⢕⢕⢕⢕⢕⢕⢕⢕⣰⣿⣿⣿⣿⢇⢕⢕⢕⢨⡇⢕⢕⢕⢕⢕⢕⠀⠀⢕⢕⠕⠀⠀⠑⢕⢕⠀⢕⢕⣕⣔⢕⢕⣿⣿⣾⣸⣿⡿⣿⣿⣿⣿⣿⣿⣿⣿⣿⣿⣿⣿⣧⢕⢹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⠀⢕⢕⢕⢕⢕⢕⢕⢕⠁⢕⢕⢕⢕⢕⣿⣿⣿⣇⢔⠀⠀⠁⢕⢕⢕⢕⢔⠑⢑⠑⢄⠀⢸⢕⠱⢦⠕⢕⢕⢕⢅⢕⢕⢕⢕⢕⢕⢕⢕⢕⢕⢕⢕⢕⢕⢕⢕⢕⢱⣵⣷⠗⠂⠀⠀⢀⢕⢕⢕⢕⢕⢕⢕⢕⢕⢕⢕⢕⢕⣕⣵⣾⣿⣿⣿⡇⢕⢕⢕⢀⠀⠀⠁⠑⢕⢕⢕⢕⢕⢕⢕⢕⢕⢕⢕⢕⢕⢕⢕⢕⢕⢕⢕⢕⣸⣿⣿⣿⡿⢕⢕⢕⢕⣲⢇⢕⢕⢕⢕⢕⢕⠀⢄⢕⢕⠀⠀⠀⠀⣵⣵⡔⢕⣱⣿⣿⡕⢕⢻⣿⣿⣿⣿⣿⣷⣿⣽⣻⡿⣿⣿⣿⣿⣿⣿⣿⣿⡇⢜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⢕⢕⢕⢕⢕⢀⢕⢕⢕⣕⢕⢸⣿⣿⣿⣧⣄⢀⠀⢕⢕⢕⢕⢕⠀⠁⠄⠀⠀⢸⡇⢕⡏⢮⡕⢕⢕⢕⢕⢕⢕⢕⢕⢕⢕⢕⢕⢕⢕⢕⢕⢕⢕⢕⠕⠜⠙⠀⠀⠀⠀⢀⢕⢕⢕⢕⢕⢕⣱⣵⣵⣷⣷⣷⣾⣿⣿⣿⣿⣿⣿⣿⡇⢕⢕⢕⢕⢄⠀⠀⠀⠀⠁⠑⠕⢕⢕⢕⢕⢕⢕⢕⢕⢕⢕⢕⢕⢕⢕⠕⢕⣿⣿⣿⣿⢇⢕⢕⢕⢕⣿⡇⢕⢕⢕⢕⢕⠁⠀⢕⢕⢕⠀⠀⠀⢕⣿⣿⠇⣡⣿⣿⣿⣇⢕⢸⣿⣿⡏⢟⢻⢿⣿⣿⣿⣿⣷⣿⣽⣻⢿⣿⣿⣿⣿⡕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⢕⢕⢕⣿⣷⣕⣿⣿⣿⣿⣿⣿⣷⢕⢕⢕⢕⢕⠀⠀⠀⠀⠔⢸⣷⢕⣯⡾⣻⢕⢕⢕⢕⢕⢕⢕⢕⢕⢕⢕⢕⢕⢕⢕⢕⠕⠑⠀⠀⠀⠀⠀⠀⠀⠀⢕⢕⢕⢕⢕⢕⣼⣿⣿⣿⣿⣿⣿⣿⣿⣿⣿⣿⣿⣿⣿⣿⢕⢕⢕⢕⢕⠀⠀⠀⠀⠀⠀⠀⠀⠁⠕⢕⢕⢕⢕⢕⢕⢕⢕⢕⢕⢕⢕⢁⣿⣿⣿⢇⢕⢕⢕⢕⢑⢔⢕⢕⢕⢕⢕⢕⠀⢄⢕⢕⠁⠀⠀⠀⠁⢿⣿⣾⣿⣿⣿⣿⣿⢕⢸⣿⣿⡇⢕⢕⢕⢸⢹⢻⢿⣿⣿⣿⣿⣿⣿⣯⣟⣻⢷⢸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⢕⢕⢕⢕⢕⢿⢿⢿⢿⢿⢿⢿⢿⢿⢿⢇⢕⢕⢕⢕⠀⠀⠀⢄⢄⢜⢟⢕⢸⣧⡏⣷⢕⢕⢕⢕⢕⢕⢕⢕⢑⢕⠁⠁⠑⠑⠀⠀⠀⠀⠀⠀⠀⠀⠀⠀⠀⢕⢕⢕⢕⢕⢑⣿⣿⣿⣿⣿⣿⣿⣿⣿⣿⣿⣿⣿⣿⣿⣿⢕⢕⢕⢕⢕⠀⠀⠀⠀⠀⠀⠀⠀⠀⠀⠀⠁⠑⢕⢕⢕⢕⢕⢕⢕⢕⢕⢨⣿⣿⢇⢕⢕⢕⢕⢕⢔⢕⢕⢕⢕⢕⢕⠑⢀⢕⢕⠕⠑⢄⢕⠀⠀⠈⢟⢟⢟⢟⢟⢟⢟⢕⢕⢟⢟⢳⢕⢕⢕⢜⢺⣇⢕⢘⡍⣿⣿⣿⣿⣿⣿⣿⣿⡆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⢕⢕⢕⢕⢕⢕⢕⢕⢕⢕⠀⠀⢀⢕⢕⢕⢕⢕⡜⣿⢿⢯⠇⢕⢕⢕⢕⢕⢕⢕⢕⢕⢕⢀⠀⠀⠀⠀⠀⠀⠀⠀⠀⠀⠀⠀⠀⢕⢕⢕⢕⢕⢸⣿⣿⣿⣿⣿⣿⣿⣿⣿⣿⣿⣿⣿⣿⣿⣿⢕⢕⢕⢕⢕⠀⠀⠀⠀⠀⠀⠀⠀⠀⠀⠀⠀⠀⢑⢕⢕⢕⢕⢕⢕⢕⢕⢜⣿⢕⢕⢕⢕⢕⢕⢕⢕⢕⢕⢕⢕⢕⢕⠀⢕⢕⢕⢕⢔⢄⢁⠀⠀⠀⢕⢕⢕⢕⢕⢕⢕⢕⢕⢕⢕⢸⢕⢕⢕⢕⢸⣿⢅⣚⣇⣿⣿⣿⡝⢟⠻⢿⣿⣿⣿⣿⣿⣿⣾⣽⣇⢕⣿⣿⢇⢸⣿⣿⣿⣿⣿⣿⣿⣿⣿⣿⣿⣿⣿⣿⣿⠀</a:t>
            </a:r>
            <a:br/>
            <a:r>
              <a:t>⢕⢕⢕⢕⢕⢕⠕⢑⢅⢕⢔⢔⢕⢕⢕⢕⢕⢕⢸⣿⡿⢕⢕⢕⢕⢕⢕⢕⢕⢕⢕⢕⢕⢕⢕⢕⢕⢕⢕⠀⠀⠀⠀⠀⠀⠀⢕⢕⢕⢕⢕⢕⢕⢕⢕⢕⢕⢕⢕⢕⢕⢕⢕⢕⢕⢕⢕⢕⢕⢕⢕⢔⢕⢕⢕⢕⢕⢕⢕⣿⢻⣾⣸⢕⢕⢕⢕⢕⢕⢕⢄⢅⢕⢕⠀⠀⠀⠀⠀⠀⠀⠀⠀⠀⠀⠀⠀⢕⢕⢕⢕⢕⣼⣿⣿⣿⣿⣿⣿⣿⣿⣿⣿⣿⣿⣿⣿⣿⡇⢕⢕⢕⢕⢕⢕⠀⠀⠀⠀⠀⠀⠀⠀⠀⠀⠀⠀⠁⢕⢕⢕⢕⢕⠕⠑⠑⠑⠑⠑⠕⠕⢕⢕⢕⢕⢕⢕⢕⢕⢕⢕⢕⢕⢕⢕⢕⢕⢕⢕⠕⠀⠀⠀⠕⢕⢕⢕⢕⢕⢕⢕⢕⢕⢕⢸⢕⢕⢕⢕⢸⣿⣧⣿⣷⣿⣿⣿⣇⡕⠀⢕⢜⢝⢻⢿⣿⣿⣿⣿⣿⢕⣿⣿⢕⣜⡿⣿⣿⣿⣿⣿⣿⣿⣿⣿⣿⣿⣿⣿⣿⠀</a:t>
            </a:r>
            <a:br/>
            <a:r>
              <a:t>⢕⢕⢕⢕⢅⢔⢕⢕⢕⢕⢕⢕⢕⢕⢕⢕⢕⢕⢜⣿⡇⢕⢕⢕⢕⢕⢕⢕⢕⢕⢕⢕⢕⢕⢕⢕⢕⢕⢕⢀⢄⢄⢄⢄⢔⢕⢕⢕⢕⢕⢕⢕⢕⢕⢕⢕⢕⢕⢕⢕⢕⢕⢕⢕⢕⢕⢕⢕⢕⢕⣕⣱⣵⣷⣿⣿⣳⢕⢕⣿⣿⠻⢃⡇⢕⢕⢕⢕⢕⢕⢕⢕⢕⠀⠀⠀⠀⠀⠀⠀⠀⠀⠀⠀⠀⠀⠀⢕⢕⢕⢕⢕⣿⣿⣿⣿⣿⣿⣿⣿⣿⣿⣿⣿⣿⣿⣿⡿⡇⢕⢕⢕⢕⢕⢕⠀⠀⠀⠀⠀⠀⠀⠀⠀⠀⠀⠀⠀⢕⢕⠕⢕⠀⠀⢄⢔⢔⢔⢄⢄⢀⠀⠕⢕⢕⢕⢕⢕⢕⢕⢕⢕⢕⢕⢕⠕⠑⠁⠀⢀⢀⠀⠀⠀⠀⠁⠑⢕⢕⢕⢕⢕⢕⢕⢸⢕⢕⢕⢕⢸⣿⣿⡟⢟⣿⣿⣿⣿⡇⢄⢑⢕⢕⢕⢕⢕⢝⢟⢿⣿⢕⣿⣿⢕⣿⣿⣷⣾⣽⣟⡿⣿⣿⣿⣿⣿⣿⣿⣿⣿⠀</a:t>
            </a:r>
            <a:br/>
            <a:r>
              <a:t>⢑⢅⢕⢕⢕⢕⢕⢕⢕⢕⢕⢕⢕⢔⢕⢕⢕⢕⢕⣝⣕⢕⢕⢕⢕⢕⢕⢕⢕⢕⢕⢕⢕⢕⢕⢕⢕⢕⢕⢕⢕⢕⢕⢕⠑⠁⢕⢕⢕⢕⢕⢕⢕⢕⢕⢕⢕⢕⢕⢕⢕⢕⢕⢕⢕⢕⢕⣱⣷⣿⣿⣿⣿⣿⣿⣿⣿⢕⢇⣿⣿⡇⣿⢕⢕⢕⢕⢕⢕⢕⢕⢕⠕⠀⠀⠀⠀⠀⠀⠀⠀⠀⠀⠀⠀⠀⢀⢕⢕⢕⢕⢡⣿⣿⣿⣿⣿⣿⣿⣿⣿⣿⣿⣿⣿⣿⣿⢇⢕⢕⢕⢕⢕⢕⠑⠀⠀⠀⠀⠀⠀⠀⠀⠀⠀⠀⠀⠀⠀⠀⢀⠀⠀⠀⠕⢕⢕⢕⢕⢕⠑⠀⠀⠁⠑⢕⢕⢕⢕⣱⣵⣿⡿⢇⠕⠐⠔⠔⠕⠕⠕⠀⠀⢕⢕⢔⢄⢀⠕⢕⢕⢕⢕⢕⢸⢕⢕⢕⢕⢜⢻⢿⢇⢕⣿⣿⡿⢿⢇⢕⢸⣿⣿⡕⢕⢕⢕⢕⠀⠀⢕⣵⣵⢕⢸⣿⣿⣿⣿⣿⣿⣷⣾⣝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⣵⣾⣿⣿⣿⣿⣿⣿⣿⣿⣿⣿⢜⢕⣿⣿⡇⢈⠁⢕⢕⢕⢕⢕⢕⢕⢕⠁⠀⠀⠀⠀⠀⠀⠀⠀⠀⠀⠀⠀⠀⠀⢕⢕⢕⢕⢀⣿⣿⣿⣿⣿⣿⣿⣿⣿⣿⣿⣿⣿⣿⣿⢕⢕⢕⢕⢕⢕⢕⠀⠀⠀⠀⠀⠀⠀⠀⠀⠀⠀⠀⠀⠀⠀⢕⢕⢔⢄⠀⠀⠁⠁⠁⠁⠀⠀⠀⢔⢀⠀⠑⠃⠘⠉⠁⠁⠀⠀⠀⠀⠀⠀⠀⠀⠀⠀⠀⠀⠁⠑⠕⢕⢕⠀⠁⢕⢕⠕⠕⢸⢕⢕⢕⢕⢕⢕⢕⢕⢕⣿⣿⡇⢕⢕⢕⢸⣿⣿⣿⢕⢕⢕⢕⢄⢀⢕⢝⢝⢕⢈⠙⠻⢿⣿⣿⣿⣿⢏⢍⢝⢛⠻⢿⣿⣿⠀</a:t>
            </a:r>
            <a:br/>
            <a:r>
              <a:t>⢕⢕⢕⢕⢕⢕⢕⢕⢕⢕⢕⢕⢕⠕⠕⠕⢕⢕⢕⢕⢕⢕⢕⢕⢕⢕⢕⢕⢕⢕⢕⢕⢕⢕⢕⢕⢕⢕⢕⠁⠀⠀⠀⠀⠀⢄⢕⢕⢕⢅⢅⢕⢕⢕⢕⢕⢕⢕⢕⢕⢕⢕⢕⢕⣾⣿⣿⣿⣿⣿⣿⣿⣿⣿⣿⣿⣿⢕⢕⣿⣿⢕⢌⢕⢕⢕⢕⢕⢕⢕⢕⢕⠀⠀⠀⠀⠀⠀⠀⠀⠀⠀⠀⠀⠀⠀⠀⢕⢕⢕⢕⠕⣿⣿⣿⣿⣿⣿⣿⣿⣿⣿⣿⣿⣿⡿⢏⢕⢕⢕⢕⢕⢕⢕⠀⠀⠀⠀⠀⠀⠀⠀⠀⠀⠀⠀⠀⠀⠀⠕⢕⢕⢕⠑⠀⠀⠀⠀⠀⠔⠐⠁⠀⠀⠀⠀⠀⠀⠀⠀⠀⠀⠀⠀⠀⠀⠀⠀⠀⠀⠀⠀⠀⠀⠀⠀⠀⢕⢔⢕⢕⢕⢀⢀⢸⢕⢕⢕⢕⢕⢕⢕⢕⢕⢕⢕⢕⢕⢕⢕⢸⣿⣿⣿⢕⢕⢕⢕⢕⢕⢕⢕⢕⢕⢕⢄⢔⢕⢕⢍⢟⢇⢕⢕⢕⢕⢕⢕⢜⢝⠀</a:t>
            </a:r>
            <a:br/>
            <a:r>
              <a:t>⠕⢕⢕⢕⢕⢕⢕⢕⢕⢕⢕⠁⠀⠀⠀⠀⠕⢕⢕⢕⢕⢕⢕⢕⢕⢕⢕⢕⢕⢕⢕⢕⢕⢕⢕⠕⠕⠕⠕⠀⠀⠀⠀⠀⠀⢕⢕⢕⢕⢕⢕⢕⢕⢕⢕⢕⢕⢕⢕⢕⢕⢕⢕⣾⣿⣿⣿⣿⣿⣿⣿⣿⣿⣿⣿⣿⡇⢕⢸⣿⡟⢕⢕⢕⠕⢕⢕⢕⢕⢕⢕⢑⠀⠀⠀⠀⠀⠀⠀⠀⠀⠀⠀⠀⠀⠀⠀⠁⣕⣱⢄⢷⣿⣿⣿⣿⣿⣿⣿⣿⣿⣿⣿⣿⢛⣁⡕⢕⠕⢕⢕⣕⣕⠑⠀⠀⠀⠀⠀⠀⠀⠀⠀⠀⠀⠀⠀⠀⠀⠀⢕⠑⠀⠀⢀⢔⢔⢀⠀⠀⠀⠀⠀⠀⠀⠀⠀⠀⠀⠀⠀⠀⠀⠀⠀⠀⠀⠀⠀⠀⠀⠀⠀⠀⠀⠀⠀⠕⢕⢕⢕⢕⢕⢕⢸⢕⢕⢕⢕⢕⢕⢕⢕⢕⢕⢕⢕⢕⢕⢕⢸⣿⣿⣿⢕⢕⢕⢕⢕⢕⢕⢕⢕⢕⢕⢕⢕⢕⢕⢕⢕⢕⢕⢕⢕⢕⢕⢕⢕⢕⠀</a:t>
            </a:r>
            <a:br/>
            <a:r>
              <a:t>⢕⢕⢕⢕⢕⢕⢕⢕⢕⢕⢕⢔⠀⠀⠀⠀⠀⠕⢕⢕⢕⢕⢕⢕⢕⢕⢕⢕⢕⢕⠕⢑⣡⣴⣾⣿⣿⣿⣿⣿⣿⣿⣷⣴⡄⢁⢕⢕⢕⢕⢕⢕⢕⢕⢕⢕⢕⢕⢕⢕⢕⢕⣾⣿⣿⣿⣿⣿⣿⣿⣿⣿⣿⣿⣿⣿⢕⢕⢸⣿⢇⢕⢕⢕⢕⢕⢕⢕⢕⢕⢕⠁⠀⠀⠀⠀⠀⠀⠀⠀⠀⠀⠀⠀⠀⠀⠀⠀⢹⣿⣿⣿⣿⣿⣿⣿⣿⣿⣿⣿⣿⣿⣿⣿⣶⣿⣶⣾⣿⣿⣿⣿⡟⠀⠀⠀⠀⠀⠀⠀⠀⠀⠀⠀⠀⠀⠀⠀⠀⠀⢀⠀⠀⢕⢕⢕⢕⢕⠀⠀⠀⠀⠀⠀⠀⠀⠀⠀⠀⠀⠀⠀⠀⠀⠀⠀⠀⠀⠀⠀⠀⠀⠀⠀⠀⠀⠀⠀⠁⠑⠕⠕⢕⢕⢸⢕⢕⢕⠕⢕⢕⠕⠕⢕⢕⢕⢕⢕⢕⢕⢸⣿⣿⣿⢕⢕⢕⢕⢕⢕⢕⢕⢕⢕⢕⢕⢕⢕⢕⢕⠑⠑⠕⢕⢕⢕⢕⢕⢕⢕⠀</a:t>
            </a:r>
            <a:br/>
            <a:r>
              <a:t>⠑⠐⠑⠑⠁⠀⠑⠑⠑⠑⠑⠁⠀⠀⠀⠀⠀⠀⠑⠑⠑⠑⠑⠑⠑⠑⠑⠑⠁⠐⠚⠛⠛⠛⠛⠛⠛⠛⠛⠛⠛⠙⠙⠙⠙⠙⠓⠑⠑⠑⠑⠑⠑⠑⠑⠑⠑⠑⠑⠑⠑⠚⠛⠛⠛⠛⠛⠛⠛⠛⠛⠛⠛⠛⠛⠋⠘⠑⠘⠛⠑⠑⠑⠑⠑⠑⠑⠑⠑⠑⠑⠀⠀⠀⠀⠀⠀⠀⠀⠀⠀⠀⠀⠀⠀⠀⠀⠀⠀⠙⠛⠛⠛⠛⠛⠛⠛⠛⠛⠛⠛⠛⠛⠛⠛⠛⠛⠛⠛⠛⠛⠋⠁⠀⠀⠀⠀⠀⠀⠀⠀⠀⠀⠀⠀⠀⠀⠀⠀⠀⠁⠀⠀⠑⠑⠑⠑⠁⠀⠀⠀⠀⠀⠀⠀⠀⠀⠀⠀⠀⠀⠀⠀⠀⠀⠀⠀⠀⠀⠀⠀⠀⠀⠀⠀⠀⠀⠀⠀⠀⠀⠀⠀⠀⠁⠁⠀⠀⠀⠀⠀⠀⠁⠑⠓⠓⠃⠑⠑⠑⠘⠛⠛⠛⠑⠑⠑⠑⠑⠑⠑⠑⠑⠑⠑⠑⠑⠑⠑⠑⠀⠀⠀⠀⠑⠑⠑⠑⠑⠘⠀</a:t>
            </a:r>
            <a:br/>
          </a:p>
        </p:txBody>
      </p:sp>
    </p:spTree>
  </p:cSld>
  <p:clrMapOvr>
    <a:masterClrMapping/>
  </p:clrMapOvr>
</p:sld>
</file>

<file path=ppt/slides/slide13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⣿⣿⣿⢟⡵⢏⢕⢕⢕⣵⣿⣿⢇⡏⢕⣾⣿⣿⣿⡿⢕⢕⢕⢸⡿⢇⣴⣿⣿⣿⣿⣿⣿⣿⣿⣿⣿⣿⣿⣿⣿⣿⣿⣿⣿⣿⣿⣿⣿⣿⣿⣿⣿⣿⣿⡇⢸⢙⣿⣿⣧⡕⢕⢕⢕⢳⣿⣿⣿⣿⡿⢿⢇⢕⠀⠀⠀⠀⠀⠀⠀⠀⠀⠑⠑⢕⢕⢕⠁⠀⠀⠑⠁⠁⠀⠀⠀⠀⠀⠀⠀⠀⠀⠀⣠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⣿⣿⢟⣵⢟⢕⢕⢕⣱⣾⣿⡟⣱⢸⢕⢅⡇⣿⣿⣿⡇⢕⢕⢕⢸⢕⣾⣿⣿⣿⣿⣿⣿⣿⣿⣿⣿⣿⣿⣿⣿⣿⣿⣿⣿⣿⣿⣿⣿⣿⣿⣿⣿⣿⣿⣿⣿⢕⢳⠻⣿⣿⢇⢕⢕⢕⠀⣿⣿⣿⣿⡇⠞⢁⢕⠀⠀⠀⠀⠀⠀⠀⠀⠀⠀⠔⠕⢕⢕⠀⠀⠀⠀⠀⠀⠀⠀⠀⠀⠀⠀⠀⠀⠰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⢣⣾⢏⢕⢕⢕⣼⣿⣿⢟⣵⡇⣾⢕⠑⠃⣿⣿⣿⡿⢕⢕⢕⢕⣾⣿⣿⣿⣿⣿⣿⣿⣿⣿⣿⣿⣿⣿⣿⣿⣿⣿⣿⣿⣿⣿⣿⣿⣿⣿⣿⣿⣿⣿⣿⣿⢕⢜⢐⢻⣿⢕⢕⢕⢕⢸⣿⣿⣿⣿⣇⢱⡔⢕⢕⠀⠀⠀⠀⠀⠐⠐⠕⢐⠔⢄⢀⠁⠀⠀⠀⠀⠀⠀⠀⠀⠀⠀⠀⠀⢀⢀⠄⢸⣿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⣿⣿⢟⣵⡿⢇⢕⢕⣱⣾⣿⣿⢏⣾⣿⡇⡿⢕⢌⠀⣿⣿⣿⡇⢕⢕⢕⢕⣿⣿⣿⣿⣿⣿⣿⣿⣿⣿⣿⣿⣿⣿⣿⣿⣿⣿⣿⣿⣿⣿⣿⣿⣿⣿⣿⣿⣿⣿⣿⣿⡇⢕⢅⢔⡟⢕⢕⢕⢕⢸⣿⣿⣿⣿⣿⢅⡕⢕⢕⠀⠀⠀⠀⠀⠕⢔⢄⢀⠁⠑⠕⢕⢕⢔⢔⢄⢄⢄⢄⢄⢄⢔⢔⠕⠑⢁⣴⣿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⣿⣿⢏⣾⠯⢕⢕⢕⣵⣿⣿⡿⣡⣿⣿⡿⢕⡇⢕⠀⢘⣿⣿⣿⢃⡕⢕⢕⢕⢹⣿⣿⣿⢣⣿⣿⣿⣿⣿⣿⣿⣿⣿⣿⣿⣿⣿⣿⣿⣿⣿⣿⣿⣿⣿⣿⣿⣿⣿⣿⣿⡇⢕⢕⢱⢕⢕⢕⢕⢕⢸⣿⣿⣿⣿⣿⢕⣧⢕⢕⠀⠀⠀⠀⠀⢜⢕⡕⢕⢕⢕⢰⣄⣅⢁⢁⠁⠁⠁⠁⠁⢁⢁⣄⢰⡕⢇⣽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⣿⣿⢏⣾⣿⢇⢕⢕⣾⣿⣿⡟⣱⣿⣿⡟⢕⢸⣇⢕⢰⢅⢏⢝⢕⣜⡘⢕⢕⢕⢕⢻⣿⠇⣼⣿⣿⣿⣿⣿⣿⣿⣿⣿⣿⣿⣿⣿⣿⣿⣿⣿⣿⣿⣿⣿⣿⣿⣿⣿⣿⣿⡇⢕⢕⢕⢕⢕⢕⢕⢕⣿⣿⣿⣿⣿⣿⡕⢿⢕⢕⠀⠀⠀⠀⠀⢕⢜⡳⡕⢕⢕⢕⢝⢿⣷⢕⡱⢣⢕⣵⠵⠜⠛⠘⢳⣿⣿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⣿⣿⢏⣾⣿⢇⢕⢱⣿⣿⣿⢟⣼⣿⣿⢏⢕⢕⢸⣿⢕⢕⠑⠑⢰⣿⣿⢇⢕⢕⢕⢕⢕⢝⢸⣿⣿⣿⣿⣿⣿⣿⣿⣿⣿⣿⣿⣿⣿⣿⣿⣿⣿⣿⣿⣿⣿⣿⣿⣿⣿⣿⣿⡇⢕⠕⢕⢕⢕⢕⢕⢕⢻⣿⣿⣿⣿⣿⢕⠜⢕⠑⠀⠀⠀⠀⠀⠑⠕⠹⢇⠕⠕⠕⢕⢕⢝⢕⢣⡀⠀⠀⠀⠀⠀⢀⠀⢹⣿⣿⣿⣿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⣿⣿⢏⣾⣿⡟⢕⣡⣿⣿⣿⢏⣼⣿⡿⢇⢕⢕⢕⢕⣿⢕⠀⠀⢱⣿⣿⣿⡎⢕⢕⢕⢕⢕⢕⣿⣿⣿⣿⣿⣿⣿⣿⣿⣿⣿⣿⣿⣿⣿⣿⣿⣿⣿⣿⣿⣿⣿⣿⣿⣿⣿⣿⣿⡇⢕⢔⢕⢕⢕⢕⢕⢕⣾⣿⣿⣿⣿⣿⢕⠑⠁⠀⠀⠀⠀⠀⠀⠀⠁⠁⠁⠁⠀⠀⠀⠀⠁⠑⠜⢿⡔⠀⠀⠀⠀⢀⢅⢆⢹⢛⠛⠻⢿⣿⣿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⣿⡟⣼⡿⡹⢕⢱⣿⣿⣿⢏⣼⣿⡿⢕⢕⢕⢕⢕⢕⡟⠄⠔⢱⣿⣿⣿⣿⡇⢕⢕⢕⢕⢕⣼⣿⣿⣿⣿⣿⣿⣿⣿⣿⣿⣿⣿⣿⣿⣿⣿⣿⣿⣿⣿⣿⣿⣿⣿⣿⣿⣿⣿⣿⡇⢕⢕⢕⢕⢕⢕⢕⢕⢹⣿⢿⠟⠋⠁⠀⠀⠀⠀⢄⠀⠀⠀⠀⠀⠀⠀⠀⠀⠀⠀⠀⠀⠀⠀⠀⠈⠙⢱⣄⢄⣔⢟⢕⠑⠔⢁⢔⢕⢔⢙⢿⣿⣿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⣿⡿⣸⣿⢧⢇⢱⣿⣿⣿⢏⣾⣿⡿⢕⢕⢕⢕⢕⢕⢕⢕⣵⣵⣿⣿⣿⣿⣿⣿⡕⢕⢕⢕⢱⣿⣿⣿⣿⣿⣿⣿⣿⣿⣿⣿⣿⣿⣿⣿⣿⣿⣿⣿⣿⣿⣿⣿⣿⣿⣿⣿⢿⣿⣿⡇⢕⢕⢕⢕⠀⠁⠁⠁⠁⠀⠀⠀⠀⠀⠀⠀⠀⠀⢕⢕⢔⢄⢀⠀⠀⠀⠀⠀⠀⠀⠀⠀⠀⠀⠀⠀⠀⠀⠈⠑⠔⠕⢅⠁⢀⢕⢕⢕⢕⢕⠁⢿⣿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⣿⣿⢣⣿⡟⢎⢱⣿⣿⣿⡏⣼⣿⣿⢕⢕⢕⢕⢕⢕⢕⢕⢔⣿⡿⣿⣿⣿⣿⣿⣿⣇⢕⢕⢕⢸⣿⣿⣿⣿⣿⣿⣿⣿⣿⣿⣿⣿⣿⣿⣿⣿⣿⣿⣿⣿⣿⣿⣿⣿⣿⣿⣿⡜⣿⣿⡇⢕⢕⠀⠀⠀⠀⠀⠀⠀⠀⠀⠀⠀⠀⠀⠀⠀⢕⢕⢕⢕⢕⢕⢕⢕⢔⠠⢀⢀⠀⠀⠀⠀⠀⠀⠀⠀⠄⠔⢀⠐⠕⠁⢄⢕⢕⠁⢐⠁⠑⢄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⣿⣿⣿⡏⣾⣿⣳⢱⣿⣿⣿⡟⣸⣿⡿⢕⢕⢕⢕⢕⢕⢕⢕⢕⢕⢏⠕⣿⡿⢿⣿⣿⣿⣿⢕⢕⢕⣼⣿⣿⣿⣿⣿⣿⣿⣿⣿⣿⣿⣿⣿⣿⣿⣿⣿⣿⣿⣿⣿⣿⣿⣿⣿⣿⣿⡇⢿⣿⣿⢕⢕⢀⠀⠀⠀⠀⠀⠀⠀⠀⠀⠀⠀⠀⠀⠀⢕⢕⢕⢕⢕⢕⢅⣇⣳⣿⡜⣿⣶⡄⢀⠀⠀⠀⠀⠀⠀⠀⠑⢕⢕⢕⢕⢕⠕⠑⢀⣠⣴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⣿⣿⣿⣿⣿⣿⣿⢿⢟⢱⣿⣟⢇⣿⣿⣿⡿⢱⣿⣿⢕⢕⢕⢕⢕⢕⢕⢕⢱⢕⢕⢕⢸⡔⢕⢕⢝⢿⡟⢏⢕⢕⢕⣿⣿⣿⡿⢻⣿⣿⣿⣿⣿⣿⣿⣿⣿⣿⣿⣿⣿⣿⣿⣿⣿⣿⣿⣿⣿⣿⣿⡇⢸⡟⣿⢕⢕⢕⠀⠀⠀⠀⠀⠀⠀⠀⠀⠀⠀⠀⢀⢕⢕⢕⢕⢕⢕⢕⢹⣿⣿⣿⡇⣿⣿⣿⡕⢕⢄⢀⠀⠀⠀⠀⠀⠀⠁⠁⠁⣄⣴⣾⣿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⣿⣿⡿⢟⢏⢝⢹⢝⢕⢕⢕⣿⡿⢟⣸⣿⣿⣿⢇⣿⣿⡏⢕⢕⢕⢕⢕⢕⢕⢕⣼⡇⢕⢕⡜⢳⢕⢕⢕⢕⢍⢕⢕⢕⢸⣿⣿⣿⡇⣾⣿⣿⣿⣿⣿⣿⣿⣿⣿⣿⣿⣿⣿⣿⣿⣿⣿⣿⣿⣿⣿⣿⢿⡇⢕⡇⣿⢕⢕⢕⢀⠀⠀⠀⠀⠀⠀⠀⠀⠀⠀⢀⢕⢕⢕⢕⢕⢸⡕⢕⢔⣿⣿⣿⣷⢸⣿⣿⣇⢕⢕⢕⡆⢀⠀⠀⠀⢀⢄⢔⢕⢕⢹⡟⢿⣿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⣽⣽⢝⣾⢇⢕⢱⣧⣱⢕⢕⢱⣿⣿⢱⣿⣿⣿⡟⣼⣿⣿⢇⢕⢕⢕⢕⢕⢕⢕⢕⣿⡇⢕⢕⣿⣇⣕⢕⢕⢕⢕⢕⢕⢕⣾⣿⣿⣿⢕⣿⣿⣿⣿⣿⣿⣿⣿⣿⣿⣿⣿⣿⣿⣿⣿⣿⣿⣿⣿⣿⣿⣿⣷⢕⢕⢇⢇⢕⢕⢕⢕⢕⢀⠀⠀⠀⠀⠀⠀⠀⢄⢕⢕⢕⢕⢕⢕⢕⣧⢕⢕⢻⣿⣿⣿⢸⣿⣿⣿⢕⢕⢕⢑⢕⣥⠕⢕⢕⠷⣳⣧⡕⢕⢻⣜⢳⣷⣷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⢿⢣⣾⡇⢕⢕⢝⢟⢕⢔⢕⢸⣿⡇⣸⣿⣿⣿⢱⣿⣿⡏⢕⢕⢕⢕⢕⢕⢕⢕⢕⣿⢕⢕⢕⣿⣿⣿⣷⣧⣵⣵⡕⢕⢕⣾⣿⣿⡏⢕⣿⣿⣿⣿⣿⣿⣿⣿⣿⣿⣿⣿⣿⣿⣿⣿⣿⣿⣿⣿⣿⣿⣿⡟⢕⢕⢕⢕⢕⢕⢕⢕⢕⣵⣵⣶⣴⣤⣴⣖⡫⢕⢕⢕⢕⢕⢕⢸⡕⣿⡕⢕⢸⣿⣿⣿⢜⣿⣿⣿⡇⢕⢕⢸⢕⣿⣇⢕⢕⢝⢝⢜⢕⢕⢨⣻⡧⠝⠟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⠀⠀⢜⢝⢕⢕⢕⢕⢕⢕⢕⢕⣿⣿⢇⣿⣿⣿⡏⣼⣿⣿⣷⢕⢕⢕⢕⣱⢕⢕⢕⢸⡟⢕⢕⢱⣿⣿⣿⣿⣿⣿⣿⣷⡇⢕⢻⣿⣿⢕⢕⣿⣿⣿⣿⡿⣿⣿⣿⣿⣿⣿⣿⣿⣿⣿⣿⣿⣿⣿⣿⣿⣿⣿⣇⢕⢕⢕⢕⢕⢕⢕⢕⣾⣿⣿⣿⣿⣿⣿⣿⣷⣧⢕⢕⢕⢕⢕⢸⣿⣿⣧⢕⢕⣿⣿⣿⢕⣿⣿⣿⡇⢕⢕⢸⢑⣿⣿⢕⢕⢕⢕⢕⢕⢕⢕⢕⢕⡄⢀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⣷⣧⣷⡵⢱⡇⢕⢕⢕⢕⢕⢕⢕⢕⢕⣿⣿⢸⣿⣿⣿⢃⣿⣿⣿⣿⢕⢕⢕⣱⣿⢕⢕⢕⢸⢇⢕⢕⢸⣿⣿⣿⣿⣿⣿⣿⣿⡇⢕⠘⣿⡿⢕⢕⣿⣿⣿⣿⢇⢻⣿⣿⣿⣿⣿⣿⣿⣿⣿⣿⣿⣿⣿⣿⣿⣿⣿⣿⢕⢕⢕⢕⢕⢕⢕⢕⣿⣿⣿⣿⣿⣿⣿⣿⣿⣿⡇⢕⢕⢕⢕⢸⣿⣿⣿⡕⢕⣿⣿⣿⢕⣿⣿⣿⣇⢕⢕⢸⠸⣿⣿⡇⢕⢕⢕⢕⢕⢕⢕⢕⢕⣧⢱⣿⣷⣿⣿⣿⣿⣿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⣿⣿⢇⣿⣷⢕⢕⢕⢱⢕⢕⢕⢕⢕⣾⡏⣼⣿⣿⣿⢸⣿⣿⣿⣿⣇⣑⣼⣿⣿⢕⢕⢕⢸⢕⢕⢕⢸⣿⣿⣿⣿⣿⣿⣿⣿⢕⢕⠕⣿⡇⢕⢕⣿⣿⣿⣿⢕⠸⣿⣿⢻⣿⣿⣿⣿⣿⣿⣿⣿⣿⣿⣿⣿⣿⣿⣿⢕⢕⢕⢕⢕⢕⢕⢕⣿⣿⣿⣿⣿⣿⣿⣿⣿⣿⣿⢕⢕⢕⢕⢸⣿⣿⣿⣧⢕⢻⣿⡿⢕⣿⣿⣿⣿⣕⢱⣿⢜⢻⣿⣿⢕⢕⢕⢕⢕⢕⢕⢕⢸⣽⡇⢹⣿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⣿⡏⡕⢻⣷⡕⢕⢕⢕⢕⢕⢕⢕⢕⢸⢇⣿⣿⣿⡇⣼⣿⣿⣿⣿⣿⣿⣿⣿⣿⢕⢕⢕⢄⢕⢕⢕⢸⣿⣿⣿⣿⣿⣿⣿⣿⢕⢕⢔⣿⢇⢕⢕⢿⣿⣿⣿⢕⢕⣿⣿⡔⢿⣿⣿⣿⣿⣿⣿⡟⣿⣿⣿⣿⣿⣿⡟⢕⢕⠀⢕⢕⢕⢕⢸⣿⣿⣿⣿⣿⣿⣿⣿⣿⣿⣿⡇⢕⢕⢕⢸⣿⣿⣿⣿⡇⢸⣿⡇⢕⣿⣿⣿⣿⣿⣿⡟⢕⢨⣿⣿⢕⢑⠕⢕⢕⢕⢕⣡⢸⡟⠱⡎⣿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⣿⣿⢇⣿⣇⢍⣿⣇⢕⢕⣕⣵⢧⢇⢜⡜⢸⣿⣿⣿⡇⣿⣿⣿⣿⣿⣿⣿⣿⣿⣿⡕⢕⢕⢕⢕⢕⢕⢜⢟⢟⢟⢝⢝⢝⢝⢝⢕⢕⢕⣿⢕⢕⢕⢸⣿⣿⣿⡇⢕⢹⣿⡇⢸⣿⣿⣿⣿⣿⣿⡇⢹⣿⣿⡇⢿⣿⢇⢕⢕⢄⢕⢕⢕⢑⢸⡟⡟⢟⢝⢝⢝⢝⣝⣝⡝⣝⡇⢕⢕⢕⢸⢿⣿⣿⣿⣧⢜⣿⡇⢕⣿⣿⣿⣿⣿⣿⡟⢕⢠⣿⣿⢕⢌⢷⣦⡕⢕⣱⣿⡏⢱⡿⡕⢿⣿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⣿⡿⢕⢇⢻⢇⢜⢟⢕⣼⢟⢕⢕⢕⢕⢔⢸⣿⣿⣿⢱⣿⣿⣿⣿⣿⣿⣿⢟⢿⣿⡇⢕⢕⢕⢕⢕⢕⢸⣿⣿⣿⣿⣿⣿⣿⣿⢕⢕⢕⠻⢕⢕⢕⢜⣿⣿⣿⣧⢕⢌⣿⣷⢕⢻⣿⣿⣿⣿⣿⣧⢕⢻⢿⡟⢘⢃⢕⢕⢕⢕⢕⢕⢕⠔⢱⣵⣷⣷⣿⣿⣿⣿⣿⣿⣿⣿⡏⢕⢕⢕⢸⢸⣿⣿⣿⣿⢕⣿⡇⢕⣿⣿⣿⣿⣿⣿⡇⢕⢸⣿⣿⢕⢕⢕⢜⢻⣧⡜⢕⢕⢟⢕⢕⠸⣿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⣿⣇⢇⢕⢕⢕⢕⢱⣿⢕⢕⢕⢕⢕⢘⡕⣿⣿⣿⡿⢸⣿⣿⣿⣿⣿⣿⣿⢕⢸⣿⢕⢕⢕⢕⢕⢕⢕⢸⣿⣿⣿⣿⣿⣿⣿⣿⡕⢕⢕⢕⢕⡱⢕⢕⢩⡿⣿⢿⢕⢕⢻⣿⡕⢜⣿⣿⣿⣿⣿⣿⡕⢕⢝⢕⢕⢕⢕⢕⢕⢕⢕⢕⢕⠀⣿⣿⣿⣿⣿⣿⣿⣿⣿⣿⣿⣿⢇⢕⢕⢕⢜⣸⣿⣿⣿⣿⢕⢸⡇⢕⣿⡇⣿⣿⣿⣿⢇⢕⢸⣿⣿⢕⢕⢕⢕⢕⠸⣷⡕⢕⢕⢕⢕⢱⣿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⣿⡱⡕⢕⢕⢑⢿⣿⢕⢕⢕⣱⣷⡧⢕⣿⣿⣿⢇⢸⣿⣿⣿⣿⣿⣿⣿⢕⢕⣿⢕⢕⣾⡇⢕⢕⢕⢸⣿⣿⣿⣿⣿⣿⣿⣿⣇⢕⢕⢕⢰⣿⣵⠑⢔⡟⡌⡧⢕⢕⢜⢿⣷⢕⢻⣿⣿⣿⣿⣿⣇⢕⢕⢕⢕⢕⢕⢕⢕⡱⢕⢕⢕⢱⣿⣿⣿⣿⣿⣿⣿⣿⣿⣿⣿⡟⢕⢕⢕⢕⢕⣿⣿⣿⣿⣿⡕⢸⡇⢱⣿⢓⣿⣿⣿⣿⢕⢕⢸⣿⣿⢸⣷⣧⣕⢕⢕⡿⢇⡕⢕⢕⡜⣼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⣧⢃⡕⢄⢿⣧⣕⡕⢜⢟⢟⢏⢹⢕⣿⣿⡏⢕⢸⣿⣿⣿⣿⣿⣿⡟⢕⢕⡇⢕⢱⣿⣷⢕⢑⢕⢸⣿⣿⣿⡿⢿⢿⢿⢿⣿⡕⠕⢕⢸⣿⣿⣾⣷⡜⢔⢎⢎⢕⢕⢌⢻⣕⢸⣿⣿⣿⣿⣿⣿⡕⢕⢕⢕⢕⢕⢕⢕⣿⢕⢕⢑⣼⣿⣿⣿⣿⢿⠿⠿⠿⠿⢿⢿⢇⢱⡇⢕⢕⢕⢿⣿⢿⣿⣿⡕⢜⢕⢸⡏⢔⣿⣿⣿⣿⢕⢕⢸⣿⣿⢕⢝⢝⢝⣕⣵⣷⡿⢇⢕⡵⣱⣿⣿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⣧⢱⢕⢅⢹⢿⣿⣿⣷⣧⣵⣼⢱⣿⣿⢕⢕⢸⣿⣿⣿⣿⣿⣿⢕⢕⢕⢇⢕⢸⣿⡿⢇⢅⢕⢜⢷⣷⣷⣾⣿⡿⢳⢷⢶⢦⠑⢣⢜⠻⢿⣿⣿⣷⡕⢕⢕⢕⢕⢕⠕⣻⡔⣚⢿⣿⣿⣿⣿⣧⢕⢕⢕⢕⢕⢕⢱⣿⢕⢕⠱⠛⢙⡅⢔⢶⢷⢿⣿⣟⣿⣿⣏⣵⣷⡇⢕⢕⣗⢸⣿⢘⢿⣿⡕⢕⢕⢸⢇⢕⢿⣿⣿⡟⢕⢕⢸⣿⣿⢱⣷⣾⣿⡿⢿⢟⢱⢀⢜⣱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⣷⣔⢜⡇⢕⢕⢜⢝⢝⢟⢇⢸⣿⡇⡕⢕⢕⣿⣿⣿⣿⣿⡟⢕⢕⢕⢕⢕⣾⣿⣿⣿⣧⡱⢸⢿⠿⠿⠿⠿⠿⠧⠵⢕⡕⢕⢓⢕⢕⢔⢜⢻⣿⣿⣕⢕⢕⢕⢑⠱⢹⣷⢕⢙⠺⣿⣿⣿⣿⣧⡕⢕⢕⢕⢕⢸⡿⢕⢅⢔⢕⢕⢕⢕⢕⠵⠾⠟⠟⠟⠟⠻⠿⠿⢕⢕⣼⣿⣧⢹⡟⡇⢝⢕⢕⢕⢕⢕⢕⢕⢸⣿⡇⢕⢕⢸⣿⡇⢜⢝⢕⢕⢕⢕⢱⡇⣱⣾⣿⣿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⣷⡜⡕⢕⢕⢕⣵⢕⢕⢸⣿⢕⡇⢕⢕⢿⣿⣿⣿⣿⡇⢕⢕⢕⢕⢕⠟⠝⠊⠉⠁⠀⠕⢀⠀⠀⠀⠀⠀⠀⠀⠀⠀⠁⠑⠕⢕⢕⢱⣜⣾⣿⣿⣷⣕⡕⡕⢕⢜⢮⡱⢜⢕⢹⢻⢿⣿⣿⣧⡕⣿⢕⢕⣿⡎⡡⢕⢕⢕⠕⠁⠀⠀⠀⠀⠀⠀⠀⢀⠀⠀⠀⠕⠀⠀⠈⠉⠓⠕⢇⢕⢕⢕⢕⢕⢕⢕⢕⢔⣿⢇⢕⢕⣿⣿⡇⢕⢱⡗⢕⢕⢕⢎⣼⣿⣿⣿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⣿⣜⢇⢕⢕⢜⢕⢕⢸⡿⢸⡇⢕⢕⢸⣿⢻⣿⣿⡇⢕⢕⢕⢕⢕⠔⠑⠀⠀⢀⢄⢔⢔⢕⢕⠕⠀⠀⠀⠁⠁⠀⠀⠀⠀⠑⠑⢕⢜⣿⣿⣿⣿⣿⣿⣷⣷⣶⣧⣧⣙⢔⢣⢑⡕⢻⣿⣿⣷⡝⢕⣸⣿⡟⢕⢕⠁⠀⢀⠄⠐⠁⠁⠀⠀⠀⠀⠑⠕⢕⢔⢔⢄⢀⠀⠀⠁⠕⢕⢕⢕⢕⢕⢕⢕⢕⢕⢕⣿⢕⢕⢕⣿⣿⡇⢕⢜⢕⢕⡱⢂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⣷⡵⠑⠕⢇⢕⢸⡇⢸⡇⢕⢕⢕⣿⡕⢻⣿⡇⢕⢕⢕⢕⠀⠀⢀⢄⢕⢕⢕⢕⢕⠑⠀⠀⠀⠀⠀⠀⠀⠀⠀⠀⠀⠔⢄⠕⡕⢸⣿⣿⣿⣿⣿⣿⣿⣿⣿⣿⣿⣷⣾⣷⣿⣿⣿⣿⣿⣿⣾⣿⡿⢕⢱⠐⢄⢕⠑⠀⠀⠀⠀⠀⠀⠀⠀⠀⠀⠀⢕⢕⢕⢕⢕⢔⠀⠀⠁⠕⢕⢕⢕⢕⢕⢕⢕⢱⢿⢕⢕⢸⣿⣿⡇⢕⠕⠑⠁⢔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⣿⢇⠀⠀⠀⢅⡇⡇⢸⡇⢕⢕⢕⢸⢇⢕⢹⡇⢕⢕⢕⢕⠀⠀⢕⢕⢕⣕⣵⣵⣕⣤⣴⣤⡄⠀⠀⠀⠀⠀⠀⠀⠀⠀⠑⣧⡜⢾⣿⣿⣿⣿⣿⣿⣿⣿⣿⣿⣿⣿⣿⣿⣿⣿⣿⣿⣿⣿⣿⣿⣇⡼⣡⣾⢕⣡⣶⣦⡄⠀⠀⠀⠀⠀⠀⠀⠀⠀⠀⣧⣵⣕⣕⡕⢕⠀⠀⢔⢕⢕⢕⢱⣵⢕⢕⣞⢸⢕⢕⣾⣿⣿⡇⢔⠀⠀⠀⠑⢕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⣿⣿⠀⠀⠀⠀⢕⢣⢕⢸⡇⢕⢕⢕⢕⢕⢕⢕⢕⢕⢕⢕⢕⢔⢀⠕⣿⣿⣿⣿⣿⡏⠙⠛⠙⠀⠀⠀⠀⠀⠀⠀⠀⠀⠀⠀⣿⣿⣮⣿⣿⣿⣿⣿⣿⣿⣿⣿⣿⣿⣿⣿⣿⣿⣿⣿⣿⣿⣿⣿⣿⣿⣾⣿⣿⡎⠙⠙⠉⠁⠀⠀⠀⠀⠀⠀⠀⠀⠀⠀⣼⣿⣿⣿⡿⢀⣠⡕⢕⢕⢕⢕⣼⣿⢕⢱⡽⢸⢕⢔⣿⣿⣿⡇⢕⠀⠀⠀⠀⢕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⣿⣿⠃⠀⠀⠀⠀⠁⢡⣇⢸⢕⢕⢕⢕⢕⢕⢕⢕⢕⢕⢕⢕⢕⢕⢕⠕⡸⣿⣿⣿⣿⣇⠀⠀⠀⠀⠀⠀⢀⢄⠀⠀⠀⠀⠀⠀⣿⣿⣿⣿⣿⣿⣿⣿⣿⣿⣿⣿⣿⣿⣿⣿⣿⣿⣿⣿⣿⣿⣿⣿⣿⣿⣿⣿⣿⡇⠀⠀⠀⠀⠀⢄⢄⠀⠀⠀⠀⠀⠀⢀⣿⣿⣿⡿⣱⣾⣿⡏⢕⢕⢕⣱⣿⡟⢕⣾⡜⢸⢕⢕⣿⣿⣿⡇⠀⠀⠀⠀⠀⠁⢸⣿⣿⡇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⣿⣿⠃⠀⠀⠀⠀⠀⠀⢱⣿⣾⢕⢕⢕⢕⢕⢕⢕⢕⢵⣕⣕⢕⢕⢕⢕⣸⣿⣿⣿⣿⣿⣿⡄⠄⢔⢔⠀⢀⠀⠑⠀⢀⠔⢔⢶⢴⣿⣿⣿⣿⣿⣿⣿⣿⣿⣿⣿⣿⣿⣿⣿⣿⣿⣿⣿⣿⣿⣿⣿⣿⣿⣿⣿⣿⣿⣿⡄⠔⢕⢄⠀⠀⠁⢀⢀⢄⢄⣄⢀⣼⣿⣿⣿⣿⣿⣿⡿⢕⢕⢕⣱⣿⡿⢕⢸⢧⠱⣾⢕⢕⢸⣿⣿⡇⠀⠀⠀⠀⠀⠀⠸⣿⣿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⣿⡿⢣⠀⠀⠀⠀⠀⠀⠀⣘⣿⣿⢕⢕⢕⢕⢕⢕⠕⢕⢜⢻⣿⣇⠕⢕⢕⣟⣿⣿⣿⣿⣿⣿⣿⣧⡇⠑⠕⢕⢕⢕⢕⢕⠀⢀⣰⣿⣿⣿⣿⣿⣿⣿⣿⣿⣿⣿⣿⣿⣿⣿⣿⣿⣿⣿⣿⣿⣿⣿⣿⣿⣿⣿⣿⣿⣿⣿⣷⣜⢋⠑⢕⢕⢕⢕⠕⠀⢀⣰⣿⣿⣿⣿⣿⣿⣿⣿⢕⢕⢕⣱⣿⡟⢕⢕⡼⡕⢕⣽⢕⢕⢕⣿⣿⣇⠀⠀⠀⠀⠀⠀⠘⡜⣿⣇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⣿⡿⣱⠃⠀⠀⠀⠀⠀⠀⠀⢿⣿⣿⢕⢕⢕⢕⢕⢕⢕⢕⢕⢕⢝⢿⣷⣕⡕⢜⣿⣿⣿⣿⣿⢿⣿⣿⣿⣷⣄⣕⢺⢖⣕⣠⣴⣿⣿⣿⣿⣿⣿⣿⣿⣿⣿⣿⣿⣿⣿⣿⣿⣿⣿⣿⣿⣿⣿⣿⣿⣿⣿⣿⣿⣿⣿⣿⣿⣿⣿⣿⣿⣦⣄⣕⣗⣅⣰⣴⣿⣿⡿⢿⣿⣿⣿⣿⣿⢣⢕⢕⣼⣿⢏⡕⢕⢱⡅⢕⢕⢻⢕⢕⢕⢻⣿⣿⠀⠀⠀⠀⠀⠀⠀⠸⡜⢿⣧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⣿⣿⡟⣱⢏⠀⠀⠀⠀⠀⠀⠀⠀⢚⣿⡟⢕⢕⢕⢕⢜⢕⢕⢕⢕⢕⢕⢑⢍⢻⣿⣧⡜⢿⣿⣿⣿⡷⡇⢝⢙⠟⠟⠻⠿⠟⢛⣫⣿⣿⣿⣿⣿⣿⣿⣿⣿⣿⣿⣿⣿⣿⣿⣿⣿⣿⣿⣿⣿⣿⣿⣿⣿⣿⣿⣿⣿⣿⣿⣿⣿⣿⣿⣿⣿⣝⢛⠛⠟⠟⠛⠋⢙⡑⢕⢻⢻⣿⣿⡿⢕⢕⠕⣼⢟⢕⡕⢕⢕⣼⢱⢕⢕⢇⢕⢕⢕⢸⣿⣿⢀⠀⠀⠀⠀⠀⠀⠁⢿⣜⢿⣿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⣿⣿⡟⣼⡷⠀⠀⠀⠀⠀⠀⠀⠀⠀⣛⡿⡇⢕⢕⢕⢕⢕⢇⢕⢕⢕⢕⢕⢕⢕⢕⢕⠝⢟⢕⢻⣫⣿⣱⣜⡇⠱⠰⢴⡳⣗⢿⣻⢿⣿⣿⣿⣿⣿⣿⣿⣿⣿⣿⣿⣿⣿⣿⣿⣿⣿⣿⣿⣿⣿⣿⣿⣿⣿⣿⣿⣿⣿⣿⣿⣿⣿⣿⣿⣿⡿⣿⠯⡹⣟⢝⣗⢰⢓⢜⢪⣱⣮⣻⣿⢕⢕⢕⡾⢕⢕⡱⢕⢕⢱⡇⢕⢕⢕⢇⢕⢕⢕⢸⣿⣿⡕⠀⠀⠀⠀⠀⠀⠀⢸⣿⣎⢿⣿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⣿⣿⡟⣼⡿⢕⠀⠀⠀⠀⠀⠀⠀⠀⢀⡿⢭⢕⢕⢕⢕⢕⢕⢱⢕⢕⢕⢕⢕⢕⢕⢕⢕⢑⣿⢷⣕⠔⢝⢟⢏⢕⢕⢕⢕⢕⢕⢕⢅⢟⢛⢿⣿⣿⣿⣿⣿⣿⣿⣿⣿⣿⣿⣿⣿⣿⣿⣿⣿⢿⣿⣿⣿⣿⣿⣿⣿⣿⣿⣿⣿⣿⣿⣿⣿⣿⡿⠁⢔⢕⢕⢕⢕⢕⢕⢕⢕⢸⡱⡟⢕⢕⢕⢇⢕⢕⡸⢕⢕⢕⣿⡇⢕⢕⢕⢸⡕⢕⢕⢜⣿⣿⡇⠀⠀⠀⠀⠀⠀⠀⠀⢝⣿⣎⢿⣿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⣿⡟⣼⡿⢕⠀⠀⠀⠀⠀⠀⠀⠀⠀⠕⢕⡞⢕⢕⢕⢕⢕⢕⢕⡕⢕⢕⢕⢕⢕⢕⢕⢕⢕⢻⣷⣣⢣⢕⢕⢕⢕⢕⢕⢕⢕⢕⢕⢕⢕⢕⠔⣿⣿⣿⣿⣿⣿⣿⣿⣿⣿⣿⣿⣿⣿⣿⡏⣣⣼⣿⣿⣿⣿⣿⣿⣿⣿⣿⣿⣿⣿⣿⣿⣿⣿⣧⢀⢕⢕⢕⢕⢕⢕⢕⢕⢜⢑⢎⢕⢕⣵⢇⢕⢕⡜⢕⢕⢕⢱⣿⢇⢕⢕⢕⠔⣇⢕⢕⢕⢻⣿⡇⠀⠀⠀⠀⠀⠀⠀⠀⢕⢜⢾⣇⢿⣿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⣿⡟⣬⡟⢕⢕⢔⢕⠀⠀⠀⠀⠀⠀⠀⠕⢣⢌⢕⢕⢕⢆⢕⢕⢕⢣⢕⢕⢕⢕⢕⢕⢱⣵⣵⡜⣿⣿⡕⢕⢕⢕⢕⢕⢕⢕⢕⢕⢕⢕⢕⢕⠀⣿⣿⣿⣿⣿⣿⣿⣿⣿⣿⣿⣿⣿⣿⣿⣿⣷⣿⣿⣿⣿⣿⣿⣿⣿⣿⣿⣿⣿⣿⣿⣿⣿⣿⣿⣶⣇⢕⢕⢕⢔⢅⢕⢕⢔⢕⢱⣶⣿⢇⢕⣱⢞⢕⢕⢕⢕⣸⣿⢕⢕⢕⢕⢕⢹⡇⢕⢕⢸⣿⣧⠀⠀⠀⠀⠀⢀⠀⠔⢕⢕⢜⢫⣎⢿⣿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⣿⡟⣼⢏⢕⢕⢕⡜⢕⢕⢔⢔⢔⢄⠀⢸⢕⢐⢕⢕⢕⢄⢸⡇⢕⢕⢕⢕⢕⢕⢕⢕⢕⢸⢻⢿⡷⢸⣿⣷⣕⣑⠕⢕⢕⠕⠕⠕⢑⣡⣡⣥⣶⣾⣿⣿⣿⣿⣿⣿⣿⣿⣿⣿⣿⣿⣿⣿⣿⣿⣿⣿⣿⣿⣿⣿⣿⣿⣿⣿⣿⣿⣿⣿⣿⣿⣿⣿⣿⣿⣿⣷⣧⣕⢃⢑⢕⠵⣥⣼⣿⡿⢇⢕⡵⢕⢕⢕⢕⢕⢕⣿⣿⡕⢕⢕⢕⢕⢸⣷⢕⢕⢕⢿⣿⢄⠀⠀⠑⢕⢕⢕⢑⡇⢕⢕⢕⢲⢜⣿⣿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⣿⡿⢡⢎⢕⢕⢕⣱⢕⢕⢕⢕⢱⣿⢕⠀⢕⢔⢕⢕⢕⢕⢕⣼⡕⢕⢕⢕⠡⢕⢕⢕⢕⢕⠕⢕⢕⢕⢕⢹⣿⣿⣿⣶⣷⣷⣶⣿⣿⣿⣿⣿⣿⣿⣿⣿⣿⣿⣿⣿⣿⣿⣿⣿⣿⣿⣿⣿⣿⣿⣿⣿⣿⣿⣿⣿⣿⣿⣿⣿⣿⣿⣿⣿⣿⣿⣿⣿⣿⣿⣿⣿⣿⣿⣿⣿⣾⣥⣶⣿⣿⢟⢕⢕⢕⢕⢕⢕⢕⢕⢕⢸⣿⣧⢕⢁⢕⢕⢕⢕⢻⡕⢕⢕⢸⢯⡕⠀⠀⠀⢕⢕⢕⢕⢘⣇⢕⢕⢕⠺⡜⣿⣿⣿⣿⣿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⣿⣿⣿⣿⣿⠱⢝⢕⢕⡅⢱⢏⢕⢕⢕⢕⣾⣿⢕⠀⢕⢕⢕⢕⢕⢕⢅⢹⢇⢕⢕⢕⢕⢇⢕⢕⢕⢕⢄⢕⢕⢕⢕⢕⢹⣿⣿⣿⣿⣿⣿⣿⣿⣿⣿⣿⣿⣿⣿⣿⣿⣿⣿⣿⣿⣿⣿⣿⣿⣿⣿⣿⣿⣿⣿⣿⣿⣿⣿⣿⣿⣿⣿⣿⣿⣿⣿⣿⣿⣿⣿⣿⣿⣿⣿⣿⣿⣿⣿⣿⣿⣿⡿⢿⢅⣱⢕⢕⢕⢕⢕⢕⢕⢕⢕⣸⣿⡏⢕⢱⢕⢕⢕⢕⢜⣇⢕⢕⢔⡿⢕⠀⠀⠀⠀⢕⢕⢕⢕⢱⡕⢕⢕⢕⠱⢹⣿⣿⣿⣿⡿⢿⢿⢿⢿⢿⣿⡕⢑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⢿⢿⢿⢿⢿⢿⢿⢿⠇⡗⢕⢕⢕⢕⡯⢕⢕⢕⢕⢜⢿⢟⠕⠀⢕⢕⢕⢕⢕⢕⢕⢷⡇⢕⢕⢕⢕⢜⢕⢕⢕⢕⢕⢕⢕⢕⢕⢕⢕⢹⣿⣿⣿⣿⣿⣿⣿⣿⣿⣿⣿⣿⣿⣿⣿⣿⣿⣿⡿⣿⣿⣿⣿⣿⣿⣿⣿⣿⣿⣿⣿⣿⣿⣿⣿⣿⣿⣿⣿⣿⢿⣿⣿⣿⣿⣿⣿⣿⣿⣿⣿⣿⣿⣿⣿⣿⣷⣿⣿⢏⢕⢕⢕⢕⢕⢕⢕⢕⠕⣿⡟⣇⣷⡱⢕⢕⢕⢕⢕⢫⡕⢕⢕⢕⢕⠀⠀⠄⠄⠕⢕⢕⢕⠜⣇⢜⢕⢕⢕⢕⢏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⠀⡨⢕⢕⠁⢀⢰⡇⢕⢕⢕⢕⠀⠀⠀⠀⠀⠀⢕⢕⢕⢕⢕⢕⠸⣇⢕⢕⢕⢕⢕⢕⡕⢕⢕⢕⢑⢕⢕⢕⢕⢕⢕⢜⢿⣿⣿⣿⣿⣿⣿⣿⣿⣿⣿⣿⣿⣿⣿⣿⣿⢕⠈⠙⠟⢟⢟⢟⢟⢏⢙⢛⢛⢛⢛⢟⢟⢟⢟⢟⠟⠛⠁⠜⣿⣿⣿⣿⣿⣿⣿⣿⣿⣿⣿⣿⣿⣿⣿⣿⡿⢇⢕⢕⢕⢕⢕⢕⢕⢕⢕⢸⣿⢇⣕⣿⡕⢕⢕⢕⢕⢕⢕⢇⢕⢕⢸⢕⢄⠀⢀⢀⢀⢕⢕⢕⢕⢱⡇⢾⡕⢕⢑⡕⠄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⣷⢱⢕⢕⢱⣷⢕⣿⢕⢕⢕⢕⣵⣷⣷⣷⣷⣷⡇⢕⢕⢕⢕⢕⢕⢹⣿⢕⢕⢕⢕⢕⢕⢳⡕⢕⢕⢕⢕⢕⢕⢕⢕⢕⢕⢜⢻⣿⣿⣿⣿⣿⣿⣿⣿⣿⣿⣿⣿⣿⣿⣿⢕⠀⢀⢀⢕⢕⢕⢕⢕⢕⢕⢕⢕⢕⢕⢕⢕⢕⢕⢀⢀⢀⠄⣿⣿⣿⣿⣿⣿⣿⣿⣿⣿⣿⣿⣿⣿⣿⢏⢕⢕⢕⢕⢕⢕⢕⢕⢕⢕⢕⣿⡟⠸⣿⢽⢕⢕⢕⢕⢕⢕⢕⢜⢕⢕⢕⡇⢕⠄⠁⠝⠑⠁⢕⢕⢕⢜⢜⢜⢗⢕⢕⢣⠑⠔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⡇⡎⢕⢱⣿⡏⢜⡏⢕⢕⢕⢱⣿⣿⡿⢿⢿⢟⢕⢕⢕⢕⢕⢌⢕⢕⣾⣇⢕⢕⢕⢕⢕⢜⠇⢕⢕⢕⢕⢕⢕⢕⢕⢕⢕⢕⢕⢜⢻⢿⣿⣿⣿⣿⣿⣿⣿⣿⣿⣿⣿⣿⣧⡕⢕⢕⢕⡕⢕⢕⢕⢕⢕⢕⢕⢕⢕⢕⢕⢕⡕⢕⢕⢑⣾⣿⣿⣿⣿⣿⣿⣿⣿⣿⣿⣿⣿⡿⢟⢕⢕⢕⢕⢕⢄⢕⢕⢕⢕⢕⢕⢸⣿⢕⢠⢯⢇⢕⢕⢕⢕⢕⢕⢕⢕⢇⢕⢕⢕⢕⢰⣧⡕⠔⢄⠑⢕⢕⢕⠣⢕⠑⢄⢕⢕⢕⣿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⠀⠀⢕⢸⢕⢕⣾⣿⢇⢞⢇⢕⢕⢕⢏⢝⠕⢕⢕⡕⡕⢑⢕⢕⢕⢕⢕⢕⢕⢸⣯⡇⢕⢕⢕⢕⢕⢕⢱⡕⢕⢕⢕⢕⢑⢕⢕⢕⢕⢕⢕⢕⢕⢝⢻⢿⣿⣿⣿⣿⣿⣿⣿⣿⣿⣿⣿⣷⣧⣕⡕⠝⠝⣝⣕⣕⢕⢕⡕⢜⢝⢝⣕⣑⣵⣾⣿⣿⣿⣿⣿⣿⣿⣿⣿⣿⣿⡿⢟⢝⢕⢕⢕⢕⢕⢕⢕⢕⢕⢕⢕⢕⢕⢕⣾⢇⢕⣻⡏⡕⢕⢕⢕⢕⢕⢕⢕⢕⢕⢕⢕⢕⢕⢸⣾⢞⣾⣷⣕⢕⢕⢕⠀⣧⠀⢔⢅⢕⢕⢸⣿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⢔⢅⢕⢕⢕⢻⢟⠠⢎⢕⢕⢕⠱⡦⣂⡵⣗⢕⢕⣱⡕⢕⢕⢕⢕⢕⢕⢕⢜⢺⣵⡕⢕⢕⢕⢕⢕⢕⢝⠇⢕⢕⢕⢕⢕⢕⢕⢕⢕⢕⢕⢕⢕⢕⢕⢝⢟⢿⣿⣿⣿⣿⣿⣿⣿⣿⣿⣿⣿⣿⣿⣷⣿⣯⣷⣷⣷⣷⣷⣿⣿⣿⣿⣿⣿⣿⣿⣿⣿⣿⣿⣿⣿⢿⢟⢕⢕⢕⢕⢕⢕⢕⢕⢕⢕⠕⢕⢕⢕⢕⢕⢕⢰⡟⢕⢕⡾⣸⣇⢕⢕⢕⢕⢕⢕⢕⢕⢕⢕⢕⢕⢕⢔⢎⢻⣿⣿⡯⢇⢕⢕⢔⣿⢕⢕⢕⢕⢕⢕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⢑⢕⣕⢕⢡⢇⢕⢕⢕⢌⢪⢖⢕⢕⣱⣾⣿⡇⢕⢕⢕⢕⢕⢕⢕⢕⢕⠻⣧⢕⢕⢕⢕⢕⢕⢕⢕⢳⡕⢕⢕⢕⢕⢕⢕⢕⢕⢕⢕⢕⢕⢕⢕⢕⢕⢜⢝⢟⢿⣿⣿⣿⣿⣿⣿⣿⣿⣿⣿⣿⣿⣿⣿⣿⣿⣿⣿⣿⣿⣿⣿⣿⣿⣿⣿⣿⢿⢟⢝⢕⢕⢕⢕⢕⢕⢕⢕⢕⢕⢕⢕⢕⢕⢕⢕⢕⢕⢕⠕⡿⢕⢕⢜⠱⣿⣿⢕⢕⢕⢕⢕⢕⢕⢕⢕⢕⢕⢕⢕⠸⣕⡕⢕⢝⢝⢜⢕⢕⢕⢸⢇⢻⣇⡇⢕⢕⢕⢕⢕⢕⣿⢸⢕⢕⢕⢕⣶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⢀⢀⢄⢔⢔⢕⢕⢕⢞⣚⢕⣾⢕⢕⢕⠕⣕⢕⣵⣷⣾⣿⣽⣿⣇⢕⢕⢕⢕⢕⢕⢕⢕⢕⢕⢹⣱⢕⢕⢕⢕⢕⢕⢕⢕⢜⢣⢕⢕⢕⢕⢕⢕⢕⢕⢕⢕⢕⢔⢕⢕⢕⢕⢕⢕⢕⢕⢝⢟⢿⢿⣿⣿⣿⣿⣿⣿⣿⣿⣿⣿⣿⣿⣿⣿⣿⣿⣿⡿⢟⢟⢝⢕⢕⢕⢕⢕⢕⢕⢕⢕⢕⢕⢕⢕⢕⢕⢕⢕⢕⢕⢕⢕⢕⢕⢱⢇⢕⢕⢕⣳⣿⣿⢕⢕⢕⢕⢕⢕⢕⢕⢕⢕⢕⢕⢕⢜⣽⣿⣷⣵⣵⡑⡕⢕⢕⢁⡕⢹⢼⢿⢕⢕⢕⢕⢕⢕⢕⢜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⢔⢕⢕⢕⢕⢕⢱⢕⢕⠜⠘⢄⢕⠺⢕⢕⢕⣺⡿⣿⣿⣿⣿⡿⢿⢟⢕⢁⢕⢕⢕⢕⢕⢕⢕⢕⢕⢕⢙⣕⢕⢕⢕⢕⢕⢕⢄⢕⢕⢕⢇⢕⢕⢕⢕⢕⢕⢕⢕⢕⢕⢕⢕⢕⢕⢕⢕⢕⢕⢕⢕⢕⢕⢝⢝⢻⢿⣿⣿⣿⣿⣿⣿⣿⣿⣿⢿⢟⢏⢕⢕⢕⢕⢕⢕⢕⢕⢕⢕⢕⢕⢕⢕⢕⢕⢕⢕⢕⢕⢕⢕⢕⢕⢕⢕⢕⢕⢝⢕⢕⢕⣼⣿⣿⣿⢕⢕⢕⢅⢕⢕⢕⢕⢕⢕⢕⠑⢕⢕⢿⣻⢿⣿⣿⣿⣇⢕⢕⢔⢜⢕⢔⢔⢱⡕⢕⢕⢕⢕⣕⢕⢕⢕⢕⢕⢻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⠕⠕⠕⠑⢕⢕⢕⢕⢕⢕⢕⢕⢕⡱⢕⢕⢕⢗⢿⢿⢿⢟⢏⢕⢕⢕⢕⢕⢕⢕⢕⠔⢕⢕⢕⢕⢕⢕⢕⢌⢵⢕⢕⢕⢕⢕⢕⢕⢕⢅⢅⢅⢕⢕⢅⢅⢅⢅⢕⢕⢕⢕⢕⢕⢕⢕⢕⢕⢕⢕⢕⢕⢕⢕⢕⢕⢕⢕⢝⢟⢛⢿⢟⢏⢝⢕⢕⢕⢕⢕⢕⢕⢕⢕⢕⢕⢕⢕⢕⢕⢕⢕⢕⢕⢕⢕⢕⢕⢕⢅⢕⢕⢕⢕⢕⢕⢕⢕⢕⢕⡸⣿⣿⣿⣿⢕⢕⢕⢕⢔⢕⢕⢕⢕⢕⢕⠀⢕⠕⢕⢜⢝⢻⠟⢝⠑⠕⢕⢕⢕⠀⢕⢕⢸⣷⢕⢱⣵⣵⣿⣼⣵⣵⣕⢕⢕⢕⢕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⠀⠀⠀⢕⢅⢕⢕⢕⢕⢕⢕⢕⢔⢕⢕⢸⣿⣷⢕⠁⠁⠁⠑⢔⢔⢔⢔⢕⢕⢕⢕⢕⢕⢕⢕⢕⢕⢕⢕⢕⢑⡕⢕⢕⢕⢕⢕⢕⢕⢕⢕⢕⢕⢕⢕⢕⢕⢕⢕⢕⢕⢕⢕⢕⢕⢕⢕⢕⢕⢕⢕⢕⢕⢕⢕⢕⢕⢕⢕⢕⢕⢕⢕⢕⢕⢕⢕⣱⣵⢕⢕⢕⢕⢕⢕⢕⢕⢕⢕⢕⢕⢕⢕⢕⢕⢕⢕⢕⢕⢕⢕⢕⢕⢕⢕⢕⢕⢕⢡⣘⣿⣿⣿⣿⢕⢕⢕⢕⣾⢕⢕⢕⢕⢕⢕⠀⠁⢕⢕⠑⠀⠑⠀⢕⠀⡀⢕⢕⢅⢄⢕⢕⢸⣾⡇⢕⣿⣿⣿⣿⣿⣿⣿⣿⣷⣧⣕⢕⢹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⠀⠀⢕⢕⢕⢕⢕⢕⢕⢕⠕⢕⢕⢕⣿⣿⣿⡕⢅⠀⠀⠀⠀⢕⢕⢕⢁⢕⢕⠄⢕⢕⢕⠕⢜⠕⢕⢕⢕⢕⢜⢇⢕⢕⢕⢕⢕⢕⢕⢕⢕⢕⢕⢕⢕⢕⢕⢕⢕⢕⢕⢕⢕⢕⢕⢕⠕⠁⢅⢕⢕⢕⢕⢕⢕⢕⢕⢕⢕⢕⢕⢕⢕⢕⣵⣾⣿⡿⢕⢕⢕⠁⠑⢕⢕⢕⢕⢕⢕⢕⢕⢕⢕⢕⢕⢕⢕⢕⢕⢕⢕⢕⢕⢕⢕⢕⠱⢆⣹⣿⣿⣿⡏⢕⢕⢕⢕⣼⢕⢕⢕⢕⢕⢕⠀⠀⠑⠑⠀⠀⠀⠀⢕⢰⣿⢕⢕⢱⣇⢕⢕⠸⣿⣷⢕⣿⣿⣿⣽⣻⡿⣿⣿⣿⣿⣿⣧⢕⢜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⠁⠕⢔⢕⢕⢕⢕⢕⠀⢕⢕⢕⣿⣿⣿⡇⢕⠀⠀⠀⠀⢕⢕⢕⢁⢕⢕⠀⠑⢕⢕⠀⢕⡷⡡⡧⢕⢕⢕⢕⢇⢕⢕⢕⢕⢕⢕⢕⢕⢕⢕⢕⢕⢕⢕⢕⢕⢕⢕⢅⣥⡥⠁⠀⠀⢀⢕⢕⢕⢕⢕⢕⢕⢕⢕⢕⢕⣕⣱⣵⣷⣿⣿⣿⣿⡇⢕⢕⢕⢀⠀⠀⠐⠔⢔⢔⢔⢔⢔⢕⢕⢕⢕⢕⢕⢕⢕⢕⢕⢕⢕⢕⢕⢑⢕⢕⣿⣿⣿⣿⢇⢕⢕⢕⢕⢁⢇⢕⢕⢕⢕⠀⠀⠀⢔⢀⢔⠀⠀⠀⢕⢸⣿⢕⢕⢸⣿⡕⢕⢜⣿⡏⢕⢸⢿⣿⣿⣿⣿⣷⣿⣽⣻⢿⣿⣧⢕⢹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⠀⢕⢕⢕⢕⢕⠁⢄⢕⢕⢕⣿⣿⣿⣷⢕⠀⠀⠀⢀⢕⢕⢕⢕⠀⠕⠀⠀⠁⢕⠀⡕⢱⣵⢧⣧⢕⢕⢕⢕⢕⢕⢕⢅⢕⢕⢕⢕⢕⢕⢕⢕⢕⢕⢕⢕⢕⠕⠑⠁⠀⠀⠀⢀⢕⢕⢕⢕⢕⢑⣥⣷⣿⣿⣿⣿⣿⣿⣿⣿⣿⣿⣿⣿⡇⢕⢕⢕⢕⢄⠀⠀⠀⠀⠑⠑⢕⢕⢕⢕⢕⢕⢕⢕⢕⢕⢕⢕⢕⢕⢕⢕⢕⢕⠕⣿⣿⣿⡿⢕⢕⢕⢕⢕⡏⡇⢕⢕⢕⢕⠀⠀⢔⢕⢕⢕⠀⠀⠀⢕⢸⣿⢕⢕⣼⣿⣇⢕⢕⣿⣇⢕⢕⢕⢸⢹⡻⢿⣿⣿⣿⣿⣿⣿⣯⡇⢕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⠀⢕⢕⢕⢕⢿⢿⢿⢿⢵⢄⠀⠀⢱⠕⢕⢕⢕⢔⠁⠐⠀⢔⠕⢔⢇⢕⣿⡻⢼⡕⢕⢕⢕⢕⢕⢕⢕⢕⢕⢕⢕⢕⢕⢕⢕⢕⢕⠑⠁⠀⠀⠀⠀⠀⠀⠀⢕⢕⢕⢕⢕⢕⣿⣿⣿⣿⣿⣿⣿⣿⣿⣿⣿⣿⣿⣿⣿⣿⢕⢕⢕⢕⢕⠄⠀⠀⠀⠀⠀⠀⠁⠑⠕⢕⢕⢕⢕⢕⢕⢕⢕⢕⢕⢕⢕⢕⢕⢈⣿⣿⣿⢕⢕⢕⢕⢕⢕⢕⢕⢕⢕⢕⢕⠀⢀⢕⢕⢕⢕⠀⠀⠀⠕⢕⢟⢕⢜⢟⢟⢏⢕⢕⢝⢳⢕⢕⢕⢜⢺⡕⢕⢜⡟⣿⣿⣿⣿⣿⣿⡕⢸⣷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⠀⢕⢕⢕⢕⢕⢕⢕⢕⢕⢕⢕⢔⢕⢔⢕⢕⢕⢕⢔⠁⠀⢕⠁⢕⢕⢕⢹⡿⣗⣿⢕⢕⢕⢕⢕⢕⢕⢕⢕⢕⢕⢕⢕⢕⠑⠁⠀⠀⠀⠀⠀⠀⠀⠀⠀⠀⢕⢕⢕⢕⢕⣰⣿⣿⣿⣿⣿⣿⣿⣿⣿⣿⣿⣿⣿⣿⣿⣿⢕⢕⢕⢕⢕⢄⠀⠀⠀⠀⠀⠀⠀⠀⠀⠀⠁⠕⠕⠁⢕⢕⢕⢕⢕⢕⢕⢕⢕⢕⣿⣿⢇⢕⢕⢕⢕⢕⢕⢕⢕⢕⢕⢕⢕⢀⢕⢕⢕⢕⠀⠀⠀⠀⠑⢕⢕⢕⢕⢕⢕⢕⢕⠁⢕⢸⢕⢕⢕⢕⢸⣷⢕⣺⡕⣿⣿⣿⡝⡟⠻⢷⡕⢿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⢄⢕⢕⢕⢕⢕⢕⢕⢕⢕⢕⢕⢕⢕⢕⢕⢕⢕⢕⢕⠀⠀⠀⠔⢕⢕⢱⢸⣿⣿⣿⡇⢕⢕⢕⢕⢕⢕⢕⠀⠕⢕⢅⠁⠀⠀⠀⠀⠀⠀⠀⠀⠀⠀⠀⠀⢔⢕⢕⢕⢕⢕⢹⣿⣿⣿⣿⣿⣿⣿⣿⣿⣿⣿⣿⣿⣿⣿⣿⢕⢕⢕⢕⢕⢕⠀⠀⠀⠀⠀⠀⠀⠀⠀⠀⠀⠀⠀⠀⢕⢕⢕⢕⢕⢕⢕⢕⢕⢕⠾⡟⢕⢕⢕⢕⢕⢕⢕⢕⢕⢕⢕⢕⢕⢕⢕⢕⢕⢕⠔⠀⠀⠀⠕⢕⢕⢕⢕⢕⢕⢕⢕⢔⢕⢸⢕⢕⢕⢕⢸⣿⣷⣾⣿⣿⣿⣿⣇⡕⠀⢕⢕⢜⢻⢿⣿⣿⣿⣿⣿⢕⣿⣿⢕⣜⡿⣿⣿⣿⣿⣿⣿⣿⣿⣿⣿⣿⣿⣿⣿⠀</a:t>
            </a:r>
            <a:br/>
            <a:r>
              <a:t>⢕⢕⢕⢕⢕⢕⢕⢕⢕⢕⢕⢕⢕⢕⢕⢕⢕⢕⢸⣿⡇⢕⢕⢕⢕⢕⢕⢕⢕⢕⢕⢕⢕⢕⢕⢕⢕⢕⢕⢀⢄⢄⢄⢄⢔⢕⢕⢕⢕⢕⢕⢕⢕⢕⢕⢕⢕⢕⢕⢕⢕⢕⢕⢕⢕⢕⢕⢕⢕⢕⠀⢕⢔⢁⢕⢕⢸⢸⣧⣿⣿⢿⢕⢕⢕⢕⢕⢕⢕⠀⢀⢕⢕⠀⠀⠀⠀⠀⠀⠀⠀⠀⠀⠀⠀⠀⢕⢕⢕⢕⢕⢕⣾⣿⣿⣿⣿⣿⣿⣿⣿⣿⣿⣿⣿⣿⣿⣿⣿⢕⢕⢕⢕⢕⢕⠀⠀⠀⠀⠀⠀⠀⠀⠀⠀⠀⠀⠀⢕⢕⢕⢕⢕⢕⢕⢕⢕⢕⢕⠕⠕⠕⢕⢕⢕⢕⢕⢕⢕⢕⢕⢕⢕⢕⢕⢕⠕⠁⠀⢀⢀⠀⠀⠀⠀⠁⠑⢕⢕⢕⢕⢕⢕⢕⢸⢕⢕⢕⢕⢸⣿⣿⡟⢟⣿⣿⣿⣿⡇⢄⢑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⣕⣵⣧⣕⣷⠌⢨⣿⣇⠙⣸⢕⢕⢕⢕⢕⢕⢕⢕⢕⢕⢕⠀⠀⠀⠀⠀⠀⠀⠀⠀⠀⠀⠀⠀⢕⢕⢕⢕⢕⠀⣿⣿⣿⣿⣿⣿⣿⣿⣿⣿⣿⣿⣿⣿⣿⣿⠿⢕⢕⢕⢕⢕⢕⠀⠀⠀⠀⠀⠀⠀⠀⠀⠀⠀⠀⠀⠁⢕⢕⢕⢕⢕⢕⢕⠑⠀⢀⢀⢀⢀⢀⠀⠁⠕⢕⢕⢕⢕⢕⢕⢕⢕⢕⢅⢔⢔⢕⢕⢕⢄⠀⢕⢕⢔⢄⢄⠕⢕⢕⢕⢕⢕⢸⢕⢕⢕⢕⢜⢻⢿⢇⢕⣿⣿⡿⢿⢇⢕⢸⣿⣧⡕⢕⢕⢕⢕⠀⠀⢕⣵⣵⢕⢸⣿⣿⣿⣿⣿⣿⣷⣮⣽⣻⡿⣿⣿⣿⣿⠀</a:t>
            </a:r>
            <a:br/>
            <a:r>
              <a:t>⢕⢕⢕⢕⢕⢕⢕⢕⢅⢕⢕⢕⢕⢕⢕⢕⢕⢕⢸⢿⢿⢕⢕⢕⢕⢕⢕⢕⢕⢕⢕⢕⢕⢕⢕⢕⢕⢕⢕⢕⠕⠑⠁⠀⠀⠀⢕⢕⢕⢕⢕⢕⢕⢕⢕⢕⢕⢕⢕⢕⢕⢕⢕⢕⢕⢕⢕⣵⣷⣾⣿⣿⣿⣿⣿⣯⢜⢕⣿⣷⢹⢹⢱⢕⢕⢕⢕⢕⢕⢕⢕⢕⠀⠀⠀⠀⠀⠀⠀⠀⠀⠀⠀⠀⠀⠀⠑⢕⢕⢕⢕⡴⣿⣿⣿⣿⣿⣿⣿⣿⣿⣿⣿⣿⣿⣿⣿⡇⢕⢕⢕⢕⢕⢕⢕⠀⠀⠀⠀⠀⠀⠀⠀⠀⠀⠀⠀⠀⠀⢕⢕⢕⢕⠑⠕⠔⠀⢕⢕⢕⢕⢕⢕⢕⠀⠀⠑⠑⠕⢕⢕⣕⣵⣷⣕⢕⢕⢕⢕⢕⢕⢕⢔⢕⢕⢕⢕⢕⠀⠁⢕⢕⠕⠕⢸⢕⢕⢕⢕⢕⢕⢕⢕⢕⣿⣿⡇⢕⢕⢕⢸⣿⣿⣷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⣵⣿⣿⣿⣿⣿⣿⣿⣿⣿⡟⢕⢱⣿⣯⠑⠡⢕⢕⢕⢕⢕⢕⢕⢕⢕⢕⠀⠀⠀⠀⠀⠀⠀⠀⠀⠀⠀⠀⠀⠀⠀⢕⢕⢕⢕⢸⣿⣿⣿⣿⣿⣿⣿⣿⣿⣿⣿⣿⣿⣿⡿⢕⢕⢕⢕⢕⢕⢕⠁⠀⠀⠀⠀⠀⠀⠀⠀⠀⠀⠀⠀⠀⠀⢕⢕⠁⠀⢀⢀⠀⠀⠀⠑⢕⠑⠑⠑⠀⠀⠀⢔⡀⠀⠑⣿⣿⣿⢿⠿⠷⠇⠕⠕⠑⠑⠑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⣱⣿⣿⣿⣿⣿⣿⣿⣿⣿⣿⣿⡇⡇⢅⣿⣟⢕⡕⢕⢕⢕⢕⢕⢕⢕⢕⢕⠑⠀⠀⠀⠀⠀⠀⠀⠀⠀⠀⠀⠀⠀⠀⠀⢕⢕⢕⢕⠸⣿⣿⣿⣿⣿⣿⣿⣿⣿⣿⣿⣿⣿⣿⢕⢕⢕⢕⢕⢕⢕⢕⠀⠀⠀⠀⠀⠀⠀⠀⠀⠀⠀⠀⠀⠀⠀⠀⢕⠀⠀⢕⢕⢕⢔⢄⠀⠀⠀⠀⠀⢄⢰⠗⠛⠑⠀⠀⠁⠀⠀⠀⠀⠀⠀⠀⠀⠀⠀⠀⠀⠀⠀⠁⠑⠕⢕⢕⢕⢕⢕⢕⢸⢕⢕⢕⢕⢕⢕⢕⢕⢕⢕⢕⢕⢕⢕⢕⢸⣿⣿⣿⢕⢕⢕⢕⢕⢕⢕⢕⢕⢕⢕⢕⢕⢕⢕⢕⢕⢕⢕⢝⢝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⣼⣿⣿⣿⣿⣿⣿⣿⣿⣿⣿⣿⣿⢇⢕⢸⣿⡿⢕⢕⢕⢕⢕⢕⢕⢕⢕⢕⢕⠀⠀⠀⠀⠀⠀⠀⠀⠀⠀⠀⠀⠀⠀⠀⠀⠁⣵⣵⣄⣎⣿⣿⣿⣿⣿⣿⣿⣿⣿⣿⣿⣿⣛⡺⢇⣑⣕⣕⣱⣵⣵⢅⠀⠀⠀⠀⠀⠀⠀⠀⠀⠀⠀⠀⠀⠀⠀⠀⠕⠀⠀⢕⢕⢕⢕⠁⠀⠀⠀⠀⠀⠀⠀⠀⠀⠀⠀⠀⠀⠀⠀⠀⠀⠀⠀⠀⠀⠀⠀⠀⠀⠀⠀⠀⠀⠀⠀⢕⢕⢕⢕⢕⢸⢕⢕⢕⢕⢕⢕⢕⢕⢕⢕⢕⢕⢕⢕⢕⢸⣿⣿⣿⢕⢕⢕⢕⢕⢕⢕⢕⢕⢕⢕⢕⢕⢕⢕⢕⢕⢕⢕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⠘⠛⠛⠛⠛⠛⠛⠛⠛⠛⠛⠛⠛⠛⠘⠑⠘⠛⠃⠑⠑⠑⠑⠑⠑⠑⠑⠑⠑⠑⠀⠀⠀⠀⠀⠀⠀⠀⠀⠀⠀⠀⠀⠀⠀⠀⠀⠘⠛⠛⠛⠛⠛⠛⠛⠛⠛⠛⠛⠛⠛⠛⠛⠛⠛⠛⠛⠛⠛⠛⠛⠋⠀⠀⠀⠀⠀⠀⠀⠀⠀⠀⠀⠀⠀⠀⠀⠀⠀⠀⠀⠀⠑⠑⠑⠀⠀⠀⠑⠀⠀⠀⠀⠀⠀⠀⠀⠀⠀⠀⠀⠀⠀⠀⠀⠀⠀⠀⠀⠀⠀⠀⠀⠀⠀⠀⠀⠑⠑⠑⠑⠑⠑⠘⠑⠑⠑⠑⠑⠑⠑⠑⠑⠑⠑⠑⠑⠑⠑⠘⠛⠛⠛⠑⠑⠑⠑⠑⠑⠑⠑⠑⠑⠑⠑⠑⠑⠑⠑⠑⠑⠑⠑⠑⠑⠑⠑⠑⠁⠀</a:t>
            </a:r>
            <a:br/>
          </a:p>
        </p:txBody>
      </p:sp>
    </p:spTree>
  </p:cSld>
  <p:clrMapOvr>
    <a:masterClrMapping/>
  </p:clrMapOvr>
</p:sld>
</file>

<file path=ppt/slides/slide13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⣿⣿⣿⣿⣿⣿⡿⣱⡾⢕⢕⢕⢕⣴⣿⣿⢟⢕⡏⢕⡺⢻⣿⣿⣿⢕⢕⢕⢕⢜⢡⣿⣿⣿⣿⣿⣿⣿⣿⣿⣿⣿⣿⣿⣿⣿⣿⣿⣿⣿⣿⣿⣿⣿⣿⣿⣿⣿⣿⣿⣿⣿⢕⢹⣼⣿⣿⡇⢕⢕⢕⢕⣿⣿⣿⣿⣿⢆⢣⢕⢕⠀⠀⠀⠀⠀⠀⠀⠀⠀⠀⢔⢕⢕⢕⠀⠀⠀⠀⠀⠀⠀⠀⠀⠀⠀⠀⠀⠀⠰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⣿⣿⣿⣷⣿⣿⢏⣼⢟⢕⢕⢕⣡⣿⣿⡿⢱⣿⢸⡇⢕⢝⢸⣿⣿⣿⢕⢕⢕⢕⢱⣿⣿⣿⣿⣿⣿⣿⣿⣿⣿⣿⣿⣿⣿⣿⣿⣿⣿⣿⣿⣿⣿⣿⣿⣿⣿⣿⣿⣿⣿⣿⣿⡇⢕⢇⢙⣿⡇⢕⢕⢕⢕⣿⣿⣿⣿⣿⡇⡄⢕⢕⠀⠀⠀⠀⠀⠀⠅⠀⢄⠄⢄⢀⢁⠑⠀⠀⠀⠀⠀⠀⠀⠀⠀⠀⠀⠀⠀⢀⢀⢸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⣱⣿⢏⢕⢕⢕⣼⣿⣿⢟⣱⣿⡿⢸⢕⢕⢕⢸⣿⣿⣿⢇⢕⢕⢕⢸⣿⣿⣿⣿⣿⣿⣿⣿⣿⣿⣿⣿⣿⣿⣿⣿⣿⣿⣿⣿⣿⣿⣿⣿⣿⣿⣿⣿⣿⣿⣿⣿⡇⢕⢕⢔⢻⢕⢕⢕⢕⢕⣿⣿⣿⣿⣿⡇⢑⢕⢕⢄⠀⠀⠀⠀⠐⢔⢄⢄⢁⠑⠕⢕⢕⢔⢔⢄⢄⢄⢄⢄⢄⢄⢄⢔⢕⠕⢑⣰⣾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⣿⣿⣿⣿⣿⡟⣼⣿⢇⢕⢕⣱⣾⣿⣿⢏⣼⣿⣿⡇⣾⢕⢕⡕⢸⣿⣿⡿⢕⢕⢕⢕⢜⣿⣿⣿⡿⢻⣿⣿⣿⣿⣿⣿⣿⣿⣿⣿⣿⣿⣿⣿⣿⣿⣿⣿⣿⣿⣿⣿⣿⣿⣿⣿⣿⣧⢕⢕⢕⢌⢕⢕⢕⢕⢕⣿⣿⣿⣿⣿⣷⢸⡇⢕⢕⠀⠀⠀⠀⢀⢕⢕⢕⢕⢔⢔⢄⣁⣁⢁⠁⠑⠑⠑⠑⠑⠑⠁⢁⢀⣕⢆⣹⣿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⣿⣿⣿⣿⡟⣼⣿⢎⢕⢕⣵⣿⣿⣿⢣⣾⣿⣿⢏⢕⣿⢕⢕⡅⢼⢻⢟⢱⡇⢕⢕⢕⢕⢜⣿⣿⢇⣿⣿⣿⣿⣿⣿⣿⣿⣿⣿⣿⣿⣿⣿⣿⣿⣿⣿⣿⣿⣿⣿⣿⣿⣿⣿⣿⣿⣿⢕⢕⢕⢕⢕⢕⢕⢕⢸⣿⣿⣿⣿⣿⣿⢜⡧⢕⢕⠀⠀⠀⠀⢕⢕⢑⠱⢕⢕⢕⢜⢻⣿⣇⢕⣱⣔⡔⣕⣕⢸⠟⠊⢣⣷⣿⣿⣿⣿⣿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⣿⣿⣿⣿⡟⣼⣿⡟⢕⢕⣼⣿⣿⡿⢱⣿⣿⡿⢕⢕⢕⣿⡕⢕⢕⠕⢑⣱⣿⣧⡕⢕⢕⢕⢕⢜⢇⣼⣿⣿⣿⣿⣿⣿⣿⣿⣿⣿⣿⣿⣿⣿⣿⣿⣿⣿⣿⣿⣿⣿⣿⣿⣿⣿⣿⣿⣿⢕⢕⢕⢕⢕⢕⢕⢕⢜⣿⣿⣿⣿⣿⣿⢕⡇⢕⠑⠀⠀⠀⠀⠀⢕⢕⢵⣕⢕⢕⢕⢕⢜⢟⢇⢵⢁⠁⠁⠀⠀⠀⠀⠀⢻⣿⣿⣿⣿⣿⣿⣿⣿⣿⣿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⣿⣿⣿⣿⡟⣼⣿⡿⢕⢕⣾⣿⣿⡿⣡⣿⣿⢿⢕⢕⢕⢕⣿⡇⠕⠀⢀⣸⣿⣿⣿⢕⢕⢕⢕⢕⢕⢱⣿⣿⣿⣿⣿⣿⣿⣿⣿⣿⣿⣿⣿⣿⣿⣿⣿⣿⣿⣿⣿⣿⣿⣿⣿⣿⣿⣿⣿⣿⢕⢕⢕⢕⢕⢕⢕⢕⢰⣿⣿⣿⣿⣿⡿⢕⠑⠁⠀⠀⠀⠀⠀⠀⠀⠐⠑⠁⠐⠀⠄⠀⠁⠑⠕⢜⣷⡄⠀⠀⠀⠀⠀⢐⢴⢹⢿⠻⢿⣿⣿⣿⣿⣿⣿⣿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⣿⣿⣿⣿⡿⣸⣿⢻⢕⢕⣾⣿⣿⡿⣱⣿⣿⢏⢕⢕⢕⢕⢕⢻⢇⢄⢐⣱⣿⣿⣿⣿⢕⢕⢕⢕⢕⢕⣾⣿⣿⣿⣿⣿⣿⣿⣿⣿⣿⣿⣿⣿⣿⣿⣿⣿⣿⣿⣿⣿⣿⣿⣿⣿⣿⣿⣿⣿⣿⢕⢕⢕⢕⢕⢕⢕⢕⠸⣿⣿⣿⢿⠟⠑⠀⠀⠀⠀⠀⠀⠀⠀⠀⠀⠀⠀⠀⠀⠀⠀⠀⠀⠀⠀⠀⠘⠳⢰⡀⠀⡄⢶⢎⠕⢅⠐⢄⢔⢌⢙⢿⣿⣿⣿⣿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⣿⣿⣿⣿⢱⣿⣇⢇⢕⣾⣿⣿⡿⣱⣿⣿⢇⢕⢕⢕⢕⢕⢕⠜⢄⡔⣵⣿⣿⣿⣿⣿⣇⢕⢕⢕⢕⢸⣿⣿⣿⣿⣿⣿⣿⣿⣿⣿⣿⣿⣿⣿⣿⣿⣿⣿⣿⣿⣿⣿⣿⣿⣿⣿⣿⣿⣿⣿⣿⢕⢕⠀⢕⠁⠑⠕⠕⠙⠙⠁⠁⠀⠀⠀⠀⠀⠀⢔⢕⢔⢄⢀⠀⠀⠀⠀⠀⠀⠀⠀⠀⠀⠀⠀⠀⠀⠀⠀⠙⠕⢝⢕⠕⠔⠀⢔⢕⢕⢕⢕⢅⢻⣿⣿⣿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⣿⣿⣿⣿⣿⢇⣿⡟⡜⢕⣾⣿⣿⡿⢱⣿⣿⡏⢕⢕⢕⢕⢕⢕⢕⢄⣾⣿⣿⣿⣿⣿⣿⣿⣿⡕⢕⢕⢕⣿⣿⣿⣿⣿⣿⣿⣿⣿⣿⣿⣿⣿⣿⣿⣿⣿⣿⣿⣿⣿⣿⣿⣿⣿⣿⣿⣿⡏⣿⣿⣿⢕⢕⢄⠁⠀⠀⠀⠀⠀⠀⠀⠀⠀⠀⠀⠀⠀⠀⢕⢕⢕⢕⢕⢕⢔⢔⢄⢀⠀⠀⠀⠀⠀⠀⠀⠀⠀⠀⢀⢀⠀⠄⢔⠑⢀⢅⢑⠁⢅⠑⢑⠕⣸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⣿⣿⣿⣿⣿⣿⡟⣼⣿⣳⢕⣾⣿⣿⣿⢣⣿⣿⡏⢕⢕⢕⢕⢕⢕⢕⢕⢕⢹⠏⢸⣿⣿⣿⣿⣿⣿⢕⢕⢕⢕⣿⣿⣿⣿⣿⣿⣿⣿⣿⣿⣿⣿⣿⣿⣿⣿⣿⣿⣿⣿⣿⣿⣿⣿⣿⣿⣿⣿⡇⢻⣿⣿⢕⢕⢕⠀⠀⠀⠀⠀⠀⠀⠀⠀⠀⠀⠀⠀⠀⢀⢕⢕⢕⢕⢕⢕⣕⢕⢥⣣⢸⣶⣄⡀⠀⠀⠀⠀⠀⠀⠀⠁⢕⢔⢔⢔⢕⢕⢕⠐⠁⢀⣠⣾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⣿⣿⣿⣿⣿⣿⣿⣿⣿⣿⣿⡿⢟⢣⣿⣿⡎⣼⣿⣿⣿⢇⣾⣿⡗⢕⢕⢕⢕⢕⢕⢕⢕⡕⢕⢕⠄⡟⢟⢝⢝⢿⣿⡿⢇⢕⢕⢸⣿⣿⣿⡟⣿⣿⣿⣿⣿⣿⣿⣿⣿⣿⣿⣿⣿⣿⣿⣿⣿⣿⣿⣿⣿⣿⣿⣿⡇⠸⣿⣿⢕⢕⢕⠀⠀⠀⠀⠀⠀⠀⠀⠀⠀⠀⠀⠀⢀⢕⢕⢕⢕⢕⢕⢕⢻⣿⣿⣿⡜⣿⣿⣧⢕⢔⢀⠀⠀⠀⠀⠀⠀⠁⠑⠑⠑⠑⣁⣴⣷⣿⣿⣿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⣿⣿⣿⣿⣿⣿⢿⢟⢏⢟⢏⢕⢕⢕⣾⣿⣟⢱⣿⣿⣿⡟⣼⣿⣿⢕⢕⢕⢕⢕⢕⢕⢕⢕⡇⢕⢕⢜⢳⡕⢕⢕⢜⢟⢕⢇⢕⢕⣾⣿⣿⣿⢇⣿⣿⣿⣿⣿⣿⣿⣿⣿⣿⣿⣿⣿⣿⣿⣿⣿⣿⣿⣿⣿⣿⣿⣟⡇⢕⡏⢿⢕⢕⢕⠀⠀⠀⠀⠀⠀⠀⠀⠀⠀⠀⠀⢀⢕⢕⢕⢕⢕⢑⢕⢕⠸⣿⣿⣿⡇⣿⣿⣿⡕⢕⢕⢕⢄⠀⠀⠀⠀⠀⠀⢄⣔⢜⢟⢻⣿⣿⣿⣿⣿⣿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⣿⣿⣿⣿⣿⢟⣱⢕⢕⢜⣕⡕⢕⢕⢕⣿⣷⢇⣿⣿⣿⣿⢱⣿⣿⢇⢕⢕⢕⢕⢕⢕⢕⢕⢸⣿⢕⢕⢸⣦⠱⢕⢕⢕⢕⢕⢕⢕⢕⣿⣿⣿⡿⢕⣿⣿⣿⣿⣿⣿⣿⣿⣿⣿⣿⣿⣿⣿⣿⣿⣿⣿⣿⣿⣿⣿⣿⣏⢕⢕⢕⠘⢕⢕⢕⠀⢔⢀⠀⠀⠀⠀⠀⠀⠀⠀⢄⢕⢕⢕⢕⢕⢕⢸⡕⢕⢕⣿⣿⣿⣧⢸⣿⣿⣧⢕⢕⢕⢕⢕⡰⢄⢔⢔⠕⢵⣕⢕⢕⢿⡎⢿⣿⣿⣿⣿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⣽⣽⣽⣽⢝⣾⡏⢕⢕⢞⢯⢗⢕⢕⢸⣿⡇⢸⣿⣿⣿⡇⣿⣿⡿⢕⢕⢕⢕⢕⢕⢕⢕⢕⣾⡏⢕⢕⢸⣿⣷⣧⣕⡕⢕⢕⢕⢕⢕⣿⣿⣿⢇⢸⣿⣿⣿⣿⣿⣿⣿⣿⣿⣿⣿⣿⣿⣿⣿⣿⣿⣿⣿⣿⣿⣿⣿⣿⡇⢕⢕⢜⢕⢕⢕⠀⢕⢕⣰⣄⣀⢀⢀⣀⣠⢕⢕⢕⢕⢕⢕⢕⢱⢸⣧⢕⢕⢹⣿⣿⣿⢸⣿⣿⣿⢕⢕⢕⢸⢕⣷⡆⢕⢕⢘⢞⢏⢕⢕⢜⣯⣧⢳⣷⣷⣷⣷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⢿⢿⢿⢿⢿⢜⢟⢕⢕⢕⢕⢕⢕⢕⢕⣾⣿⢇⣿⣿⣿⣿⢱⣿⣿⣧⢕⢕⢕⢕⢕⢕⢕⢕⢕⣿⢇⢕⢕⢸⣿⣿⣿⣿⣿⣿⣿⣧⢕⢱⣿⣿⣿⢕⢸⣿⣿⣿⣿⣿⣿⣿⣿⣿⣿⣿⣿⣿⣿⣿⣿⣿⣿⣿⣿⣿⣿⣿⣿⢕⢕⢕⢕⢕⢕⢕⠀⢱⣼⣿⣿⣿⣿⣿⣿⣷⣑⡕⢕⢕⢕⢕⢕⣼⣧⣿⡇⢕⢸⣿⣿⣿⢸⣿⣿⣿⡇⢕⢕⢸⢕⣿⣷⢇⢕⢕⢕⢕⢕⢕⢕⢌⢕⢜⠟⠟⠟⠟⠟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⠀⠀⠀⠀⢰⢕⢕⢕⢕⢕⢕⢕⢕⢕⢕⣿⣿⢡⣿⣿⣿⡇⣿⣿⣿⣿⢕⢕⢕⢕⣴⡇⢕⢕⢕⡿⢕⢕⢕⣿⣿⣿⣿⣿⣿⣿⣿⣿⢕⢕⢹⣿⡏⢕⢸⣿⣿⣿⣿⡟⣿⣿⣿⣿⣿⣿⣿⣿⣿⣿⣿⣿⣿⣿⣿⣿⣿⣿⣿⡕⢕⢕⢕⢕⢕⢕⠀⢹⣿⣿⣿⣿⣿⣿⣿⣿⣿⣧⢕⢕⢕⢕⢕⢻⣿⣿⣧⢕⢜⣿⣿⡇⢸⣿⣿⣿⡇⢕⢕⢸⢸⣿⣿⡕⢕⢕⢕⢕⢕⢕⢕⢕⢕⣳⡀⢀⢀⢀⢀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⣷⣷⣷⣷⣧⣧⢆⣾⣇⢕⢕⢕⢕⢕⢕⢕⢕⢕⣽⡟⣸⣿⣿⣿⢱⣿⣿⣿⣿⣇⢕⠕⣼⣿⡇⢕⢕⢕⡇⢕⢕⢕⣿⣿⣿⣿⣿⣿⣿⣿⡟⢕⢕⢸⣿⢇⢕⢸⣿⣿⣿⣿⢕⢻⣿⣿⣿⣿⣿⣿⣿⣿⣿⣿⣿⣿⣿⣿⣿⣿⣿⣿⢇⢕⠕⢕⢕⢕⢕⠀⣿⣿⣿⣿⣿⣿⣿⣿⣿⣿⣿⡕⢕⢕⢕⢕⢸⣿⣿⣿⡕⢕⣿⣿⡇⢸⣿⣿⣿⣧⠕⠕⢸⠌⢿⣿⣷⢕⢕⢕⢕⢕⢕⢕⢕⢑⣾⡇⢸⣿⣿⣿⣿⣿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⣿⣿⣿⣿⡏⡇⢿⡟⡕⢕⢕⢕⢕⢕⢕⢕⠕⢽⡇⣿⣿⣿⡿⢸⣿⣿⣿⣿⣿⣵⣿⣿⣿⡇⢕⢕⢕⢇⢕⢕⢀⣿⣿⣿⣿⣿⣿⣿⣿⡇⢕⢕⢸⣿⢕⢕⢜⣿⣿⣿⣿⢕⢸⣿⣿⠸⣿⣿⣿⣿⣿⣿⣿⢸⣿⣿⣿⣿⣿⣿⣧⢕⢕⢀⢕⢕⢕⢕⠀⣿⣿⣿⣿⣿⣿⣿⣿⣿⣿⣿⣇⢕⢕⢕⢕⣸⣿⣿⣿⣧⢕⢿⣿⡇⢸⣿⣿⣿⣿⣭⣼⡟⢕⢸⣿⣿⠕⢕⢕⢕⢕⢕⢕⢕⡸⣿⢇⡎⣿⣿⣿⣿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⣿⣿⣿⣿⢇⣵⡜⢇⣷⡕⢕⢕⠕⣑⣅⢔⢕⢎⢸⣿⣿⣿⡇⣿⣿⣿⣿⣿⣿⣿⣿⣿⣿⡇⢕⢕⢕⢕⢕⢕⢸⣿⣿⡿⢿⢿⢿⢿⢿⢇⢕⢕⢸⡏⢕⢕⢕⣿⣿⣿⣿⢕⢔⣿⣿⢕⣿⣿⣿⣿⣿⣿⣿⡇⣿⣿⣿⡿⣿⣿⡎⢕⢕⢕⢕⢕⢕⢀⢄⣿⣿⢿⢿⢿⢟⢿⢿⢿⢿⢿⢿⢕⢕⢕⢕⢿⣿⣿⣿⣿⡕⢸⣿⡇⢰⣿⣿⣿⣿⣿⣿⡇⢕⢱⣻⣿⢕⢱⣴⣕⢕⢕⢕⣺⡇⢇⣶⡇⢿⣿⣿⣿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⣿⣿⣿⡿⢜⢟⣳⢕⢻⢿⢇⣱⣾⢟⢕⢕⠕⡇⢸⣿⣿⣿⢇⣿⣿⣿⣿⣿⣿⣿⡿⣿⣿⡇⢕⢕⢕⢕⢕⢕⢱⣵⣵⣵⣵⣵⣵⣵⣵⡕⢕⢕⢸⡇⢕⢕⢕⠹⣿⣿⣿⡕⢕⢹⣿⡇⢜⣿⣿⣿⣿⣿⣿⣇⢜⢿⣿⡷⢸⡟⢝⢕⢕⢕⢀⢕⢕⢄⢕⢇⣜⣵⣵⣵⣷⣷⣷⣷⣷⣷⣷⡕⢕⢕⢕⡿⣿⣿⣿⣿⡇⢸⣿⡇⢸⣿⣿⣿⣿⣿⣿⡇⢕⢸⣿⣿⢕⢕⢜⢻⣷⣕⢺⢟⢕⢺⢏⢕⢜⣿⣿⣿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⣿⣿⡇⡕⢜⢜⢕⢕⢕⣼⢏⢕⢕⢕⢕⢱⢕⣿⣿⣿⣿⢸⣿⣿⣿⣿⣿⣿⣿⢇⢝⣿⡇⢕⢕⢕⢕⢕⢕⢕⣿⣿⣿⣿⣿⣿⣿⣿⣇⢕⢕⢔⢕⢱⢕⢕⢨⣿⣿⣿⡇⢕⢜⣿⣷⢕⢹⣿⣿⣿⣿⣿⣿⢕⢜⢼⢇⢅⢕⢕⢕⢕⢕⢕⢕⢕⢕⢸⣿⣿⣿⣿⣿⣿⣿⣿⣿⣿⣿⣿⢕⢕⢕⢕⡇⣿⣿⣿⣿⣿⢕⣿⢕⢸⣿⡿⣿⣿⣿⣿⡇⢕⢸⣿⣿⢕⢕⢕⢕⢕⢹⣧⢑⢕⢕⢕⢕⡇⣿⣿⣿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⣿⣿⣧⢕⢕⢕⢕⢅⣼⡇⢕⢕⢕⢕⣱⡑⢕⣿⣿⣿⡇⢸⣿⣿⣿⣿⣿⣿⣿⢕⢕⣿⢇⢕⢕⡕⢕⢕⢕⢕⣿⣿⣿⣿⣿⣿⣿⣿⣿⢱⢕⠕⢕⢰⣣⢕⢕⢹⡿⣿⣺⢕⢕⢹⣿⡕⢜⣿⣿⣿⣿⣿⣿⡕⢕⢕⢕⢕⢕⢕⢕⢕⢕⢕⢕⢕⢁⣿⣿⣿⣿⣿⣿⣿⣿⣿⣿⣿⣿⡟⢕⢕⢕⢕⢱⣿⣿⣿⣿⡏⢕⡟⢕⢸⣿⢱⣿⣿⣿⣿⢕⢕⢈⣿⣿⢱⣕⡕⢕⢕⢕⣿⡇⢕⢕⢕⢕⢸⣿⣿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⣿⡎⣕⢕⢕⣧⡝⢇⢕⢱⣵⣿⢿⢇⢇⣿⣿⡿⢕⢸⣿⣿⣿⣿⣿⣿⣿⢕⢕⣿⢕⢕⣼⣷⢕⢕⢕⢔⣿⣿⣿⣿⣿⣿⣿⣿⣿⡇⢡⢕⢕⣿⣿⣵⣷⡕⢻⣘⢗⡇⢕⢕⢻⣧⢕⠸⣿⣿⣿⣿⣿⣇⢕⢕⢕⢕⢕⢕⢕⢕⣸⡇⢕⢕⢸⣿⣿⣿⣿⣿⣿⣿⣿⣿⣿⣿⣿⢕⢕⢕⢕⢕⢸⣿⣿⣿⣿⡇⢕⢕⢕⢸⡟⢸⣿⣿⣿⣿⢕⢕⢸⣿⣿⢜⢿⢿⢷⢕⢕⣏⣵⡇⢕⢱⢇⣿⣿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⣿⡜⢇⢅⢹⢿⣷⣷⣵⣕⡕⢕⢜⢱⣿⣿⢕⢕⠸⣿⣿⣿⣿⣿⣿⡏⢕⢕⡇⢕⢕⣿⣿⣇⢕⢕⢕⢟⣟⣟⣫⣽⣭⣽⣝⣝⣛⡜⡱⢕⣿⣿⣿⣿⣿⡔⢕⢕⠕⢕⢕⢜⢻⣇⠑⠽⣿⣿⣿⣿⣿⣇⢕⢕⢕⢕⢕⢕⢕⣿⢕⢕⢰⣿⡿⠿⢟⣛⣝⣭⣭⣭⣽⣭⣭⡝⢕⡕⢕⢕⣱⢸⣿⣱⡟⢏⢕⢕⢕⢕⢸⢇⢸⣿⣿⣿⡟⢕⢕⢸⣿⣿⢕⣕⣱⣵⣷⣿⣿⢟⢕⢕⢕⣾⣿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⣿⣎⢕⢱⡜⢝⢟⢟⢿⢿⣿⡗⢸⣿⡟⢕⢕⢜⣿⣿⣿⣿⣿⣿⢕⢕⢕⢕⢕⢸⣿⣯⣽⡕⢕⢱⣜⣿⣿⣿⣿⣿⣯⣜⡝⢝⢕⢕⢕⢅⢍⢝⢿⣿⣿⣇⢕⢕⢑⢕⢕⢔⣻⣜⠞⢹⣿⣿⣿⣿⣯⡕⢕⢕⢕⢕⢕⢸⣿⢕⢔⢋⢅⢔⢕⢜⢝⢝⣍⣽⣿⣿⣿⣿⣷⣿⢇⢕⣱⣷⣧⡹⣏⣿⢕⢕⢕⢕⢕⠨⢕⢕⢝⢿⣿⡇⢕⢕⢸⣿⡟⢼⢿⢟⢟⢝⢕⢕⡸⢔⣱⣿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⣷⣅⢳⢕⢕⢕⢕⢕⢕⢕⢸⣿⢇⡕⢕⢕⣿⣿⣿⣿⣿⡿⢕⢕⢕⢕⢕⣼⢿⡟⠿⠟⠃⢕⠙⠉⠉⠉⠉⠈⠉⠉⠉⠑⠑⠕⢜⢕⢕⢱⡔⢝⣿⣿⣷⣕⢕⢕⢕⢜⢜⢽⡕⢕⢪⢩⣿⣿⣿⣿⡕⢕⣿⢕⢕⣾⣇⡵⡔⢕⢕⢕⢕⠕⠑⠈⠁⠁⠁⠁⠀⠁⠁⠉⠕⠈⠙⠛⠻⢷⢼⣿⢕⢕⢕⢕⢕⢕⢕⢕⢕⢹⣿⢇⢕⢕⣾⣿⡇⢕⢕⣕⢕⢕⢕⢱⢣⣾⣿⣿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⣿⣧⢣⢕⢕⢜⢻⢕⢕⢸⡿⢱⡇⢕⢕⢿⣿⣿⣿⣿⡇⢕⢕⢕⢕⢕⢑⢅⠄⠀⠀⠀⠀⢁⢄⢄⢄⠀⠀⠀⠄⠄⠄⢀⠀⠀⠑⠕⢕⢝⢮⣿⣿⣿⣿⣷⣧⣕⣕⢕⢌⢩⢕⢕⢕⢜⢟⢿⣿⣿⣎⢻⢕⣸⣿⣿⡎⢕⢕⠑⠁⠀⢀⢀⠄⠄⠄⠀⠀⠔⢔⢄⢄⢀⢀⠀⠀⠀⠀⢄⢅⢕⢕⢕⢕⢕⢕⢕⢕⢕⢕⣿⢕⢕⢕⣿⣿⡇⢕⢘⢇⢕⢕⡱⣱⣿⣿⣿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⣿⣷⣕⢕⢕⢕⡕⢕⢸⡇⢸⡇⢕⢕⢸⣿⢹⣿⣿⡇⢕⢕⢕⢕⠕⠑⠀⠀⢀⢄⢔⢕⢕⢕⠕⠑⠀⠀⠀⠀⠀⠀⠀⠀⠀⠀⢀⠁⢕⢜⢿⣿⣿⣿⣿⣿⣿⣿⣿⣿⣿⣷⣧⣾⣿⣷⣷⣷⣿⣿⣿⣾⣿⣿⡏⢕⢕⠀⢀⢔⠑⠁⠀⠀⠀⠀⠀⠀⠀⠀⠑⠕⢕⢕⢕⢔⢀⠀⠀⠑⢕⢕⢕⢕⢕⢕⢕⢕⢕⢵⣿⢕⢕⢰⣿⣿⡇⢕⢕⢕⠕⢊⢸⣿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⣿⣿⣿⡏⠀⠁⠐⠕⡜⡇⢾⡇⢕⢕⢕⢿⡇⢜⣿⡇⢕⢕⢕⢕⠀⠀⢀⢕⢕⢕⢕⢕⢕⠑⠀⠀⠀⠀⠀⠀⠀⠀⠀⠀⠀⠀⠑⢔⢑⢕⠸⣿⣿⣿⣿⣿⣿⣿⣿⣿⣿⣿⣿⣿⣿⣿⣿⣿⣿⣿⣿⣿⣿⡿⢕⢕⢁⢔⢕⢁⢀⠀⠀⠀⠀⠀⠀⠀⠀⠀⠀⠀⢕⢕⢕⢕⢕⢕⠀⠀⠀⢁⢕⢕⢕⢕⢕⢕⢕⣸⢹⢕⢕⣼⣿⣿⡇⢑⠁⠀⠀⢕⢸⣿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⣿⣿⣿⣿⠑⠀⠀⠀⢕⡇⢇⢸⡇⢕⢕⢕⢜⢇⢕⢜⢇⢕⢕⢕⢕⢀⠀⠀⣕⣱⣵⣷⣾⣿⢴⣿⣿⠗⠀⠀⠀⠀⠀⠀⠀⠀⠀⠀⠘⣷⣜⢿⣿⣿⣿⣿⣿⣿⣿⣿⣿⣿⣿⣿⣿⣿⣿⣿⣿⣿⣿⣿⣿⣿⣧⡖⣱⣿⢱⢵⣿⡿⠗⠀⠀⠀⠀⠀⠀⠀⠀⠀⠀⢜⣿⣷⣷⣵⡕⠀⢀⢄⢕⢕⢕⢕⣸⣷⢕⢕⡯⢸⢕⠑⣿⣿⣿⡇⢕⠀⠀⠀⠀⢸⣿⣿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⣿⣿⣿⣿⡟⠀⠀⠀⠀⠕⢸⡕⢸⡇⢕⢕⢕⢕⢕⢕⢕⢕⢕⢕⢕⢕⢕⢕⢄⢹⣿⣿⣿⣿⣿⠀⠀⠀⠀⠀⠀⠀⠀⠀⠀⠀⠀⠀⠀⢱⣿⣿⣿⣿⣿⣿⣿⣿⣿⣿⣿⣿⣿⣿⣿⣿⣿⣿⣿⣿⣿⣿⣿⣿⣿⣿⣿⣿⣿⣏⠀⠀⠀⠀⠀⠀⠀⠀⠀⠀⠀⠀⠀⠀⢱⣿⣿⣿⣿⢇⣰⣷⡜⢕⢕⢕⢱⣿⡿⢕⢼⡇⢸⢕⢕⣿⣿⣿⡇⠑⠀⠀⠀⠀⢸⣿⣿⢕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⣿⣿⣿⣿⡟⠀⠀⠀⠀⠀⠀⢕⡳⣼⢕⢕⢕⢕⢕⢕⢔⢕⢕⢕⢕⢕⢕⢕⢕⢕⣧⣻⣿⣿⣿⣿⡄⠀⠀⠀⠀⠀⠀⢔⢄⠀⠀⠀⢀⠀⢸⣿⣿⣿⣿⣿⣿⣿⣿⣿⣿⣿⣿⣿⣿⣿⣿⣿⣿⣿⣿⣿⣿⣿⣿⣿⣿⣿⣿⣿⣿⢀⠀⢀⠀⠀⠀⢕⠀⠀⠀⠀⠀⠀⠀⣼⣿⣿⣿⣧⣾⣿⣿⢕⢕⢕⢕⣾⣿⢇⠱⣿⢅⢸⢕⢕⢸⣿⣿⡇⠀⠀⠀⠀⠀⠁⢻⣿⡕⢕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⣿⣿⣿⣿⢏⠐⠀⠀⠀⠀⠀⠀⢸⣿⣿⢕⢕⢕⢕⢕⢕⢕⢕⢳⣧⣵⡕⢕⢕⢕⢸⣿⣿⣿⣿⣿⣿⣷⡄⢕⢕⢄⢀⢄⢀⢁⢄⢄⠑⠜⢛⣾⣿⣿⣿⣿⣿⣿⣿⣿⣿⣿⣿⣿⣿⣿⣿⣿⣿⣿⣿⣿⣿⣿⣿⣿⣿⣿⣿⣿⣿⣿⣇⠁⣕⡔⢔⢀⢀⢄⢄⢀⠕⠔⢆⣵⣿⣿⣿⣿⣿⣿⣿⢏⢕⢕⢕⣾⣿⢏⢕⡔⣕⢕⢺⢕⢕⠸⣿⣿⡇⠀⠀⠀⠀⠀⠀⢡⢻⡇⢕⢕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⣿⣿⣿⣿⣿⢏⡎⠀⠀⠀⠀⠀⠀⠀⢸⣿⣿⢕⢕⢕⢕⢕⢕⢕⢕⢕⢝⢿⣷⣵⠕⢕⢘⣿⣿⣿⣿⣿⣿⣿⣿⣮⡅⠁⠕⢕⣕⢕⢕⠑⢀⣠⣾⣿⣿⣿⣿⣿⣿⣿⣿⣿⣿⣿⣿⣿⣿⣿⣿⣿⣿⣿⣿⣿⣿⣿⣿⣿⣿⣿⣿⣿⣿⣿⣿⣷⣍⢁⠑⢕⢕⢕⢕⠀⢀⣰⣿⣿⣿⣿⣿⣿⣿⣿⡟⢕⢕⢱⣾⡿⢇⢕⢕⠃⢏⢕⢸⢕⢕⢕⣿⣿⣧⠀⠀⠀⠀⠀⠀⠀⢳⡕⢕⢕⢕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⣿⣿⣿⣿⣿⢃⡿⠀⠀⠀⠀⠀⠀⠀⠀⡰⢾⣿⢕⢕⢕⢕⢱⢕⢕⢕⢕⢕⢕⢝⢿⣵⣕⡕⢻⣿⣿⣿⣿⣟⢿⢿⣿⣿⣷⣴⣜⣎⣇⣴⣴⣿⣿⣿⣿⣿⣿⣿⣿⣿⣿⣿⣿⣿⣿⣿⣿⣿⣿⣿⣿⣿⣿⣿⣿⣿⣿⣿⣿⣿⣿⣿⣿⣿⣿⣿⣿⣿⣿⣶⣵⣽⣯⣵⣶⣿⣿⢿⢟⣽⣿⣿⣿⣿⡟⢕⢕⢱⣿⡟⢕⢇⢕⣸⢕⢥⢕⣹⡕⢕⢕⢹⣿⣿⠀⠀⠀⠀⠀⠀⠀⠜⢾⡕⢕⢕⢕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⣿⣿⣿⣿⡿⢱⣿⠑⠀⠀⠀⠀⠀⠀⠀⠀⢟⢯⡾⢕⢕⢕⢕⢕⡕⢕⢕⢕⢕⢕⢕⢕⢜⢝⢻⢧⡝⢿⣿⣿⣟⠇⠕⡌⠉⠙⠛⠛⢛⣙⣩⣽⣿⣿⣿⣿⣿⣿⣿⣿⣿⣿⣿⣿⣿⣿⣿⣿⣿⣿⣿⣿⣿⣿⣿⣿⣿⣿⣿⣿⣿⣿⣿⣿⣿⣿⣿⣿⣿⣷⣭⣙⡙⢙⢙⠙⢁⢰⡥⢘⢟⢿⣿⣿⢏⢕⢕⢱⡿⢏⢕⢆⢕⢕⡿⢜⢨⢕⢻⡇⢕⢕⢸⣿⣿⢄⠀⠀⠀⠀⠀⠀⠀⢹⣿⡜⢿⣷⣷⣷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⣿⣿⣿⣿⡿⣱⣿⢏⠀⠀⠀⠀⠀⠀⠀⠀⠀⣇⢾⢕⢕⢕⢕⢕⢕⢕⢕⢕⢕⢕⢕⢕⢕⢕⢕⢜⠷⣼⣕⢝⡻⣯⣦⢗⢸⢗⢎⢟⢟⡏⡹⣫⢿⣿⣿⣿⣿⣿⣿⣿⣿⣿⣿⣿⣿⣿⣿⣿⣿⣿⣿⣿⣿⣿⣿⣿⣿⣿⣿⣿⣿⣿⣿⣿⣿⣿⣿⣿⣿⣿⣽⣻⢞⠬⢩⡗⡽⢗⢕⢜⠕⣶⣿⣿⡏⢕⢕⣱⢟⢕⢕⡎⢕⢕⣸⡇⢕⢕⢕⢸⡇⢕⢕⢸⣿⣿⡕⠀⠀⠀⠀⠀⠀⠀⠑⢻⣿⡜⣿⣿⣿⣿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⣿⣿⣿⡿⢡⣿⢏⠑⠀⠀⠀⠀⠀⠀⠀⠀⢄⢗⡽⡕⢕⢕⢕⢕⢕⢔⢕⢕⢕⢕⢕⢕⠕⢕⢕⢕⢿⣿⣿⡖⢕⢍⢝⢕⢕⢕⢕⢕⢕⢕⢕⢄⢍⠙⣿⣿⣿⣿⣿⣿⣿⣿⣿⣿⣿⣿⣿⣿⣿⣿⣿⣟⡟⣿⣿⣿⣿⣿⣿⣿⣿⣿⣿⣿⣿⣿⣿⣿⣿⣿⠏⠈⢕⢕⢕⢕⢕⢕⢕⢕⢑⣂⢽⢏⢕⢕⢞⢕⢕⢕⢞⢕⢕⠕⣿⢇⢕⢔⢕⢸⣷⢕⢕⢌⣿⣿⡇⠀⠀⠀⠀⠀⠀⠀⠀⢕⢻⣿⡜⣿⣿⣿⣿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⣿⣿⣿⣿⢣⣾⢇⢕⠀⢀⠀⠀⠀⠀⠀⠀⠀⢕⢌⠞⢕⢕⢘⢕⢕⢕⢔⢕⢕⢕⢕⢕⢕⢕⢕⢕⢕⢸⣿⣒⢕⢕⢕⢕⢕⢕⢕⢕⢕⢕⢕⢕⢕⢕⢕⢉⣿⣿⣿⣿⣿⣿⣿⣿⣿⣿⣿⣿⣿⣿⣿⣜⢌⣤⣿⣿⣿⣿⣿⣿⣿⣿⣿⣿⣿⣿⣿⣿⣿⣿⣿⡟⠀⢕⢕⢕⢕⢕⢕⢕⢕⢱⢆⢕⢕⣕⡵⢕⢕⢱⢏⢕⢕⢕⢸⣿⢕⢕⢕⢕⢔⣿⢕⢕⢕⢻⣿⡇⠀⠀⠀⠀⠀⠀⠀⠀⢕⢕⢜⢾⢜⣿⣿⣿⣿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⣿⣿⣿⢣⡿⢇⢕⢕⠕⢕⢀⢀⠀⠀⠀⢀⠀⢸⠅⢱⢕⢕⢡⢩⢇⢕⢕⢌⢕⢕⢕⢕⢕⢕⢕⢕⣷⣧⢻⣿⣥⢕⢕⢕⢕⢕⢕⢕⢕⢕⢕⢕⢕⠕⠕⣸⣿⣿⣿⣿⣿⣿⣿⣿⣿⣿⣿⣿⣿⣿⣿⣿⣷⣿⣿⣿⣿⣿⣿⣿⣿⣿⣿⣿⣿⣿⣿⣿⣿⣿⣿⣧⣯⡕⢕⢕⠕⢕⢱⢕⢕⢕⡕⣵⣾⡿⢕⢕⡱⢇⢕⢕⢕⢕⣾⣿⢕⢕⢕⢕⢕⢻⡇⢕⢕⢸⣿⣿⠀⠀⠀⢀⢀⢄⢀⢕⡕⢕⢕⢔⢸⡜⣿⣿⣿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⣿⣿⣿⢇⢺⢕⢕⢕⠕⡇⢕⢕⢕⢕⣸⣿⢕⠀⢑⢕⢕⢕⢕⠀⣸⡇⢕⢕⢕⢇⢕⢕⢕⢕⢕⢕⢌⢿⢟⢇⢿⣿⣇⣑⠕⢕⢕⠕⠕⡑⠕⣡⣤⣤⣾⣿⣿⣿⣿⣿⣿⣿⣿⣿⣿⣿⣿⣿⣿⣿⣿⣿⣿⣿⣿⣿⣿⣿⣿⣿⣿⣿⣿⣿⣿⣿⣿⣿⣿⣿⣿⣿⣿⣿⣿⣥⣵⣅⡜⢕⢱⢕⣮⣶⣿⡿⢕⢱⢞⢅⢕⢕⢕⢕⢱⣿⡇⢕⢕⢕⢕⢕⠸⣧⢕⢕⢕⢿⣿⢀⠀⠀⠁⢕⢕⢕⢕⢱⡕⢕⢕⢅⢕⢹⣿⣿⣿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⣿⣿⡟⢼⢕⢕⢕⢕⡼⢕⢕⢕⢕⢱⣿⣿⢕⠀⢕⢕⢕⢕⢕⠕⠘⡇⢕⢕⢕⢕⡕⢕⢕⢕⢕⢄⢕⢕⢕⢕⢜⢿⣿⣿⣷⣿⣷⣶⣶⣶⣿⣿⣿⣿⣿⣿⣿⣿⣿⣿⣿⣿⣿⣿⣿⣿⣿⣿⣿⣿⣿⣿⣿⣿⣿⣿⣿⣿⣿⣿⣿⣿⣿⣿⣿⣿⣿⣿⣿⣿⣿⣿⣿⣿⣿⣿⣿⣿⣿⣷⣿⣿⣿⡿⢏⢕⢕⢕⢕⢕⢕⢕⢕⢕⢸⣿⡇⢅⡕⢇⢕⢕⢕⢹⢕⢕⢕⢸⣿⡕⠀⠀⠀⠕⢕⢕⢕⢸⢇⢕⢕⢕⢕⢇⢻⣿⣿⣿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⣿⣿⣿⣿⠅⢕⢕⢕⡎⢱⡅⢕⢕⢕⢕⣼⣿⣿⢕⠀⢕⢕⢕⢕⢕⢔⡼⣧⢕⢕⢕⢕⢱⢕⢕⢕⢕⢕⢄⢕⢕⢕⢕⢜⢿⣿⣿⣿⣿⣿⣿⣿⣿⣿⣿⣿⣿⣿⣿⣿⣿⣿⣿⣿⣿⣿⣿⣿⣿⣿⣿⣿⣿⣿⣿⣿⣿⣿⣿⣿⣿⣿⣿⣿⣿⣿⣿⣿⣿⣿⣿⣿⣿⣿⣿⣿⣿⣿⣿⣿⣿⣿⣿⣿⢿⢕⡇⢕⢕⢕⢕⢕⢕⢕⢕⢕⣿⣿⡏⢑⢕⢕⢕⢕⢕⢘⡇⢕⢕⢜⡥⢕⠀⠀⠀⠀⢕⢕⢕⢕⢱⡕⢷⡕⢕⢕⡜⣿⣿⣿⡿⢿⢿⢿⢿⢿⣿⡕⢑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⢿⢿⢿⢿⢿⢿⢿⢇⢕⢕⢕⢺⢕⣼⢇⢕⢕⢕⢱⢿⢿⢟⠕⠀⢕⢕⢕⢕⢕⢔⢼⡇⢕⢕⢕⢕⢜⢇⢕⢕⢕⢕⠕⢕⢕⢕⢕⢕⢜⢿⣿⣿⣿⣿⣿⣿⣿⣿⣿⣿⣿⣿⣿⣿⣿⣿⣿⣿⢿⢿⣿⣿⣿⣿⣿⣿⣿⣿⣿⣿⣿⣿⣿⣿⣿⣿⣿⣿⣿⣿⢿⣿⣿⣿⣿⣿⣿⣿⣿⣿⣿⣿⣿⣿⣿⣿⣯⣷⣾⡟⢕⢑⢕⢕⢕⢕⢕⢕⢕⢱⣿⡇⣧⣴⡜⢕⢕⢕⢕⢕⢻⢕⢕⢕⢇⢕⠀⠄⠄⠄⠕⢕⢕⢕⠜⢧⢜⢇⢕⢕⢕⢙⠉⠙⢃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⠀⢕⢕⢕⠁⠀⢸⢟⢕⢕⢕⢕⠀⠀⠀⠀⠀⠀⢕⢕⢕⢕⢕⢕⡼⡇⡕⢕⢕⢕⢕⠜⡇⢕⢕⢕⢔⢕⢕⢕⢕⢕⢕⢕⢻⣿⣿⣿⣿⣿⣿⣿⣿⣿⣿⣿⣿⣿⣿⣿⣿⡏⠁⠈⠙⠟⢟⢟⢟⢏⢙⢙⢙⢙⢙⢙⢝⢝⢏⢟⢟⠟⠙⠁⠁⢻⣿⣿⣿⣿⣿⣿⣿⣿⣿⣿⣿⣿⣿⣿⣿⣿⢏⢕⢕⢕⢕⢕⢕⢕⢕⢕⢕⣸⣿⢱⣏⡧⢕⢕⢕⢕⢕⢕⢜⡕⢕⢕⢸⢕⠀⢀⢀⢀⢀⢕⢕⢕⢕⢝⡇⣶⣇⢕⢕⢕⠁⠔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⣷⢇⢕⢕⢱⣷⡇⢾⡇⢕⢕⢕⣱⣷⣷⣷⣷⣷⡇⢕⢕⢕⢕⢕⢕⠰⣷⡇⢕⢕⢕⢕⢕⢱⡕⢕⢕⢕⠕⢕⢕⢕⢕⢕⢕⢕⢜⢿⣿⣿⣿⣿⣿⣿⣿⣿⣿⣿⣿⣿⣿⣿⣧⢀⢀⢀⠀⢕⢕⢕⢕⢕⢕⢕⢕⢕⢕⢕⢕⢕⢔⢕⠀⢀⢀⢀⣼⣿⣿⣿⣿⣿⣿⣿⣿⣿⣿⣿⣿⣿⣿⢟⢕⢕⢕⢕⢕⢕⢕⢕⢕⢕⢕⢕⣿⡇⢈⣷⡏⢕⢕⢕⢕⢕⢕⢕⢕⢕⢕⢔⢕⢕⠑⠙⠑⠁⠁⢕⢕⢕⢜⢕⢻⢟⢕⢕⢕⢄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⢜⢕⢕⣿⣿⢇⢟⢕⢕⢕⢕⣿⣿⣿⣿⣿⣿⡇⢕⢕⢕⢕⢕⢕⢕⢻⣧⢕⢕⢕⢕⢕⢕⢱⡕⢕⢕⢕⢕⢕⢕⢕⢕⢕⢕⢕⢕⢝⢻⣿⣿⣿⣿⣿⣿⣿⣿⣿⣿⣿⣿⣿⣧⡕⢕⢕⢕⢕⢕⢕⢕⢕⢕⢕⢕⢕⢕⢕⢕⢕⢕⢕⢕⢕⣼⣿⣿⣿⣿⣿⣿⣿⣿⣿⣿⣿⣿⣿⢟⢕⢕⢕⢕⢕⢔⢕⢕⢕⢕⢕⢕⢕⢸⡿⢕⣹⢿⢕⢕⢕⢕⢕⢕⢕⢕⢜⢕⢕⢕⢇⢕⠀⠀⠀⠀⠀⢕⢕⢕⢔⡕⢄⢅⢱⡕⢕⢜⣿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⠀⠀⢕⢕⢕⣼⣿⣿⠐⢖⢕⢕⢕⣸⣿⣿⣿⣿⡿⢏⡔⢕⢕⢕⢕⢕⢕⢕⢅⣧⡕⢕⢕⢕⢕⢕⢕⢕⡕⢕⢕⢕⠕⢕⢕⢕⢕⢕⢕⢕⢕⢕⢜⢝⢿⣿⣿⣿⣿⣿⣿⣿⣿⣿⣿⣿⣿⣷⣵⣕⡜⢝⢕⠕⢕⢕⢇⢕⢕⢕⠕⡝⢕⣱⣥⣾⣿⣿⣿⣿⣿⣿⣿⣿⣿⣿⣿⡿⢟⢏⢕⢕⢕⢕⢕⢕⢕⢕⢕⢕⢕⢕⢕⢕⠕⣿⡇⢕⢺⡇⢕⢕⢕⢕⢕⢕⢕⢕⢕⢕⢕⢕⢕⢕⢄⢀⢀⢀⢀⢁⢕⢕⢕⢕⢕⢀⢜⣇⢕⢕⢻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⢕⢕⢕⢕⢕⢻⡿⡈⢕⢕⢕⢕⢟⢟⢟⢏⢕⣱⣾⡇⢕⢕⢕⢕⢕⢕⢕⢅⢸⢧⡕⢕⢕⢕⢕⢕⢕⢜⢇⢕⢕⢕⢕⢕⢕⢕⢕⢕⢕⢕⢕⢕⢕⢕⢕⢝⢻⢿⣿⣿⣿⣿⣿⣿⣿⣿⣿⣿⣿⣿⣿⣾⣯⣿⣦⣷⣷⣷⣶⣿⣿⣿⣿⣿⣿⣿⣿⣿⣿⣿⣿⣿⣿⢿⢟⢝⠕⢕⢕⢕⢕⢕⢕⢕⢕⢕⢕⢕⢕⢕⢕⢕⢕⢸⡟⢕⢜⢕⡕⢕⢕⢕⢕⢕⢕⢕⢕⢕⢕⢕⢕⢑⢕⢕⢕⣵⣕⢕⢕⢕⢕⢕⡑⢕⢕⢸⣿⡕⢕⢸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⢸⡇⢌⢕⢕⢕⢕⣕⢑⢕⢕⣱⣿⣿⣇⢕⢕⢕⢕⢕⢕⢕⢕⢕⢹⣿⡕⢕⢕⢕⢕⢕⢕⢕⢳⡕⢕⢕⢕⢕⢕⢕⢕⢕⢕⢕⢕⢕⢕⢕⢕⢕⢕⢜⢝⢻⢿⣿⣿⣿⣿⣿⣿⣿⣿⣿⣿⣿⣿⣿⣿⣿⣿⣿⣿⣿⣿⣿⣿⣿⣿⣿⣿⣿⢿⢟⢏⢕⢕⢕⢕⢀⢕⢕⢕⢕⢕⢕⢕⢕⢕⢕⢕⢕⢕⢕⢕⢕⣿⢕⢕⣜⢑⣿⢕⢕⢕⢕⢕⢕⢕⢕⢕⢕⢕⢕⢕⢕⠱⣧⢜⢕⢕⢜⢕⢕⢕⠰⢕⢕⢜⢿⢧⢕⢕⡇⢕⢕⣿⢸⢕⢕⢕⢕⣶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⠕⡕⢸⢕⢕⢕⢜⣿⡇⣕⣮⣿⢿⢟⢝⢔⢕⢕⢕⢕⢕⢕⢕⢕⢕⢺⣵⢕⢕⢕⢕⢕⢕⢕⢕⢜⢃⢕⢕⢕⢕⢕⢕⢕⢕⢕⢕⢕⢅⢕⢕⢕⢕⢕⢕⢕⢕⢜⢝⢟⢿⢿⣿⣿⣿⣿⣿⣿⣿⣿⣿⣿⣿⣿⣿⣿⣿⣿⣿⡿⢿⢟⢝⢕⢕⢕⢕⢕⢕⢕⢕⢕⠐⢕⢕⢕⢕⢕⢕⢕⢕⢕⢕⢕⢕⢕⢕⢸⢇⢕⢕⢱⣿⣿⢕⢕⢕⢄⢕⢕⢕⢕⢕⢕⢕⢅⢕⢕⢸⣿⣷⣳⣕⢮⡕⢕⢕⠕⡕⠕⣣⢕⢕⢕⢕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⢀⢕⢕⢕⠕⢑⢐⢱⢕⢼⢕⢕⢕⢞⣮⡿⣿⡿⢇⢕⢕⢕⢑⢕⢕⢕⢕⢕⢕⢕⢕⢕⢕⢝⢕⢕⢕⢕⢕⢕⢕⢕⢕⢕⢅⢕⢕⢕⢕⢕⢕⢕⢕⢕⢑⢕⢕⢕⢕⢕⢕⢕⢕⢕⢕⢕⢕⢕⢕⢝⢟⢻⢿⣿⣿⣿⣿⣿⣿⣿⣿⣿⡿⢟⢏⢝⢕⢕⢕⢕⢕⢕⢕⢕⢕⢕⢕⢕⢕⢕⢕⢕⢕⢕⢕⢕⢕⢕⢕⢕⢕⢕⢕⢕⣞⢕⢕⢕⣿⣿⣿⢕⢕⢕⢕⢕⢕⢕⢕⢕⢕⢕⢕⢕⢕⢕⢜⢻⣿⡻⣻⢧⢕⢕⢔⢇⢑⢝⢑⢅⢕⢕⢕⢕⢕⢻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⢀⢄⢔⢕⢕⢕⢕⢕⢕⢕⢕⢕⢕⢕⢕⢕⢕⣝⢟⢟⠏⠕⠕⠕⢕⢑⢑⠕⢕⢕⢕⢕⢅⢅⢕⢕⢕⢕⢜⢣⡕⢕⢕⢕⢕⢕⢕⢔⢕⢅⢕⢕⢕⢕⢕⢕⢕⢕⢕⢕⢕⢕⢕⢕⢕⢕⢕⢕⢕⢕⢕⢕⢕⢕⢕⢕⢕⢜⢝⢟⢻⢟⢟⢟⢝⢕⢕⢕⢕⢕⢕⢕⢕⢕⢕⢕⢕⢕⢕⢕⢕⢕⢕⢕⢕⢕⢅⢅⢅⢅⢕⢕⢕⢕⢕⢕⢕⢕⢕⢕⢱⣟⣿⣿⣿⢕⢕⢕⢕⠕⢕⢕⢕⢕⢕⢕⢕⢕⠀⢑⠑⢕⢕⢕⢕⢕⢕⢕⢕⢕⢕⢕⢕⢱⣷⢕⢕⣕⢕⢕⢕⢕⢱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⢕⢕⢕⢕⢕⢕⢕⢕⢕⢕⢕⢕⢸⣿⢕⢕⠁⠁⠁⠐⢕⢕⢕⢄⢕⢕⠀⢕⢕⢕⢕⢕⢕⢕⢕⢕⢕⡕⢕⢕⢕⢕⢕⢕⢕⢕⢕⢕⢕⢕⢕⢕⢕⢕⢕⢕⢕⢕⢕⢕⢕⢕⢕⢕⢕⢕⢕⢕⢕⢕⢕⢕⢕⢕⢕⢕⢕⢕⢕⢕⢕⢕⢕⢕⢕⣱⢕⢕⢕⢕⢕⢕⢕⢕⢕⢕⢕⢕⢕⢕⢕⢕⢕⢕⢕⢕⢕⢕⢕⢕⢕⢕⢕⢕⢕⢕⣺⣿⣿⣿⣿⢕⢕⢕⢕⣿⢕⢕⢕⢕⢕⢕⢕⠀⠀⠐⠀⢕⢕⢕⢕⢕⢕⢕⢕⢕⢑⢕⢕⢸⣿⡇⢸⡿⣿⣧⣕⢕⢕⢜⢻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⠑⠁⠁⠁⢔⢕⠑⢕⢕⢕⢕⢕⠁⢕⢕⢕⢸⣿⡇⢕⠀⠀⠀⠀⠕⢕⢕⢕⠕⢕⢔⠕⢕⢕⢕⢕⠑⠗⢕⢕⢕⢕⢕⢕⢕⢕⢕⢕⢕⢕⢕⢕⢕⢕⢕⢕⢕⢕⢕⢕⢕⢕⢕⢕⢕⢕⢕⠕⠁⠀⢕⢕⢕⢕⢕⢕⢕⢕⢕⢕⢕⢕⢕⢕⢕⠕⣱⣴⣿⣿⢕⢕⢕⠀⠁⠑⢑⢑⢑⢑⢕⢕⢕⢕⢕⢕⢕⢕⢕⢕⢕⢕⢕⢕⢕⢕⢕⢕⢕⠣⢸⣿⣿⣿⣿⢕⢕⢕⢕⡔⢕⢕⢕⢕⢕⢕⢕⠀⠀⠀⠀⠁⠁⠁⠁⢕⢕⢕⢕⣿⡇⢕⢕⢕⣿⣧⣸⣿⣿⣿⣽⣷⣕⢕⢕⢜⢻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⠕⢄⢕⢕⢕⢕⠑⠀⢕⢕⢕⢸⣿⡇⢕⠀⠀⠀⠀⠀⢕⢕⢕⢄⢕⢕⠀⠕⢕⢕⠁⠜⣇⣷⢕⢕⢕⢜⢇⢕⢕⢕⢕⢕⢕⢕⢕⢕⢕⢕⢕⢕⢕⢕⢕⢕⢕⢕⢕⠕⠑⠁⠀⠀⢔⢕⢕⢕⢕⢕⢕⢕⢕⢕⢕⢕⢕⣕⣵⣷⣾⣿⣿⣿⡏⢕⢕⢕⢔⠀⠀⠈⠑⠕⢕⢕⢕⢕⢕⢕⢕⢕⢕⢕⢕⢕⢕⢕⢕⢕⢕⢕⢕⢕⢌⢸⣿⣿⣿⣿⢕⢕⢕⢕⢸⢕⢕⢕⢕⢕⢕⠑⠀⢔⢄⠀⠀⠀⠀⠀⢕⢕⢕⣸⣿⣿⡕⢕⢕⣿⡏⢟⢻⢿⣿⣿⣿⣿⣷⣵⣕⢕⢜⢿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⠀⢕⢕⢕⢕⢕⠀⢔⢕⢕⢕⢜⣿⣿⢕⠀⠀⠀⢔⢕⢕⢕⢕⢕⠁⠔⢀⠀⠕⢕⠀⢕⣭⡈⣵⡕⢕⢕⢕⢕⢕⢕⢕⢕⢕⢕⢕⢕⢕⢕⢕⢕⢕⢕⢕⢕⠕⠑⠁⠀⠀⠀⠀⢔⢕⢕⢕⢕⢕⢑⣵⣷⣾⣿⣿⣿⣿⣿⣿⣿⣿⣿⣿⣿⣧⢕⢕⢕⢕⢔⠀⠀⠀⠀⠀⠁⠕⢕⢕⢕⢕⢕⢕⢕⢕⢕⢕⢕⢕⢕⢕⢕⢕⢕⢕⢸⣿⣿⣿⡇⢕⢕⢕⢕⢔⢕⢕⢕⢕⢕⢕⠀⠀⢕⢕⠀⢄⠀⠀⠀⢕⢕⣼⣿⣿⣿⣇⢕⢕⢻⣇⢕⢕⢕⢸⢹⢻⢿⣿⣿⣿⣿⣇⢕⢹⣟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⢕⢕⢕⠀⢕⢕⢕⢕⢕⢻⢿⢕⠀⠀⠀⢕⢕⢕⢕⢕⢕⢔⠁⢁⠀⢀⢕⠀⢕⢹⣿⠗⣧⢕⢕⢕⢕⢕⢕⢕⢕⢕⢕⢕⢕⢕⢕⢕⢕⢕⠕⠁⠀⠀⠀⠀⠀⠀⠀⠐⢕⢕⢕⢕⢕⠑⣿⣿⣿⣿⣿⣿⣿⣿⣿⣿⣿⣿⣿⣿⣿⣿⢕⢕⢕⢕⢕⢕⠀⠀⠀⠀⠀⠀⠀⠁⠑⠕⢕⢕⢕⢕⢕⢕⢕⢕⢕⢕⢕⢕⢕⢕⠸⣿⣿⡿⢕⢕⢕⢕⢕⢕⢕⢕⢕⢕⢕⢕⠀⢔⢕⢕⠀⠀⠀⠀⠀⠁⢕⢟⢟⢟⢟⢏⢕⠕⢜⢳⢕⢕⢕⢜⢺⡕⢕⢜⡟⣿⣿⣿⣇⢕⢹⣿⣿⣷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⠀⢕⢕⢕⢕⢕⢕⢕⢕⢕⢔⢄⢕⢕⢕⢕⢕⢕⢕⢔⠀⠀⠑⢕⢕⢕⢌⣿⣼⢻⡇⢕⢕⢕⢕⢕⢕⢕⢕⢕⢕⢕⢕⢕⠕⠁⠀⠀⠀⠀⠀⠀⠀⠀⠀⠀⢕⢕⢕⢕⢕⢕⢸⣿⣿⣿⣿⣿⣿⣿⣿⣿⣿⣿⣿⣿⣿⣿⣿⡕⢕⢕⢕⢕⢕⠀⠀⠀⠀⠀⠀⠀⠀⠀⠀⠁⠑⢕⢕⢕⢕⢕⢕⢕⢕⢕⢕⢕⢕⢁⣿⣿⢇⢕⢕⢕⢕⢕⢕⢕⢕⢕⢕⢕⠁⢄⢕⢕⢕⠀⠀⠀⠀⠀⠀⢅⢕⢕⢕⢕⢕⢕⠀⢕⢸⢕⢕⢕⢕⢸⣷⢕⣺⡕⣿⣿⣿⡏⢇⢕⢻⣿⣿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⢔⢕⢕⢕⢕⢕⢕⢕⢕⢕⢕⢕⢕⢕⢕⢕⢕⢕⢕⠀⠀⢀⠀⢁⢕⢕⢕⣿⣿⣿⣸⢕⢕⢕⢕⢕⢕⢕⢕⠕⢕⢕⢕⠑⠀⠀⠀⠀⠀⠀⠀⠀⠀⠀⠀⠀⢕⢕⢕⢕⢕⢕⣿⣿⣿⣿⣿⣿⣿⣿⣿⣿⣿⣿⣿⣿⣿⣿⣿⢇⢕⢕⢕⢕⢕⠀⠀⠀⠀⠀⠀⠀⠀⠀⠀⠀⠀⠁⢑⢄⢕⢕⢕⢕⢕⢕⢕⢕⢕⡑⢺⡏⢕⢕⢕⢕⢕⢕⢕⢕⢕⢕⢕⢕⢀⢕⢕⢕⢕⠕⠀⠀⠀⠀⢀⢔⢕⢕⢕⢕⢕⢕⢕⢕⢸⢕⢕⢕⢕⢸⣿⣷⣾⣿⣿⣿⣿⣇⢕⠕⢕⢜⢝⢻⢿⣿⣿⣿⣿⣿⢕⣿⣿⢕⣜⡿⣿⣿⣿⣿⣿⣿⣿⣿⣿⣿⣿⣿⣿⣿⠀</a:t>
            </a:r>
            <a:br/>
            <a:r>
              <a:t>⢕⢕⢕⢕⢕⢕⢕⢕⢕⢕⢕⢕⢕⢕⢕⢕⢕⢕⢸⣿⡇⢕⢕⢕⢕⢕⢕⢕⢕⢕⢕⢕⢕⢕⢕⢕⢕⢕⢕⢀⢄⢄⢄⢄⢔⢕⢕⢕⢕⢕⢕⢕⢕⢕⢕⢕⢕⢕⢕⢕⢕⢕⢕⢕⢕⢕⢕⢕⢕⠀⠀⢕⢕⢅⢕⢕⢕⣿⣿⣿⢍⡇⢕⢕⢕⢕⢕⢕⢕⢀⢅⢕⢕⠀⠀⠀⠀⠀⠀⠀⠀⠀⠀⠀⠀⠀⢕⢕⢕⢕⢕⢕⣿⣿⣿⣿⣿⣿⣿⣿⣿⣿⣿⣿⣿⣿⣿⣿⣿⢕⢕⢕⢕⢕⢕⠀⠀⠀⠀⠀⠀⠀⠀⠀⠀⠀⠀⠀⠑⢕⢕⢕⢕⢕⢕⢕⢕⢕⢕⠕⠑⠑⠑⠑⠑⠑⠕⢕⢕⢕⢕⢕⢕⢕⢕⢕⠕⠁⠀⢀⢀⠀⠀⠀⠀⠁⠑⢕⢕⢕⢕⢕⢕⠑⢸⢕⢕⢕⢕⢸⣿⣿⡟⢟⣿⣿⣿⣿⡕⢄⢕⢕⢕⢕⢕⢕⢝⢟⢿⣿⢕⣿⣿⢕⣿⣿⣷⣾⣽⣟⡿⣿⣿⣿⣿⣿⣿⣿⣿⣿⠀</a:t>
            </a:r>
            <a:br/>
            <a:r>
              <a:t>⢕⢕⢕⢕⢕⠕⢑⢑⢑⠕⢕⢕⢕⢕⢕⢕⢕⢕⢕⣝⣕⢕⢕⢕⢕⢕⢕⢕⢕⢕⢕⢕⢕⢕⢕⢕⢕⢕⢕⢕⢕⢕⢕⢕⠑⠁⢕⢕⢕⢕⢕⢕⢕⢕⢕⢕⢕⢕⢕⢕⢕⢕⢕⢕⢕⢕⢕⢕⢕⣕⣵⣷⣾⣿⣾⡇⢕⣿⣿⡎⡆⣇⢕⢕⢕⢕⢕⢕⢕⢕⢕⢕⠀⠀⠀⠀⠀⠀⠀⠀⠀⠀⠀⠀⠀⠀⢕⢕⢕⢕⢕⠘⣿⣿⣿⣿⣿⣿⣿⣿⣿⣿⣿⣿⣿⣿⣿⣿⡟⢕⢕⢕⢕⢕⢕⠀⠀⠀⠀⠀⠀⠀⠀⠀⠀⠀⠀⠀⠀⢕⢕⢕⢕⢕⢕⢕⢕⠑⠀⢀⢄⢄⢄⢄⢄⢄⠀⠁⢕⢕⢕⢕⢕⢕⢕⢅⢄⢔⢕⢕⢕⢄⠀⢕⢕⢔⢄⢄⠕⢕⢕⢕⢕⢄⢸⢕⢕⢕⢕⢜⢻⢿⢇⢕⣿⣿⡿⢿⢇⢕⢕⢕⣿⡕⢕⢕⢕⢕⠀⠀⢕⣵⣵⢕⢸⣿⣿⣿⣿⣿⣿⣷⣮⣽⣛⢿⣿⣿⣿⣿⠀</a:t>
            </a:r>
            <a:br/>
            <a:r>
              <a:t>⢕⠕⢑⢅⢔⢕⢕⢕⢕⢕⢕⢕⢕⢕⢕⢕⢕⢕⢸⢿⢿⢕⢕⢕⢕⢕⢕⢕⢕⢕⢕⢕⢕⢕⢕⢕⢕⢕⢕⢕⠕⠑⠁⠀⠀⠀⢕⢕⢕⢕⢕⢕⢕⢕⢕⢕⢕⢕⢕⢕⢕⢕⢕⢕⢕⢕⣵⣿⣿⣿⣿⣿⣿⣿⣿⢕⢕⣿⣿⠱⡕⠏⢕⢕⢕⢕⢕⢕⢕⢕⢕⢕⠀⠀⠀⠀⠀⠀⠀⠀⠀⠀⠀⠀⠀⠀⢕⢕⢕⢕⢕⣘⣿⣿⣿⣿⣿⣿⣿⣿⣿⣿⣿⣿⣿⣿⣿⡏⢕⢕⢕⢕⢕⢕⢕⠀⠀⠀⠀⠀⠀⠀⠀⠀⠀⠀⠀⠀⠀⢁⢕⢕⢕⢕⠑⠑⠑⠀⠀⢕⢕⢕⢕⢕⢕⠕⠀⠀⠀⠁⠑⢕⣱⣷⣷⣵⡕⢕⠕⠕⠕⠕⠄⠕⠕⢕⢕⢕⠀⠁⢕⢕⠕⠀⢸⢕⢕⢕⢕⢕⢕⢕⢕⢕⣿⣿⡇⢕⢕⢕⢸⡇⣿⣿⢕⢕⢕⢕⢄⢀⢕⢝⢝⢕⢈⠙⠻⢿⣿⣿⣿⣿⣿⣿⣿⣿⣿⣿⣿⣿⠀</a:t>
            </a:r>
            <a:br/>
            <a:r>
              <a:t>⢔⢕⢕⢕⢕⢕⢕⢕⢕⢕⢔⢕⢕⢕⢕⢕⢕⢕⢕⢕⢕⢕⢕⢕⢕⢕⢕⢕⢕⢕⢕⢕⢕⢕⢕⢕⢕⢕⢕⠁⠀⠀⠀⠀⠀⢄⢕⢕⢕⢅⢅⢕⢕⢕⢕⢕⢕⢕⢕⢕⢕⢕⢕⣱⣵⣿⣿⣿⣿⣿⣿⣿⣿⣿⣿⢱⢕⣿⣿⢜⢀⠡⢕⢕⢕⢕⢕⢕⢕⢕⢕⠐⠀⠀⠀⠀⠀⠀⠀⠀⠀⠀⠀⠀⠀⠀⠑⢕⢕⢕⢕⢸⣿⣿⣿⣿⣿⣿⣿⣿⣿⣿⣿⣿⣿⣿⣿⡇⢕⢕⢕⢕⢕⢕⢕⠀⠀⠀⠀⠀⠀⠀⠀⠀⠀⠀⠀⠀⠀⠀⢕⢕⢕⠁⠀⢄⢀⠀⠀⠀⠑⠁⠑⠁⠁⠀⠀⠄⠕⠀⠀⠈⠉⠁⠁⠀⠀⠀⠀⠀⠀⠀⠀⠀⠀⠀⠁⠑⠔⢕⢕⢕⢀⢀⢸⢕⢕⢕⢕⢕⢕⢕⢕⢕⢕⢕⢕⢕⢕⢕⢸⣷⣸⣿⢕⢕⢕⢕⢕⢕⢕⢕⢕⢕⢕⢄⢔⢕⢕⢝⢟⢿⣿⣿⣿⣿⣿⣿⣿⣿⠀</a:t>
            </a:r>
            <a:br/>
            <a:r>
              <a:t>⢕⢕⢕⢕⢕⢕⢕⢕⢕⢕⢕⢅⢕⢕⢕⢕⢕⢕⢕⢕⢕⢕⢕⢕⢕⢕⢕⢕⢕⢕⢕⢕⢕⢕⢕⢕⢕⢕⢕⠀⠀⠀⠀⠀⠀⢕⢕⢕⢕⢕⢕⢕⢕⢕⢕⢕⢕⢕⢕⢕⢕⢕⣱⣿⣿⣿⣿⣿⣿⣿⣿⣿⣿⣿⡟⢕⢸⣿⢟⢕⢄⢕⢕⢕⢕⢕⢕⢕⢕⢕⢕⠀⠀⠀⠀⠀⠀⠀⠀⠀⠀⠀⠀⠀⠀⠀⠀⢕⢕⢕⢕⢸⣿⣿⣿⣿⣿⣿⣿⣿⣿⣿⣿⣿⣿⡿⢏⢕⢕⢕⢕⢕⢕⢕⠀⠀⠀⠀⠀⠀⠀⠀⠀⠀⠀⠀⠀⠀⠀⠀⢕⢕⠀⠀⢕⢕⢕⢕⢔⢄⠄⠀⠀⠀⠀⠀⠀⠀⠀⠀⠀⠀⠀⠀⠀⠀⠀⠀⠀⠀⠀⠀⠀⠀⠀⠀⠀⠀⠀⠀⢑⢕⢕⢕⢸⢕⢕⢕⢕⢕⢕⢕⢕⢕⢕⢕⢕⢕⢕⢕⢸⣿⣿⣿⢕⢕⢕⢕⢕⢕⢕⢕⢕⢕⢕⢕⢕⢕⢕⢕⢕⢕⢕⢝⢟⢿⠿⢿⣿⣿⠀</a:t>
            </a:r>
            <a:br/>
            <a:r>
              <a:t>⢕⢕⢕⢕⢕⢕⢕⢕⢕⢕⢕⢕⢕⢕⢕⢕⢕⢕⢕⢕⢕⢕⢕⢕⢕⢕⢕⢕⢕⢕⢕⢕⢕⢕⢕⢕⢕⢕⢕⠀⠀⠀⠀⠀⠀⢕⢕⢕⢕⢕⢕⢕⢕⢕⢕⢕⢕⢕⢕⢕⢕⣱⣿⣿⣿⣿⣿⣿⣿⣿⣿⣿⣿⣿⢇⢕⣼⣿⢇⢕⢕⢕⢕⢕⢕⢕⢕⢕⢕⢕⢕⠀⠀⠀⠀⠀⠀⠀⠀⠀⠀⠀⠀⠀⠀⠀⠀⢑⣕⣕⣵⣶⣿⣿⣿⣿⣿⣿⣿⣿⣿⣿⣿⣿⣿⣷⡇⠕⠕⣗⣕⣕⣕⡕⠀⠀⠀⠀⠀⠀⠀⠀⠀⠀⠀⠀⠀⠀⠀⠀⠀⢕⠀⠀⢕⢕⢕⢕⠕⠀⠀⠀⠀⠀⠀⠀⠀⠀⠀⠀⠀⠀⠀⠀⠀⠀⠀⠀⠀⠀⠀⠀⠀⠀⠀⠀⠀⠀⠀⠀⢕⢕⢕⢕⢸⢕⢕⢕⢕⢕⢕⢕⢕⢕⢕⢕⢕⢕⢕⢕⢸⣿⣿⣿⢕⢕⢕⢕⢕⢕⢕⢕⢕⢕⢕⢕⢕⢕⢕⢕⢕⢕⢕⢕⢑⢕⢕⢕⢔⢅⠀</a:t>
            </a:r>
            <a:br/>
            <a:r>
              <a:t>⠑⠑⠑⠑⠑⠑⠑⠑⠑⠑⠑⠁⠀⠑⠑⠑⠑⠑⠑⠑⠑⠑⠑⠑⠑⠑⠑⠑⠑⠑⠑⠑⠑⠑⠑⠑⠑⠑⠑⠀⠀⠀⠀⠀⠀⠑⠑⠑⠑⠑⠑⠑⠑⠑⠑⠑⠑⠑⠑⠑⠑⠛⠛⠛⠛⠛⠛⠛⠛⠛⠛⠛⠛⠛⠑⠑⠛⠛⠑⠑⠑⠑⠑⠑⠑⠑⠑⠑⠑⠑⠁⠀⠀⠀⠀⠀⠀⠀⠀⠀⠀⠀⠀⠀⠀⠀⠀⠀⠛⠛⠛⠛⠛⠛⠛⠛⠛⠛⠛⠛⠛⠛⠛⠛⠛⠛⠛⠛⠛⠛⠛⠛⠛⠁⠀⠀⠀⠀⠀⠀⠀⠀⠀⠀⠀⠀⠀⠀⠀⠀⠀⠑⠐⠀⠁⠑⠑⠑⠀⠀⠀⠀⠀⠀⠀⠀⠀⠀⠀⠀⠀⠀⠀⠀⠀⠀⠀⠀⠀⠀⠀⠀⠀⠀⠀⠀⠀⠀⠀⠀⠀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⡿⢣⣾⡏⢕⢕⢕⢱⣾⣿⣿⡟⣱⣿⣿⢸⡇⢕⢸⢕⣿⣿⣿⣿⢕⢕⢕⢕⢸⣿⣿⣿⣿⣿⣿⣿⣿⣿⣿⣿⣿⣿⣿⣿⣿⣿⣿⣿⣿⣿⣿⣿⣿⣿⣿⣿⣿⣿⣿⣿⣿⣿⣿⡇⢕⢕⢜⡹⢕⢕⢕⢕⢕⢸⣿⣿⣿⣿⣿⢕⢣⢕⢕⠀⠀⠀⠀⠀⠐⢔⢔⢄⢀⠁⠑⠕⢕⢕⢔⢔⢔⢄⢄⢄⢄⢄⢄⢄⢔⠕⠑⢁⢴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⡿⣱⣿⡻⢕⢕⢕⣱⣿⣿⣿⢏⣼⣿⣿⡿⢸⡕⢕⢄⠑⣿⣿⣿⡟⢕⢕⢕⢕⢜⣿⣿⣿⣿⢩⣿⣿⣿⣿⣿⣿⣿⣿⣿⣿⣿⣿⣿⣿⣿⣿⣿⣿⣿⣿⣿⣿⣿⣿⣿⣿⣿⣿⣿⡇⢕⢕⢕⢜⢕⢕⢕⢕⢕⢸⣿⣿⣿⣿⣿⡇⢸⢕⢕⢄⠀⠀⠀⠀⠀⢕⢕⢕⢕⢕⢔⢔⣀⣁⡁⢁⢁⠁⠁⠁⠁⠁⠁⢁⢄⡰⡵⢕⣸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⣱⣿⡯⢕⢕⢕⣾⣿⣿⣿⢇⣾⣿⣿⢟⢕⢸⡕⢕⠕⡜⡿⣻⢏⣑⣕⢕⢕⢕⢕⢜⣿⣿⢇⣼⣿⣿⣿⣿⣿⣿⣿⣿⣿⣿⣿⣿⣿⣿⣿⣿⣿⣿⣿⣿⣿⣿⣿⣿⣿⣿⣿⣿⣿⡇⢕⢕⢕⢕⢕⢕⢕⢕⢕⣸⣿⣿⣿⣿⣿⡇⢸⢕⢕⢕⠀⠀⠀⠀⠄⢕⢸⣵⡕⢕⢕⢕⢝⢿⣿⡕⢕⣕⣐⢕⣕⣕⢹⠟⠊⢱⣾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⡿⣱⣿⣿⢇⢕⢱⣾⣿⣿⡿⢱⣿⣿⣿⢏⢕⢕⢸⡇⢕⢔⠕⢕⢑⣵⣿⣮⡕⢕⢕⢕⢕⢜⢟⢨⣿⣿⣿⣿⣿⣿⣿⣿⣿⣿⣿⣿⣿⣿⣿⣿⣿⣿⣿⣿⣿⣿⣿⣿⣿⣿⣿⣿⣿⣿⡇⢕⢑⢕⢕⢕⢕⢕⢕⢕⣿⣿⣿⣿⣿⣿⡇⢸⢕⢕⠁⠀⠀⠀⠀⠀⢕⢕⢵⡣⢕⢕⢕⢕⢕⢝⢟⢱⣕⠁⠁⠁⠀⠀⠀⢀⠀⠹⣿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⣿⢱⣿⣿⢇⢕⢱⣿⣿⣿⡿⢱⣿⣿⡿⢕⢕⢕⢕⢸⣇⢕⠑⠀⢄⣼⣿⣿⡯⢕⢕⢕⢕⢕⢕⢕⣿⣿⣿⣿⣿⣿⣿⣿⣿⣿⣿⣿⣿⣿⣿⣿⣿⣿⣿⣿⣿⣿⣿⣿⣿⣿⣿⣿⣿⣿⣿⡇⢕⢕⢕⢕⢕⢕⢕⢕⢔⣿⣿⣿⣿⣿⣿⡇⢘⠕⠁⠀⠀⠀⠀⠀⠀⠀⠐⠐⠔⠐⠔⠄⠀⠁⠑⠕⢕⢹⣷⡀⠀⠀⠀⠀⠀⢑⢔⢹⡿⠟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⢣⣿⡟⡟⢕⢱⣿⣿⣿⡿⣱⣿⣿⡿⢕⢕⢕⢕⢕⢸⡿⠁⢀⢄⣼⣿⣿⣿⣷⢕⢕⢕⢕⢕⢕⣸⣿⣿⣿⣿⣿⣿⣿⣿⣿⣿⣿⣿⣿⣿⣿⣿⣿⣿⣿⣿⣿⣿⣿⣿⣿⣿⣿⣿⣿⣿⣿⡇⢕⢕⢕⢕⢕⢕⢕⢕⢈⣿⣿⣿⣿⣿⠿⠑⠀⠀⠀⢀⠀⠀⠀⠀⠀⠀⠀⠀⠀⠀⠀⠀⠀⠀⠀⠐⠀⠁⠻⢇⣄⠀⠀⡄⢾⢕⠕⢁⠐⢅⢔⢕⢙⢻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⡏⣾⣿⣹⢕⢱⣿⣿⣿⡿⢱⣿⣿⢏⢕⢕⢕⢕⢕⢕⢜⠕⢕⢄⣵⣿⣿⣿⣿⣿⡕⢕⢕⢕⢕⢱⣿⣿⣿⣿⣿⣿⣿⣿⣿⣿⣿⣿⣿⣿⣿⣿⣿⣿⣿⣿⣿⣿⣿⣿⣿⣿⣿⣿⣿⣿⣿⣿⡇⢕⢕⠑⢕⠑⠕⢕⢕⢨⢿⠟⠋⠙⠁⠀⠀⠀⠀⠀⢕⢔⢄⢀⠀⠀⠀⠀⠀⠀⠀⠀⠀⠀⠀⠀⠀⠀⠀⠀⠀⠉⠓⢜⢟⢕⠕⢅⠁⢄⢕⢕⢕⢕⢔⢹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⡟⣸⣿⢇⢇⢱⣿⣿⣿⡿⢱⣿⣿⢟⢕⢕⢕⢕⢕⢕⢕⢕⢰⣾⣾⣿⣿⣿⣿⣿⣿⣧⢕⢕⢕⢕⣾⣿⣿⣿⣿⣿⣿⣿⣿⣿⣿⣿⣿⣿⣿⣿⣿⣿⣿⣿⣿⣿⣿⣿⣿⣿⣿⣿⣿⣿⢻⣿⣿⣇⢕⢕⠀⠕⠀⠀⠀⠀⠀⠀⠀⠀⠀⠀⠀⠀⠀⠀⠀⢕⢕⢕⢕⢕⢔⢄⢄⢀⠀⠀⠀⠀⠀⠀⠀⠀⠀⠀⠀⠀⢀⠀⠀⢅⢅⠕⠀⢄⢕⢕⢕⠑⠕⢕⢄⣿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⣿⢣⣿⣿⡜⢱⣾⣿⣿⣿⢱⣿⣿⡟⢕⢕⢕⢕⢕⢕⢕⢕⢕⢸⣿⢟⣿⣿⣿⣿⣿⣿⣿⡕⢕⢕⢕⣿⣿⣿⣿⣿⣿⣿⣿⣿⣿⣿⣿⣿⣿⣿⣿⣿⣿⣿⣿⣿⣿⣿⣿⣿⣿⣿⣿⣿⣿⢜⣿⣿⣿⢕⢕⢕⠀⠀⠀⠀⠀⠀⠀⠀⠀⠀⠀⠀⠀⠀⠀⢄⢕⢕⢕⢕⢕⢕⠕⠕⢑⣵⢰⣤⣀⠀⠀⠀⠀⠀⠀⠀⠁⠀⠕⢔⢄⢁⢄⢔⢕⢕⢕⠐⠁⠁⣠⣾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⢿⢟⢝⣼⣿⣯⢇⣾⣿⣿⣿⠇⣾⣿⡟⢕⢕⢕⢕⢕⢕⢕⢕⢕⢕⢕⠑⢱⡿⡿⢿⣿⣿⣿⣿⢣⢕⢕⢕⣿⣿⣿⣿⣿⣿⣿⣿⣿⣿⣿⣿⣿⣿⣿⣿⣿⣿⣿⣿⣿⣿⣿⣿⣿⣿⣿⣿⣿⣿⢕⣿⣿⣿⢕⢕⢕⠀⠀⠀⠀⠀⠀⠀⠀⠀⠀⠀⠀⠀⠀⢀⢕⢕⢕⢕⢕⢕⢔⣷⣾⣿⣿⡇⣿⣿⣿⡔⢄⢀⠀⠀⠀⠀⠀⠀⠁⠕⠕⠕⠕⠕⠑⢁⣠⣶⣿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⡿⢟⢏⢝⡸⢙⢑⢜⢕⢱⣿⣿⡏⣼⣿⣿⣿⡏⣼⣿⡿⢕⢕⢕⢕⢕⢕⢕⢕⢕⣇⢕⢕⢔⢾⡕⢕⢕⢜⢻⡿⡿⢕⢕⢕⢸⣿⣿⣿⡿⢸⣿⣿⣿⣿⣿⣿⣿⣿⣿⣿⣿⣿⣿⣿⣿⣿⣿⣿⣿⣿⣿⣿⣿⣿⣿⢕⢹⡏⣿⢕⢕⢕⠀⠀⠀⠀⠀⠀⠀⠀⠀⠀⠀⠀⠀⠀⢕⢕⢕⢕⢕⡕⢕⢕⢸⣿⣿⣿⣇⢹⣿⣿⡇⢕⢕⢔⢄⠀⠀⠀⠀⠀⠀⠀⠀⢀⢔⢜⡟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⢏⣼⡇⢔⢕⣵⣵⡕⢕⢕⣸⣿⡟⢱⣿⣿⣿⡟⣸⣿⣿⡇⢕⢕⢕⢕⢕⢕⢕⢕⢱⣿⢕⢕⢕⣜⠫⢕⢕⢕⢕⢜⢕⢕⢕⢕⣿⣿⣿⣿⢇⣿⣿⣿⣿⣿⣿⣿⣿⣿⣿⣿⣿⣿⣿⣿⣿⣿⣿⣿⣿⣿⣿⣿⣿⣿⣿⢕⢜⡇⣿⢕⢕⢕⢔⢀⠀⠀⠀⠀⠀⠀⠀⠀⠀⠀⢀⢕⢕⢕⢕⢕⢕⢣⢕⢕⢔⣿⣿⣿⣿⢸⣿⣿⣿⡕⢕⢕⢕⢔⢄⢀⢀⢀⢄⡐⣵⣕⢕⢕⢿⣎⢻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⢏⣾⡏⢕⢕⢞⢟⢟⢛⠄⢕⣿⣿⢇⣿⣿⣿⣿⢱⣿⣿⡟⢕⢕⢕⢕⢕⢕⢕⢕⢕⢸⣿⢕⢕⢕⣿⣧⡔⢕⢕⢕⢕⢕⢕⢕⢕⣿⣿⣿⡿⢕⣿⣿⣿⣿⣿⣿⣿⣿⣿⣿⣿⣿⣿⣿⣿⣿⣿⣿⣿⣿⣿⣿⣿⣿⣿⣟⢇⢕⢕⢝⢕⢕⢕⠀⢕⢔⠀⠀⠀⠀⠀⠀⠀⢀⢄⢕⢕⢕⢕⢕⢕⡕⢸⡇⢕⢕⢻⣿⣿⣿⢸⣿⣿⣿⡇⢕⢕⢕⡇⢸⣶⢕⢰⢵⢟⢞⢝⢕⢕⢸⣿⣧⢻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⡿⢜⢟⢕⢕⢕⢕⢕⢕⢕⢕⢸⣿⣿⢱⣿⣿⣿⡏⣼⣿⣿⡇⢕⢕⢕⢕⢕⢕⢕⢕⢕⣿⡇⢕⢕⢕⣿⣿⣿⣿⣧⣵⣵⣵⡕⢕⢨⣿⣿⣿⡇⢕⣿⣿⣿⣿⣿⣿⣿⣿⣿⣿⣿⣿⣿⣿⣿⣿⣿⣿⣿⣿⣿⣿⣿⣿⣿⡿⢕⢕⢕⢕⢕⢕⢕⠀⢕⢕⣥⣶⣦⣤⣤⣴⣶⢗⢕⢕⢕⢕⢕⢕⢕⣧⢸⣿⡕⢕⢸⣿⣿⣿⡇⣿⣿⣿⣇⢕⢕⢕⡇⢸⣿⡇⢕⢕⢕⢕⢕⢕⢕⢕⢝⢝⢸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⣽⢕⡕⢕⢕⢕⢕⢕⢕⢕⢕⢕⢸⣿⡇⣾⣿⣿⣿⢱⣿⣿⣿⡇⢕⢕⢕⢕⣵⢕⢕⢕⢕⣿⢕⢕⢕⢸⣿⣿⣿⣿⣿⣿⣿⣿⣷⢕⢸⣿⣿⣿⢕⢕⣿⣿⣿⣿⣿⣿⣿⣿⣿⣿⣿⣿⣿⣿⣿⣿⣿⣿⣿⣿⣿⣿⣿⣿⣿⣧⢕⢕⢕⢕⢕⢕⢕⠀⢡⣿⣿⣿⣿⣿⣿⣿⣿⣶⣄⡕⢕⢕⢕⢕⢕⣿⣿⣿⡇⢕⢕⣿⣿⣿⢕⣿⣿⣿⣿⢕⢕⢕⡇⢸⣿⣗⡕⢕⢕⢕⢕⢕⢕⢕⢕⢕⢇⢱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⢇⣿⣇⢕⢕⢕⡕⠕⢕⢕⢕⢕⢸⣿⢱⣿⣿⣿⡏⣼⣿⣿⣿⣿⡕⢕⢕⣴⣿⢇⢕⢕⢕⡏⢕⢕⢕⢸⣿⣿⣿⣿⣿⣿⣿⣿⡟⢕⢕⢹⣿⡟⢕⢔⣿⣿⣿⣿⡿⢻⣿⣿⣿⣿⣿⣿⣿⣿⣿⣿⣿⣿⣿⣿⣿⣿⣿⣿⣿⣿⢕⢕⢕⢕⢕⢕⢕⠀⣸⣿⣿⣿⣿⣿⣿⣿⣿⣿⣿⣇⢕⢕⢕⢕⢕⣿⣿⣿⣿⢕⢕⣿⣿⣿⢕⣿⣿⣿⣿⢕⢕⢕⡇⢿⣿⣿⡇⢕⢕⢕⢑⠕⢕⢕⢕⢱⣿⡇⢝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⠀⢜⣳⣽⢕⢕⢕⢕⢕⢕⢕⢕⢕⢫⡟⣸⣿⣿⣿⢇⣿⣿⣿⣿⣿⣇⣱⣾⣿⣿⡕⢕⢕⢕⡇⢕⢕⢕⣿⣿⣿⣿⣿⣿⣿⣿⣿⡇⢕⢕⣹⣿⢇⢕⢕⣿⣿⣿⣿⢸⢜⣿⣿⡿⣿⣿⣿⣿⣿⣿⣿⣿⣿⣿⣿⣿⣿⣿⣿⣿⡟⢕⢕⢕⢕⢕⢕⢕⠀⣿⣿⣿⣿⣿⣿⣿⣿⣿⣿⣿⣿⡕⢕⢕⢕⢕⣿⣿⣿⣿⣇⢕⢿⣿⣿⢕⣿⣿⣿⣿⣧⢑⣾⡇⢜⣿⣿⡇⢕⢕⢕⢕⢕⢕⢕⢕⢸⣿⢇⡇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⣵⣵⢇⣧⡜⡟⣷⡕⢕⢕⢕⢕⢑⢕⢅⢱⡇⣿⣿⣿⡿⢸⣿⣿⣿⣿⣿⣿⣿⣿⣿⣿⡇⢕⢕⢕⢕⢕⢕⢕⣿⣿⣿⣿⣿⣿⣿⣿⣿⢇⢕⢕⢿⣿⢕⢕⢕⣿⣿⣿⣿⡕⢕⢻⣿⡇⢹⣿⣿⣿⣿⣿⣿⣿⡟⣿⣿⣿⣿⣿⣿⣿⡕⢕⢕⠕⢕⢕⢕⢕⠀⣿⣿⣿⣿⣿⣿⣿⣿⣿⣿⣿⣿⣇⢕⢕⢕⢕⣿⣿⣿⣿⣿⡕⢸⣿⣿⢕⣿⣿⣿⣿⣿⣾⣿⢇⢕⣿⣿⡇⢔⣅⣑⠕⢕⢕⢕⣾⡜⢇⣵⡇⢻⣿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⡿⢔⡟⣷⢕⢯⣿⡕⢕⣱⣾⢟⢕⢕⢘⢸⣿⣿⣿⡇⣿⣿⣿⣿⣿⣿⣿⣿⣿⣿⣿⡇⢕⢕⢕⢕⢕⢕⢕⣿⢿⢿⢟⢟⢟⢏⢝⢝⢕⢕⢕⢹⡇⢕⢕⢕⣿⣿⣿⣿⡇⢕⢸⣿⣧⢕⣿⣿⣿⣿⣿⣿⣿⡇⢻⣿⣿⣿⢻⣿⣿⡇⢕⢕⠀⢕⢕⢕⢕⠀⣟⢟⢏⢝⢝⢝⢝⢝⢝⢟⢟⢟⢿⢕⢕⢕⢕⡟⣿⣿⣿⣿⣇⢜⣿⣿⢕⣿⣿⣿⣿⣿⣿⣿⢕⢕⢻⣿⡇⢕⢜⢻⣷⣕⢑⡮⢿⢇⣼⡏⢇⢜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⡇⢕⢕⢝⢕⢕⢜⢱⡾⢏⢕⢕⢕⢕⡔⢸⣿⣿⣿⢕⣿⣿⣿⣿⣿⣿⣿⡟⢝⢿⣿⡇⢕⢕⢕⢕⢕⢕⢕⣵⣷⣷⣷⣿⣿⣿⣿⣿⢕⢕⢕⢺⢇⢕⢕⢕⢹⣿⣿⣿⣇⢕⢕⣿⣿⡕⢹⣿⣿⣿⣿⣿⣿⣿⢕⢙⣿⣿⡜⣿⢏⢇⢕⢕⢔⢕⢕⢕⢑⢕⣵⣷⣷⣿⣿⣿⣿⣿⣿⣿⣿⣷⣷⢕⢕⢕⢕⡕⣿⣿⣿⣿⣿⢕⣿⣿⢕⣿⣿⣿⣿⣿⣿⣿⢕⢕⢸⣿⡇⢕⢕⢕⢕⢝⢷⡕⢕⢕⢜⢜⢕⡕⣿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⣧⢇⢕⢕⢕⢕⣡⣿⢕⢕⢕⢕⢕⢕⢕⣾⣿⣿⣿⢸⣿⣿⣿⣿⣿⣿⣿⡇⢕⢸⣿⢕⢕⢕⢕⢕⢕⢕⢕⢸⣿⣿⣿⣿⣿⣿⣿⣿⢕⢕⢕⢸⢕⡕⢕⢕⢔⣿⣾⣿⣿⢕⢕⢹⣿⣇⢕⢿⣿⣿⣿⣿⣿⣿⢕⢕⢜⢜⡕⢙⢕⢕⢕⢕⢕⢕⢕⢕⢔⢸⣿⣿⣿⣿⣿⣿⣿⣿⣿⣿⣿⣿⡏⢕⢕⢕⢕⢕⣿⣿⣿⣿⣿⢕⢹⣿⢕⣿⣿⣿⣿⣿⣿⡟⢕⢕⢸⣿⡇⣕⢕⢕⢕⢕⢸⣿⡔⢕⢕⢕⢕⢱⣿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⣿⡔⡕⢕⢕⡄⢿⣿⢕⢕⢕⣱⣷⡇⢕⣿⣿⣿⡏⢸⣿⣿⣿⣿⣿⣿⣿⡇⢕⢸⡏⢕⢕⢕⡇⢕⢕⢕⢕⢸⣿⣿⣿⣿⣿⣿⣿⣿⡇⢕⢕⢜⢕⣿⣕⢣⢕⢱⡫⡳⣿⡇⢕⢜⢿⣿⢕⢌⣿⣿⣿⣿⣿⣿⣕⢕⢕⢕⢕⢕⢕⢕⢕⢅⡅⢕⢕⢕⠀⣸⣿⣿⣿⣿⣿⣿⣿⣿⣿⣿⣿⣿⢇⢕⢕⢕⢕⢸⣿⣿⣿⣿⣿⡇⢸⡿⢕⣿⡏⣿⣿⣿⣿⡇⢕⢕⣸⣿⡇⣿⣷⣵⣕⢕⢐⡿⢇⡕⢕⠕⡜⣾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⣷⡜⡕⠑⢿⣧⣕⡕⢜⢟⢟⢟⢇⢕⣿⣿⣿⢕⢸⣿⣿⣿⣿⣿⣿⣿⢕⢕⢸⢕⢕⢕⣸⣷⢕⢕⢕⢕⢸⣿⣿⣿⣿⣿⣿⣿⣿⡇⢕⢕⢕⢕⣿⣾⣯⣧⡕⡜⢭⢻⡇⢕⢕⢜⣿⣇⢕⢻⣿⣿⣿⣿⣿⣷⢕⢕⢕⢕⢕⢕⢕⢕⢕⡆⢕⢕⢕⢀⣿⣿⣿⣿⣿⣿⣿⣿⣿⣿⣿⣿⡇⢕⢕⢕⢕⢕⢕⣿⣿⣿⣿⣿⡇⢸⡇⢕⣿⢕⣿⣿⣿⣿⢕⢕⢕⣿⣿⡇⢝⢝⢝⢝⣕⣱⣵⣿⢇⠕⢎⣼⣿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⣿⡔⢇⢜⢻⣿⣿⣷⣧⣵⣕⣕⢸⣿⣿⢇⢄⢸⣿⣿⣿⣿⣿⣿⢇⢕⢕⢜⢕⢕⢑⣿⣿⣇⡕⢕⢕⢌⣯⣭⣽⣽⣵⣵⣽⣭⣭⢕⡱⢕⢕⢿⣿⣿⣿⣷⡅⢜⢕⢕⢕⢕⢕⢜⣿⡜⠊⣿⣿⣿⣿⣿⣿⣇⢕⢕⢕⢕⢕⢕⢕⢱⣿⢕⢕⢕⢱⢿⠟⢛⣝⣭⣥⣵⣷⣶⣶⣷⣷⢕⣵⡕⢕⢕⢼⡕⢻⡏⠸⣿⣿⡇⢕⢇⢕⡇⢕⣿⣿⣿⣿⢕⢕⢕⣿⣯⡇⣵⣵⣷⣿⣿⢿⢟⢱⢕⢝⣾⣿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⣿⣧⡘⣇⢕⢜⢝⢟⢟⢻⢟⢸⣿⡟⢕⢕⢸⣿⣿⣿⣿⣿⣿⢕⢕⢕⢕⢕⢕⢡⣿⣽⣷⡵⡕⢸⣷⣽⣿⣿⣿⣿⣿⣧⣧⠔⢇⢑⢕⢕⢔⢌⢙⢿⣿⣧⡕⢕⢕⢕⢕⢕⢕⢽⣷⢕⠻⢿⣿⣿⣿⣿⣿⡕⢕⢕⢕⢕⢕⢕⣸⣿⢕⢕⢁⢄⢔⢅⢝⢕⢱⣕⡵⢿⢿⢿⢿⢿⢿⣿⢇⢕⣼⣿⣷⡕⢻⢱⢜⢿⡇⢕⢕⢕⢕⢕⢕⢸⣿⣿⢕⢕⢕⣿⣿⡇⢟⢏⢝⢕⢕⢕⢕⡏⣵⣿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⣿⣷⡜⡕⢕⢕⢕⣕⡕⢕⢸⣿⢇⢕⢕⢸⣿⣿⣿⣿⣿⡇⢕⢕⢕⢕⢕⢕⢸⢿⠟⠟⠛⠑⢕⠁⠀⠀⠀⠀⠀⠀⠀⠀⠁⠁⠰⡕⢕⢕⢕⢕⡔⢜⡻⣷⣵⢕⢕⢕⢕⢜⢩⢿⣇⢔⠎⢻⣿⣿⣿⣿⣷⡕⢕⠑⢕⢕⢕⣿⢟⢕⠕⢕⢕⢕⠕⠑⠈⠁⠀⠀⠀⠀⠀⠀⠀⠀⠀⠁⠁⠉⠙⠛⠟⢕⣕⢕⢕⢑⢕⢕⢕⢕⢕⢕⢔⢿⡇⢕⢕⢰⣿⣿⡇⢕⣱⡕⢕⢕⢕⡜⣵⣿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⣿⣜⢕⢕⢕⢜⢇⢕⣺⡟⢱⣿⢕⢕⣿⡿⣿⣿⣿⢕⢕⢕⢕⢕⢕⢕⢅⢄⠐⠀⠀⠀⠁⢐⢄⢄⢔⢔⢀⠀⠄⠄⠄⠄⢀⢕⢕⠁⠕⢕⢜⢣⣻⣿⣿⣷⣕⢕⢕⠑⢜⢱⢿⢕⢕⢜⢟⢿⣿⣿⣿⣧⢕⣼⢕⢕⢱⣿⡏⢕⢕⢕⠑⠁⠀⢀⢄⠄⠔⠔⠄⠀⠀⢔⢔⢔⢄⢄⢀⠀⠀⠀⠐⢔⢔⢅⢕⢕⢕⢕⢕⢕⢕⢕⢕⢸⡇⢕⢕⢸⣿⣿⢕⢕⢝⢕⢕⢕⢎⣼⣿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⣿⣷⣕⠕⢕⢱⡕⣿⡇⣼⣿⢕⢕⢻⣷⢙⣿⣿⢇⢕⢕⢕⢕⢕⢕⠑⠀⠀⢀⢄⢕⢕⢕⢕⢕⠕⠁⠀⠀⠀⠀⠀⠀⠀⠁⢕⠄⢀⠁⠕⢜⢿⣿⣿⣿⣿⣧⣿⣼⣵⣵⣧⣭⢇⠣⢕⢕⢻⢿⣿⣟⣇⢿⡕⢕⣼⣿⡇⢕⠕⠀⢀⢔⠑⠁⠀⠀⠀⠀⠀⠀⠀⠀⠁⠕⢕⢕⢕⢕⢔⢄⠀⠀⠑⢕⢕⢕⢕⢕⢕⢕⢕⢕⢕⣿⢕⢕⢕⣿⣿⣿⢕⢕⢇⠕⢱⣵⣿⣿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⡿⠀⠀⠁⠑⢹⢕⣿⣿⢕⢕⢜⣿⢕⢜⣿⢕⢕⢕⢕⢕⠁⠀⠀⠀⢕⢕⢕⢕⢕⢕⢕⠁⠀⠀⠀⠀⠀⠀⠀⠀⠀⠀⠁⠑⠑⢔⢁⢕⢑⣿⣿⣿⣿⣿⣿⣿⣿⣿⣿⣿⣷⣵⣿⣷⣧⣜⣿⣿⣿⣇⢇⢱⣿⡏⢕⢕⢅⢔⢕⠁⠀⠀⠀⠀⠀⠀⠀⠀⠀⠀⠀⠀⠑⢕⢕⢕⢕⢕⢕⠀⠀⠀⢁⢕⢕⢕⢕⢕⢕⢕⢥⢿⢕⢕⢡⣿⣿⣿⢅⠁⠀⠀⠘⣿⡿⢕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⡇⠀⠀⠀⢄⢸⢕⢿⡿⢕⢕⢕⢝⢕⢕⢜⢕⢕⢕⢕⢕⢔⢀⠀⠀⢕⣕⣵⣵⣷⣿⡧⣾⣿⣷⠖⠀⠀⠀⠀⠀⠀⠀⠀⠀⠀⠁⣷⣕⢻⣿⣿⣿⣿⣿⣿⣿⣿⣿⣿⣿⣿⣿⣿⣿⣿⣿⣿⣿⣿⣿⣼⣿⣿⡅⡕⣰⣿⢱⣵⣿⣿⠗⠀⠀⠀⠀⠀⠀⠀⠀⠀⠀⠀⣿⣷⣷⣵⣕⡕⠀⢀⢄⢕⢕⢕⢕⢱⣷⢕⢕⣜⢺⢕⢕⣻⣿⣿⣿⢕⠀⠀⠀⠀⢿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⢟⠁⠀⠀⠀⠁⢜⢕⢸⣿⢕⢕⢕⢕⢕⢕⢕⢕⢕⢕⢕⢕⢕⢕⢕⢄⢸⣿⣿⣿⣿⣿⡇⠀⠁⠀⠀⠀⠀⠀⠀⠀⠀⠀⠀⠀⠀⠀⣿⣿⣷⣿⣿⣿⣿⣿⣿⣿⣿⣿⣿⣿⣿⣿⣿⣿⣿⣿⣿⣿⣿⣿⣿⣿⣿⣿⣾⣿⣿⡇⠀⠁⠀⠀⠀⠀⠀⠀⠀⠀⠀⠀⠀⠀⠀⣿⣿⣿⣿⣿⢕⣰⣵⢱⢕⢕⢕⢕⣾⣿⢕⢱⡖⢸⢕⢕⣸⣿⣿⣿⠁⠀⠀⠀⠀⠁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⢏⠀⠀⠀⠀⠀⠀⠀⢇⣿⣿⢕⢕⢕⢕⢕⢕⢕⢕⢕⢕⢕⢕⢕⢕⢕⢕⣱⣹⣿⣿⣿⣿⣧⠀⠀⠀⠀⠀⠀⠀⢔⢀⠀⠀⠀⠀⠀⠀⣿⣿⣿⣿⣿⣿⣿⣿⣿⣿⣿⣿⣿⣿⣿⣿⣿⣿⣿⣿⣿⣿⣿⣿⣿⣿⣿⣿⣿⣿⣿⣇⠀⠀⠀⠀⠀⠀⢔⢀⠀⠀⠀⠀⠀⠀⢄⣿⣿⣿⣿⣣⣾⣿⣿⢇⢕⢕⢕⣼⣿⡟⢕⢮⡇⢸⡕⢕⢸⣿⣿⣿⠀⠀⠀⠀⠀⠀⠐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⢫⠇⠀⠀⠀⠀⠀⠀⠀⢕⢿⣿⢕⢕⢕⢕⢕⢕⢱⣵⣕⢕⢕⢕⢕⢕⢕⢑⣾⣿⣿⣿⣿⣿⣿⡆⠀⢔⢔⠀⠀⠀⠑⠑⠀⠀⢔⢰⢶⣴⣿⣿⣿⣿⣿⣿⣿⣿⣿⣿⣿⣿⣿⣿⣿⣿⣿⣿⣿⣿⣿⣿⣿⣿⣿⣿⣿⣿⣿⣿⣿⣿⡄⠄⠕⢄⢄⠀⠁⠀⢀⠀⢄⢄⣄⢀⣼⣿⣿⣿⣿⣿⣿⣿⡟⢕⢕⢕⣴⣿⡿⢕⢸⣿⢕⢸⡇⢕⢕⣿⣿⣿⠀⠀⠀⠀⠀⠀⠀⢱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⡿⣱⡟⠀⠀⠀⠀⠀⠀⠀⢀⣞⣿⣿⢕⢕⢕⢕⢕⢕⢕⢹⣿⣯⡕⢕⢕⢕⢕⢘⣿⣿⣿⣿⣿⣿⣿⣿⣧⡰⠇⠕⢕⢕⢕⢕⢕⢕⠀⠀⣠⣿⣿⣿⣿⣿⣿⣿⣿⣿⣿⣿⣿⣿⣿⣿⣿⣿⣿⣿⣿⣿⣿⣿⣿⣿⣿⣿⣿⣿⣿⣿⣿⣿⣷⣔⠞⠇⢕⢕⢕⢕⢕⠕⠀⠀⣰⣾⣿⣿⣿⣿⣿⣿⣿⡿⢕⢕⢕⣱⣿⡟⢕⢕⡞⡇⢕⢸⡇⢕⢕⢹⣿⣿⢔⠀⠀⠀⠀⠀⠀⠁⢿⣇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⡿⢱⣿⠁⠀⠀⠀⠀⠀⠀⠀⢕⢻⣿⡇⢕⢕⢕⠕⢕⢕⢕⢕⢝⢿⣿⣧⡕⢕⢕⢔⢿⣿⣿⣿⣿⣿⣿⣿⣿⣿⣦⣄⠁⠱⢵⡕⢕⢀⣴⣾⣿⣿⣿⣿⣿⣿⣿⣿⣿⣿⣿⣿⣿⣿⣿⣿⣿⣿⣿⣿⣿⣿⣿⣿⣿⣿⣿⣿⣿⣿⣿⣿⣿⣿⣿⣿⣷⣴⡀⢑⠱⢵⡕⢀⣴⣾⣿⣿⣿⣿⣿⣿⣿⣿⡿⢕⢕⠕⣼⣿⢏⢕⢕⢱⢇⢜⢕⢸⡇⢕⢕⢸⣿⣿⡕⠀⠀⠀⠀⠀⠀⠀⢘⢿⣎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⡟⢱⣯⠇⠀⠀⠀⠀⠀⠀⠀⠀⢕⠾⣿⢇⢕⢕⢕⢕⢕⢕⢕⢕⢕⢕⢻⣿⣷⡧⢕⢕⢿⣿⣿⣿⣿⣿⣧⢝⢟⠿⢿⣿⣿⣷⣷⣷⢾⢿⣿⣿⣿⣿⣿⣿⣿⣿⣿⣿⣿⣿⣿⣿⣿⣿⣿⣿⣿⣿⣿⣿⣿⣿⣿⣿⣿⣿⣿⣿⣿⣿⣿⣿⣿⣿⣿⣿⣿⡻⠿⢿⣷⣷⣿⢿⠿⠟⢏⢑⣼⣿⣿⣿⣿⡿⢕⢕⢕⣼⡿⢇⢱⢕⢕⣼⠇⢕⢕⢸⡇⢕⢕⢸⣿⣿⡇⠀⠀⠀⠀⠀⠀⠀⠀⢻⢿⡕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⡟⣵⣿⢏⠀⠀⠀⠀⠀⠀⠀⠀⠀⢑⣽⣿⢇⢕⢕⢕⢕⢕⢇⢕⢕⢕⢕⢕⢜⢝⢿⣷⡕⢸⣿⣿⣿⣿⡿⣟⢇⡆⡔⡀⢄⣠⡠⢤⣴⣷⣿⣿⣿⣿⣿⣿⣿⣿⣿⣿⣿⣿⣿⣿⣿⣿⣿⣿⣿⣿⣿⣿⣿⣿⣿⣿⣿⣿⣿⣿⣿⣿⣿⣿⣿⣿⣿⣿⣿⣿⣿⣷⡲⣄⣤⣄⣄⡄⢕⡪⢇⢎⣜⣿⣿⣿⢝⢕⢕⣼⢏⢕⡱⢕⢕⢱⡇⢕⢕⢕⢸⡇⢕⢕⢸⣿⣿⡇⠀⠀⠀⠀⠀⠀⠀⠀⠁⢜⢽⣇⢳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⡿⣱⡿⢕⠑⠀⠀⠀⠀⠀⠀⠀⠀⠀⠔⠄⣼⢕⢕⢕⢕⢕⢕⠸⢕⢕⢕⢕⢕⢕⢕⢕⢜⢣⢕⢯⣿⣿⢝⢽⢿⢿⢔⢅⢸⢕⢽⢺⢡⢝⡾⢿⣿⣿⣿⣿⣿⣿⣿⣿⣿⣿⣿⣿⣿⣿⣿⣿⣿⣿⣿⣿⣿⣿⣿⣿⣿⣿⣿⣿⣿⣿⣿⣿⣿⣿⣿⣿⣿⣿⣿⡟⣝⢌⢜⢇⢗⠎⢅⢆⢕⢑⢞⡻⣻⡿⢕⢕⢱⢞⢕⢕⣱⢇⢕⢕⣾⢇⢕⢕⢕⢸⣿⢕⢕⢕⣿⣿⣇⠀⠀⠀⠀⠀⠀⠀⠀⠀⢕⢜⢗⢕⢻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⣿⢑⡿⢕⢕⠁⠀⠀⠀⠀⠀⠀⠀⠀⠀⢱⢑⡏⢕⢕⢕⡕⢕⢕⢱⡇⢕⢕⢕⢕⢕⢕⢕⢕⢕⢕⣕⢻⢗⢇⢕⢕⢕⢕⢕⢕⢕⢕⢕⢕⢕⢕⢕⢄⠻⣿⣿⣿⣿⣿⣿⣿⣿⣿⣿⣿⣿⣿⣿⣿⣿⣿⣏⢟⣿⣿⣿⣿⣿⣿⣿⣿⣿⣿⣿⣿⣿⣿⣿⣿⣿⡏⠀⢄⢕⢕⢕⢕⢕⢕⢕⢕⢕⢕⢘⢗⢕⢕⢕⢕⢕⢕⣱⢇⢕⢕⢸⣿⢕⢕⢕⢕⢈⣿⢕⢕⢕⢸⣿⣷⠀⠀⠀⠀⠀⠀⠀⠀⠀⢕⢕⢕⢫⡜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⡏⢮⢕⢕⢱⢕⡕⠀⠀⠀⠀⠀⢀⠀⡀⢅⢕⢔⢕⢕⢌⢕⡕⢕⢕⢱⢕⢕⢕⢕⢕⢕⢕⠕⣕⣕⢻⣯⡕⡕⢕⢕⢕⢕⢕⢕⢕⢕⢕⢕⢕⢕⢕⢕⠀⣿⣿⣿⣿⣿⣿⣿⣿⣿⣿⣿⣿⣿⣿⣿⣿⣝⢕⣾⣿⣿⣿⣿⣿⣿⣿⣿⣿⣿⣿⣿⣿⣿⣿⣿⣿⣯⣧⢕⢕⢕⢕⢕⢕⢕⢕⢕⢕⢕⢇⢕⢕⣥⢇⢕⠕⡼⢕⢕⢕⢕⣸⣿⢕⢕⢕⢕⢕⣿⡇⢕⢕⢜⣿⣿⠀⠀⠀⠀⠀⢀⢔⢀⢕⢕⡕⢕⢜⢣⢸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⣿⢑⢕⢕⢕⡎⢱⢕⢕⢕⢕⢔⢰⣾⣿⡇⢔⢕⢕⢕⢕⢔⢡⡇⢕⢕⢕⡕⢕⢕⢕⢕⢕⢑⢕⢿⣿⡎⢿⣿⣆⢕⢕⢕⢕⢕⢕⢕⢕⢕⠕⢕⠕⢁⣥⣶⣿⣿⣿⣿⣿⣿⣿⣿⣿⣿⣿⣿⣿⣿⣿⣿⣿⣷⣿⣿⣿⣿⣿⣿⣿⣿⣿⣿⣿⣿⣿⣿⣿⣿⣿⣿⣿⣿⣆⡕⢔⢕⢕⢕⢕⢕⢕⢕⢕⣱⣷⣿⢏⢕⢕⢞⢕⢕⢕⢕⢕⣿⡏⢕⢕⢕⢕⢕⢹⡇⢕⢕⢕⢿⣿⡕⠀⠀⠀⢕⢕⢕⢕⢹⡕⢹⡕⢕⢕⢕⣿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⣿⡇⢕⢕⢕⣾⡇⢸⢕⢕⢕⢕⢕⣿⣿⣿⡇⢕⢕⢕⢕⢕⢕⢸⣇⢕⢕⢕⢕⢕⢕⢕⢕⢕⢕⢕⢕⢕⢕⢜⣿⣷⣶⣵⣑⣑⣕⣕⣕⣁⣠⣤⣶⣿⣿⣿⣿⣿⣿⣿⣿⣿⣿⣿⣿⣿⣿⣿⣿⣿⣿⣿⣿⣿⣿⣿⣿⣿⣿⣿⣿⣿⣿⣿⣿⣿⣿⣿⣿⣿⣿⣿⣿⣿⣿⣿⣿⣷⣣⡱⢅⢕⢕⣕⣵⣵⣿⣿⢇⢕⡥⢇⢕⢕⢕⢕⢕⢸⣿⡇⢕⢕⢕⢕⢕⢌⣿⢕⢕⢕⢸⣿⢇⠀⠀⠀⢕⢕⢕⢕⢸⣷⢸⣷⡕⢕⢕⢸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⣿⢇⢕⢕⣸⣿⠇⣾⢕⢕⢕⢕⢸⣿⣿⣿⡇⢕⢕⢕⢕⢕⢔⣼⣧⢕⢕⢕⢕⢕⢕⢕⢕⢕⢕⢕⢕⢕⢕⢕⢜⣿⣿⣿⣿⣿⣿⣿⣿⣿⣿⣿⣿⣿⣿⣿⣿⣿⣿⣿⣿⣿⣿⣿⣿⣿⣿⣿⣿⣿⣿⣿⣿⣿⣿⣿⣿⣿⣿⣿⣿⣿⣿⣿⣿⣿⣿⣿⣿⣿⣿⣿⣿⣿⣿⣿⣿⣿⣿⣿⣿⣿⣿⣿⣿⣿⢟⢕⡱⢎⢕⢕⢕⢕⢕⢕⢕⣿⣿⢆⢅⡕⢕⢕⢕⢕⢞⡕⢕⢕⢸⢇⢕⠀⠀⠀⠀⢕⢕⢕⢕⢿⢜⣿⣧⢕⢕⢎⣿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⣿⣿⢕⢕⢕⣿⣿⢸⣝⢕⢕⢕⢕⣿⣿⣿⣿⡇⢕⢕⢕⢕⢕⢑⢸⣯⢕⢕⢕⢕⢜⡕⢕⢕⢕⢕⢕⢕⢔⢕⢕⢕⢜⣿⣿⣿⣿⣿⣿⣿⣿⣿⣿⣿⣿⣿⣿⣿⣿⣿⣿⣿⣿⣿⣿⣿⣿⣿⣿⣿⣿⣿⣿⣿⣿⣿⣿⣿⣿⣿⣿⣿⣿⣿⣿⣿⣿⣿⣿⣿⣿⣿⣿⣿⣿⣿⣿⣿⣿⣿⣿⣿⣿⣿⣿⡿⡻⢕⢎⢕⢕⢕⢕⢕⢕⢕⢕⢱⣿⣿⢴⡡⡕⢕⢕⢕⢕⠜⡇⢕⢕⢕⡇⢕⠀⠀⠀⠀⢕⢕⢕⢕⣼⢕⣿⣿⡇⢕⢕⣿⡿⢿⢿⢿⢿⢿⣿⡕⢑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⢿⢿⢿⢿⢿⢟⢕⢕⢸⢿⢿⠱⢷⢕⢕⢕⢱⢿⢿⢿⢿⢇⢕⢕⢕⢕⢕⢕⢘⣷⡕⢕⢕⢕⢕⢜⡕⢕⢕⢕⢕⢕⢕⢕⢕⢕⢕⢜⢿⣿⣿⣿⣿⣿⣿⣿⣿⣿⣿⣿⣿⣿⣿⣿⣿⣿⣿⡿⠿⣿⣿⣿⣿⣿⣿⣿⣿⣿⣿⣿⣿⣿⣿⣿⣿⣿⣿⣿⣿⣿⡿⢿⣿⣿⣿⣿⣿⣿⣿⣿⣿⣿⣿⣿⣿⣿⣿⣟⣫⣵⡷⢕⢕⢕⢕⢕⢕⢕⢕⢕⢕⣼⣿⣞⢾⡙⢕⢕⢕⢕⢕⢕⢹⢕⢕⢕⢗⢕⠄⠄⠄⠄⠅⢕⢕⢕⢸⡇⢍⢝⢕⢕⢕⠘⢕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⠀⠀⢕⢕⠀⠀⠀⢕⢤⢕⢕⢕⠀⠀⠀⠀⠀⠀⢕⢕⢕⢕⢕⢕⢁⡿⡕⢕⢕⢕⢕⢜⠳⢕⢕⢕⢕⢕⢕⢕⢕⢕⢕⢕⢜⢻⣿⣿⣿⣿⣿⣿⣿⣿⣿⣿⣿⣿⣿⣿⣿⣿⣿⢕⠀⠘⠉⢟⢟⢟⢝⢝⢝⢝⢝⢝⢏⢝⢝⢝⢝⢍⢟⢟⠛⠙⠀⢜⣿⣿⣿⣿⣿⣿⣿⣿⣿⣿⣿⣿⣿⣿⣿⣿⣿⢟⢕⢕⢕⢕⢕⢕⢕⢕⢕⢕⢕⣿⢏⣿⡸⢕⢕⢕⢕⢕⢕⢕⢜⡕⢕⢕⢸⢕⢀⢀⢀⢀⢀⢕⢕⢕⣹⡇⣷⣾⣾⢕⢕⠀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⣷⣷⢇⢕⢱⣷⣷⣷⢁⡗⢕⢕⢕⣷⣷⣷⣷⣷⡇⢕⢕⢕⢕⢕⢕⢔⡕⡧⢕⢕⢕⢕⢕⢔⢣⢕⢕⢕⢕⢕⢕⢕⢕⢕⢕⢕⢕⢜⢿⣿⣿⣿⣿⣿⣿⣿⣿⣿⣿⣿⣿⣿⣿⣿⡕⠀⢀⢀⢕⢕⢕⢕⢕⢕⢕⢕⢕⢕⢕⢕⢕⢕⢕⢕⢕⢀⢀⠀⢕⣿⣿⣿⣿⣿⣿⣿⣿⣿⣿⣿⣿⣿⣿⣿⡟⢕⢕⢕⢕⢕⢕⢕⢕⢕⢕⢕⢕⣸⡿⢱⣯⡮⢕⢕⢕⢕⢕⢕⢕⢕⢕⢕⢕⢸⢕⢌⢕⢁⠕⠅⢕⢕⢕⢸⢕⢟⢟⡛⢕⢕⠀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⢕⢸⣿⣿⣿⡇⡎⢕⢕⢕⣿⡿⢟⢏⢕⢕⢕⢕⢕⢕⢕⢕⢕⢜⢽⢃⢕⢕⢕⢕⢕⢕⣱⢕⢕⢕⢕⢅⢕⢕⢕⢕⢕⢕⢕⢕⢝⢻⣿⣿⣿⣿⣿⣿⣿⣿⣿⣿⣿⣿⣿⣷⡔⢕⢕⢕⢕⢕⢕⢕⢕⢕⢕⢕⢕⢕⢕⢕⢕⢕⢕⢕⢕⢕⢰⣾⣿⣿⣿⣿⣿⣿⣿⣿⣿⣿⣿⣿⣿⢟⢕⢕⢕⢕⢕⢕⢕⢕⢕⢕⢕⢕⢕⢕⣿⢇⠸⣟⢇⢕⢕⢕⢕⢕⢕⢕⢕⢕⢕⢕⢱⢕⢑⢕⢕⢕⢔⢕⢕⢕⢺⢕⢕⢻⣿⣇⢕⢸⣧⣤⣤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⠀⠀⢕⢕⢸⣿⣿⣿⡇⢕⢕⢕⢕⢕⢕⢕⢱⣿⣿⡕⢕⢕⢕⢕⢕⢕⢕⢕⣟⢇⢕⢕⢕⢕⢕⢕⢧⢕⢕⢕⢑⠕⢕⢕⢕⢕⢕⢕⢕⢕⢕⢜⢝⢿⣿⣿⣿⣿⣿⣿⣿⣿⣿⣿⣿⣿⣷⣵⣕⢕⢕⢇⢕⢕⢕⢑⢵⢕⢱⢕⢕⢕⢇⢕⣕⣵⣾⣿⣿⣿⣿⣿⣿⣿⣿⣿⣿⣿⡿⢟⢏⢕⢕⢕⢕⢕⢕⢕⢕⢕⢕⢕⢕⢕⢕⢕⣼⡿⢕⢹⡟⢕⢕⢱⢕⢕⢕⢕⢕⢕⢕⢕⢕⢕⢕⢱⡵⢕⢕⢅⢕⢕⢕⢕⢕⢕⢜⣿⣿⢕⢸⡿⢿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⠀⢕⢕⢕⢕⢕⢝⢕⢕⢅⢕⢕⢕⢕⣕⣼⣿⣿⣯⡇⢕⢕⢕⢕⢕⢕⢕⢕⢸⣏⡕⢕⢕⢕⢕⢕⢕⢕⢕⢕⢕⢕⢕⢕⢕⢕⢕⢕⢕⢕⢕⢕⢕⠕⢕⢝⢻⢿⣿⣿⣿⣿⣿⣿⣿⣿⣿⣿⣿⣿⣷⣗⣅⣷⣷⣷⣧⣥⣵⣡⣵⣷⣾⣿⣿⣿⣿⣿⣿⣿⣿⣿⣿⣿⣿⡿⢟⢝⢕⢕⢕⢕⢕⢕⢕⢕⢕⢕⢕⢕⢕⢕⢕⢕⢕⢕⣿⢕⢡⡾⢕⢕⢕⢕⢕⢕⢕⢕⢕⢕⢕⢕⢕⢕⢕⢨⣿⣷⣵⢕⢕⢕⢕⢕⣱⢕⢕⢝⢿⢕⣿⡇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⢀⢕⢕⢕⢕⢕⡕⢢⢃⢕⢕⢕⢕⣮⣿⣿⡿⣿⡿⢎⢕⢕⢕⢕⢕⢕⢕⢕⢕⢸⢾⡕⢕⢕⢕⢕⢕⢕⢜⢇⢕⢕⢕⢕⢕⢕⢕⢕⢕⢕⢕⢕⢕⢕⢕⢅⢕⢕⢜⢝⢛⢿⣿⣿⣿⣿⣿⣿⣿⣿⣿⣿⣿⣿⣿⣿⣿⣿⣿⣿⣿⣿⣿⣿⣿⣿⣿⣿⣿⣿⣿⡿⢟⢏⢕⢕⢕⢕⢕⢁⢕⢕⢕⢕⢕⢕⢕⢕⢕⢕⢕⢕⢕⢕⢕⢸⡇⢕⣸⠗⢕⢕⢕⢅⢕⢕⢕⢕⢕⢕⢕⢕⢕⢕⢕⢸⣿⣿⣿⣿⢕⢕⢕⢕⢕⢕⢕⢕⢕⢕⣿⡇⢕⢕⣿⢸⢕⢕⢕⢕⣶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⠀⢕⢕⢕⢕⢕⢕⢕⢕⢕⢕⢕⢕⢕⢽⣿⢟⢜⢕⢕⢕⢕⠕⢕⢕⢕⢕⢕⢕⢅⢕⢌⡣⡕⢕⢕⢕⢕⢕⢕⢕⢕⡕⢕⢕⢕⢕⢕⢕⢕⢕⢕⢕⢅⢕⢕⢕⢕⢕⢕⢕⢕⢕⢜⢝⢟⢿⢿⣿⣿⣿⣿⣿⣿⣿⣿⣿⣿⣿⣿⣿⣿⣿⣿⣿⣿⣿⣿⢟⢟⢏⢕⢕⢕⢕⢕⢕⢕⢕⢕⢕⢅⢕⢕⢕⢕⢕⢕⢕⢕⢕⢕⢕⢕⢕⢕⣿⢕⢕⢧⣧⢕⢕⢕⢐⡕⢕⢕⢕⢕⢕⢕⢕⢕⢕⠕⢕⢝⢟⢻⣿⢕⢕⠕⢕⢕⢕⢕⢕⢕⢕⢜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⠀⢄⢔⢕⢕⢕⢑⢕⢕⢱⢺⢕⢕⢕⢕⢜⢕⢕⢕⠕⠕⢕⢕⠐⢕⢕⢀⢕⢕⢕⢕⢕⢕⢕⢵⡕⢕⢕⢕⢕⢕⢕⢕⢜⢇⢕⢕⢕⢅⢅⢅⢅⢅⢅⢕⢕⢕⢕⢕⢕⢕⢕⢕⢕⢕⢕⢕⢕⢕⢜⢝⢻⢿⣿⣿⣿⣿⣿⣿⣿⣿⣿⣿⣿⢿⢟⢏⢝⢕⢕⢕⢕⢕⢕⢕⢕⢕⢕⢕⢕⢕⢕⢕⢕⢅⢕⢕⢕⢕⢕⢕⢕⢕⢕⢕⢕⢸⢇⢕⢸⣿⣇⢕⢕⢕⢕⡄⢕⢕⢕⢕⢕⢕⢕⢕⠕⠀⢑⢑⢑⢑⢕⢕⢕⢕⢕⢕⢱⡕⢕⢕⢕⠕⢕⢕⢕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⢀⢔⢕⢕⢕⢕⢕⢕⢕⢕⢕⢕⢕⢕⢕⢕⢕⢕⢕⢕⠕⢕⢕⢕⢕⢕⢄⢕⢕⢕⢕⢕⢕⢕⢕⢕⢕⢙⡕⢕⢕⢕⢕⢕⢕⢕⢕⢕⢕⡕⢕⢕⢕⢕⢕⢕⢕⢕⢕⢕⢕⢕⢕⢕⢕⢕⢕⢕⢕⢕⢕⢕⢕⢕⢕⢜⢝⢛⢿⠿⣿⡿⢿⢟⢝⢕⢕⢕⢕⢕⢕⢕⢕⢕⢕⢕⢕⢕⢕⢕⢕⢕⢕⢕⢕⢕⢕⢕⢕⢕⢕⢕⢕⢕⢕⢕⢕⢱⢇⢕⢱⣾⣿⡇⢕⢕⢕⢕⢡⢕⢕⢕⢕⢕⢕⢕⢕⠀⠀⢕⠁⢕⢕⢕⠕⢕⢔⢕⢕⠘⢗⢕⢕⢕⢕⢕⡕⢕⢕⢜⢱⢵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⠕⢅⢕⢕⢕⢕⢕⢕⢕⢕⢕⢕⢕⢕⠁⠁⠄⠁⠀⢕⢕⢕⢕⢕⢕⢄⢁⠔⠕⢕⢕⢕⢪⢕⢕⢕⢕⢱⢕⢕⢕⢕⢕⢕⢕⢕⢕⢕⢕⢕⢕⢕⢕⢕⢕⠕⠕⠕⠕⠕⠕⠕⠕⠕⠕⠑⠀⢕⢕⢕⢕⢕⢕⢕⢕⢕⢕⢕⢕⢕⢕⢕⢕⢕⢕⢕⣑⡕⢕⢕⠀⠑⠕⢑⢑⢑⢑⢑⢑⢑⢑⢕⢕⢕⢕⢕⢕⢕⢕⢕⢕⢕⢕⢕⢕⡎⢕⢱⣿⣿⣿⡇⢕⢕⢕⢕⢕⢇⢕⢕⢕⢕⢕⢕⢕⠀⢀⠁⠀⠀⠀⠅⠀⠁⠁⢕⢕⣕⣼⣧⢕⢕⢕⢕⣸⣧⡕⢕⢕⢕⢝⢻⣿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⠕⠑⠐⠑⢕⢕⢕⢕⢕⠕⢅⢕⢕⢕⢕⢕⡕⢔⠀⠀⠀⠀⠑⢕⢕⢕⢕⢕⢕⢀⠁⢁⢕⢕⢕⢕⢪⢵⡇⢕⢕⢕⢕⢕⢕⢕⢕⢕⢕⢕⢕⢕⢕⢕⢕⢕⢕⢕⢕⢕⢕⢕⢕⢕⣿⠟⠉⠀⠀⢔⢕⢕⢕⢕⢕⢕⢕⢕⢕⢕⢕⢕⢕⢕⢕⢕⣑⣵⣾⣿⡇⢕⢕⢔⠀⠀⠈⠑⠕⢕⢕⢕⢕⢕⢕⢕⢕⢕⢕⢕⢕⢕⢕⢕⢕⢕⢕⡸⢕⢕⣺⣿⣿⡿⢕⢕⢕⢕⢕⢇⢕⢕⢕⢕⢕⢕⢕⠀⢀⢕⠀⢀⠀⢄⠀⠀⠀⠀⢕⢕⣺⣿⣿⡇⢕⢕⢕⣿⣷⣾⣷⣕⢕⢕⢕⢜⢻⣿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⠀⢕⢕⢁⢕⠀⢕⢕⢕⢕⢕⢕⣷⣕⣄⢄⢀⢕⢀⢕⢕⢕⢕⢕⢕⢕⠄⠁⠑⠕⠑⢕⢸⡜⣼⠕⢕⢕⢕⢕⢕⢕⢕⢕⢕⢕⢕⢕⢕⢕⢕⢕⢕⢕⢕⢕⢕⠕⠑⠁⠀⠀⠀⠀⢔⢕⢕⢕⢕⢕⢕⢕⢕⢕⢕⢕⢕⢕⠕⣕⣵⣾⣿⣿⣿⣿⢕⢕⢕⢕⢔⠀⠀⠀⠀⠁⠑⠕⢕⢕⢕⢕⢕⢕⢕⢕⢕⢕⢕⢕⢕⢕⢕⢕⢕⢇⢔⣿⣿⢇⢕⢕⢕⢕⢕⢕⢕⢕⢕⢕⢕⢕⢕⠀⢕⢕⠀⡕⠀⢕⠀⢀⢀⢄⢕⢑⣿⣿⣿⣧⢕⢕⢕⢻⢿⣿⣿⣿⣿⣧⣕⢕⢕⢜⢻⣿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⢕⢕⠑⠀⢕⢕⢕⢕⢕⢕⣿⣿⣿⣿⣿⣾⡇⢕⢕⢕⢕⢕⢕⢕⠀⠀⠀⠀⢀⡅⢨⣿⢧⢧⢕⢕⢕⢕⢕⢕⢕⢕⢕⢕⢕⢕⢕⢕⢕⢕⢕⢕⠕⠑⠁⠀⠀⠀⠀⠀⠀⢔⢕⢕⢕⢕⢕⢕⢕⣱⣵⣷⣷⣶⣿⣿⣿⣿⣿⣿⣿⣿⣿⣿⡕⢕⢕⢕⢕⢕⠀⠀⠀⠀⠀⠀⠀⠁⠑⢕⢕⢕⢕⢕⢕⢕⢕⢕⢕⢕⢕⢕⢕⢕⢕⢙⡿⢕⢕⢕⢕⢕⢕⢕⢕⢕⢕⢕⢕⠕⠑⢔⢕⢕⢔⢇⠀⢶⣱⣵⣵⣵⣷⣿⣿⣿⣿⣿⢕⠕⢕⢕⢕⢸⢹⢻⢿⣿⣿⣷⣕⡕⢕⢹⣽⣻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⠑⢕⢀⠀⢕⢕⢕⢕⢕⢕⢿⢿⢿⢿⢿⢿⢷⢄⢕⢕⢕⢕⢕⢕⠀⠀⢇⠄⢜⢇⢜⣟⣷⣿⢇⢕⢕⢕⢕⢕⢕⢕⢕⢕⢕⢕⢕⢕⢕⠕⠑⠀⠀⠀⠀⠀⠀⠀⠀⠀⠀⢕⢕⢕⢕⢕⢕⠑⣿⣿⣿⣿⣿⣿⣿⣿⣿⣿⣿⣿⣿⣿⣿⣿⡇⢕⢕⢕⢕⢕⠀⠀⠀⠀⠀⠀⠀⠀⠀⠀⠁⠑⠕⢕⢕⢕⢕⢕⢕⢕⢕⢕⢕⢕⢕⠕⠃⠁⠁⠁⠑⠑⠕⢕⢕⢕⢕⢕⢕⠀⠄⢑⢕⠕⢜⠀⠀⠈⢟⢟⢟⢟⢟⢟⢟⢟⢟⢟⢕⠅⢕⢕⢕⢜⢺⡕⢕⢜⡟⣿⣿⣿⣕⢕⢹⣿⣿⣷⣯⣟⣿⢿⣿⣿⡕⢕⣕⣕⡕⢻⣿⣿⣿⣿⣿⣿⣿⣿⣿⣿⣿⣿⣿⣿⣿⠀</a:t>
            </a:r>
            <a:br/>
            <a:r>
              <a:t>⠕⢑⢕⢅⢕⢕⢕⢕⢕⢕⢕⢕⢕⢕⢕⢕⢕⢕⢸⣿⣿⢕⢕⢕⢕⢕⢕⢕⢕⢕⢕⢕⢕⢕⢕⢕⢕⢕⢕⠀⠀⠀⠀⠀⠀⠀⢕⢕⠀⢕⢕⢕⢕⢕⢕⢕⢕⢕⢕⢕⢕⢕⢕⢕⢕⢕⢕⢕⢕⠀⠀⢕⢔⢕⢕⡕⣿⢻⡿⣎⢕⢕⢕⢕⢕⢕⢕⢕⢕⢕⢕⢕⢕⠁⠀⠀⠀⠀⠀⠀⠀⠀⠀⠀⠀⠀⢕⢕⢕⢕⢕⢕⣰⣿⣿⣿⣿⣿⣿⣿⣿⣿⣿⣿⣿⣿⣿⣿⣿⡇⢕⢕⢕⢕⢕⠀⠀⠀⠀⠀⠀⠀⠀⠀⠀⠀⠀⠀⠁⢕⢕⢕⢕⢕⢕⢕⢕⢕⠑⠀⢀⢄⢄⢔⢔⢄⢄⠀⠀⢕⢕⢕⢕⢕⠀⢔⢕⢕⢀⠀⠀⠀⠀⢕⢕⢕⢕⢕⢕⢕⢕⢕⢕⢕⢀⢕⢕⢕⢕⢸⣷⢕⣺⡕⣿⣿⣿⡽⢕⢕⢝⣿⣿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⢄⢕⢕⢕⢕⢕⢕⢕⢕⢕⢕⢕⢕⢕⢕⢕⢕⢕⢕⢕⢕⢀⢄⢕⢕⢕⢕⡕⣿⣾⠟⠀⢕⢕⢕⢕⢕⢕⢕⢕⠁⠕⢕⢕⠀⠀⠀⠀⠀⠀⠀⠀⠀⠀⠀⠀⠀⠀⢕⢕⢕⢕⢕⢕⣿⣿⣿⣿⣿⣿⣿⣿⣿⣿⣿⣿⣿⣿⣿⣿⣿⡟⢕⢕⢕⢕⢕⢔⠀⠀⠀⠀⠀⠀⠀⠀⠀⠀⠀⠀⠀⢕⢕⠔⠕⠁⠕⠕⠑⠕⢀⠁⠕⢕⢕⢕⢕⢕⠑⠀⠀⠀⠀⠑⠁⢔⢕⢕⢕⢕⢕⠕⠀⠀⠀⠕⢕⢕⢕⢕⢕⢕⢕⢕⢕⢕⢱⢕⢕⢕⢕⢸⣿⣷⣾⣿⣿⣿⣿⣇⢕⠕⢕⢜⢝⢻⢿⣿⣿⣿⣿⣿⢕⣿⣿⢕⣜⡿⣿⣿⣿⣿⣿⣿⣿⣿⣿⣿⣿⣿⣿⣿⠀</a:t>
            </a:r>
            <a:br/>
            <a:r>
              <a:t>⢕⢕⢕⢕⢕⢕⢕⢅⢕⢕⢕⢕⢕⢕⢕⢕⢕⢕⢸⣿⡇⢕⢕⢕⢕⢕⢕⢕⢕⢕⢕⢕⢕⢕⢕⢕⢕⢕⢕⢀⢄⢄⢄⢄⢔⢕⢕⢕⢕⢕⢕⢕⢕⢕⢕⢕⢕⢕⢕⢕⢕⢕⢕⢕⢕⢕⢕⢕⢕⣕⣵⣵⣷⣷⡇⢕⣿⣿⠀⡿⣕⢕⢕⢕⢕⢕⢕⢕⢔⢕⢕⠕⠀⠀⠀⠀⠀⠀⠀⠀⠀⠀⠀⠀⠀⠀⢕⢕⢕⢕⢕⠑⣿⣿⣿⣿⣿⣿⣿⣿⣿⣿⣿⣿⣿⣿⣿⣿⣿⡇⢕⢕⢕⢕⢕⢕⠀⠀⠀⠀⠀⠀⠀⠀⠀⠀⠀⠀⠀⠀⢕⢕⢕⠔⠀⢀⢀⠀⠀⠀⠀⠁⠁⠁⠁⠀⠀⢀⠕⣕⡄⠀⢕⣕⢕⢕⠑⠁⠀⢀⢀⠀⠀⠀⠀⠁⠑⢕⢕⢕⢕⢕⢕⢕⢸⢕⢕⢕⢕⢸⣿⣿⡟⢟⣿⣿⣿⣿⡇⢄⢕⢕⠕⢕⢕⢕⢝⢟⢿⣿⢕⣿⣿⢕⣿⣿⣷⣾⣽⣟⡿⣿⣿⣿⣿⣿⣿⣿⣿⣿⠀</a:t>
            </a:r>
            <a:br/>
            <a:r>
              <a:t>⢕⢕⢕⢕⢕⢕⢕⢕⢑⢕⢕⢕⢕⢕⢕⢕⢕⢕⢕⣝⣕⢕⢕⢕⢕⢕⢕⢕⢕⢕⢕⢕⢕⢕⢕⢕⢕⢕⢕⢕⢕⢕⢕⢕⠑⠁⢕⢕⢕⢕⢕⢕⢕⢕⢕⢕⢕⢕⢕⢕⢕⢕⢕⢕⢕⣵⣷⣿⣿⣿⣿⣿⣿⣿⢕⢱⣿⣿⢃⠘⠹⢕⢕⢕⢕⢕⢕⢕⢕⢕⢕⠀⠀⠀⠀⠀⠀⠀⠀⠀⠀⠀⠀⠀⠀⠀⢕⢕⢕⢕⢕⢸⣿⣿⣿⣿⣿⣿⣿⣿⣿⣿⣿⣿⣿⣿⣿⣿⣿⡇⢕⢕⢕⢕⢕⢕⠀⠀⠀⠀⠀⠀⠀⠀⠀⠀⠀⠀⠀⠀⢕⢕⢕⠀⠀⢕⢕⢕⢕⢐⢄⠀⠀⠀⠀⠀⢰⣻⣿⣿⢕⠀⠑⢻⠿⠷⠕⠐⠑⠑⠁⠀⠀⠁⠁⠀⠀⠀⠁⠑⠕⢕⢕⢕⢸⢕⢕⢕⢕⢜⢻⢿⢇⢕⣿⣿⡿⢿⢇⢕⢕⢕⣿⡕⢕⢕⢕⢕⠀⠀⢕⣵⣵⢕⢸⣿⣿⣿⣿⣿⣿⣷⣮⣽⣛⢿⣿⣿⡟⢛⠀</a:t>
            </a:r>
            <a:br/>
            <a:r>
              <a:t>⢕⢕⢕⢕⢕⢕⢕⢕⢕⢕⢕⢕⢕⢕⢕⢕⢕⢕⢸⢿⢿⢕⢕⢕⢕⢕⢕⢕⢕⢕⢕⢕⢕⢕⢕⢕⢕⢕⢕⢕⠕⠑⠁⠀⠀⠀⢕⢕⢕⢕⢕⢕⢕⢕⢕⢕⢕⢕⢕⢕⢕⢕⣕⣵⣿⣿⣿⣿⣿⣿⣿⣿⣿⣿⢕⢸⣿⡇⢕⠔⠑⢕⢕⢕⢕⢕⢕⢕⢕⢕⢕⠀⠀⠀⠀⠀⠀⠀⠀⠀⠀⠀⠀⠀⠀⠀⢕⢕⢕⢕⢕⣸⣿⣿⣿⣿⣿⣿⣿⣿⣿⣿⣿⣿⣿⣿⣿⡿⢏⢕⢕⢕⢕⢕⢕⢕⠀⠀⠀⠀⠀⠀⠀⠀⠀⠀⠀⠀⠀⠀⠁⢕⢕⠀⠀⢕⢕⢕⢕⢕⠀⠀⢀⢄⠀⠀⠁⠘⠛⠙⠁⠀⠀⠀⠀⠀⠀⠀⠀⠀⠀⠀⠀⠀⠀⠀⠀⠀⠀⠀⠀⠀⠁⠑⢸⢕⢕⢕⢕⢕⢕⢕⢕⢕⣿⣿⡇⢕⢕⢕⢕⢕⢹⣿⢕⢕⢕⢕⢄⢀⢕⢝⢝⢕⢈⠙⠻⢿⣿⣿⣿⣿⣿⣿⣿⣿⣿⡟⢕⢕⠀</a:t>
            </a:r>
            <a:br/>
            <a:r>
              <a:t>⢕⢕⢕⢕⢕⠕⠑⠁⠀⠁⢕⢕⢕⢕⢕⢕⢕⢕⢕⢕⢕⢕⢕⢕⢕⢕⢕⢕⢕⢕⢕⢕⢕⢕⢕⢕⢕⢕⢕⠁⠀⠀⠀⠀⠀⢄⢕⢕⢕⢅⢅⢕⢕⢕⢕⢕⢕⢕⢕⢕⢕⣼⣿⣿⣿⣿⣿⣿⣿⣿⣿⣿⣿⡇⢇⣾⣿⡇⢕⢕⢕⢕⢕⢕⢕⢕⢕⢕⢕⢕⠑⠀⠀⠀⠀⠀⠀⠀⠀⠀⠀⠀⠀⠀⠀⠀⢕⢕⢕⢕⢕⣿⣿⣿⣿⣿⣿⣿⣿⣿⣿⣿⣿⣿⣿⣿⣿⡧⢕⢕⢕⢕⢕⢕⢕⠑⠀⠀⠀⠀⠀⠀⠀⠀⠀⠀⠀⠀⠀⠀⠀⢕⢕⢄⠀⠁⠕⠕⠑⠀⠀⢔⢕⠑⠁⠀⠀⠀⠀⠀⠀⠀⠀⠀⠀⠀⠀⠀⠀⠀⠀⠀⠀⠀⠀⠀⠀⠀⠀⠀⠀⠀⠀⠀⢱⢕⢕⢕⢕⢕⢕⢕⢕⢕⢕⢕⢕⢕⢕⢕⢸⢕⣸⣿⢕⢕⢕⢕⢕⢕⢕⢕⢕⢕⢕⢄⢔⢕⢕⢝⢟⢿⣿⣿⣿⣿⣿⢕⢕⢕⠀</a:t>
            </a:r>
            <a:br/>
            <a:r>
              <a:t>⢕⢕⢕⢕⢕⠀⠀⠀⠀⠀⠁⢕⢕⢕⢕⢕⢕⢕⢕⢕⢕⢕⢕⢕⢕⢕⢕⢕⢕⠕⠕⠕⠕⠕⠕⢕⢕⠕⢕⠀⠀⠀⠀⠀⠀⢕⢕⢕⢕⢕⢕⢕⢕⢕⢕⢕⢕⢕⢕⢕⣾⣿⣿⣿⣿⣿⣿⣿⣿⣿⣿⣿⣿⢕⢑⣿⡟⢕⢕⢕⢕⢕⢕⢕⢕⢕⢕⢕⢕⢕⠀⠀⠀⠀⠀⠀⠀⠀⠀⠀⠀⠀⠀⠀⠀⠀⢕⢕⢕⢕⢕⢻⣿⣿⣿⣿⣿⣿⣿⣿⣿⣿⣿⣿⣿⣿⣿⣇⢕⢕⢕⢕⢕⢕⢕⠀⠀⠀⠀⠀⠀⠀⠀⠀⠀⠀⠀⠀⠀⠀⠀⠕⢕⢕⢔⢀⠀⢀⢄⠀⠕⢕⢕⠀⠀⠀⠀⠀⠀⠀⠀⠀⠀⠀⠀⠀⠀⠀⠀⠀⠀⠀⠀⠀⠀⠀⠀⠀⠀⠀⠀⠀⠀⠀⠈⢕⢕⢕⢕⢕⢕⢕⢕⢕⢕⢕⢕⢕⢕⢕⢸⢕⣿⣿⢕⢕⢕⢕⢕⢕⢕⢕⢕⢕⢕⢕⢕⢕⢕⢕⢕⢕⢕⢝⢝⢻⢇⢕⢕⢕⠀</a:t>
            </a:r>
            <a:br/>
            <a:r>
              <a:t>⢕⢔⢕⢕⢕⠐⠀⠀⠀⠀⠀⠁⢕⢕⢕⢕⢕⢕⢕⢕⢕⢕⢕⢕⢕⢕⣑⣵⣶⣿⣿⣿⣿⣿⣿⣿⣿⣿⣶⣤⣀⠀⠀⠀⠀⢕⢕⢕⢕⢕⢕⢕⢕⢕⢕⢕⢕⢕⢕⣾⣿⣿⣿⣿⣿⣿⣿⣿⣿⣿⣿⣿⢇⢕⢸⣿⢕⢕⢕⢕⢕⢕⢕⢕⢕⢕⢕⢕⢕⢕⠀⠀⠀⠀⠀⠀⠀⠀⠀⠀⠀⠀⠀⠀⠀⠀⠕⢕⢕⢕⠁⠸⣿⣿⣿⣿⣿⣿⣿⣿⣿⣿⣿⡿⣿⠟⢏⢕⢕⢕⢕⢕⢕⢕⠕⠀⠀⠀⠀⠀⠀⠀⠀⠀⠀⠀⠀⠀⠀⠀⠀⠀⢕⢕⢕⢕⢕⢕⢕⠀⠀⠑⠑⠀⠀⠀⠀⠀⠀⠀⠀⠀⠀⠀⠀⠀⠀⠀⠀⠀⠀⠀⠀⠀⠀⠀⠀⠀⠀⠀⠀⠀⠀⠀⠀⠀⠁⠑⠑⠕⠕⠕⠕⣑⡑⠑⠕⠕⠕⠕⠸⢱⣿⣿⢕⢕⢕⢕⢕⢕⢕⢕⢕⢕⢕⢕⢕⢕⢕⢕⢕⢕⢕⢕⢕⢕⠀⠀⠀⠁⠀</a:t>
            </a:r>
            <a:br/>
            <a:r>
              <a:t>⠑⠑⠑⠑⠁⠀⠀⠀⠀⠀⠀⠀⠁⠑⠑⠑⠑⠑⠑⠑⠑⠑⠁⠑⠓⠛⠛⠛⠛⠛⠛⠛⠛⠛⠛⠛⠛⠙⠙⠙⠛⠙⠓⠀⠀⠑⠑⠑⠑⠑⠑⠑⠑⠑⠑⠑⠑⠑⠛⠛⠛⠛⠛⠛⠛⠛⠛⠛⠛⠛⠛⠋⠑⠑⠚⠑⠑⠑⠑⠑⠑⠑⠑⠑⠑⠑⠑⠑⠑⠐⠀⠀⠀⠀⠀⠀⠀⠀⠀⠀⠀⠀⠀⠀⠀⠀⠀⠁⠑⠑⠘⠛⠛⠛⠛⠛⠛⠛⠛⠛⠛⠛⠛⠛⠛⠓⠀⠒⠂⠑⠑⠑⠑⠓⠀⠀⠀⠀⠀⠀⠀⠀⠀⠀⠀⠀⠀⠀⠀⠀⠀⠀⠑⠑⠑⠑⠑⠑⠑⠑⠀⠀⠀⠀⠀⠀⠀⠀⠀⠀⠀⠀⠀⠀⠀⠀⠀⠀⠀⠀⠀⠀⠀⠀⠀⠀⠀⠀⠀⠀⠀⠀⠀⠀⠀⠀⠀⠀⠀⠀⠀⠀⠀⠀⠀⠀⠀⠀⠀⠀⠀⠀⠉⠛⠑⠑⠑⠑⠑⠑⠑⠑⠑⠑⠑⠑⠑⠑⠑⠑⠑⠑⠑⠑⠑⠀⠀⠀⠀⠀⠀</a:t>
            </a:r>
            <a:br/>
          </a:p>
        </p:txBody>
      </p:sp>
    </p:spTree>
  </p:cSld>
  <p:clrMapOvr>
    <a:masterClrMapping/>
  </p:clrMapOvr>
</p:sld>
</file>

<file path=ppt/slides/slide13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⡿⣣⣾⡇⢕⢕⢕⣱⣿⣿⣿⢏⣼⣿⡿⢸⢕⢕⠰⠡⣿⣿⣿⣿⢕⢕⢕⢕⢻⣿⣿⣿⣿⣿⣿⣿⣿⣿⣿⣿⣿⣿⣿⣿⣿⣿⣿⣿⣿⣿⣿⣿⣿⣿⣿⣿⣿⣿⣿⣿⣿⣿⣿⡇⢕⢕⢕⠺⢇⢕⢕⢕⢕⢠⣿⣿⣿⣿⣿⡕⠡⢇⢕⢔⠀⠀⠀⠀⠀⢔⢔⢄⢀⠀⠁⠅⢕⢕⢕⢔⢔⢄⢄⢄⢄⢄⢄⢔⢔⢕⠕⠑⢡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⡿⣱⣿⡟⢕⢕⢕⣼⣿⣿⡿⢣⣾⣿⣿⡇⣾⢕⢕⢇⢸⣿⣿⣿⢇⢕⢕⢕⢕⢘⣿⣿⣿⡿⢣⣿⣿⣿⣿⣿⣿⣿⣿⣿⣿⣿⣿⣿⣿⣿⣿⣿⣿⣿⣿⣿⣿⣿⣿⣿⣿⣿⣿⣿⡇⢕⢕⢕⢜⢕⢕⢕⢕⢕⢸⣿⣿⣿⣿⣿⡇⢸⡇⢕⢕⠀⠀⠀⠀⠀⢜⢕⢕⢕⢕⢔⢔⣄⣁⡁⢁⢁⠁⠑⠁⠁⠑⠁⠁⢁⡄⢴⡕⢕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⡟⣱⣿⡗⢕⢕⢱⣾⣿⣿⡿⢱⣿⣿⣿⢟⢕⣿⢕⢕⡕⢸⢟⡿⢏⣸⢇⢕⢕⢕⢕⢸⣿⣿⢇⣼⣿⣿⣿⣿⣿⣿⣿⣿⣿⣿⣿⣿⣿⣿⣿⣿⣿⣿⣿⣿⣿⣿⣿⣿⣿⣿⣿⣿⣿⣧⢕⢕⢕⢕⢕⢕⢕⢕⢕⢈⣿⣿⣿⣿⣿⡇⢸⡇⢕⢕⠀⠀⠀⠀⠀⢕⢜⣵⡕⢕⢕⢕⢜⠿⣿⣇⢕⣱⣔⡔⣕⣕⡜⢿⠇⠛⣵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⡟⣼⣿⡻⢕⢕⣱⣿⣿⣿⡟⣱⣿⣿⡿⢏⢕⢕⣿⡕⢕⢕⠕⢕⢅⣾⣿⢇⢕⢕⢕⢕⢕⢝⢗⣴⣿⣿⣿⣿⣿⣿⣿⣿⣿⣿⣿⣿⣿⣿⣿⣿⣿⣿⣿⣿⣿⣿⣿⣿⣿⣿⣿⣿⣿⣿⣿⢕⢕⢕⢕⢕⢕⢕⢕⢕⢿⣿⣿⣿⣿⣿⡇⢜⡇⢕⠑⠀⠀⠀⠀⠀⠑⢕⢍⣷⡕⢕⢕⢕⢕⢝⢟⢇⣴⢁⠁⠈⠁⠀⠀⠀⠀⠘⣷⣾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⡿⣱⣿⢯⢇⢕⣱⣿⣿⣿⡟⣵⣿⣿⡿⢕⢕⢕⢕⣿⡇⢕⠁⠀⢔⣾⣿⣿⡱⢕⢕⢕⢕⢕⢕⢕⣿⣿⣿⣿⣿⣿⣿⣿⣿⣿⣿⣿⣿⣿⣿⣿⣿⣿⣿⣿⣿⣿⣿⣿⣿⣿⣿⣿⣿⣿⣿⣿⢕⢕⢕⢕⢕⢕⢕⢕⢕⢸⣿⣿⣿⣿⣿⡇⢕⠕⠑⠀⠀⠀⠀⠀⠀⠀⠑⠑⠕⠑⠐⢄⠄⠁⠑⠕⢕⢜⣷⡄⠀⠀⠀⠀⠀⢑⢠⡜⢿⠿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⣿⢱⣿⣏⢏⢕⣱⣿⣿⣿⢏⣴⣿⣿⢟⢕⢕⢕⢕⢕⢿⡇⠀⢀⢔⣾⣿⣿⣿⡇⢕⢕⢕⢕⢕⢕⣼⣿⣿⣿⣿⣿⣿⣿⣿⣿⣿⣿⣿⣿⣿⣿⣿⣿⣿⣿⣿⣿⣿⣿⣿⣿⣿⣿⣿⣿⣿⣿⣿⢕⢕⢕⢕⢕⢕⢕⢕⠅⣿⣿⣿⣿⣿⢿⠃⠁⠀⠀⠀⠀⠀⠀⠀⠀⠀⠀⠀⠀⠀⠀⠀⠀⠀⠀⠀⠀⠁⠙⢿⢰⡀⠀⢀⢴⡇⢕⢑⢄⠐⢄⢄⢙⠻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⣿⢇⣿⡿⡜⢕⣰⣿⣿⣿⡏⣼⣿⣿⢇⢕⢕⢕⢕⢕⢕⢸⠁⠅⢐⣼⣿⣿⣿⣿⣯⢕⢕⢕⢕⢕⢱⣿⣿⣿⣿⣿⣿⣿⣿⣿⣿⣿⣿⣿⣿⣿⣿⣿⣿⣿⣿⣿⣿⣿⣿⣿⣿⣿⣿⣿⣿⣿⣿⣿⢕⢕⠀⢕⠑⠕⢕⢕⢨⢞⠟⠛⠙⠁⠀⠀⠀⠀⠀⢄⢔⢄⢀⠀⠀⠀⠀⠀⠀⠀⠀⠀⠀⠀⠀⠀⠀⠀⠀⠐⠈⠟⢔⢻⢇⢕⢑⠕⠀⢕⢕⢕⢕⢔⠘⢿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⡏⣾⣿⢳⢕⣱⣿⣿⣿⡟⣸⣿⣿⢏⢕⢕⢕⢕⢕⢕⢕⢕⣱⣷⣾⣿⣿⣿⣿⣿⣿⣇⢕⢕⢕⢕⣿⣿⣿⣿⣿⣿⣿⣿⣿⣿⣿⣿⣿⣿⣿⣿⣿⣿⣿⣿⣿⣿⣿⣿⣿⣿⣿⣿⣿⣿⢻⣿⣿⣿⢕⢕⢄⠕⠀⠀⠀⠀⠀⠀⠀⠀⠀⠀⠀⠀⠀⠀⠀⢕⢕⢕⢕⢕⢔⢄⢄⢀⠀⠀⠀⠀⠀⠀⠀⠀⠀⠀⠀⠀⠀⠀⠀⠅⢑⢅⠑⢀⢕⢕⢕⠕⢕⢅⠕⢸⣿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⡿⢸⣿⣇⡇⣱⣿⣿⣿⡟⣱⣿⣿⢇⢕⢕⢕⢕⢕⢕⢕⢕⢕⢻⡿⢟⣿⣿⣿⣿⣿⣿⣇⢕⢕⢕⢕⣿⣿⣿⣿⣿⣿⣿⣿⣿⣿⣿⣿⣿⣿⣿⣿⣿⣿⣿⣿⣿⣿⣿⣿⣿⣿⣿⣿⣿⣿⢔⣿⣿⣿⢕⢕⢕⠀⠀⠀⠀⠀⠀⠀⠀⠀⠀⠀⠀⠀⠀⠀⠀⢕⢕⢕⢕⢕⢕⢕⢕⢕⢱⡔⣤⣀⠀⠀⠀⠀⠀⠀⠀⠀⠁⠅⢔⢄⢁⢄⢄⢕⢕⢕⢐⠑⠐⢁⣰⣿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⢿⢇⣿⣿⡿⢱⣿⣿⣿⡿⢱⣿⣿⢏⢕⢕⢕⢕⢕⢕⢕⢕⢕⢕⢜⠑⢰⢿⡿⠿⣿⣿⣿⣿⢕⢕⢕⢡⣿⣿⣿⣿⣿⣿⣿⣿⣿⣿⣿⣿⣿⣿⣿⣿⣿⣿⣿⣿⣿⣿⣿⣿⣿⣿⣿⣿⣿⣿⢕⣿⣿⣿⢕⢕⢕⠀⠀⠀⠀⠀⠀⠀⠀⠀⠀⠀⠀⠀⠀⠀⢕⢕⢕⢕⢕⢕⢕⢺⣶⣿⣿⡇⢻⣿⣿⡔⢄⢀⠀⠀⠀⠀⠀⠀⠁⠕⢕⢕⢕⠕⠕⠑⣀⣤⣶⣷⣿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⡿⢟⢟⢟⢟⣹⢕⡕⣸⣿⣿⢕⣿⣿⣿⣿⢇⣿⣿⡟⢕⢕⢕⢕⢕⢕⢕⢕⠕⡇⢕⢕⢔⣿⡇⢕⢕⢝⢿⡻⠇⢕⢕⢕⣸⣿⣿⣿⡏⣿⣿⣿⣿⣿⣿⣿⣿⣿⣿⣿⣿⣿⣿⣿⣿⣿⣿⣿⣿⣿⣿⣿⣿⣿⣿⢕⢸⡟⣿⢕⢕⢕⠀⠀⠀⠀⠀⠀⠀⠀⠀⠀⠀⠀⠀⠀⢕⢕⢕⢕⢕⢕⢕⢕⢜⣿⣿⣿⣿⢸⣿⣿⣧⢕⢕⢔⢄⠀⠀⠀⠀⠀⠀⠀⠀⠀⢄⢔⢾⣿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⢏⣥⢕⢕⢇⡕⡕⢕⢕⢕⣿⣿⢞⣼⣿⣿⣿⡏⣼⣿⡟⢕⢕⢕⢕⢕⢕⢕⢕⢕⢸⣷⢕⢕⢱⡝⢧⢕⢕⢕⢕⢝⢅⢕⢕⢕⣿⣿⣿⣿⢇⣿⣿⣿⣿⣿⣿⣿⣿⣿⣿⣿⣿⣿⣿⣿⣿⣿⣿⣿⣿⣿⣿⣿⣿⣿⣿⡇⢕⡇⢟⢕⢕⢕⠀⢀⠀⠀⠀⠀⠀⠀⠀⠀⠀⠀⠀⢔⢕⢕⢕⢕⢕⢸⡕⢕⢕⣿⣿⣿⣿⡜⣿⣿⣷⡇⢕⢕⢕⡕⢄⢀⠀⠀⢀⢄⢔⣕⢕⢕⢱⣜⢻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⢏⣾⢏⢕⢱⣾⣿⣿⡇⢕⢸⣿⣿⢱⣿⣿⣿⡿⣸⣿⣿⡇⢕⢕⢕⢕⢕⢕⢕⢕⢕⣾⡟⢕⢕⢕⣿⣜⢕⢕⢕⢕⢕⢕⢕⢕⢸⣿⣿⣿⡟⢕⣿⣿⣿⣿⣿⣿⣿⣿⣿⣿⣿⣿⣿⣿⣿⣿⣿⣿⣿⣿⣿⣿⣿⣿⣿⡇⡇⢕⢇⢨⢕⢕⢕⠀⢕⢔⠀⠀⠀⠀⠀⠀⠀⠀⢀⢕⢕⢕⢕⢕⢕⢕⢜⣇⢕⢕⢸⣿⣿⣿⡇⣿⣿⣿⣷⢕⢕⢕⢱⢕⣷⡳⢕⢡⡙⠷⢟⢗⢕⢕⡯⣧⢻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⣿⡇⢾⡟⢕⢕⢕⢕⢕⢜⢔⢕⣸⣿⡏⣼⣿⣿⣿⢇⣿⣿⣿⢕⢕⢕⢕⢕⢕⢕⢕⢕⢕⣿⢇⢕⢕⢸⣿⣿⣿⣷⣵⣕⣕⣕⢕⢕⢸⣿⣿⣿⢇⢱⣿⣿⣿⣿⣿⣿⣿⣿⣿⣿⣿⣿⣿⣿⣿⣿⣿⣿⣿⣿⣿⣿⣿⣿⣿⣧⢕⢕⢕⢕⢕⢕⢕⠀⢕⢕⣵⣶⣴⣤⣤⣤⣴⡾⢕⢕⢕⢕⢕⢕⢕⢸⡕⣿⡕⢕⢜⣿⣿⣿⡇⣿⣿⣿⣿⢕⢕⢕⢸⢕⣿⣧⡕⢕⢕⢕⢕⢕⢕⢕⢝⢿⢇⣿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⡽⢕⢕⢕⢕⢕⢕⢕⢕⢕⢕⢕⣿⣿⢇⣿⣿⣿⡏⣼⣿⣿⣿⡇⢕⢕⢕⢕⣥⢕⢕⢕⢁⡿⢕⢕⢕⣼⣿⣿⣿⣿⣿⣿⣿⣿⣧⢕⢸⣿⣿⣿⢕⢸⣿⣿⣿⣿⡇⣿⣿⣿⣿⣿⣿⣿⣿⣿⣿⣿⣿⣿⣿⣿⣿⣿⣿⣿⣿⣇⢕⢕⢕⢕⢕⢕⢕⠀⢱⣾⣿⣿⣿⣿⣿⣿⣿⣗⣕⢕⢕⢕⢕⢕⢕⢸⣷⣿⣧⢕⢕⣿⣿⣿⡇⢹⣿⣿⣿⡕⢕⢕⢸⢕⣿⣿⡕⢕⢕⢕⢕⢕⢕⢕⢕⢕⢱⡕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⢿⢱⣾⢕⢕⢕⢕⢕⢕⢕⢕⢕⢕⣿⡿⢸⣿⣿⣿⢣⣿⣿⣿⣿⣧⢕⢕⢕⣾⣿⢕⢕⢕⢸⡇⢕⢕⢕⣿⣿⣿⣿⣿⣿⣿⣿⣿⡏⢕⢕⣻⣿⡇⢕⢸⣿⣿⣿⣿⢟⢻⣿⣿⣿⣿⣿⣿⣿⣿⣿⣿⣿⣿⣿⣿⣿⣿⣿⣿⣿⣿⢕⢕⢕⢕⢕⢕⢕⠀⢸⣿⣿⣿⣿⣿⣿⣿⣿⣿⣿⣧⢕⢕⢕⢕⢕⢸⣿⣿⣿⡕⢕⢹⣿⣿⢇⢸⣿⣿⣿⡇⢕⢕⣸⢸⣿⣿⣧⢕⢕⢕⢕⢕⢕⢕⢕⢕⣸⣷⢝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⢄⢸⣯⢇⢕⢕⢕⢜⢇⢕⢕⢕⢕⠿⡇⣿⣿⣿⡿⢸⣿⣿⣿⣿⣿⣵⣱⣿⣿⣿⢕⢕⢕⢸⢕⢕⢕⢕⣿⣿⣿⣿⣿⣿⣿⣿⣿⢇⢕⢕⣿⣿⢕⢕⢸⣿⣿⣿⣿⢄⢘⣿⣿⣿⣿⣿⣿⣿⣿⣿⣿⣿⣿⣿⣿⣿⣿⣿⣿⣿⡿⢕⢕⢕⢕⢕⢕⢑⠀⣼⣿⣿⣿⣿⣿⣿⣿⣿⣿⣿⣿⡕⢕⢕⢕⢕⢸⣿⣿⣿⣇⢕⢸⣿⣿⢕⢸⣿⣿⣿⣧⢕⢑⣷⢌⢿⣿⣿⢕⢕⢕⢕⢕⢜⢕⢕⢕⣿⣿⠕⢀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⣵⣷⢨⡜⢿⡇⣕⢕⢕⢕⢕⢕⠕⢕⢕⢹⢱⣿⣿⣿⡇⣿⣿⣿⣿⣿⣿⣿⣿⣿⣿⣿⢕⢕⢕⢜⢕⢕⢕⢕⣿⣿⣿⣿⣿⣿⣿⣿⣿⢕⢕⢕⣿⡟⢕⢕⢜⣿⣿⣿⣿⢕⢕⣿⣿⡇⢹⣿⣿⣿⣿⣿⣿⣿⡿⣿⣿⣿⣿⣿⣿⣿⢇⢕⢕⠑⢕⢕⢕⠕⠀⣿⣿⣿⣿⣿⣿⣿⣿⣿⣿⣿⣿⡇⢕⢕⢕⢕⣾⣿⣿⣿⣿⡕⢸⣿⣿⢕⣼⣿⣿⣿⣿⣷⣾⡇⢕⢸⣿⣿⢅⢑⠕⢕⢕⢕⢕⢕⡇⣿⠇⣼⢸⣿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⡏⢸⣿⡜⢹⣿⣇⢕⢕⣱⣴⢧⢕⠜⡎⣼⣿⣿⣿⢱⣿⣿⣿⣿⣿⣿⣿⣿⣿⣿⣿⢕⢕⢕⢕⠕⢕⢕⢕⣿⣿⢿⢿⢿⢿⢿⢿⢿⢕⢕⢕⢿⡇⢕⢕⢕⣿⣿⣿⣿⡕⢕⢹⣿⡇⢌⣿⣿⣿⣿⣿⣿⣿⡇⢿⣿⣿⣿⢻⣿⣿⡇⢕⢕⠀⢕⢕⢕⢑⠀⣿⡿⢿⢿⢟⢟⢟⢟⢟⢛⢿⢿⢿⢕⢕⢕⢕⣾⣿⣿⣿⣿⡇⢕⣿⣿⢕⣿⣿⣿⣿⣿⣿⣿⡇⢕⢸⣿⣿⢕⢕⢿⣶⣅⢕⢱⣺⡿⢕⣼⢗⢕⣿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⣿⢕⢜⢜⢗⢕⢜⢻⢱⡾⢟⢕⢕⢕⠕⢕⣿⣿⣿⡟⢸⣿⣿⣿⣿⣿⣿⣿⡏⢝⣿⣿⢕⢕⠑⢕⢕⢕⢕⢕⣵⣵⣵⣵⣷⣷⣷⣧⣵⢕⢕⢕⣿⢇⢱⢕⢕⢻⣿⣿⣿⡇⢕⢸⣿⣿⢕⢸⣿⣿⣿⣿⣿⣿⣷⢜⣿⢿⣿⢜⣿⢛⢕⢕⢕⢄⢕⢕⢕⢕⢔⣕⣱⣵⣵⣷⣷⣷⣷⣷⣷⣷⣷⣷⢕⢕⢕⢕⢝⣿⣿⣿⣿⣿⢕⣿⣿⢕⣿⣿⣿⣿⣿⣿⣿⡇⢕⢸⣿⣿⢕⢕⢕⢜⢻⣷⡜⢝⢕⢜⢏⢜⢕⢹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⣿⢱⢕⢕⢕⢕⠕⣱⡟⢕⢕⢕⢕⢕⢕⢱⣿⣿⣿⡇⣿⣿⣿⣿⣿⣿⣿⣿⢕⢕⣿⡇⢕⢕⢕⢕⢕⢕⢕⢕⣿⣿⣿⣿⣿⣿⣿⣿⣿⢕⢕⢕⢹⢕⡕⢕⢕⢜⣿⣿⣿⣧⢕⢕⣿⣿⡇⢜⣿⣿⣿⣿⣿⣿⣿⢕⢔⠝⢞⢕⢍⢔⢕⢕⢕⢕⢕⢕⢕⢕⢸⣿⣿⣿⣿⣿⣿⣿⣿⣿⣿⣿⣿⣿⢕⢕⢕⢕⡕⣿⣿⣿⣿⣿⢕⢻⣿⢕⣿⣿⣿⣿⣿⣿⣿⢕⢕⢸⣿⣿⢕⢕⢕⢕⢕⢜⣿⣕⢕⢕⢕⢕⢜⣼⣿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⣿⡇⢇⢕⢕⢕⢱⣿⡇⢕⢕⢕⣕⣵⡑⢸⣿⣿⣿⢇⣿⣿⣿⣿⣿⣿⣿⣿⢕⢕⣿⢕⢕⢕⢱⡕⢕⢕⢕⢕⣿⣿⣿⣿⣿⣿⣿⣿⣿⡕⢕⢕⢸⢕⣮⢕⢱⡕⣫⢿⡯⣟⡕⢕⢘⣿⣷⢕⢹⣿⣿⣿⣿⣿⣿⡕⢕⢕⢕⢕⢕⢕⢕⢕⢑⢱⢕⢕⢕⠑⣸⣿⣿⣿⣿⣿⣿⣿⣿⣿⣿⣿⣿⡏⢕⢕⢕⢕⢱⣿⣿⣿⣿⣿⢕⢸⡏⢕⣿⡿⢸⣿⣿⣿⣿⢕⢕⢸⣿⣿⢱⣧⣕⢕⢕⢕⣿⡿⢔⢕⢕⢕⢃⣿⣿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⣿⣿⣿⣿⣿⣿⣿⣿⣿⣿⣿⣿⡜⣕⢕⢸⣧⡝⢇⢕⢵⢾⢿⢿⢏⢸⣿⣿⡟⢕⣿⣿⣿⣿⣿⣿⣿⢏⢕⢕⡟⢕⢕⢕⣾⣇⢕⢕⢕⢕⣿⣿⣿⣿⣿⣿⣿⣿⣿⡇⢕⢕⢕⢕⣿⣿⣕⠕⢌⢰⣹⡫⡇⢕⢕⢻⣿⡜⢜⣿⣽⣿⣿⣿⣿⣇⢕⢕⢕⢕⢕⢕⢕⢕⢕⣇⢕⢕⢕⢀⣿⣿⣿⣿⣿⣿⣿⣿⣿⣿⣿⣿⡿⢕⢕⢕⢕⢕⢸⣿⣿⣿⣿⣿⢕⢸⡇⢕⣿⡇⢸⣿⣿⣿⡏⢕⢕⢸⣿⣿⢜⢟⢛⢟⢇⢕⣜⣵⣿⠕⠕⢎⣾⣿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⣿⣿⡌⢇⠘⢻⣿⣷⣧⣵⣕⡕⢕⢕⣿⣿⡿⢕⢕⣿⣿⣿⣿⣿⣿⡟⢕⢕⢕⢕⢕⢕⢌⣿⣿⡱⠕⢕⡕⢹⢿⣟⣛⣛⣟⣛⣛⣛⡗⢱⢕⢕⢱⣿⣿⣿⣿⣇⢝⢇⢎⢙⢕⢕⢕⢻⣷⢕⢽⣿⣿⣿⣿⣿⣿⡕⢕⢕⢕⢕⢕⢕⢕⢰⣿⢕⢕⢕⢸⣿⣿⠿⠟⢟⣛⣛⣝⣹⣽⣝⣟⢃⢕⢇⢕⢕⢕⢸⣿⡿⣿⣿⣿⢕⢸⢕⢕⡿⢕⢸⣿⣿⣿⡇⢕⢕⢸⣿⡿⢕⣕⣱⣥⣷⣿⣿⢟⢑⢐⢏⣾⣿⣿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⣿⣿⣮⢕⢣⢜⢝⢟⢿⢿⣿⣿⡇⣿⣿⡇⡕⢕⣿⣿⣿⣿⣿⣿⡇⢕⢕⢕⢕⢕⢕⢸⣿⣟⣧⢕⢕⢷⣜⣿⣿⣿⣿⣿⣿⣝⣋⢟⢇⢔⡑⢅⢍⢙⠻⣿⣿⣇⢕⢕⢱⢕⢕⢕⡱⢻⡇⢏⡹⣿⣿⣿⣿⣿⣇⢕⢕⢕⢕⢕⢕⢕⣸⣿⢕⢕⠁⢙⠅⢰⢕⢏⢝⢏⢋⣽⣿⣿⣿⣿⣵⣿⢇⢕⢕⣾⢜⣿⡇⢹⣿⣿⢕⢕⢕⢕⢇⢕⢜⢛⣿⣿⢇⢕⢕⢸⣿⣷⠸⢿⢟⢟⢏⢝⢕⢱⠇⣱⣿⣿⣿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⣿⣿⣷⡜⣇⢕⢕⢕⢕⢕⢕⢕⣿⡿⢱⡕⢕⣿⣿⣿⣿⣿⣿⢕⢕⢕⢕⢕⢕⢕⣺⣿⢿⣿⢿⢇⢜⠛⠛⠛⠋⠙⠙⠙⠙⠓⠃⠇⢡⡂⢔⢕⢕⠕⢌⡻⣿⣇⢕⢕⢕⢕⢅⢎⣽⣿⡕⢕⢩⣿⣿⣿⣿⣿⣇⢕⢕⢕⢕⢕⢕⣿⡿⢕⢑⢕⢕⢕⢕⢕⠕⠊⠙⠉⠉⠉⠉⠉⠉⠉⠙⢕⠕⠞⠿⢧⢹⢇⣧⡍⢿⡗⢕⢕⢕⢕⢕⢕⢕⢻⣿⢕⢕⢕⣾⣿⡇⢕⢕⣕⢕⢕⢕⢕⢎⣼⣿⣿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⣿⣿⣜⢇⢕⢕⢌⢷⢕⢸⣿⢇⣼⡇⢕⢹⣿⢻⣿⣿⡇⢕⢕⢕⢕⢕⢕⠕⠉⢑⢁⠀⠀⠀⠑⢀⠀⢀⢀⢀⠀⠀⠀⢀⢀⠀⠀⢡⢕⠕⢕⢕⢱⣜⢿⣿⣿⣕⢕⢕⢕⢕⢪⣪⣧⢕⢕⢝⢻⣿⣿⣿⣿⡇⢕⣾⢕⢕⢱⣿⡇⢕⢕⢕⢕⠑⠁⠀⠀⢀⢀⢀⠀⠀⠀⢄⢀⢀⢀⠑⠀⠀⠀⠀⠄⢕⢘⢇⠕⢕⢕⢕⢕⢕⢕⢕⢕⢘⣿⢕⢕⢕⣿⣿⡇⢕⢸⢏⢕⢕⢕⢎⣾⣿⣿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⣿⣿⣧⡕⢕⢕⢕⢕⢸⣿⢱⣿⢇⢕⢸⣿⡜⢻⣿⡇⢕⢕⢕⢕⢕⢕⢕⠕⠁⠀⠀⢀⢄⢔⢕⢕⢕⢕⠑⠀⠀⠀⠀⠀⠁⠁⠑⢣⠀⠀⠑⢕⢜⣿⣿⣿⣿⣷⣵⣕⣱⣼⣕⡝⢕⢕⡕⢕⢝⣻⣯⣿⣿⡱⣿⢕⢕⣾⣿⢕⢕⢕⠑⠀⢀⢄⠐⠁⠁⠀⠀⠀⠀⠀⠁⠑⢕⢕⢕⢔⢄⢀⠀⠀⠁⠅⢕⢕⢕⢕⢕⢕⢕⢕⢕⢕⢰⡏⢕⢕⢸⣿⣿⡇⢕⡱⢕⢕⢕⣵⣿⢿⢟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⣿⣿⣿⡇⠁⠑⠜⢸⡏⢘⣿⡇⢕⢕⢿⡇⢕⢻⡇⢕⢕⢕⢕⢕⠕⠁⠀⠀⢄⢕⢕⢕⢕⢕⢕⠑⠀⠀⠀⠀⠀⠀⠀⠀⠀⠀⠀⠁⠔⢀⠅⡕⢘⣿⣿⣿⣿⣿⣿⣿⣿⣿⣿⣿⣵⣕⣳⣵⡕⢻⣿⣿⣷⡝⢕⣱⣿⡿⢕⢕⠐⢄⢕⠕⠀⠀⠀⠀⠀⠀⠀⠀⠀⠀⠀⠀⠑⢕⢕⢕⢕⢕⢔⠀⠀⠁⠑⢕⢕⢕⢕⢕⢕⢕⢑⡾⡇⢕⢕⣼⣿⣿⡇⠕⠑⠁⠀⣿⡿⢇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⣿⠑⠀⠀⠀⢘⡇⢸⣿⡇⢕⢕⢜⢇⢕⢕⢇⢕⢕⢕⢕⢕⢀⠀⠀⠑⢕⢕⣕⣕⣵⣵⢇⣤⣴⣤⡄⠀⠀⠀⠀⠀⠀⠀⠀⠀⠀⠕⣦⡜⣷⣿⣿⣿⣿⣿⣿⣿⣿⣿⣿⣿⣿⣿⣿⣿⣿⣿⣿⣿⣿⣷⣵⣿⣿⢇⡱⢕⣵⢕⢕⣴⣶⣴⠀⠀⠀⠀⠀⠀⠀⠀⠀⠀⠀⢱⣵⣵⣕⡕⢕⠀⠀⠀⢔⢕⢕⢕⢕⣵⡕⢕⢱⡇⡇⢕⢱⣿⣿⣿⡇⢕⠀⠀⠀⢸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⡿⠀⠀⠀⠀⠑⡇⢸⣿⡇⢕⢕⢕⢕⢕⢕⢕⢕⢕⢕⢕⢕⢕⢔⢄⠀⢳⣿⣿⣿⣿⣿⠙⠛⠛⠙⠀⠀⠀⠀⠀⠀⠀⠀⠀⠀⠀⠀⣿⣷⣼⣿⣿⣿⣿⣿⣿⣿⣿⣿⣿⣿⣿⣿⣿⣿⣿⣿⣿⣿⣿⣿⣿⣿⣿⣿⣵⣿⣿⡜⠙⠛⠋⠁⠀⠀⠀⠀⠀⠀⠀⠀⠀⠀⠀⢸⣿⣿⣿⣿⡇⢀⣔⡕⢕⢕⢕⢕⢱⣿⡇⢕⣴⢕⡇⢕⢸⣿⣿⣿⡇⠑⠀⠀⠀⠈⠕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⡟⠀⠀⠀⠀⠀⠀⢕⢸⣿⡇⢕⢕⢕⢕⢕⢕⢕⢕⢕⢕⢕⢕⢕⢕⢕⢕⡜⣿⣿⣿⣿⣿⡇⠀⠀⠀⠀⠀⠀⠀⢀⠀⠀⠀⠀⠀⠀⢀⣿⣿⣿⣿⣿⣿⣿⣿⣿⣿⣿⣿⣿⣿⣿⣿⣿⣿⣿⣿⣿⣿⣿⣿⣿⣿⣿⣿⣿⣿⣿⣇⠀⠀⠀⠀⠀⠀⢀⢀⠀⠀⠀⠀⠀⠀⠀⣼⣿⣿⣿⡿⣱⣾⣿⡗⢕⢕⢕⢕⣿⣿⢇⢱⣟⢕⡇⢕⢀⣿⣿⣿⡇⠀⠀⠀⠀⠀⠀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⢏⠐⠀⠀⠀⠀⠀⠀⢅⢸⣿⡇⢕⢕⢕⢕⢕⢕⢷⣧⡕⡕⢕⢕⢕⢕⢕⢱⣿⣾⣿⣿⣿⣿⣷⢀⠀⢄⢄⠀⠀⠀⠕⠔⠀⠀⢀⢄⣄⢱⣿⣿⣿⣿⣿⣿⣿⣿⣿⣿⣿⣿⣿⣿⣿⣿⣿⣿⣿⣿⣿⣿⣿⣿⣿⣿⣿⣿⣿⣿⣿⣿⡄⠀⢄⠄⠀⠀⠑⠑⠀⠀⢀⢀⢀⠀⢰⣿⣿⣿⣿⣿⣿⣿⣿⢇⢕⢕⢕⣾⣿⢏⢕⣾⢇⠀⡇⢕⢕⢿⣿⣿⡇⠀⠀⠀⠀⠀⠀⠠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⢏⡎⠀⠀⠀⠀⠀⠀⠀⢑⣼⣿⡇⢕⢕⢕⢕⢕⢕⢜⣿⣿⣅⢕⢕⢕⢕⢕⢸⣿⣿⣿⣿⣿⣿⣿⣷⡄⡡⢕⢄⢔⢔⢄⢄⢔⢔⠁⠁⢉⣿⣿⣿⣿⣿⣿⣿⣿⣿⣿⣿⣿⣿⣿⣿⣿⣿⣿⣿⣿⣿⣿⣿⣿⣿⣿⣿⣿⣿⣿⣿⣿⣿⣷⡀⣴⢇⢕⢔⢔⢔⢔⢔⠁⠑⢙⣵⣿⣿⣿⣿⣿⣿⣿⣿⢏⢕⢕⢕⣾⣿⢟⢕⠱⣿⢇⢀⡇⢕⢕⠸⣿⣿⡇⠀⠀⠀⠀⠀⠀⠀⢳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⡿⣱⡿⠁⠀⠀⠀⠀⠀⠀⠀⢰⣿⣿⡇⢕⢕⢕⢕⢕⢕⢕⢜⢿⣿⣣⣕⢕⢕⢕⠸⣿⣿⣿⣿⣿⣿⣿⣿⣿⣷⣄⠁⠑⢕⣕⡕⠕⠁⣄⣴⣿⣿⣿⣿⣿⣿⣿⣿⣿⣿⣿⣿⣿⣿⣿⣿⣿⣿⣿⣿⣿⣿⣿⣿⣿⣿⣿⣿⣿⣿⣿⣿⣿⣿⣿⣿⣦⣄⠀⠑⢕⣱⣕⢁⢀⣴⣾⣿⣿⣿⣿⣿⣿⣿⣿⣏⢕⢕⢑⣾⣿⢏⢕⢕⡜⢘⢕⢘⣇⢕⢕⢕⣿⣿⡇⠀⠀⠀⠀⠀⠀⠀⠘⣿⣎⢿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⡿⠱⡿⠃⠀⠀⠀⠀⠀⠀⠀⠀⢸⣿⣿⡇⢕⢕⢕⢇⢕⢕⢕⢕⢕⢻⣟⣷⡇⢕⢕⢕⣿⣿⣿⣿⣿⣿⡝⢻⢿⣿⣿⣷⣧⣵⣵⣵⣶⣾⣿⣿⣿⣿⣿⣿⣿⣿⣿⣿⣿⣿⣿⣿⣿⣿⣿⣿⣿⣿⣿⣿⣿⣿⣿⣿⣿⣿⣿⣿⣿⣿⣿⣿⣿⣿⣿⣿⣿⢿⣿⣶⣽⣼⣵⣾⣿⡿⢿⢟⣹⣿⣿⣿⣿⣿⣟⢇⢕⢱⣾⡿⢕⢕⢕⢕⡇⢕⢕⢸⣿⢕⢕⢕⣿⣿⣇⠀⠀⠀⠀⠀⠀⠀⠀⢸⣿⢇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⣿⡟⣱⣟⢏⠀⠀⠀⠀⠀⠀⠀⠀⠀⢅⡾⣿⢕⢕⢕⢕⢱⢐⢕⢕⢕⢕⢕⢜⢻⢿⣷⡕⢔⢿⣿⣿⣿⣿⣿⢏⡅⣡⢅⠈⢉⢙⢙⢙⣍⣵⣾⣿⣿⣿⣿⣿⣿⣿⣿⣿⣿⣿⣿⣿⣿⣿⣿⣿⣿⣿⣿⣿⣿⣿⣿⣿⣿⣿⣿⣿⣿⣿⣿⣿⣿⣿⣿⣿⣿⣿⣷⣦⣬⡉⣉⣉⡁⢁⢄⢑⠕⢟⢟⣿⣿⣿⢏⢕⢕⢱⣿⢏⢕⡜⢕⢕⣸⢇⢕⢕⢸⣿⢕⢕⢕⣿⣿⣿⠀⠀⠀⠀⠀⠀⠀⠀⠁⢻⣷⠕⢷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⣿⡟⢸⡿⢏⠁⠀⠀⠀⠀⠀⠀⠀⠀⠀⢑⠶⢻⢕⢕⢕⢕⢕⢕⢇⢕⢕⢕⢕⢕⢕⢕⢝⢷⡕⢺⣿⣿⡿⢟⢻⣯⡦⢗⢕⢞⢗⢧⢴⡽⠛⢽⣳⢯⣿⣿⣿⣿⣿⣿⣿⣿⣿⣿⣿⣿⣿⣿⣿⣿⣿⣿⣿⣿⣿⣿⣿⣿⣿⣿⣿⣿⣿⣿⣿⣿⣿⣿⣿⣿⣿⣿⣟⢝⢷⢎⢟⠝⠗⢍⢗⡪⢜⡸⣿⣿⣿⡟⢕⢕⣱⢟⢕⢕⡜⢕⢕⢡⡏⢕⢕⢕⢸⣿⢕⢕⢕⢿⣿⣿⠀⠀⠀⠀⠀⠀⠀⠀⠀⢕⢝⢷⡇⢿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⣿⡿⣱⡿⢕⢕⠀⠀⠀⠀⠀⠀⠀⠀⠀⠀⠝⡜⡇⢕⢕⢕⢕⢕⢕⢡⢕⢕⢕⢕⢕⢕⢑⢕⢕⢜⢜⢿⣿⢕⢇⢜⢝⢕⢕⢕⢕⢕⢕⢕⢕⢕⢔⢜⠉⢿⣿⣿⣿⣿⣿⣿⣿⣿⣿⣿⣿⣿⣿⣿⣿⣿⣿⡟⢻⣿⣿⣿⣿⣿⣿⣿⣿⣿⣿⣿⣿⣿⣿⣿⣿⣿⣿⠀⢄⢕⢕⢕⢕⢕⢕⢕⢕⢕⢕⠕⡝⢏⢕⠕⢔⢕⢕⢕⡼⢕⢕⢕⣿⡇⢕⢕⢕⢕⣿⡕⢕⢕⢸⣿⣿⢔⠀⠀⠀⠀⠀⠀⠀⠀⢑⢕⢜⠓⢜⢿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⣿⣿⠕⡎⢕⢕⢕⢄⠀⠀⠀⠀⠀⠀⠀⠀⠀⢅⢑⢇⢕⢕⢕⢕⢕⢕⢄⡕⢕⢕⢕⢕⢕⢕⢕⢕⢕⢅⣾⡽⡕⢕⢕⢕⢕⢕⢕⢕⢕⢕⢕⢕⢕⢕⢕⢕⠀⣿⣿⣿⣿⣿⣿⣿⣿⣿⣿⣿⣿⣿⣿⣿⣿⢍⡕⣽⣿⣿⣿⣿⣿⣿⣿⣿⣿⣿⣿⣿⣿⣿⣿⣿⣿⣿⡄⢕⢕⢕⢕⢕⢕⢕⢕⢕⢕⢕⢕⢕⢕⢕⡕⢕⢕⢕⡞⢕⢕⢕⢱⣿⢕⢕⢕⢕⢕⢻⡇⢕⢕⢕⣿⣿⡇⠀⠀⠀⠀⠀⠀⠀⢀⢕⢕⢕⢜⢻⡜⣿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⣿⣿⣿⢇⢗⢕⢕⢱⢕⣸⢕⢄⢄⢀⢀⣀⣤⣴⢕⢇⢕⢕⢕⢕⠀⢋⢕⢕⢕⢱⢕⢕⢕⢕⢕⢕⢕⢕⣵⣷⢹⣿⣷⢕⢕⢕⢕⢕⢕⢕⢕⢕⢕⢕⢕⠕⠕⣑⣤⣿⣿⣿⣿⣿⣿⣿⣿⣿⣿⣿⣿⣿⣿⣿⣿⣿⣧⣿⣿⣿⣿⣿⣿⣿⣿⣿⣿⣿⣿⣿⣿⣿⣿⣿⣿⣿⣿⣇⢕⢕⠑⢕⢕⢕⢕⢕⢕⢕⢕⣱⣵⡿⢕⢕⢱⢎⢕⢕⢕⢕⣸⣿⢕⢕⢑⢕⢕⢸⣧⢕⢕⢕⢻⣿⡇⠀⠀⠀⢄⢄⢕⢔⢕⢵⢕⡕⢕⢕⢱⢸⣿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⣿⣿⣿⡟⢸⢕⢕⢱⡇⠱⡕⢕⢕⢕⢕⢱⣿⣿⣿⢕⢕⢕⢕⢕⢕⠘⣿⡕⢕⢕⢜⡕⢕⢕⢕⢕⢕⢕⢜⢟⢟⢇⢻⣷⣫⣑⡕⢕⢕⢕⢕⠕⠑⢑⣡⣤⣾⣿⣿⣿⣿⣿⣿⣿⣿⣿⣿⣿⣿⣿⣿⣿⣿⣿⣿⣿⣿⣿⣿⣿⣿⣿⣿⣿⣿⣿⣿⣿⣿⣿⣿⣿⣿⣿⣿⣿⣿⣿⣿⣿⣧⡑⣑⢕⢇⢕⢕⣕⣱⣼⣿⡿⢕⢕⡱⢑⢕⢕⢕⢕⢕⣿⡿⢕⢕⢕⢕⢕⢌⣿⢕⢕⢕⢸⣿⡇⠀⠀⠀⠑⢕⢕⢕⢕⢹⡕⢹⡕⢕⢕⢇⢿⣿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⣿⣿⣿⢣⢕⢕⢱⣿⢇⣼⢕⢕⢕⢕⢕⣿⣿⣿⣿⢕⢕⢕⢕⢕⢕⢔⣿⡇⢕⢕⢕⢱⢕⢕⢕⢕⢕⢕⢕⢕⢕⢕⢜⢿⣿⣿⣷⣶⣷⣶⣶⣶⣶⣿⣿⣿⣿⣿⣿⣿⣿⣿⣿⣿⣿⣿⣿⣿⣿⣿⣿⣿⣿⣿⣿⣿⣿⣿⣿⣿⣿⣿⣿⣿⣿⣿⣿⣿⣿⣿⣿⣿⣿⣿⣿⣿⣿⣿⣿⣿⣿⣯⣿⣵⣷⣵⣶⣿⣿⣿⢟⢕⢱⢎⢕⢕⢕⢕⢕⢕⢸⣿⡇⢕⢕⢕⢕⢕⢕⢸⡇⢕⢕⢜⣟⢇⠀⠀⠀⠀⢕⢕⢕⢕⠌⣇⢸⣷⡕⢕⢔⢜⣿⣿⣿⣿⣿⣿⣿⢕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⣿⣿⣿⡟⢕⢕⢕⣾⣿⢕⣿⢕⢕⢕⢕⣸⣿⣿⣿⣿⢕⢕⢕⢕⢕⢕⢕⣿⠇⢕⢕⢕⢕⢕⢕⢕⢕⢕⢕⢕⢕⢕⢕⢕⢜⢿⣿⣿⣿⣿⣿⣿⣿⣿⣿⣿⣿⣿⣿⣿⣿⣿⣿⣿⣿⣿⣿⣿⣿⣿⣿⣿⣿⣿⣿⣿⣿⣿⣿⣿⣿⣿⣿⣿⣿⣿⣿⣿⣿⣿⣿⣿⣿⣿⣿⣿⣿⣿⣿⣿⣿⣿⣿⣿⣿⣿⣿⣿⣿⣿⠇⢱⢆⢕⢕⢕⢕⢕⢕⢕⢕⣾⣿⡇⢕⢕⢕⢕⢕⢕⢐⣧⢕⢕⢕⢿⢕⠀⠀⠀⠀⠁⢕⢕⢕⢄⠇⢕⣿⣧⢕⢕⢕⢿⢿⢿⢿⢿⢿⣿⡕⢑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⢿⢿⢿⢿⢇⢕⢕⢸⢿⢿⠨⠇⢕⢕⢕⢕⢿⢟⢿⢿⢿⠕⢕⢕⢕⢕⢕⢔⣿⡆⢕⢕⢕⢕⢘⢕⢕⢕⢕⢕⠑⢕⢕⢕⢕⢕⢕⢻⣿⣿⣿⣿⣿⣿⣿⣿⣿⣿⣿⣿⣿⣿⣿⣿⣿⣿⣿⣿⣿⣿⣿⣿⣿⣿⣿⣿⣿⣿⣿⣿⣿⣿⣿⣿⣿⣿⣿⣿⣿⣿⣿⣿⣿⣿⣿⣿⣿⣿⣿⣿⣿⣿⣿⣿⣿⣿⣿⣿⡿⢏⣕⡕⢕⢕⢕⢕⢕⢕⢕⢕⢕⢱⣿⣇⢃⣞⡕⢕⢕⢕⢕⢕⢻⢕⢕⢕⢜⢕⢄⠄⠄⠄⠄⢕⢕⢕⢕⢜⢕⢟⢝⢕⢕⢕⢑⠀⠀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⠀⠀⠀⠀⢕⢕⢕⠀⠀⠀⢱⡕⢕⢕⢕⠀⠀⠀⢀⢔⢕⢕⢕⢕⢕⢕⢕⢕⢸⡵⢕⢕⢕⢕⢕⢱⡕⢕⢕⢕⢕⢕⢕⢕⢕⢕⢕⢕⢻⣿⣿⣿⣿⣿⣿⣿⣿⣿⣿⣿⣿⣿⣿⣿⣿⣿⣿⢝⠘⠻⢿⢿⢿⢿⢿⢿⢿⢟⢿⢟⢟⢿⢟⢿⢿⢿⢿⢿⢿⠟⠙⢘⣿⣿⣿⣿⣿⣿⣿⣿⣿⣿⣿⣿⣿⣿⣿⣿⣾⣿⢏⢕⢕⢕⢕⢕⢕⢕⢕⢕⢕⢸⣿⢹⢷⣹⢕⢕⢕⢕⢕⢕⢜⡇⢕⢕⠸⡇⢕⡕⢔⢄⢀⢁⢕⢕⢕⢸⢕⢷⣾⢕⢕⢕⢕⠐⠐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⢠⣷⣷⣷⣷⢇⢕⢕⣱⣷⣷⡇⠱⢇⢕⢕⢕⢕⣕⢕⢑⡱⢑⢕⢕⢕⢕⢕⢱⢕⢡⣇⡇⢕⢕⢕⢕⢕⢱⢕⢕⢕⢕⠁⢕⢕⢕⢕⢕⠕⢕⢜⢿⣿⣿⣿⣿⣿⣿⣿⣿⣿⣿⣿⣿⣿⣿⣿⣿⢕⠀⠀⠀⢕⢕⢕⢕⢕⢕⢕⢕⢕⢕⢕⢕⢕⢕⢕⢕⢕⠀⠀⠀⢕⣿⣿⣿⣿⣿⣿⣿⣿⣿⣿⣿⣿⣿⣿⣿⣿⡿⢕⢕⢕⢕⢕⢕⢕⢕⢕⢕⢕⢕⣿⡏⣬⡻⡇⢕⢕⢕⢕⢕⢕⢕⢇⢕⢕⢕⡇⢕⣵⣎⡳⣕⣕⢕⢕⢕⢑⡕⢜⢿⢑⠕⢕⢕⠀⠀⠀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⣿⣿⡿⢇⠸⢕⢕⢕⢕⢕⣴⢊⢵⡞⢕⢕⢕⢕⢕⢕⢕⢕⢅⢺⣧⢕⢕⢕⢕⢕⢜⢣⢕⢕⢕⢕⢕⢕⢕⢕⢕⢕⢕⢕⢕⢝⢿⣿⣿⣿⣿⣿⣿⣿⣿⣿⣿⣿⣿⣿⣿⣇⢄⢔⢕⢑⢕⢕⢕⢕⢕⢕⢕⢕⢕⢕⢕⢕⢕⢕⢕⢕⢕⢕⢄⣵⣿⣿⣿⣿⣿⣿⣿⣿⣿⣿⣿⣿⣿⣿⡿⢏⢕⢕⢕⢕⢕⢕⢕⢕⢕⢕⢕⢕⣸⣿⢕⣕⡿⢕⢕⢕⢕⢕⢕⢕⢕⢐⢕⢕⢕⡕⢕⢲⣿⣿⣿⡶⢕⢕⢕⢐⡇⢕⢝⢿⣷⢕⢕⢔⣀⣴⣴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⠁⠁⠁⢕⢕⣿⢏⢕⢕⠕⢕⢕⢕⢕⢱⡃⢆⢝⢕⢕⢕⢕⢕⢕⢕⢕⢕⢕⢜⡵⡕⢕⢕⢕⢕⢕⢜⢃⢕⢕⢕⢕⢕⢕⢕⢅⢕⢕⢕⢕⢕⢕⢝⢻⢿⣿⣿⣿⣿⣿⣿⣿⣿⣿⣿⣿⣿⣷⣕⡕⢕⢣⢵⢕⣕⣕⡕⡕⢕⢕⣕⣕⡕⢱⢵⢕⢕⣕⣵⣾⣿⣿⣿⣿⣿⣿⣿⣿⣿⣿⣿⣿⡿⢟⢕⢕⢕⢕⢕⢕⢕⢕⢕⢕⢕⢕⢕⢕⢕⣿⢇⢈⣮⢇⢕⢕⢕⢕⢕⢕⢕⢕⢕⢕⢕⢕⡇⢕⢕⢝⢟⢻⡇⢕⢕⢕⢕⢕⢕⢕⢕⢝⢕⢕⢜⢿⣿⢿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⠀⠀⢄⢕⢕⢕⢕⢕⢕⢱⢕⢕⢕⢕⢕⢕⢕⢕⣱⣵⣧⠕⢕⢕⢕⢕⢕⢕⢕⢌⣣⡕⢕⢕⢕⢕⢕⢔⢣⡕⢕⢕⢕⢕⠔⢕⢕⢕⢕⢕⢕⢕⢕⢕⢕⢝⢟⢿⣿⣿⣿⣿⣿⣿⣿⣿⣿⣿⣿⣿⣷⣧⣱⣕⣱⣵⣵⢵⢱⡵⢕⣕⡱⣕⣵⣵⣷⣿⣿⣿⣿⣿⣿⣿⣿⣿⣿⣿⣿⢿⢟⢕⢕⢕⢕⢕⢔⢕⢕⢕⢕⢕⢕⢕⢕⢕⢕⢕⣸⡟⢕⣜⡗⢕⢕⢕⢕⢕⢕⢕⢕⢕⢕⢕⢕⢕⢕⢕⡑⠕⢕⢕⢕⢕⢕⢕⢕⢕⢕⢕⢕⢕⢕⢕⢕⢕⣿⢱⢕⢕⢕⢕⢕⢕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⢕⢕⢕⢕⢕⢕⢕⢅⢕⢕⢕⢕⢕⣱⣷⣿⣯⣿⣿⢕⢕⢕⢕⢕⢕⢕⢕⢕⢘⣿⢕⢕⢕⢕⢕⢕⢕⢝⢇⢕⢕⠑⢕⢕⢕⢕⢕⢕⢕⢕⢕⢕⢕⢕⢕⢕⢜⢝⢻⢿⣿⣿⣿⣿⣿⣿⣿⣿⣿⣿⣿⣿⣿⣿⣿⣿⣿⣿⣿⣿⣿⣿⣿⣿⣿⣿⣿⣿⣿⣿⣿⣿⣿⡿⢟⢏⢕⢕⢕⢕⢕⢕⢕⢕⢕⢕⢕⢕⢕⢕⢕⢕⢕⢕⢕⠕⣟⢇⠕⣻⢕⢕⢕⢔⢕⢕⢕⢕⢕⢕⢕⢕⢕⢕⢕⢕⣹⣿⣷⣵⢕⢕⢕⢕⢕⢕⢕⢕⢕⢕⢕⢕⢕⢕⣿⢸⢕⢕⢕⢕⣶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⢀⢔⢕⢕⢕⢕⢕⢕⢕⢕⢑⢕⢱⣱⣿⣿⣿⣿⣿⣿⣞⢇⢕⢕⢕⠑⢕⢕⢕⢕⢕⢸⣱⢕⢕⢕⢕⢕⢕⢕⢜⢣⡕⢕⢕⢕⢕⢕⢕⢕⢕⢕⢕⢕⢕⢔⢕⢕⢕⢕⢕⢕⢜⢝⢻⢿⣿⣿⣿⣿⣿⣿⣿⣿⣿⣿⣿⣿⣿⣿⣿⣿⣿⣿⣿⣿⣿⣿⣿⣿⣿⡿⢟⢏⢕⢕⢕⢕⢕⢕⢕⢕⢕⢕⢕⢕⢕⢕⢕⢕⢕⢕⢕⢕⢕⢕⢕⣸⢏⢕⠸⢇⢕⢕⢕⢱⡕⢕⢕⢕⢕⢕⢕⢕⢕⢕⢕⢕⣿⣿⣿⣿⣿⣿⡇⢕⢕⢕⢕⢕⢕⢕⢕⢕⢕⢕⢜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⢀⢔⢕⢕⢕⢑⢕⢕⢕⢕⢕⢕⢕⢕⢾⣿⣿⣿⣿⣿⡿⢟⢝⢕⢄⢕⢕⢔⢕⢕⢕⢕⢕⢕⢝⢇⢕⢕⢕⢕⢕⢕⢕⢕⢕⢕⢕⢑⢕⢕⠕⠕⠕⠕⠕⢕⢕⢕⢕⢕⢕⢕⢕⢕⢕⢕⢕⢕⢕⢝⢟⢻⢿⣿⣿⣿⣿⣿⣿⣿⣿⣿⣿⣿⣿⣿⣿⣿⣿⢿⢟⢝⢕⢕⢕⢕⢕⢕⢕⢕⢕⢕⢕⢕⢅⢕⢕⠑⢕⢕⢕⢕⢕⢕⢕⢕⢕⢕⢑⣟⢕⢕⢢⡇⢕⢕⢕⢸⢕⢕⢕⢕⢕⢕⢕⢕⢕⢕⢕⢕⢻⣿⣿⣿⣿⣿⡇⢕⢕⢕⢕⢕⢕⢕⢕⢕⢕⢕⢕⢕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⢕⢕⢕⢕⢕⢕⢕⢕⢕⢕⢕⢕⢕⢕⢕⢜⢝⢟⢝⢝⢕⢕⢕⢕⢕⢕⠑⢕⢕⢕⢕⢕⢕⢕⢕⢕⢔⢧⡕⢕⢕⢕⢕⢕⢕⢕⢕⢕⢕⢕⢕⢕⢕⢕⢕⢕⢕⢕⢕⢕⢕⢕⢕⢕⢕⢕⢕⢕⢕⢕⢕⢕⢕⢕⢜⢝⢻⢿⣿⣿⣿⣿⣿⣿⣿⢿⢟⢝⢕⢕⢕⢕⢕⢕⢕⢕⢕⢕⢕⢕⢕⢕⢕⢕⢕⢕⢕⢕⢕⢕⢕⢕⢕⢕⢕⢕⢕⢕⢕⢸⢕⢕⢰⣿⡇⢕⢕⢕⢜⢧⢕⢕⢕⢕⢕⢕⢕⢕⢕⠁⠕⢕⢕⢕⢕⢕⢕⢝⢕⢕⢕⢕⢕⢕⣷⣧⢕⢕⢕⢕⢕⢕⢕⢕⢕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⠕⢕⢕⢕⢕⢕⢕⢕⢕⢕⢕⢕⢕⢕⢕⢕⠕⢕⢕⢕⢕⢔⢔⢔⢔⢔⠕⢕⢑⢕⢕⢕⢕⢕⢕⢕⢕⢕⡕⢕⢕⢕⢕⢕⢕⢕⢕⢕⢕⢕⢕⢕⢕⢕⢕⢕⢕⢕⢕⢕⢕⢕⢕⢕⢕⢕⢕⢕⠕⢕⢕⢕⢕⢕⢕⢕⢕⢕⢝⢝⢏⢏⢝⢕⢕⢕⢕⢕⢕⢕⢕⢕⢕⢕⢕⢕⢕⢕⢕⢕⢕⢕⢕⢕⢕⢕⢕⢕⢕⢕⢕⢕⢕⢕⢕⢕⢕⢱⢇⢕⢱⣿⣿⡇⢕⢕⢕⢕⢇⡕⢕⢕⢕⢕⢕⢕⢕⠀⠀⢕⢕⢕⢕⠀⠁⢕⢕⢕⠁⢔⢕⣵⣿⣾⣽⡕⢕⢕⢕⢕⢕⣕⢕⢕⢕⢝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⠀⠀⠁⠕⢕⢕⢕⢕⢕⢕⢕⢕⢕⢕⢕⢕⢕⢄⢕⢕⢕⢕⢕⢕⢕⢕⢕⢀⠐⢅⠀⢕⢕⢕⢕⢕⡕⢕⢕⢕⠇⢕⢕⢕⢕⢕⢕⢕⢕⢕⢕⢕⢕⢕⢕⢕⢕⢕⢕⢕⢕⢕⢕⢕⢕⠕⠕⠑⠁⠀⢕⢕⢕⢕⢕⢕⢕⢕⢕⢕⢕⢕⢕⢕⢕⢕⢕⢕⣵⣶⡇⢕⢕⢀⠁⠑⠕⠕⠕⠕⠕⠕⠕⠕⠕⢕⢕⢕⢕⢕⢕⢕⢕⢕⢕⢕⢕⢕⢕⢕⢕⣿⣿⣿⢕⢕⢕⢕⢕⢕⢕⢕⢕⢕⢕⢕⢕⢕⠀⢀⢕⢕⢕⢕⡔⢔⢕⢅⢀⢄⢕⣼⣿⣿⣿⣿⡇⢕⢕⢕⢕⣺⡿⣷⣕⢕⢕⢕⢝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⠀⠑⢕⠀⠕⢕⢕⢕⢕⢕⢕⢕⢕⣿⣷⣧⡕⢕⢕⢕⢕⢕⢕⢕⠑⢀⠑⠀⠀⠁⢕⢕⢑⢼⢕⢕⢕⢜⢃⢕⢕⢕⢕⢕⢕⢕⢕⢕⢕⢕⢕⢕⢕⢕⢕⢕⢕⢕⣷⣾⣿⠿⠋⠀⠀⠀⢕⢕⢕⢕⢕⢕⢕⢕⢕⢕⢕⢕⢕⢕⢕⢕⣕⣵⣿⣿⣿⡇⢕⢕⢕⠀⠀⠀⠁⠑⢕⢕⢕⢕⢕⢕⢕⢕⢕⢕⢕⢕⢕⢕⢕⢕⢕⢕⢕⢕⢕⡸⣿⣿⡇⢕⢕⢕⢕⢕⢇⢕⢕⢕⢕⢕⢕⢕⢕⠀⢕⢕⢕⠑⣿⣿⣷⣷⣷⣷⣷⣿⣿⣿⣿⣿⡏⢕⢕⢕⢕⣾⣿⣿⣷⣿⣷⣕⢕⢕⢕⢹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⠁⠀⠀⢕⢕⢕⢕⢕⢕⢕⢕⣿⣿⣿⣷⡕⢕⢕⢕⢕⢕⢕⢄⠁⠀⠀⠀⠀⢕⢕⢱⣢⡺⡕⢕⢕⢕⢕⢕⢕⢕⢕⢕⢕⢕⢕⢕⢕⢕⢕⢕⢕⢕⢕⢕⢕⠟⠋⠁⠀⠀⠀⠀⢕⢕⢕⢕⢕⢕⢕⢕⠕⣕⣕⣑⣑⣑⣵⣵⣿⣿⣿⣿⣿⣿⡕⢕⢕⢕⢕⢀⠀⠀⠀⠀⠁⠑⠕⢕⢕⢕⢕⢕⢕⢕⢕⢕⢕⢕⢕⢕⢕⢕⢕⢕⢕⢻⣿⢕⢕⢕⢕⢕⢕⢕⢕⢕⢕⢕⢕⢕⢕⠀⢄⠕⢕⠑⠀⢿⣿⣿⣿⣿⣿⣿⣿⣿⣿⣿⣿⡇⢕⢕⢕⢸⢹⢻⢿⣿⣿⣿⣿⣷⣧⡕⢕⢜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⠀⠀⢕⢕⢕⢕⢕⢕⢕⢕⢿⢿⢿⢿⢿⢕⢕⢕⢕⢕⢕⢕⠀⠀⠀⢀⠀⠘⢕⢑⡫⡍⣷⡕⢕⢕⢕⢕⢕⢕⢕⠕⢕⢕⢕⢕⢕⢕⢕⢕⢕⠕⠑⠁⠀⠀⠀⠀⠀⠀⠀⢕⢕⢕⢕⢕⢕⢕⣵⣶⣿⣿⣿⣿⣿⣿⣿⣿⣿⣿⣿⣿⣿⣿⡇⢕⢕⢕⢕⢕⠀⠀⠀⠀⠀⠀⠀⠀⠁⠕⢕⢕⢕⢕⠔⠕⢕⢕⢕⢕⢕⢕⢕⢕⢕⢕⠝⠑⠑⠑⠑⠕⠕⢕⢕⢕⢕⢕⢕⢕⠁⠀⠕⢕⠑⠀⠀⠈⢟⢟⢟⢟⢟⢟⢟⢟⢟⢟⢟⢃⠁⢀⢕⢜⢸⡕⢕⢜⡟⣿⣿⣿⣿⣷⣕⢕⢕⢷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⢀⠑⢕⢕⢕⢕⢕⢕⢕⢕⢕⢕⢕⢕⢕⢕⢕⢕⢕⢕⢕⢄⠀⠀⠁⢕⢀⢕⢕⢽⣇⣧⣣⢕⢕⢕⢕⢕⢕⢕⢕⢕⢕⢕⢕⢕⢕⠕⠑⠁⠀⠀⠀⠀⠀⠀⠀⠀⠀⠀⢕⢕⢕⢕⢕⢕⢀⣿⣿⣿⣿⣿⣿⣿⣿⣿⣿⣿⣿⣿⣿⣿⣿⡇⢕⢕⢕⢕⢕⠀⠀⠀⠀⠀⠀⠀⠀⠀⠀⠀⠀⠁⠀⠀⢔⢕⢕⢕⢕⢕⢕⢕⢕⠁⠀⢀⢀⢄⢄⢄⢀⠀⠁⢕⢕⢕⢕⢕⢕⠀⢄⢕⠑⢀⠀⠀⠀⢕⢕⢕⢕⢕⢕⢕⢕⢕⢕⢕⢕⢀⢕⢕⢕⢸⣷⢕⣺⡕⣿⣿⣿⡝⢟⠻⢧⢕⢜⢿⣿⣿⣿⣶⣽⣇⢕⣿⣿⢇⢸⣿⣿⣿⣿⣿⣿⣿⣿⣿⣿⣿⣿⣿⣿⣿⠀</a:t>
            </a:r>
            <a:br/>
            <a:r>
              <a:t>⢕⢕⠕⠕⢕⢕⢕⢕⢕⢕⢕⢕⢕⢕⢕⢕⢕⢕⢸⣿⡿⢕⢕⢕⢕⢕⢕⢕⢕⢕⢕⢕⢕⢕⢕⢕⢕⢕⢕⠀⠀⠀⠀⠀⠀⠀⢕⢔⢕⢕⢕⢕⢕⢕⢕⢕⢕⢕⢕⢕⢕⢕⢕⢕⢕⢕⢕⢕⢔⢀⢀⢕⢕⢕⢕⢜⣹⣼⣿⢕⢕⢕⢕⢕⢕⢕⢕⢕⢕⢕⠀⠁⠀⠀⠀⠀⠀⠀⠀⠀⠀⠀⠀⠀⠀⠀⢕⢕⢕⢕⢕⢕⣾⣿⣿⣿⣿⣿⣿⣿⣿⣿⣿⣿⣿⣿⣿⣿⣿⣿⢕⢕⢕⢕⢕⢔⠀⠀⠀⠀⠀⠀⠀⠀⠀⠀⠀⠀⠀⢔⢕⠕⢕⠕⢕⢕⢕⢕⢕⠀⢔⢕⢕⢕⢕⢕⢕⠀⠀⠁⠁⠕⢕⢕⠁⢔⢕⢕⢕⠕⠀⠀⠀⠕⢕⢕⢕⢕⢕⢕⢕⢕⢕⢕⢀⢕⢕⢕⢕⢸⣿⣷⣾⣿⣿⣿⣿⣇⡕⠀⢕⢕⢕⢜⢿⣿⣿⣿⣿⣿⢕⣿⣿⢕⣜⡿⣿⣿⣿⣿⣿⣿⣿⣿⣿⣿⣿⣿⣿⣿⠀</a:t>
            </a:r>
            <a:br/>
            <a:r>
              <a:t>⢕⢔⢕⢕⢕⢕⢕⢕⢕⢕⢕⢕⢕⢕⢕⢕⢕⢕⢸⣿⡇⢕⢕⢕⢕⢕⢕⢕⢕⢕⢕⢕⢕⢕⢕⢕⢕⢕⢕⢀⢄⢄⢄⢄⢔⢕⢕⢕⢕⢕⢕⢕⢕⢕⢕⢕⢕⢕⢕⢕⢕⢕⢕⢕⢕⢕⢕⢕⢕⢕⢕⢕⢕⢕⢕⢰⣿⣿⣯⣷⢕⢕⢕⢕⢕⢕⢕⢕⠑⢕⢕⢔⠀⠀⠀⠀⠀⠀⠀⠀⠀⠀⠀⠀⠀⢀⢕⢕⢕⢕⢕⢕⣿⣿⣿⣿⣿⣿⣿⣿⣿⣿⣿⣿⣿⣿⣿⣿⣿⡇⢕⢕⢕⢕⢕⢕⠀⠀⠀⠀⠀⠀⠀⠀⠀⠀⠀⠀⠀⠕⢕⢕⢕⠀⠀⠁⠀⠀⠁⠀⠀⠑⠕⠕⠕⠑⠀⠀⠀⢔⢀⠀⠀⢕⢕⠕⠑⠁⠀⢀⢀⠀⠀⠀⠀⠁⠑⢕⢕⢕⢕⢕⢕⢕⢸⢕⢕⢕⢕⢸⣿⣿⡟⢟⣿⣿⣿⣿⡕⢄⠕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⣕⣱⣵⣷⣷⢕⢕⢸⣿⡇⢀⣀⡕⢕⢕⢕⢕⢕⢕⢕⢕⢕⢕⠔⠀⠀⠀⠀⠀⠀⠀⠀⠀⠀⠀⠀⠀⢕⢕⢕⢕⢕⢕⠸⣿⣿⣿⣿⣿⣿⣿⣿⣿⣿⣿⣿⣿⣿⣿⣿⣿⡇⢕⢕⢕⢕⢕⢕⠀⠀⠀⠀⠀⠀⠀⠀⠀⠀⠀⠀⠀⠀⢕⢕⢕⢔⠀⢄⢔⢕⢄⢄⢀⠀⠀⠀⠀⠀⢀⢔⢵⣼⣷⠀⠀⢅⢕⢔⢄⢔⢕⢕⢕⢄⠀⢕⢕⢔⢄⢄⠕⢕⢕⢕⢕⢕⢸⢕⢕⢕⢕⢜⢻⢿⢇⢕⣿⣿⡿⢿⢇⢕⢸⣷⢕⢕⢕⢕⢕⢕⠀⠀⢕⣵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⣱⣷⣾⣿⣿⣿⣿⣿⣿⡇⢕⢸⣿⣿⠛⠛⡕⢕⢕⢕⢕⢕⢕⢕⢕⢕⢕⠀⠀⠀⠀⠀⠀⠀⠀⠀⠀⠀⠀⠀⠀⢕⢕⢕⢕⢕⢕⣼⣿⣿⣿⣿⣿⣿⣿⣿⣿⣿⣿⣿⣿⣿⣿⣿⣿⢇⢕⢕⢕⢕⢕⢕⠀⠀⠀⠀⠀⠀⠀⠀⠀⠀⠀⠀⠀⠀⠑⢕⢕⢕⠀⠑⢕⢕⢕⢕⠔⠁⠀⠀⠀⠀⠁⠕⢿⣿⣿⡔⠀⢸⣿⣿⣷⣕⢕⢕⢕⢕⢔⢕⢕⢕⢕⠕⠀⠑⢕⢕⠕⠕⢸⢕⢕⢕⢕⢕⢕⢕⢕⢕⣿⣿⡇⢕⢕⢕⢸⣿⢕⢕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⣵⣾⣿⣿⣿⣿⣿⣿⣿⣿⣿⡇⢇⢸⣿⡷⠀⠈⠕⢕⢕⢕⢕⢕⢕⢕⢕⢕⠄⠀⠀⠀⠀⠀⠀⠀⠀⠀⠀⠀⠀⠀⠀⠀⢕⢕⢕⢕⢕⣿⣿⣿⣿⣿⣿⣿⣿⣿⣿⣿⣿⣿⣿⣿⣿⡿⢕⢕⢕⢕⢕⢕⢕⢕⠀⠀⠀⠀⠀⠀⠀⠀⠀⠀⠀⠀⠀⠀⠀⢕⢕⢕⠀⠀⢕⢕⢕⠕⠀⠀⢄⢕⢕⢔⢀⠀⠀⠝⠛⠁⠀⠘⠛⠋⠙⠉⠁⠀⠀⠀⠀⠀⠀⠀⠀⠀⠀⠀⠑⠕⠀⢀⢸⢕⢕⢕⢕⢕⢕⢕⢕⢕⢕⢕⢕⢕⢕⢕⢸⣿⡕⢕⢕⢕⢕⢕⢕⢕⢕⢕⢕⢕⢕⢄⢔⢕⢕⢝⢟⢿⣿⣿⣿⣿⣿⣿⣿⢏⠀</a:t>
            </a:r>
            <a:br/>
            <a:r>
              <a:t>⢕⢕⢕⢕⢕⢕⠕⠕⠄⢕⢕⢕⢕⢕⢕⢕⢕⢕⢕⢕⢕⢕⢕⢕⢕⢕⢕⢕⢕⢕⢕⢕⢕⢕⢕⢕⢕⢕⢕⠀⠀⠀⠀⠀⠀⢕⢕⢕⢕⢕⢕⢕⢕⢕⢕⢕⢕⢕⢕⢕⣱⣿⣿⣿⣿⣿⣿⣿⣿⣿⣿⣿⣿⢇⢕⣽⣿⡇⢕⢕⢕⢕⢕⢕⢕⢕⢕⢕⢕⢕⠀⠀⠀⠀⠀⠀⠀⠀⠀⠀⠀⠀⠀⠀⠀⠁⢕⢕⢕⢕⢕⣿⣿⣿⣿⣿⣿⣿⣿⣿⣿⣿⣿⣿⣿⣿⣿⡇⢕⢕⢕⢕⢕⢕⢕⠕⠀⠀⠀⠀⠀⠀⠀⠀⠀⠀⠀⠀⠀⠀⠀⢕⢕⢕⢄⠀⠀⠁⠁⠀⠀⢔⢕⢕⢕⠕⠑⠀⠀⠀⠀⠀⠀⠀⠀⠀⠀⠀⠀⠀⠀⠀⠀⠀⠀⠀⠀⠀⠀⠀⠀⠀⠀⠀⠘⢕⢕⢕⢕⢕⢕⢕⢕⢕⢕⢕⢕⢕⢕⢕⢸⣿⢇⢕⢕⢕⢕⢕⢕⢕⢕⢕⢕⢕⢕⢕⢕⢕⢕⢕⢕⢕⢕⢝⢝⢻⣿⣿⢇⢕⠀</a:t>
            </a:r>
            <a:br/>
            <a:r>
              <a:t>⢕⢕⢕⢕⠁⠀⠀⠀⠀⠕⢕⢕⢕⢕⢕⢕⢕⢕⢕⢕⢕⢕⢕⢕⢕⢕⢕⢕⢕⢕⢕⢕⢕⢕⢕⢕⢕⢕⢕⠀⠀⠀⠀⠀⠀⢕⢕⢕⢕⢕⢕⢕⢕⢕⢕⢕⢕⢕⢕⣼⣿⣿⣿⣿⣿⣿⣿⣿⣿⣿⣿⣿⣯⢕⢕⣿⣿⢇⢕⢕⢕⢕⢕⢕⢕⢕⢕⢕⢕⠕⠀⠀⠀⠀⠀⠀⠀⠀⠀⠀⠀⠀⠀⠀⠀⠀⢕⢕⢕⢕⢄⢿⣿⣿⣿⣿⣿⣿⣿⣿⣿⣿⣿⣿⣿⣿⡿⢇⢕⢕⢕⢕⢕⢕⢕⠁⠀⠀⠀⠀⠀⠀⠀⠀⠀⠀⠀⠀⠀⠀⠀⠀⢕⢕⢕⢕⢔⢔⢕⢄⠀⠁⢕⠕⠀⠀⠀⠀⠀⠀⠀⠀⠀⠀⠀⠀⠀⠀⠀⠀⠀⠀⠀⠀⠀⠀⠀⠀⠀⠀⠀⠀⠀⠀⠔⢕⢕⢕⢕⢕⢕⢕⢕⢕⢕⢕⢕⢕⢕⢕⢸⣿⢕⣼⢕⢕⢕⢕⢕⢕⢕⢕⢕⢕⢕⢕⢕⢕⢕⢕⢕⢕⢕⢕⢕⢕⢕⢕⢕⢕⠀</a:t>
            </a:r>
            <a:br/>
            <a:r>
              <a:t>⠑⠑⠑⠑⠀⠀⠀⠀⠀⠀⠑⠑⠑⠑⠑⠑⠑⠑⠑⠑⠑⠑⠑⠑⠑⠑⠑⠑⠁⠑⠑⠑⠑⠑⠑⠑⠑⠁⠑⠀⠀⠀⠀⠀⠀⠑⠑⠑⠑⠑⠑⠑⠑⠑⠑⠑⠑⠑⠘⠛⠛⠛⠛⠛⠛⠛⠛⠛⠛⠛⠛⠛⠃⠃⠑⠛⠛⠑⠑⠑⠑⠑⠑⠑⠑⠑⠑⠑⠑⠐⠀⠀⠀⠀⠀⠀⠀⠀⠀⠀⠀⠀⠀⠀⠀⠀⠑⠑⠑⠁⠁⠘⠛⠛⠛⠛⠛⠛⠛⠛⠛⠛⠛⠛⠛⠁⠀⠑⠑⠑⠑⠑⠑⠑⠑⠀⠀⠀⠀⠀⠀⠀⠀⠀⠀⠀⠀⠀⠀⠀⠀⠀⠑⠑⠑⠑⠑⠑⠑⠑⠀⠀⠀⠀⠀⠀⠀⠀⠀⠀⠀⠀⠀⠀⠀⠀⠀⠀⠀⠀⠀⠀⠀⠀⠀⠀⠀⠀⠀⠀⠀⠀⠀⠀⠀⠑⠑⠑⠑⠑⠑⠑⠑⠑⠑⠑⠑⠑⠑⠑⠘⠋⠘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⡟⣵⢟⢇⢕⢕⢕⣾⣿⣿⡿⣱⣿⣿⢇⡇⢕⢰⢕⣻⣿⣿⣿⢇⢕⢕⢕⢕⣿⣿⣿⣿⣿⣿⣿⣿⣿⣿⣿⣿⣿⣿⣿⣿⣿⣿⣿⣿⣿⣿⣿⣿⣿⣿⣿⣿⣿⣿⣿⣿⣿⣿⣿⡇⢕⢕⢅⠝⡇⢕⢕⢕⢕⢕⣸⣿⣿⣿⣿⣿⢔⡈⢕⢕⠀⠀⠀⠀⠀⠀⢔⢔⢄⢀⠁⠑⠕⢕⢕⢔⢔⢔⢄⢄⢄⢄⢄⢄⢄⢔⢔⠕⠑⢁⣴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⣿⢏⣾⢏⢇⢕⢕⣱⣿⣿⣿⢟⣵⣿⣿⣿⢸⡇⢕⢸⢕⣿⣿⣿⡿⢇⢕⢕⢕⢕⢻⣿⣿⣿⡿⢻⣿⣿⣿⣿⣿⣿⣿⣿⣿⣿⣿⣿⣿⣿⣿⣿⣿⣿⣿⣿⣿⣿⣿⣿⣿⣿⣿⣿⣿⣿⢕⢕⢕⢰⢕⢕⢕⢕⢕⢕⣿⣿⣿⣿⣿⣿⢕⣿⢕⢕⠀⠀⠀⠀⠀⢄⢔⠕⢕⢕⢕⢔⢄⣀⣁⢁⢁⠑⠑⠑⠑⠑⠑⠑⠁⢁⢄⣰⡱⢅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⢏⣾⣿⢇⢕⢕⣼⣿⣿⣿⢏⣾⣿⣿⡿⢕⢸⡇⢕⢜⢕⢿⢻⢟⢕⡇⡕⢕⢕⢕⢕⢻⣿⣟⢕⣿⣿⣿⣿⣿⣿⣿⣿⣿⣿⣿⣿⣿⣿⣿⣿⣿⣿⣿⣿⣿⣿⣿⣿⣿⣿⣿⣿⣿⣿⣿⢕⢕⢕⢕⢕⢕⢕⢕⢕⢑⣿⣿⣿⣿⣿⣿⢕⣿⢕⢕⠀⠀⠀⠀⠀⢕⢕⢑⢕⢕⢕⢕⢕⢝⢿⣿⡕⢕⣔⣔⡔⣔⣔⢔⡾⠇⢻⣸⢷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⣽⢇⣾⣟⢇⢕⢕⣾⣿⣿⣿⢇⣾⣿⣿⢏⢕⢕⢸⣇⢕⢕⢕⢕⢑⣱⣿⣷⡕⢕⢕⢕⢕⢕⢻⢇⣼⣿⣿⣿⣿⣿⣿⣿⣿⣿⣿⣿⣿⣿⣿⣿⣿⣿⣿⣿⣿⣿⣿⣿⣿⣿⣿⣿⣿⣿⣿⣿⢕⢕⢕⢕⢕⢕⢕⢕⢕⢑⣿⣿⣿⣿⣿⣿⢕⢹⢕⢕⠀⠀⠀⠀⠀⠀⢕⢔⢾⣇⢕⢕⢕⢕⢜⢝⢿⢕⡝⠁⠁⠉⠁⠀⠀⠀⠀⠹⣿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⣿⢏⣾⣿⡝⢕⢕⣿⣿⣿⡿⢱⣾⣿⡿⢇⢕⢕⢕⢸⣿⢕⠑⠀⢀⣱⣿⣿⣿⢕⢕⢕⢕⢕⢕⢕⢸⣿⣿⣿⣿⣿⣿⣿⣿⣿⣿⣿⣿⣿⣿⣿⣿⣿⣿⣿⣿⣿⣿⣿⣿⣿⣿⣿⣿⣿⣿⣿⣿⢕⢕⢕⢕⢕⢕⢕⢕⢕⢰⣿⣿⣿⣿⣿⣿⢕⢜⠕⠀⠀⠀⠀⠀⠀⠀⠁⠑⠘⠝⠑⠁⠅⢁⠑⠑⠕⢕⢹⣆⠀⠀⠀⠀⠀⠀⠔⢄⡹⣿⣿⣿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⢏⣾⡿⡷⢕⢱⣿⣿⣿⡿⢱⣿⣿⡿⢕⢕⢕⢕⢕⢸⣿⠑⢀⢀⣸⣿⣿⣿⣿⢕⢕⢕⢕⢕⢕⢕⣿⣿⣿⣿⣿⣿⣿⣿⣿⣿⣿⣿⣿⣿⣿⣿⣿⣿⣿⣿⣿⣿⣿⣿⣿⣿⣿⣿⣿⣿⣿⣿⣿⢕⢕⠀⢕⢕⢕⢕⢕⢕⢿⣿⣿⣿⣿⡿⠟⠁⠀⠀⠀⠀⠀⠀⠀⠀⠀⠀⠀⠀⠀⠀⠀⠁⠀⠀⠀⠀⠀⠁⠻⣧⢄⠀⠀⠀⢠⡎⢕⢑⢈⠔⢀⢌⢛⢿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⡟⣼⣿⢳⢇⢕⣿⣿⣿⡿⢱⣿⣿⡟⢕⢕⢕⢕⢕⢕⢕⢇⢑⢅⣑⣿⣿⣿⣿⣿⡇⢕⢕⢕⢕⢕⣼⣿⣿⣿⣿⣿⣿⣿⣿⣿⣿⣿⣿⣿⣿⣿⣿⣿⣿⣿⣿⣿⣿⣿⣿⣿⣿⣿⣿⣿⣿⣿⣿⣿⢕⢕⢕⢕⢕⠕⢕⢕⢑⢵⠟⠟⠋⠁⠀⠀⠀⠀⠀⠀⢕⢄⢀⠀⠀⠀⠀⠀⠀⠀⠀⠀⠀⠀⠀⠀⠀⠀⠀⠀⠀⢘⠳⢄⢺⢜⢕⠕⠕⠁⢔⢕⢕⢕⢔⠘⢿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⣿⢱⣿⡟⡏⢱⣾⣿⣿⡿⢱⣿⣿⡟⢕⢕⢕⢕⢕⢕⢕⢕⢅⣾⣷⣿⣿⣿⣿⣿⣿⣷⠕⢕⢕⢕⢱⣿⣿⣿⣿⣿⣿⣿⣿⣿⣿⣿⣿⣿⣿⣿⣿⣿⣿⣿⣿⣿⣿⣿⣿⣿⣿⣿⣿⣿⣿⢹⣿⣿⣿⢕⢕⢕⢕⠁⠀⠀⠀⠀⠀⠀⠀⠀⠀⠀⠀⠀⠀⠀⠀⢕⢕⢕⢕⢔⢄⢀⢀⠀⠀⠀⠀⠀⠀⠀⠀⠀⠀⠀⠀⠀⢀⠀⠅⢑⠑⢑⠕⠀⢔⢕⢕⠕⢕⢕⢕⢸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⢧⣿⣿⡸⢱⣾⣿⣿⣿⢱⣿⣿⡟⢕⢕⢕⢕⢕⢕⢕⢕⢕⢜⣿⡿⣻⣿⣿⣿⣿⣿⣿⡗⢕⢕⢕⢸⣿⣿⣿⣿⣿⣿⣿⣿⣿⣿⣿⣿⣿⣿⣿⣿⣿⣿⣿⣿⣿⣿⣿⣿⣿⣿⣿⣿⣿⣿⡇⣿⣿⣿⢕⢕⢕⠑⠀⠀⠀⠀⠀⠀⠀⠀⠀⠀⠀⠀⠀⠀⠀⢔⢕⢕⢕⢕⢕⢕⢕⢕⢕⡰⢠⣄⠀⠀⠀⠀⠀⠀⠀⠀⠐⠑⠕⢄⢀⠑⢁⢀⢕⢕⢕⢕⠐⠁⠑⢅⣾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⣟⡟⣼⣿⣵⢇⣾⣿⣿⣿⢇⣾⣿⡿⢕⢕⢕⢕⢕⢕⢕⢕⢕⢕⢕⠏⢅⢾⢿⡿⢿⣿⣿⣿⣏⢕⢕⢕⣸⣿⣿⣿⣿⣿⣿⣿⣿⣿⣿⣿⣿⣿⣿⣿⣿⣿⣿⣿⣿⣿⣿⣿⣿⣿⣿⣿⣿⣿⣿⡇⢸⣿⣿⢕⢕⢕⠀⠀⠀⠀⠀⠀⠀⠀⠀⠀⠀⠀⠀⠀⠀⠀⢕⢕⢕⢕⢕⢕⢕⣵⣧⣿⣿⡜⣿⣿⣦⡄⢀⠀⠀⠀⠀⠀⠀⠀⠑⠕⢕⢕⢕⢕⢕⠕⠁⣀⣤⣾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⢿⢟⢱⣿⣿⡏⣼⣿⣿⣿⡏⣼⣿⣿⢕⢕⢕⢕⢕⢕⢕⢕⢕⣱⢕⢕⢕⢰⡇⢕⢕⢔⢹⣿⢻⢁⢕⢕⠕⣿⣿⣿⣿⡏⣿⣿⣿⣿⣿⣿⣿⣿⣿⣿⣿⣿⣿⣿⣿⣿⣿⣿⣿⣿⣿⣿⣿⣿⣿⣿⡇⢜⣿⢹⡇⢕⢕⢀⠀⠀⠀⠀⠀⠀⠀⠀⠀⠀⠀⠀⠀⠀⢕⢕⢕⢕⢕⡕⢕⢕⢻⣿⣿⣿⡇⢻⣿⣿⡇⢕⢕⢄⢀⠀⠀⠀⠀⠀⠀⠀⠀⠀⠀⣠⣶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⡿⢟⢏⢝⢍⢝⢕⢕⢕⣼⣿⢿⢱⣿⣿⣿⡿⢱⣿⣿⡇⢕⢕⢕⢕⢕⢕⢕⢕⢕⣿⡕⢕⢕⣜⢿⡕⢕⢕⢕⢜⢇⢕⢕⢕⢸⣿⣿⣿⣿⢕⣿⣿⣿⣿⣿⣿⣿⣿⣿⣿⣿⣿⣿⣿⣿⣿⣿⣿⣿⣿⣿⣿⣿⣿⣿⣿⡇⢕⢇⢸⢕⢕⢕⢁⢀⠀⠀⠀⠀⠀⠀⠀⠀⠀⠀⠀⢀⢕⢕⢕⢕⢕⢕⣇⢕⢕⢸⣿⣿⣿⣿⢸⣿⣿⣿⡕⢕⢕⢕⢔⢀⠀⠀⠀⠀⢀⢄⢔⢕⢹⡟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⣿⢇⣾⢕⢕⢕⣵⣣⡕⢕⢕⣿⣿⢕⣿⣿⣿⣿⢇⣿⣿⣿⢕⢕⢕⢕⢕⢕⢕⢕⢕⢱⣿⢇⢕⢕⣸⣧⡱⢕⢕⢕⢕⢕⢕⢕⢕⢸⣿⣿⣿⡇⢸⣿⣿⣿⣿⣿⣿⣿⣿⣿⣿⣿⣿⣿⣿⣿⣿⣿⣿⣿⣿⣿⣿⣿⣿⣿⣟⡇⢕⢕⢸⢕⢕⢕⢕⢕⢔⠀⠀⠀⠀⠀⠀⠀⠀⠀⢄⢕⢕⢕⢕⢕⢕⢕⢸⡕⢕⢕⣿⣿⣿⣿⢸⣿⣿⣿⡇⢕⢕⢕⡇⢕⣱⢔⠔⢕⡅⣷⢧⡕⢕⢺⣧⡹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⡿⢣⣿⡇⢕⢅⢻⢿⢛⢣⡇⢸⣿⡿⢸⣿⣿⣿⡟⣸⣿⣿⡇⢕⢕⢕⢕⢕⢕⢕⢕⢕⢸⣿⢕⢕⢕⣿⣿⣿⣷⣵⣕⣕⣕⡕⢕⢕⢸⣿⣿⣿⢕⢸⣿⣿⣿⣿⣿⣿⣿⣿⣿⣿⣿⣿⣿⣿⣿⣿⣿⣿⣿⣿⣿⣿⣿⣿⣿⣯⢇⢕⢕⢕⢕⢕⢕⢕⢕⢕⣑⣴⣤⣄⣀⣀⣠⣔⡇⢕⢕⢕⢕⢕⢕⢕⣇⢸⣧⢕⢕⢸⣿⣿⣿⡇⣿⣿⣿⣷⢕⢕⢕⢱⢕⣿⡜⢕⢕⢎⢏⢏⢕⢕⢕⣿⣷⡝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⢕⢹⢟⢕⢕⢕⢕⢕⢕⢕⢕⢼⣿⡇⣾⣿⣿⣿⢇⣿⣿⣿⡇⢕⢕⢕⢕⠕⢕⢕⢕⢕⢸⡇⢕⢕⢕⣿⣿⣿⣿⣿⣿⣿⣿⣷⡕⢕⣽⣿⣿⡏⢕⢸⣿⣿⣿⣿⣿⣿⣿⣿⣿⣿⣿⣿⣿⣿⣿⣿⣿⣿⣿⣿⣿⣿⣿⣿⣿⣿⡇⢕⢕⢕⢕⢕⢕⢕⢕⣵⣿⣿⣿⣿⣿⣿⣿⣯⣕⢕⢕⢕⢕⢕⢕⢕⣿⣼⣿⡕⢕⢘⣿⣿⣿⡇⣿⣿⣿⣿⢕⢕⢕⣵⠕⣿⣿⡇⢕⢕⢕⢕⢕⢕⢕⢜⢝⢕⢷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⢟⡱⢕⢕⢕⢕⢕⢕⢕⢕⢕⢕⢻⣿⢱⣿⣿⣿⡟⣸⣿⣿⣿⣧⢕⢕⢕⢕⣼⡇⢕⢕⢕⣾⢕⢕⢕⢡⣿⣿⣿⣿⣿⣿⣿⣿⣿⢇⢕⢜⣿⣿⢇⢕⢸⣿⣿⣿⣿⡇⢿⣿⣿⣿⣿⣿⣿⣿⣿⣿⣿⣿⣿⣿⣿⣿⣿⣿⣿⣿⣿⢕⢕⢕⢕⢕⢕⢕⢕⢰⣿⣿⣿⣿⣿⣿⣿⣿⣿⣿⣷⡕⢕⢕⢕⢕⢕⣿⣿⣿⣇⢕⢕⣿⣿⣿⢕⣿⣿⣿⣿⢕⢕⢕⡇⢸⣿⣿⡇⢕⢕⢕⢕⢕⢕⢕⢕⢕⢸⡜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⢱⣿⡕⢕⢕⢕⠕⢱⢕⢕⢕⢕⣾⢟⣸⣿⣿⣿⢇⣿⣿⣿⣿⣿⡕⢕⢕⣼⣿⡇⢕⢕⢕⣿⢕⢕⢕⢸⣿⣿⣿⣿⣿⣿⣿⣿⣿⢕⢕⢕⣿⣿⢕⢕⢸⣿⣿⣿⣿⢕⢸⣿⣿⢿⣿⣿⣿⣿⣿⣿⣿⣿⣿⣿⣿⣿⣿⣿⣿⣿⡟⢕⢕⢕⢕⢕⢕⢕⠑⢸⣿⣿⣿⣿⣿⣿⣿⣿⣿⣿⣿⡇⢕⢕⢕⢕⢕⣿⣿⣿⣿⡕⢕⣿⣿⡿⢕⣿⣿⣿⣿⣇⢕⢑⡇⢸⣿⣿⣷⢕⢕⢕⢕⢃⢕⢕⢕⢕⡼⣿⡄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⣵⢆⢸⣿⡇⢕⢕⢕⢕⢕⢕⢕⢕⢕⠹⢕⣿⣿⣿⣿⢱⣿⣿⣿⣿⣿⣷⣷⣾⣿⣿⡇⢕⢕⢕⡇⢕⢕⢕⢸⣿⣿⣿⣿⣿⣿⣿⣿⡟⢕⢕⢕⣿⡇⢕⢕⢸⣿⣿⣿⣿⢕⢌⣿⣿⡇⣿⣿⣿⣿⣿⣿⣿⣿⣿⣿⣿⣿⣿⣿⣿⣿⢟⢕⢕⠀⢕⢕⢕⢄⠑⢸⣿⣿⣿⣿⣿⣿⣿⣿⣿⣿⣿⣿⢕⢕⢕⢕⢕⣿⣿⣿⣿⣇⢕⣿⣿⡟⢕⣿⣿⣿⣿⣿⣧⣽⡇⢕⢻⣿⣿⢕⢕⢕⢕⢕⢕⢕⢕⢕⣿⡟⢱⢻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⣿⢘⣕⠹⡇⣇⢕⢕⢕⢕⠕⢑⢅⢘⢰⢸⣿⣿⣿⡟⣸⣿⣿⣿⣿⣿⣿⣿⣿⣿⣿⡇⢕⢕⢕⢕⢕⢕⢕⢸⣿⣿⣿⣿⣿⣿⣿⣿⡇⢕⢕⠕⣿⢇⢕⢕⢸⣿⣿⣿⣿⢕⢕⣿⣿⡇⠸⣿⣿⣿⣿⣿⣿⣿⡇⣿⣿⣿⣿⣿⣿⣿⡇⢕⢕⠀⢕⢕⢕⠁⠀⣼⣿⣿⣿⣿⣿⣿⣿⣿⣿⣿⣿⣿⡕⢕⢕⢕⠕⣿⣿⣿⣿⣿⢕⢸⣿⡇⢕⣿⣿⣿⣿⣿⣿⣿⡇⢕⢨⣿⣿⢔⢕⣅⢕⢕⢕⢕⣱⣧⢯⢕⣼⡸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⡇⢸⢿⡇⢰⣿⡧⡕⢕⣴⡾⢏⢕⢕⢕⢸⣿⣿⣿⡇⣿⣿⣿⣿⣿⣿⣿⣿⣿⣿⣿⡇⢕⢕⢕⢕⢑⢕⢕⢜⣝⣝⣝⣝⣝⢝⢝⢝⢕⢕⢕⢕⣿⢕⢕⢕⢜⣿⣿⣿⣿⡕⢕⢹⣿⣧⢕⣿⣿⣿⣿⣿⣿⣿⣇⠹⣿⣿⣿⢸⣿⢿⢇⢕⢕⢄⢕⢕⢕⢑⢀⢿⣟⡟⢏⢝⢝⢝⣕⣕⣕⣕⣜⣝⡕⢕⢕⢕⠸⣿⣿⣿⣿⣿⡇⢸⣿⡇⢕⣿⣿⣿⣿⣿⣿⣿⡇⢕⢺⣟⣿⢕⢕⢝⢿⣧⡕⢰⣽⢟⢕⣞⢻⢕⣿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⢕⢜⢎⢟⢕⢜⢝⣵⢿⢏⢕⢕⢕⢕⢕⣿⣿⣿⣿⢕⣿⣿⣿⣿⣿⣿⣿⣿⢟⢿⣿⡇⢕⢕⢕⢕⢕⢕⢕⢸⣿⣿⣿⣿⣿⣿⣿⣿⡇⢕⢕⢕⡇⢕⢕⢕⢕⣿⣿⣻⣿⡇⢕⢘⣿⣷⢕⢸⣿⣿⣿⣿⣿⣿⣧⢕⢹⢯⠽⢆⢿⢕⢕⢕⢕⢕⢕⢕⢕⢕⢕⣱⣵⣷⣷⣿⣿⣿⣿⣿⣿⣿⣿⣿⡇⢕⢕⢕⢱⢸⣿⣿⣿⣿⡇⢸⣿⡇⢸⣿⣿⣿⣿⣿⣿⣿⢕⢕⢸⣿⣿⢕⢕⢕⢕⢜⢻⣇⢕⢕⢕⢕⢇⢕⢸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⡱⢕⢕⢕⢕⢕⣼⡏⢕⢕⢕⢕⢕⢔⢕⣿⣿⣿⣿⢸⣿⣿⣿⣿⣿⣿⣿⡿⢕⢸⣿⢇⢕⢕⢕⢕⢕⢕⢕⢸⣿⣿⣿⣿⣿⣿⣿⣿⣧⢕⢕⢕⢕⢱⡑⢕⢕⢸⡿⣻⣿⢇⢕⢕⢻⣿⡕⢕⢿⣿⣿⣿⣿⣿⣿⢕⢕⢄⢅⢕⢕⢕⢕⢕⠑⢕⢕⢕⢕⠕⣸⣿⣿⣿⣿⣿⣿⣿⣿⣿⣿⣿⣿⣿⢇⢕⢕⢕⢔⣼⣿⣿⣿⣿⡇⢕⣿⢕⢸⣿⣿⣿⣿⣿⣿⣿⢕⢕⢸⣿⣿⢕⢕⢕⢕⢕⢕⣿⣧⢑⢕⢕⢕⢜⣼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⣿⣿⣿⣿⣿⣿⣿⣿⣿⣿⣿⣿⣿⣿⣿⣇⢇⢕⢕⢕⢸⣿⢇⢕⢕⢕⣵⣶⣾⢱⣿⣿⣿⢇⢸⣿⣿⣿⣿⣿⣿⣿⡇⢕⢄⣿⢕⢕⢕⣇⢕⠕⢕⢕⢸⣿⣿⣿⣿⣿⣿⣿⣿⣿⡕⡕⢕⢕⢸⣿⣧⢱⢕⢴⣋⡯⣛⢕⢕⢜⣿⣧⢕⢘⣿⣿⣿⣿⣿⣿⡕⢕⢕⢕⢕⢕⢕⢕⢕⢔⢕⢕⢕⢕⢄⣿⣿⣿⣿⣿⣿⣿⣿⣿⣿⣿⣿⣿⡟⢕⢕⢕⢕⢕⣿⣿⣿⣿⣿⡇⢡⡟⢕⢑⣿⡇⣿⣿⣿⣿⡟⢕⢕⢰⣿⣿⢸⣿⣷⣕⡕⢕⢺⢟⣱⢕⢕⢕⢣⣿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⣿⡜⣇⢱⢸⣷⣼⣕⢕⢟⢟⢟⢟⢝⢸⣿⣿⡟⢕⢸⣿⣿⣿⣿⣿⣿⣿⡇⢕⢱⡏⢕⢕⢸⣿⡕⢕⢕⢕⢰⣿⣿⣿⣿⣿⣿⣿⣿⣿⡇⢱⢑⢕⣸⣿⣿⣷⣵⡜⢕⠊⠕⢕⢕⢕⢘⣿⡕⢕⣿⣿⣿⣿⣿⣿⡇⢕⢕⢕⢕⢕⢕⢕⢕⢕⡇⢕⢕⠕⣸⣿⣿⣿⣿⣿⣿⣿⣿⣿⣿⣿⣿⣿⢕⢕⢕⢕⢕⢕⣿⣿⣿⣿⣿⡇⢌⢇⢕⠡⣿⢕⣿⣿⣿⣿⡇⢕⢕⢸⣿⣿⢜⢝⢝⢝⢕⣱⣵⣾⡿⠕⢑⢏⣾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⣿⣜⢕⢁⡝⠿⣿⣿⣷⣧⣵⣕⡕⢸⣿⣿⢕⢕⢸⣿⣿⣿⣿⣿⣿⡟⢕⢕⢕⢇⢕⢕⣾⣿⣧⢕⢕⢱⢕⣟⣯⣭⣭⣽⣵⣵⣼⣭⣭⡜⢕⢕⠻⢿⣿⣿⣿⣷⡕⢑⢔⢎⢅⢕⢕⢹⣷⠜⡿⢿⣿⣿⣿⣿⣿⡇⢕⢕⢕⢕⢕⢕⢕⣼⡇⢕⢕⣱⣿⢿⠟⢛⣝⣭⣥⣵⣷⣶⣶⣷⣷⡽⣅⡕⢕⢕⢱⢸⣿⡏⢻⣿⣿⢕⢕⢕⢕⢜⢇⢕⢻⢿⣿⣿⢇⢕⢕⢸⣿⡿⢱⣵⣷⣾⣿⡿⢿⢏⡕⢕⢕⣾⣿⣿⣿⣿⣿⣿⣿⣿⣿⣿⣿⣿⣿⣿⣿⢕⢕⢕⢕⠁⠁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⣿⣧⡕⢹⢕⢕⢝⢝⢟⢟⢿⢇⢸⣿⡏⢘⢕⢜⣿⣿⣿⣿⣿⣿⢇⢕⢕⢕⢕⢕⢕⣿⣿⣽⣇⡅⢜⣷⣹⣿⣿⣿⣿⣿⣦⣧⡕⢜⢕⢑⢕⢕⢔⢅⢙⢻⣿⣷⡕⢕⢕⢕⢕⢱⡅⢿⣇⢕⠮⣿⣿⣿⣿⣿⣯⢕⢕⢕⢕⢕⢕⢕⣿⢇⢕⠐⢉⢄⢔⢕⢝⢕⢕⢕⣰⣵⣾⣿⣿⣿⣷⣿⢕⢕⣱⣿⣇⢻⡇⣧⡞⢯⠅⢕⢕⢕⢕⢕⢕⢕⢔⣿⣿⢕⢕⢕⣿⣿⡇⢟⢟⢝⢝⢕⢕⢕⢱⢇⣵⣿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⣿⣎⢧⢕⢕⢕⢕⣕⢕⢕⣾⣿⢕⣿⢕⢕⣿⣿⣿⣿⣿⣿⢕⢕⢕⢕⢕⢕⢸⡿⡿⡻⠿⠔⢱⢙⠋⠙⠉⠉⠉⠉⠉⠉⠉⠑⠑⠑⢔⢕⢕⢕⢱⣔⢼⣻⣿⣇⢕⢕⢑⢜⢣⣹⣿⡕⢝⢪⢿⢿⣿⣿⣿⣕⢕⢑⡕⢕⢕⣸⡿⢕⡰⡕⢕⢕⢕⢕⠕⠑⠘⠉⠉⠁⠁⠁⠁⠈⠉⠁⢕⠘⠙⠛⠻⠇⢱⢟⢿⢕⢕⢕⢕⢕⢕⢕⢕⢕⢕⢹⣿⢕⢕⢕⣿⣿⡇⢕⢕⣵⢕⢕⢕⢱⢏⣾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⣇⢣⢕⢕⢕⢻⢇⢕⣿⡇⢸⣿⢕⢕⣿⣿⣿⣿⣿⡏⢕⢕⢕⢕⢕⢕⢘⢁⢁⠀⠀⠀⠀⠑⢀⢀⢀⢄⠀⠀⠀⠀⠀⠀⠀⠀⠀⠁⠑⢕⢕⢝⢯⣿⣿⣿⣷⣧⣷⣕⣗⢔⡫⢱⡕⢔⢑⡝⢿⣿⣿⣿⢕⢰⡇⢕⢱⣿⣧⣮⡞⢕⢕⠕⠑⠀⠀⢀⠀⠄⠄⠀⠀⠀⠄⢄⢄⢁⢀⠀⠀⠀⠀⠀⠄⢄⢑⢑⢕⢕⢕⢕⢕⢕⢕⢕⢕⢰⡇⢕⢕⢰⣿⣿⡇⢕⢜⢕⢕⢕⡱⢣⢞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⣷⣕⠕⢕⢑⢕⢕⣿⢇⢽⣿⢕⢕⢸⣿⢹⣿⣿⡇⢕⢕⢕⢕⢕⢕⠕⠁⠀⠀⢀⢄⢔⢕⢕⢕⠕⠑⠀⠀⠀⠀⠀⠀⠀⠀⠀⠀⢀⠀⠁⢕⢜⢿⣿⣿⣿⣿⣿⣿⣿⣿⣾⣮⣕⣕⣺⣧⣵⣌⣟⣿⢿⣧⣕⣱⣿⣿⣿⡟⢕⢕⠁⠀⢄⠔⠁⠀⠀⠀⠀⠀⠀⠀⠀⠀⠁⠕⢕⢕⢔⢄⢀⠀⠀⠁⠕⢕⢕⢕⢕⢕⢕⢕⢕⢕⢕⣼⡇⢕⢕⢸⣿⣿⡇⢕⢕⢕⠕⡪⢕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⡏⠀⠁⠑⠕⢸⢕⣿⣟⢕⢕⢜⣿⡇⢹⣿⡇⢕⢕⢕⢕⢕⠁⠀⠀⢄⢕⢕⢕⢕⢕⢕⠑⠀⠀⠀⠀⠀⠀⠀⠀⠀⠀⠀⠀⠀⠕⢄⠑⢕⢺⣿⣿⣿⣿⣿⣿⣿⣿⣿⣿⣿⣿⣿⣿⣿⣿⣿⣿⣿⣿⣿⣿⣿⣿⡿⢕⢕⢑⢔⢕⠑⠀⠀⠀⠀⠀⠀⠀⠀⠀⠀⠀⠀⠀⠕⢕⢕⢕⢕⢕⢔⠀⠀⠀⠑⢕⢕⢕⢕⢕⢕⢕⢕⡏⡇⢕⢕⣿⣿⣿⡇⢑⠁⠀⠀⢇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⠑⠀⠀⠀⢕⢸⢇⣿⣿⢕⢕⢕⢸⡇⢕⢸⡇⢕⢕⢕⢕⢕⢀⠀⠀⢕⣕⣵⣵⣷⣷⣆⣴⣷⣶⣦⠄⠀⠀⠀⠀⠀⠀⠀⠀⠀⠀⢜⣷⡜⢿⣿⣿⣿⣿⣿⣿⣿⣿⣿⣿⣿⣿⣿⣿⣿⣿⣿⣿⣿⣿⣿⣿⣿⣿⣷⡧⣱⣾⢕⣱⣷⣿⣷⡆⠀⠀⠀⠀⠀⠀⠀⠀⠀⠀⠀⣿⣷⣷⣵⣕⢕⠀⠀⢄⢕⢕⢕⢕⢱⣾⢕⢕⣸⢗⡇⢕⢰⣿⣿⣿⢕⢁⠀⠀⠀⠀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⡟⠀⠀⠀⠀⠕⢅⢕⢿⡷⢕⢕⢕⢕⢕⢕⢕⢕⢕⢕⢕⢕⢕⢕⢔⢄⢸⣿⣿⣿⣿⣿⡇⠉⠙⠙⠁⠀⠀⠀⠀⠀⠀⠀⠀⠀⠀⠀⢸⣿⣿⣿⣿⣿⣿⣿⣿⣿⣿⣿⣿⣿⣿⣿⣿⣿⣿⣿⣿⣿⣿⣿⣿⣿⣿⣿⣿⣾⣿⣿⣿⠈⠉⠉⠁⠀⠀⠀⠀⠀⠀⠀⠀⠀⠀⠀⠀⣿⣿⣿⣿⣿⠕⢐⣱⡱⢕⢕⢕⢕⣼⣿⢇⢕⣿⢱⡇⢕⠘⣿⣿⣿⢕⠁⠀⠀⠀⠀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⢟⠀⠀⠀⠀⠀⠀⠜⢕⢸⡇⢕⢕⢕⢕⢕⠕⢕⢕⢕⢕⢕⢕⢕⢕⢕⢕⢱⡹⣿⣿⣿⣿⣷⠀⠀⠀⠀⠀⠀⠀⠀⢄⠀⠀⠀⠀⠀⠀⢸⣿⣿⣿⣿⣿⣿⣿⣿⣿⣿⣿⣿⣿⣿⣿⣿⣿⣿⣿⣿⣿⣿⣿⣿⣿⣿⣿⣿⣿⣿⣿⣿⢀⠀⠀⠀⠀⠀⠀⢔⠀⠀⠀⠀⠀⠀⠀⢰⣿⣿⣿⣿⣣⣾⣿⣿⢇⢕⢕⢕⣰⣿⡿⢕⣰⡷⢌⡇⢕⠈⣿⣿⣿⢕⠀⠀⠀⠀⠀⠀⢕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⣿⢫⠐⠀⠀⠀⠀⠀⠀⢅⢒⣧⡇⢕⢕⢕⢕⢕⢕⢕⡕⢕⢕⢕⢕⢕⢕⢕⢱⣿⣿⣿⣿⣿⣿⣿⣇⠀⢔⢔⢔⠀⢀⠀⠑⠀⢀⠀⢔⢱⢦⣼⣿⣿⣿⣿⣿⣿⣿⣿⣿⣿⣿⣿⣿⣿⣿⣿⣿⣿⣿⣿⣿⣿⣿⣿⣿⣿⣿⣿⣿⣿⣿⣿⣇⠀⠕⢑⢄⠀⠀⠁⠀⢀⠄⢔⢄⣄⢄⣾⣿⣿⣿⣿⣿⣿⣿⡟⢕⢕⢕⣱⣿⣿⢕⢱⣵⢇⢸⡇⢕⢕⣿⣿⣿⡇⠀⠀⠀⠀⠀⠀⠔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⡟⣱⡏⠀⠀⠀⠀⠀⠀⠀⢕⢹⣿⡇⢕⢕⢕⢕⢕⢕⢕⢌⣿⣿⡵⣕⢕⢕⢕⢕⣿⣿⣿⣿⣿⣿⣿⣿⣷⣕⠃⠑⢔⢕⢕⢕⢕⢕⠕⠀⢀⣴⣿⣿⣿⣿⣿⣿⣿⣿⣿⣿⣿⣿⣿⣿⣿⣿⣿⣿⣿⣿⣿⣿⣿⣿⣿⣿⣿⣿⣿⣿⣿⣿⣿⣿⣧⡞⠋⠕⢕⢕⢕⢕⢕⠀⠀⢀⣴⣿⣿⣿⣿⣿⣿⣿⣿⡿⢕⢕⢕⣱⣿⡿⢕⢕⣸⢹⢕⢸⡇⢕⢕⢸⣿⣿⡇⠀⠀⠀⠀⠀⠀⠀⢳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⣿⢏⣾⡿⠁⠀⠀⠀⠀⠀⠀⠀⢕⣿⣿⡇⢕⢕⢕⢕⢕⢜⢕⢕⢜⢿⣿⣵⡕⢕⢕⢕⢿⣿⣿⣿⣿⣿⣿⣿⣿⣿⣷⣴⣀⢕⢷⡖⢕⢁⣠⣾⣿⣿⣿⣿⣿⣿⣿⣿⣿⣿⣿⣿⣿⣿⣿⣿⣿⣿⣿⣿⣿⣿⣿⣿⣿⣿⣿⣿⣿⣿⣿⣿⣿⣿⣿⣿⣿⣿⣷⣴⣀⢕⢗⢓⢕⣠⣷⣿⣿⣿⢿⣿⣿⣿⣿⣿⡿⢕⢕⢕⣵⣿⡟⢕⢕⢕⢇⢔⢕⢸⡇⢕⢕⠌⣿⣿⡇⠀⠀⠀⠀⠀⠀⠀⠘⣿⣧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⡿⡱⣿⡿⠃⠀⠀⠀⠀⠀⠀⠀⠀⢔⣻⣟⡇⢕⢕⢕⢕⢱⢕⢕⢕⢕⢕⢜⢻⣿⣧⣕⢕⢙⣿⣿⣿⣿⣿⣷⢜⢝⠟⠿⢿⢿⣿⣿⢿⠿⢟⣻⣿⣿⣿⣿⣿⣿⣿⣿⣿⣿⣿⣿⣿⣿⣿⣿⣿⣿⣿⣿⣿⣿⣿⣿⣿⣿⣿⣿⣿⣿⣿⣿⣿⣿⣿⣿⣿⣿⣿⣟⡟⠻⠿⢿⢿⠿⠿⠟⠋⠝⢕⣿⣿⣿⣿⣿⡿⢕⢕⠕⣼⣿⢏⢱⢕⢕⢸⢕⢕⢕⢸⡇⢕⢕⢕⣿⣿⡇⠀⠀⠀⠀⠀⠀⠀⠀⢸⣿⣇⡱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⡟⣵⣿⢟⠕⠀⠀⠀⠀⠀⠀⠀⠀⠀⢕⣏⢿⢕⢕⢕⢕⢕⢜⡕⢕⢕⢕⢕⢕⢕⢕⢝⢻⢷⡕⢻⣿⣿⣿⣿⣯⢕⠣⡳⣄⣠⢀⢠⠤⡰⢷⣿⣿⣿⣿⣿⣿⣿⣿⣿⣿⣿⣿⣿⣿⣿⣿⣿⣿⣿⣿⣿⣿⣿⣿⣿⣿⣿⣿⣿⣿⣿⣿⣿⣿⣿⣿⣿⣿⣿⣿⣿⣿⣿⣷⣦⡦⡴⣰⢄⡄⢆⢼⠱⣕⣸⣿⣿⣿⢝⢕⠕⣼⢟⢕⢱⢇⢕⢕⡿⢕⢕⢕⢸⣷⢕⢕⢕⣿⣿⣷⠀⠀⠀⠀⠀⠀⠀⠀⠁⢝⣿⣗⢝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⣿⢏⣾⡿⢏⢕⠀⠀⠀⠀⠀⠀⠀⠀⠀⠀⠅⠓⢆⢕⢕⢕⢕⢕⢕⢇⢕⢕⢕⢕⢕⢕⠑⢕⢕⢕⢜⢇⠝⣟⣝⢻⣿⡿⢇⢜⢔⢌⢍⢍⢟⢍⢉⠛⠿⢿⣿⣿⣿⣿⣿⣿⣿⣿⣿⣿⣿⣿⣿⣿⣿⣿⣿⣿⣿⣿⣿⣿⣿⣿⣿⣿⣿⣿⣿⣿⣿⣿⣿⣿⣿⣿⣿⣿⡿⢛⢉⢝⢍⢍⢍⢍⢕⢕⢕⢕⢟⡿⡯⡿⢇⢕⢑⢾⢇⢕⢱⢇⢕⢕⣼⡇⢕⢕⢕⢸⣿⢕⢕⢕⣿⣿⣿⠀⠀⠀⠀⠀⠀⠀⠀⠀⠕⢜⢿⣷⡜⣿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⣿⢃⣾⢟⢕⢕⢕⢀⠀⠀⠀⠀⠀⠀⠀⠀⠀⢕⠦⠎⢕⢕⢑⢕⢇⢕⠜⢕⢕⢕⢕⢕⢕⢕⢕⢕⢕⢸⣿⣿⢗⢕⢕⢕⢕⢕⢕⢕⢕⢕⢕⢕⢕⢕⢕⢕⢔⢹⣿⣿⣿⣿⣿⣿⣿⣿⣿⣿⣿⣿⣿⣿⣿⣿⣿⡇⢻⣿⣿⣿⣿⣿⣿⣿⣿⣿⣿⣿⣿⣿⣿⣿⣿⣿⣿⠃⢕⢕⢕⢕⢕⢕⢕⢕⢕⢕⢕⡸⢜⢝⢕⢕⢕⢇⢕⢕⢱⢏⢕⢕⢱⣿⢇⢕⢕⢕⢕⣿⢕⢕⢕⢸⣿⣿⠀⠀⠀⠀⠀⠀⠀⠀⠀⢄⢕⢕⢩⣫⡜⣿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⡿⢱⡟⢕⢕⢕⢕⠕⢱⠀⠀⠀⠀⠀⠀⠀⠀⠀⢕⡑⢕⢕⢕⢕⠕⢕⢕⢕⢇⢕⢕⢕⢕⢕⢕⢕⢕⢕⠕⢸⣿⡟⢕⢕⢕⢕⢕⢕⢕⢕⢕⢕⢕⢕⢕⢕⢕⢔⢹⣿⣿⣿⣿⣿⣿⣿⣿⣿⣿⣿⣿⣿⣿⣿⣿⣵⢇⣷⣿⣿⣿⣿⣿⣿⣿⣿⣿⣿⣿⣿⣿⣿⣿⣿⣿⣿⣧⡕⢕⢕⢕⢕⢕⢕⢕⢕⢕⢕⢕⢎⢕⢕⣱⢇⢕⢕⡱⢇⢕⢕⢕⣸⣿⢕⢕⢕⢕⢕⣿⡇⢕⢕⢜⣿⣿⡕⠀⠀⠀⠀⠀⠀⠀⢀⢕⢕⢕⢕⢜⢿⡜⣿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⡿⢱⢞⢕⢕⢱⢇⢱⡗⢕⢕⢀⢄⢀⣀⢀⣠⣤⢔⢕⢕⢕⢕⢕⠁⢕⡕⢕⢕⢔⢕⢕⢕⢕⢕⢕⢕⢱⣾⣿⡜⣿⣿⡆⢕⢕⢕⢕⢕⢕⢕⢕⢕⢕⢕⢕⠕⣱⣴⣾⣿⣿⣿⣿⣿⣿⣿⣿⣿⣿⣿⣿⣿⣿⣿⣿⣿⣷⣿⣿⣿⣿⣿⣿⣿⣿⣿⣿⣿⣿⣿⣿⣿⣿⣿⣿⣿⣿⣧⡑⠕⢕⢕⢕⢕⢕⢕⢕⢕⢕⢕⣵⣿⢯⢕⢕⡜⢕⢕⢕⢕⢕⣿⡟⢕⢕⢕⢕⢕⢻⡇⢕⢕⢕⢿⣿⡕⠀⠀⠀⠀⢄⢕⢔⢔⢽⡕⢕⡕⢕⢜⢿⡜⣿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⣿⢕⢇⢕⢕⣱⡏⢕⡞⢕⢕⢕⢕⢕⣾⣿⣿⣿⣿⢕⢕⢕⢕⢕⢕⢌⢹⡇⢕⢕⢕⢕⢕⢕⢕⢕⢕⢕⠜⢟⢟⢟⢜⣿⣾⣗⣕⣕⠕⣕⣕⣕⣑⣑⣵⣥⣴⣿⣿⣿⣿⣿⣿⣿⣿⣿⣿⣿⣿⣿⣿⣿⣿⣿⣿⣿⣿⣿⣿⣿⣿⣿⣿⣿⣿⣿⣿⣿⣿⣿⣿⣿⣿⣿⣿⣿⣿⣿⣿⣿⣿⣿⣷⢵⣇⢇⢕⢕⢕⢡⣵⣿⣿⢯⢕⣱⢎⢕⢕⢕⢕⢕⢸⣿⡇⢕⢕⢕⢕⢕⢸⣿⢕⢕⢕⢸⣿⡇⠀⠀⠀⠀⢕⢕⢕⢕⢜⢿⡕⢱⡕⢕⢔⢕⢸⣿⣿⣿⣿⣿⠔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⣿⢇⢔⢕⢕⣵⣿⠕⣼⢇⢕⢕⢕⢕⣸⣿⣿⣿⣿⣿⢕⢕⢕⢕⢕⢕⢁⣸⣇⢕⢕⢕⢰⡕⢕⢕⢕⢕⢕⢅⢕⢕⢕⢕⢙⣿⣿⣿⣿⣿⣿⣿⣿⣿⣿⣿⣿⣿⣿⣿⣿⣿⣿⣿⣿⣿⣿⣿⣿⣿⣿⣿⣿⣿⣿⣿⣿⣿⣿⣿⣿⣿⣿⣿⣿⣿⣿⣿⣿⣿⣿⣿⣿⣿⣿⣿⣿⣿⣿⣿⣿⣿⣿⣿⣿⣷⣷⣷⣿⣷⣿⣿⡿⢇⢕⢕⢕⢕⢕⢕⢕⢕⢕⣿⣿⢕⢕⢱⢕⢕⢕⢕⢿⢕⢕⢕⢸⡿⢕⠀⠀⠀⠀⠀⢕⢕⢕⢕⢸⣧⢜⣿⡕⢕⢜⢇⢻⢿⢿⢿⣿⡀⢰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⢿⢏⢕⢕⢕⢸⢿⢏⢴⡿⢕⢕⢕⢕⢱⢿⢿⢿⢿⢿⢿⢕⢕⢕⢕⢕⢕⢜⠾⣇⢕⢕⢕⢕⠳⢕⢕⢕⢕⢕⠀⢕⢕⢕⢕⢕⢜⣿⣿⣿⣿⣿⣿⣿⣿⣿⣿⣿⣿⣿⣿⣿⣿⣿⣿⣿⣿⣿⣿⣿⣿⣿⣿⣿⣿⣿⣿⣿⣿⣿⣿⣿⣿⣿⣿⣿⣿⣿⣿⣿⣿⣿⣿⣿⣿⣿⣿⣿⣿⣿⣿⣿⣿⣿⣿⣿⣿⣿⣿⣿⣿⣿⢟⡕⢕⢕⢕⢕⢕⢕⢕⢕⢕⢱⣿⣿⢕⠑⢕⢕⢕⢕⢕⢸⡇⢕⢕⢕⣿⢕⠄⠄⠄⠄⠄⠕⢕⢕⢕⢕⣿⡇⢙⠁⠑⢕⢕⢔⠀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⠀⢕⢕⢕⠀⠀⠀⢕⢸⢇⢕⢕⢕⢕⠀⠀⠀⠀⠀⠀⠀⠐⢕⢕⢕⢕⢕⢕⣻⢧⢕⢕⢕⢕⢕⢕⢕⢕⢕⢕⢔⢕⢕⢕⢕⢕⢕⢜⣿⣿⣿⣿⣿⣿⣿⣿⣿⣿⣿⣿⣿⣿⣿⣿⣿⣿⣿⣿⣿⣿⣿⣿⣿⣿⣿⣿⣿⣿⣿⣿⣿⣿⣿⣿⣿⣿⣿⣿⣿⣿⣿⣿⣿⣿⣿⣿⣿⣿⣿⣿⣿⣿⣿⣿⣿⣿⣿⣿⣿⡿⢟⣇⣵⢇⢕⢕⢕⢕⢕⢕⢕⢕⢕⣼⣿⢻⢠⣤⢕⢕⢕⢕⢕⢜⣧⢕⢕⢕⣿⢕⢀⢀⢀⢀⢀⢀⢕⢕⢕⢕⢹⡅⢀⠁⠐⢕⢕⢕⠀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⢄⢇⢕⢕⢵⣷⣷⡇⢱⡾⢕⢕⢕⢕⣵⣷⣷⣷⣷⢷⢗⢕⢕⢕⢕⢕⢕⢕⢔⢈⢻⡕⢕⢕⢕⢕⢜⢕⢕⢕⢕⢕⢕⢕⢕⢕⢕⢕⢕⢌⢿⣿⣿⣿⣿⣿⣿⣿⣿⣿⣿⣿⣿⣿⣿⣿⣿⣿⣿⢕⠘⠻⢿⢿⢿⢿⢿⢿⢟⠟⠟⠟⠿⠻⢟⢿⢿⢿⢿⢿⢿⠟⠑⠜⣿⣿⣿⣿⣿⣿⣿⣿⣿⣿⣿⣿⣿⣿⣿⣿⣿⣿⡿⢇⢕⢕⢕⢕⢕⢕⢕⢕⢕⢕⣿⡟⣿⢽⡗⢕⢕⢕⢕⢕⢕⢸⢕⢕⢕⢸⢕⢱⣃⡕⢑⢑⠑⠑⢕⢕⢕⠸⡿⡕⠔⢀⢕⠕⢕⢔⠀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⢕⢕⢕⢕⢕⡸⣧⢕⢕⢕⢱⣿⢿⢟⢝⢱⢔⢗⣊⢕⢕⢕⢕⢕⢕⢕⢡⣦⡇⢕⢕⢕⢕⢕⢸⡕⢕⢕⢕⢔⢕⢕⢕⢕⢕⢅⢕⢕⢹⣿⣿⣿⣿⣿⣿⣿⣿⣿⣿⣿⣿⣿⣿⣿⣿⣿⢕⠀⢀⢀⢕⢕⢕⢕⢕⢕⢕⢕⢕⢕⢕⢕⢕⢕⢕⢏⢔⢀⢀⠀⠀⣿⣿⣿⣿⣿⣿⣿⣿⣿⣿⣿⣿⣿⣿⣿⣿⣿⢏⢕⢕⢕⢕⢕⢕⢕⢕⢕⢕⢕⣼⣿⢱⡿⣗⢕⢕⢕⢕⢕⢕⢕⢕⡇⢕⢕⢸⢕⢸⣧⣧⣼⡱⢔⢔⢕⢕⢕⢕⢇⢕⣿⣿⣧⣄⢕⢕⢔⣴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⢕⢕⠑⠁⠁⠁⠀⢕⢨⡝⢕⢕⢕⢱⣕⢵⣷⡮⢆⡻⣭⢢⢇⢕⢕⢕⢕⢕⢕⢕⢹⢇⢕⢕⢕⢕⢕⢕⢕⡕⢕⢕⢕⢕⢕⢕⢕⠕⢔⢕⢕⢕⢜⢻⣿⣿⣿⣿⣿⣿⣿⣿⣿⣿⣿⣿⣿⣿⣿⣕⢕⢕⢕⢅⢕⢕⢕⢕⢕⢕⢕⢕⢕⢕⢕⢕⢕⢕⢕⢕⢕⢕⢕⣱⣿⣿⣿⣿⣿⣿⣿⣿⣿⣿⣿⣿⣿⣿⣿⢟⢕⢕⢕⢕⢕⢕⢕⢕⢕⢕⢕⢕⢕⣿⡏⢠⠿⡕⢕⢕⢕⢕⢕⢕⢕⢕⢕⢕⢕⢜⢕⢕⣟⣽⣿⣿⣿⣿⢕⢕⢕⢕⣱⡕⢿⣿⡿⢿⢕⢕⢜⢿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⢕⢕⠀⠀⠀⠀⢕⢕⢞⢕⢕⢕⢕⡏⢕⣿⣿⣯⢖⢍⢆⢕⢕⢕⢕⢕⢕⢕⢕⢕⢕⢕⢕⢕⢕⢕⢕⢕⢕⢃⡕⢕⢕⢕⢕⢕⢕⢕⢕⢕⢕⢕⢕⢕⢕⢝⢿⣿⣿⣿⣿⣿⣿⣿⣿⣿⣿⣿⣿⣿⣷⣵⡕⢜⢝⢗⢗⢕⢕⢵⢵⢵⢵⢕⢕⢗⢗⢗⢇⢝⣱⣵⣼⣿⣿⣿⣿⣿⣿⣿⣿⣿⣿⣿⣿⣿⢟⢏⢕⢅⢕⢕⢕⢕⢕⢕⢕⢕⢕⢕⢕⢕⣸⡿⢕⡸⡿⢕⢕⢕⢕⢕⢕⢕⢕⢕⢕⢕⢕⢕⢕⢕⢖⢿⣿⣿⣿⣻⢇⢕⢕⢕⢿⡇⠅⡜⢇⢕⢕⢕⢕⢕⢕⢕⢕⢕⢕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⢕⠕⠀⠀⠀⢀⢐⢕⢅⢕⢕⢕⢕⢕⢕⢸⢻⢕⢕⢕⢕⣱⣼⢅⢕⢕⢕⢕⢕⢕⢕⢕⢕⢕⢕⢕⢕⢕⢕⢕⢝⡕⢕⢕⢕⢕⢕⢕⢕⢕⢕⢕⢕⢕⢕⢕⢕⢜⢝⢻⢿⣿⣿⣿⣿⣿⣿⣿⣿⣿⣿⣿⣿⣿⣷⣧⣵⣵⣷⣷⣗⣧⣑⣵⣵⣵⣵⣵⣷⣿⣿⣿⣿⣿⣿⣿⣿⣿⣿⣿⣿⣿⡿⢟⢏⢕⢕⢕⢕⢕⢕⢕⢕⢕⢕⢕⢕⢕⢕⢕⢕⢕⣿⢇⢱⡵⢇⢕⢕⢕⢕⢕⢕⢕⢕⢕⢕⢕⢕⢕⢕⢱⣕⢕⢕⢝⢻⢇⢕⢕⢕⢕⣺⡇⢰⢃⢕⢕⢕⢕⢕⢕⢕⢕⢕⣶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⢕⠀⠀⢀⢔⢕⢕⢜⠅⢕⢕⢕⠕⣕⢕⢕⢕⣕⣱⣾⣯⣿⣿⡕⢕⢕⢕⢕⢕⢕⢕⢕⢕⢕⢕⢕⢕⢕⢕⢕⢕⢜⢕⢕⢕⢁⢕⢕⢕⢕⢕⢕⢕⢕⢕⢕⢕⢕⢕⢕⢕⢝⢟⢿⣿⣿⣿⣿⣿⣿⣿⣿⣿⣿⣿⣿⣿⣿⣿⣿⣿⣿⣿⣿⣿⣿⣿⣿⣿⣿⣿⣿⣿⣿⣿⣿⣿⣿⣿⢿⢟⢝⢕⢕⢕⢕⢕⢕⢕⢕⢕⢕⢕⢕⢕⢕⢕⢕⢕⢕⢕⢸⡏⢕⢸⢏⢕⢕⢕⢕⢕⢕⢕⢕⢕⢕⢕⢕⠕⢕⢕⢰⣼⣷⣧⣕⢕⢕⢕⢕⢕⢕⢞⡕⢕⢕⢕⢕⢕⢕⢕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⢕⢀⢔⢕⢕⢕⠕⢕⢕⢕⢕⢱⣺⣿⣿⣿⣿⣿⣿⣿⣿⣿⣿⡣⠕⢕⢕⢕⢕⢕⢕⢕⢕⢕⢕⢕⢕⢕⢕⢕⢕⢕⢕⢱⡕⢕⢕⢕⢕⢕⢕⢕⢕⢕⢕⢕⢕⢕⠕⢕⢕⢕⢕⢕⢕⢝⢟⢿⣿⣿⣿⣿⣿⣿⣿⣿⣿⣿⣿⣿⣿⣿⣿⣿⣿⣿⣿⣿⣿⣿⣿⣿⣿⣿⡿⢿⢟⢝⢕⢕⢕⢕⢕⢕⢕⢕⢕⢕⢕⢕⢕⢕⢕⢕⢕⢕⢕⢕⢕⢕⢱⣟⢕⢕⡟⢕⢕⢕⢕⢕⢕⢕⢕⢕⢕⢕⢕⢇⢕⢕⢕⢸⣿⣿⣿⣿⣿⣿⣷⡇⢕⢕⢕⢕⢕⢔⠅⢕⠕⢕⢕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⢕⢕⢕⢕⢕⢕⠁⢕⢕⢕⢕⢔⢻⣿⣿⣿⣿⣿⣿⣿⣿⢟⢏⢕⢕⢕⢕⢕⢕⢕⢕⢕⢕⢕⢕⢕⡕⢕⢕⢕⢕⢕⢕⢕⢜⢇⡕⢕⢕⢕⢕⢕⢕⢕⢕⢕⢕⢕⢕⢕⢕⢕⢕⢕⢕⢕⢕⢕⢕⢜⢝⢻⢿⣿⣿⣿⣿⣿⣿⣿⣿⣿⣿⣿⣿⣿⣿⣿⣿⣿⢿⢟⢏⢕⢕⢕⢕⢕⢕⢕⢕⢕⢕⢕⢕⢕⢕⢕⢕⢕⢕⢕⢕⢕⢕⢕⢕⢕⢕⢕⣼⢇⢕⢜⡕⢕⢕⢕⢌⢕⢕⢕⢕⢕⢕⢕⢕⢕⢕⢕⠑⢜⢿⣿⣿⣿⣿⣿⣿⡇⢕⢕⢔⢕⢕⢕⢱⣵⢕⢕⢕⢕⢕⢕⢕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⢕⠕⢕⠁⢕⢕⢕⢕⢕⢜⠟⠟⢟⢟⢝⢝⢕⢕⢕⢕⢕⠁⢕⢕⢕⢕⢑⢕⢕⢕⢕⢕⢕⡕⢕⢕⢕⢕⢕⢕⢅⢕⢑⢕⢕⢕⢕⢕⢕⢕⢕⢑⢕⢕⢕⢕⢕⢕⢕⢕⢕⢕⢕⢕⢕⢕⢕⢕⢕⢕⢝⢟⢿⢿⣿⣿⣿⣿⣿⣿⣿⡿⢟⢟⢝⢕⢕⢕⢕⢕⢕⢕⢕⢕⢕⢕⢕⢕⢕⢕⢕⢔⢕⢑⢕⢕⢕⢕⢕⢕⢕⢕⢕⢕⢕⢕⡏⢕⢕⣼⡇⢕⢕⢕⢜⡁⢕⢕⢕⢕⢕⢕⢕⢕⢕⢕⠀⢕⢕⢜⢝⢝⠏⠝⠐⢕⢕⢕⢕⢕⢕⣰⣿⣿⡕⢕⢕⢕⢕⢕⢕⢕⢝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⢔⢕⢕⢕⠕⢄⢕⢕⢕⢕⢕⢕⢕⢔⢔⢔⠀⢔⢕⢕⢕⢕⢕⢅⢕⢅⠑⢕⢄⠔⢔⢕⢕⢕⢕⢕⢕⢙⢕⢕⢕⢕⢕⢕⢕⢕⢕⢕⢕⢕⢕⢕⢕⢕⢕⢕⢕⢕⢕⢕⢕⢕⢕⢕⢕⢕⢕⢕⢕⢕⢕⢕⢕⢕⢕⢕⢕⢕⢜⢝⢟⢛⢟⢏⢕⢕⢕⢕⢕⢕⢕⢕⢕⢕⢕⢕⢕⢕⢕⢕⢕⢕⢕⢕⢕⢕⢕⢕⢕⢕⢕⢕⢕⢕⢕⢕⢕⢕⢕⡼⢕⢕⣼⣿⡇⢕⢕⢕⢕⢉⡕⢕⢕⢕⢕⢕⢕⢕⢕⠀⢔⢔⢔⢔⢔⢄⣴⣤⣄⢕⢕⢕⣵⣾⣿⣿⣿⣿⡇⢕⢕⢕⢕⢱⣧⡕⢕⢕⢝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⠕⢕⢕⢕⠁⢕⢕⢕⢕⢕⢕⢕⢕⢕⢕⢕⣇⢕⢕⢕⢕⢕⢕⢕⢕⢕⢄⠑⢕⠑⠕⢕⢱⢕⢕⢕⢕⢕⢔⢕⢕⢕⢕⢕⢕⢕⢕⢕⢕⢕⢕⢕⢕⢕⢕⢕⢕⢕⢕⢕⢕⢕⢕⢕⢕⢕⢕⢕⠕⠑⢕⢕⢕⢕⢕⢕⢕⢕⢕⢕⢕⢕⢕⢕⢕⢕⢕⢕⢕⣵⡇⢕⢕⠑⠕⢕⢕⢕⢕⢕⢕⢕⢕⢕⢕⢕⢕⢕⢕⢕⢕⢕⢕⢕⢕⢕⢕⢕⢜⢕⢕⣼⣿⣿⢇⢕⢕⢕⢕⢜⢕⢕⢕⢕⢕⢕⢕⢕⠑⠀⢑⢕⢕⢕⢅⣾⣿⣿⡿⢕⢕⣾⣿⣿⣿⡏⢟⢻⢇⢕⢕⢕⢕⣷⣿⣿⣇⡕⢕⢕⢹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⠑⢕⢕⠀⠀⢕⢕⢕⢕⢕⢕⢕⢕⢕⢕⣿⣇⠕⢕⢕⢕⢕⢕⢕⢕⠁⢄⢀⢑⠀⠁⢜⢕⡱⢕⢕⢕⢕⢕⢑⡕⢕⢕⢕⢕⢕⢕⢕⢕⢕⢕⢕⢕⢕⢕⢕⢕⢕⢕⢕⢕⢕⠕⠕⠕⠑⠁⠀⢔⢕⢕⢕⢕⢕⢕⢕⢕⢕⢕⢕⢕⢕⢕⢕⢕⣱⣷⣿⣿⡇⢕⢕⢕⠀⠀⠑⠑⢑⢑⢑⢑⢑⢑⢑⢑⢕⢕⢕⢕⢕⢕⢕⢕⢕⢕⢕⢁⢇⢕⢨⣿⣿⡿⢕⢕⢕⢕⢕⢑⢕⢕⢕⢕⢕⢕⢕⢕⠀⢀⢕⢕⢕⢕⣾⣿⣿⣿⢇⣱⣿⣿⣿⣿⣿⡇⢕⢕⠀⢕⢕⢱⢿⣿⣿⣿⣿⣿⣇⢕⢕⢜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⠁⠕⠀⠀⠑⢕⢕⢕⢕⢕⢕⢕⢕⢕⢿⢿⢧⢕⢕⢕⢕⢕⢕⢕⢔⠀⠁⠀⠀⠀⢕⢸⣎⢱⡕⢕⢕⢕⢕⢕⢕⢕⢕⢕⢕⢕⢕⢕⢕⢕⢕⢕⢕⢕⢕⢕⢕⢕⢕⢜⢟⠏⠙⠀⠀⠀⢄⢕⢕⢕⢕⢕⢕⢕⢕⢕⢕⠕⢕⣕⣕⣵⣵⣿⣿⣿⣿⣿⡇⢕⢕⢕⢔⠀⠀⠀⠀⠑⢕⢕⢕⢕⢕⢕⢕⢕⢕⢕⢕⢕⢕⢕⢕⢕⢕⢕⢕⢕⢕⢻⣿⢇⢕⢕⢕⢕⢕⢕⢕⢕⢕⢕⢕⢕⠕⢕⠀⢕⢑⢕⠁⠈⢟⢟⢟⢟⢟⢟⢟⢟⢟⢟⢟⢳⢕⠑⠅⢑⢱⡕⢕⢘⡍⣿⣿⣿⣿⣷⣕⢕⢕⢳⣯⣟⣻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⠕⢕⢕⢕⢕⢕⢕⢕⢕⢕⢕⢕⢕⢕⠕⢕⢕⢕⢕⢕⢔⠀⠀⠀⠀⠁⢌⣾⡽⡗⡕⢕⢕⢕⢕⢕⢕⢕⢔⢕⢕⢕⢕⢕⢕⢕⢕⢕⢕⢕⢕⢕⠕⠑⠁⠀⠀⠀⠀⠀⢔⢕⢕⢕⢕⢕⢕⣱⣥⣶⣿⣿⣿⣿⣿⣿⣿⣿⣿⣿⣿⣿⣿⡇⢕⢕⢕⢕⢕⠀⠀⠀⠀⠀⠀⠁⠑⠕⢕⢕⢕⢕⢕⢅⢕⢕⢕⢕⢕⢕⢕⢕⢔⢕⢌⢿⢕⠕⠕⠕⠕⠕⢕⢕⢕⢕⢕⢕⢕⠀⠁⢔⢕⢕⠀⠀⠀⢕⢕⢕⢕⢕⢕⢕⢕⢕⢕⢕⢸⠑⢀⢔⢕⢸⣷⢗⣸⡇⣿⣿⣿⠝⢝⠻⢧⡕⢕⢻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⢄⢑⢕⢕⢕⢕⢕⢕⢕⢕⢕⢕⢕⢕⢕⢕⢕⢕⢕⢕⢕⢔⢀⠀⠀⢀⢕⢿⣓⠻⢣⢕⢕⢕⢕⢕⢕⢕⢕⢕⢕⢕⢕⢕⢕⢕⢕⢕⢕⠕⠁⠀⠀⠀⠀⠀⠀⠀⠀⠐⢕⢕⢕⢕⢕⢕⢸⣿⣿⣿⣿⣿⣿⣿⣿⣿⣿⣿⣿⣿⣿⣿⣿⡇⢕⢕⢕⢕⢕⢕⠀⠀⠀⠀⠀⠀⠀⠀⠁⠑⠑⠁⠁⠁⢀⠕⢕⢕⢕⢕⢕⢕⢕⢕⠑⠁⠀⠀⢀⢀⢀⠀⠀⠑⢕⢕⢕⢕⢕⠀⠀⢕⢕⠔⠀⠀⠀⠕⢕⢕⢕⢕⢕⢕⢕⢕⢕⠕⢄⢔⢕⢕⢕⢸⣿⣷⣾⣿⣿⣿⣿⣇⡕⠀⢕⢜⢕⢜⢿⣿⣿⣿⣿⣿⢕⣿⣿⢕⣜⡿⣿⣿⣿⣿⣿⣿⣿⣿⣿⣿⣿⣿⣿⣿⠀</a:t>
            </a:r>
            <a:br/>
            <a:r>
              <a:t>⢕⢕⢕⢕⢕⢕⢕⢕⢕⢕⢕⢕⢕⢕⢕⢕⢕⢕⢸⣿⡇⢕⢕⢕⢕⢕⢕⢕⢕⢕⢕⢕⢕⢕⢕⢕⢕⢕⢕⢀⢄⢄⢄⢄⢔⢕⢕⢕⢕⢕⢕⢕⢕⢕⢕⢕⢕⢕⢕⢕⢕⢕⢕⢕⢕⢕⢕⢕⢕⢔⢔⢕⠕⢸⣗⢯⢿⣇⢕⢕⢕⢕⢕⢕⢕⢕⢕⢕⠕⢕⠁⠑⠁⠁⠀⠀⠀⠀⠀⠀⠀⠀⠀⠀⠀⢄⢕⢕⢕⢕⢕⠕⣿⣿⣿⣿⣿⣿⣿⣿⣿⣿⣿⣿⣿⣿⣿⣿⣿⣿⢕⢕⢕⢕⢕⢕⠀⠀⠀⠀⠀⠀⠀⠀⠀⠀⠀⠀⠀⠀⢕⢕⢕⢕⢕⢕⢕⢕⢕⠁⠀⢔⢕⢕⢕⢕⢕⢕⠀⠀⠑⠑⢕⢕⠕⠄⠐⠁⠀⢀⢀⠀⠀⠀⠀⠁⠑⢕⢕⢕⢕⢕⢕⢕⢸⢕⢕⢕⢕⢸⣿⣿⡟⢟⣿⣿⣿⣿⡇⢄⢕⠕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⢕⢕⢌⣯⣶⣿⣼⡕⢕⢕⢕⢕⢕⢕⢕⠀⠑⢕⢕⢄⠀⠀⠀⠀⠀⠀⠀⠀⠀⠀⠀⠀⠀⠀⢕⢕⢕⢕⢕⢕⢔⣿⣿⣿⣿⣿⣿⣿⣿⣿⣿⣿⣿⣿⣿⣿⣿⣿⣿⢕⢕⢕⢕⢕⢕⠀⠀⠀⠀⠀⠀⠀⠀⠀⠀⠀⠀⠀⠐⢕⢕⢕⠁⠁⠕⠕⠑⠑⠔⠀⠑⢕⢕⢕⢕⢕⠁⠀⠀⢄⠀⠀⠀⢀⢔⢔⢔⢕⢕⢕⢄⠀⢕⢕⢔⢄⢄⠕⢕⢕⢕⢕⢕⢸⢕⢕⢕⢕⢜⢻⢿⢇⢕⣿⣿⡿⢿⢇⢕⢸⣿⣧⢕⢕⢕⢕⢕⠀⠀⢕⣵⣵⢕⢸⣿⣿⣿⣿⣿⣿⣷⣮⣽⣛⢿⣿⣿⣿⣿⠀</a:t>
            </a:r>
            <a:br/>
            <a:r>
              <a:t>⠕⢕⢕⢕⢕⢕⢕⢕⢕⢕⢕⢕⢕⢕⢕⢕⢕⢕⢸⢿⢿⢕⢕⢕⢕⢕⢕⢕⢕⢕⢕⢕⢕⢕⢕⢕⢕⢕⢕⢕⠕⠑⠁⠀⠀⠀⢕⢕⢕⢕⢕⢕⢕⢕⢕⢕⢕⢕⢕⢕⢕⢕⢕⢕⢕⢕⢕⢕⢕⢕⢕⢕⢕⢕⣿⡷⣿⣧⠇⢕⢕⢕⢕⢕⢕⢕⠀⢀⢔⢕⢕⠀⠀⠀⠀⠀⠀⠀⠀⠀⠀⠀⠀⠀⠀⢕⢕⢕⢕⢕⢕⢰⣿⣿⣿⣿⣿⣿⣿⣿⣿⣿⣿⣿⣿⣿⣿⣿⣿⡏⢕⢕⢕⢕⢕⢕⠀⠀⠀⠀⠀⠀⠀⠀⠀⠀⠀⠀⠀⠀⠕⢕⢕⢀⠀⠁⠀⢄⢀⢀⠀⠀⠀⠀⠀⠀⠀⠀⢄⢔⠄⠐⠀⠀⠕⢕⢕⢕⢕⢕⢕⢕⢄⢕⢕⢕⢕⢕⠀⠑⢕⢕⠕⠕⢸⢕⢕⢕⢕⢕⢕⢕⢕⢕⣿⣿⡇⢕⢕⢕⢸⣿⣿⡇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⣕⣵⣵⣕⢕⢕⣿⣏⡟⣅⢧⢕⢕⢕⢕⢕⢕⢕⢕⢕⢕⢕⠑⠀⠀⠀⠀⠀⠀⠀⠀⠀⠀⠀⠀⠀⠀⢕⢕⢕⢕⢕⢕⣼⣿⣿⣿⣿⣿⣿⣿⣿⣿⣿⣿⣿⣿⣿⣿⣿⣿⣇⢕⢕⢕⢕⢕⢕⠀⠀⠀⠀⠀⠀⠀⠀⠀⠀⠀⠀⠀⠀⠁⢕⢕⢕⠔⠀⢔⢕⢕⢕⢅⢕⠐⠀⠀⠀⠀⠑⢕⣵⣧⣕⡔⠀⢀⢕⢕⢕⢕⢕⢕⢕⠀⠁⢕⢕⢕⢕⢔⢕⢕⢕⢀⢀⢸⢕⢕⢕⢕⢕⢕⢕⢕⢕⢕⢕⢕⢕⢕⢕⢸⣿⣿⡇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⣕⣵⣷⣾⣿⣿⣿⣿⣿⢱⢕⣿⣧⢳⠟⡌⢕⢕⢕⢕⢕⢕⢕⢕⢕⢕⢕⠀⠀⠀⠀⠀⠀⠀⠀⠀⠀⠀⠀⠀⠀⠀⢕⢕⢕⢕⢕⢁⣿⣿⣿⣿⣿⣿⣿⣿⣿⣿⣿⣿⣿⣿⣿⣿⡿⡟⢏⢕⢕⢕⢕⢕⢕⠀⠀⠀⠀⠀⠀⠀⠀⠀⠀⠀⠀⠀⠀⠀⠕⢕⢕⢔⠀⠁⢕⢕⢕⢕⠁⠀⠀⢔⢔⢀⠀⠀⠈⠟⠿⠇⠀⢸⣿⣷⣧⣕⢕⢕⢕⢔⢕⢕⢕⢕⢕⢕⢕⢕⢕⢕⢕⢸⢕⢕⢕⢕⢕⢕⢕⢕⢕⢕⢕⢕⢕⢕⢕⢸⣿⣿⢇⢕⢕⢕⢕⢕⢕⢕⢕⢕⢕⢕⢕⢕⢕⢕⢕⢕⢕⢕⢝⢝⢻⣿⣿⣿⣿⠀</a:t>
            </a:r>
            <a:br/>
            <a:r>
              <a:t>⢕⢕⢕⢕⢕⢕⢕⢕⢕⢕⢕⢕⢕⢕⢕⢕⢕⢕⢕⢕⢕⢕⢕⢕⢕⢕⢅⢕⢕⢕⢕⢕⢕⢕⢕⢕⢕⢕⢕⠀⠀⠀⠀⠀⠀⢕⢕⢕⢕⢕⢕⢕⢕⢕⢕⢕⢕⢕⢕⢕⢕⣵⣿⣿⣿⣿⣿⣿⣿⣿⣿⣿⢜⢕⣿⣿⡜⠈⢜⢕⢕⢕⢕⢕⢕⢕⢕⢕⢕⢑⠀⠀⠀⠀⠀⠀⠀⠀⠀⠀⠀⠀⠀⠀⠀⢕⢕⢕⢕⢕⠁⣿⣿⣿⣿⣿⣿⣿⣿⣿⣿⣿⣿⣿⣿⣿⣿⡇⢕⢕⢕⢕⢕⢕⢕⢕⠀⠀⠀⠀⠀⠀⠀⠀⠀⠀⠀⠀⠀⠀⠀⠀⢕⢕⢕⢀⠀⠑⠕⠕⠁⠀⢄⢕⢕⢕⢕⢕⡄⠀⢀⠀⠀⢄⣸⣿⣿⣿⣿⣿⣧⡕⢕⢕⢕⢕⢕⢕⢕⢕⢕⢕⢕⢕⢸⢕⢕⢕⢕⢕⢕⢕⢕⢕⢕⢕⢕⢕⢕⢕⢸⣿⡿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⠛⠛⠛⠛⠛⠛⠛⠛⠛⠛⠛⠃⠑⠑⠛⠛⠑⠀⠑⠑⠑⠑⠑⠑⠑⠑⠑⠑⠑⠁⠀⠀⠀⠀⠀⠀⠀⠀⠀⠀⠀⠀⠀⠀⠀⠀⠑⠑⠑⠑⠀⠛⠛⠛⠛⠛⠛⠛⠛⠛⠛⠛⠛⠛⠛⠛⠛⠃⠑⠑⠑⠑⠑⠑⠑⠑⠀⠀⠀⠀⠀⠀⠀⠀⠀⠀⠀⠀⠀⠀⠀⠀⠑⠑⠑⠑⠀⠀⠀⠀⠀⠀⠑⠑⠑⠑⠑⠑⠘⠀⠘⠓⠓⠛⠛⠛⠛⠛⠛⠛⠛⠛⠃⠑⠑⠑⠑⠑⠑⠑⠑⠑⠑⠑⠘⠑⠑⠑⠑⠑⠑⠑⠑⠑⠑⠑⠑⠑⠑⠑⠘⠛⠃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⣿⣿⣿⣿⣿⣿⢫⡾⡇⢕⢕⢕⣵⣿⣿⣿⢇⣾⣿⣿⢸⡇⢕⢠⢕⣿⣿⣿⢿⡇⢕⢕⢕⢕⣿⣿⣿⣿⣿⣿⣿⣿⣿⣿⣿⣿⣿⣿⣿⣿⣿⣿⣿⣿⣿⣿⣿⣿⣿⣿⣿⣿⣿⣿⣿⣿⣿⣿⣿⣷⢕⢕⢕⠑⡇⢕⢕⢕⢕⢕⣾⣿⣿⣿⣿⣿⡕⣼⢕⢕⠀⠀⠀⠀⠀⠁⢕⢕⢕⢔⢄⢀⠁⠕⢕⢕⢕⢕⢕⢕⢕⢔⢔⢔⢕⢕⠕⠑⢁⠠⣾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⣿⣿⣿⣿⣿⡿⢱⣿⡗⢕⢕⢕⣾⣿⣿⡟⣱⣿⣿⣿⢟⢸⡇⢕⢜⠕⣿⣿⣷⢇⢴⢕⢕⢕⢕⢜⣿⣿⣿⢟⣼⣿⣿⣿⣿⣿⣿⣿⣿⣿⣿⣿⣿⣿⣿⣿⣿⣿⣿⣿⣿⣿⣿⣿⣿⣿⣿⣿⣿⣿⣿⢕⢕⢕⢕⢕⢕⢕⢕⢕⠕⡛⣿⣿⣿⣿⣿⡇⢿⢕⢕⢔⠀⠀⠀⠀⠀⢕⢣⢕⢕⢕⢕⢕⢴⣤⣤⢄⢄⢀⠀⠀⢀⢀⢀⣀⡄⣄⢳⢎⣇⣼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⢱⣿⡇⢕⢕⣱⣿⣿⣿⡟⣱⣿⣿⣿⢏⢕⢸⡇⢕⢱⢱⢏⢜⢕⣵⣇⢇⢕⢕⢕⢕⢹⣿⡏⣱⣿⣿⣿⣿⣿⣿⣿⣿⣿⣿⣿⣿⣿⣿⣿⣿⣿⣿⣿⣿⣿⣿⣿⣿⣿⣿⣿⣿⣿⣿⣿⢕⢕⢕⢕⢕⢕⢕⢕⢕⢑⣸⣿⣿⣿⣿⣿⡇⢸⢕⢕⠕⠀⠀⠀⠀⠀⢕⢐⡕⡕⢕⢕⢕⢕⢟⣿⣷⢕⢑⢵⢕⢵⢵⠕⠟⠋⠘⢷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⡽⣱⣿⡿⢕⢕⣱⣿⣿⣿⢏⣵⣿⣿⡿⢕⢕⢕⢸⡇⢕⢕⠑⠑⢰⣾⣿⣟⢜⢕⢕⢕⢕⢕⢜⢑⣿⣿⣿⣿⣿⣿⣿⣿⣿⣿⣿⣿⣿⣿⣿⣿⣿⣿⣿⣿⣿⣿⣿⣿⣿⣿⣿⣿⣿⣿⣿⣿⢕⢕⢕⢕⢕⢕⢕⢕⢕⢱⣿⣿⣿⣿⣿⣿⡇⠸⢕⠕⠀⠀⠀⠀⠀⠀⠑⠕⢹⠧⠕⠕⠕⠕⢕⢔⢝⢇⢕⠀⠀⠀⠀⠀⠀⠀⠀⠘⢿⣿⣿⣿⣿⣿⣿⣿⣿⣿⣿⣿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⣿⣿⣿⣿⡿⣱⣿⣿⢇⢕⣼⣿⣿⣿⢏⣼⣿⣿⢟⢕⢕⢕⢕⢸⣿⢕⠀⠀⢰⣿⣿⣿⣿⢕⢕⢕⢕⢕⢕⢕⣼⣿⣿⣿⣿⣿⣿⣿⣿⣿⣿⣿⣿⣿⣿⣿⣿⣿⣿⣿⣿⣿⣿⣿⣿⣿⣿⣿⣿⣿⣿⣿⣿⢕⢕⠁⢕⢕⢕⢕⢕⢕⢠⣿⣿⣿⣿⣿⣿⢕⠑⠁⠀⠀⠀⠀⠀⠀⠀⠀⠁⠁⠁⠀⠁⠁⠀⠀⠁⠑⠕⢸⣷⡀⠀⠀⠀⠀⠀⠑⡔⡜⢻⠿⠿⢿⣿⣿⣿⣿⣿⣿⣿⣿⣿⡽⣫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⣿⣿⣿⣿⣿⢣⣿⣏⡎⢕⣼⣿⣿⣿⢏⣼⣿⣿⢟⢕⢕⢕⢕⢕⢸⡏⢄⠔⢔⣾⣿⣿⣿⣿⠑⢕⢕⢕⢕⢕⢱⣿⣿⣿⣿⣿⣿⣿⣿⣿⣿⣿⣿⣿⣿⣿⣿⣿⣿⣿⣿⣿⣿⣿⣿⣿⣿⣿⣿⣿⣿⣿⣿⣿⢕⢕⢅⢕⢕⢕⢕⢕⢕⢰⣿⣿⡿⢿⠏⠁⠀⠀⠀⠀⢄⠀⠀⠀⠀⠀⠀⠀⠀⠀⠀⠀⠀⠀⠀⠀⠀⠀⠀⠙⠳⢰⣄⠀⢀⢰⢇⢔⢕⢅⠑⢄⢔⢌⢙⢿⣿⣿⣿⣿⢝⢝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⣿⣿⣿⣿⣿⢇⣿⣿⡜⢕⣼⣿⣿⣿⢏⣼⣿⣿⢇⢕⢕⢕⢕⢕⢕⢔⠑⣰⢱⣿⣿⣿⣿⣿⣿⡇⢕⢕⢕⢕⢕⣿⣿⣿⣿⣿⣿⣿⣿⣿⣿⣿⣿⣿⣿⣿⣿⣿⣿⣿⣿⣿⣿⣿⣿⣿⣿⣿⣿⣿⣿⣿⣿⣿⣿⢕⢕⢕⢕⢕⠁⠑⠑⠑⠘⠘⠁⠀⠀⠀⠀⠀⠀⠀⠀⢕⢔⢄⢀⠀⠀⠀⠀⠀⠀⠀⠀⠀⠀⠀⠀⠀⠀⠀⠀⠁⠀⠙⠇⢝⢇⢕⢑⠔⠀⢔⢕⢕⢕⢕⠄⢹⣿⣿⣵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⣿⣿⣿⣿⡟⣼⣿⢷⢕⣼⣿⣿⣿⢏⣼⣿⣿⢏⢕⢕⢕⢕⢕⢕⢕⢕⢱⣿⣿⣿⣿⣿⣿⣿⣿⣧⠕⢕⢕⢕⢸⣿⣿⣿⣿⣿⣿⣿⣿⣿⣿⣿⣿⣿⣿⣿⣿⣿⣿⣿⣿⣿⣿⣿⣿⣿⣿⣿⣿⣿⣿⡎⣿⣿⣿⡕⢕⢕⢕⠀⠀⠀⠀⠀⠀⠀⠀⠀⠀⠀⠀⠀⠀⠀⠀⢕⢕⢕⢕⢕⢔⢔⢄⢀⢀⠀⠀⠀⠀⠀⠀⠀⠀⠀⠀⠀⠄⢀⠀⠄⢅⢅⠑⠀⢐⢅⢕⠕⢑⢑⢕⢅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⣿⣿⣿⣿⣿⣿⣿⣿⣿⣿⣿⢰⣿⡇⢇⣼⣿⣿⣿⡟⣼⣿⣿⢇⢕⢕⢕⢕⢕⢕⢕⢕⢕⢜⡿⢝⣿⣿⣿⣿⣿⣿⣿⡵⢕⢕⢕⢸⣿⣿⣿⣿⣿⣿⣿⣿⣿⣿⣿⣿⣿⣿⣿⣿⣿⣿⣿⣿⣿⣿⣿⣿⣿⣿⣿⣿⣿⣿⡇⢻⣿⣿⡇⢕⢕⠀⠀⠀⠀⠀⠀⠀⠀⠀⠀⠀⠀⠀⠀⠀⠀⢔⢕⢕⢕⢕⢕⢕⢕⢕⢕⣱⡕⣦⣄⡀⠀⠀⠀⠀⠀⠀⠀⠁⠑⢕⢄⢀⢄⢄⢕⢕⢕⢕⠄⠁⠁⣠⣾⣿⣿⣿⣿⣿⣿⣿⣿⣿⣿⣿⣿⣿⣿⣿⣿⣿⣿⣿⣿⣿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⣿⣿⣿⣿⣿⣿⣿⣿⣿⣿⣿⣿⣿⢇⣿⣿⢟⣱⣿⣿⣿⡟⣱⣿⣿⢏⢕⢕⢕⢕⢕⢕⢕⢕⢕⢕⢕⠁⢱⡛⢝⢋⢻⣿⣿⣿⡵⢕⢕⢕⣿⣿⣿⣿⡟⣿⣿⣿⣿⣿⣿⣿⣿⣿⣿⣿⣿⣿⣿⣿⣿⣿⣿⣿⣿⣿⣿⣿⣿⣿⣿⡇⢸⣿⣿⡇⢕⢕⠀⠀⠀⠀⠀⠀⠀⠀⠀⠀⠀⠀⠀⠀⠀⢄⢕⢕⢕⢕⢕⢕⢕⢸⣿⣿⣿⡇⢻⣿⣿⡕⢄⢀⠀⠀⠀⠀⠀⠀⠀⠑⠕⠕⠕⠕⠕⠑⢀⣠⣴⣾⣿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⣿⣿⣿⣿⣿⣿⣿⣿⣿⣿⣿⣿⢿⢟⣸⣿⣿⢱⣿⣿⣿⣿⢱⣿⣿⡟⢕⢕⢕⢕⢕⢕⢕⢕⢕⣇⢕⢕⢕⢺⡇⢕⢕⢕⢜⢻⡗⢜⢕⢕⢱⣿⣿⣿⣿⢇⣿⣿⣿⣿⣿⣿⣿⣿⣿⣿⣿⣿⣿⣿⣿⣿⣿⣿⣿⣿⣿⣿⣿⣿⣿⣿⡇⢜⣿⢸⡇⢕⢕⢕⠀⠀⠀⠀⠀⠀⠀⠀⠀⠀⠀⠀⠀⢀⢕⢕⢕⢕⢕⢕⢕⢕⠸⣿⣿⣿⣿⢸⣿⣿⣷⢕⢕⢕⢄⠀⠀⠀⠀⠀⠀⠀⠀⠀⢀⣴⣾⣿⣿⣿⣿⣿⣿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⣿⣿⣿⣿⣿⣿⡿⢟⢏⢍⡝⢹⢕⢕⢕⣿⡟⢏⣾⣿⣿⣿⢇⣾⣿⡿⢕⢕⢕⢕⢕⢕⢕⢕⢕⢱⣿⡕⢕⢕⣆⢻⡕⢕⢕⢕⢕⢕⢕⢕⢕⢸⣿⣿⣿⡟⢸⣿⣿⣿⣿⣿⣿⣿⣿⣿⣿⣿⣿⣿⣿⣿⣿⣿⣿⣿⣿⣿⣿⣿⣿⣿⣿⡇⢕⢕⢸⢇⢕⢕⢔⢄⠀⠀⠀⠀⠀⠀⠀⠀⠀⠀⠀⢄⢕⢕⢕⢕⢕⢕⢸⢕⢕⢕⣿⣿⣿⣿⡜⣿⣿⣿⡇⢕⢕⢕⢕⢄⠀⠀⠀⢀⢄⢔⢔⡕⢝⢟⢿⣿⣿⣿⣿⣿⣿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⣿⣿⣿⣿⣿⡿⢣⡮⢕⢕⢱⣕⡕⢕⢕⢸⣿⡿⢰⣿⣿⣿⡟⣸⣿⣿⡇⢕⢕⢕⢕⢕⢕⢕⢕⢕⢸⣿⢕⢕⢕⣿⣧⣘⢕⢕⢕⢕⢕⢕⢕⢕⢾⣿⣿⣿⢇⢸⣿⣿⣿⣿⣿⣿⣿⣿⣿⣿⣿⣿⣿⣿⣿⣿⣿⣿⣿⣿⣿⣿⣿⣿⣿⣿⡇⢕⢕⢜⢕⢕⢕⢕⢕⢕⢄⠀⠀⠀⠀⠀⠀⠀⢀⢔⢕⢕⢕⢕⢕⢕⢕⢸⣇⢕⢕⢸⣿⣿⣿⡇⣿⣿⣿⣿⢕⢕⢕⢱⢕⢾⡱⢕⢑⢑⢡⣵⡕⢕⢘⣷⡙⣿⣿⣿⣿⣿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⣿⣿⣿⣿⣿⡿⣡⣿⢕⢕⢕⢻⢿⠟⠡⢕⣼⣿⡇⣾⣿⣿⣿⢇⣿⣿⣿⢕⢕⢕⢕⢕⢕⢕⢕⢕⢕⣸⡏⢕⢕⢕⣿⣿⣿⣿⣷⣵⣵⣵⡕⢕⢕⣿⣿⣿⡟⢕⢸⣿⣿⣿⣿⣿⣿⣿⣿⣿⣿⣿⣿⣿⣿⣿⣿⣿⣿⣿⣿⣿⣿⣿⣿⣿⣿⢕⢕⢕⢕⢕⢕⢕⢕⢕⢕⣵⣾⣷⣶⣴⣴⣶⡷⠏⢕⢕⢕⢕⢕⢕⢕⣷⢜⣿⡕⢕⢸⣿⣿⣿⡇⣿⣿⣿⣿⢕⢕⢕⢸⢕⡿⣇⢕⢅⢎⢟⢝⢍⢕⢕⢸⣷⡜⣿⣿⣿⣿⣿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⣽⣽⣽⣽⣽⢇⢻⢏⢕⢕⢕⢕⢕⢕⢕⢕⣿⣿⢱⣿⣿⣿⡟⣸⣿⣿⣿⡕⢕⢕⢕⢕⣑⢕⢕⢕⢕⣿⢇⢕⢕⢱⣿⣿⣿⣿⣿⣿⣿⣿⣷⢇⢕⢿⣿⣿⢇⢕⢸⣿⣿⣿⣿⡇⣿⣿⣿⣿⣿⣿⣿⣿⣿⣿⣿⣿⣿⣿⣿⣿⣿⣿⣿⣿⣿⡕⢕⢕⢕⢕⢕⢕⢕⠕⣾⣿⣿⣿⣿⣿⣿⣿⣿⣷⣧⢕⢕⢕⢕⢕⢕⣿⣿⣿⡇⢕⢕⣿⣿⣿⢇⢻⣿⣿⣿⡇⢕⢕⢸⢕⣿⣿⡇⢕⢕⢕⢕⢕⢕⢕⢜⢟⢇⢻⣷⣷⣷⣷⣷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⢿⢿⢿⢿⢿⢏⡕⢕⢕⢕⢕⢕⢕⢕⢕⢕⢕⣿⡏⣼⣿⣿⣿⢇⣿⣿⣿⣿⣧⢕⢕⢕⣱⣿⢕⢕⢕⢕⡿⢕⢕⢕⢸⣿⣿⣿⣿⣿⣿⣿⣿⣿⢕⢕⢱⣿⣿⢕⢕⢿⣿⣿⣿⣿⡇⢿⣿⣿⣿⣿⣿⣿⣿⣿⣿⣿⣿⣿⣿⣿⣿⣿⣿⣿⣿⣿⢕⢕⢕⢕⢕⢕⢕⢕⢠⣿⣿⣿⣿⣿⣿⣿⣿⣿⣿⣿⡇⢕⢕⢕⢕⢕⣿⣿⣿⣿⢕⢕⢿⣿⣿⢕⣸⣿⣿⣿⡇⢕⢕⣼⢑⣿⣿⣷⢕⢕⢕⢕⢕⢕⢕⢕⢕⢱⣇⠟⠟⠟⠟⠟⠟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⠀⠀⠀⠀⠀⣵⣧⢕⢕⢕⢕⢕⢕⢕⢕⢕⢕⣿⢇⣿⣿⣿⣿⢸⣿⣿⣿⣿⣿⡕⠕⣼⣿⣿⢕⢕⢕⢕⡇⢕⢕⢕⢸⣿⣿⣿⣿⣿⣿⣿⣿⡟⢕⢕⢸⣿⡏⢕⢕⢸⣿⣿⣿⣿⢕⢘⣿⣿⣿⣿⣿⣿⣿⣿⣿⣿⣿⣿⣿⣿⣿⣿⣿⣿⣿⣿⢕⢕⠕⢕⢕⢕⢕⠕⢸⣿⣿⣿⣿⣿⣿⣿⣿⣿⣿⣿⣷⢕⢕⢕⢕⢕⣿⣿⣿⣿⡇⢕⢸⣿⣿⢕⣿⣿⣿⣿⣧⢕⢔⣿⢕⣿⣿⣿⢕⢕⢕⢕⢱⢱⢕⢕⢕⣱⣿⢕⢀⢀⢀⢀⢀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⣥⣵⣷⣥⣵⣷⣷⣧⢡⢻⣿⢇⢕⢕⢕⢕⢕⢕⢕⢕⢁⣟⢸⣿⣿⣿⡇⣼⣿⣿⣿⣿⣿⣷⣾⣿⣿⣿⢕⢕⢕⢕⢇⢕⢕⢕⣽⣿⣿⣿⣿⣿⣿⣿⣿⡇⢕⢕⢸⣿⢇⢕⢕⢸⣿⣿⣿⣿⡕⢄⣿⣿⡕⢻⣿⣿⣿⣿⣿⣿⣿⡟⣿⣿⣿⣿⣿⣿⣿⢜⢕⢕⠀⢕⢕⢕⢕⠑⢸⣿⣿⣿⣿⣿⣿⣿⣿⣿⣿⣿⣿⡕⢕⢕⢕⢕⣿⣿⣿⣿⣿⢕⢸⣿⣿⢕⣿⣿⣿⣿⣿⣷⣼⣿⢕⢸⣿⣿⢕⢕⢕⢕⢕⢕⢕⢕⢕⢹⡷⠕⢸⣿⣿⣿⣿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⣿⣿⣿⣿⡇⣮⡜⢿⢸⣇⢕⢕⢕⢕⢕⢕⢅⠔⢕⣼⣿⣿⣿⢇⣿⣿⣿⣿⣿⣿⣿⣿⣿⣿⣿⢇⢕⢕⢕⢕⢕⢕⢕⢺⣿⣿⣿⢿⢿⢿⢿⢿⢇⢕⢕⢸⣿⢕⢕⢕⢸⣿⣿⣿⣿⢕⢕⢻⣿⡇⢜⣿⣿⣿⣿⣿⣿⣿⡇⢿⣿⣿⣿⢻⣿⣿⢇⢕⢕⢄⢕⢕⢕⢄⠀⣼⣿⣿⣿⢿⢿⢿⢿⢿⢿⢿⢿⢿⡇⢕⢕⢕⢕⣿⣿⣿⣿⣿⡇⢸⣿⣿⢕⣿⣿⣿⣿⣿⣿⣿⡟⢕⢘⣿⣿⢕⢔⣅⡑⠕⢕⢕⠕⣾⢸⢇⣼⡇⣿⣿⣿⣿⣿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⣿⣿⣿⣿⢇⣟⣷⡜⢸⣿⣕⢕⣱⣶⢿⢇⢕⢕⢕⣿⣿⣿⣿⢸⣿⣿⣿⣿⣿⣿⣿⣿⣿⣿⣿⡇⢕⢕⢕⢕⢕⢕⢕⢱⣵⣵⣵⣵⣵⣵⣵⣵⡕⢕⢕⢸⡏⢕⡕⢕⢜⣿⣿⣿⣿⡕⢕⢸⣿⣷⢕⣿⣿⣿⣿⣿⣿⣿⡇⢜⢿⣿⣿⢜⣿⢇⢕⢕⢕⢕⢕⢕⢕⢅⢀⢹⢗⢗⣕⣱⣵⣵⣵⣵⣷⣷⣷⣵⡕⢕⢕⢕⢕⢿⣿⣿⣿⣿⡇⢜⣿⡟⢕⣿⣿⣿⣿⣿⣿⣿⡇⢕⢕⣿⣿⡇⢕⢜⢻⣷⣕⢕⣿⡿⢕⣼⡟⡇⢻⣿⣿⣿⣿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⣿⣿⣿⣿⢕⢱⢜⢇⢕⢜⢏⣼⢟⢕⢕⢕⢕⢁⢱⣿⣿⣿⡟⢸⣿⣿⣿⣿⣿⣿⣿⡏⢜⢻⣿⢇⢕⢕⢕⢕⢕⢕⢕⢸⣿⣿⣿⣿⣿⣿⣿⣿⡇⢕⢕⢕⢇⠕⡕⢕⢕⠿⣟⢿⣿⡇⢕⢜⣿⣷⢕⠸⣿⣿⣿⣿⣿⣿⣿⢕⢄⠘⡾⢕⢇⢜⢕⢕⢕⢕⢕⢕⢕⢕⢱⣷⣿⣿⣿⣿⣿⣿⣿⣿⣿⣿⣿⣿⡷⢕⢕⢕⢕⢸⣿⣿⣿⣿⡇⢕⣿⡇⢕⣿⣿⣿⣿⣿⣿⣿⡇⢕⢔⣿⣿⢕⢕⢕⢕⢜⢹⣷⡕⢕⢕⢟⢌⢕⢸⣿⣿⣿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⣿⣿⣿⢕⢕⢕⢕⢕⢱⣿⢇⢕⢕⢕⢕⢕⢕⢸⣿⣿⣿⡇⣿⣿⣿⣿⣿⣿⣿⣿⡇⢕⢸⣿⢕⢕⢕⢕⢕⢕⢕⢕⢸⣿⣿⣿⣿⣿⣿⣿⣿⡇⢕⢕⢕⢕⢸⣗⡵⢕⢜⣷⢿⢿⣇⢕⢕⢹⣿⡇⢕⢿⣿⣿⣿⣿⣿⣿⢕⢕⢔⢕⢕⢕⢕⢕⢕⢁⢕⢕⢕⢕⠑⣼⣿⣿⣿⣿⣿⣿⣿⣿⣿⣿⣿⣿⣿⢇⢕⢕⢕⢕⣼⣿⣿⣿⣿⡇⢕⣿⢇⢕⣿⣿⢻⣿⣿⣿⣿⢕⢕⠠⣿⣿⢇⡕⢕⢕⢕⢕⢸⣷⡅⢕⢕⢕⢕⢸⣿⣿⣿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⣿⣿⣿⣿⣿⣿⣿⣿⣿⣿⣿⣿⣿⣿⣿⡜⡕⢕⢕⢕⢾⣿⢕⢕⢕⣱⣵⣿⢜⢸⣿⣿⡟⢕⣿⣿⣿⣿⣿⣿⣿⣿⢕⢕⢸⡇⢕⢕⢸⡇⢕⢕⢕⢕⢸⣿⣿⣿⣿⣿⣿⣿⣿⣿⢑⢕⢕⢕⣾⣿⣴⡼⢕⠚⢗⢭⢾⢕⢕⢔⢿⣧⢕⢘⣿⣿⣿⣿⣿⣿⡇⢕⢕⢕⢕⢕⢕⢕⢕⢕⡕⢕⢕⢕⢔⣿⣿⣿⣿⣿⣿⣿⣿⣿⣿⣿⣿⣿⡏⢕⢕⢕⢕⢕⣿⣿⣿⣿⣿⡇⢕⣿⢕⢕⣿⡇⢸⣿⣿⣿⣿⢕⢕⢰⣿⣿⢡⣿⣷⣵⡕⢕⢸⡿⢇⡕⢕⢕⡜⣼⣿⣿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⣿⣧⢱⡕⢕⢿⣷⣜⣕⢕⢟⢟⢟⢝⢕⣾⣿⣿⢇⢕⢸⣿⣿⣿⣿⣿⣿⣿⢕⢕⢸⢕⢕⢕⣼⣿⢕⢕⢕⢕⢸⣿⣿⣿⡿⢿⠿⠿⢿⢿⡇⢣⢕⢕⣿⣿⣿⣯⣷⡕⢇⠸⢑⢕⢕⢕⢌⢿⡕⣡⣿⣿⣿⣿⣿⣿⣷⢕⢕⢕⢕⢕⢕⢕⢕⢸⡇⢕⢕⢑⣼⣿⣿⣿⣿⣿⢿⠿⠿⠿⠿⠿⠿⢿⢇⢕⢕⢕⢕⢕⣿⣿⢿⣿⣿⡇⢕⢇⢕⢕⣿⢇⢸⣿⣿⣿⡟⢕⢕⢸⣿⣿⢕⢜⢝⢝⢝⣕⣵⣷⣿⢇⢕⡼⣱⣿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⣿⣧⡕⢕⢜⢝⢿⣿⣿⣷⣧⣵⣕⢕⣿⣿⡏⢕⢕⢾⣿⣿⣿⣿⣿⣿⢕⢕⢕⢜⢕⢕⠕⣿⣿⡧⢕⢕⢱⡜⣵⣶⣷⣷⣿⣿⡿⢷⢷⢶⡱⡅⢕⢙⠟⢿⣿⣿⣿⡕⢕⢕⢕⢕⢕⠕⢘⣿⢑⢹⢾⣿⣿⣿⣿⣿⣇⢕⢕⢕⢕⢕⢕⢕⣿⡇⢕⠕⡸⠿⠛⢙⡅⢴⢶⢷⢿⢿⢻⣿⣿⣿⣟⣱⡆⢕⢕⣜⡕⣿⡇⡌⣿⣿⡇⢕⢕⢕⢕⢏⢕⢸⢟⣿⣿⡇⢕⢕⢸⣿⡿⢱⣵⣷⣾⣿⡿⢿⢟⢱⠄⢎⣱⣿⣿⣿⣿⣿⣿⣿⣿⣿⣿⣿⣿⣿⣿⣿⢕⢕⢕⢕⠀⠄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⣷⣜⢕⢇⢕⢜⢝⢝⢟⢛⢿⢇⣿⣿⢕⣕⢕⢸⣿⣿⣿⣿⣿⡟⢕⢕⢕⢕⢕⢕⢸⣿⣷⣿⣇⡕⢜⣿⣼⣿⣿⡿⢿⢿⣿⣿⣕⡕⢕⢜⢇⢕⢕⢔⢌⢝⢿⣿⣕⢕⢕⢕⢕⢕⢼⢾⣧⢕⢜⡻⣿⣿⣿⣿⣗⡕⢕⢕⢕⢕⢕⢸⣿⢇⠕⢁⢅⢔⢕⢕⢕⢕⠕⡵⢔⠾⠿⠿⠿⠿⢿⢿⢕⢕⣼⣿⣷⡜⡷⣷⣜⢻⢕⢕⢕⢕⢕⢕⢕⢕⢕⢹⣿⢇⢕⢕⢸⣿⣿⢜⢟⢏⢕⢕⢕⢕⢱⡇⢱⣾⣿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⣿⣧⡜⡇⢕⢕⢕⢕⡕⢕⢕⣿⡇⣸⡇⢕⢸⣿⣿⣿⣿⣿⡇⢕⢕⢕⢕⢕⢕⠸⢟⠫⠝⠋⠉⢱⢁⠀⠀⠀⠀⠀⠀⠀⠀⠀⠀⠈⠑⠕⢕⢕⢕⢕⢼⢳⣽⣿⣮⡱⡕⡕⢕⢕⢟⡱⢕⢕⢌⢝⢿⣿⣿⣿⣷⢕⢑⡕⢕⢕⣾⡿⢕⢕⢅⢕⢕⢕⠕⠑⠁⠀⠀⠀⠀⠀⠀⠀⠀⠀⠄⠑⠀⠁⠉⠉⠓⠕⢰⢽⡇⢜⢕⢕⢕⢕⢕⢕⢕⢕⠘⣿⢕⢕⢕⣿⣿⣿⢕⢕⣵⢕⢕⢕⢕⡞⣵⣿⣿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⣿⣜⢕⢕⢕⢜⢻⢕⢸⣿⢕⣿⡇⢕⢌⣿⡿⣿⣿⣿⢕⢕⢕⢕⢕⢕⢕⢅⢄⠐⠀⠀⠀⠀⢑⢄⢄⢔⢔⠀⠀⠀⠀⠐⠀⠄⠀⠀⠁⠈⠕⢕⢜⢳⣿⣿⣿⣿⣷⣿⣧⢅⣢⡸⣌⢇⢣⣕⢜⢫⢿⣿⣿⣣⢻⡇⢕⣸⣿⣧⣮⢏⢕⢕⠑⠁⠀⢀⠄⠄⠐⠐⠀⠀⠀⠀⠔⢔⢔⢄⢄⢀⠀⠀⠀⠐⠔⡔⢅⢕⢕⢕⢕⢕⢕⢕⢕⢕⠕⣿⢕⢕⠕⣿⣿⣿⢕⢔⢏⢕⢕⢕⠜⢜⢟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⣿⣧⡕⢕⢕⢱⡕⢜⣿⢱⣿⡇⢕⢕⣿⣇⢹⣿⣿⢕⢕⢕⢕⢕⢕⢕⠑⠀⠀⢀⢄⢔⢕⢕⢕⢕⠑⠁⠀⠀⠀⠀⠀⠀⠀⠀⠀⠀⠀⢀⠁⢕⢅⢿⣿⣿⣿⣿⣿⣿⣿⣿⣿⣷⣧⣵⣷⣗⣧⣼⣿⣿⣟⣧⣕⣵⣿⣿⣿⡏⢕⢕⠀⢀⢔⠕⠀⠀⠀⠀⠀⠀⠀⠀⠀⠀⠁⠑⢕⢕⢕⢕⢔⢀⠀⠀⠁⠕⢕⢕⢕⢕⢕⢕⢕⢕⢕⢻⡏⢕⢕⢱⣿⣿⡇⢕⢕⢕⠕⢑⢅⢕⢕⢕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⣿⣿⣿⣿⡇⠁⠑⠔⠕⡇⢸⣿⡇⢕⢕⢸⣿⢕⢹⣿⢕⢕⢕⢕⢕⠁⠀⠀⠀⢕⢕⢕⢕⢕⢕⢕⠁⠀⠀⠀⠀⠀⠀⠀⠀⠀⠀⠀⠀⠀⠑⢔⢘⢵⣸⣿⣿⣿⣿⣿⣿⣿⣿⣿⣿⣿⣿⣿⣿⣿⣿⣿⣿⣿⣿⣿⣿⣿⣿⡿⢕⢕⢁⡔⢕⠑⢀⢀⠀⠀⠀⠀⠀⠀⠀⠀⠀⠀⠀⠁⢕⢕⢕⢕⢕⢕⠀⠀⠀⠁⢕⢕⢕⢕⢕⢕⢕⢕⡞⡇⢕⢕⣸⣿⣿⡇⢑⠁⠁⠀⠕⢕⢕⢕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⣿⣿⣿⣿⣿⠁⠀⠀⠀⢕⠻⢸⣿⡇⢕⢕⢕⢛⢕⢕⢙⢕⢕⢕⢕⢕⢔⢀⠀⠀⢕⣱⣵⣷⣾⣿⡧⣾⣿⣿⢷⠀⠀⠀⠀⠀⠀⠀⠀⠀⠀⠀⢸⣷⣜⢿⣿⣿⣿⣿⣿⣿⣿⣿⣿⣿⣿⣿⣿⣿⣿⣿⣿⣿⣿⣿⣿⣿⣿⣿⣷⡕⣱⣿⡇⢵⣿⣿⡿⠇⠀⠀⠀⠀⠀⠀⠀⠀⠀⠀⠀⢹⣿⣷⣷⣵⡕⠀⠀⢄⢕⢕⢕⢕⢕⣿⡇⢕⢱⡇⡇⢕⢱⣿⣿⣿⡇⢕⠀⠀⠀⠀⢕⢕⢕⢸⣿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⣿⣿⣿⣿⣿⡟⠀⠀⠀⠀⢕⢑⢸⣷⡇⢕⢕⢕⢕⢕⢕⢕⢕⢕⢕⢕⢕⢕⢕⢕⢄⢸⣿⣿⣿⣿⣿⡇⠀⠁⠁⠀⠀⠀⠀⠀⠀⠀⠀⠀⠀⠀⠀⢸⣿⣿⣿⣿⣿⣿⣿⣿⣿⣿⣿⣿⣿⣿⣿⣿⣿⣿⣿⣿⣿⣿⣿⣿⣿⣿⣿⣿⣿⣿⣿⣿⠀⠀⠀⠀⠀⠀⠀⠀⠀⠀⠀⠀⠀⠀⠀⠀⣼⣿⣿⣿⣿⢇⣰⣵⡕⢕⢕⢕⢕⣼⣿⡇⢕⣿⡕⡇⢕⢌⣿⣿⣿⡇⠕⠀⠀⠀⠀⠕⢕⢕⢸⣿⣿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⣿⣿⣿⣿⣿⣿⠏⠀⠀⠀⠀⠀⠀⢕⢔⣿⡇⢕⢕⢕⢕⢕⢕⢕⢕⢕⢕⢕⢕⢕⢕⢕⢕⢵⣹⣿⣿⣿⣿⣷⠀⠀⠀⠀⠀⠀⠀⢔⢔⠀⠀⠀⠀⠀⠀⢸⣿⣿⣿⣿⣿⣿⣿⣿⣿⣿⣿⣿⣿⣿⣿⣿⣿⣿⣿⣿⣿⣿⣿⣿⣿⣿⣿⣿⣿⣿⣿⣿⡄⠀⠀⠀⠀⠀⠀⢔⠀⠀⠀⠀⠀⠀⠀⢠⣿⣿⣿⣿⣧⣾⣿⣿⢇⢕⢕⢕⣱⣿⡿⢕⣜⣿⢕⣿⢕⢜⣿⣿⣿⡇⠀⠀⠀⠀⠀⠀⠑⢕⢸⣿⣿⣿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⣿⣿⣿⣿⣿⡿⢣⠀⠀⠀⠀⠀⠀⠀⢸⢿⣿⡇⢕⢕⢕⢕⢕⢕⢱⣵⣕⡕⢕⢕⢕⢕⢕⢱⣿⣿⣿⣿⣿⣿⣿⣇⢀⠔⢕⢄⠀⢀⢀⠑⢀⢀⠐⠔⠺⢷⣾⣿⣿⣿⣿⣿⣿⣿⣿⣿⣿⣿⣿⣿⣿⣿⣿⣿⣿⣿⣿⣿⣿⣿⣿⣿⣿⣿⣿⣿⣿⣿⣿⣷⢀⢑⣑⢄⢀⢀⠀⢀⢀⠀⢔⢄⢴⢄⣾⣿⣿⣿⣿⣿⣿⣿⡿⢕⢕⢕⣱⣿⣿⢇⢕⢻⡕⢕⣿⢕⢕⢸⣿⣿⡇⠀⠀⠀⠀⠀⠀⠀⡕⢸⣿⣿⣿⡇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⣿⣿⣿⣿⣿⣿⢟⣵⠇⠀⠀⠀⠀⠀⠀⠀⢸⣿⣿⡇⢕⢕⢕⢕⢕⢕⢕⢹⣿⣿⡅⢕⢕⢕⢕⢸⣿⣿⣿⣿⣿⣿⣿⣿⣷⣜⢑⠑⢕⢕⢕⢕⢕⢕⠑⠀⣠⣾⣿⣿⣿⣿⣿⣿⣿⣿⣿⣿⣿⣿⣿⣿⣿⣿⣿⣿⣿⣿⣿⣿⣿⣿⣿⣿⣿⣿⣿⣿⣿⣿⣿⣿⣷⣜⠋⠑⢕⢕⢕⢕⢕⠑⠀⢀⣴⣿⣿⣿⣿⣿⣿⣿⣿⡿⢕⢕⢕⣱⣿⡿⢕⢕⢸⠬⢕⢕⣿⢕⢕⢌⣿⣿⡇⠀⠀⠀⠀⠀⠀⠀⢰⣜⢻⢿⢟⢕⢕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⣿⣿⣿⣿⣿⡿⣫⣼⡝⠀⠀⠀⠀⠀⠀⠀⠀⣾⣿⣿⢇⢕⢕⢕⢕⢕⢕⢕⢕⢜⢻⣿⣇⡱⢕⢕⢕⢿⣿⣿⣿⣿⣿⢿⣿⣿⣿⣷⣴⣀⢕⢺⢗⢕⣄⣴⣾⣿⣿⣿⣿⣿⣿⣿⣿⣿⣿⣿⣿⣿⣿⣿⣿⣿⣿⣿⣿⣿⣿⣿⣿⣿⣿⣿⣿⣿⣿⣿⣿⣿⣿⣿⣿⣿⣿⣷⣦⣄⡱⢗⢿⢕⣠⣷⣿⣿⣿⢿⣿⣿⣿⣿⣿⣿⡕⢕⢕⣱⣿⡟⢱⢕⢕⡎⢄⢕⠕⣿⢕⢕⢕⣿⣿⣿⠀⠀⠀⠀⠀⠀⠀⠁⢻⣧⢕⢕⢕⢕⢕⣼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⣿⣿⣿⣿⣿⣿⡟⣵⣟⡿⠁⠀⠀⠀⠀⠀⠀⠀⠀⣿⣿⣿⢕⢕⢕⢕⢕⢕⢕⢕⢕⢕⢕⢝⢿⣷⣥⡕⢕⢺⣿⣿⣿⣿⣿⣷⢜⢝⢟⠻⠿⢿⢿⢿⠿⠿⢟⣿⣿⣿⣿⣿⣿⣿⣿⣿⣿⣿⣿⣿⣿⣿⣿⣿⣿⣿⣿⣿⣿⣿⣿⣿⣿⣿⣿⣿⣿⣿⣿⣿⣿⣿⣿⣿⣿⣿⣿⣿⣟⠟⠿⠿⠿⠿⠟⠟⠋⢝⢅⢿⢿⣿⣿⣿⡿⢗⢕⢕⣱⣿⢏⢕⢇⢕⢱⡇⢕⢕⢱⣿⢕⢕⢕⣿⣿⣿⠀⠀⠀⠀⠀⠀⠀⠀⠘⣿⣇⡕⣷⣿⣿⣿⣿⣿⣿⣿⣶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⣿⣿⣿⣿⣿⣿⢏⣾⣿⢎⠁⠀⠀⠀⠀⠀⠀⠀⠀⠀⢹⢻⢧⢕⢕⢕⢕⢕⢸⢕⢕⢕⢕⢕⢕⢕⢜⢝⢻⣇⢱⢿⣿⣿⣿⣿⢽⢕⡫⢃⢄⢄⣰⣰⢴⡶⣾⣿⣿⣿⣿⣿⣿⣿⣿⣿⣿⣿⣿⣿⣿⣿⣿⣿⣿⣿⣿⣿⣿⣿⣿⣿⣿⣿⣿⣿⣿⣿⣿⣿⣿⣿⣿⣿⣿⣿⣿⣿⣿⣿⣽⢗⣖⢴⡴⢔⡠⡋⢊⢕⢃⣸⣿⣿⣿⢝⢕⢕⣸⢟⢕⢕⢇⢕⢕⣾⢕⢕⢕⢄⣿⢕⢕⢕⢹⣿⣿⢀⠀⠀⠀⠀⠀⠀⠀⠀⢙⣿⣳⢜⢿⣿⣿⣿⣿⣿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⣿⣿⣿⣿⣿⡿⢱⣾⡛⢕⢕⠀⠀⠀⠀⠀⠀⠀⠀⠀⠀⢹⢳⡱⢕⢕⢕⢕⢕⢔⢇⢕⢕⢕⢕⢕⢕⢕⢕⢅⢕⢕⢜⢻⣟⠋⢝⢿⢿⢔⢕⢕⢌⢍⢌⢍⢍⢍⢛⠿⣿⣿⣿⣿⣿⣿⣿⣿⣿⣿⣿⣿⣿⣿⣿⣿⣿⣿⣿⣿⣿⣿⣿⣿⣿⣿⣿⣿⣿⣿⣿⣿⣿⣿⣿⣿⣿⣿⣿⣿⠟⠀⢄⢔⢔⢔⢔⢔⢕⢕⢕⢸⢟⡫⡿⢇⢕⢕⡾⢇⢕⢕⡎⢕⢕⣸⡇⢕⢕⢕⢜⣿⢕⢕⢕⢺⣿⣿⡕⠀⠀⠀⠀⠀⠀⠀⠀⠀⢜⢹⣯⢎⢻⣿⣿⣿⣿⣿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⣿⣿⣿⣿⣿⡟⣵⡿⢇⢕⢕⠁⠀⠀⠀⠀⠀⠀⠀⠀⠀⢕⢘⢘⡕⢕⢕⢕⢔⢕⢕⢕⢕⢕⢕⢕⢕⢕⢕⢕⢕⢕⢘⣿⣽⣗⢇⢕⢕⢕⢕⢕⢕⢕⢕⢕⢕⢕⢕⢕⢕⢌⢻⣿⣿⣿⣿⣿⣿⣿⣿⣿⣿⣿⣿⣿⣿⣿⡿⠿⢏⠙⣿⣿⣿⣿⣿⣿⣿⣿⣿⣿⣿⣿⣿⣿⣿⣿⣿⣿⣡⡔⢕⢕⢕⢕⢕⢕⢕⢕⢕⢕⢕⢄⢎⢕⢕⢕⡝⢕⢕⢱⢞⢕⢕⢕⣿⡇⢕⢕⢕⢕⣿⡇⢕⢕⢜⣿⣿⢇⠀⠀⠀⠀⠀⠀⠀⠀⠀⢕⢕⢜⢿⣕⢻⣿⣿⣿⣿⣿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⣿⣿⣿⣿⣿⣿⢏⣼⢝⢕⢕⢕⢕⢔⢔⠀⠀⠀⠀⠀⠀⠀⠀⢱⢰⢅⢕⢕⢕⠁⢕⢕⢕⢕⢕⢕⢕⢕⢕⢕⢕⢕⡕⢕⢕⢿⣿⡇⢕⢕⢕⢕⢕⢕⢕⢕⢕⢕⢕⢕⢕⢕⢕⢄⢸⣿⣿⣿⣿⣿⣿⣿⣿⣿⣿⣿⣿⣿⣿⣿⣿⣧⡇⣾⣿⣿⣿⣿⣿⣿⣿⣿⣿⣿⣿⣿⣿⣿⣿⣿⣿⣿⣿⠅⢕⢕⢕⢕⢕⢕⢕⢕⢕⢕⢔⢇⢕⢕⣱⢇⢕⢕⣱⢏⢕⢕⢕⢸⣿⢕⢕⢕⢕⢕⢸⡇⢕⢕⢕⣿⣿⡇⠀⠀⠀⠀⠀⠀⠀⠀⢔⢕⢕⢕⢜⢟⣣⢻⣿⣿⣿⣿⣿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⢿⣿⣿⣿⣿⢇⢜⢕⢕⢕⡕⢕⡺⢕⢕⢀⢀⢀⠀⢀⢀⣀⣠⢕⠕⢕⢕⢕⢕⢡⢽⢕⢕⢕⢕⢕⢕⢕⢕⢕⢕⠐⣿⣿⣿⡜⣿⣿⡕⢕⢕⢕⢕⢕⢕⢕⢕⢕⢕⢕⠕⠑⣑⣴⣾⣿⣿⣿⣿⣿⣿⣿⣿⣿⣿⣿⣿⣿⣿⣿⣿⣿⣿⣿⣿⣿⣿⣿⣿⣿⣿⣿⣿⣿⣿⣿⣿⣿⣿⣿⣿⣿⣿⣿⣧⡕⠑⢕⢕⢕⢕⢕⢕⢕⢕⣱⣵⣿⢟⢕⢕⡵⢕⢕⢕⢕⢕⣾⣿⢕⢕⢕⢕⢕⢸⣿⢕⢕⢕⢹⣿⡇⠀⠀⠀⠀⢄⢄⢔⢄⢱⣧⢕⢑⢕⢕⢛⣧⢻⣿⣿⣿⣿⣿⢸⢺⢇⢰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⠀⢸⣿⣿⣿⠇⢖⢕⢕⢕⡾⢕⡼⢕⢕⢕⢕⢕⢱⣿⣿⣿⣿⡿⢕⢔⢕⢕⢕⢕⠘⣷⡕⢕⢕⢕⢕⢕⢕⢕⢕⢕⠀⢝⢝⢿⢗⢹⣿⣷⢅⣕⠕⠕⣕⣑⣑⣑⣑⣑⣵⣴⣿⣿⣿⣿⣿⣿⣿⣿⣿⣿⣿⣿⣿⣿⣿⣿⣿⣿⣿⣿⣿⣿⣿⣿⣿⣿⣿⣿⣿⣿⣿⣿⣿⣿⣿⣿⣿⣿⣿⣿⣿⣿⣿⣿⣿⣦⣵⣧⢣⢅⢕⢱⣵⣷⣿⣿⢏⢕⢱⢎⢕⢕⢕⢕⢕⢸⣿⡏⢕⢕⢕⢕⢕⢌⢿⢕⢕⢕⢸⣿⡇⠀⠀⠀⠀⠑⢕⢕⢕⢕⢹⣇⢕⣇⢕⢕⢝⢇⢻⣿⣿⣿⣿⢕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⠂⠀⠁⠁⣸⢇⢎⢕⢕⣱⣿⢇⣼⡇⢕⢕⢕⢕⢱⣿⣿⣿⣿⣿⡇⢕⢕⢕⢕⢕⢕⢀⣧⢕⢕⢕⢕⢱⢕⢕⢕⢕⢕⢄⢕⢕⢕⢕⢕⢹⣿⣿⣿⣿⣿⣿⣿⣿⣿⣿⣿⣿⣿⣿⣿⣿⣿⣿⣿⣿⣿⣿⣿⣿⣿⣿⣿⣿⣿⣿⣿⣿⣿⣿⣿⣿⣿⣿⣿⣿⣿⣿⣿⣿⣿⣿⣿⣿⣿⣿⣿⣿⣿⣿⣿⣿⣿⣿⣿⣿⣿⣿⣷⣾⣿⣿⣿⡿⢇⢱⢕⢕⢕⢕⢕⢕⢕⢕⣸⣿⡇⠕⢕⢇⢕⢕⢕⢸⡇⢕⢕⢕⣿⢷⠀⠀⠀⠀⠀⠕⢕⢕⢕⢅⢸⡇⢸⣧⢕⢕⢱⡜⢿⢿⢿⣿⡐⢰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⠀⠀⠀⠀⢏⢸⢕⢕⢱⢿⢏⢴⡟⢕⢕⢕⢕⢕⢾⢿⢿⢿⢿⢿⢇⢕⢕⢕⢕⢕⢕⣜⣿⢇⢕⢕⢕⢕⢇⢕⢕⢕⢕⢕⢕⢕⢕⢕⢕⢕⢹⣿⣿⣿⣿⣿⣿⣿⣿⣿⣿⣿⣿⣿⣿⣿⣿⣿⣿⣿⣿⣿⣿⣿⣿⣿⣿⣿⣿⣿⣿⣿⣿⣿⣿⣿⣿⣿⣿⣿⣿⣿⣿⣿⣿⣿⣿⣿⣿⣿⣿⣿⣿⣿⣿⣿⣿⣿⣿⣿⣿⣿⣿⣿⣿⣿⢟⢗⢕⢕⢕⢕⢕⢕⢕⢕⢕⢕⣿⣿⡔⠁⢕⢕⢕⢕⢕⢜⣇⢕⢕⢕⣿⢕⠄⠄⠄⠄⠄⠄⢕⢕⢕⢕⢸⣿⡕⠉⠑⢕⢕⢻⢄⠀⠀⠉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⠀⠀⠀⠀⠀⢸⢕⢕⠀⠀⠀⢱⣿⡇⢕⢕⢕⢕⠀⠀⠀⠀⠀⠀⠀⠀⢕⢕⢕⢕⢕⢕⠰⣿⡇⢕⢕⢕⢕⢜⡕⢕⢕⢕⢕⢑⢕⢕⢕⢕⢕⢕⢹⣿⣿⣿⣿⣿⣿⣿⣿⣿⣿⣿⣿⣿⣿⣿⣿⣿⣿⣿⣿⡿⣿⣿⣿⣿⣿⣿⣿⣿⣿⣿⣿⣿⣿⣿⣿⣿⣿⣿⣿⣿⣿⣿⣿⢿⣿⣿⣿⣿⣿⣿⣿⣿⣿⣿⣿⣿⣿⣿⣿⣿⡿⣟⣣⣵⢎⢕⢕⢕⢕⢕⢕⢕⢕⢕⢸⣿⢿⢣⣤⢕⢕⢕⢕⢕⢔⢿⢕⢕⢕⢹⢕⢄⢀⢀⢀⢀⢀⡕⢕⢕⢕⢜⣿⣧⠁⠔⢕⢕⢕⢇⠀⠀⠔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⢀⢀⢀⠀⠀⢕⢕⢕⣵⣷⣷⢇⣺⣿⢕⢕⢕⢕⣱⣷⣷⣷⣷⣷⣷⣷⡇⢕⢕⢕⢕⢕⢕⢜⣋⢇⢕⢕⢕⢕⢜⢸⡕⢕⢕⢕⢕⢕⢕⢕⢕⢕⢕⢕⢜⢿⣿⣿⣿⣿⣿⣿⣿⣿⣿⣿⣿⣿⣿⣿⣿⣿⣿⡟⠕⠁⠟⠟⢿⢿⢿⢟⢟⢟⢟⢟⢟⢟⢟⢟⢟⢟⢟⢿⢻⠛⠟⠑⠑⢿⣿⣿⣿⣿⣿⣿⣿⣿⣿⣿⣿⣿⣿⣿⣿⣿⣿⡿⢇⢕⢕⢕⢕⢕⢕⢕⢕⢕⢕⣿⡿⢶⢫⡿⢕⢕⢕⢕⢕⢕⢜⢇⢕⢕⢸⢕⢕⠑⠁⠕⠑⠑⠑⢕⢕⢕⢕⠻⣿⡔⢀⢕⠀⢕⢜⡆⠀⢀⢕⠀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⢔⢇⢕⢕⢕⢕⢕⢕⣿⡇⢕⢕⢕⢱⣿⣿⣿⣿⣿⣿⡿⢟⢇⢕⢕⢕⢕⢕⢕⢕⠙⢕⢕⢕⢕⢕⢕⢕⢡⢕⢕⢕⢕⢕⢕⢕⢕⢕⢕⢔⢕⢕⢻⣿⣿⣿⣿⣿⣿⣿⣿⣿⣿⣿⣿⣿⣿⣿⣿⣷⠀⠀⠀⢀⢕⢕⢕⢕⢕⢕⢕⢕⢕⢕⢕⢕⢕⢕⢕⢕⢕⢀⢀⠀⠀⢸⣿⣿⣿⣿⣿⣿⣿⣿⣿⣿⣿⣿⣿⣿⣿⣿⢟⢕⢕⢕⢕⢕⢕⢕⢕⢕⢕⢕⢸⣿⢇⣿⢿⢕⢕⢕⢕⢕⢕⢕⢕⢇⢕⢕⢜⢕⢕⢔⢄⢀⠀⠀⠀⠀⢕⢕⢕⢜⡣⡇⣿⣧⣤⡄⢕⢜⢰⣿⣷⣤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⢕⠑⠑⠁⠁⠀⢜⣿⢕⢕⢕⢕⣿⣿⣿⡿⢟⢏⢕⣇⢤⡵⠕⢕⢕⢕⢕⢕⢕⢜⢕⢕⢕⢕⢕⢕⢕⢕⢣⢕⢕⢕⢕⢕⢕⢕⢕⢑⢕⢕⢕⢕⢜⢻⣿⣿⣿⣿⣿⣿⣿⣿⣿⣿⣿⣿⣿⣿⣿⣕⢕⢕⢕⢕⢕⢕⢕⢕⢕⢕⢕⢕⢕⢕⢕⢕⢕⢕⢕⢕⢕⢕⢕⣱⣿⣿⣿⣿⣿⣿⣿⣿⣿⣿⣿⣿⣿⣿⣿⢟⢕⢕⢕⢕⢕⢕⢕⢕⢕⢕⢕⢕⢕⣿⡏⢑⣿⢏⢕⢕⢕⢕⢕⢕⢕⢕⢸⢕⢕⢕⢕⢕⣧⢵⡧⢕⢔⢄⢀⢕⢕⢕⠕⡔⡣⢸⡿⢿⢿⡕⢕⢕⢿⢿⢿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⠁⠀⠀⠀⠀⠀⠱⣏⢕⢕⢕⢜⡟⢝⢱⡑⡣⠱⡣⠕⢃⢇⢕⢕⢕⢕⢕⢕⢕⢕⢕⢕⢕⢕⢕⢕⢕⢕⢕⢱⢕⢕⢕⢕⢕⢕⢕⢕⢕⢕⢕⢕⢕⢕⢜⢝⢿⣿⣿⣿⣿⣿⣿⣿⣿⣿⣿⣿⣿⣿⣷⣵⣕⢕⢗⢗⢇⢕⢵⢵⢵⢵⢵⢵⢵⢵⢗⢗⢎⢕⣱⣱⣾⣿⣿⣿⣿⣿⣿⣿⣿⣿⣿⣿⣿⣿⢟⢏⢕⢕⢕⢕⢕⢕⢕⢕⢕⢕⢕⢕⢕⢕⣸⡿⢕⣔⢾⢕⢕⢕⢕⢕⢕⢕⢕⢕⢕⡕⢕⢕⢕⢕⢻⣽⣿⣿⣷⣣⣳⡇⢕⢕⢕⢸⣫⢸⡇⢕⢕⣧⢕⢕⢕⢕⢕⢕⢕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⠀⠀⢔⡕⢕⢕⢕⢕⠤⡎⢝⢜⣽⣻⡿⢅⢕⢕⣱⡕⢕⢕⢕⢕⢕⢕⢕⢕⢕⢕⢕⢕⢕⢕⢕⢕⢕⢱⡕⢕⢕⢕⢕⢕⢕⢕⢕⢕⢕⢕⢕⢕⢕⢕⢜⢝⢻⣿⣿⣿⣿⣿⣿⣿⣿⣿⣿⣿⣿⣿⣿⣷⣧⣵⣵⣷⣷⣗⣗⣕⣱⣵⣵⣵⣵⣷⣾⣿⣿⣿⣿⣿⣿⣿⣿⣿⣿⣿⣿⡿⢟⢏⢕⢕⢕⢕⢕⢕⢕⢕⢕⢕⢕⢕⢕⢕⢕⢕⢕⣿⢇⢑⣺⢇⢕⢕⢕⢕⢕⢕⢕⢕⢕⢕⢕⢕⢕⢕⢕⢕⢝⢹⣟⣿⣿⢏⢕⢕⢕⢕⢸⣿⢌⢇⢕⢕⣿⢕⢑⢕⢕⢕⣶⣿⡇⢕⢸⣿⣾⣿⣾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⠀⢔⢕⠇⢕⢕⢕⠕⣳⡝⢕⢕⢜⢇⢕⣕⣵⣾⣿⣧⠕⢕⢕⢕⢕⢕⢕⢕⢕⢕⢕⢕⢕⢕⢕⢕⢕⢕⢝⠕⢕⢕⠑⢕⢕⢕⢕⢕⢕⢕⢕⢕⢕⢕⢕⢕⢕⢕⢝⢟⢿⣿⣿⣿⣿⣿⣿⣿⣿⣿⣿⣿⣿⣿⣿⣿⣿⣿⣿⣿⣿⣿⣿⣿⣿⣿⣿⣿⣿⣿⣿⣿⣿⣿⣿⣿⢿⢟⢝⢕⢕⢕⢕⢕⢕⢕⢕⢕⢕⢕⢕⢕⢕⢕⢕⢕⢕⢕⢸⡟⢕⢸⡏⢕⢕⠕⢕⢕⢕⢕⢕⢕⢕⢕⢕⢕⢕⢕⢕⣞⣵⣕⢕⢜⢕⢕⢕⢕⢕⢕⢸⣿⢕⢕⢕⢕⢿⢱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⢄⢕⢕⠐⢕⢕⢕⠕⢿⣆⣵⣕⣵⣥⣾⣿⣿⣿⣿⣿⢕⢕⢕⢕⢕⢕⢕⢕⢕⢕⢕⢕⢕⢕⢕⢕⢕⢕⢕⢜⢣⡕⢕⢕⢕⢕⢕⢕⢕⢕⢕⢕⢕⢕⢕⠕⢕⢕⢕⢕⢕⢕⢝⢟⢿⣿⣿⣿⣿⣿⣿⣿⣿⣿⣿⣿⣿⣿⣿⣿⣿⣿⣿⣿⣿⣿⣿⣿⣿⣿⣿⣿⢿⢟⢝⢕⢕⢕⢕⠕⢕⢑⢕⢕⢕⢕⢕⢕⢕⢕⢕⢕⢕⢕⢕⢕⢕⢕⣿⢕⢕⡿⢕⢕⢕⢜⢕⢕⢕⢕⢕⢕⢕⢕⢕⢕⢕⢕⠰⣿⣿⣿⣷⣵⣕⡕⢱⡇⢕⢕⢕⢎⢕⢜⢕⢑⢕⢜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⠀⢄⢔⢕⢕⢕⠜⢕⢕⢕⢕⠱⣿⣿⣿⣿⣿⣿⣿⣿⣿⢿⢏⢕⠕⢕⢕⠑⢕⢕⢕⢕⢕⢕⢕⢕⢕⢕⢕⢕⢕⢕⢕⢕⢌⢕⢕⢕⢕⢕⢕⢕⢕⢕⢕⢕⢕⢕⢕⢕⢕⢕⢕⢕⢕⢕⢕⢕⢕⢜⢝⢻⠿⣿⣿⣿⣿⣿⣿⣿⣿⣿⣿⣿⣿⣿⣿⣿⣿⣿⢿⢟⢟⢝⢕⢕⢕⢕⢕⢕⢕⢕⢕⢕⢕⢕⢕⢕⢕⢕⢕⢕⢕⢕⢕⢕⢕⢕⢕⢕⣸⢇⢕⢱⡕⢕⢕⢕⢘⢇⢕⢕⢕⢕⢕⢕⢕⢕⢕⢕⢕⢜⢿⣿⣿⣿⣿⣿⣿⣿⡇⢕⢕⢕⢕⢅⢇⢕⢕⢕⢕⢕⢕⢵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⢕⢕⢕⢕⢕⢕⢕⢕⢟⢿⣟⣿⡿⢿⢝⢟⢕⢕⢕⢕⢕⢕⢕⢔⢕⢕⢕⢕⢕⢕⢕⢕⢕⢕⢕⢕⢕⢕⢕⢑⢑⠕⢕⢕⢕⢕⢕⢕⢕⢕⢕⢕⢕⢔⢕⢕⢕⢕⢕⢕⢕⢕⢕⢕⢕⢕⢕⢕⢕⢕⢍⢟⢿⣿⣿⣿⣿⣿⣿⣿⣿⡿⢿⢟⢝⢕⢕⢕⢕⢕⢕⢕⢕⢕⢕⢕⢕⢕⢕⢕⢕⢕⢕⢕⢕⢕⢕⢕⢕⢕⢕⢕⢕⢕⢕⢱⡇⢕⢕⣼⡇⢕⢕⢕⢐⡕⢕⢕⢕⢕⢕⢕⢕⢕⢕⢕⠁⢕⢜⢍⢟⢿⢿⢽⢟⢻⢃⢕⢕⢑⢕⢅⣾⡇⢕⢕⢕⢕⢕⢕⢜⢻⣿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⠕⢕⢕⢕⢕⢑⢕⢕⢕⢕⢕⢕⢕⢑⢕⢕⢕⢑⢕⢕⢕⢕⢕⢕⢑⢀⢕⢕⢅⢕⢕⢕⢕⢕⢕⢕⢕⢕⡕⢕⢕⢕⢕⢕⢕⢕⢕⢕⢕⢔⢔⢔⢔⢔⢕⢕⢕⢕⢕⢕⢕⢕⢕⢕⢕⢕⢕⢕⢕⢕⢕⢕⢕⢕⢕⢕⢕⢕⢜⢝⢟⢟⢏⢝⢝⢕⢕⢕⢕⢕⢕⢕⢕⢕⢕⢕⢕⢕⢕⢕⢕⢕⢕⢕⢕⢕⢕⢕⢕⢕⢕⢕⢕⢕⢕⢕⢕⢕⢕⡾⢕⢕⣼⣿⡇⢕⢕⢕⢕⢣⢕⢕⢕⢕⢕⢕⢕⢕⢕⠀⠀⢑⢑⢑⢑⠑⢑⢁⢕⢔⢀⢕⢕⢱⣷⣾⣿⣷⢕⢕⢕⢕⢕⢕⢕⢕⢜⢻⢿⣿⣿⣿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⢕⢕⢕⢕⠁⢕⢕⢕⢕⢕⢕⢕⢕⢕⢕⣇⠕⢕⢕⢕⢕⢕⢕⢕⢕⢁⢔⢔⠕⢕⠑⢅⢱⢕⢕⢕⢕⢕⡕⢕⢕⢕⢕⢕⢕⢕⢕⢕⢕⢕⢕⢕⢕⢕⢕⢕⢕⢕⢕⢕⢕⢕⢕⢕⢕⢕⢕⢕⢕⢕⢕⢕⢕⢕⢕⢕⢕⢕⢕⢕⢕⢕⢕⢕⢕⢕⢕⢕⣱⡕⢕⢕⢕⢕⢕⢕⢕⢕⢕⢕⢕⢕⢕⢕⢕⢕⢕⢕⢕⢕⢕⢕⢕⢕⢕⢕⢕⢕⢕⢕⣼⣿⣿⡇⢕⢕⢕⢕⢸⢕⢕⢕⢕⢕⢕⢕⢕⢕⠀⢕⢕⢕⢕⢕⢱⣿⣿⣿⣿⡇⢑⢕⣾⣿⡏⢟⢻⢑⢕⢕⢕⢕⣷⣷⣕⢕⢕⢜⢻⣿⣿⣿⣿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⢕⢕⢕⠑⠀⢕⢕⢕⢕⢕⢕⢕⢕⢕⢕⣿⣔⢕⢕⢕⢕⢕⢕⢕⢕⢔⠁⠀⠁⠄⢔⠇⢐⢕⢕⢕⢕⢕⢜⢇⢕⢕⢕⢕⢕⢕⢕⢕⢕⢕⢕⢕⢕⢕⢕⢕⢕⢕⢕⢕⢕⢕⢕⢕⢕⠕⠑⠁⢄⢕⢕⢕⢕⢕⢕⢕⢕⢕⢕⢕⢕⢕⢕⢕⢕⣱⣵⣿⣿⡇⢕⢕⢕⠀⠑⠕⢕⢕⢕⢕⢕⢕⢕⢕⢕⢕⢕⢕⢕⢕⢕⢕⢕⢕⢕⢕⠱⢕⢕⢸⣿⣿⣿⢇⢕⢕⢕⢕⠑⢕⢕⢕⢕⢕⢕⢕⢕⠁⠀⢕⢕⢕⢕⢰⣿⣿⣿⣿⡿⢕⢱⣾⣿⣿⡇⢕⢕⢕⢕⢕⢕⢾⣿⣿⣿⣷⣕⢕⢕⢜⢻⣿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⠕⢕⠀⠀⠁⢕⢕⢕⢕⢕⢕⢕⢕⢕⢿⢿⢇⢕⢕⢕⢕⢕⢕⢕⠀⠑⠄⠀⠀⢕⢱⡈⢘⡕⢕⢕⢕⢕⢕⢕⢕⢕⢕⢕⢕⢕⢕⢕⢕⢕⢕⢕⢕⢕⢕⢕⢕⢅⢅⢅⢕⢕⠕⠂⠀⠀⢀⢕⢕⢕⢕⢕⢕⢕⢕⢕⢕⢕⢕⢕⠕⣕⣥⣾⣿⣿⣿⣿⡇⢕⢕⢕⢀⠀⠀⠀⠑⢕⢕⢕⢕⢔⢔⢕⢕⢕⢕⢕⢕⢕⢕⢕⢕⢕⢕⢕⢕⢇⢕⣿⣿⣿⢕⢕⢕⢕⢕⢔⢕⢕⢕⢕⢕⢕⢕⢕⠀⢕⢕⢕⢕⠑⢟⢟⢟⢟⢟⢇⢕⢟⢟⢟⢟⢻⢕⠁⢑⢕⢱⡕⢕⢜⡝⣿⣿⣿⣷⣕⢕⢕⢹⣷⣯⣟⣻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⠁⠀⠀⠀⢕⢕⢕⢕⢕⢕⢕⢕⢕⢕⢕⢕⢕⢕⢕⢕⢕⢕⢕⢕⠀⠀⠀⠀⠀⢔⣟⡼⣰⡕⢕⢕⢕⢕⢕⢕⢕⢕⢕⢕⢕⢕⢕⢕⢕⢕⢕⢕⢕⢕⢕⢕⢕⢕⠑⠁⠀⠀⠀⠀⢀⢕⢕⢕⢕⢕⢕⣑⣵⣵⣷⣶⣿⣿⣿⣿⣿⣿⣿⣿⣿⣿⣿⡇⢕⢕⢕⢕⢄⠀⠀⠀⠀⠁⠑⠕⢕⢕⢕⢕⢕⢕⢕⢕⢕⢕⢕⢕⢕⢕⢕⢅⢕⢕⠘⣿⡇⢕⢕⢕⢕⢕⢕⢕⢕⢕⢕⢕⢕⠑⠑⢄⢕⢕⠕⠀⠀⢕⢕⢕⢕⢕⢕⢕⢕⢕⢕⢕⢜⠁⢐⢔⢕⢸⣷⢕⣺⡕⣿⣿⣿⡝⢟⠳⢕⢕⢜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⠁⠕⢕⢕⢕⢕⢕⢕⢕⢕⢕⢕⢕⢕⢕⠕⢕⢕⢕⢕⢕⢀⠀⠀⠀⢕⢹⣻⢻⣧⡕⢕⢕⢕⢕⢕⢕⢕⢕⢕⢕⢕⢕⢕⢕⢕⢕⢕⢕⢕⠕⠑⠁⠀⠀⠀⠀⠀⠀⠄⢕⢕⢕⢕⢕⢕⢡⣿⣿⣿⣿⣿⣿⣿⣿⣿⣿⣿⣿⣿⣿⣿⣿⣟⢕⢕⢕⢕⢕⢔⠀⠀⠀⠀⠀⠀⠀⠁⠑⢕⢕⢕⢕⢕⠕⢕⢕⢕⢕⢕⢕⢕⢕⢕⢕⠹⡇⠕⠕⠕⠕⠕⢕⢕⢕⢕⢕⢕⢕⠀⢀⢕⢑⠑⠀⠀⠀⠕⢕⢕⢕⢕⢕⢕⢕⢕⢕⠕⢄⢔⢕⢕⢕⢸⣿⣷⣾⣿⣿⣿⣿⣇⡕⠀⢕⢕⢕⢜⢿⣿⣿⣿⣿⣿⢕⣿⣿⢕⣜⡿⣿⣿⣿⣿⣿⣿⣿⣿⣿⣿⣿⣿⣿⣿⠀</a:t>
            </a:r>
            <a:br/>
            <a:r>
              <a:t>⢕⢕⢕⢕⢕⢕⢕⢕⢕⢕⢕⢕⢕⢕⢕⢕⢕⢕⢸⣿⡇⢕⢕⢕⢕⢕⢕⢕⢕⢕⢕⢕⢕⢕⢕⢕⢕⢕⢕⢀⢀⢄⢄⢔⢔⢕⢕⢕⢕⢕⢕⢕⢕⢕⢕⢕⢕⢕⢕⢕⢕⢕⢅⢕⢕⢕⢕⢕⢄⢀⢀⢕⢸⡿⣾⢹⡧⢕⢕⢕⢕⢕⢕⢕⢕⢕⢕⢕⢕⢕⢕⢕⢕⠕⠑⠁⠀⠀⠀⠀⠀⠀⠀⠀⠀⢔⢕⢕⢕⢕⢕⢕⣾⣿⣿⣿⣿⣿⣿⣿⣿⣿⣿⣿⣿⣿⣿⣿⣿⣿⢕⢕⢕⢕⢕⢕⠀⠀⠀⠀⠀⠀⠀⠀⠀⠀⠁⠁⠁⠀⢕⢕⢕⢕⢕⢕⢕⢕⢕⢕⠕⠁⠀⠀⢀⢀⢀⢀⠀⠁⠕⢕⢕⢕⢕⠀⠕⠁⠀⢀⢀⠀⠀⠀⠀⠁⠑⢕⢕⢕⢕⢕⢕⢕⢸⢕⢕⢕⢕⢸⣿⣿⡟⢟⣿⣿⣿⣿⡇⢄⠕⡕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⢕⢕⣿⣿⣿⣿⡕⢕⢕⢕⢕⢕⢕⢕⠀⠕⢕⢔⢔⠁⠁⠀⠀⠀⠀⠀⠀⠀⠀⠀⠀⠀⠀⠀⢕⢕⢕⢕⢕⢕⢄⣿⣿⣿⣿⣿⣿⣿⣿⣿⣿⣿⣿⣿⣿⣿⣿⣿⣿⢕⢕⢕⢕⢕⢕⠀⠀⠀⠀⠀⠀⠀⠀⠀⠀⠀⠀⠀⠀⢕⢕⢕⢕⢕⢕⢕⢕⢕⢕⠀⢄⢕⢕⢕⢕⢕⢕⠔⠀⠀⠁⠑⠕⢑⢄⢔⢔⢕⢕⢕⢄⠀⢕⢕⢔⢄⢄⠕⢕⢕⢕⢕⢕⢸⢕⢕⢕⢕⢜⢻⢿⢇⢕⣿⣿⡿⢿⢇⢕⢸⣿⣷⢕⢕⢕⢕⢕⠀⠀⢕⣵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⢕⢕⣿⣿⡿⣱⣧⢕⢕⢕⢕⢕⢕⢕⠀⠀⠁⢕⢕⢅⠀⠀⠀⠀⠀⠀⠀⠀⠀⠀⠀⠀⠀⠀⢕⢕⢕⢕⢕⢕⢸⣿⣿⣿⣿⣿⣿⣿⣿⣿⣿⣿⣿⣿⣿⣿⣿⣿⣿⢕⢕⢕⢕⢕⢕⠀⠀⠀⠀⠀⠀⠀⠀⠀⠀⠀⠀⠀⠀⢔⢕⢕⢕⠀⢑⠕⠑⠁⠑⠀⠁⠕⢕⠕⠕⠕⠁⠀⠀⢀⠐⠀⠀⢑⢕⢕⢕⢕⢕⢕⢕⢄⢕⢕⢕⢕⢕⠀⠑⢕⢕⠕⠕⢸⢕⢕⢕⢕⢕⢕⢕⢕⢕⣿⣿⡇⢕⢕⢕⢸⣿⣿⡇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⢕⢕⢕⢕⢕⢕⣕⣕⡕⢕⣿⣿⢻⣇⢻⡕⢕⢕⢕⢕⢕⢕⢅⢄⢔⢕⢕⠑⠀⠀⠀⠀⠀⠀⠀⠀⠀⠀⠀⠀⠀⠀⢕⢕⢕⢕⢕⢕⢸⣿⣿⣿⣿⣿⣿⣿⣿⣿⣿⣿⣿⣿⣿⣿⣿⣿⣷⢕⢕⢕⢕⢕⢕⠀⠀⠀⠀⠀⠀⠀⠀⠀⠀⠀⠀⠀⠀⠀⢕⢕⢕⢄⠀⠀⢄⢀⢀⢀⠀⠀⠀⠀⠀⠀⠀⢀⣠⣤⣴⢄⠀⠀⢕⢕⢕⢕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⣕⣱⣵⣷⣿⣿⣿⢇⢇⢹⣿⣇⢟⣎⢕⢕⢕⢕⢕⢕⢕⢕⢕⢕⢕⢕⠀⠀⠀⠀⠀⠀⠀⠀⠀⠀⠀⠀⠀⠀⠀⢕⢕⢕⢕⢕⠁⣿⣿⣿⣿⣿⣿⣿⣿⣿⣿⣿⣿⣿⣿⣿⣿⣿⠿⢇⢕⢕⢕⢕⢕⢕⠀⠀⠀⠀⠀⠀⠀⠀⠀⠀⠀⠀⠀⠀⠀⠑⢕⢕⢕⠀⠀⢕⢕⢕⢕⢅⠔⠀⠀⠀⠀⠀⠑⢺⣿⣿⣷⠀⠀⣱⣵⣕⡕⢕⢕⢕⢔⢕⢕⢕⢕⢕⢕⢕⢕⢕⢕⢕⢸⢕⢕⢕⢕⢕⢕⢕⢕⢕⢕⢕⢕⢕⢕⢕⢸⣿⣿⡏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⣱⣷⣿⣿⣿⣿⣿⣿⣿⣿⢱⢕⣾⡟⡶⢕⠘⢕⢕⢕⢕⢕⢕⢕⢕⢕⢕⢕⢑⠀⠀⠀⠀⠀⠀⠀⠀⠀⠀⠀⠀⠀⠀⠀⢕⢕⢕⢕⢕⠕⣿⣿⣿⣿⣿⣿⣿⣿⣿⣿⣿⣿⣿⣿⣿⣿⣿⢕⢕⢕⢕⢕⢕⢕⢕⠀⠀⠀⠀⠀⠀⠀⠀⠀⠀⠀⠀⠀⠀⠀⠀⢕⢕⢕⠀⠀⢕⢕⢕⢕⠑⠀⠀⢄⢔⢄⢀⠀⠀⠙⠟⠏⠀⠀⣿⣿⣿⣿⣷⣕⢕⢕⢕⢕⢕⢕⢕⢕⢕⢕⢕⢕⢕⢸⢕⢕⢕⢕⢕⢕⢕⢕⢕⢕⢕⢕⢕⢕⢕⢸⣿⣿⢇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⠚⠛⠛⠛⠛⠛⠛⠛⠛⠛⠛⠑⠑⠛⠛⠑⠀⠑⠁⠑⠑⠑⠑⠑⠑⠑⠑⠑⠑⠀⠀⠀⠀⠀⠀⠀⠀⠀⠀⠀⠀⠀⠀⠀⠀⠁⠑⠑⠑⠑⠁⠛⠛⠛⠛⠛⠛⠛⠛⠛⠛⠛⠛⠛⠛⠛⠛⠛⠑⠑⠑⠑⠑⠑⠑⠑⠀⠀⠀⠀⠀⠀⠀⠀⠀⠀⠀⠀⠀⠀⠀⠀⠑⠑⠑⠀⠀⠀⠑⠑⠁⠀⠀⠑⠑⠑⠑⠑⠐⠀⠀⠀⠀⠀⠐⠛⠛⠛⠛⠛⠛⠓⠑⠑⠑⠑⠑⠑⠑⠑⠑⠑⠑⠑⠘⠑⠑⠑⠑⠑⠑⠑⠑⠑⠑⠑⠑⠑⠑⠑⠘⠛⠛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⣿⣿⢏⣼⣿⡟⢕⢕⣱⣿⣿⣿⡿⢱⣾⣿⣿⢏⢕⢕⢸⡇⢕⢔⢇⢝⢜⢑⣴⣿⣕⢕⢕⢕⢕⢕⢜⢿⢇⣾⣿⣿⣿⣿⣿⣿⣿⣿⣿⣿⣿⣿⣿⣿⣿⣿⣿⣿⣿⣿⣿⣿⣿⣿⣿⣿⣿⣿⣿⣿⣿⣿⣿⢕⢕⢕⢕⢕⢕⢕⢕⢕⢕⣼⣿⣿⣿⣿⣿⣿⢕⢸⢕⢕⠕⠀⠀⠀⠀⠀⠕⢕⢱⢣⢕⢕⢕⢕⢕⢝⢻⣿⡕⢜⠗⠗⠕⠟⠃⠈⠁⠀⠑⢜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⣿⣿⢏⣰⣿⡿⢕⢕⣱⣿⣿⣿⡟⣱⣿⣿⡿⡏⢕⢕⢕⢹⣧⢕⢕⠁⠁⢄⣾⣿⣿⡟⢕⢕⢕⢕⢕⢕⢔⢸⣿⣿⣿⣿⣿⣿⣿⣿⣿⣿⣿⣿⣿⣿⣿⣿⣿⣿⣿⣿⣿⣿⣿⣿⣿⣿⣿⣿⣿⣿⣿⣿⣿⣿⢕⢕⢕⢕⢕⢕⢕⢕⢕⢕⣿⣿⣿⣿⣿⣿⣿⢕⠜⢕⠕⠀⠀⠀⠀⠀⠀⠀⢑⢔⢟⢇⢑⢑⠑⠑⠕⢕⢜⢕⢕⢄⠀⠀⠀⠀⠀⠀⠄⢀⠑⢹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⡏⣸⣿⣿⢇⠕⣼⣿⣿⣿⡟⣱⣿⣿⡿⢇⢕⢕⢕⢕⢸⣗⢕⠀⠀⢄⣾⣿⣿⣿⡆⢕⢕⢕⢕⢕⢕⢕⣼⣿⣿⣿⣿⣿⣿⣿⣿⣿⣿⣿⣿⣿⣿⣿⣿⣿⣿⣿⣿⣿⣿⣿⣿⣿⣿⣿⣿⣿⣿⣿⣿⣿⣿⢕⢕⢀⢕⢕⢕⢕⢕⢕⢀⣿⣿⣿⣿⣿⣿⣿⢕⠑⠁⠀⠀⠀⠀⠀⠀⠀⠀⠀⠀⠀⠀⠀⠀⠀⠀⠀⠀⠁⠑⠕⠅⢕⢀⠀⠀⠀⠀⢀⢱⢕⢕⠝⢋⢝⢝⢻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⡿⢱⣿⢏⢏⢕⣼⣿⣿⣿⡟⣱⣿⣿⡿⢕⢕⢕⢕⢕⢕⢸⡏⢄⠔⢔⣼⣿⣿⣿⣿⡇⢕⢕⢕⢕⢕⢕⢸⣿⣿⣿⣿⣿⣿⣿⣿⣿⣿⣿⣿⣿⣿⣿⣿⣿⣿⣿⣿⣿⣿⣿⣿⣿⣿⣿⣿⣿⣿⣿⣿⣿⣿⣿⢕⢕⢕⢕⢕⢕⢕⢕⢕⢑⢹⣿⣿⡿⠟⠋⠁⠀⠀⠀⠀⢀⠀⠀⠀⠀⠀⠀⠀⠀⠀⠀⠀⠀⠀⠀⠀⠀⠀⠀⠀⠅⠑⠇⣴⡀⢀⡔⢟⢕⢕⢄⠐⢁⢔⢕⢕⢕⢝⢿⣿⣿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⣿⣿⢱⣿⡿⡜⢕⣸⣿⣿⣿⡟⣱⣿⣿⡿⢕⢕⢕⢕⢕⢕⢕⢜⠑⢰⡔⣾⣿⣿⣿⣿⣿⣧⢄⢕⢕⢕⢕⢑⣿⣿⣿⣿⣿⣿⣿⣿⣿⣿⣿⣿⣿⣿⣿⣿⣿⣿⣿⣿⣿⣿⣿⣿⣿⣿⣿⣿⣿⣿⣿⣿⣿⣿⣿⣿⢕⢕⢕⢕⢕⠁⠑⠕⠕⠔⠙⠙⠁⠀⠀⠀⠀⠀⠀⠀⠀⢕⢕⢔⢄⢀⠀⠀⠀⠀⠀⠀⠀⠀⠀⠀⠀⠀⠀⠀⠀⠀⠀⠐⠁⠑⠕⢝⢕⠕⢔⠑⢀⢕⢕⢕⢕⢕⢕⢕⢻⡿⣫⣶⢟⣵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⣿⣿⢇⣾⣿⣷⢕⣱⣿⣿⣿⡟⣱⣿⣿⡟⢕⢕⢕⢕⢕⢕⢕⢕⢕⢱⣿⣿⣿⣿⣿⣿⣿⣿⣿⣷⢕⢕⢕⢕⢸⣿⣿⣿⣿⣿⣿⣿⣿⣿⣿⣿⣿⣿⣿⣿⣿⣿⣿⣿⣿⣿⣿⣿⣿⣿⣿⣿⣿⣿⣿⣿⣿⢹⣿⣿⣿⢕⢕⢕⠑⠁⠀⠀⠀⠀⠀⠀⠀⠀⠀⠀⠀⠀⠀⠀⠀⠀⢕⢕⢕⢕⢕⢕⢔⢔⢄⢀⠀⠀⠀⠀⠀⠀⠀⠀⠀⠀⠀⠐⠀⢀⠀⠐⠅⢅⠔⠁⢄⢕⢕⢕⠅⠑⢅⢕⢕⢕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⣿⣿⡿⢸⣿⣏⡕⣸⣿⣿⣿⡿⢱⣿⣿⡿⢕⢕⢕⢕⢕⢕⢕⢕⢕⢕⢜⡿⢟⢹⣿⣿⣿⣿⣿⣿⣿⡕⢕⢕⢕⢸⣿⣿⣿⣿⣿⣿⣿⣿⣿⣿⣿⣿⣿⣿⣿⣿⣿⣿⣿⣿⣿⣿⣿⣿⣿⣿⣿⣿⣿⣿⣿⣿⢕⣿⣿⣿⢕⢕⢕⠀⠀⠀⠀⠀⠀⠀⠀⠀⠀⠀⠀⠀⠀⠀⠀⠀⢔⢕⢕⢕⢕⢕⢕⢕⠕⡕⢱⣧⢱⣦⣄⢀⠀⠀⠀⠀⠀⠀⠀⠁⠁⠕⢔⢄⢅⢄⢔⢕⢕⢕⢅⠄⠐⢁⢔⣵⣾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⣿⣿⣿⢇⣿⣿⡗⢱⣿⣿⣿⣿⢇⣿⣿⣿⢇⢕⢕⢕⢕⢕⢕⢕⢕⢕⢕⢕⠑⢔⡹⢿⢟⢻⣿⣿⣿⣿⡇⢕⢕⢕⣿⣿⣿⣿⡿⣿⣿⣿⣿⣿⣿⣿⣿⣿⣿⣿⣿⣿⣿⣿⣿⣿⣿⣿⣿⣿⣿⣿⣿⣿⣿⣿⣿⢕⢻⣿⣿⡕⢕⢕⠀⠀⠀⠀⠀⠀⠀⠀⠀⠀⠀⠀⠀⠀⠀⠀⢄⢕⢕⢕⢕⢕⢕⢕⢰⣿⣿⣿⣿⡜⣿⣿⣷⢔⢄⢀⠀⠀⠀⠀⠀⠀⠀⠑⠕⠕⢕⠕⠕⠕⠑⢀⣄⣴⣾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⣿⣿⣿⢿⢿⢿⢿⢏⢝⢕⣸⣿⡟⢕⣿⣿⣿⣿⢇⣾⣿⣿⢏⢕⢕⢕⢕⢕⢕⢕⢕⢕⣇⢕⢕⢕⢸⣇⢕⢕⢕⢍⢿⡛⠏⢕⢕⢕⢱⣿⣿⣿⣿⡇⣿⣿⣿⣿⣿⣿⣿⣿⣿⣿⣿⣿⣿⣿⣿⣿⣿⣿⣿⣿⣿⣿⣿⣿⣿⣿⣿⣿⢕⢸⡿⣿⡇⢕⢕⢕⠀⠀⠀⠀⠀⠀⠀⠀⠀⠀⠀⠀⠀⠀⢀⢕⢕⢕⢕⢕⢕⢕⢕⢔⣿⣿⣿⣿⡇⢿⣿⣿⣇⢕⢕⢔⢄⠀⠀⠀⠀⠀⠀⠀⠀⠀⠀⢄⢰⣷⣿⣿⣿⣿⣿⣿⣿⣿⣿⣿⣿⣿⣿⣿⣿⣿⣿⣿⣿⣿⣿⣿⣿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⣿⣿⣿⢟⢝⢕⢕⢕⢕⢕⢕⢕⠕⣿⣟⢕⣾⣿⣿⣿⡟⣸⣿⣿⡣⢕⢕⢕⢕⢕⢕⢕⢕⢕⢸⣿⢕⢕⢕⣜⢻⡕⢕⢕⢕⢕⢍⢆⢕⢕⢕⣼⣿⣿⣿⣿⢕⣿⣿⣿⣿⣿⣿⣿⣿⣿⣿⣿⣿⣿⣿⣿⣿⣿⣿⣿⣿⣿⣿⣿⣿⣿⣿⣿⣿⡇⢕⡇⢹⢇⢕⢕⢕⢄⠀⠀⠀⠀⠀⠀⠀⠀⠀⠀⠀⠀⢀⢕⢕⢕⢕⢕⢕⢸⡕⢕⢕⢹⣿⣿⣿⣧⢸⣿⣿⣯⡕⢕⢕⢕⡕⢄⢀⠀⠀⠀⢀⢄⢔⢕⢕⢕⢜⢹⣿⣿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⣿⣿⣿⢇⡕⢕⢕⢕⣵⣷⣷⡕⢕⢸⣿⡿⢱⣿⣿⣿⣿⢱⣿⣿⡿⢕⢕⢕⢕⢕⢕⢕⢕⢕⢕⣸⣿⢕⢕⢕⢸⣧⣝⢕⢕⢕⢕⢕⢕⢕⢕⢕⣿⣿⣿⣿⢇⢸⣿⣿⣿⣿⣿⣿⣿⣿⣿⣿⣿⣿⣿⣿⣿⣿⣿⣿⣿⣿⣿⣿⣿⣿⣿⣿⣿⣿⡇⢕⢕⠸⢕⢕⢕⢕⢕⢕⢀⠀⠀⠀⠀⠀⠀⠀⠀⠀⢄⢕⢕⢕⢕⢕⢕⢕⢜⣇⢕⢕⢜⣿⣿⣿⣿⢸⣿⣿⣿⡇⢕⢕⢕⢕⢕⢡⡇⢕⠕⣇⣾⣿⣧⡕⢕⢑⡕⢹⣿⣿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⣿⣿⢕⢎⡏⢕⢕⢝⢝⢟⢱⢏⢕⣾⣿⡕⣾⣿⣿⣿⢇⣾⣿⣿⢇⢕⢕⢕⢕⢕⢕⢕⢕⢕⢕⣿⡟⢕⢕⢕⢸⣿⣿⣿⣵⣕⡕⢕⣕⢕⢕⢕⣿⣿⣿⡿⢕⢸⣿⣿⣿⣿⣿⣿⣿⣿⣿⣿⣿⣿⣿⣿⣿⣿⣿⣿⣿⣿⣿⣿⣿⣿⣿⣿⣿⡿⢕⢕⢕⢕⢕⢕⢕⢕⢕⢕⢕⣰⣤⣄⣀⣀⣀⣤⣴⢇⢕⢕⢕⢕⢕⢕⢕⢱⢕⣿⡕⢕⢕⣿⣿⣿⣿⢕⣿⣿⣿⣷⢕⢕⢕⢸⢕⣾⣧⢇⢇⢕⢕⢕⢕⢕⢕⢘⢋⢇⢸⣿⣿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⣿⣿⡿⢕⢜⢕⢕⢕⢕⢕⢕⢕⢕⢕⣿⣿⢱⣿⣿⣿⡿⢸⣿⣿⣿⡕⢕⢕⢕⢕⢕⢕⢕⢕⢕⢕⣿⢇⢕⢕⢕⣿⣿⣿⣿⣿⣿⣿⣿⣿⣧⢕⢕⣿⣿⣿⡇⢕⢸⣿⣿⣿⣿⡇⣿⣿⣿⣿⣿⣿⣿⣿⣿⣿⣿⣿⣿⣿⣿⣿⣿⣿⣿⣿⣿⣿⡇⢕⢕⢕⢕⢕⢕⢕⢕⢕⢱⣾⣿⣿⣿⣿⣿⣿⣿⣇⣕⡕⢕⢕⢕⢕⢕⢕⢸⣧⣿⣧⢕⢕⢸⣿⣿⣿⢕⣿⣿⣿⣿⢕⢕⢕⢸⢕⣿⣿⣧⢕⢕⢕⢕⢕⢕⢕⢕⢕⢕⢕⣿⣿⣿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⣿⣿⡿⢕⢕⢕⢕⢕⢕⢕⢕⢕⢕⢕⠕⣿⡇⣾⣿⣿⣿⢇⣿⣿⣿⣿⣷⢕⢕⢕⢕⣰⣇⢕⢕⢕⢕⣿⢕⢕⢕⢸⣿⣿⣿⣿⣿⣿⣿⣿⣿⡟⢕⢕⢹⣿⣿⢇⢕⣸⣿⣿⣿⣿⣿⢹⣿⣿⣿⣿⣿⣿⣿⣿⣿⣿⣿⣿⣿⣿⣿⣿⣿⣿⣿⣿⣿⣿⢕⢕⢕⢕⢕⢕⢕⢕⢕⣼⣿⣿⣿⣿⣿⣿⣿⣿⣿⣿⣷⢕⢕⢕⢕⢕⢕⢺⣿⣿⣿⡕⢕⢸⣿⣿⣿⢕⣿⣿⣿⣿⡕⢕⢕⡾⠕⣿⣿⣿⢕⢕⢕⢕⢕⢕⢕⢕⢕⢕⢕⢜⢿⣿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⣽⣽⢕⢕⡇⢕⢕⢕⢕⡕⢕⢕⢕⢕⢕⣿⢣⣿⣿⣿⣿⢸⣿⣿⣿⣿⣿⡕⢕⢕⣼⣿⡇⢕⢕⢕⢸⡇⢕⢕⢕⢸⣿⣿⣿⣿⣿⣿⣿⣿⣿⡇⢕⢕⢸⣿⡟⢕⢕⢹⣿⣿⣿⣿⢜⢔⣿⣿⣿⣿⣿⣿⣿⣿⣿⣿⣿⣿⣿⣿⣿⣿⣿⣿⣿⣿⣿⢻⢕⢕⢕⢕⢕⢕⢕⢕⢕⣿⣿⣿⣿⣿⣿⣿⣿⣿⣿⣿⣿⡇⢕⢕⢕⢕⢕⢸⣿⣿⣿⣇⢕⢜⣿⣿⡿⢕⣿⣿⣿⣿⣇⢕⢕⣿⢜⢿⣿⣿⡕⢕⢕⢕⢅⢕⢕⢕⢕⢱⣾⡇⢱⣷⣷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⢿⢿⢇⢕⣼⡷⢕⢕⢕⢕⢕⢕⢕⢕⢕⢜⢿⢸⣿⣿⣿⡇⣼⣿⣿⣿⣿⣿⣧⣵⣾⣿⣿⡗⢕⢕⢕⢸⢕⢕⢕⢕⢸⣿⣿⣿⣿⣿⣿⣿⣿⣿⢕⢕⢕⢸⣿⢇⢕⢕⢸⣿⣿⣿⣿⢕⢕⣿⣿⡿⢿⣿⣿⣿⣿⣿⣿⣿⣿⣿⣿⣿⣿⣿⣿⣿⣿⡿⡇⢕⢕⢕⢕⢕⢕⢕⢅⢸⣿⣿⣿⣿⣿⣿⣿⣿⣿⣿⣿⣿⣷⢕⢕⢕⢕⢕⣼⣿⣿⣿⣿⡕⢕⣿⣿⡇⢕⣿⣿⣿⣿⣿⣷⣼⣿⢕⠸⣿⣿⡇⢕⢕⢕⢕⢕⢕⢕⢕⡜⣿⡇⢕⢝⠟⠟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⠀⢕⢕⢜⡇⣾⡕⢕⢕⢕⢕⠕⢑⢅⢕⢕⣿⣿⣿⣿⢇⣿⣿⣿⣿⣿⣿⣿⣿⣿⣿⣿⣧⢕⢕⢕⢸⢕⢕⢕⢕⢸⣿⣿⣿⣿⣿⣿⣿⣿⣿⢕⢕⢕⢸⣿⢕⢕⢕⢸⣿⣿⣿⣿⢕⢕⢺⣿⣿⢜⣿⣿⣿⣿⣿⣿⣿⣿⡇⣿⣿⣿⣿⣿⣿⣿⣿⢇⢕⢕⠀⢕⢕⢕⠕⠑⢸⣿⣿⣿⣿⣿⣿⣿⣿⣿⣿⣿⣿⣿⡕⢕⢕⢕⢕⣿⣿⣿⣿⣿⣧⢕⣿⣿⡇⢕⣿⣿⣿⣿⣿⣿⣿⡇⢕⢸⣿⣿⡇⢔⢅⡑⢕⢕⢕⢕⣼⡇⡟⢱⡕⢕⢀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⣵⣵⣵⣵⡕⢕⠸⣇⢕⣿⣿⡕⢕⣡⣴⡿⢏⢕⠕⢱⣿⣿⣿⣿⢸⣿⣿⣿⣿⣿⣿⣿⣿⣿⣿⣿⣿⢕⢕⢕⢕⢕⢕⢕⢕⢸⢿⢟⢟⢏⢝⢝⢝⢝⢝⢕⢕⢕⢸⡇⢕⢕⢕⢸⣿⣿⣿⣿⡕⢕⢸⣿⣿⢕⢹⣿⣿⣿⣿⣿⣿⣿⡇⢻⣿⣿⣿⡟⣿⡿⡟⢕⢕⢕⠀⢕⢕⢕⢁⠀⢜⡟⡟⢙⢝⢝⢕⢝⢝⢝⢝⢝⢝⢟⢇⢕⢕⢕⢕⣿⣿⣿⣿⣿⣿⢕⢸⣿⡇⢕⣿⣿⣿⣿⣿⣿⣿⡇⢕⢨⣿⣿⡇⢕⢝⢿⣷⣕⢑⣾⡿⢇⢱⡟⢕⢕⣿⣿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⣿⡇⢕⢕⢛⢕⢔⢝⢇⣾⢟⢏⢕⢕⢕⢇⢸⣿⣿⣿⡇⣼⣿⣿⣿⣿⣿⣿⣿⣿⢟⣿⣿⡿⢕⢕⢕⢕⢕⢕⢕⢕⢱⣷⣾⣿⣿⣿⣿⣿⣿⣇⢕⢕⢕⢸⢕⢕⢕⢕⢔⣿⣿⣿⣿⡇⢕⢕⣿⣿⡇⢌⣿⣿⣿⣿⣿⣿⣿⣇⢜⢿⣿⣿⡇⢻⡇⢃⢕⢕⢕⢕⢕⢕⢕⢕⢄⣹⣵⣷⣷⣿⣿⣿⣿⣿⣿⣿⣿⣿⣿⡇⢕⢕⢕⢕⡇⣿⣿⣿⣿⣿⡕⢸⣿⡇⢸⣿⣿⣿⣿⣿⣿⣿⡇⢕⢔⣿⣿⡇⢕⢕⢕⢜⢻⣷⡜⢕⢕⢜⢱⢕⢕⢹⣿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⣿⡇⢕⢕⢕⢕⢕⢱⣿⢇⢕⢕⢕⢕⢕⢕⣼⣿⣿⣿⢇⣿⣿⣿⣿⣿⣿⣿⣿⡏⢕⠈⣿⡇⢕⢕⢕⢕⢕⢕⢕⢕⢸⣿⣿⣿⣿⣿⣿⣿⣿⣿⢕⢕⢕⢜⢕⣵⠕⢕⢕⠻⣿⣿⣿⣇⢕⢕⢻⣿⡇⢕⢻⣿⣿⣿⣿⣿⣿⡿⢕⢔⠛⡘⢕⢅⢕⢕⢕⢕⢅⢕⢕⢕⢕⢕⢸⣿⣿⣿⣿⣿⣿⣿⣿⣿⣿⣿⣿⣿⣿⡇⢕⢕⢕⢕⢱⣿⣿⣿⣿⣿⢇⢸⣿⢕⢸⣿⣿⣿⣿⣿⣿⣿⢕⢕⢕⣿⣿⡇⢕⢕⢕⢕⢕⢸⣿⡕⢕⢕⢕⢕⢕⣾⣿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⣿⣧⢕⢕⢕⢕⢔⣿⣯⢕⢕⢕⢕⣱⣵⢕⣿⣿⣿⡿⢕⣿⣿⣿⣿⣿⣿⣿⣿⡇⢕⢸⣿⢕⢕⢕⠕⢕⢔⢕⢕⢕⢸⣿⣿⣿⣿⣿⣿⣿⣿⣿⡕⠕⢕⢕⢕⣿⣧⣕⢕⢱⣋⢟⢿⣟⢕⢕⢘⣿⣧⢕⢸⣿⣿⣿⣿⣿⣿⣿⢕⢕⢔⢕⢕⢕⢕⢕⢕⢕⢕⢕⢕⢕⢕⠀⣾⣿⣿⣿⣿⣿⣿⣿⣿⣿⣿⣿⣿⣿⣿⢕⢕⢕⢕⢕⢸⣿⣿⣿⣿⣿⢕⢸⡟⢕⢸⣿⡏⣿⣿⣿⣿⣿⢕⢕⠕⣿⣿⡇⣷⣵⡕⢕⢕⢕⣿⡧⢕⢕⢕⢕⢡⣿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⣿⡇⢕⢕⢕⣧⣝⢇⢕⢱⢷⣿⡿⢿⢕⣿⣿⣿⢇⢔⣿⣿⣿⣿⣿⣿⣿⣿⢇⢕⢜⡟⢕⢕⢕⣼⡕⢑⢕⢕⢕⢸⣿⣿⣿⣿⣿⣿⣿⣿⣿⡇⢕⡕⢕⢱⣿⣿⣿⣷⡇⢎⢣⡳⢎⢕⢕⢕⠹⣿⡇⢕⢹⣿⣿⣿⣿⣿⣿⡇⢕⢕⢕⢕⢕⢕⢕⢕⢕⢱⡕⢕⢕⢕⢱⣿⣿⣿⣿⣿⣿⣿⣿⣿⣿⣿⣿⣿⣿⢇⢕⢕⢕⢕⢕⣾⣿⣿⣿⣿⣿⢕⢸⢇⢕⢸⡿⢕⣿⣿⣿⣿⡇⢕⢕⢀⣿⣿⢇⢟⢿⢿⢟⢕⢕⣏⣵⣿⠑⢕⢕⣾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⣿⣿⣿⣿⣿⣿⣿⣿⣿⣿⣿⣿⣿⣕⢕⢕⢻⣿⣿⣷⣵⣕⡕⢕⢕⢸⣿⣿⡟⢕⢕⣿⣿⣿⣿⣿⣿⣿⡟⢕⢕⢸⢇⢕⢕⢱⣿⣧⢕⢱⢕⡕⢜⢿⢿⣟⣟⣛⣛⣛⣛⣛⢟⠜⢕⢕⢸⣿⣿⣿⣿⣿⡕⠕⢔⢆⢇⢕⢕⢕⢻⣧⢅⣺⣯⣿⣿⣿⣿⣿⣷⢕⢕⢕⢕⢕⢕⢕⢕⢕⣿⢇⢕⢕⢄⣿⣿⣿⣿⠿⠟⢟⣛⣛⣏⣝⣽⣝⣟⡛⢕⢕⢕⢕⢕⡕⣿⣿⢻⣿⣿⣿⢕⢕⢕⢕⢸⡇⢕⣿⣿⣿⣿⡇⢕⢕⢸⣿⣿⢕⢕⣕⣱⣵⣷⣿⣿⢟⢑⢕⢕⣾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⣇⢕⢱⢜⢝⢻⢿⣿⣿⣿⣷⢸⣿⣿⢇⡕⢕⣿⣿⣿⣿⣿⣿⣿⢕⢕⢕⢕⢕⢕⢕⢸⣿⢿⡇⡕⢕⢷⣇⢸⣿⣿⣿⣿⣯⣯⣟⢝⢟⢇⢕⡕⢅⢌⢙⠻⢿⣿⣿⡜⢕⢕⢕⢕⠕⠕⢕⣿⡇⢪⢳⣿⣿⣿⣿⣿⣿⡕⢕⢕⢕⢕⢕⢕⢕⢸⣿⢕⢕⢅⢾⠟⢙⢅⢰⢗⢟⢟⢟⢟⣻⣿⣿⣿⣿⣧⣾⢇⢕⢕⣷⣇⢻⣿⢱⡝⢿⡇⢕⢕⢕⢕⢘⢕⢕⢝⠛⣿⣿⢇⢕⢕⢸⣿⣿⢸⣿⡿⢿⢟⢟⢝⢕⢕⢕⣵⣿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⣷⡕⢕⢕⢕⢕⢕⢕⢝⢝⢸⣿⡏⢱⢕⢕⣿⣿⣿⣿⣿⣿⡟⢕⢕⢕⢕⢕⢕⢕⢸⣿⣿⣿⡵⢱⢸⠿⠿⠟⠛⠛⠛⠛⠛⠛⠛⠳⠕⢕⢗⢕⢕⢱⢕⢔⢙⢻⣿⣇⢕⢔⢕⢕⢐⢜⣞⣻⡕⢱⢝⢿⣿⣿⣿⣿⣿⢕⢕⢕⢕⢕⢕⢕⣾⡏⢕⢕⢑⢔⢕⢕⢕⢕⢕⠕⠕⠓⠛⠛⠛⠙⠙⠛⠛⠋⢕⠕⠿⠿⢿⣇⠛⢜⣿⡇⢝⢕⢕⢕⢕⢕⢕⢕⢕⢕⣿⣿⢕⢕⢕⣼⣿⣿⢜⢕⢕⢕⢕⢕⢕⢕⢕⣾⣿⣿⣿⣿⣿⣿⣿⣿⣿⣿⣿⣿⣿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⣿⡕⢕⢕⢕⢕⢱⣇⢕⣸⡿⠕⣾⡕⢕⣿⣿⣿⣿⣿⣿⢇⢕⢕⢕⢕⢕⢕⢕⠟⠏⠋⠈⠀⠀⢇⠀⠀⠀⠀⠀⠀⠀⠀⠀⠀⠀⠀⠀⠁⠕⠕⢕⢕⢜⢧⡱⣮⣿⣷⣧⢕⣜⢕⢕⢖⢿⢧⢕⢜⢱⢻⣿⣿⣿⣿⣧⢕⢕⡕⢕⢕⣸⣿⢕⣵⢎⢇⢕⢕⢕⠕⠁⠀⠀⠀⠀⠀⠀⠀⠀⢀⢀⠀⠑⠁⠀⠀⠀⠀⠁⢁⠐⠞⢇⢕⢕⢕⢕⢕⢕⢕⢕⢕⢕⢸⡿⢕⢕⢕⣿⣿⣿⢕⢕⣾⢇⢕⢕⢕⢜⣼⣿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⣿⣧⡇⡕⢕⢕⢝⢕⣿⡇⢸⣿⢕⢕⢻⣿⢿⣿⣿⣿⢕⢕⢕⢕⢕⢕⢕⢔⢔⠕⠁⠀⠀⠀⢀⢅⢔⢔⢕⢕⢕⠄⠀⠐⠑⠑⠐⠐⠄⠀⠀⠀⠑⢕⢕⢹⣿⣿⣿⣿⣿⣿⣷⣧⣱⣜⡕⣵⡕⠕⡕⢝⢻⣿⣿⡿⣇⢸⡇⢕⢱⣿⣿⣾⣷⢇⢕⢕⠑⠀⢀⢄⠄⠐⠑⠁⠁⠀⠀⠀⠑⠕⢕⢕⢔⢔⢄⢀⠀⠀⠀⠑⢕⢕⢔⢕⢕⢕⢕⢕⢕⢕⢕⢕⢸⡇⢕⢕⢱⣿⣿⣿⢕⢕⢕⢕⢕⢕⣱⣾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⣵⡑⠕⢕⢕⢿⡇⣼⣿⡇⢕⢸⣿⡜⢿⣿⣿⢕⢕⢕⢕⢕⢕⢕⠑⠁⠀⢀⢄⢔⢕⢕⢕⢕⢕⠕⠁⠀⠀⠀⠀⠀⠀⠀⠀⠀⠀⠀⠔⢀⠀⢑⢕⢻⣿⣿⣿⣿⣿⣿⣿⣿⣟⣿⣷⣵⣼⣟⣷⣵⣴⣿⣿⣛⣧⣕⣵⣿⣿⣿⣿⢇⢕⢕⠀⢄⢔⠕⠀⠀⠀⠀⠀⠀⠀⠀⠀⠀⠀⠁⠑⢕⢕⢕⢕⢕⢄⢀⠀⠀⠑⢕⢕⢕⢕⢕⢕⢕⢕⢕⢱⣼⡇⢕⢕⢸⣿⣿⡇⢕⢎⠕⠑⢕⢞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⣿⣿⠇⠀⠀⠁⢸⢕⣿⣻⢇⢕⢕⢿⡇⢜⢻⣿⢕⢕⢕⢕⢕⢁⠀⠀⠀⠀⢕⢕⢕⢕⢕⢕⢕⠑⢀⡀⠀⠀⠀⠀⠀⠀⠀⠀⠀⠀⠀⠀⠑⢰⡁⢣⢕⣿⣿⣿⣿⣿⣿⣿⣿⣿⣿⣿⣿⣿⣿⣿⣿⣿⣿⣿⣿⣿⣿⣿⣿⣿⣿⡏⢕⡕⢅⡕⢕⢑⣀⡀⠀⠀⠀⠀⠀⠀⠀⠀⠀⠀⠀⠀⠕⢕⢕⢕⢕⢕⢕⠀⠀⠀⠀⢕⢕⢕⢕⢕⢕⢕⢕⢱⡍⡇⢕⢱⣿⣿⣿⡇⢅⠀⠀⠀⠁⢕⢕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⣿⣿⡿⠀⠀⠀⠀⢜⢕⢭⣿⡗⢕⢕⢜⡇⢕⢜⢻⢕⢕⢕⢕⢕⢕⢔⢀⠀⠀⢕⣱⣵⣷⣾⣿⣿⢵⣿⣿⡿⠃⠀⠀⠀⠀⠀⠀⠀⠀⠀⠀⠀⠘⣿⣕⢻⣿⣿⣿⣿⣿⣿⣿⣿⣿⣿⣿⣿⣿⣿⣿⣿⣿⣿⣿⣿⣿⣿⣿⣿⣿⣿⣗⡕⣱⣿⡕⢵⣿⣿⡿⠗⠀⠀⠀⠀⠀⠀⠀⠀⠀⠀⠀⠀⣿⣿⣷⣷⣵⡕⠀⠀⢄⢕⢕⢕⢕⢕⢱⣾⢕⢕⣼⢇⡇⢕⢱⣿⣿⣿⡇⢑⠀⠀⠀⠀⢱⣿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⣿⢟⠁⠀⠀⠀⠀⠁⢕⢸⣿⡇⢕⢕⢕⢕⢕⢕⢕⢕⢕⢕⢕⢕⢕⢕⢕⢔⢄⢸⣿⣿⣿⣿⣿⣿⠀⠀⠀⠀⠀⠀⠀⠀⠀⠀⠀⠀⠀⠀⠀⠀⢔⣿⣿⣷⣿⣿⣿⣿⣿⣿⣿⣿⣿⣿⣿⣿⣿⣿⣿⣿⣿⣿⣿⣿⣿⣿⣿⣿⣿⣿⣿⣾⣿⣿⣿⠀⠀⠀⠀⠀⠀⠀⠀⠀⠀⠀⠀⠀⠀⠀⠀⠀⣿⣿⣿⣿⣿⠇⣰⣥⡧⢕⢕⢕⢕⢕⣿⣿⢕⢱⣮⢸⡇⢕⢸⣿⣿⣿⡇⠀⠀⠀⠀⠀⠈⢹⣿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⣿⢏⠑⠀⠀⠀⠀⠀⠀⢕⣹⢿⡇⢕⢕⢕⢕⢕⢕⢕⢕⢕⢕⢕⢕⢕⢕⢕⢕⢕⢵⣹⣿⣿⣿⣿⣿⡄⠀⠀⠀⠀⠀⠀⠀⢔⢄⠀⠀⠀⠀⠀⠀⢸⣿⣿⣿⣿⣿⣿⣿⣿⣿⣿⣿⣿⣿⣿⣿⣿⣿⣿⣿⣿⣿⣿⣿⣿⣿⣿⣿⣿⣿⣿⣿⣿⣿⣿⡀⠀⠀⠀⠀⠀⠀⢔⢀⠀⠀⠀⠀⠀⠀⠀⢱⣿⣿⣿⣿⣯⣾⣿⣿⡟⢕⢕⢕⢕⣼⣿⡏⢕⣞⡟⢸⡇⢕⢜⣿⣿⣿⡇⠀⠀⠀⠀⠀⠀⠅⢹⣿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⣿⡟⢕⢕⠀⠀⠀⠀⠀⠀⠀⢕⣿⣿⡇⢕⢕⢕⢕⢕⢕⢕⡕⢕⢕⢕⢕⢕⢕⢕⢕⢱⣿⣿⣿⣿⣿⣿⣿⣧⠀⢀⢔⢔⠀⠀⠀⠁⠕⠀⠀⠄⢄⢴⣴⣸⣿⣿⣿⣿⣿⣿⣿⣿⣿⣿⣿⣿⣿⣿⣿⣿⣿⣿⣿⣿⣿⣿⣿⣿⣿⣿⣿⣿⣿⣿⣿⣿⣿⣿⣇⠀⠔⠔⢀⢀⠀⠁⠁⠀⠀⢄⢄⢀⡀⢄⣿⣿⣿⣿⣿⣿⣿⣿⣿⢇⢕⢕⢕⣼⣿⡿⢕⠱⢸⢕⢸⡇⢕⢕⢹⣿⣿⡇⠀⠀⠀⠀⠀⠀⠀⢕⢜⢇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⣿⢏⣧⣑⠁⠀⠀⠀⠀⠀⠀⠀⢕⣿⣿⡇⢕⢕⢕⢕⢕⢕⢜⣿⣿⣷⢕⢕⢕⢕⢕⢕⢸⣿⣿⣿⣿⣿⣿⣿⣿⣷⣄⠵⠕⢔⢕⢕⢔⢔⢕⢕⠔⠁⠁⣰⣿⣿⣿⣿⣿⣿⣿⣿⣿⣿⣿⣿⣿⣿⣿⣿⣿⣿⣿⣿⣿⣿⣿⣿⣿⣿⣿⣿⣿⣿⣿⣿⣿⣿⣿⣿⣆⢰⢷⢕⢕⢔⢔⢔⢕⢕⠀⠁⢁⣵⣿⣿⣿⣿⣿⣿⣿⣿⣿⢏⢕⢕⢕⣼⣿⡟⢕⢕⡖⠻⢕⢸⡇⢕⢕⢸⣿⣿⡇⠀⠀⠀⠀⠀⠀⠀⠑⢕⢕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⡟⢱⣟⡟⠕⠀⠀⠀⠀⠀⠀⠀⠀⢕⣿⣿⡇⢕⢕⢕⢕⢕⢕⢕⢜⢿⢿⣮⡑⢕⢕⢕⢕⢜⣿⣿⣿⣿⣿⣿⣿⣿⣿⣿⣷⣄⢀⠁⢕⣵⢕⢕⠑⢀⣴⣾⣿⣿⣿⣿⣿⣿⣿⣿⣿⣿⣿⣿⣿⣿⣿⣿⣿⣿⣿⣿⣿⣿⣿⣿⣿⣿⣿⣿⣿⣿⣿⣿⣿⣿⣿⣿⣿⣿⣷⣦⣀⠀⢑⢕⣵⣕⢀⢀⣴⣾⣿⣿⣿⣿⣿⣿⣿⣿⣿⢏⢕⢕⢕⣼⣿⢏⢕⢕⢱⢁⢔⢕⢸⡇⢕⢕⢕⣿⣿⣧⠀⠀⠀⠀⠀⠀⠀⠀⢘⣾⣇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⣿⢏⣼⣿⡟⠇⠀⠀⠀⠀⠀⠀⠀⠀⠀⢕⢿⣿⢕⢕⢕⢕⢐⠡⢕⢕⢕⢕⢜⢿⣿⣇⢕⢕⢕⢕⣿⣿⣿⣿⣿⣿⣏⡟⢿⢿⣿⣿⣿⣶⣴⣵⣵⣵⣾⣿⣿⣿⣿⣿⣿⣿⣿⣿⣿⣿⣿⣿⣿⣿⣿⣿⣿⣿⣿⣿⣿⣿⣿⣿⣿⣿⣿⣿⣿⣿⣿⣿⣿⣿⣿⣿⣿⣿⣿⣿⣿⣿⣿⣷⣷⣯⣼⣷⣶⣿⣿⢿⢟⢏⣽⣿⣿⣿⣿⣿⣿⢕⢕⢕⣾⣿⢏⢱⢕⢕⣼⢕⢕⢕⢸⡇⢕⢕⢕⣿⣿⣿⠀⠀⠀⠀⠀⠀⠀⠀⠀⢜⣿⣾⣕⢿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⡿⡕⣿⡿⢏⢕⠀⠀⠀⠀⠀⠀⠀⠀⠀⠀⢕⡝⣶⢕⢕⢕⢕⢕⢕⢕⢕⢕⢕⢕⢕⢝⢟⢿⣵⡕⢕⢸⣿⣿⣿⣿⣿⡿⢕⣱⣕⡁⠉⠙⠙⠙⢙⣙⣩⣵⣾⣿⣿⣿⣿⣿⣿⣿⣿⣿⣿⣿⣿⣿⣿⣿⣿⣿⣿⣿⣿⣿⣿⣿⣿⣿⣿⣿⣿⣿⣿⣿⣿⣿⣿⣿⣿⣿⣿⣿⣿⣿⣿⣷⣵⣍⢉⢉⢉⢉⠁⢄⠄⢕⢜⡍⢽⣿⣿⣿⡿⢕⢕⢕⣾⢟⢕⢱⢕⢕⢱⢇⢕⢕⢕⢹⡇⢕⢕⢕⣿⣿⣿⠀⠀⠀⠀⠀⠀⠀⠀⠀⠁⢜⢙⣿⢇⠻⣿⣿⣷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⢟⢕⡿⢎⢕⢕⠑⠀⠀⠀⠀⠀⠀⠀⠀⠀⠀⢁⢰⢝⢕⢕⢕⢕⢇⢕⠸⢕⢕⢕⢕⢕⢕⢕⢕⢝⢗⢕⢸⣿⣿⣿⡿⣟⣯⣵⡰⡺⢵⢣⢯⡞⡻⢿⡓⣟⣿⣿⣿⣿⣿⣿⣿⣿⣿⣿⣿⣿⣿⣿⣿⣿⣿⣿⣿⣿⣿⣿⣿⣿⣿⣿⣿⣿⣿⣿⣿⣿⣿⣿⣿⣿⣿⣿⣿⣿⣿⣿⣿⣿⣟⡿⢏⠚⢻⠏⢎⡣⡪⢕⢎⢕⣷⣿⣿⣿⢟⢕⢕⢕⡼⢇⢕⣱⢕⢕⠕⣾⢕⢕⢕⢕⢺⣇⢕⢕⢕⢿⣿⡿⠀⠀⠀⠀⠀⠀⠀⠀⠀⠀⢕⢕⢜⢳⢣⢹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⣿⢏⢢⢟⢕⢕⢕⢕⢀⠀⠀⠀⠀⠀⠀⠀⠀⠀⢕⢔⠔⢕⢕⢕⢕⢕⢕⢕⢔⢇⢕⢕⢕⢕⢕⢕⢑⢕⢕⢕⢱⣼⣿⡫⢕⢕⢝⢏⢕⢕⢕⢕⢕⢔⢕⢕⢕⢕⢄⢉⠙⣿⣿⣿⣿⣿⣿⣿⣿⣿⣿⣿⣿⣿⣿⣿⣿⣿⣿⣿⣿⣿⣿⣿⣿⣿⣿⣿⣿⣿⣿⣿⣿⣿⣿⣿⣿⣿⣿⣿⣿⠿⠟⠘⢕⢕⢕⢕⢕⢕⢕⢕⢕⢕⢔⠹⡫⢝⢕⢕⡱⢏⢕⢕⣱⢇⢕⢕⣼⡟⢕⢕⢕⢕⢸⣿⢕⢕⢕⢸⣿⣿⢀⠀⠀⠀⠀⠀⠀⠀⠀⠀⢕⢕⢕⢕⢸⡱⢹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⣿⢇⢜⢕⢕⢕⡕⢕⡕⢄⢅⠀⠀⠀⠀⠀⠀⠀⠀⢕⢕⢕⢕⢕⢕⢑⣪⢕⢕⢕⢑⢕⢕⢕⢕⢕⢕⢕⢕⢕⢕⢜⣿⣿⣟⢕⢕⢕⢕⢕⢕⢕⢕⢕⢕⢕⢕⢕⢕⢕⢕⠔⣉⣿⣿⣿⣿⣿⣿⣿⣿⣿⣿⣿⣿⣿⣿⣿⣿⡿⢿⢏⢙⣿⣿⣿⣿⣿⣿⣿⣿⣿⣿⣿⣿⣿⣿⣿⣿⣿⣿⣿⣿⢕⢕⢕⢕⢕⢕⢕⢕⢕⢕⢕⢕⢕⢵⢕⢕⢕⢱⢇⢕⢕⡵⢇⢕⢕⢱⣿⢇⢕⢕⢕⢕⢘⣿⢕⢕⢕⢌⣿⣿⢕⠀⠀⠀⠀⠀⠀⠀⠀⠀⢇⢕⢕⢕⢕⢜⠷⢹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⡿⢕⢟⢕⢕⢕⡞⢕⣼⢇⢕⢕⢀⢀⠀⠀⠀⠀⢀⡄⢕⢕⢕⢕⢕⢕⢁⢶⡇⢕⢕⢕⡇⢕⢕⢕⢕⢕⢕⢕⢑⣷⣧⢹⣿⡧⡕⢕⢕⢕⢕⢕⢕⢕⢕⢕⢕⢕⢕⢕⢕⢕⠑⣨⣿⣿⣿⣿⣿⣿⣿⣿⣿⣿⣿⣿⣿⣿⣿⣿⣿⣷⡆⣿⣿⣿⣿⣿⣿⣿⣿⣿⣿⣿⣿⣿⣿⣿⣿⣿⣿⣿⣿⣧⣍⠉⠕⢕⢕⢕⢕⢕⢕⢕⢕⢅⢗⢕⢕⣱⣾⡟⢕⢕⡜⢕⢕⢕⢕⣸⣿⢕⢕⢕⢕⢕⢔⣿⡇⢕⢕⢕⣻⡗⢕⠀⠀⠀⢀⢀⢄⢔⢀⢅⢱⢕⢌⣧⢕⢕⢕⢇⢹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⢹⢕⢕⢕⢕⣱⣿⢇⢰⡽⢕⢕⢕⢕⢕⣼⣾⣿⣾⣿⡏⢕⢕⢕⢕⢕⢕⢄⢸⣧⢕⢕⢕⢱⢕⢕⢕⢕⢕⢕⢕⢜⠿⣿⣇⢹⣾⣿⡕⢕⢕⢕⢕⢕⢕⢕⢕⢕⠕⢕⠕⢑⡑⣾⣿⣿⣿⣿⣿⣿⣿⣿⣿⣿⣿⣿⣿⣿⣿⣿⣿⣿⣿⣿⣿⣿⣿⣿⣿⣿⣿⣿⣿⣿⣿⣿⣿⣿⣿⣿⣿⣿⣿⣿⣿⣿⣤⣥⣥⢅⢕⢕⢕⢕⢕⢕⢕⣕⣵⣿⣿⡟⢕⢱⢎⢕⢕⢕⢕⢱⣿⡟⢕⢕⡕⢕⢕⢕⢹⡇⢕⢕⢕⢫⡕⢕⠀⠀⠀⣿⣇⢕⢕⢕⢕⢜⣷⡕⢻⣷⡕⢕⢕⢕⢻⢘⢸⢇⢸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⠐⠀⢔⢕⢕⢕⣵⣿⡟⢱⡟⢕⢕⢕⢕⢕⣼⣿⣿⣿⣿⣿⣇⢕⢕⢕⢕⢕⢕⢌⣼⣷⢕⢕⢕⢕⢇⢕⢕⢕⢕⢕⢕⢕⢕⢕⢕⢜⢿⣿⣯⣼⣱⣑⣡⣥⣥⣴⣬⣷⣶⣤⣴⣾⣿⣿⣿⣿⣿⣿⣿⣿⣿⣿⣿⣿⣿⣿⣿⣿⣿⣿⣿⣿⣿⣿⣿⣿⣿⣿⣿⣿⣿⣿⣿⣿⣿⣿⣿⣿⣿⣿⣿⣿⣿⣿⣿⣿⣿⣿⣿⣿⣷⣅⢕⢕⣕⣱⣷⣿⣿⣿⡟⢱⢵⢑⢕⢕⢕⢕⢕⣼⣿⡓⡕⢇⢕⢕⢕⢕⢜⣿⢕⢕⢕⢸⢕⢕⠀⠀⠀⣿⣿⡕⢕⢕⢕⢕⣹⢷⢸⣿⣷⡕⢕⠜⢜⢔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⠀⢔⢕⢕⠕⢸⣿⣿⢕⣿⡇⢕⢕⢕⢕⣱⣿⣿⣿⣿⣿⣿⣧⢕⢕⢕⢕⢕⢕⢕⢱⡏⡕⢕⢕⢕⢜⡇⢕⢕⢕⢕⢕⢕⢕⢕⢕⢕⢜⢿⣿⣿⣿⣿⣿⣿⣿⣿⣿⣿⣿⣿⣿⣿⣿⣿⣿⣿⣿⣿⣿⣿⣿⣿⣿⣿⣿⣿⣿⣿⣿⣿⣿⣿⣿⣿⣿⣿⣿⣿⣿⣿⣿⣿⣿⣿⣿⣿⣿⣿⣿⣿⣿⣿⣿⣿⣿⣿⣿⣿⣿⣿⣿⣿⣿⣿⣿⣿⣿⣿⡿⢕⢕⢜⢕⢕⢕⢕⢕⢕⢱⣿⣿⢑⡀⢕⢕⢕⢕⢕⢕⣿⢕⢕⢕⢸⢕⢕⠀⠀⠀⣿⣿⣷⢕⢕⢕⢕⢸⡯⢕⢿⢿⢷⢕⢕⢕⢕⢇⢕⢜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⠀⠄⢕⢕⠑⠀⢿⢿⢏⢕⣿⢕⢕⢕⢕⢕⢿⢿⢿⢿⢿⢿⢿⢿⢕⢕⢕⢕⢕⢕⢕⢗⢯⢕⢕⢕⢕⢕⠪⡕⢕⢕⢕⢕⢕⢕⢀⢕⢕⢕⢜⢿⣿⣿⣿⣿⣿⣿⣿⣿⣿⣿⣿⣿⣿⣿⣿⣿⣿⣿⣿⣿⣿⣿⣿⣿⣿⣿⣿⣿⣿⣿⣿⣿⣿⣿⣿⣿⣿⣿⣿⣿⣿⣿⣿⣿⣿⣿⣿⣿⣿⣿⣿⣿⣿⣿⣿⣿⣿⣿⣿⣿⣿⣿⣿⣿⣿⣿⣿⣿⣿⢅⢕⢕⢕⢕⢕⢕⢕⢕⢕⣼⣿⣟⣮⢗⢕⢕⢕⢕⢕⢕⢜⡕⢕⢕⢔⢕⢕⠄⠄⠄⢟⢟⢟⢕⢕⢕⢕⢱⡇⢕⠀⠀⠀⠀⢕⢕⢕⠀⠀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⠀⠀⢕⢕⠕⠀⠀⠀⠀⢕⢸⡏⢕⢕⢕⠕⠀⠀⠀⠀⠀⠀⠀⠀⠀⠀⢕⢕⢕⢕⢕⢕⢕⢙⢵⢕⢕⢕⢕⢕⢱⡕⢕⢕⢕⢕⢕⢕⢕⢕⢕⢕⢜⢻⣿⣿⣿⣿⣿⣿⣿⣿⣿⣿⣿⣿⣿⣿⣿⣿⣿⣿⣿⣿⣿⢿⣿⣿⣿⣿⣿⣿⣿⣿⣿⣿⣿⣿⣿⣿⣿⣿⣿⣿⣿⣿⣿⣿⣿⡿⢿⣿⣿⣿⣿⣿⣿⣿⣿⣿⣿⣿⣿⣿⣿⣿⣿⣿⣿⣿⣿⡿⢕⢕⢕⢕⢕⢕⢕⢕⢕⢱⣿⢿⣏⡟⢕⢕⢕⢕⢕⢕⢕⢕⢇⢕⢕⢕⢕⢕⢀⢀⢀⢱⣷⣾⣷⢕⢕⢕⢕⠌⡕⠐⠐⠀⠀⠁⢕⢕⠀⠀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⢰⢀⠀⠀⢕⢕⠀⠀⢠⣷⡧⢕⣸⢕⢕⢕⢕⣵⣷⣷⣷⣷⣷⣷⣷⣷⣷⣷⢕⢕⢕⢕⢕⢕⢕⢜⣞⡕⢕⢕⢕⢕⢕⢕⢕⢕⢕⢕⢕⢕⢕⢕⢕⢕⢕⢕⢻⣿⣿⣿⣿⣿⣿⣿⣿⣿⣿⣿⣿⣿⣿⣿⣿⣿⣿⣿⢇⠁⠙⠟⢻⢿⢿⢟⢟⢟⢏⢝⢟⢟⢟⢟⢟⢟⢟⢛⢛⢟⠟⠟⠋⠁⢜⣿⣿⣿⣿⣿⣿⣿⣿⣿⣿⣿⣿⣿⣿⣿⣿⣿⣿⣿⢟⢕⢕⢕⢕⢕⢕⢕⢕⢕⢕⣼⡟⣸⡟⢇⢕⢕⢕⢕⢕⢕⢕⢕⢕⢕⢕⢕⢕⠕⠑⠑⠅⠜⠝⢟⢟⢇⢕⢕⢕⢘⡕⠀⠀⠀⠀⠀⢕⢕⠐⠐⠀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⢀⢕⢕⢕⢕⢕⢕⢕⢄⢄⢕⢕⢸⡓⢕⢕⢕⢱⣿⣿⣿⣿⣿⣿⣿⣿⣿⣿⣿⢕⢕⢕⢕⢕⢕⢕⢕⢎⡷⢕⢕⢕⢕⢕⢕⢣⢕⢕⢕⢕⢕⢕⢕⢕⢑⢕⢕⢕⢜⢿⣿⣿⣿⣿⣿⣿⣿⣿⣿⣿⣿⣿⣿⣿⣿⣿⣿⢕⠀⠀⠀⠀⢕⢕⢕⢕⢕⢕⢕⢕⢕⢕⢕⢕⢕⢕⢕⢌⢔⢕⠀⠀⠀⢀⣿⣿⣿⣿⣿⣿⣿⣿⣿⣿⣿⣿⣿⣿⣿⣿⣿⡿⢕⢕⢕⢕⢕⢕⢕⢕⢕⢕⢕⢱⡿⢕⣿⢏⢕⢕⢕⢕⢕⢕⢕⢕⢕⢜⢕⢕⢕⢕⠀⠀⠀⠀⠀⠀⠁⠕⢱⢕⢕⢕⢱⡇⢠⣤⣴⣴⣴⡇⢕⢐⣤⣤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⠕⠑⠑⢔⡯⢕⢕⢕⣾⣿⣿⣿⣿⣿⣿⣿⣿⣿⢟⢕⢕⢕⢕⢕⢕⢕⢕⢕⢕⢱⢕⢕⢕⢕⢕⢕⢕⢑⢕⢕⢕⢕⠑⢕⢑⢕⢕⢕⢕⢕⢕⢝⢿⣿⣿⣿⣿⣿⣿⣿⣿⣿⣿⣿⣿⣿⣿⣿⣧⢄⢕⢕⢔⢕⢕⢕⢕⢕⢕⢕⢕⢕⢕⢕⢕⢕⢕⢕⢕⢕⢅⢕⢕⢄⣵⣿⣿⣿⣿⣿⣿⣿⣿⣿⣿⣿⣿⣿⣿⣿⢿⢏⢕⢕⢕⢕⢕⢕⢕⢕⢕⢕⢕⢕⣿⢇⣱⡟⢕⢕⢕⢕⢕⢕⢕⢕⢕⢕⢕⢕⢕⢕⢕⢔⢀⠀⠀⠀⠀⠀⠀⠜⢕⢕⢕⢄⡞⢸⢿⣿⢿⢿⢷⢕⢸⢿⢿⢿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⠀⠀⠀⢜⢕⢕⢕⢕⢕⢕⢕⢻⣿⣿⣿⣿⡿⢕⣷⣺⣿⡕⢕⢕⢕⢕⢕⢕⢕⢕⢕⢕⢕⢕⢕⢕⢕⢕⢱⡕⢕⢕⢔⠕⢕⢕⢕⢕⢕⢕⢕⢕⢕⢜⢟⢿⣿⣿⣿⣿⣿⣿⣿⣿⣿⣿⣿⣿⣿⣷⣕⠕⢕⢕⢵⢕⣕⢕⠕⡕⢕⢕⢕⠕⣕⣕⢕⡱⢵⢕⢕⣕⣱⣼⣿⣿⣿⣿⣿⣿⣿⣿⣿⣿⣿⣿⣿⡿⢟⢕⢕⢕⢕⢕⢕⢕⢕⢕⢕⢕⢕⢕⢕⣾⢏⠕⡹⢕⢕⠜⡕⢕⢕⢕⢕⢕⢕⢕⢕⢕⢕⢕⢕⣵⣧⠔⠀⠀⠀⠀⠀⢔⢕⢕⢕⢰⢇⢕⢕⣿⢱⢕⢕⢕⢕⢕⢕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⠀⠀⠀⢕⢕⢕⢕⢕⢕⢕⢕⢸⣿⣿⡿⢿⢱⣿⣿⣿⣿⢟⢕⢕⢕⢕⢕⢕⢕⢕⢕⢕⢕⢕⢕⢕⢕⢕⢕⢜⢣⢕⢕⢕⢕⢕⢕⢕⢕⢕⢕⢕⢕⢕⢕⢕⢜⢝⢿⣿⣿⣿⣿⣿⣿⣿⣿⣿⣿⣿⣿⣿⣷⣵⣕⣕⡕⣕⣕⣕⣕⢕⢕⢕⢕⠕⣕⣕⣱⣵⣾⣿⣿⣿⣿⣿⣿⣿⣿⣿⣿⣿⣿⣿⢿⠏⢕⢕⢕⢕⢕⢕⢕⢕⢕⢕⢕⢕⢕⢕⢕⢕⢸⡟⢕⡬⢕⢕⢕⢄⢕⢕⢕⢕⢕⢕⢕⢕⢕⢕⢕⢕⢕⣻⣿⣧⡇⢀⢀⠀⢀⢸⢕⢕⢕⢸⢇⢕⢕⣿⢸⢕⢕⢕⢕⣶⣿⡇⢕⢸⣿⣾⣿⣟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⠀⠀⠀⢕⢕⢕⢕⢕⢕⢕⢕⢜⢝⢕⢕⢕⣾⣿⣿⡿⢕⢕⢕⢕⢕⢕⢕⢕⢕⢕⢕⢕⢕⢕⢕⢕⢕⢕⢕⢕⢕⢕⡕⢕⢕⢕⢕⢕⢕⢕⢕⢕⢕⢕⢕⢕⢕⢕⢑⢕⢝⢻⢿⣿⣿⣿⣿⣿⣿⣿⣿⣿⣿⣿⣿⣿⣿⣷⣿⣿⣷⣷⣶⣾⣿⣿⣿⣿⣿⣿⣿⣿⣿⣿⣿⣿⣿⣿⣿⣿⡿⢟⢏⢕⢕⠔⠕⢕⢑⢕⢕⢕⢕⢕⢕⢕⢕⢕⢕⢕⢕⠕⣿⢕⢁⡕⢕⢕⢕⢱⡇⢕⢕⢕⢕⢕⢕⢕⢕⢕⢕⢕⢜⢷⣻⣟⣗⢕⢕⢕⢕⢝⢕⢕⢕⢕⡇⢕⢕⣿⢸⢕⢕⢕⢕⣿⣿⡇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⠀⠀⠀⢕⢕⢕⢕⢕⢕⢕⢕⢕⢱⢕⣕⣾⣿⢟⢟⢕⢕⢕⢕⢕⢕⢕⢕⢕⢕⢕⢕⢕⢕⢕⢕⢕⢕⢕⢕⢕⢕⢕⢔⢑⢕⢕⢕⢕⢕⢕⢕⢕⢕⢕⢕⢕⢔⢕⢕⢕⢕⢕⢕⢜⢝⢟⢿⣿⣿⣿⣿⣿⣿⣿⣿⣿⣿⣿⣿⣿⣿⣿⣿⣿⣿⣿⣿⣿⣿⣿⣿⣿⣿⣿⣿⣿⡿⢟⢏⢕⢕⢕⢕⢕⢕⢕⢁⢕⢕⢕⢕⢕⢕⢕⢕⢕⢕⢕⢕⢕⢕⡞⢕⢕⣼⡇⢕⢕⢕⢔⢕⢕⢕⢕⢕⢕⢕⢕⢕⢕⢕⢕⢕⢔⢝⢟⢿⣷⣕⣕⡕⢕⢕⢕⢅⢕⢕⢕⢕⣿⢸⢕⢕⢕⢕⣿⣿⡇⢕⢜⠛⢻⣿⡗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⢀⢄⢄⢕⢕⢕⢕⢕⠱⣷⣾⣿⣮⣿⣷⢏⢕⢕⢕⢕⢕⢕⢕⢕⢕⢕⢕⢕⢕⢕⢕⢕⢕⢕⢕⢕⢕⢕⢕⢕⢕⢕⢕⢕⢕⢕⢅⢕⢕⢕⢕⢕⢕⢕⢕⢑⢕⠕⢕⢕⢕⢕⢕⢕⢕⢕⢕⢕⢝⢟⢻⢿⣿⣿⣿⣿⣿⣿⣿⣿⣿⣿⣿⣿⣿⣿⣿⣿⣿⣿⣿⡿⢟⢟⢝⢕⢕⢕⢕⢕⢕⢕⢕⢕⢕⢕⢕⢕⢕⢕⢕⢕⢕⢕⢕⢕⢕⢕⢕⢕⣸⢕⢕⣼⣿⡇⢕⢕⢕⢘⡇⢕⢕⢕⢕⢕⢕⢕⢕⢕⢕⢕⢕⢕⢕⢕⢕⢹⣿⣿⣿⢎⢕⢕⣱⢝⣥⡱⠕⢕⠕⢕⢕⢱⢵⣿⣿⣧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⣕⢕⡕⢕⢕⢸⢿⣿⣿⣿⣿⡿⢿⢕⢕⢕⢕⢕⢕⢕⢕⢕⠕⠕⠑⠑⢑⢑⢕⢕⢱⢕⢕⢕⢕⢕⢕⢕⢕⢕⢕⢕⢕⢅⢅⢕⢑⢑⢑⢑⢕⢕⢕⢅⢕⢕⢕⢕⢕⢕⢕⢕⢕⢕⢕⢕⢕⢕⢕⢕⢜⢝⢛⢿⣿⣿⣿⣿⣿⣿⣿⣿⣿⣿⣿⢿⢟⢏⢕⢕⢕⢕⢕⢕⢕⢕⢕⢕⢕⢕⢕⢕⢕⢕⢕⢀⢕⢕⢕⢕⢕⢕⢕⢕⢕⢕⢕⠱⢇⢕⣾⣿⣿⢕⢕⢕⢕⢜⢸⢕⢕⢕⢕⢕⢕⢕⢕⢕⢕⠕⠕⠕⢕⢕⢕⢕⢜⢻⢛⢕⢕⢵⢛⢝⢬⢷⢏⢤⢕⢕⢕⢕⢕⢕⢜⢝⢻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⠕⢕⢔⢝⢕⢕⢕⢕⢝⢝⢝⢝⢕⢕⢕⠕⠁⠁⠁⢔⢔⢕⢕⢕⢕⢕⢕⢕⢕⢕⢕⢕⢕⢕⢕⢕⢕⢕⢕⢕⢕⢕⢕⢕⢕⢕⢕⢕⢕⢕⢕⢕⢕⢕⢕⢕⢅⢕⢕⢕⢕⢕⢕⢕⢕⢕⢕⢕⢕⢕⢕⢕⢕⢕⢕⢕⢕⢝⢟⢻⠿⡿⢿⢻⢏⢝⢕⢕⢕⢕⢕⢕⢕⢕⢕⢕⢕⢕⢕⢕⢕⢕⢕⢕⢕⢕⢕⠁⢕⢕⢕⢕⢕⢕⢕⢕⢕⢕⢱⢕⢕⣾⣿⣿⡏⢕⢕⢕⢕⢅⢜⢕⢕⢕⢕⢕⢕⢕⢕⢕⢕⢕⢕⠀⠀⠀⠀⢕⣱⣷⣇⣵⣷⡕⢕⢕⢕⢕⣵⣵⣵⣕⣵⣵⣕⡕⢕⢕⢕⢕⢜⢛⢿⣿⣿⣿⣿⡇⢜⢟⢟⢟⢏⣝⡍⢻⣿⡇⢜⣿⣿⣿⣿⣿⣿⣿⣿⣿⣿⣿⣿⠀</a:t>
            </a:r>
            <a:br/>
            <a:r>
              <a:t>⢕⢕⢕⢕⢕⢕⢕⢕⢕⢕⢕⢕⢕⢕⢕⣿⡇⣿⡇⢸⣿⢸⣿⢸⣿⢕⢕⢕⢕⢕⢕⢕⢕⢕⢕⢕⢕⢕⢕⠀⠀⠀⠁⠁⢕⠕⠑⢕⢕⢕⢕⢕⢕⢕⢕⠀⠀⠀⠑⢕⢕⢕⢕⢕⢕⢕⢕⢕⢕⢕⢕⢕⢱⡕⢕⢕⢕⢕⢕⢕⢕⢕⢕⢕⢕⢕⢕⢕⢕⢕⢕⢕⢕⢕⢕⢄⢕⢕⢕⢕⢕⢕⢕⢕⢕⢕⠑⠁⢕⢕⢕⢕⢕⢕⢕⢕⢕⢕⢕⢕⢕⢕⢕⢕⢕⢕⢕⢕⠕⣱⢕⢕⢕⠀⠑⠕⠕⢑⢑⢑⢑⢑⢕⢕⢕⢕⢕⢕⢕⢕⢕⢕⢕⢕⢕⢕⢑⢕⡕⢺⣿⣿⡿⢕⢕⢕⢕⢕⢕⢕⢕⢕⢕⢕⢕⢕⢕⢕⢕⢕⢕⢕⠀⠀⠀⢔⣱⣿⣿⣿⣿⣿⣿⡕⢕⢕⢌⢿⣿⣿⣿⣿⣷⣿⣿⣻⣷⣧⣕⡕⢕⢕⢟⣿⣿⣿⣿⣷⢾⢟⢟⢟⢝⣱⣾⣿⢇⢱⣿⣿⣿⣿⣿⣿⣿⣿⣿⣿⣿⣿⠀</a:t>
            </a:r>
            <a:br/>
            <a:r>
              <a:t>⢕⢕⢕⢕⢕⢕⢕⢕⢕⢕⢕⢕⢕⢕⢕⣿⡇⣿⣿⢿⢿⢿⢿⢿⣿⡕⢕⢕⢕⢕⢕⢕⢕⢕⢕⢕⢕⢕⢕⠀⠀⠀⠀⠀⠀⠀⢀⢕⢕⢕⢕⢕⢕⢕⢕⣧⣴⣄⣕⢕⢕⢕⢕⢕⢕⢕⢕⢕⢕⢕⢕⢆⢧⣇⢕⢕⢕⢕⢕⢕⢕⢕⢕⢕⢕⢕⢕⢕⢕⢕⢕⢕⢕⢕⢕⢕⢔⢔⢔⢕⢕⢕⢕⠅⠁⠀⠀⢄⢕⢕⢕⢕⢕⢕⢕⢕⢕⢕⢕⢕⢕⢕⢕⢕⢕⢕⣱⣷⣿⣿⢕⢕⢕⢔⠀⠀⠁⠑⢕⢕⢕⢕⢕⢕⢕⢕⢕⢕⢕⢕⢕⢕⢕⢕⢕⢕⢕⢕⢜⢹⣿⣿⢕⢕⢕⢕⢕⢕⢕⢕⢕⢕⢕⢕⢕⢕⢕⢕⢕⢕⢕⠑⢠⣥⣷⣿⣿⣿⣿⣿⣿⣿⣿⡇⢕⢕⢕⢕⢜⣿⡿⢿⣿⣿⣿⣿⣿⣿⣿⣿⡷⡕⢕⢜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⠀⢕⢕⢕⢕⢕⢕⢕⢕⢕⢿⢿⢿⢿⢄⢕⢕⢕⢕⢕⢕⢕⠑⢕⢕⢕⢘⣇⣟⣧⢕⢕⢕⢕⢕⢕⢕⢕⢕⢕⢕⢕⢕⢕⢕⢕⢕⢕⢕⢕⢕⢕⢕⢕⢕⠕⠑⠀⠀⠀⠀⢄⢕⢕⢕⢕⢕⢕⢕⢕⢕⢕⢕⢕⢕⢕⢕⠕⣑⣵⣾⣿⣿⣿⣿⢕⢕⢕⢕⢔⠀⠀⠀⠀⠁⠑⢕⢕⢕⢕⢕⢕⢕⢕⢕⢕⢕⢕⢕⢕⢕⢕⢕⢕⢜⣿⢇⢕⢕⢕⢕⢕⢕⢕⢕⢕⢕⢕⢕⢕⢕⢕⢕⢕⢕⢕⠀⠈⢟⢟⢟⢟⢟⢟⢟⢟⢟⢟⢟⠑⠀⢕⢕⢜⢸⡇⢕⢘⡝⣿⣿⣿⣿⣿⣿⣿⣿⣧⢕⢜⢻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⢕⢕⢕⠕⢕⢕⢕⢕⢕⢕⠀⠁⠑⢕⢸⣿⣾⢷⡕⢕⢕⢕⢕⢕⢕⢕⢕⢕⢕⢕⢕⢕⢕⢕⢕⢕⢕⢕⢕⠕⠑⠁⠀⠀⠀⠀⠀⠀⢄⢕⢕⢕⢕⢕⢕⢕⣑⣱⣵⣥⣷⣷⣷⣷⣾⣿⣿⣿⣿⣿⣿⣿⣿⢕⢕⢕⢕⢕⢔⠀⠀⠀⠀⠀⠀⠁⠑⠕⢕⢕⢕⢕⢕⢕⢕⢕⢕⢕⢕⢕⢕⢕⢕⠞⠕⠕⠕⢕⢕⢕⢕⢕⢕⢕⢕⢕⢕⢕⢕⢕⢕⢕⢕⢕⠀⠀⢕⢕⢕⢕⢕⢕⢕⢕⢕⢕⢕⠀⢕⢕⢕⢕⢸⣷⢅⣚⣇⣿⣿⣿⡝⢟⠻⢿⣿⣿⣧⢕⢜⣿⣾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⢕⢕⢕⢕⢕⢕⢕⢕⠀⢀⢕⢁⢸⣯⣿⡹⡇⢕⢕⢕⢕⢕⢕⢕⢕⢕⢕⢕⢕⢕⢕⢕⢕⢕⠕⠑⠁⠀⠀⠀⠀⠀⠀⠀⠀⠀⢕⢕⢕⢕⢕⢕⢕⣾⣿⣿⣿⣿⣿⣿⣿⣿⣿⣿⣿⣿⣿⣿⣿⣿⣿⢕⢕⢕⢕⢕⢕⠐⠀⠀⠀⠀⠀⠀⠀⠀⠀⠁⠕⢕⢕⢕⢕⢕⢕⢕⢕⢕⠑⠀⠀⠀⢀⢀⢀⠀⠀⠁⠕⢕⢕⢕⢕⢕⢕⢕⢕⢕⢕⢕⢕⠀⠀⠀⠕⢕⢕⢕⢕⢕⢕⢕⢕⢕⢕⢔⢕⢕⢕⢕⢸⣿⣷⣾⣿⣿⣿⣿⣇⡕⠀⢕⢜⢝⢻⢇⢕⢸⣿⣿⣿⢕⣿⣿⢕⣜⡿⣿⣿⣿⣿⣿⣿⣿⣿⣿⣿⣿⣿⣿⣿⠀</a:t>
            </a:r>
            <a:br/>
            <a:r>
              <a:t>⢕⢕⢕⢕⢕⢕⢕⢕⢕⢕⢕⢕⢕⢕⢕⢕⢕⢕⢘⣿⡇⢕⢕⢕⢕⢕⢕⢕⢕⢕⢕⢕⢕⢕⢕⢕⢕⢕⢕⢀⢄⢄⢄⢄⢔⢔⢕⢕⢕⢕⢕⢕⢕⢕⢕⢕⢕⢕⢕⢕⢕⢕⢕⢕⢕⢕⢁⢀⢕⢕⢕⢸⣿⠘⣿⣿⢕⢕⢕⢕⢕⢕⢕⢕⢕⢕⢕⢕⢕⢕⢕⠑⠁⠀⠀⠀⠀⠀⠀⠀⠀⠀⠀⠀⠀⢕⢕⢕⢕⢕⢕⢱⣿⣿⣿⣿⣿⣿⣿⣿⣿⣿⣿⣿⣿⣿⣿⣿⣿⣿⡇⢕⢕⢕⢕⢕⢔⠀⠀⠀⠀⠀⠀⠀⠀⠀⠀⠀⠀⠁⢑⢕⠕⠕⠕⠕⠁⠀⢔⢕⢕⢕⢕⢕⢕⢔⠀⠀⠑⠕⢕⢕⢕⢕⢕⠕⠑⠑⠑⢁⢀⠀⠀⠀⠀⠁⠑⢕⢕⢕⢕⢕⢕⢕⢱⢕⢕⢕⢕⢸⣿⣿⡟⢟⣿⣿⣿⣿⡇⢄⢕⡕⡕⢕⢕⢕⢜⢟⢿⣿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⢸⣿⣿⣻⣷⢕⢕⢕⢕⢕⢕⢕⢕⢕⠀⠑⢕⢕⢕⠑⠀⠀⠀⠀⠀⠀⠀⠀⠀⠀⠀⠀⠀⠀⢕⢕⢕⢕⢕⢕⢸⣿⣿⣿⣿⣿⣿⣿⣿⣿⣿⣿⣿⣿⣿⣿⣿⣿⣿⡇⢕⢕⢕⢕⢕⢕⠀⠀⠀⠀⠀⠀⠀⠀⠀⠀⠀⠀⠀⠑⠁⠀⠀⠀⠀⠁⠀⠀⠑⠕⠕⠕⠕⠑⠀⠀⠀⠀⠀⠁⠕⢕⢕⢄⢔⢔⢔⢕⢕⢕⢄⠀⢕⢕⢔⢄⢄⠕⢕⢕⢕⢕⢕⢸⢕⢕⢕⢕⢜⢻⢿⢇⢕⣿⣿⡿⢿⢇⢕⢸⣿⣿⡇⢕⢕⢕⢕⠀⠀⢕⣵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⢕⢕⢕⢕⢸⣿⣿⠟⡇⡅⢕⢕⢕⢕⢕⢕⢕⢕⠀⢀⢕⢕⢕⠀⠀⠀⠀⠀⠀⠀⠀⠀⠀⠀⠀⠀⠀⢔⢕⢕⢕⢕⢕⢕⢸⣿⣿⣿⣿⣿⣿⣿⣿⣿⣿⣿⣿⣿⣿⣿⣿⣿⣿⢕⢕⢕⢕⢕⢕⢕⠀⠀⠀⠀⠀⠀⠀⠀⠀⠀⠀⠀⠀⠀⠀⠀⢕⢄⢄⢄⢀⠀⠀⠀⠀⠀⠀⠀⢀⢄⢔⢕⠀⠀⢀⣕⣕⡕⢕⢕⢕⢕⢕⢕⢕⢄⢕⢕⢕⢕⢕⠀⠑⢕⢕⠕⠕⢸⢕⢕⢕⢕⢕⢕⢕⢕⢕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⢕⣕⣱⣵⣷⣿⣿⡿⢕⢸⣿⣿⣿⣿⡕⢕⢕⢕⢕⢕⢕⢕⢕⢕⢕⢕⢕⠀⠀⠀⠀⠀⠀⠀⠀⠀⠀⠀⠀⠀⠀⠀⢕⢕⢕⢕⢕⢕⠕⣿⣿⣿⣿⣿⣿⣿⣿⣿⣿⣿⣿⣿⣿⣿⣿⣿⣿⣿⠕⢕⢕⢕⢕⢕⢕⠀⠀⠀⠀⠀⠀⠀⠀⠀⠀⠀⠀⠀⠀⠀⠀⢕⢕⢕⢕⢕⠑⠀⠀⠀⠀⠀⠕⢕⢕⢕⢕⠀⠀⢕⢸⣿⣿⣿⣷⣵⣕⣕⢕⢕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⣵⣾⣿⣿⣿⣿⣿⣿⣿⡇⢕⣾⣿⡇⠀⠉⠕⢕⢕⢕⢕⢕⢕⢕⢕⢕⢕⢕⠕⠀⠀⠀⠀⠀⠀⠀⠀⠀⠀⠀⠀⠀⠀⠀⢕⢕⢕⢕⢕⢕⢸⣿⣿⣿⣿⣿⣿⣿⣿⣿⣿⣿⣿⣿⣿⣿⣿⣿⣿⣿⢄⢕⢕⢕⢕⢕⢕⠀⠀⠀⠀⠀⠀⠀⠀⠀⠀⠀⠀⠀⠀⠀⠀⢕⢕⢕⠕⠀⠀⢀⢔⢔⢀⠀⠀⠁⢕⢕⢕⠀⠀⢕⣾⣿⣿⣿⣿⣿⣿⣿⣷⣵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⣵⣿⣿⣿⣿⣿⣿⣿⣿⣿⣿⢇⢕⣿⣿⡇⢄⢕⢕⢕⢕⢕⢕⢕⢕⢕⢕⢕⢕⢕⠀⠀⠀⠀⠀⠀⠀⠀⠀⠀⠀⠀⠀⠀⠀⠀⠁⢕⢕⢕⢕⢕⠠⣿⣿⣿⣿⣿⣿⣿⣿⣿⣿⣿⣿⣿⣿⣿⣿⣿⢇⢕⢕⢕⢕⢕⢕⢕⢕⠀⠀⠀⠀⠀⠀⠀⠀⠀⠀⠀⠀⠀⠀⠀⠀⠀⠁⠁⠀⠀⢔⢕⢕⢕⢕⢔⢀⠀⠀⠁⠁⠀⢀⢕⣿⣿⣿⣿⣿⣿⡿⢟⠿⠟⠟⠑⠑⠑⠁⠁⠁⠁⠁⠁⠁⠁⠁⠁⠑⠕⢕⢕⢕⢕⢕⢕⢕⢕⢕⢕⢕⢕⢸⣿⣿⣿⢕⢕⢕⢕⢕⢕⢕⢕⢕⢕⢕⢕⢕⢕⢕⢕⢕⢕⢕⢕⢕⢕⢕⢕⢕⢕⠀</a:t>
            </a:r>
            <a:br/>
            <a:r>
              <a:t>⠑⠁⠑⠑⠑⠑⠑⠑⠑⠑⠑⠑⠑⠑⠑⠑⠑⠑⠑⠑⠑⠑⠑⠑⠑⠑⠑⠑⠑⠑⠑⠑⠑⠑⠑⠑⠑⠑⠑⠀⠀⠀⠀⠀⠀⠑⠑⠑⠑⠑⠑⠑⠑⠑⠑⠑⠑⠛⠛⠛⠛⠛⠛⠛⠛⠛⠛⠛⠛⠑⠘⠛⠛⠃⠑⠑⠑⠑⠑⠑⠑⠑⠑⠑⠑⠑⠑⠑⠀⠀⠀⠀⠀⠀⠀⠀⠀⠀⠀⠀⠀⠀⠀⠀⠀⠑⠑⠑⠑⠑⠀⠛⠛⠛⠛⠛⠛⠛⠛⠛⠛⠛⠛⠛⠛⠛⠛⠛⠑⠑⠑⠑⠑⠑⠑⠑⠑⠀⠀⠀⠀⠀⠀⠀⠀⠀⠀⠀⠀⠀⠀⠀⠀⠀⠀⠐⠀⠀⠑⠑⠑⠑⠑⠑⠑⠀⠐⠀⠀⠐⠑⠑⠛⠛⠛⠉⠁⠀⠀⠀⠀⠀⠀⠀⠀⠀⠀⠀⠀⠀⠀⠀⠀⠀⠀⠀⠀⠀⠀⠁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⢕⣿⣿⡏⢕⢹⣿⣿⢇⢜⢻⡿⢟⢕⢜⣿⡿⢇⢕⢕⢜⢻⢿⢟⢕⢕⢜⢝⢕⢕⢝⣿⣿⢕⢸⣿⣿⢟⢕⢿⣿⣿⡏⢹⣿⣿⣿⢕⣿⣿⣿⢿⢕⢕⢸⣿⣿⣿⢕⢹⣿⡟⢕⢕⣿⣿⣿⢕⢸⣿⣿⡟⢕⣻⣿⣿⣿⡟⢝⢻⣿⣿⢕⢕⢟⢟⢟⣿⣿⣿⣿⣏⢜⢻⣿⣿⢏⢝⣿⣿⣿⣿⣿⣿⣿⡏⢝⣿⣿⣿⣟⣝⣿⢿⢟⣕⡜⣿⣿⣿⣿⡿⣿⣿⣿⣧⣜⣿⣿⣿⣿⣿⣿⣿⣿⣿⣿⣿⣿⡿⢟⣿⣿⡏⢕⢸⣿⣿⣿⣿⣿⣿⣿⣿⣟⢹⣿⣿⣿⡟⢝⣿⢟⢿⣿⣿⣿⡿⢇⢕⢹⣿⣿⡇⢸⣿⣿⣿⣿⢕⢕⢻⣿⡿⢝⢝⣿⣿⡟⢕⢝⣿⣿⢕⢕⢟⢟⢏⢕⢝⢟⢟⢕⢕⢕⢜⢝⢝⢕⢕⢜⢿⢟⢕⢜⢻⠀</a:t>
            </a:r>
            <a:br/>
            <a:r>
              <a:t>⢇⢕⢕⢕⢕⢕⢕⢕⢕⢕⢕⢕⢕⢕⢕⢕⢕⡕⢕⢕⢕⢇⢕⢕⢕⣽⢻⢕⢕⢕⡿⢏⢕⢕⢜⢕⢕⢕⢕⢕⢕⢕⢕⢕⢕⢕⢕⢕⢕⢕⡟⢜⢕⢕⢕⢜⢕⢕⢕⣿⣿⡇⢕⢜⣿⡟⢕⢜⢹⣿⡏⢕⢝⣿⣿⡇⢕⢕⢜⣿⡿⢕⢕⢕⢜⢕⢕⢕⣿⣿⡏⢕⢜⣿⣿⢕⢕⢹⣿⣿⢏⢕⢕⢜⣿⣿⢕⢕⣷⡕⢕⢕⢕⢕⢝⢕⢕⢕⢻⣿⢕⢕⢝⢝⢜⢝⢝⣿⣿⢕⢕⢻⣿⣿⢏⢜⢕⢕⢜⣿⡏⢹⣿⣿⡟⢕⣿⣿⣿⣏⢝⣿⣿⣿⡇⢸⣿⣿⡿⢕⢻⣿⣿⡇⢕⣿⣿⡇⢕⢜⣿⣿⣟⢝⢝⢝⢝⣿⢇⢕⢕⣹⣿⢕⢕⢕⢕⢕⢝⢝⢝⢱⡕⢕⢸⣿⣿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⢱⣿⣿⢕⢕⢕⢕⢕⢇⢕⢿⣿⡷⢕⢕⢟⢝⢕⢕⢕⢕⣿⡕⢕⢕⢕⢕⢕⢕⢕⢸⢻⡇⢕⢱⣿⣿⡇⢕⢸⣿⢏⢕⢕⢕⢕⢹⡷⢕⢕⣿⣧⡕⢕⢕⢕⣱⢕⢕⢕⢱⣿⢕⢕⢕⢕⢕⢕⢾⣿⣿⡕⢕⢺⡿⢻⡕⢕⢕⢕⢕⣼⣧⣼⣿⣿⢿⢷⢿⣿⣿⣿⣾⣿⣿⣿⡇⢸⣿⣿⣿⢕⢸⣿⣿⣿⢾⣿⣿⣇⢕⢜⣿⢿⢿⢕⢕⢕⣿⣿⡇⢕⢕⣹⣿⢕⢕⢕⣱⡕⢕⢕⢕⢕⢕⢕⢸⣧⣇⢕⢕⢸⣿⡏⢕⢕⢕⢕⢕⢕⢕⢕⢸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⡟⢕⢕⢸⣼⢇⢕⢕⢝⣿⢇⢕⢕⢕⢕⢕⢕⢕⢕⣿⡟⢕⢕⢕⣕⢕⢕⢕⢸⣿⢇⢕⢕⣿⣿⢕⢕⢸⣿⢕⢕⢕⢕⢕⢕⢕⢕⢕⣿⡿⢇⢕⢕⣼⢕⢕⢕⢕⣾⣿⢕⢕⢜⢕⢕⢕⢜⣿⣿⡇⢕⢜⢕⢕⢸⢇⢕⢕⢕⢟⢝⢟⣿⢕⢕⢕⢜⣿⣿⡿⢕⢿⣿⣿⢕⢕⣿⣿⣿⢕⢸⣿⣿⡇⢕⢜⢿⣿⢕⢕⢕⢕⢕⢝⢕⢕⢹⣿⡇⢕⢕⢝⡟⢕⢕⢕⣿⣧⢕⢕⢺⣎⢕⢕⢕⣿⣿⢕⢕⢕⢕⢕⢕⢕⢕⢕⢕⢕⢕⢕⢸⣿⢇⢕⢕⢸⢕⢕⢕⢕⢕⢕⢕⢕⢕⢕⢕⢕⢕⢕⢕⢕⢕⢕⢕⢕⢕⢕⢕⢕⠀</a:t>
            </a:r>
            <a:br/>
            <a:r>
              <a:t>⣇⢕⢕⢕⢕⢕⢕⢕⢕⢕⢕⢕⢕⢕⢕⢕⢕⢕⢕⢕⢕⢕⢕⢕⢕⢕⢕⢕⢕⢕⢕⢕⢕⢕⢕⢕⢕⢕⢕⢕⢕⢕⢕⢕⢕⢕⢕⢕⢕⢕⢕⢕⢕⢕⢕⣿⡕⢕⢕⣿⣗⢕⢕⢾⣿⢇⢕⢕⢕⢕⢕⢕⢕⢕⢕⢕⢕⢕⢱⣿⣷⡕⢕⢱⣿⡷⢕⢱⢝⣿⢕⢕⢕⣿⣿⢇⢕⢼⢿⢕⢕⢕⢕⢕⢕⢕⢕⡕⢕⢕⢕⢕⢕⣱⣷⡕⢕⢜⢝⣏⢕⢕⢕⢕⢕⢕⢱⣿⣿⢕⢕⢕⢕⢕⢜⢕⢕⢕⢇⢵⣷⣾⢝⢕⢕⢕⢵⢟⣿⡇⢕⢻⣿⣿⡇⢱⣿⣿⡿⢇⣾⣿⣿⡇⢕⢱⣿⢜⢕⢵⢕⢕⢕⢱⢕⢕⢸⢏⢕⢕⢕⢕⢕⢕⢕⢕⢟⢗⢕⢕⢜⢝⢕⢕⢕⢕⢇⢕⢕⢕⢕⢕⢕⢕⢕⢕⢕⢕⢕⢕⢜⢕⢕⢕⢕⢕⢕⢕⢕⢕⢕⢕⢕⢕⢕⢕⢕⢕⢕⢕⢕⢕⢕⢕⢕⢕⢕⢕⢕⢕⠀</a:t>
            </a:r>
            <a:br/>
            <a:r>
              <a:t>⡏⢕⢕⢕⢕⢕⢕⢕⢕⢕⢕⢕⢕⢕⢕⢕⢕⢕⢕⢕⢕⢕⢕⢕⢕⢕⢕⢕⢕⢕⢕⢕⢕⢕⢕⢕⢕⢕⢕⢕⢕⢕⢕⢕⢕⢕⢕⢕⢕⢕⢕⢕⢕⢕⢕⢇⢕⢕⢕⣿⣿⢕⢕⢜⣿⡇⢕⢕⢕⢕⢕⢕⢕⢕⢕⢕⢕⢕⢕⣿⣿⣕⢕⣸⣿⢕⢕⢕⢕⢝⢕⢕⢕⢟⢕⢕⢕⢕⢕⢕⢕⢕⡵⢕⢕⢕⢕⢕⢕⢕⢕⢕⢕⢿⡿⢕⢕⢱⣾⣿⢕⢕⢱⣷⢕⢕⢕⢿⣿⢕⢕⢕⢕⢕⢕⢕⢕⢕⢕⢕⢕⢹⣿⢕⢕⢕⢕⢕⢟⢕⢕⢕⣿⣿⢕⢕⢝⢟⢕⢕⢸⣿⣿⢇⢕⢕⢇⣱⢇⢕⢕⢕⡕⢕⢕⢕⢕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⣽⡇⢕⢕⢱⡵⡗⢕⢱⡕⢣⢕⢕⢕⢕⢕⢕⢕⣵⣾⡷⢟⢟⢻⢿⣿⡇⢕⢕⢱⣕⡕⢕⢱⣵⡇⢕⢕⢕⢕⢕⢕⢕⢿⢕⢕⢕⢕⢕⢕⢕⢕⢕⢕⣿⣧⢕⢕⢸⣿⣿⢕⢕⢜⢟⢕⢕⢕⣼⡏⢕⢕⢕⢕⢕⢕⢕⢕⢕⢕⢕⢕⢿⣇⢕⢕⢕⢕⢕⢱⢕⢕⢕⣿⣿⢕⢕⣵⡕⢕⢕⢸⣿⣿⡇⢕⢕⣕⢕⢕⢕⢕⢕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⣿⡇⢕⢕⢜⡵⡇⢕⢕⢕⢱⢕⢕⢕⢕⢕⢕⢕⢜⣿⣏⢕⢕⢕⢕⢕⢕⢕⢕⢸⢿⡕⢕⢜⣿⢇⢕⢕⢕⡿⢕⢕⢕⢕⢕⢕⢕⢕⢕⢕⢕⢕⢕⢕⣟⢹⢕⢕⢜⡟⢕⢕⢕⢕⢕⢕⢕⢕⣿⣷⢕⢕⢕⢷⢇⢕⢕⢕⢕⢕⢕⢕⢕⢝⢕⢕⢕⢕⢱⣿⢕⢕⢕⢿⡟⢕⢕⢜⣷⢕⢕⢕⢻⣿⢇⢕⢸⣿⡇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⣼⢇⢕⢕⢜⢗⢕⠕⢕⢕⢕⢕⢕⢕⢕⢕⢕⢜⢟⢜⢇⢕⢕⢕⢕⢕⢕⢕⢕⣼⡇⢕⢕⢕⢇⢕⢕⢕⢕⢕⢕⢕⢕⢕⢕⢕⢕⢕⢕⢕⢕⢕⢕⢕⢕⢇⢕⢕⢕⣕⡕⢕⢕⢕⢕⢕⢕⢕⣿⣻⢕⢕⢕⡕⢕⢕⢕⢕⢕⢕⢕⢕⢕⢕⢕⢕⢕⢕⢸⣧⡕⢕⢕⢜⢕⢕⢕⢱⣷⡕⢕⢕⢸⡷⢕⢕⢸⣿⣷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⡇⢕⢕⢕⡕⠕⠑⢕⠁⢕⢕⢕⢕⢕⢕⢕⢕⢕⢕⢕⢕⢕⢕⢕⢕⢕⢕⢕⢱⢇⢕⢕⢕⢕⢕⢕⢕⢕⢸⢕⢕⢕⢕⢕⢕⢕⢕⢕⢕⢕⢕⢕⢕⢕⢇⢕⢕⢕⢏⢕⢕⢕⢕⡇⢕⢕⢕⢻⣿⢕⢕⢕⢕⢕⢕⢕⢕⢕⢕⢕⢕⢕⢕⢕⢕⢕⢕⢸⣿⡕⢕⢕⡿⢇⢕⢕⢕⣿⡇⢕⢕⢕⢇⢕⢕⢕⣿⣟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⣎⢕⢕⢵⢕⢄⠀⢑⡰⢕⠑⠕⢕⢕⢕⢕⢕⢕⢕⢕⢕⢕⢕⢕⢕⢕⢕⢕⢕⢕⢕⢕⢕⢇⢕⢕⢕⢕⢕⢕⢕⢕⢕⢕⢕⢕⢕⢕⢕⢕⢕⢕⢕⢕⢱⢕⢕⢕⣕⢗⢕⢕⢕⢕⢕⢕⢕⣿⣿⢕⢕⢕⢕⢕⢕⢕⢕⢕⢕⢕⢕⢕⢕⢕⢕⢕⢕⢕⢱⢇⢕⢱⣿⡇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⡕⢕⢕⠑⠀⠑⢄⡞⠑⠀⢀⢀⢁⢕⢕⢃⢕⢕⢱⡣⢕⢕⢕⢕⢕⢕⢕⢕⢸⢇⢕⢕⢕⢕⢕⢕⢕⢕⣧⢕⢕⢕⢕⢕⢕⢕⢕⢕⢕⢕⢕⢕⢕⢕⢕⢕⢕⢕⢏⢕⢕⢕⢕⢕⢕⢕⢕⣾⢇⢕⢕⢕⢕⢕⢕⢕⢕⢕⢕⢕⢕⢕⢕⢕⢕⢕⢕⢕⢕⢕⢕⢕⣿⡗⢕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⣕⡕⢕⢕⠀⠀⠀⢕⢑⢀⢔⢕⢕⢕⠑⢕⠄⠅⠕⠕⠜⢕⢕⢕⢕⢕⢕⢕⢕⢸⢕⢕⢕⢕⢇⢕⢕⢕⢕⢕⢜⢕⢕⢕⢕⢕⢕⢕⢕⢕⢕⢕⢕⢕⢕⢕⢕⢕⢕⢕⢕⢕⢕⢕⢕⢕⢕⢕⢸⣇⢕⢕⢕⢕⢕⢕⢕⢕⡕⢕⢕⢕⢕⢕⢕⢕⢕⢕⢕⢕⢕⢕⢜⣿⣧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⢱⣵⣕⡕⠕⠕⢀⢀⠜⢕⠀⢕⢕⢕⢕⢔⢔⢕⢕⢕⢔⢄⢑⠑⠕⢕⢕⢕⢕⢕⢕⢇⢕⢕⢕⢕⢕⢕⢕⢕⢕⢕⢕⢕⢕⢕⢕⢕⢕⢕⢕⢕⢕⢕⢕⢕⢜⢕⢕⢕⢕⢕⢕⢕⢕⢕⢕⢕⢕⢜⢎⢕⢕⠕⠁⠀⢔⢕⢱⢕⢕⢕⢕⢕⢕⢕⢕⢕⢕⢕⢕⢕⢕⢕⢸⣯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⠁⢕⢕⢕⢕⢕⢕⢕⢕⢷⢷⣧⣵⣕⢝⢏⠀⠀⠀⠀⠀⢕⢄⠑⢕⢕⢕⢕⢕⢕⢕⢕⢕⢕⢕⢕⢔⢄⢁⢐⠁⢕⠕⢕⢕⢕⢕⢕⢱⢕⢕⢕⢕⢕⢕⢕⢕⢕⢕⢕⢕⢕⢕⢕⢕⢕⢕⢕⢕⢕⢕⢕⢕⡕⢕⢕⢕⡕⡕⢕⢕⢕⠕⠑⢀⠀⠑⠕⠀⠁⢑⢕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⠑⠁⠁⠁⠑⢕⢕⢕⢕⢕⢕⢕⢕⢕⢕⢕⢕⢕⢕⢕⢕⢕⢕⢕⢕⠀⢕⢕⢕⢕⢕⢕⢕⢕⢕⢕⢕⢝⢟⢿⡧⠀⠀⠀⠀⠀⠕⢕⠀⠀⠁⠁⠑⠑⠕⠕⢕⢕⢕⢕⢕⢕⢕⢕⢕⢕⢕⢔⢄⢕⠁⠑⠕⢕⢕⢕⢕⢕⢕⢕⢕⢕⢕⢕⢕⢕⢕⢕⢕⢕⢕⢕⢕⢕⢕⢕⢕⢜⢕⢕⢕⢕⡇⡕⢕⠑⠁⢀⠀⠑⠑⠀⢀⢄⢔⢕⢕⢕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⢁⠀⠀⠀⠀⠀⢕⢕⢕⢕⢕⢕⢕⢕⢕⢕⢕⢕⢕⢕⢕⢕⢕⢕⢕⢕⠀⢕⢕⢕⢕⢜⢟⢟⢻⢿⢿⣷⣷⣷⣾⣿⣿⣷⡇⠀⠀⢔⢕⠀⠀⠀⠀⠀⠀⠀⠀⠀⠀⠁⠑⠑⢅⠁⢕⢕⠁⠑⠁⢕⠑⢕⢕⢕⢔⢔⢔⢅⢅⢅⢑⢑⠕⠕⠕⠕⠕⠕⢕⢕⢕⢕⢕⢕⢕⢕⢕⢕⢳⢵⣵⣕⢜⣎⣅⡀⢀⠀⠑⢀⢀⢑⢔⢕⠕⢕⢕⢕⢕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⠁⠁⠄⠁⠐⠄⠀⠁⠕⠕⠁⠀⢄⠀⠀⠁⠕⢕⢕⢕⢕⢕⢕⢕⢕⢕⢕⠀⠁⢕⢕⢕⢕⢕⢕⢕⢕⢕⢕⢱⢝⣿⣿⡿⢿⠇⠀⠀⠁⢕⠀⠀⠀⠀⠀⠀⠀⠀⠀⠀⠀⠀⠀⠀⠐⠕⠁⠀⠀⠀⠁⠀⠀⠀⠁⠐⠁⠑⠑⠕⠕⢕⢕⢕⢕⢕⢕⢕⠕⠀⠁⠁⠅⠁⠁⢕⢕⢑⠑⠑⠑⠕⢜⠕⠮⡝⢕⢑⢔⢕⢕⢕⠕⢑⢑⠑⠕⠕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⢄⠀⠀⠁⠀⠀⠀⠀⠀⢔⢕⢑⢀⠁⠀⠀⠀⠁⢕⢕⢕⢕⢕⢕⢕⢕⢕⢕⠀⠑⢕⢕⢕⢕⢷⢿⢿⢿⣿⣿⣿⣿⣿⢄⠀⠀⠀⠀⠀⢕⢀⠀⠀⠀⠀⠀⠀⠀⠀⠀⢀⠀⠀⠀⠀⠀⠀⠀⠀⠀⠀⠀⠀⠀⠀⠀⠀⠀⠀⠀⠀⠀⠁⠕⢕⢕⢕⠑⠀⠀⠀⠀⢄⠁⢄⠀⠑⢕⠁⠀⠀⠀⠀⠀⠀⢜⢧⡕⠑⠁⠀⠀⠀⠀⠅⠑⢑⢔⢜⢟⢿⡕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⢀⢀⢀⢀⢀⢀⢀⢄⢕⠕⠑⠀⠀⠀⠀⠀⠀⢡⢥⢵⣕⡕⢕⢕⢕⢕⠑⠀⠀⠁⠁⢁⢀⡄⠁⠁⠁⠑⠑⠕⠕⠕⠕⢔⢄⠀⠀⠀⠕⢕⠀⠀⠀⠀⠀⠀⠀⠀⠀⠀⠀⠀⠀⠀⠀⠀⠀⠀⠀⠀⠀⠀⠀⠀⠀⠀⠀⠀⠀⠀⠀⠀⠀⠀⠁⠀⠀⠀⠀⠀⠁⢀⠄⠑⠕⢀⠀⠀⠀⠀⠀⠀⠀⢀⢕⢕⢝⣇⢀⢀⢄⢔⢗⢗⢖⢷⢵⡵⣕⡜⢕⢱⢕⢕⢕⢕⢕⢕⢕⢕⢕⢕⢕⢕⢕⣕⣕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⠀⠄⠀⠀⠀⠀⠀⠀⠀⠀⠕⢕⢕⢕⢕⢇⢣⢕⡁⠀⠀⢄⢔⠊⠉⠁⠁⠕⠔⠄⠔⠀⠀⠀⠀⠀⠀⠀⠀⠀⠀⠀⠑⠀⠀⠀⠀⠀⠀⠀⠀⠀⠀⠀⠀⢀⢄⠔⠀⠀⠀⠀⠀⠀⠀⠀⠀⠀⠀⠀⠀⠀⠀⠀⠀⠀⠀⠀⠀⠀⠀⠀⢀⠔⠁⠀⠀⠀⠁⠀⠀⠀⠀⠀⠀⢀⢕⢕⢕⢕⢜⢳⡕⢕⢕⢕⢕⢕⢕⢕⢕⢕⢜⢝⢗⢵⢝⠳⠕⢕⢕⢕⢕⠕⢕⢕⡕⢕⡇⢕⢕⢹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⣕⣕⣕⣕⣕⣕⣕⢕⢕⢕⢕⢕⢕⢕⢕⢕⢕⢕⢕⢕⢕⢕⢕⢕⢕⢕⢕⢄⠀⠀⠀⠀⠀⢀⣀⣄⣄⣄⢄⠁⣵⣶⣾⣿⡇⢔⢔⠑⠕⠀⠀⠀⠀⠀⠀⠀⠀⠀⠀⠀⠀⠀⠀⠀⠀⠀⠀⠀⠀⠀⠀⠀⠀⠀⠀⠀⠀⠀⠀⠀⠀⢕⢕⢔⠁⠀⠀⠀⠀⠀⠀⠀⠀⠀⠀⠀⠀⠀⠀⠀⠀⠀⠀⠀⠀⠀⠀⠐⠀⠀⠀⠀⠀⠀⠀⠀⠀⣰⣷⣦⣴⣕⣕⡕⢕⢕⢕⢕⢜⢧⠕⢕⢕⢕⢕⠕⢕⢕⢌⢝⢕⢕⣀⢀⢀⠀⠀⢀⢁⢕⢕⢱⢕⢇⢜⢕⣕⣕⣟⣇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⣷⣷⣶⣧⣵⣅⡕⡕⣕⢕⣕⣕⣕⣕⣕⣕⣵⣥⣵⣶⣷⣾⣿⣿⣿⣿⣿⣿⢕⢄⣿⣿⢟⢝⠕⠁⠀⠀⠀⠀⠀⢀⠀⠀⠀⠀⢀⢄⢀⢀⠀⠀⠀⠀⠀⠀⠀⠀⠀⠀⠀⠀⠀⠀⠀⠀⠀⠀⠀⠀⠀⢕⢕⢕⢕⢀⠀⠀⠀⠀⠀⠀⠀⠀⠀⠀⠀⠀⠀⠀⠀⠀⠀⠀⠀⠀⠀⠀⠀⠀⠀⠀⠀⠀⠀⠀⢕⢿⣿⣿⣿⣿⣿⣿⣷⣷⣵⣕⢕⢕⢕⢝⢕⢜⢕⢳⢕⣕⣱⡵⢵⢵⢵⢽⢝⢝⢟⢟⢟⢕⢵⣵⣼⣽⣟⣗⣗⡳⢷⢼⣽⣝⣗⡗⢵⢕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⣧⣵⣷⣾⣿⣿⣿⣿⣿⣿⣿⣿⣿⣿⣿⣿⣿⣿⣿⣿⣿⣿⣿⠕⢕⡟⢕⡕⠁⠀⠀⠀⠀⠀⠀⠀⠀⠀⠀⠀⢕⢕⢕⢕⢕⢄⠀⠀⠀⠀⠀⠀⠀⠀⠀⠀⠀⠀⠀⠀⠀⠀⠀⠀⠀⢔⢀⠑⠑⢕⢕⢔⠀⠀⠀⠀⠀⢄⢔⠅⢕⠕⠀⢀⠀⠀⠀⠀⠀⠀⠀⠀⠀⠀⠐⠀⠀⠀⠀⠀⠀⢕⢕⢝⢿⢿⣿⣿⣿⣿⣿⣿⣿⣷⡕⢕⢕⢕⢱⢕⠎⠝⢕⢕⢕⣑⢕⢕⢕⢇⢜⢵⢾⢇⢕⢝⢝⢟⢻⢿⢿⣿⣿⢻⢻⢳⢷⢽⣝⡳⢧⣜⢱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⣽⣟⢻⢿⣿⣿⣿⣿⣿⣿⣿⣿⣿⣿⣿⣿⣿⣿⣿⣿⣿⣿⣿⣿⣿⡟⠀⢸⣿⣕⢜⢆⢀⠀⠀⠀⠀⠀⠀⠀⢀⠀⠀⢕⢕⢕⢕⢕⠀⠀⠀⠀⠀⢀⢄⢔⢄⢄⢀⠀⠀⠀⠀⠀⠀⠀⠀⠀⢕⢕⠐⠀⠀⠁⠕⠕⠀⠀⠔⠕⠄⢇⠅⢔⢄⠀⠀⠀⠀⠀⠀⠀⠀⠁⠀⠀⠀⠀⠀⠀⠀⠀⠀⠀⠀⠕⢣⡝⣳⢷⣧⣜⣝⣝⢟⡟⢿⢷⢕⢔⣑⣔⣵⡵⢔⢱⢕⢜⢕⢕⢕⢕⢕⢕⢕⢔⢕⢕⠑⠕⢕⣕⣕⣝⢝⢝⣏⣕⣕⢕⢕⢝⢝⢗⡎⡝⢳⢷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⣗⣪⣷⣯⣻⣿⣿⣿⣿⣿⣿⣿⣿⣿⣿⣿⣿⣿⣿⣿⣿⣿⣿⣿⢇⠀⣼⣿⣿⣷⡕⢕⢔⢀⠀⠀⠀⠀⠔⠕⠀⠀⢕⢕⢕⢕⢕⠀⠀⠀⠀⢄⢕⢕⠕⠁⢔⢕⢕⢄⠀⠀⠀⠀⠀⠀⠀⠁⠑⠐⠄⠄⠀⠔⠄⠀⠄⠀⠀⠔⢕⠀⠀⠀⠀⠀⠀⠀⠀⠀⢁⠀⠀⠀⠀⠀⠀⠀⠀⠀⠀⠀⠀⠀⠀⠑⠜⢟⢸⡽⣽⣽⣽⣵⣷⣷⣷⢷⢿⢟⢏⢕⢕⢕⢕⠕⢕⢑⢕⢅⣱⣵⣷⣾⣿⢿⠗⢕⠔⠑⡇⣵⣵⡕⣵⣵⣵⢵⢱⣵⣧⣅⡕⢷⣷⣾⣷⣾⣷⣷⣇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⢿⢫⣞⣾⣿⣿⣿⣿⣿⣿⣿⣿⣿⣿⣿⣿⣿⣿⣿⣿⣿⣿⣿⣿⣿⡿⠕⢰⣿⣿⣿⣿⢇⣷⣕⢕⣴⣴⣶⣷⣷⣷⣾⣿⡇⢔⠀⠀⠀⠀⠀⠀⠀⠀⠀⠀⠀⠀⠀⠀⠀⠀⠀⠀⠀⠀⠀⠀⠀⠀⠀⠀⠀⠀⠀⠀⠀⠀⠀⠀⠀⠀⠀⠀⠄⠐⠀⠀⠀⠀⠀⠀⠀⠀⠀⠀⠀⠀⠀⠀⠀⠀⠀⠀⠀⠀⠀⠀⠀⠀⠁⠁⠁⠑⠑⠝⠕⠝⠕⠕⢕⢑⢕⢅⢔⢕⢕⢕⢔⢱⣷⣿⣯⣿⣿⢇⡕⢕⠀⠀⠀⠀⢣⢻⣟⡇⢟⢟⢟⢕⢜⢟⢟⢝⢝⣝⣵⣥⢥⣵⣕⢵⡌⢍⢝⢝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⢝⢝⢝⢝⢝⢝⢝⢙⢑⢑⢑⢕⢅⢍⢝⢛⢟⢻⢿⢿⠿⢿⢿⣿⣿⣿⣿⣿⣿⣿⣿⣿⣿⣿⡇⠀⢸⣿⣿⣿⡿⢸⣿⣿⣿⣿⣿⣿⣿⣿⣿⣿⣿⢇⢕⠀⠀⠀⠀⠀⠀⠀⠀⠀⠀⠀⠀⠀⠀⠀⠀⠀⠀⠀⠀⠀⠀⠀⠀⠀⠀⠀⠀⠀⠀⠀⠀⠀⠀⠀⠀⠀⠀⠀⠀⠀⠀⠀⠀⠀⠀⠀⠀⠀⠀⠀⠀⠀⠀⠀⠀⠀⠀⠀⠀⠀⠀⠀⠀⠀⠀⠀⠀⠀⠀⠀⠀⠀⠀⠁⠕⢕⢕⢕⢕⢕⢕⣱⣿⣿⣿⣿⣯⣿⣧⣅⣕⢄⢀⢄⢄⢕⡷⢗⢕⣘⣝⣝⣝⣻⣿⣿⣿⣿⣿⣿⣿⣷⡜⢝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⢔⢔⢕⢅⢝⢙⢝⠝⢝⢟⢟⠁⢀⣿⣿⣿⣿⢇⢕⢝⢟⢻⢿⢿⣿⣿⣿⣿⣿⣿⢕⠑⠀⠀⠀⠀⠀⠀⠀⠀⠀⠀⠀⠀⠀⠀⠀⠀⠀⠀⠀⠀⠀⠀⠀⠀⠀⠀⠀⠀⠀⠀⠀⠀⠀⠀⠀⢔⠀⠀⠔⠀⠀⠀⠀⠀⠀⠀⠀⠀⠐⠀⠁⠁⠀⠀⠀⠀⠀⠀⢔⣵⣧⣔⢔⠀⠀⠀⠀⠀⠀⠀⢀⣀⢀⢀⠀⠀⠑⢕⢕⢕⢕⢱⣿⣿⣿⣿⣿⣿⣿⣿⣿⣿⣿⣯⣴⣿⡎⣗⣝⣹⣽⣽⣿⣿⣿⣿⣿⣿⣿⣿⣿⣿⣿⡧⢕⢕⢕⢕⢕⢕⢕⢕⠕⢁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⢔⢕⢜⢝⢝⢕⢕⢕⢕⢕⢕⢕⢕⢕⢕⢝⢝⢝⢝⢕⠀⠀⠀⠀⠀⠀⠀⠀⠀⠀⠀⠀⠀⠀⠀⠀⠀⠀⠀⠀⠀⠀⠀⠀⠀⠀⠀⠀⠀⠀⠀⠀⠀⠀⠀⠀⠕⠀⠔⢕⠀⠀⠀⠀⠀⠀⠀⠀⠀⠀⠀⠀⠀⠀⠀⠀⠀⠀⠀⠑⠗⢿⡇⠕⢄⢄⠄⢔⣵⣾⣿⣿⣿⣷⣧⣕⢔⢄⢁⢕⢕⢱⣿⣿⣿⢟⣿⣿⣿⣿⣿⣿⣿⣿⣿⣿⣟⢸⣵⣷⣿⣿⣿⣿⣿⣿⣿⣿⣿⣿⣿⣿⣿⣿⣇⢕⢕⢸⡕⢕⢕⢕⢕⢄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⢕⢕⢕⢕⢜⠀⠀⠀⠀⠀⠀⠀⠀⠀⠀⠀⠀⠀⠀⠀⠀⠀⠀⠀⠀⠀⠀⠀⠀⠀⠀⠀⠀⠀⠀⠀⠀⠀⢄⠀⠀⠐⠀⠀⠁⠀⠀⠀⠀⠀⠀⠀⠀⠀⠀⠀⠀⠀⠀⠀⠀⠀⠀⠀⠀⠀⠁⠁⠀⠀⠀⠐⠸⢿⣿⣿⣿⣿⣿⣿⣿⣿⣷⢕⢕⢕⣾⣿⣿⡇⢕⢻⣿⣿⣿⣿⣿⣿⣿⣿⣿⡗⢟⢝⢕⢕⣞⣿⣿⣿⣿⣿⣿⣿⣿⣿⣿⣿⣿⣿⢧⢕⠑⠑⠑⢕⡵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⠕⠕⠕⣑⣵⣵⣷⡕⢕⢕⢕⢕⢕⢕⠀⠀⠀⠀⠀⠁⢕⠀⠀⠀⠀⠀⠀⠀⠀⠀⠀⠀⠀⢀⠀⠀⠀⠀⠀⠀⠀⠀⠀⠀⠀⠀⠀⠀⠀⠀⠀⠀⠀⠀⢕⢄⠀⠀⠀⠀⠔⠀⠀⠀⠀⠀⠀⠀⠀⠀⠀⠀⠀⠀⠀⠀⠀⠀⠀⠀⠀⠀⠀⠀⠀⠀⠀⠀⠀⠁⠙⠻⢿⣷⢻⣿⣿⣿⣿⣕⢕⢕⢻⣿⣿⣷⡕⢼⣿⣿⣿⣿⣿⣿⣿⣿⣿⣿⣇⢕⢑⢁⢁⢕⢕⢕⢕⢕⢟⢟⢏⢝⢝⣹⣵⣷⠇⠀⠀⢀⣔⣜⢵⢇⢕⢕⢕⠑⢕⢕⢕⢕⢕⢕⢕⢕⢕⢕⢕⢕⢕⢕⢕⢕⢕⢕⢕⢕⢕⢕⢕⢕⢕⢕⢕⢕⢕⢕⢕⢕⢕⢕⢕⢕⢕⢕⢕⢕⢕⢕⢕⢕⢕⢕⢕⢕⢕⢕⢕⢕⢕⢕⢕⢕⠀</a:t>
            </a:r>
            <a:br/>
            <a:r>
              <a:t>⣥⣵⣵⣕⣕⣕⣑⣕⢕⠕⠕⠕⠕⠕⢕⢑⣕⣱⣥⣥⣥⣥⣥⣥⣥⣥⣥⣵⣵⣷⣷⣶⣷⣷⣿⣿⣿⡕⠀⢹⣿⣿⣿⣿⢸⣿⣿⣿⣿⣿⣿⣿⣷⣷⣷⣶⢕⢕⠀⠀⠀⠀⠀⠀⠀⠀⠀⢄⠑⠀⠀⠀⠀⠀⠀⠀⠀⠀⠀⠀⠀⠀⠀⠀⠁⢄⢀⢀⠀⠀⠁⢕⠀⠀⠀⠀⠀⠀⠀⠀⠀⠀⠀⠀⢀⠀⠀⠀⠀⠀⠀⠀⠀⠀⠀⠀⠀⠀⠀⠀⠀⠀⠀⠀⠀⠀⠀⠀⠀⠈⠜⢿⢿⢿⢟⢟⢇⢕⢕⢹⣿⣿⣿⣿⣿⣿⣿⣿⣿⣿⣿⠿⢗⢅⠕⢜⢷⣶⣦⢱⣵⣵⠔⠀⠀⠀⢕⣰⣵⣴⣴⣦⣵⣷⣿⢿⠝⢑⠑⢕⢕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⢟⢕⣼⣵⣾⣿⣿⣿⣿⣿⣿⣿⣿⣿⣿⣿⣿⣿⣿⣿⣿⣿⣿⣿⣿⡇⠀⢸⣿⣿⣿⣿⢕⣿⣿⣿⣿⣿⣿⣿⣿⣿⣿⣿⡇⢕⠀⠀⠀⠀⠀⠀⠀⢀⠑⠀⠀⠀⠀⠀⠀⠀⠀⠀⠀⠀⠀⠀⠀⠐⠀⠀⢀⠐⠀⠁⠀⠀⠀⠀⠀⠀⠀⠀⠐⠀⠀⠀⠀⠀⠀⠀⠀⠀⢀⠀⠀⠀⠀⠀⠀⠀⠀⠀⠀⠀⠀⠀⠀⠀⠀⠀⠀⠀⠀⠀⠀⠀⠀⠀⠁⠑⠑⠕⠑⢕⢕⢕⢜⢿⣿⣿⣿⣿⣿⣿⡟⢝⢔⢀⠀⠁⠀⢱⡸⣿⣿⢸⣿⢿⢔⠀⠀⠀⠘⠟⢻⢟⠿⠟⠋⠉⠁⠀⠀⠀⠀⢶⢟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⣾⣿⣿⣿⣿⣿⣿⣿⣿⣿⣿⣿⣿⣿⣿⣿⣿⣿⣿⣿⣿⣿⣿⣿⣿⣗⠀⢜⣿⣿⣿⣿⢕⣿⣿⣿⣿⣿⣿⣿⣿⣿⣿⣿⣷⣵⣥⣥⣄⡄⢄⢄⠔⠀⠀⠀⠀⠀⠀⠀⠀⠀⠀⠀⠀⠀⠀⠀⠀⠀⠀⠀⠀⠕⠀⠀⠀⠀⠀⠀⠀⠀⠀⠀⠀⢀⠀⠀⠀⠀⠀⠀⠀⠀⠁⠔⠀⠀⢀⠀⠀⠀⠀⠀⠀⠀⠀⠀⠀⠀⠀⠀⠀⠀⠀⠀⠀⠀⠀⠀⠀⠀⠀⠀⢑⢕⢕⢕⢕⢜⢻⣿⡿⣿⡜⣟⣵⡅⡅⠄⠀⠀⢀⠑⢃⢝⢝⣜⣕⣕⡕⡕⢕⢔⠀⠀⠀⠀⠀⠀⢔⠀⠐⢄⢀⠀⢔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⢗⢹⢝⢻⢿⣿⣿⣿⣿⣿⣿⣿⣿⣿⣿⣿⣿⣿⣿⣿⣿⣿⡗⠀⢕⣿⣿⣿⣿⡕⣿⣿⣿⣿⣿⣿⣿⣿⣿⣿⣿⣿⣿⣿⣿⢟⢕⢕⠁⠀⠀⠀⠀⠀⠀⠀⠀⠀⠀⠀⠀⠀⠀⠀⠀⠀⠀⠀⠀⠀⠀⠀⠀⠀⠀⠀⠀⠀⢀⠀⠀⠀⢑⠀⠀⠀⠀⠀⠀⠀⠀⠀⠀⠄⠐⢀⠄⠀⠀⠀⠀⠀⠀⠀⠀⠀⠀⢀⢀⢀⢄⢄⢄⢄⢄⢄⢀⢀⢄⢀⢕⢕⢕⢕⠕⠕⢕⠕⢕⢕⢜⢕⢕⢟⡟⢻⢿⡟⠑⢀⢅⢕⣷⣾⣿⣟⣽⣵⣷⢷⢕⠀⠀⢕⠑⠀⠔⢕⢄⠀⠀⠀⢄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⢟⢕⢕⢕⢕⢕⢕⢜⢝⢝⢟⢿⢿⣿⣿⣿⣿⣿⣿⣿⣿⣿⣿⡇⠀⢕⣿⣿⣿⣿⡇⣿⣿⣿⣿⣿⣿⣿⣿⣿⣿⣿⣿⣿⡿⢟⢕⠑⠀⠀⠀⠀⠀⠀⠀⠀⠀⠀⠀⠀⠀⠀⠀⠀⠀⠀⠀⠀⠀⠀⠀⠀⠀⠀⠀⠀⠀⠀⠀⠁⠀⠀⠀⢁⠔⠀⠀⠀⠀⠀⠀⠀⠀⠀⠀⠁⠀⠀⠀⠀⠀⠀⢄⣄⣴⣴⣵⣷⣷⣷⣷⣕⢕⢕⢕⢕⢕⢕⢕⢕⢕⢕⢕⢕⢕⢕⢇⢧⢵⣕⣕⣕⣔⢕⢇⢝⢳⣧⣕⡔⢕⢕⢱⣽⣽⣽⣿⣵⢷⢷⢟⠑⠀⠀⢔⢕⠀⠀⠀⠁⠀⢀⢔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⢟⢏⢝⢕⢕⢕⠕⠕⢕⢕⠕⠕⢕⢕⢕⢕⢕⢕⢝⢟⢻⢿⣿⢿⣿⣿⣿⢇⠀⢱⣿⣿⣿⣿⢕⣿⣿⣿⣿⣿⣿⣿⣿⣿⣿⣿⣿⡏⢕⠕⠁⠀⠀⠀⠀⠀⠀⠀⠀⠀⠀⠀⠀⠀⠀⠀⠀⠀⠀⠀⠀⠀⠀⠀⠀⠀⠀⠀⠀⠀⠀⠀⠀⠀⠐⠀⠀⠀⠀⠀⠀⠀⠀⠀⠀⠀⠀⠀⠀⠀⠀⠀⠀⠀⠀⠀⠀⢹⢿⢻⣿⣿⣿⣿⣿⣿⣷⣕⣕⡕⢕⢕⢕⢕⢕⢕⢅⢔⢕⢕⢕⢕⢝⢝⠟⢏⢿⢻⢿⣟⣕⡷⠧⢇⢵⢾⢿⢿⢿⢿⣟⣗⣳⡕⠁⠀⠀⢐⠁⠅⠀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⢙⢙⢙⢙⢙⢑⢘⢑⢕⢕⢕⢅⢕⢕⢔⢕⢕⢕⢕⢕⢕⢕⢕⢕⢔⢕⢅⢕⢑⠕⢕⢕⠁⢀⢄⢙⠏⢕⠀⢜⢟⢿⢿⣿⢕⢿⣿⣿⣿⣿⣿⣿⣿⣿⣿⣿⢟⢇⠑⠀⠀⠀⠀⠀⠀⠀⠀⠀⠀⠀⠀⠀⠀⠀⠀⠀⠀⠀⠀⠀⠀⠀⠀⠀⠀⠀⠀⠀⠀⠀⢀⠀⢀⢄⢁⢄⢄⢄⢅⣔⣄⡀⠀⠀⠀⠀⢄⢔⢕⠑⠀⠀⠀⠀⠀⠀⠀⠀⠕⢕⢕⣜⣹⣿⣿⣿⣿⣿⣿⣿⣷⡕⢅⢔⠕⢑⢅⢕⢕⠕⢑⢅⢔⢔⢕⢗⢜⣝⣱⡵⢵⠷⠾⠗⢗⢗⢓⢚⢟⢝⢙⢕⢕⢕⢔⠀⠄⢅⢄⢔⢄⢄⢄⢀⢔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⠕⠑⠁⢀⢀⢄⢄⠀⠀⠀⠀⢐⢕⢕⢕⢕⢕⢕⢜⢜⢝⢟⢟⢻⢿⢿⢿⡻⢝⠕⠀⠀⠀⠀⠀⠀⠀⠀⠀⠀⠀⠀⠀⠀⠀⠀⠀⠀⠀⠀⠀⠀⠀⠀⠀⠀⠀⠀⠀⠀⠀⠀⠕⢔⢕⢕⢕⠕⠕⢕⢕⣼⣿⣿⡟⢕⠀⢔⢕⢕⠑⠀⠀⠀⠀⠀⠀⠀⠀⠀⠄⢵⣾⣿⣿⣿⣿⣿⣿⣿⣿⣿⣿⣿⢇⢕⢔⢕⢔⢄⢐⢅⢅⢕⢕⢑⡑⢕⢍⠝⢕⠔⠑⠁⠁⠁⢁⠕⢕⢜⡜⢕⢇⢕⢕⢜⡕⢕⢕⢄⢅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⠔⠑⢑⢅⠅⠀⢀⠄⠐⢀⢔⢕⢅⢑⢕⢕⢕⢕⢕⢕⢕⢕⢕⢕⢕⢕⢕⢕⠑⠀⠀⠀⠀⠀⠀⠀⠀⠀⠀⠀⠀⠀⠀⠀⠀⠀⠀⠀⠀⠀⠀⠀⠀⠀⠀⠀⠀⠀⠀⠀⠀⠀⠀⠄⠐⠀⠀⠀⠀⢕⢱⣿⣿⢟⢕⠕⠀⠑⠑⠀⠀⠀⠀⠀⠀⠀⠀⠀⠀⠀⠀⠈⢻⣿⣿⣿⣿⣿⣿⣿⣿⣿⣿⢏⢕⢕⢕⢕⢕⢕⢕⢕⣱⣵⣷⢟⢕⢕⢕⠑⠁⠀⢀⢄⢔⢕⢕⢕⢔⢔⢔⢕⢽⢗⢇⢜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⢔⢀⢀⢔⢕⢕⢕⢕⢕⢕⢕⢕⢕⢕⢕⢕⢕⢕⢕⢕⢕⢕⠕⠀⠀⠀⠀⠀⠀⠀⠀⠀⠀⠀⠀⠀⠀⠀⠀⠀⠀⠀⠀⠀⠀⠀⠀⠀⠀⢀⢄⢄⠀⠀⠀⠀⠀⢀⢀⠀⢀⢕⢕⠀⠀⠀⢜⢏⢕⢕⢕⠁⠀⠀⠀⠀⠀⠀⠀⠀⠀⠀⠀⠀⠀⠀⠀⠀⠀⠘⢿⣿⣿⣿⣿⣿⠟⠋⢕⢕⢕⡱⢕⢎⢕⢕⢕⢮⢿⢏⢕⢕⢕⢕⢕⢕⢔⡰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⠀⠀⠀⠀⠀⠀⠀⠀⠀⠀⠀⠀⠀⠀⠀⠀⠀⠀⠀⠀⠀⠀⠀⢀⢄⢔⢕⢕⢕⢕⠕⠀⠀⠀⠀⠕⠕⢀⠕⢕⠕⠐⠀⠀⠑⠑⠁⠁⠀⠀⠀⠀⠀⠀⠀⠀⠀⠀⠐⠄⠀⠀⠀⠀⠀⠀⠀⠀⠁⠻⢟⢏⢕⠁⠀⢄⢕⢗⢕⢁⢕⠕⢁⠀⠅⢁⠑⢕⢕⢕⢕⢱⢎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⠁⠀⠀⠀⠀⠀⠀⠀⠀⠀⠀⠀⠀⠀⠀⠀⠀⢔⠀⠀⠀⠀⠀⠀⠀⠁⠁⠁⠁⠀⠀⠀⠀⠀⠀⠀⠀⠀⠀⠀⠀⠀⠀⠀⠀⠀⠀⠀⠀⠀⠀⠀⠀⠀⠀⠀⠀⠀⠀⠀⠀⠀⠁⠐⠁⠀⠀⠀⠀⠀⠀⠀⠑⢕⢕⡱⠑⠁⠀⢕⢕⢕⢔⠀⠁⢅⠀⢁⠀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⠀⠀⠀⠀⠀⠀⠀⠀⠀⠀⠀⠀⠀⠀⠀⠀⠀⢔⢕⠀⠀⠀⠀⠀⠀⠀⠀⠀⠀⠀⠀⠀⠀⠀⠀⠀⠀⠀⠀⠀⠀⠀⠀⠀⠀⠀⠀⠀⠀⠀⠀⠀⠀⠀⠀⠀⠀⠀⠀⠀⠀⠀⠀⠀⠀⠀⠀⠕⠀⠀⠀⠀⠀⠀⠀⢕⢕⢕⠀⠀⠀⢕⠕⠕⢔⢄⢑⢀⢁⢔⢆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⠁⠀⠀⠀⠀⠀⠀⠀⠀⠀⠀⠀⠀⠀⠀⠀⠀⠀⠀⢕⢕⠀⠀⠀⠀⠀⠀⠀⠀⠀⠀⠀⠀⠀⠀⠀⠀⠀⠀⠀⠀⠀⠀⠀⠀⠀⠀⠀⠀⠀⠀⠀⠀⠀⠀⠀⠀⠀⠀⠀⠀⠀⠀⠀⠀⠀⠀⢀⠕⠀⠀⠀⠀⠀⠀⠀⢀⢀⢕⢕⢕⠀⠀⠁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⠁⠀⠀⠀⠀⠀⠀⠀⠀⠀⠀⠀⠀⠀⠀⠀⠀⠀⠀⠀⢕⠁⠀⠀⠀⠀⠀⠀⠀⠀⠀⠀⠀⠀⠀⠀⠀⠀⠀⠀⠀⠀⠀⠀⠀⠀⠀⠀⠀⠀⠀⠀⠀⠀⠀⠀⠀⠀⠀⠀⠀⠀⠀⠀⠀⠀⠀⠀⠁⢀⢀⢄⢄⢄⢄⢕⢕⢕⢕⢕⢕⢕⢔⠀⠀⠁⢕⢕⢇⢅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⠁⠀⠀⠀⠀⠀⠀⠀⠀⠀⠀⠀⠀⠀⠀⠀⠀⠀⠀⠀⠀⢕⠀⠀⠀⠀⠀⠀⠀⠀⠀⠀⠀⠀⠀⠀⠀⠀⠀⠀⠀⠀⠀⠀⠀⠀⠀⠀⠀⠀⠀⠀⠀⠀⠀⠀⠀⠀⠀⠀⠀⠀⠀⠀⢀⠀⠔⢀⡔⢕⢏⢕⢕⢕⢕⢕⢕⢕⢕⢕⢕⢕⢕⢕⢕⢀⠀⠀⢕⢕⢕⣼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⠑⠀⠀⠀⠀⠀⠀⠀⠀⠀⠀⠀⢀⢄⠕⢔⢔⢔⠂⠀⠀⢕⠕⠀⠀⠀⠀⠀⠀⠀⠀⠀⠀⠀⠀⠀⠀⠀⠀⠀⠀⠀⠀⠀⠀⠀⠀⠀⠀⠀⠀⠀⠀⠀⠀⠀⠀⠀⠀⢀⢔⠕⠕⢕⢕⢑⢰⠞⠑⠕⢕⢕⢕⢕⢕⢕⢕⢕⢕⢕⢕⢕⢕⢕⢕⢕⢕⢄⢔⢕⢕⢱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⠀⠀⠀⠀⠀⠀⠀⠀⠀⢀⢄⢕⢕⠁⠀⠀⠁⢀⠀⠀⠀⢕⠀⠀⠀⠀⠀⠀⠀⠀⠀⠀⠀⠀⠀⠀⠀⠀⠀⠀⠀⠀⠀⠀⠀⠀⠀⠀⠀⢀⠀⠀⢀⢀⢐⢐⢀⠀⠀⠀⠀⢀⢕⢕⠑⠁⠀⠀⠀⠀⢑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⢀⠀⠀⠀⠀⠀⢀⢄⢔⢕⢕⢕⢕⢀⣄⣴⣴⣾⣷⣶⣄⠀⢕⢔⠀⠀⠀⠀⠀⠀⠄⢀⠀⠀⠀⠀⠀⠀⠀⠀⠀⠀⠀⠀⢀⢄⠄⢐⠑⢑⢄⢔⢕⢕⢕⢕⢕⢕⢕⢔⢔⢑⢕⢕⢕⠕⢄⢔⢄⠀⠀⢕⢕⢕⢕⢕⢕⢕⢕⢕⢕⢕⢕⢕⢕⢕⢕⢕⢕⢕⢱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⠑⠑⠑⠑⠑⠕⢕⢕⢕⢕⢕⢕⢕⢕⢕⢕⢅⢀⢄⢄⢔⢕⢕⢕⢕⢕⣕⣵⣾⢿⠟⠟⢻⣿⣿⣿⣿⠐⠀⢕⢀⠀⠀⠀⠀⠀⢄⠈⠔⢄⠀⠀⠀⠀⢀⢄⠄⠐⠑⠁⠀⢀⢅⢔⢕⢕⢕⢕⢕⢕⢕⢕⢕⢕⢕⢕⠑⢕⢕⢅⢑⠀⠑⢕⢕⢀⠀⢕⢕⢕⢕⢕⢕⢕⠕⠕⠕⠕⠕⢕⢕⢕⢕⢕⢕⣵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⠁⠀⠀⠀⠀⠀⠀⠀⠀⠕⢕⢕⢑⢕⢕⢕⢕⢕⢔⢕⢕⢕⢕⢕⢕⢕⢱⢞⠟⠙⠁⢀⣠⣵⣿⣿⣿⣿⠇⠀⠀⠑⢕⠀⠀⠀⠀⠀⢕⠀⠀⢀⠑⠐⠔⠑⠁⠀⠀⠀⢀⢔⠕⢕⢕⢕⠕⠕⢕⢑⢕⢕⢔⢕⢕⢕⢕⢕⠕⢕⢕⢕⢕⢕⢄⢕⢕⢕⠀⢱⣷⣷⣵⡕⢕⢀⠀⠀⢀⢄⢄⢀⠀⠀⠀⢁⣼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⠕⠕⠕⠕⠕⠕⢕⠁⠀⠀⠀⠀⠀⠀⠀⠀⠀⠀⢕⢕⢕⢕⢕⢕⢕⢕⢕⢕⢕⢕⢕⢕⠕⢕⢕⠑⢀⣠⣵⢟⢟⢝⢝⣼⣿⢏⠀⠀⠀⠀⢕⢕⠀⠀⢀⠀⢕⠔⠑⠁⢀⠀⠀⠀⠀⢄⢔⢕⢕⢕⢕⢕⢕⢕⢕⢕⢕⢕⢕⢕⢕⢕⢕⢕⢕⢕⢕⢕⢕⢕⢕⢕⢕⢄⢁⢁⢀⠜⣿⣿⣿⣿⣧⢕⢄⠀⢕⢕⢕⠕⠑⠀⢀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⠕⠑⠁⠀⠀⠀⠀⠀⠀⠀⠀⠀⠀⠀⠐⠀⠀⠀⠀⠀⠀⠀⢱⢷⢷⣷⣷⡗⢕⠕⠕⠑⠀⠀⠀⠀⠀⠀⢄⣵⢿⢏⣕⣕⢕⣱⡾⢟⠋⣕⢀⠀⠀⠀⠀⢕⢔⠕⠑⠀⠁⠁⠑⠐⠑⠔⠔⢔⢕⢕⢕⢕⢕⢕⢕⢕⢕⢕⢕⢕⢕⢕⢕⢕⢕⢕⢕⢕⢕⢕⢕⢕⢕⢕⢕⢕⢕⢕⢕⢕⢕⢔⢌⢻⠿⠿⠿⠇⢑⠀⠁⠁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⠀⠀⠀⠀⠀⠀⠀⠀⠀⠀⠀⠀⠀⠀⠀⠀⠀⠀⠀⠀⠀⢀⢕⢕⢕⢔⢕⢕⢕⢔⢀⢀⠀⠀⠀⠀⠀⠁⠁⢁⢴⣾⢟⣱⡾⢏⠕⢄⣾⢟⢕⢐⢀⠀⠀⠀⠀⠀⠀⠀⠀⠀⠀⢑⢄⢕⢕⢕⢕⢕⢕⢕⢕⢕⢕⢕⢕⢕⢕⢕⢕⢕⢕⢕⢕⢕⢕⢕⢕⢕⢕⢕⢕⢕⢕⢕⢕⢕⢕⢕⢕⢕⢕⢕⢔⢄⠀⠀⠀⠀⢔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⠀⠀⠀⠀⠀⠀⠀⠀⠀⠀⢄⢕⢔⢀⠀⠀⠀⠀⠀⢀⢔⢕⢕⢕⢕⢕⢕⢕⢕⢕⢕⢄⢅⢅⢅⢄⢄⢔⢕⣕⡕⣱⢾⢫⢕⢔⣰⢏⢑⢑⢔⢕⢕⠀⠀⠀⠀⠀⠀⠀⢀⢄⢔⢕⢕⢕⢕⢕⢕⢕⢕⢕⢕⢕⢕⢕⢕⢕⢕⢕⢕⢕⢕⢕⢕⢕⢕⢕⢕⢕⢕⢕⢕⢕⢕⢕⢕⢕⢕⢕⢕⢕⢕⢕⢕⢕⢕⢔⢄⠀⠀⠀⠀⠔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⢅⠀⠀⠀⠀⠀⠀⠀⢀⢄⢕⢕⢕⢕⢕⢕⢕⢕⢕⢕⢕⢕⢕⢕⢕⢕⢕⢕⢕⢕⢕⢕⢕⢕⢕⢕⢕⢕⢕⢕⢝⢟⢗⢕⢕⢕⢎⢕⢕⢕⢕⢕⢕⢕⢄⠀⠀⠀⠀⢀⢔⢕⢕⢕⢕⢕⢕⢕⢕⢕⢕⢕⢕⢕⢕⢕⢕⢕⢕⢕⢕⢕⢕⢕⢕⢕⢕⢕⢕⢕⢕⢕⢕⢕⢕⢕⢕⢕⢕⢕⢕⢕⢕⢕⢕⢕⢕⢕⢕⢕⢕⢔⢄⠀⠀⠀⠕⠑⠀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⢄⢀⠀⢀⢄⢔⢕⢕⢕⢕⢕⢕⢕⢕⢕⢕⢕⢕⢕⢕⢕⢕⢕⢕⢕⢕⢕⢕⢕⢕⢕⢕⢕⢕⢕⢕⢕⢕⢕⢕⢕⢕⢕⢕⢕⢕⢕⢕⢕⢕⢕⢕⢑⠀⠀⠀⠀⢕⢕⢕⢕⢕⢕⢕⢕⢕⢕⢕⢕⢕⢕⢕⢕⢕⢕⢕⢕⢕⢕⢕⢕⢕⢕⢕⢕⢕⢕⢕⢕⢕⢕⢕⢕⢕⢕⢕⢕⢕⢕⢕⢕⢕⢕⢕⢕⢕⢕⢕⢕⢕⢕⢕⢔⢄⠀⠀⠀⠑⠀⢀⢀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⢔⢄⢀⠀⢕⢕⢕⢕⢕⢕⢕⢕⢕⢕⢕⢕⢕⢕⢕⢕⢕⢕⢕⢕⢕⢕⢕⢕⢕⢕⢕⢕⢕⢕⢕⢕⢕⢕⢕⢕⢕⢕⢕⢕⢕⢕⢕⢕⢕⢕⢕⢕⢕⢕⢕⢕⢕⢕⢕⢕⢕⢕⢔⢄⠀⠀⠑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⣿⢇⣾⣿⡝⢕⢕⣾⣿⣿⣿⡟⣱⣿⣿⣿⢏⢕⢕⢕⢸⣧⢕⢕⠑⠀⢁⣵⣿⣿⣿⢇⢕⢕⢕⢕⢕⢕⢕⣼⣿⣿⣿⣿⣿⣿⣿⣿⣿⣿⣿⣿⣿⣿⣿⣿⣿⣿⣿⣿⣿⣿⣿⣿⣿⣿⣿⣿⣿⣿⣿⣿⣿⣿⡇⢕⢄⢕⢕⢕⢕⢕⢕⢕⠔⣿⣿⣿⣿⣿⣿⣿⢕⢸⢕⠑⠀⠀⠀⠀⠀⠀⠀⢑⢑⢚⢋⢑⢑⢑⠑⠕⢕⢕⢕⢌⣆⢀⠀⠀⠀⠀⠀⠀⢄⢀⠹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⣿⢇⣾⣿⡿⢕⢕⣾⣿⣿⣿⡟⣱⣿⣿⡿⢇⢕⢕⢕⢕⢸⣿⢕⠁⠀⢀⣼⣿⣿⣿⡟⢇⢕⢕⢕⢕⢕⢕⢱⣿⣿⣿⣿⣿⣿⣿⣿⣿⣿⣿⣿⣿⣿⣿⣿⣿⣿⣿⣿⣿⣿⣿⣿⣿⣿⣿⣿⣿⣿⣿⣿⣿⣿⣿⡇⢕⢕⢕⢕⢕⢕⢕⢕⢕⢡⣿⣿⣿⣿⣿⣿⣿⢕⠑⠁⠀⠀⠀⠀⠀⠀⠀⠀⠀⠀⠀⠁⠀⠀⠀⠁⠀⠄⠁⠑⠕⢹⣷⡄⠀⠀⠀⠀⠀⣀⢇⢇⢜⠟⢝⠙⠻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⡏⣼⣿⣿⢇⢕⣾⣿⣿⣿⡟⣱⣿⣿⡿⢕⢕⢕⢕⢕⢕⢸⡟⢅⢄⢀⢰⣿⣿⣿⣿⡇⢕⢕⢕⢕⢕⢕⢕⣾⣿⣿⣿⣿⣿⣿⣿⣿⣿⣿⣿⣿⣿⣿⣿⣿⣿⣿⣿⣿⣿⣿⣿⣿⣿⣿⣿⣿⣿⣿⣿⣿⣿⣿⣿⡇⢕⢕⠕⢕⢕⢕⢕⢕⢕⠽⣿⣿⣿⡿⢟⠋⠁⠀⠀⠀⠀⢄⠀⠀⠀⠀⠀⠀⠀⠀⠀⠀⠀⠀⠀⠀⠀⠀⠀⠀⠀⠀⠈⠃⢱⣄⠀⣠⡜⢻⢕⠑⢄⠑⢄⢕⢕⢔⢙⢻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⡿⣸⣿⣏⡏⢕⣾⣿⣿⣿⡟⣸⣿⣿⢟⢕⢕⢕⢕⢕⢕⢕⢕⢕⢅⡔⣼⣿⣿⣿⣿⣿⣿⡇⢕⢕⢕⢕⢕⣸⣿⣿⣿⣿⣿⣿⣿⣿⣿⣿⣿⣿⣿⣿⣿⣿⣿⣿⣿⣿⣿⣿⣿⣿⣿⣿⣿⣿⣿⣿⣿⣿⣿⣿⣿⣿⡇⢕⢕⠀⢕⠑⠑⠕⠕⠕⠜⠙⠙⠁⠀⠀⠀⠀⠀⠀⠀⠀⢕⢕⢔⢄⢀⠀⠀⠀⠀⠀⠀⠀⠀⠀⠀⠀⠀⠀⠀⠀⠀⠀⠀⠄⢙⠕⢜⢇⢕⢑⠕⠀⢔⢕⢕⢕⢕⢕⢔⢹⣿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⣿⢣⣿⣿⢹⢕⣾⣿⣿⣿⡟⢱⣿⣿⡟⢕⢕⢕⢕⢕⢕⢕⢕⢕⢰⣿⣿⣿⣿⣿⣿⣿⣿⣿⣧⢕⢕⢕⢕⢕⣿⣿⣿⣿⣿⣿⣿⣿⣿⣿⣿⣿⣿⣿⣿⣿⣿⣿⣿⣿⣿⣿⣿⣿⣿⣿⣿⣿⣿⣿⣿⣿⣿⡞⣿⣿⣿⡇⢕⢕⢔⠑⠀⠀⠀⠀⠀⠀⠀⠀⠀⠀⠀⠀⠀⠀⠀⠀⠀⢕⢕⢕⢕⢕⢕⢔⢄⢄⢀⠀⠀⠀⠀⠀⠀⠀⠀⠀⠀⠀⠀⠀⠀⢀⠀⠄⢅⢅⠑⠀⢄⢅⢕⢕⢑⢕⢅⢕⢕⣫⣶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⣿⡏⣾⣿⣇⢇⣾⣿⣿⣿⡟⣱⣿⣿⡿⢕⢕⢕⢕⢕⢕⢕⢕⢕⢕⢜⣿⡟⢻⣿⣿⣿⣿⣿⣿⣿⡇⢕⢕⢕⢕⣿⣿⣿⣿⣿⣿⣿⣿⣿⣿⣿⣿⣿⣿⣿⣿⣿⣿⣿⣿⣿⣿⣿⣿⣿⣿⣿⣿⣿⣿⣿⣿⣿⡇⢻⣿⣿⡇⢕⢕⢕⠀⠀⠀⠀⠀⠀⠀⠀⠀⠀⠀⠀⠀⠀⠀⠀⠀⢕⢕⢕⢕⢕⢕⢕⠕⢕⠕⢕⣱⢰⣤⣀⠀⠀⠀⠀⠀⠀⠀⠀⠁⠑⠐⢔⢄⢀⢄⢄⢕⢕⢕⢕⢔⠑⠐⢁⢔⢾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⡿⢱⣿⣿⡟⣼⣿⣿⣿⣿⢱⣿⣿⡿⢕⢕⢕⢕⢕⢕⢕⢕⢕⢕⢕⢕⢝⢁⣼⢿⢿⠿⣿⣿⣿⣿⡇⢕⢕⢕⢰⣿⣿⣿⣿⣿⣿⣿⣿⣿⣿⣿⣿⣿⣿⣿⣿⣿⣿⣿⣿⣿⣿⣿⣿⣿⣿⣿⣿⣿⣿⣿⣿⣿⡇⢸⣿⣿⡇⢕⢕⢕⠀⠀⠀⠀⠀⠀⠀⠀⠀⠀⠀⠀⠀⠀⠀⠀⢄⢕⢕⢕⢕⢕⢕⢕⢱⣿⣶⣿⣿⡜⣿⣿⣿⡆⢄⢀⠀⠀⠀⠀⠀⠀⠀⠁⠕⢕⢕⢕⢕⢕⠕⠑⢁⣠⣴⢷⣿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⢿⢿⢿⢟⢟⢕⢕⣿⣿⡗⢱⣿⣿⣿⣿⢇⣾⣿⣿⢇⢕⢕⢕⢕⢕⢕⢕⢕⢕⣇⢕⢕⢕⢱⣿⢔⢕⢕⢜⢻⣿⡟⢇⢕⢕⢕⣼⣿⣿⣿⣿⢸⣿⣿⣿⣿⣿⣿⣿⣿⣿⣿⣿⣿⣿⣿⣿⣿⣿⣿⣿⣿⣿⣿⣿⣿⣿⣿⣿⣿⡇⢜⣿⢻⡇⢕⢕⢕⠀⠀⠀⠀⠀⠀⠀⠀⠀⠀⠀⠀⠀⠀⠀⢀⢕⢕⢕⢕⢕⢕⢕⢕⢜⣿⣿⣿⣿⡇⢻⣿⣿⣷⢕⢕⢔⢄⠀⠀⠀⠀⠀⠀⠀⠀⠀⠀⠀⠄⣰⣾⣿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⡿⢟⢝⢕⢑⢕⢕⢕⢕⢕⢸⣿⡟⢇⣿⣿⣿⣿⡏⣸⣿⣿⢇⢕⢕⢕⢕⢕⢕⢕⢕⢕⢕⣿⡕⢕⢕⢜⢻⣇⢕⢕⢕⢕⢕⢎⢕⢕⢕⢡⣿⣿⣿⣿⡟⢸⣿⣿⣿⣿⣿⣿⣿⣿⣿⣿⣿⣿⣿⣿⣿⣿⣿⣿⣿⣿⣿⣿⣿⣿⣿⣿⣿⣇⡇⢕⢹⢸⡇⢕⢕⢕⠀⢀⠀⠀⠀⠀⠀⠀⠀⠀⠀⠀⠀⠀⢀⢕⢕⢕⢕⢕⢕⢸⢕⢕⢕⢹⣿⣿⣿⣿⢸⣿⣿⣿⡇⢕⢕⢕⠕⢄⢀⠀⠀⠀⠀⢀⢄⢔⢕⢕⢜⢝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⡟⣕⣅⢕⢕⢱⣷⣕⣧⢑⢕⣾⣿⡇⣼⣿⣿⣿⡿⣱⣿⣿⡟⢕⢕⢕⢕⢕⢕⢕⢕⢕⢕⣸⣿⢇⢕⢕⢸⣧⢹⠇⢕⢕⢕⢕⢕⢕⢕⢕⢸⣿⣿⣿⣿⢇⢸⣿⣿⣿⣿⣿⣿⣿⣿⣿⣿⣿⣿⣿⣿⣿⣿⣿⣿⣿⣿⣿⣿⣿⣿⣿⣿⣿⣿⡇⢕⢜⢕⡇⢕⢕⢕⠀⢕⢄⠀⠀⠀⠀⠀⠀⠀⠀⠀⠀⢄⢕⢕⢕⢕⢕⢕⢕⢸⡇⢕⢕⢜⣿⣿⣿⣿⢸⣿⣿⣿⣷⢕⢕⢕⢨⢕⢣⡅⢔⠔⢱⢰⣾⣧⡕⢕⢸⣷⡜⢿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⡟⣱⣿⡇⢕⢕⢝⢝⢟⢏⢱⢕⣿⣿⢱⣿⣿⣿⣿⢕⣿⣿⣿⢇⢕⢕⢕⢕⢕⢕⢕⢕⢕⢕⣿⡿⢕⢕⢕⢸⣿⣿⣧⣕⢕⢕⢕⢕⢕⢕⢕⢸⣿⣿⣿⡟⢕⣿⣿⣿⣿⣿⣿⣿⣿⣿⣿⣿⣿⣿⣿⣿⣿⣿⣿⣿⣿⣿⣿⣿⣿⣿⣿⣿⣿⣿⢇⢕⢜⢕⢕⢕⢕⢕⠀⢕⢕⢔⣄⡀⢀⠀⠀⢀⣀⣠⢕⢕⢕⢕⢕⢕⢕⢕⢕⢕⣿⡕⢕⢕⣿⣿⣿⣿⡕⣿⣿⣿⣿⢕⢕⢕⢕⢕⢸⣿⢕⢔⢕⢌⢝⢕⢕⢕⢕⢿⣿⢜⣿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⣿⢇⢕⢏⢕⢕⢕⢕⢕⢕⢕⢕⢸⣿⡟⣸⣿⣿⣿⡏⣼⣿⣿⣿⠕⢕⢕⢕⢕⢕⡕⢕⢕⢕⢕⣿⢇⢕⢕⢕⣾⣿⣿⣿⣿⣿⣿⣷⣿⣧⡕⢕⢸⣿⣿⣿⢇⢕⣿⣿⣿⣿⣿⣿⣿⣿⣿⣿⣿⣿⣿⣿⣿⣿⣿⣿⣿⣿⣿⣿⣿⣿⣿⣿⣿⣿⡿⢕⢕⢕⢕⢕⢕⢕⢕⠀⢕⣱⣼⣿⣿⣿⣿⣿⣿⣿⣇⢕⢕⢕⢕⢕⢕⢕⢕⣾⣇⣿⣧⢕⢕⢸⣿⣿⣿⡇⣿⣿⣿⣿⡇⢕⢕⢕⡇⢸⣿⣇⢕⢕⢕⢕⢕⢕⢕⢕⢕⢝⢕⢻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⢏⡕⢕⢕⢕⢕⢕⢕⢕⢕⢕⢕⢸⣿⢇⣿⣿⣿⣿⢱⣿⣿⣿⣿⣇⢕⢕⢕⢕⣴⡇⢕⢕⢕⢕⡿⢕⢕⢕⢱⣿⣿⣿⣿⣿⣿⣿⣿⣿⣿⢇⢕⢝⣿⣿⡿⢕⢕⣿⣿⣿⣿⣿⡇⣿⣿⣿⣿⣿⣿⣿⣿⣿⣿⣿⣿⣿⣿⣿⣿⣿⣿⣿⣿⣿⣿⣷⢕⢕⢕⢕⢕⢕⢕⢕⢔⢱⣿⣿⣿⣿⣿⣿⣿⣿⣿⣿⣷⣕⢕⢕⢕⢕⢕⢕⣿⣿⣿⣿⢕⢕⢸⣿⣿⣿⢕⣿⣿⣿⣿⡇⢕⢕⢸⢕⣻⣿⣿⡕⢕⢕⢕⢕⢕⢕⢕⢕⢕⢕⣇⢻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⡟⡱⣮⢕⢕⢕⢕⢕⢕⢕⢕⢕⢕⢸⡿⢸⣿⣿⣿⡏⣼⣿⣿⣿⣿⣿⢕⢕⠕⣼⣿⡇⢕⢕⢕⢸⡇⢕⢕⢕⢰⣿⣿⣿⣿⣿⣿⣿⣿⣿⣿⢕⢕⢕⣿⣿⢇⢕⢕⣿⣿⣿⣿⣿⡇⢻⣿⣿⣿⣿⣿⣿⣿⣿⣿⣿⣿⣿⣿⣿⣿⣿⣿⣿⣿⣿⣿⣿⢕⢕⢕⢕⢕⢕⢕⢕⠑⢸⣿⣿⣿⣿⣿⣿⣿⣿⣿⣿⣿⣿⡕⢕⢕⢕⢕⢕⢹⣿⣿⣿⣇⢕⢜⣿⣿⣿⢕⣿⣿⣿⣿⣇⢕⢕⢸⡕⢿⣿⣿⡇⢕⢕⢕⢱⢕⢕⢕⢕⢕⣵⣿⡜⢿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⣽⢕⢺⡯⡕⢕⢕⢕⢕⢔⢕⢕⢕⢕⡸⡇⣿⣿⣿⣿⢇⣿⣿⣿⣿⣿⣷⣼⣱⣿⣿⣿⡇⢕⢕⢕⢸⢕⢕⢕⢕⢸⣿⣿⣿⣿⣿⣿⣿⣿⣿⡏⢕⢕⢕⣿⣿⢕⢕⢕⣿⣿⣿⣿⣿⢕⢜⣿⣿⡿⢿⣿⣿⣿⣿⣿⣿⣿⣿⣿⣿⣿⣿⣿⣿⣿⣿⣿⢛⢕⢕⠕⢕⢕⢕⢕⠑⠀⣼⣿⣿⣿⣿⣿⣿⣿⣿⣿⣿⣿⣿⣧⢕⢕⢕⢕⢕⣼⣿⣿⣿⣿⡕⢕⣿⣿⣿⢕⣿⣿⣿⣿⣿⠕⢁⣾⢕⢹⣿⣿⡇⢕⢕⢕⢕⢕⢕⢕⢕⢕⢹⣿⢕⢱⣷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⢏⢕⢜⢯⢣⣇⢕⢕⢕⢕⢕⠕⢕⢑⢇⢱⣿⣿⣿⡿⢸⣿⣿⣿⣿⣿⣿⣿⣿⣿⣿⣿⡇⢕⢕⢕⢸⢕⢕⢕⢕⢸⣿⣿⣿⣿⣿⣿⣿⣿⣿⢇⢕⢕⢰⣿⡇⢕⢕⢕⣿⣿⣿⣿⣿⢕⢕⣿⣿⡇⢸⣿⣿⣿⣿⣿⣿⣿⣿⡇⣿⣿⣿⣿⣿⣿⣿⡟⡇⢕⢕⠀⢕⢕⢕⢕⢄⠀⣿⣿⣿⣿⣿⣿⣿⣿⣿⣿⣿⣿⣿⣿⢕⢕⢕⢕⢕⣿⣿⣿⣿⣿⣧⢕⣿⣿⡟⢕⣿⣿⣿⣿⣿⣿⣾⣿⢕⢕⣿⣿⡇⢅⢑⠕⢕⢕⢕⢕⢱⣾⢜⢇⣘⢇⠝⠟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⠀⢑⣧⢜⢸⣿⣇⢕⢕⢑⣵⡷⢗⢕⢕⣸⣿⣿⣿⢇⣾⣿⣿⣿⣿⣿⣿⣿⣿⣿⣿⣿⡇⢕⢕⢕⢔⢕⢕⢕⢕⢸⣿⣿⢿⢿⢟⢟⢟⢟⢟⢕⢕⢕⢸⣿⢕⢕⢕⢕⣿⣿⣿⣿⣿⢕⢕⢿⣿⣿⢕⣿⣿⣿⣿⣿⣿⣿⣿⣧⢸⣿⣿⣿⡟⣿⣿⣿⡇⢕⢕⢄⢕⢕⢕⢕⠀⢀⢿⢿⢟⢟⢟⢟⢝⢟⢟⢟⢟⢻⢿⢿⡇⢕⢕⢕⢕⣿⣿⣿⣿⣿⣿⢕⢸⣿⡇⢕⣿⣿⣿⣿⣿⣿⣿⣿⢕⢕⣿⣿⣧⢕⢝⢿⣦⣅⠕⢱⣿⡿⢕⣱⡯⢕⢀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⣦⣦⣧⢔⢕⢹⡇⢕⢟⢿⢇⣵⡿⢏⢕⢕⢕⢕⣾⣿⣿⣿⢱⣿⣿⣿⣿⣿⣿⣿⣿⡟⢻⢿⣿⡇⢕⢕⢕⢕⢕⢕⢕⢕⢜⣱⣵⣵⣵⣷⣷⣷⣷⣷⢕⢕⢕⢸⡏⢕⢕⢑⢕⢹⣿⣿⣿⣿⢕⢕⢸⣿⣿⢕⠸⣿⣿⣿⣿⣿⣿⣿⡿⢕⠻⣿⣿⣇⢹⡿⢸⢕⢕⢕⢕⢑⢕⢕⢕⠀⢕⣏⣽⣵⣷⣷⣷⣷⣷⣷⣷⣷⣷⣷⣧⡕⢕⢕⢕⢕⡇⣿⣿⣿⣿⣿⡇⢸⣿⡇⢕⣿⣿⣿⣿⣿⣿⣿⡏⢕⢕⣿⣿⡏⢕⢕⢕⢝⢻⣷⡜⢏⢕⢕⢟⢕⢕⢱⣿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⣿⢕⢕⢕⢕⢕⠕⣰⡿⢕⢕⢕⢕⢕⢕⢱⣿⣿⣿⡟⢸⣿⣿⣿⣿⣿⣿⣿⣿⢇⢕⢸⣿⢇⢕⢕⢕⢕⢕⢕⢕⢕⢕⣿⣿⣿⣿⣿⣿⣿⣿⣿⢕⢕⢕⢜⡇⢕⡅⢕⢕⢸⣿⣿⣿⣿⡕⢕⢅⣿⣿⡇⢕⣿⣿⣿⣿⣿⣿⣿⣿⢕⢕⠹⠉⢟⠜⢇⢑⢕⢕⢕⢕⠀⢕⢕⢕⠀⢸⣿⣿⣿⣿⣿⣿⣿⣿⣿⣿⣿⣿⣿⣿⡇⢕⢕⢕⢕⢕⣿⣿⣿⣿⣿⡇⢜⣿⡇⢕⣿⣿⣿⣿⣿⣿⣿⡇⢕⢕⣿⣿⡇⢕⢕⢕⢕⢕⢕⢿⣆⠕⢕⢕⢕⢕⢸⣿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⣿⣿⡅⡕⢕⢕⢕⢱⣿⡇⢕⢕⢕⢕⢕⡕⢸⣿⣿⣿⡇⣾⣿⣿⣿⣿⣿⣿⣿⣿⢕⢕⢸⡟⢕⢕⢕⢕⢕⢕⢕⢕⢕⢕⣿⣿⣿⣿⣿⣿⣿⣿⣿⢕⢕⢕⢕⢕⢸⣾⠕⢕⢜⣿⣿⡿⣿⢕⢕⢕⢹⣿⣇⢕⢸⣿⣿⣿⣿⣿⣿⣟⡕⢕⢕⢕⢕⢕⢕⢕⢕⢕⠕⢕⢑⢕⢕⢕⠀⣾⣿⣿⣿⣿⣿⣿⣿⣿⣿⣿⣿⣿⣿⣿⢕⢕⢕⢕⢕⢸⣿⣿⣿⣿⣿⡇⢕⣿⢇⢱⣿⣿⢿⣿⣿⣿⣿⢕⢕⢕⣿⣿⡇⣱⣕⢕⢕⢕⢕⢸⣿⡔⢕⢕⢕⢕⣼⣿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⣿⣧⢳⡕⢕⣱⡜⢿⢇⢕⣕⣵⣶⣿⡇⢸⣿⣿⣿⢕⣿⣿⣿⣿⣿⣿⣿⣿⡿⢕⢕⢸⢇⢕⢕⢕⢱⢕⢕⢕⢕⢕⢕⣿⣿⣿⣿⣿⣿⣿⣿⣿⡕⢕⢕⢕⢕⣼⣿⣷⣵⠕⢕⢕⣗⣱⢯⢕⢕⢕⢿⣿⡕⡅⣿⣿⣿⣿⣿⣿⣿⡇⢕⢕⢕⢕⢕⢕⢕⢕⢕⢔⢕⢕⢕⢕⢕⢱⣿⣿⣿⣿⣿⣿⣿⣿⣿⣿⣿⣿⣿⣿⡇⢕⢕⢕⢕⢕⢸⣿⣿⣿⣿⣿⡇⢕⣿⢕⢜⣿⢇⣿⣿⣿⣿⣿⢕⢕⢕⣿⣿⡇⢿⣿⣿⣧⢕⢕⢸⢟⣵⡇⢕⡑⢱⣿⣿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⣿⣿⣧⢕⢕⢸⣿⣷⣵⣕⢝⢝⢝⢝⢕⣿⣿⣿⢇⢕⣿⣿⣿⣿⣿⣿⣿⣿⢕⢕⢕⢸⢕⢕⢕⢕⣿⡇⢕⢕⢕⢕⢕⣿⣿⣿⣿⢿⢿⢿⢿⢿⡇⢕⢕⢕⢕⣿⣿⣿⣿⣿⡕⢇⢅⢞⢌⢕⢕⢕⢌⢿⡧⢔⣸⣿⣿⣿⣿⣿⣿⣧⢕⢕⢕⢕⢕⢕⢕⢕⢕⢑⣬⢕⢕⢕⠕⣸⣿⣿⣿⣿⣿⡿⢿⠿⠿⠿⠿⠿⢿⢟⢕⢕⢕⢕⢕⡕⢸⣿⡿⣿⣿⣿⡇⢕⡟⢕⢸⣿⢕⣿⣿⣿⣿⣿⢕⢕⢕⣿⣿⡇⢕⢕⢕⢕⣱⣥⣷⣿⢟⢃⢕⣱⣿⣿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⣿⣿⣿⣿⣿⣿⣿⣿⣿⣿⣿⣿⣧⡕⢕⡜⢻⢿⣿⣿⣷⣧⣵⢕⣿⣿⡟⢕⢕⣿⣿⣿⣿⣿⣿⣿⡇⢕⢕⢕⢕⢕⢕⢕⢕⣿⣿⡕⢕⢕⣳⣕⢹⣷⣶⣷⣷⣿⣿⣷⢶⢦⢱⣇⢕⢕⢛⠻⢿⣿⣿⣷⡕⢕⢔⢔⢕⢕⢕⢕⢜⣿⡜⡮⢿⣿⣿⣿⣿⣿⣿⡕⢕⢕⢕⢕⢕⢕⢕⢕⣾⡿⢕⢕⢕⢰⢿⠟⢋⢍⡡⢴⣶⣷⢿⣿⣿⣿⣿⣿⢇⣵⡆⢕⢕⣔⣇⢸⣿⢕⢻⣿⣿⡕⢕⢕⢕⠸⢇⢕⢿⣿⣿⣿⡇⢕⢕⢕⣿⣿⡇⣷⣷⣿⣿⣿⢿⢟⢏⡅⢕⣵⣿⣿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⣿⣿⣿⣆⢳⢕⢕⢔⢝⢍⢟⢟⢱⣿⣿⢕⡕⢕⣿⣿⣿⣿⣿⣿⣿⢕⢕⢕⢕⢕⢕⢕⢕⢱⣿⣷⣧⢕⢕⢻⣿⣷⣿⣿⢿⢿⢿⢿⢷⣧⣕⢕⣣⡕⢕⢕⢕⢔⢌⠝⢿⣧⡕⢕⢕⢕⢕⢕⢕⣼⣻⣧⢌⢍⢻⣿⣿⣿⣿⣿⣷⡕⢕⢕⢕⢕⢕⢕⣕⣿⡇⢕⢕⠁⢄⢔⢕⢜⢕⢕⢑⣡⢦⠿⠿⠿⠿⠿⠿⠿⢿⢕⢕⣼⣿⣿⣕⢻⡇⣜⢻⣷⠇⢕⢕⢕⢔⢕⢕⢕⢌⣿⣿⡇⢕⢕⢸⣿⣿⢇⢟⢍⢝⢕⢕⢕⢕⢡⢇⣾⣿⣿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⣿⣿⣎⢧⢕⢕⢕⢕⣕⢕⢸⣿⡟⢱⡕⢕⣿⣿⣿⣿⣿⣿⡏⢕⢕⢕⢕⢕⢕⢕⢕⢸⡟⠻⠟⠋⢸⡌⠁⠀⠀⠀⠀⠀⠀⠀⠀⠀⠀⠀⢱⢕⢱⢕⢕⢕⢕⢕⢱⣝⢷⣧⢕⢕⢕⢕⢕⢞⣿⣷⡕⢕⢜⡺⣿⣿⣿⣿⣿⣧⢕⢕⢕⢕⢕⢕⣸⣿⡇⢕⢕⢕⢕⢕⢕⢕⠑⠀⠁⠀⠀⠀⠀⠀⠀⠀⠀⠀⠄⠑⠀⠀⠈⠉⠛⠕⢕⢹⡇⢌⢇⢕⢕⢕⢕⢕⢕⢕⢕⢹⣿⢕⢕⢕⢸⣿⣿⢇⢕⢱⣵⢕⢕⢕⢱⢏⣾⣿⣿⣿⣿⣿⣿⣿⣿⣿⣿⣿⣿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⣿⣿⣇⢣⢕⢕⢕⢹⢗⢸⣿⢕⣾⡇⢕⢹⣿⢿⣿⣿⣿⢕⢕⢕⢕⢕⢕⢕⢕⢑⢅⢄⠄⠀⠀⠀⠕⢀⢀⢄⢄⢄⢔⠀⢀⢀⠄⠄⢄⢅⢕⢔⠀⠁⠕⢕⢕⢱⣜⣿⣿⣷⡕⢕⡕⠣⡜⢸⢻⡷⡕⢔⢕⢜⢿⣿⣿⣿⣿⡕⢕⣱⢕⢕⢜⣿⣿⢕⠕⢕⢕⢕⠑⠁⠀⠀⢀⢄⢄⠔⠄⠄⠀⠀⢔⢔⢔⢄⢄⢀⠀⠀⠀⠀⠐⢔⡀⢅⢕⢕⢕⢕⢕⢕⢕⢕⢕⢕⢌⣿⢕⢕⢕⣾⣿⣿⢕⢕⢟⢕⢕⢕⡱⣣⣾⣿⣿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⣿⣿⣷⣕⠕⢕⢕⢕⢸⡟⢸⣿⡇⢕⢸⣿⡕⢿⣿⣿⢕⢕⢕⢕⢕⢕⢕⢕⢕⠕⠁⠀⠀⢀⢔⢕⢕⢕⢕⢕⢕⠑⠁⠀⠀⠀⠀⠀⠀⠑⢕⠐⠄⠀⠁⠕⢕⠙⣿⣿⣿⣿⣾⣧⣼⣶⣧⣵⣕⢧⢨⣇⢕⢜⢻⣿⣿⣿⣧⢸⣿⢕⢕⣸⣿⡟⢕⢕⢕⠕⠀⢀⢄⠔⠑⠁⠀⠀⠀⠀⠀⠀⠀⠁⠑⠕⢕⢕⢕⢕⢔⢄⢀⠀⠀⠐⢕⢕⢕⢕⢕⢕⢕⢕⢕⢕⢕⢸⡏⢕⢕⢕⣿⣿⣿⢕⢱⢕⢕⠕⣪⣾⣿⣿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⣿⣿⣿⠀⠁⠑⢸⡇⢘⣿⡇⢕⢌⣿⡇⢔⢻⣿⢕⢕⢕⢕⢕⢕⢕⠑⠀⠀⠀⢄⢕⢕⢕⢕⢕⢕⢕⠑⠀⠀⠀⠀⠀⠀⠀⠀⠀⠀⠑⠀⠀⠑⢄⠀⢕⢕⢹⣿⣿⣿⣿⣿⣿⣿⣿⣿⣿⣷⣕⣱⣾⣧⣕⢪⣿⣿⣿⣇⢻⢕⢱⣿⣿⡇⢕⢕⢕⢁⢔⢕⠑⠀⠀⠀⠀⠀⠀⠀⠀⠀⠀⠀⠀⠀⠁⢕⢕⢕⢕⢕⢕⢔⠀⠀⠀⠑⢕⢕⢕⢕⢕⢕⢕⢕⢕⡾⡇⢕⢕⣸⣿⣿⣿⢕⠑⠁⠀⠘⢟⢟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⡏⠀⠀⠀⢸⡕⣾⣽⣇⢕⢕⢸⡇⢕⢜⢿⢕⢕⢕⢕⢕⢕⢕⢀⠀⠀⠀⢕⢕⢕⢕⣕⣱⣵⢇⣴⣦⣴⣄⠀⠀⠀⠀⠀⠀⠀⠀⠀⠀⠀⠑⢱⡄⢳⣼⣿⣿⣿⣿⣿⣿⣿⣿⣿⣿⣿⣿⣿⣿⣿⣿⣿⣿⣿⣿⣿⢇⣵⣿⣿⣿⢯⢕⢇⣠⡎⢕⣱⣴⣶⣴⢀⠀⠀⠀⠀⠀⠀⠀⠀⠀⠀⠀⢱⣵⣵⣕⡕⢕⢕⠀⠀⠀⢄⢕⢕⢕⢕⠕⣱⢕⢕⢡⡇⡇⢕⢕⣿⣿⣿⣿⢕⠀⠀⠀⠀⢕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⡿⠇⠀⠀⠀⢜⢕⣾⣱⣟⢕⢕⢕⢕⢕⢕⢜⢕⢕⢕⢕⢕⢕⢕⢕⢔⢀⠀⢱⣷⣿⣿⣿⣿⣿⠙⠛⠟⠋⠁⠀⠀⠀⠀⠀⠀⠀⠀⠀⠀⠀⠀⢸⣿⣧⣻⣿⣿⣿⣿⣿⣿⣿⣿⣿⣿⣿⣿⣿⣿⣿⣿⣿⣿⣿⣿⣿⣿⣿⣿⣿⣿⣿⣝⣵⣿⣇⡜⠛⠟⠛⠙⠀⠀⠀⠀⠀⠀⠀⠀⠀⠀⠀⠀⢜⣿⣿⣿⣿⣷⡇⢀⢄⢕⢕⢕⢕⢕⢕⣸⣿⢕⢕⢼⢑⡇⢕⠸⣿⣿⣿⡟⠑⠀⠀⠀⠀⠘⣿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⡟⠅⠀⠀⠀⠀⠀⢕⣿⣿⣿⡕⢕⢕⢕⢕⢕⢕⢕⢕⢕⢕⢕⢕⢕⢕⢕⢕⢕⢅⢿⣿⣿⣿⣿⣿⡄⠀⠀⠀⠀⠀⠀⠀⠀⠀⠀⠀⠀⠀⠀⠀⠀⢸⣿⣿⣿⣿⣿⣿⣿⣿⣿⣿⣿⣿⣿⣿⣿⣿⣿⣿⣿⣿⣿⣿⣿⣿⣿⣿⣿⣿⣿⣿⣿⣿⣿⣿⡇⠀⠀⠀⠀⠀⠀⠀⠀⠀⠀⠀⠀⠀⠀⠀⠀⢸⣿⣿⣿⣿⡟⣡⣷⣿⣷⢕⢕⢕⢕⢱⣿⣿⢕⠱⣾⠡⡇⢕⢌⣿⣿⣿⣧⠀⠀⠀⠀⠀⠀⠈⢻⡕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⢏⢕⠀⠀⠀⠀⠀⠀⢕⣿⣿⣾⡇⢕⢕⢕⢕⢕⢕⢕⢕⢕⢕⢕⢕⢕⢕⢕⢕⢕⣵⣮⣿⣿⣿⣿⣿⣇⠀⠀⠀⠀⠀⠀⠀⠀⢕⠀⠀⠀⠀⠀⠀⠀⣼⣿⣿⣿⣿⣿⣿⣿⣿⣿⣿⣿⣿⣿⣿⣿⣿⣿⣿⣿⣿⣿⣿⣿⣿⣿⣿⣿⣿⣿⣿⣿⣿⣿⣿⣧⠀⠀⢀⢀⠀⠀⠀⢕⠀⠀⠀⠀⠀⠀⠀⠀⣾⣿⣿⣿⣿⣾⣿⣿⣿⡇⢕⢕⢕⢕⣾⣿⢏⢕⣳⠏⢸⡇⢕⢕⠻⣿⣿⣿⠀⠀⠀⠀⠀⠀⠀⢕⢕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⡟⣱⣿⠁⠀⠀⠀⠀⠀⠀⠁⡽⣿⡿⢕⢕⢕⢕⢕⢜⢷⣷⣧⡕⢕⢕⢕⢕⢕⢕⢕⢸⣿⣿⣿⣿⣿⣿⣿⣿⣆⠀⠕⢕⢄⠀⢀⢀⠁⠀⢀⢀⠕⢕⠻⢧⣿⣿⣿⣿⣿⣿⣿⣿⣿⣿⣿⣿⣿⣿⣿⣿⣿⣿⣿⣿⣿⣿⣿⣿⣿⣿⣿⣿⣿⣿⣿⣿⣿⣿⣿⣿⡔⠀⢑⡅⢔⢀⢀⢀⢀⢀⢀⠔⢔⢴⢄⣼⣿⣿⣿⣿⣿⣿⣿⣿⡿⡜⢕⢕⢕⣾⣿⡟⢕⢸⢱⢕⢸⡇⢕⢕⠠⣿⣿⣿⠀⠀⠀⠀⠀⠀⠀⠘⣓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⡿⢫⣼⡿⠇⠀⠀⠀⠀⠀⠀⠀⠀⣽⣿⣿⢕⢕⢕⢕⢕⢕⢜⣿⣿⣧⡕⢕⢕⢕⢕⢕⢕⠸⣿⣿⣿⣿⣿⣿⣿⣿⣿⣷⣕⠃⠑⢕⢕⢕⢕⢕⢕⢕⠀⠀⣠⣾⣿⣿⣿⣿⣿⣿⣿⣿⣿⣿⣿⣿⣿⣿⣿⣿⣿⣿⣿⣿⣿⣿⣿⣿⣿⣿⣿⣿⣿⣿⣿⣿⣿⣿⣿⣿⣿⣔⢟⠃⠑⢕⢕⢕⢕⢕⠑⠀⠀⣰⣾⣿⣿⣿⣿⣿⣿⣿⣿⣿⢕⢕⢕⢑⣾⣿⢏⢕⢕⡞⡌⢕⢸⡇⢕⢕⢕⣿⣿⣿⠀⠀⠀⠀⠀⠀⠀⠀⢸⣿⡇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⡟⣕⣿⡻⠇⠀⠀⠀⠀⠀⠀⠀⠀⢄⣾⣿⣿⢕⢕⢕⢕⢕⢕⢕⢜⢿⣿⣧⢕⢕⢕⢕⢕⢕⢕⣸⣿⣿⣿⣿⣿⣿⣿⣿⣿⣿⣷⣄⢀⢕⢵⢗⢕⠁⢀⣴⣾⣿⣿⣿⣿⣿⣿⣿⣿⣿⣿⣿⣿⣿⣿⣿⣿⣿⣿⣿⣿⣿⣿⣿⣿⣿⣿⣿⣿⣿⣿⣿⣿⣿⣿⣿⣿⣿⣿⣿⣿⣿⣦⣄⢁⢱⡵⣷⡕⢀⣴⣾⣿⣿⣿⣿⣿⣿⣿⣿⣿⣿⡇⢕⢕⢕⣿⣿⢇⢕⢕⢱⢔⢕⢕⢸⡇⢕⢕⢕⣿⣿⣿⢄⠀⠀⠀⠀⠀⠀⠀⠁⢽⣿⣕⢸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⢏⣾⡿⢿⢕⠀⠀⠀⠀⠀⠀⠀⠀⠀⢕⡾⣿⣿⢕⢕⢕⢕⢕⢕⢕⢕⢕⢝⣿⣿⣇⢕⢕⢕⢕⢕⢸⣿⣿⣿⣿⣿⣿⣼⡝⢻⢿⣿⣿⣿⣷⣷⣷⣷⣿⢿⣿⣿⣿⣿⣿⣿⣿⣿⣿⣿⣿⣿⣿⣿⣿⣿⣿⣿⣿⣿⣿⣿⣿⣿⣿⣿⣿⣿⣿⣿⣿⣿⣿⣿⣿⣿⣿⣿⣿⣿⣿⣿⣿⡿⢿⣿⣷⣷⣷⣿⣿⢿⠿⢟⢝⡱⣿⣿⣿⣿⣿⣿⢯⢕⢕⢱⣿⡿⢕⡌⢕⢕⣾⢕⢕⢕⢸⡇⢕⢕⢕⣿⣿⣿⢕⠀⠀⠀⠀⠀⠀⠀⠀⠁⢻⣵⣷⢜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⡿⣱⡽⡯⢏⢕⠑⠀⠀⠀⠀⠀⠀⠀⠀⠀⢕⢿⢎⡏⢕⢕⢕⢕⢕⢔⡇⢕⢕⢕⢜⢟⢿⣮⣕⢕⢕⢕⢜⣿⣿⣿⣿⣿⣿⣏⢕⢕⣔⠀⢁⡈⣉⢉⣅⣥⣴⣿⣿⣿⣿⣿⣿⣿⣿⣿⣿⣿⣿⣿⣿⣿⣿⣿⣿⣿⣿⣿⣿⣿⣿⣿⣿⣿⣿⣿⣿⣿⣿⣿⣿⣿⣿⣿⣿⣿⣿⣿⣿⣿⣿⣿⣷⣴⡥⣅⡁⡅⡀⢀⢐⣔⢰⡕⠎⣹⣿⣿⣿⢕⢕⢕⢱⡿⢏⢕⡜⢕⢕⢱⡇⢕⢕⢕⢸⣿⢕⢕⢕⢿⣿⣿⡕⠀⠀⠀⠀⠀⠀⠀⠀⠀⢕⢜⠽⡻⣜⢷⣷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⢏⣼⢼⢏⢕⢕⢕⠀⠀⠀⠀⠀⠀⠀⠀⠀⠀⢜⢱⢎⡕⢕⢕⢕⢕⢕⠕⢣⢕⢕⢕⢕⢕⢕⢝⢋⢕⢕⢕⢸⣿⣿⣿⡿⡟⢷⣷⡦⢎⢕⠏⠯⡫⢞⢿⡫⢓⢻⣻⣿⣿⣿⣿⣿⣿⣿⣿⣿⣿⣿⣿⣿⣿⣿⣿⣿⣿⣿⣿⣿⣿⣿⣿⣿⣿⣿⣿⣿⣿⣿⣿⣿⣿⣿⣿⣿⣿⣿⣿⣿⣿⣿⡝⣮⣏⢩⠙⢎⢹⢜⢳⢕⢑⢕⠱⣿⣿⣿⣿⢇⢕⢕⣱⢟⢕⢕⡜⢕⢕⢕⣾⢇⢕⢕⢕⢸⣿⢕⢕⢕⢸⣿⣿⢇⠀⠀⠀⠀⠀⠀⠀⠀⠀⢕⢕⢕⢹⣷⣎⢻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⠁⣿⣿⣿⠇⡾⢎⢕⢕⢕⢕⢕⢀⠀⠀⠀⠀⠀⠀⠀⠀⠀⢕⢔⡑⢕⢕⢕⠕⢕⢕⢕⢜⡕⢕⢕⢕⢕⢕⢕⠕⢕⢕⢕⢸⣿⣿⣿⡇⢕⢜⢝⢕⢕⢕⢕⢕⢕⢕⢕⢕⢕⢕⢔⠙⠹⣿⣿⣿⣿⣿⣿⣿⣿⣿⣿⣿⣿⣿⣿⣿⣿⣿⣿⣿⡿⢿⣿⣿⣿⣿⣿⣿⣿⣿⣿⣿⣿⣿⣿⣿⣿⣿⣿⣿⣿⣿⣿⢇⢄⢕⢕⢕⢕⢕⢕⢕⢕⢕⢕⢔⣑⡞⢕⢕⢕⢖⢕⢕⢕⡼⢕⢕⢕⣸⡟⢕⢕⢕⢕⢸⣿⢕⢕⢕⢜⣿⣿⡇⠀⠀⠀⠀⠀⠀⠀⠀⠀⢕⢕⢕⢕⢜⢫⣇⢻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⡿⢕⢕⢜⢕⢕⢕⢕⣱⡇⢕⢀⠀⠀⠀⠀⠀⠀⠀⠀⢕⢕⡄⢕⢕⢕⢱⡣⢕⢕⢕⠕⢕⢕⢕⢕⢕⢕⢔⢕⢕⢕⢕⢿⣿⡿⢕⢕⢕⢕⢕⢕⢕⢕⢕⢕⢕⢕⢕⢕⢕⢕⢑⠀⣿⣿⣿⣿⣿⣿⣿⣿⣿⣿⣿⣿⣿⣿⣿⣿⣿⣿⢛⢏⠛⣽⣿⣿⣿⣿⣿⣿⣿⣿⣿⣿⣿⣿⣿⣿⣿⣿⣿⣿⣿⣿⢕⢕⢕⢕⢕⢕⢕⢕⢕⢕⢕⢕⢕⢜⢕⢕⢕⡵⢕⢕⢕⡞⢕⢕⢕⢕⣿⢇⢕⢕⢕⢕⢕⣿⡇⢕⢕⢕⣿⣿⡇⠀⠀⠀⠀⠀⠀⠀⠀⢀⠘⡕⢕⢕⢕⢕⢳⣇⢻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⠵⢕⢕⢕⢕⢕⢕⡜⢕⣸⢇⢕⢕⢕⢄⢄⣄⣀⣀⣀⣤⡔⢕⢕⢇⢕⢕⢕⠔⡸⢕⢕⢕⢕⡕⢕⢕⢕⢕⢕⢕⢕⢕⣼⣿⡜⣿⣷⡜⢕⢕⢕⢕⢕⢕⢕⢕⢕⢕⢕⢕⢕⢕⢕⢕⢀⣼⣿⣿⣿⣿⣿⣿⣿⣿⣿⣿⣿⣿⣿⣿⣿⣿⣿⣷⡇⣿⣿⣿⣿⣿⣿⣿⣿⣿⣿⣿⣿⣿⣿⣿⣿⣿⣿⣿⣿⣿⣿⣐⠃⠕⢕⢕⢕⢕⢕⢕⢕⢕⢕⢕⢕⣱⣵⣿⢇⢕⢱⢎⢕⢕⢕⢕⣸⣿⢕⢕⢕⢕⢕⢕⣿⡇⢕⢕⢕⢹⣿⡕⠀⠀⣤⣄⡄⢔⢕⢔⢕⢜⡗⢕⢱⡕⢕⢕⢪⢆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⢕⢕⢕⢕⣱⡿⢕⢡⢟⢕⢕⢕⢕⢕⣼⣿⣿⣿⣿⣿⢇⢕⢕⢕⢕⢕⢕⡔⢿⢇⢕⢕⢕⢱⢕⢕⢕⢕⢕⢕⢕⢕⢻⢿⢧⢹⣿⢖⣅⣕⢕⢕⢕⢕⢕⢕⢕⠕⠕⠕⢕⢑⣠⣤⣿⣿⣿⣿⣿⣿⣿⣿⣿⣿⣿⣿⣿⣿⣿⣿⣿⣿⣿⣿⣿⣿⣿⣿⣿⣿⣿⣿⣿⣿⣿⣿⣿⣿⣿⣿⣿⣿⣿⣿⣿⣿⣿⣿⣿⣿⣇⡕⢕⢕⢕⢕⢔⢕⢕⢵⣾⣿⣿⢇⢕⡱⢇⢕⢕⢕⢕⢕⣿⣿⢕⢕⢕⢕⢕⢕⠹⣧⢕⢕⢕⢸⣿⢕⠀⠀⣿⣿⣿⡕⢕⢕⢕⢕⢸⣇⢕⣿⣕⢕⢕⢅⢜⠸⢇⢸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⢕⢕⢕⢕⣼⣿⢇⣸⡟⢕⢕⢕⢕⢕⣸⣿⣿⣿⣿⣿⣿⡇⢕⢕⢕⢕⢕⢕⢰⣿⡇⢕⢕⢕⢕⢕⢕⢕⢕⢕⢕⢕⢕⢕⢕⢕⢕⢻⣿⣿⣿⣷⣵⣵⣥⣥⣥⣤⣴⣶⣶⣿⣿⣿⣿⣿⣿⣿⣿⣿⣿⣿⣿⣿⣿⣿⣿⣿⣿⣿⣿⣿⣿⣿⣿⣿⣿⣿⣿⣿⣿⣿⣿⣿⣿⣿⣿⣿⣿⣿⣿⣿⣿⣿⣿⣿⣿⣿⣿⣿⣿⣿⣷⢱⢔⢕⢕⣱⣮⣵⣿⣿⡿⢇⢱⢞⢅⢕⢕⢕⢕⢕⣸⣿⡏⢕⢕⢕⢕⢕⢕⢜⣿⢕⢕⢕⢸⡇⢕⠀⠀⣿⣿⣿⣧⢕⢕⢕⢕⢕⣿⣇⢸⣿⣇⢕⢕⢕⢕⢕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⢕⢕⢕⠑⠁⠁⢜⢸⣾⢇⢕⢕⢕⢕⣱⣿⣿⣿⣿⣿⣿⣿⡇⢕⢕⢕⢕⢕⢕⢸⣿⡇⢕⢕⢕⢕⢳⢕⢕⢕⢕⢕⢕⢕⢕⢕⢕⢕⢕⢻⣿⣿⣿⣿⣿⣿⣿⣿⣿⣿⣿⣿⣿⣿⣿⣿⣿⣿⣿⣿⣿⣿⣿⣿⣿⣿⣿⣿⣿⣿⣿⣿⣿⣿⣿⣿⣿⣿⣿⣿⣿⣿⣿⣿⣿⣿⣿⣿⣿⣿⣿⣿⣿⣿⣿⣿⣿⣿⣿⣿⣿⣿⣿⣿⣿⣿⣿⣿⣿⣿⣿⣿⢏⢕⢕⢕⢕⢕⢕⢕⢕⢕⢕⣿⣿⠕⢱⢕⢕⢕⢕⢕⢕⢿⡕⢕⢕⢕⡔⢕⠀⠀⣿⣿⣿⣿⡇⢕⢕⢕⢕⢻⢇⢜⢿⢿⢇⢕⢕⢕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⢔⢕⢕⠁⠀⠀⠀⢕⢅⢎⢕⢕⢕⢕⢕⢿⢿⢿⢿⢿⢿⢿⢿⢇⢕⢕⢕⢕⢕⢕⢁⣾⣿⢕⢕⢕⢕⢔⢕⢕⢕⢕⢕⢕⢕⢕⢕⢕⢕⢕⢕⢻⣿⣿⣿⣿⣿⣿⣿⣿⣿⣿⣿⣿⣿⣿⣿⣿⣿⣿⣿⣿⣿⣿⣿⣿⣿⣿⣿⣿⣿⣿⣿⣿⣿⣿⣿⣿⣿⣿⣿⣿⣿⣿⣿⣿⣿⣿⣿⣿⣿⣿⣿⣿⣿⣿⣿⣿⣿⣿⣿⣿⣿⣿⣿⣿⣿⣿⣿⣿⣿⢟⢑⡜⢕⢕⢕⢕⢕⢕⢕⢕⢕⢸⣿⢻⣌⡵⢇⢕⢕⢕⢕⢕⢸⡇⢕⢕⢕⡇⢕⠄⠄⢏⢟⢍⢝⢏⢕⢕⢕⢕⢕⢇⢕⠀⠀⠀⠁⢕⢕⢔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⢄⢕⢕⠁⠀⠀⠀⠀⢕⢬⢕⢕⢕⢕⠕⠀⠀⠀⠀⠀⠀⠀⠀⠀⠀⢕⢕⢕⢕⢕⢕⢕⢹⡏⢇⢕⢕⢕⢕⢔⡇⢕⢕⢕⢕⢕⢕⠁⢕⢕⢕⢕⢕⢹⣿⣿⣿⣿⣿⣿⣿⣿⣿⣿⣿⣿⣿⣿⣿⣿⣿⣿⣿⣿⣿⡿⣿⣿⣿⣿⣿⣿⣿⣿⣿⣿⣿⣿⣿⣿⣿⣿⣿⣿⣿⣿⣿⣿⣿⣿⣿⢿⣿⣿⣿⣿⣿⣿⣿⣿⣿⣿⣿⣿⣿⣿⣿⣿⣿⡿⣟⣱⣵⢟⢕⢕⢕⢕⢕⢕⢕⢕⢕⢕⣿⡟⣧⣏⡏⢕⢕⢕⢕⢕⢕⢕⢇⢕⢕⢕⢇⢕⢀⢀⢱⣿⣷⣷⣷⣇⢕⢕⢕⢕⠳⢕⠀⠀⠀⠔⢕⢕⢕⠀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⢄⢕⢕⢁⢀⢀⠀⠀⢔⠕⡎⢕⢕⢕⢕⣵⣷⣷⣷⣷⣷⣷⣷⣷⣷⡇⢕⢕⢕⢕⢕⢕⢕⢔⡥⢇⢕⢕⢕⢕⢕⠝⡕⢕⢕⢕⢕⢕⢕⢕⢕⢕⢕⢕⢕⢜⢿⣿⣿⣿⣿⣿⣿⣿⣿⣿⣿⣿⣿⣿⣿⣿⣿⣿⣿⡿⢕⠁⠙⠟⢟⢻⢟⢟⢟⢏⢝⢝⢝⢙⢙⢛⢋⢍⢝⢟⢟⢟⢟⠟⠟⠁⠁⢻⣿⣿⣿⣿⣿⣿⣿⣿⣿⣿⣿⣿⣿⣿⣿⣿⣿⣿⡿⢏⢕⢕⢕⢕⢕⢕⢕⢕⢕⢕⣸⣿⢱⢯⡯⢕⢕⢕⢕⢕⢕⢕⢕⢸⢕⢕⢕⢕⢕⠁⠑⠜⠝⢟⢟⠟⡻⢕⢕⢕⢕⢰⡕⠀⠀⠀⢀⢕⢕⢕⢔⢕⢕⢕⢕⢕⢕⢕⢕⢱⣵⣕⡜⢻⢿⢿⢿⢟⠕⠕⢝⢕⠕⠑⠁⠁⠕⠕⠕⠁⠁⠁⢕⢕⢕⠀</a:t>
            </a:r>
            <a:br/>
            <a:r>
              <a:t>⢕⢕⢕⢕⢕⢕⢕⢕⢕⢕⢕⢕⢕⢕⡷⠷⡷⣷⢧⣽⢝⣿⣿⢜⣽⡕⢕⢕⢅⢕⢄⢕⢕⢕⢕⢕⢕⢕⢕⢕⣼⢇⢕⢕⢕⢕⢕⣿⣿⣿⣿⣿⣿⣿⣿⣿⣧⢕⢕⢕⢕⢕⢕⢕⢕⠰⣱⢕⢕⢕⢕⢕⢕⢸⡕⢕⢕⢕⢕⢕⢕⢕⢕⢕⢕⢕⢕⢕⢻⣿⣿⣿⣿⣿⣿⣿⣿⣿⣿⣿⣿⣿⣿⣿⣿⣿⣷⢀⠀⠀⠀⠀⢕⢕⢕⢕⢕⢕⢕⢕⢕⢕⢕⢕⢕⢕⢕⢔⢔⢕⠀⠀⠀⠀⢸⣿⣿⣿⣿⣿⣿⣿⣿⣿⣿⣿⣿⣿⣿⣿⣿⣿⢟⢕⢕⢕⢕⢕⢕⢕⢕⢕⢕⢕⢕⣿⢇⣼⣫⢇⢕⢕⢕⢕⢕⢕⢕⢕⢜⢕⢕⢕⢕⢕⠀⠀⠀⠀⠁⢕⢻⣿⡇⢕⢕⢕⢡⡔⢔⣴⣴⣿⣷⡕⢕⢕⣵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⢕⡏⢕⢕⢕⢕⠀⢕⣿⣿⣿⣿⣿⣿⣿⣿⡿⢇⢕⢕⢕⢕⢕⢕⢕⢕⢕⢙⡧⢕⢕⢕⢕⢕⢕⢜⡕⢕⢕⢕⢑⢕⢕⢕⢕⢕⢕⢕⢕⢕⢜⢻⣿⣿⣿⣿⣿⣿⣿⣿⣿⣿⣿⣿⣿⣿⣿⣿⣕⢄⢔⢕⢅⢕⢕⢕⢕⢕⢕⢕⢕⢕⢕⢕⢕⢕⢕⢕⢕⢕⢑⢕⢕⢔⣱⣿⣿⣿⣿⣿⣿⣿⣿⣿⣿⣿⣿⣿⣿⣿⣿⢟⢕⢕⢕⢕⢕⢕⢕⢕⢕⢕⢕⢕⢕⣼⡟⠱⣽⢇⢕⢕⢕⢕⢕⢕⢕⢕⢕⢕⢕⢕⢕⢕⢕⢄⠀⠀⠀⠀⠕⢜⣿⣿⢕⢕⢕⢕⡼⢕⢿⢿⢿⢿⢗⢕⢕⢹⢿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⠰⢕⢕⢕⢕⢀⢕⢕⢕⢕⢕⢻⣿⣿⡿⢟⣱⣵⡕⢕⢕⢕⢕⢕⢕⢕⢕⢜⣘⡕⢕⢕⢕⢕⢕⢕⢕⢕⢕⢕⢕⠀⢕⠕⢕⢕⢕⢕⢕⢕⢕⢕⢕⢝⢿⣿⣿⣿⣿⣿⣿⣿⣿⣿⣿⣿⣿⣿⣿⣧⣕⢕⢕⢱⢕⣕⢕⢕⢕⢕⢕⢕⢕⢕⢕⢕⢕⣕⡕⢱⢕⢕⣱⣷⣿⣿⣿⣿⣿⣿⣿⣿⣿⣿⣿⣿⣿⣿⢟⢏⢕⢕⢕⢕⢕⢕⢕⢕⢕⢕⢕⢕⢕⢕⢡⡿⢕⢌⡟⢕⢕⢕⢕⢕⢕⢕⢕⢕⢕⢕⢕⢕⢕⢕⢕⡵⡕⢔⢔⢄⢄⢕⣿⣿⡕⢕⢕⠔⡼⢇⢡⢕⢕⢕⢕⢕⢕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⢕⢕⢕⢕⢕⢕⢕⢕⢕⢕⢕⢜⢕⢕⢕⣱⣿⣿⣣⢕⢕⢕⢕⢕⢕⢕⢕⢕⢕⢕⢕⢕⢕⢕⢕⢕⢕⢝⢕⢕⢕⢕⢕⢕⢕⢕⢕⢕⢕⢕⢕⢕⢕⢕⢕⢜⢝⢻⢿⣿⣿⣿⣿⣿⣿⣿⣿⣿⣿⣿⣿⣿⣷⣕⣕⣕⠕⢕⣝⣝⡕⢕⢕⡝⢝⢕⠕⠕⣱⣵⣷⣿⣿⣿⣿⣿⣿⣿⣿⣿⣿⣿⣿⣿⡿⢟⢝⢕⢕⢕⢕⢕⢕⢕⢕⢕⢕⢕⢕⢕⢕⢕⢕⢕⣿⢇⢱⡿⢕⢕⢕⢕⢕⢕⢕⢕⢕⢕⢕⢕⢕⢕⢕⢕⢅⣓⣿⣧⢕⢕⡕⢕⢕⢕⢕⢕⢕⢕⡕⢜⢸⢕⢕⢕⢕⢕⢕⢕⢕⢸⣿⣾⣿⣟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⢕⢕⢕⢕⢕⢕⢕⢕⡕⢕⢱⢕⢕⣵⣾⣿⣿⣷⣧⡕⢕⢕⢕⢕⢕⢕⢕⢕⢕⢕⢕⢕⢕⢕⢕⢕⢕⢕⢜⢣⡕⢕⢄⢕⢕⢕⢕⢕⢕⢕⢕⢕⢕⢕⢕⢕⢕⢕⢕⢝⢟⢿⣿⣿⣿⣿⣿⣿⣿⣿⣿⣿⣿⣿⣿⣿⣷⣷⣿⣿⣯⣵⣷⣷⣷⣾⣿⣿⣿⣿⣿⣿⣿⣿⣿⣿⣿⣿⣿⣿⣿⢿⢟⢝⢕⢕⢕⢕⢕⢕⢕⢕⢕⢕⢕⢕⢕⢕⢕⢕⢕⢕⢕⣼⡇⢕⣨⢕⢕⢕⢕⢕⢕⢕⢕⢕⢕⢕⢕⢕⢕⢕⢕⢕⢕⣽⣯⡿⣿⣇⢕⢕⢕⢕⢕⢕⢕⢕⢕⢕⢜⢕⢕⢕⢕⢕⢕⢕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⢕⢕⢕⢕⢱⣕⣕⣶⣾⢡⣵⣵⣿⣿⣿⣿⡿⢟⢏⢕⢕⢕⢕⢕⢕⢕⢕⢕⢕⢕⢕⢕⢕⢕⢕⢕⢕⢕⢕⢕⢌⢕⢕⢕⢕⢕⢕⢕⢕⢕⢕⢕⢕⢕⢕⠕⢕⢕⢔⢕⢕⢕⢕⢝⢟⢻⢿⣿⣿⣿⣿⣿⣿⣿⣿⣿⣿⣿⣿⣿⣿⣿⣿⣿⣿⣿⣿⣿⣿⣿⣿⣿⣿⣿⣿⣿⣿⢿⢟⢝⢕⢕⢕⢕⢕⢕⢕⠕⢕⢕⢕⢕⢕⢕⢕⢕⢕⢕⢕⢕⢕⢕⢑⡏⢕⢕⢕⢕⢕⢕⢕⢕⢕⢕⢕⢕⢕⢕⢕⢕⢕⢕⢕⢕⢕⢻⢿⣿⣿⣿⣿⣧⣕⣕⢕⢕⢕⢔⢕⢱⠵⢑⣕⢕⢕⢕⢕⢕⢕⢜⢟⢟⢻⢟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⢅⢕⢕⢕⢘⣿⣾⣿⣟⣿⣿⣿⣿⡿⢏⢕⢕⢕⢕⢕⢕⢕⢕⢕⢕⢕⢕⢕⢕⢕⢕⢕⢕⢕⢕⢕⢕⢕⢕⢕⢕⢕⢱⢕⢕⠕⠕⢕⢕⢕⢕⢕⢕⢕⢕⢕⢕⢕⢕⢕⢕⢕⢕⢕⢕⢕⢕⢜⢝⢟⠿⣿⣿⣿⣿⣿⣿⣿⣿⣿⣿⣿⣿⣿⣿⣿⣿⣿⣿⣿⣿⣿⡿⢟⢟⢝⢕⢕⢕⢕⢕⢕⢕⢕⢕⢕⢕⢕⢕⢕⢕⢕⢕⢕⢕⢕⢕⢕⢕⢕⢕⢕⡞⢕⢕⣱⢕⢕⢕⢕⡕⢕⢕⢕⢕⢕⢕⢕⢕⢕⢕⢕⠀⢕⢕⢕⢕⢔⢍⠿⣿⣿⣿⣿⢕⢕⢕⢕⡖⢿⣿⣶⣽⢕⢱⢕⢕⢕⢕⢕⢕⢕⢕⢕⢔⢔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⢜⢍⢔⢇⢝⢫⢟⢏⢍⢕⢕⢕⢕⠕⠕⠕⢕⢕⢑⢄⢕⢕⢕⢅⢅⢕⢕⢕⢕⢕⢕⢕⢕⢕⢕⢕⢕⢕⢕⢕⢕⢕⢕⢕⢕⢕⢔⢔⢔⢔⢕⢕⢕⢕⢕⢕⢕⢕⢕⢕⢕⢕⢕⢕⢕⢕⢕⢜⢝⢟⢻⢿⣿⣿⣿⣿⣿⣿⣿⣿⣿⣿⣿⣿⢟⢟⢝⢕⢕⢕⢕⢕⢕⢕⢕⢕⢕⢕⢕⢕⢕⢕⢕⢕⢕⢕⢕⢕⢕⢕⢕⢕⢕⢕⢕⢕⢕⣰⢕⢕⣱⡿⢕⢕⢕⢕⢱⡕⢕⢕⢕⢕⢕⢕⢕⢕⢕⢅⢀⢑⢕⠕⠕⠕⢕⢕⢌⢟⢟⡇⢕⢕⢕⢱⣵⣵⣝⣜⣕⣜⣕⣕⣕⣕⣕⣕⣕⣕⣵⣵⣕⢕⢜⢏⢝⣕⣕⣵⣵⣵⣵⣵⣕⢔⢴⣴⣴⣴⣴⣴⣶⣶⣦⣴⣾⣿⣿⠀</a:t>
            </a:r>
            <a:br/>
            <a:r>
              <a:t>⢕⢕⢕⢕⢕⢕⢕⢕⢕⢕⢕⢕⢕⢕⢝⣿⡇⣿⡇⢸⣿⢸⣿⢸⣿⢕⢕⢕⢕⢕⢕⢕⢕⢕⢕⢕⢕⢕⢕⢕⢕⢕⢕⢕⢕⢕⠕⢕⢕⢕⢕⢕⢕⢕⢕⠑⢕⢕⢕⢕⢕⢕⢕⢕⢕⢕⢕⢕⢕⢕⢕⡕⢕⢕⢕⢕⢕⢕⢕⢕⢕⢕⢕⢕⢕⢕⢕⢕⢕⢕⢕⢕⢕⢕⢕⢕⢕⢕⢕⢕⢕⢕⢕⢕⢕⢕⢕⢕⢕⢕⢕⢕⢕⢕⢕⢜⢝⢛⢿⣿⣿⣿⢿⢟⢏⢕⢕⢕⢕⢕⢕⢕⢕⢕⢕⢕⢕⢕⢕⢕⢕⢕⢕⢕⢕⢕⢕⢕⢕⢕⢕⢕⢕⢕⢕⢕⢕⢕⢕⢑⢕⢕⣵⣿⡇⢕⢕⢕⢕⣼⢕⢕⢕⢕⢕⢕⢕⢕⢕⢕⢕⢕⢕⢕⠄⢕⢱⣿⣿⣿⣿⣿⡟⢕⢕⢕⢸⣿⣿⣿⣻⡿⣿⣿⣿⣿⣿⣿⣿⣿⣿⣿⣿⣿⣧⢕⢕⢜⢟⢟⢟⢏⣝⡍⢻⣿⡇⢜⣿⣿⣿⣿⣿⣿⣿⣿⣿⣿⣿⣿⠀</a:t>
            </a:r>
            <a:br/>
            <a:r>
              <a:t>⢕⢕⢕⢕⢕⢕⢕⢕⢕⢕⢕⢕⢕⢕⢕⣿⡇⣿⡇⢸⣿⢸⣿⢸⣿⢕⢕⢕⢕⢕⢕⢕⢕⢕⢕⢕⢕⢕⢕⠀⠁⠕⢕⢑⠀⠀⠀⢕⢕⢕⢕⢕⢕⢕⢕⠀⠁⠑⠕⢕⢕⢕⢕⢕⢕⢕⠕⢕⢕⢕⠱⠵⢕⢕⢕⢕⢕⢕⢕⢕⢕⢕⢕⢕⢕⢕⢕⢕⢕⢕⢕⢕⢕⢕⢕⢕⠕⠕⠕⠕⠕⠕⢕⢕⠕⠕⠁⠀⢕⢕⢕⢕⢕⢕⢕⢕⢕⢕⢕⢕⢕⢕⢕⢕⢕⢕⢕⢕⠕⣑⡕⢕⢕⠀⠁⠑⢑⢑⢕⢕⢕⢕⢕⢕⢕⢕⢕⢕⢕⢕⢕⢕⢕⢕⢕⢕⢕⢕⢕⢇⢕⣼⣿⣿⡇⢕⢕⢕⢕⡿⡇⢕⢕⢕⢕⢕⢕⠕⢕⢕⢕⢕⠑⠁⠀⢕⢸⣿⣿⣿⣿⣿⢇⣕⢕⢕⢸⢿⣿⣿⣿⣿⣿⣿⣿⣻⢿⣿⣿⣿⣿⣿⣿⣿⣿⣧⢕⢕⢳⢟⢟⢟⢝⣱⣾⣿⢇⢱⣿⣿⣿⣿⣿⣿⣿⣿⣿⣿⣿⣿⠀</a:t>
            </a:r>
            <a:br/>
            <a:r>
              <a:t>⢕⢕⢕⢕⢕⢕⢕⢕⢕⢕⢕⢕⢕⢕⢕⣿⡇⣿⣿⢿⢿⢿⢿⢿⣿⡕⢕⢕⢕⢕⢕⢕⢕⢕⢕⢕⢕⢕⢕⠀⠀⠀⠁⠀⠀⠀⢕⢕⢕⢕⢕⢕⢕⢕⢕⠀⠀⠀⠀⢕⢕⢕⢕⢕⢕⢕⠄⠁⢕⢕⢖⢊⡇⢕⢕⢕⢕⢕⢕⢕⢕⢕⢕⢕⢕⢕⢕⢕⢕⢕⢕⢕⢕⢕⢕⢕⢕⢕⢕⢕⢕⢸⡿⠛⠁⠀⠀⢔⢕⢕⢕⢕⢕⢕⢕⢕⢕⢕⢕⢕⢕⢕⢕⢕⢕⢕⣑⣵⣿⣿⡇⢕⢕⢕⠀⠀⠀⠁⠕⢕⢕⢕⢕⢕⢕⢕⢕⢕⢕⢕⢕⢕⢕⢕⢕⢕⢕⢕⢕⢱⣾⣿⣿⣿⢕⢕⢕⢕⢕⡇⢇⢕⢕⢕⢕⢕⢕⠀⢕⢕⢕⢕⠀⠀⠀⢕⣸⣿⣿⣿⣿⣿⣷⣿⡇⢕⢕⢕⢸⢻⡻⢿⣿⣿⣿⣿⣿⣿⣿⣟⣻⢿⣿⣿⣿⣿⣧⢕⢕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⠀⢕⢕⢕⢕⢕⢕⢕⢕⢕⢄⠀⠀⠀⢕⢕⢕⢕⢕⢕⢕⠀⠁⠕⢕⢸⣚⡶⣇⢕⢕⢕⢕⢕⢕⢕⢕⢕⢕⢕⢕⢕⢕⢕⢕⢕⢕⢕⢕⢕⢕⢕⢕⢕⠕⠑⠁⠀⠀⠀⠀⢔⢕⢕⢕⢕⢕⢕⢕⢕⢕⢕⢕⢕⢕⢕⢕⢕⢕⣱⣾⣿⣿⣿⣿⢕⢕⢕⢕⢕⢀⠀⠀⠀⠀⠁⠑⠕⢕⢕⢕⢕⢕⢕⢕⢕⢕⢕⢕⢕⢕⢕⢕⢕⢜⣿⣿⣿⢇⢕⢕⢕⢕⢕⡇⢕⢕⢕⢕⢕⢕⢕⠀⢕⢕⢕⢕⠀⢔⢕⢟⢟⢟⢟⢟⢟⢟⢟⢟⠻⢄⢕⢕⢜⢸⡕⢕⢜⡝⣿⣿⣿⣿⣿⣿⣿⣿⣷⣯⣟⣿⣿⣇⢕⢇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⢕⢕⢕⢕⢕⢔⢕⠀⢕⢕⢕⢕⢕⢕⠀⠀⢔⠕⢸⣆⢧⢇⢇⢕⢕⢕⢕⢕⢕⢕⢕⢕⢕⢕⢕⢕⢕⢕⢕⢕⢕⢕⢕⠕⠑⠁⠀⠀⠀⠀⠀⠀⠀⢔⢕⢕⢕⢕⢕⢕⢕⠕⣑⣵⣥⣥⣵⣥⣵⣷⣾⣿⣿⣿⣿⣿⣿⣿⢕⢕⢕⢕⢕⢕⢀⠀⠀⠀⠀⠀⠀⠁⠑⠕⢕⢕⢕⢕⢕⢕⢕⢕⢕⢕⢕⢕⢕⢨⣿⣿⡏⢕⢕⢕⢕⢕⢕⢕⢕⢕⢕⢕⢕⢕⢀⢕⢕⢕⢕⠕⠀⢕⢕⢕⢕⢕⢕⢕⢕⢕⢕⢕⢰⢕⠀⢕⢕⢸⣷⢗⣸⡇⣿⣿⣿⡝⢟⠻⢿⣿⣿⣿⣿⣿⣿⣾⡕⢕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⢕⢕⢕⢕⢕⢕⢕⢔⢕⢕⢕⢕⢕⠁⠀⢕⢕⠀⢕⣿⢻⢾⣿⢕⢕⢕⢕⢕⢕⢕⢕⢕⢕⢕⢕⢕⢕⢕⢕⢕⢕⠑⠁⠀⠀⠀⠀⠀⠀⠀⠀⠀⠐⢕⢕⢕⢕⢕⢕⢕⣴⣿⣿⣿⣿⣿⣿⣿⣿⣿⣿⣿⣿⣿⣿⣿⣿⣿⡕⢕⢕⢕⢕⢕⢕⠀⠀⠀⠀⠀⠀⠀⠀⠀⠀⠁⠕⢕⢕⢕⢕⢕⢕⢕⢕⢕⢕⢜⢿⡿⢕⢕⢕⢕⢕⢕⢕⢕⢕⢕⢕⢕⢕⢕⢕⢕⢕⢕⢕⠀⠀⠕⢕⢕⢕⢕⢕⢕⢕⢕⢕⢕⢸⢕⢔⢕⢕⢸⣿⣷⣾⣿⣿⣿⣿⣇⡕⠀⢕⢜⢝⢻⢿⣿⣿⣿⣷⡕⢕⣿⣿⢕⣜⡿⣿⣿⣿⣿⣿⣿⣿⣿⣿⣿⣿⣿⣿⣿⠀</a:t>
            </a:r>
            <a:br/>
            <a:r>
              <a:t>⢕⢕⢕⢕⢕⢕⢕⢕⢕⢕⢕⢕⢕⢕⢕⢕⢕⢕⢘⣿⡇⢕⢕⢕⢕⢕⢕⢕⢕⢕⢕⢕⢕⢕⢕⢕⢕⢕⢕⢀⢄⢄⢄⢄⢔⢕⢕⢕⢕⢕⢕⢕⢕⢕⢕⢕⢕⢕⢕⢕⢕⢕⢕⢕⢕⢀⢀⢕⢕⢕⢕⢘⣾⡼⣿⣇⢕⢕⢕⢕⢕⢕⢕⢕⢕⢕⢕⢕⢕⢕⠕⠁⠀⠀⠀⠀⠀⠀⠀⠀⠀⠀⠀⠀⢄⢕⢕⢕⢕⢕⢕⢰⣿⣿⣿⣿⣿⣿⣿⣿⣿⣿⣿⣿⣿⣿⣿⣿⣿⣿⡇⢕⢕⢕⢕⢕⢕⠀⠀⠀⠀⠀⠀⠀⠀⠀⠀⠀⠀⠑⢕⢕⢕⢕⢕⢕⢕⢕⢕⢕⢺⡇⢕⢕⢕⢕⢕⢕⢕⢕⢕⢕⢕⢕⢕⢕⢕⢕⢕⢁⢀⠀⠀⠀⠀⠁⠑⢕⢕⢕⢕⢕⢕⢕⢸⢕⢕⢕⢕⢸⣿⣿⡟⢟⣿⣿⣿⣿⡇⢄⢕⢕⢕⢕⢕⢕⢝⢟⢿⣧⢕⣿⣿⢕⣿⣿⣷⣾⣽⣟⡿⣿⣿⣿⣿⣿⣿⣿⣿⣿⠀</a:t>
            </a:r>
            <a:br/>
            <a:r>
              <a:t>⢕⢕⢕⢕⢕⢕⢕⢕⢕⢕⢕⢕⢕⢕⢕⢕⢕⢕⢕⣝⣕⢕⢕⢕⢕⢕⢕⢕⢕⢕⢕⢕⢕⢕⢕⢕⢕⢕⢕⢕⢕⢕⢕⢕⠑⠁⢕⢕⢕⢕⢕⢕⢕⢕⢕⢕⢕⢕⢕⢕⢕⢕⢕⢕⢕⢕⢕⢕⢕⢕⢕⢺⣿⣿⣿⣿⢕⢕⢕⢕⢕⢕⢕⢕⢕⠁⠑⢕⢕⢕⠀⠀⠀⠀⠀⠀⠀⠀⠀⠀⠀⠀⠀⠀⢕⢕⢕⢕⢕⢕⢕⣸⣿⣿⣿⣿⣿⣿⣿⣿⣿⣿⣿⣿⣿⣿⣿⣿⣿⣿⡇⢕⢕⢕⢕⢕⢕⠀⠀⠀⠀⠀⠀⠀⠀⠀⠀⠀⠀⠀⠁⠕⢕⢕⢕⢕⢕⢕⠕⠑⠁⠁⠁⠁⠁⠁⠑⠕⢕⢕⢕⢕⢕⢕⢕⢕⢕⢕⢕⢕⢕⢄⠀⢕⢕⢔⢄⢄⠕⢕⢕⢕⢕⢕⢸⢕⢕⢕⢕⢜⢻⢿⢇⢕⣿⣿⡿⢿⢇⢕⢸⣿⣿⡇⢕⢕⢕⢕⠀⠀⢕⣵⣵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⢕⢕⢕⢕⢕⢕⣕⣕⡕⢕⢸⣿⣿⣿⣿⡕⢕⢕⢕⢕⢕⢕⢕⢕⢀⢄⢕⢕⠀⠀⠀⠀⠀⠀⠀⠀⠀⠀⠀⠀⠀⠀⠀⢕⢕⢕⢕⢕⢕⠕⣿⣿⣿⣿⣿⣿⣿⣿⣿⣿⣿⣿⣿⣿⣿⣿⣿⣿⣿⢇⢕⢕⢕⢕⢕⢕⠀⠀⠀⠀⠀⠀⠀⠀⠀⠀⠀⠀⠀⠀⠕⠕⢕⢕⢕⢕⠁⠀⢄⢄⢔⢔⢔⢔⢔⢄⠀⠀⠕⠕⢕⢕⢕⢕⡕⢕⢕⢕⢕⢕⢕⢄⢕⢕⢕⢕⢕⠀⠑⢕⢕⠕⠕⢸⢕⢕⢕⢕⢕⢕⢕⢕⢕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⠁⠀⠀⠀⠀⠀⢄⢕⢕⢕⢅⢅⢕⢕⢕⢕⢕⢕⢕⢕⢕⢕⢕⣕⣵⣷⣾⣿⣿⣿⡇⢇⢸⣿⣿⣿⣿⢕⢕⢕⢕⢕⢕⢕⢕⢕⢕⢕⢕⠕⠀⠀⠀⠀⠀⠀⠀⠀⠀⠀⠀⠀⠀⠀⠀⢕⢕⢕⢕⢕⢕⠀⣿⣿⣿⣿⣿⣿⣿⣿⣿⣿⣿⣿⣿⣿⣿⣿⣿⣿⣿⡇⢕⢕⢕⢕⢕⢕⠀⠀⠀⠀⠀⠀⠀⠀⠀⠀⠀⠀⠀⠀⠀⠀⠁⠁⠁⠁⠀⠀⠑⢕⢕⢕⢕⢕⠕⠁⠀⠀⠀⠀⠑⢕⣼⣿⣿⣿⣷⣧⣵⣕⢕⠀⠁⢕⢕⢕⢕⢔⢕⢕⢕⢀⢀⢸⢕⢕⢕⢕⢕⢕⢕⢕⢕⢕⢕⢕⢕⢕⢕⢸⣿⣿⣿⢕⢕⢕⢕⢕⢕⢕⢕⢕⢕⢕⢄⢔⢕⢕⢝⢟⢿⣿⣿⣿⣿⣿⣿⣿⣿⠀</a:t>
            </a:r>
            <a:br/>
            <a:r>
              <a:t>⢑⢕⢕⢕⢕⢕⢕⢕⢕⢕⢕⢕⢕⢕⢕⢕⢕⢕⢕⢕⢕⢕⢕⢕⢕⢕⢕⢕⢕⢕⢕⢕⢕⢕⢕⢕⢕⢕⢕⠀⠀⠀⠀⠀⠀⢕⢕⢕⢕⢕⢕⢕⢕⢕⢕⢕⢕⢕⢕⣵⣾⣿⣿⣿⣿⣿⣿⣿⣿⡇⢇⣾⣿⣿⢇⠹⡘⢕⢕⢕⢕⢕⢕⢕⢕⢕⢕⢕⠀⠀⠀⠀⠀⠀⠀⠀⠀⠀⠀⠀⠀⠀⠀⠀⢕⢕⢕⢕⢕⢕⢸⣿⣿⣿⣿⣿⣿⣿⣿⣿⣿⣿⣿⣿⣿⣿⣿⣿⣿⣿⢇⢕⢕⢕⢕⢕⢕⠀⠀⠀⠀⠀⠀⠀⠀⠀⠀⠀⠀⠀⠀⠀⠀⠀⢄⢄⢀⠀⠀⠀⠁⠁⠁⠁⠁⠀⢀⢄⢔⢕⢄⠀⠁⢸⣿⣿⣿⣿⣿⣿⣿⣿⣦⡕⢕⢕⢕⢕⢕⢕⢕⢕⢕⠕⠸⠕⠕⢕⢕⢕⢕⢕⢕⢕⢕⢕⢕⢕⢕⢕⢸⣿⣿⣿⢕⢕⢕⢕⢕⢕⢕⢕⢕⢕⢕⢕⢕⢕⢕⢕⢕⢕⢕⢝⢝⢻⣿⣿⣿⣿⠀</a:t>
            </a:r>
            <a:br/>
            <a:r>
              <a:t>⠀⢕⢕⢕⢕⢕⢕⢕⢕⢕⢕⢕⢕⢕⢕⢕⢕⢕⢕⢕⢕⢕⢕⢕⢕⢕⢕⢕⢕⢕⢕⢕⢕⢕⢕⢕⢕⢕⢕⠀⠀⠀⠀⠀⠀⢕⢕⢕⢕⢕⢕⢕⢕⢕⢕⢕⣕⣵⣿⣿⣿⣿⣿⣿⣿⣿⣿⣿⣿⢱⢕⣿⣿⡇⢄⢀⢁⢕⢕⢕⢕⢕⢕⢕⢕⢕⢕⢕⠀⠀⠀⠀⠀⠀⠀⠀⠀⠀⠀⠀⠀⠀⠀⠀⢕⢕⢕⢕⢕⢕⢸⣿⣿⣿⣿⣿⣿⣿⣿⣿⣿⣿⣿⣿⣿⣿⣿⣿⡛⢃⢕⢕⢕⢕⢕⢕⢕⠀⠀⠀⠀⠀⠀⠀⠀⠀⠀⠀⠀⠀⠀⠀⠀⠀⢕⢕⢕⢔⢄⠀⠀⠀⠀⠀⠀⢔⢕⢕⢕⢕⢕⠀⠀⢸⣿⣿⣿⡿⠿⠿⠟⠛⠛⠙⠁⠁⠀⠀⠀⠀⠀⠀⠀⠀⠀⠀⠀⠀⠁⠑⠕⢕⢕⢕⢕⢕⢕⢕⢕⢕⢸⣿⣿⣿⢕⢕⢕⢕⢕⢕⢕⢕⢕⢕⢕⢕⢕⢕⢕⢕⢕⢕⢕⢕⢕⢕⢕⢕⢕⢕⠀</a:t>
            </a:r>
            <a:br/>
            <a:r>
              <a:t>⠀⠁⠑⠑⠑⠑⠑⠑⠑⠑⠑⠑⠑⠑⠑⠑⠑⠑⠑⠑⠑⠑⠑⠑⠑⠑⠑⠑⠑⠑⠑⠑⠑⠑⠑⠑⠑⠑⠑⠀⠀⠀⠀⠀⠀⠑⠑⠑⠑⠑⠑⠑⠑⠑⠑⠑⠛⠛⠛⠛⠛⠛⠛⠛⠛⠛⠛⠛⠛⠘⠑⠛⠛⠃⠑⠑⠑⠑⠑⠑⠑⠑⠑⠑⠑⠑⠑⠐⠀⠀⠀⠀⠀⠀⠀⠀⠀⠀⠀⠀⠀⠀⠀⠀⠑⠑⠑⠑⠑⠑⠘⠛⠛⠛⠛⠛⠛⠛⠛⠛⠛⠛⠛⠛⠛⠛⠛⠛⠃⠑⠑⠑⠑⠑⠑⠑⠑⠀⠀⠀⠀⠀⠀⠀⠀⠀⠀⠀⠀⠀⠀⠀⠀⠀⠑⠑⠑⠑⠑⠀⠀⠀⠀⠀⠀⠀⠑⠑⠑⠑⠑⠀⠀⠘⠙⠁⠁⠀⠀⠀⠀⠀⠀⠀⠀⠀⠀⠀⠀⠀⠀⠀⠀⠀⠀⠀⠀⠀⠀⠀⠀⠀⠁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⡟⣼⣿⢿⢕⢕⣼⣿⣿⣿⡿⢱⣿⣿⣿⢏⢕⢕⢕⢕⣿⡕⢕⠑⠀⠀⣱⣿⣿⣟⡏⢕⢕⢕⢕⢕⢕⢕⢕⣿⣿⣿⣿⣿⣿⣿⣿⣿⣿⣿⣿⣿⣿⣿⣿⣿⣿⣿⣿⣿⣿⣿⣿⣿⣿⣿⣿⣿⣿⣿⣿⣿⣿⣿⡇⢕⢕⢕⢕⢕⢕⢕⢕⢕⢕⢸⣿⣿⣿⣿⣿⣿⡇⢕⢇⠕⠀⠀⠀⠀⠀⠀⠀⠀⠑⠜⢟⢇⠑⠑⠑⠑⠕⠕⢕⢕⢕⣄⠀⠀⠀⠀⠀⠀⠀⢄⠀⠹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⡟⣼⣿⣯⢇⢕⣾⣿⣿⣿⡟⣱⣿⣿⡿⢇⢕⢕⢕⢕⢕⣿⡇⠁⠀⢀⣱⣿⣿⣿⣿⡇⢅⢕⢕⢕⢕⢕⢕⣼⣿⣿⣿⣿⣿⣿⣿⣿⣿⣿⣿⣿⣿⣿⣿⣿⣿⣿⣿⣿⣿⣿⣿⣿⣿⣿⣿⣿⣿⣿⣿⣿⣿⣿⣿⡇⢕⢕⠑⢕⢕⢕⢕⢕⢕⠐⣾⣿⣿⣿⣿⣿⣿⢇⠑⠀⠀⠀⠀⠀⠀⠀⠀⠀⠀⠀⠀⠀⠀⠀⠀⠀⠀⠀⠀⠀⠁⠑⢿⣧⡀⠀⠀⠀⠀⠀⣀⢧⢗⢜⠟⢙⠙⠻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⡿⣸⣿⣿⡏⢕⣾⣿⣿⣿⡟⣱⣿⣿⡿⢕⢕⢕⢕⢕⢕⢕⡿⠕⢔⠐⣅⣿⣿⣿⣿⣿⣐⢕⢕⢕⢕⢕⢕⢱⣿⣿⣿⣿⣿⣿⣿⣿⣿⣿⣿⣿⣿⣿⣿⣿⣿⣿⣿⣿⣿⣿⣿⣿⣿⣿⣿⣿⣿⣿⣿⣿⣿⣿⣿⣿⡇⢕⢕⢀⢕⢕⢕⢕⢕⢕⠸⢽⣿⡿⢿⠟⠋⠁⠀⠀⠀⠀⠀⢄⠀⠀⠀⠀⠀⠀⠀⠀⠀⠀⠀⠀⠀⠀⠀⠀⠀⠀⠁⠐⠈⠇⢱⣄⠀⣠⡜⢻⢕⢑⢄⠑⢄⢕⢕⢔⢉⢻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⢣⣿⡟⡼⢕⣾⣿⣿⣿⡟⣱⣿⣿⡿⢕⢕⢕⢕⢕⢕⢕⢕⠕⢄⣵⣱⣿⣿⣿⣿⣿⣿⣿⢕⢕⢕⢕⢕⢕⣿⣿⣿⣿⣿⣿⣿⣿⣿⣿⣿⣿⣿⣿⣿⣿⣿⣿⣿⣿⣿⣿⣿⣿⣿⣿⣿⣿⣿⣿⣿⣿⣿⣿⣿⣿⣿⣇⢕⢕⢕⢕⢕⠁⠑⠑⠑⠘⠑⠁⠁⠀⠀⠀⠀⠀⠀⠀⠀⠀⢕⢕⢔⢄⢀⠀⠀⠀⠀⠀⠀⠀⠀⠀⠀⠀⠀⠀⠀⠀⠀⠀⠁⠀⠉⠕⢜⢇⢕⢑⢔⠁⢄⢕⢕⢕⢕⢕⢔⢹⡿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⢇⣾⣿⣳⢇⣼⣿⣿⣿⡟⣱⣿⣿⣿⢕⢕⢕⢕⢕⢕⢕⢕⢕⢄⣾⣿⣿⣿⣿⣿⣿⣿⣿⣿⣧⢕⢕⢕⢕⢸⣿⣿⣿⣿⣿⣿⣿⣿⣿⣿⣿⣿⣿⣿⣿⣿⣿⣿⣿⣿⣿⣿⣿⣿⣿⣿⣿⣿⣿⣿⣿⣿⣿⡇⢿⣿⣿⣿⢕⢕⢕⢕⠀⠀⠀⠀⠀⠀⠀⠀⠀⠀⠀⠀⠀⠀⠀⠀⠀⢄⢕⢕⢕⢕⢕⢕⢔⢄⢄⢀⠀⠀⠀⠀⠀⠀⠀⠀⠀⠀⠀⠀⢐⢄⠀⠁⠄⢅⢅⠕⠀⢄⢕⢕⢕⠕⢕⢑⢕⢀⣷⢟⣵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⡟⣸⣿⣟⢇⣼⣿⣿⣿⡟⢱⣿⣿⡿⢕⢕⢕⢕⢕⢕⢕⢕⢕⢕⢕⢻⡿⢝⣿⣿⣿⣿⣿⣿⣿⣿⠇⢕⢕⢕⢸⣿⣿⣿⣿⣿⣿⣿⣿⣿⣿⣿⣿⣿⣿⣿⣿⣿⣿⣿⣿⣿⣿⣿⣿⣿⣿⣿⣿⣿⣿⣿⣿⣿⡇⢸⣿⣿⣿⢕⢕⢕⠀⠀⠀⠀⠀⠀⠀⠀⠀⠀⠀⠀⠀⠀⠀⠀⠀⠀⢕⢕⢕⢕⢕⢕⢕⢕⢑⢕⣑⡇⢰⣄⣀⠀⠀⠀⠀⠀⠀⠀⠀⠁⠐⠑⢕⢄⢀⢁⢄⢕⢕⢕⢕⢕⠐⠁⠁⢠⢎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⣿⢇⣿⣿⢟⣸⣿⣿⣿⣿⢣⣿⣿⣿⢕⢕⢕⢕⢕⢕⢕⢕⢕⢕⢕⢕⢜⠁⢱⡿⢟⢿⢿⣿⣿⣿⣿⢕⢕⢕⢕⣼⣿⣿⣿⣿⢿⣿⣿⣿⣿⣿⣿⣿⣿⣿⣿⣿⣿⣿⣿⣿⣿⣿⣿⣿⣿⣿⣿⣿⣿⣿⣿⣿⣿⡇⢜⣿⣿⣿⢕⢕⢕⠀⠀⠀⠀⠀⠀⠀⠀⠀⠀⠀⠀⠀⠀⠀⠀⠀⢔⢕⢕⢕⢕⢕⢕⢕⢱⣷⣴⣼⣿⢸⣿⣿⣷⢔⢄⠀⠀⠀⠀⠀⠀⠀⠀⠀⠕⢕⢕⢕⢕⢕⠕⠑⢀⣠⣴⣾⣿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⡿⢏⣼⣿⡏⢱⣿⣿⣿⣿⢇⣾⣿⣿⢏⢕⢕⢕⢕⢕⢕⢕⢕⢕⢰⢕⢕⢕⢔⣽⡇⢕⢕⢕⢝⢿⣿⠻⢕⢕⢕⢱⣿⣿⣿⣿⡟⢸⣿⣿⣿⣿⣿⣿⣿⣿⣿⣿⣿⣿⣿⣿⣿⣿⣿⣿⣿⣿⣿⣿⣿⣿⣿⣿⣿⣿⣇⢕⢿⡏⣿⢕⢕⢕⢀⠀⠀⠀⠀⠀⠀⠀⠀⠀⠀⠀⠀⠀⠀⠀⢔⢕⢕⢕⢕⢕⡕⢕⢕⢘⣿⣿⣿⣿⡇⣿⣿⣿⣇⢕⢕⢔⢀⠀⠀⠀⠀⠀⠀⠀⠀⠀⠀⠀⢀⣴⣾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⡿⢟⢟⢝⡛⢝⢑⢕⢱⣿⡿⢇⣾⣿⣿⣿⡟⣸⣿⣿⡟⢕⢕⢕⢕⢕⢕⢕⢕⢕⢕⣾⡇⢕⢕⢕⡝⢿⡕⢕⢕⢕⢕⢔⢇⢕⢕⢕⢸⣿⣿⣿⣿⢇⣿⣿⣿⣿⣿⣿⣿⣿⣿⣿⣿⣿⣿⣿⣿⣿⣿⣿⣿⣿⣿⣿⣿⣿⣿⣿⣿⣿⣿⣷⢕⠸⢕⣿⢕⢕⢕⢕⢀⠀⠀⠀⠀⠀⠀⠀⠀⠀⠀⠀⠀⠀⢔⢕⢕⢕⢕⢕⢕⢧⢕⢕⢕⣿⣿⣿⣿⣇⢹⣿⣿⣿⡕⢕⢕⢕⢕⢀⠀⠀⠀⠀⠀⠀⢀⢔⢜⢟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⣿⣿⢟⣕⡜⢅⢕⢕⣕⢕⢕⢕⢸⣿⡇⣸⣿⣿⣿⣿⢱⣿⣿⡿⢕⢕⢕⢕⢕⢕⢕⢕⢕⢕⢱⣿⡇⢕⢕⢕⣷⣕⢷⢕⢕⢕⢕⢕⢕⢕⢕⢕⣿⣿⣿⣿⡟⢕⣿⣿⣿⣿⣿⣿⣿⣿⣿⣿⣿⣿⣿⣿⣿⣿⣿⣿⣿⣿⣿⣿⣿⣿⣿⣿⣿⣿⣿⣿⢕⢕⢕⢟⢕⢕⢕⢕⢕⢔⠀⠀⠀⠀⠀⠀⠀⠀⠀⠀⠀⢔⢕⢕⢕⢕⢕⢕⢕⢸⡕⢕⢕⢸⣿⣿⣿⣿⢸⣿⣿⣿⡇⢕⢕⢕⠸⢕⢕⡔⡔⢔⢁⣱⣧⡕⢕⢕⢱⣎⢻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⢏⣼⡗⢕⢕⢵⣿⡿⠿⢕⢕⣿⣿⢕⣿⣿⣿⣿⢇⣾⣿⣿⡇⢕⢕⢕⢕⢕⢕⢕⢕⢕⢕⢸⣿⢇⢕⢕⢕⣿⣿⣷⣥⣕⢕⢕⢕⢕⢕⢕⢕⣿⣿⣿⣿⢇⢕⣿⣿⣿⣿⣿⣿⣿⣿⣿⣿⣿⣿⣿⣿⣿⣿⣿⣿⣿⣿⣿⣿⣿⣿⣿⣿⣿⣿⣿⡊⢕⢕⢕⢕⢕⢕⢕⢕⢕⢕⢕⣔⣄⡀⢀⠀⢀⣀⣄⣴⢕⢕⢕⢕⢕⢕⢕⢕⡕⢸⣷⢕⢕⢜⣿⣿⣿⣿⢜⣿⣿⣿⣿⢕⢕⢕⢌⢕⢪⣧⢕⢕⠇⠿⣻⢿⢇⢕⢜⣯⣧⢻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⡇⢾⡿⢇⢕⢕⢕⢕⢕⢔⢕⢱⣿⡿⢸⣿⣿⣿⡿⢸⣿⣿⣿⡕⢕⢕⢕⢕⢕⢕⢕⢕⢕⢕⢸⡿⢕⢕⢕⢱⣿⣿⣿⣿⣿⣿⣿⣿⣧⣕⢕⢕⣿⣿⣿⣿⢕⢱⣿⣿⣿⣿⣿⣿⣿⣿⣿⣿⣿⣿⣿⣿⣿⣿⣿⣿⣿⣿⣿⣿⣿⣿⣿⣿⣿⣿⣯⢆⢕⢕⢕⢕⢕⢕⢕⢕⢕⢕⣼⣿⣿⣿⣿⣿⣿⣿⢟⡂⢕⢕⢕⢕⢕⢕⢕⢕⣿⡸⣿⡇⢕⢕⣿⣿⣿⣿⢕⣿⣿⣿⣿⢕⢕⢕⠕⢕⢺⣿⡇⢕⢔⢕⢕⢕⢕⢕⢕⢹⢿⢇⣿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⣿⢇⢔⢕⢕⢕⢕⢕⢕⢕⢕⢕⢸⣿⢇⣿⣿⣿⣿⢇⣿⣿⣿⣿⣷⢕⢕⢕⢕⢱⣷⢕⢕⢕⢕⣿⢇⢕⢕⢕⣼⣿⣿⣿⣿⣿⣿⣿⣿⣿⣿⢕⢕⢻⣿⣿⡇⢕⢸⣿⣿⣿⣿⣿⢿⣿⣿⣿⣿⣿⣿⣿⣿⣿⣿⣿⣿⣿⣿⣿⣿⣿⣿⣿⣿⣿⣿⣿⢕⢕⢕⢕⢕⢕⢕⢕⢕⢕⣾⣿⣿⣿⣿⣿⣿⣿⣿⣿⣿⣾⡕⢕⢕⢕⢕⢕⢕⣿⣿⣿⣧⢕⢕⢸⣿⣿⣿⢕⣿⣿⣿⣿⡕⢕⢕⢸⢕⢸⣿⣿⡕⢕⢕⢕⢕⢕⢕⢕⢕⢕⠕⡝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⣿⢇⣇⢕⢕⢕⢕⢕⢕⢕⢕⢕⢕⢸⣿⢱⣿⣿⣿⡿⢸⣿⣿⣿⣿⣿⢕⢕⢕⢱⣿⣇⢕⢕⢕⢕⣿⢕⢕⢕⢕⣿⣿⣿⣿⣿⣿⣿⣿⣿⣿⡇⢕⢕⢸⣿⣿⢕⢕⢸⣿⣿⣿⣿⡇⢔⣿⣿⣿⣿⣿⣿⣿⣿⣿⣿⣿⣿⣿⣿⣿⣿⣿⣿⣿⣿⣿⣿⣿⢇⢕⢕⢕⢕⢕⢕⢕⢕⢜⣿⣿⣿⣿⣿⣿⣿⣿⣿⣿⣿⣿⣇⢕⢕⢕⢕⢕⢕⣿⣿⣿⣿⡕⢕⢸⣿⣿⡟⢕⣿⣿⣿⣿⡇⢕⢕⢸⢕⣿⣿⣿⡇⢕⢕⢕⢕⢕⢕⢕⢕⢕⢸⣷⢹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⢇⢾⣷⢕⢕⢕⢕⢕⢕⢕⢕⢕⢕⢸⡇⣼⣿⣿⣿⡇⣾⣿⣿⣿⣿⣿⣄⣕⣵⣿⣿⣿⢕⢕⢕⢕⡇⢕⢕⢕⢕⣿⣿⣿⣿⣿⣿⣿⣿⣿⣿⢇⢕⢕⢸⣿⡏⢕⢕⢸⣿⣿⣿⣿⡇⢕⢸⣿⣿⡿⣿⣿⣿⣿⣿⣿⣿⣿⣿⣿⣿⣿⣿⣿⣿⣿⣿⣿⡿⢕⢕⢕⢕⢕⢕⢕⢕⢁⢸⣿⣿⣿⣿⣿⣿⣿⣿⣿⣿⣿⣿⣿⢕⢕⢕⢕⢕⠕⣿⣿⣿⣿⣇⢕⢸⣿⣿⡇⢕⣿⣿⣿⣿⣿⡕⢡⣿⢕⠸⣿⣿⡇⢕⢕⢕⢕⢕⢇⢕⢕⢕⢼⣿⡇⢹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⢿⠕⢹⣿⢇⢕⢕⢕⢕⢕⢕⢕⢕⢕⢹⢕⣿⣿⣿⣿⢱⣿⣿⣿⣿⣿⣿⣿⣿⣿⣿⣿⣿⢕⢕⢕⢕⢇⢕⢕⢕⢕⣿⣿⣿⣿⣿⣿⣿⣿⣿⣿⢕⢕⢕⢸⣿⢕⢕⢕⢸⣿⣿⣿⣿⡇⢕⢸⣿⣿⡇⢹⣿⣿⣿⣿⣿⣿⣿⣿⡏⣿⣿⣿⣿⣿⣿⣿⣿⡇⢕⢕⠑⢕⢕⢕⢕⢕⠀⣸⣿⣿⣿⣿⣿⣿⣿⣿⣿⣿⣿⣿⣿⡇⢕⢕⢕⢕⢸⣿⣿⣿⣿⣿⢕⢸⣿⣿⡇⢸⣿⣿⣿⣿⣿⣷⣾⣿⢕⢕⣿⣿⡇⠕⢕⢕⢕⢕⢕⢕⢕⣱⢸⡿⢕⡜⠝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⠀⢕⡕⢹⢸⣷⢕⢕⢕⢕⠕⣅⢅⢔⢕⢸⣿⣿⣿⡏⢸⣿⣿⣿⣿⣿⣿⣿⣿⣿⣿⣿⣷⢕⢕⢕⢕⢕⢕⢕⢕⢕⣿⣿⣿⣿⣿⡿⢿⢿⢿⢟⢕⢕⢕⢹⡟⢕⢕⢕⢜⣿⣿⣿⣿⡇⢕⢕⣿⣿⡇⢌⣿⣿⣿⣿⣿⣿⣿⣿⡇⢻⣿⣿⣿⡟⣿⣿⣿⡕⢕⢕⢀⢕⢕⢕⢕⢕⠀⣿⣿⣿⣿⡿⢿⢿⢿⢿⢿⢿⢿⢿⣿⡇⢕⢕⢕⢕⢸⣿⣿⣿⣿⣿⡇⢕⣿⣿⢇⢸⣿⣿⣿⣿⣿⣿⣿⣿⢕⢕⣿⣿⣇⢕⢰⣥⡑⠕⢕⢕⣱⣿⢘⢇⣼⡇⢀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⣦⢕⡾⣿⡕⠸⣿⣧⢕⢕⣴⡿⢟⢕⢕⡇⣾⣿⣿⣿⢇⣿⣿⣿⣿⣿⣿⣿⣿⣿⣿⣿⣿⣿⢕⢕⢕⢕⢕⢅⢕⢕⢕⣝⣕⣕⣱⣵⣵⣵⣵⣕⡕⢕⢕⢕⢸⡇⢕⡕⢕⢕⣿⣿⣿⣿⣧⢕⢕⢹⣿⣷⢕⢹⣿⣿⣿⣿⣿⣿⣿⡇⢜⣿⣿⣿⡇⢹⡿⣿⢇⢕⢕⢕⠀⢕⢕⢕⢕⢔⡝⢝⢕⣇⣕⣱⣵⣵⣵⣵⣵⣵⣵⣵⣵⢕⢕⢕⢕⢸⢿⣿⣿⣿⣿⡇⢕⣿⣿⢕⢸⣿⣿⣿⣿⣿⣿⣿⡇⢕⢕⣿⣿⡿⢕⢕⢝⢻⣷⣕⢰⣿⢟⢕⣾⢏⢇⢸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⣿⢄⢕⡜⢇⢕⢜⢙⣵⢿⢏⢕⢕⢕⢕⢇⣿⣿⣿⣿⢱⣿⣿⣿⣿⣿⣿⣿⣿⡿⢕⢹⣿⡟⢕⢕⢕⢕⢕⢕⢕⢕⢕⢿⣿⣿⣿⣿⣿⣿⣿⣿⡇⢕⢕⢕⢸⢕⢕⢕⢕⢕⡿⣿⣿⣿⣿⢕⢕⢸⣿⣿⢕⢸⣿⣿⣿⣿⣿⣿⣿⣿⢕⢌⢿⢿⣧⢸⡇⢝⢕⢕⢕⢕⠀⢕⢕⢕⠑⢱⣷⣾⣿⣿⣿⣿⣿⣿⣿⣿⣿⣿⣿⣿⣿⢕⢕⢕⢕⢔⣼⣿⣿⣿⣿⡇⢕⣿⣿⢕⢼⣿⣿⣿⣿⣿⣿⣿⡇⢕⢕⣿⣿⡇⢕⢕⢕⢕⢌⢻⣧⢕⢕⢕⢏⢜⢕⢜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⣷⢕⢕⢕⢕⢕⢅⣾⢟⢕⢕⢕⢕⢕⢕⢱⣿⣿⣿⡟⢸⣿⣿⣿⣿⣿⣿⣿⣿⡇⢕⠸⣿⢇⢕⢕⢕⢕⢕⢕⢕⢕⢕⢻⣿⣿⣿⣿⣿⣿⣿⣿⣷⢕⢕⢕⢔⢕⣾⣓⢕⢕⢸⣿⣿⣿⣿⡕⢕⢕⢿⣿⡕⢕⣿⣿⣿⣿⣿⣿⣿⣇⢕⢕⢌⢔⢔⢕⢕⢕⢕⢕⠕⢕⢅⢕⢕⢕⢀⣾⣿⣿⣿⣿⣿⣿⣿⣿⣿⣿⣿⣿⣿⣿⡟⢕⢕⢕⢕⢇⣿⣿⣿⣿⣿⡇⢕⣿⡇⢕⢸⣿⣿⣿⣿⣿⣿⣿⡇⢕⢕⣿⣿⡇⢕⢕⢕⢕⢕⢕⢹⣷⢁⢕⢕⢕⢕⢱⣿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⣿⡜⡕⢕⢕⢕⢼⣿⡇⢕⢕⢕⣱⣵⡇⢸⣿⣿⣿⢇⢸⣿⣿⣿⣿⣿⣿⣿⣿⢇⢕⢸⡿⢕⢕⢕⢕⡕⢕⢕⢕⢕⢕⣸⣿⣿⣿⣿⣿⣿⣿⣿⣿⢑⢕⢕⢕⢕⣿⣿⣧⡕⢕⢱⡚⡕⣿⢕⢕⢕⢸⣿⣇⢕⢻⣿⣿⣿⣿⣿⣿⣟⢕⢕⢕⢕⢕⢕⢕⢕⢕⢕⢔⢕⢕⢕⢕⢅⢱⣿⣿⣿⣿⣿⣿⣿⣿⣿⣿⣿⣿⣿⣿⣿⢕⢕⢕⢕⢱⢸⣿⣿⣿⣿⣿⡇⢕⣿⢕⢕⢸⣿⡏⣿⣿⣿⣿⣿⢕⢕⢕⣿⣿⡇⣷⣷⣵⡕⢕⢕⢸⣿⢇⡕⢕⢕⡕⣼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⣿⣷⢱⡕⠅⣾⣜⡝⢕⢕⢷⢿⢿⢿⢇⣼⣿⣿⡟⢕⢸⣿⣿⣿⣿⣿⣿⣿⣿⢕⢕⢸⡇⢕⢕⢕⢸⣇⢕⢕⢕⢕⢕⢻⣿⣿⣿⣿⣿⣿⣿⣿⣿⡇⢅⢕⢕⢸⣿⣿⣿⣷⣧⢕⢅⢞⢝⡕⢕⢕⢕⢿⣿⢕⢜⣿⣿⣿⣿⣿⣿⣿⣕⢕⢕⢕⢕⢕⢕⢕⢕⢕⢕⢕⢕⢕⢕⢁⣾⣿⣿⣿⣿⣿⣿⣿⣿⣿⣿⣿⣿⣿⣿⡇⢕⢕⢕⢕⢕⣼⣿⣿⣿⣿⣿⡇⢕⡏⢕⢕⢸⣿⢕⣿⣿⣿⣿⣿⢕⢕⢕⣿⣿⡇⢟⢟⢟⢟⢗⢕⣜⣵⣾⡇⢕⡱⣱⣿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⣿⣿⣿⣿⣿⣿⣿⣿⣿⣿⣧⢕⡔⢝⢿⣿⣷⣧⣵⣕⡕⢕⢕⣿⣿⣿⢇⢕⣿⣿⣿⣿⣿⣿⣿⣿⢇⢕⢕⢜⢕⢕⢕⢕⣾⣿⡕⢅⢕⢱⢕⢸⢟⣛⣟⣫⣽⣭⣭⣝⣝⣑⠰⡔⡇⢸⣿⣿⣿⣿⣿⣇⢕⢕⢕⢱⢕⢕⢕⢘⢿⡇⢜⣿⣿⣿⣿⣿⣿⣿⣿⢕⢕⢕⢕⢕⢕⢕⢕⢕⣵⡕⢕⢕⠕⣸⣿⣿⡿⠿⠟⢛⣙⣩⣭⣭⣭⣽⣭⣭⡽⢕⢑⢕⢕⢕⢕⣿⣿⢻⣿⣿⣿⢕⢕⢕⢕⢕⢸⡇⢕⣿⣿⣿⣿⡏⢕⢕⢕⣿⣿⡇⢕⣕⣱⣵⣷⣿⣿⡿⢟⢁⢌⣱⣿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⣿⣷⡜⠕⡇⢝⢟⢿⢿⣿⣿⣿⢇⣿⣿⢇⢱⢕⢸⣿⣿⣿⣿⣿⣿⡏⢕⢕⢕⢕⢕⢕⢕⢕⣿⣿⣇⢕⢕⢱⣿⣇⣻⣿⣿⣿⣿⣿⣿⣏⡍⢟⢕⣣⢕⢔⢔⢌⢙⠻⢿⣿⣕⢕⢕⢕⢕⢕⢕⢕⠸⣿⡜⢘⣿⣿⣿⣿⣿⣿⣿⡕⢕⢕⢕⢕⢕⢕⢕⢱⣿⢇⢕⠕⡱⠟⢙⢅⢔⢕⢞⢝⢝⠝⢹⣍⣿⣿⣿⣿⣿⣾⢕⢕⢕⣷⡇⢻⣿⢱⢹⣿⡿⢕⢕⢕⢕⢕⢸⢕⢕⢌⢛⣿⣿⡇⢕⢕⢱⣿⣿⡇⣿⣿⢿⢿⢟⢏⢝⢕⡜⢕⣵⣿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⣿⣿⣦⢹⡕⢕⢕⢕⢕⢕⢝⢱⣿⡿⢕⡞⢕⢸⣿⣿⣿⣿⣿⣿⢇⢕⢕⢕⢕⢕⢕⢕⢰⣿⣿⣿⣖⠕⢜⠿⠿⠟⠟⠛⠛⠛⠛⠛⠛⠓⠗⠧⢘⢱⢕⢕⢕⢕⢕⢅⢝⢿⣇⢕⢕⢕⢕⢕⠪⢵⣷⣇⢕⢱⡫⣿⣿⣿⣿⣿⣷⢕⢕⢕⢕⢕⢕⢕⣾⣿⢕⢕⡁⢄⢕⢕⢕⢕⢕⢕⠕⠗⠙⠛⠛⠛⠙⠙⠙⠛⢃⢕⠕⠻⠿⢿⡜⣟⢸⣷⣮⡕⢕⢕⢕⢕⢕⢜⢕⢕⢕⢕⢿⣿⢕⢕⢕⢸⣿⣿⡇⢕⢕⢕⢕⢕⢕⢕⣰⢱⣿⣿⣿⣿⣿⣿⣿⣿⣿⣿⣿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⣿⣧⢳⢕⢕⢕⢕⣧⡕⢸⣿⢇⣸⡇⢕⢻⣿⣿⣿⣿⣿⡿⢕⢕⢕⢕⢕⢕⢕⢕⢸⠏⠘⠉⠁⠁⢱⠀⠀⠀⠀⠀⠀⠀⠀⠀⠀⠀⠀⠀⠀⠕⢕⠕⢕⢕⢕⢕⣜⢷⣿⣯⡱⢕⢕⢕⢔⢛⣽⣾⡕⢕⠜⢫⣿⣿⣿⣿⣿⣇⢕⢱⡕⢕⢕⢱⣿⡇⢕⡱⡵⢕⢕⢕⢕⠑⠁⠀⠀⠀⠀⠀⠀⠀⠀⠀⠀⠀⠕⠁⠀⠀⠀⠀⠀⠘⠘⠘⠏⢇⢕⢕⢕⢕⢕⢕⢕⢕⢕⢕⢘⣿⢕⢕⢕⣼⣿⣿⢇⢕⣱⡟⢕⢕⢕⡱⢣⣾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⣿⣧⡕⢕⢕⢕⢜⢕⢸⣿⢕⣿⡇⢕⢸⣿⡏⣿⣿⣿⡇⢕⢕⢕⢕⢕⢕⢅⢕⢔⢔⠑⠀⠀⠀⠀⢕⢄⢔⢔⢕⢕⠑⠀⠀⠐⠀⠁⠐⠐⠀⠑⠀⠀⠁⠕⢕⢌⢻⣿⣿⣿⣷⣿⣧⣿⣵⡔⢙⢵⢕⡵⢕⢜⢷⣿⣿⣿⣿⡕⣨⡇⢕⢕⣿⣿⢕⣾⡞⢕⢕⠕⠁⠀⢀⢄⠄⠐⠑⠁⠁⠀⠀⠀⠑⠕⢕⢕⢔⢔⢄⢀⠀⠀⠀⠁⠕⢕⢆⢕⢕⢕⢕⢕⢕⢕⢕⢕⢕⢱⡟⢕⢕⢕⣿⣿⣿⢕⢕⢜⢕⢕⢕⢕⣵⣿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⣿⣧⣑⠕⢕⢱⢸⡇⢱⣿⢇⢕⢸⣿⡇⢝⣿⣿⡇⢕⢕⢕⢕⢕⢕⢕⢕⠑⠀⠀⢀⢄⢔⢕⢕⢕⢕⢕⠑⠁⠀⠀⠀⠀⠀⠀⠀⠀⠀⠀⠀⠀⢄⠀⢁⢕⢜⢿⣿⣿⣿⣿⣿⣿⣿⣿⣿⣷⣕⣜⣥⣥⣕⡝⣿⣿⣯⣷⡹⢕⢕⣾⣿⣿⣿⡿⢕⢕⢁⠀⢄⢔⠑⠀⠀⠀⠀⠀⠀⠀⠀⠀⠀⠀⠀⠑⢕⢕⢕⢕⢕⢔⢀⠀⠀⠀⠕⢕⢕⢕⢕⢕⢕⢕⢕⢕⠕⣸⡇⢕⢕⢡⣿⣿⣿⢕⢕⢔⠕⠑⢕⢟⢟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⣿⠀⠀⠁⢸⡇⢱⡫⡇⢕⢕⢹⡇⢕⢹⣿⢇⢕⢕⢕⢕⢕⢕⠁⠀⠀⠀⢔⢕⢕⢕⢕⢕⢕⢕⠁⠀⠀⠀⠀⠀⠀⠀⠀⠀⠀⠀⠀⠀⠀⠁⢕⡄⠕⣕⢸⣿⣿⣿⣿⣿⣿⣿⣿⣿⣿⣿⣿⣿⣿⣿⣿⣿⣿⣿⣿⣧⣼⣾⣿⣿⣿⣿⢇⢕⠕⢠⢕⢕⠁⢀⢀⠀⠀⠀⠀⠀⠀⠀⠀⠀⠀⠀⠀⠁⢕⢕⢕⢕⢕⢕⢕⠀⠀⠀⠀⢕⢕⢕⢕⢕⢕⢕⢕⢕⡷⡇⢕⢕⣼⣿⣿⣿⢅⠁⠀⠀⠀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⡇⠀⠀⠀⢜⡇⢸⣟⣿⢕⢕⢜⡇⢕⢕⢹⢕⢕⢕⢕⢕⢕⢕⢔⢀⠀⠀⢕⢕⣱⣥⣷⣾⣿⣧⣷⣿⣿⣷⠆⠀⠀⠀⠀⠀⠀⠀⠀⠀⠀⠀⠁⣿⣧⡜⣿⣿⣿⣿⣿⣿⣿⣿⣿⣿⣿⣿⣿⣿⣿⣿⣿⣿⣿⣿⣿⣿⣿⣿⣿⣿⣿⣗⣽⢇⣵⣿⢕⣵⣿⣿⣿⢇⠀⠀⠀⠀⠀⠀⠀⠀⠀⠀⠀⠀⢸⣿⣷⣧⣵⣕⢕⠀⠀⢄⢕⢕⢕⢕⢕⢱⣾⢕⢕⣸⢃⡇⢕⠱⣿⣿⣿⣿⢕⠀⠀⠀⠀⢸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⠇⠀⠀⠀⠁⡇⢸⢱⣿⢕⢕⢕⢕⢕⢕⢕⢕⢕⢕⢕⢕⢕⢕⢕⢕⢕⢄⠘⣿⣿⣿⣿⣿⣿⡇⠈⠉⠁⠀⠀⠀⠀⠀⠀⠀⠀⠀⠀⠀⠀⠀⠀⣿⣿⣿⣾⣿⣿⣿⣿⣿⣿⣿⣿⣿⣿⣿⣿⣿⣿⣿⣿⣿⣿⣿⣿⣿⣿⣿⣿⣿⣿⣿⣷⣿⣿⣿⡏⠁⠉⠉⠀⠀⠀⠀⠀⠀⠀⠀⠀⠀⠀⠀⠀⠀⢸⣿⣿⣿⣿⣿⠑⢔⣵⡥⢕⢕⢕⢕⢕⣿⣿⢇⢱⣻⢡⡇⢕⢈⣿⣿⣿⣿⠑⠀⠀⠀⠀⠙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⡿⠑⠀⠀⠀⠀⠀⢕⢸⣿⣿⢕⢕⢕⢕⢕⢕⢕⢕⢕⢕⢕⢕⢕⢕⢕⢕⢕⢕⢕⡜⣿⣿⣿⣿⣿⣧⠀⠀⠀⠀⠀⠀⠀⠀⢄⢀⠀⠀⠀⠀⠀⠀⠀⣿⣿⣿⣿⣿⣿⣿⣿⣿⣿⣿⣿⣿⣿⣿⣿⣿⣿⣿⣿⣿⣿⣿⣿⣿⣿⣿⣿⣿⣿⣿⣿⣿⣿⣿⣧⠀⠀⠀⠀⠀⠀⠀⢄⢀⠀⠀⠀⠀⠀⠀⠀⠀⣾⣿⣿⣿⣿⣣⣾⣿⣿⡏⢕⢕⢕⢕⣼⣿⡟⢕⣬⡿⢰⡇⢕⢄⣿⣿⣿⣿⠀⠀⠀⠀⠀⠀⠘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⡟⢁⠀⠀⠀⠀⠀⠀⢕⢼⢿⣿⢕⢕⢕⢕⢕⢕⢕⢕⢕⢕⢕⢕⢕⢕⢕⢕⢕⢕⣼⣿⣿⣿⣿⣿⣿⣿⡆⠀⢀⢄⢄⠀⠀⠀⠑⠕⠀⠀⠀⢄⢠⣤⣄⣿⣿⣿⣿⣿⣿⣿⣿⣿⣿⣿⣿⣿⣿⣿⣿⣿⣿⣿⣿⣿⣿⣿⣿⣿⣿⣿⣿⣿⣿⣿⣿⣿⣿⣿⣿⡔⠀⢔⢔⢀⠀⠀⠑⠑⠀⠀⢀⢀⢀⢀⠀⣸⣿⣿⣿⣿⣿⣿⣿⣿⡿⢜⢕⢕⢕⣼⣿⣿⢕⢱⠎⡕⢸⡇⢕⢕⢿⣿⣿⣿⠀⠀⠀⠀⠀⠀⠀⢁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⢏⡜⠀⠀⠀⠀⠀⠀⠀⢕⣯⣿⣻⢕⢕⢕⢕⢕⢕⢹⣷⣷⡕⢕⢕⢕⢕⢕⢕⢕⢕⣿⣿⣿⣿⣿⣿⣿⣿⣿⣦⣁⡥⢕⢄⢔⢔⢔⢄⢔⢔⢄⠁⠑⢉⣿⣿⣿⣿⣿⣿⣿⣿⣿⣿⣿⣿⣿⣿⣿⣿⣿⣿⣿⣿⣿⣿⣿⣿⣿⣿⣿⣿⣿⣿⣿⣿⣿⣿⣿⣿⣿⣷⡄⣰⡷⢕⢕⢔⢔⢔⢔⢔⠁⠑⠘⢝⣵⣿⣿⣿⣿⣿⣿⣿⣿⣿⢇⢕⢕⢕⣼⣿⡿⢇⢕⣜⣛⢕⢸⡇⢕⢕⢘⣿⣿⣿⠀⠀⠀⠀⠀⠀⠀⠀⢕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⡿⢣⡼⠇⠀⠀⠀⠀⠀⠀⠀⢸⣿⣿⣿⢕⢕⢕⢱⢕⢕⢕⢜⣿⣷⡗⢇⢕⢕⢕⢕⢕⢕⢻⣿⣿⣿⣿⣿⣿⣿⣿⣿⣿⣦⡀⠁⠑⢕⣕⡕⢕⠕⠁⢀⣴⣿⣿⣿⣿⣿⣿⣿⣿⣿⣿⣿⣿⣿⣿⣿⣿⣿⣿⣿⣿⣿⣿⣿⣿⣿⣿⣿⣿⣿⣿⣿⣿⣿⣿⣿⣿⣿⣿⣿⣿⣧⣄⠀⠑⠕⢕⣕⡕⠑⠀⢀⣴⣿⣿⣿⣿⣿⣿⣿⣿⣿⣿⢃⢕⢕⢕⣼⣿⡟⡕⢕⢕⢇⢄⢕⢸⡇⢕⢕⢕⣿⣿⣿⢀⠀⠀⠀⠀⠀⠀⠀⠸⣣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⢟⣵⣿⢏⠀⠀⠀⠀⠀⠀⠀⠀⠔⣿⣿⣿⢕⢕⢕⢕⢕⢕⢕⢕⢹⣿⣷⡢⢕⢕⢕⢕⢕⢕⢸⣿⣿⣿⣿⣿⣿⡻⢿⣿⣿⣿⣿⣷⣤⣜⣏⣎⣱⣴⣾⣿⣿⣿⣿⣿⣿⣿⣿⣿⣿⣿⣿⣿⣿⣿⣿⣿⣿⣿⣿⣿⣿⣿⣿⣿⣿⣿⣿⣿⣿⣿⣿⣿⣿⣿⣿⣿⣿⣿⣿⣿⣿⣿⣿⣷⣶⣵⣜⣕⣧⣵⣾⣿⣿⡿⢿⣻⣿⣿⣿⣿⣿⣿⢧⢕⢕⢕⣾⣿⢏⢱⢕⢕⣸⢔⢕⢕⢸⡇⢕⢕⢕⣿⣿⣿⢕⠀⠀⠀⠀⠀⠀⠀⠀⢻⣷⡜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⢏⣺⢿⡟⠀⠀⠀⠀⠀⠀⠀⠀⠀⢕⢿⣿⢇⢕⢕⢕⢕⢕⢕⢕⢕⢕⢜⢻⣿⣷⡕⡕⢕⢕⢕⢰⣿⣿⣿⣿⣿⣿⣿⡕⢕⢍⠙⠟⠟⠻⠿⠿⠟⢛⣫⣽⣿⣿⣿⣿⣿⣿⣿⣿⣿⣿⣿⣿⣿⣿⣿⣿⣿⣿⣿⣿⣿⣿⣿⣿⣿⣿⣿⣿⣿⣿⣿⣿⣿⣿⣿⣿⣿⣿⣿⣿⣿⣿⣿⣿⣽⡙⠛⠛⠟⠛⠛⠋⠙⠁⠑⢔⢻⢿⣿⣿⣿⣿⡇⢕⢕⢕⣾⢟⢕⢱⢇⢕⢕⡏⢕⢕⢕⢸⡇⢕⢕⢕⣿⣿⣿⡇⠀⠀⠀⠀⠀⠀⠀⠀⠈⣿⣷⢜⢿⣷⣿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⡿⢱⣿⡷⢝⠁⠀⠀⠀⠀⠀⠀⠀⠀⠀⢑⢿⣛⢇⢕⢕⢕⢕⢕⢜⢕⢕⢕⢕⢕⢜⢻⢿⣷⡕⢕⢕⢰⣿⣿⣿⣿⣿⣯⣟⣕⢕⡿⣱⠤⡴⡲⣶⢖⡺⡯⣾⣿⣿⣿⣿⣿⣿⣿⣿⣿⣿⣿⣿⣿⣿⣿⣿⣿⣿⣿⣿⣿⣿⣿⣿⣿⣿⣿⣿⣿⣿⣿⣿⣿⣿⣿⣿⣿⣿⣿⣿⣿⣿⣿⣿⣿⣿⣟⢯⡳⢧⢗⡖⡰⢕⢵⢝⡱⢍⣴⣿⣿⣿⢕⢕⢕⢱⡾⢏⢕⢱⢇⢕⢕⣸⢇⢕⢕⢕⢸⣷⢕⢕⢕⢹⣿⣿⡇⠀⠀⠀⠀⠀⠀⠀⠀⠀⢜⢿⣯⡜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⡟⣵⣿⢟⢕⢕⠀⠀⠀⠀⠀⠀⠀⠀⠀⠀⢸⢹⡾⢕⢕⢕⢕⢕⢕⢇⢇⢕⢕⢕⢕⢕⢕⢕⢝⢵⡔⢕⢄⢿⣿⣿⡿⢝⢙⠿⢿⢔⢔⢔⢔⢍⢍⢍⢍⢍⢀⢛⢻⠿⣿⣿⣿⣿⣿⣿⣿⣿⣿⣿⣿⣿⣿⣿⣿⣿⣿⣿⣿⣿⣿⣿⣿⣿⣿⣿⣿⣿⣿⣿⣿⣿⣿⣿⣿⣿⣿⣿⣿⣿⣿⣿⣿⡟⠟⠀⠈⢍⢝⢔⢕⢕⢕⢕⢕⢙⢟⣝⢿⢇⢕⢕⡱⢏⢕⢕⣡⢇⢕⢕⢸⣿⢕⢕⢕⢕⢸⣿⢕⢕⢕⢸⣿⣿⡇⠀⠀⠀⠀⠀⠀⠀⠀⠀⠀⢜⢻⣿⡜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⢏⣾⢿⢏⢕⢕⢕⢠⠀⠀⠀⠀⠀⠀⠀⠀⠀⢸⢘⠑⢕⢕⢕⢕⢕⢕⢕⢡⢕⢕⢕⢕⢕⢕⢕⢕⢕⢕⢕⢕⣻⣿⣿⡇⢕⢕⢕⢕⢕⢕⢕⢕⢕⢕⢕⢕⢕⢕⢕⢕⠐⢙⣿⣿⣿⣿⣿⣿⣿⣿⣿⣿⣿⣿⣿⣿⣿⣿⣿⣿⣿⡟⢻⣿⣿⣿⣿⣿⣿⣿⣿⣿⣿⣿⣿⣿⣿⣿⣿⣿⣿⣿⣿⣿⡇⢔⢕⢕⢕⢕⢕⢕⢕⢕⢕⢕⢕⢘⢞⢕⢕⢕⢎⢕⢕⢕⣱⢏⢕⢕⢕⣿⡟⢕⢕⢕⢕⢸⣿⢕⢕⢕⢜⣿⣿⡇⠀⠀⠀⠀⠀⠀⠀⠀⠀⠀⢕⢕⢉⢗⣇⢻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⡿⢣⢎⢇⢕⢕⢕⢕⡕⢕⠀⠀⠀⠀⠀⠀⠀⠀⢕⢌⠑⢔⢕⢕⢕⢑⢕⢕⢕⢜⢕⢕⢕⢕⢕⢕⢕⠑⢕⢕⢕⢕⢸⣿⣿⣙⢕⢕⢕⢕⢕⢕⢕⢕⢕⢕⢕⢕⢕⢕⢕⢕⠀⢘⣿⣿⣿⣿⣿⣿⣿⣿⣿⣿⣿⣿⣿⣿⣿⣿⣿⣷⣜⡕⣵⣿⣿⣿⣿⣿⣿⣿⣿⣿⣿⣿⣿⣿⣿⣿⣿⣿⣿⣿⣿⣿⣶⠑⢕⢕⢕⢕⢕⢕⢕⢕⢕⢕⢕⢜⢕⢕⣱⡾⢕⢕⢕⡵⢇⢕⢕⢕⢡⣿⢇⢕⢕⢕⢕⢕⣿⡇⢕⢕⢕⣿⣿⣗⠀⠀⠀⠀⠀⠀⠀⠀⠀⢄⢕⢕⢕⢌⢟⡇⢻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⣱⡝⢕⢕⢕⢕⢕⡼⢕⢕⢕⢄⢄⢀⣀⣀⣄⣤⢕⢕⠔⢕⢕⢕⢐⡳⡕⢕⢕⢕⢕⢕⢕⢕⢕⢕⢕⢕⢕⠁⣷⣿⣇⢻⣿⣧⢜⢕⢕⢕⢕⢕⢕⢕⢕⢕⢕⢕⢕⢕⢕⢕⢠⣾⣿⣿⣿⣿⣿⣿⣿⣿⣿⣿⣿⣿⣿⣿⣿⣿⣿⣿⣿⣧⣿⣿⣿⣿⣿⣿⣿⣿⣿⣿⣿⣿⣿⣿⣿⣿⣿⣿⣿⣿⣿⣿⣿⣤⣕⠕⠕⢕⢕⢕⢕⢕⢕⢕⢕⣕⣵⣿⡿⢕⢕⢑⢞⢕⢕⢕⢕⢕⣼⣿⢕⢕⢕⢕⢕⢕⢿⡇⢕⢕⢕⢹⣿⣿⠀⣦⣤⣄⡄⢄⢕⢔⢔⢘⡕⢕⢕⢕⢔⢖⢇⢸⢼⢇⢸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⢔⠕⢔⢕⢕⢕⢕⠱⡿⢕⢕⢕⢕⢕⢱⣿⣿⣿⣿⡏⢕⢕⢕⢕⢕⢕⢀⣿⡇⢕⢕⢕⢕⢕⢕⢕⢕⢕⢕⢕⢕⢕⢹⢿⢿⢇⢿⣿⣯⣥⡕⢕⢕⢕⢕⠕⠑⠄⠕⢑⣑⣥⣼⣶⣿⣿⣿⣿⣿⣿⣿⣿⣿⣿⣿⣿⣿⣿⣿⣿⣿⣿⣿⣿⣿⣿⣿⣿⣿⣿⣿⣿⣿⣿⣿⣿⣿⣿⣿⣿⣿⣿⣿⣿⣿⣿⣿⣿⣿⣿⣿⣷⣤⢇⢕⢅⢕⢕⢕⡱⣷⣿⣿⡿⢕⢕⣱⠏⢕⢕⢕⢕⢕⢑⣿⣿⢕⢕⢕⢇⢕⢕⢸⣧⢕⢕⢕⠸⣿⣿⠀⣿⣿⣿⣧⢕⢕⢕⢕⢕⢐⡕⢕⢕⢕⢕⢍⢇⢕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⢕⢕⢕⢕⠑⢕⢱⢞⢕⢕⢕⢕⢕⢱⣿⣿⣿⣿⣿⡇⢕⢕⢕⢕⢕⢕⠁⣯⡇⢕⢕⢕⢕⢕⢕⢕⢕⢕⢕⢕⢕⢕⢕⢕⢕⢕⢌⣿⣿⣿⣿⣷⣶⣿⣿⣿⣿⣿⣿⣿⣿⣿⣿⣿⣿⣿⣿⣿⣿⣿⣿⣿⣿⣿⣿⣿⣿⣿⣿⣿⣿⣿⣿⣿⣿⣿⣿⣿⣿⣿⣿⣿⣿⣿⣿⣿⣿⣿⣿⣿⣿⣿⣿⣿⣿⣿⣿⣿⣿⣿⣿⣿⣿⣷⣼⣦⣷⣵⣷⣿⣿⣿⢟⢕⡱⢔⢕⢕⢕⢕⢕⢕⢕⣸⣿⡟⢕⢕⢕⢕⢕⢕⢌⣿⢕⢕⢕⢕⣿⣿⢕⣿⣿⣿⣿⡇⢕⢕⢕⢕⢕⢾⡕⢕⢕⢕⢕⢕⢕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⢕⢕⢕⢕⠁⠀⢕⣾⢕⢕⢕⢕⢕⢕⢿⢿⢿⢿⢿⢿⢇⢕⢕⢕⢕⢕⢕⠠⣿⡧⢕⢕⢕⢕⢕⢕⢕⢕⢕⢕⢕⢁⢕⢕⢕⢕⢕⢕⢜⢿⣿⣿⣿⣿⣿⣿⣿⣿⣿⣿⣿⣿⣿⣿⣿⣿⣿⣿⣿⣿⣿⣿⣿⣿⣿⣿⣿⣿⣿⣿⣿⣿⣿⣿⣿⣿⣿⣿⣿⣿⣿⣿⣿⣿⣿⣿⣿⣿⣿⣿⣿⣿⣿⣿⣿⣿⣿⣿⣿⣿⣿⣿⣿⣿⣿⣿⣿⣿⣿⣿⣿⡿⢕⡱⢕⢕⢕⢕⢕⢕⢕⢕⢕⢕⣿⣿⡇⠔⢕⡕⢕⢕⢕⢕⢻⡇⢕⢕⢕⢻⡟⢕⢏⢟⢟⢟⢏⢕⢕⢕⢕⢕⢈⢕⢕⠀⠑⢕⢕⢕⢔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⢕⢕⢕⠕⠁⠀⢕⢸⢕⢕⢕⢕⢕⠕⠀⠀⠀⠀⠀⠀⠀⠀⢕⢕⢕⢕⢕⢕⠀⣿⣷⢕⢕⢕⢕⢕⢕⢕⢕⢕⢕⢕⢕⢕⢕⢕⢕⢕⢕⢕⢜⢿⣿⣿⣿⣿⣿⣿⣿⣿⣿⣿⣿⣿⣿⣿⣿⣿⣿⣿⣿⣿⣿⣿⣿⣿⣿⣿⣿⣿⣿⣿⣿⣿⣿⣿⣿⣿⣿⣿⣿⣿⣿⣿⣿⣿⣿⣿⣿⣿⣿⣿⣿⣿⣿⣿⣿⣿⣿⣿⣿⣿⣿⣿⣿⣿⣿⣿⣿⣿⢟⢏⣕⡵⢇⢕⢕⢕⢕⢕⢕⢕⢕⢕⢸⣿⣿⢐⠈⢎⢕⢕⢕⢕⢕⠸⡇⢕⢕⢕⠸⡇⢕⢱⣿⣿⣶⣷⣷⢕⢕⢕⢕⢕⢵⢕⢀⠀⠕⢕⢕⢕⢄⢕⢕⢕⢕⢕⢕⢕⢕⢱⢷⢕⢱⣿⡟⢟⢻⣿⡿⣷⣧⣕⢕⢕⠕⢕⢕⢕⢕⢅⢕⢑⢕⢕⢕⠀</a:t>
            </a:r>
            <a:br/>
            <a:r>
              <a:t>⢕⢕⢕⢕⢕⢕⢕⢕⢕⢕⢕⢕⢕⢕⢱⣷⣷⣷⢕⣷⣷⣷⣷⣷⣷⡇⢅⢅⢄⠄⠀⢔⢕⢕⢕⢕⢀⠀⢔⢑⡏⢕⢕⢕⢕⠕⢷⣷⣷⣷⣷⣷⣷⣷⢕⢕⢕⢕⢕⢕⢕⢡⣿⡇⢕⢕⢕⢕⢕⢕⣕⢕⢕⢕⢕⢕⢕⠁⢕⢕⢕⢕⢕⢕⢜⢻⣿⣿⣿⣿⣿⣿⣿⣿⣿⣿⣿⣿⣿⣿⣿⣿⣿⣿⣿⣿⣿⢟⢿⣿⣿⣿⣿⣿⣿⣿⣿⣿⣿⣿⣿⣿⣿⣿⣿⣿⣿⣿⣿⣿⣿⣿⡿⠟⢿⣿⣿⣿⣿⣿⣿⣿⣿⣿⣿⣿⣿⣿⣿⣿⣿⣿⣷⣾⣿⡿⢕⢕⢕⢕⢕⢕⢕⢕⢕⢕⠕⣿⣿⢹⣇⡇⢕⢕⢄⢕⢕⢕⢕⢿⢕⢕⢕⠸⡇⢕⠘⠝⢟⢟⢻⠟⢕⢕⢕⢕⢕⢱⣕⢕⠀⢀⢕⢕⢕⢕⢕⢕⢕⢕⢕⢕⢕⢕⢱⣵⣕⡜⢻⢿⢿⢿⢟⠕⠕⢝⢕⠕⠑⠁⠁⠕⠕⠕⠁⠁⠁⢕⢕⢕⠀</a:t>
            </a:r>
            <a:br/>
            <a:r>
              <a:t>⢕⢕⢕⢕⢕⢕⢕⢕⢕⢕⢕⢕⢕⢕⡷⠷⡷⣷⢧⣽⢝⣿⣿⢜⣽⡕⢕⢕⢕⢅⢄⢕⢕⢕⢕⢕⢕⢕⣗⣿⢕⢕⢕⢕⢕⢕⢕⣿⣿⣿⣿⣿⣿⣟⢕⢕⢕⢕⢕⢕⢕⠈⡾⡇⡕⢕⢕⢕⢕⢕⢱⡇⢕⢕⢕⢕⢑⢔⢕⢕⢕⢕⢕⢕⢕⢕⢻⣿⣿⣿⣿⣿⣿⣿⣿⣿⣿⣿⣿⣿⣿⣿⣿⣿⣿⣿⡏⠁⠀⠘⠙⢍⢝⢏⢝⢝⢝⢝⢝⢝⢝⢝⢝⢝⢝⢝⢝⢏⡝⢝⠋⠙⠁⠀⢸⣿⣿⣿⣿⣿⣿⣿⣿⣿⣿⣿⣿⣿⣿⣿⣿⣿⣿⣿⢟⢕⢕⢕⢕⢕⢕⢕⢕⢕⢕⢕⢸⣿⡟⣾⣾⢻⢕⢕⢕⢕⢕⢕⢕⢸⢕⢕⢕⢕⢇⢕⢐⠀⠑⠕⢹⢿⣿⡕⢕⢕⢕⢕⠙⡕⢔⣿⣷⡕⢕⢕⢕⣵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⢴⢅⢕⢕⢕⢕⠀⢀⢕⡿⢟⢟⢟⢻⢟⢝⢕⢕⢕⢕⢕⢕⢕⢕⢋⠾⢕⢕⢕⢕⢕⢕⢕⢱⡕⢕⢕⢕⢕⢕⢕⢕⢕⢕⢕⢕⢑⢕⢕⢜⢻⣿⣿⣿⣿⣿⣿⣿⣿⣿⣿⣿⣿⣿⣿⣿⣿⣿⣇⢀⠀⢀⢀⢕⢕⢕⢕⢕⢕⢕⢕⢕⢕⢕⢕⢕⢕⢕⢕⢕⢔⢕⢄⢀⢀⠀⢸⣿⣿⣿⣿⣿⣿⣿⣿⣿⣿⣿⣿⣿⣿⣿⣿⣿⡟⢕⢕⢕⢕⢕⢕⢕⢕⢕⢕⢕⢕⢕⣾⡟⢱⡝⡮⢇⢕⢕⢕⢕⢕⢕⢕⢕⢇⢕⢕⢕⢕⢕⢕⡕⢱⣇⣱⢕⢱⢕⢕⢕⢕⢕⠸⣾⡇⢻⢿⢇⢕⢕⢕⢜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⢱⡏⢕⢕⢕⢕⢄⢔⢕⢕⢕⢕⡕⢕⢕⢕⢕⢕⢕⢕⢕⢕⢕⢕⢕⠜⡡⡕⢕⢕⢕⢕⢕⢕⢕⢱⡕⢕⢕⢕⢀⢕⢕⢕⢕⢕⢕⢕⢕⢕⢕⢕⢜⢻⣿⣿⣿⣿⣿⣿⣿⣿⣿⣿⣿⣿⣿⣿⣿⣿⣇⢕⢕⢕⢔⠕⢕⢕⢕⢕⢕⢕⢕⢕⢕⢕⢕⢕⢕⢕⢕⢕⢅⢕⢕⢕⣱⣿⣿⣿⣿⣿⣿⣿⣿⣿⣿⣿⣿⣿⣿⣿⣿⢟⢇⢕⢕⢕⢕⢕⢕⢕⢕⢕⢕⢕⢕⢕⢸⣿⢇⢸⣥⡟⢕⢕⢕⢕⢕⢕⢕⢕⢕⠕⢕⢕⢕⡕⢕⢕⡭⣿⣿⣾⣷⢭⣑⡕⢕⢕⢕⢕⢳⡕⢕⢕⢕⢕⢕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⢑⢏⢕⢕⢕⢕⢕⡕⠕⣑⣑⣠⣔⡕⣯⢕⢔⢕⢕⢕⢕⢕⢕⢕⣯⢕⢕⡽⣶⡕⢕⢕⢕⢕⢕⢕⢕⢑⡕⢕⢕⢕⢕⢕⢕⢕⢕⢄⢕⢕⢕⢕⢕⢕⢕⢜⢝⢿⣿⣿⣿⣿⣿⣿⣿⣿⣿⣿⣿⣿⣿⣿⣧⣵⣕⢕⢕⢗⢱⢱⠱⢕⢕⢕⢕⢕⢕⢱⠵⢵⢵⢗⢇⢕⣑⣵⣾⣿⣿⣿⣿⣿⣿⣿⣿⣿⣿⣿⣿⣿⣿⢿⢏⢕⢕⢕⢕⢕⢕⢕⢕⢕⢕⢕⢕⢕⢕⢕⢑⣿⡏⢕⡞⠧⢕⢕⢕⢕⢕⢕⢕⢕⢕⢕⢌⢕⢕⢕⢕⢕⢕⢇⢾⣿⣟⢿⣿⣿⡳⢕⢕⢕⢕⢄⢕⢕⢕⢕⠕⢕⢕⢕⢕⢿⣽⣿⣿⣿⣿⣿⡕⢳⣿⢿⢟⢝⢝⢝⢝⣿⣷⢕⢕⢕⢕⢕⢕⢕⢕⢕⢕⢕⠕⢕⠀</a:t>
            </a:r>
            <a:br/>
            <a:r>
              <a:t>⢕⢕⢕⢕⢕⢕⢕⢕⢕⢕⢕⢕⢕⢕⢸⢿⢻⢿⢇⢕⢕⢿⢿⢕⢕⢕⢕⢕⢕⢕⢕⠕⢕⢕⢕⢕⣾⢕⢕⢕⢕⢕⢜⣶⣿⣿⣿⣿⡢⡎⢆⢕⢕⢕⢕⢕⢕⢕⢕⢕⢟⢕⢕⢕⢻⢧⢕⢕⢕⢕⢕⢕⢕⢕⢡⡕⢕⢕⢕⢕⢕⢕⠕⢔⢕⢕⢕⢕⢕⢕⢕⢕⢕⢕⢕⢝⢻⣿⣿⣿⣿⣿⣿⣿⣿⣿⣿⣿⣿⣿⣿⣷⣧⣕⣕⣕⠕⡱⣵⡵⢕⢕⢑⣕⣑⣱⣕⣵⣶⣿⣿⣿⣿⣿⣿⣿⣿⣿⣿⣿⣿⣿⣿⣿⢟⢏⢕⢕⢕⢕⢕⢕⢕⢕⢕⢕⢕⢕⢕⢕⢕⢕⢕⢕⣼⡿⢕⢰⣽⢇⢕⢕⢕⢕⢕⢕⢕⢕⢕⢕⢕⢇⢕⢕⢕⢕⢕⢕⢕⢕⢏⠯⣿⣿⣿⡇⢕⢕⢕⢕⣞⢕⢕⣕⣕⢧⢕⢕⢕⢕⢕⢝⢝⢝⢉⢉⠍⢕⢕⢳⣵⣵⣵⣵⣾⣿⢏⢕⢕⢕⢕⢕⢕⠕⠕⢕⢕⢕⢄⠑⠀</a:t>
            </a:r>
            <a:br/>
            <a:r>
              <a:t>⢕⢕⢕⢕⢕⢕⢕⢕⢕⢕⢕⢕⢕⢕⢕⢱⣧⣵⣵⣵⣵⣵⣵⣵⣵⡕⢕⢕⢕⢕⢕⢕⠕⢕⢇⣰⡇⢕⢕⢕⢕⡀⢆⢕⢕⢛⢝⢕⢕⢕⢕⠱⣵⡕⢕⢕⢕⢕⢕⢕⢕⢕⢕⢕⠪⡱⡕⢕⢕⢕⢕⢕⢕⢕⢕⢝⣕⢕⢕⢕⢕⢕⢕⢕⢕⢕⢕⢕⢕⢕⢕⢕⢕⢕⢕⢕⢕⢕⠝⢟⢿⣿⣿⣿⣿⣿⣿⣿⣿⣿⣿⣿⣿⣿⣿⣿⣿⣿⣿⣿⣿⣿⣿⣿⣿⣿⣿⣿⣿⣿⣿⣿⣿⣿⣿⣿⣿⣿⣿⣿⢿⢟⢝⢕⢕⢕⢕⢕⢕⢕⢕⢕⢕⢕⢕⢕⢕⢕⢕⢕⢕⢕⢕⢱⣿⢕⢕⡰⢇⢕⢕⢕⢕⢕⢕⢕⢕⢕⢕⢕⢕⢕⢕⢕⢕⢕⠘⢧⣣⡕⢕⢕⢜⢟⢝⢏⢕⢕⢕⢕⠘⡕⢱⣵⢵⣕⠇⢕⢕⢕⢕⢕⢕⢕⢕⢕⢕⢔⢕⢜⢝⢝⢝⢝⢕⢕⢕⢕⢕⢕⢕⢕⢕⢕⢕⢕⢔⢕⠅⠀⠀</a:t>
            </a:r>
            <a:br/>
            <a:r>
              <a:t>⢕⢕⢕⢕⢕⢕⢕⢕⢕⢕⢕⢕⢕⢕⢕⣾⡿⢜⢝⢻⣿⢹⣿⢏⢝⢇⢕⢕⢕⢕⢕⢕⢕⢜⢱⡟⢕⢕⢕⢕⢱⢑⡑⠕⢕⢕⢕⠕⣕⣵⣾⣿⣿⣿⢕⢕⢕⢕⢕⢕⢕⢕⢕⢕⢕⢖⣵⢕⢕⢕⢕⢕⢕⢕⢕⢕⢜⢧⡕⢕⢕⢑⢕⢕⢕⢕⢕⢕⢕⢕⢕⢕⢕⢕⢕⢑⢕⢕⢕⢕⢕⢕⢝⢟⢿⣿⣿⣿⣿⣿⣿⣿⣿⣿⣿⣿⣿⣿⣿⣿⣿⣿⣿⣿⣿⣿⣿⣿⣿⣿⣿⣿⣿⣿⣿⣿⢿⢟⢝⢕⢕⢕⢕⢕⢕⢑⢕⢕⢕⢕⢕⢕⢕⢕⢕⢕⢕⢕⢕⢕⢕⢕⢕⣾⢏⢕⠕⢝⢕⢕⢕⢕⢕⢕⢕⢕⢕⢕⢕⢕⢕⢕⢕⢕⢕⢕⠜⣾⣿⣿⣷⣧⣕⢕⢕⢕⢕⢕⢕⢕⢕⡇⢜⢝⢧⣇⣕⣕⢕⢕⢕⣵⣵⣵⣵⣵⣕⡕⢕⢾⣷⣷⣷⣷⣷⢕⢕⢕⢕⢕⢕⠕⢕⢕⠕⠕⠕⠕⠀⠀⠀</a:t>
            </a:r>
            <a:br/>
            <a:r>
              <a:t>⢕⢕⢕⢕⢕⢕⢕⢕⢕⢕⢕⢕⢕⢕⣾⣿⡇⣿⡿⢿⣿⢿⣿⢿⣿⢕⢕⢕⢕⢔⢔⢕⢕⢕⠸⢕⢕⢕⢕⢕⡔⣽⣮⣾⣶⣿⣿⣿⣿⣿⣿⣿⣿⣿⢕⢕⢕⢕⢕⢕⢕⢕⢕⢕⢕⢔⢯⢣⢕⢕⢕⢕⢕⢕⢕⢕⢕⢕⢕⢕⢕⢕⢕⢕⢕⢕⢕⢕⢕⢕⢕⢕⢕⢕⢕⢕⢕⢕⢕⢕⢕⢕⢕⢕⢕⢕⢜⢝⢛⢿⣿⣿⣿⣿⣿⣿⣿⣿⣿⣿⣿⣿⣿⣿⣿⣿⣿⣿⣿⣿⣿⡿⢟⢟⢝⢕⢕⢕⢕⢕⢕⢕⢕⢕⢕⢕⠕⢕⢔⢕⢕⢕⢕⢕⢕⢕⢕⢕⢕⢕⢕⢕⢡⡏⢕⢕⢜⢕⢕⢕⢕⢕⢕⢕⢕⢕⢕⢕⢕⢕⢕⢕⢕⢕⢕⢕⢕⣟⣿⣿⣿⣿⣿⣿⣷⣿⡇⢕⢕⢕⢌⢡⢕⣾⣿⣿⣿⣿⡇⢕⢜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⠑⢅⢝⣟⡿⣿⣿⣿⣿⣿⣿⣿⣿⢿⢟⢕⢕⢕⢕⢕⢕⢕⢕⢕⢕⢕⢕⢜⢮⣇⢕⢕⢕⢕⢕⢕⢕⢕⢕⢕⢜⢱⡕⢅⢕⢕⢕⢑⢑⢑⢕⢕⢕⢕⢕⢕⢕⢕⢕⢕⢕⢕⢕⢕⢕⢕⢕⢕⢕⢕⢕⢕⢜⢟⢿⣿⣿⣿⣿⣿⣿⣿⣿⣿⣿⣿⣿⣿⢿⢟⢝⢕⢕⢕⢕⢕⢕⢕⢕⢕⢕⢕⢕⢕⢕⢕⢕⢕⢕⢕⢕⢕⢕⢕⢕⢕⢕⢕⢕⢕⢕⢕⠕⡾⢕⢕⢕⢕⢕⢕⢕⢕⢕⢕⢕⢕⢕⢕⢕⢕⢕⢕⢕⢕⢕⢕⢕⢕⢟⢻⢿⠿⣿⣿⣿⣿⣿⡿⢕⢕⢕⢕⢸⢕⣿⣿⣿⣿⣿⣿⢕⢕⢿⣿⣿⣿⣿⡇⢜⢟⢟⢟⢏⢝⡍⢻⣿⡇⢜⣿⣿⣿⣿⣿⣿⣿⣿⣿⣿⣿⣿⠀</a:t>
            </a:r>
            <a:br/>
            <a:r>
              <a:t>⢕⢕⢕⢕⢕⢕⢕⢕⢕⢕⢕⢕⢕⢕⢕⣿⡇⣿⡇⢸⣿⢸⣿⢸⣿⢕⢕⢕⢕⢕⢕⢕⢕⢕⢕⢕⢕⢕⢕⠀⢅⠑⠁⠉⢙⢟⢟⢏⢝⢝⢕⢕⢕⠕⠕⠕⢕⢕⢕⠑⢑⢑⢑⢅⢅⢕⢕⢕⢣⢇⢕⢕⢕⢕⢕⢕⢕⢕⢕⢕⢕⢜⢱⢕⢕⢕⢕⢕⢕⢕⢕⢕⢕⢕⢕⢕⢕⢕⢕⢕⢕⢕⢕⢕⢕⢕⢕⢕⢕⢕⢕⢕⢕⢕⢕⢜⢟⢻⢿⣿⣿⡿⢿⢟⢏⢝⢕⢕⢕⢕⢕⢕⢕⢕⢕⢕⢕⢕⢕⢕⢕⢕⢕⢕⢕⢕⢕⢕⢕⢕⢕⢕⢕⢕⢕⢕⢕⢕⢕⢕⢕⡼⢕⢕⢕⣔⢕⢕⢕⢕⡕⢕⢕⢕⢕⢕⢕⢕⢅⢅⠕⢕⢕⢕⠕⠕⠕⠕⠕⠕⠕⠜⠝⢟⡟⢏⢱⢕⢕⢕⢕⢸⣇⣿⣿⣻⢿⣿⣿⡇⢕⢸⣿⣿⣿⣿⣿⣷⢾⢟⢗⢕⢕⣱⣾⣿⢇⢱⣿⣿⣿⣿⣿⣿⣿⣿⣿⣿⣿⣿⠀</a:t>
            </a:r>
            <a:br/>
            <a:r>
              <a:t>⢕⢕⢕⢕⢕⢕⢕⢕⢕⢕⢕⢕⢕⢕⢕⣿⡇⣿⣿⢿⢿⢿⢿⢿⣿⡕⢕⢕⢕⢕⢕⢕⢕⢕⢕⢕⢕⢕⢕⠀⠀⠀⠀⠀⠁⢕⢕⢕⢕⢕⢕⢕⠀⠀⠀⠀⠑⢕⢕⠀⢕⢕⠁⢕⢕⢕⢕⢕⢕⢘⣵⢕⢕⢕⢕⢕⢕⢕⢕⢕⢕⢕⢕⢕⢕⢕⢕⢕⢕⢕⢕⢕⢕⢕⢕⢕⢕⢕⢕⢕⢕⢕⢕⢕⢕⢕⢕⠕⢕⢕⢕⢕⢕⢕⢕⢕⢕⢕⢕⢕⢕⢕⢕⢕⢕⢕⢕⢕⢕⢕⢕⢕⢕⢕⠕⢕⢕⢕⢕⢕⢕⢕⢕⢕⢕⢕⢕⢕⢕⢕⢕⢕⢕⢕⢕⢕⢕⢕⢕⢕⢱⢇⢕⢕⣾⣟⢕⢕⢕⢕⡱⢕⢕⢕⢕⢕⢕⢕⢕⠕⠀⢕⢕⠑⠀⢕⠁⠀⢕⢸⣿⣿⣿⣿⣇⢕⢕⢕⢕⢕⢕⢪⣿⣿⣿⣿⣿⣿⣯⣷⢕⢕⣿⣿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⠀⠀⠀⠀⠀⠀⠁⢕⢕⢕⢕⢕⢕⠀⠀⠀⠀⠀⢕⢕⢕⢕⢕⠀⠁⠕⢕⢕⢆⠇⢕⢜⢇⢕⢕⢕⢕⢕⢕⢕⢕⢕⢕⢕⢕⢕⢕⢕⢕⢕⢕⢕⢕⢕⢕⢕⢕⢕⢕⢕⠕⠕⠕⠕⠕⠑⠁⠀⢄⢕⢕⢕⢕⢕⢕⢕⢕⢕⢕⢕⢕⢕⢕⢕⢕⢕⢕⠕⣱⣴⣿⡇⢕⢕⢕⠀⠀⠑⠑⢕⢕⢕⢕⢕⢕⢕⢕⢕⢕⢕⢕⢕⢕⢕⢕⢕⢕⢕⢕⢕⢑⢔⢕⣱⣿⣿⡇⢕⢕⢕⢕⢁⢕⢕⢕⢕⢕⢕⢕⢕⢔⠀⢕⢕⠀⠀⠁⠀⠀⢕⢜⢟⢟⢟⢟⢳⢕⢕⢕⢕⢕⢕⢕⢜⡝⣿⣿⣿⣿⣿⣿⡇⢕⣶⣯⣟⣿⢿⣿⣿⡕⢕⣕⣕⡕⢻⣿⣿⣿⣿⣿⣿⣿⣿⣿⣿⣿⣿⣿⣿⣿⠀</a:t>
            </a:r>
            <a:br/>
            <a:r>
              <a:t>⢕⢕⢕⢕⢕⢕⢕⢕⢕⢕⢕⢕⢕⢕⢕⢕⢕⢕⢸⣿⣿⢕⢕⢕⢕⢕⢕⢕⢕⢕⢕⢕⢕⢕⢕⢕⢕⢕⢕⠀⠀⠀⠀⠀⠀⠀⢕⢕⢕⢕⢕⢕⠀⠀⠀⠀⠀⠁⢕⠑⠁⢕⠀⠀⠀⠁⢕⢁⢡⡕⢕⢕⢇⢕⢕⢕⢕⢕⢕⢕⢕⢕⢕⢕⢕⢕⢕⢕⢕⢕⢕⢕⢕⢕⢕⢕⢕⢕⢕⢕⢕⠕⠑⠀⠀⠀⢀⢕⢕⢕⢕⢕⢕⢕⢕⢕⢕⢕⢕⢕⢕⢕⢕⢕⣱⣵⣿⣿⣿⣿⡇⢕⢕⢕⢔⠀⠀⠀⠁⠕⢕⢕⢕⢕⢕⢕⢕⢕⢕⢕⢕⢕⢕⢕⢕⢕⢕⢕⢕⢕⢕⣵⣿⣿⣿⡇⢕⢕⢕⢕⠃⢕⢕⢕⢕⢕⢕⢕⢕⢕⢔⢕⠕⠀⠀⠀⠀⠀⢕⢕⢕⢕⢕⢕⢸⢕⢕⢕⢕⢕⢕⢕⣸⡇⣿⣿⣿⢝⢟⠻⢧⢕⣿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⢕⢕⠀⠀⠀⢄⠀⢀⠔⢁⠀⢕⠀⠀⠀⢔⢀⢕⡺⡅⢕⢕⢕⢡⡕⢕⢕⢕⢕⢕⢕⢕⢕⢕⢕⢕⢕⢕⢕⢕⢕⢕⢕⢕⢕⢕⢕⠕⠕⠑⠀⠀⠀⠀⠀⢄⢕⢕⢕⢕⢕⢕⢕⢕⢕⣕⣕⣑⣑⣱⣵⣥⣾⣿⣿⣿⣿⣿⣿⣿⡇⢕⢕⢕⢕⢔⠀⠀⠀⠀⠀⠁⠑⠕⢕⢕⢕⢕⢕⢕⢕⢕⢕⢕⢕⢕⢕⢕⢕⢕⢾⣿⣿⣿⣿⡇⢕⢕⢕⢕⢋⡇⢕⢕⢕⢕⢕⢕⢕⢕⢕⢕⠀⠀⠀⠀⢄⢔⢕⢕⢕⢕⢕⢕⢸⢕⢕⢕⢕⢕⢕⢕⣺⣿⣿⣿⣿⣇⢕⠀⢕⢕⢝⢻⢿⣿⣿⣿⣿⣿⢕⣿⣿⢕⢜⡿⣿⣿⣿⣿⣿⣿⣿⣿⣿⣿⣿⣿⣿⣿⠀</a:t>
            </a:r>
            <a:br/>
            <a:r>
              <a:t>⢕⢕⢕⢕⢕⢕⢕⢕⢕⢕⢕⢕⢕⢕⢕⢕⢕⢕⢘⣿⡇⢕⢕⢕⢕⢕⢕⢕⢕⢕⢕⢕⢕⢕⢕⢕⢕⢕⢕⠀⠀⢀⢄⢔⢔⢕⢕⢕⢕⢕⢕⢕⢀⠀⠀⢕⢀⢕⠀⠄⠀⠑⠀⠀⠀⢕⢅⢕⢙⢼⢪⢕⢕⢕⢕⢕⢕⢕⢕⢕⢕⢕⠁⢕⢕⢕⢕⢕⠕⢕⢕⢕⢕⢕⠕⠑⠁⠀⠀⠀⠀⠀⠀⠀⢄⢕⢕⢕⢕⢕⢕⢕⢱⣷⣾⣿⣿⣿⣿⣿⣿⣿⣿⣿⣿⣿⣿⣿⣿⣿⡇⢕⢕⢕⢕⢕⢕⠀⠀⠀⠀⠀⠀⠀⠀⠁⠑⢕⢕⢕⢕⢕⢕⢕⢕⢕⢕⢕⢕⢕⢽⣿⣿⣿⣿⢕⢕⢕⢕⢕⢌⢕⢕⢕⢕⢕⢕⢕⢕⢕⠁⢕⠀⠀⠀⠁⠑⢕⢕⢕⢕⢕⢕⢕⢸⢕⢕⢕⢕⢕⢕⣿⡟⢟⣿⣿⣿⣿⡕⢄⢕⡑⠑⢕⢕⢕⢝⢟⢿⣿⢕⣿⣿⢕⢸⣿⣷⣾⣽⣟⡿⣿⣿⣿⣿⣿⣿⣿⣿⣿⠀</a:t>
            </a:r>
            <a:br/>
            <a:r>
              <a:t>⢕⢕⢕⢕⢕⢕⢕⢕⢕⢕⢕⢕⢕⢕⢕⢕⢕⢕⢕⣝⣕⢕⢕⢕⢕⢕⢕⢕⢕⢕⢕⢕⢕⢕⢕⢕⢕⢕⢕⠀⢔⢕⢕⢕⠑⠁⢕⢕⢕⢕⢕⢕⢕⢕⢕⢕⢕⢕⢕⢀⠀⠀⠀⠀⢀⢕⢕⠑⢔⣿⣼⢻⢇⢕⢕⢕⢕⢕⢕⢕⢕⢕⢔⠀⠕⢕⢕⢄⠀⠀⠀⠁⠑⠀⠀⠀⠀⠀⠀⠀⠀⠀⠀⠀⢕⢕⢕⢕⢕⢕⢕⢡⣿⣿⣿⣿⣿⣿⣿⣿⣿⣿⣿⣿⣿⣿⣿⣿⣿⣿⣇⢕⢕⢕⢕⢕⢕⠀⠀⠀⠀⠀⠀⠀⠀⠀⠀⠕⢕⢕⢕⢕⢕⢕⢕⢕⢕⢕⢕⢕⢘⣿⣿⣿⡏⢕⢕⢕⢕⢕⢑⢕⢕⢕⢕⢕⢕⢕⢕⢕⠀⠀⠀⢕⢕⢔⢄⢄⠕⢕⢕⢕⢕⢕⢸⢕⢕⢕⢕⢕⢔⢿⢇⢕⣿⣿⡿⢿⢇⢕⢸⣿⣿⡇⢕⢕⢕⢕⠀⠀⢕⣧⣧⢕⢸⣿⣿⣿⣿⣿⣿⣷⣮⣽⣛⢿⣿⣿⣿⣿⠀</a:t>
            </a:r>
            <a:br/>
            <a:r>
              <a:t>⢕⢕⢕⢕⢕⢕⢕⢕⢕⢕⢕⢕⢕⢕⢕⢕⢕⢕⢸⢿⢿⢕⢕⢕⢕⢕⢕⢕⢕⢕⢕⢕⢕⢕⢕⢕⢕⢕⢕⢕⠕⠑⠁⠀⠀⠀⢕⢕⢕⢕⢕⢕⢕⢕⢕⢕⢕⢕⢕⢕⢕⢄⢀⢀⢕⢕⢕⢕⢕⢹⣿⣿⣝⡕⢕⢕⢕⢕⢕⢕⢕⢕⢕⠀⠀⠁⢕⢕⢄⠀⠀⠀⠀⠀⠀⠀⠀⠀⠀⠀⠀⠀⠀⠀⢕⢕⢕⢕⢕⢕⢕⣸⣿⣿⣿⣿⣿⣿⣿⣿⣿⣿⣿⣿⣿⣿⣿⣿⣿⣿⣿⢕⢕⢕⢕⢕⢕⠀⠀⠀⠀⠀⠀⠀⠀⠀⠀⠀⢕⢕⢕⢕⢕⢕⢕⢕⢕⢑⢕⢕⢜⣿⣿⣿⢕⢕⢕⢕⢕⢕⢌⢕⢕⢕⢕⢕⢕⢕⢕⢕⠀⠀⠄⢕⢕⢕⢕⢕⠀⠑⢕⢕⠕⠕⢸⢕⢕⢕⢕⢕⢕⢕⢕⢕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⢕⢕⠀⠀⠀⠀⠀⠀⢄⢕⢕⢕⢅⢅⢕⢕⢕⢕⢕⢕⢕⢕⢕⢕⢕⢕⢕⢕⢕⢕⢕⢕⢸⣷⣿⣾⣧⢕⢕⢕⢕⢕⢕⢕⢕⢕⢀⠀⠀⢕⢕⢕⠀⠀⠀⠀⠀⠀⠀⠀⠀⠀⠀⠀⠀⠀⠀⢕⢕⢕⢕⢕⢕⢕⣿⣿⣿⣿⣿⣿⣿⣿⣿⣿⣿⣿⣿⣿⣿⣿⣿⣿⣿⡿⢕⢕⢕⢕⢕⢕⢄⠀⠀⠀⠀⠀⠀⠀⠀⠀⠀⠁⢕⢕⢕⢕⢕⢕⢕⢕⢕⢕⢕⢕⢿⣿⡇⢕⢕⢕⢕⢕⢕⢕⢕⢕⢕⢕⢕⢕⢕⢕⠕⢀⢄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⢜⣿⣼⣿⣿⢇⢕⢕⢕⢕⢕⢕⢕⢕⢕⢔⢄⢕⢕⠑⠀⠀⠀⠀⠀⠀⠀⠀⠀⠀⠀⠀⠀⠀⠀⢕⢕⢕⢕⢕⢕⢰⣿⣿⣿⣿⣿⣿⣿⣿⣿⣿⣿⣿⣿⣿⣿⣿⣿⣿⣿⡇⢕⢕⢕⢕⢕⢕⢕⠀⠀⠀⠀⠀⠀⠀⠀⠀⠀⠀⠁⢕⢕⢕⢕⢕⢕⢕⢕⢕⢕⢕⢠⣿⢕⢕⢕⢕⢕⢕⢕⢕⢕⢕⢕⢕⢕⢕⢕⢕⠀⢕⢕⢔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⣕⣱⣵⣵⣿⣿⣿⢕⢕⣿⣿⣿⡟⢸⢕⢕⢕⢕⢕⢕⢕⢕⢕⢕⢕⢕⢕⠀⠀⠀⠀⠀⠀⠀⠀⠀⠀⠀⠀⠀⠀⠀⠀⢕⢕⢕⢕⢕⢕⣸⣿⣿⣿⣿⣿⣿⣿⣿⣿⣿⣿⣿⣿⣿⣿⣿⣿⣿⣿⡇⢕⢕⢕⢕⢕⢕⢕⠀⠀⠀⠀⠀⠀⠀⠀⠀⠀⠀⠀⠁⢕⢕⢕⢕⢕⢕⢕⢕⢕⢕⢕⢝⢕⢕⢕⢕⢕⢕⢕⢕⢕⢕⢕⢕⢕⢕⢕⢕⣵⣵⣕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⠚⠛⠛⠛⠛⠛⠛⠛⠛⠀⠑⠛⠛⠃⠘⠃⠑⠑⠑⠑⠑⠑⠑⠑⠑⠑⠑⠑⠁⠀⠀⠀⠀⠀⠀⠀⠀⠀⠀⠀⠀⠀⠀⠀⠀⠑⠑⠑⠑⠑⠑⠛⠛⠛⠛⠛⠛⠛⠛⠛⠛⠛⠛⠛⠛⠛⠛⠛⠛⠛⠛⠑⠑⠑⠑⠑⠑⠑⠑⠀⠀⠀⠀⠀⠀⠀⠀⠀⠀⠀⠀⠀⠀⠑⠑⠑⠑⠑⠑⠑⠑⠑⠑⠁⠁⠀⠀⠀⠀⠁⠁⠑⠑⠑⠑⠑⠑⠑⠑⠛⠛⠛⠛⠛⠓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⣿⣿⣿⢇⣾⣿⡜⢕⢱⣿⣿⣿⣿⢏⣴⣿⣿⡿⢇⢕⢕⢕⢸⣿⢕⢕⠁⠀⠄⣼⣿⣿⣯⡌⢕⢕⢕⢕⢕⢕⢕⢱⣿⣿⣿⣿⣿⣿⣿⣿⣿⣿⣿⣿⣿⣿⣿⣿⣿⣿⣿⣿⣿⣿⣿⣿⣿⣿⣿⣿⣿⣿⣿⣿⣿⣿⣿⣿⢕⢕⢕⢕⢕⢕⢕⢕⢕⢕⢸⣿⣿⣿⣿⣿⣿⣿⢕⢜⠕⠁⠀⠀⠀⠀⠀⠀⠀⠑⠕⢝⢗⠕⠑⠑⠑⠑⠕⢕⢕⢕⢆⠀⠀⠀⠀⠀⠀⠀⠄⢀⠘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⣿⣿⣿⢏⣾⣿⡽⢕⢡⣿⣿⣿⣿⢏⣼⣿⣿⡟⢕⢕⢕⢕⢕⢸⣿⢕⠀⠀⢄⣾⣿⣿⣿⣿⢇⢕⢕⢕⢕⢕⢕⢕⣾⣿⣿⣿⣿⣿⣿⣿⣿⣿⣿⣿⣿⣿⣿⣿⣿⣿⣿⣿⣿⣿⣿⣿⣿⣿⣿⣿⣿⣿⣿⣿⣿⣿⣿⣿⣿⢕⢕⠀⢕⢕⢕⢕⢕⢕⢕⣿⣿⣿⣿⣿⣿⣿⢇⠑⠀⠀⠀⠀⠀⠀⠀⠀⠀⠀⠀⠀⠀⠀⠀⠀⠀⠀⠀⠀⠀⠁⠑⠺⣷⡄⠀⠀⠀⠀⠀⢀⡱⢔⢇⢻⠛⢙⠛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⡏⣾⣿⢹⢕⣱⣿⣿⣿⣿⢇⣾⣿⣿⢟⢕⢕⢕⢕⢕⢕⢜⡟⠅⢐⢅⣱⣿⣿⣿⣿⣿⢕⢕⢕⢕⢕⢕⢕⣸⣿⣿⣿⣿⣿⣿⣿⣿⣿⣿⣿⣿⣿⣿⣿⣿⣿⣿⣿⣿⣿⣿⣿⣿⣿⣿⣿⣿⣿⣿⣿⣿⣿⣿⣿⣿⣿⢕⢕⢕⢕⢕⢕⢕⢕⢕⢕⢺⣿⡿⢿⠟⠙⠁⠀⠀⠀⠀⠀⢔⠀⠀⠀⠀⠀⠀⠀⠀⠀⠀⠀⠀⠀⠀⠀⠀⠀⠀⠀⠀⠅⠙⠕⣦⡀⢀⣔⢟⢇⢕⢅⠔⠁⢔⢕⢔⢌⠙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⡿⣸⣿⣧⢇⢱⣿⣿⣿⣿⢇⣾⣿⣿⢏⢕⢕⢕⢕⢕⢕⢕⢕⢕⢰⣇⣼⣿⣿⣿⣿⣿⣿⡇⢕⢕⢕⢕⢕⢱⣿⣿⣿⣿⣿⣿⣿⣿⣿⣿⣿⣿⣿⣿⣿⣿⣿⣿⣿⣿⣿⣿⣿⣿⣿⣿⣿⣿⣿⣿⣿⣿⣿⣿⣿⣿⣿⣿⢕⢕⢕⢕⢕⠀⠁⠑⠑⠑⠁⠁⠀⠀⠀⠀⠀⠀⠀⠀⠀⠀⢕⢕⢔⢄⢀⠀⠀⠀⠀⠀⠀⠀⠀⠀⠀⠀⠀⠀⠀⠀⠀⠀⠀⠐⠈⠉⢕⢝⢕⢕⢅⠕⠀⢕⢕⢕⢕⢕⢕⠁⢻⣿⣿⡿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⣿⣿⣿⢡⡿⣿⢜⢱⣾⣿⣿⣿⢇⣼⣿⣿⢇⢕⢕⢕⢕⢕⢕⢕⢕⢕⢡⣿⣿⣿⣿⣿⣿⣿⣿⣿⣿⡕⢕⢕⢕⢕⢸⣿⣿⣿⣿⣿⣿⣿⣿⣿⣿⣿⣿⣿⣿⣿⣿⣿⣿⣿⣿⣿⣿⣿⣿⣿⣿⣿⣿⣿⣿⣿⣿⣿⡇⢻⣿⣿⣿⢕⢕⢕⠕⠁⠀⠀⠀⠀⠀⠀⠀⠀⠀⠀⠀⠀⠀⠀⠀⠀⢀⢕⢕⢕⢕⢕⢕⢔⢔⢄⢀⠀⠀⠀⠀⠀⠀⠀⠀⠀⠀⠀⠀⠀⠄⢀⠀⠐⠅⢅⢔⠑⢀⢕⢕⢕⢕⠕⠅⢔⠕⢜⢟⣵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⣿⣿⣿⢇⣿⣿⣯⢱⣿⣿⣿⣿⡏⣼⣿⣿⢏⢕⢕⢕⢕⢕⢕⢕⢕⢕⢕⢕⢿⢟⢹⣿⣿⣿⣿⣿⣿⣿⡿⡇⢕⢕⢕⢸⣿⣿⣿⣿⣿⣿⣿⣿⣿⣿⣿⣿⣿⣿⣿⣿⣿⣿⣿⣿⣿⣿⣿⣿⣿⣿⣿⣿⣿⣿⣿⣿⣿⡷⢸⣿⣿⣿⢕⢕⢕⠀⠀⠀⠀⠀⠀⠀⠀⠀⠀⠀⠀⠀⠀⠀⠀⠀⠀⢕⢕⢕⢕⢕⢕⢕⢕⢕⢕⢕⢡⢰⣴⣄⠀⠀⠀⠀⠀⠀⠀⠀⠀⠁⠐⢕⢔⢄⢁⢄⢄⢕⢕⢕⢕⢔⠐⠁⠀⢄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⣿⣿⡿⣸⣿⣿⢇⣾⣿⣿⣿⡟⣱⣿⣿⡟⢕⢕⢕⢕⢕⢕⢕⢕⢕⢕⢕⢕⢕⠀⡼⢿⠿⢿⢿⣿⣿⣿⡟⢕⢕⢕⢕⣿⣿⣿⣿⣿⣿⣿⣿⣿⣿⣿⣿⣿⣿⣿⣿⣿⣿⣿⣿⣿⣿⣿⣿⣿⣿⣿⣿⣿⣿⣿⣿⣿⣿⡏⢕⣿⣿⣿⢕⢕⢕⢀⠀⠀⠀⠀⠀⠀⠀⠀⠀⠀⠀⠀⠀⠀⠀⠀⢀⢕⢕⢕⢕⢕⢕⢕⢱⣷⣧⣽⣿⡇⣿⣿⣿⡆⢄⢀⠀⠀⠀⠀⠀⠀⠀⠀⠑⢕⢕⢕⢕⢕⢕⠕⠑⢀⣠⣴⣷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⣿⣿⣿⣿⣿⣿⢇⣿⣿⡇⣼⣿⣿⣿⡿⢱⣿⣿⡿⢕⢕⢕⢕⢕⢕⢕⢕⢕⢕⣕⢕⢕⢕⢱⣿⢕⢕⢕⢜⢛⣿⠿⡇⢕⢕⢕⢱⣿⣿⣿⣿⡇⣾⣿⣿⣿⣿⣿⣿⣿⣿⣿⣿⣿⣿⣿⣿⣿⣿⣿⣿⣿⣿⣿⣿⣿⣿⣿⣿⣿⣿⣷⢕⢹⡏⣿⢕⢕⢕⢕⠀⠀⠀⠀⠀⠀⠀⠀⠀⠀⠀⠀⠀⠀⠀⢀⢕⢕⢕⢕⢕⠕⢕⢕⢕⣿⣿⣿⣿⣧⢸⣿⣿⣿⢕⢕⢔⢄⠀⠀⠀⠀⠀⠀⠀⠀⠀⠀⠀⠀⣀⣴⣾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⣿⣿⣿⣿⣿⡿⠿⢿⢿⢟⢏⢕⣸⣿⡿⢱⣿⣿⣿⣿⢇⣾⣿⣿⢕⢕⢕⢕⢕⢕⢕⢕⢕⢕⢕⣿⡕⢕⢕⢕⢻⣧⢕⢕⢕⢕⢕⢅⢔⢕⢕⢕⣾⣿⣿⣿⣿⢕⣿⣿⣿⣿⣿⣿⣿⣿⣿⣿⣿⣿⣿⣿⣿⣿⣿⣿⣿⣿⣿⣿⣿⣿⣿⣿⣿⣿⣿⣿⢕⢜⡇⣿⢕⢕⢕⢅⢀⠀⠀⠀⠀⠀⠀⠀⠀⠀⠀⠀⠀⠀⢀⢕⢕⢕⢕⢕⢕⢸⡕⢕⢕⢸⣿⣿⣿⣿⢸⣿⣿⣿⣧⢕⢕⢕⢑⢄⠀⠀⠀⠀⠀⠀⠀⢀⢔⢾⣿⣿⣿⣿⣿⣿⣿⣿⣿⣿⣿⣿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⣿⣯⣿⢟⡫⢕⢕⢕⢇⢜⢕⢕⢕⣿⣿⢕⣿⣿⣿⣿⡟⣼⣿⣿⡏⢕⢕⢕⢕⢕⢕⢕⢕⢕⢕⢸⣿⡇⢕⢕⢸⣧⡜⠇⢕⢕⢕⢕⢕⢕⢕⢕⢕⣿⣿⣿⣿⡏⠕⣿⣿⣿⣿⣿⣿⣿⣿⣿⣿⣿⣿⣿⣿⣿⣿⣿⣿⣿⣿⣿⣿⣿⣿⣿⣿⣿⣿⣿⢿⢕⢕⢕⢹⢕⢕⢕⢕⢕⢔⢀⠀⠀⠀⠀⠀⠀⠀⠀⠀⠀⢄⢕⢕⢕⢕⢕⢕⢕⢜⡇⢕⢕⢌⣿⣿⣿⣿⡕⣿⣿⣿⣿⢕⢕⢕⢕⡕⢑⣔⢔⢄⢔⢔⢕⡕⢕⢑⢅⣜⢻⣿⣿⣿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⣿⣿⣿⢏⣾⢇⢕⢕⢵⣷⣷⡕⢕⢱⣿⡟⢸⣿⣿⣿⣿⢱⣿⣿⣿⢕⢕⢕⢕⢕⢕⢕⢕⢕⢕⢕⣸⣿⢕⢕⢕⢸⣿⣿⣷⣵⡕⢕⢕⢕⢕⢕⢕⢕⣿⣿⣿⣿⢕⢸⣿⣿⣿⣿⣿⣿⣿⣿⣿⣿⣿⣿⣿⣿⣿⣿⣿⣿⣿⣿⣿⣿⣿⣿⣿⣿⣿⣿⣿⡽⢕⢕⢕⢕⢕⢕⢕⢕⢕⢕⢕⢔⣄⡀⠀⠀⠀⢀⣀⣤⢕⢕⢕⢕⢕⢕⢕⢕⢕⢕⣿⡕⢕⢕⢿⣿⣿⣿⡇⣿⣿⣿⣿⡕⢕⢕⢕⡇⢡⣿⡕⠕⢵⢵⢻⣿⣧⢕⢕⢻⢧⢹⣿⣿⣿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⣿⣿⣿⢇⣾⡿⢕⢕⢜⢕⢝⢟⢅⢜⣼⣿⢇⣿⣿⣿⣿⡇⣾⣿⣿⣿⠑⢕⢕⢕⢕⢕⢕⢕⢕⢕⢕⣿⡏⢕⢕⢕⢸⣿⣿⣿⣿⣿⣿⣷⣷⣧⣕⢕⢸⣿⣿⣿⡏⢕⢸⣿⣿⣿⣿⣿⣿⣿⣿⣿⣿⣿⣿⣿⣿⣿⣿⣿⣿⣿⣿⣿⣿⣿⣿⣿⣿⣿⣿⣿⡇⢕⢕⢕⢕⢕⢕⢕⢕⢕⠕⣱⣾⣿⣿⣿⣿⣿⣿⣿⡃⢕⢕⢕⢕⢕⢕⢕⢕⣼⡇⣿⣧⢕⢕⢸⣿⣿⣿⡇⢹⣿⣿⣿⡇⢕⢕⢕⡕⠕⣿⣧⢕⢅⢝⢜⢕⢕⢕⢕⢸⣽⣷⢹⣿⣿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⣿⣿⣿⡿⢜⢟⢕⢕⢕⢕⢕⢕⢕⢕⢕⣿⣿⢸⣿⣿⣿⣿⢱⣿⣿⣿⣿⡕⢕⢕⢕⢕⣱⡕⢕⢕⢕⢕⣿⢇⢕⢕⢕⣿⣿⣿⣿⣿⣿⣿⣿⣿⣿⡏⢕⢜⢻⣿⣿⢇⢕⢸⣿⣿⣿⣿⣿⢸⣿⣿⣿⣿⣿⣿⣿⣿⣿⣿⣿⣿⣿⣿⣿⣿⣿⣿⣿⣿⣿⣿⣿⡎⢕⢕⢕⢕⢕⢕⢕⢕⢕⢸⣿⣿⣿⣿⣿⣿⣿⣿⣿⣷⣷⡇⢕⢕⢕⢕⢕⢕⣿⣿⣿⣿⢕⢕⢜⣿⣿⣿⢇⢸⣿⣿⣿⣇⢕⢕⢕⡇⢰⣿⣿⡇⢕⢕⢕⢕⢕⢕⢕⢕⢜⢝⢜⣿⣿⣿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⣿⣿⡿⢱⢕⢕⢕⢕⢕⢕⢕⢕⢕⢕⢕⣿⡇⣾⣿⣿⣿⡇⣼⣿⣿⣿⣿⡇⢕⢕⢕⣱⣿⡇⢕⢕⢕⢱⡟⢕⢕⢕⢕⣿⣿⣿⣿⣿⣿⣿⣿⣿⣿⢇⢕⢕⢸⣿⡿⢕⢕⢸⣿⣿⣿⣿⡿⢌⣿⣿⣿⣿⣿⣿⣿⣿⣿⣿⣿⣿⣿⣿⣿⣿⣿⣿⣿⣿⣿⣿⣿⡇⢕⢕⢕⢕⢕⢕⢕⢕⢕⣿⣿⣿⣿⣿⣿⣿⣿⣿⣿⣿⣿⣷⢕⢕⢕⢕⢕⢕⣻⣿⣿⣿⡇⢕⢕⣿⣿⣿⢕⢸⣿⣿⣿⣿⢕⢕⢕⡇⢸⣿⣿⣿⢕⢕⢕⢕⢕⢕⢕⢕⢕⢕⢺⡜⣿⣿⣿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⣽⣽⣽⢣⣿⣕⢕⢕⢕⠕⢕⢕⢕⢕⢕⢕⣿⢕⣿⣿⣿⣿⢕⣿⣿⣿⣿⣿⣧⡕⠕⣥⣿⣿⡇⢕⢕⢕⢸⢇⢕⢕⢕⠱⣿⣿⣿⣿⣿⣿⣿⣿⣿⣿⢕⢕⢕⣾⣿⡇⢕⢕⢸⣿⣿⣿⣿⡇⢕⢸⣿⣿⡿⣿⣿⣿⣿⣿⣿⣿⣿⣿⣿⣿⣿⣿⣿⣿⣿⣿⣿⣿⢕⢕⢕⢕⢕⢕⢕⢕⢄⢱⣿⣿⣿⣿⣿⣿⣿⣿⣿⣿⣿⣿⣿⡕⢕⢕⢕⢕⢕⣿⣿⣿⣿⣷⢕⢕⣿⣿⣿⢕⣿⣿⣿⣿⣿⡇⢕⢱⡇⢄⣿⣿⣿⢕⢕⢕⢱⢕⢑⢕⢕⢕⠕⣾⣷⢘⣷⣷⣷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⢿⢿⢇⢸⣿⡿⢕⢕⢕⢕⢕⢕⢕⢕⢕⢜⢟⢸⣿⣿⣿⡿⢸⣿⣿⣿⣿⣿⣿⣿⣿⣿⣿⣿⡇⢕⢕⢕⢸⢕⢕⢕⢕⠸⣿⣿⣿⣿⣿⣿⣿⣿⣿⡏⢕⢕⢕⣿⣿⢕⢕⢕⢸⣿⣿⣿⣿⣧⢕⢸⣿⣿⡇⢹⣿⣿⣿⣿⣿⣿⣿⣿⡟⣿⣿⣿⣿⣿⣿⣿⣿⣿⢕⢕⠕⠕⢕⢕⢕⠕⠁⢸⣿⣿⣿⣿⣿⣿⣿⣿⣿⣿⣿⣿⣿⡇⢕⢕⢕⢕⢕⣿⣿⣿⣿⣿⡇⢕⣿⣿⡿⢕⣿⣿⣿⣿⣿⣷⣵⣾⡇⢕⢸⣿⣿⢕⢕⢕⢕⢕⢕⢕⢕⢕⡜⢿⡿⢕⠝⠟⠟⠟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⠀⠀⢱⡕⠻⡇⣷⡕⢕⢕⢕⢕⠕⢑⢕⢘⢕⣿⣿⣿⣿⡇⣾⣿⣿⣿⣿⣿⣿⣿⣿⣿⣿⣿⡇⢕⢕⢕⢸⢕⢕⢕⢕⢨⣿⣿⣿⣿⣿⣿⣿⣿⣿⡇⢕⢕⢕⣿⡏⢕⢕⢕⢸⣿⣿⣿⣿⡏⢕⢘⣿⣿⡇⢘⣿⣿⣿⣿⣿⣿⣿⣿⡇⣿⣿⣿⣿⡿⣿⣿⣿⡕⢕⢕⠀⠀⢕⢕⢕⢕⠀⣼⣿⣿⣿⣿⣿⣿⣿⣿⣿⣿⣿⣿⣿⣿⢕⢕⢕⢕⢕⣿⣿⣿⣿⣿⣧⢕⢻⣿⡧⢕⣿⣿⣿⣿⣿⣿⣿⣿⡇⢕⢸⣿⣿⡕⢅⢕⠕⢕⢕⢕⢕⣱⡇⢿⢕⣾⢄⢀⢀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⣴⣤⣴⣴⣴⡔⢜⣷⡕⢇⣿⣷⡕⢕⢑⣴⣾⢗⢕⢅⢱⣿⣿⣿⣿⢱⣿⣿⣿⣿⣿⣿⣿⣿⣿⣿⣿⣿⡇⢕⢕⢕⢔⢕⢕⢕⢕⢕⢝⣝⣝⣕⣕⣕⣕⣕⢕⢕⢕⢕⢕⣿⢕⢕⢕⢕⢜⣿⣿⣿⣿⡇⢕⢕⣿⣿⣧⢕⣿⣿⣿⣿⣿⣿⣿⣿⡇⢘⣿⣿⣿⡇⢹⡿⡧⢇⢕⢕⢕⠀⢕⢕⢕⢔⢄⢟⡟⡹⢝⢝⢕⣕⣕⣕⣕⣕⣕⣕⣕⣜⢕⢕⢕⢕⢕⣿⣿⣿⣿⣿⣿⢕⢸⣿⡇⢕⣿⣿⣿⣿⣿⣿⣿⣿⢕⢕⢸⣿⣿⡇⢕⢝⢿⣦⣕⢕⣱⣿⡇⢕⣮⢿⢕⣿⣿⣿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⣿⣿⡇⢌⡜⣷⢕⢍⢻⢕⣵⡿⢟⢕⢕⢕⢕⢸⣿⣿⣿⡿⢸⣿⣿⣿⣿⣿⣿⣿⣿⡿⢻⣿⣿⡟⢕⢕⢕⢕⢕⢕⢕⢕⢕⣿⣿⣿⣿⣿⣿⣿⣿⣿⡇⢕⢕⢕⢿⢕⣔⢕⢕⢕⣿⣿⣿⣿⣧⢕⢕⢻⣿⣇⢕⢸⣿⣿⣿⣿⣿⣿⣿⣇⢕⢹⣿⣿⣇⢸⡇⢕⢕⢕⢕⢕⠀⢕⢕⢕⢄⢅⣵⣵⣷⣾⣿⣿⣿⣿⣿⣿⣿⣿⣿⣿⣿⢕⢕⢕⢕⢸⢹⣿⣿⣿⣿⣿⢕⢸⣿⡇⢱⣿⣿⣿⣿⣿⣿⣿⣿⢕⢕⢸⣿⣿⢇⢕⢕⢕⢜⢻⣧⢜⢝⢕⢸⢏⢜⢕⢿⣿⣿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⣿⣿⢇⢕⢅⢕⢕⢕⢑⣾⢏⢕⢕⢕⢕⢕⢕⣼⣿⣿⣿⡇⣼⣿⣿⣿⣿⣿⣿⣿⣿⢇⢕⢸⣿⢇⢕⢕⢕⢕⢕⢕⢕⢕⢕⣿⣿⣿⣿⣿⣿⣿⣿⣿⡇⢕⢕⢕⢕⢕⣗⢕⡕⢕⢜⢿⣿⣿⣿⢕⢕⢸⣿⣿⡕⢌⣿⣿⣿⣿⣿⣿⣿⣯⢕⢕⢏⠈⢕⢕⢕⢕⢕⢕⢕⢕⢀⢕⢕⢕⠀⣾⣿⣿⣿⣿⣿⣿⣿⣿⣿⣿⣿⣿⣿⣿⣿⢕⢕⢕⢕⢜⣼⣿⣿⣿⣿⣿⢕⢸⣿⢕⢕⣿⣿⡏⣿⣿⣿⣿⡿⢕⢕⢸⣿⣿⢕⢕⢕⢕⢕⢕⢜⣷⡔⢕⢕⢕⢕⢡⣸⣿⣿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⣿⣿⡇⡕⢕⢕⢕⢄⣿⣿⢕⢕⢕⢕⢕⣱⢕⣿⣿⣿⣿⢕⣿⣿⣿⣿⣿⣿⣿⣿⣿⢕⢕⢸⣿⢕⢕⢕⢕⢕⢕⢕⢕⢕⢕⣿⣿⣿⣿⣿⣿⣿⣿⣿⣷⠕⢕⢕⢕⢱⣿⣿⣇⢑⢔⢯⡷⢻⣿⡕⢕⢕⢻⣿⡇⢕⢻⣿⣿⣿⣿⣿⣿⣷⢕⢕⢕⢕⢕⢕⢕⢕⢕⢕⢄⢕⢕⢕⢕⢕⢱⣿⣿⣿⣿⣿⣿⣿⣿⣿⣿⣿⣿⣿⣿⣿⡏⢕⢕⢕⢕⢕⣿⣿⣿⣿⣿⣿⢕⢸⡇⢕⢕⣿⣿⢹⣿⣿⣿⣿⡇⢕⢕⢸⣿⣿⢕⣧⣕⢕⢕⢕⢕⣿⣷⢀⢕⢕⢕⡕⣿⣿⣿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⣿⣷⢱⡕⢕⢱⣜⢻⢇⢕⢑⣵⣾⣿⣿⢕⣿⣿⣿⡏⢕⣿⣿⣿⣿⣿⣿⣿⣿⣿⢕⢕⢸⡇⢕⢕⢕⣼⡕⢅⢕⢕⢕⢕⣿⣿⣿⣿⣿⣿⣿⣿⣿⣿⡕⡕⢕⢕⢸⣿⣿⣿⣷⣕⢑⢑⠏⢞⢇⢕⢕⢘⣿⣷⢕⢌⣿⣿⣿⣿⣿⣿⣟⡕⢕⢕⢕⢕⢕⢕⢕⢕⢕⢕⡕⢕⢕⢕⢁⣼⣿⣿⣿⣿⣿⣿⣿⣿⣿⣿⣿⣿⣿⣿⣿⢕⢕⢕⢕⢕⢸⣿⣿⣿⣿⣿⡏⢕⣾⢕⢕⢕⣿⡟⢸⣿⣿⣿⣿⡇⢕⢕⢸⣿⣿⢸⢿⢿⡿⢷⢕⢕⢟⣱⣾⢕⢕⢴⣸⣿⣿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⣿⣿⣿⣿⣿⣿⣿⣿⣿⣧⢑⢕⠜⢿⣷⣧⣕⣕⢕⢝⢕⢕⢕⣿⣿⡿⢕⢕⣿⣿⣿⣿⣿⣿⣿⣿⢇⢕⢕⢺⢕⢕⢕⢑⣿⣇⢕⢕⢕⡕⢕⢿⡿⠿⠿⢿⢟⣟⢟⢟⠟⠇⠕⠅⢇⣾⣿⣿⣿⣿⣿⡕⢕⢕⢔⢅⢕⢕⢕⢹⣿⡕⠘⣿⣿⣿⣿⣿⣿⣿⣧⢕⢕⢕⢕⢕⢕⢕⢕⢕⢕⡇⢕⢕⠑⣼⣿⣿⣿⣿⡿⠿⠟⢟⣛⣛⣛⣛⣛⣛⣟⢇⠕⢕⢕⢕⡕⣸⣿⡟⣿⣿⣿⡇⢕⢕⢕⢕⢕⣿⢕⢸⣿⣿⣿⣿⢕⢕⢕⢸⣿⣿⢕⢕⢕⢕⣱⣵⣷⣿⣿⢟⢁⢼⣱⣿⣿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⣿⣿⣧⡍⢔⢕⢹⢿⢿⣿⣿⣷⣷⣵⢸⣿⣿⢇⡱⢕⣿⣿⣿⣿⣿⣿⣿⡟⢕⢕⢕⢸⢕⢕⢕⢸⣿⣿⢔⢄⢕⢽⣵⢱⣾⣿⣿⣿⣿⣿⣟⡟⢟⢻⢕⡳⢕⡅⢉⠙⠻⢿⣿⣿⡕⢕⢕⢕⢕⢕⢕⢕⠺⣧⢁⠸⣿⣿⣿⣿⣿⣿⣿⡕⢕⢕⢕⢕⢕⢕⢕⢑⣾⢕⢕⢕⣼⡿⠟⢋⢅⢄⢴⢞⢟⢻⢻⢟⣿⣿⣿⣿⣿⣱⢕⢕⢕⣵⣕⢸⣿⢱⢜⣿⣿⢕⢕⢕⢕⢕⢕⢏⢕⢜⢟⢿⣿⣿⢕⢕⢕⢸⣿⣿⢱⣷⣿⣿⣿⢿⢟⢟⢕⡆⢕⣱⣿⣿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⣿⣷⣕⢸⡕⢕⢕⢜⢝⢝⢟⢛⢸⣿⡟⢱⡇⢕⣿⣿⣿⣿⣿⣿⣿⢇⢕⢕⢕⢕⢕⢕⢕⢸⣿⣾⣷⣕⢕⢸⣿⣷⣿⣿⣿⡿⢿⢿⢿⢿⣷⣇⢕⢔⢕⢕⢕⢕⢕⢔⢘⢻⣿⣕⢕⢕⢕⢕⢱⠵⣾⣯⢇⢣⠓⣿⣿⣿⣿⣿⣿⣧⢕⢕⢕⢕⢕⢕⢕⣿⡟⢕⢕⢜⢑⢔⢕⢕⢕⢕⢕⠕⢱⢑⠷⠿⠿⠿⠿⠿⠿⠟⢕⢕⣼⣿⣿⡜⢿⣸⣷⣜⢫⢕⢕⢕⢕⢕⢕⢕⢕⢕⢕⢸⣿⡏⢕⢕⢕⣿⣿⣿⢜⢏⢝⢕⢕⢕⢕⢕⡼⢡⣾⣿⣿⣿⣿⣿⣿⣿⣿⣿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⣿⣿⣧⢳⡕⢕⢕⢕⢕⣕⢕⣸⣿⢕⣼⡇⢕⣿⣿⣿⣿⣿⣿⣿⢕⢕⢕⢕⢕⢕⢕⢕⣹⠟⢻⠝⠓⠔⡇⠉⠁⠀⠀⠀⠀⠀⠀⠀⠀⠀⠀⠁⠁⠑⠕⢕⢕⢕⢕⢧⡕⣮⣿⣯⣕⢕⢱⢕⢕⢵⣻⣷⡕⢕⢎⢹⣿⣿⣿⣿⣿⡕⢕⢑⡕⢕⢕⣸⣿⢇⣱⣵⢎⢕⢕⢕⢕⢕⠕⠑⠁⠀⠀⠀⠀⠀⠀⠀⠀⠀⢔⠑⠀⠀⠁⠈⠙⠘⠜⢮⢝⢗⢕⢕⢕⢕⢕⢕⢕⢕⢕⢕⢔⢻⡇⢕⢕⠕⣿⣿⣟⢕⢕⣵⡕⢕⢕⢕⡱⢣⣿⣿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⣿⣿⣧⡱⡕⢕⢕⢜⢿⢕⣿⡇⢱⣿⡇⢕⢻⣿⣿⣿⣿⣿⡏⢕⢕⢕⢕⢕⢕⢕⢑⢁⢄⠄⠀⠀⠀⠘⢔⢀⢀⢄⢄⢄⠀⠀⠀⠀⠄⠄⠄⠀⠀⠀⠀⠁⠕⢕⢕⢹⣾⣿⣿⣿⣷⣿⣷⣿⣕⡜⢹⢷⢕⣕⢕⢝⢿⣿⣿⣿⣿⢕⣾⢇⢕⣱⣿⣷⣵⣿⣷⢇⢕⢕⠕⠁⠀⠀⢀⠄⠄⠄⠀⠀⠀⠀⠀⢔⢔⢄⢄⢀⢀⠀⠀⠀⠀⠐⢄⡠⡌⢕⢕⢕⢕⢕⢕⢕⢕⢕⢕⢕⣼⢇⢕⢕⢸⣿⣿⡏⢕⢜⢏⢕⢕⢕⢅⣱⣿⣿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⣿⣿⣜⢣⡕⢕⢕⢕⣿⡇⠱⣿⡇⢕⢸⣿⡟⣿⣿⣿⡇⢕⢕⢕⢕⢕⢕⢕⢕⠑⠀⠀⠀⢀⢄⢔⢕⢕⢕⢕⠕⠑⠀⠀⠀⠀⠀⠀⠀⠀⠀⠀⠀⢀⠀⠁⠕⢕⢹⣿⣿⣿⣿⣿⣿⣿⣿⣾⣵⣕⣕⣼⣾⣷⣕⣜⣿⢿⢿⣧⡝⢕⣱⣿⣿⣿⣿⣿⢇⢕⠕⠀⠀⢄⢔⠁⠀⠀⠀⠀⠀⠀⠀⠀⠀⠀⠁⠑⢕⢕⢕⢕⢔⢄⠀⠀⠀⠑⢕⢕⢕⢕⢕⢕⢕⢕⢕⢕⢕⢔⣯⢕⢕⢕⣸⣿⣿⡇⢕⡱⢕⢕⠕⢑⢞⢻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⣿⣿⡆⠁⠕⠕⢻⡕⡼⣿⡇⢕⢌⣿⡇⢜⢿⣿⡇⢕⢕⢕⢕⢕⠕⠑⠀⠀⠀⢄⢕⢕⢕⢕⢕⢕⢕⠁⠀⠀⠀⠀⠀⠀⠀⠀⠀⠀⠀⠀⠀⠀⠕⢄⠑⢕⢑⣸⣿⣿⣿⣿⣿⣿⣿⣿⣿⣿⣿⣿⣿⣿⣿⣿⣿⣿⣿⣿⣷⣾⣿⣿⣿⣿⣿⢇⢕⢕⠁⢄⢕⠕⠀⠀⠀⠀⠀⠀⠀⠀⠀⠀⠀⠀⠀⠀⠁⢕⢕⢕⢕⢕⢕⢔⠀⠀⠀⠁⠕⢕⢕⢕⢕⢕⢕⢕⢕⢹⢿⢕⢕⢕⣿⣿⣿⡇⠕⠑⠁⠀⢕⢕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⣿⣿⠃⠀⠀⠀⢸⡕⣿⣯⣧⢕⢕⢸⡇⢕⢌⣿⢇⢕⢕⢕⢕⢕⢔⢀⠀⠀⠀⢕⢕⢕⣕⣱⣵⣵⢇⣤⣴⣴⣤⢀⠀⠀⠀⠀⠀⠀⠀⠀⠀⠀⠀⠑⣷⣅⢳⣿⣿⣿⣿⣿⣿⣿⣿⣿⣿⣿⣿⣿⣿⣿⣿⣿⣿⣿⣿⣿⣿⣿⣿⣿⣿⣿⣟⡱⡅⣡⣾⢕⢕⣴⣶⣶⣴⠀⠀⠀⠀⠀⠀⠀⠀⠀⠀⠀⠀⠱⣷⣧⣕⣕⢕⢕⠀⠀⠀⢄⢕⢕⢕⢕⢕⣵⡇⢕⢕⡟⢼⢕⢕⢸⣿⣿⣿⡇⠁⠀⠀⠀⠘⣷⢕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⣿⣿⠀⠀⠀⠀⠁⡇⣗⣾⣟⢕⢕⢕⢇⢕⢕⢜⢕⢕⢕⢕⢕⢕⢕⢕⢔⢀⠀⢱⣿⣿⣿⣿⣿⣿⠙⠟⠟⠟⠋⠀⠀⠀⠀⠀⠀⠀⠀⠀⠀⠀⠀⠀⣿⣿⣧⣿⣿⣿⣿⣿⣿⣿⣿⣿⣿⣿⣿⣿⣿⣿⣿⣿⣿⣿⣿⣿⣿⣿⣿⣿⣿⣿⣿⣿⣵⣿⣿⣵⠙⠛⠟⠛⠁⠀⠀⠀⠀⠀⠀⠀⠀⠀⠀⠀⠀⢅⣿⣿⣿⣿⣿⡇⠀⠄⢕⢕⢕⢕⢕⢕⢸⣿⡇⢕⢸⡏⢸⢕⢑⢸⣿⣿⣿⡇⠄⠀⠀⠀⠄⣿⡇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⣿⣿⣿⠃⠀⠀⠀⠀⠀⢕⢸⣿⡇⢕⢕⢕⢕⠕⢕⢕⢕⢕⢕⢕⢕⢕⢕⢕⢕⢕⢕⢅⢿⣿⣿⣿⣿⣿⡇⠀⠀⠀⠀⠀⠀⠀⠀⢀⠀⠀⠀⠀⠀⠀⠀⠀⣿⣿⣿⣿⣿⣿⣿⣿⣿⣿⣿⣿⣿⣿⣿⣿⣿⣿⣿⣿⣿⣿⣿⣿⣿⣿⣿⣿⣿⣿⣿⣿⣿⣿⣿⣿⠀⠀⠀⠀⠀⠀⠀⢀⠀⠀⠀⠀⠀⠀⠀⠀⠀⢸⣿⣿⣿⣿⡿⣡⣵⣿⣿⢕⢕⢕⢕⢱⣿⣿⢇⢕⣻⡇⣼⢕⢕⢸⣿⣿⣿⡇⠀⠀⠀⠀⠀⠘⢇⢕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⣿⣿⡿⠑⠀⠀⠀⠀⠀⠀⣇⣼⣿⡇⢕⢕⢕⢕⢔⢕⢕⢕⢕⢕⢕⢕⢕⢕⢕⢕⢕⢕⣴⣮⣿⣿⣿⣿⣿⣷⠀⠀⠀⢀⠀⠀⠀⠀⢕⢕⠀⠀⠀⠀⢀⡀⢔⣿⣿⣿⣿⣿⣿⣿⣿⣿⣿⣿⣿⣿⣿⣿⣿⣿⣿⣿⣿⣿⣿⣿⣿⣿⣿⣿⣿⣿⣿⣿⣿⣿⣿⣿⣿⡄⠀⢀⢄⠀⠀⠀⠕⠕⠀⠀⠀⠀⠀⠀⠀⢀⣿⣿⣿⣿⣿⣿⣿⣿⣿⡇⢕⢕⢕⢱⣾⣿⡏⢕⡜⡜⢕⣿⢕⢕⢸⣿⣿⣿⡇⠀⠀⠀⠀⠀⠀⠀⢕⢕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⣿⣿⡟⡕⠀⠀⠀⠀⠀⠀⠀⣿⣿⣿⡇⢕⢕⢕⢕⢕⢕⢱⣵⣕⡕⢕⢕⢕⢕⢕⢕⢕⢸⣿⣿⣿⣿⣿⣿⣿⣿⣧⡀⢑⡕⢕⠀⢄⢄⢀⢁⢄⢄⢁⠕⠝⠟⣾⣿⣿⣿⣿⣿⣿⣿⣿⣿⣿⣿⣿⣿⣿⣿⣿⣿⣿⣿⣿⣿⣿⣿⣿⣿⣿⣿⣿⣿⣿⣿⣿⣿⣿⣿⣿⣷⡀⢁⣅⡔⢔⢀⢀⢀⢄⢄⠀⠕⠔⠶⢔⣾⣿⣿⣿⣿⣿⣿⣿⣿⡟⢕⢕⢕⢑⣾⣿⡿⢕⢕⡽⡇⢕⣿⢕⢕⢔⢸⣿⣿⡇⠀⠀⠀⠀⠀⠀⠀⢑⢕⢕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⣿⣿⢏⣜⠁⠀⠀⠀⠀⠀⠀⠀⣿⣿⣿⡇⢕⢕⢕⠕⢕⢕⢕⠻⣻⣷⢇⢕⢕⢕⢕⢕⢕⢸⣿⣿⣿⣿⣿⣿⣿⣿⣿⣿⣮⡁⠁⠑⢕⢕⢕⢕⢕⢕⠁⠀⣠⣾⣿⣿⣿⣿⣿⣿⣿⣿⣿⣿⣿⣿⣿⣿⣿⣿⣿⣿⣿⣿⣿⣿⣿⣿⣿⣿⣿⣿⣿⣿⣿⣿⣿⣿⣿⣿⣿⣿⣷⣼⡉⠑⠑⢕⢕⢕⢕⢕⠀⠀⢄⣵⣿⣿⣿⣿⣿⣿⣿⣿⣿⡿⢕⢕⢕⢱⣾⣿⢏⢕⢕⡜⢑⢕⢕⣿⢕⢕⢕⢸⣿⣿⡇⠀⠀⠀⠀⠀⠀⠀⠑⣕⢕⣼⣿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⣿⣿⡿⣱⣿⠕⠀⠀⠀⠀⠀⠀⠀⠀⣿⣿⣿⢇⢕⢕⢕⢕⢕⢕⢕⢕⢝⢿⣿⣵⠕⢕⢕⢕⢕⢕⢿⣿⣿⣿⣿⣿⣿⣿⣿⣿⣿⣿⣦⣄⡄⢵⢏⢇⢕⣄⣴⣾⣿⣿⣿⣿⣿⣿⣿⣿⣿⣿⣿⣿⣿⣿⣿⣿⣿⣿⣿⣿⣿⣿⣿⣿⣿⣿⣿⣿⣿⣿⣿⣿⣿⣿⣿⣿⣿⣿⣿⣿⣿⣿⣿⣷⣄⣀⢱⢻⢟⣕⣠⣾⣿⣿⣿⡿⣿⣿⣿⣿⣿⣿⡿⢕⢕⢕⢱⣿⣿⢏⡜⢕⢕⡇⢕⢕⢕⣿⢕⢕⢕⢸⣿⣿⡇⠀⠀⠀⠀⠀⠀⠀⠀⠸⣇⢹⣿⣿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⣿⣿⢟⣵⣿⢏⠀⠀⠀⠀⠀⠀⠀⠀⢕⣼⣿⡟⢕⢕⢕⢕⢕⢑⢕⢕⢕⢕⢔⢙⢿⣷⣇⡕⢕⢕⢕⢹⣿⣿⣿⣿⣿⣿⣷⢜⢝⠟⠿⢿⣿⣿⣿⣿⢿⠿⢟⣻⣿⣿⣿⣿⣿⣿⣿⣿⣿⣿⣿⣿⣿⣿⣿⣿⣿⣿⣿⣿⣿⣿⣿⣿⣿⣿⣿⣿⣿⣿⣿⣿⣿⣿⣿⣿⣿⣿⣿⣿⣿⣿⣿⣿⡟⠻⠿⢿⢿⢿⢿⠿⠟⠛⢝⢕⠾⣿⣿⣿⣿⣿⡿⢕⢕⢕⢡⣿⢟⢕⡕⢕⢕⢸⢇⢕⢕⢕⣿⢕⢕⢕⠈⣿⣿⣿⠀⠀⠀⠀⠀⠀⠀⠀⠀⢻⡧⢜⣿⣷⣿⣾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⣿⣿⢏⣴⣽⢟⠁⠀⠀⠀⠀⠀⠀⠀⠀⢕⢹⣿⣧⢕⢕⢕⢑⢕⢕⡕⢕⢕⢕⢕⢕⢕⢝⢛⢿⢇⢕⢕⢸⣽⣿⣿⣿⣿⣟⡯⢱⡷⣴⢀⣀⡠⣤⣤⣤⣴⣷⣿⣿⣿⣿⣿⣿⣿⣿⣿⣿⣿⣿⣿⣿⣿⣿⣿⣿⣿⣿⣿⣿⣿⣿⣿⣿⣿⣿⣿⣿⣿⣿⣿⣿⣿⣿⣿⣿⣿⣿⣿⣿⣿⣿⣿⣿⣿⣷⡖⣴⢄⡄⣤⣄⠀⠔⠕⢇⢝⢔⢻⣿⣿⡟⢇⢕⢕⣱⡿⢇⢕⡱⢕⢕⢑⡟⢕⢕⢕⢕⣿⡇⢕⢕⢕⣿⣿⣿⠀⠀⠀⠀⠀⠀⠀⠀⠀⠸⣻⣷⡜⣿⣿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⠀⣿⣿⣿⣿⡿⣱⣿⡿⢇⠁⠀⠀⠀⠀⠀⠀⠀⠀⠀⢔⣿⡟⢔⢕⢕⢕⢸⢕⢕⢕⢕⢕⢕⢕⢕⢕⢕⢕⢕⢝⢣⢕⢸⣿⣿⣿⡿⢛⢿⣿⣿⢇⢛⢒⢛⢛⢻⠿⢛⠙⣽⣿⣿⣿⣿⣿⣿⣿⣿⣿⣿⣿⣿⣿⣿⣿⣿⣿⣿⣿⣿⣿⣿⣿⣿⣿⣿⣿⣿⣿⣿⣿⣿⣿⣿⣿⣿⣿⣿⣿⣿⣿⣿⣿⣿⣿⣿⢟⣏⠝⠉⠉⢟⢍⢍⢍⢕⢕⢕⢈⢿⣗⢿⡿⢕⢕⢕⡼⢏⢕⢕⣱⢕⢕⢕⣾⡇⢕⢕⢕⢕⣿⡇⢕⢕⢕⣿⣿⣿⢀⠀⠀⠀⠀⠀⠀⠀⠀⠀⢜⣿⣿⡜⢿⣿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⣿⣿⡟⣵⣽⢟⢕⢕⠀⠀⠀⠀⠀⠀⠀⠀⠀⠀⠑⣐⣷⢕⢕⢕⢕⢜⢕⢕⢘⢕⢕⢕⢕⢕⢕⢕⠁⢕⢕⢕⢕⢕⣿⣿⣿⢇⢕⢜⢝⢕⢕⢕⢕⢕⢕⢕⢕⢕⢕⢕⢕⢔⢙⢿⣿⣿⣿⣿⣿⣿⣿⣿⣿⣿⣿⣿⣿⣿⣿⣿⣿⣿⣿⣿⣻⣿⣿⣿⣿⣿⣿⣿⣿⣿⣿⣿⣿⣿⣿⣿⣿⣿⣿⣿⣿⣿⡅⢔⢕⢕⢕⢕⢕⢕⢕⢕⢕⢕⢕⢕⢱⢝⢕⢕⡱⢝⢕⢕⢕⣱⢇⢕⢕⢱⣿⢇⢕⢕⢕⢕⢿⡇⢕⢕⢕⢿⣿⣿⢕⠀⠀⠀⠀⠀⠀⠀⠀⠀⢕⢜⢹⢿⡜⢿⣿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⣿⢏⣼⡏⢇⢕⢕⢕⠀⢕⠀⠀⠀⠀⠀⠀⠀⠀⢸⠌⣌⢕⢕⢕⢕⢕⢕⢕⢕⢕⢕⢕⢕⢕⢕⢕⢕⢕⢕⢕⢕⢔⣽⣿⣿⢕⢕⢕⢕⢕⢕⢕⢕⢕⢕⢕⢕⢕⢕⢕⢕⢕⢕⠘⣿⣿⣿⣿⣿⣿⣿⣿⣿⣿⣿⣿⣿⣿⣿⣿⣿⣏⢝⢕⢵⣺⣿⣿⣿⣿⣿⣿⣿⣿⣿⣿⣿⣿⣿⣿⣿⣿⣿⣿⣿⣿⡇⠑⢕⢕⢕⢕⢕⢕⢕⢕⢕⢕⠕⢜⢕⢕⢕⣱⡎⢕⢕⢕⡼⢕⢕⢕⢕⣼⣿⢕⢕⢕⢕⢕⢸⣿⢕⢕⢕⢸⣿⣿⢇⠀⠀⠀⠀⠀⠀⠀⠀⠀⢕⢕⢕⢻⣿⣎⢿⢟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⠀⢕⡾⢞⢕⢕⢕⢕⡕⢕⢕⠀⠀⠀⠀⠀⠀⠀⢔⡣⢸⢌⢕⢕⢕⡄⡇⢕⢕⢕⢔⢕⢕⢕⢕⢕⢕⢕⢕⢕⠱⣱⣵⢜⣿⣿⣧⢕⢕⢕⢕⢕⢕⢕⢕⢕⢕⢕⢕⢕⢕⢕⢕⠑⣼⣿⣿⣿⣿⣿⣿⣿⣿⣿⣿⣿⣿⣿⣿⣿⣿⣿⣿⣿⣇⣿⣿⣿⣿⣿⣿⣿⣿⣿⣿⣿⣿⣿⣿⣿⣿⣿⣿⣿⣿⣿⣿⣧⣀⡕⢕⢕⢕⢕⢕⢕⢕⢕⢕⢕⢕⢕⣵⣿⡟⢕⢕⢱⢞⢕⢕⢕⢕⢕⣿⡇⢕⢕⢕⢕⢕⠸⣿⢕⢕⢕⢜⣿⣿⡇⡀⠀⠀⠀⠀⢀⢄⠀⢕⢕⢕⢕⢕⢕⢯⣎⢜⡻⢇⢸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⠔⢰⡿⢇⢕⢕⢕⢕⢾⢕⢕⢕⢕⢕⢰⣴⣶⣴⣾⢕⡕⢔⢕⢕⢕⠠⣶⢕⢕⢕⢕⢕⢕⢕⢕⢕⢕⢕⢕⢕⢕⢰⣿⣿⣧⢹⣿⣿⣂⡕⢕⢕⢕⢕⢕⢕⢕⠕⠕⠕⠕⠕⢡⣥⣼⣿⣿⣿⣿⣿⣿⣿⣿⣿⣿⣿⣿⣿⣿⣿⣿⣿⣿⣿⣿⣿⣿⣿⣿⣿⣿⣿⣿⣿⣿⣿⣿⣿⣿⣿⣿⣿⣿⣿⣿⣿⣿⣿⣿⣶⣿⣧⣑⢑⡕⡕⢕⢕⢕⢱⣅⣼⣾⣿⢏⢕⢕⡡⢇⢕⢕⢕⢕⢕⢸⣿⡇⢕⢕⠑⢕⢕⢕⣿⡕⢕⢕⢕⢿⣿⡇⢿⣾⣿⣷⢕⢕⢕⢕⢕⢌⢕⢕⢕⢕⢜⢿⣇⢁⢇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⠀⠰⡟⢕⢕⠕⢅⢕⡾⢇⢕⢕⢕⢕⢕⣿⣿⣿⣿⡟⢕⢕⠕⢕⢕⢕⠕⣸⢷⢕⢕⢕⢕⢕⢕⢕⢕⢕⢕⢕⢀⢕⠑⢔⢝⢕⢕⢻⣿⣷⣷⣵⣵⣵⣑⣵⣤⣴⣶⣶⣿⣿⣿⣿⣿⣿⣿⣿⣿⣿⣿⣿⣿⣿⣿⣿⣿⣿⣿⣿⣿⣿⣿⣿⣿⣿⣿⣿⣿⣿⣿⣿⣿⣿⣿⣿⣿⣿⣿⣿⣿⣿⣿⣿⣿⣿⣿⣿⣿⣿⣿⣿⣿⣿⣽⣳⣕⣣⣜⣅⣺⣮⣿⡿⢏⢕⢡⢞⢕⢕⢕⢕⢕⢕⢕⣿⣿⢇⢕⢕⢕⢕⢕⢕⢻⡇⢕⢕⢕⢸⣿⡧⢸⣿⣿⣿⣇⢕⢕⢕⢕⢕⢪⢕⢕⢕⢕⢕⠝⢕⢕⢝⢕⢜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⠀⢅⢆⢕⢕⠑⠀⢕⣾⢇⢕⢕⢕⢕⢕⢾⢿⢿⢿⢿⢇⢕⢕⢕⢕⢕⢕⢄⣿⡿⢕⢕⢕⢕⢕⢇⢕⢕⢕⢕⢕⢕⢕⠀⢕⢕⢕⢕⢜⢻⣿⣿⣿⣿⣿⣿⣿⣿⣿⣿⣿⣿⣿⣿⣿⣿⣿⣿⣿⣿⣿⣿⣿⣿⣿⣿⣿⣿⣿⣿⣿⣿⣿⣿⣿⣿⣿⣿⣿⣿⣿⣿⣿⣿⣿⣿⣿⣿⣿⣿⣿⣿⣿⣿⣿⣿⣿⣿⣿⣿⣿⣿⣿⣿⣿⣿⣿⣿⣿⣿⣿⣿⣿⡟⢕⡱⢎⢕⢕⢕⢕⢕⢕⢕⢕⢸⣿⣿⢕⡔⢕⢕⢕⢕⢕⢘⣿⢕⢕⢕⢜⣿⡿⢜⢝⢟⢝⢟⢕⢕⢕⢕⢕⢌⢻⡕⠀⠕⢕⢕⢞⡄⠀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⠀⣱⢏⢕⢕⠑⠀⢕⣾⢏⢕⢕⢕⢕⢕⠀⠀⠀⠀⠀⠀⠀⢕⢕⢕⢕⢕⢕⢕⣿⡇⢕⢕⢕⢕⢕⢕⡕⢕⢕⢕⢕⢕⢕⢅⢕⢕⢕⢕⢕⢕⢻⣿⣿⣿⣿⣿⣿⣿⣿⣿⣿⣿⣿⣿⣿⣿⣿⣿⣿⣿⣿⣿⣿⣿⣿⣿⣿⣿⣿⣿⣿⣿⣿⣿⣿⣿⣿⣿⣿⣿⣿⣿⣿⣿⣿⣿⣿⣿⣿⣿⣿⣿⣿⣿⣿⣿⣿⣿⣿⣿⣿⣿⣿⣿⣿⣿⣿⣿⣿⣿⣿⢿⢝⣔⡵⢕⢕⢕⢕⢕⢕⢕⢕⢕⢕⣾⣿⢿⢁⢔⢃⢕⢕⢕⢕⢕⢿⢕⢕⢕⢕⣯⢕⢡⣷⣾⣷⣶⣷⢕⢕⢕⢕⢕⢊⢕⢔⠀⠕⢕⢔⢕⢄⢕⢕⢕⢕⢕⢕⢕⢕⢱⢷⢕⢱⣿⡟⢟⢻⣿⡿⣷⣧⣕⢕⢕⠕⢕⢕⢕⢕⢅⢕⢑⢕⢕⢕⠀</a:t>
            </a:r>
            <a:br/>
            <a:r>
              <a:t>⢕⢕⢕⢕⢕⢕⢕⢕⢕⢕⢕⢕⢕⢕⢱⣷⣷⣷⢕⣷⣷⣷⣷⣷⣷⡇⢅⢅⢄⠄⠀⠔⣑⢕⢕⢕⢀⠀⢄⣾⡿⢕⢕⢕⢕⢕⣵⣷⣷⣷⣷⣷⣷⢕⢕⢕⢕⢕⢕⢕⢔⢸⡟⢕⢕⢕⢕⢕⢕⢵⢕⢕⢕⢕⢕⠕⢕⢕⢕⢕⢕⢕⢕⢕⢻⣿⣿⣿⣿⣿⣿⣿⣿⣿⣿⣿⣿⣿⣿⣿⣿⣿⣿⣿⣿⣿⣿⣿⣿⣿⣿⣿⣿⣿⣿⣿⣿⣿⣿⣿⣿⣿⣿⣿⣿⣿⣿⣿⣿⣿⣿⣿⣿⣿⣿⣿⣿⣿⣿⣿⣿⣿⣿⣿⣿⣿⣿⣿⣿⣿⣿⣿⣯⣵⣷⣿⡿⢕⢕⢕⢕⢕⢕⢕⢕⢕⢕⢰⣿⡟⣏⠱⢕⢕⢕⢕⢕⢕⢕⠸⡇⢕⢕⢕⢻⢕⢕⢝⢟⢟⢿⠛⢑⢕⢕⢕⢕⢕⢕⢇⠀⢀⢕⢕⢔⢇⢕⢕⢕⢕⢕⢕⢕⢕⢱⣵⣕⡜⢻⢿⢿⢿⢟⠕⠕⢝⢕⠕⠑⠁⠁⠕⠕⠕⠁⠁⠁⢕⢕⢕⠀</a:t>
            </a:r>
            <a:br/>
            <a:r>
              <a:t>⢕⢕⢕⢕⢕⢕⢕⢕⢕⢕⢕⢕⢕⢕⡷⠷⡷⣷⢧⣽⢝⣿⣿⢜⣽⡕⢕⢕⢕⢅⢀⣱⢏⢕⢕⢔⢕⢄⣾⣻⢕⢕⢕⢕⢕⢕⢕⣿⣿⣿⣿⣿⣿⢕⢕⢕⢕⢕⢕⢕⠘⣏⣿⢕⢕⢕⢕⢕⢕⢸⡇⢕⢕⢕⢕⢕⠕⢕⢕⢕⢕⢕⢕⢕⢕⢹⣿⣿⣿⣿⣿⣿⣿⣿⣿⣿⣿⣿⣿⣿⣿⣿⣿⣿⣿⣿⡟⠕⠙⠻⢿⢿⢿⢿⢿⢿⢿⢿⢟⢻⢿⢿⢿⢿⢿⢿⢿⢿⢿⢿⢿⠿⠏⠁⢹⣿⣿⣿⣿⣿⣿⣿⣿⣿⣿⣿⣿⣿⣿⣿⣿⣿⣿⣿⣿⢟⢕⢕⢕⢕⢕⢕⢕⢕⢕⢕⢕⣼⣿⢇⡟⣿⡮⢕⢕⢕⢕⢕⢕⢕⣗⢕⢕⢕⢸⢇⢕⠁⠁⢑⢻⣿⣿⡇⢕⢕⢕⢕⠘⣿⡕⣿⣷⡕⢕⢕⢕⢱⣵⣵⣕⣕⣕⣱⣼⣽⣽⢕⢕⣕⣕⣕⣔⣔⣕⢔⢄⠄⠄⠄⠄⠔⠕⢕⢄⢄⢄⢕⢕⢕⠀</a:t>
            </a:r>
            <a:br/>
            <a:r>
              <a:t>⢕⢕⢕⢕⢕⢕⢕⢕⢕⢕⢕⢕⢕⢕⢱⢷⢷⢷⢇⢿⡇⣿⣿⢼⡿⢕⢕⢕⢕⢕⣱⢏⢕⢕⢕⢕⢕⢸⣿⢇⢕⢕⢕⢕⠀⠀⢕⣿⣿⣿⣿⣿⣿⢕⢕⢕⢕⢕⢕⢕⢁⣹⡎⡕⢕⢕⢕⢕⢕⢕⢹⢕⢕⢕⢕⢕⠀⢕⢕⢕⢕⢕⢕⢕⢕⢕⢜⢻⣿⣿⣿⣿⣿⣿⣿⣿⣿⣿⣿⣿⣿⣿⣿⣿⣿⣿⡇⠀⠀⠀⠀⢕⢕⢕⢕⢕⢕⢕⢕⢕⢕⢕⢕⢕⢕⢕⢕⢕⢃⢔⠀⠀⠀⠀⢸⣿⣿⣿⣿⣿⣿⣿⣿⣿⣿⣿⣿⣿⣿⣿⣿⣿⣿⡿⢇⢕⢕⢕⢕⢕⢕⢕⢕⢕⢕⢕⢱⣿⡏⢕⣯⡴⢕⢕⢕⢕⢕⢕⢕⢕⢸⢕⢕⢕⢘⡇⢕⢀⠀⢄⢜⢿⣿⣿⡕⢕⢕⢕⢕⣿⡇⢸⢿⢧⢕⢕⢸⢜⢿⣿⢿⢿⢿⠿⠿⠿⠿⠕⢜⢟⢟⢟⣿⣿⢟⢕⢕⠀⠀⠀⠀⠀⠀⢕⢕⢕⢕⢕⢕⢕⠀</a:t>
            </a:r>
            <a:br/>
            <a:r>
              <a:t>⢕⢕⢕⢕⢕⢕⢕⢕⢕⢕⢕⢕⢕⢕⢜⢟⢿⢻⢱⣷⣷⣿⣿⣷⣷⡇⢕⢕⢕⢱⢏⢕⢕⢕⢕⢕⢱⣾⡏⢕⢕⢕⢕⠀⠀⠕⢕⢕⢕⢕⢝⢝⢏⢕⢕⢕⢕⢕⢕⢕⢕⢹⢆⢕⢕⢕⢕⢕⢕⢕⢕⢨⡕⢕⢕⢕⢄⢕⢕⢕⢕⢕⢕⠑⢕⢕⢕⢕⢝⢿⣿⣿⣿⣿⣿⣿⣿⣿⣿⣿⣿⣿⣿⣿⣿⣿⣧⡔⢔⢔⢕⢑⢕⢕⢕⢕⢕⢕⢕⢕⢕⢕⢕⢕⢕⢕⢕⢕⢕⢕⢕⢕⢔⢄⣼⣿⣿⣿⣿⣿⣿⣿⣿⣿⣿⣿⣿⣿⣿⣿⣿⡿⢏⢕⢕⢕⢕⢕⢕⢕⢕⢕⢕⢕⢕⢕⣿⡿⢕⣿⢷⡏⢕⢕⢕⢕⢕⢕⢕⢕⢕⡕⢕⢕⢕⡇⢕⠑⣳⢼⢇⣕⣣⣜⡕⢕⢕⢕⢕⠈⢮⢕⢕⢕⢕⢕⢕⢑⢸⣿⢕⢕⠕⣧⣤⣄⡀⢀⢄⣱⣾⣿⣯⣵⣵⣕⢕⢔⢔⢔⢔⢔⢔⢕⢕⢕⢕⢕⢕⢕⠀</a:t>
            </a:r>
            <a:br/>
            <a:r>
              <a:t>⢕⢕⢕⢕⢕⢕⢕⢕⢕⢕⢕⢕⢕⢕⢸⣿⢟⣿⡇⢕⢕⣿⣿⢕⢕⢕⢕⢕⢑⢇⢕⢕⢕⢕⢕⢕⣿⡿⢕⢕⢕⢕⢅⢔⢕⢕⢕⡕⠕⢕⣕⢕⢕⢕⢕⢕⢕⢕⢕⣧⢕⠘⣦⣇⢕⢕⢕⢕⢕⢕⢕⢕⡱⡕⢕⢕⢕⢕⢕⢕⢕⢕⢕⢑⢕⢕⢕⢕⢕⢕⢝⢻⣿⣿⣿⣿⣿⣿⣿⣿⣿⣿⣿⣿⣿⣿⣿⣷⣕⢕⢕⢕⢵⣕⣕⣕⡕⢕⢕⢕⢕⢕⢕⢕⢕⣕⣕⣱⢵⢵⢕⢕⣱⣾⣿⣿⣿⣿⣿⣿⣿⣿⣿⣿⣿⣿⣿⣿⣿⢟⢏⢕⢕⢕⢕⢕⢕⢕⢕⢕⢕⢕⢕⢕⢕⣸⣿⢇⢑⣿⡗⢕⢕⢕⢕⢕⢕⢕⢕⢕⢕⢕⢕⢕⢕⡕⢕⢸⣿⣽⢿⣿⡞⢾⡵⢕⢕⢕⢕⢕⢼⣕⢅⢕⢇⢕⢕⢕⠕⢿⣽⣾⣿⣿⣿⣿⡕⢳⣿⢿⢟⢝⢝⢝⢝⣿⣷⢕⢕⢕⢕⢕⢕⢕⢕⢕⢕⢕⠕⢕⠀</a:t>
            </a:r>
            <a:br/>
            <a:r>
              <a:t>⢕⢕⢕⢕⢕⢕⢕⢕⢕⢕⢕⢕⢕⢕⢸⢿⢻⢿⢇⢕⢕⢿⢿⢕⢕⢕⢕⢕⢎⢕⢕⢕⢕⢕⢕⢸⣿⢕⢕⢕⢕⢕⢕⣇⢇⡔⣕⡹⡏⢞⡗⢇⢇⢕⢕⢕⢕⢕⢕⣿⢕⢕⢉⣿⠇⢕⢕⢕⢕⢕⢕⢕⢕⢳⡕⢕⢕⢕⢕⢕⢕⢕⢄⢕⢕⢕⢕⢕⢕⢕⢕⢕⢕⢝⢻⣿⣿⣿⣿⣿⣿⣿⣿⣿⣿⣿⣿⣿⣿⣿⣷⣵⣕⢕⢕⢕⢕⣜⣝⣜⢝⢝⣝⢝⢕⢕⢕⢕⣱⣵⣾⣾⣿⣿⣿⣿⣿⣿⣿⣿⣿⣿⣿⣿⣿⡿⢟⢏⢕⢕⢕⢕⢕⢕⢕⢕⢕⢕⢕⢕⢕⢕⢕⢕⢕⣿⡏⢕⣰⡽⢇⢕⢕⢕⢕⢕⢕⢕⢕⢕⢕⢜⢕⢕⢕⢇⢕⢅⢝⢵⣿⣿⡿⣿⣾⣦⢕⢕⢕⢕⢌⡿⡕⢕⢕⢜⢇⢕⢔⡜⣿⣿⡏⢝⢍⢍⢍⢕⢕⢳⣵⣵⣵⣵⣾⣿⢏⢕⢕⢕⢕⢕⢕⠕⠕⢕⢕⢕⢄⠑⠀</a:t>
            </a:r>
            <a:br/>
            <a:r>
              <a:t>⢕⢕⢕⢕⢕⢕⢕⢕⢕⢕⢕⢕⢕⢕⢕⢱⣧⣵⣵⣵⣵⣵⣵⣵⣵⡕⢕⢕⢕⢕⢕⠕⢕⢕⢕⣻⡏⢕⢕⢕⢕⢪⣾⡻⢷⢿⣟⡞⢕⢝⢕⢕⠕⢕⢕⢕⢕⢕⢕⢇⢕⢕⢜⢿⣇⢕⢕⢕⢕⢕⢕⢕⢕⢕⢕⢕⢕⢕⢔⢕⢕⢑⢕⢕⢕⢕⢕⢕⢕⢕⢕⢕⢕⢕⢕⢕⢝⢟⢿⣿⣿⣿⣿⣿⣿⣿⣿⣿⣿⣿⣿⣿⣿⣿⣿⣿⣿⣿⣯⣽⣧⣵⣶⣷⣿⣿⣿⣿⣿⣿⣿⣿⣿⣿⣿⣿⣿⣿⣿⣿⣿⣿⡿⢟⢕⢕⢕⢕⢕⢑⢕⢕⢕⢕⢕⢕⢕⢕⢕⢕⢕⢕⢕⢕⣸⡟⢕⢕⣵⢇⢕⢕⢕⢕⢕⢕⢕⢕⢕⢕⢕⢕⢕⢕⢕⢕⢕⢱⢕⢕⢜⢍⢯⡟⡻⢟⢇⢕⢕⢕⢕⣿⡇⢔⡅⡱⢕⢕⢕⠕⢜⢝⢕⢓⢃⠑⠔⠄⠑⢜⢝⢝⢝⢝⢕⢕⢕⢕⢕⢕⢕⢕⢕⢕⢕⢕⢔⢕⠅⠀⠀</a:t>
            </a:r>
            <a:br/>
            <a:r>
              <a:t>⢕⢕⢕⢕⢕⢕⢕⢕⢕⢕⢕⢕⢕⢕⢕⣾⡿⢜⢝⢻⣿⢹⣿⢏⢝⢇⢕⢕⢕⢔⢕⢕⢕⢕⣸⡿⢕⢕⢕⢕⡔⣅⣪⢕⢕⢕⢕⢕⢕⡕⣡⣣⣔⢕⢕⢕⢕⢕⢕⢕⢕⢕⢕⢱⢸⣕⢕⢕⢕⢕⢕⢕⢕⢕⢕⢍⢧⢕⢕⢅⢕⢕⢕⢕⢕⢕⢕⢕⢕⢕⢕⢕⢕⢕⢕⢕⢕⢕⢕⢜⢝⢛⢿⣿⣿⣿⣿⣿⣿⣿⣿⣿⣿⣿⣿⣿⣿⣿⣿⣿⣿⣿⣿⣿⣿⣿⣿⣿⣿⣿⣿⣿⣿⣿⣿⣿⣿⣿⡿⢟⢝⢕⢕⢕⢕⢑⢕⢕⢕⢕⢕⢕⢕⢕⢕⢕⢕⢕⢕⢕⢕⢕⢕⢱⡿⢇⢕⢸⢗⢕⢕⢕⢕⢕⢕⢕⢕⢕⢕⢑⢕⢕⢕⠕⢕⢕⢕⢸⡿⣷⣵⡕⢕⢕⢕⢕⢕⢕⢕⢕⢕⢑⣇⢡⢞⡣⡹⠕⢕⢔⢕⢕⢕⢕⢕⢕⢔⢔⢕⢾⣷⣷⣷⣷⣷⢕⢕⢕⢕⢕⢕⠕⢕⢕⠕⠕⠕⠕⠀⠀⠀</a:t>
            </a:r>
            <a:br/>
            <a:r>
              <a:t>⢕⢕⢕⢕⢕⢕⢕⢕⢕⢕⢕⢕⢕⢕⣾⣿⡇⣿⡿⢿⣿⢿⣿⢿⣿⢕⢕⢕⢕⢕⢕⢕⢕⢕⣿⢑⢕⢕⢕⣜⠧⣿⡮⣕⣡⣵⣥⣷⣾⣿⣿⣿⡇⢕⢕⢕⢕⢕⢕⢕⢕⢕⢕⢕⢸⠓⡕⢕⢕⢕⢕⢕⢕⢕⢕⢕⢜⢳⡕⢕⢅⢕⢕⢕⢕⢕⢕⢕⢕⢕⢕⢕⢕⢕⢕⢔⢕⢕⢕⢕⢕⢕⢕⢕⢝⢟⢿⣿⣿⣿⣿⣿⣿⣿⣿⣿⣿⣿⣿⣿⣿⣿⣿⣿⣿⣿⣿⣿⣿⣿⣿⣿⣿⣿⡿⢟⢏⢕⢕⢕⢕⢕⢕⢄⢕⢕⢕⢕⠕⢕⢕⢕⢕⢕⢕⢕⢕⢕⢕⢕⢕⢕⢕⣾⢫⢕⢕⢞⢕⢕⢕⢕⢕⢕⢕⢕⢕⢕⢕⢕⢕⢕⢕⢕⢕⢕⢕⣹⣿⣿⣿⣿⣷⣵⣵⣵⣵⣕⢕⢕⢕⢰⡳⢜⣕⣵⣵⣼⣕⢕⢕⢱⣵⣵⣕⣕⢕⢕⣕⣕⣵⣵⣵⣵⣵⣕⢔⢴⣴⣴⣴⣴⣴⣶⣶⣦⣴⣾⣿⣿⠀</a:t>
            </a:r>
            <a:br/>
            <a:r>
              <a:t>⢕⢕⢕⢕⢕⢕⢕⢕⢕⢕⢕⢕⢕⢕⢝⣿⡇⣿⡇⢸⣿⢸⣿⢸⣿⢕⢕⢕⢕⢕⢕⢔⢕⠜⡷⢕⢕⢕⢕⠑⢝⢙⣿⢿⣿⣿⣿⣿⣿⣿⣿⣿⡕⢕⢕⢕⢕⢕⢕⢕⢕⢕⢕⢕⢕⢜⣼⢕⢕⢕⢕⢕⢕⢕⢕⢕⢕⢕⢜⢕⢕⢕⢕⢕⢕⢕⢕⢕⢕⢕⢕⢕⢕⢕⢅⢕⢕⢕⢕⢕⢕⢕⢕⢕⢕⢕⢕⢕⢜⢝⢛⢿⣿⣿⣿⣿⣿⣿⣿⣿⣿⣿⣿⣿⣿⣿⣿⣿⣿⡿⢟⢏⢕⢕⢕⢕⢕⢕⢕⢕⢕⢕⢕⢕⢕⢕⢔⢕⢕⢕⢕⢕⢕⢕⢕⢕⢕⢕⢕⢕⢕⢕⢸⡕⢕⢕⢕⢕⢕⢕⢕⢕⢕⢕⢕⢕⢕⢕⢕⢕⢕⢕⢕⢕⢕⢕⠀⢿⣿⣿⣿⣿⣿⣿⣿⣿⣿⡿⢕⢕⢕⢰⢜⢕⣿⣿⣿⣿⣿⡕⢕⢸⣿⣿⣿⣿⡇⢜⢟⢟⢟⢏⢝⡝⢻⣿⡇⢜⣿⣿⣿⣿⣿⣿⣿⣿⣿⣿⣿⣿⠀</a:t>
            </a:r>
            <a:br/>
            <a:r>
              <a:t>⢕⢕⢕⢕⢕⢕⢕⢕⢕⢕⢕⢕⢕⢕⢕⣿⡇⣿⡇⢸⣿⢸⣿⢸⣿⢕⢕⢕⢕⢕⢕⢕⢕⠅⢇⢕⢕⢕⢕⠀⢕⠑⠘⢟⠻⢽⣿⢿⢻⢟⢟⢝⢕⢕⢕⢕⢕⢕⢕⢕⢕⢕⢕⢕⢕⢕⢜⣡⢕⢕⢕⢕⢕⢕⢕⢕⢕⢕⢕⢕⢕⢕⢕⢅⢅⢕⢕⢕⢅⢅⢅⢅⢕⢕⢕⢕⢕⢕⢕⢕⢕⢕⢕⢕⢕⢕⢕⢕⢕⢕⢕⢕⢜⢝⢟⢿⣿⣿⣿⣿⣿⣿⣿⣿⣿⢿⢟⢏⢕⢕⢕⢕⢕⢕⢕⢕⢕⢕⢕⢕⢕⢕⢕⢕⢕⢕⢕⢔⢕⢕⢕⢕⢕⢕⢕⢕⢕⢕⢕⢕⢕⢕⡗⢕⢕⢕⢕⢕⢕⢕⢕⢕⢕⢕⢕⢕⢕⢕⠕⠕⢕⢕⢕⢕⢕⢕⠀⢕⢕⢝⢝⢟⢫⢻⢿⢟⢋⢅⠑⢕⢕⢈⣯⢕⣿⣻⢿⣿⣿⣷⢕⢕⣿⣿⣿⣿⣿⣷⢾⢟⢕⢕⢜⣱⣾⣿⢇⢱⣿⣿⣿⣿⣿⣿⣿⣿⣿⣿⣿⣿⠀</a:t>
            </a:r>
            <a:br/>
            <a:r>
              <a:t>⢕⢕⢕⢕⢕⢕⢕⢕⢕⢕⢕⢕⢕⢕⢕⣿⡇⣿⣿⢿⢿⢿⢿⢿⣿⡕⢕⢕⢕⢕⢕⢕⢕⢹⢕⢕⢕⢕⢕⢄⠅⠀⠀⠀⠑⢕⢔⢅⢅⢅⠁⠁⠁⠁⠑⢕⢕⢕⢔⢔⢔⢔⢔⢕⢕⢕⢕⢑⢣⢕⢕⢕⢕⢕⢕⢕⢕⢕⢕⢕⢕⢕⢕⢕⡕⢕⢕⢕⢕⢕⢕⢕⢕⢕⢕⢕⢕⢕⢕⢕⢕⢕⢕⢕⢕⢕⢕⢕⢕⢕⢕⢕⢕⢕⢕⢕⢕⢝⢝⢝⢟⢟⢏⢝⢕⢕⢕⢕⢕⢕⢕⢕⢕⢕⢕⢕⢕⢕⢕⢕⢕⢕⢕⢕⢕⢕⢕⢕⢕⢕⢕⢕⢕⢕⢕⢕⢕⢕⢕⢕⢕⢞⢕⢕⣱⣿⡇⢕⢕⢕⢄⡕⢕⢕⢕⢕⢕⢕⢑⢕⢕⠀⢕⢕⢕⠑⠀⠁⠁⢅⢕⣵⣵⣷⡇⢕⢕⢕⠀⢕⢕⢕⣞⢕⣿⣿⣿⣿⣯⣿⡇⢕⢸⣿⣿⣿⣿⣿⣇⢜⣿⣿⢿⢟⢏⣕⣵⣿⣿⣿⣿⣿⣿⣿⣿⣿⣿⣿⣿⣿⠀</a:t>
            </a:r>
            <a:br/>
            <a:r>
              <a:t>⢕⢕⢕⢕⢕⢕⢕⢕⢕⢕⢕⢕⢕⢕⢕⢕⢕⢕⢕⣕⣕⢕⠕⢕⢕⢕⢕⢕⢕⢕⢕⢕⢕⢕⢕⢕⢕⢕⢕⠑⠀⠀⠀⠀⠀⠑⢕⢕⢕⢕⠀⠀⠀⠀⠀⢕⢕⢕⠑⢕⢕⢕⠁⢕⢕⢕⢕⢕⢕⢳⡕⢕⢕⢕⢕⢕⢕⢕⢕⢕⢕⢕⢕⢕⢕⢕⢕⢕⢕⢕⢕⢕⢕⢕⢕⢕⢕⢕⢕⢕⢕⢕⢕⢕⢕⢕⠕⠑⢕⢕⢕⢕⢕⢕⢕⢕⢕⢕⢕⢕⢕⢕⢕⢕⢕⢕⢕⢕⠕⣱⡕⢕⢕⢕⠑⢕⢕⢕⢕⢕⢕⢕⢕⢕⢕⢕⢕⢕⢕⢕⢕⢕⢕⢕⢕⢕⢕⢕⢕⢕⢇⢕⢕⣵⣿⣿⡇⢕⢕⢕⢡⢇⢕⢕⢕⢕⢕⢕⢕⢁⢕⢄⢕⢕⠑⠀⠀⠀⠀⢕⢔⢟⢟⢟⢳⢕⢕⢕⢕⢕⢕⢕⢜⡝⣿⣿⣿⣿⣿⣿⣿⢕⢸⣯⣟⣻⢿⣿⣿⡕⢕⣕⣕⡕⢻⣿⣿⣿⣿⣿⣿⣿⣿⣿⣿⣿⣿⣿⣿⣿⠀</a:t>
            </a:r>
            <a:br/>
            <a:r>
              <a:t>⢕⢕⢕⢕⢕⢕⢕⢕⢕⢕⢕⢕⢕⢕⢕⢕⢕⢕⢸⣿⣿⢕⢕⢔⢕⢕⢕⢕⢕⢕⢕⢕⢕⢜⡕⢕⢕⢕⢕⠀⠀⠀⠀⠀⠀⠀⢕⢕⢕⢕⠀⠀⠀⠀⠀⢕⢕⢕⢕⢕⢕⢕⠀⠁⠕⢕⠕⢕⢕⢕⢳⡕⢕⢕⢕⢕⢕⢕⢕⢕⢕⢕⢕⢕⢕⢕⢕⢕⢕⢕⢕⢕⢕⢕⢕⢕⢕⢕⢕⠕⠕⠕⠕⠕⠑⠀⠀⢕⢕⢕⢕⢕⢕⢕⢕⢕⢕⢕⢕⢕⢕⢕⢕⢕⢕⢕⣱⣵⣿⣿⡇⢕⢕⢕⠀⠀⠁⠑⢑⢑⢑⢑⢕⢕⢕⢕⢕⢕⢕⢕⢕⢕⢕⢕⢕⢕⢕⢕⢕⢕⢕⢱⣾⣿⣿⣿⡇⢕⢕⢕⢕⣕⢕⢕⢕⢕⢕⢕⢕⢕⢕⢕⢕⢕⠀⠀⠀⠀⠀⢕⢕⢕⢕⢕⢸⢕⢕⢕⢕⢕⢕⢕⢌⠕⣿⣿⣿⢝⢟⠻⢿⡇⢕⣿⣿⣿⣿⣶⣽⣇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⢕⢕⢕⢕⠀⠀⠀⠀⢔⠁⢕⢕⠕⢕⢕⢕⠀⠀⢄⠁⢔⡁⢕⢕⢕⢅⢕⢕⢕⢕⢕⢕⢕⢕⢕⢕⢕⢕⢕⢕⢕⢕⢕⢕⢕⢕⢕⢕⢕⢕⢕⢕⢕⢕⢕⠕⠁⠀⠀⠀⢔⢕⢕⢕⢕⢕⢕⢕⢕⢕⢕⢕⢕⢕⢕⢕⢕⣱⣥⣾⣿⣿⣿⣿⡇⢕⢕⢕⢕⠀⠀⠀⠀⠑⠕⢕⢕⢕⢕⢕⢕⢕⢕⢕⢕⢕⢕⢕⢕⢕⢕⢕⢕⢕⢱⣿⣿⣿⣿⣿⡇⢕⢕⢕⢕⣧⢕⢕⢕⢕⢕⢕⢕⢕⢕⢄⢕⠑⠀⠀⠀⠀⠀⢕⢕⢕⢕⢕⢸⢕⢕⢕⢕⢕⢕⢕⢱⣳⣿⣿⣿⣇⢕⠀⢕⢕⢕⢟⢿⣿⣿⣿⣿⣿⢕⣿⣿⢕⢜⡿⣿⣿⣿⣿⣿⣿⣿⣿⣿⣿⣿⣿⣿⣿⠀</a:t>
            </a:r>
            <a:br/>
            <a:r>
              <a:t>⢕⢕⢕⢕⢕⢕⢕⢕⢕⢕⢕⢕⢕⢕⢕⢕⢕⢕⢸⣿⡇⢕⢕⢕⢕⢕⢕⢕⢕⢕⢕⢕⢕⢕⢕⢕⢕⢕⢕⠀⢀⢄⢄⢔⢔⢕⢕⢕⢕⢕⠀⠀⠀⠀⢕⠀⠕⠀⠀⢕⢕⢕⠀⠀⢕⢄⢕⢸⡦⣑⢕⢕⢜⢕⢕⢕⢕⢕⢕⢕⢕⢕⢕⢕⢕⢕⢕⢕⢕⢕⢕⢕⢕⢕⢕⢕⢕⠕⠑⠁⠀⠀⠀⠀⠀⢔⢕⢕⢕⢕⢕⢕⢕⣑⣑⣵⣥⣵⣷⣷⣷⣿⣿⣿⣿⣿⣿⣿⣿⣿⡇⢕⢕⢕⢕⢕⢀⠀⠀⠀⠀⠀⠁⠑⠕⢕⢕⢕⢕⢕⢕⢕⢕⢕⢕⢕⢕⢕⢕⢕⠕⣿⣿⣿⣿⣿⢕⢕⢕⢕⢕⠀⢕⢕⢕⢕⢕⢕⢕⢕⢕⢕⢕⠀⠀⠀⠀⠀⢄⢕⢕⢕⢕⢕⢸⢕⢕⢕⢕⢕⢕⢔⡞⢟⣿⣿⣿⣿⡕⢄⠕⡕⢕⢕⢕⢕⢝⢟⢿⣿⢕⣿⣿⢕⢕⣿⣷⣾⣽⣟⡿⣿⣿⣿⣿⣿⣿⣿⣿⣿⠀</a:t>
            </a:r>
            <a:br/>
            <a:r>
              <a:t>⢕⢕⢕⢕⢕⢕⢕⢕⢕⢕⢕⢕⢕⢕⢕⢕⢕⢕⢕⣝⣕⢕⢕⢕⢕⢕⢕⢕⢕⢕⢕⢕⢕⢕⢕⢕⢕⢕⠑⠀⢕⢕⢕⢕⠑⠁⢕⢕⢕⢕⠀⠀⠀⢕⢕⢀⠁⢅⠁⠑⢕⢁⠀⠀⢕⢕⠕⢜⣷⢺⣎⢇⢕⢕⢣⢕⢕⢕⢕⢕⢕⢕⠕⢕⢕⢕⢕⢕⢕⢕⢕⢕⢕⢕⠑⠁⠀⠀⠀⠀⠀⠀⠀⠀⢔⢕⢕⢕⢕⢕⢕⢕⣵⣿⣿⣿⣿⣿⣿⣿⣿⣿⣿⣿⣿⣿⣿⣿⣿⣿⡇⢕⢕⢕⢕⢕⢕⠀⠀⠀⠀⠀⠀⠀⠀⠀⠁⠕⢕⢕⢕⢕⢕⢕⢕⢕⢕⢕⢕⢕⢕⢹⣿⣿⣿⡟⢕⢕⢕⢕⢕⢕⢕⢕⢕⢕⢕⢕⢕⢕⢕⢕⠑⠀⢄⢔⢄⢀⠕⢕⢕⢕⢕⢕⢸⢕⢕⢕⢕⢕⢕⢱⢇⢕⣿⣿⡿⢿⢇⢕⢸⣿⣿⡇⢕⢕⢕⢕⠀⠀⢕⣵⣵⢕⢕⢿⣿⣿⣿⣿⣿⣷⣮⣽⣛⢿⣿⣿⣿⣿⠀</a:t>
            </a:r>
            <a:br/>
            <a:r>
              <a:t>⢕⢕⢕⢕⢕⢕⢕⢕⢕⢕⢕⢕⢕⢕⢕⢕⢕⢕⢸⢿⢿⢕⢕⢕⢕⢕⢕⢕⢕⢕⢕⢕⢕⢕⢕⢕⢕⢕⠀⢕⠕⠑⠁⠀⠀⠀⢕⢕⢕⢕⢕⢔⢄⢕⢔⢕⢕⢀⠀⠀⢕⠀⠀⢄⢕⢕⢔⢕⢿⡷⢼⣟⡕⢕⢕⢕⡕⢕⢕⢕⢕⢕⠀⠀⠕⢕⢕⢄⠀⠁⠁⠁⠁⠀⠀⠀⠀⠀⠀⠀⠀⠀⠀⠀⢕⢕⢕⢕⢕⢕⢕⢰⣿⣿⣿⣿⣿⣿⣿⣿⣿⣿⣿⣿⣿⣿⣿⣿⣿⣿⡇⢕⢕⢕⢕⢕⢕⠀⠀⠀⠀⠀⠀⠀⠀⠀⠀⠀⢕⢕⢕⢕⢕⢕⢕⢕⢕⢕⢕⢕⢕⢘⣿⣿⣿⢕⢕⢕⢕⢕⢕⢕⢕⢕⢕⢕⢕⢕⢕⢕⢕⠕⠀⠀⢕⢕⢕⢕⠀⠑⢕⢕⠕⠕⢸⢕⢕⢕⢕⢕⢕⢕⢕⢕⣿⣿⡇⢕⢕⢕⢸⣿⣿⣿⢕⢕⢕⢕⢄⢀⢕⢝⢝⢕⢈⠘⠟⢿⣿⣿⣿⣿⣿⣿⣿⣿⣿⣿⣿⣿⠀</a:t>
            </a:r>
            <a:br/>
            <a:r>
              <a:t>⢕⢕⢕⢕⢕⢕⢕⢕⢕⢕⢕⢕⢕⢕⢕⢕⢕⢕⢕⢕⢕⢕⢕⢕⢕⢕⢕⢕⢕⢕⢕⢕⢕⢕⢕⢕⢕⢕⢕⠀⠀⠀⠀⠀⠀⢄⢕⢕⢕⢅⢅⢕⢕⢕⢕⢕⢕⢕⢔⢄⢕⢄⢄⢕⢕⢕⢕⢕⢸⣿⡞⣾⡷⢕⢕⢕⢕⢑⢕⢕⢕⢕⠀⠀⠀⢁⢕⢕⢄⠀⠀⠀⠀⠀⠀⠀⠀⠀⠀⠀⠀⠀⠀⠀⢕⢕⢕⢕⢕⢕⢕⣿⣿⣿⣿⣿⣿⣿⣿⣿⣿⣿⣿⣿⣿⣿⣿⣿⣿⣿⣿⢕⢕⢕⢕⢕⢕⢄⠀⠀⠀⠀⠀⠀⠀⠀⠀⠀⠀⢕⢕⢕⢕⢕⢕⢕⢕⢕⢕⢕⢕⢕⣿⣿⡏⢕⢕⢕⢕⢕⢕⢕⢕⢕⢕⢕⢕⢕⢕⢕⢕⠀⠀⠁⢕⢕⢕⢕⢔⢕⢕⢕⢀⢀⢸⢕⢕⢕⢕⢕⢕⢕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⢜⣿⣿⢣⣿⠇⢕⢕⢕⢕⢕⢕⢕⢕⢔⢀⠀⢕⢕⢕⠑⠀⠀⠀⠀⠀⠀⠀⠀⠀⠀⠀⠀⠀⠀⠀⢕⢕⢕⢕⢕⢕⢑⣿⣿⣿⣿⣿⣿⣿⣿⣿⣿⣿⣿⣿⣿⣿⣿⣿⣿⣿⡏⢕⢕⢕⢕⢕⢕⢕⠀⠀⠀⠀⠀⠀⠀⠀⠀⠀⠀⠑⢕⢕⢕⢕⢕⢕⢕⢕⢕⢕⢕⢕⠹⣿⢇⢕⢕⢕⢕⢕⢕⢕⢕⢕⢕⢕⢕⢕⢕⢕⢕⠀⢄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⢕⢕⢕⣿⣷⣿⣷⢰⢕⢕⢕⢕⢕⢕⢕⢕⢕⢕⢔⢔⢕⢕⠀⠀⠀⠀⠀⠀⠀⠀⠀⠀⠀⠀⠀⠀⠀⠀⢕⢕⢕⢕⢕⢕⢸⣿⣿⣿⣿⣿⣿⣿⣿⣿⣿⣿⣿⣿⣿⣿⣿⣿⣿⣿⡇⢕⢕⢕⢕⢕⢕⢕⠀⠀⠀⠀⠀⠀⠀⠀⠀⠀⠀⠀⠑⢕⢕⢕⢕⢕⢕⢕⢕⢕⢕⢕⢕⢻⢕⢕⢕⢕⢕⢕⢕⢕⢕⢕⢕⢕⢕⢕⢕⢕⢔⢄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⠚⠛⠓⠑⠑⠛⠛⠛⠛⠊⠑⠑⠑⠑⠑⠑⠑⠑⠑⠑⠑⠑⠑⠑⠀⠀⠀⠀⠀⠀⠀⠀⠀⠀⠀⠀⠀⠀⠀⠀⠑⠑⠑⠑⠑⠑⠘⠛⠛⠛⠛⠛⠛⠛⠛⠛⠛⠛⠛⠛⠛⠛⠛⠛⠛⠛⠃⠑⠑⠑⠑⠑⠑⠑⠀⠀⠀⠀⠀⠀⠀⠀⠀⠀⠀⠀⠀⠁⠑⠑⠑⠑⠑⠑⠑⠑⠑⠑⠑⠑⠑⠑⠑⠑⠑⠑⠑⠑⠑⠑⠑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⣿⣿⣿⣿⢇⣷⣿⡿⢕⣱⣿⣿⣿⣿⢏⣼⣿⣿⡿⢕⢕⢕⢕⢕⢕⢻⡿⠑⢀⠀⢱⣿⣿⣿⣿⡟⢕⢕⢕⢕⢕⢕⢕⢕⣼⣿⣿⣿⣿⣿⣿⣿⣿⣿⣿⣿⣿⣿⣿⣿⣿⣿⣿⣿⣿⣿⣿⣿⣿⣿⣿⣿⣿⣿⣿⣿⣿⣿⣿⣿⣿⣿⡇⢕⢕⠑⢕⢕⢕⢕⢕⢕⢕⣪⣿⣿⣿⣿⣿⡿⠏⠁⠀⠀⠀⠀⠀⠀⠀⠀⠀⠀⠀⠀⠀⠀⠀⠀⠀⠀⠀⠀⠀⠀⠀⠅⠘⢕⢄⢀⠀⠀⠀⠀⢀⣕⢕⢕⢜⢙⠅⠁⢙⠻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⣿⣿⣿⡏⣼⣿⢽⢕⣱⣿⣿⣿⣿⢇⣾⣿⣿⢟⢕⢕⢕⢕⢕⢕⢕⢸⠇⢑⢑⢕⣼⣿⣿⣿⣿⣿⡕⢕⢕⢕⢕⢕⢕⢱⣿⣿⣿⣿⣿⣿⣿⣿⣿⣿⣿⣿⣿⣿⣿⣿⣿⣿⣿⣿⣿⣿⣿⣿⣿⣿⣿⣿⣿⣿⣿⣿⣿⣿⣿⣿⣿⣿⡇⢕⢕⢀⢕⢕⠕⢕⢕⢕⠜⠿⢿⢟⠟⠙⠁⠀⠀⠀⠀⠀⠀⠀⢄⠀⠀⠀⠀⠀⠀⠀⠀⠀⠀⠀⠀⠀⠀⠀⠀⠀⠀⠀⠀⠐⠁⠃⢷⣄⢀⣴⡜⢟⢕⠑⢔⠁⢔⢕⢕⢕⢕⢝⢻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⡟⢱⣿⣏⢇⣱⣿⣿⣿⣿⢇⣼⣿⣿⢏⢕⢕⢕⢕⢕⢕⢕⢕⢜⢄⣵⣵⣿⣿⣿⣿⣿⣿⣿⣯⡇⢕⢕⢕⢕⢱⣿⣿⣿⣿⣿⣿⣿⣿⣿⣿⣿⣿⣿⣿⣿⣿⣿⣿⣿⣿⣿⣿⣿⣿⣿⣿⣿⣿⣿⣿⣿⣿⣿⣿⣿⢿⣿⣿⣿⡇⢕⢕⢕⢕⠕⠀⠁⠁⠁⠁⠁⠀⠀⠀⠀⠀⠀⠀⠀⠀⠀⠀⢔⢕⢕⢔⢄⢀⠀⠀⠀⠀⠀⠀⠀⠀⠀⠀⠀⠀⠀⠀⠀⠀⠀⠀⠁⠐⠈⠕⢔⢕⢕⢁⠕⠀⢔⢕⢕⢕⢕⢕⢕⠑⢹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⡿⢱⣿⡟⡝⣡⣿⣿⣿⣿⢏⣼⣿⣿⢏⢕⢕⢕⢕⢕⢕⢕⢕⢕⢕⢸⣿⣿⣿⣿⣿⣿⣿⣿⣿⣿⡕⢕⢕⢕⢕⢸⣿⣿⣿⣿⣿⣿⣿⣿⣿⣿⣿⣿⣿⣿⣿⣿⣿⣿⣿⣿⣿⣿⣿⣿⣿⣿⣿⣿⣿⣿⣿⣿⣿⣿⣿⢜⣿⣿⣿⡇⢕⢕⢕⠕⠀⠀⠀⠀⠀⠀⠀⠀⠀⠀⠀⠀⠀⠀⠀⠀⠀⠀⢕⢕⢕⢕⢕⢕⢕⢔⢔⢄⢄⢀⠀⠀⠀⠀⠀⠀⠀⠀⠀⠀⠀⠄⢐⢄⢀⠁⠐⢅⢔⠑⠀⢔⢕⢕⢕⠕⠕⠕⢅⠀⢜⣿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⣿⣿⣿⢇⣿⣿⡿⢱⣿⣿⣿⣿⡏⣸⣿⣿⡟⢕⢕⢕⢕⢕⢕⢕⢕⢕⢕⢕⢜⡿⠏⢸⣿⣿⣿⣿⣿⣿⣿⣧⢕⢕⢕⢕⢸⣿⣿⣿⣿⣿⣿⣿⣿⣿⣿⣿⣿⣿⣿⣿⣿⣿⣿⣿⣿⣿⣿⣿⣿⣿⣿⣿⣿⣿⣿⣿⣿⣿⣿⣿⢕⢿⣿⣿⡇⢕⢕⢕⠀⠀⠀⠀⠀⠀⠀⠀⠀⠀⠀⠀⠀⠀⠀⠀⠀⠀⢄⢕⢕⢕⢕⢕⢕⢕⢕⡕⠕⢑⣧⢱⣦⣄⢀⠀⠀⠀⠀⠀⠀⠀⠀⠁⠁⠕⢔⢄⢀⢄⢄⢕⢕⢕⢕⢕⠔⠁⠀⢅⣱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⣿⣿⣿⣿⣿⡿⢸⣿⣿⢕⣿⣿⣿⣿⡟⢱⣿⣿⣿⢕⢕⢕⢕⢕⢕⢕⢕⢕⢕⢕⢕⢕⢑⢄⡞⢿⢿⢟⢿⣿⣿⣿⣿⢕⢕⢕⢕⣾⣿⣿⣿⣿⢻⣿⣿⣿⣿⣿⣿⣿⣿⣿⣿⣿⣿⣿⣿⣿⣿⣿⣿⣿⣿⣿⣿⣿⣿⣿⣿⣿⣿⣿⣿⢕⢸⣿⣿⡇⢕⢕⢕⠀⠀⠀⠀⠀⠀⠀⠀⠀⠀⠀⠀⠀⠀⠀⠀⠀⠄⢕⢕⢕⢕⢕⢕⢕⢕⣸⣿⣾⣿⣿⡜⣿⣿⣿⢔⢄⢀⠀⠀⠀⠀⠀⠀⠀⠀⠁⠕⢕⢕⢕⢕⢕⠕⠑⢀⢄⢔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⣿⣿⣿⣿⣿⣿⣿⣿⣿⣿⣿⣿⢇⣿⣿⢇⣾⣿⣿⣿⣿⢱⣿⣿⣿⢇⢕⢕⢕⢕⢕⢕⢕⢕⢕⢱⡕⢕⢕⢕⢸⣿⢕⢕⢕⢕⢹⢟⢳⢓⢕⢕⢕⢱⣿⣿⣿⣿⣿⢸⣿⣿⣿⣿⣿⣿⣿⣿⣿⣿⣿⣿⣿⣿⣿⣿⣿⣿⣿⣿⣿⣿⣿⣿⣿⣿⣿⣿⣿⣿⡕⢜⣿⢹⡗⢕⢕⢕⠀⠀⠀⠀⠀⠀⠀⠀⠀⠀⠀⠀⠀⠀⠀⠀⠀⢕⢕⢕⢕⢕⢕⢕⢕⢕⠸⣿⣿⣿⣿⡇⢿⣿⣿⣷⢕⢕⢕⢄⢀⠀⠀⠀⠀⠀⠀⠀⠀⠀⠀⠀⢀⣄⣵⣷⣷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⣿⣿⣿⣿⣿⣿⣿⣿⣿⡿⢿⢏⢕⣸⣿⡟⢸⣿⣿⣿⣿⢇⣾⣿⣿⢇⢕⢕⢕⢕⢕⢕⢕⢕⢕⢕⢸⣧⢕⢕⢕⣎⢻⣇⢕⢕⢕⢕⢜⢕⢕⢕⢕⢕⣼⣿⣿⣿⣿⡇⢸⣿⣿⣿⣿⣿⣿⣿⣿⣿⣿⣿⣿⣿⣿⣿⣿⣿⣿⣿⣿⣿⣿⣿⣿⣿⣿⣿⣿⣿⢻⡇⢕⢹⢸⡇⢕⢕⢕⢔⢀⠀⠀⠀⠀⠀⠀⠀⠀⠀⠀⠀⠀⠀⢀⢕⢕⢕⢕⢕⢕⢕⡇⢕⢕⢕⣿⣿⣿⣿⣷⢸⣿⣿⣿⡕⢕⢕⢕⢑⢄⠀⠀⠀⠀⠀⠀⠀⢀⢰⢷⣿⣿⣿⣿⣿⣿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⣿⣿⣿⣿⣿⢿⢟⢝⢕⢕⢕⢕⢕⢕⢕⣿⣟⢕⣿⣿⣿⣿⡟⣸⣿⣿⡏⢕⢕⢕⢕⢕⢕⢕⢕⢕⢕⢕⣿⣿⢕⢕⢕⢸⣧⡝⢣⢕⢕⢕⢕⢕⢕⢕⢕⢕⣿⣿⣿⣿⣿⢕⣾⣿⣿⣿⣿⣿⣿⣿⣿⣿⣿⣿⣿⣿⣿⣿⣿⣿⣿⣿⣿⣿⣿⣿⣿⣿⣿⣿⣿⣿⢿⡇⢕⢜⢕⡇⢕⢕⢕⢕⢕⢔⠀⠀⠀⠀⠀⠀⠀⠀⠀⠀⠀⢄⢕⢕⢕⢕⢕⢕⢕⢕⢻⡕⢕⢕⢸⣿⣿⣿⣿⢸⣿⣿⣿⣧⢕⢕⢕⢕⢕⢑⡢⢔⢄⢄⢕⢕⢕⢕⢕⢜⢝⢻⣿⣿⣿⣿⣿⣿⣿⣿⣿⣿⣿⣿⣿⣿⣿⣿⣿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⣿⣿⣿⣿⢏⢱⢕⢕⢕⣑⣷⣧⡕⡕⢱⣿⡏⣸⣿⣿⣿⣿⢱⣿⣿⣿⢇⢕⢕⢕⢕⢕⢕⢕⢕⢕⢕⢑⣿⡏⢕⢕⢕⢸⣿⣿⣧⣕⡕⢕⢕⢕⢕⢕⢕⢕⣿⣿⣿⣿⡇⢕⣿⣿⣿⣿⣿⣿⣿⣿⣿⣿⣿⣿⣿⣿⣿⣿⣿⣿⣿⣿⣿⣿⣿⣿⣿⣿⣿⣿⣿⣿⣶⡕⢕⢕⢕⢕⢕⢕⢕⢕⢕⢕⢕⢀⣀⢀⠀⠀⠀⠀⢀⣠⢔⢕⢕⢕⢕⢕⢕⢕⢕⡕⢸⣇⢕⢕⢜⣿⣿⣿⣿⡕⣿⣿⣿⣿⢕⢕⢕⢕⢇⢈⣼⡇⢕⢕⢥⣿⣿⣇⢕⢕⢑⠕⢹⣿⣿⣿⣿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⣿⣿⣿⣿⢇⡵⣇⢕⢕⢕⢟⢻⢯⠿⢎⣸⣿⢇⣿⣿⣿⣿⡇⣾⣿⣿⣿⢕⢕⢕⢕⢕⢕⢕⢕⢕⢕⢕⢸⣿⢇⢕⢕⢕⣾⣿⣿⣿⣿⣿⣿⣷⣷⣷⣕⢕⢕⣿⣿⣿⣿⢕⢕⣿⣿⣿⣿⣿⣿⣿⣿⣿⣿⣿⣿⣿⣿⣿⣿⣿⣿⣿⣿⣿⣿⣿⣿⣿⣿⣿⣿⣿⣿⢿⢕⢕⢕⢕⢕⢕⢕⢕⢕⢕⢕⣱⣾⣿⣿⣿⣿⣿⣿⣿⡝⢕⢕⢕⢕⢕⢕⢕⢕⢱⣧⢸⣿⡕⢕⢕⣿⣿⣿⣿⡇⣿⣿⣿⣿⡇⢕⢕⢕⢕⢕⣿⣇⢕⢔⢍⢟⢏⢝⢕⢕⢌⣿⡧⢸⣿⣿⣿⣿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⣿⣿⣿⣿⡇⢌⢎⢇⢕⢕⢕⢕⢕⢕⢕⢕⣿⡟⢸⣿⣿⣿⣿⢱⣿⣿⣿⣿⡇⢕⢕⢕⢕⢕⣥⢕⢕⢕⢕⢸⡿⢕⢕⢕⠱⣿⣿⣿⣿⣿⣿⣿⣿⣿⣿⡷⢕⢜⢻⣿⣿⡏⢕⢕⣿⣿⣿⣿⣿⣿⢻⣿⣿⣿⣿⣿⣿⣿⣿⣿⣿⣿⣿⣿⣿⣿⣿⣿⣿⣿⣿⣿⣿⣿⡿⢕⢕⢕⢕⢕⢕⢕⢕⢕⢕⣼⣿⣿⣿⣿⣿⣿⣿⣿⣿⣾⣿⡇⢕⢕⢕⢕⢕⢕⢸⣿⣿⣿⡇⢕⢕⢸⣿⣿⣿⢕⣿⣿⣿⣿⣇⢕⢕⢕⡇⢡⣿⣿⡇⢕⢕⢕⢕⢕⢕⢕⢕⢜⢝⢕⣿⣿⣿⣿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⣿⣿⣿⡿⢕⢕⢕⢕⢕⢕⢕⢕⢕⢕⢕⢕⣿⢇⣿⣿⣿⣿⡇⣼⣿⣿⣿⣿⣧⢕⢕⢕⢕⣼⣿⢕⢕⢕⢕⣼⡇⢕⢕⢕⢸⣿⣿⣿⣿⣿⣿⣿⣿⣿⣿⡇⢕⢕⢸⣿⣿⢕⢕⢸⣿⣿⣿⣿⣿⡟⢸⣿⣿⣿⣿⣿⣿⣿⣿⣿⣿⣿⣿⣿⣿⣿⣿⣿⣿⣿⣿⣿⣿⣿⣎⢕⢕⢕⢕⢕⢕⢕⢕⢕⢕⣿⣿⣿⣿⣿⣿⣿⣿⣿⣿⣿⣿⣿⢕⢕⢕⢕⢕⢕⢸⣿⣿⣿⣿⢕⢕⢸⣿⣿⣿⢕⣿⣿⣿⣿⣿⢕⢕⢕⡇⢰⣿⣿⣿⢕⢕⢕⢕⢕⢕⢕⢕⢕⢕⢕⢜⣿⣿⣿⣿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⣿⣿⣿⣿⢇⠕⢕⢕⢕⢕⢕⢕⡕⢕⢕⢕⢕⣿⢱⣿⣿⣿⣿⢱⣿⣿⣿⣿⣿⣿⡑⢕⢱⣾⣿⣿⢕⢕⢕⢕⣿⢕⢕⢕⢕⢸⣿⣿⣿⣿⣿⣿⣿⣿⣿⣿⢕⢕⢕⢸⣿⡟⢕⢕⢜⣿⣿⣿⣿⣿⢇⢔⣿⣿⣿⢿⣿⣿⣿⣿⣿⣿⣿⣿⣿⣿⣿⣿⣿⣿⣿⣿⣿⣿⣿⢆⢕⢕⠕⢕⢕⢕⢕⢕⠑⢸⣿⣿⣿⣿⣿⣿⣿⣿⣿⣿⣿⣿⣿⡇⢕⢕⢕⢕⢕⢸⣿⣿⣿⣿⡇⢕⢸⣿⣿⣿⢕⣿⣿⣿⣿⣿⢑⢕⢱⡇⢜⢿⣿⣿⢕⢕⢕⢕⢕⢕⢕⢕⢕⢕⣑⣕⢜⣿⣿⣿⣿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⣽⣽⣽⣽⢕⢕⣮⡧⢕⢕⢕⢕⢔⢕⢕⢕⢕⢑⡇⣼⣿⣿⣿⡟⢸⣿⣿⣿⣿⣿⣿⣿⣾⣿⣿⣿⣿⢕⢕⢕⢕⡇⢕⢕⢕⢕⢸⣿⣿⣿⣿⣿⣿⣿⣿⣿⡟⢕⢕⢕⣸⣿⢇⢕⢕⢕⣿⣿⣿⣿⣿⡇⢕⣿⣿⣿⢜⣿⣿⣿⣿⣿⣿⣿⣿⣿⡿⣿⣿⣿⣿⣿⣿⣿⣿⣿⢕⢕⢕⠀⢕⢕⢕⢕⠅⠀⣾⣿⣿⣿⣿⣿⣿⣿⣿⣿⣿⣿⣿⣿⣧⢕⢕⢕⢕⢕⢸⣿⣿⣿⣿⣿⢕⢸⣿⣿⡏⢕⣿⣿⣿⣿⣿⣿⣷⣾⡇⢕⢼⣿⣿⡕⢕⢕⢕⢕⢕⢕⢕⢕⢕⣿⣯⢕⢱⣷⣷⣷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⢿⢿⢿⢿⢕⢔⢿⡇⡕⢕⢕⢕⢕⢕⢕⢕⠕⢕⢕⣿⣿⣿⣿⢇⣿⣿⣿⣿⣿⣿⣿⣿⣿⣿⣿⣿⣿⢕⢕⢕⢕⡇⢕⢕⢕⢕⢸⣿⣿⣿⣿⣿⣿⣿⣿⣿⡇⢕⢕⢕⣾⡿⢕⢕⢕⢕⣿⣿⣿⣿⣿⢕⢕⢻⣿⣿⢕⢻⣿⣿⣿⣿⣿⣿⣿⣿⡇⣿⣿⣿⣿⣿⣿⣿⣿⡏⢕⢕⢕⠀⢕⢕⢕⢕⠔⢀⣿⣿⣿⣿⣿⣿⣿⣿⣿⣿⣿⣿⣿⣿⣿⢕⢕⢕⢕⢕⢸⣿⣿⣿⣿⣿⡇⢕⣿⣿⡇⢕⣿⣿⣿⣿⣿⣿⣿⣿⡇⢕⠘⣿⣿⡇⢑⠕⢕⢕⢕⢕⢕⢕⡕⢻⢏⠕⢕⠝⠟⠟⠏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⠀⠀⠀⢕⣕⢜⡇⣿⣇⢕⢕⠕⣑⣵⡵⢕⢕⢸⣿⣿⣿⣿⢱⣿⣿⣿⣿⣿⣿⣿⣿⣿⣿⣿⣿⣿⢕⢕⢕⢕⢕⢕⢕⢕⢕⢸⢟⢟⢟⢟⢝⢝⢝⢝⢝⢕⢕⢕⢕⢽⡇⢕⢕⢕⢕⣿⣿⣿⣿⣿⢕⢕⢸⣿⣿⡕⢘⣿⣿⣿⣿⣿⣿⣿⣿⡇⢹⣿⣿⣿⣿⢻⣿⣿⡼⢕⢕⢕⢀⢕⢕⢕⢕⠔⢑⢿⢿⢟⢟⢝⢝⢝⢝⢝⢝⢝⢝⢝⢝⢝⢇⢕⢕⢕⢕⣸⣿⣿⣿⣿⣿⣇⢕⣿⣿⡇⢕⣿⣿⣿⣿⣿⣿⣿⣿⢕⢕⢸⣿⣿⡇⢕⢳⣦⣅⢕⢕⢑⣿⣿⢜⢱⡷⢕⢀⢀⢀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⣦⣴⣦⢔⢕⢻⣧⢕⢿⣿⢇⣱⣾⢟⢏⢕⢕⢜⣸⣿⣿⣿⡏⣸⣿⣿⣿⣿⣿⣿⣿⣿⣿⠿⣿⣿⣿⢕⢕⢕⢕⢕⢕⢕⢕⢕⢱⣷⣿⣿⣿⣿⣿⣿⣾⣷⡇⢕⢕⢕⢽⢕⢕⢇⢕⢕⢹⣿⣿⢿⡿⡕⢕⢔⣿⣿⡇⢕⣿⣿⣿⣿⣿⣿⣿⣿⡇⢜⢿⢿⣿⣿⢸⣿⢠⢇⢕⢕⠁⢕⢕⢕⢕⢕⠀⢕⣟⣱⣵⣵⣷⣷⣿⣿⣿⣿⣿⣿⣿⣿⣿⡇⢕⢕⢕⢕⡏⣿⣿⣿⣿⣿⣿⢕⣿⣿⢕⢡⣿⣿⣿⣿⣿⣿⣿⣿⢕⢕⢸⣿⣿⡇⢕⢕⢝⢻⣷⣕⢜⢟⢇⢑⣿⢇⢕⢸⣿⣿⣿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⣿⣿⣿⢕⢔⢎⢍⢕⢕⢕⣼⢟⢝⢕⢕⢕⢕⢕⣿⣿⣿⣿⡇⣿⣿⣿⣿⣿⣿⣿⣿⣿⡏⢕⢸⣿⡟⢕⢕⢕⢕⢕⠇⢕⢕⢕⢸⣿⣿⣿⣿⣿⣿⣿⣿⣿⡇⢕⢕⢕⢜⢕⡮⡱⢕⢕⢨⣿⣿⣿⣿⡇⢕⢕⢿⣿⣧⢕⢸⣿⣿⣿⣿⣿⣿⣿⡇⢕⢕⢝⢙⢏⢜⢜⢕⢕⢕⢕⢔⢕⢕⢕⢕⢕⢔⣿⣿⣿⣿⣿⣿⣿⣿⣿⣿⣿⣿⣿⣿⣿⣿⡇⢕⢕⢕⢕⢇⣿⣿⣿⣿⣿⣇⢕⢹⡿⢕⢸⣿⣿⣿⣿⣿⣿⣿⣿⢕⢕⢸⣿⣿⢇⢕⢕⢕⢕⢜⠻⣷⡅⢕⢕⢕⢕⢕⢸⣿⣿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⣿⣿⢕⢕⢕⢕⢕⢅⣾⡏⢕⢕⢕⢕⢕⢕⢕⣿⣿⣿⣿⢕⣿⣿⣿⣿⣿⣿⣿⣿⣿⢇⢕⢸⣿⢇⢕⢕⢕⢕⢕⢔⢕⢕⢕⢜⣿⣿⣿⣿⣿⣿⣿⣿⣿⣿⠱⢕⢕⢕⢕⣿⣇⢕⢕⢕⢭⣏⣿⣧⡇⢕⢕⢸⣿⣿⢕⢌⣿⣿⣿⣿⣿⣿⣿⣧⢕⢕⢕⢕⢕⢕⢕⢕⢕⢕⢕⢕⢕⢕⢕⢕⠐⣸⣿⣿⣿⣿⣿⣿⣿⣿⣿⣿⣿⣿⣿⣿⣿⣿⢕⢕⢕⢕⢕⢸⣿⣿⣿⣿⣿⣧⢕⣿⡇⢕⠌⣿⡿⢸⣿⣿⣿⣿⡇⢕⢕⢨⣿⣿⡇⣕⢕⢕⢕⢕⢕⢿⣷⢄⢕⢕⢕⢕⢸⣿⣿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⣿⣿⡇⢕⢕⢕⢕⢸⣿⡇⢕⢕⢕⣱⣷⣿⢱⣿⣿⣿⡏⢱⣿⣿⣿⣿⣿⣿⣿⣿⣿⢕⢕⢸⡿⢕⢕⢕⢕⡇⢕⠔⢕⢕⢕⢸⣿⣿⣿⣿⣿⣿⣿⣿⣿⣿⡕⢑⢕⢕⢸⣿⣿⣿⣇⣣⢕⢹⢑⠨⢷⢕⢕⢕⢻⣿⡇⢕⠹⣿⣿⣿⣿⣿⣿⣷⢕⢕⢕⢕⢕⢕⢕⢕⢕⢕⢀⢕⢕⢕⢕⢕⢱⣿⣿⣿⣿⣿⣿⣿⣿⣿⣿⣿⣿⣿⣿⣿⣿⢇⢕⢕⢕⢕⢕⣿⣿⣿⣿⣿⣿⡇⠑⡿⢕⢕⢜⣿⡇⢸⣿⣿⣿⣿⡇⢕⢕⢸⣿⣿⢇⣿⣿⣧⣕⡕⢕⢸⡿⢇⡕⢕⢕⢕⣾⣿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⣿⣿⡕⢕⢕⢸⣧⣜⡇⢕⢕⢟⢻⢟⢟⢸⣿⣿⡿⢕⢌⣿⣿⣿⣿⣿⣿⣿⣿⡟⢕⢕⢸⡇⢕⢕⢕⢱⣷⢕⢕⢕⢕⢕⢌⣿⣿⣿⣿⣿⣿⣿⣿⣿⣿⣷⢔⢕⡕⣸⣿⣿⣿⣿⣿⣇⢕⢑⢕⢔⢕⢕⢕⢕⢻⣇⠅⢰⣿⣿⣿⣿⣿⣿⣿⡇⢕⢕⢕⢕⢕⢕⢕⢕⢕⢕⢕⢕⢕⢕⢰⣿⣿⣿⣿⣿⣿⣿⣿⣿⣿⣿⡿⢿⣿⣿⣿⡿⢕⢕⢕⢕⢕⢕⣿⣿⢿⣿⣿⣿⢕⢕⢕⢕⢕⢔⣿⢕⢸⣿⣿⣿⣿⢇⢕⢕⢸⣿⣿⢕⢝⢝⢝⢝⢕⣕⣵⣷⣿⢇⢕⢕⣸⣿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⣿⣿⣿⣿⣿⣿⣿⣷⡕⢕⢘⢻⣿⣿⣷⣧⣵⣕⡕⢕⣸⣿⣿⢇⡕⢕⣿⣿⣿⣿⣿⣿⣿⡿⢕⢕⢕⢜⢕⢕⢕⢕⣸⣿⡇⢕⢇⢸⢇⡕⢟⣽⣭⣽⣵⣷⣶⣶⣦⣵⣥⣥⢆⢇⠚⠻⢿⣿⣿⣿⣿⣇⢕⢕⢕⢕⢕⢕⢕⢜⣾⡕⡹⢻⣿⣿⣿⣿⣿⣿⣿⡕⢕⢕⢕⢕⢕⢕⢕⢕⢱⡇⢕⢕⢱⣿⣿⣿⢿⠟⢛⢙⣩⣥⣴⣶⣶⣶⣷⣷⣶⣶⢕⢕⢕⢕⢕⢾⢕⣿⡏⡕⢻⣿⡟⢕⢕⢕⢕⢕⢜⢏⢕⢸⡿⣿⣿⣿⢕⢕⢕⣸⣿⣿⢕⣕⣵⣵⣷⣿⣿⣿⡿⢏⢄⢕⣵⣿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⣷⡕⢕⢕⢜⢝⢻⢻⢿⣿⣿⡇⣿⣿⡏⢱⡇⢱⣿⣿⣿⣿⣿⣿⣿⡇⢕⢕⢕⢕⢕⢕⢕⢕⣿⣿⣯⡕⢕⢕⣿⣷⣜⣿⣿⣿⣿⣿⣿⣿⣧⣰⢜⢜⢕⢕⢕⢕⢔⢅⢙⠻⢿⣿⣧⡕⢕⢕⢕⢑⢡⢵⣟⣷⡕⢌⢻⣿⣿⣿⣿⣿⣿⣇⢕⢕⢕⢕⢕⢕⢕⣕⡏⢕⢕⣵⡿⠟⢉⢄⢔⢕⢎⢝⢕⢕⢝⣼⣿⣿⣿⣿⣿⣿⣷⢇⢕⣱⣾⣿⣧⢹⣷⣿⣧⡜⢇⢕⢕⢕⢕⢕⢕⢕⢕⢕⢕⢸⣿⡏⢕⢕⢕⣿⣿⣿⢸⡿⢿⢿⢟⢏⢝⢕⢕⢕⢕⣼⣿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⣿⣧⢔⢕⢕⢕⢕⢕⢕⢜⢕⣿⣿⢕⣼⢕⢕⣿⣿⣿⣿⣿⣿⣿⢕⢕⢕⢕⢕⢕⢕⢕⢕⣿⣿⣿⣷⡡⣕⠹⠿⠟⠛⠛⠛⠋⠙⠙⠙⠛⠛⠓⠇⠑⢕⢕⢕⢕⢕⢑⡕⢱⡝⢿⣷⣕⡕⠕⢕⢕⢈⢼⣾⣕⢕⢐⢝⢻⣿⣿⣿⣿⣿⢕⢕⢕⡕⢕⢕⢱⡵⢇⣱⡾⣏⢕⢕⢕⢕⢕⢕⢕⠕⠕⠘⠊⠉⠉⠉⠉⠉⠉⠉⢁⠕⠑⠛⠟⠿⢿⣇⢑⡹⣻⢿⢕⢕⢕⢕⢕⢕⢕⢕⢕⢕⢕⢜⣿⡇⢕⢕⢕⣿⣿⣿⢕⢕⢕⢕⢕⢕⢕⢕⡼⢡⣿⣿⣿⣿⣿⣿⣿⣿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⣿⣧⡱⡕⢕⢕⢕⢱⣵⢕⣿⡇⢱⣿⢕⢕⣿⣿⣿⣿⣿⣿⡟⢕⢕⢕⢕⢕⢕⢕⢕⢜⠗⠘⠁⠁⠀⠐⢇⠀⠀⠀⠀⠀⠀⠀⠀⠀⠀⠀⠀⠀⠀⠀⠁⠑⠱⢕⢕⢜⢳⡝⣿⣿⣿⣿⣿⣾⣧⡱⡜⢝⢻⢕⢕⢕⢕⢝⢿⣿⣿⣿⣾⡕⢕⢇⢕⢱⣿⣿⣾⣿⣿⢯⢇⢕⢕⢕⠕⠑⠁⠀⠀⠀⠀⠀⠀⠀⠀⠀⢀⠀⠀⠀⠀⠀⠀⠀⠀⠀⠁⠘⠚⠫⢇⢕⢕⢕⢕⢕⢕⢕⢕⢕⢕⢕⣽⢇⢕⢕⢱⣿⣿⡿⢕⢕⣾⢇⢕⢕⢕⢕⣱⣿⣿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⣷⡜⢕⢕⢕⢕⢝⢕⣿⢕⢼⣿⢕⢕⢻⣿⢻⣿⣿⣿⢕⢕⢕⢕⢕⢕⢕⢕⢕⢔⢔⠑⠁⠀⠀⠀⢀⢅⢔⢔⢕⢕⢕⠀⠀⠀⠀⠁⠁⠀⠐⠀⠀⠀⠀⠀⠑⢕⢕⢹⣿⣿⣿⣿⣿⣿⣿⣿⣶⣿⡷⣵⣕⣹⣥⡕⡕⢜⢟⢿⢻⡷⢕⣕⣵⣿⣿⣿⣿⣿⣿⢇⢕⢕⠑⠀⠀⢀⢄⠔⠐⠁⠁⠁⠀⠀⠀⠀⠑⠕⢕⢕⢔⢄⢄⢀⠀⠀⠀⠁⠕⢗⢕⢕⢕⢕⢕⢕⢕⢕⢕⢕⢕⢜⣿⢕⢕⢕⢸⣿⣿⡟⢕⢕⢕⢕⢕⢕⢕⣵⣿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⣧⣕⠕⢕⢕⢕⡯⢕⣻⣿⢕⢕⢸⣿⡕⢻⣿⣿⡇⢕⢕⢕⢕⢕⢕⢕⢕⠑⠀⠀⠀⢄⢔⢕⢕⢕⢕⢕⠕⠁⠀⠀⠀⠀⠀⠀⠀⠀⠀⠀⠀⠀⠁⢄⠀⠀⢕⢕⢹⣿⣿⣿⣿⣿⣿⣿⣿⣿⣿⣿⣾⣿⣿⣿⣿⣿⣿⣿⣿⣿⣿⣿⣿⣿⣿⣿⣿⣿⢏⢕⠕⠅⠀⢄⢕⠁⠀⠀⠀⠀⠀⠀⠀⠀⠀⠀⠀⠀⠁⠕⢕⢕⢕⢕⢕⢄⢀⠀⠀⠁⠕⢕⢕⢕⢕⢕⢕⢕⢕⢕⢕⢱⢿⢕⢕⢕⣼⣿⣿⡇⢕⢕⢕⠕⢑⢱⢿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⣿⣿⣿⡇⠀⠁⠑⣕⢕⣯⣿⡕⢕⢜⢿⡇⢕⢻⣿⢕⢕⢕⢕⢕⢕⢕⠁⠀⠀⠀⢄⢕⢕⢕⢕⢕⢕⢕⢕⠀⠀⠀⠀⠀⠀⠀⠀⠀⠀⠀⠀⠀⠀⠀⠀⠕⢄⠑⢇⡱⣿⣿⣿⣿⣿⣿⣿⣿⣿⣿⣿⣿⣿⣿⣿⣿⣿⣿⣿⣿⣿⣿⣿⣿⣿⣿⣿⣿⡟⢕⡕⠑⣰⢕⢕⠁⢀⠀⠀⠀⠀⠀⠀⠀⠀⠀⠀⠀⠀⠀⠀⢑⢕⢕⢕⢕⢕⢕⢔⠀⠀⠀⠁⢕⢕⢕⢕⢕⢕⢕⢕⢕⣜⡇⢕⢕⢱⣿⣿⣿⡇⢑⠁⠀⠀⠕⢕⢕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⣿⣿⣿⠁⠀⠀⠀⠸⢕⣿⢾⡇⢕⢕⢜⡇⢕⢕⢻⢕⢕⢕⢕⢕⢕⢕⢕⢀⠀⠀⠕⢕⣕⣱⣵⣷⣶⣿⣱⣾⣿⣷⣶⠔⠀⠀⠀⠀⠀⠀⠀⠀⠀⠀⠀⠀⢹⣷⣜⢿⣿⣿⣿⣿⣿⣿⣿⣿⣿⣿⣿⣿⣿⣿⣿⣿⣿⣿⣿⣿⣿⣿⣿⣿⣿⣿⣿⣿⣣⢵⢱⣾⡟⢕⣴⣿⣿⣿⡧⠀⠀⠀⠀⠀⠀⠀⠀⠀⠀⠀⠀⠀⣿⣷⣷⣧⣕⣕⢕⠀⠀⢄⢕⢕⢕⢕⢕⢱⣿⡇⢕⢱⡟⣽⢕⢕⣸⣿⣿⣿⡇⠀⠀⠀⠀⠀⢕⢕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⣿⣿⣿⣿⠀⠀⠀⠀⠘⢕⢞⣿⡏⢕⢕⢕⢕⢕⢕⢕⢕⢕⢕⢕⢕⢕⢕⢕⢕⢔⢀⠀⢿⣿⣿⣿⣿⣿⣿⠈⠙⠙⠙⠁⠀⠀⠀⠀⠀⠀⠀⠀⠀⠀⠀⠀⠀⢸⣿⣿⣷⣿⣿⣿⣿⣿⣿⣿⣿⣿⣿⣿⣿⣿⣿⣿⣿⣿⣿⣿⣿⣿⣿⣿⣿⣿⣿⣿⣿⣿⣿⣿⣿⣿⡇⠉⠉⠉⠁⠀⠀⠀⠀⠀⠀⠀⠀⠀⠀⠀⠀⠀⠀⣿⣿⣿⣿⣿⡟⠀⢔⣱⡕⢕⢕⢕⢕⠕⣿⣿⡇⢕⣼⢇⣿⢕⢕⢸⣿⣿⣿⡇⠀⠀⠀⠀⠀⠕⢕⢕⢸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⣿⣿⣿⡿⠁⠀⠀⠀⠀⠀⠕⣿⣿⡇⢕⢕⢕⢕⢕⢕⢕⢕⢕⢕⢕⢕⢕⢕⢕⢕⢕⢕⢕⢜⢿⣿⣿⣿⣿⣿⡔⠀⠀⠀⠀⠀⠀⠀⠀⢀⢀⠀⠀⠀⠀⠀⠀⠀⢸⣿⣿⣿⣿⣿⣿⣿⣿⣿⣿⣿⣿⣿⣿⣿⣿⣿⣿⣿⣿⣿⣿⣿⣿⣿⣿⣿⣿⣿⣿⣿⣿⣿⣿⣿⣿⡇⠀⠀⠀⠀⠀⠀⠀⢄⢀⠀⠀⠀⠀⠀⠀⠀⠀⢰⣿⣿⣿⣿⡿⣱⣷⣿⣿⡇⢕⢕⢕⢕⣼⣿⣿⢕⠸⡾⢓⣿⢕⢕⢸⣿⣿⣿⡇⠀⠀⠀⠀⠀⠀⠕⢕⢸⣿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⣿⣿⣿⣿⡟⠁⠀⠀⠀⠀⠀⠀⣸⣿⣻⡇⢕⢕⢕⢕⢕⢕⢕⢕⢕⢕⢕⢕⢕⢕⢕⢕⢕⢕⢱⣿⣾⣿⣿⣿⣿⣿⣷⢀⠀⢀⢀⢀⠀⠀⠀⠕⢕⠀⠀⠀⢀⢄⣄⡀⣾⣿⣿⣿⣿⣿⣿⣿⣿⣿⣿⣿⣿⣿⣿⣿⣿⣿⣿⣿⣿⣿⣿⣿⣿⣿⣿⣿⣿⣿⣿⣿⣿⣿⣿⣿⣿⣿⢀⠀⢄⢄⠀⠀⠀⠑⠑⠀⠀⠀⢀⠀⠀⠀⢀⣾⣿⣿⣿⣿⣿⣿⣿⣿⡿⢕⢕⢕⢕⣱⣿⣿⢇⢕⣟⡇⢕⣿⢕⢕⢘⣿⣿⣿⡇⠀⠀⠀⠀⠀⠀⠀⠕⢸⣿⣿⡇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⣿⣿⣿⣿⢟⢅⠀⠀⠀⠀⠀⠀⠀⣻⣿⣿⡇⢕⢕⢕⢕⢕⢕⢹⣿⣷⣃⠕⢕⢕⢕⢕⢕⢕⢕⣻⣿⣿⣿⣿⣿⣿⣿⣿⣧⡄⢑⣕⢕⢀⢄⢄⢄⢀⢄⢄⢄⠑⠘⠙⣹⣿⣿⣿⣿⣿⣿⣿⣿⣿⣿⣿⣿⣿⣿⣿⣿⣿⣿⣿⣿⣿⣿⣿⣿⣿⣿⣿⣿⣿⣿⣿⣿⣿⣿⣿⣿⣿⣿⣧⠀⣡⣴⢕⢔⢄⢄⢄⢄⢔⠀⠑⠑⠗⣢⣾⣿⣿⣿⣿⣿⣿⣿⣿⣿⢇⢕⢕⢕⣱⣿⣿⢏⢕⢸⡇⡇⢕⣿⢕⢕⢕⢿⣿⣿⡇⠀⠀⠀⠀⠀⠀⠀⠅⢸⣿⣿⡇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⣿⣿⣿⣿⠏⢕⠀⠀⠀⠀⠀⠀⠀⢕⢿⣿⣿⢕⢕⢕⢕⢕⢕⢕⢕⢝⣿⣿⣷⢕⢕⢕⢕⢕⢕⢕⢻⣿⣿⣿⣿⣿⣿⣿⣿⣿⣿⣧⡁⠁⠑⠕⢕⠕⢕⢕⢕⠑⠀⣠⣵⣿⣿⣿⣿⣿⣿⣿⣿⣿⣿⣿⣿⣿⣿⣿⣿⣿⣿⣿⣿⣿⣿⣿⣿⣿⣿⣿⣿⣿⣿⣿⣿⣿⣿⣿⣿⣿⣿⣿⣿⣷⣝⡁⠁⠑⢕⢕⢕⢕⠕⠀⠀⢄⣾⣿⣿⣿⣿⣿⣿⣿⣿⣿⣿⢣⢕⢕⢕⣼⣿⡿⢕⢕⢕⡧⢈⢕⢕⣿⢕⢕⢕⢸⣿⣿⡇⠀⠀⠀⠀⠀⠀⠀⠀⢕⢹⣿⡇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⣿⣿⣿⡿⣡⢕⠑⠀⠀⠀⠀⠀⠀⠀⢕⣾⣿⣿⢕⢕⢕⢕⢕⠕⢕⢕⢕⢜⢻⣿⣷⣕⢕⢕⢕⢕⢕⢄⣿⣿⣿⣿⣿⣿⡿⢿⣿⣿⣿⣿⣷⣄⡄⢕⢯⢏⢕⣄⣴⣾⣿⣿⣿⣿⣿⣿⣿⣿⣿⣿⣿⣿⣿⣿⣿⣿⣿⣿⣿⣿⣿⣿⣿⣿⣿⣿⣿⣿⣿⣿⣿⣿⣿⣿⣿⣿⣿⣿⣿⣿⣿⣿⣿⣿⣿⣷⣤⣐⣱⢞⣗⣕⣴⣾⣿⣿⣿⡿⣿⣿⣿⣿⣿⣿⣿⢏⢕⢕⢕⣼⣿⡟⢕⢕⢕⢱⢅⢕⢕⠁⣿⢕⢕⢕⢸⣿⣿⣿⠀⠀⠀⠀⠀⠀⠀⠀⠕⢕⢜⡇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⣿⣿⣿⢟⣵⣯⠕⠀⠀⠀⠀⠀⠀⠀⠀⢘⣿⣿⣻⢕⢕⢕⢕⢕⢜⢕⢕⢕⢕⢕⢜⢟⢿⣿⣧⡕⢕⢕⢕⣿⣿⣿⣿⣿⣿⣿⣷⢜⢙⠟⠿⢿⢿⣿⣿⣿⢿⠿⢟⣻⣿⣿⣿⣿⣿⣿⣿⣿⣿⣿⣿⣿⣿⣿⣿⣿⣿⣿⣿⣿⣿⣿⣿⣿⣿⣿⣿⣿⣿⣿⣿⣿⣿⣿⣿⣿⣿⣿⣿⣿⣿⣿⣿⣿⣿⣿⡟⠻⠿⢿⢿⢿⢿⠿⠟⠛⠝⠕⢸⣟⢿⣿⣿⣿⣿⡏⢕⢕⢕⣾⡿⢏⢕⢎⢕⢕⡼⢕⢕⢕⠑⣿⢕⢕⢕⠸⣿⣿⣿⠀⠀⠀⠀⠀⠀⠀⠀⠀⢕⢷⢕⣿⣷⣷⣿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⣿⣿⣿⣿⢏⣼⣿⡏⠀⠀⠀⠀⠀⠀⠀⠀⠀⢸⢿⡿⢇⢕⢕⢕⢱⢕⢕⡕⢕⢕⢕⢕⢕⢕⢕⢜⢌⢡⢕⢕⢕⣿⣿⣿⣿⣿⣿⣿⡯⡗⢷⡤⢀⡀⢠⢤⣤⣤⡴⣷⣿⣿⣿⣿⣿⣿⣿⣿⣿⣿⣿⣿⣿⣿⣿⣿⣿⣿⣿⣿⣿⣿⣿⣿⣿⣿⣿⣿⣿⣿⣿⣿⣿⣿⣿⣿⣿⣿⣿⣿⣿⣿⣿⣿⣿⣿⣿⣿⣷⡷⣶⢴⣤⡤⣠⣄⣀⠣⢝⢆⢪⡅⡛⣿⣿⡿⢕⢕⢕⢕⣾⢟⢕⢕⢜⢕⢕⢱⡇⢕⢕⢕⢄⣿⢕⢕⢕⢕⣿⣿⣿⠀⠀⠀⠀⠀⠀⠀⠀⠀⠘⣿⣖⢜⣿⣿⣿⣿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⠈⣿⣿⣿⢏⣮⢷⢝⠁⠀⠀⠀⠀⠀⠀⠀⠀⠀⢱⣍⢷⢕⢕⢕⢕⢸⢕⢕⢱⢕⢕⢕⢕⢕⢕⢕⢀⢕⢕⢕⢕⢕⣿⣿⣿⣿⠿⢛⣿⣿⡷⢘⢇⢋⢉⢛⠿⢿⠟⠛⢛⠿⣿⣿⣿⣿⣿⣿⣿⣿⣿⣿⣿⣿⣿⣿⣿⣿⣿⣿⣿⣿⣿⣿⣿⣿⣿⣿⣿⣿⣿⣿⣿⣿⣿⣿⣿⣿⣿⣿⣿⣿⣿⣿⣿⣿⣿⣿⣿⠿⠿⠿⠶⢘⢛⢍⢍⢍⢕⢕⢕⢁⠿⡿⢻⡿⢏⢕⢕⣱⢟⢕⢕⢕⡞⢕⢕⢱⣿⢇⢕⢕⢕⢕⣿⡇⢕⢕⢕⣿⣿⣿⢔⠀⠀⠀⠀⠀⠀⠀⠀⠀⢜⢿⣮⡜⢿⣿⣿⣿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⢠⣿⡿⢇⡱⡟⢕⢕⠀⠀⠀⠀⠀⠀⠀⠀⠀⠀⡃⢎⡻⢕⢕⢕⢕⠜⢕⢕⢜⢕⢕⢕⢕⢕⢕⢕⢕⢕⢕⢕⢕⢕⢹⣿⣿⡿⢄⢕⢜⢝⢕⢕⢕⢕⢕⢕⢕⢕⢕⢕⢕⢕⢔⠘⢿⣿⣿⣿⣿⣿⣿⣿⣿⣿⣿⣿⣿⣿⣿⣿⣿⣿⣿⣿⣿⣿⢿⣿⣿⣿⣿⣿⣿⣿⣿⣿⣿⣿⣿⣿⣿⣿⣿⣿⣿⣿⣿⣿⣿⠀⢔⢕⢕⢕⢕⢕⢕⢕⢕⢕⢕⢕⢅⢄⢏⢕⢕⢕⢕⢕⢕⢕⢕⡞⢕⢕⢕⣸⣿⢕⢕⢕⢕⢕⣿⡇⢕⢕⢕⣿⣿⣿⡕⠀⠀⠀⠀⠀⠀⠀⠀⠀⠑⢕⢛⡜⡜⢿⣿⣿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⠷⠷⠷⠷⠕⢕⢔⢆⢕⢕⢕⢄⠀⠀⠀⠀⠀⠀⠀⠀⢕⠀⢱⡎⢕⢕⢕⢕⢕⢕⢕⢕⢕⢕⢕⢕⢕⢕⢕⢕⢕⢕⢕⢕⢕⢸⣿⣯⡏⢕⢕⢕⢕⢕⢕⢕⢕⢕⢕⢕⢕⢕⢕⢕⢕⢕⢕⠸⣿⣿⣿⣿⣿⣿⣿⣿⣿⣿⣿⣿⣿⣿⣿⣿⣿⣿⣏⢝⢇⣱⣭⣿⣿⣿⣿⣿⣿⣿⣿⣿⣿⣿⣿⣿⣿⣿⣿⣿⣿⣿⣿⣿⣿⢃⢕⢕⢕⢕⢕⢕⢕⢕⢕⢕⢕⢸⢜⢕⢕⢕⣱⢕⢕⢕⢱⢏⢕⢕⢕⠕⣿⡟⢕⢕⢕⢕⢕⢿⣇⢕⢕⢕⢸⣿⣿⡇⠀⠀⠀⠀⠀⠀⠀⠀⠀⢄⢕⢕⢜⢗⢌⢟⢟⢟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⠀⠀⢔⢕⢕⢕⢕⢕⢕⡕⢔⠀⠀⠀⠀⠀⠀⠀⢕⢄⢕⢇⢕⢕⢄⠐⡕⢕⢕⢕⢜⢕⢕⢕⢕⢕⢕⢕⠕⢕⢕⢕⣵⣕⢻⣿⣷⢕⢕⢕⢕⢕⢕⢕⢕⢕⢕⢕⢕⢕⢕⢕⢕⢕⢕⢰⣿⣿⣿⣿⣿⣿⣿⣿⣿⣿⣿⣿⣿⣿⣿⣿⣿⣿⣿⣷⡇⣿⣿⣿⣿⣿⣿⣿⣿⣿⣿⣿⣿⣿⣿⣿⣿⣿⣿⣿⣿⣿⣿⣿⣧⣁⡑⢕⢕⢕⢕⢕⢕⢕⢕⢕⢕⢕⢕⣱⣷⣿⢇⢕⢕⣱⢏⢕⢕⢕⢕⢸⣿⡇⢕⢕⢕⢕⢕⢸⣿⢕⢕⢕⢜⣿⣿⡇⢀⠀⠀⠀⠀⠀⢀⠀⢄⢕⢕⢕⢕⢕⢇⢜⢇⢱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⠀⠀⢔⢅⢕⢕⢕⢅⢱⡟⢕⢕⢔⢔⢔⢠⣴⣤⡆⢁⢕⢔⢕⢕⢕⢘⣷⡇⢕⢕⢕⢕⢇⢕⢕⢕⢕⢕⢕⢄⢕⢕⢕⣿⣿⡜⣿⣿⣧⠑⢕⢕⢕⢕⢕⢕⢕⢕⢕⢕⢕⠕⠕⢁⣠⣴⣿⣿⣿⣿⣿⣿⣿⣿⣿⣿⣿⣿⣿⣿⣿⣿⣿⣿⣿⣿⣿⣿⣿⣿⣿⣿⣿⣿⣿⣿⣿⣿⣿⣿⣿⣿⣿⣿⣿⣿⣿⣿⣿⣿⣿⣿⣿⣧⣑⣕⡱⢕⢕⢕⢕⢕⢕⠕⢵⣸⣿⡿⢕⢕⢕⡜⢕⢕⢕⢕⢕⢕⣿⣿⢇⢕⢕⢕⢕⢕⢸⣿⢕⢕⢕⢕⢿⣿⡇⢻⣶⣷⡔⢕⢕⢕⢕⢕⣵⢕⢑⢕⢕⢔⡇⢕⢸⡇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⠀⢔⢕⢕⢕⠕⠁⢕⡞⢕⢕⢕⢕⢕⢕⣾⣿⣿⡇⢅⠕⠕⢕⢕⢕⠑⣿⡇⢕⢕⢕⢕⢜⢕⢕⢕⢕⢕⢕⢕⢕⢕⢕⢝⢟⢝⢜⣿⣿⣿⣥⡕⠑⣑⣑⣑⣥⣤⣥⣤⣤⣼⣿⣿⣿⣿⣿⣿⣿⣿⣿⣿⣿⣿⣿⣿⣿⣿⣿⣿⣿⣿⣿⣿⣿⣿⣿⣿⣿⣿⣿⣿⣿⣿⣿⣿⣿⣿⣿⣿⣿⣿⣿⣿⣿⣿⣿⣿⣿⣿⣿⣿⣿⣿⣿⣣⡯⣕⡕⡱⢕⣆⣥⣼⣿⣿⡿⢕⠕⡵⢏⢔⢕⢕⢕⢕⢕⢱⣿⣿⢕⢕⢕⢕⢕⢕⢅⢻⡇⢕⢕⢕⢸⣿⡷⢸⣿⣿⣧⢕⢕⢕⢕⢕⢹⡕⢕⢕⢕⢕⢕⢕⢜⢕⢜⢝⢔⢕⢝⢕⢜⢝⢕⢕⢹⣝⣝⣝⣹⣿⣽⣽⣵⡕⢕⢕⢕⢑⢄⢕⢕⢕⢕⢕⢕⢕⢔⠀</a:t>
            </a:r>
            <a:br/>
            <a:r>
              <a:t>⢕⢕⢕⢕⢕⢕⢕⢕⢕⢕⢕⢕⢕⢕⢸⣿⢕⣿⣯⣽⣽⣿⡇⢸⣿⢕⠁⠐⢀⠀⠀⠅⠀⢄⢕⢕⢕⠕⠀⢔⢕⢆⢕⢕⢕⢕⢕⢺⢿⢿⢿⢕⢕⢕⢕⢕⢕⢕⢡⢿⠏⢕⢕⢕⢕⢕⡇⢕⢕⢕⢕⢕⢕⢕⢕⢑⢕⢕⢕⢕⢹⣿⣿⣿⣿⣿⣿⣿⣿⣿⣿⣿⣿⣿⣿⣿⣿⣿⣿⣿⣿⣿⣿⣿⣿⣿⣿⣿⣿⣿⣿⣿⣿⣿⣿⣿⣿⣿⣿⣿⣿⣿⣿⣿⣿⣿⣿⣿⣿⣿⣿⣿⣿⣿⣿⣿⣿⣿⣿⣿⣿⣿⣿⣿⣿⣿⣿⣿⣿⣿⣿⣿⣿⣿⣿⣿⣿⡿⢏⢕⡱⢊⢕⢕⢕⢕⢕⢕⢕⢕⣼⣿⡟⢕⢕⠕⢕⢕⢕⢕⠹⣇⢕⢕⢕⠘⣿⡿⢜⢟⢟⢟⢕⢕⢕⢕⢕⢔⣻⢕⠀⠑⢕⢕⢕⢕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⢀⢕⢕⢕⠑⠀⠀⢕⢑⢕⢕⢕⢕⢕⠁⠀⠀⠀⠀⢕⢕⢕⢕⢕⢕⢕⢉⣸⡇⢕⢕⢕⢕⢕⢝⡕⢕⢕⢕⢕⢕⢕⢕⢕⢕⢕⢕⢕⢕⢜⣿⣿⣿⣿⣿⣿⣿⣿⣿⣿⣿⣿⣿⣿⣿⣿⣿⣿⣿⣿⣿⣿⣿⣿⣿⣿⣿⣿⣿⣿⣿⣿⣿⣿⣿⣿⣿⣿⣿⣿⣿⣿⣿⣿⣿⣿⣿⣿⣿⣿⣿⣿⣿⣿⣿⣿⣿⣿⣿⣿⣿⣿⣿⣿⣿⣿⣿⣿⣿⣿⣿⣿⣿⣿⢟⢕⢔⢕⢕⢕⢕⢕⢕⢕⢕⢕⢕⢱⣿⣿⡇⡕⡑⢕⢕⢕⢕⢕⢕⣿⢕⢕⢕⢕⣿⢕⢱⣷⣷⣶⢕⢕⢕⢕⢕⢕⠵⢕⢄⠔⢕⢕⢕⢕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⢔⢕⢕⢕⢕⢄⠀⢕⢑⢕⢕⢕⢕⢕⢱⣷⣷⣷⣷⡷⢕⢕⢕⢕⢕⢕⢕⢆⢏⡇⢕⢕⢕⢕⢕⢕⢕⢕⢕⢕⢕⢕⢕⢕⢕⢕⢕⢕⢕⢕⢕⢜⣿⣿⣿⣿⣿⣿⣿⣿⣿⣿⣿⣿⣿⣿⣿⣿⣿⣿⣿⣿⣿⣿⣿⣿⣿⣿⣿⣿⣿⣿⣿⣿⣿⣿⣿⣿⣿⣿⣿⣿⣿⣿⣿⣿⣿⣿⣿⣿⣿⣿⣿⣿⣿⣿⣿⣿⣿⣿⣿⣿⣿⣿⣿⣿⣿⣿⣿⣿⣿⣿⡿⣟⣱⣵⣾⢏⢕⢕⢕⢕⢕⢕⢕⢕⢕⢕⣼⣿⡿⢵⠣⠼⢕⢕⢕⢕⢕⢕⢺⢕⢕⢕⢕⢻⢕⢕⢟⢿⣟⢑⠔⢕⢕⢕⢕⢌⢕⢕⢀⢕⢕⢕⢕⢕⢕⢕⢕⢕⢕⢕⢕⢱⣵⣕⡜⢻⢿⢿⢿⢟⠕⠕⢝⢕⠕⠑⠁⠁⠕⠕⠕⠁⠁⠁⢕⢕⢕⠀</a:t>
            </a:r>
            <a:br/>
            <a:r>
              <a:t>⢕⢕⢕⢕⢕⢕⢕⢕⢕⢕⢕⢕⢕⢕⡷⠷⡷⣷⢧⣽⢝⣿⣿⢜⣽⡕⢕⢕⢅⢔⢄⢕⢕⢕⢕⢕⢕⢕⠱⡷⢕⢕⢕⢕⢕⢕⢕⣿⣿⣿⡇⢕⢕⢕⢕⢕⢕⢕⠜⢾⣧⢕⢕⢕⢕⢕⢕⢘⡇⢕⢕⢕⢕⢕⢕⢕⠁⢕⢕⢕⢕⢕⢕⢜⢿⣿⣿⣿⣿⣿⣿⣿⣿⣿⣿⣿⣿⣿⣿⣿⣿⣿⣿⣿⣿⣿⢏⠙⢻⣿⣿⣿⣿⣿⣿⣿⣿⣿⣿⣿⣿⣿⣿⣿⣿⣿⣿⣿⣿⣿⣿⣿⡿⠏⢝⣿⣿⣿⣿⣿⣿⣿⣿⣿⣿⣿⣿⣿⣿⣿⣿⣿⣿⣿⣿⣿⣿⢇⢕⢕⢕⢕⢕⢕⢕⢕⢕⢕⢱⣿⡿⢸⣾⢟⡇⢕⢕⢕⢕⢕⢕⢜⡇⢕⢕⢕⢹⢕⢕⠑⢹⣿⣿⣿⡕⢕⢕⢕⢕⡕⢱⢸⣷⣄⢕⢕⢕⢕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⣸⢇⢕⢕⢕⢕⠀⠀⢕⣿⣿⣿⡇⢕⢕⢕⢕⢕⢕⢕⢜⢾⡆⢕⢕⢕⢕⢕⢕⢕⢜⡕⢕⢕⢕⢕⢕⢕⠄⢕⢕⢕⢕⢕⢑⢕⢜⢻⣿⣿⣿⣿⣿⣿⣿⣿⣿⣿⣿⣿⣿⣿⣿⣿⣿⣿⣿⣿⢕⠀⠀⠁⠘⢜⢜⢝⢕⢕⢕⢅⢅⢅⢅⢅⢅⢕⢕⢕⢕⢕⢵⢙⠙⠁⠀⠀⠀⢽⣿⣿⣿⣿⣿⣿⣿⣿⣿⣿⣿⣿⣿⣿⣿⣿⣿⣿⣿⢟⢕⢕⢕⢕⢕⢕⢕⢕⢕⢕⢕⢕⣼⣿⢇⣾⢹⣮⢕⢕⢕⢕⢕⢕⢕⢕⢱⢕⢕⢕⢸⢕⢕⠀⢜⣿⣿⣿⣇⢕⢕⢕⢕⢸⢇⢜⢿⢿⢇⢕⢕⢕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⢱⣏⢕⢕⢕⢕⠀⠀⢕⢕⢕⢕⢕⢕⢕⢕⢕⢕⢕⢕⢕⢅⡻⠕⢕⢕⢕⢕⢕⢕⢕⢕⢱⡕⢕⢕⢕⢕⢕⢕⢕⢕⢕⢕⠕⢕⢕⢕⢕⢜⢻⣿⣿⣿⣿⣿⣿⣿⣿⣿⣿⣿⣿⣿⣿⣿⣿⣿⣿⢕⠀⢀⢄⢄⢕⢕⢕⢕⢕⢕⢕⢕⢕⢕⢕⢕⢕⢕⢕⢕⢕⢕⢕⢐⢄⢄⠀⢄⣿⣿⣿⣿⣿⣿⣿⣿⣿⣿⣿⣿⣿⣿⣿⣿⣿⣿⡿⢇⢕⢕⢕⢕⢕⢕⢕⢕⢕⢕⢕⢕⢱⣿⡏⢱⣿⣣⢇⢕⢕⢕⢕⢕⢕⢕⢕⢜⢕⢕⢕⢘⡕⢕⠀⢸⣿⣿⣿⣿⡕⢕⢕⢕⠘⢇⢕⢕⢕⢕⢕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⢨⢕⢕⢕⢕⠑⠀⢄⢕⢕⢕⢕⢕⢕⢕⢕⢕⢕⢕⢕⡕⢕⠑⢳⣇⢕⢕⢕⢕⢕⢕⢕⢸⡷⢕⢕⢕⢕⢕⢕⢕⢕⢕⢕⢕⢕⢕⢕⢕⢕⢕⢜⢻⣿⣿⣿⣿⣿⣿⣿⣿⣿⣿⣿⣿⣿⣿⣿⣿⣷⣕⢕⢕⢕⢕⢕⢕⢕⢕⢕⢕⢕⢕⢕⢕⢕⢕⢕⢕⢕⢕⢕⢕⢕⢕⢕⢔⣾⣿⣿⣿⣿⣿⣿⣿⣿⣿⣿⣿⣿⣿⣿⣿⣿⢟⢏⢕⢕⢕⢕⢕⢕⢕⢕⢕⢕⢕⢕⢕⢕⣼⣿⢕⢸⣷⢔⢕⢕⢕⢕⢕⢕⢕⢕⢕⢕⢇⢕⢕⢕⡕⢕⢀⣸⣿⣿⣿⣿⡇⢕⢕⢕⢕⠔⢕⢕⢕⣧⣧⢕⢕⢕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⢱⢜⢕⢕⢕⢕⠁⠀⢕⢕⢕⢕⢕⢕⢕⢕⢕⢕⢕⢕⢱⢇⢕⢜⢇⡟⡕⢕⢕⢕⢕⢕⢕⢕⢜⢣⢕⢕⢕⢕⢕⢕⢕⢕⢔⢕⢕⢕⢕⢕⢕⢕⢕⢕⢜⢝⢿⣿⣿⣿⣿⣿⣿⣿⣿⣿⣿⣿⣿⣿⣿⣿⣷⣵⣕⢜⢝⢝⢗⢇⢇⢕⢵⢵⢵⢵⢵⢵⢗⢗⢗⢞⢝⢝⣕⣵⣷⣿⣿⣿⣿⣿⣿⣿⣿⣿⣿⣿⣿⣿⣿⣿⢿⢏⢕⢕⢕⢕⢕⢕⢕⢕⢕⢕⢕⢕⢕⢕⢕⢕⢱⣿⢇⠕⢎⣿⢕⢕⢕⢕⢕⢕⢕⢅⢕⢕⢕⢕⢕⢕⢕⡇⢕⢕⢟⢟⢟⢿⣿⡇⢕⢕⢕⢕⢌⢕⢕⢕⣿⣿⡕⢕⢕⢻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⢕⢕⢕⢀⠄⢕⢕⢕⢕⢕⢕⠔⢕⢕⢕⢕⢕⢜⢕⢕⢕⢘⣿⢱⢕⢕⢕⢕⢕⢕⢕⢕⢜⢵⡕⢕⢕⢕⢀⢕⢅⢕⢕⢕⢕⢕⢕⢕⢕⢕⢕⢕⢕⢕⢕⢝⢻⢿⣿⣿⣿⣿⣿⣿⣿⣿⣿⣿⣿⣿⣿⣿⣿⣷⣵⣵⣵⣕⣷⣷⡗⢕⣕⣳⣇⣵⣵⣵⣥⣷⣿⣿⣿⣿⣿⣿⣿⣿⣿⣿⣿⣿⣿⣿⣿⡿⢟⢏⢕⢕⢕⢔⢕⢕⢕⢕⢕⢕⢕⢕⢕⢕⢕⢕⢕⢕⠕⣾⢇⢕⢌⠢⢇⢕⢕⢕⢕⢕⢕⢕⢕⢕⢕⢕⢜⢕⢕⢕⢕⢕⢕⢕⢕⠕⡕⢕⢕⢕⢕⢕⢕⢕⢕⢕⢕⣿⣿⡇⢕⢕⢕⢻⣿⡟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⢕⢕⢔⢔⢕⢕⢕⢕⢱⢕⢕⢕⢕⢕⢕⢕⢕⢕⢕⢕⢕⢅⢋⢆⢕⢕⢕⢕⢕⢕⢕⢕⢕⢕⢱⠕⢕⢕⢄⢕⢕⢕⢕⢕⢕⢕⢕⢕⢕⢕⢕⢕⢕⢕⢕⠑⢕⢕⢝⢟⢿⣿⣿⣿⣿⣿⣿⣿⣿⣿⣿⣿⣿⣿⣿⣿⣿⣿⣿⣿⣿⣿⣿⣿⣿⣿⣿⣿⣿⣿⣿⣿⣿⣿⣿⣿⣿⣿⣿⣿⣿⣿⢿⢟⢝⢕⢕⠁⢕⢕⢕⢕⢕⢕⢕⢕⢕⢕⢕⢕⢕⢕⢕⢕⢕⢕⣸⣿⢕⢕⢣⢕⢕⢕⢕⢕⢕⢕⢕⢕⢕⢔⢕⢕⢕⢇⢕⢕⢕⢕⢱⣵⡕⢗⢟⢫⢕⡕⢕⢕⢕⢱⡕⢕⣱⣿⣿⣧⡕⢕⢕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⡕⢑⠱⣷⣾⡕⢕⣱⣵⢇⢕⢕⢕⢕⢕⢕⢕⢕⢕⢕⢜⣞⡧⢕⢕⢕⢕⢕⢕⢕⢕⢕⢕⢜⢣⢕⢕⢕⢕⢕⢕⢕⢕⢕⢕⢕⢕⢕⢕⢕⢕⢕⢕⢕⢕⢕⢕⢕⢕⢕⢝⢟⢿⢿⣿⣿⣿⣿⣿⣿⣿⣿⣿⣿⣿⣿⣿⣿⣿⣿⣿⣿⣿⣿⣿⣿⣿⣿⣿⣿⣿⣿⣿⣿⣿⣿⢿⢟⢝⢕⢕⢕⢕⢕⢕⢀⢕⢕⢄⢕⢕⢕⢕⢕⢕⢕⢕⢕⢕⢕⢕⢕⢕⢑⣿⢇⢕⠱⡆⢕⢕⢕⢕⢕⢕⢕⢕⢕⢕⢕⢕⢕⢕⢕⢕⢕⢕⠕⣿⣿⣷⣕⣕⢕⣾⡇⢕⢕⢕⢕⡇⢕⠕⢜⢝⢻⢇⢕⢕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⢕⢑⢦⣗⣮⣿⣿⣷⣾⣿⣿⢕⠕⢕⢕⢕⢕⢕⢕⢕⢕⢕⢕⢕⢺⣇⢕⢕⢕⢕⢕⢕⢕⢕⢕⢕⢔⢣⡕⢕⢕⢕⢕⢕⢕⢕⢕⢕⢕⢕⢕⢕⢕⢕⢁⢕⢕⢕⢕⢕⢕⢕⢕⢕⢕⢕⢜⢏⢻⢿⣿⣿⣿⣿⣿⣿⣿⣿⣿⣿⣿⣿⣿⣿⣿⣿⣿⣿⣿⣿⣿⣿⣿⡿⢟⢟⢝⢕⢕⢕⢕⢕⢕⢕⢕⢕⢕⢕⠀⢕⢕⢕⢕⢕⢕⢕⢕⢕⢕⢕⢕⢕⢕⢕⢕⣸⢇⢕⢕⢕⢕⢕⢕⢕⢕⢕⢕⢕⢕⢕⢕⢕⢕⢕⢕⢕⢕⢕⢕⢄⢕⢝⢿⣿⣿⣿⣿⢇⢕⢕⢕⢕⢕⡜⠣⢔⢕⢑⢕⢕⢕⢝⢻⢿⣿⣿⣿⡇⢜⢟⢟⢟⢏⣝⡝⢻⣿⡇⢜⣿⣿⣿⣿⣿⣿⣿⣿⣿⣿⣿⣿⠀</a:t>
            </a:r>
            <a:br/>
            <a:r>
              <a:t>⢕⢕⢕⢕⢕⢕⢕⢕⢕⢕⢕⢕⢕⢕⢕⣿⡇⣿⡇⢸⣿⢸⣿⢸⣿⢕⢕⢕⢕⢕⢕⢕⢕⢕⢕⢕⢕⢕⢕⢕⢆⣭⢿⢿⣿⢿⣿⣿⡟⢕⢕⢀⢕⢕⢕⢕⢕⢕⢕⢕⢕⢕⢕⢕⢹⠇⢕⢕⢕⢕⢕⢕⢕⢕⢕⢕⢕⢜⢃⡕⢕⢕⢕⢕⢕⢕⢕⢕⢕⢕⢕⢕⠕⢕⢕⢕⢕⢕⢕⢕⢕⢕⢕⢕⢕⢕⢕⢕⢕⢕⢝⢟⢻⣿⣿⣿⣿⣿⣿⣿⣿⣿⣿⣿⣿⣿⣿⣿⢿⢟⢏⢕⢕⢕⢕⢕⢕⢕⢕⢕⢕⢕⢕⢕⢕⢕⢕⢕⠁⢕⢕⢕⢕⢕⢕⢕⢕⢕⢕⢕⢕⢕⢕⢱⡗⢕⢕⢕⢕⢕⢕⢕⢕⢕⢕⢕⢕⢕⢔⢕⢕⢕⢑⢕⢕⢕⢕⢕⢕⢕⢕⢜⢳⡿⣿⢽⢟⢕⢕⢕⢕⢕⣇⣕⣇⣕⢕⠕⢕⢕⢕⢕⢕⢜⢝⢿⣿⣷⢶⢟⢟⢟⢝⣱⣾⣿⢇⢱⣿⣿⣿⣿⣿⣿⣿⣿⣿⣿⣿⣿⠀</a:t>
            </a:r>
            <a:br/>
            <a:r>
              <a:t>⢕⢕⢕⢕⢕⢕⢕⢕⢕⢕⢕⢕⢕⢕⢕⣿⡇⣿⣿⢿⢿⢿⢿⢿⣿⡕⢕⢕⢕⢕⢕⢕⢕⢕⢕⢕⢕⢕⢕⢕⢕⢕⠑⠁⠈⢅⢜⢜⢕⠕⠕⠑⢕⢕⢕⢕⢕⢕⢅⢅⢅⢅⢕⢕⢢⢽⡕⢕⢕⢕⢕⢕⢕⢕⢕⢕⢕⢕⢕⡜⢑⢔⢔⢔⢕⢕⢅⢅⢅⢅⢅⢕⢕⢕⢕⢕⢕⢕⢕⢕⢕⢕⢕⢕⢕⢕⢕⢕⢕⢕⢕⢕⢕⢕⢜⢝⢻⢿⣿⣿⣿⣿⣿⡿⢟⢟⢝⢕⢕⢕⢕⢕⢕⢕⢕⢕⢕⢕⢕⢕⢕⢕⢕⢕⢕⢕⢕⢕⢕⢕⢕⢕⢕⢕⢕⢕⢕⢕⢕⢕⢕⢕⢕⢏⢕⢕⢱⡇⢕⢕⢕⢅⢕⢕⢕⢕⢕⢕⢕⢔⢔⢕⢔⢕⢕⢕⢕⠅⠁⠁⠑⢕⢱⣵⡇⢕⢕⢕⢕⢕⢕⢹⣿⣿⣿⣿⣿⣿⡇⢕⠕⢕⢕⢕⢕⢕⢜⢻⣇⢜⣿⣿⢿⢟⢏⣕⣵⣿⣿⣿⣿⣿⣿⣿⣿⣿⣿⣿⣿⣿⠀</a:t>
            </a:r>
            <a:br/>
            <a:r>
              <a:t>⢕⢕⢕⢕⢕⢕⢕⢕⢕⢕⢕⢕⢕⢕⢕⢕⢕⢕⢕⣕⣕⢕⢕⢕⢕⢕⢕⢕⢕⢕⢕⢕⢕⢕⢕⢕⢕⢕⢕⢕⠕⠁⠀⠀⠀⠑⢕⢕⢕⠀⠀⠀⢕⢕⢕⠕⢕⢕⢕⢕⢕⢕⢕⢕⢕⢜⢪⡕⢕⢕⢕⢕⢕⢕⢕⢕⢕⢕⢕⢕⢕⢕⢱⢕⢕⢕⢕⢕⢕⢕⢕⢕⢕⢕⢕⢕⢕⢕⢕⢕⢕⢕⢕⢕⢕⢕⢕⢕⢕⢕⢕⢕⢕⢕⢕⢕⢕⢕⢕⢜⢝⢝⢕⢕⢕⢕⢕⢕⢕⢕⢕⢕⢕⢕⢕⢕⢕⢕⢕⢕⢕⢕⢕⢕⢕⢕⢕⢕⢕⢕⢕⢕⢕⢕⢕⢕⢕⢕⢕⢕⢕⢕⡎⢕⢕⣱⣿⡇⢕⢕⢕⢕⢇⢕⢕⢕⢕⢕⢕⢕⢕⢕⢕⢕⢕⢕⠑⠀⠀⠀⠀⢕⢜⢟⢻⢕⢕⢕⢕⢕⢕⢕⠸⠝⣻⣿⣿⣿⡇⢕⣿⣿⣷⣧⣕⡕⢕⢕⢜⢇⢕⣕⣕⡕⢻⣿⣿⣿⣿⣿⣿⣿⣿⣿⣿⣿⣿⣿⣿⣿⠀</a:t>
            </a:r>
            <a:br/>
            <a:r>
              <a:t>⢕⢕⢕⢕⢕⢕⢕⢕⢕⢕⢕⢕⢕⢕⢕⢕⢕⢕⢸⣿⣿⢕⢕⢕⢕⢕⢕⢕⢕⢕⢕⢕⢕⢕⢕⢕⢕⢕⢕⠕⠀⠀⠀⠀⠀⠀⠀⢕⠑⠀⠀⠀⠑⢕⢕⢔⢕⢕⢕⢕⢕⢕⢕⢕⢕⢕⢕⢱⡕⢕⢕⢕⢕⢕⢕⢕⢕⢕⢕⢕⢕⢕⢕⢕⢕⢕⢕⢕⢕⢕⢕⢕⢕⢕⢕⢕⢕⢕⢕⢕⢕⢕⢕⢕⢕⠑⠁⢕⢕⢕⢕⢕⢕⢕⢕⢕⢕⢕⢕⢕⢕⢕⢕⢕⢕⢕⢕⢕⣱⣾⣿⢕⢕⢕⠀⠁⠕⠕⠕⢕⢕⢕⢑⢑⢑⢑⢑⢑⢕⢕⢕⢕⢕⢕⢕⢕⢕⢕⢕⢕⢕⢜⢕⢕⣼⣿⣿⡇⢕⢕⢕⢕⢰⢕⢕⢕⢕⢕⢕⢕⢕⢕⢕⢕⢕⠕⠀⠀⠀⠀⠀⢕⢕⢕⢸⢕⢕⢕⢕⢕⢕⢕⢸⣕⣿⣿⣿⢝⢕⢕⢿⣿⣿⣿⣿⣿⣷⣧⡕⢕⢕⣿⣿⢇⢸⣿⣿⣿⣿⣿⣿⣿⣿⣿⣿⣿⣿⣿⣿⣿⠀</a:t>
            </a:r>
            <a:br/>
            <a:r>
              <a:t>⢕⢕⢕⢕⢕⢕⢕⢕⢕⢕⢕⢕⢕⢕⢕⢕⢕⢕⢸⣿⡿⢕⢕⢕⢕⢕⢕⢕⢕⢕⢕⢕⢕⢕⢕⢕⢕⢕⢕⠀⠀⠀⠀⠀⠀⠀⠀⢕⠀⠀⠀⠀⠀⢕⠑⠕⢕⢕⢕⢕⢕⢕⠑⠑⠑⢕⢕⢕⢘⢕⢕⢕⢕⢕⢕⢕⢕⢕⢕⢕⢕⢕⢕⢕⢕⢕⢕⢕⢕⢕⢕⢕⢕⢕⢕⢕⢕⢕⢕⢕⢕⢕⠕⠁⠀⠀⢄⢕⢕⢕⢕⢕⢕⢕⢕⢕⢕⢕⢕⢕⢕⢕⢕⢕⢕⢕⣵⣿⣿⣿⣿⢕⢕⢕⢕⠀⠀⠀⠑⠕⢕⢕⢕⢕⢕⢕⢕⢕⢕⢕⢕⢕⢕⢕⢕⢕⢕⢕⢕⢕⢕⢕⢱⣿⣿⣿⣿⡇⢕⢕⢕⢕⢸⢕⢕⢕⢕⢕⢕⢕⢕⢕⢔⢕⢕⠀⠀⠀⠀⠀⠀⢕⢕⢕⢸⢕⢕⢕⢕⢕⢕⢕⢼⣷⣿⣿⣿⡇⢕⠀⢕⢜⢝⢻⢿⣿⣿⣿⣿⡇⢕⣿⣿⢕⣜⡿⣿⣿⣿⣿⣿⣿⣿⣿⣿⣿⣿⣿⣿⣿⠀</a:t>
            </a:r>
            <a:br/>
            <a:r>
              <a:t>⢕⢕⢕⢕⢕⢕⢕⢕⢕⢕⢕⢕⢕⢕⢕⢕⢕⢕⢜⣿⡇⢕⢕⢕⢕⢕⢕⢕⢕⢕⢕⢕⢕⢕⢕⢕⢕⢕⠕⠀⠀⢀⢄⢔⢔⢕⠀⢕⠀⠀⠀⠀⠀⠐⢕⠀⢀⢕⢕⢕⢕⢕⠀⠀⠁⢕⠕⢕⢕⢜⢇⢕⢕⢕⢕⢕⢕⢕⢕⢕⢕⢕⢕⢕⢕⢕⢕⢕⢕⢕⢕⢕⢕⢕⢕⢕⢕⢕⢕⠕⠁⠀⠀⠀⠀⢀⢕⢕⢕⢕⢕⢕⢕⢕⢕⢕⢕⢕⠕⠕⢕⣑⣵⣷⣿⣿⣿⣿⣿⣿⡏⢕⢕⢕⢕⢔⠀⠀⠀⠀⠁⠑⠕⢕⢕⢕⢕⢕⢕⢕⢕⢕⢕⢕⢕⢕⢕⢕⢕⢕⢕⢕⢺⣿⣿⣿⣿⡇⢕⢕⢕⢕⢸⠇⢕⢕⢕⢕⢕⢕⢕⢕⢕⢕⢕⠀⠀⠀⠀⠀⠀⠕⠀⢕⢸⢕⢕⢕⢕⢱⢁⢅⡜⢟⣿⣿⣿⣿⡇⢄⢱⢕⠕⢕⢕⢕⢝⢟⢿⣿⢕⣿⣿⢕⣿⣿⣷⣾⣽⣟⡿⣿⣿⣿⣿⣿⣿⣿⣿⣿⠀</a:t>
            </a:r>
            <a:br/>
            <a:r>
              <a:t>⢕⢕⢕⢕⢕⢕⢕⢕⢕⢕⢕⢕⢕⢕⢕⢕⢕⢕⢕⣝⣕⢕⢕⢕⢕⢕⢕⢕⢕⢕⢕⢕⢕⢕⢕⢕⢕⠑⠀⢀⢕⢕⢕⢕⠑⠁⢄⠑⠀⠀⠀⢀⢕⠀⠑⠀⠀⢕⢕⢕⢕⠕⠀⢀⢔⢕⢸⡗⢗⡕⢕⢣⢕⢕⢕⢕⢕⢕⢕⢕⢕⢕⢕⢕⢕⢕⢕⢕⢕⢕⢕⢕⢕⢕⢕⠕⠑⠁⠀⠀⠀⠀⠀⠀⢄⢕⢕⢕⢕⢕⢕⢕⢕⣵⣥⣷⣶⣿⣿⣿⣿⣿⣿⣿⣿⣿⣿⣿⣿⣿⣿⢕⢕⢕⢕⢕⢕⠀⠀⠀⠀⠀⠀⠀⠁⠕⢕⢕⢕⢕⢕⢕⢕⢕⢕⢕⢕⢕⢕⢕⢕⢕⢜⣿⣿⣿⣿⢇⢕⢕⢕⢕⢕⢔⢕⢕⢕⢕⢕⢕⢕⢕⢕⢕⠑⠀⢀⢀⠀⠀⠀⢀⢕⢕⢸⢕⢕⢕⢕⢜⢇⠀⢕⢕⣿⣿⡿⢿⢇⢕⢸⣿⣿⡇⢕⢕⢕⢕⠀⠀⢕⣵⣧⢕⢸⣿⣿⣿⣿⣿⣿⣷⣮⣽⣛⢿⣿⣿⣿⣿⠀</a:t>
            </a:r>
            <a:br/>
            <a:r>
              <a:t>⢕⢕⢕⢕⢕⢕⢕⢕⢕⢕⢕⢕⢕⢕⢕⢕⢕⢕⢸⢿⢿⢕⢕⢕⢕⢕⢕⢕⢕⢕⢕⢕⢕⢕⢕⢕⢕⠀⢔⢕⠕⠑⠁⠀⠀⠀⢕⠀⠀⠀⠀⢕⠕⢄⠀⢀⠀⠑⢕⢕⢕⠀⠀⢕⢕⠀⢜⣯⣏⡝⣃⢕⢕⢕⢕⢕⢕⢕⢕⢕⢕⠕⢕⢕⢕⢕⢕⢕⢕⢕⢕⢕⠕⠑⠁⠀⠀⠀⠀⠀⠀⠀⠀⠀⢕⢕⢕⢕⢕⢕⢕⢡⣿⣿⣿⣿⣿⣿⣿⣿⣿⣿⣿⣿⣿⣿⣿⣿⣿⣿⣿⢕⢕⢕⢕⢕⢕⢕⠀⠀⠀⠀⠀⠀⠀⠀⠀⠁⠐⢕⢕⢕⢕⢕⢕⢕⢕⢕⢕⢕⢕⢕⢕⢻⣿⣿⡟⢕⢕⢕⢕⢕⢕⢇⢕⢕⢕⢕⢕⢕⢕⢕⢕⠁⠀⢀⢕⢕⠀⠀⢔⢕⠕⠕⢸⢕⢕⢕⢕⢕⢕⢄⢕⢕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⢕⠀⢕⠁⠀⠀⠀⠀⠀⢄⢔⢄⠀⠀⢄⢕⢀⢕⢔⠀⠀⠀⢕⢕⠑⠀⢔⢕⢕⢕⢕⢿⣇⡷⡟⡇⢕⢕⢕⢕⢕⢕⢕⢕⢕⢄⠑⠑⢕⢕⢕⢕⢕⠕⠑⠀⠀⠀⠀⠀⠀⠀⠀⠀⠀⠀⠀⠀⢕⢕⢕⢕⢕⢕⢕⣾⣿⣿⣿⣿⣿⣿⣿⣿⣿⣿⣿⣿⣿⣿⣿⣿⣿⣿⣿⡕⢕⢕⢕⢕⢕⢕⠀⠀⠀⠀⠀⠀⠀⠀⠀⠀⠀⠀⢕⢕⢕⢕⢕⢕⢕⢕⢕⢕⢕⢕⢕⢘⣿⣿⢇⢕⢕⢕⢕⢕⢕⢕⢕⢕⢕⢕⢕⢕⢕⢕⢕⠀⠀⢅⢕⢕⢔⢕⢕⢕⢀⢀⢸⢕⢕⢕⢕⢕⢕⢕⠕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⠑⢕⢕⠀⠀⠀⠀⠀⠀⢕⢕⢕⢕⢔⢕⢕⢕⢕⢕⢕⢁⠀⢕⢕⢄⢄⢕⢕⢕⢕⢕⢹⣿⣹⢧⣹⢕⢕⢕⢕⢕⢕⢕⢕⢕⢕⠀⠀⢕⢕⢕⢕⠀⠀⠀⠀⠀⠀⠀⠀⠀⠀⠀⠀⠀⠀⠀⢕⢕⢕⢕⢕⢕⢕⢡⣿⣿⣿⣿⣿⣿⣿⣿⣿⣿⣿⣿⣿⣿⣿⣿⣿⣿⣿⣿⡇⢕⢕⢕⢕⢕⢕⠀⠀⠀⠀⠀⠀⠀⠀⠀⠀⠀⠀⠁⢕⢕⢕⢕⢕⢕⢕⢕⢕⢕⢕⢕⢕⠹⣿⢕⢕⢕⢕⢕⢕⢕⢕⢕⢕⢕⢕⢕⢕⢕⢕⠁⠀⢕⢕⢕⢕⢕⢕⢕⢕⢕⢕⢸⢕⢕⢕⢕⢕⢕⢕⢔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⢀⢕⢕⠀⠀⠀⠀⠀⠀⢕⢕⢕⢕⢕⢕⢕⢕⢕⢕⢕⢕⢀⠁⢕⢕⢕⢕⢕⢕⢕⢕⢸⣿⣿⣿⣿⡕⢕⢕⢕⢕⢕⢕⢕⢕⢕⠀⠀⢕⢕⢕⠑⠀⠀⠀⠀⠀⠀⠀⠀⠀⠀⠀⠀⠀⠀⠀⢕⢕⢕⢕⢕⢕⢕⢸⣿⣿⣿⣿⣿⣿⣿⣿⣿⣿⣿⣿⣿⣿⣿⣿⣿⣿⣿⣿⢕⢕⢕⢕⢕⢕⢕⠀⠀⠀⠀⠀⠀⠀⠀⠀⠀⠀⠀⠀⠁⢕⢕⢕⢕⢕⢕⢕⢕⢕⢕⢕⢕⢕⠜⠑⠑⠑⠑⠑⠑⠕⢕⢕⢕⢕⢕⢕⢕⢕⢕⠀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⠀⠑⠑⠑⠑⠑⠑⠑⠀⠘⠛⠛⠛⠛⠑⠑⠑⠑⠑⠑⠑⠑⠑⠑⠑⠐⠑⠑⠑⠀⠀⠀⠀⠀⠀⠀⠀⠀⠀⠀⠀⠀⠀⠀⠀⠑⠑⠑⠑⠑⠑⠑⠘⠛⠛⠛⠛⠛⠛⠛⠛⠛⠛⠛⠛⠛⠛⠛⠛⠛⠛⠛⠛⠑⠑⠑⠑⠑⠑⠑⠀⠀⠀⠀⠀⠀⠀⠀⠀⠀⠀⠀⠀⠀⠀⠑⠑⠑⠑⠑⠑⠑⠑⠑⠑⠑⠀⠀⠀⠀⠀⠀⠀⠀⠀⠀⠁⠑⠑⠑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⣿⣿⣿⡿⢡⣿⣯⡞⢕⣾⣿⣿⣿⡿⢱⣿⣿⣿⢟⢕⢕⢕⢕⢕⢕⢕⢕⢕⢀⢰⢔⣰⣿⣿⣿⣿⣿⣿⡇⢕⢕⢕⢕⢕⢕⣸⣿⣿⣿⣿⣿⣿⣿⣿⣿⣿⣿⣿⣿⣿⣿⣿⣿⣿⣿⣿⣿⣿⣿⣿⣿⣿⣿⣿⣿⣿⣿⣿⣿⣿⣿⣿⣿⣿⣿⣿⢕⢕⢕⠀⢕⢕⠑⠕⠕⠕⠕⠟⠝⠙⠁⠁⠀⠀⠀⠀⠀⠀⠀⠀⢕⢔⢄⢀⠀⠀⠀⠀⠀⠀⠀⠀⠀⠀⠀⠀⠀⠀⠀⠀⠀⠀⠀⠀⠀⢈⠝⢆⢜⢇⢕⢕⢑⢔⠁⢄⢕⢕⢕⢕⢕⢔⢕⢻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⣿⣿⣿⣿⢑⣿⣿⢼⢕⣼⣿⣿⣿⡿⢱⣿⣿⣿⢇⢕⢕⢕⢕⢕⢕⢕⢕⢕⢕⣵⣷⣾⣿⣿⣿⣿⣿⣿⣿⣿⢕⢕⢕⢕⢕⢕⣿⣿⣿⣿⣿⣿⣿⣿⣿⣿⣿⣿⣿⣿⣿⣿⣿⣿⣿⣿⣿⣿⣿⣿⣿⣿⣿⣿⣿⣿⣿⣿⣿⣿⣿⣿⡿⣿⣿⣿⣿⡕⢕⢕⢔⢕⠀⠀⠀⠀⠀⠀⠀⠀⠀⠀⠀⠀⠀⠀⠀⠀⠀⠀⠀⢕⢕⢕⢕⢕⢔⢄⢀⢀⠀⠀⠀⠀⠀⠀⠀⠀⠀⠀⠀⠀⠀⠀⠀⢀⠀⠀⠀⢁⠑⠑⢅⢕⠀⢄⢕⢕⢕⢕⢕⢕⢕⢄⢸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⢇⣾⣿⢟⢇⣾⣿⣿⣿⣿⢕⣾⣿⣿⢇⢕⢕⢕⢕⢕⢕⢕⢕⢕⢕⢕⣿⣿⢿⣿⣿⣿⣿⣿⣿⣿⣿⡇⢕⢕⢕⢕⢕⣿⣿⣿⣿⣿⣿⣿⣿⣿⣿⣿⣿⣿⣿⣿⣿⣿⣿⣿⣿⣿⣿⣿⣿⣿⣿⣿⣿⣿⣿⣿⣿⣿⣿⣿⣿⡇⢸⣿⣿⣿⡇⢕⢕⢕⠀⠀⠀⠀⠀⠀⠀⠀⠀⠀⠀⠀⠀⠀⠀⠀⠀⠀⠀⢔⢕⢕⢕⢕⢕⢕⢕⢕⢕⢕⢔⢄⢄⡀⠀⠀⠀⠀⠀⠀⠀⠀⠀⠀⠄⠔⢕⢄⢀⠑⠕⠑⠀⢔⢕⢕⢕⢕⠕⠅⢕⢕⢔⣸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⡿⢱⣿⣟⢕⣼⣿⣿⣿⣿⢇⣺⣿⣿⡟⢕⢕⢕⢕⢕⢕⢕⢕⢕⢕⢕⢕⢸⠏⢕⣿⣿⣿⣿⣿⣿⣿⣿⣿⢕⢕⢕⢕⢸⣿⣿⣿⣿⣿⣿⣿⣿⣿⣿⣿⣿⣿⣿⣿⣿⣿⣿⣿⣿⣿⣿⣿⣿⣿⣿⣿⣿⣿⣿⣿⣿⣿⣿⣿⣿⡇⢜⣿⣿⣿⡇⢕⢕⢕⠀⠀⠀⠀⠀⠀⠀⠀⠀⠀⠀⠀⠀⠀⠀⠀⠀⠀⠀⢕⢕⢕⢕⢕⢕⢕⢕⣕⡕⢑⢕⣇⠸⣿⣷⣤⢀⠀⠀⠀⠀⠀⠀⠀⠀⠀⠀⠑⢕⢔⢔⢕⢕⢕⢕⢕⢕⠑⠁⢁⢕⢱⣼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⣿⣿⣿⢇⣿⣿⢇⣰⣿⣿⣿⣿⢏⣼⣿⣿⡟⢕⢕⢕⢕⢕⢕⢕⢕⢕⢕⢕⢕⢕⢕⠀⢸⡏⢏⢍⢍⢻⣿⣿⣿⡏⡡⢕⢕⢕⣼⣿⣿⣿⣿⡟⣿⣿⣿⣿⣿⣿⣿⣿⣿⣿⣿⣿⣿⣿⣿⣿⣿⣿⣿⣿⣿⣿⣿⣿⣿⣿⣿⣿⣿⣿⣿⡇⢕⣿⣿⣿⡇⢕⢕⢕⠀⠀⠀⠀⠀⠀⠀⠀⠀⠀⠀⠀⠀⠀⠀⠀⠀⠀⢕⢕⢕⢕⢕⢕⢕⢕⢔⣿⣿⣿⣿⣿⡕⣿⣿⣿⣇⢕⢔⢀⠀⠀⠀⠀⠀⠀⠀⠀⠁⠑⠕⠕⠕⠕⠑⠁⢄⣔⢕⣱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⣿⣿⣿⡿⢟⢝⢱⣿⡻⢱⣿⣿⣿⣿⡟⢱⣿⣿⡟⢕⢕⢕⢕⢕⢕⢕⢕⢕⢕⢕⣷⢕⢕⢕⢕⠿⣇⢕⢕⢕⢕⢝⠿⠏⢟⢕⢕⢕⢡⣿⣿⣿⣿⣿⢕⣿⣿⣿⣿⣿⣿⣿⣿⣿⣿⣿⣿⣿⣿⣿⣿⣿⣿⣿⣿⣿⣿⣿⣿⣿⣿⣿⣿⣿⣿⣿⣷⢕⢸⡇⣿⡇⢕⢕⢕⠀⠀⠀⠀⠀⠀⠀⠀⠀⠀⠀⠀⠀⠀⠀⠀⠀⢕⢕⢕⢕⢕⢕⢱⢕⢕⢕⢸⣿⣿⣿⣿⡇⢻⣿⣿⣿⡕⢕⢕⢕⢄⢀⠀⠀⠀⠀⠀⠀⠀⠀⠀⠀⢄⢔⢵⢎⢱⣾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⣿⣿⣿⡿⢟⢝⢕⢕⢕⢕⢕⢕⢕⣿⡿⢇⣾⣿⣿⣿⡿⢱⣿⣿⣿⢇⢕⢕⢕⢕⢕⢕⢕⢕⢕⢕⢡⣿⡇⢕⢕⢕⣜⢻⡇⢕⢕⢕⢕⢕⢕⢕⢕⢕⢕⢸⣿⣿⣿⣿⡟⢸⣿⣿⣿⣿⣿⣿⣿⣿⣿⣿⣿⣿⣿⣿⣿⣿⣿⣿⣿⣿⣿⣿⣿⣿⣿⣿⣿⣿⣿⣿⣿⣿⢕⢕⡇⢻⡇⢕⢕⢕⠀⢄⠀⠀⠀⠀⠀⠀⠀⠀⠀⠀⠀⠀⠀⠀⢕⢕⢕⢕⢕⢕⢕⢸⡇⢕⢕⢕⣿⣿⣿⣿⣷⢸⣿⣿⣿⣧⢕⢕⢕⢕⢕⢄⢀⠀⠀⠀⢀⢀⢄⢔⢕⢕⢕⢷⣿⣷⣾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⣿⣿⣿⣿⢇⢕⢕⢕⢕⢕⣕⡕⢕⢕⢸⣿⡇⣸⣿⣿⣿⣿⢇⣾⣿⣿⡟⢕⢕⢕⢕⢕⢕⢕⢕⢕⢕⢕⢸⣿⢇⢕⢕⢕⢻⣧⡝⢇⢕⢕⢕⢕⢕⢕⢕⢕⢕⣿⣿⣿⣿⣿⢕⢸⣿⣿⣿⣿⣿⣿⣿⣿⣿⣿⣿⣿⣿⣿⣿⣿⣿⣿⣿⣿⣿⣿⣿⣿⣿⣿⣿⣿⣿⣿⣿⢻⢕⢕⢇⢸⢕⢕⢕⢕⢅⢕⢔⢀⠀⠀⠀⠀⠀⠀⠀⠀⠀⠀⢀⢕⢕⢕⢕⢕⢕⢕⢕⢕⣷⢕⢕⢕⢹⣿⣿⣿⣿⢸⣿⣿⣿⣿⢕⢕⢕⢕⢇⢕⢕⢕⢔⢔⠵⣥⣧⡕⢕⢕⢕⡕⢹⣿⣿⣿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⣿⣿⣿⡿⢇⣱⢇⢕⢕⢵⢿⣿⢏⡷⡕⣸⣿⢕⣿⣿⣿⣿⡏⣸⣿⣿⡿⢕⢕⢕⢕⢕⢕⢕⢕⢕⢕⢕⢕⣿⣿⢕⢕⢕⢕⣿⣿⣿⣶⣧⡕⢕⢕⢕⢕⢕⢕⢕⣿⣿⣿⣿⡟⢕⢸⣿⣿⣿⣿⣿⣿⣿⣿⣿⣿⣿⣿⣿⣿⣿⣿⣿⣿⣿⣿⣿⣿⣿⣿⣿⣿⣿⣿⣿⣿⣟⢙⢕⢕⢕⢕⢕⢕⢕⢕⠀⢕⢕⢕⡰⣄⣀⢀⢀⢀⢀⣀⣤⢇⢕⢕⢕⢕⢕⢕⢕⢕⢱⢕⣿⡇⢕⢕⢸⣿⣿⣿⣿⡕⣿⣿⣿⣿⡇⢕⢕⢕⢑⢕⣼⣇⢕⢕⢹⢿⢿⢟⢇⢕⢕⣵⡕⢜⣿⣿⣿⣿⣿⣿⣿⣿⣿⣿⣿⣿⣿⣿⣿⣧⡜⢟⢿⢟⠕⢕⢿⢿⢏⣱⣧⣵⣾⣿⣿⣿⣿⣿⣿⣿⣿⣿⣿⣿⠀</a:t>
            </a:r>
            <a:br/>
            <a:r>
              <a:t>⣿⣿⣿⣿⣿⣿⣿⣿⣿⣿⣿⣿⣿⡇⢸⣿⢿⢿⢿⢿⢿⢿⢿⣿⣿⢕⣿⣽⣯⣭⣿⣿⣿⣿⣿⣿⣿⣿⣿⣿⢇⢵⡻⢕⢕⢕⢕⢕⢕⢜⢕⢕⣿⡟⢸⣿⣿⣿⣿⢕⣿⣿⣿⡗⢕⢕⢕⢕⢕⢕⢕⢕⢕⢕⢕⢕⣿⡏⢕⢕⢕⢱⣿⣿⣿⣿⣿⣿⣿⣿⣿⣧⡕⢕⢕⣿⣿⣿⣿⢇⢕⣿⣿⣿⣿⣿⣿⣿⣿⣿⣿⣿⣿⣿⣿⣿⣿⣿⣿⣿⣿⣿⣿⣿⣿⣿⣿⣿⣿⣿⣿⣿⣿⡌⢕⢕⢕⢕⢕⢕⢕⢕⢄⢕⢅⣷⣿⣿⣿⣿⣿⣿⣿⣾⡫⠕⢕⢕⢕⢕⢕⢕⢕⢕⢸⣇⣿⣿⢕⢕⢕⣿⣿⣿⣿⡕⣿⣿⣿⣿⣇⢕⢕⢕⢸⢕⣿⣿⣇⢕⢕⢕⢕⢕⢕⢕⢕⢝⢟⢕⢸⣿⣿⣿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⣿⣿⣿⡟⢕⢕⢕⢕⢕⢕⢕⢕⢕⢕⢕⢕⣿⢇⣿⣿⣿⣿⡏⣸⣿⣿⣿⣿⡕⢕⢕⢕⢕⢱⣵⢕⢕⢕⢕⢱⣿⢕⢕⢕⢕⢜⣿⣿⣿⣿⣿⣿⣿⣿⣿⣿⡟⢕⢕⢻⣿⣿⡿⢕⢕⣿⣿⣿⣿⣿⣿⡏⣿⣿⣿⣿⣿⣿⣿⣿⣿⣿⣿⣿⣿⣿⣿⣿⣿⣿⣿⣿⣿⣿⣿⣿⣿⡏⢕⢕⢕⢕⢕⢕⢕⢕⢕⠀⣾⣿⣿⣿⣿⣿⣿⣿⣿⣿⣿⣷⣦⢕⢕⢕⢕⢕⢕⢕⢾⣿⣿⣿⡇⢕⢕⢸⣿⣿⣿⢇⣿⣿⣿⣿⣿⢕⢕⢕⣹⢕⣿⣿⣇⢕⢕⢕⢕⢕⢕⢕⢕⢕⢕⢕⢜⢻⣿⣿⣿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⣿⣿⣿⡿⢕⢕⢕⢕⢕⢕⢕⢕⢕⢕⢕⢕⠕⣿⢱⣿⣿⣿⣿⢕⣿⣿⣿⣿⣿⣷⢕⢕⢕⢕⣾⣿⢕⢕⢕⢕⢸⡟⢕⢕⢕⢕⣾⣿⣿⣿⣿⣿⣿⣿⣿⣿⣿⡇⢕⢕⢸⣿⣿⢇⢕⢄⣿⣿⣿⣿⣿⣿⢅⣿⣿⣿⣿⣿⣿⣿⣿⣿⣿⣿⣿⣿⣿⣿⣿⣿⣿⣿⣿⣿⣿⣿⣿⣧⡇⢕⢕⢕⢕⢕⢕⢕⢕⢕⢰⣿⣿⣿⣿⣿⣿⣿⣿⣿⣿⣿⣿⣿⡇⢕⢕⢕⢕⢕⢕⢸⣿⣿⣿⣷⢕⢕⢸⣿⣿⣿⢕⣿⣿⣿⣿⣿⢕⢕⢕⣿⢡⣿⣿⣿⡕⢕⢕⢕⢕⢕⢕⢕⢕⢕⢕⢕⢜⣿⣿⣿⣿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⣿⣿⣿⢇⢑⣵⢕⢕⢕⢕⢕⢕⢕⢕⢕⢕⢅⢇⣾⣿⣿⣿⡏⢸⣿⣿⣿⣿⣿⣿⠕⢕⣱⣾⣿⣿⢕⢕⢕⢕⢸⢇⢕⢕⢕⢕⣿⣿⣿⣿⣿⣿⣿⣿⣿⣿⣿⢕⢕⢕⢸⣿⡿⢕⢕⢕⣿⣿⣿⣿⣿⡇⢕⢸⣿⣿⡟⣿⣿⣿⣿⣿⣿⣿⣿⣿⣿⣿⣿⣿⣿⣿⣿⣿⣿⣿⣿⣿⢕⢕⢕⢕⢕⢕⢕⢕⢁⠁⣸⣿⣿⣿⣿⣿⣿⣿⣿⣿⣿⣿⣿⣿⣿⢕⢕⢕⢕⢕⢕⢸⣿⣿⣿⣿⡇⢕⢸⣿⣿⣿⢕⣿⣿⣿⣿⣿⡇⢕⢱⡏⢘⢿⣿⣿⡇⢕⢕⢕⢕⢑⢕⢜⢕⢕⢱⣷⡕⢜⣿⣿⣿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⣿⣿⣿⡏⢕⢾⣿⢕⢕⢕⢕⢕⢕⢕⢕⢕⢕⢌⢕⣿⣿⣿⣿⢇⣿⣿⣿⣿⣿⣿⣿⣾⣷⣿⣿⣿⣿⢕⢕⢕⢕⢸⢕⢕⢕⢕⢕⣿⣿⣿⣿⣿⣿⣿⣿⣿⣿⡏⢕⢕⢕⢸⣿⡇⢕⢕⢕⣿⣿⣿⣿⣿⣿⢕⢸⣿⣿⣇⢸⣿⣿⣿⣿⣿⣿⣿⣿⣿⡏⣿⣿⣿⣿⣿⣿⣿⣿⣿⡇⢕⢕⢕⢕⢕⢕⢕⢕⠀⠀⣿⣿⣿⣿⣿⣿⣿⣿⣿⣿⣿⣿⣿⣿⣿⡇⢕⢕⢕⢕⢕⣿⣿⣿⣿⣿⣷⢕⢘⣿⣿⡏⢕⣿⣿⣿⣿⣿⣷⣵⣼⡇⢕⢸⣿⣿⡇⢕⢕⢕⢕⢕⢕⢕⢕⢕⢰⣿⢕⢕⢺⣿⣿⣿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⣽⣽⣝⢕⢕⢌⣿⢸⡕⢕⢕⢕⢕⢕⠕⢑⢅⢕⢸⣿⣿⣿⣿⢕⣿⣿⣿⣿⣿⣿⣿⣿⣿⣿⣿⣿⣿⢕⢕⢕⢕⢕⢕⢕⢕⢕⢕⣿⣿⣿⣿⣿⣿⣿⣿⣿⣿⡇⢕⢕⢕⣿⣿⢕⢕⢕⢕⢿⣿⣿⣿⣿⡟⢕⢕⣿⣿⣧⢕⣿⣿⣿⣿⣿⣿⣿⣿⣿⡇⢿⣿⣿⣿⣿⣿⣿⣿⣿⡕⢕⢕⢕⢕⢕⢕⢕⠅⢀⢔⣿⣿⣿⣿⣿⣿⣿⣿⣿⣿⣿⣿⣿⣿⣿⣇⢕⢕⢕⢕⢕⣿⣿⣿⣿⣿⣿⡇⢕⣿⣿⡇⢕⣿⣿⣿⣿⣿⣿⣿⣿⡇⢕⠀⣿⣿⡇⢔⢅⡑⠕⢕⢕⢕⢱⣾⢔⡏⢱⢕⢱⣷⣷⣷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⢿⢿⢏⢕⢁⣧⢌⢸⣿⣇⢕⢕⣅⣴⡾⢇⢕⢕⣿⣿⣿⣿⡇⢸⣿⣿⣿⣿⣿⣿⣿⣿⣿⣿⣿⣿⣿⢕⢕⢕⢕⢕⢕⢕⢕⢕⢕⢿⢟⢟⢟⢝⢝⢝⢝⢝⢝⢕⢕⢕⢕⣿⡇⢕⢕⢕⢕⢸⣿⣿⣿⣿⡇⢕⢕⣿⣿⣿⢕⢹⣿⣿⣿⣿⣿⣿⣿⣿⣧⢘⣿⣿⣿⣿⢻⣿⣿⠉⢇⢕⢕⠁⢑⢕⢕⢕⢕⠅⢱⣟⣟⢏⢝⢝⢕⢕⢕⢕⢕⢕⡝⢝⢝⢝⢟⢕⢕⢕⢕⢕⣿⣿⣿⣿⣿⣿⣇⢕⣿⣿⡇⢕⣿⣿⣿⣿⣿⣿⣿⣿⡇⢕⢀⣿⣿⡇⢕⢝⢻⣷⣕⢕⢕⣾⣿⢕⣱⡟⢇⢕⠜⠝⠟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⠀⠀⠀⢕⢔⢻⡇⢜⢟⢟⢕⣾⢟⢏⢕⢕⢕⢕⣿⣿⣿⣿⢕⣿⣿⣿⣿⣿⣿⣿⣿⣿⣿⢿⣿⣿⣿⢕⢕⢕⢕⢕⢕⢕⢕⢕⢕⣵⣷⣾⣿⣿⣿⣿⣿⣿⣿⡕⢕⢕⢕⢹⢕⠕⢕⢇⢕⢸⣿⣟⣿⣿⣇⢕⢕⢸⣿⣿⢕⢌⣿⣿⣿⣿⣿⣿⣿⣿⣷⢕⠻⡿⣿⣿⡆⣿⡇⢎⢕⢕⢕⢕⢕⢕⢕⢕⢅⠀⢕⣱⣵⣷⣷⣾⣿⣿⣿⣿⣿⣿⣿⣿⣿⣿⣿⢕⢕⢕⢕⢕⢇⣿⣿⣿⣿⣿⣿⢕⣿⣿⢇⢱⣿⣿⣿⣿⣿⣿⣿⣿⢕⢕⠘⣿⣿⡇⢕⢕⢕⢜⢛⣷⣕⠏⢕⢕⢻⢇⢕⢕⢀⢀⢀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⣴⣴⣴⡇⢕⢕⢕⢕⢕⢕⣱⡟⢕⢕⢕⢕⢕⢕⢱⣿⣿⣿⣿⢑⣿⣿⣿⣿⣿⣿⣿⣿⣿⡇⢕⢸⣿⡟⢕⢕⢕⢕⢕⢕⢕⢕⢕⢕⢸⣿⣿⣿⣿⣿⣿⣿⣿⣿⡇⢕⢕⢕⠸⢕⡨⣱⢕⢕⢜⣿⣽⣿⣿⣿⢕⢕⢸⣿⣿⡇⢕⣿⣿⣿⣿⣿⣿⣿⣿⣿⢕⢕⢅⢾⠻⢇⢌⢕⢕⢕⢕⢕⢕⢕⢕⢕⢕⢕⢄⣿⣿⣿⣿⣿⣿⣿⣿⣿⣿⣿⣿⣿⣿⣿⣿⡿⢕⢕⢕⢕⢕⢱⣿⣿⣿⣿⣿⣿⢕⢹⣿⢕⢸⣿⣿⣿⣿⣿⣿⣿⣿⢕⢕⢑⣿⣿⡇⢕⢕⢕⢕⢕⢔⢻⣧⢕⢕⢕⢕⢕⢕⣵⣿⣿⣿⣿⡇⠀⢕⣼⣿⣿⣿⡗⢕⣾⡿⢕⢕⢕⢸⣿⢕⢕⣱⣾⣿⣿⣿⣿⣿⣿⣿⣿⣿⣿⣿⠀</a:t>
            </a:r>
            <a:br/>
            <a:r>
              <a:t>⣿⣿⣿⣿⣿⣿⣿⣿⣿⣿⣿⣿⣿⢕⣷⣿⣿⣿⢿⢿⣷⡕⢻⣿⣇⢜⢕⠀⠁⣿⣿⣿⣿⣿⣿⣿⣧⢕⢕⢕⢕⠑⣱⣿⢕⢕⢕⢕⢕⢕⢕⢸⣿⣿⣿⡇⢸⣿⣿⣿⣿⣿⣿⣿⣿⣿⢇⢕⢸⣿⢇⢕⢕⢕⢕⢕⢕⢕⢕⢕⢕⢸⣿⣿⣿⣿⣿⣿⣿⣿⣿⡇⢕⢕⢕⢕⢕⣿⣿⣧⡕⢕⢟⣛⢿⢿⡽⢕⢕⢕⢿⣿⣇⢕⢸⣿⣿⣿⣿⣿⣿⣿⣿⢕⢕⢕⢕⢕⢕⢕⢕⢕⢕⢕⠑⢕⢕⢕⢕⢕⠑⣸⣿⣿⣿⣿⣿⣿⣿⣿⣿⣿⣿⣿⣿⣿⣿⣿⢇⢕⢕⢕⢕⢕⣸⣿⣿⣿⣿⣿⡏⢕⢼⡟⢕⢰⣿⣿⢹⣿⣿⣿⣿⡟⢕⢕⠕⣿⣿⡇⣵⡕⢕⢕⢕⢕⢸⣿⣇⢕⢕⢕⢕⢕⣿⣿⣿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⣿⣿⣿⡕⢕⢕⢕⡕⢿⣿⢕⢕⢕⣕⣵⣿⡇⣾⣿⣿⣿⢕⣾⣿⣿⣿⣿⣿⣿⣿⣿⣿⢕⢕⢸⡿⢕⢕⢕⢕⣕⢕⠕⢕⢕⢕⢕⢸⣿⣿⣿⣿⣿⣿⣿⣿⣿⣷⢕⢕⢕⢕⢱⣿⣿⣿⣽⣕⢄⢌⡞⠋⢿⡕⢕⢕⠸⣿⣿⡕⢕⢸⣿⣿⣿⣿⣿⣿⣟⡕⢕⢕⢕⢕⢕⢕⢕⢕⢕⢕⢕⠕⢔⢕⢕⢕⢄⣿⣿⣿⣿⣿⣿⣿⣿⣿⣿⣿⣿⣿⣿⣿⣿⡟⢕⢕⢕⢕⢕⢕⣿⣿⣿⣿⣿⣿⡇⢕⣿⢇⢕⢸⣿⡇⢸⣿⣿⣿⣿⡇⢕⢕⢸⣿⣿⡇⣿⣿⣷⣧⣕⢕⢜⡿⢏⣵⢕⢕⢕⣼⣿⣿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⣿⣿⣧⢕⢕⢕⣿⣧⣜⡕⢕⢟⢟⢟⢟⢕⣿⣿⣿⢏⢕⢸⣿⣿⣿⣿⣿⣿⣿⣿⡟⢕⢕⢸⡇⢕⢕⢕⠕⣾⢕⢕⢕⢕⡕⢕⢸⣿⣿⣿⣿⣿⣿⣿⣿⣿⣿⡕⢣⠕⢕⢸⣿⣿⣿⣿⣿⣕⢕⢕⢜⢗⢕⢕⢕⢕⢙⣿⡇⢱⠹⣿⣿⣿⣿⣿⣿⣿⣇⢕⢕⢕⢕⢕⢕⢕⢕⢕⢕⢕⡕⢕⢕⢕⢁⣼⣿⣿⣿⣿⣿⣿⣿⣿⣿⣿⣿⣿⣿⣿⣿⣿⢕⢕⢕⢕⢕⢕⢱⣿⣿⣿⣿⣿⣿⡇⢕⢏⢕⢕⢸⣿⢕⢸⣿⣿⣿⣿⢇⢕⢕⢸⣿⣿⡇⢜⢝⢝⢝⢕⣕⣵⣵⣿⡿⢄⢕⢱⣿⣿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⣿⣿⣧⡕⢕⢜⢻⣿⣿⣷⣷⣵⣕⣕⢕⣿⣿⡿⢕⢕⢸⣿⣿⣿⣿⣿⣿⣿⡿⢕⢕⢕⢸⢕⢕⢕⢕⢱⣿⣇⢕⢁⢕⢷⢕⢜⣟⣽⣭⣭⣽⣵⣧⣵⣵⣬⣥⢔⢇⢕⠟⠿⢿⣿⣿⣿⣿⡕⢕⢕⢔⢅⢕⢕⢕⢕⢻⣧⢔⢝⣿⣿⣿⣿⣿⣿⣿⣿⡕⢕⢕⢕⢕⢕⢕⢕⢕⢔⣸⡇⢕⢕⢑⣼⣿⣿⡿⠟⠛⢋⣍⣥⣥⣴⣶⣶⣶⣶⣶⣷⡇⢕⡅⢕⢕⢕⢵⢘⣿⡟⢜⢿⣿⣿⢕⢕⢕⢕⢕⠸⢏⢕⢸⣿⣿⣿⣿⢕⢕⢕⢸⣿⣿⢕⣕⣵⣵⣷⣿⣿⣿⡿⢏⢕⢕⣱⣿⣿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⣿⣿⣿⣿⣿⣿⣷⡕⢕⢕⢜⢍⢟⢿⢿⢿⣿⢸⣿⣿⢇⢕⢕⢸⣿⣿⣿⣿⣿⣿⣿⢕⢕⢕⢕⢜⢕⢕⢕⢕⢸⣿⣟⡕⢕⢕⢻⣿⣧⣹⣿⣿⣿⣿⣿⣿⣷⣯⡝⡝⢕⠡⢇⢇⢔⢄⢈⢙⠻⣿⣿⣕⢕⢕⢕⢕⢕⢕⢅⡸⣿⡇⢣⢞⣿⣿⣿⣿⣿⣿⣿⣇⢕⢕⢕⢕⢕⢕⢕⢕⣱⣿⢕⢕⢑⣼⠟⢙⢅⢔⢕⢗⢝⢝⢝⡝⣝⣵⣿⣿⣿⣿⣿⣷⣿⢕⢕⢕⣾⣿⡇⢻⣧⣷⣜⢻⡏⢕⢕⢕⢕⢕⢕⢕⢕⢕⢌⢿⣿⡟⢕⢕⢕⣸⣿⣿⢕⡿⢿⢟⢟⢝⢝⢕⢕⢕⢕⣵⣿⣿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⣿⣿⣇⢕⢕⢕⢕⢕⢕⢕⢕⢸⣿⡟⢕⡇⢕⢸⣿⣿⣿⣿⣿⣿⡿⢕⢕⢕⢕⢕⢕⢕⢕⢕⢸⣿⣿⣷⡱⡕⢸⠿⠟⠟⠛⠛⠛⠋⠙⠙⠛⠛⠛⠓⠱⠕⢕⢕⢕⢕⢕⢕⢔⢌⢝⢿⣇⢕⢕⢕⢕⢕⢢⢜⣟⣯⢕⢡⣝⣿⣿⣿⣿⣿⣿⣷⢕⢕⢕⢕⢕⢕⢕⢱⣿⡏⢕⢅⢎⢅⢔⢕⢕⢕⢕⠕⢕⠅⠑⠚⠙⠉⠉⠉⠉⠉⠉⠙⢑⢕⠑⠛⠻⠿⢿⡜⢋⢸⢿⣷⢕⢕⢕⢕⢕⢕⢕⢕⢕⢕⢕⠸⣿⡇⢕⢕⢕⣿⣿⣿⢕⢕⢕⢕⢕⢕⢕⢕⢕⢕⣼⣿⣿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⣿⣿⣇⢕⢕⢕⢕⢕⣷⡇⣸⣿⢕⣼⢇⢕⢸⣿⣿⣿⣿⣿⣿⡇⢕⢕⢕⢕⢕⢕⢕⢕⢕⢟⠝⠋⠈⠁⠑⢕⠀⠀⠀⠀⠀⠀⠀⠀⠀⠀⠀⠀⠀⠀⠀⠀⠁⠑⠕⢕⢕⢜⢣⣜⣷⣿⣷⣵⡕⣕⡕⣕⢜⢹⢟⢧⢕⢕⢰⢹⣿⣿⣿⣿⣿⣷⢕⢕⠑⢕⢕⢕⣾⡿⢕⣱⣷⢫⢕⢕⢕⢕⠕⠑⠁⠀⠀⠀⠀⠀⠀⠀⠀⠀⢀⠀⠀⠑⠀⠀⠀⠀⠀⠀⠁⠁⠘⠞⢹⡕⢕⢕⢕⢕⢕⢕⢕⢕⢕⢕⢔⣿⢇⢕⢕⢕⣿⣿⣿⢕⢕⣴⡟⢕⢕⢕⢕⢕⣼⣿⣿⣿⣿⣿⣿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⣿⣿⣧⡕⢕⢕⢕⢜⢕⣿⡟⢕⣿⡕⢕⢸⣿⡿⣿⣿⣿⣿⢕⢕⢕⢕⢕⢕⢕⢕⢅⢔⢔⠔⠑⠀⠀⠀⠁⢔⢄⢄⢔⢔⢕⢕⢀⠀⠀⠐⠐⠐⠐⠐⠄⢀⠀⠀⠁⠑⢕⢕⢹⣮⣿⣿⣿⣿⣿⣿⣿⣷⣼⢜⢻⢇⢱⣕⢕⢜⢻⣟⣽⣿⣟⣇⢼⡕⢕⢕⣾⣿⣧⣾⣿⣷⢇⢕⢕⠑⠁⠀⠀⢀⠄⠔⠐⠑⠑⠀⠀⠀⠀⠕⢕⢕⢕⢔⢄⢄⢀⠀⠀⠀⠀⠕⢱⢰⢔⢕⢕⢕⢕⢕⢕⢕⢕⢕⢕⢑⣿⢕⢕⢕⢸⣿⣿⣿⢕⢕⢜⢕⢕⢕⢕⣱⣾⣿⣿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⣿⣿⣇⡕⢕⢕⢕⣟⡇⠸⣿⢕⢕⢸⣿⡇⢻⣿⣿⣿⢕⢕⢕⢕⢕⢕⢕⢕⢕⠕⠁⠀⠀⠀⢄⢔⢕⢕⢕⢕⢕⢕⠑⠁⠀⠀⠀⠀⠀⠀⠀⠀⠀⠀⠀⠀⢄⠀⠁⠕⢕⠹⣿⣿⣿⣿⣿⣿⣿⣿⣿⣿⣷⣕⣵⣽⣷⣧⣕⣜⣟⣻⢻⢿⣜⢕⢕⣾⣿⣿⣿⣿⣿⢇⢕⢕⠁⠀⢄⢔⠑⠀⠀⠀⠀⠀⠀⠀⠀⠀⠀⠀⠀⠁⠕⢕⢕⢕⢕⢕⢄⢀⠀⠀⠀⠑⢕⢕⢕⢕⢕⢕⢕⢕⢕⢕⢕⢥⣷⢕⢕⢕⣸⣿⣿⣿⢕⢱⢕⠕⢑⣱⣾⣿⣿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⣿⣿⣿⢕⠁⠁⢸⢕⢸⢿⡕⢕⢕⣿⣷⢕⢹⣿⣿⢕⢕⢕⢕⢕⢕⢕⠕⠁⠀⠀⠀⢔⢕⢕⢕⢕⢕⢕⢕⢕⠀⠀⠀⠀⠀⠀⠀⠀⠀⠀⠀⠀⠀⠀⠀⠁⢕⢄⠑⢕⢕⢼⣿⣿⣿⣿⣿⣿⣿⣿⣿⣿⣿⣿⣿⣿⣿⣿⣿⣿⣿⣿⣿⣿⣷⣿⣿⣿⣿⣿⣿⡏⢕⢕⠑⡄⢕⢕⠁⠀⠀⠀⠀⠀⠀⠀⠀⠀⠀⠀⠀⠀⠀⠀⠕⢕⢕⢕⢕⢕⢕⢕⠀⠀⠀⠀⠑⢕⢕⢕⢕⢕⢕⢕⢕⢕⡼⢇⢕⢕⢕⣿⣿⣿⡇⢑⠁⠁⠀⠕⣿⣿⣿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⣿⣿⢏⠀⠀⠀⢱⢕⢸⣾⡇⢕⢕⢜⢿⢕⢕⢻⡇⢕⢕⢕⢕⢕⢕⢕⢔⢀⠀⠀⠀⢕⢕⢕⢕⣕⣵⣵⣷⢄⣴⣶⣦⣤⠀⠀⠀⠀⠀⠀⠀⠀⠀⠀⠀⠀⠀⠸⣧⡌⢳⣽⣿⣿⣿⣿⣿⣿⣿⣿⣿⣿⣿⣿⣿⣿⣿⣿⣿⣿⣿⣿⣿⣿⣿⣿⣿⣿⣿⣿⣿⢕⡴⢕⣵⡇⢕⣠⣶⣷⣶⡄⠀⠀⠀⠀⠀⠀⠀⠀⠀⠀⠀⠀⠀⣷⣧⣵⣕⣕⢕⢕⠀⠀⠀⢀⢕⢕⢕⢕⢕⢱⣵⢕⢕⢑⡟⣷⢕⢕⣸⣿⣿⣿⡇⠀⠀⠀⠀⠀⢹⣿⣿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⣿⣿⢕⠀⠀⠀⠑⢕⢜⣿⣯⢕⢕⢕⢜⢕⢕⢕⢇⢕⢕⢕⢕⢕⢕⢕⢕⢕⢔⢀⠀⢱⣷⣿⣿⣿⣿⣿⣿⠙⠟⠟⠛⠁⠀⠀⠀⠀⠀⠀⠀⠀⠀⠀⠀⠀⠀⠀⣿⣿⣮⣻⣿⣿⣿⣿⣿⣿⣿⣿⣿⣿⣿⣿⣿⣿⣿⣿⣿⣿⣿⣿⣿⣿⣿⣿⣿⣿⣿⣿⣿⣿⣵⣿⣿⣧⢎⠛⠟⠛⠋⠁⠀⠀⠀⠀⠀⠀⠀⠀⠀⠀⠀⠀⠀⢹⣿⣿⣿⣿⣿⡇⠀⢔⢔⡕⢕⢕⢕⢕⢕⣾⣿⡕⢕⣼⡇⣿⢕⢔⢹⣿⣿⣿⡇⠀⠀⠀⠀⠀⠕⢹⣿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⣿⣿⢏⠁⠀⠀⠀⠀⢕⢘⣿⣿⢕⢕⢕⢕⠕⢕⢕⢕⢕⢕⢕⢕⢕⢕⢕⢕⢕⢕⢕⢕⢅⢻⣿⣿⣿⣿⣿⣿⠀⠀⠀⠀⠀⠀⠀⠀⠀⠀⠀⠀⠀⠀⠀⠀⠀⠀⢕⣿⣿⣿⣿⣿⣿⣿⣿⣿⣿⣿⣿⣿⣿⣿⣿⣿⣿⣿⣿⣿⣿⣿⣿⣿⣿⣿⣿⣿⣿⣿⣿⣿⣿⣿⣿⣿⣿⡅⠀⠀⠀⠀⠀⠀⠀⠀⠀⠀⠀⠀⠀⠀⠀⠀⠀⠀⣿⣿⣿⣿⣿⡿⣡⣵⣾⣿⢕⢕⢕⢕⢕⣸⣿⣿⢕⢱⣽⢕⣿⢕⢕⢙⣿⣿⣿⡇⠀⠀⠀⠀⠀⠀⢜⣿⣿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⣿⣿⢕⠀⠀⠀⠀⠀⠀⠑⢜⣿⣿⡇⢕⢕⢕⢕⢕⢕⢕⢕⢕⢕⢕⢕⢕⢕⢕⢕⢕⢕⢕⢵⣮⣿⣿⣿⣿⣿⣿⡇⠀⠀⠀⠀⠀⠀⠀⠀⢕⢕⠀⠀⠀⠀⠀⢀⠀⢸⣿⣿⣿⣿⣿⣿⣿⣿⣿⣿⣿⣿⣿⣿⣿⣿⣿⣿⣿⣿⣿⣿⣿⣿⣿⣿⣿⣿⣿⣿⣿⣿⣿⣿⣿⣿⣿⣿⡇⠀⠀⠀⠀⠀⠀⠀⢕⢔⠀⠀⠀⠀⠀⠀⠀⠀⢰⣿⣿⣿⣿⣿⣵⣿⣿⣿⡟⢕⢕⢕⢕⢱⣿⣿⢏⢕⡼⡏⢕⣿⢕⢕⢸⣿⣿⣿⡇⠀⠀⠀⠀⠀⠀⠀⢝⣿⡇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⣿⣿⡿⢕⠀⠀⠀⠀⠀⠀⠀⢀⢠⣿⣿⡇⢕⢕⢕⢕⢕⢱⣕⣕⡕⢕⢕⢕⢕⢕⢕⢕⢕⢕⢱⣿⣿⣿⣿⣿⣿⣿⣿⣿⡄⠀⢔⢕⢔⠀⠀⠀⠀⠑⠀⠀⠀⠔⢔⢷⡦⣼⣿⣿⣿⣿⣿⣿⣿⣿⣿⣿⣿⣿⣿⣿⣿⣿⣿⣿⣿⣿⣿⣿⣿⣿⣿⣿⣿⣿⣿⣿⣿⣿⣿⣿⣿⣿⣿⣿⣿⡄⠐⠕⢑⢄⢀⠀⠀⠀⠀⢀⠀⢔⢄⢄⣄⢄⣿⣿⣿⣿⣿⣿⣿⣿⣿⣿⢇⢕⢕⢕⢱⣿⣿⡟⢕⢸⢶⢇⢕⣿⢕⢕⢔⢿⣿⣿⡇⠀⠀⠀⠀⠀⠀⠀⠐⢔⢕⢕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⣿⣿⡟⢕⢕⠀⠀⠀⠀⠀⠀⠀⢕⠈⣿⣿⡇⢕⢕⢕⢕⢕⢕⢻⣿⣿⡇⠕⢕⢕⢕⢕⢕⢕⢕⠸⣿⣿⣿⣿⣿⣿⣿⣿⣿⣿⣦⡰⠇⠕⢔⢕⢕⢕⢔⢕⢕⢕⠀⠀⢀⣱⣿⣿⣿⣿⣿⣿⣿⣿⣿⣿⣿⣿⣿⣿⣿⣿⣿⣿⣿⣿⣿⣿⣿⣿⣿⣿⣿⣿⣿⣿⣿⣿⣿⣿⣿⣿⣿⣿⣿⣿⣧⣄⢾⠟⢕⢕⢕⢕⢕⢕⢕⠀⠀⠀⢁⣵⣿⣿⣿⣿⣿⣿⣿⣿⣿⣿⢏⢕⢕⢕⢱⣿⣿⢏⢕⢕⡎⡇⡕⢕⣿⢕⢕⢕⢸⣿⣿⣧⠀⠀⠀⠀⠀⠀⠀⠀⢕⢕⢕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⣿⣿⢏⢕⢕⠁⠀⠀⠀⠀⠀⠀⠀⢕⢸⣼⣿⢇⢕⢕⢕⢕⢕⢕⢅⢻⡿⣿⣇⡕⢕⢕⢕⢕⢕⢕⢔⣼⣿⣿⣿⣿⣿⣿⣿⣿⣿⣿⣿⣦⡀⠀⠑⢕⣵⡕⢕⠑⠀⢄⣴⣿⣿⣿⣿⣿⣿⣿⣿⣿⣿⣿⣿⣿⣿⣿⣿⣿⣿⣿⣿⣿⣿⣿⣿⣿⣿⣿⣿⣿⣿⣿⣿⣿⣿⣿⣿⣿⣿⣿⣿⣿⣿⣿⣿⣷⣄⡀⠁⠕⢕⣕⣵⢕⠀⢀⣴⣿⣿⣿⣿⣿⣿⣿⣿⣿⣿⣿⢏⢕⢕⢕⣱⣿⣿⢏⢕⢕⢱⢕⢕⢕⢸⣿⢕⢕⢕⢸⣿⣿⣿⠀⠀⠀⠀⠀⠀⠀⠀⠁⢕⢕⢕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⣿⣿⣿⢏⢕⢕⠕⠀⠀⠀⠀⠀⠀⠀⠀⢱⣾⣿⢻⢕⢕⢕⢕⢕⢵⢕⢕⢕⢜⢻⣿⣽⣕⢕⢕⢕⢕⢕⢕⢸⣿⣿⣿⣿⣿⣿⣟⢻⢿⣿⣿⣿⣿⣷⣴⣼⣝⣡⣵⣴⣾⣿⣿⣿⣿⣿⣿⣿⣿⣿⣿⣿⣿⣿⣿⣿⣿⣿⣿⣿⣿⣿⣿⣿⣿⣿⣿⣿⣿⣿⣿⣿⣿⣿⣿⣿⣿⣿⣿⣿⣿⣿⣿⣿⣿⣿⣿⣿⣿⣿⣷⣧⣽⣼⣵⣵⣾⣿⣿⣿⢿⢟⣽⣿⣿⣿⣿⣿⣿⣟⢇⢕⢕⣵⣿⡿⢕⡜⢕⢕⣼⢕⢕⢕⢸⣿⢕⢕⢕⢸⣿⣿⣿⠀⠀⠀⠀⠀⠀⠀⠀⠀⢕⢕⢕⢕⢸⣿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⣿⣿⣿⢇⣰⡪⢕⠀⠀⠀⠀⠀⠀⠀⠀⠀⢘⣿⣿⢹⢕⢕⢕⢕⢕⠜⡇⢕⢕⢕⢕⢜⢻⢿⣷⣕⢕⢕⢕⢕⢸⣿⣿⣿⣿⣿⣿⣿⡿⢕⢕⢉⠙⠟⠟⠻⠿⠿⠟⠛⣏⣽⣿⣿⣿⣿⣿⣿⣿⣿⣿⣿⣿⣿⣿⣿⣿⣿⣿⣿⣿⣿⣿⣿⣿⣿⣿⣿⣿⣿⣿⣿⣿⣿⣿⣿⣿⣿⣿⣿⣿⣿⣿⣿⣿⣿⣿⣿⣿⣿⣽⡙⠛⠛⠟⠛⠛⠛⠙⢁⢑⢑⢸⡋⣿⣿⣿⣿⣿⡯⢕⢕⢕⣸⣿⢟⢕⡑⢕⢕⢱⡇⢕⢕⢕⢸⣿⢕⢕⢕⢌⣿⣿⣿⠀⠀⠀⠀⠀⠀⠀⠀⠀⠀⢕⢕⡕⢻⣿⣿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⣿⣿⡿⢕⢗⢟⢕⠀⠀⠀⠀⠀⠀⠀⠀⠀⠀⢜⣧⣿⢜⢕⢕⢕⢕⢕⢕⢵⢕⢕⢕⢕⢕⢕⢕⢝⢛⡣⢕⢕⢕⢸⣿⣿⣿⣿⣿⣿⣿⣟⢜⠞⣽⢠⢄⣔⣶⣖⢲⢾⡿⣟⣿⣿⣟⣿⣿⣿⣿⣿⣿⣿⣿⣿⣿⣿⣿⣿⣿⣿⣿⣿⣿⣿⣿⣿⣿⣿⣿⣿⣿⣿⣿⣿⣿⣿⣿⣿⣿⣿⣿⣿⣿⣿⣿⣿⣿⣿⣿⣿⣿⣿⡿⣻⢷⣶⣶⣶⢔⢰⡁⢯⢕⠕⢁⣥⣿⣿⣿⡟⢕⢕⢕⣸⢟⢕⢕⡱⢕⢕⢕⣼⢇⢕⢕⢕⢸⣿⢕⢕⢕⢕⣿⣿⣿⢄⠀⠀⠀⠀⠀⠀⠀⠀⠀⠑⢠⢳⡕⢻⣿⣿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⣿⠁⠁⠈⢕⢜⢎⢕⢕⠀⠀⠀⠀⠀⠀⠀⠀⠀⠀⠡⠇⣯⢕⢕⢕⢕⢕⢕⢜⢌⡕⢕⢕⢕⢕⢕⢕⢕⢕⢕⢕⢕⢕⢰⣿⣿⣿⡏⢛⢛⢿⡿⢟⢄⢕⢌⢌⢝⢛⢛⢍⢄⢙⢛⢛⠻⣿⣿⣿⣿⣿⣿⣿⣿⣿⣿⣿⣿⣿⣿⣿⣿⣿⣿⣿⣿⣿⣿⣿⣿⣿⣿⣿⣿⣿⣿⣿⣿⣿⣿⣿⣿⣿⣿⣿⣿⣿⣿⣿⣿⣿⣿⣿⠻⠿⢛⢀⢌⢝⢝⢔⢔⢕⢕⢕⢕⢙⠿⣫⢽⢏⢕⢕⢕⢾⢕⢕⢕⣼⢕⢕⢕⣸⣿⢕⢕⢕⢕⢰⣿⢕⢕⢕⢜⣿⣿⣿⢕⠀⠀⠀⠀⠀⠀⠀⠀⠀⠀⢕⢕⢍⢕⢻⣿⣿⣿⣿⣇⠀⠀⢸⣿⣿⣿⣵⢕⣸⣿⢇⢕⢟⢟⢟⢟⢟⢕⣿⡇⢕⢕⠁⢕⢕⢕⢕⢕⢕⢕⠀</a:t>
            </a:r>
            <a:br/>
            <a:r>
              <a:t>⢕⢕⢕⢕⢕⢕⢕⢕⢕⢕⢕⢕⢕⢸⢿⢇⢜⢝⢝⢝⢝⢝⢕⢵⢾⢿⢕⠀⢕⣿⣿⣿⣿⢄⢀⢄⢕⢕⢕⢕⠑⢀⠀⠀⠀⠀⠀⠀⠀⠀⢀⢱⢡⡼⢕⢕⢕⢕⢕⢕⢕⢕⢇⢕⢕⢕⢕⢕⢕⢕⠁⢕⢕⢕⢕⢕⣿⣿⣿⡇⢕⢕⢕⢕⢕⢕⢕⢕⢕⢕⢕⢕⢕⢕⢕⢕⢕⢔⠘⣿⣿⣿⣿⣿⣿⣿⣿⣿⣿⣿⣿⣿⣿⣿⣿⣿⣿⣿⣿⣿⡿⣟⢻⣿⣿⣿⣿⣿⣿⣿⣿⣿⣿⣿⣿⣿⣿⣿⣿⣿⣿⣿⣿⣿⣇⠐⢕⢕⢕⢕⢕⢕⢕⢕⢕⢕⢕⢕⢕⠘⢜⢕⢕⢕⢕⢏⢕⢕⢕⣼⢇⢕⢕⢱⣿⡇⢕⢕⢕⢕⢕⣿⡇⢕⢕⢕⢻⣿⣿⢇⠀⠀⠀⠀⠀⠀⠀⠀⠀⠀⢕⢕⢜⢄⡜⣿⣿⣿⣿⣿⢄⠀⢸⣿⣿⣿⡏⢱⣿⡿⢕⣵⣷⢇⢁⢁⢀⢅⠁⢁⢕⢕⠀⢕⢕⢕⢕⢕⢕⢕⠀</a:t>
            </a:r>
            <a:br/>
            <a:r>
              <a:t>⢕⢕⢕⢕⢕⢕⢕⢕⢕⢕⢕⢕⢕⢕⣵⣵⣵⣵⣼⣿⣧⣵⣵⣵⣵⡕⢕⠀⢕⣿⣿⣿⠧⠳⢕⢕⢕⢕⢕⢕⢄⢕⢀⠀⠀⠀⠀⠀⠀⠀⢕⢔⢱⢕⢕⢕⢅⢕⡕⢕⢕⢕⢝⢕⢕⢕⢕⢕⢕⢕⢔⢕⢕⢕⢕⢕⢻⣿⣺⡕⢕⢕⢕⢕⢕⢕⢕⢕⢕⢕⢕⢕⢕⢕⢕⢕⢕⢕⠘⣿⣿⣿⣿⣿⣿⣿⣿⣿⣿⣿⣿⣿⣿⣿⣿⣿⣿⣿⣏⢍⢅⢝⣮⣿⣿⣿⣿⣿⣿⣿⣿⣿⣿⣿⣿⣿⣿⣿⣿⣿⣿⣿⣿⣿⣿⠃⠕⢕⢕⢕⢕⢕⢕⢕⢕⢕⢕⠕⢱⢆⢕⢕⢕⣱⢇⢕⢕⢕⡾⢕⢕⢕⢕⢸⣿⢇⢕⢕⢕⢕⢕⣿⡇⢕⢕⢕⢸⣿⣿⡇⠀⠀⠀⠀⠀⠀⠀⠀⠀⢄⢕⢕⢕⢜⢇⢜⢟⢟⢟⢗⢕⢄⢜⢟⢻⢟⢕⣾⣿⢇⡕⢻⣿⣷⣷⣷⣷⡇⠀⠀⢕⢕⢕⢕⢕⢕⢕⢕⢕⢕⠀</a:t>
            </a:r>
            <a:br/>
            <a:r>
              <a:t>⢕⢕⢕⢕⢕⢕⢕⢕⢕⢕⢕⢕⢕⢕⡕⢕⣷⡷⢷⢷⢷⢷⣷⡇⢕⣕⢕⠀⢕⣿⣿⣿⠀⠀⢕⢕⢕⢕⢕⢕⢕⡅⢕⢄⢄⢀⢀⢀⢀⡠⢕⢕⢕⢕⢕⢕⠜⠪⢚⢕⢕⢕⢕⢇⢕⢕⢕⢕⢕⢕⢕⢕⢕⢕⢕⣱⡆⢿⣿⣵⢕⢕⢕⢕⢕⢕⢕⢕⢕⢕⢕⢕⢕⢕⢕⢕⢕⠕⢀⣿⣿⣿⣿⣿⣿⣿⣿⣿⣿⣿⣿⣿⣿⣿⣿⣿⣿⣿⣿⣷⡇⣿⣿⣿⣿⣿⣿⣿⣿⣿⣿⣿⣿⣿⣿⣿⣿⣿⣿⣿⣿⣿⣿⣿⣿⣧⡀⢕⢕⢕⢕⢕⢕⢕⢕⢕⢔⢕⢕⢕⣕⣵⣿⢏⢕⢕⢱⢞⢕⢕⢕⢕⢕⣿⣿⢕⢕⢕⢕⢕⢕⢿⣇⢕⢕⢕⢜⣿⣿⡇⣦⣤⡄⢄⢄⢄⢕⢕⢰⢕⢜⡕⢕⢕⢕⢕⢿⢕⣾⡇⢕⣿⡇⢸⣿⢕⢕⢕⢕⢕⢕⢕⢕⢕⢕⢑⢑⢑⢀⠀⢕⢕⢕⢕⢕⢕⢕⢕⢕⢕⠀</a:t>
            </a:r>
            <a:br/>
            <a:r>
              <a:t>⢕⢕⢕⢕⢕⢕⢕⢕⢕⢕⢕⢕⢕⢜⢕⢕⢿⢷⢷⢷⢷⢷⢿⢇⢕⢝⢕⠀⢕⣿⣿⣿⠀⢄⢕⢕⢕⠑⢕⢕⢱⢇⢕⢕⢕⢕⢕⣾⣿⡇⢕⢕⢕⢕⢕⢕⢄⢿⣾⢕⢕⢕⢕⢌⢕⢕⢕⢕⢕⢕⢕⢕⢕⢕⢱⢿⡿⡜⣿⣗⣧⠑⢕⢕⢕⢕⢕⢑⢕⢕⢕⢕⠑⣑⣑⣑⣡⣴⣿⣿⣿⣿⣿⣿⣿⣿⣿⣿⣿⣿⣿⣿⣿⣿⣿⣿⣿⣿⣿⣿⣿⣿⣿⣿⣿⣿⣿⣿⣿⣿⣿⣿⣿⣿⣿⣿⣿⣿⣿⣿⣿⣿⣿⣿⣿⣷⣶⣿⡕⡼⢕⡕⢕⢕⢕⢕⢕⢕⡱⣾⣿⣿⢏⢕⢕⡵⢇⢕⢕⢕⢕⢕⢸⣿⡇⢕⢕⢕⢕⢕⢕⢸⣿⢕⢕⢕⢕⣿⣿⢕⣿⣿⣧⢕⢕⢕⢕⢕⢸⡕⢜⣿⢕⢕⢕⢕⢕⠕⣿⢕⢕⣿⡇⢸⣿⢕⢕⣵⣵⣵⣵⣼⣿⣵⣵⣵⡇⢕⢕⢄⢕⠑⢕⢕⢕⢕⠕⠑⢕⢕⠀</a:t>
            </a:r>
            <a:br/>
            <a:r>
              <a:t>⢕⢕⢕⢕⢕⢕⢕⢕⢕⢕⢕⢕⢕⢕⢸⣿⢟⣟⣟⣟⣟⣟⡟⢻⣿⢕⠁⠀⠁⠁⠁⠁⠀⢕⢕⢕⠑⠀⠁⢕⢈⢕⢕⢕⢕⢕⢸⣿⣿⢇⢕⢕⢕⢕⢕⢕⠀⢸⣿⢕⢕⢕⢕⢕⢇⢕⢕⢕⢕⢕⢕⠁⢕⢕⢕⢕⢕⢕⢸⣿⣿⣿⣷⣥⣷⣷⣧⣑⣑⣥⣥⣶⣶⣿⣿⣿⣿⣿⣿⣿⣿⣿⣿⣿⣿⣿⣿⣿⣿⣿⣿⣿⣿⣿⣿⣿⣿⣿⣿⣿⣿⣿⣿⣿⣿⣿⣿⣿⣿⣿⣿⣿⣿⣿⣿⣿⣿⣿⣿⣿⣿⣿⣿⣿⣿⣿⣿⣿⣿⣿⣷⢅⢇⣕⢕⣕⡸⣕⣽⣿⡿⢇⢕⣱⢞⢅⢕⢕⢕⢕⢕⢕⣿⣿⡇⢕⢕⢕⢕⢕⢕⢕⣿⡕⢕⢕⢕⢸⣷⢇⢻⣿⣿⡇⢕⢕⢕⢕⢸⡇⢕⣿⢕⢕⢕⢕⢕⢕⢝⢜⢕⢝⢕⢜⢝⢕⢕⢹⣝⣝⣝⣹⣿⣽⣽⣵⡕⢕⢕⢕⢑⢄⢕⢕⢕⢕⢕⢕⢕⢔⠀</a:t>
            </a:r>
            <a:br/>
            <a:r>
              <a:t>⢕⢕⢕⢕⢕⢕⢕⢕⢕⢕⢕⢕⢕⢕⢸⣿⢕⣿⣯⣽⣽⣿⡇⢸⣿⢕⠁⠐⢀⠀⠀⠅⠀⢕⢕⠑⠀⠀⠀⢕⡔⢕⢕⢕⢕⢕⢿⢿⢟⢕⢕⢕⢕⢕⢕⢕⠀⢸⣧⢕⢕⢕⢕⢕⢘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⢟⢕⢕⠕⢕⢕⢕⢕⢕⢕⢕⢕⢱⣿⣿⢕⢕⡕⢕⢕⢕⢕⢕⢸⡇⢕⢕⢕⢸⡇⢕⢜⢏⢙⠁⢕⢕⢕⢕⢕⢕⢕⠉⢕⠀⢕⢕⢕⢕⢕⢕⢕⢕⢕⢕⢜⢟⢇⢜⢝⣝⣝⣹⣿⡝⢝⢝⢕⢕⢕⢕⢕⢕⢕⢕⢕⢕⢕⢕⢕⢕⠀</a:t>
            </a:r>
            <a:br/>
            <a:r>
              <a:t>⢕⢕⢕⢕⢕⢕⢕⢕⢕⢕⢕⢕⢕⢕⢸⢿⢕⢟⢏⢝⢝⢝⢿⢿⢟⢕⠑⢀⠀⢐⠀⠀⢕⢕⢕⠀⠀⠀⢔⢔⢕⢕⢕⢕⢕⠀⠀⠀⠀⠑⢕⢕⢕⢕⢕⢕⠀⢸⣿⢕⢕⢕⢕⢕⢕⢇⢕⢕⢕⢕⢕⢕⢕⢕⢕⢕⢕⢕⢕⢕⢹⣿⣿⣿⣿⣿⣿⣿⣿⣿⣿⣿⣿⣿⣿⣿⣿⣿⣿⣿⣿⣿⣿⣿⣿⣿⣿⣿⣿⣿⣿⣿⣿⣿⣿⣿⣿⣿⣿⣿⣿⣿⣿⣿⣿⣿⣿⣿⣿⣿⣿⣿⣿⣿⣿⣿⣿⣿⣿⣿⣿⣿⣿⣿⣿⣿⣿⣿⣿⣿⣿⣿⣿⣿⣿⣿⣿⡿⡗⢕⢎⢕⢕⢕⢕⢕⢕⢕⢕⢕⢕⣾⣿⣿⢡⠕⢕⢄⢕⢕⢕⢕⢜⣇⢕⢕⢕⢸⣯⢕⢱⣾⠀⠁⠕⢕⢕⢕⢕⢕⢕⢔⢕⠀⠕⢕⢕⢕⢕⢕⢕⢕⢕⢕⢱⢷⢕⢱⣿⡟⢟⢻⣿⡿⣷⣧⣕⢕⢕⠕⢕⢕⢕⢕⢅⢕⢑⢕⢕⢕⠀</a:t>
            </a:r>
            <a:br/>
            <a:r>
              <a:t>⢕⢕⢕⢕⢕⢕⢕⢕⢕⢕⢕⢕⢕⢕⢱⣷⣷⣷⢕⣷⣷⣷⣷⣷⣷⡇⢅⢅⢄⢄⠀⢔⢕⢕⢀⢀⢀⠀⢕⢕⢕⢕⢕⢕⢕⡷⣷⣷⣷⢕⢕⢕⢕⢕⢕⢕⢕⢿⡍⢕⢕⢕⢕⢕⢕⢸⡕⢕⢕⢕⢕⢕⢕⢕⢕⢕⢕⢕⢕⢕⢕⢜⣿⣿⣿⣿⣿⣿⣿⣿⣿⣿⣿⣿⣿⣿⣿⣿⣿⣿⣿⣿⣿⣿⣿⣿⣿⣿⣿⣿⣿⣿⣿⣿⣿⣿⣿⣿⣿⣿⣿⣿⣿⣿⣿⣿⣿⣿⣿⣿⣿⣿⣿⣿⣿⣿⣿⣿⣿⣿⣿⣿⣿⣿⣿⣿⣿⣿⣿⣿⣿⣿⣿⣿⣿⢟⢏⣱⣵⢞⢕⢕⢕⢕⢕⢕⢕⢕⢕⢕⢰⣿⡟⡆⣮⢐⢕⢕⢕⢕⢕⢕⢕⣿⢕⢕⢕⢜⡇⢕⢜⢟⢑⠔⢀⢕⢕⢕⢕⢇⢕⢀⢕⠀⠐⢕⢕⢕⢕⢕⢕⢕⢕⢕⢱⣵⣕⡜⢻⢿⢿⢿⢟⠕⠕⢝⢕⠕⠑⠁⠁⠕⠕⠕⠁⠁⠁⢕⢕⢕⠀</a:t>
            </a:r>
            <a:br/>
            <a:r>
              <a:t>⢕⢕⢕⢕⢕⢕⢕⢕⢕⢕⢕⢕⢕⢕⡷⠷⡷⣷⢧⣽⢝⣿⣿⢜⣽⡕⢕⢕⢕⢅⢄⢕⢕⢕⢕⢕⢕⢕⢕⢕⢕⢕⢕⢕⢕⢕⢕⣿⣿⢕⢕⢕⢕⢕⢕⢕⢅⢺⣷⢕⢕⢕⢕⢕⢕⢕⢅⢕⢕⢕⢕⢕⢕⢕⢕⢕⢕⢕⢕⢕⢕⢕⢜⢿⣿⣿⣿⣿⣿⣿⣿⣿⣿⣿⣿⣿⣿⣿⣿⣿⣿⣿⣿⣿⣿⡟⢏⠟⢿⣿⣿⣿⣿⣿⣿⣿⣿⣿⣿⣿⣿⣿⣿⣿⣿⣿⣿⣿⣿⣿⣿⣿⣿⢟⠙⢻⣿⣿⣿⣿⣿⣿⣿⣿⣿⣿⣿⣿⣿⣿⣿⣿⣿⣿⣷⣿⣿⣿⢏⢕⢕⢕⢕⢕⢕⢕⢕⢕⢕⢕⣾⣿⢳⡷⠏⡎⢕⢕⢕⢕⢕⢕⢕⢹⡕⢕⢕⢕⡇⢕⢸⣿⣿⣿⡇⢕⢕⢕⢕⢕⢕⣿⣷⣤⣄⢕⢕⢕⣵⣵⣕⣕⣕⣱⣼⣽⣽⢕⢕⣕⣕⣕⣔⣔⣕⢔⢄⠄⠄⠄⠄⠔⠕⢕⢄⢄⢄⢕⢕⢕⠀</a:t>
            </a:r>
            <a:br/>
            <a:r>
              <a:t>⢕⢕⢕⢕⢕⢕⢕⢕⢕⢕⢕⢕⢕⢕⢱⢷⢷⢷⢇⢿⡇⣿⣿⢼⡿⢕⢕⢕⢕⢕⢕⢕⢕⢕⢕⢕⢕⢕⢕⢕⢕⢕⢕⠁⠁⠀⢁⣿⣿⢕⢕⢕⢕⢕⢕⢕⢕⠝⣎⢡⢕⢕⢕⢕⢕⢕⢕⡱⢕⢕⢕⢕⢕⢕⢕⢕⢕⢕⢕⢕⢕⢔⢕⢜⢻⣿⣿⣿⣿⣿⣿⣿⣿⣿⣿⣿⣿⣿⣿⣿⣿⣿⣿⣿⣿⡇⠀⠀⠁⠈⠘⢝⢝⢝⢕⢕⢅⢅⢅⢅⢅⢅⢅⢅⢕⢕⢜⢜⢽⢝⢝⠙⠁⠀⠀⢸⣿⣿⣿⣿⣿⣿⣿⣿⣿⣿⣿⣿⣿⣿⣿⣿⣿⣿⣿⣿⡟⢕⢕⢕⢕⢕⢕⢕⢕⢕⢕⢕⢕⢱⣿⡏⣱⡹⢗⢕⢕⢕⢕⢑⢕⢕⢕⢅⡇⢕⢕⢕⢇⢕⢕⣿⣿⣿⣿⢕⢕⢕⢕⡇⢕⢿⢿⢿⢿⢕⢕⢜⢿⣿⢿⢿⢿⠿⠿⠿⠿⠕⢜⢟⢟⢟⣿⣿⢟⢕⢕⠀⠀⠀⠀⠀⠀⢕⢕⢕⢕⢕⢕⢕⠀</a:t>
            </a:r>
            <a:br/>
            <a:r>
              <a:t>⢕⢕⢕⢕⢕⢕⢕⢕⢕⢕⢕⢕⢕⢕⢜⢟⢿⢻⢱⣷⣷⣿⣿⣷⣷⡇⢕⢕⢕⢕⢕⢕⢕⢕⢕⢕⢕⢕⢕⢕⢕⢕⢕⠀⠀⢕⢕⢕⢕⢔⢕⢕⢕⢕⢕⢑⢕⠌⢎⠁⢕⢕⢕⢕⢕⢕⢕⢜⣇⢕⢕⢕⢕⢕⢕⢕⢕⢕⢕⢕⢕⢕⢕⢕⢕⢜⢻⣿⣿⣿⣿⣿⣿⣿⣿⣿⣿⣿⣿⣿⣿⣿⣿⣿⣿⡇⢀⠀⢀⢄⠀⢕⢕⢕⢕⢕⢕⢕⢕⢕⢕⢕⢕⢕⢕⢕⢕⢕⢕⢕⢕⢄⢄⢀⠀⢸⣿⣿⣿⣿⣿⣿⣿⣿⣿⣿⣿⣿⣿⣿⣿⣿⣿⣿⡿⢏⢕⢕⢕⢕⢕⢕⢕⢕⢕⢕⢕⢕⢕⣾⡟⢑⣫⣿⢇⢕⢕⢕⢕⢕⢕⢕⢕⢕⢇⢕⢕⢕⢕⢕⢕⣿⣿⣿⣿⡕⢕⢕⢕⡇⢕⢕⢕⢕⢕⢕⢕⢕⢸⣿⢕⢕⠕⣧⣤⣄⡀⢀⢄⣱⣾⣿⣯⣵⣵⣕⢕⢔⢔⢔⢔⢔⢔⢕⢕⢕⢕⢕⢕⢕⠀</a:t>
            </a:r>
            <a:br/>
            <a:r>
              <a:t>⢕⢕⢕⢕⢕⢕⢕⢕⢕⢕⢕⢕⢕⢕⢸⣿⢟⣿⡇⢕⢕⣿⣿⢕⢕⢕⢕⢕⢕⢕⢕⢕⢕⢕⢕⢕⢕⢕⢕⢕⢕⢕⢕⠀⢄⢕⢕⢕⢕⢔⢕⢕⢕⢕⢕⢔⢕⢕⢖⣞⡕⢕⢕⢕⢕⢕⢕⢕⢌⠇⢕⢕⢕⢕⢕⢕⢕⢕⢕⠅⢕⢕⢕⢕⢕⢕⢕⢜⢻⣿⣿⣿⣿⣿⣿⣿⣿⣿⣿⣿⣿⣿⣿⣿⣿⣿⣇⢄⢕⢕⢕⢑⢕⢕⢕⢕⢕⢕⢕⢕⢕⢕⢕⢕⢕⢕⢕⢕⢕⢕⢔⢕⢕⢕⣱⣿⣿⣿⣿⣿⣿⣿⣿⣿⣿⣿⣿⣿⣿⣿⣿⣿⢿⢏⢕⢕⢕⢕⢕⢕⢕⢕⢕⢕⢕⢕⢕⢕⣸⣿⢕⣸⣯⡗⢕⢕⢕⢕⢕⢕⢑⢕⢕⢕⢕⢕⢕⢕⢕⢕⢕⢿⣿⣿⣿⡇⢕⢕⢕⢕⢕⢕⢕⢕⣷⡕⢕⢕⢸⣿⣾⣿⣿⣿⣿⣿⡕⢳⣿⢿⢟⢝⢝⢝⢝⣿⣷⢕⢕⢕⢕⢕⢕⢕⢕⢕⢕⢕⠕⢕⠀</a:t>
            </a:r>
            <a:br/>
            <a:r>
              <a:t>⢕⢕⢕⢕⢕⢕⢕⢕⢕⢕⢕⢕⢕⢕⢸⢿⢻⢿⢇⢕⢕⢿⢿⢕⢕⢕⢕⢕⢕⢕⢕⢕⢕⢕⢕⢕⢕⢕⢕⢕⢕⢕⢕⢔⢕⢕⢕⢕⢕⢅⢕⢕⢕⢕⢕⢕⢕⢕⠌⣺⡇⢕⢕⢕⢕⢕⢕⢕⢕⢊⡕⢕⢕⢕⢕⢕⢕⢕⠁⢕⢕⢕⢕⢕⢕⢕⢕⢕⢕⢜⢝⢿⣿⣿⣿⣿⣿⣿⣿⣿⣿⣿⣿⣿⣿⣿⣿⣷⣵⣕⢕⢜⢕⢣⢵⢕⢕⣕⣕⣕⣕⣕⣕⣕⡕⢱⢵⢵⢗⢓⢕⢕⣵⣾⣿⣿⣿⣿⣿⣿⣿⣿⣿⣿⣿⣿⣿⣿⣿⢿⢏⢕⢕⢕⢕⢕⢕⢕⢕⢕⢕⢕⢕⢕⢕⢕⢕⢑⣿⡇⠕⡷⡿⢕⢕⢕⢕⢕⢕⢕⢕⢕⢕⢕⢜⢕⢕⢕⡇⢕⢕⢜⢻⣿⣿⢇⢕⢕⢕⢕⢕⢕⢕⢕⣿⡇⢕⢕⢸⣿⣿⣿⡏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⢕⢕⢕⢕⢕⢅⢕⢕⢕⢕⢕⢕⢕⢕⢕⢕⢕⢕⢕⢕⢕⠫⡧⣇⢕⢕⢕⢕⢕⢕⢕⢕⢜⣕⢕⢕⢕⢕⢕⢕⢕⢕⢕⢕⢕⢕⢕⢕⢕⢕⢕⢕⢕⢕⢕⢝⢻⢿⣿⣿⣿⣿⣿⣿⣿⣿⣿⣿⣿⣿⣿⣿⣷⣧⣵⣕⣕⡕⡕⣕⣕⣕⢕⢕⢕⣕⢕⢕⣕⣑⣱⣵⣾⣿⣿⣿⣿⣿⣿⣿⣿⣿⣿⣿⣿⣿⣿⣿⢟⢏⢕⢕⢕⢕⢕⢕⢕⢕⢕⢕⢕⢕⢕⢕⢕⢕⢕⢕⢕⣼⡿⢕⢸⣽⢕⢕⢕⢕⢕⢕⢕⢕⢕⢕⢕⢕⢕⢕⢕⢕⢕⢕⠱⢇⢕⣕⢝⢕⢕⢕⢕⢕⢕⢕⢕⢕⣿⡇⢕⢕⢜⠛⢻⣿⡟⠓⠃⠑⠔⠄⠑⢜⢝⢝⢝⢝⢕⢕⢕⢕⢕⢕⢕⢕⢕⢕⢕⢕⢔⢕⠅⠀⠀</a:t>
            </a:r>
            <a:br/>
            <a:r>
              <a:t>⢕⢕⢕⢕⢕⢕⢕⢕⢕⢕⢕⢕⢕⢕⢕⣾⡿⢜⢝⢻⣿⢹⣿⢏⢝⢇⢕⢕⢕⢕⢕⢕⢕⢕⢕⢕⢕⢕⢕⢕⢕⢕⢕⢕⣑⣵⢔⢕⡕⢕⢕⢕⢕⢕⢕⢕⢕⢕⢕⢅⢣⢯⡕⢕⢕⢕⢕⢕⢕⢕⢕⢜⢣⢕⢕⢕⢕⢕⢕⢕⢕⢕⢕⢕⢕⢕⢕⢕⢕⢕⢕⢕⢕⢕⢕⢕⢝⢟⢿⣿⣿⣿⣿⣿⣿⣿⣿⣿⣿⣿⣿⣿⣿⣿⣿⣿⣷⣿⣿⣷⣶⣷⣾⣿⣿⣿⣿⣿⣿⣿⣿⣿⣿⣿⣿⣿⣿⣿⣿⣿⣿⣿⢿⢟⢝⢕⢕⠀⢕⢕⢕⢕⢕⢕⢕⢕⢕⢕⢕⢕⢕⢕⢕⢕⢕⢕⢱⣿⢕⢕⣽⢇⢕⢕⢕⢕⢕⢕⢕⢕⢕⢕⢕⢕⢕⢕⢕⢕⢕⢕⣼⣿⡵⢕⢕⢕⢕⢕⢕⠸⢕⢕⢵⣵⣿⢕⣵⣵⣵⣤⣼⣿⣷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⢕⢕⢕⢕⢠⣾⣡⣷⣿⢧⢇⢕⢕⢕⢕⢕⢕⢕⢕⢕⢕⢕⢻⢕⡕⢕⢕⢕⢕⢕⢕⢕⢕⢕⢣⡕⢕⢕⢕⢕⢕⢕⢕⢕⢕⢕⢕⢕⢕⢕⢕⢕⢕⢑⢕⠕⢕⢕⢕⢕⢕⢝⢟⢻⢿⣿⣿⣿⣿⣿⣿⣿⣿⣿⣿⣿⣿⣿⣿⣿⣿⣿⣿⣿⣿⣿⣿⣿⣿⣿⣿⣿⣿⣿⣿⣿⣿⣿⣿⢿⢟⢝⢕⢕⢕⢕⢕⢕⢐⠀⢕⢕⢕⢕⢕⢕⢕⢕⢕⢕⢕⢕⢕⢕⢕⢕⢕⣿⢇⢕⢱⢏⢕⢕⢕⢕⢕⢕⢕⢕⢕⢕⢕⢕⢕⢕⢕⢄⢕⢕⢕⢔⢛⢻⡷⢕⢕⢕⢕⢱⣞⣷⢺⡕⡵⢜⢱⣿⣿⣿⣿⣿⣿⣿⣿⣿⣿⡏⢝⣕⣕⣵⣵⣵⣵⣵⣕⢔⢴⣴⣴⣴⣴⣴⣶⣶⣦⣴⣾⣿⣿⠀</a:t>
            </a:r>
            <a:br/>
            <a:r>
              <a:t>⢕⢕⢕⢕⢕⢕⢕⢕⢕⢕⢕⢕⢕⢕⢝⣿⡇⣿⡇⢸⣿⢸⣿⢸⣿⢕⢕⢕⢕⢕⢕⢕⢕⢕⢕⢕⢑⡱⣝⢕⢕⢕⢕⢸⣿⣿⣿⢟⢕⢕⢄⢕⢕⢕⢕⢕⢕⢕⢕⢕⢕⢜⢞⠕⢕⢕⢕⢕⢕⢕⢕⢕⢕⢕⢝⢕⢕⢕⢕⢕⢕⢕⢕⢕⢕⢕⢕⢕⢕⢕⢕⠕⢕⢕⢕⢕⢕⢕⢕⢕⢕⢕⢕⢕⢕⢝⢻⢿⣿⣿⣿⣿⣿⣿⣿⣿⣿⣿⣿⣿⣿⣿⣿⣿⣿⣿⣿⣿⣿⣿⣿⣿⣿⣿⢿⢟⢝⢕⢕⢕⢕⢕⢕⢕⢕⢕⢕⢕⢀⢄⢕⢕⢕⢕⢕⢕⢕⢕⢕⢕⢕⢕⢕⢕⢕⣼⢏⢕⢕⢎⢕⢕⢕⢕⢕⢕⢕⢕⢕⢕⢕⢕⢕⢕⢕⢕⢕⢕⠕⠕⢕⢕⢕⢱⢕⢕⢕⢕⢷⢮⢾⢽⢵⡑⣕⡕⢕⢝⢻⢿⣿⣿⣿⣿⣿⣿⡇⢜⢟⢟⢟⢏⣝⡝⢻⣿⡇⢜⣿⣿⣿⣿⣿⣿⣿⣿⣿⣿⣿⣿⠀</a:t>
            </a:r>
            <a:br/>
            <a:r>
              <a:t>⢕⢕⢕⢕⢕⢕⢕⢕⢕⢕⢕⢕⢕⢕⢕⣿⡇⣿⡇⢸⣿⢸⣿⢸⣿⢕⢕⢕⢕⢕⢕⢕⢕⢕⢕⢕⢱⠔⠌⢔⢕⢕⢕⢑⠜⠝⢗⢕⢕⢕⠕⢕⢕⢕⢕⠕⠕⠕⠕⠑⠑⢕⢕⢳⡕⢕⢕⢕⢕⢕⢕⢕⢕⢕⢕⢜⢣⡕⢔⠔⢅⢅⢕⢑⢑⢑⢑⢕⢕⢕⢕⢑⢕⢕⢕⢕⢕⢕⢕⢕⢕⢕⢕⢕⢕⢕⢕⢕⢕⢝⢟⢿⣿⣿⣿⣿⣿⣿⣿⣿⣿⣿⣿⣿⣿⣿⣿⣿⣿⢿⢟⢝⢕⢕⢕⢕⢕⢕⢕⢕⢕⢕⢕⢕⢕⢕⢕⢕⢕⢕⢕⢕⢕⢕⢕⢕⢕⢕⢕⢕⢕⢕⢕⢕⢅⢟⢕⢕⢔⢕⢕⢕⢕⠀⢕⢕⢕⢕⢕⢕⢕⢕⢕⢕⢕⢕⠕⢕⠀⠕⠕⠕⠕⢕⢕⢕⢕⢕⢔⢔⢕⢕⢕⣥⣵⣔⢕⢕⢕⢕⢝⢻⣿⣿⣿⣿⣿⣷⢾⢟⢟⢟⢝⣱⣾⣿⢇⢱⣿⣿⣿⣿⣿⣿⣿⣿⣿⣿⣿⣿⠀</a:t>
            </a:r>
            <a:br/>
            <a:r>
              <a:t>⢕⢕⢕⢕⢕⢕⢕⢕⢕⢕⢕⢕⢕⢕⢕⣿⡇⣿⣿⢿⢿⢿⢿⢿⣿⡕⢕⢕⢕⢕⢕⢕⢕⢕⢕⢔⢕⢕⢕⢕⠕⠁⠁⠀⠀⢕⢕⠀⠐⠀⠀⠁⢕⢕⢕⢕⢕⢕⢕⢕⢕⢕⢕⢕⢻⡕⢕⢕⢕⢕⢕⢕⢕⢕⢕⢕⢕⢔⢣⢔⢕⢕⢕⢕⢕⢕⢕⢕⢕⢕⢕⢕⢕⢔⢕⢕⢕⢕⢕⢕⢕⢕⢕⢕⢕⢕⢕⢕⢕⢕⢕⢕⢕⢝⢟⢿⢿⣿⣿⣿⣿⣿⣿⣿⡿⢟⢟⢝⢕⢕⢕⢕⢕⢕⢕⢕⢕⢕⢕⢕⢕⢕⢕⢕⢕⢕⢕⢕⢕⢕⢕⢕⢕⢕⢕⢕⢕⢕⢕⢕⢕⢕⢕⢕⡎⢕⢕⢱⡇⢕⢕⢕⢕⠔⡕⢕⢕⢕⢕⢕⢕⢕⢕⢄⢕⢕⠀⠑⠀⠀⠑⠁⢕⢕⢕⢕⢕⢕⢅⢕⢕⢕⢔⣿⣿⣿⣿⣷⣕⡕⢕⢕⢜⢝⢿⣿⣿⣿⣇⢜⣿⣿⢿⢟⢏⣕⣵⣿⣿⣿⣿⣿⣿⣿⣿⣿⣿⣿⣿⣿⠀</a:t>
            </a:r>
            <a:br/>
            <a:r>
              <a:t>⢕⢕⢕⢕⢕⢕⢕⢕⢕⢕⢕⢕⢕⢕⢕⢕⢕⢕⢕⣕⣕⢕⢕⢕⢕⢕⢕⢕⢕⢕⢕⢕⢕⢕⢕⢕⢕⢕⢕⠑⠀⠀⠀⠀⠀⢕⢕⠀⠀⠀⠀⠀⠕⢕⢕⢕⢕⢕⢕⢕⢕⢕⢕⢕⢕⢻⡕⢕⢕⢕⢕⢕⢕⢕⢕⢕⢕⢕⢕⢕⢕⢕⢕⢕⢕⢕⢕⢕⢕⢕⢕⢕⢄⢕⢕⢕⢕⢕⢕⢕⢕⢕⢕⢕⢕⠕⠑⢕⢕⢕⢕⢕⢕⢕⢕⢕⢕⢕⢝⢝⢟⢏⢎⢕⢕⢕⢕⢕⢕⢕⢕⢕⢕⢕⢑⠕⢕⢕⢕⢕⢕⠕⠕⠕⠕⠕⠕⠕⠕⢕⢕⢕⢕⢕⢕⢕⢕⢕⢕⢕⢕⢕⢕⡜⢕⢕⢱⣿⡇⢕⢕⢕⢕⢹⡕⢕⢕⢕⢕⢕⢕⢕⢕⢕⢕⢕⠀⠀⠀⠀⠀⠀⠁⢕⢕⢕⢕⢕⢕⢅⢕⢕⢕⢟⣿⣿⣿⣿⣿⣿⣧⣕⡕⢕⢕⢝⢻⣿⣿⡕⢕⣕⣕⡕⢻⣿⣿⣿⣿⣿⣿⣿⣿⣿⣿⣿⣿⣿⣿⣿⠀</a:t>
            </a:r>
            <a:br/>
            <a:r>
              <a:t>⢕⢕⢕⢕⢕⢕⢕⢕⢕⢕⢕⢕⢕⢕⢕⢕⢕⢕⢸⣿⣿⢕⢕⢕⢕⢕⢕⢕⢕⢕⢕⢕⢕⢕⢕⢕⢕⢕⠑⠀⠀⠀⠀⠀⠀⢕⠀⠀⠀⠀⠀⠀⠀⢕⠕⠕⢕⢕⢕⢕⢕⢕⢕⢕⢕⢔⢝⡕⢕⢕⢕⢕⢕⢕⢕⢕⢕⢕⢕⢕⢕⢕⢕⢕⢕⢕⢕⢕⢕⢕⢕⢕⢕⢅⢅⢅⢅⢅⢕⢕⢕⢑⢑⠑⠁⠀⢀⢕⢕⢕⢕⢕⢕⢕⢕⢕⢕⢕⢕⢕⢕⢕⢕⢕⢕⢕⢕⢕⣱⣵⣾⡇⢕⢕⢕⠀⠀⠀⠔⢕⢕⢕⢕⢕⢕⢕⢕⢕⢕⢕⢕⢕⢕⢕⢕⢕⢕⢕⢕⢕⢕⢕⢔⢕⢕⣱⣿⣿⡇⢕⢕⢕⢕⢸⢱⢕⢕⢕⢕⢕⢕⢕⢕⢕⢕⢕⠀⠀⢀⠀⠀⠀⠀⢕⢕⢕⢕⢕⢕⢱⠑⢕⢕⢕⣿⣿⣿⢝⢟⠻⢿⣿⣿⣧⡕⢕⢕⢜⢽⣇⢕⣿⣿⢇⢸⣿⣿⣿⣿⣿⣿⣿⣿⣿⣿⣿⣿⣿⣿⣿⠀</a:t>
            </a:r>
            <a:br/>
            <a:r>
              <a:t>⢕⢕⢕⢕⢕⢕⢕⢕⢕⢕⢕⢕⢕⢕⢕⢕⢕⢕⢸⣿⡿⢕⢕⢕⢕⢕⢕⢕⢕⢕⢕⢕⢕⢕⢕⢕⢕⠕⠀⠀⠀⠀⠀⠀⠀⢕⠀⠀⠀⠀⢄⠀⠀⠐⠁⠕⢕⢕⢕⢕⢕⢕⠕⠕⢔⢕⢕⢄⢇⢕⢕⢕⢕⢕⢕⢕⢕⢕⢕⢕⢕⢕⢕⢕⢕⢕⢕⢕⢕⢕⢕⢕⢕⢕⢕⢕⢕⢕⢕⢕⠕⠁⠀⠀⠀⠀⢕⢕⢕⢕⢕⢕⢕⢕⢕⢕⢕⢕⢕⢕⢕⢕⢕⢕⢕⢕⣡⣾⣿⣿⣿⢕⢕⢕⢕⢔⠀⠀⠀⠀⠑⠕⢕⢕⢕⢕⢕⢕⢕⢕⢕⢕⢕⢕⢕⢕⢕⢕⢕⢕⢕⢕⢕⢕⣼⣿⣿⣿⢕⢕⢕⢕⢕⢸⡇⢕⢕⢕⢕⢕⢕⢕⢕⠁⢕⠕⠀⢄⢕⠀⢀⢀⢄⢕⢕⢕⢕⢕⢕⢸⡇⢕⢁⢅⣿⣿⣿⣇⢕⠀⢕⢜⢝⢻⢿⣷⣕⢕⢜⠻⢕⣿⣿⢕⣜⡿⣿⣿⣿⣿⣿⣿⣿⣿⣿⣿⣿⣿⣿⣿⠀</a:t>
            </a:r>
            <a:br/>
            <a:r>
              <a:t>⢕⢕⢕⢕⢕⢕⢕⢕⢕⢕⢕⢕⢕⢕⢕⢕⢕⢕⢘⣿⡇⢕⢕⢕⢕⢕⢕⢕⢕⢕⢕⢕⢕⢕⢕⢕⠑⠀⢄⢀⢄⢄⢄⢄⢀⠁⠀⠀⠀⠀⢕⠀⢄⠀⠀⠁⠑⢕⢕⢕⢕⢕⠀⠀⠑⢕⢕⢕⢔⢣⢕⢕⢕⢕⢕⢕⢕⢕⢕⢕⢕⢕⢕⢕⢕⢕⢕⢕⢕⢕⢕⢕⢕⢕⢕⢕⠕⠑⠁⠀⠀⠀⠀⠀⢀⢕⢕⢕⢕⢕⢕⢕⢕⢕⢕⢕⢕⢕⢕⢕⢕⢕⣕⣵⣷⣿⣿⣿⣿⣿⣿⢕⢕⢕⢕⢕⢔⠀⠀⠀⠀⠀⠀⠑⠕⢕⢕⢕⢕⢕⢕⢕⢕⢕⢕⢕⢕⢕⢕⢕⢕⢕⢕⢸⣿⣿⣿⡇⢕⢕⢕⢕⢕⢕⢇⢕⢕⢕⢕⢕⢕⢕⢕⠀⢕⠀⠀⢕⢕⢕⢕⢕⢕⢕⢸⢕⢕⢕⢕⢸⣿⢄⠑⢇⣿⣿⣿⣿⡇⢄⢕⢕⡕⢕⢕⢕⢝⢇⢕⢕⢕⣿⣿⢕⣿⣿⣷⣾⣽⣟⡿⣿⣿⣿⣿⣿⣿⣿⣿⣿⠀</a:t>
            </a:r>
            <a:br/>
            <a:r>
              <a:t>⢕⢕⢕⢕⢕⢕⢕⢕⢕⢕⢕⢕⢕⢕⢕⢕⢕⢕⢕⣝⣕⢕⢕⢕⢕⢕⢕⢕⢕⢕⢕⢕⢕⢕⢕⢕⠀⠀⢕⢕⢕⢕⢕⢕⠑⠀⢄⢀⢄⢕⢕⢔⢕⠀⠀⠀⠀⠕⢕⢕⢕⠑⠀⢀⠀⢕⠱⣢⢕⢕⢕⢕⢕⢕⢕⢕⢕⢕⢕⢕⢕⢕⢕⢕⢕⢕⢕⢕⢕⢕⢕⢕⢕⠕⠑⠁⠀⠀⠀⠀⠀⠀⠀⢀⢕⢕⢕⢕⢕⢕⢕⢕⢑⣥⣥⣵⣶⣶⣷⣶⣾⣿⣿⣿⣿⣿⣿⣿⣿⣿⣿⢕⢕⢕⢕⢕⢕⢔⠀⠀⠀⠀⠀⠀⠀⠀⠁⠑⢕⢕⢕⢕⢕⢕⢕⢕⢕⢕⢕⢕⢕⢕⢕⢜⣿⣿⣿⢕⢕⢕⢕⢕⢕⢕⢕⢕⢕⢕⢕⢕⢕⢕⢕⠀⠕⢀⢕⢄⠕⢕⢕⢕⢕⢕⢸⢕⢕⢕⢕⢜⢻⢇⠀⢕⣿⣿⡿⢿⢇⢕⢸⣿⣿⡇⢕⢕⢕⢕⠀⠑⢕⣵⣧⢕⢸⣿⣿⣿⣿⣿⣿⣷⣮⣽⣛⢿⣿⣿⣿⣿⠀</a:t>
            </a:r>
            <a:br/>
            <a:r>
              <a:t>⢕⢕⢕⢕⢕⢕⢕⢕⢕⢕⢕⢕⢕⢕⢕⢕⢕⢕⢸⢿⢿⢕⢕⢕⢕⢕⢕⢕⢕⢕⢕⢕⢕⢕⢕⢕⠀⢔⢕⢕⠕⠑⠁⠀⠀⠀⢕⢕⢕⢕⢕⢕⢕⢕⢔⢄⠀⠀⢕⢕⠕⠀⠀⢕⢄⢕⢔⡕⡪⢕⡕⢕⢕⢕⢕⢕⢕⢕⢕⢕⢕⢕⢕⢕⢕⢕⢕⢕⢕⢕⠕⠑⠀⠀⠀⠀⠀⠀⠀⠀⠀⠀⠀⢕⢕⢕⢕⢕⢕⢕⢕⣱⣿⣿⣿⣿⣿⣿⣿⣿⣿⣿⣿⣿⣿⣿⣿⣿⣿⣿⣿⡕⢕⢕⢕⢕⢕⢕⠀⠀⠀⠀⠀⠀⠀⠀⠀⠀⠀⠁⠁⢕⢕⢕⢕⢕⢕⢕⢕⢕⢑⢕⢕⠅⢸⣿⡇⢕⢕⢕⢕⢕⢕⢕⢕⢕⢕⢕⢕⢕⢕⢕⢕⠀⠀⢕⢕⢅⠀⠑⢕⢕⠕⠕⢸⢕⢕⢕⢕⢕⢕⢕⠀⢕⣿⣿⡇⢕⢕⢕⢸⣿⣿⣿⢕⢕⢕⢕⢄⢀⢕⢝⢝⢕⢈⠙⠻⢿⣿⣿⣿⣿⣿⣿⣿⣿⣿⣿⣿⣿⠀</a:t>
            </a:r>
            <a:br/>
            <a:r>
              <a:t>⢕⢕⢕⢕⢕⢕⢕⢕⢕⢕⢕⢕⢕⢕⢕⢕⢕⢕⢕⢕⢕⢕⢕⢕⢕⢕⢕⢕⢕⢕⢕⢕⢕⢕⢕⢕⠀⢕⢕⠁⠀⠀⠀⠀⠀⢄⢕⢕⢕⢅⢅⢕⢕⢕⢕⢕⢔⢄⢀⢕⠀⠀⢕⢕⢕⢕⠸⢇⣵⢷⣚⡕⢕⢕⢕⢕⢕⢕⢕⢕⢕⢕⠑⠕⢕⢕⢕⢕⠑⠀⠀⠀⠀⠀⠀⠀⠀⠀⠀⠀⠀⠀⠀⢕⢕⢕⢕⢕⢕⢕⠕⣿⣿⣿⣿⣿⣿⣿⣿⣿⣿⣿⣿⣿⣿⣿⣿⣿⣿⣿⣿⡇⢕⢕⢕⢕⢕⢕⠀⠀⠀⠀⠀⠀⠀⠀⠀⠀⠀⠀⠀⠀⢕⢕⢕⢕⢕⢕⢕⢕⢕⢕⢱⢕⢕⢹⢇⠕⠕⠕⠕⠕⢕⢕⢕⢕⢕⢕⢕⢕⢕⢕⠀⢀⢕⢕⢕⢕⢔⢕⢕⢕⢀⢀⢸⢕⢕⢕⢕⢕⢕⢕⢔⢕⢕⢕⢕⢕⢕⢕⢸⣿⣿⣿⢕⢕⢕⢕⢕⢕⢕⢕⢕⢕⢕⢄⢔⢕⢕⢝⢟⢿⣿⣿⣿⣿⣿⣿⣿⣿⠀</a:t>
            </a:r>
            <a:br/>
            <a:r>
              <a:t>⢕⢕⢕⢕⢕⢕⢕⢕⢕⢕⢕⢕⢕⢕⢕⢕⢕⢕⢕⢕⢕⢕⢕⢕⢕⢕⢕⢕⢕⢕⢕⢕⢕⢕⢕⢕⢄⢕⢕⠀⠀⠀⠀⠀⠀⢕⢕⢕⢕⢕⢕⢕⢕⢕⢕⢕⢕⢕⢕⢕⢕⢕⢕⢕⢕⢕⢕⣸⡟⡮⣭⣕⢕⢕⢕⢕⢕⢕⢕⢕⢕⢕⠀⠀⢕⢕⢕⠑⠀⠀⠀⠀⠀⠀⠀⠀⠀⠀⠀⠀⠀⠀⠀⢕⢕⢕⢕⢕⢕⢕⢸⣿⣿⣿⣿⣿⣿⣿⣿⣿⣿⣿⣿⣿⣿⣿⣿⣿⣿⣿⣿⡇⢕⢕⢕⢕⢕⢕⢕⠀⠀⠀⠀⠀⠀⠀⠀⠀⠀⠀⠀⠀⠀⠕⢕⢕⢕⢕⢕⢕⢕⢕⢕⢕⠑⠁⠀⠀⠀⠀⠀⠀⠀⠀⠑⢕⢕⢕⢕⢕⢕⢕⢀⢕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⢕⢸⡻⣿⣾⣿⣿⢕⢕⢕⢕⢕⢕⢕⢕⢕⢕⢀⢀⢕⢕⠕⠀⠀⠀⠀⠀⠀⠀⠀⠀⠀⠀⠀⠀⠀⠀⠀⢕⢕⢕⢕⢕⢕⢕⣼⣿⣿⣿⣿⣿⣿⣿⣿⣿⣿⣿⣿⣿⣿⣿⣿⣿⣿⣿⣿⡇⢕⢕⢕⢕⢕⢕⢕⠀⠀⠀⠀⠀⠀⠀⠀⠀⠀⠀⠀⠀⠀⠀⢁⢕⢕⢕⢕⢕⢕⢕⢕⠀⠀⢄⢔⢔⢕⢕⢕⢕⢔⠀⠀⠀⢕⢕⢕⢕⢕⢕⢕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⠓⠚⠛⠛⠑⠘⠋⠛⠛⠛⠛⠑⠑⠑⠑⠑⠑⠑⠑⠑⠑⠑⠑⠑⠑⠀⠀⠀⠀⠀⠀⠀⠀⠀⠀⠀⠀⠀⠀⠀⠀⠀⠑⠑⠑⠑⠑⠑⠑⠛⠛⠛⠛⠛⠛⠛⠛⠛⠛⠛⠛⠛⠛⠛⠛⠛⠛⠛⠛⠛⠑⠑⠑⠑⠑⠑⠑⠑⠀⠀⠀⠀⠀⠀⠀⠀⠀⠀⠀⠀⠀⠀⠀⠁⠁⠑⠑⠑⠑⠑⠑⠑⠀⠑⠑⠑⠑⠑⠑⠑⠑⠑⠀⠀⠀⠀⠁⠑⠑⠑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⡏⣾⣿⢇⢇⣵⣿⣿⣿⣿⢏⣼⣿⣿⣿⢕⢕⢕⢕⢕⢕⢕⢕⢕⢕⢕⣼⣿⣿⣿⣿⣿⣿⣿⣿⣿⣿⣿⢕⢕⢕⢕⢕⢕⣿⣿⣿⣿⣿⣿⣿⣿⣿⣿⣿⣿⣿⣿⣿⣿⣿⣿⣿⣿⣿⣿⣿⣿⣿⣿⣿⣿⣿⣿⣿⣿⣿⣿⣿⣿⣿⣿⢜⣿⣿⣿⣿⢕⢕⢕⢄⠑⠀⠀⠀⠀⠀⠀⠀⠀⠀⠀⠀⠀⠀⠀⠀⠀⠀⠀⠀⢄⢕⢕⢕⢕⢕⢕⢔⢄⢄⢀⢀⠀⠀⠀⠀⠀⠀⠀⠀⠀⠀⠀⠀⠀⠐⢀⢄⢀⠀⠄⢁⢅⢔⠑⠀⢔⢕⢕⢕⢕⢅⢕⢑⠕⢸⣿⣽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⡿⣸⣿⡟⢎⣼⣿⣿⣿⣿⡏⣼⣿⣿⡿⢕⢕⢕⢕⢕⢕⢕⢕⢕⢕⢕⢕⢸⣿⡟⢻⣿⣿⣿⣿⣿⣿⣿⣿⢇⢕⢕⢕⢕⠕⣿⣿⣿⣿⣿⣿⣿⣿⣿⣿⣿⣿⣿⣿⣿⣿⣿⣿⣿⣿⣿⣿⣿⣿⣿⣿⣿⣿⣿⣿⣿⣿⣿⣿⣿⣿⣿⣿⡇⢹⣿⣿⣿⢕⢕⢕⢕⠀⠀⠀⠀⠀⠀⠀⠀⠀⠀⠀⠀⠀⠀⠀⠀⠀⠀⠀⠀⢕⢕⢕⢕⢕⢕⢕⢕⢕⢕⢕⢕⢕⢰⣄⡀⠀⠀⠀⠀⠀⠀⠀⠀⠀⠀⠑⠑⢕⢔⢄⠁⠑⢀⢀⢕⢕⢕⢕⢕⢕⠄⠐⠁⣠⣾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⢇⣿⣿⡇⢱⣿⣿⣿⣿⡟⢱⣿⣿⣿⢕⢕⢕⢕⢕⢕⢕⢕⢕⢕⢕⢕⢕⢔⢏⠁⣸⣿⣿⣿⣿⣿⣿⣿⣿⡇⢕⢕⢕⢕⢸⣿⣿⣿⣿⣿⣿⣿⣿⣿⣿⣿⣿⣿⣿⣿⣿⣿⣿⣿⣿⣿⣿⣿⣿⣿⣿⣿⣿⣿⣿⣿⣿⣿⣿⣿⣿⣿⣿⡇⢸⣿⣿⣿⢕⢕⢕⢕⠀⠀⠀⠀⠀⠀⠀⠀⠀⠀⠀⠀⠀⠀⠀⠀⠀⠀⠀⢔⢕⢕⢕⢕⢕⢕⢕⢑⣵⣵⣥⣶⣿⢜⣿⣿⣷⡔⢀⠀⠀⠀⠀⠀⠀⠀⠀⠀⠀⠑⢕⢕⢕⢕⢕⢕⢕⢕⠕⠁⠀⣀⣤⣾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⡟⣸⣿⡿⢱⣿⣿⣿⣿⡿⢱⣿⣿⣿⢇⢕⢕⢕⢕⢕⢕⢕⢕⢕⢕⢱⢕⢕⢕⢔⢱⣧⢍⢜⢕⢌⢻⣿⣿⣿⣿⢕⢕⢕⢕⣾⣿⣿⣿⣿⡏⣿⣿⣿⣿⣿⣿⣿⣿⣿⣿⣿⣿⣿⣿⣿⣿⣿⣿⣿⣿⣿⣿⣿⣿⣿⣿⣿⣿⣿⣿⣿⣿⣿⡇⢜⣿⡟⣿⢕⢕⢕⢕⠀⠀⠀⠀⠀⠀⠀⠀⠀⠀⠀⠀⠀⠀⠀⠀⠀⠀⢔⢕⢕⢕⢕⢕⢕⢕⢕⢕⢿⣿⣿⣿⣿⡇⢻⣿⣿⣯⢕⢕⢔⢀⠀⠀⠀⠀⠀⠀⠀⠀⠀⠑⠑⠑⠑⠑⠁⢀⣠⡴⣾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⢿⢟⢱⣿⣯⢇⣾⣿⣿⣿⣿⢇⣾⣿⣿⡇⢕⢕⢕⢕⢕⢕⢕⢕⢕⢕⢕⣾⡕⢕⢕⢕⢘⣿⡇⢕⢕⢕⢕⢝⢯⢏⢞⢕⢕⢕⢱⣿⣿⣿⣿⣿⢇⣻⣽⣿⣿⣿⣿⣿⣿⣿⣿⣿⣿⣿⣿⣿⣿⣿⣿⣿⣿⣿⣿⣿⣿⣿⣿⣿⣿⣿⣿⣿⣿⢿⡇⢕⢻⡇⣿⢕⢕⢕⢕⠀⠀⠀⠀⠀⠀⠀⠀⠀⠀⠀⠀⠀⠀⠀⠀⠀⢄⢕⢕⢕⢕⢕⢕⢱⢕⢕⢕⢸⣿⣿⣿⣿⣷⢸⣿⣿⣿⣇⢕⢕⢕⢕⢄⠀⠀⠀⠀⠀⠀⠀⠀⠀⠀⢀⣠⣷⢟⣥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⢟⢟⢕⢕⡰⢕⢔⢕⢔⣸⣿⡏⣸⣿⣿⣿⣿⢇⣼⣿⣿⡿⢕⢕⢕⢕⢕⢕⢕⢕⢕⢕⢕⠕⣿⣷⢕⢕⢕⢱⡝⢿⡕⢕⢕⢕⢕⢕⢕⢕⢕⢕⢕⢸⣿⣿⣿⣿⡟⢕⣿⣿⣿⣿⣿⣿⣿⣿⣿⣿⣿⣿⣿⣿⣿⣿⣿⣿⣿⣿⣿⣿⣿⣿⣿⣿⣿⣿⣿⣿⣿⣿⣿⡇⢕⢜⢕⢿⢕⢕⢕⢕⠀⢔⠀⠀⠀⠀⠀⠀⠀⠀⠀⠀⠀⠀⠀⠀⢄⢕⢕⢕⢕⢕⢕⢕⢸⡇⢕⢕⢜⣿⣿⣿⣿⣿⢜⣿⣿⣿⣿⢕⢕⢕⢕⢕⢕⢄⢀⠀⠀⠀⢀⢀⢄⢕⠕⢝⢝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⡟⣱⡾⢕⢕⠕⣱⣕⡕⢕⢕⣿⣿⢱⣿⣿⣿⣿⡟⣱⣿⣿⣿⢇⢕⢕⢕⢕⢕⢕⢕⢕⢕⢕⢕⢸⣿⡏⢕⢕⢕⢸⣿⣔⡕⢕⢕⢕⢕⢕⢕⢕⢕⢕⢕⣿⣿⣿⣿⣿⢇⢡⣿⣿⣿⣿⣿⣿⣿⣿⣿⣿⣿⣿⣿⣿⣿⣿⣿⣿⣿⣿⣿⣿⣿⣿⣿⣿⣿⣿⣿⣿⣿⣿⢃⡇⢕⢕⢕⢸⢕⢕⢕⢕⠀⢕⢕⢀⠀⠀⠀⠀⠀⠀⠀⠀⠀⠀⢀⢔⢕⢕⢕⢕⢕⢕⢕⢕⢜⣧⢕⢕⢕⢹⣿⣿⣿⣿⡕⣿⣿⣿⣿⡇⢕⢕⢕⢘⢕⢕⡅⢕⢕⠑⢱⣷⣧⡕⢕⢔⣿⣎⢻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⢏⣼⣿⢕⢕⢱⢾⢿⡻⡻⡗⢱⣿⡇⣼⣿⣿⣿⣿⢕⣿⣿⣿⡇⢕⢕⢕⢕⢕⢕⢕⢕⢕⢕⢕⢕⣼⣿⢕⢕⢕⢕⢸⣿⣿⣿⣷⣕⣕⢕⢕⢕⢕⢕⢕⢕⣿⣿⣿⣿⡟⢕⢸⣿⣿⣿⣿⣿⣿⣿⣿⣿⣿⣿⣿⣿⣿⣿⣿⣿⣿⣿⣿⣿⣿⣿⣿⣿⣿⣿⣿⣿⣿⣿⣿⡌⡇⢕⢕⢕⢕⢕⢕⢕⢕⠀⢕⢕⢕⣰⣤⣀⣀⢀⢀⣀⣀⣠⠖⢕⢕⢕⢕⢕⢕⢕⢕⢕⢱⢕⣿⡇⢕⢕⢸⣿⣿⣿⣿⡇⣿⣿⣿⣿⣷⢕⢕⢕⢕⡕⢸⣷⣕⢕⢔⠻⢿⢟⢟⢕⢕⢱⣿⣧⢹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⡏⣼⢿⢇⢕⢕⢕⢕⢕⢜⢕⢜⢸⣿⢕⣿⣿⣿⣿⡏⣼⣿⣿⣿⣇⢕⢕⢕⢕⢕⢕⢕⢕⢕⢕⢕⢕⣿⡟⢕⢕⢕⢕⣼⣿⣿⣿⣿⣿⣿⣿⣿⣿⣧⡕⢕⢕⣿⣿⣿⣿⢇⢕⢸⣿⣿⣿⣿⣿⣿⣿⣿⣿⣿⣿⣿⣿⣿⣿⣿⣿⣿⣿⣿⣿⣿⣿⣿⣿⣿⣿⣿⣿⣿⣿⣿⢻⡕⢕⢕⢕⢕⢕⢕⢕⢕⠀⢕⣱⣴⣿⣿⣿⣿⣿⣿⣿⣿⣿⠅⢕⢕⢕⢕⢕⢕⢕⢕⢕⣿⣇⣿⣿⢕⢕⢕⣿⣿⣿⣿⡇⣾⣿⣿⣿⣿⢕⢕⢕⢕⡇⢸⣿⣷⢕⢕⢕⢕⢕⢕⢕⢕⢕⢻⢿⢇⣿⣿⣿⣿⣿⣿⣿⣿⣿⣿⢿⣿⣧⡜⢟⢿⢟⠕⢕⢿⢿⢏⣱⣧⣵⣾⣿⣿⣿⣿⣿⣿⣿⣿⣿⣿⣿⠀</a:t>
            </a:r>
            <a:br/>
            <a:r>
              <a:t>⣿⣿⣿⣿⣿⣿⣿⣿⣿⣿⣿⣿⣿⡇⢸⣿⢿⢿⢿⢿⢿⢿⢿⣿⣿⢕⣿⣽⣯⣭⣿⣿⣿⣿⣿⣿⣽⢇⢜⢕⢕⢕⢕⢕⢕⢕⢕⢕⢕⢸⡏⣸⣿⣿⣿⣿⢱⣿⣿⣿⣿⣿⢕⢕⢕⢕⢕⣱⣿⢕⢕⢕⢕⢕⣿⢇⢕⢕⢕⢕⣿⣿⣿⣿⣿⣿⣿⣿⣿⣿⣿⡏⢕⢕⢻⣿⣿⣿⢕⢕⢸⣿⣿⣿⣿⣿⣿⢻⣿⣿⣿⣿⣿⣿⣿⣿⣿⣿⣿⣿⣿⣿⣿⣿⣿⣿⣿⣿⣿⣿⣿⣿⣿⣛⢕⢕⢕⢕⢕⢕⢕⢕⢕⢕⢔⣿⣿⣿⣿⣿⣿⣿⣿⣿⣿⣿⣿⣗⡕⢕⢕⢕⢕⢕⢕⢕⣿⣿⣿⣿⡇⢕⢕⢻⣿⣿⣿⢇⢸⣿⣿⣿⣿⢕⢕⢕⠕⡇⢸⣿⣿⡕⢕⢕⢕⢕⢕⢕⢕⢕⢕⢕⢕⢹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⢇⠆⢕⢕⢕⢕⢕⢕⢕⢕⢕⢕⢕⣺⢇⣿⣿⣿⣿⡇⣼⣿⣿⣿⣿⣿⡕⢕⢕⢕⣵⣿⣷⢕⢕⢕⢕⢸⡿⢕⢕⢕⢕⢸⣿⣿⣿⣿⣿⣿⣿⣿⣿⣿⣿⢇⢕⢕⢸⣿⣿⡇⢕⠑⣿⣿⣿⣿⣿⣿⡏⢘⣿⣿⣿⣿⣿⣿⣿⣿⣿⣿⣿⣿⣿⣿⣿⣿⣿⣿⣿⣿⣿⣿⣿⣿⣿⢆⢕⢕⢕⢕⢕⢕⢕⢕⢕⠕⢱⣿⣿⣿⣿⣿⣿⣿⣿⣿⣿⣿⣿⣿⣿⢕⢕⢕⢕⢕⢕⢕⣿⣿⣿⣿⣧⢕⢕⢸⣿⣿⣿⢕⢸⣿⣿⣿⣿⡇⢕⢕⢘⢕⣿⣿⣿⣷⢕⢕⢕⢕⢕⢕⢕⢕⢕⢕⢔⣧⢹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⡏⡔⣧⡕⢕⢕⢕⢕⢕⢕⢕⢕⢕⢕⡻⢸⣿⣿⣿⡿⢕⣿⣿⣿⣿⣿⣿⡇⣕⡑⣾⣿⣿⣿⢕⢕⢕⢕⢸⢇⢕⢕⢕⢕⢸⣿⣿⣿⣿⣿⣿⣿⣿⣿⣿⣿⢕⢕⢕⢸⣿⣿⢕⢕⢕⢹⣿⣿⣿⣿⣿⢕⢕⣿⣿⣿⡟⣿⣿⣿⣿⣿⣿⣿⣿⣿⣿⣿⣿⣿⣿⣿⣿⣿⣿⣿⣿⡿⢎⢕⢕⢕⢕⢕⢕⢕⢕⢕⠀⢸⣿⣿⣿⣿⣿⣿⣿⣿⣿⣿⣿⣿⣿⣿⡇⢕⢕⢕⢕⢕⢕⣿⣿⣿⣿⣿⡇⢕⢸⣿⣿⣿⢕⣸⣿⣿⣿⣿⣇⢕⢕⢸⢕⢿⣿⣿⣿⢕⢕⢕⢕⢕⢕⢕⢕⢕⢕⣼⣿⡇⢻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⣿⢕⢿⣿⡇⢕⢕⢕⢕⢕⡕⢕⢕⢕⢕⢇⣾⣿⣿⣿⡇⣸⣿⣿⣿⣿⣿⣿⣿⣿⣿⣿⣿⣿⣿⢕⢕⢕⢕⢸⢕⢕⢕⢕⢕⢸⣿⣿⣿⣿⣿⣿⣿⣿⣿⣿⡇⢕⢕⢕⢸⣿⡏⢕⢕⢕⢸⣿⣿⣿⣿⣿⡇⢕⣿⣿⣿⡇⢹⣿⣿⣿⣿⣿⣿⣿⣿⣿⡇⣿⣿⣿⣿⣿⣿⣿⣿⣿⣿⡇⢕⢕⠑⢕⢕⢕⢕⢑⠐⠀⣿⣿⣿⣿⣿⣿⣿⣿⣿⣿⣿⣿⣿⣿⣿⣷⢕⢕⢕⢕⢕⢕⣿⣿⣿⣿⣿⣿⢕⢸⣿⣿⣿⢕⣿⣿⣿⣿⣿⣿⣼⣵⣾⢕⢔⣿⣿⣿⢕⢕⢕⢕⢕⢕⢕⢕⢕⢕⢹⣿⢇⡜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⡇⣇⢜⢿⡇⣕⢕⢕⢕⢕⢕⢕⠕⢑⢕⢱⣿⣿⣿⣿⢕⣾⣿⣿⣿⣿⣿⣿⣿⣿⣿⣿⣿⣿⣿⢕⢕⢕⢕⢕⢕⢕⢕⢕⢕⢸⣿⣿⣿⣿⣿⣿⣿⣿⣿⣿⢇⢕⢕⢕⣿⣿⢇⢕⢕⢕⢸⣿⣿⣿⣿⣿⡇⢕⢸⣿⣿⡇⢘⣿⣿⣿⣿⣿⣿⣿⣿⣿⣿⢸⣿⣿⣿⣿⣿⣿⣿⣿⢼⢕⢕⢕⠀⢕⢕⢕⢕⢑⢀⢄⣿⣿⣿⣿⣿⣿⣿⣿⣿⣿⣿⣿⣿⣿⣿⣿⡕⢕⢕⢕⢕⢕⣿⣿⣿⣿⣿⣿⡇⢕⣿⣿⣿⢕⣿⣿⣿⣿⣿⣿⣿⣿⣿⢕⢕⣹⣿⣿⢕⢅⢑⠕⢕⢕⢕⢕⢱⣾⢸⢏⢕⢇⢻⣿⣿⣿⣿⣿⣿⡿⢿⢟⢕⣿⣿⢕⢕⢸⣿⣧⣵⣾⡿⢇⢱⢿⢟⢿⢿⢿⢛⢛⢟⢟⢟⢟⠀</a:t>
            </a:r>
            <a:br/>
            <a:r>
              <a:t>⣵⣵⣵⣵⣴⣴⣴⣽⣼⣽⣽⣽⣽⡕⢕⣿⡇⢕⢕⢕⢕⢕⢸⣿⡇⢸⣽⣽⣽⣽⣽⣽⣽⣽⢕⣿⣧⢜⢡⣿⣧⢕⢕⠕⣅⣴⡧⢕⢕⢸⣿⣿⣿⡟⢸⣿⣿⣿⣿⣿⣿⣿⣿⣿⣿⣿⣿⣿⣿⢕⢕⢕⢕⢕⢕⢕⢕⢕⢕⢸⡿⢿⢿⢟⢟⢟⢟⢟⢟⢟⢕⢕⢕⢕⣿⡏⢕⢕⢕⢕⢸⣿⣿⣿⣿⣿⢕⢕⢸⣿⣿⡇⢕⢻⣿⣿⣿⣿⣿⣿⣿⣿⣿⢜⢿⣿⣿⣿⡇⣿⣿⡟⣿⢕⢕⢕⢄⢕⢕⢕⢕⠔⠑⢱⡿⢿⢟⢟⢟⢝⢝⢝⢝⢝⢝⢝⢟⢟⢟⢻⢇⢕⢕⢕⢕⢕⡿⣿⣿⣿⣿⣿⡇⢕⣿⣿⡏⢕⣿⣿⣿⣿⣿⣿⣿⣿⡟⢕⢕⢸⣿⣿⢕⢕⢺⣷⣥⡑⢕⢱⣽⣿⢌⣱⡿⡻⢱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⢿⢕⢞⢷⡕⢔⢿⡿⢇⣡⣾⢿⢏⢕⢕⢕⣿⣿⣿⣿⢇⣾⣿⣿⣿⣿⣿⣿⣿⣿⣿⢏⢝⢿⣿⡿⢕⢕⢕⢕⢕⢕⢕⢕⢕⢕⢕⣵⣵⣵⣷⣷⣷⣷⣷⣷⣷⢕⢕⢕⢕⣿⢕⢕⢕⢕⢕⢨⣿⣿⣿⣿⣿⢕⢕⢕⣿⣿⣿⢕⠸⣿⣿⣿⣿⣿⣿⣿⣿⣿⢕⢌⠿⣿⣿⢇⢸⡿⠃⢇⢕⢕⢕⢕⢕⢕⢕⢕⢄⠁⢕⢝⣕⣱⣵⣵⣷⣷⣷⣷⣷⣷⣷⣷⣷⣷⣷⡇⢕⢕⢕⢕⢕⢑⣿⣿⣿⣿⣿⣿⢕⣿⣿⡇⢕⣿⣿⣿⣿⣿⣿⣿⣿⡇⢕⢕⢸⣿⣿⢕⢕⢕⢜⢻⣿⣆⡜⢟⢏⢕⣽⠇⢇⠘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⢄⢌⢕⢕⢕⢕⢅⣼⢟⢕⢕⢕⢕⢕⢱⣿⣿⣿⣿⢱⣿⣿⣿⣿⣿⣿⣿⣿⣿⣿⢕⢕⣸⣿⢇⢕⢕⢕⢕⢕⢕⢕⢕⢕⢕⢜⣿⣿⣿⣿⣿⣿⣿⣿⣿⣿⢕⢕⢕⢕⣻⢕⠸⠕⢕⢕⢜⣽⣿⣿⣿⣿⡕⢕⢕⢹⣿⣿⡕⢕⣿⣿⣿⣿⣿⣿⣿⣿⣿⢕⢕⢜⠛⠻⢇⢸⢕⢕⢕⢕⢕⢕⢕⢕⢕⢕⢕⢑⠀⣾⣿⣿⣿⣿⣿⣿⣿⣿⣿⣿⣿⣿⣿⣿⣿⣿⡇⢕⢕⢕⢕⢱⢸⣿⣿⣿⣿⣿⣿⢕⢹⣿⡇⢕⣿⣿⣿⣿⣿⣿⣿⣿⡇⢕⢕⢸⣿⣿⢕⢕⢕⢕⢕⢕⢝⣷⡅⢕⢕⢕⢕⢕⢕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⣦⢱⢕⢕⢕⢕⢅⣾⡇⢕⢕⢕⢕⢕⢕⢸⣿⣿⣿⡇⢸⣿⣿⣿⣿⣿⣿⣿⣿⣿⡇⢕⢕⣿⡿⢕⢕⢕⢕⢕⢕⢕⢕⢕⢕⢕⢕⣿⣿⣿⣿⣿⣿⣿⣿⣿⣿⢕⢕⢕⢕⢕⢕⣮⣗⡇⢕⢕⢞⣿⣿⣿⡿⡇⢕⢕⠸⣿⣿⡇⢕⢘⣿⣿⣿⣿⣿⣿⣿⣿⢕⢕⢕⢕⢕⢕⢕⢕⢕⢕⢕⢕⢄⢕⢕⢕⢕⢕⢕⢱⣿⣿⣿⣿⣿⣿⣿⣿⣿⣿⣿⣿⣿⣿⣿⣿⣿⢕⢕⢕⢕⢕⢕⣼⣿⣿⣿⣿⣿⣿⢕⢸⣿⢇⢡⣿⣿⡇⣿⣿⣿⣿⣿⢕⢕⢕⢸⣿⣿⢕⢕⢕⢕⢕⢕⢕⢹⣿⡔⢕⢕⢕⢕⢱⣿⣿⡕⠀⢕⣼⣿⣿⣿⡗⢕⣾⡿⢕⢕⢕⢸⣿⢕⢕⣱⣾⣿⣿⣿⣿⣿⣿⣿⣿⣿⣿⣿⠀</a:t>
            </a:r>
            <a:br/>
            <a:r>
              <a:t>⣿⣿⣿⣿⣿⣿⣿⣿⣿⣿⣿⣿⣿⢕⣷⣿⣿⣿⢿⢿⣷⡕⢻⣿⣇⢜⢕⠀⠁⣿⣿⣿⣿⣿⡜⡕⢕⢕⢕⢼⣿⡇⢕⢕⢕⢕⣥⡇⣼⣿⣿⣿⢇⣼⣿⣿⣿⣿⣿⣿⣿⣿⣿⡇⢕⢕⣿⢇⢕⢕⢕⢕⠕⢕⢕⢕⢕⢕⢕⠕⣿⣿⣿⣿⣿⣿⣿⣿⣿⣿⢕⢕⢕⢕⢕⢕⣿⣿⣷⡕⢕⢐⣚⢭⡽⣻⡇⢕⢕⢕⢻⣿⣧⢕⢕⣿⣿⣿⣿⣿⣿⣿⣿⡕⢕⢕⢕⢕⢕⢕⢕⢕⢕⢕⢕⢕⢕⢕⢕⢕⢕⠁⣼⣿⣿⣿⣿⣿⣿⣿⣿⣿⣿⣿⣿⣿⣿⣿⣿⡇⢕⢕⢕⢕⢕⢕⣿⣿⣿⣿⣿⣿⣿⢕⢸⡿⢕⢑⣿⡿⠕⣿⣿⣿⣿⣿⢕⢕⢕⣿⣿⣿⢸⣷⣷⣕⡕⢕⢕⢸⣿⢇⡅⢕⢕⡜⣼⣿⣿⡇⠀⢕⣿⣿⣿⢏⢱⣾⡿⢕⣷⡿⢿⢿⣿⣧⣕⡝⢻⣿⣿⣿⣿⣿⣿⣿⣿⣿⣿⣿⠀</a:t>
            </a:r>
            <a:br/>
            <a:r>
              <a:t>⣿⣿⣿⣿⣿⣿⣿⣿⣿⣿⣿⣿⣿⣵⡕⢱⣿⡟⢕⢸⣿⡇⢕⢻⣿⡕⢕⠀⢈⣿⣿⣿⣿⣿⣷⢸⡕⠔⣷⣜⢟⢕⢕⢱⣾⣿⣿⢇⣿⣿⣿⡿⢕⣽⣿⣿⣿⣿⣿⣿⣿⣿⡏⢕⢕⢕⡿⢕⢕⢕⢕⢕⢸⢕⢑⢕⢕⢕⢕⢕⣿⣿⣿⣿⣿⣿⣿⣿⣿⣿⡇⢕⢕⢕⢕⢸⣿⣿⣿⣿⣮⡕⢇⠕⢜⠵⢝⢕⢕⢕⢜⢿⣿⢕⠕⣸⣿⣿⣿⣿⣿⣿⣿⣷⢕⢕⢕⢕⢕⢕⢕⢕⢕⢕⢕⢕⢕⢕⢕⢕⢕⢔⣿⣿⣿⣿⣿⣿⣿⣿⣿⣿⣿⣿⣿⣿⣿⣿⡟⢕⢕⢕⢕⢕⢕⢕⣿⣿⣿⣿⣿⣿⡏⢕⢸⡇⢕⢑⣿⡇⢸⣿⣿⣿⣿⡏⢕⢕⢕⣿⣿⣿⢜⢟⢿⢿⢻⢇⢕⠜⣱⣾⣿⢀⡌⣱⣿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⣿⣧⡙⡔⢹⢿⣿⣷⣵⣕⡕⢕⢕⢕⣿⣿⣿⢕⢕⣿⣿⣿⣿⣿⣿⣿⣿⡟⢕⢕⢕⢕⢇⢕⢕⢕⢕⢕⣿⡇⢕⢱⢕⣷⡕⢕⢿⡿⠿⠿⢟⢟⣟⣛⡛⢟⠇⠜⢜⡕⢕⣾⣿⣿⣿⣿⣿⣷⢕⢕⢕⢀⢕⢕⢕⢕⢕⢘⣿⡇⢔⢜⣿⣿⣿⣿⣿⣿⣿⣿⢕⢕⢕⢕⢕⢕⢕⢕⢕⢕⢕⣱⡇⢕⢕⢕⠁⣼⣿⣿⣿⣿⡿⠿⠟⢟⢛⣛⣛⣛⣝⣛⣛⣛⡇⢕⠕⢕⢕⢕⡕⢸⣿⣿⢿⣿⣿⣿⡇⢕⢘⢕⢕⢕⣿⢕⢸⣿⣿⣿⣿⡇⢕⢕⢕⣿⣿⣿⢕⢕⢕⣕⣱⣵⣾⣿⣿⢿⢕⢜⣱⣿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⣿⣷⡕⢔⡜⢻⠿⣿⣿⣿⣿⣷⢸⣿⣿⡟⠕⢕⣿⣿⣿⣿⣿⣿⣿⣿⢇⢕⢕⢕⢕⢕⢕⢕⢕⢕⢱⣿⣿⡕⢅⢕⢫⣽⣵⢱⣾⣿⣿⣿⣿⣿⣿⡟⡻⢿⢔⢆⠮⢕⡅⢉⢙⠻⢿⣿⣿⣇⢕⢕⢕⢔⢕⢕⢕⢕⢑⣾⣿⢕⢂⢻⣿⣿⣿⣿⣿⣿⣿⡇⢕⢕⢕⢕⢕⢕⢕⢕⢕⢡⣾⢕⢕⢕⠕⢱⢿⠟⢋⢅⣄⢴⢷⢿⢿⢿⢿⣻⣿⣿⣿⣿⣟⣱⣾⢕⢕⢕⣱⣽⢕⣿⣿⢕⢻⣿⣿⡇⢕⢕⢕⢕⢕⠏⢕⢜⢻⣿⣿⣿⢇⢕⢕⢕⣿⣿⡿⢱⣿⣿⣿⣿⢿⢿⢟⢝⢱⢑⣵⣿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⣿⣿⡆⢧⢕⢕⢕⢜⢝⢏⢇⢸⣿⣿⢕⢔⢕⣿⣿⣿⣿⣿⣿⣿⡿⢕⢕⢕⢕⢕⢕⢕⢕⢕⢕⢸⣿⣷⣧⢵⢕⢸⣿⣿⣷⣽⣿⣿⣿⣿⣿⣿⣿⣷⣧⡕⠵⢅⢕⢕⢕⢃⠕⢔⢅⠝⢿⣇⢕⢕⢕⢕⢕⢔⢃⢣⡞⣿⡕⢕⢜⠺⣿⣿⣿⣿⣿⣿⣿⢕⢕⢕⢕⢕⢕⢕⢕⢕⣿⣿⢕⢕⢕⠐⢅⢔⢕⢕⢕⢕⢕⢕⣕⣴⣴⢿⢿⢿⢿⠿⢿⢿⢿⡏⢕⢕⣵⣿⣿⣧⢸⣿⢱⡜⢻⣿⢣⢕⢕⢕⢕⢕⢕⢕⢕⢕⠀⣿⣿⢕⢕⢕⢸⣿⣿⡇⢜⢟⢝⢕⢕⢕⢕⢕⢱⡏⣼⣿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⣿⡜⢧⢕⢕⢕⢕⢕⢕⣿⣿⢇⢱⢕⢕⣿⣿⣿⣿⣿⣿⣿⢇⢕⢕⢕⢕⢕⢕⢕⢕⢕⢕⢸⡿⢟⡿⠷⢗⢜⠙⠉⠉⠁⠀⠀⠀⠀⠀⠀⠀⠀⠀⠁⢱⡑⢕⠕⡕⢕⢕⢕⢣⣕⢣⣝⢮⡕⢕⢕⢕⢜⢜⢺⢝⣿⣵⢕⢅⠜⡻⣿⣿⣿⣿⣿⣿⣧⢕⢕⢕⢕⢕⢕⢕⣼⣿⡏⢕⢕⢔⡕⢕⢕⢕⢕⢕⠕⠑⠈⠁⠀⠀⠀⠀⠀⠀⠀⠀⠀⠀⢔⠑⠁⠉⠉⠙⠛⠣⠕⢞⢿⣧⢝⢕⢕⢕⢕⢕⢕⢕⢕⢕⢕⢕⢻⡏⢕⢕⢕⢸⣿⣿⡇⢕⢕⣱⡵⢕⢕⢕⢕⡞⣱⣿⣿⣿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⣿⣜⢇⢕⢕⢕⢜⢇⣿⡟⢕⣸⢕⢕⣿⣿⡻⣿⣿⣿⣿⢕⢕⢕⢕⢕⢕⢕⢕⢕⢕⠕⠙⢈⢁⠀⠀⠀⠱⢀⠀⠀⠀⢀⢀⢀⢄⠀⠀⠀⠀⢀⢀⢀⢱⢕⠀⠁⠑⠕⢕⢕⢜⢷⡽⣿⣿⣧⢕⣕⢕⢧⢕⢝⠻⣿⢇⢕⢕⢱⢻⣟⣿⣿⣽⣿⣿⢕⢕⡱⢕⢕⢕⢱⣿⣿⢇⢕⢅⢎⢕⢕⢕⠕⠑⠀⠀⠀⠀⢀⢀⢀⢀⠀⠀⠀⢄⢄⢄⢀⢀⠀⠀⠀⠀⠀⠀⠀⢄⡁⢉⢐⢕⢕⢕⢕⢕⢕⢕⢕⢕⢕⢕⢕⢸⡇⢕⢕⢕⣿⣿⣿⡇⢕⢔⢟⢕⢕⢕⢕⢜⣼⣿⣿⣿⣿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⣿⣧⡑⢕⢕⢕⢱⣿⡇⢸⢧⢕⢕⢹⣿⡇⠻⣿⣿⡏⢕⢕⢕⢕⢕⢕⢕⢕⢕⢕⢕⢕⠕⠁⠀⠀⠀⢀⢕⢔⢕⢕⢕⢕⢕⠕⠀⠀⠁⠀⠀⠀⠁⠁⢇⠐⠄⢀⠀⠁⠑⢕⢕⢿⣿⣿⣿⣷⣿⣷⣬⣶⣷⣸⢎⢓⡕⢕⡕⢕⢌⣿⣿⣿⣿⣿⡇⠱⣷⢕⢕⢕⣾⣿⡟⢕⢰⢟⢕⢕⠕⠁⠀⢀⢄⠔⠑⠁⠁⠀⠀⠀⠀⠀⠀⠁⠑⠕⢕⢕⢕⢕⢔⢄⢀⠀⠀⠀⠁⠑⢅⢕⢕⢕⢕⢕⢕⢕⢕⢕⢕⢕⢕⣿⢇⢕⢕⢕⣿⣿⣿⡇⢕⢕⡕⢕⠕⠕⣱⣾⣿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⣿⣿⣦⣕⠕⢸⣿⢕⢔⣮⢕⢕⢸⣿⡇⢕⢹⣿⡇⢕⢕⢕⢕⢕⢕⢕⢕⢕⢕⠑⠀⠀⠀⢀⢄⢕⢕⢕⢕⢕⢕⢕⠑⠀⠀⠀⠀⠀⠀⠀⠀⠀⠀⠁⠀⠀⠀⠔⢄⠀⢁⢕⢕⢻⣿⣿⣿⣿⣿⣿⣿⣿⣿⣿⣧⣕⢕⣿⣷⣕⢜⢹⢿⣿⣷⣿⡜⣿⢕⢕⣹⣿⣿⢇⣱⡟⢕⢕⢁⠀⢄⢔⢕⠁⠀⠀⠀⠀⠀⠀⠀⠀⠀⠀⠀⠀⠀⠁⢕⢕⢕⢕⢕⢕⢔⢄⠀⠀⠀⠁⠕⢕⢕⢕⢕⢕⢕⢕⢕⢕⢕⢜⣿⢕⢕⢕⢸⣿⣿⣿⢇⢅⢕⠕⠁⣴⣾⣿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⣿⡿⠀⢸⡯⠑⢸⣞⢕⢕⢕⢻⡇⢕⢜⢿⢇⢕⢕⢕⢕⢕⢕⢕⢕⢑⠀⠀⠀⠀⢔⢕⢕⢕⢕⢕⢕⢕⢕⠁⠀⠀⠀⠀⠀⠀⠀⠀⠀⠀⠀⠀⠀⠀⠀⠀⠑⢕⡄⠅⡕⠡⣿⣿⣿⣿⣿⣿⣿⣿⣿⣿⣿⣿⣷⣿⣿⣿⣷⣼⣿⣿⣿⣿⣷⡜⢕⣱⣿⣿⣿⣾⡟⢕⢕⢕⢄⢕⢕⠕⢀⢀⠀⠀⠀⠀⠀⠀⠀⠀⠀⠀⠀⠀⠀⠀⠀⢕⢕⢕⢕⢕⢕⢕⢕⠀⠀⠀⠀⢁⢕⢕⢕⢕⢕⢕⢕⢕⢕⢸⣹⢕⢕⢕⣾⣿⣿⣿⠅⠀⠀⠀⠀⢻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⢇⠀⠑⣫⠀⢸⣋⢕⢕⢕⢕⢕⢕⢕⢜⢕⢕⢕⢕⢕⢕⢕⢕⢕⢕⢄⠀⠀⠀⢕⢕⢕⣕⣵⣵⣷⣷⣇⣴⣿⣿⣷⡶⠀⠀⠀⠀⠀⠀⠀⠀⠀⠀⠀⠀⠀⠁⣿⣧⡜⣿⣿⣿⣿⣿⣿⣿⣿⣿⣿⣿⣿⣿⣿⣿⣿⣿⣿⣿⣿⣿⣿⣿⣿⣷⣿⣿⣿⣿⣿⣿⣇⣥⢕⣰⣿⢕⣱⣷⣿⣿⣿⢆⠀⠀⠀⠀⠀⠀⠀⠀⠀⠀⠀⠀⠀⢸⣿⣷⣷⣵⣕⡕⢕⠀⠀⢀⢔⢕⢕⢕⢕⢕⢱⣷⡇⢕⢕⡏⢼⢕⢕⠱⣿⣿⣿⣿⠀⠀⠀⠀⠀⢸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⡿⠃⠀⠀⢎⠀⢸⣏⡇⢕⢕⢕⢕⢕⢕⢕⢕⢕⢕⢕⢕⢕⢕⢕⢕⢕⢕⢕⢔⢀⠁⣿⣿⣿⣿⣿⣿⣿⡇⠙⠙⠋⠉⠀⠀⠀⠀⠀⠀⠀⠀⠀⠀⠀⠀⠀⠀⠀⣿⣿⣿⣼⣿⣿⣿⣿⣿⣿⣿⣿⣿⣿⣿⣿⣿⣿⣿⣿⣿⣿⣿⣿⣿⣿⣿⣿⣿⣿⣿⣿⣿⣿⣿⣯⣾⣿⣿⣷⠈⠙⠙⠙⠁⠀⠀⠀⠀⠀⠀⠀⠀⠀⠀⠀⠀⠀⠀⢕⣿⣿⣿⣿⣿⣿⠕⢄⣔⡱⢕⢕⢕⢕⢕⢕⣾⣿⡇⢕⣱⣏⢼⢕⢕⠑⣿⣿⣿⣿⠁⠀⠀⠀⠀⠈⢻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⡿⠁⠀⠀⠀⢕⠀⠜⣷⣧⢕⢕⢕⢕⢕⢕⢕⢕⢕⢕⢕⢕⢕⢕⢕⢕⢕⢕⢕⢕⢕⢔⢜⣿⣿⣿⣿⣿⣿⣇⠀⠀⠀⠀⠀⠀⠀⠀⠀⠀⠀⠀⠀⠀⠀⠀⠀⠀⠀⣿⣿⣿⣿⣿⣿⣿⣿⣿⣿⣿⣿⣿⣿⣿⣿⣿⣿⣿⣿⣿⣿⣿⣿⣿⣿⣿⣿⣿⣿⣿⣿⣿⣿⣿⣿⣿⣿⣿⣿⠀⠀⠀⠀⠀⠀⠀⠀⢀⠀⠀⠀⠀⠀⠀⠀⠀⠀⠀⢸⣿⣿⣿⣿⣿⢏⣴⣾⣿⣿⢕⢕⢕⢕⢕⣸⣿⣿⢇⢱⣿⢇⣽⢕⢕⢐⣿⣿⣿⣿⠀⠀⠀⠀⠀⠀⠀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⢟⠀⠀⠀⠀⠀⢜⠀⢸⠟⣻⢵⢕⢕⢕⢕⢕⡕⢕⢕⢕⢕⢕⢕⢕⢕⢕⢕⢕⢕⢕⢕⣕⣷⣽⣿⣿⣿⣿⣿⣿⡄⠀⠀⠀⠀⠀⠀⠀⠀⢕⢕⠀⠀⠀⠀⠀⢀⠀⠀⣿⣿⣿⣿⣿⣿⣿⣿⣿⣿⣿⣿⣿⣿⣿⣿⣿⣿⣿⣿⣿⣿⣿⣿⣿⣿⣿⣿⣿⣿⣿⣿⣿⣿⣿⣿⣿⣿⣿⣿⡆⠀⠀⢀⢀⠀⠀⠀⢕⢕⠀⠀⠀⠀⠀⠀⠀⠀⢀⣿⣿⣿⣿⣿⣿⣿⣿⣿⣿⡏⢕⢕⢕⢕⢱⣿⣿⢏⢕⣆⡟⢕⣿⢕⢕⢔⣿⣿⣿⣿⠀⠀⠀⠀⠀⠀⠀⠀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⢏⢎⠀⠀⠀⠀⠀⠀⠀⢸⣿⣿⣷⢕⢕⢕⢕⢜⣿⣿⣿⡵⢕⢕⢕⢕⢔⢕⢕⢕⢕⢕⢕⣿⣿⣿⣿⣿⣿⣿⣿⣿⣷⡀⠄⢕⢕⢀⠀⢀⢀⠀⠁⠀⢀⢀⠔⢕⢻⢷⣵⣿⣿⣿⣿⣿⣿⣿⣿⣿⣿⣿⣿⣿⣿⣿⣿⣿⣿⣿⣿⣿⣿⣿⣿⣿⣿⣿⣿⣿⣿⣿⣿⣿⣿⣿⣿⣿⣿⣿⣿⣷⡀⠑⢑⢕⢄⢀⠀⠀⠀⢀⢀⢀⢔⢔⢠⣤⢀⣼⣿⣿⣿⣿⣿⣿⣿⣿⣿⣿⢕⢕⢕⢕⢱⣿⣿⡟⢕⢱⣿⢇⢕⣿⢕⢕⢕⢹⣿⣿⣿⠀⠀⠀⠀⠀⠀⠀⠀⢑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⡟⡕⡕⠁⠀⠀⠀⠀⠀⠀⠀⢸⣿⣿⣿⢕⢕⢕⢕⢕⢜⣿⣿⣷⡅⢕⢕⢕⢕⢕⢕⢕⢕⢕⢕⣿⣿⣿⣿⣿⣿⣿⣿⣿⣿⣿⣔⢶⠇⠕⢔⢕⢕⢕⢕⢕⢕⢕⠀⠀⢀⣰⣿⣿⣿⣿⣿⣿⣿⣿⣿⣿⣿⣿⣿⣿⣿⣿⣿⣿⣿⣿⣿⣿⣿⣿⣿⣿⣿⣿⣿⣿⣿⣿⣿⣿⣿⣿⣿⣿⣿⣿⣿⣿⣧⣰⠾⠏⠕⢕⢕⢕⢕⢕⢕⠕⠀⠀⢀⣴⣿⣿⣿⣿⣿⣿⣿⣿⣿⣿⣿⢇⢕⢕⢕⣱⣿⣿⢏⢕⢕⡎⢇⢕⢕⣿⢕⢕⢕⢸⣿⣿⣿⢔⠀⠀⠀⠀⠀⠀⠀⠁⢧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⢏⣵⡿⠕⠀⠀⠀⠀⠀⠀⠀⠀⢁⣿⣿⣿⢕⢕⢕⢕⢕⢕⢜⣿⣿⣽⡕⢕⢕⢕⢕⢕⢕⢕⢕⢕⢸⣿⣿⣿⣿⣿⣿⣿⣿⣿⣿⣿⣷⣔⡀⠀⠑⢕⣵⡵⢕⠑⠀⢀⣴⣾⣿⣿⣿⣿⣿⣿⣿⣿⣿⣿⣿⣿⣿⣿⣿⣿⣿⣿⣿⣿⣿⣿⣿⣿⣿⣿⣿⣿⣿⣿⣿⣿⣿⣿⣿⣿⣿⣿⣿⣿⣿⣿⣿⣿⣿⣷⣄⡀⠁⠑⢕⣱⣱⢕⠀⢀⣴⣾⣿⣿⣿⣿⣿⣿⣿⣿⣿⣿⣿⢇⢕⢕⢕⣱⣿⣿⢏⢕⢕⢱⢃⢕⢕⢕⣿⢕⢕⢕⢘⣿⣿⣿⢕⠀⠀⠀⠀⠀⠀⠀⠀⢘⢵⡜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⢇⣮⣿⡇⠀⠀⠀⠀⠀⠀⠀⠀⠀⢱⣿⣿⣿⢕⢕⢕⢕⢗⢕⢕⢜⢟⣯⣷⡕⢕⢕⢕⢕⢕⢕⢕⢕⢸⣿⣿⣿⣿⣿⣿⣿⣟⢿⣿⣿⣿⣿⣿⣷⣵⣵⣆⣝⣵⣴⣾⣿⣿⣿⣿⣿⣿⣿⣿⣿⣿⣿⣿⣿⣿⣿⣿⣿⣿⣿⣿⣿⣿⣿⣿⣿⣿⣿⣿⣿⣿⣿⣿⣿⣿⣿⣿⣿⣿⣿⣿⣿⣿⣿⣿⣿⣿⣿⣿⣿⣿⣿⣷⣧⣽⣵⣼⣵⣷⣿⣿⣿⡿⢟⣋⣿⣿⣿⣿⣿⣿⣿⡟⢕⢕⢕⣵⣿⡿⢕⡜⢕⢕⣼⢕⢕⢕⢸⣿⢕⢕⢕⢕⣿⣿⣿⡕⠀⠀⠀⠀⠀⠀⠀⠀⠀⢱⣷⡜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⡿⣕⣼⣽⢟⠁⠀⠀⠀⠀⠀⠀⠀⠀⠀⣸⣸⣿⢇⢕⢕⢕⢕⢕⢔⡕⢕⢕⢫⣿⣿⣷⡕⢁⢕⢕⢕⢕⢕⢈⣿⣿⣿⣿⣿⣿⣿⣿⢇⢕⢌⠙⠛⠟⠻⠿⠿⠿⠟⠟⢛⣽⣿⣿⣿⣿⣿⣿⣿⣿⣿⣿⣿⣿⣿⣿⣿⣿⣿⣿⣿⣿⣿⣿⣿⣿⣿⣿⣿⣿⣿⣿⣿⣿⣿⣿⣿⣿⣿⣿⣿⣿⣿⣿⣿⣿⣿⣿⣿⣿⣿⣯⣝⡙⠛⠟⠟⠟⠟⠛⠋⠉⠅⣑⡐⢝⠿⣿⣿⣿⣿⣿⡟⢕⢕⢕⣼⣿⢟⢕⡕⢕⢕⢡⡇⢕⢕⢕⢸⣿⢕⢕⢕⢕⣿⣿⣿⡇⠀⠀⠀⠀⠀⠀⠀⠀⠀⠘⣿⣷⡜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⢟⣱⣿⡟⢕⠑⠀⠀⠀⠀⠀⠀⠀⠀⠀⠀⢻⡉⣷⢕⢕⢕⢕⢕⢕⢕⣇⢕⢕⢕⢜⢹⣾⣿⡇⢕⢕⢕⢕⢕⢕⣿⣿⣿⣿⣿⣿⣿⣟⢗⡕⡮⡇⣄⢄⢴⡴⣰⣦⡷⣿⣿⣿⣿⣿⣿⣿⣿⣿⣿⣿⣿⣿⣿⣿⣿⣿⣿⣿⣿⣿⣿⣿⣿⣿⣿⣿⣿⣿⣿⣿⣿⣿⣿⣿⣿⣿⣿⣿⣿⣿⣿⣿⣿⣿⣿⣿⣿⣿⣿⣿⣿⣿⣿⣿⢿⢗⢦⣲⣶⡆⢤⢜⡵⢕⢕⢑⣱⣼⣿⣿⣿⢟⢕⢕⢕⣼⢟⢕⢕⡑⢕⢕⢕⣾⢕⢕⢕⢕⢸⣿⢕⢕⢕⢕⣿⣿⣿⡇⠀⠀⠀⠀⠀⠀⠀⠀⠀⠀⢜⠻⣞⡜⢿⣿⣿⡇⠀⠀⢸⣿⣿⡏⢕⣷⣷⣿⣿⣿⣿⣕⣝⣝⣕⢕⢕⢕⢕⢕⢕⢕⢕⢕⢕⢕⢕⢕⠀</a:t>
            </a:r>
            <a:br/>
            <a:r>
              <a:t>⢕⢕⢕⢕⢕⢕⢕⢕⢕⢕⢕⢕⢕⢸⣷⡕⢱⣧⣵⣵⣵⣷⣿⢟⢕⣼⢕⠀⢕⣿⣿⣿⢏⡨⡯⢏⢕⢕⠀⠀⠀⠀⠀⠀⠀⠀⠀⠀⢄⢕⠁⠿⢕⢕⢕⢕⢅⢕⢕⠨⡕⢕⢕⢕⢕⢕⢝⢷⡔⢕⢕⢕⢕⢕⢟⣿⣿⣿⠛⢇⡽⣿⣿⢃⢍⢕⢜⢍⢟⢟⢟⢟⢛⠻⠿⢛⣿⣿⣿⣿⣿⣿⣿⣿⣿⣿⣿⣿⣿⣿⣿⣿⣿⣿⣿⣿⣿⣿⣿⣿⣿⣿⣿⣿⣿⣿⣿⣿⣿⣿⣿⣿⣿⣿⣿⣿⣿⣿⣿⣿⣿⣿⣿⣿⣿⡿⠿⠿⠿⢶⢈⢍⢝⢕⢝⢔⢕⢕⢕⢘⢿⢿⣚⡽⢏⢕⢕⢕⡼⢏⢕⢕⣴⢇⢕⢕⣸⡇⢕⢕⢕⢕⢸⣿⢕⢕⢕⢕⣿⣿⣿⡇⠀⠀⠀⠀⠀⠀⠀⠀⠀⠀⢕⢕⢹⣇⡜⢿⣿⣇⠀⠀⢸⣿⣿⣿⣵⢕⣸⣿⢇⢕⢟⢟⢟⢟⢟⢕⣿⡇⢕⢕⠁⢕⢕⢕⢕⢕⢕⢕⠀</a:t>
            </a:r>
            <a:br/>
            <a:r>
              <a:t>⢕⢕⢕⢕⢕⢕⢕⢕⢕⢕⢕⢕⢕⢸⢿⢇⢜⢝⢝⢝⢝⢝⢕⢵⢾⢿⢕⠀⢅⣿⣿⢏⣼⡟⢕⢕⢕⢕⠀⠀⠀⠀⠀⠀⠀⠀⠀⠀⢕⢘⢰⢘⢕⢕⢕⢕⢔⢕⢕⢕⢇⢕⢕⢕⢕⢕⢕⢕⢕⢕⢕⢕⢕⢕⢼⣿⣿⣿⢕⢕⢕⢕⢕⢕⢕⢕⢕⢕⢕⢕⢕⢕⢕⢕⢕⢔⢀⠹⣿⣿⣿⣿⣿⣿⣿⣿⣿⣿⣿⣿⣿⣿⣿⣿⣿⣿⣿⣿⣿⣿⣿⢿⣿⣿⣿⣿⣿⣿⣿⣿⣿⣿⣿⣿⣿⣿⣿⣿⣿⣿⣿⣿⣿⣿⣿⣧⡐⢕⢕⢕⢕⢕⢕⢕⢕⢕⢕⢕⢕⢕⢸⡝⡖⢕⢕⢕⡱⢎⢕⢕⢕⣴⢇⢕⢕⢱⣿⡇⢕⢕⢕⢕⢜⣿⡇⢕⢕⢕⢹⣿⣿⡇⠀⠀⠀⠀⠀⠀⠀⠀⠀⠀⠀⢕⢕⢕⠣⢜⣿⡏⢄⠀⢸⣿⣿⣿⡏⢱⣿⡿⢕⣵⣷⢇⢁⢁⢀⢅⠁⢁⢕⢕⠀⢕⢕⢕⢕⢕⢕⢕⠀</a:t>
            </a:r>
            <a:br/>
            <a:r>
              <a:t>⢕⢕⢕⢕⢕⢕⢕⢕⢕⢕⢕⢕⢕⢕⣵⣵⣵⣵⣼⣿⣧⣵⣵⣵⣵⡕⢕⠀⢱⣿⢇⢑⢎⢕⢕⠕⢕⢕⢕⢕⠀⠀⠀⠀⠀⠀⠀⠀⢕⢜⡕⢕⢕⢕⢕⢱⢕⢕⢕⢕⢸⢕⢕⢕⢕⢕⢕⢕⢕⢕⢕⢕⢕⢕⢨⣿⣿⣇⢕⢕⢕⢕⢕⢕⢕⢕⢕⢕⢕⢕⢕⢕⢕⢕⢕⢕⢕⢔⠘⣿⣿⣿⣿⣿⣿⣿⣿⣿⣿⣿⣿⣿⣿⣿⣿⣿⣿⣿⡏⢟⢗⢘⣹⣿⣿⣿⣿⣿⣿⣿⣿⣿⣿⣿⣿⣿⣿⣿⣿⣿⣿⣿⣿⣿⣿⣿⡀⠕⢕⢕⢕⢕⢕⢕⢕⢕⢕⢕⢕⢕⢊⢝⢕⢕⢕⣸⡇⢕⢕⢕⡾⢕⢕⢕⢕⣼⣿⢕⢕⢕⢕⢕⢕⣿⡇⢕⢕⢕⢸⣿⣿⡕⠀⠀⠀⠀⠀⠀⠀⠀⠀⢀⢄⠕⢕⢕⢌⢕⢜⢇⢕⢄⢜⢟⢻⢟⢕⣾⣿⢇⡕⢻⣿⣷⣷⣷⣷⡇⠀⠀⢕⢕⢕⢕⢕⢕⢕⢕⢕⢕⠀</a:t>
            </a:r>
            <a:br/>
            <a:r>
              <a:t>⢕⢕⢕⢕⢕⢕⢕⢕⢕⢕⢕⢕⢕⢕⡕⢕⣷⡷⢷⢷⢷⢷⣷⡇⢕⣕⢕⠀⢕⢕⢱⢕⢕⢕⠑⢀⢕⡾⢕⢕⢀⢀⢀⠀⠀⠀⢀⡀⢕⢑⠑⢕⢕⢕⢔⡴⡳⢕⢕⢕⢕⢇⢕⢕⢕⢕⢕⢕⢕⢕⢕⢕⢕⣷⣇⢻⣿⣿⡇⢕⢕⢕⢕⢕⢕⢕⢕⢕⢕⢕⢕⢕⢕⢕⢕⢕⢕⢕⢰⣿⣿⣿⣿⣿⣿⣿⣿⣿⣿⣿⣿⣿⣿⣿⣿⣿⣿⣿⣿⣧⡇⣾⣿⣿⣿⣿⣿⣿⣿⣿⣿⣿⣿⣿⣿⣿⣿⣿⣿⣿⣿⣿⣿⣿⣿⣿⡇⠀⢕⢕⢕⢕⢕⢕⢕⢕⢕⢕⢑⢕⢕⢕⢕⣵⣾⡿⢕⢕⢕⢞⢕⢕⢕⢕⢱⣿⡏⢕⢕⢕⢕⢕⢕⣿⡇⢕⢕⢕⢕⣿⣿⡇⣴⣄⣠⡀⢀⢄⢔⢕⢄⠑⢕⢕⢕⢕⢕⢔⢕⢕⢕⣿⡇⢸⣿⢕⢕⢕⢕⢕⢕⢕⢕⢕⢕⢑⢑⢑⢀⠀⢕⢕⢕⢕⢕⢕⢕⢕⢕⢕⠀</a:t>
            </a:r>
            <a:br/>
            <a:r>
              <a:t>⢕⢕⢕⢕⢕⢕⢕⢕⢕⢕⢕⢕⢕⢜⢕⢕⢿⢷⢷⢷⢷⢷⢿⢇⢕⢝⢕⠀⢕⢕⢕⢕⢕⠑⠀⢕⠀⢏⢕⢕⢕⢕⢕⢱⣿⣿⣿⡇⢕⢕⢕⢕⢕⢕⢱⢣⣿⢕⢕⢕⢕⢱⢕⢕⢕⢕⢕⢕⢕⠑⢕⢕⢸⣿⣿⡜⢿⣿⣷⡵⢕⢕⢕⢕⢕⢕⢕⢕⢕⢕⢕⢕⢕⠕⣑⣑⣤⣵⣿⣿⣿⣿⣿⣿⣿⣿⣿⣿⣿⣿⣿⣿⣿⣿⣿⣿⣿⣿⣿⣿⣷⣿⣿⣿⣿⣿⣿⣿⣿⣿⣿⣿⣿⣿⣿⣿⣿⣿⣿⣿⣿⣿⣿⣿⣿⣿⣿⣯⣤⣑⠕⢕⡕⢕⢕⢕⢕⢕⢕⢕⣱⣵⣿⣿⡿⢕⢕⡱⢏⢕⢕⢕⢕⢕⣼⣿⡇⢕⢕⢱⢕⢕⢕⣿⣿⢕⢕⢕⢕⣿⣿⡇⢻⣿⣿⣧⢕⢕⢕⢕⢕⢝⢃⢕⢕⢕⢕⢕⢅⢕⢕⣿⡇⢸⣿⢕⢕⣵⣵⣵⣵⣼⣿⣵⣵⣵⡇⢕⢕⢄⢕⠑⢕⢕⢕⢕⠕⠑⢕⢕⠀</a:t>
            </a:r>
            <a:br/>
            <a:r>
              <a:t>⢕⢕⢕⢕⢕⢕⢕⢕⢕⢕⢕⢕⢕⢕⢸⣿⢟⣟⣟⣟⣟⣟⡟⢻⣿⢕⠁⠀⢕⢕⢕⢕⠁⠀⢔⢕⢴⢕⢕⢕⢕⢕⢕⣿⣿⣿⣿⢕⢕⢕⢕⢕⢕⢕⢑⣾⣿⢕⢕⢕⢕⢕⡇⢕⢕⢕⢕⢕⢕⢕⢕⢕⢕⢕⢝⢕⢜⣿⣿⣷⣥⣕⣑⠕⠑⠑⢑⣱⣵⣵⣵⣵⣴⣾⣿⣿⣿⣿⣿⣿⣿⣿⣿⣿⣿⣿⣿⣿⣿⣿⣿⣿⣿⣿⣿⣿⣿⣿⣿⣿⣿⣿⣿⣿⣿⣿⣿⣿⣿⣿⣿⣿⣿⣿⣿⣿⣿⣿⣿⣿⣿⣿⣿⣿⣿⣿⣿⣿⣿⣿⣿⣦⣎⢑⢕⢕⢕⢕⢕⣱⣿⣿⣿⢟⢕⢕⡜⢕⢕⢕⢕⢕⢕⢱⣿⣿⢇⢕⢕⢕⢕⢕⢕⢸⣿⢕⢕⢕⢕⢹⣿⡇⢸⣿⣿⡿⢕⢕⢕⢕⢕⢕⢇⢕⢕⢕⢕⢕⢕⢕⢕⢝⢕⢜⢝⢕⢕⢹⣝⣝⣝⣹⣿⣽⣽⣵⡕⢕⢕⢕⢑⢄⢕⢕⢕⢕⢕⢕⢕⢔⠀</a:t>
            </a:r>
            <a:br/>
            <a:r>
              <a:t>⢕⢕⢕⢕⢕⢕⢕⢕⢕⢕⢕⢕⢕⢕⢸⣿⢕⣿⣯⣽⣽⣿⡇⢸⣿⢕⠁⢕⢕⢕⢕⠀⠀⠀⢕⠕⡕⢕⢕⢕⢕⢕⢚⢿⢿⢿⢿⢕⢕⢕⢕⢕⢕⢕⠀⢸⣿⢕⢕⢕⢕⢕⢡⢕⢕⢕⢕⢕⢕⢕⢕⢕⢕⢕⢕⢕⢕⢹⣿⣿⣿⣿⣿⣿⣿⣿⣿⣿⣿⣿⣿⣿⣿⣿⣿⣿⣿⣿⣿⣿⣿⣿⣿⣿⣿⣿⣿⣿⣿⣿⣿⣿⣿⣿⣿⣿⣿⣿⣿⣿⣿⣿⣿⣿⣿⣿⣿⣿⣿⣿⣿⣿⣿⣿⣿⣿⣿⣿⣿⣿⣿⣿⣿⣿⣿⣿⣿⣿⣿⣿⣿⣿⣧⣵⣬⣳⣷⣾⣿⣿⣿⡿⢕⠕⢵⢏⢕⢕⢕⢕⢕⢕⢕⣼⣿⣿⢕⡕⢱⢕⢕⢕⢕⢕⢿⡕⢕⢕⢕⢸⡇⢕⢘⠉⠙⢕⠀⢕⢕⢕⢕⢕⠑⢕⢄⠀⢕⢕⢕⢕⢕⢕⢕⢕⢜⢟⢇⢜⢝⣝⣝⣹⣿⡝⢝⢝⢕⢕⢕⢕⢕⢕⢕⢕⢕⢕⢕⢕⢕⢕⠀</a:t>
            </a:r>
            <a:br/>
            <a:r>
              <a:t>⢕⢕⢕⢕⢕⢕⢕⢕⢕⢕⢕⢕⢕⢕⢸⢿⢕⢟⢏⢝⢝⢝⢿⢿⢟⢕⢕⢕⢕⢕⠀⠀⠀⢄⢕⡜⢕⢕⢕⢕⢕⠁⠀⠀⠀⠀⠀⢑⢕⢕⢕⢕⢕⢕⠄⢸⣿⢕⢕⢕⢕⢕⢔⢇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⢱⣿⣿⡇⢸⣜⢕⢕⢕⢕⢕⢕⢸⡇⢕⢕⢕⢸⡇⢕⠀⠁⠕⢕⠐⠐⢕⢕⢕⢕⢕⢕⢕⠀⢕⢕⢕⢕⢕⢕⢕⢕⢱⢷⢕⢱⣿⡟⢟⢻⣿⡿⣷⣧⣕⢕⢕⠕⢕⢕⢕⢕⢅⢕⢑⢕⢕⢕⠀</a:t>
            </a:r>
            <a:br/>
            <a:r>
              <a:t>⢕⢕⢕⢕⢕⢕⢕⢕⢕⢕⢕⢕⢕⢕⢱⣷⣷⣷⢕⣷⣷⣷⣷⣷⣷⡕⢕⢕⢕⢄⠀⢔⢀⢕⢕⡇⢕⢕⢕⢕⢕⡷⡷⣷⣷⢷⡷⢕⢕⢕⢕⢕⢕⢕⢜⣾⣿⢇⢕⢕⢕⢕⢕⠩⡕⢕⢕⢕⢕⢕⢕⢕⢕⢕⢕⢕⢕⢕⢕⢜⣿⣿⣿⣿⣿⣿⣿⣿⣿⣿⣿⣿⣿⣿⣿⣿⣿⣿⣿⣿⣿⣿⣿⣿⣿⣿⣿⣿⣿⣿⣿⣿⣿⣿⣿⣿⣿⣿⣿⣿⣿⣿⣿⣿⣿⣿⣿⣿⣿⣿⣿⣿⣿⣿⣿⣿⣿⣿⣿⣿⣿⣿⣿⣿⣿⣿⣿⣿⣿⣿⣿⣿⣿⣿⣿⣿⣿⡿⢟⢅⣕⢕⢕⢕⢕⢕⢕⢕⢕⢕⢕⢕⣼⣿⡿⠀⡬⡌⢕⢕⢕⢕⢕⢕⢘⣇⢕⢕⢕⢸⡇⢕⠑⠔⢀⢕⠀⠀⢕⢕⢕⢕⢕⢕⢕⠀⢕⢕⢕⢕⢕⢕⢕⢕⢱⣵⣕⡜⢻⢿⢿⢿⢟⠕⠕⢝⢕⠕⠑⠁⠁⠕⠕⠕⠁⠁⠁⢕⢕⢕⠀</a:t>
            </a:r>
            <a:br/>
            <a:r>
              <a:t>⢕⢕⢕⢕⢕⢕⢕⢕⢕⢕⢕⢕⢕⢕⡷⠷⡷⣷⢧⣽⢝⣿⣿⢜⣽⡕⢕⢕⢕⢕⢀⢕⢕⢕⢵⢕⢕⢕⢕⢕⢕⢕⢕⢕⢕⢕⢕⢕⢕⢕⢕⢕⢕⢕⢜⢿⣿⢕⢕⢕⢕⢕⢕⢕⡇⢕⢕⢕⢕⢕⢕⢕⢕⢕⢕⢕⢕⢕⢕⢕⢜⢿⣿⣿⣿⣿⣿⣿⣿⣿⣿⣿⣿⣿⣿⣿⣿⣿⣿⣿⣿⣿⣿⣿⣿⡿⢿⣿⣿⣿⣿⣿⣿⣿⣿⣿⣿⣿⣿⣿⣿⣿⣿⣿⣿⣿⣿⣿⣿⣿⣿⣿⣿⣿⡿⢿⣿⣿⣿⣿⣿⣿⣿⣿⣿⣿⣿⣿⣿⣿⣿⣿⣿⣿⣿⣿⣝⣵⣷⣿⢏⢕⢕⢕⢕⢕⢕⢕⢕⢕⢕⢱⣿⡿⣿⢠⡳⢇⢕⢕⢕⢕⢕⢕⢕⣿⢕⢕⢕⢜⢇⢕⢜⢿⣿⣧⣤⣤⢔⢕⢕⢕⢕⢇⢕⢠⣵⣵⣕⢕⢕⢕⢕⣱⣼⣽⣽⢕⢕⣕⣕⣕⣔⣔⣕⢔⢄⠄⠄⠄⠄⠔⠕⢕⢄⢄⢄⢕⢕⢕⠀</a:t>
            </a:r>
            <a:br/>
            <a:r>
              <a:t>⢕⢕⢕⢕⢕⢕⢕⢕⢕⢕⢕⢕⢕⢕⢱⢷⢷⢷⢇⢿⡇⣿⣿⢼⡿⢕⢕⢕⢕⢕⢕⢕⢕⠱⡇⢕⢕⢕⢕⠕⠑⠑⠁⠁⢁⢄⢕⢕⢕⢕⢕⢕⢕⢕⢕⠹⣿⡇⢕⢕⢕⢕⢕⢕⢜⢇⢕⢕⢕⢕⢕⢕⢕⢕⢕⢕⢕⢕⢕⢕⢕⢘⢻⣿⣿⣿⣿⣿⣿⣿⣿⣿⣿⣿⣿⣿⣿⣿⣿⣿⣿⣿⣿⣿⣿⢕⠀⠘⠻⢻⢿⢿⢿⢿⢟⢟⠟⠟⠟⠟⠟⠟⠟⠏⠟⢙⢟⢿⢿⢿⢿⢿⠟⠏⠁⠑⢿⣿⣿⣿⣿⣿⣿⣿⣿⣿⣿⣿⣿⣿⣿⣿⣿⣿⣿⣿⣿⣿⡿⢇⢕⢕⢕⢕⢕⢕⢕⢕⢕⢕⢕⣼⣿⢇⣟⣏⡏⢕⢕⢕⢕⢕⢕⢕⢕⢸⢕⢕⢕⢕⢕⢕⢕⠕⢜⢝⢟⢻⢇⢕⢕⢕⢕⢕⢕⢕⢻⢿⢿⢇⢕⢕⢜⢿⠿⠿⠿⠕⢜⢟⢟⢟⣿⣿⢟⢕⢕⠀⠀⠀⠀⠀⠀⢕⢕⢕⢕⢕⢕⢕⠀</a:t>
            </a:r>
            <a:br/>
            <a:r>
              <a:t>⢕⢕⢕⢕⢕⢕⢕⢕⢕⢕⢕⢕⢕⢕⢜⢟⢿⢻⢱⣷⣷⣿⣿⣷⣷⡇⢕⢕⢕⢕⢕⢕⢕⣸⢇⢕⢕⢕⢕⢀⢀⢄⢔⢕⢕⢕⡱⢑⢕⢕⢕⢕⢕⢕⢕⢸⢿⢡⢕⢕⢕⢕⢕⢕⢕⢜⢕⢕⢕⢕⢕⢕⢕⢕⢕⢕⢕⢕⢕⢕⢄⢕⢕⢝⢿⣿⣿⣿⣿⣿⣿⣿⣿⣿⣿⣿⣿⣿⣿⣿⣿⣿⣿⣿⣿⢕⠀⠀⠀⠀⢄⢕⢕⢕⢕⢕⢕⢕⢕⢕⢕⢕⢕⢕⢕⢕⢕⢕⢕⢕⢕⠀⠀⠀⠀⠀⢸⣿⣿⣿⣿⣿⣿⣿⣿⣿⣿⣿⣿⣿⣿⣿⣿⣿⣿⣿⡿⢏⢕⢕⢕⢕⢕⢕⢕⢕⢕⢕⢕⢕⢱⣿⢏⠸⣽⢞⢕⢕⢕⢕⢕⢕⢕⢕⢕⢔⢕⢕⢕⢕⢕⢕⢘⢿⣷⣧⣵⣑⢕⢕⢕⢕⢕⡇⢕⢕⢕⢕⢑⣕⢕⢕⢕⣧⣤⣄⡀⢀⢄⣱⣾⣿⣯⣵⣵⣕⢕⢔⢔⢔⢔⢔⢔⢕⢕⢕⢕⢕⢕⢕⠀</a:t>
            </a:r>
            <a:br/>
            <a:r>
              <a:t>⢕⢕⢕⢕⢕⢕⢕⢕⢕⢕⢕⢕⢕⢕⢸⣿⢟⣿⡇⢕⢕⣿⣿⢕⢕⢕⢕⢕⢕⢕⢕⢕⢕⠇⢕⢕⢕⢕⢕⣕⢕⢷⣾⣿⣯⡣⢕⢀⢕⢕⢕⢕⢕⢱⡕⢕⢩⣧⢕⢕⢕⢕⢕⢕⢕⢕⢜⡕⢕⢕⢕⢕⢕⢕⢕⢕⢕⢕⢕⢑⢕⢕⢕⢕⢕⢝⢿⣿⣿⣿⣿⣿⣿⣿⣿⣿⣿⣿⣿⣿⣿⣿⣿⣿⣿⡕⢀⢔⢔⢕⢑⢕⢕⢕⢕⢕⢕⢕⢕⢕⢕⢕⢕⢕⢕⢕⢕⢕⢕⢕⢕⢔⢕⢔⠀⢔⣼⣿⣿⣿⣿⣿⣿⣿⣿⣿⣿⣿⣿⣿⣿⣿⣿⣿⣿⢟⢕⢕⢕⢕⢕⢕⢕⢕⢕⢕⢕⢕⢕⢕⣿⡏⢱⣟⣾⢕⢕⢕⢕⢕⢕⢕⢕⢕⢕⢕⡇⢕⢕⢕⢕⢕⢜⢻⢿⣿⣿⣿⡇⢕⢕⢕⢕⢰⢕⢕⢕⢕⢸⣿⢕⢕⢕⣿⣿⣿⡕⢳⣿⢿⢟⢝⢝⢝⢝⣿⣷⢕⢕⢕⢕⢕⢕⢕⢕⢕⢕⢕⠕⢕⠀</a:t>
            </a:r>
            <a:br/>
            <a:r>
              <a:t>⢕⢕⢕⢕⢕⢕⢕⢕⢕⢕⢕⢕⢕⢕⢸⢿⢻⢿⢇⢕⢕⢿⢿⢕⢕⢕⢕⢕⢕⢕⢕⢕⢕⢅⢕⢕⢕⢕⢱⢜⢕⢌⡿⢿⢎⢝⢕⢀⢕⢕⢕⢕⢕⢸⢕⢕⠌⢺⢇⢕⢕⢕⢕⢕⢕⢕⢕⠰⡕⢕⢕⢕⢕⢕⢕⢕⢕⢕⢕⢅⢕⢕⢕⢕⢕⢕⢕⢝⢻⣿⣿⣿⣿⣿⣿⣿⣿⣿⣿⣿⣿⣿⣿⣿⣿⣿⣇⢕⢕⢕⠕⡅⢕⢕⢕⢕⢕⢕⢕⢕⢕⢕⢕⢕⢕⢕⢕⢕⢕⣕⢕⢕⢕⢕⣱⣿⣿⣿⣿⣿⣿⣿⣿⣿⣿⣿⣿⣿⣿⣿⣿⣿⢿⢏⢕⢕⢕⢕⢕⢕⢕⢕⢕⢕⢕⢕⢕⢕⢕⣸⣿⢕⢡⢺⢇⢕⢕⢕⢕⢕⢕⢕⢕⢕⢕⢕⢇⢕⢕⠕⢕⢕⢕⢕⢕⢝⢫⣳⢇⢕⢕⢕⢕⢄⢕⢕⢕⢕⢸⣿⢕⢕⢕⢝⢍⢍⢍⢕⢕⢳⣵⣵⣵⣵⣾⣿⢏⢕⢕⢕⢕⢕⢕⠕⠕⢕⢕⢕⢄⠑⠀</a:t>
            </a:r>
            <a:br/>
            <a:r>
              <a:t>⢕⢕⢕⢕⢕⢕⢕⢕⢕⢕⢕⢕⢕⢕⢕⢱⣧⣵⣵⣵⣵⣵⣵⣵⣵⡕⢕⢕⢕⢕⢕⢕⢕⢕⢕⢕⢕⢕⠁⢕⢕⢕⢕⢕⢕⢕⡱⢕⢕⢕⢕⢕⢕⢰⢕⢕⢕⡕⣗⢕⢕⢕⢕⢕⢕⢕⢕⢔⠡⡕⢕⢕⢕⢕⢕⢕⢕⢕⢄⢕⢕⢕⢕⢕⢕⢕⢕⢕⢕⢜⢝⢻⣿⣿⣿⣿⣿⣿⣿⣿⣿⣿⣿⣿⣿⣿⣿⣿⣵⣕⣕⢕⢝⢍⢇⢓⢗⢇⢕⢕⢕⢕⢕⢗⢗⢓⢗⢏⢝⢕⢕⢵⣵⣾⣿⣿⣿⣿⣿⣿⣿⣿⣿⣿⣿⣿⣿⣿⣿⢟⢏⢕⢕⢕⢕⢕⢕⢕⢕⢕⢕⢕⢕⢕⢕⢕⢕⢕⢸⣿⢇⢱⣷⡎⢕⢕⢕⢕⢕⢕⢕⢕⢕⢕⢕⢕⢱⢕⢕⢔⢕⢕⣿⣧⣕⢕⢕⢜⢕⢕⢕⢕⢕⢕⢕⢕⢕⢕⢕⢕⢕⢕⢕⠑⠃⠑⠔⠄⠑⢜⢝⢝⢝⢝⢕⢕⢕⢕⢕⢕⢕⢕⢕⢕⢕⢕⢔⢕⠅⠀⠀</a:t>
            </a:r>
            <a:br/>
            <a:r>
              <a:t>⢕⢕⢕⢕⢕⢕⢕⢕⢕⢕⢕⢕⢕⢕⢕⣾⡿⢜⢝⢻⣿⢹⣿⢏⢝⢇⢕⢕⢕⢕⢕⢕⢐⢇⢕⢕⢕⢕⢱⣥⣕⣕⣱⣱⣕⣿⡯⢇⢕⢕⢕⢕⢕⢕⢕⢕⢕⢸⡢⠵⢕⢕⢕⢕⢕⢕⢕⢕⢕⢔⣕⢕⢕⢕⢕⢕⢕⢑⢕⢕⢕⢕⢕⢕⢕⢕⢕⢕⢕⢕⢕⢕⢕⢝⢻⢿⣿⣿⣿⣿⣿⣿⣿⣿⣿⣿⣿⣿⣿⣿⣿⣷⣷⣷⣵⣑⢱⣷⣷⢧⢗⢕⡱⣗⣑⣱⣱⣵⣵⣾⣿⣿⣿⣿⣿⣿⣿⣿⣿⣿⣿⣿⣿⣿⣿⡿⢟⢏⠕⢕⢕⢕⢕⢕⢕⢕⢕⢕⢕⢕⢕⢕⢕⢕⢕⢕⢕⠕⣿⢇⢕⣸⡟⢕⠕⢇⢕⢕⢕⢕⢕⢕⢕⠕⢕⢕⢕⢕⢕⢕⢕⢑⣿⣿⣿⣷⣣⣕⣕⢕⢕⢕⢕⢕⢕⢕⢕⢕⢕⢕⢕⢕⢕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⢺⣽⣿⣿⣿⣿⣿⣿⣿⠇⠕⢕⢕⢕⢕⢕⢕⢕⢕⢕⢕⡮⡇⢕⢕⢕⢕⢕⢕⢕⢕⢕⢌⢇⢕⢕⢕⢕⠕⢕⢕⢕⢕⢕⢕⢕⢕⢕⢕⢕⢕⢕⢕⢕⠕⢕⢕⢕⢜⢝⢻⢿⣿⣿⣿⣿⣿⣿⣿⣿⣿⣿⣿⣿⣿⣿⣿⣿⣿⣿⣿⣿⣿⣿⣿⣿⣿⣿⣿⣿⣿⣿⣿⣿⣿⣿⣿⣿⣿⣿⣿⣿⣿⡿⢿⢟⢕⢕⢕⢕⢕⢕⢕⢕⢕⢕⢕⢕⢕⢕⢕⢕⢕⢕⢕⢕⢕⢕⢕⣸⡗⢕⢕⡾⢕⢕⢡⢕⢕⢕⢕⢕⢕⢕⢕⢔⢕⢕⢕⢕⢕⢕⠑⣑⣿⣿⣿⣿⣿⣿⣿⢕⢕⢕⢕⢕⢕⢕⢕⢕⢕⢕⢕⢕⢕⢝⢻⣿⢏⢝⣕⣕⣵⣵⣵⣵⣵⣕⢔⢴⣴⣴⣴⣴⣴⣶⣶⣦⣴⣾⣿⣿⠀</a:t>
            </a:r>
            <a:br/>
            <a:r>
              <a:t>⢕⢕⢕⢕⢕⢕⢕⢕⢕⢕⢕⢕⢕⢕⢝⣿⡇⣿⡇⢸⣿⢸⣿⢸⣿⢕⢕⢕⢕⢕⢕⢕⢕⢕⢕⢕⠕⢕⢩⣻⣿⣿⣿⣿⣿⣿⣿⣷⢄⢕⢕⢕⢕⢕⢕⢕⢕⢕⢕⢌⠹⡕⢕⢕⢕⢕⢕⢕⢕⢕⢕⢜⢣⡕⢕⢕⢕⢕⢕⢕⢕⢕⢕⢕⢕⢕⢕⢕⢕⢕⢕⢕⢑⢕⢕⢕⢕⢕⢕⢕⢜⢝⢟⢿⣿⣿⣿⣿⣿⣿⣿⣿⣿⣿⣿⣿⣿⣿⣿⣿⣿⣿⣿⣿⣿⣿⣿⣿⣿⣿⣿⣿⣿⣿⣿⣿⣿⣿⢿⢟⢕⢕⢕⢕⢕⢕⢕⢕⢕⢅⢔⢕⢕⢕⢕⢕⢕⢕⢕⢕⢕⢕⢕⢕⢕⢕⢱⣿⢕⢕⢸⢕⢕⢕⢜⡕⢕⢕⢕⢕⢕⢕⢕⢕⢕⢕⢕⢕⢕⢕⢄⢝⢻⣿⣿⣿⣿⣿⣿⡇⢕⢕⢕⢕⢕⢕⢕⢕⢕⢕⢕⢕⢕⢕⢕⢜⢇⢜⢟⢟⢟⢏⣝⡝⢻⣿⡇⢜⣿⣿⣿⣿⣿⣿⣿⣿⣿⣿⣿⣿⠀</a:t>
            </a:r>
            <a:br/>
            <a:r>
              <a:t>⢕⢕⢕⢕⢕⢕⢕⢕⢕⢕⢕⢕⢕⢕⢕⣿⡇⣿⡇⢸⣿⢸⣿⢸⣿⢕⢕⢕⢕⢕⢕⢔⢕⢕⢕⢕⠀⢕⢕⢕⠝⢟⢿⢛⢟⢝⢝⢕⢕⢕⢕⢕⢕⠕⢕⢕⢕⢕⢕⢕⢙⣷⢕⢕⢕⢕⢕⢕⢕⢕⢕⢕⢕⢕⡕⢕⢅⢕⢔⢅⢅⢕⢑⢑⢑⢑⢑⢑⢑⢕⢕⢅⢕⢕⢕⢕⢕⢕⢕⢕⢕⢕⢕⢕⢜⢝⢝⢻⢿⣿⣿⣿⣿⣿⣿⣿⣿⣿⣿⣿⣿⣿⣿⣿⣿⣿⣿⣿⣿⣿⣿⣿⣿⢿⢟⢟⢝⢕⢕⢕⢕⢕⢕⢕⢕⢕⢕⢕⢕⢕⢕⢕⢕⢕⢕⢕⢕⢕⢕⢕⢕⢕⢕⢕⢕⠕⡾⢕⢕⢱⢕⢕⢕⢕⢐⢐⢕⢕⢕⢕⢕⢕⢕⢕⢕⢕⢕⢕⢕⠁⢕⢕⢕⢔⢕⢝⢝⢟⢟⢇⢕⢕⠕⣷⣧⢕⢕⢕⢕⢕⢕⢕⣵⣕⡕⢕⢕⢕⢜⢟⢟⢟⢝⣱⣾⣿⢇⢱⣿⣿⣿⣿⣿⣿⣿⣿⣿⣿⣿⣿⠀</a:t>
            </a:r>
            <a:br/>
            <a:r>
              <a:t>⢕⢕⢕⢕⢕⢕⢕⢕⢕⢕⢕⢕⢕⢕⢕⣿⡇⣿⣿⢿⢿⢿⢿⢿⣿⡕⢕⢕⢕⢕⢕⢕⢕⢕⢕⢕⢕⢕⢕⢁⠁⠁⠁⠁⠑⠑⠑⠑⢑⠀⢕⢕⢕⢀⢑⢑⢕⢅⢅⢅⢔⢌⢇⡕⢕⢕⢕⢕⢕⢕⢕⢕⢕⢕⢜⢣⢕⢕⢕⢕⢕⢕⢕⢕⢕⢕⢕⢕⢕⢕⢕⢕⢕⢕⢕⢕⢕⢕⢕⢕⢕⢕⢕⢕⢕⢕⢕⢕⢕⢜⢝⢻⠿⣿⣿⣿⣿⣿⣿⣿⣿⣿⣿⣿⣿⣿⣿⣿⡿⢟⢟⢝⢕⢕⢕⢕⢕⢕⢕⢕⢕⢕⢕⢕⢕⢕⢕⢕⢕⢕⢕⢕⢕⢕⢕⢕⢕⢕⢕⢕⢕⢕⢕⢕⢕⣼⢕⢕⢕⣬⢕⢕⢕⢕⢕⡧⢕⢕⢕⢕⢕⢕⢕⢕⢕⢕⢕⠕⠑⠀⠅⢕⠕⠑⠑⠕⢕⢕⢕⢕⢕⢕⢸⣿⣿⡇⢕⢕⢕⢕⢕⣸⣿⣿⣷⣧⡕⢕⢕⢜⣿⣿⢿⢟⢏⣕⣵⣿⣿⣿⣿⣿⣿⣿⣿⣿⣿⣿⣿⣿⠀</a:t>
            </a:r>
            <a:br/>
            <a:r>
              <a:t>⢕⢕⢕⢕⢕⢕⢕⢕⢕⢕⢕⢕⢕⢕⢕⢕⢕⢕⢕⣕⣕⢕⢕⢕⢕⢕⢕⢕⢕⢕⢕⢕⠕⢕⢕⢕⢕⢕⢕⠕⢀⠀⠀⠀⠀⠀⢀⢀⢕⠕⢕⢕⢕⠕⢕⢕⢕⢕⢕⢕⢕⢕⢜⡣⡕⢕⢕⢕⢕⢕⢕⢕⢕⢕⢕⢕⢕⢕⢕⢕⢕⢕⢕⢕⢕⢕⢕⢕⢕⢕⢕⢕⢕⢕⢕⢕⢕⢕⢕⢕⢕⢕⢕⢕⢕⢕⢕⢕⢕⢕⢕⢕⢕⢕⢍⢟⢿⣿⣿⣿⣿⣿⣿⡿⢿⢟⢏⢕⢕⢕⢕⢕⢕⢕⢕⢕⢕⢕⢕⢕⢕⢕⢕⢕⢕⢕⢕⢕⢕⢕⢕⢕⢕⢕⢕⢕⢕⢕⢕⢕⢕⢕⢕⢕⢰⢇⢕⢕⣾⡟⢕⢕⢕⢕⢕⣼⢕⢕⢕⢕⢕⢕⢕⢕⢕⢕⢕⠀⠀⠀⢕⢕⢄⢄⢠⢔⢕⢕⢕⢕⢕⢕⠑⡝⣿⡇⢕⢕⢕⢕⣾⣿⣷⣯⣟⣻⣿⣧⣕⢕⢕⣕⣕⡕⢻⣿⣿⣿⣿⣿⣿⣿⣿⣿⣿⣿⣿⣿⣿⣿⠀</a:t>
            </a:r>
            <a:br/>
            <a:r>
              <a:t>⢕⢕⢕⢕⢕⢕⢕⢕⢕⢕⢕⢕⢕⢕⢕⢕⢕⢕⢸⣿⣿⢕⢕⢕⢕⢕⢕⢕⢕⢕⢕⢕⢑⢕⢕⢕⢕⢕⢕⠀⠀⠀⠀⠀⠀⠀⢕⢕⢕⢀⠀⠕⠕⢄⢕⢕⢕⠁⠁⢕⢕⢕⢕⢕⢳⡕⢕⢕⢕⢕⢕⢕⢕⢕⢕⢕⢕⢕⢕⢕⢕⢕⢕⢕⢕⢕⢕⢕⢕⢕⢕⢕⢕⢕⢕⢕⢕⢕⢕⢕⢕⢕⢕⢕⠕⠁⢅⢕⢕⢕⢕⢕⢕⢕⢕⢕⢕⢕⢕⢝⢝⢇⢕⢕⢕⢕⢕⢕⢕⢕⢕⡕⢕⢕⢕⠀⠑⠕⢕⢕⢕⢕⢕⢕⢕⢕⢕⢕⢕⢕⢕⢕⢕⢕⢕⢕⢕⢕⢕⢕⢕⢕⢕⢱⢇⢕⢕⣾⣿⡇⢕⢕⢕⢕⢕⠧⢕⢕⢕⢕⢕⢕⢕⢕⠕⢕⢕⠀⠀⠀⢕⢕⢕⢕⢸⢕⢕⢕⢕⢕⡕⡕⢷⣇⣿⡇⢕⢕⢕⠸⢿⣿⣿⣿⣿⣿⣿⣾⣽⣇⢕⣿⣿⢇⢜⣿⣿⣿⣿⣿⣿⣿⣿⣿⣿⣿⣿⣿⣿⣿⠀</a:t>
            </a:r>
            <a:br/>
            <a:r>
              <a:t>⢕⢕⢕⢕⢕⢕⢕⢕⢕⢕⢕⢕⢕⢕⢕⢕⢕⢕⢸⣿⡿⢕⢕⢕⢕⢕⢕⢕⢕⢕⢕⠕⠀⢕⢕⢕⢕⢕⢕⠀⠀⠀⠀⠀⠀⠀⢕⢕⢕⢕⠀⠀⠄⢕⢄⢕⢕⢕⠀⠁⠑⠕⢕⢕⢕⢱⢕⢕⢕⢕⢕⢕⢕⢕⢕⢕⢕⢕⢕⢕⢕⢕⢕⢕⢕⢕⢕⢕⢕⢕⢕⢕⢕⢅⢅⢅⢕⢕⢕⢕⢕⠔⠐⠀⠀⠀⢕⢕⢕⢕⢕⢕⢕⢕⢕⢕⢕⢕⢕⢕⢕⢕⢕⢕⢕⢕⢕⢕⣱⣵⣾⡇⢕⢕⢕⢄⠀⠀⠁⠁⢕⢕⢕⢕⢕⢕⢕⢕⢕⢕⢕⢕⢕⢕⢕⢕⢕⢕⢕⢕⢕⢕⢱⢇⢕⣱⣿⣿⣿⢕⢕⢕⢕⢕⢕⠑⢕⢕⢕⢕⢕⢕⢕⢕⠀⢕⢕⠀⠀⢔⢕⢕⢕⢕⢸⢕⢕⢕⢕⢸⣿⣧⣿⣷⣿⢕⢕⢕⢕⠀⢕⢜⢝⢻⢿⣿⣿⣿⣿⣿⢕⣿⣿⢕⢕⢜⢻⣿⣿⣿⣿⣿⣿⣿⣿⣿⣿⣿⣿⣿⠀</a:t>
            </a:r>
            <a:br/>
            <a:r>
              <a:t>⢕⢕⢕⢕⢕⢕⢕⢕⢕⢕⢕⢕⢕⢕⢕⢕⢕⢕⢸⣿⡇⢕⢕⢕⢕⢕⢕⢕⢕⢕⢕⠀⠀⢕⢕⢕⢕⢕⢕⢀⢄⢀⢄⢄⢔⢕⢕⢕⢕⢕⢕⠀⠀⠀⠀⢕⢕⢕⠀⠀⠀⢄⠕⢕⢕⢕⢜⡕⢕⢕⢕⢕⢕⢕⢕⢕⢕⢕⢕⢕⢕⢕⢕⢕⢕⢕⢕⢕⢕⢕⢕⢕⢕⢕⢕⢕⢕⢕⢕⠑⠁⠀⠀⠀⠀⢕⢕⢕⢕⢕⢕⢕⢕⢕⢕⢕⢕⢕⢕⢕⢕⢕⢕⢕⢕⢕⣱⣾⣿⣿⣿⡇⢕⢕⢕⢕⢄⠀⠀⠀⠀⠑⠕⢕⢕⢕⢕⢕⢕⢕⢕⢕⢕⢕⢕⢕⢕⢕⢕⢕⢕⠕⢕⢕⠕⣿⣿⣿⢇⢕⢕⢕⢕⢕⢕⢕⢕⢕⢕⢕⢕⢕⢕⢕⠀⢕⠑⢄⠀⢕⢕⢕⢕⢕⢸⢕⢕⢕⢕⢸⣿⣿⡟⢟⡟⢕⢕⣕⡕⢄⢕⢕⠕⢕⢕⢕⢝⢟⢿⣿⢕⣿⣿⢕⡕⢕⢕⢿⣽⣟⡿⣿⣿⣿⣿⣿⣿⣿⣿⣿⠀</a:t>
            </a:r>
            <a:br/>
            <a:r>
              <a:t>⢕⢕⢕⢕⢕⢕⢕⢕⢕⢕⢕⢕⢕⢕⢕⢕⢕⢕⢕⣝⣕⢕⢕⢕⢕⢕⢕⢕⢕⢕⢕⢀⠀⠑⢕⢕⢕⢕⢕⢕⢕⢕⢕⢕⠑⠁⢕⢕⢕⢕⢕⢔⢄⠀⠀⠀⢕⢕⢀⠀⠀⢕⢕⢕⠸⡇⡕⢜⢇⢕⢕⢕⢕⢕⢕⢕⢕⢕⢕⢕⢕⢕⢕⢕⢕⢕⢕⢕⢕⢕⢕⢕⢕⢕⠕⠑⠑⠁⠀⠀⠀⠀⠀⠀⢕⢕⢕⢕⢕⢕⢕⢕⢕⢕⢕⢕⢕⢕⢕⢕⢕⢑⣵⣵⣷⣾⣿⣿⣿⣿⣿⡇⢕⢕⢕⢕⢕⢄⠀⠀⠀⠀⠀⠀⠀⠁⠑⢕⢕⢕⢕⢁⢕⢕⢕⢕⢕⢕⢕⢕⠕⢕⢕⢕⢕⢻⣿⡟⢕⢕⢕⢕⢕⢕⢕⢕⢕⢕⢕⢕⢕⢕⢕⢕⢄⠕⢄⢕⠀⢕⢕⢕⢕⢕⢸⢕⢕⢕⢕⢜⢻⢿⢇⢕⠑⢄⡾⢿⢇⢕⢸⣿⣿⡇⢕⢕⢕⢕⠀⠀⢕⣵⣧⢕⢸⢕⢕⢜⣿⣿⣿⣷⣮⣽⣛⢿⣿⣿⣿⣿⠀</a:t>
            </a:r>
            <a:br/>
            <a:r>
              <a:t>⢕⢕⢕⢕⢕⢕⢕⢕⢕⢕⢕⢕⢕⢕⢕⢕⢕⢕⢸⢿⢿⢕⢕⢕⢕⢕⢕⢕⢕⢕⢕⢕⢄⠀⠕⢕⢕⢕⢕⢕⠕⠑⠁⠀⠀⠀⢕⢕⢕⢕⢕⢕⢕⢔⠀⠀⠑⢕⢕⠀⠀⠁⢕⢕⢔⢗⢜⣕⢕⢑⢕⢕⢕⢕⢕⢕⢕⢕⢕⢕⢕⢕⢕⢕⢕⢕⢕⢕⢕⢕⢕⠕⠑⠀⠀⠀⠀⠀⠀⠀⠀⠀⠀⢕⢕⢕⢕⢕⢕⢕⢕⢕⣱⣵⣵⣷⣷⣶⣾⣿⣿⣿⣿⣿⣿⣿⣿⣿⣿⣿⣿⡇⢕⢕⢕⢕⢕⢕⢔⠀⠀⠀⠀⠀⠀⠀⠀⠀⠁⠑⠁⠑⠑⢕⢕⢕⢕⢕⢕⢕⢇⢕⢕⢕⢔⢱⣿⡇⢕⢕⢕⢕⢕⢕⢕⢕⢕⢕⢕⢕⢕⢕⢕⠁⠑⢄⢕⢅⠀⠑⢕⢕⠕⠕⢸⢕⢕⢕⢕⢕⢕⢕⢕⢕⢠⣿⡇⢕⢕⢕⢸⣿⣿⣿⢕⢕⢕⢕⢄⢀⢕⢝⢝⢕⢁⠑⢕⢕⢹⣿⣿⣿⣿⣿⣿⣿⣿⣿⣿⣿⠀</a:t>
            </a:r>
            <a:br/>
            <a:r>
              <a:t>⢕⢕⢕⢕⢕⢕⢕⢕⢕⢕⢕⢕⢕⢕⢕⢕⢕⢕⢕⢕⢕⢕⢕⢕⢕⢕⢕⢕⢕⢕⢕⢕⢕⢔⠀⢕⢕⢕⢕⠁⠀⠀⠀⠀⠀⢄⢕⢕⢕⢅⢅⢕⢕⢔⢕⢀⠀⠑⢕⢄⠀⠕⢕⢕⢕⠳⢳⣿⡵⠕⢕⢕⢕⢕⢕⢕⢕⢕⢕⢕⠑⢕⢕⢕⢄⠀⠀⠀⠁⠁⠁⠀⠀⠀⠀⠀⠀⠀⠀⠀⠀⠀⠁⢕⢕⢕⢕⢕⢕⢕⢕⣼⣿⣿⣿⣿⣿⣿⣿⣿⣿⣿⣿⣿⣿⣿⣿⣿⣿⣿⣿⣇⢕⢕⢕⢕⢕⢕⢕⠀⠀⠀⠀⠀⠀⠀⠀⠀⠀⠀⠀⠀⠀⢑⢕⢕⢕⢕⢕⢕⢕⢕⢑⢕⢕⠜⠘⠑⠁⠁⠁⠁⠑⠑⠕⢕⢕⢕⢕⢕⢕⢕⢕⠀⢄⢕⢕⢕⢔⢕⢕⢕⢀⢀⢸⢕⢕⢕⢕⢕⢕⢕⢕⢕⢕⢕⢕⢕⢕⢕⢸⣿⣿⣿⢕⢕⢕⢕⢕⢕⢕⢕⢕⢕⢕⢄⢕⢕⢕⢝⢟⢿⣿⣿⣿⣿⣿⣿⣿⣿⠀</a:t>
            </a:r>
            <a:br/>
            <a:r>
              <a:t>⢕⢕⢕⢕⢕⢕⢕⢕⢕⢕⢕⢕⢕⢕⢕⢕⢕⢕⢕⢕⢕⢕⢕⢕⢕⢕⢕⢕⢕⢕⢕⢕⢕⢕⢕⢅⢕⢕⢕⠀⠀⠀⠀⠀⠀⢕⢕⢕⢕⢕⢕⢕⢕⢕⢕⢕⢕⢕⢕⢕⢕⢔⢕⢕⢕⢓⡼⢼⡝⣞⢕⢕⢕⢕⢕⢕⢕⢕⢕⢕⠀⠀⠑⢕⢕⢔⢀⠀⠀⠀⠀⠀⠀⠀⠀⠀⠀⠀⠀⠀⠀⠀⢄⢕⢕⢕⢕⢕⢕⢕⢰⣿⣿⣿⣿⣿⣿⣿⣿⣿⣿⣿⣿⣿⣿⣿⣿⣿⣿⣿⣿⣿⢕⢕⢕⢕⢕⢕⢕⠀⠀⠀⠀⠀⠀⠀⠀⠀⠀⠀⠀⠀⠀⠀⠄⢕⢕⢕⢕⢕⢕⢕⢕⠕⠀⠀⠀⢀⢀⢄⢄⢄⢀⢀⠀⠀⠕⢕⢕⢕⢕⢕⠀⢔⢕⢕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⢕⢸⣿⣾⠻⣧⡕⢕⢕⢕⢕⢕⢕⢕⢕⢕⢀⠀⠀⢕⢕⢕⠁⠀⠀⠀⠀⠀⠀⠀⠀⠀⠀⠀⠀⠀⠀⠀⢕⢕⢕⢕⢕⢕⢕⢕⣼⣿⣿⣿⣿⣿⣿⣿⣿⣿⣿⣿⣿⣿⣿⣿⣿⣿⣿⣿⣿⣿⢕⢕⢕⢕⢕⢕⢕⠀⠀⠀⠀⠀⠀⠀⠀⠀⠀⠀⠀⠀⠀⠀⠀⢑⢕⢕⢕⢕⢕⢕⢕⠀⠀⢔⢕⢕⢕⢕⢕⢕⢕⢕⠀⠀⠀⠑⠕⢕⢕⢕⢐⢕⢕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⠑⠘⠛⠃⠃⠛⠃⠑⠑⠑⠑⠑⠑⠑⠑⠑⠑⠑⠐⠀⠑⠑⠀⠀⠀⠀⠀⠀⠀⠀⠀⠀⠀⠀⠀⠀⠀⠀⠑⠑⠑⠑⠑⠑⠑⠑⠙⠛⠛⠛⠛⠛⠛⠛⠛⠛⠛⠛⠛⠛⠛⠛⠛⠛⠛⠛⠛⠛⠑⠑⠑⠑⠑⠑⠑⠀⠀⠀⠀⠀⠀⠀⠀⠀⠀⠀⠀⠀⠀⠀⠀⠑⠑⠑⠁⠁⠁⠀⠁⠐⠀⠁⠑⠑⠑⠑⠑⠑⠑⠁⠀⠀⠀⠀⠀⠁⠁⠑⠑⠑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⣿⢏⣾⣿⣯⢕⣿⣿⣿⣿⣿⢇⣾⣿⣿⡟⢕⢕⢕⢕⢕⢕⢕⢕⢕⢕⢄⣾⣿⣿⣿⣿⣿⣿⣿⣿⣿⣿⣆⢕⢕⢕⢕⢕⢸⣿⣿⣿⣿⣿⣿⣿⣿⣿⣿⣿⣿⣿⣿⣿⣿⣿⣿⣿⣿⣿⣿⣿⣿⣿⣿⣿⣿⣿⣿⣿⣿⣿⣿⣿⣿⣿⣿⡌⣿⣿⣿⣿⢕⢕⢕⢕⠕⠀⠀⠀⠀⠀⠀⠀⠀⠀⠀⠀⠀⠀⠀⠀⠀⠀⠀⠀⢀⢕⢕⢕⢕⢕⢕⢔⢄⢄⢀⠀⠀⠀⠀⠀⠀⠀⠀⠀⠀⠀⠀⠀⠀⠄⢀⢀⢀⠀⠄⢁⢑⢅⢕⠁⢀⢕⢕⢕⢕⢕⢑⢕⢕⠀⣿⣽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⣿⡟⣸⣿⡿⢕⣾⣿⣿⣿⣿⢇⣾⣿⣿⡟⢕⢕⢕⢕⢕⢕⢕⢕⢕⢕⢕⢕⢻⣿⢟⢻⣿⣿⣿⣿⣿⣿⣿⣿⢕⢕⢕⢕⢕⢸⣿⣿⣿⣿⣿⣿⣿⣿⣿⣿⣿⣿⣿⣿⣿⣿⣿⣿⣿⣿⣿⣿⣿⣿⣿⣿⣿⣿⣿⣿⣿⣿⣿⣿⣿⣿⣿⣿⡇⢹⣿⣿⣿⢕⢕⢕⢕⠀⠀⠀⠀⠀⠀⠀⠀⠀⠀⠀⠀⠀⠀⠀⠀⠀⠀⠀⠀⢕⢕⢕⢕⢕⢕⢕⢕⢕⢕⢕⢕⡰⢰⣄⡀⠀⠀⠀⠀⠀⠀⠀⠀⠀⠀⠐⠕⢕⢔⢄⠁⠑⠑⢀⢄⢕⢕⢕⢕⢕⠕⠅⠐⠁⣱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⢱⣿⣿⢇⣸⣿⣿⣿⣿⢏⣸⣿⣿⡿⢕⢕⢕⢕⢕⢕⢕⢕⢕⢕⢕⢕⢕⢜⠇⢄⣼⣿⣿⣿⣿⣿⣿⣿⣿⢇⢕⢕⢕⢕⣸⣿⣿⣿⣿⣿⣿⣿⣿⣿⣿⣿⣿⣿⣿⣿⣿⣿⣿⣿⣿⣿⣿⣿⣿⣿⣿⣿⣿⣿⣿⣿⣿⣿⣿⣿⣿⣿⣿⡇⢸⣿⣿⣿⡕⢕⢕⢕⠀⠀⠀⠀⠀⠀⠀⠀⠀⠀⠀⠀⠀⠀⠀⠀⠀⠀⠀⢄⢕⢕⢕⢕⢕⢕⢕⢕⣵⣥⣥⣵⣶⡕⣿⣿⣷⣄⢀⠀⠀⠀⠀⠀⠀⠀⠀⠀⠀⠑⢕⢕⢕⢕⢕⢕⢕⢕⢕⠕⠁⠀⢀⣤⣾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⡏⣼⣿⡏⣱⣿⣿⣿⣿⡏⣱⣿⣿⣿⢕⢕⢕⢕⢕⢕⢕⢕⢕⢕⢕⠕⢕⢕⢕⢀⢱⡏⢝⢝⢕⢝⢿⣿⣿⣿⢁⢕⢕⢕⢕⣿⣿⣿⣿⣿⡏⣿⣿⣿⣿⣿⣿⣿⣿⣿⣿⣿⣿⣿⣿⣿⣿⣿⣿⣿⣿⣿⣿⣿⣿⣿⣿⣿⣿⣿⣿⣿⣿⣿⡇⢕⣿⡿⣿⡇⢕⢕⢕⠀⠀⠀⠀⠀⠀⠀⠀⠀⠀⠀⠀⠀⠀⠀⠀⠀⠀⢄⢕⢕⢕⢕⢕⢕⢕⢕⢕⢸⣿⣿⣿⣿⣇⢸⣿⣿⣯⡕⢕⢔⢀⠀⠀⠀⠀⠀⠀⠀⠀⠀⠑⠑⠕⠑⠑⠑⠑⢀⣠⣴⣾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⣿⢱⣿⡿⢱⣿⣿⣿⣿⡿⢱⣿⣿⣿⢇⢕⢕⢕⢕⢕⢕⢕⢕⢕⢕⢕⣿⡕⢕⢕⢕⢸⣿⡕⢕⢕⢕⢕⢙⢿⢗⢎⢕⢕⢕⢰⣿⣿⣿⣿⣿⢇⣿⣿⣿⣿⣿⣿⣿⣿⣿⣿⣿⣿⣿⣿⣿⣿⣿⣿⣿⣿⣿⣿⣿⣿⣿⣿⣿⣿⣿⣿⣿⣿⣿⡇⢕⢹⡇⣿⡇⢕⢕⢕⠀⠀⠀⠀⠀⠀⠀⠀⠀⠀⠀⠀⠀⠀⠀⠀⠀⢀⢕⢕⢕⢕⢕⢕⢰⡕⢕⢕⢌⣿⣿⣿⣿⣿⢜⣿⣿⣿⣧⢕⢕⢕⢕⢄⠀⠀⠀⠀⠀⠀⠀⠀⠀⠀⠀⢀⣄⣷⣿⣿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⢿⢿⢿⠟⢟⢝⢕⣾⣿⢇⣾⣿⣿⣿⣿⢇⣾⣿⣿⡟⢕⢕⢕⢕⢕⢕⢕⢕⢕⢕⢕⢱⣿⡇⢕⢕⢕⢵⢕⣿⢕⢕⢕⢕⢕⢕⢕⢕⢕⢕⢕⣿⣿⣿⣿⣿⡟⢱⣿⣿⣿⣿⣿⣿⣿⣿⣿⣿⣿⣿⣿⣿⣿⣿⣿⣿⣿⣿⣿⣿⣿⣿⣿⣿⣿⣿⣿⣿⣿⣿⣿⡇⢕⢜⢇⢻⢇⢕⢕⢕⠀⢄⠀⠀⠀⠀⠀⠀⠀⠀⠀⠀⠀⠀⠀⠀⢀⢕⢕⢕⢕⢕⢕⢕⢜⡇⢕⢕⢕⢻⣿⣿⣿⣿⡇⣿⣿⣿⣿⡇⢕⢕⢕⢜⢕⢄⢀⠀⠀⠀⠀⠀⢀⢄⢳⢏⢱⣾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⢟⢝⢕⢕⢕⢇⢕⢕⢕⢱⣿⡟⢸⣿⣿⣿⣿⡏⣼⣿⣿⣿⢇⢕⢕⢕⢕⢕⢕⢕⢕⢕⢕⢕⣸⣿⡇⢕⢕⢕⣸⣷⡜⠣⢕⢕⢕⢕⢕⢕⢕⢕⢕⢕⣿⣿⣿⣿⣿⢕⢸⣿⣿⣿⣿⣿⣿⣿⣿⣿⣿⣿⣿⣿⣿⣿⣿⣿⣿⣿⣿⣿⣿⣿⣿⣿⣿⣿⣿⣿⣿⣿⣿⣏⡇⢕⢕⢕⢸⢕⢕⢕⢕⢕⢕⢕⢄⠀⠀⠀⠀⠀⠀⠀⠀⠀⠀⠀⢄⢕⢕⢕⢕⢕⢕⢕⢕⢕⣿⡕⢕⢕⢸⣿⣿⣿⣿⡇⢻⣿⣿⣿⣇⢕⢕⢕⢕⡕⢕⡡⢕⢔⢔⡑⣕⡕⢕⢕⢕⣣⡝⣿⣿⣿⣿⣿⣿⣿⣿⣿⣿⣿⣿⣿⣿⢏⢕⣵⡿⢿⣿⡿⢿⣷⣾⣿⣕⡜⢟⣿⣿⣿⣿⣿⣿⣿⣿⣿⣿⣿⠀</a:t>
            </a:r>
            <a:br/>
            <a:r>
              <a:t>⣿⣿⣿⣿⣿⣿⣿⣿⣿⣿⣿⣿⣿⡇⢸⣿⢕⣿⡟⢟⢻⣿⢕⢹⣿⢕⣿⣿⣿⣿⣿⣿⣿⣿⣿⣿⣿⣿⡿⣱⣿⢕⢕⢕⣕⣷⣷⡕⢕⢸⣿⢇⣿⣿⣿⣿⡿⢱⣿⣿⣿⢇⢕⢕⢕⢕⢕⢕⢕⢕⢕⢕⢕⢕⣿⣿⢕⢕⢕⢕⣻⣿⣿⣷⣵⣕⢕⢕⢕⢕⢕⢕⢕⢕⣿⣿⣿⣿⡟⢕⢸⣿⣿⣿⣿⣿⣿⣿⣿⣿⣿⣿⣿⣿⣿⣿⣿⣿⣿⣿⣿⣿⣿⣿⣿⣿⣿⣿⣿⣿⣿⣿⣿⣷⢇⢕⢕⢕⢔⢕⢕⢕⢕⢕⢕⢕⢕⢔⣤⣀⢀⢀⠀⢀⣀⣄⡔⢅⢕⢕⢕⢕⢕⢕⢕⢕⢱⢕⢿⣇⢕⢕⢕⣿⣿⣿⣿⡇⢸⣿⣿⣿⣿⢕⢕⢕⢕⢇⢕⣶⡇⢕⢕⢮⣽⣿⣧⡕⢕⢜⣷⡜⢿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⡟⣱⣿⢇⢕⢕⢝⢟⢻⢯⢝⢕⣾⡿⢸⣿⣿⣿⣿⢇⣾⣿⣿⣿⡇⢕⢕⢕⢕⢕⢕⢕⢕⢕⢕⢕⢕⣿⡇⢕⢕⢕⢕⣿⣿⣿⣿⣿⣿⣿⣿⣷⣿⣧⠕⢕⢱⣿⣿⣿⣿⢇⢕⢸⣿⣿⣿⣿⣿⣿⣿⣿⣿⣿⣿⣿⣿⣿⣿⣿⣿⣿⣿⣿⣿⣿⣿⣿⣿⣿⣿⣿⣿⣿⣿⣿⣿⡕⢕⢕⢕⢕⢕⢕⢕⢕⢕⢕⢕⣵⣾⣿⣿⣿⣿⣿⣿⣿⣿⡇⢕⢕⢕⢕⢕⢕⢕⢕⢕⢸⣇⢸⣿⡕⢕⢕⢻⣿⣿⣿⣿⢸⣿⣿⣿⣿⡇⢕⢕⢕⡇⢕⣿⣷⡕⢇⢝⢍⢝⢕⢕⢕⢕⢽⣿⡜⢿⣿⣿⣿⣿⣿⣿⣿⣿⣿⣿⣿⣧⡜⢟⢿⢟⠕⢕⢿⢿⢏⣱⣧⣵⣾⣿⣿⣿⣿⣿⣿⣿⣿⣿⣿⣿⠀</a:t>
            </a:r>
            <a:br/>
            <a:r>
              <a:t>⣿⣿⣿⣿⣿⣿⣿⣿⣿⣿⣿⣿⣿⡇⢸⣿⢿⢿⢿⢿⢿⢿⢿⣿⣿⢕⣿⣽⣯⣭⣿⣿⣿⣿⣿⣿⣿⢕⢿⢟⢕⢕⢕⢕⢕⢕⢕⢕⢕⣿⢇⣾⣿⣿⣿⡟⢸⣿⣿⣿⣿⣿⢕⢕⢕⢕⢕⣱⡇⢕⢕⢕⢕⢸⣿⢕⢕⢕⢕⢸⣿⣿⣿⣿⣿⣿⣿⣿⣿⣿⣿⡇⢕⢜⢿⣿⣿⡿⢕⢕⣿⣿⣿⣿⣿⣿⣿⣿⣿⣿⣿⣿⣿⣿⣿⣿⣿⣿⣿⣿⣿⣿⣿⣿⣿⣿⣿⣿⣿⣿⣿⣿⣿⡿⢇⢕⢕⢕⢕⢕⢕⢕⢕⢕⢕⣼⣿⣿⣿⣿⣿⣿⣿⣿⣿⣿⣾⣽⡕⢕⢕⢕⢕⢕⢕⢕⣾⣿⣿⣿⣇⢕⢕⢸⣿⣿⣿⡟⢸⣿⣿⣿⣿⡇⢕⢕⢕⡇⢱⣿⣿⣷⢕⢕⢕⢕⢕⢕⢕⢕⢔⢝⢏⢸⣿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⣿⡟⡕⢕⢕⢕⢕⢕⢕⢕⢕⢕⢕⢕⣿⢱⣿⣿⣿⣿⢇⣿⣿⣿⣿⣿⣷⡕⢕⢕⢕⣵⣿⡇⢕⢕⢕⢕⢸⡟⢕⢕⢕⢕⢸⣿⣿⣿⣿⣿⣿⣿⣿⣿⣿⣿⢕⢕⢕⢸⣿⣿⢇⢕⢁⣿⣿⣿⣿⣿⣿⡇⢸⣿⣿⣿⣿⣿⣿⣿⣿⣿⣿⣿⣿⣿⣿⣿⣿⣿⣿⣿⣿⣿⣿⣿⣿⣿⣿⢕⢕⢕⢕⢕⢕⢕⢕⢕⢕⠕⣿⣿⣿⣿⣿⣿⣿⣿⣿⣿⣿⣿⣿⣿⡕⢕⢕⢕⢕⢕⢕⢸⣿⣿⣿⣿⢕⢕⢘⣿⣿⣿⡇⢸⣿⣿⣿⣿⡇⢕⢕⢕⡇⢸⣿⣿⣷⢕⢕⢕⢕⢕⢕⢕⢕⢕⢕⢕⣕⢻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⣿⡟⣜⢇⢕⢕⢕⢕⢕⢕⢕⢕⢕⢕⠁⡇⣼⣿⣿⣿⡿⢰⣿⣿⣿⣿⣿⣿⡇⠕⠕⣴⣿⣿⡇⢕⢕⢕⢕⢸⢇⢕⢕⢕⢕⣸⣿⣿⣿⣿⣿⣿⣿⣿⣿⣿⡿⢕⢕⢕⢸⣿⣿⢕⢕⢕⣿⣿⣿⣿⣿⣿⢕⢕⣿⣿⣿⡿⣿⣿⣿⣿⣿⣿⣿⣿⣿⣿⣿⣿⣿⣿⣿⣿⣿⣿⣿⣿⡿⢞⢕⢕⢕⢕⢕⢕⢕⢕⢕⠕⢸⣿⣿⣿⣿⣿⣿⣿⣿⣿⣿⣿⣿⣿⣿⡇⢕⢕⢕⢕⢕⢕⢸⣿⣿⣿⣿⡇⢕⢕⣿⣿⣿⢇⢸⣿⣿⣿⣿⣷⢕⢕⢕⡇⢘⣿⣿⣿⡇⢕⢕⢕⢕⢕⢕⢕⢕⢕⢕⣿⡇⢻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⡿⢱⣧⣧⢕⢕⢕⢕⢱⢕⢕⢕⢕⢕⠱⢕⣿⣿⣿⣿⢇⣾⣿⣿⣿⣿⣿⣿⣷⣶⣿⣿⣿⣿⡇⢕⢕⢕⢕⠸⢕⢕⢕⢕⢕⣾⣿⣿⣿⣿⣿⣿⣿⣿⣿⣿⡇⢕⢕⢕⣿⣿⡇⢕⢕⢕⣿⣿⣿⣿⣿⣿⢕⢕⣿⣿⣿⡇⢻⣿⣿⣿⣿⣿⣿⣿⣿⣿⡇⣿⣿⣿⣿⣿⣿⣿⣿⣿⣿⡇⢕⢕⠕⢕⢕⢕⢕⢕⠕⠀⣼⣿⣿⣿⣿⣿⣿⣿⣿⣿⣿⣿⣿⣿⣿⣿⢕⢕⢕⢕⢕⢕⣿⣿⣿⣿⣿⣿⢕⢕⣿⣿⣿⢕⢸⣿⣿⣿⣿⣿⣧⣧⣼⡇⢕⢻⣿⣿⡇⢕⢕⢕⢕⢔⢇⢕⢕⢕⢸⣿⣿⢜⣿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⣿⢇⡜⣿⣿⢕⢕⢕⢕⢕⢕⢕⢕⢕⢕⢜⢸⣿⣿⣿⣿⢱⣿⣿⣿⣿⣿⣿⣿⣿⣿⣿⣿⣿⣿⡇⢕⢕⢕⢕⢕⢕⢕⢕⢕⢕⣻⣿⣿⣿⣿⣿⣿⣿⣿⣿⣿⢕⢕⢕⢕⣿⣿⢕⢕⢕⢕⣿⣿⣿⣿⣿⣿⢕⢕⢸⣿⣿⡇⢸⣿⣿⣿⣿⣿⣿⣿⣿⣿⣷⢹⣿⣿⣿⣿⣿⣿⣿⣿⡽⢕⢕⢕⠀⢕⢕⢕⢕⢁⠐⠀⣿⣿⣿⣿⣿⣿⣿⣿⣿⣿⣿⣿⣿⣿⣿⣿⡇⢕⢕⢕⢕⢕⣿⣿⣿⣿⣿⣿⡇⢕⣿⣿⣿⢕⢸⣿⣿⣿⣿⣿⣿⣼⣿⡇⢕⢸⣿⣿⡇⠕⢕⢕⢕⢕⢕⢕⢕⢱⡌⣿⢏⢱⢹⡿⣿⣿⣿⣿⣿⡿⢿⢟⢕⣿⣿⢕⢕⢸⣿⣧⣵⣾⡿⢇⢱⢿⢟⢿⢿⢿⢟⢛⢟⢟⢟⢟⠀</a:t>
            </a:r>
            <a:br/>
            <a:r>
              <a:t>⣵⣵⣵⣵⣴⣴⣴⣽⣼⣽⣽⣽⣽⡕⢕⣿⡇⢕⢕⢕⢕⢕⢸⣿⡇⢸⣽⣽⣽⣽⣽⣽⣽⣽⢸⡇⢜⣿⢸⣇⢕⢕⢕⢕⠕⣑⡅⡔⢕⣿⣿⣿⣿⡇⣸⣿⣿⣿⣿⣿⣿⣿⣿⣿⣿⣿⣿⣿⡇⢕⢕⢕⢕⢕⢕⢕⢕⢕⢕⢺⣿⣿⣿⢿⢿⢿⢿⢿⢿⢿⢕⢕⢕⢕⣿⡇⢕⢕⢕⢕⢸⣿⣿⣿⣿⣿⢕⢕⢸⣿⣿⡇⢕⢿⣿⣿⣿⣿⣿⣿⣿⣿⣿⢜⣿⣿⣿⣿⡏⣿⣿⣿⣽⢕⢕⢕⢄⢕⢕⢕⢕⢅⠔⢕⣿⣿⣿⣿⢿⢿⢿⢟⢟⢟⢟⢟⢿⢿⢿⢿⢇⢕⢕⢕⢕⢕⣿⣿⣿⣿⣿⣿⣷⢕⢸⣿⣿⢕⢸⣿⣿⣿⣿⣿⣿⣿⣿⢕⢕⠌⣿⣿⡇⢕⢰⣅⡑⠕⢕⢕⢱⣿⡇⢏⢱⡼⢜⣷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⢿⢟⢸⣾⣧⢜⢸⣿⣧⢕⢑⣴⣾⢟⢕⢕⢕⣿⣿⣿⣿⢇⣿⣿⣿⣿⣿⣿⣿⣿⣿⣿⢟⢻⣿⣿⡟⢕⢕⢕⢕⢕⢕⢕⢕⢕⢕⢕⣕⣱⣵⣵⣵⣵⣵⣵⣵⣕⢕⢕⢕⢕⣿⢕⠕⢕⢕⢕⢸⣿⣿⣿⣿⣿⢕⢕⢌⣿⣿⣷⢕⢸⣿⣿⣿⣿⣿⣿⣿⣿⣿⢕⢘⣿⣿⣿⡇⣸⣿⢛⢇⢕⢕⢕⢕⢕⢕⢕⢕⢔⠀⢜⢽⢱⢕⢕⣕⣕⣱⣵⣵⣵⣵⣵⣵⣵⣵⣵⣵⢕⢕⢕⢕⢕⡇⣿⣿⣿⣿⣿⣿⢕⢸⣿⣷⢕⣸⣿⣿⣿⣿⣿⣿⣿⣿⢕⢕⢕⣿⣿⡇⢕⢕⢝⢿⣷⣕⢱⣿⡿⢇⢱⣿⢟⢕⠙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⠀⢔⢆⢻⢇⢜⢝⢏⣵⡿⢟⢕⢕⢕⢕⢸⣿⣿⣿⡿⢸⣿⣿⣿⣿⣿⣿⣿⣿⣿⡟⢕⢕⣿⣿⢇⢕⢕⢕⢕⢕⢕⢕⢕⢕⢕⢸⣿⣿⣿⣿⣿⣿⣿⣿⣿⣿⢕⢕⢕⢕⡟⢕⢑⢕⢕⢕⢘⣿⣿⣿⣿⣿⡕⢕⢕⢿⣿⣿⢕⢌⣿⣿⣿⣿⣿⣿⣿⣿⣿⢕⢕⢌⢿⠿⡇⠸⢌⢕⢕⢕⢕⢕⢕⢕⢕⢕⢕⢕⠀⣵⣵⣷⣿⣿⣿⣿⣿⣿⣿⣿⣿⣿⣿⣿⣿⣿⡟⢕⢕⢕⢕⢕⢱⣿⣿⣿⣿⣿⣿⢕⢸⣿⡇⢕⣿⣿⣿⣿⣿⣿⣿⣿⡿⢕⢕⢸⣿⣿⡇⢕⢕⢕⢕⢜⢻⣧⡝⢕⢕⢸⢇⢆⢕⢀⢀⢀⠀⢀⢀⢀⢀⢀⢕⢿⢿⣿⡿⢿⢟⢜⢻⢿⣷⡇⢕⢀⢀⢀⢀⢀⢀⢀⢀⢀⢀⢀⠀</a:t>
            </a:r>
            <a:br/>
            <a:r>
              <a:t>⣴⣴⣴⣴⣴⣴⣴⣴⣴⣴⣴⣴⣴⢔⢔⢕⢱⣿⡇⢕⢕⢕⣱⡕⢕⣵⢔⠀⢔⣴⣴⣴⣴⡔⢕⢔⢕⢕⢕⢅⣼⡏⢕⢕⢕⢕⢕⢕⣼⣿⣿⣿⡇⣼⣿⣿⣿⣿⣿⣿⣿⣿⣿⡇⢕⢕⣿⡟⢕⢕⢕⢕⢕⢕⢕⢕⢕⢕⢕⢸⣿⣿⣿⣿⣿⣿⣿⣿⣿⣿⠕⢕⢕⢕⢕⢕⣷⣵⢕⢕⢕⡟⣿⣿⣿⣿⡕⢕⢕⢸⣿⣿⡇⢕⢹⣿⣿⣿⣿⣿⣿⣿⣿⢕⢕⢕⢔⢕⢕⢕⢕⢕⢕⢕⢕⢄⢕⢕⢕⢕⢕⢐⢔⣿⣿⣿⣿⣿⣿⣿⣿⣿⣿⣿⣿⣿⣿⣿⣿⣿⡇⢕⢕⢕⢕⢜⢸⣿⣿⣿⣿⣿⣿⢕⢸⣿⡇⢕⣿⣿⣿⢸⣿⣿⣿⣿⡇⢕⢕⠸⣿⣿⡇⢕⢕⢕⢕⢕⢕⢸⣷⡕⢕⢕⢕⢕⢕⣸⣿⡕⠀⢕⣼⣿⣿⣿⡗⢕⣾⡿⢕⢕⢕⢸⣿⢕⢕⣱⣾⣿⣿⣿⣿⣿⣿⣿⣿⣿⣿⣿⠀</a:t>
            </a:r>
            <a:br/>
            <a:r>
              <a:t>⣿⣿⣿⣿⣿⣿⣿⣿⣿⣿⣿⣿⣿⢕⣷⣿⣿⣿⢿⢿⣷⡕⢻⣿⣇⢜⢕⠀⠁⣿⣿⣿⣿⡇⢇⢕⢕⢕⢁⣼⣿⢕⢕⢕⢕⢕⢕⢕⣿⣿⣿⣿⢕⣿⣿⣿⣿⣿⣿⣿⣿⣿⣿⢕⢕⢕⣿⢕⢕⢕⢕⢕⢕⢕⢕⢕⢕⢕⢕⢸⣿⣿⣿⣿⣿⣿⣿⣿⣿⣿⢕⢕⢕⢕⢕⢱⣿⣿⣿⡕⡕⢕⢽⢽⢯⠿⡕⢕⢕⢕⢿⣿⣧⢅⢜⣿⣿⣿⣿⣿⣿⣿⣿⡕⢕⢕⢕⢕⢕⢕⢕⢕⢕⢕⢕⢕⢕⢕⢕⢕⢕⠁⣸⣿⣿⣿⣿⣿⣿⣿⣿⣿⣿⣿⣿⣿⣿⣿⣿⡿⢕⢕⢕⢕⢕⢕⣾⣿⣿⣿⣿⣿⣿⢕⢸⣿⢕⢕⣿⣿⡇⣿⣿⣿⣿⣿⡇⢕⢕⢸⣿⣿⡇⣵⣕⡕⢕⢕⢕⢔⣿⣷⠄⢕⢕⢕⡕⣿⣿⡇⠀⢕⣿⣿⣿⢏⢱⣾⡿⢕⣷⡿⢿⢿⣿⣧⣕⡝⢻⣿⣿⣿⣿⣿⣿⣿⣿⣿⣿⣿⠀</a:t>
            </a:r>
            <a:br/>
            <a:r>
              <a:t>⣿⣿⣿⣿⣿⣿⣿⣿⣿⣿⣿⣿⣿⣵⡕⢱⣿⡟⢕⢸⣿⡇⢕⢻⣿⡕⢕⠀⢸⣿⣿⣿⣿⣿⡸⡕⢕⢅⡕⢿⣿⢕⢕⣕⣱⣷⣿⢱⣿⣿⣿⡟⢕⣿⣿⣿⣿⣿⣿⣿⣿⣿⡟⢕⢕⢕⡟⢕⢕⢕⢕⢕⣱⢕⢕⢕⢕⢕⢕⢸⣿⣿⣿⣿⣿⣿⣿⣿⣿⣿⡕⢕⢕⢕⢕⢸⣿⣿⣿⣷⣾⡕⢆⠇⢮⢟⡵⢕⢕⢕⢜⣿⣿⢕⢕⣼⣿⣿⣿⣿⣿⣿⣿⣷⢕⢕⢕⢕⢕⢕⢕⢕⢕⢕⢕⢕⢕⢕⢕⢕⢕⢔⣿⣿⣿⣿⣿⣿⣿⣿⣿⣿⣿⣿⣿⣿⣿⣿⣿⢇⢕⢕⢕⢕⢕⢕⣿⣿⣿⣿⣿⣿⣟⢕⢸⡟⢕⢕⣿⣿⢕⣿⣿⣿⣿⣿⢕⢕⢕⢸⣿⣿⡇⣿⣿⣿⣷⣵⢕⢕⢿⢏⣼⡕⢕⡰⣸⣿⣿⡇⠀⢕⣿⣿⣿⣷⣵⣜⣕⢜⢿⣷⣵⣾⡿⢝⢻⢕⣱⣿⣿⣿⣿⣿⣿⣿⣿⡿⢟⢟⠀</a:t>
            </a:r>
            <a:br/>
            <a:r>
              <a:t>⣿⣿⣿⣿⣿⣿⣿⣿⣿⣿⣿⣿⣿⡟⢕⣾⣿⢕⢕⢸⣿⡇⢕⢜⢝⣕⢕⠀⠀⣿⣿⣿⣿⣿⣧⢱⡕⢸⣿⣧⣜⡕⢕⢝⢝⢟⢏⢸⣿⣿⣿⢕⢕⣿⣿⣿⣿⣿⣿⣿⣿⡿⢕⢕⢕⢔⢇⢕⢕⢕⢕⠱⣿⡕⢅⢕⢕⡕⢕⢜⣿⣿⣿⣿⣿⣿⣿⣿⣿⣿⡇⢐⢕⢕⢕⣿⣿⣿⣿⣿⣿⣧⢕⢕⢕⢜⢕⢕⢕⢕⢕⢘⣿⡇⡕⡸⣿⣿⣿⣿⣿⣿⣿⣿⢕⢕⢕⢕⢕⢕⢕⢕⢕⢕⢕⢱⡇⢕⢕⢕⠁⣼⣿⣿⣿⣿⣿⣿⣿⣿⢿⢿⢿⠿⠿⢿⠿⣿⡿⢕⢕⢕⢕⢕⢕⢱⣿⣿⣿⣿⣿⣿⡇⢕⠸⢇⢕⢕⣿⡇⢕⣿⣿⣿⣿⣿⢕⢕⢕⢸⣿⣿⡇⢕⢕⢜⢕⢕⣕⣵⣷⣿⣿⢇⢸⢱⣿⣿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⣿⣿⣧⢱⡅⢝⢿⣿⣿⣿⣷⣧⣕⡕⢸⣿⣿⡇⠑⢕⣿⣿⣿⣿⣿⣿⣿⣿⢕⢕⢕⢕⢕⢕⢕⢕⢕⢕⢸⣿⣧⢕⢕⢕⢿⢇⢕⢫⣭⣵⣷⣶⣶⣶⣶⣶⣶⣦⢸⣗⢔⢕⢛⠟⠿⣿⣿⣿⣿⣇⢕⢕⢕⢕⢕⢕⢕⢕⠢⡻⣷⢕⢝⢻⣿⣿⣿⣿⣿⣿⣿⡇⢕⢕⢕⢕⢕⢕⢕⢕⢕⢱⣿⢕⢕⢕⠕⢱⣿⡿⠿⠛⢋⢍⣡⣴⣶⣶⣷⣷⣿⣿⣷⣷⣷⢔⣱⢕⢕⢕⢱⢿⢕⣿⣿⢕⢿⣿⣿⡇⢕⢕⢕⢕⢕⠿⢕⢕⢿⣿⣿⣿⡏⢕⢕⢕⢸⣿⣿⢕⣱⣵⣷⣾⣿⣿⣿⡿⢏⡕⢌⣱⣿⣿⣿⣿⡇⠀⢕⣿⣿⣿⣿⢇⢱⣵⣵⣿⣯⣱⣵⡕⢹⣿⣿⣿⣿⡿⢟⢝⢕⢕⢕⢕⢕⢕⢕⠀</a:t>
            </a:r>
            <a:br/>
            <a:r>
              <a:t>⣿⣿⣿⣿⣿⣿⣿⣿⣿⣿⣿⣿⣿⣷⣵⣕⣱⣵⣵⣵⢵⢾⢿⣿⣿⣿⢕⠀⠸⣿⣿⣿⣿⣿⣿⣿⣷⡕⢱⢕⢝⢝⢟⢿⢿⢿⡇⣿⣿⡿⢕⢕⢕⣿⣿⣿⣿⣿⣿⣿⡟⢕⢕⢕⢕⢕⢕⢕⢕⢕⢕⢸⣿⣿⡕⠕⢕⢿⣿⣷⣌⣿⣿⣿⣿⣿⣿⣿⣧⣕⡕⢕⡧⢹⢜⢅⢱⡔⢄⢈⠙⠿⣿⣇⡕⢕⢕⢕⢕⢕⢣⡲⣱⣿⡕⢕⣑⣻⣿⣿⣿⣿⣿⣿⣷⢕⢕⢕⢕⢕⢕⢕⢕⢕⣿⣿⢕⢕⢕⢰⠋⢁⢄⢔⢅⢎⢝⢕⢕⢕⣔⣵⣾⣿⣿⣿⣿⣿⣾⡿⢕⢕⣱⣿⣿⣇⢻⣿⢰⡜⢿⣿⡝⢕⢕⢕⢕⢕⢔⢕⢕⢕⠘⣿⣿⡇⢕⢕⢕⣿⣿⣿⢸⡿⡿⢟⢟⢝⢝⢕⢕⢱⢇⣵⣿⣿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⣿⣿⣿⡇⢇⢕⢕⢕⢕⢕⢕⢕⣿⣿⢇⢱⢕⢸⣿⣿⣿⣿⣿⣿⣿⢇⢕⢕⢕⢕⢕⢕⢕⢕⢕⢕⣾⣿⣿⣿⣇⡕⢜⢿⠿⠿⠟⠛⠛⠛⠛⠛⠛⠛⠛⠛⠇⢸⢕⢕⢕⢕⢕⢕⢕⠕⢄⢜⢻⣗⡕⢕⢕⢕⢕⢕⠽⡺⣷⣧⢕⢱⢹⢽⣿⣿⣿⣿⣿⣟⡇⢕⢕⢕⢕⢕⢕⢕⣼⣿⡏⢕⢕⢄⢄⢕⢕⢕⢕⢕⢕⢕⠕⠕⠛⠋⠙⠙⠙⠙⠙⠙⠙⠙⢇⢕⠕⠿⠿⢿⣿⡇⢻⢸⢷⣜⢱⢕⢕⢕⢕⢕⢕⢕⢕⢕⢕⢕⢻⣿⢕⢕⢕⢕⣿⣿⣿⢕⢕⢕⢕⢕⢕⢕⢕⢕⡞⣸⣿⣿⣿⡿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⣿⣿⡜⢇⢕⢕⢕⢕⣧⢸⣿⡏⢕⡕⢕⢌⣿⣿⢻⣿⣿⣿⡏⢕⢕⢕⢕⢕⢕⢕⢕⢕⢕⢕⢾⠏⠛⠋⠉⠘⢇⠀⠀⠀⠀⠀⠀⠀⠀⠀⠀⠀⠀⠀⠀⠁⢕⢕⠁⠑⢕⢕⢕⢜⢱⣼⢻⣾⣿⣧⢕⢕⢕⡧⡕⢝⢻⣯⢕⢕⢜⢔⢹⢿⣿⣿⣿⣿⣷⢕⢕⢕⢕⢕⢕⢱⣿⣿⢇⢕⢱⡱⢇⢕⢕⢕⠕⠑⠁⠀⠀⠀⠀⠀⠀⠀⠀⠀⠀⠀⠀⠀⠑⠀⠀⠀⠀⠀⠀⠈⠁⠃⠸⢻⢕⢕⢕⢕⢕⢕⢕⢕⢕⢕⢕⢕⢀⣿⢕⢕⢕⢱⣿⣿⣿⢕⢕⣵⡿⢕⢕⢕⢕⢜⣵⣿⣿⣿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⣿⣿⣎⠣⢕⢕⢕⢜⢸⣿⢕⣼⡇⢕⢕⣿⣿⢜⣿⣿⣿⡇⢕⢕⢕⢕⢕⢕⢕⢕⢕⢕⢅⢄⢔⠂⠀⠀⠀⠈⠔⢀⢄⢄⢔⢔⢔⢔⠀⠀⠀⠀⠐⠐⠐⠁⢕⠀⠀⠀⠁⠑⢕⢕⢜⣷⣿⣿⣿⣧⣿⣧⣵⣿⣦⣕⢫⡗⢕⡕⢕⢕⢝⢿⣿⣿⣿⣿⡇⢱⣷⢕⢕⢕⣾⣿⡟⢕⢱⣯⢕⢕⢕⠑⠁⠀⠀⢀⢄⠄⠐⠐⠐⠀⠀⠀⠀⠑⠕⢕⢔⢔⢄⢄⢀⠀⠀⠀⠀⠁⠔⢰⢰⢕⢕⢕⢕⢕⢕⢕⢕⢕⢕⢕⢕⢸⡟⢕⢕⢕⢸⣿⣿⣿⢕⢕⢝⢕⢕⢕⢱⢎⣼⣿⣿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⣿⣿⣷⣅⠕⢕⢕⢸⣿⢕⣿⡇⢕⢕⢻⣿⢕⢜⣿⣿⡇⢕⢕⢕⢕⢕⢕⢕⢕⢕⢕⢕⠑⠀⠀⠀⢀⢄⢔⢕⢕⢕⢕⢕⠕⠑⠀⠀⠀⠀⠀⠀⠀⠀⠀⠁⠀⠀⠀⠀⠀⠀⠕⢕⢜⢿⣿⣿⣿⣿⣿⣿⣿⣿⣿⣷⣕⡃⢰⣾⣇⡕⢜⢿⣿⣿⣻⣷⢹⣿⢕⢕⣼⣿⣿⢕⣱⡿⢕⢕⢕⠀⠀⢀⢔⠑⠁⠀⠀⠀⠀⠀⠀⠀⠀⠀⠀⠀⠁⠑⢕⢕⢕⢕⢕⢔⢄⠀⠀⠀⠁⠕⢕⢕⢕⢕⢕⢕⢕⢕⢕⢕⢕⢕⣸⡇⢕⢕⢕⣿⣿⣿⡟⢕⡱⢇⢕⠕⣘⣴⣿⣿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⣿⣿⣷⡆⠁⢸⡇⢕⣻⡇⢕⢕⢜⣿⢕⢕⢸⣿⢕⢕⢕⢕⢕⢕⢕⢕⢕⠕⠑⠀⠀⠀⢄⢔⢕⢕⢕⢕⢕⢕⢕⠑⠀⠀⠀⠀⠀⠀⠀⠀⠀⠀⠀⠀⠀⠀⠀⠀⠕⢄⠁⢕⢑⢸⣿⣿⣿⣿⣿⣿⣿⣿⣿⣿⣿⣿⣷⣿⣿⣿⣧⣼⣿⣿⣿⣽⣧⢕⢱⣱⣿⣿⣿⣾⣿⢕⢕⢕⠑⢄⢕⢕⠁⠀⠀⠀⠀⠀⠀⠀⠀⠀⠀⠀⠀⠀⠀⠀⠀⢕⢕⢕⢕⢕⢕⢕⢔⠀⠀⠀⠁⠑⢕⢕⢕⢕⢕⢕⢕⢕⢕⢜⡟⡇⢕⢕⢱⣿⣿⣿⡇⠕⠑⠁⠀⢸⣿⣿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⣿⠃⠀⢸⡕⠀⣿⣝⢕⢕⢕⢸⢕⢕⢕⢹⢕⢕⢕⢕⢕⢕⢕⢕⢕⢄⠀⠀⠀⠀⢕⢕⢕⢕⣕⣕⣵⣵⢕⣠⣤⣤⣄⡀⠀⠀⠀⠀⠀⠀⠀⠀⠀⠀⠀⠀⠀⠕⣧⡅⢺⣷⣿⣿⣿⣿⣿⣿⣿⣿⣿⣿⣿⣿⣿⣿⣿⣿⣿⣿⣿⣿⣿⣿⣿⣵⣿⣿⣿⣿⣿⣿⣿⢕⡱⢅⣵⢇⢕⣡⣴⣦⣴⣄⠀⠀⠀⠀⠀⠀⠀⠀⠀⠀⠀⠀⠀⠁⣵⣵⣕⣕⢕⢕⢕⠀⠀⠀⠀⢔⢕⢕⢕⢕⢕⣱⡕⢕⢕⢸⢳⡇⢕⢕⣿⣿⣿⣿⡇⠀⠀⠀⠀⠈⣿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⣿⣿⠀⠀⠜⡇⠀⣿⣷⢕⢕⢕⢕⢕⢕⢕⢕⢕⢕⢕⢕⢕⢕⢕⢕⢕⢕⢕⢄⠀⠀⢕⣵⣷⣿⣿⣿⣿⣿⠺⢿⣿⢿⠿⠃⠀⠀⠀⠀⠀⠀⠀⠀⠀⠀⠀⠀⠀⠀⣿⣿⣧⡻⣿⣿⣿⣿⣿⣿⣿⣿⣿⣿⣿⣿⣿⣿⣿⣿⣿⣿⣿⣿⣿⣿⣿⣿⣿⣿⣿⣿⣿⣿⣿⣟⣵⣿⣿⣧⠺⠿⢿⠿⠟⠋⠀⠀⠀⠀⠀⠀⠀⠀⠀⠀⠀⠀⠀⠀⣿⣿⣿⣿⣿⣷⡇⠀⠄⢄⢕⢕⢕⢕⢕⢕⢱⣿⣷⢕⢕⢹⢰⡇⢕⢔⣿⣿⣿⣿⡇⠀⠀⠀⠀⠀⣿⢇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⣿⠏⠀⠀⠀⡇⠀⣿⣟⡇⢕⢕⢕⢕⢕⢕⢕⢕⢕⢕⢕⢕⢕⢕⢕⢕⢕⢕⢕⢕⢔⠁⢿⣿⣿⣿⣿⣿⣿⡔⠀⠀⠀⠀⠀⠀⠀⠀⠀⠀⠀⠀⠀⠀⠀⠀⠀⠀⠀⣿⣿⣿⣿⣿⣿⣿⣿⣿⣿⣿⣿⣿⣿⣿⣿⣿⣿⣿⣿⣿⣿⣿⣿⣿⣿⣿⣿⣿⣿⣿⣿⣿⣿⣿⣿⣿⣿⣿⣿⠀⠀⠀⠀⠀⠀⠀⠀⠀⠀⠀⠀⠀⠀⠀⠀⠀⠀⠀⠀⣿⣿⣿⣿⣿⣿⢑⣰⣵⣷⡕⢕⢕⢕⢕⢕⣾⣿⡟⢕⣸⣷⢸⡇⢕⠕⢹⣿⣿⣿⡇⠀⠀⠀⠀⠀⠈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⣿⠃⠀⠀⠀⠀⢕⠀⣿⢯⣷⢕⢕⢕⢕⢕⢕⢕⢕⢕⢕⢕⢕⢕⢕⢕⢕⢕⢕⢕⢕⢕⣕⣜⢿⣿⣿⣿⣿⣿⣇⠀⠀⠀⠀⠀⠀⠀⠀⠀⢔⢄⠀⠀⠀⠀⠀⠀⠀⢄⣿⣿⣿⣿⣿⣿⣿⣿⣿⣿⣿⣿⣿⣿⣿⣿⣿⣿⣿⣿⣿⣿⣿⣿⣿⣿⣿⣿⣿⣿⣿⣿⣿⣿⣿⣿⣿⣿⣿⣿⡔⠀⠀⠀⠀⠀⠀⠀⢔⢔⠀⠀⠀⠀⠀⠀⠀⠀⠀⢸⣿⣿⣿⣿⣿⣣⣾⣿⣿⣿⢇⢕⢕⢕⢕⣼⣿⣿⢇⢱⢿⢃⢸⡇⢕⢕⣾⣿⣿⣿⡇⠀⠀⠀⠀⠀⠀⠀⢕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⡿⢑⠀⠀⠀⠀⠀⠕⠀⣿⣾⣿⡇⢕⢕⢕⢕⢱⣧⣵⣕⢕⢕⢕⢕⢕⢕⢕⢕⢕⢕⢕⢕⣾⣿⣿⣿⣿⣿⣿⣿⣿⡔⠀⢀⢄⢔⠀⠀⠀⠀⠑⠕⠀⠀⠀⢄⢄⣥⣴⣱⣿⣿⣿⣿⣿⣿⣿⣿⣿⣿⣿⣿⣿⣿⣿⣿⣿⣿⣿⣿⣿⣿⣿⣿⣿⣿⣿⣿⣿⣿⣿⣿⣿⣿⣿⣿⣿⣿⣿⣿⣧⠀⠄⢔⠔⢀⢀⠀⠁⠁⠀⠀⠀⢄⢀⢀⢀⠀⢠⣿⣿⣿⣿⣿⣿⣿⣿⣿⣿⡏⢕⢕⢕⢕⣼⣿⣿⢇⢕⡴⢷⢕⢸⡇⢕⢕⢱⣿⣿⣿⡇⠀⠀⠀⠀⠀⠀⠀⠁⢕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⢟⢑⠁⠀⠀⠀⠀⠀⠀⠀⡟⣿⣿⡿⢕⢑⢕⢕⢕⢻⣿⣿⣧⢕⢕⢕⢕⢕⢕⢕⢕⢕⢕⢁⣿⣿⣿⣿⣿⣿⣿⣿⣿⣿⣦⡁⣅⢕⢕⢄⢔⢔⢄⢄⢔⢔⢔⠁⠁⠁⢍⣿⣿⣿⣿⣿⣿⣿⣿⣿⣿⣿⣿⣿⣿⣿⣿⣿⣿⣿⣿⣿⣿⣿⣿⣿⣿⣿⣿⣿⣿⣿⣿⣿⣿⣿⣿⣿⣿⣿⣿⣿⣿⣇⢀⣴⡷⢕⢕⢔⢔⢔⢔⢔⢔⠁⠁⠑⢙⣵⣿⣿⣿⣿⣿⣿⣿⣿⣿⣿⡟⢕⢕⢕⢕⣼⣿⣿⢏⢕⢱⣳⢇⢕⢸⡇⢕⢕⢄⣿⣿⣿⡇⠀⠀⠀⠀⠀⠀⠀⠀⢕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⡿⢏⡣⠕⠀⠀⠀⠀⠀⠀⠀⠀⣵⣿⣿⡇⢕⢕⢕⢕⢕⢕⢻⣿⣿⣧⢕⢕⢕⢕⢕⢕⢕⢕⢕⢕⢿⣿⣿⣿⣿⣿⣿⣿⣿⣿⣿⣿⣦⡀⠀⠑⠕⢕⢕⡕⢕⠕⠁⠀⣄⣴⣿⣿⣿⣿⣿⣿⣿⣿⣿⣿⣿⣿⣿⣿⣿⣿⣿⣿⣿⣿⣿⣿⣿⣿⣿⣿⣿⣿⣿⣿⣿⣿⣿⣿⣿⣿⣿⣿⣿⣿⣿⣿⣿⣿⣷⣵⡀⠁⠑⢕⢕⢕⡕⢕⠁⠀⢀⣴⣿⣿⣿⣿⣿⣿⣿⣿⣿⣿⣿⡿⢕⢕⢕⢕⣼⣿⡿⢇⢕⢕⡜⠘⢕⢕⣸⡇⢕⢕⢕⣿⣿⣿⡇⠀⠀⠀⠀⠀⠀⠀⠀⠕⣕⢸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⡟⣱⣼⢏⠀⠀⠀⠀⠀⠀⠀⠀⠀⣸⢿⣹⡇⢕⢕⢕⢕⢕⢕⢕⢹⣿⣿⣇⢕⢕⢄⢕⢕⢕⢕⢕⢕⢸⣿⣿⣿⣿⣿⣿⣿⢿⣿⣿⣿⣿⣿⣦⣄⡔⢾⢟⢕⢕⣄⣴⣾⣿⣿⣿⣿⣿⣿⣿⣿⣿⣿⣿⣿⣿⣿⣿⣿⣿⣿⣿⣿⣿⣿⣿⣿⣿⣿⣿⣿⣿⣿⣿⣿⣿⣿⣿⣿⣿⣿⣿⣿⣿⣿⣿⣿⣿⣿⣿⣿⣿⣷⣴⣄⣕⣺⣍⣇⣠⣷⣿⣿⣿⣿⢿⣻⣿⣿⣿⣿⣿⣿⣿⢕⢕⢕⢕⣾⣿⡿⢕⢇⢕⢑⡇⢕⢕⢕⣿⡇⢕⢕⢕⣻⣿⣿⡇⠀⠀⠀⠀⠀⠀⠀⠀⠀⠕⢵⢹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⢏⣜⣿⡟⠁⠀⠀⠀⠀⠀⠀⠀⠀⢕⣼⣿⣿⢕⢕⢕⢕⢕⢕⢱⢕⢕⢝⡷⣿⣷⣕⢕⢕⢕⢕⢕⢕⢕⢸⣿⣿⣿⣿⣿⣿⣿⣷⡜⢝⠟⠿⢿⢿⣿⣿⣿⣿⣿⢿⠿⢟⣿⣿⣿⣿⣿⣿⣿⣿⣿⣿⣿⣿⣿⣿⣿⣿⣿⣿⣿⣿⣿⣿⣿⣿⣿⣿⣿⣿⣿⣿⣿⣿⣿⣿⣿⣿⣿⣿⣿⣿⣿⣿⣿⣿⣿⣿⣿⣿⣿⣟⡟⠿⢿⢿⣿⣿⢿⢿⠿⠟⠛⢝⢕⠼⢿⣿⣿⣿⣿⣿⡿⢕⢕⢕⢕⣾⣿⢏⢕⡜⢕⢕⣼⢕⢕⢕⠕⣿⡇⢕⢕⢕⢻⣿⣿⡇⠀⠀⠀⠀⠀⠀⠀⠀⠀⠑⣾⣇⢹⣿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⠏⣮⣾⡿⠕⠀⠀⠀⠀⠀⠀⠀⠀⠀⢱⣿⣿⡿⢕⢕⢕⢕⢕⢑⢘⢕⢕⢕⢕⢜⢿⣿⣧⢕⢕⢕⢕⢕⢕⢸⣿⣿⣿⣿⣿⣿⣿⡿⣖⢴⢴⢔⠀⣀⢀⣀⣀⣠⡤⣴⣾⣿⣿⣿⣿⣿⣿⣿⣿⣿⣿⣿⣿⣿⣿⣿⣿⣿⣿⣿⣿⣿⣿⣿⣿⣿⣿⣿⣿⣿⣿⣿⣿⣿⣿⣿⣿⣿⣿⣿⣿⣿⣿⣿⣿⣿⣿⣿⣿⣿⣿⣿⣿⣷⡦⣄⣄⣄⣄⣄⢀⢔⡕⡑⠗⢸⢔⠻⣿⣿⣿⣿⢏⢕⢕⢕⣾⢟⢕⢕⡜⢕⢕⢱⡿⢕⢕⢕⢔⣿⡇⢕⢕⢕⢸⣿⣿⣇⠀⠀⠀⠀⠀⠀⠀⠀⠀⠀⠸⣵⣇⢜⣿⣿⣿⡇⠀⠀⢸⣿⣿⡏⢕⣷⣷⣿⣿⣿⣿⣕⣝⣝⣕⢕⢕⢕⢕⢕⢕⢕⢕⢕⢕⢕⢕⢕⠀</a:t>
            </a:r>
            <a:br/>
            <a:r>
              <a:t>⢕⢕⢕⢕⢕⢕⢕⢕⢕⢕⢕⢕⢕⢸⣷⡕⢱⣧⣵⣵⣵⣷⣿⢟⢕⣼⢕⠀⢑⣿⣿⣿⡟⢑⣼⡿⢏⢕⠀⠀⠀⠀⠀⠀⠀⠀⠀⠀⠜⠓⢷⣧⢕⢕⢕⢕⢕⢕⢕⢇⢕⢕⢕⢕⢕⢝⢿⣧⢕⢕⢕⢕⢕⢕⣿⣿⣿⣿⠿⠿⣿⣿⣧⢔⢛⢉⢛⢋⢿⢿⢿⢿⠿⠿⢿⣿⣿⣿⣿⣿⣿⣿⣿⣿⣿⣿⣿⣿⣿⣿⣿⣿⣿⣿⣿⣿⣿⣿⣿⣿⣿⣿⣿⣿⣿⣿⣿⣿⣿⣿⣿⣿⣿⣿⣿⣿⣿⣿⣿⣿⣿⣿⣿⣿⣿⣿⣿⣛⡟⠙⠿⠟⢛⢛⢟⢖⢕⢕⢕⢕⣾⣿⣿⣿⡿⢕⢕⢕⢱⡿⢇⢕⢕⡜⢕⢕⢕⣼⢇⢕⢕⢕⢕⣿⡇⢕⢕⢕⢾⣿⣿⡿⠀⠀⠀⠀⠀⠀⠀⠀⠀⠀⠀⢹⣿⣣⡜⣿⣿⣇⠀⠀⢸⣿⣿⣿⣵⢕⣸⣿⢇⢕⢟⢟⢟⢟⢟⢕⣿⡇⢕⢕⠁⢕⢕⢕⢕⢕⢕⢕⠀</a:t>
            </a:r>
            <a:br/>
            <a:r>
              <a:t>⢕⢕⢕⢕⢕⢕⢕⢕⢕⢕⢕⢕⢕⢸⢿⢇⢜⢝⢝⢝⢝⢝⢕⢵⢾⢿⢕⠀⢕⣿⣿⢟⡱⣞⢟⢕⢕⠀⠀⠀⠀⠀⠀⠀⠀⠀⠀⠀⢌⡇⡸⢕⢕⢕⢕⢕⢕⢕⢕⠳⢕⢕⢕⢕⢕⢕⢕⢝⠣⢕⢕⢕⢕⢕⣿⣿⣿⣿⢔⢕⢝⢟⢕⢕⢕⢕⢕⢕⢕⢕⢕⢕⢕⢕⢔⠔⢍⠻⣿⣿⣿⣿⣿⣿⣿⣿⣿⣿⣿⣿⣿⣿⣿⣿⣿⣿⣿⣿⣿⣿⣿⠿⣿⣿⣿⣿⣿⣿⣿⣿⣿⣿⣿⣿⣿⣿⣿⣿⣿⣿⣿⣿⣿⣿⣿⣏⣉⢝⢕⢕⢕⢕⢕⢕⢕⢕⢕⢕⢕⢕⢜⢃⢵⢟⢕⢕⢕⡱⢏⢕⢕⢕⣾⢕⢕⢕⣼⣿⢕⢕⢕⢕⢕⣿⡇⢕⢕⢕⢸⣿⣿⣿⠀⠀⠀⠀⠀⠀⠀⠀⠀⠀⠀⢕⢜⢵⡧⢜⣿⡿⢔⠀⢸⣿⣿⣿⡏⢱⣿⡿⢕⣵⣷⢇⢁⢁⢀⢅⠁⢁⢕⢕⠀⢕⢕⢕⢕⢕⢕⢕⠀</a:t>
            </a:r>
            <a:br/>
            <a:r>
              <a:t>⢕⢕⢕⢕⢕⢕⢕⢕⢕⢕⢕⢕⢕⢕⣵⣵⣵⣵⣼⣿⣧⣵⣵⣵⣵⡕⢕⠀⢅⣿⢏⠕⡻⢇⢕⢕⢕⠀⢔⠀⠀⠀⠀⠀⠀⠀⠀⠀⢕⣧⢍⢕⢕⢕⢕⢕⢕⢕⢕⢑⡕⢕⢕⢕⢕⢕⢕⢕⠑⢕⢕⢕⢕⢕⢿⣟⣿⡏⢕⢕⢕⢕⢕⢕⢕⢕⢕⢕⢕⢕⢕⢕⢕⢕⢕⢕⢕⠀⢿⣿⣿⣿⣿⣿⣿⣿⣿⣿⣿⣿⣿⣿⣿⣿⣿⣿⣿⣿⡟⠿⡿⢱⢿⣿⣿⣿⣿⣿⣿⣿⣿⣿⣿⣿⣿⣿⣿⣿⣿⣿⣿⣿⣿⣿⣿⣾⡇⢕⢕⢕⢕⢕⢕⢕⢕⢕⢕⢕⢕⢕⢕⢌⢕⢕⢕⢑⣇⢕⢕⢕⢕⡾⢕⢕⢕⢱⣿⡟⢕⢕⢕⢕⢕⣻⣧⢕⢕⢕⢕⣿⣿⣿⠀⠀⠀⠀⠀⠀⠀⠀⠀⠀⠀⢕⢕⢕⢒⡇⢜⢏⢕⢄⢜⢟⢻⢟⢕⣾⣿⢇⡕⢻⣿⣷⣷⣷⣷⡇⠀⠀⢕⢕⢕⢕⢕⢕⢕⢕⢕⢕⠀</a:t>
            </a:r>
            <a:br/>
            <a:r>
              <a:t>⢕⢕⢕⢕⢕⢕⢕⢕⢕⢕⢕⢕⢕⢕⡕⢕⣷⡷⢷⢷⢷⢷⣷⡇⢕⣕⢕⠀⢕⢕⢸⢞⢕⢕⢕⢕⢕⡔⢕⢀⠀⠀⠀⠀⠀⠀⠀⢄⠑⢄⡕⢕⢕⢕⢄⡱⡕⢕⢕⢕⢕⢕⢕⢕⢕⢕⢕⢕⢔⢕⢕⢕⢕⢕⢸⣾⣿⣿⢕⢕⢕⢕⢕⢕⢕⢕⢕⢕⢕⢕⢕⢕⢕⢕⢕⢕⢕⢕⣸⣿⣿⣿⣿⣿⣿⣿⣿⣿⣿⣿⣿⣿⣿⣿⣿⣿⣿⣿⣿⣵⡕⣼⣾⣿⣿⣿⣿⣿⣿⣿⣿⣿⣿⣿⣿⣿⣿⣿⣿⣿⣿⣿⣿⣿⣿⣿⡇⠀⢕⢕⢕⢕⢕⢕⢕⢕⢕⢕⢕⢕⢕⢕⢕⢕⣱⣷⢇⢕⢕⣱⢟⢕⢕⢕⢕⣸⣿⢇⢕⢕⢕⢕⢕⢹⣿⢕⢕⢕⢕⣿⣿⣿⠀⠀⠀⠀⠀⠀⠀⠀⠀⠀⢄⢕⢕⢕⢕⢫⢑⢕⢕⣿⡇⢸⣿⢕⢕⢕⢕⢕⢕⢕⢕⢕⢕⢑⢑⢑⢀⠀⢕⢕⢕⢕⢕⢕⢕⢕⢕⢕⠀</a:t>
            </a:r>
            <a:br/>
            <a:r>
              <a:t>⢕⢕⢕⢕⢕⢕⢕⢕⢕⢕⢕⢕⢕⢜⢕⢕⢿⢷⢷⢷⢷⢷⢿⢇⢕⢝⢕⠀⢕⢕⢕⢕⢕⠕⢔⢕⡸⢇⢕⢔⢄⢄⢄⢀⣄⣀⣴⢕⢕⢔⢕⢕⢕⢕⢠⣄⡇⢕⢕⢕⢌⡕⢕⢕⢕⢕⢕⢕⢕⢕⢕⢕⢕⣽⣧⢻⣿⣷⣮⡕⢕⢕⢕⢕⢕⢕⢕⢕⢕⢕⢕⢕⢕⢕⠕⠔⠁⣰⣿⣿⣿⣿⣿⣿⣿⣿⣿⣿⣿⣿⣿⣿⣿⣿⣿⣿⣿⣿⣿⣿⣧⣿⣿⣿⣿⣿⣿⣿⣿⣿⣿⣿⣿⣿⣿⣿⣿⣿⣿⣿⣿⣿⣿⣿⣿⣿⣿⣿⡅⠕⢕⢕⢕⢕⢕⢕⢕⢕⢕⢕⢕⢕⣵⣿⣿⢏⢕⢕⡱⢏⢕⢕⢕⢕⢱⣿⣿⢕⢕⢕⢕⢕⢕⢸⣿⢕⢕⢕⢕⢻⣿⣿⢸⣷⣴⣦⡄⢔⢔⢕⢕⢔⡵⡕⢕⢕⢕⢕⢕⢕⢕⣿⡇⢸⣿⢕⢕⣵⣵⣵⣵⣼⣿⣵⣵⣵⡇⢕⢕⢄⢕⠑⢕⢕⢕⢕⠕⠑⢕⢕⠀</a:t>
            </a:r>
            <a:br/>
            <a:r>
              <a:t>⢕⢕⢕⢕⢕⢕⢕⢕⢕⢕⢕⢕⢕⢕⢸⣿⢟⣟⣟⣟⣟⣟⡟⢻⣿⢕⠁⢔⢕⢕⢕⢕⠑⠀⢕⢢⢕⢕⢕⢕⢕⢕⢱⣿⣿⣿⡿⢕⢕⢕⢕⢕⢕⢕⡘⡿⡇⢕⢕⢕⢕⢕⢕⢕⢕⢕⢕⢕⢕⢕⢕⢕⢔⢛⢿⢇⢿⣿⣧⣗⣕⠕⠕⢕⢕⢕⢕⢕⠕⣕⠕⢑⣥⣵⣤⣿⣿⣿⣿⣿⣿⣿⣿⣿⣿⣿⣿⣿⣿⣿⣿⣿⣿⣿⣿⣿⣿⣿⣿⣿⣿⣿⣿⣿⣿⣿⣿⣿⣿⣿⣿⣿⣿⣿⣿⣿⣿⣿⣿⣿⣿⣿⣿⣿⣿⣿⣿⣿⣿⣷⣅⣑⡕⠕⢕⢕⢕⢕⠕⣕⣾⣿⣿⣿⢏⢕⢕⡜⢕⢕⢕⢕⢕⢕⣼⣿⡟⢕⢕⢕⢕⢕⢕⢸⣿⢕⢕⢕⢕⢸⣿⣿⢸⣿⣿⡿⢧⢕⢕⢕⢕⢕⢕⣣⢕⢕⢕⢕⢕⢕⢕⢜⢕⢜⢝⢕⢕⢹⣝⣝⣝⣹⣿⣽⣽⣵⡕⢕⢕⢕⢕⢐⢕⢕⢕⢕⢕⢕⢕⢔⠀</a:t>
            </a:r>
            <a:br/>
            <a:r>
              <a:t>⢕⢕⢕⢕⢕⢕⢕⢕⢕⢕⢕⢕⢕⢕⢸⣿⢕⣿⣯⣽⣽⣿⡇⢸⣿⢕⢕⢕⢕⢕⢕⠁⠀⢔⠱⠟⢕⢕⢕⢕⢕⢕⢺⢿⢿⢿⢇⢕⢕⢕⢕⢕⢕⢜⠐⣿⡇⢕⢕⢕⢕⠸⢕⢕⢕⢕⢕⢕⢕⠑⢕⢕⢕⢕⢕⢕⢜⣿⣿⣿⣿⣶⣶⣵⣶⣶⣶⣶⣿⣿⣿⣿⣿⣿⣿⣿⣿⣿⣿⣿⣿⣿⣿⣿⣿⣿⣿⣿⣿⣿⣿⣿⣿⣿⣿⣿⣿⣿⣿⣿⣿⣿⣿⣿⣿⣿⣿⣿⣿⣿⣿⣿⣿⣿⣿⣿⣿⣿⣿⣿⣿⣿⣿⣿⣿⣿⣿⣿⣿⣿⣿⣿⡟⣕⣱⡵⣕⣧⣬⣿⣿⣿⡟⢕⢕⡵⢏⢕⢕⢕⢕⢕⢕⢕⣿⣿⢏⡑⢇⢕⢕⢕⢕⢔⢹⡇⢕⢕⢕⢸⣿⢿⢘⠉⠙⠕⠀⠁⢕⢕⢕⢕⢕⠸⢕⢕⢕⢕⢕⢕⢕⢕⢕⢕⢜⢟⢇⢜⢝⣝⣝⣹⣿⡝⢝⢝⢕⢕⢕⢕⢕⢕⢕⢕⢕⢕⢕⢕⢕⢕⠀</a:t>
            </a:r>
            <a:br/>
            <a:r>
              <a:t>⢕⢕⢕⢕⢕⢕⢕⢕⢕⢕⢕⢕⢕⢕⢸⢿⢕⢟⢏⢝⢝⢝⢿⢿⢟⢕⢕⢕⢕⢕⠀⠀⢄⢕⡼⢕⢕⢕⢕⢕⢕⠀⠀⠀⠀⠀⠀⢕⢕⢕⢕⢕⢕⢕⠄⣿⡇⢕⢕⢕⢕⢕⢣⢕⢕⢕⢕⢕⢕⢕⢕⢕⢔⢕⢕⢕⢕⢜⢿⣿⣿⣿⣿⣿⣿⣿⣿⣿⣿⣿⣿⣿⣿⣿⣿⣿⣿⣿⣿⣿⣿⣿⣿⣿⣿⣿⣿⣿⣿⣿⣿⣿⣿⣿⣿⣿⣿⣿⣿⣿⣿⣿⣿⣿⣿⣿⣿⣿⣿⣿⣿⣿⣿⣿⣿⣿⣿⣿⣿⣿⣿⣿⣿⣿⣿⣿⣿⣿⣿⣿⣿⣿⣿⣿⣿⣿⣿⣿⣿⣿⣿⢟⢕⡵⢊⢕⢕⢕⢕⢕⢕⢕⢕⣸⣿⣿⠕⡕⢵⢕⢕⢕⢕⢕⢸⡇⢕⢕⢕⠸⣿⢕⠀⠁⠔⢕⠐⠐⠕⢕⢕⢕⢕⢕⢕⢕⢕⢕⢕⢕⢕⢕⢕⢕⢱⢷⢕⢱⣿⡟⢟⢻⣿⡿⣷⣧⣕⢕⢕⠕⢕⢕⢕⢕⢅⢕⢑⢕⢕⢕⠀</a:t>
            </a:r>
            <a:br/>
            <a:r>
              <a:t>⢕⢕⢕⢕⢕⢕⢕⢕⢕⢕⢕⢕⢕⢕⢱⣷⣷⣷⢕⣷⣷⣷⣷⣷⣷⡇⢕⢕⢕⢄⠀⢔⢕⣸⡇⢕⢕⢕⢕⢕⢵⣷⣷⢷⣷⣷⢇⢕⢕⢕⢕⢕⢕⢕⠝⣿⡷⢕⢕⢕⢕⢕⢈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⢟⡣⢆⢕⢕⢕⢕⢕⢕⢕⢕⢕⢕⢕⣿⣿⣿⠣⢓⡝⢕⢕⢕⢕⢕⠘⣿⢕⢕⢕⢕⣿⢕⢑⠔⢀⢕⠀⠀⠀⢕⢕⢕⢕⢕⣒⠕⢕⢕⢕⢕⢕⢕⢕⢕⢱⣵⣕⡜⢻⢿⢿⢿⢟⠕⠕⢝⢕⠕⠑⠁⠁⠕⠕⠕⠁⠁⠁⢕⢕⢕⠀</a:t>
            </a:r>
            <a:br/>
            <a:r>
              <a:t>⢕⢕⢕⢕⢕⢕⢕⢕⢕⢕⢕⢕⢕⢕⡷⠷⡷⣷⢧⣽⢝⣿⣿⢜⣽⡕⢕⢕⢕⢕⢄⢕⢑⡿⢕⢕⢕⢕⢕⢕⢕⢕⢕⢕⢕⢕⢕⢕⢕⢕⢕⢕⢕⢕⢠⣼⡷⢕⢕⢕⢕⢕⢕⢱⢕⢕⢕⢕⢕⢕⢕⢕⢕⠕⢕⢕⢕⢕⢕⢜⢿⣿⣿⣿⣿⣿⣿⣿⣿⣿⣿⣿⣿⣿⣿⣿⣿⣿⣿⣿⣿⣿⣿⣿⣿⣿⣿⣿⣿⣿⣿⣿⣿⣿⣿⣿⣿⣿⣿⣿⣿⣿⣿⣿⣿⣿⣿⣿⣿⣿⣿⣿⣿⣿⣿⣿⣿⣿⣿⣿⣿⣿⣿⣿⣿⣿⣿⣿⣿⣿⣿⣿⣿⣿⣿⣿⡿⢟⣃⣵⣷⢇⢕⢕⢕⢕⢕⢕⢕⢕⢕⢕⣸⣿⣿⠀⢕⡡⢕⢕⢕⢕⢕⢕⢕⣿⢕⢕⢕⢕⣇⢕⢕⢟⢿⣧⣤⣤⣴⡕⢕⢕⢕⢕⢱⣝⢕⢵⣵⣕⢕⢕⢕⢕⣼⣽⣽⢝⢕⣕⣕⣕⣔⣔⣕⢔⢄⠄⠄⠄⠄⠔⠕⢕⢄⢄⢄⢕⢕⢕⠀</a:t>
            </a:r>
            <a:br/>
            <a:r>
              <a:t>⢕⢕⢕⢕⢕⢕⢕⢕⢕⢕⢕⢕⢕⢕⢱⢷⢷⢷⢇⢿⡇⣿⣿⢼⡿⢕⢕⢕⢕⢕⢕⢕⢸⡇⢕⢕⢕⢕⢕⠕⠑⠑⠁⠁⢁⢄⢔⢕⢕⢕⢕⢕⢕⢕⠸⣿⣇⢕⢕⢕⢕⢕⢕⢘⢕⢕⢕⢕⢕⢕⢕⢕⢕⢕⢕⢕⢕⢕⢕⢕⢜⢻⣿⣿⣿⣿⣿⣿⣿⣿⣿⣿⣿⣿⣿⣿⣿⣿⣿⣿⣿⣿⣿⣿⣿⢏⠙⢻⣿⣿⣿⣿⣿⣿⣿⣿⣿⣿⣿⣿⣿⣿⣿⣿⣿⣿⣿⣿⣿⣿⣿⣿⣿⡿⠏⠝⣿⣿⣿⣿⣿⣿⣿⣿⣿⣿⣿⣿⣿⣿⣿⣿⣿⣿⣿⣿⣾⣿⣿⡿⢇⢕⢕⢕⢕⢕⢕⢕⢕⢕⢕⢑⣿⡿⢸⣺⢎⢕⢕⢕⢕⢕⢕⢕⢕⠸⢕⢕⢕⢕⢇⢕⢕⣷⣣⣣⣝⢻⢿⢷⢕⢕⢕⢕⢜⣹⢇⢜⢿⣿⢇⢕⢕⢕⢜⠿⠿⠕⢜⢟⢟⢟⣿⣿⢟⢕⢕⠀⠀⠀⠀⠀⠀⢕⢕⢕⢕⢕⢕⢕⠀</a:t>
            </a:r>
            <a:br/>
            <a:r>
              <a:t>⢕⢕⢕⢕⢕⢕⢕⢕⢕⢕⢕⢕⢕⢕⢜⢟⢿⢻⢱⣷⣷⣿⣿⣷⣷⡇⢕⢕⢕⢕⢕⡡⡾⢕⢕⢕⢕⢕⢕⠀⠀⢄⠔⢕⢣⢕⢕⢕⢕⢕⢕⢕⢕⢕⢰⣽⡟⢕⢕⢕⢕⢕⢕⢕⢌⡇⢕⢕⢕⢕⢅⢕⢕⢕⢕⢕⢕⢕⢕⢕⠕⢕⢝⢿⣿⣿⣿⣿⣿⣿⣿⣿⣿⣿⣿⣿⣿⣿⣿⣿⣿⣿⣿⣿⣿⢕⠀⠀⠀⠘⢝⢝⢝⢝⢝⢕⢕⢅⢅⢅⢅⢅⢅⢅⢕⢕⢕⢝⢹⢝⢝⠙⠁⠀⠀⠀⢸⣿⣿⣿⣿⣿⣿⣿⣿⣿⣿⣿⣿⣿⣿⣿⣿⣿⣿⣿⣿⣿⢟⢕⢕⢕⢕⢕⢕⢕⢕⢕⢕⢕⢕⣼⣿⢇⣿⣽⡗⢕⢕⢕⢕⢕⢕⢕⢕⢕⢇⢕⢕⢕⢕⢕⢕⣱⢟⣮⣮⣜⣕⢕⢕⢕⢕⢕⢕⢕⢕⢕⢸⣿⢕⢕⢕⢕⢕⢄⡀⢀⢄⣱⣾⣿⣯⣵⣵⣕⢕⢔⢔⢔⢔⢔⢔⢕⢕⢕⢕⢕⢕⢕⠀</a:t>
            </a:r>
            <a:br/>
            <a:r>
              <a:t>⢕⢕⢕⢕⢕⢕⢕⢕⢕⢕⢕⢕⢕⢕⢸⣿⢟⣿⡇⢕⢕⣿⣿⢕⢕⢕⢕⢕⢕⢕⢕⣾⡕⢕⢕⢕⢕⠕⣔⣱⣿⣿⣿⣿⣧⡇⢕⢕⢕⢕⢕⢕⢕⡕⢕⠫⣇⢕⢕⢕⢕⢕⢕⢕⢕⢜⡕⢕⢕⢕⢕⢕⢕⢕⢕⢕⢕⢕⢕⢕⢔⢕⢕⢕⢻⣿⣿⣿⣿⣿⣿⣿⣿⣿⣿⣿⣿⣿⣿⣿⣿⣿⣿⣿⣿⢕⠀⢀⢄⢄⢕⢕⢕⢕⢕⢕⢕⢕⢕⢕⢕⢕⢕⢕⢕⢕⢕⢕⢕⢕⢕⢀⢄⢄⠀⢀⢸⣿⣿⣿⣿⣿⣿⣿⣿⣿⣿⣿⣿⣿⣿⣿⣿⣿⣿⣿⢟⢕⢕⢕⢕⢕⢕⢕⢕⢕⢕⢕⢕⢕⢱⣿⢏⣸⣿⣯⢕⢕⢕⢕⢕⢕⢕⢕⢕⢕⢇⢕⢕⢕⡕⢕⢘⣪⣿⣿⣿⣿⣿⣷⡕⢕⢕⢕⢕⢰⢕⢕⢸⣿⣵⣧⢕⢕⢕⢸⡕⢳⣿⢿⢟⢝⢝⢝⢝⣿⣷⢕⢕⢕⢕⢕⢕⢕⢕⢕⢕⢕⠕⢕⠀</a:t>
            </a:r>
            <a:br/>
            <a:r>
              <a:t>⢕⢕⢕⢕⢕⢕⢕⢕⢕⢕⢕⢕⢕⢕⢸⢿⢻⢿⢇⢕⢕⢿⢿⢕⢕⢕⢕⢕⢕⢕⠘⡯⢕⢕⢕⢕⢕⢕⢎⢕⣿⣿⣿⣿⡇⢕⢕⢕⢕⢕⢕⢕⢕⢕⢕⢹⣹⣑⢕⢕⢕⢕⢕⢕⢕⢕⡗⡕⢕⢕⢕⢕⢕⢕⢕⢕⢕⢕⢕⢑⢕⢕⢕⢕⢕⢜⢻⣿⣿⣿⣿⣿⣿⣿⣿⣿⣿⣿⣿⣿⣿⣿⣿⣿⣿⣷⡔⢕⢕⢕⢔⢕⢕⢕⢕⢕⢕⢕⢕⢕⢕⢕⢕⢕⢕⢕⢕⢕⢕⢕⢕⢕⢕⢕⢄⣵⣿⣿⣿⣿⣿⣿⣿⣿⣿⣿⣿⣿⣿⣿⣿⣿⣿⣿⢟⢕⢕⢕⢕⢕⢕⢕⢕⢕⢕⢕⢕⢕⢕⠕⣿⡏⢕⣻⣽⢇⢕⢕⢕⢕⢕⢕⢕⢕⢕⢕⠕⢕⢕⢕⢕⢕⢘⢍⢯⣿⣿⣿⣿⣿⡧⢕⢕⢕⢕⢕⢣⢕⢜⢻⣿⣿⡕⢕⢕⢜⢍⢕⢕⢳⣵⣵⣵⣵⣾⣿⢏⢕⢕⢕⢕⢕⢕⠕⠕⢕⢕⢕⢄⠑⠀</a:t>
            </a:r>
            <a:br/>
            <a:r>
              <a:t>⢕⢕⢕⢕⢕⢕⢕⢕⢕⢕⢕⢕⢕⢕⢕⢱⣧⣵⣵⣵⣵⣵⣵⣵⣵⡕⢕⢕⢕⢕⢑⡇⢕⢕⢕⢕⠕⢏⢕⢕⢟⡿⡿⢔⢕⢕⢔⢕⢕⢕⢕⢕⢱⡟⢕⢔⢿⣇⢕⢕⢕⢕⢕⢕⢕⢕⢔⢧⢕⢕⢕⢕⢔⢕⢕⢕⢕⢕⢕⢅⢕⢕⢕⢕⢕⢕⢕⢕⢝⢻⣿⣿⣿⣿⣿⣿⣿⣿⣿⣿⣿⣿⣿⣿⣿⣿⣿⣵⣕⢕⢕⢚⢓⢧⢵⢵⢵⣕⣕⣕⣕⣕⣕⣱⡵⢵⢵⠵⢗⢆⢗⢕⣑⣱⣾⣿⣿⣿⣿⣿⣿⣿⣿⣿⣿⣿⣿⣿⣿⣿⣿⢿⢏⢕⢕⢕⢕⢕⢕⢕⢕⢕⢕⢕⢕⢕⢕⢕⢕⣸⣿⢕⣱⣫⡎⢕⢕⢕⢕⢕⢕⢕⢔⢕⢕⢕⢜⢕⢕⢕⡕⢕⢕⢕⢕⢜⢝⢽⣷⡿⢕⢕⢕⢕⢕⢄⡖⢕⠕⢕⢜⢻⡗⢕⢕⢕⠕⠄⠑⢜⢝⢝⢝⢝⢕⢕⢕⢕⢕⢕⢕⢕⢕⢕⢕⢕⢔⢕⠅⠀⠀</a:t>
            </a:r>
            <a:br/>
            <a:r>
              <a:t>⢕⢕⢕⢕⢕⢕⢕⢕⢕⢕⢕⢕⢕⢕⢕⣾⡿⢜⢝⢻⣿⢹⣿⢏⢝⢇⢕⢕⢕⢕⢌⢕⢕⢕⢕⢑⢌⢕⢕⢕⢕⢕⢕⢕⢕⠕⡕⢕⢕⢕⢕⢕⢘⢞⢕⢕⢘⣿⢕⢕⢕⢕⢕⢕⢕⢕⢕⢕⢣⡕⢕⢕⢕⢕⢕⢕⢕⢕⢔⢕⢕⢕⢕⢕⢕⢕⢕⢕⢕⢕⢕⢝⢻⢿⣿⣿⣿⣿⣿⣿⣿⣿⣿⣿⣿⣿⣿⣿⣿⣿⣷⣵⣕⣕⢕⡕⣕⣕⣕⣕⡕⢕⢕⡕⠕⡕⡕⢕⣱⣱⣵⣾⣿⣿⣿⣿⣿⣿⣿⣿⣿⣿⣿⣿⣿⣿⣿⣿⢟⢏⢕⢕⢕⢕⢕⢕⢕⢕⢕⢕⢕⢕⢕⢕⢕⢕⢕⢕⢱⣿⢕⢕⣳⡟⢱⡕⢕⢕⢕⢕⢕⢕⢕⢕⢕⢕⢕⢕⢕⢕⢕⢕⣵⣵⣕⡕⢕⢕⢜⢜⢕⢕⢕⢕⢕⢕⢇⢕⢕⢕⢕⢕⢕⢕⢕⢕⢰⡔⢕⢾⣷⣷⣷⣷⣷⢕⢕⢕⢕⢕⢕⠕⢕⢕⠕⠕⠕⠕⠀⠀⠀</a:t>
            </a:r>
            <a:br/>
            <a:r>
              <a:t>⢕⢕⢕⢕⢕⢕⢕⢕⢕⢕⢕⢕⢕⢕⣾⣿⡇⣿⡿⢿⣿⢿⣿⢿⣿⢕⢕⢕⢕⢱⢊⢕⢕⢕⢕⢕⢥⡑⣕⡕⣕⣕⣕⣵⣧⡿⡇⢕⢕⢕⢕⢕⢌⢕⢕⢕⢜⢜⣃⢇⢕⢕⢕⢕⢕⢕⢕⢕⢕⢱⡕⢕⢕⢕⠑⢕⢕⠑⢕⢕⢕⢕⢕⢕⢕⢕⢕⢕⢕⢕⢕⢕⢕⢑⢜⢟⢿⣿⣿⣿⣿⣿⣿⣿⣿⣿⣿⣿⣿⣿⣿⣿⣿⣿⣿⣷⣾⣿⣿⣷⣶⣶⣾⣿⣿⣿⣿⣿⣿⣿⣿⣿⣿⣿⣿⣿⣿⣿⣿⣿⣿⣿⣿⣿⡿⢟⢝⢕⢕⢕⢕⢄⢕⢕⢕⢕⢕⢕⢕⢕⢕⢕⢕⢕⢕⢕⢕⢕⣿⢇⢕⢨⡫⢕⢕⢕⢕⢕⢕⢕⢕⢕⢕⢐⢕⢕⢕⢕⢕⢕⢕⢕⣿⣿⣿⣿⣧⣕⢕⢕⢕⢕⢕⢕⢕⢕⠌⢕⢕⢕⢕⢕⢕⢕⢕⢕⢜⢝⣕⣕⣵⣵⣵⣵⣵⣕⢔⢴⣴⣴⣴⣴⣴⣶⣶⣦⣴⣾⣿⣿⠀</a:t>
            </a:r>
            <a:br/>
            <a:r>
              <a:t>⢕⢕⢕⢕⢕⢕⢕⢕⢕⢕⢕⢕⢕⢕⢝⣿⡇⣿⡇⢸⣿⢸⣿⢸⣿⢕⢕⢕⢕⢔⢂⢕⢕⢕⢕⢅⢼⣿⣿⣿⣿⣿⣿⣿⣿⣿⣷⠁⢕⢕⢕⢕⢕⢕⢕⢕⢕⢕⢵⢃⡕⢕⢕⢕⢕⢕⢕⢕⢕⢕⢜⡇⢕⢕⢄⢕⢕⢕⢕⢕⢕⢕⢕⢕⢕⢕⢕⢕⢕⢕⢕⢕⢕⢕⢕⢕⢕⢕⢝⢟⢿⢿⣿⣿⣿⣿⣿⣿⣿⣿⣿⣿⣿⣿⣿⣿⣿⣿⣿⣿⣿⣿⣿⣿⣿⣿⣿⣿⣿⣿⣿⣿⣿⣿⣿⣿⣿⣿⣿⣿⢿⢟⢏⢕⢕⢕⢕⢕⢕⢕⢕⢕⢕⢕⢕⢕⢕⢕⢕⢕⢕⢕⢕⢕⢕⢕⢕⢸⡿⢕⢕⡰⢕⢕⢕⢕⢕⢕⢕⢕⢕⢕⢕⢕⢕⢕⢕⢕⢁⢕⢕⢕⣿⣿⣿⣿⣿⣿⣿⣿⣷⣷⢇⢕⢕⢕⠔⢕⢕⢕⢕⢕⢕⢕⢕⢕⢕⢜⢟⢟⢟⢏⣝⡝⢻⣿⡇⢜⣿⣿⣿⣿⣿⣿⣿⣿⣿⣿⣿⣿⠀</a:t>
            </a:r>
            <a:br/>
            <a:r>
              <a:t>⢕⢕⢕⢕⢕⢕⢕⢕⢕⢕⢕⢕⢕⢕⢕⣿⡇⣿⡇⢸⣿⢸⣿⢸⣿⢕⢕⢕⢕⢕⢕⢕⢕⢕⢕⢕⢪⢿⡿⡿⣿⣿⣿⣿⣿⣿⡥⢕⢕⢕⢕⢕⢕⢕⢕⢕⢕⢕⢕⢪⣇⢕⢕⢕⢕⢕⢕⢕⢕⢕⢕⢔⢣⡕⢕⢕⢔⢕⢕⢕⢕⢕⢕⢕⢕⢕⢕⢕⢕⢕⢕⢕⢅⢕⢕⢕⢕⢕⢕⢕⢕⢕⢝⢟⢻⢿⣿⣿⣿⣿⣿⣿⣿⣿⣿⣿⣿⣿⣿⣿⣿⣿⣿⣿⣿⣿⣿⣿⣿⣿⣿⣿⣿⣿⣿⣿⢿⢟⢏⢕⢕⢕⢕⢕⢕⢕⢕⢕⢅⢕⠑⢕⢕⢕⢕⢕⢕⢕⢕⢕⢕⢕⢕⢕⢕⢕⢑⡿⢕⢕⢘⢕⢕⢕⢕⡔⢕⢕⢕⢕⢕⢕⢕⢕⢕⢕⢕⢕⢕⢕⠑⢸⠿⣿⣿⣿⣿⣿⣿⣿⣿⣿⡕⢕⢕⢕⢔⢕⢕⢕⢕⢕⢕⢕⢕⢕⢕⢕⢜⢟⢟⢟⢝⣱⣾⣿⢇⢱⣿⣿⣿⣿⣿⣿⣿⣿⣿⣿⣿⣿⠀</a:t>
            </a:r>
            <a:br/>
            <a:r>
              <a:t>⢕⢕⢕⢕⢕⢕⢕⢕⢕⢕⢕⢕⢕⢕⢕⣿⡇⣿⣿⢿⢿⢿⢿⢿⣿⡕⢕⢕⢕⢕⢕⢕⢕⢕⢕⢕⢕⢕⠟⢹⢿⢿⢿⢿⢿⢟⢟⢕⢕⢕⢕⢕⢑⢕⢕⢕⢕⢕⢕⢔⢹⡇⢕⢕⢕⢕⢕⢕⢕⢕⢕⢕⢕⢅⢕⢕⢅⢅⢑⢑⢑⢕⢕⢕⢕⢕⢑⢑⢑⢑⢕⢕⢕⢕⢕⢕⢕⢕⢕⢕⢕⢕⢕⢕⢕⢕⢜⢝⢟⢿⣿⣿⣿⣿⣿⣿⣿⣿⣿⣿⣿⣿⣿⣿⣿⣿⣿⣿⣿⣿⣿⡿⢿⢏⢝⢕⢕⢕⢕⢕⢕⢕⢕⢕⢕⢕⢕⢕⢕⢕⢄⢕⢕⢕⢕⢕⢕⢕⢕⢕⢕⢕⢕⢕⢕⢕⣾⢇⢕⢱⡕⢕⢕⢕⢕⡁⢕⢕⢕⢕⢕⢕⢕⢕⢕⢕⢕⢕⢕⢕⠀⢕⢕⢜⢝⢟⢻⢿⢿⢿⢿⢟⢝⢕⢕⢕⢕⢕⢕⢕⢕⢕⢕⢕⢕⢕⢕⢕⢕⢜⣿⣿⢿⢟⢏⣕⣵⣿⣿⣿⣿⣿⣿⣿⣿⣿⣿⣿⣿⣿⠀</a:t>
            </a:r>
            <a:br/>
            <a:r>
              <a:t>⢕⢕⢕⢕⢕⢕⢕⢕⢕⢕⢕⢕⢕⢕⢕⢕⢕⢕⢕⣕⣕⢕⢕⢕⠕⢕⢕⢕⢕⢕⢕⢕⢕⢕⢕⢕⢕⢕⠅⠀⠑⠑⠑⠑⠕⠕⠕⠕⠁⢕⢕⢕⠕⠕⠕⢑⢑⢑⢕⢕⢕⢻⢕⢕⢕⢕⢕⢕⢕⢕⢕⢕⢕⢕⢜⢱⡕⢕⢕⢕⢕⢕⢕⢕⢕⢕⢕⢕⢕⢕⢕⢕⢕⢕⢕⢕⢕⢕⢕⢕⢕⢕⢕⢕⢕⢕⢕⢕⢕⢕⢕⢝⢟⢻⢿⣿⣿⣿⣿⣿⣿⣿⣿⣿⣿⣿⡿⢟⢟⢝⢕⢕⢕⢕⢕⢕⢕⢕⢕⢕⢕⢕⢕⢕⢕⢕⢕⢕⢕⢕⢕⢕⢕⢕⢕⢕⢕⢕⢕⢕⢕⢕⢕⢕⢕⣔⢇⢕⢕⣵⢇⢕⢕⢕⢕⢸⢕⢕⢕⢕⢕⢕⢕⢕⢕⢕⢕⢕⠕⠁⠐⠕⢕⢕⢕⢕⢕⢕⢕⢱⣇⣃⢕⢕⢕⢕⢱⢕⢕⢕⢕⢕⢕⢕⢕⢕⢸⣷⣕⢕⢕⣕⣕⡕⢻⣿⣿⣿⣿⣿⣿⣿⣿⣿⣿⣿⣿⣿⣿⣿⠀</a:t>
            </a:r>
            <a:br/>
            <a:r>
              <a:t>⢕⢕⢕⢕⢕⢕⢕⢕⢕⢕⢕⢕⢕⢕⢕⢕⢕⢕⢸⣿⣿⢕⠕⢕⢔⢕⢕⢕⢕⢕⢕⢕⢕⢕⢕⢕⢕⢕⢕⠀⠀⠀⠀⠀⠀⠀⢔⢕⠔⢕⢕⢕⠕⢕⢕⠕⠑⢕⢕⢕⢕⢕⢺⡕⢕⢕⢕⢕⢕⢕⢕⢕⢕⢕⢕⢕⢜⢇⢕⢕⢕⢕⢕⢕⢕⢕⢕⢕⢕⢕⢕⢕⢕⢕⢕⢕⢕⢕⢕⢕⢕⢕⢕⢕⢕⢕⢕⢕⢕⢕⢕⢕⢕⢕⢕⢜⢝⢟⢿⢿⣿⠿⢿⢟⢏⢕⢕⢕⢕⢕⢕⢕⢕⢕⢕⢕⢕⢕⢕⢕⢕⢕⢕⢕⢕⢕⢕⢕⢕⢕⢕⢕⢕⢕⢕⢕⢕⢕⢕⢕⢕⢕⢕⢕⣰⢇⢕⢕⣼⣿⢕⢕⢕⢕⢕⢘⢃⢕⢕⢕⢕⢕⢕⢕⢕⢕⢕⢕⠀⠀⢕⢅⢕⢕⢸⢕⢕⢕⢕⢸⣏⢇⢕⢕⢕⢕⡕⢕⢕⢕⢕⢕⢱⣾⣿⣧⣾⣷⣽⣇⢕⣿⣿⢇⢜⣿⣿⣿⣿⣿⣿⣿⣿⣿⣿⣿⣿⣿⣿⣿⠀</a:t>
            </a:r>
            <a:br/>
            <a:r>
              <a:t>⢕⢕⢕⢕⢕⢕⢕⢕⢕⢕⢕⢕⢕⢕⢕⢕⢕⢕⢸⣿⡿⢕⢕⢕⢕⢕⢕⢕⢕⠑⢕⢕⢕⢕⢕⢕⢕⢕⢕⠀⠀⠀⠀⠀⠀⠀⢕⢕⢄⠑⠕⢑⢀⢕⢕⢔⠀⠁⠕⢕⢕⢕⢕⠜⡕⢕⢕⢕⢕⢕⢕⢕⢕⢕⢕⢕⢕⢕⢕⢕⢕⢕⢕⢕⢕⢕⢕⢕⢕⢕⢕⢕⢕⢕⢕⢕⢕⢕⢕⢕⢕⢕⢕⢕⠕⠑⢕⢕⢕⢕⢕⢕⢕⢕⢕⢕⢕⢕⢕⢕⢕⢕⢕⢕⢕⢕⢕⢕⢕⢕⣱⡕⢕⢕⢕⠁⠑⢕⢕⢕⢕⢕⢕⢕⢕⢕⢕⢕⢕⢕⢕⢕⢕⢕⢕⢕⢕⢕⢕⢕⢕⢕⢕⢱⢎⢕⢕⣾⣿⣿⢕⢕⢕⢕⢕⢸⢁⢕⢕⢕⢕⢕⢕⢕⢕⢕⢕⠕⠀⠀⠕⢕⢕⢕⢸⢕⢕⢕⢕⢸⣿⣿⢕⢕⢕⢕⢇⢑⠕⢕⢕⢕⢝⢻⢿⣿⣿⣿⣿⣿⢕⣿⣿⢕⢕⢜⢿⣿⣿⣿⣿⣿⣿⣿⣿⣿⣿⣿⣿⣿⠀</a:t>
            </a:r>
            <a:br/>
            <a:r>
              <a:t>⢕⢕⢕⢕⢕⢕⢕⢕⢕⢕⢕⢕⢕⢕⢕⢕⢕⢕⢸⣿⡇⢕⢕⢕⢕⢕⢕⢕⢕⠀⠀⢕⢕⢕⢕⢕⢕⢕⢕⢀⢄⢀⢄⢄⢔⢕⢕⢕⢕⢄⠕⠀⠕⠁⢕⢕⢕⠀⠀⠀⠑⢕⢕⢕⢜⢇⢕⢕⢕⢕⢕⢕⢕⢕⢕⢕⢕⢕⢕⢕⢕⢕⢕⢕⢕⢕⢕⢕⢕⢕⢕⢕⢕⢑⢑⢕⢕⢕⢕⢕⢅⢅⠁⠁⠀⠀⢕⢕⢕⢕⢕⢕⢕⢕⢕⢕⢕⢕⢕⢕⢕⢕⢕⢕⢕⢕⢕⢕⣵⣾⣿⣿⢕⢕⢕⢄⠀⠀⠁⠅⢅⢅⢅⢅⢅⢅⢅⢅⢅⢕⢕⢕⢕⢕⢕⢕⢕⢕⢕⢕⢕⢕⠑⢕⢕⣱⣿⣿⣿⢇⢕⢕⢕⢕⢕⠐⢕⢕⢕⢕⢕⢕⢕⢕⢕⢕⢕⠀⠀⢔⢕⢕⢕⢕⢸⢕⢕⢕⢕⢸⣿⡟⢕⢕⢱⣷⠑⠑⢄⢄⠕⣕⠕⢕⢕⢕⢝⢟⢿⣿⢕⣿⣿⢕⢕⢕⢕⢿⣽⣟⡿⣿⣿⣿⣿⣿⣿⣿⣿⣿⠀</a:t>
            </a:r>
            <a:br/>
            <a:r>
              <a:t>⢕⢕⢕⢕⢕⢕⢕⢕⢕⢕⢕⢕⢕⢕⢕⢕⢕⢕⢕⣝⣕⢕⢕⢕⢕⢕⢕⢕⢕⢄⠀⠁⢕⢕⢕⢕⢕⢕⢕⢕⢕⢕⢕⢕⠑⠁⢕⢕⢕⢕⢄⢕⠀⠁⢕⢕⢕⠀⠀⠀⠀⢕⠁⢕⢕⢜⢇⢕⢕⢕⢕⢕⢕⢕⢕⢕⢕⢕⢕⢕⢕⢕⢕⢕⢕⢕⢕⢕⢕⢕⢕⢕⢕⢕⢕⢕⢕⢕⢕⠕⠁⠀⠀⠀⠀⢕⢕⢕⢕⢕⢕⢕⢕⢕⢕⢕⢕⢕⢕⢕⢕⢕⢕⢕⠕⣱⣼⣿⣿⣿⣿⡇⢕⢕⢕⢕⢀⠀⠀⠀⠀⠑⠕⢕⢕⢕⢕⢕⢕⢕⢕⢕⢕⢕⢕⢕⢕⢕⢕⢕⢕⢕⢕⢕⢕⢺⣿⣿⡟⢕⢕⢕⢕⢕⢕⢕⢕⢕⢕⢕⢕⢕⢕⢕⢕⢕⢕⠀⢀⢐⢕⢕⢕⢕⢸⢕⢕⢕⢕⢜⢻⢕⢕⢕⡟⠑⢐⢵⢇⢕⢸⣿⣿⡇⢕⢕⢕⢕⠀⠀⢕⣵⣧⢕⢱⡕⢕⢜⢻⣿⣿⣷⣮⣽⣛⢿⣿⣿⣿⣿⠀</a:t>
            </a:r>
            <a:br/>
            <a:r>
              <a:t>⢕⢕⢕⢕⢕⢕⢕⢕⢕⢕⢕⢕⢕⢕⢕⢕⢕⢕⢸⢿⢿⢕⢕⢕⢕⢕⢕⢕⢕⢕⢄⠀⠁⠕⢕⢕⢕⢕⢕⢕⠕⠑⠁⠀⠀⠀⢕⢕⢕⢕⢕⢅⠔⠀⠁⢕⢕⢕⠀⠀⠀⠀⢜⠵⢇⢕⢜⢣⢕⢕⢕⢕⢕⢕⢕⢕⢕⢕⢕⢕⢕⢕⢕⢕⢕⢕⢕⢕⢕⢕⢕⢕⠕⢕⠅⠕⠑⠁⠀⠀⠀⠀⠀⠀⢕⢕⢕⢕⢕⢕⢕⢕⢕⢕⢕⢕⣕⣕⣕⣕⣕⣵⣵⣾⣿⣿⣿⣿⣿⣿⣿⡇⢕⢕⢕⢕⢕⢄⠀⠀⠀⠀⠀⠀⠁⠑⠕⢕⢕⢕⢕⢔⢕⢕⢕⢕⢕⢕⢕⢕⢕⢕⢕⢕⢕⡸⣿⣿⢕⢕⢕⢕⢕⢕⢕⢕⢕⢕⢕⢕⢕⢕⢕⢕⠀⢕⠀⢔⢕⢕⢕⢕⠕⠕⢸⢕⢕⢕⢕⢕⢕⢕⢕⢕⢁⣴⡇⢕⢕⢕⢸⣿⣿⣿⢕⢕⢕⢕⢄⢀⢕⢝⢝⢕⢈⠙⠕⢕⢜⣿⣿⣿⣿⣿⣿⣿⣿⣿⣿⣿⠀</a:t>
            </a:r>
            <a:br/>
            <a:r>
              <a:t>⢕⢕⢕⢕⢕⢕⢕⢕⢕⢕⢕⢕⢕⢕⢕⢕⢕⢕⢕⢕⢕⢕⢕⢕⢕⢕⢕⢕⢕⢕⢕⢕⢄⢀⠑⢕⢕⢕⢕⠁⠀⠀⠀⠀⠀⢄⢕⢕⢕⢅⢅⢕⢔⢄⠀⢕⢕⢕⢔⠀⠀⠀⢕⢱⡸⡞⣑⢕⢕⢕⢕⢕⢕⢕⢕⢕⢕⢕⢕⢕⢕⢕⢕⠁⠑⠑⠑⠑⠕⠑⠕⠕⠑⠀⠀⠀⠀⠀⠀⠀⠀⠀⠀⢕⢕⢕⢕⢕⢕⢕⢕⢑⣥⣾⣿⣿⣿⣿⣿⣿⣿⣿⣿⣿⣿⣿⣿⣿⣿⣿⣿⡇⢕⢕⢕⢕⢕⢕⢔⠀⠀⠀⠀⠀⠀⠀⠀⠀⠀⠁⠁⠀⠁⢕⢕⢕⢕⢕⢕⢕⢕⢕⢕⢕⢇⢗⣹⡟⢕⢕⢕⢕⢕⢕⢕⢕⢕⢕⢕⢕⢕⢕⢕⢕⠀⠕⢄⢕⢕⢕⢕⢕⢀⢀⢸⢕⢕⢕⢕⢕⢕⢕⢕⢕⢕⢕⢕⢕⢕⢕⢸⣿⣿⣿⢕⢕⢕⢕⢕⢕⢕⢕⢕⢕⢕⢄⢔⢕⢕⢜⢟⢿⣿⣿⣿⣿⣿⣿⣿⣿⠀</a:t>
            </a:r>
            <a:br/>
            <a:r>
              <a:t>⢕⢕⢕⢕⢕⢕⢕⢕⢕⢕⢕⢕⢕⢕⢕⢕⢕⢕⢕⢕⢕⢕⢕⢕⢕⢕⢕⢕⢕⢕⢕⢕⢕⢕⢔⢅⢕⢕⢕⠀⠀⠀⠀⠀⠀⢕⢕⢕⢕⢕⢕⢕⢕⢕⢄⠀⢕⢕⢕⢔⠀⠀⢕⢕⣕⣜⢥⡣⡕⢕⢕⢕⢕⢕⢕⢕⢕⢕⢕⠀⠑⠕⢕⢔⢀⠀⠀⠀⠀⠀⠀⠀⠀⠀⠀⠀⠀⠀⠀⠀⠀⠀⢁⢕⢕⢕⢕⢕⢕⢕⠕⣾⣿⣿⣿⣿⣿⣿⣿⣿⣿⣿⣿⣿⣿⣿⣿⣿⣿⣿⣿⣧⢕⢕⢕⢕⢕⢕⢕⠀⠀⠀⠀⠀⠀⠀⠀⠀⠀⠀⠀⠀⠀⢄⢕⢕⢕⢕⢕⢕⢕⢕⢕⢕⢕⠑⠈⠁⠀⠀⠀⠀⠀⠁⠑⠕⢕⢕⢕⢕⢕⢕⢕⠑⠀⢄⢕⢕⢕⢕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⢕⢕⢕⢕⢕⢕⣷⣿⣼⣿⣗⢕⢕⢕⢕⢕⢕⢕⢕⢕⢕⠀⠀⠀⠑⢕⢕⢔⠀⠀⠀⠀⠀⠀⠀⠀⠀⠀⠀⠀⠀⠀⠀⠀⢕⢕⢕⢕⢕⢕⢕⢕⢸⣿⣿⣿⣿⣿⣿⣿⣿⣿⣿⣿⣿⣿⣿⣿⣿⣿⣿⣿⣿⣿⢕⢕⢕⢕⢕⢕⢕⠀⠀⠀⠀⠀⠀⠀⠀⠀⠀⠀⠀⠀⠀⠀⠀⢕⢕⢕⢕⢕⢕⢕⢕⢑⠀⠀⢀⢄⢄⢄⢔⢄⢄⢄⠀⠀⠁⢕⢕⢕⢕⢕⢕⠀⢔⢕⢕⢕⢕⢕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⠑⠑⠑⠑⠑⠑⠙⠋⠛⠘⠑⠑⠑⠑⠑⠑⠑⠑⠑⠑⠑⠀⠀⠀⠀⠑⠑⠑⠀⠀⠀⠀⠀⠀⠀⠀⠀⠀⠀⠀⠀⠀⠀⠀⠑⠑⠑⠑⠑⠑⠑⠑⠘⠛⠛⠛⠛⠛⠛⠛⠛⠛⠛⠛⠛⠛⠛⠛⠛⠛⠛⠛⠛⠛⠑⠑⠑⠑⠑⠑⠑⠀⠀⠀⠀⠀⠀⠀⠀⠀⠀⠀⠀⠀⠀⠀⠀⠑⠑⠑⠑⠑⠑⠑⠑⠀⠀⠑⠑⠑⠑⠑⠑⠑⠑⠑⠀⠀⠀⠑⠑⠑⠑⠑⠀⠀⠑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⣿⣿⣿⢇⣾⣿⡗⢱⣿⣿⣿⣿⡟⢡⣿⣿⣿⢇⢕⢕⢕⢕⢕⢕⢕⢕⢕⢕⢕⢸⣿⣿⣿⣿⣿⣿⣿⣿⣿⣿⣿⡑⢕⢕⢕⢕⢕⣸⣿⣿⣿⣿⣿⣿⣿⣿⣿⣿⣿⣿⣿⣿⣿⣿⣿⣿⣿⣿⣿⣿⣿⣿⣿⣿⣿⣿⣿⣿⣿⣿⣿⣿⣿⣿⣿⣿⡇⢸⣿⣿⣿⡇⢕⢕⢕⠀⠀⠀⠀⠀⠀⠀⠀⠀⠀⠀⠀⠀⠀⠀⠀⠀⠀⠀⠀⠀⢕⢕⢕⢕⢕⢕⢕⢕⢕⢔⢄⢄⢀⠀⠀⠀⠀⠀⠀⠀⠀⠀⠀⠀⠀⠐⢀⢔⢄⢀⠁⠔⢅⢔⠑⠀⢄⢕⢕⢑⢕⢕⢅⢕⢑⠕⢸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⡟⣼⣿⡇⢱⣿⣿⣿⣿⡿⢱⣿⣿⣿⢏⢕⢕⢕⢕⢕⢕⢕⢕⢕⢕⢕⢕⢜⡿⠏⢱⣿⣿⣿⣿⣿⣿⣿⣿⡿⢕⢕⢕⢕⢕⣿⣿⣿⣿⣿⣿⣿⣿⣿⣿⣿⣿⣿⣿⣿⣿⣿⣿⣿⣿⣿⣿⣿⣿⣿⣿⣿⣿⣿⣿⣿⣿⣿⣿⣿⣿⣿⣿⣿⣷⢜⣿⣿⣿⡇⢕⢕⢕⠀⠀⠀⠀⠀⠀⠀⠀⠀⠀⠀⠀⠀⠀⠀⠀⠀⠀⠀⠀⢀⢕⢕⢕⢕⢕⢕⢕⢕⢕⢱⢕⢕⣑⢑⣦⣄⡀⠀⠀⠀⠀⠀⠀⠀⠀⠀⠁⠁⠑⢕⢔⢄⢀⢁⢄⢔⢕⢕⢕⢕⢕⠕⠑⠑⢀⣰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⢱⣿⣿⢕⣾⣿⣿⣿⣿⢕⣾⣿⣿⢇⢕⢕⢕⢕⢕⢕⢕⢕⢕⢕⢕⢕⢕⢕⢕⠀⡼⢟⢿⢻⢻⣿⣿⣿⣿⣿⢕⢕⢕⢕⢱⣿⣿⣿⣿⣿⢻⣿⣿⣿⣿⣿⣿⣿⣿⣿⣿⣿⣿⣿⣿⣿⣿⣿⣿⣿⣿⣿⣿⣿⣿⣿⣿⣿⣿⣿⣿⣿⣿⣿⡇⢕⣿⣿⣿⡇⢕⢕⢕⢄⠀⠀⠀⠀⠀⠀⠀⠀⠀⠀⠀⠀⠀⠀⠀⠀⠀⠀⢀⢕⢕⢕⢕⢕⢕⢕⢕⢕⣶⣷⣶⣾⣿⡇⣿⣿⣿⣧⢄⢀⠀⠀⠀⠀⠀⠀⠀⠀⠀⠀⠑⢕⢕⢕⢕⢕⢕⢕⠕⠑⠁⢀⣠⣴⣾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⡏⣾⣿⢇⣾⣿⣿⣿⣿⢇⣼⣿⣿⡏⢕⢕⢕⢕⢕⢕⢕⢕⢕⢕⢕⣱⢕⢕⢕⢕⢱⣿⡕⢕⢕⢕⢜⢻⣿⢿⠿⢱⢕⢕⢕⣸⣿⣿⣿⣿⣿⢱⣿⣿⣿⣿⣿⣿⣿⣿⣿⣿⣿⣿⣿⣿⣿⣿⣿⣿⣿⣿⣿⣿⣿⣿⣿⣿⣿⣿⣿⣿⣿⣿⣿⣷⢕⢸⣿⢸⡇⢕⢕⢕⢕⠀⠀⠀⠀⠀⠀⠀⠀⠀⠀⠀⠀⠀⠀⠀⠀⠀⠀⢕⢕⢕⢕⢕⢕⢕⢕⢕⢕⢸⣿⣿⣿⣿⣇⢸⣿⣿⣿⡇⢕⢕⢔⢀⠀⠀⠀⠀⠀⠀⠀⠀⠀⠁⠁⠁⠁⠁⠁⢀⣴⣶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⣿⣿⣿⣿⣿⣿⣿⣿⢱⣿⡟⣸⣿⣿⣿⣿⡟⣸⣿⣿⡿⢕⢕⢕⢕⢕⢕⢕⢕⢕⢕⢕⢕⣿⡇⢕⢕⢕⢔⢻⣷⢕⢕⢕⢕⢕⢄⢣⢜⢕⢕⢕⠕⣿⣿⣿⣿⣿⡏⢸⣿⣿⣿⣿⣿⣿⣿⣿⣿⣿⣿⣿⣿⣿⣿⣿⣿⣿⣿⣿⣿⣿⣿⣿⣿⣿⣿⣿⣿⣿⣿⣿⣿⣿⢕⢜⡇⢸⡇⢕⢕⢕⢕⢀⠀⠀⠀⠀⠀⠀⠀⠀⠀⠀⠀⠀⠀⠀⠀⠀⢕⢕⢕⢕⢕⢕⢕⢸⡕⢕⢕⢜⣿⣿⣿⣿⣿⢜⣿⣿⣿⣧⢕⢕⢕⢕⢔⢄⠀⠀⠀⠀⠀⠀⠀⠀⠀⠀⡠⣴⣵⣿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⣿⣿⣿⣿⣿⣿⣿⣿⣿⣿⢟⢃⣾⡿⢱⣿⣿⣿⣿⣿⢱⣿⣿⣿⢇⢕⢕⢕⢕⢕⢕⢕⢕⢕⢕⢕⢱⣿⣿⢕⢕⢕⢸⣇⢝⣧⢕⢕⢕⢕⢕⢕⢕⢕⢕⢕⢸⣿⣿⣿⣿⣿⢕⢸⣿⣿⣿⣿⣿⣿⣿⣿⣿⣿⣿⣿⣿⣿⣿⣿⣿⣿⣿⣿⣿⣿⣿⣿⣿⣿⣿⣿⣿⣿⣿⣿⣿⣿⢕⢕⢕⢘⡇⢕⢕⢕⢕⢕⢔⠀⠀⠀⠀⠀⠀⠀⠀⠀⠀⠀⠀⠀⢀⢕⢕⢕⢕⢕⢕⢕⢕⢘⡇⢕⢕⢕⢻⣿⣿⣿⣿⡕⣿⣿⣿⣿⡇⢕⢕⢕⢄⢕⢕⢄⢀⠀⠀⠀⢀⢄⢴⢏⢱⣿⣿⣿⣿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⣿⣿⣿⣿⢿⢟⢝⢕⢝⢱⢇⢕⢱⣿⡇⣼⣿⣿⣿⣿⢇⣾⣿⣿⡟⢕⢕⢕⢕⢕⢕⢕⢕⢕⢕⢕⢕⢸⣿⡇⢕⢕⢕⢨⣿⣷⣅⢕⢕⢕⢕⢕⢕⢕⢕⢕⢕⢸⣿⣿⣿⣿⡏⢕⣿⣿⣿⣿⣿⣿⣿⣿⣿⣿⣿⣿⣿⣿⣿⣿⣿⣿⣿⣿⣿⣿⣿⣿⣿⣿⣿⣿⣿⣿⣿⣿⣿⣷⡷⢕⢕⢕⢕⢕⢕⢕⢕⢕⢕⢕⢕⢀⠀⠀⠀⠀⠀⠀⠀⠀⠀⢀⢄⢕⢕⢕⢕⢕⢕⢕⢕⢕⢕⣿⡕⢕⢕⢸⣿⣿⣿⣿⡇⢿⣿⣿⣿⣧⢕⢕⢕⢕⡕⢕⢕⢕⢕⢔⢅⢔⢱⢕⠕⢔⢟⢿⣿⣿⣿⣿⣿⣿⣿⣿⣿⣿⣿⣿⣿⢏⢕⣵⡿⢿⣿⡿⢿⣷⣾⣿⣕⡜⢛⣿⣿⣿⣿⣿⣿⣿⣿⣿⣿⣿⠀</a:t>
            </a:r>
            <a:br/>
            <a:r>
              <a:t>⣿⣿⣿⣿⣿⣿⣿⣿⣿⣿⣿⣿⣿⡇⢸⣿⢕⣿⡟⢟⢻⣿⢕⢹⣿⢕⣿⣿⣿⣿⣿⣿⣿⣿⣿⣿⣿⣿⢏⣵⢇⢅⢕⢕⣵⣑⢕⢕⢸⣿⢱⣿⣿⣿⣿⡟⢸⣿⣿⣿⡗⢕⢕⢕⢕⢕⢕⢕⢕⢕⢕⢕⢕⣼⣿⢕⢕⢕⢕⢸⣿⣿⣿⣿⣷⣵⣕⣕⣕⣕⢕⢕⢕⢸⣿⣿⣿⣿⢕⢕⣿⣿⣿⣿⣿⣿⣿⣿⣿⣿⣿⣿⣿⣿⣿⣿⣿⣿⣿⣿⣿⣿⣿⣿⣿⣿⣿⣿⣿⣿⣿⣿⣿⣿⢇⢕⢕⢕⢕⢕⢕⢕⢕⢕⢕⢕⢕⢕⣺⣶⣤⣤⣄⣠⣤⣴⣶⢄⢕⢕⢕⢕⢕⢕⢕⢕⢕⣱⢕⣿⣇⢕⢕⢕⣿⣿⣿⣿⡇⢸⣿⣿⣿⣿⢕⢕⢕⢕⢇⢕⣷⡇⢕⢱⣕⣷⣷⣕⢕⢕⢸⣧⡹⣿⣿⣿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⣿⣿⣿⢇⣾⡟⢕⢕⢵⢿⡿⢞⡵⢕⣾⡏⣸⣿⣿⣿⣿⢇⣿⣿⣿⣿⣷⢕⢕⢕⢕⢕⢕⢕⢕⢕⢕⢕⢕⣿⡟⢕⢕⢕⢕⢸⣿⣿⣿⣿⣿⣿⣿⣿⣿⣿⣧⢕⢕⢿⣿⣿⣿⡟⢕⢕⣿⣿⣿⣿⣿⣿⡿⣿⣿⣿⣿⣿⣿⣿⣿⣿⣿⣿⣿⣿⣿⣿⣿⣿⣿⣿⣿⣿⣿⣿⣿⣿⣿⣿⡘⢕⢕⢕⢕⢕⢕⢕⢕⢕⢕⢕⣾⣿⣿⣿⣿⣿⣿⣿⣿⣿⣯⣕⢕⢕⢕⢕⢕⢕⢕⢕⢕⣿⣇⣿⣿⡕⢕⢕⢻⣿⣿⣿⡇⢸⣿⣿⣿⣿⡇⢕⢕⢕⢕⢕⣿⣿⡕⢅⢜⢿⢿⢏⢇⢕⢕⢺⣷⡜⣿⣿⣿⣿⣿⣿⣿⣿⣿⣿⣿⣧⡜⢟⢿⢟⠕⢕⢿⢿⢏⣱⣧⣵⣾⣿⣿⣿⣿⣿⣿⣿⣿⣿⣿⣿⠀</a:t>
            </a:r>
            <a:br/>
            <a:r>
              <a:t>⣿⣿⣿⣿⣿⣿⣿⣿⣿⣿⣿⣿⣿⡇⢸⣿⢿⢿⢿⢿⢿⢿⢿⣿⣿⢕⣿⣽⣯⣭⣿⣿⣿⣿⣿⣿⢕⣿⡿⢕⢕⢕⢕⢕⢕⢕⢜⢕⣿⢕⣿⣿⣿⣿⡟⢸⣿⣿⣿⣿⣿⢕⢕⢕⢕⢕⣱⣶⢕⢕⢕⢕⢕⣿⢇⢕⢕⢕⢕⣾⣿⣿⣿⣿⣿⣿⣿⣿⣿⣿⣿⢕⢕⢕⣿⣿⣿⢇⢕⢕⣿⣿⣿⣿⣿⣿⡇⣿⣿⣿⣿⣿⣿⣿⣿⣿⣿⣿⣿⣿⣿⣿⣿⣿⣿⣿⣿⣿⣿⣿⣿⣿⣿⡿⡇⢕⢕⢕⢕⢕⢕⢕⢕⢕⢕⣶⣿⣿⣿⣿⣿⣿⣿⣿⣿⣿⣷⣿⣷⡕⢕⢕⢕⢕⢕⢕⢕⣿⣿⣿⣿⡇⢕⢕⢸⣿⣿⣿⡇⢸⣿⣿⣿⣿⡇⢕⢕⢕⡸⢕⣿⣿⡏⢕⢕⢕⢕⢕⢕⢕⢕⢌⠿⢿⢸⣿⣿⣿⣿⣿⣿⣿⣿⣿⣿⣿⣿⣷⡗⢕⣕⣕⢕⢱⣾⣿⣿⣿⣿⣿⣿⣿⣿⣿⣿⣿⣿⣿⣿⣿⠀</a:t>
            </a:r>
            <a:br/>
            <a:r>
              <a:t>⣿⣿⣿⣿⣿⣿⣿⣿⣿⣿⣿⣿⣿⣧⢕⢵⢵⢕⢱⣵⡕⢕⢵⢕⢕⢵⣿⣿⣿⣿⣿⣿⣿⣿⣿⡿⢕⢕⢕⢕⢕⢕⢕⢕⢕⢕⢕⠜⡟⢸⣿⣿⣿⣿⢇⣿⣿⣿⣿⣿⣷⢕⢕⢕⢕⣱⣿⣿⢕⢕⢕⢕⢸⣿⢕⢕⢕⢕⢑⣿⣿⣿⣿⣿⣿⣿⣿⣿⣿⣿⡇⢕⢕⢕⣿⣿⡟⢕⢕⢜⣿⣿⣿⣿⣿⡇⡏⢹⣿⣿⣿⣿⣿⣿⣿⣿⣿⣿⣿⣿⣿⣿⣿⣿⣿⣿⣿⣿⣿⣿⣿⣿⣿⣏⢕⢕⢕⢕⢕⢕⢕⢕⢕⢕⢕⢻⣿⣿⣿⣿⣿⣿⣿⣿⣿⣿⣿⣿⣿⣧⢕⢕⢕⢕⢕⢕⢕⣿⣿⣿⣿⣿⢕⢕⢸⣿⣿⣿⢇⢸⣿⣿⣿⣿⡇⢕⢕⢕⡇⢸⣿⣿⣿⡕⢕⢕⢕⢕⢕⢕⢕⢕⢕⢕⢜⢿⣿⣿⣿⣿⣿⣿⣿⣿⣿⣿⣿⡿⢕⣼⣿⢇⢱⣿⣿⣿⣿⣿⣿⣿⣿⣿⣿⣿⣿⣿⣿⣿⣿⣿⠀</a:t>
            </a:r>
            <a:br/>
            <a:r>
              <a:t>⣿⣿⣿⣿⣿⣿⣿⣿⣿⣿⣿⣿⣿⡇⢕⣷⣷⣷⣿⣿⣷⣷⣷⣷⡇⢸⣿⣿⣿⣿⣿⣿⣿⣿⡿⠱⢇⢕⢕⢕⢕⢕⢕⢕⢕⢕⢕⠜⢇⣿⣿⣿⣿⡏⢸⣿⣿⣿⣿⣿⣿⣇⢕⢕⣵⣿⣿⣯⢕⢕⢕⢕⢸⡇⢕⢕⢕⢕⢸⣿⣿⣿⣿⣿⣿⣿⣿⣿⣿⣿⢕⢕⢕⠑⣿⣿⢇⢕⢕⢕⣿⣿⣿⣿⣿⡇⢕⠘⣿⣿⣿⢹⣿⣿⣿⣿⣿⣿⣿⣿⣿⣿⣿⣿⣿⣿⣿⣿⣿⣿⣿⣿⣿⡝⢕⢕⢕⢕⢕⢕⢕⢕⠕⠕⢱⣿⣿⣿⣿⣿⣿⣿⣿⣿⣿⣿⣿⣿⣿⣿⡕⢕⢕⢕⢕⢕⢕⣿⣿⣿⣿⣿⡕⢕⢸⣿⣿⣿⢕⢸⣿⣿⣿⣿⣷⢕⢕⠁⡇⠘⣿⣿⣿⡇⢕⢕⢕⢕⢕⢕⢕⢕⢕⢕⢸⡜⢿⣿⣿⣿⣿⣿⣿⣿⣿⣿⣿⢇⣱⣿⣏⣱⣜⢝⢿⢟⢻⣿⣿⣿⣿⣿⣿⣿⣿⣿⣿⣿⣿⣿⠀</a:t>
            </a:r>
            <a:br/>
            <a:r>
              <a:t>⣿⣿⣿⣿⣿⣿⣿⣿⣿⣿⣿⣿⣿⡇⢕⣿⡇⢕⢕⢕⢕⢕⢸⣿⡇⢸⣿⣿⣿⣿⣿⣿⣿⣿⢱⣼⡇⢕⢕⢅⠕⢕⢕⢕⢕⢕⢕⢸⢱⣿⣿⣿⣿⢇⣼⣿⣿⣿⣿⣿⣿⣿⣧⣶⣿⣿⣿⣿⢕⢕⢕⢕⢸⢕⢕⢕⢕⢕⢸⣿⣿⣿⣿⣿⣿⣿⣿⣿⣿⣿⢕⢕⢕⢡⣿⣿⢕⢕⢕⢕⣿⣿⣿⣿⣿⡇⢕⢕⣿⣿⣿⢔⢿⣿⣿⣿⣿⣿⣿⣿⣿⣿⡇⣿⣿⣿⣿⣿⣿⣿⣿⣿⣿⡇⢕⢕⢕⢕⢕⢕⢕⠕⢀⠔⢸⣿⣿⣿⣿⣿⣿⣿⣿⣿⣿⣿⣿⣿⣿⣿⡇⢕⢕⢕⢕⢕⢕⣿⣿⣿⣿⣿⣷⢕⢘⣿⣿⡿⢕⢸⣿⣿⣿⣿⣿⣧⣅⣼⡇⢜⢻⣿⣿⡇⢕⢕⢕⢑⢕⢃⢕⢕⢕⢱⣾⣷⡜⣿⣿⣿⣿⣿⣿⣿⣿⣿⢇⢱⣿⣿⢟⢻⣿⡇⢜⢕⣧⡕⢝⣿⣿⣿⣿⣿⣿⣿⣿⣿⣿⣿⠀</a:t>
            </a:r>
            <a:br/>
            <a:r>
              <a:t>⣿⣿⣿⣿⣿⣿⣿⣿⣿⣿⣿⣿⣿⡇⢕⣿⣿⣾⣿⣿⣷⣷⣿⣿⡇⢸⣿⣿⣿⣿⣿⣿⣿⡇⢸⣿⣿⢕⢕⢕⢕⢕⢕⢕⢕⢕⢕⢕⣸⣿⣿⣿⣿⢱⣿⣿⣿⣿⣿⣿⣿⣿⣿⣿⣿⣿⣿⣿⢕⢕⢕⢕⢸⢕⢕⢕⢕⢕⢸⣿⣿⣿⣿⣿⣿⣿⣿⣿⣿⡏⢕⢕⢕⢸⣿⡇⢕⢕⢕⢕⣿⣿⣿⣿⣿⡇⢕⢕⣿⣿⣿⢕⠸⣿⣿⣿⣿⣿⣿⣿⣿⣿⣧⢻⣿⣿⣿⣿⣿⣿⣿⣿⣿⢇⢕⢕⠑⠑⢕⢕⢕⢕⢁⠀⣼⣿⣿⣿⣿⣿⣿⣿⣿⣿⣿⣿⣿⣿⣿⣿⣷⢕⢕⢕⢕⢕⢕⣿⣿⣿⣿⣿⣿⡕⢕⣿⣿⣟⢕⣸⣿⣿⣿⣿⣿⣿⣿⣿⡇⢕⢸⣿⣿⡇⢕⢕⢕⢕⢕⢕⢕⢕⢕⢜⡿⣿⢇⢹⣿⣿⣿⣿⣿⡿⢿⢟⢕⣿⣿⢕⢕⢸⣿⣧⣵⣾⡿⢇⢱⢿⢟⢿⢿⢿⢟⢛⢟⢟⢟⢟⠀</a:t>
            </a:r>
            <a:br/>
            <a:r>
              <a:t>⣵⣵⣵⣵⣴⣴⣴⣽⣼⣽⣽⣽⣽⡕⢕⣿⡇⢕⢕⢕⢕⢕⢸⣿⡇⢸⣽⣽⣽⣽⣽⣽⣽⢱⢕⢹⡏⣱⢕⢕⢕⢕⢕⢕⠕⢑⢕⢇⣿⣿⣿⣿⡏⢸⣿⣿⣿⣿⣿⣿⣿⣿⣿⣿⣿⣿⣿⣷⢕⢕⢕⢕⢕⢕⢕⢕⢕⢕⢸⡿⢿⢿⢿⢿⢟⢟⢟⢟⢟⢇⢕⢕⢕⢸⣿⢕⢕⢕⢕⢕⣿⣿⣿⣿⣿⡇⢕⢕⢻⣿⣿⡕⢕⣿⣿⣿⣿⣿⣿⣿⣿⣿⣿⢸⣿⣿⣿⣿⡇⣿⣿⣿⢯⢕⢕⢕⢄⠀⢕⢕⢕⢕⠐⢀⣿⣿⣿⢿⢿⢟⢟⢟⢟⢟⢟⢟⢟⢟⢟⢟⢿⢕⢕⢕⢕⢕⢨⣿⣿⣿⣿⣿⣿⡇⢕⣿⣿⡇⢕⣿⣿⣿⣿⣿⣿⣿⣿⣿⢇⢕⠈⣿⣿⣇⢅⢅⡑⠕⢕⢕⢕⢕⣵⡇⣿⢇⣸⡜⣷⣷⣷⣷⣷⣷⣷⣕⣜⢝⢇⢕⢳⢕⢝⢟⢟⢝⣱⣵⣿⣿⣿⣿⣿⣿⣿⣿⣿⣿⣿⣿⠀</a:t>
            </a:r>
            <a:br/>
            <a:r>
              <a:t>⢿⢿⢿⢿⢿⢿⢿⢿⢿⢿⢿⢿⢿⢇⢕⣿⣿⢿⢿⢿⢿⢿⢿⣿⡇⢸⢿⢿⢿⢿⢿⢿⢏⢸⣷⢕⢇⣿⣷⡕⢕⠕⣑⣴⡾⢗⢕⢱⣿⣿⣿⣿⢇⣽⣿⣿⣿⣿⣿⣿⣿⣿⣿⣿⣿⣿⣿⣿⢕⢕⢕⢕⢕⢕⢕⢕⢕⢕⢕⣵⣵⣵⣵⣵⣵⣵⣵⣵⣵⡕⢕⢕⢕⢸⡏⢕⢕⢕⢕⢕⢻⣿⣿⣿⣿⣧⢕⢕⢸⣿⣿⡇⢕⢸⣿⣿⣿⣿⣿⣿⣿⣿⣿⢕⢻⣿⣿⣿⢇⢸⣿⢣⢜⢕⢕⢕⢕⠀⢕⢕⢕⢕⠑⢕⢙⢗⢆⣕⣕⣵⣵⣵⣵⣷⣷⣷⣷⣷⣷⣷⣷⡇⢕⢕⢕⢕⢸⢻⣿⣿⣿⣿⣿⡇⢕⣿⣿⡇⢕⣿⣿⣿⣿⣿⣿⣿⣿⣿⢕⢕⠀⣿⣿⡇⢕⢝⢻⣷⣥⡑⢕⣰⣿⡇⢏⣡⡷⡇⠙⠙⠙⠙⠙⠙⠙⠙⢝⢝⢕⣸⣷⢇⢜⢝⣝⢝⢝⢙⠙⠙⠙⠙⠙⠙⠙⠙⠙⠙⠙⠙⠀</a:t>
            </a:r>
            <a:br/>
            <a:r>
              <a:t>⠀⠀⠀⠀⠀⠀⠀⠀⠀⠀⠀⠀⠀⠀⠑⠕⢕⣕⣕⢕⠁⠑⠕⠕⠕⠁⠀⠀⠀⠀⠀⠀⠀⢿⢻⣵⢕⢻⢿⢟⣱⣾⢿⢝⢕⢕⢕⢸⣿⣿⣿⣿⢱⣿⣿⣿⣿⣿⣿⣿⣿⣿⣿⢕⢜⢿⣿⡟⢕⢕⢕⢕⢕⢕⢕⢕⢕⢕⢜⣿⣿⣿⣿⣿⣿⣿⣿⣿⣿⡇⢕⢕⢕⢔⡇⢕⢕⢕⢕⢕⢌⣿⣿⣿⣿⣿⢕⢕⢸⣿⣿⣇⢕⢄⣿⣿⣿⣿⣿⣿⣿⣿⣿⢕⢕⠹⣿⣿⡕⢸⡏⢕⢕⢕⢕⢕⢕⢀⢕⢕⢕⢅⠀⣵⣷⣾⣿⣿⣿⣿⣿⣿⣿⣿⣿⣿⣿⣿⣿⣿⣿⢕⢕⢕⢕⢕⢜⢸⣿⣿⣿⣿⣿⡇⢕⣿⣿⢕⢕⣿⣿⣿⢿⣿⣿⣿⣿⣿⢕⢕⢸⣿⣿⡇⢕⢕⢕⢜⢛⢿⣇⢸⢟⢕⢸⡿⢕⢕⢀⢀⠀⢀⢀⢀⢀⢀⢕⢿⢿⣿⡿⢿⢟⢜⢻⢿⣷⡇⢕⢀⢀⢀⢀⢀⢀⢀⢀⢀⢀⢀⠀</a:t>
            </a:r>
            <a:br/>
            <a:r>
              <a:t>⣴⣴⣴⣴⣴⣴⣴⣴⣴⣴⣴⣴⣴⢔⢔⢕⢱⣿⡇⢕⢕⢕⣱⡕⢅⣵⢔⠀⢔⣴⣴⣴⢆⢕⢕⢝⢕⢕⢑⣵⢟⢕⢕⢕⢕⢕⢕⣾⣿⣿⣿⡟⢸⣿⣿⣿⣿⣿⣿⣿⣿⣿⡟⢕⢕⣼⣿⢇⢕⢕⢕⢕⢕⢕⢕⢕⢕⢕⢕⣿⣿⣿⣿⣿⣿⣿⣿⣿⣿⣿⢕⢕⢕⢕⢕⢱⣯⣖⢕⢕⢕⡹⣿⣿⣿⣿⢕⢕⢕⢿⣿⣿⢕⢕⣿⣿⣿⣿⣿⣿⣿⣿⣿⢕⢕⢕⢅⢔⢕⢕⢕⢕⢕⢕⢕⢁⢕⢕⢕⢕⢕⢑⢱⣿⣿⣿⣿⣿⣿⣿⣿⣿⣿⣿⣿⣿⣿⣿⣿⣿⣿⢕⢕⢕⢕⢕⢇⣿⣿⣿⣿⣿⣿⡇⢕⣿⡟⢕⢕⣿⣿⡟⢸⣿⣿⣿⣿⡇⢕⢕⢸⣿⣿⡇⢕⢕⢕⢕⢕⢜⢹⣧⡅⢕⢕⢕⢇⢕⢸⡕⠀⢕⣼⣿⣿⣿⡗⢕⣾⡿⢕⢕⢕⢸⣿⢕⢕⣱⣾⣿⣿⣿⣿⣿⣿⣿⣿⣿⣿⣿⠀</a:t>
            </a:r>
            <a:br/>
            <a:r>
              <a:t>⣿⣿⣿⣿⣿⣿⣿⣿⣿⣿⣿⣿⣿⢕⣷⣿⣿⣿⢿⢿⣷⡕⢻⣿⣇⢜⢕⠀⠑⣿⣿⣿⡕⢕⢕⢕⢕⢁⣼⣟⢕⢕⢕⢕⢕⢕⢕⣿⣿⣿⣿⡇⣾⣿⣿⣿⣿⣿⣿⣿⣿⣿⡇⢕⢕⣿⡿⢕⢕⢕⢕⢕⢕⢕⢕⢕⢕⢕⢕⣿⣿⣿⣿⣿⣿⣿⣿⣿⣿⣿⡕⢕⢱⢕⢕⣼⣿⣿⣷⡕⡕⢸⢜⣻⣟⡿⡇⢕⢕⢌⣿⣿⡇⢕⢈⣿⣿⣿⣿⣿⣿⣿⣿⡕⢕⢕⢕⢕⢕⢕⢕⢕⢕⢕⢕⢕⢕⢕⢕⢕⢕⢄⣿⣿⣿⣿⣿⣿⣿⣿⣿⣿⣿⣿⣿⣿⣿⣿⣿⣿⢏⢕⢕⢕⢕⢕⢱⣿⣿⣿⣿⣿⣿⢇⢕⣿⢇⢕⢕⣿⣿⡇⣼⣿⣿⣿⣿⡇⢕⢕⠁⣿⣿⡇⢕⡕⢕⢕⢕⢕⢕⣿⣷⢁⢕⢕⢕⢡⢸⡇⠀⢕⣿⣿⣿⢏⢱⣾⡿⢕⣷⡿⢿⢿⣿⣧⣕⡝⢻⣿⣿⣿⣿⣿⣿⣿⣿⣿⣿⣿⠀</a:t>
            </a:r>
            <a:br/>
            <a:r>
              <a:t>⣿⣿⣿⣿⣿⣿⣿⣿⣿⣿⣿⣿⣿⣵⡕⢱⣿⡟⢕⢸⣿⡇⢕⢻⣿⡕⢕⠀⢸⣿⣿⣿⡇⡕⢕⢕⢑⢡⣿⡯⢕⢕⢕⢕⣵⣷⢕⣿⣿⣿⡿⢕⣿⣿⣿⣿⣿⣿⣿⣿⣿⣿⢇⢕⢕⣿⡇⢕⢕⢕⢕⢱⢕⢕⢕⢕⢕⢕⢕⣿⣿⣿⣿⣿⣿⣿⣿⣿⣿⣿⣇⢜⢅⢇⢕⣻⣿⣿⣿⣿⣿⡜⢎⢹⢢⢏⡕⢕⢕⢕⢹⣿⣷⢕⢕⢿⣿⣿⣿⣿⣿⣿⣿⡇⢕⢕⢕⢕⢕⢕⢕⢕⢕⢕⢑⢕⢕⢕⢕⢕⢁⣸⣿⣿⣿⣿⣿⣿⣿⣿⣿⣿⣿⣿⣿⣿⣿⣿⣿⡿⢕⢕⢕⢕⢕⢕⣼⣿⣿⣿⣿⣿⣿⢕⢅⡟⢕⢕⢕⣿⡿⢕⣿⣿⣿⣿⣿⢕⢕⢕⢡⣿⣿⡇⣿⣿⣷⣵⣕⢕⢕⢿⡿⢇⡕⢕⢕⡇⣾⡇⠀⢕⣿⣿⣿⣷⣵⣜⣕⢜⢿⣷⣵⣾⡿⢝⢻⢕⣱⣿⣿⣿⣿⣿⣿⣿⣿⡿⢟⢟⠀</a:t>
            </a:r>
            <a:br/>
            <a:r>
              <a:t>⣿⣿⣿⣿⣿⣿⣿⣿⣿⣿⣿⣿⣿⡟⢕⣾⣿⢕⢕⢸⣿⡇⢕⢜⢝⣕⢕⠀⠀⣿⣿⣿⣿⡜⢕⠕⢸⣧⡝⢇⢕⢡⢿⢿⢿⢿⢸⣿⣿⣿⢇⢕⣿⣿⣿⣿⣿⣿⣿⣿⣿⡟⢕⢕⢕⣿⢕⢕⢕⢕⢕⣾⡕⢱⢕⢕⢕⢕⢕⣿⣿⣿⣿⣿⣿⣿⣿⣿⣿⣿⣿⢕⢕⡇⢱⣿⣿⣿⣿⣿⣿⣗⢕⢕⠕⢹⢎⢕⢕⢕⢜⢻⣷⢕⢇⢿⣿⣿⣿⣿⣿⣿⣿⣿⢕⢕⢕⢕⢕⢕⢕⢕⢕⢕⢕⢱⢕⢕⢕⢕⣱⣿⣿⣿⣿⣿⣿⣿⣿⣿⡿⢿⢿⢿⢿⢿⢿⣿⣿⡇⢕⢕⢕⢕⢕⢕⣿⣿⢿⣿⣿⣿⣿⢕⢕⢕⢕⢕⢕⣿⢇⢕⣿⣿⣿⣿⣿⢕⢕⢕⢸⣿⣿⡇⢝⢟⢟⢟⢟⢇⢕⣜⣵⣿⡇⢕⡴⢸⣿⡇⠀⢕⣿⣿⣿⣿⣿⣿⣿⢕⣕⣕⢕⣵⣵⣾⣷⣾⣿⣿⣿⣿⣿⣿⢿⢏⢕⢕⢕⢕⠀</a:t>
            </a:r>
            <a:br/>
            <a:r>
              <a:t>⣿⣿⣿⣿⣿⣿⣿⣿⣿⣿⣿⣿⣟⢕⢾⣿⢇⢹⣿⣿⡿⢕⣼⣿⣿⣿⢕⠀⢀⣿⣿⣿⣿⣧⢙⡕⠸⢿⣿⣿⣷⣵⣕⣕⢕⢕⢸⣿⣿⡏⢕⢕⣿⣿⣿⣿⣿⣿⣿⣿⡟⢕⢕⢕⢕⢏⢕⢕⢕⢕⢑⣿⣷⢕⢕⢕⢸⢧⢕⢜⣫⣭⣵⣵⣶⣶⣶⣶⣶⣦⣴⣵⡕⢕⢕⠝⠻⢿⣿⣿⣿⣿⣧⡕⢕⢕⢕⢕⢕⢕⢕⢕⣿⣇⠃⢸⣿⣿⣿⣿⣿⣿⣿⣿⡕⢕⢕⢕⢕⢕⢕⢕⢕⢕⢕⢕⢕⢕⢕⣱⣿⣿⣿⢿⠟⠛⢙⣅⣥⣴⣶⣶⣷⣷⣷⣷⣷⣶⣶⠕⢕⢕⢕⢕⢼⢕⣿⣿⢕⢻⣿⣿⢇⢕⢕⢕⢕⢕⢕⡿⢕⢕⣿⣿⣿⣿⣿⢕⢕⢕⢸⣿⣿⡇⢕⢕⣕⣵⣵⣾⣿⣿⣿⢟⢅⢜⣱⣿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⣿⣧⡸⢕⡕⢝⢻⢿⣿⣿⣿⣿⡇⣾⣿⣿⢕⢕⢕⣿⣿⣿⣿⣿⣿⣿⣿⢇⢕⢕⢕⢕⢕⢕⢕⢕⢕⢸⣿⣿⡇⡅⢕⢸⣿⣿⣕⢿⣿⣿⣿⣿⣿⣿⣷⣖⡘⣝⢝⢝⢕⢕⢕⢔⡔⢅⢉⠟⢿⣿⣷⡕⡕⢕⢕⢕⠕⢡⡚⣺⣿⡕⢔⠰⣿⣿⣿⣿⣿⣿⣿⣧⢕⢕⢕⢕⢕⢕⢕⢕⢕⡣⢕⢕⢕⣵⡿⠟⢁⢄⢔⢑⢕⢝⢜⢕⢝⢝⢹⣵⣿⣿⣿⣿⣿⣷⡿⢕⢕⢕⣾⣿⣇⢹⣿⢸⣷⣿⡗⢕⢕⢕⢕⢕⢕⢕⢕⢕⢕⢕⢀⣿⣿⡇⢕⢕⢕⢸⣿⣿⢇⣿⣿⣿⠿⢿⢟⢟⢝⢕⡼⢕⣱⣿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⣷⣕⢹⡕⢕⢕⢕⢔⢝⢝⢇⣿⣿⢇⢕⢇⢕⣿⣿⣿⣿⣿⣿⣿⣿⢕⢕⢕⢕⢕⢕⢕⢕⢕⢕⢸⣿⣿⣿⡵⢕⢔⣿⣿⢿⠿⠿⠿⠟⠟⠟⠟⠟⠟⠟⠿⠕⢕⢕⢕⢕⢕⢔⢕⢕⢕⢅⡝⢿⣿⣮⣕⢕⢕⢕⢕⠈⠧⣿⣧⢕⢡⢔⢿⣿⣿⣿⣿⣿⣿⡇⢕⢕⢕⢕⢕⢕⢕⣼⣿⣧⣵⡿⢏⢅⢔⢕⢕⢕⢕⢕⢕⢕⠣⠕⠛⠛⠛⠛⠛⠛⠛⠛⠛⢇⢕⠵⠿⢿⣿⣿⡇⢻⣸⣿⣿⣿⢕⢕⢕⢕⢕⢕⢕⢕⢕⢕⢕⢕⢺⣿⢇⢕⢕⢕⣾⣿⣿⢇⢏⢝⢕⢕⢕⢕⢕⢕⢱⢇⣾⣿⡿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⣿⣇⢧⢕⢕⢕⢕⢕⣕⢕⣿⡿⢕⣾⢕⢕⢿⣿⣿⣿⣿⣿⣿⡏⢕⢕⢕⢕⢕⢕⢕⢕⢕⢕⠽⢏⠝⠟⠋⠙⢕⠀⠀⠀⠀⠀⠀⠀⠀⠀⠀⠀⠀⠀⠀⠀⠀⠀⠁⠑⠕⡕⢕⢕⢜⢧⣜⣷⣿⣿⣿⣷⣷⣧⣐⡇⢜⢩⢣⢇⢕⢅⢕⢝⢻⣿⣿⣿⣿⣟⢕⢕⢕⢕⢕⢕⣾⣿⣿⣿⣿⣾⢫⢅⢕⢕⢕⢕⠕⠑⠁⠀⠀⠀⠀⠀⠀⠀⠀⠀⠀⠀⠄⠑⠀⠀⠀⠀⠀⠁⠉⠑⠇⠮⢫⢛⢕⢕⢕⢕⢕⢕⢕⢕⢕⢕⢕⢕⢡⣿⢕⢕⢕⢕⣿⣿⣿⢕⢕⢕⣵⢕⢕⢕⢕⢱⢏⣼⣿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⣿⣇⢣⡕⢕⢕⢔⢻⢱⣿⢇⢸⡯⢕⢕⢸⣿⡟⣿⣿⣿⣿⢕⢕⢕⢕⢕⢕⢕⢕⢕⢑⢑⢁⢄⠄⠀⠀⠀⠁⠕⠀⢀⢀⢄⢄⢄⢔⠀⠀⠀⠀⠄⠄⠄⠄⠀⠀⠀⠀⠀⠑⠕⢕⢜⢸⣾⣿⣿⣿⣿⣿⣿⣿⣿⣿⣧⣕⢕⢕⢕⢕⢕⢕⢝⢟⢿⣿⣾⡧⢕⢕⢕⣱⣿⣿⣿⣿⣿⣿⣷⢇⢕⢕⢕⠑⠀⠀⠀⢀⢀⠄⠄⠐⠐⠀⠀⠀⠀⢔⢔⢔⢄⢄⢀⢀⠀⠀⠀⠀⠀⠐⢔⢄⢅⢕⢕⢕⢕⢕⢕⢕⢕⢕⢕⢕⢕⢈⡿⢕⢕⢕⢰⣿⣿⣿⢕⢕⢺⢏⢕⢕⢕⢱⢇⣾⣿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⣿⣧⡕⢕⢕⢕⢕⢜⣿⢕⣱⣿⢕⢕⢸⣿⡇⠻⣿⣿⣿⢕⢕⢕⢕⢕⢕⢕⢕⢕⢕⢕⠕⠁⠀⠀⠀⢀⢄⢔⢕⢕⢕⢕⢕⠕⠑⠀⠀⠀⠀⠀⠀⠀⠀⠀⠀⠀⠀⠀⠀⠀⠁⢕⢕⢹⣿⣿⣿⣿⣿⣿⣿⣿⣿⣿⣿⣿⣿⣿⣿⣿⣿⣷⣷⣧⣷⣧⣤⣧⣷⣾⣿⣿⣿⣿⣿⣿⣿⢇⢕⢕⠑⠀⠀⢄⢔⠑⠁⠀⠀⠀⠀⠀⠀⠀⠀⠀⠀⠁⠑⠕⢕⢕⢕⢕⢔⢄⠀⠀⠀⠀⠙⢕⢕⢕⢕⢕⢕⢕⢕⢕⢕⢕⢕⢕⢺⡇⢕⢕⢕⢸⣿⣿⣿⢕⢕⢕⢕⢕⢕⢕⣵⣿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⣧⣕⠕⢕⢕⣿⢕⢻⢺⢕⢕⢜⣿⡇⢕⢹⣿⣿⢕⢕⢕⢕⢕⢕⢕⢕⢕⠕⠁⠀⠀⠀⢄⢔⢕⢕⢕⢕⢕⢕⢕⠁⠀⠀⠀⠀⠀⠀⠀⠀⠀⠀⠀⠀⠀⠀⠀⠑⢄⢀⠔⡕⢕⢸⣿⣿⣿⣿⣿⣿⣿⣿⣿⣿⣿⣿⣿⣿⣿⣿⣿⣿⣿⣿⣿⣿⣿⣿⣿⣿⣿⣿⣿⣿⣿⡏⢕⢕⢔⢀⢄⢕⠕⠀⠀⠀⠀⠀⠀⠀⠀⠀⠀⠀⠀⠀⠀⠀⠀⠑⢕⢕⢕⢕⢕⢕⢔⢀⠀⠀⠀⠑⠕⢕⢕⢕⢕⢕⢕⢕⢕⢕⢕⡾⡇⢕⢕⢕⣿⣿⣿⣿⢕⢞⢕⠕⢑⣴⣿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⣿⣿⡇⠀⠁⣷⢕⡟⣧⢕⢕⢕⠻⣿⢕⢕⢻⡟⢕⢕⢕⢕⢕⢕⢕⢕⢀⠀⠀⠀⠀⢕⢕⢕⢕⢕⢕⢕⣕⡕⠀⣀⣀⣀⠀⠀⠀⠀⠀⠀⠀⠀⠀⠀⠀⠀⠀⠀⠁⢱⣄⠘⣷⣽⣿⣿⣿⣿⣿⣿⣿⣿⣿⣿⣿⣿⣿⣿⣿⣿⣿⣿⣿⣿⣿⣿⣿⣿⣿⣿⣿⣿⣿⣿⡿⡕⡕⠕⣠⡞⢕⠕⣄⣤⣄⣀⠀⠀⠀⠀⠀⠀⠀⠀⠀⠀⠀⠀⠀⠀⢕⣕⢕⢕⢕⢕⢕⢕⠀⠀⠀⠀⢄⢕⢕⢕⢕⢕⢕⡕⢕⢕⢱⡇⡇⢕⢕⢰⣿⣿⣿⡇⠁⠁⠀⠀⠸⡿⢕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⣿⣿⡟⠀⠀⠀⢹⢕⣻⢧⡇⢕⢕⢕⢝⢕⢕⢕⢇⢕⢕⢕⢕⢕⢕⢕⢕⢕⢔⢀⠀⠀⢕⢱⣱⣵⣷⣿⣿⣿⡧⣾⣿⣿⣿⡿⠑⠀⠀⠀⠀⠀⠀⠀⠀⠀⠀⠀⠀⠀⢜⣿⣷⣜⢿⣿⣿⣿⣿⣿⣿⣿⣿⣿⣿⣿⣿⣿⣿⣿⣿⣿⣿⣿⣿⣿⣿⣿⣿⣿⣿⣿⣿⣿⣿⣿⣷⢏⣵⣿⣷⢱⣾⣿⣿⣿⠿⠃⠀⠀⠀⠀⠀⠀⠀⠀⠀⠀⠀⠀⠀⠘⣿⣿⣿⣷⣧⣵⡕⠀⢀⢀⢔⢕⢕⢕⢕⢕⢕⣿⣿⢕⢕⢼⢰⡇⢕⢕⣼⣿⣿⣿⡇⠀⠀⠀⠀⠀⢕⢕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⣿⣿⣇⠀⠀⠀⢸⢕⡿⣽⢷⢕⢕⢕⢕⢕⢕⢕⢕⢕⢕⢕⢕⢕⢕⢕⢕⢕⢕⢕⢔⢄⠁⣿⣿⣿⣿⣿⣿⣿⡇⠁⠉⠉⠁⠀⠀⠀⠀⠀⠀⠀⠀⠀⠀⠀⠀⠀⠀⠀⢸⣿⣿⣿⣿⣿⣿⣿⣿⣿⣿⣿⣿⣿⣿⣿⣿⣿⣿⣿⣿⣿⣿⣿⣿⣿⣿⣿⣿⣿⣿⣿⣿⣿⣿⣿⣿⣿⣿⣿⣿⡇⠀⠁⠁⠀⠀⠀⠀⠀⠀⠀⠀⠀⠀⠀⠀⠀⠀⠀⠀⢰⣿⣿⣿⣿⣿⣿⠑⢄⣱⣵⢕⢕⢕⢕⢕⢕⣼⣿⣿⢕⢱⡿⢡⡇⢕⢕⣹⣿⣿⣿⡇⠀⠀⠀⠀⠀⠕⢕⢕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⣿⣿⡟⠁⠀⠀⠀⠀⢕⣻⢳⢿⡕⢕⢕⢕⢁⢕⢕⢕⢕⢕⢕⢕⢕⢕⢕⢕⢕⢕⢕⢕⢕⢕⢜⣿⣿⣿⣿⣿⣿⣧⠀⠀⠀⠀⠀⠀⠀⠀⠀⢀⢄⠀⠀⠀⠀⠀⠀⠀⠀⢸⣿⣿⣿⣿⣿⣿⣿⣿⣿⣿⣿⣿⣿⣿⣿⣿⣿⣿⣿⣿⣿⣿⣿⣿⣿⣿⣿⣿⣿⣿⣿⣿⣿⣿⣿⣿⣿⣿⣿⣿⡇⠀⠀⠀⠀⠀⠀⠀⠀⢄⠀⠀⠀⠀⠀⠀⠀⠀⠀⠀⣸⣿⣿⣿⣿⣿⢇⣷⣿⣿⣿⢕⢕⢕⢕⢕⢱⣿⣿⡇⢕⢿⡓⢸⡇⢕⢕⣹⣿⣿⣿⡇⠀⠀⠀⠀⠀⠀⠁⢕⢕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⣿⣿⣿⡿⠀⠀⠀⠀⠀⠀⠀⣯⣿⣟⡷⢕⢕⢕⢕⢕⢕⢕⢕⢕⢕⢕⢕⢕⢕⢕⢕⢕⢕⢕⢕⣰⣿⣾⣿⣿⣿⣿⣿⣿⡆⠀⠀⢀⢀⢀⠀⠀⠀⠁⢕⠔⠀⠀⠀⢀⢄⣔⡀⢸⣿⣿⣿⣿⣿⣿⣿⣿⣿⣿⣿⣿⣿⣿⣿⣿⣿⣿⣿⣿⣿⣿⣿⣿⣿⣿⣿⣿⣿⣿⣿⣿⣿⣿⣿⣿⣿⣿⣿⣿⣿⡀⠀⢄⢄⠀⠀⠀⠀⠕⠑⠀⠀⠀⠀⠀⠀⠀⠀⢠⣿⣿⣿⣿⣿⣿⣿⣿⣿⣿⡟⢕⢕⢕⢕⢡⣿⣿⡏⢕⣸⣹⢕⢸⡇⢕⢕⢸⣿⣿⣿⡇⠀⠀⠀⠀⠀⠀⠀⠑⢕⢸⣿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⣿⣿⣿⡟⠁⠀⠀⠀⠀⠀⠀⢀⣿⣿⣿⡇⢕⢕⢕⢕⢕⢜⣷⣷⣵⡕⢕⢕⢕⢕⢕⢕⢕⢕⢕⠕⣳⣿⣿⣿⣿⣿⣿⣿⣿⣿⣔⠀⢕⡕⢕⠀⢄⢄⢄⢀⢀⢄⢄⢀⠑⠜⠛⢻⣿⣿⣿⣿⣿⣿⣿⣿⣿⣿⣿⣿⣿⣿⣿⣿⣿⣿⣿⣿⣿⣿⣿⣿⣿⣿⣿⣿⣿⣿⣿⣿⣿⣿⣿⣿⣿⣿⣿⣿⣿⣿⣧⠀⢁⣥⡕⢕⢄⢄⢀⢀⢄⢄⢀⠕⠕⠕⠷⣰⣿⣿⣿⣿⣿⣿⣿⣿⣿⣿⡿⢕⢕⢕⢕⣱⣿⣿⡿⢕⢕⣏⢫⢕⢸⡇⢕⢕⢌⣿⣿⣿⡇⠀⠀⠀⠀⠀⠀⠀⠀⢕⢸⣿⣿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⣿⣿⣿⢏⢕⠀⠀⠀⠀⠀⠀⠀⢕⣿⣿⣿⡇⢕⢕⢕⢕⢕⢕⢸⣿⣿⣇⢱⢕⢕⢕⢕⢕⢕⢕⢕⢕⢿⣿⣿⣿⣿⣿⣿⣿⣿⣿⣿⣷⣜⠁⠑⠕⢕⢕⢕⢕⢕⢕⢕⠑⠀⢀⣴⣿⣿⣿⣿⣿⣿⣿⣿⣿⣿⣿⣿⣿⣿⣿⣿⣿⣿⣿⣿⣿⣿⣿⣿⣿⣿⣿⣿⣿⣿⣿⣿⣿⣿⣿⣿⣿⣿⣿⣿⣿⣿⣿⣿⣷⣜⢙⠑⠑⢕⢕⢕⢕⢕⢕⠁⠀⠀⣠⣾⣿⣿⣿⣿⣿⣿⣿⣿⣿⣿⣿⢇⢕⢕⢕⣱⣿⣿⢏⢕⢕⢘⢲⢄⢕⢸⡇⢕⢕⢕⣿⣿⣿⡇⠀⠀⠀⠀⠀⠀⠀⠀⢕⢜⣿⣿⣿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⣿⣿⣿⡿⡱⡱⠁⠀⠀⠀⠀⠀⠀⠀⢑⣿⣿⣿⡇⢕⢕⢕⢕⢕⢕⢕⢝⢿⣿⣷⢕⢕⢕⢕⢕⢕⢕⢕⢕⢸⣿⣿⣿⣿⣿⣿⣿⣿⣿⣿⣿⣿⣷⣴⡀⠀⢕⣷⢳⢕⢅⢀⣠⣵⣿⣿⣿⣿⣿⣿⣿⣿⣿⣿⣿⣿⣿⣿⣿⣿⣿⣿⣿⣿⣿⣿⣿⣿⣿⣿⣿⣿⣿⣿⣿⣿⣿⣿⣿⣿⣿⣿⣿⣿⣿⣿⣿⣿⣿⣿⣿⣿⣿⣦⣄⢀⢕⣵⠷⣷⢔⢀⣴⣾⣿⣿⣿⣿⣿⣿⣿⣿⣿⣿⣿⣿⢇⢕⢕⢕⣱⣿⣿⢏⢕⢕⢕⡖⢜⢕⢕⣾⡇⢕⢕⢕⢸⣿⣿⣷⠀⠀⠀⠀⠀⠀⠀⠀⠁⢷⡜⢿⣿⡇⢕⢕⢕⢕⠀⢸⣿⣿⣿⣿⣿⡿⢷⢕⢜⢟⢟⢝⢕⢕⢕⢕⢕⢕⢕⢕⢕⢕⢕⢕⢕⢕⢕⠀</a:t>
            </a:r>
            <a:br/>
            <a:r>
              <a:t>⢕⢕⢕⢕⢕⢕⢕⢕⢕⢕⢕⢕⢕⢸⢕⢸⣿⣕⣵⣷⣷⣷⣵⣕⢝⣿⢕⠀⠸⣿⣿⣿⣿⣿⣿⢟⣵⡗⠕⠀⠀⠀⠀⠀⠀⠀⠀⢔⣿⣿⣿⢇⢕⢕⢕⢕⢕⢕⢕⢕⢜⢟⢿⣿⣧⡕⢕⢕⢕⢕⢕⢕⢸⣿⣿⣿⣿⣿⣿⣿⣮⡝⢻⢿⣿⣿⣿⣿⣷⣷⣷⣷⣷⣾⣿⣿⣿⣿⣿⣿⣿⣿⣿⣿⣿⣿⣿⣿⣿⣿⣿⣿⣿⣿⣿⣿⣿⣿⣿⣿⣿⣿⣿⣿⣿⣿⣿⣿⣿⣿⣿⣿⣿⣿⣿⣿⣿⣿⣿⣿⣿⣿⣿⣿⣿⣿⢿⣿⣿⣷⣷⣷⣷⣿⣿⣿⡿⢿⢟⢝⣱⢿⣿⣿⣿⣿⣿⣿⢫⢕⢕⢕⣵⣿⡿⢇⢕⢕⢕⢰⢇⢕⢕⢕⣿⡇⢕⢕⢕⢸⣿⣿⣿⠀⠀⠀⠀⠀⠀⠀⠀⠀⠕⣡⡕⢻⣿⣿⣿⡇⠀⠀⢸⣿⣿⣿⢟⢻⢕⣷⣷⢇⢜⢇⣕⡕⢕⢕⢕⢕⢕⢕⢕⢕⢕⢕⢕⢕⢕⢕⠀</a:t>
            </a:r>
            <a:br/>
            <a:r>
              <a:t>⢕⢕⢕⢕⢕⢕⢕⢕⢕⢕⢕⢕⢕⢸⢕⢿⢿⢟⢏⣝⡝⢝⣿⣿⡇⢸⢕⠀⢕⣿⣿⣿⣿⣿⢏⣨⣿⡇⠀⠀⠀⠀⠀⠀⠀⠀⠀⠸⣧⠛⡿⢕⢕⢕⢕⢕⢜⢡⢕⢕⢕⢕⢕⢎⢿⣿⣵⢕⢕⢕⢕⢕⢄⣿⣿⣿⣿⣿⣿⣿⣿⣇⡕⡕⣅⠈⠉⠙⠙⠛⠋⢙⣉⣡⣵⣿⣿⣿⣿⣿⣿⣿⣿⣿⣿⣿⣿⣿⣿⣿⣿⣿⣿⣿⣿⣿⣿⣿⣿⣿⣿⣿⣿⣿⣿⣿⣿⣿⣿⣿⣿⣿⣿⣿⣿⣿⣿⣿⣿⣿⣿⣿⣿⣿⣿⣿⣷⣦⣅⣉⡉⠉⠉⠉⠁⠁⢄⢄⡅⢕⢋⢻⢽⣿⣿⣿⡿⢗⢕⢕⢕⣼⣿⢟⢕⡱⢕⢕⢕⡿⢕⢕⢕⢕⣿⡇⢕⢕⢕⢸⣿⣿⣿⠀⠀⠀⠀⠀⠀⠀⠀⠀⠀⢙⣵⣇⢹⣿⣿⡇⠀⠀⢸⣿⣿⡏⢕⣷⣷⣿⣿⣿⣿⣕⣝⣝⣕⢕⢕⢕⢕⢕⢕⢕⢕⢕⢕⢕⢕⢕⠀</a:t>
            </a:r>
            <a:br/>
            <a:r>
              <a:t>⢕⢕⢕⢕⢕⢕⢕⢕⢕⢕⢕⢕⢕⢸⣷⡕⢱⣧⣵⣵⣵⣷⣿⢟⢕⣼⢕⠀⢜⣿⣿⣿⡿⢅⢾⣿⡗⠁⠀⠀⠀⠀⠀⠀⠀⠀⠀⠰⢰⢧⡯⢕⢕⢕⢕⡇⢕⠜⡕⢕⢕⢕⢕⢕⢕⢝⢫⣗⡕⢕⢕⢕⢜⣿⣿⣿⣿⣿⡿⣿⣿⣂⡰⠭⠻⢰⢖⣆⣿⣿⣿⣿⣿⣿⣿⣿⣿⣿⣿⣿⣿⣿⣿⣿⣿⣿⣿⣿⣿⣿⣿⣿⣿⣿⣿⣿⣿⣿⣿⣿⣿⣿⣿⣿⣿⣿⣿⣿⣿⣿⣿⣿⣿⣿⣿⣿⣿⣿⣿⣿⣿⣿⣿⣿⣿⣿⣿⣿⣿⠿⠿⣿⢯⡹⢽⢣⡗⢕⢹⢅⢑⣥⣼⣿⣿⣿⢏⢕⢕⢕⣼⢟⢕⢕⢱⢇⢕⢕⣼⢇⢕⢕⢕⢕⣿⡇⢕⢕⢕⢸⣿⣿⣿⠀⠀⠀⠀⠀⠀⠀⠀⠀⠀⠘⢟⣿⣇⢹⣿⣇⠀⠀⢸⣿⣿⣿⣵⢕⣸⣿⢇⢕⢟⢟⢟⢟⢟⢕⣿⡇⢕⢕⠁⢕⢕⢕⢕⢕⢕⢕⠀</a:t>
            </a:r>
            <a:br/>
            <a:r>
              <a:t>⢕⢕⢕⢕⢕⢕⢕⢕⢕⢕⢕⢕⢕⢸⢿⢇⢜⢝⢝⢝⢝⢝⢕⢵⢾⢿⢕⠀⢑⣿⣿⡟⣱⣿⣿⢏⠑⠀⠀⠀⠀⠀⠀⠀⠀⠀⠀⢣⠛⡌⢇⢕⢕⢕⢕⢕⢕⢇⢇⢕⢕⢕⢕⢕⢕⢕⢕⢕⢕⢕⢕⢕⢕⣿⣿⣿⣿⡏⢕⢛⢿⢿⢇⢕⢜⢊⢈⢅⢕⢕⢔⢝⢌⢍⠉⢻⣿⣿⣿⣿⣿⣿⣿⣿⣿⣿⣿⣿⣿⣿⣿⣿⣿⣿⣿⣿⣿⣿⣿⣿⣿⣿⣿⣿⣿⣿⣿⣿⣿⣿⣿⣿⣿⣿⣿⣿⣿⣿⣿⣿⣿⣿⣿⣿⣿⣿⡿⢹⢃⢀⢄⢔⢕⢎⠕⢃⢕⢜⢇⢕⢜⢟⢛⣿⡿⢇⢕⢕⢱⢞⢕⢕⢕⣱⢇⢕⢕⢱⣿⢕⢕⢕⢕⢕⣿⡇⢕⢕⢕⢸⣿⣿⣿⠀⠀⠀⠀⠀⠀⠀⠀⠀⠀⠀⢜⢻⢷⡗⢜⣗⢔⠀⢸⣿⣿⣿⡏⢱⣿⡿⢕⣵⣷⢇⢁⢁⢀⢅⠁⢁⢕⢕⠀⢕⢕⢕⢕⢕⢕⢕⠀</a:t>
            </a:r>
            <a:br/>
            <a:r>
              <a:t>⢕⢕⢕⢕⢕⢕⢕⢕⢕⢕⢕⢕⢕⢕⣵⣵⣵⣵⣼⣿⣧⣵⣵⣵⣵⡕⢕⠀⠔⣿⢟⣱⣟⢟⢕⢕⠀⠀⠀⠀⠀⠀⠀⠀⠀⠀⢀⠈⠇⢞⢕⢕⢕⢕⢕⢕⢕⢕⢜⢕⢕⢕⢕⢕⢕⢕⢕⢕⢕⢕⢕⢕⢕⣽⣿⣿⡿⢕⢕⢕⢕⢕⢕⢕⢕⢕⢕⢕⢕⢕⢕⢕⢕⢕⢕⢕⢔⠹⣿⣿⣿⣿⣿⣿⣿⣿⣿⣿⣿⣿⣿⣿⣿⣿⣿⣿⣿⣿⣿⣿⡿⢇⠟⣽⣿⣿⣿⣿⣿⣿⣿⣿⣿⣿⣿⣿⣿⣿⣿⣿⣿⣿⣿⣿⣿⣿⣿⣏⢕⢕⢕⢕⢕⢕⢕⢕⢕⢕⢕⢕⢕⢕⡜⢜⢕⢕⢕⢅⢝⢕⢕⢕⣱⢏⢕⢕⠕⣿⡇⢕⢕⢕⢕⢕⣿⣇⢕⢕⢕⢕⣿⣿⣿⠀⠀⠀⠀⠀⠀⠀⠀⠀⠀⠀⢕⢕⢜⢟⡵⡜⢕⢄⢜⢟⢻⢟⢕⣾⣿⢇⡕⢻⣿⣷⣷⣷⣷⡇⠀⠀⢕⢕⢕⢕⢕⢕⢕⢕⢕⢕⠀</a:t>
            </a:r>
            <a:br/>
            <a:r>
              <a:t>⢕⢕⢕⢕⢕⢕⢕⢕⢕⢕⢕⢕⢕⢕⡕⢕⣷⡷⢷⢷⢷⢷⣷⡇⢕⣕⢕⠀⢑⢏⢼⣾⢝⢕⢕⢕⠀⡄⠀⠀⠀⠀⠀⠀⠀⠀⢕⢡⠐⢕⢕⢕⢅⢱⢕⢕⢕⢕⢅⡇⢕⢕⢕⢕⢕⢕⢕⢀⢕⢕⢕⢕⢕⢸⣿⣿⣷⢕⢕⢕⢕⢕⢕⢕⢕⢕⢕⢕⢕⢕⢕⢕⢕⢕⢕⢕⢕⢰⣿⣿⣿⣿⣿⣿⣿⣿⣿⣿⣿⣿⣿⣿⣿⣿⣿⣿⣿⣿⣧⢝⢕⣸⣾⣿⣿⣿⣿⣿⣿⣿⣿⣿⣿⣿⣿⣿⣿⣿⣿⣿⣿⣿⣿⣿⣿⣿⣿⡿⡄⢕⢕⢕⢕⢕⢕⢕⢕⢕⢕⢕⢅⢜⢇⢕⢕⢕⣱⡎⢕⢕⢕⡴⢇⢕⢕⢕⢸⣿⢇⢕⢕⢕⢕⢕⢸⣿⢕⢕⢕⢕⣿⣿⣿⠀⠀⠀⠀⠀⠀⠀⠀⠀⠀⠀⢕⢕⢕⢕⢹⡯⡕⢿⡇⢸⣿⢕⢕⢕⢕⢕⢕⢕⢕⢕⢕⢑⢑⢑⢀⠀⢕⢕⢕⢕⢕⢕⢕⢕⢕⢕⠀</a:t>
            </a:r>
            <a:br/>
            <a:r>
              <a:t>⢕⢕⢕⢕⢕⢕⢕⢕⢕⢕⢕⢕⢕⢜⢕⢕⢿⢷⢷⢷⢷⢷⢿⢇⢕⢝⢕⠀⠕⣜⡗⢕⢕⢕⢕⢕⡕⢕⠀⠀⠀⠀⠀⠀⠀⠀⢕⢅⢌⢅⢕⢕⢕⡕⣜⢇⢕⢕⢕⢡⢕⢕⢕⢕⢕⢕⢕⢕⢕⢕⢕⢸⣵⡇⢻⣿⣿⡇⢕⢕⢕⢕⢕⢕⢕⢕⢕⢕⢕⢕⢕⢕⢕⢕⢕⢕⠁⣰⣿⣿⣿⣿⣿⣿⣿⣿⣿⣿⣿⣿⣿⣿⣿⣿⣿⣿⣿⣿⣿⣿⣇⣿⣿⣿⣿⣿⣿⣿⣿⣿⣿⣿⣿⣿⣿⣿⣿⣿⣿⣿⣿⣿⣿⣿⣿⣿⣿⣿⣦⡑⢕⢕⢕⢕⢕⢕⢕⢕⢕⢕⢎⢕⢕⢕⣵⣾⡿⢕⢕⢱⡞⢕⢕⢕⢕⢕⣿⣿⢕⢕⢕⢕⢕⢕⢸⣿⢕⢕⢕⢕⢻⣿⣿⠀⠀⠀⠀⠀⠀⠀⠀⢀⠀⢄⣕⢕⢕⢕⢕⢝⢜⢜⢇⢸⣿⢕⢕⣵⣵⣵⣵⣼⣿⣵⣵⣵⡇⢕⢕⢄⢕⠑⢕⢕⢕⢕⠕⠑⢕⢕⠀</a:t>
            </a:r>
            <a:br/>
            <a:r>
              <a:t>⢕⢕⢕⢕⢕⢕⢕⢕⢕⢕⢕⢕⢕⢕⢸⣿⢟⣟⣟⣟⣟⣟⡟⢻⣿⢕⠁⢄⣘⢇⢕⢕⠕⢅⢕⣲⢕⢕⢔⢄⢄⢄⢠⣄⣠⡆⢕⡕⢄⢕⢕⢕⢕⢵⣓⢕⢕⢕⢕⢕⡕⢕⢕⢕⢕⢕⢕⢕⢕⢕⢕⢌⣿⣿⡌⣿⣿⣷⣕⡕⢕⢕⢕⢕⢕⢕⢕⢕⢕⢕⢕⢕⠕⠑⠁⣵⣤⣾⣿⣿⣿⣿⣿⣿⣿⣿⣿⣿⣿⣿⣿⣿⣿⣿⣿⣿⣿⣿⣿⣿⣿⣿⣿⣿⣿⣿⣿⣿⣿⣿⣿⣿⣿⣿⣿⣿⣿⣿⣿⣿⣿⣿⣿⣿⣿⣿⣿⣿⣿⣷⣥⣑⢕⢕⢕⢕⢕⢕⢕⢕⢕⣱⣮⣿⣿⡟⢕⢕⣱⢎⢕⢕⢕⢕⢕⢸⣿⣿⢕⢕⢕⢕⢕⢕⢸⣿⡕⢕⢕⢕⢸⣿⣿⢌⣿⡦⢶⢦⢔⢔⢕⢕⢔⢔⢝⣇⢕⢕⢕⢕⢕⢫⡕⢜⢝⢕⢕⢹⣝⣝⣝⣹⣿⣽⣽⣵⡕⢕⢕⢕⢕⢄⢕⢕⢕⢕⢕⢕⢕⢔⠀</a:t>
            </a:r>
            <a:br/>
            <a:r>
              <a:t>⢕⢕⢕⢕⢕⢕⢕⢕⢕⢕⢕⢕⢕⢕⢸⣿⢕⣿⣯⣽⣽⣿⡇⢸⣿⢕⢅⢎⢇⢕⢕⠕⠀⢕⣬⢇⢕⢕⢕⢕⢕⢱⢿⢿⢿⢇⢕⢕⢕⢕⢕⢕⢀⢘⣿⡇⢕⢕⢕⢕⢵⢕⢕⢕⢕⢕⢕⢕⠕⢕⢕⢕⢝⢟⢗⢸⣿⣿⣷⣵⡅⠑⠕⠕⠕⠕⠑⠑⠁⠁⣶⣶⣿⣷⣿⣷⣿⣿⣿⣿⣿⣿⣿⣿⣿⣿⣿⣿⣿⣿⣿⣿⣿⣿⣿⣿⣿⣿⣿⣿⣿⣿⣿⣿⣿⣿⣿⣿⣿⣿⣿⣿⣿⣿⣿⣿⣿⣿⣿⣿⣿⣿⣿⣿⣿⣿⣿⣿⣿⣿⣿⣿⣞⢇⢕⢕⢕⢕⠕⢅⣼⣿⣿⣿⢟⢕⢕⡵⢕⢕⢕⢕⢕⢕⢕⣿⣿⢇⢕⢕⢕⢕⢕⢕⢘⣿⡇⢕⢕⢕⢘⣿⣿⢕⠙⠕⠀⠀⠀⢕⢕⢕⢕⢕⠡⢛⢕⢕⢕⢕⢕⢔⢽⡕⢜⢟⢇⢜⢝⣝⣝⣹⣿⡝⢝⢝⢕⢕⢕⢕⢕⢕⢕⢕⢕⢕⢕⢕⢕⢕⠀</a:t>
            </a:r>
            <a:br/>
            <a:r>
              <a:t>⢕⢕⢕⢕⢕⢕⢕⢕⢕⢕⢕⢕⢕⢕⢸⢿⢕⢟⢏⢝⢝⢝⢿⢿⢟⢕⢵⢕⢕⢕⠁⠀⢔⣑⢇⢕⢕⢕⢕⢕⠕⠀⠀⠀⠀⠀⢕⢕⢕⢕⢕⢕⢕⢸⣿⡇⢕⢕⢕⢕⢠⢕⢕⢕⢕⢕⢕⢕⢀⢕⢕⢕⢕⢕⢕⢕⢹⣿⣿⣿⣿⣿⣿⣿⣿⣿⣿⣿⣿⣿⣿⣿⣿⣿⣿⣿⣿⣿⣿⣿⣿⣿⣿⣿⣿⣿⣿⣿⣿⣿⣿⣿⣿⣿⣿⣿⣿⣿⣿⣿⣿⣿⣿⣿⣿⣿⣿⣿⣿⣿⣿⣿⣿⣿⣿⣿⣿⣿⣿⣿⣿⣿⣿⣿⣿⣿⣿⣿⣿⣿⣿⣿⣿⣵⣵⣵⣗⣵⣾⣿⣿⣿⣿⢏⢕⡥⢏⢕⢕⢕⢕⢕⢕⢕⢸⣿⣿⢕⢕⢕⢇⢕⢕⢕⢕⢸⡇⢕⢕⢕⠕⣿⢟⠕⠔⢕⠐⠀⠀⠀⢕⢕⢕⢕⢕⢘⢇⢕⢕⢕⢕⢕⢜⢿⡕⢷⢕⢱⣿⡟⢟⢻⣿⡿⣷⣧⣕⢕⢕⠕⢕⢕⢕⢕⢅⢕⢑⢕⢕⢕⠀</a:t>
            </a:r>
            <a:br/>
            <a:r>
              <a:t>⢕⢕⢕⢕⢕⢕⢕⢕⢕⢕⢕⢕⢕⢕⢱⣷⣷⣷⢕⣷⣷⣷⣷⣷⣷⡕⢕⢕⢕⢅⠀⢄⢱⡏⢕⢕⢕⢕⢕⢕⣱⠷⢷⡷⡷⢕⢕⢕⢕⢕⢕⢕⢕⢾⣻⡇⢕⢕⢕⢕⢕⢳⢕⢕⢕⢕⢕⢕⢕⢕⢕⠑⢕⢕⢕⢕⢕⢹⣿⣿⣿⣿⣿⣿⣿⣿⣿⣿⣿⣿⣿⣿⣿⣿⣿⣿⣿⣿⣿⣿⣿⣿⣿⣿⣿⣿⣿⣿⣿⣿⣿⣿⣿⣿⣿⣿⣿⣿⣿⣿⣿⣿⣿⣿⣿⣿⣿⣿⣿⣿⣿⣿⣿⣿⣿⣿⣿⣿⣿⣿⣿⣿⣿⣿⣿⣿⣿⣿⣿⣿⣿⣿⣿⣿⣿⣿⣿⣿⣿⣿⣿⡟⢕⢕⢜⢔⢕⢕⢕⢕⢕⢕⢕⢕⣿⣿⡿⢅⡕⢇⢕⢕⢕⢕⢕⠸⣇⢕⢕⢕⢕⣿⢕⢔⢀⢕⠀⠀⠀⠀⠁⢕⢕⢕⢕⢔⢻⣇⢕⢕⢕⢕⢕⢌⣣⢕⣕⡜⢻⢿⢿⢿⢟⠕⠕⢝⢕⠕⠑⠁⠁⠕⠕⠕⠁⠁⠁⢕⢕⢕⠀</a:t>
            </a:r>
            <a:br/>
            <a:r>
              <a:t>⢕⢕⢕⢕⢕⢕⢕⢕⢕⢕⢕⢕⢕⢕⡷⠷⡷⣷⢧⣽⢝⣿⣿⢜⣽⡕⢕⢕⢄⢕⢀⣱⣼⢇⢕⢕⢕⢕⢕⢄⢕⢕⢕⢕⢕⢑⢕⢕⢕⢕⢕⢕⠕⢘⡿⣇⢕⢕⢕⢕⢕⢌⡇⢕⢕⢕⢕⢕⢕⢕⢕⢄⢕⢕⢕⢕⢕⢕⢹⣿⣿⣿⣿⣿⣿⣿⣿⣿⣿⣿⣿⣿⣿⣿⣿⣿⣿⣿⣿⣿⣿⣿⣿⣿⣿⣿⣿⣿⣿⣿⣿⣿⣿⣿⣿⣿⣿⣿⣿⣿⣿⣿⣿⣿⣿⣿⣿⣿⣿⣿⣿⣿⣿⣿⣿⣿⣿⣿⣿⣿⣿⣿⣿⣿⣿⣿⣿⣿⣿⣿⣿⣿⣿⣿⣿⣿⣿⣿⡿⢟⢝⣜⡕⢕⢕⢕⢕⢕⢕⢕⢕⢕⢕⢸⣿⡟⡝⡱⢱⢇⢕⢕⢕⢕⢕⢜⣿⢕⢕⢕⢕⣿⢕⢕⣿⣧⣤⣤⣴⣴⣴⢕⢕⢕⢕⢕⠘⣿⡇⢱⣵⣕⢕⢕⢸⣇⢹⢝⢕⣕⣕⣕⣔⣔⣕⢔⢄⠄⠄⠄⠄⠔⠕⢕⢄⢄⢄⢕⢕⢕⠀</a:t>
            </a:r>
            <a:br/>
            <a:r>
              <a:t>⢕⢕⢕⢕⢕⢕⢕⢕⢕⢕⢕⢕⢕⢕⢱⢷⢷⢷⢇⢿⡇⣿⣿⢼⡿⢕⢕⢕⢕⢕⠕⡿⡿⢕⢕⢕⢕⢕⢕⠕⠑⠑⠁⠁⠁⠀⢕⢕⢕⢕⢕⢕⢕⣧⣿⡜⢕⢕⢕⢕⢕⢕⢠⡕⢕⢕⢕⢕⢕⢑⢕⢕⢕⢕⢕⢕⢕⢕⢕⢝⣿⣿⣿⣿⣿⣿⣿⣿⣿⣿⣿⣿⣿⣿⣿⣿⣿⣿⣿⣿⣿⣿⣿⣿⣿⡿⠿⣿⣿⣿⣿⣿⣿⣿⣿⣿⣿⣿⣿⣿⣿⣿⣿⣿⣿⣿⣿⣿⣿⣿⣿⣿⣿⣿⣿⢿⣿⣿⣿⣿⣿⣿⣿⣿⣿⣿⣿⣿⣿⣿⣿⣿⣿⣿⣿⣿⣿⣕⣥⣵⣿⢟⢕⢕⢕⢕⢕⢕⢕⢕⢕⢕⢱⣿⣿⢹⡱⡹⡝⢕⢕⢕⢕⢕⢕⢕⢿⢕⢕⢕⢕⡏⢕⢕⣿⡿⢿⢿⣿⢿⢿⢇⢕⢕⢕⢕⢌⢸⣷⡜⢿⢿⢇⢕⢕⢩⡜⠕⢜⢟⢟⢟⣿⣿⢟⢕⢕⠀⠀⠀⠀⠀⠀⢕⢕⢕⢕⢕⢕⢕⠀</a:t>
            </a:r>
            <a:br/>
            <a:r>
              <a:t>⢕⢕⢕⢕⢕⢕⢕⢕⢕⢕⢕⢕⢕⢕⢜⢟⢿⢻⢱⣷⣷⣿⣿⣷⣷⡇⢕⢕⢕⢕⣴⣿⢕⢕⢕⢕⢕⢕⢕⠀⠀⠀⠀⠀⠀⢄⢕⢕⢕⢕⢕⢕⢕⡟⣼⠇⢕⢕⢕⢕⢕⢕⢜⢳⢕⢕⢕⢕⢕⢕⢕⢕⠑⢕⢕⢕⢕⢕⢕⢕⢜⢿⣿⣿⣿⣿⣿⣿⣿⣿⣿⣿⣿⣿⣿⣿⣿⣿⣿⣿⣿⣿⣿⣿⡟⢕⠁⠝⠟⢿⢿⢿⢿⢿⢿⢟⢟⠟⠟⠟⠟⠟⠟⠟⠛⢟⢿⢿⢿⢿⢿⢿⢿⠟⠑⠀⢹⣿⣿⣿⣿⣿⣿⣿⣿⣿⣿⣿⣿⣿⣿⣿⣿⣿⣿⣿⣿⣿⣿⣿⢏⢕⢕⢕⢕⢕⢕⢕⢕⢕⢕⢕⣸⣿⢏⣾⢞⡴⢕⢕⢕⢕⢕⢕⢕⢕⢘⡕⢕⢕⢕⡅⢕⢱⣿⡇⢕⢕⣿⢱⢕⢕⢕⢕⢕⢕⢕⢰⡺⣣⢕⢕⢅⣇⢕⢕⢕⢄⢄⣱⣾⣿⣯⣵⣵⣕⢕⢔⢔⢔⢔⢔⢔⢕⢕⢕⢕⢕⢕⢕⠀</a:t>
            </a:r>
            <a:br/>
            <a:r>
              <a:t>⢕⢕⢕⢕⢕⢕⢕⢕⢕⢕⢕⢕⢕⢕⢸⣿⢟⣿⡇⢕⢕⣿⣿⢕⢕⢕⢕⢕⢕⢱⣿⡿⢕⢕⢕⢕⢕⢕⢕⠀⠀⠀⠀⠀⠀⠀⢕⢕⢕⢕⢕⢕⢕⠸⠵⢞⢕⢕⢕⢕⢕⢕⢕⢜⣇⢕⢕⢕⢕⢕⢕⢕⠔⢕⢕⢕⢕⢕⢕⢄⢕⢕⢝⣿⣿⣿⣿⣿⣿⣿⣿⣿⣿⣿⣿⣿⣿⣿⣿⣿⣿⣿⣿⣿⡗⠀⠀⠀⠀⠀⢔⢕⢕⢕⢕⢕⢕⢕⢕⢕⢕⢕⢕⢕⢕⢕⢕⢕⢕⢇⢔⠀⠀⠀⠀⠀⢸⣿⣿⣿⣿⣿⣿⣿⣿⣿⣿⣿⣿⣿⣿⣿⣿⣿⣿⣿⣿⣿⢟⢕⢕⢕⢕⢕⢕⢕⢕⢕⢕⢕⢕⢱⣿⡟⢸⣿⣵⢇⢕⢕⢕⢕⠕⢕⢕⢕⢕⡕⢕⢕⢕⡇⢕⢌⣿⡇⢕⢕⣿⢸⢕⢕⢕⢕⢕⢕⢕⢄⣿⣿⢜⣿⣿⣿⣇⢕⢕⢳⣿⢿⢟⢝⢝⢝⢝⣿⣷⢕⢕⢕⢕⢕⢕⢕⢕⢕⢕⢕⠕⢕⠀</a:t>
            </a:r>
            <a:br/>
            <a:r>
              <a:t>⢕⢕⢕⢕⢕⢕⢕⢕⢕⢕⢕⢕⢕⢕⢸⢿⢻⢿⢇⢕⢕⢿⢿⢕⢕⢕⢕⢕⢕⠔⡻⢇⢕⢕⢕⢕⢕⢕⢕⠀⠀⠀⠀⢄⢔⠀⢕⢕⢕⢕⢕⢸⢕⢌⢑⢦⡕⢕⢕⢕⢕⢕⢕⢕⢸⣇⢕⢕⢕⢕⢕⢕⢕⢕⢕⢕⢕⢕⢅⢕⢕⢕⢕⢜⢻⣿⣿⣿⣿⣿⣿⣿⣿⣿⣿⣿⣿⣿⣿⣿⣿⣿⣿⣿⣯⡕⠀⢔⢔⢕⠕⢕⢕⢕⢕⢕⢕⢕⢕⢕⢕⢕⢕⢕⢕⢕⢕⢕⢕⢕⢕⢁⢕⢔⢄⢀⣱⣿⣿⣿⣿⣿⣿⣿⣿⣿⣿⣿⣿⣿⣿⣿⣿⣿⣿⣿⢟⢕⢕⢕⢕⢕⢕⢕⢕⢕⢕⢕⢕⢕⢕⣾⡿⢕⣿⣿⢇⢕⢕⢕⢕⢕⢕⢕⢕⢕⢕⢇⢕⢕⢕⢇⢕⢕⢕⢕⢕⢕⣿⢸⢕⢕⢕⢕⢕⢕⢕⢕⢜⡻⡇⢿⡏⢝⢉⢑⢕⢕⢕⢳⣵⣵⣵⣵⣾⣿⢏⢕⢕⢕⢕⢕⢕⠕⠕⢕⢕⢕⢄⠑⠀</a:t>
            </a:r>
            <a:br/>
            <a:r>
              <a:t>⢕⢕⢕⢕⢕⢕⢕⢕⢕⢕⢕⢕⢕⢕⢕⢱⣧⣵⣵⣵⣵⣵⣵⣵⣵⡕⢕⢕⢕⢺⡏⢕⢕⢕⢕⢕⢕⢕⢕⠀⠀⢄⢔⢕⢕⠀⢕⢕⢕⢕⢕⢸⡇⢔⠸⢞⢇⢕⢕⢕⢕⢕⢕⢕⢕⢾⡕⢕⢕⢕⢕⠑⢑⢕⢕⢕⢕⢁⢕⢕⢕⢕⢕⢕⢕⢜⢻⢿⣿⣿⣿⣿⣿⣿⣿⣿⣿⣿⣿⣿⣿⣿⣿⣿⣿⣷⡕⢕⢕⢕⢕⣕⡕⢕⢕⢕⢕⢕⢕⢕⢕⢕⢕⢕⢕⢕⢕⢕⢕⣕⣕⢕⢕⢕⢕⣾⣿⣿⣿⣿⣿⣿⣿⣿⣿⣿⣿⣿⣿⣿⣿⣿⣿⣿⢟⢕⢕⢕⢕⢕⢕⢕⢕⢕⢕⢕⢕⢕⢕⢕⣸⣿⢕⢔⣝⡞⢕⢕⢕⢕⢕⢕⢕⠕⢕⢕⢕⢕⢕⢕⢕⡇⢕⢱⣦⣿⣇⢕⢜⢜⢕⢕⢕⢕⡕⢕⢕⢕⢕⢿⣵⢸⡟⠓⠃⠑⠕⢕⢇⢜⢝⢝⢝⢝⢕⢕⢕⢕⢕⢕⢕⢕⢕⢕⢕⢕⢔⢕⠅⠀⠀</a:t>
            </a:r>
            <a:br/>
            <a:r>
              <a:t>⢕⢕⢕⢕⢕⢕⢕⢕⢕⢕⢕⢕⢕⢕⢕⣾⡿⢜⢝⢻⣿⢹⣿⢏⢝⢇⢕⢕⢡⣼⢇⢕⢕⢕⢕⢕⢕⢕⢕⢕⠕⡵⣕⣕⢇⢔⢕⢕⢕⢕⢕⢸⢕⢕⢕⢕⣿⢕⢕⢕⢕⢕⢕⢕⢕⢕⢜⡕⢕⢕⢕⢕⢕⢕⢕⢕⠕⢕⢕⢕⢕⢕⢕⢕⢕⢕⢕⢕⢝⢻⢿⣿⣿⣿⣿⣿⣿⣿⣿⣿⣿⣿⣿⣿⣿⣿⣿⣷⣧⣕⢕⢜⢝⢍⢟⢓⢓⢗⢗⢗⢗⢗⢗⢇⢓⢓⢟⢏⢝⢝⢕⣕⣵⣶⣿⣿⣿⣿⣿⣿⣿⣿⣿⣿⣿⣿⣿⣿⣿⣿⣿⢟⢏⢕⢕⢕⢕⢕⢕⢕⢕⢕⢕⢕⢕⢕⢕⢕⢕⢱⣿⢇⢕⣻⡾⢕⢕⢕⢕⢕⢕⢕⢕⢔⢕⢕⢕⢜⢕⢕⢕⢕⢕⣇⢜⢿⣿⣿⣿⣷⢇⢕⢕⢕⢕⢕⢕⢕⢕⠝⡷⢸⣷⣴⣴⣴⣴⢕⢕⢾⣷⣷⣷⣷⣷⢕⢕⢕⢕⢕⢕⠕⢕⢕⠕⠕⠕⠕⠀⠀⠀</a:t>
            </a:r>
            <a:br/>
            <a:r>
              <a:t>⢕⢕⢕⢕⢕⢕⢕⢕⢕⢕⢕⢕⢕⢕⣾⣿⡇⣿⡿⢿⣿⢿⣿⢿⣿⢕⢕⢕⢼⡙⢇⢕⢕⢕⢕⢕⡁⣕⣧⣓⢔⢔⢟⢏⢕⢔⢕⢕⢕⢕⢕⢕⢕⢕⢕⢱⣿⢇⢕⢕⢕⢕⢕⢕⢕⢕⢕⢝⡕⢕⢕⢕⢅⠑⢕⢕⢕⢕⢕⢕⢕⢕⢕⢕⢕⢕⢕⢕⢕⢕⢕⢝⢟⢿⣿⣿⣿⣿⣿⣿⣿⣿⣿⣿⣿⣿⣿⣿⣿⣿⣿⣷⣷⣵⣵⣑⣱⣷⣷⣗⠗⣇⣕⣓⣵⣵⣕⣵⣵⣾⣿⣿⣿⣿⣿⣿⣿⣿⣿⣿⣿⣿⣿⣿⣿⣿⣿⡿⢟⢝⢕⢕⢅⢕⢕⢕⢕⢕⢕⢕⢕⢕⢕⢕⢕⢕⢕⢕⢕⣿⡟⢕⣡⡿⢕⢔⢔⢕⢕⢕⢕⢕⢕⢕⢕⢕⢕⢕⢕⢕⢕⢕⢕⣻⣷⣕⢜⢝⢇⢕⢕⢿⠴⣇⣕⢕⢕⢕⢕⢸⣷⡇⣿⣿⣿⣿⡏⢕⣕⣕⣵⣵⣵⣵⣵⣕⢔⢴⣴⣴⣴⣴⣴⣶⣶⣦⣴⣾⣿⣿⠀</a:t>
            </a:r>
            <a:br/>
            <a:r>
              <a:t>⢕⢕⢕⢕⢕⢕⢕⢕⢕⢕⢕⢕⢕⢕⢝⣿⡇⣿⡇⢸⣿⢸⣿⢸⣿⢕⢕⢕⣻⡇⢕⢕⢕⢕⠜⡣⣿⣿⣾⢕⢕⢕⣕⣵⣾⡇⢕⢕⢕⢕⢕⢕⢕⢕⢕⢕⢝⣶⠇⢕⢕⢕⢕⢕⢕⢕⢕⢕⢜⢧⢕⢕⢕⠀⢕⢔⢕⢕⢕⢕⢕⢕⢕⢕⢕⢕⢕⢕⢕⢕⢕⢕⢕⢕⢜⢝⢻⢿⣿⣿⣿⣿⣿⣿⣿⣿⣿⣿⣿⣿⣿⣿⣿⣿⣿⣿⣿⣿⣿⣷⣿⣿⣿⣿⣿⣿⣿⣿⣿⣿⣿⣿⣿⣿⣿⣿⣿⣿⣿⣿⣿⣿⣿⣿⢿⢟⢕⢕⠑⢕⢕⢕⢕⢕⢕⢕⢕⢕⢕⢕⢕⢕⢕⢕⢕⢕⢕⢕⣸⣿⢕⢕⡳⢇⢕⢕⢜⢕⢕⢕⢕⢕⢕⢕⢕⢕⢕⢕⢕⢕⢕⢕⢱⣾⣿⣿⣧⣕⢕⢕⢕⡄⢁⢸⣮⢑⢕⢕⢕⢕⡇⡕⢿⣿⣿⣿⡇⢜⢟⢟⢟⢏⣝⡝⢻⣿⡇⢜⣿⣿⣿⣿⣿⣿⣿⣿⣿⣿⣿⣿⠀</a:t>
            </a:r>
            <a:br/>
            <a:r>
              <a:t>⢕⢕⢕⢕⢕⢕⢕⢕⢕⢕⢕⢕⢕⢕⢕⣿⡇⣿⡇⢸⣿⢸⣿⢸⣿⢕⢕⢕⣿⢕⢕⢕⢕⢕⢕⢹⠽⢟⠺⣻⣿⣿⣿⣿⣟⡇⠕⢕⢕⢕⢕⢕⢕⢕⢕⢕⢕⢰⢆⢕⢕⢕⢕⢕⢕⢕⢕⢕⢕⢕⢵⡕⢕⢕⢅⢕⢕⢕⢕⢕⢕⢕⢕⢕⢕⢕⢕⢕⢕⢕⢕⢕⢁⢕⠁⢕⢕⢕⢜⢝⢻⢿⣿⣿⣿⣿⣿⣿⣿⣿⣿⣿⣿⣿⣿⣿⣿⣿⣿⣿⣿⣿⣿⣿⣿⣿⣿⣿⣿⣿⣿⣿⣿⣿⣿⣿⣿⣿⣿⣿⢟⢏⢝⢕⢕⢕⢕⢕⢕⢕⢕⢑⢕⢕⢕⢕⢕⢕⢕⢕⢕⢕⢕⢕⢕⢕⢕⢑⣿⢇⢕⣸⢇⢕⢕⢕⠑⢕⢕⢕⢕⢕⢕⢕⢕⢕⢕⢕⢕⢕⢕⠕⢸⣿⣿⣿⣿⣿⣿⣷⡷⣵⢷⢕⢕⢕⢕⢕⢕⢕⢥⢇⢕⢻⣿⣿⣿⣷⢇⢕⢕⢟⢝⣱⣾⣿⢇⢱⣿⣿⣿⣿⣿⣿⣿⣿⣿⣿⣿⣿⠀</a:t>
            </a:r>
            <a:br/>
            <a:r>
              <a:t>⢕⢕⢕⢕⢕⢕⢕⢕⢕⢕⢕⢕⢕⢕⢕⣿⡇⣿⣿⢿⢿⢿⢿⢿⣿⡕⢕⢕⢕⢕⢕⢕⢕⢕⢕⢕⢕⢜⢓⣽⣿⣿⣿⣿⡿⢟⢀⢕⢕⢕⢕⢕⢕⢕⢕⢕⢕⢕⢸⢌⢕⢕⢕⢕⢕⢕⢕⢕⢕⢕⢕⢰⢕⢕⢔⢕⢕⢕⢕⢕⢕⢕⢕⢕⢕⢕⢕⢕⢕⢕⢕⠕⢅⢕⢔⢕⢕⢕⢕⢕⢕⢕⢜⢝⢝⢿⢿⣿⣿⣿⣿⣿⣿⣿⣿⣿⣿⣿⣿⣿⣿⣿⣿⣿⣿⣿⣿⣿⣿⣿⣿⣿⣿⣿⣿⡿⢿⢟⢕⢕⢕⢕⢕⢕⢕⢕⢕⢁⢕⢑⢕⢕⢕⢕⢕⢕⢕⢕⢕⢕⢕⢕⢕⢕⢕⢕⢕⣼⢇⢕⢑⡇⢕⢕⢕⢕⢕⡕⢕⢕⢕⢕⢕⢕⢕⢕⢕⢕⢕⢕⢕⢀⢕⢜⢝⢿⣿⣿⣿⣿⣿⣿⢇⢕⢕⢜⡇⢕⢕⢕⢕⡇⢕⢕⢜⢝⢿⣿⣇⢜⣿⣿⢿⢟⢏⣕⣵⣿⣿⣿⣿⣿⣿⣿⣿⣿⣿⣿⣿⣿⠀</a:t>
            </a:r>
            <a:br/>
            <a:r>
              <a:t>⢕⢕⢕⢕⢕⢕⢕⢕⢕⢕⢕⢕⢕⢕⢕⢕⢕⢕⢕⣕⣕⢕⢕⢕⢕⢕⢕⢕⢕⢕⢕⢕⢕⠑⠑⢕⢕⢕⢜⢌⢟⢿⢟⢏⢕⢕⢕⢕⢕⢕⢕⠕⢕⢕⢕⢕⢕⢕⢕⢺⡇⢕⢕⢕⢕⢕⢕⢕⢕⢕⢕⢕⢜⠣⡕⢕⢕⢕⢕⢕⢕⢕⢕⢕⢕⢕⢕⢕⢕⢕⢕⢔⢕⢕⢕⢕⢕⢕⢕⢕⢕⢕⢕⢕⢕⢕⢕⢝⢟⢻⢿⣿⣿⣿⣿⣿⣿⣿⣿⣿⣿⣿⣿⣿⣿⣿⣿⣿⣿⣿⡿⢿⢟⢝⢕⢕⢕⢕⢕⢕⢕⢕⢕⢕⢕⢕⢕⢕⢕⢕⢕⢕⢕⢕⢕⢕⢕⢕⢕⢕⢕⢕⢕⢕⢕⢕⣸⢇⢕⢕⣳⡇⢕⢕⢕⢕⢈⡇⢕⢕⢕⢕⢕⢕⢕⢕⢕⢕⢕⢕⠀⢑⢕⢕⢕⢕⢕⢝⢟⢿⢟⢕⢕⢕⢕⣼⣇⢕⢕⢕⠜⢕⢕⢕⢕⢕⢕⢝⢿⡇⢕⣕⣕⡕⢻⣿⣿⣿⣿⣿⣿⣿⣿⣿⣿⣿⣿⣿⣿⣿⠀</a:t>
            </a:r>
            <a:br/>
            <a:r>
              <a:t>⢕⢕⢕⢕⢕⢕⢕⢕⢕⢕⢕⢕⢕⢕⢕⢕⢕⢕⢸⣿⣿⢕⢕⢕⢕⢕⢕⢕⢑⢕⢕⢕⢔⢔⠀⢕⢕⢕⢕⢕⠕⠕⠕⠑⠑⠑⢑⠁⢕⢕⢕⢀⢑⢑⢑⢑⢑⢑⢑⢔⢻⣕⢕⢕⢕⢕⢕⢕⢕⢕⢕⢕⢕⢕⢕⢕⢔⢅⢅⢅⢕⢑⢑⢑⢑⢑⢑⢑⢑⢕⢕⢕⢕⢕⢕⢕⢕⢕⢕⢕⢕⢕⢕⢕⢕⢕⢕⢕⢕⢕⢕⢜⢝⢟⢿⣿⣿⣿⣿⣿⣿⣿⣿⣿⣿⣿⢿⢟⢏⢕⢕⢕⢕⢕⢕⢕⢕⢕⢕⢕⢕⢕⢕⢕⢕⢕⢕⢕⢕⢕⢕⢕⢕⢕⢕⢕⢕⢕⢕⢕⢕⢕⢕⢕⢕⢰⢏⢕⢕⣵⣿⡇⢕⢕⢕⢕⢸⠕⢕⢕⢕⢕⢕⢕⢕⢕⢕⢕⢕⠁⠀⢑⢑⢑⢕⢕⢕⢅⢕⢱⡗⢱⢕⢑⣾⣿⣿⢕⢕⢕⢣⢕⢕⢕⢕⣕⢕⢕⢕⢕⢕⣿⣿⢇⢸⣿⣿⣿⣿⣿⣿⣿⣿⣿⣿⣿⣿⣿⣿⣿⠀</a:t>
            </a:r>
            <a:br/>
            <a:r>
              <a:t>⢕⢕⢕⢕⢕⢕⢕⢕⢕⢕⢕⢕⢕⢕⢕⢕⢕⢕⢸⣿⡿⢕⢕⢕⢑⢕⢕⢕⢜⢕⢕⢕⢕⢕⢔⢕⢕⢔⢕⠀⠀⠀⠀⠀⠀⠀⠀⢀⢕⢕⢕⢕⢕⢕⢕⢕⢕⢕⢕⢕⢕⢜⣇⢕⢕⢕⢕⢕⢕⢕⢕⢕⢕⢕⢕⢕⢕⢕⢕⢕⢕⢕⢕⢕⢕⢕⢕⢕⢕⢕⢕⢕⢕⢕⢕⢕⢕⢕⢕⢕⢕⢕⢕⢕⢕⢕⢕⢕⢕⢕⢕⢕⢕⢕⢕⢕⢝⢟⢻⢿⢿⢟⢟⢟⢏⢕⢕⢕⢕⢕⢕⢕⢕⢕⢕⢕⢕⢕⢕⢕⢕⢕⢕⢕⢕⢕⢕⢕⢕⢕⢕⢕⢕⢕⢕⢕⢕⢕⢕⢕⢕⢕⢕⢕⢱⢝⢕⢕⣼⣿⣿⢕⢕⢕⢕⢕⢸⡌⢕⢕⢕⢕⢕⢕⢕⢕⢕⢕⠀⠀⢕⢕⢕⢕⢸⢕⢕⢕⢕⢸⣿⣷⣺⣿⣿⣿⣿⢕⢕⢱⢕⢕⢕⢱⢿⣿⣷⣕⢕⢕⢕⣿⣿⢕⣜⡿⣿⣿⣿⣿⣿⣿⣿⣿⣿⣿⣿⣿⣿⣿⠀</a:t>
            </a:r>
            <a:br/>
            <a:r>
              <a:t>⢕⢕⢕⢕⢕⢕⢕⢕⢕⢕⢕⢕⢕⢕⢕⢕⢕⢕⢸⣿⡇⢕⢕⢕⢕⢕⢕⢕⢕⢜⢕⢕⢕⢕⢕⢕⢕⢕⢕⢀⢄⢄⢄⢔⢔⢕⢕⢀⠁⠕⠄⢁⢕⢕⢕⢕⢕⢕⢕⢕⢕⢕⢜⢧⢕⢕⢕⢕⢕⢕⢕⢕⢕⢕⢕⢕⢕⢜⢕⢕⢕⢕⢕⢕⢕⢕⢕⢕⢕⢕⢕⢕⢕⢕⢕⢕⢕⢕⢕⢕⢕⢕⢕⢕⢕⢕⢕⢕⢕⢕⢕⢕⢕⢕⢕⢕⢕⢕⢕⢕⢕⢕⢕⢕⢕⢕⢕⢕⢕⢕⠕⣱⢕⢕⢕⢕⢕⢕⢕⢕⢕⢕⢕⢕⢕⢕⢕⢕⢕⢕⢕⢕⢕⢕⢕⢕⢕⢕⢕⢕⢕⢕⢕⢱⢕⢕⢕⣾⣿⣿⡏⢕⢕⢕⢕⢕⢈⢕⢕⢕⢕⢕⢕⢕⢕⠑⢕⢕⠀⠀⢕⢁⢕⢕⢸⢕⢕⢕⢕⢸⣿⣿⡟⢗⣿⣿⡿⢕⢕⢕⢕⢕⢕⢕⢕⢕⢝⢟⢷⣕⢕⣿⣿⢕⣿⣿⣷⣾⣽⣟⡿⣿⣿⣿⣿⣿⣿⣿⣿⣿⠀</a:t>
            </a:r>
            <a:br/>
            <a:r>
              <a:t>⢕⢕⢕⢕⢕⢕⢕⢕⢕⢕⢕⢕⢕⢕⢕⢕⢕⢕⢕⣝⣕⢕⢕⢕⢕⢕⢕⢕⢕⠜⢕⢕⢕⢕⢕⢕⢕⢕⢕⢕⢕⢕⢕⢕⠑⠁⢕⢕⢀⠑⠐⠁⢁⢕⢕⢕⢀⠀⠕⢕⠕⢕⢕⢕⠣⢕⢕⢕⢕⢕⢕⢕⢕⢕⢕⢕⢕⢕⢕⢕⢕⢕⢕⢕⢕⢕⢕⢕⢕⢕⢕⢕⢕⢕⢕⢕⢕⢕⢕⢕⢕⢕⢕⠕⠁⠀⢕⢕⢕⢕⢕⢕⢕⢕⢕⢕⢕⢕⢕⢕⢕⢕⢕⢕⢕⢕⢕⢕⣱⣷⣿⣿⢕⢕⢕⢔⠀⠑⠕⢕⢕⢕⠕⠕⠕⠕⢕⢕⠕⢕⢕⢕⢕⢕⢕⢕⢕⢕⢕⢕⢕⢕⢕⢅⢕⢑⣾⣿⣿⡿⢕⢕⢕⢕⢕⢕⠕⢕⢕⢕⢕⢕⢕⢕⢕⠀⢕⠕⠀⢔⠑⢕⢕⢕⢸⢕⢕⢕⢕⢜⢻⢿⢇⢕⣿⡟⠁⢕⢕⢕⢱⣷⣿⡇⢕⢕⢕⢕⠀⠀⢕⣧⣷⢕⢜⣿⣿⣿⣿⣿⣿⣷⣮⣽⣛⢿⣿⣿⣿⣿⠀</a:t>
            </a:r>
            <a:br/>
            <a:r>
              <a:t>⢕⢕⢕⢕⢕⢕⢕⢕⢕⢕⢕⢕⢕⢕⢕⢕⢕⢕⢸⢿⢿⢕⢕⢕⢕⢕⢕⢕⢕⢔⠕⢕⠑⢕⢕⢕⢕⢕⢕⢕⠕⠑⠁⠀⠀⠀⢕⢕⢕⢀⠐⠁⠀⢕⢕⢕⢕⠀⠀⠑⠜⡼⠱⢕⢕⢣⢕⢕⢕⢕⢕⢕⢕⢕⢕⢕⢕⢕⢕⢕⢕⢕⢕⢕⢕⢕⢕⢕⢕⢕⢕⢕⢔⢔⢔⢔⢔⢔⢔⢔⠔⠐⠀⠀⠀⢔⢕⢕⢕⢕⢕⢕⢕⢕⢕⢕⢕⢕⢕⢕⢕⢕⢕⢕⢕⢕⣵⣿⣿⣿⣿⡿⢕⢕⢕⢕⢀⠀⠀⠁⠑⢕⢕⢕⢕⢕⢕⢕⢕⢕⢕⢕⢕⢕⢕⢕⢕⢕⢕⢕⢕⢕⢕⢕⢕⢕⡹⣿⣿⢇⢕⢕⢕⢕⢕⢕⢕⢕⢕⢕⢕⢕⢕⢕⢕⠀⢕⠀⢔⢕⢀⢕⠕⠕⢸⢕⢕⢕⢕⢕⢕⢕⢕⢕⠋⢀⡄⢕⢕⢕⢸⣿⣿⣿⢕⢕⢕⢕⢄⢀⢕⢝⢝⢕⢕⢜⠻⣿⣿⣿⣿⣿⣿⣿⣿⣿⣿⣿⣿⣿⠀</a:t>
            </a:r>
            <a:br/>
            <a:r>
              <a:t>⢕⢕⢕⢕⢕⢕⢕⢕⢕⢕⢕⢕⢕⢕⢕⢕⢕⢕⢕⢕⢕⢕⢕⢕⢕⢕⢕⢕⢕⢕⢕⢕⢔⠁⠑⢕⢕⢕⢕⠁⠀⠀⠀⠀⠀⢄⢕⢕⢕⢅⢀⠀⠐⠁⢕⢕⢕⢕⠀⠀⢕⡀⠗⠑⢇⢕⢱⢕⢕⢕⢕⢕⢕⢕⢕⢕⢕⢕⢕⢕⢕⢕⢕⢕⢕⢕⢕⢕⢕⢕⢕⢕⢕⢕⢕⢕⢕⢕⠑⠁⠀⠀⠀⠀⢄⢕⢕⢕⢕⢕⢕⢕⢕⢕⢕⢕⢕⢕⠕⢕⢕⣱⣥⣶⣾⣿⣿⣿⣿⣿⣿⡷⢕⢕⢕⢕⢕⢀⠀⠀⠀⠀⠁⠑⠕⢕⢕⢕⢕⢕⢕⢕⢕⢕⢕⢕⢕⢕⢕⢕⢕⢕⢕⢕⢕⢕⢕⢿⡏⢕⢕⢕⢕⢕⢕⢕⢕⢕⢕⢕⢕⢕⢕⢕⠕⢕⠑⢔⢕⠑⢕⢕⢀⢀⢸⢕⢕⢕⢕⢕⢕⢕⢑⢄⢕⢕⢕⢕⢕⢕⢸⣿⣿⣿⢕⢕⢕⢕⢕⢕⢕⢕⢕⢕⢕⢕⢕⢕⢕⢝⢟⢿⣿⣿⣿⣿⣿⣿⣿⣿⠀</a:t>
            </a:r>
            <a:br/>
            <a:r>
              <a:t>⢕⢕⢕⢕⢕⢕⢕⢕⢕⢕⢕⢕⢕⢕⢕⢕⢕⢕⢕⢕⢕⢕⢕⢕⢕⢕⢕⢕⢕⢕⢕⢕⢕⢕⢔⢄⢑⢕⢕⠀⠀⠀⠀⠀⠀⢕⢕⢕⢕⢕⢕⢄⠀⠀⠕⢕⢕⢕⠀⠀⢕⢸⢞⡿⡣⡕⢕⢕⢕⢕⢕⢕⢕⢕⢕⢕⢕⢕⢕⢕⢕⢕⢕⢕⢕⢕⢕⢕⢕⢕⢕⢕⢕⢕⠑⠁⠀⠀⠀⠀⠀⠀⠀⢔⢕⢕⢕⢕⢕⢕⢕⠕⣑⣥⣷⣿⣿⣿⣿⣿⣿⣿⣿⣿⣿⣿⣿⣿⣿⣿⣿⡇⢕⢕⢕⢕⢕⢕⢄⠀⠀⠀⠀⠀⠀⠀⠑⠕⢕⢕⢕⢕⢕⢕⠑⢕⢕⢕⢕⢕⢕⢕⢕⢕⠕⢕⠕⠙⠑⠁⠁⠁⠁⠑⠑⠕⢕⢕⢕⢕⢕⢕⢕⢕⠀⠁⢔⢕⠕⢔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⢔⠀⠀⢕⢕⢕⢕⠀⢕⢜⣟⡇⣃⢯⡕⢕⢕⢕⢕⢕⢕⢕⢕⢕⢕⠁⢕⢕⢕⢕⢕⢕⢕⢕⢕⢕⢕⢕⠕⠑⠁⠀⠀⠀⠀⠀⠀⠀⠀⠀⢕⢕⢕⢕⢕⢕⢕⢕⢕⣿⣿⣿⣿⣿⣿⣿⣿⣿⣿⣿⣿⣿⣿⣿⣿⣿⣿⣿⣿⣿⢕⢕⢕⢕⢕⢕⢕⠄⠀⠀⠀⠀⠀⠀⠀⠀⠀⠁⠁⠁⠑⠁⢁⢕⢕⢕⢕⢕⢕⢕⢕⢕⠕⠀⠀⠀⢀⢀⢀⢀⢀⢀⠀⠀⠁⠕⢕⢕⢕⢕⢕⠑⠀⢕⠕⢅⢕⢕⢕⢕⢕⢕⢸⢕⢕⢕⢕⢕⢕⢕⢕⢕⢕⢕⢕⢕⢕⢕⢸⣿⣿⣿⢕⢕⢕⢕⢕⢕⢕⢕⢕⢕⢕⢕⢕⢕⢕⢕⢕⢕⢕⢕⢕⢕⢕⢕⢕⢕⠀</a:t>
            </a:r>
            <a:br/>
            <a:r>
              <a:t>⠑⠑⠑⠑⠑⠑⠑⠑⠑⠑⠑⠁⠑⠑⠑⠑⠑⠑⠑⠑⠑⠑⠑⠑⠑⠑⠑⠑⠑⠑⠑⠑⠑⠑⠑⠑⠑⠑⠑⠀⠀⠀⠀⠀⠀⠑⠑⠑⠑⠑⠑⠑⠑⠑⠀⠀⠑⠑⠑⠑⠁⠑⠛⠛⠘⠂⠃⠑⠑⠑⠑⠑⠑⠑⠑⠑⠑⠀⠀⠁⠑⠑⠑⠑⠀⠀⠀⠀⠁⠁⠀⠀⠀⠀⠀⠀⠀⠀⠀⠀⠀⠀⠑⠑⠑⠑⠑⠑⠑⠑⠐⠛⠛⠛⠛⠛⠛⠛⠛⠛⠛⠛⠛⠛⠛⠛⠛⠛⠛⠛⠛⠛⠑⠑⠑⠑⠑⠑⠑⠀⠀⠀⠀⠀⠀⠀⠀⠀⠀⠀⠀⠀⠀⠀⠑⠑⠐⠑⠑⠑⠑⠑⠑⠑⠀⠀⠐⠑⠑⠑⠑⠑⠑⠑⠑⠀⠀⠀⠑⠑⠑⠑⠑⠀⠑⠁⠐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⠿⣿⣿⣿⣿⣿⣿⣿⣿⣿⣿⣿⣿⣿⣿⣿⣿⣿⣿⣿⣿⣿⣿⣿⣿⣿⣿⣿⣿⣿⣿⣿⣿⣿⣿⣿⣿⣿⣿⣿⣿⣿⣿⣿⡟⣸⣿⡏⢱⣿⣿⣿⣿⡿⢕⣾⣿⣿⡿⢕⢕⢕⢕⢕⢕⢕⢕⢕⢕⢕⢕⢕⢜⢟⠑⢸⣿⣿⣿⣿⣿⣿⣿⣿⣿⡇⢕⢕⢕⢕⣸⣿⣿⣿⣿⣿⣿⣿⣿⣿⣿⣿⣿⣿⣿⣿⣿⣿⣿⣿⣿⣿⣿⣿⣿⣿⣿⣿⣿⣿⣿⣿⣿⣿⣿⣿⣿⣿⣿⣿⣿⢕⢹⣿⣿⣿⢕⢕⢕⢕⠀⠀⠀⠀⠀⠀⠀⠀⠀⠀⠀⠀⠀⠀⠀⠀⠀⠀⠀⠀⢀⢕⢕⢕⢕⢕⢕⢕⢕⠕⢕⢕⢕⢇⡕⢹⣷⣦⣄⠀⠀⠀⠀⠀⠀⠀⠀⠀⠀⠀⠁⠕⢕⢔⢄⢄⢔⢕⢕⢕⢕⢕⢕⠕⠁⠀⢀⢐⣼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⢕⣻⡿⢕⣾⣿⣿⣿⣿⢇⣾⣿⣿⡿⢕⢕⢕⢕⢕⢕⢕⢕⢕⢕⢕⢕⢕⢕⢕⠁⢔⡟⢟⢍⢝⢝⢿⣿⣿⣿⡭⢕⢕⢕⢕⢕⣿⣿⣿⣿⣿⡟⣿⣿⣿⣿⣿⣿⣿⣿⣿⣿⣿⣿⣿⣿⣿⣿⣿⣿⣿⣿⣿⣿⣿⣿⣿⣿⣿⣿⣿⣿⣿⣿⣿⣿⣿⢕⢸⣿⣿⣿⢇⢕⢕⢕⠀⠀⠀⠀⠀⠀⠀⠀⠀⠀⠀⠀⠀⠀⠀⠀⠀⠀⠀⠀⢕⢕⢕⢕⢕⢕⢕⢕⢕⢸⣿⣿⣿⣿⣿⢜⣿⣿⣿⣇⢔⢄⢀⠀⠀⠀⠀⠀⠀⠀⠀⠀⠑⠕⢕⢕⢕⢕⢕⢕⠕⠑⠀⢀⣠⣵⣷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⡏⣸⣿⢇⣾⣿⣿⣿⣿⢇⣸⣿⣿⣿⡇⢕⢕⢕⢕⢕⢕⢕⢕⢕⢕⢕⣵⢕⢕⢕⢕⢸⣿⡕⢕⢕⢕⢕⢛⡿⢯⠃⢕⢕⢕⢕⢸⣿⣿⣿⣿⣿⡇⣿⣿⣿⣿⣿⣿⣿⣿⣿⣿⣿⣿⣿⣿⣿⣿⣿⣿⣿⣿⣿⣿⣿⣿⣿⣿⣿⣿⣿⣿⣿⣿⣿⣿⣿⢕⢕⣿⢇⣿⢇⢕⢕⢕⢔⠀⠀⠀⠀⠀⠀⠀⠀⠀⠀⠀⠀⠀⠀⠀⠀⠀⠀⢕⢕⢕⢕⢕⢕⢕⢕⢕⢕⢕⣿⣿⣿⣿⣿⡇⢿⣿⣿⣿⡕⢕⢕⢔⢀⠀⠀⠀⠀⠀⠀⠀⠀⠀⠀⠁⠁⠀⠀⢀⣄⣤⣴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⢕⣿⡏⢱⣿⣿⣿⣿⡟⢱⣿⣿⣿⢏⢕⢕⢕⢕⢕⢕⢕⢕⢕⢕⢕⢑⣿⡕⢕⢕⢕⢜⢻⣧⢕⢕⢕⢕⢕⢔⢇⢄⢕⢕⢕⢕⣿⣿⣿⣿⣿⣿⢕⣿⣿⣿⣿⣿⣿⣿⣿⣿⣿⣿⣿⣿⣿⣿⣿⣿⣿⣿⣿⣿⣿⣿⣿⣿⣿⣿⣿⣿⣿⣿⣿⣿⣿⣿⡕⢕⢸⢕⣿⢕⢕⢕⢕⢕⠀⠀⠀⠀⠀⠀⠀⠀⠀⠀⠀⠀⠀⠀⠀⠀⠀⢕⢕⢕⢕⢕⢕⢕⢕⡇⢕⢕⢕⢸⣿⣿⣿⣿⣇⢸⣿⣿⣿⣇⢕⢕⢕⢕⢕⢄⠀⠀⠀⠀⠀⠀⠀⠀⠀⢀⢄⢱⣾⣿⣿⣿⣿⣿⣿⣿⣿⣿⣿⣿⣿⣿⢿⢿⢿⢿⢟⢻⢿⣿⣿⣿⣿⣿⣿⣿⣿⣿⣿⣿⣿⣿⣿⣿⣿⠀</a:t>
            </a:r>
            <a:br/>
            <a:r>
              <a:t>⣿⣿⣿⣿⣿⣿⣿⣿⣿⣿⣿⣿⣿⢕⣵⣵⣵⣵⣵⣵⣵⣵⣵⣵⣵⡕⢸⣿⣿⣿⣿⣿⣿⣿⣿⣿⣿⣿⣿⣿⣿⢿⢿⢿⢿⢏⢕⣬⡿⢕⣿⣿⣿⣿⡿⢕⣿⣿⣿⡟⢕⢕⢕⢕⢕⢕⢕⢕⢕⢕⢕⢕⢸⣿⡇⢕⢕⢕⢸⣇⢹⣧⢕⢕⢕⢕⢕⢕⢕⢕⢕⢕⠑⣿⣿⣿⣿⣿⡇⢱⣿⣿⣿⣿⣿⣿⣿⣿⣿⣿⣿⣿⣿⣿⣿⣿⣿⣿⣿⣿⣿⣿⣿⣿⣿⣿⣿⣿⣿⣿⣿⣿⣿⣿⢿⡇⢕⢘⢕⢫⢕⢕⢕⢕⢕⢕⢄⠀⠀⠀⠀⠀⠀⠀⠀⠀⠀⠀⠀⠀⢀⢕⢕⢕⢕⢕⢕⢕⢕⢕⣿⢕⢕⢕⢜⣿⣿⣿⣿⣿⠸⣿⣿⣿⣿⡕⢕⢕⢕⢱⢕⢕⢄⢀⢀⠀⢀⠄⢄⢕⢞⣱⣾⣿⣿⣿⣿⣿⣿⣿⣿⣿⣿⣿⣿⣿⡇⢕⣷⣷⣷⣾⣷⢕⢝⢟⢟⢿⣿⣿⣿⣿⣿⣿⣿⣿⣿⣿⣿⣿⠀</a:t>
            </a:r>
            <a:br/>
            <a:r>
              <a:t>⣿⣿⣿⣿⣿⣿⣿⣿⣿⣿⣿⣿⣿⡕⢝⣝⣝⣝⣹⣿⣏⣝⣝⣝⣝⢕⣸⣿⣿⣿⣿⣿⣿⣿⣿⣿⣿⢿⢟⢝⢕⢕⢕⢕⢕⢕⢕⣻⡇⣼⣿⣿⣿⣿⢇⣼⣿⣿⣿⢃⢕⢕⢕⢕⢕⢕⢕⢕⢕⢕⢕⢕⣾⣿⢇⢕⢕⢕⣸⣿⣷⣔⣕⢕⢕⢕⢕⢕⢕⢕⢕⢕⢱⣿⣿⣿⣿⣿⢕⢸⣿⣿⣿⣿⣿⣿⣿⣿⣿⣿⣿⣿⣿⣿⣿⣿⣿⣿⣿⣿⣿⣿⣿⣿⣿⣿⣿⣿⣿⣿⣿⣿⣿⣿⣸⡇⢕⢕⢕⢜⢕⢕⢕⢕⢕⢕⢕⢕⢀⠀⠀⠀⠀⠀⠀⠀⠀⠀⢀⢄⢕⢕⢕⢕⢕⢕⢕⢕⢕⢕⢹⡇⢕⢕⢕⢻⣿⣿⣿⣿⢕⣿⣿⣿⣿⡇⢕⢕⢕⢕⡕⢅⢑⢕⢕⢕⠕⢕⢕⢕⢕⢕⢝⢟⣿⣿⣿⣿⣿⣿⣿⣿⣿⣿⣿⣿⣷⢕⢕⢕⣱⣿⢇⢕⢸⣿⡇⢸⣿⣿⣿⣿⣿⣿⣿⣿⣿⣿⣿⣿⠀</a:t>
            </a:r>
            <a:br/>
            <a:r>
              <a:t>⣿⣿⣿⣿⣿⣿⣿⣿⣿⣿⣿⣿⣿⡇⢸⣿⢟⣿⣟⢟⢻⣿⢟⣻⣿⢕⣿⣿⣿⣿⣿⣿⣿⣿⣿⣿⢇⡕⢕⢕⢕⣱⢵⣵⡕⢕⢸⣿⢑⣿⣿⣿⣿⡿⢱⣿⣿⣿⡇⢕⢕⢕⢕⢕⢕⢕⢕⢕⢕⢕⢕⢕⣿⡿⢕⢕⢕⢕⢸⣿⣿⣿⣿⣷⣧⣵⣕⣕⣕⢕⢕⢕⢸⣿⣿⣿⣿⢇⢕⢸⣿⣿⣿⣿⣿⣿⣿⣿⣿⣿⣿⣿⣿⣿⣿⣿⣿⣿⣿⣿⣿⣿⣿⣿⣿⣿⣿⣿⣿⣿⣿⣿⣿⣿⣷⢇⢕⢕⢕⢕⢕⢕⢕⢕⢕⢕⢕⢕⢕⣾⣶⣴⣤⣤⣤⣠⣴⡷⢇⢕⢕⢕⢕⢕⢕⢕⢕⢕⢸⡕⢸⣿⡕⢕⢕⢸⣿⣿⣿⣿⡇⣿⣿⣿⣿⣷⢕⢕⢕⢕⡇⠜⣾⡇⢕⢱⣧⣿⡷⣕⢕⢕⢕⢕⢜⢿⣿⣿⣿⣿⣿⣿⣿⣿⣿⢏⢕⣵⡿⢿⣿⡿⢿⣷⣾⣿⣕⡜⢛⣿⣿⣿⣿⣿⣿⣿⣿⣿⣿⣿⠀</a:t>
            </a:r>
            <a:br/>
            <a:r>
              <a:t>⣿⣿⣿⣿⣿⣿⣿⣿⣿⣿⣿⣿⣿⡇⢸⣿⢕⣿⡟⢟⢻⣿⢕⢹⣿⢕⣿⣿⣿⣿⣿⣿⣿⣿⡿⢕⣕⢕⢕⢕⢕⢻⢿⢝⢕⢕⣾⡇⣸⣿⣿⣿⣿⢇⣾⣿⣿⣿⣷⢕⢕⢕⢕⢕⢕⢕⢕⢕⢕⢕⢕⢱⣿⡇⢕⢕⢕⢕⢸⣿⣿⣿⣿⣿⣿⣿⣿⣿⣿⣧⡕⢕⢸⣿⣿⣿⣿⢕⢕⢸⣿⣿⣿⣿⣿⣿⣿⣿⣿⣿⣿⣿⣿⣿⣿⣿⣿⣿⣿⣿⣿⣿⣿⣿⣿⣿⣿⣿⣿⣿⣿⣿⣿⡿⣿⢕⢕⢕⢕⢕⢕⢕⢕⢕⢕⢕⠕⣴⣿⣿⣿⣿⣿⣿⣿⣿⣿⣧⡱⡕⢕⢕⢕⢕⢕⢕⢕⢕⢸⣷⣸⣿⣇⢕⢕⢕⣿⣿⣿⣿⡇⣿⣿⣿⣿⣿⢕⢕⢕⢕⡇⢔⣿⣷⢕⢆⢹⢻⢟⢏⢕⢕⢕⢽⣷⡜⢿⣿⣿⣿⣿⣿⣿⣿⣿⢕⢾⣿⣕⣾⡿⢕⢕⣱⣿⢟⢻⢏⢱⣿⣷⣿⣿⣿⣿⣿⣿⣿⣿⣿⠀</a:t>
            </a:r>
            <a:br/>
            <a:r>
              <a:t>⣿⣿⣿⣿⣿⣿⣿⣿⣿⣿⣿⣿⣿⡇⢸⣿⢕⣿⡿⢟⢻⣿⢕⢸⣿⢕⣿⣿⣿⣿⣿⣿⣿⣿⢕⢌⢏⢕⢕⢕⢕⢕⢕⢕⢕⢕⣿⢕⣿⣿⣿⣿⡿⢱⣿⣿⣿⣿⣿⢕⢕⢕⢕⢕⢕⣼⡇⢕⢕⢕⢕⢸⣿⢕⢕⢕⢕⢕⣿⣿⣿⣿⣿⣿⣿⣿⣿⣿⣿⣿⢕⢕⢕⣿⣿⣿⡏⢕⠕⣿⣿⣿⣿⣿⣿⣿⡟⣿⣿⣿⣿⣿⣿⣿⣿⣿⣿⣿⣿⣿⣿⣿⣿⣿⣿⣿⣿⣿⣿⣿⣿⣿⣿⣷⢋⢕⢕⢕⢕⢕⢕⢕⢕⢕⢕⢡⣼⣿⣿⣿⣿⣿⣿⣿⣿⣿⣿⣿⣿⣿⡕⢕⢕⢕⢕⢕⢕⢕⢸⣿⣿⣿⣿⢕⢕⢕⣿⣿⣿⣿⢕⣿⣿⣿⣿⣿⡕⢕⢕⢕⡇⢱⣿⣿⣷⢕⢕⢕⢕⢕⢕⢕⢕⢜⢝⢇⢸⣿⣿⣿⣿⣿⣿⣿⣿⣧⡜⢟⢿⢟⠕⢕⢿⢿⢏⣱⣧⣵⣾⣿⣿⣿⣿⣿⣿⣿⣿⣿⣿⣿⠀</a:t>
            </a:r>
            <a:br/>
            <a:r>
              <a:t>⣿⣿⣿⣿⣿⣿⣿⣿⣿⣿⣿⣿⣿⡇⢸⣿⢿⢿⢿⢿⢿⢿⢿⣿⣿⢕⣿⣽⣯⣭⣿⣿⣿⡽⢕⢕⢕⢕⢕⢕⢕⢕⢕⢕⢕⢕⡟⢸⣿⣿⣿⣿⢇⣾⣿⣿⣿⣿⣷⡕⢕⢕⢕⠕⣼⣿⡕⢕⢕⢕⢕⢸⡟⢕⢕⢕⢕⢸⣿⣿⣿⣿⣿⣿⣿⣿⣿⣿⣿⡏⢕⢕⢕⣾⣿⣿⢕⢕⢄⣿⣿⣿⣿⣿⣿⢸⢄⣿⣿⣿⣿⣿⣿⣿⣿⣿⣿⣿⣿⣿⣿⣿⣿⣿⣿⣿⣿⣿⣿⣿⣿⣿⣿⡿⡎⢕⢕⢕⢕⢕⢕⢕⢕⢕⢕⢠⣿⣿⣿⣿⣿⣿⣿⣿⣿⣿⣿⣿⣿⣿⣿⢕⢕⢕⢕⢕⢕⢕⢸⣿⣿⣿⣿⡇⢕⢕⣿⣿⣿⣿⢕⣹⣿⣿⣿⣿⡇⢕⢕⢑⡇⢸⣿⣿⣿⢕⢕⢕⢕⢕⢕⢕⢕⢕⢕⢕⢕⢻⣿⣿⣿⣿⣿⣿⣿⣿⣿⣷⡗⢕⣕⣕⢕⢱⣾⣿⣿⣿⣿⣿⣿⣿⣿⣿⣿⣿⣿⣿⣿⣿⠀</a:t>
            </a:r>
            <a:br/>
            <a:r>
              <a:t>⣿⣿⣿⣿⣿⣿⣿⣿⣿⣿⣿⣿⣿⣧⢕⢕⢵⢕⢱⣵⡕⢕⢵⢕⢕⢵⣿⣿⣿⣿⣿⣿⡟⢕⢕⢕⢕⢕⢕⢕⢕⢕⢕⢕⢕⢘⢇⣾⣿⣿⣿⣿⢱⣿⣿⣿⣿⣿⣿⣧⢕⢕⢑⣾⣿⣿⢕⢕⢕⢕⢕⣸⢇⢕⢕⢕⢕⢸⣿⣿⣿⣿⣿⣿⣿⣿⣿⣿⣿⢇⢕⢕⢕⣿⣿⡟⢕⢕⢕⣿⣿⣿⣿⣿⣿⢀⢕⢸⣿⣿⡟⢻⣿⣿⣿⣿⣿⣿⣿⣿⣿⣿⣿⣿⣿⣿⣿⣿⣿⣿⣿⣿⣿⣿⢇⢕⢕⠕⢕⢕⢕⢕⢕⠕⠕⢸⣿⣿⣿⣿⣿⣿⣿⣿⣿⣿⣿⣿⣿⣿⣿⡇⢕⢕⢕⢕⢕⢕⢸⣿⣿⣿⣿⣧⢕⢕⣹⣿⣿⡟⢕⣿⣿⣿⣿⣿⣧⢕⢕⢸⡇⢘⣿⣿⣿⡇⢕⢕⢕⢕⢕⢕⢕⡕⢕⢕⢑⢕⢿⣿⣿⣿⣿⣿⣿⣿⣿⡿⢕⣼⣿⢇⢱⣿⣿⣿⣿⣿⣿⣿⣿⣿⣿⣿⣿⣿⣿⣿⣿⣿⠀</a:t>
            </a:r>
            <a:br/>
            <a:r>
              <a:t>⣿⣿⣿⣿⣿⣿⣿⣿⣿⣿⣿⣿⣿⡕⢕⣷⣷⣷⣿⣿⣷⣷⣷⣷⡇⢸⣿⣿⣿⣿⣿⡿⢕⣔⡑⢕⢕⢕⢕⢑⢕⢕⢕⢕⢕⢜⢱⣿⣿⣿⣿⡇⣸⣿⣿⣿⣿⣿⣿⣿⣧⣷⣿⣿⣿⣿⡕⢕⢕⢕⢕⢹⢕⢕⢕⢕⢕⢸⣿⣿⣿⣿⣿⣿⣿⣿⣿⣿⣿⢕⢕⢕⢕⣿⣿⢇⢕⢕⢕⣿⣿⣿⣿⣿⣿⢕⢕⢸⣿⣿⣿⢌⣿⣿⣿⣿⣿⣿⣿⣿⣿⣿⣿⣿⣿⣿⣿⣿⣿⣿⣿⣿⣿⢻⢕⢕⢕⠀⢕⢕⢕⢕⢕⠄⠀⣼⣿⣿⣿⣿⣿⣿⣿⣿⣿⣿⣿⣿⣿⣿⣿⣧⢕⢕⢕⢕⢕⢕⢸⣿⣿⣿⣿⣿⡇⢕⢸⣿⣿⡇⢕⣿⣿⣿⣿⣿⣿⠑⣓⣾⡇⢄⢻⣿⣿⡇⢕⢕⢅⢕⢕⢕⢕⢕⢕⢱⣷⡇⢜⣿⣿⣿⣿⣿⣿⣿⣿⢇⣱⣿⣏⣱⣜⢝⢿⢟⢻⣿⣿⣿⣿⣿⣿⣿⣿⣿⣿⣿⣿⣿⠀</a:t>
            </a:r>
            <a:br/>
            <a:r>
              <a:t>⣿⣿⣿⣿⣿⣿⣿⣿⣿⣿⣿⣿⣿⡇⢕⣿⡇⢕⢕⢕⢕⢕⢸⣿⡇⢸⣿⣿⣿⣿⣿⢇⢔⢿⡿⢕⢕⢕⢕⢕⢕⢕⢕⢕⢕⢕⢸⣿⣿⣿⣿⢕⣿⣿⣿⣿⣿⣿⣿⣿⣿⣿⣿⣿⣿⣿⡇⢕⢕⢕⢕⢇⢕⢕⢕⢕⢕⢸⣿⣿⣿⣿⣿⣿⣿⣿⣿⣿⡟⢕⢕⢕⢕⣿⡟⢕⢕⢕⢕⢻⣿⣿⣿⣿⣿⢕⢕⢸⣿⣿⣿⢕⢹⣿⣿⣿⣿⣿⣿⣿⣿⣿⣿⢸⣿⣿⣿⣿⣿⣿⣿⣿⡇⡜⢕⢕⢕⠀⢕⢕⢕⢕⠑⠀⠀⣿⣿⣿⣿⣿⣿⣿⣿⣿⣿⣿⣿⣿⣿⣿⣿⣿⡕⢕⢕⢕⢕⢕⣿⣿⣿⣿⣿⣿⣿⢕⢸⣿⣿⡇⢕⣿⣿⣿⣿⣿⣿⣷⣷⣿⢕⢕⢸⣿⣿⡇⢕⢕⢕⢕⢕⢕⢕⢕⢕⢕⣿⡯⢕⢸⣿⣿⣿⣿⣿⣿⢇⢱⣿⣿⢟⢻⣿⡇⢜⢕⣧⡕⢝⣿⣿⣿⣿⣿⣿⣿⣿⣿⣿⣿⠀</a:t>
            </a:r>
            <a:br/>
            <a:r>
              <a:t>⣿⣿⣿⣿⣿⣿⣿⣿⣿⣿⣿⣿⣿⡇⢕⣿⣿⣾⣿⣿⣷⣷⣿⣿⡇⢸⣿⣿⣿⣿⡿⢕⢔⢻⡇⣡⢕⢕⢕⢕⢕⢕⠕⢑⢑⢕⣿⣿⣿⣿⡿⢸⣿⣿⣿⣿⣿⣿⣿⣿⣿⣿⣿⣿⣿⣿⡇⢕⢕⢕⢕⢕⢕⢕⢕⢕⢕⢸⣿⣿⢿⢿⢿⢟⢟⢟⢟⢟⢇⢕⢕⢕⢕⣿⢇⢕⢕⢕⢕⢘⣿⣿⣿⣿⣿⢕⢕⢕⣿⣿⣿⢕⢸⣿⣿⣿⣿⣿⣿⣿⣿⣿⣿⢜⣿⣿⣿⣿⣿⢹⣿⣿⠃⢇⢕⢕⢕⠀⢕⢕⢕⢕⠕⠄⢕⣿⣿⢿⢿⢟⢟⢟⢟⢟⢟⢟⢟⢟⢟⢟⢿⢿⢇⢕⢕⢕⢕⢕⣿⣿⣿⣿⣿⣿⣿⢕⢸⣿⣿⡇⢕⣿⣿⣿⣿⣿⣿⣿⣿⣿⢕⢕⢸⣿⣿⡇⢔⢅⡑⠕⢕⢕⢕⢕⣵⡇⣿⢇⢕⢕⢿⣿⣿⡿⢿⢟⢕⣿⣿⢕⢕⢸⣿⣧⣵⣾⡿⢇⢱⢿⢟⢿⢿⢿⢟⢛⢟⢟⢟⢟⠀</a:t>
            </a:r>
            <a:br/>
            <a:r>
              <a:t>⣵⣵⣵⣵⣴⣴⣴⣽⣼⣽⣽⣽⣽⡕⢕⣿⡇⢕⢕⢕⢕⢕⢸⣿⡇⢸⣽⣽⣽⣽⡕⢕⣵⢕⢇⣾⣷⡕⢕⢕⢑⣵⡷⢇⢕⢱⣿⣿⣿⣿⡇⣼⣿⣿⣿⣿⣿⣿⣿⣿⣿⣿⣿⣿⣿⣿⡇⢕⢕⢕⢕⢕⢕⢕⢕⢕⢕⢕⣕⣵⣵⣵⣵⣵⣵⣵⣵⣵⡕⢕⢕⢕⢕⣟⢕⢑⢱⢕⢕⢸⣿⣿⣿⣿⣿⡇⢕⢕⢻⣿⣿⡕⢕⢿⣿⣿⣿⣿⣿⣿⣿⣿⣿⢕⢹⣿⣿⣿⣿⢸⣿⡿⢕⢕⢕⢕⠕⢔⢕⢕⢕⢕⢅⠀⢜⢗⢞⢏⣕⣕⣵⣵⣵⣵⣷⣷⣷⣷⣷⣷⣧⣵⡕⢕⢕⢕⢕⢕⡟⣿⣿⣿⣿⣿⣿⡇⢕⣿⣿⢇⢕⣿⣿⣿⣿⣿⣿⣿⣿⣿⢕⢕⢸⣿⣿⡇⢕⢜⢻⣷⣅⢕⢕⣴⣿⡇⢏⣱⣏⢇⢸⣷⣷⣷⣷⣕⣜⢝⢇⢕⢳⢕⢝⢟⢟⢝⣱⣵⣿⣿⣿⣿⣿⣿⣿⣿⣿⣿⣿⣿⠀</a:t>
            </a:r>
            <a:br/>
            <a:r>
              <a:t>⢿⢿⢿⢿⢿⢿⢿⢿⢿⢿⢿⢿⢿⢇⢕⣿⣿⢿⢿⢿⢿⢿⢿⣿⡇⢸⢿⢿⢿⢿⢇⢜⢳⡧⢕⢻⢿⢟⢕⣵⡿⢏⢕⢕⢕⢸⣿⣿⣿⣿⢕⣿⣿⣿⣿⣿⣿⣿⣿⣿⣿⡟⢝⢻⣿⣿⢇⢕⢕⢕⢕⢕⢔⢕⢕⢕⢕⢘⣿⣿⣿⣿⣿⣿⣿⣿⣿⣿⡇⢕⢕⢕⢕⡇⢕⣕⡕⢕⢕⢜⣿⣿⣿⣿⣿⡇⢕⢕⢸⣿⣿⡇⢕⢸⣿⣿⣿⣿⣿⣿⣿⣿⣿⢕⢕⢍⣿⣿⠿⢁⣿⢕⢕⢕⢕⢕⢀⢕⢕⢕⢕⢕⢔⢀⣵⣷⣿⣿⣿⣿⣿⣿⣿⣿⣿⣿⣿⣿⣿⣿⣿⣿⡇⢕⢕⢕⢕⢕⢇⣿⣿⣿⣿⣿⣿⡇⢕⣿⣿⢕⢸⣿⣿⣿⣿⣿⣿⣿⣿⡇⢕⢕⢸⣿⣿⡇⢕⢕⢕⢜⢻⣷⣕⢝⢏⢕⢰⣿⢕⢕⠔⠙⠙⠙⠙⠙⢝⢝⢕⣸⣷⢇⢜⢝⣝⢝⢝⢙⠙⠙⠙⠙⠙⠙⠙⠙⠙⠙⠙⠙⠀</a:t>
            </a:r>
            <a:br/>
            <a:r>
              <a:t>⠀⠀⠀⠀⠀⠀⠀⠀⠀⠀⠀⠀⠀⠀⠑⠕⢕⣕⣕⢕⠁⠑⠕⠕⠕⠁⠀⠀⠀⠀⢁⢕⢕⢏⢕⢕⢑⣱⣟⢏⢕⢕⢕⢕⢕⣼⣿⣿⣿⡿⢸⣿⣿⣿⣿⣿⣿⣿⣿⣿⣿⢇⢕⢸⣿⣿⢕⢕⢕⢕⢕⢕⢕⢕⢕⢕⢕⢜⣿⣿⣿⣿⣿⣿⣿⣿⣿⣿⣧⢕⢕⢕⢕⢕⢕⣿⡽⢜⢕⢕⠏⣿⣿⣿⣿⣇⢕⢕⢌⣿⣿⣧⢕⢌⣿⣿⣿⣿⣿⣿⣿⣿⣿⢕⢕⢕⢕⢌⢕⢕⢕⢕⢕⢕⢕⢕⢕⢕⢕⢕⢕⢕⠑⢸⣿⣿⣿⣿⣿⣿⣿⣿⣿⣿⣿⣿⣿⣿⣿⣿⣿⣿⢇⢕⢕⢕⢕⢱⢱⣿⣿⣿⣿⣿⣿⡇⢕⣿⡿⢕⢸⣿⣿⡏⣿⣿⣿⣿⣿⡇⢕⢕⢰⣿⣿⡇⢕⢕⢕⢕⢕⢜⢻⣧⢅⢕⢜⢕⢕⢕⠀⢀⢀⢀⢀⢀⢕⢿⢿⣿⡿⢿⢟⢜⢻⢿⣷⡇⢕⢀⢀⢀⢀⢀⢀⢀⢀⢀⢀⢀⠀</a:t>
            </a:r>
            <a:br/>
            <a:r>
              <a:t>⣴⣴⣴⣴⣴⣴⣴⣴⣴⣴⣴⣴⣴⢔⢔⢕⢱⣿⡇⢕⢕⢕⣱⡕⢕⣵⢔⠀⢔⣴⢕⢕⢕⢕⢕⢁⣼⣿⢕⢕⢕⢕⢕⢕⢕⣿⣿⣿⣿⡇⢸⣿⣿⣿⣿⣿⣿⣿⣿⣿⣿⢕⢕⢸⣿⡇⢕⢕⢕⢕⢕⢕⢕⢕⢕⢕⢕⠕⣿⣿⣿⣿⣿⣿⣿⣿⣿⣿⣿⢕⢕⢕⢕⢕⢸⣿⣿⣯⡵⡕⢰⢦⣿⡿⡿⣏⢕⢕⢕⢹⣿⣿⡕⢕⢹⣿⣿⣿⣿⣿⣿⣿⣿⡕⢕⢕⢕⢕⢕⢕⢕⢕⢕⢕⢕⠕⢕⢕⢕⢕⢕⢕⢄⣿⣿⣿⣿⣿⣿⣿⣿⣿⣿⣿⣿⣿⣿⣿⣿⣿⣿⡟⢕⢕⢕⢕⢕⢕⣼⣿⣿⣿⣿⣿⣿⡇⢕⣿⢇⢕⢅⣿⣿⢕⣿⣿⣿⣿⣿⢕⢕⢕⢸⣿⣿⡇⡕⢕⢕⢕⢕⢕⢕⣿⣷⢅⢕⢕⢕⢕⠀⢕⣼⣿⣷⣿⡗⢕⣾⡿⢕⢕⢕⢸⣿⢕⢕⣱⣾⣿⣿⣿⣿⣿⣿⣿⣿⣿⣿⣿⠀</a:t>
            </a:r>
            <a:br/>
            <a:r>
              <a:t>⣿⣿⣿⣿⣿⣿⣿⣿⣿⣿⣿⣿⣿⢕⣷⣿⣿⣿⢿⢿⣷⡕⢻⣿⣇⢜⢕⠀⢑⣿⡇⢕⢕⢕⢕⢱⣿⡿⢕⢕⢕⠕⣑⣵⢕⣿⣿⣿⣿⢕⢾⣿⣿⣿⣿⣿⣿⣿⣿⣿⡿⢕⢕⢸⣿⢕⢕⢕⢕⢕⢕⢕⢕⢕⢕⢕⢕⢸⣿⣿⣿⣿⣿⣿⣿⣿⣿⣿⣿⡇⠸⢇⢕⢕⣼⣿⣿⣿⣿⣷⡇⠕⢨⢝⠎⠼⢕⢕⢕⢜⢿⣿⡇⢕⢐⣿⣿⣿⣿⣿⣿⣿⣿⡇⢕⢕⢕⢕⢕⢕⢕⢕⢕⢕⢕⢔⢕⢕⢕⢕⢕⠁⣸⣿⣿⣿⣿⣿⣿⣿⣿⣿⣿⣿⣿⣿⣿⣿⣿⣿⣿⢕⢕⢕⢕⢕⢕⢕⣿⣿⣿⣿⣿⣿⣿⢕⢠⡿⢕⢕⢸⣿⡟⠕⣿⣿⣿⣿⣿⢕⢕⢕⢸⣿⣿⡇⣿⣿⣷⣕⢕⢕⢕⣿⣿⢇⡕⢕⢕⢕⠀⢕⣿⣿⣿⢏⢱⣾⡿⢕⣷⡿⢿⢿⣿⣧⣕⡝⢻⣿⣿⣿⣿⣿⣿⣿⣿⣿⣿⣿⠀</a:t>
            </a:r>
            <a:br/>
            <a:r>
              <a:t>⣿⣿⣿⣿⣿⣿⣿⣿⣿⣿⣿⣿⣿⣵⡕⢱⣿⡟⢕⢸⣿⡇⢕⢻⣿⡕⢕⠀⢑⣿⣿⡕⢕⠕⢸⣇⡝⢇⡕⢑⢷⣿⣿⢿⢸⣿⣿⣿⢏⢕⢸⣿⣿⣿⣿⣿⣿⣿⣿⣿⢇⢕⢕⢸⡏⢕⢕⢕⢕⢕⣧⢕⢕⢕⢕⡕⢕⢔⣿⣿⣿⣿⣿⣿⣿⣿⣿⣿⣿⣷⢜⢴⠕⢕⣿⣿⣿⣿⣿⣿⣿⡕⢕⢕⢜⢘⢕⢕⢕⢕⢜⣿⣇⠕⢑⣿⣿⣿⣿⣿⣿⣿⣿⣿⢕⢕⢕⢕⢕⢕⢕⢕⢕⢕⢕⢕⣡⢕⢕⢕⠕⣱⣿⣿⣿⣿⣿⣿⣿⣿⣿⣿⣿⣿⣿⣿⣿⣿⣿⣿⡏⢕⢕⢕⢕⢕⢕⢕⣿⣿⣿⣿⣿⣿⣿⢕⢕⢇⢕⢕⢸⣿⢇⢕⣿⣿⣿⣿⡿⢕⢕⢕⢸⣿⣿⡇⢟⢟⢿⢟⢟⢇⢕⢜⣵⣾⡇⢅⢕⢕⠀⢕⣿⣿⣿⣷⣵⣜⣕⢜⢿⣷⣵⣾⡿⢝⢻⢕⣱⣿⣿⣿⣿⣿⣿⣿⣿⡿⢟⢟⠀</a:t>
            </a:r>
            <a:br/>
            <a:r>
              <a:t>⣿⣿⣿⣿⣿⣿⣿⣿⣿⣿⣿⣿⣿⡟⢕⣾⣿⢕⢕⢸⣿⡇⢕⢜⢝⣕⢕⠀⢌⣿⣿⣧⢕⢔⢸⣿⣿⣷⣧⣕⣕⢕⢕⢕⢸⣿⣿⡿⢕⢕⢸⣿⣿⣿⣿⣿⣿⣿⣿⡟⢕⢕⢕⢸⢇⢕⢕⢕⢕⢰⣿⡕⢕⢕⢕⣿⡇⢕⢟⣛⣏⣽⣭⣭⣽⣵⣵⣥⣥⣭⣅⢰⡱⢕⠿⢿⣿⣿⣿⣿⣿⣷⡕⢕⢕⢕⢕⢔⢕⢕⢕⢜⣿⡕⠷⡹⣿⣿⣿⣿⣿⣿⣿⣿⡕⢕⢕⢕⢕⢕⢕⢕⢕⢕⢕⢱⡇⢕⢕⠕⣰⣿⣿⣿⡿⠿⠟⢛⢙⣍⣅⣥⣴⣴⣶⣶⣶⣷⣵⣼⢅⣕⢕⢕⢕⢕⣕⢜⣿⣿⠕⢻⣿⣿⡗⢕⢕⢕⢕⢕⢈⣿⢕⢱⣿⣿⣿⣿⡇⢕⢕⢕⢸⣿⣿⢇⢕⢕⢕⣕⣵⣷⣾⣿⣿⢟⢕⢕⢱⢕⠀⢕⣿⣿⣿⣿⣿⣿⣿⢕⣕⣕⢕⣵⣵⣾⣷⣾⣿⣿⣿⣿⣿⣿⢿⢏⢕⢕⢕⢕⠀</a:t>
            </a:r>
            <a:br/>
            <a:r>
              <a:t>⣿⣿⣿⣿⣿⣿⣿⣿⣿⣿⣿⣿⣟⢕⢾⣿⢇⢹⣿⣿⡿⢕⣼⣿⣿⣿⢕⠀⢈⣿⣿⣿⣧⢕⢕⢜⢻⢿⣿⣿⣿⣿⣷⡇⣸⣿⣿⢇⢕⢕⢼⣿⣿⣿⣿⣿⣿⣿⣿⢕⢕⢕⢕⢔⢕⢕⢕⢕⢕⢸⣿⢷⢕⢕⢕⢱⣾⣷⡜⢿⣿⣿⣿⣿⣿⣿⣿⣽⡹⢏⢝⢜⢗⢕⢱⠔⢄⢉⠙⠻⣿⣿⣷⡕⢕⢕⢕⢕⢕⢕⢕⣮⡯⣷⢄⢕⢿⣿⣿⣿⣿⣿⣿⣿⣿⢕⢕⢕⢕⢕⢕⢕⢕⢕⢑⣽⢇⢕⠑⣱⣿⠟⠋⢁⢄⢔⢕⢞⢝⢝⢟⢟⣫⣭⣿⣿⣿⣿⣿⣯⣵⡟⢕⢕⢕⣷⣷⡕⢿⣿⢸⣕⢟⢿⢝⢕⢕⢕⢕⢕⠜⢇⢕⢕⢍⢻⣿⣿⡇⢕⢕⢕⣿⣿⣿⢕⣷⣿⣿⣿⣿⡿⢿⢟⢝⢱⢕⣱⣿⡇⠀⢕⣿⣿⣿⣿⢇⢱⣵⣵⣿⣯⣱⣵⡕⢹⣿⣿⣿⣿⡿⢟⢝⢕⢕⢕⢕⢕⢕⢕⠀</a:t>
            </a:r>
            <a:br/>
            <a:r>
              <a:t>⣿⣿⣿⣿⣿⣿⣿⣿⣿⣿⣿⣿⣿⣷⣵⣕⣱⣵⣵⣵⢵⢾⢿⣿⣿⣿⢕⠀⠐⣿⣿⣿⣿⣷⡕⢕⢕⢕⢕⢝⢍⢝⢟⢇⣿⣿⡏⢕⢕⢕⢸⣿⣿⣿⣿⣿⣿⣿⡇⢕⢕⢕⢕⢕⢕⢕⢕⢕⢕⣾⣿⣿⣧⢕⢕⠸⣿⣿⣿⣾⡿⢿⠿⠿⠿⠿⠿⠿⠿⢷⢗⠕⢔⢕⢕⢕⢕⢃⠕⢔⢅⢝⢿⣿⣕⢕⢕⢕⢕⢕⢎⢼⡪⢿⡕⢔⢕⢘⣿⣾⣿⣿⣿⣿⣿⡕⢕⢕⢕⢕⢕⢕⢕⢕⣿⡏⢕⢕⡴⢏⢁⢔⢕⢕⢕⢕⢕⢕⡑⢕⢼⠾⠿⠟⠟⠟⠟⠟⠻⠿⠿⢕⢕⢱⣿⣿⣿⣿⡜⢿⢸⣿⣷⢕⢕⢕⢕⢕⢕⢕⢕⢕⢕⢕⢕⢌⣿⣿⢕⢕⢕⢕⣿⣿⣿⢅⢟⢟⢝⢕⢕⢕⢕⢕⢕⢕⣼⣿⣿⡇⠀⢕⣿⣿⣿⣿⢕⡜⢝⢹⣿⢟⢟⢝⢕⢜⢟⢟⢏⢕⢕⢕⢕⢕⢕⢕⢕⢕⢕⢕⠀</a:t>
            </a:r>
            <a:br/>
            <a:r>
              <a:t>⣿⣿⣿⣿⣿⣿⣿⣿⣿⣿⣿⣿⣿⣿⣿⡏⢝⣕⣵⣵⣵⣵⣵⣵⡜⢝⢕⠀⢕⣿⣿⣿⣿⣿⣿⡕⢇⢕⢕⢕⢕⢕⢕⢕⣿⣿⢕⠱⡕⢕⢸⣿⣿⣿⣿⣿⣿⣿⢇⢕⢕⢕⢕⢕⢕⢕⢕⢕⢕⣿⢟⢟⠻⠎⠳⡕⠉⠁⠀⠀⠀⠀⠀⠀⠀⠀⠀⠀⠀⠀⠀⠀⠁⠑⠑⢕⢕⢕⢕⢕⢣⣜⢷⣽⣿⣯⣵⣡⣇⡜⣱⢜⢫⣿⣿⡕⢕⢕⢜⢿⣿⣿⣿⣿⣿⣿⢕⢕⢕⢕⢕⢕⢱⣿⡟⢕⣵⣯⣵⢏⢕⢕⢕⢕⢕⢕⠕⠐⠁⠀⠀⠀⠀⠀⠀⠀⠀⠀⠀⠀⢀⠑⠀⠀⠀⠁⠉⠙⠓⠕⢕⢽⡿⢕⢕⢕⢕⢕⢕⢕⢕⢕⢕⢕⢕⢕⢹⣿⢕⢕⢕⢱⣿⣿⣿⢕⢕⢕⣕⡕⢕⢕⢕⢕⢕⣱⣿⠿⢿⢇⠀⠕⣿⣿⣿⣿⢕⢻⢿⣿⣿⢿⢿⢿⢕⣿⣧⢕⢕⢕⢕⢕⢕⢕⢕⢕⢕⢕⢕⢕⠀</a:t>
            </a:r>
            <a:br/>
            <a:r>
              <a:t>⣿⣿⣿⣿⣿⣿⣿⣿⣿⣿⣿⣿⣿⣿⣿⣇⢜⢟⢟⢝⣝⣝⡝⢻⣿⡕⢕⠀⢕⣿⣿⣿⣿⣿⣿⣿⡕⠕⢕⢕⢕⢕⢺⢕⣿⡇⢕⢞⢕⢕⢸⣿⣿⣿⣿⣿⣿⡏⢕⢕⢕⢕⢕⢕⢕⢕⢕⠕⠑⢑⢁⡀⠀⠀⠀⠑⢔⠀⠀⠀⢀⢀⢄⢄⠀⠀⠀⠀⢀⢀⢀⢀⠀⠀⠀⠀⠁⠑⢕⢕⢕⢟⣮⣻⣿⣿⣿⣿⣿⣿⣿⣧⢕⣜⢟⢗⢕⢕⢕⢕⢝⢿⣿⣿⣿⣿⣧⢕⣕⢕⢕⢱⣿⣿⣧⣾⣿⣿⡷⢇⢕⢕⢕⠑⠁⠀⠀⠀⢀⢀⢄⢄⠄⠀⠀⠀⠀⢔⢄⢄⢄⢀⢀⠀⠀⠀⠀⠀⠀⠠⢄⢅⠁⢑⢕⢕⢕⢕⢕⢕⢕⢕⢕⢕⢕⢕⢱⡇⢕⢕⢕⣸⣿⣿⣿⢕⢕⢼⢟⢕⢕⢕⢕⢕⣱⣿⢕⢕⢕⢕⠀⠐⣿⣿⣿⣿⣿⣷⢕⢿⣿⣕⣕⣕⣱⣿⡿⢕⢕⢕⢕⢕⢕⢕⢕⢕⢕⢕⢕⢕⠀</a:t>
            </a:r>
            <a:br/>
            <a:r>
              <a:t>⣿⣿⣿⣿⣿⣿⣿⣿⣿⣿⣿⣿⣿⣿⣿⣿⣷⡾⢟⢟⢟⢏⣱⣾⣿⢕⢕⠀⢕⣿⣿⣿⣿⣿⣿⣿⣿⣇⢕⢕⢕⢕⢕⢕⣿⢇⢸⣯⢕⢕⢸⣿⣷⢻⣿⣿⣿⡇⢕⢕⢕⢕⢕⢕⢕⢕⢕⢕⢕⢕⠑⠀⠀⠀⠀⢀⢄⢔⢕⢕⢕⢕⢕⠕⠀⠀⠀⠀⠀⠀⠀⠀⠁⠁⠐⠄⢀⠀⠀⠑⢕⢕⠜⢿⣿⣿⣿⣿⣿⣿⣿⣿⣿⣷⣷⣕⣕⣸⣾⣷⣧⣕⠕⡻⢟⢿⣿⣇⡑⢕⣱⣾⣿⣿⣿⣿⣿⣿⢇⢕⢕⠑⠀⠀⢀⢄⠔⠑⠁⠀⠀⠀⠀⠀⠀⠀⠀⠁⠑⠕⢕⢕⢕⢕⢔⢄⢀⠀⠀⠀⠀⠐⢕⢕⢕⢕⢕⢕⢕⢕⢕⢕⢕⢕⢕⢕⢸⡇⢕⢕⢕⣿⣿⣿⣏⢕⢕⢕⢕⢕⢕⢕⢕⣼⣿⣿⢕⢕⢕⢕⠀⠀⣿⣿⣿⣿⢿⢟⢕⢕⢝⢟⢻⢟⢟⢏⢕⢕⢕⢕⢕⢕⢕⢕⢕⢕⢕⢕⢕⢕⠀</a:t>
            </a:r>
            <a:br/>
            <a:r>
              <a:t>⣿⣿⣿⣿⣿⣿⣿⣿⣿⣿⣿⣿⣿⣿⣿⣿⣿⣧⢕⣾⣿⡿⢿⢟⢕⣵⢕⠀⢕⣿⣿⣿⣿⣿⣿⣿⣿⣿⣷⣕⡇⢕⢕⢕⣿⢕⣼⣟⢕⢕⢱⣿⣿⢕⢻⣿⣿⡇⢕⢕⢕⢕⢕⢕⢕⢕⢕⢕⠑⠀⠀⠀⢀⢔⢕⢕⢕⢕⢕⢕⢕⠑⠁⠀⠀⠀⠀⠀⠀⠀⠀⠀⠀⠀⠀⠀⠀⠔⢄⠀⠄⡕⢕⠜⣿⣿⣿⣿⣿⣿⣿⣿⣿⣿⣿⣿⣿⣿⣿⣿⣿⣿⣿⣿⣿⣿⣿⣿⣷⣾⣿⣿⣿⣿⣿⣿⣿⢇⢕⢕⢅⠀⢄⢔⢕⠁⠀⠀⠀⠀⠀⠀⠀⠀⠀⠀⠀⠀⠀⠀⠁⠕⢕⢕⢕⢕⢕⢕⢄⢀⠀⠀⠀⠑⢕⢕⢕⢕⢕⢕⢕⢕⢕⢕⢕⢕⣿⢕⢕⢕⢕⣿⣿⣿⢏⢕⢱⢇⢕⢕⣱⣵⣿⣿⣿⣿⢕⢕⢕⢕⠀⠀⢸⣿⣿⢇⢕⢕⢕⢕⣷⡇⢕⢕⣕⣕⡕⢕⢕⢕⢕⢕⢕⢕⢕⢕⢕⢕⢕⢕⠀</a:t>
            </a:r>
            <a:br/>
            <a:r>
              <a:t>⣿⣿⣿⣿⣿⣿⣿⣿⣿⣿⣿⣿⣿⣿⣿⡿⢝⣝⡕⢕⣵⣵⣷⣾⣿⣿⢕⠀⢕⣿⣿⣿⣿⣿⣿⣿⣿⣿⣿⣿⣿⡆⠁⠑⢪⢕⣿⡿⡇⢕⢕⢹⣿⢕⢕⢻⣿⢇⢕⢕⢕⢕⢕⢕⢕⢑⠁⠀⠀⠀⠀⢕⢕⢕⢕⢕⢕⢕⢕⢕⠑⠀⠀⠀⠀⠀⠀⠀⠀⠀⠀⠀⠀⠀⠀⠀⠀⠀⠑⢕⡄⠘⢇⡑⣿⣿⣿⣿⣿⣿⣿⣿⣿⣿⣿⣿⣿⣿⣿⣿⣿⣿⣿⣿⣿⣿⣿⣿⣿⣿⣿⣿⣿⣿⣿⣿⡏⢕⡕⠕⢄⡕⢕⠕⠀⢀⠀⠀⠀⠀⠀⠀⠀⠀⠀⠀⠀⠀⠀⠀⠀⠀⢕⢕⢕⢕⢕⢕⢕⢕⠄⠀⠀⠀⠀⢅⢕⢕⢕⢕⢕⢕⢕⢕⢕⢸⢷⢕⢕⢕⣸⣿⣿⣿⡇⠑⠑⠁⠀⢸⢿⢟⢟⢟⢟⢿⢕⢕⢕⢕⢄⠀⢸⣿⣿⢕⢕⢸⢿⢿⣿⡿⢿⢟⣟⢟⢇⢕⢕⢕⢕⢕⢕⢕⢕⢕⢕⢕⢕⢕⠀</a:t>
            </a:r>
            <a:br/>
            <a:r>
              <a:t>⣿⣿⣿⣿⣿⣿⣿⣿⣿⣿⣿⡏⢝⢝⢝⣕⣱⣿⣟⣕⡕⢜⢿⢿⢿⣿⢕⠀⢕⣿⣿⣿⣿⣿⣿⣿⣿⣿⣿⣿⣿⠃⠀⠀⢕⢕⠼⡻⡇⢕⢕⢔⢻⢕⢕⢜⢻⢕⢕⢕⢕⢕⢕⢕⢕⢕⢔⢀⠀⠀⠀⢕⢕⢕⣕⣕⣵⣷⣷⣇⣴⣷⣷⣷⣦⠄⠀⠀⠀⠀⠀⠀⠀⠀⠀⠀⠀⠀⠀⠁⢿⣧⡘⢷⣿⣿⣿⣿⣿⣿⣿⣿⣿⣿⣿⣿⣿⣿⣿⣿⣿⣿⣿⣿⣿⣿⣿⣿⣿⣿⣿⣿⣿⣿⣿⣿⣧⣱⢇⣴⣿⢕⣕⣴⣿⣿⣿⣷⠀⠀⠀⠀⠀⠀⠀⠀⠀⠀⠀⠀⠀⠀⠜⣷⣷⣵⣵⣕⢕⢕⠀⠀⠀⢀⢔⢕⢕⢕⢕⢕⢱⣷⡕⢕⢕⣿⢺⢕⢕⢱⣾⣿⣿⣿⡇⠀⠀⠀⠀⠀⢕⢕⢕⢕⣕⢕⢕⢕⢕⢕⢀⠀⢸⣿⣿⢕⢕⢕⣱⣾⣿⡿⢿⣿⣿⣷⣕⢕⢕⢕⢕⢕⢕⢕⢕⢕⢕⢕⢕⢕⠀</a:t>
            </a:r>
            <a:br/>
            <a:r>
              <a:t>⢕⢕⢕⢕⢕⢕⢕⢕⢕⢕⢕⢕⢕⢕⢸⢿⣿⣿⢿⢿⣧⣵⣵⣵⡕⢜⢕⠀⢕⣿⣿⣿⣿⣿⣿⣿⣿⣿⣿⣿⡇⠀⠀⠀⠑⢕⢺⣿⡇⢕⢕⢕⢜⢕⢕⢕⢜⢕⢕⢕⢕⢕⢕⢕⢕⢕⢕⢕⢔⢀⠀⢱⣶⣿⣿⣿⣿⣿⣿⡏⠛⠟⠟⠛⠁⠀⠀⠀⠀⠀⠀⠀⠀⠀⠀⠀⠀⠀⠀⠀⣿⣿⣿⣮⣿⣿⣿⣿⣿⣿⣿⣿⣿⣿⣿⣿⣿⣿⣿⣿⣿⣿⣿⣿⣿⣿⣿⣿⣿⣿⣿⣿⣿⣿⣿⣿⣿⣧⣿⣿⣿⣧⠙⠙⠛⠛⠙⠁⠀⠀⠀⠀⠀⠀⠀⠀⠀⠀⠀⠀⠀⠀⠀⣿⣿⣿⣿⣿⣿⡇⠀⢀⡕⡑⢕⢕⢕⢕⢕⢕⣾⣿⡇⢕⡡⡯⣸⢕⢕⢕⣿⣿⣿⣿⡇⠀⠀⠀⠀⠀⢕⢕⢱⣿⣿⣷⢕⢕⢕⢕⢕⠀⢸⣿⣿⢕⢕⣾⡟⢝⣿⣧⣾⢟⢕⣹⣿⡇⢕⢕⢕⢕⢕⢕⢕⢕⢕⢕⢕⢕⠀</a:t>
            </a:r>
            <a:br/>
            <a:r>
              <a:t>⢕⢕⢕⢕⢕⢕⢕⢕⢕⢕⢕⢕⢕⢱⡗⢕⣿⣿⢕⢜⢟⢝⢝⢝⢕⢕⢕⠀⢕⣿⣿⣿⣿⣿⣿⣿⣿⣿⣿⣿⠇⠀⠀⠀⠀⠑⢸⢿⣯⡕⢕⢕⢕⢕⢕⢕⢕⢕⢕⢕⢕⢕⢕⢕⢕⢕⢕⢕⢕⢕⢕⢁⢻⣿⣿⣿⣿⣿⣿⡇⠀⠀⠀⠀⠀⠀⠀⠀⠀⠀⠀⠀⠀⠀⠀⠀⠀⠀⠀⠀⣿⣿⣿⣿⣿⣿⣿⣿⣿⣿⣿⣿⣿⣿⣿⣿⣿⣿⣿⣿⣿⣿⣿⣿⣿⣿⣿⣿⣿⣿⣿⣿⣿⣿⣿⣿⣿⣿⣿⣿⣿⣿⠀⠀⠀⠀⠀⠀⠀⠀⠀⠀⠀⠀⠀⠀⠀⠀⠀⠀⠀⠀⢱⣿⣿⣿⣿⣿⡿⢕⣵⣿⣿⡗⢕⢕⢕⢕⢕⣸⣿⣿⢇⢕⣿⢇⣾⢕⢕⠑⣿⣿⣿⣿⡇⠀⠀⠀⠀⠀⠀⢕⢸⣿⣿⣿⡇⢕⢕⢕⢕⠀⢸⣿⣿⢕⢜⢿⣷⣷⣿⢟⢯⣷⣾⡿⢟⢕⢕⢕⢕⢕⢕⢕⢕⢕⢕⢕⢕⢕⠀</a:t>
            </a:r>
            <a:br/>
            <a:r>
              <a:t>⢕⢕⢕⢕⢕⢕⢕⢕⢕⢕⢕⢕⢕⢸⢕⣸⣿⢇⢑⣿⡟⢕⢾⢿⢟⢟⢕⠀⢕⣿⣿⣿⣿⣿⣿⣿⣿⣿⣿⠇⠀⠀⠀⠀⠀⠀⢱⣽⣾⣯⢕⢕⢕⢕⢕⢕⢕⢕⢕⢕⢕⢕⢕⢕⢕⢕⢕⢕⢕⢕⢕⣡⣜⣻⣿⣿⣿⣿⣿⣿⡀⠀⠀⠀⠀⠀⠀⠀⠀⠀⢕⢄⠀⠀⠀⠀⠀⠀⠀⠀⣿⣿⣿⣿⣿⣿⣿⣿⣿⣿⣿⣿⣿⣿⣿⣿⣿⣿⣿⣿⣿⣿⣿⣿⣿⣿⣿⣿⣿⣿⣿⣿⣿⣿⣿⣿⣿⣿⣿⣿⣿⣿⡆⠀⠀⠀⠀⠀⠀⠀⠀⢕⢀⠀⠀⠀⠀⠀⠀⠀⠀⠀⣼⣿⣿⣿⣿⣿⣵⣿⣿⣿⣿⢇⢕⢕⢕⢕⢱⣿⣿⡟⢕⣌⡟⢕⣿⢕⢕⢕⠿⣿⣿⣿⡇⠀⠀⠀⠀⠀⠀⠀⢸⣿⣿⣿⡇⢕⢕⢕⢕⠀⢸⣿⣿⢕⢕⢕⢕⢕⢕⢕⢜⢝⢕⢕⢕⢕⢕⢕⢕⢕⢕⢕⢕⢕⢕⢕⢕⢕⠀</a:t>
            </a:r>
            <a:br/>
            <a:r>
              <a:t>⢕⢕⢕⢕⢕⢕⢕⢕⢕⢕⢕⢕⢕⢕⢱⣿⡟⢕⢜⢿⣿⣷⣷⣷⣾⢕⢕⠀⢕⣿⣿⣿⣿⣿⣿⣿⣿⡿⠃⠀⠀⠀⠀⠀⠀⠀⢘⣿⣿⣿⢕⢕⢕⢕⢕⢕⣵⣕⣕⢕⢕⢕⢕⢕⢕⢕⢕⢕⢕⢕⢕⣿⣿⣿⣿⣿⣿⣿⣿⣿⣧⠀⠀⢔⢔⢔⠀⠀⠀⠀⠑⠑⠀⠀⠀⢔⢔⢷⣦⣰⣿⣿⣿⣿⣿⣿⣿⣿⣿⣿⣿⣿⣿⣿⣿⣿⣿⣿⣿⣿⣿⣿⣿⣿⣿⣿⣿⣿⣿⣿⣿⣿⣿⣿⣿⣿⣿⣿⣿⣿⣿⣿⣷⢀⠀⠕⠕⢄⢀⠀⠀⠁⠀⠀⠀⠀⢄⢄⢀⣀⠀⣸⣿⣿⣿⣿⣿⣿⣿⣿⣿⣿⡿⢕⢕⢕⢕⢱⣿⣿⡿⢕⢱⣻⡇⢕⣿⢕⢕⢕⢹⣿⣿⣿⡇⠀⠀⠀⠀⠀⠀⠀⠘⢻⣿⣿⡇⢕⢕⢕⢕⠀⢸⣿⣿⢕⢕⢕⢕⣵⣵⣷⣷⣷⣷⣷⣵⡕⢕⢕⢕⢕⢕⢕⢕⢕⢕⢕⢕⢕⠀</a:t>
            </a:r>
            <a:br/>
            <a:r>
              <a:t>⢕⢕⢕⢕⢕⢕⢕⢕⢕⢕⢕⢕⢕⢱⣵⣕⡕⢜⢗⢵⠕⣝⣝⣕⣱⣵⢕⠀⢕⣿⣿⣿⣿⣿⣿⣿⡟⢕⠀⠀⠀⠀⠀⠀⠀⠀⢜⣿⣿⣏⢕⢕⢕⢕⢕⢕⢜⣿⣿⣷⡇⢕⢕⢕⢕⢕⢕⢕⢕⢕⢁⣿⣿⣿⣿⣿⣿⣿⣿⣿⣿⣷⣄⢡⡕⢕⢄⢔⢕⢔⢄⢄⢔⢕⢔⠀⠁⠁⢅⣿⣿⣿⣿⣿⣿⣿⣿⣿⣿⣿⣿⣿⣿⣿⣿⣿⣿⣿⣿⣿⣿⣿⣿⣿⣿⣿⣿⣿⣿⣿⣿⣿⣿⣿⣿⣿⣿⣿⣿⣿⣿⣿⣿⣧⡀⣴⡷⢇⢕⢔⢔⢔⢔⢔⢕⠀⠁⠁⠈⢹⣾⣿⣿⣿⣿⣿⣿⣿⣿⣿⣿⡿⡕⢕⢕⢕⢱⣿⣿⡟⢕⢕⡴⢧⢕⢕⣿⢕⢕⢕⢔⣿⣿⣿⡇⠀⠀⠀⠀⠀⠀⠀⠀⢕⢻⣿⡇⢕⢕⢕⢕⠀⢸⣿⣿⡕⢕⢕⢕⢝⢝⢕⢕⢕⢕⢜⣿⡇⢕⢕⢕⢕⢕⢕⢕⢕⢕⢕⢕⢕⠀</a:t>
            </a:r>
            <a:br/>
            <a:r>
              <a:t>⢕⢕⢕⢕⢕⢕⢕⢕⢕⢕⢕⢕⢕⢸⡿⢟⢕⣾⣷⣷⣵⣵⡕⢹⣿⣿⢕⠀⢕⣿⣿⣿⣿⣿⣿⠏⢕⠕⠀⠀⠀⠀⠀⠀⠀⠀⢕⣿⣿⣿⢕⢕⢕⢕⢕⢕⢕⠕⢹⣿⣿⣕⢕⢕⢕⢕⢕⢕⢕⢕⢜⣻⣿⣿⣿⣿⣿⣿⣿⣿⣿⣿⣿⣷⣄⠀⠁⠕⢕⢕⡕⢕⢕⠕⠁⠀⣠⣵⣿⣿⣿⣿⣿⣿⣿⣿⣿⣿⣿⣿⣿⣿⣿⣿⣿⣿⣿⣿⣿⣿⣿⣿⣿⣿⣿⣿⣿⣿⣿⣿⣿⣿⣿⣿⣿⣿⣿⣿⣿⣿⣿⣿⣿⣿⣿⣧⡄⠀⠀⠕⢕⢕⢕⢕⠑⠀⠀⢄⣴⣿⣿⣿⣿⣿⣿⣿⣿⣿⣿⣿⣿⡗⢕⢕⢕⣱⣿⣿⢟⢕⢕⢕⡇⢇⢕⠕⣿⢕⢕⢕⢕⣿⣿⣿⡇⠀⠀⠀⠀⠀⠀⠀⠀⠕⢕⢝⢇⢕⢕⢕⢕⠀⢸⣿⣿⣿⣧⣕⡕⢕⢕⣕⣕⣵⣵⣾⡿⢇⢕⢕⢕⢕⢕⢕⢕⢕⢕⢕⢕⢕⠀</a:t>
            </a:r>
            <a:br/>
            <a:r>
              <a:t>⢕⢕⢕⢕⢕⢕⢕⢕⢕⢕⢕⢕⢕⢸⡇⢱⣷⡇⢜⢝⢝⢟⢕⣾⣿⣿⢕⠀⢕⣿⣿⣿⣿⡿⢣⣺⢆⠀⠀⠀⠀⠀⠀⠀⠀⠀⣥⣿⣿⡇⢕⢕⢕⢕⢕⢕⢕⢕⢕⢜⢻⣿⣧⡕⢕⢕⢕⢕⢕⢕⢕⢸⣿⣿⣿⣿⣿⣿⣿⢿⣿⣿⣿⣿⣿⣷⣴⣀⠱⢿⢕⢕⢕⣄⣴⣾⣿⣿⣿⣿⣿⣿⣿⣿⣿⣿⣿⣿⣿⣿⣿⣿⣿⣿⣿⣿⣿⣿⣿⣿⣿⣿⣿⣿⣿⣿⣿⣿⣿⣿⣿⣿⣿⣿⣿⣿⣿⣿⣿⣿⣿⣿⣿⣿⣿⣿⣿⣷⣴⣄⡱⢟⢿⢟⣕⣴⣾⣿⣿⣿⣿⢿⣻⣿⣿⣿⣿⣿⣿⣿⡗⢕⢕⢕⣱⣿⣿⢏⢕⢕⢕⡸⢕⢕⢕⢰⣿⢕⢕⢕⢕⣿⣿⣿⡇⠀⠀⠀⠀⠀⠀⠀⠀⠀⢕⢕⢕⢕⢕⢕⢕⠀⢸⣿⣿⣿⣿⣿⡿⢷⢕⢜⢟⢟⢝⢕⢕⢕⢕⢕⢕⢕⢕⢕⢕⢕⢕⢕⢕⢕⠀</a:t>
            </a:r>
            <a:br/>
            <a:r>
              <a:t>⢕⢕⢕⢕⢕⢕⢕⢕⢕⢕⢕⢕⢕⢸⢕⢸⣿⣕⣵⣷⣷⣷⣵⣕⢝⣿⢕⠀⢜⣿⣿⣿⡟⢱⣿⡿⠁⠀⠀⠀⠀⠀⠀⠀⠀⢄⠳⣹⣿⢇⢕⢕⢕⢕⢕⠕⢕⢕⢕⢕⢕⢝⢻⢿⣗⡕⢔⢕⢕⢕⢕⢸⣿⣿⣿⣿⣿⣿⣿⣷⡼⢝⠟⠿⢿⣿⣿⣿⣿⣿⣿⣿⡿⢿⢿⣿⣿⣿⣿⣿⣿⣿⣿⣿⣿⣿⣿⣿⣿⣿⣿⣿⣿⣿⣿⣿⣿⣿⣿⣿⣿⣿⣿⣿⣿⣿⣿⣿⣿⣿⣿⣿⣿⣿⣿⣿⣿⣿⣿⣿⣿⣿⣿⣿⣿⣿⣟⡻⠿⢿⣿⣿⣿⣿⣿⡿⢿⠟⠟⢝⢕⢼⢟⣿⣿⣿⣿⣿⣿⡿⢕⢕⢕⣱⣿⡿⢇⢱⢕⢕⢱⡇⢕⢕⢕⢸⣿⢕⢕⢕⢕⣿⣿⣿⡇⠀⠀⠀⠀⠀⠀⠀⠀⠀⠑⣺⣷⣕⢻⡇⠀⠀⢸⣿⣿⣿⢟⢻⢕⣷⣷⢇⢜⢇⣕⡕⢕⢕⢕⢕⢕⢕⢕⢕⢕⢕⢕⢕⢕⢕⠀</a:t>
            </a:r>
            <a:br/>
            <a:r>
              <a:t>⢕⢕⢕⢕⢕⢕⢕⢕⢕⢕⢕⢕⢕⢸⢕⢿⢿⢟⢏⣝⡝⢝⣿⣿⡇⢸⢕⠀⢜⣿⣿⢟⣅⣿⡿⠑⠀⠀⠀⠀⠀⠀⠀⠀⠀⢕⢸⣹⡜⢕⢕⢕⢕⢕⢕⢕⢕⢕⢕⢕⢕⢕⢕⢔⢜⢻⣇⢕⢕⢕⢕⠘⣿⣿⣿⣿⣿⣿⣿⣿⠣⣇⢵⢔⠀⠀⢁⢁⢈⣁⣁⣤⣴⣾⣿⣿⣿⣿⣿⣿⣿⣿⣿⣿⣿⣿⣿⣿⣿⣿⣿⣿⣿⣿⣿⣿⣿⣿⣿⣿⣿⣿⣿⣿⣿⣿⣿⣿⣿⣿⣿⣿⣿⣿⣿⣿⣿⣿⣿⣿⣿⣿⣿⣿⣿⣿⣿⣿⣷⣦⣠⣄⣀⣀⣀⡀⠀⢰⣔⢢⢱⢏⢍⢻⣿⣿⣿⣿⢏⢕⢕⢕⣱⣿⢏⢕⢱⢇⢕⢕⣾⢕⢕⢕⢕⢸⣿⢕⢕⢕⢕⣿⣿⣿⡇⠀⠀⠀⠀⠀⠀⠀⠀⠀⠀⠌⢽⣷⡵⢕⠀⠀⢸⣿⣿⡏⢕⣷⣷⣿⣿⣿⣿⣕⣝⣝⣕⢕⢕⢕⢕⢕⢕⢕⢕⢕⢕⢕⢕⢕⠀</a:t>
            </a:r>
            <a:br/>
            <a:r>
              <a:t>⢕⢕⢕⢕⢕⢕⢕⢕⢕⢕⢕⢕⢕⢸⣷⡕⢱⣧⣵⣵⣵⣷⣿⢟⢕⣼⢕⠀⢕⣿⢏⢾⣿⡝⢇⠀⠀⠀⠀⠀⠀⠀⠀⠀⠀⢜⠰⣜⢍⢕⢕⢕⢕⢸⢕⢕⢰⢕⢕⢕⢕⢕⢕⢕⢕⢄⢕⢕⢕⢕⢕⠜⣿⣿⣿⣿⣿⡿⣿⣿⣦⡌⠀⢛⣗⡱⠧⢇⢿⣿⣿⣛⣿⣿⣿⣿⣿⣿⣿⣿⣿⣿⣿⣿⣿⣿⣿⣿⣿⣿⣿⣿⣿⣿⣿⣿⣿⣿⣿⣿⣿⣿⣿⣿⣿⣿⣿⣿⣿⣿⣿⣿⣿⣿⣿⣿⣿⣿⣿⣿⣿⣿⣿⣿⣿⣿⣿⣿⣿⠿⣿⣿⡿⢿⠟⢍⢛⢄⢍⢕⢕⢱⣷⣶⣿⣿⣿⢏⢕⢕⢕⣴⢟⢕⢕⢱⢇⢕⢕⣰⡇⢕⢕⢕⢕⢸⣿⢕⢕⢕⢕⣿⣿⣿⡇⠀⠀⠀⠀⠀⠀⠀⠀⠀⠀⠀⢜⢻⣿⡕⢔⠀⢸⣿⣿⣿⣵⢕⣸⣿⢇⢕⢟⢟⢟⢟⢟⢕⣿⡇⢕⢕⠁⢕⢕⢕⢕⢕⢕⢕⠀</a:t>
            </a:r>
            <a:br/>
            <a:r>
              <a:t>⢕⢕⢕⢕⢕⢕⢕⢕⢕⢕⢕⢕⢕⢸⢿⢇⢜⢝⢝⢝⢝⢝⢕⢵⢾⢿⢕⠀⢕⢕⣾⢿⢇⢕⠁⠀⠀⠀⠀⠀⠀⠀⠀⠀⠀⢕⠱⠌⢎⢕⢕⢕⢕⠱⢕⢕⢜⢇⢕⢕⢕⢕⢕⢕⢕⢕⢕⢕⢕⢕⢕⢌⣿⣿⣿⣿⠘⢕⢝⢻⢟⢕⢕⢕⢅⢕⢕⢇⢕⢕⢔⢄⢄⢍⢙⢛⢿⣿⣿⣿⣿⣿⣿⣿⣿⣿⣿⣿⣿⣿⣿⣿⣿⣿⣿⣿⣿⣿⣿⣿⣿⡿⣿⣿⣿⣿⣿⣿⣿⣿⣿⣿⣿⣿⣿⣿⣿⣿⣿⣿⣿⣿⣿⣿⣿⣿⣿⡏⠷⢕⢕⢕⢕⢕⢕⢕⢕⢕⢕⢕⢕⢜⢍⢝⢷⡻⢇⢕⢕⢱⢞⢕⢕⢕⣱⢏⢕⢕⢱⣿⢇⢕⢕⢕⢕⢸⣿⢕⢕⢕⢕⢹⣿⣿⡇⠀⠀⠀⠀⠀⠀⠀⠀⠀⠀⠀⢕⢕⢜⢿⡣⡕⢸⣿⣿⣿⡏⢱⣿⡿⢕⣵⣷⢇⢁⢁⢀⢅⠁⢁⢕⢕⠀⢕⢕⢕⢕⢕⢕⢕⠀</a:t>
            </a:r>
            <a:br/>
            <a:r>
              <a:t>⢕⢕⢕⢕⢕⢕⢕⢕⢕⢕⢕⢕⢕⢕⣵⣵⣵⣵⣼⣿⣧⣵⣵⣵⣵⡕⢕⠀⢕⢱⢝⢕⢕⢕⠀⠀⠀⠀⠀⠀⠀⠀⠀⠀⠀⢕⢕⢁⢇⢕⢕⠕⢕⢕⢕⢕⢕⢱⢕⢕⢕⢕⢕⢕⢕⢕⢕⢕⢕⢕⢕⢜⢿⣿⣿⢸⢕⢕⢕⢕⢕⢕⢕⢕⢕⢕⢕⢕⢕⢕⢕⢕⢕⢕⢕⢔⠀⣼⣿⣿⣿⣿⣿⣿⣿⣿⣿⣿⣿⣿⣿⣿⣿⣿⣿⣿⣿⣿⣿⣿⣟⠬⣅⣿⣿⣿⣿⣿⣿⣿⣿⣿⣿⣿⣿⣿⣿⣿⣿⣿⣿⣿⣿⣿⣿⣿⣷⣿⠀⢕⢕⢕⢕⢕⢕⢕⢕⢕⢕⢕⢕⢔⢑⢑⢎⢕⢕⢕⢅⡕⢕⢕⢕⣱⢏⢕⢕⢕⣼⡿⢕⢕⢕⢕⢕⢸⣿⡕⢕⢕⢕⢸⣿⣿⡇⠀⠀⠀⠀⠀⠀⠀⠀⠀⠀⠀⢕⢕⢕⢕⢳⣇⢜⢻⢟⢟⢕⣾⣿⢇⡕⢻⣿⣷⣷⣷⣷⡇⠀⠀⢕⢕⢕⢕⢕⢕⢕⢕⢕⢕⠀</a:t>
            </a:r>
            <a:br/>
            <a:r>
              <a:t>⢕⢕⢕⢕⢕⢕⢕⢕⢕⢕⢕⢕⢕⢕⡕⢕⣷⡷⢷⢷⢷⢷⣷⡇⢕⣕⢕⢕⢜⢎⢕⢕⠕⢕⢀⢕⠀⠀⠀⠀⠀⠀⠀⠀⢀⠁⢕⡕⢕⢕⢕⢑⠇⡕⢕⢕⢕⢈⡕⢕⢕⢕⢕⢕⢕⢕⢁⢕⢕⢕⢕⢕⢙⣿⣯⣇⢕⢕⢕⢕⢕⢕⢕⢕⢕⢕⢕⢕⢕⢕⢕⢕⢕⢕⢕⢕⠀⢿⣿⣿⣿⣿⣿⣿⣿⣿⣿⣿⣿⣿⣿⣿⣿⣿⣿⣿⣿⣿⣧⢜⢅⣱⣾⣿⣿⣿⣿⣿⣿⣿⣿⣿⣿⣿⣿⣿⣿⣿⣿⣿⣿⣿⣿⣿⣿⣿⣿⡇⠕⢕⢕⢕⢕⢕⢕⢕⢕⢕⢕⢕⢕⡔⡔⢕⢕⢕⢕⣱⡾⢕⢕⢕⡵⢇⢕⢕⢕⢱⣿⢇⢕⢕⢕⢕⢕⢜⣿⡇⢕⢕⢕⢜⣿⣿⡇⠀⠀⠀⠀⠀⠀⠀⠀⠀⠀⢀⢕⢕⠕⢕⢕⢜⣎⢕⢣⢕⢕⢕⢕⢕⢕⢕⢕⢕⢕⢑⢑⢑⢀⠀⢕⢕⢕⢕⢕⢕⢕⢕⢕⢕⠀</a:t>
            </a:r>
            <a:br/>
            <a:r>
              <a:t>⢕⢕⢕⢕⢕⢕⢕⢕⢕⢕⢕⢕⢕⢜⢕⢕⢿⢷⢷⢷⢷⢷⢿⢇⢕⢝⢕⡪⢕⢕⢕⢕⢔⢕⢇⢕⢀⠀⠀⠀⠀⠀⠀⢀⢕⢕⢕⢕⢕⢕⢕⠑⢼⣿⢕⢕⢕⢔⢇⢕⢕⢕⢕⢕⢕⢕⢕⢕⢕⢕⢱⣵⡇⢿⣿⣿⡕⢕⢕⢕⢕⢕⢕⢕⢕⢕⢕⢕⢕⢕⢕⢕⢕⢕⢕⢕⢀⣾⣿⣿⣿⣿⣿⣿⣿⣿⣿⣿⣿⣿⣿⣿⣿⣿⣿⣿⣿⣿⣿⣿⣇⣾⣿⣿⣿⣿⣿⣿⣿⣿⣿⣿⣿⣿⣿⣿⣿⣿⣿⣿⣿⣿⣿⣿⣿⣿⣿⣇⣭⣁⠕⠕⢕⢕⢕⢕⢕⢕⢕⢕⢕⢕⢕⢕⣕⣵⣿⣿⢇⢕⢱⡞⢕⢕⢕⢕⢕⣾⣿⢕⢕⢕⢕⢕⢕⠕⣿⡇⢕⢕⢕⢕⣿⣿⢇⢄⣄⠀⡀⠀⢀⢀⢄⢄⢀⢕⢷⡕⢕⢕⢕⢕⢌⢔⢕⢕⢕⣵⣵⣵⣵⣼⣿⣵⣵⣵⡇⢕⢕⢄⢕⠑⢕⢕⢕⢕⠕⠑⢕⢕⠀</a:t>
            </a:r>
            <a:br/>
            <a:r>
              <a:t>⢕⢕⢕⢕⢕⢕⢕⢕⢕⢕⢕⢕⢕⢕⢸⣿⢟⣟⣟⣟⣟⣟⡟⢻⣿⢕⢕⢕⢕⢕⠁⢁⢕⣗⢕⢕⢕⢕⢕⢔⢰⣷⣶⡟⢕⢕⢕⢕⢕⢕⢕⠰⣸⣿⢕⢕⢕⢕⢘⡕⢕⢕⢕⢕⢕⢕⢕⢕⢕⢕⢻⣿⣿⡜⣿⣿⣯⣑⢕⢕⢕⢕⢕⢕⢕⢕⢕⠕⢕⢕⠕⣕⠕⠕⢡⣶⣿⣿⣿⣿⣿⣿⣿⣿⣿⣿⣿⣿⣿⣿⣿⣿⣿⣿⣿⣿⣿⣿⣿⣿⣿⣿⣿⣿⣿⣿⣿⣿⣿⣿⣿⣿⣿⣿⣿⣿⣿⣿⣿⣿⣿⣿⣿⣿⣿⣿⣿⣿⣿⣯⣄⣀⣅⠑⠕⢕⢕⢕⢕⢕⢕⢕⣱⣾⣿⣿⣿⢏⢕⣡⢏⢕⢕⢕⢕⢕⢰⣿⡟⢕⢕⢕⢕⢕⢕⢕⢻⣧⢕⢕⢕⢕⢟⢣⢇⢕⢿⢿⢿⢿⢕⢕⢕⢕⢕⢕⢚⡣⢕⢕⢕⢕⢕⢕⢁⢕⢕⢹⣝⣝⣝⣹⣿⣽⣽⣵⡕⢕⢕⢕⢕⢄⢕⢕⢕⢕⢕⢕⢕⢔⠀</a:t>
            </a:r>
            <a:br/>
            <a:r>
              <a:t>⢕⢕⢕⢕⢕⢕⢕⢕⢕⢕⢕⢕⢕⢕⢸⣿⢕⣿⣯⣽⣽⣿⡇⢸⣿⢕⢕⢕⢕⠀⠀⢕⢕⡔⢕⢕⢕⢕⢕⠕⢾⢿⢿⢇⢕⢕⢕⢕⢕⢕⢕⢌⣿⣿⢕⢕⢕⢕⢔⢧⢕⢕⢕⢕⢕⢕⢕⢕⢕⢕⢕⢝⢍⢕⢸⣿⣿⣿⣶⣁⡑⢑⣥⣕⠑⢁⣨⣅⣤⣤⣿⣿⣾⣿⣿⣿⣿⣿⣿⣿⣿⣿⣿⣿⣿⣿⣿⣿⣿⣿⣿⣿⣿⣿⣿⣿⣿⣿⣿⣿⣿⣿⣿⣿⣿⣿⣿⣿⣿⣿⣿⣿⣿⣿⣿⣿⣿⣿⣿⣿⣿⣿⣿⣿⣿⣿⣿⣿⣿⣿⣿⣿⣿⣖⣂⠔⢑⢕⢕⢕⣵⣾⣿⣿⣿⣿⢏⢕⡵⢕⢕⢕⢕⢕⢕⢕⣿⣿⢇⢕⢜⢕⢕⢕⢕⢕⢸⣿⢕⢕⢕⢕⣾⢕⢕⠑⠀⠀⠀⠀⠀⠕⢕⢕⢕⢕⢕⢹⢕⢕⢕⢕⢕⢕⢕⢕⢕⢜⢝⣝⣝⣹⣿⡝⢝⢝⢕⢕⢕⢕⢕⢕⢕⢕⢕⢕⢕⢕⢕⢕⠀</a:t>
            </a:r>
            <a:br/>
            <a:r>
              <a:t>⢕⢕⢕⢕⢕⢕⢕⢕⢕⢕⢕⢕⢕⢕⢸⢿⢕⢟⢏⢝⢝⢝⢿⢿⢟⢕⢕⢕⠀⢀⢀⠕⣼⢕⢕⢕⢕⢕⢕⠀⠀⠀⠀⠀⢕⢕⢕⢕⢕⢕⢕⠰⡘⢿⡕⢕⢕⢕⢕⢘⢇⢕⢕⢕⢕⢕⢕⢀⢕⢕⢕⢕⢕⢕⢕⢹⣿⣿⣿⣿⣿⣿⣿⣿⣿⣿⣿⣿⣿⣿⣿⣿⣿⣿⣿⣿⣿⣿⣿⣿⣿⣿⣿⣿⣿⣿⣿⣿⣿⣿⣿⣿⣿⣿⣿⣿⣿⣿⣿⣿⣿⣿⣿⣿⣿⣿⣿⣿⣿⣿⣿⣿⣿⣿⣿⣿⣿⣿⣿⣿⣿⣿⣿⣿⣿⣿⣿⣿⣿⣿⣿⣿⣿⣿⣿⣿⣾⣿⣿⣿⣿⣿⣿⣿⡿⢇⢥⢏⢔⢕⢕⢕⢕⢕⢕⣼⣿⡿⠕⢕⢕⢕⢕⢕⢕⢕⢘⣿⢕⢕⢕⢕⢗⢕⢕⢕⠐⠀⠀⠀⠀⠔⢕⢕⢕⢕⢕⢸⠕⢕⢕⢕⢕⢕⢕⢕⢕⢱⣿⡟⢟⢻⣿⡿⣷⣧⣕⢕⢕⠕⢕⢕⢕⢕⢅⢕⢑⢕⢕⢕⠀</a:t>
            </a:r>
            <a:br/>
            <a:r>
              <a:t>⢕⢕⢕⢕⢕⢕⢕⢕⢕⢕⢕⢕⢕⢕⢱⣷⣷⣷⢕⣷⣷⣷⣷⣷⣷⡇⢕⢄⢄⢄⢕⣕⡇⢕⢕⢕⢕⢕⠀⢄⣷⢷⣷⢇⢕⢕⢕⢕⢕⢕⢕⠑⣿⢸⡕⢕⢕⢕⢕⢕⢰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⠏⢕⢕⢕⢕⢕⢕⢕⢕⢕⢕⢕⣿⣿⡞⢕⢆⢕⢕⢕⢕⢕⢕⢕⢿⡕⢕⢕⢕⢘⢕⢕⢕⠀⠀⠀⠀⠀⢀⢕⢕⢕⢕⢕⢕⢳⡇⢕⢕⢕⢕⢕⢕⢕⢜⢻⢿⢿⢿⢟⠕⠕⢝⢕⠕⠑⠁⠁⠕⠕⠕⠁⠁⠁⢕⢕⢕⠀</a:t>
            </a:r>
            <a:br/>
            <a:r>
              <a:t>⢕⢕⢕⢕⢕⢕⢕⢕⢕⢕⢕⢕⢕⢕⡷⠷⡷⣷⢧⣽⢝⣿⣿⢜⣽⡕⢕⢕⢕⢕⢕⡼⢕⢕⢕⢕⢕⢕⢕⢄⢕⢕⢕⢕⢕⢕⢕⢕⢕⢕⢕⢕⣾⡟⣇⢕⢕⢕⢕⢕⢕⢇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⡆⢕⢕⢕⢕⢕⢕⢕⢕⢕⢕⣼⣿⣿⣱⢳⡜⢕⢕⢕⢕⢕⢕⢕⢘⡇⢕⢕⢕⢘⢕⢕⣧⣤⣤⣴⣴⣴⣿⣷⡕⢕⢕⢕⢕⢕⢃⢕⢕⣱⣕⣕⢕⢕⢕⢕⣕⣕⣕⣔⣔⣕⢔⢄⠄⠄⠄⠄⠔⠕⢕⢄⢄⢄⢕⢕⢕⠀</a:t>
            </a:r>
            <a:br/>
            <a:r>
              <a:t>⢕⢕⢕⢕⢕⢕⢕⢕⢕⢕⢕⢕⢕⢕⢱⢷⢷⢷⢇⢿⡇⣿⣿⢼⡿⢕⢕⢕⢕⢕⣸⣯⢕⢕⢕⢕⢕⢕⢕⠕⠑⠑⠁⠁⢕⢕⢕⢕⢕⢕⢕⢕⠶⢿⣦⢕⢕⢕⢕⢕⢕⢹⡕⢕⢕⢕⢕⢕⢕⢕⢕⢕⢑⢕⢕⢕⢕⢕⢜⣿⣿⣿⣿⣿⣿⣿⣿⣿⣿⣿⣿⣿⣿⣿⣿⣿⣿⣿⣿⣿⣿⣿⣿⣿⣿⢿⢿⣿⣿⣿⣿⣿⣿⣿⣿⣿⣿⣿⣿⣿⣿⣿⣿⣿⣿⣿⣿⣿⣿⣿⣿⣿⣿⣿⣿⡿⢿⣿⣿⣿⣿⣿⣿⣿⣿⣿⣿⣿⣿⣿⣿⣿⣿⣿⣿⣿⣿⣿⣿⣿⣿⣿⢟⢕⢕⢕⢕⢕⢕⢕⢕⢕⢕⢱⣿⣏⡷⢇⡮⢕⢕⢕⢕⢕⢕⢕⢕⢕⢇⢕⢕⢕⢕⢕⢕⡿⢿⢿⣿⢿⢿⢿⢿⢇⢕⢕⢕⢕⢕⣚⡇⢜⢿⠿⠿⠇⢕⢕⢜⢟⢟⢟⣿⣿⢟⢕⢕⠀⠀⠀⠀⠀⠀⢕⢕⢕⢕⢕⢕⢕⠀</a:t>
            </a:r>
            <a:br/>
            <a:r>
              <a:t>⢕⢕⢕⢕⢕⢕⢕⢕⢕⢕⢕⢕⢕⢕⢜⢟⢿⢻⢱⣷⣷⣿⣿⣷⣷⡇⢕⢕⢕⢕⣹⢇⢕⢕⢕⢕⢕⢕⢕⠀⠀⠀⠀⠀⠑⢕⢕⢕⢕⢕⢕⢕⠀⣼⢉⢕⢕⢕⢕⢕⢕⢜⠜⡕⢕⢕⢕⢕⢕⢕⢕⢕⢕⢕⢕⢕⢕⢕⠕⢜⢿⣿⣿⣿⣿⣿⣿⣿⣿⣿⣿⣿⣿⣿⣿⣿⣿⣿⣿⣿⣿⣿⣿⣿⡇⠁⠀⠝⢿⢿⢿⢿⢿⢿⢟⢟⢟⠟⠟⠟⠟⠟⠻⠟⠟⢛⢻⢿⢿⢿⢿⢿⢿⠟⠋⠀⠜⣿⣿⣿⣿⣿⣿⣿⣿⣿⣿⣿⣿⣿⣿⣿⣿⣿⣿⣿⣿⣿⣿⣿⣿⢏⢕⢕⢕⢕⢕⢕⢕⢕⢕⢕⢕⣿⡿⢠⢵⡿⢕⢕⢕⢕⢕⢕⢕⢕⢕⢕⡕⢕⢕⢕⢕⢕⢕⡇⢕⢕⣿⢱⢕⢕⢕⢕⢕⢕⢕⢕⢕⢜⡮⢕⢱⣧⣤⣄⢕⢕⢕⣱⣾⣿⣯⣵⣵⣕⢕⢔⢔⢔⢔⢔⢔⢕⢕⢕⢕⢕⢕⢕⠀</a:t>
            </a:r>
            <a:br/>
            <a:r>
              <a:t>⢕⢕⢕⢕⢕⢕⢕⢕⢕⢕⢕⢕⢕⢕⢸⣿⢟⣿⡇⢕⢕⣿⣿⢕⢕⢕⢕⢕⢕⠕⢔⢕⢕⢕⢕⢕⢕⢕⢕⠀⠀⠀⠀⠀⠁⢕⢕⢕⢕⢕⢑⢕⢜⢷⢣⢕⢕⢕⢕⢕⢕⢕⢜⢑⢕⢕⢕⢕⢕⢑⢕⢕⢕⢕⢕⢕⢕⠕⢕⢕⢕⢝⣿⣿⣿⣿⣿⣿⣿⣿⣿⣿⣿⣿⣿⣿⣿⣿⣿⣿⣿⣿⣿⣿⢇⠀⠀⠀⠀⠀⢕⢕⢕⢕⢕⢕⢕⢕⢕⢕⢕⢕⢕⢕⢕⢕⢕⢕⢕⢕⢅⢕⠀⠀⠀⠀⠀⢿⣿⣿⣿⣿⣿⣿⣿⣿⣿⣿⣿⣿⣿⣿⣿⣿⣿⣿⣿⣿⣿⢟⢕⢕⢕⢕⢕⢕⢕⢕⢕⢕⢕⢕⣼⣿⢕⣿⡧⢕⢕⢕⢕⢕⢕⢕⢕⢕⢕⢕⢕⢕⢕⢕⢕⢕⢸⡇⢕⢕⣿⢸⢕⢕⢕⢕⣕⢕⢕⢕⢕⠘⡇⢕⢸⣿⣿⣿⡕⢳⣿⢿⢟⢝⢝⢝⢝⣿⣷⢕⢕⢕⢕⢕⢕⢕⢕⢕⢕⢕⠕⢕⠀</a:t>
            </a:r>
            <a:br/>
            <a:r>
              <a:t>⢕⢕⢕⢕⢕⢕⢕⢕⢕⢕⢕⢕⢕⢕⢸⢿⢻⢿⢇⢕⢕⢿⢿⢕⢕⢕⢕⢕⢕⠕⡔⢕⢕⢕⢕⢕⢕⢕⢕⠀⠀⠀⠀⠀⠀⢕⢕⢕⢕⢕⢘⡇⢕⢌⣿⠷⢕⢕⢕⢕⢕⢕⢕⢜⢣⢕⢕⢕⢕⢕⢕⢕⢕⢕⢕⢕⢕⢕⢕⢕⢕⢕⢜⢻⣿⣿⣿⣿⣿⣿⣿⣿⣿⣿⣿⣿⣿⣿⣿⣿⣿⣿⣿⣿⡇⢄⠀⢄⢔⢄⢕⢕⢕⢕⢕⢕⢕⢕⢕⢕⢕⢕⢕⢕⢕⢕⢕⢕⢕⢕⢕⠕⢔⢔⢄⠀⢔⣿⣿⣿⣿⣿⣿⣿⣿⣿⣿⣿⣿⣿⣿⣿⣿⣿⣿⣿⣿⢟⢕⢕⢕⢕⢕⢕⢕⢕⢕⢕⢕⢕⢕⢱⣿⢕⢼⢿⢕⢕⢕⢕⢕⢕⢕⢕⢕⢕⢕⢕⢕⢕⢕⢕⢕⢕⢸⡇⢕⢕⣿⢸⢕⢕⢕⢕⣿⡇⢕⢕⢕⢕⢁⢕⢜⢝⢍⢍⢍⢕⢕⢳⣵⣵⣵⣵⣾⣿⢏⢕⢕⢕⢕⢕⢕⠕⠕⢕⢕⢕⢄⠑⠀</a:t>
            </a:r>
            <a:br/>
            <a:r>
              <a:t>⢕⢕⢕⢕⢕⢕⢕⢕⢕⢕⢕⢕⢕⢕⢕⢱⣧⣵⣵⣵⣵⣵⣵⣵⣵⡕⢕⢕⢕⢌⡕⢕⢕⢕⢕⢕⢕⢕⢕⠀⠀⠀⠀⠀⠀⢕⢕⢕⢕⢕⢸⢕⢕⢕⡪⡓⡕⢕⢕⢕⢕⢕⢕⢕⢰⣇⢕⢕⢕⢕⢕⢕⢕⢕⢕⢕⢑⢕⢕⢕⢕⢕⢕⢕⢜⢟⢿⣿⣿⣿⣿⣿⣿⣿⣿⣿⣿⣿⣿⣿⣿⣿⣿⣿⣿⣇⢔⢕⢕⢕⢕⢕⢕⢕⢕⢕⢕⢕⢕⢕⢕⢕⢕⢕⢕⢕⢕⢕⢕⢕⠑⢕⢕⢕⢕⣱⣿⣿⣿⣿⣿⣿⣿⣿⣿⣿⣿⣿⣿⣿⣿⣿⣿⣿⡿⢟⢕⢕⢕⢕⢕⢕⢕⢕⢕⢕⢕⢕⢕⢕⢱⣿⢇⠱⢫⢎⢕⢕⢕⢕⢕⢕⢕⢕⢕⢕⢕⢕⢕⢕⢕⢕⢕⢕⢕⢱⢕⢕⣿⢸⢕⢕⢕⢕⣿⣧⢕⢕⢕⢕⠁⢕⢕⠓⠃⠑⠕⠅⢕⢜⢝⢝⢝⢝⢕⢕⢕⢕⢕⢕⢕⢕⢕⢕⢕⢕⢔⢕⠅⠀⠀</a:t>
            </a:r>
            <a:br/>
            <a:r>
              <a:t>⢕⢕⢕⢕⢕⢕⢕⢕⢕⢕⢕⢕⢕⢕⢕⣾⡿⢜⢝⢻⣿⢹⣿⢏⢝⢇⢕⢕⢕⢰⢕⢕⢕⢕⢕⢕⢕⢕⢕⠀⠀⠀⠀⠐⢄⢅⢕⢕⢕⢕⢕⢕⢕⢕⢎⠘⢰⡕⢕⢕⢕⢕⢕⢕⢕⢕⢇⢕⢕⢕⢕⢕⢕⢕⢕⢄⢕⢕⢕⢕⢕⢕⢕⢕⢕⢕⢕⢝⢻⢿⣿⣿⣿⣿⣿⣿⣿⣿⣿⣿⣿⣿⣿⣿⣿⣿⣷⣥⣕⢕⢝⢝⢗⢗⢷⠕⠵⢵⢵⢵⢵⢵⢵⢵⠵⢵⢵⢗⢗⢏⢜⢕⢱⣵⣾⣿⣿⣿⣿⣿⣿⣿⣿⣿⣿⣿⣿⣿⣿⣿⣿⣿⢟⢏⢕⢕⢕⢕⢕⢕⢕⢕⢕⢕⢕⢕⢕⢕⢕⢕⣿⡏⢕⣺⢇⢕⢕⢕⢕⢕⢕⢕⢕⢕⢕⢕⢕⢕⢕⢕⢕⢕⢕⢕⣵⣧⡕⢵⣿⣼⣵⣵⣵⣵⣿⣿⡕⢕⢕⢕⢔⢕⢱⣴⣴⣴⣴⡔⢕⢾⣷⣷⣷⣷⣷⢕⢕⢕⢕⢕⢕⠕⢕⢕⠕⠕⠕⠕⠀⠀⠀</a:t>
            </a:r>
            <a:br/>
            <a:r>
              <a:t>⢕⢕⢕⢕⢕⢕⢕⢕⢕⢕⢕⢕⢕⢕⣾⣿⡇⣿⡿⢿⣿⢿⣿⢿⣿⢕⢕⢕⢕⢕⢕⢕⢕⢕⢕⢕⢕⢕⢕⠀⢀⢀⢔⢑⣷⡕⢕⢕⢕⢕⢕⢕⢕⢕⢕⢕⢹⣕⢕⢕⢕⢕⢕⢕⢕⢕⢜⢣⡕⢕⢕⢕⢕⢕⢅⢕⢕⢕⢕⢕⢕⢕⢕⢕⢕⢕⢕⢕⢕⢕⢝⢟⢿⣿⣿⣿⣿⣿⣿⣿⣿⣿⣿⣿⣿⣿⣿⣿⣿⣿⣷⣧⣵⣕⠕⣕⢵⣵⣵⢵⢵⢕⠱⠵⠕⣕⠕⣕⣱⣥⣷⣿⣿⣿⣿⣿⣿⣿⣿⣿⣿⣿⣿⣿⣿⣿⣿⣿⡿⢟⢏⢕⢕⢕⢕⢕⢕⢕⢕⢕⢕⢕⢕⢕⢕⢕⢕⢕⢕⣼⡏⢕⢸⡟⢕⢕⢕⢕⢕⢕⢕⢕⢕⢕⢕⢕⢕⢕⢕⢕⢕⢕⢔⢑⣿⣿⣿⡕⢕⢕⢝⢻⢿⣿⣿⣿⡇⢕⢕⢕⢸⣸⢸⣿⣿⣿⡏⢝⣕⣕⣵⣵⣵⣵⣵⣕⢔⢴⣴⣴⣴⣴⣴⣶⣶⣦⣴⣾⣿⣿⠀</a:t>
            </a:r>
            <a:br/>
            <a:r>
              <a:t>⢕⢕⢕⢕⢕⢕⢕⢕⢕⢕⢕⢕⢕⢕⢝⣿⡇⣿⡇⢸⣿⢸⣿⢸⣿⢕⢕⢕⢕⢕⢕⢕⢕⢕⢕⢕⢕⢕⢕⢕⢕⢕⢕⣼⣷⢕⢕⢕⢕⢕⢕⢕⢕⢕⢕⢕⢈⢼⢕⢕⢕⢕⢕⢕⢕⢕⢕⢕⢳⢕⢕⢕⢕⢕⢕⢕⢕⢕⢕⢕⢕⢕⢕⢕⢕⢕⢕⢕⢕⢕⢕⠑⢕⢜⢝⢻⣿⣿⣿⣿⣿⣿⣿⣿⣿⣿⣿⣿⣿⣿⣿⣿⣿⣿⣿⣿⣿⣿⣿⣿⣾⣿⣿⣿⣿⣿⣿⣿⣿⣿⣿⣿⣿⣿⣿⣿⣿⣿⣿⣿⣿⣿⣿⣿⣿⢿⢏⢕⢕⢕⢕⢕⢑⢕⢕⢕⢕⢕⢕⢕⢕⢕⢕⢕⢕⢕⢕⢕⣰⡏⢕⢕⢕⢕⢕⢕⢕⢕⢕⢕⢕⢕⢕⢕⢕⢕⢕⢕⢕⢕⢕⠕⢕⢔⣿⣿⣿⣷⢕⢇⢕⢕⢕⢜⢝⢟⢇⢕⢕⢕⢈⡏⢸⣿⣿⣿⡇⢜⢟⢟⢟⢏⣝⡝⢻⣿⡇⢜⣿⣿⣿⣿⣿⣿⣿⣿⣿⣿⣿⣿⠀</a:t>
            </a:r>
            <a:br/>
            <a:r>
              <a:t>⢕⢕⢕⢕⢕⢕⢕⢕⢕⢕⢕⢕⢕⢕⢕⣿⡇⣿⡇⢸⣿⢸⣿⢸⣿⢕⢕⢕⢕⢕⢕⢕⢕⢕⢕⡕⣕⣵⡕⠇⢕⣕⣾⣿⣟⡧⢕⢕⢕⢕⢄⢕⢕⢕⢕⢕⢕⢔⠻⢕⢕⢕⢕⢕⢕⢕⢕⢕⢕⢌⢕⢕⢕⢁⢕⢕⢕⢕⢕⢕⢕⢕⢕⢕⢕⢕⢕⢕⢕⢕⢕⢕⢕⢕⢕⢕⢕⢜⢝⢻⢿⣿⣿⣿⣿⣿⣿⣿⣿⣿⣿⣿⣿⣿⣿⣿⣿⣿⣿⣿⣿⣿⣿⣿⣿⣿⣿⣿⣿⣿⣿⣿⣿⣿⣿⣿⣿⣿⣿⣿⣿⢿⢏⢝⢕⢕⢕⢕⢕⢕⢕⢕⢕⢕⢕⢕⢕⢕⢕⢕⢕⢕⢕⢕⢕⢕⢕⢡⡿⢕⢕⢕⣾⢕⢕⢕⢕⢀⢰⢕⢕⢕⢕⢕⢕⢕⢕⢕⢕⢕⠕⢕⢕⢕⢜⢿⣿⣷⢧⣕⢕⡕⢕⠁⣷⣵⢕⢕⢕⢕⢑⢅⣾⣿⣿⣿⣿⣷⢾⢟⢕⢜⢝⣱⣾⣿⢇⢱⣿⣿⣿⣿⣿⣿⣿⣿⣿⣿⣿⣿⠀</a:t>
            </a:r>
            <a:br/>
            <a:r>
              <a:t>⢕⢕⢕⢕⢕⢕⢕⢕⢕⢕⢕⢕⢕⢕⢕⣿⡇⣿⣿⢿⢿⢿⢿⢿⣿⡕⢕⢕⢕⢕⢕⢕⢕⢕⢺⡹⣿⣷⣞⣳⣿⣿⡟⢝⢕⢕⢕⢕⢕⢕⢕⢕⢕⢕⢕⢕⢕⢕⢹⢳⡕⢕⢕⢕⢕⢕⢕⢕⢕⢕⢜⢳⡕⢕⢑⢕⢕⢕⢕⢕⢕⢕⢕⢕⢕⢕⢕⢕⢕⢕⢁⢕⠕⢕⢕⢕⢕⢕⢕⢕⢕⢜⢝⢻⢿⣿⣿⣿⣿⣿⣿⣿⣿⣿⣿⣿⣿⣿⣿⣿⣿⣿⣿⣿⣿⣿⣿⣿⣿⣿⣿⣿⣿⣿⣿⣿⣿⢿⢟⢝⢕⢕⢕⢕⢕⢕⢕⢕⢕⢕⢕⢕⢕⢕⢕⢕⢕⢕⢕⢕⢕⢕⢕⢕⢕⢕⢕⡞⢕⢕⣱⣾⡏⢕⢕⢕⢕⠘⢘⢕⢕⢕⢕⢕⢕⢕⢕⢕⢕⢑⠀⢕⢕⢕⢕⢕⢕⢝⢻⣿⣿⣧⣵⣤⡿⣿⢇⢕⢕⢕⢕⢕⢕⢝⢿⣿⣿⣿⣇⢜⣿⣿⢿⢟⢏⣕⣵⣿⣿⣿⣿⣿⣿⣿⣿⣿⣿⣿⣿⣿⠀</a:t>
            </a:r>
            <a:br/>
            <a:r>
              <a:t>⢕⢕⢕⢕⢕⢕⢕⢕⢕⢕⢕⢕⢕⢕⢕⢕⢕⢕⢕⣕⣕⢕⢕⢕⢕⢕⢕⢕⢕⡕⢕⢕⢕⢕⢁⢿⡺⠵⡿⣾⣿⢿⢕⢕⢕⢕⢕⢕⠑⢕⢅⢁⢕⢕⢕⢕⢕⢕⢕⢕⢱⡕⢕⢕⢕⢕⢕⢕⢕⢕⢕⢕⢝⢕⢕⢕⢕⢕⢕⢕⢕⢕⢕⢕⢕⢕⢕⢕⢕⠕⢕⢕⢔⢕⢕⢕⢕⢕⢕⢕⢕⢕⢕⢕⢕⢕⢜⢟⢻⢿⣿⣿⣿⣿⣿⣿⣿⣿⣿⣿⣿⣿⣿⣿⣿⣿⣿⣿⣿⣿⣿⣿⢿⢟⢏⢕⢕⢕⢕⢕⢕⢕⢕⢕⢕⢕⢕⢕⢕⢕⢕⢕⢕⢕⢕⢕⢕⢕⢕⢕⢕⢕⢕⢕⢕⢕⡟⢕⢕⣱⣿⣿⡇⢕⢕⢕⢕⢔⣾⢕⢕⢕⢕⢕⢕⢕⢕⢕⢕⠑⢕⢕⢕⢕⢕⢕⢕⢕⢜⣿⣯⣿⢿⢟⢏⢏⢕⢕⢕⢕⢕⢕⢕⢕⢕⢜⢟⢿⣿⡕⢕⣕⣕⡕⢻⣿⣿⣿⣿⣿⣿⣿⣿⣿⣿⣿⣿⣿⣿⣿⠀</a:t>
            </a:r>
            <a:br/>
            <a:r>
              <a:t>⢕⢕⢕⢕⢕⢕⢕⢕⢕⢕⢕⢕⢕⢕⢕⢕⢕⢕⢸⣿⣿⢕⢕⢔⢕⢕⢕⢕⢕⢕⢕⢕⢕⢕⢕⢕⢕⢜⢍⢝⢝⢕⢕⢕⠕⠕⠕⠕⠕⠁⠔⢕⢑⢑⢑⢑⢑⢑⢕⢕⢕⠱⡕⢕⢕⢕⢕⢕⢕⢕⢕⢕⢕⢕⢱⡕⢅⢅⢅⢕⢑⢑⢑⢑⢑⢑⢑⢑⢕⢕⢕⢕⢕⢕⢕⢕⢕⢕⢕⢕⢕⢕⢕⢕⢕⢕⢕⢕⢕⢕⢜⢝⢟⠿⣿⣿⣿⣿⣿⣿⣿⣿⣿⣿⣿⣿⣿⡿⢟⢏⢕⢕⢕⢕⢕⢕⢕⢕⢕⢕⢕⢕⢕⢕⢕⢕⢕⢕⢕⢕⢕⢕⢕⢕⢕⢕⢕⢕⢕⢕⢕⢕⢕⢕⢕⡼⢇⢕⣼⣿⣿⣿⢇⢕⢕⢕⢕⠰⡜⢕⢕⢕⢕⢕⢕⢑⢕⢕⢁⢕⢕⢑⢑⢑⢑⢕⢕⢕⢕⢕⣕⢕⣱⡕⣷⡕⢕⢕⢕⢕⢕⢕⣵⣵⣕⢕⢕⢕⢜⢇⢕⣿⣿⢇⢸⣿⣿⣿⣿⣿⣿⣿⣿⣿⣿⣿⣿⣿⣿⣿⠀</a:t>
            </a:r>
            <a:br/>
            <a:r>
              <a:t>⢕⢕⢕⢕⢕⢕⢕⢕⢕⢕⢕⢕⢕⢕⢕⢕⢕⢕⢸⣿⡿⢕⢕⢕⢕⢕⢕⢕⢕⢕⢕⢕⢕⢕⢕⢕⢕⢔⢕⠀⠀⠀⠀⠀⠀⠀⢕⢕⠕⢕⢔⢅⢕⢕⢕⢕⢕⢕⢕⢕⢕⢕⢑⡕⢕⢕⢕⢕⢕⢕⢕⢕⢕⢕⢕⢁⢣⢕⢕⢕⢕⢕⢕⢕⢕⢕⢕⢕⢕⢕⢕⢄⢕⢕⢕⢕⢕⢕⢕⢕⢕⢕⢕⢕⢕⢕⢕⢕⢕⢕⢕⢕⢕⢕⢕⢝⢟⢻⢿⣿⣿⣿⡿⡿⢟⢝⢕⢕⢕⢕⢕⢕⢕⢕⢕⢕⢕⢕⢕⢕⢕⢕⢕⢕⢕⢕⢕⢕⢕⢕⢕⢕⢕⢕⢕⢕⢕⢕⢕⢕⢕⢕⢕⢕⡘⢕⢕⣾⣿⣿⣿⡿⢕⢕⢕⢕⢕⢜⡏⢕⢕⢕⢕⢕⢕⠁⢕⢕⢕⢕⢕⢕⢕⢕⢸⢕⢕⢕⢕⢸⣷⣧⣿⣷⣿⡇⢕⢕⢕⢕⢕⢜⢝⢻⢿⣷⣕⡕⢕⢕⢕⣿⣿⢕⣜⡿⣿⣿⣿⣿⣿⣿⣿⣿⣿⣿⣿⣿⣿⣿⠀</a:t>
            </a:r>
            <a:br/>
            <a:r>
              <a:t>⢕⢕⢕⢕⢕⢕⢕⢕⢕⢕⢕⢕⢕⢕⢕⢕⢕⢕⢸⣿⡇⢕⢕⢔⢕⢕⢕⢕⢕⢕⢕⠕⢕⢕⢕⢕⢕⢕⢕⢀⢄⢄⢄⢔⢔⢕⢕⢕⢕⢕⢕⢕⢕⢑⢕⢕⢕⢕⢕⢕⢕⡅⡕⢜⠇⢕⢕⢕⢕⢕⢕⢕⢕⢕⢕⢕⢕⢕⢕⢕⢕⢕⢕⢕⢕⢕⢕⢕⢕⢕⢅⢕⢕⢕⢕⢕⢕⢕⢕⢕⢕⢕⢕⢕⢕⠕⢕⢕⢕⢕⢕⢕⢕⢕⢕⢕⢕⢕⢕⢕⢕⢕⢕⢕⢕⢕⢕⢕⢕⢕⢕⢑⢕⢕⢕⢕⠕⢕⢕⢕⢕⢕⢕⢕⢕⢕⠕⠕⢕⢕⢕⢕⢕⢕⢕⢕⢕⢕⢕⢕⢕⢕⢕⢕⢕⢕⢕⣿⣿⣿⣿⢕⢕⢕⢕⢕⢕⢑⢕⢕⢕⢕⢕⢕⠑⠀⢕⢕⢕⢕⢕⢕⢕⢕⢸⢕⢕⢕⢕⢸⣿⣿⡟⢟⣿⢇⢕⢕⢕⢅⢕⣕⡕⢕⢕⢕⢝⢟⢧⣕⢕⣿⣿⢕⣿⣿⣷⣾⣽⣟⡿⣿⣿⣿⣿⣿⣿⣿⣿⣿⠀</a:t>
            </a:r>
            <a:br/>
            <a:r>
              <a:t>⢕⢕⢕⢕⢕⢕⢕⢕⢕⢕⢕⢕⢕⢕⢕⢕⢕⢕⢕⣝⣕⢕⢕⢕⢕⢕⢕⢕⢕⢕⢕⠀⠀⢕⢕⢕⢕⢕⢕⢕⢕⢕⢕⢕⠑⠁⢕⢕⢕⠀⢕⢕⢕⠀⠑⢕⢕⢕⠁⢕⠔⡕⣑⢕⢕⠕⢕⢕⢕⢕⢕⢕⢕⢕⢕⢕⢕⢕⢕⢕⢕⢕⢕⢕⢕⢕⢕⢕⢕⢕⢔⠕⠕⠕⠕⠕⠕⠕⠕⠕⠕⠕⠕⠑⠀⢀⢕⢕⢕⢕⢕⢕⢕⢕⢕⢕⢕⢕⢕⢕⢕⢕⢕⢕⢕⢕⢕⢕⢕⣵⣶⣿⡇⢕⢕⢕⠀⠁⠁⢕⢕⢔⢔⢕⢕⢕⢕⢕⢕⢕⢕⢕⢕⢕⢕⢕⢕⢕⢕⢕⢕⢕⢜⢕⢕⢔⢑⣿⣿⣿⢇⢕⢕⢕⢕⢕⢕⢌⢕⢕⢕⢕⢕⢕⠀⢕⢕⢕⢕⢕⢕⢕⢕⢕⢸⢕⢕⢕⢕⢜⢻⢿⢇⢕⡿⠅⢕⢕⢕⢕⢸⣿⣿⡇⢕⢕⢕⢕⠀⠀⢕⣥⣧⢕⢜⢻⣿⣿⣿⣿⣿⣷⣮⣽⣛⢿⣿⣿⣿⣿⠀</a:t>
            </a:r>
            <a:br/>
            <a:r>
              <a:t>⢕⢕⢕⢕⢕⢕⢕⢕⢕⢕⢕⢕⢕⢕⢕⢕⢕⢕⢸⢿⢿⢕⢕⢕⢕⢕⢕⢕⢕⢕⢔⠀⠀⠕⢕⢕⢕⢕⢕⢕⠕⠑⠁⠀⠀⠀⢕⢕⢕⢕⠕⢕⢕⢕⢄⢕⢕⢕⠀⢕⢡⠁⡏⣇⢕⢕⢕⢕⢕⢕⢕⢕⢕⢕⢕⢕⢕⢕⢕⢕⢕⢕⢕⢕⢕⢕⢕⢕⢕⢕⢕⢕⢕⢕⢕⢕⢕⢕⢕⢕⠑⠁⠀⠀⠀⢕⢕⢕⢕⢕⢕⢕⢕⢕⢕⢕⢕⢕⢕⢕⢕⢕⢕⢕⢕⢕⣱⣾⣿⣿⣿⣿⢇⢕⢕⢕⢔⠀⠀⠀⠁⠑⢕⢕⢕⢕⢕⢕⢕⢕⢕⢕⢕⢕⢕⢕⢕⢕⢕⢕⢕⢕⢕⢕⢕⢕⢕⣿⣿⡏⢕⢕⢕⢕⢕⢕⢕⢕⢕⢕⢕⢕⢕⢀⢔⢕⢕⢕⢕⢕⠑⢕⠕⠕⢸⢕⢕⢕⢕⢕⢕⢕⢕⢕⠑⢀⡕⢕⢕⢕⢸⣿⣿⣿⢕⢕⢕⢕⢄⢀⢕⢝⢝⢕⢕⢕⢝⢿⣿⣿⣿⣿⣿⣿⣿⣿⣿⣿⣿⣿⠀</a:t>
            </a:r>
            <a:br/>
            <a:r>
              <a:t>⢕⢕⢕⢕⢕⢕⢕⢕⢕⢕⢕⢕⢕⢕⢕⢕⢕⢕⢕⢕⢕⢕⢕⢕⢕⢕⢕⢕⢕⢕⢕⢕⢄⠀⠑⢕⢕⢕⢕⠁⠀⠀⠀⠀⠀⢄⢕⢕⢕⢅⠀⢕⢕⢕⢕⢕⢕⢕⠁⠑⢘⣹⣾⢸⢕⢕⢕⢕⢕⢕⢕⢕⢕⢕⢕⢕⢕⢕⢕⢕⢕⢕⢕⢕⢕⢕⢕⢕⢕⢕⢕⢕⢕⢕⢕⢕⢕⠑⠁⠀⠀⠀⠀⠀⢔⢕⢕⢕⢕⢕⢕⢕⢕⢕⢕⢕⢕⢕⢕⢕⢕⠕⣕⣵⣷⣿⣿⣿⣿⣿⣿⣿⢕⢕⢕⢕⢕⢔⠀⠀⠀⠀⠀⠁⠕⢕⢕⢕⢕⢕⢕⢕⢕⢕⢕⢕⢕⢕⢕⢕⢕⢕⢕⢕⢑⢇⢕⢸⡿⢕⢕⢕⢕⢕⢕⢕⢕⢕⢕⢕⢕⢕⢕⢕⢕⢕⢕⢕⢕⠑⢕⢕⢀⢀⢸⢕⢕⢕⢕⢕⢕⢕⢕⢑⢔⢕⢕⢕⢕⢕⢸⣿⣿⣿⢕⢕⢕⢕⢕⢕⢕⢕⢕⢕⢕⢕⢕⢕⢜⢝⢟⢿⣿⣿⣿⣿⣿⣿⣿⣿⠀</a:t>
            </a:r>
            <a:br/>
            <a:r>
              <a:t>⢕⢕⢕⢕⢕⢕⢕⢕⢕⢕⢕⢕⢕⢕⢕⢕⢕⢕⢕⢕⢕⢕⢕⢕⢕⢕⢕⢕⢕⢕⢕⢕⢕⢕⢄⢁⢕⢕⢕⠀⠀⠀⠀⠀⠀⢕⢕⢕⢕⢕⢕⠕⢕⢕⢕⢕⢕⢕⠀⠀⠠⣿⡝⣿⡗⡕⢕⢕⢕⢕⢕⢕⢕⢕⢕⢕⢕⢕⢕⢕⢕⢕⢕⢕⢕⢕⢕⢕⢕⢕⢕⢕⢕⠕⠑⠁⠀⠀⠀⠀⠀⠀⢀⢕⢕⢕⢕⢕⢕⢕⢕⢕⣕⣵⣥⣷⣷⣷⣶⣶⣿⣿⣿⣿⣿⣿⣿⣿⣿⣿⣿⣿⢕⢕⢕⢕⢕⢕⢔⠀⠀⠀⠀⠀⠀⠀⠁⠑⠕⢕⢕⢕⢕⢕⢕⢑⢕⢕⢕⢕⢕⢕⢕⢕⢕⢕⠕⠑⠙⠁⠁⠁⠁⠑⠑⠕⢕⢕⢕⢕⢕⢕⢕⢕⢕⢕⢕⠕⢅⠀⢕⢕⢕⢕⢸⢕⢕⢕⢕⢕⢕⢕⢕⢕⢕⢕⢕⢕⢕⢕⢸⣿⣿⣿⢕⢕⢕⢕⢕⢕⢕⢕⢕⢕⢕⢕⢕⢕⢕⢕⢕⢕⢕⢝⢝⢻⣿⣿⣿⣿⠀</a:t>
            </a:r>
            <a:br/>
            <a:r>
              <a:t>⢕⢕⢕⢕⢕⢕⢕⢕⢕⢕⢕⢕⢕⢕⢕⢕⢕⢕⢕⢕⢕⢕⢕⢕⢕⢕⢕⢕⢕⢕⢕⢕⢕⢕⢕⢕⢕⢕⢕⠀⠀⠀⠀⠀⠀⢕⢕⢕⢕⢕⢕⢕⢕⢕⢕⢕⢕⢕⠀⠀⢕⠘⣿⡟⣹⡇⢕⢕⢕⢕⢕⢕⢕⢕⢕⢕⢕⠑⢕⢕⢕⢕⢕⢕⢕⢕⢕⢕⢕⢕⠕⠁⠀⠀⠀⠀⠀⠀⠀⠀⠀⠀⢕⢕⢕⢕⢕⢕⢕⢕⢕⣾⣿⣿⣿⣿⣿⣿⣿⣿⣿⣿⣿⣿⣿⣿⣿⣿⣿⣿⣿⣿⡕⢕⢕⢕⢕⢕⢕⢕⠀⠀⠀⠀⠀⠀⠀⠀⠀⠀⠁⠑⢕⢕⢕⢕⢔⢕⢕⢕⢕⢕⢕⢕⠑⠀⠀⢀⢀⢀⢀⢄⢀⢀⠀⠀⠀⠑⢕⢕⢕⢕⢕⢕⢕⠕⢁⢕⢕⠀⢕⢕⢕⢕⢸⢕⢕⢕⢕⢕⢕⢕⢕⢕⢕⢕⢕⢕⢕⢕⢸⣿⣿⣿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⠀⠀⠀⠀⠀⠀⠑⠑⠑⠑⠑⠑⠑⠑⠑⠑⠑⠑⠑⠀⠀⠑⠒⠋⠛⠃⠃⠑⠑⠑⠑⠑⠑⠑⠑⠑⠑⠑⠀⠁⠁⠑⠑⠑⠑⠑⠑⠑⠑⠁⠀⠀⠀⠀⠀⠀⠀⠀⠀⠀⠀⠀⠀⠑⠑⠑⠑⠑⠑⠑⠑⠘⠛⠛⠛⠛⠛⠛⠛⠛⠛⠛⠛⠛⠛⠛⠛⠛⠛⠛⠛⠛⠛⠃⠑⠑⠑⠑⠑⠑⠑⠀⠀⠀⠀⠀⠀⠀⠀⠀⠀⠀⠀⠀⠁⠑⠑⠑⠑⠑⠑⠑⠑⠑⠑⠀⠀⠐⠑⠑⠑⠑⠑⠑⠑⠑⠀⠀⠀⠑⠑⠑⠑⠑⠑⠁⠑⠑⠑⠑⠑⠑⠑⠑⠑⠘⠑⠑⠑⠑⠑⠑⠑⠑⠑⠑⠑⠑⠑⠑⠑⠘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⢜⣿⣿⢏⢕⢹⣿⣿⢇⢜⢿⡿⢟⢕⢜⣿⢿⢕⢕⢕⢜⢻⢿⢟⢕⢕⢕⢝⢕⢕⢝⣿⣿⢕⢸⣿⣿⡟⢕⢿⣿⣿⡏⢹⣿⣿⣿⢕⣽⣿⣿⢿⢕⢕⢸⣿⣿⣿⢕⢹⣿⡟⢕⢕⣿⣿⣿⢕⢸⣿⣿⡟⢕⣻⣿⣿⣿⡟⢝⢻⣿⣿⢕⢕⢟⢟⢏⣿⣿⣿⣿⡇⢕⢻⣿⣿⢝⢻⣿⣿⣿⣿⣿⣿⣿⡏⢝⣿⣿⣿⣿⣝⣿⢿⢟⣕⢜⣻⣿⣿⣿⡿⣿⣿⣿⣧⣜⣿⣿⣿⣿⣿⣿⣿⣿⢿⣿⣿⣿⡿⢟⣿⣿⡏⢕⢸⣿⣿⣿⣿⣿⣿⣿⣿⣟⢹⣿⣿⣿⡟⢝⣿⢟⢿⣿⣿⣿⡿⢇⢕⢹⣿⣿⡇⢸⣿⣿⣿⣿⢕⢕⢻⣿⡿⢝⢝⣿⣿⡟⢕⢝⣿⣿⢕⢕⢟⢟⢏⢕⢝⢟⢟⢕⢕⢕⢜⢝⢝⢕⢕⢜⢿⡏⢕⢜⢻⠀</a:t>
            </a:r>
            <a:br/>
            <a:r>
              <a:t>⢇⢕⢕⢕⢕⢕⢕⢕⢕⢕⢕⢕⢕⢕⢕⢕⢕⡕⢕⢕⢕⢇⢕⢕⢕⣸⡟⢕⢕⢕⡿⢏⢕⢕⢜⢕⢕⢕⢕⢕⡕⢕⢕⢕⢕⢕⢕⢕⢕⢕⣿⢜⢕⢕⢕⢜⢕⢕⢕⣿⣿⡇⢕⢜⣿⡟⢕⢜⣻⣿⢇⢕⢝⣿⣿⡗⢕⢕⢸⣿⡿⢕⢕⢕⢜⢕⢕⢕⣿⣿⡏⢕⢜⣿⣿⢕⢕⢹⣿⣿⢏⢕⢕⢜⣿⣿⢕⢕⣷⢕⢕⢕⢕⢕⢝⢕⢕⢕⢹⣿⢕⢕⢝⢝⢜⢝⢝⣿⣿⢕⢕⢻⣿⣿⢝⢜⢕⢕⢜⣿⡏⢹⣿⣿⡟⢕⣿⣿⣿⣏⢝⣿⣿⣿⡇⢸⣿⣿⡿⢕⢻⣿⣿⡇⢕⣿⣿⡇⢕⢜⣿⣿⣟⢝⢝⢝⢝⣿⢇⢕⢕⣹⣿⢕⢕⢕⢕⢕⢝⢝⢝⢱⡕⢕⢸⣿⣿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⢱⣿⣿⢕⢕⢕⢜⢕⢕⢕⣿⣿⡇⢕⢕⢟⢝⢕⢕⢕⢕⣿⡕⢕⢕⢕⢕⢕⢕⢕⢸⢻⡇⢕⢱⣿⣿⡇⢕⢸⣿⢏⢕⢕⢕⢕⢟⣿⢕⢕⣿⣧⡕⢕⢕⢕⡕⢕⢕⢕⢸⣿⢕⢕⢕⢕⢕⢕⢾⣿⣿⡕⢕⢺⡿⢟⣕⢕⢕⢕⢕⣼⣧⣼⣿⣿⢿⢷⢿⣿⣿⣿⣾⣿⣿⣿⡇⢸⣿⣿⣿⢕⢸⣿⣿⡿⢷⣿⣿⡇⢕⢕⣿⢿⢿⢕⢕⢕⣿⣿⡇⢕⢕⣹⣿⢕⢕⢕⣱⡕⢕⢕⢕⢕⢕⢕⢸⣧⣇⢕⢕⢸⣿⡏⢕⢕⢕⢕⢕⢕⢕⢕⢸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⡟⢕⢕⢸⣼⢕⢕⢕⢜⣿⢕⢕⢕⢕⢕⢕⢕⢕⢕⣿⡟⢕⢕⢕⣕⢕⢕⢕⢸⣿⢇⢕⢕⣿⣿⢕⢕⢸⣿⢕⢕⢕⢕⢕⢕⢕⢕⢕⢿⡿⢇⢕⢕⣼⢕⢕⢕⢱⣾⣿⢕⢕⢝⢕⢕⢕⢜⣿⣿⡇⢕⢜⢇⢕⢹⢕⢕⢕⢕⢟⢝⢟⣿⢕⢕⢕⢜⣿⣿⡏⢕⣿⣿⣿⢕⢕⣿⣿⣿⢕⢸⣿⣿⢕⢕⢜⢿⣿⢕⢕⢕⢕⢕⢝⢕⢕⢹⣿⡇⢕⢕⢝⡟⢕⢕⢱⣿⣇⢕⢕⢸⣕⢕⢕⢕⣿⣿⢕⢕⢕⢕⢕⢕⢕⢕⢕⢕⢕⢕⢕⢸⣿⢇⢕⢕⢸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⢕⣿⣗⢕⢕⢾⣿⢇⢕⢕⢕⡝⡇⡕⢕⢕⢕⢕⢕⢕⢕⣿⣷⡕⢕⢱⣿⡷⢕⢱⢝⣿⢕⢕⢕⣿⣿⢇⢕⢼⢟⢕⢕⢕⢕⢕⢕⢕⢕⡕⢕⢕⢕⢕⢕⢱⣷⡕⢕⢜⢝⣏⢕⢕⢕⢕⢕⢕⢱⣿⣿⢕⢕⢕⢕⢕⢕⢕⢕⢕⢇⢵⣷⣷⢏⢕⢕⢕⢵⢟⣿⡇⢕⢻⣿⣿⡇⢱⣿⣿⡿⢇⣾⣿⣿⡇⢕⢵⡏⢕⢕⢵⢕⢕⢕⢱⢕⢕⢸⢏⢕⢕⢕⢕⢕⢕⢕⢕⢟⢇⢕⢕⢜⢝⢕⢕⢕⢱⢕⢕⢕⢕⢕⢕⢕⢕⢕⢕⢕⢕⢕⢕⢜⢕⢕⢕⢕⢕⢕⢕⢕⢕⢕⢕⢕⢕⢕⢕⢕⢕⢕⢕⢕⢕⢕⢕⢕⢕⢕⢕⢕⢕⠀</a:t>
            </a:r>
            <a:br/>
            <a:r>
              <a:t>⢏⢕⢕⢕⢕⢕⢕⢕⢕⢕⢕⢕⢕⢕⢕⢕⢕⢕⢕⢕⢕⢕⢕⢕⢕⢕⢕⢕⢕⢕⢕⢕⢕⢕⢕⢕⢕⢕⢕⢕⢕⢕⢕⢕⢕⢕⢕⢕⢕⢕⢕⢕⢕⢕⢕⢏⢕⢕⢕⣿⡏⢕⢕⢸⣿⡇⢕⢕⣕⢼⢕⢕⢕⢕⢕⢕⢕⢕⢕⣿⣿⡕⢕⣸⣿⢕⢕⢕⢕⢝⢕⢕⢕⢟⢕⢕⢕⢕⢕⢕⢕⢕⡵⢕⢕⢕⢕⢕⢕⢕⢕⢕⢕⣾⡿⢕⢕⢱⣾⣿⢕⢕⢱⣷⢕⢕⢕⢿⣿⢕⢕⢕⢕⢕⢕⢕⢕⢕⢕⢕⢕⢹⣷⢕⢕⢕⢕⢕⢟⢕⢕⢕⣿⣿⢕⢕⢝⢟⢕⢕⢸⣿⣿⢇⢕⢕⢇⢱⢇⢕⢕⢕⡕⢕⢕⢕⢕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⣽⡇⢕⢕⢕⣻⢕⢕⢕⢱⢕⢕⢕⢕⢕⢕⢕⢕⢕⣗⡯⢟⢟⢻⢟⣿⡇⢕⢕⢱⣕⡕⢕⢱⣵⡇⢕⢕⢕⢕⢕⢕⢕⢿⢕⢕⢕⢕⢕⢕⢕⢕⢕⢕⣿⣧⢕⢕⢸⣿⣷⢕⢕⢜⢟⢕⢕⢕⣼⡏⢕⢕⢕⢕⢕⢕⢕⢕⢕⢕⢕⢕⣿⢏⢕⢕⢕⢕⢕⢱⢕⢕⢕⣿⣿⢕⢕⣵⡕⢕⢕⢸⣿⣿⡇⢕⢕⡇⢕⢕⢕⢕⢕⣾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⣿⡇⢕⢕⢸⡱⡇⢕⢕⠕⢕⢕⢕⢕⢑⢕⢕⢕⢕⢝⢗⢕⢕⢕⢕⢕⢕⢕⢕⢸⢿⡕⢕⢜⣿⢇⢕⢕⢕⡿⢕⢕⢕⢕⢕⢕⢕⢕⢕⢕⢕⢕⢕⢕⣟⢹⢕⢕⢜⡿⢕⢕⢕⢕⢕⢕⢕⢕⣿⣷⢕⢕⢕⢷⢇⢕⢕⢕⢕⢕⢕⢕⢕⢕⢕⢕⢕⢕⢱⣿⢕⢕⢕⢿⡟⢕⢕⢜⣷⢕⢕⢕⢻⣿⢇⢕⢸⣿⢷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⣼⢇⢕⢕⢹⡗⡕⢕⢕⠕⠕⢕⢕⢕⠕⠑⠕⢕⢕⢕⢕⢕⢕⢕⢕⢕⢕⢕⢕⣼⡇⢕⢕⢕⢇⢕⢕⢕⢕⢕⢕⢕⢕⢕⢕⢕⢕⢕⢕⢕⢕⢕⢕⢕⢕⢇⢕⢕⢕⣕⡕⢕⢕⢕⢕⢕⢕⢕⣿⣻⢕⢕⢕⡕⢕⢕⢕⢕⢕⢕⢕⢕⢕⢕⢕⢕⢕⢕⢸⣧⡕⢕⢕⢜⢕⢕⢕⢱⣷⡕⢕⢕⢸⡷⢕⢕⢸⣿⣿⢕⢕⢕⢕⣿⣿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⢜⡕⢕⢕⠀⢄⢕⢕⠕⠀⠀⢀⠀⢕⠑⠑⠕⢕⢕⢕⢕⢕⢕⢕⢱⢇⢕⢕⢕⢕⢕⢕⢕⢕⣜⢕⢕⢕⢕⢕⢕⢕⢕⢕⢕⢕⢕⢕⢕⢕⢇⢕⢕⢕⢏⢕⢕⢕⢕⡇⢕⢕⢕⢻⣿⢕⢕⢕⢕⢕⢕⢕⢕⢕⢕⢕⢕⢕⢕⢕⢕⢕⢕⢸⣿⡇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⣷⣵⣵⡕⢜⢕⢕⠕⢕⠀⣕⠕⠀⢄⢕⢕⢕⠕⢄⠔⢑⢁⢀⢑⠑⢕⢕⢕⢕⡕⢇⢕⢕⢧⢕⢕⢕⢕⢕⢕⢕⢕⢕⢕⢕⢕⢕⢕⢕⢕⢕⢕⢕⢕⢱⢕⢕⢕⣕⢗⢕⢕⢕⢕⢕⢕⢕⣿⣿⢕⢕⢕⢕⢕⢕⢕⢕⢕⢕⢕⢕⢕⢕⢕⢕⢕⢕⢕⢱⢇⢕⢱⣿⡇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⢻⢿⢿⣿⣧⡕⠕⠀⠀⢕⢇⠀⢕⢕⢕⢕⢕⢅⢔⢕⢕⢕⢕⢕⢕⢔⢑⢕⢕⢕⢕⢕⢕⢕⢕⢕⢕⢕⣿⢕⢕⢕⢕⢕⢕⢕⢕⢕⢕⢕⢕⢕⢕⢕⢕⢕⢕⢕⢏⢕⢕⢕⢕⢕⢕⢕⢕⣾⢇⢕⢕⢕⢕⢕⢕⢕⢕⢕⢕⢕⢕⢕⢕⢕⢕⢕⢕⢕⢕⢕⢕⢕⣿⡗⢕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⢱⢾⣿⣧⣵⣕⣕⣟⣿⡄⠀⠀⢕⢕⠀⢕⢕⢕⢕⢕⢕⢕⢕⢕⢕⢕⢕⢕⢕⢕⢔⢅⢕⢕⢕⢕⢕⢕⢕⢕⢕⢕⢇⢕⢕⢕⢕⢕⢕⢕⢕⢕⡕⢕⢕⢕⢕⢕⢕⢕⢕⢕⢕⢕⢕⢕⢕⢕⢕⢕⢸⢎⢕⢕⢕⢕⢕⢕⢕⢕⢕⢕⢕⢕⢕⢕⢕⢕⢕⢕⢕⢕⢕⢕⢕⣿⣧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⢏⢏⢝⢟⢻⠙⠁⠑⠑⠕⢕⢕⠀⢕⢕⢕⢕⢕⢕⢕⢕⢕⢕⢕⢕⢕⢕⢕⢕⢕⢕⢑⢕⢕⢕⢕⢕⢕⢕⢕⢕⢕⢕⢕⢕⢕⢕⢕⢕⢕⢕⢕⢕⢕⢕⢕⢕⢕⢕⢕⢕⢕⢕⢕⢕⢕⢕⢕⢜⢝⢕⢕⢕⢕⢕⢕⢕⢕⢕⢕⢕⢕⢕⢕⢕⢕⢕⢕⢕⢕⢕⢕⢕⢸⣯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⢱⣵⣧⣷⣧⣷⣵⠀⠀⠀⠀⠀⠀⢕⢀⠀⠁⠁⠁⠁⠁⠁⠁⠑⠑⠑⠕⢕⢕⢕⢕⢕⢕⢕⢕⢕⢕⢕⢕⢕⢕⢕⢕⢕⢕⢕⢕⢕⢕⢕⢕⢕⢕⢕⢕⢕⢕⢕⢕⢕⢕⢱⢕⢕⢕⢕⣗⢕⢕⢕⢕⠑⠁⠀⢔⢕⢕⢕⢕⢕⢕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⠅⠁⢀⠁⠑⢕⢕⢕⢕⢕⢕⢕⢕⢕⢕⢕⢕⢕⢕⢕⢕⢕⠀⢕⢕⢕⢕⢕⢕⢕⢕⢕⢕⢕⢕⢕⢕⢕⢕⢕⢕⢕⢜⢝⢏⢟⢟⢟⢕⢔⢔⠀⠀⠀⢕⢕⠀⠀⠀⠀⠀⠀⠀⠀⠀⠀⠀⠀⠀⠁⢕⠕⠕⠕⢕⢕⠅⢑⠑⠑⠕⢕⢕⢕⢕⢕⢕⢕⢕⢕⢕⢕⢕⢕⢕⢕⢕⢕⡕⢕⢕⢕⢕⢕⢕⢕⢱⡱⢇⠑⠁⢀⠀⠑⠕⠀⠀⢕⢕⢕⢕⢕⢕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⠕⠕⢀⠑⠅⢄⠀⠑⢕⢕⢕⠕⠑⢑⠑⠑⠕⢕⢕⢕⢕⢕⢕⢕⠀⢕⢕⢕⢕⢕⢕⢕⢕⢕⢕⢕⢕⢕⢕⢕⢕⢕⢕⢕⢕⢕⢕⢕⢕⢕⢕⢕⢕⠀⠀⠀⢕⢕⠀⠀⠀⠀⠀⠀⠀⠀⠀⠀⠀⠀⠀⢔⠁⠀⠀⠀⠁⠀⠁⠀⠀⠀⠀⠀⠁⠁⠁⠑⠕⢕⢕⢕⢕⢕⢕⢕⢕⠑⠑⠑⠑⠑⠕⢕⢕⢜⢗⡗⢣⢕⢄⢀⢀⢕⢄⢄⢀⢀⠕⢕⢕⢕⢕⢕⢕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⠀⠀⠁⠐⠄⠁⠁⠀⠀⠁⢄⢔⢔⠁⠔⠀⠀⠁⠕⢕⢕⢕⢕⢕⠀⠑⢕⢕⢕⢕⢕⢕⢕⢕⢕⢕⢕⢕⢕⢕⢕⢕⢕⢕⢕⢕⢕⢕⢕⢕⢕⠁⠀⠀⠀⠀⠁⢕⠀⠀⠀⠀⠀⠀⠀⠀⠀⠀⠀⠀⠑⠀⠀⠀⠀⠀⠀⠀⠀⠀⠀⠀⠀⠀⠀⠀⠀⠀⠀⠀⠁⠕⢕⢕⢕⠕⠀⠀⠀⢀⠁⢄⠀⠕⢔⢔⠅⠁⠁⠕⠕⠱⢕⢕⢕⠕⠕⠑⠑⢐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⠀⠀⠀⠀⠀⠀⠀⠀⢔⢕⢕⠕⠐⠀⠀⠀⠀⠀⢕⠕⢕⢕⢕⢕⠀⠑⢕⢕⢕⢕⢕⢕⠕⠕⠕⢕⢕⢕⠕⢕⢕⢕⢕⢕⢕⢕⢕⢕⢕⢕⢕⢄⠀⠀⠀⠀⠕⢕⠀⠀⠀⠀⠀⠐⠔⠀⠀⠀⠀⠀⠀⠀⠀⠀⠀⠀⠀⠀⠀⠀⠀⠀⠀⠀⠀⠀⠀⠀⠀⠀⠀⠁⠁⠁⠀⠀⠀⠀⠀⠀⢀⢔⠀⠁⠕⠀⠀⠀⠀⠀⠀⠀⢣⡄⠀⠀⠀⠄⢄⢔⢜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⢔⢔⢔⢔⢔⢔⢔⢔⠐⢕⠁⠀⠀⠀⠀⠀⠀⠀⢜⢝⢝⢗⢕⢕⢔⠀⠕⢕⢕⢕⢅⠁⠁⢀⢄⢤⠔⠐⠕⢄⢀⠀⠀⠀⠀⠀⠀⠀⠀⠀⠀⠀⠀⠀⠀⠀⠀⠕⠀⠀⠀⠀⠀⠀⠀⠀⠀⠀⠀⠀⠀⠀⠀⠀⠀⠀⠀⠀⠀⠀⠀⠀⠀⠀⠀⠀⠀⠀⠀⠀⠀⠀⠀⠀⠀⠀⠀⢀⠔⠁⠀⠀⠔⠀⠀⠀⠀⠀⠀⠀⠀⢔⢕⢝⣔⢔⢔⢕⢕⢵⢵⣼⣽⣗⣕⢜⠕⢣⢕⡕⢕⢕⢕⢕⢕⢕⢕⢕⢕⢕⢕⣵⣕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⢄⠀⠀⠀⠀⠀⠀⠀⠀⠑⠁⠁⠁⠑⠕⢕⢕⢔⢀⠁⠕⢕⡑⠐⢀⢕⢕⠀⠀⠀⠀⠀⠁⠁⠁⠁⠀⠀⠀⠀⠀⠀⠀⠀⠀⠀⠀⠀⠀⠀⠀⠀⠀⠀⠀⠀⠀⠀⠀⢄⢀⢄⠀⠀⠀⠀⠀⠀⠀⠀⠀⠀⠀⠀⠀⠀⠀⠀⠀⠀⠀⠀⠀⠀⠀⠀⠀⠄⠑⠀⠀⠀⠀⠁⠀⠀⠀⢀⡀⠀⠀⠀⢔⢕⢕⢕⢕⢳⣕⢕⢕⢕⢕⢕⢱⣕⡕⢝⢝⢗⢱⢜⠕⠵⢕⢕⢕⢕⢕⡕⢕⢅⢕⢗⢕⢕⢝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⣕⣕⣕⣕⣕⣕⣕⢕⢕⢕⢕⢕⢕⢕⢕⢕⢕⢕⢕⢕⢕⢕⢕⢔⢄⢀⢀⢀⢀⢄⢔⢔⢔⢄⣀⣀⣄⣄⢄⠁⣵⣶⡾⢟⢕⠕⠁⠀⠀⠀⠀⠀⠀⠀⠀⠀⠀⠀⠀⠀⠀⠀⠀⠀⠀⠀⠀⠀⠀⠀⠀⠀⠀⠀⠀⠀⠀⠀⠀⠀⢕⢕⢔⠐⠅⠀⠀⠀⠀⠀⠔⢔⢔⢔⢔⢔⢄⢄⢄⢀⢀⠀⠀⠀⠀⠀⠀⠀⠀⠀⠀⠀⠀⠀⠀⠀⠀⠀⢠⣾⣿⣷⣦⣵⣕⢕⢕⢕⢕⢕⢜⢕⢇⢑⢕⢕⢜⢝⢇⢕⢑⢕⢕⢀⠀⠀⠀⠀⠀⠁⢕⢕⢜⢱⢕⢕⣕⣕⣕⣇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⣷⣷⣶⣧⣵⣅⡕⡕⣕⣕⣕⣕⣕⣕⣕⣕⣵⣥⣵⣷⣷⣾⣿⣿⣿⣿⣿⣿⢕⢀⡿⢏⢕⠑⠀⠀⠀⠀⠀⠀⠀⠀⠀⠀⠀⢀⢔⢔⢔⢄⠀⠀⠀⠀⠀⠀⠀⠀⠀⠀⠀⠀⠀⠀⠀⠀⠀⠀⠀⠀⢕⢕⢅⢕⢄⠀⢀⠀⠀⠀⠀⠁⠑⢄⢄⢅⢅⠑⢕⢕⢕⠕⠔⢀⠀⠀⠀⠀⠀⠀⠀⠀⠀⠀⠀⠀⢁⢕⣿⣿⣿⣿⣿⣿⣿⣿⣷⣧⣕⢕⢕⢔⢕⢕⢕⢕⢗⢧⢕⣕⣅⣱⣱⣜⡝⢟⢟⢗⢗⢇⢕⣕⣜⣝⣗⣗⣗⢷⢷⢼⣽⣝⣟⣗⢳⢵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⣧⣵⣷⣾⣿⣿⣿⣿⣿⣿⣿⣿⣿⣿⣿⣿⣿⣿⣿⣿⣿⣿⣿⠕⢕⣷⡕⢕⡄⠀⠀⠀⠀⠀⠀⠀⠀⠀⠀⠀⢕⢕⢕⢕⢕⠑⠀⠀⠀⠀⠀⠀⠀⠀⠀⠀⠀⠀⠀⠀⠀⠀⠀⠀⢄⢁⠕⠑⠕⢕⢕⢄⠀⠀⠀⠀⠀⢄⢔⢅⠕⠕⠀⠀⠀⠀⠀⠀⠀⠀⠀⠀⠀⠄⠄⠀⠀⠀⠀⠀⠀⠀⢕⢜⡟⢿⣿⣿⣿⣿⣿⣿⣿⣿⣷⡕⢕⢕⢕⣕⢵⢗⢝⢝⠕⢕⢕⡕⢱⢕⢗⢕⢵⢇⢕⢜⢟⢻⢿⢿⢿⣿⣿⢿⢟⢷⢷⢽⣝⡳⢷⣕⡝⢣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⣽⣟⢻⢿⣿⣿⣿⣿⣿⣿⣿⣿⣿⣿⣿⣿⣿⣿⣿⣿⣿⣿⣿⣿⣿⡟⠀⢸⣿⣿⣧⡜⢢⡀⠀⠀⠀⠀⠀⢀⢄⠀⠀⢕⢕⢕⢕⢕⠀⠀⠀⠀⠀⢄⢔⢕⢔⠔⢄⢀⠀⠀⠀⠀⠀⠀⠀⢕⠀⢕⠀⠀⠀⠑⠕⢕⠀⠀⠔⢔⠄⢇⠅⢕⢀⢄⠀⠀⠑⠀⠀⠀⠀⢀⠐⠀⠀⠀⠀⠀⠀⠀⠀⠀⠀⠅⢕⢕⢝⡳⢧⣽⣝⣝⢟⢿⢿⢿⣿⢕⠕⢕⢑⣕⣔⢅⡕⢕⢜⢕⢕⢕⢕⢕⢕⢕⢔⢕⠕⠕⢕⡕⢜⣝⢙⢝⢕⣕⣕⡕⢕⢜⢝⢟⢗⢝⢳⢽⢳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⣗⣪⣷⣯⣻⣿⣿⣿⣿⣿⣿⣿⣿⣿⣿⣿⣿⣿⣿⣿⣿⣿⣿⣿⢇⠀⣼⣿⣿⣿⡟⣕⢕⠔⣀⣀⣄⣄⣅⣥⣤⣤⣕⢑⠑⠑⠑⠀⠀⠀⠀⠑⠕⠕⠑⠀⠕⠕⠕⠄⠀⠀⠀⠀⠀⠀⠑⠀⠑⠄⠄⠀⠀⠔⢄⠀⠄⠀⠀⠔⢕⠀⠁⠀⠀⠄⠀⠀⠀⠀⠀⠀⠀⠀⠀⠀⠀⠀⠀⠀⠀⠀⠀⠀⠀⠀⠑⢕⢇⣹⣹⡽⣿⣷⣧⣵⣵⣵⣵⡾⢟⢏⢕⢕⢕⢕⢕⢕⢕⢕⢕⣱⣵⣷⣾⣿⠷⢇⠕⢁⢣⣵⣵⡕⣵⣵⣵⡵⢱⣵⣦⣅⡕⢷⣷⣷⣷⣿⣷⣷⣇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⢿⢫⣞⣾⣿⣿⣿⣿⣿⣿⣿⣿⣿⣿⣿⣿⣿⣿⣿⣿⣿⣿⣿⣿⣿⡿⠕⢰⣿⣿⣿⣿⢇⣿⣷⣾⣿⣿⣿⣿⣿⣿⣿⣿⡇⢕⠀⠀⠀⠀⠀⠀⠀⠀⠀⠀⠀⠀⠀⠀⠀⠀⠀⠀⠀⠀⠀⠀⠀⠀⠀⠀⠀⠀⠀⠀⠀⠀⠀⠀⠀⠀⠀⠀⠄⠐⠀⠀⠀⠀⠀⠀⠀⠁⠁⠀⠀⠀⠀⠀⠀⠀⠀⠀⠀⠀⠀⠀⠀⠀⠁⠁⠑⠙⠜⠝⠏⢕⢝⢕⢕⠕⢕⢑⢕⢅⢕⢔⢔⢕⣱⣾⣿⣯⣿⡏⢜⢕⠅⠁⠁⠀⢸⢸⢿⢟⢜⢟⢟⢕⢜⢟⢟⢏⢝⣜⣱⣵⣥⣵⣵⡱⣬⡍⢝⢝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⢝⢝⢝⢝⢝⢝⢝⢙⢑⢑⢑⢕⢅⢍⢝⢛⢟⢻⢿⢿⠿⢿⢿⣿⣿⣿⣿⣿⣿⣿⣿⣿⣿⣿⡇⠀⢸⣿⣿⣿⡿⢱⢿⣿⣿⣿⣿⣿⣿⣿⣿⣿⣿⢇⢕⠀⠀⠀⠀⠀⠀⠀⠀⠀⠀⠀⠀⠀⠀⠀⠀⠀⠀⠀⠀⠀⠀⠀⠀⠀⠀⠀⠀⠀⠀⠀⠀⠀⠀⠀⠀⠀⠀⠀⢀⠐⠀⠀⠀⠀⠀⠀⠀⠀⠀⠀⠀⠀⠀⠀⠀⠀⠀⠀⠀⠀⠀⠀⠀⠀⠀⠀⠀⠀⠀⠀⠀⠀⠀⠀⠑⢕⢕⢕⢕⢕⢕⢕⣾⣿⣿⣿⣿⣿⣷⣱⡑⢄⠀⢀⠀⢕⢸⢽⢜⣍⣙⣝⣟⣟⣿⣿⣿⣾⣿⣿⣿⣿⣕⢝⢻⢟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⢔⢔⢕⢅⢝⢙⢝⠹⢟⢟⢟⠁⢄⣿⣿⣿⣿⢇⢕⢝⢟⢻⢿⣿⣿⣿⣿⣿⣿⣿⢕⠑⠀⠀⠀⠀⠀⠀⠀⠀⠀⠀⠀⠀⠀⠀⠀⠀⠀⠀⠀⠀⠀⠀⠀⠀⠀⠀⠀⠀⠀⠀⠀⠀⠀⠀⠀⠀⠀⠀⠀⠁⠔⠀⠀⠀⠀⠀⠀⠀⠀⠀⠐⠀⠀⠀⠀⠀⠀⠀⢄⣶⣆⣄⠄⠀⠀⠀⠀⠀⠀⠀⠀⢀⢀⢀⠀⠀⠀⠑⢕⢕⢕⢕⣾⣿⣿⣿⣿⣿⣿⣿⣿⣿⣿⣿⣵⣾⡗⢕⢎⣝⣹⣽⣿⣿⣿⣿⣿⣿⣿⣿⣿⣿⣿⣷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⢔⢕⢜⢝⢟⢇⢕⢕⢕⢕⢕⢕⢕⢕⢜⢝⢝⢝⢝⢕⠀⠀⠀⠀⠀⠀⠀⠀⠀⠀⠀⠀⠀⠀⠀⠀⠀⠀⠀⠀⠀⠀⠀⠀⠀⠀⠀⠀⠀⠀⠀⠀⠀⠀⠀⠀⠀⠀⠀⠀⠕⢀⠀⠀⠀⠀⠀⠀⠀⠀⠀⠀⠀⠀⠀⠀⠀⠀⠀⠹⢽⣿⡕⡄⢀⢀⠄⢀⣰⣶⣷⣿⣿⣷⣷⣕⡕⢄⢀⢁⢕⢕⣸⣿⣿⢟⢿⣿⣿⣿⣿⣿⣿⣿⣿⣿⣿⢝⣽⣷⣷⣿⣿⣿⣿⣿⣿⣿⣿⣿⣿⣿⣿⣿⣧⢕⢕⢕⢧⢕⢕⢕⢕⢕⢕⠑⢅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⢕⢕⢕⢕⢕⠀⠀⠀⠀⠀⠀⠀⠀⠀⠀⠀⠀⠀⠀⠀⠀⠀⠀⠀⠀⠀⠀⠀⠀⠀⠀⠀⠀⠀⠀⠀⠀⠀⢔⢀⠀⠀⠀⠀⠀⠀⠁⠀⠀⠀⠀⠀⠀⠀⠀⠀⠀⠀⠀⠀⠀⠀⠀⠀⠀⠀⠈⠁⠀⠀⠀⠄⢸⣿⣿⣿⣿⣿⣿⣿⣿⣿⣿⣇⢕⢕⢱⣿⣿⡇⢕⢜⣿⣿⣿⣿⣿⣿⣿⣿⣿⡿⢞⢟⢝⢹⣾⣿⣿⣿⣿⣿⣿⣿⣿⣿⣿⣿⣿⣿⢧⢕⢕⡼⠕⠕⢕⢕⡕⢄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⠕⠕⠕⣑⣵⣵⣷⡕⢕⢕⢕⢕⢕⢕⠀⠀⠀⠀⠀⠁⢜⢀⠀⠀⠀⠀⠀⠀⠀⠀⠀⠀⠀⠀⠀⠀⠀⠀⠀⠀⠀⠀⠀⠀⠀⠀⠀⠀⠀⠀⠀⠀⠀⠀⠑⢕⠀⠀⠀⠀⠀⠀⠔⠀⠀⠀⠀⠀⠀⠀⠀⠀⠀⠀⠀⠀⠀⠀⠀⠀⠀⠀⠀⠀⠀⠀⠀⠀⠀⠁⠙⠻⢿⣿⣽⣿⣿⣿⣿⣿⡕⢕⢜⣿⣿⣧⡕⢄⣿⣿⣿⣿⣿⣿⣿⣿⣿⣿⣗⢕⢕⢕⢕⢑⢕⢝⢝⢕⢞⢟⢟⢟⢝⣝⣽⣷⡷⠇⠉⢀⣀⣄⢤⠜⢕⢕⢕⢕⢕⢕⢕⢕⢕⢕⢕⢕⢕⢕⢕⢕⢕⢕⢕⢕⢕⢕⢕⢕⢕⢕⢕⢕⢕⢕⢕⢕⢕⢕⢕⢕⢕⢕⢕⢕⢕⢕⢕⢕⢕⢕⢕⢕⢕⢕⢕⢕⢕⢕⢕⢕⢕⢕⢕⢕⠀</a:t>
            </a:r>
            <a:br/>
            <a:r>
              <a:t>⣥⣵⣵⣕⣕⣕⣑⣕⢕⠕⠕⠕⠕⠕⢕⢑⣕⣱⣥⣥⣥⣥⣥⣵⣥⣥⣥⣵⣵⣷⣷⣶⣷⣷⣿⣿⣿⡕⠀⢹⣿⣿⣿⣿⢸⣿⣿⣿⣿⣿⣿⣿⣷⣷⣷⣶⢕⢕⠀⠀⠀⠀⠀⠀⠀⠀⠀⢀⠑⠀⠀⠀⠀⠀⠀⠀⠀⠀⠀⠀⠀⠀⠀⠀⠀⠀⠔⠔⢀⠀⠀⠑⠀⠀⠀⠀⠀⠀⠀⠀⠀⠀⠀⠀⠀⠀⠀⠀⠀⠀⠀⠀⠀⠀⠀⠀⠀⠀⠀⠀⠀⠀⠀⠀⠀⠀⠀⠀⠀⠈⠑⠝⢿⢿⢿⢿⢻⢇⢕⢜⢿⣿⣿⣾⣿⣿⣿⣿⣿⣿⣿⡿⠗⢕⢙⢕⢳⣧⣵⢡⣵⣵⡕⠀⠀⠀⢕⣕⣱⣵⣵⣴⣷⣷⣿⡿⠏⢱⠕⠀⢕⢕⢕⢕⠕⢁⢔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⢟⢇⣸⣵⣾⣿⣿⣿⣿⣿⣿⣿⣿⣿⣿⣿⣿⣿⣿⣿⣿⣿⣿⣿⣿⡇⠀⢸⣿⣿⣿⣿⢕⣿⣿⣿⣿⣿⣿⣿⣿⣿⣿⣿⡇⢕⠀⠀⠀⠀⠀⠀⠀⢀⠔⠀⠀⠀⠀⠀⠀⠀⠀⠀⠀⠀⠀⠀⠀⠀⠀⠀⠀⠄⢄⠀⠀⠀⠀⠀⠀⠀⠀⠀⠀⠀⠀⠀⠀⠀⠀⠀⠀⠀⠀⠀⠀⠀⠀⠀⠀⠀⠀⠀⠀⠀⠀⠀⠀⠀⠀⠀⠀⠀⠀⠀⠀⠀⠀⠀⠁⠁⠑⠕⠕⠑⢕⢕⢜⢻⣿⣿⣿⣿⣿⣿⣿⢏⢑⢐⠀⠁⠀⠁⡇⣿⣿⡇⣿⡿⢇⠀⠀⠀⠘⢟⢻⢿⢿⠝⠛⠙⠁⠀⠀⠁⠀⠀⢑⣱⡵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⣾⣿⣿⣿⣿⣿⣿⣿⣿⣿⣿⣿⣿⣿⣿⣿⣿⣿⣿⣿⣿⣿⣿⣿⣿⣗⠀⢜⣿⣿⣿⣿⢕⣿⣿⣿⣿⣿⣿⣿⣿⣿⣿⣿⣧⣥⣥⣥⣤⣄⢄⢄⠔⠁⠀⠀⠀⠀⠀⠀⠀⠀⠀⠀⠀⠀⠀⠀⠀⠀⠀⠀⠀⠀⠑⠀⠀⠀⠀⠀⠀⠀⠀⠀⠀⠀⢀⠀⠀⠀⠀⠀⠀⠀⠀⠀⢀⠀⠀⠀⠀⠀⠀⠀⠀⠀⠀⠀⠀⠀⠀⠀⠀⠀⠀⠀⠀⠀⠀⠀⠀⠀⠀⠀⠀⢕⢑⢁⢕⢕⢝⢿⣿⣿⡏⢿⣯⡕⢅⢄⠀⠀⢀⠀⢕⢙⢝⢕⣕⣕⡕⢕⢕⢔⢐⠀⠀⠀⠀⠀⢄⠀⠀⠀⠀⠀⠀⢀⢏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⢗⢹⢝⢻⢿⣿⣿⣿⣿⣿⣿⣿⣿⣿⣿⣿⣿⣿⣿⣿⣿⣿⡗⠀⢕⣿⣿⣿⣿⡕⣿⣿⣿⣿⣿⣿⣿⣿⣿⣿⣿⣿⣿⣿⣿⡟⢕⢕⠁⠀⠀⠀⠀⠀⠀⠀⠀⠀⠀⠀⠀⠀⠀⠀⠀⠀⠀⠀⠀⠀⠀⠀⠀⠀⠀⠀⠀⠀⠀⠀⠀⠀⢄⠑⠀⠀⠀⠀⠀⠀⠀⠀⠀⠀⢀⠔⠀⠀⠀⠀⠀⠀⠀⠀⠀⠀⠀⠀⠀⢀⢀⢀⢀⢀⢀⢀⢀⢀⢄⠄⢄⢕⢕⢕⢕⢕⢕⢕⠕⢜⢜⢝⢣⢟⢟⢻⢿⣟⢇⠑⡀⢕⣲⣷⡾⣟⣟⣽⣵⣷⠇⠀⠀⢕⢑⠀⢄⢕⢀⠀⠁⠀⠀⢐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⢟⢕⢕⢕⢕⢕⢕⢜⢝⢝⢟⢿⢿⣿⣿⣿⣿⣿⣿⣿⣿⣿⣿⡇⠀⢕⣿⣿⣿⣿⡇⣿⣿⣿⣿⣿⣿⣿⣿⣿⣿⣿⣿⣿⣿⢏⢕⠑⠀⠀⠀⠀⠀⠀⠀⠀⠀⠀⠀⠀⠀⠀⠀⠀⠀⠀⠀⠀⠀⠀⠀⠀⠀⠀⠀⠀⠀⠀⠀⠀⠀⠀⠀⠁⢔⠀⠀⠀⠀⠀⠀⠀⠀⠀⠀⠀⠐⠁⠀⠀⠀⠀⠀⢄⣄⣔⣴⣵⣵⣷⣷⣵⡕⢕⢕⢕⢕⢕⢕⢕⢕⢕⢕⢕⢆⢰⢵⣵⣕⣔⣔⡔⢕⢜⢕⢼⢗⢧⣵⣕⢕⢕⢕⣵⣽⣽⣽⣽⣵⢷⠗⠀⠀⠀⢜⠁⠀⠀⠁⠑⠀⠀⢀⢔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⢟⢏⢝⢕⢕⢕⠕⠕⢕⢕⠕⠕⢕⢕⢕⢕⢕⢕⢝⢟⢻⢿⣿⢿⢿⣿⣿⢇⠀⢱⣿⣿⣿⣿⢕⣿⣿⣿⣿⣿⣿⣿⣿⣿⣿⣿⣿⡿⢕⠕⠁⠀⠀⠀⠀⠀⠀⠀⠀⠀⠀⠀⠀⠀⠀⠀⠀⠀⠀⠀⠀⠀⠀⠀⠀⠀⠀⠀⠀⠀⠀⠀⠀⠀⠀⠀⠀⠀⠀⠀⠀⠀⠀⠀⠀⠀⠀⠀⠀⠀⠀⠀⠀⠀⠀⠀⠀⠝⢿⣿⣿⣿⣿⣿⣿⣿⣿⣷⣕⣕⡕⢕⢕⢕⢕⠕⢑⢅⢔⢕⢕⢕⢕⢞⠻⢻⢟⢟⢟⢟⣵⣷⡷⢵⢵⢷⢿⢿⢿⢿⢿⣿⣗⣕⠀⠀⢄⢁⠁⠔⠀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⢙⢙⢙⢙⢙⢑⢃⢑⢕⢕⢕⢅⢕⢕⢔⢕⢕⢕⢕⢕⢕⢕⢕⢕⢔⢕⢅⢕⢑⠕⢕⢕⠁⢄⢄⢙⠏⢕⠀⢜⢟⢿⢿⣿⢕⢿⣿⣿⣿⣿⣿⣿⣿⣿⣿⣿⡟⢕⠑⠀⠀⠀⠀⠀⠀⠀⠀⠀⠀⠀⠀⠀⠀⠀⠀⠀⠀⠀⠀⠀⠀⠀⠀⠀⠀⠀⠀⠀⠀⠀⠀⠀⢀⠀⢅⢄⢠⣤⣅⣔⢄⠀⠀⠀⠀⠀⢀⠀⠐⠐⠀⠀⢀⠀⠀⠀⠀⠀⠕⢕⢕⢜⢝⢝⣿⣿⣿⣿⣿⣿⣿⣷⣕⢕⢕⢕⠕⢑⢕⢕⢑⢕⢕⢔⢕⢱⢕⢗⢝⣝⣱⡵⢷⠷⠷⢗⢗⡗⢚⢟⢏⢙⢝⢕⢔⢁⢔⠀⢄⢔⢄⢄⢀⢀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⠁⢁⢀⢄⢄⢄⢄⠀⠀⠀⠀⢐⢕⢕⢕⢕⢕⢕⢜⢜⢝⢟⢟⢿⢿⢿⢿⣿⢏⠕⠁⠀⠀⠀⠀⠀⠀⠀⠀⠀⠀⠀⠀⠀⠀⠀⠀⠀⠀⠀⠀⠀⠀⠀⠀⠀⠀⠀⠀⠀⢄⢔⢑⢕⠔⠔⢔⢕⢱⣿⣿⣿⠏⢔⢕⢔⢄⢔⢕⢔⢔⢀⠀⠀⠀⠀⠀⠀⠀⠀⠀⠄⢟⣫⣵⣷⣿⣿⣿⣿⣿⣿⣿⣿⣿⡟⢕⢅⢔⢑⠑⢁⢑⢑⢕⠕⠕⢕⢓⢇⢝⢍⠕⠐⠀⠁⠁⠁⠕⡕⢱⡕⢵⣇⢕⢕⢕⣇⢕⢄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⢑⢁⢅⢅⠐⢀⢄⠄⠐⢀⢔⢕⢅⢑⢕⢕⢕⢕⢕⢕⢕⢕⢕⢕⢕⢕⢕⢕⠑⠀⠀⠀⠀⠀⠀⠀⠀⠀⠀⠀⠀⠀⠀⠀⠀⠀⠀⠀⠀⠀⠀⠀⠀⠀⠀⠀⠀⠀⠀⠑⠑⠄⠀⠀⠀⠀⠀⢕⣼⣿⡿⠃⠀⢕⢕⢕⢕⠕⢕⢕⢕⠑⠀⠀⠀⠀⠀⠀⠀⠀⠀⠀⠁⠝⢿⣿⣿⣿⣿⣿⣿⣿⣿⣿⡿⢕⢕⢕⢕⢕⢕⢕⢕⣵⣵⢾⢏⢕⢕⢕⢑⠀⠀⠀⢀⢔⢔⢕⢕⢔⢔⠕⢕⢸⢗⢗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⢔⢀⢄⢔⢕⢕⢕⢕⢕⢕⢕⢕⢕⢕⢕⢕⢕⢕⢕⢕⢕⢕⠕⠁⠀⠀⠀⠀⠀⠀⠀⠀⠀⠀⠀⠀⠀⠀⠀⠀⠀⠀⠀⠀⠀⠀⠀⠀⠀⠀⠀⠀⠀⠀⠀⠀⠀⢀⢕⢕⢔⠀⠀⢕⢟⢝⢕⠀⢔⠔⢔⢑⢕⢕⢔⠄⠁⠀⠀⠀⠀⠀⠀⠀⠀⠀⠀⠀⠀⠀⠁⠝⣿⣿⣿⣿⣿⣿⢟⢏⢕⢕⢕⢵⢕⢕⢕⢱⡿⢟⢕⡱⢜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⠀⠀⠀⠀⠀⠀⠀⠀⠀⠀⠀⠀⠀⠀⠀⠀⠀⠀⠀⠀⠀⠀⠀⢀⢄⢔⢔⢄⠀⠀⠀⠀⠀⢀⢀⢕⢕⢕⢕⠄⠀⢅⢅⢅⠀⢀⢔⢕⢕⢕⢕⠕⠀⠀⠀⠀⠀⠀⠀⠄⢀⠀⠀⠀⠀⠀⠀⠀⠀⠀⠈⠻⢿⠟⢝⢕⢕⢕⢕⢇⢕⢕⢁⢄⠀⢄⢁⢕⢕⢕⢕⢕⢕⡱⢋⢱⢎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⠁⠀⠀⠀⠀⠀⠀⠀⠀⠀⠀⠀⠀⠀⠀⠀⠀⠀⠀⠀⠀⠀⢀⢄⢔⢕⢕⢕⢕⢕⢕⢰⣷⡕⡣⢕⠁⢕⢕⠑⠁⠀⠀⠁⢕⠁⠀⢕⢕⢕⢕⠕⠁⠀⠀⠀⠀⠀⠀⠀⠀⠀⠀⠁⠀⢀⢀⠀⠀⠀⠀⠀⠀⠀⠀⠀⢕⠕⢘⢕⢑⢕⢕⢕⠀⢄⢀⢀⢀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⠀⠀⠀⠀⠀⠀⠀⠀⠀⠀⠀⠀⠀⠀⠀⠀⠀⠀⠀⠀⠀⠄⢕⢕⢕⢕⢕⢕⢕⢕⢕⢱⣿⣿⣷⡷⢇⠀⠀⠀⠀⠀⠀⠀⠀⠀⠀⠀⠁⠁⠀⠀⠀⠀⠀⠀⠀⠀⠀⠀⠀⠀⠀⠀⠀⠀⠀⠁⠀⠀⢕⠀⠀⠀⠀⠀⠀⠀⠁⢕⢕⢕⢀⢑⢕⢔⢅⢅⢁⢄⢔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⢑⠀⠀⠀⠀⠀⠀⠀⠀⠀⠀⠀⠀⠀⠀⠀⠀⠀⠀⠀⠀⠀⢀⢕⠁⠑⠑⠑⠑⠑⠕⠕⠕⠟⠟⠋⠑⠁⠀⠀⠀⠀⠀⠀⠀⠀⠀⠀⠀⠀⠀⠀⠀⠀⠀⠀⠀⠀⠀⠀⠀⠀⠀⠀⠀⠀⠀⠀⠀⠀⠀⢔⠀⠀⠀⠀⠀⠀⠀⠀⠀⠁⢕⢕⢕⢄⠕⣕⢜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⠑⠀⠀⠀⠀⠀⠀⠀⠀⠀⠀⠀⠀⠀⠀⠀⠀⠀⠀⠀⠀⠀⠀⢕⠑⠀⠀⠀⠀⠀⠀⠀⠀⠀⠀⠀⠀⠀⠀⠀⠀⠀⠀⠀⠀⠀⠀⠀⠀⠀⠀⠀⠀⠀⠀⠀⠀⠀⠀⠀⠀⠀⠀⠀⠀⠀⠀⠀⠀⠀⠀⠄⠁⠀⠀⢀⢀⢀⢔⢕⢔⠀⠀⠁⢕⢕⢕⢄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⠀⠀⠀⠀⠀⠀⠀⠀⠀⠀⠀⠀⠀⠀⢄⢔⠅⠀⠀⠀⠀⠀⢀⢕⠀⠀⠀⠀⠀⠀⠀⠀⠀⠀⠀⠀⠀⠀⠀⠀⠀⠀⠀⠀⠀⠀⠀⠀⠀⠀⠀⠀⠀⠀⠀⠀⠀⠀⠀⠀⠀⠀⠀⠀⠀⠀⠀⠀⠀⠀⢀⢄⢄⢔⢕⢕⢕⢕⢕⢕⢕⢔⠀⠀⠀⢁⢕⢕⢕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⠀⠀⠀⠀⠀⠀⠀⠀⠀⠀⢄⢔⢕⢕⢕⢀⠀⠀⠀⠀⠀⢕⢕⠀⠀⠀⠀⠀⠀⠀⠀⠀⠀⠀⠀⠀⠀⠀⠀⠀⠀⠀⠀⠀⠀⠀⠀⠀⠀⠀⠀⠀⠀⠀⠀⠀⠀⠀⠀⠀⠀⠀⠀⠀⠀⢀⢔⢕⢕⢕⢕⢕⢕⢕⢕⢕⢕⢕⢕⢕⢕⢕⢄⢀⢕⢕⢕⣸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⠄⠀⠀⠀⠀⠀⠀⠀⠀⠀⠀⢄⢕⢕⢕⢕⢕⢕⢕⢔⢄⢀⠀⠀⠕⢕⠀⠀⠀⠀⠀⠀⠀⠀⠀⠀⠀⠀⠀⠀⠀⠀⠀⠀⠀⠀⠀⠀⠀⠀⠀⠀⠀⠀⠀⠀⠀⠀⠀⠀⠀⠀⠀⠀⠀⠀⠀⢕⢕⢕⢕⢕⢕⢕⢕⢕⢕⢕⢕⢕⢕⢕⢕⢕⢕⢕⢕⢕⢕⢱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⠕⠑⠑⠕⠕⢕⢕⢕⢕⢕⢕⢕⢕⢕⢕⢕⢕⢕⢕⢕⠕⠀⠀⠀⠀⠀⠀⠀⠀⠀⢀⢕⢕⢕⢕⢕⢕⢕⢕⢕⢕⢕⠁⠀⠀⠀⢕⠀⠀⠀⠀⠀⠀⠀⠀⠀⠀⠀⠀⠀⠀⠀⠀⠀⠀⠀⠀⠀⠀⠀⠀⠀⠀⠀⠀⠀⠀⠀⠀⢀⠀⠀⠀⠀⢄⢄⢀⠀⠀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⠁⠀⠀⠀⠀⠀⠀⠀⠑⢕⢕⢕⢕⢕⢕⢕⢕⢕⢕⢕⢕⢕⠔⢀⠀⠀⠀⠀⠀⠀⠀⢔⢕⢕⢕⢕⢕⢕⢕⢕⢕⢕⢕⢕⢀⠀⠀⠀⢕⠀⠀⠀⠀⠀⠀⠀⠀⠀⠀⠀⠀⠀⠀⠀⠀⠀⠀⠀⠀⠀⠀⠀⠀⠀⢀⢄⢔⢀⠀⢔⢕⢕⢕⢔⢄⢀⢕⢕⢕⢀⠀⢕⢕⢕⢕⢕⢕⢕⢕⢕⢕⢕⢕⢕⢕⢕⢕⢕⢕⢕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⠕⠕⠕⠕⠕⠕⢕⠕⠀⠀⠀⠀⠀⠀⠀⠀⠀⠀⠅⢕⢕⢕⢕⢕⢕⢕⢕⢕⢕⢕⢕⢕⠕⠀⠀⠀⠀⠀⢀⢕⢕⢕⢕⢕⢕⢕⢕⢕⠕⠑⠑⠕⢕⢕⢔⢀⠀⠕⢕⠀⠀⠀⠀⠀⠀⠀⠀⠀⠀⠀⠀⠀⠀⠀⠀⠀⠀⠀⠀⢀⠄⠐⢕⢕⢕⢕⢕⢔⢕⢕⢕⢕⢕⢕⢕⢁⢕⢕⢕⠀⢕⣵⣵⣵⡕⢕⢅⠀⠀⠀⠀⢄⢄⢄⢄⢀⠀⠀⣼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⠑⠁⠀⠀⠀⠀⠀⠀⠀⠀⠀⠀⠀⠀⠀⠀⠀⠀⠀⠀⠀⢀⣕⣕⣕⣕⣕⡕⢕⢕⢕⠕⠕⠑⠑⠔⠕⢕⢄⠀⢄⢕⢕⢕⠕⢕⢕⢕⢕⠑⠁⠀⠀⢀⢔⣱⣷⣿⣷⢀⠀⢕⢀⠀⠀⠀⠀⠀⠀⠐⢄⢀⠀⠀⠀⠀⠀⠀⠀⢄⠐⠁⠀⢄⢕⢕⢕⢕⢕⢕⢕⢕⢕⢕⢕⢕⢕⢕⢕⢁⠑⠕⠁⢑⢿⣿⣿⣿⣿⣧⡔⢀⠀⠄⢕⢕⢕⠕⠁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⠀⠀⠀⠀⠀⠀⠀⠀⠀⠀⠀⠀⠀⠀⠀⠀⠀⠀⠀⠀⠀⠀⢄⢜⢝⢝⢛⢛⢃⢑⠑⠁⠀⠀⠀⠀⠀⠀⢕⢕⠐⠑⢕⣵⣕⢕⢕⢕⠑⠀⠀⢄⣔⣵⣾⣿⣿⣿⣿⡟⠁⠀⠑⢕⠀⠀⠀⠀⠀⠀⠀⠀⠑⠔⢀⠀⠀⢀⢄⠑⠀⠀⢄⢕⢕⢕⢕⢕⢕⢕⢕⢕⢕⢕⢕⢕⢕⢕⢕⢕⢕⢕⢕⢕⢕⢜⢝⢿⣿⣿⣿⠗⠑⠁⠀⠀⠁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⠀⠀⠀⠀⠀⠀⠀⠀⠀⠀⢄⢔⢔⢀⠀⠀⠀⠀⠀⠀⢀⢔⢕⢕⢕⢕⢕⢕⢕⢕⢔⢐⢀⢀⠀⠀⠀⢀⢅⢀⢠⡵⢟⢝⢇⢕⢕⠑⢀⢔⢕⢞⢏⢝⢕⣸⣿⣿⡟⠀⠀⠀⠀⠕⢕⠀⠀⠀⠀⠀⢀⠀⢀⢀⠈⠁⠑⠁⠀⠀⠀⢔⢕⢕⢕⢕⢕⢕⢕⢕⢕⢕⢕⢕⢕⢕⢕⢕⢕⢕⢕⢕⢕⢕⢕⢕⢕⢕⢕⢔⢄⠀⠀⠀⠀⠕⠀⠀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⠀⠀⠀⠀⠀⠀⠀⠀⢄⢕⢕⢕⢕⢕⢕⢔⢔⢔⢔⢕⢕⢕⢕⢕⢕⢕⢕⢕⢕⢕⢕⢕⢔⢔⢔⢕⢕⢕⢕⢕⣕⣕⡕⣕⢕⢕⢔⢔⢕⢕⢕⢕⢕⢵⢿⢟⢟⣿⣇⠀⠀⠀⠀⠀⢕⢔⠀⢀⢀⢔⢕⠑⠑⠁⠀⠀⠀⠀⠀⢄⢕⢕⢕⢕⢕⢕⢕⢕⢕⢕⢕⢕⢕⢕⢕⢕⢕⢕⢕⢕⢕⢕⢕⢕⢕⢕⢕⢕⢕⢕⢕⢕⢔⢄⢀⠀⠀⠑⠁⠀⢄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⢔⢄⠀⠀⠀⢀⢔⢕⢕⢕⢕⢕⢕⢕⢕⢕⢕⢕⢕⢕⢕⢕⢕⢕⢕⢕⢕⢕⢕⢕⢕⢕⢕⢕⢕⢕⢕⢕⢕⢕⢝⢟⢏⢕⢕⢕⢕⢕⢕⢕⢕⡱⢏⢕⢕⢕⣱⢟⢏⢧⡀⠀⠀⠀⠁⢕⢕⠕⠑⠁⠁⠁⠑⠐⢕⠐⢔⢔⢕⢕⢕⢕⢕⢕⢕⢕⢕⢕⢕⢕⢕⢕⢕⢕⢕⢕⢕⢕⢕⢕⢕⢕⢕⢕⢕⢕⢕⢕⢕⢕⢕⢕⢕⢕⢕⢕⢄⢀⠀⠀⠁⠀⢄⢔⢄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⢞⢕⢕⢱⢞⢕⢕⢀⠀⠀⠀⠀⠀⠀⠀⠀⠀⠀⠀⢕⢔⢕⢕⢕⢕⢕⢕⢕⢕⢕⢕⢕⢕⢕⢕⢕⢕⢕⢕⢕⢕⢕⢕⢕⢕⢕⢕⢕⢕⢕⢕⢕⢕⢕⢕⢕⢕⢕⢕⢕⢕⢕⢕⢕⢔⢄⠀⠀⠑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⠀⠀⠀⠀⠀⠀⠀⠀⠀⢄⢔⢕⢕⢕⢕⢕⢕⢕⢕⢕⢕⢕⢕⢕⢕⢕⢕⢕⢕⢕⢕⢕⢕⢕⢕⢕⢕⢕⢕⢕⢕⢕⢕⢕⢕⢕⢕⢕⢕⢕⢕⢕⢕⢕⢕⢕⢕⢕⢕⢔⢄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⢔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⢔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⡿⣱⣿⣿⣿⡟⣱⣿⣿⣿⣿⣿⢟⠻⢟⢕⢕⢕⢕⢕⢕⢕⢕⢕⢻⡟⢕⢱⣿⣿⣿⣿⣿⣿⣿⣿⣿⣿⣿⣿⣿⢇⢕⢕⢸⣿⣿⣿⣿⣿⣿⡇⢸⣿⣿⣿⣿⣿⣿⣿⣿⣿⣿⣿⣿⣿⣿⣿⣿⣿⣿⣿⣿⣿⣿⣿⣿⣿⣿⣿⣿⣿⣿⣿⣿⣿⣿⣿⣿⣿⣿⣿⣿⣿⣿⢕⢕⢜⢕⢻⢕⢕⢕⢕⢕⢕⢕⢕⢕⢕⢕⢕⢕⢕⢕⢕⢕⢕⢕⢕⢕⢕⢕⢕⢕⢕⢕⢕⢕⢕⢕⢕⢕⢕⢕⢻⢌⢏⢝⢿⣿⣿⣷⣴⡅⢑⠕⢕⢕⢕⢕⢕⢕⢕⢕⢕⢕⢕⢕⢕⢕⢕⢕⢕⢕⢕⢕⢕⢕⢕⢕⢕⢕⢕⢕⢕⢕⢕⢕⢜⢿⣿⣿⣿⣿⣿⣿⣿⣿⣿⣿⣿⣿⣿⠀</a:t>
            </a:r>
            <a:br/>
            <a:r>
              <a:t>⣿⣿⣿⣿⣿⣿⣿⣿⣿⣿⣿⣿⣿⣿⣿⣿⣿⣿⣿⣿⣿⣿⣿⣿⣿⣿⣿⣿⣿⣿⣿⣿⣿⣿⣿⣿⣿⣿⣿⣿⣿⣿⣿⣿⣿⡿⣱⣿⣿⣿⡟⣱⣿⣿⣿⣿⣿⢕⢕⢕⢕⢕⢕⢕⢕⢕⢕⢕⢕⢕⢜⢇⢕⢸⣿⣿⣿⣿⢟⠛⢿⣿⣿⣿⣿⣿⣿⢕⢕⢕⢸⣿⣿⣿⣿⣿⣿⢇⢸⣿⣿⣿⣿⣿⣿⣿⣿⣿⣿⣿⣿⣿⣿⣿⣿⣿⣿⣿⣿⣿⣿⣿⣿⣿⣿⣿⣿⣿⣿⣿⣿⣿⣿⣿⣿⣿⣿⣿⣿⣿⣿⡕⢕⢕⢕⢜⢕⢕⢕⢕⢕⢕⢕⢕⢕⢕⢕⢕⢕⢕⢕⢕⢕⢕⢕⢕⢕⢕⢕⢕⢕⢕⢕⢕⢕⢕⢕⢕⢕⢕⢕⢸⣇⢕⢕⢜⢿⣿⣿⣿⣿⡕⢴⡅⢑⢕⢕⢕⢕⢕⢕⢕⢕⢕⢕⢕⢕⢕⢕⢕⢕⢕⢕⢕⢕⢕⢕⢕⢕⢕⢕⢕⢕⢕⢕⢕⢕⢹⣿⣿⣿⣿⣿⣿⣿⣿⣿⣿⣿⣿⠀</a:t>
            </a:r>
            <a:br/>
            <a:r>
              <a:t>⣿⣿⣿⣿⣿⣿⣿⣿⣿⣿⣿⣿⣿⣿⣿⣿⣿⣿⣿⣿⣿⣿⣿⣿⣿⣿⣿⣿⣿⣿⣿⣿⣿⣿⣿⣿⣿⣿⣿⣿⣿⣿⣿⣿⡿⣱⣿⣿⣿⡿⢱⣿⣿⣿⣿⣿⢕⢕⢕⢕⢕⢕⢕⢕⢕⢕⢕⢕⢕⢕⢕⢕⢕⣼⣿⣿⢏⢜⢕⢕⢕⢝⢿⣿⣿⣿⡟⢕⢕⢕⣾⣿⣿⣿⣿⣿⡿⢕⢸⣿⣿⣿⣿⣿⣿⣿⣿⣿⣿⣿⣿⣿⣿⣿⣿⣿⣿⣿⣿⣿⣿⣿⣿⣿⣿⣿⣿⣿⣿⣿⣿⣿⣿⣿⣿⣿⣿⣿⣿⣿⣿⡇⢕⢕⢕⢕⢕⢕⢕⢕⢕⢕⢕⢕⢕⢕⢕⢕⢕⢕⢕⢕⢕⢕⢕⢕⢕⢕⢕⢕⢕⠕⢕⢕⢕⢕⢕⢕⢕⢕⢕⢜⣿⡕⢕⢕⢜⣿⣿⣿⣿⣿⡜⣿⣷⣔⡅⠕⢕⢕⢕⢕⢕⢕⢕⢕⢕⢕⢕⢕⢕⢕⢕⢕⢕⢕⢕⢕⢕⢕⢕⢕⢕⢕⢕⢕⢕⢕⢻⣿⣿⣿⣿⣿⣿⣿⣿⣿⣿⣿⠀</a:t>
            </a:r>
            <a:br/>
            <a:r>
              <a:t>⣿⣿⣿⣿⣿⣿⣿⣿⣿⣿⣿⣿⣿⣿⣿⣿⣿⣿⣿⣿⣿⣿⣿⣿⣿⣿⣿⣿⣿⣿⣿⣿⣿⣿⣿⣿⣿⣿⣿⣿⣿⣿⣿⣿⢱⣿⣿⣿⡿⢱⣿⣿⣿⣿⣿⢇⢕⢕⢕⢕⢕⢕⢕⢕⢕⢕⢱⣇⢕⢕⢕⢕⢕⢿⣿⣿⢕⢕⢕⢕⢕⢕⢔⢝⢿⣿⢇⢕⢕⢕⣿⣿⣿⣿⣿⣿⡇⢕⢸⣿⣿⣿⣿⣿⣿⣿⣿⣿⣿⣿⣿⣿⣿⣿⣿⣿⣿⣿⣿⣿⣿⣿⣿⣿⣿⣿⣿⣿⣿⣿⣿⣿⣿⣿⣿⣿⣿⣿⣿⣿⣿⡇⢕⢕⢕⢕⢕⢕⢕⢕⢕⢕⢕⢱⢕⢕⣄⡀⠁⠁⠑⠑⠑⠑⠕⠕⠕⠑⠑⢅⣱⢇⢕⢕⢕⢕⢕⢕⢕⢕⢕⢕⢻⣿⢕⢕⢕⠹⣿⣿⣿⣿⣷⢸⣿⣿⣿⣧⢅⠑⢕⢕⢕⢕⢕⢕⢕⢕⢕⢕⢕⢕⢕⢕⢕⢕⢕⢕⢕⢕⢕⢕⢕⢕⢕⢕⢕⢕⣿⣿⣿⣿⣿⣿⣿⣿⣿⣿⣿⣿⠀</a:t>
            </a:r>
            <a:br/>
            <a:r>
              <a:t>⣿⣿⣿⣿⣿⣿⣿⣿⣿⣿⣿⣿⣿⣿⣿⣿⣿⣿⣿⣿⣿⣿⣿⣿⣿⣿⣿⣿⣿⣿⣿⣿⣿⣿⣿⣿⣿⣿⣿⣿⣿⣿⣿⢣⣿⣿⣿⣿⢇⣾⣿⣿⣿⣿⢏⢕⢕⢕⢕⢕⢕⢕⢕⢕⢕⢕⢸⣿⡕⢕⢕⢕⢕⢜⣿⣿⣷⡕⢕⢕⢕⢕⢕⢕⢕⢕⢕⢕⢕⢕⣺⣿⣿⣿⣿⣿⡇⢕⢸⣿⣿⣿⣿⣿⣿⣿⣿⣿⣿⣿⣿⣿⣿⣿⣿⣿⣿⣿⣿⣿⣿⣿⣿⣿⣿⣿⣿⣿⣿⣿⣿⣿⣿⣿⣿⣿⣿⣿⣿⣿⣿⡇⢕⢕⢕⢕⢕⢕⢕⢕⢕⢕⢕⢕⠑⣼⣿⣿⣷⣦⣴⣤⣄⣄⣄⣠⣴⣤⣾⣿⣇⢇⢕⢕⢕⢕⢕⢕⢕⢕⠘⣇⢜⣿⣧⢕⢕⢕⢻⣿⣿⣿⣿⣇⢻⣿⣿⣿⣧⢕⢄⠁⢕⢕⢕⢕⢕⢕⢕⢕⢕⢕⢕⢕⢕⢕⢕⢕⢕⢕⢕⢕⢕⢕⢕⢕⢕⣼⣿⣿⣿⣿⣿⣿⣿⣿⣿⣿⣿⣿⠀</a:t>
            </a:r>
            <a:br/>
            <a:r>
              <a:t>⣿⣿⣿⣿⣿⣿⣿⣿⣿⣿⣿⣿⣿⣿⣿⣿⣿⣿⣿⣿⣿⣿⣿⣿⣿⣿⣿⣿⣿⣿⣿⣿⣿⣿⣿⣿⣿⣿⣿⣿⣿⣿⢇⣿⣿⣿⣿⡏⣼⣿⣿⣿⣿⡏⢕⢕⢕⢕⢕⢕⢕⢕⢕⢕⢕⢕⣸⣿⣿⡕⢕⢕⢕⣕⢜⢿⣿⣧⢕⢕⢕⢕⢕⢕⢕⢕⢕⢕⢕⢕⢻⣿⣿⣿⣿⣿⢕⢕⢕⣿⣿⣿⣿⣿⣿⣿⣿⣿⣿⣿⣿⣿⣿⣿⣿⣿⣿⣿⣿⣿⣿⣿⣿⣿⣿⣿⣿⣿⣿⣿⣿⣿⣿⣿⣿⣿⣿⣿⣿⣿⣿⡇⢕⢕⢕⢕⢕⢕⢕⢕⢕⢕⢕⢕⢧⣿⣿⣿⣿⣿⣿⣿⣿⣿⣿⣿⣿⣿⣿⣿⡯⢕⢕⢕⢕⢕⢕⢕⢕⢕⢜⣿⣧⣿⣿⣧⢕⢕⢌⣿⣿⣿⣿⣿⡜⣿⣿⣿⣿⣧⡕⢕⢄⠕⢕⢕⢕⢕⢕⢕⢕⢕⢕⢕⢕⢕⢕⢕⢕⢕⠑⢑⢕⢕⢕⣱⣿⣿⣿⣿⣿⣿⣿⣿⣿⣿⣿⣿⣿⣿⠀</a:t>
            </a:r>
            <a:br/>
            <a:r>
              <a:t>⣿⣿⣿⣿⣿⣿⣿⣿⣿⣿⣿⣿⣿⣿⣿⣿⣿⣿⣿⣿⣿⣿⣿⣿⣿⣿⣿⣿⣿⣿⣿⣿⣿⣿⣿⣿⣿⣿⣿⣿⣿⢏⣾⣿⣿⣿⡿⢱⣿⣿⣿⣿⣿⢕⢕⢕⢕⢕⢕⢕⢕⢕⢕⢕⢕⢕⣿⣿⣿⢕⢕⢕⢕⢿⣧⡜⢻⣿⣧⢕⢕⢕⢕⢕⢕⢕⢕⢕⢕⢕⢜⢿⣿⣿⣿⣿⢕⢕⢕⣿⣿⣿⣿⣿⣿⣿⣿⣿⣿⣿⣿⣿⣿⣿⣿⣿⣿⣿⣿⣿⣿⣿⣿⣿⣿⣿⣿⣿⣿⣿⣿⣿⣿⣿⣿⣿⣿⣿⣿⣿⣿⡇⢕⢕⢕⢕⢕⢕⢕⢕⢕⢕⢕⢕⢸⣿⣿⣿⣿⣿⣿⣿⣿⣿⣿⣿⣿⣿⣿⣿⣝⡕⢕⢕⢕⢕⢕⢕⢕⢕⢕⣿⣿⣿⣿⣿⡇⢕⢕⢹⣿⣿⣿⣿⣇⢻⣿⣿⣿⣿⣧⢕⢕⢔⢁⠑⢕⢕⢕⢕⢕⢕⢕⢕⢕⢕⢕⢕⢔⢔⢅⢔⢕⣵⣾⣿⣿⣿⣿⣿⣿⣿⣿⣿⣿⣿⣿⣿⣿⣿⠀</a:t>
            </a:r>
            <a:br/>
            <a:r>
              <a:t>⣿⣿⣿⣿⣿⣿⣿⣿⣿⣿⣿⣿⣿⣿⣿⣿⣿⣿⣿⣿⣿⣿⣿⣿⣿⣿⣿⣿⣿⣿⣿⣿⣿⣿⣿⣿⣿⣿⣿⣿⡏⣼⣿⣿⣿⣿⢇⣾⣿⣿⣿⣿⣿⢕⢕⢕⢕⢕⢕⢕⢕⢕⢕⢕⢕⢕⣿⣿⣿⢕⢕⢕⢕⢘⣿⣿⣷⣾⣿⣿⣕⢕⢕⢕⣕⣱⣵⡁⡕⢕⢕⢘⣿⣿⣿⣿⢕⢕⢕⢸⣿⣿⣿⣿⣿⣿⣿⣿⡏⢻⣿⣿⣿⣿⣿⣿⣿⣿⣿⣿⣿⣿⣿⣿⣿⣿⣿⣿⣿⣿⣿⣿⣿⣿⣿⣿⣿⣿⣿⣿⣿⣧⢕⢕⢕⢕⢕⢕⢕⢕⢕⢕⢕⢕⢜⣿⣿⣿⣿⣿⣿⣿⣿⣿⣿⣿⣿⣿⣿⣿⣿⣷⢕⢕⢕⢕⢕⢕⢕⢕⢕⢹⣿⣿⣿⣿⣿⡕⢕⢕⢻⣿⣿⣿⣿⡜⣿⣿⣿⣿⣿⣇⢕⢕⢕⢕⢔⢅⢑⢑⠑⠁⠁⠁⠁⢑⢕⢕⢕⢕⢕⣥⣿⣿⣿⣿⣿⣿⣿⣿⣿⣿⣿⣿⣿⣿⣿⣿⣿⣿⠀</a:t>
            </a:r>
            <a:br/>
            <a:r>
              <a:t>⣿⣿⣿⣿⣿⣿⣿⣿⣿⣿⣿⣿⣿⣿⣿⣿⣿⣿⣿⣿⣿⣿⣿⣿⣿⣿⣿⣿⣿⣿⣿⣿⣿⣿⣿⣿⣿⣿⣿⣿⢱⣿⣿⣿⣿⡟⣸⣿⣿⣿⣿⣿⡇⢕⢕⢕⢕⢕⢕⣑⣅⠑⢕⢕⢕⢕⣿⣿⡏⢕⢕⢕⢕⢸⣿⣿⣿⣿⣿⣿⣿⣿⣿⣿⣿⣿⣿⣿⡕⢕⢕⢕⣿⣿⣿⣿⢕⢕⢕⢜⣿⣿⣿⣿⣿⣿⣿⣿⢕⢜⣿⣿⣿⣿⣿⣿⣿⣿⣿⣿⣿⣿⣿⣿⣿⣿⣿⣿⣿⣿⣿⣿⣿⣿⣿⣿⡿⣿⣿⣿⣿⣿⢕⢕⢕⢕⢕⢕⢕⢕⢕⢕⢕⢕⢕⣿⣿⣿⣿⣿⣿⣿⣿⣿⣿⣿⣿⣿⣿⣿⣿⣿⣧⢕⢕⢕⢕⢕⢕⢕⢕⢕⣿⣿⣿⣿⣿⣧⢕⢕⢜⣿⣿⣿⣿⡇⢻⣿⣿⣿⣿⣿⡕⢕⢕⢕⢕⢕⢕⣵⣕⢔⢄⢀⠀⠀⢕⢕⢱⣵⣿⣿⣿⣿⣿⣿⣿⣿⣿⣿⣿⣿⣿⣿⣿⣿⣿⣿⣿⣿⠀</a:t>
            </a:r>
            <a:br/>
            <a:r>
              <a:t>⣿⣿⣿⣿⣿⣿⣿⣿⣿⣿⣿⣿⣿⣿⣿⣿⣿⣿⣿⣿⣿⣿⣿⣿⣿⣿⣿⣿⣿⣿⣿⣿⣿⣿⣿⣿⣿⣿⣿⢇⣿⣿⣿⣿⣿⢇⣿⣿⣿⣿⣿⣿⡇⢕⢕⢕⢕⢕⢱⣿⡟⢕⢕⢕⢕⢕⣿⣿⡇⢕⢕⢕⢕⢸⣿⣿⣿⣿⣿⣿⣿⣿⣿⣿⣿⣿⣿⣿⡇⢕⢕⢕⢻⣿⣿⣿⢕⢕⢕⢕⢻⣿⣿⣿⣿⣿⣿⣿⡕⢕⠹⣿⣿⣿⣿⣿⣿⣿⣿⣿⣿⣿⣿⣿⣿⣿⣿⣿⣿⣿⡜⣿⣿⣿⣿⣿⣧⢻⣿⣿⣿⣿⢕⢕⢕⢕⢕⢕⢕⢕⢕⢕⢕⢕⢕⢿⣿⣿⣿⣿⣿⣿⣿⣿⣿⣿⣿⣿⣿⣿⣿⣿⣿⣇⢕⢕⢕⢕⢕⢕⢕⢕⢹⣿⣿⣿⣿⣿⣧⢕⢕⢻⣿⣿⣿⣿⢸⣿⣿⣿⣿⣿⣷⢕⢕⠕⢕⢕⢕⢹⣿⣿⣷⣵⣕⣱⣵⣾⣿⣿⣿⣿⣿⣿⣿⣿⣿⣿⣿⣿⣿⣿⣿⣿⣿⣿⣿⣿⣿⣿⠀</a:t>
            </a:r>
            <a:br/>
            <a:r>
              <a:t>⣿⣿⣿⣿⣿⣿⣿⣿⣿⣿⣿⣿⣿⣿⣿⣿⣿⣿⣿⣿⣿⣿⣿⣿⣿⣿⣿⣿⣿⣿⣿⣿⣿⣿⣿⣿⣿⣿⡟⣸⣿⣿⣿⣿⡿⢸⣿⣿⣿⣿⣿⣿⣕⢕⢕⢕⢕⢑⣿⣿⣧⢔⢌⢕⢕⢕⣿⣿⢕⢕⢕⢕⢕⢌⣿⣿⣿⣿⣿⣿⣿⣿⣿⣿⣿⣿⣿⣿⡇⢕⢕⢕⢸⣿⣿⡇⢕⢕⢕⢕⢜⣿⣿⣿⣿⣿⣿⣿⣇⢕⢕⢹⣿⣿⣿⣿⣿⣿⣿⣿⣿⣿⣿⣿⣿⣿⣿⣿⣿⣿⣧⢜⢿⣿⣿⣿⣿⡜⣿⣿⣿⣿⡇⢕⢕⢕⢕⢕⢕⢕⢕⢕⢕⢕⢕⢸⣿⣿⣿⣿⣿⣿⣿⣿⣿⣿⣿⣿⣿⣿⣿⣿⣿⣿⡇⢕⢕⢕⢕⢕⢕⢕⢸⣿⣿⣿⣿⣿⣿⣇⢕⢜⣿⣿⣿⣿⡕⣿⣿⣿⣿⣿⣿⡇⢕⠕⢑⢕⢣⣕⢻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⡇⣿⣿⣿⣿⣿⡇⣿⣿⣿⣿⣿⣿⣿⣷⣷⠤⠕⣡⣿⣿⣿⣿⠁⢕⢕⢕⢕⣿⡯⢕⢕⢕⢕⢕⢸⣿⣿⣿⣿⣿⣿⣿⣿⣿⣿⣿⣿⣿⣿⡇⢕⢕⢕⠸⣿⣿⡇⢕⢕⢕⢕⢕⢻⣿⣿⣿⣿⣿⣿⣿⢕⢕⢄⢿⣿⣿⣿⣿⡸⣿⣿⣿⣿⣿⣿⣿⣿⣿⣿⣿⣿⣯⢕⢜⢻⣿⣿⣿⣧⠹⣿⣿⣿⡇⢕⢕⢕⢕⢕⢕⢕⢕⢕⢕⢕⢕⢸⣿⣿⣿⣿⣿⣿⣿⣿⣿⣿⣿⣿⣿⣿⣿⣿⣿⣿⣿⡕⢕⢕⢕⢕⢕⢕⢌⣿⣿⣿⣿⣿⣿⣿⣇⢕⢻⣿⣿⣿⡇⢸⣿⣿⣿⣿⣿⣷⠜⡌⡕⣇⢱⢯⣇⢻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⢸⣿⣿⣿⣿⣿⢡⣿⣿⣿⣿⣿⣿⣿⣿⣿⣿⣿⣿⣿⣿⣿⣿⠁⢕⢕⢕⢕⣿⡇⢕⢕⢕⢕⢕⣾⣿⣿⣿⣿⣿⣿⣿⣿⣿⣿⣿⣿⣿⣿⡇⢕⢕⢕⢕⣿⣿⡇⢕⢕⢕⢕⢕⢜⣿⣿⣿⣿⣿⣿⣿⡇⢕⢕⢜⣿⣿⣿⣿⡆⠘⣿⣿⣿⣿⣿⣿⣿⣿⣿⣿⣿⣿⡇⢕⢜⢻⣿⣿⣿⡜⢻⣿⣿⣧⢕⢕⢕⢕⢕⢕⢕⢕⢕⢕⢕⢕⢸⣿⣿⣿⣿⣿⣿⣿⣿⣿⣿⣿⣿⣿⣿⣿⣿⣿⣿⣿⣿⡕⢕⢕⢕⢕⢕⢕⢻⣿⣿⣿⣿⣿⣿⣿⡇⢜⣿⣿⣿⡷⢜⣿⣿⣿⣿⣿⣿⣷⣧⣀⣸⢕⢿⣿⡜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⡏⣼⣿⣿⣿⣿⡏⢸⣿⣿⣿⣿⣿⣿⣿⣿⣿⣿⣿⣿⣿⣿⣿⣿⡟⢇⢕⢕⢕⢸⡇⢕⢕⢕⢕⢕⣿⣿⣿⣿⣿⣿⣿⣿⣿⣿⣿⣿⣿⣿⣿⡇⢕⢕⢕⢕⢹⣿⡇⢕⢕⢕⢕⢕⢕⢻⣿⣿⣿⣿⣿⣿⣿⡕⢕⢕⢹⣿⣿⣿⣷⠀⣛⣿⣿⣿⣿⣿⣿⣿⣿⣿⣿⣿⣿⡕⢕⢕⢟⢿⡻⡇⢜⢉⢿⣿⡕⢕⢕⢕⢕⢕⢕⢕⢕⢕⢕⢕⢸⢵⢗⢗⢗⢕⢕⢕⢕⢕⢕⢝⢝⢝⢝⢟⢟⢿⢿⣿⣿⢇⢕⢕⢕⢕⢕⢕⢜⣿⣿⣿⣿⣿⣿⣿⣿⡕⢹⣿⣿⣿⢕⢻⣿⣿⣿⣿⣿⣿⣿⣿⣿⡇⢸⣿⣿⢸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⢇⣿⣿⣿⣿⣿⡇⣿⣿⣿⣿⣿⣿⣿⣿⣿⣿⣿⣿⣿⣿⣿⣿⣿⣴⢕⢕⢕⢕⢸⢇⢕⢕⢕⢕⢕⣿⣿⣿⣿⣿⣿⣿⣿⣿⣿⣿⣿⣿⣿⣿⣿⢕⢕⢕⢕⢘⣿⡇⢕⢕⢕⢕⢕⢕⢜⣿⣿⣿⣿⣿⣿⣿⣧⢕⢕⢕⢹⣿⣿⣿⣧⢱⣹⣿⣿⣿⣿⣿⣿⣿⣿⣿⣿⣿⣷⢕⢕⢅⠱⢇⢕⢕⢱⠱⢯⢧⢕⢕⢕⢕⢕⢕⢕⢕⢕⢕⢕⢱⣵⣵⣷⣷⣷⣷⣷⣷⣷⣷⣷⣷⣷⣷⣷⣵⣵⣕⣕⡕⢕⢕⢕⢕⢕⢕⢕⢕⢻⢻⣿⣿⣿⣿⣿⣿⣧⢌⢿⣿⣿⡇⢸⣿⣿⣿⣿⣿⣿⣿⣿⣿⡇⢸⣿⣿⣇⢻⣿⣿⣿⣿⣿⣿⣿⣿⣿⣿⣿⣿⣿⣿⣿⣿⣿⣿⣿⣿⣿⣿⣿⣿⣿⣿⠀</a:t>
            </a:r>
            <a:br/>
            <a:r>
              <a:t>⣿⣿⣿⣿⣿⣿⣿⣿⣿⣿⣿⣿⣿⣿⣿⣿⣿⣿⣿⣿⣿⣿⣿⣿⣿⣿⣿⣿⣿⣿⣿⣿⣿⣿⣿⣿⣿⢸⣿⣿⣿⣿⣿⢕⣿⣿⣿⣿⣿⣿⣿⣿⣿⣿⣿⣿⣿⣿⣿⣿⣿⡟⢕⢕⢕⢕⢜⢑⢕⠑⢕⢕⢕⣿⣿⣿⣿⣿⣿⣿⣿⣿⣿⣿⣿⣿⣿⣿⣿⢜⢕⢕⢕⢕⢻⡇⢕⢕⢕⢕⢕⢕⢕⢸⣿⣿⣿⣿⣿⣿⣿⡇⢕⢕⢕⠻⣿⣿⣿⡎⢧⠹⣿⣿⣿⣿⣿⣿⣿⣿⣿⣿⣿⣇⢕⢕⢕⢕⢕⢕⢕⢕⢜⡙⢕⢕⢕⢕⢕⢕⢕⢕⢕⢕⢕⢸⣿⣿⣿⣿⣿⣿⣿⣿⣿⣿⣿⣿⣿⣿⣿⣿⣿⣿⣿⣿⡇⢕⢕⢕⢕⢕⢕⢕⢘⢸⣿⣿⣿⣿⣿⣿⣿⣇⢸⣿⣿⣇⢕⣿⣿⣿⣿⣿⣿⣿⣿⣿⣇⢸⣿⣿⣿⡎⣿⣿⣿⣿⣿⣿⣿⣿⣿⣿⣿⣿⣿⣿⣿⣿⣿⣿⣿⣿⣿⣿⣿⣿⣿⣿⠀</a:t>
            </a:r>
            <a:br/>
            <a:r>
              <a:t>⣿⣿⣿⣿⣿⣿⣿⣿⣿⣿⣿⣿⣿⣿⣿⣿⣿⣿⣿⣿⣿⣿⣿⣿⣿⣿⣿⣿⣿⣿⣿⣿⣿⣿⣿⣿⡟⣸⣿⣿⣿⣿⣿⢰⣿⣿⣿⣿⣿⣿⣿⣿⣿⣿⣿⣿⣿⣿⣿⣿⣿⡧⢕⢕⢕⢕⢕⢔⢕⠕⢕⢕⢕⣿⣿⣿⣿⣿⣿⣿⣿⡿⢿⢟⢏⢝⢕⢕⢕⢕⢕⢕⢕⢕⢘⣿⢕⢕⢕⢕⢕⢕⢕⢕⢹⣿⣿⣿⣿⣿⣿⣷⢕⢕⢕⢕⢿⣿⣿⣿⡜⡮⣺⣿⣿⣿⣿⣿⣿⣿⣿⣿⣿⣿⡕⢕⢕⢕⢕⢕⢕⢕⢕⢢⡕⢕⢕⢕⠡⡕⢕⢕⢕⢕⢕⢸⣿⣿⣿⣿⣿⣿⣿⣿⣿⣿⣿⣿⣿⣿⣿⣿⣿⣿⣿⣿⡇⢕⢕⢕⢕⢕⢕⢕⢕⡜⣿⣿⣿⣿⣿⣿⣿⣿⡕⢿⣿⣿⢕⢸⣿⣿⣿⣿⣿⣿⣿⣿⣿⢄⣿⣿⣿⣿⢸⣿⣿⣿⣿⣿⣿⣿⣿⣿⣿⣿⣿⣿⣿⣿⣿⣿⣿⣿⣿⣿⣿⣿⣿⣿⠀</a:t>
            </a:r>
            <a:br/>
            <a:r>
              <a:t>⣿⣿⣿⣿⣿⣿⣿⣿⣿⣿⣿⣿⣿⣿⣿⣿⣿⣿⣿⣿⣿⣿⣿⣿⣿⣿⣿⣿⣿⣿⣿⣿⣿⣿⣿⣿⡇⣿⣿⣿⣿⣿⡟⢸⣿⣿⣿⣿⣿⣿⣿⣿⣿⣿⣿⣿⣿⣿⣿⣿⣿⡇⢕⢕⢕⢕⢕⢕⢔⢠⢕⢕⢕⣿⣿⣿⡿⢟⢟⢝⢕⣕⣕⣱⣵⣵⣵⣷⣷⣷⢕⢕⢕⢕⢕⢻⢕⢕⢕⢕⢕⢕⢕⢕⢕⢻⣿⣿⣿⣿⣿⣿⣇⢕⢕⢕⢕⢙⣿⣿⣿⢜⣿⣿⣿⣿⣿⣿⣿⣿⣿⣿⣿⣿⣷⡕⢕⢕⢕⢕⢕⢕⢆⡐⢕⢕⢕⢕⠕⡕⢕⢕⢕⢕⢕⢸⣿⣿⣿⣿⣿⣿⣿⣿⣿⣿⣿⣿⣿⣿⣿⣿⣿⣿⣿⣿⡇⢕⢕⢕⢕⢕⢕⢕⢕⡕⣿⣿⣿⣿⣿⣿⣿⣿⣇⢜⣿⣿⡇⢜⣿⣿⣿⣿⣿⣿⣿⣿⣿⢕⣿⣿⣿⣿⣇⣿⣿⣿⣿⣿⣿⣿⣿⣿⣿⣿⣿⣿⣿⣿⣿⣿⣿⣿⣿⣿⣿⣿⣿⣿⠀</a:t>
            </a:r>
            <a:br/>
            <a:r>
              <a:t>⣿⣿⣿⣿⣿⣿⣿⣿⣿⣿⣿⣿⣿⣿⣿⣿⣿⣿⣿⣿⣿⣿⣿⣿⣿⣿⣿⣿⣿⣿⣿⣿⣿⣿⣿⣿⢱⣿⣿⣿⣿⣿⡇⣼⣿⣿⣿⣿⣿⣿⣿⣿⣿⣿⣿⣿⢕⢝⣿⣿⣿⡇⢕⢕⢕⢕⢕⢕⢕⢑⢕⢕⢕⢟⢝⢕⣕⣵⣷⣾⣿⣿⣿⣿⣿⣿⣿⣿⣿⣿⡇⢇⢕⢕⢕⢕⢕⢕⡕⢕⢕⢕⢕⢕⢕⢕⢻⢿⣿⣿⣿⣿⣿⡕⢕⢕⢕⢕⢜⣿⣿⣧⢜⣿⣿⣿⣿⣿⣿⣿⣿⣿⣿⣿⣿⣧⢕⢕⢕⢕⢕⢕⢕⢕⢕⢕⢕⢕⣼⣷⢕⢕⢕⢕⢕⢸⣿⣿⣿⣿⣿⣿⣿⣿⣿⣿⣿⣿⣿⣿⣿⣿⣿⣿⣿⣿⢇⢕⢕⢕⢕⢕⢕⢕⢕⢕⢸⣿⣿⣿⣿⣿⣿⣿⣿⢕⢹⣿⡇⢕⣿⣿⣿⣿⣿⣿⣿⣿⣿⡇⠾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⢸⣿⣿⣿⣿⣿⡇⣿⣿⣿⣿⣿⣿⣿⣿⣿⣿⣿⣿⣿⢕⢕⢹⣿⣿⢕⢕⢕⢕⢕⢕⢔⢕⢹⢕⢕⢕⢱⣾⣿⣿⣿⣿⣿⣿⣿⣿⣿⣿⣿⣿⣿⣿⣿⣿⡜⡇⠁⣤⡕⢕⢕⣿⣵⣑⠕⢕⢕⢕⢕⢕⢻⡿⣿⣿⣿⣿⢷⡕⢕⢕⠕⢡⡿⣿⣿⣇⢹⣿⣿⣿⣿⣿⣿⣿⣿⣿⣿⣿⣿⣇⢕⢕⢕⢕⢕⢕⢔⢕⢕⢕⢕⣿⣿⢕⢕⢕⢕⢕⣿⣿⣿⣿⣿⣿⣿⣿⣿⣿⣿⣿⣿⣿⣿⣿⣿⣿⣿⣿⣿⢕⢕⢕⢕⡕⢕⢕⢕⢕⢕⢌⣿⣿⣿⣿⣿⣿⣿⣿⡇⢔⣿⣷⢕⢸⣿⣿⣿⣿⣿⣿⣿⣿⡇⢕⢜⣿⣿⣿⣿⣿⣿⣿⣿⣿⣿⣿⣿⣿⣿⣿⣿⣿⣿⣿⣿⣿⣿⣿⣿⣿⣿⣿⣿⠀</a:t>
            </a:r>
            <a:br/>
            <a:r>
              <a:t>⣿⣿⣿⣿⣿⣿⣿⣿⣿⣿⣿⣿⣿⣿⣿⣿⣿⣿⣿⣿⣿⣿⣿⣿⣿⣿⣿⣿⣿⣿⣿⣿⣿⣿⣿⡏⢸⣿⣿⣿⣿⣿⢇⣿⣿⣿⣿⣿⣿⣿⣿⣿⣿⣿⣿⡇⢕⢕⢸⣿⣿⢕⢕⢕⢕⢕⢕⢕⢌⢹⡇⢕⢕⢸⣿⣿⣿⣿⣿⣿⣿⣿⣿⣿⣿⣿⣿⣿⣿⣿⣿⣧⢸⡷⣕⡫⢇⢕⣿⣿⣿⣧⣄⣕⡕⡕⢕⢕⢜⢎⡏⢝⢱⠹⣡⢕⢕⢰⣎⢺⣿⣿⣿⣇⢝⢿⣿⣿⣿⣿⣿⣿⣿⣿⣿⣿⣿⣇⢕⢕⢕⢕⢕⢕⢕⢕⢕⢕⣿⣿⡕⢕⢕⢕⢱⣿⣿⣿⣿⣿⣿⣿⣿⣿⣿⣿⣿⣿⣿⣿⣿⣿⣿⣿⣿⡇⢕⢕⢕⣴⣇⢕⢕⢕⢕⢕⢕⣿⣿⣿⣿⣿⣿⣿⣿⣿⢕⢻⣿⢕⢸⣿⣿⣿⣿⣿⣿⣿⣿⣿⢕⢕⢿⣿⣿⣿⢸⣿⣿⣿⣿⣿⣿⣿⣿⣿⣿⣿⣿⣿⣿⣿⣿⣿⣿⣿⣿⣿⣿⣿⠀</a:t>
            </a:r>
            <a:br/>
            <a:r>
              <a:t>⣿⣿⣿⣿⣿⣿⣿⣿⣿⣿⣿⣿⣿⣿⣿⣿⣿⣿⣿⣿⣿⣿⣿⣿⣿⣿⣿⣿⣿⣿⣿⣿⣿⣿⣿⡇⣾⣿⣿⣿⣿⣿⢕⣿⣿⣿⣿⣿⣿⣿⣿⣿⣿⣿⣿⣧⢕⢕⢨⣿⡟⢕⢕⢕⢕⢕⢕⢕⢕⠿⣧⢕⢕⢸⣿⣿⣿⣿⣿⣿⣿⣿⣿⣿⣿⣿⣿⣿⣿⣿⣿⣿⡇⢿⣷⣙⢗⢕⢿⣿⣿⣿⣿⣿⣿⣿⣷⣇⢕⢕⢕⢇⢆⢑⢜⢕⢕⢜⢉⢿⣿⣿⣿⣿⡇⢕⢨⣿⣿⣿⣿⣿⣿⣿⣿⣿⣿⣿⣇⢕⢕⢕⢕⢕⢕⢕⢕⢕⣿⣿⡇⢕⢕⢕⣸⣿⣿⣿⣿⣿⣿⣿⣿⣿⣿⣿⣿⣿⣿⣿⣿⣿⣿⣿⣿⢇⢕⢕⣼⣿⣿⡕⢕⢕⢕⢕⢕⢸⣿⣿⣿⣿⣿⣿⣿⣿⡇⢸⣿⢕⢕⣿⣿⣿⣿⣿⣿⣿⣿⣿⢕⢕⢸⣿⣿⣿⡜⢻⣿⣿⣿⣿⣿⣿⣿⣿⣿⣿⣿⣿⣿⣿⣿⣿⣿⣿⣿⣿⣿⣿⠀</a:t>
            </a:r>
            <a:br/>
            <a:r>
              <a:t>⣿⣿⣿⣿⣿⣿⣿⣿⣿⣿⣿⣿⣿⣿⣿⣿⣿⣿⣿⣿⣿⣿⣿⣿⣿⣿⣿⣿⣿⣿⣿⣿⣿⣿⣿⡇⣿⣿⣿⣿⣿⣿⢕⣿⣿⣿⣿⣿⣿⣿⣿⣿⣿⣿⣿⣿⢕⢕⢕⣿⡇⢕⢕⢕⢕⢕⢱⡇⢕⠘⣿⢕⢕⢕⣿⣿⣿⣿⣿⣿⣿⣿⣿⣿⣿⣿⣿⣿⣿⣿⣿⣿⣿⡜⢿⣯⣯⢇⢸⣿⣿⣿⣿⣿⣿⣿⣿⣿⣧⡕⢕⢕⢕⢕⢕⢕⢕⢕⢕⢜⢻⣿⣿⣿⣿⡕⢕⢍⣿⣿⣿⣿⣿⣿⣿⣿⣿⣿⣿⡕⢕⢕⢕⢕⢕⢕⢕⢕⣿⣿⡇⢕⢕⢕⣿⣿⣿⣿⣿⣿⣿⣿⣿⣿⡿⢿⢿⢿⣿⣿⣿⣿⣿⣿⣿⢕⢕⣼⣿⣿⣿⡇⢕⢕⢕⢕⢕⢜⣿⣿⣿⢿⣿⣿⣿⣿⣇⢔⢻⢇⢸⣿⠉⣿⣿⣿⣿⣿⣿⣿⢕⢕⢕⣿⣿⣿⣇⢱⣵⣝⢻⢿⢿⣿⣿⣿⣿⣿⣿⣿⣿⣿⣿⣿⣿⣿⣿⣿⣿⣿⠀</a:t>
            </a:r>
            <a:br/>
            <a:r>
              <a:t>⣿⣿⣿⣿⣿⣿⣿⣿⣿⣿⣿⣿⣿⣿⣿⣿⣿⣿⣿⣿⣿⣿⣿⣿⣿⣿⣿⣿⣿⣿⣿⣿⣿⣿⣿⡇⣿⣿⣿⣿⣿⡏⢕⣿⣿⣿⣿⣿⣿⣿⣿⣿⣿⣿⣿⢇⢕⢕⢕⢹⡇⢕⢕⢕⢕⢕⣾⣿⡕⢣⢑⡇⢕⢕⣿⣿⣿⣿⣿⣿⣿⣿⣿⣿⣿⣿⣿⣿⣿⣿⣿⣿⣿⣷⡜⣿⣯⣧⢜⣿⣿⣿⣿⣿⣿⣿⣿⣿⣿⣿⣇⡕⢕⢕⢕⢕⡜⢱⢕⢕⢕⢹⢿⣿⣿⣿⡕⢕⢜⢳⢟⢻⣿⣿⣿⣿⣿⣿⣿⣿⡕⢕⢱⣣⢕⢕⢕⢱⣿⣿⡏⢕⢕⢸⢿⠟⠟⠋⠙⢉⢁⣅⣠⣤⣤⣴⣴⣴⣴⣴⣴⣥⣌⣍⣙⢑⢜⠻⢿⢿⣿⣿⢕⢕⢕⢕⣼⡕⢜⣿⣿⢕⢻⣿⣿⣿⣿⡔⢕⢕⢸⣿⡕⢻⣿⣿⣿⣿⣿⣿⢕⢕⢕⢸⣿⣿⣿⢕⢝⢕⢕⢕⢕⢕⢝⢝⢻⣿⣿⣿⣿⣿⣿⣿⣿⣿⣿⣿⣿⣿⠀</a:t>
            </a:r>
            <a:br/>
            <a:r>
              <a:t>⣿⣿⣿⣿⣿⣿⣿⣿⣿⣿⣿⣿⣿⣿⣿⣿⣿⣿⣿⣿⣿⣿⣿⣿⣿⣿⣿⣿⣿⣿⣿⣿⣿⣿⣿⢕⣿⣿⣿⣿⣿⢇⢕⣿⣿⣿⣿⣿⣿⣿⣿⣿⣿⣿⡟⢕⢕⢕⢕⢘⢇⢕⢕⢕⢕⢱⣿⣿⣧⢕⢜⣗⢕⢕⣿⣿⣿⣿⣿⣿⣿⣿⣿⣿⣿⣿⣿⣿⣿⣿⣿⣿⣿⣿⣧⢜⣿⣿⢕⢿⣿⣿⣿⣿⣿⣿⣿⣿⣿⣿⣿⣧⡕⢕⢕⢕⢕⠕⢇⢕⢕⢕⢜⢟⢿⣿⣧⡕⢕⢕⢜⢇⢜⢻⣿⣿⣿⣿⣿⣿⣿⡕⢻⣿⢕⢕⢕⢸⣿⣿⡇⢕⢕⢀⢀⢄⢔⢕⣵⡷⢿⢟⢟⢙⣹⣿⣿⣿⣿⣿⣿⣿⣿⣿⣿⣿⣿⣿⣷⣷⣧⣼⡕⢕⢕⢕⣿⣿⡕⢹⣿⡇⢕⢹⣿⣿⣿⡇⢔⢕⢸⡇⡄⢸⣿⣿⣿⣿⣿⣿⢕⢕⢕⠸⣿⣿⣿⡕⠕⠕⢕⢕⢕⢕⢕⢕⢕⢜⢿⣿⣿⣿⣿⣿⣿⣿⣿⣿⣿⣿⠀</a:t>
            </a:r>
            <a:br/>
            <a:r>
              <a:t>⣿⣿⣿⣿⣿⣿⣿⣿⣿⣿⣿⣿⣿⣿⣿⣿⣿⣿⣿⣿⣿⣿⣿⣿⣿⣿⣿⣿⣿⣿⣿⣿⣿⣿⣿⢕⣿⣿⣿⣿⣿⢕⢕⢹⣿⣿⣿⣿⣿⣿⣿⣿⣿⣿⢇⢕⢕⢕⢕⢕⢕⢕⢕⢕⢕⣾⣿⣿⣿⣧⢑⢝⢕⢕⢻⣿⣿⣿⣿⣿⣿⣿⣿⣿⣿⣿⣿⣿⣿⣿⣿⡿⢿⢿⣿⣧⢘⣿⣇⢸⣿⣿⣿⣿⣿⣿⣿⣿⣿⣿⣿⣿⣿⡕⢕⢕⢕⢕⢕⢕⢕⢕⠕⢕⡕⠜⢫⢗⢕⢕⢕⢕⢕⢕⢜⢻⢿⣿⣿⣿⣿⣿⡜⢿⡇⢕⢕⣺⢿⢏⢕⢕⢕⢕⢕⣵⢞⢟⢕⢕⠑⣵⣴⣾⣿⣿⣿⢿⢿⢿⢿⢿⢿⢿⣿⣿⣿⣿⣿⣿⣿⣿⡇⢕⢕⣸⣿⣿⣿⣧⡜⢿⡕⢕⢜⢻⣿⣧⢔⡕⢸⠕⢕⢜⢻⣿⣿⣿⣿⣿⢕⢕⢕⢕⣿⣿⣿⡇⢕⢕⢔⢕⢅⢑⠕⠕⢕⢕⢱⣿⣿⣿⣿⣿⣿⣿⣿⣿⣿⣿⠀</a:t>
            </a:r>
            <a:br/>
            <a:r>
              <a:t>⣿⣿⣿⣿⣿⣿⣿⣿⣿⣿⣿⣿⣿⣿⣿⣿⣿⣿⣿⣿⣿⣿⣿⣿⣿⣿⣿⣿⣿⣿⣿⣿⣿⣿⣿⢕⣿⣿⣿⣿⡇⢕⢕⢸⣿⣿⣿⣿⣿⣿⣿⣿⣿⣿⢕⢕⢕⢕⢕⢕⢕⢕⢕⢕⢕⣿⣿⣿⣿⣿⣧⡕⡡⡕⢸⣿⣿⣿⣿⣿⣿⢿⠟⢛⢋⣙⣉⣅⣄⣠⣤⣤⣄⡄⢄⢄⢀⢝⣿⢕⠙⠟⢿⣿⣿⣿⣿⣿⣿⣿⣿⣿⣿⣿⣧⡕⠕⢕⡕⢕⢕⡕⣠⢱⣥⣶⡧⠕⢕⢕⢕⢕⠡⣕⣕⢕⢜⢏⣻⣿⣿⣿⣷⣜⢇⢕⢕⣿⣷⣿⢕⢕⣥⢞⢝⢕⢕⢕⢕⠕⠚⠙⠁⠁⠀⠀⠀⠀⠀⠀⠁⠁⠀⠀⠀⠀⠁⠁⠈⠉⠙⠛⠃⢕⢕⢾⣿⣿⣿⣿⣿⡇⢕⢕⢕⢕⢜⢍⢝⢕⢜⢋⢕⢕⢔⢙⣿⣿⣿⣿⢕⢕⢕⢕⢹⣿⣿⣧⢕⢕⢕⢕⢕⢕⢕⢔⢕⠕⢕⢜⢿⣿⣿⣿⣿⣿⣿⣿⣿⣿⠀</a:t>
            </a:r>
            <a:br/>
            <a:r>
              <a:t>⣿⣿⣿⣿⣿⣿⣿⣿⣿⣿⣿⣿⣿⣿⣿⣿⣿⣿⣿⣿⣿⣿⣿⣿⣿⣿⣿⣿⣿⣿⣿⣿⣿⣿⣿⢱⣿⣿⣿⣿⢕⢕⢕⢸⣿⣿⣿⣿⣿⣿⣿⣿⣿⣿⢕⢕⢕⢕⢕⢕⢕⢕⢕⢕⢰⣿⣿⣿⣿⣿⣿⣷⡜⢕⢕⢿⠟⢛⣝⣥⣴⣶⣾⣿⣿⣿⣯⣕⣌⢝⢝⢝⢝⢟⢿⢷⣵⣕⡜⢇⢔⢔⢀⢕⣝⢻⢿⣿⣿⣿⣿⣿⣿⣿⣿⣿⣣⣮⡧⣘⣮⣼⣽⣿⣿⣿⣷⣿⣷⣧⣱⣕⣾⣿⣿⣿⣷⣵⣿⣿⣿⣿⣿⣿⡕⢕⣸⣿⣿⢇⣷⢏⢕⢕⢕⢕⠕⠘⠁⠀⠀⠀⠀⠀⠀⠀⠀⠀⠀⠀⠀⠀⠀⠀⠀⠀⠀⠀⠀⠀⠀⠀⠀⠕⠀⠀⠁⠈⠙⠙⠟⠿⢕⢕⢕⢕⢕⢕⢕⢕⢕⢕⢕⢕⢕⢕⢌⣿⣿⣿⡕⢕⢕⢕⢸⣿⣿⣿⢕⣱⣵⣵⣕⢕⢕⢕⢕⢕⢕⢕⢕⢻⣿⣿⣿⣿⣿⣿⣿⣿⠀</a:t>
            </a:r>
            <a:br/>
            <a:r>
              <a:t>⣿⣿⣿⣿⣿⣿⣿⣿⣿⣿⣿⣿⣿⣿⣿⣿⣿⣿⣿⣿⣿⣿⣿⣿⣿⣿⣿⣿⣿⣿⣿⣿⣿⣿⢿⢸⣿⣿⣿⡏⢕⢕⢕⢕⣿⣿⣿⣿⣿⣿⣿⣿⣿⣿⢕⢕⢕⢕⢕⢕⢕⢕⢕⢕⢸⣿⣿⣿⣿⣿⣿⢿⢗⢘⡕⠔⣾⣿⣿⣿⣿⣿⣿⣿⣿⣿⣿⣿⣿⣿⣼⣥⣕⡕⡕⢕⢕⢝⢩⢆⢣⢑⣕⢜⢻⣿⣿⣿⣿⣿⣿⣿⣿⣿⣿⣿⣿⣿⣿⣿⣿⣿⣿⣿⣿⣿⣿⣿⣿⣿⣿⣿⣿⣿⣿⣿⣿⣿⣿⣿⣿⣿⣿⣿⣿⣾⣿⣿⣿⣿⢏⢕⢕⢕⠑⠀⠀⠀⠀⠀⠀⠀⠀⠀⠀⠀⠀⠀⠀⠀⠀⠀⢀⢀⠀⠀⠀⠀⠀⠀⠀⠀⠀⠀⠀⠀⠀⠰⣴⡴⡴⡴⢔⢔⢕⢕⢕⢕⢕⢕⢕⢕⢕⢕⢕⢕⢕⢸⣿⣿⡕⢕⢕⢕⢜⣿⣿⣿⢕⢝⢿⣿⣿⣿⣷⣵⡕⢕⢕⢕⢕⢕⢻⣿⣿⣿⣿⣿⣿⣿⠀</a:t>
            </a:r>
            <a:br/>
            <a:r>
              <a:t>⣿⣿⣿⣿⣿⣿⣿⣿⣿⣿⣿⣿⣿⣿⣿⣿⣿⣿⣿⣿⣿⣿⣿⣿⣿⣿⣿⣿⣿⣿⣿⣿⢟⣑⣱⢸⣿⣿⣿⢇⢕⢕⢕⢕⢹⣿⣿⣿⣿⣿⣿⣿⣿⣿⢕⢕⢕⢕⢕⢕⢕⢕⢕⢕⢼⣿⣿⡿⢟⣹⣵⣾⣿⣧⣖⡜⢿⣿⣿⢿⠿⠟⠛⠛⠋⠙⠉⠁⠁⠁⠁⠁⠈⠉⠙⠇⠕⠕⡕⢕⢕⢕⢹⣿⣧⡹⣿⣿⣿⣿⣿⣿⣿⣿⣿⣿⣿⣿⣿⣿⣿⣿⣿⣿⣿⣿⣿⣿⣿⣿⣿⣿⣿⣿⣿⣿⣿⣿⣿⣿⣿⣿⣿⣿⣿⣿⣿⣿⣿⢇⢕⢕⠑⠀⠀⠀⠀⠀⠀⢀⢄⢔⠔⠑⠑⠁⠁⠁⠀⠀⠀⠀⠄⢕⢕⢕⢕⢔⢄⢄⢀⠀⠀⠀⠀⠀⠀⠀⠁⠹⠿⣿⡇⢕⢕⢕⢕⢕⢕⢕⢕⢕⢕⢕⢕⢕⢕⢕⢻⣿⡇⢕⢕⢕⢕⣿⣿⣿⡇⢕⢕⢕⢜⢝⢟⢟⢟⢷⢇⢕⢔⣇⢕⠹⣿⣿⣿⣿⣿⣿⠀</a:t>
            </a:r>
            <a:br/>
            <a:r>
              <a:t>⣿⣿⣿⣿⣿⣿⣿⣿⣿⣿⣿⣿⣿⣿⣿⣿⣿⣿⣿⣿⣿⣿⣿⣿⣿⣿⣿⣿⢿⢟⢏⢵⢼⢿⢿⢸⣿⣿⣿⢕⢡⢕⢕⢕⢸⣿⣿⣿⣿⣿⣿⣿⣿⡇⢕⢕⢕⢕⢕⢕⢕⢕⢕⢕⣿⣿⣿⣿⣿⣿⣿⣿⣿⢿⠟⠗⡌⠁⠀⠀⠀⠀⠀⠀⠀⠀⠀⠀⠀⠀⠀⠀⠀⠀⠀⠀⠀⠀⠁⠑⠅⢕⢕⢜⢻⣿⣿⣿⣿⣿⣿⣿⣿⣿⣿⣿⣿⣿⣿⣿⣿⣿⣿⣿⣿⣿⣿⣿⣿⣿⣿⣿⣿⣿⣿⣿⣿⣿⣿⣿⣿⣿⣿⣿⣿⣿⣿⣿⡟⢕⠕⠀⠀⠀⠀⠀⢄⢔⢕⢕⠑⠀⠀⠀⠀⠀⠀⠀⠀⠀⠀⠀⠀⠀⠁⠑⠕⢕⢕⢕⢕⢕⢔⢄⠀⠀⠀⠀⠀⠀⠁⠕⢇⢕⢕⢕⢕⢕⢕⢕⢕⢕⢕⢕⢕⢕⢕⢕⢸⣿⡇⢕⢕⢕⢕⣿⣿⣿⡇⢕⢕⢕⢕⢕⢕⢕⢕⣕⣕⣱⣵⣕⣕⢕⢻⣿⣿⣿⣿⣿⠀</a:t>
            </a:r>
            <a:br/>
            <a:r>
              <a:t>⣿⣿⣿⣿⣿⣿⣿⣿⢿⢿⢿⣿⢿⢿⢿⢿⢿⢿⢿⢿⢿⢿⢿⢿⢿⢿⢏⢕⢕⢕⢕⢕⢕⢕⢕⢸⣿⣿⡏⢕⣸⢕⢕⢕⢕⣿⣿⣿⢜⢿⣿⣿⣿⣷⢕⢕⢕⢕⢕⢕⢕⢕⢕⢕⣿⣿⣿⣿⡿⠟⠋⠁⠀⠀⠀⠀⠐⠄⠀⠀⠀⠀⠀⠀⠀⠀⠀⠀⠀⠀⠀⠀⠀⠀⠀⠀⠀⠀⠀⠀⠀⠀⠑⠕⢕⢸⣿⣿⣿⣿⣿⣿⣿⣿⣿⣿⣿⣿⣿⣿⣿⣿⣿⣿⣿⣿⣿⣿⣿⣿⣿⣿⣿⣿⣿⣿⣿⣿⣿⣿⣿⣿⣿⣿⣿⣿⣿⣿⡕⢕⡜⠇⠀⢀⢔⢕⢕⢕⢕⠀⠀⠀⠀⠀⠀⠀⠀⠀⠀⠀⠀⠀⠀⠀⠀⠀⠀⠁⠕⢕⢕⢕⢕⢕⢕⢔⢀⠀⠀⠀⠀⠀⠁⠕⢕⢕⢕⢕⢕⢕⢕⢕⢕⢕⢕⢕⢕⢕⢸⣿⡇⢕⢕⢕⢕⣿⣿⣿⣷⢱⣵⣷⣷⣷⣿⣿⣿⣿⣿⣿⣿⣿⣿⢗⢜⢿⣿⣿⣿⣿⠀</a:t>
            </a:r>
            <a:br/>
            <a:r>
              <a:t>⣿⣿⣿⣿⣿⣿⣿⣿⠁⠀⢔⢟⡇⢀⠀⢀⠄⢕⡕⢕⠅⠑⢀⢀⢀⢕⢕⢕⢕⢕⢕⢑⠑⢑⢅⢸⣿⣿⡇⢕⣿⡇⢕⢕⢕⢸⣿⣿⡇⢝⢻⣿⣿⣿⢕⢕⢕⢕⢕⢕⢕⢕⢕⢕⠿⠛⠙⠁⠀⠀⠀⠀⠀⠀⠀⠀⠀⠀⠀⠀⢀⢄⠄⠀⠀⠀⠄⠐⠐⠁⠁⠁⠑⠐⠔⠔⢄⢄⢀⠀⠀⠀⠀⢀⡁⠕⢜⣿⣿⣿⣿⣿⣿⣿⣿⣿⣿⣿⣿⣿⣿⣿⣿⣿⣿⣿⣿⣿⣿⣿⣿⣿⣿⣿⣿⣿⣿⣿⣿⣿⣿⣿⣿⣿⣿⣿⣿⡿⠕⣲⠇⢄⣴⡇⢕⢕⢕⢕⠁⠀⠀⠀⠀⠀⠀⠀⠀⠀⠀⠀⠀⠀⠀⠀⠀⠀⠀⠀⠀⠕⢕⢕⢕⢕⢕⢕⢕⢕⢄⠀⠀⠀⠀⠀⠁⠑⢕⢕⢕⢕⢕⢕⢕⢕⢕⢕⢕⢕⡔⣿⡇⢕⢕⢕⢕⢹⣿⣿⣿⢸⢿⢿⢿⢟⢟⢝⢝⢝⢝⠝⠝⠝⠝⠕⢕⢸⣿⣿⣿⣿⠀</a:t>
            </a:r>
            <a:br/>
            <a:r>
              <a:t>⣿⣿⣿⣿⣿⣿⣿⣿⠄⢀⢕⡎⢑⡕⠐⠔⠐⠕⢕⠁⠀⢕⢕⠕⢕⢕⢕⢕⢕⢕⢑⢅⢕⢕⢕⢸⣿⣿⢕⢱⣿⡇⢕⢕⢕⢔⢻⣿⣿⢕⢕⢹⣿⣿⢕⢕⢕⢕⢕⢕⢕⢕⢑⢀⢄⢄⢔⠔⠀⠀⠀⠀⠀⠀⠀⠀⢀⢔⢕⢕⢕⢕⠔⠑⠀⠀⠀⠀⠀⠀⠀⠀⠀⠀⠀⠀⠁⠑⢕⢕⢔⢀⠀⠀⠝⣷⣕⣾⣿⣿⣿⣿⣿⣿⣿⣿⣿⣿⣿⣿⣿⣿⣿⣿⣿⣿⣿⣿⣿⣿⣿⣿⣿⣿⣿⣿⣿⣿⣿⣿⣿⣿⣿⣿⣿⣿⣿⣿⣵⢕⣵⣿⣿⡇⢕⢕⢕⢑⣠⣴⣴⣴⡄⠀⠀⠀⠀⠀⠀⠀⠀⠀⠀⠀⠀⠀⠀⠀⠀⠀⠕⢕⢕⢕⢕⢕⢕⢕⢕⠀⠀⠀⠀⠀⠀⢀⢕⢕⢕⢕⢕⢕⢕⢕⢕⢕⢕⢕⡇⣿⡇⢕⢕⢕⢕⢸⣿⣿⣿⢕⢕⢕⢕⢕⢕⢕⢕⢕⢕⢕⢕⢕⢕⢕⢕⢕⣿⣿⣿⣿⠀</a:t>
            </a:r>
            <a:br/>
            <a:r>
              <a:t>⣿⣿⣿⣿⣿⣿⣿⣿⢔⢁⢕⢕⢕⠕⢕⠐⠀⠝⠕⠃⢕⢕⢕⢕⢕⢕⢕⢕⢕⢕⢕⢕⢕⢕⢕⢸⣿⡟⢕⢸⣿⣇⢕⢕⢕⢕⢜⢻⣿⢕⢕⢕⢹⣿⡕⢕⢕⢕⢕⢕⢕⢕⢕⢕⢕⢕⠁⠀⠀⠀⠀⠀⠀⢀⢔⢕⢕⢕⢕⢕⠕⠁⠀⠀⠀⠀⠀⠀⠀⠀⠀⠀⠀⠀⠀⠀⠀⠀⠑⢕⢕⢕⢱⣦⣄⢘⢻⣿⣿⣿⣿⣿⣿⣿⣿⣿⣿⣿⣿⣿⣿⣿⣿⣿⣿⣿⣿⣿⣿⣿⣿⣿⣿⣿⣿⣿⣿⣿⣿⣿⣿⣿⣿⣿⣿⣿⣿⣿⣿⣿⣿⣿⣿⣇⢕⢕⣱⣾⣿⣿⣿⡿⠏⠀⠀⠀⠀⠀⠀⠀⠀⠀⠀⠀⠀⠀⠀⠀⠀⠀⠀⢕⢕⢕⢕⢕⢕⢕⢕⢄⠀⠀⠀⠀⢄⢕⢕⢕⢕⢕⢕⢕⢸⣿⣇⢕⢕⢕⢇⣿⡇⢕⢕⢕⢕⢸⣿⣿⣿⡕⢕⢕⢕⢕⢕⢕⣕⡕⢕⢕⢕⢕⢕⢱⢕⢕⣿⣿⣿⣿⠀</a:t>
            </a:r>
            <a:br/>
            <a:r>
              <a:t>⣿⣿⣿⣿⣿⣿⣿⣿⢕⢵⢕⢇⢕⠔⢕⠀⢀⢄⢔⠔⠐⠕⢕⢕⢕⢕⢕⢔⢕⢕⢕⢕⢕⣱⣼⢸⣿⣿⢕⣿⣿⣿⢕⢕⢕⢕⢕⢔⢹⡕⢕⢕⢕⢜⡇⢕⢕⢕⢕⢕⢕⢕⢕⢕⠕⠀⠀⠀⠀⠀⠀⢄⢕⢕⢕⢕⢕⢕⠕⠁⠀⠀⠀⠀⠀⠀⠀⠀⠀⠀⠀⠀⠀⠀⠀⠀⠀⠀⠀⠁⢕⢕⢜⣿⣿⣷⣧⣹⣿⣿⣿⣿⣿⣿⣿⣿⣿⣿⣿⣿⣿⣿⣿⣿⣿⣿⣿⣿⣿⣿⣿⣿⣿⣿⣿⣿⣿⣿⣿⣿⣿⣿⣿⣿⣿⣿⣿⣿⣿⣿⣿⣿⣿⣿⢕⢕⢝⠙⠙⠙⠁⠀⠀⠀⠀⠀⠀⠀⠀⠀⠀⠀⠀⠀⠀⠀⠀⠀⠀⠀⠀⢕⢕⢕⢕⢕⢕⢕⢕⢕⠀⠀⢐⢔⢕⢕⢕⢕⢕⢕⢕⢕⣸⣿⣿⡕⢕⢱⢰⣿⡇⢕⢕⢕⢕⢸⣿⣿⣿⡇⢕⢕⢕⢕⢕⢸⣿⢇⢕⢕⢕⢕⢕⡼⢕⢕⣿⣿⣿⣿⠀</a:t>
            </a:r>
            <a:br/>
            <a:r>
              <a:t>⣿⣿⣿⣿⣿⣿⣿⣿⠁⠑⢇⠱⢕⢕⠑⠑⠁⢘⠑⢐⢔⢄⢁⡣⢕⢕⡾⢕⢕⢕⣱⣴⣿⡿⢟⢕⣿⡟⢕⣿⣿⣿⢕⢕⢕⢕⢕⢕⢕⢇⢕⢕⢕⢕⢕⢕⢕⢕⢕⢕⢕⢕⢕⠁⠀⠀⠀⠀⠀⢄⢕⢕⢕⢕⢕⢕⢕⢕⠀⠀⠀⠀⠀⠀⠀⠀⠀⠀⠀⠀⠀⠀⠀⠀⠀⠀⠀⠀⠀⠀⠀⢕⢕⣿⣿⣿⣿⣿⣿⣿⣿⣿⣿⣿⣿⣿⣿⣿⣿⣿⣿⣿⣿⣿⣿⣿⣿⣿⣿⣿⣿⣿⣿⣿⣿⣿⣿⣿⣿⣿⣿⣿⣿⣿⣿⣿⣿⣿⣿⣿⣿⣿⣿⣿⡇⢕⢕⠀⠀⠀⠀⠀⠀⠀⠀⠀⠀⠀⠀⠀⠀⠀⠄⠀⠀⠀⠀⠀⠀⠀⠀⢕⣵⣕⣕⢕⢕⢕⢕⠑⢀⢔⣱⣵⡕⢕⢕⢕⢕⢕⢕⢕⣿⣿⣿⡇⢕⡕⢸⣿⡇⢕⢕⢕⢕⢸⣿⣿⣿⣇⢕⢕⢕⢕⢕⢔⢕⢕⢕⢕⢕⢕⣸⢇⢕⢕⢜⣿⣿⣿⠀</a:t>
            </a:r>
            <a:br/>
            <a:r>
              <a:t>⣿⣿⣿⣿⣿⣿⣿⣿⢑⠀⢕⢕⢕⢁⢕⢔⢔⢄⠀⠕⢕⢱⣿⡕⢄⣾⡟⢕⢕⢜⢝⢕⢕⢕⢕⢅⣿⡇⢕⣿⣿⣿⡇⢕⢕⢕⢕⢕⢕⢕⢕⢕⢕⢕⢕⢕⢕⢕⢕⢕⢕⢕⢕⠀⠀⠀⠀⢀⢕⢕⢕⢕⢕⢕⢕⢕⢕⠑⢀⣠⣄⣄⣀⠀⠀⠀⠀⠀⠀⠀⠀⠀⠀⠀⠀⠀⠀⠀⠀⠀⠀⠁⢕⣿⣿⣿⣿⣿⣿⣿⣿⣿⣿⣿⣿⣿⣿⣿⣿⣿⣿⣿⣿⣿⣿⣿⣿⣿⣿⣿⣿⣿⣿⣿⣿⣿⣿⣿⣿⣿⣿⣿⣿⣿⣿⣿⣿⣿⣿⣿⣿⣿⣿⣿⣷⣷⡇⠀⠀⠀⠀⠀⠀⠀⠐⠀⠀⠀⠀⠀⠀⠀⠁⠐⠀⠀⠀⠀⠀⠀⠀⢕⣿⣿⣿⣿⣿⣷⡇⣰⣾⣿⣿⣿⣟⢕⢕⢕⢕⢕⢕⢸⣿⣿⣿⡇⢕⢕⣸⣿⡇⢕⢕⢕⢕⣼⣿⣿⣿⣿⢕⢕⢕⢕⢕⢕⢕⢕⢕⢕⢕⣱⡏⢔⢕⢕⢕⢻⣿⣿⠀</a:t>
            </a:r>
            <a:br/>
            <a:r>
              <a:t>⣿⣿⣿⣿⣿⣿⣿⣿⢕⢕⢕⢕⠑⢕⢕⢕⢕⠁⠔⠀⢕⢜⢹⢇⣱⣵⣵⣷⣷⣷⣷⣷⣷⣧⣵⡕⢸⡇⢕⣯⣿⣿⡇⢕⢕⢕⢕⢕⢕⢕⢕⢕⢕⢕⢕⢕⢕⢕⢕⢕⢕⢕⢕⠀⠀⠀⠀⢕⢕⢕⢕⢕⢕⢕⢕⢕⢕⣴⣿⣿⣿⣿⢟⠁⠀⠀⠀⠀⠀⠀⠀⠀⠀⠀⠀⠀⠀⠀⠀⠀⠀⠀⢕⣿⣿⣿⣿⣿⣿⣿⣿⣿⣿⣿⣿⣿⣿⣿⣿⣿⣿⣿⣿⣿⣿⣿⣿⣿⣿⣿⣿⣿⣿⣿⣿⣿⣿⣿⣿⣿⣿⣿⣿⣿⣿⣿⣿⣿⣿⣿⣿⣿⣿⣿⣿⣿⣷⠀⠀⠀⠀⠀⠀⠀⠀⠀⠀⠀⠀⠀⠀⠀⠀⠀⠀⠀⠀⠀⠀⠀⠀⢕⣿⣿⣿⣿⣿⣿⣵⣿⣿⣿⣿⣿⡟⢕⢕⢕⢕⢕⢰⣿⣿⣿⣿⢇⢕⢕⣿⣷⢾⢕⢕⢕⢕⣿⣿⣿⣿⣿⢕⢕⢕⢕⢕⡥⢕⢕⢕⢕⣱⢟⢕⢕⢕⢕⢕⢸⣿⣿⠀</a:t>
            </a:r>
            <a:br/>
            <a:r>
              <a:t>⣿⣿⣿⣿⣿⣿⣿⣿⠕⠐⢱⢕⢕⠪⡔⡵⠃⠑⠕⠄⢕⡑⢕⢾⢿⣿⡿⡿⢿⢿⢿⢿⢿⢿⢿⢿⢸⣿⢕⢿⣿⣿⣇⢕⢕⢕⢕⢕⢕⢕⢕⢕⢕⢕⢕⢕⢕⢕⢕⢕⢕⢕⢕⢄⠀⠀⠀⢕⢕⢕⢕⢕⢕⢕⢕⢕⢕⠙⠛⠛⠋⠁⠀⠀⠀⠀⠀⠀⠀⠀⠀⠀⠀⠀⢀⠀⠀⠀⢔⠀⠀⠀⢱⣿⣿⣿⣿⣿⣿⣿⣿⣿⣿⣿⣿⣿⣿⣿⣿⣿⣿⣿⣿⣿⣿⣿⣿⣿⣿⣿⣿⣿⣿⣿⣿⣿⣿⣿⣿⣿⣿⣿⣿⣿⣿⣿⣿⣿⣿⣿⣿⣿⣿⣿⣿⣿⣿⡇⠀⠀⠀⠀⠀⠀⠀⠀⠀⢄⢔⠀⠀⠀⠀⠀⠀⠀⠀⠀⠀⠀⠀⢸⣿⣿⣿⣿⣿⣿⣿⣿⣿⣿⣿⣿⢇⢕⢕⢕⢕⢕⣾⣿⣿⣿⡟⢕⢕⢱⣿⡟⡜⢕⢕⢕⢱⣿⣿⣿⣿⣿⢇⢕⢕⢕⢕⢕⢕⢕⢕⡼⠏⢕⢕⢕⢕⢕⢕⣾⣿⣿⠀</a:t>
            </a:r>
            <a:br/>
            <a:r>
              <a:t>⣿⣿⣿⣿⣿⣿⣿⣿⠄⠘⢵⢕⠄⢕⠀⠀⠅⢇⠀⠀⢸⣧⢕⠕⢕⢑⢑⢑⢑⢑⢑⢑⢑⢑⢑⢕⢑⢿⡕⣿⣿⣿⣿⢕⢕⢕⢕⢕⢕⢕⢕⢕⢕⢕⣵⣵⣵⣕⣕⢕⢕⢕⢕⢕⠀⠀⠀⠁⢕⢕⢕⢕⢕⢕⢕⢕⣵⠀⠀⠀⠀⢀⠀⠀⠀⠑⢔⠀⠀⠀⠀⠀⠀⠀⠕⠀⠀⠀⢕⢕⠀⠀⢸⣿⣿⣿⣿⣿⣿⣿⣿⣿⣿⣿⣿⣿⣿⣿⣿⣿⣿⣿⣿⣿⣿⣿⣿⣿⣿⣿⣿⣿⣿⣿⣿⣿⣿⣿⣿⣿⣿⣿⣿⣿⣿⣿⣿⣿⣿⣿⣿⣿⣿⣿⣿⣿⣿⣿⡀⠀⠔⢕⠕⠀⠀⠀⠀⠁⠕⠐⠀⠀⠀⠀⠀⠀⠀⢀⢕⠀⠀⣼⣿⣿⣿⣿⣿⣿⣿⣿⣿⣿⣿⡿⢕⢕⢕⢕⢕⣼⣿⣿⣿⣿⡇⢕⢕⢸⣿⣿⢌⡇⢕⢕⢘⣿⣿⣿⣿⣿⡧⢕⢕⢕⢕⢕⢕⢕⠋⢅⢕⢕⢕⢑⢕⢅⢕⣿⣿⣿⠀</a:t>
            </a:r>
            <a:br/>
            <a:r>
              <a:t>⣿⣿⣿⣿⣿⣿⣿⣿⠀⠀⠀⠔⢕⠀⠀⠀⠐⠐⠀⢕⢕⢝⢇⢰⡕⢕⢕⢕⢕⢕⢕⢕⢕⢕⢕⢕⢕⢸⡇⢻⣿⣿⣿⢕⢕⢕⢕⢕⢕⢕⢕⢕⢕⢕⢜⢿⣿⣿⣿⣏⢧⡕⢕⢕⢕⢕⢄⠀⢕⢕⢕⣕⣵⣷⣿⣿⣿⢀⠀⠀⢀⢕⠀⠀⠀⠑⠁⠀⠀⠀⠀⠀⠀⠀⠀⠀⠀⠀⢕⢕⠀⠀⢸⣿⣿⣿⣿⣿⣿⣿⣿⣿⣿⣿⣿⣿⣿⣿⣿⣿⣿⣿⣿⣿⣿⣿⣿⣿⣿⣿⣿⣿⣿⣿⣿⣿⣿⣿⣿⣿⣿⣿⣿⣿⣿⣿⣿⣿⣿⣿⣿⣿⣿⣿⣿⣿⣿⣿⣧⢀⠀⠑⢔⡕⢔⢄⠀⠀⠀⠀⠀⠀⠀⠀⠕⢕⢕⢰⢷⢦⣰⣿⣿⣿⣿⣿⣿⣿⣿⣿⣿⣿⣿⢇⢕⢕⢕⢕⣼⣿⣿⣿⣿⢍⢕⢕⢕⢸⣿⣿⠕⣻⢕⢕⢕⢟⣿⣿⣿⣿⣿⢕⢕⢕⢕⠕⢑⢄⢕⢕⢕⢕⢕⢕⢕⢱⣾⣿⣿⣿⠀</a:t>
            </a:r>
            <a:br/>
            <a:r>
              <a:t>⣿⣿⣿⣿⣿⣿⣿⣿⠀⠀⠀⠀⠀⠀⠀⠀⠑⠁⠀⢕⢜⢕⢕⢜⣷⡕⢕⢕⢕⢕⢕⢕⣿⣷⢕⢕⢕⢕⡇⢸⣿⣿⣿⢕⢕⢕⢕⢕⢕⢕⢕⢕⢕⢕⢕⢜⢹⣿⣿⣿⣿⡱⢕⢕⢕⢕⢕⢕⢄⢸⣿⣿⣿⣿⣿⣿⣿⡇⠀⠀⢕⢅⠀⠀⠀⠀⠀⠀⠀⠀⢔⢄⠀⠀⠀⠀⠀⢔⢱⣵⣄⡀⣿⣿⣿⣿⣿⣿⣿⣿⣿⣿⣿⣿⣿⣿⣿⣿⣿⣿⣿⣿⣿⣿⣿⣿⣿⣿⣿⣿⣿⣿⣿⣿⣿⣿⣿⣿⣿⣿⣿⣿⣿⣿⣿⣿⣿⣿⣿⣿⣿⣿⣿⣿⣿⣿⣿⣿⣿⣧⡄⣾⡿⠏⢕⢕⢕⢔⢔⢔⢔⢕⢕⢕⠀⠀⠀⠀⠀⣱⣿⣿⣿⣿⣿⣿⣿⣿⣿⣿⣿⣿⡏⢕⢕⢕⢕⢱⣿⣿⣿⣿⢇⡕⢕⢕⢕⢸⣝⣿⢕⢸⡇⢕⢕⢌⣿⣿⣿⣿⣿⡇⠑⢁⢄⢕⢕⢕⢕⢕⢕⢕⢕⢕⣱⣿⣿⣿⣿⣿⠀</a:t>
            </a:r>
            <a:br/>
            <a:r>
              <a:t>⣿⣿⣿⣿⣿⣿⣿⣿⠀⠀⠀⠀⠀⠀⠀⠀⠀⠐⠀⢑⢕⢕⢕⢕⢻⣧⢕⢕⢕⢕⢕⢕⢜⢿⢕⢕⢕⢕⢸⢸⣿⣿⣿⢕⢕⢕⢕⢕⢕⢕⢕⢕⢕⢕⢕⢕⢕⢹⣿⣿⣿⣿⣔⢕⢕⢕⢕⢑⣿⣷⣽⣿⣿⣿⣿⣿⣿⣷⢀⠀⠐⢕⠀⠀⠀⠀⠀⠀⠀⠀⢕⢕⠀⠀⠀⠀⠔⢕⢕⠝⠛⢱⣿⣿⣿⣿⣿⣿⣿⣿⣿⣿⣿⣿⣿⣿⣿⣿⣿⣿⣿⣿⣿⣿⣿⣿⣿⣿⣿⣿⣿⣿⣿⣿⣿⣿⣿⣿⣿⣿⣿⣿⣿⣿⣿⣿⣿⣿⣿⣿⣿⣿⣿⣿⣿⣿⣿⣿⣿⣿⣿⣦⡀⠀⠀⠀⠕⢕⢕⢕⢕⢕⢕⠑⠀⠀⠀⢄⣼⣿⣿⣿⣿⣿⣿⣿⣿⣿⣿⣿⣿⣿⢕⢕⢕⢕⢱⣿⣿⣿⣿⢇⢑⢕⢕⢕⢕⢸⡻⣯⢕⢕⢕⢕⢕⢕⢙⣿⣿⣿⣿⣧⠀⠀⢕⢕⢕⢕⢕⢕⢕⢕⢕⣾⣿⣿⣿⣿⣿⣿⠀</a:t>
            </a:r>
            <a:br/>
            <a:r>
              <a:t>⣿⣿⣿⣿⣿⣿⣿⣿⢕⠀⠀⠀⠀⠀⠀⠀⠀⠀⠀⠁⢕⢕⢕⢕⢜⣿⣧⡕⢕⢕⢕⢕⢕⢕⢕⢕⢕⢡⡇⢕⣿⣿⣿⢕⢕⢕⢕⢕⢕⢕⢕⢕⢕⢕⢕⢕⢕⢕⢌⢻⣿⣿⣿⣧⢕⢕⢕⢕⣿⣿⣿⣿⣿⣿⣿⣿⣿⣿⣇⠀⠀⢑⢔⢔⢔⠀⠀⠀⠀⠀⠀⠑⠀⢀⢀⢄⠀⠀⠀⠀⠀⣼⣿⣿⣿⣿⣿⣿⣿⣿⣿⣿⣿⣿⣿⣿⣿⣿⣿⣿⣿⣿⣿⣿⣿⣿⣿⣿⣿⣿⣯⣿⣿⣿⣿⣿⣿⣿⣿⣿⣿⣿⣿⣿⣿⣿⣿⣿⣿⣿⣿⣿⣿⣿⣿⣿⣿⣿⣿⣿⣿⣿⣿⣷⣄⢀⠀⠁⠱⢕⢕⢧⣱⡄⠀⢀⣰⣿⣿⢿⢟⢟⣿⣿⣿⣿⣿⣿⣿⣿⣿⢇⢕⢕⢕⢕⣾⣿⣿⡿⢕⢕⡼⢕⢕⢕⢕⣸⢷⡇⢕⢕⢾⢕⢕⢕⢕⢻⣿⣿⣿⣿⡔⠀⠀⠕⢕⢕⢕⢕⢕⣵⣿⣿⣿⣿⣿⣿⣿⣿⠀</a:t>
            </a:r>
            <a:br/>
            <a:r>
              <a:t>⣿⣿⣿⣿⣿⣿⣿⣿⢀⠀⠀⠀⠀⠀⠀⠀⠀⠀⠀⢔⠕⢕⢕⢕⢕⢜⢿⣷⡕⢕⢕⢕⢕⢕⡕⢕⢕⢕⣿⡕⣿⣿⣿⢕⢕⢕⢕⢕⢕⢕⢕⢕⢕⢕⢕⢕⢕⢕⢕⢕⢜⠿⣿⣿⣿⣕⡕⢕⢹⣿⣿⣿⣿⣿⣿⣿⣿⣿⣿⣆⠀⠁⠑⠁⢕⢄⠀⢄⢔⢔⢄⢄⢔⢕⢕⢕⠀⠀⠀⢀⣼⣿⣿⣿⣿⣿⣿⣿⣿⣿⣿⣿⣿⣿⣿⣿⣿⣿⣿⣿⣿⣿⣿⣿⣿⣿⣿⣿⣿⣻⠜⣫⣿⣿⣿⣿⣿⣿⣿⣿⣿⣿⣿⣿⣿⣿⣿⣿⣿⣿⣿⣿⣿⣿⣿⣿⣿⣿⣿⣿⣿⣿⣿⣷⣌⡉⠐⠀⠈⠑⠘⠑⠑⠁⠐⠋⠙⠁⠕⢑⢑⡻⣿⣿⣿⣿⣿⣿⣿⣿⡏⢕⢕⢕⢕⣸⣿⣿⢏⢕⢕⢱⡇⢕⢕⢕⢕⣿⢑⢕⢕⢕⢕⢕⢕⢕⢕⢕⢿⣿⣿⣿⣧⠀⠀⠀⠁⢕⣵⣾⣿⣿⣿⣿⣿⣿⣿⣿⣿⣿⠀</a:t>
            </a:r>
            <a:br/>
            <a:r>
              <a:t>⣿⣿⣿⣿⣿⣿⣿⣿⢕⠀⠀⠀⠀⠀⠀⠀⠀⠐⠀⢕⠀⠕⢕⢕⢕⢕⢕⢝⢿⣧⡕⢕⢕⢕⢝⢇⢕⢕⣿⣷⣿⣿⣿⢕⢕⢕⢕⢕⢕⢕⢕⢕⢕⢕⢕⢕⢕⢕⢕⢕⢕⢕⢝⢿⣿⣿⣷⡕⢕⢻⣿⣿⣿⣿⣿⣿⣿⣿⣿⣿⣷⣄⣴⢶⠑⠑⢕⢕⢕⢕⢕⢕⢕⢕⢕⠁⠀⠀⣰⣾⣿⣿⣿⣿⣿⣿⣿⣿⣿⣿⣿⣿⣿⣿⣿⣿⣿⣿⣿⣿⣿⣿⣿⣿⣿⣿⣿⣿⣿⣿⣧⣿⣿⣿⣿⣿⣿⣿⣿⣿⣿⣿⣿⣿⣿⣿⣿⣿⣿⣿⣿⣿⣿⣿⣿⣿⣿⣿⣿⣿⣿⣿⣿⣿⣿⣿⢿⣷⡆⣴⡴⣄⣤⡤⢤⢄⡰⡼⠯⢕⢛⢡⣾⣿⣿⣿⣿⣿⣿⡟⢕⢕⢕⢕⣰⣿⡿⢕⢕⢕⢕⡿⢕⢕⢕⢕⢕⣿⡕⢕⢕⢕⢕⢕⢕⢕⢕⢕⢜⣿⣿⣿⣿⡄⠀⠀⠀⠸⣿⣿⣿⣿⣿⣿⣿⣿⣿⣿⣿⣿⠀</a:t>
            </a:r>
            <a:br/>
            <a:r>
              <a:t>⣿⣿⣿⣿⣿⣿⣿⣿⢕⠀⠀⠀⠀⠀⠀⠀⠀⠀⠀⠕⢕⠀⠑⢕⢕⢕⢕⢕⢁⠝⢷⣕⢕⢕⢕⢕⢕⢕⢸⢿⣿⣿⣿⡇⢕⢕⢕⢕⢕⢕⢕⢕⢕⢕⢕⢕⢕⢕⢕⢕⢁⢕⢕⢕⢌⠻⣿⣿⣇⢕⢻⣿⣿⣿⣿⣿⣿⣿⣿⣿⣿⣿⣷⣄⠀⠀⠀⠁⠑⢕⢕⢇⢕⢅⠀⠀⢠⢺⣿⣿⣿⣿⣿⣿⣿⣿⣿⣿⣿⣿⣿⣿⣿⣿⣿⣿⣿⣿⣿⣿⣿⣿⣿⣿⣿⣿⣿⣿⣿⣿⣿⣿⣿⣿⣿⣿⣿⣿⣿⣿⣿⣿⣿⣿⣿⣿⣿⣿⣿⣿⣿⣿⣿⣿⣿⣿⣿⣿⣿⣿⣿⣿⣿⣿⣯⣝⣓⡯⢚⡽⢅⠕⢝⠝⢄⢑⢆⢹⡣⢪⢕⢜⢻⡿⣿⣿⣿⣿⡟⢕⢕⢕⠕⣼⡿⢏⢕⢕⢕⢕⣼⢇⢕⢕⢕⢕⠕⣿⡕⢕⢕⢕⢕⢕⢕⢕⢕⢕⢕⢹⣿⣿⣿⣇⠀⠀⠀⠀⢸⣿⣿⣿⣿⣿⣿⣿⣿⣿⣿⣿⠀</a:t>
            </a:r>
            <a:br/>
            <a:r>
              <a:t>⣿⣿⣿⣿⣿⣿⣿⣿⣿⣿⣿⣿⣿⣿⣿⣿⣿⣿⣿⡇⢯⣧⡕⢑⢕⢕⢕⢕⢕⢔⢅⠑⢕⢕⢕⢕⢕⢕⢸⣿⣿⣿⣿⡇⢕⢕⢕⢕⢕⢕⢕⢕⢕⢕⢕⢕⢕⢕⢕⢕⢕⢕⢕⢕⢕⢕⢜⢻⢿⣧⢕⢻⣿⣿⣿⣿⣿⣿⢿⢿⢿⣿⣿⣿⣷⣴⣀⠀⠱⠷⠔⠇⠑⠁⢀⣡⣷⣿⣿⣿⣿⣿⣿⣿⣿⣿⣿⣿⣿⣿⣿⣿⣿⣿⣿⣿⣿⣿⣿⣿⣿⣿⣿⣿⣿⣿⣿⣿⣿⣿⣿⣿⣿⣿⣿⣿⣿⣿⣿⣿⣿⣿⣿⣿⣿⣿⣿⣿⣿⣿⣿⣿⣿⣿⣿⣿⣿⣿⣿⣿⣿⣿⣿⣿⣿⣿⣿⠀⢕⢕⢕⢕⢕⢕⢕⢕⢕⢕⢕⢕⢕⢕⢀⢠⣟⣿⣿⡟⢕⢕⢕⢕⡼⢏⢕⢕⢕⢕⢕⣸⡿⢕⢕⢕⢕⢕⢸⣿⡇⢕⢕⢕⢕⢕⢕⢕⢕⢕⢕⢌⣿⣿⣿⣿⡀⠀⠀⠀⢜⢿⣿⣿⣿⣿⣿⣿⣿⣿⣿⣟⠀</a:t>
            </a:r>
            <a:br/>
            <a:r>
              <a:t>⢕⢕⢕⢜⣿⣿⣿⣿⣿⣿⣿⣿⣿⣿⣿⣿⣿⣿⣿⣿⣜⢻⡳⡔⢕⢕⢕⢕⢕⢕⢕⢕⢔⢅⢁⠑⠕⠕⢜⣿⣿⣿⣿⡇⢕⢕⢕⢕⠕⢱⡕⢕⢕⢕⢕⢕⢕⢕⢕⢕⢕⢁⢕⢕⢕⢕⢕⢕⢡⣳⣦⡕⢝⢿⣿⣿⣿⣿⣿⡷⢕⢑⢑⠑⠁⠘⠉⠁⢀⢀⣀⡠⣴⢞⣿⣿⣿⣯⣟⣽⣿⣿⣿⣿⣿⣿⣿⣿⣿⣿⣿⣿⣿⣿⣿⣿⣿⣿⣿⣿⣿⣿⣿⣿⣿⣿⣿⣿⣿⣿⣿⣿⣿⣿⣿⣿⣿⣿⣿⣿⣿⣿⣿⣿⣿⣿⣿⣿⣿⣿⣿⣿⣿⣿⣿⣿⣿⣿⣿⣿⣿⣿⣿⣿⣿⣿⣿⣶⢕⢕⢕⢕⢕⢕⢕⢕⢕⢕⢕⢕⢕⢕⢕⢸⡮⣿⢟⢕⢕⢕⢕⢜⢕⢕⢕⢕⢕⢕⢱⣿⢇⢕⢕⢕⢕⢕⣾⣿⡇⢕⢕⢕⢕⢕⢕⢕⢕⢕⢕⢕⢹⣿⣿⣿⡇⠀⠀⠀⠀⠘⠟⢻⢿⢿⢿⢿⢿⢿⣿⢇⠀</a:t>
            </a:r>
            <a:br/>
            <a:r>
              <a:t>⢕⢕⢕⢕⢹⣿⣿⣿⣿⣿⣿⣿⣿⣿⣿⣿⣿⣿⣿⣿⣿⣧⡕⢳⢕⢕⢕⢕⢕⢕⢕⢕⢕⢕⢕⠀⠀⠀⢕⠿⣿⣿⣿⡇⢕⢕⢕⢕⢕⢔⢧⢕⢕⢕⢕⢕⢕⢕⢕⢕⢕⢕⢕⢕⢕⢕⢕⢕⢘⣿⣿⣧⡕⢜⢿⣿⣿⣿⣿⣿⣿⡿⣿⠿⢧⢶⠗⢕⢟⢏⢍⢍⢛⢛⢟⢟⢛⠻⠿⢿⣿⣿⣿⣿⣿⣿⣿⣿⣿⣿⣿⣿⣿⣿⣿⣿⣿⣿⣿⣿⣿⣿⣿⣿⣿⣿⣿⣿⣿⣿⣿⣿⣿⣿⣿⣿⣿⣿⣿⣿⣿⣿⣿⣿⣿⣿⣿⣿⣿⣿⣿⣿⣿⣿⣿⣿⣿⣿⣿⣿⣿⣿⣿⣿⣿⣿⣿⣿⣀⠕⢕⢕⢕⢕⢕⢕⢕⢕⢕⢕⢁⢕⢄⢓⠪⢇⢕⢕⢕⢕⢕⣵⢇⢕⢕⢕⢕⢱⣿⢏⢕⢕⢕⢕⢕⢕⣿⣿⡇⢕⢕⢕⢕⢕⢕⢕⢕⢕⢕⢕⢜⣿⣿⣿⣿⢄⠀⠀⠀⠀⠀⠁⠕⢕⢕⢕⢕⢕⢜⢕⠀</a:t>
            </a:r>
            <a:br/>
            <a:r>
              <a:t>⢕⢕⢕⢕⢜⣿⣿⣿⣿⣿⣿⣿⣿⣿⣿⣿⣿⣿⣿⣿⣿⣿⣿⣧⡕⢕⢕⢕⢕⢕⢕⢕⢕⢕⠑⠀⠀⠀⢕⣽⣿⣿⣿⡇⢕⢕⢕⢕⢕⢕⢸⡇⢕⢕⢕⢕⢕⢕⢕⢕⢕⢕⠁⢕⢕⢕⢕⢕⢕⣿⣿⣿⣷⣕⢕⢹⣛⣿⣿⣿⢿⢇⢕⢕⢪⠕⠰⢇⢕⢕⢕⢕⢕⢕⢕⢕⢕⢔⢔⢘⣿⣿⣿⣿⣿⣿⣿⣿⣿⣿⣿⣿⣿⣿⣿⣿⣿⣿⣿⣿⣿⣿⣿⣿⣿⣿⣿⣿⣿⣿⣿⣿⣿⣿⣿⣿⣿⣿⣿⣿⣿⣿⣿⣿⣿⣿⣿⣿⣿⣿⣿⣿⣿⣿⣿⣿⣿⣿⣿⣿⣿⣿⣿⣿⣿⣿⣿⣿⣿⣿⣦⡁⢕⢕⠕⢕⢕⢕⢕⢕⢅⢱⠱⢇⢕⢕⢕⢕⣱⣷⣿⡿⢔⢕⢕⢕⢡⣿⢏⢕⢕⢕⢕⢕⢕⢕⣿⣿⡇⢕⢕⢕⢕⢕⢕⢕⢕⢕⢕⢕⢕⢻⣿⣿⣿⣇⠀⠀⠀⠀⠀⠀⠀⠁⠀⠀⢀⢁⢕⢕⠀</a:t>
            </a:r>
            <a:br/>
            <a:r>
              <a:t>⢕⢕⢕⢕⢕⢸⣿⣿⣿⣿⣿⣿⣿⣿⣿⣿⣿⣿⣿⣿⣿⣿⣿⣿⣿⣷⣕⡕⢕⢕⢕⢕⢕⠕⠀⠀⠀⢔⢕⣿⣿⣿⣿⡇⢕⢕⢕⢕⢕⢕⠸⣷⢕⢕⢕⢕⢕⢕⢕⢕⢕⢕⢕⢕⢕⠕⢕⢕⢕⣻⣿⣿⣿⣿⣿⣿⠝⢔⢜⢔⢕⢕⢕⢕⢕⢕⢕⢕⢕⢕⢕⢔⢕⢕⢕⢕⢕⢕⠕⢸⣼⣿⣿⣿⣿⣿⣿⣿⣿⣿⣿⣿⣿⣿⣿⣿⣿⣿⣿⣿⣿⣿⣿⣿⣿⣿⣿⣿⣿⣿⣿⣿⣿⣿⣿⣿⣿⣿⣿⣿⣿⣿⣿⣿⣿⣿⣿⣿⣿⣿⣿⣿⣿⣿⣿⣿⣿⣿⣿⣿⣿⣿⣿⣿⣿⣿⣿⣿⣿⣿⣿⣿⣿⣦⡕⢕⢆⢇⠅⢔⢕⢆⢕⢕⢕⣕⣵⣾⣿⣿⣿⢇⢕⢕⢕⣱⣿⠏⢕⢕⢕⢕⢕⢕⢕⢕⣸⣿⣧⢕⢕⢕⢕⢕⢕⢕⢕⢕⢕⢕⢕⢜⣿⣿⣿⣿⡄⠀⠀⠀⠀⠀⠀⠀⢄⢕⢕⢕⢕⢕⠀</a:t>
            </a:r>
            <a:br/>
            <a:r>
              <a:t>⢕⢕⢕⢕⢕⢕⣿⣿⣿⣿⣿⣿⣿⣿⣿⣿⣿⣿⣿⣿⣿⣿⣿⣿⣿⣿⣿⣿⣷⣧⣅⢑⠑⠀⠀⠀⠀⠀⢕⣻⣿⣿⣿⣧⢕⢕⢕⢕⢕⢕⡀⠛⡇⢕⢕⢕⢕⢕⢕⢕⢕⢕⢕⠁⢕⢕⢑⢕⢕⢹⣿⣿⣿⣿⣿⢍⢕⢕⢕⢕⢕⢕⢕⢕⢕⢕⢕⢕⢕⢕⢕⢕⢕⢕⢕⢕⢕⠁⣶⣿⣿⣿⣿⣿⣿⣿⣿⣿⣿⣿⣿⣿⣿⣿⣿⣿⣿⣿⣿⣿⣿⣿⣿⣿⣿⣿⣿⣿⣿⣿⣿⣿⣿⣿⣿⣿⣿⣿⣿⣿⣿⣿⣿⣿⣿⣿⣿⣿⣿⣿⣿⣿⣿⣿⣿⣿⣿⣿⣿⣿⣿⣿⣿⣿⣿⣿⣿⣿⣿⣿⣿⣿⣿⣿⣿⣷⣦⢳⢕⢕⢕⢕⣱⣵⣿⣿⣿⣿⣿⣿⡟⢕⢕⢕⣵⡿⢇⢀⢕⢕⢕⢕⢕⢕⢕⢕⣿⣿⡏⢕⢕⢕⢕⢕⢕⢕⢕⢕⢕⢕⢕⢕⢜⣿⣿⣿⣇⠀⠀⠀⠀⠀⠀⠀⠀⢕⢕⢕⢕⢕⠀</a:t>
            </a:r>
            <a:br/>
            <a:r>
              <a:t>⢕⢕⢕⢕⢕⢕⢸⣿⣿⣿⣿⣿⣿⣿⣿⣿⣿⣿⣿⣿⣿⣿⣿⣿⣿⣿⣿⣿⣿⣿⣿⣿⠂⠀⠀⠀⠀⠀⠁⢿⣿⣿⣿⣿⢕⢕⢕⢕⢑⡇⠇⢱⢻⢕⢕⢕⢕⢕⢕⢕⢕⢕⢕⢔⢕⢕⢕⡕⢕⢸⣿⣿⣿⣿⣿⣅⢕⢕⢕⢕⢕⢕⢕⢕⢕⢕⢕⢕⢕⢕⢕⠕⠔⠑⣁⣥⣴⣿⣿⣿⣿⣿⣿⣿⣿⣿⣿⣿⣿⣿⣿⣿⣿⣿⣿⣿⣿⣿⣿⣿⣿⣿⣿⣿⣿⣿⣿⣿⣿⣿⣿⣿⣿⣿⣿⣿⣿⣿⣿⣿⣿⣿⣿⣿⣿⣿⣿⣿⣿⣿⣿⣿⣿⣿⣿⣿⣿⣿⣿⣿⣿⣿⣿⣿⣿⣿⣿⣿⣿⣿⣿⣿⣿⣿⣿⣯⣵⣷⣷⣷⣾⣿⣿⣿⣿⣿⣿⣿⣿⡿⢕⢕⢱⣼⡏⢕⢕⠀⢕⢕⢕⢕⢕⢕⢕⢕⣿⣿⣿⢕⢕⢕⢕⢕⢕⢕⢕⢕⢕⢕⢕⢕⢕⢹⣿⣿⣿⡔⠀⠀⠀⠀⠀⠀⠀⠀⢕⢕⢕⢕⠀</a:t>
            </a:r>
            <a:br/>
            <a:r>
              <a:t>⢕⢕⢕⢕⢕⢕⢕⢝⢟⢟⢟⢟⢟⢟⢟⢟⢟⢟⢟⢟⢟⢟⢟⢟⢟⢟⢟⢟⢟⢟⢟⢇⠀⠀⠀⠀⠀⠀⢕⢾⣿⣿⣿⣿⢕⢕⢕⢕⢕⡇⢔⢕⠜⣇⢕⢕⢕⢕⢕⢕⢕⢕⢕⢕⠑⢕⢕⢕⡕⢕⢿⣿⣿⣿⣿⣿⠁⢕⢕⢕⢕⢕⢕⢕⢕⢕⢕⢕⠕⠑⣠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⣱⡿⢏⢕⢕⢕⠀⢕⢕⢕⢕⢕⢕⢕⢕⣿⣿⣿⡇⢕⢕⢕⢕⢕⢕⢕⢕⢕⢕⢕⢕⢕⢕⢻⣿⣿⣷⠀⠀⠀⠀⠀⠀⠀⠀⠁⢕⢕⢕⠀</a:t>
            </a:r>
            <a:br/>
            <a:r>
              <a:t>⢕⢕⢕⢕⢕⢕⢕⠑⢕⢕⢕⢕⢕⢕⢕⢕⢕⢕⢕⢑⢑⠑⠑⢑⠁⠁⠑⠑⠑⠁⠑⠁⠀⠀⠀⠀⠀⠀⢕⢸⣿⣿⣿⣿⢕⢕⢕⢕⢕⢕⢕⢑⢅⢸⢕⢕⢕⢕⢕⢕⢕⢕⢕⢕⢔⢕⢕⠸⣿⣧⡜⢿⣿⣿⣿⣿⣧⠑⠕⢑⠕⠕⠕⠕⣑⣡⣴⣶⣿⣿⣿⣿⣿⣿⣿⣿⣿⣿⣿⣿⣿⣿⣿⣿⣿⣿⣿⣿⣿⣿⣿⣿⣿⣿⣿⣿⣿⣿⣿⣿⣿⣿⣿⣿⣿⣿⣿⣿⡿⠿⢟⢟⢟⢟⢟⢿⡿⠿⣿⣿⣿⣿⣿⣿⣿⣿⣿⣿⣿⣿⣿⣿⣿⣿⣿⣿⣿⣿⣿⣿⣿⣿⣿⣿⣿⣿⣿⣿⣿⣿⣿⣿⣿⣿⣿⣿⣿⣿⣿⣿⣿⣿⣿⣿⣿⣿⣿⢏⢱⣱⢾⢏⢕⢕⢕⢕⢕⠀⢕⢕⢕⢕⢕⢕⢕⢕⣿⣿⣿⣿⢕⢕⢕⢕⢕⢕⢕⢕⢕⢕⢕⢕⢕⢕⢜⣿⣿⣿⡇⠀⠀⠀⠀⠀⠀⠀⠀⠁⢕⢕⠀</a:t>
            </a:r>
            <a:br/>
            <a:r>
              <a:t>⢕⢕⢕⢕⢕⢕⢕⠀⠀⢕⢕⢕⢕⢕⢕⢕⢕⢅⢅⢕⢕⢕⢅⢅⢔⢕⢄⠁⢀⢄⠀⠀⠀⠀⠀⠀⠀⠀⠀⢰⣿⣿⣿⡇⢕⢕⢕⢕⢕⢱⢕⢕⢑⢸⣇⢕⢕⢕⢕⢕⢕⢕⢕⢕⢕⠕⢕⢕⢹⣿⣧⢜⣿⣿⣿⣿⣿⣿⣦⣬⣼⣿⣿⣿⣿⣿⣿⣿⣿⣿⣿⣿⣿⣿⣿⣿⣿⣿⣿⣿⣿⣿⣿⣿⣿⣿⣿⣿⣿⣿⣿⣿⣿⣿⣿⣿⣿⣿⣿⣿⣿⣿⣿⣿⣿⢟⢏⢕⢕⢕⢕⢕⣕⣕⢕⠕⢕⢕⢜⢝⢟⢻⢿⣿⣿⣿⣿⣿⣿⣿⣿⣿⣿⣿⣿⣿⣿⣿⣿⣿⣿⣿⣿⣿⣿⣿⣿⣿⣿⣿⣿⣿⣿⣿⣿⣿⣿⣿⣿⣿⣿⣿⣿⣿⡿⢟⣙⡵⠟⢕⣵⣵⢕⢕⢕⢕⢕⠀⢕⢕⢕⢕⢕⢕⢕⢕⣿⣿⣿⣿⢕⢕⢕⢕⢕⢕⢕⢕⢕⢕⢕⢕⢕⢕⢕⢜⣿⣿⣧⢀⠀⠀⠀⠀⠀⠀⠀⠀⠀⠕⠀</a:t>
            </a:r>
            <a:br/>
            <a:r>
              <a:t>⢕⢕⢕⢕⢕⢕⢕⠀⠀⠁⢕⢕⢕⢕⢕⢕⢕⢕⢕⢕⢕⢕⢕⢕⢕⢕⢕⢕⢕⢕⠀⠀⠀⠀⠀⠀⠀⠀⠀⢕⣿⣿⣿⡇⢕⢕⢕⣷⡕⢕⢕⢕⢕⢄⢻⡕⢕⢕⢕⢕⢕⢕⢕⢕⢕⢄⢕⢕⢕⢿⣿⣧⢸⣿⣿⣿⣿⣿⣿⣿⣿⣿⣿⣿⣿⣿⣿⣿⣿⣿⣿⣿⣿⣿⣿⣿⣿⣿⣿⣿⣿⣿⣿⣿⣿⣿⣿⣿⣿⣿⣿⣿⣿⣿⣿⣿⣿⣿⣿⣿⣿⡿⢟⢏⢕⢕⢕⣱⣵⣷⣿⣿⣿⣿⣿⣿⣷⣶⣵⣥⡕⢑⠕⢕⢝⢟⢻⢟⢟⢿⣿⣿⣿⣿⣿⣿⣿⣿⣿⣿⣿⣿⣿⣿⣿⣿⣿⣿⣿⣿⣿⣿⣿⣿⣿⣿⣿⣿⣿⣿⣿⣿⢟⡏⠵⢞⣩⢔⢾⣿⣿⣿⣿⡇⢕⢕⢕⢔⢕⢕⢕⢕⢕⢕⢕⢕⣿⣿⣿⡇⢕⢕⢕⢕⢕⢕⢕⢕⢕⢕⢕⢕⢕⢕⢕⢕⢹⣿⣿⡇⠀⠀⠀⠀⠀⠀⠀⠀⠀⠀⠀</a:t>
            </a:r>
            <a:br/>
            <a:r>
              <a:t>⢕⢕⢕⢕⢕⠑⠀⠀⠀⠀⠕⢕⢕⢕⢕⢕⢕⢕⢕⢕⢕⢕⢕⢕⢕⢕⢕⢕⢕⠀⠀⠀⠀⠀⠀⠀⠀⠀⠀⢡⣿⣿⣿⡇⢕⢕⢕⢿⢕⡕⢕⢕⢕⢕⢲⣷⢕⢕⢕⢕⢕⢕⢕⢕⢕⢕⢕⢕⢕⢜⣿⣿⣕⢹⣿⣿⣿⣿⣿⣿⣿⣿⣿⣿⣿⣿⣿⣿⣿⣿⣿⣿⣿⣿⣿⣿⣿⣿⣿⣿⣿⣿⣿⣿⣿⣿⣿⣿⣿⣿⣿⣿⣿⣿⣿⣿⢿⢿⢿⢟⢝⢕⢕⢕⠱⠞⠟⠛⠙⠋⠙⠙⠉⠉⠁⠁⠁⠁⠀⠀⠀⠑⢕⢶⡔⠁⠁⠅⢔⢸⣿⣿⣿⣿⣿⣿⣿⣿⣿⣿⣿⣿⣿⣿⣿⣿⣿⣿⣿⣿⣿⣿⣿⣿⣿⣿⣿⣿⣿⣿⣿⣿⣵⣷⣾⣿⢏⢕⢝⢻⣿⣿⣿⣿⢕⢕⢕⢕⢕⢕⢕⢕⢕⢕⢕⢕⣿⣿⣿⣿⢕⢕⢕⢕⢕⢕⢕⢕⢕⢕⢕⢕⢕⢕⢕⢕⢕⢿⣿⣯⢄⠀⠀⠀⠀⠀⠀⠀⠀⠀⠀</a:t>
            </a:r>
            <a:br/>
            <a:r>
              <a:t>⢕⢕⠑⠑⠀⠀⠀⠀⠀⢀⢄⢔⢔⢔⢔⢔⢔⢔⢔⢕⢕⢕⢕⢕⢕⢕⢕⢕⢕⠀⠀⠀⠀⠀⠀⠀⠀⠀⠀⢕⠁⣷⣿⡇⢕⢕⠑⣷⣿⣿⢕⢕⢕⢕⢕⢞⣇⢕⢕⢕⢕⢕⢕⢕⢕⢕⢀⢕⢕⢜⠟⢿⣿⣕⢹⣿⣿⣿⣿⣿⣿⣿⣿⣿⣿⣿⣿⣿⣿⣿⣿⣿⣿⣿⣿⣿⣿⣿⣿⣿⣿⣿⣿⣿⣿⣿⣿⣿⣿⣿⣿⣿⣿⣿⣿⡇⢅⢑⠑⠑⠁⠀⠀⠀⠀⠀⠀⠀⠀⠀⠀⠀⠀⠀⠀⠀⠀⠀⠀⠀⠀⠀⠀⠘⠀⠀⠀⠀⠁⢸⣿⣿⣿⣿⣿⣿⣿⣿⣿⣿⣿⣿⣿⣿⣿⣿⣿⣿⣿⣿⣿⣿⣿⣿⣿⣿⣿⣿⣿⣿⣿⣿⣿⣿⣿⢏⢕⢕⢕⢕⢍⢻⢿⢇⢕⢕⢕⢕⢕⢕⢕⢕⢕⢕⢕⢕⣿⣿⣿⣿⢕⢕⢕⢕⢕⢕⢕⢕⢕⢕⢕⢕⢕⢕⢕⢕⢕⢜⣿⡏⢕⠀⠀⠀⠀⠀⠀⠀⠀⠀⠀</a:t>
            </a:r>
            <a:br/>
            <a:r>
              <a:t>⢕⠁⠀⠀⠀⢀⢄⢔⢕⢕⢕⢕⢕⢕⢕⢕⢕⢕⢕⢕⢕⢕⢕⢕⢕⢕⢕⢕⢕⠀⠀⠀⠀⠀⠀⠀⠀⠀⠀⢕⢕⣿⡿⢕⢕⢕⢕⣿⣯⣿⡇⢕⢕⢕⢕⢔⢹⡕⢕⢕⢕⢕⢕⢕⢕⢕⢕⢑⢕⢕⢕⢜⢻⡫⣇⢝⣿⣿⣿⣿⣿⣿⣿⣿⣿⣿⣿⣿⣿⣿⣿⣿⣿⣿⣿⣿⣿⣿⣿⣿⣿⣿⣿⣿⣿⣿⣿⣿⣿⣿⣿⣿⣿⣿⣿⡇⢕⠁⠀⠀⠀⠀⠀⠀⠀⠀⠀⠀⠀⠀⠀⠀⠀⠀⠀⠀⠀⠀⠀⠀⠀⠀⠀⠀⠀⠀⠀⠀⠀⢸⣿⣿⣿⣿⣿⣿⣿⣿⣿⣿⣿⣿⣿⣿⣿⣿⣿⣿⣿⣿⣿⣿⣿⣿⣿⣿⣿⣿⣿⣿⣿⣿⣿⣿⢇⢕⢕⢕⢕⢕⢕⢕⢕⢕⢕⢕⢕⢕⢕⢕⢕⢕⢕⢕⢕⢕⣼⣿⣿⣿⢕⢕⢕⢕⢕⢕⢕⢕⢕⢕⢕⢕⢕⢕⢕⢕⢕⢕⢹⣷⢕⢄⠀⠀⠀⠀⠀⠀⠀⠀⠀</a:t>
            </a:r>
            <a:br/>
            <a:r>
              <a:t>⢁⢄⢄⢔⢕⢕⢕⢕⢕⢕⢕⢕⢕⢕⢕⢕⢕⢕⢕⢕⢕⢕⢕⢕⢕⢕⢕⢕⠁⠀⠀⠀⠀⠀⠀⠀⠀⠀⠀⢕⠸⠏⠕⢇⢕⢕⠈⣾⣧⣿⣷⢕⢕⢕⢕⢜⢰⢳⡕⢕⢕⢕⢕⢕⢕⢕⢕⢕⢅⢕⢕⢕⣾⣿⣿⣧⢜⢿⣿⣿⣿⣿⣿⣿⣿⣿⣿⣿⣿⣿⣿⣿⣿⣿⣿⣿⣿⣿⣿⣿⣿⣿⣿⣿⣿⣿⣿⣿⣿⣿⣿⣿⣿⣿⣿⣿⡕⠀⠀⠀⠀⠀⠀⠀⠀⠀⠀⠀⠀⠀⠀⠀⠀⠀⠀⠀⠀⠀⠀⠀⠀⠀⠀⠀⠀⠀⠀⠀⢑⣿⣿⣿⣿⣿⣿⣿⣿⣿⣿⣿⣿⣿⣿⣿⣿⣿⣿⣿⣿⣿⣿⣿⣿⣿⣿⣿⣿⣿⣿⣿⣿⣿⡿⢕⢕⢕⢕⢕⢕⢕⢕⢕⢕⢕⢕⢕⢕⢕⢕⢕⢕⢕⢕⢕⢕⢕⢹⣿⣿⣿⡕⢕⢕⢕⢕⢕⢕⢕⢕⢕⢕⢕⢕⢕⢕⢕⢕⢕⢜⢿⣇⢕⠀⠀⠀⠀⠀⠀⠀⠀⠀</a:t>
            </a:r>
            <a:br/>
            <a:r>
              <a:t>⢕⢕⢕⢕⢕⢕⢕⢕⢕⢕⢕⢕⢕⢕⢕⢕⢕⢕⢕⢕⢕⢕⢕⢕⢕⢕⢕⢕⠀⠀⠀⠀⠀⠀⠀⠀⠀⠀⠀⢕⢕⢕⢑⢕⢕⢕⢕⢸⣿⣿⣿⡕⢕⢕⢕⢕⢑⢘⣷⡕⢕⢕⢕⢕⢕⢕⢕⢕⢱⣕⣱⣾⣿⣿⣿⣿⢕⢕⢻⣿⣿⣿⣿⣿⣿⣿⣿⣿⣿⣿⣿⣿⣿⣿⣿⣿⣿⣿⣿⣿⣿⣿⣿⣿⣿⣿⣿⣿⣿⣿⣿⣿⣿⣿⣿⣿⣇⢔⠀⠀⠀⠀⠀⠀⠀⠀⠀⠀⠀⠀⠀⠀⠀⠀⠀⠀⠀⠀⠀⠀⠀⠀⠀⠀⠀⠀⠀⢔⣼⣿⣿⣿⣿⣿⣿⣿⣿⣿⣿⣿⣿⣿⣿⣿⣿⣿⣿⣿⣿⣿⣿⣿⣿⣿⣿⣿⣿⣿⣿⣿⣿⢟⢕⢕⢕⢕⢕⢕⢕⢕⢕⢕⢕⢕⢕⢕⢕⢕⢕⢕⢕⢕⢕⢕⢕⢕⢸⣿⣿⡏⡇⢕⢕⢕⢕⢕⢕⢕⢕⢕⢕⢕⢕⢕⢕⢕⢕⢕⢕⢜⣿⡕⢔⠀⠀⠀⠀⠀⠀⠀⠀</a:t>
            </a:r>
            <a:br/>
            <a:r>
              <a:t>⢕⢕⢕⢕⢕⢕⢕⢕⢕⢕⢕⢕⢕⢕⢕⢕⢕⢕⢕⢕⢕⢕⢕⢕⢕⢕⢕⢕⠀⠀⠀⠀⠀⠀⠀⠀⠀⠀⠀⢕⢕⢕⢕⢕⢕⢕⢕⢜⣿⣿⣿⡇⢕⢕⢕⢕⢕⢱⢹⣧⢕⢕⢕⢕⢕⢕⢕⢕⢌⣿⣿⣿⣿⣿⣿⢏⢕⢕⢕⢝⣿⣿⣿⣿⣿⣿⣿⣿⣿⣿⣿⣿⣿⣿⣿⣿⣿⣿⣿⣿⣿⣿⣿⣿⣿⣿⣿⣿⣿⣿⣿⣿⣿⣿⣿⣿⣿⣷⡔⢀⠀⠀⠀⠀⠀⠀⠀⠀⠀⠀⠀⠀⠀⠀⠀⠀⠀⠀⠀⠀⠀⠀⠀⠀⠀⢀⣱⣿⣿⣿⣿⣿⣿⣿⣿⣿⣿⣿⣿⣿⣿⣿⣿⣿⣿⣿⣿⣿⣿⣿⣿⣿⣿⣿⣿⣿⣿⣿⣿⡿⢇⢕⢕⢕⢕⢕⢕⢕⢕⢕⢕⢕⢕⢕⢕⢕⢕⢕⢔⢕⢕⢕⢕⢕⢕⢕⣿⣿⣿⢕⢕⢕⢕⢕⢕⢕⢕⢕⢕⢕⢕⢕⢕⢕⢕⣇⢕⢕⢕⢕⢹⡇⢕⢀⠀⠀⠀⠀⢀⢄⠀</a:t>
            </a:r>
            <a:br/>
            <a:r>
              <a:t>⢕⢕⢕⢕⢕⢕⢕⢕⢕⢕⢕⢕⢕⢕⢕⢕⢕⢕⢕⢕⢕⢕⢕⢕⢕⢕⢕⠑⠀⠀⠀⠀⠀⠀⠀⠀⠀⠀⠀⢕⢕⢕⢕⢕⢕⢕⢕⢕⢸⢸⣿⣷⢕⢕⢕⢕⢕⢕⠌⡸⣇⢕⢕⢕⢕⢕⢕⢕⢕⢙⢟⢿⢟⢏⢕⢕⢕⢕⢕⢕⢕⢻⣿⣿⣿⣿⣿⣿⣿⣿⣿⣿⣿⣿⣿⣿⣿⣿⣿⣿⣿⣿⣿⣿⣿⣿⣿⣿⣿⣿⣿⣿⣿⣿⣿⣿⣿⣿⣿⣷⣔⢀⠀⠀⠀⠀⠀⠀⠀⠀⠀⠀⠀⠀⠀⠀⠀⢀⢀⢀⢀⢀⢀⢄⣰⣼⣿⣿⣿⣿⣿⣿⣿⣿⣿⣿⣿⣿⣿⣿⣿⣿⣿⣿⣿⣿⣿⣿⣿⣿⣿⣿⣿⣿⣿⣿⣿⢟⢕⢕⢕⢕⢕⢕⢕⢕⢕⢕⢕⢕⢕⢕⢕⢕⢕⢕⢕⢕⢕⢕⢕⢕⢕⢕⢕⢕⣿⣿⣿⢕⢇⢕⢕⢕⢕⢕⢕⢕⢕⢕⢕⢕⢕⢕⢕⢜⢕⢕⢕⢕⢕⢻⡕⢕⢔⢕⢕⢕⢕⠹⠀</a:t>
            </a:r>
            <a:br/>
            <a:r>
              <a:t>⢕⢕⢕⢕⢕⢕⢕⢕⢕⢕⢕⢕⢕⢕⢕⢕⢕⢕⢕⢕⢕⢕⢕⢕⢕⢕⢕⡄⠀⠀⠀⠀⠀⠀⠀⠀⠀⠀⠀⢕⢕⢕⢕⢕⢕⢕⢕⢕⢸⣿⣿⣿⡕⢕⢕⢕⢕⢕⢔⢐⢻⣧⢕⢕⢕⢕⢕⢕⢕⢕⢕⢕⢕⢕⢕⢕⢕⢕⢕⢕⢕⢕⢝⠿⣿⣿⣿⣿⣿⣿⣿⣿⣿⣿⣿⣿⣿⣿⣿⣿⣿⣿⣿⣿⣿⣿⣿⣿⣿⣿⣿⣿⣿⣿⣿⣿⣿⣿⣿⣿⣿⣧⣕⣔⢄⢔⢔⢔⢔⢔⢔⢔⣔⣔⡕⢕⣕⣕⢕⡕⣱⣕⣷⣽⣿⣿⣿⣿⣿⣿⣿⣿⣿⣿⣿⣿⣿⣿⣿⣿⣿⣿⣿⣿⣿⣿⣿⣿⣿⣿⣿⣿⣿⣿⡿⢟⢕⢕⢕⢕⢕⢕⢕⢕⢕⢕⢕⢕⢕⢕⢕⢕⢕⢕⢕⢕⢕⢕⢕⢕⢕⢕⢕⢕⢕⢕⣿⣿⣧⢕⢕⢕⢕⢕⢕⢕⢕⢕⢕⢕⢕⢕⢕⢕⢕⢕⢜⡕⢕⢕⢕⢜⢇⢕⢕⢕⢕⢕⢕⢕⠀</a:t>
            </a:r>
            <a:br/>
            <a:r>
              <a:t>⠑⠑⠑⠑⠑⠑⠑⠑⠑⠑⠑⠑⠑⠑⠑⠑⠑⠑⠑⠑⠑⠑⠑⠑⠑⠑⠘⠃⠀⠀⠀⠀⠀⠀⠀⠀⠀⠀⠀⠑⠑⠒⠃⠑⠑⠑⠑⠑⠚⠛⠛⠛⠃⠑⠑⠑⠑⠑⠑⠘⠛⠛⠃⠑⠑⠑⠑⠑⠑⠑⠑⠑⠑⠑⠑⠑⠑⠑⠑⠑⠑⠑⠑⠑⠘⠛⠛⠛⠛⠛⠛⠛⠛⠛⠛⠛⠛⠛⠛⠛⠛⠛⠛⠛⠛⠛⠛⠛⠛⠛⠛⠛⠛⠛⠛⠛⠛⠛⠛⠛⠛⠛⠛⠛⠛⠛⠓⠓⠓⠓⠛⠛⠛⠒⠛⠛⠛⠛⠛⠛⠛⠛⠛⠛⠛⠛⠛⠛⠛⠛⠛⠛⠛⠛⠛⠛⠛⠛⠛⠛⠛⠛⠛⠛⠛⠛⠛⠛⠛⠛⠛⠛⠛⠋⠑⠑⠑⠑⠑⠑⠑⠑⠑⠑⠑⠑⠑⠑⠑⠑⠑⠑⠑⠑⠑⠑⠑⠑⠑⠑⠑⠑⠑⠑⠑⠑⠛⠛⠛⠑⠑⠑⠑⠑⠑⠑⠑⠑⠑⠑⠑⠑⠑⠑⠑⠑⠑⠑⠑⠑⠑⠑⠘⠑⠑⠑⠑⠑⠑⠑⠀</a:t>
            </a:r>
            <a:br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⢜⣿⣿⢏⢕⢹⣿⣿⢇⢜⢿⡿⢟⢕⢜⣿⢿⢕⢕⢕⢜⢻⢿⢟⢕⢕⢕⢝⢕⢕⢝⣿⣿⢕⢸⣿⣿⡏⢕⢿⣿⣿⢏⢹⣿⣿⣿⢕⣽⣿⣿⢿⡕⢕⢜⢟⢕⢜⢕⢕⢕⢕⢕⢱⣿⣿⣿⢕⢸⣿⣿⡟⢕⣻⣿⣿⣿⡟⢝⢻⣿⣿⢕⢕⢟⢟⢏⣿⣿⣿⣿⣏⢕⢻⣿⣿⢝⢻⣿⣿⣿⣿⣿⣿⣿⡏⢝⣿⣿⣿⣿⣝⣿⢿⢟⣕⢜⣻⣿⣿⣿⡿⣿⣿⣿⣿⢜⣿⣿⣿⣿⣿⣿⣿⣿⢿⣿⣿⣿⡿⢟⣿⣿⡏⢕⢸⣿⣿⣿⣿⣿⣿⣿⣿⣟⢹⢻⣿⣿⡟⢝⣿⢟⢿⣿⣿⣿⡿⢇⢕⢹⣿⣿⡇⢸⣿⣿⣿⣿⢕⢕⢻⣿⡿⢝⢝⣿⣿⡟⢕⢝⣿⣿⢕⢕⢟⢟⢏⢕⢝⢟⢟⢕⢕⢕⢜⢝⢝⢕⢕⢜⢿⡏⢕⢜⢻⠀</a:t>
            </a:r>
            <a:br/>
            <a:r>
              <a:t>⢇⢕⢕⢕⢕⢕⢕⢕⢕⢕⢕⢕⢕⢕⢕⢕⢕⡕⢕⢕⢕⢇⢕⢕⢕⢸⡟⢕⢕⢕⢝⢏⢕⢕⢜⢕⢕⢕⢕⢕⡕⢕⢕⢕⢕⢕⢕⢕⢕⢕⣿⢜⢕⢕⢕⢜⢕⢕⢕⣿⣿⡇⢕⢜⣿⡟⢕⢜⣻⣿⡇⢕⢝⣿⣿⡗⢟⢕⢕⢕⢕⢕⢕⢕⢕⢕⢕⢕⣿⣿⡏⢕⢜⣿⣿⢕⢕⢹⣿⣿⢏⢕⢕⢜⣿⣿⢕⢕⣷⢕⢕⢕⢕⢕⢝⢕⢕⢕⢻⣿⢕⢕⢝⢝⢜⢝⢝⣿⣿⢕⢕⢻⣿⣿⢝⢜⢕⢕⢜⣿⡏⢹⣿⣿⡟⢕⣿⣿⣿⡏⢜⣿⣿⣿⡇⢸⣿⣿⡿⢕⢻⣿⣿⡇⢕⣿⣿⡇⢕⢜⣿⣿⣟⢝⢝⢝⢝⣿⢇⢕⢕⣿⣿⢕⢕⢕⢕⢕⢝⢝⢝⢱⡕⢕⢸⣿⣿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⢱⣿⣿⢕⢕⢕⣜⢕⢕⢕⢿⣿⡇⢕⢸⢕⢏⢕⢕⢕⢕⢕⢕⢕⢕⢕⢕⢕⢕⢱⣼⣿⡇⢕⢱⣿⣿⡇⢕⢸⣿⢏⢕⢕⢕⢕⢟⣿⢕⢕⢿⣧⡕⢕⢕⢕⣕⢕⢕⢕⢸⣇⢕⢕⢕⢕⢕⢕⢾⣿⣿⡕⢕⢺⡿⢟⣕⢕⢕⢕⢕⣼⣯⣼⣿⣿⢿⢷⢿⣿⣿⣿⣾⣿⣿⣿⡇⢸⣿⣿⣿⢕⢸⣿⣿⡿⢷⣿⣿⡇⢕⢕⣿⢿⢿⢕⢕⢕⣿⣿⡇⢕⢕⣹⣿⢕⢕⢕⣱⡕⢕⢕⢕⢕⢕⢕⢸⣿⣇⢕⢕⢸⣿⡏⢕⢕⢕⢕⢕⢕⢕⢕⢸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⡟⢕⢕⢕⣿⡕⢕⢕⢜⣿⢕⢕⢕⢕⢕⢕⢕⢕⢕⢕⣕⢕⢕⢕⢕⢕⢕⢕⢕⢾⢕⢕⢕⣿⣿⢕⢕⢸⣿⢕⢕⢕⢕⢕⢕⢕⢕⢕⢿⡿⢇⢕⢕⣼⢕⢕⢕⢱⣾⡏⢕⢕⢝⢕⢕⢕⢜⣿⣿⡇⢕⢜⢇⢕⢹⢕⢕⢕⢕⢟⢟⢟⣿⢕⢕⢕⢜⣿⣿⡏⢕⣿⣿⣿⢕⢕⣿⣿⣿⢕⢸⣿⣿⢕⢕⢜⢿⣿⢕⢕⢕⢕⢕⢝⢕⢕⢹⣿⡇⢕⢕⢝⡟⢕⢕⢱⣿⣇⢕⢕⢱⡕⢕⢕⢜⢿⣿⢕⢕⢕⢕⢕⢕⢕⢕⢕⢕⢕⢕⢕⢸⣿⢇⢕⢕⢸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⢕⣿⣷⢕⢕⢾⣿⡇⢕⢱⢸⣕⢕⢕⢕⢕⢕⢕⢕⢕⣱⢟⠑⢁⠑⠕⢕⢕⢕⢕⢕⢕⢕⢕⢕⣟⣿⢕⢕⢼⢟⢕⢕⢕⢕⢕⢕⢕⢕⡕⢕⢕⢕⢕⢕⢕⣵⡕⢕⢕⢝⡇⢕⢕⢕⢕⢕⢕⢱⣿⣿⢕⢕⢕⢕⢕⢕⢕⢕⢕⢇⢵⣷⣷⢝⢕⢕⢕⢵⢟⣿⡇⢕⢻⣿⣿⡇⢱⣿⣿⡿⢇⣾⣿⣿⡇⢕⢱⡇⢕⢕⢵⢕⢕⢕⢱⢕⢕⢜⡟⢕⢕⢕⢕⢕⢕⢕⢕⢟⢇⢕⢕⢜⢻⢕⢕⢕⢕⢕⢕⢕⢕⢕⢕⢕⢕⢕⢕⢕⢕⢕⢕⢜⢕⢕⢕⢕⢕⢕⢕⢕⢕⢕⢕⢕⢕⢕⢕⢕⢕⢕⢕⢕⢕⢕⢕⢕⢕⢕⢕⢕⢕⠀</a:t>
            </a:r>
            <a:br/>
            <a:r>
              <a:t>⢏⢕⢕⢕⢕⢕⢕⢕⢕⢕⢕⢕⢕⢕⢕⢕⢕⢕⢕⢕⢕⢕⢕⢕⢕⢕⢕⢕⢕⢕⢕⢕⢕⢕⢕⢕⢕⢕⢕⢕⢕⢕⢕⢕⢕⢕⢕⢕⢕⢕⢕⢕⢕⢕⢕⢏⢕⢕⢕⢿⡟⢕⢕⢸⣿⡇⢕⣱⣷⣿⡕⢕⢕⢕⢕⢕⢕⢕⢕⢐⢕⢄⢔⢔⢕⢕⠕⢕⢕⢕⢕⢕⢕⢜⢕⢕⢕⢕⢕⢕⢕⢕⣵⢕⢕⢕⢕⢇⢕⢕⢕⢕⢕⣾⡿⢕⢕⢱⣾⡿⢕⢕⢱⣷⢕⢕⢕⢻⣿⢕⢕⢕⢕⢕⢕⢕⢕⢕⢕⢕⢕⢹⣷⢕⢕⢕⢕⢕⢟⢕⢕⢕⣿⣿⢕⢕⢝⢟⢕⢕⢸⣿⣿⢇⢕⢕⢗⣱⢕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⣿⡕⢕⢕⢕⣿⣇⣕⣹⢿⣿⡗⢕⢕⢕⢕⢕⢜⢑⢕⢕⢕⢕⢕⢕⢕⢕⢕⢕⢕⢁⠕⢕⢕⢕⢕⢕⢕⢕⢕⢇⢕⢕⢿⢕⢕⢕⢕⢕⢕⢕⢕⢕⢕⣿⣧⢕⢕⢸⣿⣷⢕⢕⢜⢟⢕⢕⢕⣼⡏⢕⢕⢕⢕⢕⢕⢕⢕⢕⢕⢕⢕⣿⢏⢕⢕⢕⢕⢕⢱⢕⢕⢕⣿⣿⢕⢕⣵⡕⢕⢕⢸⣿⣿⡇⢕⢕⡇⢕⢕⢕⢕⢕⣾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⢇⢕⢕⢜⣿⣿⣿⣷⣽⣕⢕⢕⠁⠁⢕⡕⠑⢕⢕⢕⢕⢕⢕⢕⢕⢕⢕⢕⢕⢕⢕⢕⢕⢕⢕⢕⢕⢕⢸⢕⢕⢕⢕⢕⢕⢕⢕⢕⢕⢕⢕⢕⢕⣟⢹⢕⢕⢜⡿⢕⢕⢕⢕⢕⢕⢕⢕⣿⣷⢕⢕⢕⢷⢇⢕⢕⢕⢕⢕⢕⢕⢕⢕⢕⢕⢕⢕⢱⣿⢕⢕⢕⢿⡟⢕⢕⢜⣷⢕⢕⢕⢻⣿⢇⢕⢸⣿⢷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⣾⢕⢕⢕⢹⣿⣿⢝⢻⡿⢿⡷⢕⢔⢀⢕⠑⢕⢕⢕⢕⢕⢕⢕⢕⢕⢕⢕⢕⢕⢕⢕⢕⢕⢕⢕⢕⢕⢸⣕⡕⢕⢕⢕⢕⢕⢕⢕⢕⢕⢕⢕⢕⢕⢕⢇⢕⢕⢕⣕⡕⢕⢕⢕⢕⢕⢕⢕⣿⡏⢕⢕⢕⡕⢕⢕⢕⢕⢕⢕⢕⢕⢕⢕⢕⢕⢕⢕⢸⣧⡕⢕⢕⢜⢕⢕⢕⢱⣷⡕⢕⢕⢸⡷⢕⢕⢸⣿⣿⢕⢕⢕⢕⣿⣿⢇⢕⢕⢕⢕⢕⢕⢕⢕⢕⢕⢕⢕⢕⢕⢕⢕⢕⢕⢕⢕⢕⢕⢕⢕⢕⢕⢕⢕⢕⢕⢕⢕⢕⢕⢕⢕⢕⢕⢕⢕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⣿⡕⢕⢕⣾⣿⣿⣷⣧⢕⠕⢕⢕⢕⢕⢕⠀⢕⢕⢕⢕⢕⢕⢕⢕⢕⢕⢕⢕⢕⢕⢕⢕⢕⢕⢕⢕⢕⢕⢕⢕⢕⢕⢕⢕⢕⢕⢕⢕⢕⢕⢕⢕⢕⢕⢇⢕⢕⢕⢝⢕⢕⢕⢕⡇⢕⢕⢕⢻⣿⢕⢕⢕⢕⢕⢕⢕⢕⢕⢕⢕⢕⢕⢕⢕⢕⢕⢕⢸⣿⡇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⢻⢿⢏⢕⠀⠀⠀⠀⠀⢕⢕⠅⢕⢕⢕⢕⢕⢕⢕⢕⢕⢕⢕⢕⢕⢕⢕⢕⢕⢕⢕⢕⢕⢕⢕⢕⢕⢕⢕⢕⢕⢕⢕⢕⢸⢕⢕⢕⢕⢕⢱⢕⢕⢕⣕⢗⢕⢕⢕⢕⢕⢕⢕⣿⣿⢕⢕⢕⢕⢕⢕⢕⢕⢕⢕⢕⢕⢕⢕⢕⢕⢕⢕⢕⢱⢇⢕⢱⣿⡇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⢇⢕⢕⢕⢕⢇⢕⢕⠀⢀⠀⠀⠀⢕⢕⢅⢕⢕⠕⠑⠑⠑⠑⠑⠕⠕⠕⠕⢕⢕⢕⢕⢕⢕⢕⢕⢕⢕⢕⢕⢕⢕⢕⢕⢕⢕⢕⢕⢕⢕⢕⢕⢕⢕⢕⢕⢕⢕⢏⢕⢕⢕⢕⢕⢕⢕⢕⣾⢇⢕⢕⢕⢕⢕⢕⢕⢕⢕⢕⢕⢕⢕⢕⢕⢕⢕⢕⢕⢕⢕⢕⢕⣿⡗⢕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⣷⢕⢕⢕⢜⢜⢕⢕⢕⢕⢕⢕⢀⠀⠁⢕⢄⠀⠀⠀⠀⠀⠀⠀⠀⠀⠀⠀⠀⠀⠑⠑⢕⢕⢕⢕⢕⢕⢕⢕⢕⢕⢕⢕⢕⢕⢕⢕⢕⢕⢕⢕⢕⢕⢕⢕⢕⢕⢕⡹⢕⢕⢕⢕⢕⢕⢕⢕⢸⡷⢕⢕⢕⢕⢕⢕⢕⢕⢕⢕⢕⢕⢕⢕⢕⢕⢕⢕⢕⢕⢕⢕⢕⣿⣧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⠐⠀⠀⢕⢕⠀⠀⠀⠀⠀⠀⠀⠀⠀⠀⠀⠀⠀⠀⢄⢕⠕⢕⠕⠕⠕⢕⢁⠑⠕⢕⢕⢕⢕⢕⢕⢕⢕⢕⢕⢕⢕⢕⢕⢕⢕⢕⢕⡕⢕⢕⢕⢕⢕⢕⢕⢜⢕⢕⢕⢕⢕⢕⢕⢕⢕⢕⢕⢕⢕⢕⢕⢕⢕⢕⢕⢕⢕⢕⢕⢕⢸⣯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⢕⢕⢕⢕⢕⢕⢕⢕⢕⢕⢕⢕⢕⢕⢕⢕⢕⢕⢕⢕⢕⢕⢕⢕⢕⢕⢕⢕⢕⢕⢕⢕⢕⢕⢕⢕⢕⢕⢕⢕⢕⢕⢕⢕⢕⢕⢕⢕⢕⢕⢕⢕⢕⠕⠑⠀⠀⠀⠑⢕⠀⠀⠀⠀⠀⠀⠀⠀⠀⠀⠀⠀⢄⠕⠁⠀⠔⠁⠀⠀⠀⠀⠁⠄⠀⠀⢁⢕⢕⢕⢕⢕⢕⢕⢕⢕⢕⢕⢕⢕⢕⢕⢕⢕⢕⢕⢜⢣⢕⢕⢕⢕⢕⢕⢕⢕⢕⢕⢕⢕⢕⢕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⠁⢁⠄⠀⠁⠕⢕⢕⢕⢕⢕⢕⢕⢕⢕⢕⢕⢕⢕⢕⢕⠕⢕⢕⢕⢕⢕⢕⢕⢕⢕⢕⢕⢕⢕⢕⢕⢕⢕⢕⢕⢕⢕⢕⢕⢕⢕⢕⢕⢕⢕⢕⢕⢕⢕⢕⢀⠀⠀⠀⠀⠀⢕⢕⠀⠀⠀⠀⠀⠀⠀⠀⠀⠀⠔⠁⠀⠀⠀⠀⠀⠀⠀⠀⠀⠀⢄⠑⠁⠁⠀⠀⠁⠑⢕⢕⢕⢕⢕⢕⢕⠑⠁⠑⠕⠕⢕⢕⢕⢕⢕⢇⢕⢕⠕⠑⠁⢄⢕⢕⢕⢕⢕⢕⢕⢕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⠑⢄⠀⠑⢅⢄⠀⠑⢕⢕⢕⠑⠑⢁⢁⠁⠑⢕⢕⢕⢕⢕⠀⢕⢕⢕⢕⢕⢕⢕⢕⢕⢕⢕⢕⢕⢕⢕⢕⢕⢕⢕⢕⢕⢕⢕⢕⢕⢕⢕⢕⢕⢕⢕⢕⢕⢕⢕⢄⠀⠀⠀⠀⠁⢕⢀⠀⠀⠀⠀⠀⠀⠀⠀⠀⠀⠀⠀⠀⠀⠀⠀⠀⠀⠀⠀⠀⠀⠀⠀⠀⠀⠀⠀⠀⠀⠑⢕⢕⢕⢕⠁⠀⠀⢀⠀⢄⠀⠕⢕⢝⠗⢕⢅⢄⢄⢀⢑⢀⠁⠁⢕⢕⢕⢕⢕⢕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⢀⠀⠀⠁⠐⠄⠀⠁⠀⠀⠁⢄⢔⢕⠀⠑⠀⠀⠀⠑⢕⢕⢕⢀⠁⢕⢕⢕⢕⢕⢕⢕⢕⢕⢕⢕⢕⢕⢕⢕⢕⢕⢕⢕⢕⢕⢕⢕⢕⢕⢕⢕⢕⢕⢕⢕⢕⢕⢕⢕⢄⠀⠀⠀⠀⠑⠕⠀⠀⠀⢀⢄⢔⢔⢕⢔⢀⠀⠀⠀⠀⠀⠀⠀⠀⠀⠀⠀⠀⠀⠀⠀⠀⠀⠀⠀⠀⠀⠁⠁⠁⠀⠀⢀⠄⠐⠀⢁⢄⠀⢕⢕⠁⠀⠀⠁⠑⠕⠕⠕⠑⠄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⢄⠀⠀⠀⠀⠀⠀⠀⠀⠀⢑⢕⢕⠑⠁⠀⠀⠀⠀⠑⣕⣕⢕⠀⠁⢕⢕⢕⢕⢕⢕⢕⢕⢕⢕⢕⢕⢕⠕⠕⢕⢕⠕⠕⠕⠕⠕⠕⠕⠕⠕⠕⠑⠑⠕⠕⠕⠕⠁⠀⠀⠀⠀⠀⠀⠀⠐⠔⠁⠑⠕⢕⢕⢕⢕⢕⢕⢕⢔⢔⢔⢔⢄⢄⢄⢀⢀⠀⠀⠀⠀⠀⠀⠀⠀⠀⠀⠀⠀⠀⠀⠀⢀⠄⠐⠁⠁⠕⠀⠀⠁⠀⠀⠐⠀⠀⠀⠀⠀⠀⢀⢔⢝⣝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⢔⢔⢔⢔⢔⢔⢔⢔⠀⠕⢅⠀⠀⠀⠀⠀⠀⠀⢕⢕⢜⢕⢕⢀⠑⢕⢕⢕⢕⢅⠑⠑⠕⢕⠑⢄⢱⠕⠓⠑⠑⢕⢀⢀⢀⠀⠀⠀⠀⠀⠀⠀⠀⠀⠀⠀⠀⠀⠀⠀⠀⠀⠀⠀⠀⠀⠀⠀⠀⠀⠀⠁⠑⠕⢕⢕⢕⢕⢕⢕⢕⢕⢕⢕⢕⢕⢕⢔⢔⢄⢀⢀⠀⠀⠀⠀⠀⠀⠀⠐⠁⠀⠀⠀⠀⠐⠀⠀⠀⠀⠀⠀⠀⠀⠀⢅⢕⢔⢕⢕⢕⢕⣸⣿⣇⣕⣕⡕⢕⢇⢱⢕⢕⢕⢕⢕⢕⢕⢕⢕⢕⢕⢕⢱⢕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⢔⠀⠀⠀⠀⠀⠀⠀⠀⠀⠑⠑⠁⠁⠁⠑⠀⠀⠁⢕⢕⢕⢔⢀⡀⢁⢅⠕⠕⠀⠀⠀⠀⠀⠀⠀⠁⠀⠀⠀⠀⠀⠀⠀⠀⠀⠀⠀⠀⠀⠀⠀⠀⠀⠀⠀⠀⠀⠀⠀⠀⢀⢄⢀⠀⠀⠁⠑⢕⢕⢕⢕⢱⢕⢕⢕⢜⢕⢕⢕⢕⢕⢕⢕⢔⠀⠀⠀⠀⠀⠀⠀⠀⠀⠀⠀⠀⠀⠀⠀⢄⣠⣴⣄⠀⠀⢄⢕⢕⢕⢗⣕⢕⢕⢕⣱⣼⢜⢝⢝⢝⢗⢣⢕⠝⠳⠕⢕⢕⢕⢕⢕⢕⡌⢕⡕⢇⡕⢜⢹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⣕⣕⣕⣕⣕⣕⣕⢕⢕⢕⢕⢕⢕⢕⢕⢕⢕⢕⢕⢕⢕⢕⢔⢄⢀⢀⢀⢄⢔⢕⢕⢔⢔⢄⣀⣀⣄⣄⢄⠁⣵⣶⢞⢝⢕⠑⠁⠀⠀⠀⠀⠀⠀⠀⠀⠀⠀⠀⠀⠀⠀⠀⠀⠀⠀⠀⠀⠀⠀⠀⠀⠀⠀⠀⠀⠀⠀⠀⠀⠀⢕⢕⢄⠑⢀⠀⠀⠀⠀⠁⠔⢕⢕⢕⢕⢕⢕⢕⢕⢕⢕⢕⢕⢕⢕⢕⢄⠀⠀⠀⠀⠀⠀⠀⠀⠀⠀⠀⢀⣰⣾⣿⣿⣿⣷⣧⣕⢕⢕⢕⢕⢜⢝⢇⢕⢜⢟⢕⢕⢑⢕⢕⢇⢀⠀⠀⠀⠀⠀⢁⠕⢱⢸⢕⢕⣜⣕⣕⣕⣜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⣷⣷⣶⣧⣵⣅⡕⡕⣕⣕⣕⣕⣕⣕⣕⣕⣵⣥⣵⣷⣷⣾⣿⣿⣿⣿⣿⣿⢕⢄⡟⢕⡕⠁⠀⠀⠀⠀⠀⠀⠀⠀⠀⠀⠀⢀⢕⢕⢕⢔⢀⠀⠀⠀⠀⠀⠀⠀⠀⠀⠀⠀⠀⠀⠀⠀⠀⠀⠀⢄⢕⢕⢕⢕⢄⠐⠀⠀⠀⠀⠀⠁⠑⢄⢄⢅⢅⠕⢕⢕⢕⡱⠇⢕⢕⢕⢕⢕⢄⠀⠀⠀⠀⠀⠀⠀⠄⠐⢾⣿⣿⣿⣿⣿⣿⣿⣿⣿⣧⣕⢕⢅⢕⢕⢔⢔⢕⢣⢵⢅⣕⣕⣕⣜⣝⢟⢗⢗⢗⢗⢕⣕⣝⣝⣗⣗⡳⢷⢧⢼⣽⣝⣟⣗⡳⢵⣕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⣧⣵⣷⣾⣿⣿⣿⣿⣿⣿⣿⣿⣿⣿⣿⣿⣿⣿⣿⣿⣿⣿⣿⠕⢕⣿⣇⢜⢆⠀⠀⠀⠀⠀⠀⠀⠀⠀⠀⠀⢕⢕⢕⢕⢕⠕⠀⠀⠀⠀⠀⠀⠀⠀⠀⠀⠀⠀⠀⠀⠀⠀⠀⠀⢀⠑⠕⠕⢕⢕⢕⢄⠀⠀⠀⠀⠀⢀⢔⢅⢕⠕⠀⠀⠀⠀⠀⠀⠀⠑⠑⠑⠑⠃⠕⢀⠐⠀⠀⠀⠀⠀⢕⢜⢻⢿⣿⣿⣿⣿⣿⣿⣿⣿⣿⣷⡕⢕⢕⢕⢕⢕⢞⢝⢝⠕⢕⢕⢱⢕⢕⢆⣵⢇⢕⢱⢟⢻⢿⢿⢿⣿⣿⢿⢿⢷⢷⢽⣝⡻⢷⣕⡎⢱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⣽⣟⢻⢿⣿⣿⣿⣿⣿⣿⣿⣿⣿⣿⣿⣿⣿⣿⣿⣿⣿⣿⣿⣿⣿⡟⠀⢸⣿⣿⣷⣕⢕⢄⠀⠀⠀⠀⠀⢄⢔⠀⠀⢕⢕⢕⢕⢕⠀⠀⠀⠀⠀⢔⢕⢕⠕⢔⢔⢀⠀⠀⠀⠀⠀⠀⠀⢕⠁⢔⠀⠀⠁⠑⠕⢕⠀⠀⠔⢔⠄⢇⠅⢕⢁⢔⠀⠀⠀⢔⠀⠀⠀⠀⠐⠀⠀⠀⠀⠀⠀⠀⠀⠀⠀⠄⢕⢸⢕⢮⣽⣝⡝⢟⢿⢿⣿⣿⣿⡿⢕⠕⢕⢁⣑⢔⢅⢕⢇⢕⢕⢕⢕⢕⢅⢕⢕⢔⠕⠕⢕⡕⢝⢝⢙⢙⣕⣕⣕⡕⢕⢜⢝⢟⢗⢝⢳⢮⢗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⣗⣪⣷⣯⣻⣿⣿⣿⣿⣿⣿⣿⣿⣿⣿⣿⣿⣿⣿⣿⣿⣿⣿⣿⢇⠀⣼⣿⣿⣿⡟⢱⡕⢑⣤⣤⣴⣴⣵⣵⣴⣴⣵⠁⠁⠑⠑⠀⠀⠀⠀⠑⠑⠑⠑⠀⠕⠕⠕⠀⠀⠀⠀⠀⠀⠀⠑⠀⠕⠄⠀⠀⠄⢔⢄⠀⠄⠀⠀⠄⢕⠀⠁⠀⠀⠄⠀⠀⠀⠀⠀⠀⠀⠀⠀⠀⠀⠀⠀⠀⠀⠀⠀⠀⠀⠀⠕⢜⢎⢜⣟⣟⣟⣏⣱⣵⣵⣴⣵⣷⢿⢟⢝⢝⢕⢕⢕⢕⢕⠕⢕⣱⣵⣷⣾⣿⢷⠧⢕⠀⢱⢣⣵⡕⣵⣵⣵⡵⢵⣵⣴⣅⢕⢷⣷⣷⣷⣾⣷⣷⣇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⢿⡹⢟⢾⣿⣿⣿⣿⣿⣿⣿⣿⣿⣿⣿⣿⣿⣿⣿⣿⣿⣿⣿⣿⣿⡿⠕⢰⣿⣿⣿⣿⢇⣿⣿⣿⣿⣿⣿⣿⣿⣿⣿⣿⡏⢕⠀⠀⠀⠀⠀⠀⠀⠀⠀⠀⠀⠀⠀⠀⠀⠀⠀⠀⠀⠀⠀⠀⠀⠀⠀⠀⠀⠀⠀⠀⠀⠀⠀⠀⠀⠀⠁⠀⠄⠐⠀⠀⠀⠀⠀⠀⠀⠀⠀⠀⠀⠀⠀⠀⠀⠀⠀⠀⠀⠀⠀⠀⠀⠀⠁⠑⠙⠝⠝⢝⢟⢟⢏⢝⢕⢕⠕⢕⢑⢕⢅⢕⢔⢔⣱⣷⣿⣯⣿⡟⢙⢕⠕⠀⠁⠀⢸⢸⢿⢟⢜⢟⢻⢕⢜⢟⢟⢏⢝⣜⣱⣵⡥⣵⣵⣱⢅⡍⢝⢝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⢝⢝⢝⢝⢝⢝⢝⢙⢑⢑⢑⢕⢅⢍⢝⢛⢟⢻⢿⢿⠿⢿⢿⣿⣿⣿⣿⣿⣿⣿⣿⣿⣿⣿⡇⠀⢸⣿⣿⣿⡿⢸⣿⣿⣿⣿⣿⣿⣿⣿⣿⣿⣿⢇⢕⠀⠀⠀⠀⠀⠀⠀⠀⠀⠀⠀⠀⠀⠀⠀⠀⠀⠀⠀⠀⠀⠀⠀⠀⠀⠀⠀⠀⠀⠀⠀⠀⠀⠀⠀⠀⠀⠀⠀⢀⠑⠀⠀⠀⠀⠀⠀⠀⠀⠀⠀⠀⠀⠀⠀⠀⠀⠀⠀⠀⠀⠀⠀⠀⠀⠀⠀⠀⠀⠀⠀⠀⠀⠀⠀⠁⠕⢕⢕⢕⢕⢕⢕⣼⣿⣿⣿⣷⣿⣿⣡⡑⢔⠄⢀⠀⢡⢸⡽⢌⢝⣙⣛⣟⣟⣿⣿⣿⣾⣿⣿⣿⣿⣇⢝⢻⢗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⢔⢔⢕⢅⢝⢙⢝⠹⢟⢟⢟⠁⢄⣿⣿⣿⣿⢇⢕⢝⢟⢻⢿⢿⣿⣿⣿⣿⣿⣿⢱⠑⠀⠀⠀⠀⠀⠀⠀⠀⠀⠀⠀⠀⠀⠀⠀⠀⠀⠀⠀⠀⠀⠀⠀⠀⠀⠀⠀⠀⠀⠀⠀⠀⠀⠀⠀⠀⠀⠀⠀⠀⠔⠀⠀⠀⠀⠀⠀⠀⠀⠀⠀⠀⠀⠀⠀⠀⠀⠀⢄⣰⣄⡄⠀⠀⠀⠀⠀⠀⠀⠀⠀⠀⢀⢀⠀⠀⠀⠑⢕⢕⢕⢕⣼⣿⣿⣿⣿⣿⣿⣿⣿⣿⣿⣿⣵⣵⡗⢕⢞⣝⣹⣽⣿⣿⣿⣿⣿⣿⣿⣿⣿⣿⣿⣷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⢔⢕⢜⢎⢝⢕⢕⢕⢕⢕⢕⢕⢕⢕⢜⢝⢝⢝⢝⢕⠀⠀⠀⠀⠀⠀⠀⠀⠀⠀⠀⠀⠀⠀⠀⠀⠀⠀⠀⠀⠀⠀⠀⠀⠀⠀⠀⠀⠀⠀⠀⠀⠀⠀⠀⠀⢕⠀⠀⠀⠕⢀⠀⠀⠀⠀⠀⠀⠀⠀⠀⠀⠀⠀⠀⠀⠀⠀⠐⢹⢽⣟⢕⠀⢀⢀⠀⢄⣰⣶⣷⣾⣿⣧⣷⣕⡕⢔⢄⢁⢕⢕⢱⣿⣿⢟⢿⣿⣿⣿⣿⣿⣿⣿⣿⣿⣿⢗⣹⣿⣷⣿⣿⣿⣿⣿⣿⣿⣿⣿⣿⣿⣿⣿⣧⢕⢕⢕⢿⢕⢕⢕⢕⢕⢕⠑⢅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⢕⢕⢕⢕⢕⠀⠀⠀⠀⠀⠀⠀⠀⠀⠀⠀⠀⠀⠀⠀⠀⠀⠀⠀⠀⠀⠀⠀⠀⠀⠀⠀⠀⠀⠀⠀⢀⠀⢔⢀⠀⢕⠀⠀⠀⢄⠑⠀⠀⠀⠀⠀⠀⠀⠀⠀⠀⠀⠀⠀⠀⠀⠀⠀⠀⠑⠘⠁⠀⠁⠁⠄⢸⣿⣿⣿⣿⣿⣿⣿⣿⣿⣿⣷⢇⢕⢕⣿⣿⣿⢕⢜⣿⣿⣿⣻⣿⣿⣿⣿⣿⣯⢾⢟⢝⢹⣿⣿⣿⣿⣿⣿⣿⣿⣿⣿⣿⣿⣿⣿⡧⢕⢕⣼⠱⠕⠕⢕⡕⢔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⠕⠕⠕⣑⣵⣵⣷⡕⢕⢕⢕⢕⢕⢕⠀⠀⠀⠀⠀⠁⢜⢀⠀⠀⠀⠀⠀⠀⠀⠀⠀⠀⠀⠀⠀⠀⠀⠀⠀⠀⠀⠀⠀⠀⠀⠀⠀⠀⠀⠁⠀⠀⠀⠀⠁⢕⠀⢕⠀⠀⠀⠀⠔⠀⠀⠀⠀⠀⠀⠀⠀⠀⠀⠀⠀⠀⠀⠀⠀⠀⠀⠀⠀⠀⠀⠀⠀⠀⠀⠈⠙⠻⢿⣿⡿⣿⣿⣿⣿⣿⣗⢕⢜⢿⣿⣿⡕⢕⣿⣿⣿⣿⣿⣿⣿⣿⣿⣿⣇⢕⢕⢜⢕⢘⢝⢝⢝⢕⢞⢟⢟⢟⢝⣝⣽⣷⡾⠇⠉⢀⣀⣄⢤⠜⢕⢕⢕⢕⢕⢕⢕⢕⢕⢕⢕⢕⢕⢕⢕⢕⢕⢕⢕⢕⢕⢕⢕⢕⢕⢕⢕⢕⢕⢕⢕⢕⢕⢕⢕⢕⢕⢕⢕⢕⢕⢕⢕⢕⢕⢕⢕⢕⢕⢕⢕⢕⢕⢕⢕⢕⢕⢕⢕⢕⠀</a:t>
            </a:r>
            <a:br/>
            <a:r>
              <a:t>⣥⣵⣵⣕⣕⣕⣑⣕⢕⠕⠕⠕⠕⠕⢕⢑⣕⣱⣥⣥⣥⣥⣥⣵⣥⣥⣥⣵⣵⣷⣷⣶⣷⣷⣿⣿⣿⡕⠀⢹⣿⣿⣿⣿⢸⣿⣿⣿⣿⣿⣿⣿⣷⣷⣷⣶⢕⢕⠀⠀⠀⠀⠀⠀⠀⠀⠀⢀⠐⠀⠀⠀⠀⠀⠀⠀⠀⠀⠀⠀⠀⠀⢀⠀⠀⠀⢑⠐⠄⠀⠀⠑⠀⢕⠀⠀⠀⠀⠀⠀⠀⠀⠀⠀⠀⠀⠀⠀⠀⠀⠀⠀⠀⠀⠀⠀⠀⠀⠀⠀⠀⠀⠀⠀⠀⠀⠀⠀⠀⠈⠑⠏⣿⢿⢿⢿⢟⢗⢕⢜⢻⣿⣿⣿⣿⣿⣿⣿⣿⣿⣿⣿⢿⢕⢙⢕⢲⣧⣵⢡⣥⣵⡕⠀⠀⠀⢕⣕⣕⣵⣵⣴⣵⣷⣿⡿⠟⢱⠕⠀⢕⢕⢕⢕⠕⠑⢔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⢟⢇⣸⣵⣾⣿⣿⣿⣿⣿⣿⣿⣿⣿⣿⣿⣿⣿⣿⣿⣿⣿⣿⣿⣿⡇⠀⢸⣿⣿⣿⣿⢕⣿⣿⣿⣿⣿⣿⣿⣿⣿⣿⣿⡇⢕⠀⠀⠀⠀⠀⠀⠀⢀⠔⠁⠀⠀⠀⠀⠀⠀⠀⠀⠀⠀⠀⠀⠀⠀⠀⠀⠀⠐⢄⠀⠀⠀⠀⠀⠀⠕⠀⠀⠀⠀⠕⠀⠀⠀⠀⠀⠀⠀⠑⠀⠀⠀⠀⠀⠀⠀⠀⠀⠀⠀⠀⠀⠀⠀⠀⠀⠀⠀⠀⠀⠀⠀⠀⠀⠀⠁⠑⠕⠕⠑⢑⢕⢕⢻⣿⣿⣿⣿⣿⣿⣿⡏⢋⢔⠀⠈⠀⠀⢇⣿⣿⡇⣿⣿⢇⠀⠀⠀⠘⢟⢻⢿⢿⠟⠛⠙⠁⠀⠀⠁⠀⠀⢑⣕⡥⢖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⣾⣿⣿⣿⣿⣿⣿⣿⣿⣿⣿⣿⣿⣿⣿⣿⣿⣿⣿⣿⣿⣿⣿⣿⣿⣗⠀⢜⣿⣿⣿⣿⢕⣿⣿⣿⣿⣿⣿⣿⣿⣿⣿⣿⣧⣥⣥⣥⣤⣄⢄⢄⠔⠁⠀⠀⠀⠀⠀⠀⠀⠀⠀⠀⠀⠀⠀⠀⠀⠀⠀⠀⠀⠀⠁⠀⠀⠀⠀⠀⠀⠁⠀⠀⠀⠐⢀⠀⠀⠀⠀⠀⠀⠀⠀⠀⠄⠀⠀⠀⠀⠀⠀⠀⠀⠀⠀⠀⠀⠀⠀⠀⠀⠀⠀⠀⠀⠀⠀⠀⠀⠀⠀⠀⠀⠔⠑⢕⢅⢕⢜⢿⣿⣿⡏⢿⢿⣕⢅⢑⠀⠀⠀⢀⢜⢟⢏⢕⣕⣕⡕⢕⢔⢔⢔⠀⠀⠀⠀⠀⢀⠀⠀⠀⠀⠀⠀⢀⢘⢍⢔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⢗⢹⢝⢻⢿⣿⣿⣿⣿⣿⣿⣿⣿⣿⣿⣿⣿⣿⣿⣿⣿⣿⡗⠀⢕⣿⣿⣿⣿⡕⣿⣿⣿⣿⣿⣿⣿⣿⣿⣿⣿⣿⣿⣿⣿⡯⢕⢕⠁⠀⠀⠀⠀⠀⠀⠀⠀⠀⠀⠀⠀⠀⠀⠀⠀⠀⠀⠀⠀⠀⠀⠀⠀⠀⠀⠀⠀⠀⠀⠀⠀⠀⢀⠑⠀⠀⠀⠀⠀⠀⠀⠀⠀⠀⠀⠄⠀⠀⠀⠀⠀⠀⠀⠀⠀⠀⠀⠀⠀⢀⢀⢀⢀⢀⢀⢀⢀⢀⢀⢔⢀⢔⢕⢕⢕⢕⢕⢕⠕⢜⢜⢝⢣⢏⡟⢿⢿⣟⢎⠑⢀⡱⣲⣷⡾⣿⣟⣹⣵⣷⠇⠀⠀⢕⠃⠀⢄⢕⢀⠀⠁⠀⠀⢄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⢟⢕⢕⢕⢕⢕⢕⢜⢝⢝⢟⢿⢿⣿⣿⣿⣿⣿⣿⣿⣿⣿⣿⡇⠀⢕⣿⣿⣿⣿⡇⣿⣿⣿⣿⣿⣿⣿⣿⣿⣿⣿⣿⣿⣿⢏⢕⠑⠀⠀⠀⠀⠀⠀⠀⠀⠀⠀⠀⠀⠀⠀⠀⠀⠀⠀⠀⠀⠀⠀⠀⠀⠀⠀⠀⠀⠀⠀⠀⠀⠀⠀⠀⠁⢔⠔⠀⠀⠀⠀⠀⠀⠀⠀⠁⠄⠐⠑⠀⠀⠀⠀⠀⢀⢄⣄⣰⣴⣵⣵⣷⣧⡕⢕⢕⢕⢕⢕⢕⢕⢕⢕⢕⢕⢱⢅⣅⣅⣅⡅⡕⢕⢕⢜⢕⢸⢗⢧⣕⣕⢔⢕⢕⣱⣼⣽⣽⣽⣽⡷⠗⠀⠀⢀⢕⠅⠀⠀⠁⠑⠀⠀⢀⢄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⢟⢏⢝⢕⢕⢕⠕⠕⢕⢕⠕⠕⢕⢕⢕⢕⢕⢕⢝⢟⢻⢿⣿⢿⢿⣿⣿⢇⠀⢱⣿⣿⣿⣿⢕⣿⣿⣿⣿⣿⣿⣿⣿⣿⣿⣿⣿⡯⢕⢕⠁⠀⠀⠀⠀⠀⠀⠀⠀⠀⠀⠀⠀⠀⠀⠀⠀⠀⠀⠀⠀⠀⠀⠀⠀⠀⠀⠀⠀⠀⠀⠀⠀⠀⠀⠀⠀⠀⠀⠀⠀⠀⠀⠀⠀⠀⠀⠀⠀⠀⠀⠀⠀⠀⠀⠀⠀⠝⢿⡿⢿⣿⣿⣿⣿⣿⣿⣷⣵⣕⣕⡕⢕⢕⢕⢕⠕⢑⢅⢔⢕⢕⢞⢟⠯⢻⢿⢻⢻⢿⢳⣳⣷⢵⢵⢷⢾⢿⢿⢿⢿⢿⣕⣇⠀⠀⠄⢕⠁⠔⠀⠀⠀⠀⠀⢔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⢙⢙⢙⢙⢙⢑⢃⢑⢕⢕⢕⢅⢕⢕⢔⢕⢕⢕⢕⢕⢕⢕⢕⢕⢔⢕⢅⢕⢑⠕⠕⠕⠁⠄⢄⢙⠏⢕⠀⢜⢟⢿⢿⣿⢕⢿⣿⣿⣿⣿⣿⣿⣿⣿⣿⣿⢟⢝⠑⠀⠀⠀⠀⠀⠀⠀⠀⠀⠀⠀⠀⠀⠀⠀⠀⠀⠀⠀⠀⠀⠀⠀⠀⠀⠀⠀⠀⠀⠀⠀⠀⠀⠀⢄⢄⢠⣤⣤⣅⡔⢀⠀⠀⠀⠀⠀⠀⠀⠀⠀⠀⢄⢀⠀⠀⠀⠀⠀⠕⢕⢕⢜⢝⢟⢟⣿⣿⣿⣿⣿⣿⣿⣿⡇⢅⢔⢕⢕⢅⢕⢕⢕⢅⢔⢅⡔⢵⢗⢎⣝⣕⣵⢵⠷⠷⢷⢗⡗⢓⢟⢏⢝⢝⢕⢔⢀⠔⠄⢄⢔⢅⢄⢀⢀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⢁⢀⢄⢄⢄⢄⢄⠀⠀⠀⠀⢐⢕⢕⢕⢕⢕⢕⢜⢜⢝⢟⢟⢿⢿⢿⢿⣿⢟⢕⠁⠀⠀⠀⠀⠀⠀⠀⠀⠀⠀⠀⠀⠀⠀⠀⠀⠀⠀⠀⠀⠀⠀⠀⠀⠀⠀⠀⠀⠀⢄⠔⢕⢕⠕⢔⢕⢕⣿⣿⣿⢏⢕⢕⢕⢔⢄⢔⠀⢀⠀⠀⠀⠀⢕⢕⢔⠀⠀⠔⠠⢄⣿⣿⡧⣕⣵⣾⣿⣿⣿⣿⣿⣿⣿⣿⡇⢑⢅⠔⠕⢕⠕⢕⢕⢕⢕⠕⢕⢓⢎⢉⢅⠕⠀⠁⠁⠀⢕⢕⢜⡜⡱⢜⢕⢕⢕⢜⡕⢄⢔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⢁⢁⢅⢅⠐⢀⢄⠄⠐⢀⢔⢕⢅⢑⢕⢕⢕⢕⢕⢕⢕⢕⢕⢕⢕⢜⢕⢕⠑⠀⠀⠀⠀⠀⠀⠀⠀⠀⠀⠀⠀⠀⠀⠀⠀⠀⠀⠀⠀⠀⠀⠀⠀⠀⠀⠀⠀⠀⠀⠕⠕⠀⠀⠀⠀⠁⢕⣼⣿⡿⠃⢕⢕⢕⢕⢕⢕⢕⢕⢕⢔⠀⠀⢀⢅⠁⠀⠀⠀⠀⠀⠀⠁⠙⠺⢿⣿⣿⣿⣿⣿⣿⣿⣿⣿⡿⢕⢕⢕⢕⢔⢔⢔⣴⣶⡷⢎⢕⢕⢕⢕⠁⢀⠀⢀⡠⢔⢕⢕⢔⢔⢕⢕⢕⡽⠗⢇⢍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⢔⢄⢄⢔⢕⢕⢕⢕⢕⢕⢕⢕⢕⢕⢕⢕⢕⢕⢕⢕⢕⢕⢕⠁⠀⠀⠀⠀⠀⠀⠀⠀⠀⠀⠀⠀⠀⠀⠀⠀⠀⠀⠀⠀⠀⠀⠀⠀⠀⠀⠀⠀⠀⠀⠀⠀⢄⢕⢕⠄⠀⠀⠕⢟⢝⠀⢄⢅⢅⢕⢕⢔⢐⢕⠀⢕⢕⠀⠀⠕⠀⠀⠀⠀⠀⠀⠀⠀⠀⠀⠀⠁⠙⢻⣿⣿⣿⣿⣿⢿⢏⢕⢕⢕⢱⢇⢕⢕⡽⢟⢝⢕⢕⢕⢕⢕⢕⢔⢔⢔⢜⢕⢕⢕⢕⢕⢕⢕⢕⢔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⠕⠀⠀⠀⠀⠀⠀⠀⠀⠀⠀⠀⠀⠀⠀⠀⠀⠀⠀⠀⠀⠀⠀⠀⢀⢄⢔⢄⠀⠀⠀⠀⠀⢀⢔⢕⢕⢕⢄⠀⠀⢅⢕⠁⠀⢅⢕⢔⢔⢕⢕⢕⢕⠄⠑⢁⢄⠁⠀⠀⠀⠀⠀⠀⠀⠀⠀⠀⠀⠀⠀⠀⠀⠈⠟⢿⢟⢕⢕⢕⢕⢎⢕⠁⢔⠀⠔⢄⢕⢕⢕⢕⢕⢕⢱⢗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⠀⠀⠀⠀⠀⠀⠀⠀⠀⠀⠀⠀⠀⠀⠀⠀⠀⠀⠀⠀⠀⢀⢄⢔⢕⢕⢕⢕⢔⣰⣵⢕⢕⢕⢕⢕⢕⠕⠁⠀⠀⠁⠁⠀⢕⢕⢕⢕⢕⢕⢕⢕⢱⣷⡇⠑⠀⠀⠀⠀⠀⠐⠀⠄⢀⠀⠀⠀⢀⠀⠀⠀⠀⠀⠀⠀⠑⠕⠜⢕⢕⢕⢕⠐⢔⢄⢀⢀⠀⠕⠕⢕⡱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⠁⠀⠀⠀⠀⠀⠀⠀⠀⠀⠀⠀⠀⠀⠀⠀⠀⠀⠀⠀⢀⢄⢔⢕⢕⢕⢕⢕⢕⢕⣼⣿⣿⣾⡮⠁⠀⠁⠀⠀⢀⢀⠀⠀⠀⠀⠕⢕⢕⢕⢕⢕⢕⢱⣿⡿⠑⠀⠀⠀⠀⠀⠀⠀⠀⠀⠀⠁⠀⠐⠕⠀⠀⢕⠀⠀⠀⠀⠀⠀⠀⠑⢕⢅⢕⢕⢕⢄⢄⢄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⠕⠁⠀⠀⠀⠀⠀⠀⠀⠀⠀⠀⠀⠀⠀⠀⠀⠀⠀⢀⢄⢔⢕⢕⢕⢕⢕⢕⢕⠕⠕⣼⣿⣿⣿⡟⢕⢕⢔⢀⠀⠀⠀⠀⠀⠀⠀⠀⠀⠀⠀⠄⢅⢅⢕⠞⠙⠁⠀⠀⠀⠀⠀⠀⠀⠀⠀⠀⠀⠀⠀⠀⠀⠀⢄⠁⠀⠀⠀⠀⠀⠀⠀⢀⠑⢕⢕⣕⢘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⠕⠀⠀⠀⠀⠀⠀⠀⠀⠀⠀⠀⠀⠀⠀⠀⠀⢀⢔⢕⢕⢕⢕⠑⠁⠀⠑⠑⠀⢀⠀⢱⣿⣿⣿⢏⢕⢕⢕⢕⢕⢔⢀⠀⠀⠀⠀⠀⠀⠀⠀⠀⠀⠀⠀⠀⠀⠀⠀⠀⠀⠀⠀⠀⠀⠀⠀⠀⠀⠀⠀⠀⠀⠀⠀⠑⠀⠀⠀⠀⠀⠀⠐⢕⢕⢄⢑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⠀⠀⠀⠀⠀⠀⠀⠀⠀⠀⠀⠀⠀⠀⢀⢔⢕⢕⢕⢕⢕⠕⠀⠀⠀⠀⠀⠀⠀⠀⠀⠜⢻⢟⢕⢕⢕⢕⢕⢕⢕⠕⠑⠑⠀⠀⠀⠀⠀⠀⠀⠀⠀⠀⠀⠀⠀⠀⠀⠀⠀⠀⠀⠀⠀⠀⠀⠀⠀⠀⠀⠀⠀⠀⠑⠀⢄⢔⢔⢕⢄⠀⠀⠁⢕⢕⢕⢕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⠁⠀⠀⠀⠀⠀⠀⠀⠀⠀⠀⠀⢀⢄⢕⢕⢕⢕⢕⢕⢕⢕⢄⠀⠀⠀⠀⠀⠀⢕⠀⠀⠀⠀⠀⠁⠁⠑⠑⠕⠑⠁⠀⠀⠀⠀⠀⠀⠀⠀⠀⠀⠀⠀⠀⠀⠀⠀⠀⠀⠀⠀⠀⠀⠀⠀⠀⠀⠀⠀⠀⠀⢀⢀⢄⢔⢕⢕⢕⢕⢕⢕⢔⢀⢄⢕⢕⢕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⠑⠀⠀⠀⠀⠀⠀⠀⠀⠀⢀⢔⢕⢕⢕⢕⢕⢕⢕⢕⢕⢕⠁⠀⠀⠀⠀⠀⠀⢀⢕⠀⠀⠀⠀⠀⠀⠀⠀⠀⠀⠀⠀⠀⠀⠀⠀⠀⠀⠀⠀⠀⠀⠀⠀⠀⠀⠀⠀⠀⠀⠀⠀⠀⠀⠀⠀⠀⠀⠀⠀⢀⢔⢕⢕⢕⢕⢕⢕⢕⢕⢕⢕⢕⢕⢕⢕⢕⢱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⠑⠑⠑⠑⠑⠕⢕⢕⢕⢕⢕⢕⢕⢕⢕⢕⢕⢕⢕⢕⢕⠕⠀⠁⠀⠀⠀⠀⠀⢀⢄⢔⢕⢕⢕⢕⢕⢕⢕⢕⢕⢕⢕⢕⢕⢕⠀⠀⠀⠀⠀⠀⢕⠑⠀⠀⠀⠀⠀⠀⠀⠀⠀⠀⠀⠀⠀⠀⠀⠀⠀⠀⠀⠀⠀⠀⠀⠀⠀⠀⠀⠀⠀⠀⠀⠀⠀⠀⠀⠀⢄⢔⠕⢕⢕⢕⢕⢕⢕⢕⢕⢕⢕⢕⢕⢕⢕⢕⢕⢕⢕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⠀⠀⠀⠀⠀⠀⠀⠀⠁⢕⢕⢕⠕⢕⢕⢕⢕⢕⢕⢕⢕⢕⠁⠀⠁⠀⠀⠀⢀⢔⢕⢕⢕⢕⢕⢕⢕⢕⢕⢕⢕⢕⢕⢕⢕⢕⣱⡿⠕⠀⠀⠀⠀⠀⢕⠀⠀⠀⠀⠀⠀⠀⠀⠀⠀⠀⠀⠀⠀⠀⠀⠀⠀⠀⠀⠀⠀⠀⠀⠀⠀⠀⠀⠀⠀⠀⠀⠀⠀⠀⠀⠀⢕⢕⢔⢅⠑⠕⢕⢕⢕⢕⢕⢕⢕⢕⢕⢕⢕⢕⢕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⠕⠑⠁⠁⠁⠁⠁⠁⠑⠑⠑⠀⠀⠀⠀⠀⠀⠀⠀⠀⠀⠀⢕⢕⢕⢕⢕⢕⢕⢕⢕⢕⢕⢕⢕⢔⢀⠀⠀⢄⢕⢕⢕⢕⢕⢕⢕⢕⢕⢕⢕⢕⠕⠁⠀⢄⢕⣱⣿⡇⠀⠀⠀⠀⠀⠀⢕⠀⠀⠀⠀⠀⠀⠀⠀⠀⠀⠀⠀⠀⠀⠀⠀⠀⠀⠀⠀⠀⠀⠀⠀⠀⠀⠀⠀⠀⠀⢀⢀⠀⢔⢕⢕⠀⢕⣱⣵⣕⡕⢔⢀⠁⠀⠀⠀⢀⢄⢄⢀⢀⠀⠀⣱⡿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⠀⠀⠀⠀⠀⠀⠀⠀⠀⠀⠀⠀⠀⠀⠀⠀⠀⠀⠀⠀⠀⠀⠀⣕⣕⣕⣕⣕⡕⢕⢕⢕⠕⢕⢕⣼⢇⢕⢔⢕⢕⢕⢕⢕⢕⢕⢕⢕⢕⢕⢕⠑⠁⠀⠀⢄⢕⣵⣿⢟⢕⢄⢀⠀⠀⠀⠀⢕⢄⠀⠀⠀⠀⠀⠀⠀⠀⠀⠀⠀⠀⠀⠀⠀⠀⠀⠀⠀⠀⠀⠀⠀⠀⠀⢄⢔⢔⢔⢕⢕⢕⢑⠕⠕⠀⢜⣿⣿⣿⣿⣷⣕⢔⢀⠀⠀⢕⢕⢕⠕⠑⠀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⠀⠀⠀⠀⠀⠀⠀⠀⠀⢀⠀⠀⠀⠀⠀⠀⠀⠀⠀⠀⢔⢕⢍⢝⢟⢛⢛⢋⠑⠁⢅⢱⣵⢜⢕⠑⠀⠁⠑⠕⢕⣕⣱⡕⢕⢕⢑⠁⠀⠀⠀⠀⢄⣱⣾⢿⢕⢕⢕⢕⢕⠀⠀⠀⠀⠀⢕⠀⠀⠀⠀⠀⠀⠀⠀⠀⠀⠀⠀⠀⠀⠀⠀⠀⠀⠀⠀⠀⢀⠄⠔⢕⢕⢕⢕⢕⢕⢕⢕⢕⢕⢔⢕⢕⢜⢻⢿⣿⣿⣿⢗⠕⠁⠀⢁⠁⠀⠀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⠀⠀⠀⠀⠀⠀⢀⢄⢔⢕⢕⢄⢀⠀⠀⢀⠀⢀⢄⢔⢕⢕⢕⢕⢕⢕⢕⢕⢕⢐⢕⢸⢇⢕⠑⠀⠀⠀⢀⢴⢺⢟⢟⢕⢕⢕⠁⠀⠀⢀⠀⢔⢔⢔⢔⢕⢕⢕⢕⢕⢕⢄⢄⠀⠀⠀⠑⢔⠀⠀⠀⠀⠀⠀⠀⠀⠀⠀⠀⠀⠀⠀⠀⠀⠀⠀⢀⠑⠁⢀⢕⢕⢕⢕⢕⢕⢕⢕⢕⢕⢕⢕⢕⢕⢕⢕⢕⢔⢔⢔⢄⢀⠀⠀⠁⠀⢄⠔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⢄⠀⠀⠀⠀⠀⠀⢀⢔⢕⢕⢕⢕⢕⢕⢕⢕⢕⢕⢕⢕⢕⢕⢕⢕⢕⢕⢕⢕⢕⢕⢕⢕⢕⢕⢕⢕⢔⢔⢔⢕⡕⢕⢕⢕⡕⢕⢅⢀⠄⠔⠕⢄⢕⢕⢕⢕⢕⢕⢕⢕⢕⢕⢕⢕⢑⢔⢀⠀⠀⠕⢔⠀⠀⠀⠀⠀⠀⠀⢀⢀⠀⠀⠀⠀⠀⠀⠀⢄⠑⠀⢔⢕⢕⢕⢕⢕⢕⢕⢕⢕⢕⢕⢕⢕⢕⢕⢕⢕⢕⢕⢕⢕⢕⢕⢕⢔⢀⠀⠀⠀⠀⠔⠀⠀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⢄⢄⢄⢔⢕⢕⢕⢕⢕⢕⢕⢕⢕⢕⢕⢕⢕⢕⢕⢕⢕⢕⢕⢕⢕⢕⢕⢕⢕⢕⢕⢕⢕⢕⢕⢕⢕⢕⢕⢝⢟⢟⢕⢕⢕⢕⢕⢕⢕⢕⢕⢕⢕⢕⢕⢕⢕⢕⢕⢕⢕⢕⣵⣷⣿⣿⣷⡄⠀⢕⢄⠀⠀⠀⠀⠀⠀⢀⠁⠐⢄⢀⠀⠀⠀⢄⠑⠀⢔⢕⢕⢕⢕⢕⢕⢕⢕⢕⢕⢕⢕⢕⢕⢕⢕⢕⢕⢕⢕⢕⢕⢕⢕⢕⢕⢕⢕⢔⢄⢀⠀⠀⠀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⣱⣾⣿⣿⣿⣿⣿⣿⢇⠀⠀⢕⢔⠀⠀⠀⠀⠀⢕⠀⠀⠀⠁⠑⠐⠑⠁⠀⠀⢕⢕⢕⢕⢕⢕⢕⢕⢕⢕⢕⢕⢕⢕⢕⢕⢕⢕⢕⢕⢕⢕⢕⢕⢕⢕⢕⢕⢕⢕⢕⢕⢕⢔⢄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⣱⡿⢟⢝⢕⣼⣿⣿⣿⡏⠁⠀⠀⠀⠕⢔⠀⠀⠀⠀⠑⢔⢔⠕⠑⠀⠀⠀⠀⠀⢔⢕⢕⢕⢕⢕⢕⢕⢕⢕⢕⢕⢕⢕⢕⢕⢕⢕⢕⢕⢕⢕⢕⢕⢕⢕⢕⢕⢕⢕⢕⢕⢕⢕⢕⢕⢕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⢕⢕⢕⢱⢾⢟⢟⣿⣿⡇⠀⠀⠀⠀⠀⠕⢕⢀⢄⢔⠀⠕⠔⠄⠄⢄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⡟⢏⢝⡆⢀⠀⠀⠀⠀⠑⠕⠑⠁⠀⠀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⢱⢏⢕⢕⢜⢕⢕⢕⢔⠀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⡜⢕⢕⢕⢕⢕⢕⢕⢕⢕⢕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⢄⢀⠀⠀⠀⠀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⢜⣿⣿⢏⢕⢹⣿⣿⢇⢜⢿⡿⢟⢕⢜⣿⢿⢕⢕⢕⢜⢻⢿⢟⢕⢕⢕⢝⢕⢕⢝⣿⣿⢕⢜⣿⣿⡏⢕⢿⣿⣿⡟⢻⣿⣿⣿⢕⣹⣿⣿⣿⣿⣿⣿⢻⢕⢝⢕⢕⢕⢕⢕⢜⢕⢕⢕⢕⢕⢕⢕⢕⢕⢕⢕⢕⢕⢕⢕⢕⢕⢕⢕⢝⢟⢟⢝⣿⣿⣿⣿⣏⢕⢻⣿⣿⢝⢻⣿⣿⣿⣿⣿⣿⣿⡏⢝⣿⣿⣿⣿⣝⣿⢿⢟⣕⣕⣿⣿⣿⣿⡿⣿⣿⣿⣿⢜⣿⣿⣿⣿⣿⣿⣿⣿⢿⣿⣿⣿⡿⢟⣿⣿⡏⢕⢸⣿⣿⣿⣿⣿⣿⣿⣿⣟⢹⢻⣿⣿⡟⢝⣿⢟⢿⣟⣻⣿⣿⡏⢕⢹⣿⣿⡇⢸⣿⣿⣿⣿⢕⢕⢻⣿⡿⢝⢝⣿⣿⡟⢕⢝⣿⣿⢕⢕⢟⢟⢏⢕⢝⢟⢟⢕⢕⢕⢜⢝⢝⢕⢕⢜⢿⡏⢕⢜⢻⠀</a:t>
            </a:r>
            <a:br/>
            <a:r>
              <a:t>⢇⢕⢕⢕⢕⢕⢕⢕⢕⢕⢕⢕⢕⢕⢕⢕⢕⡕⢕⢕⢕⢇⢕⢕⢕⢸⢟⢕⢕⢕⢝⢏⢕⢕⢜⢕⢕⢕⢕⢕⡕⢕⢕⢕⢕⢕⢕⢕⢕⢕⣿⢜⢕⢕⢕⢜⢕⢕⢕⣿⣿⢇⢕⢜⣿⣟⢕⢜⣹⣿⡇⢕⢝⣿⣿⣯⢜⢝⢕⢕⢕⢕⢕⢕⢕⢕⢇⢕⢕⢕⢕⢕⢕⢕⢕⢕⢕⢕⢕⢕⢕⢕⢕⢕⢕⢕⢕⢕⢱⡕⢕⢕⢕⢕⢜⢝⢕⢕⢻⣿⢕⢕⢝⢝⢜⢝⢝⣿⣿⢕⢕⢻⣿⣿⢝⢜⢕⢕⢜⣿⡏⢹⣿⣿⡟⢕⣿⣿⣿⡏⢜⣿⣿⣿⡇⢸⣿⣿⡿⢕⢻⣿⣿⡇⢕⣿⣿⡇⢕⢜⣿⣿⣟⢝⢝⢝⢝⣿⢇⢕⢕⣿⣿⢕⢕⢕⢕⢕⢝⢝⢝⣱⡕⢕⢜⣿⢻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⣕⢕⢕⢱⣿⣿⡿⢕⢕⢿⣿⣿⣧⡕⢕⢕⢕⢕⢕⢕⢕⢕⢕⢕⢕⢕⢕⢕⢕⢕⢕⢕⢕⢕⢕⢕⢕⢕⢕⢕⢕⢕⢕⢕⢸⣧⡕⢕⢕⢕⣕⢕⢕⢕⢸⣧⢕⢕⢕⢕⢕⢕⢾⣿⣿⡇⢕⢾⡿⢟⢕⢕⢕⢕⢕⣼⣧⣼⣿⣿⢿⢷⣿⣿⣿⣿⢿⣿⣿⣿⡇⢸⣿⣿⣿⢕⢸⣿⣿⣿⢷⣿⣿⡇⢕⢕⣿⢿⢿⢕⢕⢕⣿⣿⡇⢕⢕⣹⣿⢕⢕⢕⣱⢕⢕⢕⢕⢕⢇⢕⢸⣿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⣿⡕⢕⢕⢜⣿⢇⢕⢕⢕⢜⢹⣿⡿⢷⢕⢕⢕⢕⢕⢕⢕⢕⢕⢕⢕⢕⢕⢕⢕⢕⢕⢕⢕⢕⢕⢕⢕⢕⢕⢕⢕⢕⢕⢼⡿⢇⢕⢕⣸⢇⢕⢕⢱⣾⡿⢕⢕⢝⢕⢕⢕⢜⣿⣿⡇⢕⢜⢕⢕⢸⢕⢕⢕⢕⢏⢝⢟⣿⢕⢕⢕⢜⣿⣿⡏⢕⣿⣿⣿⢕⢕⣿⣿⣿⢕⢸⣿⣿⡇⢕⢜⢿⣿⢕⢕⢕⢕⢕⢝⢕⢕⢹⣿⡇⢕⢕⢝⡟⢕⢕⢕⣿⣷⢕⢕⢱⡎⢕⢕⢜⢿⣿⢕⢕⢕⢕⢕⢕⢕⢕⢕⢕⢕⢕⢕⢸⣿⢇⢕⢕⢸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⡕⢕⢕⢕⢕⢕⢜⡱⢕⢕⢕⢕⢕⢕⢕⢕⢕⢕⢕⢕⢕⢕⢕⢕⢕⢕⢕⢕⢕⢕⢕⢕⢕⢕⢕⢕⢕⢕⢜⢜⢕⢕⢕⢕⣱⣵⡕⢕⢕⢝⡇⢕⢕⢕⢕⢕⢕⢱⣿⣿⢕⢕⢕⢕⢕⢕⢕⢕⢕⢇⢵⣷⣷⢝⢕⢕⢕⢵⢟⣿⡇⢕⢻⣿⣿⡇⢱⣿⣿⡿⢇⣾⣿⣿⡇⢕⢱⡇⢕⢕⢵⢕⢕⢕⢱⢕⢕⢜⡟⢕⢕⢕⢕⢕⢕⢕⢕⢟⢷⢕⢕⢜⢻⢕⢕⢕⢕⢕⢕⢕⢕⢕⢕⢕⢕⢕⢕⢕⢕⢕⢕⢜⢕⢕⢕⢕⢕⢕⢕⢕⢕⢕⢕⢕⢕⢕⢕⢕⢕⢕⢕⢕⢕⢕⢕⢕⢕⢕⢕⢕⢕⠀</a:t>
            </a:r>
            <a:br/>
            <a:r>
              <a:t>⢏⢕⢕⢕⢕⢕⢕⢕⢕⢕⢕⢕⢕⢕⢕⢕⢕⢕⢕⢕⢕⢕⢕⢕⢕⢕⢕⢕⢕⢕⢕⢕⢕⢕⢕⢕⢕⢕⢕⢕⢕⢕⢕⢕⢕⢕⢕⢕⢕⢕⢕⢕⢕⢕⢕⢏⢕⢕⢕⢿⡏⢕⢕⢜⣿⡇⢕⢕⢜⢏⢕⢕⢕⢕⢕⢜⢕⢕⢕⢕⢕⢕⢕⢕⢕⢕⢕⢕⢕⢕⢕⢕⢕⢕⢕⢕⢕⢕⢕⢕⢕⢕⢕⢕⢕⢕⢜⢇⢕⢕⢕⢕⢕⣿⡿⢕⢕⢱⣾⡿⢕⢕⢱⣷⢕⢕⢕⢻⣿⢕⢕⢕⢕⢕⢕⢕⢕⢕⢕⢕⢕⢹⣷⢕⢕⢕⢕⢕⢟⢕⢕⢕⣿⣿⢕⢕⢝⢟⢕⢕⢜⣿⣿⢇⢕⢕⢗⣱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⣿⡇⢕⢕⢸⣿⡇⢕⢕⡕⢕⢕⢕⢕⢕⢕⢕⢕⢕⢕⢕⢕⢕⢕⢕⢕⢕⢕⢕⢕⢕⢕⢕⢕⢕⢕⢕⢕⢕⢕⢕⢕⢕⢕⢕⢕⢕⢕⢝⢕⢕⢕⢕⢕⣿⣧⢕⢕⢸⣿⣷⢕⢕⢜⢟⢕⢕⢕⣼⡏⢕⢕⢕⢕⢕⢕⢕⢕⢕⢕⢕⢕⣿⢏⢕⢕⢕⢕⢕⢱⢕⢕⢕⣿⣿⢕⢕⣵⡕⢕⢕⢸⣿⣿⡇⢕⢕⣵⢕⢕⢕⢕⢕⣾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⢧⢕⢕⢕⢿⡇⢕⢕⢸⣿⡇⢕⢕⢕⢕⢕⢕⢕⢕⢕⢕⢕⢕⢕⢕⢕⢕⠕⠀⠀⠀⠁⠑⠕⠕⢕⢕⢕⢕⢕⢕⢕⢕⢕⢕⢕⢕⢕⢕⢕⢕⢕⢕⢕⢕⢕⢕⢕⣟⢹⢕⢕⢜⡿⢕⢕⢕⢕⢕⢕⢕⢕⣿⣷⢕⢕⢕⢷⢇⢕⢕⢕⢕⢕⢕⢕⢕⢕⢕⢕⢕⢕⢱⣿⢕⢕⢕⢿⡟⢕⢕⢜⣷⢕⢕⢕⢻⣿⢇⢕⢸⣿⢧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⢇⢕⢕⢝⡷⢕⢕⢕⢕⢕⢕⢕⢱⢕⡕⢕⢕⢕⢕⢕⢕⢕⠀⠀⠀⠀⠀⠀⠀⠀⠀⠁⠑⢕⢕⢕⢕⢕⢕⢕⢕⢕⢕⢕⢕⢕⢕⢕⢕⢕⢕⢕⢕⢜⢼⢕⢕⢕⣕⢕⢕⢕⢕⢕⢕⢕⢕⣿⡏⢕⢕⢕⡕⢕⢕⢕⢕⢕⢕⢕⢕⢕⢕⢕⢕⢕⢕⢸⣧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⢕⢕⢕⢕⢕⢕⢕⢕⢕⢕⢕⠑⠑⠁⠕⠑⢕⢕⠀⠀⠀⠀⠀⠀⠀⠀⠀⠀⠀⠀⠁⠕⠕⠁⠑⠕⢕⢕⢕⢕⢕⢕⢕⢕⢕⢕⢕⢕⢕⢕⣱⢕⢕⢕⢹⢕⢕⢕⢕⡇⢕⢕⢕⢻⣿⢕⢕⢕⢕⢕⢕⢕⢕⢕⢕⢕⢕⢕⢕⢕⢕⢕⢕⢸⣿⡇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⠀⠀⠀⠀⠀⢅⢕⠁⠀⠀⠀⠀⠀⠀⠀⠀⠀⠀⠀⠀⠀⠀⠀⢀⢄⢔⢕⢕⢕⢕⢕⢕⢕⢕⢕⢕⢕⢕⢕⢕⢕⢕⢕⢕⣗⢝⢕⢕⢕⢜⢕⢕⢕⣿⣿⢕⢕⢕⢕⢕⢕⢕⢕⢕⢕⢕⢕⢕⢕⢕⢕⢕⢕⢕⢱⢇⢕⢱⣿⡇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⡕⢕⢕⢕⢗⢕⢕⢕⢕⢕⢕⢕⢕⢕⠀⢀⢔⢀⢄⢕⢕⢄⢀⠀⠀⠀⠀⠀⠀⠀⠀⠀⠀⠀⠀⢄⢕⠕⢕⠕⠑⠁⠁⠀⠑⢕⠁⠑⢕⢕⢕⢕⢕⢕⢕⢕⢕⢕⢕⢜⢕⢕⢕⢕⢕⢕⢕⣾⢇⢕⢕⢕⢕⢕⢕⢕⢕⢕⢕⢕⢕⢕⢕⢕⢕⢕⢕⢕⢕⢕⢕⢕⣿⡗⢕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⠑⢕⢕⢕⢕⢕⢕⢕⢕⢕⢕⢕⢕⢕⢕⢕⢕⢕⢕⢕⢕⢕⢕⢕⢕⢕⢕⢕⢕⢸⣿⢕⢕⢕⢜⢕⢕⢕⢕⢕⢕⢕⢕⢕⢕⢕⢕⢕⢕⢕⡕⢕⢕⢕⢕⢕⢕⢕⢔⢔⢔⢄⠀⠀⢄⢕⠑⢄⠑⠁⠀⠀⠀⠀⠀⠀⠀⢄⢄⠔⠕⠕⢕⢕⢕⢕⢕⢕⢕⢕⢕⢕⢕⢕⢕⢕⢕⢕⣹⡧⢕⢕⢕⢕⢕⢕⢕⢕⢕⢕⢕⢕⢕⢕⢕⢕⢕⢕⢕⢕⢕⢕⢕⣿⣧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⠁⢕⢕⢕⢕⢕⢕⢕⢕⢕⢕⢕⢕⢕⢕⢕⢕⢕⢕⢕⢕⢕⢕⢕⢕⢕⢕⢕⢕⢕⢜⢕⢕⢕⢕⢕⢕⢕⢕⢕⢕⢕⢕⢕⢕⢕⢕⢕⢕⢕⢕⢕⢕⢕⢕⢕⢕⢕⢕⢕⢱⢕⢕⢕⢕⢕⠀⠀⠀⠀⠀⠀⠀⠀⠀⢄⠔⠑⠁⠀⠀⠀⠀⠕⢕⢕⢕⢕⢕⢕⢕⢕⢕⢱⢕⡕⢕⢕⢕⢕⢕⢕⢕⢕⢕⢕⢕⢕⢕⢕⢕⢕⢕⢕⢕⢕⢕⢕⢕⢕⢕⢕⢕⢕⢸⣯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⠕⠕⢕⢕⢕⢕⢕⢕⢕⢕⢕⢕⢕⢕⢕⢕⢕⢕⢕⢄⢕⢕⢔⢕⢕⢕⢕⢕⢕⢕⢕⢕⢕⢕⢕⢕⢕⢕⢕⢕⢕⢕⢕⢕⢕⢕⢕⢕⢕⢕⢕⢕⢕⢕⢕⢕⢕⢕⢕⢕⢕⢕⢕⢕⢕⢕⢕⢕⢕⢕⢱⢕⢕⢕⢕⢕⢕⢕⢕⢕⢕⢕⢕⢕⢕⢕⢕⢔⢄⢀⢀⠀⢀⠑⠀⠀⠀⠀⠀⠀⠀⠀⠀⠕⢕⢕⢕⢕⢕⠕⠁⠁⠁⠝⠜⢣⡕⢕⢕⢕⢕⢕⢕⢕⢕⢕⢕⢕⢕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⠁⠀⠀⠀⠁⠑⠕⢕⢕⢕⢕⢕⢕⢕⢕⢕⢕⢕⢕⢕⢕⠁⢕⢕⢕⠕⢕⢕⢕⢕⢕⢕⢕⢕⢕⢕⢕⢕⢕⢕⢕⢕⢕⢕⢕⢕⢕⢕⢕⢕⢕⢕⢕⢕⢕⢕⢕⢕⢕⢕⢕⢕⢕⢕⢕⢕⢕⢕⢕⢕⢕⢕⢕⢕⢕⢱⢇⢕⢕⢕⢕⢕⢕⢕⢕⢕⢕⢕⢕⢕⢎⢕⢕⢔⢄⢀⠀⠀⠀⠀⠀⠀⠀⠀⠀⠑⢕⢕⠕⠁⠀⠀⠀⢄⠑⠀⠁⢜⢧⡕⢕⢕⢕⢕⢕⢕⢕⢕⢕⢕⢕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⠀⢄⢀⠀⠔⢅⢀⢀⠁⠑⢕⢕⢕⠕⠁⠁⢀⠀⠁⠑⢕⢕⠀⠕⢕⢕⢕⢑⢕⢕⢕⢕⢕⢕⢕⢕⢕⢕⢕⢕⢕⢕⢕⢕⢕⢕⢕⢕⢕⢕⢕⢕⢕⢕⢕⢕⢕⢕⢕⢕⢕⢕⢕⢕⢕⢕⢕⢕⢕⢕⢕⢕⢕⢕⢕⢕⢕⢕⢕⢕⢕⢕⢕⢕⢕⢕⢕⢕⢕⢕⢕⡻⢕⢕⢕⢕⢕⢕⢄⢀⠀⠀⠀⠀⠀⠀⠀⠀⠑⠀⠀⠄⠐⠐⠁⢀⢔⠀⢕⢔⢁⠑⠕⢕⢕⢕⢕⢕⢕⢕⢕⢕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⠀⠀⠁⠐⠄⠄⢁⠑⠑⠀⠀⠑⠀⢀⢔⢕⢄⠑⠀⠀⠀⠑⢄⠀⠑⢕⢕⢀⠀⠁⠑⠕⢕⢕⢕⢕⢕⢕⢕⢕⢕⢕⢕⢕⠕⠕⢕⢕⢕⢕⢕⢕⢕⢕⢕⢕⢕⢕⢕⢕⢕⢕⢕⢕⢕⢕⢕⢕⢕⠕⠕⢕⢕⢕⢕⢕⢕⢕⢕⢕⢕⢕⢕⢕⢕⢕⢕⢕⢕⢕⢕⢇⢕⢕⢕⢕⢕⢕⢕⢕⢔⢀⠀⠀⠀⠀⠀⠀⢀⢀⠄⠄⠐⠐⠁⠑⢕⠀⠕⠁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⢄⠀⠀⠀⠀⠀⠀⠀⠁⠀⠀⠀⠀⢕⢕⢕⢕⠔⠀⠀⠀⠀⢕⢄⠀⠁⢕⢕⢄⢀⠀⠀⠁⠁⠑⢕⢕⢕⢕⢕⢕⢕⢕⠕⠀⠀⠁⠑⢅⢑⠑⠑⠁⠁⠑⠑⠕⠕⠕⢕⢕⢕⢕⢕⢕⢕⢕⢕⢕⠀⠀⠑⠔⠁⠑⠕⢕⢕⢕⢕⢕⢕⢕⢕⢕⢕⢕⢕⢕⢕⢕⢕⢕⢕⢕⢕⢕⢕⢕⢕⢕⢕⢀⠀⠀⠀⠀⠀⠀⠀⠀⠀⠀⠀⠀⠀⠀⠀⠀⠀⠀⠀⠐⠀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⢔⢄⡄⢄⣄⣄⣄⣄⣔⢔⢔⢄⢕⢕⢕⢅⢀⢀⢀⢀⢀⢕⢕⢔⠀⢑⢕⢕⢕⢔⢄⢄⢄⢄⢀⢅⢕⢕⢕⠕⠑⠁⠀⠀⠀⠀⠀⠀⠁⠁⠀⠀⠀⠀⠀⠀⠀⠀⠀⠀⠁⠁⠑⠑⠕⠕⠑⠀⠀⠀⠀⠀⠀⠀⠀⠀⠁⠑⠕⢕⢕⢕⢕⢕⢕⢕⢕⢕⢕⢕⢕⢕⢕⢕⢕⢅⢕⢕⢕⠕⠀⢕⢄⠀⠀⠀⠀⠀⠀⠀⠀⠀⠀⠀⠀⠀⠀⢀⢀⠀⠀⠑⢕⢝⢧⢜⡗⢝⢝⢟⢟⢗⢷⢵⣕⡜⢕⢕⡕⢕⢕⢕⢕⢕⢕⢕⢕⢕⢕⣥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⣾⣿⣿⣿⣿⣿⣿⣿⣿⣿⣿⣿⣿⣿⣿⣿⣷⣷⣷⣵⣵⣷⣾⣿⣿⣿⣷⣷⣷⣷⣷⣷⣷⣿⣿⣿⣿⣿⣿⣿⣧⢕⢕⠀⠀⠀⠀⠀⠀⠀⠀⠀⠀⠀⠀⠀⠀⠀⠀⠀⠀⠀⠀⠀⠀⠀⠀⠀⠀⠀⠀⠀⠀⠀⠀⠀⠀⠀⠀⢀⠀⢀⠀⠀⠁⠑⢕⢕⢕⢕⢕⢕⢕⢕⢕⢕⢑⢕⢕⢕⠕⢕⢕⠑⠀⠀⢕⢕⢕⠀⠀⠀⠀⠀⠀⠀⠀⠀⠀⢔⣴⣷⣿⣷⣔⢀⠀⢕⢕⢜⢳⣜⢕⢕⢕⢕⢕⢕⢕⢜⢝⢕⢱⢜⢗⢕⢕⢕⢕⢕⢕⡡⡵⢕⢗⢕⢕⢜⣝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⡇⢕⢔⠀⠀⠀⠀⠀⠀⠀⠀⠀⠀⠀⢄⢄⢀⠀⠀⠀⠀⠀⠀⠀⠀⠀⠀⠀⠀⠀⠀⠀⠀⠀⠀⠀⠀⢕⢕⢔⢐⠔⠀⠀⠀⠀⠁⠑⢕⢕⢕⢕⢕⢕⢕⢕⢕⢕⢕⢕⢕⢕⢕⢔⢔⢕⢕⢅⡄⢀⠀⠀⠀⠀⠀⢄⣴⣾⣿⣿⣿⣿⣿⣿⣷⣕⢕⢕⢕⢕⢝⢗⢵⠕⢕⢕⢕⢕⢕⠱⠑⠀⠀⠀⠀⠀⢀⢅⢱⢕⢇⣧⣕⣕⣑⣕⣜⣝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⣼⣽⣝⣝⣿⣿⣿⣿⣿⣿⣿⣿⣿⣿⣿⣿⣿⣿⣿⣿⣿⣿⣿⣿⣿⣿⣿⡕⢕⢄⠀⠀⠀⠀⠀⠀⠀⠀⠀⢕⢕⢕⢕⢕⠀⠀⠀⠀⠀⠀⠀⠀⠀⠀⠀⠀⠀⠀⠀⠀⠀⠀⠀⢕⢕⢕⢕⢔⢁⠄⠀⠀⠀⠀⠁⠑⢁⢄⢅⢕⢑⢱⡇⢕⢕⠕⢕⢕⢕⢕⢕⢕⢕⢕⢕⢕⢄⠀⠀⠀⠀⠀⠜⢿⣿⣿⣿⣿⣿⣿⣿⣿⣷⣕⢕⢕⢕⢕⢅⢕⢕⢕⢕⢕⣑⣕⣝⣗⡗⢗⢗⢗⢇⣇⣝⣕⣕⣗⣗⢳⢷⢧⢼⣽⣝⣟⣟⡳⢧⢕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⢇⠑⢕⢄⠀⠀⠀⠀⢄⢔⠀⠀⢕⢕⢕⢕⢕⠀⠀⠀⠀⠀⠀⠀⠀⠀⠀⠀⠀⠀⠀⠀⠀⠀⠀⢀⠑⠑⠕⠕⢕⢕⢔⢀⠀⠀⠀⠀⠀⢔⢕⢕⢕⠁⢈⢅⠁⠀⠀⠁⠑⠑⠕⠕⠇⠑⢑⠁⠀⠀⠀⠀⠀⢔⢔⢔⢕⢝⢿⣿⣿⣿⣿⣿⣿⣿⣿⣷⡕⢕⢕⢕⡕⢕⢗⢏⢝⢝⢝⢕⢱⢔⢗⣱⡕⢔⡞⢻⢿⢿⢿⣿⣿⣿⢿⢻⢷⢷⣽⣝⡳⢧⣕⡎⢕⢵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⢟⢏⢷⢕⢟⢟⢻⢿⢿⣿⣿⣿⣿⣿⣿⣿⣿⣿⣿⣿⣿⣿⣿⣿⣿⣿⣿⡟⠑⢄⣾⣿⣿⣷⡗⢰⣵⣥⣄⣕⢕⢕⢕⢕⠁⠀⠀⠀⢀⢔⢕⢕⠕⢑⢔⢄⠀⠀⠀⠀⠀⠀⠀⠀⢕⢕⠐⠀⠀⠁⠑⠕⠀⢀⠔⢕⠔⢔⢕⢅⢅⠀⢄⠀⠀⠁⠄⠀⠀⠀⠀⠀⠁⠀⠀⠀⠀⠀⠀⠀⠀⠁⢕⢕⢱⣕⣕⢽⢽⢿⢿⣿⣿⣿⣿⣿⡷⢱⢕⠑⠕⢅⢕⢰⢔⢜⢕⢕⢑⢕⢜⢕⢕⢕⠕⠕⢕⣜⢕⢝⢟⣟⣗⣕⣕⢕⢕⢜⢝⢗⢗⢝⢳⢮⢝⢧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⢟⢟⢟⢟⢟⢟⢟⢟⢟⢟⢟⢝⢝⢝⢕⢕⢕⢕⢕⢕⢕⢕⢕⢕⢕⢕⢕⢝⢝⢟⢟⢻⢿⣿⣿⣿⣿⣿⣿⣿⣿⣿⡟⠑⢄⣾⣿⣿⣿⡿⢱⣿⣿⣿⣿⣿⣿⠕⠐⠀⠀⠀⠀⠀⠁⠑⠑⠁⠀⠑⠑⠑⠐⠀⠀⠀⠀⠀⠀⠐⠑⠕⠄⠀⠀⠄⠔⠔⠀⠐⠀⠀⠀⢕⠔⠀⠁⠀⠄⠀⠀⠀⠀⠀⠀⠀⠁⠀⠀⠀⠀⠀⠀⠀⠀⠀⠀⠀⠀⠕⢗⢵⢏⠿⢷⢷⢕⢕⣕⣝⣍⣝⣱⣧⡷⢞⢞⢕⢕⢕⢕⢕⢕⢕⣕⣵⣷⣷⣿⢷⠷⡕⠀⢹⢱⣵⡕⣵⣵⣵⡵⢱⣵⣵⣅⢱⣷⣷⣷⣷⣿⣷⣷⣇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⢜⢝⢝⢝⢻⢿⢟⠑⠀⣰⣾⣿⣿⣿⡟⢱⣿⣿⣿⣿⣿⣿⡟⢄⠀⠀⠀⠀⠀⠀⠀⠀⠀⠀⠀⠀⠀⠀⠀⠀⠀⠀⠀⠀⠀⠀⠀⠀⠀⠀⠀⠀⠀⠀⠀⠀⠀⠀⠀⠁⠀⠄⠄⢀⠀⠀⠀⠀⠀⠀⠀⠀⠀⠀⠀⠀⠀⠀⠀⠀⠀⠀⠀⠀⠀⠀⠁⠑⠕⢝⢟⢿⢾⢻⢾⢿⢟⢟⢝⢕⢕⠕⢕⢕⢑⢕⢅⣱⣵⣿⣿⣿⡟⢝⢕⠕⠀⠁⠀⢸⢸⢿⢷⢜⢿⢿⢕⢜⢟⢟⢏⢝⣝⣱⣕⡥⣵⣵⡵⣥⣬⢝⢝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⢅⢄⢔⢜⢻⢿⣿⢿⢏⢕⢜⢝⢻⢿⣿⣿⣿⢇⢕⠀⠀⠀⠀⠀⠀⠀⠀⠀⠀⠀⠀⠀⠀⠀⠀⠀⠀⠀⠀⠀⠀⠀⠀⠀⠀⠀⠀⠀⠀⠀⠀⠀⠀⠀⢄⠀⠀⠀⢀⠐⠀⠀⠀⠀⠀⠀⠀⠀⠀⠀⠀⠀⠀⠀⠀⠀⠀⠀⠀⠀⠀⠀⠀⠀⠀⠀⠀⠁⠁⠁⠁⠁⠁⠁⠔⢕⢕⢕⢕⢕⢕⣵⣿⣿⣿⣿⣿⣿⣨⡕⢄⠄⢀⠀⢕⢱⡵⢝⢕⣛⣛⣟⣟⣿⣿⣷⣾⣿⣿⣿⣿⡇⢝⢻⢿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⢝⢏⢄⠕⠀⠀⠀⠀⠀⠀⠀⠀⠀⠀⠀⠀⠀⠀⠀⠀⠀⠀⠀⠀⠀⠀⠀⠀⠀⠀⠀⠀⠀⠀⠀⠀⠀⠀⠀⠕⠀⠀⠀⠁⢔⠀⠀⠀⠀⠀⠀⠀⠀⠄⠀⠀⠀⠀⠀⠀⠀⢄⣤⣄⢄⠀⠀⠀⠀⠀⠀⠀⠀⠀⠀⢀⢀⠀⠀⠀⠁⢕⢕⢕⢕⣱⣿⣿⣿⣿⣿⣿⣿⣿⣿⣿⣿⣵⣵⢷⢕⢗⣟⣏⣽⣿⣿⣿⣿⣿⣿⣿⣿⣿⣿⣿⣷⢕⢕⢕⢕⢕⢕⢕⢕⢕⢕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⢔⢁⠑⠑⠕⢕⢕⢕⢕⢕⠁⢔⠀⠀⠀⠀⠀⠀⠀⠀⠀⠀⠀⠀⠀⠀⠀⠀⠀⠀⠀⠀⠀⠀⠀⠀⠀⠀⠀⠀⠀⠀⠀⠀⠀⠀⠀⠀⠀⠀⠀⠕⢀⠀⠀⠀⠀⠀⠀⠀⠀⠀⠀⠀⠀⠀⠀⠀⠕⢻⣿⣟⢕⠀⠀⢀⠀⢄⣰⣶⣷⣾⣿⣷⣷⣇⡕⢔⢄⢀⢑⢕⢱⣿⣿⡿⣿⣿⣿⣿⣿⣿⣿⣿⣿⣿⣿⢕⣳⣽⣿⣿⣿⣿⣿⣿⣿⣿⣿⣿⣿⣿⣿⣿⣧⢕⢕⢕⢿⡕⢕⢕⢕⢕⢄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⣕⣵⣵⣷⣷⣷⣷⣷⣵⣵⣵⣵⣵⣵⣵⣵⣵⣵⣵⣵⣵⣕⢁⠕⢱⣾⣷⣧⣕⢄⠀⠀⠁⠁⠑⠕⠔⢕⠀⠀⠀⠀⠀⠀⠀⠀⠀⠀⠀⠀⠀⠀⠀⠀⠀⠀⠀⠀⠀⠀⠀⠀⠀⠀⠀⠀⠀⢀⠀⢔⢄⠀⠀⠀⠀⠀⠀⢄⠑⠀⠀⠀⠀⠀⠀⠀⠀⠀⠀⠀⠀⠀⠀⠀⠀⠀⠑⠙⠁⠀⠁⠁⠄⢺⣿⣿⣿⣿⣿⣿⣿⣿⣿⣿⣷⡇⢕⢕⣾⣿⣿⢕⢹⣿⣿⣿⣿⣿⣿⣿⣿⣿⣗⡼⢟⢟⢹⢿⣿⣿⣿⣿⣿⣿⣿⣿⣿⣿⣿⣿⣿⢧⢕⡕⠜⠃⠑⢑⡵⢕⢕⢕⢕⢕⢕⢕⢕⢕⢕⢕⢕⢕⢕⢕⢕⢕⢕⢕⢕⢕⢕⢕⢕⢕⢕⢕⢕⢕⢕⢕⢕⢕⢕⢕⢕⢕⢕⢕⢕⢕⢕⢕⢕⢕⢕⢕⢕⢕⢕⢕⢕⢕⢕⢕⢕⢕⢕⢕⢕⠀</a:t>
            </a:r>
            <a:br/>
            <a:r>
              <a:t>⣷⣷⣷⣷⣷⣿⣿⣿⣿⣿⣿⣿⣿⣿⣷⣷⡷⣵⣷⣵⣾⣿⣿⣿⣿⣿⣿⣿⣿⣿⣿⣿⣿⣿⣿⣿⣿⣿⣿⣿⣿⣿⣿⣷⡔⠁⢻⣿⣿⣿⣷⢕⣷⣵⣦⣔⣔⡄⠕⢄⠀⠀⠀⠀⠀⠀⠀⠀⠀⠀⠀⠀⠀⠀⠀⠀⠀⠀⠀⠀⠀⠀⠀⠀⠀⠀⠀⠀⠀⠀⠁⢕⠀⠀⠀⠀⠀⠀⠀⠔⠀⠀⠀⠀⠀⠀⠀⠀⠀⠀⠀⠀⠀⠀⠀⠀⠀⠀⠀⠀⠀⠀⠀⠀⠀⠈⠙⠿⣿⣿⡿⣿⣿⣿⣿⣿⣷⡕⢜⢿⣿⣿⣇⢸⣿⣿⣿⣿⣿⣿⣿⣿⣿⣿⡼⢕⢕⢘⢙⢙⢙⢝⢝⢕⢞⢟⢟⢟⢝⣝⣽⣷⢿⠘⠀⢀⣀⣠⢼⠕⢕⢕⢕⢕⢕⠕⢁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⢿⣿⣿⣿⣿⣿⣿⣿⣿⣿⣿⣿⣿⣿⣿⣿⣿⣿⣿⣿⣿⣿⣿⣿⡇⠀⠕⣿⣿⣿⣿⡇⣿⣿⣿⣿⣿⣿⠀⢕⠀⠀⠀⠀⠀⠀⠀⠀⢀⠐⠀⠀⠀⠀⠀⠀⠀⠀⠀⠀⠀⠀⠄⠀⠀⠀⠑⠐⠄⠀⠀⠑⠄⠀⠀⠀⠀⠀⠀⠀⠀⠀⠀⠀⠀⠀⠀⠀⠀⠀⠀⠀⠀⠀⠀⠀⠀⠀⠀⠀⠀⠀⠀⠀⠀⠀⠀⠀⠀⠈⠃⠻⢿⡿⢿⢿⢿⢿⢕⢕⢻⣿⣿⣿⣿⣿⣿⣿⣿⣿⣿⣿⢿⢕⢙⢕⢱⣥⣥⢡⣥⣥⡕⠁⠀⠀⣕⣕⣕⣵⣵⣴⣵⣷⣿⡻⠏⢕⢁⠀⢕⢕⠕⢕⢅⢔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⢕⢜⢝⢻⢿⢿⣿⣿⣿⣿⣿⣿⣿⣿⣿⣿⣿⣿⣿⣿⣿⣿⣿⣇⠀⠀⣿⣿⣿⣿⡇⢸⣿⣿⣿⣿⣿⣧⣵⣅⣐⡐⢄⠄⠀⠀⢄⠁⠀⠀⠀⠀⠀⠀⠀⠀⠀⠀⠀⠀⠀⠀⠀⠀⠐⢄⠀⠀⠀⠀⠀⠀⠀⠀⠀⠀⠀⠀⠔⠀⠀⠀⠀⠀⠀⠀⢀⠀⠀⠀⠀⠀⠀⠀⠀⠀⠀⠀⠀⠀⠀⠀⠀⠀⠀⠀⠀⠀⠀⠀⠀⠀⠁⠑⠑⠕⠑⠁⢕⢕⢹⣿⣿⣿⣿⣿⣿⣿⡏⢏⢔⠀⠈⠀⠀⢇⣿⣿⡇⣿⣿⢇⠀⠀⠀⠘⢟⢻⢿⢿⠟⠛⠙⠁⠀⠀⠀⠀⠀⢡⡶⢞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⢿⢕⢕⢕⢕⢕⢕⢕⢕⢕⢝⢟⢿⣿⣿⣿⣿⣿⣿⣿⣿⣿⣿⣿⣿⡿⠀⠀⣿⣿⣿⣿⡇⢸⣿⣿⣿⣿⣿⣿⣿⣿⣿⣿⣿⡿⢇⠕⠀⠀⠀⠀⠀⠀⠀⠀⠀⠀⠀⠀⠀⠀⠀⠀⠀⠀⠀⠀⠀⠀⠀⠀⠀⠀⠀⢀⠀⠀⠀⠀⢀⠀⠀⠀⠀⠀⠀⠀⠀⠀⠀⠀⠀⠀⠀⠀⠀⠀⠀⠀⠀⠀⠀⠀⠀⠀⠀⠀⠀⠀⠀⠀⠀⠀⠀⠀⠀⠀⢄⠕⢑⢑⢅⢜⢿⣿⣿⡏⢽⣻⢕⢕⢕⠀⠀⠀⢀⢸⢜⢏⢕⢕⣕⡕⢕⢔⢔⢐⠀⠀⠀⠀⠀⢀⠀⠀⢀⠀⠀⠀⢀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⢿⢟⢏⢕⢕⢕⢕⢕⢕⢕⢕⢕⢕⢕⢕⢕⢕⢕⢜⢟⢻⣿⣿⣿⣿⣿⣿⣿⣿⢇⠀⢕⣿⣿⣿⣿⡇⣿⣿⣿⣿⣿⣿⣿⣿⣿⣿⣿⡟⢕⠁⠀⠀⠀⠀⠀⠀⠀⠀⠀⠀⠀⠀⠀⠀⠀⠀⠀⠀⠀⠀⠀⠀⠀⠀⠀⠀⠀⠀⠀⠀⠀⠀⢀⠑⠀⠀⠀⠀⠀⠀⠀⠀⠀⠀⢀⠔⠀⠀⠀⠀⠀⠀⠀⠀⠀⠀⠀⠀⠀⢀⢀⢀⢀⢀⢀⢀⢀⢀⢀⠀⢄⢕⢕⢕⢕⢕⢕⢕⠜⢘⢝⢪⢝⢟⢿⢿⣗⡗⠕⢀⡱⣱⣷⡾⣿⣟⣹⣵⣵⢷⠀⠀⢰⢕⠀⢀⢕⢁⠀⠀⠀⠀⢀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⢿⢿⢿⢟⢟⢟⢟⢏⢕⢕⢕⢕⢕⢕⢕⢕⢕⢕⢕⢕⢕⢕⢕⢕⢕⢕⢕⢕⠕⠕⠕⢏⢝⠙⢈⠝⢿⢟⠑⠀⣼⣿⣿⣿⡿⢕⣿⣿⣿⣿⣿⣿⣿⣿⣿⣿⢟⠕⠀⠀⠀⠀⠀⠀⠀⠀⠀⠀⠀⠀⠀⠀⠀⠀⠀⠀⠀⠀⠀⠀⠀⠀⠀⠀⠀⠀⠀⠀⠀⠀⠀⠀⢁⢔⠀⠀⠀⠀⠀⠀⠀⠀⠀⠁⠄⠐⠁⠀⠀⠀⠀⢀⢀⢄⣔⣴⣵⣵⣵⣵⡕⢕⢕⢕⢕⢕⢕⢕⢕⢕⢑⢑⢕⢕⢑⢑⢅⢔⢕⢅⢅⢅⢕⢸⢗⢧⣴⣕⢔⢕⢕⢹⣼⣽⣽⣽⣽⡷⢗⠇⠀⠀⢄⢇⠀⠀⠀⠁⠀⠀⢀⢔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⢄⢄⢄⢄⢄⢀⠑⠕⠑⠁⢀⢕⢟⢿⣿⣿⢇⣸⣿⣿⣿⣿⣿⣿⣿⣿⣿⢏⠕⠀⠀⠀⠀⠀⠀⠀⠀⠀⠀⠀⠀⠀⠀⠀⠀⠀⠀⠀⠀⠀⠀⠀⠀⠀⠀⠀⠀⠀⠀⠀⠀⠀⠀⠀⠁⠀⠀⠀⠀⠀⠀⠀⠀⠀⠀⠀⠀⠀⠀⠀⠀⠀⠀⠹⣿⢿⢿⣿⣿⣿⣿⣿⣿⣷⣧⣵⣕⣕⣕⢕⢕⢕⢕⠕⢑⢕⢕⢝⢽⢽⢿⣿⢿⡿⣻⢗⢕⢷⢷⡵⢵⢵⢾⢿⢿⢿⢿⢿⣧⣗⢕⠀⠀⢐⠑⠁⢀⠀⠀⠀⠀⢄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⢔⠀⠀⢀⠁⠁⠀⢀⢕⢕⢕⢕⢕⢕⢕⡕⢝⢻⢿⣿⣿⣿⣿⣿⡿⢏⠑⠀⠀⠀⠀⠀⠀⠀⠀⠀⠀⠀⠀⠀⠀⠀⠀⠀⠀⠀⠀⠀⠀⠀⠀⠀⠀⠀⢀⠀⠀⢄⢄⢄⣴⣴⣤⡁⢐⢀⠀⠀⠀⠀⠀⠀⠀⠀⢄⢀⠀⠀⠀⠀⠀⠀⠀⠕⢕⢕⢜⢝⢟⢿⢿⣿⣿⣿⣿⣿⣿⣿⣿⡕⢅⢔⢕⢑⢅⠕⢑⢅⢔⢑⢕⡕⢵⢗⢏⣝⣱⡵⢷⠷⠷⢗⢗⢗⡓⢟⢝⢝⢕⢔⢄⠔⢅⠑⢄⢄⢄⢄⢀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⢀⢀⢄⢄⢔⢕⢕⢕⢕⢕⢕⢕⢕⢕⢕⢕⢕⢕⢕⢜⢕⢕⢎⠕⠁⠀⠀⠀⠀⠀⠀⠀⠀⠀⠀⠀⠀⠀⠀⠀⠀⠀⠀⠀⠀⠀⠀⠀⠀⠀⢀⢔⢔⢅⠕⢕⢕⢕⣿⣿⣿⢏⢕⢕⢕⢔⢄⠀⢄⠀⠀⠀⠀⢕⢕⢔⠀⠀⢔⢔⣶⣤⣀⣄⢕⢕⢕⢕⢕⣼⣿⣿⣿⣿⣿⣿⣿⣿⡇⢑⢕⢕⢕⢕⢕⢕⠕⢕⢕⢕⢕⢕⢊⢍⠕⠐⠁⠁⠁⠁⢜⢜⢧⢱⢕⡕⢕⢕⢕⣇⢔⢅⢔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⠁⠀⠀⠀⠀⠀⠀⠀⠀⠀⠀⠀⠀⠀⠀⠀⠀⠀⠀⠀⠀⠀⠀⠀⠀⠀⠀⠕⠕⠁⠀⠀⠀⢕⢕⣾⣿⡿⢕⢕⢕⢕⢕⢕⠑⢕⢕⢔⠀⠀⢀⢑⠕⢅⢕⢀⠕⠕⠙⠛⠛⠟⠣⠕⢕⣵⣿⣿⣿⣿⣿⣿⣿⣿⣿⡟⢕⢕⢕⢀⢔⢔⣔⣥⣵⢕⢔⡕⢕⢕⢑⠀⠀⠀⢀⢄⢕⢕⢕⢔⢔⢕⢕⢸⢗⢗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⠑⢁⠔⠁⠀⠀⠀⠀⠀⠀⠀⠀⠀⠀⠀⠀⠀⠀⠀⠀⠀⠀⠀⠀⠀⠀⠀⠀⠀⠀⠀⠀⠀⢄⢕⢕⠀⠀⠀⠜⢟⠉⢄⢅⢅⢅⢅⢅⢅⢕⠑⢕⢕⠀⢀⢔⢕⢕⢕⢕⢕⠑⠀⠀⠀⠀⠀⠀⠀⠀⠈⠙⠻⢿⣿⣿⣿⣿⡿⢏⢕⢕⢕⠵⠕⢕⢾⢟⢏⢕⡱⢎⢕⢕⢕⢕⡅⢔⡱⢎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⠀⢄⠑⠀⠀⠀⠀⠀⠀⠀⠀⠀⠀⠀⠀⠀⠀⠀⠀⠀⠀⠀⠀⠀⢄⢄⢀⠀⠀⠀⠀⠀⠀⢕⢕⢕⢕⢀⠀⠀⠑⠁⠐⢑⢑⢑⢕⢅⢕⢕⢕⢀⠑⢀⢄⢕⢕⢕⢕⢕⢕⠁⠀⠀⠀⠀⠀⠀⠀⠀⠀⠀⠀⠀⠀⠈⠟⠿⢏⢕⢕⢕⢜⠁⢔⠔⠐⢄⠑⢕⢕⢕⢕⢕⢕⣱⢗⢅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⠑⠀⢀⠕⠀⠀⠀⠀⠀⠀⠀⠀⠀⠀⠀⠀⠀⠀⠀⠀⠀⠀⠀⢀⢄⢔⢕⢕⢕⢕⢰⣔⢔⡔⢕⠁⢕⢕⢕⠑⠀⠀⠀⠀⠀⢕⢕⢕⢕⢕⢕⢕⢕⣱⣷⢇⢕⢕⢕⢕⢕⢕⢕⠀⠀⠀⠀⠀⠀⠀⠀⠀⠀⠀⠀⠀⠀⠀⠀⠀⠀⠀⠁⠕⢕⢕⢑⢄⢔⠀⢄⠀⢕⠕⢕⣕⢵⢏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⠑⠀⠀⢄⠁⠀⠀⠀⠀⠀⠀⠀⠀⠀⠀⠀⠀⠀⠀⠀⠀⠀⢀⢄⢔⢕⢕⢕⢕⢕⢕⣱⣿⣷⣕⣕⢇⠀⠁⠁⠀⠀⠀⠄⠀⠀⠀⠁⠑⢕⢕⢕⢕⢕⣸⣿⡿⢕⢕⠕⢕⢕⠕⠑⠁⠀⠀⠀⠀⠀⠀⠄⠄⢀⢀⢀⢔⠀⠀⢄⠀⠀⠀⠀⠀⠀⠁⠅⢕⢆⡅⢄⢄⢔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⠑⠀⠀⠀⢐⠀⠀⠀⠀⠀⠀⠀⠀⠀⠀⠀⠀⠀⠀⠀⠀⢀⢔⢕⢕⢕⢕⢕⢕⢕⢕⢕⣱⣿⣿⣿⣿⢇⢔⢕⢄⢀⠀⠀⠀⠀⠀⠀⠀⠀⠀⠀⠁⠕⢕⢱⣿⡿⢕⢕⢕⢔⢔⢑⠕⠀⠀⠀⠀⠀⠀⠀⠀⠀⠀⠀⠀⠀⠑⠀⠀⢕⠀⠀⠀⠀⠀⢀⢄⢕⣱⢜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⠑⠀⠀⠀⠀⠑⠀⠀⠀⠀⠀⠀⠀⠀⠀⠀⠀⠀⠀⠀⢄⢔⢕⢕⢕⢕⢕⢕⢕⠕⠑⠁⠀⢰⣿⣿⣿⡿⢕⢕⢕⢕⢕⢕⢕⢔⢀⠀⠀⠀⠀⠀⠀⠀⠀⠀⠀⣾⣿⡇⢕⢕⢕⢕⢕⠕⠀⠀⠀⠀⠀⠀⠀⠀⠀⠀⠀⠀⠀⠀⠀⠀⠀⠀⠀⠀⠀⠀⢄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⠕⠁⠀⠀⠀⠀⠐⠀⠀⠀⠀⠀⠀⠀⠀⠀⠀⠀⠀⢀⢄⢕⢕⢕⢕⢕⢕⢕⢕⢕⠁⠀⢔⢕⢀⣼⣿⡿⢏⢕⢕⢕⢕⢕⢕⢕⢕⢕⢕⢕⢔⢀⠀⠀⠀⠀⠀⠀⠀⣿⡟⢕⢕⠕⠑⠕⠁⠀⠀⠀⠀⠀⠀⠀⠀⠀⠀⠀⠀⠀⠀⠀⠀⠀⠔⠀⠀⠄⢔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⠁⠀⠀⠀⠀⠀⠐⠀⠀⠀⠀⠀⠀⠀⠀⠀⠀⠀⢄⢔⢕⢕⢕⢕⢕⢕⢕⢕⢕⠕⠀⠀⢕⢕⠀⢕⠇⢏⢕⢕⢕⢕⢕⢕⢕⢕⢕⢕⢕⢕⢔⢁⢑⢕⠔⠄⠀⠀⠀⠀⢻⢕⢕⠑⠀⠀⠀⠀⠀⠀⠀⠀⠀⠀⠀⠀⠀⠀⠀⠀⠀⠀⠀⠀⠀⢀⢀⠀⢄⢕⢕⢕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⠑⠀⠀⠀⠀⠀⠀⠄⠀⠀⠀⠀⠀⠀⠀⠀⢀⢄⢔⢕⢕⢕⢕⢕⢕⢕⢕⢕⢕⠕⠑⠀⠀⢕⠕⢁⢔⢕⢕⢕⢕⢕⢕⢕⢕⢕⢕⢕⢕⢕⢕⢕⢕⢕⢕⢕⢅⢑⢕⠔⠄⠀⠀⠁⠀⠀⠀⠀⠀⠀⠀⠀⠀⠀⠀⠀⠀⠀⠀⠀⠀⠀⠀⠀⢄⢔⢕⢕⢕⢔⢕⢕⢕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⠕⢕⢕⢕⢕⢕⢕⢕⢕⢕⠕⠑⠑⠁⠑⠑⠕⢕⢕⢕⢕⢕⢕⢕⢕⢕⢕⢕⢕⠁⠀⠀⠀⠀⠀⠀⠄⠁⠀⠀⠀⠀⢀⢄⢔⢕⢕⢕⢕⢕⢕⢕⢕⢕⢕⢕⢕⢕⢕⢕⠀⠀⠀⢑⢔⢕⢕⢕⢕⢕⢕⢕⢕⢕⢕⢕⢕⢕⢕⢕⢕⢕⢕⢕⢕⠕⠑⠁⠁⠀⠀⠀⠀⠀⠀⠀⠀⠀⠀⠀⠀⠀⠀⠀⠀⠀⠀⠀⠀⠀⠀⠀⢀⢔⢕⢕⢕⢕⢕⢕⢕⢕⢕⣾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⠁⠀⠀⠀⠀⠀⠀⠀⠀⠁⠑⠑⠕⠕⠁⠀⠀⠀⠀⠀⠀⠀⠀⠕⢕⢕⢕⢕⢕⢕⢕⢕⠕⢀⢔⡕⢔⠀⠀⢄⢕⠄⠀⢀⢄⢔⢕⢕⢕⢕⢕⢕⢕⢕⢕⢕⢕⢕⢕⢕⢕⢕⣵⣷⠕⠀⠀⢄⢕⢕⢕⢕⢕⢕⢕⢕⢕⢕⢕⢕⢕⢕⢕⢕⢕⢕⢕⠕⠑⠀⠀⠀⠀⠀⠀⠀⠀⠀⠀⠀⠀⠀⠀⠀⠀⠀⠀⠀⠀⠀⠀⠀⠀⠀⠄⢕⢕⢕⢕⢕⢕⢕⢕⢕⢕⢕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⠀⠀⠀⠀⠀⠀⠀⠀⠀⠀⠀⠀⠀⠀⠀⠀⠀⠀⠀⠀⠀⠕⢕⢑⢑⢕⢑⢑⠑⢄⡕⢿⢇⢕⢔⢔⢕⢕⢔⢕⢕⢕⢕⢕⢕⢕⢕⢕⢕⢕⢕⢕⢕⠕⠑⢑⢕⢱⣿⣿⢏⢔⢔⢕⢕⢕⢕⢕⢕⢕⢕⢕⢕⢕⢕⢕⢕⢕⢕⢕⢕⠕⠑⠁⠀⠀⠀⠀⠀⠀⠀⠀⠀⠀⠀⠀⠀⠀⠀⠀⠀⠀⠀⠀⠀⠀⠀⠀⠀⢀⠀⠀⠀⠁⢁⢁⠁⠁⠁⠁⠑⠑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⠀⠀⠀⠀⠀⠀⠀⠀⠀⠀⠀⠀⠀⠀⠀⠀⠀⠀⠀⠀⠀⢕⢕⢕⢕⢕⢕⢕⢔⣗⣿⢕⢕⢕⢕⢕⢕⢕⢕⢕⢕⢕⢕⢕⢕⢕⢕⢕⢕⢕⢕⠑⠀⠀⠀⢕⢱⣾⣿⢏⢕⢕⢕⢕⢕⢕⢕⢕⠕⢕⠕⢕⠕⠕⠕⠕⠑⠁⠁⠀⠀⠀⠀⠀⠀⠀⠀⠀⠀⠀⠀⠀⠀⠀⠀⠀⠀⠀⠀⠀⠀⠀⠀⠀⠀⠀⢀⣰⣷⣕⢔⢀⠀⠀⢕⢕⢕⢕⢕⠑⠀⢕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⠀⠀⠀⠀⠀⢀⢀⢄⢔⢕⢄⠀⠀⠀⠀⠀⠀⠀⠀⠀⢀⢕⠷⢷⣷⣷⣧⢕⢸⡿⢕⠕⠁⠁⠁⠑⠑⠑⠕⢕⢕⢕⢕⢑⢕⢕⢕⢕⢕⠑⠁⠀⠀⠀⢕⣱⣿⡟⢕⢕⢕⢕⢕⢕⢕⢕⢕⢕⠀⠀⠀⠁⠀⢀⠀⠀⠀⠀⠀⠀⠀⠀⠀⠀⠀⠀⠀⠀⠀⠀⠀⠀⠀⠀⠀⠀⠀⠀⠀⠀⠀⠀⠀⢀⠀⢰⢾⣿⣿⣿⡷⢕⠐⠀⠁⠑⠑⠁⢀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⢀⢀⢀⢄⢄⢄⢔⢕⢕⢕⢕⢕⢕⢕⢔⢀⠀⠀⠀⠀⠀⢀⢔⢕⢕⢕⢕⢔⢔⢔⢔⢕⢕⢕⠀⠀⠀⠀⠀⠀⠀⠀⠀⢁⣱⣷⡷⢇⢕⢕⠕⠀⠀⠀⢀⢀⢕⢚⢟⢝⢕⢕⢕⢕⢕⢕⢕⢕⢕⢕⠕⠀⠀⠀⠀⠀⠑⢄⠀⠀⠀⠀⠀⠀⠀⠀⠀⠀⠀⠀⠀⠀⠀⠀⠀⠀⠀⠀⠀⠀⠀⠀⠀⠀⢄⢔⢅⢕⢕⢕⢜⢝⢕⢕⢕⢕⢔⢄⢀⠀⠀⠑⠁⠀⢄⠀⠀⠁⠑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⢄⢔⠄⠄⠄⠀⢀⢀⢄⢔⢝⢕⢕⢕⢕⠕⠑⠀⢀⢄⠔⢅⢕⢕⢕⢕⢕⢕⢕⢕⢕⢕⢕⢕⢕⢕⢕⢔⠀⠀⠀⠀⠀⠀⠑⢔⠀⠀⠀⠀⠀⠀⠀⠀⠀⠀⠀⠀⠀⠀⠀⠀⠀⠀⠀⠀⠀⠀⠀⢄⠑⢅⢕⢕⢕⢕⢕⢕⢕⢕⢕⢕⢕⢕⢕⢕⢕⢔⢄⢀⠀⠀⠀⠄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⢧⣵⣵⢕⢇⢕⢕⢔⢅⢅⢔⢕⢕⢕⢕⢕⢕⢕⢕⢕⢕⢕⢕⢕⢕⢕⢕⢕⢕⠀⠀⠀⠀⠀⠀⠀⢕⢄⠀⠀⠀⠀⠀⠀⠀⠀⠀⠀⠀⠀⠀⠀⠀⠀⠀⠀⠀⠀⠄⠑⠀⢔⢕⢕⢕⢕⢕⢕⢕⢕⢕⢕⢕⢕⢕⢕⢕⢕⢕⢕⢕⢔⢄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⢀⠀⠀⠀⠀⠀⠀⠀⢕⢄⠀⠀⠀⠀⠀⠀⠀⠀⠀⠀⠀⠀⠀⠀⠀⠀⠀⠀⠀⠀⢀⢕⢕⢕⢕⢕⢕⢕⢕⢕⢕⢕⢕⢕⢕⢕⢕⢕⢕⢕⢕⢕⢕⢕⢕⢕⢔⢅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⢄⠀⠀⠀⠀⠀⠀⠀⠕⢄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⢔⢄⠀⠀⠀⠀⠀⠀⠑⢕⢀⠀⠀⠀⠀⠀⠀⠀⠀⠀⠀⠀⠀⠀⠀⠀⠕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⢀⢀⢄⣄⢄⠀⠁⠕⢄⠀⠀⠀⠀⠀⠀⠀⠀⠀⠁⠁⠁⠁⠁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⣱⣾⣿⣿⣿⣿⣿⢕⠀⠀⠁⠕⢄⢀⠀⠀⠀⠀⠀⠀⠀⢄⠀⢄⠐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⣵⣿⢿⢿⣿⣿⣿⣿⣿⣧⡀⠀⠀⠀⠁⠑⢔⢄⠀⠀⠀⠀⠀⠀⠑⢕⢀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⢱⡾⢏⢕⢕⣼⣿⣿⣿⣿⣿⣿⣿⢇⠄⠀⠀⠀⠀⠁⠑⢔⢄⢀⠀⠀⢄⠁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⢏⢕⢕⢕⡼⢏⢝⢕⣿⢿⢻⣿⢇⠑⠀⠀⠀⠀⠀⠀⠀⠀⠁⠑⢔⢔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⢱⢏⢕⢕⢕⣼⢏⢕⣸⢏⠁⠀⠀⠀⠀⠀⠀⠀⠀⠀⠀⠀⠀⠁⠁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⠘⠛⠑⠑⠑⠘⠋⠑⠑⠛⠑⠑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⢻⢟⢏⢕⢕⢝⢝⢕⢕⢕⢜⣿⣿⢕⢕⢜⡟⢟⢕⢜⣿⣿⢏⢕⢹⣿⣿⢇⢜⢿⡿⢟⢕⢜⣿⢿⢕⢕⢕⢜⢻⢿⢟⢕⢕⢕⢝⢕⢕⢝⣿⣿⢕⢜⣿⣿⡏⢕⢿⣿⣿⡟⢻⣿⣿⣿⢕⣽⢿⢿⢫⡱⡜⢻⣿⡟⢕⢕⢕⢕⢕⢕⢕⢜⢕⢕⢕⢕⢕⢕⢕⢕⢕⢕⢕⢕⢕⢸⢕⢕⢕⢕⢕⢟⢟⢝⣻⣿⣿⣿⣇⢕⢻⣿⣿⢝⢻⣿⣿⣿⣿⣿⣿⣿⡏⢝⣿⣿⣿⣟⣝⣿⢿⢟⣕⣕⣿⣿⣿⣿⡿⣿⣿⣿⣷⢸⣿⣿⣿⣿⣿⣿⣿⣿⢿⣿⣿⣿⡿⢟⣿⣿⡏⢕⢹⣿⣿⣿⣿⣿⣿⡿⣿⡏⢝⢿⣿⣿⡿⢝⣿⢟⢿⣟⣻⣿⣿⡏⢕⢹⣿⣿⡇⢸⣿⣿⣿⣿⢕⢕⢻⣿⡿⢝⢝⣿⣿⡟⢕⢝⣿⣿⢕⢕⢟⢟⢏⢕⢝⢟⢿⢕⢕⢕⢜⢝⢝⢕⢕⢜⢿⢏⢕⢜⢻⠀</a:t>
            </a:r>
            <a:br/>
            <a:r>
              <a:t>⢇⢕⢕⢕⢕⢕⢕⢕⢕⢕⢕⢕⢕⢕⢕⢕⢕⡕⢕⢕⢕⢇⢕⢕⢕⢸⢟⢕⢕⢕⢝⢏⢕⢕⢜⢕⢕⢕⢕⢕⡕⢕⢕⢕⢕⢕⢕⢕⢕⢕⣿⢜⢕⢕⢕⢜⢕⢕⢕⣿⣿⢇⢕⢜⣿⣟⢕⢜⢻⣿⡇⢕⢹⣗⢝⢷⣮⣵⣇⣎⢕⢕⢕⢕⢕⢕⢕⢕⢕⢕⢕⢕⢕⢕⢕⢕⢕⢕⢕⢕⢕⣕⢕⢕⢕⢕⢱⢕⢱⡇⢕⢜⢝⢕⢜⢕⢕⢕⢻⣿⢕⢕⢝⢕⢜⢝⢝⣿⣿⢕⢕⢻⣿⣿⢕⢕⢕⢕⢜⣿⡏⢹⣿⣿⡟⢕⣿⣿⣿⡟⢜⣿⣿⣿⡇⢹⣿⣿⡿⢕⢹⣿⣿⡇⢕⣿⣿⡇⢕⢜⣿⣿⣟⢝⢝⢝⢕⣿⢇⢕⢕⣿⣿⢕⢕⢕⢕⢕⢝⢝⢝⣱⡕⢕⢜⣿⢻⢕⢕⢻⣿⣿⢏⢕⢕⢕⢸⢕⢕⢕⢸⣿⡇⢕⢕⢟⡕⢕⢕⢕⢕⢕⢕⢕⡕⢕⢕⢕⢕⢕⢕⢕⢕⢕⢕⢕⢕⢕⢕⢸⠀</a:t>
            </a:r>
            <a:br/>
            <a:r>
              <a:t>⣧⢕⢕⢕⢕⢕⢕⢕⢕⢕⢕⢕⢕⢕⢕⢕⢕⢕⢕⢕⢕⢕⢕⢕⢕⢕⡕⢕⢕⢕⢕⢕⢕⢕⢕⢕⢕⢕⢕⢕⢕⢕⢕⢕⢕⢕⢕⢕⢕⢕⢕⢕⢕⢕⢕⢕⢕⢕⢕⣿⣿⢕⢕⢱⣸⢱⢕⢕⣿⣿⡿⢕⢕⢟⢻⢧⢝⢿⣿⣾⢕⢕⢕⢔⢅⢕⢕⢕⢕⢕⢕⢕⢕⢕⢕⢕⢕⢕⢕⢕⢕⢕⢙⢕⠕⢕⢕⢱⣼⣧⡕⢕⢕⢕⣱⢕⢕⢕⢕⣷⢕⢕⢕⢕⢕⢕⢾⣿⣿⡇⢕⢾⡿⢟⢕⢕⢕⢕⢕⣼⣧⣼⣿⣿⢿⢷⣿⣿⣿⣿⢿⣿⣿⣿⡇⢸⣿⣿⣿⢕⢸⣿⣿⣿⢷⣿⣿⡇⢕⢕⣿⢿⢿⢕⢕⢕⣿⣿⡇⢕⢕⣹⣿⢕⢕⢕⣱⢕⢕⢕⢕⢕⢇⢕⢸⣿⣇⢕⢕⢸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⣿⡕⢕⢕⢜⣿⢇⢕⢕⢕⢕⢕⡵⢕⢜⢝⢕⢕⢕⢕⢕⢕⢕⢕⢕⢕⢕⢕⢕⢕⢕⢕⢕⢕⢕⢕⢕⢕⢕⢱⠀⢄⢕⢕⢿⡿⢇⢕⢕⣿⢕⢕⢕⢕⣾⡟⢕⢕⢜⢝⢕⢕⢜⣿⣿⡇⢕⢜⢕⢕⢸⢕⢕⢕⢕⢏⢝⢟⣿⢕⢕⢕⢜⣿⣿⣿⢕⢿⣿⣿⢕⢕⣿⣿⣿⢕⢸⣿⣿⡇⢕⢜⢿⣿⢕⢕⢕⢕⢕⢝⢕⢕⢹⣿⡇⢕⢕⢝⡟⢕⢕⢕⣿⣷⢕⢕⢱⡎⢕⢕⢕⣿⣿⢕⢕⢕⢕⢕⢕⢕⢕⢕⢕⢕⢕⢕⢸⣿⢇⢕⢕⢸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⡕⢕⢕⢕⢕⢕⢕⢱⢕⢕⢕⢅⢅⢕⢕⢕⢕⢕⢕⢕⢕⢕⢕⢕⢕⢕⢕⢕⢕⢕⢕⢕⢕⢕⢕⢔⢕⢱⢕⢜⢕⢕⢕⢕⣱⣵⡕⢕⢕⢝⡇⢕⢕⢕⢕⢕⢕⢱⣿⣿⢕⢕⢕⢕⢕⢕⢕⢕⢕⢇⢵⣷⣷⢝⢕⢕⢕⢵⢟⣿⡇⢕⢻⣿⣿⡇⢱⣿⣿⡿⢇⣾⣿⣿⡇⢕⢱⡇⢕⢕⢵⢕⢕⢕⢱⢕⢕⢜⡟⢕⢕⢕⢕⢕⢕⢕⢕⢟⢷⢕⢕⢜⢻⢕⢕⢕⢕⢕⢕⢕⢕⢕⢕⢕⢕⢕⢕⢕⢕⢕⢕⢜⢕⢕⢕⢕⢕⢕⢕⢕⢕⢕⢕⢕⢕⢕⢕⢕⢕⢕⢕⢕⢕⢕⢕⢕⢕⢕⢕⢕⢕⠀</a:t>
            </a:r>
            <a:br/>
            <a:r>
              <a:t>⢏⢕⢕⢕⢕⢕⢕⢕⢕⢕⢕⢕⢕⢕⢕⢕⢕⢕⢕⢕⢕⢕⢕⢕⢕⢕⢕⢕⢕⢕⢕⢕⢕⢕⢕⢕⢕⢕⢕⢕⢕⢕⢕⢕⢕⢕⢕⢕⢕⢕⢕⢕⢕⢕⢕⢏⢕⢕⢕⢿⡏⢕⢕⢜⣿⡇⢕⢕⢜⢏⢕⢕⢕⢕⢕⢕⢕⢵⢕⢕⢕⢕⢕⢕⢕⢕⢕⢕⢕⢕⢕⢕⢕⢕⢕⢕⢕⢕⢕⢕⢕⢕⢕⢕⢇⢕⢕⢇⢕⢕⢕⢕⢕⣿⡿⢕⢕⢱⣾⡿⢕⢕⢱⣷⢕⢕⢕⢻⣿⢕⢕⢕⢕⢕⢕⢕⢕⢕⢕⢕⢕⢹⣷⢕⢕⢕⢕⢕⢟⢕⢕⢕⣿⣿⢕⢕⢝⢟⢕⢕⢸⣿⣿⢇⢕⢕⢗⣱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⣿⡇⢕⢕⢸⣿⡇⢕⢕⡕⢕⢕⢕⢕⢕⢕⢕⢕⢕⢕⢕⢕⢕⢕⠕⠀⠁⠁⠕⢕⢕⢕⢕⢕⢕⢕⢕⢕⢕⢕⢕⢕⢕⢕⢕⢕⢕⠕⢪⢕⢵⢕⢕⢕⣿⣧⢕⢕⢸⣿⣷⢕⢕⢜⢟⢕⢕⢕⣼⡏⢕⢕⢕⢕⢕⢕⢕⢕⢕⢕⢕⢕⣿⣿⢕⢕⢕⢕⢕⢱⢕⢕⢕⣿⣿⢕⢕⣵⡕⢕⢕⢸⣿⣿⡇⢕⢕⣵⢕⢕⢕⢕⢕⣾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⢧⢕⢕⢕⢿⡇⢕⢕⢸⣿⡇⢕⢕⢕⢕⢕⢕⢕⢕⢕⢕⢕⢕⢕⢅⢁⢕⢕⠀⠐⠀⠀⠀⠀⠁⠑⢕⢕⢕⢕⢕⢕⢕⢕⢕⢕⢕⢕⢕⢕⢕⢕⢕⢎⢇⢕⢕⢕⣟⢹⢕⢕⢜⡿⢕⢕⢕⢕⢕⢕⢕⢕⣿⣷⢕⢕⢕⢷⢇⢕⢕⢕⢕⢕⢕⢕⢕⢝⢕⢕⢕⢕⢱⣿⢕⢕⢕⢿⡟⢕⢕⢜⣷⢕⢕⢕⢻⣿⢇⢕⢸⣿⢧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⢕⢕⢕⢸⣷⢕⢕⢜⢕⢕⢕⢕⢕⢕⢕⢕⢕⢕⢕⡕⢕⢕⢕⢄⠀⠀⠀⠀⠀⠀⠀⠀⠁⠑⢕⢕⢕⢕⢕⢕⢕⢕⢕⢕⢕⢕⢕⢔⢕⢕⢕⢕⢕⢕⢜⢕⢕⢕⣕⡕⢕⢕⢕⢕⢕⢕⢕⣿⡏⢕⢕⢕⡕⢕⢕⢕⢕⢕⢕⢕⢕⢕⢕⢕⢕⢕⢕⢸⣧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⢇⢕⢕⢕⡕⢕⢕⢕⢕⢕⢕⢕⢕⢕⢕⢕⢕⢕⢕⢕⢕⢕⢕⢕⢕⢔⢀⠀⠀⠀⠀⠀⠀⠀⠀⠐⠑⠕⠁⠁⠕⢕⢕⢕⢕⢕⢕⢕⢕⢕⢑⢕⢕⢸⢱⢕⢕⢕⢟⢕⢕⢕⢕⡇⢕⢕⢕⢻⣿⢕⢕⢕⢕⢕⢕⢕⢕⢕⢕⢕⢕⢕⢕⢕⢕⢕⢕⢸⣿⡇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⢕⢇⢕⢕⢕⢇⢇⢕⢔⢀⠀⠀⠀⠀⠀⠀⠀⢀⢄⢔⢕⢕⢕⢕⢕⢕⢕⢕⢕⢕⢕⢕⢕⢕⢕⢕⢕⢕⢕⢇⡮⢇⢕⢕⢕⢕⢕⢕⣿⣿⢕⢕⢕⢕⢕⢕⢕⢕⢕⢕⢕⢕⢕⢕⢕⢕⢕⢕⢕⢱⢇⢕⢱⣿⡇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⡕⢕⢕⢕⢗⢕⢕⢕⢕⢕⢕⢕⢕⢕⢕⢕⢕⢕⢕⢕⢕⢕⢕⢕⢕⢕⢕⢕⢕⢔⢀⠀⠀⠀⠀⢄⢕⢕⠕⠑⠁⠀⢄⢔⠕⠕⢕⠁⠑⢕⢕⢕⢕⢕⢕⢕⢕⢕⢕⢕⢕⢕⢕⢜⢕⢕⢕⣾⢇⢕⢕⢕⢕⢕⢕⢕⢕⢕⢕⢕⢕⢕⢕⢕⢕⢕⢕⢕⢕⢕⢕⢕⣿⡗⢕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⠁⢕⢕⢕⢕⢕⢕⢕⢕⢕⢕⢕⢕⢕⢕⢕⢕⢕⢕⢕⢕⢕⢕⢕⢕⢕⢕⢕⢕⢕⢸⣾⢕⢕⢕⢜⢕⢕⢕⢕⢕⢕⢕⢕⢕⢕⢕⢕⢕⢕⢕⢜⢕⢕⢕⢕⢕⢕⢕⢕⢜⢕⢕⢔⢀⠀⢕⢕⠕⠀⠀⠀⠄⠑⠁⠀⠀⠀⠁⠀⠀⠁⠕⢕⢕⢕⢕⢕⢕⢕⢕⢕⢣⡕⢕⢕⢕⢕⢕⣵⡧⢕⢕⢕⢕⢕⢕⢕⢕⢕⢕⢕⢕⢕⢕⢕⢕⢕⢕⢕⢕⢕⢕⢕⣿⣧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⠀⢕⢔⢕⢕⢕⢕⢕⢕⢕⢕⢕⢕⢕⢕⢕⢕⢕⢕⢕⢕⢕⢕⢕⢕⢕⢕⢕⢕⢕⢕⢕⢜⢕⢕⢕⢕⢕⢕⢕⢕⢕⢕⢕⢕⢕⢕⢕⢕⢕⢕⢕⢕⢕⢕⢕⢕⢕⢕⢕⢕⢕⢕⢕⢕⢕⢕⢕⢑⠀⠀⠀⠀⠀⠀⠀⠀⠀⠀⠀⠀⠀⠀⠀⠑⢕⢕⢕⢕⢕⢕⢕⢕⢕⢝⣕⢣⢕⢕⢕⢕⢕⢕⢕⢕⢕⢕⢕⢕⢕⢕⢕⢕⢕⢕⢕⢕⢕⢕⢕⢕⢕⢕⢕⢕⢸⣯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⠀⢕⢕⢔⠕⢕⢕⢕⢕⢕⢕⢕⢕⢕⢕⢕⢕⢕⢕⢕⢕⢕⢕⢕⢕⢕⢕⢕⢕⢕⢕⢕⢕⢕⢕⢕⢕⢕⢕⢕⢕⢕⢕⢕⢕⢕⢕⢕⢕⢕⢕⢕⢱⢕⢕⢕⢕⢕⢕⢕⢕⢕⢕⢕⢕⢕⢕⢕⢕⢕⢔⡔⢄⢀⠀⠀⠀⠀⠀⠀⠀⠀⠀⠀⠀⠁⢕⢕⢕⢕⢕⢕⠑⠁⠁⠜⠇⢜⢕⢕⢕⢕⢕⢕⢕⢕⢕⢕⢕⢕⢕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⠁⠀⠁⠁⠁⠑⠕⢕⢕⢕⢕⢕⢕⢕⢕⢕⢕⢕⢕⢕⢕⠁⢕⢕⢕⢑⢕⢕⢕⢕⢕⢕⢕⢕⢕⢕⢕⢕⢕⢕⢕⢕⢕⢕⢕⢕⢕⢕⢕⢕⢕⢕⢕⢕⢕⢕⢕⢕⢕⢕⢕⢕⢕⢕⢕⢕⢕⢕⢕⢕⢕⢕⢕⢕⢕⢕⢕⢗⢕⢕⢕⢕⢕⢕⢕⢕⢕⢕⢕⢕⢱⢞⢕⢕⢕⢔⢄⢀⠀⠀⠀⠀⠀⠀⠀⠀⠑⢕⢕⠕⠁⠀⠀⠀⠄⠀⢄⠁⢕⢱⡕⢕⢕⢕⢕⢕⢕⢕⢕⢕⢕⢕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⠄⢀⢀⢔⢄⢀⠁⠑⠕⢕⠕⠁⠀⠀⢀⠀⠁⠑⠕⠀⠑⢕⢕⢕⢑⢕⢕⢕⢕⢕⢕⢕⢕⢕⢕⢕⠑⢕⢕⢕⢕⢕⢕⢕⢕⢕⢕⢕⠑⠕⢕⢕⢕⢕⢕⢕⢕⢕⢕⢕⢕⢕⢕⢕⢕⢕⢕⢕⢕⢕⢕⢕⢕⢕⢕⢕⢕⢕⢕⢕⢕⢕⢕⢕⢕⢕⢕⢕⢕⢕⢕⢕⢕⢕⢕⢕⢔⢄⢀⠀⠀⠀⠀⠀⠀⠀⠁⠀⠀⠀⠐⠐⠁⠀⢕⠀⢕⢕⢌⠑⠕⢕⢕⢕⢕⢕⢕⢕⢕⢕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⠔⠔⠄⠄⢄⢁⢁⢁⠑⠐⠀⠁⠀⢄⢔⢕⢅⢕⢀⠀⠀⠀⠀⢕⢕⢕⢕⢄⢕⢕⢕⢕⢕⢕⢕⢕⢕⢕⢕⢕⢕⢕⠕⠕⢕⢕⢕⢕⢕⠁⠀⠀⠁⠁⠑⠕⢕⢕⢕⢕⢕⢕⢕⢕⢕⢕⢕⢕⢕⠑⠕⠕⢕⢕⢕⢕⢕⢕⢕⢕⢕⢕⢕⢕⢕⢕⢕⢕⢕⢕⢕⢕⢕⢕⢕⢕⢕⢕⢅⢕⢕⢔⠀⠀⠀⠀⠀⠀⢀⢄⠄⠄⠐⠐⠁⠁⢕⠀⠑⠕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⠀⠀⠀⢀⢀⢀⢄⣄⣔⣰⣵⣵⣵⣵⣵⣵⣷⣧⣵⣵⣵⣕⣵⣵⣷⣷⣷⣷⣷⣧⣵⣵⣵⣕⣕⣕⣕⣕⣕⣕⣔⡔⢀⢀⢅⢕⠑⠀⠀⠀⠀⠀⠀⠀⠀⠀⠁⠑⠕⢕⢕⢕⢕⢕⢕⢕⠕⠀⠀⢁⠕⠑⠁⠑⠕⢕⢕⢕⢕⢕⢕⢕⢕⢕⢕⢕⢕⢕⢕⢕⢕⢕⢕⢕⢕⢕⢕⢕⠕⢜⢇⠀⠀⠀⠀⠀⠀⠀⠀⠀⠀⠀⠀⠀⠑⠀⠀⠀⠀⠀⠐⠀⡀⠀⠑⢕⢕⣕⣕⡕⢕⢕⢕⢱⢕⢕⢕⢕⢕⢕⢕⢕⢕⢕⢇⢕⢕⢕⢕⢕⢕⢕⢕⢜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⣔⣄⣠⣴⣵⣷⣾⣿⣿⣿⣿⣿⣿⣿⣿⣿⣿⣿⣿⣿⣿⣿⣿⣿⣿⣿⣿⣿⣿⣿⣿⣿⣿⣿⣿⣿⣿⣿⣿⣿⣿⣿⣿⣿⣿⣿⣇⢕⢕⠀⠀⠀⠀⠀⠀⢀⢀⠀⠀⠀⠀⠀⠀⠁⠁⠑⠑⠑⠁⠀⠀⠀⠀⠀⠄⠀⠀⠀⠀⠁⠕⢕⢕⢕⢕⢕⢕⢕⢕⢕⢕⢕⢕⢕⢕⢕⢕⢕⢕⢕⠑⢀⢕⢕⢔⢀⠀⠀⠀⠀⠀⠀⠀⠀⠀⠀⠀⠀⠀⢀⡀⠀⠀⠀⢕⢜⢧⡔⢕⢝⢝⢝⢝⢟⢗⢷⣵⣕⢕⢱⡕⢕⢕⢕⢕⢕⢕⢕⢕⢕⢕⣥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⣵⣷⣷⣿⣿⣿⣿⣿⣿⣿⣿⣿⣿⣿⣿⣿⣿⣿⣿⣿⣿⣿⣿⣿⣿⣟⣟⢟⢻⣿⣿⣿⣿⣿⣿⣿⣿⣿⣿⣿⣿⣿⣿⣿⣿⣿⣿⣿⣿⣿⣿⣿⢕⢕⠀⠀⠀⠀⠀⠀⢕⢕⢕⢀⠀⠀⠀⠀⠀⠀⠀⠀⠀⠀⠀⠀⠀⠀⠀⠀⠀⢀⢀⢄⠀⠀⠀⠑⠕⢕⢕⢕⢕⢕⢕⢕⠕⢕⢕⢕⠁⢕⢕⢕⠑⠀⢕⢕⢕⢕⢕⢀⠀⠀⠀⠀⠀⠀⠀⠀⠀⢔⣴⣷⣿⣿⣔⢀⠀⢕⢕⢕⢳⣕⢕⢕⢕⢕⢕⢕⢕⢕⢝⢕⢣⢜⢕⢕⢕⢕⢕⢕⢕⡡⢱⢕⢗⢕⢕⢜⣝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⢕⠑⢀⠀⢀⢔⠀⢀⢕⢕⢕⢕⠀⠀⠀⠀⠀⠀⠀⠀⠀⠀⠀⠀⠀⠀⠀⠀⢄⢕⢕⢔⠑⢀⠀⠀⠀⠁⠑⢕⢕⢕⢕⢕⢕⢕⢕⢕⢔⠁⢕⢔⢔⢔⢕⢕⢕⢕⢕⢁⢀⠀⠀⠀⠀⠀⠄⣴⣾⣿⣿⣿⣿⣿⣿⣷⣕⢕⢕⢕⢕⢜⢳⢵⢕⢕⠕⠕⠕⢕⢕⠑⠀⠀⠀⠀⠀⢀⢁⢱⢕⢇⢧⣕⣕⣑⣕⣕⣇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⢿⣻⣿⣿⣿⣿⣿⣿⣿⣿⣿⣿⣿⣿⣿⣿⣿⣿⣿⣿⣿⣿⣿⣿⡟⠁⢔⣿⣷⣧⣕⢄⢕⢕⢕⢕⠀⠀⠀⠀⢀⢄⢄⢀⠀⠀⠀⠀⠀⠀⠀⠀⠀⢕⢕⢕⢕⢕⢄⠀⠀⠀⠀⠀⠀⠑⠁⢄⢅⢅⢑⢕⢕⢕⠀⠀⢕⢕⢕⢕⢕⢕⢕⢜⢝⢕⢄⠀⠀⠀⠀⠀⠘⢿⣿⣿⣿⣿⣿⣿⣿⣿⣷⣕⢕⢕⢕⢑⢔⢕⢕⢕⢑⢕⢕⢕⢕⡗⢗⢗⢗⢗⢕⢕⣕⣕⣗⣗⢗⢷⢷⢧⢼⣽⣝⣟⣟⡳⢧⢵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⢟⢻⢿⣿⣿⣿⣿⣿⣿⣿⣿⣿⣿⣿⣿⣿⣿⣿⣿⣿⣿⣿⢿⢿⢟⢝⢕⢕⢕⢕⢕⢕⢕⢜⢟⢟⢿⣿⣿⣿⣿⣿⣿⣿⣿⣿⣿⣿⣿⣿⡟⠕⢀⣼⣿⣿⣿⡿⢱⣷⣷⣵⣅⣀⢀⠀⢔⢕⢕⠕⢁⢕⢔⠀⠀⠀⠀⠀⠀⠀⢀⢑⠕⠕⢕⢕⢕⢄⠀⠀⠀⠀⠀⢄⢕⢑⢕⠇⢀⢄⠁⢀⠀⠁⠑⠕⠕⠕⠱⢕⢑⠁⠀⠀⠀⠀⠀⢐⢐⢔⢕⢝⢿⣿⣿⣿⣿⣿⣿⣿⣿⣷⡕⢕⢕⢕⢕⢱⢕⢞⢝⢝⢝⢝⢱⢕⢇⢕⡕⢕⢸⢿⢿⢿⣿⣿⣿⣿⢿⢷⢷⢾⣽⣟⡻⢧⣕⡪⢕⣵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⢜⢕⢕⢕⢕⢝⢟⢏⢟⢝⢟⢟⢟⢟⢟⢟⢝⢟⢝⢝⢜⢕⢕⢕⢕⢕⢕⢕⢕⢕⢕⢕⢕⢕⢕⢕⢕⢕⢜⢝⢟⢿⡟⣿⣿⣿⣿⣿⣿⡿⠏⠁⢄⣾⣿⣿⣿⡿⢱⣿⣿⢏⢝⠉⠁⠁⠁⠁⠁⠐⠔⢅⢅⢕⢐⢀⠀⠀⠀⠀⠀⢕⠑⢔⠀⠀⠁⠑⠕⠕⢀⠄⢔⠔⠔⢕⢅⢅⢀⢅⠀⠀⠁⢄⠀⠀⠀⠀⠄⠀⠀⠀⠀⠀⠀⠀⠀⠀⠁⢕⢕⢕⣕⢱⢽⢽⣿⣿⣿⣿⣿⣿⣿⣷⢕⢕⢎⢑⢕⠅⡕⢕⢕⠕⢕⢕⢕⢕⢝⢕⢕⠕⠕⢕⣕⢕⢜⢟⡏⣇⣕⣕⡕⢕⢝⢝⢗⢗⢝⢳⢮⢿⢧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⢔⢕⢕⢕⢕⢕⢕⢕⢕⢕⢕⢕⢕⢕⢕⢕⢕⢕⢕⢕⢕⢕⢕⢕⢕⢕⢕⢕⢕⢕⢕⢕⢕⢕⢕⢕⢕⢕⢕⢁⠕⠕⢕⢝⢝⠻⠟⠙⢁⣠⣵⣿⣿⣿⣿⢟⣱⣿⣿⣿⠕⠀⠀⠀⠀⠀⠀⠀⠀⠀⠀⠀⠁⠁⠁⠁⠁⠀⠀⠀⠑⠑⠑⠄⠄⠀⠀⠔⠄⠀⠄⠀⠀⢔⢕⠀⠁⠀⠀⠀⠀⠀⠀⠀⠀⠀⠀⠀⠀⠀⠀⠀⠀⠀⠀⠀⠀⠀⠁⢜⢇⢜⢟⣷⣷⣵⣵⡝⢝⢽⢽⢝⣕⣱⣵⡶⢗⢕⢕⢕⢔⢕⢕⢕⣕⣵⣷⣷⣿⢷⠧⢕⠐⢸⢹⣵⡕⣵⣵⣵⡵⢵⣵⣵⣕⢳⣷⣷⣷⣷⣿⣷⣷⣇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⢄⠀⠁⢔⢔⢔⢔⢕⣟⢿⣿⣿⡿⢟⢕⢾⢿⣿⡿⠇⢄⠀⠀⠀⠀⠀⠀⠀⠀⠀⠀⠀⠀⠀⠀⠀⠀⠀⠀⠀⠀⠀⠀⠀⠀⠀⠀⠀⠀⠀⠀⠀⠀⠀⠀⠀⠄⠐⠀⠀⠀⠀⠀⠀⠀⠀⠐⠀⠀⠀⠀⠀⠀⠀⠀⠀⠀⠀⠀⠀⠁⠜⢕⢱⢵⢷⢷⢾⡿⢿⢿⢟⢟⢝⢕⢕⠕⠕⢕⢑⢕⣱⣵⣿⣿⣿⡟⢝⢕⠕⠀⠁⠀⢸⢸⢿⢷⢹⢿⢿⢕⢞⢟⢟⢏⢝⣝⣱⣵⣥⣵⣵⡵⣥⣭⢝⢝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⢄⠀⠑⠕⢕⢕⢕⢕⢕⢕⢕⢕⢕⢕⢜⢝⢑⢕⠀⠀⠀⠀⠀⠀⠀⠀⠀⠀⠀⠀⠀⠀⠀⠀⠀⠀⠀⠀⠀⠀⠀⠀⠀⠀⠀⠀⠀⠀⠀⠀⠀⠀⠀⠀⠀⢀⠐⠀⠀⠀⠀⠀⠀⠀⠀⠀⠀⠀⠀⠀⠀⠀⠀⠀⠀⠀⠀⠀⠀⠀⠀⠀⠀⠁⠁⠁⠑⠑⠑⠑⠁⠑⢕⢕⠕⠕⢕⢕⣵⣿⣿⣿⣿⣿⣿⣨⡕⢄⠄⢀⠀⢌⢗⡞⢕⢕⣚⣛⣟⣟⣿⣿⣷⣾⣿⣿⣿⣿⡇⢝⢻⢟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⣕⡕⢕⢕⢕⢕⢕⢕⢕⢕⢕⢕⢄⠀⠀⠁⠀⠑⠕⢕⢕⢕⢕⢕⢕⢕⢜⠀⠀⠀⠀⠀⠀⠀⠀⠀⠀⠀⠀⠀⠀⠀⠀⠀⠀⠀⠀⠀⠀⠀⠀⠀⠀⠀⠀⠀⠀⠀⠀⠀⠀⠀⠀⠀⠀⠁⢔⠀⠀⠀⠀⠀⠀⠀⠀⠀⠀⠀⠀⠀⠀⠀⠀⢄⣤⡄⢀⠀⠀⠀⠀⠀⠀⠀⠀⠀⠀⢀⢀⠀⠀⠀⠁⠕⢕⢕⢕⣱⣿⣿⣿⣿⣿⣿⣿⣿⣿⣿⣿⣵⣵⣗⢹⢗⢟⣏⣽⣿⣿⣿⣿⣿⣿⣿⣿⣿⣿⣿⣷⢕⢕⢕⢕⢕⢕⢕⢕⢕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⣱⣵⣾⣿⣿⣿⣿⣿⣷⣷⣷⣵⣵⣵⣵⣵⣵⣕⣄⡀⢐⠕⢕⣵⣵⣵⣕⢕⢕⢕⢑⢔⠀⠀⠀⠀⠀⠀⠀⠀⠀⠀⠀⠀⠀⠀⠀⠀⠀⠀⠀⠀⠀⠀⠀⠀⠀⠀⠀⠀⠀⠀⠀⠀⠀⠀⠀⠀⠀⠕⢅⠀⠀⠀⠀⠀⠀⠀⠀⠀⠀⠀⠀⠀⠀⠀⢕⢟⣿⣏⢕⠀⠀⢀⠀⢄⣰⣶⣶⣷⣿⣷⣷⣵⣕⢔⢄⢀⢑⢕⢱⣿⣿⡟⢻⣿⣿⣿⣿⣿⣿⣿⣿⣿⣿⢱⢗⣽⣿⣾⣿⣿⣿⣿⣿⣿⣿⣿⣿⣿⣿⣿⣧⢕⢕⢕⢿⡕⢕⢕⢕⢕⢔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⣕⣕⣱⣵⣵⣵⣷⣷⣷⣾⣿⣿⣿⣿⣿⣿⣿⣷⣷⣷⣿⣿⣿⣿⣿⣿⣿⣿⣿⣿⣿⣿⣿⣿⣿⣿⣿⣿⣿⣿⣿⣿⣿⣧⡅⠙⢿⣿⣿⣷⡕⢕⢕⢕⢄⠀⠀⠀⠀⠀⠀⠀⠀⠀⠀⠀⠀⠀⠀⠀⠀⠀⠀⠀⠀⠀⠀⠀⠀⠀⠀⠀⠀⢔⢔⠀⠀⠀⠀⠀⠀⢄⠑⠀⠀⠀⠀⠀⠀⠀⠀⠀⠀⠀⠀⠀⠀⠀⠀⠁⠘⠙⠁⠁⠁⠁⠄⢸⣿⣿⣿⣿⣿⣿⣿⣿⣿⣿⣿⡇⢕⢕⣾⣿⣿⢕⢸⣿⣿⣿⣿⣿⣿⣿⣿⣿⣇⣼⢿⢟⢝⢿⣿⣿⣿⣿⣿⣿⣿⣿⣿⣿⣿⣿⣿⡧⢕⢕⠑⠑⠑⢕⡇⢕⢕⢕⢕⢕⢕⢕⢕⢕⢕⢕⢕⢕⢕⢕⢕⢕⢕⢕⢕⢕⢕⢕⢕⢕⢕⢕⢕⢕⢕⢕⢕⢕⢕⢕⢕⢕⢕⢕⢕⢕⢕⢕⢕⢕⢕⢕⢕⢕⢕⢕⢕⢕⢕⢕⢕⢕⢕⢕⢕⠀</a:t>
            </a:r>
            <a:br/>
            <a:r>
              <a:t>⣵⣵⣵⣷⣷⣿⣿⣿⣿⣿⣿⣿⣿⣿⣿⣿⣿⣿⣿⣿⣿⣿⣿⣿⣿⣿⣿⡿⢟⢿⢿⣿⣿⣿⣿⣿⣿⣿⣿⣿⣿⣿⣿⣿⣿⣿⣿⣿⣿⣿⣿⣷⢄⠑⣿⣿⣿⣿⡕⣷⣇⢕⢄⠀⠀⠀⠀⠀⠀⠀⠀⠀⠀⠀⠀⠀⠀⠀⠀⠀⠀⠀⠀⠀⠀⠁⠀⠀⠀⠀⠀⢕⢔⠀⠀⠀⠀⠀⠀⠔⠀⠀⠀⠀⠀⠀⠀⠀⠀⠀⠀⠀⠀⠀⠀⠀⠀⠀⠀⠀⠀⠀⠀⠀⠀⠈⠛⠿⣿⣿⡿⣿⣿⣿⣿⣿⣿⡕⢕⢿⣿⣿⡇⢸⣿⣿⣿⣿⣿⣿⣿⣿⣿⣿⣕⢕⢕⢕⠙⢙⢙⢝⢝⢕⢞⢟⢟⢟⢝⣝⣽⣷⡿⠑⠀⢀⣀⣠⢽⠗⢕⢕⢕⢕⢕⠑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⡇⢕⢕⢕⢝⢟⢿⢿⢿⣿⣿⣿⣿⣿⣿⣿⣿⣿⣿⣿⣿⣿⣿⣿⡕⠀⢸⣿⣿⣿⡇⢻⣿⣧⣕⣔⣐⠐⠀⠀⠀⠀⢀⠐⠀⠀⠀⠀⠀⠀⠀⠀⠀⠀⠄⠀⠀⠀⠑⠐⢄⠀⠀⠑⢕⠀⠀⠀⠀⠀⠕⠀⠀⠀⠀⠀⠀⠀⠀⠀⠀⠀⠀⠀⠀⠀⠀⠀⠀⠀⠀⠀⠀⠀⠀⠀⠀⠀⠀⠀⠀⠉⠃⠝⢿⡿⢿⢿⢟⢟⢇⢕⢻⣿⣿⣷⣿⣿⣿⣿⣿⣿⣿⣿⢿⢕⢙⢕⢱⣥⣥⢡⣥⣥⢕⠀⠀⠀⣕⣕⣕⣱⣵⣴⣵⣷⣿⡿⠏⠑⢁⠀⢕⢕⢕⡕⢔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⢟⢕⢕⢕⢕⢕⢕⢕⢕⢕⢜⢝⢻⢿⣿⣿⣿⣿⣿⣿⣿⣿⣿⣿⣿⢇⠀⢸⣿⣿⣿⡇⢸⣿⣿⣿⣿⣿⣷⣶⣴⣄⢀⠐⠀⠀⠀⠀⠀⠀⠀⠀⠀⠀⠀⠀⠀⠀⠑⢀⠀⠀⠁⠀⠀⠀⠀⠀⠀⠀⠀⢀⠔⠀⠀⠀⠀⠀⠀⠀⠀⠀⠀⠀⠀⠀⠀⠀⠀⠀⠀⠀⠀⠀⠀⠀⠀⠀⠀⠀⠀⠀⠀⠀⠀⠀⠁⠑⠑⠕⠑⠁⢕⢕⢹⣿⣿⣿⣿⣿⣿⣿⡏⢏⢔⠀⠈⠀⠀⢕⣿⣿⡇⣿⣿⢇⠀⠀⠀⠘⢟⢟⢿⢿⠟⠛⠙⠁⠀⠀⠀⠀⠀⢱⢷⢏⢕⢕⢕⢕⢕⢕⢕⢕⢕⢕⢕⢕⢕⢕⢕⢕⢕⢕⢕⢕⢕⢕⢕⢕⢕⢕⢕⢕⢕⢕⢕⢕⢕⢕⢕⢕⢕⢕⢕⢕⢕⢕⢕⢕⢕⢕⢕⢕⢕⢕⢕⢕⢕⢕⢕⢕⢕⠀</a:t>
            </a:r>
            <a:br/>
            <a:r>
              <a:t>⢿⣿⣿⣿⣿⣿⣿⣿⣿⣿⣿⣿⣿⣿⣿⣿⣿⣿⣿⣿⣿⣿⣿⡿⢿⢏⢕⢕⢕⢕⢕⢕⢕⢕⢕⢕⢕⢕⢕⢕⢕⢝⢟⢿⣿⣿⣿⣿⣿⣿⣿⡿⠕⠀⣼⣿⣿⣿⡇⣼⣿⣿⣿⣿⣿⣿⣿⣿⢏⠐⠀⠀⠀⠀⠀⠀⠀⠀⠀⠀⠀⠀⠀⠀⠀⠀⠀⠀⠀⠀⠀⠀⠀⠀⢄⠀⠀⠀⠀⢀⠀⠀⠀⠀⠀⠀⠀⠀⠀⠀⠀⠀⠀⠀⠀⠀⠀⠀⠀⠀⠀⠀⠀⠀⠀⠀⠀⠀⠀⠀⠀⠀⠀⠀⠀⠀⠀⢄⠕⠕⢑⢅⢜⢿⣿⣿⡟⣿⣿⣕⢕⢕⠀⠀⠀⢀⢸⢜⢏⢕⣕⣕⡕⢕⢔⢔⢐⠀⠀⠀⠀⠀⢀⠀⠀⠄⢀⠀⠀⢀⢕⢕⢕⢕⢕⢕⢕⢕⢕⢕⢕⢕⢕⢕⢕⢕⢕⢕⢕⢕⢕⢕⢕⢕⢕⢕⢕⢕⢕⢕⢕⢕⢕⢕⢕⢕⢕⢕⢕⢕⢕⢕⢕⢕⢕⢕⢕⢕⢕⢕⢕⢕⢕⢕⢕⢕⢕⢕⢕⢕⠀</a:t>
            </a:r>
            <a:br/>
            <a:r>
              <a:t>⠕⢜⢕⢝⢝⢟⢻⢿⢿⢿⢿⢿⢿⢿⢿⢿⢿⢿⢿⢟⢿⢟⢝⢕⢕⢕⢕⢕⢕⢕⢕⢕⢕⢕⢕⢕⢕⢕⢕⢕⢕⢕⢕⢕⢜⢻⢟⢟⢟⠟⢿⠇⠀⢱⣿⣿⣿⣿⢕⣿⣿⣿⣿⣿⣿⣿⡟⢕⠁⠀⠀⠀⠀⠀⠀⠀⠀⠀⠀⠀⠀⠀⠀⠀⠀⠀⠀⠀⠀⠀⠀⠀⠀⠀⠀⠀⠀⠀⢄⠑⠀⠀⠀⠀⠀⠀⠀⠀⠀⠀⢀⠔⠀⠀⠀⠀⠀⠀⠀⠀⠀⠀⠀⠀⠀⢀⢀⢀⢀⢀⢀⢀⢀⢀⠀⠀⢄⢔⢕⢕⢕⢕⢕⢕⠜⢘⢟⢣⢝⡟⢿⢿⣗⡗⠕⢀⡱⣱⣷⡾⣿⣟⣹⣵⣵⢷⠀⠀⢰⢕⠀⢀⢕⢁⠀⠀⠀⠀⢀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⢅⢕⢕⢕⢕⢕⢕⢕⢕⢕⢕⢕⢕⢕⢕⢕⢕⢕⢕⢕⢕⢕⢕⢕⢕⢕⢕⢕⢕⢕⠀⠀⠀⠁⢀⢱⣿⣿⣿⣿⢇⣾⣿⣿⣿⣿⣿⣿⢏⠕⠀⠀⠀⠀⠀⠀⠀⠀⠀⠀⠀⠀⠀⠀⠀⠀⠀⠀⠀⠀⠀⠀⠀⠀⠀⠀⠀⠀⠀⠀⠀⢁⢔⠀⠀⠀⠀⠀⠀⠀⠀⠀⠀⠄⠔⠐⠀⠀⠀⠀⢀⢀⢄⣄⣔⣴⣵⣵⣵⣕⢕⢕⢕⢕⢕⢕⢕⢕⢕⠕⠕⠕⠕⠕⢕⢁⢐⢕⢕⢅⢕⢕⢜⢗⢧⣔⣕⢔⢕⢕⢹⣼⣽⣽⣽⣽⡷⢷⠎⠀⠀⢁⢇⠀⠀⠀⠁⠀⠀⢀⢔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⠀⠀⠁⠁⠀⢀⢔⢕⢕⢕⢝⢝⢻⢇⣼⣿⣿⣿⣿⣿⣿⢇⠑⠀⠀⠀⠀⠀⠀⠀⠀⠀⠀⠀⠀⠀⠀⠀⠀⠀⠀⠀⠀⠀⠀⠀⠀⠀⠀⠀⠀⠀⠀⠀⠀⠁⠀⠀⠀⠀⠀⠀⠀⠀⠀⠀⠀⠀⠀⠀⠀⠀⠀⠀⢱⣿⢿⢿⣿⣿⣿⣿⣿⣿⣿⣧⣵⣕⣕⣕⢕⢕⢕⢕⠕⢙⢕⢕⢗⢗⢗⣾⣷⡷⡷⣷⢳⡳⢷⣷⡵⢵⢧⢾⢿⢿⢿⢿⢿⣧⣕⡕⠀⠀⢄⠕⠑⢄⠀⠀⠀⠀⢄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⢀⢀⢄⢔⢕⢕⢕⢕⢕⢕⢕⢕⢕⢕⢝⢟⢿⡻⢿⡟⢕⠁⠀⠀⠀⠀⠀⠀⠀⠀⠀⠀⠀⠀⠀⠀⠀⠀⠀⠀⠀⠀⠀⠀⠀⠀⢀⠀⢀⢄⢄⢠⣴⣤⣤⢁⢀⢀⠀⠀⠀⠀⠀⠀⠀⢄⢄⠀⠀⠀⠀⠀⠀⠀⠀⠕⢕⢕⢝⢟⢟⢿⢿⣿⣿⣿⣿⣿⣿⣿⣿⡕⢅⢔⢕⢑⢅⠕⢑⢅⢔⢕⢕⣔⢵⢗⢎⣝⣱⡵⢷⠷⠷⢗⢗⢗⡚⢟⢝⢝⢕⢔⡄⠐⢅⢁⢀⢄⢄⢄⢀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⠑⠀⠀⠀⠀⠀⠀⠀⠀⠀⠀⠀⠀⠀⠀⠀⠀⠀⠀⠀⠀⠀⠀⠀⢄⢔⢕⢅⠕⢔⢕⢱⣿⣿⣿⢏⢕⢕⢕⢔⢀⢀⢄⠀⠀⠀⢕⢕⢕⢄⠀⠕⢔⢢⣦⣤⣀⡔⢕⢕⢕⢕⢕⣼⣿⣿⣿⣿⣿⣿⣿⣿⡇⢕⢅⢕⢑⢕⢕⢕⢕⢕⢕⡕⠵⢕⢚⢝⠕⠐⠁⠁⠁⠁⢜⢕⢧⢕⢕⣕⢕⢕⢕⣏⢐⢅⢄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⠑⠕⢕⠑⢅⠑⠀⠀⠀⠀⠀⠀⠀⠀⠀⠀⠀⠀⠀⠀⠀⠀⠀⠀⠀⠀⠀⠀⠀⠐⢕⠕⠁⠀⠀⠀⢕⢕⣿⣿⢟⢕⢕⢕⢕⢕⢕⠁⢕⢕⠀⠀⠀⢕⢑⢕⢅⢔⠀⢕⢜⠟⠛⠛⠟⠕⠕⢕⣵⣿⣿⣿⣿⣿⣿⣿⣿⣿⡟⢕⢕⢕⢁⢁⢁⣑⣔⣡⢅⢕⢱⢕⢕⢑⠀⠀⠀⢀⡄⢕⢕⢕⢔⢔⢕⢕⢸⢕⢗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⠀⠀⢀⢄⠐⠁⠀⠀⠀⠀⠀⠀⠀⠀⠀⠀⠀⠀⠀⠀⠀⠀⠀⠀⠀⠀⠀⠀⠀⠀⠀⠀⠀⢔⢔⢔⠀⠀⠕⢸⠛⢁⢕⢅⢅⢅⢅⢅⢅⢔⢕⢕⠐⠀⢄⢕⢕⢕⢕⢕⢕⠑⠀⠀⠀⠀⠀⠀⠀⠀⠈⠙⠻⢿⣿⣿⣿⣿⡿⢏⢕⢕⢕⢵⢕⢕⢾⢟⢏⢕⡱⢎⢕⢕⢕⢕⢡⢔⢱⢎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⠑⠀⠀⢀⠕⠁⠀⠀⠀⠀⠀⠀⠀⠀⠀⠀⠀⠀⠀⠀⠀⠀⠀⠀⠀⢀⢄⢄⠀⠀⠀⠀⠀⠀⢀⢕⢕⢕⢕⢀⠀⠐⠑⠀⢑⢑⢑⢑⢕⢕⢅⢕⢀⠁⠑⢄⢔⢕⢕⢕⢕⢕⢇⠁⠀⠀⠀⠀⠀⠀⠀⠀⠀⠀⠀⠀⠀⠈⠟⠿⢏⢕⢕⢱⢇⠁⢄⠄⠐⢄⠑⢕⢕⢕⢕⢕⢕⣱⢕⢑⢱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⠕⠁⠀⠀⢀⠔⠁⠀⠀⠀⠀⠀⠀⠀⠀⠀⠀⠀⠀⠀⠀⠀⠀⠀⠀⢄⢔⢕⢕⢕⢕⢕⣰⣴⡔⢔⢕⢕⢕⢕⢕⠑⠀⠀⠀⠀⢀⢅⢕⢕⢕⢕⢕⢕⢱⣾⡷⢕⢕⢕⢕⢕⢕⢕⢕⠁⠀⠀⠀⠀⠀⠀⠀⠀⠀⠀⠀⠀⠀⠀⠀⠀⠀⠀⠑⠕⢕⢕⠑⢄⢔⠀⢄⠀⢕⠕⢕⣕⢵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⠁⠀⠀⠀⢄⠑⠀⠀⠀⠀⠀⠀⠀⠀⠀⠀⠀⠀⠀⠀⠀⠀⢀⢄⢔⢕⢕⢕⢕⢕⢕⢕⣼⣿⣗⣧⡇⠁⠁⠑⠁⠀⠐⠀⠀⠄⠀⠀⠁⠕⢕⢕⢕⢕⢱⣿⡿⢇⢕⢕⢕⢕⢕⢕⠕⠁⠀⠀⠀⠀⠀⠀⠄⠄⢀⢀⢀⢔⠀⠀⢔⠀⠀⠀⠀⠀⠀⠁⠅⢕⢇⡅⢄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⠁⠀⠀⠀⠀⠐⠀⠀⠀⠀⠀⠀⠀⠀⠀⠀⠀⠀⠀⠀⠀⢀⢔⢕⢕⢕⢕⢕⢕⢕⢕⢕⢕⣾⣿⣿⣿⡿⢕⢔⢔⢄⢀⠀⠀⠀⠀⠀⠀⠀⠀⠀⠀⠁⠕⢕⣿⣿⢕⢕⢕⢕⢕⠔⢕⢕⠀⠀⠀⠀⠀⠀⠀⠀⠀⠀⠀⠀⠁⠑⠀⠀⢕⠀⠀⠀⠀⠀⢀⢄⢕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⠑⠀⠀⠀⠀⠀⠁⠀⠀⠀⠀⠀⠀⠀⠀⠀⠀⠀⠀⠀⢄⢔⢕⢕⢕⢕⢕⢕⢕⢕⠑⠁⢁⠁⢸⣿⣿⣿⢟⢕⢕⢕⢕⢕⢕⢕⢄⢀⠀⠀⠀⠀⠀⠀⠀⠀⠀⢸⣿⡟⢕⢕⢕⢕⢕⢕⢕⠀⠀⠀⠀⠀⠀⠀⠀⠀⠀⠀⠀⠀⠀⠀⠀⠀⠑⠀⠀⠀⠀⢄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⠑⠀⠀⠀⠀⠀⠀⠁⠀⠀⠀⠀⠀⠀⠀⠀⠀⠀⠀⠀⢄⢕⢕⢕⢕⢕⢕⢕⢕⢕⠕⠀⢀⢕⠑⢰⣿⣿⢟⢕⢕⢕⢕⢕⢕⢕⢕⢕⢕⢕⢕⢔⢀⠀⠀⠀⠀⠀⠀⣾⡟⢕⢕⢕⠀⠕⠕⠑⠀⠀⠀⠀⠀⠀⠀⠀⠀⠀⠀⠀⠀⠀⠀⠀⠀⠄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⠕⠁⠀⠀⠀⠀⠀⠀⠀⠀⠀⠀⠀⠀⠀⠀⠀⠀⢀⢄⢔⢕⢕⢕⢕⢕⢕⢕⢕⢕⢕⠑⠀⢄⢕⢕⢄⢜⢜⢕⢕⢕⢕⢕⢕⢕⢕⢕⢕⢕⢕⢕⢕⢅⢕⢕⠔⠄⠀⠀⠀⠜⢕⢕⢕⠀⠀⠀⠀⠀⠀⠀⠀⠀⠀⠀⠀⠀⠀⠀⠀⠀⠀⠀⠀⠀⠀⠀⠀⢀⢕⢕⢕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⠁⠀⠀⠀⠀⠀⠀⢀⠀⠀⠀⠀⠀⠀⠀⠀⢀⢄⢔⢕⢕⢕⢕⢕⢕⢕⢕⢕⢕⢕⢕⠁⠀⢀⢕⠕⢄⢔⢕⢕⢕⢕⢕⢕⢕⢕⢕⢕⢕⢕⢕⢕⢕⢕⢕⢕⢔⢅⢑⢕⠔⠀⠔⠑⠁⠀⠀⠀⠀⠀⠀⠀⠀⠀⠀⠀⠀⠀⠀⠀⠀⠀⠀⠀⠀⢄⢔⢕⢕⢄⢕⢕⢕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⠑⠀⠀⠀⠀⠀⠁⠁⠑⠕⢕⢕⢕⢕⢕⢕⠕⠕⠕⠕⢕⢕⢕⢕⢕⢕⢕⢕⢕⢕⢕⢕⠕⠀⢀⠀⠀⠀⠀⢀⢄⠀⠀⠀⠀⠀⢀⢄⢔⢕⢕⢕⢕⢕⢕⢕⢕⢕⢕⢕⢕⢕⢕⢕⢕⠀⠀⠑⢁⢕⢕⢕⢕⢕⢕⢕⢕⢕⢕⢕⢕⢕⢕⢕⢕⢕⢕⢕⢕⢕⢕⠕⠑⠑⠁⠀⠀⠀⠀⠀⠀⠀⠀⠀⠀⠀⠀⠀⠀⠀⠀⠀⠀⠀⠀⠀⠀⢀⢄⢕⢕⢕⢕⢕⢕⢕⢕⣾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⠀⠀⠀⠀⠀⠀⠀⠀⠁⠕⠕⠁⠀⠀⠀⠀⠀⠀⠁⠕⢕⢕⢕⢕⢕⢕⢕⢕⠑⢀⣱⢷⢕⢀⠀⢔⢕⠀⢀⢄⢔⢔⢕⢕⢕⢕⢕⢕⢕⢕⢕⢕⢕⢕⢕⢕⢕⢕⢱⣾⡧⠀⠀⠀⢔⢕⢕⢕⢕⢕⢕⢕⢕⢕⢕⢕⢕⢕⢕⢕⢕⢕⢕⢕⢕⠕⠁⠀⠀⠀⠀⠀⠀⠀⠀⠀⠀⠀⠀⠀⠀⠀⠀⠀⠀⠀⠀⠀⠀⠀⠀⠀⢔⢕⢕⢕⢕⢕⢕⢕⢕⢕⢕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⠀⠀⠀⠀⠀⠀⠀⠀⠀⠀⠀⠀⠀⠀⠀⠀⠀⠄⠀⠀⠀⠀⠀⠑⢕⢕⢕⢕⢕⢕⠁⢔⣱⢹⢇⢕⢕⢕⢕⢕⢕⢕⢕⢕⢕⢕⢕⢕⢕⢕⢕⢕⢕⢕⢕⢕⠕⠕⢕⢕⣱⣿⣿⢇⢄⢔⢕⢕⢕⢕⢕⢕⢕⢕⢕⢕⢕⢕⢕⢕⢕⢕⢕⢕⢕⠕⠁⠀⠀⠀⠀⠀⠀⠀⠀⠀⠀⠀⠀⠀⠀⠀⠀⠀⠀⠀⠀⠀⠀⠀⠀⠀⠀⠀⠀⠀⠁⠁⠑⠑⠑⠑⠑⢕⣵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⠀⠀⠀⠀⠀⠀⠀⠀⠀⠀⠀⢀⠀⠀⠀⠀⠀⠀⠀⠀⠀⠀⠀⠀⢑⢅⢕⢕⢕⢔⢱⣿⡿⢕⢕⢕⢕⢕⢕⢕⢕⢕⢕⢕⢕⢕⢕⢕⢕⢕⢕⢕⢕⢕⠑⠀⠀⢀⢕⣱⣿⣿⢇⢕⢕⢕⢕⢕⢕⢕⢕⢕⢕⢕⢕⢕⢕⢕⢕⢕⢕⠕⠑⠁⠀⠀⠀⠀⠀⠀⠀⠀⠀⠀⠀⠀⠀⠀⠀⠀⠀⠀⠀⠀⠀⠀⠀⠀⠀⠀⣠⡔⢄⠀⠀⠄⢕⢕⢕⢔⢔⠀⠀⢜⢛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⢄⢄⢄⢄⢄⢄⢄⢔⢔⢕⢕⢕⢅⠀⠀⠀⠀⠀⠀⠀⠀⠀⠀⢄⢕⢕⢕⢕⣕⢕⢸⡟⢕⢕⢕⢕⠕⠕⠕⠕⢕⢕⢕⢕⢕⢕⠕⢕⢕⢕⢕⢕⠕⠁⠀⠀⠀⢕⣵⣿⡟⢕⢕⢕⢕⢕⢕⢕⢕⢕⢕⢕⢕⠕⢕⢕⠕⠕⠑⠁⠀⠀⠀⠀⠀⠀⠀⠀⠀⠀⠀⠀⠀⠀⠀⠀⠀⠀⠀⠀⠀⠀⠀⠀⠀⠀⠀⠀⢠⣾⣿⣿⡧⢕⠀⠀⠑⠑⠑⠁⠀⢄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⢔⢀⠀⠀⠀⠀⠀⠀⢀⢄⢕⢝⢛⢟⢟⢗⢜⢅⢕⠑⠀⠀⠀⠀⠀⠀⠀⠀⠁⠑⠕⣱⣵⣵⢕⢕⢕⠕⠀⠀⠀⠀⠀⢱⢾⢟⢏⢕⢕⢕⢕⢕⢕⢕⢕⢕⢕⢕⠄⠁⠀⠀⠁⠐⢄⠀⠀⠀⠀⠀⠀⠀⠀⠀⠀⠀⠀⠀⠀⠀⠀⠀⠀⠀⠀⠀⠀⠀⠀⠀⠀⢀⢄⢕⢔⢕⢜⢝⢕⢕⢕⢕⢕⢔⢄⢀⠀⠀⠁⠀⠄⢔⠀⠀⠁⠑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⢔⢔⢔⢕⢕⢕⢕⢕⢕⢕⢕⢕⢕⢕⢔⢄⢄⢀⢀⢀⠀⠀⠀⠀⢀⡰⢞⢏⢝⢕⢕⢕⠑⠀⠀⢄⠔⢄⢕⢕⢕⢕⢕⢕⢕⢕⢕⢕⢕⢕⢕⢕⢕⢕⠀⠀⠀⠀⠀⠀⠁⢔⠀⠀⠀⠀⠀⠀⠀⠀⠀⠀⠀⠀⠀⠀⠀⠀⠀⠀⠀⠀⠀⠀⠀⢀⠔⠑⢔⢕⢕⢕⢕⢕⢕⢕⢕⢕⢕⢕⢕⢕⢕⢔⢄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⢕⢕⢔⢔⢔⢔⢕⣕⣕⣕⣕⡵⢗⢕⢔⢄⢐⢑⢅⢕⢕⢕⢕⢕⢕⢕⢕⢕⢕⢕⢕⢕⢕⢕⢕⢕⢕⠀⠀⠀⠀⠀⠀⠀⠁⢕⢀⠀⠀⠀⠀⠀⠀⠀⠀⠀⠀⠀⠀⠀⠀⠀⠀⠀⠀⠀⠀⠔⠁⠀⢕⢕⢕⢕⢕⢕⢕⢕⢕⢕⢕⢕⢕⢕⢕⢕⢕⢕⢕⢕⢔⢄⢀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⢜⢝⢟⢝⢕⢕⢕⢕⢕⢕⢕⢕⢕⢕⢕⢕⢕⢕⢕⢕⢕⢕⢕⢕⢕⢕⢕⢕⢕⢕⢔⠀⠀⠀⠀⠀⠀⠀⠁⢕⢄⠀⠀⠀⠀⠀⠀⠀⠀⠀⠀⠀⠀⠀⠀⠀⠀⠀⠀⢕⠀⢄⢕⢕⢕⢕⢕⢕⢕⢕⢕⢕⢕⢕⢕⢕⢕⢕⢕⢕⢕⢕⢕⢕⢕⢕⢔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⠀⠀⠀⠀⠀⠀⠀⠀⠑⢔⢀⠀⠀⠀⠀⠀⠀⠀⠀⠀⠀⠀⠀⠀⠀⠀⢄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⢄⢀⡀⠀⠀⠀⠀⢀⠀⠀⠑⢔⢀⠀⠀⠀⠀⠀⠀⠀⠀⠐⠐⠔⠄⠄⠑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⠕⠐⣠⣤⣴⣷⣷⠐⠀⠀⠑⢔⢄⠀⠀⠀⠀⠀⠀⠀⢀⠀⠀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⣱⣾⣿⣿⣿⣿⣷⣄⠀⠀⠀⠀⠁⠑⠄⢀⠀⠀⠀⠀⠀⠔⢄⢜⠀⠐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⣱⣾⣿⣿⣿⣿⣿⣿⣿⣿⣿⣷⡦⢕⠀⠀⠀⠀⠐⢄⠀⠀⠀⠀⠑⢔⠐⠐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⣱⣾⡿⢏⢕⣽⣿⣿⣿⣿⣿⣿⣿⡿⠕⠀⠀⠀⠀⠀⠀⠁⠕⢔⢀⢔⢕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⣵⡿⢏⢕⢕⣾⢿⢟⢹⣿⣿⣿⣿⢟⠑⠀⠀⠀⠀⠀⠀⠀⠀⠀⠀⠑⠕⠕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⡾⢏⢕⢕⣱⡿⢇⢕⢕⣾⢟⢕⣽⢏⠁⠀⠀⠀⠀⠀⠀⠀⠀⠀⠀⠀⠀⠀⠀⠀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⠘⠛⠑⠑⠑⠚⠛⠑⠘⠛⠑⠀⠀⠀⠀⠀⠀⠀⠀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⢏⢕⢕⢝⢝⢕⢕⢕⢜⣿⣿⢕⢕⢜⡟⢟⢕⢜⣿⣿⢏⢕⢹⣿⣿⢇⢜⢿⡿⢟⢕⢜⣿⢿⢕⢕⢕⢜⢻⢿⢟⢕⢕⢕⢝⢕⢕⢝⣿⣿⢕⢜⣿⣿⡏⢕⢿⣿⣿⢟⢸⣿⣿⣿⣷⣿⣿⢿⣿⣷⡕⢜⢿⡇⢕⢕⢕⢕⢕⢵⢞⢕⢕⢕⢕⢕⢕⢕⢕⢕⢕⢕⢱⣿⡟⢝⢻⣿⣟⢕⢜⢟⢟⢝⣻⣿⣿⣿⣏⢕⢻⣿⣿⢝⢻⣿⣿⣿⣿⣿⣿⣿⡏⢝⣿⣿⣿⣿⣝⣿⢿⢟⣕⢜⣻⣿⣿⣿⡿⣿⣿⣿⣿⢜⣿⣿⣿⣿⣿⣿⣿⣿⢿⣿⣿⣿⡿⢟⣿⣿⡏⢕⢸⣿⣿⣿⣿⣿⣿⣿⣿⣟⢹⢻⣿⣿⡟⢝⣿⢟⢿⣟⣻⣿⣿⡏⢕⢹⣿⣿⡇⢸⣿⣿⣿⣿⢕⢕⢻⣿⡿⢝⢝⣿⣿⡟⢕⢝⣿⣿⢕⢕⢟⢟⢏⢕⢝⢟⢟⢕⢕⢕⢜⢝⢝⢕⢕⢜⢿⡏⢕⢜⢻⠀</a:t>
            </a:r>
            <a:br/>
            <a:r>
              <a:t>⢇⢕⢕⢕⢕⢕⢕⢕⢕⢕⢕⢕⢕⢕⢕⢕⢕⡕⢕⢕⢕⢇⢕⢕⢕⢸⢟⢕⢕⢕⢝⢏⢕⢕⢜⢕⢕⢕⢕⢕⡕⢕⢕⢕⢕⢕⢕⢕⢕⢕⣿⢜⢕⢕⢕⢜⢕⢕⢕⣿⣿⢇⢕⢜⣿⣿⢕⢜⡝⣿⢵⣷⣜⣿⣷⣝⢿⢗⢕⢜⢝⢕⢕⢕⢕⢕⢕⢕⢕⢕⢕⢕⢕⢕⢕⢜⢕⢕⢕⢕⢜⢕⢕⢜⣿⣿⢕⢕⣷⢕⢕⢕⢕⢕⢜⢝⢕⢕⢻⣿⢕⢕⢝⢝⢜⢝⢝⣿⣿⢕⢕⢻⣿⣿⢝⢜⢕⢕⢜⣿⡏⢹⣿⣿⡟⢕⣿⣿⣿⡏⢜⣿⣿⣿⡇⢸⣿⣿⡿⢕⢻⣿⣿⡇⢕⣿⣿⡇⢕⢜⣿⣿⣟⢝⢝⢝⢝⣿⢇⢕⢕⣿⣿⢕⢕⢕⢕⢕⢝⢝⢝⣱⡕⢕⢜⣿⢻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⣜⢱⡕⢱⣿⣻⣿⢟⢻⣿⣿⣕⢕⢕⢕⢕⢕⢕⢕⢕⢕⢕⢕⢕⢕⢕⢕⢕⢕⢕⢕⢕⢕⢕⢕⢕⢕⢕⢕⢕⢻⣿⢕⢕⣾⣧⢕⢕⢕⢕⣕⢕⢕⢕⢕⡇⢕⢕⢕⢕⢕⢕⢾⣿⣿⡇⢕⢾⡿⢟⢕⢕⢕⢕⢕⣼⣧⣼⣿⣿⢿⢷⣿⣿⣿⣿⢿⣿⣿⣿⡇⢸⣿⣿⣿⢕⢸⣿⣿⣿⢷⣿⣿⡇⢕⢸⣿⢿⢿⢕⢕⢕⣿⣿⡇⢕⢕⣹⣿⢕⢕⢕⣱⢕⢕⢕⢕⢕⢇⢕⢸⣿⣇⢕⢕⢜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⣿⡕⢕⢕⢜⢿⢕⢕⢕⢜⢻⢟⢕⢕⠑⢕⢕⢕⢕⢕⢕⢕⢕⢕⢕⢕⢕⢕⢕⢕⢕⢕⠕⢕⢕⢕⢕⢕⢕⢕⢕⢕⢕⢕⢿⡿⢕⢕⢕⣾⢇⢕⢕⢕⣾⡟⢕⢕⢝⢕⢕⢕⢜⣿⣿⡇⢕⢜⢕⢕⢸⢕⢕⢕⢕⢏⢝⢟⣿⢕⢕⢕⢜⣿⣿⣿⢕⢿⣿⣿⢕⢕⣿⣿⣿⢕⢸⣿⣿⡇⢕⢜⢿⣿⢕⢕⢕⢕⢕⢝⢕⢕⢹⣿⡇⢕⢕⢝⡟⢕⢕⢕⣿⣷⢕⢕⢱⡎⢕⢕⢜⢿⣿⢕⢕⢕⢕⢕⢕⢕⢕⢕⢕⢕⢕⢕⢸⣿⢇⢕⢕⢸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⢝⡕⢕⢕⢕⢕⢕⢕⢕⢕⢕⢅⢕⢕⢕⢕⢕⢕⢕⢕⢕⢕⢕⢕⢕⢕⢕⢕⢕⢕⢕⢕⢕⢕⢕⢕⢕⢕⢕⡕⢕⢕⢕⢕⢕⣱⣵⡕⢕⢕⢝⡇⢕⢕⢕⢕⢕⢕⢱⣿⣿⢕⢕⢕⢕⢕⢕⢕⢕⢕⢇⢵⣷⣷⢝⢕⢕⢕⢵⢟⣿⡇⢕⢻⣿⣿⡇⢱⣿⣿⡿⢇⣾⣿⣿⡇⢕⢱⡇⢕⢕⢵⢕⢕⢕⢱⢕⢕⢜⡟⢕⢕⢕⢕⢕⢕⢕⢕⢟⢷⢕⢕⢜⢻⢕⢕⢕⢕⢕⢕⢕⢕⢕⢕⢕⢕⢕⢕⢕⢕⢕⢕⢜⢕⢕⢕⢕⢕⢕⢕⢕⢕⢕⢕⢕⢕⢕⢕⢕⢕⢕⢕⢕⢕⢕⢕⢕⢕⢕⢕⢕⢕⠀</a:t>
            </a:r>
            <a:br/>
            <a:r>
              <a:t>⢏⢕⢕⢕⢕⢕⢕⢕⢕⢕⢕⢕⢕⢕⢕⢕⢕⢕⢕⢕⢕⢕⢕⢕⢕⢕⢕⢕⢕⢕⢕⢕⢕⢕⢕⢕⢕⢕⢕⢕⢕⢕⢕⢕⢕⢕⢕⢕⢕⢕⢕⢕⢕⢕⢕⢏⢕⢕⢕⢿⡏⢕⢕⢜⣿⡇⢕⢕⡝⢟⢕⢕⢕⢕⢕⢕⢕⢕⢕⢕⢕⢕⢕⢕⢕⢕⢕⢕⢕⢕⢕⢕⢕⢕⢕⢕⢕⢕⢕⢕⢕⢕⢕⡕⢕⢕⢕⢕⢕⢕⢕⢕⢕⣿⡿⢕⢕⢱⣾⡿⢕⢕⢱⣷⢕⢕⢕⢻⣿⢕⢕⢕⢕⢕⢕⢕⢕⢕⢕⢕⢕⢹⣷⢕⢕⢕⢕⢕⢟⢕⢕⢕⣿⣿⢕⢕⢝⢟⢕⢕⢸⣿⣿⢇⢕⢕⢗⣱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⣿⡇⢕⢕⢸⣿⡇⢕⢕⡕⢕⢕⢕⢕⢕⢑⢑⢑⢕⢕⢕⢕⢕⢕⢕⢕⢕⢕⢕⢕⢕⢕⢕⢕⢕⢕⢕⢕⢕⢕⢕⢕⢕⢑⢕⢕⢕⢸⢎⢕⢕⢕⢕⢕⣿⣧⢕⢕⢸⣿⣷⢕⢕⢜⢟⢕⢕⢕⣼⡏⢕⢕⢕⢕⢕⢕⢕⢕⢕⢕⢕⢕⣿⣿⢕⢕⢕⢕⢕⢱⢕⢕⢕⣿⣿⢕⢕⣵⡕⢕⢕⢱⣿⣿⡇⢕⢕⣵⢕⢕⢕⢕⢕⣾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⢱⢇⢕⢕⢕⢿⡇⢕⢕⢸⣿⡇⢕⢕⢕⢕⢕⢕⢕⢕⢕⢕⠁⠑⢕⢕⢕⢕⢕⢕⢕⢕⢕⢕⢕⢕⢕⢕⢕⢕⢕⢕⢕⢕⢕⢕⢕⢕⢕⢕⢕⢕⢕⢕⢕⢕⢕⢕⢕⢏⣹⢕⢕⢜⡿⢕⢕⢕⢕⢕⢕⢕⢕⣿⣷⢕⢕⢕⢷⢇⢕⢕⢕⢕⢕⢕⢕⢕⢝⢕⢕⢕⢕⢱⣿⢕⢕⢕⢿⡟⢕⢕⢜⣷⢕⢕⢕⣿⡿⢇⢕⢸⣿⢧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⢕⢕⢕⢹⣾⢏⢕⢕⢕⢕⢕⢕⢕⢕⢕⢕⢕⢔⢕⢕⠀⠀⠁⠁⠑⠕⢕⢕⢕⢕⢕⢕⢕⢕⢕⢕⢕⢕⢕⢕⢕⢕⢕⢕⢔⢕⢕⢕⢕⢕⢕⢕⢕⢕⢇⢕⢕⢕⡇⡕⢕⢕⢕⢕⢕⢕⢕⣿⡏⢕⢕⢕⡕⢕⢕⢕⢕⢕⢕⢕⢕⢕⢕⢕⢕⢕⢕⢸⣵⡕⢕⢕⢜⢕⢕⢕⢸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⢕⢕⢕⢕⢕⢕⢕⢕⢕⢕⠑⠑⠕⢕⢕⠀⠀⠀⠀⠀⠀⠀⠀⠀⠐⠕⢕⢕⢕⢕⢕⠕⠕⢕⢕⢕⢕⢕⢕⢕⢕⢕⢕⢕⢕⢕⢕⢕⢕⢜⢕⢕⢕⢜⡵⡕⢕⢕⢕⡇⢕⢕⢕⢻⣿⢕⢕⢕⢕⢕⢕⢕⢕⢕⢕⢕⢕⢕⢕⢕⢕⢕⢕⢸⣿⡕⢕⢕⡿⢇⢕⢕⢸⡟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⢗⢜⢕⢕⢕⢕⢕⢕⢕⢕⢀⢀⠀⠀⢕⢕⠀⠀⠀⠀⠀⠀⠀⠀⠀⠀⠀⠀⠀⠀⠁⠀⠀⢄⢔⢕⢕⢕⢕⢕⢕⢕⢕⢕⢕⢕⢕⢕⢕⢕⢕⢕⢕⢕⢜⢜⢷⢕⢕⢕⢜⢕⢕⢕⣿⣿⢕⢕⢕⢕⢕⢕⢕⢕⢕⢕⢕⢕⢕⢕⢕⢕⢕⢕⢕⢱⢇⢕⢱⣿⡇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⣱⡝⢕⢕⢕⢕⢕⢕⢕⢕⢕⢕⢕⢔⢕⢕⠀⠀⠀⠀⠀⠀⠀⠀⠀⠀⠀⠀⠀⠀⠀⢀⢕⠕⠑⠁⠀⠁⠑⢕⢔⠁⢕⢕⢕⢕⢕⢕⢕⢕⢕⢕⢕⢕⢕⢵⢕⢕⢕⢱⢕⢕⢕⢕⣾⢇⢕⢕⢕⢕⢕⢕⢕⢕⢕⢕⢕⢕⢕⢕⢕⢕⢕⢕⢕⢕⢕⢕⢕⣿⡗⢕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⠁⢅⢕⢕⢕⢕⢕⢕⢕⢕⢕⢕⢕⢕⢕⢕⢕⢕⢕⢕⢕⢕⢕⢕⢕⢕⢕⢕⢕⢕⢸⣿⢕⢕⢕⢕⢕⢕⠕⢕⢕⢕⢕⢕⢕⢕⢕⢕⢕⢕⢕⢕⢔⢔⢄⢀⠀⠀⠀⠀⠀⠀⠀⠀⠀⢀⢕⢕⠀⠀⠀⠀⠀⠀⠀⠑⠀⠀⠑⢕⢕⢕⢕⢕⢕⢕⢕⢕⢕⢕⢕⢫⣧⢕⢕⢕⢕⢕⢕⣸⡧⢕⢕⢕⢕⢕⢕⢕⢕⢕⢕⢕⢕⢕⢕⢕⢕⢕⢕⢕⢕⢕⢕⢕⣿⣧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⠀⢕⢕⢕⢕⢕⢕⢕⢕⢕⢕⢕⢕⢕⢕⢕⢕⢕⢕⢕⢕⢕⢕⢕⢕⢕⢕⢕⢕⢕⢜⢕⢕⢕⢕⢕⢕⢕⢄⢕⢕⢕⢕⢕⢕⢕⢕⢕⢕⢕⢕⢕⢕⢕⢕⢕⢕⢔⢔⢄⢀⠀⠀⠀⠀⢕⢕⠕⠀⠀⠀⠀⠀⠀⠀⠀⠀⠀⠀⠀⠕⢕⢕⢕⢕⢕⢔⢕⢑⢕⢕⢕⢕⢣⡕⢇⢕⢕⢕⢕⢕⢕⢕⢕⢕⢕⢕⢕⢕⢕⢕⢕⢕⢕⢕⢕⢕⢕⢕⢕⢕⢕⢕⢕⢸⣯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⠀⢕⢕⢕⢕⢕⢕⢕⢕⢕⢕⢕⢕⢕⢕⢕⢕⢕⢕⢕⢕⢕⢕⢕⢄⢕⢕⠑⢕⢕⢕⢕⢕⢕⢕⢕⢕⢕⢕⢕⠑⠕⢕⢕⢕⢕⢕⢕⢕⢕⢕⢱⢕⢕⢕⢕⢕⢕⢕⢕⢕⢕⢕⢔⢄⢁⢁⠀⠀⠀⠀⠀⠀⠀⠀⠀⠀⠀⠀⠀⠀⠁⢕⢕⢕⢕⢕⢕⢕⢕⠑⠘⢕⢕⢣⡕⢱⡕⢕⢕⢕⢕⢕⢕⢕⢕⢕⢕⢕⢕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⠀⢕⢕⢕⢔⠕⢕⢕⢕⢕⢕⢕⢕⢕⢕⢕⢕⢕⢕⢕⢕⠕⠁⠁⢕⢕⢕⢄⢕⢕⢕⢕⢕⢕⢕⢕⢕⢕⢕⠕⠀⠀⠑⢕⢕⢕⢕⢕⢕⢕⢕⢕⢕⢕⢕⢕⢕⢕⢕⢕⢕⢕⢕⢕⢕⢕⢕⢕⢔⢄⢀⢀⠀⠀⠀⠀⠀⠀⠀⠀⠀⠀⠀⠕⢕⢕⢕⢕⠁⠀⠀⢀⠀⢄⠁⢝⢱⢜⢇⢕⢕⢕⢕⢕⢕⢕⢕⢕⢕⢕⢕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⠕⠀⠀⠀⠀⠁⠁⠑⠑⠕⢕⢕⢕⢕⠕⠁⠀⠀⢀⠀⠁⠑⢕⢀⠀⢕⢕⢕⢕⠑⢕⢕⢕⢕⠕⠕⢕⢕⠕⢕⢕⢕⢕⢕⢕⢀⠀⢕⢕⠀⠑⠕⢕⢕⢕⢕⢕⢕⢕⢕⢕⢕⠀⠀⢄⢕⠕⢕⢕⢕⢕⢕⢕⢕⢕⢕⢕⢕⢕⢕⢕⢕⢕⢕⢕⢕⢕⢕⢕⢕⢕⢕⢕⢕⢕⢔⢄⢀⠀⠀⠀⠀⠀⠀⠀⠀⠀⠀⠑⠁⠀⠀⢀⠄⠕⠀⢕⠀⠕⢔⢅⠘⠗⠕⢕⢕⢕⢕⢕⢕⢕⢕⢕⢕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⠀⠀⠀⠀⢁⢀⢐⢀⢄⢀⠀⠑⠑⠀⢀⢄⢔⢕⢕⢄⣀⣄⣕⣥⣥⣵⣵⣵⣵⣴⣷⣔⣕⣷⣷⣷⣾⣿⣷⣧⣵⣕⣕⣕⣕⢔⢅⢑⠄⠕⠄⠕⢕⢕⢕⢕⢕⢕⢕⢕⢕⢄⢕⢕⢀⠀⠁⠑⠕⢕⠀⠁⠑⢑⠕⢕⢕⢕⢕⢕⢕⢕⢕⢕⢕⢕⢕⢕⢕⢕⢕⢕⢕⢕⢕⢕⢕⢕⢔⢀⠀⠀⠀⠀⠀⠀⠀⠀⠀⠀⠀⢀⠄⠄⠐⢕⠀⠀⢕⠁⠀⠀⠀⠀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⢀⠀⠀⢄⢄⢄⢀⢁⢁⢅⢅⢅⢀⣄⣤⣵⣷⣾⣿⣿⣿⣿⣿⣿⣿⣿⣿⣿⣿⣿⣿⣿⣿⣿⣿⣿⣿⣿⣿⣿⣿⣿⣿⣿⣿⣿⣿⣿⣿⣿⣷⣶⣴⡕⢱⣷⣴⣄⢁⠁⠑⠑⠕⠕⢕⢕⠀⠀⠀⠀⠀⠀⠀⠐⠁⠁⠀⠁⠑⠕⢕⢕⢕⢕⢕⢕⢕⢕⢕⢕⢕⢕⢕⢕⢕⢕⢕⢑⢕⢕⢱⣵⡄⠀⠀⠀⠀⠀⠀⠐⠁⠁⠀⠀⠀⠀⠀⠀⠀⠀⠀⠀⠀⠀⠀⢀⠀⠕⢕⢕⢕⣕⣕⣕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⠕⠀⠀⠀⠀⢀⣔⣠⣴⣷⣾⣿⣿⣿⣿⣿⣿⣿⣿⣿⣿⣿⣿⣿⣿⣿⣿⣿⡿⣟⣟⣟⣻⢿⣿⣿⣿⣿⣿⣿⣿⣿⣿⣿⣿⣿⣿⣿⣿⣿⣿⣿⣿⣷⢕⢻⣿⣿⣧⢄⡀⠀⠀⢕⢕⢕⠀⠀⠀⠀⠀⠀⠀⠀⠀⠀⠀⠀⠀⠀⠀⠑⠕⢕⢕⢕⢕⢕⢕⢕⢕⢕⢕⢕⢕⢕⢕⢕⢕⠐⢜⢟⢟⢔⠀⠀⠀⠀⠀⠀⠀⠀⠀⠀⠀⠀⠀⠀⠀⠀⠀⠀⠀⠀⠄⢜⢳⡕⢕⢕⢕⢕⢜⢝⢝⢟⢳⢧⣕⢜⢣⣕⢕⢕⢕⢕⢕⢕⢕⢕⢕⢕⣥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⠀⢀⡀⣄⣤⣴⣷⣾⣿⣿⣿⣿⣿⣿⣿⣿⣿⣿⣿⣿⣿⣿⣿⣿⣿⣿⣿⣿⣿⣿⣿⣿⣿⣿⣿⣿⣿⣿⣿⣿⣿⣿⣿⣿⣿⣿⣿⣿⣿⣿⣿⣿⣿⣿⣿⣿⣿⢇⢜⣿⣿⣿⡇⣿⣷⣕⢕⠕⠀⠀⠀⢀⢀⢀⠀⠀⠀⠀⠀⠀⢀⢄⠀⠄⠀⠀⠁⠑⢕⢕⢕⢕⢕⢕⢕⢕⢕⢁⢕⢕⢕⠕⠀⢕⢕⢕⢕⢔⠀⠀⠀⠀⠀⠀⠀⠀⠀⠀⠀⠄⣄⣴⣾⣷⣔⢀⠀⢄⢕⢕⢹⣧⢕⢕⢕⢕⢕⢕⢕⢕⢕⡜⢝⢕⢕⠕⢧⢕⢕⢕⢕⢕⣡⢱⢕⢗⢕⢕⢜⣝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⢵⢕⢕⢿⣿⣿⣿⣿⣿⣿⣿⣿⣿⣿⣿⣿⣿⣿⣿⣿⣿⣿⣿⣿⣿⣿⣿⣿⣿⣿⣿⣿⣿⣿⣿⣿⣿⣿⣿⣿⣿⣿⣿⣿⣿⣿⣿⣿⣿⣿⣿⣿⣿⣿⣿⣿⣿⣿⠕⢱⣿⣿⣿⡇⣿⣿⣿⣷⣴⢀⠀⢕⢕⢕⠑⢔⠀⠀⠀⠀⠀⢕⢕⢔⢑⠄⠀⠀⠀⠀⠑⠕⢕⢕⢕⢕⢕⢔⠅⢕⢕⢕⢅⢔⢕⢕⢕⢕⢕⠑⠀⠀⠀⠀⠀⠀⠀⠀⢀⣰⣾⣿⣿⣿⣿⣿⣷⣵⡕⢕⢕⢕⢜⢟⢧⢕⣕⡕⢕⢕⢕⢕⢇⠑⠀⠀⠀⠀⠀⢀⢁⢱⢕⢇⢧⣕⣕⣕⣕⣕⣗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⢕⢕⢜⢝⢟⢿⣿⣿⣿⣿⣿⣿⣿⣿⣿⣿⣿⣿⣿⣿⣿⣿⣿⣿⣿⣿⣿⣿⣿⡿⢟⢎⢕⢕⠕⠑⢄⢅⢙⢿⣿⣿⣿⣿⣿⣿⣿⣿⣿⣿⣿⣿⣿⣿⣿⢇⢀⣼⣿⣿⣿⡇⣿⣿⣿⣿⣿⣷⣔⠀⠀⠀⠑⠕⢕⠀⠀⠀⠀⢕⢕⢕⢕⢔⢀⠀⠀⠀⠀⠀⠑⠁⢄⢕⢅⢑⠐⠁⠀⠁⢕⢕⢕⢕⢕⢕⢕⢕⢇⢆⠀⠀⠀⠀⠀⠀⠝⢿⣿⣿⣿⣿⣿⣿⣿⣿⣿⣧⡕⢕⢕⢕⢕⢕⠅⢕⢔⢔⢕⠕⢕⢗⢗⢖⢶⢖⢇⢕⢕⢕⢕⢗⢗⢷⢷⢷⢧⢵⣽⣝⣝⣟⡳⢧⢵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⠕⢕⢕⢕⢕⢕⢕⢜⢟⢻⢿⢿⢿⢿⢿⣿⣿⣿⣿⡿⢿⢿⢿⢟⢟⢟⢝⠕⢜⢑⢕⢕⢔⢕⢄⠀⠀⠕⢕⢐⠘⢝⢻⢟⣿⣿⣿⣿⣿⣿⣿⣿⣿⡿⠑⢄⣼⣿⣿⣿⡿⢸⣿⣿⣿⣿⣿⣿⣿⡕⢄⠀⠀⠀⠁⠀⠀⠀⠀⢁⢁⠑⠕⢕⢕⢕⠀⠀⠀⠀⠀⢄⢕⠅⣇⢕⢀⢀⠀⠀⠀⠀⠑⠕⠕⠕⠕⢑⢑⠁⠀⠀⠀⠀⠀⠀⠀⢌⢟⢿⣿⣿⣿⣿⣿⣿⣿⣿⣿⣧⢕⢅⢔⠕⢕⢕⡱⢕⢗⢟⢟⢝⢝⢵⢕⢕⡕⢕⢱⢿⣿⣿⣿⣿⣿⣿⢿⢟⢷⢷⣽⣝⡻⢷⣕⡎⢵⢧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⠑⠑⠑⠑⠑⠑⢕⢕⢕⢑⢑⢑⢕⢕⢕⢕⢕⢕⢅⢅⢅⢕⢔⢔⢕⢕⢕⢕⢕⢕⢕⢕⢕⢔⢀⠀⠁⠕⢔⠀⠁⠕⢜⢕⢝⢫⢿⡿⢿⠟⠑⢄⣴⣿⣿⣿⣿⢟⡵⠏⠏⠍⠁⠀⠈⠙⠟⠇⢕⢕⢔⢄⢀⠀⠀⠀⢄⢕⢕⠀⠀⠀⠁⠑⠕⠀⠀⠔⠕⠄⢇⠕⢜⢀⢄⠀⠀⠀⠄⠀⠀⠀⠀⠄⠀⠀⠀⠀⠀⠀⠀⠀⠀⠑⢕⢕⡕⢕⣼⣽⣽⣿⣿⣿⣿⣿⣿⣿⣇⢕⢕⢕⢇⢕⢑⢕⢅⢕⢕⠕⢕⢑⢕⢞⢕⢕⠜⠕⢕⣕⡕⢞⢟⢟⣇⣕⣕⢕⢕⢝⢝⢟⢗⢝⢳⢮⢏⢣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⢄⢄⢄⢔⢕⢕⢕⢕⢕⢕⢕⢕⢕⢕⢕⢕⢕⢕⢕⢕⢕⢕⢕⢕⢕⢕⢕⢕⢕⢕⢕⢕⢕⢄⠀⠀⠑⢔⢀⠑⢰⣅⢅⢅⢅⢄⢄⣰⣾⣿⣿⣿⣿⢟⣱⢞⢅⠁⠀⠀⠀⠀⠀⠀⠀⠀⠀⠀⠀⠁⠁⠁⠀⠀⠁⠁⠑⠀⠄⠄⠀⠔⠔⠀⠐⠀⠀⠔⢕⠀⠁⠀⠀⠄⠀⠀⠀⠀⠀⠀⠀⠀⠀⠀⠀⠀⠀⠀⠀⠀⠀⠀⠁⢕⢜⢕⢷⢧⣽⣍⣝⡝⢋⢝⣝⣝⡟⢕⣕⣡⣵⢕⢕⢕⢕⢔⢕⢕⣕⣵⣷⣷⣿⢷⠷⡕⠀⢱⢸⣵⡕⣵⣵⣵⡕⢵⣵⣵⣅⢱⣷⣷⣷⣷⣿⣷⣷⣇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⢀⠀⠀⠑⠀⠀⠙⠕⢕⢕⢕⢕⢜⢏⠟⢝⢝⢕⢸⢏⢔⠀⠀⠀⠀⠀⠀⠀⠀⠀⠀⠀⠀⠀⠀⠀⠀⠀⠀⠀⠀⠀⠀⠀⠀⠀⠀⠀⠀⠀⠀⠀⠀⠁⠀⠄⠀⠀⠀⠀⠀⠀⠀⠀⠀⠐⠀⠀⠀⠀⠀⠀⠀⠀⠀⠀⠀⠀⠀⠕⢜⢇⣪⢽⣝⣽⣽⣷⣷⣷⡷⢷⢟⢟⢝⢕⢕⢕⢕⠕⣱⣵⣿⣿⣿⡟⢝⢕⠕⠀⠁⠀⢸⢸⡿⢿⢸⢿⢿⢕⢞⢟⢟⢝⢝⣝⣱⣵⣥⣵⣵⡕⣵⣭⢍⢝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⢕⢕⢕⢕⢕⢕⢕⢕⢕⢕⢕⢕⢕⢕⢕⢕⢕⢕⢕⢕⢕⢕⢕⢕⢕⢕⢕⢕⢕⢕⢕⢕⢕⢕⢕⢕⢔⢀⠀⠀⠀⠀⠀⠀⠐⢔⢔⢕⢕⢕⢕⢕⢕⢕⢕⠁⠀⠀⠀⠀⠀⠀⠀⠀⠀⠀⠀⠀⠀⠀⠀⠀⠀⠀⠀⠀⠀⠀⠀⠀⠀⠀⠀⠀⠀⠀⠀⠀⠀⠀⠀⢀⠐⠀⠀⠀⠀⠀⠀⠀⠀⠀⠀⠀⠀⠀⠀⠀⠀⠀⠀⠀⠀⠀⠀⠀⠀⠁⠁⠑⠑⠙⠑⠕⠕⠑⠑⠑⢅⢕⢕⢔⢕⢕⣵⣿⣿⣿⣿⣿⣿⣕⣕⢄⠄⢀⠀⢕⢕⣗⢓⢓⢓⣛⣟⣻⣿⣿⣷⣾⣿⣿⣿⣿⣵⢝⢻⢗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⢔⢕⢕⢕⢕⢕⢕⢕⢕⢕⢕⢕⢕⢕⢕⢕⢕⢕⢕⢕⢕⢕⢕⢕⢕⢕⢕⢕⢕⢕⢕⣑⣥⣵⣷⣷⣷⣷⣧⣵⣔⣀⢀⢀⠔⠄⠄⠀⠁⢕⢕⢕⢕⢕⢕⠕⢀⠀⠀⠀⠀⠀⠀⠀⠀⠀⠀⠀⠀⠀⠀⠀⠀⠀⠀⠀⠀⠀⠀⠀⠀⠀⠀⠀⠀⠀⠀⠀⠀⠀⠀⠀⠀⠁⢔⠀⠀⠀⠀⠀⢀⠀⠀⠀⠀⠀⠀⠀⠀⠀⠀⢄⣤⡄⢀⠀⠀⠀⠀⠀⠀⠀⠀⠀⠀⢀⢀⠀⠀⠀⠀⠕⢕⢕⢕⣱⣿⣿⣿⣿⣿⣿⣿⣿⣿⣿⣿⣵⣵⡵⢏⢵⢞⣟⣿⣿⣿⣿⣿⣿⣿⣿⣿⣿⣿⣿⣷⢕⢕⢕⣕⢕⢕⢕⢕⢕⢕⠕⢕⢕⢕⢕⢕⢕⢕⢕⢕⢕⢕⢕⢕⢕⢕⢕⢕⢕⢕⢕⢕⢕⢕⢕⢕⢕⢕⢕⢕⢕⢕⢕⢕⢕⢕⢕⢕⢕⢕⢕⢕⢕⢕⢕⢕⢕⢕⢕⢕⢕⢕⢕⢕⢕⢕⢕⢕⠀</a:t>
            </a:r>
            <a:br/>
            <a:r>
              <a:t>⢔⢔⢔⢕⢕⢕⢕⢕⢕⢕⢕⢕⢕⢕⢕⢕⢕⢕⢕⠕⢕⣕⣑⣕⣵⣥⣥⣵⣵⣵⣵⣵⣵⣖⣕⣵⣾⣿⣿⣿⣿⣿⣿⣿⣿⣿⣿⣿⣿⣿⣿⣷⣶⣦⣤⡁⠙⢿⣷⣷⣔⢕⢀⠀⠀⠀⠀⠀⠀⠀⠀⠀⠀⠀⠀⠀⠀⠀⠀⠀⠀⠀⠀⠀⠀⠀⠀⠀⠀⠀⠀⠀⠀⠀⠀⠀⠀⠀⠕⢕⠀⠀⠀⠀⠀⠀⠀⠀⠀⠀⠀⠀⠀⠀⠀⢕⣫⣿⣟⢕⠀⠀⢀⠀⢄⣰⣶⣷⣾⣿⣿⣷⣧⣕⢔⢄⢀⢑⢕⢱⣿⣿⡟⢹⣿⣿⣿⣿⣿⣿⣿⣿⣿⣿⢕⢵⣺⣿⣿⣿⣿⣿⣿⣿⣿⣿⣿⣿⣿⣿⣿⣧⢕⢕⢕⢿⡕⢕⢕⢕⠕⢁⢕⢕⢕⢕⢕⢕⢕⢕⢕⢕⢕⢕⢕⢕⢕⢕⢕⢕⢕⢕⢕⢕⢕⢕⢕⢕⢕⢕⢕⢕⢕⢕⢕⢕⢕⢕⢕⢕⢕⢕⢕⢕⢕⢕⢕⢕⢕⢕⢕⢕⢕⢕⢕⢕⢕⢕⢕⢕⠀</a:t>
            </a:r>
            <a:br/>
            <a:r>
              <a:t>⠕⠕⠑⠑⠑⠑⠑⠑⢕⢕⠕⢕⣑⣕⣵⣵⣵⣶⣾⣿⣿⣿⣿⣿⣿⣿⣿⣿⣿⣿⣿⣿⣾⣿⣿⣿⣿⣿⣿⣿⣿⣿⣿⣿⣿⣿⣿⣿⣿⣿⣿⣿⣿⣿⣿⣿⣷⡅⠝⢿⣿⣷⣕⢔⠀⠀⠀⠀⠀⠀⠀⠀⠀⠀⠀⠀⠀⠀⠀⠀⠀⠀⠀⠀⠀⠀⠀⠀⠀⠀⢄⢔⠀⠀⠀⠀⠀⠀⢄⠑⠀⠀⠀⠀⠀⠀⠀⠀⠀⠀⠀⠀⠀⠀⠀⠀⠁⠑⠙⠁⠁⠁⠁⠔⢼⣿⣿⣿⣿⣿⣿⣿⣿⣿⣿⣿⡕⢕⢕⣾⣿⣿⢕⢕⣿⣿⣿⣻⣿⣿⣿⣿⣿⣿⢱⣾⢿⢟⣽⣿⣿⣿⣿⣿⣿⣿⣿⣿⣿⣿⣿⣿⡧⢕⢕⠕⠃⠑⢑⡱⢕⢕⢕⢕⢕⢕⢕⢕⢕⢕⢕⢕⢕⢕⢕⢕⢕⢕⢕⢕⢕⢕⢕⢕⢕⢕⢕⢕⢕⢕⢕⢕⢕⢕⢕⢕⢕⢕⢕⢕⢕⢕⢕⢕⢕⢕⢕⢕⢕⢕⢕⢕⢕⢕⢕⢕⢕⢕⢕⢕⠀</a:t>
            </a:r>
            <a:br/>
            <a:r>
              <a:t>⢀⢄⢄⢄⢄⢄⣔⣰⣴⣷⣿⣿⣿⣿⣿⣿⣿⣿⣿⣿⣿⣿⣿⣿⣿⣿⣿⣿⣿⣿⣿⣿⣿⣿⣿⣵⢹⢝⢝⢟⢿⣿⣿⣿⣿⣿⣿⣿⣿⣿⣿⣿⣿⣿⣿⣿⣿⣿⢄⢸⣿⣿⣿⡇⢔⠄⠀⠀⠀⠀⠀⠀⠀⠀⠀⠀⠀⠀⠀⠀⠀⠀⠀⠀⠀⠀⠀⠀⠀⠀⠀⢕⢐⠀⠀⠀⠀⠀⠀⠔⠀⠀⠀⠀⠀⠀⠀⠀⠀⠀⠀⠀⠀⠀⠀⠀⠀⠀⠀⠀⠀⠀⠀⠀⠀⠈⠛⠻⣿⣿⡿⣿⣿⣿⣿⣿⣷⡕⢕⢿⣿⣿⡕⢕⣿⣿⣿⣿⣿⣿⣿⣿⣿⣿⡏⢕⢕⢕⢝⢙⢙⢝⢝⢕⢞⢟⢟⢟⢝⣝⣽⡷⡾⠑⠀⢀⣀⣠⢼⠔⢕⢕⢕⢕⢕⢕⢁⢕⢕⢕⢕⢕⢕⢕⢕⢕⢕⢕⢕⢕⢕⢕⢕⢕⢕⢕⢕⢕⢕⢕⢕⢕⢕⢕⢕⢕⢕⢕⢕⢕⢕⢕⢕⢕⢕⢕⢕⢕⢕⢕⢕⢕⢕⢕⢕⢕⢕⢕⢕⢕⠀</a:t>
            </a:r>
            <a:br/>
            <a:r>
              <a:t>⢕⢕⢕⣱⣵⣾⣿⣿⣿⣿⣿⣿⣿⣿⣿⣿⣿⣿⣿⣿⣿⣿⣿⣿⣿⣿⣿⣿⣿⣿⣿⣿⣿⣿⣿⡿⢕⢕⢕⢕⢕⢕⢝⢝⢟⢿⣿⣿⣿⣿⣿⣿⣿⣿⣿⣿⣿⣿⡇⠀⣿⣿⣿⣷⢹⣧⣄⠀⠀⠀⠀⢀⠀⠀⠀⠀⠀⠀⠀⠀⠀⠀⠀⠀⠀⠀⢐⠔⢀⠀⠀⠑⢕⠀⠀⠀⠀⠀⠔⠀⠀⠀⠀⠀⠀⠀⠀⠀⠀⠀⠀⠀⠀⠀⠀⠀⠀⠀⠀⠀⠀⠀⠀⠀⠀⠀⠀⠀⠀⠉⠃⠫⢿⢿⢿⢿⢿⢗⢕⢕⢻⣿⣿⣧⣼⣿⣿⣿⣿⣿⣿⣿⢿⢕⢙⢕⢡⣕⣕⢡⣥⣥⡕⠀⠀⠀⣕⣕⣱⣵⣵⣴⣵⣷⣿⢿⠏⢕⠐⠀⢕⢕⢕⢕⢅⢄⢕⢕⢕⢕⢕⢕⢕⢕⢕⢕⢕⢕⢕⢕⢕⢕⢕⢕⢕⢕⢕⢕⢕⢕⢕⢕⢕⢕⢕⢕⢕⢕⢕⢕⢕⢕⢕⢕⢕⢕⢕⢕⢕⢕⢕⢕⢕⢕⢕⢕⢕⢕⢕⢕⠀</a:t>
            </a:r>
            <a:br/>
            <a:r>
              <a:t>⢕⢕⢜⢟⢿⣿⣿⣿⣿⣿⣿⣿⣿⣿⣿⣿⣿⣿⣿⣿⣿⣿⣿⣿⣿⣿⣿⣿⣿⣿⣿⣿⣿⢟⢏⢕⢕⢕⢕⢕⠑⢱⢱⡕⢕⢕⢜⢝⢿⣿⣿⣿⣿⣿⣿⣿⣿⣿⢇⢀⣿⣿⣿⣿⢸⣿⣿⣿⣷⡴⢐⠀⠀⠀⠀⠀⠀⠀⠀⠀⠀⠀⠀⠀⠀⠔⠀⠀⠀⠀⠀⠀⠁⠀⠀⠀⠀⠀⠀⠕⠀⠀⠀⠀⠀⠀⠀⠀⠀⠀⠀⠀⠀⠀⠀⠀⠀⠀⠀⠀⠀⠀⠀⠀⠀⠀⠀⠀⠀⠀⠀⠀⠀⠁⠑⠑⠕⠑⠁⢕⢕⢹⣿⣿⣿⣿⣿⣿⣿⡏⢏⢔⢀⠈⠀⠀⢇⣿⣿⡇⣿⣿⢇⠀⠀⠀⠘⢟⢟⢿⠿⠟⠛⠙⠁⠀⠀⠀⠀⠀⢡⡵⢞⢕⢕⢕⢕⢕⢕⢕⢕⢕⢕⢕⢕⢕⢕⢕⢕⢕⢕⢕⢕⢕⢕⢕⢕⢕⢕⢕⢕⢕⢕⢕⢕⢕⢕⢕⢕⢕⢕⢕⢕⢕⢕⢕⢕⢕⢕⢕⢕⢕⢕⢕⢕⢕⢕⢕⢕⢕⠀</a:t>
            </a:r>
            <a:br/>
            <a:r>
              <a:t>⠀⠁⠕⢕⢕⢜⢝⢝⢟⢿⢿⢿⣿⣿⣿⣿⣿⣿⣿⣿⣿⣿⣿⣿⣿⣿⣿⣿⣿⡿⢟⢏⢕⢕⢕⠕⢑⢕⢕⢕⢕⢅⢕⢕⢕⢕⢕⢕⢕⢝⢻⣿⣿⣿⣿⣿⣿⡏⠁⢱⣿⣿⣿⡏⣾⣿⣿⣿⡟⢕⠀⠀⠀⠀⠀⠀⠀⠀⠀⠀⠀⠀⠀⠀⠀⠀⠁⠀⠀⠀⠀⠀⠀⠀⠀⠀⠀⠀⠀⢀⠀⠀⠀⠀⠀⠀⠀⠀⠀⠀⠀⠀⠀⠀⠀⠀⠀⠀⠀⠀⠀⠀⠀⠀⠀⠀⠀⠀⠀⠀⠀⠀⠀⠀⠀⠀⠀⢀⢕⢕⢑⢑⢜⢿⣿⣿⡟⣻⣿⣇⢕⡅⠀⠀⠀⢀⢸⢜⢏⢕⣕⣕⣕⢕⢔⢔⢐⠀⠀⠀⠀⠀⢀⠀⠀⢀⠀⠀⠀⢀⢕⢔⢕⢕⢕⢕⢕⢕⢕⢕⢕⢕⢕⢕⢕⢕⢕⢕⢕⢕⢕⢕⢕⢕⢕⢕⢕⢕⢕⢕⢕⢕⢕⢕⢕⢕⢕⢕⢕⢕⢕⢕⢕⢕⢕⢕⢕⢕⢕⢕⢕⢕⢕⢕⢕⢕⢕⢕⢕⢕⠀</a:t>
            </a:r>
            <a:br/>
            <a:r>
              <a:t>⠀⠀⠀⠀⠁⠁⠁⠑⠑⢑⢑⢕⢕⠜⠝⠝⠏⢽⢿⢟⢟⢟⢝⢝⠏⠟⠝⠫⢜⢑⢑⢕⢅⢕⢔⢕⢕⢕⢕⢕⢕⢕⢕⢕⢕⢕⢕⢕⢕⢕⢕⢜⢻⢿⠟⢻⠟⠁⢰⣿⣿⣿⣿⢣⣿⣿⣿⢏⠑⠀⠀⠀⠀⠀⠀⠀⠀⠀⠀⠀⠀⠀⠀⠀⠀⠀⠀⠀⠀⠀⠀⠀⠀⠀⠀⠀⠀⠀⢄⠑⠀⠀⠀⠀⠀⠀⠀⠀⠀⠀⢀⠔⠀⠀⠀⠀⠀⠀⠀⠀⠀⠀⠀⠀⠀⢀⢀⢀⢀⢀⢀⢀⢀⢀⠀⠀⢄⢔⢕⢕⢕⢕⢕⢕⠕⢜⢟⢼⢟⡟⢿⢿⣿⡗⠕⢀⢱⣱⣷⣾⣿⣟⣽⣵⣵⢷⠀⠀⢱⢕⠀⢀⢕⢅⠀⠀⠀⠀⢀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⢄⢔⢔⢔⢕⢕⢕⢕⢕⢕⢕⢕⢕⢕⢕⢕⢕⢕⢕⢕⢕⢕⢕⢕⢕⢕⢕⢕⢕⢕⢕⢕⢕⢕⢕⢕⢕⢕⢕⢕⢕⢑⠕⠕⢕⢕⢕⠕⠁⠀⢀⢄⢱⢿⣿⣿⣿⢣⣿⣿⣿⡟⠁⠀⠀⠀⠀⠀⠀⠀⠀⠀⠀⠀⠀⠀⠀⠀⠀⠀⠀⠀⠀⠀⠀⠀⠀⠀⠀⠀⠀⠀⠀⠁⢔⠀⠀⠀⠀⠀⠀⠀⠀⠀⠀⠄⠔⠀⠀⠀⠀⠀⢀⢀⢄⣔⣴⣴⣵⣵⣵⣕⢕⢕⢕⢕⢕⢕⢕⢕⢕⢕⢕⢕⢕⠕⠑⢅⢐⢑⢕⢕⢕⢕⢸⢗⢧⣴⣕⢔⢕⢕⣹⣼⣽⣽⣽⣽⡷⢗⠇⠀⠀⢄⢇⠀⠀⠀⠁⠀⠀⢀⢔⢕⢕⢕⢕⢕⢕⢕⢕⢕⢕⢕⢕⢕⢕⢕⢕⢕⢕⢕⢕⢕⢕⢕⢕⢕⢕⢕⢕⢕⢕⢕⢕⢕⢕⢕⢕⢕⢕⢕⢕⢕⢕⢕⢕⢕⢕⢕⢕⢕⢕⢕⢕⢕⢕⢕⢕⢕⢕⢕⢕⢕⢕⠀</a:t>
            </a:r>
            <a:br/>
            <a:r>
              <a:t>⢀⢀⢄⢔⢕⢕⢕⢕⢕⢕⢕⢕⢕⢕⢕⢕⢕⢕⢕⢕⢕⢕⢕⢕⢕⢕⢕⢕⢕⢕⢕⢕⢕⢕⢕⢕⢕⢕⢕⢕⢕⢕⢕⢕⢕⢕⢕⢻⢷⠂⠀⢀⢀⢔⢕⢕⢕⢕⢜⢝⢏⣵⣿⣿⡿⠏⠀⠀⠀⠀⠀⠀⠀⠀⠀⠀⠀⠀⠀⠀⠀⠀⠀⠀⠀⠀⠀⠀⠀⠀⠀⠀⠀⠀⠀⠀⠀⠀⠁⠀⠀⠀⠀⠀⠀⠀⠀⠀⠀⠀⠀⠀⠀⠀⠀⠀⠀⢺⣿⢿⢿⣿⣿⣿⣿⣿⣿⣿⣧⣕⣕⣕⡕⢕⢕⢕⢕⠔⢓⢗⢗⢗⣗⣗⣳⣷⣷⢷⡷⡳⢷⣷⣷⢵⢵⢷⢾⢿⢿⢿⢿⢿⣧⣕⢇⠀⠀⢐⠑⠁⢀⠀⠀⠀⠀⢄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⠁⠀⠐⠓⠗⢕⢕⢕⢕⢕⢕⢕⢕⢜⢎⢟⢝⠁⠀⠀⠀⠀⠀⠀⠀⠀⠀⠀⠀⠀⠀⠀⠀⠀⠀⠀⠀⠀⠀⠀⠀⢀⠀⠀⢀⢄⢄⢠⣴⣤⣄⢁⢀⢀⠀⠀⠀⠀⠀⠀⠀⢄⢄⠀⠀⠀⠀⠀⠀⠀⠀⠕⢕⢕⢜⢝⢟⢟⢿⣿⣿⣿⣿⣿⣿⣿⣷⢕⢕⢔⢕⢑⢅⠕⢑⢅⢔⢕⢕⢔⢱⢕⢞⣝⣱⡵⢷⢷⠷⢗⢗⢗⡚⢟⢝⢝⢕⢔⢄⠐⢄⠑⢄⢄⢄⢄⢀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⢔⢔⢔⢕⢕⢕⢜⢕⢵⡕⢕⢕⢕⢕⢕⠑⠀⠀⠀⠀⠀⠀⠀⠀⠀⠀⠀⠀⠀⠀⠀⠀⠀⠀⠀⠀⠀⠀⠀⢄⢔⢕⢕⢕⢕⢕⢱⣿⣿⣿⢏⢕⢕⢕⢔⢀⢀⢀⠀⠀⠀⢕⢕⢕⢀⠀⢕⢔⣶⣦⣤⣀⢔⢕⢕⢕⢕⣱⣾⣿⣿⣿⣿⣿⣿⣿⣿⢕⢕⢅⢔⢕⢕⢕⢕⢕⠕⢕⢕⢱⢕⢓⢝⠕⠁⠁⠁⠁⠁⢜⡕⢧⢕⢕⣕⢕⢕⢕⣏⢐⢅⢔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⠁⠈⠕⢑⠅⠑⠀⠀⠀⠀⠀⠀⠀⠀⠀⠀⠀⠀⠀⠀⠀⠀⠀⠀⠀⠀⠀⠀⠀⠔⢕⠕⠁⠀⠀⠀⢕⢕⣿⣿⢟⢕⢕⢕⢕⢕⢕⠀⢕⢕⠀⠀⢀⢑⢕⠅⢕⢐⠁⠕⠁⠉⠉⠉⠑⠑⠕⢵⣿⣿⣿⣿⣿⣿⣿⣿⣿⣿⢏⢕⢕⢕⢑⢑⢅⢁⣑⣔⢅⢕⢔⢕⢕⢑⠀⠀⠀⢀⡄⢕⢕⢕⢔⢔⢕⢕⢜⢗⢗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⠀⠀⢄⠔⠑⠁⠀⠀⠀⠀⠀⠀⠀⠀⠀⠀⠀⠀⠀⠀⠀⠀⠀⠀⠀⠀⠀⠀⠀⠀⠀⠀⠀⢔⢔⢔⠀⠀⠕⠜⠛⢁⢕⢅⢅⢅⢅⢅⢅⢀⢕⢕⠀⠀⢅⢕⢕⢕⢕⠕⠀⠀⠀⠀⠀⠀⠀⠀⠀⠀⠈⠟⢿⣿⣿⣿⣿⣿⢟⢕⢕⢕⢕⡱⢕⢕⣾⢿⢏⢕⡱⢎⢕⢕⢕⢕⢡⢔⢱⢎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⠀⠀⢄⠑⠁⠀⠀⠀⠀⠀⠀⠀⠀⠀⠀⠀⠀⠀⠀⠀⠀⠀⠀⠀⢄⢔⢀⠀⠀⠀⠀⠀⠀⢀⢕⢕⢕⢕⢀⠀⠔⠕⠀⠕⢕⢑⢑⢕⢅⢅⠕⡀⠁⢀⢄⢕⢕⢕⢕⢕⠕⠀⠀⠀⠀⠀⠀⠀⠀⠀⠀⠀⠀⠀⠀⠈⠟⢿⢟⢕⢕⢕⢱⢕⢕⢄⢔⠄⢁⠕⢕⢜⢕⢕⢕⢅⢱⢵⢃⢱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⠑⠀⠀⢀⠔⠁⠀⠀⠀⠀⠀⠀⠀⠀⠀⠀⠀⠀⠀⠀⠀⠀⠀⢀⢄⢔⢕⢕⢕⢕⢕⣠⣰⡔⡔⢕⠅⢕⢕⢕⠑⠀⠀⠀⠀⢄⢁⢅⢕⢕⢕⢕⢕⣼⣷⢇⢕⢕⢕⢕⢕⢕⠕⠀⠀⠀⠀⠀⠀⠀⠀⠀⠀⠀⠀⠀⠀⠀⠀⠀⠀⠁⠕⢕⢕⢕⢕⠔⠀⢄⠀⢄⠀⢑⢕⢕⡕⡵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⠀⠀⠀⢄⠁⠀⠀⠀⠀⠀⠀⠀⠀⠀⠀⠀⠀⠀⠀⠀⠀⢄⢔⢕⢕⢕⢕⢕⢕⢕⢕⣼⣿⣿⣮⡵⠑⠐⠑⠁⠀⠀⠄⠀⠀⢀⠁⠕⢕⢕⢕⢕⢕⣾⣿⢏⢕⢕⢕⢕⢕⠕⠀⠀⠀⠀⠀⠁⠁⠁⠐⠐⠄⠀⢀⠁⠀⠀⢀⠀⠀⠀⠀⠀⠀⠑⢕⢕⢕⡕⡁⢄⢁⢄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⠑⠀⠀⠀⠀⠕⠀⠀⠀⠀⠀⠀⠀⠀⠀⠀⠀⠀⠀⠀⢀⢄⢔⢕⢕⢕⢕⢕⢕⢕⢕⢕⢕⣾⣿⣿⣿⡿⢇⢔⢔⢀⠀⠀⠀⠀⠀⠀⠀⠀⠀⠀⠀⠅⢕⣼⣿⢇⢕⢕⢕⢔⢔⠕⠀⠀⠀⠀⠀⠀⠀⠀⠀⠀⠀⠀⠀⠀⠀⠀⢀⠀⠀⠀⠀⠀⠀⠀⢀⢕⢕⢕⢱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⠕⠁⠀⠀⠀⠀⠐⠀⠀⠀⠀⠀⠀⠀⠀⠀⠀⠀⠀⢀⢔⢕⢕⢕⢕⢕⢕⢕⢕⢕⠕⠑⠁⠁⣸⣿⣿⣿⢟⢕⢕⢕⢕⢕⢕⢔⢄⠀⠀⠀⠀⠀⠀⠀⠀⠀⢸⣿⡿⢕⢕⠕⢅⠕⠑⠀⠀⠀⠀⠀⠀⠀⠀⠀⠀⠀⠀⠀⠀⠀⠀⠀⢕⠀⠀⠀⠀⢀⢔⢕⢕⢕⢕⢟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⠕⠁⠀⠀⠀⠀⠀⠀⠀⠀⠀⠀⠀⠀⠀⠀⠀⠀⢀⢄⢕⢕⢕⢕⢕⢕⢕⢕⢕⢕⠕⠁⢀⢔⠑⢔⣿⣿⡿⢇⢕⢕⢕⢕⢕⢕⢕⢕⢕⢕⢔⢄⠀⠀⠀⠀⠀⠀⢸⡟⢕⢕⠕⠀⠁⠀⠀⠀⠀⠀⠀⠀⠀⠀⠀⠀⠀⠀⠀⠀⠀⠀⠀⠀⠀⠀⢀⢄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⠑⠁⠑⢕⢕⢕⢕⢕⢕⢕⢕⢕⢕⢕⢕⢕⢕⢕⢕⢕⢕⢕⢕⢕⢕⢕⢕⢕⢕⢕⢕⠑⠀⠀⠀⠀⠀⠄⠀⠀⠀⠀⠀⠀⠀⠀⠀⢀⢄⢔⢕⢕⢕⢕⢕⢕⢕⢕⢕⢕⢕⠕⠀⢀⢕⢕⢄⡕⢕⢏⢕⢕⢕⢕⢕⢕⢕⢕⢕⢕⢕⢕⢕⢔⢁⢐⢀⠀⠀⠀⠘⠕⠑⠁⠀⠀⠀⠀⠀⠀⠀⠀⠀⠀⠀⠀⠀⠀⠀⠀⠀⠀⠀⠀⠀⢀⠀⠀⢕⢕⢕⢕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⠁⠀⠀⠀⠀⠁⠕⢕⢕⢕⢕⢕⢕⢕⢕⢕⢕⢕⢕⢕⢕⢕⢕⢕⢕⢕⢕⢕⢕⢕⢕⠕⠀⠀⠀⠀⠀⠀⠐⠀⠀⠀⠀⠀⠀⢀⢄⢔⢕⢕⢕⢕⢕⢕⢕⢕⢕⢕⢕⢕⢕⢕⠑⠀⠀⢕⠕⢄⢔⢔⢕⢕⢕⢕⢕⢕⢕⢕⢕⢕⢕⢕⢕⢕⢕⢕⢕⢕⠕⠑⠐⠀⠀⠀⠀⠀⠀⠀⠀⠀⠀⠀⠀⠀⠀⠀⠀⠀⠀⠀⠀⠀⠀⠀⢔⢕⢕⢕⢄⢔⢕⢕⢕⣸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⠀⠀⠀⠀⠀⠀⠀⠀⠀⠕⢕⢕⢕⢕⢕⢕⢕⢕⢕⢕⢕⢕⢕⢕⢕⢕⢕⢕⢕⢕⢕⠑⠀⠀⠀⠀⠀⠀⠀⠀⠀⢀⢄⢄⢔⢕⢕⢕⢕⢕⢕⢕⢕⢕⢕⢕⢕⢕⢕⢕⢅⢕⢔⠀⠀⠀⢑⢔⢕⢕⢕⢕⢕⢕⢕⢕⢕⢕⢕⢕⢕⢕⢕⠕⠕⠑⠁⠁⠀⠀⠀⠀⠀⠀⠀⠀⠀⠀⠀⠀⠀⠀⠀⠀⠀⠀⠀⠀⠀⠀⠀⢀⢄⢄⢔⢕⢕⢕⢕⢕⢕⢕⢕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⠀⠀⠀⠀⠀⠀⠀⠀⠀⠀⠀⠁⠕⢕⢕⢕⠕⠕⠕⠕⢕⢕⢕⢕⢕⢕⢕⢕⢕⢕⢕⢁⢄⣕⢕⢀⠀⢀⢀⢄⢔⢕⢕⢕⢕⢕⢕⢕⢕⢕⢕⢕⢕⢕⢕⢕⢕⢕⢕⢕⢕⣵⣧⠑⠀⠀⢄⢕⢕⢕⢕⢕⢕⢕⢕⢕⢕⢕⢕⠕⠕⠑⠁⠀⠀⠀⠀⠀⠀⠀⠀⠀⠀⠀⠀⠀⠀⠀⠀⠀⠀⠀⠀⠀⠀⠀⠀⠀⠀⠀⠀⠑⠕⢕⢕⢕⢕⢕⢕⢕⢕⢕⢕⣼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⢔⢄⠀⠀⠀⠀⠀⠀⠀⠀⠀⠀⠀⠁⠁⠀⠀⠀⠀⠀⠀⠁⠕⢕⢕⢕⢕⢕⢕⢕⢀⣰⡸⢟⢕⢕⢔⢕⢕⢕⢕⢕⢕⢕⢕⢕⢕⢕⢕⢕⢕⢕⢕⢕⢕⠕⠕⢕⢕⢱⣾⣿⢏⢀⢄⢔⢕⢕⢕⢕⠑⠕⠕⠕⠕⠕⠑⠁⠀⠀⠀⠀⠀⠀⠀⠀⠀⠀⠀⠀⠀⠀⠀⠀⠀⠀⠀⠀⠀⠀⠀⠀⠀⠀⠀⠀⠀⠀⠀⠀⠀⠀⠀⠀⠑⠑⠕⠕⠕⢕⢕⣱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⢄⢀⠀⠀⠀⠀⠀⠀⠀⠀⠀⠀⠀⠀⠀⠀⠀⠀⠀⠕⢕⢕⢕⢕⢕⢄⢸⣿⢇⢕⢕⢕⢕⢕⢕⢕⢕⢕⢕⢕⢕⢕⢕⢕⢕⢕⢕⢕⢕⠕⠁⠀⠀⢕⢕⣾⣿⢏⢕⢕⢕⢕⢕⠀⠀⠁⠀⠀⠀⢔⠀⠀⠀⠀⠀⠀⠀⠀⠀⠀⠀⠀⠀⠀⠀⠀⠀⠀⠀⠀⠀⠀⠀⠀⠀⠀⠀⠀⠀⠀⠀⠀⣰⣧⢕⢀⠀⠀⠄⢔⢔⢄⢀⢀⠀⢄⣾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⢔⢔⢔⢔⠀⠀⠀⠀⠀⠀⠀⠀⠀⠀⠀⠀⠕⢑⢕⢅⢅⢁⣿⢏⢕⢕⢕⢕⢕⢕⢕⢕⢕⢕⢕⢕⢕⢕⢕⢕⢕⢕⢕⢕⠑⠀⠀⠀⢔⢱⣿⣿⢏⢕⢕⢕⢕⢕⠁⠀⠀⠀⠀⠀⠀⠀⢕⢀⠀⠀⠀⠀⠀⠀⠀⠀⠀⠀⠀⠀⠀⠀⠀⠀⠀⠀⠀⠀⠀⠀⠀⠀⠀⠀⢀⢔⢠⣾⣿⣿⡷⠕⢐⠀⠕⠕⠕⠕⠁⠀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⢀⠀⠀⠀⠀⠀⠀⠀⠀⠀⠀⢔⢕⢕⢕⢕⢕⢕⢝⢕⢕⢕⠕⠕⠑⠑⠑⠕⢕⢕⢕⢕⢕⣅⢕⢕⢑⢕⠑⠀⠀⠀⠀⢔⣵⡿⢟⢕⢕⢕⢕⢕⢕⢕⠀⠀⠀⠀⠀⠀⠀⠀⠀⠕⢄⠀⠀⠀⠀⠀⠀⠀⠀⠀⠀⠀⠀⠀⠀⠀⠀⠀⠀⠀⠀⠀⠀⠀⢀⢔⢑⢕⢕⢕⢔⢔⢕⢕⢕⢕⢔⢔⢄⢀⠀⠀⠀⠕⠑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⢄⢀⠀⢀⠀⠀⠀⠀⢀⢕⢷⢷⢷⢷⢷⠜⠕⠕⠁⠁⠀⠀⠀⠀⠀⠀⠀⠀⠀⣅⣜⢟⢝⢕⢕⠕⠁⠀⠀⢄⠔⢔⢕⢕⢕⢕⢕⢕⢕⢕⢕⢕⢕⢔⠀⠀⠀⠀⠀⠀⠀⠀⠀⢕⢄⠀⠀⠀⠀⠀⠀⠀⠀⠀⠀⠀⠀⠀⠀⠀⠀⠀⠀⠀⠀⢀⠔⠁⢔⢕⢕⢕⢕⢕⢕⢕⢕⢕⢕⢕⢕⢕⢕⢕⢔⢄⢀⠀⠀⠁⠀⢀⢔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⢔⢔⢔⢔⢕⢕⢕⢕⢕⢕⢕⢕⢕⢕⢕⢄⠄⢀⢄⢀⠀⠀⠀⢀⢠⢗⢝⢕⢕⣕⢕⢑⠀⠄⠔⢑⢅⢕⢕⢕⢕⢕⢕⢕⢕⢕⢕⢕⢕⢕⢁⠀⠀⠀⠀⠀⠀⠀⠀⠀⠀⢕⢀⠀⠀⠀⠀⠀⠀⠀⠀⠀⠀⠀⠀⠀⠀⠀⠀⠀⢀⠔⠁⢀⢕⢕⢕⢕⢕⢕⢕⢕⢕⢕⢕⢕⢕⢕⢕⢕⢕⢕⢕⢕⢕⢄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⢔⢔⢔⢔⢕⢕⢕⢳⢷⣷⣾⢟⢕⢕⢕⢕⢕⢕⢕⢕⢕⢕⢕⢕⢕⢕⢕⢕⢕⢕⢕⢕⢕⢕⢄⠀⠀⠀⠀⠀⠀⠀⠀⠀⠀⢕⢀⠀⠀⠀⠀⠀⠀⠀⠀⠀⠀⠀⠀⠀⠀⠀⠔⠁⠀⢀⢕⢕⢕⢕⢕⢕⢕⢕⢕⢕⢕⢕⢕⢕⢕⢕⢕⢕⢕⢕⢕⢕⢕⢕⢕⢔⢄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⢔⢕⢕⢕⢕⢕⢕⢕⢕⢕⢕⢕⢕⢕⢕⢕⢕⢕⢕⢕⢕⢕⢕⢕⢕⢕⢕⢄⠀⠀⢀⣠⣤⣴⣦⠀⠀⢕⢀⠀⠀⠀⠀⠀⠀⠀⠀⠄⠄⢄⢄⢀⠑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⢝⢝⣿⣿⡇⠀⠀⠀⠕⢄⠀⠀⠀⠀⠀⠀⠀⠀⠀⠀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⢔⣠⣾⣿⣿⣷⡄⠀⠀⠀⠑⠕⢄⠀⠀⠀⠀⠀⠀⢔⢀⠜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⣱⣾⣿⣿⣿⣿⣿⣿⣷⣴⣴⣴⠄⠁⠑⢔⢀⠀⠀⠀⠀⢕⠄⠔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⣵⣾⢿⢏⢹⣿⣿⣿⣿⣿⣿⣿⣿⡏⠔⠀⠀⠀⠑⢕⢀⢀⢔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⣱⣾⢟⢕⢕⣱⣿⡿⢟⣿⣿⣿⣿⣿⡏⠑⠀⠀⠀⠀⠀⠀⠑⢕⠁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⡼⢟⢕⢕⢱⣾⢟⢕⢕⢱⡿⢏⢹⡿⠇⠀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⣵⡿⢕⢕⢕⣱⡟⢕⢕⣾⢕⢄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⠚⠛⠑⠑⠑⠑⠛⠑⠑⠘⠋⠑⠑⠑⠑⠐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⢝⢕⢕⢝⢝⢕⢕⢕⢜⣿⣿⢕⢕⢜⡟⢟⢕⢜⣿⣿⢏⢕⢹⣿⣿⢇⢜⢿⡿⢟⢕⢜⣿⢿⢕⢕⢕⢜⢻⢿⢟⢕⢕⢕⢝⢕⢕⢝⣿⣿⢕⢜⣿⣿⡏⢕⢿⣿⣿⢟⢸⣿⣿⣿⢷⣿⣿⣿⣿⡻⢽⣿⢻⢟⢏⢕⢕⢕⢕⢕⢕⢕⢕⢕⢕⢕⢕⢹⡏⢕⣻⣿⣿⣿⡟⢝⢻⣿⣿⢕⢜⢟⢟⢝⣻⣿⣿⣿⣏⢕⢻⣿⣿⢝⢻⣿⣿⣿⣿⣿⣿⣿⡏⢝⣿⣿⣿⣿⣝⣿⢿⢟⣕⢜⣻⣿⣿⣿⡿⣿⣿⣿⣿⢜⣿⣿⣿⣿⣿⣿⣿⣿⢿⣿⣿⣿⡿⢟⣿⣿⡏⢕⢸⣿⣿⣿⣿⣿⣿⣿⣿⣟⢹⢻⣿⣿⡟⢝⣿⢟⢿⣟⣻⣿⣿⡏⢕⢹⣿⣿⡇⢸⣿⣿⣿⣿⢕⢕⢻⣿⡿⢝⢝⣿⣿⡟⢕⢝⣿⣿⢕⢕⢟⢟⢏⢕⢝⢟⢟⢕⢕⢕⢜⢝⢝⢕⢕⢜⢿⡏⢕⢜⢻⠀</a:t>
            </a:r>
            <a:br/>
            <a:r>
              <a:t>⢝⢕⢕⢕⢕⢕⢕⢕⢕⢕⢕⢕⢕⢕⢕⢕⢕⡕⢕⢕⢕⢇⢕⢕⢕⢸⢟⢕⢕⢕⢝⢏⢕⢕⢜⢕⢕⢕⢕⢕⡕⢕⢕⢕⢕⢕⢕⢕⢕⢕⣿⢜⢕⢕⢕⢜⢕⢕⢕⣿⣿⢇⢕⢜⣿⣿⢕⢜⢿⣿⣿⣿⣿⣿⣿⣿⣿⢕⢜⢕⢕⢕⢕⢕⢕⡱⢱⢗⢇⢕⢕⢕⢕⢕⣯⢇⢕⢹⣿⣿⢏⢕⢕⢜⣿⣿⢕⢕⣷⢕⢕⢕⢕⢕⢜⢝⢕⢕⢻⣿⢕⢕⢝⢝⢜⢝⢝⣿⣿⢕⢕⢻⣿⣿⢝⢜⢕⢕⢜⣿⡏⢹⣿⣿⡟⢕⣿⣿⣿⡏⢜⣿⣿⣿⡇⢸⣿⣿⡿⢕⢻⣿⣿⡇⢕⣿⣿⡇⢕⢜⣿⣿⣟⢝⢝⢝⢝⣿⢇⢕⢕⣿⣿⢕⢕⢕⢕⢕⢝⢝⢝⣱⡕⢕⢜⣿⢻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⢕⢕⢇⢱⣕⡿⣿⢻⢿⣿⣟⢎⢝⢕⢕⢕⢕⢕⢕⢝⢕⢕⢕⢕⢕⢕⢕⢕⢕⢕⢹⢇⢕⢸⣿⢏⢕⢕⢕⢕⢹⡷⢕⢕⣾⣧⢕⢕⢕⢕⣕⢕⢕⢕⢕⡇⢕⢕⢕⢕⢕⢕⢾⣿⣿⡇⢕⢾⡿⢟⢕⢕⢕⢕⢕⣼⣧⣼⣿⣿⢿⢷⣿⣿⣿⣿⢿⣿⣿⣿⡇⢸⣿⣿⣿⢕⢸⣿⣿⣿⢷⣿⣿⡇⢕⢸⣿⢿⢿⢕⢕⢕⣿⣿⡇⢕⢕⣹⣿⢕⢕⢕⣱⢕⢕⢕⢕⢕⢇⢕⢸⣿⣇⢕⢕⢜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⣿⡕⢕⢜⢿⣷⣷⡕⢜⢝⢟⢟⢕⢕⢕⢕⢕⢕⢕⢕⢕⢕⢕⢕⢕⢔⢕⢕⢕⢕⢕⢕⢕⢸⣿⡇⢕⢕⢕⢕⢕⢕⢕⢕⢿⡿⢕⢕⢕⣾⢇⢕⢕⢕⣾⡟⢕⢕⢝⢕⢕⢕⢜⣿⣿⡇⢕⢜⢕⢕⢸⢕⢕⢕⢕⢏⢝⢟⣿⢕⢕⢕⢜⣿⣿⣿⢕⢿⣿⣿⢕⢕⣿⣿⣿⢕⢸⣿⣿⡇⢕⢜⢿⣿⢕⢕⢕⢕⢕⢝⢕⢕⢹⣿⡇⢕⢕⢝⡟⢕⢕⢕⣿⣷⢕⢕⢱⡎⢕⢕⢜⢿⣿⢕⢕⢕⢕⢕⢕⢕⢕⢕⢕⢕⢕⢕⢸⣿⢇⢕⢕⢸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⢕⢕⢱⣜⣻⣿⣿⣷⡕⠕⠕⢕⢕⢕⢕⢕⢕⢕⢕⢕⢕⢕⢕⢕⢕⢕⢕⢕⢕⢕⢕⢕⢸⡏⢇⢕⢕⢕⢕⢕⢕⢕⢕⢕⢕⢕⢕⢕⣱⣵⡕⢕⢕⢝⡇⢕⢕⢕⢕⢕⢕⢱⣿⣿⢕⢕⢕⢕⢕⢕⢕⢕⢕⢇⢵⣷⣷⢝⢕⢕⢕⢵⢟⣿⡇⢕⢻⣿⣿⡇⢱⣿⣿⡿⢇⣾⣿⣿⡇⢕⢱⡇⢕⢕⢵⢕⢕⢕⢱⢕⢕⢜⡟⢕⢕⢕⢕⢕⢕⢕⢕⢟⢷⢕⢕⢜⢻⢕⢕⢕⢕⢕⢕⢕⢕⢕⢕⢕⢕⢕⢕⢕⢕⢕⢕⢜⢕⢕⢕⢕⢕⢕⢕⢕⢕⢕⢕⢕⢕⢕⢕⢕⢕⢕⢕⢕⢕⢕⢕⢕⢕⢕⢕⢕⢕⠀</a:t>
            </a:r>
            <a:br/>
            <a:r>
              <a:t>⢏⢕⢕⢕⢕⢕⢕⢕⢕⢕⢕⢕⢕⢕⢕⢕⢕⢕⢕⢕⢕⢕⢕⢕⢕⢕⢕⢕⢕⢕⢕⢕⢕⢕⢕⢕⢕⢕⢕⢕⢕⢕⢕⢕⢕⢕⢕⢕⢕⢕⢕⢕⢕⢕⢕⢏⢕⢕⢕⢿⡏⢕⢕⢜⣿⡕⢕⢕⢜⢟⢕⢕⢕⢕⢅⠀⠀⠑⢕⢕⢕⢕⢕⢕⢕⢕⢕⢕⢕⢕⢕⢕⢕⢁⢕⢕⢕⢕⢕⢵⢕⢕⣵⢕⢕⢕⢕⢕⢕⢕⢕⢕⢕⣿⡿⢕⢕⢱⣾⡿⢕⢕⢱⣷⢕⢕⢕⢻⣿⢕⢕⢕⢕⢕⢕⢕⢕⢕⢕⢕⢕⢹⣷⢕⢕⢕⢕⢕⢟⢕⢕⢕⣿⣿⢕⢕⢝⢟⢕⢕⢸⣿⣿⢇⢕⢕⢗⣱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⡵⢕⢕⢕⣿⡇⢕⢕⢸⣿⡇⢕⢕⡕⢕⢕⢕⢕⢕⢕⢕⢄⢀⢕⢕⢕⢕⢕⢕⢕⢕⢕⢕⢕⢕⢕⢕⢕⢕⢔⢑⢕⢕⢜⢕⢕⢜⢺⢕⢕⢕⢕⢕⢕⢕⢕⢕⢕⣿⣧⢕⢕⢸⣿⣷⢕⢕⢜⢟⢕⢕⢕⣼⡏⢕⢕⢕⢕⢕⢕⢕⢕⢕⢕⢕⢕⣿⣿⢕⢕⢕⢕⢕⢱⢕⢕⢕⣿⣿⢕⢕⣵⡕⢕⢕⢱⣿⣿⡇⢕⢕⣵⢕⢕⢕⢕⢕⣾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⡇⢕⢕⢕⢿⡇⢕⢕⢸⣿⡇⢕⢕⢕⢕⢕⢕⢕⢕⢕⢕⢕⢕⢕⢕⢕⢕⢕⢕⢕⢕⢕⢕⢕⢕⢕⢕⢕⢕⢕⢕⢕⢕⢕⢕⢕⢕⢕⢕⢕⢕⢕⢕⢕⢕⢕⢕⢕⣟⢹⢕⢕⢜⡿⢕⢕⢕⢕⢕⢕⢕⢕⣿⣷⢕⢕⢕⢷⢇⢕⢕⢕⢕⢕⢕⢕⢕⢝⢕⢕⢕⢕⢱⣿⢕⢕⢕⢿⡟⢕⢕⢜⣷⢕⢕⢕⣿⡿⢇⢕⢸⣿⢧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⢕⢕⢕⢹⣾⢏⢕⢕⢇⢕⢕⢕⠑⠑⠑⠑⢕⢕⢕⢕⢕⢕⢕⢕⢕⢕⢕⢕⢕⢕⢕⢕⢕⢕⢕⢕⢕⢕⢕⢕⢕⢕⢕⢕⢕⢕⢕⢕⢕⢕⡕⢕⢕⢱⢜⢕⢕⢸⢗⢕⢕⢕⢕⢕⢕⢕⢕⣿⡏⢕⢕⢕⡕⢕⢕⢕⢕⢕⢕⢕⢕⢕⢕⢕⢕⢕⢕⢸⣵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⢕⢕⢕⢕⢕⢕⢕⢕⢀⠀⠀⠀⢕⢕⠁⠑⠕⢕⢕⢕⢕⢕⢕⢕⢕⢕⢕⢕⢕⢕⢕⢕⢕⢕⢕⢕⢕⢕⢕⢕⢕⢕⢕⢕⢕⢕⢕⢕⢕⢕⢝⢕⢕⢜⢜⡇⢕⢕⢕⡇⢕⢕⢕⢻⣿⢕⢕⢕⢕⢕⢕⢕⢕⢕⢕⢕⢕⢕⢕⢕⢕⢕⢕⢸⣿⡕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⢎⡕⢕⢕⡕⢕⢕⢕⢕⢕⢀⢔⢕⠑⠀⠀⠀⠀⠁⠑⠑⠕⠁⠕⢑⢕⢕⢕⠕⠑⠕⢕⢕⢕⢕⢕⢕⢕⢕⢕⢕⢕⢕⢕⢕⢕⢕⢕⢕⢕⢕⢱⢕⢕⢕⢗⢕⢕⢕⢕⢕⢕⢕⢿⣿⢕⢕⢕⢕⢕⢕⢕⢕⢕⢕⢕⢕⢕⢕⢕⢕⢕⢕⢕⢱⢇⢕⢱⣿⡇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⢕⢕⢕⢕⢕⢕⢕⢑⠁⠑⠑⢕⢕⠀⠀⠀⠀⠀⠀⠀⠀⠀⠀⠀⠀⠀⠀⠀⠀⠀⢔⠕⠑⠕⢕⢕⢕⢕⢕⢕⢕⢕⢕⢕⢕⢕⢕⢕⢕⢕⢕⢕⢕⢕⢧⡕⢕⢕⢕⢕⢕⢕⢕⣾⢇⢕⢕⢕⢕⢕⢕⢕⢕⢕⢕⢕⢕⢕⢕⢕⢕⢕⢕⢕⢕⢕⢕⢕⣿⡗⢕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⠇⢀⢅⢕⢕⢕⢕⢕⢕⢕⢕⢕⢕⢕⢕⢕⢕⢕⢕⢕⢕⢕⢕⢕⢕⢕⢕⢕⢕⢸⡿⢕⢕⢕⢕⢜⢕⢕⠁⠁⠑⢕⢕⠀⠀⠀⢕⢕⠀⠀⠀⠀⠀⠀⠀⠀⠀⠀⠀⠀⠀⠀⠀⠀⠄⠑⠀⠀⠀⠀⠑⠕⢕⠁⠑⢕⢕⢕⢕⢕⢕⢕⢕⢕⢕⢕⢕⢕⢕⢕⢹⣧⡕⢇⢕⢕⢕⢕⣕⡧⢕⢕⢕⢕⢕⢕⢕⢕⢕⢕⢕⢕⢕⢕⢕⢕⢕⢕⢕⢕⢕⢕⢕⣿⣧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⠀⢕⢕⢑⢕⢕⢕⢕⢕⢕⢕⢕⢕⢕⢕⢕⢕⢕⢕⢕⢕⢕⢕⢕⢕⢕⢕⢕⢕⢜⢕⢕⢕⢕⢕⢕⢕⢕⠀⠀⢄⢕⠄⢔⢄⢄⢕⢀⠀⠀⠀⠀⠀⠀⠀⠀⠀⠀⠀⠀⠀⠀⠀⠀⠀⠀⠀⠀⠀⠀⠀⠀⠁⠀⠀⠀⠑⢕⢕⢕⢕⢕⢅⢑⢕⢕⢕⢕⢕⢕⢕⢜⢱⡕⢣⢕⢕⢕⢜⢕⢕⢕⢕⢕⢕⢕⢕⢕⢕⢕⢕⢕⢕⢕⢕⢕⢕⢕⢕⢕⢕⢕⢕⢸⣯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⢔⠑⢕⢕⢑⢕⢕⢕⢕⢕⢕⢕⢕⢕⢕⢕⢕⢕⢕⢕⢕⠑⢕⢕⢕⢕⢕⢕⢕⢕⢕⢕⢕⢕⢕⢕⢕⢕⢄⠀⢕⠑⠀⠁⠕⢕⢕⢕⢕⢕⢔⢔⢄⢀⢀⠀⠀⠀⠀⠀⠀⠀⠀⠀⠀⠀⠀⠀⠀⠀⠀⠀⠀⠀⠀⠀⠀⠀⠑⢕⢕⢕⢕⢕⢕⢔⢕⢅⠕⢕⢕⢕⢕⢹⣕⢕⢕⢕⢕⢕⢕⢕⢕⢕⢕⢕⢕⢕⢕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⠀⢕⢕⢕⢅⢕⢕⢕⢕⢕⢕⢕⢕⢕⢕⢕⢕⢕⢕⠕⠀⢕⢕⠑⢕⢕⢕⢕⢕⢕⢕⢕⢕⢕⢕⢕⢕⢕⢄⢕⠀⠀⠀⢀⢕⢕⢕⢕⢕⡇⢇⢕⢕⢱⢕⢔⢔⢄⢄⢄⢄⢀⠀⠀⠀⠀⠀⠀⠀⠀⠀⠀⠀⠀⠀⠀⠀⠀⠁⢕⢕⢕⢕⢕⢕⠕⠁⠀⠁⠁⠑⠕⢕⢝⢕⢜⢧⡕⢕⢕⢕⢕⢕⢕⢕⢕⢕⢕⢕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⠑⠕⠕⠕⢕⢕⢕⢕⢕⢕⢕⢕⠕⠁⠁⠀⠀⠁⠁⠕⢕⢕⠀⢁⢕⢕⢕⢔⠕⢕⢕⢕⢕⠕⠕⢕⢕⢕⢕⢕⢕⢔⢀⠑⢕⢕⠕⠑⢕⢕⢕⢕⢕⢕⢕⢕⢕⢕⢕⢕⠁⠀⠀⠀⢔⢕⢕⢕⢕⢕⢕⢕⢕⢕⢕⢕⢕⢕⢕⢕⢕⢕⢕⢕⢕⢕⢔⢄⢀⢀⠀⠀⠀⠀⠀⠀⠀⠀⠀⠀⠀⠀⠑⢕⢑⢕⠑⠀⠀⠀⢄⠀⢕⠀⠕⢕⢅⠑⠕⢕⢕⢑⢕⢕⢕⢕⢕⢕⢕⢕⢕⢕⢕⢕⢕⢕⢕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⠁⠀⠀⠀⠀⠀⠀⠀⠁⠁⠑⠕⢕⠑⠀⢀⢄⢕⠕⢔⢀⣀⣅⣇⣱⣥⣥⣵⣵⣵⣴⣵⢴⣕⣧⣷⣾⣷⣷⣵⣵⣕⣕⣕⢕⢔⢅⠑⠀⠔⠕⠕⢕⢕⢕⢕⢕⢕⢕⢕⢕⢕⢀⠀⢀⠕⠑⠕⢕⢕⠀⠁⠁⢕⢕⢕⢕⢕⢕⢕⢕⢕⢕⢕⢕⢕⢕⢕⢕⢕⢕⢕⢕⢔⢄⢀⠀⠀⠀⠀⠀⠀⠀⠀⠀⠀⠀⠁⠀⠀⠐⠁⢀⢀⢕⢀⠀⢕⠑⠀⠀⠀⠘⠇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⠀⠀⠀⠀⠄⠔⠕⠔⢄⣄⣠⣴⣵⣷⣿⣿⣿⣿⣿⣿⣿⣿⣿⣿⣿⣿⣿⣿⣿⣿⣿⣿⣿⣿⣿⣿⣿⣿⣿⣿⣿⣿⣿⣿⣿⣿⣷⣶⣴⡅⠕⣷⣷⣴⡀⠀⠁⠑⠑⠕⠐⢑⢔⠀⠀⠀⠁⠀⠀⠀⠁⠁⠀⠁⠑⠕⢕⢕⢕⢕⢕⢕⢕⢕⢕⢕⢕⢕⢕⢕⢕⠕⠕⢕⢔⡀⠀⠀⠀⠀⠀⠀⠀⠀⠀⢀⠄⠐⠁⠀⠀⠀⢕⠀⠀⠀⠀⠀⠀⠀⠀⢀⡕⢕⢕⢕⢕⢕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⠕⠀⠀⠀⠀⢑⣕⣰⣴⣶⣷⣿⣿⣿⣿⣿⣿⣿⣿⣿⣿⣿⣿⣿⣿⣿⣿⣿⣟⣿⣟⢟⡿⢿⣿⣿⣿⣿⣿⣿⣿⣿⣿⣿⣿⣿⣿⣿⣿⣿⣿⣿⣿⣿⡕⢸⣿⣿⣷⡔⣄⢀⠀⠀⢄⢕⢕⠀⠀⠀⠀⠀⠀⠀⠀⠀⠀⠀⠀⠀⠀⠁⠕⢕⢕⢕⢕⢕⢕⢕⢕⢕⢕⢕⢔⢕⢕⢕⠕⢻⢗⢄⠀⠀⠀⠀⠀⠀⠁⠀⠀⠀⠀⠀⠀⠀⠀⠀⢀⠀⠀⠀⠀⠀⠀⢕⢹⣇⢕⢕⢕⢜⢕⢝⢝⢝⢟⢷⡵⣕⢕⢣⡕⢕⢕⢕⢕⢕⢕⢕⢕⢕⢵⣵⣵⢕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⠀⢀⢀⣄⣠⣴⣷⣾⣿⣿⣿⣿⣿⣿⣿⣿⣿⣿⣿⣿⣿⣿⣿⣿⣿⣿⣿⣿⣿⣿⣿⣿⣿⣿⣿⣿⣿⣿⣿⣿⣿⣿⣿⣿⣿⣿⣿⣿⣿⣿⣿⣿⣿⣿⣿⣿⣿⡇⠁⣿⣿⣿⣿⢸⣿⣧⡄⠕⠕⠀⠀⠀⢀⠀⠀⠀⠀⠀⠀⠀⠀⢀⢀⢄⠀⠀⠀⠑⠕⢕⢕⢕⢕⢕⢕⢕⠑⢕⢕⢕⢕⠀⢕⢕⢕⢕⢀⠀⠀⠀⠀⠀⠀⠀⠀⠀⠀⠀⠀⢀⢐⣴⣷⣴⡄⠀⢀⢔⢕⢕⢜⢳⣕⢕⢕⢕⢕⢕⢕⢕⢕⢕⢜⢕⠇⠜⠳⠕⢕⢕⢕⢕⢕⡕⢥⢕⢏⡕⢕⢸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⢰⢇⢕⢺⢿⣿⣿⣿⣿⣿⣿⣿⣿⣿⣿⣿⣿⣿⣿⣿⣿⣿⣿⣿⣿⣿⣿⣿⣿⣿⣿⣿⣿⣿⣿⣿⣿⣿⣿⣿⣿⣿⣿⣿⣿⣿⣿⣿⣿⣿⣿⣿⣿⣿⣿⣿⣿⣿⢇⢀⣿⣿⣿⣿⢸⣿⣿⣿⣧⣄⢀⢄⢕⢕⢕⢔⢀⠀⠀⠀⠀⢀⢕⢕⢔⠑⢀⠀⠀⠀⠁⠕⢕⢕⢕⢑⢕⠀⢕⢕⢕⠁⢄⢕⢑⢕⠕⠕⠐⠀⠀⠀⠀⠀⠀⠀⠀⠀⠀⢄⣵⣿⣿⣿⣿⣿⣷⣵⡱⡕⢕⢕⢕⢝⢳⢵⢕⣕⢕⢕⢕⢕⡇⢸⠁⠀⠀⠀⠀⠀⢀⢔⢕⢸⢕⡇⣜⣕⣕⣕⣜⣇⣇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⢕⢕⢕⢝⢟⢻⣿⣿⣿⣿⣿⣿⣿⣿⣿⣿⣿⣿⣿⣿⣿⣿⣿⣿⣿⣿⣿⣿⣿⣿⡻⢏⢝⢝⢝⠑⠀⠄⢙⠻⣿⣿⣿⣿⣿⣿⣿⣿⣿⣿⣿⣿⣿⣿⣿⡟⠁⢱⣿⣿⣿⡟⣸⣿⣿⣿⣿⣿⣷⡄⠁⠁⠄⢕⢕⠀⠀⠀⠀⢕⢕⢕⢕⢕⢄⢀⠀⠀⠀⠀⠀⠑⢁⢔⢕⢄⠁⠀⠀⠀⢕⢕⢕⢕⢕⢕⢕⢰⢔⠀⠀⠀⠀⠀⠀⠀⢾⣿⣿⣿⣿⣿⣿⣿⣿⣿⣿⣧⣕⢕⢕⢕⢕⢕⢕⢜⢕⠕⠔⠔⠕⢕⢗⢗⢖⢗⢗⢇⢕⢕⢕⢕⢗⢗⢳⢷⢷⢷⢮⣽⣽⣹⣟⡗⢧⢵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⠕⢕⢕⢕⢕⢕⢕⢕⢝⢟⢿⢿⢿⢿⢿⢿⢿⣿⣿⢿⢿⢿⢿⢟⢟⢏⢟⠝⢜⢑⢕⢅⢕⢔⢕⢔⠀⠀⠑⢔⢈⠝⢻⢿⣿⣿⣿⣿⣿⣿⣿⣿⣿⡿⠏⢁⣰⣿⣿⣿⣿⢇⣿⣿⣿⣿⣿⣿⣿⣷⢕⢄⠀⠀⠁⠀⠀⠀⠀⠀⢁⠑⠑⠕⢕⢕⢀⠀⠀⠀⠀⠀⢔⢔⢕⢕⠐⠀⠀⠀⠀⠀⠁⠑⠕⠕⠕⠕⢑⠁⠀⠀⠀⠀⠀⠀⠁⢝⢿⣿⣿⣿⣿⣿⣿⣿⣿⣿⣿⣷⡕⢕⢕⢅⢕⢕⢕⣕⢕⢗⢟⢏⢝⢱⢕⢇⢕⢑⢕⢱⢿⢿⢿⣿⣿⣿⣿⢟⢻⢷⢷⢽⣝⡻⢷⣕⡸⢕⣵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⠑⠑⠑⠑⠑⠑⢑⢑⢑⢑⢑⢑⢑⢑⢑⢑⢑⢕⢕⢌⢅⢕⢕⢔⢕⢕⢕⢕⢕⢕⢕⢕⢕⢕⢕⢀⠀⠀⠑⢔⢁⠕⢕⢕⢏⢫⢻⢿⢿⠟⠋⢁⣠⣾⣿⣿⣿⡿⢣⢞⢑⠁⠁⠑⠈⠙⠟⠿⢕⢕⢕⢄⢀⠀⠀⠀⠀⢕⢕⢄⠀⠀⠁⠑⠕⠀⢀⠐⠕⠔⢔⢕⢕⢅⠀⢄⠀⠀⠐⠀⠀⠀⠀⠀⠄⠁⠀⠀⠀⠀⠀⠀⠀⠁⢄⢕⢕⣸⣽⣽⣽⣿⣿⣿⣿⣿⣿⣿⣷⢕⢕⢕⡕⢕⢕⢕⢕⢕⢕⢕⠕⢕⢑⢕⢵⢕⢕⠑⠕⢕⣕⢕⢞⢟⣟⣇⣕⣕⢕⢕⢝⢝⣟⣗⡝⡗⢿⠿⢧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⢄⢄⢄⢔⢕⢕⢕⢕⢕⢕⢕⢕⢕⢕⢕⢕⢕⢕⢕⢕⢕⢕⢕⢕⢕⢕⢕⢕⢕⢕⢕⢕⢕⢕⢔⠀⠀⠁⠕⢄⢰⣅⡁⢁⢁⢁⢄⢠⣴⣿⣿⣿⣿⡿⢏⡵⢏⠔⠀⠀⠀⠀⠀⠀⠀⠀⠀⠀⠀⠁⠁⠁⠀⠀⠀⠑⠑⠑⠄⠄⠀⠄⠔⠄⠐⠄⠀⠀⢕⠔⠀⠁⠀⠀⠀⠀⠀⠀⠀⠀⠀⠀⠀⠀⠀⠀⠀⠀⠀⠀⠀⠀⠑⢔⢕⢣⢽⣽⣝⣝⡹⢕⢕⢜⢑⢜⢝⢕⢕⢜⣱⡵⢔⢕⢕⢕⢔⢕⣕⣵⣵⣵⣾⡿⠷⢇⠕⠀⢕⣽⣵⡕⣵⣵⣵⢕⢵⣵⣴⣅⢳⣾⣿⣿⢿⣿⡷⣧⣇⣕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⢕⢄⠀⠀⠑⠄⠘⠕⢕⢕⢕⢕⢜⢏⢟⢟⢏⢕⢕⢟⢱⠕⠀⠀⠀⠀⠀⠀⠀⠀⠀⠀⠀⠀⠀⠀⠀⠀⠀⠀⠀⠀⠀⠀⠀⠀⠀⠀⠀⠀⠀⠀⠀⠁⠀⠀⠄⠐⠀⠀⠀⠀⠀⠀⠀⠐⠀⠀⠀⠀⠀⠀⠀⠀⠀⠀⠀⠀⠀⠕⢝⢷⢹⢞⢟⣟⣿⣷⣷⣷⣿⢿⢿⢟⢏⢕⢕⢕⢕⠕⢕⣵⣾⣿⣿⣿⡏⢜⢕⢁⠀⠁⠀⢸⢸⡿⢇⢿⢟⢇⢕⢟⢟⢏⢝⢝⣱⣵⣵⣵⣵⣵⣱⣵⣍⢍⢍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⢕⢕⢕⢕⢕⢕⢕⢕⢕⢕⢕⢕⢕⢕⢕⢕⢕⢕⢕⢕⢕⢕⢕⢕⢕⢕⢕⢕⢕⢕⢕⢕⢕⢕⢕⢕⢕⢕⢀⠀⠀⠁⠀⠀⠁⠕⢕⢔⢕⢕⢕⢕⢕⢕⢕⠁⠀⠀⠀⠀⠀⠀⠀⠀⠀⠀⠀⠀⠀⠀⠀⠀⠀⠀⠀⠀⠀⠀⠀⠀⠀⠀⠀⠀⠀⠀⠀⠀⠀⠀⠀⠀⢀⠐⠀⠀⠀⠀⠀⠀⠀⠀⠀⠀⠀⠀⠀⠀⠀⠀⠀⠀⠀⠀⠀⠀⠁⠁⠑⠙⠑⠙⠑⠙⠑⠑⠑⠑⠁⢕⢕⢔⢕⢕⢕⣾⣿⣿⣿⣷⣿⣧⣱⡑⢄⢀⢀⢀⢱⣕⣚⠗⢇⣙⣝⣟⣿⣿⣿⣿⣿⣿⣿⣿⣷⣕⢝⢟⢎⢇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⢔⢕⢕⢕⢕⢕⢕⢕⢕⢕⢕⢕⢕⢕⢕⢕⢕⢕⢕⢕⢕⢕⢕⢕⢕⢕⢕⢕⢕⢕⠕⢕⢕⣵⣶⣷⣷⣶⣵⣵⣕⣔⢀⢀⠀⠄⢄⢀⠁⠑⢕⢕⢕⢕⢕⠕⢀⠀⠀⠀⠀⠀⠀⠀⠀⠀⠀⠀⠀⠀⠀⠀⠀⠀⠀⠀⠀⠀⠀⠀⠀⠀⠀⠀⠀⠀⠀⠀⠀⠀⠀⠀⠀⠀⠁⠔⠀⠀⠀⠀⠀⠀⠀⠀⠀⠀⠀⠀⠀⠀⠀⢄⣠⣄⡄⠀⠀⠀⠀⠀⠀⠀⠀⠀⠀⢀⢀⢀⠀⠀⠀⠁⢕⢕⢕⢕⣾⣿⣿⣿⣿⣿⣿⣿⣿⣿⣿⣯⣵⣷⡾⡏⢕⢟⣻⣿⣿⣿⣿⣿⣿⣿⣿⣿⣿⣿⣿⡧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⢔⢔⢕⢕⢕⢕⢕⢕⢕⢕⢕⢕⢕⢕⢕⢕⢕⢕⢕⢕⢕⣑⣕⣕⣵⣥⣥⣥⣥⣥⣥⣵⣕⣰⣼⣷⣿⣿⣿⣿⣿⣿⣿⣿⣿⣿⣿⣿⣿⣿⣷⣶⣦⣤⣌⠙⢻⣷⣷⣔⡕⠀⠀⠀⠀⠀⠀⠀⠀⠀⠀⠀⠀⠀⠀⠀⠀⠀⠀⠀⠀⠀⠀⠀⠀⠀⠀⠀⠀⠀⠀⠀⠀⠀⠀⠀⠀⠐⠕⢀⠀⠀⠀⠀⠀⠀⠀⠀⠀⠀⠀⠀⠀⠀⠐⢪⣿⣿⡕⢄⠀⢀⢀⠀⣄⣴⣶⣷⣿⣿⣿⣷⣕⣕⡔⢄⢀⢕⢕⣸⣿⣿⢏⢹⣿⣿⣿⣿⣿⣿⣿⣿⣿⣿⢕⢵⣺⣽⣿⣿⣿⣿⣿⣿⣿⣿⣿⣿⣿⣿⣿⡇⢕⢕⢕⢷⢕⢕⢕⢕⢕⢕⠑⢅⢕⢕⢕⢕⢕⢕⢕⢕⢕⢕⢕⢕⢕⢕⢕⢕⢕⢕⢕⢕⢕⢕⢕⢕⢕⢕⢕⢕⢕⢕⢕⢕⢕⢕⢕⢕⢕⢕⢕⢕⢕⢕⢕⢕⢕⢕⢕⢕⢕⢕⢕⢕⢕⢕⢕⠀</a:t>
            </a:r>
            <a:br/>
            <a:r>
              <a:t>⠕⠕⠑⠑⠑⠑⠑⠑⢕⢕⠕⢕⢕⣕⣱⣥⣵⣶⣷⣿⣿⣿⣿⣿⣿⣿⣿⣿⣿⣿⣿⣿⣾⣿⣿⣿⣿⣿⣿⣿⣿⣿⣿⣿⣿⣿⣿⣿⣿⣿⣿⣿⣿⣿⣿⣿⣷⣔⠙⢿⣿⣿⣧⢄⠀⠀⠀⠀⠀⠀⠀⠀⠀⠀⠀⠀⠀⠀⠀⠀⠀⠀⠀⠀⠀⠀⠀⠀⠀⠀⠀⢄⠀⠀⠀⠀⠀⠀⠀⢄⠑⠀⠀⠀⠀⠀⠀⠀⠀⠀⠀⠀⠀⠀⠀⠀⠀⠑⠊⠁⠀⠁⠁⠄⢕⣿⣿⣿⣿⣿⣿⣿⣿⣿⣿⣿⣿⡕⢕⢱⣿⣿⡇⢕⢸⣿⣿⣿⣿⣿⣿⣿⣿⣿⣿⢱⣾⢿⢟⣽⣿⣿⣿⣿⣿⣿⣿⣿⣿⣿⣿⣿⣷⢇⢇⣱⡼⠱⠕⠕⢕⢕⢄⢕⢕⢕⢕⢕⢕⢕⢕⢕⢕⢕⢕⢕⢕⢕⢕⢕⢕⢕⢕⢕⢕⢕⢕⢕⢕⢕⢕⢕⢕⢕⢕⢕⢕⢕⢕⢕⢕⢕⢕⢕⢕⢕⢕⢕⢕⢕⢕⢕⢕⢕⢕⢕⢕⢕⢕⢕⠀</a:t>
            </a:r>
            <a:br/>
            <a:r>
              <a:t>⢀⢄⢄⢄⢄⢄⢔⣰⣴⣷⣿⣿⣿⣿⣿⣿⣿⣿⣿⣿⣿⣿⣿⣿⣿⣿⣿⣿⣿⣿⣿⣿⣿⣿⣿⣵⡕⢹⢝⢟⢿⣿⣿⣿⣿⣿⣿⣿⣿⣿⣿⣿⣿⣿⣿⣿⣿⣿⡇⠘⣿⣿⣿⣧⢔⠔⠀⠀⠀⠀⠀⠀⠀⠀⠀⠀⠀⠀⠀⠀⠀⠀⠀⠀⠀⠀⠀⠀⠀⠀⠀⢕⢔⠀⠀⠀⠀⠀⠀⠀⠔⠀⠀⠀⠀⠀⠀⠀⠀⠀⠀⠀⠀⠀⠀⠀⠀⠀⠀⠀⠀⠀⠀⠀⠀⠁⠙⠟⢿⣿⣿⢿⣿⣿⣿⣿⣿⣧⡕⢜⢿⣿⣷⡕⢕⣿⣿⣿⣿⣿⣿⣿⣿⣿⣿⡏⢕⢕⢕⢝⢙⢝⢝⢕⢗⢟⢟⢏⢝⢝⣹⣷⢾⢻⠟⢁⢀⣄⡤⢴⢇⢕⢕⢕⢕⢕⢕⢕⢕⢕⢕⢕⢕⢕⢕⢕⢕⢕⢕⢕⢕⢕⢕⢕⢕⢕⢕⢕⢕⢕⢕⢕⢕⢕⢕⢕⢕⢕⢕⢕⢕⢕⢕⢕⢕⢕⢕⢕⢕⢕⢕⢕⢕⢕⢕⢕⢕⢕⢕⢕⠀</a:t>
            </a:r>
            <a:br/>
            <a:r>
              <a:t>⢕⢕⢕⣱⣵⣾⣿⣿⣿⣿⣿⣿⣿⣿⣿⣿⣿⣿⣿⣿⣿⣿⣿⣿⣿⣿⣿⣿⣿⣿⣿⣿⣿⣿⣿⡿⢕⢕⢕⢕⢕⢕⢜⢝⢟⢿⣿⣿⣿⣿⣿⣿⣿⣿⣿⣿⣿⣿⡇⠀⢹⣿⣿⣿⢜⣷⣔⠀⠀⠀⠀⠀⠄⠀⠀⠀⠀⠀⠀⠀⠀⠀⠀⠀⠀⠀⠔⠔⢀⠀⠀⠑⢕⠀⠀⠀⠀⠀⠀⠀⠀⠀⠀⠀⠀⠀⠀⠀⠀⠀⠀⠀⠀⠀⠀⠀⠀⠀⠀⠀⠀⠀⠀⠀⠀⠀⠀⠀⠀⠁⠙⠞⢟⡿⢿⢿⢿⢟⢇⢕⢜⢿⣿⣿⣷⣿⣿⣿⣿⣿⣿⣿⡿⠷⢕⠑⢕⢡⣵⣕⢡⣥⣵⠔⠀⠀⠄⣕⣰⣴⣴⣴⣵⣷⣾⣿⠿⢃⢵⠎⠀⢕⢕⢕⢕⠕⠑⢄⢕⢕⢕⢕⢕⢕⢕⢕⢕⢕⢕⢕⢕⢕⢕⢕⢕⢕⢕⢕⢕⢕⢕⢕⢕⢕⢕⢕⢕⢕⢕⢕⢕⢕⢕⢕⢕⢕⢕⢕⢕⢕⢕⢕⢕⢕⢕⢕⢕⢕⢕⢕⠀</a:t>
            </a:r>
            <a:br/>
            <a:r>
              <a:t>⢕⢕⢜⢟⢿⣿⣿⣿⣿⣿⣿⣿⣿⣿⣿⣿⣿⣿⣿⣿⣿⣿⣿⣿⣿⣿⣿⣿⣿⣿⣿⣿⣿⡿⢏⢕⢕⢕⢕⢕⢕⢱⢕⢱⢕⢕⢕⢝⢿⣿⣿⣿⣿⣿⣿⣿⣿⣿⡇⠀⣸⣿⣿⣿⢕⣿⣿⣷⣶⣴⢄⠔⠀⠀⠀⠀⠀⠀⠀⠀⠀⠀⠀⠀⠀⢕⠀⠀⠁⠀⠀⠀⠀⠄⠀⠀⠀⠀⠀⠐⠀⠀⠀⠀⠀⠀⠀⠐⠀⠀⠀⠀⠀⠀⠀⠀⠀⠀⠀⠀⠀⠀⠀⠀⠀⠀⠀⠀⠀⠀⠀⠀⠀⠁⠁⠑⠑⠑⠑⢅⢕⢕⢻⣿⣿⣿⣿⣿⣿⣿⢻⢕⢐⠀⠁⠀⠁⡎⣿⣿⢜⣿⡿⢔⠀⠀⠀⠙⢻⢿⢿⠟⠟⠋⠁⠀⠀⠀⠁⠀⠀⢑⣕⡵⢖⢕⢕⢕⢕⢕⢕⢕⢕⢕⢕⢕⢕⢕⢕⢕⢕⢕⢕⢕⢕⢕⢕⢕⢕⢕⢕⢕⢕⢕⢕⢕⢕⢕⢕⢕⢕⢕⢕⢕⢕⢕⢕⢕⢕⢕⢕⢕⢕⢕⢕⢕⢕⢕⢕⢕⠀</a:t>
            </a:r>
            <a:br/>
            <a:r>
              <a:t>⠀⠁⠕⢕⢕⢕⢝⢝⢟⢻⢿⢿⣿⣿⣿⣿⣿⣿⣿⣿⣿⣿⣿⣿⣿⣿⣿⣿⣿⣿⢿⢝⢝⢕⢕⢕⢕⢑⢅⢕⢕⢅⢕⢕⢕⢕⢕⢕⢕⢜⢻⣿⣿⣿⣿⣿⣿⡿⠕⢄⣿⣿⣿⣿⢸⣿⣿⣿⣿⢏⠁⠀⠀⠀⠀⠀⠀⠀⠀⠀⠀⠀⠀⠀⠀⠀⠐⠀⠀⠀⠀⠀⠀⠀⠀⠀⠀⠀⠀⠀⠀⠀⠀⠀⠀⠀⠀⠀⠀⠀⠀⠀⠀⠀⠀⠀⠀⠀⠀⠀⠀⠀⠀⠀⠀⠀⠀⠀⠀⠀⠀⠀⠀⠀⠀⠀⠀⠀⢔⠕⢑⢑⢅⢝⢿⣿⣿⢹⡽⣯⡕⢅⢅⠀⠀⢀⠀⢇⢙⢝⢜⣕⣕⡕⡕⢕⢔⠀⠀⠀⠀⠀⠀⢀⠀⠀⠀⠀⠀⠀⢀⢜⢅⢕⢕⢕⢕⢕⢕⢕⢕⢕⢕⢕⢕⢕⢕⢕⢕⢕⢕⢕⢕⢕⢕⢕⢕⢕⢕⢕⢕⢕⢕⢕⢕⢕⢕⢕⢕⢕⢕⢕⢕⢕⢕⢕⢕⢕⢕⢕⢕⢕⢕⢕⢕⢕⢕⢕⢕⢕⠀</a:t>
            </a:r>
            <a:br/>
            <a:r>
              <a:t>⠀⠀⠀⠀⠁⠁⠁⠑⠑⢑⢑⢕⢕⠜⠝⠝⢻⢝⢟⢟⢟⢟⢟⢟⢟⢏⠟⠹⠕⢝⢑⢕⢅⢕⢔⢕⢕⢕⢕⢕⢕⢕⢕⢕⢕⢕⢕⢕⢕⢕⢕⢜⢻⢿⠛⢻⢟⠃⢀⣾⣿⣿⣿⡏⣼⣿⣿⡿⢇⠑⠀⠀⠀⠀⠀⠀⠀⠀⠀⠀⠀⠀⠀⠀⠀⠀⠀⠀⠀⠀⠀⠀⠀⠀⠀⠀⠀⠀⢀⢀⠑⠀⠀⠀⠀⠀⠀⠀⠀⠀⠀⢄⠀⠀⠀⠀⠀⠀⠀⠀⠀⠀⠀⠀⠀⢀⢀⢀⢀⢀⢀⢀⢀⢀⢀⠀⢀⢔⢔⢕⢕⢕⢕⢕⠕⢑⢝⢗⢕⢟⢟⢿⢿⣟⢇⠑⡀⢕⣲⣾⢿⣟⣫⣵⣵⡷⠇⠀⠀⢕⠑⠀⢄⢕⢀⠀⠁⠀⠀⢀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⢄⢔⢔⢔⢕⢕⢕⢕⢕⢕⢕⢕⢕⢕⢕⢔⢔⢕⢕⢕⢕⢕⢕⢕⢕⢕⢕⢕⢕⢕⢕⢕⢕⢕⢕⢕⢕⢕⢕⢕⢕⢅⠇⠕⢕⢕⢕⠁⠁⠀⢁⢀⢔⢿⣿⣿⣿⢏⣼⣿⣿⡿⠇⠀⠀⠀⠀⠀⠀⠀⠀⠀⠀⠀⠀⠀⠀⠀⠀⠀⠀⠀⠀⠀⠀⠀⠀⠀⠀⠀⠀⠀⠀⠁⢔⠔⠀⠀⠀⠀⠀⠀⠀⠀⠀⠅⠄⠐⠀⠀⠀⠀⠀⢀⢄⣄⣰⣴⣵⣵⣷⣕⣕⢕⢕⢕⢕⢕⢕⢕⢕⢕⠕⠕⠕⠕⢕⢑⢑⢕⢕⢅⢅⢅⢕⢝⢗⢵⣕⣕⢕⢕⢱⣵⣽⣽⣿⣵⡷⢷⠊⠀⠀⢀⢎⠀⠀⠀⠁⠁⠀⠀⢄⢔⢕⢕⢕⢕⢕⢕⢕⢕⢕⢕⢕⢕⢕⢕⢕⢕⢕⢕⢕⢕⢕⢕⢕⢕⢕⢕⢕⢕⢕⢕⢕⢕⢕⢕⢕⢕⢕⢕⢕⢕⢕⢕⢕⢕⢕⢕⢕⢕⢕⢕⢕⢕⢕⢕⢕⢕⢕⢕⢕⢕⢕⠀</a:t>
            </a:r>
            <a:br/>
            <a:r>
              <a:t>⢀⢀⢄⢔⢕⢕⢕⢕⢕⢕⢕⢕⢕⢕⢕⢕⢕⢕⢕⢕⢕⢕⢕⢕⢕⢕⢕⢕⢕⢕⢕⢕⢕⢕⢕⢕⢕⢕⢕⢕⢕⢕⢕⢕⢕⢕⢕⢝⠁⠀⠀⠀⢀⢄⢕⢕⢕⢕⢜⢝⢏⣣⣾⣿⣿⢟⠑⠀⠀⠀⠀⠀⠀⠀⠀⠀⠀⠀⠀⠀⠀⠀⠀⠀⠀⠀⠀⠀⠀⠀⠀⠀⠀⠀⠀⠀⠀⠀⠀⠀⠀⠀⠀⠀⠀⠀⠀⠀⠀⠀⠀⠀⠀⠀⠀⠀⠀⠘⢿⣿⢿⢿⣿⣿⣿⣿⣿⣿⣷⣵⣕⣕⢕⢕⢕⢕⢕⢕⢑⢕⢜⢕⢕⢻⢿⢿⢷⢿⡷⢞⢳⢳⣗⡷⢧⢕⢧⢿⢿⢿⢿⢿⣟⣗⡇⠀⠀⠔⢁⠁⠀⠀⠀⠀⠀⢀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⠀⠀⠓⠻⢇⢕⢕⢕⢕⡕⢕⢕⢕⢜⢏⢏⠕⠁⠀⠀⠀⠀⠀⠀⠀⠀⠀⠀⠀⠀⠀⠀⠀⠀⠀⠀⠀⠀⠀⠀⠀⢀⠀⠀⢄⢄⢄⣰⣴⣤⣄⠁⢐⠀⠀⠀⠀⠀⠀⠀⠀⢄⢄⠀⠀⠀⠀⠀⠀⠀⠁⠕⢕⢕⢝⢝⢟⢻⣿⣿⣿⣿⣿⣿⣿⣷⡇⢑⢅⢕⠕⢑⢕⢑⢅⢔⢕⢕⢕⡕⢕⢗⢝⣱⡵⢵⢾⠷⢗⢗⢓⢟⢟⢝⡉⢕⢕⢔⢁⢔⢁⢔⢕⢄⢄⢀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⢝⢱⡕⢕⢕⢕⢕⢕⠕⠁⠀⠀⠀⠀⠀⠀⠀⠀⠀⠀⠀⠀⠀⠀⠀⠀⠀⠀⠀⠀⠀⠀⢀⢔⢕⢕⢕⠐⢕⢕⢱⣿⣿⡿⢇⢕⢕⢕⢄⠀⢀⠀⠀⠀⠀⢕⢕⢕⠀⠀⢕⠔⠶⠦⢄⡀⢕⢕⢕⢕⣵⣾⣿⣿⣿⣿⣿⣿⣿⣿⡇⠕⢕⢔⢕⢅⢕⢕⢕⢕⢕⢕⢕⢕⢓⢝⠍⠑⠀⠁⠁⠀⢁⢕⡜⢜⢵⢎⡕⢕⢕⢜⡕⢔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⠁⠑⠕⢑⠔⠁⠀⠀⠀⠀⠀⠀⠀⠀⠀⠀⠀⠀⠀⠀⠀⠀⠀⠀⠀⠀⠀⠀⠀⢔⢕⠑⠁⠀⠀⠀⢕⢱⣿⣿⢟⢕⢕⢕⢕⢕⠑⢔⢕⢕⠀⠀⢄⢅⢕⢕⢔⠀⠀⠀⠀⠀⠀⠀⠁⠑⠺⣿⣿⣿⣿⣿⣿⣿⣿⣿⣿⡟⢕⢕⢕⢕⢅⢅⢔⣔⣠⡥⢕⣔⢕⢕⢕⢀⢀⠀⠀⢄⢔⢕⢕⢕⢔⢔⠔⢕⢪⠗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⢀⡄⠔⠑⠀⠀⠀⠀⠀⠀⠀⠀⠀⠀⠀⠀⠀⠀⠀⠀⠀⠀⠀⠀⠀⠀⠀⠀⠀⠀⠀⢀⢔⢔⢔⠀⠀⢕⢸⠋⢅⢕⢕⢅⢅⢕⢕⢔⠑⢕⢕⠀⢄⢔⢕⢕⢕⠀⠀⠀⠀⠀⠀⠀⠀⠀⠀⠀⠈⠙⢿⣿⣿⣿⣿⣿⢟⢏⢕⢕⢕⣕⠕⢕⢱⡿⢏⢕⢕⢞⢕⢕⢕⢕⢕⡰⢔⡵⢕⢕⢕⢕⢕⢕⢕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⠁⠀⢄⠑⠀⠀⠀⠀⠀⠀⠀⠀⠀⠀⠀⠀⠀⠀⠀⠀⠀⠀⠀⢀⢄⢄⠀⠀⠀⠀⠀⠀⠀⢄⢕⢕⢕⢕⠀⢀⢕⠑⠄⠕⢑⢑⢕⢅⢕⢔⢑⠀⢑⢄⢔⢕⢕⢕⠑⠀⠀⠀⠀⠀⠀⠀⠀⠀⠀⠀⠀⠀⠀⠀⠘⠻⡿⢟⢕⢕⢕⢕⢕⢜⠁⢔⠀⠄⢁⠕⢕⢕⢕⢕⢕⣕⡵⢎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⠁⠀⢄⠑⠀⠀⠀⠀⠀⠀⠀⠀⠀⠀⠀⠀⠀⠀⠀⠀⠀⠀⢀⢔⢕⢕⢕⢕⢕⢔⣴⡔⢔⢔⢕⢕⢕⢕⠕⠑⠀⠀⠀⠀⢀⢁⢕⢕⢕⢕⢕⣱⣾⡾⢕⢕⢔⢕⠕⠁⠀⠀⠀⠀⠄⠄⢀⠀⠀⠀⠀⠀⠀⠀⠀⠀⠀⠀⠀⠑⢕⢕⢕⢕⢕⢕⠑⢔⢔⢀⢄⠀⢕⢕⢕⡵⢷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⠑⠀⢀⠔⠀⠀⠀⠀⠀⠀⠀⠀⠀⠀⠀⠀⠀⠀⠀⠀⢀⢄⢔⢕⢕⢕⢕⢕⢕⢕⢱⣾⣿⣷⣵⡕⠀⠑⠑⠁⠄⠀⠀⢀⠀⠀⠑⢕⢕⢕⢕⢕⣱⣿⡿⢕⢕⢕⢕⠑⠀⠀⠀⠀⠀⠀⠀⠀⠀⠀⠁⠐⠄⢔⠀⠀⢔⠀⠀⠀⠀⠀⠀⠑⢕⢕⢕⢕⢱⢅⢅⢄⢄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⠀⠀⠄⠁⠀⠀⠀⠀⠀⠀⠀⠀⠀⠀⠀⠀⠀⠀⢀⢄⢔⢕⢕⢕⢕⢕⢕⢕⢕⢕⢱⣿⣿⣿⣿⢟⢅⢔⢄⠀⠀⠀⠀⠀⠀⠀⠀⠀⠀⠀⠄⢅⣱⣿⡟⢕⢕⢕⠔⠀⠀⠀⠀⠀⠀⠀⠀⠀⠀⠀⠀⠀⠀⠀⠀⠀⠀⠑⠀⠀⠀⠀⠀⠀⢀⢕⢕⢕⢱⢕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⠑⠀⠀⠀⠐⠀⠀⠀⠀⠀⠀⠀⠀⠀⠀⠀⠀⠀⢄⢔⢕⢕⢕⢕⢕⢕⢕⢕⢕⠑⠁⢁⢀⣿⣿⣿⡿⢏⢕⢕⢕⢕⢕⢔⢄⠀⠀⠀⠀⠀⠀⠀⠀⠀⢄⣿⡿⢕⠕⠑⠀⠀⠀⠀⠀⠀⠀⠀⠀⠀⠀⠀⠀⠀⠀⠀⠀⠀⠀⢔⠀⠀⠀⠀⠀⢄⢕⢕⢕⢕⢕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⠕⠁⠀⠀⠀⠐⠀⠀⠀⠀⠀⠀⠀⠀⠀⠀⠀⢀⢔⢕⢕⢕⢕⢕⢕⢕⢕⢕⢕⠑⠀⢄⢕⠁⢱⣿⣿⢟⢕⢕⢕⢕⢕⢕⢕⢕⢕⢕⢔⢄⠀⠀⠀⠀⠀⠀⠸⠟⠁⠀⠀⠀⠀⠀⠀⠀⠀⠀⠀⠀⠀⠀⠀⠀⠀⠀⠀⠀⠀⠀⠀⠀⠀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⠕⠑⠀⠀⠕⢕⢕⢕⢕⢕⢕⢕⢕⢕⢕⢕⢕⢕⢕⢕⢕⢕⢕⢕⢕⢕⢕⢕⢕⢕⢕⢕⠁⠀⠀⠀⠀⠄⠀⠀⠀⠀⠀⠀⠀⠀⠀⢀⢔⢕⢕⢕⢕⢕⢕⢕⢕⢕⢕⢕⢕⠁⠀⢔⢕⠑⢕⢕⢞⢕⢕⢕⢕⢕⢕⢕⢕⢕⢕⢕⢕⢕⢕⢅⠄⠀⠀⠀⠀⠀⠀⠀⠀⠀⠀⠀⠀⠀⠀⠀⠀⠀⠀⠀⠀⠀⠀⠀⠀⠀⠀⢀⢀⢄⠀⠀⠁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⠕⠁⠀⠀⠀⠀⠀⠕⢕⢕⢕⢕⢕⢕⢕⢕⢕⢕⢕⢕⢕⢕⢕⢕⢕⢕⢕⢕⢕⢕⢕⢕⠕⠀⠀⠀⠀⠀⠁⠀⠀⠀⠀⠀⢀⢀⢄⢔⢕⢕⢕⢕⢕⢕⢕⢕⢕⢕⢕⢕⢕⢕⠁⠀⢄⢕⠑⢔⢔⢕⢕⢕⢕⢕⢕⢕⢕⢕⠕⠕⠑⠑⠑⠁⠁⠀⠀⠀⠀⠀⠀⠀⠀⠀⠀⠀⠀⠀⠀⠀⠀⠀⠀⠀⠀⠀⠀⠀⠀⠀⠀⢄⢕⢕⢕⢕⢔⠀⢄⢕⢕⢕⣼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⠁⠀⠀⠀⠀⠀⠀⠀⠀⠑⢕⢕⢕⢕⢕⢕⢕⢕⢕⢕⢕⢕⢕⢕⢕⢕⢕⢕⢕⢕⢕⢕⠁⠀⠀⠀⠀⠀⠀⠀⢀⢀⢄⢔⢕⢕⢕⢕⢕⢕⢕⢕⢕⢕⢕⢕⢕⢕⢕⢕⢕⢔⠐⠀⠀⠁⢅⢕⢕⢕⢕⢕⢕⠕⠕⠑⠑⠁⠀⠀⠀⠀⠀⠀⠀⠀⠀⠀⠀⠀⠀⠀⠀⠀⠀⠀⠀⠀⠀⠀⠀⠀⠀⠀⠀⠀⠀⢀⢄⢔⢔⢕⢕⢕⢕⢕⢕⢕⢕⢕⢕⢕⣵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⢀⠀⠀⠀⠀⠀⠀⠀⠀⠀⠀⠕⢕⢕⢕⢕⢕⢕⢕⢕⢕⢕⢕⢕⢕⢕⢕⢕⢕⢕⢕⠁⢄⡔⢄⠀⠀⢀⢔⢕⢕⢕⢕⢕⢕⢕⢕⢕⢕⢕⢕⢕⢕⢕⢕⢕⢕⢕⢕⣱⣾⡕⠀⠀⠀⠀⠁⠀⠁⠁⠁⠁⠀⠀⠀⠀⠀⠀⠀⠀⠀⠀⠀⠀⠀⠀⠀⠀⠀⠀⠀⠀⠀⠀⠀⠀⠀⠀⠀⠀⠀⠀⠀⠀⠀⠀⠀⠀⠑⠕⢕⢕⢕⢕⢕⢕⢕⢕⢕⢕⢕⣼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⠀⠀⠀⠀⠀⠀⠀⠀⠀⠀⠑⠕⠑⠁⠁⠁⠁⠑⢕⢕⢕⢕⢕⢕⢕⢕⢕⠕⢀⢕⣮⢇⢕⢄⢔⢕⢕⢕⢕⢕⢕⢕⢕⢕⢕⢕⢕⢕⢕⢕⢕⢕⠕⠕⢕⢕⣵⣿⣿⢑⢀⠀⠀⠀⠀⠀⠀⠀⢔⠀⠀⠀⠀⠀⠀⠀⠀⠀⠀⠀⠀⠀⠀⠀⠀⠀⠀⠀⠀⠀⠀⠀⠀⠀⠀⠀⠀⠀⠀⠀⠀⢄⢔⢀⠀⠁⠀⠀⠀⠁⠑⠕⢕⢕⢕⢕⢕⣱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⢔⢀⠀⠀⠀⠀⠀⠀⠀⠀⠀⠀⠀⠀⠀⠀⠀⠀⠑⢕⢕⢕⢕⢕⢕⢑⢄⣳⣿⢜⢕⢕⢕⢕⢕⢕⢕⢕⢕⢕⢕⢕⢕⢕⢕⢕⢕⢕⢕⠑⠀⠀⢀⢕⣱⣿⣿⢇⢕⢕⠀⠀⠀⠀⠀⠀⠀⠕⢄⠀⠀⠀⠀⠀⠀⠀⠀⠀⠀⠀⠀⠀⠀⠀⠀⠀⠀⠀⠀⠀⠀⠀⠀⠀⠀⠀⢀⠄⣠⣾⣿⣇⢕⢀⠀⠀⢄⢄⢄⢀⠀⠀⠁⢑⣱⣾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⢔⢔⢄⢄⠀⠀⠀⠀⠀⠀⠀⠀⠀⠀⠀⠕⢕⢕⢕⠕⠕⢕⢸⣿⢇⢕⢕⢕⢕⢕⢕⢕⢕⢕⢕⢕⢕⢕⢕⢕⢕⢕⢕⠕⠀⠀⠀⠀⢕⣵⣿⡿⢕⢕⢕⢕⠀⠀⠀⠀⠀⠀⠀⠀⠕⢄⠀⠀⠀⠀⠀⠀⠀⠀⠀⠀⠀⠀⠀⠀⠀⠀⠀⠀⠀⠀⠀⠀⠀⠀⢀⠔⢕⢕⢻⣿⣿⣿⣧⢕⠄⠀⢕⢕⢕⢕⠕⠀⢀⠘⠛⠋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⠀⠀⠀⠀⠀⠐⠀⠀⠀⠀⠀⢐⢅⢔⢕⢕⢕⢕⢘⢏⢕⢔⢕⠕⠕⠑⠕⠕⢕⢕⢕⢕⡱⡕⢕⢕⢑⠕⠁⠀⠀⠀⠀⢱⢾⢿⢏⢕⢕⢕⢕⠑⠀⠀⠀⠀⠀⠀⠀⠀⠀⢕⢀⠀⠀⠀⠀⠀⠀⠀⠀⠀⠀⠀⠀⠀⠀⠀⠀⠀⠀⠀⠀⠀⢄⠐⢁⢕⢕⢕⢕⢔⢕⢕⢔⢕⢕⢔⢄⢄⢄⢄⢀⠀⠁⠀⠀⢔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⢄⠀⠀⠀⠀⠀⠀⠀⠀⠀⢄⢕⢕⣕⣕⣱⣕⡕⢕⠑⠁⠁⠀⠀⠀⠀⠀⠀⠀⢁⣱⡾⢏⢎⢕⢕⠑⠀⠀⢀⢔⢀⢕⢕⢕⢕⢕⢕⢕⢕⢕⢕⢄⠀⠀⠀⠀⠀⠀⠀⠀⠁⢕⠀⠀⠀⠀⠀⠀⠀⠀⠀⠀⠀⠀⠀⠀⠀⠀⠀⠀⢀⠄⠑⠀⢄⢕⢕⢕⢕⢕⢕⢕⢕⢕⢕⢕⢕⢕⢕⢕⢕⢕⢔⢄⢀⠀⠀⠀⠐⠑⠀⢀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⢄⢁⢀⠀⢀⢀⢄⢔⢜⢝⢛⢛⢟⢝⢅⢕⢔⠀⢀⠀⢀⢀⠀⠀⠀⢀⢔⢜⢝⢕⢕⣕⢕⢁⠀⠄⠕⢑⢔⢕⢕⢕⢕⢕⢕⢕⢕⢕⢕⢕⢕⢔⢀⠀⠀⠀⠀⠀⠀⠀⠕⢄⠀⠀⠀⠀⠀⠀⠀⠀⠀⠀⠀⠀⠀⠀⠀⢄⠐⠁⠀⠀⢔⢕⢕⢕⢕⢕⢕⢕⢕⢕⢕⢕⢕⢕⢕⢕⢕⢕⢕⢕⢕⢕⢕⢔⢄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⢅⢅⢅⢅⢔⢔⢕⢕⢷⣷⣷⡾⢟⢕⢕⢕⢕⢕⢕⢕⢕⢕⢕⢕⢕⢕⢕⢕⢕⢕⢕⢕⢕⢕⢕⢄⢀⣤⣴⣶⡷⠀⠀⢕⢄⠀⠀⠀⠀⠀⠀⠀⠀⠄⠠⢄⢄⢄⠑⠀⠀⠀⢄⢕⢕⢕⢕⢕⢕⢕⢕⢕⢕⢕⢕⢕⢕⢕⢕⢕⢕⢕⢕⢕⢕⢕⢕⢕⢕⢕⢔⢄⢀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⠑⢱⣿⡑⠀⠀⠀⢕⢀⠀⠀⠀⠀⠀⠀⠀⠔⠀⠀⢀⠀⠀⠀⢀⢕⢕⢕⢕⢕⢕⢕⢕⢕⢕⢕⢕⢕⢕⢕⢕⢕⢕⢕⢕⢕⢕⢕⢕⢕⢕⢕⢕⢕⢕⢕⢕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⣱⣾⣿⣿⣷⡄⠀⠀⠀⠑⢔⢀⠀⠀⠀⠀⠀⠀⢄⠔⠁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⣵⣾⣿⣿⣿⣿⣿⣿⣷⣶⣦⡔⠀⠑⠕⢄⢀⠀⠀⠀⠕⠐⠁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⣵⡿⢏⢕⢕⣼⣿⣿⣿⣿⣿⣿⣿⡇⠀⠀⠀⠁⠕⢄⢄⠑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⡱⢟⢕⢕⢕⣱⢞⢟⢝⢹⣿⣿⣿⣿⡟⠑⠀⠀⠀⠀⠀⠑⠁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⢱⡜⢏⢕⢕⢕⡿⢇⢕⡿⢏⠁⠀⠀⠀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⣕⢇⢕⢕⢕⢱⢟⢕⢕⢎⢕⢕⢕⢔⢀⠀⠀⠀⠀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⢕⢕⢕⢕⣱⢏⢕⢕⢕⢕⢕⢕⢕⢕⢕⢕⢄⢄⢄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⠚⠃⠑⠑⠑⠑⠑⠑⠑⠑⠑⠑⠑⠑⠑⠑⠐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⢝⢟⢟⢝⢕⢜⢝⢝⢕⢕⢕⢜⣿⣿⢕⢕⢜⡟⢟⢕⢜⣿⣿⢏⢕⢹⣿⣿⢇⢕⢻⣿⡟⢕⢕⣿⢿⢕⢕⢕⢜⢻⢿⢟⢕⢕⢕⢝⢕⢕⢝⣿⣿⢕⢜⣿⣿⡏⢕⢿⣿⣿⢟⢸⣿⣿⡿⢇⣿⣿⣿⢟⢕⢕⢸⣿⣿⣿⢕⢻⢿⡟⢕⢕⢻⣿⡿⢕⢸⣿⣿⢇⢕⢿⣿⣿⣿⡟⢕⢻⣿⣿⢕⢜⢟⢟⢝⣻⣿⣿⣿⣏⢕⢻⣿⣿⢝⢻⣿⣿⣿⣿⣿⣿⣿⡏⢜⣿⣿⣿⣿⣝⣿⣿⣟⣕⢜⣻⣿⣿⣿⡿⣿⣿⣿⣿⢜⣿⣿⣿⣿⣿⣿⣿⣿⢿⣿⣿⣿⡿⢟⣿⣿⡏⢕⢸⣿⣿⣿⣿⣿⣿⣿⣿⣟⢹⢻⣿⣿⡟⢝⣿⢟⢿⣟⣻⣿⣿⡏⢕⢹⣿⣿⡇⢸⣿⣿⣿⣿⢕⢕⢻⣿⡿⢝⢝⣿⣿⡟⢕⢝⣿⣿⢕⢕⢟⢟⢏⢕⢝⢟⢟⢕⢕⢕⢜⢝⢝⢕⢕⢜⢿⡏⢕⢜⢻⠀</a:t>
            </a:r>
            <a:br/>
            <a:r>
              <a:t>⢏⢕⢕⢕⢕⢕⢕⢕⢕⢕⢕⢕⢕⢕⢕⢕⢕⡕⢕⢕⢕⢇⢕⢕⢕⢸⢟⢕⢕⢕⢝⢏⢕⢕⢜⢕⢕⢕⢕⢜⡕⢕⢕⢕⢕⢕⢕⢕⢕⢕⣿⢜⢕⢕⢕⢜⢕⢕⢕⣿⣿⢇⢕⢜⣿⣿⢕⢜⣟⣿⡕⢕⢝⣿⣿⢕⢕⢕⢜⣿⡟⢕⢕⢕⢜⡇⢕⢕⣼⣿⡇⢕⢕⣿⣿⢕⢕⢸⣿⣿⡝⢕⢕⢜⣿⣿⢕⢕⣷⢕⢕⢕⢕⢕⢜⢝⢕⢕⢻⣿⢕⢕⢝⢝⢜⢝⢝⣿⢿⢕⢕⢹⣿⣿⢝⢝⢕⢕⢜⣿⡏⢹⣿⣿⡟⢕⣿⣿⣿⡏⢜⣿⣿⣿⡇⢸⣿⣿⡿⢕⢻⣿⣿⡇⢕⣿⣿⡇⢕⢜⣿⣿⣟⢝⢝⢝⢝⣿⢇⢕⢕⣿⣿⢕⢕⢕⢕⢕⢝⢝⢝⣱⡕⢕⢜⣿⢻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⣸⢕⢕⢱⢿⣿⢇⢕⢕⢟⢏⢕⢕⢕⢕⢻⢕⢕⢕⢕⢕⣕⢕⢕⣾⣿⡇⢕⢸⣿⣿⡇⢕⢸⣿⡇⡕⢕⢕⢕⢹⡷⢕⢕⣾⣧⡕⢕⢕⢕⡱⢕⢕⢕⢕⡇⢕⢕⢕⢕⢕⢕⢱⣿⣿⡕⢕⢺⡟⢿⢕⢕⢕⢕⢕⣸⣧⣼⣿⣿⢿⢷⣿⣿⣿⣿⢿⣿⣿⣿⡇⢸⣿⣿⣿⢕⢸⣿⣿⣿⢷⣿⣿⡇⢕⢸⣿⢿⢿⢕⢕⢕⣿⣿⡇⢕⢕⣹⣿⢕⢕⢕⣱⢕⢕⢕⢕⢕⢇⢕⢸⣿⣇⢕⢕⢜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⣿⡕⢕⢕⢜⢿⢕⢕⢕⢕⢕⢕⢕⢕⢕⣿⡕⢇⢕⢕⢕⢜⢕⢇⣿⣟⢕⢕⢕⣿⣿⡇⢕⢸⣿⢇⢕⢕⢕⢕⢕⢕⢕⢕⢿⡿⢕⢕⢕⢹⢕⢕⢕⢕⣾⡟⢕⢕⢝⢕⢕⢕⢜⣿⣿⡇⢕⢜⢕⢕⢸⢇⢕⢕⢕⢝⢝⢟⣿⢕⢕⢕⢜⣿⣿⣿⢕⢿⣿⣿⢕⢕⣿⣿⣿⢕⢸⣿⣿⡇⢕⢜⢿⣿⢕⢕⢕⢕⢕⢝⢕⢕⢹⣿⡇⢕⢕⢝⡟⢕⢕⢕⣿⣷⢕⢕⢱⡎⢕⢕⢜⢿⣿⢕⢕⢕⢕⢕⢕⢕⢕⢕⢕⢕⢕⢕⢸⣿⢇⢕⢕⢸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⡕⢕⢕⣕⣷⣵⡕⢕⢕⣕⢕⡕⢕⢕⢏⢕⢕⢕⢕⢕⢕⢕⢕⢇⢕⢕⢕⢕⣿⢟⢕⢕⢸⢟⢕⢕⢕⢕⢕⢕⢕⢕⢕⢕⢕⢕⢕⢕⣱⣵⡕⢕⢕⢝⡇⢕⢕⢕⢕⢕⢕⢱⣿⣿⢕⢕⢕⢕⢕⢕⢕⢕⢕⢇⢼⣷⣷⢝⢕⢕⢕⢵⢟⣿⡇⢕⢻⣿⣿⡇⢱⣿⣿⡿⢇⣾⣿⣿⡇⢕⢱⡇⢕⢕⢵⢕⢕⢕⢱⢕⢕⢜⡟⢕⢕⢕⢕⢕⢕⢕⢕⢟⢷⢕⢕⢜⢻⢕⢕⢕⢕⢕⢕⢕⢕⢕⢕⢕⢕⢕⢕⢕⢕⢕⢕⢜⢕⢕⢕⢕⢕⢕⢕⢕⢕⢕⢕⢕⢕⢕⢕⢕⢕⢕⢕⢕⢕⢕⢕⢕⢕⢕⢕⢕⢕⠀</a:t>
            </a:r>
            <a:br/>
            <a:r>
              <a:t>⢏⢕⢕⢕⢕⢕⢕⢕⢕⢕⢕⢕⢕⢕⢕⢕⢕⢕⢕⢕⢕⢕⢕⢕⢕⢕⢕⢕⢕⢕⢕⢕⢕⢕⢕⢕⢕⢕⢕⢕⢕⢕⢕⢕⢕⢕⢕⢕⢕⢕⢕⢕⢕⢕⢕⢏⢕⢕⢕⢿⡏⢕⢕⢜⡟⢣⣕⣕⡸⣏⢻⣿⣧⡕⢝⣷⡇⢕⢕⢕⢕⢕⢕⠕⢕⢕⢕⢕⢕⢕⢕⢕⢕⢱⢕⢕⢕⢕⢕⢕⢕⢕⣵⡕⢕⢕⢕⢕⢕⢕⢕⢕⢕⣿⡿⢕⢕⢱⣾⡿⢕⢕⢱⣷⢕⢕⢕⢿⣿⢕⢕⢕⢕⢕⢕⢕⢕⢕⢕⢕⢕⢹⣷⢕⢕⢕⢕⢕⢟⢕⢕⢕⣿⣿⢕⢕⢝⢟⢕⢕⢸⣿⣿⢇⢕⢕⢗⣱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⣿⡇⢕⢕⢸⣹⡟⢟⢿⣿⣷⣕⢕⢝⢿⣧⡜⢗⢕⢕⢕⠄⢕⢱⢕⠕⢕⢕⢕⢜⢇⢕⢕⢕⣿⣧⢕⢕⢕⢕⡕⢕⢕⢻⢇⢕⢕⢕⢕⢕⢕⢕⢕⢕⣿⣷⢕⢕⢸⣿⣷⢕⢕⢜⢻⢕⢕⢕⣼⣿⢕⢕⢕⢕⡕⢕⢕⢕⢕⢕⢕⢕⢟⡏⢕⢕⢕⢕⢕⢱⢕⢕⢕⣿⣿⢕⢕⣵⡕⢕⢕⢱⣿⣿⡇⢕⢕⣵⢕⢕⢕⢕⢕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⡇⢕⢕⢕⢿⡇⢕⢕⢸⣿⡇⢕⢕⢜⢻⢿⣷⣧⣵⣿⢏⢕⢕⢕⢕⢕⠕⠁⠀⢀⢀⠁⢕⢕⢕⢕⢕⢕⣿⢏⢕⢕⢜⢻⢕⢕⢕⢕⢕⢕⢕⢕⢕⢕⢕⢕⢕⢕⣹⣿⢕⢕⢜⡟⢕⢕⢕⢕⢕⢕⢕⢕⣿⡿⢕⢕⢕⢸⡇⢕⢕⢕⢕⢕⢕⢕⢕⢝⢕⢕⢕⢕⢱⣿⢕⢕⢕⢿⡟⢕⢕⢜⣷⢕⢕⢕⣿⡿⢇⢕⢸⣿⢧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⢇⢕⢕⢹⣿⣿⣿⣷⣧⣵⡕⢝⢿⣿⡏⢕⠀⠀⢱⢕⢁⢔⢕⢕⢕⢕⢕⢕⢕⢁⢕⢕⢕⢕⢕⢕⢕⢕⢱⢕⢕⢕⢕⢕⢕⢕⢕⢕⢕⢕⡕⢕⢕⢕⢕⢕⢕⢕⢕⡕⢕⢕⢕⢱⢕⢕⢕⣿⣧⢕⢕⢕⡕⢕⢕⢕⢕⢕⢕⢕⢕⢕⢕⢕⢕⢕⢕⢸⣵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⢝⢇⢜⢝⢻⢿⣿⣿⢟⢟⢕⢕⢔⢕⢕⠀⢕⢕⢕⢕⢕⢕⢕⢅⢅⢕⢕⢄⢁⠕⢕⢕⢕⢕⢕⢕⢕⢕⢕⢕⢕⢕⢕⢕⢕⢕⢕⢕⢕⢜⢕⢕⢕⢕⢕⢝⢕⢕⢱⡕⢕⢕⢕⢻⣿⢕⢕⢕⢕⢕⢕⢕⢕⢕⢕⢕⢕⢕⢕⢕⢕⢕⢕⢸⣿⡕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⠑⠁⠁⠑⠑⢕⠑⢄⢕⢕⢕⢕⢕⢕⢕⢕⢕⢕⢕⢕⢕⢕⢔⢕⢅⢕⢁⢅⢕⢕⢕⢕⢕⢕⢕⢕⢕⢕⢕⢕⢕⢕⢕⢕⢕⢕⢕⢕⡕⢕⢕⢕⢕⢕⢕⡻⣿⢕⢕⢕⢕⢕⢕⢕⢕⢕⢕⢕⢕⢕⢕⢕⢕⢕⢕⢕⢱⢇⢕⢱⣿⡇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⡕⢕⢕⢕⢕⢕⢕⢕⠀⠀⠀⠀⠀⢕⠀⠑⢕⢕⢕⢕⢕⢕⢕⢕⢕⢕⢕⢕⢕⢕⢕⢕⢕⢕⢕⢕⢕⢕⢕⢕⢕⢕⢕⢕⢕⢕⢕⢕⢕⢕⢕⢕⢕⢕⢕⢕⢜⢟⣧⢕⢕⢕⢕⢜⢇⢕⢕⢕⢕⢕⢕⢕⢕⢕⢕⢕⢕⢕⢕⢕⢕⢕⢕⢕⢕⢕⢕⢕⣿⡗⢕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⡿⢕⢕⢕⢕⢕⢕⢕⢕⢕⢕⢕⢕⢕⢄⠀⠀⢔⢕⠀⠀⠑⠑⠑⠑⠕⠕⢕⢕⢕⢕⢕⢕⢕⢕⢕⢕⢕⢕⢕⢕⢕⢕⢕⢕⢕⢕⢕⢕⢕⢕⢕⢕⢕⢕⢕⢕⢱⢕⢕⢕⢕⢕⢜⢻⢧⡜⢕⢝⣪⢕⢕⢕⢕⢕⢕⢕⢕⢕⢕⢕⢕⢕⢕⢕⢕⢕⢕⢕⢕⢕⢕⢕⣿⣧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⢜⢕⢕⢕⢕⢕⢕⢕⢕⢕⢕⠕⢕⢕⢕⠕⠀⠀⢕⢕⠀⠀⠀⠀⠀⠀⠀⠀⠀⠀⠁⠁⠑⠑⠑⠑⠑⠑⢕⢕⢕⢕⢕⢕⢕⢕⢕⢕⢑⠕⢕⢕⢕⢕⢕⢕⢕⢕⢕⢕⣕⢕⢕⢕⢕⢕⢜⢹⡕⢕⢜⢕⢕⢕⢕⢕⢕⢕⢕⢕⢕⢕⢕⢕⢕⢕⢕⢕⢕⢕⢕⢕⢕⢕⢸⣯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⢕⠑⢑⠐⠀⠀⢕⢕⠀⠀⠀⠀⠀⠀⠀⠀⠀⠀⠀⠀⠀⠀⠀⠀⠀⠀⠁⠁⠑⠕⢕⢁⠁⠑⠕⢕⢕⢕⢔⢅⢑⢕⢕⢕⢕⢕⢕⢕⢜⢕⢕⢕⢕⢕⢕⢕⢕⢱⢕⢱⢕⢕⢕⠕⢕⢕⢕⢕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⠁⢕⢕⢕⢕⢕⢕⢕⢕⢕⢕⢕⢕⢕⢕⢕⢕⢕⢕⢕⢕⢕⢕⢕⢕⢕⢕⢕⢕⢕⢕⢕⢕⠀⢕⢕⢀⠀⠑⢕⠀⠀⠀⠀⠀⠀⠀⠀⠀⠀⠀⠀⠀⠀⠀⠀⠀⠀⠀⠀⠀⠀⠀⠁⠀⠀⠀⠀⠑⢕⠕⢕⢕⢕⢕⢅⢕⢑⢑⢑⠜⢕⢕⢕⢕⢕⢕⢕⢕⢕⢕⢕⢕⢕⢄⠔⢕⢕⢕⢕⢕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⠕⠑⠁⠁⠁⠑⠕⢕⢕⢕⢕⢕⢕⠀⠕⢕⢕⢕⢕⢕⢕⢕⢕⢕⢄⢁⠁⠑⠕⢕⢕⢕⢕⢕⢕⢕⢕⢕⢕⢕⢕⢕⢕⢕⢕⢕⠀⠀⢕⠕⠀⠀⢕⠀⠀⠀⠀⠀⠀⠀⠀⠀⠀⠀⠀⠀⠀⠀⠀⠀⠀⠀⠀⠀⠀⠀⠀⠀⠀⠀⠀⠀⠀⠀⠁⠑⢕⢕⢕⢕⢕⢕⠕⠀⠀⠁⠄⠁⠑⢑⠑⠑⢕⢕⢕⢕⢕⢕⢱⡄⢕⢕⢕⢕⢕⢕⢕⢕⢕⡇⢕⢕⢕⢕⢕⢕⢕⢸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⠕⠑⠑⠁⠁⠁⠁⠑⠑⠑⠕⢕⢕⠁⠀⢀⢔⢕⢕⢔⠀⠀⢕⢕⢕⢕⢕⢔⢀⣑⣕⣕⣕⣕⣕⡕⢕⢕⢕⢕⢕⢔⢀⠀⠁⠁⢕⢕⢕⢕⢕⢕⢕⢕⢕⢕⢕⢱⢕⠑⢀⢕⠑⠀⠀⠀⢕⠀⠀⠀⠀⠀⠀⠀⢀⢀⠀⠀⠀⠀⠀⠀⠀⠀⠀⠀⠀⠀⠀⠀⠀⠀⠀⠀⠀⠀⠀⠀⠀⠁⠐⠕⢕⢕⢕⠁⠀⠀⠀⢄⠀⠕⠀⠑⢕⢕⠐⠀⠀⠑⠑⠑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⠀⠀⠀⠀⢀⢀⢄⢅⢕⢔⣔⣱⣤⣴⣴⣶⣷⣷⣾⣿⣿⣿⣿⣿⣿⣿⣿⣿⣵⣾⣿⣿⣿⣿⣿⣿⣿⣷⣷⣷⣷⣷⣧⣵⣴⣴⣴⣥⣅⡁⠕⢵⣵⣥⡕⢀⠀⠀⠁⠀⢕⠁⢀⠀⠀⠀⠁⠀⠀⠀⠀⠀⠀⠀⠄⠑⠀⠀⠀⠀⠀⠀⠀⠀⠀⠀⠀⠀⠀⠀⠀⠀⠀⠀⠀⠀⠀⠀⠀⠀⠀⠀⠀⠀⠀⠀⠀⠀⠀⠀⢀⠔⠕⠀⠀⠑⠀⠀⠀⠀⠀⠀⠀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⠕⠕⢕⢕⢕⢕⠄⢄⣄⣰⣴⣴⣷⣾⣿⣿⣿⣿⣿⣿⣿⣿⣿⣿⣿⣿⣿⣿⣿⣿⣿⣿⣿⣿⣿⣿⣿⣿⣿⣿⣿⣿⣿⣿⣿⣿⣿⣿⣿⣿⣿⣿⣿⣿⣿⣿⡕⢜⣿⣿⣿⣧⢄⡀⢀⢕⠀⠀⢕⢕⠀⠀⠀⠀⠀⠀⠀⠀⠀⠀⠀⠀⠀⠀⠀⠀⠀⠑⠔⢔⢔⢄⢄⢄⢀⠀⠀⠀⠀⠀⠀⠀⠀⠀⠀⠀⠀⠀⠀⠀⠀⠀⠀⢀⠐⠁⠀⠀⠀⠑⠀⠀⠀⠀⠀⠀⠀⠀⢕⢕⢕⢕⢕⢕⢕⢕⢕⢕⢕⢕⢝⢕⢕⢇⢕⡕⢕⢕⢕⢕⢕⢕⢕⡱⢕⢕⢕⢕⣵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⠁⠀⢀⣀⣄⣠⣴⣷⣷⣿⣿⣿⣿⣿⣿⣿⣿⣿⣿⣿⣿⣿⣿⣿⣿⣿⣿⣿⣿⣿⣿⣿⣿⣾⣯⣗⣽⣽⣟⣿⣿⣿⣿⣿⣿⣿⣿⣿⣿⣿⣿⣿⣿⣿⣿⣿⣿⣿⣿⣿⠀⢸⣿⣿⣿⡇⣿⣿⡄⠔⢔⢕⢕⠀⠀⠀⠀⠀⠀⠀⠀⠀⠀⠀⠀⠀⠀⠀⢀⠀⠀⠀⠁⠑⢕⢕⢕⢕⢕⢕⢔⢄⢀⢀⠀⠀⠀⠀⠀⠀⠀⠀⠀⠀⠀⠁⠀⠀⠀⠀⠀⠀⠀⠀⠀⢄⣄⢀⠀⢀⢕⢕⢕⢕⢕⢕⢕⢱⢕⡕⢕⢕⢕⢕⢕⢕⢕⢕⢕⢕⠁⠁⠑⠕⠕⢕⢕⢕⢱⢕⢇⢕⢱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⢔⢕⢕⢸⢿⣿⣿⣿⣿⣿⣿⣿⣿⣿⣿⣿⣿⣿⣿⣿⣿⣿⣿⣿⣿⣿⣿⣿⣿⣿⣿⣿⣿⣿⣿⣿⣿⣿⣿⣿⣿⣿⣿⣿⣿⣿⣿⣿⣿⣿⣿⣿⣿⣿⣿⣿⣿⣿⣿⣿⡟⠀⢸⣿⣿⣿⡇⣿⣿⣿⣆⡕⠕⠑⠀⠀⢀⢄⢄⠀⠀⠀⠀⠀⠀⠀⠀⢀⢔⢀⠐⠀⠀⠀⠀⠀⠑⢕⢕⢕⢕⢕⢕⠕⢕⠕⠀⠀⠀⠀⠀⠀⠀⠀⠀⠀⠀⠀⠀⠀⠀⠀⠀⠀⢄⣵⣿⣿⣿⣷⣵⣵⣕⢕⢕⢕⢕⢕⢕⢕⢝⢷⢵⡕⢕⢕⢕⢱⢜⢕⢕⠀⠀⠀⢀⢄⢄⢕⢕⢎⢼⢧⢵⢵⢵⢵⢵⣵⣵⣕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⠕⢕⢕⢕⢕⢝⢻⢿⣿⣿⣿⣿⣿⣿⣿⣿⣿⣿⣿⣿⣿⣿⣿⣿⣿⣿⣿⣿⣿⣿⣿⣿⣿⣿⡟⣟⢯⢾⢿⢟⢟⢿⢿⣿⣿⣿⣿⣿⣿⣿⣿⣿⣿⣿⣿⣿⣿⣿⣿⣿⢇⢀⣾⣿⣿⣿⡇⣿⣿⣿⣿⣿⣷⣄⡀⢔⢕⢕⠑⢕⢔⠀⠀⠀⠀⠀⠀⢕⢕⢕⢕⢄⠀⠀⠀⠀⠀⠀⠑⠑⢕⢕⢕⢄⠀⠁⠀⢔⢔⢕⢄⠀⠀⠀⠀⠀⠀⠀⠀⠀⠀⠀⠀⢰⣿⣿⣿⣿⣿⣿⣿⣿⣿⣿⣷⣕⢕⢕⢕⢕⢕⢕⢕⢕⢕⢕⢕⢕⢕⢕⣜⣝⢝⢝⢝⢝⢕⢕⢕⣕⣝⣝⣝⣝⣟⣟⣟⡳⢷⢼⣽⣝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⠕⢕⢕⢕⢕⢕⢕⢜⢟⢿⢿⣿⣿⣿⣿⣿⣿⣿⣿⣿⣿⣿⣿⣿⣿⣿⡿⢿⢿⢟⢏⢕⠜⢕⢕⢅⢔⢕⢕⢕⢕⢝⢟⢻⣿⣿⣿⣿⣿⣿⣿⣿⣿⣿⣿⣿⡿⠏⢀⣼⣿⣿⣿⣿⢱⣿⣿⣿⣿⣿⣿⣿⣿⣧⢕⢔⠀⠑⠕⠔⠀⠀⠀⠀⠀⠑⢕⢕⢕⢕⢕⢄⠀⠀⠀⠀⠀⠄⢕⠕⢕⢕⠀⠀⠀⠀⠀⠁⠑⠑⠐⠀⠀⠀⠀⠀⠀⠀⠀⠀⠀⠁⢿⣿⣿⣿⣿⣿⣿⣿⣿⣿⣿⣿⣷⡕⢕⢕⢕⢕⢕⢕⢕⢕⢱⢗⢟⢝⡝⢕⢕⢕⢕⢅⢕⢕⢸⢻⢻⢿⢿⢿⣿⣟⢝⢝⢟⢷⣾⣽⣟⢷⣕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⠑⠑⠕⠕⠕⠕⢕⢕⢕⢕⢕⢕⢕⠜⠕⠝⠝⠝⢝⢕⢕⢑⢑⢕⢕⢅⢕⢕⢕⢕⢕⢕⢕⢕⢕⢕⢕⢕⢕⢕⢕⢕⢜⠝⢝⢽⢹⢿⣿⣿⣿⣿⡿⠟⠁⣄⣾⣿⣿⣿⡿⢣⣾⢇⢑⠑⠑⠀⠈⠙⠛⠻⢇⢕⢕⢄⠀⠀⠀⠀⠀⠀⠀⢔⠔⢀⠀⠁⠑⠕⠕⢄⠀⠔⠕⠔⢕⠅⢕⢄⠄⠀⠀⠀⠀⠀⠀⠀⠀⠀⠀⠀⠀⠀⠀⠀⠀⠀⠀⠄⠼⢽⣽⣽⣽⣷⡾⢿⢿⢟⣟⡟⢏⢱⢕⣕⣱⣵⡵⢕⢗⢜⢕⢕⢕⢕⢕⢕⢕⢕⢕⢕⢇⢑⢑⠕⣵⡵⣜⣝⢍⢵⢵⢵⢕⢕⢕⢕⢽⡽⣵⣝⣗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⢀⢀⢄⢔⢕⢕⢕⢕⢕⢕⢕⢕⢕⢕⢕⢕⢕⢕⢕⢕⢕⢕⢕⢕⢕⢕⢕⢕⢕⢕⢕⢕⢕⢕⢕⢕⢕⢕⢕⢕⢕⢕⢁⠑⠑⠕⠜⠏⠙⠁⢀⣴⣾⣿⣿⣿⣿⢟⣵⣿⡟⢀⠀⠀⠀⠀⠀⠀⠀⠀⠀⠀⠁⠁⠁⠀⠀⠀⠀⠀⠀⢕⠔⢕⠀⢀⢀⠔⠄⠀⠄⠀⠀⠀⢕⠔⠀⠀⠀⠀⠀⠀⠀⠀⠀⠐⠀⠀⠀⠀⠀⠀⠀⠀⢀⠀⢄⢀⢀⣀⣅⣡⣵⣵⣵⣵⣷⡷⣵⣷⣾⡿⢿⢟⢝⢕⢕⢕⢕⢕⢑⢕⢕⢕⣽⣷⣿⣿⢷⢞⢛⠱⠑⠀⢱⣵⣷⡇⢷⣷⣷⢗⢕⣾⣷⣦⣜⡻⢿⢿⢿⢿⢿⢷⢧⢵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⢕⢕⢕⢕⢕⢕⢕⢕⢔⢑⢕⢕⢕⢕⢕⢟⢿⡿⢿⢟⢏⢱⢾⣿⢟⢕⠁⠀⠀⠀⠀⠀⠀⠀⠀⠀⠀⠀⠀⠀⠀⠀⠀⠀⠀⠀⠀⠀⠀⠀⠀⠀⠀⠀⠀⠀⠀⠀⠀⠁⠀⠀⠄⠀⠀⠀⠀⠀⠀⠀⠁⠀⠀⠀⠀⠀⠀⠀⠀⠀⠁⠐⠔⢕⢝⡽⢝⢝⢏⢵⢾⢎⠟⠟⠝⠑⠕⢕⢕⢕⢕⢕⢕⢕⢕⢕⢱⣾⣿⣿⣿⣿⡇⢱⢕⠄⠀⠀⠀⢸⢸⢿⡟⢜⣝⣝⣕⣝⣝⣝⣕⣕⣵⣷⣶⣷⢷⣷⣵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⢕⢕⢕⢕⢕⢕⢕⢕⢕⢕⢕⢕⢕⢕⢕⢕⢕⢕⢕⢕⢕⢕⢕⢕⢕⢕⢕⢕⢕⢕⢕⢕⢕⢕⢕⢕⢕⢕⢕⢕⢕⢕⢕⢕⢕⢄⠁⠑⠑⢕⢕⢅⢕⢕⢕⢕⢕⢜⢝⢕⠁⠀⠀⠀⠀⠀⠀⠀⠀⠀⠀⠀⠀⠀⠀⠀⠀⠀⠀⠀⠀⠀⠀⠀⠀⠀⠀⠀⠀⠀⠀⠀⠀⠀⠀⠀⠀⢀⠐⠀⠀⠀⠀⠀⠀⠀⠀⠀⠀⠀⠀⠀⠀⠀⠀⠀⠀⠀⠀⠁⠁⠁⠁⠁⠁⠀⠀⠀⠀⠀⠀⠀⠀⠁⠅⢕⢕⢑⢑⢑⢱⣿⣿⣿⣿⣿⣯⣷⣵⣅⣔⣄⢄⢄⢕⣵⡕⢕⣕⣵⣵⣼⣽⣿⣿⣿⣿⣿⣿⣿⣿⡇⢕⢝⢕⢕⢕⢕⢕⢕⢕⢕⢕⢕⢕⢕⢕⢕⢕⢕⢕⢕⢕⢕⢕⢕⢕⢕⢕⢕⢕⢕⢕⢕⢕⢕⢕⢕⢕⢕⢕⢕⢕⢕⢕⢕⢕⢕⢕⢕⢕⢕⢕⢕⢕⢕⢕⢕⢕⢕⢕⢕⢕⠀</a:t>
            </a:r>
            <a:br/>
            <a:r>
              <a:t>⠀⠀⠀⠀⢀⢔⢕⢕⢕⢕⢕⢕⢕⢕⢕⢕⢕⢕⢕⢕⢕⢕⢕⢕⢕⢕⢕⢕⢕⢕⢕⢕⢕⢕⢕⢕⢕⢕⠱⢕⣕⣥⣥⣥⣕⣕⢕⢕⢕⢕⢕⢕⢕⢔⢀⠀⠀⠁⠕⢕⢕⢕⢕⢕⢕⠕⢕⠀⠀⠀⠀⠀⠀⠀⠀⠀⠀⠀⠀⠀⠀⠀⠀⠀⠀⠀⠀⠀⠀⠀⠀⠀⠀⠀⠀⠀⠀⠀⠀⠀⠀⠀⠀⠀⠁⠔⠀⠀⠀⠀⠀⠀⠀⠀⠀⠀⠀⠀⠀⠀⢀⣰⣴⣦⡄⠀⠀⠀⠀⠀⠀⠀⠀⢀⢀⣀⣄⢄⢀⢀⠀⠀⠑⢕⢕⢕⢱⣿⣿⣿⣿⣿⣿⣿⣿⣿⣿⣿⣿⣷⣿⡿⢟⢕⣜⣵⣵⣿⣿⣿⣿⣿⣿⣿⣿⣿⣿⣿⣿⢕⢕⢕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⠕⢕⢕⣕⣑⣑⣑⣑⣑⣑⣑⣑⣱⢵⣆⣮⣿⣿⣿⣿⣿⣿⣿⣿⣿⣷⣷⣶⣶⣷⣧⣵⣤⣄⣀⠑⢳⣷⣷⣵⣕⢕⢄⢕⠀⠀⠀⠀⠀⠀⠀⠀⠀⠀⠀⠀⠀⠀⠀⠀⠀⠀⠀⠀⠀⠀⠀⠀⠀⠀⠀⠀⠀⠀⠀⠀⠀⠀⠀⠀⠀⠕⢀⠀⠀⠀⠀⠀⠀⠀⠀⠀⠀⠀⠀⠀⠀⠁⠕⢿⣯⢕⠄⢀⢀⠄⢀⣰⣵⣿⣿⣿⣿⣿⣿⣷⣧⣕⣔⡄⢄⢕⢕⣾⣿⡿⢝⢻⣿⣿⣿⣿⣿⣿⣿⣿⣿⣿⡣⢕⢪⣷⣿⣿⣿⣿⣿⣿⣿⣿⣿⣿⣿⣿⣿⣷⢕⢕⢕⢕⢕⢕⢕⢕⢕⢕⢕⠕⢕⢕⢕⢕⢕⢕⢕⢕⢕⢕⢕⢕⢕⢕⢕⢕⢕⢕⢕⢕⢕⢕⢕⢕⢕⢕⢕⢕⢕⢕⢕⢕⢕⢕⢕⢕⢕⢕⢕⢕⢕⢕⢕⢕⢕⢕⢕⢕⢕⠀</a:t>
            </a:r>
            <a:br/>
            <a:r>
              <a:t>⢕⠕⠕⠑⠑⠑⠑⠕⢕⢕⢕⢕⠕⢕⣑⣕⣵⣵⣵⣷⣷⣾⣿⣿⣿⣿⣿⣿⣿⣿⣿⣿⣿⣿⣿⣿⣿⣿⣿⣿⣿⣿⣿⣿⣿⣿⣿⣿⣿⣿⣿⣿⣿⣿⣿⣿⣿⣿⣷⣆⢘⢻⣿⣿⣷⣕⢁⢕⠀⠀⠀⠀⠀⠀⠀⠀⠀⠀⠀⠀⠀⠀⠀⠀⠀⠀⠀⠄⠀⠀⠀⠀⠀⢀⢄⠀⠀⠀⠀⠀⠀⠀⠀⠀⢄⠑⠀⠀⠀⠀⠀⠀⠀⠀⠀⠀⠀⠀⠀⠀⠀⠀⠈⠈⠁⠀⠀⠀⠀⠕⢿⣿⣿⣿⣿⣿⣿⣿⣿⣿⣿⣿⣇⢕⢕⢸⣿⣿⡇⢕⢕⣿⣿⣿⣿⣿⣿⣿⣿⣿⣿⣧⡱⢟⢝⢕⡻⡿⣿⣿⢿⢿⣿⣿⣿⣿⣿⡿⢿⣇⢕⣵⡕⢕⠕⠕⢕⢕⢕⢕⢕⢕⢕⢕⢕⢕⢕⢕⢕⢕⢕⢕⢕⢕⢕⢕⢕⢕⢕⢕⢕⢕⢕⢕⢕⢕⢕⢕⢕⢕⢕⢕⢕⢕⢕⢕⢕⢕⢕⢕⢕⢕⢕⢕⢕⢕⢕⢕⢕⢕⠀</a:t>
            </a:r>
            <a:br/>
            <a:r>
              <a:t>⠀⢀⢄⢄⢄⢄⢄⣔⣴⣴⣷⣾⣿⣿⣿⣿⣿⣿⣿⣿⣿⣿⣿⣿⣿⣿⣿⣿⣿⣿⣿⣿⣿⣿⣿⣿⣟⡏⢝⢻⢿⢿⣿⣿⣿⣿⣿⣿⣿⣿⣿⣿⣿⣿⣿⣿⣿⣿⣿⣿⣇⠀⢹⣿⣿⣿⡇⣕⡔⠀⠀⠀⠀⠀⠀⠀⠀⠀⠀⠀⠀⠀⠐⠀⠀⠀⢀⢄⢀⠀⠀⠀⠀⢕⢕⠀⠀⠄⠀⠀⠀⠀⠀⠀⠀⠔⠀⠀⠀⠀⠀⠀⠀⠀⠀⠀⠀⠀⠀⠀⠀⠀⠀⠀⠀⠀⠀⠀⠀⠀⠀⠁⠙⠟⢿⣿⣿⣿⣿⣿⣿⣿⣿⣇⡕⢜⢿⣿⣷⣕⣱⣿⣿⣿⣿⣿⣿⣿⣿⡿⢿⡿⢧⣵⢕⢕⢅⢅⢕⢕⠜⠝⠝⢝⠕⢕⢵⠾⠟⢟⢟⣙⣄⣠⢴⢗⡕⢕⢕⢕⢕⢕⢕⢕⢕⢕⢕⢕⢕⢕⢕⢕⢕⢕⢕⢕⢕⢕⢕⢕⢕⢕⢕⢕⢕⢕⢕⢕⢕⢕⢕⢕⢕⢕⢕⢕⢕⢕⢕⢕⢕⢕⢕⢕⢕⢕⢕⢕⢕⢕⠀</a:t>
            </a:r>
            <a:br/>
            <a:r>
              <a:t>⢕⢕⢕⢕⣱⣷⣿⣿⣿⣿⣿⣿⣿⣿⣿⣿⣿⣿⣿⣿⣿⣿⣿⣿⣿⣿⣿⣿⣿⣿⣿⣿⣿⣿⣿⣿⣿⡇⢕⢕⢕⢕⢝⢝⢟⢿⢿⣿⣿⣿⣿⣿⣿⣿⣿⣿⣿⣿⣿⣿⣿⢀⢜⣿⣿⣿⣷⢸⣿⣧⣅⢁⠀⠀⠀⠀⠀⢀⠀⠀⠀⠀⠀⠀⠀⢔⠁⠀⠁⠀⠀⠀⠀⢕⢕⠀⢕⠀⠀⠀⠀⠀⠀⠀⠀⠀⠀⠀⠀⠀⠀⠀⠀⠀⠀⠀⠀⠀⠀⠀⠀⠀⠀⠀⠀⠀⠀⠀⠀⠀⠀⠀⠀⠀⠀⠁⠁⠜⠝⢟⢟⢟⢏⢝⢕⢕⢜⢻⣿⣿⣿⣿⣿⣿⣿⣿⣿⡿⠟⠛⢕⠁⢱⢹⣷⣷⢰⣶⣷⢕⠀⠀⠀⢱⣵⣵⣷⣷⣾⣿⣿⢿⠟⠑⢕⢜⢑⢕⢕⢕⢕⢕⢕⢕⢕⢕⢕⢕⢕⢕⢕⢕⢕⢕⢕⢕⢕⢕⢕⢕⢕⢕⢕⢕⢕⢕⢕⢕⢕⢕⢕⢕⢕⢕⢕⢕⢕⢕⢕⢕⢕⢕⢕⢕⢕⢕⢕⢕⢕⢕⠀</a:t>
            </a:r>
            <a:br/>
            <a:r>
              <a:t>⠕⢱⢜⢝⢿⣿⣿⣿⣿⣿⣿⣿⣿⣿⣿⣿⣿⣿⣿⣿⣿⣿⣿⣿⣿⣿⣿⣿⣿⣿⣿⣿⣿⣿⣿⡿⢏⢕⢕⢕⢕⢕⢕⢕⢕⢕⢕⢜⢟⢻⣿⣿⣿⣿⣿⣿⣿⣿⣿⣿⣿⠑⢕⣿⣿⣿⣿⢸⣿⣿⣿⣿⣦⣄⠀⠀⠀⠀⠀⠀⠀⠀⠀⠀⠀⠁⠀⠀⠀⠀⠀⠀⠀⠁⠀⠀⢕⠁⠔⠀⠀⠀⠀⠀⠀⠀⠀⠀⠀⠀⠀⠀⠐⠀⠀⠀⠀⠀⠀⠀⠀⠀⠀⠀⠀⠀⠀⠀⠀⠀⠀⠀⠀⠀⠀⠀⠀⠀⠀⠀⠁⠁⠁⠁⢀⢕⢕⢕⢹⣿⣿⣿⣿⣿⣿⣿⢜⢕⠄⠀⠀⠀⠀⡇⣿⣿⡇⢿⢟⢇⢄⢀⠀⠀⠙⠝⠟⠋⠙⠁⠁⠀⠀⠀⠁⠀⠀⢑⢕⢕⢕⢕⢕⢕⢕⢕⢕⢕⢕⢕⢕⢕⢕⢕⢕⢕⢕⢕⢕⢕⢕⢕⢕⢕⢕⢕⢕⢕⢕⢕⢕⢕⢕⢕⢕⢕⢕⢕⢕⢕⢕⢕⢕⢕⢕⢕⢕⢕⢕⢕⠀</a:t>
            </a:r>
            <a:br/>
            <a:r>
              <a:t>⠀⠁⠑⢕⢕⢕⢝⢟⢟⢻⢿⣿⣿⣿⣿⣿⣿⣿⣿⣿⣿⣿⣿⣿⣿⣿⣿⣿⣿⣿⣿⣿⢿⢟⢇⢕⢕⢕⠕⢕⢅⢔⢔⢑⢕⢕⢕⢕⢕⢕⢕⢝⡻⣿⣿⣿⣿⣿⣿⣿⡏⠀⢸⣿⣿⣿⡟⣸⣿⣿⣿⣿⣿⣿⡟⢔⠀⠀⠀⠀⠀⠀⠀⠀⠀⠀⠀⠀⠀⠀⠀⠀⠀⠀⠀⠀⠁⠀⠀⠀⢀⠀⠀⠀⠀⢀⠀⠀⠀⠀⠀⠀⠀⠀⠀⠀⠀⠀⠀⠀⠀⠀⠀⠀⠀⠀⠀⠀⠀⠀⠀⠀⠀⠀⠀⠀⠀⠀⠀⠀⠀⠀⠀⠄⢕⢑⢅⢕⢔⢜⢻⢿⣿⡟⣏⢯⣕⣴⣔⣀⡀⢄⠀⣧⢵⣕⣕⣵⣵⣕⢕⢕⢕⠅⠀⢀⢀⠀⠀⢄⠀⠀⠀⠀⠀⠀⢀⢕⢕⢕⢕⢕⢕⢕⢕⢕⢕⢕⢕⢕⢕⢕⢕⢕⢕⢕⢕⢕⢕⢕⢕⢕⢕⢕⢕⢕⢕⢕⢕⢕⢕⢕⢕⢕⢕⢕⢕⢕⢕⢕⢕⢕⢕⢕⢕⢕⢕⢕⢕⢕⠀</a:t>
            </a:r>
            <a:br/>
            <a:r>
              <a:t>⠀⠀⠀⠀⠁⠁⠑⠑⠑⢑⢕⠕⠜⠝⢝⢝⢟⡟⢟⢟⢿⢿⢿⢿⢟⢟⢟⢟⢟⢟⢕⠕⢕⢑⢕⢅⢕⢔⢕⢕⢕⢕⢕⢕⢕⢕⢕⢕⢕⢕⢕⢕⢕⢝⢻⠟⠻⣿⡿⢟⠁⢰⣿⣿⣿⣿⢇⣿⣿⣿⣿⣿⣿⢏⠕⠀⠀⠀⠀⠀⠀⠀⠀⠀⠀⠀⠀⠀⠀⠀⠀⠀⠀⠀⠀⠀⠀⠀⠀⠀⠀⠀⠀⠀⢀⠑⠀⠀⠀⠀⠀⠀⠀⠀⠀⠀⠄⠀⠀⠀⠀⠀⠀⠀⠀⠀⠀⠀⠀⢀⢀⢄⢄⢄⢄⢄⢄⢄⢄⢄⢄⢀⢔⢕⢕⢕⠕⢕⢕⢕⠑⠕⠜⢝⢗⢜⢝⢟⢟⢯⢁⢁⢔⢟⢏⢟⢻⡯⣽⢷⢾⠟⠁⠀⠀⢇⠁⠀⠔⢕⢁⠀⠁⠀⠀⢔⢕⢕⢕⢕⢕⢕⢕⢕⢕⢕⢕⢕⢕⢕⢕⢕⢕⢕⢕⢕⢕⢕⢕⢕⢕⢕⢕⢕⢕⢕⢕⢕⢕⢕⢕⢕⢕⢕⢕⢕⢕⢕⢕⢕⢕⢕⢕⢕⢕⢕⢕⢕⢕⢕⠀</a:t>
            </a:r>
            <a:br/>
            <a:r>
              <a:t>⠀⠀⠀⠀⠀⢄⢔⢄⢔⢕⢕⢕⢕⢕⢕⢕⢔⢔⢔⢔⢕⢕⢕⢕⢔⢔⢔⢔⢔⢕⢕⢕⢕⢕⢕⢕⢕⢕⢕⢕⢕⢕⢕⢕⢕⢕⢕⢕⢅⠑⠁⠁⠁⠁⠀⠔⠀⠕⠑⢀⢰⣿⣿⣿⣿⢏⣾⣿⣿⣿⣿⡟⢕⠁⠀⠀⠀⠀⠀⠀⠀⠀⠀⠀⠀⠀⠀⠀⠀⠀⠀⠀⠀⠀⠀⠀⠀⠀⠀⠀⠀⠀⠀⠀⠁⠔⠀⠀⠀⠀⠀⠀⠀⠀⠀⠄⠄⠑⠀⠀⠀⠀⢀⢀⣄⣔⣴⣵⣷⣷⣷⣧⣕⡕⢕⢕⢕⢕⢕⢕⢕⢕⢕⢕⢕⢕⢕⢕⢕⢱⢵⢵⣵⣵⣕⣕⣕⡝⢳⢧⢕⢕⢕⢕⣷⣷⣷⣿⣷⢟⠏⠀⠀⢀⢕⢕⠀⠀⠀⠀⠀⠀⢀⢄⢕⢕⢕⢕⢕⢕⢕⢕⢕⢕⢕⢕⢕⢕⢕⢕⢕⢕⢕⢕⢕⢕⢕⢕⢕⢕⢕⢕⢕⢕⢕⢕⢕⢕⢕⢕⢕⢕⢕⢕⢕⢕⢕⢕⢕⢕⢕⢕⢕⢕⢕⢕⢕⢕⢕⢕⠀</a:t>
            </a:r>
            <a:br/>
            <a:r>
              <a:t>⢀⢄⢄⢔⢕⢕⢕⢕⢕⢕⢕⢕⢕⢕⢕⢕⢕⢕⢕⢕⢕⢕⢕⢕⢕⢕⢕⢕⢕⢕⢕⢕⢕⢕⢕⢕⢕⢕⢕⢕⢕⢕⢕⢕⢕⢕⢕⢑⢁⢑⠐⠀⠁⠁⠁⠀⢀⢔⢕⢕⢕⢜⢝⢟⢏⣼⣿⣿⣿⣿⢏⠕⠀⠀⠀⠀⠀⠀⠀⠀⠀⠀⠀⠀⠀⠀⠀⠀⠀⠀⠀⠀⠀⠀⠀⠀⠀⠀⠀⠀⠄⠀⠀⠀⠁⠀⠀⠀⠀⠀⠀⠀⠀⠀⠀⠀⠀⠀⠀⠀⠀⠀⠁⢻⢿⣟⢿⣿⣿⣿⣿⣿⣿⣿⣷⣵⣕⡕⢕⢕⢕⢕⠕⢑⢅⢔⢕⢕⢕⢕⢕⢝⢝⢝⢟⣝⣎⢵⢝⢟⢞⢗⢞⢟⢟⢟⣟⣟⣫⡽⢕⠀⢀⠑⠀⢀⠄⠀⠀⠀⠀⢔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⠀⢀⢄⢰⢗⢕⢕⢕⢕⢕⢕⢕⢕⢕⢜⢝⢿⢟⢟⢕⠑⠀⠀⠀⠀⠀⠀⠀⠀⠀⠀⠀⠀⠀⠀⠀⠀⠀⠀⠀⠀⠀⠀⠀⠀⠀⠀⠀⢄⢄⢄⣰⣤⣄⣁⠐⢀⠀⠀⠀⠀⠀⠀⠀⠀⢄⢔⠀⠀⠀⠀⠀⠀⠀⠑⢕⢕⢕⢕⢜⣹⣿⣿⣿⣿⣿⣿⣿⣷⡇⢅⢔⢕⢕⢕⢕⢕⢕⢕⢕⢕⢕⢕⢇⢝⣱⢵⠷⢗⢞⢟⢛⢏⢝⡝⢍⢝⡕⢅⢕⢱⡇⢕⢑⢕⢕⢕⢔⢄⢐⢔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⠑⠀⠀⠀⠀⠀⠀⠀⠀⠀⠀⠀⠀⠀⠀⠀⠀⠀⠀⠀⠀⠀⠀⠀⢄⢔⠔⠔⠔⠐⢕⢕⣱⣿⣿⡿⢕⢕⢕⢔⢄⠀⢄⢀⠀⠀⠀⠕⠕⠑⠀⠀⠀⠀⠀⠀⠀⠀⢕⣵⣷⣿⣿⣿⣿⣿⣿⣿⣿⣿⣿⢇⢑⢅⢔⢕⢕⣱⣧⣷⡷⢞⢝⢕⢅⢕⢕⢁⠀⠀⠀⠀⢀⢀⢑⠕⠜⠕⢎⢕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⠑⠕⠕⢑⢅⠑⠀⠀⠀⠀⠀⠀⠀⠀⠀⠀⠀⠀⠀⠀⠀⠀⠀⠀⠀⠀⠀⠀⠀⠀⠕⠑⠁⢀⠀⠀⠀⢕⢱⣿⡿⢏⢕⢕⢕⢕⢕⢑⠀⢕⢕⢀⠀⠀⠑⠀⠀⠀⠀⠀⠀⠀⠀⠀⠀⠀⠝⢿⣿⣿⣿⣿⣿⣿⣿⣿⣿⢟⢕⢕⠁⢀⠑⠕⢎⢝⢕⢕⢕⢕⢕⢕⢕⢕⢕⢀⢄⢄⢔⢕⢕⢕⢕⢕⢕⢕⢕⢝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⠑⠀⢀⢄⠐⠁⠀⠀⠀⠀⠀⠀⠀⠀⠀⠀⠀⠀⠀⠀⠀⠀⠀⠀⠀⠀⠀⠀⠀⠀⠀⠀⢀⢔⢕⢕⢕⠀⠀⠕⢜⢕⠁⢕⢕⢕⢕⢕⢕⢕⠀⢕⠕⠀⠀⠀⠀⠀⠀⠀⠀⠀⠀⠀⠀⠀⠀⠀⠀⠁⠝⣿⣿⣿⣿⣿⢿⢏⢕⢕⢕⢕⠀⢅⠀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⠀⠀⢔⠁⠀⠀⠀⠀⠀⠀⠀⠀⠀⠀⠀⠀⠀⠀⠀⠀⠀⠀⠀⢄⢔⢄⠀⠀⠀⠀⠀⢀⢄⢕⢕⢕⢕⢕⢀⢔⠕⠑⠀⢀⢔⢕⢕⢕⢕⢕⢕⢁⠁⠀⠀⠀⠀⠀⠀⠀⠐⠄⢀⠀⠀⠀⠀⠀⠀⠀⠀⠀⠁⠹⢟⢏⢕⢕⢕⢕⢕⢕⢕⢁⢑⢀⠑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⠁⠀⢄⠑⠀⠀⠀⠀⠀⠀⠀⠀⠀⠀⠀⠀⠀⠀⠀⠀⠀⢀⢄⢔⢕⢕⢕⢕⣱⣵⣕⢵⡕⠕⢕⢕⢕⠕⠁⠀⠀⠁⠁⠀⢀⢕⢕⢕⢕⢕⢕⢕⠕⠁⠀⠀⠀⠀⠀⠀⠀⠀⠀⠀⠀⠁⠐⠄⢄⠀⠀⢀⠀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⠀⢀⠑⠀⠀⠀⠀⠀⠀⠀⠀⠀⠀⠀⠀⠀⠀⠀⠀⢀⢄⢔⢕⢕⢕⢕⢕⢕⣼⣿⣿⣿⡮⠕⠀⠁⠁⠀⠀⠀⠀⠀⠀⠀⠀⠕⠕⢕⠑⠑⠑⠁⠀⠀⠀⠀⠀⠀⠀⠀⠀⠀⠀⠀⠀⠀⠀⠀⠀⠁⠀⠀⠕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⠑⠀⠀⠀⠀⠀⠀⠀⠀⠀⠀⠀⠀⠀⠀⠀⠀⠀⢀⢔⢕⢕⢕⢕⢕⢕⢕⢕⢕⣾⣿⣿⣿⡿⢇⢕⢕⢄⢀⠀⠀⠀⠀⠁⠀⠀⠀⠀⠀⠀⠀⠀⠀⠀⠀⠀⠀⠀⠀⠀⠀⠀⠀⠀⠀⠀⠀⠀⠀⠀⠀⠀⠀⠕⠀⠀⠀⠀⠀⠀⠀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⠁⠀⠀⠀⠀⠀⠀⠀⠀⠀⠀⠀⠀⠀⠀⢀⢄⢔⢕⢕⢕⠕⢕⠕⠕⠁⢀⢀⠀⢼⢿⢿⠟⠏⠑⠑⠁⠑⠑⠑⠑⠀⠀⠀⠀⠀⠀⠀⠀⠀⠀⠀⠀⠀⠀⠀⠀⠀⠀⠀⠀⠀⠀⠀⠀⠀⠀⠀⠀⠀⠀⠀⠀⠑⠀⠀⠀⠀⠀⢄⢄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⠀⠀⠀⠀⠀⠀⠀⠀⠀⠀⠀⠀⠀⢀⢄⢕⢕⢕⢕⢕⢕⠑⠀⠀⠀⠀⢀⠀⠀⠀⠀⠀⠀⠀⠀⠀⠀⠀⠀⠀⠀⠀⠀⠀⠀⠀⠀⠀⠀⠀⠀⠀⠀⠀⠀⠀⠀⠀⠀⠀⠀⠀⠀⠀⠀⠀⠀⠀⠀⠀⠀⢀⢀⢄⢄⢔⢕⠀⠀⠀⢕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⠑⠀⠀⠀⠀⠀⠀⠀⠀⠀⠀⠀⢀⢄⢔⢕⢕⢕⢕⢕⢕⢕⠕⠀⠀⠀⠀⠀⢕⠀⠀⠀⠀⠀⠀⠀⠀⠀⠀⠀⠀⠀⠀⠀⠀⠀⠀⠀⠀⠀⠀⠀⠀⠀⠀⠀⠀⠀⠀⠀⠀⠀⠀⠀⠀⠀⠀⠀⠀⢀⢀⢔⢕⢕⢕⢕⢕⢕⢕⢕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⠑⠁⠀⠕⢕⢕⢕⢕⢕⢕⢕⢕⢕⢕⢕⢕⢕⢕⢕⢕⢕⢕⢕⢕⢕⢕⢕⢕⢕⢕⢕⢕⢕⠕⠁⠀⠀⠀⠀⠀⠀⠀⢀⢀⢄⢔⢕⢕⢕⢕⢕⢕⢕⢕⢕⢕⢕⠀⠀⠀⠀⠀⠀⢕⢔⠀⠀⠀⠀⠀⠀⠀⠀⠀⠀⠀⠀⠀⠀⠀⠀⠀⠀⠀⠀⠀⠀⠀⠀⠀⠀⠀⠀⠀⠀⠀⠀⠀⠀⠀⢄⢔⢕⢕⢕⢕⢕⢕⢕⢕⢕⢕⢕⢕⢕⢔⢀⢄⢕⢕⢕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⠕⠑⠀⠀⠀⠀⠀⠁⢕⢕⢕⢕⢕⢕⢕⢕⢕⢕⢕⢕⢕⢕⢕⢕⢕⢕⢕⢕⢕⢕⢕⢕⢕⢕⢕⢕⢄⠀⠀⠀⠀⠀⠀⢀⢔⢕⢕⢕⢕⢕⢕⢕⢕⢕⢕⢕⢕⢕⢕⢕⠀⠀⠀⠀⠀⠀⢕⢕⠀⠀⠀⠀⠀⠀⠀⠀⠀⠀⠀⠀⠀⠀⠀⠀⠀⠀⠀⠀⠀⠀⠀⠀⠀⠀⠀⠀⠀⠀⠀⠀⠀⢔⢕⢄⠁⠑⢕⢕⢕⢕⢕⢕⢕⢕⢕⢕⢕⢕⢕⢕⢕⢕⢕⣱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⠁⠀⠀⠀⠀⠀⠀⠀⠀⠑⢕⢕⢕⢕⢕⢕⢕⢕⢕⢕⢕⢕⢕⢕⢕⢕⢕⢕⢕⢕⢕⢕⢕⢕⢕⢕⢕⠁⠀⠀⠀⠀⠀⢄⢕⢕⢕⢕⢕⢕⢕⢕⢕⢕⢕⢕⢕⢕⢕⣾⣷⢕⠀⠀⠀⠀⠀⠁⢕⠀⠀⠀⠀⠀⠀⠀⠀⠀⠀⠀⠀⠀⠀⠀⠀⠀⠀⠀⠀⠀⠀⠀⠀⠀⠀⠀⢀⠄⠀⢄⠀⠀⢕⢕⢕⢄⢀⠀⠁⠑⢕⢕⢕⢕⢕⢕⢕⢕⢕⢕⢕⢕⢕⣼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⠀⠀⠀⠀⠀⠀⠀⠀⠀⠁⢕⢕⢕⢕⢕⢕⢕⢕⢕⢕⢕⢕⢕⢕⢕⢕⢕⢕⢕⢕⢕⢕⢕⢕⢕⢔⢔⢔⢀⠀⠀⢔⢕⢕⢕⢕⢕⢕⢕⢕⢕⠑⠀⠀⢄⢕⢱⣿⣿⢏⢔⢀⠀⠀⠀⠀⠀⢕⠀⠀⠀⠀⠀⠀⠀⠀⠀⠀⠀⠀⠀⠀⠀⠀⠀⠀⠀⠀⠀⠀⠀⠀⢀⢄⢑⢅⠀⢕⢕⠀⢄⣱⣵⣕⢕⢕⠀⠀⠀⠀⠁⠑⠕⢕⢕⢕⢕⢕⢕⢕⣱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⢔⠀⠀⠀⠀⠀⠀⠀⠀⠀⠀⠕⠕⠑⠑⠁⠁⠑⠕⢕⢕⢕⢕⢕⢕⢕⢕⢕⢕⢕⢕⢕⢕⢕⢕⢕⣼⢕⢕⢄⢕⢕⢕⢕⢕⢕⢕⢕⢕⠕⠀⠀⠀⢀⢕⣱⣿⡿⢇⢕⢕⢕⠀⠀⠀⠀⠀⠕⢔⠀⠀⠀⠀⠀⠀⠀⠀⠀⠀⠀⠀⠀⠀⠀⠀⠀⠀⠀⠀⢀⢄⠐⠁⢔⢕⢕⢕⢕⢕⢕⢕⣿⣿⣿⣷⣕⢔⠀⠀⠀⠄⢀⢀⠀⠁⠁⠑⢑⣱⣾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⢄⢀⠀⠀⠀⠀⠀⠀⠀⠀⠀⠀⠀⠀⠀⠀⠀⠀⠕⢕⢕⢕⢕⢕⢕⢕⢕⢕⢕⢕⢕⢕⢱⣕⢕⢕⢕⢕⢕⢕⢕⢕⢕⢕⢕⠕⠁⠀⠀⠀⠀⢱⣾⢿⢏⢕⢕⢕⢕⢕⢄⣄⡠⠄⠀⠀⢕⢀⠀⠀⠀⠀⠀⠀⠀⠀⠀⠀⠀⠀⠀⠀⠀⢀⢄⠄⠐⠁⠀⢄⢕⢕⢕⢕⢕⢕⢕⢕⢕⢝⢿⣿⣿⣿⡕⢔⠀⠀⢕⢕⢕⢕⠔⠀⠀⠞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⢔⢄⢄⢄⢄⠀⠀⠀⠀⠀⠀⠀⠀⠀⠀⠀⢕⢕⢕⢑⢅⢕⢕⢕⢕⢕⢕⠕⢕⢿⢏⢕⠑⠑⠑⢕⢷⡫⢇⢕⢕⠑⠀⠀⢀⢔⢁⢕⢕⢕⢕⢕⢕⢕⢕⢕⢕⢕⢕⢕⠀⠀⠀⠁⢕⢀⠀⠀⠀⠀⠀⠀⠀⢁⠑⠐⠔⢄⢄⠔⠁⠀⠀⠀⢄⢕⢕⢕⢕⢕⢕⢕⢕⢕⢕⢕⢕⢕⢝⢝⢝⢕⢕⢔⢄⢑⢁⢀⠀⠀⠀⠕⠀⠀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⠀⠀⠀⠀⠀⠀⠀⠀⠀⠀⠀⢑⢕⢕⢕⢕⢕⢕⢕⠕⠁⠀⠀⠑⢕⢕⠑⠀⢄⢵⢟⢕⢕⢕⢕⢁⠀⢄⠕⢑⢔⢕⢕⢕⢕⢕⢕⢕⢕⢕⢕⣕⣵⣷⣿⣧⣄⡀⠀⠁⠕⢄⠀⠀⠀⠀⠀⠀⢕⠀⢀⢄⠀⠀⠀⠀⢀⢔⢕⢕⢕⢕⢕⢕⢕⢕⢕⢕⢕⢕⢕⢕⢕⢕⢕⢕⢕⢕⢕⢕⢕⢕⢕⢔⢄⢀⠀⠀⠁⠑⠀⢀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⢔⠀⠀⠀⠀⠀⠀⠀⠀⠀⢄⢕⢕⣱⡱⢕⢇⢕⢅⠀⠀⠀⠀⢄⠕⢑⢄⢕⢕⣕⣱⣵⢗⢕⢕⢕⢕⢕⢕⢕⢕⢕⢕⢕⢕⢕⢕⢕⣕⣵⣾⣿⣿⣿⣿⣿⣿⣿⣧⢀⠀⠑⢕⢄⠀⠀⠀⠀⢁⢕⢁⠄⢄⠄⠔⢔⢕⢕⢕⢕⢕⢕⢕⢕⢕⢕⢕⢕⢕⢕⢕⢕⢕⢕⢕⢕⢕⢕⢕⢕⢕⢕⢕⢕⢕⢕⢕⢄⢀⠀⠀⠁⠀⠀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⢔⢄⢀⠀⠀⠀⢀⢄⢔⢕⢕⢏⢝⢕⢕⢕⢕⢕⢕⢅⢅⢔⢔⢕⢕⢕⢕⢕⢝⢝⢕⢕⢕⢕⢕⢕⢕⢕⢕⢕⢕⢕⢕⢕⢕⣵⢿⢟⢝⢕⢕⣼⣿⣿⣿⣿⣿⣿⠕⠀⠀⠀⠕⢕⢀⢄⠔⠀⠁⠀⠀⠑⢔⢕⢕⢕⢕⢕⢕⢕⢕⢕⢕⢕⢕⢕⢕⢕⢕⢕⢕⢕⢕⢕⢕⢕⢕⢕⢕⢕⢕⢕⢕⢕⢕⢕⢕⢕⢕⢔⢄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⢕⢕⢕⢕⡵⢟⢟⢝⣻⣿⣿⣿⣿⠀⠀⠀⠀⠀⠁⠑⠀⠀⠀⠀⠀⢀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⣱⡼⢏⢕⢕⢕⣱⢟⢏⢸⡿⢏⢔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⢞⢝⢕⢕⢕⢱⢞⢕⢕⢱⢏⢕⢕⢕⢔⢄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⡱⢕⢕⢕⢕⢕⢕⢕⢕⢕⢕⢕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⢕⢕⢕⢕⢕⢕⢕⢕⢕⢕⢕⢕⢕⢕⢔⢄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⢜⢝⢝⢕⢕⢕⢜⣿⣿⢕⢕⢜⡟⢟⢕⢜⣿⣿⢏⢕⢹⣿⣿⢇⢕⢻⣿⡟⢕⢕⣿⢿⢕⢕⢕⢜⢻⢿⢟⢕⢕⢕⢝⢕⢕⢝⣿⣿⢕⢜⣿⣿⡏⢕⢿⣿⣿⢟⢸⣿⣿⣿⢇⣿⣿⣿⡟⢕⢕⢸⣿⣿⣿⢕⢻⢿⡟⢕⢕⢻⣿⡿⢕⢸⣿⣿⢇⢕⢿⣿⣿⣿⡟⢕⢻⣿⣿⢕⢜⢟⢟⢝⣻⣿⣿⣿⣏⢕⢻⣿⣿⢝⢻⣿⣿⣿⣿⣿⣿⣿⡏⢝⣿⣿⣿⣟⣝⣿⣿⣟⣕⢜⣻⣿⣿⣿⡿⣿⣿⣿⣿⢜⣿⣿⣿⣿⣿⣿⣿⣿⢿⣿⣿⣿⡿⢟⣿⣿⡏⢕⢸⣿⣿⣿⣿⣿⣿⣿⣿⣟⢹⢻⣿⣿⡟⢝⣿⢟⢿⣟⣻⣿⣿⡏⢕⢹⣿⣿⡇⢸⣿⣿⣿⣿⢕⢕⢻⣿⡿⢝⢝⣿⣿⡟⢕⢝⣿⣿⢕⢕⢟⢟⢏⢕⢝⢟⢟⢕⢕⢕⢜⢝⢝⢕⢕⢜⢿⡏⢕⢜⢻⠀</a:t>
            </a:r>
            <a:br/>
            <a:r>
              <a:t>⢏⢕⢕⢕⢕⢕⢕⢕⢕⢕⢕⢕⢕⢕⢕⢕⢕⡕⢕⢕⢕⢇⢕⢕⢕⢸⢟⢕⢕⢕⢝⢏⢕⢕⢜⢕⢕⢕⢕⢕⢕⢕⢕⢕⢕⢕⢕⢕⢕⢕⣿⢜⢕⢕⢕⢜⢕⢕⢕⣿⣿⢇⢕⢜⣿⣿⢕⢜⣻⣿⡕⢕⢝⣿⣿⡇⢕⢕⢜⣿⡟⢕⢕⢕⢜⡇⢕⢕⣼⣿⡇⢕⢕⣿⣿⢕⢕⢸⣿⣿⡝⢕⢕⢜⣿⣿⢕⢕⣷⢕⢕⢕⢕⢕⢜⢝⢕⢕⢻⣿⢕⢕⢝⢝⢜⢝⢝⣿⣿⢕⢕⢹⣿⣿⢕⢜⢕⢕⢜⣿⡏⢹⣿⣿⡟⢕⣿⣿⣿⡏⢜⣿⣿⣿⡇⢸⣿⣿⡿⢕⢻⣿⣿⡇⢕⣿⣿⡇⢕⢜⣿⣿⣟⢝⢝⢝⢝⣿⢇⢕⢕⣿⣿⢕⢕⢕⢕⢕⢝⢝⢝⣱⡕⢕⢜⣿⢻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⢜⢕⢕⢕⢕⢕⢕⢕⢕⢕⢕⢕⢕⢕⢕⢕⢕⢕⢕⢕⣿⣿⢕⢕⢱⣸⢕⢕⢱⢿⣿⢇⢕⢕⢟⢏⢕⢕⢕⢕⢻⡇⢕⢕⢕⢕⢕⢕⢕⣾⣿⡇⢕⢱⣿⣿⡇⢕⢸⣿⡇⡕⢕⢕⢕⢹⡷⢕⢕⣾⣧⡕⢕⢕⢕⡱⢕⢕⢕⢕⡇⢕⢕⢕⢕⢕⢕⢱⣿⣿⡕⢕⢺⡿⢟⢕⢕⢕⢕⢕⣸⣧⣼⣿⣿⢿⢷⣿⣿⣿⣿⢿⣿⣿⣿⡇⢸⣿⣿⣿⢕⢸⣿⣿⣿⢷⣿⣿⡇⢕⢸⣿⢿⢿⢕⢕⢕⣿⣿⡇⢕⢕⣹⣿⢕⢕⢕⣱⢕⢕⢕⢕⢕⢇⢕⢸⣿⣇⢕⢕⢜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⢱⢗⢕⢕⢕⣿⡏⢕⢕⢕⣿⡕⢕⢕⢜⢿⢕⢕⢕⢕⢕⢕⢕⢕⢕⣾⡇⢕⢕⢕⢕⢕⢕⢕⣿⣟⢕⢕⢕⣿⣿⢕⢕⢸⣿⢇⢕⢕⢕⢕⢕⢕⢕⢕⢿⡿⢕⢕⢕⢹⢕⢕⢕⢕⣾⡟⢕⢕⢝⢕⢕⢕⢜⣿⣿⡇⢕⢜⢕⢕⢸⢇⢕⢕⢕⢝⢝⢟⣿⢕⢕⢕⢜⣿⣿⣿⢕⢿⣿⣿⢕⢕⣿⣿⣿⢕⢸⣿⣿⡇⢕⢜⢿⣿⢕⢕⢕⢕⢕⢝⢕⢕⢹⣿⡇⢕⢕⢝⡟⢕⢕⢕⣿⣷⢕⢕⢱⡎⢕⢕⢜⢿⣿⢕⢕⢕⢕⢕⢕⢕⢕⢕⢕⢕⢕⢕⢸⣿⢇⢕⢕⢸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⡕⢕⢕⢕⢕⢕⢕⢕⢕⢱⣿⣧⢕⢕⢱⣳⡽⢇⢱⢗⢸⡣⢕⢕⣿⢟⢕⢕⢸⢟⢕⢕⢕⢕⢕⢕⢕⢕⢕⢕⢕⢕⢕⢕⣱⣵⡕⢕⢕⢝⡇⢕⢕⢕⢕⢕⢕⢱⣿⣿⢕⢕⢕⢕⢕⢕⢕⢕⢕⢇⢼⣷⣾⢝⢕⢕⢕⢵⢟⣿⡇⢕⢻⣿⣿⡇⢱⣿⣿⡿⢇⣾⣿⣿⡇⢕⢱⡇⢕⢕⢵⢕⢕⢕⢱⢕⢕⢜⡟⢕⢕⢕⢕⢕⢕⢕⢕⢟⢷⢕⢕⢜⢻⢕⢕⢕⢕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⢏⢕⢕⢕⢿⡏⢕⢕⢜⣿⡇⢕⢕⢸⣿⢕⢕⢕⢕⢕⢜⢕⢕⢜⣿⣿⣇⢕⢜⢕⢕⢕⢕⢕⢕⢕⢕⢕⢕⢕⢕⢕⢕⢕⢕⢕⢕⣵⡕⢕⢕⢕⢕⢕⢕⢕⢕⢕⣿⡿⢕⢕⢱⣾⡿⢕⢕⢱⣷⢕⢕⢕⢿⣿⢕⢕⢕⢕⢕⢕⢕⢕⢕⢕⢕⢕⢹⣷⢕⢕⢕⢕⢕⢟⢕⢕⢕⣿⣿⢕⢕⢝⢟⢕⢕⢸⣿⣿⢇⢕⢕⢗⣵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⣿⡇⢕⢕⢸⣿⡏⢕⢕⡵⢕⢱⣵⣕⡕⢕⢱⣕⢱⣮⡿⢕⢝⢕⢕⢕⢕⢕⢕⢕⢕⢕⢕⢕⣿⣧⢕⢕⢕⢕⡕⢕⢕⢻⢇⢕⢕⢕⢕⢕⢕⢕⢕⢕⣿⣧⢕⢕⢸⣿⣧⢕⢕⢜⢟⢕⢕⢕⣼⣿⢕⢕⢕⢕⡕⢕⢕⢕⢕⢕⢕⢕⢟⡏⢕⢕⢕⢕⢕⢱⢕⢕⢕⣿⣿⢕⢕⣵⡕⢕⢕⢱⣿⣿⡇⢕⢕⡕⢕⢕⢕⢕⢕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⡇⢕⢕⢕⢿⡇⢕⢕⢸⣿⡇⢕⢱⣕⡕⢕⢕⢝⢿⣷⣕⢝⢷⣾⢗⢕⢕⢕⢕⢕⢕⢁⢕⢕⢕⢕⢕⢕⣿⢇⢕⢕⢜⢻⢕⢕⢕⢕⢕⢕⢕⢕⢕⢕⢕⢕⢕⢕⢹⣯⢕⢕⢕⡿⢕⢕⢕⢕⢜⢕⢕⢕⣿⡿⢕⢕⢕⢸⡇⢕⢕⢕⢕⢕⢕⢕⢕⢝⢕⢕⢕⢕⢱⣿⢕⢕⢕⢿⡟⢕⢕⢜⣷⢕⢕⢕⣿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⢕⢕⢕⢹⣯⢝⢕⢜⢝⢿⣷⣧⣕⡕⢝⢻⣷⣼⣻⣷⢕⢕⢕⢕⢕⡵⠇⠁⠑⠕⢕⢕⢜⢕⢇⢕⢕⢕⢕⢕⢕⢕⢕⢕⢕⢕⢕⢕⢕⢕⢕⢕⢕⢕⢕⢕⢕⢕⢕⢕⢕⢕⢕⢕⡕⢕⢕⣗⣧⢕⢕⢕⡕⢕⢕⢕⢕⢕⢕⢕⢕⢕⢕⢕⢕⢕⢕⢸⣵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⢵⢕⢕⢕⢕⢕⢜⢝⢻⣿⣷⣧⣽⣿⡿⢕⢕⢕⢕⢕⠕⠁⢀⢀⢄⢀⢕⢕⠕⢕⢕⢕⢕⢕⢕⢕⢕⢕⢕⢕⢕⢕⢕⢕⢕⢕⢕⢕⢕⢕⢕⢕⢕⢕⢕⢕⢕⢕⢕⢕⢕⢕⢕⢽⣿⢕⢕⢕⢕⢕⢕⢕⢕⢕⢕⢕⢕⢕⢕⢕⢕⢕⢕⢸⣿⡕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⢜⢿⣿⣷⣷⣵⣵⣸⣿⣿⣿⡿⢕⠁⠀⢔⢜⠑⢀⢔⢕⢕⢕⢕⢕⠕⠔⢃⢑⠑⠕⢕⢕⢇⢕⢕⢕⢕⢕⢕⢕⢕⢕⢕⢕⢕⢕⢕⢕⢕⢕⢕⢕⢕⢕⢕⢜⢕⢕⢕⡕⢕⢕⢕⢕⢕⢕⢕⢕⢕⢕⢕⢕⢕⢕⢕⢕⢕⢕⢕⢕⢕⢱⢇⢕⢱⣿⡇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⢵⢕⢕⢕⢜⢝⢿⢿⣿⣿⣿⣿⣿⡿⢔⢄⠀⢕⠑⢀⢕⢕⢕⢕⢕⢕⢔⢕⢕⢕⢕⢕⢔⢄⢅⢑⢑⢕⢕⢕⢕⢕⢕⢕⢕⢕⢕⢕⢕⢕⢕⢕⢕⢕⢕⢕⢕⢕⢕⢱⢕⢝⢻⣧⡕⢕⢕⢕⢕⢕⢕⢕⢕⢕⢕⢕⢕⢕⢕⢕⢕⢕⢕⢕⢕⢕⢕⢕⣿⡗⢕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⡿⢕⢕⢕⢕⢕⢕⢕⢕⢕⢕⢕⢕⢕⢕⢝⢝⠑⠑⠑⠕⢕⢕⠀⢕⢕⢕⢕⢕⢕⢕⢕⢕⢕⢕⢕⢕⢕⢕⢕⢕⢕⢕⢕⢕⢕⢕⢕⢕⢕⢕⢕⢕⢕⢕⢕⢕⢕⢕⢗⢕⢕⢕⢕⢕⢕⢕⢕⢜⢯⣇⢕⢕⢕⢕⢕⢕⢕⢕⢕⢕⢕⢕⢕⢕⢕⢕⢕⢕⢕⢕⢕⢕⣿⣧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⢜⢕⢕⢕⢕⢕⢕⢕⢕⢕⢕⢕⢕⢕⢕⢕⢕⢕⠀⠀⠀⠀⢕⢕⠀⠁⠕⠕⢕⢕⢕⢕⢕⢕⢕⢕⢕⢕⢕⢕⢕⢕⢕⢕⢕⢕⢕⢕⢕⢕⢕⢕⢕⢕⢕⢕⢕⢕⢕⢕⢕⢕⢕⢕⢕⢕⢕⢕⢕⢕⢕⢕⢳⣕⢕⢕⢕⢕⢕⢕⢕⢕⢕⢕⢕⢕⢕⢕⢕⢕⢕⢕⢕⢕⢸⣯⢕⢕⢕⣿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⢀⢕⢕⢕⢕⢕⢕⢕⢕⢕⢕⢕⢕⢕⢕⢕⢕⢕⢕⢕⢕⢕⢕⢕⢕⢕⢕⢕⢕⢕⢕⢕⢄⢀⠀⠀⢄⢕⠀⠀⠀⠀⠀⠀⠀⠀⠁⠁⠑⠑⠑⠑⠕⠕⠕⢕⢕⢕⢕⢕⢕⢕⢕⢕⢕⢕⢕⢕⢕⢕⢕⢕⢕⢕⢸⡇⢕⢕⢕⢗⢕⢕⢕⢕⢕⢕⢜⢜⢕⢕⢕⢕⠑⠁⢕⢕⢕⢕⢕⢕⢕⢕⢕⢕⢕⢕⢕⢕⢱⣿⢕⢕⢕⢧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⠀⢕⢕⢕⢕⢕⢕⢕⢕⢕⢕⢕⢕⢕⢕⢕⢕⢕⢕⢕⢕⢕⢕⢕⢕⢕⢕⢕⢕⢕⢕⢕⢕⢕⠀⠀⠀⢕⢔⠀⠀⠀⠀⠀⠀⠀⠀⠀⠀⠀⠀⠀⠀⠀⠀⠀⠁⠁⠑⠕⢕⠀⠁⠑⠕⢕⢕⢕⢕⢕⢕⢕⢕⢕⢕⢕⢕⢕⢕⢜⢕⢕⢕⢕⢕⢕⢕⢕⢕⢕⢕⢕⢕⢔⢀⢕⢕⢕⢕⢕⢕⢕⢕⢕⢕⢕⢕⢕⢾⣿⢕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⠕⠑⠑⠕⢕⢕⢕⢕⢕⢕⢕⢕⢕⠀⠕⢕⢕⢕⢕⢕⢕⠕⠕⢕⢕⢕⢕⢕⢕⢕⢕⢕⢕⢕⢕⢕⢕⢕⢕⢕⢕⢕⠕⢕⢕⠑⠀⠀⠀⠀⢕⢕⠀⠀⠀⠀⠀⠀⠀⠀⠀⠀⠀⠀⠀⠀⠀⠀⠀⠀⠀⠀⠀⠀⠀⠀⠀⠀⠁⠑⠑⠕⢕⢕⢕⢕⢕⢕⢕⢕⢕⠁⠑⠑⠑⠑⠕⠕⠕⠕⢕⢕⢕⢕⢕⢕⢕⢕⢕⢕⢕⢕⢕⢕⢕⢕⢕⢕⢕⢕⢕⢜⣷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⠑⠑⠁⠁⠁⠁⠑⠑⠑⢕⢕⢕⠕⠁⢀⢄⢔⢔⢀⠀⠁⢕⢕⢕⢕⢕⢕⢕⢕⠀⠑⢕⢕⢕⢕⢕⢔⢄⢀⠁⠑⠕⠕⢕⢕⢕⢕⢕⢕⢕⢕⢕⢕⢕⢕⢕⢕⠀⠁⠕⠔⠄⠀⠀⠀⠕⢕⠀⠀⠀⠀⠀⠀⠀⠀⠀⠀⠀⠀⠀⠀⠀⠀⠀⠀⠀⠀⠀⠀⠀⠀⠀⠀⠀⠀⠀⠀⠀⠁⠕⢕⢕⢕⢕⠕⠀⠀⠀⠄⠀⢄⠀⠕⢕⢔⠀⠀⠁⠑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⠀⠀⠀⠀⢀⢄⢄⢕⢕⢔⣕⣕⣕⣠⣤⣥⣵⣵⣵⣵⣴⣴⣴⣵⣵⣕⣱⣵⣴⣴⣴⣴⣴⣵⣕⣕⣕⣕⣕⣕⣕⣔⣄⣀⡁⢕⢕⠕⢑⢕⣕⣕⡑⠑⠑⠑⢕⢕⠀⠀⠀⠀⠀⠀⠀⠀⠀⢕⠀⠀⠀⠀⠀⠀⠀⠄⠑⠑⠀⠀⠀⠀⠀⠀⠀⠀⠀⠀⠀⠀⠀⠀⠀⠀⠀⠀⠀⠀⠀⠀⠀⠁⠑⠑⠁⠀⠀⠀⠄⠑⠀⢀⢔⠀⠁⠑⠀⠀⠀⠀⠀⠀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⣕⣔⣤⣴⣶⣷⣾⣿⣿⣿⣿⣿⣿⣿⣿⣿⣿⣿⣿⣿⣿⣿⣿⣿⣿⣷⣿⣿⣿⣿⣿⣿⣿⣿⣿⣿⣿⣿⣿⣿⣿⣿⣿⣿⣿⣿⣿⣷⡔⠜⣿⣿⣿⣷⡄⢀⢕⠀⠀⠀⠀⢀⠀⠀⠀⠀⠀⠁⠔⠔⠄⠀⠀⠀⠀⠀⠀⠀⠀⠀⠀⠀⠀⠀⠀⠀⠀⠀⠀⠀⠀⠀⠀⠀⠀⠀⠀⠀⠀⠀⠀⠀⠀⠀⠀⠀⠀⠀⢀⠔⠁⠀⠀⠑⠀⠀⠀⠀⠀⠀⠀⢀⢕⢕⢕⢕⢕⢕⢕⢕⢕⢕⢕⢕⢕⢕⢕⢕⢣⢵⣕⢕⢕⢕⢕⢕⢕⢕⢕⢕⢕⢕⢕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⠁⠁⢀⢀⣀⣄⣡⣵⣵⣷⣾⣿⣿⣿⣿⣿⣿⣿⣿⣿⣿⣿⣿⣿⣿⣿⣿⣿⣿⣿⣿⣿⣿⣿⣿⢿⡻⢿⢿⣿⣿⣿⣿⣿⣿⣿⣿⣿⣿⣿⣿⣿⣿⣿⣿⣿⣿⣿⣿⣿⣿⣧⠀⢸⣿⣿⣿⣇⢕⠕⠀⠀⠀⢔⢕⢔⠀⠀⠀⠀⠀⠀⠀⠀⠀⠀⠀⠀⠀⠀⠀⠀⠀⠀⠀⠀⠀⠀⠀⠀⢀⢀⠀⠀⠀⠀⠀⠀⠀⠀⠀⠀⠀⠀⠀⠀⠀⠀⠀⢄⠐⠁⠀⠀⠀⠀⠀⠀⠀⢀⣀⢀⠀⠀⢕⢕⢕⢕⢕⢕⢕⢕⢕⢕⢕⢕⢕⢕⢕⢕⢕⢕⢕⢕⢕⠑⠀⠁⠑⠑⠕⢕⢕⢱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⢄⢕⢜⢕⢷⣿⣿⣿⣿⣿⣿⣿⣿⣿⣿⣿⣿⣿⣿⣿⣿⣿⣿⣿⣿⣿⣿⣿⣿⣿⣿⣿⣿⣿⣿⣿⣿⣿⣿⣿⣷⣿⣿⣿⣿⣿⣿⣿⣿⣿⣿⣿⣿⣿⣿⣿⣿⣿⣿⣿⣿⣿⡿⠀⢸⣿⣿⣿⣿⢕⡄⠀⢔⢀⢕⢕⢕⠀⠀⠀⠀⠀⠀⠀⠀⠀⠀⠀⠀⠀⠀⠀⠀⢄⢅⠔⠀⠀⠀⠀⠀⠁⠕⢕⢕⢔⢔⢄⠀⠀⠀⠀⠀⠀⠀⠀⠀⠀⠀⠀⠀⠀⠀⠀⠀⠀⠀⠀⠀⢄⣾⣿⣿⣷⣧⣵⣕⣕⢕⢕⢕⢕⢕⢕⢕⢕⢕⢕⢕⢕⢕⢕⢕⢕⢕⢕⢕⣀⢀⣄⣔⣔⢕⢕⢜⢕⣕⣗⣗⣗⣗⡗⢷⢧⢵⣕⡕⢕⢕⢕⢕⢕⢕⢕⢕⢕⢕⢕⢕⢕⢕⢕⢕⢕⢕⢕⢕⢕⢕⢕⢕⢕⢕⢕⢕⢕⢕⢕⢕⢕⢕⢕⢕⢕⢕⢕⢕⢕⢕⢕⢕⢕⢕⢕⢕⢕⢕⢕⢕⢕⢕⢕⢕⢕⢕⢕⢕⢕⢕⠀</a:t>
            </a:r>
            <a:br/>
            <a:r>
              <a:t>⠁⠕⢕⢕⢕⢕⢜⢝⢿⣿⣿⣿⣿⣿⣿⣿⣿⣿⣿⣿⣿⣿⣿⣿⣿⣿⣿⣿⣿⣿⣿⣿⣿⣿⣿⣿⣿⣻⣟⣻⣿⣿⣿⣿⣿⣿⣿⣿⣿⣿⣿⣿⣿⣿⣿⣿⣿⣿⣿⣿⣿⣿⣿⢇⠀⣼⣿⣿⣿⡿⢸⣿⣷⣔⡕⢕⢕⠑⠀⠀⢀⢄⢄⢄⢀⠀⠀⠀⠀⠀⠀⠀⠀⠀⢕⢕⢕⢄⠀⠀⠀⠀⠀⠀⠑⠑⢕⢕⢕⢕⢐⠔⢔⢄⠀⠀⠀⠀⠀⠀⠀⠀⠀⠀⠀⠀⠀⠀⠀⢰⣿⣿⣿⣿⣿⣿⣿⣿⣿⣿⣷⣵⡕⢕⢕⢕⢕⢕⢕⢕⢕⢕⢕⢕⢕⢕⣕⣱⢽⢝⢝⢝⢕⢕⢕⣕⣵⣵⣼⣽⣽⣽⣽⣝⣟⡳⢷⣧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⠑⢕⢕⢕⢕⢕⢕⢝⢻⢿⢿⣿⣿⣿⣿⣿⣿⣿⣿⣿⣿⣿⣿⣿⣿⣿⣿⣿⣿⣿⣿⢿⢟⢟⢕⢕⠝⢝⢍⢍⢍⢝⢻⢿⣿⣿⣿⣿⣿⣿⣿⣿⣿⣿⣿⣿⣿⣿⣿⢟⠁⢰⣿⣿⣿⣿⢇⣿⣿⣿⢿⢿⣷⣦⣄⣄⢄⠕⢕⠕⢁⢕⢔⠀⠀⠀⠀⠀⠀⠀⠀⢕⢕⢕⢕⢕⢄⠀⠀⠀⠀⠀⠀⢕⢕⢕⢕⢕⠀⠀⠀⠀⠀⠀⠀⠀⠀⠀⠄⠐⠀⠀⠀⠀⠀⠀⠁⢿⣿⣿⣿⣿⣿⣿⣿⣿⣿⣿⢿⢿⢕⢕⡕⢕⣕⣱⣕⢕⢵⢕⢕⢕⢕⢕⢕⢕⢕⢕⢕⢕⡵⢕⢜⢝⢟⢟⣟⣻⣿⡏⡕⢝⢝⢻⢷⣽⣟⡳⣵⣕⢕⢕⢕⢕⢕⢕⢕⢕⢕⢕⢕⢕⢕⢕⢕⢕⢕⢕⢕⢕⢕⢕⢕⢕⢕⢕⢕⢕⢕⢕⢕⢕⢕⢕⢕⢕⢕⢕⢕⢕⢕⢕⢕⢕⢕⢕⢕⢕⢕⢕⢕⢕⢕⢕⢕⢕⢕⠀</a:t>
            </a:r>
            <a:br/>
            <a:r>
              <a:t>⠀⠀⠀⠀⠀⠑⠕⠕⠕⠕⠕⠕⠕⠕⢕⢝⢏⢝⢝⢝⢟⢟⢟⢟⢟⢟⢏⢝⢹⠝⠝⢝⢑⢑⢕⢅⢕⢔⢕⢕⢕⢕⢕⢕⢕⢕⢕⢕⢝⢟⢝⢿⣿⣿⣿⣿⣿⣿⣿⣿⡿⠏⢀⣰⣿⣿⣿⣿⢟⣼⣿⣿⡏⠁⠀⠀⠁⠈⠙⠛⠇⢕⢔⢄⢕⢁⠁⠀⠀⠀⠀⠀⠀⠀⢁⢁⠁⠁⠑⠕⠕⢄⠀⠄⢕⠔⠔⢕⢅⢅⠀⠀⠀⠄⠀⠀⠀⠀⠀⠀⠀⠀⠀⠀⠀⠀⠀⠀⠀⠀⠸⢽⢽⡽⢗⢗⣎⣝⣕⢧⣕⣸⣵⣷⣾⢿⢟⢟⢝⢕⢕⢕⢕⢕⢕⢕⣕⢕⢅⣕⣱⡵⣜⡕⢅⠑⢳⣷⢗⢕⢵⢕⢗⢗⢗⠕⢕⢕⢕⣜⣝⣕⣝⣵⣕⣕⢕⢕⢕⢕⢕⢕⢕⢕⢕⢕⢕⢕⢕⢕⢕⢕⢕⢕⢕⢕⢕⢕⢕⢕⢕⢕⢕⢕⢕⢕⢕⢕⢕⢕⢕⢕⢕⢕⢕⢕⢕⢕⢕⢕⢕⢕⢕⢕⢕⢕⢕⢕⢕⢕⠀</a:t>
            </a:r>
            <a:br/>
            <a:r>
              <a:t>⠀⠀⠀⠀⠀⠀⠀⢀⢀⢀⢕⢕⢕⢕⢕⢕⢕⢕⢕⢔⢔⢔⢔⢔⢔⢕⢕⢕⢕⢕⢕⢕⢕⢕⢕⢕⢕⢕⢕⢕⢕⢕⢕⢕⢕⢕⢕⢕⢕⢕⢕⢕⢕⢕⢝⢫⢟⢿⠟⠙⢁⣠⣾⣿⣿⣿⡿⢏⣼⣿⣿⡿⢑⠐⠀⠀⠀⠀⠀⠀⠀⠀⠀⠀⠁⠁⠀⠀⠀⠀⠀⠀⠀⠀⢕⢕⢄⠀⠀⢄⠄⠀⠄⠀⠀⠀⢕⠔⠀⠁⠀⠀⠀⠀⠀⠀⠀⠀⠀⠀⠀⠀⠀⠀⠀⠀⠀⠀⢀⢀⣄⣠⢴⢷⢿⡽⢟⢟⣽⡺⢷⢟⢏⢝⢕⢕⢑⢕⢕⢕⢕⢕⢕⢕⢕⣕⣵⡾⣿⣿⢿⢟⢝⠉⠕⠁⠑⡕⣾⣿⡜⣿⣿⡟⢝⣹⣿⣷⡷⢼⢿⢻⢟⢟⠟⠟⠟⢳⢵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⢕⢕⢕⢕⢕⢕⢕⢕⢕⢕⢕⢔⢄⢄⢄⢄⢔⢶⢿⣿⣿⣿⢿⢟⢱⢿⣿⣿⣿⢇⠕⠀⠀⠀⠀⠀⠀⠀⠀⠀⠀⠀⠀⠀⠀⠀⠀⠀⠀⠀⠀⠀⠁⠁⠁⠀⠀⠀⠀⠀⠀⠀⠀⠀⠁⠀⠀⠄⠐⠀⠀⠀⠀⠀⠀⠀⠀⠀⠀⠀⠀⠀⠀⠁⠑⠐⠔⠔⠔⢕⢕⢕⠕⠜⠓⠑⠁⠁⠀⠁⠁⠑⠕⢕⢕⢕⢕⢕⢕⢕⢕⢕⣾⣿⣿⣿⣿⣿⢕⢕⢁⠀⠀⠀⠀⢇⣿⢏⢱⢵⢵⢵⣵⣵⣵⣵⣕⣱⣷⣾⣿⡟⢿⣷⣗⢕⢕⢕⢕⢕⢕⢕⢕⢕⢕⢕⢕⢕⢕⢕⢕⢕⢕⢕⢕⢕⢕⢕⢕⢕⢕⢕⢕⢕⢕⢕⢕⢕⢕⢕⢕⢕⢕⢕⢕⢕⢕⢕⢕⢕⢕⢕⢕⢕⢕⢕⢕⢕⠀</a:t>
            </a:r>
            <a:br/>
            <a:r>
              <a:t>⠀⠀⠀⠀⠀⠀⢀⢕⢕⢕⢕⢕⢕⢕⢕⢕⢕⢕⢕⢕⢕⢕⢕⢕⢕⢕⢕⢕⢕⢕⢕⢕⢕⢕⢕⢕⢕⢕⢕⢕⢕⢕⢕⢕⢕⢕⢕⢕⢕⢕⢕⢕⢕⢕⢕⢕⢕⢕⢕⢕⢕⢜⢝⢕⢕⢕⢕⢕⢝⢝⢇⢕⠀⠀⠀⠀⠀⠀⠀⠀⠀⠀⠀⠀⠀⠀⠀⠀⠀⠀⠀⠀⠀⠀⠀⠀⠀⠀⠀⠀⠀⠀⠀⠀⠀⠀⠀⠀⠀⠀⠐⠀⠀⠀⠀⠀⠀⠀⠀⠀⠀⠀⠀⠀⠀⠀⠀⠀⠀⠀⠀⠀⠀⠀⠀⠀⠀⠀⠀⠀⠀⠀⠀⠀⠀⠀⠑⢕⢅⢅⢅⢕⢱⣿⣿⣿⣿⣿⣿⣿⣷⣧⣵⣥⡔⢔⣕⣱⣿⢏⢱⡵⢷⣷⣷⣾⣿⣿⣿⣿⣿⣿⣿⣿⡇⢕⢝⢕⢕⢕⢕⢕⢕⢕⢕⢕⢕⢕⢕⢕⢕⢕⢕⢕⢕⢕⢕⢕⢕⢕⢕⢕⢕⢕⢕⢕⢕⢕⢕⢕⢕⢕⢕⢕⢕⢕⢕⢕⢕⢕⢕⢕⢕⢕⢕⢕⢕⢕⢕⢕⠀</a:t>
            </a:r>
            <a:br/>
            <a:r>
              <a:t>⠀⠀⠀⠀⢀⢔⢕⢕⢕⢕⢕⢕⢕⢕⢕⢕⢕⢕⢕⢕⢕⢕⢕⢕⢕⢕⢕⢕⢕⢕⢕⢕⢕⢕⢕⢕⢕⢕⢕⢕⢕⢕⠕⠕⢕⠕⢕⢕⢕⢕⢕⢕⢕⢕⢕⢕⢕⢕⢕⢕⠁⠑⠕⢕⢕⢕⢕⢕⢕⢕⠕⢕⠀⠀⠀⠀⠀⠀⠀⠀⠀⠀⠀⠀⠀⠀⠀⠀⠀⠀⠀⠀⠀⠀⠀⠀⠀⠀⠀⠀⠀⠀⠀⠀⠀⠀⠀⠀⠀⠄⠔⠀⠀⠀⠀⠀⠀⠀⠀⠀⠀⠀⠀⠀⠀⢀⣵⣷⣴⡰⠀⠀⠀⠀⠀⠀⠀⢀⣀⣄⣤⣄⣄⢄⢄⢀⠀⠁⠕⢕⢕⢕⣿⣿⣿⣿⣿⣿⣿⣿⣿⣿⣿⣿⣿⣿⣿⢟⢕⢜⢵⣗⣿⣿⣿⣿⣿⣿⣿⣿⣿⣿⣿⣿⡇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⠕⠕⠕⠕⠕⠕⠕⠕⠕⢕⡕⢥⣴⣾⣿⣿⣿⣿⣷⣶⣧⣵⣥⣥⣵⣵⣵⣕⣕⣓⡑⢑⠕⢰⣴⣵⣵⣕⢕⢕⢕⢕⢕⢕⠀⠀⠀⠀⠀⠀⠀⠀⠀⠀⠀⠀⠀⠀⠀⠀⠀⠀⠁⠀⠀⠀⠀⠀⠀⠀⠀⠀⠀⠀⠀⠀⠀⠀⠀⠀⠔⢕⢀⠀⠀⠀⠀⠀⠀⠀⠀⠀⠀⠀⠀⠀⠀⠐⠕⢿⡧⢕⠀⢀⢄⠀⢄⣵⣾⣿⣿⣿⣿⣿⣿⣷⣷⣧⣕⡔⢔⢕⢕⣼⣿⣿⢇⢜⣿⣿⣿⣿⣿⣿⣿⣿⣿⣿⣿⢕⢕⢱⣿⢿⣿⣿⣿⣿⣿⣿⣿⣿⣿⣿⣿⣿⡇⢕⢕⢕⢕⢕⢕⢕⢕⢕⢕⢕⢕⢕⢕⢕⢕⢕⢕⢕⢕⢕⢕⢕⢕⢕⢕⢕⢕⢕⢕⢕⢕⢕⢕⢕⢕⢕⢕⢕⢕⢕⢕⢕⢕⢕⢕⢕⢕⢕⢕⢕⢕⢕⢕⢕⠀</a:t>
            </a:r>
            <a:br/>
            <a:r>
              <a:t>⢕⠕⠕⠑⠑⠑⠑⠕⢕⢕⢕⢕⢕⢕⠕⢕⣑⣕⣱⣥⣵⣵⣷⣶⣷⣷⣾⣿⣿⣿⣿⣿⣿⣿⣿⣿⣯⣵⣾⣿⣿⣿⣿⣿⣿⣿⣿⣿⣿⣿⣿⣿⣿⣿⣿⣿⣿⣿⣿⣿⣷⣔⠘⢻⣿⣿⣿⣇⢕⢕⢕⠕⢀⠀⠀⠀⠀⠀⠀⠀⠀⠀⠀⠀⠀⠀⠀⢄⠔⠁⠑⢄⠀⠀⠀⠀⢔⢕⢔⠀⠀⠀⠀⠀⠀⠀⠀⠀⠀⠁⠁⠀⠀⠀⠀⠀⠀⠀⠀⠀⠀⠀⠀⠀⠀⠀⠀⠁⠁⠀⠀⠀⠀⠐⠘⠻⢿⣿⣿⣿⣿⣿⣿⣿⣿⣿⣿⣧⡕⢕⢱⣿⣿⣿⢕⢅⣿⣿⣿⣿⣿⣿⣿⣿⣿⣿⣿⣵⡕⢕⢕⢜⢿⢿⢿⢿⢿⣻⣿⣿⣿⡿⢿⢿⣟⣕⣵⣷⠕⠕⠑⢕⢕⢕⢕⢕⢕⢕⢕⢕⢕⢕⢕⢕⢕⢕⢕⢕⢕⢕⢕⢕⢕⢕⢕⢕⢕⢕⢕⢕⢕⢕⢕⢕⢕⢕⢕⢕⢕⢕⢕⢕⢕⢕⢕⢕⢕⢕⢕⢕⠀</a:t>
            </a:r>
            <a:br/>
            <a:r>
              <a:t>⠀⢀⢀⢀⢄⢄⢄⢄⣅⣵⣵⣶⣷⣿⣿⣿⣿⣿⣿⣿⣿⣿⣿⣿⣿⣿⣿⣿⣿⣿⣿⣿⣿⣿⣿⣿⣿⡟⢿⢿⣿⣿⣿⣿⣿⣿⣿⣿⣿⣿⣿⣿⣿⣿⣿⣿⣿⣿⣿⣿⣿⣿⡇⠀⢻⣿⣿⣿⣇⢹⣷⡔⢕⠀⠀⠀⠀⠀⠀⠀⠀⠀⠀⠀⠀⠀⠀⠁⠀⠀⠀⠐⠀⠀⠀⠀⢕⢕⠕⠀⠕⢀⠀⠀⠀⠀⠀⠀⠀⠐⠀⠀⠀⠀⠀⠀⠀⠀⠀⠀⠀⠀⠀⠀⠀⠀⠀⠀⠀⠀⠀⠀⠀⠀⠀⠀⠀⠈⠙⠻⢿⡿⢿⣿⣿⣿⣿⣿⣧⡕⢕⢹⣿⣿⣷⣕⣿⣿⣿⣿⣿⣿⣿⣿⣿⡟⢿⢟⢿⣧⣕⢕⠔⠔⠕⢕⠑⠑⠕⢕⢕⢕⢞⢟⢛⣛⣝⣄⣴⢶⢗⢕⢕⢕⢕⢕⢕⢕⢕⢕⢕⢕⢕⢕⢕⢕⢕⢕⢕⢕⢕⢕⢕⢕⢕⢕⢕⢕⢕⢕⢕⢕⢕⢕⢕⢕⢕⢕⢕⢕⢕⢕⢕⢕⢕⢕⢕⢕⢕⢕⠀</a:t>
            </a:r>
            <a:br/>
            <a:r>
              <a:t>⢕⢕⢕⢕⣕⣵⣷⣿⣿⣿⣿⣿⣿⣿⣿⣿⣿⣿⣿⣿⣿⣿⣿⣿⣿⣿⣿⣿⣿⣿⣿⣿⣿⣿⣿⣿⣿⣿⣇⢕⢕⢗⢝⢟⢿⢿⣿⣿⣿⣿⣿⣿⣿⣿⣿⣿⣿⣿⣿⣿⣿⣿⣿⠀⢸⣿⣿⣿⣿⢸⣿⣷⡕⢕⠄⢀⠀⠀⠀⠀⠀⠀⠀⠀⠀⠀⠀⠀⠀⠀⠀⠀⠀⠀⠀⠀⠕⠁⠀⠁⠔⢕⠀⠀⠀⠀⠀⠀⠀⠀⠀⠀⠀⠀⠀⠀⠀⠀⠀⠀⠀⠀⠀⠀⠀⠀⠀⠀⠀⠀⠀⠀⠀⠀⠀⠀⠀⠀⠀⠀⠀⠁⠙⠞⠝⢝⢝⢝⢝⠕⠕⢕⢜⣿⣿⣿⣿⣿⣿⣿⣿⣿⡿⢛⠙⠱⠐⠑⢕⢿⣿⣇⢻⣿⣷⠀⠀⠀⠀⢷⣷⣷⣿⣾⣿⣿⢿⠏⠙⢕⢜⠕⢕⢕⢕⢕⢕⢕⢕⢕⢕⢕⢕⢕⢕⢕⢕⢕⢕⢕⢕⢕⢕⢕⢕⢕⢕⢕⢕⢕⢕⢕⢕⢕⢕⢕⢕⢕⢕⢕⢕⢕⢕⢕⢕⢕⢕⢕⢕⢕⠀</a:t>
            </a:r>
            <a:br/>
            <a:r>
              <a:t>⠑⢕⢕⢜⢿⢿⣿⣿⣿⣿⣿⣿⣿⣿⣿⣿⣿⣿⣿⣿⣿⣿⣿⣿⣿⣿⣿⣿⣿⣿⣿⣿⣿⣿⣿⣿⣿⡿⢏⢕⢕⢕⢕⢕⢕⢕⢕⢜⢝⢻⢿⣿⣿⣿⣿⣿⣿⣿⣿⣿⣿⣿⣿⠀⢕⣿⣿⣿⣿⢸⣿⣿⣿⣿⣷⣦⣄⣀⠀⠀⠀⠀⠀⠀⠀⠀⠀⠀⠀⠀⠀⠀⠀⠀⠀⠀⠀⠀⠀⠀⠀⢕⠁⠔⠀⠀⠀⠀⠀⠐⠀⠀⠀⠀⠀⠀⠀⠀⠀⠀⠀⠀⠀⠀⠀⠀⠀⠀⠀⠀⠀⠀⠀⠀⠀⠀⠀⠀⠀⠀⠀⠀⠀⠀⠀⠀⠁⠁⠁⢀⢕⢕⢕⠜⢻⣿⣿⣿⣿⣿⣿⢇⠕⢕⠀⠀⠀⠀⢸⢸⢿⡿⢸⢟⢏⢔⢄⢀⢀⠁⠑⠑⠙⠙⠁⠀⠀⠀⠀⠀⠁⠁⢑⢕⢕⢕⢕⢕⢕⢕⢕⢕⢕⢕⢕⢕⢕⢕⢕⢕⢕⢕⢕⢕⢕⢕⢕⢕⢕⢕⢕⢕⢕⢕⢕⢕⢕⢕⢕⢕⢕⢕⢕⢕⢕⢕⢕⢕⢕⢕⠀</a:t>
            </a:r>
            <a:br/>
            <a:r>
              <a:t>⠀⠀⠑⢕⢕⢕⢜⢝⢟⢻⢿⣿⣿⣿⣿⣿⣿⣿⣿⣿⣿⣿⣿⣿⣿⣿⣿⣿⣿⣿⣿⣿⣿⣿⢿⢟⢏⢕⢕⢕⢕⢕⢕⢅⢑⠕⢕⢕⢕⢕⢕⢜⢝⢿⣿⣿⣿⣿⣿⣿⣿⣿⡏⠀⢱⣿⣿⣿⣿⢸⣿⣿⣿⣿⣿⣿⣿⣿⣿⢆⠔⠀⠀⠀⠀⠀⠀⠀⠀⠀⠀⠀⠀⠀⠀⠀⠀⠀⠀⠀⠀⠁⠀⠀⠀⢀⠀⠀⠀⠀⠀⠀⠀⠀⠀⠀⠀⠀⠀⠀⠀⠀⠀⠀⠀⠀⠀⠀⠀⠀⠀⠀⠀⠀⠀⠀⠀⠀⠀⠀⠀⠀⠀⠀⠀⠀⠀⠀⢀⢑⢅⢅⢔⢕⢕⢝⢻⣿⣿⣫⢯⣷⣵⣵⣄⣄⢄⠀⢱⣵⣧⢵⣵⣷⣷⢧⢕⢕⠕⠀⢄⢄⠀⠀⠀⢐⠀⠀⠀⠀⠀⠀⢕⢕⢕⢕⢕⢕⢕⢕⢕⢕⢕⢕⢕⢕⢕⢕⢕⢕⢕⢕⢕⢕⢕⢕⢕⢕⢕⢕⢕⢕⢕⢕⢕⢕⢕⢕⢕⢕⢕⢕⢕⢕⢕⢕⢕⢕⢕⢕⠀</a:t>
            </a:r>
            <a:br/>
            <a:r>
              <a:t>⠀⠀⠀⠀⠁⠑⠑⠑⠑⢕⠕⠜⢜⢝⢝⢟⢟⢿⣿⢿⣿⢿⢿⢿⢿⢿⢿⢿⢿⢿⢿⢟⢝⢕⠕⢕⢑⢕⢅⢕⢕⢕⢕⢕⢕⢕⢕⢕⢕⢕⢕⢕⢕⢕⢜⢟⢿⢿⢿⣿⣿⡟⠑⢀⣾⣿⣿⣿⡟⣸⣿⣿⣿⣿⣿⣿⣿⡿⢇⠑⠀⠀⠀⠀⠀⠀⠀⠀⠀⠀⠀⠀⠀⠀⠀⠀⠀⠀⠀⠀⠀⠀⠀⠀⠀⠀⠀⠀⠀⢀⠑⠀⠀⠀⠀⠀⠀⠀⠀⠀⢀⠔⠀⠀⠀⠀⠀⠀⠀⠀⠀⠀⠀⢀⢀⢄⢄⢄⢔⢔⢔⢔⢔⢔⢄⢄⢄⢔⢕⢕⢕⢕⢕⢕⢅⣅⢕⢕⢜⢝⢇⢹⢝⡝⢗⢕⢁⢔⢜⢝⢕⢕⢽⢷⢷⢟⡟⠑⠀⠀⢜⠅⠀⠔⠕⢄⠀⠀⠀⠀⢄⢕⢕⢕⢕⢕⢕⢕⢕⢕⢕⢕⢕⢕⢕⢕⢕⢕⢕⢕⢕⢕⢕⢕⢕⢕⢕⢕⢕⢕⢕⢕⢕⢕⢕⢕⢕⢕⢕⢕⢕⢕⢕⢕⢕⢕⢕⢕⢕⢕⠀</a:t>
            </a:r>
            <a:br/>
            <a:r>
              <a:t>⠀⠀⠀⠀⠀⢄⢄⢄⢔⢕⢕⢕⢕⢕⢔⢔⢕⢕⢅⢅⢅⢅⢅⢅⢅⢅⢅⢅⢅⢕⢕⢔⢔⢕⢕⢕⢕⢕⢕⢕⢕⢕⢕⢕⢕⢕⢕⢕⢕⢔⢕⠕⠑⠑⠑⠑⠑⢄⢄⠝⠝⠁⢄⣾⣿⣿⣿⡿⢱⣿⣿⣿⣿⣿⣿⣿⢟⠕⠁⠀⠀⠀⠀⠀⠀⠀⠀⠀⠀⠀⠀⠀⠀⠀⠀⠀⠀⠀⠀⠀⠀⠀⠀⠀⠀⠀⠀⠀⠀⢁⠔⠀⠀⠀⠀⠀⠀⠀⠀⠁⠄⠐⠁⠀⠀⠀⠀⢀⢄⣔⣴⣵⣷⣷⣾⣿⣷⣧⣕⢕⢕⢕⢕⢕⢕⢕⢕⢕⢕⢕⢕⢕⢑⢕⢕⢜⢹⢷⣷⣷⣵⣵⡕⡝⣗⢗⢕⢕⣱⣼⣿⣿⣿⣿⣿⢏⠀⠀⠀⠔⠕⠁⠀⠀⠐⠁⠀⠀⢄⢕⢕⢕⢕⢕⢕⢕⢕⢕⢕⢕⢕⢕⢕⢕⢕⢕⢕⢕⢕⢕⢕⢕⢕⢕⢕⢕⢕⢕⢕⢕⢕⢕⢕⢕⢕⢕⢕⢕⢕⢕⢕⢕⢕⢕⢕⢕⢕⢕⢕⢕⠀</a:t>
            </a:r>
            <a:br/>
            <a:r>
              <a:t>⢄⢄⢄⢔⢕⢕⢕⢕⢕⢕⢕⢕⢕⢕⢕⢕⢕⢕⢕⢕⢕⢕⢕⢕⢕⢕⢕⢕⢕⢕⢕⢕⢕⢕⢕⢕⢕⢕⢕⢕⢕⢕⢕⢕⢕⢕⢕⢕⢕⢕⠕⠔⠔⠄⠀⠐⠐⠀⠀⢄⢔⢕⢕⢜⢝⢻⢟⢱⣿⣿⣿⣿⣿⣿⣿⢏⠕⠀⠀⠀⠀⠀⠀⠀⠀⠀⠀⠀⠀⠀⠀⠀⠀⠀⠀⠀⠀⠀⠀⠀⠀⠀⠀⠀⠀⠀⠀⠀⠀⠀⠀⠀⠀⠀⠀⠀⠀⠀⠀⠀⠀⠀⠀⠀⠀⠀⠀⠁⢟⢟⢟⢟⢿⣿⣿⣿⣿⣿⣿⣷⣧⣵⣕⢕⢕⢕⠕⢑⢅⢕⢕⢕⢕⢕⢕⢕⢕⢕⢕⣕⢹⢵⢕⢞⢏⣝⣝⣝⣝⣝⣝⣝⣹⣽⢿⢗⢀⠄⢁⠀⢀⢅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⢅⠀⠀⢀⢄⢰⢕⢕⢕⢕⢕⢕⢕⢕⢕⢜⢟⢿⢿⢿⣿⢟⢕⠁⠀⠀⠀⠀⠀⠀⠀⠀⠀⠀⠀⠀⠀⠀⠀⠀⠀⠀⠀⠀⠀⠀⠀⠀⠀⠀⠀⢀⢄⢄⢰⣤⣤⣁⢐⢀⠀⠀⠀⠀⠀⠀⠀⠀⠀⢔⠄⠀⠀⠀⠀⠀⠀⠑⠕⢕⢕⢕⣕⣵⣿⣿⣿⣿⣿⣿⣿⣷⡇⢔⠕⠕⢕⢕⢱⣱⣵⣵⢵⢕⢕⢕⢕⢱⠵⠗⠚⠟⠝⠝⠍⢍⢍⢕⢕⢕⡔⢔⢕⢱⢕⢄⢑⢕⢕⢕⢕⢔⢄⢔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⢔⢕⢕⢕⢕⢕⢕⢕⢕⢕⢕⢕⢕⢕⢕⢕⢕⢕⢕⢕⠑⠀⠀⠀⠀⠀⠀⠀⠀⠀⠀⠀⠀⠀⠀⠀⠀⠀⠀⠀⠀⠀⠀⠀⢀⠔⠔⠐⠐⠑⢕⢕⢱⣿⣿⡿⢏⢕⢕⢕⢄⢄⠀⢔⠀⠀⠀⠀⠁⠀⠀⠀⠀⠀⠀⠀⠀⠀⢱⣿⣿⣿⣿⣿⣿⣿⣿⣿⣿⣿⣿⢇⢁⠀⠀⠄⢁⢝⢕⢕⢕⢕⢇⢕⢕⢕⢕⢕⢀⠀⠀⠀⢀⢄⢕⢕⢜⢕⢎⢵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⠕⢕⢕⢑⢅⠑⠀⠀⠀⠀⠀⠀⠀⠀⠀⠀⠀⠀⠀⠀⠀⠀⠀⠀⠀⠀⠀⠀⠀⠀⠕⠁⢀⢀⢀⠀⠀⢕⢕⣿⡿⢏⢕⢕⢕⢕⢕⢕⢕⢕⢕⠔⠀⠀⠀⠀⠀⠀⠀⠀⠀⠀⠀⠀⠀⠀⠘⢿⣿⣿⣿⣿⣿⣿⣿⣿⡿⢏⢕⠀⢕⠐⢄⢁⠁⢕⢕⢕⢕⢕⢕⢕⢕⢕⢕⢔⢔⢔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⠀⠀⢄⠔⠁⠀⠀⠀⠀⠀⠀⠀⠀⠀⠀⠀⠀⠀⠀⠀⠀⠀⠀⠀⠀⠀⠀⠀⠀⠀⠀⢄⢕⢕⢕⢕⠀⠀⢕⢕⢕⠕⠀⢕⢕⢕⢕⢕⢕⢕⠑⠀⠀⠀⠀⠀⠀⠄⠀⠀⠀⠀⠀⠀⠀⠀⠀⠀⠁⠝⢿⣿⣿⣿⡿⢟⢝⢕⢕⢎⢔⢄⢔⢅⢄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⠕⠀⠀⢀⠑⠀⠀⠀⠀⠀⠀⠀⠀⠀⠀⠀⠀⠀⠀⠀⠀⠀⠀⠀⢀⢄⢔⢀⢀⢀⢀⢀⢄⢕⢕⢕⢕⢕⠕⠀⠕⢑⠕⠁⠀⢔⢕⢕⢕⢕⠕⠑⠁⠀⠀⠀⠀⠀⠀⠀⠀⠀⠀⠀⢀⠀⠀⢀⠀⠀⠀⠀⠀⠈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⠁⠀⢀⠔⠁⠀⠀⠀⠀⠀⠀⠀⠀⠀⠀⠀⠀⠀⠀⠀⠀⢀⢄⢔⢕⢕⢕⢕⣕⣕⣣⢕⢕⠁⢔⢕⠕⠑⠀⠀⠀⠀⠀⠀⠀⢄⢕⠕⠑⠑⠁⠀⠀⠀⠀⠀⠀⠀⠀⠀⠀⠀⠀⠀⠀⠀⠁⠔⠀⠀⢄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⠀⠀⠄⠁⠀⠀⠀⠀⠀⠀⠀⠀⠀⠀⠀⠀⠀⠀⠀⠀⠄⢔⢕⢕⢕⢕⢕⣱⣿⣿⣿⡗⢇⠁⢀⠀⠀⠀⠀⠀⠀⠀⠀⠀⠀⠀⠁⠀⠀⠀⠀⠀⠀⠀⠀⠀⠀⠀⠀⠀⠀⠀⠀⠀⠀⠀⠀⠀⠀⠀⢀⠑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⠑⠀⠀⠀⠀⠀⠀⠀⠀⠀⠀⠀⠀⠀⠀⠀⠀⠀⢀⠄⠀⠀⠀⠁⢁⠑⠑⠑⠑⠘⠙⠉⠁⠁⠀⠀⠀⠀⠀⠀⠀⠀⠀⠀⠀⠀⠀⠀⠀⠀⠀⠀⠀⠀⠀⠀⠀⠀⠀⠀⠀⠀⠀⠀⠀⠀⠀⠀⠀⠀⠀⢀⠑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⠀⠀⠀⠀⠀⠀⠀⠀⠀⠀⠀⠀⠀⠀⢀⢄⢕⢕⠑⠀⠀⠀⠀⠀⢕⠀⠀⠀⠀⠀⠀⠀⠀⠀⠀⠀⠀⠀⠀⠀⠀⠀⠀⠀⠀⠀⠀⠀⠀⠀⠀⠀⠀⠀⠀⠀⠀⠀⠀⠀⠀⠀⠀⠀⠀⠀⠀⠀⠀⠀⠀⠁⢀⢀⢄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⠁⠀⠀⠀⠀⠀⠀⠀⠀⠀⠀⠀⠀⢀⢄⢕⢕⢕⢕⢕⢀⠀⠀⠀⠀⢕⠕⠀⠀⠀⠀⠀⠀⠀⠀⠀⠀⠀⠀⠀⠀⠀⠀⠀⠀⠀⠀⠀⠀⠀⠀⠀⠀⠀⠀⠀⠀⠀⠀⠀⠀⠀⠀⠀⠀⠀⠀⠀⢀⢄⢄⢄⢔⢕⢕⢕⢕⢕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⠀⠀⠀⠀⠀⠀⠀⠀⠀⠀⠀⠀⢄⢔⢕⢕⢕⢕⢕⢕⢕⠁⠀⠀⠀⠀⢕⠀⠀⠀⠀⠀⠀⠀⠀⠀⠀⠀⠀⠀⠀⠀⠀⠀⠀⠀⠀⠀⠀⠀⠀⠀⠀⠀⠀⠀⠀⠀⠀⠀⠀⠀⠀⢀⢄⢔⢔⢔⢔⢕⢕⢕⢕⢕⢕⢕⢕⢕⢕⢔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⠕⠁⠀⠀⠀⠀⠀⠀⠀⠀⠀⢀⢔⢔⢕⢕⢕⢕⢕⢕⢕⢕⢕⠁⠀⠀⠀⠀⠀⢕⠀⠀⠀⠀⠀⠀⠀⠀⠀⠀⠀⠀⠀⠀⠀⠀⠀⠀⠀⠀⠀⠀⠀⠀⠀⠀⠀⠀⠀⠀⠀⠀⠀⠀⠀⠀⠑⠕⢕⢕⢕⢕⢕⢕⢕⢕⢕⢕⢕⢕⢕⢕⢕⢄⢀⢄⢕⢕⢕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⠕⠑⢕⢕⢕⢕⢕⢕⢕⢕⢕⢕⢕⢕⢕⢕⢕⢕⢕⢕⢕⢕⢕⢕⢕⢕⢕⢕⢕⢕⢕⢕⢕⢕⢕⢕⢀⠀⠀⠀⠀⠀⠀⠀⠀⢄⢕⢕⢕⢕⢕⢕⢕⢕⢕⢕⢕⣕⢔⠀⠀⠀⠀⠀⠕⢔⠀⠀⠀⠀⠀⠀⠀⠀⠀⠀⠀⠀⠀⠀⠀⠀⠀⠀⠀⠀⠀⠀⠀⠀⠀⠀⠀⢀⠀⠀⢀⢔⢄⠀⠀⢕⢕⢕⠑⢕⢕⢕⢕⢕⢕⢕⢕⢕⢕⢕⢕⢕⢕⢕⢕⢕⢕⣾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⠁⠀⠀⠀⠑⢕⢕⢕⢕⢕⢕⢕⢕⢕⢕⢕⢕⢕⢕⢕⢕⢕⢕⢕⢕⢕⢕⢕⢕⢕⢕⢕⢕⢕⢕⢕⢕⢕⠀⠀⠀⠀⠀⠀⢀⢕⢕⢕⢕⢕⢕⠑⠁⢑⢕⢕⣵⣿⡟⢕⠀⠀⠀⠀⠀⠀⠕⢄⠀⠀⠀⠀⠀⠀⠀⠀⠀⠀⠀⠀⠀⠀⠀⠀⠀⠀⠀⠀⠀⠀⠀⢀⢄⢕⢅⢔⢕⢕⢕⢕⠀⠀⢕⢕⢕⢀⢀⠁⠑⠕⢕⢕⢕⢕⢕⢕⢕⢕⢕⢕⢕⢕⣱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⠕⠁⠀⠀⠀⠀⠀⠀⠁⢕⢕⢕⢕⢕⢕⢕⢕⢕⢕⢕⢕⢕⢕⢕⢕⢕⢕⢕⢕⢕⢕⢕⢕⢕⢕⢕⢕⢕⢕⢕⢕⢀⢀⠀⠀⠀⢄⢕⢕⢕⢕⢕⠑⠀⠀⠀⢕⢕⣼⣿⡟⢕⢕⢕⢄⢀⠀⠀⠀⠀⢕⢄⠀⠀⠀⠀⠀⠀⠀⠀⠀⠀⠀⠀⠀⠀⠀⠀⠀⠀⠀⢀⠄⠑⢑⢕⢕⢕⢕⢕⢕⢕⢕⠀⢔⣱⣕⡕⢕⢕⠀⠀⠀⠀⠑⠕⢕⢕⢕⢕⢕⢕⢕⢕⣵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⠀⠀⠀⠀⠀⠀⠀⠀⠀⠀⠑⢕⢕⢕⢕⢕⢕⢕⢕⢕⢕⢕⢕⢕⢕⢕⢕⢕⢕⢕⢕⢕⢕⢕⢕⢕⢕⢕⢕⢕⢕⢱⡕⢔⠀⢔⢕⢕⢕⢕⠑⠀⠀⠀⠀⢕⣱⣾⡿⢇⢕⢕⢕⢕⢜⢟⢷⣄⡀⠀⠀⢕⢀⠀⠀⠀⠀⠀⠀⠀⠐⠄⢀⠀⠀⠀⠀⢀⢄⠔⠁⠀⢀⢔⢕⢕⢕⢕⢕⢕⢕⢕⢕⢐⢸⣿⣿⣿⣧⡕⢄⠀⠀⠀⢄⢀⠀⠀⠁⠁⠑⢕⣵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⢔⠀⠀⠀⠀⠀⠀⠀⠀⠀⠀⠁⠕⠕⠁⠀⠀⠀⠀⠀⠁⠕⢕⢕⢕⢕⢕⢕⢕⢕⢕⢕⢕⢕⢕⢕⠕⠕⢕⢕⢕⢏⢕⢕⢕⢕⢕⢕⠕⠀⠀⠀⢄⢀⢕⢜⢝⢝⢕⢕⢕⢕⢕⢕⣱⣵⣿⣿⣷⣕⠀⠀⢕⢄⠀⠀⠀⠀⠀⠀⠀⠀⠀⠁⠑⠐⠑⠁⠀⠀⢀⢔⢕⢕⢕⢕⢕⢕⢕⢕⢕⢕⢕⢕⢕⢻⣿⣿⣿⣷⡕⢄⠀⢄⢕⢕⢕⠕⠐⠀⠐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⢄⠀⠀⠀⠀⠀⠀⠀⠀⠀⠀⠀⠀⠀⢀⠀⠀⠀⠀⠀⠁⢕⢕⢕⢕⢕⢕⢕⢕⢕⢕⠑⠁⠀⠀⠀⢕⣼⡟⢕⢕⢕⢕⢕⢕⠑⠀⠀⢄⢔⢕⢕⢕⢕⢕⢕⢕⢕⣱⣷⣾⣿⣿⣿⣿⣿⣿⡟⠀⠀⠀⠕⢔⠀⠀⠀⠀⠀⢔⢄⠔⠑⠀⠀⠀⠀⢀⢔⢕⢕⢕⢕⢕⢕⢕⢕⢕⢕⢕⢕⢕⢕⢕⢕⢜⢝⢝⢝⢕⢕⢄⢑⢑⢀⠀⠀⠀⠐⠔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⢔⢄⢄⢀⢀⢀⢀⢀⠀⠀⠀⠀⠁⠀⠀⠀⠀⠀⠀⢕⢕⢕⢕⢕⢕⢕⢕⠑⠀⠀⠀⠀⠀⢀⢕⢻⢕⢕⢕⢕⡕⢕⢕⢕⢕⢕⢕⢕⢕⢕⢕⢕⢕⣱⣵⡿⢟⢏⢝⣹⣿⣿⣿⣿⣿⢇⠀⠀⠀⠀⠕⢕⢀⢀⢄⠀⠕⠐⠐⠐⢔⠐⢔⢕⢕⢕⢕⢕⢕⢕⢕⢕⢕⢕⢕⢕⢕⢕⢕⢕⢕⢕⢕⢕⢕⢕⢕⢕⢕⢕⢕⢕⢕⢄⢀⠀⠀⠀⠕⠀⠀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⠀⠀⠀⠀⠀⠀⠀⠀⠀⠀⠀⢕⢕⢕⡕⢕⢕⢕⢕⢀⢀⢄⢄⢀⢔⢕⢕⢕⢕⢕⢕⢏⢕⢕⢕⢕⢕⢕⢕⢕⢕⢕⢕⢕⢎⢏⢕⢕⢕⣱⣾⢿⢿⢿⣿⣿⣿⣕⠀⠀⠀⠀⠀⠑⠕⠑⠁⠀⠀⠀⠀⠀⢕⢕⢕⢕⢕⢕⢕⢕⢕⢕⢕⢕⢕⢕⢕⢕⢕⢕⢕⢕⢕⢕⢕⢕⢕⢕⢕⢕⢕⢕⢕⢕⢕⢕⢕⢕⢔⢄⠀⠀⠀⠑⠀⢀⢄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⢀⠀⠀⠀⠀⠀⠀⠀⢀⢕⢕⢟⢏⢕⢕⢕⢕⢕⢕⢕⢔⢕⢕⢕⢕⢕⢕⢕⢕⢕⢕⢕⢕⢕⢕⢕⢕⢕⢕⢕⢕⢕⢕⢕⢕⢕⣵⢞⢕⢕⢕⣱⣿⢟⢻⣿⣿⢇⢐⠀⠀⠀⠀⠀⠀⠀⠀⠀⠀⢄⢔⢕⢕⢕⢕⢕⢕⢕⢕⢕⢕⢕⢕⢕⢕⢕⢕⢕⢕⢕⢕⢕⢕⢕⢕⢕⢕⢕⢕⢕⢕⢕⢕⢕⢕⢕⢕⢕⢕⢕⢔⢄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⢄⢄⢔⢕⢕⢕⢕⢕⢕⢕⢕⢕⢕⢕⢕⢕⢕⢕⢕⢕⢕⢕⢕⢕⢕⢕⢕⢕⢕⢕⢕⢕⢕⢕⢕⢕⢕⢕⢕⣕⢗⢏⢕⢕⢕⢕⢕⢏⢕⢕⡽⢟⢕⢕⢕⢕⢄⠀⠀⠀⠀⠀⠀⢀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⡱⢕⢕⢕⢕⢕⢕⢕⢕⢕⢕⢕⢕⢔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⢎⢕⢕⢕⢕⢕⢕⢕⢕⢕⢕⢕⢕⢕⢕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⢜⢝⢝⢕⢕⢕⢜⣿⣿⢕⢕⢜⡟⢟⢕⢜⣿⣿⢏⢕⢹⣿⣿⢇⢕⢻⣿⡟⢕⢕⣿⢿⢕⢕⢕⢜⢻⢿⢟⢕⢕⢕⢝⢕⢕⢝⣿⣿⢕⢜⣿⣿⡏⢕⢿⣿⣿⢟⢸⣿⣿⣿⢇⣿⣿⣿⡟⢕⢕⢸⣿⣿⡿⢕⢹⢿⡟⢕⢕⢹⣿⣿⢕⢸⣿⣿⡟⢕⢹⣿⣿⣿⡟⢝⢻⣿⣿⢕⢜⢟⢟⢝⣻⣿⣿⣿⣏⢕⢻⣿⣿⢝⢻⣿⣿⣿⣿⣿⣿⣿⡏⢝⣿⣿⣿⣟⣝⣿⣿⣟⣕⢜⣻⣿⣿⣿⡿⣿⣿⣿⣿⢜⣿⣿⣿⣿⣿⣿⣿⣿⢿⣿⣿⣿⡿⢟⣿⣿⡏⢕⢸⣿⣿⣿⣿⣿⣿⣿⣿⣟⢹⢻⣿⣿⡟⢝⣿⢟⢿⣟⣻⣿⣿⡏⢕⢹⣿⣿⡇⢸⣿⣿⣿⣿⢕⢕⢻⣿⡿⢏⢝⣿⣿⡟⢕⢝⣿⣿⢕⢕⢟⡟⢏⢕⢜⢟⢟⢕⢕⢕⢜⢝⢝⢕⢕⢜⢿⡏⢕⢜⢻⠀</a:t>
            </a:r>
            <a:br/>
            <a:r>
              <a:t>⢏⢕⢕⢕⢕⢕⢕⢕⢕⢕⢕⢕⢕⢕⢕⢕⢕⡕⢕⢕⢕⢇⢕⢕⢕⢸⢟⢕⢕⢕⢝⢏⢕⢕⢜⢕⢕⢕⢕⢕⢕⢕⢕⢕⢕⢕⢕⢕⢕⢕⣿⢜⢕⢕⢕⢜⢕⢕⢕⣿⣿⢇⢕⢜⣿⣿⢕⢜⣻⣿⡕⢕⢝⣿⣿⡇⢕⢕⢜⣿⡟⢕⢕⢕⢜⡇⢕⢕⢸⣿⡇⢕⢕⣿⣿⢕⢕⢸⣿⣿⢝⢕⢕⢕⣿⣿⢕⢕⣷⢕⢕⢕⢕⢕⢜⢝⢕⢕⢻⣿⢕⢕⢝⢝⢜⢝⢝⣿⣿⢕⢕⢹⣿⣿⢕⢜⢕⢕⢜⣿⡏⢹⣿⣿⡟⢕⣿⣿⣿⡏⢜⣿⣿⣿⡇⢸⣿⣿⡿⢕⢻⣿⣿⡇⢕⣿⣿⡇⢕⢜⣿⣿⣟⢝⢝⢝⢝⣿⢇⢕⢕⣿⣿⢕⢕⢕⢕⢕⢝⢝⢝⣱⡕⢕⢜⣿⢻⢕⢕⢻⣿⣿⢏⢕⢕⢕⢸⢇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⣸⢕⢕⢱⢿⣿⢇⢕⢕⢻⢏⢕⢕⢕⢕⢻⡇⢕⢕⢕⢕⢕⢕⢕⢸⡿⢇⢕⢕⣿⣿⡇⢕⢸⣿⣧⢇⢕⢕⢕⢹⡷⢕⢕⣾⣧⡕⢕⢕⢕⡱⢕⢕⢕⢕⡇⢕⢕⢕⢕⢕⢕⢱⣿⣿⡕⢕⢺⡿⢟⢕⢕⢕⢕⢕⣸⣧⣼⣿⣿⢿⢷⣿⣿⣿⣿⢿⣿⣿⣿⡇⢸⣿⣿⣿⢕⢸⣿⣿⣿⢷⣿⣿⡇⢕⢕⣿⢿⢿⢕⢕⢕⣿⣿⡇⢕⢕⣹⣿⢕⢕⢕⣱⢕⢕⢕⢕⢕⢇⢕⢸⣿⣇⢕⢕⢜⣿⡏⢕⢕⢕⢕⢕⢕⢕⢕⢵⣿⢇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⢱⢗⢕⢕⢕⣿⡏⢕⢕⢕⣿⡕⢕⢕⢜⢿⢕⢕⢕⢕⢕⢕⢕⢕⢕⣾⡇⢕⢕⢕⢕⢕⢕⢕⣻⣿⢕⢕⢕⣿⣿⢕⢕⢸⣿⡇⢕⢕⢕⢕⢕⢕⢕⢕⢿⡿⢕⢕⢕⢹⢕⢕⢕⢕⣾⡟⢕⢕⢝⢕⢕⢕⢜⣿⣿⡇⢕⢜⢕⢕⢸⢇⢕⢕⢕⢝⢝⢟⣿⢕⢕⢕⢜⣿⣿⣿⢕⢿⣿⣿⢕⢕⣿⣿⣿⢕⢸⣿⣿⡇⢕⢜⢿⣿⢕⢕⢕⢕⢕⢝⢕⢕⢹⣿⡇⢕⢕⢝⡟⢕⢕⢕⣿⣷⢕⢕⢱⡎⢕⢕⢜⢿⣿⢕⢕⢕⢕⢕⢕⢕⢕⢕⢕⢕⢕⢕⢸⣿⢇⢕⢕⢸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⡕⢕⢕⢕⢕⢕⢕⢕⢕⢱⣿⣷⢕⢕⢱⣷⡷⢕⢕⡇⢕⢕⢕⢕⢿⣎⢕⢕⢗⡣⢕⢕⢕⢕⢕⢕⢕⢕⢕⢕⢕⢕⢕⢕⣱⣵⡕⢕⢕⢝⡇⢕⢕⢕⢕⢕⢕⢱⣿⣿⢕⢕⢕⢕⢕⢕⢕⢕⢕⢇⢼⣷⣾⢝⢕⢕⢕⢵⢟⣿⡇⢕⢻⣿⣿⡇⢱⣿⣿⡿⢇⣾⣿⣿⡇⢕⢱⡇⢕⢕⢱⢕⢕⢕⢱⢕⢕⢜⡟⢕⢕⢕⢕⢕⢕⢕⢕⢟⢷⢕⢕⢜⢻⢕⢕⢕⢕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⢏⢕⢕⢕⢿⡏⢕⢕⢜⣿⡇⢕⢕⢸⣿⢕⢕⢕⢕⢕⢕⢕⢕⢜⣿⣿⡇⢕⣸⡷⢕⢕⢕⢕⢱⢕⢕⢕⡱⢕⢕⢕⢕⢕⢝⢕⢕⣾⢕⢕⢕⢕⢕⢕⢕⢕⢕⢕⣿⡿⢕⢕⢱⣾⡿⢕⢕⢱⣷⢕⢕⢕⢿⣿⢕⢕⢕⢕⢕⢕⢕⢕⢕⢕⢕⢕⢹⣷⢕⢕⢕⢕⢕⢟⢕⢕⢜⣿⣿⢕⢕⢝⢟⢕⢕⢸⣿⣿⢇⢕⢕⢗⣵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⣿⡇⢕⢕⢸⣷⡇⢕⢕⡕⢕⢕⢕⢕⢕⢕⢕⢕⢱⣷⢾⡏⢝⢟⢟⣿⢇⢕⢕⢕⣇⢕⢕⢕⢕⢕⢕⢕⢕⢕⢕⢕⢕⢟⢇⢕⢕⢕⢕⢕⢕⢕⢕⢕⣿⣧⢕⢕⢸⣿⣧⢕⢕⢜⢏⢕⢕⢕⣾⡿⢕⢕⢕⢕⡕⢕⢕⢕⢕⢕⢕⢕⢟⡏⢕⢕⢕⢕⢕⢱⢕⢕⢕⣿⣿⢕⢕⣵⡕⢕⢕⢱⣿⣿⡇⢕⢕⡕⢕⢕⢕⢕⢕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⢇⢕⢕⢸⣿⡇⢕⢕⢕⢕⢕⢕⢕⢕⡕⢕⢕⢜⣟⣹⡕⢕⢕⢕⢝⢕⢕⢕⢜⡿⢇⢕⢕⢕⢕⢕⢕⢕⢕⢕⢕⢕⢕⢕⢕⢕⢕⢕⢕⢕⢕⢕⢕⢟⣽⢕⢕⢕⢟⢕⢕⢕⢕⢜⢕⢕⢕⣻⣷⢕⢕⢕⣱⡇⢕⢕⢕⢕⢕⢕⢕⢕⢝⢕⢕⢕⢕⢱⣿⢕⢕⢕⢿⡟⢕⢕⢜⣷⢕⢕⢕⣿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⢕⢕⢕⢹⡾⢇⢕⢕⢕⢕⢕⢕⢕⢕⢕⢕⢕⢕⢿⣽⣕⡕⢕⢕⣕⢕⢕⢕⡜⡕⢕⢕⢕⢕⢕⢕⡱⢞⠑⠕⢕⢕⢕⢕⢕⢕⢕⢕⢕⢕⢕⢕⢕⢎⢗⢕⢕⢕⢕⢕⢕⢕⢕⢕⢕⢕⢕⢕⢕⢕⢕⢕⢕⢇⢕⢕⢕⢕⢕⢕⢕⢕⢕⢕⢕⢕⢕⢸⣵⡕⢕⢕⢜⢕⢕⢕⢱⣷⡕⢕⢕⢸⡷⢕⢕⢸⣿⣿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⡿⢕⢕⢕⢕⡕⢕⢕⢕⢕⢕⢕⢕⢕⢕⢕⢕⢕⢕⢕⢝⢟⢿⣷⣕⢜⢳⣧⡕⢇⢕⢕⢕⠑⠕⢕⢕⠁⢀⢄⢄⢄⢑⢕⢕⢕⢕⢕⢕⢕⢕⢕⢕⢕⢕⢕⢕⢕⢕⢕⢕⢕⢕⢕⢕⢕⢕⢕⢕⢕⢕⢕⢕⢕⢕⢕⢕⢕⢕⢕⢕⢕⢕⢕⢕⢕⢕⢕⢸⣿⡕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⢻⢿⣷⣵⣕⢕⢜⢻⣿⣧⣜⣿⣷⣕⢕⠀⠀⢔⢕⠀⢕⢕⢕⢕⢕⠕⢕⢄⢅⠕⢕⢕⢕⢵⢕⢕⢕⢕⢕⢕⢕⢕⢕⢕⢕⢕⢕⢕⢕⢕⢕⢕⢕⢕⢕⢕⢕⢕⢕⢕⢕⢕⢕⢇⢕⢕⢕⢕⢕⢕⢕⢕⢹⡕⢕⢱⡷⡷⢕⢕⢸⣿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⡕⢕⢕⢕⢕⢕⢕⢕⢕⢕⢕⢕⢕⢕⢜⢻⢿⢿⣷⣧⣵⣿⣿⣿⢏⠝⠕⠕⢕⢕⢕⠀⢕⢕⢕⢕⢕⢕⢔⢔⢕⢔⢄⢑⢕⢕⢕⢕⢕⢕⢕⢕⢕⢕⢕⢕⢕⢕⢕⢕⢕⢕⢕⢕⢕⢕⢕⢕⢕⢕⢕⢕⢕⢪⢧⡕⢕⢕⢕⢕⢕⢕⢕⢕⢕⢕⢕⢜⢝⢝⢇⢕⢕⣿⣷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⢧⢇⢕⢕⢜⢕⢕⢕⢕⢕⢕⢕⢕⢕⢕⢕⢱⣷⣷⣧⣼⣵⡕⢝⢻⣿⣿⣿⡿⠁⠀⠀⠀⠁⢕⢕⠀⢕⢕⢕⢕⢕⢕⢕⢕⢕⢕⢕⢕⢕⢅⢕⢕⢕⢕⢕⢕⢕⢕⢕⢕⢕⢕⢕⢕⢕⢕⢕⢸⢕⢕⢕⢕⢕⢕⢕⢕⢕⢕⢜⢗⣕⢕⢕⢕⢕⢕⢕⢕⢕⢕⢕⢕⡕⢕⢕⢕⢕⣿⣿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⢜⢝⢻⣿⣿⣿⣿⣿⣿⣿⣿⣧⣄⢀⠀⠀⠀⢕⢕⠀⠁⠕⠕⢕⢕⢕⢕⢕⢕⢕⢕⢕⢕⢕⢕⢔⢕⢕⢕⢕⢕⢕⢕⢕⢕⢕⢕⢕⢕⢕⢕⢕⢕⢕⢕⢕⢕⢕⢕⢕⢕⢕⢕⢕⢕⢗⢕⢕⢕⢕⢕⠑⢁⠁⠕⢕⢕⢕⢕⢕⢕⣸⢇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⣧⡝⢝⢝⢝⢿⢿⢿⣿⡿⢇⠀⠀⠀⢕⢕⠀⠀⠀⠀⠀⠁⠁⠁⠑⠕⢕⢕⢕⢕⢕⢕⢕⢕⢕⢕⢕⢕⢕⢕⢕⢕⢕⢕⢕⡕⢕⢕⢕⢕⢕⢕⢕⢕⢕⢕⢕⢕⢕⢕⢕⢕⢕⢕⢕⢕⢕⢔⢀⠑⠑⢀⢕⢕⢕⢕⢕⢕⢇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⠀⢕⢕⢕⢕⢕⢕⢕⢕⢕⢕⢕⢕⢕⢕⢕⢕⢕⢕⢕⢕⢕⢕⢕⢕⢜⢜⢕⢕⢜⠏⠑⠀⠀⠀⢕⢕⠀⠀⠀⠀⠀⠀⠀⠀⠀⠀⠀⠁⠑⢕⢕⢕⢕⢕⢕⠑⠕⢕⢕⢕⢕⢕⢕⢜⢜⢕⢕⢕⢕⢕⢕⢕⢕⢕⢕⢕⢕⢕⢕⢕⢕⢕⢕⢕⢕⢕⢕⢕⢕⢔⢔⢕⢕⢕⣇⢇⢕⢕⢕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⢕⢕⢕⢕⢕⢕⢟⢏⢕⢀⠀⠀⠀⠀⢕⠀⠀⠀⠀⠀⠀⠀⠀⠀⠀⠀⠀⠀⠀⠀⠀⠁⠁⠑⠄⠀⠀⠀⠀⠁⠑⠕⢕⢕⢕⢕⢕⢕⢕⢕⢕⢅⢕⠕⠕⢕⠕⠕⠕⢕⢕⢑⢕⢕⢑⢕⢕⢕⢕⢜⢣⡕⢕⢜⢇⢕⢕⢕⢕⢕⢕⢕⢕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⠑⠑⠁⠁⠑⠑⠕⢕⢕⢕⢕⢕⢕⢕⢕⠕⠑⠁⠑⠑⢕⢕⢕⢕⢕⢕⢕⢕⢕⢕⢕⢕⠀⠕⢕⢕⢕⢕⢕⢕⢕⢕⢕⢕⢕⢕⢕⢕⢕⢕⢕⢕⢕⢕⢕⢕⢕⢕⢕⢕⠑⠑⠀⠀⠀⠀⢕⢔⠀⠀⠀⠀⠀⠀⠀⠀⠀⠀⠀⠀⠀⠀⠀⠀⠀⠀⠀⠀⠀⠀⠀⠀⠀⠀⠀⠁⠑⠕⢕⢕⢕⢕⢕⢕⠁⠀⠀⠀⠀⢄⠀⠑⢔⢔⠄⠀⠀⠑⠑⠑⠑⢕⢕⢝⢧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⠀⠀⠀⠀⠀⠀⠀⢀⠁⠁⠑⠕⢕⠁⢀⢁⠔⠀⠀⠀⠀⠑⢕⢕⢕⢕⢕⢕⢕⢕⢕⢁⠀⠀⠑⠕⢕⢕⢕⢕⢕⢕⢕⢕⢕⢕⢕⢕⢕⢕⠕⠕⠕⠕⠕⠕⠑⠕⠕⢕⢄⠀⠀⠀⠀⠀⠕⢕⠀⠀⠀⠀⠀⠀⠀⠀⠀⠀⠀⠀⠀⠀⠀⠀⠀⠀⠀⠀⠀⠀⠀⠀⠀⠀⠀⠀⠀⠀⠀⠑⠕⠕⠕⠑⠀⠀⠀⠀⠐⠀⢕⢀⠀⠑⠀⠀⠀⠀⠀⠀⢀⢕⢕⢕⢕⢝⢧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⢔⢄⢄⢄⢁⢁⢑⢑⢐⠐⠀⠀⠀⢔⢕⢑⢄⠀⠀⠀⠀⠀⢀⢕⢕⢇⢱⢕⢕⢕⢕⢕⢄⢄⢀⠀⠀⠁⠑⠕⠕⢕⢑⣕⣄⣄⢕⢕⠁⠁⠑⠔⢀⢀⠀⠀⠀⠀⠀⠀⠀⠀⠀⠀⠀⠔⠄⢔⢄⢄⢄⠀⠀⠀⠀⠀⠀⠀⠀⠀⠀⠀⠀⠀⠀⠀⠀⠀⠀⠀⠀⠀⠀⠀⠀⠀⠀⠀⠀⠀⠀⠀⠀⠀⠀⠀⠀⠀⠄⠐⠀⠁⠔⠀⠀⠀⠀⠀⠀⠀⢕⢕⢕⢕⢕⢕⢕⢕⢧⡕⢕⢕⢕⢕⢕⢕⢕⢵⢕⡕⢕⢕⠕⢕⢕⢕⢕⢕⢕⢕⢑⢕⢸⢕⢕⢕⢕⢕⢕⢕⢕⢕⢕⢕⢕⢕⢕⢕⢕⢕⢕⢕⢕⢕⢕⢕⢕⢕⢕⢕⢕⢕⢕⢕⢕⢕⢕⢕⢕⢕⢕⢕⢕⢕⢕⢕⢕⢕⢕⢕⢕⢕⢕⢕⢕⢕⢕⢕⢕⢕⢕⢕⢕⠀</a:t>
            </a:r>
            <a:br/>
            <a:r>
              <a:t>⠕⠑⠑⠑⠁⠁⠁⠁⠑⠕⢕⢕⣑⣕⣱⣵⣵⣵⣵⣷⣷⣷⣷⣾⣿⣿⣿⣿⣿⣿⣿⣿⣿⣿⣿⣿⣿⣿⣷⣷⣷⣶⣦⣴⣴⡴⣔⣴⣴⣴⣵⣵⣵⣵⣵⣵⣵⣵⣵⣶⣶⣷⣷⣷⣷⣷⣷⡔⠘⣿⣿⣿⡿⢇⢕⠀⠀⠀⠀⠀⠁⠁⠀⠀⠀⠀⠀⠀⠀⠀⠀⠀⠀⠀⠀⠀⠀⠀⠀⠀⠀⠀⠀⠀⠀⠀⠀⠀⠀⠀⠀⠀⠀⠀⠀⠀⠀⠀⠀⠀⠀⠀⠀⠀⠀⠀⠀⠀⠀⠀⠀⠀⢀⠄⠁⠀⠀⠀⠁⠀⠀⠀⢀⡀⢀⢀⢕⢕⢅⢕⢕⢕⢕⢕⢕⢕⢝⢷⣕⢕⢕⢕⢕⢕⢕⢕⢕⢕⢕⠀⠀⠁⠑⠑⢑⢕⢕⢸⢱⢕⢕⢕⢕⢕⢕⢕⢕⢕⢕⢕⢕⢕⢕⢕⢕⢕⢕⢕⢕⢕⢕⢕⢕⢕⢕⢕⢕⢕⢕⢕⢕⢕⢕⢕⢕⢕⢕⢕⢕⢕⢕⢕⢕⢕⢕⢕⢕⢕⢕⢕⢕⢕⢕⢕⢕⢕⢕⢕⢕⢕⠀</a:t>
            </a:r>
            <a:br/>
            <a:r>
              <a:t>⠀⠀⢀⢔⢆⢇⣱⣷⣾⣿⣿⣿⣿⣿⣿⣿⣿⣿⣿⣿⣿⣿⣿⣿⣿⣿⣿⣿⣿⣿⣿⣿⣿⣿⣿⣿⣿⣿⣿⣿⣿⣿⣿⣷⣿⣿⣿⣿⣿⣿⣿⣿⣿⣿⣿⣿⣿⣿⣿⣿⣿⣿⣿⣿⣿⣿⣿⡇⠀⢸⣿⢏⢕⠕⠀⠀⠀⠀⠀⠀⠀⠀⠀⠀⠀⠀⠀⠀⠀⠀⠀⠀⠀⠀⠀⠀⠀⠀⠀⠀⠀⠀⠀⠀⠀⠀⠔⢄⠀⠀⠀⠀⠀⠀⠀⠀⠀⠀⠀⠀⠀⠀⠀⠀⠀⠀⠀⠀⠀⠀⠀⠀⠁⠀⠀⠀⠀⠀⠀⠀⠀⢄⣼⣿⣿⣷⣷⣵⣵⣕⡕⢕⢕⢕⢕⢕⢕⢕⢜⢳⢷⡕⢕⢕⢕⢕⢕⢕⢕⢄⢄⢔⣴⢵⣵⣕⢕⢕⢕⢸⢽⢽⢽⣽⣝⣗⣗⢧⢕⢕⢕⢕⢕⢕⢕⢕⢕⢕⢕⢕⢕⢕⢕⢕⢕⢕⢕⢕⢕⢕⢕⢕⢕⢕⢕⢕⢕⢕⢕⢕⢕⢕⢕⢕⢕⢕⢕⢕⢕⢕⢕⢕⢕⢕⢕⢕⢕⢕⢕⢕⠀</a:t>
            </a:r>
            <a:br/>
            <a:r>
              <a:t>⠀⠀⠕⢕⢕⢕⢕⢝⢿⣿⣿⣿⣿⣿⣿⣿⣿⣿⣿⣿⣿⣿⣿⣿⣿⣿⣿⣿⣿⣿⣿⣿⣿⣿⣿⣿⣿⣿⣿⣿⣫⣝⡟⢿⣿⣿⣿⣿⣿⣿⣿⣿⣿⣿⣿⣿⣿⣿⣿⣿⣿⣿⣿⣿⣿⣿⣿⡇⠀⣸⣿⡕⢕⠀⠀⠀⠀⠀⠀⠀⠀⠀⢔⢔⢄⢀⠀⠀⠀⠀⠀⠀⠀⠀⠀⠀⠀⠀⠀⠀⠀⠀⠀⠀⠀⠀⢕⢔⢀⠀⠀⠀⠀⠀⠀⠀⠑⢁⢄⢔⢄⢄⢀⠀⠀⠀⠀⠀⠀⠀⠀⠀⠀⠀⠀⠀⠀⠀⠀⠀⠀⣾⣿⣿⣿⣿⣿⣿⣿⣿⣿⣿⣷⡕⢕⢕⢕⢕⢕⢕⣕⣕⢵⢕⢇⢕⢕⢕⢕⢕⢕⢕⢕⢕⢕⢕⢕⢕⢳⣿⣿⣿⣷⣷⣷⣷⣽⣽⣟⢷⢧⣕⡕⢕⢕⢕⢕⢕⢕⢕⢕⢕⢕⢕⢕⢕⢕⢕⢕⢕⢕⢕⢕⢕⢕⢕⢕⢕⢕⢕⢕⢕⢕⢕⢕⢕⢕⢕⢕⢕⢕⢕⢕⢕⢕⢕⢕⢕⢕⢕⠀</a:t>
            </a:r>
            <a:br/>
            <a:r>
              <a:t>⠀⠀⠀⠁⠕⢕⢕⢕⢕⢜⢝⢿⣿⣿⣿⣿⣿⣿⣿⣿⣿⣿⣿⣿⣿⣿⣿⣿⣿⣿⣿⣿⣿⣿⣿⣿⣿⣿⣿⣿⣟⢻⡞⣿⣷⣯⣿⣿⣿⣿⣿⣿⣿⣿⣿⣿⣿⣿⣿⣿⣿⣿⣿⣿⣿⣿⣿⠕⢀⣿⣿⣧⢕⢔⠀⠀⠀⠀⠀⠀⠀⠀⢕⢕⢕⢕⠀⠀⠀⠀⠀⠀⠀⠀⠀⠀⠀⠀⠀⠀⠀⠀⠀⠀⠀⠀⢕⢕⢕⢕⢔⢀⠀⠀⠀⠀⠀⠅⢕⠕⢕⢕⠁⠀⠀⠀⠀⠀⠀⠀⠀⠀⠄⠁⠀⠀⠀⠀⠀⠀⠀⣸⣿⣿⣿⣿⢿⢿⣿⣿⡿⢟⢟⢝⢕⣱⣵⣷⡿⢟⢟⢕⢕⢕⢕⢕⢕⢱⢕⢕⢕⢕⢕⢕⢕⢼⠕⢕⢕⢕⢕⢝⢝⢿⢿⢕⢕⢜⢝⢟⢷⣮⣝⡳⣕⢕⢕⢕⢕⢕⢕⢕⢕⢕⢕⢕⢕⢕⢕⢕⢕⢕⢕⢕⢕⢕⢕⢕⢕⢕⢕⢕⢕⢕⢕⢕⢕⢕⢕⢕⢕⢕⢕⢕⢕⢕⢕⢕⢕⢕⠀</a:t>
            </a:r>
            <a:br/>
            <a:r>
              <a:t>⠀⠀⠀⠀⠀⠑⢕⢕⢕⢕⢕⢕⢕⢝⢟⢻⢿⢿⣿⣿⣿⣿⣿⣿⣿⣿⣿⣿⣿⣿⣿⣿⣿⣿⣿⣿⣿⣿⡿⡽⡳⢽⢻⣿⣿⣿⣿⣿⣿⣿⣿⣿⣿⣿⣿⣿⣿⣿⣿⣿⣿⣿⣿⣿⣿⣿⡏⠀⢱⣿⣿⣿⣇⢕⢔⠀⠀⠀⠀⢄⠀⠀⢕⢕⢕⢕⠀⠀⠀⠀⢄⢔⢔⠄⢄⢀⠀⠀⠀⠀⠀⠀⠀⠀⠀⠀⠁⠕⠑⠑⠕⠕⠄⠀⠀⠔⠕⠔⢕⠅⢔⠄⠀⠁⠄⠀⠀⠀⠀⠀⠀⠀⠀⠀⠀⠀⠀⠀⠀⠀⠐⠑⠗⠳⢷⢾⢿⢟⣝⣵⣵⣷⣾⣷⡟⢏⢏⢕⢕⢕⢕⢕⢕⢕⢕⢕⢕⢱⡕⢕⣕⣵⣵⣵⣧⣵⢔⢁⢜⢟⢟⣗⡕⣕⣜⣝⣝⣕⣕⣕⢕⢕⣵⣵⣵⣵⣵⣕⣕⡕⢕⢕⢕⢕⢕⢕⢕⢕⢕⢕⢕⢕⢕⢕⢕⢕⢕⢕⢕⢕⢕⢕⢕⢕⢕⢕⢕⢕⢕⢕⢕⢕⢕⢕⢕⢕⢕⢕⢕⢕⠀</a:t>
            </a:r>
            <a:br/>
            <a:r>
              <a:t>⠀⠀⠀⠀⠀⠀⠀⠀⠀⢁⢕⢅⢅⢕⢕⢑⢑⢕⢕⠕⠜⢝⢝⢝⢟⢟⢟⢟⢟⢟⢟⢟⢟⢟⢏⠟⠝⠕⢝⢕⢑⢕⢅⢕⢕⢝⢝⢝⢝⢟⢻⢿⣿⣿⣿⣿⣿⣿⣿⣿⣿⣿⣿⣿⣿⢏⠁⢰⣿⣿⣿⣿⡟⣕⢕⣄⣄⣄⣄⣕⣄⣔⡕⢕⠕⠑⠀⠀⠀⠔⠕⠕⠁⠄⠕⠕⠄⠀⠀⠀⠀⠀⠀⠀⠀⠀⠔⢕⢄⠀⢀⢔⠀⠀⠀⠄⠀⠀⢕⠐⠄⠀⠀⠀⠀⠀⠀⠀⠀⠀⠀⠀⠀⠀⠀⠀⠀⠀⠄⢀⢐⠐⠔⠰⢔⢗⢟⡹⢟⢝⢵⢞⢎⢕⢕⢕⢕⢕⢕⢕⢕⢕⢕⢕⢕⢕⢕⣵⣾⣿⣿⣿⢟⢏⢕⠀⠑⠁⠀⢇⢿⣿⢇⢹⢿⢿⢕⢱⢿⢿⢿⢗⢞⢝⢝⢝⣝⣏⢟⢟⢗⢕⢕⢕⢕⢕⢕⢕⢕⢕⢕⢕⢕⢕⢕⢕⢕⢕⢕⢕⢕⢕⢕⢕⢕⢕⢕⢕⢕⢕⢕⢕⢕⢕⢕⢕⢕⢕⢕⢕⠀</a:t>
            </a:r>
            <a:br/>
            <a:r>
              <a:t>⠀⠀⠀⠀⠀⠀⠀⢔⢔⢕⢕⢕⢕⢕⢕⢕⢕⢕⢕⢕⢕⢕⢕⢕⢕⢔⢔⢔⢔⢔⢔⢔⢕⢕⢕⢕⢕⢕⢕⢕⢕⢕⢕⢕⢕⢕⢕⢕⢕⢕⢕⢕⢕⢕⢕⢝⢏⢟⢿⢿⢿⣿⣿⢿⠕⠀⣰⣿⣿⣿⣿⢟⡱⣿⣿⣿⣿⣿⣿⣿⣿⣿⡇⢕⠀⠀⠀⠀⠀⠀⠀⠀⠀⠀⠀⠀⠀⠀⠀⠀⠀⠀⠀⠀⠀⠀⠀⠕⠑⠀⠀⠀⠀⠀⠀⠀⠀⠀⠁⠀⠄⠄⠐⠀⠀⠀⠀⠀⠀⠀⠀⠀⠀⠀⠀⠀⠀⠀⠀⠀⠁⠁⠑⠑⠕⠕⠕⠑⠙⠈⠁⠀⠀⠀⠁⠑⠕⢕⢕⢕⢕⢕⢕⢕⢕⣱⣿⣿⣿⣿⣿⣿⡕⢕⢄⢀⠀⢀⠀⢕⣸⣿⡷⢕⢕⠗⢳⢷⣷⣷⣧⣵⣾⣿⣿⣮⡟⢻⣮⢕⢕⢕⢕⢕⢕⢕⢕⢕⢕⢕⢕⢕⢕⢕⢕⢕⢕⢕⢕⢕⢕⢕⢕⢕⢕⢕⢕⢕⢕⢕⢕⢕⢕⢕⢕⢕⢕⢕⢕⢕⠀</a:t>
            </a:r>
            <a:br/>
            <a:r>
              <a:t>⠀⠀⠀⠀⠀⠀⢄⢕⢕⢕⢕⢕⢕⢕⢕⢕⢕⢕⢕⢕⢕⢕⢕⢕⢕⢕⢕⢕⢕⢕⢕⢕⢕⢕⢕⢕⢕⢕⢕⢕⢕⢕⢕⢕⢕⢕⢕⢕⢕⢕⢕⢕⢕⢕⢕⢕⢕⢕⢕⢕⢕⢑⢁⢀⢠⢼⢿⣿⣿⡿⢏⢕⢝⢟⢿⣿⣿⣿⣿⣿⣿⣿⢕⢕⠀⠀⠀⠀⠀⠀⠀⠀⠀⠀⠀⠀⠀⠀⠀⠀⠀⠀⠀⠀⠀⠀⠀⠀⠀⠀⠀⠀⠀⠀⠀⠀⠀⠀⠀⠀⠐⠀⠀⠀⠀⠀⠀⠀⠀⠀⠀⠀⠀⠀⠀⠀⠀⠀⠀⠀⠀⠀⠀⠀⠀⠀⠀⠀⠀⠀⠀⠀⠀⠀⠀⠀⠀⠀⠕⢕⢕⢔⢕⢕⢱⣿⣿⣿⣿⣿⣿⣿⣿⣷⣷⣶⣇⣕⣵⣱⣿⢏⢕⢕⣟⣟⣿⣿⣿⣿⣿⣿⣿⣿⣿⣿⣏⢕⢕⢕⢕⢕⢕⢕⢕⢕⢕⢕⢕⢕⢕⢕⢕⢕⢕⢕⢕⢕⢕⢕⢕⢕⢕⢕⢕⢕⢕⢕⢕⢕⢕⢕⢕⢕⢕⢕⢕⢕⢕⢕⠀</a:t>
            </a:r>
            <a:br/>
            <a:r>
              <a:t>⠀⠀⠀⢀⢄⢔⢕⢕⢕⢕⢕⢕⢕⢕⢕⢕⢕⢕⢕⢕⢕⢕⢕⢕⢕⢕⢕⢕⢕⢕⢕⢕⢕⢕⢕⢕⢕⢕⢕⢕⢕⢕⢕⢕⢕⢕⢕⢕⢕⢕⢕⢕⢕⢕⢕⢕⢕⢕⢕⢕⢕⢕⢕⢕⢕⢕⢜⢝⢝⢕⢕⢕⢕⢕⢕⢜⢝⢟⢟⢿⢟⢟⢕⢕⠀⠀⠀⠀⠀⠀⠀⠀⠀⠀⠀⠀⠀⠀⠀⠀⠀⠐⠀⠀⠀⠀⠀⠀⠀⠀⠀⠀⠀⠀⠀⠀⠀⠀⠀⠀⠔⠀⠀⠀⠀⠀⠀⠀⠀⠀⠀⠀⠀⠀⠀⠀⢀⢱⢷⣷⡇⢔⠀⠀⠀⠀⠀⢀⣀⣄⣤⣴⣶⣴⡔⢔⢄⢀⠀⠑⢕⢕⢕⢱⣿⣿⣿⣿⣿⣿⣿⣿⣿⣿⣿⣿⣿⣿⣿⡟⢕⢕⣸⣼⣿⣿⣿⣿⣿⣿⣿⣿⣿⣿⣿⣿⡟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⢕⢔⠑⠔⢄⠀⠀⠀⠀⠀⢄⢄⠀⠀⠀⠀⠀⠀⠀⠀⠀⠐⢕⠀⠀⠀⠀⠀⠀⠀⠀⠀⠀⠀⠀⠀⠀⠀⠀⠘⢟⡳⡕⠕⠄⠄⠐⢀⣱⣾⣿⣿⣿⣿⣿⣿⣿⣿⣷⣷⣧⢕⢕⢕⢕⣾⣿⣿⡏⢜⣿⣿⣿⣿⣿⣿⣿⣿⣿⣿⣿⡇⢕⢕⢝⢝⢹⢽⣿⣿⣿⣿⣿⣿⣿⣿⣿⣿⣿⣕⢕⢕⢕⢕⢕⢕⢕⢕⢕⢕⢑⢕⢕⢕⢕⢕⢕⢕⢕⢕⢕⢕⢕⢕⢕⢕⢕⢕⢕⢕⢕⢕⢕⢕⢕⢕⢕⢕⢕⢕⢕⢕⠀</a:t>
            </a:r>
            <a:br/>
            <a:r>
              <a:t>⢕⢕⢕⠕⠕⠕⠕⢕⢕⢕⢕⢕⢕⢕⢕⢕⢕⢕⢕⢕⢕⢕⢕⢕⢕⢕⢕⠕⠕⠕⠕⠕⢕⢕⢕⢕⢕⢕⢕⢕⢕⢕⢕⣑⣕⣥⣥⣥⣥⣵⣕⣕⣑⣑⣑⣑⣑⣕⣕⣕⣕⣕⣕⣑⢑⠑⢱⣷⣷⣷⣧⣕⢕⠀⠀⠁⠑⠑⠕⢕⢕⢕⠀⢕⠀⠀⠀⠀⠀⠀⠀⠀⠀⠀⠀⠀⠀⠀⠑⠀⠀⠀⠕⠀⠀⠀⠀⢕⢕⢕⠀⠀⠀⠀⠀⠀⠀⠀⠀⠀⠁⠀⠀⠀⠀⠀⠀⠀⠀⠀⠀⠀⠀⠀⠀⠀⠀⠀⠀⠀⠀⠀⠀⠀⠀⠁⠘⠻⢿⣿⣿⣿⣿⣿⣿⣿⣿⣿⣿⣇⢕⢕⢜⣿⣿⣿⣇⢕⣿⣿⣿⣿⣿⣿⣿⣿⣿⣿⣿⣧⣕⢕⢕⢕⢜⠝⢝⢟⢟⣿⢿⢿⢿⢿⢟⣟⣫⣵⣵⡷⠕⠑⠑⢕⢕⢕⢕⢕⢕⢕⢕⢕⢕⢕⢕⢕⢕⢕⢕⢕⢕⢕⢕⢕⢕⢕⢕⢕⢕⢕⢕⢕⢕⢕⢕⢕⢕⢕⢕⢕⠀</a:t>
            </a:r>
            <a:br/>
            <a:r>
              <a:t>⠀⠀⠀⢀⢀⢀⢀⢀⢑⢑⢑⣑⣕⣕⣥⣥⣵⣵⣵⣷⣶⣷⣷⣷⣾⣿⣿⣿⣿⣿⣿⣿⣿⣷⣷⣷⣶⣶⣶⣴⣱⣱⣵⣷⣿⣿⣿⣿⣿⣿⣿⣿⣿⣿⣿⣿⣿⣿⣿⣿⣿⣿⣿⣿⣿⣧⢀⠜⣿⣿⣿⣿⣧⢳⣶⣶⣴⣴⣤⣄⣅⡕⢄⢕⠀⠀⠀⠀⠀⠀⠀⠀⠀⠀⠀⠀⠀⠀⠀⠀⠀⠀⠀⠀⠀⠀⠀⢕⠕⠁⠀⠀⢕⠀⠀⠀⠀⠀⠀⠀⠐⠀⠀⠀⠀⠀⠀⠀⠀⠀⠀⠀⠀⠀⠀⠀⠀⠀⠀⠀⠀⠀⠀⠀⠀⠀⠀⠀⠀⠈⠙⠟⢿⢿⣿⣿⣿⣿⣿⣿⣧⢕⢕⢜⣿⣿⣿⣷⣿⣿⣿⣿⣿⣿⣿⣿⣿⡏⢝⢏⢝⣿⣷⣕⢕⣕⣑⢑⠑⠑⠑⢕⢕⢑⢙⢝⣝⣝⣡⣴⣴⡷⢎⢕⢕⢕⢕⢕⢕⢕⢕⢕⢕⢕⢕⢕⢕⢕⢕⢕⢕⢕⢕⢕⢕⢕⢕⢕⢕⢕⢕⢕⢕⢕⢕⢕⢕⢕⢕⢕⠀</a:t>
            </a:r>
            <a:br/>
            <a:r>
              <a:t>⠄⢔⢕⢕⢕⢕⢕⣕⣵⣾⣿⣿⣿⣿⣿⣿⣿⣿⣿⣿⣿⣿⣿⣿⣿⣿⣿⣿⣿⣿⣿⣿⣿⣿⣿⣿⣿⣿⣿⣾⣿⡿⢿⣿⣿⣿⣿⣿⣿⣿⣿⣿⣿⣿⣿⣿⣿⣿⣿⣿⣿⣿⣿⣿⣿⣿⡇⠀⢹⣿⣿⣿⣿⢸⣿⣿⣿⣿⣿⣿⣿⣿⡇⢕⠀⠀⠀⠀⠀⠀⠀⠀⠀⠀⠐⠀⠀⠀⠀⠀⠀⠀⠀⠀⠀⠀⠀⠁⠀⠀⠁⠐⠕⢀⠀⠀⠀⠀⠀⠀⠀⠀⠀⠀⠀⠀⠀⠀⠀⠀⠀⠀⠀⠀⠀⠀⠀⠀⠀⠀⠀⠀⠀⠀⠀⠀⠀⠀⠀⠀⠀⠀⠀⠁⠙⠙⠝⠜⢕⢕⠕⠑⢕⢕⢜⢿⣿⣿⣿⣿⣿⣿⣿⡿⢟⢍⠁⠑⠁⠀⢕⢸⣿⣿⡜⣿⣿⡕⠀⠀⠀⠘⢿⡿⢿⣿⣿⡿⠟⠛⠙⠑⢕⠕⢕⢕⢕⢕⢕⢕⢕⢕⢕⢕⢕⢕⢕⢕⢕⢕⢕⢕⢕⢕⢕⢕⢕⢕⢕⢕⢕⢕⢕⢕⢕⢕⢕⢕⢕⢕⠀</a:t>
            </a:r>
            <a:br/>
            <a:r>
              <a:t>⠀⠁⢕⢕⢕⢾⣿⣿⣿⣿⣿⣿⣿⣿⣿⣿⣿⣿⣿⣿⣿⣿⣿⣿⣿⣿⣿⣿⣿⣿⣿⣿⣿⣿⣿⣿⣿⣿⣿⣿⣿⣗⡕⢝⢟⢟⣿⣿⣿⣿⣿⣿⣿⣿⣿⣿⣿⣿⣿⣿⣿⣿⣿⣿⣿⣿⡇⠀⢸⣿⣿⣿⣿⡕⣿⣿⣿⣿⣿⣿⣿⣿⣇⢕⢀⢀⢀⠀⠀⠀⠀⠀⢀⠁⠀⠀⠀⠀⠀⠀⠀⠀⠀⠀⠀⠀⠀⠀⠀⠀⠀⠀⠀⠑⠑⠀⠀⠀⠀⠀⠀⠀⠀⠀⠀⠀⠀⠀⠀⠀⠀⠀⠀⠀⠀⠀⠀⠀⠀⠀⠀⠀⠀⠀⠀⠀⠀⠀⠀⠀⠀⠀⠀⠀⠀⠀⠀⠀⠀⠀⠀⢔⢕⢕⢕⢕⢻⣿⣿⣿⣿⣿⡿⡇⠕⢕⠀⠀⠀⠀⢕⢺⢟⢟⢕⢟⢝⢕⢔⢄⢄⠀⠀⠑⠘⠁⠁⠀⠀⠀⠀⠀⠀⠀⢅⢕⢕⢕⢕⢕⢕⢕⢕⢕⢕⢕⢕⢕⢕⢕⢕⢕⢕⢕⢕⢕⢕⢕⢕⢕⢕⢕⢕⢕⢕⢕⢕⢕⢕⢕⠀</a:t>
            </a:r>
            <a:br/>
            <a:r>
              <a:t>⠀⠀⠀⠕⢕⢕⢕⢝⢻⢿⣿⣿⣿⣿⣿⣿⣿⣿⣿⣿⣿⣿⣿⣿⣿⣿⣿⣿⣿⣿⣿⣿⣿⣿⣿⣿⣿⣿⣿⣿⣿⡿⢕⢕⢕⢕⢕⢕⢝⢝⢟⢻⢿⣿⣿⣿⣿⣿⣿⣿⣿⣿⣿⣿⣿⣿⡇⠀⢸⣿⣿⣿⣿⢇⣿⣿⣿⣿⣿⣿⣿⣿⣿⣷⣷⣷⣷⣵⢕⢅⢀⠐⠀⠀⠀⠀⠀⠀⠀⠀⠀⠀⠀⠀⠀⠀⠀⠀⠀⠀⠀⠀⠀⠀⠀⠀⠀⠀⠀⠀⠀⠀⠀⠀⠀⠀⠀⠀⠀⠀⠀⠀⠀⠀⠀⠀⠀⠀⠀⠀⠀⠀⠀⠀⠀⠀⠀⠀⠀⠀⠀⠀⠀⠀⠀⠀⠀⠀⠀⢀⢅⢅⢕⢕⢕⢕⢕⢜⠝⢿⣿⣧⡝⢿⢷⣧⣵⡴⢔⠀⢱⣿⡷⢕⣷⣷⡾⢗⣇⣕⠕⠀⢀⢔⠔⠀⠀⢅⠀⠀⠀⠀⠀⢄⢕⢕⢕⢕⢕⢕⢕⢕⢕⢕⢕⢕⢕⢕⢕⢕⢕⢕⢕⢕⢕⢕⢕⢕⢕⢕⢕⢕⢕⢕⢕⢕⢕⢕⢕⢕⠀</a:t>
            </a:r>
            <a:br/>
            <a:r>
              <a:t>⠀⠀⠀⠀⠁⠑⠕⠕⢕⢕⢕⢜⢝⢝⢟⢿⣿⣿⣿⣿⣿⣿⣿⣿⣿⣿⣿⣿⣿⣿⣿⣿⣿⣿⣿⣿⣿⡿⢿⢟⢝⢕⢕⢕⢕⢕⠕⢕⢕⢕⢕⢕⢕⢕⢝⢟⢿⣿⣿⣿⣿⣿⣿⣿⣿⣿⢇⠀⢸⣿⣿⣿⣿⢕⣿⣿⣿⣿⣿⣿⣿⣿⣿⣿⣿⣿⣿⢏⢕⢕⠁⠀⠀⠀⠀⠀⠀⠀⠀⠀⠀⠀⠀⠀⠀⠀⠀⠀⠀⠀⠀⠀⠀⠀⠀⠀⠀⠀⠀⠀⢀⠑⠀⠀⠀⠀⠀⠀⠀⠀⠀⢀⠐⠀⠀⠀⠀⠀⠀⠀⠀⠀⠀⢀⢀⢄⢄⢔⢔⢔⢔⢔⢔⢕⢔⢔⢔⢔⢔⢕⢕⢕⢕⢕⠕⢕⢝⢗⢧⣕⣔⢜⢹⢕⢱⣕⡝⢕⢄⢕⢜⢕⢕⣜⣗⣟⣟⣟⡫⠁⠀⠀⢀⢕⠐⠀⠑⠕⠀⠀⠀⠀⢔⢕⢕⢕⢕⢕⢕⢕⢕⢕⢕⢕⢕⢕⢕⢕⢕⢕⢕⢕⢕⢕⢕⢕⢕⢕⢕⢕⢕⢕⢕⢕⢕⢕⢕⢕⢕⢕⠀</a:t>
            </a:r>
            <a:br/>
            <a:r>
              <a:t>⠀⠀⠀⠀⢀⢄⢀⢀⢕⢔⢕⢕⢅⢕⢑⢑⢕⢝⠝⢟⢟⢏⢻⢟⢟⢟⢻⢟⢟⢿⢟⢻⢻⢿⢟⢏⢕⠕⢕⢕⢑⢕⢅⢕⢔⢕⢕⢕⢔⢕⢅⢕⢕⢕⢕⢕⢕⢜⢝⢟⢻⢿⠟⢻⣿⢏⠑⢀⣾⣿⣿⣿⡿⢸⣿⣿⣿⣿⣿⣿⣿⣿⣿⣿⣿⡿⢕⢕⠑⠀⠀⠀⠀⠀⠀⠀⠀⠀⠀⠀⠀⠀⠀⠀⠀⠀⠀⠀⠀⠀⠀⠀⠀⠀⠀⠀⠀⠀⠀⠀⠁⠔⠀⠀⠀⠀⠀⠀⠀⠀⠀⠐⠐⠁⠀⠀⠀⠀⠀⣄⣰⣵⣷⣷⣿⣿⣿⣿⣷⣧⣕⢕⢕⢕⢕⢕⢕⢕⢕⢕⢕⢕⢕⢕⢕⢕⢕⢕⢜⢝⢟⢿⢗⡳⢧⢵⣝⣗⣕⣕⣱⣾⣿⣿⣿⣿⣟⡕⠀⠀⠀⠐⠑⠕⠀⠀⠀⠀⠀⢀⢔⢕⢕⢕⢕⢕⢕⢕⢕⢕⢕⢕⢕⢕⢕⢕⢕⢕⢕⢕⢕⢕⢕⢕⢕⢕⢕⢕⢕⢕⢕⢕⢕⢕⢕⢕⢕⢕⢕⢕⠀</a:t>
            </a:r>
            <a:br/>
            <a:r>
              <a:t>⢔⢔⢔⢕⢕⢕⢕⢕⢕⢕⢕⢕⢕⢕⢕⢕⢕⢕⢕⢕⢕⢔⢔⢔⢔⢔⢕⢕⢕⢕⢕⢕⢔⢔⢔⢕⢕⢕⢕⢕⢕⢕⢕⢕⢕⢕⢕⢕⢕⢕⢕⢕⢕⢕⢕⢕⢕⢕⠕⠁⠁⠑⠀⢔⠑⠁⢀⢜⢻⢿⣿⣿⢇⣾⣿⣿⣿⣿⣿⣿⣿⣿⣿⣿⢏⢕⢕⠁⠀⠀⠀⠀⠀⠀⠀⠀⠀⠀⠀⠀⠀⠀⠀⠀⠀⠀⠀⠀⠀⠀⠀⠀⠀⠀⠀⠀⠀⠀⠀⠀⠀⠀⠀⠀⠀⠀⠀⠀⠀⠀⠀⠀⠀⠀⠀⠀⠀⠀⠀⠈⢟⢟⢝⢻⢿⢿⢿⢿⣿⣿⣿⣷⣧⣵⣕⢕⢕⢕⢕⢕⢔⢕⢅⣕⣕⡕⢕⢅⠕⢕⢕⢕⢗⢗⢝⣝⣝⣽⣽⣝⣽⣵⡵⢵⠵⢷⢟⢇⢀⠐⢅⢁⢄⢄⢀⠀⠀⠀⢄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⢑⢑⠐⠁⠁⠀⠀⢀⢕⢕⢕⢕⢕⢕⢕⢕⢻⢿⢿⣿⣿⣿⣿⣿⣿⡿⢏⢕⠑⠀⠀⠀⠀⠀⠀⠀⠀⠀⠀⠀⠀⠀⠀⠀⠀⠀⠀⠀⠀⠀⠀⠀⠀⠀⠀⠀⠀⠀⠀⢄⢄⢄⣠⣄⣅⡔⢀⠀⠀⠀⠀⠀⠀⠀⠀⠀⠀⠀⠀⠀⠀⠀⠀⠀⠑⢕⣕⣱⣵⣵⣿⣿⣿⣿⣿⣿⣿⣿⡗⢕⠕⠑⠑⢕⢱⢷⢟⢛⢝⡅⢕⢕⢕⢕⢕⢝⠙⠉⠑⠕⠑⢕⢔⢔⢇⢕⢕⢕⢕⢕⢕⢕⢔⢕⢕⢕⢕⢕⢕⢔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⢄⠀⠀⢀⢄⢕⢕⢕⢕⢕⢕⢕⢕⢕⢕⢕⢕⢕⢕⢜⢝⢝⢟⢏⢕⠕⠁⠀⠀⠀⠀⠀⠀⠀⠀⠀⠀⠀⠀⠀⠀⠀⠀⠀⠀⠀⠀⠀⠀⠀⠀⢄⠔⠕⠕⠑⠑⠑⢕⢕⣱⣿⣿⢟⢕⢕⢕⢔⢄⢔⢕⠄⠀⠀⠀⠀⠀⠀⠀⠀⠀⠀⠀⠀⠈⢻⣿⣿⣿⣿⣿⣿⣿⣿⣿⣿⣿⢇⢕⠀⠐⠀⠐⢄⠕⢕⢕⢕⢕⢕⢕⢕⢕⢕⢄⠀⠀⢀⢄⢔⢕⢅⢑⢑⢝⢱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⢔⢕⢕⢕⢕⢕⢕⢕⢕⢕⢕⢕⢕⢕⢕⢕⢕⢕⢕⢕⢕⢕⠕⠁⠀⠀⠀⠀⠀⠀⠀⠀⠀⠀⠀⠀⠀⠀⠀⠀⠀⠀⠀⠀⠀⠀⠀⠀⠀⠐⠐⠀⢀⢀⠀⠀⠀⢕⢱⣿⡿⢏⠀⢕⢕⢕⢕⢕⠕⠀⠀⠀⠀⠀⠀⠀⠀⠀⠀⠀⠀⠀⠀⠀⠀⠝⢿⣿⣿⣿⣿⣿⣿⣿⡿⢏⢕⢕⠀⠕⠀⢔⠄⠀⢕⠕⢕⢕⢕⢕⢕⢕⢕⢕⢔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⠁⠑⢕⠁⠀⠀⠀⠀⠀⠀⠀⠀⠀⠀⠀⠀⠀⠀⠀⠀⠀⠀⠀⠀⠀⠀⠀⠀⠀⠀⠀⠀⢄⢕⢕⢕⢕⠀⠀⢕⢜⢕⢕⠁⠕⢕⢕⠑⠁⠀⠀⠀⠀⠀⠀⠀⠁⠀⠄⠀⠀⠀⠀⠀⠀⠀⠀⠀⠈⢻⣿⣿⡿⢟⢏⢕⢕⢕⢕⢕⢕⢔⢔⢄⢔⢕⢕⢕⢕⢕⢕⢅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⠑⠀⢄⠑⠀⠀⠀⠀⠀⠀⠀⠀⠀⠀⠀⠀⠀⠀⠀⠀⠀⠀⠀⢀⢄⢕⢔⢄⠀⠀⠀⢀⢀⢕⢕⢕⢕⢕⠀⠀⠑⢕⢕⢑⠀⠀⠀⠁⠀⠀⠀⠀⠀⠀⠀⠀⠀⠀⠀⠀⠀⠀⠐⠄⢀⠄⠀⠀⠀⠀⠀⠀⠈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⠀⠀⠔⠁⠀⠀⠀⠀⠀⠀⠀⠀⠀⠀⠀⠀⠀⠀⠀⠀⠀⢄⢔⢕⢕⢕⢕⢕⣕⣱⡣⢕⢕⠁⠅⠕⠕⠑⠀⠀⠀⠀⠀⠀⠀⠀⠀⠀⠀⠀⠀⠀⠀⠀⠀⠀⠀⠀⠀⠀⠀⠀⠀⠀⠀⠁⠀⠀⢔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⠀⠄⠁⠀⠀⠀⠀⠀⠀⠀⠀⠀⠀⠀⠀⠀⠀⠀⠀⠀⠐⢕⠕⠕⠕⠕⠑⠑⠘⠉⠁⠁⠀⠀⠀⠀⠀⠀⠀⠀⠀⠀⠀⠀⠀⠀⠀⠀⠀⠀⠀⠀⠀⠀⠀⠀⠀⠀⠀⠀⠀⠀⠀⠀⠀⠀⠀⠀⢄⠁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⠁⠀⠀⠀⠀⠀⠀⠀⠀⠀⠀⠀⠀⠀⠀⠀⠀⠀⠀⠀⠀⠀⠀⢕⠀⠀⠀⠀⠀⠀⠀⠀⠀⠀⠀⠀⠀⠀⠀⠀⠀⠀⠀⠀⠀⠀⠀⠀⠀⠀⠀⠀⠀⠀⠀⠀⠀⠀⠀⠀⠀⠀⠀⠀⠀⠀⠀⠀⠀⠔⠀⠀⠀⠀⠀⠀⠀⠀⢄⢄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⠀⠀⠀⠀⠀⠀⠀⠀⠀⠀⠀⠀⠀⠀⢄⢔⢕⠀⠀⠀⠀⠀⢕⢕⠀⠀⠀⠀⠀⠀⠀⠀⠀⠀⠀⠀⠀⠀⠀⠀⠀⠀⠀⠀⠀⠀⠀⠀⠀⠀⠀⠀⠀⠀⠀⠀⠀⠀⠀⠀⠀⠀⠀⠀⠀⠀⠀⠀⢀⢄⢄⢔⢔⢕⢕⢕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⠀⠀⠀⠀⠀⠀⠀⠀⠀⠀⠀⠀⠀⠀⢄⢕⢕⢕⠕⠀⠀⠀⠀⠀⢕⢕⠀⠀⠀⠀⠀⠀⠀⠀⠀⠀⠀⠀⠀⠀⠀⠀⠀⠀⠀⠀⠀⠀⠀⠀⠀⠀⠀⠀⠀⠀⠀⠀⠀⠀⠀⠀⢀⢀⢀⢄⢔⢕⢕⢕⢕⢕⢕⢕⢕⢕⢕⢕⢄⠀⠀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⠑⠀⠀⠀⠀⠀⠀⠀⠀⠀⠀⠀⠀⠀⢀⢕⢕⢕⢕⢕⠀⠀⠀⠀⠀⠀⠁⢕⠀⠀⠀⠀⠀⠀⠀⠀⠀⠀⠀⠀⠀⠀⠀⠀⠀⠀⠀⠀⠀⠀⠀⠀⠀⠀⠀⠀⠀⠀⠀⢀⠀⠀⠀⠀⢕⢕⢕⢕⢕⢕⢕⢕⢕⢕⢕⢕⢕⢕⢕⢕⢕⢀⠀⠀⢑⢕⢕⢕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⠑⠀⠀⠀⠀⠀⠀⠀⠀⠀⠀⠀⠀⠀⢔⢕⢕⢕⢕⢕⢕⢕⠀⠀⠀⠀⠀⠀⠕⢔⠀⠀⠀⠀⠀⠀⠀⠀⠀⠀⠀⠀⠀⠀⠀⠀⠀⠀⠀⠀⠀⠀⠀⠀⠀⠀⠀⠀⠀⢅⠑⠀⠀⠀⠀⠀⠁⢕⢕⢕⢕⢕⢕⢕⢕⢕⢕⢕⢕⢕⢕⢕⢕⢔⢔⢕⢕⢕⣾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⢁⠀⠀⠀⠀⠀⠀⠀⠀⠀⠀⠀⠀⢀⢕⢕⢕⢕⢕⢕⢕⡕⢕⠀⠀⠀⠀⠀⠀⠀⢕⠀⠀⠀⠀⠀⠀⠀⠀⠀⠀⠀⠀⠀⠀⠀⠀⠀⠀⠀⠀⠀⢀⢄⢔⢕⢔⢕⢕⢔⢕⠀⢔⢔⠀⠀⠀⢕⢕⢁⠁⠕⢕⢕⢕⢕⢕⢕⢕⢕⢕⢕⢕⢕⢕⢕⢕⢕⣾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⢔⢔⢄⢔⢔⠁⠀⠀⠀⠀⠀⢄⠕⠑⠕⢕⢕⢕⢕⢝⢕⢗⢷⣷⣷⣷⣷⣔⢀⠑⢕⠀⠀⠀⠀⠀⠀⠀⢄⢀⠀⠀⠀⠀⠀⠀⠀⠀⢀⠄⠑⢕⢕⢕⢕⢕⢕⢕⢕⢕⠀⢕⢕⢔⠀⢄⢕⢕⢕⢀⢀⠀⠁⠑⢕⢕⢕⢕⢕⢕⢕⢕⢕⢕⢕⣱⣿⡟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⠁⠀⠀⠀⠀⠀⠀⠀⠀⠀⢄⢕⣱⣿⣷⢇⢕⣕⣵⣾⣿⣿⣿⣇⠑⠀⠕⢔⠀⠀⠀⠀⠀⠀⠀⠁⠔⢄⢀⠀⢀⢄⠔⠁⠀⢀⢔⢕⢕⢕⢕⢕⢕⢕⢕⢕⢕⢕⢕⢕⠀⢕⣵⣕⢕⢕⢅⠀⠀⠀⠀⠁⠑⠕⢕⢕⢕⢕⢕⢱⣾⣿⢏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⢑⢄⢀⠀⠀⠀⠀⠀⠀⠀⢀⢕⣵⢿⣻⣽⣾⣿⣿⣿⣿⣿⣿⣿⢇⠀⠀⠀⢕⢄⠀⠀⠀⠀⠔⠀⠀⢀⢀⠁⠑⠁⠀⠀⢀⢔⢕⢕⢕⢕⢕⢕⢕⢕⢕⢕⢕⢕⢕⢕⢕⢔⢸⣿⣿⣷⣕⢕⢀⠀⠀⢔⢄⢄⢀⠀⠀⠁⢕⣵⣿⢿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⠕⠑⠁⠁⠁⠁⠁⠑⢕⢕⢕⢕⢕⢕⢕⢕⢕⢕⢕⢕⢕⠕⠑⠑⠑⠕⠕⢕⢕⢕⢕⡕⢕⢕⢔⠀⠀⠀⢀⠀⢀⢕⣽⣾⡿⢟⢟⢝⣿⣿⣿⣿⣿⣿⡟⠀⠀⠀⠀⠀⢕⢄⠀⠀⢀⠀⢕⠑⠁⠀⢄⠀⠀⠀⢄⢕⢕⢕⢕⢕⢕⢕⢕⢕⢕⢕⢕⢕⢕⢕⢕⢕⢕⢜⢻⣿⣿⣿⣧⢕⢄⠀⢕⢕⢕⠑⠑⠀⠀⠘⠙⠙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⠕⠁⠁⠁⠁⠁⠁⠑⠑⠕⠕⢕⢕⠑⠀⠀⠀⠀⠀⠀⠀⠀⠀⠕⢕⢕⢕⢕⢕⢕⢕⢕⠕⠑⠀⠀⠀⠀⠀⠀⠀⢔⡱⢗⢕⢕⢕⠑⠀⠀⢀⢔⢕⢕⢞⢟⢝⢕⢕⢕⣱⣾⣿⢿⣿⣿⣿⣿⣷⣔⠀⠀⠀⠀⠀⢕⢔⠕⠑⠀⠁⠁⠁⠑⢕⠐⢔⢕⢕⢕⢕⢕⢕⢕⢕⢕⢕⢕⢕⢕⢕⢕⢕⢕⢕⢕⢕⢕⢕⢜⢝⢝⢕⢕⢕⢅⢅⢅⢄⢀⠀⠀⠀⠑⠀⢀⢀⠁⠑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⠕⠀⠀⠀⠀⠀⠀⠀⠀⠀⠀⠀⠀⠀⠀⠀⠀⠀⠀⠀⠀⠀⠀⠀⢔⢕⢕⡕⢱⢕⢇⢕⠁⠀⠀⠀⠀⠀⠀⢀⢄⢕⢕⢕⣱⣵⢇⢕⢔⢄⢑⢕⢕⢕⢕⢕⢕⢕⣱⡷⢏⢝⢕⢕⣵⣿⢿⣿⣿⣿⢟⠕⠀⠀⠀⠀⠀⠀⠀⠀⠀⠀⠀⠀⢄⢔⢕⢕⢕⢕⢕⢕⢕⢕⢕⢕⢕⢕⢕⢕⢕⢕⢕⢕⢕⢕⢕⢕⢕⢕⢕⢕⢕⢕⢕⢕⢕⢕⢕⢕⢕⢔⢄⢀⠀⠀⠑⠁⠀⢄⠀⠀⠁⠑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⠀⠀⠀⠀⠀⠀⠀⠀⠀⠀⠀⠀⠀⠀⠀⠀⠀⠀⠀⠀⠀⠀⠀⠀⠑⢕⢞⢏⢕⢕⢕⢕⢕⢔⢔⢕⢕⢕⢕⢕⢕⢕⢾⢿⢟⢕⢕⢕⢕⢕⢕⢕⢕⢕⢕⢕⢵⢟⢝⢕⢕⢕⣱⢞⢏⢕⣱⡿⢏⢕⢕⢔⠀⠀⠀⠀⠀⠀⠀⠀⠀⠀⢄⢔⢕⢕⢕⢕⢕⢕⢕⢕⢕⢕⢕⢕⢕⢕⢕⢕⢕⢕⢕⢕⢕⢕⢕⢕⢕⢕⢕⢕⢕⢕⢕⢕⢕⢕⢕⢕⢕⢕⢕⢕⢕⢔⢄⠀⠀⠁⠀⠀⢔⢔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⠀⠀⠀⠀⠀⠀⠀⠀⠀⠀⢀⢄⢔⢄⠀⠀⠀⠀⠀⠀⠀⠀⢀⢕⢕⢕⢕⢕⢕⢕⢕⢕⢕⢕⢕⢕⢕⢕⢕⢕⢕⢕⢕⢕⢕⢕⢕⢕⢕⢕⢕⢕⢕⢕⢕⢕⢕⢕⢕⣕⢳⢝⢕⢕⢕⢕⢕⢕⢕⢕⢕⢄⢀⠀⠀⠀⠀⠀⠀⢄⢕⢕⢕⢕⢕⢕⢕⢕⢕⢕⢕⢕⢕⢕⢕⢕⢕⢕⢕⢕⢕⢕⢕⢕⢕⢕⢕⢕⢕⢕⢕⢕⢕⢕⢕⢕⢕⢕⢕⢕⢕⢕⢕⢕⢕⢕⢕⢔⢄⢀⠀⠁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⢄⢀⢀⢀⢀⢀⢄⢄⢔⢕⢕⢕⢕⢕⢕⢄⢑⢀⢐⢀⢄⢔⢕⢕⢕⢕⢕⢕⢕⢕⢕⢕⢕⢕⢕⢕⢕⢕⢕⢕⢕⢕⢕⢕⢕⢕⢕⢕⢕⢕⢕⢕⢕⢕⢕⢕⢕⢕⢕⢕⢕⢕⢕⢕⢕⢕⢕⢕⢕⢕⢕⢕⢕⠑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⢜⢝⢝⢕⢕⢕⢜⣿⣿⢕⢕⢜⡟⢟⢕⢜⣿⣿⢏⢕⢹⣿⣿⢇⢕⢻⣿⡟⢕⢕⣿⢿⢕⢕⢕⢜⢻⢿⢟⢕⢕⢕⢝⢕⢕⢝⣿⣿⢕⢜⣿⣿⡏⢕⢿⣿⣿⢟⢸⣿⣿⣿⢇⣿⣿⣿⡟⢕⢕⢸⣿⣿⡿⢕⢹⢿⡿⢕⢕⢹⣿⣿⢕⢸⣿⣿⡟⢕⢹⣿⣿⣿⡟⢝⢻⣿⣿⢕⢜⢟⢟⢝⣻⣿⣿⣿⣏⢕⢻⣿⣿⢝⢻⣿⣿⣿⣿⣿⣿⣿⡏⢝⣿⣿⣿⣟⣝⣿⣿⣟⣕⢜⣻⣿⣿⣿⡿⣿⣿⣿⣿⢜⣿⣿⣿⣿⣿⣿⣿⣿⢿⣿⣿⣿⡿⢟⣿⣿⡏⢕⢸⣿⣿⣿⣿⣿⣿⣿⣿⣟⢹⢻⣿⣿⡟⢝⣿⢟⢿⣟⣻⣿⣿⡏⢕⢹⣿⣿⡇⢸⣿⣿⣿⣿⢕⢕⢻⣿⡿⢏⢝⣿⣿⡟⢕⢝⣿⣿⢕⢕⢟⡟⢏⢕⢜⢟⢟⢕⢕⢕⢜⢝⢝⢕⢕⢜⢿⡏⢕⢜⢻⠀</a:t>
            </a:r>
            <a:br/>
            <a:r>
              <a:t>⢏⢕⢕⢕⢕⢕⢕⢕⢕⢕⢕⢕⢕⢕⢕⢕⢕⡕⢕⢕⢕⢇⢕⢕⢕⢸⢟⢕⢕⢕⢝⢏⢕⢕⢜⢕⢕⢕⢕⢕⢕⢕⢕⢕⢕⢕⢕⢕⢕⢕⣿⢜⢕⢕⢕⢜⢕⢕⢕⣿⣿⢇⢕⢜⣿⣿⢕⢜⣻⣿⡕⢕⢝⣿⣿⡇⢕⢕⢜⣿⡟⢕⢕⢕⢜⡇⢕⢕⢸⣿⡇⢕⢕⣿⣿⢕⢕⢸⣿⣿⢏⢕⢕⢜⣿⣿⢕⢕⣷⢕⢕⢕⢕⢕⢜⢝⢕⢕⢻⣿⢕⢕⢝⢝⢜⢝⢝⣿⣿⢕⢕⢹⣿⣿⢕⢜⢕⢕⢜⣿⡏⢹⣿⣿⡟⢕⣿⣿⣿⡏⢜⣿⣿⣿⡇⢸⣿⣿⡿⢕⢻⣿⣿⡇⢕⣿⣿⡇⢕⢜⣿⣿⣟⢝⢝⢝⢝⣿⢇⢕⢕⣿⣿⢕⢕⢕⢕⢕⢝⢝⢝⣱⡕⢕⢜⣿⢻⢕⢕⢻⣿⣿⢏⢕⢕⢕⢸⢕⢕⢕⢸⣿⡇⢕⢕⢟⡕⢕⢕⢕⢕⢕⢕⢕⡕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⣸⢕⢕⢱⣿⣿⡇⢕⢕⢻⢏⢕⢕⢕⢕⢻⡇⢕⢕⢕⢕⢕⢕⢕⢸⡿⢇⢕⢕⣿⣿⡇⢕⢸⣿⣇⢇⢕⢕⢜⢹⡷⢕⢕⣾⣧⡕⢕⢕⢕⡱⢕⢕⢕⢕⡇⢕⢕⢕⢕⢕⢕⢱⣿⣿⡕⢕⢺⡿⢟⢕⢕⢕⢕⢕⣸⣧⣼⣿⣿⢿⢷⣿⣿⣿⣿⢿⣿⣿⣿⡇⢸⣿⣿⣿⢕⢸⣿⣿⣿⢷⣿⣿⡇⢕⢕⣿⢿⢿⢕⢕⢕⣿⣿⡇⢕⢕⣹⣿⢕⢕⢕⣱⢕⢕⢕⢕⢕⢇⢕⢸⣿⣇⢕⢕⢜⣿⡏⢕⢕⢕⢕⢕⢕⢕⢕⢵⣿⡕⢕⢕⢕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⢱⢗⢕⢕⢕⣿⡏⢕⢕⢕⣿⡕⢕⢕⢜⣿⢕⢕⢕⢕⢕⢕⢕⢕⢕⣾⡇⢕⢕⢕⢕⢕⢕⢕⣻⣿⢕⢕⢕⣿⣿⢕⢕⢸⣿⢇⢕⢕⢕⢕⢕⢕⢕⢕⢿⡿⢕⢕⢕⢹⢕⢕⢕⢕⣾⡟⢕⢕⢝⢕⢕⢕⢜⣿⣿⡇⢕⢜⢕⢕⢸⢇⢕⢕⢕⢝⢝⢟⣿⢕⢕⢕⢜⣿⣿⣿⢕⢿⣿⣿⢕⢕⣿⣿⣿⢕⢸⣿⣿⡇⢕⢜⢿⣿⢕⢕⢕⢕⢕⢝⢕⢕⢹⣿⡇⢕⢕⢝⡟⢕⢕⢕⣿⣷⢕⢕⢱⡎⢕⢕⢜⢿⣿⢕⢕⢕⢕⢕⢕⢕⢕⢕⢕⢕⢕⢕⢸⣿⢇⢕⢕⢱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⡕⢕⢕⢕⢕⢕⢕⢕⢕⢱⣿⣷⢕⢕⢱⣷⡷⢕⢕⡇⢕⢕⢕⢕⣿⣿⢇⢱⢸⢣⡕⢕⢕⢕⢕⢕⢕⢱⡱⢕⢕⢕⢕⢕⣱⣵⡕⢕⢕⢝⡇⢕⢕⢕⢕⢕⢕⢱⣿⣿⢕⢕⢕⢕⢕⢕⢕⢕⢕⢇⢼⣷⣾⢝⢕⢕⢕⢵⢟⣿⡇⢕⢻⣿⣿⡇⢱⣿⣿⡿⢇⣾⣿⣿⡇⢕⢱⡇⢕⢕⢱⢕⢕⢕⢱⢕⢕⢜⡟⢕⢕⢕⢕⢕⢕⢕⢕⢟⢷⢕⢕⢜⢻⢕⢕⢕⢕⢕⢕⢕⢕⢕⢕⢕⢕⢕⢕⢕⢕⢕⢕⢜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⢜⢏⢕⢕⢕⢿⡏⢕⢕⢜⣿⡇⢕⢕⢸⣿⢕⢕⢕⢕⢕⢕⢕⢕⢜⣿⣿⡇⢕⣸⡷⢕⢕⢕⢕⢱⢕⢕⢕⢸⡕⢕⢕⢜⢕⢕⢕⢕⢕⢕⢕⢕⢕⡝⢕⢕⢕⢕⢕⣿⡿⢕⢕⢱⣾⡿⢕⢕⢱⣷⢕⢕⢕⢿⣿⢕⢕⢕⢕⢕⢕⢕⢕⢕⢕⢕⢕⢹⣷⢕⢕⢕⢕⢕⢟⢕⢕⢜⣿⣿⢕⢕⢝⢟⢕⢕⢸⣿⣿⢇⢕⢕⢗⣵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⣿⡇⢕⢕⢸⣿⡇⢕⢕⣵⢕⢕⢕⢕⢕⢕⢕⢕⢱⣵⣾⢝⢜⢷⢻⢻⢇⢕⢕⢕⣷⢕⢕⢕⣿⣇⢕⢕⢕⢕⢕⢕⢕⢕⢕⢕⢕⢕⢕⢕⢕⢕⢕⢕⣿⣧⢕⢕⢸⣿⣧⢕⢕⢜⢟⢕⢕⢕⣼⣿⢕⢕⢕⢕⡕⢕⢕⢕⢕⢕⢕⢕⢟⡏⢕⢕⢕⢕⢕⢜⢕⢕⢱⣿⣿⢕⢕⣵⡕⢕⢕⢱⣿⣿⡇⢕⢕⡕⢕⢕⢕⢕⢕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⢇⢕⢕⢸⣿⡇⢕⢕⢕⢕⢕⢕⢕⢕⡕⢕⢕⢸⣟⣹⢕⢕⢕⢕⢝⢕⢕⢕⢸⣯⢇⢕⢕⣿⡏⢕⢕⢕⢑⢕⢕⢕⢕⢕⢕⢕⢕⢕⢕⢕⢕⢕⢕⢟⣽⢕⢕⢕⢟⢕⢕⢕⢕⢜⢕⢕⢕⢻⣿⢕⢕⢕⢸⡇⢕⢕⢕⢕⢕⢕⢕⢕⢝⢕⢕⢕⢕⢱⣿⢕⢕⢕⢿⡟⢕⢕⢜⣷⢕⢕⢕⣿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⢕⢕⢕⢹⢿⢇⢕⢕⢕⢕⢕⢕⢕⢕⢕⢕⢕⢕⢻⢝⡕⢕⢕⢕⢕⢕⢕⢕⢸⢜⢕⢕⢕⡾⢕⢕⢕⢕⢕⢅⢕⠝⠁⠀⠑⢕⢕⢕⢕⢕⢕⢕⢕⢜⢻⢕⢕⢕⢝⢕⢕⢕⢕⢕⢕⢕⢕⢕⢕⢕⢕⢕⢕⢕⢕⢕⢕⢕⢕⢕⢕⢕⢕⢕⢕⢕⢕⢸⣵⡕⢕⢕⢜⢕⢕⢕⢱⣷⡕⢕⢕⢸⡷⢕⢕⢸⣿⣿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⡿⢕⢕⢕⢕⡕⢕⢕⢕⢕⢕⢕⢕⢕⢕⢕⢕⢕⢕⢕⢕⢕⢕⢕⢕⢕⢕⢕⢕⢸⢕⢕⢕⢕⢕⢕⠕⠁⠀⢕⢜⠁⢄⢔⢔⢔⢄⢕⢕⢕⢕⢕⢕⢕⢕⢕⢕⢕⢕⢕⢕⢕⢕⢕⢕⢕⢕⢕⢕⢕⢕⢕⢕⢕⢕⢕⢕⢕⢕⢕⢕⢕⢕⢕⢕⢕⢕⢕⢸⣿⡕⢕⢕⡿⢇⢕⢕⢕⣿⡇⢕⢕⢕⢇⢕⢕⢕⣿⣟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⣕⢇⢕⢷⢷⣵⣕⢕⢱⣧⣕⡕⢕⢕⡕⢕⠐⠀⢀⢕⠁⢕⢕⢕⢕⢕⠑⢕⢠⠅⢕⢕⢕⢕⢕⢵⢕⢕⢕⢕⢕⢕⢕⢕⢕⢕⢕⢕⢕⢕⢕⢕⢕⢕⢕⢕⢕⢕⢕⢜⢕⢇⢕⢕⢕⢕⢕⢱⢇⢕⢇⢕⢕⣿⡇⢕⢕⢱⣿⡽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⡜⢕⢕⢕⢕⢕⢕⢕⢕⢕⢕⢕⢕⢕⢕⣸⣕⡕⢕⢕⢝⢝⢿⣧⣜⣝⣿⣿⣵⢕⢕⢔⢄⢕⢕⢀⢕⢕⢕⢕⢕⢕⢕⢕⢕⢔⢁⠕⢕⢕⢕⢕⢕⢕⢕⢕⢕⢕⢕⢕⢕⢕⢕⢕⢕⢕⢕⢕⢕⢕⢕⢕⢕⢕⢕⢕⢕⢕⢳⡕⢕⢕⢕⢜⢕⢕⢕⢕⣼⡿⢕⢕⢕⢏⢕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⢕⢕⢕⢜⢕⢕⢕⢕⢕⢕⢕⢕⢕⢕⢕⢕⢕⢕⢕⢜⢝⢻⢿⣷⣷⣵⣕⣜⣻⣿⣿⡏⠑⠑⠑⠑⠁⢕⠕⠕⢕⢕⢕⢕⢕⢕⢕⢕⢕⢕⢕⢕⢕⢕⢕⢕⢕⢕⢕⢕⢕⢕⢕⢗⢕⢕⢕⢱⢕⢕⢕⢕⢕⢕⢕⢕⢕⢕⢕⢕⢕⢕⢕⢝⢕⢕⢕⢕⢇⢕⢕⢕⣯⢗⢕⠕⢕⢕⢕⢕⢕⢕⢕⢕⢕⢕⢕⢕⢕⢕⢕⢕⢸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⢜⢕⢕⢕⢕⢕⢕⢕⢕⢕⢕⢕⢕⢕⢕⢕⢕⢕⢕⢕⢕⢕⢕⢕⢕⢕⢝⢟⢿⣿⣿⣿⣿⢕⠀⠀⠀⠀⠀⢕⠀⠁⢕⢕⢕⢕⢕⢕⢕⢕⢕⢕⢕⢕⢕⢕⢕⢕⢅⢕⢕⢕⢕⢕⢕⢕⢕⢕⢕⢕⢕⢕⢕⢕⢕⢕⢕⢕⢕⢕⢕⢕⢕⢕⢕⢕⢜⢇⢕⢕⢕⢕⢕⢕⠕⠑⠄⢄⠑⠑⢕⢕⢕⢕⢕⢕⢕⢕⢕⢕⢕⢕⢕⢕⣾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⣿⢿⣿⣿⣿⣷⣷⣷⣿⣿⣿⣿⣕⡀⠀⠀⠀⠀⢕⠀⠀⠀⠁⠁⠁⠑⠕⠕⢕⢕⢕⢕⢕⢕⢕⢕⢕⢕⢕⢕⢕⢕⢕⢕⢇⡕⢕⢕⢕⢕⢕⢕⢕⢕⢕⢕⢕⢕⢕⢕⢕⢕⢕⢕⢕⢕⢕⢕⢇⢕⢱⢕⠀⢔⢄⠀⢁⢀⢔⢕⢕⢕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⠑⢕⢕⢕⢕⢕⢕⢕⢕⢕⢕⢕⢕⢕⡟⢕⢕⢜⢟⣟⢟⢟⢟⢿⣿⣿⣿⣿⡇⠀⠀⠀⢕⠀⠀⠀⠀⠀⠀⠀⠀⠀⠀⠁⠁⠕⢕⢕⢕⢕⢕⠕⠑⢕⢕⢕⢕⢕⢕⢕⢕⢕⢕⢕⢕⢕⢕⢕⢕⢕⢕⢕⢕⢕⢕⢕⢕⢕⢕⢕⢕⢕⢕⢕⢕⢕⢕⢄⢄⣴⣕⢕⢕⢕⢕⢕⢕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⠀⢕⢕⢕⢕⢕⢕⢕⢕⢕⢕⢕⢕⢕⢕⢕⢕⢕⢕⢕⢕⢕⢕⢕⢕⢕⠝⠙⠑⠀⠀⠀⢕⠀⠀⠀⠀⠀⠀⠀⠀⠀⠀⠀⠀⠀⠀⠁⠑⠐⠄⠅⠐⠀⠀⠁⠁⠑⠕⠕⢕⢕⢕⢕⢕⢕⢕⢕⢕⢕⢕⠑⠕⢕⠕⠕⠕⢕⢕⢕⢕⠕⢕⢕⢕⢕⢕⢜⢧⡝⢿⣷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⠑⠀⠀⠁⠑⠕⢕⢕⢕⢕⢕⢕⢕⢕⠕⠕⠕⠕⢕⢕⢕⢕⢕⢕⢕⢕⢕⢕⢕⢕⢕⠀⠑⢕⢕⢕⢕⢕⢕⢕⢕⢕⢕⢕⢕⢕⢕⢕⢕⢕⢕⢕⢕⢕⢕⢞⢟⠕⠀⠀⠀⠀⠀⢕⠀⠀⠀⠀⠀⠀⠀⠀⠀⠀⠀⠀⠀⠀⠀⠀⠀⠀⠀⠀⠀⠀⠀⠀⠀⠀⠀⠀⠁⠑⠕⢕⢕⢕⢕⢕⢕⠑⠀⠀⠀⠀⢄⠀⠑⢔⢔⠄⠀⠀⠀⠑⠑⠑⢕⢕⢝⣧⡜⢿⣧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⠀⠀⠀⠀⠀⠀⠁⠑⠕⢕⢕⢕⠑⠄⢀⠀⠀⠀⠀⠑⢕⢕⢕⢕⢕⢅⠑⠕⢕⢕⢕⢀⢀⢑⠕⠕⢕⢕⢕⢕⢕⢕⢑⠑⠑⠑⠑⠑⠑⠕⠕⠕⠕⢕⢕⢕⢄⠀⠀⠀⠀⠀⠀⢕⢕⠀⠀⠀⠀⠀⠀⠀⠀⠀⠀⠀⠀⠀⠀⠀⠀⠀⠀⠀⠀⠀⠀⠀⠀⠀⠀⠀⠀⠀⠀⠀⠑⠕⢕⠕⠑⠀⠀⠀⠀⠐⠀⢕⢀⠀⠑⠀⠀⠀⠀⠀⠀⢄⢕⢕⢕⢜⢻⣕⢻⣧⢕⢕⢕⢕⢕⢕⢕⢕⢕⢕⢕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⠄⢄⢀⠀⠀⠄⠄⢄⢀⠀⠁⠀⢔⠔⢁⠀⠀⠀⠀⠀⠀⢕⢕⢗⢕⢕⡄⢀⠁⠁⠁⠁⠀⠀⠀⠀⠀⠑⢕⠕⠀⠀⠀⠀⠀⠀⠀⠀⠀⠀⠀⠀⠀⠀⠀⠁⠁⠀⠀⠀⠀⢀⢀⢕⢁⢀⢀⠀⠀⠀⠀⠀⠀⠀⠀⠀⠀⠀⠀⠀⠀⠀⠀⠀⠀⠀⠀⠀⠀⠀⠀⠀⠀⠀⠀⠀⠀⠀⠀⠀⠀⠀⠀⠀⠀⢄⠐⠀⠁⠔⠀⠀⠀⠀⠀⠀⢀⢕⢕⢕⢕⢕⢕⢜⢕⣮⡕⢕⢕⢕⢕⢕⢕⢗⢵⣕⢕⢕⢕⠕⢕⢕⢕⢕⢕⢕⢕⢕⢑⢜⢕⢕⢕⢕⢕⢕⢕⢕⢕⢕⢕⢕⢕⢕⢕⢕⢕⢕⢕⢕⢕⢕⢕⢕⢕⢕⢕⢕⢕⢕⢕⢕⢕⢕⢕⢕⢕⢕⢕⢕⢕⢕⢕⢕⢕⢕⢕⢕⢕⢕⢕⢕⢕⢕⢕⢕⠀</a:t>
            </a:r>
            <a:br/>
            <a:r>
              <a:t>⠕⠕⠕⠑⠑⠑⠑⠑⠑⢕⢕⢕⢕⢕⢕⢕⢕⢕⢕⢕⢕⣕⣕⣕⣕⣑⣑⣕⣕⣕⣕⣕⣕⣑⣀⡀⢁⢁⠐⠐⠀⠀⠀⠀⠀⠀⢀⢔⠁⠀⠀⠀⠀⠀⠀⢕⢕⢕⢕⢕⢕⢕⢕⢔⠀⢀⢀⢀⠀⢀⣄⣤⣴⣷⡔⢀⢄⢄⠔⠑⠔⢄⢀⠀⠀⠀⢀⢀⠀⠀⠀⠀⠀⠀⠀⠀⠀⠀⠁⠁⠑⠁⠀⠀⠀⠀⠀⠀⠀⠀⠀⠀⠀⠀⠀⠀⠀⠀⠀⠀⠀⠀⠀⠀⠀⠀⠀⠀⠀⠀⠀⠀⠀⠀⠀⠀⢀⠄⠁⠀⠀⠀⠁⠀⠀⠀⠀⡀⢀⢀⢕⢕⢕⢕⢕⢕⢕⢕⢕⢕⢝⢷⢕⡕⢕⢕⢕⢕⢕⢕⢜⢕⠀⠀⠀⠁⠑⠑⠕⢕⢜⢕⢸⢕⡕⢕⢕⢕⢕⢕⢕⢕⢕⢕⢕⢕⢕⢕⢕⢕⢕⢕⢕⢕⢕⢕⢕⢕⢕⢕⢕⢕⢕⢕⢕⢕⢕⢕⢕⢕⢕⢕⢕⢕⢕⢕⢕⢕⢕⢕⢕⢕⢕⢕⢕⢕⢕⢕⢕⢕⠀</a:t>
            </a:r>
            <a:br/>
            <a:r>
              <a:t>⠀⠀⠀⠀⢀⡰⢔⢔⣔⣴⣴⣷⣷⣷⣾⣿⣿⣿⣿⣿⣿⣿⣿⣿⣿⣿⣿⣿⣿⣿⣿⣿⣿⣿⣿⣿⣿⣿⣿⣷⣷⣶⣦⣴⣄⡄⢅⢄⢄⡄⣄⣄⣄⣄⣄⣕⣱⣵⣵⣵⣵⣷⣷⣾⣿⣿⣿⣷⢕⠀⣿⣿⣿⣿⡇⢕⢕⢀⠀⠀⠀⠀⠁⠁⠁⠀⠀⠀⠁⠁⠀⠀⠀⠀⠀⠀⠀⠀⠀⠀⠀⠀⠀⠀⠀⠀⠀⠀⠀⠀⠔⢄⠀⠀⠀⠀⠀⠀⠀⠀⠀⠀⠀⠀⠀⠀⠀⠀⠀⠀⠀⠀⠀⠀⠀⠀⠁⠀⠀⠀⠀⠀⠀⠀⠀⢀⣵⣿⣿⣷⣷⣧⣵⣕⣕⢕⢕⢕⢕⢕⢕⢕⢕⢝⢇⢕⢕⢕⢕⢕⢕⢕⢔⢄⢄⢄⢰⣵⣴⣵⣕⡕⢇⢕⢽⢽⢽⣽⣕⣕⣗⢇⢕⡕⢕⢕⢕⢕⢕⢕⢕⢕⢕⢕⢕⢕⢕⢕⢕⢕⢕⢕⢕⢕⢕⢕⢕⢕⢕⢕⢕⢕⢕⢕⢕⢕⢕⢕⢕⢕⢕⢕⢕⢕⢕⢕⢕⢕⢕⢕⠀</a:t>
            </a:r>
            <a:br/>
            <a:r>
              <a:t>⠀⠀⠀⠐⢕⢕⢕⢕⢝⢿⣿⣿⣿⣿⣿⣿⣿⣿⣿⣿⣿⣿⣿⣿⣿⣿⣿⣿⣿⣿⣿⣿⣿⣿⣿⣿⣿⣿⣿⣿⣿⣿⣿⣿⣷⣷⣾⣾⣿⣿⣿⣿⣿⣿⣿⣿⣿⣿⣿⣿⣿⣿⣿⣿⣿⣿⣿⣿⢇⠀⣿⣿⣿⣿⢇⢕⠑⠁⠀⠀⠀⠀⠀⠀⠀⠀⠀⠀⠀⠀⠀⠀⠀⠀⠀⠀⠀⠀⠀⠀⠀⠀⠀⠀⠀⠀⠀⠀⠀⠀⢕⢔⢀⠀⠀⠀⠀⠀⠀⠀⠐⠀⢄⢄⢄⢀⢀⠀⠀⠀⠀⠀⠀⠀⠀⠀⠀⠀⠀⠀⠀⠀⠀⠀⠀⢾⣿⣿⣿⣿⣿⣿⣿⣿⣿⣿⣷⡕⢕⢕⣕⢱⣕⣇⣵⡾⢞⢝⢝⢕⢕⢕⢕⢕⢕⢕⢕⢑⢕⢕⣕⢕⢕⢿⣿⣿⣿⣷⣷⣷⣽⣽⣟⡳⢧⣕⡕⢕⢕⢕⢕⢕⢕⢕⢕⢕⢕⢕⢕⢕⢕⢕⢕⢕⢕⢕⢕⢕⢕⢕⢕⢕⢕⢕⢕⢕⢕⢕⢕⢕⢕⢕⢕⢕⢕⢕⢕⢕⢕⢕⠀</a:t>
            </a:r>
            <a:br/>
            <a:r>
              <a:t>⠀⠀⠀⠀⠁⠕⢕⢕⢕⢕⢝⢻⣿⣿⣿⣿⣿⣿⣿⣿⣿⣿⣿⣿⣿⣿⣿⣿⣿⣿⣿⣿⣿⣿⣿⣿⣿⣿⣿⣿⣿⣿⡟⢿⢿⣿⣿⣿⣿⣿⣿⣿⣿⣿⣿⣿⣿⣿⣿⣿⣿⣿⣿⣿⣿⣿⣿⣿⠕⢄⣿⣿⢟⢕⠕⠁⠀⠀⠀⠀⠀⠀⠀⠀⠀⢄⢔⢔⢄⢀⠀⠀⠀⠀⠀⠀⠀⠀⠀⠀⠀⠀⠀⠀⠀⠀⠀⠀⠀⠀⠕⢕⢄⢕⢔⢀⠀⠀⠀⠀⠀⠀⢕⢕⢕⢕⠁⠀⠀⠀⠀⠀⠀⠀⠀⠀⠐⠀⠀⠀⠀⠀⠀⠀⠀⢸⣿⣿⣿⣿⢿⢿⣿⣿⣿⣿⢟⡱⢇⣹⣷⣿⢟⢏⢕⢕⢕⢕⢗⢕⢕⢱⢕⢕⢕⢕⠕⢕⢱⢞⠝⢕⢕⢕⢕⢕⢝⢻⢿⢇⢕⢜⢝⢝⢳⢧⣝⡳⢕⢕⢕⢕⢕⢕⢕⢕⢕⢕⢕⢕⢕⢕⢕⢕⢕⢕⢕⢕⢕⢕⢕⢕⢕⢕⢕⢕⢕⢕⢕⢕⢕⢕⢕⢕⢕⢕⢕⢕⢕⢕⠀</a:t>
            </a:r>
            <a:br/>
            <a:r>
              <a:t>⠀⠀⠀⠀⠀⠀⠑⢕⢕⢕⢕⢕⢜⢝⢻⢿⣿⣿⣿⣿⣿⣿⣿⣿⣿⣿⣿⣿⣿⣿⣿⣿⣿⣿⣿⣿⣿⣿⣿⣿⣿⣿⣿⣿⣳⣷⣽⣿⣿⣿⣿⣿⣿⣿⣿⣿⣿⣿⣿⣿⣿⣿⣿⣿⣿⣿⣿⡿⠀⢱⣿⡏⢕⢕⠀⠀⠀⠀⠀⠀⠀⠀⠀⠀⠀⢕⢕⢕⢕⢕⠀⠀⠀⠀⠀⠀⢀⢀⠀⠀⠀⠀⠀⠀⠀⠀⠀⠀⠀⠀⠀⠕⠕⠑⠕⠕⠔⢀⠀⠔⢕⠄⢕⢅⢕⠀⠀⠁⠀⠀⠀⠀⠀⠀⠀⠀⠀⠀⠀⠀⠀⠀⠀⠀⠀⠑⠑⠗⠳⢿⢿⣿⢿⢟⣝⣱⣵⣧⣟⢟⢏⢕⢕⢕⢕⢕⢕⢕⢕⢕⢕⢕⣵⢱⣕⣼⣵⣷⣷⣵⡔⢅⠘⢟⢟⣗⣕⢕⣕⣝⣝⣕⡕⣱⡕⠓⢔⣵⣵⣵⣧⣕⣕⡕⢕⢕⢕⢕⢕⢕⢕⢕⢕⢕⢕⢕⢕⢕⢕⢕⢕⢕⢕⢕⢕⢕⢕⢕⢕⢕⢕⢕⢕⢕⢕⢕⢕⢕⢕⢕⠀</a:t>
            </a:r>
            <a:br/>
            <a:r>
              <a:t>⠀⠀⠀⠀⠀⠀⠀⠁⠁⠑⢕⢑⢑⢕⠕⢜⢜⢝⢟⢻⢿⢿⢿⣿⣿⣿⣿⣿⣿⣿⣿⣿⣿⣿⣿⣿⣿⣿⣿⣿⣿⢿⢿⢟⡱⣿⣿⣿⣿⣿⣿⣿⣿⣿⣿⣿⣿⣿⣿⣿⣿⣿⣿⣿⣿⣿⣿⢇⢀⣼⣿⣿⣧⡕⢕⢀⠀⠀⠀⠀⠀⠀⠀⠀⠀⢕⢕⢕⢕⢕⠀⠀⠀⠀⢔⢕⢕⠁⢕⢔⢀⠀⠀⠀⠀⠀⠀⠀⠀⠀⠀⢔⢔⠀⠀⢄⢄⠀⠄⠀⠀⠀⢕⠔⠄⠀⠀⠀⠀⠀⠀⠀⠀⠀⠀⠀⠀⠀⠀⠀⠀⠀⠀⠐⠄⢀⠀⠄⢄⢄⣤⣵⢷⣿⢟⡏⣝⢟⢕⢕⢕⢕⢕⢕⢕⢕⢕⢕⢕⢕⢕⣱⣷⣿⡿⣿⢟⢏⢅⢐⠑⠁⠀⢱⢹⣿⡿⢜⢿⢿⢏⢕⣼⡿⢿⢿⢗⢟⢟⢝⢏⢝⢝⢟⢗⢇⢕⢕⢕⢕⢕⢕⢕⢕⢕⢕⢕⢕⢕⢕⢕⢕⢕⢕⢕⢕⢕⢕⢕⢕⢕⢕⢕⢕⢕⢕⢕⢕⢕⢕⠀</a:t>
            </a:r>
            <a:br/>
            <a:r>
              <a:t>⠀⠀⠀⠀⠀⠀⠀⠀⢔⢕⢕⢕⢕⢕⢕⢕⢕⢔⢕⢕⢅⢕⢕⢑⢘⢝⢝⢝⢝⠝⠝⠝⠝⠝⠝⠝⢝⢝⢜⢕⢕⢑⢕⢕⢅⢝⢝⢟⢟⢟⢻⢿⢿⣿⣿⣿⣿⣿⣿⣿⣿⣿⣿⣿⣿⣿⡟⠀⢱⣿⣿⣿⣿⢇⢕⢕⢔⢀⠀⠀⠀⢀⢕⣁⣀⣕⢕⢑⠑⠁⠀⠀⠀⠁⠑⠑⠀⠀⠁⠁⠁⠀⠀⠀⠀⠀⠀⠀⠀⠀⠀⠕⠕⠐⠀⠀⠀⠀⠀⠀⠀⠀⠁⠀⠀⠄⠐⠀⠀⠀⠀⠀⠀⠀⠀⠀⠀⠀⠀⠀⠀⠀⠀⠀⠀⠀⠑⠐⠔⢕⢕⢇⢎⠕⠎⠑⠁⠀⠁⠑⠕⢕⢕⢕⢕⢕⢕⢕⢕⢕⣾⣿⣿⣿⣿⣿⣇⢕⢕⢄⠀⠀⠀⢱⢸⣷⣷⢕⢕⢗⠳⢶⢷⣷⣧⣵⣵⣿⣿⣿⡝⢻⣧⡕⢕⢕⢕⢕⢕⢕⢕⢕⢕⢕⢕⢕⢕⢕⢕⢕⢕⢕⢕⢕⢕⢕⢕⢕⢕⢕⢕⢕⢕⢕⢕⢕⢕⢕⢕⢕⠀</a:t>
            </a:r>
            <a:br/>
            <a:r>
              <a:t>⠀⠀⠀⠀⠀⠀⢀⢕⢕⢕⢕⢕⢕⢕⢕⢕⢕⢕⢕⢕⢕⢕⢕⢕⢕⢕⢕⢕⢕⢕⢕⢕⢕⢕⢕⢕⢕⢕⢕⢕⢕⢕⢕⢕⢕⢕⢕⢕⢕⢕⢕⢕⢕⢕⢕⢜⢜⢝⢏⢝⢟⢟⢿⢿⢿⠏⠁⢰⣿⣿⣿⣿⢏⢸⢳⣇⢕⣱⣷⣷⣿⣿⣿⣿⣿⣿⢕⢕⠀⠀⠀⠀⠀⠀⠀⠀⠀⠀⠀⠀⠀⠀⠀⠀⠀⠀⠀⠀⠀⠀⠀⠀⠀⠀⠀⠀⠀⠀⠀⠀⠀⠀⠀⠀⠐⠀⠀⠀⠀⠀⠀⠀⠀⠀⠀⠀⠀⠀⠀⠀⠀⠀⠀⢀⠀⠀⠀⠀⠀⠀⠀⠀⠀⠀⠀⠀⠀⠀⠀⠀⠀⠀⠕⢕⢕⢔⢕⢕⢕⣾⣿⣿⣿⣿⣿⣿⣿⣿⣷⣶⣦⣕⣰⣇⣼⡿⢇⢕⢞⣟⣟⣿⣿⣿⣿⣿⣿⣿⣿⣿⣿⢕⢕⢕⢕⢕⢕⢕⢕⢕⢕⢕⢕⢕⢕⢕⢕⢕⢕⢕⢕⢕⢕⢕⢕⢕⢕⢕⢕⢕⢕⢕⢕⢕⢕⢕⢕⢕⢕⢕⠀</a:t>
            </a:r>
            <a:br/>
            <a:r>
              <a:t>⢀⢀⢀⢀⢄⢔⢕⢕⢕⢕⢕⢕⢕⢕⢕⢕⢕⢕⢕⢕⢕⢕⢕⢕⢕⢕⢕⢕⢕⢕⢕⢕⢕⢕⢕⢕⢕⢕⢕⢕⢕⢕⢕⢕⢕⢕⢕⢕⢕⢕⢕⢕⢕⢕⢕⢕⢕⢕⢕⢕⢕⢕⢕⢅⢁⢄⢔⢟⢟⢿⢿⢏⢕⢕⢕⢕⢝⢝⢟⢿⢿⣿⣿⡿⡿⢟⢕⠕⠀⠀⠀⠀⠀⠀⠀⠀⠀⠀⠀⠀⠀⠀⠀⠀⠀⠀⠀⠀⠀⠀⠀⠀⠀⠀⠀⠀⠀⠀⠀⠀⠀⠀⠀⠀⠔⠀⠀⠀⠀⠀⠀⠀⠀⠀⠀⠀⠀⠀⠀⠀⠀⢄⢵⢾⡷⡕⠀⠀⠀⠀⠀⢀⢀⣄⣤⣴⣴⣴⣔⢔⢄⢀⠀⠑⢕⢕⢕⢕⣾⣿⣿⡿⣿⣿⣿⣿⣿⣿⣿⣿⣿⣿⣿⣿⢏⢕⢕⣽⣽⣿⣿⣿⣿⣿⣿⣿⣿⣿⣿⣿⣿⢇⢕⢕⢕⢕⢕⢕⢕⢕⢕⢕⢑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⢀⢀⢄⢀⠀⠀⠀⠀⠀⠀⢀⠀⠀⠀⠀⠀⠀⠀⠀⠀⠔⢀⠀⠀⠀⠀⠀⠀⠀⠀⠀⠀⠀⠀⠀⠀⠀⠀⠀⠘⢟⢳⠇⠄⠄⠔⠐⢄⣷⣿⣿⣿⣿⣿⣿⣿⣿⣷⣵⣵⢕⢕⢕⢕⣸⣿⣿⣿⢕⢹⣿⣿⣿⣿⣿⣿⣿⣿⣿⣿⣿⢕⢕⢟⢟⢝⢹⣿⣿⣿⣿⣿⣿⣿⣿⣿⣿⣿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⣕⢕⢕⢕⢕⢕⠑⠑⠕⠕⠕⢕⢕⢕⢕⢕⢄⠀⠀⠀⠀⠀⠀⠀⠀⠀⠀⠀⠀⠀⠀⠀⠕⠀⠀⠁⢅⠀⠀⠀⠀⢕⢕⢄⠀⢀⠀⠀⠀⠀⠀⠀⠀⠁⠀⠀⠀⠀⠀⠀⠀⠀⠀⠀⠀⠀⠀⠀⠀⠀⠀⠀⠀⠀⠀⠀⠀⠀⠁⠑⠝⢿⣿⣿⣿⣿⣿⣿⣿⣿⣿⣿⣇⢕⢕⢕⢿⣿⣿⣿⢕⢜⣿⣿⣿⣿⣿⣿⣿⣿⣿⣿⣿⣧⡕⢕⢕⢕⠜⠝⢟⢟⢟⣿⢿⢿⢿⢿⢟⣟⣽⡕⠗⠁⠀⠁⢕⢕⢕⢕⢕⢕⢕⢕⢕⢕⢕⢕⢕⢕⢕⢕⢕⢕⢕⢕⢕⢕⢕⢕⢕⢕⢕⢕⢕⢕⢕⢕⢕⠀</a:t>
            </a:r>
            <a:br/>
            <a:r>
              <a:t>⠀⠀⠀⠀⠀⠀⠀⠀⠕⠕⠕⠕⠕⠕⠕⢕⢕⢕⣕⣕⣑⣑⣑⣕⣕⣕⣕⣕⣕⣕⣕⣑⣑⣕⢕⢕⠕⠕⢕⢕⢕⢕⠕⠕⢕⣑⣱⣵⣵⣵⣵⣕⣕⣕⣕⣕⣕⣱⣵⣵⣥⣵⣵⣵⣵⣴⡄⠁⢺⣿⣿⣿⣷⡕⣵⣕⣕⣄⣄⣀⣀⡀⢀⠁⠁⠑⠕⢕⠀⠀⠀⠀⠀⠀⠀⠀⠀⠀⠀⠀⠀⠀⠀⠀⠀⠀⠀⢀⠀⠀⠀⠐⢕⠕⠁⠀⠕⢀⠀⠀⠀⠀⠀⠀⠔⠀⠀⠀⠀⠀⠀⠀⠀⠀⠀⠀⠀⠀⠀⠀⠀⠀⠀⠀⠀⠀⠀⠀⠀⠀⠀⠀⠀⠁⠉⠛⠿⡟⢿⣿⣿⣿⣿⣿⣧⢕⢕⢜⢻⣿⣿⣷⣼⣿⣿⣿⣿⣿⣿⣿⣿⡟⢝⢟⢏⢻⣷⣵⢅⣕⣑⡑⠑⠑⠑⠑⢕⢑⢑⢛⢏⣝⣄⣤⣴⡶⢗⢕⢕⢕⢕⢕⢕⢑⢕⢕⢕⢕⢕⢕⢕⢕⢕⢕⢕⢕⢕⢕⢕⢕⢕⢕⢕⢕⢕⢕⢕⢕⢕⢕⠀</a:t>
            </a:r>
            <a:br/>
            <a:r>
              <a:t>⠀⠀⢄⢔⢕⢕⢕⢕⢕⣕⣱⣵⣷⣿⣿⣿⣿⣿⣿⣿⣿⣿⣿⣿⣿⣿⣿⣿⣿⣿⣿⣿⣿⣿⣿⣿⣿⣿⣿⣷⣧⣷⣕⣵⣼⣾⣿⣿⣿⣿⣿⣿⣿⣿⣿⣿⣿⣿⣿⣿⣿⣿⣿⣿⣿⣿⣧⢄⠁⣿⣿⣿⣿⣷⢸⣿⣿⣿⣿⣿⣿⣿⣿⣿⣷⣷⢔⢕⠀⠀⠀⠀⠀⠀⠀⠀⠀⢄⠁⠀⠀⠀⠀⠀⠀⠀⠀⠀⠀⠀⠀⠀⠁⠀⠀⠁⠔⢕⠀⠀⠀⠀⠀⠀⠀⠀⠀⠀⠀⠀⠀⠀⠀⠀⠀⠀⠀⠀⠀⠀⠀⠀⠀⠀⠀⠀⠀⠀⠀⠀⠀⠀⠀⠀⠀⠀⠀⠀⠁⠋⠝⠝⢕⢕⠕⠕⢕⢕⢕⢹⣿⣿⣿⣿⣿⣿⣿⣿⢿⢏⠍⠁⠕⠀⠘⡜⣿⣿⡇⣿⣿⣇⠀⠀⠀⠀⠹⣿⡿⢿⣿⣿⢿⠟⠋⠁⠑⠀⢕⢕⢕⢕⢕⢕⢕⢕⢕⢕⢕⢕⢕⢕⢕⢕⢕⢕⢕⢕⢕⢕⢕⢕⢕⢕⢕⢕⢕⢕⢕⢕⠀</a:t>
            </a:r>
            <a:br/>
            <a:r>
              <a:t>⠀⠀⠁⠕⢕⢕⢱⣾⣿⣿⣿⣿⣿⣿⣿⣿⣿⣿⣿⣿⣿⣿⣿⣿⣿⣿⣿⣿⣿⣿⣿⣿⣿⣿⣿⣿⣿⣿⣿⣿⣷⣾⣿⣿⣿⣿⣿⣿⣿⣿⣿⣿⣿⣿⣿⣿⣿⣿⣿⣿⣿⣿⣿⣿⣿⣿⣿⡕⠀⢸⣿⣿⣿⣿⢸⣿⣿⣿⣿⣿⣿⣿⣿⣿⣿⣿⡇⢕⠀⠀⠀⠀⠀⠀⠀⠀⠄⠀⠀⠀⠀⠀⠀⠀⠀⠀⠀⠀⠀⠀⠀⠀⠀⠀⠀⠀⠀⢕⠁⠄⠀⠀⠀⠀⠐⠀⠀⠀⠀⠀⠀⠀⠐⠀⠀⠀⠀⠀⠀⠀⠀⠀⠀⠀⠀⠀⠀⠀⠀⠀⠀⠀⠀⠀⠀⠀⠀⠀⠀⠀⠀⠀⠀⠀⠀⢔⢕⢕⢕⢕⢝⢿⣿⣿⣿⣿⣯⢗⢔⢕⠀⠀⠀⠀⠀⡇⢿⢟⢇⢟⢏⢕⢕⢄⢄⢀⠀⠁⠘⠉⠁⠀⠀⠀⠀⠀⠀⠀⢕⢕⢕⢕⢕⢕⢕⢕⢕⢕⢕⢕⢕⢕⢕⢕⢕⢕⢕⢕⢕⢕⢕⢕⢕⢕⢕⢕⢕⢕⢕⢕⠀</a:t>
            </a:r>
            <a:br/>
            <a:r>
              <a:t>⠀⠀⠀⠀⠑⢕⢕⢜⢟⢿⣿⣿⣿⣿⣿⣿⣿⣿⣿⣿⣿⣿⣿⣿⣿⣿⣿⣿⣿⣿⣿⣿⣿⣿⣿⣿⣿⣿⣿⣿⣿⣿⣿⣧⡕⢝⢟⢻⣿⣿⣿⣿⣿⣿⣿⣿⣿⣿⣿⣿⣿⣿⣿⣿⣿⣿⣿⢕⠀⢸⣿⣿⣿⣿⢸⣿⣿⣿⣿⣿⣿⣿⣿⣿⣿⣿⣿⣧⣵⣥⢅⢅⢄⢄⢄⠁⠀⠀⠀⠀⠀⠀⠀⠀⠀⠀⠀⠀⠀⠀⠀⠀⠀⠀⠀⠀⠀⠀⠀⠀⠀⠀⠀⠀⠀⠀⠀⠀⠀⠀⠀⠀⠀⠀⠀⠀⠀⠀⠀⠀⠀⠀⠀⠀⠀⠀⠀⠀⠀⠀⠀⠀⠀⠀⠀⠀⠀⠀⠀⠀⠀⠀⠀⢀⢕⢅⢕⢔⢕⢑⢕⠕⢝⢻⢿⣿⡕⢻⢷⣷⣵⣤⢔⠐⢀⣷⡿⢕⣷⣵⣷⢷⢗⣕⡕⠑⠀⢄⢔⠀⠀⢀⠄⠀⠐⠄⠀⢔⢕⢕⢕⢕⢕⢕⢕⢕⢕⢕⢕⢕⢕⢕⢕⢕⢕⢕⢕⢕⢕⢕⢕⢕⢕⢕⢕⢕⢕⢕⢕⢕⠀</a:t>
            </a:r>
            <a:br/>
            <a:r>
              <a:t>⠀⠀⠀⠀⠀⠁⠕⢕⢕⢕⢕⢝⢟⢻⢿⢿⣿⣿⣿⣿⣿⣿⣿⣿⣿⣿⣿⣿⣿⣿⣿⣿⣿⣿⣿⣿⣿⣿⣿⣿⣿⣿⣿⢟⢕⢕⢕⢕⢕⢝⢝⢟⢟⢿⢿⣿⣿⣿⣿⣿⣿⣿⣿⣿⣿⣿⣿⢇⠀⢸⣿⣿⣿⣿⢸⣿⣿⣿⣿⣿⣿⣿⣿⣿⣿⣿⣿⣿⣿⡟⢕⢕⢕⠑⠀⠀⠀⠀⠀⠀⠀⠀⠀⠀⠀⠀⠀⠀⠀⠀⠀⠀⠀⠀⠀⠀⠀⠀⠀⠀⠀⠀⠀⠀⢄⠑⠀⠀⠀⠀⠀⠀⠀⠀⠀⠀⠐⢀⢀⠀⠀⠀⠀⠀⠀⠀⠀⢀⢀⢄⢄⢔⢔⢔⢔⢔⢔⢕⢔⢔⢔⢔⢔⢕⢕⢕⢕⢕⢕⠜⢗⢷⢕⣕⣔⢕⢝⢕⢣⢵⡝⢕⢄⢔⢕⢝⢕⢜⣟⣟⣟⣟⣏⣽⠁⠀⠀⢑⠕⠀⠐⠑⠔⠀⠀⠀⢔⢕⢕⢕⢕⢕⢕⢕⢕⢕⢕⢕⢕⢕⢕⢕⢕⢕⢕⢕⢕⢕⢕⢕⢕⢕⢕⢕⢕⢕⢕⢕⢕⢕⠀</a:t>
            </a:r>
            <a:br/>
            <a:r>
              <a:t>⠀⠀⠀⠀⢀⢀⢀⠀⢔⢕⢅⢕⢑⢕⠕⢕⢕⢝⢝⢿⢿⡿⣿⢿⣿⣿⣿⣿⣿⣿⣿⣿⣿⣿⣿⣿⣿⣿⢿⢟⢏⢏⢕⢕⢕⢕⢕⠕⠕⢕⢕⢕⢕⢕⢕⢝⢝⢟⢻⣿⣿⣿⣿⣿⣿⣿⣿⢕⠀⢸⣿⣿⣿⣿⢸⣿⣿⣿⣿⣿⣿⣿⣿⣿⣿⣿⣿⡿⢏⢕⢕⠕⠁⠀⠀⠀⠀⠀⠀⠀⠀⠀⠀⠀⠀⠀⠀⠀⠀⠀⠀⠀⠀⠀⠀⠀⠀⠀⠀⠀⠀⠀⠀⠀⠁⢔⠀⠀⠀⠀⠀⠀⠀⠀⠀⠐⠀⠁⠀⠀⠀⠀⠀⢄⣰⣵⣵⣷⣾⣿⣿⣿⣿⣧⣕⢕⢕⢕⢕⢕⢕⢕⢕⢕⢕⢕⢕⢕⢕⢕⢕⢕⢕⢟⢟⢿⢗⣗⢧⢵⢝⣟⣇⡕⣱⣼⣿⣿⣿⣿⣟⣏⢝⠁⠀⠀⠀⠁⢅⠀⠀⠀⠀⠀⢄⢕⢕⢕⢕⢕⢕⢕⢕⢕⢕⢕⢕⢕⢕⢕⢕⢕⢕⢕⢕⢕⢕⢕⢕⢕⢕⢕⢕⢕⢕⢕⢕⢕⢕⢕⠀</a:t>
            </a:r>
            <a:br/>
            <a:r>
              <a:t>⢔⢔⢕⢕⢕⢕⢕⢕⢕⢕⢕⢕⢕⢕⢕⢕⢔⢔⢕⢅⢌⢕⢑⢑⢑⢜⢝⢝⠝⠝⠝⠝⠝⠝⠝⠝⢝⢕⢑⢑⢕⢅⢅⢕⢔⢕⢕⢕⢕⢕⢔⢕⢕⢕⢕⢕⠕⢕⢕⢕⢜⢝⢟⠏⠟⢟⢇⠁⢀⣿⣿⣿⣿⡟⢸⣿⣿⣿⣿⣿⣿⣿⣿⣿⣿⣿⡟⢕⢕⢕⠑⠀⠀⠀⠀⠀⠀⠀⠀⠀⠀⠀⠀⠀⠀⠀⠀⠀⠀⠀⠀⠀⠀⠀⠀⠀⠀⠀⠀⠀⠀⠀⠀⠀⠀⠀⠀⠀⠀⠀⠀⠀⠀⠀⠀⠀⠀⠀⠀⠀⠀⠀⠀⠀⠝⢟⢝⢝⢻⢿⢿⢿⣿⣿⣿⣿⣧⣵⣕⢕⢕⢕⢕⢕⢔⢅⠑⢕⢕⢕⢕⢕⢕⢔⢵⢕⢗⢗⢇⣜⣝⣽⣽⣝⣝⣽⣵⢼⢷⢵⢞⢗⢕⢄⠀⢀⠐⢀⢄⠀⠀⠀⠀⢄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⢔⢕⢕⠑⠑⠑⠐⠑⠐⠁⢄⢕⢜⢝⢏⢟⢇⢜⡿⣿⣿⣿⣿⣿⣿⣿⣿⣿⣷⢏⢕⠕⠁⠀⠀⠀⠀⠀⠀⠀⠀⠀⠀⠀⠀⠀⠀⠀⠀⠀⠀⠀⠀⠀⠀⠀⠀⠀⠀⠀⠀⠀⠀⢀⠀⢄⢄⢄⣅⣔⣄⠀⠀⠀⠀⠀⢀⠄⠀⠁⠀⠀⠀⠀⠀⠀⠀⠀⠁⢕⣕⣱⣵⣵⣿⣿⣿⣿⣿⣿⣿⣿⣷⢕⠔⠕⢕⢕⣵⢾⢾⢟⢑⢕⢑⢕⢕⢕⢕⠘⠙⠙⠙⠕⠕⠑⢕⢔⢔⢇⢕⢕⢕⢕⢕⢕⢕⢄⢕⢔⢕⢕⢕⢕⢔⢔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⠁⠄⠐⠑⠀⠀⢀⢄⢕⢕⢕⢕⢕⢕⢕⢕⢕⢕⢜⢝⢝⢟⢟⢟⢟⢝⢕⢕⠑⠀⠀⠀⠀⠀⠀⠀⠀⠀⠀⠀⠀⠀⠀⠀⠀⠀⠀⠀⠀⠀⠀⠀⠀⠀⠀⠄⠑⠑⠕⠕⠕⠕⢕⢕⢱⣿⣿⡿⠃⢄⢔⢄⢔⢕⢕⠑⠀⠀⠀⠀⠀⠀⠀⠀⠀⠀⠀⠈⢻⣿⣿⣿⣿⣿⣿⣿⣿⣿⣿⣿⢇⢑⠀⠔⠀⢄⠑⢕⢕⢕⢝⢕⢕⢕⢕⢕⢕⠀⠀⠀⢀⢄⢔⢕⢕⢕⢃⢘⢱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⢄⠀⢀⢄⢔⢕⢕⢕⢕⢕⢕⢕⢕⢕⢕⢕⢕⢕⢕⢕⢕⢕⢕⢕⢕⠕⠀⠀⠀⠀⠀⠀⠀⠀⠀⠀⠀⠀⠀⠀⠀⠀⠀⠀⠀⠀⠀⠀⠀⠀⠀⠀⠀⠀⠀⠀⠀⠀⠀⠀⠀⢕⢕⣾⣿⢟⠕⠀⢕⢕⢕⠑⠁⠀⠀⠀⠀⠀⠀⠀⠀⠀⠀⠀⠀⠀⠀⠀⠘⢿⣿⣿⣿⣿⣿⣿⣿⡿⢏⢕⠀⠔⢔⢀⢄⠀⢕⢕⢕⢕⢕⢕⢕⡕⢕⢕⢔⢔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⢔⢕⢕⢕⢕⢕⢕⢕⢕⢕⢕⢕⢕⢕⢕⢕⢕⢕⢕⢕⢕⠑⢕⠁⠀⠀⠀⠀⠀⠀⠀⠀⠀⠀⠀⠀⠀⠀⠀⠀⠀⠀⠀⠀⠀⢀⠀⠀⠀⠀⠀⠀⠀⠀⢄⢔⢕⢕⠀⠀⢀⢕⢏⢕⢕⠑⢄⢕⠑⠁⠀⠀⠀⠀⠀⠀⠁⠀⠄⢀⠀⠀⠀⠀⠀⠀⠀⠀⠁⠹⣿⣿⡿⢟⢏⢕⢕⢕⢕⢕⢄⢔⢄⢄⢔⢕⢕⢕⢕⢕⢕⢅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⢅⠑⠀⠀⠀⠀⠀⠀⠀⠀⠀⠀⠀⠀⠀⠀⠀⠀⠀⠀⠀⠀⢄⢔⢕⢕⢕⢄⢀⠀⠀⠀⠀⢕⢕⢕⢕⢕⠀⠀⠕⠕⠕⠑⠑⠀⠀⠀⠀⠀⠀⠀⠀⠀⠀⠀⠀⠀⠀⠀⠐⠄⢀⠄⠀⠀⠀⠀⠀⠀⠈⠁⠀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⠔⠁⠀⠀⠀⠀⠀⠀⠀⠀⠀⠀⠀⠀⠀⠀⠀⠀⠀⢀⢄⢔⢕⢕⢕⢕⠕⠕⠕⠐⠐⠐⠑⠁⠁⠁⠁⠁⠀⠀⠀⠀⠀⠀⠀⠀⠀⠀⠀⠀⠀⠀⠀⠀⠀⠀⠀⠀⠀⠀⠀⠀⠀⠀⠀⠀⢄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⠀⠑⠀⠀⠀⠀⠀⠀⠀⠀⠀⠀⠀⠀⠀⠀⠀⠀⠀⠀⢔⠀⠁⠁⠀⠀⠀⠀⠀⠀⠀⠀⠀⠀⠀⠀⠀⠀⠀⠀⠀⠀⠀⠀⠀⠀⠀⠀⠀⠀⠀⠀⠀⠀⠀⠀⠀⠀⠀⠀⠀⠀⠀⠀⠀⠀⠀⢄⠑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⠑⠀⠁⠀⠀⠀⠀⠀⠀⠀⠀⠀⠀⠀⠀⠀⠀⠀⠀⠀⠀⠀⢕⠀⠀⠀⠀⠀⠀⠀⠀⠀⠀⠀⠀⠀⠀⠀⠀⠀⠀⠀⠀⠀⠀⠀⠀⠀⠀⠀⠀⠀⠀⠀⠀⠀⠀⠀⠀⠀⠀⠀⠀⠀⠀⠀⠀⠀⠔⠀⠀⠀⠀⠀⠀⢄⢀⠀⠀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⢕⠀⠀⠀⠀⠀⠀⠀⠀⠀⠀⠀⠀⠀⠀⠀⠀⠀⠀⠀⠀⠀⠀⠀⠀⠀⠀⠀⠀⠀⠀⠀⠀⠀⠀⠀⠀⠀⠀⠀⠀⠀⠀⠀⠀⢀⢄⢄⢔⢔⢔⢕⢕⢕⢕⠀⠀⠀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⠀⠀⠀⢕⢄⠀⠀⠀⠀⠀⠀⠀⠀⠀⠀⠀⠀⠀⠀⠀⠀⠀⠀⠀⠀⠀⠀⠀⠀⠀⠀⠀⠀⠀⠀⠀⠀⠀⠀⠀⠀⠀⢀⢄⢕⢕⢕⢕⢕⢕⢕⢕⢕⢕⢕⢕⢕⢕⢕⠀⠀⠁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⠁⠀⠀⠀⠀⠀⠀⠀⠀⠀⠀⠀⠀⠀⠀⢀⢔⢔⢀⠀⠀⠀⠀⠀⠀⠁⢕⠀⠀⠀⠀⠀⠀⠀⠀⠀⠀⠀⠀⠀⠀⠀⠀⠀⠀⠀⠀⠀⠀⠀⠀⠀⠀⠀⠀⠀⠀⢀⢄⢔⢕⠀⠀⠀⢀⢕⢕⢕⢕⢕⢕⢕⢕⢕⢕⢕⢕⢕⢕⢕⢕⢕⢀⠀⢄⢕⢕⢱⣧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⠀⠀⠀⠀⠀⠀⠀⠀⠀⠀⠀⠀⠀⠀⠀⢄⢕⢕⢕⢕⢄⠀⠀⠀⠀⠀⠀⢕⠀⠀⠀⠀⠀⠀⠀⠀⠀⠀⠀⠀⠀⠀⠀⠀⠀⠀⠀⠀⠀⠀⠀⠀⢀⠀⢀⢄⢔⢑⠁⢄⢕⢀⠄⠐⠁⠀⠀⢁⢕⢕⢕⢕⢕⢕⢕⢕⢕⢕⢕⢕⢕⢕⢕⢕⢕⢕⢕⢱⣾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⠁⠀⠀⠀⠀⠀⠀⠀⠀⠀⠀⠀⠀⠀⠀⢕⢕⢕⢕⢕⢳⢷⣷⣷⡇⠀⠀⠀⠑⢔⠀⠀⠀⠀⠀⠀⠀⠀⠀⠀⠀⠀⠀⠀⠀⠀⠀⠀⠀⢀⠄⢔⢕⢕⢕⢕⢕⢕⢕⢕⢕⢕⠀⢕⢔⠀⠀⢀⢕⢕⠀⠁⠑⢕⢕⢕⢕⢕⢕⢕⢕⢕⢕⢕⢕⢕⢕⣱⣾⡟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⢀⢀⠀⠀⢀⢄⢔⠕⠀⠀⠀⠀⠀⢀⢔⢕⢕⢕⢕⢕⣱⣵⣿⣿⣧⡔⢀⢀⠀⢕⢀⠀⠀⠀⠀⠀⠀⢄⢀⠀⠀⠀⠀⠀⠀⢀⠄⠐⠁⠀⢕⢕⢕⢕⢕⢕⢕⢕⢕⢕⢕⢕⢀⢕⢕⠀⠀⢕⢕⢕⢕⢄⢄⠀⠁⠑⠕⢕⢕⢕⢕⢕⢕⢕⢕⢕⣵⣿⡿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⠀⠀⠀⠀⠀⠀⠁⢀⢄⣱⣵⣾⣿⣿⣿⣿⣿⣿⣿⣷⣗⢔⠀⢕⠀⠀⠀⠀⠀⠀⠀⠁⠔⢄⢀⢀⢄⠑⠁⠀⢄⢕⢕⢕⢕⢕⢕⢕⢕⢕⢕⢕⢕⢕⢕⢕⢕⢕⢄⢄⣱⣧⣵⢕⢕⢄⠀⠀⠀⠀⠀⠁⠑⠕⠕⢕⢕⣱⣾⣿⢟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⠀⠀⠀⠀⢀⢠⣵⡾⢿⢟⣟⢻⣿⣿⣿⣿⣿⣿⣿⣿⢇⠀⠀⠀⢕⠀⠀⠀⠀⠀⢄⠀⢀⢀⠁⠁⠀⠀⢀⢕⢕⢕⢕⢕⢕⢕⢕⢕⢕⢕⢕⢕⢕⢕⢕⢕⢕⢕⢕⢕⢿⣿⣿⣿⣵⢕⢀⠀⠀⢕⢔⢄⢄⢀⠀⢀⣵⣿⢟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⠑⠁⠁⠀⠁⠁⠑⢕⢕⢕⢕⢕⢕⢕⢕⢕⢕⢕⢕⢕⢕⠕⠕⠕⢕⢕⢕⢕⢕⢕⢕⢔⢕⢕⢄⢄⢱⢞⢝⢑⢕⢕⣪⣷⣿⣿⣿⣿⣿⣿⣿⣿⣿⢇⠀⠀⠀⠑⢕⠀⠀⠀⠀⢕⠑⠁⠀⠀⠀⢀⢔⢕⢕⢕⢕⢕⢕⢕⢕⢕⢕⢕⢕⢕⢕⢕⢕⢕⢕⢕⢕⢕⢕⢜⢻⣿⣿⣿⢇⢕⠔⢕⢕⠕⠑⠁⠀⠀⢀⢀⠀⠁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⠕⠀⠀⠀⠀⠀⠀⠀⠀⠀⢑⢕⢕⢕⢕⢕⢕⢕⢕⠕⠑⠁⠀⠀⠀⠀⠀⠀⢁⢕⡕⢇⢕⢕⢕⠑⠁⠁⢀⢔⢔⢰⡷⢞⢝⢝⢕⣱⣿⣿⣿⣿⣿⢿⠇⠑⠀⠀⠀⠀⠑⢕⢔⠕⠀⠁⠁⠁⠑⠑⢑⢕⢕⢕⢕⢕⢕⢕⢕⢕⢕⢕⢕⢕⢕⢕⢕⢕⢕⢕⢕⢕⢕⢕⢕⢕⢕⢕⢕⢕⢕⢕⢕⢔⢔⢔⢄⢀⠀⠀⠁⠁⠀⢄⠀⠀⠁⠑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⠕⠕⠑⠑⠑⠑⠑⠑⠑⠀⠀⠀⠀⠀⠀⠀⠀⠀⠀⢕⢕⣱⣵⡗⢕⢕⢕⠁⠀⠀⠀⠀⠀⠀⠀⢀⢔⢇⢕⢕⣕⡕⢕⢀⠀⢔⢕⢕⡱⢞⢏⢕⢕⢕⣱⣺⢟⢕⢱⡿⢟⢕⢁⠀⠀⠀⠀⠀⠀⠀⠁⠁⠀⠀⠀⠀⠀⢕⢕⢕⢕⢕⢕⢕⢕⢕⢕⢕⢕⢕⢕⢕⢕⢕⢕⢕⢕⢕⢕⢕⢕⢕⢕⢕⢕⢕⢕⢕⢕⢕⢕⢕⢕⢕⢕⢕⢕⢕⢔⢄⢀⠀⠁⠀⠀⠔⠀⠀⠀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⠑⠁⠀⠀⠀⠀⠀⠀⠀⠀⠀⠀⠀⠀⠀⠀⠀⠀⠀⠀⠀⠀⠁⢝⢝⢕⢕⢕⢕⢕⢔⢔⢔⢕⢕⢕⢔⢕⢕⢱⣵⣷⣿⢟⢱⢇⢕⢕⢕⢕⢕⢕⢕⢕⢕⢕⡕⢝⢕⢕⢱⢎⢕⢕⢕⢕⢔⠀⠀⠀⠀⠀⠀⠀⠀⠀⠀⠀⢄⢔⢕⢕⢕⢕⢕⢕⢕⢕⢕⢕⢕⢕⢕⢕⢕⢕⢕⢕⢕⢕⢕⢕⢕⢕⢕⢕⢕⢕⢕⢕⢕⢕⢕⢕⢕⢕⢕⢕⢕⢕⢕⢕⢕⢕⢕⢄⢀⠀⠀⠀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⠀⠀⠀⠀⠀⠀⠀⠀⠀⠀⠀⠀⢀⠀⠀⠀⠀⠀⠀⠀⠀⢀⢔⢕⢕⢕⢕⢕⢕⢕⢕⢕⢕⢕⢕⢕⢕⢕⢕⢕⢕⢕⢕⢕⢕⢕⢕⢕⢕⢕⢕⢕⢕⢕⢕⢜⢕⢕⢕⢕⢕⢕⢕⢕⢕⢕⢕⢕⠀⠀⠀⠀⠀⠀⠀⠀⠀⢔⢕⢕⢕⢕⢕⢕⢕⢕⢕⢕⢕⢕⢕⢕⢕⢕⢕⢕⢕⢕⢕⢕⢕⢕⢕⢕⢕⢕⢕⢕⢕⢕⢕⢕⢕⢕⢕⢕⢕⢕⢕⢕⢕⢕⢕⢕⢕⢕⢕⢕⢔⢄⢀⢄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⠀⠀⠀⠀⠀⠀⠀⠀⠀⠀⢄⢕⢕⢕⢔⢕⢑⢐⢀⢄⢔⢕⢕⢕⢕⢕⢕⢕⢕⢕⢕⢕⢕⢕⢕⢕⢕⢕⢕⢕⢕⢕⢕⢕⢕⢕⢕⢕⢕⢕⢕⢕⢕⢕⢕⢕⢕⢕⢕⢕⢕⢕⢕⢕⢕⢕⢕⢕⢔⢄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⢔⠀⠀⠀⠀⠀⢀⢄⢔⢕⢕⢕⢕⢕⢕⢕⢕⢕⢕⢕⢕⢕⢕⢕⢕⢕⢕⢕⢕⢕⢕⢕⢕⢕⢕⢕⢕⢕⢕⢕⢕⢕⢕⢕⢕⢕⢕⢕⢕⢕⢕⢕⢕⢕⢕⢕⢕⢕⢕⢕⢕⢕⢕⢕⢕⢕⢕⢕⢕⢕⠀⠀⠀⠀⠀⠀⢀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⢄⢄⢔⢕⢕⢕⢕⢕⢕⢕⢕⢕⢕⢕⢕⢕⢕⢕⢕⢕⢕⢕⢕⢕⢕⢕⢕⢕⢕⢕⢕⢕⢕⢕⢕⢕⢕⢕⢕⢕⢕⢕⢕⢕⢕⢕⢕⢕⢕⢕⢕⢕⢕⢕⢕⢕⢕⢕⢕⢕⢕⢕⢕⢕⢕⢕⢕⢕⢕⢔⢄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⢜⢝⢝⢕⢕⢕⢜⣿⣿⢕⢕⢜⡟⢟⢕⢜⣿⣿⢇⢕⢹⣿⣿⢇⢜⢻⡟⡟⢕⢕⣿⢿⢕⢕⢕⢜⢟⢿⢟⢕⢕⢜⢝⢕⢕⢹⣿⣿⢕⢜⣿⣿⡏⢕⢿⣿⣿⢟⢸⣿⣿⣿⢇⣿⣿⣿⡟⢕⢕⢸⣿⣿⡿⢕⢻⢿⡟⢕⢕⢹⣿⣿⢕⢸⣿⣿⡟⢕⢹⣿⣿⣿⡟⢝⢻⣿⣿⡏⢜⢟⢟⢟⣿⣿⣿⣿⣏⢕⢻⣿⣿⢝⢻⣿⣿⣿⣿⣿⣿⣿⡏⢝⣿⣿⣿⣟⣝⣿⣿⣟⣕⡜⣿⣿⣿⣿⡿⣿⣿⣿⣿⢜⣿⣿⣿⣿⣿⣿⣿⣿⢿⣿⣿⣿⡿⢟⣿⣿⡏⢕⢸⣿⣿⣿⣿⣿⣿⣿⣿⣿⣿⢿⣿⣿⡟⢝⣿⢟⢿⣟⣻⣿⣿⡏⢕⢹⣿⣿⡏⢸⣿⣿⣿⣿⡕⢕⢻⣿⣿⢏⢝⣿⣿⡟⢕⢝⣿⣿⢕⢕⢟⡟⢏⢕⢜⢟⢿⢕⢕⢕⢕⢝⢝⢕⢕⢜⢿⡏⢕⢜⢻⠀</a:t>
            </a:r>
            <a:br/>
            <a:r>
              <a:t>⢏⢕⢕⢕⢕⢕⢕⢕⢕⢕⢕⢕⢕⢕⢕⢕⢕⡕⢕⢕⢜⡇⢕⢕⢕⣸⢟⢕⢕⢕⢝⢏⢕⢕⢜⢕⢕⢕⢕⢕⢕⢕⢕⢕⢕⢕⢕⢕⢕⢕⣿⢝⢕⢕⢕⢜⢇⢕⢕⣿⣿⢇⢕⢜⣿⣿⢕⢜⣻⣿⡕⢕⢝⣿⣿⡇⢕⢕⢜⣿⡿⢕⢕⢕⢜⡇⢕⢕⢸⣿⡇⢕⢕⣿⣿⢕⢕⢸⣿⣿⢏⢕⢕⢜⣿⣿⢇⢕⣷⡕⢕⢕⢕⢕⢜⢝⢕⢕⢻⣿⢕⢕⢜⢝⢜⢝⢝⣿⣿⢕⢕⢹⣿⣿⢕⢜⢕⢕⢜⣿⡏⢹⣿⣿⡟⢕⣿⣿⣿⡏⢜⣿⣿⣿⡇⢹⣿⣿⡿⢕⢻⣿⣿⡇⢕⣿⣿⡇⢕⢜⣿⣿⣟⢝⢝⢝⢝⣿⢝⢕⢜⣿⣿⢕⢕⢕⢕⢕⢝⢝⢝⣱⡕⢕⢜⣿⣿⢕⢕⢻⣿⣿⢏⢕⢕⢕⢜⢕⢕⢕⢸⣿⡇⢕⢕⢟⡕⢕⢕⢕⢕⢕⢕⢕⢕⢜⢕⢕⢕⢕⢕⢕⢕⢕⢕⢕⢕⢕⢕⢱⠀</a:t>
            </a:r>
            <a:br/>
            <a:r>
              <a:t>⣧⢕⢕⢕⢕⢕⢕⢕⢕⢕⢕⢕⢕⢕⢕⢕⢝⢕⢕⢕⢕⢕⢕⢕⢕⢕⡕⢕⢕⢕⢕⢕⢕⢕⢕⢕⢕⢕⢕⢕⢕⢕⢕⢕⢕⢕⢕⢕⢕⢕⢕⢕⢕⢕⢕⢕⢕⢕⢕⣿⣿⢕⢕⢱⢸⢇⢕⢱⣿⣿⡇⢕⢕⢿⢟⢕⢕⢕⢕⢿⡇⢕⢕⢕⢕⢕⢕⢕⢸⡿⢇⢕⢕⣿⣿⡇⢕⢸⣿⡇⢇⢕⢕⢕⢹⡷⢕⢕⣾⣷⢕⢕⢕⢕⡱⢕⢕⢕⢕⡇⢕⢕⢕⢕⢕⢕⢸⣿⣿⡕⢕⢺⡿⢻⡕⢕⢕⢕⢕⣸⣧⣼⣿⣿⢿⢷⣿⣿⣿⣿⢿⣿⣿⣿⡇⢸⣿⣿⣿⢕⢸⣿⣿⣿⢷⣿⣿⡇⢕⢕⣿⢿⢿⢕⢕⢕⣿⣿⡇⢕⢕⣹⣿⢕⢕⢕⣱⢕⢕⢕⢕⢕⢇⢕⢸⣿⣇⢕⢕⢜⣿⡏⢕⢕⢕⢕⢕⢕⢕⢕⢵⣿⡇⢕⢕⢜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⣽⡕⢕⢕⢜⣿⢕⢕⢕⢕⢕⢕⢕⢕⢕⣾⡗⢕⢕⢕⢕⢕⢕⢕⣻⣿⢕⢕⢕⣿⣿⢕⢕⢸⣿⢇⢜⢕⢕⢕⢕⢕⢕⢕⢿⣿⢕⢕⢕⢹⢕⢕⢕⢕⣾⡟⢕⢕⢝⢕⢕⢕⢜⣿⣿⡇⢕⢜⢇⢕⢸⢕⢕⢕⢕⢝⢝⢟⣿⢕⢕⢕⢜⣿⣿⣿⢕⢿⣿⣿⢕⢕⣿⣿⣿⢕⢸⣿⣿⡇⢕⢜⢿⣿⢕⢕⢕⢕⢕⢝⢕⢕⢹⣿⡇⢕⢕⢝⡟⢕⢕⢕⣿⣷⢕⢕⢕⣧⢕⢕⢜⢿⣿⢕⢕⢕⢕⢕⢕⢕⢕⢕⢕⢕⢕⢕⢸⣿⢇⢕⢕⢱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⡕⢕⢕⢕⢕⢕⢕⢕⢕⢱⣿⣧⢕⢕⢱⣷⡷⢕⢕⢵⢕⢕⢕⢕⣿⢿⢕⢕⢼⢏⢕⢕⢕⢕⢕⢕⢕⢕⡕⢕⢕⢕⢕⢕⢸⣷⡕⢕⢕⢝⡇⢕⢕⢕⢕⢕⢕⢱⣿⣿⢕⢕⢕⢕⢕⢕⢕⢕⢕⢇⢼⣷⣾⡜⢕⢕⢕⢵⢟⣿⡇⢕⢿⣿⣿⡇⢱⣿⣿⡿⢇⣾⣿⣿⡇⢕⢱⡿⢝⢕⢱⢕⢕⢕⢱⢕⢕⢜⡟⢕⢕⢕⢕⢕⢕⢕⢕⢟⢧⢕⢕⢜⢻⢕⢕⢕⢷⢕⢕⢕⢕⢕⢕⢕⢕⢕⢕⢕⢕⢕⢕⢜⢕⢕⢕⢕⢕⢕⢕⢕⢕⢕⢕⢕⢕⢕⢕⢕⢕⢕⢕⢕⢕⢕⢕⢕⢕⢕⢕⢕⢕⠀</a:t>
            </a:r>
            <a:br/>
            <a:r>
              <a:t>⡏⢕⢕⢕⢕⢕⢕⢕⢕⢕⢕⢕⢕⢕⢕⢕⢕⢕⢕⢕⢕⢕⢕⢕⢕⢕⢕⢕⢕⢕⢕⢕⢕⢕⢕⢕⢕⢕⢕⢕⢕⢕⢕⢕⢕⢕⢕⢕⢕⢕⢕⢕⢕⢕⢜⢏⢕⢕⢕⢿⡏⢕⢕⢜⣿⡇⢕⢕⢸⣿⢕⢕⢕⢕⢕⢕⢕⢕⢕⣿⣿⡇⢕⣸⡇⢕⢕⢕⢕⢕⢕⢕⢕⢱⢕⢕⢕⢕⢕⢕⢗⢕⢕⢜⢕⢕⢕⣱⢕⢕⢕⢕⢕⣿⡿⢕⢕⢱⣾⡿⢕⢕⢱⣷⢕⢕⢕⢿⣿⢕⢕⢕⢕⢕⢕⢕⢕⢕⢕⢕⢕⢻⣷⢕⢕⢕⢕⢕⢻⢕⢕⢕⣿⣿⢕⢕⢝⢟⢕⢕⢸⣿⣿⢇⢕⢕⢟⢱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⣿⡇⢕⢕⢜⣻⡏⢕⢕⢕⢕⢕⢕⢕⢕⢕⢕⢕⢕⣵⣷⢇⢜⢿⢻⣻⢇⢕⢕⢕⣧⢕⢕⢕⣿⣇⢕⢕⢕⢕⢕⢕⢕⢕⢕⢕⢕⢕⢜⢕⢕⢕⢕⢕⣿⣧⢕⢕⢸⣿⣧⢕⢕⢜⢻⢕⢕⢕⣞⣿⢕⢕⢕⢕⡕⢕⢕⢕⢕⢕⢕⢕⢟⡏⢕⢕⢕⢕⢕⢜⢕⢕⢱⣿⣿⢕⢕⣵⡕⢕⢕⢱⣿⣿⡇⢕⢱⡕⢝⢕⢕⢕⢕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⡇⢕⢕⢸⣿⡇⢕⢕⢕⢕⢕⢕⢕⢕⢕⢕⢕⡜⣻⣿⢕⢕⢕⢕⢝⢕⢕⢕⢸⣿⢕⢕⢕⣿⡏⢕⢕⢕⢕⢕⢑⠕⠑⢕⢕⢕⢕⢕⢕⢕⢕⢕⢕⢟⣽⢕⢕⢕⢟⢕⢕⢕⢕⢕⢕⢕⢕⣻⡇⢕⢕⢕⣵⡇⢕⢕⢕⢕⢕⢕⢕⢕⢝⢕⢕⢕⢕⢱⣿⢕⢕⢕⢿⡟⢕⢕⢜⣷⢕⢕⢕⣿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⡇⢕⢕⢸⡾⢇⢕⢕⢕⢕⢕⢕⢕⢕⢕⢕⢕⢕⢟⢝⢕⢕⢕⢕⢕⢕⢕⢕⢺⡇⢕⢕⢕⣼⢕⢕⢕⢕⢕⢕⢕⢕⣔⢔⢕⢕⢕⢕⢕⢕⢕⢕⢕⢜⢟⢕⢕⢜⢕⢕⢕⢕⢕⢕⡕⢕⢕⢞⢻⢕⢕⢕⢜⢎⢕⢕⢕⢕⢕⢕⢕⢕⢕⢕⢕⢕⢕⢸⣵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⡿⢕⢕⢕⢕⢝⢕⢕⢕⢕⢕⢕⢕⢕⢕⢕⢕⢕⢕⢕⢕⢕⢕⢕⢕⢕⢕⢕⢕⢸⡏⢕⢕⢕⢕⢕⢕⢕⢕⢕⢁⠁⢕⢕⠀⠑⢔⢕⢑⢕⢕⢕⢕⢕⢕⢕⢕⢕⢕⢜⢕⢕⢕⢕⢟⢇⢕⢕⢕⢇⢕⢕⢕⢕⢕⢕⢕⢕⢕⢕⢕⢕⢕⢕⢕⢕⢕⢕⢸⣿⡕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⢕⢕⢕⢕⢕⢕⢕⢕⢕⢕⢕⢕⢕⢱⢕⢕⢕⢕⠑⠑⠕⢱⢇⠀⢀⢄⢀⢕⠅⢔⢕⢕⢕⢕⢜⢵⢕⢕⢕⢱⡇⢇⢕⢕⢕⢕⢕⢕⢕⢕⢕⢕⢕⢕⢕⢕⢕⢕⢕⢕⢕⢕⢕⢕⢕⢕⢕⢕⡇⡝⡇⢕⢜⣿⣇⢕⢕⢸⣷⡇⢕⢕⢕⢕⢕⢕⢸⣿⣿⢕⢕⢕⢾⣿⡟⢕⢕⢕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⡕⢕⢕⢕⢕⢕⢕⢕⢕⢕⢕⢕⢕⢕⢕⡟⢕⢕⢕⢕⢕⢕⢕⢕⢕⢕⢕⢕⢕⢕⢕⢕⢕⠁⠀⠀⢕⠀⢔⢕⢕⢕⠕⢐⣅⢅⢅⢕⢕⢕⢕⢕⢕⢕⢕⢕⢕⢕⢕⢕⢕⢕⢕⢕⢕⢕⢕⢕⢕⢕⢕⢕⢕⢕⢕⢕⢕⢕⢕⢕⢱⢕⢕⢕⢳⡕⢕⢱⣿⣿⢕⢕⢜⣿⣿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⢕⢕⢕⢜⢇⢕⢕⢕⢕⢕⢕⢕⢕⢕⢕⢕⢕⢕⢕⢕⢕⢕⢕⢕⢕⢕⢕⢕⢕⣜⢕⢕⢕⡕⢕⠑⠑⠐⠔⠀⢕⠀⢕⢕⢕⢕⢄⢅⢔⢔⢄⢑⠕⢑⢗⢕⢕⢕⢕⢕⢕⢕⢕⢕⢕⢕⢕⢕⢕⢕⢕⢕⢕⢕⢕⢕⢕⢕⢕⢕⢕⢕⢕⢕⢕⢕⢇⢕⢕⢕⢕⢜⣿⣧⢕⢕⢕⣿⡇⢕⢕⢸⢕⢕⢕⢕⢕⢇⢕⢕⢕⢱⢜⣽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⢜⢕⢕⢕⢕⢕⢕⢕⢕⢕⢕⢕⢕⢕⢕⢕⢕⢕⢕⢕⢕⢕⢕⢕⢕⢕⢱⢵⣵⣕⣕⢝⢟⢷⣧⣜⢇⠀⠀⠀⠀⠀⢕⢄⠕⢕⢕⢕⢕⢕⢕⢕⢕⢕⢔⢄⢑⠕⠕⠕⢼⢕⢕⢕⢕⢕⢕⢕⢱⢝⢕⢕⢕⢕⢕⢕⢕⢕⢕⢕⢕⢕⢕⢕⢕⢕⢕⢕⢕⢕⢇⢕⢕⢕⣸⣯⢕⢕⢕⣿⢇⢕⢕⢕⢕⢕⢕⢕⢕⢕⢕⢕⢕⢕⢜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⢱⡕⢕⢜⢝⢟⢿⣷⣧⣼⣿⣇⡀⠀⠀⠀⠀⢕⢕⠀⠁⠕⠕⢕⢕⢕⢕⢕⢕⢕⢕⢕⢕⢔⢅⢄⢁⠑⢕⢕⢕⢕⢕⢕⢕⢕⢕⢕⢕⢕⢕⢕⢕⢕⢕⢕⢕⢕⢕⢕⢕⢕⢕⢕⢕⢕⢱⢕⢕⡕⢻⢕⢕⢕⢧⢕⢕⢕⢸⢕⢇⢕⠕⠁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⢗⢕⢕⢳⢷⢷⣷⣷⣧⣵⣵⣵⣿⣿⣿⣿⣿⡏⠀⠀⠀⢕⠑⠀⠀⠀⠀⠀⠀⠁⠑⠕⢕⢕⢕⢕⢕⠕⢑⢕⢕⢕⢕⢕⢕⢁⢑⢑⠕⠕⢕⢕⢕⢕⢕⢕⢕⢕⢕⢕⢕⢕⢕⢕⢕⢕⢕⢕⢕⢕⢕⢕⢕⢜⢣⡕⢕⢕⢕⢕⢕⢕⢕⠕⠁⠀⠀⠕⠀⠁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⢝⢝⡟⢿⣿⣿⣿⠿⠟⠃⠀⠀⢄⢕⠀⠀⠀⠀⠀⠀⠀⠀⠀⠀⠀⠀⠁⠔⠕⠁⠁⠁⠁⠀⠑⠕⠕⠑⢕⢕⢕⢕⢕⢔⢔⢅⢅⢕⢑⢑⢕⢕⠑⠕⢕⠕⠕⢕⢕⢕⢕⢕⢕⢕⢕⢕⢕⢜⢣⡕⢕⢕⢑⠑⠀⠀⠑⠕⠀⢀⢔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⠑⠀⠁⠑⠑⢕⢕⢕⢕⢕⢕⢕⢕⢕⢕⢕⢕⢕⢕⢕⢕⢕⢕⢕⢕⢕⢕⢕⢕⢕⢕⠀⢕⢕⢕⢕⢕⢕⢕⣵⣷⣷⣷⣷⣷⣷⣿⣿⣿⣿⣔⠀⠀⠀⠀⠕⢕⠀⠀⠀⠀⠀⠀⠀⠀⠀⠀⠀⠀⠀⠀⠀⠀⠀⠀⠀⠀⠀⠀⠀⠀⠀⠀⠀⠀⠁⠁⠑⢕⢕⢕⢕⢕⢕⠑⠀⠀⠀⠁⠄⠀⠐⢔⢕⢅⠁⠁⠁⠑⠑⠑⢕⢕⣕⢑⠁⢑⢔⢀⢔⢳⣵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⠀⠀⠀⠀⠀⠀⠀⠁⠑⠕⢕⢕⠕⢕⢀⠀⠀⠀⠁⠑⢕⢕⢕⢕⢕⢕⢕⢕⢕⢕⢕⢕⢀⠕⠕⢕⢕⢕⢱⢗⢗⢇⢕⢝⢝⢝⢝⢝⢝⢝⠝⠟⠇⠀⠀⠀⠀⢕⠀⠀⠀⠀⠀⠀⠀⠀⠀⠀⠀⠀⠀⠀⠀⠀⠀⠀⠀⠀⠀⠀⠀⠀⠀⠀⠀⠀⠀⠀⠀⠀⠁⠕⠕⠕⠑⠀⠀⠀⠀⠑⠀⢑⢄⠀⠑⠕⠀⠀⠀⠀⠀⠀⢕⢕⢜⢷⡔⠕⢄⢕⢕⢵⢼⢿⣗⢕⢕⢕⢕⢎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⠄⠄⢀⠀⠀⠄⢀⢀⢀⠀⠁⠁⢔⠀⠑⠀⠀⠀⠀⠀⠁⢕⢱⢵⢕⢕⢕⢕⢕⢕⠕⠁⠀⠀⠁⠀⠀⠑⢕⢕⢕⠕⠕⠑⠑⠁⠀⠁⠀⠀⠀⠀⠀⠀⠀⠀⠀⢕⠀⠀⠀⠀⠀⠀⠀⠀⠀⠀⠀⠀⠀⠀⠀⠀⠀⠀⠀⠀⠀⠀⠀⠀⠀⠀⠀⠀⠀⠀⠀⠀⠀⠀⠀⠀⠀⠀⠀⠀⠀⢀⠔⠁⠁⠑⠀⠀⠀⠀⠀⠀⠀⠀⠑⢕⢕⢕⢹⣧⡕⢕⢕⢕⢕⢕⢕⡝⢗⢣⢕⡕⢣⢕⢕⢕⢕⢕⢕⢕⢕⢕⢕⢕⠕⢧⢵⢕⣕⢕⢕⢕⢕⢕⢕⢕⢕⢕⢕⢕⢕⢕⢕⢕⢕⢕⢕⢕⢕⢕⢕⢕⢕⢕⢕⢕⢕⢕⢕⢕⢕⢕⢕⢕⢕⢕⢕⢕⢕⢕⢕⢕⢕⢕⢕⢕⢕⢕⢕⠀</a:t>
            </a:r>
            <a:br/>
            <a:r>
              <a:t>⢕⢕⢕⢕⢕⢕⠕⠕⠕⠕⠕⠕⢕⢕⢕⢕⢕⢕⢕⢕⢕⢕⢕⢕⢕⢕⢕⢕⢕⢕⢕⢕⢕⢕⢕⢕⢕⢕⢕⢕⢕⢕⢕⠀⠀⠀⠁⠐⠐⠐⠀⠀⠀⠀⠀⢁⠕⠀⠀⠀⠀⠀⠀⢀⢁⠀⠀⠁⠑⢕⢕⢕⢔⠀⠀⢀⣀⢀⠐⠀⠀⠀⠀⢀⢀⠀⠀⠀⠀⠀⠀⠀⠀⠀⠀⠀⠀⠀⠀⠀⠁⠀⠀⠀⠀⠀⠀⠀⠀⠀⠀⠀⠀⠀⠀⠀⠀⠀⠀⠀⠀⠀⠀⠀⠀⠀⠀⠀⠀⠀⠀⠀⠀⠀⠀⠀⠀⠀⠀⠀⢀⠐⠀⠀⠀⠀⠀⠀⠀⠀⢀⢀⠀⠀⢀⢀⢄⢕⢕⢕⢕⢹⢧⡕⢕⢕⢕⢜⣿⢇⢕⢕⢜⠕⠀⠀⠁⠑⠑⠕⠕⢕⢕⢕⢕⢸⢕⢕⢕⢱⡕⢕⢕⢕⢕⢕⢕⢕⢕⢕⢕⢕⢕⢕⢕⢕⢕⢕⢕⢕⢕⢕⢕⢕⢕⢕⢕⢕⢕⢕⢕⢕⢕⢕⢕⢕⢕⢕⢕⢕⢕⢕⢕⢕⢕⢕⢕⢕⢕⢕⠀</a:t>
            </a:r>
            <a:br/>
            <a:r>
              <a:t>⠑⠁⠀⠀⠀⠀⠀⠀⠀⢄⢄⢠⡠⣕⣕⣥⣥⣥⣵⣵⣵⣵⣵⣷⣷⣷⣷⣷⣷⣷⣷⣷⣷⣷⣷⣵⣵⣵⣵⣕⣕⣑⡕⢕⢕⢄⢀⠀⠀⠀⠀⢀⢀⢄⢀⢕⠀⠀⠀⠀⠀⠀⠀⠀⢕⢕⣔⣄⣄⣤⡄⠁⢕⣶⣾⣿⣿⡇⣶⢶⢆⢱⠓⠘⠑⠔⢅⢁⢅⠕⠑⠕⠔⠄⠀⠀⠀⠀⠀⠀⠀⠀⠀⠀⠀⠀⠀⠀⠀⠀⠀⠀⠀⠀⢄⢀⠀⠀⠀⠀⠀⠀⠀⠀⠀⠀⠀⠀⠀⠀⠀⠀⠀⠀⠀⠀⠀⠀⠀⠑⠀⠀⠀⠀⠀⠀⠀⠀⠀⣰⣿⣿⣷⣧⣵⣵⣕⡕⢕⢕⢕⢕⢜⢝⢕⢕⢧⢕⢜⢕⣕⢕⡕⢕⢄⢄⢄⢀⢀⣄⣔⣄⣕⣕⢕⢜⠵⢵⣕⣇⣗⣕⢜⢵⢕⣕⡕⢕⢕⢕⢕⢕⢕⢕⢕⢕⢕⢕⢕⢕⢕⢕⢕⢕⢕⢕⢕⢕⢕⢕⢕⢕⢕⢕⢕⢕⢕⢕⢕⢕⢕⢕⢕⢕⢕⢕⢕⢕⢕⢕⠀</a:t>
            </a:r>
            <a:br/>
            <a:r>
              <a:t>⢀⠀⠀⠀⠀⠀⠀⠀⢕⢕⢕⢕⢿⣿⣿⣿⣿⣿⣿⣿⣿⣿⣿⣿⣿⣿⣿⣿⣿⣿⣿⣿⣿⣿⣿⣿⣿⣿⣿⣿⣿⣿⣿⣿⣿⣷⣶⣦⣕⡅⢅⢅⣵⣵⣕⣄⣄⣠⣤⣴⣴⣶⣷⣾⣿⣿⣿⣿⣿⣿⣿⠔⢕⣿⣿⣿⣿⢇⡇⢕⢕⠀⠀⠀⠀⠀⠀⠀⠀⠀⠀⠀⠀⠀⠀⠀⠀⠀⠀⠀⠀⠀⠀⠀⠀⠀⠀⠀⠀⠀⠀⠀⠀⠀⠀⢔⢄⠀⠀⠀⠀⠀⠀⠀⠀⠀⢄⢄⢀⢀⢀⠀⠀⠀⠀⠀⠀⠀⠀⠀⠀⠀⢀⠀⠀⠀⠀⠀⠀⣿⣿⣿⣿⣿⣿⣿⣿⣿⣷⣧⣕⢕⢕⢕⣕⣱⣷⡾⢟⢟⢝⢕⢕⢕⢕⢕⢕⢕⢕⢜⠝⢝⣕⣽⢕⢱⢿⣷⣷⣷⣷⣽⣽⣝⣗⡳⢯⣵⣕⢕⢕⢕⢕⢕⢕⢕⢕⢕⢕⢕⢕⢕⢕⢕⢕⢕⢕⢕⢕⢕⢕⢕⢕⢕⢕⢕⢕⢕⢕⢕⢕⢕⢕⢕⢕⢕⢕⢕⢕⢕⠀</a:t>
            </a:r>
            <a:br/>
            <a:r>
              <a:t>⠀⠀⠀⠀⠀⠀⠀⠀⠁⢕⢕⢕⢕⢜⢟⣿⣿⣿⣿⣿⣿⣿⣿⣿⣿⣿⣿⣿⣿⣿⣿⣿⣿⣿⣿⣿⣿⣿⣿⣿⣿⣿⣿⣿⣿⣿⣿⣿⣾⣷⣾⣿⣿⣿⣿⣿⣿⣿⣿⣿⣿⣿⣿⣿⣿⣿⣿⣿⣿⣿⡿⠀⢸⣿⣿⣿⡿⢜⢕⠑⠀⠀⠀⠀⠀⠀⠀⠀⠀⠀⢀⢀⠀⠀⠀⠀⠀⠀⠀⠀⠀⠀⠀⠀⠀⠀⠀⠀⠀⠀⠀⠀⠀⠀⠀⠔⢕⢕⢔⢄⠀⠀⠀⠀⠀⠄⢕⠕⢕⢕⠁⠀⠀⠀⠀⠀⠀⢀⠀⠁⠁⠐⠀⠀⠀⠀⠀⠀⠀⣿⣿⣿⣿⣿⢿⣿⣿⣿⡿⢟⢝⢱⣷⣿⢟⢏⢕⢕⠕⢕⢵⢗⢇⢝⣕⢱⢕⢇⢕⢕⢕⢎⢝⢕⢕⢕⢕⢕⢝⢽⢿⢿⣿⣝⢝⢝⢻⢷⣽⣕⢣⣕⣕⢕⢕⢕⢕⢕⢕⢕⢕⢕⢕⢕⢕⢕⢕⢕⢕⢕⢕⢕⢕⢕⢕⢕⢕⢕⢕⢕⢕⢕⢕⢕⢕⢕⢕⢕⢕⢕⠀</a:t>
            </a:r>
            <a:br/>
            <a:r>
              <a:t>⠀⠀⠀⠀⠀⠀⠀⠀⠀⠀⢕⢕⢕⢕⢕⢜⢝⢻⣿⣿⣿⣿⣿⣿⣿⣿⣿⣿⣿⣿⣿⣿⣿⣿⣿⣿⣿⣿⣿⣿⣿⣿⣿⣿⣿⣯⣝⡟⢿⣿⣿⣿⣿⣿⣿⣿⣿⣿⣿⣿⣿⣿⣿⣿⣿⣿⣿⣿⣿⣿⡇⠀⢸⣿⣿⢏⢕⠕⠀⠀⠀⠀⠀⠀⠀⠀⠀⠀⠀⢕⢕⢕⢕⢄⠀⠀⠀⠀⠀⠀⠀⠀⠀⠀⠀⠀⠀⠀⠀⠀⠀⠀⠀⠀⠀⠀⠕⠕⠕⠕⢕⠀⠀⠔⠕⠔⢕⠅⢔⠀⠁⠕⠀⠀⠀⢀⠀⠁⠀⠀⠀⠀⠀⠀⠀⠀⠀⠀⠁⠁⠑⠗⠗⢷⢿⢟⣏⣵⣵⡾⣷⣵⢟⢕⢑⢅⢕⢕⢕⢕⢕⢕⢔⢜⢕⣕⢕⡕⢕⣱⣱⣵⣕⡅⢅⠑⢳⢗⡕⢕⢗⢖⢕⢗⢇⢕⢕⡕⢱⢍⡝⣕⢝⣕⣕⡕⡕⢕⢕⢕⢕⢕⢕⢕⢕⢕⢕⢕⢕⢕⢕⢕⢕⢕⢕⢕⢕⢕⢕⢕⢕⢕⢕⢕⢕⢕⢕⢕⢕⢕⠀</a:t>
            </a:r>
            <a:br/>
            <a:r>
              <a:t>⠀⠀⠀⠀⠀⠀⠀⠀⠀⠀⠀⠑⠑⢕⠕⢕⢕⢕⢕⢝⢻⢿⢿⣿⣿⣿⣿⣿⣿⣿⣿⣿⣿⣿⣿⣿⣿⣿⣿⣿⣿⣿⣿⣿⣿⣿⣿⡽⣮⣾⣽⣿⣿⣿⣿⣿⣿⣿⣿⣿⣿⣿⣿⣿⣿⣿⣿⣿⣿⣿⢇⢀⣾⣿⡕⢕⡅⠀⠀⠀⠀⠀⠀⠀⠀⠀⠀⠀⠀⢕⢕⢕⢕⢕⠀⠀⠀⠀⢀⢔⢔⠔⢔⢔⢄⠀⠀⠀⠀⠀⠀⠀⠀⠀⠀⠄⢔⢀⠀⠀⢄⠀⠄⠀⠀⠀⢕⠐⠄⠀⠀⠀⠀⠀⠀⠁⠀⠀⠀⠀⠀⠀⠀⠀⠀⠀⠐⢄⢀⠀⠄⢄⢤⢴⢷⢟⢿⣏⡕⡷⢏⢕⢕⢕⢕⢕⢕⢕⢅⢕⢕⢕⢕⢕⢕⣹⣵⣾⣿⣿⢿⢟⠍⠝⠅⠔⠘⡇⣿⣿⣇⢻⣿⣿⢟⢝⣿⣿⣷⣦⡼⢿⢿⢿⢟⢟⢿⢷⢧⣕⣕⢕⢕⢕⢕⢕⢕⢕⢕⢕⢕⢕⢕⢕⢕⢕⢕⢕⢕⢕⢕⢕⢕⢕⢕⢕⢕⢕⢕⢕⠀</a:t>
            </a:r>
            <a:br/>
            <a:r>
              <a:t>⠀⠀⠀⠀⠀⠀⠀⠀⠀⢀⢄⢄⢔⢕⢕⢕⢔⢔⢕⢅⢕⢑⢕⢝⠝⢝⢟⢟⢻⢟⢿⢿⢿⣿⣿⣿⣿⣿⣿⣿⣿⢿⣿⢿⢏⢝⡪⢎⣿⣿⣿⣿⣿⣿⣿⣿⣿⣿⣿⣿⣿⣿⣿⣿⣿⣿⣿⣿⣿⡏⠁⢱⣿⣿⣿⣧⠜⢣⢄⠀⠀⠀⠀⠀⠀⢀⢔⠀⠀⢕⢕⢕⢕⠕⠀⠀⠀⠀⠕⠕⠕⠀⠕⠑⠑⠀⠀⠀⠀⠀⠀⠀⠀⠀⠀⠀⠕⠑⠀⠀⠀⠀⠀⠀⠀⠀⠁⠀⠄⠐⠀⠀⠀⠀⠀⠀⠀⠀⠀⠀⠀⠀⠀⠀⠀⠀⠀⠀⠁⠁⠐⠐⠇⠕⠕⠕⠜⠙⠁⠀⠀⠁⠑⠕⢕⢕⢕⢕⢕⢕⢕⢕⢕⣱⣾⣿⣿⣿⣿⣿⢔⢕⢁⠀⠀⠀⠀⡇⣹⣕⣗⢕⢵⢵⣵⣥⣼⣵⣕⣕⣵⣷⣷⣕⢾⣯⣇⢕⢕⢔⢔⢕⢕⢕⢕⢕⢕⢕⢕⢕⢕⢕⢕⢕⢕⢕⢕⢕⢕⢕⢕⢕⢕⢕⢕⢕⢕⢕⢕⢕⠀</a:t>
            </a:r>
            <a:br/>
            <a:r>
              <a:t>⠀⠀⠀⠀⠀⠀⠀⠀⢀⢕⢕⢕⢕⢕⢕⢕⢕⢕⢕⢕⢕⢕⢕⢕⢕⢕⢔⢔⢕⢕⢅⢅⢅⢅⢕⢕⢕⢕⢕⢕⢕⢕⢕⢅⢅⢅⢕⢕⢜⢝⢛⢛⢟⢟⢟⠿⠿⢿⣿⣿⣿⣿⣿⣿⣿⣿⣿⣿⣿⠇⠀⣼⣿⣿⣿⡟⡱⣧⡕⢕⢄⠀⢀⣀⣄⣥⣵⣴⣶⡇⢔⠀⠀⠀⠀⠀⠀⠀⠀⠀⠀⠀⠀⠀⠀⠀⠀⠀⠀⠀⠀⠀⠀⠀⠀⠀⠀⠀⠀⠀⠀⠀⠀⠀⠀⠀⠀⠀⠀⠀⠀⠀⠀⠀⠀⠀⠀⠀⠀⠀⠀⠀⠀⠀⠀⠀⠀⠀⢀⢀⠀⠀⠀⠀⠀⠀⠀⠀⠀⠀⠀⠀⠀⠀⠁⢕⢅⢅⢕⢕⢕⢑⣱⣿⣿⣿⣿⣿⣿⣿⣷⣦⣵⣥⡔⢑⣱⢕⡿⢏⢱⢵⢷⢶⢶⣷⣷⣿⣿⣿⣿⣿⣿⣿⣗⢜⢏⢕⢕⢕⢕⢕⢕⢕⢕⢕⢕⢕⢕⢕⢕⢕⢕⢕⢕⢕⢕⢕⢕⢕⢕⢕⢕⢕⢕⢕⢕⢕⢕⢕⠀</a:t>
            </a:r>
            <a:br/>
            <a:r>
              <a:t>⢀⢀⢀⢀⢀⢄⢔⢕⢕⢕⢕⢕⢕⢕⢕⢕⢕⢕⢕⢕⢕⢕⢕⢕⢕⢕⢕⢕⢕⢕⢕⢕⢕⢕⢕⢕⢕⢕⢕⢕⢕⢕⢕⢕⢕⢕⢕⢕⢕⢕⢕⢕⢕⢕⢕⢕⢕⢕⢕⢔⢕⢍⢜⢙⢝⠝⢟⢟⠕⠀⢱⣿⣿⣿⡿⢕⢕⢝⢏⢇⣱⣾⣿⣿⣿⣿⣿⣿⣿⢇⢕⠀⠀⠀⠀⠀⠀⠀⠀⠀⠀⠀⠀⠀⠀⠀⠀⠀⠀⠀⠀⠀⠀⠀⠀⠀⠀⠀⠀⠀⠀⠀⠀⠀⠀⠀⠀⠕⠀⠀⠀⠀⠀⠀⠀⠀⠀⠀⠀⠀⠀⠀⠀⠀⠀⠀⠀⢰⢾⣿⡧⢔⠀⠀⠀⠀⢀⢀⣄⣠⣤⣔⢄⢄⢀⠀⠑⢕⢕⢕⢕⢱⣿⣿⣿⣿⣿⣿⣿⣿⣿⣿⣿⣿⣿⣿⣿⡿⢧⢕⣗⣗⣿⣿⣿⣿⣿⣿⣿⣿⣿⣿⣿⣿⣿⢕⢕⡕⢕⢕⢕⢕⢄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⢔⢔⢕⢕⢝⢝⢏⢕⢕⢕⢕⢕⢕⢕⢕⢕⢜⢝⢝⢝⢝⢕⢕⠑⠀⠀⠀⠀⠀⠀⠀⠀⠀⠀⠀⠀⠀⠀⠀⠀⠀⠀⠀⠀⢀⠀⠀⠀⠀⠀⠀⠀⠀⠀⠀⠀⠀⠀⠀⠀⢕⠀⠀⠀⠀⠀⠀⠀⠀⠀⠀⠀⠀⠀⠀⠀⠀⠀⠀⠀⠁⠙⠻⢇⠕⠔⠔⠐⢄⣾⣿⣿⣿⣿⣿⣿⣧⣵⣕⡔⢕⢕⢕⢕⣾⣿⣿⢏⠈⢻⣿⣿⣿⣿⣿⣿⣿⣿⣿⣿⢝⢵⢿⢟⢟⣟⣿⣿⣿⣿⣿⣿⣿⣿⣿⣿⣿⣗⢕⢕⢇⢕⢕⣱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⠕⢕⢕⢕⢕⢕⢕⢕⢕⠀⠀⠀⠀⠀⠀⠀⠀⠀⠀⠀⠀⠀⠀⠀⠀⠀⠀⠀⢀⢀⠀⠀⠀⠀⠀⢄⢔⢔⠀⠀⠀⠀⠀⠀⠀⠀⠀⠀⠀⠀⠀⠀⠀⠀⠀⠀⠀⠀⠀⠀⠀⠀⠀⠀⠀⠀⠀⠀⠀⠀⠀⠀⠁⠘⠻⢿⣿⣿⣿⣿⣿⣿⣿⣿⣇⢕⢕⢕⢸⣿⣿⣿⢕⠀⢸⣿⣿⣿⣿⣿⣿⣿⣿⣿⣿⡇⢕⢕⢕⢕⢜⢟⢻⢿⢿⢿⣿⣿⣿⣿⡿⢿⢟⡇⠕⠀⢀⣱⢇⢕⢕⢕⢁⢕⢕⢕⢕⢕⢕⢕⢕⢕⢕⢕⢕⢕⢕⢕⢕⢕⢕⢕⢕⢕⢕⢕⢕⢕⠀</a:t>
            </a:r>
            <a:br/>
            <a:r>
              <a:t>⠁⠁⠀⠀⠁⠁⠁⠁⠁⠁⠁⠕⢕⢕⢕⢕⢕⢕⢕⢕⢕⢕⢕⢕⢕⢕⢕⢕⢕⢕⢕⢕⢕⢕⢕⢕⢕⢕⢕⢕⢕⢕⢕⢕⢕⢕⢕⢕⢕⢕⢕⢕⢕⢕⢕⢕⢕⢕⢕⢕⢕⢕⢕⢕⢕⢕⠕⠕⠕⠑⠕⣱⣵⣷⣷⡕⢕⢕⢕⢕⢕⠀⠀⠀⠀⠀⠁⠁⠑⠑⢕⠀⠀⠀⠀⠀⠀⠀⠀⠀⠀⠀⠀⠀⠀⠀⠀⠀⠁⢄⠑⠁⠑⢀⠀⠀⠀⢕⢕⢕⠀⢔⠀⠀⠀⠀⠀⠀⠀⠀⠀⠀⠀⠀⠀⠀⠀⠀⠀⠀⠀⠀⠀⠀⠀⠀⠀⠀⠀⠀⠀⠀⠀⠀⠀⠀⠀⠀⠈⠟⢿⡞⣿⣿⣿⣿⣿⣇⡕⢕⢕⢻⣿⣿⣷⣄⣾⣿⣿⣿⣿⣿⣿⣿⣿⡿⢻⢟⢳⣵⣕⡑⢔⠔⠕⢕⠕⠑⠑⢕⢕⠕⠗⢟⢏⢁⣀⣄⣡⣵⢴⢎⢑⢀⢕⢕⢕⢕⢕⢕⢕⢕⢕⢕⢕⢕⢕⢕⢕⢕⢕⢕⢕⢕⢕⢕⢕⢕⢕⢕⠀</a:t>
            </a:r>
            <a:br/>
            <a:r>
              <a:t>⠀⠀⠀⠀⠀⠀⢀⢄⢔⢔⢔⢔⢕⢕⢕⣱⣵⣵⣵⣴⣶⣶⣶⣶⣶⣶⣷⣷⣷⣶⣶⣶⣶⣶⣷⣧⣵⣥⣵⣕⣑⣑⣑⡕⢕⡑⢑⣕⣱⢥⣵⣵⣵⣵⣵⣥⣥⣵⣵⣵⣷⣶⣶⣷⣾⣿⣿⣿⣿⡕⠀⢸⣿⣿⣿⣿⡜⣿⣿⣿⣿⣿⣿⣿⣿⣷⣷⣶⣦⡔⢕⠀⠀⠀⠀⠀⠀⠀⠀⠀⢀⠔⠀⠀⠀⠀⠀⠀⠀⠁⠀⠀⠀⠀⠀⠀⠀⠕⠕⠁⠐⠕⢀⠀⠀⠀⠀⠀⠀⠀⠀⠀⠀⠀⠀⢄⠀⠀⠀⠀⠀⠀⠀⠀⠀⠀⠀⠀⠀⠀⠀⠀⠀⠀⠀⠀⠀⠀⠀⠀⠀⠁⠙⠟⢝⢝⢝⢝⢕⢕⢕⢕⢹⣿⣿⣿⣿⣿⣿⣿⣿⣿⢟⢛⠙⢱⠐⠁⢱⢹⣿⣿⡜⣿⣿⡇⠀⠀⠀⠑⢷⣷⣷⣾⣿⣿⣿⠿⠟⠘⢅⡵⢇⢕⢕⢕⢕⢕⢕⢕⢕⢕⢕⢕⢕⢕⢕⢕⢕⢕⢕⢕⢕⢕⢕⢕⢕⢕⢕⢕⠀</a:t>
            </a:r>
            <a:br/>
            <a:r>
              <a:t>⠀⠀⠀⠀⠀⠀⠁⢕⢕⢕⢕⣱⣵⣾⣿⣿⣿⣿⣿⣿⣿⣿⣿⣿⣿⣿⣿⣿⣿⣿⣿⣿⣿⣿⣿⣿⣿⣿⣿⣿⣿⣿⣿⣿⡯⢎⣵⣵⣾⣿⣿⣿⣿⣿⣿⣿⣿⣿⣿⣿⣿⣿⣿⣿⣿⣿⣿⣿⣿⣧⠀⢜⣿⣿⣿⣿⡇⣿⣿⣿⣿⣿⣿⣿⣿⣿⣿⣿⣿⣇⢕⠀⠀⠀⠀⠀⠀⠀⠀⠄⠁⠀⠀⠀⠀⠀⠀⠀⠀⠀⠀⠀⠀⠀⠀⠀⠀⠀⠀⠀⠀⠀⢕⠔⠀⠀⠀⠀⠀⠀⠀⠀⠀⠀⠀⠀⠐⢀⠀⠀⠀⠀⠀⠀⠀⠀⠀⠀⠀⠀⠀⠀⠀⠀⠀⠀⠀⠀⠀⠀⠀⠀⠀⠀⠀⠁⠁⠁⢕⢕⢕⠕⢑⢜⢿⣿⣿⣿⣿⢿⣿⡇⢔⠁⠀⠀⠀⠀⢸⢸⢿⢿⢇⢟⢟⢇⢄⢀⢀⠀⠈⠕⠑⠙⠙⠁⠀⢀⠀⠀⢌⢕⢕⢕⢕⢕⢕⢕⢕⢕⢕⢕⢕⢕⢕⢕⢕⢕⢕⢕⢕⢕⢕⢕⢕⢕⢕⢕⢕⢕⠀</a:t>
            </a:r>
            <a:br/>
            <a:r>
              <a:t>⠀⠀⠀⠀⠀⠀⠀⠀⠕⢕⢕⢝⢿⣿⣿⣿⣿⣿⣿⣿⣿⣿⣿⣿⣿⣿⣿⣿⣿⣿⣿⣿⣿⣿⣿⣿⣿⣿⣿⣿⣿⣿⣿⣿⣿⣿⣿⡿⣿⣿⣿⣿⣿⣿⣿⣿⣿⣿⣿⣿⣿⣿⣿⣿⣿⣿⣿⣿⣿⣿⢕⠀⣿⣿⣿⣿⡇⣿⣿⣿⣿⣿⣿⣿⣿⣿⣿⣿⣿⣿⣕⣕⣔⡔⢔⢐⢐⢄⠑⠀⠀⠀⠀⠀⠀⠀⠀⠀⠀⠀⠀⠀⠀⠀⠀⠀⠀⠀⠀⠀⠀⠀⠀⠀⠀⢀⠀⠀⠀⠀⠀⠀⠀⠀⠀⠀⠀⠀⠐⢀⠀⢀⠀⠀⠀⠀⠀⠀⠀⠀⠀⠀⠀⠀⠀⠀⠀⠀⠀⠀⠀⠀⠀⠀⠀⠀⠀⢕⢅⢕⢔⢕⢕⢕⢕⢝⢿⡽⣿⡜⢳⣧⣴⣕⣄⡄⢄⠀⢸⢕⢵⣵⣵⣵⣷⢧⢕⢕⡕⠁⠀⢀⢄⠀⠀⢄⠀⠀⠁⠀⢕⢕⢕⢕⢕⢕⢕⢕⢕⢕⢕⢕⢕⢕⢕⢕⢕⢕⢕⢕⢕⢕⢕⢕⢕⢕⢕⢕⢕⢕⠀</a:t>
            </a:r>
            <a:br/>
            <a:r>
              <a:t>⠀⠀⠀⠀⠀⠀⠀⠀⠀⠕⢕⢕⢕⢜⢝⢻⢿⣿⣿⣿⣿⣿⣿⣿⣿⣿⣿⣿⣿⣿⣿⣿⣿⣿⣿⣿⣿⣿⣿⣿⣿⣿⣿⣿⣿⣿⣿⡵⢕⢝⢹⢿⢿⣿⣿⣿⣿⣿⣿⣿⣿⣿⣿⣿⣿⣿⣿⣿⣿⣿⢕⠀⣿⣿⣿⣿⡇⣿⣿⣿⣿⣿⣿⣿⣿⣿⣿⣿⣿⣿⣿⣿⡏⢕⢕⢕⠑⠀⠀⠀⠀⠀⠀⠀⠀⠀⠀⠀⠀⠀⠀⠀⠀⠀⠀⠀⠀⠀⠀⠀⠀⠀⠀⠀⠀⠀⠀⠀⢀⠀⠀⠀⠀⠀⠀⠀⠀⠀⠀⠄⠑⢀⠄⠀⠀⠀⠀⠀⠀⠀⠀⢀⢀⢄⢄⢄⢔⢔⢔⢔⢔⢔⢔⢄⢄⢄⢕⢕⢕⢕⢕⢕⢣⢴⣰⡕⢅⢕⢕⢹⢎⢣⣜⡝⢗⢁⢄⢔⢎⢕⢻⢽⢽⢷⢷⢞⣟⣟⡵⠀⠀⠑⢕⠀⠀⠑⠕⠀⠀⢔⢕⢕⢕⢕⢕⢕⢕⢕⢕⢕⢕⢕⢕⢕⢕⢕⢕⢕⢕⢕⢕⢕⢕⢕⢕⢕⢕⢕⢕⢕⠀</a:t>
            </a:r>
            <a:br/>
            <a:r>
              <a:t>⠀⠀⠀⠀⠀⠀⠀⢀⢀⠀⠁⢅⢕⢑⢕⠕⢕⢕⢜⢝⢟⢻⣿⢿⣿⣿⣿⣿⣿⣿⣿⣿⣿⣿⣿⣿⣿⣿⣿⣿⣿⣿⣿⣿⣿⡿⢿⢇⢕⢕⢕⢕⢕⢕⢜⢝⢟⢻⢿⣿⣿⣿⣿⣿⣿⣿⣿⣿⣿⣿⢕⠀⣿⣿⣿⣿⡇⣿⣿⣿⣿⣿⣿⣿⣿⣿⣿⣿⣿⣿⣿⢏⢕⢕⢕⠁⠀⠀⠀⠀⠀⠀⠀⠀⠀⠀⠀⠀⠀⠀⠀⠀⠀⠀⠀⠀⠀⠀⠀⠀⠀⠀⠀⠀⠀⢀⠀⠀⠁⢔⠀⠀⠀⠀⠀⠀⠀⠀⠀⠁⠁⠀⠀⠀⠀⠀⠀⠀⢴⣵⣷⣷⣾⣿⣿⣿⣷⣵⡕⢕⢕⢕⢕⢕⢕⢕⢕⢕⠕⢑⢕⠕⢕⢑⢕⢻⢿⡷⢷⢷⢵⡵⣜⣝⡗⢧⢕⢕⣱⣵⣿⣿⣿⡿⢟⢏⢝⢕⢕⠀⠀⠀⠑⠀⠀⠀⠀⠀⢀⢕⢕⢕⢕⢕⢕⢕⢕⢕⢕⢕⢕⢕⢕⢕⢕⢕⢕⢕⢕⢕⢕⢕⢕⢕⢕⢕⢕⢕⢕⢕⠀</a:t>
            </a:r>
            <a:br/>
            <a:r>
              <a:t>⢔⢄⢔⢔⢕⢕⢕⢕⢕⢕⢔⢕⢕⢕⢕⢕⢕⢔⢕⢅⢕⢑⢕⠹⠝⢜⢻⢿⢻⢿⢿⢿⢿⢿⢿⣿⣿⣿⣿⢿⢟⢟⢏⢝⢕⢕⢕⠕⢕⢕⢕⢕⢕⠕⠕⢕⢕⢕⢕⢕⢜⢝⢻⢿⣿⣿⣿⣿⣿⡟⠕⢐⣿⣿⣿⣿⡇⣿⣿⣿⣿⣿⣿⣿⣿⣿⣿⣿⣿⡿⢕⢕⢕⠕⠀⠀⠀⠀⠀⠀⠀⠀⠀⠀⠀⠀⠀⠀⠀⠀⠀⠀⠀⠀⠀⠀⠀⠀⠀⠀⠀⠀⠀⠀⠀⠀⠀⠀⠀⠀⠀⠀⠀⠀⠀⠀⠀⠀⠀⠀⠀⢀⠀⠀⠀⠀⠀⠀⠁⢟⢝⢹⢿⢿⢿⣿⣿⣿⣿⣧⣵⣕⡕⢕⢕⢕⢅⠔⢅⢕⢕⢕⠕⢕⢑⢕⢕⡕⢵⢵⢼⢗⢗⢏⣟⣟⣟⣏⣝⣝⣝⣽⣽⢽⠵⢕⢕⢕⠀⠀⠀⠀⠀⠁⠀⠀⠀⠀⢕⢕⢕⢕⢕⢕⢕⢕⢕⢕⢕⢕⢕⢕⢕⢕⢕⢕⢕⢕⢕⢕⢕⢕⢕⢕⢕⢕⢕⢕⢕⢕⠀</a:t>
            </a:r>
            <a:br/>
            <a:r>
              <a:t>⢕⢕⢕⢕⢕⢕⢕⢕⢕⢕⢕⢕⢕⢕⢕⢕⢕⢕⢕⢕⢕⢕⢕⢕⢕⢕⢔⢔⢕⢕⢅⢅⢅⢌⢅⢌⢌⢅⢅⢅⢅⢅⢕⢔⢔⢕⢕⢕⢕⢕⢕⢕⢕⢕⢕⢕⢔⢔⢕⢕⢑⢕⠕⢕⠕⢁⢄⢈⠋⠕⠀⢕⢝⢻⢿⣿⢇⢿⣿⣿⣿⣿⣿⣿⣿⣿⣿⣿⣿⣟⢕⢕⠁⠀⠀⠀⠀⠀⠀⠀⠀⠀⠀⠀⠀⠀⠀⠀⠀⠀⠀⠀⠀⠀⠀⠀⠀⠀⠀⠀⠀⠀⠀⢀⢄⢄⢀⠄⢄⢄⢅⣴⣄⢀⠀⠀⠀⠀⢔⢕⠑⠁⠀⠀⠀⠀⠀⠀⠀⠑⢕⣕⣱⣵⣾⣿⣿⣿⣿⣿⣿⣿⣷⢕⢕⠕⢕⢕⢕⢄⣑⢕⠅⠕⠱⠱⠵⠕⠕⠗⠗⠛⢏⢝⠝⠙⢍⢍⢝⡇⢕⢔⢔⢕⢕⢕⢕⢕⠔⠀⠔⢄⢕⢔⢔⢕⢕⢔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⠑⠁⢀⢀⢄⠄⠀⠀⠀⢔⢕⢕⢕⢕⢕⢕⢕⢕⢏⢟⢻⢿⢿⢿⢿⢿⢿⢻⢇⠕⠀⠀⠀⠀⠀⠀⠀⠀⠀⠀⠀⠀⠀⠀⠀⠀⠀⠀⠀⠀⠀⠀⠀⠀⠀⠀⠀⠀⠔⠔⢔⢅⢔⢕⢕⢕⠀⢕⢕⣾⣿⣿⢏⢔⢔⠀⠀⠑⠀⠀⠀⠀⠀⠀⠀⠀⠀⠀⠁⠻⣿⣿⣿⣿⣿⣿⣿⣿⣿⣿⣿⡟⢕⢕⢔⢕⢱⣾⢿⢟⢋⢱⢕⢕⢕⢕⠀⠀⠀⠀⠀⠀⢀⢄⢔⢕⢱⠕⠜⢇⢕⢕⢕⢕⢕⢕⢕⢕⢔⢄⢄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⢄⠔⢑⢕⠁⢀⠄⠀⢄⢕⢔⢅⢕⢕⢕⢕⢕⢕⢕⢕⢕⢕⢕⢕⢜⢕⢕⢜⢕⠁⠀⠀⠀⠀⠀⠀⠀⠀⠀⠀⠀⠀⠀⠀⠀⠀⠀⠀⠀⠀⠀⠀⠀⠀⠀⠀⠀⠀⠀⠀⠀⠀⠁⠁⠁⠁⠀⠀⢕⢸⣿⣿⢏⢕⢕⠑⠀⠀⠀⠀⠀⠀⠀⠀⠀⠀⠀⠀⠀⠀⠀⠘⢿⣿⣿⣿⣿⣿⣿⣿⣿⢟⢕⠁⢄⠀⢅⠁⢕⢕⢕⢕⢕⠕⢕⢕⢕⢔⢄⡠⢔⢔⢕⢕⢕⢕⢱⢑⢕⢕⢊⢝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⢔⢕⢕⢕⢀⢀⢔⢕⢕⢕⢕⢕⢕⢕⢕⢕⢕⢕⢕⢕⢕⢕⢕⢕⢕⢕⢕⠑⠀⠀⠀⠀⠀⠀⠀⠀⠀⠀⠀⠀⠀⠀⠀⠀⠀⠀⠀⠀⠀⠀⠀⢀⢄⢔⢕⢄⠀⠀⠀⠀⠀⠀⠀⢄⢔⢐⠀⠀⠕⢻⢏⢑⢕⠑⠀⠀⠀⠀⠀⠀⠁⠐⠄⢀⠀⠀⠀⠀⠀⠀⠀⠀⠁⠹⣿⣿⣿⢿⠟⠙⢁⢕⢄⠀⢔⠀⢀⠁⠄⢕⢕⢕⢕⡵⠕⢃⡱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⢀⢄⢔⢕⢕⢕⠕⠕⠕⠕⠄⠀⠀⠀⠀⠔⠕⠑⠑⠀⠀⠀⠁⠁⠁⠀⠀⠀⠀⠀⠀⠀⠀⠀⠀⠀⠀⠐⠄⢀⢀⠀⠀⠀⠀⠀⠀⠈⢝⢕⢕⠀⠀⠀⢅⢕⢄⡁⢀⢁⢄⢗⢗⢕⢜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⢔⠀⠀⠀⠀⠀⠀⠁⠁⠁⠁⠀⠀⠀⠀⠀⠀⠀⠀⠀⠀⠀⠀⠀⠀⠀⠀⠀⠀⠀⠀⠀⠀⠀⠀⠀⠀⠀⠀⠀⠀⠀⠀⠀⠀⠀⠁⠁⠀⠀⢕⠀⠀⠀⠀⠀⠕⢕⢕⠀⠀⢱⢜⠎⢔⢔⠕⢕⢑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⢕⠀⠀⠀⠀⠀⠀⠀⠀⠀⠀⠀⠀⠀⠀⠀⠀⠀⠀⠀⠀⠀⠀⠀⠀⠀⠀⠀⠀⠀⠀⠀⠀⠀⠀⠀⠀⠀⠀⠀⠀⠀⠀⠀⠀⠀⠀⠀⠀⠕⠀⠀⠀⠀⠀⠀⠀⠑⢕⢔⠐⠋⠁⢕⢕⢕⢕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⢕⠀⠀⠀⠀⠀⠀⠀⠀⠀⠀⠀⠀⠀⠀⠀⠀⠀⠀⠀⠀⠀⠀⠀⠀⠀⠀⠀⠀⠀⠀⠀⠀⠀⠀⠀⠀⠀⠀⠀⠀⠀⠀⠀⠀⠀⠀⢀⠑⠀⠀⠀⠀⠀⠀⢄⢄⢄⢕⢕⢔⠀⠀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⢕⠀⠀⠀⠀⠀⠀⠀⠀⠀⠀⠀⠀⠀⠀⠀⠀⠀⠀⠀⠀⠀⠀⠀⠀⠀⠀⠀⠀⠀⠀⠀⠀⠀⠀⠀⠀⠀⠀⠀⠀⠀⠀⠀⠀⠀⢀⣀⢄⢔⡔⢔⢔⢔⢕⢕⢕⢕⢕⢕⢕⢄⠀⠀⠑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⢀⢀⠀⠀⠀⠀⠀⠀⠀⢕⢄⠀⠀⠀⠀⠀⠀⠀⠀⠀⠀⠀⠀⠀⠀⠀⠀⠀⠀⠀⠀⠀⠀⠀⠀⠀⠀⠀⠀⠀⠀⠀⠀⠀⠀⠀⠀⢀⠀⢀⢀⢄⢄⢔⢕⢇⡱⢕⢎⢕⢕⢕⢕⢕⢕⢕⢕⢕⢕⢕⢕⢄⠀⠀⢄⢕⢕⢱⣧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⠅⠀⠀⠀⠀⠀⠀⠀⠀⠀⢀⢕⢕⢔⢔⢲⢶⣶⣦⣔⠀⠁⢕⠀⠀⠀⠀⠀⠀⠀⠀⠀⠀⠀⠀⠀⠀⠀⠀⠀⠀⠀⠀⠀⠀⠀⠀⠀⠀⠀⠀⠀⠀⠀⢀⠄⠄⢐⢑⢅⢔⢕⢱⢕⠕⡑⠕⠘⠕⢕⢕⢕⢕⢕⢕⢕⢕⢕⢕⢕⢕⢕⢕⢕⢕⢔⢕⢕⢱⣿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⢀⢔⢕⠑⠀⠀⢁⣅⣵⣿⡿⠝⠀⠀⢕⢀⠀⠀⠀⠀⠀⠀⠀⠀⠀⠀⠀⠀⠀⠀⠀⠀⠀⠀⠀⠀⠀⠀⢀⢄⠀⢀⢀⢄⢄⢔⢕⢕⢕⢕⠕⢑⠑⠁⢄⠔⢑⢄⠀⠀⠀⢕⢕⢕⢕⢕⢕⢕⢕⢕⢕⢕⢕⢕⢕⢕⢕⢕⢕⢕⣾⡿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⠁⠐⠀⠀⠀⠀⠀⠀⢄⢕⢕⢕⣅⣤⣴⣷⣿⣿⣿⣿⣷⠀⠀⠀⠀⢕⠀⠀⠀⠀⠀⠀⠀⠀⠀⠀⠀⠀⠀⠀⠀⠀⢀⢄⠄⠐⠕⢁⢁⢐⢑⢑⢑⢑⢕⢅⢅⢕⢔⢕⢕⢕⢕⠅⢔⠀⢕⢕⠀⠀⢕⢕⢕⢕⢕⢕⢕⢕⢕⢕⢕⢕⢕⢕⢕⢕⢕⢕⣱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⠁⠀⠀⠀⢀⢄⢔⢕⣕⣵⣷⢿⠿⠟⢟⣿⣿⣿⣿⣿⣿⣧⡀⠀⠀⠑⢔⠀⠀⠀⠀⠀⠀⠔⢄⠀⠀⠀⠀⢄⠔⠁⠀⢀⢄⢔⢕⢕⢕⢕⢕⢕⢕⢕⢕⢕⢕⢕⢕⢕⢕⢕⢕⢕⢕⢄⢕⢕⢀⠀⣱⣵⣕⢕⢕⢕⠀⠀⠀⠁⠁⠁⠑⠑⠕⢕⢕⣵⣿⡿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⢀⢄⢔⢕⢕⢕⢕⢾⢟⠕⠁⢀⣄⣴⣾⣿⣿⣿⣿⣿⣿⣿⣿⣦⡔⢀⠁⢔⠀⠀⠀⠀⠀⠀⠀⠑⠔⠄⠑⠀⠀⢄⢔⢕⢕⢕⢕⢕⢕⠕⢕⢑⢕⢅⢕⢕⢕⢕⢕⢕⢕⢕⢕⢕⢕⢕⢅⢕⢑⢄⢻⣿⣿⣷⣕⢕⢀⠀⢀⢄⢄⢀⠀⠀⠀⢱⣾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⣄⣴⢾⢟⠝⢜⢱⣿⣿⣿⣿⣿⣿⡿⠏⠑⠀⠀⠀⢀⠀⠀⠀⠀⠀⢀⠔⠀⠀⠀⢄⢔⢕⢕⢕⢕⢔⢔⢕⢕⢕⢕⢕⢕⢕⢕⢕⢕⢕⢕⢕⢕⢕⢕⢕⢕⢕⢕⢕⢕⢕⢕⢝⢿⣿⣿⢧⠕⠀⠕⠕⠕⠕⠁⠀⠀⠐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⠑⠁⠁⠁⠑⠕⢕⢕⢕⢕⢕⢕⢕⢕⢕⢕⢕⢕⢕⢕⢕⢕⢕⢕⢕⢕⢕⢕⣵⢾⢟⢑⢕⠀⢔⣵⢿⠏⢕⣿⡿⠏⠑⠁⠀⠀⠀⠀⠀⠅⢔⠀⠀⠀⢕⢁⢀⢀⢄⢔⢕⢕⢕⢕⢕⢕⢕⢕⢕⢕⢕⢕⢕⢕⢕⢕⢕⢕⢕⢕⢕⢕⢕⢕⢕⢕⢕⢕⢕⢕⢕⢕⢕⢕⢕⢕⢕⢕⢔⢄⢀⠀⠀⠀⠐⠕⠀⠀⠀⠁⠑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⠕⠀⠀⠀⠀⠀⠀⠀⠀⠁⢕⢕⢕⢕⢕⢕⢕⢕⢕⢕⠕⠑⠁⠁⠀⠀⠀⠁⠑⠑⢜⢕⡷⢇⢕⣕⣵⢟⠋⢁⣰⡿⢏⢕⢄⠀⠀⠀⠀⠀⠀⠀⠀⢕⢄⠕⠀⠀⠀⠁⢄⢔⢕⢕⢕⢕⢕⢕⢕⢕⢕⢕⢕⢕⢕⢕⢕⢕⢕⢕⢕⢕⢕⢕⢕⢕⢕⢕⢕⢕⢕⢕⢕⢕⢕⢕⢕⢕⢕⢕⢕⢕⢕⢕⢕⢔⢄⠀⠀⠀⠑⠁⠀⢀⠀⠁⠑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⠀⠀⠀⠀⠀⠀⠀⠀⢕⣕⣵⣵⣇⢇⢕⠕⠑⠁⠀⠀⠀⠀⠀⠀⠀⠀⢄⢕⢕⢕⢕⢱⢾⠟⢑⢀⢰⡾⢏⢕⢕⢕⢕⢕⢀⠀⠀⠀⠀⠀⠀⠑⠁⠀⠀⠀⠀⢔⢕⢕⢕⢕⢕⢕⢕⢕⢕⢕⢕⢕⢕⢕⢕⢕⢕⢕⢕⢕⢕⢕⢕⢕⢕⢕⢕⢕⢕⢕⢕⢕⢕⢕⢕⢕⢕⢕⢕⢕⢕⢕⢕⢕⢕⢕⢕⢕⢔⢄⢀⠀⠀⠁⠀⠀⢄⠀⠀⠁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⠕⠑⠁⠁⠀⠀⠀⠀⠀⠀⠀⠀⠀⠀⠀⠀⠁⢝⢝⢜⢕⢕⢕⢕⢕⢔⠔⠔⠔⢔⢐⢄⢔⢕⣕⣵⣵⣷⢟⢕⢕⢔⢅⢕⢝⢕⢕⢕⢕⢕⢕⢕⢕⠀⠀⠀⠀⠀⠀⠀⠀⠀⠀⢄⢕⢕⢕⢕⢕⢕⢕⢕⢕⢕⢕⢕⢕⢕⢕⢕⢕⢕⢕⢕⢕⢕⢕⢕⢕⢕⢕⢕⢕⢕⢕⢕⢕⢕⢕⢕⢕⢕⢕⢕⢕⢕⢕⢕⢕⢕⢕⢕⢕⢕⢕⢕⢕⢕⢔⢄⠀⠀⠀⠀⢔⢕⢔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⠑⠁⠀⠀⠀⠀⠀⠀⠀⠀⠀⠀⠀⠀⠀⠀⠀⠀⠀⢔⢕⢕⢕⢕⢕⢕⢕⢕⢕⢕⢕⢕⢕⢕⢕⢕⢕⢜⢝⢟⢕⢕⢕⢕⢕⢕⢕⢕⢕⢕⢕⢕⢕⢕⢕⢕⢀⢀⢀⠀⠀⠀⠀⠀⠀⠀⢕⢕⢕⢕⢕⢕⢕⢕⢕⢕⢕⢕⢕⢕⢕⢕⢕⢕⢕⢕⢕⢕⢕⢕⢕⢕⢕⢕⢕⢕⢕⢕⢕⢕⢕⢕⢕⢕⢕⢕⢕⢕⢕⢕⢕⢕⢕⢕⢕⢕⢕⢕⢕⢕⢕⢕⢕⢕⢔⢄⢀⠀⢅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⠑⠀⠀⠀⠀⠀⠀⠀⠀⠀⠀⢄⢔⢄⢄⠕⠄⢄⢀⢔⢕⢕⢕⢕⢕⢕⢕⢕⢕⢕⢕⢕⢕⢕⢕⢕⢕⢕⢕⢕⢕⢕⢕⢕⢕⢕⢕⢕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⠀⠀⠀⠀⠀⠀⠀⠀⠀⢀⢕⢕⢕⢕⢕⢕⢕⢕⢕⢕⢕⢕⢕⢕⢕⢕⢕⢕⢕⢕⢕⢕⢕⢕⢕⢕⢕⢕⢕⢕⢕⢕⢕⢕⢕⢕⢕⢕⢕⢕⢕⢕⢕⢕⢕⢕⢕⢕⢕⢕⢕⠀⠀⠀⠀⠀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⢀⠀⠀⠀⠀⠀⠀⢀⢔⢕⢕⢕⢕⢕⢕⢕⢕⢕⢕⢕⢕⢕⢕⢕⢕⢕⢕⢕⢕⢕⢕⢕⢕⢕⢕⢕⢕⢕⢕⢕⢕⢕⢕⢕⢕⢕⢕⢕⢕⢕⢕⢕⢕⢕⢕⢕⢕⢕⢕⢕⢕⢕⢔⢔⢔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⢔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⡟⣱⣿⣿⣿⡟⣼⣿⣿⣿⣿⣿⡟⢿⢟⢕⢕⢕⢕⢕⢕⢕⢕⣿⣿⡏⢕⣿⣿⣿⣿⣿⣿⣿⣿⣿⣿⣿⣿⣿⡇⢕⢕⢜⣿⣿⣿⣿⣿⣿⣿⢸⣿⣿⣿⣿⣿⣿⣿⣿⣿⣿⣿⣿⣿⣿⣿⣿⣿⣿⣿⣿⣿⣿⣿⣿⣿⣿⣿⣿⣿⣿⣿⣿⣿⣿⣿⣿⣿⣿⣿⣿⣿⣿⢕⢕⢻⢜⣿⡇⢕⢕⢕⢕⢕⢕⢕⢕⢕⢕⢕⢕⢕⢕⢕⢕⢕⢕⢕⢕⢕⢕⢕⢕⢕⢕⢕⢕⢕⢕⢕⢕⢕⢜⡜⢕⢜⢻⣿⣿⣿⣿⣷⣷⣴⣅⢑⠕⢕⢕⢕⢕⢕⢕⢕⢕⢕⢕⢕⢕⢕⢕⢕⢕⢕⢕⢕⢕⢕⢕⢕⢕⢕⢕⢕⢕⢕⢕⢕⢕⢕⢕⢜⢿⣿⣿⣿⣿⣿⣿⣿⣿⠀</a:t>
            </a:r>
            <a:br/>
            <a:r>
              <a:t>⣿⣿⣿⣿⣿⣿⣿⣿⣿⣿⣿⣿⣿⣿⣿⣿⣿⣿⣿⣿⣿⣿⣿⣿⣿⣿⣿⣿⣿⣿⣿⣿⣿⣿⣿⣿⣿⣿⣿⣿⣿⣿⣿⣿⣿⣿⣿⡏⣼⣿⣿⣿⡟⣸⣿⣿⣿⣿⡿⢕⢕⢕⢕⢕⢕⢕⢕⢕⢕⢕⢕⢸⡿⢕⠕⣿⣿⣿⣿⣿⣿⣿⣿⣿⣿⣿⣿⣿⢕⢕⢕⢱⣿⣿⣿⣿⣿⣿⡟⢸⣿⣿⣿⣿⣿⣿⣿⣿⣿⣿⣿⣿⣿⣿⣿⣿⣿⣿⣿⣿⣿⣿⣿⣿⣿⣿⣿⣿⣿⣿⣿⣿⣿⣿⣿⣿⣿⣿⣿⣿⣿⣿⢕⢕⢜⢕⢹⢇⢕⢕⢕⢕⢕⢕⢕⢕⢕⢕⢕⢕⢕⢕⢕⢕⢕⢕⢕⢕⢕⢕⢕⢕⢕⢕⢕⢕⢕⢕⢕⢕⢕⢕⢱⢕⢕⢕⢻⣿⣿⣿⣿⣿⣿⣿⣷⣦⣄⢁⠕⢕⢕⢕⢕⢕⢕⢕⢕⢕⢕⢕⢕⢕⢕⢕⢕⢕⢕⢕⢕⢕⢕⢕⢕⢕⢕⢕⢕⢕⢕⢕⢕⢜⣿⣿⣿⣿⣿⣿⣿⣿⠀</a:t>
            </a:r>
            <a:br/>
            <a:r>
              <a:t>⣿⣿⣿⣿⣿⣿⣿⣿⣿⣿⣿⣿⣿⣿⣿⣿⣿⣿⣿⣿⣿⣿⣿⣿⣿⣿⣿⣿⣿⣿⣿⣿⣿⣿⣿⣿⣿⣿⣿⣿⣿⣿⣿⣿⣿⣿⡟⣸⣿⣿⣿⡟⣸⣿⣿⣿⣿⡿⢕⢕⢕⢕⢕⢕⢕⢕⢕⢕⢕⢕⢕⢕⢕⢕⢸⣿⣿⣿⡿⢿⢝⢻⣿⣿⣿⣿⣿⣿⢕⢕⢕⢸⣿⣿⣿⣿⣿⣿⢕⢸⣿⣿⣿⣿⣿⣿⣿⣿⣿⣿⣿⣿⣿⣿⣿⣿⣿⣿⣿⣿⣿⣿⣿⣿⣿⣿⣿⣿⣿⣿⣿⣿⣿⣿⣿⣿⣿⣿⣿⣿⣿⣿⢕⢕⢕⢕⢕⢕⢕⢕⢕⢕⢕⢕⢕⢕⢕⢕⢕⢕⢕⢕⢕⢕⢕⢕⢕⢕⢕⢕⢕⢕⢕⢕⢕⢕⢕⢕⢕⢕⢕⢕⢸⣧⢕⢕⢕⢻⣿⣿⣿⣿⣇⢻⣿⣿⣿⣧⢕⢔⢁⠕⢕⢕⢕⢕⢕⢕⢕⢕⢕⢕⢕⢕⢕⢕⢕⢕⢕⢕⢕⢕⢕⢕⢕⢕⢕⢕⢕⢕⢕⢸⣿⣿⣿⣿⣿⣿⣿⣿⠀</a:t>
            </a:r>
            <a:br/>
            <a:r>
              <a:t>⣿⣿⣿⣿⣿⣿⣿⣿⣿⣿⣿⣿⣿⣿⣿⣿⣿⣿⣿⣿⣿⣿⣿⣿⣿⣿⣿⣿⣿⣿⣿⣿⣿⣿⣿⣿⣿⣿⣿⣿⣿⣿⣿⣿⣿⡟⣱⣿⣿⣿⡟⣱⣿⣿⣿⣿⣿⢇⢕⢕⢕⢕⢕⢕⢕⢕⢕⢕⡕⢕⢕⢕⢕⢕⢸⣿⣿⡇⢕⢕⢕⢕⢜⢻⣿⣿⣿⣿⢕⢕⢕⢸⣿⣿⣿⣿⣿⡿⢕⢸⣿⣿⣿⣿⣿⣿⣿⣿⣿⣿⣿⣿⣿⣿⣿⣿⣿⣿⣿⣿⣿⣿⣿⣿⣿⣿⣿⣿⣿⣿⣿⣿⣿⣿⣿⣿⣿⣿⣿⣿⣿⣿⡇⢕⢕⢕⢕⢕⢕⢕⢕⢕⢕⢕⢕⢕⢕⢕⢕⢕⢕⢕⢕⢕⢕⢕⢕⢕⢕⢕⢕⢕⢕⢕⢕⢕⢕⢕⢕⢕⢕⢕⢕⣿⣇⢕⢕⢔⣿⣿⣿⣿⣿⡜⢿⣿⣿⣿⡇⢕⢕⢕⢄⢁⠕⢕⢕⢕⢕⢕⢕⢕⢕⢕⢕⢕⢕⢕⢕⢕⢕⢕⢕⢕⢕⢕⢕⢕⢕⢕⣱⣿⣿⣿⣿⣿⣿⣿⣿⣿⠀</a:t>
            </a:r>
            <a:br/>
            <a:r>
              <a:t>⣿⣿⣿⣿⣿⣿⣿⣿⣿⣿⣿⣿⣿⣿⣿⣿⣿⣿⣿⣿⣿⣿⣿⣿⣿⣿⣿⣿⣿⣿⣿⣿⣿⣿⣿⣿⣿⣿⣿⣿⣿⣿⣿⣿⡿⣱⣿⣿⣿⡿⢡⣿⣿⣿⣿⣿⢇⢕⢕⢕⢕⢕⢕⢕⢕⢕⢕⢱⣷⢕⢕⢕⢕⢕⢸⣿⣿⣇⢕⢕⢕⢕⢕⢕⢜⢝⢿⡇⢕⢕⢕⢾⣿⣿⣿⣿⣿⡇⢕⢸⣿⣿⣿⣿⣿⣿⣿⣿⣿⣿⣿⣿⣿⣿⣿⣿⣿⣿⣿⣿⣿⣿⣿⣿⣿⣿⣿⣿⣿⣿⣿⣿⣿⣿⣿⣿⣿⣿⣿⣿⣿⣿⢕⢕⢕⢕⢕⢕⢕⢕⢕⢕⢕⢕⢕⢕⢑⣔⡀⢁⠁⠁⠑⠑⠑⠕⠕⠕⠑⠑⢁⡰⡅⢕⢕⢕⢕⢕⢕⢕⢕⢑⢕⢸⣿⡕⢕⢕⢘⣿⣿⣿⣿⣷⡜⣿⣿⣿⣿⡕⢕⢕⢕⢕⢔⢄⠑⢕⢕⢕⢕⢕⢕⢕⢕⢕⢕⢕⢕⢕⢕⢕⢕⢕⠕⢕⢕⢕⢕⣾⣿⣿⣿⣿⣿⣿⣿⣿⣿⣿⠀</a:t>
            </a:r>
            <a:br/>
            <a:r>
              <a:t>⣿⣿⣿⣿⣿⣿⣿⣿⣿⣿⣿⣿⣿⣿⣿⣿⣿⣿⣿⣿⣿⣿⣿⣿⣿⣿⣿⣿⣿⣿⣿⣿⣿⣿⣿⣿⣿⣿⣿⣿⣿⣿⣿⡿⢱⣿⣿⣿⣿⢕⣿⣿⣿⣿⣿⡏⢕⢕⢕⢕⢕⢕⢕⢕⢕⢕⢕⢸⣿⣇⢕⢕⢕⢕⢜⢿⣿⣿⡇⢕⢕⢕⢕⢕⢕⢕⢕⢕⢕⢕⢕⢸⣿⣿⣿⣿⣿⢕⢕⢸⣿⣿⣿⣿⣿⣿⣿⣿⣿⣿⣿⣿⣿⣿⣿⣿⣿⣿⣿⣿⣿⣿⣿⣿⣿⣿⣿⣿⣿⣿⣿⣿⣿⣿⣿⣿⣿⣿⣿⣿⣿⣿⢕⢕⢕⢕⢕⢕⢕⢕⢕⢕⢕⢕⢕⢕⣲⣿⣿⣷⣷⣴⣴⣄⣄⣄⣤⣤⣴⣾⣿⣟⢇⢕⢕⢕⢕⢕⢕⢕⢕⢜⣧⢜⣿⣷⢕⢕⢕⢹⣿⣿⣿⣿⣧⢹⣿⣿⣿⣷⡕⢕⢕⢕⢕⢜⢧⢀⠕⢕⢕⢕⢕⢕⢕⢕⢕⢕⢕⢕⢕⢕⢕⢕⢕⢕⢕⣵⣿⣿⣿⣿⣿⣿⣿⣿⣿⣿⣿⣿⠀</a:t>
            </a:r>
            <a:br/>
            <a:r>
              <a:t>⣿⣿⣿⣿⣿⣿⣿⣿⣿⣿⣿⣿⣿⣿⣿⣿⣿⣿⣿⣿⣿⣿⣿⣿⣿⣿⣿⣿⣿⣿⣿⣿⣿⣿⣿⣿⣿⣿⣿⣿⣿⣿⣿⢱⣿⣿⣿⣿⢇⣾⣿⣿⣿⣿⡿⢕⢕⢕⢕⢕⢕⢕⢕⢕⢕⢕⢕⢻⣿⣿⡕⢕⢕⢕⣧⡕⢹⣿⣿⣕⢕⢕⢕⢕⢕⢕⢕⢕⢕⢕⢕⣾⣿⣿⣿⣿⣿⢕⢕⢸⣿⣿⣿⣿⣿⣿⣿⣿⣿⣿⣿⣿⣿⣿⣿⣿⣿⣿⣿⣿⣿⣿⣿⣿⣿⣿⣿⣿⣿⣿⣿⣿⣿⣿⣿⣿⣿⣿⣿⣿⣿⣿⢕⢕⢕⢕⢕⢕⢕⢕⢕⢕⢕⢕⢔⣼⣿⣿⣿⣿⣿⣿⣿⣿⣿⣿⣿⣿⣿⣿⣿⣿⢕⢕⢕⢕⢕⢕⢕⢕⢕⢕⣿⣧⣿⣿⣧⢕⢕⢕⣿⣿⣿⣿⣿⡜⣿⣿⣿⣿⣷⡕⢕⢕⢕⢕⢕⢻⣦⣄⢑⠕⢕⢕⢕⢕⠕⠑⠑⠑⢕⢕⢕⢕⢕⣵⣿⣿⣿⣿⣿⣿⣿⣿⣿⣿⣿⣿⣿⣿⠀</a:t>
            </a:r>
            <a:br/>
            <a:r>
              <a:t>⣿⣿⣿⣿⣿⣿⣿⣿⣿⣿⣿⣿⣿⣿⣿⣿⣿⣿⣿⣿⣿⣿⣿⣿⣿⣿⣿⣿⣿⣿⣿⣿⣿⣿⣿⣿⣿⣿⣿⣿⣿⣿⢣⣿⣿⣿⣿⡟⣰⣿⣿⣿⣿⣿⢕⢕⢕⢕⢕⢕⢕⢕⢕⢕⢕⢕⢕⣿⣿⣿⢇⢕⢕⢕⢻⣿⣧⡝⢿⣿⣕⢕⢕⢕⢕⢕⢕⢕⢕⢕⢕⢝⢿⣿⣿⣿⡏⢕⢕⢘⣿⣿⣿⣿⣿⣿⣿⣿⣿⣿⣿⣿⣿⣿⣿⣿⣿⣿⣿⣿⣿⣿⣿⣿⣿⣿⣿⣿⣿⣿⣿⣿⣿⣿⣿⣿⣿⣿⣿⣿⣿⣿⢕⢕⢕⢕⢕⢕⢕⢕⢕⢕⢕⢕⢕⣿⣿⣿⣿⣿⣿⣿⣿⣿⣿⣿⣿⣿⣿⣿⣿⣿⡕⢕⢕⢕⢕⢕⢕⢕⢕⢕⣿⣿⣿⣿⣿⡇⢕⢕⢸⣿⣿⣿⣿⣧⢹⣿⣿⣿⣿⣧⢕⢕⢕⢕⢕⢕⢻⣿⣿⣷⣷⣦⡔⢔⢀⠀⠀⠀⢕⢕⢕⣵⣿⣿⣿⣿⣿⣿⣿⣿⣿⣿⣿⣿⣿⣿⣿⣿⠀</a:t>
            </a:r>
            <a:br/>
            <a:r>
              <a:t>⣿⣿⣿⣿⣿⣿⣿⣿⣿⣿⣿⣿⣿⣿⣿⣿⣿⣿⣿⣿⣿⣿⣿⣿⣿⣿⣿⣿⣿⣿⣿⣿⣿⣿⣿⣿⣿⣿⣿⣿⣿⡇⣾⣿⣿⣿⣿⢱⣿⣿⣿⣿⣿⡏⢕⢕⢕⢕⢕⢕⢕⢕⢕⢕⢕⢕⢕⣿⣿⡟⢕⢕⢕⢕⢸⣿⣿⣿⣿⣿⣿⣧⣕⣕⣕⣱⣵⣷⣷⢕⢕⢕⢸⣿⣿⣿⡇⢕⢕⢕⣿⣿⣿⣿⣿⣿⣿⣧⢟⢹⣿⣿⣿⣿⣿⣿⣿⣿⣿⣿⣿⣿⣿⣿⣿⣿⣿⣿⣿⣿⣿⣿⣿⣿⣿⣿⣿⣿⣿⣿⣿⣿⢕⢕⢕⢕⢕⢕⢕⢕⢕⢕⢕⢕⢕⢿⣿⣿⣿⣿⣿⣿⣿⣿⣿⣿⣿⣿⣿⣿⣿⣿⣷⡕⢕⢕⢕⢕⢕⢕⢕⢕⢸⣿⣿⣿⣿⣿⡕⢕⢕⢻⣿⣿⣿⣿⡕⣿⣿⣿⣿⣿⡇⢕⢕⢕⢕⢅⢜⢿⣿⣿⣿⣿⣿⣷⣵⣕⡔⢄⣕⣵⣿⣿⣿⣿⣿⣿⣿⣿⣿⣿⣿⣿⣿⣿⣿⣿⣿⣿⠀</a:t>
            </a:r>
            <a:br/>
            <a:r>
              <a:t>⣿⣿⣿⣿⣿⣿⣿⣿⣿⣿⣿⣿⣿⣿⣿⣿⣿⣿⣿⣿⣿⣿⣿⣿⣿⣿⣿⣿⣿⣿⣿⣿⣿⣿⣿⣿⣿⣿⣿⣿⡟⣸⣿⣿⣿⣿⢇⣾⣿⣿⣿⣿⣿⡇⢕⢕⢕⢕⢕⢕⣱⣥⠕⢕⢕⢕⢁⣿⣿⡇⢕⢕⢕⢕⢸⣿⣿⣿⣿⣿⣿⣿⣿⣿⣿⣿⣿⣿⣿⢕⢕⢕⢸⣿⣿⣿⢇⢕⢕⢕⢻⣿⣿⣿⣿⣿⣿⣿⢕⢌⣿⣿⣿⣿⣿⣿⣿⣿⣿⣿⣿⣿⣿⣿⣿⣿⣿⣿⣿⡯⢿⣿⣿⣿⣿⣿⡿⣿⣿⣿⣿⣿⢕⢕⢕⢕⢕⢕⢕⢕⢕⢕⢕⢕⢕⢸⣿⣿⣿⣿⣿⣿⣿⣿⣿⣿⣿⣿⣿⣿⣿⣿⣿⣧⢕⢕⢕⢕⢕⢕⢕⢕⢌⣿⣿⣿⣿⣿⣧⢕⢕⢸⣿⣿⣿⣿⡇⢹⣿⣿⣿⣿⣿⡕⢕⢕⢕⢕⠗⡜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⢣⣿⣿⣿⣿⣿⢱⣿⣿⣿⣿⣿⣿⡇⢕⢕⢕⢕⢕⣴⣿⡟⠱⢕⢕⢕⢱⣿⣿⢕⢕⢕⢕⢕⢸⣿⣿⣿⣿⣿⣿⣿⣿⣿⣿⣿⣿⣿⣿⢕⢕⢕⠸⣿⣿⣿⢕⢕⢕⢕⢸⣿⣿⣿⣿⣿⣿⣿⡕⢕⢘⣿⣿⣿⣿⣿⣿⣿⣿⣿⣿⣿⣿⣿⣿⣿⣿⣿⣿⣿⢜⣿⣿⣿⣿⣿⣇⢿⣿⣿⣿⣿⢕⢕⢕⢕⢕⢕⢕⢕⢕⢕⢕⢕⢕⢸⣿⣿⣿⣿⣿⣿⣿⣿⣿⣿⣿⣿⣿⣿⣿⣿⣿⣿⣇⢕⢕⢕⢕⢕⢕⢕⢕⣿⣿⣿⣿⣿⣿⣇⢕⢕⢿⣿⣿⣿⣟⢸⣿⣿⣿⣿⣿⣷⢕⢕⢕⢕⢑⣳⢸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⡏⣼⣿⣿⣿⣿⡇⣾⣿⣿⣿⣿⣿⣿⡇⢕⢕⢕⢕⣰⣿⣿⡇⢕⢕⢕⢕⢸⣿⡟⢕⢕⢕⢕⢕⣸⣿⣿⣿⣿⣿⣿⣿⣿⣿⣿⣿⣿⣿⡏⢕⢕⢕⢕⣿⣿⣿⢕⢕⢕⢕⢜⣿⣿⣿⣿⣿⣿⣿⡇⢕⢕⢹⣿⣿⣿⣿⣿⣿⣿⣿⣿⣿⣿⣿⣿⣿⣿⣿⣿⣿⡇⢜⣿⣿⣿⣿⣿⢘⣿⣿⣿⣿⢕⢕⢕⢕⢕⢕⢕⢕⢕⢕⢕⢕⢕⢸⣿⣿⣿⣿⣿⣿⣿⣿⣿⣿⣿⣿⣿⣿⣿⣿⣿⣿⣿⡕⢕⢕⢕⢕⢕⢕⢕⢻⣿⣿⣿⣿⣿⣿⡇⢕⢸⣿⣿⣿⣿⢕⣿⣿⣿⣿⣿⣿⡡⢕⢕⢔⢜⢑⡵⢹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⢱⣿⣿⣿⣿⣿⢱⣿⣿⣿⣿⣿⣿⣿⣿⣦⡅⣕⣼⣿⣿⣿⡇⠕⢕⢕⢕⢸⣿⢇⢕⢕⢕⢕⢕⣿⣿⣿⣿⣿⣿⣿⣿⣿⣿⣿⣿⣿⣿⡇⢕⢕⢕⢄⣿⣿⡏⢕⢕⢕⢕⢕⢻⣿⣿⣿⣿⣿⣿⣿⢕⢕⢜⣿⣿⣿⣿⣇⢿⣿⣿⣿⣿⣿⣿⣿⣿⣿⣿⣿⣿⡇⢕⢌⣿⣿⣿⣿⡇⣿⣿⣿⣿⢕⢕⢕⢕⢕⢕⢕⢕⢕⢕⢕⢕⢕⢸⣿⣿⣿⣿⣿⣿⣿⣿⣿⣿⣿⣿⣿⣿⣿⣿⣿⣿⣿⣷⢕⢕⢕⢕⢕⢕⢕⢸⣿⣿⣿⣿⣿⣿⣿⡕⢔⣿⣿⣿⣿⡕⢻⣿⣿⣿⣿⣿⣿⡄⠁⠑⣇⢍⣿⣇⢻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⡟⣸⣿⣿⣿⣿⡇⣼⣿⣿⣿⣿⣿⣿⣿⣿⣿⣿⣿⣿⣿⣿⣿⡇⠀⢕⢕⢕⢸⣿⢕⢕⢕⢕⢕⢕⣿⣿⣿⣿⣿⣿⣿⣿⣿⣿⣿⣿⣿⣿⡇⢕⢕⢕⢕⢿⣿⡇⢕⢕⢕⢕⢕⢸⣿⣿⣿⣿⣿⣿⣿⡕⢕⢕⢸⣿⣿⣿⣿⢜⣿⣿⣿⣿⣿⣿⣿⣿⣿⣿⣿⣿⣷⢕⢕⢜⣿⣿⣿⣧⢸⢿⣿⣿⡇⢕⢕⢕⢕⢕⢕⢕⢕⢕⢕⢕⢕⢸⣿⣿⣿⣿⣿⣿⣿⣿⣿⣿⣿⣿⣿⣿⣿⣿⣿⣿⣿⣿⣇⢕⢕⢕⢕⢕⢕⢌⣿⣿⣿⣿⣿⣿⣿⣷⢕⢹⣿⣿⣿⣇⢸⣿⣿⣿⣿⣿⣿⣷⣷⣔⢽⡕⣻⣿⡎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⢇⣿⣿⣿⣿⣿⢕⣿⣿⣿⣿⣿⣿⣿⣿⣿⣿⣿⣿⣿⣿⣿⣿⣿⢜⢕⢕⢕⢘⡿⢕⢕⢕⢕⢕⢸⣿⣿⣿⣿⣿⣿⣿⣿⣿⣿⣿⣿⣿⣿⡇⢕⢕⢕⢕⢸⣿⡇⢕⢕⢕⢕⢕⢕⣿⣿⣿⣿⣿⣿⣿⣇⢕⢕⢕⢻⣿⣿⣿⡆⢌⣿⣿⣿⣿⣿⣿⣿⣿⣿⣿⣿⣿⡇⢕⢕⢔⡿⠹⠞⢕⢳⣿⣻⣇⢕⢕⢕⢕⢕⢕⢕⢕⢕⢕⢕⢕⢸⣿⣿⣿⣿⣿⣿⣿⣿⣿⣿⣿⣿⣿⣿⣿⣿⣿⣿⣿⣿⣿⡕⢕⢕⢕⢕⢕⢕⢿⣿⣿⣿⣿⣿⣿⣿⣧⢜⣿⣿⣿⣇⢜⣿⣿⣿⣿⣿⣿⣿⣿⣿⣿⡇⢸⣿⣿⡜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⢸⣿⣿⣿⣿⡿⢸⣿⣿⣿⣿⣿⣿⣿⣿⣿⣿⣿⣿⣿⣿⣿⣿⣿⢇⢕⢕⢕⢔⡇⢕⢕⢕⢕⢕⢸⣿⣿⣿⣿⣿⣿⣿⣿⣿⣿⣿⣿⣿⣿⣧⢕⢕⢕⢕⢸⣿⡇⢕⢕⢕⢕⢕⢕⢸⣿⣿⣿⣿⣿⣿⣿⡕⢕⢕⢜⣿⣿⣿⣿⢸⡟⣿⣿⣿⣿⣿⣿⣿⣿⣿⣿⣿⣿⡕⢕⢕⢄⢕⢰⢕⢔⡴⢏⣟⢕⢕⢕⢕⢕⢕⢕⢕⢕⢕⢕⢕⠸⠽⢷⢷⢳⢗⢕⢕⢕⢕⢕⢕⢜⢝⢝⢟⢟⢟⢿⢿⣿⣿⡇⢕⢕⢕⢕⢕⢕⢸⡹⣿⣿⣿⣿⣿⣿⣿⡇⢹⣿⣿⣇⢕⣿⣿⣿⣿⣿⣿⣿⣿⣿⣿⡇⢈⣿⣿⣧⢻⣿⣿⣿⣿⣿⣿⣿⣿⣿⣿⣿⣿⣿⣿⣿⣿⣿⣿⣿⣿⣿⣿⣿⣿⣿⠀</a:t>
            </a:r>
            <a:br/>
            <a:r>
              <a:t>⣿⣿⣿⣿⣿⣿⣿⣿⣿⣿⣿⣿⣿⣿⣿⣿⣿⣿⣿⣿⣿⣿⣿⣿⣿⣿⣿⣿⣿⣿⣿⣿⣿⣿⣿⣿⣿⡏⣼⣿⣿⣿⣿⡇⣾⣿⣿⣿⣿⣿⣿⣿⣿⣿⣿⣿⣿⣿⣿⣿⣿⡇⢕⢕⢕⢕⢕⠇⢕⢕⢕⢕⢕⢕⣿⣿⣿⣿⣿⣿⣿⣿⣿⣿⣿⣿⣿⣿⣿⢕⢕⢕⢕⢕⣿⢕⢕⢕⢕⢕⢕⢕⢕⢻⣿⣿⣿⣿⣿⣿⣇⢕⢕⢕⢘⣿⣿⣿⣧⢳⡸⣿⣿⣿⣿⣿⣿⣿⣿⣿⣿⣿⣧⢕⢕⢕⢕⢕⢕⢕⢡⠕⢐⢕⢕⢕⢕⢕⢕⢕⢕⢕⢕⢕⢕⣕⣵⣵⣵⣵⣷⣷⣷⣷⣷⣷⣷⣷⣷⣷⣷⣵⣵⣕⣕⣕⡕⢕⢕⢕⢕⢕⢕⢕⢜⡇⣿⣿⣿⣿⣿⣿⣿⣷⢕⣿⣿⣿⡕⢸⣿⣿⣿⣿⣿⣿⣿⣿⣿⣧⢜⣿⣿⣿⡎⣿⣿⣿⣿⣿⣿⣿⣿⣿⣿⣿⣿⣿⣿⣿⣿⣿⣿⣿⣿⣿⣿⣿⣿⣿⠀</a:t>
            </a:r>
            <a:br/>
            <a:r>
              <a:t>⣿⣿⣿⣿⣿⣿⣿⣿⣿⣿⣿⣿⣿⣿⣿⣿⣿⣿⣿⣿⣿⣿⣿⣿⣿⣿⣿⣿⣿⣿⣿⣿⣿⣿⣿⣿⣿⢇⣿⣿⣿⣿⣿⢕⣿⣿⣿⣿⣿⣿⣿⣿⣿⣿⣿⣿⣿⣿⣿⣿⣿⣷⢕⢕⢕⢕⢕⢕⠕⠁⢕⢕⢕⢕⣿⣿⣿⣿⣿⣿⣿⣿⣿⣿⣿⣿⣿⣿⡿⢕⢕⢕⢕⢕⢸⢇⢕⢕⢕⢕⢕⢕⢕⢜⣿⣿⣿⣿⣿⣿⣿⡕⢕⢕⢕⢹⣿⣿⣿⡞⣷⣿⣿⣿⣿⣿⣿⣿⣿⣿⣿⣿⣿⡕⢕⢕⢕⢕⢕⢕⢕⢇⡡⢕⢕⢕⢕⢕⢕⢕⢕⢕⢕⢕⢕⣿⣿⣿⣿⣿⣿⣿⣿⣿⣿⣿⣿⣿⣿⣿⣿⣿⣿⣿⣿⣿⣿⡇⢕⢕⢕⢕⢕⢕⢕⡇⣿⣿⣿⣿⣿⣿⣿⣿⡇⢹⣿⣿⡇⢜⣿⣿⣿⣿⣿⣿⣿⣿⣿⣿⢜⣿⣿⣿⣿⢸⣿⣿⣿⣿⣿⣿⣿⣿⣿⣿⣿⣿⣿⣿⣿⣿⣿⣿⣿⣿⣿⣿⣿⣿⠀</a:t>
            </a:r>
            <a:br/>
            <a:r>
              <a:t>⣿⣿⣿⣿⣿⣿⣿⣿⣿⣿⣿⣿⣿⣿⣿⣿⣿⣿⣿⣿⣿⣿⣿⣿⣿⣿⣿⣿⣿⣿⣿⣿⣿⣿⣿⣿⣿⢸⣿⣿⣿⣿⣿⢸⣿⣿⣿⣿⣿⣿⣿⣿⣿⣿⣿⣿⣿⣿⣿⣿⣿⡇⢕⢕⢕⢕⡕⢑⢱⠑⢕⢕⢕⢕⣿⣿⣿⣿⣿⣿⣿⣿⢿⢟⢏⢝⢕⢕⢕⢕⢑⡅⢕⢕⢄⢇⢕⢕⢔⢜⢕⢕⢕⢕⢸⣿⣿⣿⣿⣿⣿⣧⢕⢕⢕⢕⢝⢿⣿⣷⢜⣿⣿⣿⣿⣿⣿⣿⣿⣿⣿⣿⣿⣧⢕⢕⢕⢕⢕⢕⢕⢔⢕⢕⢕⢕⢕⣱⢕⢕⢕⢕⢕⢕⢕⣿⣿⣿⣿⣿⣿⣿⣿⣿⣿⣿⣿⣿⣿⣿⣿⣿⣿⣿⣿⣿⣿⡇⢕⢕⢕⢕⢕⢕⢕⢕⢻⣿⣿⣿⣿⣿⣿⣿⣧⢕⢿⣿⡇⢕⣿⣿⣿⣿⣿⣿⣿⣿⣿⣿⢕⣿⣿⣿⣿⡇⣿⣿⣿⣿⣿⣿⣿⣿⣿⣿⣿⣿⣿⣿⣿⣿⣿⣿⣿⣿⣿⣿⣿⣿⠀</a:t>
            </a:r>
            <a:br/>
            <a:r>
              <a:t>⣿⣿⣿⣿⣿⣿⣿⣿⣿⣿⣿⣿⣿⣿⣿⣿⣿⣿⣿⣿⣿⣿⣿⣿⣿⣿⣿⣿⣿⣿⣿⣿⣿⣿⣿⣿⡇⣼⣿⣿⣿⣿⡇⣸⣿⣿⣿⣿⣿⣿⣿⣿⣿⣿⣿⣿⢝⠹⣿⣿⣿⢇⢕⢕⢕⢕⢕⢕⢜⡆⢕⢕⢕⢕⢻⣿⡿⢟⢟⢝⢕⢕⣱⣵⣵⣷⣷⣷⣷⣿⢕⣐⠕⢕⡕⢕⢕⣿⣇⡇⡕⢕⢕⢕⢕⢹⣿⣿⣻⣟⣿⣿⡇⢕⡕⢕⢕⢈⣿⣿⣇⢹⣿⣿⣿⣿⣿⣿⣿⣿⣿⣿⣿⣿⡇⢕⢕⢕⢕⢕⢕⢕⢕⢕⢕⢕⢸⣿⣿⢕⢕⢕⢕⢕⢸⣿⣿⣿⣿⣿⣿⣿⣿⣿⣿⣿⣿⣿⣿⣿⣿⣿⣿⣿⣿⣿⣿⢇⢕⢕⢕⢕⢕⢕⢕⢕⢸⣿⣿⣿⣿⣿⣿⣿⣿⡕⢸⣿⣷⢕⢻⣿⣿⣿⣿⣿⣿⣿⣿⣿⡇⠹⢿⣿⣿⣿⢸⣿⣿⣿⣿⣿⣿⣿⣿⣿⣿⣿⣿⣿⣿⣿⣿⣿⣿⣿⣿⣿⣿⣿⠀</a:t>
            </a:r>
            <a:br/>
            <a:r>
              <a:t>⣿⣿⣿⣿⣿⣿⣿⣿⣿⣿⣿⣿⣿⣿⣿⣿⣿⣿⣿⣿⣿⣿⣿⣿⣿⣿⣿⣿⣿⣿⣿⣿⣿⣿⣿⣿⢇⣿⣿⣿⣿⣿⢇⣿⣿⣿⣿⣿⣿⣿⣿⣿⣿⣿⣿⡏⢕⢕⣿⣿⣿⢕⢕⢕⢕⢕⢕⢕⢸⠔⢕⢕⢕⢕⢝⢕⣕⣵⣵⣷⣿⣿⣿⣿⣿⣿⣿⣿⣿⣿⡇⢪⣇⡟⢠⡇⢕⣿⣿⣿⣿⣧⠕⢕⢕⢕⢹⣿⠛⠻⣿⣿⢟⡕⢕⢑⢑⡘⣿⣿⣿⡕⢻⣿⣿⣿⣿⣿⣿⣿⣿⣿⣿⣿⣿⡕⢕⢕⢕⢕⢕⢕⢕⢕⢕⢕⢨⣿⣿⢕⢕⢕⢕⢕⣿⣿⣿⣿⣿⣿⣿⣿⣿⣿⣿⣿⣿⣿⣿⣿⣿⣿⣿⣿⣿⣿⣿⢕⢕⢕⢕⢕⢕⢕⢕⢔⢜⣿⣿⣿⣿⣿⣿⣿⣿⣇⢕⣿⣿⢕⢸⣿⣿⣿⣿⣿⣿⣿⣿⣿⡇⢕⢘⣿⣿⣿⡏⢿⣿⣿⣿⣿⣿⣿⣿⣿⣿⣿⣿⣿⣿⣿⣿⣿⣿⣿⣿⣿⣿⣿⠀</a:t>
            </a:r>
            <a:br/>
            <a:r>
              <a:t>⣿⣿⣿⣿⣿⣿⣿⣿⣿⣿⣿⣿⣿⣿⣿⣿⣿⣿⣿⣿⣿⣿⣿⣿⣿⣿⣿⣿⣿⣿⣿⣿⣿⣿⣿⣿⢱⣿⣿⣿⣿⣿⢕⣿⣿⣿⣿⣿⣿⣿⣿⣿⣿⣿⣿⡇⢕⢕⢻⣿⡏⢕⢕⢕⢕⢕⢕⢕⢸⣿⢕⢕⢕⢕⢸⣿⣿⣿⣿⣿⣿⣿⣿⣿⣿⣿⣿⣿⣿⣿⣿⢜⣿⡷⡟⡇⢕⣿⣿⣿⣿⣿⣶⣶⣵⣇⢕⢝⢄⢌⢛⢛⡛⣣⢕⢹⠛⣿⣿⣿⣿⣿⡕⢙⣿⣿⣿⣿⣿⣿⣿⣿⣿⣿⣿⣷⢕⢕⢕⢕⢕⢕⢕⢕⢕⢕⣸⣿⣿⢕⢕⢕⢕⢱⣿⣿⣿⣿⣿⣿⣿⣿⣿⣿⣿⣿⣿⣿⣿⣿⣿⣿⣿⣿⣿⣿⡿⢕⢕⢕⢕⢕⢕⢕⢕⢕⢕⢿⣿⣿⣿⣿⣿⣿⣿⣿⢕⢹⣿⢕⢜⣿⣿⣿⣿⣿⣿⣿⣿⣿⣷⡕⢕⢿⣿⣿⣿⢸⣿⣿⣿⣿⣿⣿⣿⣿⣿⣿⣿⣿⣿⣿⣿⣿⣿⣿⣿⣿⣿⣿⠀</a:t>
            </a:r>
            <a:br/>
            <a:r>
              <a:t>⣿⣿⣿⣿⣿⣿⣿⣿⣿⣿⣿⣿⣿⣿⣿⣿⣿⣿⣿⣿⣿⣿⣿⣿⣿⣿⣿⣿⣿⣿⣿⣿⣿⣿⣿⣿⢸⣿⣿⣿⣿⣿⢸⣿⣿⣿⣿⣿⣿⣿⣿⣿⣿⣿⣿⡕⢕⢕⢸⣿⡇⢕⢕⢕⢕⢕⢕⢑⢡⣽⢕⢕⢕⢕⢸⣿⣿⣿⣿⣿⣿⣿⣿⣿⣿⣿⣿⣿⣿⣿⣿⡇⢻⣷⣿⣖⢕⣿⣿⣿⣿⣿⣿⣿⣿⣿⣿⣧⢅⢜⢱⠔⢠⢙⢇⢕⢜⢻⣿⣿⣿⣿⣧⢑⢜⣿⣽⣿⣿⣿⣿⣿⣿⣿⣿⣿⣧⢕⢕⢕⢕⢕⢕⢕⢕⢕⣿⣿⣿⢕⢕⢕⢕⣾⣿⣿⣿⣿⣿⣿⣿⣿⣿⣿⣿⣿⣿⣿⣿⣿⣿⣿⣿⣿⣿⣿⡇⢕⢕⣱⣿⡕⢕⢕⢕⢕⢕⢸⣿⣿⣿⣿⣿⣿⣿⣿⡇⢸⣿⢕⢕⣿⣿⢿⣿⣿⣿⣿⣿⣿⣿⢕⢕⢸⣿⣿⣿⡜⢿⣿⣿⣿⣿⣿⣿⣿⣿⣿⣿⣿⣿⣿⣿⣿⣿⣿⣿⣿⣿⣿⠀</a:t>
            </a:r>
            <a:br/>
            <a:r>
              <a:t>⣿⣿⣿⣿⣿⣿⣿⣿⣿⣿⣿⣿⣿⣿⣿⣿⣿⣿⣿⣿⣿⣿⣿⣿⣿⣿⣿⣿⣿⣿⣿⣿⣿⣿⣿⡟⢸⣿⣿⣿⣿⡟⢸⣿⣿⣿⣿⣿⣿⣿⣿⣿⣿⣿⣿⡇⢕⢕⢸⣿⢕⢕⢕⢕⢕⢕⢕⢜⢑⢾⡇⢕⢕⢕⢔⣿⣿⣿⣿⣿⣿⣿⣿⣿⣿⣿⣿⣿⣿⣿⣿⣿⡜⢿⡿⣽⢕⢿⣿⣿⣿⣿⣿⣿⣿⣿⣿⣿⣧⡕⢕⢕⢕⢝⢰⡕⢕⢕⢹⣿⣿⣿⣿⣕⢕⢜⢞⡻⢿⣿⣿⣿⣿⣿⣿⣿⣿⣇⢕⢕⢕⢕⢕⢕⢕⢕⣿⣿⣿⡕⢕⢕⢱⣿⣿⣿⣿⣿⣿⣿⣿⣿⣿⣿⣿⣿⣿⣿⣿⣿⣿⣿⣿⣿⣿⣿⢇⢕⢡⣿⣿⡇⢕⢕⢕⢕⡇⢜⣿⣿⣿⢻⣿⣿⣿⣿⣧⠕⢹⢕⢕⣿⣿⡆⣿⣿⣿⣿⣿⣿⣿⢕⢕⢔⣿⣿⣿⡇⢳⣧⣝⢻⢿⢿⣿⣿⣿⣿⣿⣿⣿⣿⣿⣿⣿⣿⣿⣿⣿⣿⠀</a:t>
            </a:r>
            <a:br/>
            <a:r>
              <a:t>⣿⣿⣿⣿⣿⣿⣿⣿⣿⣿⣿⣿⣿⣿⣿⣿⣿⣿⣿⣿⣿⣿⣿⣿⣿⣿⣿⣿⣿⣿⣿⣿⣿⣿⣿⡇⣿⣿⣿⣿⣿⡇⢸⣿⣿⣿⣿⣿⣿⣿⣿⣿⣿⣿⡿⢕⢕⢕⢸⡿⢕⢕⢕⢕⢕⢕⢕⣇⢣⢽⡧⢕⢕⢕⢕⣿⣿⣿⣿⣿⣿⣿⣿⣿⣿⣿⣿⣿⣿⣿⣿⣿⣷⢸⣿⣿⡇⢸⣿⣿⣿⣿⣿⣿⣿⣿⣿⣿⣿⣿⣷⡕⢕⢕⢕⢕⡕⢕⢕⢜⢿⣿⣿⣿⣇⢕⢜⢛⡛⢝⢿⣿⣿⣿⣿⣿⣿⣿⡇⢕⢔⢱⢕⢕⢕⢱⣿⣿⣿⢕⢕⢕⣿⣿⣿⣿⣿⣿⢿⢿⠿⠟⠟⠛⠛⠛⠛⠛⠛⠛⢛⠟⠟⠿⢿⢿⢕⣡⣿⣿⣿⣷⢕⢕⢕⡕⣿⣕⢜⣿⣿⢕⢹⣿⣿⣿⣿⡇⢕⢕⢕⣿⡟⡞⢹⣿⣿⣿⣿⣿⣿⢕⢕⢕⢹⣿⣿⣿⢜⢜⢝⢕⢕⢕⢕⢸⢝⢻⣿⣿⣿⣿⣿⣿⣿⣿⣿⣿⣿⣿⠀</a:t>
            </a:r>
            <a:br/>
            <a:r>
              <a:t>⣿⣿⣿⣿⣿⣿⣿⣿⣿⣿⣿⣿⣿⣿⣿⣿⣿⣿⣿⣿⣿⣿⣿⣿⣿⣿⣿⣿⣿⣿⣿⣿⣿⣿⣿⡇⣿⣿⣿⣿⣿⡇⢸⣿⣿⣿⣿⣿⣿⣿⣿⣿⣿⣿⢇⢕⢕⢕⢜⡇⢕⢕⢕⢕⢕⢕⢸⣿⡕⢆⣽⢕⢕⢕⢕⣿⣿⣿⣿⣿⣿⣿⣿⣿⣿⣿⣿⣿⣿⣿⣿⣿⣿⣇⢹⣿⣧⢸⣿⣿⣿⣿⣿⣿⣿⣿⣿⣿⣿⣿⣿⣿⣕⢕⢕⠹⢕⢕⢕⢕⢕⢝⢿⣿⣿⣇⢑⢕⢜⢣⡕⢝⣿⣿⣿⣿⣿⣿⣿⡕⢸⣾⡕⢕⢕⢸⣿⣿⣿⢕⢕⣼⡿⠟⠛⠙⠁⢀⢄⢄⣔⣤⢷⡷⢟⠻⣛⣿⣿⣿⣿⣿⣿⣷⣷⣦⣴⣵⣬⣝⣝⢟⢕⢕⢕⢸⣿⣿⣕⢝⢿⡇⢕⢜⢿⣿⣿⡇⢕⢕⢕⣿⢟⡄⢸⣿⣿⣿⣿⣿⣿⢕⢕⢕⢸⣿⣿⣿⢕⠕⠕⠕⢕⢕⢕⢕⢕⢕⢝⢿⣿⣿⣿⣿⣿⣿⣿⣿⣿⣿⠀</a:t>
            </a:r>
            <a:br/>
            <a:r>
              <a:t>⣿⣿⣿⣿⣿⣿⣿⣿⣿⣿⣿⣿⣿⣿⣿⣿⣿⣿⣿⣿⣿⣿⣿⣿⣿⣿⣿⣿⣿⣿⣿⣿⣿⣿⣿⡇⣿⣿⣿⣿⣿⢕⢸⣿⣿⣿⣿⣿⣿⣿⣿⣿⣿⡟⢕⢕⢕⢕⢕⢇⢕⢕⢕⢕⢕⢕⣾⣿⣧⢕⣗⣇⢕⢕⢕⢿⣿⣿⣿⣿⣿⣿⣿⣿⣿⣿⣿⣿⣿⣿⣿⣿⣿⣿⣇⢻⣿⡕⣿⣿⣿⣿⣿⣿⣿⣿⣿⣿⣿⣿⣿⣿⣿⣷⢇⢕⢕⢇⢕⢕⢕⢕⠕⢜⢻⡻⣇⢕⡕⢕⢅⢕⢜⢻⣿⣿⣿⣿⣿⣷⡜⣿⡇⢕⢕⣿⣿⣿⣿⢕⢕⠋⠁⢄⢔⢕⢕⣱⢕⢏⢝⢕⢕⣕⣴⣿⣿⣿⣿⣿⣿⣿⣿⣿⣿⣿⣿⣿⣿⣿⣿⣿⢕⢕⢕⣼⣝⣟⣻⢷⣜⢻⡜⢕⢕⢝⠿⣷⡗⡕⢕⢹⡕⡕⢜⢿⣿⣿⣿⣿⣿⢕⢕⢕⢕⣿⣿⣿⡇⢑⠕⢕⡕⢕⢕⢕⢕⢕⢕⢱⣿⣿⣿⣿⣿⣿⣿⣿⣿⣿⠀</a:t>
            </a:r>
            <a:br/>
            <a:r>
              <a:t>⣿⣿⣿⣿⣿⣿⣿⣿⣿⣿⣿⣿⣿⣿⣿⣿⣿⣿⣿⣿⣿⣿⣿⣿⣿⣿⣿⣿⣿⣿⣿⣿⣿⣿⣿⢕⣿⣿⣿⣿⡇⢕⠸⣿⣿⣿⣿⣿⣿⣿⣿⣿⣿⢇⢕⢕⢕⢕⢕⢕⢕⢕⢕⢕⢕⢑⣿⣿⣿⡇⠳⢣⢕⢕⢕⢸⣿⣿⣿⣿⣿⣿⣿⣿⢿⠿⠟⠛⠛⢙⢙⢙⢉⢉⢉⠁⢻⡇⠘⠙⠛⠟⠿⢿⣿⣿⣿⣿⣿⣿⣿⣿⣿⣿⣵⣷⣕⡜⡅⠃⢕⠕⠑⢥⡼⡕⣕⢇⢕⡕⡕⡇⢕⢕⢜⣟⠿⣿⣿⣿⣷⡜⡇⢕⢱⣿⣿⣿⣇⣱⣷⢇⢕⢕⡱⢞⢝⢕⢕⢕⣱⢶⠟⠛⠙⠙⠉⠉⠉⠉⠉⠙⠁⠉⠉⠉⠉⠙⠙⠛⠛⠟⢕⢕⢸⣿⣿⣿⣿⣿⣿⣷⡜⢕⢕⢕⢕⢜⢗⢕⢕⢕⢇⢕⢕⢀⢙⣿⣿⣿⣿⢕⢕⢕⢕⣿⣿⣿⡇⢕⢕⢕⢔⢅⢘⠕⢕⢕⢕⢕⢝⢿⣿⣿⣿⣿⣿⣿⣿⣿⠀</a:t>
            </a:r>
            <a:br/>
            <a:r>
              <a:t>⣿⣿⣿⣿⣿⣿⣿⣿⣿⣿⣿⣿⣿⣿⣿⣿⣿⣿⣿⣿⣿⣿⣿⣿⣿⣿⣿⣿⣿⣿⣿⣿⣿⣿⣿⢱⣿⣿⣿⣿⢕⠕⢜⣿⣿⣿⣿⣿⣿⣿⣿⣿⣿⢕⢕⢕⢕⢕⢕⢕⢕⢕⢕⢕⢕⢸⣿⣿⣿⣿⣇⠁⢇⢱⣕⢕⢿⣿⢿⠟⢛⣝⣡⣴⣶⣷⣷⣾⣟⠍⢝⢟⢟⢛⢷⢧⣕⠟⢕⢔⢔⢄⢄⠁⢜⢟⢿⣿⣿⣿⣿⣿⣿⣿⣿⣿⣿⣷⣶⣶⣷⣶⣶⣿⣿⣿⣿⣷⣧⣽⣿⡷⣿⣷⣧⣽⣿⣿⣿⣿⣿⣿⡇⢕⣾⣿⣿⣿⣿⣿⢏⣱⡶⢇⢕⢕⢕⢕⠕⠘⠁⠀⠀⠀⠀⠀⠀⠀⠀⠀⠀⠀⠀⠀⠀⠀⠀⠀⠀⠀⠀⠀⠑⠀⠀⠀⠈⠙⠙⠋⠟⠿⢿⢕⢕⢕⢕⢕⢕⢕⢕⢕⢕⢕⢕⢕⢕⢙⣿⣿⣿⢕⢕⢕⢕⢻⣿⣿⣿⢕⢕⢕⢕⢕⢕⢕⢕⢑⢕⢕⣮⣜⢿⣿⣿⣿⣿⣿⣿⣿⠀</a:t>
            </a:r>
            <a:br/>
            <a:r>
              <a:t>⣿⣿⣿⣿⣿⣿⣿⣿⣿⣿⣿⣿⣿⣿⣿⣿⣿⣿⣿⣿⣿⣿⣿⣿⣿⣿⣿⣿⣿⣿⣿⣿⣿⣿⢟⢸⣿⣿⣿⡇⢕⢕⢕⣿⣿⣿⣿⣿⣿⣿⣿⣿⣿⢕⢕⢕⢕⢕⢕⢕⢕⢕⢕⢕⢕⢸⣿⣿⣿⣿⣿⡆⢱⢜⢟⣑⡅⣴⣷⣿⣿⣿⣿⣿⣿⣿⣿⣿⣿⣿⣷⣵⣁⠑⢕⢕⢕⢕⢱⡕⢧⣵⣕⢕⢜⢿⣷⣷⣿⣿⣿⣿⣿⣿⣿⣿⣿⣿⣿⣿⣿⣿⣿⣿⣿⣿⣿⣿⣿⣿⣿⣿⣿⣿⣿⣿⣿⣿⣿⣿⣿⣿⣧⣾⣿⣿⣿⣿⣿⣏⣾⢟⢕⢕⢕⠕⠁⠀⠀⠀⠀⠀⠀⠀⠀⠀⠀⠀⠀⠀⠀⠀⠀⠀⠀⠀⠀⠀⠀⠀⠀⠀⠀⠀⠀⠀⠀⠄⢠⣠⣤⣤⣤⢄⢅⢅⢅⢕⢕⢕⢕⢕⢕⢕⢕⢕⢕⢕⢸⣿⣿⢕⢕⢕⢕⢸⣿⣿⣿⢕⣕⡕⢕⢕⢕⢕⢕⢕⢔⡕⢸⣿⣎⢻⣿⣿⣿⣿⣿⣿⠀</a:t>
            </a:r>
            <a:br/>
            <a:r>
              <a:t>⣿⣿⣿⣿⣿⣿⣿⣿⣿⣿⣿⣿⣿⣿⣿⣿⣿⣿⣿⣿⣿⣿⣿⣿⣿⣿⣿⣿⣿⣿⣿⡿⢏⣵⣾⢸⣿⣿⣿⢕⢕⢕⢕⣿⣿⣿⣿⣿⣿⣿⣿⣿⡟⢕⢕⢕⢕⢕⢕⢕⢕⢕⢕⢕⢕⣽⣿⣿⣿⢿⢟⣹⡼⣇⢹⣿⣿⣿⣿⣿⡿⠿⠟⠟⠟⠛⠋⠙⠉⠉⠉⠉⠉⠉⠙⠓⠣⢕⢕⢕⢕⢕⢝⢿⣷⣵⡻⣿⣿⣿⣿⣿⣿⣿⣿⣿⣿⣿⣿⣿⣿⣿⣿⣿⣿⣿⣿⣿⣿⣿⣿⣿⣿⣿⣿⣿⣿⣿⣿⣿⣿⣿⣿⣿⣿⣿⣿⣿⣿⣿⢏⢕⢕⠕⠁⠀⠀⠀⠀⠀⠀⢀⢀⠄⠀⠀⠀⠀⠀⠀⠀⠀⠀⠑⢕⢔⢔⢔⢄⢀⢀⠀⠀⠀⠀⠀⠀⠀⠀⠘⢙⢏⣻⡇⢕⢕⢕⢕⢕⢕⢕⢕⢕⢕⢕⢕⢕⢕⢌⢻⣿⡕⢕⢕⢕⢕⣿⣿⣿⡇⣿⣿⣿⣷⣵⢕⢕⢕⢕⢨⣇⢻⡿⢇⢿⣿⣿⣿⣿⣿⠀</a:t>
            </a:r>
            <a:br/>
            <a:r>
              <a:t>⣿⣿⣿⣿⣿⣿⣿⣿⢿⢿⢿⣿⢿⢿⢿⢿⢿⢿⢿⢿⢿⢿⢿⢿⢿⢿⢿⢿⢏⠝⢕⢕⢝⢝⢕⢸⣿⣿⡟⢕⢸⢕⢕⢻⣿⣿⣿⣿⣿⣿⣿⣿⢇⢕⢕⢕⢕⢕⢕⢕⢕⢕⢕⢕⢅⣿⣻⣽⣷⣿⣿⣿⣷⡼⡕⠟⠋⠙⠁⠀⠀⠀⠀⠀⠀⠀⠀⠀⠀⠀⠀⠀⠀⠀⠀⠀⠀⠀⠀⠁⠑⠑⢕⢕⢝⠿⣷⣿⣿⣿⣿⣿⣿⣿⣿⣿⣿⣿⣿⣿⣿⣿⣿⣿⣿⣿⣿⣿⣿⣿⣿⣿⣿⣿⣿⣿⣿⣿⣿⣿⣿⣿⣿⣿⣿⣿⣿⣿⣿⡟⢕⠕⠁⠀⠀⠀⠀⢀⢄⢔⠕⠁⠀⠀⠀⠀⠀⠀⠀⠀⠀⠀⠀⠀⠀⠁⠑⢕⢕⢕⢕⢕⢔⢄⢀⠀⠀⠀⠀⠀⠀⠘⢓⢕⢕⢕⢕⢕⢕⢕⢕⢕⢕⢕⢕⢕⢕⢕⢕⢸⣿⡇⢕⢕⢕⢕⣿⣿⣿⡇⢝⢟⢟⢿⢿⢿⢷⢵⢕⢕⢿⣧⢕⣱⡜⣿⣿⣿⣿⣿⠀</a:t>
            </a:r>
            <a:br/>
            <a:r>
              <a:t>⣿⣿⣿⣿⣿⣿⣿⣿⠁⠀⢔⢟⡇⢀⠀⢀⠄⢕⡕⢕⢅⠑⢀⢀⠀⢀⡴⢇⢕⢕⢕⢕⢕⢕⢕⢸⣿⣿⢇⢕⣯⢕⢕⢸⣿⣿⡏⣿⣿⣿⣿⣿⢕⢕⢕⢕⢕⢕⢕⢕⢕⢕⢕⢕⢕⣿⣿⣿⡿⠿⠛⠙⠁⠀⠘⢄⠀⠀⠀⠀⠀⠀⠀⠀⠀⠀⠀⠀⠀⠀⠀⠀⠀⠀⠀⠀⠀⠀⠀⠀⠀⠀⠁⠑⢱⢕⠝⣿⣿⣿⣿⣿⣿⣿⣿⣿⣿⣿⣿⣿⣿⣿⣿⣿⣿⣿⣿⣿⣿⣿⣿⣿⣿⣿⣿⣿⣿⣿⣿⣿⣿⣿⣿⣿⣿⣿⣿⣿⣿⢕⢱⡰⢎⠀⠀⢄⢔⢕⢕⢕⠀⠀⠀⠀⠀⠀⠀⠀⠀⠀⠀⠀⠀⠀⠀⠀⠀⠀⠁⠕⢕⢕⢕⢕⢕⢔⢄⢀⠀⠀⠀⠀⠀⠁⠕⢕⢕⢕⢕⢕⢕⢕⢕⢕⢕⢕⢕⢕⢕⡞⣿⡇⢕⢕⢕⢕⣿⣿⣿⡇⢕⢕⢕⢕⢕⢕⢕⢕⣕⣕⣱⣵⣵⡜⢷⢸⣿⣿⣿⣿⠀</a:t>
            </a:r>
            <a:br/>
            <a:r>
              <a:t>⣿⣿⣿⣿⣿⣿⣿⣿⠄⢀⢕⡎⢑⡕⠐⠔⠐⠕⢕⠁⠀⢕⢕⢕⢅⢜⢕⢕⢕⢕⢕⢕⢄⢑⢑⢸⣿⣿⢕⢸⣿⢕⢕⢕⣿⣿⣷⢜⢿⣿⣿⣿⡇⢕⢕⢕⢕⢕⢕⢕⢕⢕⢕⢕⠕⠛⠙⠁⠀⠀⠀⠀⠀⠀⠀⠁⠀⠀⠀⠀⠀⢀⢀⠄⠀⠀⠀⠀⠀⠀⠀⠀⠀⠀⠀⠐⠄⢄⢀⠀⠀⠀⠀⠀⢀⠘⠅⢛⣿⣿⣿⣿⣿⣿⣿⣿⣿⣿⣿⣿⣿⣿⣿⣿⣿⣿⣿⣿⣿⣿⣿⣿⣿⣿⣿⣿⣿⣿⣿⣿⣿⣿⣿⣿⣿⣿⣿⣿⡿⠕⣱⢎⢀⣠⡇⢕⢕⢕⢕⠀⠀⠀⠀⠀⠀⠀⠀⠀⠀⠀⠀⠀⠀⠀⠀⠀⠀⠀⠀⠀⠕⢕⢕⢕⢕⢕⢕⢕⢔⢀⠀⠀⠀⠀⠀⠁⠕⢕⢕⢕⢕⢕⢕⢕⢕⢕⢕⢕⢕⡇⣿⡇⢕⢕⢕⢕⣿⣿⣿⣷⢕⣱⣵⣵⣷⣷⣿⣿⣿⣿⣿⣿⣿⢿⢕⡇⢿⣿⣿⣿⠀</a:t>
            </a:r>
            <a:br/>
            <a:r>
              <a:t>⣿⣿⣿⣿⣿⣿⣿⣿⢔⢁⢕⢕⢕⠕⢕⠐⠀⠝⠕⠃⢕⢕⢱⢕⢅⢕⢑⢑⢕⢕⠕⢅⢔⢕⢕⢸⣿⡏⢕⣼⣿⡇⢕⢕⢿⣿⣿⢕⢕⢻⣿⣿⡇⢕⢕⢕⢕⢕⢕⢕⢕⢅⢅⢄⢄⢔⢔⢔⠐⠀⠀⠀⠀⠀⠀⠀⠀⢄⢔⢔⢕⢕⠕⠐⠀⠀⠀⠀⠀⠀⠀⠀⠀⠀⠀⠀⠀⠀⠑⢕⢔⢄⢀⠀⠁⠻⣷⣧⣼⣿⣿⣿⣿⣿⣿⣿⣿⣿⣿⣿⣿⣿⣿⣿⣿⣿⣿⣿⣿⣿⣿⣿⣿⣿⣿⣿⣿⣿⣿⣿⣿⣿⣿⣿⣿⣿⣿⣿⣯⣷⢕⣰⣿⣿⡇⢕⢕⢕⢁⣴⣶⣶⣴⡄⠀⠀⠀⠀⠀⠀⠀⠀⠀⠀⠀⠀⠀⠀⠀⠀⠀⢕⢕⢕⢕⢕⢕⢕⢕⢕⠀⠀⠀⠀⠀⠀⢀⢕⢕⢕⢕⢕⢕⢕⢕⢕⢕⢕⢕⢧⣿⡇⢕⢕⢕⢕⣿⣿⣿⣿⢸⣿⣿⢿⢿⢿⢟⢟⢟⢍⢝⠝⠕⢕⢕⢇⢸⣿⣿⣿⠀</a:t>
            </a:r>
            <a:br/>
            <a:r>
              <a:t>⣿⣿⣿⣿⣿⣿⣿⣿⢕⢵⢕⢇⢕⠔⢕⠀⢀⢄⢔⠔⠐⠕⢅⢅⢕⢕⢕⢕⢕⢅⢕⢕⢕⢕⢕⣿⣿⡇⢕⣾⣿⡇⢕⢕⢜⣿⣿⡕⢕⢕⢿⣿⡇⢕⢕⢕⢕⢕⢕⢕⢕⢕⢕⢕⢕⢕⠕⠁⠀⠀⠀⠀⠀⠀⢄⢔⢕⢕⢕⢕⠕⠁⠀⠀⠀⠀⠀⠀⠀⠀⠀⠀⠀⠀⠀⠀⠀⠀⠀⠁⢕⢕⢕⢱⣴⡀⠈⢷⣿⣿⣿⣿⣿⣿⣿⣿⣿⣿⣿⣿⣿⣿⣿⣿⣿⣿⣿⣿⣿⣿⣿⣿⣿⣿⣿⣿⣿⣿⣿⣿⣿⣿⣿⣿⣿⣿⣿⣿⣿⣿⣾⣿⣿⣿⡇⢕⢕⣱⣾⣿⣿⣿⡿⠃⠀⠀⠀⠀⠀⠀⠀⠀⠀⠀⠀⠀⠀⠀⠀⠀⠀⠁⢕⢕⢕⢕⢕⢕⢕⢕⠀⠀⠀⠀⠀⢄⢕⢕⢕⢕⢕⢕⢕⢸⣿⡇⢕⢕⢱⢸⣿⡇⢕⢕⢕⢕⣿⣿⣿⣿⢕⢕⢕⢕⢕⢕⢅⢅⢔⢔⢕⢕⢕⢱⢕⢕⢜⣿⣿⣿⠀</a:t>
            </a:r>
            <a:br/>
            <a:r>
              <a:t>⣿⣿⣿⣿⣿⣿⣿⣿⢁⠑⢇⠱⢕⢕⠑⠑⠁⢘⠑⢐⢔⢄⢀⣾⡕⢕⢕⢑⢕⢕⢕⢕⢕⢕⡕⣿⣿⢕⢸⣿⣿⣷⢕⢕⢕⢜⣿⡇⢕⢕⢜⢿⡇⢕⢕⢕⢕⢕⢕⢕⢕⢕⢕⢕⢕⠑⠀⠀⠀⠀⠀⢀⢔⢕⢕⢕⢕⢕⢕⠑⠀⠀⠀⠀⠀⠀⠀⠀⠀⠀⠀⠀⠀⠀⠀⠀⠀⠀⠀⠀⠀⢕⢕⢘⣿⣿⣷⣵⣻⣿⣿⣿⣿⣿⣿⣿⣿⣿⣿⣿⣿⣿⣿⣿⣿⣿⣿⣿⣿⣿⣿⣿⣿⣿⣿⣿⣿⣿⣿⣿⣿⣿⣿⣿⣿⣿⣿⣿⣿⣿⣿⣿⣿⣿⣿⢕⢕⠝⠉⠙⠉⠁⠀⠀⠀⠀⠀⠀⠀⠀⠀⠀⠀⠀⠀⠀⠀⠀⠀⠀⠀⠀⢕⢕⢕⢕⢕⢕⢕⢕⠀⠀⠀⢐⢔⢕⢕⢕⢕⢕⢕⢕⢕⣿⣿⣿⢕⢕⢜⢸⣿⡇⢕⢕⢕⢕⣿⣿⣿⣿⡕⢕⢕⢕⢕⢕⢕⢕⢕⢕⢕⢕⢕⣾⢕⢕⠜⣿⣿⣿⠀</a:t>
            </a:r>
            <a:br/>
            <a:r>
              <a:t>⣿⣿⣿⣿⣿⣿⣿⣿⢑⠀⢕⢕⢕⢁⢕⢔⢔⢄⠀⠕⢕⢕⣸⣿⡇⡇⣱⡇⢕⢕⢕⣕⣵⣿⡇⢸⣿⢕⢸⣿⣿⣿⡕⢕⢕⢕⢸⢇⢕⢕⢕⢜⢇⢕⢕⢕⢕⢕⢕⢕⢕⢕⢕⠕⠀⠀⠀⠀⠀⢀⢔⢕⢕⢕⢕⢕⢕⢕⠕⠀⠀⠀⠀⠀⠀⠀⠀⠀⠀⠀⠀⠀⠀⠀⠀⠀⠀⠀⠀⠀⠀⠀⢕⢕⣿⣿⣿⣿⣿⣿⣿⣿⣿⣿⣿⣿⣿⣿⣿⣿⣿⣿⣿⣿⣿⣿⣿⣿⣿⣿⣿⣿⣿⣿⣿⣿⣿⣿⣿⣿⣿⣿⣿⣿⣿⣿⣿⣿⣿⣿⣿⣿⣿⣿⣿⡕⢕⢄⠀⠀⠀⠀⠀⠀⠀⢀⠀⠀⠀⠀⠀⠀⠀⠐⠀⠀⠀⠀⠀⠀⠀⠀⢱⣵⣕⡕⢕⢕⢕⢕⠀⢄⢑⣱⣕⢑⢕⢕⢕⢕⢕⢕⢱⣿⣿⣿⡕⢕⢕⣾⣿⡇⢕⢕⢕⢕⣿⣿⣿⣿⡇⢕⢕⢕⠕⣿⡿⢕⢕⢕⢕⢕⢱⡇⢕⢕⢄⢻⣿⣿⠀</a:t>
            </a:r>
            <a:br/>
            <a:r>
              <a:t>⣿⣿⣿⣿⣿⣿⣿⣿⢕⢕⢕⢕⠑⢕⢕⢕⢕⠁⠔⠀⢕⢕⢿⣿⡇⢱⣿⡕⢕⢕⢞⢝⢝⢕⢕⢸⣿⢕⣿⣿⣿⣿⡇⢕⢕⢕⢕⢕⢕⢕⢕⢕⢕⢕⢕⢕⢕⢕⢕⢕⢕⠕⠁⠀⠀⠀⠀⠀⢄⢕⢕⢕⢕⢕⢕⢕⢕⢕⢀⣠⣴⣶⣴⣤⡀⠀⠀⠀⠀⠀⠀⠀⠀⠀⠀⠀⠀⠀⠀⠀⠀⠀⠑⢕⣿⣿⣿⣿⣿⣿⣿⣿⣿⣿⣿⣿⣿⣿⣿⣿⣿⣿⣿⣿⣿⣿⣿⣿⣿⣿⣿⣿⣿⣿⣿⣿⣿⣿⣿⣿⣿⣿⣿⣿⣿⣿⣿⣿⣿⣿⣿⣿⣿⣿⣿⣷⣷⡇⠀⠀⠀⠀⠀⠀⠁⠔⠀⠀⠀⠀⠀⠀⠀⠀⠐⠀⠀⠀⠀⠀⠀⠀⢸⣿⣿⣿⣿⣿⣷⢇⣰⣷⣿⣿⣿⡏⢕⢕⢕⢕⢕⢕⣾⣿⣿⣿⢇⢕⢕⣿⢯⡇⢕⢕⢕⢕⣿⣿⣿⣿⡇⢕⢕⢕⢕⢟⢕⢕⢕⢕⢕⢕⣾⠇⢕⢕⢕⡜⣿⣿⠀</a:t>
            </a:r>
            <a:br/>
            <a:r>
              <a:t>⣿⣿⣿⣿⣿⣿⣿⣿⠕⠐⢱⢕⢕⠪⡔⡵⠃⠑⠕⢄⠁⢕⢕⢝⢕⣱⣵⣵⣵⣵⣵⣵⣵⣵⣕⢸⣿⢕⣿⣿⣿⣿⣿⢕⢕⢕⢕⢕⢕⢕⢕⢕⢕⢕⢕⢕⢕⢕⢕⢕⢔⢀⠀⠀⠀⠀⠀⠀⢕⢕⢕⢕⢕⢕⢕⢕⢕⢱⣾⣿⣿⣿⡿⠋⠀⠀⠀⠀⠀⠀⠀⠀⠀⠀⠀⠀⠀⠀⠀⠀⠀⠀⠀⢕⣿⣿⣿⣿⣿⣿⣿⣿⣿⣿⣿⣿⣿⣿⣿⣿⣿⣿⣿⣿⣿⣿⣿⣿⣿⣿⣿⣿⣿⣿⣿⣿⣿⣿⣿⣿⣿⣿⣿⣿⣿⣿⣿⣿⣿⣿⣿⣿⣿⣿⣿⣿⣿⣧⠀⠀⠀⠀⠀⠀⠀⠀⠀⠀⠀⠀⠀⠀⠀⠀⠀⠀⠀⠀⠀⠀⠀⠀⢸⣿⣿⣿⣿⣿⣟⣼⣿⣿⣿⣿⣿⡇⢕⢕⢕⢕⢕⣴⣿⣿⣿⣿⢕⢕⢸⣿⢜⡇⢕⢕⢕⢱⣿⣿⣿⣿⣿⢕⢕⢕⢕⢕⢕⢕⢕⢕⢕⣾⢇⢕⢕⢱⢱⡇⣿⣿⠀</a:t>
            </a:r>
            <a:br/>
            <a:r>
              <a:t>⣿⣿⣿⣿⣿⣿⣿⣿⠄⠘⢵⢑⠄⢕⠀⠀⠅⢇⠀⠀⢕⣿⡿⢱⠿⢿⣿⣿⣿⣿⣿⣿⣿⣿⣿⡕⣿⢕⣿⣿⣿⣿⣿⡇⢕⢕⢕⢕⢕⢕⢕⢕⢕⢕⢕⢕⢕⢕⢕⢕⢕⢕⢄⠀⠀⠀⠀⠀⢕⢕⢕⢕⢕⢕⢕⢕⢕⢕⠈⠉⠉⠁⠀⠀⠀⠀⢀⠀⠀⠀⠀⠀⠀⠀⠀⠄⠀⠀⠀⢕⠀⠀⠀⣵⣿⣿⣿⣿⣿⣿⣿⣿⣿⣿⣿⣿⣿⣿⣿⣿⣿⣿⣿⣿⣿⣿⣿⣿⣿⣿⣿⣿⣿⣿⣿⣿⣿⣿⣿⣿⣿⣿⣿⣿⣿⣿⣿⣿⣿⣿⣿⣿⣿⣿⣿⣿⣿⣿⡔⠀⠀⠀⠀⠀⠀⠀⠀⠀⢔⢔⠀⠀⠀⠀⠀⠀⠀⠀⠀⠀⠀⠀⣸⣿⣿⣿⣿⣿⣿⣿⣿⣿⣿⣿⡿⢕⢕⢕⢕⢕⢰⣿⣿⣿⣿⡇⢕⢕⣾⣿⢀⢇⢕⢕⢕⢹⣿⣿⣿⣿⣿⢕⢕⢕⢕⢕⢕⢕⢕⢕⡾⠇⢕⢕⢅⢕⣾⢇⣿⣿⠀</a:t>
            </a:r>
            <a:br/>
            <a:r>
              <a:t>⣿⣿⣿⣿⣿⣿⣿⣿⠀⠀⠀⠔⢕⠀⠀⠀⠐⠐⠀⠀⢸⢟⣧⢕⠕⠕⠝⠕⢕⢕⢕⢕⠕⢕⠕⢕⢻⡕⣿⣿⣿⣿⣿⡇⢕⢕⢕⢕⢕⢕⢕⢕⢕⢕⢕⢕⢕⢕⢕⢕⢕⢕⢕⢕⢔⢀⠀⠀⠁⢕⢕⢕⢕⢕⢕⣕⣵⡇⠀⠀⠀⠀⢀⠀⠀⠀⢅⠀⠀⠀⠀⠀⠀⠀⠀⠅⠀⠀⠀⠅⢔⠀⠀⣼⣿⣿⣿⣿⣿⣿⣿⣿⣿⣿⣿⣿⣿⣿⣿⣿⣿⣿⣿⣿⣿⣿⣿⣿⣿⣿⣿⣿⣿⣿⣿⣿⣿⣿⣿⣿⣿⣿⣿⣿⣿⣿⣿⣿⣿⣿⣿⣿⣿⣿⣿⣿⣿⣿⣧⢀⠀⠕⢕⠕⠀⠀⠀⠀⠑⠕⠀⠀⠀⠀⠀⠀⠀⠀⢄⢕⠀⢀⣿⣿⣿⣿⣿⣿⣿⣿⣿⣿⣿⣿⢇⢕⢕⢕⢕⢱⣿⣿⣿⣿⣿⢕⢕⢕⣿⣿⢕⢱⢕⢕⢕⢸⣿⣿⣿⣿⣿⡕⢕⢕⢏⢕⢕⢕⣱⠟⢑⢕⢕⢕⢔⣼⡿⣸⣿⣿⠀</a:t>
            </a:r>
            <a:br/>
            <a:r>
              <a:t>⣿⣿⣿⣿⣿⣿⣿⣿⠀⠀⠀⠀⠀⠀⠀⠀⠑⠁⠀⠔⢸⠧⢕⢕⢱⢕⢕⢕⢕⢕⢕⢕⢕⢕⢕⢕⢸⡇⢻⣿⣿⣿⣿⡇⢕⢕⢕⢕⢕⢕⢕⠺⣷⣧⣵⣵⣕⢕⢕⢕⢕⢕⢕⢕⢕⢕⢕⢔⢀⠕⣕⣱⣷⣾⣿⣿⣿⣿⠀⠀⠀⢔⢅⠀⠀⠀⠀⠀⠀⠀⠀⠀⠀⠀⠀⠀⠀⠀⢐⢕⢕⠀⠀⣿⣿⣿⣿⣿⣿⣿⣿⣿⣿⣿⣿⣿⣿⣿⣿⣿⣿⣿⣿⣿⣿⣿⣿⣿⣿⣿⣿⣿⣿⣿⣿⣿⣿⣿⣿⣿⣿⣿⣿⣿⣿⣿⣿⣿⣿⣿⣿⣿⣿⣿⣿⣿⣿⣿⣿⣇⠀⠀⢔⣕⡕⢕⠀⠀⠀⠀⠀⠀⠀⠀⠀⠕⢕⢕⢰⣶⢔⣸⣿⣿⣿⣿⣿⣿⣿⣿⣿⣿⣿⡟⢕⢕⢕⢕⢑⣿⣿⣿⣿⡟⡜⢕⢕⢸⣽⣿⢕⢅⠕⢕⢕⢹⣿⣿⣿⣿⣿⡇⢕⢕⢕⢕⢕⠕⢁⢔⢕⢕⢕⢕⢓⡟⣱⣿⣿⣿⠀</a:t>
            </a:r>
            <a:br/>
            <a:r>
              <a:t>⣿⣿⣿⣿⣿⣿⣿⣿⠀⠀⠀⠀⠀⠀⠀⠀⠀⠐⠀⢀⢕⢕⢕⢕⢸⣧⢕⢕⢕⢕⢕⢕⢡⣷⣇⢕⢕⡇⢱⣿⣿⣿⣿⡇⢕⢕⢕⢕⢕⢕⢕⢕⢹⣿⣿⣿⣿⡓⣕⢕⢕⢕⢕⢕⢕⢕⢕⢕⠱⣔⢹⣿⣿⣿⣿⣿⣿⣿⡔⠀⠀⢕⢐⠄⠀⠀⠀⠀⠀⠀⠀⢕⢄⠀⠀⠀⠀⠀⠕⢱⣷⣦⣔⣿⣿⣿⣿⣿⣿⣿⣿⣿⣿⣿⣿⣿⣿⣿⣿⣿⣿⣿⣿⣿⣿⣿⣿⣿⣿⣿⣿⣿⣿⣿⣿⣿⣿⣿⣿⣿⣿⣿⣿⣿⣿⣿⣿⣿⣿⣿⣿⣿⣿⣿⣿⣿⣿⣿⣿⣿⣧⡰⣿⢿⢇⢕⢕⢕⢔⢔⢔⢔⢕⢕⢄⠀⠀⠀⠀⢀⣼⣿⣿⣿⣿⣿⣿⣿⣿⣿⣿⣿⣿⢕⢕⢕⢕⢱⣾⣿⣿⣿⡟⢕⢕⢕⢕⢸⣎⡇⢕⢕⢑⢕⢕⢔⢻⣿⣿⣿⣿⣷⠕⢕⠕⢑⢅⢔⢕⢕⢕⢕⢕⢕⢕⣵⣿⣿⣿⣿⠀</a:t>
            </a:r>
            <a:br/>
            <a:r>
              <a:t>⣿⣿⣿⣿⣿⣿⣿⣿⢕⠀⠀⠀⠀⠀⠀⠀⠀⠀⠀⠁⠑⢕⢕⢕⢕⣿⣇⢕⢕⢕⢕⢕⢕⢻⣿⢕⢕⢰⢸⣿⣿⣿⣿⣷⢕⢕⢕⢕⢕⢕⢕⢕⢕⠹⣿⣿⣿⣷⡔⢱⡕⢕⢕⢕⢕⢕⢕⢕⢸⣿⣷⣿⣿⣿⣿⣿⣿⣿⣷⠀⠀⢅⠅⠀⢀⠀⠀⠀⠀⠀⠀⢕⢕⠀⠀⠀⠀⠕⢕⢕⠉⠙⣸⣿⣿⣿⣿⣿⣿⣿⣿⣿⣿⣿⣿⣿⣿⣿⣿⣿⣿⣿⣿⣿⣿⣿⣿⣿⣿⣿⣿⣿⣿⣿⣿⣿⣿⣿⣿⣿⣿⣿⣿⣿⣿⣿⣿⣿⣿⣿⣿⣿⣿⣿⣿⣿⣿⣿⣿⣿⣿⣿⣦⡀⠀⠀⠀⠕⢕⢕⢕⢕⢕⢕⠁⠀⠀⠀⢠⣾⣿⣿⣿⣿⣿⣿⣿⣿⣿⣿⣿⣿⢇⢕⢕⢕⢕⣾⣿⣿⣿⡟⢕⡌⢕⢕⢕⢸⢻⢕⢕⢕⢕⢔⢕⢑⢸⣻⣿⣿⣿⣿⡄⠀⠑⢕⢕⢕⢕⢕⢕⢕⢕⣱⣾⣿⣿⣿⣿⣿⠀</a:t>
            </a:r>
            <a:br/>
            <a:r>
              <a:t>⣿⣿⣿⣿⣿⣿⣿⣿⢀⠀⠀⠀⠀⠀⠀⠀⠀⠀⠀⠀⢄⢕⢕⢕⢕⢸⣿⣕⢕⢕⢕⢕⢕⢕⢕⢕⢕⢕⢸⣿⣿⣿⣿⣿⢕⢕⢕⢕⢕⢕⢕⢕⢕⢕⢹⣿⣿⣿⣿⣇⠕⢕⢕⢕⢕⢕⢕⢕⣾⣿⣿⣿⣿⣿⣿⣿⣿⣿⣿⣇⠀⠀⢔⢕⢕⢑⠀⠀⠀⠀⠀⠀⠁⠀⢄⢄⢄⠀⠀⠀⠀⢄⣿⣿⣿⣿⣿⣿⣿⣿⣿⣿⣿⣿⣿⣿⣿⣿⣿⣿⣿⣿⣿⣿⣿⣿⣿⣿⣿⣿⣿⣿⣿⣿⣿⣿⣿⣿⣿⣿⣿⣿⣿⣿⣿⣿⣿⣿⣿⣿⣿⣿⣿⣿⣿⣿⣿⣿⣿⣿⣿⣿⣿⡿⣦⣄⠀⠀⠁⢑⢕⢕⢕⢕⢀⠀⢀⣴⣿⣿⢿⠟⣟⣿⣿⣿⣿⣿⣿⣿⣿⡏⢕⢕⢕⢕⣼⣿⣿⣿⢏⢕⢱⢇⢕⢕⢕⣿⢃⢕⢕⢕⢕⢕⠅⢕⢑⠘⣿⣿⣿⣿⡇⠀⠀⠑⢕⢕⢕⢕⢕⣱⣾⣿⣿⣿⣿⣿⣿⣿⠀</a:t>
            </a:r>
            <a:br/>
            <a:r>
              <a:t>⣿⣿⣿⣿⣿⣿⣿⣿⢕⠀⠀⠀⠀⠀⠀⠀⠀⠐⠀⠀⢕⠑⢕⢕⢕⢕⠜⢿⣧⢕⢕⢕⢕⢕⢕⢕⢕⢕⢱⣿⣿⣿⣿⣿⢕⢕⢕⢕⢕⢕⢕⢕⢕⢕⢕⢝⢿⣿⣿⣿⣷⢕⢕⢕⢕⢕⢕⠄⣿⣿⣿⣿⣿⣿⣿⣿⣿⣿⣿⣿⣦⢀⠀⠁⢕⢕⢄⢀⢕⢕⢕⢔⢔⢕⢕⢕⠕⠀⠀⠀⣰⣿⣿⣿⣿⣿⣿⣿⣿⣿⣿⣿⣿⣿⣿⣿⣿⣿⣿⣿⣿⣿⣿⣿⣿⣿⣿⣿⣿⣟⣯⢝⣿⣿⣿⣿⣿⣿⣿⣿⣿⣿⣿⣿⣿⣿⣿⣿⣿⣿⣿⣿⣿⣿⣿⣿⣿⣿⣿⣿⣿⣿⣿⣿⣷⣅⣉⢐⠀⠈⠑⠐⠑⠁⠀⠃⠙⠉⠑⢑⣐⢜⠿⡿⣿⣿⣿⣿⣿⣿⡟⢕⢕⢕⢕⣸⣿⣿⢟⢕⢕⢕⡾⢕⢕⢕⢕⣿⢡⢕⢕⢕⢕⢕⢕⢑⢕⢕⢽⣿⣿⣿⣷⠀⠀⠀⠀⠑⣱⣷⣿⣿⣿⣿⣿⣿⣿⣿⣿⣿⠀</a:t>
            </a:r>
            <a:br/>
            <a:r>
              <a:t>⣿⣿⣿⣿⣿⣿⣿⣿⢕⠀⠀⠀⠀⠀⠀⠀⠀⠀⠀⠀⢇⠀⠑⢕⢕⢕⢕⢘⢻⣷⣕⢕⢕⢕⢜⢻⢇⢕⢜⣿⣿⣿⣿⣿⢕⢕⢕⢕⢕⢕⢕⢕⢕⢕⢕⢕⢕⢹⣿⣿⣿⣷⣵⢕⢕⢕⢕⢔⢿⣿⣿⣿⣿⣿⣿⣿⣿⣿⣿⣿⣿⣷⣴⠟⠃⠁⠁⠕⢕⢕⢕⢕⢕⢕⢕⠑⠀⠀⢠⣾⣿⣿⣿⣿⣿⣿⣿⣿⣿⣿⣿⣿⣿⣿⣿⣿⣿⣿⣿⣿⣿⣿⣿⣿⣿⣿⣿⣿⣿⣿⣿⣷⣿⣿⣿⣿⣿⣿⣿⣿⣿⣿⣿⣿⣿⣿⣿⣿⣿⣿⣿⣿⣿⣿⣿⣿⣿⣿⣿⣿⣿⣿⣿⣿⣿⣿⣯⡿⣷⡦⣲⢴⢔⡴⡰⡄⠄⢵⢳⠙⡣⢱⣹⣾⣿⣿⣿⣿⣿⡿⢕⢕⢕⢕⣱⣿⡿⢏⢕⢕⢕⣼⢇⢕⢕⢕⢱⣿⢕⢕⢕⢕⢕⢕⢕⢕⢕⢕⠜⢿⣿⣿⣿⡔⠀⠀⠀⠘⢿⣿⣿⣿⣿⣿⣿⣿⣿⣿⣿⣿⠀</a:t>
            </a:r>
            <a:br/>
            <a:r>
              <a:t>⣿⣿⣿⣿⣿⣿⣿⣿⣿⣿⣿⣿⣿⣿⣿⣿⣿⣿⣿⣿⢸⣧⢕⢕⢕⢕⢕⢕⢕⢐⢝⢷⣕⢕⢕⢕⢕⢕⢕⣿⣿⣿⣿⣿⢕⢕⢕⢕⢕⢕⢕⢕⢕⢕⢕⢕⢕⢕⢜⢻⣿⣿⣿⣯⣕⢕⢕⢕⢌⣿⣿⣿⣿⣿⣿⣿⣿⣿⣿⣿⣿⣿⣿⣷⣔⢀⠀⠀⠀⢕⢕⢗⢏⢕⢔⠀⠄⢕⣿⣿⣿⣿⣿⣿⣿⣿⣿⣿⣿⣿⣿⣿⣿⣿⣿⣿⣿⣿⣿⣿⣿⣿⣿⣿⣿⣿⣿⣿⣿⣿⣿⣿⣿⣿⣿⣿⣿⣿⣿⣿⣿⣿⣿⣿⣿⣿⣿⣿⣿⣿⣿⣿⣿⣿⣿⣿⣿⣿⣿⣿⣿⣿⣿⣿⣿⣿⣿⣿⡿⢋⢉⢔⢕⢕⢕⢕⢕⢕⢕⢕⢕⢕⠘⠿⢿⣻⣿⣿⡟⢕⢕⢕⢕⣵⡿⢏⢕⢕⢕⢕⣼⡏⢕⢕⢕⢕⣸⣿⡕⢕⢕⢕⢕⢕⢕⢕⢅⢕⢕⢌⣿⣿⣿⡇⠀⠀⠀⠀⠘⣿⣿⣿⣿⣿⣿⣿⣿⣿⣿⡿⠀</a:t>
            </a:r>
            <a:br/>
            <a:r>
              <a:t>⢕⢕⢕⢜⣿⣿⣿⣿⣿⣿⣿⣿⣿⣿⣿⣿⣿⣿⣿⣿⣇⢻⣷⡔⠕⢕⢕⢕⢕⢕⢔⢅⠘⢕⢕⢕⢕⢕⢕⢾⣿⣿⣿⣿⢕⢕⢕⢕⢕⢕⢇⢕⢕⢕⢕⢕⢕⢕⢕⢕⢜⢻⣿⣿⣿⣧⢕⢕⢕⣿⣿⣿⣿⣿⣿⣿⣿⣿⣿⣟⢟⢟⢿⢿⢿⢿⢦⢄⢀⠃⠑⠁⠑⠁⢀⣠⣷⣿⣿⣿⣿⣿⣿⣿⣿⣿⣿⣿⣿⣿⣿⣿⣿⣿⣿⣿⣿⣿⣿⣿⣿⣿⣿⣿⣿⣿⣿⣿⣿⣿⣿⣿⣿⣿⣿⣿⣿⣿⣿⣿⣿⣿⣿⣿⣿⣿⣿⣿⣿⣿⣿⣿⣿⣿⣿⣿⣿⣿⣿⣿⣿⣿⣿⣿⣿⣿⣿⣿⡇⢕⢕⢕⢕⢕⢕⢕⢕⢕⢕⢕⢕⢕⢔⠀⢫⢜⣾⢟⢕⢕⢕⢑⡼⢏⢕⢕⢕⢕⢕⣱⣿⢕⢕⢕⢕⢕⣿⣿⢕⢕⢕⢕⢕⢕⢕⢕⢕⢕⢕⢕⢜⣿⣿⣿⠀⠀⠀⠀⠀⢟⢟⢻⢿⢿⢿⢿⢿⢿⣿⢇⠀</a:t>
            </a:r>
            <a:br/>
            <a:r>
              <a:t>⢕⢕⢕⢕⢹⣿⣿⣿⣿⣿⣿⣿⣿⣿⣿⣿⣿⣿⣿⣿⣿⣧⡹⣫⠑⢕⢕⢕⢕⢕⢕⢕⢕⢔⢄⢁⠑⠕⠕⢸⣿⣿⣿⣿⡕⢕⢕⢕⢕⠕⠂⡕⢕⢕⢕⢕⢕⢕⢕⢕⢕⢕⠀⢝⢿⣿⣧⢕⢔⢼⣿⣿⣿⣿⣿⣿⣿⣿⣿⣿⣏⡅⣅⢅⣄⠀⢁⣀⣀⡠⣤⡴⢦⢮⣿⣟⣿⣿⣿⣿⣿⣿⣿⣿⣿⣿⣿⣿⣿⣿⣿⣿⣿⣿⣿⣿⣿⣿⣿⣿⣿⣿⣿⣿⣿⣿⣿⣿⣿⣿⣿⣿⣿⣿⣿⣿⣿⣿⣿⣿⣿⣿⣿⣿⣿⣿⣿⣿⣿⣿⣿⣿⣿⣿⣿⣿⣿⣿⣿⣿⣿⣿⣿⣿⣿⣿⣿⣿⣷⢕⢕⢑⢕⢕⢕⢕⢕⢕⢕⢕⢕⢕⢕⢕⠑⢽⢏⢕⢕⢕⢕⢝⢕⡕⢕⢕⢕⢕⢱⣿⡟⢕⢕⢕⢕⢸⣿⡏⢕⢕⢕⢕⢕⢕⢕⢕⢕⢕⢕⢕⢕⢜⣿⣿⡇⠀⠀⠀⠀⠀⠑⠕⢕⢕⢕⢕⢕⢕⢜⢕⠀</a:t>
            </a:r>
            <a:br/>
            <a:r>
              <a:t>⢕⢕⢕⢕⢜⣿⣿⣿⣿⣿⣿⣿⣿⣿⣿⣿⣿⣿⣿⣿⣿⣿⣷⣔⢜⢕⢕⢕⢕⢕⢕⢕⢕⢕⢕⠁⠀⠀⠀⢸⣿⣿⣿⣿⢇⢕⢕⢕⢕⠜⡱⣵⢕⢕⢕⢕⢕⢕⢕⢕⢕⢕⢕⢕⢕⢝⢻⣧⢕⣽⣿⣿⣿⣿⣿⣿⣿⣿⣿⣿⣿⣷⡯⠷⢫⢹⡟⠎⠖⢘⠕⢸⢝⢝⡕⢸⢄⢔⠍⠉⣿⣿⣿⣿⣿⣿⣿⣿⣿⣿⣿⣿⣿⣿⣿⣿⣿⣿⣿⣿⣿⣿⣿⣿⣿⣿⣿⣿⣿⣿⣿⣿⣿⣿⣿⣿⣿⣿⣿⣿⣿⣿⣿⣿⣿⣿⣿⣿⣿⣿⣿⣿⣿⣿⣿⣿⣿⣿⣿⣿⣿⣿⣿⣿⣿⣿⣿⣿⣿⣵⣕⢕⢕⢕⢕⢕⢕⢕⢕⢕⢕⢕⢕⢕⡝⢕⢕⢕⢕⢕⣱⣵⣿⢕⢕⢕⢕⢱⣿⡟⢕⢕⢕⢕⢕⣾⣿⡇⢕⢕⢕⢕⢕⢕⢕⢕⢕⢕⢕⢕⢕⢕⢜⣿⣧⠀⠀⠀⠀⠀⠀⠀⠁⠀⠀⠀⢀⢁⢕⢕⠀</a:t>
            </a:r>
            <a:br/>
            <a:r>
              <a:t>⢕⢕⢕⢕⢕⢸⣿⣿⣿⣿⣿⣿⣿⣿⣿⣿⣿⣿⣿⣿⣿⣿⣿⣿⣷⣧⡕⢕⢕⢕⢕⢕⢕⢕⠕⠀⠀⠀⢕⢜⣿⣿⣿⣿⡇⢕⢕⢕⢕⠡⢈⡞⡇⢕⢕⢕⢕⢕⢕⢕⢕⢕⢕⠁⢕⢕⢕⢜⢗⡜⢿⣿⣿⣿⣿⣿⣿⢿⠿⢿⡿⢏⢕⢕⢕⢔⢕⢕⢕⢕⢕⢕⢕⢕⢕⢕⢕⢕⢕⠀⢠⣿⣿⣿⣿⣿⣿⣿⣿⣿⣿⣿⣿⣿⣿⣿⣿⣿⣿⣿⣿⣿⣿⣿⣿⣿⣿⣿⣿⣿⣿⣿⣿⣿⣿⣿⣿⣿⣿⣿⣿⣿⣿⣿⣿⣿⣿⣿⣿⣿⣿⣿⣿⣿⣿⣿⣿⣿⣿⣿⣿⣿⣿⣿⣿⣿⣿⣿⣿⣿⣿⣶⠁⠕⢕⢕⢕⢕⢕⢕⢕⢅⢜⢆⢕⢕⢕⢕⣵⣾⣿⣿⡏⢕⢕⢕⣱⣿⢏⢕⢕⢕⢕⢕⢕⢿⡟⢕⢕⢕⢕⢕⢕⢕⢕⢕⢕⢕⢕⢕⢕⢕⢕⢜⢿⡄⠀⠀⠀⠀⠀⠀⠀⠀⢔⢕⢕⢕⢕⢕⠀</a:t>
            </a:r>
            <a:br/>
            <a:r>
              <a:t>⢕⢕⢕⢕⢕⢕⣿⣿⣿⣿⣿⣿⣿⣿⣿⣿⣿⣿⣿⣿⣿⣿⣿⣿⣿⣿⣿⣷⣵⣕⢕⢕⢕⠑⠀⠀⠀⠀⢕⢜⣿⣿⣿⣿⡇⢕⢕⢕⢕⢑⡄⠸⣳⢕⢕⢕⢕⢕⢕⢕⢕⢕⢕⢕⢕⢕⢕⢕⢕⢕⡜⢿⣿⣿⣿⣿⣟⢕⢅⢕⢕⢕⢕⢕⢕⢕⢕⢕⢕⢕⢕⢕⢕⢕⢕⢕⢕⢕⢕⠀⣼⣿⣿⣿⣿⣿⣿⣿⣿⣿⣿⣿⣿⣿⣿⣿⣿⣿⣿⣿⣿⣿⣿⣿⣿⣿⣿⣿⣿⣿⣿⣿⣿⣿⣿⣿⣿⣿⣿⣿⣿⣿⣿⣿⣿⣿⣿⣿⣿⣿⣿⣿⣿⣿⣿⣿⣿⣿⣿⣿⣿⣿⣿⣿⣿⣿⣿⣿⣿⣿⣿⣿⣿⣷⣆⡑⣑⡕⢕⢕⢎⢕⢕⢕⣕⣵⣾⣿⣿⣿⣿⡿⢕⢕⢕⣱⣿⢏⢕⢕⢕⢕⢕⢕⢕⣿⢕⢕⢕⢕⢕⢕⢕⢕⢕⢕⢕⢕⢕⢕⢕⢕⢕⢕⢜⢇⠀⠀⠀⠀⠀⠀⠀⠀⠕⢕⢕⢕⢕⢕⠀</a:t>
            </a:r>
            <a:br/>
            <a:r>
              <a:t>⢕⢕⢕⢕⢕⢕⢸⣿⣿⣿⣿⣿⣿⣿⣿⣿⣿⣿⣿⣿⣿⣿⣿⣿⣿⣿⣿⣿⣿⣿⣿⣧⣔⠀⠀⠀⠀⠀⢕⢕⣿⣿⣿⣿⡇⢕⢕⢕⢕⢜⠜⢎⠹⡇⢕⢕⢕⢕⢕⢕⢕⢕⢕⢕⠁⢕⢕⢕⢕⢅⣻⣿⣿⣿⣿⣿⡇⢕⢕⢕⢕⢕⢕⢕⢕⢕⢕⢕⢕⢕⢕⢕⢕⢕⢕⢕⠕⢑⣡⣴⣿⣿⣿⣿⣿⣿⣿⣿⣿⣿⣿⣿⣿⣿⣿⣿⣿⣿⣿⣿⣿⣿⣿⣿⣿⣿⣿⣿⣿⣿⣿⣿⣿⣿⣿⣿⣿⣿⣿⣿⣿⣿⣿⣿⣿⣿⣿⣿⣿⣿⣿⣿⣿⣿⣿⣿⣿⣿⣿⣿⣿⣿⣿⣿⣿⣿⣿⣿⣿⣿⣿⣿⣿⣿⣿⡷⢎⢑⢜⢕⣕⣱⣵⣮⣿⣿⣿⣿⣿⣿⡿⢕⢕⢕⣾⡿⢑⢕⢕⢕⢕⢕⢕⢕⢑⡿⢕⢕⢕⢕⢕⢕⢕⢕⢕⢕⢕⢕⢕⢕⢕⢕⢕⢕⢕⢅⠀⠀⠀⠀⠀⠀⠀⠀⠀⢕⢕⢕⢕⢕⠀</a:t>
            </a:r>
            <a:br/>
            <a:r>
              <a:t>⢕⢕⢕⢕⢕⢕⢕⢝⢟⢟⢟⢟⢟⢟⢟⢟⢟⢟⢟⢟⢟⢟⢟⢟⢟⢟⢟⢟⢟⢟⢟⢟⠇⠀⠀⠀⠀⠀⠁⢕⣿⣿⣿⣿⡇⢕⢕⢕⢕⢸⡕⢎⢐⢹⡕⢕⢕⢕⢕⢕⢕⢕⢕⢕⢕⢕⢕⢕⢔⢕⢸⣽⣿⣿⣿⣿⢇⢕⢕⢕⢕⢕⢕⢕⢕⢕⢕⢕⢕⠕⢕⢕⠕⢑⣡⣥⣶⣿⣿⣿⣿⣿⣿⣿⣿⣿⣿⣿⣿⣿⣿⣿⣿⣿⣿⣿⣿⣿⣿⣿⣿⣿⣿⣿⣿⣿⣿⣿⣿⣿⣿⣿⣿⣿⣿⣿⣿⣿⣿⣿⣿⣿⣿⣿⣿⣿⣿⣿⣿⣿⣿⣿⣿⣿⣿⣿⣿⣿⣿⣿⣿⣿⣿⣿⣿⣿⣿⣿⣿⣿⣿⣿⣿⣿⣿⣷⣾⣿⣿⣷⣿⣿⣿⣿⣿⣿⣿⣿⣿⢟⢕⢕⣵⣾⢟⡡⢕⢕⢕⢕⢕⢕⢕⢕⢸⡇⢕⢕⢕⢕⢕⢕⢕⢕⢕⢕⢕⢕⢕⢕⢕⢕⢕⢕⢕⢕⢔⠀⠀⠀⠀⠀⠀⠀⠀⠀⢕⢕⢕⢕⠀</a:t>
            </a:r>
            <a:br/>
            <a:r>
              <a:t>⢕⢕⢕⢕⢕⢕⢕⠑⢕⢕⢕⢕⢕⢕⢕⢕⢕⢕⢕⢑⢑⠑⠑⢑⠁⠁⠑⠑⠕⠁⠁⠑⠀⠀⠀⠀⠀⠀⢀⢕⣿⣿⣿⣿⡇⢕⢕⢕⢕⢜⡇⢕⢔⢘⢧⢕⢕⢕⢕⢕⢕⢕⢕⢕⢕⠁⢕⢕⢕⢕⢕⣿⣿⣿⣿⣿⣶⠁⠑⢕⢕⢕⢕⢕⢕⢕⠕⣕⣐⢔⣠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⢕⣕⣼⢟⡕⢕⢝⢕⢕⢕⢕⢕⢕⢕⢕⢸⢇⢕⢕⢕⢕⢕⢕⢕⢕⢕⢕⢕⢕⢕⢕⢕⢕⢕⢕⢕⢕⢕⢔⠀⠀⠀⠀⠀⠀⠀⠀⠀⢕⢕⢕⠀</a:t>
            </a:r>
            <a:br/>
            <a:r>
              <a:t>⢕⢕⢕⢕⢕⢕⢕⠀⠀⢕⢕⢕⢕⢕⢕⢕⢕⢅⢅⢕⢕⢕⢅⢅⢔⢕⢄⠁⢀⢄⢔⠅⠀⠀⠀⠀⠀⠀⠑⢕⣿⣿⣿⣿⡇⢕⢕⢕⢕⢕⢃⢕⢅⠔⢻⡕⢕⢕⢕⢕⢕⢕⢕⢕⢕⢕⢕⢕⢕⢜⣇⢜⣿⣿⣿⣿⣿⣆⠀⢑⠕⠕⠕⠕⣑⣁⣬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⣵⡶⢏⣑⢕⢕⢕⢕⢕⢕⢕⢕⢕⢕⢕⢕⢸⢕⢕⢕⢕⢕⢕⢕⢕⢕⢕⢕⢕⢕⢕⢕⢕⢕⢕⢕⢕⢕⢕⢕⢕⠀⠀⠀⠀⠀⠀⠀⠀⠀⢕⢕⠀</a:t>
            </a:r>
            <a:br/>
            <a:r>
              <a:t>⢕⢕⢕⢕⢕⢕⢕⠀⠀⠁⢕⢕⢕⢕⢕⢕⢕⢕⢕⢕⢕⢕⢕⢕⢕⢕⢕⢕⢕⢕⠕⠀⠀⠀⠀⠀⠀⠀⠀⠁⣾⣿⣿⣿⡇⢕⢕⢕⢕⢕⢕⢕⢕⢔⢰⢧⢕⢕⢕⢕⢕⢕⢕⢕⢕⢕⠁⢕⢕⢕⣿⣧⢜⣿⣿⣿⣿⣿⣷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⣽⡺⢞⡏⢱⣾⣷⡕⢕⢕⢕⢕⢕⢕⢕⢕⢕⢕⢕⢕⢕⢕⢕⢕⢕⢕⢕⢕⢕⢕⢕⢕⢕⢕⢕⢕⢕⢕⢕⢕⢕⢕⢕⢕⢕⠀⠀⠀⠀⠀⠀⠀⠀⠀⠕⠀</a:t>
            </a:r>
            <a:br/>
            <a:r>
              <a:t>⢕⢕⢕⢕⢕⠑⠀⠀⠀⠀⠕⢕⢕⢕⢕⢕⢕⢕⢕⢕⢕⢕⢕⢕⢕⢕⢕⢕⢕⢕⠀⠀⠀⠀⠀⠀⠀⠀⠀⠀⠙⣿⣿⣿⡇⢕⢕⢕⢪⣇⢕⢕⢕⢕⢇⢞⣇⢕⢕⢕⢕⢕⢕⢕⢕⢕⢕⢕⢕⢕⣻⣿⣇⢹⣿⣿⣿⣿⣿⣿⣿⣿⣿⣿⣿⣿⣿⣿⣿⣿⣿⣿⣿⣿⣿⣿⣿⣿⣿⣿⣿⣿⣿⣿⣿⣿⣿⣿⣿⣿⣿⣿⣿⣿⣿⣿⣿⣿⣿⣿⣿⣿⣿⣿⣿⣿⣿⢟⢟⢏⢝⢝⢕⢕⢕⢜⢔⢝⢝⢝⢛⢿⢿⢿⣿⣿⣿⣿⣿⢿⢻⣿⣿⣿⣿⣿⣿⣿⣿⣿⣿⣿⣿⣿⣿⣿⣿⣿⣿⣿⣿⣿⣿⣿⣿⣿⣿⣿⣿⣿⣿⡟⢝⢞⣏⣵⣷⡿⢕⣿⣿⣿⣿⣷⣵⡕⢕⢕⢕⢕⢕⢕⢕⢕⡇⢕⢕⢕⢕⢕⢕⢕⢕⢕⢕⢕⢕⢕⢕⢕⢕⢕⢕⢕⢕⢕⢕⢕⢕⢕⢄⠀⠀⠀⠀⠀⠀⠀⠀⠀⠀</a:t>
            </a:r>
            <a:br/>
            <a:r>
              <a:t>⢕⢕⠑⠑⠀⠀⠀⠀⠀⢀⢄⢔⢔⢔⢔⢔⢔⢔⢔⢕⢕⢕⢕⢕⢕⢕⢕⢕⢕⠕⠀⠀⠀⠀⠀⠀⠀⠀⠀⠀⢸⣿⣿⣿⡇⢕⢕⢕⡗⡵⣱⡕⢕⢕⢕⢘⣻⡕⢕⢕⢕⢕⢕⢕⢕⢕⢕⠑⢕⢕⣾⣻⣿⡕⢻⣿⣿⣿⣿⣿⣿⣿⣿⣿⣿⣿⣿⣿⣿⣿⣿⣿⣿⣿⣿⣿⣿⣿⣿⣿⣿⣿⣿⣿⣿⣿⣿⣿⣿⣿⣿⣿⣿⣿⣿⡿⢿⣿⣿⣿⡿⡿⢿⢟⢏⢝⢕⢕⢕⣕⣵⣵⣷⣿⣷⣷⣵⣥⣕⣑⢑⢕⢕⠕⠕⠕⠜⢕⢕⢕⢕⣿⣿⣿⣿⣿⣿⣿⣿⣿⣿⣿⣿⣿⣿⣿⣿⣿⣿⣿⣿⣿⣿⣿⣿⣿⣿⣿⣿⣿⣿⣿⣿⣿⣿⣿⣿⢕⢕⢻⣿⣿⣿⣿⣿⡇⢕⢕⢕⢕⢕⢕⢕⢕⢕⢕⢕⢕⢕⢕⢕⢕⢕⢕⢕⢕⢕⢕⢕⢕⢕⢕⢕⢕⢕⢕⢕⢕⢕⢕⢕⢀⠀⠀⠀⠀⠀⠀⠀⠀⠀</a:t>
            </a:r>
            <a:br/>
            <a:r>
              <a:t>⢕⠁⠀⠀⠀⢀⢄⢔⢕⢕⢕⢕⢕⢕⢕⢕⢕⢕⢕⢕⢕⢕⢕⢕⢕⢕⢕⢕⢕⠀⠀⠀⠀⠀⠀⠀⠀⠀⠀⠀⢱⠟⠯⡿⡇⢕⢕⢕⢜⢯⣿⡇⢕⢕⢕⢅⢱⢷⢕⢕⢕⢕⢕⢕⢕⢕⢕⠔⢕⢕⢔⢕⢿⢿⣇⢹⣿⣿⣿⣿⣿⣿⣿⣿⣿⣿⣿⣿⣿⣿⣿⣿⣿⣿⣿⣿⣿⣿⣿⣿⣿⣿⣿⣿⣿⣿⣿⣿⣿⣿⣿⣿⣿⣿⣿⡇⢕⢕⢝⢔⢕⢕⢑⢕⢅⠅⠕⠗⠏⠛⠛⠋⠑⠙⠑⠉⠈⠁⠁⠁⠁⠁⠝⢝⣿⡟⠑⠑⢕⢕⢱⣿⣿⣿⣿⣿⣿⣿⣿⣿⣿⣿⣿⣿⣿⣿⣿⣿⣿⣿⣿⣿⣿⣿⣿⣿⣿⣿⣿⣿⣿⣿⣿⣿⣿⡿⢕⢕⢕⢕⢜⢟⢻⢿⢿⢇⢕⢕⢕⢕⢕⢕⢕⢕⢕⢕⢕⢕⢕⢕⢕⢕⢕⢕⢕⢕⢕⢕⢕⢕⢕⢕⢕⢕⢕⢕⢕⢕⢕⢕⢕⢕⠀⠀⠀⠀⠀⠀⠀⠀⠀</a:t>
            </a:r>
            <a:br/>
            <a:r>
              <a:t>⢁⢄⢄⢔⢕⢕⢕⢕⢕⢕⢕⢕⢕⢕⢕⢕⢕⢕⢕⢕⢕⢕⢕⢕⢕⢕⢕⢕⢕⠀⠀⠀⠀⠀⠀⠀⠀⠀⠀⠀⢠⣧⣼⣹⡇⢕⢕⢕⠘⢻⣿⣇⢕⢕⢕⢕⢁⠟⣧⢕⢕⢕⢕⢕⢕⢕⢕⢕⠑⢕⢕⢕⢜⣹⣯⡇⢝⣿⣿⣿⣿⣿⣿⣿⣿⣿⣿⣿⣿⣿⣿⣿⣿⣿⣿⣿⣿⣿⣿⣿⣿⣿⣿⣿⣿⣿⣿⣿⣿⣿⣿⣿⣿⣿⣿⡇⢕⢕⢕⠑⠑⠁⠁⠀⠀⠀⠀⠀⠀⠀⠀⠀⠀⠀⠀⠀⠀⠀⠀⠀⠀⠀⠀⠁⠙⠀⠀⠀⠀⢕⣾⣿⣿⣿⣿⣿⣿⣿⣿⣿⣿⣿⣿⣿⣿⣿⣿⣿⣿⣿⣿⣿⣿⣿⣿⣿⣿⣿⣿⣿⣿⣿⣿⣿⡿⢕⢕⢕⢕⢕⢕⢕⢕⢕⢕⠑⢕⢕⢕⢕⢕⢕⢕⢕⢕⢕⢕⢕⢕⢕⢕⢕⢕⢕⢕⢕⢕⢕⢕⢕⢕⢕⢕⢕⢕⢕⢕⢕⢕⢕⢕⢕⢕⠀⠀⠀⠀⠀⠀⠀⠀</a:t>
            </a:r>
            <a:br/>
            <a:r>
              <a:t>⢕⢕⢕⢕⢕⢕⢕⢕⢕⢕⢕⢕⢕⢕⢕⢕⢕⢕⢕⢕⢕⢕⢕⢕⢕⢕⢕⢕⠁⠀⠀⠀⠀⠀⠀⠀⠀⠀⠀⠀⢔⢇⡼⠧⡇⢕⢕⢕⢸⣾⣿⣿⡕⢕⢕⢕⢕⢙⠸⣇⢕⢕⢕⢕⢕⢕⢕⢕⠄⢕⢕⢕⣴⣿⣿⣿⡧⢜⢿⣿⣿⣿⣿⣿⣿⣿⣿⣿⣿⣿⣿⣿⣿⣿⣿⣿⣿⣿⣿⣿⣿⣿⣿⣿⣿⣿⣿⣿⣿⣿⣿⣿⣿⣿⣿⣿⡇⢕⠀⠀⠀⠀⠀⠀⠀⠀⠀⠀⠀⠀⠀⠀⠀⠀⠀⠀⠀⠀⠀⠀⠀⠀⠀⠀⠀⠀⠀⢄⣱⣾⣿⣿⣿⣿⣿⣿⣿⣿⣿⣿⣿⣿⣿⣿⣿⣿⣿⣿⣿⣿⣿⣿⣿⣿⣿⣿⣿⣿⣿⣿⣿⣿⣿⢟⢕⢕⢕⢕⢕⢕⢕⢕⢕⢕⢕⠀⢕⢕⢕⢕⢕⢕⢕⢕⢕⢕⢕⢕⢕⢕⢕⢕⢕⢕⢕⢕⢕⢕⢕⢕⢕⢕⢕⢕⢕⢕⢕⢕⢕⢕⢕⢕⢕⢔⠀⠀⠀⠀⠀⠀⠀</a:t>
            </a:r>
            <a:br/>
            <a:r>
              <a:t>⢕⢕⢕⢕⢕⢕⢕⢕⢕⢕⢕⢕⢕⢕⢕⢕⢕⢕⢕⢕⢕⢕⢕⢕⢕⢕⢕⢕⠀⠀⠀⠀⠀⠀⠀⠀⠀⠀⠀⠀⠕⡇⠫⢼⢕⢕⢕⢕⢕⣿⣿⣿⣇⢕⢕⢕⢕⢜⢖⢻⡕⢕⢕⢕⢕⢕⢕⢕⢕⢱⣾⣿⣿⣿⣿⣿⢏⢕⢜⢻⣿⣿⣿⣿⣿⣿⣿⣿⣿⣿⣿⣿⣿⣿⣿⣿⣿⣿⣿⣿⣿⣿⣿⣿⣿⣿⣿⣿⣿⣿⣿⣿⣿⣿⣿⣿⣿⣧⡕⡄⢀⠀⠀⠀⠀⠀⠀⠀⠀⠀⠀⠀⢀⢄⢄⢀⢀⢀⢀⢀⢀⢀⢀⢄⢔⣔⣵⣿⣿⣿⣿⣿⣿⣿⣿⣿⣿⣿⣿⣿⣿⣿⣿⣿⣿⣿⣿⣿⣿⣿⣿⣿⣿⣿⣿⣿⣿⣿⣿⣿⣿⡿⢏⢕⢕⢕⢕⢕⢕⢕⢕⢕⢕⢕⢕⠀⢕⢕⢕⢕⢕⢕⢕⢕⢕⢕⢕⢕⢕⢕⢕⢕⢕⢕⢕⢕⢕⢕⢕⢕⢕⢕⢕⢕⢕⢕⢕⢕⢕⢕⢕⢕⢕⢕⢄⠀⠀⠀⠀⠀⠀</a:t>
            </a:r>
            <a:br/>
            <a:r>
              <a:t>⢕⢕⢕⢕⢕⢕⢕⢕⢕⢕⢕⢕⢕⢕⢕⢕⢕⢕⢕⢕⢕⢕⢕⢕⢕⢕⢕⢕⠀⠀⠀⠀⠀⠀⠀⠀⠀⠀⠀⠀⠸⡔⢅⡕⢕⢕⢕⢕⠁⣿⣿⣿⣿⡕⢕⢕⢕⢕⢕⢆⢿⡕⢕⢕⢕⢕⢕⢕⢕⢜⢿⣿⣿⣿⡿⢏⢕⢕⢕⢕⢸⣿⣿⣿⣿⣿⣿⣿⣿⣿⣿⣿⣿⣿⣿⣿⣿⣿⣿⣿⣿⣿⣿⣿⣿⣿⣿⣿⣿⣿⣿⣿⣿⣿⣿⣿⣿⣿⣿⣿⣷⣵⣕⣔⣔⡔⣔⡔⡔⣔⣱⣵⣗⣣⣵⣥⣷⣵⣵⣓⣵⣵⣷⣿⣿⣿⣿⣿⣿⣿⣿⣿⣿⣿⣿⣿⣿⣿⣿⣿⣿⣿⣿⣿⣿⣿⣿⣿⣿⣿⣿⣿⣿⣿⣿⣿⣿⣿⣿⣿⢏⢕⢕⢕⢕⢕⢕⢕⢕⢕⢕⢕⢕⢕⢕⠀⢕⢕⢕⢕⢕⢕⢕⢕⢕⢕⢕⢕⢕⢕⢕⢕⢕⢕⢕⢕⢕⢕⢕⢕⢕⢕⢕⢕⢕⢕⢕⢕⢕⢕⢕⢕⢕⢕⢕⢄⢄⢔⢕⢕⠀</a:t>
            </a:r>
            <a:br/>
            <a:r>
              <a:t>⢕⢕⢕⢕⢕⢕⢕⢕⢕⢕⢕⢕⢕⢕⢕⢕⢕⢕⢕⢕⢕⢕⢕⢕⢕⢕⢕⠀⠀⠀⠀⠀⠀⠀⠀⠀⠀⠀⠀⠀⢕⡕⠀⠅⢕⢕⢕⢕⢕⢸⣾⣿⣿⡇⢕⢕⢕⢕⢕⢜⠱⣿⡕⢕⢕⢕⢕⢕⢕⢕⢜⢏⢝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⢕⢕⢕⢕⢕⢕⢕⢕⢕⢕⢕⢕⢕⢕⢕⢕⠀⢕⢕⢕⢕⢕⢕⢕⢕⢕⢕⢕⢕⢕⢕⢕⢕⢕⢕⢕⢕⢕⢕⢕⢕⢕⣷⡕⢕⢕⢕⢕⢕⢕⢕⢕⢕⢕⢕⢕⢕⢕⠣⡕⢕⠀</a:t>
            </a:r>
            <a:br/>
            <a:r>
              <a:t>⠑⠑⠑⠑⠑⠑⠑⠑⠑⠑⠑⠑⠑⠑⠑⠑⠑⠑⠑⠑⠑⠑⠑⠑⠑⠑⠑⠀⠀⠀⠀⠀⠀⠀⠀⠀⠀⠀⠀⠀⠑⠃⠚⠛⠃⠑⠑⠑⠑⠛⠛⠛⠛⠛⠑⠑⠑⠑⠑⠑⠛⠛⠛⠑⠑⠑⠑⠑⠑⠑⠑⠑⠑⠑⠑⠑⠑⠑⠑⠑⠑⠑⠑⠘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⠃⠑⠑⠑⠑⠑⠑⠑⠑⠑⠑⠑⠑⠑⠑⠑⠑⠑⠑⠑⠑⠑⠑⠑⠑⠑⠑⠑⠑⠑⠑⠑⠑⠑⠑⠑⠑⠑⠑⠑⠑⠑⠑⠑⠛⠛⠑⠑⠑⠑⠑⠑⠑⠑⠑⠑⠑⠑⠑⠑⠑⠛⠃⠀</a:t>
            </a:r>
            <a:br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⢜⢝⢝⢕⢕⢕⢜⣿⣿⢕⢕⢜⡟⢟⢕⢜⣿⣿⢇⢕⢹⣿⣿⢇⢜⢻⡟⡟⢕⢕⣿⣿⢕⢕⢕⢜⢻⢿⢏⢕⢕⢜⢝⢕⢕⢹⣿⣿⢕⢜⣿⣿⡏⢕⢿⣿⣿⢟⢸⣿⣿⣿⢇⢿⣿⣿⡟⢕⢕⢸⣿⣿⡿⢕⢻⢿⡟⢕⢕⢹⣿⣿⢕⢸⣿⣿⡟⢕⢹⣿⣿⣿⡟⢝⢻⣿⣿⢜⢕⢟⢏⢝⣟⣿⣿⣿⡏⢕⢻⣿⣿⢝⢻⣿⣿⣿⣿⣿⣿⣿⡏⢝⣿⣿⣿⣟⣝⣿⣿⣟⣕⢜⣿⣿⣿⣿⡿⣿⣿⣿⣿⢜⣿⣿⣿⣿⣿⣿⣿⣿⢿⣿⣿⣿⡿⢟⣿⣿⡏⢕⢸⣿⣿⣿⣿⣿⣟⣿⢿⣿⣿⢿⣿⣿⡟⢝⣿⢟⢿⣟⣻⣿⣿⢇⢕⢹⣿⣿⡟⢜⣿⣿⣿⣿⢕⢕⢝⣿⣿⢏⢝⣿⣿⡟⢕⢝⣿⣿⢕⢕⢟⡟⢏⢕⢜⢟⢿⢕⢕⢕⢜⢝⢝⢕⢕⢜⢿⡏⢕⢜⢻⠀</a:t>
            </a:r>
            <a:br/>
            <a:r>
              <a:t>⢏⢕⢕⢕⢕⢕⢕⢕⢕⢕⢕⢕⢕⢕⢕⢕⢕⡕⢕⢕⢜⡇⢕⢕⢕⣸⢝⢕⢕⢕⢝⢏⢕⢕⢕⢕⢕⢕⢕⢕⢇⢕⢕⢕⢕⢕⢕⢕⢕⢕⣟⢝⢕⢕⢕⢜⢇⢕⢕⣿⣿⢇⢕⢜⣿⣿⢕⢜⣻⣿⡕⢕⢜⣿⣿⡇⢕⢕⢜⣿⡿⢕⢕⢕⢜⡇⢕⢕⢸⣿⡇⢕⢕⣿⣿⢕⢕⢸⣿⣿⢏⢕⢕⢜⣿⣿⢇⢕⢱⡕⢕⢕⢕⢕⢝⢕⢕⢕⢻⣿⢕⢕⢜⢝⢜⢝⢝⣿⣿⢕⢕⢹⣿⣿⢕⢜⢕⢕⢜⣿⡟⢝⣿⣿⡟⢕⣿⣿⣿⡏⢜⣿⣿⣿⡇⢸⣿⣿⡿⢕⢻⣿⣿⡇⢕⣿⣿⡇⢕⢜⣿⣿⡟⢝⢝⢝⢕⣹⢏⢕⢕⣿⣿⢕⢕⢕⢕⢕⢝⢝⢝⣱⡕⢕⢜⣿⣿⢕⢕⢹⣿⣿⢏⢕⢕⢕⢜⢕⢕⢕⢸⣿⡇⢕⢕⢟⡕⢕⢕⢕⢕⢕⢕⢕⢕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⢸⢇⢕⢱⣿⣿⡇⢕⢕⢿⢟⢕⢕⢕⢕⢻⡇⢕⢕⢕⢕⢕⢕⢕⢸⡿⢇⢕⢕⣿⣿⡇⢕⢸⣿⡇⢇⢕⢕⢕⢹⡷⢕⢕⢸⣧⡕⢕⢕⢕⡱⢕⢕⢕⢕⡇⢕⢕⢕⢕⢕⢕⢸⣿⣿⡇⢕⢾⡿⢻⡕⢕⢕⢕⢕⣸⣷⣾⣿⣿⢿⢷⣿⣿⣿⣿⢿⣿⣿⣿⡇⢸⣿⣿⣿⢕⢸⣿⣿⣿⢺⣿⣿⡇⢕⢕⣿⢿⢿⢕⢕⢕⣿⣿⡇⢕⢕⣹⣿⢕⢕⢕⡕⢕⢕⢕⢕⢕⢇⢕⢸⣿⣇⢕⢕⢜⣿⡏⢕⢕⢕⢕⢕⢕⢕⢕⢵⣿⡇⢕⢕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⣽⡕⢕⢕⢜⣿⢕⢕⢕⢕⢕⢕⢕⢕⢕⣾⡗⢕⢕⢕⢕⢕⢕⢕⣻⣿⢕⢕⢕⣿⣿⢕⢕⢸⡿⢇⢇⢕⢕⢕⢕⢕⢕⢕⢿⡿⢕⢕⢕⢹⢕⢕⢕⢕⣾⡟⢕⢕⢜⡇⢕⢕⢜⣿⣿⡇⢕⢜⢇⢕⢸⢕⢕⢕⢕⢝⢟⢻⣯⢕⢕⢕⢜⣿⣿⣿⢕⢿⣿⣿⢕⢕⣿⣿⣿⢕⢸⣿⣿⡇⢕⢜⢿⣿⢕⢕⢕⢕⢕⢝⢕⢕⢹⣿⡇⢕⢕⢝⡟⢕⢕⢕⣿⣷⢕⢕⢕⣧⢕⢕⢜⢿⣿⢕⢕⢕⢕⢕⢕⢕⢕⢕⢕⢕⢕⢕⢸⣿⢇⢕⢕⢜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⢕⢕⢕⢕⢕⢕⢕⢕⢕⢱⣿⣷⢕⢕⢕⣧⣵⢕⢕⢵⢕⢕⢕⢕⣿⢿⢕⢕⢼⢏⢕⢕⢕⢕⢕⢕⢕⢕⢕⢕⢕⢕⢕⢕⢸⣷⡕⢕⢕⢝⡇⢕⢕⢕⢕⢕⢕⢱⣿⣿⢕⢕⢕⢕⢕⢕⢕⢕⢕⢇⢼⣷⣾⡜⢕⢕⢕⢵⢟⣿⡇⢕⢿⣿⣿⡇⢱⣿⣿⡿⢇⣾⣿⣿⡇⢕⢱⡿⢝⢕⢱⢕⢕⢕⢕⢕⢕⢜⡟⢕⢕⢕⢕⢕⢕⢕⢜⣹⡕⢕⢕⢜⢻⢕⢕⢕⢕⢇⢕⢕⢕⢕⢕⢕⢕⢕⢕⢕⢕⢕⢕⢜⢕⢕⢕⢕⢕⢕⢕⢕⢕⢕⢕⢕⢕⢕⢕⢕⢕⢕⢕⢕⢕⢕⢕⢕⢕⢕⢕⢕⢕⠀</a:t>
            </a:r>
            <a:br/>
            <a:r>
              <a:t>⡏⢕⢕⢕⢕⢕⢕⢕⢕⢕⢕⢕⢕⢕⢕⢕⢕⢕⢕⢕⢕⢕⢕⢕⢕⢕⢕⢕⢕⢕⢕⢕⢕⢕⢕⢕⢕⢕⢕⢕⢕⢕⢕⢕⢕⢕⢕⢕⢕⢕⢕⢕⢕⢕⢜⢏⢕⢕⢕⢿⡏⢕⢕⢜⣿⡇⢕⢕⢜⣟⢕⢕⢕⢕⢕⢕⢕⢕⢕⣿⣿⡇⢕⣸⡧⢕⢕⢕⢕⢕⢕⢕⢕⢸⡕⢕⢕⢕⢕⢕⢕⣕⣕⡕⢕⢕⢕⢕⢕⢕⢕⢕⢕⣿⡿⢕⢕⢱⣾⡿⢕⢕⢱⣷⢕⢕⢕⢿⣿⢕⢕⢕⢕⢕⢕⢕⢕⢕⢕⢕⢕⢻⣷⢕⢕⢕⢕⢕⢻⢕⢕⢕⣿⣿⢕⢕⢝⢟⢕⢕⢸⣿⣿⢇⢕⢕⢟⢱⢇⢕⢕⢕⡕⢕⢕⢕⢕⡇⢕⢕⢕⢕⡇⢕⢕⢕⢕⢕⢕⢕⢕⢕⢕⢕⢕⢜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⣽⡇⢕⢕⢜⣿⡇⢕⢕⡕⢕⢕⢕⢕⢕⢕⢕⢕⢱⣵⡷⢝⢝⢏⢝⡿⢇⢕⢕⢕⣧⢕⢕⢕⣿⣧⢕⢕⢕⢕⢎⢕⢜⢕⢕⢕⢕⢕⢕⢕⢕⢕⢕⢕⣿⣧⢕⢕⢸⣿⣧⢕⢕⢜⢏⢕⢕⢕⣜⡇⢕⢕⢕⢕⡕⢕⢕⢕⢕⢕⢕⢕⢟⡏⢕⢕⢕⢕⢕⢜⢕⢕⢱⣿⣿⢕⢕⣵⡕⢕⢕⢱⣿⣿⡇⢕⢱⡕⢝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⡕⢕⢕⢸⣿⡇⢕⢕⢕⢕⢕⢕⢕⢕⢕⢕⢕⢜⣿⣿⢕⢕⢕⢕⢕⢕⢕⢕⢸⣿⢕⢕⢕⣿⡏⢕⢕⢜⢕⢕⢕⢕⢕⢕⢕⢕⢕⢕⢕⢕⢕⢕⢕⢟⣽⢕⢕⢕⢟⢕⢕⢕⢕⢕⢕⢕⢕⣿⢏⢕⢕⢕⢱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⣷⢇⢕⢕⢹⡾⢇⢕⢕⢕⢕⢕⢕⢕⢕⢕⢕⢕⢕⢟⢝⢕⢕⢕⢕⢕⢕⢕⢕⢺⡇⢕⢕⢕⣇⡇⢕⢕⢅⢑⢕⢕⢕⢕⢕⢕⢕⢕⢕⢕⢕⢕⢕⢕⢜⢟⢕⢕⢕⢕⢕⢕⢕⢕⢕⢕⢕⢕⣿⢯⢕⢕⢕⡕⢕⢕⢕⢕⢕⢕⢕⢕⢕⢕⢕⢕⢕⢕⢸⣵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⡿⢕⢕⢕⢕⢝⢕⢕⢕⢕⢕⢕⢕⢕⢕⢕⢕⢕⢕⢕⢕⢕⢕⢕⢕⢕⢕⢕⢕⢸⡏⢕⢕⢕⢜⡕⢕⢑⠕⠅⢔⡱⢕⢕⢕⢕⢕⢕⢕⢕⢕⢕⢕⢕⢕⢕⢕⢕⢕⢕⢕⢕⢕⢕⢕⢕⢕⢕⡿⡽⢕⢕⢕⢳⢕⢕⢕⢕⢕⢕⢕⢕⢕⢕⢕⢕⢕⢕⢸⣿⡕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⢕⢕⢕⢕⢕⢕⢕⢕⢕⢇⢕⢕⢕⢕⡇⡕⢕⠕⢄⢀⢕⠕⠀⠁⠑⢕⢕⢕⢱⢕⢱⢕⢕⢕⢕⢜⢕⢕⢕⢱⢇⢕⢕⢕⢕⢕⢕⢕⢕⢕⢕⢕⢕⢕⢕⢕⢕⢕⢕⢕⢕⢕⢕⢕⢕⢕⢕⢕⢕⢕⢇⢕⢕⣿⣇⢕⢕⢸⣷⡇⢕⢕⢕⢕⢕⢕⢸⣿⣿⢕⢕⢕⢾⣿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⢸⢕⢕⢕⢕⢕⢕⢕⢕⢕⢕⢕⢕⢕⢕⢗⢕⢕⢕⢕⢕⢕⢕⢕⢕⢕⢕⢕⢕⢹⢕⠅⠁⠑⢕⠕⠀⢀⢄⢔⢅⢕⠑⠅⢑⢕⢕⢕⢕⢕⢕⢕⢕⢕⢕⢕⢕⢕⢕⢕⢕⢕⢕⢕⢕⢕⢕⢕⢕⢕⢕⢕⢕⢕⢕⢕⢕⢕⢕⢕⢕⢕⢕⢱⢕⢕⢕⢕⣿⣿⢕⢕⢜⣿⣿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⢕⢕⢕⢜⢕⢕⢕⢕⢕⢕⢕⢕⢕⢕⢕⢕⢕⢕⢕⢕⢇⢕⢕⢕⢕⢕⢕⢕⢱⢕⢕⢕⢕⢕⢕⠀⠀⠀⢕⠀⢕⢕⢕⢕⢅⠕⢐⢑⢁⠁⠅⢑⠕⢕⡗⢕⢕⢕⢜⢕⢕⢕⢕⢕⢕⢕⢕⢕⢕⢕⢕⢕⢕⢕⢕⢕⢕⢕⢕⢕⢕⢕⢕⢕⢕⢕⢕⢕⢕⢕⢕⢕⣿⣧⢕⢕⢕⣿⡇⢕⢕⢕⢕⢕⢕⢕⢕⢕⢕⢕⢕⡕⢜⢕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⢜⢕⢕⢕⢕⢕⢕⢕⢕⢕⢕⢕⢕⢕⢕⢕⢕⢕⢕⢕⢕⢕⢕⢕⢕⢕⢕⣕⡕⢕⢕⢳⢷⣵⣕⢜⢕⠔⢄⠀⢕⢄⢕⢕⢕⢕⢕⢕⢕⢕⢕⢕⢔⢄⢁⠐⠅⢑⠕⢕⡱⢕⢕⢕⢕⢕⢕⢕⢕⢕⢕⢕⢕⢕⢕⢕⢕⢕⢕⢕⢕⢕⢕⢕⢕⢕⢕⢕⢕⢇⡕⢕⢕⢕⣸⣽⡕⢕⢕⣿⢇⢕⢕⢕⢕⢕⢕⢕⢕⢕⢱⢕⢕⢕⢕⢕⢕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⡜⡝⢟⢿⢷⣧⣵⣝⣟⠕⠀⠀⠀⠀⢕⢕⠀⠕⢕⢕⢕⢕⢕⢕⢕⢕⢕⢕⢕⢕⢕⢔⢄⢄⢁⢑⠕⠕⢕⢕⢕⢕⢕⢕⢕⢕⢕⢕⢕⢕⢕⢕⢕⢕⢕⢕⢕⢕⢕⢕⢕⢕⢕⢕⢱⢕⢕⢕⢞⡮⡕⢕⢕⢧⢕⢕⢕⢕⡕⢕⢕⢕⢕⢕⠕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⢕⢕⢕⢕⣱⣵⣵⣕⣕⣕⣕⣎⣝⣿⣿⢕⢀⠀⠀⠀⠀⢕⠀⠀⠁⠁⠁⠁⠑⠕⠕⠕⢕⢕⢕⢕⢕⢕⢕⢑⢕⢕⢔⢔⢕⢕⢑⢑⠕⠕⢕⢕⢕⢕⢕⢕⢕⢕⢕⢕⢕⢕⢕⢕⢕⢕⢕⢕⢕⢕⢕⢕⢕⡕⢜⢎⢕⢕⢕⢕⢕⢕⢕⢕⢕⢕⢕⠕⠑⠀⢄⢄⠑⢑⢜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⢕⢕⢕⢕⢕⢝⢝⢝⢟⢟⢿⢿⣿⣿⣿⣷⣷⣷⠀⠀⠀⢕⢕⠀⠀⠀⠀⠀⠀⠀⠀⠀⠀⠁⠁⠅⠅⠔⠁⠁⠑⠑⠀⠑⠑⠕⠕⢕⢕⢕⢕⢔⢔⢕⢅⢕⢑⢑⢑⢑⢑⠕⢕⢕⠕⢕⢕⢕⢕⢕⢕⢕⢕⢜⢕⢝⢕⢕⢕⢕⢕⢕⢕⢕⠝⠑⠀⢀⢔⢀⠀⠁⢀⢅⢱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⠑⠁⠁⠑⠕⠕⢕⢕⢕⢕⢕⢕⢕⢕⠕⠕⢕⢕⢕⢕⢕⢕⢕⢕⢕⢕⢕⢕⢕⢕⠀⠑⢕⢕⢕⢕⣕⣕⣕⣕⣕⣼⣵⣾⣿⣿⡿⠟⠛⠀⠀⠀⢕⢕⠀⠀⠀⠀⠀⠀⠀⠀⠀⠀⠀⠀⠀⠀⠁⠁⠑⠑⠀⠀⠀⠀⠀⠀⠀⠀⠁⠁⠁⠑⠕⢕⢕⢕⢕⢕⢕⠑⠀⠀⠀⠀⢄⠀⠐⢕⢅⢅⠁⠁⠑⠑⠑⠑⢕⣕⢕⢕⢕⢅⢕⢔⢄⢐⠁⢑⢔⢔⢔⢕⢕⢎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⠀⠀⠀⠀⠀⠁⠑⠕⢕⢕⠑⠀⢄⠀⠀⠀⠀⠑⢕⢕⢜⢕⢕⢕⢕⢕⢕⢕⢕⢕⠀⢕⢕⢕⢜⠝⢟⢟⢟⢟⢟⢟⢟⢟⢟⠇⠀⠀⠀⠀⠀⢕⢕⠀⠀⠀⠀⠀⠀⠀⠀⠀⠀⠀⠀⠀⠀⠀⠀⠀⠀⠀⠀⠀⠀⠀⠀⠀⠀⠀⠀⠀⠀⠀⠀⠑⠕⢕⢕⠑⠀⠀⠀⠀⠑⠀⢕⢀⠀⠑⠔⠀⠀⠀⠀⠀⠀⢕⢜⢧⡕⠑⠁⠀⠐⠑⢗⢳⢼⣝⡣⢕⢱⢕⢎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⠄⢄⢀⠀⠐⠐⠔⠄⠀⠀⠀⠀⢔⠔⠀⠀⠀⠀⠀⠀⠀⢕⢕⢕⢕⢕⢕⢕⢕⢕⢕⠕⠀⠄⠑⠑⠕⠕⠕⠑⠑⠑⠁⠁⠁⠁⠀⠀⠀⠀⠀⠀⠀⠀⢕⠀⠀⠀⠀⠀⠀⠀⠀⠀⠀⠀⠀⠀⠀⠀⠀⠀⠀⠀⠀⠀⠀⠀⠀⠀⠀⠀⠀⠀⠀⠀⠀⠀⠀⠀⠀⠀⠀⠀⠀⠁⢀⠔⠁⠁⠔⠀⠀⠀⠀⠀⠀⠀⢕⢕⢕⢕⢻⣔⠀⠀⠀⢄⢕⢕⢕⢕⢝⢕⢧⢕⢕⢕⡕⢕⢕⢕⢕⢕⢕⢕⢕⢕⢕⢱⢵⢕⢕⡕⢕⢕⢕⢕⢕⢕⢕⢕⢕⢕⢕⢕⢕⢕⢕⢕⢕⢕⢕⢕⢕⢕⢕⢕⢕⢕⢕⢕⢕⢕⢕⢕⢕⢕⢕⢕⢕⢕⢕⢕⢕⢕⢕⢕⢕⢕⢕⢕⢕⢕⠀</a:t>
            </a:r>
            <a:br/>
            <a:r>
              <a:t>⢕⢕⢕⢕⢕⢕⢕⠕⠕⠕⠕⠕⠕⢕⢕⢕⢕⢕⢕⢕⢕⢕⢕⢕⢕⢕⢕⢕⢕⢕⢕⢕⢕⢕⢕⢕⢕⢕⢕⢕⢕⢕⢕⢕⢕⢕⠀⠀⠀⠁⠁⠀⠀⠀⠀⠀⠀⠁⢄⢔⠁⠀⠀⠀⠀⠀⠀⠁⠑⠕⢕⢕⢕⢕⢕⢕⢁⡀⠐⠀⠀⠀⠀⢀⡄⠀⠀⠀⠀⠀⠀⠀⠀⠀⠀⠀⠀⠀⠀⠀⠀⠀⠀⠀⠀⠀⠀⠀⠀⠀⠀⠀⠀⠀⠀⠀⠀⠀⠀⠀⠀⠀⠀⠀⠀⠀⠀⠀⠀⠀⠀⠀⠀⠀⠀⠀⠀⠀⠀⠀⢀⠐⠀⠀⠀⠀⠀⠀⠀⠀⢀⠀⠀⢔⢁⠁⢕⢕⢕⢝⢧⡕⢕⢕⢕⢕⢕⢕⢕⢕⣧⢕⢕⠑⠀⠁⠁⠑⠕⠕⢕⢕⢕⢕⢔⡇⢕⢕⢕⢱⡕⢕⢕⢕⢕⢕⢕⢕⢕⢕⢕⢕⢕⢕⢕⢕⢕⢕⢕⢕⢕⢕⢕⢕⢕⢕⢕⢕⢕⢕⢕⢕⢕⢕⢕⢕⢕⢕⢕⢕⢕⢕⢕⢕⢕⢕⢕⢕⢕⢕⠀</a:t>
            </a:r>
            <a:br/>
            <a:r>
              <a:t>⠑⠁⠁⠀⠀⠀⠀⠀⠀⢀⢄⢄⡄⢕⣱⣵⣵⣥⣥⣵⣵⣵⣵⣵⣵⣵⣵⣵⣷⣷⣷⣷⣵⣧⣵⣵⣵⣵⣵⣕⣕⣕⡕⢕⢕⢕⢔⢄⠀⠀⠀⢀⢀⢀⢄⢄⢔⢀⢕⠀⠀⠀⠀⠀⠀⠀⢀⢄⣀⣄⣄⢅⠁⢱⣷⣾⣿⡇⢰⢔⡰⠔⠘⠁⠁⠑⠔⠔⠔⠑⠁⠐⠐⠀⠀⠀⠀⠀⠀⠀⠀⠀⠀⠀⠀⠀⠀⠀⠀⠀⠀⠀⠀⠀⠔⢄⠀⠀⠀⠀⠀⠀⠀⠀⠀⠀⠀⠀⠀⠀⠀⠀⠀⠀⠀⠀⠀⠀⠀⠑⠀⠀⠀⠀⠀⠀⠀⠀⠀⣱⣿⣷⣷⣵⣵⣄⣔⢕⢕⢕⢕⢹⢧⢕⢅⢅⡑⢕⢕⢕⢟⢕⢕⢄⢀⢀⢀⢀⠀⢄⢄⢄⣕⣕⢕⢵⢝⣕⣕⣕⡱⢵⢵⢕⣕⡕⢕⢕⢕⢕⢕⢕⢕⢕⢕⢕⢕⢕⢕⢕⢕⢕⢕⢕⢕⢕⢕⢕⢕⢕⢕⢕⢕⢕⢕⢕⢕⢕⢕⢕⢕⢕⢕⢕⢕⢕⢕⢕⢕⢕⠀</a:t>
            </a:r>
            <a:br/>
            <a:r>
              <a:t>⠀⢀⠀⠀⠀⠀⠀⠀⢔⢎⢕⢕⢸⢿⣿⣿⣿⣿⣿⣿⣿⣿⣿⣿⣿⣿⣿⣿⣿⣿⣿⣿⣿⣿⣿⣿⣿⣿⣿⣿⣿⣿⣿⣿⣿⣷⣶⣧⣵⡅⣕⢕⣕⣕⣕⣕⣕⣕⣠⣥⣤⣴⣶⣷⣾⣿⣿⣿⣿⣿⣿⡇⠀⢸⣿⣿⣿⡏⡱⢕⠕⠄⠀⠀⠀⠀⠀⠀⠀⠀⠀⠀⠀⠀⠀⠀⠀⠀⠀⠀⠀⠀⠀⠀⠀⠀⠀⠀⠀⠀⠀⠀⠀⠀⠄⠕⢄⢀⠀⠀⠀⠀⠀⠀⠀⠀⢀⢀⢀⢀⢀⠀⠀⠀⠀⠀⠀⠀⠀⠀⠀⠀⠀⠀⠀⠀⠀⠀⠀⢸⣿⣿⣿⣿⣿⣿⣿⣿⣷⣧⡕⢕⢕⢕⣕⣵⣧⡷⢟⢟⢝⢝⢕⢕⢕⢕⢕⢕⢜⢝⢝⢕⣜⢕⢜⢳⣷⣷⣷⣮⣽⣽⣝⣗⡳⢮⣽⣗⡱⢕⢕⢕⢕⢕⢕⢕⢕⢕⢕⢕⢕⢕⢕⢕⢕⢕⢕⢕⢕⢕⢕⢕⢕⢕⢕⢕⢕⢕⢕⢕⢕⢕⢕⢕⢕⢕⢕⢕⢕⢕⠀</a:t>
            </a:r>
            <a:br/>
            <a:r>
              <a:t>⠀⠀⠀⠀⠀⠀⠀⠀⠀⠕⢕⢕⢕⢕⢝⢿⣿⣿⣿⣿⣿⣿⣿⣿⣿⣿⣿⣿⣿⣿⣿⣿⣿⣿⣿⣿⣿⣿⣿⣿⣿⣿⣿⣿⣿⣿⣿⣿⣯⣿⣷⣷⣿⣿⣿⣿⣿⣿⣿⣿⣿⣿⣿⣿⣿⣿⣿⣿⣿⣿⣿⡇⠀⣿⣿⣿⢿⢇⠕⠁⠀⠀⠀⠀⠀⠀⠀⠀⠀⢀⢄⢄⢄⠀⠀⠀⠀⠀⠀⠀⠀⠀⠀⠀⠀⠀⠀⠀⠀⠀⠀⠀⠀⠀⠀⠀⢕⢔⢔⢄⠀⠀⠀⠀⠀⠀⢕⠕⢕⢕⠁⠀⠀⠀⠀⠀⠀⠀⠄⠀⠀⠁⠀⠀⠀⠀⠀⠀⠀⣼⣿⣿⣿⣿⣿⣿⣿⣿⡿⢟⡱⣱⣾⡿⢟⢝⢕⢕⢕⢕⡱⢕⢇⢕⢕⡕⢕⢗⢕⢕⢇⢝⢝⢕⢕⢕⢕⢝⢝⢽⣻⣿⣟⡝⢝⢟⢳⢮⣝⡗⢵⡕⢕⢕⢕⢕⢕⢕⢕⢕⢕⢕⢕⢕⢕⢕⢕⢕⢕⢕⢕⢕⢕⢕⢕⢕⢕⢕⢕⢕⢕⢕⢕⢕⢕⢕⢕⢕⢕⢕⠀</a:t>
            </a:r>
            <a:br/>
            <a:r>
              <a:t>⠀⠀⠀⠀⠀⠀⠀⠀⠀⠀⠑⢕⢕⢕⢕⢕⢜⢟⢿⣿⣿⣿⣿⣿⣿⣿⣿⣿⣿⣿⣿⣿⣿⣿⣿⣿⣿⣿⣿⣿⣿⣿⣿⣿⣿⣿⡟⢟⡻⢿⣿⣿⣿⣿⣿⣿⣿⣿⣿⣿⣿⣿⣿⣿⣿⣿⣿⣿⣿⣿⣿⠕⢕⣿⡿⢕⢕⠑⠀⠀⠀⠀⠀⠀⠀⠀⠀⠀⠀⢕⢕⢕⢕⢕⠀⠀⠀⠀⠀⠀⠀⠀⠀⠀⠀⠀⠀⠀⠀⠀⠀⠀⠀⠀⠀⠀⠁⠕⠑⠕⢕⠀⠀⠔⠕⠔⢕⢅⢕⠀⠀⠕⠀⠀⠀⠀⠀⠀⠀⠀⠀⠀⠀⠀⠀⠀⠀⠀⠀⠁⠑⠓⠗⢷⢿⢟⣏⣱⣵⢾⣮⡿⢕⢕⢕⢅⢕⢕⢕⢕⢑⢕⢕⢎⢕⣕⢕⡕⢕⣕⣕⣕⡕⡁⢁⠑⢷⢧⢕⢕⢱⢕⢱⢵⢵⢕⢕⡕⠕⢹⢵⢜⢝⢕⢑⡕⢕⢕⢕⢕⢕⢕⢕⢕⢕⢕⢕⢕⢕⢕⢕⢕⢕⢕⢕⢕⢕⢕⢕⢕⢕⢕⢕⢕⢕⢕⢕⢕⢕⢕⠀</a:t>
            </a:r>
            <a:br/>
            <a:r>
              <a:t>⠀⠀⠀⠀⠀⠀⠀⠀⠀⠀⠀⠁⠑⢕⠕⠕⢕⢕⢕⢝⢟⢿⢿⣿⣿⣿⣿⣿⣿⣿⣿⣿⣿⣿⣿⣿⣿⣿⣿⣿⣿⣿⣿⣿⣿⣿⡿⣿⣾⣵⣽⣿⣿⣿⣿⣿⣿⣿⣿⣿⣿⣿⣿⣿⣿⣿⣿⣿⣿⣿⡟⠀⢸⣿⣕⢕⢔⢀⠀⠀⠀⠀⠀⠀⠀⠀⠀⠀⠀⢕⢕⢕⢕⢕⠀⠀⠀⠀⢀⢔⢕⢕⠑⢕⢔⢀⠀⠀⠀⠀⠀⠀⠀⠀⠀⠀⢄⢔⠀⠀⢄⠀⠀⠀⠀⠀⢕⠔⠀⠀⠀⠀⠀⠀⠀⠁⠀⠀⠀⠀⠀⠀⠀⠀⠀⠀⠄⢀⠀⠄⢄⢄⡠⢴⢷⣿⢟⣫⣧⢺⢏⢕⢕⢕⢕⢕⢕⢕⢕⢕⢕⢕⢕⢕⢕⣏⣵⣷⣿⣿⢿⢟⠋⠕⠑⠐⢜⡕⣷⣷⡇⢿⣷⣾⢗⢕⣷⣿⣷⣴⡝⡿⢿⢿⢿⢿⢿⢧⣵⣕⡕⢕⢕⢕⢕⢕⢕⢕⢕⢕⢕⢕⢕⢕⢕⢕⢕⢕⢕⢕⢕⢕⢕⢕⢕⢕⢕⢕⢕⢕⠀</a:t>
            </a:r>
            <a:br/>
            <a:r>
              <a:t>⠀⠀⠀⠀⠀⠀⠀⠀⠀⠀⢄⢄⢀⢕⢕⢕⢕⢔⢕⢅⢕⢑⢕⢕⠝⢝⢟⢻⢻⢿⢿⡿⢿⢿⣿⣿⣿⣿⣿⣿⣿⣿⡿⢿⢏⡷⢏⡼⣽⣿⣿⣿⣿⣿⣿⣿⣿⣿⣿⣿⣿⣿⣿⣿⣿⣿⣿⣿⣿⣿⢇⠀⣼⣿⣿⣷⡕⢕⢔⢀⠀⠀⠀⠀⠀⢄⢕⠀⠀⢕⠕⠕⠕⠕⠀⠀⠀⠀⠑⠑⠑⠀⠐⠑⠑⠁⠀⠀⠀⠀⠀⠀⠀⠀⠀⠀⠁⠕⠐⠀⠀⠀⠀⠀⠀⠀⠁⠀⢀⠄⠀⠀⠀⠀⠀⠀⠀⠀⠀⠀⠀⠀⠀⠀⠀⠀⠀⠀⠁⠐⠔⠰⢕⢕⢜⠕⠏⠙⠑⠁⠀⠁⠑⠕⢕⢕⢕⢕⢕⢕⢕⢕⢕⣱⣾⣿⣿⣿⣿⣿⢔⢕⢅⠀⠀⠀⠀⢇⣝⡝⢕⢕⢝⣝⣱⣜⣝⣝⣕⣕⣵⣵⣷⡶⢷⣵⡔⢔⢔⢕⢜⢕⢕⢕⢕⢕⢕⢕⢕⢕⢕⢕⢕⢕⢕⢕⢕⢕⢕⢕⢕⢕⢕⢕⢕⢕⢕⢕⢕⢕⠀</a:t>
            </a:r>
            <a:br/>
            <a:r>
              <a:t>⠀⠀⠀⠀⠀⠀⠀⠀⢀⢔⢕⢕⢕⢕⢕⢕⢕⢕⢕⢕⢕⢕⢕⢕⢕⢕⢔⢔⢕⢕⢅⢅⢅⢕⢕⢕⢝⢕⢕⢕⢕⢕⢕⢕⢕⢅⢅⢅⢕⢝⢛⢟⢻⢿⢿⠿⢿⢿⣿⣿⣿⣿⣿⣿⣿⣿⣿⣿⣿⡟⠁⢱⣿⣿⣿⣿⢇⣇⣕⢕⢔⢀⣄⣤⣴⣶⣷⣷⣿⢇⢔⠀⠀⠀⠀⠀⠀⠀⠀⠀⠀⠀⠀⠀⠀⠀⠀⠀⠀⠀⠀⠀⠀⠀⠀⠀⠀⠀⠀⠀⠀⠀⠀⠀⠀⠀⠀⠀⠀⠀⠀⠀⠀⠀⠀⠀⠀⠀⠀⠀⠀⠀⠀⠀⠀⠀⠀⠀⠀⢀⡀⠀⠀⠀⠀⠀⠀⠀⠀⠀⠀⠀⠀⠀⠁⢅⢅⢕⢕⢕⢕⢑⣱⣿⣿⣿⣿⣿⣿⣿⣷⣵⣵⣠⡄⢔⡱⢕⢿⢏⣵⢵⢵⢵⣷⣷⣿⣿⣿⣿⣿⣿⣿⣿⡇⢝⢗⢕⢕⢕⢕⢕⢕⢕⢕⢕⢕⢕⢕⢕⢕⢕⢕⢕⢕⢕⢕⢕⢕⢕⢕⢕⢕⢕⢕⢕⢕⢕⢕⢕⠀</a:t>
            </a:r>
            <a:br/>
            <a:r>
              <a:t>⢀⢀⢀⢀⢀⢄⢔⢕⢕⢕⢕⢕⢕⢕⢕⢕⢕⢕⢕⢕⢕⢕⢕⢕⢕⢕⢕⢕⢕⢕⢕⢕⢕⢕⢕⢕⢕⢕⢕⢕⢕⢕⢕⢕⢕⢕⢕⢕⢕⢕⢕⢕⢕⢕⢕⢕⢕⢕⢔⢔⢕⢍⢕⢙⢝⠝⢝⢟⢏⠑⢀⣾⣿⣿⣿⢏⢕⢝⢎⢗⢾⢿⡿⣿⣿⣿⣿⣿⣿⢕⠑⠀⠀⠀⠀⠀⠀⠀⠀⠀⠀⠀⠀⠀⠀⠀⠀⠀⠀⠀⠀⠀⠀⠀⠀⠀⠀⠀⠀⠀⠀⠀⠀⠀⠀⠀⠀⠀⠀⠀⠀⠀⠀⠀⠀⠀⠀⠀⠀⠀⠀⠀⠀⠀⠀⠀⠀⠀⢔⣺⣷⡧⠕⠀⠀⠀⠀⢀⢀⣄⣠⡄⢄⢄⢀⠁⠕⢕⢕⢕⢕⢱⣿⣿⣿⣿⣿⣿⣿⣿⣿⣿⣿⣿⣷⣾⣿⢿⠣⢗⣳⣗⣳⣿⣿⣿⣿⣿⣿⣿⣿⣿⣿⣿⡷⢕⢕⢕⢕⢕⢕⠕⢄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⢔⢄⢔⢕⢜⢝⢏⢝⢕⢕⢕⢕⢕⢕⢕⢕⢕⢝⢝⢝⢝⢕⢕⠀⠀⠀⠀⠀⠀⠀⠀⠀⠀⠀⠀⠀⠀⠀⠀⠀⠀⠀⠀⠀⠀⠀⠀⠀⠀⠀⠀⠀⠀⠀⠀⠀⠀⠀⠀⠀⠀⠀⠀⠀⠀⠀⠀⠀⠀⠀⠀⠀⠀⠀⠀⠀⠀⠀⠀⠀⠀⠁⠝⢟⠇⠔⠔⠔⠐⣱⣿⣿⣿⣿⣷⣷⣵⣕⣔⢔⢕⢕⢕⢕⣾⣿⣿⢏⠘⢿⣿⣿⣿⣿⣿⣿⣿⣿⣿⣿⡵⡾⢿⢿⢿⢿⣿⣿⣿⣿⣿⣿⣿⣿⣿⣿⣿⣇⢕⢕⢇⢕⢕⢱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⠕⢕⢕⢕⢕⢕⢕⢕⠀⠀⠀⠀⠀⠀⠀⠀⠀⠀⠀⠀⠀⠀⠀⠀⠀⠀⠀⠀⠀⠀⠀⠀⠀⠀⠀⠀⠀⢄⢄⠀⠀⠀⠀⠀⠀⠀⠀⠀⠀⠀⠀⠀⠀⠀⠀⠀⠀⠀⠀⠀⠀⠀⠀⠀⠀⠀⠀⠀⠀⠀⠀⠀⠀⠑⠟⢿⣿⣿⣿⣿⣿⣿⣿⣿⡇⢕⢕⢕⢸⣿⣿⣿⡇⠀⢸⣿⣿⣿⣿⣿⣿⣿⣿⣿⡷⢕⢕⢕⢕⢜⢿⢿⢿⢿⢿⢿⣿⣿⣿⣿⣿⡿⢟⡇⠕⠀⠁⣱⢏⢕⢕⢕⢑⢕⢕⢕⢕⢕⢕⢕⢕⢕⢕⢕⢕⢕⢕⢕⢕⢕⢕⢕⢕⢕⢕⢕⢕⢕⠀</a:t>
            </a:r>
            <a:br/>
            <a:r>
              <a:t>⠁⠁⠁⠀⠁⠁⠁⠁⠁⠁⠁⠑⢕⢕⢕⢕⢕⢕⢕⢕⢕⢕⢕⢕⢕⢕⢕⢕⢕⢕⢕⢕⢕⢕⢕⢕⢕⢕⢕⢕⢕⢕⢕⢕⢕⢕⢕⢕⢕⢕⢕⢕⢕⢕⢕⢕⢕⢕⢕⢕⢕⢕⢕⢕⢕⢕⢕⢕⠕⠕⠕⢕⣱⣵⣷⣧⢕⢕⢕⢕⢕⠀⠀⠀⠀⠀⠁⠁⠁⢕⢔⠀⠀⠀⠀⠀⠀⠀⠀⠀⠀⠀⠀⠀⠀⠀⠀⠀⠀⠀⠀⠀⢄⢄⢀⠀⠀⠀⠀⢕⢕⠀⠀⠀⠀⠀⠀⠀⠀⠀⠀⠀⠀⠀⠀⠀⠀⠀⠀⠀⠀⠀⠀⠀⠀⠀⠀⠀⠀⠀⠀⠀⠀⠀⠀⠀⠀⠀⠈⠙⢿⡇⣿⣿⣿⣿⣿⣇⢕⢕⢕⢻⣿⣿⣷⣄⣾⣿⣿⣿⣿⣿⣿⣿⣿⢿⢿⢷⢵⣕⡕⢕⠔⢔⢕⠕⠕⠝⠝⠝⠕⠕⠵⠾⠟⢁⢀⢀⣕⣭⡵⢗⢑⢀⢕⢕⢕⢕⢕⢕⢕⢕⢕⢕⢕⢕⢕⢕⢕⢕⢕⢕⢕⢕⢕⢕⢕⢕⢕⢕⠀</a:t>
            </a:r>
            <a:br/>
            <a:r>
              <a:t>⠀⠀⠀⠀⠀⠀⠀⢀⢄⢔⢔⢔⢕⢕⢕⢕⣕⣱⣵⣵⣷⣷⣷⣶⣶⣶⣶⣶⣶⣶⣶⣶⣷⣷⣧⣵⣵⣥⣵⣕⣑⣑⡕⢕⢕⢕⢕⢑⣑⣕⣥⣥⣥⣥⣥⣥⣥⣥⣥⣵⣵⣵⣷⣶⣷⣷⣿⣿⣿⣇⢀⠘⣿⣿⣿⣿⣇⢹⣿⣿⣿⣿⣿⣿⣷⣷⣷⣶⣦⡔⢕⠀⠀⠀⠀⠀⠀⠀⠀⠀⢀⠑⠀⠀⠀⠀⠀⠀⠀⠀⠀⢔⠁⠀⠁⠀⠀⠀⠀⢕⢑⠄⢔⠀⠀⠀⠀⠀⠀⠀⠀⠀⠀⠀⠀⠄⠀⠀⠀⠀⠀⠀⠀⠀⠀⠀⠀⠀⠀⠀⠀⠀⠀⠀⠀⠀⠀⠀⠀⠀⠀⠁⠙⠟⢟⢟⢏⢝⢕⢕⢕⢕⢻⣿⣿⣿⣿⣿⣿⣿⣿⣿⡿⠟⠛⢕⠔⠑⢕⢻⣿⣿⢸⣿⣿⡇⠀⠀⠀⠕⣧⣵⣷⣷⣷⣿⣿⢿⠟⠃⢕⡵⢇⢕⢕⢕⢕⢕⢕⢕⢕⢕⢕⢕⢕⢕⢕⢕⢕⢕⢕⢕⢕⢕⢕⢕⢕⢕⢕⢕⠀</a:t>
            </a:r>
            <a:br/>
            <a:r>
              <a:t>⠀⠀⠀⠀⠀⠀⠀⠑⢕⢕⢕⣕⣵⣷⣿⣿⣿⣿⣿⣿⣿⣿⣿⣿⣿⣿⣿⣿⣿⣿⣿⣿⣿⣿⣿⣿⣿⣿⣿⣿⣿⣿⣿⣿⣿⢗⢜⣵⣵⣿⣿⣿⣿⣿⣿⣿⣿⣿⣿⣿⣿⣿⣿⣿⣿⣿⣿⣿⣿⣿⡕⠀⢸⣿⣿⣿⣿⢸⣿⣿⣿⣿⣿⣿⣿⣿⣿⣿⣿⡇⢕⠀⠀⠀⠀⠀⠀⠀⢀⠔⠁⠀⠀⠀⠀⠀⠀⠀⠀⠀⠀⠁⠀⠀⠀⠀⠀⠀⠀⠁⠀⠀⢅⠑⠀⠀⠀⠀⠀⠀⠀⠀⠀⠀⠀⠀⠁⠄⠀⠀⠀⠀⠀⠀⠀⠀⠀⠀⠀⠀⠀⠀⠀⠀⠀⠀⠀⠀⠀⠀⠀⠀⠀⠀⠀⠁⠑⠑⢕⢕⢕⠕⢑⢝⣿⣿⣿⣿⡿⣿⣿⡇⢕⠁⠀⠀⠀⠀⢸⢸⣿⣿⢱⢿⢟⢇⢄⢀⠀⠀⠘⠝⠟⠙⠙⠉⠁⠀⠀⠀⢜⢕⢕⢕⢕⢕⢕⢕⢕⢕⢕⢕⢕⢕⢕⢕⢕⢕⢕⢕⢕⢕⢕⢕⢕⢕⢕⢕⢕⢕⠀</a:t>
            </a:r>
            <a:br/>
            <a:r>
              <a:t>⠀⠀⠀⠀⠀⠀⠀⠀⠈⢕⢕⢜⢻⣿⣿⣿⣿⣿⣿⣿⣿⣿⣿⣿⣿⣿⣿⣿⣿⣿⣿⣿⣿⣿⣿⣿⣿⣿⣿⣿⣿⣿⣿⣿⣿⣿⣿⣿⣻⣿⣿⣿⣿⣿⣿⣿⣿⣿⣿⣿⣿⣿⣿⣿⣿⣿⣿⣿⣿⣿⡇⠀⢸⣿⣿⣿⣿⢸⣿⣿⣿⣿⣿⣿⣿⣿⣿⣿⣿⣷⣕⣔⣔⢔⢐⢐⢐⢔⠁⠀⠀⠀⠀⠀⠀⠀⠀⠀⠀⠀⠀⠀⠀⠀⠀⠀⠀⠀⠀⠀⠀⠀⠑⠀⠀⠀⠀⠀⠀⠀⠀⠀⠀⠀⠀⠀⠀⠀⠁⠄⠀⢀⠀⠀⠀⠀⠀⠀⠀⠀⠀⠀⠀⠀⠀⠀⠀⠀⠀⠀⠀⠀⠀⠀⠀⠀⢀⢅⢅⢔⠕⢕⢕⢕⢜⢻⢿⢻⣷⡜⢱⣧⣰⣕⣀⡀⢄⠀⢰⣕⣕⣕⣱⣵⣵⡵⢕⢕⢕⠁⠀⠀⢀⠀⠀⢅⠄⠀⠐⠀⢕⢕⢕⢕⢕⢕⢕⢕⢕⢕⢕⢕⢕⢕⢕⢕⢕⢕⢕⢕⢕⢕⢕⢕⢕⢕⢕⢕⢕⢕⠀</a:t>
            </a:r>
            <a:br/>
            <a:r>
              <a:t>⠀⠀⠀⠀⠀⠀⠀⠀⠀⠁⢕⢕⢕⢕⢝⢟⢻⢿⣿⣿⣿⣿⣿⣿⣿⣿⣿⣿⣿⣿⣿⣿⣿⣿⣿⣿⣿⣿⣿⣿⣿⣿⣿⣿⣿⣿⣿⣷⢕⢜⢝⢻⢿⣿⣿⣿⣿⣿⣿⣿⣿⣿⣿⣿⣿⣿⣿⣿⣿⣿⡇⠀⢸⣿⣿⣿⣿⢸⣿⣿⣿⣿⣿⣿⣿⣿⣿⣿⣿⣿⣿⣿⣿⢇⢕⢕⠑⠀⠀⠀⠀⠀⠀⠀⠀⠀⠀⠀⠀⠀⠀⠀⠀⠀⠀⠀⠀⠀⠀⠀⠀⠀⠀⠀⠀⠀⠀⠀⢀⠀⠀⠀⠀⠀⠀⠀⠀⠀⠀⠄⠑⢀⠄⠀⠀⠀⠀⠀⠀⠀⠀⠀⢀⢀⢄⢄⢄⢔⢔⢔⢔⢔⢄⢄⢄⢄⢕⢕⢕⢕⢕⢇⢴⣕⡅⢅⢕⢕⢙⢕⢕⢕⡝⢟⢏⢅⢁⢔⢕⢺⢟⢿⣿⢽⢷⢷⢟⣟⡱⠀⠀⠕⢕⠀⠀⠑⠔⠀⠀⢄⢕⢕⢕⢕⢕⢕⢕⢕⢕⢕⢕⢕⢕⢕⢕⢕⢕⢕⢕⢕⢕⢕⢕⢕⢕⢕⢕⢕⢕⢕⠀</a:t>
            </a:r>
            <a:br/>
            <a:r>
              <a:t>⠀⠀⠀⠀⠀⠀⠀⢀⢀⢀⠀⠁⢕⢑⢕⠕⢕⢕⢕⢝⢟⢻⢿⣿⣿⣿⣿⣿⣿⣿⣿⣿⣿⣿⣿⣿⣿⣿⣿⣿⣿⣿⣿⣿⣿⣿⡿⢟⢕⢕⢕⢕⢕⢕⢜⢝⢟⢻⢿⣿⣿⣿⣿⣿⣿⣿⣿⣿⣿⣿⡇⠀⢸⣿⣿⣿⣿⢸⣿⣿⣿⣿⣿⣿⣿⣿⣿⣿⣿⣿⣿⡿⢕⢕⠕⠁⠀⠀⠀⠀⠀⠀⠀⠀⠀⠀⠀⠀⠀⠀⠀⠀⠀⠀⠀⠀⠀⠀⠀⠀⠀⠀⠀⠀⠀⠀⠀⠀⠀⢐⠀⠀⠀⠀⠀⠀⠀⠀⠀⠁⠀⠀⠀⠀⠀⠀⠀⠀⠰⣴⣵⣷⣷⣿⣿⣿⣷⣵⡕⢕⢕⢕⢕⢕⢕⢕⢕⢕⠕⢑⢕⢕⢕⢕⠹⢽⣷⣷⣧⣵⣼⣕⣜⢻⢷⢵⢕⢕⣱⣷⣷⣿⣿⣿⢟⢟⢝⢕⠑⠀⠀⠀⢕⠀⠀⠀⠀⠀⢄⢕⢕⢕⢕⢕⢕⢕⢕⢕⢕⢕⢕⢕⢕⢕⢕⢕⢕⢕⢕⢕⢕⢕⢕⢕⢕⢕⢕⢕⢕⢕⠀</a:t>
            </a:r>
            <a:br/>
            <a:r>
              <a:t>⢔⢔⢄⢔⢕⢕⢕⢕⢕⢕⢕⢔⢕⢕⢕⢕⢕⢔⢕⢅⢕⢑⢕⠜⠝⢝⣹⢿⢟⢿⢿⢿⡿⢿⣿⡿⣿⣿⣿⣿⢿⢟⢟⢏⢝⢕⢕⢕⠕⠕⢕⢕⢕⠕⠕⢕⢕⢕⢕⢕⢜⢝⢟⢿⢿⡿⢿⣿⣿⣿⢇⠀⢸⣿⣿⣿⣿⢸⣿⣿⣿⣿⣿⣿⣿⣿⣿⣿⣿⣿⢏⢕⢕⠑⠀⠀⠀⠀⠀⠀⠀⠀⠀⠀⠀⠀⠀⠀⠀⠀⠀⠀⠀⠀⠀⠀⠀⠀⠀⠀⠀⠀⠀⠀⠀⠀⠀⠀⠀⠀⠀⠀⠀⠀⠀⠀⠀⠀⠀⠀⠀⢀⢀⠀⠀⠀⠀⠀⠀⠝⢝⢹⢿⢿⣿⣿⣿⣿⣿⣧⣕⣕⢕⢕⠕⢕⢅⢔⠕⢑⢕⢅⢔⠔⢑⢕⢅⣜⡹⢼⢵⢼⢗⢞⢟⢟⢞⢟⢟⣟⣟⣟⣻⡽⠼⢕⢕⢕⠀⠀⠀⡀⠀⠔⠀⠀⠀⠀⢅⢕⢕⢕⢕⢕⢕⢕⢕⢕⢕⢕⢕⢕⢕⢕⢕⢕⢕⢕⢕⢕⢕⢕⢕⢕⢕⢕⢕⢕⢕⢕⠀</a:t>
            </a:r>
            <a:br/>
            <a:r>
              <a:t>⢕⢕⢕⢕⢕⢕⢕⢕⢕⢕⢕⢕⢕⢕⢕⢕⢕⢕⢕⢕⢕⢕⢕⢕⢕⢕⢔⢔⢕⢕⢅⢅⢌⢕⢕⢕⢝⢕⢕⢕⢅⢅⢅⢕⢕⢔⢔⢕⢕⢕⢕⢕⢕⢕⢕⢕⢔⢕⢕⢅⢑⢕⠕⢕⠕⠁⢄⢅⢙⢕⠑⠀⢜⢟⢿⣿⡿⢸⣿⣿⣿⣿⣿⣿⣿⣿⣿⣿⣿⣗⢕⢕⠁⠀⠀⠀⠀⠀⠀⠀⠀⠀⠀⠀⠀⠀⠀⠀⠀⠀⠀⠀⠀⠀⠀⠀⠀⠀⠀⠀⠀⠀⠀⠀⢄⢄⢁⢄⠄⢄⢅⢱⣤⣀⠀⠀⠀⠀⠀⢔⠑⠁⠀⠀⠀⠀⠀⠀⠀⠀⢕⣕⣱⣵⣾⣿⣿⣿⣿⣿⣿⣷⣵⢕⢕⢑⢁⢄⢐⢅⠔⠐⢑⢕⢕⢕⢱⠵⠵⠷⢗⢗⢚⢛⢛⢝⢝⢝⢩⢩⢝⢅⢕⡕⢕⢕⢕⢕⠄⠀⠔⠀⢕⢔⢔⢕⢔⢔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⢁⢀⢄⢄⢄⢄⠄⠀⠁⠀⠀⢕⢕⢕⢕⢕⢕⢕⢝⢏⢟⢻⢿⢿⡿⢿⢿⢿⢟⢕⠑⠀⠀⠀⠀⠀⠀⠀⠀⠀⠀⠀⠀⠀⠀⠀⠀⠀⠀⠀⠀⠀⠀⠀⠀⠀⠀⠀⠀⠀⠔⢔⢕⢅⢕⢕⢕⢕⠄⢕⢕⣿⣿⣿⢏⢔⢔⠕⠀⠀⠀⠀⠀⠀⠀⠀⠀⠀⠀⠐⢻⣿⣿⣿⣿⣿⣿⣿⣿⣿⣿⣿⡟⢕⢕⢕⢕⢕⣱⣵⣷⢷⢇⢕⢕⢕⢑⠁⠁⠀⠀⠀⠀⢀⢄⢕⢕⠕⠜⢇⡕⢕⢕⢕⢕⢕⢕⢕⢕⢔⢄⢄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⢁⢅⢅⢅⠀⢀⠄⠐⢀⢄⢕⢕⢑⢕⢕⢕⢕⢕⢕⢕⢕⢕⢕⢕⢕⢕⢕⢇⠕⠁⠀⠀⠀⠀⠀⠀⠀⠀⠀⠀⠀⠀⠀⠀⠀⠀⠀⠀⠀⠀⠀⠀⠀⠀⠀⠀⠀⠀⠀⠀⠀⠄⠁⢕⠑⠁⠀⠀⠀⢕⣼⣿⣿⢏⢕⠑⠁⠀⠀⠀⠀⠀⠀⠀⠀⠀⠀⠀⠀⠀⠀⠙⢿⣿⣿⣿⣿⣿⣿⣿⣿⢟⢅⠑⠕⠕⢕⢵⢟⢏⢕⢰⢕⢕⢕⢕⢕⢄⢄⢠⢔⢔⢕⢕⢕⢕⢕⢕⠕⠱⢜⢝⢔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⢄⢀⢄⢕⢕⢕⢕⢕⢕⢕⢕⢕⢕⢕⢕⢕⢕⢕⢕⢕⢕⢕⢕⠑⠀⠀⠀⠀⠀⠀⠀⠀⠀⠀⠀⠀⠀⠀⠀⠀⠀⠀⠀⠀⠀⠀⠀⢀⢄⢔⢕⢕⢔⢀⠀⠀⠀⠀⠀⠀⢄⢔⢄⠀⠀⠕⢻⢋⢑⠑⠀⠀⠀⠀⠀⠀⠀⠀⠀⠀⠀⠀⠀⠀⠀⠀⠀⠀⠈⢻⣿⣿⣿⡿⢟⠙⠁⠀⠁⠀⠁⠀⠔⢄⢑⢕⢕⢕⢕⣕⠵⢕⢕⢕⢕⢕⢕⢕⢕⢕⢕⢕⢕⢔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⠀⠀⠀⠀⠀⠀⠀⠀⠀⠀⠀⢄⢕⢕⠕⠕⠑⠑⠑⠕⠀⠀⠀⠀⠀⠑⠑⠑⠀⠀⠀⠁⠁⠀⠀⠀⠀⠀⠀⠀⠀⠀⠀⠀⠁⠐⠀⠀⢀⠀⠀⠀⠀⠀⠀⠘⢝⢕⢕⢕⢕⢀⢀⢔⠀⢕⠀⠀⠀⢁⢑⢕⢕⢜⢕⢕⢜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⢀⠄⠀⠀⠀⠀⠀⠀⠀⠀⠁⠁⠀⠀⠀⠀⠀⠀⠀⠀⠀⠀⠀⠀⠀⠀⠀⠀⠀⠀⠀⠀⠀⠀⠀⠀⠀⠀⠀⠀⠀⠀⠀⠀⠀⠀⠀⠁⠁⠀⠀⠄⠀⠀⠀⠀⠀⠕⢕⢕⢕⢐⢄⢕⢇⢄⢄⢄⢔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⢕⠀⠀⠀⠀⠀⠀⠀⠀⠀⠀⠀⠀⠀⠀⠀⠀⠀⠀⠀⠀⠀⠀⠀⠀⠀⠀⠀⠀⠀⠀⠀⠀⠀⠀⠀⠀⠀⠀⠀⠀⠀⠀⠀⠀⠀⠀⠁⠀⢀⠕⠀⠀⠀⠀⠀⠀⠀⢕⢕⢕⢕⢅⡇⠘⠐⢕⢕⢕⢕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⠀⠀⠀⠀⢕⠀⠀⠀⠀⠀⠀⠀⠀⠀⠀⠀⠀⠀⠀⠀⠀⠀⠀⠀⠀⠀⠀⠀⠀⠀⠀⠀⠀⠀⠀⠀⠀⠀⠀⠀⠀⠀⠀⠀⠀⠀⠀⠀⠀⠀⠀⠀⢀⠑⠀⠀⠀⠀⠀⢀⢀⢄⢔⢕⢕⢕⢜⢅⠀⠀⠑⢕⢕⢕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⠀⠀⠀⢕⠀⠀⠀⠀⠀⠀⠀⠀⠀⠀⠀⠀⠀⠀⠀⠀⠀⠀⠀⠀⠀⠀⠀⠀⠀⠀⠀⠀⠀⠀⠀⠀⠀⠀⠀⠀⠀⠀⠀⠀⠀⠀⠀⠀⠀⠀⠀⢀⢄⢄⡔⢔⢔⢔⢕⢕⢕⢕⢕⢕⢕⢕⢕⢄⠀⠀⠁⠕⢔⢕⢕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⢀⢀⢀⠀⠀⠀⠀⠀⠀⢕⠀⠀⠀⠀⠀⠀⠀⠀⠀⠀⠀⠀⠀⠀⠀⠀⠀⠀⠀⠀⠀⠀⠀⠀⠀⠀⠀⠀⠀⠀⠀⠀⠀⠀⠀⠀⠀⠀⠀⠀⠀⠀⢄⢕⢱⢗⢜⢱⠗⢝⢕⢕⢕⢕⢕⢕⢕⢕⢕⢕⢕⢕⢕⢕⢔⢀⠀⢔⢕⢕⣾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⠀⠀⢀⢕⢜⢕⢕⢔⢤⣤⡄⠀⢕⠀⠀⠀⠀⠀⠀⠀⠀⠀⠀⠀⠀⠀⠀⠀⠀⠀⠀⠀⠀⠀⠀⠀⠀⠀⠀⠀⠀⠀⠀⠀⠀⠀⢀⠀⢀⢐⢅⢔⢕⢕⢕⠕⢕⢅⠕⠑⠀⠀⠕⢕⢕⢕⢕⢕⢕⢕⢕⢕⢕⢕⢕⢕⢕⢕⢕⢕⢕⢕⣱⣿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⠅⠀⠀⠀⠀⠀⠀⠀⢀⢄⢕⢕⢕⢕⢑⣀⣤⣷⠋⠁⠀⠑⢕⠀⠀⠀⠀⠀⠀⠀⠀⠀⠀⠀⠀⠀⠀⠀⠀⠀⠀⠀⠀⠀⠀⠀⢀⢀⠄⠀⢀⢄⢔⢔⢔⢕⢕⢕⠕⢕⢑⢁⢁⢄⠔⠁⠀⢔⢀⠀⠀⢀⢕⢕⢕⢕⢕⢕⢕⢕⢕⢕⢕⢕⢕⢕⢕⢕⢕⢕⣱⣿⡟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⢄⢔⢕⢕⣕⣵⣵⣾⣿⣿⣿⣿⡄⠀⠀⠀⢕⠀⠀⠀⠀⠀⠀⠀⠀⠀⠀⠀⠀⠀⠀⠀⠀⠀⢀⢀⠄⠔⠐⢁⢁⢀⢔⢕⢅⢅⢅⢅⢕⢕⢔⢔⢕⢕⢕⢕⢕⢄⠀⢕⠀⢕⢕⠀⠀⢕⢕⢕⢕⢕⢕⢕⢕⢕⢕⢕⢕⢕⢕⢕⢕⢕⢕⣵⣿⡿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⠐⠀⠀⢀⢀⢔⢕⢕⣱⣷⢿⢟⠟⠙⢝⣿⣿⣿⣿⣷⣴⡄⢀⠕⢔⠀⠀⠀⠀⠀⠀⠑⠰⢄⠀⠀⠀⢀⢄⠔⠑⠁⠀⢀⢄⢔⢕⢕⢕⢕⢕⢕⢕⢕⢕⢕⢕⢕⢑⢕⢕⢕⢕⢕⠕⢔⢕⢔⢕⢕⢔⠀⢱⣵⣵⡕⢕⢕⠀⠀⠀⠀⠀⠀⠁⠁⠁⠕⢕⣾⣿⢟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⢄⢔⢕⢕⢕⢕⢕⢟⢝⢕⢕⢕⣤⣷⣿⣿⣿⣿⣿⣿⣿⡿⠑⠀⢕⢄⠀⠀⠀⠀⠀⠀⠀⠁⠑⠐⠑⠁⠀⠀⢀⢔⢕⢕⢕⢕⢕⢕⢕⠕⢕⢑⢕⢅⢕⢕⢕⢕⢕⢕⢕⢕⢕⢕⢀⢕⢕⢕⢄⢑⢁⢄⢸⣿⣿⣿⣧⢕⢕⠀⠄⢕⢔⢄⢄⠀⠀⢀⢻⢿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⣵⡾⢟⢝⠑⢁⣱⣿⣿⣿⣿⣿⢇⠀⠀⠀⢕⢄⠀⠀⠀⢔⢄⠔⠑⠀⠀⠀⢀⢄⢕⢕⢕⢕⢑⢕⢅⢕⢔⢕⢕⢕⢕⢕⢕⢕⢕⢕⢕⢕⢕⢕⢕⢕⢕⢕⢕⢕⢕⢕⢕⢕⢕⢕⢜⢻⢿⢿⢷⠕⠑⠁⠑⠑⠑⠁⠀⠄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⠑⠑⠑⠑⠕⢕⢕⢕⢕⢕⢕⢕⢕⢕⢕⢕⢕⢕⢕⢕⢕⢕⠕⢕⣱⢾⢟⠙⠅⢕⢕⣱⡾⢏⢝⣱⣿⢟⠑⠁⠀⠀⠀⠁⢕⢀⢄⠄⠕⠐⠐⢔⠄⠄⢄⢕⢕⢕⢕⢕⢕⢕⢕⢕⢕⢕⢕⢕⢕⢕⢕⢕⢕⢕⢕⢕⢕⢕⢕⢕⢕⢕⢕⢕⢕⢕⢕⢕⢕⢕⢕⢕⢕⢕⢕⢕⢄⢀⠀⠀⠁⠀⠀⢄⠀⠀⠁⠑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⠕⠁⠀⠀⠀⠀⠀⠀⠀⠑⢕⢕⢕⢔⢕⢕⢕⢕⢕⢕⠕⠑⠁⠁⠀⠀⠀⠁⠁⠁⢄⢕⣵⡾⢏⢕⢕⣼⠟⠑⢄⠀⢀⠀⠀⠀⠀⠕⠑⠁⠀⠀⠀⠀⢑⢔⢕⢕⢕⢕⢕⢕⢕⢕⢕⢕⢕⢕⢕⢕⢕⢕⢕⢕⢕⢕⢕⢕⢕⢕⢕⢕⢕⢕⢕⢕⢕⢕⢕⢕⢕⢕⢕⢕⢕⢕⢕⢕⢕⢕⢕⢕⢔⢄⠀⠀⠁⠀⠀⢄⠀⠀⠁⠑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⠀⠀⠀⠀⠀⠀⠀⠀⠀⠀⢕⢕⢕⢕⣕⡱⢕⢕⠕⠁⠀⠀⠀⠀⠀⠀⠀⠀⢄⢕⢱⢟⢏⢕⢕⣱⢟⢕⢔⢕⢕⢕⢕⠀⠀⠀⠀⠀⠀⠀⠀⠀⢀⢅⢕⢕⢕⢕⢕⢕⢕⢕⢕⢕⢕⢕⢕⢕⢕⢕⢕⢕⢕⢕⢕⢕⢕⢕⢕⢕⢕⢕⢕⢕⢕⢕⢕⢕⢕⢕⢕⢕⢕⢕⢕⢕⢕⢕⢕⢕⢕⢕⢕⢕⢕⢔⢄⢀⠀⠀⠀⠐⠔⠀⠀⠀⠁⠑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⠑⠑⠁⠁⠀⠀⠀⠀⠀⠀⠀⠀⠀⠀⠀⠀⠁⢜⢟⢟⢇⢕⢕⢕⢔⢐⠔⢄⠄⢔⢐⢄⢔⢕⢕⣵⣵⣵⢞⢕⢕⢕⢕⢕⢕⢕⢕⢕⢔⢀⠀⠀⠀⠀⠀⠀⢀⢔⢕⢕⢕⢕⢕⢕⢕⢕⢕⢕⢕⢕⢕⢕⢕⢕⢕⢕⢕⢕⢕⢕⢕⢕⢕⢕⢕⢕⢕⢕⢕⢕⢕⢕⢕⢕⢕⢕⢕⢕⢕⢕⢕⢕⢕⢕⢕⢕⢕⢕⢕⢕⢕⢕⢕⢕⢕⢄⢀⠀⠀⠀⠕⠑⠀⢀⢀⢅⢅⢑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⠕⠁⠀⠀⠀⠀⠀⠀⠀⠀⠀⠀⠀⠀⠀⠀⠀⠀⠀⢔⢕⢕⢕⢕⢕⢕⢕⢕⢕⢕⢕⢕⢕⢕⢕⢕⢕⢕⢜⢝⢕⢕⢕⢕⢕⢕⢕⢕⢕⢕⢕⢕⢕⢕⠀⠀⠀⠀⠀⢕⢕⢕⢕⢕⢕⢕⢕⢕⢕⢕⢕⢕⢕⢕⢕⢕⢕⢕⢕⢕⢕⢕⢕⢕⢕⢕⢕⢕⢕⢕⢕⢕⢕⢕⢕⢕⢕⢕⢕⢕⢕⢕⢕⢕⢕⢕⢕⢕⢕⢕⢕⢕⢕⢕⢕⢕⢕⢕⢕⢕⢕⢔⢄⢀⠀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⠁⠀⠀⠀⠀⠀⠀⠀⠀⢄⢕⢄⢀⠀⠀⠄⠄⢀⢄⢕⢕⢕⢕⢕⢕⢕⢕⢕⢕⢕⢕⢕⢕⢕⢕⢕⢕⢕⢕⢕⢕⢔⢕⢕⢕⢕⢕⢕⢕⢕⢕⢕⢕⢕⢀⠀⠀⠀⠀⠀⠑⢕⢕⢕⢕⢕⢕⢕⢕⢕⢕⢕⢕⢕⢕⢕⢕⢕⢕⢕⢕⢕⢕⢕⢕⢕⢕⢕⢕⢕⢕⢕⢕⢕⢕⢕⢕⢕⢕⢕⢕⢕⢕⢕⢕⢕⢕⢕⢕⢕⢕⢕⢕⢕⢕⢕⢕⢕⢕⢕⢕⢕⢕⢕⢕⢔⢄⢀⠕⢕⢑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⢀⠀⠀⠀⠀⠀⠀⠀⠀⢔⢕⢕⢕⢕⢕⢕⢕⢕⢕⢕⢕⢕⢕⢕⢕⢕⢕⢕⢕⢕⢕⢕⢕⢕⢕⢕⢕⢕⢕⢕⢕⢕⢕⢕⢕⢕⢕⢕⢕⢕⢕⢕⢕⢕⢕⢕⢔⢔⢔⢄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⢄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⢜⢝⢝⢕⢕⢕⢜⣿⣿⢕⢕⢜⡟⢟⢕⢜⣿⣿⢇⢕⢹⣿⣿⢇⢜⢻⡟⡟⢕⢕⣿⢿⢇⢕⢕⢜⢻⢿⢏⢕⢕⢜⢝⢕⢕⢹⣿⣿⢕⢜⣿⣿⡏⢕⢿⣿⣿⢟⢸⣿⣿⣿⢇⢿⣿⣿⡟⢕⢕⢸⣿⣿⡿⢕⢻⢿⡟⢕⢕⢻⣿⣿⢕⢸⣿⣿⡟⢕⢹⣿⣿⣿⡟⢝⢻⣿⣿⢜⢕⢟⢏⢝⣟⣿⣿⣿⡏⢕⢻⣿⣿⢝⢻⣿⣿⣿⣿⣿⣿⣿⡏⢝⣿⣿⣿⣟⣝⣿⣿⣟⣕⢜⣿⣿⣿⣿⡿⣿⣿⣿⣿⢜⣿⣿⣿⣿⣿⣿⣿⣿⢿⣿⣿⣿⡿⢟⣿⣿⡏⢕⢸⣿⣿⣿⣿⣿⣟⣿⢿⣿⣿⢿⣿⣿⡟⢝⣿⢟⢿⣟⣻⣿⣿⢇⢕⢹⣿⣿⡟⢜⣿⣿⣿⣿⢕⢕⢻⣿⣿⢝⢝⣿⣿⡟⢕⢝⣿⣿⢕⢕⢟⡟⢝⢕⢜⢟⢿⢕⢕⢕⢜⢝⢝⢕⢕⢜⢿⡏⢕⢜⢻⠀</a:t>
            </a:r>
            <a:br/>
            <a:r>
              <a:t>⢏⢕⢕⢕⢕⢕⢕⢕⢕⢕⢕⢕⢕⢕⢕⢕⢕⡕⢕⢕⢜⡇⢕⢕⢕⣸⢝⢕⢕⢕⢝⢏⢕⢕⢕⢕⢕⢕⢕⢕⢇⢕⢕⢕⢕⢕⢕⢕⢕⢕⣟⢝⢕⢕⢕⢜⢇⢕⢕⣿⣿⢇⢕⢜⣿⣿⢕⢜⣻⣿⡕⢕⢜⣿⣿⡇⢕⢕⢜⣿⡿⢕⢕⢕⢜⡇⢕⢕⢹⣿⣇⢕⢕⣿⣿⢕⢕⢸⣿⣿⢏⢕⢕⢜⣿⣿⢇⢕⢱⡕⢕⢕⢕⢕⢝⢕⢕⢕⢻⣿⢕⢕⢜⢝⢜⢝⢝⣿⣿⢕⢕⢹⣿⣿⢕⢜⢕⢕⢜⣿⡟⢝⣿⣿⡟⢕⣿⣿⣿⡏⢜⣿⣿⣿⡇⢸⣿⣿⡿⢕⢻⣿⣿⡇⢕⣿⣿⡇⢕⢜⣿⣿⡟⢝⢝⢝⢕⣹⢏⢕⢕⣿⣿⢕⢕⢕⢕⢕⢝⢝⢝⣱⡕⢕⢜⣿⣿⢕⢕⢹⣿⣿⢏⢕⢕⢕⢜⢝⢕⢕⢹⣿⡇⢕⢕⢟⡕⢕⢕⢕⢕⢕⢕⢕⢕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⢜⢱⢕⢱⣿⣿⡇⢕⢕⢿⢟⢕⢕⢕⢕⢻⡇⢕⢕⢕⢕⢕⢕⢕⢸⡿⢇⢕⢕⣿⣿⡇⢕⢸⣿⡇⢇⢕⢕⢕⢟⢿⢕⢕⢸⣧⡕⢕⢕⢕⡱⢕⢕⢕⢕⡇⢕⢕⢕⢕⢕⢕⢸⣿⣿⡇⢕⢾⡿⢻⡕⢕⢕⢕⢕⣸⣧⣼⣿⣿⢿⢷⢿⣿⣿⣿⢿⣿⣿⣿⡇⢸⣿⣿⣿⢕⢸⣿⣿⣿⢺⣿⣿⡇⢕⢱⡿⢿⢿⢕⢕⢕⣿⣿⡇⢕⢕⣹⣿⢕⢕⢕⡕⢕⢕⢕⢕⢕⢇⢕⢸⣿⣇⢕⢕⢜⣿⡏⢕⢕⢕⢕⢕⢕⢕⢕⢵⣿⡇⢕⢕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⡇⢕⢕⢕⣿⡏⢕⢕⢕⣿⡕⢕⢕⢜⣿⢕⢕⢕⢕⢕⢕⢕⢕⢕⣾⡗⢕⢕⢕⢕⢕⢕⢕⣻⣿⢕⢕⢕⣿⣿⢕⢕⢸⡿⢇⢇⢕⢕⢕⢕⢕⢕⢕⢿⡿⢕⢕⢕⢹⢕⢕⢕⢕⣾⡟⢕⢕⢜⡇⢕⢕⢜⣿⣿⡇⢕⢜⢇⢕⢸⢕⢕⢕⢕⢝⢟⢟⣿⢕⢕⢕⢜⣿⣿⣿⢕⢿⣿⣿⢕⢕⣿⣿⣿⢕⢸⣿⣿⡇⢕⢜⢿⣿⢕⢕⢕⢕⢕⢝⢕⢕⢹⣿⡇⢕⢕⢝⡟⢕⢕⢕⣿⣷⢕⢕⢕⣧⢕⢕⢜⢿⣿⢕⢕⢕⢕⢕⢕⢕⢕⢕⢕⢕⢕⢕⢸⣿⢇⢕⢕⢜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⢕⢕⢕⢕⢕⢕⢕⢕⢕⢱⣿⣿⢕⢕⢱⣿⣿⢕⢕⢵⢕⢕⢕⢕⣿⢿⢕⢕⢼⢏⢕⢕⢕⢕⢕⢕⢕⢕⢕⢕⢕⢕⢕⢕⢸⣷⡕⢕⢕⢝⡇⢕⢕⢕⢕⢕⢕⢱⣿⣿⢕⢕⢕⢕⢕⢕⢕⢕⢕⢇⢼⣷⣾⡜⢕⢕⢕⢵⢟⣿⡇⢕⢿⣿⣿⡇⢱⣿⣿⡿⢇⣾⣿⣿⡇⢕⢱⡿⢝⢕⢱⢕⢕⢕⢕⢕⢕⢜⡟⢕⢕⢕⢕⢕⢕⢕⢜⣹⡕⢕⢕⢜⢻⢕⢕⢕⢕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⢜⢏⢕⢕⢕⢿⡏⢕⢕⢜⣿⡕⢕⢕⢜⣟⢕⢕⢕⢕⢕⢕⢕⢕⢕⣿⣿⡇⢕⣸⣧⢕⢕⢕⢕⢕⢕⢕⢕⢸⡕⢕⢕⢕⢕⢕⢕⢕⢵⡕⢕⢕⢕⢕⢕⢕⢕⢕⢕⣿⡿⢕⢕⢱⣾⡿⢕⢕⢱⣷⢕⢕⢕⢿⣿⢕⢕⢕⢕⢕⢕⢕⢕⢕⢕⢕⢕⢻⣷⢕⢕⢕⢕⢕⢻⢕⢕⢕⣿⣿⢕⢕⢝⢟⢕⢕⢸⣿⣿⢇⢕⢕⢟⢱⢇⢕⢕⢕⡕⢕⢕⢕⢕⡇⢕⢕⢕⢕⡇⢕⢕⢕⢕⢕⢕⢕⢕⢕⢕⢕⢕⢜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⣽⡇⢕⢕⢜⣿⡇⢕⢕⡕⢕⢕⢕⢕⢕⢕⢕⢕⢱⣵⡷⢏⢜⢏⢻⡿⢇⢕⢕⢕⣧⢕⢕⢕⣼⣧⢕⢕⢕⡕⡕⢕⢕⢕⢕⢕⢕⢕⢕⢕⢕⢕⢕⢕⣿⣧⢕⢕⢸⣿⣧⢕⢕⢜⢏⢕⢕⢕⣜⡇⢕⢕⢕⢕⡕⢕⢕⢕⢕⢕⢕⢕⢟⡏⢕⢕⢕⢕⢕⢜⢕⢕⢱⣿⣿⢕⢕⣵⡕⢕⢕⢱⣿⣿⡇⢕⢱⡕⢝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⡕⢕⢕⢸⣿⡇⢕⢕⢕⢕⢕⢕⢕⢕⢕⢕⢕⢜⣿⣿⢕⢕⢕⢕⢕⢕⢕⢕⢸⣿⢕⢕⢕⣿⢇⢕⢕⠜⢱⢇⢕⢕⢕⢕⢕⢕⢕⢕⢕⢕⢕⢕⢕⢟⣽⢕⢕⢕⢟⢕⢕⢕⢕⢕⢕⢕⢕⣿⢏⢕⢕⢕⢱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⢇⢕⢕⢹⡾⢇⢕⢕⢕⢕⢕⢕⢕⢕⢕⢕⢕⢕⢟⢝⢕⢕⢕⢕⢕⢕⢕⢕⢺⡇⢕⢕⢕⡽⢕⢑⢅⢁⢕⢕⢕⢕⢕⢕⢕⢕⢕⢕⢕⢕⢕⢕⢕⢜⢟⢕⢕⢕⢕⢕⢕⢕⢕⢕⢕⢕⢕⢜⣿⢕⢕⢕⢇⢕⢕⢕⢕⢕⢕⢕⢕⢕⢕⢕⢕⢕⢕⢸⣵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⢟⢕⢕⢕⢕⢕⢕⢕⢕⢕⢕⢕⢕⢕⢕⢕⢕⢕⢕⢕⢕⢕⢕⢕⢸⡏⢕⢕⢜⡣⢏⢔⠀⠁⠄⢕⢕⢕⢕⢕⢕⢕⢕⢕⢕⢕⢕⢕⢕⢕⢕⢕⢕⢕⢕⢕⢕⢕⢕⣿⢕⢕⢕⢸⣿⢕⢕⢕⢕⢕⢕⢕⢕⢕⢕⢕⢕⢕⢕⢕⢕⢕⢕⢸⣿⡕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⡕⢕⢕⢕⢕⢕⢕⢕⢕⢇⢕⢕⢕⢎⢕⠇⢕⢕⢀⢱⠕⠁⠕⠕⢕⢕⢕⢕⢕⢕⢱⢕⢕⢕⢕⢜⢕⢕⢕⢱⢇⢕⢕⢕⢕⢕⢕⢕⣿⣯⢕⢕⢕⢕⢕⢕⢕⢕⢕⢕⢕⢕⢕⢕⢕⢕⢕⢕⢕⢕⢇⢕⢕⣾⡇⢕⢕⢸⣷⡇⢕⢕⢕⢕⢕⢕⢸⣿⣿⢕⢕⢕⢾⣿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⢸⢕⢕⢕⢕⢕⢕⢕⢕⢕⢕⢕⢕⢕⢕⡇⢕⢕⢕⢕⢕⢕⢕⢕⢕⢕⢕⢕⢕⡕⠀⠀⢅⢵⠑⠀⢄⢄⢄⢁⢕⠕⠕⠕⢱⢱⢕⢕⢕⢕⢕⢕⢕⢕⢕⢕⢕⢕⢕⢕⢕⢕⢕⢜⢇⢕⢕⢕⢕⢕⢕⢕⢕⢕⢕⢕⢕⢕⢕⢕⢕⢕⢕⢕⢕⢕⢕⢕⣼⡷⢕⢕⢜⣿⣿⢕⢕⢕⢕⢕⢕⢕⢹⢿⢕⢕⢕⢜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⡿⢕⢕⢕⢜⢕⢕⢕⢕⢕⢕⢕⢕⢕⢕⢕⢕⢕⢕⢕⢕⢕⢕⢕⢕⢕⡕⢕⢕⢕⢵⢕⢕⢕⢕⢄⠀⠀⢕⢀⢕⢕⢕⢕⢕⠑⢂⢑⢑⠑⠕⢕⢕⢕⢱⢕⢕⢕⢕⢱⢇⢕⢕⢕⢕⢕⢕⢕⢕⢜⢕⢕⢕⢕⢕⢕⢕⢕⢕⢕⢕⢕⢕⢕⢕⢕⢕⢕⢕⢕⢕⢕⢕⣿⣧⢕⢕⢕⣿⡇⢕⢕⢕⢕⢕⢕⢕⢕⢕⢕⢕⢕⢕⢕⢝⡗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⢜⢕⢕⢕⢕⢕⢕⢕⢕⢕⢕⢕⢕⢕⢕⢕⢕⢕⢕⢕⢕⢕⢕⠕⢕⢕⢕⢕⢕⢕⢗⢷⣵⣕⢕⠑⠀⠁⠐⠀⢕⢀⢕⢕⢕⢕⢕⢕⢕⢕⢕⢔⢄⢁⠑⠕⢕⠕⢕⢕⢕⢕⢕⢕⢕⢕⢕⢕⢕⢕⢕⢕⢕⢕⢕⢕⢕⢕⢕⢕⢕⢕⢕⢕⢕⢕⢕⢕⢕⢕⢕⢕⢕⢕⣸⣽⡕⢕⢕⣿⢇⢕⢕⢕⢕⢕⢕⢕⢕⢕⢕⠕⢕⢕⢕⢇⢕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⢕⡕⡝⢟⢿⢷⣷⣵⣜⡟⣿⠀⠀⠀⠀⠀⠕⢕⠀⠑⢕⢕⢕⢕⢕⢕⢕⢕⢕⢕⢕⢕⢔⢅⢄⢁⠙⠕⠕⢕⢕⢕⢕⢕⢕⢕⢕⢕⢕⢕⢕⢕⢕⢕⢕⢕⢕⢕⢕⢕⢕⢕⢕⢕⢇⢕⢕⢕⢕⢕⢸⣿⢕⢕⢜⢇⢕⢕⢕⢸⢣⢕⢕⢕⠕⠁⠀⠔⢕⢕⢕⢕⢱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⡇⠀⣕⣕⣜⣎⣕⣕⢕⢇⢝⢻⣿⣿⣶⣵⡄⠀⠀⠀⢕⠀⠀⠀⠁⠁⠁⠑⠑⠕⢕⢕⢕⢕⢑⢕⢕⢕⢕⠕⢔⢔⢕⢕⢑⠕⠕⠕⢕⢕⢕⢕⢕⢕⢕⢕⢕⢕⢕⢕⢕⢕⢕⢕⢕⢕⢕⢝⢕⢕⡕⢕⢕⢜⣿⢕⢕⢕⢕⢕⢕⢕⢜⢳⠕⠑⢀⢀⠐⠕⠀⠀⢑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⢝⢝⢟⢻⢿⢿⣿⣿⣿⣿⣿⣿⢇⠀⠀⢕⢕⠀⠀⠀⠀⠀⠀⠀⠀⠀⠀⠀⠁⠑⢕⢑⠐⠐⠁⠁⠁⠑⠑⠕⠕⢕⢕⢕⢔⢔⢔⢕⢅⢑⢑⢕⢕⢑⢑⢕⢕⢕⢕⢕⢕⢕⢕⢕⢜⢕⢜⢣⢕⢕⢸⡕⢕⢕⢕⢕⢕⠇⠑⠀⢄⢀⢁⠑⠀⢀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⠑⠁⠁⠁⠑⠕⢕⢕⢕⢕⠕⠑⠁⠑⠑⠕⢕⢕⢕⢕⢕⢕⢕⢕⢕⢕⢕⢕⢕⢕⠀⢕⢕⢕⣔⣕⣕⣕⣜⣼⣿⣿⣿⢁⠁⠀⠀⠀⢕⢕⠀⠀⠀⠀⠀⠀⠀⠀⠀⠀⠀⠀⠀⠀⠁⠁⠑⠐⠀⠀⠀⠀⠀⠀⠀⠁⠁⠑⠁⠑⠕⢕⢕⢕⢕⢕⢕⢕⠑⠀⠀⠀⠄⢀⠑⢅⢅⢅⠁⠁⠘⠕⠕⠕⠕⢕⢕⢕⢅⢕⢔⠕⠑⠄⢄⢁⢕⢔⢕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⠀⠀⠀⢁⢀⢀⢄⢀⠀⠀⠁⠑⢀⢀⠑⢄⠀⠀⠀⠁⠕⢕⢕⢕⢕⢕⢕⢕⢕⢕⢕⢕⢕⢀⠁⢝⢟⢟⢟⢻⢿⢿⢿⢿⢿⢿⢷⡄⢀⠀⠀⠀⢕⠀⠀⠀⠀⠀⠀⠀⠀⠀⠀⠀⠀⠀⠀⠀⠀⠀⠀⠀⠀⠀⠀⠀⠀⠀⠀⠀⠀⠀⠀⠀⠀⠁⠕⢕⢕⠕⠑⠀⠀⠀⢁⠀⠁⢄⠀⠁⠕⠀⠀⠀⠀⠀⠀⢕⢕⢔⢕⠑⠁⠀⠀⠑⠑⠗⢳⢵⣕⢕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⠀⢄⢄⠄⠄⠄⠄⠄⠀⠀⠀⠔⢕⠕⢀⠁⠀⠀⠀⠀⠀⢕⣕⣕⣕⢕⢕⢕⢕⢕⠕⠕⢕⢕⠀⠁⠑⠑⠑⠁⠁⠁⠁⠁⠁⠀⠀⠀⠀⠀⠀⠀⢕⠀⠀⠀⠀⠀⠀⠀⠀⠀⠁⠀⠀⠀⠀⠀⠀⠀⠀⠀⠀⠀⠀⠀⠀⠀⠀⠀⠀⠀⠀⠀⠀⠀⠀⠀⠀⠀⠀⠀⠀⠀⠀⢄⠐⠁⠑⢀⠀⠀⠀⠀⠀⠀⢀⢕⢕⢱⣔⠀⠀⠀⢐⢀⢔⢕⢕⢕⢜⢝⢳⢵⡕⢣⣕⢕⢕⢕⢕⢕⢕⢕⢕⢕⢕⢡⣵⣕⢕⢕⢕⢕⢕⢕⢕⢕⢕⢕⢕⢕⢕⢕⢕⢕⢕⢕⢕⢕⢕⢕⢕⢕⢕⢕⢕⢕⢕⢕⢕⢕⢕⢕⢕⢕⢕⢕⢕⢕⢕⢕⢕⢕⢕⢕⢕⢕⢕⢕⢕⢕⢕⠀</a:t>
            </a:r>
            <a:br/>
            <a:r>
              <a:t>⢕⢕⢕⢕⢕⢕⢕⠕⠕⠕⠕⠕⠕⢕⢕⢕⢕⢕⢕⢕⢕⢕⢕⢕⢕⢕⢕⢕⢕⢕⢕⢕⢕⢕⢕⢕⢕⢕⢕⢕⢕⢕⢕⢕⢕⢕⢕⢔⠀⠀⠀⠀⠀⠀⢀⢀⢄⢄⠄⢔⠁⠁⠀⠀⠀⠀⠀⠀⠑⠕⢕⢝⢕⢧⡕⢕⢁⡀⠀⠀⠀⢀⡄⠔⠕⢄⢄⢀⠀⢀⠀⠀⠀⠀⠀⠀⠀⠀⠀⠁⠀⠀⠀⠀⠀⠀⠀⠀⠀⠀⠀⠀⠀⠀⠀⠀⠀⠀⠀⠀⠀⠀⠀⠀⠀⠀⠀⠀⠀⠀⠀⠀⠀⠀⠀⠀⠀⠀⠀⠀⠄⠑⠀⠀⠀⠐⠀⠀⠀⠀⠀⠀⢀⢕⢕⢕⢕⢜⢧⡔⢕⢕⢕⢕⢕⢕⢕⢕⢕⢕⣕⡜⢕⠁⠁⠑⠕⠕⢕⢕⢕⢕⡱⢕⡇⢼⢕⢕⢜⣕⢕⢕⢕⢕⢕⢕⢕⢕⢕⢕⢕⢕⢕⢕⢕⢕⢕⢕⢕⢕⢕⢕⢕⢕⢕⢕⢕⢕⢕⢕⢕⢕⢕⢕⢕⢕⢕⢕⢕⢕⢕⢕⢕⢕⢕⢕⢕⢕⢕⢕⠀</a:t>
            </a:r>
            <a:br/>
            <a:r>
              <a:t>⠑⠁⠁⠀⠀⠀⠀⠀⠀⢀⢄⢄⡄⢕⣱⣵⣵⣥⣥⣵⣵⣵⣵⣵⣵⣵⣵⣵⣷⣷⣷⣷⣵⣧⣵⣵⣵⣵⣵⣕⣕⣕⡕⢕⢕⢕⢕⢕⢄⢀⠀⢄⢔⢕⢕⢕⢕⢕⢄⠑⠀⠀⠀⠀⠀⠀⢀⢀⣄⣄⣄⡅⠁⢱⣷⣾⣿⡇⢔⢔⢕⠁⠀⠀⠀⠀⠁⠁⠁⠁⠀⠀⠀⠀⠀⠀⠀⠀⠀⠀⠀⠀⠀⠀⠀⠀⠀⠀⠀⠀⠀⠀⠀⠀⠔⢄⠀⠀⠀⠀⠀⠀⠀⠀⠀⠀⠀⠀⠀⠀⠀⠀⠀⠀⠀⠀⠀⠀⠀⠁⠀⠀⠀⠀⠀⠀⠀⠀⠀⣼⣷⣶⣵⣥⣕⣕⢕⢕⢕⢕⢧⡕⢕⠕⠁⠁⢁⢕⢕⢕⢾⢕⢕⠀⠀⠀⠀⠀⢀⢀⢁⢕⢑⢕⢇⣗⡕⢕⢕⢝⢕⣕⣕⣕⢕⢕⢕⢕⢕⢕⢕⢕⢕⢕⢕⢕⢕⢕⢕⢕⢕⢕⢕⢕⢕⢕⢕⢕⢕⢕⢕⢕⢕⢕⢕⢕⢕⢕⢕⢕⢕⢕⢕⢕⢕⢕⢕⢕⢕⢕⠀</a:t>
            </a:r>
            <a:br/>
            <a:r>
              <a:t>⠀⢀⠀⠀⠀⠀⠀⠀⢔⢎⢕⢕⢸⢿⣿⣿⣿⣿⣿⣿⣿⣿⣿⣿⣿⣿⣿⣿⣿⣿⣿⣿⣿⣿⣿⣿⣿⣿⣿⣿⣿⣿⣿⣿⣿⣷⣶⣧⣵⡅⡕⢕⢕⣕⣕⣕⣕⣕⣱⣵⣤⣴⣶⣷⣾⣿⣿⣿⣿⣿⣿⡇⠀⢸⣿⣿⣿⡏⢜⠕⠁⠁⠀⠀⠀⠀⠀⠀⠀⠀⠀⠀⠀⠀⠀⠀⠀⠀⠀⠀⠀⠀⠀⠀⠀⠀⠀⠀⠀⠀⠀⠀⠀⠀⠐⢔⢔⢀⠄⠀⠀⠀⠀⠀⠀⠀⢀⢀⢀⠀⠀⠀⠀⠀⠀⠀⠀⠀⠀⠀⠀⠀⠀⠀⠀⠀⠀⠀⠀⣸⣿⣿⣿⣿⣿⣿⣿⣷⣧⣕⢕⢕⢕⡕⢜⣽⣵⣵⡦⢵⢕⢕⢕⢕⢔⢕⢕⢗⢗⢞⢝⢝⢇⢕⢷⣧⣼⣽⣽⣝⣗⣗⡳⢧⢽⣵⣗⢱⢕⢕⢕⢕⢕⢕⢕⢕⢕⢕⢕⢕⢕⢕⢕⢕⢕⢕⢕⢕⢕⢕⢕⢕⢕⢕⢕⢕⢕⢕⢕⢕⢕⢕⢕⢕⢕⢕⢕⢕⢕⢕⠀</a:t>
            </a:r>
            <a:br/>
            <a:r>
              <a:t>⠀⠀⠀⠀⠀⠀⠀⠀⠀⠕⢕⢕⢕⢕⢝⢿⣿⣿⣿⣿⣿⣿⣿⣿⣿⣿⣿⣿⣿⣿⣿⣿⣿⣿⣿⣿⣿⣿⣿⣿⣿⣿⣿⣿⣿⣿⣿⣿⣿⣼⣷⣷⣿⣿⣿⣿⣿⣿⣿⣿⣿⣿⣿⣿⣿⣿⣿⣿⣿⣿⣿⡇⠀⣿⣿⢟⢕⢕⠁⠀⠀⠀⠀⠀⠀⠀⠀⠀⠀⢔⢕⢕⢕⢄⠀⠀⠀⠀⠀⠀⠀⠀⠀⠀⠀⠀⠀⠀⠀⠀⠀⠀⠀⠀⠀⢕⢕⢕⢔⢄⠀⠀⠀⠀⠀⠄⢕⠔⢕⢕⢀⠀⠀⠀⠀⠀⠀⢀⠄⠀⠁⠁⠀⠀⠀⠀⠀⠀⢄⣿⣿⣿⣿⣿⣿⣿⣿⢿⡏⣕⣵⣵⣾⢿⢟⢝⢕⢕⢕⢕⣱⢵⢗⢗⢇⡕⢱⢕⢔⢴⢞⢏⢕⢕⢜⢝⢝⢟⣟⣿⣿⣿⢟⢟⢗⢳⢽⣝⡳⢵⡕⢕⢕⢕⢕⢕⢕⢕⢕⢕⢕⢕⢕⢕⢕⢕⢕⢕⢕⢕⢕⢕⢕⢕⢕⢕⢕⢕⢕⢕⢕⢕⢕⢕⢕⢕⢕⢕⢕⢕⠀</a:t>
            </a:r>
            <a:br/>
            <a:r>
              <a:t>⠀⠀⠀⠀⠀⠀⠀⠀⠀⠀⠑⢕⢕⢕⢕⢕⢜⢟⢿⣿⣿⣿⣿⣿⣿⣿⣿⣿⣿⣿⣿⣿⣿⣿⣿⣿⣿⣿⣿⣿⣿⣿⣿⣿⣿⣿⡟⢟⡻⢿⣿⣿⣿⣿⣿⣿⣿⣿⣿⣿⣿⣿⣿⣿⣿⣿⣿⣿⣿⣿⣿⠕⢕⣿⢏⢕⢑⠀⠀⠀⠀⠀⠀⠀⠀⠀⠀⠀⠀⢕⢕⢕⢕⢕⠀⠀⠀⠀⠀⢀⢄⢄⢀⢀⠀⠀⠀⠀⠀⠀⠀⠀⠀⠀⠀⠁⠕⠑⠑⠕⢕⠀⢀⠔⠕⠐⢕⢅⠔⠀⠁⠐⠀⠀⠀⢀⠀⠀⠀⠀⠀⠀⠀⠀⠀⠀⠀⠀⠀⠁⠑⠗⠳⢷⢞⣏⣱⣵⢵⣿⢟⢕⢕⢕⢕⢕⢅⢕⢕⢝⢕⢑⢕⢇⢕⢕⢕⢕⢕⢕⣕⢕⢕⢕⣵⣵⢕⢕⢕⢕⢝⢽⢵⣕⢕⢕⢕⢜⣝⢓⢎⢓⢇⡕⢕⢕⢕⢕⢕⢕⢕⢕⢕⢕⢕⢕⢕⢕⢕⢕⢕⢕⢕⢕⢕⢕⢕⢕⢕⢕⢕⢕⢕⢕⢕⢕⢕⢕⢕⢕⠀</a:t>
            </a:r>
            <a:br/>
            <a:r>
              <a:t>⠀⠀⠀⠀⠀⠀⠀⠀⠀⠀⠀⠁⠑⢕⠕⠕⢕⢕⢕⢝⢟⢿⢿⣿⣿⣿⣿⣿⣿⣿⣿⣿⣿⣿⣿⣿⣿⣿⣿⣿⣿⣿⣿⣿⣿⣿⡿⣿⣾⣵⣽⣿⣿⣿⣿⣿⣿⣿⣿⣿⣿⣿⣿⣿⣿⣿⣿⣿⣿⣿⡟⠀⢸⣿⣧⡕⢕⢄⠀⠀⠀⠀⠀⠀⠀⠀⢄⠀⠀⢕⢕⢕⢕⢕⠀⠀⠀⠀⢄⢕⢕⠕⠁⢕⢕⢔⠀⠀⠀⠀⠀⠀⠀⠀⠀⢔⢕⠀⠀⠀⢄⠀⠀⠀⠄⠀⢕⠄⠀⠀⠀⠀⠀⠀⠀⠁⠀⠀⠀⠀⠀⠀⠀⠀⠀⢀⠀⢄⢀⣀⣄⣠⣴⢷⡿⢟⣽⡺⢟⢕⢕⢕⢕⢕⢕⢕⢕⢕⢕⢕⢕⢕⢕⢔⢜⣣⣵⣷⣿⣿⣿⠕⢸⣿⣷⣷⣹⣕⢵⣷⣷⣷⣷⡷⢕⢳⣿⣧⣤⣜⣿⣿⡿⢿⢿⣷⢵⣕⣕⢕⢕⢕⢕⢕⢕⢕⢕⢕⢕⢕⢕⢕⢕⢕⢕⢕⢕⢕⢕⢕⢕⢕⢕⢕⢕⢕⢕⢕⢕⢕⠀</a:t>
            </a:r>
            <a:br/>
            <a:r>
              <a:t>⠀⠀⠀⠀⠀⠀⠀⠀⠀⠀⢄⢄⢀⢕⢕⢕⢕⢔⢕⢅⢕⢑⢕⢕⠝⢝⢟⢻⢻⢿⢿⡿⢿⢿⣿⣿⣿⣿⣿⣿⣿⣿⡿⢿⢏⡷⢏⡼⣽⣿⣿⣿⣿⣿⣿⣿⣿⣿⣿⣿⣿⣿⣿⣿⣿⣿⣿⣿⣿⣿⡇⠀⣼⣿⣿⣿⡇⣕⢕⢔⢀⠀⠀⢀⢀⣑⣕⣠⣤⢅⠁⠁⠁⠁⠀⠀⠀⠀⠁⠁⠁⠀⠁⠁⠀⠀⠀⠀⠀⠀⠀⠀⠀⠀⠀⠀⠕⠀⠀⠀⠀⠀⠀⠀⠀⠀⠁⠀⠄⠄⠀⠀⠀⠀⠀⠀⠀⠀⠀⠀⠀⠀⠀⠀⠀⠀⠁⠐⠔⢱⢵⢕⢕⢎⢗⠟⠙⠁⠀⠀⠁⠑⠕⢕⢕⢕⢕⢕⢕⢕⢕⢕⢕⣵⣿⣿⣿⣿⣿⣿⣿⠀⢸⣿⣿⣿⡇⢟⢸⢽⢝⣝⣝⣇⣑⣝⣏⣝⢝⢕⣵⣵⣵⢵⣵⣇⢕⢕⢝⢍⢕⢕⢕⢕⢕⢕⢕⢕⢕⢕⢕⢕⢕⢕⢕⢕⢕⢕⢕⢕⢕⢕⢕⢕⢕⢕⢕⢕⢕⢕⠀</a:t>
            </a:r>
            <a:br/>
            <a:r>
              <a:t>⠀⠀⠀⠀⠀⠀⠀⠀⢀⢔⢕⢕⢕⢕⢕⢕⢕⢕⢕⢕⢕⢕⢕⢕⢕⢕⢔⢔⢕⢕⢅⢅⢅⢕⢕⢕⢜⢕⢕⢕⢕⢕⢕⢕⢕⢅⢅⢅⢕⢝⢛⢟⢻⢿⢿⠿⢿⢿⣿⣿⣿⣿⣿⣿⣿⣿⣿⣿⣿⡟⠁⢱⣿⣿⣿⣿⢇⣿⣷⣕⣱⣷⣾⣿⣿⣿⣿⣿⡇⢕⠀⠀⠀⠀⠀⠀⠀⠀⠀⠀⠀⠀⠀⠀⠀⠀⠀⠀⠀⠀⠀⠀⠀⠀⠀⠀⠀⠀⠀⠀⠀⠀⠀⠀⠀⠀⠀⠀⠀⠀⠀⠀⠀⠀⠀⠀⠀⠀⠀⠀⠀⠀⠀⠀⠀⠀⠀⠀⠀⢀⢀⠁⠀⠀⠀⠀⠀⠀⠀⠀⠀⠀⠀⠁⢑⢑⢑⢑⢑⢕⢕⢕⣼⣿⣿⣿⣿⣿⣿⣿⣿⣇⠑⣿⣿⡿⢕⡿⢜⣇⣱⣵⣥⣬⣽⣽⣿⣿⣿⣿⣿⣿⣿⣧⢝⢻⢇⢕⢕⢕⢕⢕⢕⢕⢕⢕⢕⢕⢕⢕⢕⢕⢕⢕⢕⢕⢕⢕⢕⢕⢕⢕⢕⢕⢕⢕⢕⢕⢕⢕⠀</a:t>
            </a:r>
            <a:br/>
            <a:r>
              <a:t>⢀⢀⢀⢀⢀⢄⢔⢕⢕⢕⢕⢕⢕⢕⢕⢕⢕⢕⢕⢕⢕⢕⢕⢕⢕⢕⢕⢕⢕⢕⢕⢕⢕⢕⢕⢕⢕⢕⢕⢕⢕⢕⢕⢕⢕⢕⢕⢕⢕⢕⢕⢕⢕⢕⢕⢕⢕⢕⢔⢔⢕⢍⢕⢙⢝⠝⢝⢟⢏⠑⢀⣾⣿⣿⣿⢏⢜⢜⢟⢻⢿⢿⣿⣿⣿⣿⣿⣿⡇⢕⠀⠀⠀⠀⠀⠀⠀⠀⠀⠀⠀⠀⠀⠀⠀⠀⠀⠀⠀⠀⠀⠀⠀⠀⠀⠀⠀⠀⠀⠀⠀⠀⠀⠀⠀⠔⠀⠕⠀⠀⠀⠀⠀⠀⠀⠀⠀⠀⠀⠀⠀⠀⠀⠀⠀⠀⠀⠀⠰⢾⣷⣷⢔⠀⠀⠀⠀⠀⢀⢀⣀⡄⢀⢀⠀⠕⢕⢕⢕⢕⢕⣼⣿⣿⣿⣿⣿⣿⣿⣿⣿⣿⣵⣿⣿⣷⣾⡵⢽⢵⣵⣷⣷⣿⣿⣿⣿⣿⣿⣿⣿⣿⣿⣿⢕⢕⢕⢕⢕⢕⢕⢕⠕⢅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⢔⢄⢔⢕⢜⢝⢏⢝⢕⢕⢕⢕⢕⢕⢕⢕⢕⢝⢝⢝⢝⢕⢕⠀⠀⠀⠀⠀⠀⠀⠀⠀⠀⠀⠀⠀⠀⠀⠀⠀⠀⠀⠀⠀⠀⠀⠀⠀⠀⠀⠀⠀⠀⠀⠀⠀⠀⠀⠀⠀⢔⠀⠀⠀⠀⠀⠀⠀⠀⠀⠀⠀⠀⠀⠀⠀⠀⠀⠀⠀⠀⠀⠘⢗⡗⠕⠄⠔⠐⢱⣾⣿⣿⣿⣿⣧⣕⣔⢄⢕⢕⢕⢕⢱⣿⣿⡿⠋⢻⣿⣿⣿⣿⣿⣿⣿⣿⣿⣿⣗⣷⣿⣿⢿⢿⣿⣿⣿⣿⣿⣿⣿⣿⣿⣿⣿⣿⢕⢕⢱⢕⢕⢕⢕⢕⢔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⠕⠕⢕⢕⢕⢕⢕⢕⢕⠀⠀⠀⠀⠀⠀⠀⠀⠀⠀⠀⠀⠀⠀⠀⠀⠀⠀⠀⠀⠀⠀⠀⠀⠀⠀⠀⠀⠀⠀⢀⢄⠀⠀⠀⠀⠀⠁⠀⠀⠀⠀⠀⠀⠀⠀⠀⠀⠀⠀⠀⠀⠀⠀⠀⠀⠀⠀⠀⠀⠀⠀⠀⠀⠀⠐⠻⢿⣿⣿⣿⣿⣿⣿⣿⣷⢕⢕⢕⢕⣿⣿⣿⡇⠀⢕⣿⣿⣿⣿⣿⣿⣿⣿⣿⣯⣕⢕⢕⢕⢜⢿⢿⣿⣿⣿⣿⣿⣿⣿⣿⣿⣿⡿⢇⢕⠘⠁⠑⢕⡵⢕⢕⢕⢕⢕⢕⢕⢕⢕⢕⢕⢕⢕⢕⢕⢕⢕⢕⢕⢕⢕⢕⢕⢕⢕⢕⢕⢕⢕⠀</a:t>
            </a:r>
            <a:br/>
            <a:r>
              <a:t>⠁⠁⠁⠀⠁⠁⠁⠁⠁⠁⠁⠑⢕⢕⢕⢕⢕⢕⢕⢕⢕⢕⢕⢕⢕⢕⢕⢕⢕⢕⢕⢕⢕⢕⢕⢕⢕⢕⢕⢕⢕⢕⢕⢕⢕⢕⢕⢕⢕⢕⢕⢕⢕⢕⢕⢕⢕⢕⢕⢕⢕⢕⢕⢕⢕⢕⢕⢕⠕⠕⠕⢕⣱⣵⣷⣧⢕⢕⢕⢕⠀⠀⠀⠀⠀⠀⠁⠁⠁⢕⠀⠀⠀⠀⠀⠀⠀⠀⠀⠀⠀⠀⠀⠀⠀⠀⠀⠀⠀⠀⠀⠀⠀⠀⠀⠀⠀⠀⠁⠀⠑⢕⠄⠀⠀⠀⠀⠀⠀⠀⠀⠀⠀⠀⠀⠀⠀⠀⠀⠀⠀⠀⠀⠀⠀⠀⠀⠀⠀⠀⠀⠀⠀⠀⠀⠀⠀⠀⠙⠻⢿⡜⣿⣿⣿⣿⣧⢕⢕⢕⢹⣿⣿⣷⣄⢱⣿⣿⣿⣿⣿⣿⣿⣿⣿⣿⣧⢕⡕⠕⢕⢅⢅⢕⢕⢕⢞⠝⢝⢝⢝⢱⢵⢾⠇⠀⢀⢀⣔⣸⢵⢇⢕⠕⢅⢕⢕⢕⢕⢕⢕⢕⢕⢕⢕⢕⢕⢕⢕⢕⢕⢕⢕⢕⢕⢕⢕⢕⢕⢕⠀</a:t>
            </a:r>
            <a:br/>
            <a:r>
              <a:t>⠀⠀⠀⠀⠀⠀⠀⢀⢄⢔⢔⢔⢕⢕⢕⢕⣕⣱⣵⣵⣷⣷⣷⣶⣶⣶⣶⣶⣶⣶⣶⣶⣷⣷⣧⣵⣵⣥⣵⣕⣑⣑⡕⢕⢕⢕⢕⢑⣑⣕⣥⣥⣥⣥⣥⣥⣥⣥⣥⣵⣵⣵⣷⣶⣷⣷⣿⣿⣿⣧⢀⠘⣿⣿⣿⣿⣇⢹⣿⣿⣿⣿⣿⣿⣷⣷⣷⣶⡆⢕⠀⠀⠀⠀⠀⠀⠀⠀⠀⠀⢄⠁⠀⠀⠀⠀⠀⠀⠀⠀⠐⠀⠀⠀⠔⠑⠐⢀⠀⠀⠀⢕⢑⠀⠀⠀⠀⠀⠀⠀⠀⠀⠀⠀⠀⠄⠀⠀⠀⠀⠀⠀⠀⠀⠀⠀⠀⠀⠀⠀⠀⠀⠀⠀⠀⠀⠀⠀⠀⠀⠀⠁⠟⢽⢻⢟⢟⢕⢕⢕⢕⢹⣿⣿⣿⣿⣿⣿⣿⣿⣿⣿⡷⠘⣿⣿⣧⡜⣿⡜⣷⣷⣷⣶⡖⠀⠀⠀⠁⢵⣵⣴⣵⣷⣷⣾⣿⢿⠟⠑⢕⢕⡕⢔⢕⢕⢕⢕⢕⢕⢕⢕⢕⢕⢕⢕⢕⢕⢕⢕⢕⢕⢕⢕⢕⢕⢕⢕⢕⢕⠀</a:t>
            </a:r>
            <a:br/>
            <a:r>
              <a:t>⠀⠀⠀⠀⠀⠀⠀⠑⢕⢕⢕⣕⣵⣷⣿⣿⣿⣿⣿⣿⣿⣿⣿⣿⣿⣿⣿⣿⣿⣿⣿⣿⣿⣿⣿⣿⣿⣿⣿⣿⣿⣿⣿⣿⣿⢗⢜⣵⣵⣿⣿⣿⣿⣿⣿⣿⣿⣿⣿⣿⣿⣿⣿⣿⣿⣿⣿⣿⣿⣿⡕⠀⢸⣿⣿⣿⣿⢸⣿⣿⣿⣿⣿⣿⣿⣿⣿⣿⣷⢕⢀⠀⠀⠀⠀⠀⠀⠀⢄⠑⠀⠀⠀⠀⠀⠀⠀⠀⠀⠀⠀⠀⠀⠀⢔⠀⠀⠁⠀⠀⠀⠑⢀⠑⠀⠀⠀⠀⠀⠀⠀⠀⠀⠀⠀⠀⠁⠄⠀⠀⠀⠀⠀⠀⠀⠀⠀⠀⠀⠀⠀⠀⠀⠀⠀⠀⠀⠀⠀⠀⠀⠀⠀⠀⠁⠑⠑⢕⢕⢕⠕⠕⢜⢿⣿⣿⣿⣿⣿⣿⣿⣿⡇⠀⣿⣿⣿⣿⢸⡇⣿⣿⡿⢿⢗⢄⠀⠀⠀⠈⠏⠝⠟⠏⠋⠉⠁⠀⠀⠀⢞⢏⢕⢕⢕⢕⢕⢕⢕⢕⢕⢕⢕⢕⢕⢕⢕⢕⢕⢕⢕⢕⢕⢕⢕⢕⢕⢕⢕⢕⠀</a:t>
            </a:r>
            <a:br/>
            <a:r>
              <a:t>⠀⠀⠀⠀⠀⠀⠀⠀⠈⢕⢕⢜⢻⣿⣿⣿⣿⣿⣿⣿⣿⣿⣿⣿⣿⣿⣿⣿⣿⣿⣿⣿⣿⣿⣿⣿⣿⣿⣿⣿⣿⣿⣿⣿⣿⣿⣿⣿⣻⣿⣿⣿⣿⣿⣿⣿⣿⣿⣿⣿⣿⣿⣿⣿⣿⣿⣿⣿⣿⣿⡇⠀⢸⣿⣿⣿⣿⢸⣿⣿⣿⣿⣿⣿⣿⣿⣿⣿⣿⣵⣵⣥⣔⡔⢔⢔⢄⠑⠀⠀⠀⠀⠀⠀⠀⠀⠀⠀⠀⠀⠀⠀⠀⠀⠁⠀⠀⠀⠀⠀⠀⠀⠑⠀⠀⠀⠀⠀⠀⠀⠀⠀⠀⠀⠀⠀⠀⠀⠁⠄⠀⢀⠀⠀⠀⠀⠀⠀⠀⠀⠀⠀⠀⠀⠀⠀⠀⠀⠀⠀⠀⠀⠀⠀⠀⠀⢀⢑⢅⢔⢕⢕⢕⢕⢻⢿⡟⣿⡜⢿⣿⣿⣇⠀⢻⣿⣿⡝⢌⢕⢕⢕⣱⣵⣵⡕⢕⢕⠑⠀⠀⢀⠀⠀⠀⢀⠀⠄⠄⠀⢕⢕⢕⢕⢕⢕⢕⢕⢕⢕⢕⢕⢕⢕⢕⢕⢕⢕⢕⢕⢕⢕⢕⢕⢕⢕⢕⢕⢕⢕⠀</a:t>
            </a:r>
            <a:br/>
            <a:r>
              <a:t>⠀⠀⠀⠀⠀⠀⠀⠀⠀⠁⢕⢕⢕⢕⢝⢟⢻⢿⣿⣿⣿⣿⣿⣿⣿⣿⣿⣿⣿⣿⣿⣿⣿⣿⣿⣿⣿⣿⣿⣿⣿⣿⣿⣿⣿⣿⣿⣿⢕⢜⢝⢻⢿⣿⣿⣿⣿⣿⣿⣿⣿⣿⣿⣿⣿⣿⣿⣿⣿⣿⡇⠀⢸⣿⣿⣿⣿⢸⣿⣿⣿⣿⣿⣿⣿⣿⣿⣿⣿⣿⣿⣿⣿⢇⢕⠕⠁⠀⠀⠀⠀⠀⠀⠀⠀⠀⠀⠀⠀⠀⠀⠀⠀⠀⠀⠀⠀⠀⠀⠀⠀⠀⠀⠀⠀⠀⠀⠀⢀⠀⠀⠀⠀⠀⠀⠀⠀⠀⠀⠄⠑⢁⠄⠀⠀⠀⠀⠀⠀⠀⠀⠀⢀⢀⢀⢄⢄⢄⢄⢄⢄⢄⢄⢄⢄⢔⢕⢕⢕⢔⢕⡅⢕⢑⢑⢕⢕⢜⢟⢜⢝⡝⢟⢕⠜⢿⢿⢇⢵⢿⣟⣟⣯⣽⣵⢷⢾⢣⠀⠀⠕⢕⠀⠀⠕⢄⠀⠀⠀⢕⢕⢕⢕⢕⢕⢕⢕⢕⢕⢕⢕⢕⢕⢕⢕⢕⢕⢕⢕⢕⢕⢕⢕⢕⢕⢕⢕⢕⢕⢕⠀</a:t>
            </a:r>
            <a:br/>
            <a:r>
              <a:t>⠀⠀⠀⠀⠀⠀⠀⢀⢀⢀⠀⠁⢕⢑⢕⠕⢕⢕⢕⢝⢟⢻⢿⣿⣿⣿⣿⣿⣿⣿⣿⣿⣿⣿⣿⣿⣿⣿⣿⣿⣿⣿⣿⣿⣿⣿⡿⢟⢕⢕⢕⢕⢕⢕⢜⢝⢟⢻⢿⣿⣿⣿⣿⣿⣿⣿⣿⣿⣿⣿⡇⠀⢸⣿⣿⣿⣿⢸⣿⣿⣿⣿⣿⣿⣿⣿⣿⣿⣿⣿⣿⡿⢕⢕⠑⠀⠀⠀⠀⠀⠀⠀⠀⠀⠀⠀⠀⠀⠀⠀⠀⠀⠀⠀⠀⠀⠀⠀⠀⠀⠀⠀⠀⠀⠀⠀⠀⠀⠀⢐⠀⠀⠀⠀⠀⠀⠀⠀⠀⠁⠀⠀⠀⠀⠀⠀⠀⠀⠔⣴⣵⣷⣷⣾⣿⣿⣷⣕⢕⢕⢕⢕⢕⢕⢕⢕⢕⢕⢕⢕⢅⢕⢹⢝⣗⣧⣵⣵⣵⣜⣕⢜⢟⢧⢵⢕⢕⢕⣕⣷⣷⣷⣷⣷⢷⢟⢏⠁⠀⠀⠀⠕⠀⠀⠀⠀⠀⢀⢕⢕⢕⢕⢕⢕⢕⢕⢕⢕⢕⢕⢕⢕⢕⢕⢕⢕⢕⢕⢕⢕⢕⢕⢕⢕⢕⢕⢕⢕⢕⢕⠀</a:t>
            </a:r>
            <a:br/>
            <a:r>
              <a:t>⢔⢔⢄⢔⢕⢕⢕⢕⢕⢕⢕⢔⢕⢕⢕⢕⢕⢔⢕⢅⢕⢑⢕⠜⠝⢝⣹⢿⢟⢿⢿⢿⡿⢿⣿⡿⣿⣿⣿⣿⢿⢟⢟⢏⢝⢕⢕⢕⠕⠕⢕⢕⢕⠕⠕⢕⢕⢕⢕⢕⢜⢝⢟⢿⣿⡿⢿⣿⣿⣿⢇⠀⢸⣿⣿⣿⣿⢸⣿⣿⣿⣿⣿⣿⣿⣿⣿⣿⣿⣿⢫⢕⠕⠁⠀⠀⠀⠀⠀⠀⠀⠀⠀⠀⠀⠀⠀⠀⠀⠀⠀⠀⠀⠀⠀⠀⠀⠀⠀⠀⠀⠀⠀⠀⠀⠀⠀⠀⠀⠀⠀⠀⠀⠀⠀⠀⠀⠀⠀⠀⢀⢀⠀⠀⠀⠀⠀⠀⠀⢜⢝⢿⣿⣿⣿⣿⣿⣿⣧⣕⡕⢕⢕⢕⢑⢅⢔⢕⢕⢕⢕⢕⠕⢕⢑⢙⢝⢕⣕⣕⡹⢹⢵⢟⢗⢞⢗⢞⢟⢟⢟⣟⣟⣷⢱⢕⢑⠀⠀⢀⠀⠐⠀⠀⠀⠀⠀⢕⢕⢕⢕⢕⢕⢕⢕⢕⢕⢕⢕⢕⢕⢕⢕⢕⢕⢕⢕⢕⢕⢕⢕⢕⢕⢕⢕⢕⢕⢕⢕⢕⠀</a:t>
            </a:r>
            <a:br/>
            <a:r>
              <a:t>⢕⢕⢕⢕⢕⢕⢕⢕⢕⢕⢕⢕⢕⢕⢕⢕⢕⢕⢕⢕⢕⢕⢕⢕⢕⢕⢔⢔⢕⢕⢅⢅⢅⢕⢕⢕⢕⢝⢕⢕⢅⢅⢅⢕⢕⢔⢔⢕⢕⢕⢕⢕⢕⢕⢕⢕⢔⢕⢕⢅⢑⢕⠕⠕⠕⠀⢄⢅⢙⢕⠑⠀⢜⢟⢿⣿⡿⢸⣿⣿⣿⣿⣿⣿⣿⣿⣿⣿⣿⡯⢕⠑⠀⠀⠀⠀⠀⠀⠀⠀⠀⠀⠀⠀⠀⠀⠀⠀⠀⠀⠀⠀⠀⠀⠀⠀⠀⠀⠀⠀⠀⠀⠀⢀⢄⢄⢁⢄⢀⢄⢅⣱⣤⣀⠀⠀⠀⠀⠀⠔⠁⠁⠀⠀⠀⠀⠀⠀⠀⠀⢕⣕⣕⣵⣿⣿⣿⣿⣿⣿⣿⣿⡇⠕⢑⢅⢁⠑⠑⢕⠅⠔⢔⢕⢕⢕⣝⣕⢵⢵⠵⢷⠗⢟⢛⢛⢛⢟⢝⢝⢍⢝⢕⢔⢕⢕⢕⠀⠐⢄⢔⢔⢄⢄⢔⢄⢄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⢁⢀⢄⢄⢄⢄⢄⠄⠀⠀⠀⠀⢕⢕⢕⢕⢕⢕⢕⢝⢏⢟⢻⢿⢿⢿⢿⣿⢟⢇⠕⠀⠀⠀⠀⠀⠀⠀⠀⠀⠀⠀⠀⠀⠀⠀⠀⠀⠀⠀⠀⠀⠀⠀⠀⠀⠀⠀⠀⠀⠄⢔⢄⢔⢕⢕⠕⠕⠑⢕⢕⢱⣿⣿⣿⢇⢔⢔⠕⠀⠀⠀⠀⠀⠀⠀⠀⠀⠀⠀⠳⣿⣿⣿⣿⣿⣿⣿⣿⣿⣿⣿⣿⢇⢕⢕⢕⢑⢕⢕⢔⢕⢕⣕⡕⢕⢕⢔⢔⠕⠑⠀⠀⠁⢀⢄⠱⢕⡜⡎⢕⢕⢕⢜⢕⢕⢕⢕⢕⢄⢄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⢅⢅⢄⢔⢔⠀⢀⠄⠐⢀⢄⢕⢕⢑⢕⢕⢕⢕⢕⢕⢕⢕⢕⢕⢕⢱⢕⢜⢕⠁⠀⠀⠀⠀⠀⠀⠀⠀⠀⠀⠀⠀⠀⠀⠀⠀⠀⠀⠀⠀⠀⠀⠀⠀⠀⠀⢀⠀⠀⠀⠀⠄⠅⢕⠑⠀⠀⠀⠀⠁⢕⣿⣿⡟⢕⠕⠑⠁⠀⠀⠀⠀⠀⠀⠀⠀⠀⠀⠀⠀⠀⠘⢻⣿⣿⣿⣿⣿⣿⣿⣿⡿⠇⢅⢑⢕⢕⢕⢕⣱⣵⣾⢟⢝⢕⢕⢕⢁⢀⢀⢄⢄⢔⢕⢕⢕⢕⡕⠔⢔⠣⢗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⢄⢄⢔⢕⢕⢕⢕⢕⢕⢕⢕⢕⢕⢕⢕⢕⢕⢕⢕⢕⢕⢕⠕⠀⠀⠀⠀⠀⠀⠀⠀⠀⠀⠀⠀⠀⠀⠀⠀⠀⠀⠀⠀⠀⠀⠀⠀⠀⢀⢔⢕⢕⢔⢄⠀⠀⠀⠀⠀⢄⢕⢕⠄⠀⠀⢑⢏⢅⠕⠁⠀⠀⠀⠀⠀⠀⠐⠀⢀⠀⠀⠀⠀⠀⠀⠀⠀⠀⠝⣿⣿⣿⣿⢿⢟⠙⠁⠀⠀⢕⠀⠑⠕⠕⢟⢝⢕⢕⢕⢕⢱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⠀⠀⠀⠀⠀⢔⢕⠕⠕⠕⠕⠕⠕⠀⠀⠀⠄⠕⠕⠕⠑⠀⠀⠀⠁⠁⠀⠀⠀⠀⠀⠀⠀⠀⠀⠀⠀⠐⠄⠀⠀⠀⠀⠀⠀⠀⠀⠈⢏⢝⢕⢕⢕⢕⠀⠀⠀⠀⠀⠀⠀⠔⠀⢕⢕⢕⢕⢑⡔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⢄⠀⠀⠀⠀⠀⠀⠀⠀⠀⠀⠁⠀⠀⠀⠀⠀⠀⠀⠀⠀⠀⠀⠀⠀⠀⠀⠀⠀⠀⠀⠀⠀⠀⠀⠀⠀⠀⠀⠀⠀⠀⠀⠀⠀⠀⠁⠕⠀⠀⢔⠀⠀⠀⠀⠀⠑⢕⢜⢕⢕⢕⢀⢀⢄⠀⢕⠀⠔⠀⢕⢑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⢕⠀⠀⠀⠀⠀⠀⠀⠀⠀⠀⠀⠀⠀⠀⠀⠀⠀⠀⠀⠀⠀⠀⠀⠀⠀⠀⠀⠀⠀⠀⠀⠀⠀⠀⠀⠀⠀⠀⠀⠀⠀⠀⠀⠀⠀⠀⠀⠀⢄⠁⠀⠀⠀⠀⠀⠀⠑⢕⢕⢕⢕⢔⢔⢕⢆⢄⢄⢄⢔⠅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⢑⠀⠀⠀⠀⠀⠀⠀⠀⠀⠀⠀⠀⠀⠀⠀⠀⠀⠀⢕⠀⠀⠀⠀⠀⠀⠀⠀⠀⠀⠀⠀⠀⠀⠀⠀⠀⠀⠀⠀⠀⠀⠀⠀⠀⠀⠀⠀⠀⠀⠀⠀⠀⠀⠀⠀⠀⠀⠀⠀⠀⠀⠀⠀⠀⠀⠀⠄⠀⠀⠀⠀⠀⠀⢀⢀⢀⢕⢕⢕⢕⢕⢕⡕⠑⠐⢕⢕⢕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⢕⠀⠀⠀⠀⠀⠀⠀⠀⠀⠀⠀⠀⠀⠀⠀⠀⠀⠀⠀⠀⠀⠀⠀⠀⠀⠀⠀⠀⠀⠀⠀⠀⠀⠀⠀⠀⠀⠀⠀⠀⠀⠀⠀⠀⠀⠀⠁⡀⢄⢄⢄⢔⢔⢔⢕⢕⢕⢕⢕⢕⢕⢕⢜⢅⠀⠀⠑⠕⢔⢕⢔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⠑⠀⠀⠀⠀⠀⠀⠀⠀⠀⠀⠀⢀⢀⢀⢀⠀⠀⠀⠀⢄⢕⠀⠀⠀⠀⠀⠀⠀⠀⠀⠀⠀⠀⠀⠀⠀⠀⠀⠀⠀⠀⠀⠀⠀⠀⠀⠀⠀⠀⠀⠀⠀⠀⠀⠀⠀⠀⠀⠀⠀⠀⠀⠀⢔⢕⡔⠗⠙⠁⠁⢕⢕⢕⢕⢕⢕⢕⢕⢕⢕⢕⢕⢕⢕⢕⢔⢀⠀⢔⢕⢕⣼⡗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⠑⠀⠀⠀⠀⠀⠀⠀⠀⠀⠀⢀⢄⢕⢕⢕⢕⢷⠟⠁⠀⢕⠁⠀⠀⠀⠀⠀⠀⠀⠀⠀⠀⠀⠀⠀⠀⠀⠀⠀⠀⠀⠀⠀⠀⠀⠀⠀⠀⠀⠀⠀⠀⠀⠀⠀⢀⢄⢔⢕⠕⠑⢑⡅⢔⠇⠕⠀⠀⠀⠀⠀⠕⢕⢕⢕⢕⢕⢕⢕⢕⢕⢕⢕⢕⢕⢕⢕⢕⢕⢕⢕⣸⣿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⢑⠀⠀⠀⠀⠀⠀⠀⠀⢀⢄⢕⢕⢕⢕⢕⢕⣇⡄⠀⠀⠀⢕⠀⠀⠀⠀⠀⠀⠀⠀⠀⠀⠀⠀⠀⠀⠀⠀⠀⠀⠀⠀⠀⠀⠀⠀⠀⢀⢀⠀⢀⡀⢄⢔⢅⢅⢅⢕⢔⢄⢄⠔⠑⠁⠀⠀⠀⠀⢄⢀⠀⠀⢀⢕⢕⢕⢕⢕⢕⢕⢕⢕⢕⢕⢕⢕⢕⢕⢕⢕⢕⣱⣿⡿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⠑⠀⠀⠀⠀⠀⢀⢄⢔⢕⢕⢕⢕⣕⣵⣷⣾⣿⣿⣧⣤⡀⠀⢕⢀⠀⠀⠀⠀⠀⠀⢀⢀⠀⠀⠀⠀⠀⠀⠀⠀⠀⠀⢀⢀⠄⠔⠐⢁⢅⢔⢕⢕⢕⢕⢕⢕⢕⠕⢕⢕⢕⢕⢔⢄⢀⠀⠀⢔⠁⢕⢕⠀⠀⢕⢕⢕⢕⢕⢕⢕⢕⢕⢕⢕⢕⢕⢕⢕⢕⢕⢕⣱⣿⡿⢇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⢀⢄⢄⢔⢕⢕⢕⢕⢕⣵⣷⢿⢟⢟⢏⣹⣿⣿⣿⣿⡿⠀⠁⢕⠀⠀⠀⠀⠀⠀⠀⠁⠔⢄⠀⠀⠀⢀⢄⠔⠐⠁⠁⠀⢀⢔⢕⢕⢕⢕⢕⢕⢕⢑⢕⢕⢕⢕⢕⢕⢕⢕⢕⢕⢕⠐⢕⢕⢀⢕⢕⢄⠀⢕⣵⣕⢕⢕⢕⠁⠀⠀⠁⠁⠁⠁⠑⠑⢕⢕⣾⣿⡿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⢗⢟⢝⢕⢕⣕⣵⣾⣿⣿⣿⣿⣿⢇⠀⠀⠕⢕⠀⠀⠀⠀⢀⠀⠀⢀⠁⠑⠐⠁⠀⠀⠀⢀⢄⢔⢕⢕⢕⢕⢕⢕⢔⢕⢕⢕⢕⢕⢕⢕⢕⢕⢕⢕⢕⢕⢕⠕⢕⢕⢕⢕⢁⠕⠑⠀⢻⣿⣿⣷⣕⢕⢄⠀⠄⢔⢔⢄⢀⠀⠀⠰⢿⢿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⣕⣵⡾⢟⠝⠑⢅⣼⣿⣿⡟⠀⠀⠀⠀⢕⢄⠀⢀⠀⢕⠑⠑⠁⢀⠀⠀⠀⢀⢄⢔⢕⢕⢕⢕⢕⢕⢕⢕⢕⢕⢕⢕⢕⢕⢕⢕⢕⢕⢕⢕⢕⢕⢕⢕⢕⢕⢕⢕⢕⢕⢕⢕⢔⢅⢻⣿⣿⣿⡧⢕⢀⠕⠕⠕⠑⠁⢀⢄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⢑⢕⢕⢕⢕⢕⢕⢕⠕⢑⡵⢾⢟⢕⢕⡵⢕⣵⡿⠏⢑⣼⡇⠀⠀⠀⠀⠑⢕⠕⠑⠀⠁⠁⠁⢅⠑⢑⢐⢕⢕⢕⢕⢕⢕⢕⢕⢕⢕⢕⢕⢕⢕⢕⢕⢕⢕⢕⢕⢕⢕⢕⢕⢕⢕⢕⢕⢕⢕⢕⢕⢕⢕⢕⢕⢕⢕⢕⢕⢅⢁⠀⠀⠑⠀⢀⢀⠀⠁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⠑⠁⠁⠁⠁⠑⠕⢕⢕⢕⢕⢕⢕⢕⢕⢕⢕⠑⠁⠀⠀⠀⠁⠁⠀⠀⢰⢕⣵⡿⢏⢕⣱⡾⢏⢅⠐⢀⠀⠀⠀⠀⠀⠀⠀⠀⠀⠄⢁⢔⢕⢕⢕⢕⢕⢕⢕⢕⢕⢕⢕⢕⢕⢕⢕⢕⢕⢕⢕⢕⢕⢕⢕⢕⢕⢕⢕⢕⢕⢕⢕⢕⢕⢕⢕⢕⢕⢕⢕⢕⢕⢕⢕⢕⢔⢄⢀⠀⠁⠀⠀⢄⠀⠀⠁⠑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⠁⢀⢀⠀⠀⠀⠀⠀⠀⠀⢕⢕⢕⢕⡕⣕⢇⠕⠁⠀⠀⠀⠀⠀⠀⠀⢄⢎⢵⢟⢕⣱⢕⡼⢏⢑⢑⢅⢕⢕⠀⠀⠀⠀⠀⠀⢀⢄⢕⢕⢕⢕⢕⢕⢕⢕⢕⢕⢕⢕⢕⢕⢕⢕⢕⢕⢕⢕⢕⢕⢕⢕⢕⢕⢕⢕⢕⢕⢕⢕⢕⢕⢕⢕⢕⢕⢕⢕⢕⢕⢕⢕⢕⢕⢕⢕⢕⢕⢕⢔⢄⢀⠀⠁⠀⠀⢄⠀⠀⠁⠑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⠀⠀⠀⠀⠀⠀⠀⠀⠀⠀⠑⢞⢟⢛⢝⢕⢕⢔⢅⢐⠔⢐⢄⢄⢔⢕⢕⢳⢷⢾⡿⢕⢝⢕⢕⢕⢕⢕⢕⢕⠄⠀⠀⠀⠀⢔⢕⢕⢕⢕⢕⢕⢕⢕⢕⢕⢕⢕⢕⢕⢕⢕⢕⢕⢕⢕⢕⢕⢕⢕⢕⢕⢕⢕⢕⢕⢕⢕⢕⢕⢕⢕⢕⢕⢕⢕⢕⢕⢕⢕⢕⢕⢕⢕⢕⢕⢕⢕⢕⢕⢕⢕⢔⢄⢀⠀⠀⠀⢔⠔⠀⠀⠁⠑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⠕⠕⠑⠑⠑⠁⠀⠀⠀⠀⠀⠀⠀⠀⠀⠀⢄⢕⢕⢕⢕⢕⢕⢕⢕⢕⢕⢕⢕⢕⢕⢕⢕⢕⢕⢕⢕⢕⢕⢕⢕⢕⢕⢕⢕⢕⢄⢀⠀⠀⠀⢕⢕⢕⢕⢕⢕⢕⢕⢕⢕⢕⢕⢕⢕⢕⢕⢕⢕⢕⢕⢕⢕⢕⢕⢕⢕⢕⢕⢕⢕⢕⢕⢕⢕⢕⢕⢕⢕⢕⢕⢕⢕⢕⢕⢕⢕⢕⢕⢕⢕⢕⢕⢕⢕⢕⢕⢕⢕⢕⢕⢔⢄⢀⠀⠀⠀⠕⠀⠀⢀⠀⢅⢑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⠑⠀⠀⠀⠀⠀⠀⠀⠀⠀⠀⠀⠀⠀⠀⠀⠀⠀⠀⢀⢕⢕⢕⢕⢕⢕⢕⢕⢕⢕⢕⢕⢕⢕⢕⢕⢕⢕⢕⢕⢕⢕⢕⢕⢕⢕⢕⢕⢕⢕⢕⢕⢕⢔⢔⢕⢕⢕⢕⢕⢕⢕⢕⢕⢕⢕⢕⢕⢕⢕⢕⢕⢕⢕⢕⢕⢕⢕⢕⢕⢕⢕⢕⢕⢕⢕⢕⢕⢕⢕⢕⢕⢕⢕⢕⢕⢕⢕⢕⢕⢕⢕⢕⢕⢕⢕⢕⢕⢕⢕⢕⢕⢕⢕⢕⢕⢕⢕⢕⢄⢀⠀⠀⠑⢕⢕⢕⢕⢑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⠀⠀⠀⠀⠀⠀⠀⠀⠀⠀⠀⢄⢔⢄⢀⢀⢀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⠀⠀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⢅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⢔⢀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⢜⢝⢝⢕⢕⢕⢜⣿⣿⢕⢕⢜⡟⢟⢕⢜⣿⣿⢇⢕⢹⣿⣿⢇⢜⢻⡟⡟⢕⢕⣿⢿⢇⢕⢕⢜⢻⢿⢏⢕⢕⢜⢝⢕⢕⢹⣿⣿⢕⢜⣿⣿⡏⢕⢿⣿⣿⢟⢸⣿⣿⣿⢇⢿⣿⣿⡟⢕⢕⢸⣿⣿⡿⢕⢻⢿⡟⢕⢕⢻⣿⣿⢕⢸⣿⣿⡟⢕⢹⣿⣿⣿⡟⢝⢻⣿⣿⢝⢕⢟⢏⢝⣟⣿⣿⣿⡏⢕⢻⣿⣿⢝⢻⣿⣿⣿⣿⣿⣿⣿⡏⢝⣿⣿⣿⣟⣝⣿⣿⣟⣕⢜⣿⣿⣿⣿⡿⣿⣿⣿⣿⢜⣿⣿⣿⣿⣿⣿⣿⣿⢿⣿⣿⣿⡿⢟⣿⣿⡏⢕⢸⣿⣿⣿⣿⣿⣟⣿⢿⣿⣿⢿⣿⣿⡟⢝⣿⢟⢿⣟⣻⣿⣿⢇⢕⢹⣿⣿⡟⢜⣿⣿⣿⣿⢕⢕⢻⣿⣿⢝⢝⣿⣿⡟⢕⢝⣿⣿⢕⢕⢟⡟⢝⢕⢜⢟⢿⢕⢕⢕⢜⢝⢝⢕⢕⢜⢿⡏⢕⢜⢻⠀</a:t>
            </a:r>
            <a:br/>
            <a:r>
              <a:t>⢏⢕⢕⢕⢕⢕⢕⢕⢕⢕⢕⢕⢕⢕⢕⢕⢕⡕⢕⢕⢜⡇⢕⢕⢕⣸⢝⢕⢕⢕⢝⢏⢕⢕⢕⢕⢕⢕⢕⢕⢇⢕⢕⢕⢕⢕⢕⢕⢕⢕⣟⢝⢕⢕⢕⢜⢇⢕⢕⣿⣿⢇⢕⢜⣿⣿⢕⢜⣻⣿⡕⢕⢜⣿⣿⡇⢕⢕⢜⣿⡿⢕⢕⢕⢜⡇⢕⢕⢹⣿⣇⢕⢕⣿⣿⢕⢕⢸⣿⣿⢏⢕⢕⢜⣿⣿⢇⢕⢱⡕⢕⢕⢕⢕⢝⢕⢕⢕⢻⣿⢕⢕⢜⢝⢜⢝⢝⣿⣿⢕⢕⢹⣿⣿⢕⢜⢕⢕⢜⣿⡟⢝⣿⣿⡟⢕⣿⣿⣿⡏⢜⣿⣿⣿⡇⢸⣿⣿⡿⢕⢻⣿⣿⡇⢕⣿⣿⡇⢕⢜⣿⣿⡟⢝⢝⢝⢕⣹⢏⢕⢕⣿⣿⢕⢕⢕⢕⢕⢝⢝⢝⣱⡕⢕⢜⣿⣿⢕⢕⢹⣿⣿⢏⢕⢕⢕⢜⢝⢕⢕⢹⣿⡇⢕⢕⢟⡕⢕⢕⢕⢕⢕⢕⢕⢕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⢜⢱⢕⢱⣿⣿⡇⢕⢕⢿⢟⢕⢕⢕⢕⢻⡇⢕⢕⢕⢕⢕⢕⢕⢸⡿⢇⢕⢕⣿⣿⡇⢕⢸⣿⡇⢇⢕⢕⢕⢟⢿⢕⢕⢸⣧⡕⢕⢕⢕⡱⢕⢕⢕⢕⡇⢕⢕⢕⢕⢕⢕⢸⣿⣿⡇⢕⢾⡿⢻⡕⢕⢕⢕⢕⣸⣧⣼⣿⣿⢿⢷⢿⣿⣿⣿⢿⣿⣿⣿⡇⢸⣿⣿⣿⢕⢸⣿⣿⣿⢺⣿⣿⡇⢕⢱⡿⢿⢿⢕⢕⢕⣿⣿⡇⢕⢕⣹⣿⢕⢕⢕⡕⢕⢕⢕⢕⢕⢇⢕⢸⣿⣇⢕⢕⢜⣿⡏⢕⢕⢕⢕⢕⢕⢕⢕⢵⣿⡇⢕⢕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⡇⢕⢕⢕⣿⡏⢕⢕⢕⣿⡕⢕⢕⢜⣿⢕⢕⢕⢕⢕⢕⢕⢕⢕⣾⡗⢕⢕⢕⢕⢕⢕⢕⣻⣿⢕⢕⢕⣿⣿⢕⢕⢸⡿⢇⢇⢕⢕⢕⢕⢕⢕⢕⢿⡿⢕⢕⢕⢹⢕⢕⢕⢕⣾⡟⢕⢕⢜⡇⢕⢕⢜⣿⣿⡇⢕⢜⢇⢕⢸⢕⢕⢕⢕⢝⢟⢟⣿⢕⢕⢕⢜⣿⣿⣿⢕⢿⣿⣿⢕⢕⣿⣿⣿⢕⢸⣿⣿⡇⢕⢜⢿⣿⢕⢕⢕⢕⢕⢝⢕⢕⢹⣿⡇⢕⢕⢝⡟⢕⢕⢕⣿⣷⢕⢕⢕⣧⢕⢕⢜⢿⣿⢕⢕⢕⢕⢕⢕⢕⢕⢕⢕⢕⢕⢕⢸⣿⢇⢕⢕⢜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⢕⢕⢕⢕⢕⢕⢕⢕⢕⢱⣿⣿⢕⢕⢱⣿⣷⢕⢕⢵⢕⢕⢕⢕⣿⢿⢕⢕⢼⢏⢕⢕⢕⢕⢕⢕⢕⢕⢕⢕⢕⢕⢕⢕⢸⣷⡕⢕⢕⢝⡇⢕⢕⢕⢕⢕⢕⢱⣿⣿⢕⢕⢕⢕⢕⢕⢕⢕⢕⢇⢼⣷⣾⡜⢕⢕⢕⢵⢟⣿⡇⢕⢿⣿⣿⡇⢱⣿⣿⡿⢇⣾⣿⣿⡇⢕⢱⡿⢝⢕⢱⢕⢕⢕⢕⢕⢕⢜⡟⢕⢕⢕⢕⢕⢕⢕⢜⣹⡕⢕⢕⢜⢻⢕⢕⢕⢕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⢜⢏⢕⢕⢕⢿⡏⢕⢕⢜⣿⡕⢕⢕⢜⣟⢕⢕⢕⢕⢕⢕⢕⢕⢕⣿⣿⡇⢕⣸⣧⢕⢕⢕⢕⢕⢕⢕⢕⢸⡕⢕⢕⢕⢕⢕⢕⢕⢱⢕⢕⢕⢕⢕⢕⢕⢕⢕⢕⣿⡿⢕⢕⢱⣾⡿⢕⢕⢱⣷⢕⢕⢕⢿⣿⢕⢕⢕⢕⢕⢕⢕⢕⢕⢕⢕⢕⢻⣷⢕⢕⢕⢕⢕⢻⢕⢕⢕⣿⣿⢕⢕⢝⢟⢕⢕⢸⣿⣿⢇⢕⢕⢟⢱⢇⢕⢕⢕⡕⢕⢕⢕⢕⡇⢕⢕⢕⢕⡇⢕⢕⢕⢕⢕⢕⢕⢕⢕⢕⢕⢕⢜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⢕⢕⢕⣽⡇⢕⢕⢜⣿⡇⢕⢕⡕⢕⢕⢕⢕⢕⢕⢕⢕⢱⣵⡷⢏⢜⢏⢻⡿⢇⢕⢕⢕⣧⡕⢕⢕⣿⣧⢕⢕⢕⢇⡵⢕⢕⢗⢪⢕⢕⢕⢕⢕⢕⢕⢕⢕⣿⣧⢕⢕⢸⣿⣧⢕⢕⢜⢏⢕⢕⢕⣜⡇⢕⢕⢕⢕⡕⢕⢕⢕⢕⢕⢕⢕⢟⡏⢕⢕⢕⢕⢕⢜⢕⢕⢱⣿⣿⢕⢕⣵⡕⢕⢕⢱⣿⣿⡇⢕⢱⡕⢝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⡕⢕⢕⢸⣿⡇⢕⢕⢕⢕⢕⢕⢕⢕⢕⢕⢕⢜⣿⣿⢕⢕⢕⢕⢕⢕⢕⢕⢸⣿⢕⢕⢕⣿⢇⢕⢕⢕⢜⢝⢕⢕⢕⢕⢕⢕⢕⢕⢕⢕⢕⢕⢕⢟⣽⢕⢕⢕⢟⢕⢕⢕⢕⢕⢕⢕⢕⣿⢏⢕⢕⢕⢱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⣾⢇⢕⢕⢹⡾⢇⢕⢕⢕⢕⢕⢕⢕⢕⢕⢕⢕⢕⢟⢝⢕⢕⢕⢕⢕⢕⢕⢕⢺⡇⢕⢕⢱⣳⢕⢑⢅⠅⢁⢕⢕⢕⢕⢕⢕⢕⢕⢕⢕⢕⢕⢕⢕⢜⢟⢕⢕⢕⢕⢕⢕⢕⢕⢕⢕⢕⢕⢜⣿⢕⢕⢕⢇⢕⢕⢕⢕⢕⢕⢕⢕⢕⢕⢕⢕⢕⢕⢸⣵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⢟⢕⢕⢕⢕⢕⢕⢕⢕⢕⢕⢕⢕⢕⢕⢕⢕⢕⢕⢕⢕⢕⢕⢕⢸⡏⢕⢕⢕⢞⢎⢕⠕⠀⢕⢅⡑⢕⢕⢕⢕⢕⢕⢕⢕⢕⢕⢕⢕⢕⢕⢕⢕⢕⢕⢕⢕⢕⢕⣿⢕⢕⢕⢸⣿⢕⢕⢕⢕⢕⢕⢕⢕⢕⢕⢕⢕⢕⢕⢕⢕⢕⢕⢸⣿⡕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⡕⢕⢕⢕⢕⢕⢕⢕⢕⢕⢕⢕⢕⢱⢕⡣⠕⢔⠀⢕⢞⠁⠁⠐⠅⢕⠕⢕⢕⢜⢗⢕⢕⢕⢕⢜⢕⢕⢕⢱⢇⢕⢕⢕⢕⢕⢕⢕⣿⣯⢕⢕⢕⢕⢕⢕⢕⢕⢕⢕⢕⢕⢕⢕⢕⢕⢕⢕⢕⢕⢇⢕⢕⣾⡇⢕⢕⢸⣷⡇⢕⢕⢕⢕⢕⢕⢸⣿⣿⢕⢕⢕⢾⣿⣷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⢸⢕⢕⢕⢕⢕⢕⢕⢕⢕⢕⢕⢕⢕⢕⡇⢕⢕⢕⢕⢕⢕⢕⢕⢕⡕⢕⢕⢕⢱⠕⠁⠑⢕⢕⠀⢀⢔⢔⢔⢕⢕⢐⢁⢌⢕⢕⢕⢕⢕⢕⢕⢕⢕⢕⢕⢕⢕⢕⢕⢕⢕⢕⢜⢇⢕⢕⢕⢕⢕⢕⢕⢕⢕⢕⢕⢕⢕⢕⢕⢕⢕⢕⢕⢕⢕⢕⢕⣼⡷⢕⢕⢜⣿⣿⢕⢕⢕⢕⢕⢕⢕⢹⢿⢕⢕⢕⢜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⡿⢕⢕⢕⢜⢕⢕⢕⢕⢕⢕⢕⢕⢕⢕⢕⢕⢕⢕⢕⢕⢇⢕⢕⢕⢕⢕⢕⢕⢸⣜⣕⡕⢕⡇⢔⠀⠀⠜⡕⠀⢕⢕⢕⢕⢄⢑⢅⢅⢔⢄⢁⠕⢕⢕⢱⢕⢕⢜⢣⢕⢕⢕⢕⢕⢕⢕⢕⢕⢕⢕⢕⢕⢕⢕⢕⢕⢕⢕⢕⢕⢕⢕⢕⢕⢕⢕⢕⢕⢕⢕⢕⢕⣿⣧⢕⢕⢕⣿⡇⢕⢕⢕⢕⢕⢕⢕⢕⢕⢕⢕⢕⢕⢺⣸⡱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⢜⢕⢕⢕⢕⢕⢕⢕⢕⢕⢕⢕⢕⢕⢕⢕⢕⢕⢕⢕⢕⢕⢕⠑⢕⢕⢕⢷⣷⣼⣵⣕⢝⢻⢷⡜⠁⠁⠑⠀⢕⢄⢕⢕⢕⢕⢕⢕⢕⢕⢕⢕⢕⢕⢔⢅⢑⠅⠑⠕⢕⢕⢕⢕⢕⢕⢕⢕⢕⢕⢕⢕⢕⢕⢕⢕⢕⢕⢕⢕⢕⢕⢕⢕⢕⢕⢕⢕⢕⢕⢕⢕⢕⢕⣸⣽⡕⢕⢕⣿⢇⢕⢕⢕⢕⢕⢕⢕⠇⠑⢕⢕⢕⢕⢕⢕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⢕⢗⢱⢕⢕⢕⢝⢟⢿⣷⣷⡇⠀⠀⠀⠀⠀⢕⠀⠑⠕⢕⢕⢕⢕⢕⢕⢕⢕⢕⢕⢕⢕⢕⢔⢔⢄⢅⠑⠕⢕⢕⢕⢕⢕⢕⢕⢕⢕⢕⢕⢕⢕⢕⢕⢕⢕⢕⢕⢕⢕⢕⢣⣕⢕⢕⢕⢕⢕⢕⢸⣿⢕⢕⢜⢇⢕⢕⢕⢕⢕⠕⠑⠁⢄⢄⠑⢕⢜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⢟⢿⢿⣷⣷⣷⣷⣷⣾⣿⣵⣔⣄⠀⠀⠀⢕⢕⠀⠀⠀⠀⠀⠀⠁⠑⠑⠕⢕⢕⢕⢕⢕⠕⠕⠕⢕⢕⢕⢕⢅⢅⢑⢑⢕⠕⠕⢕⢕⢕⢕⢕⢕⢕⢕⢕⢕⢕⢕⢕⢕⢕⢜⢕⢜⢇⢕⢕⢕⢜⣿⢕⢕⢕⢕⢕⢕⢕⠑⠁⠀⢔⢄⠀⠁⢀⢅⢔⢇⢜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⢕⢕⠕⢕⢕⢕⢜⢹⣻⣿⣿⣿⣿⣿⠀⠀⠀⢕⢕⠀⠀⠀⠀⠀⠀⠀⠀⠀⠀⠀⠁⠐⠀⢁⢀⠀⠀⠀⠁⠑⠑⠁⠕⢕⢕⢕⢕⢕⢕⢔⢅⢅⢕⢑⢑⢕⢕⠕⢕⢕⠕⢕⢕⢕⢕⢕⡕⡜⢣⢕⢱⢹⢕⢕⢕⢕⢜⢁⢀⢔⠔⠀⢀⠀⢄⢔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⠑⠁⠁⠁⠁⠑⠕⢕⢕⢕⠕⠑⠁⠁⠁⠑⠕⢕⢕⢕⢕⢕⢕⢕⢕⢕⢕⢕⢕⢕⢕⢕⠀⠕⢕⢷⢷⢾⣷⣷⣾⣿⣿⣿⣿⡟⠙⠁⠀⠀⠀⢕⢕⠀⠀⠀⠀⠀⠀⠀⠀⠀⠀⠀⠀⠀⠀⠀⠀⠁⠁⠀⠀⠀⠀⠀⠀⠀⠀⠀⠀⠁⠑⠕⢕⢕⢕⢕⢕⢕⠁⠀⠀⠀⠀⢄⠀⠕⢅⢅⢁⠁⠈⠕⠕⠕⠕⢕⢔⢕⢕⠑⠁⢔⠅⠀⢔⢳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⠄⠄⠄⠄⠔⠄⠀⠀⠑⠀⢄⢄⠑⢄⠀⠀⠀⠁⢕⢕⢕⢕⢕⢕⢕⢕⢕⢕⢕⢕⢕⢕⢄⠀⢕⢕⢕⢕⠕⢕⢕⢕⢕⢕⠕⠕⠔⠀⠀⠀⠀⠕⢕⠀⠀⠀⠀⠀⠀⠀⠀⠀⠀⠀⠀⠀⠀⠀⠀⠀⠀⠀⠀⠀⠀⠀⠀⠀⠀⠀⠀⠀⠀⠀⠀⠁⠕⢕⠕⠑⠀⠀⠀⢀⠐⠀⢔⢀⠁⠕⠀⠀⠀⠀⠀⠀⠀⢣⡑⠁⠀⠀⠀⠕⠐⢗⢳⢧⢕⣕⢮⡕⢕⢱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⠔⠔⠐⠐⠐⠐⠐⠀⠀⠀⢑⠑⢅⠄⠀⠀⠀⠀⠀⠁⢕⣕⣕⢕⢕⢕⢕⢕⢕⠕⢕⢕⠑⠑⠀⠀⠁⢁⠁⠁⠁⠁⠀⠁⠁⠀⠀⠀⠀⠀⠀⠀⠀⢕⠀⠀⠀⠀⠀⠀⠀⠀⠀⠀⠀⠀⠀⠀⠀⠀⠀⠀⠀⠀⠀⠀⠀⠀⠀⠀⠀⠀⠀⠀⠀⠀⠀⠀⠀⠀⠀⠀⠀⠀⠀⢀⠐⠁⠑⢄⠀⠀⠀⠀⠀⠀⠀⢕⢕⢝⣔⢀⢀⢄⢔⢕⢕⢕⢕⢕⢝⢝⢳⢵⡕⢣⣕⢕⢕⢕⢕⢕⢕⢕⢕⢕⢕⢱⣵⣕⡕⢕⢕⢕⢕⢕⢕⢕⢕⢕⢕⢕⢕⢕⢕⢕⢕⢕⢕⢕⢕⢕⢕⢕⢕⢕⢕⢕⢕⢕⢕⢕⢕⢕⢕⢕⢕⢕⢕⢕⢕⢕⢕⢕⢕⢕⢕⢕⢕⢕⢕⢕⢕⠀</a:t>
            </a:r>
            <a:br/>
            <a:r>
              <a:t>⢕⢕⢕⢕⢕⢕⢕⠕⠕⠕⠕⠕⠕⢕⢕⢕⢕⢕⢕⢕⢕⢕⢕⢕⢕⢕⢕⢕⢕⢕⢕⢕⢕⢕⢕⢕⢕⢕⢕⢕⢕⢕⢕⢕⢕⢕⠀⠀⠀⠀⠀⠀⢀⢄⢄⢔⠀⢔⠕⠁⠀⠀⠀⠀⠀⠀⠀⠁⠑⠜⢝⢗⢵⡕⠕⠕⢁⡀⠀⠀⢀⣄⠴⠔⠑⠔⢔⢀⢀⢄⠀⠀⠀⠀⠀⠀⠀⠀⠀⠀⠀⠀⠀⠀⠀⠀⠀⠀⠀⠀⠀⠀⠀⠀⠀⠀⠀⠀⠀⠀⠀⠀⠀⠀⠀⠀⠀⠀⠀⠀⠀⠀⠀⠀⠀⠀⠀⠀⠀⠀⠄⠑⠀⠀⠀⠐⠀⠀⠀⠀⠀⠀⠀⢔⢕⢕⢕⢜⢳⢕⢕⢕⢕⢕⢕⢕⢕⢕⢕⢣⡕⢝⢗⠑⠑⠑⠕⠕⢕⢕⢕⢕⡱⢅⡵⢕⢕⡕⢜⣕⢕⢕⢕⢕⢕⢕⢕⢕⢕⢕⢕⢕⢕⢕⢕⢕⢕⢕⢕⢕⢕⢕⢕⢕⢕⢕⢕⢕⢕⢕⢕⢕⢕⢕⢕⢕⢕⢕⢕⢕⢕⢕⢕⢕⢕⢕⢕⢕⢕⢕⠀</a:t>
            </a:r>
            <a:br/>
            <a:r>
              <a:t>⠑⠁⠁⠀⠀⠀⠀⠀⠀⢀⢄⢄⡄⣕⣱⣵⣵⣥⣥⣥⣵⣵⣵⣵⣵⣵⣵⣵⣷⣷⣷⣷⣵⣧⣵⣵⣵⣵⣵⣕⣕⣕⡕⢕⢕⢕⢕⢄⢀⢀⢔⢕⢕⢕⢕⢕⢕⢀⠀⠀⠀⠀⠀⠀⠀⠀⢄⢄⣄⣄⣄⡅⠁⢱⣷⣾⣿⡇⢰⢕⢜⢁⠀⠀⠀⠀⠀⠀⠀⠀⠀⠀⠀⠀⠀⠀⠀⠀⠀⠀⠀⠀⠀⠀⠀⠀⠀⠀⠀⠀⠀⠀⠀⠀⠔⢄⠀⠀⠀⠀⠀⠀⠀⠀⠀⠀⠀⠀⠀⠀⠀⠀⠀⠀⠀⠀⠀⠀⠀⠁⠀⠀⠀⠀⠀⠀⠀⠀⠀⣵⣷⣷⣴⣥⣕⣕⢕⢕⢕⢜⢗⢵⢕⢀⡀⢄⢕⢕⢕⢸⢕⢕⢕⠀⠀⠀⠀⠀⢀⢀⢁⢕⢕⢕⡇⢇⢕⢕⢕⢝⣇⣕⣕⢕⢕⢕⢕⢕⢕⢕⢕⢕⢕⢕⢕⢕⢕⢕⢕⢕⢕⢕⢕⢕⢕⢕⢕⢕⢕⢕⢕⢕⢕⢕⢕⢕⢕⢕⢕⢕⢕⢕⢕⢕⢕⢕⢕⢕⢕⢕⠀</a:t>
            </a:r>
            <a:br/>
            <a:r>
              <a:t>⠀⢀⠀⠀⠀⠀⠀⠀⢔⢎⢕⢕⢸⢿⣿⣿⣿⣿⣿⣿⣿⣿⣿⣿⣿⣿⣿⣿⣿⣿⣿⣿⣿⣿⣿⣿⣿⣿⣿⣿⣿⣿⣿⣿⣿⣷⣶⣧⣵⣅⢕⢕⢕⣕⣕⣕⣕⣕⣰⣤⣤⣴⣶⣷⣾⣿⣿⣿⣿⣿⣿⡇⠀⢸⣿⣿⣿⢇⢕⠕⠁⠁⠀⠀⠀⠀⠀⠀⠀⠀⢀⢀⢀⠀⠀⠀⠀⠀⠀⠀⠀⠀⠀⠀⠀⠀⠀⠀⠀⠀⠀⠀⠀⠀⢕⢔⠀⢐⠄⠀⠀⠀⠀⠀⠀⠄⢄⢄⢄⢀⢀⠀⠀⠀⠀⠀⠀⠀⠀⠀⠀⠀⠀⠀⠀⠀⠀⠀⠀⢸⣿⣿⣿⣿⣿⣿⣿⣷⣧⣕⢕⢕⢕⠕⢕⢝⣓⣇⡕⡅⢅⢕⢅⢔⢔⢔⢳⢷⢳⢗⢳⢞⢕⢱⢵⣼⣽⣽⣝⣗⣗⡳⢷⢽⣽⣗⣣⢕⢕⢕⢕⢕⢕⢕⢕⢕⢕⢕⢕⢕⢕⢕⢕⢕⢕⢕⢕⢕⢕⢕⢕⢕⢕⢕⢕⢕⢕⢕⢕⢕⢕⢕⢕⢕⢕⢕⢕⢕⢕⢕⠀</a:t>
            </a:r>
            <a:br/>
            <a:r>
              <a:t>⠀⠀⠀⠀⠀⠀⠀⠀⠀⠕⢕⢕⢕⢕⢝⢿⣿⣿⣿⣿⣿⣿⣿⣿⣿⣿⣿⣿⣿⣿⣿⣿⣿⣿⣿⣿⣿⣿⣿⣿⣿⣿⣿⣿⣿⣿⣿⣿⣿⣵⣷⣷⣿⣿⣿⣿⣿⣿⣿⣿⣿⣿⣿⣿⣿⣿⣿⣿⣿⣿⣿⡇⠀⣿⣿⢟⢕⠕⠁⠀⠀⠀⠀⠀⠀⠀⠀⠀⠀⢕⢕⢕⢕⢔⠀⠀⠀⠀⠀⠀⠀⠀⠀⠀⠀⠀⠀⠀⠀⠀⠀⠀⠀⠀⠁⢕⢔⢕⢔⢄⠀⠀⠀⠀⠀⠀⢔⢕⢕⢕⠀⠀⠀⠀⠀⠀⠀⠀⢀⠀⠁⠁⠀⠀⠀⠀⠀⠀⢀⣿⣿⣿⣿⣿⣿⣿⣿⢿⢟⣝⣕⣵⣼⣿⢿⢟⢏⢝⢕⢕⣕⡵⢕⢕⢕⢕⢱⢕⢕⢱⢷⢏⢕⢜⢝⢝⢟⢿⢿⣿⣿⣿⢟⢟⢳⢮⣽⣟⢷⣕⡕⢕⢕⢕⢕⢕⢕⢕⢕⢕⢕⢕⢕⢕⢕⢕⢕⢕⢕⢕⢕⢕⢕⢕⢕⢕⢕⢕⢕⢕⢕⢕⢕⢕⢕⢕⢕⢕⢕⢕⠀</a:t>
            </a:r>
            <a:br/>
            <a:r>
              <a:t>⠀⠀⠀⠀⠀⠀⠀⠀⠀⠀⠑⢕⢕⢕⢕⢕⢜⢟⢿⣿⣿⣿⣿⣿⣿⣿⣿⣿⣿⣿⣿⣿⣿⣿⣿⣿⣿⣿⣿⣿⣿⣿⣿⣿⣿⣿⡟⢟⡻⢿⣿⣿⣿⣿⣿⣿⣿⣿⣿⣿⣿⣿⣿⣿⣿⣿⣿⣿⣿⣿⣿⠕⢕⣿⢕⢱⡅⠀⠀⠀⠀⠀⠀⠀⠀⠀⠀⠀⠀⢕⢕⢕⢕⢕⠀⠀⠀⠀⠀⢀⢄⢄⢄⢄⢀⠀⠀⠀⠀⠀⠀⠀⠀⠀⠀⠕⠑⠑⠑⠕⢕⠀⠀⠔⢕⠄⢕⠅⢔⠀⠀⠑⠀⠀⠀⠀⠄⠁⠀⠀⠀⠀⠀⠀⠀⠀⠀⠀⠁⠁⠑⠗⢿⢗⢞⣝⣕⢷⣪⣿⢟⢝⢝⢕⠕⢕⢑⢕⢵⢎⢕⢕⢱⢕⢝⢕⢕⢑⢕⢅⡕⢕⢕⣕⣱⣕⣕⢕⡜⢝⡝⢝⢕⣕⢕⢕⢕⢝⣝⣗⢝⢗⢇⢕⢕⢕⢕⢕⢕⢕⢕⢕⢕⢕⢕⢕⢕⢕⢕⢕⢕⢕⢕⢕⢕⢕⢕⢕⢕⢕⢕⢕⢕⢕⢕⢕⢕⢕⢕⢕⠀</a:t>
            </a:r>
            <a:br/>
            <a:r>
              <a:t>⠀⠀⠀⠀⠀⠀⠀⠀⠀⠀⠀⠁⠑⢕⠕⠕⢕⢕⢕⢝⢟⢿⢿⣿⣿⣿⣿⣿⣿⣿⣿⣿⣿⣿⣿⣿⣿⣿⣿⣿⣿⣿⣿⣿⣿⣿⡿⣿⣾⣵⣽⣿⣿⣿⣿⣿⣿⣿⣿⣿⣿⣿⣿⣿⣿⣿⣿⣿⣿⣿⡟⠀⢸⣿⣷⣕⢜⢢⡀⠀⠀⠀⠀⠀⠀⢀⢔⠀⠀⢕⢕⢕⢕⢕⠀⠀⠀⠀⢔⢕⢕⠕⠀⢕⢕⢔⠀⠀⠀⠀⠀⠀⠀⠀⠐⢅⢔⠀⠀⠀⢄⠀⠀⠀⠀⠀⢕⠔⠀⠀⠀⠐⠀⠀⠀⠄⠀⠀⠀⠀⠀⠀⠀⠀⠀⢀⠄⠄⢄⣄⡤⢴⢷⡿⢟⣫⣵⡿⢝⢕⢕⢕⢔⢕⢕⢕⢕⢕⢕⢕⢕⢕⢕⢕⢕⣗⣼⣷⣾⣿⣿⠑⢸⣿⣿⣷⢣⡕⣵⣵⣷⣧⣵⡷⢕⢵⣵⣵⣅⡸⣿⣾⣿⢿⢾⣷⣕⣕⡕⢕⢕⢕⢕⢕⢕⢕⢕⢕⢕⢕⢕⢕⢕⢕⢕⢕⢕⢕⢕⢕⢕⢕⢕⢕⢕⢕⢕⢕⢕⢕⠀</a:t>
            </a:r>
            <a:br/>
            <a:r>
              <a:t>⠀⠀⠀⠀⠀⠀⠀⠀⠀⠀⢄⢄⢀⢕⢕⢕⢕⢔⢕⢅⢕⢑⢕⢕⠝⢝⢟⢻⢻⢿⢿⡿⢿⢿⣿⣿⣿⣿⣿⣿⣿⣿⡿⢿⢏⡷⢏⡼⣽⣿⣿⣿⣿⣿⣿⣿⣿⣿⣿⣿⣿⣿⣿⣿⣿⣿⣿⣿⣿⣿⢇⠀⣼⣿⣿⣿⡟⣡⡕⢕⢄⠀⢀⣄⣄⣥⣵⣴⣴⢑⠁⠀⠀⠀⠀⠀⠀⠀⠀⠀⠀⠀⠀⠀⠀⠀⠀⠀⠀⠀⠀⠀⠀⠀⠀⠕⠑⠀⠀⠀⠀⠀⠀⠀⠀⠀⠁⠀⠄⢐⠀⠀⠀⠀⠀⠀⠀⠀⠀⠀⠀⠀⠀⠀⠀⠀⠁⠑⠔⢕⢇⢇⢜⢕⠟⠕⠑⠁⠀⠁⠁⠑⠕⢕⢕⢕⢕⢕⢕⢕⢕⢕⢕⣱⣾⣿⣿⣿⣿⣿⣏⠀⢸⣿⣿⣿⡎⢟⢜⡟⡝⢝⢟⣕⣕⣟⣟⢝⢝⢝⣵⣥⡵⣵⣵⢕⢕⢕⢍⢝⢕⢕⢕⢕⢕⢕⢕⢕⢕⢕⢕⢕⢕⢕⢕⢕⢕⢕⢕⢕⢕⢕⢕⢕⢕⢕⢕⢕⢕⢕⠀</a:t>
            </a:r>
            <a:br/>
            <a:r>
              <a:t>⠀⠀⠀⠀⠀⠀⠀⠀⢀⢔⢕⢕⢕⢕⢕⢕⢕⢕⢕⢕⢕⢕⢕⢕⢕⢕⢔⢔⢕⢕⢅⢅⢅⢕⢕⢕⢜⢕⢕⢕⢕⢕⢕⢕⢕⢅⢅⢅⢕⢝⢛⢟⢻⢿⢿⠿⢿⢿⣿⣿⣿⣿⣿⣿⣿⣿⣿⣿⣿⡟⠁⢱⣿⣿⣿⣿⢇⡿⣿⣧⣴⣿⣿⣿⣿⣿⣿⣿⡇⢕⠀⠀⠀⠀⠀⠀⠀⠀⠀⠀⠀⠀⠀⠀⠀⠀⠀⠀⠀⠀⠀⠀⠀⠀⠀⠀⠀⠀⠀⠀⠀⠀⠀⠀⠀⠀⠀⠀⠀⠀⠀⠀⠀⠀⠀⠀⠀⠀⠀⠀⠀⠀⠀⠀⠀⠀⠀⠀⠀⠀⢀⠀⠀⠀⠀⠀⠀⠀⠀⠀⠀⠀⠀⠁⢑⢑⢕⢕⢕⠕⠕⢕⣾⣿⣿⣿⣿⣿⣿⣿⣿⡔⠜⣿⣿⡿⢕⡿⢕⣗⣕⣜⣼⣽⣽⣽⣿⣿⣿⣿⣿⣿⣿⡵⢝⢻⢕⢕⢕⢕⢕⢕⢕⢕⢕⢕⢕⢕⢕⢕⢕⢕⢕⢕⢕⢕⢕⢕⢕⢕⢕⢕⢕⢕⢕⢕⢕⢕⢕⢕⠀</a:t>
            </a:r>
            <a:br/>
            <a:r>
              <a:t>⢀⢀⢀⢀⢀⢄⢔⢕⢕⢕⢕⢕⢕⢕⢕⢕⢕⢕⢕⢕⢕⢕⢕⢕⢕⢕⢕⢕⢕⢕⢕⢕⢕⢕⢕⢕⢕⢕⢕⢕⢕⢕⢕⢕⢕⢕⢕⢕⢕⢕⢕⢕⢕⢕⢕⢕⢕⢕⢔⢔⢕⢍⢕⢙⢝⠝⢝⢟⢏⠑⢀⣾⣿⣿⣿⢏⢕⢕⢝⢻⢿⢿⣿⣿⣿⣿⣿⣿⡇⢕⠀⠀⠀⠀⠀⠀⠀⠀⠀⠀⠀⠀⠀⠀⠀⠀⠀⠀⠀⠀⠀⠀⠀⠀⠀⠀⠀⠀⠀⠀⠀⠀⠀⠀⠀⠀⠀⠀⠀⠀⠀⠀⠀⠀⠀⠀⠀⠀⠀⠀⠀⠀⠀⠀⠀⠀⠀⠀⠠⢷⣿⣧⢔⠀⠀⠀⠀⠀⠀⢀⣀⡀⢀⠀⠀⠕⢕⢕⢕⢕⢕⣼⣿⣿⣿⣿⣿⣿⣿⣿⣿⣯⣵⣿⣿⣷⣞⣕⣼⣽⣵⣵⣷⣿⣿⣿⣿⣿⣿⣿⣿⣿⣿⣷⡕⢕⢕⢕⢕⢕⢕⢕⢕⢕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⢔⢄⢔⢕⢜⢝⢏⢝⢕⢕⢕⢕⢕⢕⢕⢕⢕⢝⢝⢝⢝⢕⢕⠀⠀⠀⠀⠀⠀⠀⠀⠀⠀⠀⠀⠀⠀⠀⠀⠀⠀⠀⠀⠀⠀⠀⠀⠀⠀⠀⠀⠀⠀⠀⠀⠀⠀⠀⠀⠀⠀⠀⠀⠀⠀⠀⠀⠀⠀⠀⠀⠀⠀⠀⠀⠀⠀⠀⠀⠀⠀⠀⠑⢟⢷⠣⠄⠔⠔⢄⣷⣿⣿⣿⣷⣇⣕⢔⢄⢕⢕⢕⢕⢱⣿⣿⣿⡏⣿⣿⣿⣿⣿⣿⣿⣿⣿⣿⣿⢕⣷⣷⣿⣿⣿⣿⣿⣿⣿⣿⣿⣿⣿⣿⣿⣿⣿⢕⢕⢱⢕⢕⢕⢕⢕⢕⢁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⠕⠕⢕⢕⢕⢕⢕⢕⢕⠀⠀⠀⠀⠀⠀⠀⠀⠀⠀⠀⠀⠀⠀⠀⠀⠀⠀⠀⠀⠀⠀⠀⠀⠀⠀⠀⠀⠀⠀⠀⢄⠀⠀⠀⠀⠀⠀⠀⠀⠀⠀⠀⠀⠀⠀⠀⠀⠀⠀⠀⠀⠀⠀⠀⠀⠀⠀⠀⠀⠀⠀⠀⠀⠀⠐⠞⣿⣿⣿⣿⣿⣿⣿⣿⣷⢕⢕⢕⢕⣿⣿⣿⣿⡇⣿⣿⣿⣿⣯⣿⣿⣿⣿⣿⣿⡝⢕⢕⢕⢕⢿⣿⣿⣿⣿⣿⣿⣿⣿⣿⣿⣿⣿⢧⡕⠸⠑⠑⢕⢕⡱⢕⢕⢕⢕⢕⢕⢕⢕⢕⢕⢕⢕⢕⢕⢕⢕⢕⢕⢕⢕⢕⢕⢕⢕⢕⢕⢕⢕⠀</a:t>
            </a:r>
            <a:br/>
            <a:r>
              <a:t>⠁⠁⠁⠀⠁⠁⠁⠁⠁⠁⠁⠑⢕⢕⢕⢕⢕⢕⢕⢕⢕⢕⢕⢕⢕⢕⢕⢕⢕⢕⢕⢕⢕⢕⢕⢕⢕⢕⢕⢕⢕⢕⢕⢕⢕⢕⢕⢕⢕⢕⢕⢕⢕⢕⢕⢕⢕⢕⢕⢕⢕⢕⢕⢕⢕⢕⢕⢕⠕⠕⠕⢕⣱⣵⣷⣧⢕⢕⢕⢕⠀⠀⠀⠀⠀⠀⠁⠁⠁⢕⠀⠀⠀⠀⠀⠀⠀⠀⠀⠀⠀⠀⠀⠀⠀⠀⠀⠀⠀⠀⠀⠀⠀⠀⠐⠀⠀⠀⠀⠀⠀⢕⢕⠀⠀⠀⠀⠀⠔⠀⠀⠀⠀⠀⠀⠀⠀⠀⠀⠀⠀⠀⠀⠀⠀⠀⠀⠀⠀⠀⠀⠀⠀⠀⠀⠀⠀⠀⠙⠻⢿⡞⣿⣿⣿⣿⣇⢕⢕⢕⢻⣿⣿⣿⣧⢻⣿⣿⣿⣿⣿⣿⣿⣿⣿⣿⡿⣇⢕⢕⢕⢅⢅⢕⢕⢕⢕⢟⢝⢝⢝⣹⣵⢾⠟⠁⠀⢀⣀⣄⢵⢆⢕⢕⢕⠑⢕⢕⢕⢕⢕⢕⢕⢕⢕⢕⢕⢕⢕⢕⢕⢕⢕⢕⢕⢕⢕⢕⢕⢕⠀</a:t>
            </a:r>
            <a:br/>
            <a:r>
              <a:t>⠀⠀⠀⠀⠀⠀⠀⢀⢄⢔⢔⢔⢕⢕⢕⢕⣕⣱⣵⣵⣷⣷⣷⣶⣶⣶⣶⣶⣶⣶⣶⣶⣷⣷⣧⣵⣵⣥⣵⣕⣑⣑⡕⢕⢕⢕⢕⢑⣑⣕⣥⣥⣥⣥⣥⣥⣥⣥⣥⣵⣵⣵⣷⣶⣷⣷⣿⣿⣿⣧⢀⠘⣿⣿⣿⣿⣇⢹⣿⣿⣿⣿⣿⣿⣷⣷⣷⣶⡆⢕⠀⠀⠀⠀⠀⠀⠀⠀⠀⠀⢄⠁⠀⠀⠀⠀⠀⠀⠀⠀⠀⠐⠀⠀⠀⢕⠑⠕⢀⠀⠀⠕⢕⠀⠀⠀⠀⠀⠀⠀⠀⠀⠀⠀⠀⠄⢀⠀⠀⠀⠀⠀⠀⠀⠀⠀⠀⠀⠀⠀⠀⠀⠀⠀⠀⠀⠀⠀⠀⠀⠀⠁⠏⢿⢿⢻⢟⢇⢕⢕⢕⢹⣿⣿⣿⣿⣿⣿⣿⣿⣿⣿⡇⠘⣿⣷⣵⢜⣷⢱⣷⣶⣶⣶⡔⠀⠀⠀⠔⣴⣴⣴⣴⣵⣷⣾⣾⡿⠟⠑⢕⢕⢕⢕⢁⢕⢕⢕⢕⢕⢕⢕⢕⢕⢕⢕⢕⢕⢕⢕⢕⢕⢕⢕⢕⢕⢕⢕⢕⢕⠀</a:t>
            </a:r>
            <a:br/>
            <a:r>
              <a:t>⠀⠀⠀⠀⠀⠀⠀⠑⢕⢕⢕⣕⣵⣷⣿⣿⣿⣿⣿⣿⣿⣿⣿⣿⣿⣿⣿⣿⣿⣿⣿⣿⣿⣿⣿⣿⣿⣿⣿⣿⣿⣿⣿⣿⣿⢗⢜⣵⣵⣿⣿⣿⣿⣿⣿⣿⣿⣿⣿⣿⣿⣿⣿⣿⣿⣿⣿⣿⣿⣿⡕⠀⢸⣿⣿⣿⣿⢸⣿⣿⣿⣿⣿⣿⣿⣿⣿⣿⣷⢕⢀⠀⠀⠀⠀⠀⠀⠀⢄⠑⠀⠀⠀⠀⠀⠀⠀⠀⠀⠀⠀⠀⠀⠀⠑⢔⠀⠀⠀⠀⠀⠀⠁⠑⠀⠀⠀⠀⠀⠀⠀⠀⠀⠀⠀⠀⠁⠄⢀⠀⠀⠀⠀⠀⠀⠀⠀⠀⠀⠀⠀⠀⠀⠀⠀⠀⠀⠀⠀⠀⠀⠀⠀⠀⠁⠑⠕⢕⢕⢕⢕⠕⠝⣿⣿⣿⣿⣿⣿⣿⣿⣿⡇⢄⣿⣿⣿⣷⢻⡇⣿⣿⣿⢿⢧⢀⠀⠀⠀⠘⢻⢯⠝⠟⠋⠙⠁⠀⠀⠀⢡⡵⢞⢕⢕⢕⢕⢕⢕⢕⢕⢕⢕⢕⢕⢕⢕⢕⢕⢕⢕⢕⢕⢕⢕⢕⢕⢕⢕⢕⠀</a:t>
            </a:r>
            <a:br/>
            <a:r>
              <a:t>⠀⠀⠀⠀⠀⠀⠀⠀⠈⢕⢕⢜⢻⣿⣿⣿⣿⣿⣿⣿⣿⣿⣿⣿⣿⣿⣿⣿⣿⣿⣿⣿⣿⣿⣿⣿⣿⣿⣿⣿⣿⣿⣿⣿⣿⣿⣿⣿⣻⣿⣿⣿⣿⣿⣿⣿⣿⣿⣿⣿⣿⣿⣿⣿⣿⣿⣿⣿⣿⣿⡇⠀⢸⣿⣿⣿⣿⢸⣿⣿⣿⣿⣿⣿⣿⣿⣿⣿⣿⣵⣥⣥⣤⡄⢄⢄⢄⠑⠀⠀⠀⠀⠀⠀⠀⠀⠀⠀⠀⠀⠀⠀⠀⠀⠀⠀⠀⠀⠀⠀⠀⠀⠐⠀⠀⠀⠀⠀⠀⠀⠀⠀⠀⠀⠀⠀⠀⠀⠁⠔⠀⠀⠀⠀⠀⠀⠀⠀⠀⠀⠀⠀⠀⠀⠀⠀⠀⠀⠀⠀⠀⠀⠀⠀⠀⠀⢄⢕⢑⢄⢕⢕⢕⢜⢻⣿⡿⣿⡕⢽⣿⣻⣇⠀⢿⣿⣿⡝⢜⢅⢝⢕⣕⣕⣕⡕⢕⢕⠀⠀⠀⢀⠀⠀⢀⠀⠀⢀⠀⠀⢕⢕⢕⢕⢕⢕⢕⢕⢕⢕⢕⢕⢕⢕⢕⢕⢕⢕⢕⢕⢕⢕⢕⢕⢕⢕⢕⢕⢕⢕⠀</a:t>
            </a:r>
            <a:br/>
            <a:r>
              <a:t>⠀⠀⠀⠀⠀⠀⠀⠀⠀⠁⢕⢕⢕⢕⢝⢟⢻⢿⣿⣿⣿⣿⣿⣿⣿⣿⣿⣿⣿⣿⣿⣿⣿⣿⣿⣿⣿⣿⣿⣿⣿⣿⣿⣿⣿⣿⣿⣿⢕⢜⢝⢻⢿⣿⣿⣿⣿⣿⣿⣿⣿⣿⣿⣿⣿⣿⣿⣿⣿⣿⡇⠀⢸⣿⣿⣿⣿⢸⣿⣿⣿⣿⣿⣿⣿⣿⣿⣿⣿⣿⣿⣿⣿⢇⢕⠕⠁⠀⠀⠀⠀⠀⠀⠀⠀⠀⠀⠀⠀⠀⠀⠀⠀⠀⠀⠀⠀⠀⠀⠀⠀⠀⠀⠀⠀⠀⠀⠀⠀⠀⠀⠀⠀⠀⠀⠀⠀⠀⠀⠄⠐⢁⢄⠀⠀⠀⠀⠀⠀⠀⠀⠀⠀⢀⢀⢄⢄⢄⢄⢄⢄⢄⢄⢄⢄⢄⢕⢕⢕⢕⢕⡑⢑⢕⢕⢕⠕⠝⢗⢕⢝⢝⢻⠔⢸⢿⡿⢕⣼⡿⣿⣟⣻⣽⣵⡷⢷⠕⠀⠀⠕⢑⠀⢔⢕⢀⠀⠀⠀⢅⢕⢕⢕⢕⢕⢕⢕⢕⢕⢕⢕⢕⢕⢕⢕⢕⢕⢕⢕⢕⢕⢕⢕⢕⢕⢕⢕⢕⢕⢕⠀</a:t>
            </a:r>
            <a:br/>
            <a:r>
              <a:t>⠀⠀⠀⠀⠀⠀⠀⢀⢀⢀⠀⠁⢕⢑⢕⠕⢕⢕⢕⢝⢟⢻⢿⣿⣿⣿⣿⣿⣿⣿⣿⣿⣿⣿⣿⣿⣿⣿⣿⣿⣿⣿⣿⣿⣿⣿⡿⢟⢕⢕⢕⢕⢕⢕⢜⢝⢟⢻⢿⣿⣿⣿⣿⣿⣿⣿⣿⣿⣿⣿⡇⠀⢸⣿⣿⣿⣿⢸⣿⣿⣿⣿⣿⣿⣿⣿⣿⣿⣿⣿⣿⡟⢕⢕⠑⠀⠀⠀⠀⠀⠀⠀⠀⠀⠀⠀⠀⠀⠀⠀⠀⠀⠀⠀⠀⠀⠀⠀⠀⠀⠀⠀⠀⠀⠀⠀⠀⠀⠀⢐⠄⠀⠀⠀⠀⠀⠀⠀⠀⠀⠁⠀⠀⠀⠀⠀⠀⠀⠀⣴⣴⣷⣷⣷⣾⣿⣧⣕⢕⢕⢕⢕⢕⢕⢕⢕⢕⢕⢕⢕⢅⢜⢝⣗⣷⢵⣵⣵⣕⣕⡇⢝⢳⢧⣵⢕⢕⢕⣱⣵⣷⣷⣷⣷⢷⢞⠏⠀⠀⠀⠜⠁⠀⠀⠀⠀⠀⢄⢔⢕⢕⢕⢕⢕⢕⢕⢕⢕⢕⢕⢕⢕⢕⢕⢕⢕⢕⢕⢕⢕⢕⢕⢕⢕⢕⢕⢕⢕⢕⢕⠀</a:t>
            </a:r>
            <a:br/>
            <a:r>
              <a:t>⢔⢔⢄⢔⢕⢕⢕⢕⢕⢕⢕⢔⢕⢕⢕⢕⢕⢔⢕⢅⢕⢑⢕⠜⠝⢝⣹⢿⢟⢿⢿⢿⡿⢿⣿⡿⣿⣿⣿⣿⢿⢟⢟⢏⢝⢕⢕⢕⠕⠕⢕⢕⢕⠕⠕⢕⢕⢕⢕⢕⢜⢝⢟⢿⢿⡿⢿⣿⣿⣿⢇⠀⢸⣿⣿⣿⣿⢸⣿⣿⣿⣿⣿⣿⣿⣿⣿⣿⣿⣿⡏⢕⠕⠀⠀⠀⠀⠀⠀⠀⠀⠀⠀⠀⠀⠀⠀⠀⠀⠀⠀⠀⠀⠀⠀⠀⠀⠀⠀⠀⠀⠀⠀⠀⠀⠀⠀⠀⠀⠀⠀⠀⠀⠀⠀⠀⠀⠀⠀⠀⠀⢀⢀⠀⠀⠀⠀⠀⠀⠜⢝⢿⣿⣿⣿⣿⣿⣿⣧⣵⡕⢕⢕⢕⢕⢅⢔⢕⢕⢕⢕⢕⢕⠕⠘⢙⢝⢟⢝⣝⣝⡟⢵⢳⢗⢷⢷⢾⢟⢿⢟⢟⣟⣗⡕⠕⠀⠀⢄⢀⠀⠐⠀⠀⠀⠀⢄⢕⢕⢕⢕⢕⢕⢕⢕⢕⢕⢕⢕⢕⢕⢕⢕⢕⢕⢕⢕⢕⢕⢕⢕⢕⢕⢕⢕⢕⢕⢕⢕⢕⠀</a:t>
            </a:r>
            <a:br/>
            <a:r>
              <a:t>⢕⢕⢕⢕⢕⢕⢕⢕⢕⢕⢕⢕⢕⢕⢕⢕⢕⢕⢕⢕⢕⢕⢕⢕⢕⢕⢔⢔⢕⢕⢅⢅⢅⢕⢕⢕⢕⢝⢕⢕⢅⢅⢅⢕⢕⢔⢔⢕⢕⢕⢕⢕⢕⢕⢕⢕⢔⢕⢕⢅⢑⢕⠕⠕⠕⠀⢄⢅⢙⢇⠑⠀⢜⢟⢿⣿⡿⢸⣿⣿⣿⣿⣿⣿⣿⣿⣿⣿⣿⢏⢕⠑⠀⠀⠀⠀⠀⠀⠀⠀⠀⠀⠀⠀⠀⠀⠀⠀⠀⠀⠀⠀⠀⠀⠀⠀⠀⠀⠀⠀⠀⠀⠀⢀⢄⢄⢁⢄⢄⢄⢅⣱⣤⣀⠀⠀⠀⠀⠀⢔⠑⠑⠀⠀⠀⠀⠀⠀⠀⠀⢕⢕⣕⣱⣿⣿⣿⣿⣿⣿⣿⣯⡇⢕⢕⢕⢁⠑⢕⠑⠕⢕⢕⢔⢕⢕⢜⣝⣱⡵⢵⠷⠷⢟⢟⢗⢛⢟⢟⢝⢝⢍⢕⡕⢕⢕⢀⠀⠔⢀⢔⢔⢄⢄⢀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⢁⢀⢀⢄⢄⢄⢄⠄⠀⠁⠀⠀⢕⢕⢕⢕⢕⢕⢕⢝⢎⢟⢻⢿⢿⢻⢻⢿⢟⢝⠕⠀⠀⠀⠀⠀⠀⠀⠀⠀⠀⠀⠀⠀⠀⠀⠀⠀⠀⠀⠀⠀⠀⠀⠀⠀⠀⠀⠀⠀⠄⠔⢕⢕⢕⠕⠑⠑⠁⢕⢕⣼⣿⣿⡟⢕⢔⢔⢕⠀⠁⠀⠀⠀⠀⠀⠀⠀⠀⠀⠲⣿⣿⣿⣿⣿⣿⣿⣿⣿⣿⣿⣿⢇⢕⢕⢕⢕⢕⢔⢕⢅⢅⢅⡅⢌⢕⢕⢕⠔⠑⠁⠀⠁⠁⢄⠕⣕⢜⡼⢕⢕⢕⢕⢕⢕⢕⢕⢔⢄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⢅⢅⢅⢄⢔⠀⢀⠄⠐⢀⢄⢕⢕⢑⢕⢕⢕⢕⢕⢕⢕⢕⢕⢕⢕⢕⢕⢕⢕⠁⠀⠀⠀⠀⠀⠀⠀⠀⠀⠀⠀⠀⠀⠀⠀⠀⠀⠀⠀⠀⠀⠀⠀⠀⠀⠀⠀⠀⠀⠀⠀⠀⠀⠁⠀⢀⠀⠀⠀⢕⢸⣿⡿⢏⢕⢕⠕⠑⠀⠀⠀⠀⠀⠀⠀⠀⠀⠀⠀⠀⠀⠘⢻⣿⣿⣿⣿⣿⣿⣿⣿⣿⠏⢑⢕⢕⡕⢔⢕⢕⣱⣷⡾⢏⢕⢕⢕⢑⢀⢀⡀⢄⢔⢕⢕⢕⢕⡕⠔⢔⢸⢗⢇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⢄⢄⢔⢕⢕⢕⢕⢕⢕⢕⢕⢕⢕⢕⢕⢕⢕⢕⢕⢕⢕⢕⠑⠀⠀⠀⠀⠀⠀⠀⠀⠀⠀⠀⠀⠀⠀⠀⠀⠀⠀⠀⠀⠀⠀⠀⠀⠀⢄⢔⢕⢕⢄⠀⠀⠀⠀⠀⢄⢕⢕⢕⠀⠀⢁⢜⢅⢅⢕⠕⠀⠀⠀⠀⠀⠀⠄⠀⠀⠀⠀⠀⠀⠀⠀⠀⠀⠀⠝⢿⣿⣿⣿⡿⢟⠋⠁⠀⢕⢕⢁⢕⠕⢕⡱⢟⢝⢕⢇⢕⢕⢕⢕⡱⢎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⠀⠀⠀⠀⢄⢕⢕⢕⢕⢕⢕⠕⢀⢀⢀⢄⢕⢕⢕⢕⠀⠀⠀⠑⠕⠑⠁⠀⠀⠀⠀⠀⠀⠀⠀⠀⠁⠐⠀⠀⠀⢀⠀⠀⠀⠀⠀⠁⠟⢝⢕⢕⢕⢀⠀⠀⠁⢕⠁⢄⠀⠄⢁⠕⢕⢕⢕⢕⢄⢕⢜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⢀⠀⠀⠀⠀⠀⠀⠀⠀⠔⠕⠕⠑⠑⠁⠀⠀⠁⠁⠁⠁⠁⠁⠁⠀⠀⠀⠀⠀⠀⠀⠀⠀⠀⠀⠀⠀⠀⠀⠀⠀⠀⠀⠀⠀⠁⠐⠁⠀⢀⠀⠀⠀⠀⠀⠁⠱⢇⢅⢕⢀⠀⠀⢕⠀⢄⢄⠀⢄⠀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⢕⠀⠀⠀⠀⠀⠀⠀⠀⠀⠀⠀⠀⠀⠀⠀⠀⠀⠀⠀⠀⠀⠀⠀⠀⠀⠀⠀⠀⠀⠀⠀⠀⠀⠀⠀⠀⠀⠀⠀⠀⠀⠀⠀⠀⠀⠀⠀⠀⠕⠀⠀⠀⠀⠀⠀⠁⢕⢕⢕⢔⠀⠐⢕⢕⢀⢁⢀⠀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⢕⠀⠀⠀⠀⠀⠀⠀⠀⠀⠀⠀⠀⠀⠀⠀⠀⠀⠀⠀⠀⠀⠀⠀⠀⠀⠀⠀⠀⠀⠀⠀⠀⠀⠀⠀⠀⠀⠀⠀⠀⠀⠀⠀⠀⠀⠀⢀⠑⠀⠀⠀⠀⠀⢀⢀⢀⢅⢕⢕⢕⢕⠀⢕⢜⢎⢔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⢕⠀⠀⠀⠀⠀⠀⠀⠀⠀⠀⠀⠀⠀⠀⠀⠀⠀⠀⠀⠀⠀⠀⠀⠀⠀⠀⠀⠀⠀⠀⠀⠀⠀⠀⠀⠀⠀⠀⠀⠀⠀⠀⠀⠀⠀⠀⠁⢀⢄⢄⢄⢄⢔⢕⢕⢕⢕⢕⢕⢕⢕⢔⠞⠑⠀⢕⢑⢔⢕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⢀⢕⠀⠀⠀⠀⠀⠀⠀⠀⠀⠀⠀⠀⠀⠀⠀⠀⠀⠀⠀⠀⠀⠀⠀⠀⠀⠀⠀⠀⠀⠀⠀⠀⠀⠀⠀⠀⠀⠀⠀⠀⠀⢀⢔⠔⠐⠀⠁⢕⢕⢕⢕⢕⢕⢕⢕⢕⢕⢕⢕⢕⢕⢕⢔⠀⠀⢄⢕⢕⢱⣷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⠁⠀⠀⠀⠀⠀⠀⠀⠀⠀⠀⢀⢄⢕⢕⢔⢰⢀⣀⣀⠀⠀⢕⠐⠀⠀⠀⠀⠀⠀⠀⠀⠀⠀⠀⠀⠀⠀⠀⠀⠀⠀⠀⠀⠀⠀⠀⠀⠀⠀⠀⠀⠀⠀⠀⠀⠀⠀⠀⠄⠐⢀⢄⢴⠃⠕⠀⠀⠀⠀⠀⢕⢕⢕⢕⢕⢕⢕⢕⢕⢕⢕⢕⢕⢕⢕⢕⢕⢔⢕⢕⢕⣿⡿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⠁⠀⠀⠀⠀⠀⠀⠀⠀⢀⢄⢕⢕⢕⢕⢕⢕⠕⠝⠕⠀⠀⠀⢕⠀⠀⠀⠀⠀⠀⠀⠀⠀⠀⠀⠀⠀⠀⠀⠀⠀⠀⠀⠀⠀⠀⠀⠀⠀⠀⠀⠀⠀⠀⢀⢄⢔⢔⢔⢄⠄⠐⠁⠁⠀⠀⠀⠀⢄⢀⠀⠀⠀⢕⢕⢕⢕⢕⢕⢕⢕⢕⢕⢕⢕⢕⢕⢕⢕⢕⢕⢕⣾⣿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⠁⠀⠀⠀⠀⢀⢀⢄⢔⢕⢕⢕⢕⢕⢕⢕⢕⣁⣠⣴⣇⡀⠀⠀⢕⠀⠀⠀⠀⠀⠀⠀⠀⠀⠀⠀⠀⠀⠀⠀⠀⠀⠀⠀⠀⠀⢀⢀⠄⠔⢐⢅⢔⢕⢕⢕⠕⢕⢕⢕⢕⢕⢄⢀⠀⠀⢀⢕⠁⢕⢕⠀⠀⢕⢕⢕⢕⢕⢕⢕⢕⢕⢕⢕⢕⢕⢕⢕⢕⢕⢕⢱⣾⣿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⢀⢄⢔⢕⢕⢕⢕⢕⢕⢕⢕⢕⣱⣵⣷⣿⣿⣿⣿⣿⣿⣧⢀⠕⢔⠀⠀⠀⠀⠀⠀⠐⢄⢀⠀⠀⠀⠀⠀⠀⢀⢀⠄⠐⠁⠁⢐⢕⢕⢕⢑⢕⢅⢕⢔⢕⢕⢕⢕⢕⢕⢕⢕⢔⢀⢕⠕⠀⢕⢕⢀⠀⢕⣕⡕⢕⢕⢕⠁⠁⠁⠁⠑⠑⠑⠕⠕⢕⢕⣵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⣵⣾⢿⢟⢝⠉⢅⣾⣿⣿⣿⣿⡏⠀⠀⢕⢄⠀⠀⠀⠀⠀⠀⠀⠑⠔⢄⢀⢄⠔⠑⠁⠀⠀⢄⢔⢕⢕⢔⢕⢕⢕⢕⢕⢕⢕⢕⢕⢕⢕⢕⢕⢕⢕⢁⢕⢕⢕⢔⢑⠕⠑⠁⣿⣿⣿⣧⡕⢕⢀⠀⢀⢔⢄⢀⠀⠀⠀⢡⣾⣿⢟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⢏⢕⢕⢕⣕⣴⣾⢿⠿⣿⣿⣿⡿⠁⠀⠀⠁⢕⠀⠀⠀⠀⢔⢀⢄⠄⠀⠀⠀⠀⠀⠀⢀⢔⢕⢕⢕⢕⢕⢕⢕⢕⢕⢕⢕⢕⢕⢕⢕⢕⢕⢕⢕⢕⢕⢅⢕⢕⢕⢕⢕⢕⢔⢄⠘⢻⣿⣿⣿⣕⢕⠀⢅⢕⢕⠕⠑⠀⢄⢔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⠕⠕⢕⢕⣕⣵⡾⢟⢝⢕⢀⣱⣿⢿⢿⡃⠀⠀⠀⠀⢕⢕⢀⢄⠀⠕⠅⠄⠄⢄⢀⢀⢀⢔⢕⢕⢕⢕⢕⢕⢕⢕⢕⢕⢕⢕⢕⢕⢕⢕⢕⢕⢕⢕⢕⢕⢕⢕⢕⢕⢕⢕⢕⢕⢕⢕⢕⢕⢔⢌⠉⠉⠁⠔⠑⠀⠀⠀⠐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⠑⠑⠁⠑⠑⠕⢕⢕⢕⢕⢕⢕⢕⢕⢕⢕⢕⠑⠁⠀⠀⠀⠀⠀⢄⢞⢟⡹⢕⢕⢕⣱⡾⠏⢑⣰⣿⢗⢄⢀⠀⠀⠀⠑⠁⠀⠀⠀⠀⠀⢄⢀⢅⢕⢕⢕⢕⢕⢕⢕⢕⢕⢕⢕⢕⢕⢕⢕⢕⢕⢕⢕⢕⢕⢕⢕⢕⢕⢕⢕⢕⢕⢕⢕⢕⢕⢕⢕⢕⢕⢕⢕⢕⢔⢀⠀⠀⠀⠑⠀⠀⠀⠁⠑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⠁⠀⠀⠀⠀⠀⠀⠀⠀⠕⢕⢕⢕⢕⡱⡱⢕⠕⠀⠀⠀⠀⠀⠀⠀⢀⢔⢜⢕⢕⢕⣵⡾⢏⢑⢑⣵⢟⢕⢕⢕⢕⠀⠀⠀⠀⠀⠀⠀⠀⢀⢐⢔⢕⢕⢕⢕⢕⢕⢕⢕⢕⢕⢕⢕⢕⢕⢕⢕⢕⢕⢕⢕⢕⢕⢕⢕⢕⢕⢕⢕⢕⢕⢕⢕⢕⢕⢕⢕⢕⢕⢕⢕⢕⢕⢕⢕⢕⢔⢀⠀⠀⠁⠑⠀⢀⢀⠁⠑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⠁⠀⠁⠀⠀⠀⠀⠀⠀⠀⠀⠱⠷⠷⢟⢏⢕⢔⢅⢐⠔⠄⢐⢄⢄⢔⢕⢱⢷⣷⢇⢞⡝⢕⢕⣱⢟⢕⢕⢕⢕⢕⢅⠀⠀⠀⠀⠀⠀⢄⢔⢕⢕⢕⢕⢕⢕⢕⢕⢕⢕⢕⢕⢕⢕⢕⢕⢕⢕⢕⢕⢕⢕⢕⢕⢕⢕⢕⢕⢕⢕⢕⢕⢕⢕⢕⢕⢕⢕⢕⢕⢕⢕⢕⢕⢕⢕⢕⢕⢕⢕⢕⢔⢀⠀⠀⠑⠁⠀⢄⠀⠁⠑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⠕⠀⠀⠀⠀⠀⠀⠀⠀⠀⠀⠀⢕⢕⢕⢕⢕⢕⢕⢕⢕⢕⢕⢕⢕⢕⢕⢕⢕⢕⢕⢕⢜⢕⢕⢕⢕⢕⢕⢕⢕⢕⢕⢕⠁⠀⠀⠀⠀⢕⢕⢕⢕⢕⢕⢕⢕⢕⢕⢕⢕⢕⢕⢕⢕⢕⢕⢕⢕⢕⢕⢕⢕⢕⢕⢕⢕⢕⢕⢕⢕⢕⢕⢕⢕⢕⢕⢕⢕⢕⢕⢕⢕⢕⢕⢕⢕⢕⢕⢕⢕⢕⢕⢕⢕⢕⢔⢀⠀⠀⠁⠀⢄⢄⠀⠀⠁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⠕⠑⠁⠁⠁⠀⠀⠀⠀⠀⠀⠀⠀⠀⠀⠀⠀⠀⠀⢀⢕⢕⢕⢕⢕⢕⢕⢕⢕⢕⢕⢕⢕⢕⢕⢕⢕⢕⢕⢕⢕⢕⢕⢕⢕⢕⢕⢕⢕⢕⢕⢕⢔⢄⢀⠀⠀⢕⢕⢕⢕⢕⢕⢕⢕⢕⢕⢕⢕⢕⢕⢕⢕⢕⢕⢕⢕⢕⢕⢕⢕⢕⢕⢕⢕⢕⢕⢕⢕⢕⢕⢕⢕⢕⢕⢕⢕⢕⢕⢕⢕⢕⢕⢕⢕⢕⢕⢕⢕⢕⢕⢕⢕⢕⢕⢕⢕⢔⢀⠀⠀⠀⠀⡔⢔⢔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⢑⠀⠀⠀⠀⠀⠀⠀⠀⠀⠀⠀⠀⢄⢀⠀⠀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⠁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⢇⠀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⢑⠑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⢄⢀⠀⠀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⢜⢝⢝⢕⢕⢕⢜⣿⣿⢕⢕⢜⡟⢟⢕⢜⣿⣿⢇⢕⢹⣿⣿⢇⢜⢻⡟⡟⢕⢕⣿⢿⢇⢕⢕⢜⢻⢿⢏⢕⢕⢜⢝⢕⢕⢹⣿⣿⢕⢜⣿⣿⡏⢕⢿⣿⣿⢟⢸⣿⣿⣿⢇⢿⣿⣿⡟⢕⢕⢸⣿⣿⡿⢕⢻⢿⡟⢕⢕⢻⣿⣿⢕⢸⣿⣿⡟⢕⢹⣿⣿⣿⡟⢝⢻⣯⣿⢜⢜⢏⢕⢕⢕⢕⢕⢕⢕⢕⢻⣿⣿⢝⢻⣿⣿⣿⣿⣿⣿⣿⡏⢝⣿⣿⣿⣟⣝⣿⣿⣟⣕⢜⣿⣿⣿⣿⡿⣿⣿⣿⣿⢜⣿⣿⣿⣿⣿⣿⣿⣿⢿⣿⣿⣿⡿⢟⣿⣿⡏⢕⢸⣿⣿⣿⣿⣿⣟⣿⢿⣿⣿⢿⣿⣿⡟⢝⣿⢟⢿⣟⣻⣿⣿⡏⢕⢹⣿⣿⡟⢜⣿⣿⣿⣿⢕⢕⢻⣿⣿⢝⢝⣿⣿⡟⢕⢝⣿⡿⢕⢕⢟⡟⢏⢕⢜⢟⢿⢕⢕⢕⢜⢝⢝⢕⢕⢜⢿⡏⢕⢜⢻⠀</a:t>
            </a:r>
            <a:br/>
            <a:r>
              <a:t>⢏⢕⢕⢕⢕⢕⢕⢕⢕⢕⢕⢕⢕⢕⢕⢕⢕⡕⢕⢕⢜⡇⢕⢕⢕⣸⢝⢕⢕⢕⢝⢏⢕⢕⢕⢕⢕⢕⢕⢕⢇⢕⢕⢕⢕⢕⢕⢕⢕⢕⣟⢝⢕⢕⢕⢜⢇⢕⢕⣿⣿⢇⢕⢜⣿⣿⢕⢜⣻⣿⡕⢕⢜⣿⣿⡇⢕⢕⢜⣿⡿⢕⢕⢕⢜⡇⢕⢕⢹⣿⣇⢕⢕⣿⣿⢕⢕⢸⣿⣿⢏⢕⢕⢜⡺⢟⢕⢕⢕⢕⢕⢕⢕⢕⢕⢕⢕⢕⢹⣿⢕⢕⢜⢝⢜⢝⢝⣿⣿⢕⢕⢹⣿⣿⢕⢜⢕⢕⢜⣿⡟⢝⣿⣿⡟⢕⣿⣿⣿⡏⢜⣿⣿⣿⡇⢸⣿⣿⡿⢕⢻⣿⣿⡇⢕⣿⣿⡇⢕⢜⣿⣿⡟⢝⢝⢝⢕⣹⢏⢕⢕⣿⣿⢕⢕⢕⢕⢕⢝⢝⢝⣱⡕⢕⢜⣿⣿⢕⢕⢹⣿⣿⢏⢕⢕⢕⢜⢝⢕⢕⢹⣿⡇⢕⢕⢟⢕⢕⢕⢕⢕⢕⢕⢕⢕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⢸⡕⢕⢱⣿⣿⡇⢕⢕⢿⢟⢕⢕⢕⢕⢻⡇⢕⢕⢕⢕⢕⢕⢕⢸⡿⢇⢕⢕⣿⣿⡇⢕⢸⣿⢏⢇⢕⢕⢕⢕⢕⢕⢕⢕⢕⢕⢕⢕⢕⢕⢕⢕⢕⢕⣇⢕⢕⢕⡕⢕⢕⢸⣿⣿⡇⢕⢾⡿⢻⡕⢕⢕⢕⢕⣸⣧⣼⣿⣿⢿⢷⢿⣿⣿⣿⢿⣿⣿⣿⡇⢸⣿⣿⣿⢕⢸⣿⣿⣿⢺⣿⣿⡇⢕⢱⡿⢿⢿⢕⢕⢕⣿⣿⡇⢕⢕⣹⣿⢕⢕⢕⡕⢕⢕⢕⢕⢕⢇⢕⢸⣿⣇⢕⢕⢜⣿⡏⢕⢕⢕⢕⢕⢕⢕⢕⢵⣿⡇⢕⢕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⡇⢕⢕⢕⣿⡏⢕⢕⢕⣿⢕⢕⢕⢜⣿⢕⢕⢕⢕⢕⢕⢕⢕⢕⣾⡗⢕⢕⢕⢕⢕⢕⢕⣻⣿⢕⢕⢕⣿⣿⢕⢕⢸⣿⢕⢜⢕⢕⢕⢕⢕⢕⢕⢕⣱⢇⢕⢕⢕⢕⢕⢕⢕⢕⢱⢕⢕⢜⡇⢕⢕⢜⣿⣿⡇⢕⢜⢇⢕⢸⢕⢕⢕⢕⢝⢟⢟⣿⢕⢕⢕⢜⣿⣿⣿⢕⢿⣿⣿⢕⢕⣿⣿⣿⢕⢸⣿⣿⡇⢕⢜⢿⣿⢕⢕⢕⢕⢕⢝⢕⢕⢻⣿⡇⢕⢕⢝⡟⢕⢕⢕⣿⣷⢕⢕⢕⣧⢕⢕⢜⢿⣿⢕⢕⢕⢕⢕⢕⢕⢕⢕⢕⢕⢕⢕⢸⣿⢇⢕⢕⢜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⢕⢕⢕⢕⢕⢕⢕⢕⢕⢱⣿⣿⢕⢕⢸⣿⣷⢕⢕⢵⢕⢕⢕⢕⣿⢟⢕⢕⢸⡏⢕⢕⢕⡕⢕⢕⢕⢕⢕⢸⢕⢕⠁⢑⢕⢕⢕⢕⢕⢕⢕⢕⢕⢱⡜⢕⢕⢱⣿⣿⢕⢕⢕⢕⢕⢕⢕⢕⢕⢇⢼⣷⣾⡜⢕⢕⢕⢵⢟⣿⡇⢕⢿⣿⣿⡇⢱⣿⣿⡿⢇⣾⣿⣿⡇⢕⢱⡿⢝⢕⢱⢕⢕⢕⢕⢕⢕⢜⡟⢕⢕⢕⢕⢕⢕⢕⢜⣹⡕⢕⢕⢜⢻⢕⢕⢕⢕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⢜⢏⢕⢕⢕⢿⡏⢕⢕⢜⣿⡕⢕⢕⢜⣟⢕⢕⢕⢕⢕⢕⢕⢕⢕⣿⣿⡇⢕⣸⣿⢕⢕⢕⢕⢕⢕⢕⢕⣵⢕⢱⣷⣿⣿⣧⣾⡕⢕⢕⢕⢕⢕⢇⢑⢕⢕⢕⢕⢕⢕⢕⢕⢕⢕⢕⢕⢕⢜⢱⢕⢕⢕⢻⣿⢕⢕⢕⢕⢕⢕⢕⢕⢕⢕⢕⢕⢻⣷⢕⢕⢕⢕⢕⢻⢕⢕⢕⣿⣿⢕⢕⢝⢟⢕⢕⢸⣿⣿⢇⢕⢕⢟⢱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⣽⡇⢕⢕⢜⣿⡇⢕⢕⢕⢕⢕⢕⢕⢕⢕⢕⢕⣵⣞⣷⢏⢜⢏⢻⣿⢇⢕⢕⢱⣼⢕⢕⢱⣿⣵⣕⣜⣹⣿⣿⣏⢕⢕⢕⠑⢕⡎⢑⢕⢕⢕⢕⢕⢕⢕⢕⢕⢕⢕⢕⢕⢕⢕⢕⢕⢕⢕⣼⡇⢕⢕⢕⢕⡕⢕⢕⢕⢕⢕⢕⢕⢟⡏⢕⢕⢕⢕⢕⢜⢕⢕⢱⣿⣿⢕⢕⣵⡕⢕⢕⢱⣿⣿⡇⢕⢱⡕⢝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⡕⢕⢕⢸⣿⡇⢕⢕⢕⢕⢕⢕⢕⢕⢕⢕⢕⢜⣿⣿⢕⢕⢕⢕⢝⢕⢕⢕⢱⣿⢕⢕⢸⣿⣿⣿⣿⣿⣿⣿⣿⡇⢕⠁⠀⢱⢕⢕⢕⢕⢕⢕⢕⢕⢕⢕⢕⢕⢕⢕⢕⢕⢕⢕⢕⢕⢕⣽⢏⢕⢕⢕⢸⡇⢕⢕⢕⢕⢕⢕⢕⢕⢝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⣾⢇⢕⢕⢹⡟⢇⢕⢕⢕⢕⢕⢕⢕⢕⢕⢕⢕⢕⢟⢝⢕⢕⢕⢕⢕⢕⢕⢕⢸⡏⢕⢕⣵⣽⣿⡟⢝⢻⣿⣿⣿⡿⢇⢕⢔⢕⠀⢕⢕⢕⢕⢕⢕⢕⢕⢕⢕⢕⢕⢕⢕⢕⢕⢕⢕⢕⢕⢕⡗⢕⢕⢕⢇⢕⢕⢕⢕⢕⢕⢕⢕⢕⢕⢕⢕⢕⢕⢸⣵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⢝⢕⢕⢕⢕⢕⢕⢕⢕⢕⢕⢕⢕⢕⢕⢕⢕⢕⢕⢕⢕⢕⢕⢕⢸⡇⢕⢕⢿⣿⣿⣿⣷⣿⣿⢏⠕⠑⠕⠕⢕⢕⢀⢕⢕⢕⢕⢕⢕⢕⢕⢕⢕⢕⢕⢕⢕⢕⢕⢕⢕⢕⢕⢕⣟⢕⢕⢕⢕⢕⢕⢕⢕⢕⢕⢕⢕⢕⢕⢕⢕⢕⢕⢸⣿⡕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⡕⢕⢕⢕⢕⢕⢕⢕⢕⢕⢕⢕⢕⢜⢟⢟⢟⢝⢝⢕⠀⠀⠀⠀⠀⢕⢕⠀⢕⢕⢕⢕⢕⢕⢕⢕⢕⢕⢕⢕⢕⢕⢕⢕⢕⢕⢕⢕⢕⢕⢕⢕⢕⢕⢕⢕⢕⢕⢕⢕⢕⢕⢕⢕⢕⢕⢕⢕⢜⢳⢇⢕⢱⣾⡇⢕⢕⢸⣷⡇⢕⢕⢜⢕⢕⢕⢸⣿⣯⡕⢕⢕⣞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⢸⢕⢕⢕⢕⢕⢕⢕⢕⢕⢕⢕⢕⢕⢕⡇⢕⢕⢕⢕⢕⢕⢕⢕⢕⡕⢕⢕⢕⢕⢕⢕⢕⢕⢕⢄⢄⢄⢀⠀⠀⢕⢀⠑⠑⠑⠑⠁⠑⠑⠑⠑⠁⠕⢕⢕⢕⢕⢕⢕⢕⢕⢕⢕⢕⢕⢕⢕⢕⢕⢕⢕⢕⢕⢕⢕⢕⢕⢕⢕⢕⢕⢕⢕⢜⢕⢕⢱⣼⡷⢕⢕⢜⣿⣿⢕⢕⢕⢕⢕⢕⢱⢎⢕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⡿⢕⢕⢕⢜⢕⢕⢕⢕⢕⢕⢕⢕⢕⢕⢕⢕⢕⢕⢕⢎⢕⢕⢕⢕⢕⢕⢕⢕⢕⢕⢕⢕⢕⢕⢕⢕⢕⢕⢗⢽⢟⢗⠕⠀⠀⢕⢕⠀⠀⠀⠀⠀⠀⠀⠀⠀⠀⠀⠀⠁⠑⠕⠕⢕⢕⢕⢕⢕⢕⢕⢕⢕⢕⢕⢕⢕⢕⢕⢕⢕⢕⢕⢕⢕⢕⢕⢕⢕⢕⢕⢕⢕⣿⣧⢕⢕⢕⣿⡇⢕⢕⢕⢕⢕⠕⢕⢕⢕⢕⢕⢕⢕⢜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⢜⢕⢕⢕⢕⢕⢕⢕⢕⢕⢕⢕⢕⢕⢕⢕⢕⢕⢕⠑⢕⢕⢕⢕⢕⢕⢕⢕⢕⢕⢕⢕⢕⢕⢕⢕⢕⢕⢕⢕⢜⢕⠑⠁⠀⠀⠀⢕⢕⠀⠀⠀⠀⠀⠀⠀⠀⠀⠀⠀⠀⠀⠀⠀⠀⠀⠁⠑⢕⢕⠁⠁⠑⠕⢕⢕⢕⢕⢕⢕⢕⢕⢕⢕⢕⢕⢕⢕⢕⢕⢱⡕⢕⢕⢸⣯⢕⢕⢕⣿⢇⢕⢕⠕⠁⠀⠕⢕⢕⢕⢕⢕⢕⢕⣸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⢀⠀⠀⠀⠀⠀⢕⢕⠀⠀⠀⠀⠀⠀⠀⠀⠀⠀⠀⠀⠀⠀⠀⠀⠀⠀⠀⠁⠁⠀⠐⠀⠀⠁⠑⢕⢕⢕⢕⢕⢕⢕⢕⢕⢕⢕⢕⢕⢕⢕⢳⡕⢕⢕⢝⢕⢕⢱⢇⠗⠑⢀⢀⠑⠕⠀⠁⢑⢕⢕⢕⢕⢕⢜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⢔⢕⢕⢕⢸⢕⢕⢕⢕⢕⢕⢕⢕⢕⢕⢕⢕⢕⢕⢕⢕⠀⠀⠀⠀⠀⢕⢕⠀⠀⠀⠀⠀⠀⠀⠀⠀⠀⠀⠀⠀⠀⠀⠀⠀⠀⠀⠀⠀⠀⠀⠀⠀⠀⠀⠀⠁⠑⢕⢕⢕⢕⢕⢕⢕⠁⠁⠑⠑⠑⠕⢇⢕⢕⢕⢇⠕⠑⠁⢀⠀⠁⠑⠀⢀⢄⢕⢕⢣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⠕⢕⢕⢅⢕⢕⢜⢕⢕⢕⢕⢕⢕⢕⢕⢕⢕⢕⢕⢕⢕⠕⠑⠀⠀⠀⠀⠀⢕⠀⠀⠀⠀⢀⢀⢄⢄⢄⠀⠀⠀⠀⠀⠀⠀⠀⠀⠀⠀⠀⠀⠀⠀⠀⠀⠀⠀⠀⠀⠀⠁⠑⢕⢕⠕⠑⠀⠀⠀⢀⠀⢔⠀⠕⢅⢑⠕⠕⢀⢀⢀⢅⢄⢄⢄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⠁⠁⠁⢀⠁⠁⠑⢕⢕⢕⢕⢕⢕⠑⠑⠑⠑⠕⢕⢕⢕⢕⢕⢕⢕⢕⢕⢕⢕⢕⢕⢕⢕⢀⠀⢕⢕⢕⢅⢕⢕⢕⢕⢕⢕⢕⢕⢕⢕⢕⢕⢕⢕⠁⠀⠀⠀⠀⠀⠀⢀⢄⢕⢔⠕⠕⢕⢕⢕⢕⢕⢕⢕⢔⢄⢀⠀⠀⠀⠀⠀⠀⠀⠀⠀⠀⠀⠀⠀⠀⠀⠀⠀⠀⠀⠀⠀⠀⠀⠀⠀⠄⠐⠁⠀⢅⢄⠀⢕⢕⠀⠀⠀⠁⠑⠑⠁⠅⢔⢔⢑⢵⢷⣕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⠀⠀⠀⠄⢄⢄⢀⠀⠁⠑⠕⠁⢀⢀⠑⢔⠀⠀⠀⠑⢕⢕⢕⢕⢕⢕⢕⢕⢕⢕⢕⢕⢕⢕⠀⠁⢑⢕⠕⠅⠕⠕⠕⠕⠕⠕⠕⠕⠕⢕⢕⢕⢕⢕⢔⢄⢀⢀⢄⢕⢕⢕⢕⢕⠀⠀⠀⠔⠕⠑⠕⠕⢕⢕⢕⢕⢕⢕⢕⢔⢔⢔⢄⢄⢀⢀⠀⠀⠀⠀⠀⠀⠀⠀⠀⠀⠀⠀⠀⠀⠀⢀⠄⠐⠁⠀⠑⠀⠀⠀⠀⠀⠀⠀⠀⠀⠀⠀⢀⢔⢕⢵⢵⣝⣿⢇⢕⢱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⠁⠑⠐⠐⠀⠄⠄⠄⠀⠀⠀⠔⢕⠕⢀⠄⠀⠀⠀⠀⠑⢕⣕⣕⣕⢕⢕⢕⢕⢕⢑⢑⢕⠕⠑⠀⠀⠀⠁⠀⢀⢄⢄⠀⠀⠀⠀⠀⠀⠀⠀⠀⠀⠁⠁⠑⠑⠕⠕⢕⢕⢕⠕⠑⠀⠀⠀⠀⠀⠀⠀⠀⠀⠁⠕⢕⢕⢕⢕⢕⢕⢕⢕⢕⢕⢕⢕⢕⢔⢄⢀⠀⠀⠀⠀⠀⠀⠀⠀⠑⠁⠀⠀⠀⠀⠀⠀⠀⠀⠀⠀⠀⠀⠀⠀⢔⢱⡕⢕⢕⢕⢕⢕⢕⢝⢟⢳⢵⣕⢕⢕⡕⢕⢕⢕⢕⢕⢕⢕⢕⢕⢕⣕⣕⣕⢕⢕⢕⢕⢕⢕⢕⢕⢕⢕⢕⢕⢕⢕⢕⢕⢕⢕⢕⢕⢕⢕⢕⢕⢕⢕⢕⢕⢕⢕⢕⢕⢕⢕⢕⢕⢕⢕⢕⢕⢕⢕⢕⢕⢕⢕⢕⢕⢕⢕⢕⢕⠀</a:t>
            </a:r>
            <a:br/>
            <a:r>
              <a:t>⢕⢕⢕⢕⢕⢕⢕⠕⠕⠕⠕⠕⠕⢕⢕⢕⢕⢕⢕⢕⢕⢕⢕⢕⢕⢕⢕⢕⢕⢕⢕⢕⢕⢕⢕⢕⢕⢕⢕⢕⢕⢕⢔⠀⠀⠀⠀⠀⠀⠀⠀⢀⢀⠀⠐⢔⠕⠁⠀⠀⠀⠀⠀⠐⠑⠁⠁⠘⠑⠗⢕⢕⠑⠁⠀⠀⢀⡀⠀⢀⢄⠔⠃⠁⠀⠑⠑⠔⠄⠔⠀⠀⠀⠀⠀⠀⠀⠀⠀⠀⠀⠀⠀⠀⠀⠀⠀⠀⠀⠀⠀⠀⠀⠀⠀⠀⠀⠀⠀⠁⠕⢕⠕⢕⢕⢕⢕⢜⢅⢕⢕⢕⢕⢕⢕⢄⠀⠀⠀⠀⠀⠀⠀⠀⠀⠀⠀⠀⠀⠀⠀⢀⣰⣴⡄⢀⢀⢔⢕⢕⢜⢧⡕⢕⢕⢕⢕⢕⢻⣷⢕⡜⢕⢇⠜⠗⠕⢕⢕⢕⢕⢕⢕⢕⡡⣕⢗⢕⢕⢕⡕⢕⢕⢕⢕⢕⢕⢕⢕⢕⢕⢕⢕⢕⢕⢕⢕⢕⢕⢕⢕⢕⢕⢕⢕⢕⢕⢕⢕⢕⢕⢕⢕⢕⢕⢕⢕⢕⢕⢕⢕⢕⢕⢕⢕⢕⢕⢕⢕⢕⠀</a:t>
            </a:r>
            <a:br/>
            <a:r>
              <a:t>⠑⠁⠁⠀⠀⠀⠀⠀⠀⢀⢄⢄⡄⢕⣱⣵⣵⣥⣥⣵⣵⣵⣵⣵⣵⣵⣵⣵⣷⣷⣷⣷⣵⣧⣵⣵⣵⣵⣵⣕⣕⣕⡕⢕⢔⢄⢔⢔⢔⢕⢕⢕⢕⢕⠀⠑⠀⠀⠀⠀⠀⠀⢀⢠⢔⢔⢄⢄⣄⣄⣄⢅⠁⢰⣷⣾⣿⡇⢰⢔⠕⠕⠀⠀⠀⠀⠀⠀⠀⠀⠀⠀⠀⠀⠀⠀⠀⠀⠀⠀⠀⠀⠀⠀⠀⠀⠀⠀⠀⠀⠀⠀⠀⢐⠔⢄⠀⠀⠀⠀⠀⠀⠁⠕⢕⢕⢕⢕⢕⢕⢕⢕⢕⢕⢕⢕⢕⢀⠀⠀⠀⠀⠀⠀⠀⠀⠀⠀⠀⢀⣴⣿⣿⣿⣿⣷⣧⣕⢕⢕⢕⢕⢝⢳⢕⡕⢕⢕⢸⢟⢕⢕⢕⢀⠀⠀⠀⠀⠀⠁⢁⢕⢕⢕⢇⢧⢜⢕⣕⣕⣟⣕⢕⢕⢕⢕⢕⢕⢕⢕⢕⢕⢕⢕⢕⢕⢕⢕⢕⢕⢕⢕⢕⢕⢕⢕⢕⢕⢕⢕⢕⢕⢕⢕⢕⢕⢕⢕⢕⢕⢕⢕⢕⢕⢕⢕⢕⢕⢕⢕⠀</a:t>
            </a:r>
            <a:br/>
            <a:r>
              <a:t>⠀⢀⠀⠀⠀⠀⠀⠀⢔⢎⢕⢕⢸⢿⣿⣿⣿⣿⣿⣿⣿⣿⣿⣿⣿⣿⣿⣿⣿⣿⣿⣿⣿⣿⣿⣿⣿⣿⣿⣿⣿⣿⣿⣿⣿⣷⣶⣧⣵⣅⢕⢕⢕⣕⣕⣄⣄⣄⣠⣤⣤⣴⣷⣷⣾⣿⣿⣿⣿⣿⣿⡇⠀⢸⣿⣿⢟⢕⠕⠁⠀⠀⠀⠀⠀⠀⠀⠀⠀⢀⢄⢄⢄⠀⠀⠀⠀⠀⠀⠀⠀⠀⠀⠀⠀⠀⠀⠀⠀⠀⠀⠀⠀⢔⠕⢔⢁⠐⠀⠀⠀⠀⠀⠀⠁⠑⢄⢔⢕⢅⢑⢕⠕⠕⠕⠱⢕⢕⢕⢄⠀⠀⠀⢀⠀⠀⠀⠀⠀⢕⣿⣿⣿⣿⣿⣿⣿⣿⣿⣧⣕⢕⢕⢕⢕⢜⢗⢧⢜⢕⢕⢕⢕⢅⢠⢤⢤⢴⢴⢵⢷⡷⢗⣇⣜⣝⣗⣗⣗⢳⢷⢼⢽⣽⣕⣗⡧⢕⡕⢕⢕⢕⢕⢕⢕⢕⢕⢕⢕⢕⢕⢕⢕⢕⢕⢕⢕⢕⢕⢕⢕⢕⢕⢕⢕⢕⢕⢕⢕⢕⢕⢕⢕⢕⢕⢕⢕⢕⢕⢕⠀</a:t>
            </a:r>
            <a:br/>
            <a:r>
              <a:t>⠀⠀⠀⠀⠀⠀⠀⠀⠀⠕⢕⢕⢕⢕⢝⢿⣿⣿⣿⣿⣿⣿⣿⣿⣿⣿⣿⣿⣿⣿⣿⣿⣿⣿⣿⣿⣿⣿⣿⣿⣿⣿⣿⣿⣿⣿⣿⣿⣿⣵⣷⣷⣿⣿⣿⣿⣿⣿⣿⣿⣿⣿⣿⣿⣿⣿⣿⣿⣿⣿⣿⡇⠀⣿⢟⢕⠕⠁⠀⠀⠀⠀⠀⠀⠀⠀⠀⠀⠀⢕⢕⢕⢕⢕⠀⠀⠀⠀⠀⠀⠀⠀⠀⠀⠀⠀⠀⠀⠀⠀⠀⠀⠀⠁⢔⢕⢕⢕⢔⢄⠀⠀⠀⠀⠀⠀⢔⠕⢕⢕⠀⢀⠀⠀⠀⠀⠀⠁⠁⠁⠀⠀⠐⠀⠀⠀⠀⠀⠀⢸⣿⣿⣿⣿⣿⣿⣿⣿⣿⢿⢿⢷⢕⢑⢕⣕⣥⣥⡕⢕⢕⣕⣵⢵⢵⢗⢇⡱⢵⢕⣵⢇⢕⢕⢟⢻⢿⢿⢿⣿⣿⢿⢷⢳⢮⣽⣟⡳⢧⣕⢱⢕⢕⢕⢕⢕⢕⢕⢕⢕⢕⢕⢕⢕⢕⢕⢕⢕⢕⢕⢕⢕⢕⢕⢕⢕⢕⢕⢕⢕⢕⢕⢕⢕⢕⢕⢕⢕⢕⢕⠀</a:t>
            </a:r>
            <a:br/>
            <a:r>
              <a:t>⠀⠀⠀⠀⠀⠀⠀⠀⠀⠀⠑⢕⢕⢕⢕⢕⢜⢟⢿⣿⣿⣿⣿⣿⣿⣿⣿⣿⣿⣿⣿⣿⣿⣿⣿⣿⣿⣿⣿⣿⣿⣿⣿⣿⣿⣿⡟⢟⡻⢿⣿⣿⣿⣿⣿⣿⣿⣿⣿⣿⣿⣿⣿⣿⣿⣿⣿⣿⣿⣿⣿⠕⢕⣿⣕⢕⢢⡀⠀⠀⠀⠀⠀⠀⠀⠀⠀⠀⠀⢕⢕⢕⢕⢕⠀⠀⠀⠀⠀⢄⢔⢔⢔⢄⢀⠀⠀⠀⠀⠀⠀⠀⠀⠀⠕⠑⠑⠑⠑⠕⢕⠀⢀⠔⢕⠔⢕⠅⢕⢅⠀⠁⠀⠀⠀⠀⠀⠄⠁⠀⠀⠀⠀⠀⠀⠀⠀⠀⠀⠑⠑⠸⢝⢕⣇⣜⣹⣕⣱⣵⣷⣾⢿⢟⢟⢝⢕⢕⢕⢕⢎⢝⢕⢱⢕⢜⢕⠕⢕⢕⢕⢕⢕⠕⢕⢕⣕⢜⢝⢝⢝⣕⣕⣕⡕⢕⢜⢝⢗⢮⢕⢪⠵⢕⢕⢕⢕⢕⢕⢕⢕⢕⢕⢕⢕⢕⢕⢕⢕⢕⢕⢕⢕⢕⢕⢕⢕⢕⢕⢕⢕⢕⢕⢕⢕⢕⢕⢕⢕⢕⠀</a:t>
            </a:r>
            <a:br/>
            <a:r>
              <a:t>⠀⠀⠀⠀⠀⠀⠀⠀⠀⠀⠀⠁⠑⢕⠕⠕⢕⢕⢕⢝⢟⢿⢿⣿⣿⣿⣿⣿⣿⣿⣿⣿⣿⣿⣿⣿⣿⣿⣿⣿⣿⣿⣿⣿⣿⣿⡿⣿⣾⣵⣽⣿⣿⣿⣿⣿⣿⣿⣿⣿⣿⣿⣿⣿⣿⣿⣿⣿⣿⣿⡟⠀⢸⣿⣿⣷⣕⢜⢢⡀⠀⠀⠀⠀⠀⢔⢕⠀⠀⢕⠕⠕⠕⠕⠀⠀⠀⠀⠕⠕⠕⠑⠀⠕⠕⠕⠀⠀⠀⠀⠀⠀⠀⠀⢔⢕⠀⠀⠀⠀⢄⠀⠀⠀⠀⠀⢕⠔⠀⠀⠀⠀⠀⠀⠀⠀⠁⠀⠀⠀⠀⠀⠀⠀⠀⠔⢅⢐⢖⢖⢗⢺⢟⢟⣻⣽⡽⢾⢟⢏⢕⢕⢕⢑⢕⢕⢅⢕⠕⢕⢕⢕⢕⢕⢕⢗⣕⣵⣷⣷⣿⢷⠧⡕⢄⠘⡕⣵⣵⡕⣵⣵⣵⣵⢵⣵⣧⣕⡕⢱⣷⣷⣷⣿⣷⣷⣵⣕⢕⢕⢕⢕⢕⢕⢕⢕⢕⢕⢕⢕⢕⢕⢕⢕⢕⢕⢕⢕⢕⢕⢕⢕⢕⢕⢕⢕⢕⢕⢕⢕⠀</a:t>
            </a:r>
            <a:br/>
            <a:r>
              <a:t>⠀⠀⠀⠀⠀⠀⠀⠀⠀⠀⢄⢄⢀⢕⢕⢕⢕⢔⢕⢅⢕⢑⢕⢕⠝⢝⢟⢻⢻⢿⢿⡿⢿⢿⣿⣿⣿⣿⣿⣿⣿⣿⡿⢿⢏⡷⢏⡼⣽⣿⣿⣿⣿⣿⣿⣿⣿⣿⣿⣿⣿⣿⣿⣿⣿⣿⣿⣿⣿⣿⢇⠀⣼⣿⣿⣿⡟⣱⣕⢕⢑⣤⣤⣴⣶⣷⣷⣿⣿⢑⠀⠀⠀⠀⠀⠀⠀⠀⠀⠀⠀⠀⠀⠀⠀⠀⠀⠀⠀⠀⠀⠀⠀⠀⠑⠄⠑⠀⠀⠀⠀⠀⠀⠀⠀⠀⠁⠀⠄⠄⠄⠀⠀⠀⠀⠀⠀⠀⠀⠀⠀⠀⠀⠀⠀⠀⠀⠁⠑⠑⠝⠕⠕⠎⠝⠙⠑⠁⠁⠀⠑⠕⠕⢕⢕⢕⢕⢕⢕⢑⢕⢕⢕⢱⣵⣿⣿⣿⣿⢕⢕⠕⠀⠁⠀⠀⢱⢹⢟⡟⡜⢟⢟⢕⢕⢟⢟⢟⢏⢝⣝⣕⣵⣵⣵⢵⢕⢝⢝⢕⢓⢕⢕⢕⢕⢕⢕⢕⢕⢕⢕⢕⢕⢕⢕⢕⢕⢕⢕⢕⢕⢕⢕⢕⢕⢕⢕⢕⢕⢕⠀</a:t>
            </a:r>
            <a:br/>
            <a:r>
              <a:t>⠀⠀⠀⠀⠀⠀⠀⠀⢀⢔⢕⢕⢕⢕⢕⢕⢕⢕⢕⢕⢕⢕⢕⢕⢕⢕⢔⢔⢕⢕⢅⢅⢅⢕⢕⢕⢜⢕⢕⢕⢕⢕⢕⢕⢕⢅⢅⢅⢕⢝⢛⢟⢻⢿⢿⠿⢿⢿⣿⣿⣿⣿⣿⣿⣿⣿⣿⣿⣿⡟⠁⢱⣿⣿⣿⣿⢇⣿⣿⣿⣿⣿⣿⣿⣿⣿⣿⣿⡇⢕⠀⠀⠀⠀⠀⠀⠀⠀⠀⠀⠀⠀⠀⠀⠀⠀⠀⠀⠀⠀⠀⠀⠀⠀⠀⠀⠀⠀⠀⠀⠀⠀⠀⠀⠀⠀⠀⠀⠀⠀⠀⠀⠀⠀⠀⠀⠀⠀⠀⠀⠀⠀⠀⠀⠀⠀⠀⠀⠀⠀⠀⠀⠀⠀⠀⠀⠀⠀⠀⠀⠀⠀⠀⠁⠕⠕⠕⠕⠕⢕⢕⢕⣱⣿⣿⣿⣿⣿⣿⣇⣕⢔⠄⢀⢄⢀⡕⣱⢷⢜⣍⣝⣙⣟⣟⣻⣿⣷⣷⣿⣿⣿⣷⣝⢝⢿⢇⢕⢕⢕⢕⢕⢕⢕⢕⢕⢕⢕⢕⢕⢕⢕⢕⢕⢕⢕⢕⢕⢕⢕⢕⢕⢕⢕⢕⢕⢕⢕⢕⢕⠀</a:t>
            </a:r>
            <a:br/>
            <a:r>
              <a:t>⢀⢀⢀⢀⢀⢄⢔⢕⢕⢕⢕⢕⢕⢕⢕⢕⢕⢕⢕⢕⢕⢕⢕⢕⢕⢕⢕⢕⢕⢕⢕⢕⢕⢕⢕⢕⢕⢕⢕⢕⢕⢕⢕⢕⢕⢕⢕⢕⢕⢕⢕⢕⢕⢕⢕⢕⢕⢕⢔⢔⢕⢍⢕⢙⢝⠝⢝⢟⢏⠑⢀⣾⣿⣿⣿⢏⢕⢝⢟⢻⢿⢿⣿⣿⣿⣿⣿⣿⡇⢕⠀⠀⠀⠀⠀⠀⠀⠀⠀⠀⠀⠀⠀⠀⠀⠀⠀⠀⠀⠀⠀⠀⠀⠀⠀⠀⠀⠀⠀⠀⠀⠀⠀⠀⠀⠀⠀⠀⠕⠀⠀⠀⠀⠀⠀⠀⠀⠀⠀⠀⠀⠀⠀⠀⠀⠀⠀⠀⠀⢰⢷⣧⡔⠐⠀⠀⠀⠀⠀⠀⢀⢀⢀⠀⠀⠑⢕⢕⢕⢕⢕⢱⣿⣿⣿⣿⣿⣿⣿⣿⣿⣿⣿⣧⣵⣾⡗⢕⢎⣝⣝⣽⣽⣿⣿⣿⣿⣿⣿⣿⣿⣿⣿⣧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⢔⢄⢔⢕⢜⢝⢝⢏⢕⢕⢕⢕⢕⢕⢕⢕⢜⢝⢝⢝⢝⢕⢕⠀⠀⠀⠀⠀⠀⠀⠀⠀⠀⠀⠀⠀⠀⠀⠀⠀⠀⠀⠀⠀⠀⠀⠀⠀⠀⠀⠀⠀⠀⠀⠀⠀⠀⠀⠀⠀⠀⢕⠀⠀⠀⠀⠀⠀⠀⠀⠀⠀⠀⠀⠀⠀⠀⠀⠀⠀⠀⠀⠈⢟⣯⢕⢀⢄⢄⠀⣰⣷⣿⣿⣇⣷⣕⢔⢀⢁⢕⢕⢕⢱⣿⣿⡿⠟⣿⣿⣿⣿⣿⣿⣿⣿⣿⣿⣿⢏⣹⣷⣷⣿⣿⣿⣿⣿⣿⣿⣿⣿⣿⣿⣿⣿⣏⢕⢕⢸⢕⢕⢕⢕⢕⢕⢕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⠕⠕⢕⢕⢕⢕⢕⢕⢕⠀⠀⠀⠀⠀⠀⠀⠀⠀⠀⠀⠀⠀⠀⠀⠀⠀⠀⠀⠀⠀⠀⠀⠀⠀⠀⠀⠀⠀⠀⠀⢄⢔⠀⠀⠀⠀⠀⠁⠀⠀⠀⠀⠀⠀⠀⠀⠀⠀⠀⠀⠀⠀⠀⠀⠀⠀⠀⠀⠀⠀⠁⠀⠀⠀⠀⠱⢿⣿⣿⣿⣿⣿⣿⣿⣷⢕⢕⢕⢕⣾⣿⣿⡇⠀⢜⣿⣿⣿⣿⣿⣿⣿⣿⣿⡿⢞⢏⢝⢕⢕⣾⣿⣿⣿⣿⣿⣿⣿⣿⣿⣿⣿⣿⡵⢕⣱⢕⠕⢕⢕⢕⢕⢐⢔⢕⢕⢕⢕⢕⢕⢕⢕⢕⢕⢕⢕⢕⢕⢕⢕⢕⢕⢕⢕⢕⢕⢕⢕⢕⠀</a:t>
            </a:r>
            <a:br/>
            <a:r>
              <a:t>⠁⠁⠁⠀⠁⠁⠁⠁⠁⠁⠁⠑⢕⢕⢕⢕⢕⢕⢕⢕⢕⢕⢕⢕⢕⢕⢕⢕⢕⢕⢕⢕⢕⢕⢕⢕⢕⢕⢕⢕⢕⢕⢕⢕⢕⢕⢕⢕⢕⢕⢕⢕⢕⢕⢕⢕⢕⢕⢕⢕⢕⢕⢕⢕⢕⢕⢕⢕⠕⠕⠕⢕⣱⣵⣷⣧⢕⢕⢕⢕⠀⠀⠀⠀⠀⠀⠁⠁⠁⢕⠀⠀⠀⠀⠀⠀⠀⠀⠀⠀⠀⠀⠀⠀⠀⠀⠀⠀⠀⠀⠀⠀⠀⠀⠀⠀⠀⠀⠀⠀⠀⠁⢕⢄⠀⠀⠀⠀⠀⠀⠀⠀⠀⠀⠀⠀⠀⠀⠀⠀⠀⠀⠀⠀⠀⠀⠀⠀⠀⠀⠀⠀⠀⠀⠀⠀⠀⠁⠙⠻⢿⣏⣿⣿⣿⣿⣧⢕⢕⢕⢻⣿⣿⣇⢀⢱⣿⣿⣿⣿⣿⣿⣿⣿⣿⣿⣗⢕⢕⢅⢕⢑⢕⢝⢝⢝⢗⢟⢟⢟⢏⣝⣽⣷⡮⠟⠉⢀⢀⣄⡥⠕⢕⢕⢕⢕⢕⢕⢕⢕⢕⢕⢕⢕⢕⢕⢕⢕⢕⢕⢕⢕⢕⢕⢕⢕⢕⢕⢕⢕⠀</a:t>
            </a:r>
            <a:br/>
            <a:r>
              <a:t>⠀⠀⠀⠀⠀⠀⠀⢀⢄⢔⢔⢔⢕⢕⢕⢕⣕⣱⣵⣵⣷⣷⣷⣶⣶⣶⣶⣶⣶⣶⣶⣶⣷⣷⣧⣵⣵⣥⣵⣕⣑⣑⡕⢕⢕⢕⢕⢑⣑⣕⣥⣥⣥⣥⣥⣥⣥⣥⣥⣵⣵⣵⣷⣶⣷⣷⣿⣿⣿⣧⢀⠘⣿⣿⣿⣿⣇⢹⣿⣿⣿⣿⣿⣿⣷⣷⣷⣶⡆⢕⠀⠀⠀⠀⠀⠀⠀⠀⠀⠀⠄⠁⠀⠀⠀⠀⠀⠀⠀⠀⠀⠀⠐⠀⠀⠀⠕⠁⠕⢀⠀⠐⠕⠁⠀⠀⠀⠀⠀⠀⠀⠀⠀⠀⠀⠀⠀⠀⠀⠀⠀⠀⠀⠀⠀⠀⠀⠀⠀⠀⠀⠀⠀⠀⠀⠀⠀⠀⠀⠀⠀⠙⠜⢿⢿⢿⢿⢟⢕⢕⢕⢻⣿⣿⣿⣾⣿⣿⣿⣿⣿⣿⣿⢿⢇⢅⠝⢜⢳⣶⣧⢱⣵⣵⡕⠁⠀⠀⢕⣕⣕⣱⣵⣴⣴⣷⣷⡿⠿⢕⠕⢕⢕⢕⢕⠕⠁⢕⢕⢕⢕⢕⢕⢕⢕⢕⢕⢕⢕⢕⢕⢕⢕⢕⢕⢕⢕⢕⢕⢕⠀</a:t>
            </a:r>
            <a:br/>
            <a:r>
              <a:t>⠀⠀⠀⠀⠀⠀⠀⠑⢕⢕⢕⣕⣵⣷⣿⣿⣿⣿⣿⣿⣿⣿⣿⣿⣿⣿⣿⣿⣿⣿⣿⣿⣿⣿⣿⣿⣿⣿⣿⣿⣿⣿⣿⣿⣿⢗⢜⣵⣵⣿⣿⣿⣿⣿⣿⣿⣿⣿⣿⣿⣿⣿⣿⣿⣿⣿⣿⣿⣿⣿⡕⠀⢸⣿⣿⣿⣿⢸⣿⣿⣿⣿⣿⣿⣿⣿⣿⣿⣷⢕⢀⠀⠀⠀⠀⠀⠀⠀⢄⠑⠀⠀⠀⠀⠀⠀⠀⠀⠀⠀⠀⠀⠀⠀⠀⠑⢕⠀⠀⠀⠄⠀⠀⠐⠄⠀⠀⠀⠀⠀⠀⠀⠀⠀⠀⠀⠀⠁⠄⠀⠀⠀⠀⠀⠀⠀⠀⠀⠀⠀⠀⠀⠀⠀⠀⠀⠀⠀⠀⠀⠀⠀⠀⠁⠑⠕⠕⠕⢕⢕⢕⢕⢝⣿⣿⣿⣿⣿⣿⣿⡿⢝⢔⢀⠁⠁⠀⢜⡎⣿⣿⡇⣿⣿⢇⠀⠀⠀⠀⠝⢟⢿⢿⠟⠟⠋⠁⠀⠀⠁⠀⢕⣕⡥⢔⢔⢕⢕⢕⢕⢕⢕⢕⢕⢕⢕⢕⢕⢕⢕⢕⢕⢕⢕⢕⢕⢕⢕⢕⢕⠀</a:t>
            </a:r>
            <a:br/>
            <a:r>
              <a:t>⠀⠀⠀⠀⠀⠀⠀⠀⠈⢕⢕⢜⢻⣿⣿⣿⣿⣿⣿⣿⣿⣿⣿⣿⣿⣿⣿⣿⣿⣿⣿⣿⣿⣿⣿⣿⣿⣿⣿⣿⣿⣿⣿⣿⣿⣿⣿⣿⣻⣿⣿⣿⣿⣿⣿⣿⣿⣿⣿⣿⣿⣿⣿⣿⣿⣿⣿⣿⣿⣿⡇⠀⢸⣿⣿⣿⣿⢸⣿⣿⣿⣿⣿⣿⣿⣿⣿⣿⣿⣵⣥⣥⣥⡄⢄⢄⢄⠑⠀⠀⠀⠀⠀⠀⠀⠀⠀⠀⠀⠀⠀⠀⠀⠀⠀⠀⠀⠀⠀⠀⠀⠀⠀⠀⠀⠀⠀⠀⠀⠀⠀⠀⠀⠀⠀⠀⠀⠀⠀⠁⠄⠀⠀⠀⠀⠀⠀⠀⠀⠀⠀⠀⠀⠀⠀⠀⠀⠀⠀⠀⠀⠀⠀⠀⠀⠀⠀⢕⠑⢁⢅⢔⢔⢜⢻⣿⣿⣿⢝⢿⣕⢁⢅⠀⠀⠀⢀⠀⢇⢛⢝⢕⣕⣕⡕⢕⢕⢔⠐⠀⠀⠀⠀⠀⢀⠀⠀⠀⠀⠀⠀⢛⢝⢕⢕⢕⢕⢕⢕⢕⢕⢕⢕⢕⢕⢕⢕⢕⢕⢕⢕⢕⢕⢕⢕⢕⢕⢕⢕⢕⠀</a:t>
            </a:r>
            <a:br/>
            <a:r>
              <a:t>⠀⠀⠀⠀⠀⠀⠀⠀⠀⠁⢕⢕⢕⢕⢝⢟⢻⢿⣿⣿⣿⣿⣿⣿⣿⣿⣿⣿⣿⣿⣿⣿⣿⣿⣿⣿⣿⣿⣿⣿⣿⣿⣿⣿⣿⣿⣿⣿⢕⢜⢝⢻⢿⣿⣿⣿⣿⣿⣿⣿⣿⣿⣿⣿⣿⣿⣿⣿⣿⣿⡇⠀⢸⣿⣿⣿⣿⢸⣿⣿⣿⣿⣿⣿⣿⣿⣿⣿⣿⣿⣿⣿⣿⢇⢕⠕⠀⠀⠀⠀⠀⠀⠀⠀⠀⠀⠀⠀⠀⠀⠀⠀⠀⠀⠀⠀⠀⠀⠀⠀⠀⠀⠀⠀⠀⠀⠀⠀⠀⢐⠀⠀⠀⠀⠀⠀⠀⠀⠀⠀⠄⠐⢁⢀⠀⠀⠀⠀⠀⠀⠀⠀⠀⠀⢀⢀⢀⢀⢄⢄⢀⢀⢀⢀⢔⢀⢕⢕⢕⢑⢕⠕⠕⠕⢕⢜⢕⡝⡷⢕⢟⢟⢿⢿⡇⠕⢀⢅⢕⣶⣷⢾⣟⣟⣽⣵⡷⠕⠀⠀⢕⠁⠀⢄⢕⠀⠀⠁⠀⢀⢕⢕⢕⢕⢕⢕⢕⢕⢕⢕⢕⢕⢕⢕⢕⢕⢕⢕⢕⢕⢕⢕⢕⢕⢕⢕⢕⢕⢕⢕⠀</a:t>
            </a:r>
            <a:br/>
            <a:r>
              <a:t>⠀⠀⠀⠀⠀⠀⠀⢀⢀⢀⠀⠁⢕⢑⢕⠕⢕⢕⢕⢝⢟⢻⢿⣿⣿⣿⣿⣿⣿⣿⣿⣿⣿⣿⣿⣿⣿⣿⣿⣿⣿⣿⣿⣿⣿⣿⡿⢟⢕⢕⢕⢕⢕⢕⢜⢝⢟⢻⢿⣿⣿⣿⣿⣿⣿⣿⣿⣿⣿⣿⡇⠀⢸⣿⣿⣿⣿⢸⣿⣿⣿⣿⣿⣿⣿⣿⣿⣿⣿⣿⣿⡟⢕⢕⠁⠀⠀⠀⠀⠀⠀⠀⠀⠀⠀⠀⠀⠀⠀⠀⠀⠀⠀⠀⠀⠀⠀⠀⠀⠀⠀⠀⠀⠀⠀⠀⠀⠀⠀⠁⠔⠀⠀⠀⠀⠀⠀⠀⠀⠀⠀⠁⠁⠀⠀⠀⠀⠀⠀⢄⣰⣴⣵⣷⣷⣷⣷⣕⢕⢕⢕⢕⢕⢕⢕⢕⢕⢕⠕⢑⢜⢕⢱⢵⢵⣕⣕⣕⡕⢕⢕⢕⢷⣵⣔⡔⢕⢕⢹⣵⣽⣽⣽⣽⡵⢶⠃⠀⠀⢀⠎⠀⠀⠀⠁⠀⠀⢀⢄⢕⢕⢕⢕⢕⢕⢕⢕⢕⢕⢕⢕⢕⢕⢕⢕⢕⢕⢕⢕⢕⢕⢕⢕⢕⢕⢕⢕⢕⢕⢕⠀</a:t>
            </a:r>
            <a:br/>
            <a:r>
              <a:t>⢔⢔⢄⢔⢕⢕⢕⢕⢕⢕⢕⢔⢕⢕⢕⢕⢕⢔⢕⢅⢕⢑⢕⠜⠝⢝⣹⢿⢟⢿⢿⢿⡿⢿⣿⡿⣿⣿⣿⣿⢿⢟⢟⢏⢝⢕⢕⢕⠕⠕⢕⢕⢕⠕⠕⢕⢕⢕⢕⢕⢜⢝⢟⢿⢿⡿⢿⣿⣿⣿⢇⠀⢸⣿⣿⣿⣿⢸⣿⣿⣿⣿⣿⣿⣿⣿⣿⣿⣿⣿⢏⢕⠕⠀⠀⠀⠀⠀⠀⠀⠀⠀⠀⠀⠀⠀⠀⠀⠀⠀⠀⠀⠀⠀⠀⠀⠀⠀⠀⠀⠀⠀⠀⠀⠀⠀⠀⠀⠀⠀⠀⠀⠀⠀⠀⠀⠀⠀⠀⠀⠀⠀⠀⠀⠀⠀⠀⠀⠀⠈⢟⢻⣿⣿⣿⣿⣿⣿⣷⣵⣕⡕⡕⢕⢕⢕⢕⢕⢕⢕⢕⢕⢕⢜⠝⠟⢟⢻⢿⢟⢻⢗⣷⢷⢵⢵⢷⢷⢿⢿⢿⢿⢿⣗⡕⢀⠀⠀⢄⠀⠄⠀⠀⠀⠀⠀⢄⢕⢕⢕⢕⢕⢕⢕⢕⢕⢕⢕⢕⢕⢕⢕⢕⢕⢕⢕⢕⢕⢕⢕⢕⢕⢕⢕⢕⢕⢕⢕⢕⢕⠀</a:t>
            </a:r>
            <a:br/>
            <a:r>
              <a:t>⢕⢕⢕⢕⢕⢕⢕⢕⢕⢕⢕⢕⢕⢕⢕⢕⢕⢕⢕⢕⢕⢕⢕⢕⢕⢕⢔⢔⢕⢕⢅⢅⢅⢕⢕⢕⢕⢝⢕⢕⢅⢅⢅⢕⢕⢔⢔⢕⢕⢕⢕⢕⢕⢕⢕⢕⢔⢕⢕⢅⢑⢕⠕⢕⠑⠀⢠⡅⠙⢕⠑⠀⢜⢟⢿⣿⡿⢸⣿⣿⣿⣿⣿⣿⣿⣿⣿⣿⣿⢟⢕⠁⠀⠀⠀⠀⠀⠀⠀⠀⠀⠀⠀⠀⠀⠀⠀⠀⠀⠀⠀⠀⠀⠀⠀⠀⠀⠀⠀⠀⠀⠀⢀⢀⢄⢄⠁⢄⢄⢄⣅⣱⣤⡀⠀⠀⠀⠀⢄⢔⢕⢄⠁⠀⠀⠀⠀⠀⠀⠀⠕⢕⢜⢝⢟⣿⣿⣿⣿⣿⣿⣿⣷⡇⢕⢕⠑⠅⢕⠕⠕⢕⢅⢄⢕⢕⢗⢗⢝⣝⣱⣵⢵⠷⠷⠷⢷⢗⢗⡓⢛⠏⢝⢝⡱⢕⠀⠕⠄⢄⢔⢄⢄⢀⠀⢄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⢁⢀⢀⢄⢄⢄⢄⠄⠀⠁⠀⠀⢕⢕⢕⢕⢕⢕⢕⢜⢎⢝⢟⢿⢿⢻⢿⢿⢟⢏⠕⠀⠀⠀⠀⠀⠀⠀⠀⠀⠀⠀⠀⠀⠀⠀⠀⠀⠀⠀⠀⠀⠀⠀⠀⠀⠀⠀⠀⠀⠀⠔⢕⢕⠕⠑⠑⠀⢕⢕⣾⣿⣿⢟⢕⢕⠀⢔⢕⢕⢕⢕⢁⢔⠄⠀⠀⠀⠑⠔⢄⢔⢕⣕⣵⣾⣿⣿⣿⣿⣿⣿⣿⣿⡇⢕⢕⢕⢔⢅⢔⢐⢑⢐⢑⡑⢕⢜⢍⢑⠕⠐⠁⠀⠁⠁⠕⡕⢜⡇⡕⢜⢕⢕⢜⢕⢕⢕⢔⢔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⢑⢁⢅⢅⢔⠀⢀⠄⠐⢀⢄⢕⢕⢑⢕⢕⢕⢕⢕⢕⢕⢕⢕⢕⢕⢕⢕⢕⢕⠁⠀⠀⠀⠀⠀⠀⠀⠀⠀⠀⠀⠀⠀⠀⠀⠀⠀⠀⠀⠀⠀⠀⠀⠀⠀⠀⠀⠀⠀⠀⠀⠀⠀⢀⢀⠀⠀⠀⢕⣼⣿⡿⢏⢕⢕⠑⠀⢕⢕⢕⢕⢕⠅⠁⠀⠀⠀⠀⠀⠀⠀⠀⠘⠻⢿⣿⣿⣿⣿⣿⣿⣿⣿⡟⢕⢕⢕⢕⢕⢕⢕⣵⣷⡾⢏⢕⢕⢕⠑⠄⠀⢀⢄⢄⢕⢕⢕⢔⢕⢕⢕⡝⢷⢇⢅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⢄⢀⢄⢕⢕⢕⢕⢕⢕⢕⢕⢕⢕⢕⢕⢕⢕⢕⢕⢕⢕⢕⠑⠀⠀⠀⠀⠀⠀⠀⠀⠀⠀⠀⠀⠀⠀⠀⠀⠀⠀⠀⠀⠀⠀⠀⠀⢀⢄⢄⠀⠀⠀⠀⠀⠀⢀⢕⢕⢕⠁⠀⠀⠑⠝⠕⢕⢕⢑⢑⠀⢄⢅⢕⢔⢕⠕⠀⠀⠀⠀⠀⠀⠀⠀⠀⠀⠀⠀⠁⠙⢿⣿⣿⣿⣿⢟⢏⢕⢕⡕⢕⢅⢕⢱⡼⢟⢝⢕⢜⢕⢕⡕⢕⢕⢕⢕⢕⢕⢕⢕⢕⢕⢕⢄⢔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⠀⠀⢀⢔⢕⢕⢕⢕⢕⢄⢄⢄⢄⢔⢕⢕⢕⢕⠀⠀⠐⠕⢕⢕⢕⢕⢕⢕⠀⠕⢕⢑⢕⠁⠀⠀⠀⠀⠀⠀⠀⠀⠀⠀⠀⠀⠀⠀⠀⠀⠈⠻⠟⠁⠁⢕⢕⢅⠕⢁⢄⠁⢅⠑⢕⢕⢕⢕⢕⢘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⢀⢔⢕⢕⢕⢕⢕⢕⢕⣵⣿⣗⡵⡕⠀⠕⠑⠑⠀⠀⠀⠀⠀⠑⠑⢕⢅⢕⠀⢄⢕⢕⠑⠀⠀⠀⠀⠀⠀⠐⠀⠄⢀⠀⠀⠀⢄⠀⠀⠀⠀⠀⠀⠀⠀⠀⠑⢕⢕⢔⠀⢄⠀⢄⢁⢐⢕⢕⢑⢔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⢄⢕⢕⢕⢕⢕⢕⢕⢕⢕⣼⣿⣿⣿⡿⢑⢄⠀⠀⠀⠀⠀⠀⠀⠀⠀⠀⠀⢕⢕⢀⢕⢕⠑⠀⠀⠀⠀⠀⠀⠀⠀⠀⠀⠀⠁⠁⠐⠀⠀⠀⠀⠀⠀⠀⠀⠀⠀⠀⢑⢑⢕⢰⢁⢅⢁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⢑⠀⠀⠀⠀⠀⠀⠀⠀⠀⠀⠀⠀⠀⠀⠀⠀⠀⠀⢀⢔⠀⠔⢕⢕⢕⢕⢕⠕⠑⠑⠁⢸⣿⣿⣿⢟⢕⢕⢕⢔⢐⠀⠀⠀⠀⠀⢀⠀⠀⠀⠀⠕⠕⠑⠀⠀⠀⠀⠀⠀⠀⠀⠀⠀⠀⠀⠀⠀⠀⠀⠀⠀⢕⠀⠀⠀⠀⠀⠀⠀⠀⠀⠀⢕⢕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⢔⠀⠀⠀⠀⠀⠁⠑⢕⠕⠁⠀⢔⠕⢔⣿⣿⡿⢏⢕⢕⢕⢕⢕⢕⢔⢄⢀⠀⠀⠀⠀⠀⠀⠀⠀⠀⠀⠀⠀⠀⠀⠀⠀⠀⠀⠀⠀⠀⠀⠀⠀⠀⠀⠀⢀⠁⠀⠀⠀⢀⢄⢕⢕⠀⠀⢀⡾⢑⢑⢄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⠐⠑⠀⠀⠀⠀⠀⠀⠀⠀⠀⠀⠁⠑⠄⢜⢟⢏⢕⢕⢕⢕⢕⠑⠑⠁⠁⠁⠀⠀⠀⠀⠀⠀⠀⠀⠀⠀⠀⠀⠀⠀⠀⠀⠀⠀⠀⠀⠀⠀⠀⠀⠀⠀⠀⠀⠁⢄⢔⢕⢕⢕⢕⢕⢕⢕⠀⠁⠀⢅⢕⢕⢱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⢑⠀⠀⠀⠀⠀⠀⠀⠀⠀⠀⠀⢀⢄⠁⠀⠀⠀⠀⠀⠀⢀⠀⠀⠀⠀⠀⠀⠀⢀⠀⠀⠀⠀⠀⠁⠁⠑⠑⠑⠁⠀⠀⠀⠀⠀⠀⠀⠀⠀⠀⠀⠀⠀⠀⠀⠀⠀⠀⠀⠀⠀⠀⠀⠀⠀⠀⠀⠀⠀⠀⢀⢄⢄⢔⢕⢕⢕⢕⢕⢕⢕⢕⢕⢕⢕⢄⢔⢕⢕⢕⣿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⠀⠀⠀⠀⠀⠀⠀⢀⢄⢔⢕⠕⠀⠀⠀⠀⠀⠀⢄⠀⠀⠀⠀⠀⠀⠀⠀⢄⢕⠀⠀⠀⠀⠀⠀⠀⠀⠀⠀⠀⠀⠀⠀⠀⠀⠀⠀⠀⠀⠀⠀⠀⠀⠀⠀⠀⠀⠀⠀⠀⠀⠀⠀⠀⠀⠀⠀⠀⢀⢔⢕⢕⢕⢕⢕⢕⢕⢕⢕⢕⢕⢕⢕⢕⢕⢕⢕⢕⢕⣾⡿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⠕⠀⠀⠀⠀⠀⢀⢄⢔⢕⢕⢕⢕⠕⠀⠀⠀⠀⠀⢀⢕⢕⢕⠀⠀⠀⠀⠀⠀⠀⢕⠑⠀⠀⠀⠀⠀⠀⠀⠀⠀⠀⠀⠀⠀⠀⠀⠀⠀⠀⠀⠀⠀⠀⠀⠀⠀⠀⠀⠀⠀⠀⠀⠀⠀⠀⠀⢀⢀⠀⠀⢕⢕⢕⢕⢕⢕⢕⢕⢕⢕⢕⢕⢕⢕⢕⢕⢕⢕⢕⢱⣾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⢐⢀⢄⢔⢕⢕⢕⢕⢕⢕⢕⢕⠑⠀⠀⠀⠀⠀⢀⢕⠕⠕⢕⢕⠀⠀⠀⠀⠀⠀⢕⠀⠀⠀⠀⠀⠀⠀⠀⠀⠀⠀⠀⠀⠀⠀⠀⠀⠀⠀⠀⠀⠀⠀⠀⠀⠀⠀⠀⠀⠀⠀⠀⠀⢀⠀⢔⢕⢕⠀⠀⢕⢕⢕⢕⢕⢕⢕⠕⠕⠕⢕⢕⢕⢕⢕⢕⢕⢕⣱⣿⡿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⠑⠀⠀⠀⠀⠀⠄⠑⠀⠀⢀⢕⢕⢄⠀⠀⠀⠀⠀⢕⢀⠀⠀⠀⠀⠀⠀⠀⠀⠀⠀⠀⠀⠀⠀⠀⠀⠀⠀⠀⠀⠀⠀⠀⠀⠀⠀⠀⠀⠀⢀⢔⢕⢕⢕⢄⢕⢕⢔⠄⣵⣷⣧⣕⢕⢕⠀⠀⠀⢀⢀⢀⠀⠀⠁⠁⢕⣾⣿⢿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⢀⢕⣵⣿⢇⠀⠀⠀⠀⠀⠁⢕⠀⠀⠀⠀⠀⠀⠀⠀⠀⠀⠀⠀⠀⠀⠀⠀⠀⠀⠀⠀⠀⠀⠀⠀⢀⢄⢔⢕⢕⢔⢕⢕⢕⢕⢕⢄⢁⢄⢀⢻⣿⣿⣿⣷⡕⢔⠀⠀⢕⢕⢕⢕⠐⠀⢀⢜⢏⢝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⣕⣔⡔⢔⢄⠀⠀⠀⠀⠀⢀⢱⢿⢟⢕⢕⠀⠀⠀⠀⠀⠀⢕⢀⠀⠀⠀⠀⠀⠀⠀⠀⠀⠀⠀⠀⠀⠀⠀⠀⠀⠀⠀⠀⢀⠔⢕⢕⢕⢕⢕⢕⢕⢕⢕⢕⢕⢕⢕⢕⢕⢕⢕⢝⠿⠿⠿⠟⠑⠁⢀⠑⠑⠁⠄⢄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⠕⠕⠕⢕⢕⢕⢕⢕⢕⢕⢕⢔⢅⢕⢕⠕⠑⠑⠁⠀⠀⠀⠁⠁⢅⣾⢗⢇⢕⢕⠕⠀⠀⢀⠔⢄⢕⢕⢕⢕⢕⢕⢄⢔⢰⠀⠀⠀⠁⢕⠀⠀⠀⠀⠀⠀⠀⠀⠀⠀⠀⠀⠀⠀⠀⠀⠀⠀⢄⠁⠀⢄⢕⢕⢕⢕⢕⢕⢕⢕⢕⢕⢕⢕⢕⢕⢕⢕⢕⢕⢕⢕⢔⢀⠀⠀⠀⠀⢄⢄⠀⠁⠑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⠁⠀⠀⠀⠀⠀⠀⠑⠕⢕⢕⢕⢕⢕⢕⡕⢕⠐⠀⠀⠀⠀⠀⠀⠀⢀⡴⢝⢕⢕⢕⢕⢕⢀⢀⢑⢑⢕⢕⢕⢕⢕⢕⢕⢕⢕⢑⢕⣵⣄⢀⠀⠕⢕⠀⠀⠀⠀⠀⠀⠀⠄⢀⠀⠀⠀⠀⠀⠀⠀⢄⠁⢀⢕⢕⢕⢕⢕⢕⢕⢕⢕⢕⢕⢕⢕⢕⢕⢕⢕⢕⢕⢕⢕⢕⢕⢕⢕⢔⢀⠀⠁⠀⠀⢔⠀⠀⠁⠑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⠁⠀⠐⠐⠐⠀⠀⠀⠀⠀⠀⢕⢕⣕⣵⡷⢇⢕⢁⠄⢀⢀⢀⠄⢀⢄⢔⢱⣵⣵⣵⢷⢕⢕⢕⢕⢕⢕⢕⢕⢕⢕⢕⢕⢕⢕⣕⣵⣵⣿⣿⣿⣿⡔⠀⠕⢔⠀⠀⠀⠀⠀⠀⢀⠁⠑⠔⢄⢀⠀⢀⢔⠁⠀⢕⢕⢕⢕⢕⢕⢕⢕⢕⢕⢕⢕⢕⢕⢕⢕⢕⢕⢕⢕⢕⢕⢕⢕⢕⢕⢕⢕⢕⢄⢀⠀⠀⠀⠐⠔⠀⠀⠀⠑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⠀⠀⠄⠀⠀⠀⠀⠀⠀⢌⢍⢍⢕⢕⢕⢕⢕⢕⢔⢅⢔⢕⢕⢕⢕⢕⢕⢝⢕⢎⢕⢕⢕⢕⢕⢕⢕⢕⢕⢕⢕⢕⣵⣾⣿⢿⣿⣿⣿⣿⣿⢇⠀⠀⠕⢔⠀⠀⠀⠀⠀⢕⠀⠀⢀⢀⠁⠁⠁⠀⠀⢄⢕⢕⢕⢕⢕⢕⢕⢕⢕⢕⢕⢕⢕⢕⢕⢕⢕⢕⢕⢕⢕⢕⢕⢕⢕⢕⢕⢕⢕⢕⢕⢕⢔⢀⠀⠀⠀⠕⠁⠀⢀⠀⢁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⠑⠑⠁⠁⠀⠀⠀⠀⠀⠀⠀⠀⠀⠀⠀⠀⠀⠀⢕⢕⢕⢕⢕⢕⢕⢕⢕⢕⢕⢕⢕⢕⢕⢕⢕⢕⢕⢕⢕⢑⢕⢕⢕⢕⢕⢕⢕⢕⢕⣵⡿⢟⢕⢕⣸⣿⣿⣿⣿⡏⠀⠀⠀⠀⠑⢕⢀⠀⠀⠀⠀⢕⠔⠑⠁⠀⠀⠀⠀⢀⢕⢕⢕⢕⢕⢕⢕⢕⢕⢕⢕⢕⢕⢕⢕⢕⢕⢕⢕⢕⢕⢕⢕⢕⢕⢕⢕⢕⢕⢕⢕⢕⢕⢕⢕⢕⢔⢀⠀⠀⠀⢕⢕⢕⢕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⠕⠁⠀⠀⠀⠀⠀⠀⠀⠀⠀⠀⢀⠀⠀⠀⠀⠀⠀⠀⢀⢕⢕⢕⢕⢕⢕⢕⢕⢕⢕⢕⢕⢕⢕⢕⢕⢕⢕⢕⢕⢕⢕⢕⢕⢕⢕⢕⢕⢕⢕⢕⢕⢕⢕⢕⢕⢾⢟⢏⢻⣿⣿⣇⠀⠀⠀⠀⠀⠁⢕⢄⢔⢕⠀⠑⠑⠑⠐⠔⢕⢔⢕⢕⢕⢕⢕⢕⢕⢕⢕⢕⢕⢕⢕⢕⢕⢕⢕⢕⢕⢕⢕⢕⢕⢕⢕⢕⢕⢕⢕⢕⢕⢕⢕⢕⢕⢕⢕⢕⢕⢕⢕⢔⢄⠀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⠀⠀⠀⠀⠀⠀⠀⠀⠀⠀⠀⢄⢕⢕⢔⢄⢄⢄⢔⢕⢕⢕⢕⢕⢕⢕⢕⢕⢕⢕⢕⢕⢕⢕⢕⢕⢕⢕⢕⢕⢕⢕⢕⢕⢕⢕⢕⢕⢕⢕⢕⢕⢕⢕⢕⡕⢕⢕⢕⢕⡾⢏⢕⣿⢇⢄⠀⠀⠀⠀⠀⠑⠁⠀⠀⠀⠀⠀⠀⢕⢕⢕⢕⢕⢕⢕⢕⢕⢕⢕⢕⢕⢕⢕⢕⢕⢕⢕⢕⢕⢕⢕⢕⢕⢕⢕⢕⢕⢕⢕⢕⢕⢕⢕⢕⢕⢕⢕⢕⢕⢕⢕⢕⢕⢕⢕⢔⢅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⢀⠀⠀⠀⠀⠀⠀⠀⠀⢀⢔⢕⢕⢕⢕⢕⢕⢕⢕⢕⢕⢕⢕⢕⢕⢕⢕⢕⢕⢕⢕⢕⢕⢕⢕⢕⢕⢕⢕⢕⢕⢕⢕⢕⢕⢕⢕⢕⢕⢕⢕⢕⢕⢕⢏⢕⢕⢕⢕⢎⢕⢕⢕⢕⢕⢕⢔⢀⠀⠀⠀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⠀⠀⠀⠀⠀⠀⠀⢄⢕⢕⢕⢕⢕⢕⢕⢕⢕⢕⢕⢕⢕⢕⢕⢕⢕⢕⢕⢕⢕⢕⢕⢕⢕⢕⢕⢕⢕⢕⢕⢕⢕⢕⢕⢕⢕⢕⢕⢕⢕⢕⢕⢕⢕⢕⢕⢕⢕⢕⢕⢕⢕⢕⢕⢕⢕⢕⢕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⢔⢄⠀⠀⢀⢄⢕⢕⢕⢕⢕⢕⢕⢕⢕⢕⢕⢕⢕⢕⢕⢕⢕⢕⢕⢕⢕⢕⢕⢕⢕⢕⢕⢕⢕⢕⢕⢕⢕⢕⢕⢕⢕⢕⢕⢕⢕⢕⢕⢕⢕⢕⢕⢕⢕⢕⢕⢕⢕⢕⢕⢕⢕⢕⢕⢕⢕⢄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⣿⣿⢕⢕⢜⡟⢟⢕⢜⣿⣿⢇⢕⢹⣿⣿⢇⢜⢻⡟⡟⢕⢕⣿⣿⢇⢕⢕⢜⢟⢿⢟⢕⢕⡜⢝⢕⢕⢸⣿⣿⢕⢜⣿⣿⡏⢕⢿⣿⣿⢟⢸⣿⣿⡿⢇⢿⣿⣿⡟⢕⢕⢸⣿⣿⣿⢕⢻⢿⡟⢕⢕⣿⣿⣿⢕⢸⣿⣿⡟⢕⢻⣿⣿⣿⡟⢝⢻⣿⣿⡕⢜⢟⢟⢝⢕⢕⢕⢕⢕⢵⢝⢕⢕⢕⢕⢕⢕⢕⢕⢕⢜⢻⢏⢝⣿⣿⣿⣟⣝⣿⣿⣟⣕⢜⣿⣿⣿⣿⡿⣿⣿⣿⣿⢜⣿⣿⣿⣿⣿⣿⣿⣿⢿⣿⣿⣿⡿⢟⣿⣿⡏⢕⢸⣿⣿⣿⣿⣿⣟⣿⢿⣿⣿⢿⣿⣿⡟⢝⣿⢟⢿⣟⣻⣿⣿⡏⢕⢹⣿⣿⡟⢜⣿⣿⣿⣿⢕⢕⢻⣿⣿⢝⢝⣿⣿⡟⢕⢝⣿⡿⢕⢕⢟⡟⢏⢕⢜⢟⢿⢕⢕⢕⢜⢝⢝⢕⢕⢜⢿⡏⢕⢜⢻⠀</a:t>
            </a:r>
            <a:br/>
            <a:r>
              <a:t>⢏⢕⢕⢕⢕⢕⢕⢕⢕⢕⢕⢕⢕⢕⢕⢕⢕⡕⢕⢕⢜⡇⢕⢕⢕⣸⢝⢕⢕⢕⢝⢏⢕⢕⢕⢕⢕⢕⢕⢕⡕⢕⢕⢕⢕⢕⢕⢕⢕⢕⣿⡜⢕⢕⢕⢜⢏⢕⢕⣿⣿⢇⢕⢜⣿⣿⢕⢜⣿⣿⡇⢕⢜⣿⣿⡇⢕⢕⢜⣿⡿⢕⢕⢕⢜⡇⢕⢕⢻⣿⡇⢕⢕⣿⣿⡕⢕⢸⣿⣿⡏⢕⢕⢜⣿⣿⣷⡕⢕⢕⢕⢕⢕⢕⡵⢕⢕⢕⢕⢕⢕⢕⢕⢕⢕⢕⢕⢕⢕⢕⢕⢹⣿⣿⢕⢜⢕⢕⢜⣿⡟⢝⣿⣿⡟⢕⣿⣿⣿⡏⢜⣿⣿⣿⡇⢸⣿⣿⡿⢕⢻⣿⣿⡇⢕⣿⣿⡇⢕⢜⣿⣿⡟⢝⢝⢝⢕⣹⢏⢕⢕⣿⣿⢕⢕⢕⢕⢕⢝⢝⢝⣱⡕⢕⢜⣿⣿⢕⢕⢹⣿⣿⢏⢕⢕⢕⢜⢝⢕⢕⢹⣿⡇⢕⢕⢟⢕⢕⢕⢕⢕⢕⢕⢕⢕⡕⢕⢕⢕⢕⢕⢕⢕⢕⢕⢕⢕⢕⢕⢱⠀</a:t>
            </a:r>
            <a:br/>
            <a:r>
              <a:t>⣷⢕⢕⢕⢕⢕⢕⢕⢕⢕⢕⢕⢕⢕⢕⢕⢕⢕⢕⢕⢕⢕⢕⢕⢕⢕⡕⢕⢕⢕⢕⢕⢕⢕⢕⢕⢕⢕⢕⢕⢕⢕⢕⢕⢕⢕⢕⢕⢕⢕⢕⢕⢕⢕⢕⢕⢕⢕⢕⣿⣿⢕⢕⢱⢸⡕⢕⢱⣿⣿⡇⢕⢕⢿⢟⢕⢕⢕⢕⢻⡇⢕⢕⢕⢕⢕⢕⢕⢸⡟⡗⢕⢜⣿⣿⡇⢕⢸⣿⣿⣿⣿⣧⣾⣿⣻⡿⢧⢕⢕⢕⢕⢕⢕⢕⢕⢕⢕⢕⢕⢕⢕⢕⢕⢕⢕⢕⢕⢕⢕⢕⢸⣿⢻⣕⢕⢕⢕⢕⣸⣧⣼⣿⣿⢿⢷⢿⣿⣿⣿⢿⣿⣿⣿⡇⢸⣿⣿⣿⢕⢸⣿⣿⣿⢺⣿⣿⡇⢕⢱⡿⢿⢿⢕⢕⢕⣿⣿⡇⢕⢕⣹⣿⢕⢕⢕⡕⢕⢕⢕⢕⢕⢇⢕⢸⣿⣇⢕⢕⢜⣿⡏⢕⢕⢕⢕⢕⢕⢕⢕⢵⣿⡇⢕⢕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⡇⢇⢕⢕⣿⡏⢕⢕⢕⣿⢕⢕⢕⢜⣿⢕⢕⢕⢕⢕⢕⢕⢕⢕⣾⡇⢕⢕⢕⢕⢕⢕⢕⢻⣿⢕⢕⢕⣿⣿⡇⢕⢸⣿⣝⢏⢝⢿⢿⡫⢇⢕⢜⢕⢕⢕⢕⢕⢕⢕⢕⢕⢕⢕⢕⢕⢕⢕⢕⢕⢕⢕⢕⢕⢕⢕⢜⢇⢕⢹⢇⢕⢕⢕⢝⢟⢟⣿⢕⢕⢕⢜⣿⣿⣿⢕⢿⣿⣿⢕⢕⣿⣿⣿⢕⢸⣿⣿⡇⢕⢜⢿⣿⢕⢕⢕⢕⢕⢝⢕⢕⢻⣿⡇⢕⢕⢝⡟⢕⢕⢕⣿⣷⢕⢕⢕⣧⢕⢕⢜⢿⣿⢕⢕⢕⢕⢕⢕⢕⢕⢕⢕⢕⢕⢕⢸⣿⢇⢕⢕⢜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⣿⢕⢕⢱⣿⣵⢕⢕⢼⣿⢇⢕⢕⢕⢕⢕⢕⢕⢕⢕⢕⢕⢕⢱⣿⣿⢕⢕⢸⣿⣷⢕⢕⢸⢕⢕⢕⢕⣿⣿⢇⢕⢼⣿⣿⣿⣧⣵⢕⢕⢕⢕⢕⢕⢕⢕⢇⢕⢕⢕⢕⢕⢕⢕⢕⢕⢕⢕⢕⢕⢕⢕⢕⢕⢕⢕⢕⢕⢕⢕⢕⢕⢕⢇⢼⣷⣾⡜⢕⢕⢕⢵⢟⣿⡇⢕⢿⣿⣿⡇⢱⣿⣿⡿⢇⣾⣿⣿⡇⢕⢱⡿⢝⢕⢱⢕⢕⢕⢕⢕⢕⢜⡟⢕⢕⢕⢕⢕⢕⢕⢜⣹⡕⢕⢕⢜⢻⢕⢕⢕⢕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⢜⢏⢕⢕⢕⢿⡏⢕⢕⢜⣿⡕⢕⢕⢜⣟⢕⢕⢕⢕⢕⢕⢕⢕⢕⣿⣿⡇⢕⣸⣿⢕⢕⢕⢕⢕⢕⢕⢕⣸⡕⢕⢕⢕⢜⢝⣿⣿⣿⢗⢕⢅⢀⠀⠁⢕⢕⢕⢕⢕⢕⢕⢕⢕⢕⢕⢕⢕⢕⢕⢕⢕⢕⢕⢕⢕⢕⢕⢕⢕⢕⢕⢕⢕⢕⢕⢕⢻⣷⢕⢕⢕⢕⢕⢻⢕⢕⢕⣿⣿⢕⢕⢝⢟⢕⢕⢸⣿⣿⢇⢕⢕⢟⢱⢇⢕⢕⢕⡕⢕⢕⢕⢕⡇⢕⢕⢕⢕⡇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⣽⡇⢕⢕⢜⣿⡏⢕⢕⢕⢕⢕⢕⢕⢕⢕⢕⢕⣵⣞⣷⢏⢜⢏⢻⣿⢇⢕⢕⢕⣵⢕⢕⢕⣿⣇⢕⢕⢕⡕⢕⢕⢜⢸⢕⢕⢕⢕⢔⢐⢕⢕⢕⢕⢕⢕⢕⢕⢕⢕⢕⢕⢕⢕⢕⢕⢕⢕⢕⢕⢕⢕⢕⢕⡕⢕⢕⢕⢕⢕⢕⢕⣾⡟⢕⢕⢕⢕⢕⢜⢕⢕⢱⣿⣿⢕⢕⣵⡕⢕⢕⢱⣿⣿⡇⢕⢱⡕⢝⢕⢕⢕⢕⢿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⡕⢕⢕⢸⣿⡇⢕⢕⢕⢕⢕⢕⢕⢕⢕⢕⢕⢜⣿⣿⢕⢕⢕⢕⢕⢕⢕⢕⢸⣿⢕⢕⢕⣿⢇⢕⢕⢕⢕⢕⢕⢕⢕⢕⢕⢕⢕⢕⢕⢕⢕⢕⢕⢕⢕⢕⢕⢕⢕⢕⢕⢕⢕⢕⢕⢕⢕⢕⢕⢕⢕⢕⢕⢕⢕⢕⢕⢕⢕⢕⢕⢕⢕⢕⢕⢕⢕⢱⣿⢕⢕⢕⢿⡟⢕⢕⢜⣷⢕⢕⢕⢻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⣾⢇⢕⢕⢹⡟⢇⢕⢕⢕⢕⢕⢕⢕⢕⢕⢕⢕⢕⢟⢝⢕⢕⢕⢕⢕⢕⢕⢕⢳⡇⢕⢕⢕⣵⢕⢕⢕⢕⢕⢕⢕⢕⢕⢕⢕⢕⠕⠑⠕⢕⢕⢕⢕⢕⢕⢕⢕⢕⢕⢕⢕⢕⢕⢕⢕⢕⢕⢕⢕⢕⢕⢕⢕⢕⢕⢕⢕⢕⢕⢕⢕⢕⢕⢕⢕⢕⢕⢼⣵⡕⢕⢕⢜⢕⢕⢕⢱⣷⡕⢕⢕⢸⡷⢕⢕⢸⣿⣿⢕⢕⢕⢕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⢕⢕⢕⢕⢝⢕⢕⢕⢕⢕⢕⢕⢕⢕⢕⢕⢕⢕⢕⢕⢕⢕⢕⢕⢕⢕⢕⢕⢸⡏⢕⢕⢕⣕⢕⢕⢕⢕⢕⢕⢕⢕⢕⠀⠀⠀⠀⠀⢕⢕⠁⠀⠁⠀⠀⠀⠀⠀⠀⠑⠑⠑⠕⠕⢕⢕⢕⢕⢕⢕⢕⢕⢕⢕⢕⢕⢕⢕⢕⢕⢕⢕⢕⢕⢕⢕⢕⢜⢟⢇⢕⢕⡿⢇⢕⢕⢕⣿⡇⢕⢕⢕⢇⢕⢕⢕⣿⣟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⡕⢕⢕⢕⢕⢕⢕⢕⢕⢕⢕⢕⢕⢸⢟⢕⢕⢕⢕⡕⢕⢕⢕⢕⢕⠀⠀⠀⠀⢕⢕⠀⠀⠀⠀⠀⠀⠀⠀⠀⠀⠀⠀⠀⠀⠁⠑⠕⢕⢕⢕⢕⢕⢕⢕⢕⢕⢕⢕⢕⢕⢕⢕⢕⢕⢕⢕⢕⢕⢕⢕⢕⢱⣿⢷⢕⢕⢸⣷⡇⢕⢕⢜⢕⢕⢕⢱⣿⣝⢇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⢸⢕⢕⢕⢕⢕⢕⢕⢕⢕⢕⢕⢕⢕⢕⡇⢕⢕⢕⢕⢕⢕⢕⢕⢕⡕⢕⢕⢕⢕⢕⢕⢕⢕⣿⡕⢕⢕⢕⢕⢕⠀⠀⠀⢕⢕⠀⠀⠀⠀⠀⠀⠀⠀⠀⠀⠀⠀⠀⠀⠀⠀⢄⠑⠁⠑⠕⢕⢕⢕⠕⢕⢕⢕⢕⢕⢕⢕⢕⢕⢕⢕⢕⢕⢕⢕⢕⢕⢜⢳⢕⢕⢜⣿⣿⢕⢕⢕⢕⢕⢕⢕⢳⡕⢕⢕⢕⢜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⡿⢕⢕⢕⢜⢕⢕⢕⢕⢕⢕⢕⢕⢜⢕⢕⢕⢕⢕⢕⢕⢕⢕⢕⢕⢕⢕⢕⢕⢱⢕⢕⢕⢕⢕⢕⢕⢕⢕⢜⢕⢕⢕⢕⠕⠁⠀⠀⠀⢕⢕⠀⠀⠀⠀⠀⠀⠀⠀⠀⠀⠀⠀⠀⠀⠀⠀⠀⠀⠀⠀⠔⠁⠑⢕⠀⠁⠕⢕⢕⢕⢕⢕⢕⢕⢕⢕⢕⢕⢕⢕⢕⢕⢕⢕⢕⢕⢕⣞⢧⢕⢕⡜⠇⢕⢕⢕⢕⡕⢕⢕⢕⢕⢸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⢜⢕⢕⢕⢕⢕⢕⢕⢕⢕⢕⢕⢕⢕⢕⢜⢕⢕⢕⢕⢕⢕⢕⢕⢕⢕⢕⢕⢕⢕⢕⢕⢕⢕⢕⢕⢕⢕⢕⢕⢕⢕⢕⠑⠀⠀⠀⠀⠀⠀⢕⠀⠀⠀⠀⠀⢀⢀⢀⢄⢀⠀⠀⠀⠀⠀⠀⠀⠀⠀⠀⠀⠀⠀⠀⠀⠀⠀⠀⠀⠑⢕⢕⢕⢕⢕⢕⢕⢕⢕⢕⢕⢕⢜⣧⢕⢕⢕⢱⣱⢮⢕⠑⠁⠔⢕⢜⢕⢕⡕⢕⢕⢕⢱⢸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⠅⢕⢕⢕⢕⢕⡕⢕⢕⢕⢕⢕⢕⢕⢕⢕⢕⢕⢕⢕⢕⢕⢕⢕⢕⢕⢕⢕⢔⠀⠀⠀⢀⢀⢄⢕⢔⢕⢕⢕⢕⢕⢕⢕⢕⣕⢕⢄⠀⠀⠀⠀⠀⠀⠀⠀⠀⠀⠀⠀⠀⠀⠀⠀⠀⠄⠑⠕⢕⢕⢕⢕⢕⢕⠕⠑⠑⠕⢕⢜⡧⢕⢕⢕⠑⠁⠀⠀⠕⠄⠀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⢕⢕⢕⢕⡎⢕⢕⢕⢸⢕⢕⢕⢕⢕⢕⢕⢕⢕⢕⢕⢕⢕⢕⢕⢕⢕⢕⢕⢔⢔⢕⢕⢕⢕⢕⢕⢕⢕⢕⢕⢕⢕⢕⢕⢕⢕⢕⢔⢔⢄⢀⢀⠀⠀⠀⠀⠀⠀⠀⠀⠀⠀⠀⠀⠀⠀⠕⢕⢕⢕⢕⠑⠀⠀⠀⠀⢀⠁⢜⢕⢕⢔⠀⠑⠑⠀⠀⢀⢕⢕⢕⢜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⢕⢕⢕⢕⢕⢕⢕⢕⢜⢕⢕⢕⢕⢕⢕⢕⢕⢕⢕⢕⢕⢕⢕⢕⢕⢕⢕⢕⢕⢕⢕⢕⢕⢕⢕⢕⢕⢕⢕⢕⢕⢕⢕⢕⢕⢕⢕⢕⢕⢕⢕⢕⢕⢕⢔⢄⢀⠀⠀⠀⠀⠀⠀⠀⠀⠀⠀⠁⠕⠑⠀⠀⢀⠄⠕⠀⢕⠀⠑⢕⢅⠑⠕⠔⢔⠔⢕⠝⢕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⠁⠁⠁⢁⠁⠁⠑⢕⢕⢕⢕⢕⢕⢕⠕⠑⠑⠑⠕⢕⢕⢕⢕⢕⢕⢕⢕⢕⢕⢕⢕⢕⠀⠁⢕⢕⢕⢑⢕⢕⢕⢕⢕⢕⢕⢕⢕⢕⢕⢕⢕⢕⢕⢕⢕⢕⢕⢕⢕⢕⢕⢕⢕⢕⢕⢕⠕⠕⢕⢕⢕⢕⢕⢕⢕⢕⢕⢕⢕⢕⢕⢕⢕⢕⢕⢕⢕⢕⢕⢕⢕⢕⢔⢄⢀⠀⠀⠀⠀⠀⠀⠀⠀⠀⠀⠀⢀⠄⠄⠐⠑⢄⠀⠕⠁⠀⠀⠀⠀⠁⠕⢑⢕⢺⣧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⠀⠀⠀⠄⢀⢄⢀⢀⠁⠑⠕⢕⠑⠀⠀⠐⢔⠀⠀⠀⠑⢕⢕⢕⢕⢕⢕⢕⢕⢕⢕⢕⢕⠀⠁⢕⠑⠑⢑⢕⠕⠕⠕⠕⠕⠕⠕⠕⠕⠕⠕⠕⠕⢕⢕⢕⢕⢕⢕⢕⢕⢕⢕⢕⢕⢕⠀⠀⠀⠔⠕⠑⠑⠕⢕⢕⢕⢕⢕⢕⢕⢕⢕⢕⢕⢕⢕⢕⢕⢕⢕⢕⢕⢕⢕⢕⢄⠀⠀⠀⠀⠀⠀⠐⠁⠁⠀⠀⠀⠀⠀⠑⠀⠀⠀⠀⠀⠀⠀⠀⠀⢕⢕⢕⣜⣻⣷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⠀⠐⠔⠄⠄⠄⢁⢁⢁⠀⠀⠀⠀⢕⢕⠕⢀⠀⠀⠀⠀⠑⠕⢕⡕⠕⠕⢕⢕⢕⢕⢕⠅⠄⠀⠁⠀⠀⠀⠀⢀⢄⢄⠔⢔⢀⠀⠀⠀⠀⠀⠀⠀⠀⠀⠀⠁⠁⠑⠑⠕⠕⠕⢕⠕⠑⠀⠀⠀⠀⠀⠀⠀⠀⠀⠁⠕⢕⢕⢕⢕⢕⢕⢕⢕⢕⢕⢕⢕⢕⢕⢕⢕⢕⢕⢕⢕⠀⠀⠀⠀⠀⠐⠀⠀⠀⠀⠀⠀⠀⠀⠀⠀⠀⠀⠀⠀⠀⠀⠀⢰⡕⢕⢕⢕⢜⢝⢝⢳⢵⣕⡜⢇⢕⢕⢕⢕⢕⢕⢕⢕⢕⢕⢕⢕⣕⢕⡕⢕⢕⢕⢕⢕⢕⢕⢕⢕⢕⢕⢕⢕⢕⢕⢕⢕⢕⢕⢕⢕⢕⢕⢕⢕⢕⢕⢕⢕⢕⢕⢕⢕⢕⢕⢕⢕⢕⢕⢕⢕⢕⢕⢕⢕⢕⢕⢕⢕⢕⢕⠀</a:t>
            </a:r>
            <a:br/>
            <a:r>
              <a:t>⢕⢕⢕⢕⢕⢕⢕⠕⠕⠕⠕⠑⠑⠕⢕⢕⢕⢕⢕⢕⢕⢕⢕⢕⢕⢕⢕⢕⢕⢕⢕⢕⢕⢕⢕⢕⢕⢕⢕⢕⢕⢀⠀⠀⠀⠀⠀⠀⠀⠀⠀⠀⠀⠀⢔⢅⠕⠁⠀⠀⠀⠀⢀⢔⢄⢄⢀⠀⠀⠁⠑⠐⠀⠀⠀⢀⣄⣠⡄⠐⢕⢝⠁⠀⠀⠀⠁⠑⠐⠐⠐⠀⠀⠀⠀⠀⠀⠀⠀⠀⠀⠀⠀⠀⠀⠀⠀⠀⠀⠀⠀⠀⠀⠀⠀⠀⠀⠀⠀⠁⠕⢕⢕⢕⢕⢕⢕⢕⢜⢅⢕⢕⢕⢕⢅⢕⢕⢕⢕⢔⠀⠀⠀⠀⠀⠀⠀⠀⠀⠀⠀⠀⢔⣴⣾⣷⣔⢀⢀⢄⢕⢕⢝⢇⢕⢕⢕⢸⣿⢇⢕⢜⢝⢳⠕⠕⠣⢕⢕⢕⢕⢕⢕⡑⢱⣕⡱⢏⢕⢜⢕⢕⢕⢕⢕⢕⢕⢕⢕⢕⢕⢕⢕⢕⢕⢕⢕⢕⢕⢕⢕⢕⢕⢕⢕⢕⢕⢕⢕⢕⢕⢕⢕⢕⢕⢕⢕⢕⢕⢕⢕⢕⢕⢕⢕⢕⢕⢕⢕⢕⠀</a:t>
            </a:r>
            <a:br/>
            <a:r>
              <a:t>⠕⠑⠁⠁⠀⠀⠀⠀⠀⢀⢄⢤⢤⣠⣥⣥⣵⣵⣵⣷⣷⣷⣷⣷⣷⣷⣷⣷⣿⣿⣿⣿⣿⣿⣿⣿⣿⣷⣷⣷⣶⣧⣴⣴⣤⣔⣄⣔⢔⠔⠕⢕⢔⠀⠁⠕⠀⠀⠀⠀⠀⠀⢔⢕⣕⣕⣱⣵⣵⣴⣶⣶⡔⠀⢹⣿⣿⢟⢏⠕⠑⠁⠀⠀⠀⠀⠀⠀⠀⠀⠀⠀⠀⠀⠀⠀⠀⠀⠀⠀⠀⠀⠀⠀⠀⠀⠀⠀⠀⠀⠀⠀⠀⠐⠔⢄⠀⠀⠀⠀⠀⠀⠁⠕⢕⢕⢕⢕⢕⢕⢕⢕⢕⢕⢕⢕⢜⢗⢕⢕⢕⢄⠀⠀⠀⠀⠀⠀⠀⢀⣰⣾⣿⣿⣿⣿⣿⣷⣵⡕⢕⢕⢕⢕⢗⢧⣕⢕⡿⢕⢕⢕⢕⢕⠀⠀⠀⠀⠀⠁⠁⢅⢕⢕⡏⢣⢜⢇⢕⣕⣞⢇⢕⢕⢕⢕⢕⢕⢕⢕⢕⢕⢕⢕⢕⢕⢕⢕⢕⢕⢕⢕⢕⢕⢕⢕⢕⢕⢕⢕⢕⢕⢕⢕⢕⢕⢕⢕⢕⢕⢕⢕⢕⢕⢕⢕⢕⢕⢕⢕⠀</a:t>
            </a:r>
            <a:br/>
            <a:r>
              <a:t>⠀⢀⢀⢀⠀⠀⠀⠀⠔⢕⢕⢕⢕⢻⣿⣿⣿⣿⣿⣿⣿⣿⣿⣿⣿⣿⣿⣿⣿⣿⣿⣿⣿⣿⣿⣿⣿⣿⣿⣿⣿⣿⣿⣿⣿⣿⣿⣿⣿⡷⣕⣕⣵⣷⣷⣷⣷⣷⣷⣾⣿⣿⣿⣿⣿⣿⣿⣿⣿⣿⣿⣿⡇⠀⢸⢏⢕⠕⠁⠀⠀⠀⠀⠀⠀⠀⠀⠀⠀⢀⢄⢔⢄⢀⠀⠀⠀⠀⠀⠀⠀⠀⠀⠀⠀⠀⠀⠀⠀⠀⠀⠀⠀⢕⢕⢔⢁⠐⠄⠀⠀⠀⠀⠀⠁⠑⢅⢔⢕⢅⢑⢕⢕⠕⠕⠕⢕⢱⢕⡕⢕⢕⢔⠀⠀⠀⠀⠀⠀⠑⢿⣿⣿⣿⣿⣿⣿⣿⣿⣿⣧⡕⢕⢕⢕⢕⢜⢳⢧⢕⢑⢑⢕⡕⢄⢤⢤⣴⢴⢵⢵⢦⢕⢕⣕⣕⢗⣗⢳⢷⢮⢽⣽⣝⣗⣗⡧⢵⣕⢕⢕⢕⢕⢕⢕⢕⢕⢕⢕⢕⢕⢕⢕⢕⢕⢕⢕⢕⢕⢕⢕⢕⢕⢕⢕⢕⢕⢕⢕⢕⢕⢕⢕⢕⢕⢕⢕⢕⢕⢕⠀</a:t>
            </a:r>
            <a:br/>
            <a:r>
              <a:t>⠁⠀⠀⠀⠀⠀⠀⠀⠀⠑⢕⢕⢕⢕⢜⢻⢿⣿⣿⣿⣿⣿⣿⣿⣿⣿⣿⣿⣿⣿⣿⣿⣿⣿⣿⣿⣿⣿⣿⣿⣿⣿⣿⣿⣿⣿⡿⣿⣿⣿⣿⣿⣿⣿⣿⣿⣿⣿⣿⣿⣿⣿⣿⣿⣿⣿⣿⣿⣿⣿⣿⣿⡇⠀⢕⢱⡅⠀⠀⠀⠀⠀⠀⠀⠀⠀⠀⠀⠀⢕⢕⢕⢕⢕⠀⠀⠀⠀⠀⠀⠀⠀⠀⠀⠀⠀⠀⠀⠀⠀⠀⠀⠀⢕⢑⢕⢕⢕⢔⢅⠀⠀⠀⠀⠀⠀⢔⢕⢕⢕⠁⠀⠀⠀⠀⠀⠀⠁⠁⠁⢁⠑⠐⠀⠀⠀⠀⠀⠀⢄⢕⢻⢿⣿⣿⣿⣿⣿⣿⣿⣿⣿⣧⢕⢕⠕⢕⢕⢕⢕⢑⢕⣡⡵⢵⢗⢗⢕⢱⢕⣱⢕⢕⢕⢻⢿⢿⣿⣿⣿⣿⣿⢷⢷⢮⣽⣟⡳⢧⣝⢕⢕⢕⢕⢕⢕⢕⢕⢕⢕⢕⢕⢕⢕⢕⢕⢕⢕⢕⢕⢕⢕⢕⢕⢕⢕⢕⢕⢕⢕⢕⢕⢕⢕⢕⢕⢕⢕⢕⢕⠀</a:t>
            </a:r>
            <a:br/>
            <a:r>
              <a:t>⠀⠀⠀⠀⠀⠀⠀⠀⠀⠀⠀⢕⢕⢕⢕⢕⢕⢝⢽⣿⣿⣿⣿⣿⣿⣿⣿⣿⣿⣿⣿⣿⣿⣿⣿⣿⣿⣿⣿⣿⣿⣿⣿⣿⣿⣿⣿⣷⡵⣹⡻⣿⣿⣿⣿⣿⣿⣿⣿⣿⣿⣿⣿⣿⣿⣿⣿⣿⣿⣿⣿⣿⢕⢀⣷⣕⢜⢆⢀⠀⠀⠀⠀⠀⠀⠀⢀⠀⠀⢕⢕⢕⢕⢕⠀⠀⠀⠀⠀⢄⢔⢔⢔⢄⢀⠀⠀⠀⠀⠀⠀⠀⠀⠀⠑⠕⠑⠑⠑⠕⢕⠀⢀⠔⢕⠔⢱⢅⢕⢄⠀⠀⠀⠀⠀⠀⠀⠀⠀⠁⠀⠀⠀⠀⠀⠀⠀⠀⠀⠑⠕⠵⢵⢝⣟⣜⣝⢝⣝⣕⣧⣵⣵⣵⡾⢷⢟⢟⢕⡱⢗⢝⢕⡕⢕⢕⢕⢕⢕⢜⢕⢕⢕⠕⢕⢕⣕⢕⢕⢟⢟⣗⣇⢕⢕⢕⢝⢝⠳⢮⢝⢳⢵⢕⢕⢕⢕⢕⢕⢕⢕⢕⢕⢕⢕⢕⢕⢕⢕⢕⢕⢕⢕⢕⢕⢕⢕⢕⢕⢕⢕⢕⢕⢕⢕⢕⢕⢕⢕⢕⠀</a:t>
            </a:r>
            <a:br/>
            <a:r>
              <a:t>⠀⠀⠀⠀⠀⠀⠀⠀⠀⠀⠀⠀⠑⠑⢑⢕⠕⢕⢕⢕⢝⢝⢟⢿⣿⣿⣿⣿⣿⣿⣿⣿⣿⣿⣿⣿⣿⣿⣿⣿⣿⣿⣿⣿⣿⣿⣿⢟⢞⣿⣿⣷⣿⣿⣿⣿⣿⣿⣿⣿⣿⣿⣿⣿⣿⣿⣿⣿⣿⣿⣿⡟⠀⢱⣿⣿⣷⣕⢕⢔⢀⠀⠀⠀⠀⢕⢕⢀⢀⢕⠕⠕⠕⠕⠀⠀⠀⠀⠕⠕⠕⠑⠀⠕⠕⠕⠀⠀⠀⠀⠀⠀⠀⠐⢕⢕⠀⠀⠀⠀⢄⢀⠀⠀⠀⠀⢕⠔⠀⢀⠀⠀⠀⠀⠀⠀⠀⠁⠀⠀⠀⠀⠀⠀⠀⠐⠄⢑⢐⢖⢗⢞⢟⢹⢟⣻⣽⣿⡷⢾⢟⢝⢝⢕⢕⠕⢕⢕⠜⢕⢅⢔⢕⢕⢅⢱⣕⣱⣵⣷⣾⡿⠷⢕⢔⠘⡝⣱⣵⣕⢵⣵⣵⡵⢵⣕⣧⣜⡙⢱⣷⣷⣾⣷⣷⣷⣵⡕⢕⢕⢕⢕⢕⢕⢕⢕⢕⢕⢕⢕⢕⢕⢕⢕⢕⢕⢕⢕⢕⢕⢕⢕⢕⢕⢕⢕⢕⢕⢕⢕⠀</a:t>
            </a:r>
            <a:br/>
            <a:r>
              <a:t>⠀⠀⠀⠀⠀⠀⠀⠀⠀⠀⠀⠀⢄⢄⢕⢕⢕⢕⢕⢔⢕⢅⢕⢕⢑⢕⢜⠜⠏⢝⢟⢟⢻⢟⢻⢿⢿⢿⢿⢿⢿⢿⢟⢟⢗⢏⢱⠺⠕⢻⢿⣿⣿⣿⣿⣿⣿⣿⣿⣿⣿⣿⣿⣿⣿⣿⣿⣿⣿⣿⡿⠕⢀⣾⣿⣿⣿⡟⣰⣵⣵⣷⣷⣷⣿⣿⣿⣿⣿⢕⠀⠀⠀⠀⠀⠀⠀⠀⠀⠀⠀⠀⠀⠀⠀⠀⠀⠀⠀⠀⠀⠀⠀⠀⠕⠑⠐⠀⠁⠀⠀⠀⠀⠀⠀⠀⠁⠀⠄⠄⠐⠀⠀⠀⠀⠀⠀⠀⠀⠀⠀⠀⠀⠀⠀⠀⠀⠀⠁⠑⠕⠕⠕⠕⠝⠙⠑⠑⠁⠁⠑⠕⠔⢕⢕⢕⢕⢕⢕⢕⢕⢔⢕⢕⣵⣾⣿⣿⣿⢏⢏⢔⠅⠁⠀⠀⢸⢸⢿⢿⢜⢟⢿⠕⢱⢟⢟⢟⢝⢝⣝⣕⣱⣵⣵⣼⡜⢝⢝⢗⢓⢕⢕⢕⢕⢕⢕⢕⢕⢕⢕⢕⢕⢕⢕⢕⢕⢕⢕⢕⢕⢕⢕⢕⢕⢕⢕⢕⢕⢕⠀</a:t>
            </a:r>
            <a:br/>
            <a:r>
              <a:t>⠀⠀⠀⠀⠀⠀⠀⠀⠀⠀⠀⢔⢕⢕⢕⢕⢕⢕⢕⢕⢕⢕⢕⢕⢕⢕⢕⢕⢕⢕⢕⢔⢔⢔⢔⢕⢕⢕⢕⢔⢔⢔⢔⢔⢔⢕⢕⢕⢕⢕⢕⢔⢕⢕⢜⢝⢍⢝⢟⢛⢟⠟⢿⢿⢿⢿⣿⣿⣿⣿⢇⠀⣸⣿⣿⣿⣿⢱⢻⣿⣿⣿⣿⣿⣿⣿⣿⣿⡏⢕⠀⠀⠀⠀⠀⠀⠀⠀⠀⠀⠀⠀⠀⠀⠀⠀⠀⠀⠀⠀⠀⠀⠀⠀⠀⠀⠀⠀⠀⠀⠀⠀⠀⠀⠀⠀⠀⠀⢀⠐⠀⠀⠀⠀⠀⠀⠀⠀⠀⠀⠀⠀⠀⠀⠀⠀⠀⠀⠀⠀⠀⠀⠀⠀⠀⠀⠀⠀⠀⠀⠀⠀⠀⠀⠕⠕⠕⠕⠕⢕⢕⢕⢱⣿⣿⣿⣿⣿⣿⣇⣕⢕⠔⠀⢀⠀⢵⢱⡼⢽⢝⢕⣓⣟⣟⣻⣿⣷⣷⣿⣿⣿⣿⡜⢝⢿⢗⢕⢕⢕⢕⢕⢕⢕⢕⢕⢕⢕⢕⢕⢕⢕⢕⢕⢕⢕⢕⢕⢕⢕⢕⢕⢕⢕⢕⢕⢕⢕⢕⢕⠀</a:t>
            </a:r>
            <a:br/>
            <a:r>
              <a:t>⢀⠀⠀⠀⠀⠀⠀⢀⢄⢔⢕⢕⢕⢕⢕⢕⢕⢕⢕⢕⢕⢕⢕⢕⢕⢕⢕⢕⢕⢕⢕⢕⢕⢕⢕⢕⢕⢕⢕⢕⢕⢕⢕⢕⢕⢕⢕⢕⢕⢕⢕⢕⢕⢕⢕⢕⢕⢕⢕⢕⢕⢕⢔⢕⢅⢕⢑⢙⠝⠑⢀⢰⢿⣿⣿⡿⢇⢕⢜⢝⢟⢟⢿⢿⣿⣿⣿⣿⡇⢕⠀⠀⠀⠀⠀⠀⠀⠀⠀⠀⠀⠀⠀⠀⠀⠀⠀⠀⠀⠀⠀⠀⠀⠀⠀⠀⠀⠀⠀⠀⠀⠀⠀⠀⠀⠀⠀⠀⠀⠔⠀⠀⠀⠀⠀⠀⠀⠀⠀⠀⠀⠀⠀⠀⠀⠀⠀⠀⠀⣠⣵⣧⡔⠄⠀⠀⠀⠀⠀⠀⠀⢀⠀⠀⠀⠁⢕⢕⢕⢕⢕⢱⣿⣿⣿⣿⣿⣿⣿⣿⣿⣿⣿⣗⣵⣵⡕⢇⢕⣏⣝⣹⣽⣿⣿⣿⣿⣿⣿⣿⣿⣿⣿⣿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⢕⢕⢕⢕⢕⢕⢕⢕⢕⢕⢕⢕⢕⢕⢕⠀⠀⠀⠀⠀⠀⠀⠀⠀⠀⠀⠀⠀⠀⠀⠀⠀⠀⠀⠀⠀⠀⠀⠀⠀⠀⠀⠀⠀⠀⠀⠀⠀⠀⠀⠀⠀⠀⠕⢀⠀⠀⠀⠀⠀⠀⠀⠀⠀⠀⠀⠀⠀⠀⠀⠀⠀⠀⠀⠑⢺⢿⢵⢀⢀⢄⠀⢰⣶⣷⣾⣿⣵⣕⢔⢄⢀⢕⢕⢕⢕⣾⣿⣿⢟⣿⣿⣿⣿⣿⣿⣿⣿⣿⣿⣿⢟⣹⣽⣷⣿⣿⣿⣿⣿⣿⣿⣿⣿⣿⣿⣿⣿⣯⢕⢕⢱⡕⢕⢕⢕⢕⢕⢕⠑⢅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⠁⠑⠑⠕⠕⢕⢕⢕⢕⢕⠀⠀⠀⠀⠀⠀⠀⠀⠀⠀⠀⠀⠀⠀⠀⠀⠀⠀⠀⠀⠀⠀⠀⠀⠀⠀⠀⠀⠀⠀⠀⠀⢔⠀⠀⠀⠀⠀⠀⠑⠀⠀⠀⠀⠀⠀⠀⠀⠀⠀⠀⠀⠀⠀⠀⠀⠀⠀⠀⠀⠁⠁⠁⠀⠀⠀⠰⣿⣿⣿⣿⣿⣿⣿⣿⣷⡇⢕⢕⢕⣼⣿⣿⡏⢕⢜⣿⣿⣿⣿⣿⣿⣿⣿⣿⣿⢞⢟⢝⢝⢹⣿⣿⣿⣿⣿⣿⣿⣿⣿⣿⣿⣿⣿⣵⢕⢕⡇⠕⠕⢕⢕⢕⢔⢕⢕⢕⢕⢕⢕⢕⢕⢕⢕⢕⢕⢕⢕⢕⢕⢕⢕⢕⢕⢕⢕⢕⢕⢕⢕⠀</a:t>
            </a:r>
            <a:br/>
            <a:r>
              <a:t>⠁⠁⠁⠁⠁⠑⠑⠑⠑⠁⠁⠁⠕⢕⢕⢕⢕⢕⢕⢕⢕⢕⢕⢕⢕⢕⢕⢕⢕⢕⢕⢕⢕⢕⢕⢕⢕⢕⢕⢕⢕⢕⢕⢕⢕⢕⢕⢕⢕⢕⢕⢕⢕⢕⢕⢕⢕⢕⢕⢕⢕⢕⢕⠕⢕⢕⣕⣕⣕⣑⢑⠑⢥⣷⣾⣿⣷⡕⣕⣕⢔⢀⢀⢀⢀⠀⠀⠁⠁⢕⠀⠀⠀⠀⠀⠀⠀⠀⠀⠀⠀⠀⠀⠀⠀⠀⠀⠀⠀⠀⠀⠀⠀⠀⠀⠀⠀⠀⠀⠀⠀⠀⢕⠔⠀⠀⠀⠀⠀⠔⠀⠀⠀⠀⠀⠀⠀⠀⠀⠀⠀⠀⠀⠀⠀⠀⠀⠀⠀⠀⠀⠀⠀⠀⠀⠀⠀⠁⠙⠻⢿⣯⢻⣿⣿⣿⣿⡕⢕⢕⢻⣿⣿⣷⢕⢱⣿⣿⣿⣿⣿⣿⣿⣿⣿⣿⣗⢕⢕⢕⢕⢘⢘⢝⢝⢝⢝⢟⢟⢟⢟⢏⣽⣵⡾⠗⠉⠀⢀⣀⣡⢜⢕⢕⢕⢕⢕⢕⢕⢕⢕⢕⢕⢕⢕⢕⢕⢕⢕⢕⢕⢕⢕⢕⢕⢕⢕⢕⢕⢕⠀</a:t>
            </a:r>
            <a:br/>
            <a:r>
              <a:t>⠄⠀⠀⠀⠀⠀⠀⠀⢄⢔⢔⢔⢔⢕⢕⢅⣕⣱⣵⣵⣷⣶⣶⣶⣶⣷⣷⣷⣷⣷⣷⣷⣷⣷⣷⣷⣶⣶⣷⣵⣥⣥⣵⣕⣕⣕⣕⣅⢵⣣⣶⣷⣷⣷⣷⣷⣷⣷⣷⣷⣷⣿⣿⣿⣿⣿⣿⣿⣿⣿⣧⢄⠁⣿⣿⣿⣿⣧⢹⣿⣿⣿⣿⣿⣿⣿⣿⣷⣧⢕⢀⠀⠀⠀⠀⠀⠀⠀⠀⠀⢄⠑⠀⠀⠀⠀⠀⠀⠀⠀⠀⠀⠀⠀⠀⠀⠐⠑⠐⠀⠀⠀⠑⠄⠀⠀⠀⠀⠀⠀⠀⠀⠀⠀⠀⠀⠀⢀⠀⠀⠀⠀⠀⠀⠀⠀⠀⠀⠀⠀⠀⠀⠀⠀⠀⠀⠀⠀⠀⠀⠀⠙⠸⢻⢿⢿⢿⢿⢇⢕⢕⢹⣿⣿⣿⣾⣿⣿⣿⣿⣿⣿⣿⡿⢏⢌⠝⢜⢳⣦⣵⡡⣥⣥⡅⠁⠀⠀⢕⣕⣕⣕⣱⣱⣴⣶⣷⣾⢿⢝⠕⢕⢕⢕⢕⠕⢁⢄⢕⢕⢕⢕⢕⢕⢕⢕⢕⢕⢕⢕⢕⢕⢕⢕⢕⢕⢕⢕⢕⢕⠀</a:t>
            </a:r>
            <a:br/>
            <a:r>
              <a:t>⠀⠀⠀⠀⠀⠀⠀⠑⢕⢕⢕⣕⣵⣷⣿⣿⣿⣿⣿⣿⣿⣿⣿⣿⣿⣿⣿⣿⣿⣿⣿⣿⣿⣿⣿⣿⣿⣿⣿⣿⣿⣿⣿⣿⣿⡟⣱⣵⣿⣿⣿⣿⣿⣿⣿⣿⣿⣿⣿⣿⣿⣿⣿⣿⣿⣿⣿⣿⣿⣿⣿⡇⠀⢸⣿⣿⣿⣿⢸⣿⣿⣿⣿⣿⣿⣿⣿⣿⣿⢕⢕⠀⠀⠀⠀⠀⠀⠀⢀⠑⠀⠀⠀⠀⠀⠀⠀⠀⠀⠀⠀⠀⠀⠀⠀⠁⢔⠀⠀⠀⠀⠀⠀⠁⠀⠀⠀⠀⠀⠐⠀⠀⠀⠀⠀⠀⠀⠀⠀⢀⠀⠀⠀⠀⠀⠀⠀⠀⠀⠀⠀⠀⠀⠀⠀⠀⠀⠀⠀⠀⠀⠀⠀⠁⠁⠑⠕⠕⢕⢕⢕⢕⢜⢿⣿⣿⣿⣿⣿⣿⣿⠛⢕⠐⠀⠑⠀⠑⡇⣿⣿⡇⣿⣿⡇⠀⠀⠀⠀⠝⢟⢟⢟⠿⠟⠋⠉⠁⠀⠁⠀⢑⣑⣥⢔⢕⢕⢕⢕⢕⢕⢕⢕⢕⢕⢕⢕⢕⢕⢕⢕⢕⢕⢕⢕⢕⢕⢕⢕⢕⠀</a:t>
            </a:r>
            <a:br/>
            <a:r>
              <a:t>⠀⠀⠀⠀⠀⠀⠀⠀⠁⢕⢕⢜⢻⢿⣿⣿⣿⣿⣿⣿⣿⣿⣿⣿⣿⣿⣿⣿⣿⣿⣿⣿⣿⣿⣿⣿⣿⣿⣿⣿⣿⣿⣿⣿⣿⣿⣿⣿⢻⢻⣿⣿⣿⣿⣿⣿⣿⣿⣿⣿⣿⣿⣿⣿⣿⣿⣿⣿⣿⣿⣿⡇⠀⢸⣿⣿⣿⣿⢸⣿⣿⣿⣿⣿⣿⣿⣿⣿⣿⣧⣵⣵⣥⣥⡄⢄⢄⠔⠁⠀⠀⠀⠀⠀⠀⠀⠀⠀⠀⠀⠀⠀⠀⠀⠀⠀⠀⠀⠀⠀⠀⠀⠀⠀⠀⠀⠀⠀⠀⠀⠀⠀⠀⠀⠀⠀⠀⠀⠀⠁⠔⠀⠀⠀⠀⠀⠀⠀⠀⠀⠀⠀⠀⠀⠀⠀⠀⠀⠀⠀⠀⠀⠀⠀⠀⠀⠀⢄⢕⠑⢁⢅⢔⢜⢻⣿⣿⣿⡝⡷⣟⢌⡑⠀⠀⠀⢀⠀⢇⢟⢟⢕⢝⣕⣕⢕⢔⢔⢔⠀⠀⠀⠀⠀⠀⠀⠀⠀⠀⠀⠀⢘⢍⢕⢕⢕⢕⢕⢕⢕⢕⢕⢕⢕⢕⢕⢕⢕⢕⢕⢕⢕⢕⢕⢕⢕⢕⢕⢕⢕⠀</a:t>
            </a:r>
            <a:br/>
            <a:r>
              <a:t>⠀⠀⠀⠀⠀⠀⠀⠀⠀⠀⠕⢕⢕⢕⢝⢟⢻⢿⣿⣿⣿⣿⣿⣿⣿⣿⣿⣿⣿⣿⣿⣿⣿⣿⣿⣿⣿⣿⣿⣿⣿⣿⣿⣿⣿⣿⣿⣿⡗⢜⢕⢕⢟⢟⢿⢿⣿⣿⣿⣿⣿⣿⣿⣿⣿⣿⣿⣿⣿⣿⣿⡇⠀⢸⣿⣿⣿⣿⢜⣿⣿⣿⣿⣿⣿⣿⣿⣿⣿⣿⣿⣿⣿⡿⢕⢕⠁⠀⠀⠀⠀⠀⠀⠀⠀⠀⠀⠀⠀⠀⠀⠀⠀⠀⠀⠀⠀⠀⠀⠀⠀⠀⠀⠀⠀⠀⠀⠀⠀⢄⠀⠀⠀⠀⠀⠀⠀⠀⠀⠀⢀⠄⠐⢀⠀⠀⠀⠀⠀⠀⠀⠀⠀⠀⠀⢀⢀⢀⢀⢀⢀⢀⢀⢀⢀⠀⢔⢕⢕⢕⠕⢕⢕⢕⢕⢜⢕⢝⡳⣝⢞⢻⢿⣷⡗⠕⠁⢄⢕⣳⣷⣾⣿⣟⣹⣵⣵⢇⠀⠀⢕⠑⠀⢄⢕⠐⠀⠁⠐⠀⢕⢕⢕⢕⢕⢕⢕⢕⢕⢕⢕⢕⢕⢕⢕⢕⢕⢕⢕⢕⢕⢕⢕⢕⢕⢕⢕⢕⢕⢕⠀</a:t>
            </a:r>
            <a:br/>
            <a:r>
              <a:t>⠀⠀⠀⠀⠀⠀⠀⠀⠀⠀⠀⠁⢁⢑⢕⠕⢕⢕⢕⢜⢝⢟⢻⣿⣿⣿⣿⣿⣿⣿⣿⣿⣿⣿⣿⣿⣿⣿⣿⣿⣿⣿⣿⣿⣿⡿⢿⢏⢕⢕⢕⢕⢕⢕⢕⢕⢕⢜⢝⢟⢿⢿⣿⣿⣿⣿⣿⣿⣿⣿⣿⡇⠀⢸⣿⣿⣿⣿⢕⣿⣿⣿⣿⣿⣿⣿⣿⣿⣿⣿⣿⣿⢏⢕⠕⠀⠀⠀⠀⠀⠀⠀⠀⠀⠀⠀⠀⠀⠀⠀⠀⠀⠀⠀⠀⠀⠀⠀⠀⠀⠀⠀⠀⠀⠀⠀⠀⠀⠀⠁⢔⠀⠀⠀⠀⠀⠀⠀⠀⠀⠀⠀⠁⠁⠀⠀⠀⠀⠀⢄⣄⣰⣴⣵⣷⣷⣷⣕⡕⢕⢕⢕⢕⢕⢕⢔⢕⢕⢕⢕⢑⢕⢣⢵⣵⣔⣔⣔⢕⢕⢱⢕⢷⣵⣕⡔⢕⢕⢜⣵⣽⣽⣽⣽⣽⢵⠗⠀⠀⠀⢕⠁⠀⠀⠁⠑⠀⠀⢄⢕⢕⢕⢕⢕⢕⢕⢕⢕⢕⢕⢕⢕⢕⢕⢕⢕⢕⢕⢕⢕⢕⢕⢕⢕⢕⢕⢕⢕⢕⢕⠀</a:t>
            </a:r>
            <a:br/>
            <a:r>
              <a:t>⢄⢄⢄⢄⢄⢄⢔⢔⢕⢕⢕⢔⢕⢕⢕⢕⢕⢔⢔⢕⢅⢕⢑⢕⢱⠝⠝⢟⢟⢟⢿⢿⢿⢿⢿⢿⣿⣿⡿⢿⢟⢟⢏⢝⢕⠕⠕⢕⢑⢑⢕⢕⢅⢕⢘⢃⢕⠕⢕⢕⢕⢕⢜⢝⢟⢿⠟⠛⢻⣿⢟⢕⠀⣸⣿⣿⣿⣿⢸⣿⣿⣿⣿⣿⣿⣿⣿⣿⣿⣿⣟⢕⢕⠑⠀⠀⠀⠀⠀⠀⠀⠀⠀⠀⠀⠀⠀⠀⠀⠀⠀⠀⠀⠀⠀⠀⠀⠀⠀⠀⠀⠀⠀⠀⠀⠀⠀⠀⠀⠀⠀⠀⠀⠀⠀⠀⠀⠀⠀⠀⠀⠀⠀⠀⠀⠀⠀⠀⠀⠁⢟⣻⣿⣿⣿⣿⣿⣿⣿⣧⣕⣕⣱⢕⢕⢕⢕⢑⢕⢕⢕⢕⢕⢝⢝⠟⠟⢿⢿⢟⢫⣳⣗⣧⢧⢵⢵⢷⢿⢿⢿⢿⢿⣯⢕⢕⠀⠀⢀⢁⠀⢄⠀⠀⠀⠀⢀⢕⢕⢕⢕⢕⢕⢕⢕⢕⢕⢕⢕⢕⢕⢕⢕⢕⢕⢕⢕⢕⢕⢕⢕⢕⢕⢕⢕⢕⢕⢕⢕⢕⠀</a:t>
            </a:r>
            <a:br/>
            <a:r>
              <a:t>⢕⢕⢕⢕⢕⢕⢕⢕⢕⢕⢕⢕⢕⢕⢕⢕⢕⢕⢕⢕⢕⢕⢕⢕⢕⢕⢕⢕⢔⢔⢔⢕⢕⢕⢅⢅⢅⢅⢅⢕⢕⢔⢔⢔⢕⢕⢕⢕⢕⢕⢕⢕⢕⢕⢕⢕⢕⢕⢕⢔⠕⠁⠑⠑⠑⠁⠀⠔⠔⢈⠕⠀⢄⢜⢟⡻⢿⢟⢸⣿⣿⣿⣿⣿⣿⣿⣿⣿⣿⣿⠇⠕⠁⠀⠀⠀⠀⠀⠀⠀⠀⠀⠀⠀⠀⠀⠀⠀⠀⠀⠀⠀⠀⠀⠀⠀⠀⠀⠀⠀⠀⠀⢀⢀⠄⠀⢅⢄⢄⣤⣅⣱⡄⠀⠀⠀⠀⠀⢄⢔⠀⠁⠁⠀⠀⠀⠀⠀⠀⠀⠕⢕⢜⢝⢟⢿⣿⣿⣿⣿⣿⣿⣿⣿⡕⢅⢕⢕⢕⢕⠕⢑⢅⢕⢄⢔⢕⢇⢎⢝⣝⣱⣵⢵⠷⠷⠷⢷⢗⡗⢚⢛⢏⢝⢕⢔⢀⠑⢄⢀⢔⢄⢄⢄⠀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⠔⠔⠔⠕⠕⠔⠐⠀⠀⠀⠀⢄⢕⢕⢕⢕⢕⢕⢕⢜⢝⢝⢝⢟⢿⢿⢿⢿⢟⢕⠑⠀⠀⠀⠀⠀⠀⠀⠀⠀⠀⠀⠀⠀⠀⠀⠀⠀⠀⠀⠀⠀⠀⠀⠀⠀⠀⠀⠀⠀⠔⠔⠐⠁⠁⠀⢕⢕⣾⣿⣿⢟⢕⠀⢔⢔⢔⢕⢕⢕⢔⢔⠀⠀⠀⠀⢕⢕⠔⢀⠔⢕⣷⡧⣱⣼⣿⣿⣿⣿⣿⣿⣿⣿⢇⢕⢔⢔⢀⢑⢑⢁⢕⢕⢕⢑⢕⢜⢍⢝⠕⠐⠀⠁⠁⢁⢜⢕⢣⢕⢕⢕⢕⢕⢜⢕⢕⢔⢄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⢔⢕⢕⢕⠁⠄⠐⠁⢀⢔⢕⢕⢕⢕⢕⢕⢕⢕⢕⢕⢕⢕⢕⢕⢕⢕⢜⢕⠕⠀⠀⠀⠀⠀⠀⠀⠀⠀⠀⠀⠀⠀⠀⠀⠀⠀⠀⠀⠀⠀⠀⠀⠀⠀⠀⠀⠀⠀⠀⠀⠀⢀⢀⠀⠀⠀⢕⣼⣿⢿⢏⢕⠀⠐⢕⢕⢕⢕⢕⢕⠕⢕⢅⠀⠀⠀⠁⠀⠁⠁⠁⠑⠱⢾⣿⣿⣿⣿⣿⣿⣿⣿⣿⢟⢕⢕⢕⢕⢕⢕⣱⣵⣷⢞⢝⢕⢕⠕⠁⠀⠀⢀⢄⢔⢕⢕⢔⢕⢕⢕⢸⡱⢇⢇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⢔⢔⢕⢕⢕⢕⢕⢕⢕⢕⢕⢕⢕⢕⢕⢕⢕⢕⢕⢕⢕⠕⠁⠀⠀⠀⠀⠀⠀⠀⠀⠀⠀⠀⠀⠀⠀⠀⠀⠀⠀⠀⠀⠀⠀⠀⢀⠀⠀⠀⠀⠀⠀⠀⢄⢕⢕⢕⠀⠀⠀⠑⢝⢕⢕⢕⠕⠀⢕⢕⢑⢕⢕⢅⢕⢀⢕⠕⠀⠀⠀⠀⠀⠀⠀⠀⠀⠀⠀⠈⠙⠻⣿⣿⣿⣿⡿⢕⢕⢕⡕⢕⢕⢕⢾⢟⢏⢕⢱⢕⢕⢕⡕⢕⡰⢕⢕⢕⢕⢕⢕⢕⢕⢕⢄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⢀⢔⢕⢕⢕⢄⡄⢄⢄⢄⠔⢕⢕⢕⢕⠐⠀⠕⢕⢕⢕⢕⢕⠑⢀⢕⢕⢕⢕⢕⢕⢕⡁⢁⠀⠀⠀⠀⠀⠀⠀⠀⠀⠀⠀⠀⠀⠀⠀⠁⠙⠟⢝⢕⢕⠕⢎⠑⢄⠀⠅⢁⠕⢕⢕⢕⢕⢕⢊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⠀⠀⠀⠀⠀⠀⢄⢔⢕⢕⢕⢕⢕⢕⣾⣿⣷⡣⢕⠀⠕⠑⠑⠀⠀⠀⠀⠁⠕⠕⠕⠕⠀⢕⢅⢔⢕⢕⢕⢕⣱⡿⠑⠀⠀⠀⠀⠀⠀⠀⠀⠀⠀⠀⠀⠀⠀⠀⠀⠀⠀⠀⠁⠕⢕⢁⠐⢄⢄⠀⢅⠀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⢀⢄⢔⢕⢕⢕⢕⢕⢕⢕⢕⣾⣿⣿⣿⡟⢅⢄⠀⠀⠀⠀⠀⠀⠀⠀⠀⠀⠑⠀⢀⢕⢕⢕⢕⢕⢕⢱⢏⠁⠀⠀⠀⠀⠁⠁⠁⠀⠐⠀⠄⢀⢕⠀⠀⢔⠀⠀⠀⠀⠀⠀⠀⢕⢔⢅⢁⢅⢄⢔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⠀⠀⠀⠀⢀⢄⢔⢕⢕⢕⢕⢕⢕⠕⠑⠁⠁⣼⣿⣿⣿⢏⢕⢕⢕⢕⢄⢀⠀⠀⠀⠄⠄⠀⢀⠀⠀⠁⠕⢕⢕⢕⢕⢕⢏⠀⠀⠀⠀⠀⠀⠀⠀⠀⠀⠀⠄⠀⠀⠁⠀⠀⠑⠀⠀⠀⠀⠀⠀⢄⠕⢜⢜⢕⢕⢕⢕⢔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⠀⠀⢄⢕⢕⢕⢕⢕⢕⢕⠕⠁⢀⢔⠑⢱⣿⣿⢟⢕⢕⢕⢕⢕⢕⢕⢕⢔⢀⠀⠀⠀⠀⢀⠀⠀⠀⠀⠁⠑⢕⢕⠑⠀⠀⠀⠀⠀⠀⠀⠀⠀⠀⠀⠀⠀⠀⠀⠀⠀⠀⠀⠀⠀⠀⢀⠀⠀⠕⢱⠇⢅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⠀⢀⢕⢕⢕⢕⢕⢕⢕⢕⠕⠀⢄⢕⢕⢄⢞⢝⢕⢕⢕⢕⢕⢕⢕⢕⢕⢕⢕⢕⢑⢄⠀⠀⠀⠀⠀⠀⠀⠀⠀⠀⠀⠀⠀⠀⠀⠀⠀⠀⠀⠀⠀⠀⠀⠀⠀⠀⠀⠀⠀⠁⢀⢄⢔⢕⢕⢔⠀⠁⠁⢕⢕⢕⣾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⢄⢕⢕⢕⢕⢕⢕⢕⢕⠁⠀⠀⢕⠕⢄⢔⢔⢕⢕⢕⢕⢕⢕⢕⢕⢕⢕⢕⢕⢄⢔⢕⢕⠔⠀⠀⠀⠀⠀⠀⠀⠀⠀⠀⠀⠀⠀⠀⠀⠀⠀⠀⠀⠀⠀⠀⠀⠀⠀⠀⢄⢔⢕⢕⢕⢕⢕⢕⢔⢀⢕⢕⢕⢱⣿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⠀⠀⠀⠀⠀⠀⠀⠀⠀⠀⠀⠀⠀⠀⢀⢔⢕⢕⢕⢕⢕⢕⢕⢔⢔⠀⠀⠀⠁⢕⢕⢕⢕⢕⢕⢕⢕⢕⢕⢕⢕⢕⢕⢕⠀⠁⠁⠀⠀⠀⠀⠀⠀⠀⠀⠀⠀⠀⠀⠀⠀⠀⠀⠀⠀⠀⠀⠀⠀⠀⠀⠀⠀⢄⢕⢕⢕⢕⢕⢕⢕⢕⢕⢕⢕⢕⢕⢕⢱⣿⡟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⠐⠀⠀⠀⠀⢀⢄⢄⢔⠑⠀⠀⠀⠀⠀⢄⢕⢕⢕⢕⢕⢕⢕⢕⣵⡇⠀⠀⠀⠀⠀⠁⠀⠁⠑⠑⠑⠕⠕⠕⠕⢕⢕⢑⠑⠁⠀⠀⠀⠀⠀⠀⠀⠀⠀⠀⠀⠀⠀⠀⠀⠀⠀⠀⠀⠀⠀⠀⠀⠀⠀⢀⢀⢄⢔⢕⢕⢕⢕⢕⢕⢕⢕⢕⢕⢕⢕⢕⢕⢱⣿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⠀⢀⢄⢔⢕⢕⢕⢕⠁⠀⠀⠀⠀⠀⢄⢕⢕⢕⠑⠑⢕⢕⢱⣿⡿⢑⠀⠀⠀⠀⠀⠀⠀⢄⠀⠀⠀⠀⠀⠀⠀⠀⠀⠀⠀⠀⠀⠀⠀⠀⠀⠀⠀⠀⠀⠀⠀⠀⠀⠀⠀⠀⠀⠀⠀⠀⠀⠀⠀⢀⢔⢕⢕⢕⢕⢕⢕⢕⢕⢕⢕⢕⢕⢕⢕⢕⢕⢕⣵⣿⡿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⢔⢕⢕⢕⢕⢕⢕⢕⠀⠀⠀⠀⠀⠀⢕⢕⠕⠑⠀⠀⢄⢕⢱⣿⡿⢕⠕⠔⠀⠀⠀⠀⠀⠀⢕⠀⠀⠀⠀⠀⠀⠀⠀⠀⠀⠀⠀⠀⠀⠀⠀⠀⠀⠀⠀⠀⠀⠀⠀⠀⠀⠀⠀⠀⠀⠀⠀⠀⢀⠀⢱⣵⣷⣧⣕⢕⢄⠀⠀⠀⠀⢄⢀⢀⢀⠀⠀⢅⣼⣿⢟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⠀⢀⠀⠀⠀⢀⢕⠕⠁⠀⠀⠀⢀⢕⣵⣿⢟⢕⢕⠀⠀⠀⠀⠀⠀⠀⠀⢕⢔⠀⠀⠀⠀⠀⠀⠀⠀⠀⠀⠀⠀⠀⠀⠀⠀⠀⠀⠀⠀⠀⠀⠀⠀⠀⠀⠀⠀⠀⢀⢄⢀⢑⢁⠁⢿⣿⣿⣿⣷⡕⢔⢀⠀⢐⢕⢕⢕⠕⠀⢀⢜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⢅⢕⣵⡕⢔⢔⢅⠁⠀⠀⠀⢀⢀⢑⢛⢟⢕⢕⢕⢕⢕⠀⠀⠀⠀⠀⠀⠀⠁⢕⠀⠀⠀⠀⠀⠀⠀⠀⠀⠀⠀⠀⠀⠀⠀⠀⠀⠀⠀⠀⠀⠀⠀⠀⠀⠀⢄⢔⢔⢕⢕⢕⢕⢕⢕⢕⢝⢿⢿⢿⢿⠇⠁⠀⠁⠁⠀⢄⢔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⢑⢕⢑⠕⢕⢕⠕⠑⠁⠁⠀⠀⠁⠀⢕⡱⢞⢏⢕⢕⠕⠀⠀⢀⠔⢄⢕⢕⢕⢕⢕⢕⢕⢕⢕⢔⠀⠀⠀⠀⠀⠀⠀⢕⠀⠀⠀⠀⠀⠀⠀⠀⠀⠀⠀⠀⠀⠀⠀⠀⠀⠀⠀⠀⠀⠀⠀⢀⢔⢕⢕⢕⢕⢕⢕⢕⢕⢕⢕⢕⢕⢕⢔⢄⢀⠀⠀⠐⠑⠀⠀⠀⠁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⠕⠑⠁⠀⠀⠀⠀⠁⠑⢕⢕⢕⢕⢕⢕⢕⢕⢕⢕⠀⠀⠀⠀⠀⠀⠀⠀⢔⢎⢕⢕⢕⢕⢅⢄⢐⢑⢅⢕⢕⢕⢕⢕⢕⢕⢕⢕⢕⢕⢕⢄⠀⠀⠀⠀⠀⠀⠑⢕⠀⠀⠀⠀⠀⠀⠀⠀⠀⠀⠀⠀⠀⠀⠀⠀⠀⠀⠀⠀⢄⠐⢁⢕⢕⢕⢕⢕⢕⢕⢕⢕⢕⢕⢕⢕⢕⢕⢕⢕⢔⢄⢀⠀⠀⠑⠁⠀⢀⠀⠁⠑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⠕⠀⠀⠀⠀⠀⠀⠀⠀⠀⠀⢕⢕⢕⢕⣱⡱⢜⠑⢀⠀⠀⠀⢀⠄⢀⢔⢕⣕⣵⣵⡵⢎⢕⢕⢕⢕⢕⢕⢕⢕⢕⢕⢕⢕⢕⢕⢕⢕⢕⢕⢕⠀⠀⠀⠀⠀⠀⠀⠕⢔⠀⠀⠀⠀⠀⠀⠀⠀⠀⠀⠀⠀⠀⠀⠀⠀⠀⠀⢀⠀⢀⢕⢕⢕⢕⢕⢕⢕⢕⢕⢕⢕⢕⢕⢕⢕⢕⢕⢕⢕⢕⢕⢔⢄⢀⠀⠀⠑⠀⢀⢄⠀⠀⠑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⠀⠀⠀⠀⠐⠀⠀⠀⠀⠀⠀⠑⠵⠾⢟⢏⢕⢕⢕⢔⢅⢕⢅⢔⢕⢕⢕⢕⢕⢝⢝⢕⢕⢕⢕⢕⢕⢕⢕⢕⢕⢕⢕⢕⢕⢕⢕⢕⢕⢕⢕⢕⢕⢄⡄⣴⣴⡦⠀⠀⠑⢔⠀⠀⠀⠀⠀⠀⠀⠀⠀⠀⠀⠀⠀⠀⠀⠀⠀⠅⠀⢕⢕⢕⢕⢕⢕⢕⢕⢕⢕⢕⢕⢕⢕⢕⢕⢕⢕⢕⢕⢕⢕⢕⢕⢕⢕⢄⢀⠀⠀⠀⠀⢔⢔⢔⢕⢔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⠕⠑⠁⠀⠀⠀⠀⠀⠀⠀⠀⠀⠀⠀⠀⠀⠀⠀⠀⠀⢕⢕⢕⢕⢕⢕⢕⢕⢕⢕⢕⢕⢕⢕⢕⢕⢕⢕⢕⢕⢕⢕⢕⢕⢕⢕⢕⢕⢕⢕⢕⢕⢕⢕⢕⢕⢕⢕⢕⢕⢕⢕⠕⠑⢕⣹⡕⠀⠀⠀⠑⢔⠀⠀⠀⠀⠀⠀⠀⠀⠄⢄⢀⢀⠀⠀⠀⢄⠀⠀⢕⢕⢕⢕⢕⢕⢕⢕⢕⢕⢕⢕⢕⢕⢕⢕⢕⢕⢕⢕⢕⢕⢕⢕⢕⢕⢕⢕⢕⢔⢀⠀⠁⢕⢕⢕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⠑⠀⠀⠀⠀⠀⠀⠀⠀⠀⠀⠀⢀⠀⠀⠀⠀⠀⠀⠀⠀⢔⢕⢕⢕⢕⢕⢕⢕⢕⢕⢕⢕⢕⢕⢕⢕⢕⢕⢕⢕⢕⢕⢕⢕⢕⢕⢕⢕⢕⢕⢕⢕⢕⢕⢕⢕⢕⢕⢕⢕⢕⢕⢕⢔⣰⣾⣿⣿⣔⢀⠀⠀⠁⢕⢄⠀⠀⠀⠀⠀⠀⠀⠀⠀⠁⠑⠐⠑⠀⠀⢔⢕⢕⢕⢕⢕⢕⢕⢕⢕⢕⢕⢕⢕⢕⢕⢕⢕⢕⢕⢕⢕⢕⢕⢕⢕⢕⢕⢕⢕⢕⢕⢕⢔⢁⠑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⠀⠀⠀⠀⠀⠀⠀⠀⠀⠀⢀⢕⢕⢔⢄⢄⢀⢀⢅⢔⢕⢕⢕⢕⢕⢕⢕⢕⢕⢕⢕⢕⢕⢕⢕⢕⢕⢕⢕⢕⢕⢕⢕⢕⢕⢕⢕⢕⢕⢕⢕⢕⢕⢕⢕⢕⢕⢕⢕⢕⢕⢕⣕⣵⣿⣿⣿⣿⣿⣿⣿⣷⣧⡔⠀⠕⢔⢀⠀⠀⠀⠀⠀⢔⠀⢄⠔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⠀⠀⠀⠀⠀⠀⠀⠀⢀⢔⢕⢕⢕⢕⢕⢕⢕⢕⢕⢕⢕⢕⢕⢕⢕⢕⢕⢕⢕⢕⢕⢕⢕⢕⢕⢕⢕⢕⢕⢕⢕⢕⢕⢕⢕⢕⢕⢕⢕⢕⢕⢕⢕⢕⢕⢕⢕⢕⢕⢕⢕⣼⢿⢏⢕⢸⣿⣿⣿⣿⣿⣿⣿⡇⠀⠀⠁⠕⢔⠀⠀⠀⠀⠁⢕⢁⢀⢀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⢄⠀⠀⠀⠀⠀⠀⢄⢕⢕⢕⢕⢕⢕⢕⢕⢕⢕⢕⢕⢕⢕⢕⢕⢕⢕⢕⢕⢕⢕⢕⢕⢕⢕⢕⢕⢕⢕⢕⢕⢕⢕⢕⢕⢕⢕⢕⢕⢕⢕⢕⢕⢕⢕⢕⢕⢕⢕⢕⢱⢟⢕⢕⢕⣱⡿⢟⢻⣿⣿⣿⣿⡿⠇⠀⠀⠀⠀⠑⢕⢄⢀⢔⠄⠁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⢔⢀⠀⠀⢄⢕⢕⢕⢕⢕⢕⢕⢕⢕⢕⢕⢕⢕⢕⢕⢕⢕⢕⢕⢕⢕⢕⢕⢕⢕⢕⢕⢕⢕⢕⢕⢕⢕⢕⢕⢕⢕⢕⢕⢕⢕⢕⢕⢕⢕⢕⢕⢕⢕⢕⢕⢕⢕⢕⢕⢕⣱⢞⢕⢕⢕⣸⢟⢕⣹⢟⠑⠀⠀⠀⠀⠀⠀⠀⠑⠕⠑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⡾⢇⢕⢕⢕⣵⢇⢕⢕⢟⢕⢔⢀⠀⠀⠀⠀⠀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⢇⢕⢕⢕⢕⢕⢕⢕⢕⢄⠀⠀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⠚⠓⠑⠑⠑⠑⠑⠑⠑⠑⠑⠑⠑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⣿⣿⢕⢕⢜⡟⢟⢕⢜⣿⣿⢇⢕⢹⣿⣿⢇⢜⢻⡟⡟⢕⢜⣿⣿⢇⢕⢕⢜⢟⢻⢟⢕⢕⡕⢝⢕⢕⢝⢿⣿⢕⢜⣿⣿⡏⢕⢿⣿⣿⢟⢿⣿⣿⣿⢕⢿⣿⣿⡟⢕⢕⢸⣿⣿⡿⢕⢝⢿⢟⢕⢕⢻⣿⣿⢕⢸⣿⣿⡟⢕⢹⣿⣿⣿⡟⢕⢻⢿⡟⡧⡝⣿⣿⣷⢕⢕⢕⢕⢕⢕⢕⢕⢎⢕⢕⢕⢕⢕⢕⢕⢕⢕⢕⢕⢕⢸⢕⢕⢕⢕⢸⣟⢕⢜⣿⣿⣿⣿⣿⣿⣿⣿⡇⢸⣿⣿⣿⣿⣿⣿⣿⣿⢻⣿⣿⣿⡟⢟⣿⣿⡟⢕⢸⣿⣿⣿⣿⣿⣿⣿⢿⣿⣏⣿⣿⣿⡿⢸⢿⢿⢿⣟⣻⣿⣿⢇⢕⢹⣿⣿⡟⢜⣿⣿⣿⣿⢕⢕⢻⢿⡟⢝⢹⣿⣿⡟⢕⢝⣿⡿⢕⢕⢟⡟⢏⢕⢜⢟⢿⢕⢕⢕⢜⢝⢝⢕⢕⢜⢿⡏⢕⢜⢻⠀</a:t>
            </a:r>
            <a:br/>
            <a:r>
              <a:t>⢏⢕⢕⢕⢕⢕⢕⢕⢕⢕⢕⢕⢕⢕⢕⢕⢕⡕⢕⢕⢜⡇⢕⢕⢕⣸⢝⢕⢕⢕⢝⢏⢕⢕⢕⢕⢕⢕⢕⢕⢕⢕⢕⢕⢕⢕⢕⢕⢕⢕⣟⢝⢕⢕⢕⢜⢕⢕⢕⣿⣿⢇⢕⢜⣿⣿⢕⢜⢻⣿⡇⢕⢜⣿⣿⡇⢕⢕⢜⡿⡟⢕⢕⢕⢕⢇⢕⢕⢻⣿⡇⢕⢕⣿⣿⡇⢕⢸⣿⣿⢏⢕⢕⢜⢻⣷⣷⡜⢷⢝⢿⣕⢕⢕⢕⢕⢕⢱⢕⢕⢕⢕⢕⢕⢕⢕⢕⢕⢕⢕⢕⣕⢕⢕⢕⢕⢕⢕⢕⢝⢟⢻⣿⣿⡟⢕⣿⣿⣿⡇⢝⣿⣿⣿⢇⢸⣿⣿⣿⢕⢻⣿⣿⡇⢕⣿⣿⡇⢕⢜⣿⣿⣟⢝⢝⢝⢕⣹⢏⢕⢕⣿⣿⢇⢕⢕⢕⢕⢝⢝⢝⣱⡕⢕⢜⣿⣿⢕⢕⢹⣿⣿⢏⢕⢕⢕⢸⢇⢕⢕⢹⣿⡇⢕⢕⢟⢕⢕⢕⢕⢕⢕⢕⢕⢕⡕⢕⢕⢕⢕⢕⢕⢕⢕⢕⢕⢕⢕⢕⢱⠀</a:t>
            </a:r>
            <a:br/>
            <a:r>
              <a:t>⣷⢕⢕⢕⢕⢕⢕⢕⢕⢕⢕⢕⢕⢕⢕⢕⢕⢕⢕⢕⢕⢕⢕⢕⢕⢕⡕⢕⢕⢕⢕⢕⢕⢕⢕⢕⢕⢕⢕⢕⢕⢕⢕⢕⢕⢕⢕⢕⢕⢕⢕⢕⢕⢕⢕⢕⢕⢕⢕⣿⣿⢕⢕⢱⢸⡕⢕⢱⣿⣿⡇⢕⢕⢿⢟⢕⢕⢕⢕⢻⡇⢕⢕⢕⢕⢕⢕⢕⢸⡟⢇⢕⢜⣿⣿⡇⢕⢸⣿⢟⡕⢕⢕⢕⢟⡼⡻⣿⣿⣿⣯⢏⢕⢕⢕⢕⢕⢕⢕⢕⢕⢕⢕⢕⢕⢕⢕⢕⢕⢕⢕⢕⢜⢕⠁⢕⢕⢕⢜⢺⣧⣼⣿⣿⡿⢷⣿⣿⣿⣿⣾⣿⣿⣿⡇⢱⣿⣿⣿⢕⢸⣿⣿⡿⢳⢿⣿⣇⢕⢱⣿⢿⢟⢕⢕⢕⣿⣿⡕⢕⢕⢹⣿⢕⢕⢕⡕⢕⢕⢕⢕⢕⢇⢕⢸⣿⣇⢕⢕⢜⣿⡏⢕⢕⢕⢕⢕⢕⢕⢕⢸⣿⡇⢕⢕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⢱⢕⢕⢕⣿⡏⢕⢕⢕⣿⢕⢕⢕⢜⣿⢕⢕⢕⢕⢕⢕⢕⢕⢕⣾⡇⢕⢕⢕⢕⢕⢕⢕⢻⣿⢕⢕⢕⣿⣿⡇⢕⢸⡿⢕⢕⢕⢕⢕⢕⢜⢝⢕⢹⢻⢏⢕⢕⢕⢕⢕⢕⢕⢕⢕⢕⢕⢕⢕⢕⢕⢕⢕⢕⢕⢕⢕⢕⢕⢔⢕⢜⢕⢕⢕⢟⢟⣿⢕⢕⢕⢜⣿⣿⡿⢕⢿⣿⣿⡇⢕⣿⣿⣿⢕⢸⣿⣿⡇⢕⢜⢿⣿⢇⢕⢕⢕⢕⢕⢕⢕⢿⣿⢇⢕⢕⢜⢝⢕⢕⢕⣿⣷⢕⢕⢕⣧⢕⢕⢜⢿⣿⢕⢕⢕⢕⢕⢕⢕⢕⢕⢕⢕⢕⢕⢸⣿⢇⢕⢕⢕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⢜⣿⢕⢕⢱⣿⣵⢕⢕⢼⣿⢇⢕⢕⢕⢕⢕⢕⢕⢕⢕⢕⢕⢕⢱⣿⣿⢕⢕⢸⣿⡷⢕⢕⢷⢕⢕⢕⢕⣿⣿⢇⢕⢱⡏⢕⢕⢕⢕⢕⢕⢕⢕⢕⢅⢕⢑⢕⢕⢕⢕⢕⢕⢕⢕⢕⢕⢕⢕⢕⢕⢕⢕⢕⢕⢕⢕⢕⢕⢕⢕⢔⢕⢕⡧⢵⣷⣾⡜⢕⢕⢕⢵⢟⣿⡇⢕⢿⣿⣿⡇⢱⣿⣿⡿⢱⣿⣿⣿⡇⢕⢱⣾⢕⢕⢵⢕⢕⢕⢕⢕⢕⢝⡏⢕⢕⢕⢕⢕⢕⢕⢕⢹⡇⢕⢕⢜⢻⢕⢕⢕⢕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⡏⢕⢕⢜⣿⡕⢕⢕⢜⣟⢕⢕⢕⢕⢕⢕⢕⢕⢕⣿⣿⡕⢕⣸⣿⢕⢕⢕⢕⢕⢕⢕⢕⣸⡕⢕⢕⢕⢕⢕⢕⢕⣱⢇⢕⢕⢕⢕⢕⢕⢕⢕⢕⢕⢕⢕⢕⢕⢕⢕⢕⢕⢕⢕⢕⢕⢕⢕⢕⢕⢕⢕⢕⢕⢕⢕⢕⢕⢕⢕⢕⢻⣷⢕⢕⢕⢕⢕⢻⢕⢕⢕⣿⣿⢕⢕⢜⢟⢕⢕⢸⣿⣿⢇⢕⢕⢱⢜⢕⢕⢕⢕⡕⢕⢕⢕⢕⡇⢕⢕⢕⢕⢇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⣽⡇⢕⢕⢜⣿⡏⢕⢕⢕⢕⢕⢕⢕⢕⢕⢕⢕⣵⣞⣷⢏⢜⢏⢻⣿⢇⢕⢕⢕⣱⡕⢕⢕⣼⣧⢕⢕⢕⡕⢕⢕⢕⢕⢕⢕⢕⢕⢇⢕⢕⢕⢕⢕⢕⠀⠀⠁⠑⠕⢕⢕⢕⢕⢕⢕⢕⢕⢕⢕⢕⢕⢕⢕⢕⢕⢔⢕⢕⢕⢕⢱⢞⡝⢕⢕⢕⢕⢕⢜⢕⢕⢱⣾⣿⢕⢕⢱⡕⢕⢕⢱⣿⣿⣇⢕⢕⣕⢕⢕⢕⢕⢕⢻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⡇⢕⢕⢸⣿⡇⢕⢕⢕⢕⢕⢕⢕⢕⡕⢕⢕⢜⣿⣿⢕⢕⢕⢕⢕⢕⢕⢕⢸⣿⢕⢕⢕⣿⢇⢕⢕⢕⢕⢕⢕⢕⢕⢕⢕⢕⢕⢕⠕⢕⢕⢕⢕⠁⠀⠀⠀⠀⠀⠀⠑⠕⢕⢕⢕⢕⢕⢕⢕⢕⢕⢕⢕⢕⢕⢕⢕⢜⢕⢕⢜⢕⢝⢕⢕⢕⢕⣱⣿⢕⢕⢕⢻⡟⢕⢕⢸⣿⡕⢕⢕⣿⣿⢕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⡇⢕⢕⢹⡟⢇⢕⢕⢕⢕⢕⢕⢕⢕⢕⢕⢕⢕⢏⢝⢕⢕⢕⢕⢕⢕⢕⢕⢳⡇⢕⢕⢕⣾⢕⢕⢕⢕⢕⢕⢕⢕⢕⢕⢕⢕⢕⢄⠀⠁⠀⢕⠕⠀⠀⠀⠀⠀⠀⠀⠀⠀⠀⠁⠕⢕⢕⢕⢕⢕⢕⢕⢕⢕⢕⢕⢕⢕⢕⢕⢕⢕⢕⢕⢕⢕⢕⢕⢪⢕⢕⢕⢕⡕⢕⢕⢱⣷⡕⢕⢕⢸⡏⢕⢕⢜⣿⣷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⣿⢕⢕⢕⢕⢝⢕⢕⢕⢕⢕⢕⢕⢕⢕⢕⢕⢕⢕⢕⢕⢕⢕⢕⢕⢕⢕⢕⢕⢸⡏⢕⢕⢕⣱⢕⢕⢕⢕⢕⢕⢕⢕⢕⢕⢕⢕⢕⢕⢕⢄⢕⢕⠀⠀⠀⠀⠀⠀⠀⠀⠀⠀⠀⠀⠀⠀⠁⠑⠑⠁⠑⠕⢕⢕⢕⢕⢕⢕⢕⢕⢅⢕⢕⢕⢕⢕⢕⢕⢕⢕⢕⢕⢳⡕⢕⢕⢕⣿⡇⢕⢕⢕⢇⢕⢕⢜⣿⣿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⢕⢕⢕⢕⢕⢕⢕⢕⢕⢇⢕⢕⢕⢜⢹⢕⢕⢕⢕⡇⢕⢕⢕⢕⢕⢕⢇⢕⢕⢕⢕⢕⢕⢔⢄⢄⢀⠀⠀⠀⠀⠀⠀⠀⠀⠀⠀⠀⠀⠀⠀⠀⠀⠀⠑⢕⢕⠑⠕⢕⢕⢕⢕⢕⢕⢕⢕⢕⢕⢕⢕⢕⢕⢕⢜⢕⢕⢱⢿⡎⢕⢕⢜⢕⢕⢕⢕⣿⣿⢇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⢸⢕⢕⢕⢕⢕⢕⢕⢕⢕⢕⢕⢕⢕⢕⢣⢕⢕⢕⢕⢕⢕⢕⢕⢕⢕⢕⢕⢕⢕⢕⢕⢕⢕⣏⢕⢕⢕⢕⢕⢕⢕⢕⢕⢕⢕⢕⢕⢕⢕⢇⢕⢕⢴⢄⢀⠀⠀⠀⠀⠀⠀⠀⠀⠀⠀⠀⠀⠀⠀⠀⠑⢕⠀⠁⢕⢕⢕⢕⢕⢕⢕⢕⢕⢕⢕⢕⢕⢕⢕⡕⢕⢱⣞⣿⢕⢕⢕⢕⢕⢕⢕⢻⢿⢕⢕⢕⢕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⡿⢕⢕⢕⢜⢕⢕⢕⢕⢕⢕⢕⢕⢕⢕⢕⢕⢕⢕⢕⢕⢕⢕⢕⢕⢕⢕⢕⢕⢕⢕⢕⢕⢕⡵⢕⢕⢕⢕⢕⢕⢕⢕⢕⢕⢕⢕⢕⢕⢕⢕⢕⢕⢕⢕⢕⢕⢕⢕⢕⢕⢕⢔⢀⠀⠀⠀⠀⠀⠀⠀⠀⠀⠀⠀⠀⠀⠀⠑⠀⠁⠑⢕⢕⢕⢕⢕⢕⢑⢕⢕⢕⢜⢕⢜⢿⡕⢱⢹⣕⢕⢕⢜⢕⢕⢕⢕⢕⡕⢕⢕⢕⢕⢸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⢜⢕⢕⢕⢕⢕⢕⢕⢕⢕⢕⢕⢕⢕⢕⢕⢕⢕⢕⢕⢕⢕⢕⢕⢕⢕⢕⢕⢕⢕⢕⢇⢕⢕⢕⢕⢕⢕⢕⢕⢕⢕⢕⢕⢕⢕⢱⢕⢕⢕⢕⢕⢕⢕⢕⢕⢕⢕⢕⢕⢕⢕⢕⢕⢕⢕⢄⢀⠀⠀⠀⠀⠀⠀⠀⠀⠀⠀⠀⠀⠀⠀⠀⠀⠕⢕⢕⢕⢕⢕⢕⢔⢅⢕⢕⢕⢸⢧⢜⡜⡗⢕⢕⢕⢕⢕⢕⢕⢕⢱⢕⢕⢕⢕⢸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⡕⢕⢕⢕⢇⡕⢕⢕⢕⢕⢕⢕⢕⢕⢕⢕⢕⢕⢕⢕⢕⢕⢕⢕⢕⢕⢕⢕⢕⢕⢕⢕⢕⢕⢕⢕⢕⢕⢕⢕⢕⢕⢕⢕⢕⢇⢕⢕⢕⢔⢄⢀⠀⠀⠀⠀⠀⠀⠀⠀⠀⠀⠀⠀⢕⢕⢕⢕⢕⢕⠕⠁⠀⠑⠕⢕⢽⣇⢱⢕⠑⢁⢕⢕⢇⢕⢕⢕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⢔⢄⢀⠀⠀⠀⠀⠀⠀⠀⠀⠀⠕⢕⢕⠕⠁⠀⠀⠀⠀⢔⠀⠅⢝⢕⢕⡄⠁⠕⢕⢕⢇⢎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⠀⢕⢕⢕⢕⢕⢕⢕⢕⢕⢕⢕⢕⢕⢕⢕⢕⢔⢕⠁⢕⢕⢕⠑⠅⢕⢕⠑⠁⠑⢕⢕⢕⢇⢕⢕⢕⢕⢕⢕⢕⢕⢕⢕⢕⢕⢕⢕⢕⢕⢕⢕⢕⢕⢕⢕⢕⢕⢕⢕⢕⢕⢕⢕⢕⢕⢕⢕⢕⢕⢕⢄⢀⠀⠀⠀⠀⠀⠀⠀⠁⠁⠀⠀⠀⠐⠁⠀⢕⠀⠀⢕⢔⠁⠕⢄⢄⢕⢇⢕⢕⢱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⠕⠕⠕⠕⠕⠕⢕⢕⢕⢕⢕⢕⢕⢕⠕⠑⠑⠑⠕⢕⢕⢕⢕⢕⢕⢕⢕⢕⢕⢕⢕⣕⣱⣵⣵⣵⣕⣕⡕⢕⢕⢕⢕⢔⢄⢕⢑⠔⠔⢕⢕⢕⠀⠀⠀⠀⠑⢕⢕⢕⢕⢕⢕⢕⢕⢕⢕⠑⠑⠕⠕⢕⢕⢕⢕⢕⢕⢕⢕⢕⢕⢕⢕⢕⢕⢕⢕⢕⢕⢕⢕⢕⢕⢕⢕⢕⢕⢕⢔⠀⠀⠀⠀⠀⠀⠀⢀⢄⠄⠐⠐⠑⠁⠑⢔⠀⠕⠁⠀⠀⠀⠁⢱⣵⣵⢕⢇⢕⢕⢕⢕⢱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⠑⠀⠀⠀⠀⠀⠀⠀⠀⠀⠁⠑⠕⢕⠁⠀⢀⢄⣔⣰⣴⣵⣷⣷⣾⣿⣿⣿⣿⣿⣿⣷⣾⣿⣿⣿⣿⣿⣿⣿⣿⣿⣿⣿⣷⣷⣷⣷⣧⣴⣔⢔⢕⠀⠀⠀⠀⠀⠀⠀⠀⠁⠁⠑⢕⢕⢕⢕⢕⠀⠀⠀⠑⠑⠁⠑⠑⠕⢕⢕⢕⢕⢕⢕⢕⢕⢕⢕⢕⢕⢕⢕⢕⢕⢕⢕⢕⢕⢔⢕⢕⢕⠀⠀⠀⠀⠀⠀⠀⠀⠀⠀⠀⠀⠀⠀⠀⠀⠀⠀⠀⠀⠀⠀⠀⠑⢹⣷⡕⢕⢕⢕⢕⢕⢜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⢔⠀⠀⠀⠀⠀⠐⠐⠐⢐⢔⢔⣔⣴⣴⣷⣿⣿⣿⣿⣿⣿⣿⣿⣿⣿⣿⣿⣿⣿⣿⣿⣿⣿⣿⣿⣿⣿⣿⣿⣿⣿⣿⣿⣿⣿⣿⣿⣿⣿⣿⢕⢕⠀⠀⠀⠀⠀⢀⢄⠀⠀⠀⠀⠀⠁⠑⠑⠁⠀⠀⠀⠀⠀⠀⠀⠀⠀⠀⠑⠕⢕⢕⢕⢕⢕⢕⢕⢕⢕⢕⢕⢕⢕⢕⢕⢕⢁⢕⢕⢕⠕⠀⢀⠀⠀⠀⠀⠀⠀⠀⠀⠀⠀⠀⠀⠀⠀⢀⠀⠀⠀⠀⠀⠀⢰⡕⢝⣗⢗⢗⢷⢧⣵⣕⡜⢕⢕⡕⢕⢕⢕⢕⢕⢕⢕⢕⢕⢕⢕⣕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⠕⠀⠁⠁⢁⢕⣕⣱⣵⣷⣿⣿⣿⣿⣿⣿⣿⣿⣿⣿⣿⣿⣿⣿⣿⣿⣿⣿⣿⣷⣧⣼⣿⣿⣿⣿⣿⣿⣿⣿⣿⣿⣿⣿⣿⣿⣿⣿⣿⣿⣿⣕⢁⠀⠀⢀⠀⠀⢕⢕⢕⠀⠀⠀⠀⠀⠀⠀⠀⠀⠀⠀⠀⠀⠀⠀⠀⠀⠀⠀⠀⠀⠑⠕⢕⢕⢕⢕⢕⢕⢕⢕⢕⢕⢕⢕⢅⢅⢕⢕⢑⢀⢀⢕⢄⠀⠀⠀⠀⠀⠀⠀⠀⠀⠀⣄⣴⣷⣿⣧⡄⠀⢀⢄⢕⢕⢝⣎⢿⡕⢕⢕⢕⢕⢜⢝⢗⢵⢜⢣⢕⡕⢕⢕⢕⢕⡑⢱⢕⡕⢞⢕⢜⢕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⠑⠑⠀⢀⢀⣄⣵⣵⣾⣿⣿⣿⣿⣿⣿⣿⣿⣿⣿⣿⣿⣿⣿⣿⣿⣿⣿⣿⣿⣿⣿⣿⣿⣿⣿⣿⣿⣿⣿⣿⣿⣿⣿⣿⣿⣿⣿⣿⣿⣿⣿⣿⣿⣿⣿⣿⡇⠀⢀⢕⠀⢔⢕⢕⢕⠀⠀⠀⠀⠀⠀⠀⠀⠀⠀⠀⠀⠀⠀⠀⢅⠑⠔⢀⠀⠀⠀⠀⠁⠑⢕⢕⢕⢕⢕⢕⢕⢕⢕⢕⢕⢕⢕⢕⢗⢗⢕⢕⢕⢄⠀⠀⠀⠀⠀⠀⢠⣴⣾⣿⣿⣿⣿⣿⣿⣧⡕⢕⢕⢕⢕⢜⢕⢵⣕⢕⢕⢕⢕⢕⢕⠁⠀⠀⠀⠀⠀⠁⢅⢕⢕⡏⢱⢕⢕⢕⣕⣜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⠕⠑⠁⠁⠀⢀⢔⢕⢕⢟⢻⣿⣿⣿⣿⣿⣿⣿⣿⣿⣿⣿⣿⣿⣿⣿⣿⣿⣿⣿⣿⣿⣿⣿⣿⣿⣿⣿⢿⢟⢎⢏⢟⢝⢝⢟⢿⣿⣿⣿⣿⣿⣿⣿⣿⣿⣿⣿⣿⣿⣿⣿⢕⢄⣼⣷⣵⡕⢕⢕⠑⠀⠀⠀⢀⢄⢄⢀⠀⠀⠀⠀⠀⠀⠀⠐⢕⢕⠕⢄⢀⠄⠀⠀⠀⠀⠁⠕⠁⢄⢕⢅⢁⠑⡕⢕⠕⢕⢱⢕⢕⢕⢕⡕⢕⢕⢔⠄⠀⠀⠀⠀⠑⢹⣿⣿⣿⣿⣿⣿⣿⣿⣿⣧⡕⢕⢕⢕⢕⢕⢜⢳⢵⢕⢕⢕⢑⢄⣄⣄⣤⣴⡴⢵⢴⢵⢵⢕⢗⢳⢷⢷⢼⢽⢽⣽⣟⣗⣳⢧⢵⣕⢕⢕⢕⢕⢕⢕⢕⢕⢕⢕⢕⢕⢕⢕⢕⢕⢕⢕⢕⢕⢕⢕⢕⢕⢕⢕⢕⢕⢕⢕⢕⢕⢕⢕⢕⢕⢕⢕⢕⢕⠀</a:t>
            </a:r>
            <a:br/>
            <a:r>
              <a:t>⢕⢕⢕⢕⢕⢕⢕⢕⢕⢕⢕⢕⢕⢕⢕⢕⢕⠕⠕⠕⠕⠑⠑⠑⠁⠁⠁⠀⠀⠀⠀⠀⠀⠁⠕⢕⢕⢕⢕⢕⢝⢟⢿⣿⣿⣿⣿⣿⣿⣿⣿⣿⣿⣿⣿⣿⣿⣿⣿⣿⣿⣿⢿⢿⢟⢝⢕⢕⢕⢕⢕⢕⢅⠕⢕⢜⢝⢻⢿⣿⣿⣿⣿⣿⣿⣿⣿⣿⡿⠕⢄⣵⣿⣿⣿⡟⣱⣧⣄⣄⢀⢔⢕⢕⠕⢁⢕⢔⠀⠀⠀⠀⠀⠀⢕⢕⢕⢕⢕⢕⢄⠀⠀⠀⠀⠀⢄⢕⠕⢕⠕⠀⠁⠀⠀⠀⠁⠑⠑⠑⠑⠑⠅⠅⠐⠀⠀⠀⠀⠀⢔⢕⢜⢻⢿⣿⣿⣿⣿⣿⣿⣿⣿⣧⢕⢕⢕⢕⢕⢔⢕⢑⢕⣕⣱⡵⢵⢗⣕⢕⢕⣕⢕⢕⢽⢿⢿⣿⣿⣿⣿⣿⢷⢷⢮⣽⣝⡻⢷⣕⡝⢣⢕⢕⢕⢕⢕⢕⢕⢕⢕⢕⢕⢕⢕⢕⢕⢕⢕⢕⢕⢕⢕⢕⢕⢕⢕⢕⢕⢕⢕⢕⢕⢕⢕⢕⢕⢕⢕⢕⠀</a:t>
            </a:r>
            <a:br/>
            <a:r>
              <a:t>⢕⢕⢕⢕⢕⢕⢕⢕⢕⢕⢕⢕⢕⢕⠁⠀⠀⠀⠀⠀⠀⠀⠀⠄⠄⠄⠄⠀⠀⠀⠀⠀⠀⠀⠀⠀⠑⠕⢕⢕⢕⢕⢕⢕⢜⢝⢟⢟⢿⢿⢿⢟⢟⢟⢟⢟⢟⢏⢝⢕⢕⢕⢕⢕⢕⢕⢕⢕⢕⢕⢕⢕⢕⢔⢀⠁⠕⢕⢕⢝⢹⢟⣿⣿⣿⡿⠟⠋⢁⣰⣾⣿⣿⣿⢟⣱⢏⢙⠟⠟⠏⠑⠑⠑⠔⢕⢕⢕⢀⠀⠀⠀⠀⠀⢁⢁⠑⠁⠁⠑⠕⠕⠀⠀⠔⠕⠄⢎⠅⢔⢀⠀⠀⠀⠀⠀⠀⠀⠀⠀⠐⠀⠀⠀⠀⠀⠀⠀⠀⠀⠕⢵⣵⣵⣵⣽⢽⢿⢿⢻⢟⣟⣟⢟⢇⢕⣅⣥⣵⢕⣱⢕⢏⢕⡕⢕⢇⢕⢕⢱⢎⢕⢕⢕⠕⢕⣕⣕⢗⢞⢟⢟⢇⢕⢕⢕⢝⢝⠟⢷⢽⢗⢧⢣⢕⢕⢕⢕⢕⢕⢕⢕⢕⢕⢕⢕⢕⢕⢕⢕⢕⢕⢕⢕⢕⢕⢕⢕⢕⢕⢕⢕⢕⢕⢕⢕⢕⢕⢕⢕⠀</a:t>
            </a:r>
            <a:br/>
            <a:r>
              <a:t>⢕⢕⢕⢕⢕⢕⢕⢕⢕⢕⢕⢕⢕⢕⢀⢀⢀⠄⠄⠐⠐⠁⠁⠀⠀⠀⠀⠀⠀⠀⠀⠀⠀⠀⠀⠀⠀⠀⠁⠑⠑⠑⠑⠑⢕⢕⢕⢅⢅⢅⢕⢕⢕⢕⢕⢕⢕⢕⢕⢕⢕⢕⢕⢕⢕⢕⢕⢕⢕⢕⢕⢕⢕⢕⢕⢄⠀⠁⢕⢕⢑⢑⢑⢁⢁⢀⣠⣴⣿⣿⣿⣿⢟⢱⣼⢇⢄⠀⠀⠀⠀⠀⠀⠀⠀⠀⠁⠁⠁⠁⠁⠀⠀⠀⠕⢅⢔⠀⠀⠀⢔⠔⠀⠀⠀⠀⠔⢕⠀⠁⠀⠀⠀⠀⠀⠀⠀⠀⠀⠀⠀⠀⠀⠀⠀⠀⠀⠔⢁⠔⢄⣠⣤⣵⡵⣷⣷⣷⣷⢧⣼⣷⣾⡿⢿⢟⢏⢝⡱⢎⢕⢕⢕⠕⢑⢕⢵⣔⣵⣵⣷⣾⡧⠦⢔⢀⢝⢕⣝⣼⢱⣵⣵⣼⢱⢕⣷⣜⡙⢱⣷⣷⣷⣿⣷⣶⣇⣕⢕⢕⢕⢕⢕⢕⢕⢕⢕⢕⢕⢕⢕⢕⢕⢕⢕⢕⢕⢕⢕⢕⢕⢕⢕⢕⢕⢕⢕⢕⢕⢕⠀</a:t>
            </a:r>
            <a:br/>
            <a:r>
              <a:t>⢕⢕⢕⢕⢕⢕⢕⢕⢕⠕⢕⢱⡵⢕⠕⠀⠀⠀⠀⠀⠀⠀⠀⠀⠀⠀⠀⠀⠀⠀⠀⠀⠀⠀⠀⠀⠀⠀⠀⠀⢄⢄⢄⢔⢕⢕⢕⢕⢕⢕⢕⢕⢕⢕⢕⢕⢕⢕⢕⢕⢕⢕⢕⢕⢕⢕⢕⢕⢕⢕⢕⢕⢕⢕⢕⢕⢕⢀⠁⠕⢕⢕⢕⢕⢕⢕⢜⢻⢿⢟⢏⢕⢞⣿⢟⢕⠁⠀⠀⠀⠀⠀⠀⠀⠀⠀⠀⠀⠀⠀⠀⠀⠀⠀⠀⠑⠁⠁⠀⠀⠀⠀⠀⠀⠀⠀⠀⠁⠀⠄⠄⠀⠀⠀⠀⠀⠀⠀⠀⠀⠀⠀⠀⠀⠀⠀⠀⠀⠁⠑⠇⢣⢕⢞⢱⣫⢵⢾⠟⠟⠝⠝⠕⢑⢕⢕⢅⢕⢕⢔⢔⢕⢔⢕⣱⣵⣿⣿⣿⢿⢙⢕⠔⠄⠁⠀⠕⡏⡿⢿⢜⢿⢿⠇⢕⢾⢟⢟⢟⢝⣝⣝⣕⣵⣵⡵⢵⡜⢝⢝⢗⢇⢕⢕⢕⢕⢕⢕⢕⢕⢕⢕⢕⢕⢕⢕⢕⢕⢕⢕⢕⢕⢕⢕⢕⢕⢕⢕⢕⢕⠀</a:t>
            </a:r>
            <a:br/>
            <a:r>
              <a:t>⢕⢕⢕⢕⢕⢕⢕⢕⢕⢀⢕⢕⢕⢄⠀⠀⠀⠀⠀⠀⠀⠀⠀⠀⠀⠀⠀⠀⠀⠀⠀⠀⠀⠀⠀⠀⠀⠀⠀⠀⢕⢕⢕⢕⢕⢕⢕⢕⢕⢕⢕⢕⢕⢕⢕⢕⢕⢕⢕⢕⢕⢕⢕⢕⢕⢕⢕⢕⢕⢕⢕⢕⢕⢕⢕⢕⢕⢕⢄⠀⠁⠑⠕⢕⢕⢕⢕⢕⢕⢕⢕⢕⢕⢕⠕⠁⠀⠀⠀⠀⠀⠀⠀⠀⠀⠀⠀⠀⠀⠀⠀⠀⠀⠀⠀⠀⠀⠀⠀⠀⠀⠀⠀⠀⠀⠀⠀⠀⠀⠀⠐⠀⠀⠀⠀⠀⠀⠀⠀⠀⠀⠀⠀⠀⠀⠀⠀⠀⠀⠀⠀⠀⠀⠁⠁⠀⠀⠀⠀⠀⠀⠀⠀⠀⠁⠕⠕⠕⠕⠕⢕⢕⢕⣵⣿⣿⣿⣿⣿⣿⣅⡑⢕⠀⠀⢀⢔⢕⣼⡵⠝⢗⢓⣟⣟⣻⣿⣷⣷⣿⣿⣿⣿⣧⢝⢻⢯⢇⢕⢕⢕⢕⢕⢕⢕⢕⢕⢕⢕⢕⢕⢕⢕⢕⢕⢕⢕⢕⢕⢕⢕⢕⢕⢕⢕⢕⢕⢕⢕⢕⠀</a:t>
            </a:r>
            <a:br/>
            <a:r>
              <a:t>⢕⢕⢕⢕⢕⢕⢕⢕⢕⢕⢄⠀⠁⠁⠀⠀⠀⠀⠀⠀⠀⠀⠀⠀⠀⠀⠀⠀⠀⠀⠀⠀⠀⠀⠀⠀⠀⠀⠀⢄⢕⢕⢕⢕⢕⢕⢕⢕⢕⢕⢕⢕⢕⢕⢕⢕⢕⢕⢕⢕⢕⢕⢕⢕⢕⢕⢕⢕⢕⢕⢕⢕⢕⢕⢕⢕⢕⢕⢕⢕⢄⠀⠀⠁⠕⢕⢕⢕⢕⢕⢕⢕⢕⢕⠀⠀⠀⠀⠀⠀⠀⠀⠀⠀⠀⠀⠀⠀⠀⠀⠀⠀⠀⠀⠀⠀⠀⠀⠀⠀⠀⠀⠀⠀⠀⠀⠀⠀⠀⠀⠔⠀⠀⠀⠀⠀⠀⠀⠀⠀⠀⠀⠀⠀⠀⠀⠀⠀⢀⣔⣴⣔⡄⠀⠀⠀⠀⠀⠀⠀⠀⠀⠀⠀⠀⠀⠑⢕⢕⢕⢕⢕⣸⣿⣿⣿⣿⣿⣿⣿⣿⣿⣿⣿⣣⣴⣧⢎⢱⢗⣟⣟⣽⣿⣿⣿⣿⣿⣿⣿⣿⣿⣿⣿⣇⢕⢕⢜⢕⢕⢕⢕⢕⢕⢕⢕⢕⢕⢕⢕⢕⢕⢕⢕⢕⢕⢕⢕⢕⢕⢕⢕⢕⢕⢕⢕⢕⢕⢕⢕⠀</a:t>
            </a:r>
            <a:br/>
            <a:r>
              <a:t>⢕⢕⢕⢕⢕⢕⢕⢕⢕⢕⢕⢕⢔⢄⢀⢀⢀⢀⢀⢄⢄⢄⢄⢄⢄⢀⢀⠀⠀⠀⠀⠀⠀⠀⠀⠀⢀⢄⢔⢕⢕⢕⢕⢕⢕⢕⢕⢕⢕⢕⢕⢕⢕⢕⢕⢕⢕⢕⢕⢕⢕⢕⢕⢕⢕⢕⢕⣕⣱⣷⣾⣿⣷⣷⣧⣵⣵⣵⣵⣕⣕⣔⢄⢀⢔⠕⢕⣵⣵⣕⡕⢕⢕⠕⢄⠀⠀⠀⠀⠀⠀⠀⠀⠀⠀⠀⠀⠀⠀⠀⠀⠀⠀⠀⠀⠀⠀⠀⠀⠀⠀⠀⠀⠀⠀⠀⠀⠀⠀⠔⢕⠀⠀⠀⠀⠀⠀⠀⠀⠀⠀⠀⠀⠀⠀⠀⠀⠀⠁⠗⢾⣟⢕⠀⢀⢀⠀⢠⣴⣶⣷⣿⣷⣇⣕⢔⢀⢁⢕⢕⢕⢱⣿⣿⣿⢻⣿⣿⣿⣿⣿⣿⣿⣿⣿⣿⡿⢕⣣⣽⣿⣿⣿⣿⣿⣿⣿⣿⣿⣿⣿⣿⣿⣿⡇⢕⢕⢸⢕⢕⢕⢕⢕⠑⢄⢕⢕⢕⢕⢕⢕⢕⢕⢕⢕⢕⢕⢕⢕⢕⢕⢕⢕⢕⢕⢕⢕⢕⢕⢕⠀</a:t>
            </a:r>
            <a:br/>
            <a:r>
              <a:t>⢕⢕⢕⢕⢕⢕⢕⢕⢕⢕⢕⢕⢕⢕⢕⢕⢕⢕⢕⢕⢕⢕⢕⢕⢕⢕⢕⢕⢕⢕⢕⢕⢔⢔⢕⢕⢕⢕⢕⢕⢕⢕⢕⢕⢕⢕⢕⢕⢕⢕⢕⢕⢕⢕⢕⢕⢕⢕⢕⣕⣕⣕⣕⣕⣱⣵⣾⣿⣿⣿⣿⣿⣿⣿⣿⣿⣿⣿⣿⣿⣿⣿⣿⣿⣿⣷⣔⢈⢝⢿⣿⣷⣕⢀⠁⠀⢀⠀⠀⠀⠀⠀⠀⠀⠀⠀⠀⠀⠀⠀⠀⠀⠀⠀⠀⠀⠀⠀⠀⠀⠀⠀⢄⢄⠀⠀⠀⠀⠀⠀⠁⠀⠀⠀⠀⠀⠀⠀⠀⠀⠀⠀⠀⠀⠀⠀⠀⠀⠀⠀⠈⠁⠁⠀⠁⠀⢰⣿⣿⣿⣿⣿⣿⣿⣿⣿⣷⡇⢕⢕⢕⣿⣿⣿⡇⢸⣿⣿⣿⣟⣿⣿⣿⣿⣿⣿⡧⢾⢟⢏⢹⣽⣿⣿⣿⣿⣿⣿⣿⣿⣿⣿⣿⣿⣷⢕⢕⢱⠕⠑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⣕⣵⣵⣷⣷⣿⣿⣿⣿⣿⣿⣿⣿⣿⣿⣿⣿⣿⣿⣿⣿⣿⣿⣿⣿⣿⣿⣿⣿⣿⣿⣿⣿⣿⣿⣿⣿⣷⢔⠜⢿⣿⣿⣷⢕⡄⠑⠀⠀⠀⠀⠀⠀⠀⠀⠀⠀⠀⠀⠀⠀⠀⠀⠀⠀⠀⠀⠁⠀⠀⠀⠀⠑⢕⠀⠀⠀⠀⠀⠀⠔⠀⠀⠀⠀⠀⠀⠀⠀⠀⠀⠀⠀⠀⠀⠀⠀⠀⠀⠀⠀⠀⠀⠀⠀⠀⠀⠁⠙⠻⢿⣿⡹⣿⣿⣿⣿⣿⡕⢕⢜⢿⣿⣿⣇⢕⣿⣿⣿⣿⣿⣿⣿⣿⣿⣿⣧⢵⢕⢕⠘⢙⢙⢙⢝⢝⢹⢟⢟⢟⢟⢏⣝⣽⣷⠇⠁⠀⢀⢀⣔⢽⢔⢕⢕⢕⢕⠑⢕⢕⢕⢕⢕⢕⢕⢕⢕⢕⢕⢕⢕⢕⢕⢕⢕⢕⢕⢕⢕⢕⠀</a:t>
            </a:r>
            <a:br/>
            <a:r>
              <a:t>⢕⢕⢕⢕⢕⢕⢕⢕⢕⢕⢑⠑⠁⠁⠑⠑⠕⠕⢕⢕⢕⢕⢕⢕⢕⢕⢕⢕⢕⢕⢕⢕⢕⢕⠕⠕⠕⠕⢕⢕⢕⢕⢕⣕⣱⣵⣷⣾⣿⣿⣿⣿⣿⣿⣿⣿⣿⣿⣿⣿⣿⣿⣿⣿⣿⣯⡜⢝⢝⢝⢿⢿⣿⣿⣿⣿⣿⣿⣿⣿⣿⣿⣿⣿⣿⣿⣿⣿⡇⠀⢸⣿⣿⣿⡇⣿⣷⣴⣅⢐⠀⠀⠀⠀⠀⠀⠀⠀⠀⠀⠀⠀⠀⠀⠀⠀⠀⢔⠐⠄⠀⠀⠀⢕⠀⠀⠀⠀⠀⠀⠀⠀⠀⠀⠀⠀⠀⠀⠀⠀⠀⠀⠀⠀⠀⠀⠀⠀⠀⠀⠀⠀⠀⠀⠀⠀⠀⠀⠀⠀⠀⠈⠃⢿⢿⢿⢿⢿⢿⢇⢕⢜⢿⣿⣿⣷⣿⣿⣿⣿⣿⣿⣿⣿⡿⢕⢙⢕⢕⣵⣥⡅⣥⣥⣅⠁⠁⠀⠁⣕⣕⣅⣕⣱⣵⣴⣷⣾⡿⠏⠑⠀⢕⢕⢕⢑⢀⢕⢕⢕⢕⢕⢕⢕⢕⢕⢕⢕⢕⢕⢕⢕⢕⢕⢕⢕⢕⢕⢕⢕⠀</a:t>
            </a:r>
            <a:br/>
            <a:r>
              <a:t>⢕⢕⢕⢕⢕⢕⠕⢕⢕⢕⢇⢄⠀⠀⠀⠀⠀⠀⠀⠁⠁⠑⠑⠑⠑⠑⠑⠑⠑⠑⠑⠁⠀⠀⢀⢀⢀⢄⣄⣵⣵⣾⣿⣿⣿⣿⣿⣿⣿⣿⣿⣿⣿⣿⣿⣿⣿⣿⣿⣿⣿⣿⣿⣿⣿⣿⢇⢕⢕⢕⢕⢕⢕⢕⢝⢝⢻⢿⣿⣿⣿⣿⣿⣿⣿⣿⣿⣿⡇⠀⢕⣿⣿⣿⡇⣿⣿⣿⣿⣿⣷⣴⢄⠄⠀⠀⠀⠀⠀⠀⠀⠀⠀⠀⠀⠀⠑⢔⠀⠀⠀⠀⠀⠁⠐⠀⠀⠀⠀⠀⠐⠀⠀⠀⠀⠀⠀⠀⠁⠀⠀⠀⠀⠀⠀⠀⠀⠀⠀⠀⠀⠀⠀⠀⠀⠀⠀⠀⠀⠀⠀⠀⠀⠀⠁⠑⠕⠕⠕⢕⢕⢕⢕⢻⣿⣿⣿⣿⣿⣿⣿⡟⢏⠕⠀⠘⠀⠀⢱⢹⣿⣷⢸⣿⣿⢀⠀⠀⠀⠝⢟⢟⢻⢟⠟⠛⠙⠁⠀⠀⠀⠀⣥⡴⢎⢕⢕⢕⢕⢕⢕⢕⢕⢕⢕⢕⢕⢕⢕⢕⢕⢕⢕⢕⢕⢕⢕⢕⢕⢕⠀</a:t>
            </a:r>
            <a:br/>
            <a:r>
              <a:t>⢕⢕⢕⢕⢕⠁⠀⢕⢕⢕⠑⠐⠐⠄⠄⠄⠄⠄⠄⢀⢀⢀⢀⢀⠀⠀⠀⠀⠀⠀⢄⢔⢕⢕⢕⣱⣷⣿⣿⣿⣿⣿⣿⣿⣿⣿⣿⣿⣿⣿⣿⣿⣿⣿⣿⣿⣿⣿⣿⣿⣿⣿⣿⣿⡿⢝⢕⢕⢕⢕⢕⢕⢕⢕⢕⢕⢕⢕⢝⢻⣿⣿⣿⣿⣿⣿⣿⣿⡇⠀⢸⣿⣿⣿⡇⣻⣿⣿⣿⣿⣿⡟⠅⠀⠀⠀⠀⠀⠀⠀⠀⠀⠀⠀⠀⠀⠀⠀⠀⠀⠀⠀⠀⠀⠀⠀⠀⠀⠀⠀⠀⠀⠀⠀⠀⠀⠀⠀⠀⠀⠑⠄⠀⠀⠀⠀⠀⠀⠀⠀⠀⠀⠀⠀⠀⠀⠀⠀⠀⠀⠀⠀⠀⠀⠀⠀⠀⠀⢄⢕⠕⢑⢕⢅⢝⢿⣿⣿⡏⢿⡿⡇⢕⠑⢀⠀⠀⢀⠸⢜⢟⢟⢜⢕⣕⢕⢔⢔⢔⠀⠀⠁⠀⠀⠀⠄⠀⠀⠀⠀⠀⢄⢕⢕⢕⢕⢕⢕⢕⢕⢕⢕⢕⢕⢕⢕⢕⢕⢕⢕⢕⢕⢕⢕⢕⢕⢕⢕⢕⢕⠀</a:t>
            </a:r>
            <a:br/>
            <a:r>
              <a:t>⢕⢕⢕⢕⢕⢔⢀⢕⢕⢕⠀⠀⠀⠀⠀⠀⠀⠀⠀⠀⠀⠀⠀⠀⠀⠀⠀⠀⠀⠀⠑⢕⢕⢕⢾⣿⣿⣿⣿⣿⣿⣿⣿⣿⣿⣿⣿⣿⣿⣿⣿⣿⣿⣿⣿⣿⣿⣿⣿⣿⣿⡿⢟⢕⢕⢕⢕⢕⢕⢕⢕⢕⢕⢕⢕⢕⢕⢕⢕⢕⢝⢻⢿⣿⣿⣿⢿⠟⠑⢀⢾⣿⣿⣿⢕⣿⣿⣿⣿⣿⢏⠕⠀⠀⠀⠀⠀⠀⠀⠀⠀⠀⠀⠀⠀⠀⠀⠀⠀⠀⠀⠀⠀⠀⠀⠀⠀⠀⠀⠀⢀⠁⠀⠀⠀⠀⠀⠀⠀⠀⠀⠀⢄⠔⠀⠀⠀⠀⠀⠀⠀⠀⠀⠀⠀⠀⠀⢀⢀⢀⢀⢀⢀⢀⠀⠀⢀⢠⢐⢅⢕⢕⢕⢕⢕⢕⢝⢜⢟⢧⡜⢟⢿⢷⣗⢇⠕⢀⢕⢵⣵⣷⡿⣟⣟⣹⣵⡷⠕⠀⠀⢕⠑⠀⢄⢕⢀⠀⠁⠀⢀⢕⢕⢕⢕⢕⢕⢕⢕⢕⢕⢕⢕⢕⢕⢕⢕⢕⢕⢕⢕⢕⢕⢕⢕⢕⢕⢕⢕⢕⠀</a:t>
            </a:r>
            <a:br/>
            <a:r>
              <a:t>⢕⢕⢕⢕⢕⢕⢕⢕⠑⠑⠀⠀⠀⠀⠀⠀⠀⠀⠀⠀⠀⠀⠀⠀⠀⠀⠀⠀⠀⠀⠀⠀⠑⠕⢕⢕⢝⢝⢝⢟⢟⢻⢿⢿⣿⣿⣿⣿⣿⣿⣿⣿⢿⣿⢿⢿⢿⢿⢟⢝⢝⢕⢕⢕⢕⢕⢕⢕⢕⢕⢕⢕⢕⢕⢕⢕⢕⢕⢕⢇⢕⢕⢕⢕⠕⠁⠀⠀⢄⣵⣿⣿⣿⢇⣼⣿⣿⣿⣿⢏⠑⠀⠀⠀⠀⠀⠀⠀⠀⠀⠀⠀⠀⠀⠀⠀⠀⠀⠀⠀⠀⠀⠀⠀⠀⠀⠀⠀⠀⠀⢁⠔⠀⠀⠀⠀⠀⠀⠀⠀⠀⠀⠀⠐⠁⠀⠀⠀⠀⢀⢄⣄⣰⣴⣵⣵⣷⣕⡕⢕⢕⢕⢕⢕⢕⢕⢕⢕⢕⢕⢔⢔⢵⣕⣕⣕⡕⢕⢕⢕⢕⢜⢳⢧⣔⣕⢔⢕⢕⣝⣿⣯⣽⣽⣽⡵⢷⠗⠀⠀⠀⢕⠀⠀⠀⠁⠁⠀⢀⢄⢕⢕⢕⢕⢕⢕⢕⢕⢕⢕⢕⢕⢕⢕⢕⢕⢕⢕⢕⢕⢕⢕⢕⢕⢕⢕⢕⢕⢕⢕⠀</a:t>
            </a:r>
            <a:br/>
            <a:r>
              <a:t>⢕⢕⢕⢕⢕⢕⢕⢕⢕⢄⢀⠀⠀⠀⠀⠀⠀⠀⠀⠀⠀⠀⠀⠀⠀⠀⠀⠀⠀⠀⠀⠀⠀⠀⠁⠁⠑⠑⠑⠑⢑⢑⢑⢕⢕⢕⢕⢕⢕⢕⢕⢕⢑⢕⢕⢕⢕⢕⢕⢕⢕⢕⢕⢕⢕⢕⢕⢕⢕⢕⢕⢕⢕⢕⢕⢕⢕⢕⢕⢕⢑⠑⠁⠀⠀⢄⢔⢕⢕⢝⢟⢟⢕⣵⣿⣿⣿⡿⢕⠑⠀⠀⠀⠀⠀⠀⠀⠀⠀⠀⠀⠀⠀⠀⠀⠀⠀⠀⠀⠀⠀⠀⠀⠀⠀⠀⠀⠀⠀⠀⠁⠀⠀⠀⠀⠀⠀⠀⠀⠀⠀⠀⠀⠀⠀⠀⠀⠀⠀⠁⢻⡿⢿⣿⣿⣿⣿⣿⣿⣷⣵⣕⣕⣕⢕⢕⢕⢕⠕⢅⢔⢕⢕⢕⢕⢞⠻⢿⢟⢟⢻⢳⢗⣷⣕⢼⢵⢵⢾⢿⢿⢿⢿⢿⣧⣕⢕⠀⠀⢀⠐⠁⠄⠀⠀⠀⠀⢀⢕⢕⢕⢕⢕⢕⢕⢕⢕⢕⢕⢕⢕⢕⢕⢕⢕⢕⢕⢕⢕⢕⢕⢕⢕⢕⢕⢕⢕⢕⢕⢕⠀</a:t>
            </a:r>
            <a:br/>
            <a:r>
              <a:t>⢕⢕⢕⢕⢕⢕⢕⢕⢕⢕⢕⢕⢔⢔⢔⢄⢄⢀⢀⠀⠀⠀⠀⠀⠀⠀⠀⠀⠀⠀⠀⠀⠀⠀⠀⠀⢀⢄⢄⢔⢕⢕⢕⢕⢕⢕⢕⢕⢕⢕⢕⢕⢕⢕⢕⢕⢕⢕⢕⢕⢕⢕⢕⢕⢕⢕⢕⢕⢕⢕⢕⢕⢕⢕⢕⢕⢕⢕⢕⠑⠑⢀⢄⢔⢕⢕⢕⢕⢕⢕⢕⢕⢜⢫⡿⢿⢟⢕⠁⠀⠀⠀⠀⠀⠀⠀⠀⠀⠀⠀⠀⠀⠀⠀⠀⠀⠀⠀⠀⠀⠀⠀⠀⠀⢄⢄⢄⣴⣴⣤⣅⠐⢀⠀⠀⠀⠀⠀⠀⠀⠀⠀⢄⢄⢀⠀⠀⠀⠀⠀⠁⢕⢜⢝⢟⢻⢿⣿⣿⣿⣿⣿⣿⣿⣷⢕⢕⢕⢕⢕⢕⠕⢑⢕⢕⢔⢕⢱⢕⢗⢜⣝⣹⣵⢵⢷⠷⠷⢷⢗⢗⢗⢛⢏⢝⢕⢕⠀⠐⢅⠁⢄⢔⢄⢄⢀⢀⢕⢕⢕⢕⢕⢕⢕⢕⢕⢕⢕⢕⢕⢕⢕⢕⢕⢕⢕⢕⢕⢕⢕⢕⢕⢕⢕⢕⢕⢕⢕⢕⢕⠀</a:t>
            </a:r>
            <a:br/>
            <a:r>
              <a:t>⢕⢕⢕⢕⢕⢕⢕⢕⢕⢕⢕⢕⢕⢕⢕⢕⢕⢕⢕⢕⢔⢔⢄⢄⢀⢀⢀⢀⠀⠀⢀⢀⢀⢄⢄⢔⢕⢕⢕⢕⢕⢕⢕⢕⢕⢕⢕⢕⢕⢕⢕⢕⢕⢕⢕⢕⢕⢕⢕⢕⢕⢕⢕⢕⢕⢕⢕⢕⢕⢕⢕⢕⢕⢕⢕⢕⢕⢕⢕⢔⢔⢕⢕⢕⢕⢕⢕⢕⢕⢕⢕⢕⢕⢕⢕⢕⠕⠀⠀⠀⠀⠀⠀⠀⠀⠀⠀⠀⠀⠀⠀⠀⠀⠀⠀⠀⠀⠀⠀⠄⠑⠕⠔⠀⢕⢕⣼⣿⣿⡿⢕⢕⢕⢕⢔⢄⠀⢔⢄⠀⠀⠀⢕⢕⢕⢔⠀⠐⢔⢄⣠⣿⣷⣧⢕⢕⣼⣿⣿⣿⣿⣿⣿⣿⣿⢇⢕⢅⢅⢁⢕⠕⠕⠕⠕⢕⢕⢓⢇⢝⢉⠕⠐⠀⠁⠁⠁⢕⢕⢣⢇⢱⢇⢕⢕⢜⢕⢕⢔⢁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⠕⠑⢕⢕⢕⠕⢑⠔⠁⠀⠀⠀⠀⠀⠀⠀⠀⠀⠀⠀⠀⠀⠀⠀⠀⠀⠀⠀⠀⠀⠕⠑⢀⢀⠀⠀⠀⢕⢱⣿⡿⠏⢀⢕⢕⢕⢕⢕⢕⢕⢕⢕⢔⠀⠀⢕⢕⢕⢕⠕⠀⠑⠑⠛⠻⠿⢏⣵⣿⣿⣿⣿⣿⣿⣿⣿⣿⢟⢕⢕⢕⢑⢕⢕⣱⣵⣷⢞⢏⢕⢕⢕⠑⠀⠀⠀⡄⢄⢕⢕⢔⢕⢕⢕⢕⣝⢵⢕⢌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⠁⠀⠀⢀⢅⠔⠑⠁⠀⠀⠀⠀⠀⠀⠀⠀⠀⠀⠀⠀⠀⠀⠀⠀⠀⠀⠀⠀⠀⠀⠀⠀⢔⢕⢕⢕⠀⠀⢕⢙⢍⠀⠀⢕⢕⢕⢕⢕⠕⠕⢔⠕⢕⠕⠀⢄⢕⢕⢕⠑⠀⠀⠀⠀⠀⠀⠀⠀⠀⠈⠛⢿⣿⣿⣿⣿⡿⢏⢕⢕⢕⢱⢕⢕⣾⢟⢏⢕⢱⢎⢕⢕⢕⡱⢔⡰⢎⢕⢕⢕⢕⢕⢕⢕⢕⢄⢔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⠀⢀⠔⠑⠁⠀⠀⠀⠀⠀⠀⠀⠀⠀⠀⠀⠀⠀⠀⠀⠀⠀⢀⢔⢔⢄⠀⢀⢀⢀⢀⢄⢕⢕⢕⢕⠔⠀⢔⢕⢕⢕⠀⢕⢕⢕⢕⢕⢕⢕⢕⢕⢀⠑⢀⢄⢕⢅⢕⠀⠀⠀⠀⠀⠀⠀⠀⠀⠀⠀⠀⠀⠀⠁⠙⠟⢏⢕⢕⢕⢕⠑⠔⠄⠄⢁⠕⢕⢕⢕⢕⢕⢵⢎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⢀⠔⠁⠀⠀⠀⠀⠀⠀⠀⠀⠀⠀⠀⠀⠀⠀⠀⠀⢀⢄⢔⢕⢕⢕⢕⢕⣱⣯⣳⢕⢕⠁⠕⠕⠕⠁⠀⠀⠀⠑⠑⠁⠔⠕⠕⠕⢕⢕⢑⢕⢕⣱⣷⢇⢕⢕⢕⢕⠁⠀⠀⠀⠀⠀⠀⠀⠀⠀⠀⠀⠀⠀⠀⠀⠀⠀⠀⠁⠊⢕⢕⠑⢔⢔⠀⢄⠀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⢀⠔⠁⠀⠀⠀⠀⠀⠀⠀⠀⠀⠀⠀⠀⠀⠀⠀⢀⢄⢕⢕⢕⢕⢕⢕⢕⢕⣼⣿⣿⣿⣷⠕⠀⠀⠀⠀⠀⢀⠀⠀⠀⠀⠀⠐⢕⢕⢕⢕⢕⢕⢕⣱⣿⡿⢕⢕⢕⠕⠁⠀⠀⠀⠀⠀⠀⠀⠄⠄⢀⢀⢀⠀⠀⠀⠀⠀⠀⠀⠀⠀⠀⠅⢕⢅⢄⢔⢄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⠄⠁⠀⠀⠀⠀⠀⠀⠀⠀⠀⠀⠀⠀⠀⠀⢄⢔⢕⢕⢕⢕⢕⢕⢕⠕⠑⠑⢸⣿⣿⣿⡟⢕⢕⢕⢔⢀⠀⠀⠀⠀⠀⠁⠀⠀⠀⠀⠑⠕⢕⢕⢕⢕⣿⣿⢕⢕⢕⠕⠀⠀⠀⠀⠀⠀⠀⠀⠀⠀⢀⠀⠀⠁⠀⠀⢀⠀⠀⠀⠀⠀⠀⢀⢔⡕⢜⢕⢕⢕⢕⢕⢕⢔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⠐⠀⠀⠀⠀⠀⠀⠀⠀⠀⠀⠀⠀⠀⢄⢔⢕⢕⢕⢕⢕⢕⢕⢕⠑⠀⢄⠔⢔⣿⣿⡿⢏⢕⢕⢕⢕⢕⢕⢕⢔⢀⠀⠀⠀⠀⠀⠀⠀⠀⠀⠀⠁⠕⢸⣿⡟⢕⢕⢕⠀⠀⠀⠀⠀⠀⠀⠀⠀⠀⠀⠀⠀⠀⠀⠀⠀⠕⠀⠀⠀⠀⠀⢕⢔⢕⢇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⠑⠄⠀⠀⠀⠀⠀⠀⠀⠀⠀⠀⠀⢀⢔⢕⢕⢕⢕⢕⢕⢕⢕⢕⢕⠁⠀⢕⢕⢀⡸⢽⢟⢕⢕⢕⢕⢕⢕⢕⢕⢕⢕⢕⢕⢄⢀⠀⠀⠀⠀⠀⠀⠀⠀⠀⢸⣿⢕⢕⠑⠀⠀⠀⠀⠀⠀⠀⠀⠀⠀⠀⠀⠀⠀⠀⠀⠀⠀⠑⢀⢄⠀⠀⠀⢅⢕⢕⢕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⠑⠀⠀⠀⠀⠀⠀⠀⠀⠀⠀⢀⢄⢕⢕⢕⢕⢕⢕⢕⢕⢕⢕⢕⠕⠀⠀⢕⢕⢁⢕⢅⢕⢕⢕⢕⢕⢕⢕⢕⢕⢕⢕⢕⢕⠑⠁⢐⢄⢄⢀⠀⠀⠀⠀⠀⢀⠜⠃⠁⠀⠀⠀⠀⠀⠀⠀⠀⠀⠀⠀⠀⠀⠀⠀⠀⠀⠀⠀⢀⢔⢕⢕⢕⢔⢀⢕⢕⢕⢱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⠅⠀⠀⠀⠀⠀⠀⠀⢀⢄⢔⢕⢕⢕⢕⢕⢕⢕⢕⢕⢕⢕⢕⢕⢅⠀⠀⠔⠕⢄⢕⢕⢕⢕⢕⢕⢕⢕⢕⢕⢕⢕⢕⢕⢕⢕⠕⠕⠕⠑⠑⠑⢁⢀⠀⠀⠀⠀⠀⠀⠀⠀⠀⠀⠀⠀⠀⠀⠀⠀⠀⠀⠀⠀⠀⠀⠀⢀⢔⢔⢕⢕⢕⢕⢕⢕⢕⢕⢕⢕⣿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⠕⠐⠀⠀⠀⠀⠀⠀⠀⢄⢕⢕⢕⢕⢕⢕⢕⢕⢕⢕⢕⢕⢕⢕⣱⣕⠕⠀⠀⢀⢕⢕⢕⢕⢕⢕⢕⢕⢕⢕⢕⢕⢕⢕⢕⢅⢅⢅⢁⢑⢐⠐⠑⠑⠁⠀⠀⠀⠀⠀⠀⠀⠀⠀⠀⠀⠀⠀⠀⠀⠀⠀⠀⠀⠀⠀⠀⢀⢄⢕⢕⢕⢕⢕⢕⢕⢕⢕⢕⢕⢕⣾⣿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⠀⠀⠀⠀⠀⠀⢀⢕⢕⢕⢕⢕⢕⢕⢕⢕⢕⢕⢕⢕⢕⢕⣵⣿⡟⢀⢀⢔⢕⢕⢕⢕⢕⢕⢕⢕⢕⢕⢕⢕⢕⢕⢕⢕⢕⢕⢕⠕⠑⠁⠀⠀⠀⠀⠀⠀⠀⠀⠀⠀⠀⠀⠀⠀⠀⠀⠀⠀⠀⠀⠀⠀⠀⢀⢔⢕⢕⠕⠕⠕⠕⠕⠕⠕⠕⠕⠕⠕⢱⣾⣿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⢑⢄⢀⠀⠀⠀⢄⢕⢕⢕⢕⢕⢕⢕⢕⢕⠕⠑⠀⠀⢕⢕⣼⣿⡟⢕⢕⢕⢕⢕⢕⢕⢕⢕⢕⢕⢕⢕⢕⢕⢕⢕⢕⢕⢕⠕⠑⠁⠀⠀⠀⠀⠀⠀⠀⠀⠀⠀⠀⠀⠀⠀⠀⠀⠀⠀⠀⠀⠀⠀⠀⠀⢀⣴⣕⡕⢄⢀⠀⠀⠀⢐⢔⢔⢔⢄⢄⠀⠄⢟⢟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⢄⢀⢔⢕⢕⢕⢕⢕⢕⢕⢕⢕⠑⠀⠀⠀⢔⢕⣼⣿⢏⢕⢕⢕⢕⢕⢕⢕⢕⢕⢕⢕⢕⢕⢕⢕⢕⢕⠕⠑⠁⠀⠀⠀⠀⠀⠀⠀⠀⠀⠀⠀⠀⠀⠀⠀⠀⠀⠀⠀⠀⠀⠀⠀⠀⠀⠀⢀⢰⣿⣿⣿⣿⣷⣕⡔⢄⠀⢄⢕⢕⠕⠑⢀⢄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⡕⢟⢕⢕⢕⢕⢕⢕⢑⢕⢑⢕⠕⠑⠀⠀⠀⠀⢔⣵⢿⢟⢕⢕⢕⢕⢕⢕⢕⢕⢕⢕⠕⠕⠑⠑⠑⢁⠁⠁⠀⠀⠀⠀⠀⠀⠀⠀⠀⠀⠀⠀⠀⠀⠀⠀⠀⠀⠀⠀⠀⠀⠀⠀⠀⠀⠀⢀⢀⢔⢕⢕⢝⢟⢿⢿⢿⠟⠃⠁⢀⢀⠀⠀⠔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⢼⡇⢕⢕⠕⢕⢕⢕⢵⣧⢕⢕⢕⠕⠀⠀⠀⠔⢔⢕⢕⢕⢕⢕⢕⢕⢕⢕⢕⢕⢕⢕⠁⠀⠀⠀⠀⠀⠁⢔⠀⠀⠀⠀⠀⠀⠀⠀⠀⠀⠀⠀⠀⠀⠀⠀⠀⠀⠀⠀⠀⠀⠀⠀⠀⠀⢀⢔⢕⢕⢕⢕⢕⢕⢕⢕⢕⢔⢀⠀⠀⠁⠁⠀⢄⠀⠀⠁⠑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⠕⠑⠑⠑⠑⠕⢕⢕⢕⢕⢕⢕⢕⢕⢅⢑⢕⢕⠑⢕⢕⢕⢕⠀⠀⠀⢠⢾⢎⢕⢕⢕⠑⢀⢀⢔⠑⢕⢕⢕⢕⢕⢕⢕⢕⢕⢕⢕⢕⢕⢕⢕⠀⠀⠀⠀⠀⠀⠀⠀⢕⢀⠀⠀⠀⠀⠀⠀⠀⠀⠀⠀⠀⠀⠀⠀⠀⠀⠀⠀⠀⠀⠀⠀⢀⠔⢅⢕⢕⢕⢕⢕⢕⢕⢕⢕⢕⢕⢕⢕⢔⢄⢀⠀⠁⠀⠀⢔⠀⠀⠀⠁⢑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⠀⠀⠐⠀⠀⠀⠀⠀⠑⢕⢕⢕⢕⢕⢕⢕⢕⢕⠀⠀⠀⠕⠕⠀⠀⢀⢔⢕⢕⢕⣱⢕⢕⢕⢔⢔⢕⢕⢕⢕⢕⢕⢕⢕⢕⢕⢕⢕⢕⢕⢕⢕⢕⠀⠀⠀⠀⠀⠀⠀⠀⠀⠕⢔⠀⠀⠀⠀⠀⠀⠀⠀⠀⠀⠀⠀⠀⠀⠀⠀⠀⠀⠀⢀⠔⠁⢄⢕⢕⢕⢕⢕⢕⢕⢕⢕⢕⢕⢕⢕⢕⢕⢕⢕⢔⢄⢀⠀⠀⠀⠔⢕⢔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⠕⠕⠕⢕⠁⠀⠀⠀⠀⠀⠀⠀⠀⠀⠀⠁⢕⢕⢕⣵⡕⢟⢅⠀⠄⢄⢄⠄⢐⢄⢔⢕⢕⢳⠿⢟⢕⢕⢕⢕⢕⢕⢕⢕⢕⢕⢕⢕⢕⢕⢕⢕⢕⢕⢕⢕⢕⢕⢕⠕⠀⠀⠀⠀⠀⠀⠀⠀⠀⠑⢔⢀⠀⠀⠀⠀⠀⠀⠀⠀⠀⠀⠀⠀⠀⠀⠀⠀⠀⢕⠀⢔⢕⢕⢕⢕⢕⢕⢕⢕⢕⢕⢕⢕⢕⢕⢕⢕⢕⢕⢕⢕⢕⢕⢔⢄⢀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⠕⠑⠁⠀⠀⠀⠀⠀⠀⠀⠀⠀⠀⠀⠀⠀⠀⠀⠀⠀⠀⠀⢀⢕⢟⢟⢍⢕⢕⢕⢕⢕⢔⢔⢕⢕⢕⢕⢕⢕⢕⢕⢕⢕⢕⢕⢕⢕⢕⢕⢕⢕⢕⢕⢕⢕⢕⢕⢕⢕⢕⢕⢕⢕⢕⢕⢔⠀⠀⠀⠀⠀⠀⠀⠀⠀⠀⠁⠕⢄⠀⠀⠀⠀⠀⠀⠀⠀⠀⠀⠀⠀⠀⠀⠀⢀⠑⠀⢕⢕⢕⢕⢕⢕⢕⢕⢕⢕⢕⢕⢕⢕⢕⢕⢕⢕⢕⢕⢕⢕⢕⢕⢕⢕⢔⢅⢅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⠀⠀⠀⠀⠀⠀⠀⠀⠀⠀⠀⠀⠀⠀⠀⠀⠀⠀⠀⠀⠀⠀⠀⢕⢕⢕⢕⢕⢕⢕⢕⢕⢕⢕⢕⢕⢕⢕⢕⢕⢕⢕⢕⢕⢕⢕⢕⢕⢕⢕⢕⢕⢕⢕⢕⢕⢕⢕⢕⢕⢕⢕⢕⢕⢕⢕⢕⢕⢕⢄⢀⣀⣤⢀⠀⠀⠀⠀⡀⠀⠁⠕⢄⠀⠀⠀⠀⠀⠀⠀⠀⠐⠐⠔⠄⠄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⠀⠀⠀⠀⠀⠀⠀⠀⠀⠀⠀⢀⢔⢔⢀⠀⠀⠀⠀⠄⠀⢄⢔⢕⢕⢕⢕⢕⢕⢕⢕⢕⢕⢕⢕⢕⢕⢕⢕⢕⢕⢕⢕⢕⢕⢕⢕⢕⢕⢕⢕⢕⢕⢕⢕⢕⢕⢕⢕⢕⢕⢕⢕⢕⢕⢕⢕⢕⢕⢕⢕⢕⠑⢕⣦⣤⣴⣾⣾⡗⠀⠀⠀⠑⢔⢀⠀⠀⠀⠀⠀⠀⠀⠀⠀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⠀⠀⠀⠀⠀⠀⠀⠀⠀⢄⢕⢕⢕⢕⢕⢕⢕⢔⢔⢕⢕⢕⢕⢕⢕⢕⢕⢕⢕⢕⢕⢕⢕⢕⢕⢕⢕⢕⢕⢕⢕⢕⢕⢕⢕⢕⢕⢕⢕⢕⢕⢕⢕⢕⢕⢕⢕⢕⢕⢕⢕⢕⢕⢕⢕⢕⢕⢕⢕⢕⢕⢕⣴⣿⣿⣿⣿⣿⣿⣧⡄⠀⠀⠀⠀⠁⠕⠄⠀⠀⠀⠀⠀⠑⢄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⠀⠀⠀⠀⢀⢄⢔⢕⢕⢕⢕⢕⢕⢕⢕⢕⢕⢕⢕⢕⢕⢕⢕⢕⢕⢕⢕⢕⢕⢕⢕⢕⢕⢕⢕⢕⢕⢕⢕⢕⢕⢕⢕⢕⢕⢕⢕⢕⢕⢕⢕⢕⢕⢕⢕⢕⢕⢕⢕⢕⢕⢕⢕⢕⢕⢕⢕⢕⢕⣵⣿⣿⣿⣿⣿⣿⣿⣿⣿⣿⣷⢖⠐⠀⠀⠀⠀⠀⠀⢀⠀⠀⠀⠀⠕⢄⠐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⢄⢔⢕⢕⢕⢕⢕⢕⢕⢕⢕⢕⢕⢕⢕⢕⢕⢕⢕⢕⢕⢕⢕⢕⢕⢕⢕⢕⢕⢕⢕⢕⢕⢕⢕⢕⢕⢕⢕⢕⢕⢕⢕⢕⢕⢕⢕⢕⢕⢕⢕⢕⢕⢕⢕⢕⢕⢕⢕⢕⢕⢕⢕⢕⢕⢕⣵⣿⢟⢕⢱⣿⣿⣿⣿⣿⣿⣿⣿⢏⠑⠀⠀⠀⠀⠀⠀⠀⠑⠕⢄⠀⢕⢄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⢟⢕⢕⣱⣿⢟⢏⣿⣿⣿⣿⣿⠏⠁⠀⠀⠀⠀⠀⠀⠀⠀⠀⠀⠁⠑⢕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⢟⢕⢕⢕⣾⢟⢕⢕⣱⣿⢇⢱⣿⠇⠀⠀⠀⠀⠀⠀⠀⠀⠀⠀⠀⠀⠀⠀⠀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⠛⠋⠑⠑⠑⠛⠃⠑⠛⠃⠐⠀⠀⠀⠀⠀⠀⠀⠀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⣿⣿⢕⢕⢜⡟⢟⢕⢜⣿⣿⢇⢕⢹⣿⣿⢇⢜⢻⡟⢟⢕⢕⢿⢿⢇⢕⢕⢜⢟⢻⢟⢕⢕⢕⢟⢕⢕⢝⢿⣿⢕⢜⣿⣿⡏⢕⢿⣿⣿⢟⢿⣿⣿⣿⢕⢿⣿⣿⡟⢕⢕⢸⣿⣿⡿⢕⢝⢿⢟⢕⢕⢻⣿⣿⢕⢸⣿⣿⡟⢕⢹⣿⣿⣿⢟⢝⣟⢿⣳⣜⢻⣿⣿⡝⢎⢻⢏⢜⢕⢕⢕⢱⢜⢕⢕⢕⢕⢕⢕⢕⢕⢕⢕⢕⢕⢕⢕⢜⣟⣿⣿⣿⡕⢜⣿⣿⣿⣿⣿⣿⣿⣿⡇⢸⣿⣿⣿⣿⣿⣿⣿⣿⢻⣿⣿⣿⡟⢻⣿⣿⢿⢕⢹⣿⣿⣿⣿⣿⣿⣿⢿⣿⣏⣿⣿⣿⡿⢸⢿⢿⢿⣟⣻⣿⣿⢇⢕⢹⣿⣿⡟⢜⣿⣿⣿⣿⢕⢕⢻⢿⡟⢝⢹⣿⣿⡟⢕⢝⣿⡿⢕⢕⢟⡟⢏⢕⢜⢟⢿⢕⢕⢕⢜⢝⢝⢕⢕⢜⢿⡏⢕⢜⢻⠀</a:t>
            </a:r>
            <a:br/>
            <a:r>
              <a:t>⢏⢕⢕⢕⢕⢕⢕⢕⢕⢕⢕⢕⢕⢕⢕⢕⢕⡕⢕⢕⢜⡇⢕⢕⢕⣸⢝⢕⢕⢕⢝⢏⢕⢕⢕⢕⢕⢕⢕⢕⢕⢕⢕⢕⢕⢕⢕⢕⢕⢕⢿⢕⢕⢕⢕⢜⢕⢕⢕⣿⣿⢇⢕⢜⣿⣿⢕⢜⢻⣿⡇⢕⢜⣿⣿⡇⢕⢕⢜⡿⢿⢇⢕⢕⢜⡇⢕⢕⢻⣿⡇⢕⢕⣿⣿⡇⢕⢸⣿⣿⢝⢕⢕⡝⢿⣷⣧⡳⡎⢟⢕⢕⢕⢕⢕⢕⢕⢕⢕⢕⢕⢕⢕⢕⢕⢕⢕⢕⢕⢕⢕⢕⢕⢕⢕⢕⢕⢕⢝⣿⡟⢹⣿⣿⡟⢕⣿⣿⣿⡟⢜⣿⣿⣿⢇⢸⣿⣿⣿⢕⢻⣿⣿⡇⢕⣿⣿⡟⢕⢜⣿⣿⡟⢝⢝⢜⢕⣹⢏⢕⢕⣿⣿⢇⢕⢕⢕⢕⢝⢝⢝⣱⡕⢕⢜⣿⣿⢕⢕⢹⣿⣿⢏⢕⢕⢕⢸⢇⢕⢕⢹⣿⡇⢕⢕⢟⢕⢕⢕⢕⢕⢕⢕⢕⢕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⢸⡕⢕⢱⣿⣿⡇⢕⢕⢿⢟⢕⢕⢕⢕⢹⡇⢕⢕⢕⢕⢕⢕⢕⢸⣿⡇⢕⢕⣿⣿⡇⢕⢸⣿⢟⢕⢕⢕⢜⢇⣝⢿⣿⡇⢕⢕⢕⢕⢕⢕⢕⢕⢕⢕⢕⢕⢕⢕⢕⢕⢕⢕⢕⢕⢕⢕⢕⢕⢕⢕⢕⢕⢕⢕⣻⣧⣼⣿⣿⡿⢷⣿⣿⣿⣿⣾⣿⣿⣿⡇⢱⣿⣿⣿⢕⢸⣿⣿⡟⢳⢿⣿⣷⢕⢱⣿⢿⢻⢕⢕⢕⣿⣿⡕⢕⢕⢹⣿⢕⢕⢕⡕⢕⢕⢕⢕⢕⢇⢕⢸⣿⣇⢕⢕⢜⣿⡏⢕⢕⢕⢕⢕⢕⢕⢕⢸⣿⡇⢕⢕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⣿⢕⢕⢕⢜⣿⢕⢕⢕⢕⢕⢕⢕⢕⢕⢸⡇⢕⢕⢕⢕⢕⢕⢕⢿⣿⡕⢕⢕⣿⣿⡕⢕⢸⡿⢕⢕⢕⢕⢕⢜⢜⢕⢜⢝⢷⢕⢕⢑⢕⢕⢕⢕⢕⢕⢕⢕⢕⢕⢕⢕⢕⢕⢕⢕⢕⢕⢕⢇⠀⢕⡕⢕⢕⡕⢝⢟⢟⣿⢕⢕⢕⢸⣿⣿⡿⢕⢿⣿⣿⡇⢕⣿⣿⣿⢕⢸⣿⣿⡇⢕⢜⢿⡿⢇⢕⢕⢕⢕⢝⢕⢕⢿⣿⢇⢕⢕⢜⢝⢕⢕⢕⣿⣷⢕⢕⢕⣧⢕⢕⢜⢿⣿⢕⢕⢕⢕⢕⢕⢕⢕⢕⢕⢕⢕⢕⢸⣿⢇⢕⢕⢕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⢸⣿⢕⢕⢱⣿⣵⢕⢕⢼⣿⢇⢕⢕⢕⢕⢕⢕⢕⢕⢕⢕⢕⢕⢱⣿⣿⢕⢕⢸⣿⡷⢕⢕⢹⢕⢕⢕⢕⣿⣿⢇⢕⢱⡏⢕⢕⢕⢕⢕⢕⢕⡕⢕⢎⢕⢕⢕⢕⢕⢕⢕⢕⢕⢕⢕⢕⢕⢕⢕⢕⢕⢕⢕⢕⢕⢕⢕⢕⢄⢕⡕⢕⢕⢕⢵⣷⣾⡜⢕⢕⢕⢵⢟⣿⡇⢕⢿⣿⣿⡇⢱⣿⣿⡿⢱⣾⣿⣿⡇⢕⢱⣾⢕⢕⢵⢕⢕⢕⢕⢕⢕⢝⢏⢕⢕⢕⢕⢕⢕⢕⢕⢹⡇⢕⢕⢜⢻⢕⢕⢕⢕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⡏⢕⢕⢜⣿⡕⢕⢕⢜⣟⢕⢕⢕⢕⢕⢕⢕⢕⢕⣿⣿⡕⢕⣸⣿⢕⢕⢕⢕⢕⢕⢕⢕⣸⡕⢕⢕⢕⢕⢕⢕⢕⢱⢇⢇⢕⢕⢕⢕⠕⢕⢕⢕⢕⢕⢕⢕⢕⢕⢕⢕⢕⢕⢕⢕⢕⢕⢕⢕⢕⢕⢕⢕⢕⢁⢇⢕⢕⢕⢕⢕⢻⣷⢕⢕⢕⢕⢕⢻⢕⢕⢕⣿⣿⢕⢕⢜⢏⢕⢕⢸⣿⣿⢇⢕⢕⢱⢜⢕⢕⢕⢕⡕⢕⢕⢕⢕⡇⢕⢕⢕⢕⢇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⣿⡇⢕⢕⢱⣿⡇⢕⢕⢕⢕⢕⢕⢕⢕⢕⢕⢕⣵⣞⣷⢏⢜⢏⢻⣿⢇⢕⢕⢕⣱⡕⢕⢕⣸⣧⢕⢕⢕⡕⢕⢕⢕⢕⢕⢕⢕⢕⢕⢕⢕⢕⢕⢕⢕⢕⢕⢕⢕⢕⢕⢕⢕⢕⢕⢕⢕⢕⢕⢕⢕⢕⢕⢕⢕⢕⢕⢕⢸⢕⢕⢱⣜⢧⡕⢕⢕⢕⢕⢜⢕⢕⢱⣾⣿⢕⢕⢱⡕⢕⢕⢱⣿⣿⡇⢕⢕⣕⢕⢕⢕⢕⢕⢻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⡇⢕⢕⢸⣿⡇⢕⢕⢕⢕⢕⢕⢕⢕⡕⢕⢕⢜⣿⣿⢕⢕⢕⢕⢕⢕⢕⢕⢸⣿⢕⢕⢕⣿⢇⢕⢕⢕⢕⢕⢕⢕⢕⢕⢕⢕⢕⢕⢕⢕⢕⢕⢕⠀⠁⠁⠑⠕⢕⢕⢕⢕⢕⢕⢕⢕⢕⢕⢕⢕⢕⢕⢕⢕⢕⢕⢕⢜⢕⢕⢕⢱⢝⢕⢕⢕⢕⢸⣿⢕⢕⢕⢻⡟⢕⢕⢸⣿⡕⢕⢕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⢵⡇⢕⢕⢹⡟⢇⢕⢕⢕⢕⢕⢕⢕⢕⢕⢕⢕⢕⢏⢝⢕⢕⢕⢕⢕⢕⢕⢕⢳⡇⢕⢕⢕⣾⢕⢕⢕⢕⢕⢕⢕⢕⢕⢕⢕⠁⠁⠁⠑⠕⢕⢕⠀⠀⠀⠀⠀⠀⠀⠁⠑⠕⢕⢕⢕⢕⢕⢕⢕⢕⢕⢕⢕⢕⢕⢕⢕⢕⢕⢕⢕⢕⢕⢕⢕⢕⢕⢕⢞⢕⢕⢕⡱⢕⢕⢕⢱⣷⡕⢕⢕⢸⡏⢕⢕⢜⣿⣷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⣿⢕⢕⢕⢕⢝⢕⢕⢕⢕⢕⢕⢕⢕⢕⢕⢕⢕⢕⢕⢕⢕⢕⢕⢕⢕⢕⢕⢕⢸⡏⢕⢕⢕⣱⢕⢕⢕⢕⢕⢕⢕⢕⢕⢕⢕⠀⢄⢄⠀⠀⢕⢕⠀⠀⠀⠀⠀⠀⠀⠀⠀⠀⠀⠁⠁⠑⠑⠑⠁⠑⠕⢕⢕⢕⢕⢕⢕⢕⢕⢕⢕⢕⢕⢕⢕⢕⢕⢕⢕⢕⢕⢕⢣⡝⢕⢕⢕⣿⡇⢕⢕⢕⢇⢕⢕⢜⣿⣿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⢕⢕⢕⢕⢕⢕⢕⢕⢕⢇⢕⢕⢕⢜⢹⢕⢕⢕⢕⣕⢕⢕⢕⢕⢕⢕⢀⢑⢅⢅⢕⢕⢀⠀⠀⠀⠀⠀⠀⠀⠀⠀⠀⠀⠀⠀⠀⠀⠀⠀⠀⠀⠀⠑⢕⢕⢕⠕⢕⢕⢕⢕⢅⠕⢕⢕⢕⢕⢕⢕⢕⢕⢕⢕⢕⢕⢕⢕⢧⡫⢕⢕⢜⢕⢕⢕⢕⣿⣿⢇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⢸⢕⢕⢕⢕⢕⢕⢕⢕⢕⢕⢕⢕⢕⢕⢣⢕⢕⢕⢕⢕⢕⢕⢕⢕⢇⢕⢕⢕⢕⢕⢕⢕⢸⢗⢇⢕⢕⢕⢕⢕⢕⢕⢕⢱⢕⢕⢕⢕⢆⢄⢀⢀⠀⠀⠀⠀⠀⠀⠀⠀⠀⠀⠀⠀⠀⠀⠀⠀⠀⠁⠕⢄⠁⠕⢕⢕⢕⢕⢕⢕⢕⢱⢣⢕⢕⢕⢕⢕⢧⡕⢕⢕⡜⣵⢕⢕⢕⢕⢕⢕⢕⢻⢿⢕⢕⢕⢜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⡿⢇⢕⢕⢕⢱⢕⢕⢕⢕⢕⢕⢕⢕⢕⢕⢕⢕⢕⢕⢕⢕⢕⢕⢕⢕⢕⢕⢕⢕⢕⢕⢕⢕⢕⢕⢕⢕⢕⢕⢕⢕⢕⢕⢕⢕⢕⢕⢕⢕⢕⢕⢕⢕⢕⢕⢕⢕⢕⢔⡄⢀⠀⠀⠀⠀⠀⠀⠀⠀⠀⠀⠀⠀⠀⠀⠀⠁⠀⠀⠁⢕⢕⢕⢕⢕⢕⢕⢕⢱⢕⢕⢜⢕⢜⢾⡕⢕⢹⡎⢕⢕⢕⢕⢕⢕⢕⢕⢕⢕⢕⢕⢕⢸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⢜⢕⢕⢕⢕⢕⢕⢕⢕⢕⢕⢕⢕⢕⢕⢕⢕⢕⢕⢕⢕⢕⢕⢕⢕⢕⢕⢕⢕⢕⢕⢕⢕⢕⢕⢜⢕⢕⢕⢕⢕⢕⢕⢕⢕⢕⢱⢕⢕⢕⢕⢕⢕⢕⢕⢕⢕⢕⢕⢸⢝⢕⢕⢕⢔⢄⢀⠀⠀⠀⠀⠀⠀⠀⠀⠀⠀⠀⠀⠀⠀⠀⠀⠕⢕⢕⢕⢕⢕⢕⢕⢕⢑⢕⢕⢕⢜⣺⢕⢕⢝⢕⢕⢕⢕⢕⢕⢕⢕⢕⢕⢕⢕⢕⢸⣿⡇⢕⢕⢕⢕⢕⢕⢕⢕⢕⢕⢕⢕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⡵⢇⢕⢔⢄⢄⢀⠀⠀⠀⠀⠀⠀⠀⠀⠀⠀⠀⠀⠑⢕⢕⢕⢕⢕⢕⠕⠁⠁⠕⠕⢕⢻⣧⢸⡕⢕⢕⢕⢕⢕⢕⢕⢱⢣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⠁⢕⢕⢕⢕⢕⢕⢕⢕⢕⢕⢕⢕⢕⢕⢕⢕⢕⢕⢕⢕⢱⢕⢕⢕⢕⢕⠁⢕⢕⢕⢕⢕⢕⢕⢕⢕⢕⢕⢕⢕⢕⢕⢕⢕⢕⢕⢕⢕⢕⢕⢕⢕⢕⢕⢕⢕⢕⢕⢕⢕⢇⢕⢕⢕⢕⢕⢕⢕⢔⢄⠀⠀⠀⠀⠀⠀⠀⠀⠀⠀⠑⢕⢕⢕⠕⠁⠀⠀⢀⠀⢔⠀⢘⢟⢕⢣⢁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⠀⢕⢕⢕⢕⢕⢕⢕⢕⢕⢕⢕⢕⢕⢕⢕⢕⢕⣕⣕⣕⣜⢕⢕⢕⢅⠕⢀⢕⠕⢁⢅⢅⢕⢕⢕⢕⢕⠑⠀⠕⢕⢕⢕⢕⢕⢕⢕⢕⢕⢕⢕⢕⢕⢕⢕⢕⢕⢕⢕⢕⢕⢕⢕⢕⢕⢕⢕⢕⢕⢕⢕⢔⢄⢀⠀⠀⠀⠀⠀⠀⠀⠀⠁⠁⠀⠀⠄⠐⠑⠀⢕⠀⠑⢕⢅⠑⠕⢜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⠕⠑⠑⠑⠕⢕⢕⢕⢕⢀⠁⢕⢕⢕⢕⢕⣕⣱⣵⣵⣷⣷⣇⣱⣼⣾⣾⣿⣿⣿⣿⣿⣷⣧⣵⣵⣕⣕⣔⢕⢅⢕⢕⢕⢕⢕⠑⠀⠀⠀⠁⠕⢕⢕⠁⠁⠑⢑⢕⢕⢕⢕⢕⢕⢕⢕⢕⢕⢕⢕⢕⢕⢕⢕⢕⢕⢕⢕⢕⢕⢕⢕⢕⢔⢔⢀⠀⠀⠀⠀⠀⠀⠀⢀⢀⢄⠄⠐⠐⠑⢕⠀⠀⠕⠁⠀⠀⠀⠕⢕⣕⢱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⠁⠀⠀⠀⠀⠀⠁⠁⠑⠑⠕⢕⢕⠕⠁⠀⠀⠄⢀⠀⠀⠁⢕⢕⢕⣕⣵⣵⣷⣿⣿⣿⣿⣿⣿⣿⣿⣿⣿⣿⣿⣿⣿⣿⣿⣿⣿⣿⣿⣿⣿⣿⣿⣿⣿⣷⣵⢕⢕⢕⠁⠀⢀⠀⢕⢄⠀⠀⠁⠀⠀⠀⠅⠑⠀⠁⠑⠕⢕⢕⢕⢕⢕⢕⢕⢕⢕⢕⢕⢕⢕⢕⢕⢕⢕⢕⠕⢕⢕⢕⢕⠀⠀⠀⠀⠀⠀⠀⠁⠀⠀⠀⠀⠀⠀⠀⠀⠀⠀⠀⠀⠀⠀⠀⠀⠀⣇⢕⢕⢕⢕⢕⢕⢱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⠀⠀⠀⠀⠀⢀⢀⢀⢀⢀⠀⠀⠁⠀⠀⠄⢔⢔⢄⢔⣄⣰⣵⣾⣿⣿⣿⣿⣿⣿⣿⣿⣿⣿⣿⣹⣽⣝⣝⣻⣿⣿⣿⣿⣿⣿⣿⣿⣿⣿⣿⣿⣿⣿⣿⣿⣿⣧⢕⢱⡔⢔⠑⢔⢕⢕⠀⠀⠀⠀⠀⠀⠀⠀⠀⠀⠀⠀⠀⠁⠕⢕⢕⢕⢕⢕⢕⢕⢕⢕⢕⢕⢕⢕⢕⢕⢕⢕⢕⢕⠁⠀⢔⠀⠀⠀⠀⠀⠀⠀⠀⠀⠀⠀⠀⠀⠀⢀⢀⠀⠀⠀⠀⠀⠀⢔⡜⢇⢕⢕⢗⢧⢵⢵⣕⡕⢕⢱⢕⢕⢕⢕⢕⢕⢕⢕⢕⢕⢕⢕⣕⣕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⢀⠀⢄⢄⢄⠄⠄⠄⠀⠀⠐⠀⠀⠀⢄⢕⣱⣵⣷⣿⣿⣿⣿⣿⣿⣿⣿⣿⣿⣿⣿⣿⣿⣿⣿⣿⣿⣿⣿⣿⣿⣿⣿⣿⣿⣿⣿⣿⣿⣿⣿⣿⣿⣿⣿⣿⣿⣿⢕⢸⣿⣕⢕⢕⢕⠕⠀⠀⠀⠀⠀⠀⠀⠀⠀⠀⠀⢀⠀⠀⠀⠀⠁⠕⢕⢕⢕⢕⢕⢕⢇⠕⢕⢕⢕⢑⢑⢑⢑⢑⢀⢄⢕⢕⠀⠀⠀⠀⠀⠀⠀⠀⠀⠀⠀⢄⣴⣷⣿⣧⡄⠀⢀⢄⢕⢕⢜⢎⢕⢕⢕⢕⢕⢕⢜⢝⢗⢣⢕⢕⢧⢕⢕⢕⢕⢕⢕⢕⣕⣕⢗⢕⡕⢜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⠀⠀⠀⠀⠀⠀⠀⠀⠀⠀⢀⣰⣵⣷⣿⣿⣿⣿⣿⣿⣿⣿⣿⣿⣿⣿⣿⣿⣿⣿⣿⣿⣿⣿⣿⣿⣿⡿⢿⢟⢟⣿⣿⣿⣿⣿⣿⣿⣿⣿⣿⣿⣿⣿⣿⣿⡟⠑⢸⣿⣿⣧⣱⢅⠀⠀⢀⢔⢔⢔⢀⠀⠀⠀⠀⢄⠕⢐⠀⠀⠀⠀⠀⠁⠑⢇⢕⢕⢕⢕⢕⢕⢕⢕⢕⢕⢕⢕⢕⢇⢇⢵⢕⢔⡄⠀⠀⠀⠀⠀⠀⢀⣴⣾⣿⣿⣿⣿⣿⣿⣧⡕⢕⢕⢕⢕⢜⢕⢵⢕⡕⢕⢕⢕⢕⢕⢕⠀⠀⠀⠀⠀⠁⠁⢕⢕⢸⢱⢕⢜⣜⣕⣕⣟⡇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⢄⠀⠀⠀⠀⠀⢄⢔⢕⣾⣿⣿⣿⣿⣿⣿⣿⣿⣿⣿⣿⣿⣿⣿⣿⣿⣿⣿⣿⣿⣿⣿⣿⡿⢿⢝⢕⢕⢕⢕⠑⠜⢝⢿⢿⣿⣿⣿⣿⣿⣿⣿⣿⣿⣿⡿⠇⢔⣿⣿⣿⡏⣿⣿⣧⣔⢕⠕⠑⢁⢕⢔⠀⠀⠀⢕⠐⢕⢔⢄⠀⠀⠀⠀⠀⠀⠕⠑⢄⢕⢅⢅⠃⢕⢕⠕⢕⢕⢕⢕⢕⡕⢕⢕⢕⢄⠀⠀⠀⠀⠀⠑⢻⣿⣿⣿⣿⣿⣿⣿⣿⣿⣧⡕⢕⢕⢕⢕⢕⢕⢝⢣⢵⠕⢕⢕⢑⣄⣄⣠⣴⣴⢵⢵⢵⢵⢕⢗⢳⢷⢷⢧⢽⢽⣽⣝⣟⣗⢷⢵⣕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⠕⠕⠕⠑⠁⠀⠀⠀⠀⠀⠕⢕⢕⢕⢜⢝⢹⢿⢿⣿⣿⣿⣿⣿⣿⣿⣿⣿⣿⣿⣿⣿⣿⡿⢿⢟⢏⢝⢕⢕⢕⢕⠕⠑⢕⢄⠀⢕⢕⢜⢝⢿⢿⣿⣿⣿⣿⣿⡿⠏⢁⣰⣾⣿⣿⣿⢱⣿⣿⣿⣿⣷⢄⠀⠀⠁⠑⠀⠀⠀⠕⢕⢕⢕⢕⢕⢔⠀⠀⠀⠀⠀⠄⢔⠑⢕⠜⢀⠁⠀⠀⠀⠁⠑⠑⠑⠑⠘⠑⠁⠐⠀⠀⠀⠀⠀⢄⢔⢜⢿⣿⣿⣿⣿⣿⣿⣿⣿⣿⣧⢕⢕⢕⠕⢕⢕⠔⢕⢑⢕⣕⣵⢵⢕⢑⢕⢕⢕⢕⢕⢿⢿⣿⣿⣿⣿⣿⣿⢷⢷⢷⢽⣝⣟⢷⣵⣜⢕⡕⢕⢕⢕⢕⢕⢕⢕⢕⢕⢕⢕⢕⢕⢕⢕⢕⢕⢕⢕⢕⢕⢕⢕⢕⢕⢕⢕⢕⢕⢕⢕⢕⢕⢕⢕⢕⢕⠀</a:t>
            </a:r>
            <a:br/>
            <a:r>
              <a:t>⢕⢕⢕⢕⢕⢕⢕⢕⢕⢕⢕⢕⢕⢕⢕⢕⢕⢕⢕⢕⢕⢕⢕⢕⢕⠑⠁⠁⠁⠀⠀⠀⠀⠀⠀⠀⠀⢀⠀⠀⠁⠀⠀⠀⠀⠁⠑⠕⢕⢕⢕⢕⢕⢕⢝⢝⢟⢟⢟⢟⢟⢟⢝⢝⢝⢕⢕⢕⢕⢕⢕⢅⠀⠀⠕⢕⠀⠀⠀⠕⢕⢕⢕⢑⠕⠕⠜⠎⠟⠟⠋⠁⣀⣴⣾⣿⣿⣿⢟⢕⠟⠟⠙⠝⠙⠟⢕⢕⢄⢀⠀⠀⠀⠀⢄⠅⢀⠀⠁⠑⠑⠕⠀⠀⠔⠕⠔⢕⠅⢔⢄⠄⠀⠀⠀⠀⠀⠀⠀⠀⠀⠀⠀⠀⠀⠀⠀⠀⠀⠀⠕⢕⣱⣵⣼⣽⣽⣿⣿⣿⢿⢿⢿⢿⣇⣑⢑⢕⢕⡕⢅⡵⢞⢝⢕⢕⢕⢕⢕⢕⢵⢏⢕⢕⠕⢕⣕⣕⢗⠞⢟⢟⡗⢕⢕⢕⢕⢝⠟⢷⢽⢗⠾⢵⢕⢕⢕⢕⢕⢕⢕⢕⢕⢕⢕⢕⢕⢕⢕⢕⢕⢕⢕⢕⢕⢕⢕⢕⢕⢕⢕⢕⢕⢕⢕⢕⢕⢕⢕⢕⠀</a:t>
            </a:r>
            <a:br/>
            <a:r>
              <a:t>⢕⢕⢕⢕⢕⢕⢕⢕⢕⢕⢕⢕⢕⢕⢕⢕⢕⢕⢕⢕⢕⢕⢕⢕⢑⠀⠀⠀⢀⢀⠄⠄⠄⠐⠁⠁⠁⠀⠀⠀⠀⠀⠀⠀⠀⠀⠀⠀⠁⠑⠑⠕⠑⠑⠑⢑⢅⢕⢕⢕⢕⢕⢕⢕⢕⢕⢕⢕⢕⢕⢕⢕⢔⢀⠀⠑⢕⢀⠀⠀⠁⠕⢕⢕⢕⢔⢔⢔⢔⢰⢳⢾⣿⣿⣿⡿⢟⡕⠕⠄⠀⠀⠀⠀⠀⠀⠀⠀⠁⠁⠀⠀⠀⠀⠁⢕⢕⠀⠀⠀⢀⠔⠀⠐⠀⠄⠀⢕⠄⠀⠀⠀⠀⠀⠀⠀⠀⠀⠀⠀⠀⠀⠀⠀⠀⠀⠀⠁⢄⠔⢀⢀⠁⢁⢙⣝⣝⡕⣕⡕⢝⣹⣵⣷⣷⢿⢟⢟⢝⢕⢕⢕⢕⢜⢕⢕⢱⣕⣵⣵⣷⣾⡧⠦⡔⢄⢜⢕⣝⣕⢹⣵⣵⣵⢵⢕⣷⣕⣙⢳⣷⣷⣷⣾⣷⣷⣧⣕⡕⢕⢕⢕⢕⢕⢕⢕⢕⢕⢕⢕⢕⢕⢕⢕⢕⢕⢕⢕⢕⢕⢕⢕⢕⢕⢕⢕⢕⢕⢕⢕⠀</a:t>
            </a:r>
            <a:br/>
            <a:r>
              <a:t>⢕⢕⢕⢕⢕⢕⢕⢕⢕⢕⢕⢕⢕⢕⢕⢕⢕⢕⢕⠕⠁⢕⣕⣵⡕⠐⠁⠁⠀⠀⠀⠀⠀⠀⠀⠀⠀⠀⠀⠀⠀⠀⠀⠀⠀⠀⠀⠀⠀⠀⠀⢀⢄⢄⢔⢕⢕⢕⢕⢕⢕⢕⢕⢕⢕⢕⢕⢕⢕⢕⢕⢕⢕⢕⢄⠀⠀⠑⢕⢀⠀⠀⠁⢕⢕⢕⢕⢕⢕⢕⢕⢕⢏⢝⢕⢕⢜⢕⠑⠀⠀⠀⠀⠀⠀⠀⠀⠀⠀⠀⠀⠀⠀⠀⠀⠁⠀⠀⠀⠀⠀⠀⠀⠀⠀⠀⠀⠁⠀⠀⠄⠀⠀⠀⠀⠀⠀⠀⠀⠄⠀⠀⠀⠀⠀⠀⠀⠀⠀⠑⢕⢝⢟⢻⡟⡽⢟⣟⣫⡿⢿⢞⠝⢕⢕⢑⢕⢕⢕⢅⢕⢕⢕⢔⢕⣵⣾⣿⣿⣿⠝⢕⠔⠄⠁⠀⠀⡇⣿⢿⢇⢿⢿⠇⠕⢾⢟⢟⢟⢝⣙⣕⣱⣵⣵⣅⡵⡜⢝⢝⢕⢃⢕⢕⢕⢕⢕⢕⢕⢕⢕⢕⢕⢕⢕⢕⢕⢕⢕⢕⢕⢕⢕⢕⢕⢕⢕⢕⢕⢕⠀</a:t>
            </a:r>
            <a:br/>
            <a:r>
              <a:t>⢕⢕⢕⢕⢕⢕⢕⢕⢕⢕⢕⢕⢕⢕⢕⢕⢕⢕⢕⢀⠀⢕⣟⢏⠁⠀⠀⠀⠀⠀⠀⠀⠀⠀⠀⠀⠀⠀⠀⠀⠀⠀⠀⠀⠀⠀⠀⠀⠀⠀⠀⢕⢕⢕⢕⢕⢕⢕⢕⢕⢕⢕⢕⢕⢕⢕⢕⢕⢕⢕⢕⢕⢕⢕⢕⢕⢀⠀⠀⠑⢔⢀⠀⠀⠁⠕⢇⢕⢕⢕⢕⢕⢕⢕⢕⠕⠁⠁⠀⠀⠀⠀⠀⠀⠀⠀⠀⠀⠀⠀⠀⠀⠀⠀⠀⠀⠀⠀⠀⠀⠀⠀⠀⠀⠀⠀⠀⠀⠀⠀⢀⠐⠀⠀⠀⠀⠀⠀⠀⠀⠀⠀⠀⠀⠀⠀⠀⠀⠀⠀⠀⠁⠑⠘⠕⠑⠋⠙⠁⠀⠀⠀⠀⠀⠁⠑⢕⢕⠕⠕⠕⢕⢕⣱⣿⣿⣿⣿⣷⣿⣕⡕⢕⠐⠀⢄⢄⢕⣕⡕⢕⢓⢓⣟⣟⣻⣿⣿⣷⣾⣿⣿⣿⣧⣜⢟⢷⢱⢑⢕⢕⢕⢕⢕⢕⢕⢕⢕⢕⢕⢕⢕⢕⢕⢕⢕⢕⢕⢕⢕⢕⢕⢕⢕⢕⢕⢕⢕⢕⢕⠀</a:t>
            </a:r>
            <a:br/>
            <a:r>
              <a:t>⢕⢕⢕⢕⢕⢕⢕⢕⢕⢕⢕⢕⢕⢕⢕⢕⢕⢕⢕⢕⢔⠁⠘⠑⠕⠀⠀⠀⠀⠀⠀⠀⠀⠀⠀⠀⠀⠀⠀⠀⠀⠀⠀⠀⠀⠀⠀⠀⠀⠀⢀⢕⢕⢕⢕⢕⢕⢕⢕⢕⢕⢕⢕⢕⢕⢕⢕⢕⢕⢕⢕⢕⢕⢕⢕⢕⣕⢔⣔⢄⢅⢕⢄⢀⠀⠀⠁⠕⢕⢕⢕⢕⢕⢕⢅⢔⠀⠀⠀⠀⠀⠀⠀⠀⠀⠀⠀⠀⠀⠀⠀⠀⠀⠀⠀⠀⠀⠀⠀⠀⠀⠀⠀⠀⠀⠀⢕⠀⠀⠀⠁⠔⠀⠀⠀⠀⠀⠀⠀⠀⠀⠀⠀⠀⠀⠀⠀⠀⢀⣰⣴⣄⢄⠀⠀⠀⠀⠀⠀⠀⠀⠀⠀⠀⠀⠀⠁⢕⢕⢕⢕⢕⢱⣿⣿⣿⣿⣿⣿⣿⣿⣿⣿⣿⣧⣴⣧⢜⢕⢗⣟⣟⣽⣿⣿⣿⣿⣿⣿⣿⣿⣿⣿⣿⣧⢕⢕⢕⢕⢕⢕⢕⢕⢕⠕⢕⢕⢕⢕⢕⢕⢕⢕⢕⢕⢕⢕⢕⢕⢕⢕⢕⢕⢕⢕⢕⢕⢕⢕⢕⠀</a:t>
            </a:r>
            <a:br/>
            <a:r>
              <a:t>⢕⢕⢕⢕⢕⢕⢕⢕⢕⢕⢕⢕⢕⢕⢕⢕⢕⢕⢕⢕⢕⢕⢄⢀⠀⠀⠀⠀⠀⠀⠀⢀⢀⢀⠀⠀⠀⠀⠀⠀⠀⠀⠀⠀⠀⠀⠀⠀⢀⢄⢕⢕⢕⢕⢕⢕⢕⢕⢕⢕⢕⢕⢕⢕⢕⢕⢕⢕⢕⢕⢕⢕⢕⣱⣵⣿⣿⣿⣿⣿⣿⣷⣷⣷⣵⣵⣵⣵⣅⣁⠑⠱⢵⣕⣄⢕⠀⠀⠀⠀⠀⠀⠀⠀⠀⠀⠀⠀⠀⠀⠀⠀⠀⠀⠀⠀⠀⠀⠀⠀⠀⠀⠀⠀⠀⠀⢕⠀⠀⠀⠕⢀⠀⠀⠀⠀⠀⠀⠀⠀⠀⠀⠀⠀⠀⠀⠀⠀⠁⢸⣿⣟⢕⠀⢀⢀⠀⢠⣴⣶⣷⣿⣧⣧⡕⡔⢄⢀⢑⢕⢕⢕⣿⣿⣿⢻⣿⣿⣿⣿⣿⣿⣿⣿⣿⣿⡿⢕⣳⣯⣿⣾⣿⣿⣿⣿⣿⣿⣿⣿⣿⣿⣿⣿⡏⢕⢕⢸⡇⢕⢕⢕⢕⠁⢔⢕⢕⢕⢕⢕⢕⢕⢕⢕⢕⢕⢕⢕⢕⢕⢕⢕⢕⢕⢕⢕⢕⢕⢕⢕⠀</a:t>
            </a:r>
            <a:br/>
            <a:r>
              <a:t>⢕⢕⢕⢕⢕⢕⢕⢕⢕⢕⢕⢕⢕⢕⢕⢕⢕⢕⢕⢕⢕⢕⢕⢕⢕⢕⢔⢔⢔⢕⢕⢕⢕⢕⢕⢕⢕⢔⢔⢄⢄⢄⢄⢄⢄⢄⢄⢔⢕⢕⢕⢕⢕⢕⢕⢕⢕⢕⢕⢕⢕⢕⢕⢕⢕⢕⣕⣕⣱⣕⣱⣵⣾⣿⣿⣿⣿⣿⣿⣿⣿⣿⣿⣿⣿⣿⣿⣿⣿⣿⣿⣦⡈⠻⣿⣷⣕⡄⠀⠀⠀⠀⠀⠀⠀⠀⠀⠀⠀⠀⠀⠀⠀⠀⠀⠀⠀⠀⠀⠀⠀⠀⢀⢄⠀⠀⢕⠀⠀⠀⢄⠑⠀⠀⠀⠀⠀⠀⠀⠀⠀⠀⠀⠀⠀⠀⠀⠀⠀⠀⠁⠑⠁⠁⠁⠀⢰⣿⣿⣿⣿⣿⣿⣿⣿⣿⣷⣷⢕⢕⢕⣼⣿⣿⡇⢜⣿⣿⣿⣟⣿⣿⣿⣿⣿⣿⣇⡿⢟⢟⢹⣽⣿⣿⣿⣿⣿⣿⣿⣿⣿⣿⣿⣿⣷⢵⢕⠱⠃⠑⠕⢱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⣕⣵⣵⣷⣾⣿⣿⣿⣿⣽⣾⣿⣿⢿⢿⣿⣿⣿⣿⣿⣿⣿⣿⣿⣿⣿⣿⣿⣿⣿⣿⣿⣿⣷⡔⢸⣿⣿⣷⡔⠀⠀⠀⠀⠀⠀⠀⠀⠀⠀⠀⠀⠀⠀⠀⠀⠀⠀⠀⠀⠀⠀⠀⠁⢕⢄⠀⢕⠀⠀⠀⠀⠔⠀⠀⠀⠀⠀⠀⠀⠀⠀⠀⠀⠀⠀⠀⠀⠀⠀⠀⠀⠀⠀⠀⠀⠀⠀⠁⠙⠻⢿⣿⡽⣿⣿⣿⣿⣿⣇⢕⢕⢿⣿⣿⣧⢕⣿⣿⣿⣿⣿⣿⣿⣿⣿⣿⣧⢕⢕⢕⢘⢙⢙⢙⢝⢝⢹⢟⢟⢟⢟⢏⣝⣽⣷⠝⠁⠀⢀⢀⣕⡽⢔⢕⢕⢕⢕⠑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⣕⣵⣷⣾⣿⣿⣿⣿⣿⣿⣿⣿⣿⣿⣿⣿⣿⣿⣇⢕⢇⢕⢕⢝⢟⢿⢿⢿⣿⣿⣿⣿⣿⣿⣿⣿⣿⣿⣿⡇⠀⢿⣿⣿⡇⢱⢀⠀⠀⠀⢀⠀⠀⠀⠀⠀⠀⠀⠀⠀⠀⠀⠀⢔⠐⠄⠀⠀⠀⢕⠁⠀⢕⠀⠀⠀⠅⠀⠀⠀⠀⠀⠀⠀⠀⠀⠀⠀⠀⠀⠀⠀⠀⠀⠀⠀⠀⠀⠀⠀⠀⠀⠀⠀⠀⠀⠀⠉⠃⢻⡿⡿⢿⢿⢿⢗⢕⢕⢻⣿⣿⣷⣽⣿⣿⣿⣿⣿⣿⣿⡿⢏⢙⠕⢔⣵⣥⡕⣥⣥⣥⠅⠁⠀⠁⣕⣕⣕⣕⣵⣵⣴⣷⣾⡟⠏⠑⢀⢕⢕⠕⡑⢐⢕⢕⢕⢕⢕⢕⢕⢕⢕⢕⢕⢕⢕⢕⢕⢕⢕⢕⢕⢕⢕⢕⢕⠀</a:t>
            </a:r>
            <a:br/>
            <a:r>
              <a:t>⢕⢕⢕⢕⢕⢕⢕⢕⢕⢕⢕⢕⢕⢕⢕⢕⢕⢕⢕⢕⢅⠁⠀⠀⠁⠁⠑⠑⠕⢕⢕⢕⢕⢕⢕⢕⢕⢕⢕⢕⢕⠕⠕⠑⠁⠁⠁⠁⢑⢕⣱⣵⣾⣿⣿⣿⣿⣿⣿⣿⣿⣿⣿⣿⣿⣿⣿⣿⣿⣿⣿⣿⡿⢕⢕⢕⢕⢕⢕⢕⢕⢕⢝⢝⢿⣿⣿⣿⣿⣿⣿⣿⣿⡏⠀⢸⣿⣿⣷⣿⣷⣇⡀⠄⠑⠀⠀⠀⠀⠀⠀⠀⠀⠀⠀⠀⠐⢄⠀⠀⠑⠀⠀⠀⠐⠀⠑⠀⠀⠀⠀⠔⠀⠀⠀⠀⠀⠀⠀⠔⠀⠀⠀⠀⠀⠀⠀⠀⠀⠀⠀⠀⠀⠀⠀⠀⠀⠀⠀⠀⠀⠀⠀⠀⠁⠑⠑⠕⠕⠑⢕⢕⢕⢹⣿⣿⣿⣿⣿⣿⣿⡟⢏⢕⠀⠈⠀⠀⢱⢸⣿⣿⢸⣿⣿⢄⠀⠀⠀⠙⢟⢟⢻⢻⠟⠛⠙⠁⠀⠀⠀⠀⢱⢶⢏⢕⢕⢕⢕⢕⢕⢕⢕⢕⢕⢕⢕⢕⢕⢕⢕⢕⢕⢕⢕⢕⢕⢕⢕⢕⠀</a:t>
            </a:r>
            <a:br/>
            <a:r>
              <a:t>⢕⢕⢕⢕⢕⢕⢕⢕⢕⢕⢕⢕⢕⢕⢕⠕⠁⢕⢕⢝⢇⠔⠀⠀⠀⠀⠀⠀⠀⠀⠀⠁⠁⠁⠁⠁⠁⠁⠁⠁⠀⢀⢀⢄⢄⢔⣰⣷⣿⣿⣿⣿⣿⣿⣿⣿⣿⣿⣿⣿⣿⣿⣿⣿⣿⣿⣿⣿⣿⣿⣿⢏⢕⢕⢕⢕⢕⢕⢕⢕⢕⢕⢕⢕⢕⢝⢻⣿⣿⣿⣿⣿⣿⢇⢀⣼⣿⣿⡿⣿⣿⣿⢇⠁⠀⠀⠀⠀⠀⠀⠀⠀⠀⠀⠀⠀⠀⠁⠀⠀⠀⠀⠀⠀⠀⠀⠀⠀⠀⠀⠀⢀⠀⠀⠀⠀⠀⠀⠀⠀⠁⢄⠀⠀⠀⠀⠀⠀⠀⠀⠀⠀⠀⠀⠀⠀⠀⠀⠀⠀⠀⠀⠀⠀⠀⠀⠀⠀⢀⢕⠕⠕⢑⢕⢜⢿⣿⣿⣿⡻⢽⣇⢁⢕⢀⠀⠀⠀⠜⢸⢟⢟⢜⢕⣕⡕⢕⢔⢔⠀⠀⠁⠀⠀⠀⢀⠀⠀⢀⠀⠀⢀⢕⢕⢕⢕⢕⢕⢕⢕⢕⢕⢕⢕⢕⢕⢕⢕⢕⢕⢕⢕⢕⢕⢕⢕⢕⢕⢕⢕⠀</a:t>
            </a:r>
            <a:br/>
            <a:r>
              <a:t>⢕⢕⢕⢕⢕⢕⢕⢕⢕⢕⢕⢕⢕⢕⢕⠀⠀⢕⣕⢕⠁⠁⠁⠐⠐⠐⠐⠐⠀⠄⠄⠄⠄⠀⠀⠀⠀⠀⠀⢀⢔⢕⢕⣕⣵⣿⣿⣿⣿⣿⣿⣿⣿⣿⣿⣿⣿⣿⣿⣿⣿⣿⣿⣿⣿⣿⣿⣿⡿⢟⢕⢕⢕⢕⢕⢕⢕⢕⢕⢕⢕⢕⢕⢕⢕⢕⢕⢟⢿⣿⣿⠟⠏⠀⣸⣿⣿⣿⢇⣿⣿⢇⠁⠀⠀⠀⠀⠀⠀⠀⠀⠀⠀⠀⠀⠀⠀⠀⠀⠀⠀⠀⠀⠀⠀⠀⠀⠀⠀⠀⢄⠑⠀⠀⠀⠀⠀⠀⠀⠀⠀⠀⢀⠄⠀⠀⠀⠀⠀⠀⠀⠀⠀⠀⠀⠀⠀⢀⢀⢀⢀⢀⢀⢀⢀⠀⠀⢄⢅⢔⢔⢕⢕⢕⢕⢕⢜⢜⢻⢯⡝⢟⢿⢿⣷⡗⠕⢁⢐⢕⣵⣷⡿⣟⣟⣹⣵⣷⠇⠀⠀⢕⠑⠀⢄⢕⢀⠀⠀⠁⢀⢕⢕⢕⢕⢕⢕⢕⢕⢕⢕⢕⢕⢕⢕⢕⢕⢕⢕⢕⢕⢕⢕⢕⢕⢕⢕⢕⢕⢕⠀</a:t>
            </a:r>
            <a:br/>
            <a:r>
              <a:t>⢕⢕⢕⢕⢕⢕⢕⢕⢕⢕⢕⢕⢕⢕⢕⢕⢀⠕⢻⢕⠀⠀⠀⠀⠀⠀⠀⠀⠀⠀⠀⠀⠀⠀⠀⠀⠀⠀⠀⠀⠑⢕⢕⢝⢟⢿⢿⣿⣿⣿⣿⣿⣿⣿⣿⣿⣿⣿⣿⣿⣿⣿⣿⢿⢿⢿⢟⢏⢝⢕⢕⢕⢕⢕⢕⢕⢕⢕⢕⠁⢕⠕⢕⢕⢕⢕⢕⢕⢕⠘⠁⠀⠀⠜⢿⣿⣿⢏⣾⣿⢇⠀⠀⠀⠀⠀⠀⠀⠀⠀⠀⠀⠀⠀⠀⠀⠀⠀⠀⠀⠀⠀⠀⠀⠀⠀⠀⠀⠀⠀⠁⠔⠀⠀⠀⠀⠀⠀⠀⠀⠀⠅⠄⠐⠁⠀⠀⠀⠀⢀⢀⣄⣔⣴⣵⣵⣷⣵⡕⢕⢕⢕⢕⢕⢕⢕⢅⢕⢕⢕⢕⢕⢅⣅⣄⣕⢕⢕⢕⢕⢕⢸⢗⢵⣴⣕⢔⢕⢕⢜⣿⣮⣽⣽⣽⡽⢷⢗⠁⠀⠀⢕⢕⠀⠀⠁⠁⠀⠀⢄⢕⢕⢕⢕⢕⢕⢕⢕⢕⢕⢕⢕⢕⢕⢕⢕⢕⢕⢕⢕⢕⢕⢕⢕⢕⢕⢕⢕⢕⢕⠀</a:t>
            </a:r>
            <a:br/>
            <a:r>
              <a:t>⢕⢕⢕⢕⢕⢕⢕⢕⢕⢕⢕⢕⢕⢕⢕⢕⢕⢔⠀⠁⠀⠀⠀⠀⠀⠀⠀⠀⠀⠀⠀⠀⠀⠀⠀⠀⠀⠀⠀⠀⠀⠀⠁⠑⠕⢕⢕⢕⢕⢕⢕⢕⢝⢝⢝⢟⢟⢝⢝⠕⢝⢕⢜⢕⢕⢕⢕⢕⢕⢕⢕⢕⢕⢕⢕⢕⢕⢕⢕⠀⠁⠕⢔⣵⣅⡅⠅⠀⠀⠄⠔⢕⢔⢔⢄⢕⡱⡾⢿⠏⠀⠀⠀⠀⠀⠀⠀⠀⠀⠀⠀⠀⠀⠀⠀⠀⠀⠀⠀⠀⠀⠀⠀⠀⠀⠀⠀⠀⠀⠀⠁⠀⠀⠀⠀⠀⠀⠀⠀⠀⠀⠀⠀⠀⠀⠀⠀⠀⠀⠈⢿⡿⢿⣿⣿⣿⣿⣿⣿⣷⣵⣕⣕⣕⡕⢕⢕⢕⢕⢑⢅⢔⢕⢕⢗⢟⠻⢿⢟⢿⢟⢳⢷⣷⣧⢽⢵⢵⢷⢿⢿⢿⢿⢿⣿⣕⡕⠁⠀⠀⢅⠀⠐⠀⠀⠀⠀⠀⢕⢕⢕⢕⢕⢕⢕⢕⢕⢕⢕⢕⢕⢕⢕⢕⢕⢕⢕⢕⢕⢕⢕⢕⢕⢕⢕⢕⢕⢕⢕⢕⠀</a:t>
            </a:r>
            <a:br/>
            <a:r>
              <a:t>⢕⢕⢕⢕⢕⢕⢕⢕⢕⢕⢕⢕⢕⢕⢕⢕⢕⢕⢕⢔⢄⢀⠀⠀⠀⠀⠀⠀⠀⠀⠀⠀⠀⠀⠀⠀⠀⠀⠀⠀⠀⠀⠀⠀⠀⠀⠀⠀⠀⠀⢔⢕⢕⢕⢕⢕⢕⢕⢕⢕⢕⢕⢕⢕⢕⢕⢕⢕⢕⢕⢕⢕⢕⢕⢕⢕⢕⢕⠕⠀⠀⠀⠁⠑⠝⠁⢀⢄⢕⢔⢔⢔⢕⢕⢕⢕⠕⠑⠁⠀⠀⠀⠀⠀⠀⠀⠀⠀⠀⠀⠀⠀⠀⠀⠀⠀⠀⠀⠀⠀⠀⠀⠀⢄⢄⢄⢰⣴⣤⣄⢁⢐⢀⠀⠀⠀⠀⠀⠀⠀⠀⢔⢄⠀⠀⠀⠀⠀⠀⠀⠑⢕⢕⢝⢟⢻⢿⣿⣿⣿⣿⣿⣿⣿⣷⡕⢕⢕⢔⠕⢕⢕⢕⢕⢅⢐⢅⢰⢵⢗⢞⣝⣝⣱⡵⢷⠷⠷⢷⢗⢗⢞⢛⠏⢝⢕⡕⢔⠀⢄⢁⢀⢄⢄⢀⢄⢀⢔⢕⢕⢕⢕⢕⢕⢕⢕⢕⢕⢕⢕⢕⢕⢕⢕⢕⢕⢕⢕⢕⢕⢕⢕⢕⢕⢕⢕⢕⢕⢕⢕⠀</a:t>
            </a:r>
            <a:br/>
            <a:r>
              <a:t>⢕⢕⢕⢕⢕⢕⢕⢕⢕⢕⢕⢕⢕⢕⢕⢕⢕⢕⢕⢕⢕⢕⢕⢕⢔⢔⢄⢄⢀⢀⠀⠀⠀⠀⠀⠀⠀⠀⠀⠀⠀⠀⠀⠀⠀⠀⢔⢕⢕⢕⢕⢕⢕⢕⢕⢕⢕⢕⢕⢕⢕⢕⢕⢕⢕⢕⢕⢕⢕⢕⢕⢕⢕⢕⢕⢕⢕⢕⢔⢔⢔⢔⢔⢔⢔⢔⢕⢳⣧⣧⡕⢕⢕⢕⢕⠑⠀⠀⠀⠀⠀⠀⠀⠀⠀⠀⠀⠀⠀⠀⠀⠀⠀⠀⠀⠀⠀⢀⠀⠔⠑⠕⠐⢔⢕⣱⣿⣿⡿⢏⢕⢕⢕⢔⢄⠀⢄⠀⠀⠀⠀⢕⢕⢕⢀⠀⢔⢔⢢⣤⣄⣷⣕⢕⢕⢕⣵⣿⣿⣿⣿⣿⣿⣿⣿⡇⢕⢑⢁⢑⠁⢑⢑⠑⠕⠕⢕⢕⢓⠇⢉⢍⠕⠀⠁⠁⠁⠕⢕⢸⡜⡕⢕⢕⢕⢕⢝⢕⢕⢄⢁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⢄⢄⢄⢀⢀⢀⢀⢀⢄⢄⢔⢔⢕⢕⢕⢕⢕⢕⢕⢕⢕⢕⢕⢕⢕⢕⢕⢕⢕⢕⢕⢕⢕⢕⢕⢕⢕⢕⢕⢕⢕⢕⢕⢕⢕⢕⢕⢕⢕⢕⢕⢕⢕⠕⠁⠈⠙⠕⢑⠅⠑⠀⠀⠀⠀⠀⠀⠀⠀⠀⠀⠀⠀⠀⠀⠀⠀⠀⠀⠀⠀⠀⠀⠔⠕⠁⢀⠀⠀⠀⢕⢱⣿⣿⠟⢕⢕⢕⢕⢕⢕⢕⠀⢕⢕⠀⠀⠀⢕⢕⢕⢕⠔⠀⠑⠘⠛⠛⠛⠏⠃⣵⣿⣿⣿⣿⣿⣿⣿⣿⣿⡿⢕⢕⢕⢕⢕⢕⣕⣵⣷⡷⢏⢕⢕⢕⢑⠁⠀⠀⢀⢄⢔⢕⢕⢔⢕⠜⢕⢸⡳⢗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⠁⠀⠀⢀⢄⠐⠁⠀⠀⠀⠀⠀⠀⠀⠀⠀⠀⠀⠀⠀⠀⠀⠀⠀⠀⠀⠀⠀⠀⠀⠀⠀⢄⢕⢕⢕⠀⠀⠑⢜⢏⠁⢀⠕⠕⢕⢕⢕⢕⠕⠀⢕⢕⠀⠀⢅⢅⢕⢔⢕⠑⠀⠀⠀⠀⠀⠀⠀⠀⠀⠈⠛⠿⣿⣿⣿⣿⡿⢏⢕⢕⢕⢕⠕⢕⢕⡿⢟⢝⡱⢜⢕⢕⢕⢕⢡⢄⢔⢕⢕⢕⢕⢕⢕⢕⢕⢄⢔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⠀⠀⢀⠔⠁⠀⠀⠀⠀⠀⠀⠀⠀⠀⠀⠀⠀⠀⠀⠀⠀⠀⠀⢀⢔⢀⠀⠀⢀⢀⢀⢄⢔⢕⢕⢕⢕⠄⢄⢕⢕⠁⢔⢕⢕⢕⢕⢕⢕⢕⢕⢕⠑⠑⢄⠕⢕⢕⢕⢕⠀⠀⠀⠀⠀⠀⠀⠀⠀⠀⠀⠀⠀⠀⠁⠙⠻⢟⢕⢕⢕⡱⢇⠀⠔⠀⠅⠕⢕⢕⢕⢕⢕⢱⢕⢊⢕⢎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⠁⠀⠀⠔⠁⠀⠀⠀⠀⠀⠀⠀⠀⠀⠀⠀⠀⠀⠀⠀⠀⢀⢄⢔⢕⢕⢕⢕⢱⣷⣿⡵⢕⠕⠅⢕⠕⠑⠀⠀⠀⠁⠁⠀⠑⠕⠕⠕⢕⢕⢑⢑⢕⣾⣶⢕⢕⢕⢕⢕⢕⠀⠀⠀⠀⠀⠀⠀⠀⠀⠀⠀⠀⠀⠀⠀⠀⠀⠀⠀⠁⠑⢕⢕⢕⠁⢔⢀⢔⠄⠁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⠀⠀⢄⠑⠀⠀⠀⠀⠀⠀⠀⠀⠀⠀⠀⠀⠀⠀⠀⢄⢔⢕⢕⢕⢕⢕⢕⢕⣱⣿⣿⣿⣿⢇⠀⠀⠀⠀⠀⠀⠀⢀⠀⠀⠀⠁⠕⢕⢕⢕⢕⢕⢕⣾⣿⢇⢕⢕⢕⢕⠑⠁⠀⠀⠀⠐⠐⠐⠐⠄⠄⢀⢀⢀⠀⠀⠄⠀⠀⠀⠀⠀⠀⠀⠑⢕⡕⣠⢔⢔⢔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⠀⠀⠔⠀⠀⠀⠀⠀⠀⠀⠀⠀⠀⠀⠀⠀⢀⢄⢔⢕⢕⢕⢕⢕⢕⠕⠕⠑⢱⣿⣿⣿⡿⢏⢕⢕⢔⢀⠀⠀⠀⠀⠀⠀⠀⠀⠀⠀⠁⠑⢕⢕⢕⢸⣿⡏⢕⢕⢕⢕⠕⠀⠀⠀⠀⠀⠀⠀⠀⠀⠀⠀⠀⠀⠁⠀⠀⢕⠀⠀⠀⠀⠀⠀⢀⢔⢱⢑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⠑⠀⢀⠁⠀⠀⠀⠀⠀⠀⠀⠀⠀⠀⠀⢀⢄⢕⢕⢕⢕⢕⢕⢕⢕⠕⠁⢀⢔⢀⣼⣿⣿⢟⢕⢕⢕⢕⢕⢕⢕⢔⢄⠀⠀⠀⠀⠀⠀⠀⠀⠀⠀⠁⠑⣿⣿⢇⢕⢕⢕⠑⠀⠀⠀⠀⠀⠀⠀⠀⠀⠀⠀⠀⠀⠀⠀⠀⠀⢕⠀⠀⠀⠀⢀⢔⢕⢅⢝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⠁⠀⠄⠀⠀⠀⠀⠀⠀⠀⠀⠀⠀⠀⢄⢔⢕⢕⢕⢕⢕⢕⢕⢕⢕⠑⠀⢄⢕⠑⢱⢟⢟⢕⢕⢕⢕⢕⢕⢕⢕⢕⢕⢕⢕⢔⢄⠀⠀⠀⠀⠀⠀⠀⠀⠀⣿⡟⢕⢕⠑⠁⠀⠀⠀⠀⠀⠀⠀⠀⠀⠀⠀⠀⠀⠀⠀⠀⠀⠀⠀⢀⠀⠀⠀⢕⢕⢕⢕⣿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⠑⠀⠀⠀⠀⠀⠀⠀⠀⠀⠀⠀⢀⢄⢔⢕⢕⢕⢕⢕⢕⢕⢕⢕⢕⢕⠁⠀⢄⢕⠑⢐⢜⢕⢕⢕⢕⢕⢕⢕⢕⢕⢕⢕⢕⢕⢕⢁⢁⢀⢄⢀⠀⠀⠀⠀⠀⢔⠹⠑⠁⠀⠀⠀⠀⠀⠀⠀⠀⠀⠀⠀⠀⠀⠀⠀⠀⠀⠀⠀⠀⢀⢔⢕⢕⢄⢀⢕⢕⢕⢱⣿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⠁⠀⠀⠐⠀⠀⠀⠀⠀⠀⢀⢄⢔⢕⢕⢕⢕⢕⢕⢕⢕⢕⢕⢕⢕⢑⠀⠀⢀⢕⠑⢕⢕⢕⢕⢕⢕⢕⢕⢕⢕⢕⢕⢕⢕⢕⢕⢕⢑⢑⢑⢑⢑⢑⠐⠀⠀⠀⠁⠀⠀⠀⠀⠀⠀⠀⠀⠀⠀⠀⠀⠀⠀⠀⠀⠀⠀⠀⠀⢄⢔⢕⢕⢕⢕⢕⢕⢕⢕⢕⢕⣾⡿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⠀⠀⠀⠀⠀⠀⢀⢄⢔⢕⢕⢕⢕⢕⢕⢕⢕⢕⢕⢕⢕⢕⢕⢕⢕⣱⢕⠀⠀⠀⢄⢕⢕⢕⢕⢕⢕⢕⢕⢕⢕⢕⢕⢕⢕⢕⢕⢄⢅⢅⢕⢐⠐⠐⠁⠀⠀⠀⠀⠀⠀⠀⠀⠀⠀⠀⠀⠀⠀⠀⠀⠀⠀⠀⠀⠀⠀⢀⢀⢔⢕⢕⢕⢕⢕⢕⢕⢕⢕⢕⢕⣼⣿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⠑⠀⠀⠀⠀⠀⢀⢕⢕⢕⢕⢕⢕⢕⢕⢕⢕⢕⢕⢕⢕⢕⢕⢕⢕⢕⣾⣿⠇⠀⢀⢕⢕⢕⢕⢕⢕⢕⢕⢕⢕⢕⢕⢕⢕⢕⢕⢕⢕⢕⠕⠑⠁⠀⠀⠀⠀⠀⠀⠀⠀⠀⠀⠀⠀⠀⠀⠀⠀⠀⠀⠀⠀⠀⠀⠀⠀⠄⢕⢕⢕⠕⠕⠕⠕⠕⠕⠕⠕⠕⠕⢕⣼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⣕⢔⠀⠀⢔⢕⢕⢕⢕⢕⢕⢕⢕⢕⢕⢕⢕⢕⠕⠁⠀⢀⢕⢱⣿⣿⢇⢕⢕⢕⢕⢕⢕⢕⢕⢕⢕⢕⢕⢕⢕⢕⢕⢕⢕⠕⠑⠁⠀⠀⠀⠀⠀⠀⠀⠀⠀⠀⠀⠀⠀⠀⠀⠀⠀⠀⠀⠀⠀⠀⠀⠀⠀⠀⣠⣵⡕⢄⢀⠀⠀⠀⠀⢔⢔⢔⢔⢄⠀⠀⢜⢟⢝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⢏⢕⢕⢕⢕⢕⢕⢕⢕⢕⢕⢕⢕⢕⢕⢕⢕⠁⠀⠀⠀⢕⢱⣿⡿⢇⢕⢕⢕⢕⢕⢕⢕⢕⢕⢕⠑⢕⠕⠕⠕⠑⠁⠁⠀⠀⠀⠀⠀⠀⠀⠀⠀⠀⠀⠀⠀⠀⠀⠀⠀⠀⠀⠀⠀⠀⠀⠀⠀⠀⠀⠀⢠⣾⣿⣿⣿⣿⣧⡔⢄⠀⠀⢕⢕⠕⠑⢁⢄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⣺⢇⢕⢕⢕⢕⢕⢕⢕⢕⢕⢕⠕⠕⢕⢕⢕⠑⠀⠀⠀⠀⢕⣵⣿⢟⢕⢕⢕⢕⢕⢕⢕⢕⢕⠀⠁⠁⠀⠀⠀⢔⠀⠀⠀⠀⠀⠀⠀⠀⠀⠀⠀⠀⠀⠀⠀⠀⠀⠀⠀⠀⠀⠀⠀⠀⠀⠀⠀⠀⠀⠀⢄⢕⢕⢜⢟⢿⢿⢿⠿⠏⠑⢔⠄⠀⠀⠀⠑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⢏⢕⢕⢕⢕⢕⢕⢕⢕⢕⢕⣵⣵⢕⢕⢔⠀⠀⠀⢀⠐⢔⢝⢕⢕⢕⢕⢕⢕⢕⢕⢕⢕⢕⠀⠀⠀⠀⠀⠀⠀⠀⠕⢄⠀⠀⠀⠀⠀⠀⠀⠀⠀⠀⠀⠀⠀⠀⠀⠀⠀⠀⠀⠀⠀⠀⠀⠀⠀⢄⢕⢕⢕⢕⢕⢕⢕⢕⢕⢕⢔⢄⢀⠀⠀⠀⠕⠀⠀⢀⠀⠁⠑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⠕⠕⢕⢕⢕⢕⢕⢕⢕⠕⢕⢕⠕⢕⢕⢕⠕⠑⠁⠀⠀⠀⠁⠁⢅⢽⡝⢕⢕⢕⠑⠀⢀⢔⢑⢕⢕⢕⢕⢕⢕⢕⢕⢕⢕⢕⢕⢕⢕⠀⠀⠀⠀⠀⠀⠀⠀⠀⠑⢔⠀⠀⠀⠀⠀⠀⠀⠀⠀⠀⠀⠀⠀⠀⠀⠀⠀⠀⠀⠀⠀⠀⢄⠑⢔⢕⢕⢕⢕⢕⢕⢕⢕⢕⢕⢕⢕⢕⢔⢄⢀⠀⠀⠀⠑⠀⢀⢄⢀⢰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⠁⠄⠄⠀⠀⠀⠁⠕⢕⢕⢕⢕⢕⢕⢕⢕⢕⠅⠁⠀⠀⠀⠀⠀⠀⢀⢵⢏⢕⢕⣕⢕⢔⢄⢅⢅⢔⢕⢕⢕⢕⢕⢕⢕⢕⢕⢕⢕⢕⢕⢕⢕⢔⠀⠀⠀⠀⠀⠀⠀⠀⠀⠁⢕⠀⠀⠀⠀⠀⠀⠀⠀⠀⠀⠀⠀⠀⠀⠀⠀⠀⠀⠀⢄⠑⠀⢕⢕⢕⢕⢕⢕⢕⢕⢕⢕⢕⢕⢕⢕⢕⢕⢕⢕⢕⢔⢄⢀⠀⠁⠑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⠀⠀⠀⠀⠀⢄⠀⠀⠀⠀⠁⢕⢕⢕⢕⢕⣕⠇⠑⠀⠀⠀⢀⢀⠄⢀⢔⢱⢵⣵⣷⢞⢕⢕⢕⢕⢕⢕⢕⢕⢕⢕⢕⢕⢕⢕⢕⢕⢕⢕⢕⢕⢕⢕⠁⠀⠀⠀⠀⠀⠀⠀⠀⠀⠀⠁⢕⢄⠀⠀⠀⠀⠀⠀⠀⠀⠀⠀⠀⠀⠀⠀⠀⠀⢄⠁⢀⢕⢕⢕⢕⢕⢕⢕⢕⢕⢕⢕⢕⢕⢕⢕⢕⢕⢕⢕⢕⢕⢕⢕⢕⢔⢀⠕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⠁⠁⠁⠀⠀⠀⠀⠀⠀⠀⠀⠀⠀⠀⠀⠀⠀⠀⠀⠀⠀⠀⠀⠀⢕⣵⡷⢞⢏⢕⢕⢔⢅⢑⢑⢅⢔⢕⢕⢕⢕⢕⢕⢕⢕⢕⢕⢕⢕⢕⢕⢕⢕⢕⢕⢕⢕⢕⢕⢕⢕⢕⢕⢕⢕⢕⢕⢕⢄⠀⠀⠀⠀⠀⠀⠀⠀⢀⢀⠀⠑⢔⠀⠀⠀⠀⠀⠀⠀⠀⠀⠀⠀⠀⠀⠀⢄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⠀⠀⠀⠀⠀⠀⠀⠀⠀⠀⠀⠀⠀⠀⠀⠀⠀⠀⠀⠀⠀⠀⠀⢀⢕⢔⢕⢕⢕⢕⢕⢕⢕⢕⢕⢕⢕⢕⢕⢕⢕⢕⢕⢕⢕⢕⢕⢕⢕⢕⢕⢕⢕⢕⢕⢕⢕⢕⢕⢕⢕⢕⢕⢕⢕⢕⢕⢕⢕⢕⢀⢀⣠⣴⣷⣴⣶⣷⣵⡔⠀⠁⠕⢄⠀⠀⠀⠀⠀⠀⠀⠁⠁⠑⠑⠑⠐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⠀⠀⠀⠀⠀⠀⠀⠀⠀⠀⠀⠀⢄⢔⢀⠀⠀⠀⠀⠀⢀⠀⢀⢕⢕⢕⢕⢕⢕⢕⢕⢕⢕⢕⢕⢕⢕⢕⢕⢕⢕⢕⢕⢕⢕⢕⢕⢕⢕⢕⢕⢕⢕⢕⢕⢕⢕⢕⢕⢕⢕⢕⢕⢕⢕⢕⢕⢕⢕⢕⢕⢕⠑⠑⣱⣿⣿⣿⣿⡅⠀⠀⠀⠁⠕⢄⠀⠀⠀⠀⠀⠀⠀⢀⠀⢔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⢔⠀⠀⠀⠀⠀⠀⠀⠀⢄⢔⢕⢕⢕⢕⢔⢄⢄⢄⢄⢔⢕⢕⢕⢕⢕⢕⢕⢕⢕⢕⢕⢕⢕⢕⢕⢕⢕⢕⢕⢕⢕⢕⢕⢕⢕⢕⢕⢕⢕⢕⢕⢕⢕⢕⢕⢕⢕⢕⢕⢕⢕⢕⢕⢕⢕⢕⢕⢕⢕⢕⢕⣠⣾⣿⣿⣿⣿⣿⣿⣦⣄⡀⠀⢀⠁⠑⠐⠀⠀⠀⠀⠀⠁⠔⢕⢀⢀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⢀⢀⢀⢄⢄⢔⢔⢕⢕⢕⢕⢕⢕⢕⢕⢕⢕⢕⢕⢕⢕⢕⢕⢕⢕⢕⢕⢕⢕⢕⢕⢕⢕⢕⢕⢕⢕⢕⢕⢕⢕⢕⢕⢕⢕⢕⢕⢕⢕⢕⢕⢕⢕⢕⢕⢕⢕⢕⢕⢕⢕⢕⢕⢕⢕⢕⢕⢕⢕⣱⣾⣿⣿⣿⣿⣿⣿⣿⣿⣿⣿⣿⢇⠁⠀⠀⠀⠀⠐⢄⢀⠀⠀⢄⠑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⡿⢏⢕⣼⣿⣿⣿⣿⣿⣿⣿⡿⠕⠀⠀⠀⠀⠀⠀⠀⠁⠑⢔⢄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⡟⢝⢕⢱⣾⢿⢏⢝⣿⡿⢿⣿⡟⠑⠀⠀⠀⠀⠀⠀⠀⠀⠀⠀⠀⠁⠑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⢟⢏⢕⢕⣱⡿⢏⢕⢕⣾⡟⢕⣼⡟⠁⠀⠀⠀⠀⠀⠀⠀⠀⠀⠀⠀⠀⠀⠀⠀⠀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⠚⠛⠑⠑⠑⠘⠛⠑⠑⠛⠑⠐⠀⠀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⣿⣿⢕⢕⢜⡟⢟⢕⢜⣿⣿⢇⢕⢹⣿⣿⢇⢜⢻⡟⢟⢕⢕⢿⢿⢇⢕⢕⢜⢟⢻⢟⢕⢕⢕⢟⢕⢕⢝⢿⣿⢕⢜⣿⣿⡏⢕⢿⣿⣿⢟⢿⣿⣿⣿⢕⢿⣿⣿⡟⢕⢕⢸⣿⣿⡿⢕⢝⢿⢟⢕⢕⢻⣿⣿⢕⢸⣿⣿⡟⢕⢻⣿⣿⣿⡟⢝⣿⣿⣿⣿⣿⣿⣿⡿⡟⢟⢝⢕⢕⢕⢕⢕⢕⢕⢕⢕⢕⢱⣿⣿⣿⣿⢏⢝⣿⣿⣿⣿⣟⣻⢿⢟⣕⣕⣿⣿⣿⣿⣿⣿⣿⣿⡇⢸⣿⣿⣿⣿⣿⣿⣿⣿⢻⣿⣿⣿⡟⢻⣿⣿⢿⢝⢹⣿⣿⣿⣿⣿⣿⢻⣿⣿⢟⣿⣿⣿⡟⢝⢟⢟⢻⣿⣿⣿⣿⢇⢕⢸⣿⣿⡟⢜⣿⣿⣿⣿⢕⢕⢻⢿⡟⢝⢹⣿⣿⡟⢕⢝⣿⡿⢕⢕⢟⡟⢏⢕⢜⢟⢿⢕⢕⢕⢜⢝⢝⢕⢕⢜⢿⡏⢕⢜⢻⠀</a:t>
            </a:r>
            <a:br/>
            <a:r>
              <a:t>⢏⢕⢕⢕⢕⢕⢕⢕⢕⢕⢕⢕⢕⢕⢕⢕⢕⡕⢕⢕⢜⡇⢕⢕⢕⣸⢝⢕⢕⢕⢝⢏⢕⢕⢜⢕⢕⢕⢕⢕⢕⢕⢕⢕⢕⢕⢕⢕⢕⢕⢿⢕⢕⢕⢕⢜⢕⢕⢕⣿⣿⢇⢕⢜⣿⣿⢕⢜⢻⣿⡇⢕⢜⣿⣿⡇⢕⢕⢜⡿⢿⢇⢕⢕⢜⡇⢕⢕⢻⣿⡇⢕⢕⣿⣿⡇⢕⢸⣿⣿⣿⣷⣵⡿⢿⣿⣿⣿⡟⢯⢕⢕⢕⢕⢕⢕⣕⢵⢕⢕⢕⢕⢕⢕⢕⢕⢟⣻⣿⢕⢕⢿⣿⣿⢕⢝⢕⢕⢜⣿⡏⢹⣿⣿⡟⢕⣿⣿⣿⡟⢜⣿⣿⣿⡇⢸⣿⣿⣿⢕⢻⣿⣿⡇⢕⣿⣿⡟⢕⢜⣿⣿⡟⢝⢕⢜⢜⣿⢝⢕⢜⣯⣿⢕⢕⢝⢕⢕⢕⢝⢝⣷⡕⢕⢜⣿⣿⢕⢕⢹⣿⣿⢏⢕⢕⢕⢸⢇⢕⢕⢹⣿⡇⢕⢕⢟⢕⢕⢕⢕⢕⢕⢕⢕⢕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⢸⡕⢕⢱⣿⣿⡇⢕⢕⢿⢟⢕⢕⢕⢕⢹⡇⢕⢕⢕⢕⢕⢕⢕⢸⣿⡇⢕⢸⣿⣿⡇⢕⢸⣿⣯⣿⣟⢿⣿⣿⣯⢝⢿⣧⡕⢕⢕⢕⢕⢜⢝⢕⢕⢕⢕⢕⢕⢕⢕⢕⢕⢼⣷⣿⢇⢕⣿⡿⢟⡕⢕⢕⢕⢕⣿⣷⣾⣿⣿⡿⢷⣿⣿⣿⣿⣾⣿⣿⣿⡇⢱⣿⣿⣿⢕⢸⣿⣿⡟⢳⢿⣿⣷⢕⢱⣿⢿⢻⢕⢕⢕⣿⣿⡕⢕⢕⢹⣿⢕⢕⢕⣱⢕⢕⢕⢕⢕⢇⢕⢸⣿⣇⢕⢕⢜⣿⡏⢕⢕⢕⢕⢕⢕⢕⢕⢸⣿⡇⢕⢕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⣿⢕⢕⢕⢜⣿⢕⢕⢕⢕⢕⢕⢕⢕⢕⢸⡇⢕⢕⢕⢕⢕⢕⢕⢿⣿⡕⢕⢕⣿⣿⢕⢕⢸⣿⣿⣧⣕⢕⢝⢟⢿⢿⢾⢿⢇⢕⢕⢕⢕⢕⢕⢕⢕⢕⢕⢕⢕⢕⢕⢕⢕⢜⣿⣿⢕⢕⢝⢕⢕⢻⢕⢕⢕⢱⢏⢟⢟⣿⢕⢕⢕⢜⣿⣿⡿⢕⢿⣿⣿⡇⢕⣿⣿⣿⢕⢸⣿⣿⡇⢕⢜⢿⡿⢇⢕⢕⢕⢕⢜⢕⢕⢿⣿⢇⢕⢕⢜⢝⢕⢕⢕⣿⣧⢕⢕⢕⣾⢕⢕⢜⢿⣿⢕⢕⢕⢕⢕⢕⢕⢕⢕⢕⢕⢕⢕⢸⣿⢇⢕⢕⢕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⢸⣿⢕⢕⢱⣿⣵⢕⢕⢼⣿⢇⢕⢕⢕⢕⢕⢕⢕⢕⢕⢕⢕⢕⢱⣿⣿⢕⢕⢸⣿⡷⢕⢕⢹⢕⢕⢕⢕⣿⣿⢇⢕⢸⣿⢟⢻⢿⣷⣧⣕⢕⢕⠕⢕⢕⢕⢕⢕⢕⢕⢕⢕⢕⢕⢕⢕⢕⢕⢕⢕⢕⢕⢻⣿⢕⢕⢕⢕⢕⢝⢕⢕⢕⢕⢼⣷⣷⢜⢕⢕⢕⢵⢟⣿⡇⢕⢿⣿⣿⡇⢱⣿⣿⡿⢱⣾⣿⣿⡇⢕⢱⣾⢕⢕⢵⢕⢕⢕⢕⢕⢕⢝⢏⢕⢕⢕⢕⢕⢕⢕⢕⢹⡇⢕⢕⢜⢻⢕⢕⢕⢕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⡏⢕⢕⢜⣿⡕⢕⢕⢜⣟⢕⢕⢕⢕⢕⢕⢕⢕⢜⣿⣿⡕⢕⣸⣿⢕⢕⢕⢕⢕⢕⢕⢕⣸⡕⢕⢕⢕⢕⢕⢕⢕⢽⢏⢝⢅⠁⠐⠁⢑⢕⢕⢕⢕⢕⢕⢕⢕⢕⢕⢕⢕⢕⢕⢅⢕⢕⢕⢜⢇⢕⢕⢕⢕⢕⢕⢕⢕⢕⢕⢕⢹⣷⢕⢕⢕⢕⢕⢻⢕⢕⢕⣿⣿⢕⢕⢜⢏⢕⢕⢸⣿⣿⢇⢕⢕⢱⢜⢕⢕⢕⢕⡕⢕⢕⢕⢕⡇⢕⢕⢕⢕⢇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⣾⡇⢕⢕⢱⣿⡇⢕⢕⢕⢕⢕⢕⢕⢕⢕⢕⢕⣵⣞⣷⢏⢜⢏⢻⣿⢇⢕⢕⢕⣱⡕⢕⢕⣸⣧⢕⢕⢕⡕⢱⢕⢕⢕⢇⢕⢕⢕⢀⠀⢀⢕⢕⢕⢕⢕⢕⢕⢕⢕⢕⢕⢕⢕⢕⢕⢕⢕⢕⢕⢕⢕⢕⡣⢕⢕⢇⢕⢕⢕⢕⢕⢝⢗⢕⢕⢕⢕⢕⢕⡕⢕⢱⣿⣿⢕⢕⢱⡕⢕⢕⢱⣿⣿⡇⢕⢕⣕⢕⢕⢕⢕⢕⢻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⡇⢕⢕⢸⣿⡇⢕⢕⢕⢕⢕⢕⢕⢕⡕⢕⢕⢜⣿⣿⢕⢕⢕⢕⢕⢕⢕⢕⢸⣿⢕⢕⢕⣿⢇⢕⢕⢕⢱⢕⢕⢕⢕⢕⢕⢕⢕⢕⢀⢕⢕⢕⢕⢕⢕⢕⢕⢕⢕⢕⢕⢕⢕⢕⢕⢕⢕⢕⢕⢕⢕⢕⢕⢕⢕⢕⢕⢕⢕⢕⢕⢕⢕⢕⢕⢕⢕⢕⢗⢕⢕⢕⣿⡟⢕⢕⢸⣿⡕⢕⢕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⢵⡇⢕⢕⢹⡟⢇⢕⢕⢕⢕⢕⢕⢕⢕⢕⢕⢕⢕⢏⢝⢇⢕⢕⢕⢕⢕⢕⢕⢳⡇⢕⢕⢕⣾⢕⢕⢕⢕⢕⢕⢕⢕⢕⢕⢕⠕⠕⠕⢕⢕⢕⢕⢕⢕⢕⢕⢕⢕⢕⢕⢕⢕⢕⢕⢕⢕⢕⢕⢕⢕⢕⢕⢕⢕⢕⢕⢇⢕⡕⢕⢕⢕⢕⢕⢕⢕⢕⢕⢕⢕⢕⢕⢕⢫⢕⢕⢸⣧⡕⢕⢕⢸⡏⢕⢕⢜⣿⣷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⣿⢕⢕⢕⢕⢝⢕⢕⢕⢕⢕⢕⢕⢕⢕⢕⢕⢕⢕⢕⢕⢕⢕⢕⢕⢕⢕⢕⢕⢸⡏⢕⢕⢕⣱⢕⢕⢕⢕⢕⢕⢕⢕⢕⢕⠀⠀⠀⢀⢕⢕⠕⠕⢕⢕⢕⢕⢕⢕⢕⢕⢕⢕⢕⢕⢕⢕⢕⢕⢕⢕⢕⢕⢕⢕⢕⢕⢕⢕⢕⢕⢕⢕⢕⢕⢕⢕⢕⢕⢕⢕⢕⢕⢕⢕⢕⢕⢜⣏⡇⢕⢕⢕⢇⢕⢕⢜⣿⣿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⢇⢕⢕⢗⢕⢕⢕⢕⢕⢕⢕⢕⢕⢕⢕⢕⢕⢕⢕⢕⢕⢕⢕⢕⢕⢕⢕⢕⢇⢕⢕⢕⢜⢹⢕⢕⢕⢜⢱⢕⢕⢕⢕⢕⠀⢄⠀⢕⢕⠀⠀⠀⠀⠁⠀⠑⠐⠑⠑⠑⢕⢕⢕⢕⠕⠕⢕⢕⢕⢕⢕⢕⢕⢕⢕⢕⢕⢕⢕⢱⢕⢕⢕⢕⢕⢕⢕⢕⢕⢕⢕⢕⢕⢕⢕⢕⢕⢝⡏⢕⢕⢜⢕⢕⢕⢕⣿⣿⢇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⢸⢕⢕⢕⢕⢕⢕⢕⢕⢕⢕⢕⢕⢕⢕⡏⢕⢕⢕⢕⢕⢕⢕⢕⢕⢇⢕⢕⢕⢕⢕⢕⢕⢱⢏⢕⠕⠁⠁⠁⠀⠀⠁⢕⢕⠀⠀⠀⠀⠀⠀⠀⠀⠀⠀⠀⠀⠀⠀⠀⠀⠀⠀⠁⠑⠕⢕⢕⢕⢕⢕⢕⢕⢕⠕⢕⢕⢕⢕⢕⢕⢕⢕⢕⢱⡕⢕⢕⢕⢕⢺⣇⢕⢕⢏⢕⢕⢕⢕⢕⢕⢕⢻⢿⢕⢕⢕⢜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⠘⢇⢕⢕⢕⢕⢕⢕⢕⢕⢕⢕⢕⢕⢕⢕⢕⢕⢕⢕⢕⢕⢕⢕⢕⢕⢕⢕⢕⢕⡕⢕⢕⢕⢕⢕⢕⢕⢕⣕⢕⠕⠕⠕⢕⢕⢔⠀⢕⠑⠀⠀⠀⠀⠀⠀⠀⠀⠀⠀⠀⠀⠀⠀⠀⠀⠀⠀⠀⠀⠀⠁⠕⢕⠁⠑⢕⢕⢕⢕⢕⢑⢕⢕⢕⢕⢕⢕⢕⢕⢕⢕⢕⢜⢕⢕⢿⣇⢜⡜⢕⢕⢕⢕⢕⢕⢕⢕⢕⢕⢕⢕⢕⢸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⠀⢔⢅⢕⢕⢕⢕⢕⢕⢕⢕⢕⢕⢕⢕⢕⢕⢕⢕⢕⢕⢕⢕⢕⢕⢕⢕⢕⢕⢕⢕⡜⢕⢕⢕⢕⢕⢕⢕⢕⢕⢇⠀⠀⠀⠀⢕⢕⢕⢑⠀⠀⠀⠀⠀⠀⠀⠀⠀⠀⠀⠀⠀⠀⠀⠀⠀⠀⠀⠀⠀⠀⠀⠀⠀⠑⠀⠀⠑⢕⢕⢕⢕⢕⢅⢕⢕⢕⢕⢕⢕⢕⢕⢕⢕⢕⢕⢜⣟⡕⢸⢕⢕⢕⢕⢕⢕⢕⢕⢕⢕⢕⢕⢕⢸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⠀⢕⢕⢅⢕⢕⢕⢕⢕⢕⢕⢕⢕⢕⢕⢕⢕⢕⢕⢕⢕⢕⢕⢕⢕⢕⢕⢕⢕⢕⢜⠑⢕⢕⢕⢕⢕⢕⢕⢕⢕⡕⠀⠀⠀⢄⢕⠕⠑⠕⢕⢕⢔⢄⢄⢀⠀⠀⠀⠀⠀⠀⠀⠀⠀⠀⠀⠀⠀⠀⠀⠀⠀⠀⠀⠀⠀⠀⠀⠀⠑⢕⢕⢕⢕⢕⢕⢔⢕⢅⠕⢕⢕⢕⢕⢕⢕⢕⢳⣧⢸⢕⢕⢸⡕⢕⢕⢕⢕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⢀⢕⢕⢕⢅⢕⢕⢕⢕⢕⢕⢕⢕⢕⢕⢕⢕⢕⢕⢕⢕⢕⢕⢕⢕⢱⢕⢕⢕⢁⠀⠀⢕⢕⢕⢕⢕⢕⢕⢕⢕⢕⢀⠀⠀⢕⠑⠀⠀⠀⠀⠁⢕⢕⢕⢇⢕⢕⢔⢔⢄⢄⢄⢀⢀⠀⠀⠀⠀⠀⠀⠀⠀⠀⠀⠀⠀⠀⠀⠀⠀⠀⠑⢕⢕⢕⢕⢕⢕⠑⠀⠁⠁⢑⠜⢕⢕⢕⢜⣽⢇⢣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⢕⢕⢕⢔⠕⢕⢕⢕⢕⢕⢕⢕⢕⢕⢕⢕⢕⢕⢕⢑⢕⣵⣵⣴⣧⣵⣕⢕⢄⠀⢕⢕⠀⢁⠁⢕⢕⢕⢕⢕⢕⢀⠀⠕⠀⠀⠀⠀⢀⢕⢕⢕⢕⢕⢕⢕⢕⢕⢕⢕⢕⢕⢕⢇⢔⢔⢄⢀⠀⠀⠀⠀⠀⠀⠀⠀⠀⠀⠀⠀⠀⠑⢑⠕⠕⠑⠀⠀⠀⠀⠀⠕⠀⠐⢕⢕⠑⠜⢕⢕⢕⢕⢕⢕⢕⢕⢱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⠕⠑⠑⠑⠕⢕⢀⠀⠕⢕⢕⢕⢑⢕⢕⢕⢕⢕⣕⣱⣵⣵⣷⣷⣾⣯⣽⣿⣿⣿⣿⣿⣿⣿⣿⣷⣶⣴⣵⣔⣕⡅⠕⢕⢕⢕⢕⢕⢕⠀⠀⠀⠀⢀⢔⠑⠁⠁⢕⢕⢕⢕⢕⢕⢕⢕⢕⢕⢕⢕⢕⢕⢕⢕⢕⢕⢕⢔⢄⢀⠀⠀⠀⠀⠀⠀⠀⠀⠀⠀⠀⠀⠀⠀⠀⠐⠁⢀⢄⢕⠀⠑⢕⠁⠀⠀⠑⠕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⠀⠀⠄⢄⠀⠀⠀⠑⠄⠄⢕⢕⢕⣕⣵⣵⣷⣿⣿⣿⣿⣿⣿⣿⣿⣿⣿⣿⣿⣿⣿⣿⣿⣿⣿⣿⣿⣿⣿⣿⣿⣿⣿⣷⣦⢕⢷⣧⡅⠁⠀⠀⠀⢀⠕⠁⠀⠀⠀⠁⠁⠀⠁⠑⠕⢕⢕⢇⢕⢕⢕⢕⢕⢕⢕⢕⢕⢕⢕⢕⢕⢔⢄⢀⠀⠀⠀⠀⠀⠀⠀⠀⠀⢀⢀⠄⠐⠁⠀⠀⠑⠀⠀⠁⠀⠀⠀⠀⠀⠀⢁⢳⡕⢕⢕⢕⢕⢕⢕⢕⢜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⠁⠀⠀⠀⠀⠀⠁⠁⠁⠑⠑⠕⠑⠀⠀⢄⢔⢄⠁⠀⠀⠀⢐⣠⣵⣷⣿⣿⣿⣿⣿⣿⣿⣿⣿⣿⣿⣟⣵⣵⣮⣽⣻⣿⣿⣿⣿⣿⣿⣿⣿⣿⣿⣿⣿⣿⣿⣿⣿⣧⢜⣿⣿⣇⢀⠀⢀⠁⠀⠀⠀⠀⠀⠀⠀⠀⠀⠀⠀⠀⠁⠕⢕⢕⢕⢕⢕⢕⢕⢕⢎⢇⢕⢑⢕⢕⢕⢕⠀⢄⠀⠀⠀⠀⠀⠀⠀⠁⠀⠀⠀⠀⠀⠁⠀⠀⠀⠀⠀⠀⠀⠀⠀⢀⢕⢕⢱⡕⢕⢕⣱⢵⣵⣜⣕⣕⡕⢕⢣⢕⢕⢕⢕⢕⢕⢕⢕⢕⢕⢕⢕⢱⣕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⠀⠀⠀⠀⠀⠀⠀⠄⠄⠄⠀⠀⠀⠀⠔⢑⢕⢕⢕⣠⣴⣾⣿⣿⣿⣿⣿⣿⣿⣿⣿⣿⣿⣿⣿⣿⣿⣿⣿⣿⣿⣿⣿⣿⣿⣿⣿⣿⣿⣿⣿⣿⣿⣿⣿⣿⣿⣿⣿⣿⢕⢹⣿⣿⡇⢔⢕⠀⠀⠀⠀⠀⠀⠀⠀⠀⠀⠀⢀⠀⠀⠀⠀⠑⠕⢕⢕⢕⢕⢕⢕⢕⢕⢕⢕⢕⢕⠀⠀⢕⢕⢀⠀⠀⠀⠀⠀⠀⠀⠀⠀⠀⠀⠀⠀⠀⢄⣴⣴⡀⠀⢀⢄⢕⢕⢕⢕⢜⢇⢕⢕⢕⢕⢕⢕⢜⢝⢗⢳⢕⠝⠣⢕⢕⢕⢕⢕⢕⢕⡅⡕⡕⢕⡕⢜⢹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⠀⠀⠀⠀⠄⠄⠄⠄⠐⠐⠀⠀⠀⠀⢀⣠⣴⣾⣿⣿⣿⣿⣿⣿⣿⣿⣿⣿⣿⣿⣿⣿⣿⣿⣿⣿⣿⣿⣿⣿⡿⢟⢟⢏⢽⣿⣿⣿⣿⣿⣿⣿⣿⣿⣿⣿⣿⣿⣿⡟⠁⣸⣿⣿⡇⡕⠁⠀⢄⢔⢄⢀⠀⠀⠀⠀⠀⢔⢔⢅⠀⠀⠀⠀⠀⠁⠕⢕⢕⢕⢕⢕⢕⢀⢑⢕⢔⢔⢕⢕⢕⢔⢔⡀⠀⠀⠀⠀⠀⠀⠀⠀⠀⢀⣠⣾⣿⣿⣿⣿⣷⣵⡕⢕⢕⢕⢕⢕⢕⢕⢣⢕⡕⢕⢕⢕⢕⢕⢕⠀⠀⠀⠀⠀⠀⢁⢕⢕⢸⢱⢕⣜⣕⣕⣕⣏⣕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⢄⠀⠀⠀⠀⠀⠀⠀⠀⠀⢄⢔⢢⣾⣿⣿⣿⣿⣿⣿⣿⣿⣿⣿⣿⣿⣿⣿⣿⣿⣿⣿⣿⣿⣿⣿⣿⢿⢇⢝⢕⠕⠑⠀⠕⡟⢻⢿⣿⣿⣿⣿⣿⣿⣿⣿⣿⣿⡿⠇⢱⣿⣿⣿⢇⣿⣦⣄⢕⠕⠑⢕⢔⠀⠀⠀⠀⢕⢕⢕⢔⢄⠀⠀⠀⠀⠀⠀⠕⠑⢔⡕⢅⢁⠀⠑⢕⢕⢕⢕⢕⢕⢕⢕⢔⠀⠀⠀⠀⠀⠀⠀⠐⣾⣿⣿⣿⣿⣿⣿⣿⣿⣿⣷⣕⢕⢕⢕⢕⢕⢕⢕⢝⢳⢵⢕⢕⢑⢕⣄⣠⣤⣤⢴⢵⢔⢕⢕⢗⢗⢳⢷⢷⢷⢵⢼⣽⣝⣝⣗⡳⢧⢕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⠕⠄⠀⠀⠀⠀⠀⠀⠀⠕⢕⢕⢕⢝⢝⢟⢿⣿⣿⣿⣿⣿⣿⣿⣿⣿⣿⣿⣿⣿⣿⢿⢿⢟⢟⢝⢕⠕⢕⢕⢕⢔⢀⠀⢰⢘⢕⢜⢗⢹⢻⣿⣿⣿⣿⣿⢿⠏⢁⣵⣿⣿⣿⡿⣸⣿⣿⣿⣷⢔⠁⠁⠕⠀⠀⠀⠀⠑⠕⢕⢕⢕⢕⢄⠀⠀⠀⠀⠀⢄⢜⢣⡕⢕⠀⠀⠀⠀⠀⠁⠑⠕⠕⠕⠕⢑⢀⠀⠀⠀⠀⠀⠀⢜⢻⣿⣿⣿⣿⣿⣿⣿⣿⣿⣿⣷⡕⢕⢕⢕⠕⢕⢅⢔⢕⢑⢕⣱⣵⢵⢗⢇⢕⢕⠕⢕⢕⣳⣾⣿⣿⣿⣿⣿⣿⡿⢗⢷⢽⣝⣟⢷⣧⣜⢕⢵⢕⢕⢕⢕⢕⢕⢕⢕⢕⢕⢕⢕⢕⢕⢕⢕⢕⢕⢕⢕⢕⢕⢕⢕⢕⢕⢕⢕⢕⢕⢕⢕⢕⢕⢕⢕⠀</a:t>
            </a:r>
            <a:br/>
            <a:r>
              <a:t>⢕⢕⢕⢕⢕⢕⢕⢕⢕⢕⢕⢕⢕⢕⢕⢕⢕⢕⢕⢕⢕⢕⢕⢕⢕⢕⠕⠕⠑⠁⠁⠁⠁⠀⠀⠀⠀⠀⠀⠀⢀⠄⠐⠀⠀⠀⠀⠀⠁⠕⢕⢕⢕⢕⢕⢜⢕⢝⢝⢟⢝⢝⢏⢝⢝⢝⢝⠕⠕⢕⠑⠑⠅⢔⢀⠀⠁⠕⢕⢕⢕⢄⠀⢳⣄⢑⠑⠕⠜⠜⠝⠛⠙⢁⣠⣴⣿⣿⣿⣿⢏⡼⠿⢟⠛⠟⠿⢕⢕⢄⢀⠀⠀⠀⠀⢔⢔⢀⠀⠁⠑⠕⠕⠀⠀⠔⠕⠄⢇⠕⢕⢀⢄⠀⠀⠀⠀⠀⠀⠀⠀⠄⠑⠀⠀⠀⠀⠀⠀⠀⠀⢕⢕⣕⣝⣹⣽⣽⣿⣿⣿⣿⣿⣿⡿⢕⢕⠑⢕⢕⢕⢕⡵⢞⢝⢕⢕⢕⢕⢕⢕⢱⢾⢕⢕⠑⢕⣕⡕⢗⢞⢟⢟⣗⣕⢕⢕⢜⢝⢟⢳⢼⢗⢷⢽⢣⡕⢕⢕⢕⢕⢕⢕⢕⢕⢕⢕⢕⢕⢕⢕⢕⢕⢕⢕⢕⢕⢕⢕⢕⢕⢕⢕⢕⢕⢕⢕⢕⢕⢕⠀</a:t>
            </a:r>
            <a:br/>
            <a:r>
              <a:t>⢕⢕⢕⢕⢕⢕⢕⢕⢕⢕⢕⢕⢕⢕⢕⢕⢕⢕⢕⢕⢕⢕⢕⠕⠁⢴⡇⢑⠀⠀⠀⠀⢀⢀⠄⠄⠐⠁⠁⠁⠀⠀⠀⠀⠀⠀⠀⠀⠀⠀⠀⠁⠑⠕⠕⠕⠑⠑⠑⢅⢅⢅⢕⢕⢔⢔⢕⢕⢕⢕⢔⠀⠀⠁⠔⢀⠀⠀⠁⠕⢕⢕⢔⢀⠝⢿⡕⢕⢔⢔⢔⢕⢸⡿⣿⣿⣿⢿⢏⠁⠁⠀⠀⠀⠀⠀⠀⠀⠀⠁⠁⠀⠀⠀⠀⢕⢀⢕⢀⢀⢀⠔⠔⠀⠀⠀⠀⠄⢕⠀⠁⠁⠀⠀⠀⠀⠀⠀⠀⠀⠀⠀⠀⠀⠀⠀⠀⠀⠄⢀⠀⠀⠀⠁⠙⠙⠟⢟⢟⢹⢽⡕⢗⣗⣱⣽⣼⣿⡷⢾⢗⢕⢕⢕⢕⢕⢕⢱⣔⣵⣇⣵⣾⡧⠧⡕⠄⢜⢇⣜⣵⢹⣵⣵⣵⢵⢥⣷⣅⡑⢳⣷⣷⣷⣷⣷⣷⣷⣕⡕⢕⢕⢕⢕⢕⢕⢕⢕⢕⢕⢕⢕⢕⢕⢕⢕⢕⢕⢕⢕⢕⢕⢕⢕⢕⢕⢕⢕⢕⢕⠀</a:t>
            </a:r>
            <a:br/>
            <a:r>
              <a:t>⢕⢕⢕⢕⢕⢕⢕⢕⢕⢕⢕⢕⢕⢕⢕⢕⢕⢕⢕⢕⢕⢕⠁⠀⢕⣕⣵⡕⠐⠁⠁⠁⠀⠀⠀⠀⠀⠀⠀⠀⠀⠀⠀⠀⠀⠀⠀⠀⠀⠀⠀⠀⠀⠀⢀⢀⢄⢄⢕⢕⢕⢕⢕⢕⢕⢕⢕⢕⢕⢕⢕⢕⢄⠀⠀⠁⠔⢀⠀⠀⠁⠕⢕⢕⢄⠁⢵⡕⢕⢕⢕⢕⢕⢊⢕⢕⢕⢜⢇⠀⠀⠀⠀⠀⠀⠀⠀⠀⠀⠀⠀⠀⠀⠀⠀⠀⠀⠀⠀⠀⠀⠀⠀⠀⠀⠀⠀⠀⠁⠀⠀⠄⠀⠀⠀⠀⠀⠀⠀⠀⠀⠀⠀⠀⠀⠀⠀⠀⠁⠔⢑⠔⢴⢴⣶⡷⣷⣷⡷⢿⡱⣾⡿⢟⢟⢝⠕⢕⢕⢑⢑⢕⢕⢅⢕⢕⣵⣿⣿⣽⣿⢝⢕⠕⠄⠁⠀⠁⡇⣿⢿⢎⢿⢿⠇⠕⢟⢟⢟⢝⢝⣝⣱⣵⣥⣥⣥⣥⣌⢍⢝⢕⢇⢕⢕⢕⢕⢕⢕⢕⢕⢕⢕⢕⢕⢕⢕⢕⢕⢕⢕⢕⢕⢕⢕⢕⢕⢕⢕⢕⠀</a:t>
            </a:r>
            <a:br/>
            <a:r>
              <a:t>⢕⢕⢕⢕⢕⢕⢕⢕⢕⢕⢕⢕⢕⢕⢕⢕⢕⢕⢕⢕⢕⢕⠀⠀⢜⢟⢏⠁⠀⠀⠀⠀⠀⠀⠀⠀⠀⠀⠀⠀⠀⠀⠀⠀⠀⠀⠀⠀⠀⠀⠀⠀⠀⠀⢕⢕⢕⢕⢕⢕⢕⢕⢕⢕⢕⢕⢕⢕⢕⢕⢕⢕⢕⢕⢀⠀⠀⠁⠄⠀⠀⠀⠁⠕⢕⢕⢈⢻⡕⢕⢕⢕⢕⢕⢕⢕⠕⠁⠀⠀⠀⠀⠀⠀⠀⠀⠀⠀⠀⠀⠀⠀⠀⠀⠀⠀⠀⠀⠀⠀⠀⠀⠀⠀⠀⠀⠀⠀⠀⠀⠀⢀⠐⠀⠀⠀⠀⠀⠀⠀⠀⠀⠀⠀⠀⠀⠀⠀⠀⠀⠁⠑⠇⢎⢽⢕⢹⠵⠞⠙⠁⠁⠁⠀⠀⠁⠑⢕⢕⠕⠕⠕⢕⢕⣱⣿⣿⣿⣿⣾⣿⣕⡕⠕⠄⠀⢀⢄⢕⣗⡗⢕⢓⢗⣛⣟⣻⣿⣿⣷⣿⣿⣿⣿⣷⣜⢟⢿⢝⢕⢕⢕⢕⢕⢕⢕⢕⢕⢕⢕⢕⢕⢕⢕⢕⢕⢕⢕⢕⢕⢕⢕⢕⢕⢕⢕⢕⢕⢕⢕⠀</a:t>
            </a:r>
            <a:br/>
            <a:r>
              <a:t>⢕⢕⢕⢕⢕⢕⢕⢕⢕⢕⢕⢕⢕⢕⢕⢕⢕⢕⢕⢕⢕⢕⢔⢀⠁⠙⠕⠔⠀⠀⠀⠀⠀⠀⠀⠀⠀⠀⠀⠀⠀⠀⠀⠀⠀⠀⠀⠀⠀⠀⠀⠀⠀⢄⢕⢕⢕⢕⢕⢕⢕⢕⢕⢕⢕⢕⢕⢕⢕⢕⢕⢕⢕⢕⢕⢔⢀⢀⣠⣥⣄⣔⡀⢀⠁⠕⢕⢕⢕⢕⢕⢕⢕⢕⢑⢄⠀⠀⠀⠀⠀⠀⠀⠀⠀⠀⠀⠀⠀⠀⠀⠀⠀⠀⠀⠀⠀⠀⠀⠀⠀⠀⠀⠀⠀⠀⠀⢕⠀⠀⠀⠁⠔⠄⠀⠀⠀⠀⠀⠀⠀⠀⠀⠀⠀⠀⠀⠀⠀⢄⣴⣄⡄⢀⠀⠀⠀⠀⠀⠀⠀⠀⠀⢀⠀⠀⠀⠁⠕⢕⢕⢕⢕⢱⣿⣿⣿⣿⣿⣿⣿⣿⣿⣿⣿⣧⣴⣷⢞⡱⢗⣟⣟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⢔⢄⢀⠀⠀⠀⠀⠀⠀⠀⠀⠀⠀⠀⠀⠀⠀⠀⠀⠀⠀⠀⠀⠀⠀⠀⠀⠀⢄⢕⢕⢕⢕⢕⢕⢕⢕⢕⢕⢕⢕⢕⢕⢕⢕⢕⢕⢕⢕⢕⢕⣱⣷⣿⣿⣿⣿⣿⣿⣿⣷⣷⣶⣷⣵⣥⣅⣑⠑⢷⣷⣵⣔⠀⠀⠀⠀⠀⠀⠀⠀⠀⠀⠀⠀⠀⠀⠀⠀⠀⠀⠀⠀⠀⠀⠀⠀⠀⠀⠀⠀⠀⠀⢕⠀⠀⠀⠕⢕⠀⠀⠀⠀⠀⠀⠀⠀⠀⠀⠀⠀⠀⠀⠀⠁⠹⢽⣟⡇⠄⠀⢀⢀⢄⣰⣴⣷⣾⣿⣿⣮⣕⢔⢄⢀⢑⢕⢕⢱⣿⣿⡿⢻⣿⣿⣿⣿⣿⣿⣿⣿⣿⣿⣿⡱⣗⣯⣿⣿⣿⣿⣿⣿⣿⣿⣿⣿⣿⣿⣿⣿⡇⢕⢕⢸⡇⢕⢕⢕⢕⢕⠕⢅⢕⢕⢕⢕⢕⢕⢕⢕⢕⢕⢕⢕⢕⢕⢕⢕⢕⢕⢕⢕⢕⢕⢕⠀</a:t>
            </a:r>
            <a:br/>
            <a:r>
              <a:t>⢕⢕⢕⢕⢕⢕⢕⢕⢕⢕⢕⢕⢕⢕⢕⢕⢕⢕⢕⢕⢕⢕⢕⢕⢕⢕⢕⢕⢔⢔⢔⢔⢕⢕⢕⢕⢕⢕⢕⢔⢔⢄⢄⢄⢀⢀⢀⢀⢀⢄⢔⢕⢕⢕⢕⢕⢕⢕⢕⢕⢕⢕⢕⢕⢕⢕⠕⢕⣕⣑⣱⣥⣔⣵⣾⣿⣿⣿⣿⣿⣿⣿⣿⣿⣿⣿⣿⣿⣿⣿⣿⣿⣷⣦⡘⢻⣿⣷⣔⢀⠀⠀⠀⠀⠀⠀⠀⠀⠀⠀⠀⠀⠀⠀⠀⠀⠀⠀⠀⠀⠀⠀⠀⢄⠀⠀⠀⢕⠀⠀⠀⢀⠑⠁⠀⠀⠀⠀⠀⠀⠀⠀⠀⠀⠀⠀⠀⠀⠀⠀⠑⠘⠁⠁⠁⠁⠄⢾⣿⣿⣿⣿⣿⣿⣿⣿⣿⣿⣷⢕⢕⢕⣼⣿⣿⢕⠁⢻⣿⣿⣟⣿⣿⣿⣿⣿⣿⡇⣼⢿⢟⢫⣿⣿⣿⣿⣿⣿⣿⣿⣿⣿⣿⣿⣿⣷⢵⢕⣕⠇⠕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⣕⣵⣵⣷⣿⣿⣿⣿⣿⣾⣿⣿⡻⢿⣿⣿⣿⣿⣿⣿⣿⣿⣿⣿⣿⣿⣿⣿⣿⣿⣿⣿⣷⡄⢹⣿⣿⣧⢀⠀⠀⠀⠀⠀⠀⠀⠀⠀⠀⠀⠀⠀⠀⠀⠀⠐⠀⠀⠀⠀⠀⢕⢕⠀⠀⢕⠀⠀⠀⠀⠔⠀⠀⠀⠀⠀⠀⠀⠀⠀⠀⠀⠀⠀⠀⠀⠀⠀⠀⠀⠀⠀⠀⠀⠀⠀⠈⠛⢿⣿⣿⣹⣿⣿⣿⣿⣿⣵⢕⢕⢿⣿⣿⡕⢕⣸⣿⣿⣿⣿⣿⣿⣿⣿⣿⣏⣕⣑⢕⢕⢙⢙⢝⢝⢝⢟⢟⢟⢟⢟⢝⣹⣵⣷⠷⠋⠁⢀⣀⣠⢴⢎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⣕⣵⣷⣾⣿⣿⣿⣿⣿⣿⣿⣿⣿⣿⣿⣿⣿⣇⢕⢇⢕⢗⢝⢟⢟⢿⢿⣿⣿⣿⣿⣿⣿⣿⣿⣿⣿⣿⡇⠑⣿⣿⣿⡇⡔⠀⠀⠀⠀⠀⠀⠀⠀⠀⠀⠀⠀⠀⠀⠀⢀⠄⢄⠀⠀⠀⠑⢕⠀⠀⠀⠀⠀⠀⠀⠀⠀⠀⠀⠀⠀⠀⠀⠀⠀⠀⠀⠀⠀⠀⠀⠀⠀⠀⠀⠀⠀⠀⠀⠀⠀⠀⠀⠀⠁⠙⠋⢟⢿⢿⢿⢿⢿⢇⢕⢕⢻⣿⣿⣷⣿⣿⣿⣿⣿⣿⣿⣿⡿⢏⢙⠕⢕⣥⣥⡕⣥⣥⣥⠑⠀⠀⠕⣕⣕⣕⣵⣵⣴⣷⣷⣿⢿⠟⢕⠀⢔⢕⢕⢕⠕⢁⢔⢕⢕⢕⢕⢕⢕⢕⢕⢕⢕⢕⢕⢕⢕⢕⢕⢕⢕⢕⢕⠀</a:t>
            </a:r>
            <a:br/>
            <a:r>
              <a:t>⢕⢕⢕⢕⢕⢕⢕⢕⢕⢕⢕⢕⢕⢕⢕⢕⢕⢕⢕⢕⠕⠕⢑⠑⠑⠁⠁⠑⠑⠕⢕⢕⢕⢕⢕⢕⢕⢕⢕⢕⢕⢕⢕⢕⢕⠕⠕⠑⠑⠑⠑⠕⢕⣱⣵⣾⣿⣿⣿⣿⣿⣿⣿⣿⣿⣿⣿⣿⣿⣿⣿⣿⣿⣿⡿⢕⢕⢕⢕⢕⢕⢕⢕⢕⢜⢝⢻⣿⣿⣿⣿⣿⣿⣿⣿⡇⠀⣿⣿⣿⡇⣿⣶⣄⡀⢁⠀⠀⠀⠀⠀⠀⠀⠀⠀⠀⠀⢄⠀⠀⠑⠀⠀⠀⠁⠑⠀⠀⠀⠀⠀⠀⠔⠀⠀⠀⠀⠀⠀⠀⠐⠀⠀⠀⠀⠀⠀⠀⠀⠀⠀⠀⠀⠀⠀⠀⠀⠀⠀⠀⠀⠀⠀⠀⠀⠁⠑⠑⠕⠕⠑⢕⢕⢕⢹⣿⣿⣿⣿⣿⣿⣿⡟⢏⢕⠀⠈⠀⠀⢱⢸⣿⣿⢸⣿⡿⢀⠀⠀⠀⠝⢟⢻⢿⢿⠟⠛⠙⠁⠀⠀⠁⠁⢑⣱⡵⢗⢕⢕⢕⢕⢕⢕⢕⢕⢕⢕⢕⢕⢕⢕⢕⢕⢕⢕⢕⢕⢕⢕⢕⠀</a:t>
            </a:r>
            <a:br/>
            <a:r>
              <a:t>⢕⢕⢕⢕⢕⢕⢕⢕⢕⢕⢕⢕⢕⢕⢕⢕⢕⢕⠑⠀⢄⢞⢿⢇⠄⠀⠀⠀⠀⠀⠀⠀⠁⠁⠑⠑⠑⠑⠑⠑⠑⠑⠑⠁⠀⢀⢀⢄⢄⣰⣵⣾⣿⣿⣿⣿⣿⣿⣿⣿⣿⣿⣿⣿⣿⣿⣿⣿⣿⣿⣿⣿⣿⢏⢕⢕⢕⢕⢕⠕⢕⢕⢕⢕⢕⢕⢕⢝⢿⣿⣿⣿⣿⣿⣿⠇⢄⣿⣿⣿⡇⣿⣿⣿⠇⠀⠀⠀⠀⠀⠀⠀⠀⠀⠀⠀⠀⠑⠀⠀⠀⠀⠀⠀⠀⠀⠀⠀⠀⠀⠀⠐⢀⠀⠀⠀⠀⠀⠀⠀⠀⠀⠀⠀⠀⠀⠀⠀⠀⠀⠀⠀⠀⠀⠀⠀⠀⠀⠀⠀⠀⠀⠀⠀⠀⠀⠀⠀⠀⢀⢕⢕⠕⢑⢅⢜⢿⣿⣿⣿⢿⣏⣇⢁⢕⠀⠀⠀⠀⢜⢜⢙⢏⢜⢕⣕⢕⢕⢔⢔⠀⠀⠀⠀⠀⠀⢄⠀⠀⠀⠀⠀⠀⢘⢅⢕⢕⢕⢕⢕⢕⢕⢕⢕⢕⢕⢕⢕⢕⢕⢕⢕⢕⢕⢕⢕⢕⢕⢕⢕⠀</a:t>
            </a:r>
            <a:br/>
            <a:r>
              <a:t>⢕⢕⢕⢕⢕⢕⢕⢕⢕⢕⢕⢕⢕⢕⢕⢕⢕⢕⠀⠀⢼⢕⠕⠑⠐⠐⠀⠄⠄⠄⠄⠄⢀⢀⢀⢀⠀⠀⠀⠀⠀⠀⢀⢔⢕⢕⣱⣵⣿⣿⣿⣿⣿⣿⣿⣿⣿⣿⣿⣿⣿⣿⣿⣿⣿⣿⣿⣿⣿⣿⣿⢟⢝⢕⢕⢕⢑⢕⢔⠀⠁⢱⣕⢕⢕⢕⢕⢕⢜⢹⢿⢟⠟⡿⠝⢀⣾⣿⣿⡿⣱⣿⣿⢏⠀⠀⠀⠀⠀⠀⠀⠀⠀⠀⠀⠀⠀⠀⠀⠀⠀⠀⠀⠀⠀⠀⠀⠀⠀⠀⠀⢄⠑⠀⠀⠀⠀⠀⠀⠀⠀⠀⠀⠐⠄⠀⠀⠀⠀⠀⠀⠀⠀⠀⠀⠀⠀⠀⢀⢀⢀⢀⢀⢀⢀⢀⠀⠀⢀⠅⢑⢄⢕⢕⢕⢕⠕⢜⢝⢻⢧⡝⡟⢿⢿⣷⡗⠕⢁⢘⢕⣶⣷⢿⣟⣫⣵⣵⡷⠕⠀⠀⢕⠁⠀⢄⢕⢀⠀⠁⠀⠀⢔⢕⢕⢕⢕⢕⢕⢕⢕⢕⢕⢕⢕⢕⢕⢕⢕⢕⢕⢕⢕⢕⢕⢕⢕⢕⢕⢕⠀</a:t>
            </a:r>
            <a:br/>
            <a:r>
              <a:t>⢕⢕⢕⢕⢕⢕⢕⢕⢕⢕⢕⢕⢕⢕⢕⢕⢕⢕⢄⠀⢻⡷⢕⠀⠀⠀⠀⠀⠀⠀⠀⠀⠀⠀⠀⠀⠀⠀⠀⠀⠀⠀⠁⢕⢕⢕⢻⢿⣿⣿⣿⣿⣿⣿⣿⣿⣿⣿⣿⣿⣿⣿⣿⣿⣿⣿⢿⢿⢟⢝⢕⠕⢕⢕⢕⢕⢕⢕⢕⠀⠀⢱⡙⠇⢕⢕⢕⢕⢕⢕⠁⠁⠀⢀⢔⢾⣿⣿⣿⢱⣿⡿⢇⠁⠀⠀⠀⠀⠀⠀⠀⠀⠀⠀⠀⠀⠀⠀⠀⠀⠀⠀⠀⠀⠀⠀⠀⠀⠀⠀⠀⠁⢔⠀⠀⠀⠀⠀⠀⠀⠀⠀⠀⠅⠄⠐⠀⠀⠀⠀⢀⢀⣄⣄⣴⣴⣵⣧⣵⡕⢕⢕⢕⢕⢕⢕⢕⢕⢔⢕⢅⢅⢕⣕⣅⡄⢅⢅⢕⢅⢕⢕⢸⢗⢧⣴⣕⡔⢕⢕⢸⣵⣽⣽⣽⣽⡵⢷⠇⠀⠀⢀⢎⠀⠀⠀⠁⠁⠀⠀⢄⢕⢕⢕⢕⢕⢕⢕⢕⢕⢕⢕⢕⢕⢕⢕⢕⢕⢕⢕⢕⢕⢕⢕⢕⢕⢕⢕⢕⢕⠀</a:t>
            </a:r>
            <a:br/>
            <a:r>
              <a:t>⢕⢕⢕⢕⢕⢕⢕⢕⢕⢕⢕⢕⢕⢕⢕⢕⢕⢕⢕⢔⠀⠑⠕⠀⠀⠀⠀⠀⠀⠀⠀⠀⠀⠀⠀⠀⠀⠀⠀⠀⠀⠀⠀⠀⠁⠑⢕⢕⢕⢜⢝⢝⢝⢝⢝⢝⢝⢝⢟⢟⢝⢝⠝⠝⢕⢑⢑⢕⢅⢕⢔⢕⢕⢕⢕⢕⢕⢕⢕⠀⠀⠀⠝⢷⣴⣵⢅⠁⠁⠀⢀⢕⢕⢕⢕⢕⢝⢏⣵⣿⡟⠃⠀⠀⠀⠀⠀⠀⠀⠀⠀⠀⠀⠀⠀⠀⠀⠀⠀⠀⠀⠀⠀⠀⠀⠀⠀⠐⠀⠀⠀⠁⠀⠀⠀⠀⠀⠀⠀⠀⠀⠀⠀⠀⠀⠀⠀⠀⠀⠀⠜⡿⢿⢿⣿⣿⣿⣿⣿⣿⣷⣵⣕⣕⢕⢕⢕⢕⢕⢕⠕⢅⢔⢕⢕⢎⢝⢽⢿⢻⢻⢾⢗⢷⣗⣗⢵⢵⢧⢷⢿⢿⢿⢿⢿⣗⣇⡕⠀⠀⢔⠁⠁⢀⠀⠀⠀⠀⢀⢕⢕⢕⢕⢕⢕⢕⢕⢕⢕⢕⢕⢕⢕⢕⢕⢕⢕⢕⢕⢕⢕⢕⢕⢕⢕⢕⢕⢕⢕⢕⠀</a:t>
            </a:r>
            <a:br/>
            <a:r>
              <a:t>⢕⢕⢕⢕⢕⢕⢕⢕⢕⢕⢕⢕⢕⢕⢕⢕⢕⢕⢕⢕⢕⢔⢀⢀⠀⠀⠀⠀⠀⠀⠀⠀⠀⠀⠀⠀⠀⠀⠀⠀⠀⠀⠀⠀⠀⠀⠀⠀⠁⠁⠁⠁⠁⢁⢕⢕⢔⢔⢔⢔⢔⢕⢕⢕⢕⢕⢕⢕⢕⢕⢕⢕⢕⢕⢕⢕⢕⢕⢕⠀⠀⢀⢀⢀⢙⠑⢀⢠⣷⢕⢕⢕⢕⢕⢕⢕⢕⢕⠝⠑⠀⠀⠀⠀⠀⠀⠀⠀⠀⠀⠀⠀⠀⠀⠀⠀⠀⠀⠀⠀⠀⠀⠀⢄⢄⢄⣄⣴⣴⣤⢄⢁⢐⠀⠀⠀⠀⠀⠀⠀⢄⢄⠀⠀⠀⠀⠀⠀⠀⠀⠀⠕⢕⢜⢝⢟⢟⢻⣿⣿⣿⣿⣿⣿⣿⣷⢕⢕⢕⢔⠕⢑⠕⢕⢕⢔⢕⢕⢕⢱⢕⢗⣝⣝⣱⡵⢷⠷⠷⢷⢗⢗⢚⢛⢙⢝⢕⢕⢄⠐⢄⠀⢄⢔⢄⢄⢀⢀⢕⢕⢕⢕⢕⢕⢕⢕⢕⢕⢕⢕⢕⢕⢕⢕⢕⢕⢕⢕⢕⢕⢕⢕⢕⢕⢕⢕⢕⢕⢕⢕⠀</a:t>
            </a:r>
            <a:br/>
            <a:r>
              <a:t>⢕⢕⢕⢕⢕⢕⢕⢕⢕⢕⢕⢕⢕⢕⢕⢕⢕⢕⢕⢕⢕⢕⢕⢕⢕⢔⢔⢔⢄⢄⢀⠀⠀⠀⠀⠀⠀⠀⠀⠀⠀⠀⠀⠀⠀⠀⠀⠀⠀⢔⢕⢕⢕⢕⢕⢕⢕⢕⢕⢕⢕⢕⢕⢕⢕⢕⢕⢕⢕⢕⢕⢕⢕⢕⢕⢕⢕⢕⢕⢕⢕⢕⢕⢕⢕⢕⢕⢜⠳⣷⣗⡱⢕⢕⢕⢕⠕⠁⠀⠀⠀⠀⠀⠀⠀⠀⠀⠀⠀⠀⠀⠀⠀⠀⠀⠀⠀⠀⢀⠄⠕⠔⠐⢕⢕⣱⣿⣿⡿⢏⢕⢕⢕⢕⠀⢀⢀⠀⠀⠀⢕⢕⢔⢀⠀⢕⢕⠲⠶⢴⣄⡀⢕⢕⢕⢕⣵⣾⣿⣿⣿⣿⣿⣿⣿⣿⢕⢕⢕⢕⢕⠑⠕⢕⢕⢑⢕⠕⢕⢕⢓⢝⠍⠑⠀⠁⠁⠀⠑⢕⢜⡜⢱⢕⢕⢕⢕⢜⡕⢔⢄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⢔⢔⢄⢄⢀⢀⢀⠀⠀⠀⢀⢀⢀⢄⢔⢕⢕⢕⢕⢕⢕⢕⢕⢕⢕⢕⢕⢕⢕⢕⢕⢕⢕⢕⢕⢕⢕⢕⢕⢕⢕⢕⢕⢕⢕⢕⢕⢕⢕⢕⢕⢕⠕⠁⠀⠀⠁⠙⢧⠕⢑⠔⠁⠀⠀⠀⠀⠀⠀⠀⠀⠀⠀⠀⠀⠀⠀⠀⠀⠀⠀⠀⠀⠄⠕⠁⢀⠀⠀⠀⢕⢱⣿⣿⢟⢕⢕⢕⢕⢕⢕⢄⢕⢕⠀⠀⢄⢕⢕⢕⢕⠄⠁⠑⠀⠀⠀⠀⠀⠁⠑⠺⣿⣿⣿⣿⣿⣿⣿⣿⣿⣿⢏⢕⢕⢕⢕⢕⢕⣕⣷⣷⢗⢇⡕⢕⢕⢕⠀⢀⠀⢀⡄⢔⢕⢕⢔⢔⢕⢕⢕⢽⠗⢇⢜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⠁⠀⠀⠀⠀⢀⢄⠔⠑⠀⠀⠀⠀⠀⠀⠀⠀⠀⠀⠀⠀⠀⠀⠀⠀⠀⠀⠀⠀⠀⠀⠀⠀⢄⢕⢕⢕⠀⠀⠕⠘⠙⢅⢕⢑⢑⢕⠕⠕⢕⠁⢕⢕⠀⢄⢅⢅⢕⢔⢕⠁⠀⠀⠀⠀⠀⠀⠀⠀⠀⠀⠁⠙⢿⣿⣿⣿⣿⣿⢟⢕⢕⢕⢕⢕⠑⠕⢜⢞⢝⢕⢱⢎⢕⢕⢕⢕⢔⢔⢰⢎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⠁⠀⠀⠀⠀⢀⠔⠑⠀⠀⠀⠀⠀⠀⠀⠀⠀⠀⠀⠀⠀⠀⠀⠀⠀⢀⢄⠀⠀⢀⢀⢀⢀⢄⢕⢕⢕⢕⢅⠀⢄⢕⠀⢕⢕⢕⢕⢕⢕⢕⢕⢕⢔⠑⢁⢄⠕⢕⢑⢕⠑⠀⠀⠀⠀⠀⠀⠀⠀⠀⠀⠀⠀⠀⠀⠀⠈⠟⢿⢟⢕⢕⢕⢕⢱⢇⢄⠑⠀⠐⠁⠕⢕⢕⢕⢕⢕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⠕⠁⠀⠀⠀⠀⢀⠔⠁⠀⠀⠀⠀⠀⠀⠀⠀⠀⠀⠀⠀⠀⠀⠀⠀⢀⢔⢕⢕⢕⢕⣵⣿⣮⢕⢕⠁⠕⠕⠑⠑⠀⠀⠁⠀⠔⠕⢕⢕⢕⢑⢑⢑⢕⣱⣷⡇⢕⢕⢕⢕⠕⠁⠀⠀⠀⠀⠄⠀⢀⠀⠀⠀⠀⠀⠀⠀⠀⠀⠀⠀⠀⠁⠕⡱⢕⢕⠕⢕⢀⠕⠕⠀⠕⢀⢕⢔⢔⢗⢎⢕⢕⢜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⠁⠀⠀⠀⠀⠀⠔⠁⠀⠀⠀⠀⠀⠀⠀⠀⠀⠀⠀⠀⠀⠀⢀⢄⢔⢕⢕⢕⢕⢕⢕⣾⣿⣿⣿⡿⠑⠀⠀⠀⠀⠐⠀⠀⠀⠀⠀⠀⠁⢅⢕⢕⢕⢕⣱⣿⡿⢕⢕⢕⢕⠑⠀⠀⠀⠀⠀⠀⠀⠀⠀⠀⠁⠐⠄⢄⠀⠀⢄⠀⠀⠀⠀⠀⠀⠁⢕⢕⢕⢕⢕⡰⢔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⠕⠁⠀⠀⠀⠀⠀⢄⠁⠀⠀⠀⠀⠀⠀⠀⠀⠀⠀⠀⠀⠀⢀⢄⢕⢕⢕⢕⢕⢕⠕⠑⢑⣾⣿⣿⣿⢟⢕⢕⢕⢔⢀⠀⠀⠀⠀⠀⠀⠀⠀⠀⠀⠁⠑⢕⢕⣿⣿⢕⢕⢕⠕⠁⠀⠀⠀⠀⠀⠀⠀⠀⠀⠀⠀⠀⠀⠀⠀⠀⠀⢕⠀⠀⠀⠀⠀⠀⠀⢅⢕⢕⣱⢑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⠀⠀⠀⠀⠀⠀⠐⠀⠀⠀⠀⠀⠀⠀⠀⠀⠀⠀⠀⢄⢔⢕⢕⢕⢕⢕⢕⢕⠑⢀⢄⠄⢱⣿⣿⡿⢏⢕⢕⢕⢕⢕⢕⢕⢔⢄⠀⠀⠀⠀⠀⠀⠀⠀⠀⠀⢸⣿⡿⠕⠑⠁⠀⠀⠀⠀⠀⠀⠀⠀⠀⠀⠀⠀⠀⠀⠀⠀⠀⠀⢀⠀⠀⠀⠀⠀⢀⢕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⠀⠀⠀⠀⠀⠀⢀⠁⠀⠀⠀⠀⠀⠀⠀⠀⠀⠀⢀⢔⢕⢕⢕⢕⢕⢕⢕⢕⠕⠀⢀⢕⢕⢔⡺⡻⢏⢕⢕⢕⢕⢕⢕⢕⢕⢕⢕⢕⢕⢔⢄⠀⠀⠀⠀⠀⠀⠀⠜⠋⠁⠀⠀⠀⠀⠀⠀⠀⠀⠀⠀⠀⠀⠀⠀⠀⠀⠀⠀⠀⠀⠀⠁⠀⠀⠀⠀⠕⢕⢕⢕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⠕⠁⠀⠀⠀⠀⠀⠀⠀⠀⠀⠀⠀⠀⠀⠀⠀⠀⢀⢔⢕⢕⢕⢕⢕⢕⢕⢕⢕⢕⠑⠀⠀⢕⢕⢀⢕⢅⢕⢕⢕⢕⢕⢕⢕⢕⢕⢕⢕⢕⢕⢕⢅⢄⢄⠔⠀⠀⠀⠀⠀⠀⠀⠀⠀⠀⠀⠀⠀⠀⠀⠀⠀⠀⠀⠀⠀⠀⠀⠀⠀⠀⢀⢀⢄⢕⢕⢄⢀⢀⢕⢕⢕⢕⣿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⠑⠀⠀⠀⠀⠀⠀⠀⠐⠀⠀⠀⠀⠀⠀⢀⢄⢔⢕⢕⢕⢕⢕⢕⢕⢕⢕⢕⢕⢑⢑⠀⠀⠕⠕⢔⢕⢕⢕⢕⢕⢕⢕⢕⢕⢕⢕⢕⢕⠕⠕⠑⠑⠁⠀⠀⠀⠀⠀⠀⠀⠀⠀⠀⠀⠀⠀⠀⠀⠀⠀⠀⠀⠀⠀⠀⠀⠀⠀⠀⠀⢀⢕⢕⢕⢕⢕⢕⢕⢕⢕⢕⢕⢕⣸⣿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⠀⠀⠀⠀⠀⠀⠀⠀⠀⠀⢀⢄⢔⢕⢕⢕⢕⢕⢕⢕⢕⢕⢕⢕⢕⢕⢕⢕⢕⡕⠑⠀⠀⢀⢕⢕⢕⢕⢕⢕⢕⢕⢕⠕⠕⠑⠁⠀⠀⠀⠀⠀⠀⠀⠀⠀⠀⠀⠀⠀⠀⠀⠀⠀⠀⠀⠀⠀⠀⠀⠀⠀⠀⠀⠀⠀⠀⢄⢔⢔⢕⢕⢕⢕⢕⢕⢕⢕⢕⢕⢕⢕⢕⢱⣿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⠕⢀⣔⡕⢔⠀⠀⠀⢀⢄⢔⢕⢕⢕⢕⢕⢕⢕⢕⢕⢕⢕⢕⢕⢕⢕⢕⢕⢕⢕⣱⣿⡟⠀⢀⢔⠑⠁⠑⠁⠁⠁⠁⠁⠁⠀⠀⠀⠀⠀⠀⠀⠀⠀⠀⠀⠀⠀⠀⠀⠀⠀⠀⠀⠀⠀⠀⠀⠀⠀⠀⠀⠀⠀⠀⠀⠀⢀⢄⠀⠀⠁⠑⠕⢕⢕⢕⢕⢕⢕⢕⢕⢕⢕⢕⣱⣿⡏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⠑⢔⢕⢿⢕⢕⢕⢕⢕⢕⢕⢕⢕⢕⢕⢕⢕⢕⢕⢕⢕⢕⢕⢕⢕⠑⠁⠁⢕⢕⣱⣿⡿⢕⢕⢕⠁⠀⠀⠀⠀⠀⠀⠁⢄⠀⠀⠀⠀⠀⠀⠀⠀⠀⠀⠀⠀⠀⠀⠀⠀⠀⠀⠀⠀⠀⠀⠀⠀⠀⠀⠀⠀⠀⠀⠀⢀⣰⣵⣕⡕⢔⢀⠀⠀⠀⠀⢀⢀⢀⢀⠀⠁⠁⠁⣼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⣿⡿⢕⢕⢕⢕⢕⢕⢕⢕⢕⢕⢕⢕⢕⢕⢕⢕⢕⢕⢕⢕⢕⠁⠀⠀⢀⢕⣱⣿⡿⢕⢕⢕⢕⠀⠀⠀⠀⠀⠀⠀⠀⠑⢄⠀⠀⠀⠀⠀⠀⠀⠀⠀⠀⠀⠀⠀⠀⠀⠀⠀⠀⠀⠀⠀⠀⠀⠀⠀⠀⠀⢀⠀⠀⢕⣿⣿⣿⣿⣷⣧⡔⢀⠀⠀⢄⢕⢕⢕⠕⠑⢀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⢸⡿⢕⢕⢕⢕⢕⢕⢕⢕⢕⢕⢕⢕⢕⢕⢕⢕⢕⢕⢕⢕⠑⠀⠀⠀⢀⢕⣵⣿⢏⢕⢕⢕⢕⢕⠀⠀⠀⠀⠀⠀⠀⠀⠀⠑⢔⠀⠀⠀⠀⠀⠀⠀⠀⠀⠀⠀⠀⠀⠀⠀⠀⠀⠀⠀⠀⠀⠀⠀⠀⢄⢕⢔⢕⢕⢕⢜⢟⢿⣿⣿⣿⢿⢇⠁⠀⠀⠁⠁⢄⢄⠀⠁⠑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⢅⢕⢕⢕⢕⢕⢕⢕⢕⢕⢕⢕⢕⢕⢕⢕⢵⡔⢕⢕⢕⠀⠀⠀⢀⠀⢅⢍⢍⢕⢕⢕⢕⢕⢕⢑⠁⠀⠀⠀⠀⠀⠀⠀⠀⠀⠕⢄⠀⠀⠀⠀⠀⠀⠀⠀⠀⠀⠀⠀⠀⠀⠀⠀⠀⠀⠀⠀⠀⠄⠑⢄⢕⢕⢕⢕⢕⢕⢕⢕⢔⢔⢕⢕⢕⢕⢔⢄⢀⠀⠀⠀⠀⢔⠀⠀⠀⠁⢕⢑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⢅⢕⢕⢕⢕⢕⢕⠕⠑⠑⠑⠑⠑⢱⢻⢟⢕⢕⢕⠁⠀⢀⢔⢁⢕⢕⢕⢕⢕⢕⢕⢕⢕⢕⢕⢄⠀⠀⠀⠀⠀⠀⠀⠀⠀⠀⢕⢀⠀⠀⠀⠀⠀⠀⠀⠀⠀⠀⠀⠀⠀⠀⠀⠀⠀⢀⠔⠁⢀⢔⢕⢕⢕⢕⢕⢕⢕⢕⢕⢕⢕⢕⢕⢕⢕⢕⢕⢕⢕⢔⢄⢀⠀⠀⠀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⠑⠑⠁⠑⠑⠕⢕⢕⢕⢕⢕⢕⢕⢕⢕⢕⢕⢕⠑⠁⠀⠀⠀⠀⠀⢀⢰⢝⢕⢕⢕⢕⢄⢀⢐⢑⢔⢕⢕⢕⢕⢕⢕⢕⢕⢕⢕⢕⢕⢕⢔⠀⠀⠀⠀⠀⠀⠀⠀⠀⠀⢕⠀⠀⠀⠀⠀⠀⠀⠀⠀⠀⠀⠀⠀⠀⠀⢄⠐⠁⠀⢄⢕⢕⢕⢕⢕⢕⢕⢕⢕⢕⢕⢕⢕⢕⢕⢕⢕⢕⢕⢕⢕⢕⢕⢕⢕⢄⢀⠀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⠕⠀⠀⠁⠁⠁⠑⠑⠕⠕⢕⢕⢕⠕⠁⠀⠀⠀⠀⠀⠀⠀⠁⠕⢕⢕⢕⢕⢕⢕⢕⢕⢕⠀⠀⠀⠀⠀⠀⠀⢄⢕⢕⣕⣵⡾⢕⢕⢕⢕⢕⢕⢕⢕⢕⢕⢕⢕⢕⢕⢕⢕⢕⢕⢕⢕⢕⢕⢄⢀⣠⣴⣶⣷⣿⡇⠀⠁⢕⠀⠀⠀⠀⠀⠀⠀⠀⠄⠄⢄⢄⢄⠑⠀⠀⢀⢔⢕⢕⢕⢕⢕⢕⢕⢕⢕⢕⢕⢕⢕⢕⢕⢕⢕⢕⢕⢕⢕⢕⢕⢕⢕⢕⢕⢕⢕⢔⢄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⠀⠀⠀⠀⠀⠀⠀⠀⠀⠀⠀⠁⠁⠀⠀⠀⠀⠀⠑⠀⠀⠀⠀⠀⢕⢕⢕⢕⣵⡗⢕⢁⠀⢄⢄⠄⢐⢅⢔⢕⢕⢜⢝⢟⢝⢕⢕⢕⢕⢕⢕⢕⢕⢕⢕⢕⢕⢕⢕⢕⢕⢕⢕⢕⢕⢕⢕⢕⢕⢕⠕⢕⣽⣿⣏⠀⠀⠀⠁⢕⠀⠀⠀⠀⠀⠀⠀⠀⠀⠀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⠀⠀⠀⠀⠀⠀⠀⠀⠀⠀⠀⠀⠀⠀⠀⠀⠀⠀⠀⠀⠀⠀⠀⠀⢕⢵⢷⢟⢝⢕⢕⢕⢕⢕⢔⢔⢕⢕⢕⢕⢕⢕⢕⢕⢕⢕⢕⢕⢕⢕⢕⢕⢕⢕⢕⢕⢕⢕⢕⢕⢕⢕⢕⢕⢕⢕⢕⢕⢕⢕⣴⣾⣿⣿⣿⣧⡀⠀⠀⠁⠕⢄⢀⠀⠀⠀⠀⠀⢔⠔⠁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⠀⠀⠀⠀⠀⠀⠀⠀⠀⠀⠀⢀⢄⢀⠀⠀⠀⠀⠀⠀⠀⠀⠀⢄⢕⢕⢕⢕⢕⢕⢕⢕⢕⢕⢕⢕⢕⢕⢕⢕⢕⢕⢕⢕⢕⢕⢕⢕⢕⢕⢕⢕⢕⢕⢕⢕⢕⢕⢕⢕⢕⢕⢕⢕⢕⢕⢕⣕⣷⣿⣿⣿⣿⣿⣿⣿⣿⣦⣴⣆⠄⠁⠑⢔⢀⠀⠀⠀⠑⠔⠁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⢀⢀⢀⢀⢀⢀⢀⢀⢄⢔⢕⢕⢕⢕⢔⢀⠀⠄⠀⠐⠀⢀⢔⢕⢕⢕⢕⢕⢕⢕⢕⢕⢕⢕⢕⢕⢕⢕⢕⢕⢕⢕⢕⢕⢕⢕⢕⢕⢕⢕⢕⢕⢕⢕⢕⢕⢕⢕⢕⢕⢕⢕⢕⢕⢕⣱⣾⢟⢏⢕⣱⣿⣿⣿⣿⣿⣿⣿⣿⢟⠔⠀⠀⠀⠑⢔⢄⠕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⢏⢕⢕⢕⡵⢟⢟⢝⣿⣿⣿⣿⣿⢏⠁⠀⠀⠀⠀⠀⠁⠑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⢗⢕⢕⢕⣼⢟⢕⣸⡟⠑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⢞⢕⢕⢕⢕⣸⢏⢕⢱⢟⢕⢕⢄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⢇⢕⢕⢜⢕⢕⢕⢕⢕⢔⢄⢀⢀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⠛⠃⠑⠑⠃⠑⠑⠑⠑⠑⠑⠑⠑⠑⠑⠑⠀⠀⠀⠀⠀⠁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⣿⣿⢕⢕⢜⡟⢟⢕⢜⣿⣿⢇⢕⢹⣿⣿⢇⢜⢻⡟⢟⢕⢕⢿⢿⢇⢕⢕⢜⢟⢻⢟⢕⢕⢕⢟⢕⢕⢝⢿⣿⢕⢜⣿⣿⡏⢕⢿⣿⣿⢟⢿⣿⣿⣿⢕⢿⣿⣿⡟⢕⢕⢸⣿⣿⡿⢕⢝⢿⢟⢕⢕⢻⣿⣿⢕⢸⣿⣿⡟⢕⢻⣿⣿⣿⡟⢝⢻⣿⣿⢕⢕⢟⢟⢟⢿⢫⢿⣿⡏⢝⡿⣿⢿⣏⢎⣿⡿⣿⣿⣿⣿⣿⢏⢝⣿⣿⣿⣿⣹⣻⢿⢟⣕⣕⣿⣿⣿⣿⣿⣿⣿⣿⡇⢸⣿⣿⣿⣿⣿⣿⣿⣿⢻⣿⣿⣿⡟⢻⣿⣿⢿⢝⢹⣿⣿⣿⣿⣿⣿⢻⣿⣿⢟⣿⣿⣿⡟⢝⣿⢿⢿⣿⣿⣿⡿⢇⢕⢸⣿⣿⡟⢜⣿⣿⣿⣿⢕⢕⢻⢿⡟⢝⢹⣿⣿⡟⢕⢝⣿⡿⢕⢕⢟⡟⢏⢕⢜⢟⢿⢕⢕⢕⢜⢝⢝⢕⢕⢜⢿⡏⢕⢜⢻⠀</a:t>
            </a:r>
            <a:br/>
            <a:r>
              <a:t>⢏⢕⢕⢕⢕⢕⢕⢕⢕⢕⢕⢕⢕⢕⢕⢕⢕⡕⢕⢕⢜⡇⢕⢕⢕⣸⢝⢕⢕⢕⢝⢏⢕⢕⢜⢕⢕⢕⢕⢕⢕⢕⢕⢕⢕⢕⢕⢕⢕⢕⢿⢕⢕⢕⢕⢜⢕⢕⢕⣿⣿⢇⢕⢜⣿⣿⢕⢜⢻⣿⡇⢕⢜⣿⣿⡇⢕⢕⢜⡿⢿⢇⢕⢕⢜⡇⢕⢕⢻⣿⡇⢕⢕⣿⣿⡇⢕⢸⣿⣿⢏⢕⢕⢱⣿⣿⢇⢕⢕⢝⢕⢕⢜⢏⢕⢕⢕⢕⢕⢕⢕⢜⢎⢝⢜⢝⢝⣿⣿⢕⢕⢹⣿⣿⢕⢝⢕⢕⢜⣿⡏⢹⣿⣿⡟⢕⣿⣿⣿⡟⢜⣿⣿⣿⡇⢸⣿⣿⣿⢕⢻⣿⣿⡇⢕⣿⣿⡟⢕⢜⣿⣿⡟⢝⢕⢜⢜⣿⢝⢕⢜⣯⣿⢕⢕⢝⢕⢕⢜⢝⢝⢹⡕⢕⢜⣿⣿⢕⢕⢹⣿⣿⢏⢕⢕⢕⢸⢇⢕⢕⢹⣿⡇⢕⢕⢟⢕⢕⢕⢕⢕⢕⢕⢕⢕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⢸⡕⢕⢱⣿⣿⡇⢕⢕⢿⢟⢕⢕⢕⢕⢹⡇⢕⢕⢕⢕⢕⢕⢕⢸⣿⡇⢕⢸⣿⣿⡇⢕⢸⣟⡇⡷⢷⣵⡜⢏⣹⣧⢕⣮⡷⡕⢕⢕⢕⢕⢕⢕⢕⢕⢕⢕⢕⡱⢕⢕⢕⢸⣿⣿⡇⢕⢾⡿⢟⡕⢕⢕⢕⢕⣿⣷⣾⣿⣿⡿⢷⣿⣿⣿⣿⣾⣿⣿⣿⡇⢱⣿⣿⣿⢕⢾⣿⣿⡿⢷⢿⣿⡇⢕⢱⣿⢿⢻⢕⢕⢕⣿⣿⡕⢕⢕⢹⣿⢕⢕⢕⣱⢕⢕⢕⢕⢕⢇⢕⢸⣿⣇⢕⢕⢜⣿⡏⢕⢕⢕⢕⢕⢕⢕⢕⢸⣿⡇⢕⢕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⣿⢕⢕⢕⢜⣿⢕⢕⢕⢕⢕⢕⢕⢕⢕⢸⡇⢕⢕⢕⢕⢕⢕⢕⢿⣿⡕⢕⢕⣿⣿⢕⢕⢸⣿⣷⡎⢝⢝⢿⣿⣕⢻⣿⡕⢏⢕⢕⢕⢕⢕⢕⢕⢕⢕⢕⢕⢕⢇⡱⢕⢕⢜⣿⣿⡇⢕⢜⢕⢕⢻⢕⢕⢕⢱⢏⢟⢟⣿⢕⢕⢕⢜⣿⣿⡿⢕⢿⣿⣿⡇⢕⣿⣿⣿⢕⢸⣿⣿⡇⢕⢜⢻⣿⢇⢕⢕⢕⢕⢝⢕⢕⢿⣿⢇⢕⢕⢜⢝⢕⢕⢕⣿⣧⢕⢕⢕⣾⢕⢕⢜⢿⣿⢕⢕⢕⢕⢕⢕⢕⢕⢕⢕⢕⢕⢕⢸⣿⢇⢕⢕⢕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⢸⣿⢕⢕⢱⣿⣵⢕⢕⢼⣿⢇⢕⢕⢕⢕⢕⢕⢕⢕⢕⢕⢕⢕⢱⣿⣿⢕⢕⢸⣿⡷⢕⢕⢹⢕⢕⢕⢕⣿⢿⢕⢕⢸⣿⢿⣿⣷⣕⢕⢜⢿⣧⡝⢕⢕⢕⢕⢕⢱⢗⢎⢕⠑⢕⢕⢕⢕⢕⡪⢕⢕⢱⣿⣿⢕⢕⢕⢕⢕⢝⢕⢕⢕⢗⣸⣾⣯⢝⢕⢕⢱⣵⢟⣿⡇⢕⢿⣿⣿⡇⢱⣿⣿⡿⢱⣾⣿⣿⡇⢕⢱⣾⢝⢕⢵⢕⢕⢕⢕⢕⢕⢝⢏⢕⢕⢕⢕⢕⢕⢕⢕⢹⡇⢕⢕⢜⢻⢕⢕⢕⢕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⡏⢕⢕⢜⣿⡇⢕⢕⢜⣟⢕⢕⢕⢕⢕⢕⢕⢕⢜⣿⣿⡕⢕⣸⣿⢕⢕⢕⢕⢕⢕⢕⢕⣹⡕⢕⢕⣵⣽⡕⢕⢹⣿⣷⣷⣜⣿⡇⢕⠁⢕⢕⠎⢕⢕⢕⢕⢔⢄⢑⢕⢕⢕⢜⢕⢕⢕⢹⡿⢕⢕⢕⢕⢕⢕⢕⢕⢕⢵⢗⢞⢻⢇⢕⢕⢕⢕⢕⢹⢕⢕⢜⣿⣿⢕⢕⢜⡏⢕⢕⢸⣿⣿⢇⢕⢕⢕⢕⢕⢕⢕⢕⡕⢕⢕⢕⢕⡇⢕⢕⢕⢕⢇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⣾⡇⢕⢕⢱⣿⡇⢕⢕⢕⢕⢕⢕⢕⢕⢕⢕⢕⣵⣞⣷⢏⢜⢏⢻⣿⢇⢕⢕⢕⣱⡕⢕⢕⣿⣧⢕⢜⢻⣿⣿⣾⣿⣝⣟⢻⢟⢟⢕⢕⢄⢕⠕⢔⢕⢕⢕⢕⢕⢕⢕⢕⢑⢕⢕⢕⢕⢕⢜⡾⢕⢕⢕⡵⢱⢕⢕⢕⢕⢕⢕⢕⢕⢕⢕⢕⢕⢕⢜⢕⢕⢕⢕⣞⣞⢕⢕⣵⡕⢕⢕⢱⣿⣿⡇⢕⢕⣕⢕⢕⢕⢕⢕⢻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⡇⢕⢕⢸⣿⡇⢕⢕⢕⢕⢕⢕⢕⢕⡕⢕⢕⢜⣿⣿⢕⢕⢕⢕⢜⢕⢕⢕⢸⣿⢕⢕⢕⣿⢇⢕⢕⢕⢸⢟⢟⢿⣿⣿⢇⠑⠑⠕⢕⢕⢕⢀⢕⢕⢕⢕⢕⢕⢕⢕⢕⢕⢅⢑⢕⢕⢜⢕⣇⢕⢕⢕⣜⢕⢕⢕⢕⢕⢕⢕⢕⢕⢕⢕⢕⢕⢕⢕⢕⢕⢕⢕⡜⢕⢕⢕⢜⣿⢕⢕⢕⣿⣿⢇⢕⢸⣿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⢵⢇⢕⢕⢹⡟⢇⢕⢕⢕⢕⢕⢕⢕⢕⢕⢕⢕⢕⢏⢝⢕⢕⢕⢕⢕⢕⢕⢕⢳⡇⢕⢕⢕⣾⢕⢕⢕⢕⢕⢕⢕⢕⢕⢕⢁⠀⠀⠀⠁⢕⢕⢕⢕⢕⢕⢕⢕⢕⢕⢕⢕⢕⢕⢕⢔⢑⢕⢕⢕⢕⢕⢱⢜⢕⢕⢱⢕⢕⢕⢕⢕⢕⢕⢕⢕⢕⢕⢕⢕⢕⢕⢕⢕⢕⢕⢕⢱⡫⡕⢕⢕⢸⡿⢕⢕⢜⣿⣷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⣿⢕⢕⢕⢕⢝⢕⢕⢕⢕⢕⢕⢕⢕⢕⢕⢕⢕⢕⢕⢕⢕⢕⢕⢕⢕⢕⢕⢕⢸⡏⢕⢕⢕⣱⢕⢕⢕⢕⡕⢕⢕⢕⢕⢕⢕⢔⢄⠀⢄⢕⢕⢕⢕⢕⢕⢕⢕⢕⢕⢕⢕⢕⢕⢕⢕⢕⢕⢕⢕⢕⢕⢕⢎⢕⢕⢕⢕⢕⢕⢕⢕⢕⢕⢕⢕⢕⢕⢕⢕⢕⢕⢕⢕⢕⢕⢕⢕⢜⢇⢕⢕⢕⡇⢕⢕⢜⣿⣿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⢕⢕⢕⢕⢕⢕⢕⢕⢕⢕⢕⢕⢕⢕⢕⢕⢕⢕⢕⢕⢕⢕⢕⢕⢕⢇⢕⢕⢕⢜⢹⢕⢕⢕⢕⣵⢕⢕⢕⢜⢜⢕⢕⢕⢀⢕⢕⢅⢕⢕⢕⢕⢕⢕⢕⢕⢕⢕⢕⢕⢕⢕⢕⢕⢕⢕⢕⢕⢕⢕⢕⢕⢕⢕⢕⢕⢇⢕⢕⢕⢕⢕⢕⢕⢕⢕⢕⢕⢕⢕⢕⢕⢵⣕⢕⢕⢕⢕⢝⢇⢕⢕⢕⣿⣿⢇⢕⢕⢾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⢇⢕⢕⢕⢸⢕⢕⢕⢕⢕⢕⢕⢕⢕⢕⢕⢕⢕⢕⡏⢕⢕⢕⢕⢕⢕⢕⢕⢕⢇⢕⢕⢕⢕⢕⢕⢕⢕⣿⢕⢕⢕⢕⠑⠑⠑⠁⢄⢕⢕⠑⠀⠔⠑⠁⠁⠑⠑⠕⠕⢕⢕⢕⢕⢕⢕⢕⢕⢕⢕⢕⢕⢕⢕⢕⢕⢕⢕⢕⢕⢕⢕⢕⢕⢕⢕⢕⢕⢝⢕⢕⢕⢕⢕⢕⢜⢷⣇⢜⢇⢕⢕⢕⢕⢕⢕⢻⢿⢕⢕⢕⢜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⢵⢕⠑⠕⢕⢣⢕⢕⢕⢕⢕⢕⢕⢕⢕⢕⢕⢕⢕⢕⢕⢕⢕⢕⢕⢕⢕⢕⢕⢕⢕⢕⢕⢕⢕⢕⢕⢕⢕⢕⢕⢕⢕⢕⢕⠀⠀⠀⠀⢕⢕⠀⠀⠀⠀⠀⠀⠀⠀⠀⠀⠀⠀⠀⠁⠁⠁⠁⠑⠕⢕⢕⢕⢕⢕⢕⢕⢕⢕⢕⢕⢕⢕⢕⢕⢕⢕⢕⢕⢕⢕⢕⢕⢕⢕⢕⢕⢕⢜⣿⡇⢜⡕⢜⢕⢕⢕⢕⢕⢕⢕⢕⢕⢕⢻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⢜⢕⠀⢕⢕⢕⢕⢕⢕⢕⢕⢕⢕⢕⢕⢕⢕⢕⢕⢕⢕⢕⢕⢕⢕⢕⢕⢕⢕⢕⢕⢕⢕⢕⢕⢕⢕⢕⢕⢕⢕⢕⠑⠑⠕⢕⢕⠀⠀⢕⢕⠀⠀⠀⠀⠀⠀⠀⠀⠀⠀⠀⠀⠀⠀⠀⠀⠀⠀⠀⠀⠁⠑⢕⢕⠁⠕⢕⢕⢕⢕⢅⢕⢕⢕⢕⢕⢕⢕⢕⢕⢕⢕⢕⢺⡕⢕⢕⢕⢱⡽⡕⢧⢕⢕⢕⢕⢕⢕⢕⢕⢕⢕⢕⢸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⢕⠀⢕⢕⢑⢕⢕⢕⢕⢕⢕⢕⢕⢕⢕⢕⢕⢕⢕⢕⢕⢕⢕⢕⢕⢕⢕⢕⢕⠕⢕⢕⢕⢕⢱⢕⢕⢕⢕⢕⢕⠑⠀⠀⢕⢕⢀⢄⠕⢕⠀⠀⠀⠀⠀⠀⠀⠀⠀⠀⠀⠀⠀⠀⠀⠀⠀⠀⠀⠀⠀⠀⠀⠁⠕⠀⠀⠑⢕⢕⢕⢕⢕⢅⢕⠕⢕⢕⢕⢱⢕⢕⢕⣜⢮⢕⢕⢕⢕⣟⣇⢸⡜⡕⢕⢕⢕⢕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⠀⢕⢕⢕⢅⢕⢕⢕⢕⢕⢕⢕⢕⢕⢕⢕⢕⢕⢕⢕⢕⢕⢕⢱⡕⢕⢕⢕⠐⠑⢕⢕⢕⢕⢕⢕⢕⢕⢕⢕⢔⠀⠀⢕⠀⠁⠕⢕⢔⠀⠀⠀⠀⠀⠀⠀⠀⠀⠀⠀⠀⠀⠀⠀⠀⠀⠀⠀⠀⠀⠀⠀⠀⠀⠀⠀⠀⠀⠑⠕⢕⢕⢕⢕⢕⢕⢔⢔⠅⠕⢕⢕⢕⣞⢕⢕⢕⢕⢕⡏⢇⢣⢱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⠀⠀⢕⢕⢕⢔⠕⢕⢕⢕⢕⢕⢕⢕⢕⢕⢕⢕⢕⢱⢕⢕⣕⡌⡅⣕⣕⢕⢕⢄⠁⢕⢕⠕⢁⢕⢕⢕⢕⢕⢕⢄⢀⢕⠀⠀⠀⢁⢕⢕⢀⢀⠀⠀⠀⠀⠀⠀⠀⠀⠀⠀⠀⠀⠀⠀⠀⠀⠀⠀⠀⠀⠀⠀⠀⠀⠀⠀⠀⠀⠐⠑⢕⢕⢕⢕⢕⠑⠀⠀⠀⠀⢀⠁⢕⢕⠕⢕⢕⢕⢕⢕⢕⢕⢕⢕⢱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⠑⠑⠑⠕⢕⢕⠀⠁⢕⢕⢕⢕⢑⢕⢕⢕⢕⢕⣕⣱⣵⣵⣷⣦⣗⣯⣿⣿⣿⣿⣿⣿⣿⣷⣵⣵⣤⣅⣄⣑⢰⢕⢕⢇⢕⢕⢕⢕⠁⠀⠀⢄⢕⢕⢕⢕⠀⠁⠁⢐⢔⢄⢄⢄⢄⢄⢄⢄⢀⢀⠀⠀⠀⠀⠀⠀⠀⠀⠀⠀⠀⠀⠀⠀⠀⠀⠀⠁⠕⠑⠑⠁⠀⠀⢀⠕⠀⠕⢀⠁⢕⢕⠀⠀⠁⠑⠕⠕⢕⢕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⠀⠀⠀⠔⢄⠀⠀⠑⢕⠀⠄⢕⢕⣕⣱⣵⣷⣾⣿⣿⣿⣿⣿⣿⣿⣿⣿⣿⣿⣿⣿⣿⣿⣿⣿⣿⣿⣿⣿⣿⣿⣿⣿⣷⣦⡅⢳⣧⣅⢀⠀⠀⢄⠑⠁⠑⢕⢕⠀⠀⠀⠅⠑⠀⠁⠑⠕⢕⢕⢕⢕⢕⢕⢕⢔⢔⢄⢀⠀⠀⠀⠀⠀⠀⠀⠀⠀⠀⠀⠀⠀⠀⠀⠀⠀⠀⢀⢄⠔⠑⠕⠀⠀⠑⠀⠀⠀⠀⠀⠀⢅⢕⢜⢇⢕⢕⢕⢕⢜⢜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⠕⠑⠁⠁⠁⠁⠁⠁⠁⠑⠑⠕⠑⠀⠀⢄⢔⢕⢀⢄⠀⠀⢀⣱⣴⣷⣿⣿⣿⣿⣿⣿⣿⣿⣿⣿⣿⣽⣽⣽⣽⣟⣿⣿⣿⣿⣿⣿⣿⣿⣿⣿⣿⣿⣿⣿⣿⣿⣿⣷⢕⢻⣿⣷⡄⢔⢕⢔⠀⠀⠀⠀⠀⠀⠀⠀⠀⠀⠀⠀⠀⠀⠑⠕⢕⢕⢕⢕⢕⢕⢕⢁⢕⢔⢄⢀⠀⠀⠀⠀⠀⠀⠀⠀⠀⠀⠀⢀⠄⠐⠁⠀⠀⠀⠀⠑⠀⠀⠀⠀⠀⠀⠀⢀⢕⢕⢕⢕⢱⡕⢕⢕⢕⢕⢕⣕⣕⡕⢕⢕⢕⢕⢕⢕⢕⢕⢕⢕⢕⢕⢕⢕⢕⣱⣕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⠀⠀⠀⠀⠀⠀⠀⠄⠄⠀⠐⠀⠀⠀⠀⢕⢕⢕⣕⣵⣷⣿⣿⣿⣿⣿⣿⣿⣿⣿⣿⣿⣿⣿⣿⣿⣿⣿⣿⣿⣿⣿⣿⣿⣿⣿⣿⣿⣿⣿⣿⣿⣿⣿⣿⣿⣿⣿⣿⣿⡇⢸⣿⣿⡕⢄⢕⢕⠀⠀⠀⠀⠀⠀⠀⠀⠀⠀⠀⠀⢀⠀⠀⠀⠁⠑⢕⢕⢕⢜⢕⠔⢕⢕⢕⠕⠀⢕⢔⢀⠀⠀⠀⠀⠀⠀⠀⠀⠀⠀⠀⠀⠀⠀⠀⠀⢀⢀⣄⡀⠀⠀⢰⣕⢕⢕⢕⢕⢕⢕⢇⡕⢕⢕⢕⢕⢕⢝⢝⢗⢣⢕⠑⠕⠕⢕⢕⢕⢕⢕⢱⢱⢕⢗⢕⢕⢜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⠀⠀⠀⠀⠀⢄⠄⠄⠐⠀⠀⠀⠀⢀⣄⣴⣷⣿⣿⣿⣿⣿⣿⣿⣿⣿⣿⣿⣿⣿⣿⣿⣿⣿⣿⣿⣿⣿⣿⣿⣿⡿⢿⢟⢿⣿⣿⣿⣿⣿⣿⣿⣿⣿⣿⣿⣿⣿⣿⣿⢕⢸⣿⣿⣧⢕⢕⠁⠀⠀⢄⢄⢀⠀⠀⠀⠀⠀⠀⢔⢕⢐⠀⠀⠀⠀⠀⠑⢕⢕⢕⢀⢑⠕⠑⠀⢀⢕⢕⢕⢔⢀⠀⠀⠀⠀⠀⠀⠀⠀⠀⠀⠀⠀⠀⢀⣴⣿⣿⣿⣷⣵⣜⢿⢕⢕⢕⢕⢕⢕⢕⢜⢣⢕⢕⢕⢕⢕⢕⢕⢕⢀⠀⠀⠀⠀⠀⢁⢕⢇⡇⢱⢕⣕⣕⣕⣕⣏⣇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⢔⠀⠀⠀⠀⠀⠀⠀⠀⢀⢄⢔⢷⣿⣿⣿⣿⣿⣿⣿⣿⣿⣿⣿⣿⣿⣿⣿⣿⣿⣿⣿⣿⣿⣿⣿⣿⢟⢟⢕⢕⠕⠑⠀⠜⡻⢿⣿⣿⣿⣿⣿⣿⣿⣿⣿⣿⣿⣿⢏⢄⣾⣿⣿⡿⣸⣦⣄⢄⢕⢕⠕⢕⢔⠀⠀⠀⠀⠀⢕⢕⠑⢄⢀⠀⠀⠀⠀⠀⠁⠕⢅⠀⠀⠀⠑⠕⢕⢕⢕⢕⢜⢕⢄⠀⠀⠀⠀⠀⠀⠀⠀⠀⠀⢰⣿⣿⣿⣿⣿⣿⣿⣿⣿⣧⣕⡕⢕⢕⢕⢕⢕⢕⢕⢝⢇⢕⢕⢕⢕⢕⢱⢴⢴⢴⢵⢧⢴⢕⢕⢗⢗⢳⢷⢷⢷⢵⢼⣽⣝⣟⣗⢳⢵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⠕⠕⠕⠕⠀⠀⠀⠀⠀⠀⠀⠔⢕⢕⢕⢕⢝⢝⢿⣿⣿⣿⣿⣿⣿⣿⣿⣿⣿⣿⣿⣿⣿⣿⣿⡿⢿⢟⢏⢝⠕⠑⢕⢔⢕⢕⢀⠀⢘⢱⢜⢝⢻⢿⣿⣿⣿⣿⣿⣿⢟⠑⢠⣾⣿⣿⣿⢇⣿⣿⣿⣿⣷⡔⢀⠑⠕⠄⠀⠀⠀⠀⢕⢕⢕⢕⢕⢔⢀⠀⠀⠀⠀⠀⢕⢕⠀⠀⠀⠀⠀⠀⠀⠀⠑⠕⠕⠕⠄⠀⢀⠀⠀⠀⠀⠀⠀⢜⣿⣿⣿⣿⣿⣿⣿⣿⣿⣿⣿⣿⣇⢕⢕⢕⢕⢕⢕⢕⢕⢕⢕⣱⡱⢵⢗⢗⡕⢵⢕⢕⢕⢕⣺⣿⣿⣿⣿⣿⣿⡿⢿⢳⢷⢽⣝⣟⢷⣕⣝⢕⢕⢕⢕⢕⢕⢕⢕⢕⢕⢕⢕⢕⢕⢕⢕⢕⢕⢕⢕⢕⢕⢕⢕⢕⢕⢕⢕⢕⢕⢕⢕⢕⢕⢕⠀</a:t>
            </a:r>
            <a:br/>
            <a:r>
              <a:t>⢕⢕⢕⢕⢕⢕⢕⢕⢕⢕⢕⢕⢕⢕⢕⢕⢕⢕⢕⢕⢕⢕⢕⢕⢕⠕⢕⠑⠁⠁⠁⠀⠀⠀⠀⠀⠀⠀⠀⠀⢀⠀⠐⠀⠀⠀⠀⠀⠁⠑⢕⢕⢕⢕⢕⢜⢕⢝⢏⢟⢻⢿⢟⢿⢝⢏⢟⢝⢝⠕⢕⢑⠑⠁⠄⢔⠀⠀⠁⠕⢕⢕⢕⢄⠜⣔⠑⠕⠕⢕⢟⢟⠟⠟⠙⢁⣠⣷⣿⣿⣿⡿⢣⢾⠿⠟⠻⠿⢿⢇⢕⢄⢀⠀⠀⠀⠀⠀⢄⢄⠄⠀⠁⠑⠕⠀⢀⠀⢔⢔⠄⢕⢕⢄⢀⠄⠀⠀⠀⠀⠀⠀⠀⠀⠄⠀⠀⠀⠀⠀⠀⠀⠀⠀⢜⣝⣟⣟⣏⣽⣽⣿⣿⣿⢿⢿⢿⢇⢕⢕⡑⣑⡕⣕⣱⢕⢏⢕⢱⢕⢜⢕⠕⢕⢕⢼⢕⠕⠕⢕⣕⣕⢗⢞⢟⣟⣇⣕⡕⢕⢜⢝⢟⢳⢽⢗⢾⢵⢕⢕⢕⢕⢕⢕⢕⢕⢕⢕⢕⢕⢕⢕⢕⢕⢕⢕⢕⢕⢕⢕⢕⢕⢕⢕⢕⢕⢕⢕⢕⢕⠀</a:t>
            </a:r>
            <a:br/>
            <a:r>
              <a:t>⢕⢕⢕⢕⢕⢕⢕⢕⢕⢕⢕⢕⢕⢕⢕⢕⢕⢕⢕⢕⢕⢕⠕⠁⢠⢞⢕⠀⠀⠀⢀⢀⢀⠄⠄⠔⠐⠁⠁⠁⠀⠀⠀⠀⠀⠀⠀⠀⠀⠀⠀⠁⠑⠕⠕⠕⠑⠑⠑⢕⢕⢌⢅⢕⢕⢕⢔⢕⢕⢕⢕⢕⢄⠀⠀⠁⠔⢀⠀⠀⠁⠕⢕⢕⢕⢘⢿⡷⢔⢔⢔⢔⢔⢲⣾⣿⣿⣿⣿⢟⡏⠁⠀⠀⠀⠀⠀⠀⠀⠀⠁⠁⠁⠀⠀⠀⠀⠀⢕⠁⢔⠀⠀⢀⠔⠄⠐⠄⠀⠀⢔⢕⠀⠁⠀⠀⠄⠀⠀⠀⠀⠀⠀⠀⠀⠀⠀⠀⠀⠀⠀⠀⠀⠀⠀⠁⠈⢙⢙⢝⣝⢕⣗⢱⢜⣹⣽⣵⣷⡷⢿⢟⢟⢝⢕⢕⢕⢕⢕⢕⢕⣱⣵⣧⣵⣾⢷⢧⠔⠀⢝⢕⣸⣜⣵⣵⣵⣵⢵⣵⣧⣅⡕⢷⣷⣷⣷⣾⣷⣷⣵⣕⢕⢕⢕⢕⢕⢕⢕⢕⢕⢕⢕⢕⢕⢕⢕⢕⢕⢕⢕⢕⢕⢕⢕⢕⢕⢕⢕⢕⠀</a:t>
            </a:r>
            <a:br/>
            <a:r>
              <a:t>⢕⢕⢕⢕⢕⢕⢕⢕⢕⢕⢕⢕⢕⢕⢕⢕⢕⢕⢕⢕⢕⠑⠀⢐⣝⣼⣣⡇⠁⠁⠀⠀⠀⠀⠀⠀⠀⠀⠀⠀⠀⠀⠀⠀⠀⠀⠀⠀⠀⠀⠀⠀⠀⠀⢀⢀⢀⢄⢕⢕⢕⢕⢕⢕⢕⢕⢕⢕⢕⢕⢕⢕⢕⢕⢄⠀⠀⠁⠔⠀⠀⠀⠁⠕⢕⢕⢔⢙⢕⢕⢕⢕⢕⠕⢕⢜⢝⢕⢕⢝⢇⠄⠀⠀⠀⠀⠀⠀⠀⠀⠀⠀⠀⠀⠀⠀⠀⠀⠁⠀⠀⠀⠀⠀⠀⠀⠀⠀⠀⠀⠀⠁⠀⠄⠄⠀⠀⠀⠀⠀⠀⠀⠀⠀⠀⠀⠀⠀⠀⠀⠁⠔⢅⢑⢗⡳⢞⢿⣫⢿⢟⣻⣯⡿⢻⢟⠝⢝⢕⢕⢑⢕⢅⢅⢕⢕⢔⢔⣱⣾⣿⣿⣟⡏⢜⢕⠅⠁⠁⠀⢸⢸⣿⢿⢸⢿⢿⢕⢕⢟⢟⢟⢝⣝⣝⣵⣵⣥⣵⣵⢵⢅⢝⢕⢕⢕⢕⢕⢕⢕⢕⢕⢕⢕⢕⢕⢕⢕⢕⢕⢕⢕⢕⢕⢕⢕⢕⢕⢕⢕⠀</a:t>
            </a:r>
            <a:br/>
            <a:r>
              <a:t>⢕⢕⢕⢕⢕⢕⢕⢕⢕⢕⢕⢕⢕⢕⢕⢕⢕⢕⢕⢕⢕⢀⠀⢰⣝⣟⢕⠀⠀⠀⠀⠀⠀⠀⠀⠀⠀⠀⠀⠀⠀⠀⠀⠀⠀⠀⠀⠀⠀⠀⠀⠀⠀⢔⢕⢕⢕⢕⢕⢕⢕⢕⢕⢕⢕⢕⢕⢕⢕⢕⢕⢕⢕⢕⢕⢔⢀⠀⠀⠑⢄⠀⠀⠀⠁⠕⢕⢕⢅⢇⢕⢕⢕⢕⢕⢕⢕⢕⢕⠑⠁⠀⠀⠀⠀⠀⠀⠀⠀⠀⠀⠀⠀⠀⠀⠀⠀⠀⠀⠀⠀⠀⠀⠀⠀⠀⠀⠀⠀⠀⠀⠀⠀⠀⢀⠐⠀⠀⠀⠀⠀⠀⠀⠀⠀⠀⠀⠀⠀⠀⠀⠀⠀⠁⠑⠕⠎⠇⠕⠚⠊⠁⠁⠀⠀⠀⠀⠀⠁⠕⢕⢕⢕⢕⠕⢕⢕⣾⣿⣿⣿⣿⣿⣧⣕⡑⢄⠀⢀⠄⢜⢕⣕⢜⠜⢕⣚⣟⣟⣿⣿⣿⣾⣿⣿⣿⣿⣧⡝⢟⢟⢕⢕⢕⢕⢕⢕⢕⢕⢕⢕⢕⢕⢕⢕⢕⢕⢕⢕⢕⢕⢕⢕⢕⢕⢕⢕⢕⢕⢕⠀</a:t>
            </a:r>
            <a:br/>
            <a:r>
              <a:t>⢕⢕⢕⢕⢕⢕⢕⢕⢕⢕⢕⢕⢕⢕⢕⢕⢕⢕⢕⢕⢕⢕⢄⠀⠈⠙⠕⠀⠀⠀⠀⠀⠀⠀⠀⠀⠀⠀⠀⠀⠀⠀⠀⠀⠀⠀⠀⠀⠀⠀⠀⠀⠀⢕⢕⢕⢕⢕⢕⢕⢕⢕⢕⢕⢕⢕⢕⢕⢕⢕⢕⢕⢕⢕⢕⢕⢕⢔⢀⣀⣀⣐⢀⠀⢀⢀⠁⠕⢕⢕⢕⢕⢕⢕⢕⢕⢕⢕⠀⠀⠀⠀⠀⠀⠀⠀⠀⠀⠀⠀⠀⠀⠀⠀⠀⠀⠀⠀⠀⠀⠀⠀⠀⠀⠀⠀⠀⠀⠀⠀⠀⠀⠀⠀⠁⢔⠀⠀⠀⠀⠀⠀⠀⠀⠀⠀⠀⠀⠀⠀⠀⠀⣄⣤⡄⢀⠀⠀⠀⠀⠀⠀⠀⠀⠀⢀⠀⠀⠀⠀⠁⢕⢕⢕⢕⢔⣼⣿⣿⣿⣿⣿⣿⣿⣿⣿⣿⣿⣵⣵⣷⣿⢱⢗⣟⣻⣿⣿⣿⣿⣿⣿⣿⣿⣿⣿⣿⣿⡕⢕⢕⢕⢕⢕⢕⢕⢕⢕⢕⢕⢕⢕⢕⢕⢕⢕⢕⢕⢕⢕⢕⢕⢕⢕⢕⢕⢕⢕⢕⢕⠀</a:t>
            </a:r>
            <a:br/>
            <a:r>
              <a:t>⢕⢕⢕⢕⢕⢕⢕⢕⢕⢕⢕⢕⢕⢕⢕⢕⢕⢕⢕⢕⢕⢕⢕⢕⢄⢀⢀⠀⠀⠀⠀⠀⠀⢀⢀⢀⠀⠀⠀⠀⠀⠀⠀⠀⠀⠀⠀⠀⠀⠀⠀⢀⢕⢕⢕⢕⢕⢕⢕⢕⢕⢕⢕⢕⢕⢕⢕⢕⢕⢕⢕⢕⢕⢕⢕⢕⢱⣵⣿⣿⣿⣿⣿⣿⣷⣶⣦⣴⣴⣤⣤⣅⡑⠓⠷⣧⣵⣕⡔⠀⠀⠀⠀⠀⠀⠀⠀⠀⠀⠀⠀⠀⠀⠀⠀⠀⠀⠀⠀⠀⠀⠀⠀⠀⠀⠀⠀⠀⠀⠀⠀⠀⠀⠀⠕⢀⠀⠀⠀⠀⠀⠀⠀⠀⠀⠀⠀⠀⠀⠀⠀⠜⢽⣿⣟⢕⠀⢀⢀⠀⢠⣴⣶⣷⣿⣿⣷⣵⣕⢔⢄⢀⢕⢕⢕⣸⣿⣿⢟⣿⣿⣿⣿⣿⣿⣿⣿⣿⣿⣿⣿⢱⢞⣯⣿⣿⣿⣿⣿⣿⣿⣿⣿⣿⣿⣿⣿⣿⢕⢕⢕⢷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⢔⢔⢔⢄⢄⢄⢄⢀⢀⢄⢄⢔⢕⢕⢕⢕⢕⢕⢕⢕⢕⢕⢕⢕⢕⢕⢕⢕⢕⢕⠕⢕⣕⣑⡡⢕⣼⣾⣿⣿⣿⣿⣿⣿⣿⣿⣿⣿⣿⣿⣿⣿⣿⣿⣿⣷⣦⡘⢻⣿⣿⣦⡀⠀⠀⠀⠀⠀⠀⠀⠀⠀⠀⠀⠀⠀⠀⠀⠀⠀⠀⠀⠀⠀⠀⠀⢀⢀⠀⠀⠀⠀⠀⠀⠀⠀⢄⠑⠀⠀⠀⠀⠀⠀⠀⠀⠀⠀⠀⠀⠀⠀⠀⠀⠀⠓⠃⠁⠁⠁⠀⢔⣿⣿⣿⣿⣿⣿⣿⣿⣿⣿⣿⣇⢕⢕⢱⣿⣿⣿⢕⢸⣿⣿⣿⣿⣿⣿⣿⣿⣿⣿⣏⣱⢿⢟⢹⣿⣿⣿⣿⣿⣿⣿⣿⣿⣿⣿⣿⣿⡷⢕⢕⣱⢣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⣕⣵⣵⣷⣾⣿⣿⣿⣫⣿⣿⣿⣿⣿⣿⣿⣿⣿⣿⣿⣿⣿⣿⣿⣿⣿⣿⣿⣿⣿⣿⣿⣿⡔⢸⣿⣿⣿⡄⢀⠀⠀⠀⠀⠀⠀⠀⠀⠀⠀⠀⠀⠀⠀⠀⠁⠀⠀⠀⠀⠀⢕⢕⠀⠄⠀⠀⠀⠀⠀⠀⠀⠔⠀⠀⠀⠀⠀⠀⠀⠀⠀⠀⠀⠀⠀⠀⠀⠀⠀⠀⠀⠀⠀⠀⠀⠀⠁⠙⠻⢿⣿⣏⣿⣿⣿⣿⣿⣿⣕⢕⢜⣿⣿⣿⡕⢱⣿⣿⣿⣿⣿⣿⣿⣿⣿⣿⣿⡕⢕⢕⢘⢙⢙⢝⢝⢝⢟⢟⢟⢟⢏⣝⣽⣷⡷⢷⢿⢟⢑⣕⡡⢕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⣱⣵⣷⣿⣿⣿⣿⣿⣿⣿⣿⣿⣿⣿⣿⣿⣷⡇⢕⢗⢝⢝⢟⢻⢿⣿⣿⣿⣿⣿⣿⣿⣿⣿⣿⣿⣿⣿⣧⠀⢻⣿⣿⣧⢣⡄⠀⠀⠀⠀⠀⠀⠀⠀⠀⠀⠀⠀⠀⠀⠑⠐⢔⠀⠀⠀⠕⢕⢀⠀⠀⠀⠀⠀⠀⠀⠅⠀⠀⠀⠀⠀⠀⠀⠀⠀⠀⠀⠀⠀⠀⠀⠀⠀⠀⠀⠀⠀⠀⠀⠀⠀⠀⠀⠀⠀⠈⠙⠸⢿⢿⢿⢿⢿⢟⢇⢕⢜⢿⣿⣿⣾⣿⣿⣿⣿⣿⣿⣿⣿⢷⢕⢙⢕⢰⣵⣥⡡⣥⣥⡕⠁⠀⠀⢕⣕⣕⣱⣵⣴⣴⣷⣾⡿⠟⢑⢅⡔⠕⢕⢕⢕⢕⢕⢕⢕⢕⢕⢕⢕⢕⢕⢕⢕⢕⢕⢕⢕⢕⢕⢕⢕⠀</a:t>
            </a:r>
            <a:br/>
            <a:r>
              <a:t>⢕⢕⢕⢕⢕⢕⢕⢕⢕⢕⢕⢕⢕⢕⢕⢕⢕⢕⢕⠕⠑⢑⡅⠅⠁⠀⠁⠁⠑⠕⠕⢕⢕⢕⢕⢕⢕⢕⢕⢕⢕⢕⢕⢕⢕⠕⠕⠑⠑⠑⠑⠕⢕⣕⣵⣷⣿⣿⣿⣿⣿⣿⣿⣿⣿⣿⣿⣿⣿⣿⣿⣿⣿⣿⣿⡿⢕⢕⢕⢕⢕⢕⢕⢕⢕⢝⢻⢿⣿⣿⣿⣿⣿⣿⣿⣿⣿⠀⢸⣿⣿⣿⢸⣿⣦⣄⡀⢀⠐⠀⠀⠀⠀⠀⠀⠀⠀⢕⠀⠀⠀⠐⠀⠀⠀⠑⠁⠁⠔⠀⠀⠀⠀⠀⠀⠔⠀⠀⠀⠀⠀⠀⠀⠄⠀⠀⠀⠀⠀⠀⠀⠀⠀⠀⠀⠀⠀⠀⠀⠀⠀⠀⠀⠀⠀⠀⠀⠀⠁⠑⠑⠕⠑⢑⢕⢕⢜⢻⣿⣿⣿⣿⣿⣿⣿⢟⢑⠔⠀⠁⠀⠀⢇⣿⣿⡇⣿⣿⡇⢀⠀⠀⠁⠟⢟⢻⢿⠟⠟⠋⠁⠀⠀⠅⢜⠁⠀⢕⢕⢕⢕⢕⢕⢅⢕⢕⢕⢕⢕⢕⢕⢕⢕⢕⢕⢕⢕⢕⢕⢕⠀</a:t>
            </a:r>
            <a:br/>
            <a:r>
              <a:t>⢕⢕⢕⢕⢕⢕⢕⢕⢕⢕⢕⢕⢕⢕⢕⢕⢕⢕⠀⠀⢇⢟⢟⢇⠀⠀⠀⠀⠀⠀⠀⠀⠁⠁⠑⠑⠑⠑⠑⠑⠑⠑⠑⠁⠀⢀⢀⢄⢄⣔⣶⣷⣿⣿⣿⣿⣿⣿⣿⣿⣿⣿⣿⣿⣿⣿⣿⣿⣿⣿⣿⣿⣿⣿⢟⢕⢕⢕⢕⢕⠕⢕⢕⢕⢕⢕⢕⢕⢝⢿⣿⣿⣿⣿⣿⣿⡏⠀⣼⣿⣿⣿⢸⣿⣿⣿⡟⠁⠀⠀⠀⠀⠀⠀⠀⠀⠀⠀⠀⠀⠀⠀⠀⠀⠀⠀⠀⠀⠀⠀⠀⠀⠀⠀⠀⢀⠀⠀⠀⠀⠀⠀⠀⠀⠀⠀⠀⠀⠀⠀⠀⠀⠀⠀⠀⠀⠀⠀⠀⠀⠀⠀⠀⠀⠀⠀⠀⠀⠀⠀⠀⠀⢄⢕⢕⢕⠕⢅⢝⢿⣿⣿⣟⢿⣳⡕⢕⢄⠀⠀⠀⠀⢜⢜⢝⢕⢝⣕⣕⢕⢔⢔⢔⠀⢀⠀⠀⠀⠀⠀⠀⠀⠀⠀⠀⠀⢄⢕⢕⢕⢕⢕⢕⢕⢕⢕⢕⢕⢕⢕⢕⢕⢕⢕⢕⢕⢕⢕⢕⢕⠀</a:t>
            </a:r>
            <a:br/>
            <a:r>
              <a:t>⢕⢕⢕⢕⢕⢕⢕⢕⢕⢕⢕⢕⢕⢕⢕⢕⢕⢀⠀⢕⣕⡕⠑⠁⠁⠐⠐⠐⠄⠄⠄⠄⢀⢀⠀⢀⠀⠀⠀⠀⠀⠀⢀⢔⢕⢕⢕⣵⣾⣿⣿⣿⣿⣿⣿⣿⣿⣿⣿⣿⣿⣿⣿⣿⣿⣿⣿⣿⣿⣿⣿⣿⢟⢝⢕⢕⢕⢕⢕⢕⢕⢕⢕⢕⢕⢕⢕⢕⢕⢕⢟⢿⠟⢻⡿⢟⠁⣱⣿⣿⣿⢏⣾⣿⣿⡟⢕⠀⠀⠀⠀⠀⠀⠀⠀⠀⠀⠀⠀⠀⠀⠀⠀⠀⠀⠀⠀⠀⠀⠀⠀⠀⠀⠀⢀⠑⠀⠀⠀⠀⠀⠀⠀⠀⠀⠀⢀⠀⠀⠀⠀⠀⠀⠀⠀⠀⠀⠀⠀⠀⠀⢀⢀⢀⢀⢀⢀⢀⢀⠀⠀⢀⢕⢕⢕⢕⢕⢕⢕⢕⢝⢟⢿⢧⡝⢟⢿⢿⣗⢗⠑⢀⢸⢕⣽⡿⢿⣟⣯⣵⡷⠇⠁⢀⢕⠑⠀⢄⢔⠀⠀⠐⠀⠀⠀⢄⢕⢕⢕⢕⢕⢕⢕⢕⢕⢕⢕⢕⢕⢕⢕⢕⢕⢕⢕⢕⢕⢕⢕⢕⠀</a:t>
            </a:r>
            <a:br/>
            <a:r>
              <a:t>⢕⢕⢕⢕⢕⢕⢕⢕⢕⢕⢕⢕⢕⢕⢕⢕⢕⢕⢀⠁⢿⡇⠀⠀⠀⠀⠀⠀⠀⠀⠀⠀⠀⠀⠀⠀⠀⠀⠀⠀⠀⠀⠁⠕⢕⢕⢟⢿⣿⣿⣿⣿⣿⣿⣿⣿⣿⣿⣿⣿⣿⣿⣿⣿⣿⣿⣿⡿⢿⢿⢫⢹⠕⢕⢕⢕⢕⢕⢕⢕⢕⢕⠀⢜⠇⢕⢕⢕⠁⢁⠁⠁⠀⠑⠁⢀⢱⣿⣿⣿⡟⣼⣿⡿⢏⠑⠀⠀⠀⠀⠀⠀⠀⠀⠀⠀⠀⠀⠀⠀⠀⠀⠀⠀⠀⠀⠀⠀⠀⠀⠀⠀⠀⠁⠅⠔⠀⠀⠀⠀⠀⠀⠀⠀⠀⠀⠄⠔⠀⠀⠀⠀⠀⢀⢄⣄⣔⣴⣵⣵⣷⣕⢕⢕⢕⢕⢕⢕⢕⢕⢕⢕⢕⢔⢕⢕⢕⣱⣕⣕⡕⢕⢕⢕⢕⢜⢗⢧⣔⣕⢔⢕⢕⢱⣼⣽⣽⣽⣽⠃⠀⠀⢀⢔⢕⠀⠀⠁⠑⠁⠀⠀⠀⢀⢕⢕⢕⢕⢕⢕⢕⢕⢕⢕⢕⢕⢕⢕⢕⢕⢕⢕⢕⢕⢕⢕⢕⢕⢕⢕⠀</a:t>
            </a:r>
            <a:br/>
            <a:r>
              <a:t>⢕⢕⢕⢕⢕⢕⢕⢕⢕⢕⢕⢕⢕⢕⢕⢕⢕⢕⢕⢄⠀⠑⠀⠀⠀⠀⠀⠀⠀⠀⠀⠀⠀⠀⠀⠀⠀⠀⠀⠀⠀⠀⠀⠀⠁⠑⠕⢕⢕⢕⢝⢝⢝⢝⢝⢝⢝⢝⢟⢻⢿⢟⡝⢟⠝⠕⢕⢑⢕⢅⢕⢔⢕⢕⢕⢕⢕⢕⢕⢕⢕⢕⠀⠁⠳⣀⡁⠁⠑⠁⠁⠀⢔⢕⢕⢕⢕⢜⢝⢫⣾⣿⢟⢇⠁⠀⠀⠀⠀⠀⠀⠀⠀⠀⠀⠀⠀⠀⠀⠀⠀⠀⠀⠀⠀⠀⠀⠀⠀⢄⠀⠀⠀⠀⠀⠀⠀⠀⠀⠀⠀⠀⠀⠀⠀⠀⠀⠀⠀⠀⠀⠀⠁⢻⡿⢿⣿⣿⣿⣿⣿⣿⣿⣧⣕⣕⢕⢕⢕⢕⢕⢕⢕⢕⢅⢕⢕⢕⢑⢞⢟⢿⠿⢻⢟⢟⣗⣗⡗⢵⢵⢷⢾⢿⢿⢿⢿⢿⣇⡄⠄⠀⠕⠁⢑⠀⠀⠀⠀⠀⢄⢔⢕⢕⢕⢕⢕⢕⢕⢕⢕⢕⢕⢕⢕⢕⢕⢕⢕⢕⢕⢕⢕⢕⢕⢕⢕⢕⢕⢕⠀</a:t>
            </a:r>
            <a:br/>
            <a:r>
              <a:t>⢕⢕⢕⢕⢕⢕⢕⢕⢕⢕⢕⢕⢕⢕⢕⢕⢕⢕⢕⢕⢕⢔⢄⢀⠀⠀⠀⠀⠀⠀⠀⠀⠀⠀⠀⠀⠀⠀⠀⠀⠀⠀⠀⠀⠀⠀⠀⠀⠁⠁⠁⠁⠁⢁⢕⢕⢕⢕⢕⢔⢔⢔⢔⢕⢕⢕⢕⢕⢕⢕⢕⢕⢕⢕⢕⢕⢕⢕⢕⢕⢕⢕⢀⢀⢀⢈⠀⠀⢀⢴⡕⢕⢕⢕⢕⢕⢕⢕⢕⢝⢏⠕⠁⠀⠀⠀⠀⠀⠀⠀⠀⠀⠀⠀⠀⠀⠀⠀⠀⠀⠀⠀⠀⠀⠀⠀⢄⢄⢄⣠⣴⣤⡄⠀⢁⢀⠀⠀⠀⠀⠀⠀⢄⢄⠀⠀⠀⢀⠀⠀⠀⠀⠀⠀⢕⢕⢝⢝⢟⢟⣿⣿⣿⣿⣿⣿⣿⣷⡕⢕⢕⢕⢕⠕⢅⢕⢕⢕⢕⢕⢕⢕⢵⢗⢎⣝⣝⣵⢵⠷⠷⢷⢗⡗⢗⢛⢏⢙⢝⢕⢄⠑⢀⢕⢕⢄⢄⠀⠀⢔⢕⢕⢕⢕⢕⢕⢕⢕⢕⢕⢕⢕⢕⢕⢕⢕⢕⢕⢕⢕⢕⢕⢕⢕⢕⢕⢕⢕⢕⢕⠀</a:t>
            </a:r>
            <a:br/>
            <a:r>
              <a:t>⢕⢕⢕⢕⢕⢕⢕⢕⢕⢕⢕⢕⢕⢕⢕⢕⢕⢕⢕⢕⢕⢕⢕⢕⢕⢕⢔⢔⢄⢄⢀⢀⠀⠀⠀⠀⠀⠀⠀⠀⠀⠀⠀⠀⠀⠀⠀⠀⢀⢕⢔⢔⢕⢕⢕⢕⢕⢕⢕⢕⢕⢕⢕⢕⢕⢕⢕⢕⢕⢕⢕⢕⢕⢕⢕⢕⢕⢕⢕⢕⢕⢕⢕⢕⢕⢕⢕⢕⢕⠕⠳⣷⣕⡕⢕⢕⢕⢕⢕⠕⠁⠀⠀⠀⠀⠀⠀⠀⠀⠀⠀⠀⠀⠀⠀⠀⠀⠀⠀⠀⠀⢀⠔⠔⠀⢕⢕⢕⣾⣿⣿⢟⢕⢕⢕⢕⠀⢄⢀⠀⠀⢀⢕⢕⢔⠀⠀⢕⠕⠀⠀⠐⠀⠀⠁⢕⢕⣕⣵⣾⣿⣿⣿⣿⣿⣿⣿⣿⡇⢕⢕⢕⢔⢅⢁⢑⣕⣕⢕⠕⠕⢕⢓⢜⠍⠑⠀⠁⠁⠀⠁⠕⢕⢱⡕⢵⢇⢕⢕⢕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⢔⢔⢄⢄⢀⢀⢀⢀⢀⢀⢀⢀⢄⢄⢕⢕⢕⢕⢕⢕⢕⢕⢕⢕⢕⢕⢕⢕⢕⢕⢕⢕⢕⢕⢕⢕⢕⢕⢕⢕⢕⢕⢕⢕⢕⢕⢕⢕⢕⢕⢕⢕⢕⢕⠕⠁⠀⠀⠁⠙⠻⢕⠕⢑⠐⠁⠀⠀⠀⠀⠀⠀⠀⠀⠀⠀⠀⠀⠀⠀⠀⠀⠀⠀⠀⠀⠀⠀⢀⢀⠀⠀⠕⢕⣼⣿⢟⢕⢕⢕⢕⢕⠁⢕⢕⢕⠀⠀⢔⢕⠕⢕⢑⠀⠀⠀⠀⠀⠀⠀⠀⠀⠁⠝⢿⣿⣿⣿⣿⣿⣿⣿⣿⣿⡿⢕⢕⢕⠕⢕⢕⣼⢿⢟⢝⢕⢕⢕⢕⢕⢕⢔⠄⠀⢀⢄⢔⢕⢕⢔⢔⢕⢕⢸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⠁⠀⠀⠀⠀⠀⢀⢄⠔⠑⠀⠀⠀⠀⠀⠀⠀⠀⠀⠀⠀⠀⠀⠀⠀⠀⠀⠀⠀⠀⠀⠀⢀⢔⢕⢕⢕⠀⠀⠀⠑⠙⢕⢅⢅⢕⢕⢕⢕⢄⠕⢕⠕⠀⢔⢕⢕⠕⠕⠁⠀⠀⠀⠀⠀⠀⠀⠀⠀⠀⠀⠀⠙⢿⣿⣿⣿⣿⣿⢟⢏⢕⢕⢕⠁⠔⠀⠅⠑⢕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⠁⠀⠀⠀⠀⠀⢀⠔⠁⠀⠀⠀⠀⠀⠀⠀⠀⠀⠀⠀⠀⠀⠀⠀⠀⠀⢀⠀⢀⢄⢀⢀⢄⠄⢕⢕⢕⢕⢕⠀⢔⢕⠀⢕⢕⢕⢕⢕⢕⢕⢕⢕⠀⢑⢄⢔⢅⢕⠑⠁⠀⠀⠀⠀⠀⠀⠀⠀⠀⠀⠄⠀⠀⠀⠀⠀⠘⢻⢿⢏⢕⢕⢕⢕⢕⢕⠁⢔⢔⢀⢄⠁⢑⢕⢕⢕⢕⢕⢱⢜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⠁⠀⠀⠀⠀⠀⢀⠔⠁⠀⠀⠀⠀⠀⠀⠀⠀⠀⠀⠀⠀⠀⠀⠀⢀⢄⢔⢕⢕⣱⣿⣿⡗⡕⢕⠀⢐⠕⠑⠁⠀⠀⠁⠀⠔⠕⠕⢑⢕⢅⢅⢕⢰⣾⣾⢕⢕⢕⠕⠁⠀⠀⠀⠀⠀⠀⠁⠀⠐⠄⢀⠀⠀⢄⠀⠀⠀⠀⠀⠀⠁⠕⢕⡕⢕⢕⢕⢕⢔⡄⢄⢄⢄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⠕⠁⠀⠀⠀⠀⠀⢀⠐⠁⠀⠀⠀⠀⠀⠀⠀⠀⠀⠀⠀⠀⠀⠀⢀⢔⢕⢕⢕⢕⢕⣼⣿⣿⣿⣿⠏⢀⠀⠀⠀⠀⠀⠐⠀⠀⠄⠀⠀⠀⠔⢕⢕⢕⢱⣿⡿⢇⢕⠕⠁⠀⠀⠀⠀⠀⠀⠀⠀⠀⠀⠀⠀⠀⠁⠐⠀⠀⠀⠀⠀⠀⠀⠀⠀⠁⢕⢕⢕⢕⢕⢜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⠁⠀⠀⠀⠀⠀⠀⠔⠀⠀⠀⠀⠀⠀⠀⠀⠀⠀⠀⠀⠀⢀⢄⢔⢕⢕⢕⠕⠕⠑⠑⣼⣿⣿⣿⡿⢕⢕⢕⢕⢔⢄⠀⠀⠀⠀⠀⠀⠀⠀⠀⠀⠁⠑⢕⣿⣿⠕⠑⠁⠀⠀⠀⠀⠀⠀⠀⠀⠀⠀⠀⠀⠀⠀⠀⠀⠀⠀⠀⠕⠀⠀⠀⠀⠀⠀⠀⢀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⠕⠁⠀⠀⠀⠀⠀⠀⠀⠁⠀⠀⠀⠀⠀⠀⠀⠀⠀⠀⠀⢄⢔⢕⢕⢕⢕⢕⢕⠁⢀⢔⠐⢱⣿⣿⡿⢏⢕⢕⢕⢕⢕⢕⢕⢕⢔⢄⢀⠀⠀⠀⠀⠀⠀⠀⠀⠘⠉⠁⠀⠀⠀⠀⠀⠀⠀⠀⠀⠀⠀⠀⠀⠀⠀⠀⠀⠀⠀⠀⠀⢄⠀⠀⠀⠀⠀⢀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⢀⢄⢕⢕⢕⢕⢕⢕⢕⠕⠀⢀⢕⢕⢔⡺⢾⢏⢕⢕⢕⢕⢕⢕⢕⢕⢕⢕⢕⢕⢕⠔⠀⠀⠀⠀⠀⠀⠀⠀⠀⠀⠀⠀⠀⠀⠀⠀⠀⠀⠀⠀⠀⠀⠀⠀⠀⠀⠀⠀⠀⠀⠀⠀⠀⠀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⠀⠀⠀⠀⠀⠀⠀⢀⠀⠀⠀⠀⠀⠀⠀⠀⠀⢀⢄⢕⢕⢕⢕⢕⢕⢕⢕⢕⠑⠀⢀⢕⠕⢄⢕⢅⢕⢕⢕⢕⢕⢕⠕⠑⠑⠁⠁⠀⠀⠀⠀⠀⠀⠀⠀⠀⠀⠀⠀⠀⠀⠀⠀⠀⠀⠀⠀⠀⠀⠀⠀⠀⠀⠀⠀⠀⠀⠀⠀⢄⢄⢔⢕⢔⠀⠀⠀⢕⢕⢕⢕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⠕⠁⠀⠀⠀⠀⠀⠀⠀⠀⠀⠀⠀⠀⠀⢀⢀⢄⢔⢕⢕⢕⢕⢕⢕⢕⢕⢕⢕⢕⠅⠀⠀⠀⠀⠀⠀⠁⠁⠁⠁⠁⠁⠀⠀⠀⠀⠀⠀⠀⠀⠀⠀⠀⠀⠀⠀⠀⠀⠀⠀⠀⠀⠀⠀⠀⠀⠀⠀⠀⠀⠀⠀⠀⠀⠀⠀⢀⢀⢄⢄⢕⢕⢕⢕⢕⢕⢕⢀⢔⢕⢕⢕⣸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⠀⢀⠀⠀⠀⠀⠄⠀⠀⠀⢀⢄⢔⢔⢕⢕⢕⢕⢕⢕⢕⢕⢕⢕⢕⢕⢕⢕⣱⡕⠀⠀⠀⠀⠀⠀⠀⠀⠀⢕⠀⠀⠀⠀⠀⠀⠀⠀⠀⠀⠀⠀⠀⠀⠀⠀⠀⠀⠀⠀⠀⠀⠀⠀⠀⠀⠀⠀⠀⠀⠀⠀⠀⠀⠀⠀⠁⠑⠕⢕⢕⢕⢕⢕⢕⢕⢕⢕⢕⢕⢕⢕⢱⣿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⠑⢄⢱⡕⢔⠀⠀⢄⢄⢔⢕⢕⢕⢕⢕⢕⢕⢕⢕⢕⢕⢕⢕⢕⢕⢕⢕⢕⢕⣼⣿⢇⠀⠀⠀⠀⠀⠀⠀⠀⠀⢕⠀⠀⠀⠀⠀⠀⠀⠀⠀⠀⠀⠀⠀⠀⠀⠀⠀⠀⠀⠀⠀⠀⠀⠀⠀⠀⠀⠀⠀⠀⠀⠀⢄⢄⠀⠀⢄⠄⠀⠁⠑⠕⢕⢕⢕⢕⢕⢕⢕⢕⢕⣱⣿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⠑⢔⣕⢻⢇⢕⢕⢕⢕⢕⢕⢕⢕⢕⢕⢕⢕⢕⢕⢕⢕⢕⢕⠕⠁⠀⠀⢕⢕⣾⣿⡟⢕⢕⢕⠀⠀⠀⠀⠀⠀⠀⠑⢕⠀⠀⠀⠀⠀⠀⠀⠀⠀⠀⠀⠀⠀⠀⠀⠀⠀⠀⠀⠀⠀⠀⠀⠀⠀⠀⠀⢀⠀⢄⣵⣵⣕⢕⢄⠀⠀⠀⠁⠀⠀⠀⠁⠑⠕⢕⢕⢕⢕⣾⡿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⢱⣿⡿⢕⢕⢕⢕⢕⢕⢕⢕⢕⢕⢕⢕⢕⢕⢕⢕⢕⢕⢕⠑⠀⠀⠀⢕⢕⣾⣿⢏⢕⢕⢕⢁⠀⠀⠀⠀⠀⠀⠀⠀⢕⢔⠀⠀⠀⠀⠀⠀⠀⠀⠀⠀⠀⠀⠀⠀⠀⠀⠀⠀⠀⠀⠀⠀⠀⠀⢄⠔⠁⢀⢱⣿⣿⣿⣿⣧⢔⢀⠀⠀⠀⢔⢔⢄⢄⢀⠀⠀⢵⡿⢟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⢸⡿⢕⢕⢕⢕⢕⢕⢕⢕⢕⢕⢕⢕⢕⠕⠕⢕⢕⢕⠑⠁⠀⠀⠀⢔⣱⣿⢟⢕⢕⢕⢕⢕⢕⢄⠀⠀⠀⠀⠀⠀⠀⠁⢕⠀⠀⠀⠀⠀⠀⠀⠀⠀⠀⠀⠀⠀⠀⠀⠀⠀⠀⠀⠀⠀⢀⠄⠑⢄⢕⢕⢕⢕⢝⢿⣿⣿⣿⣷⢕⠔⠀⢀⢕⠕⠕⠑⠀⠀⢄⢔⠀⠁⠁⠑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⢅⢕⢕⢕⢕⢕⢕⢕⢕⢕⢕⢕⢕⢕⣵⣵⢕⢕⢕⠔⠀⠀⢀⠔⢄⢔⢔⢕⢕⢕⢕⢕⢕⢕⢕⢕⢄⠀⠀⠀⠀⠀⠀⠀⠕⢄⠀⠀⠀⠀⠀⠀⠀⠀⠀⠀⠀⠀⠀⠀⠀⠀⠀⢀⠄⠐⠁⢀⢕⢕⢕⢕⢕⢕⢕⢕⢕⢕⢕⢔⢕⢕⢔⢔⢔⢔⢔⢄⢀⠀⠀⠀⠀⠔⠀⠀⢀⠁⢅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⢅⢕⢕⢕⢕⠕⠑⠁⠁⠑⠑⢑⣪⡟⢕⢕⢕⠑⠀⢀⢔⢑⢔⢕⢕⢕⢕⢕⢕⢕⢕⢕⢕⢕⢕⢕⢔⢀⢀⣠⣤⣄⠀⠀⢕⢀⠀⠀⠀⠀⠀⠀⠀⠀⠀⠀⠀⠀⠀⠀⢄⠐⠁⠀⢀⢔⢕⢕⢕⢕⢕⢕⢕⢕⢕⢕⢕⢕⢕⢕⢕⢕⢕⢕⢕⢕⢕⢕⢕⢔⢄⢀⠀⠀⠀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⠕⠑⠕⠕⢕⢕⢕⢕⢕⢕⢕⢕⢕⢕⢕⠕⠑⠑⠑⠕⢕⢕⢕⢕⢕⢕⠕⢑⢑⢕⢕⢕⠕⠁⠀⠀⠀⠀⠀⠀⢠⢞⢕⢕⢕⡕⢕⢔⢅⢅⢔⢕⢕⢕⢕⢕⢕⢕⢕⢕⢕⢕⢕⢕⢕⢕⢕⢕⠜⢝⣿⠑⠀⠀⠀⢕⢀⠀⠀⠀⠀⠀⠀⠀⠁⠁⠑⠐⠐⠁⠀⠀⢀⢔⢕⢕⢕⢕⢕⢕⢕⢕⢕⢕⢕⢕⢕⢕⢕⢕⢕⢕⢕⢕⢕⢕⢕⢕⢕⢕⢕⢕⢕⢔⢄⢀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⠑⠀⠀⠀⠀⠀⠁⠁⠑⠕⢕⢕⢕⢕⠁⠀⠀⠀⠀⠀⠀⠀⠑⢕⢕⢕⢕⢕⢕⢕⢕⢕⠔⠀⠀⠀⠀⠀⠀⢀⢔⣕⣱⣵⣷⢏⢕⢕⢕⢕⢕⢕⢕⢕⢕⢕⢕⢕⢕⢕⢕⢕⢕⢕⢕⢕⢕⢕⣕⣵⣿⣿⣧⡀⠀⠀⠁⠕⢄⠀⠀⠀⠀⠀⠀⠅⢀⢄⠐⠀⠀⠀⢔⢕⢕⢕⢕⢕⢕⢕⢕⢕⢕⢕⢕⢕⢕⢕⢕⢕⢕⢕⢕⢕⢕⢕⢕⢕⢕⢕⢕⢕⢕⢕⢕⢕⢕⢔⢔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⠀⠀⠀⠀⠀⠀⠀⠀⠀⠀⠀⠀⠁⠀⠀⠀⠀⠀⠔⠀⠀⠀⠀⠀⢕⢕⢕⢕⣕⢕⢇⢁⠄⢄⢄⠄⢀⢄⢔⢕⢕⢕⢝⢝⢕⢕⢕⢕⢕⢕⢕⢕⢕⢕⢕⢕⢕⢕⢕⢕⢕⢕⢕⢕⢕⢕⣵⣾⣿⣿⣿⣿⣿⣷⣦⣦⣄⠀⠑⠕⢄⠀⠀⠀⠀⠀⢕⠅⠄⢔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⠀⠀⠀⠀⠀⠀⠀⠀⠀⠀⠀⠀⠀⠀⠀⠀⠀⠀⠀⠀⠀⠀⠀⠀⢕⣕⣵⡾⢏⢕⢕⢕⢕⢔⢔⢕⢕⢕⢕⢕⢕⢕⢕⢕⢕⢕⢕⢕⢕⢕⢕⢕⢕⢕⢕⢕⢕⢕⢕⢕⢕⢕⢕⣱⣷⢿⢏⢝⢱⣿⣿⣿⣿⣿⣿⣿⣿⡔⠀⠀⠁⢕⢄⢀⢔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⠀⠀⠀⠀⠀⠀⠀⠀⠀⠀⠀⢀⢄⠀⠀⠀⠀⠀⠀⠀⠀⠀⠀⢄⢕⢝⢕⢕⢕⢕⢕⢕⢕⢕⢕⢕⢕⢕⢕⢕⢕⢕⢕⢕⢕⢕⢕⢕⢕⢕⢕⢕⢕⢕⢕⢕⢕⢕⢕⢕⢕⢱⢞⢏⢕⢕⢕⣵⢿⢟⢟⣿⣿⣿⣿⣿⡿⠕⠀⠀⠀⠀⠑⠑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⢔⢔⢔⢄⢄⢄⢄⢄⢔⢕⢕⢕⢕⢕⢄⠀⠀⢀⠀⢀⠀⢀⢄⢕⢕⢕⢕⢕⢕⢕⢕⢕⢕⢕⢕⢕⢕⢕⢕⢕⢕⢕⢕⢕⢕⢕⢕⢕⢕⢕⢕⢕⢕⢕⢕⢕⢕⢕⢕⢕⢕⢕⢕⢕⢕⣵⢞⢕⢕⢕⣼⡟⢏⢹⡿⢏⠁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⢔⢔⢔⢔⢕⢕⢕⢕⢕⢕⢕⢕⢕⢕⢕⢕⢕⢕⢕⢕⢕⢕⢕⢕⢕⢕⢕⢕⢕⢕⢕⢕⢕⢕⢕⢕⢕⢕⢕⢕⢕⢕⢕⢕⢕⢕⢕⢱⢞⢕⢕⢕⢕⡼⢏⢕⢱⢟⢕⢕⢄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⡾⢕⢕⢕⢇⢕⢕⢕⢕⢕⢔⢄⢄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⢕⢕⢕⢕⢕⢕⢕⢕⢕⢕⢕⢕⢕⢄⢀⢀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⣿⣿⢕⢕⢜⡟⢟⢕⢜⣿⣿⢇⢕⢹⣿⣿⢇⢕⢻⡟⢟⢕⢕⢿⣿⢇⢕⢕⢜⢟⢻⢟⢕⢕⢕⢟⢕⢕⢝⢿⣿⢕⢜⣿⣿⡏⢕⢿⣿⣿⢟⢿⣿⣿⣿⢕⢿⣿⣿⡟⢕⢕⢸⣿⣿⡿⢕⢝⢿⢟⢕⢕⢻⣿⣿⢕⢸⣿⣿⡟⢕⢹⣿⣿⣿⡿⢝⢻⣿⣿⢕⢕⢟⢟⢝⣻⡿⢿⣿⡗⢜⢻⣿⣿⢏⢹⣿⣿⣿⣿⣿⣿⣿⢏⢝⣿⣿⣿⣿⣹⣻⢿⢟⣕⣜⣿⣿⣿⣿⣿⣿⣿⣿⡇⢸⣿⣿⣿⣿⣿⣿⣿⣿⢻⣿⣿⣿⡟⢻⣿⣿⢿⢝⢹⣿⣿⣿⣿⣿⣿⢻⣿⣿⢟⣿⣿⣿⡟⣟⣿⡿⢿⣻⣿⣿⣿⢇⢕⢸⣿⣿⡟⢜⣿⣿⣿⣿⢕⢕⢻⢿⡟⢝⢹⣿⣿⡟⢕⢝⣿⡿⢕⢕⢟⡟⢏⢕⢜⢟⢿⢕⢕⢕⢜⢝⢝⢕⢕⢜⢿⡏⢕⢜⢻⠀</a:t>
            </a:r>
            <a:br/>
            <a:r>
              <a:t>⢏⢕⢕⢕⢕⢕⢕⢕⢕⢕⢕⢕⢕⢕⢕⢕⢕⡕⢕⢕⢜⡇⢕⢕⢕⣸⢝⢕⢕⢕⢝⢏⢕⢕⢕⢏⢕⢕⢕⢕⡕⢕⢕⢕⢕⢕⢕⢕⢕⢕⢿⢕⢕⢕⢕⢜⢕⢕⢕⣿⣿⢇⢕⢜⣿⣿⢕⢜⢻⣿⡇⢕⢜⣿⣿⡇⢕⢕⢜⡿⢿⢇⢕⢕⢜⡇⢕⢕⢻⣿⡇⢕⢕⣿⣿⡇⢕⢸⣿⣿⢏⢕⢕⢸⣿⣿⢇⢕⢕⢝⢕⢕⢕⢝⢝⢕⢕⢕⢻⣿⢕⢕⢜⢝⢜⢝⢝⣿⣿⢕⢕⢹⣿⣿⢕⢝⢕⢕⢜⣿⢏⢹⣿⣿⡟⢕⣿⣿⣿⡟⢜⣿⣿⣿⡇⢸⣿⣿⣿⢕⢻⣿⣿⡇⢕⣿⣿⡟⢕⢜⣿⣿⡟⢝⢕⢜⢜⣿⢝⢕⢜⣯⣿⢕⢕⢕⢕⢕⢝⢝⢝⣱⡕⢕⢜⣿⣿⢕⢕⢹⣿⣿⢏⢕⢕⢕⢸⢇⢕⢕⢹⣿⡇⢕⢕⢟⢕⢕⢕⢕⢕⢕⢕⢕⢕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⢸⡕⢕⢱⣿⣿⡇⢕⢕⢟⢟⢕⢕⢕⢕⢹⡇⢕⢕⢕⢕⢕⢕⢕⢸⣿⡇⢕⢸⣿⣿⡇⢕⢸⣿⢇⢕⢕⢕⢕⢏⢟⢕⢕⣿⣿⡕⢕⢕⢕⡕⢕⢕⢕⢕⢿⢕⢕⢕⡕⢕⢕⢸⣿⣿⢇⢕⢾⡿⢟⡕⢕⢕⢕⢕⣿⣧⣼⣿⣿⡿⢗⣿⣿⣿⣷⣷⣿⣿⣿⡇⢳⣿⣿⣿⢕⢼⣿⣿⡿⢳⢿⣿⣷⢕⢱⣿⢿⢻⢕⢕⢕⣿⣿⡕⢕⢕⢹⣿⢕⢕⢕⣱⢕⢕⢕⢕⢕⢇⢕⢸⣿⣇⢕⢕⢜⣿⡏⢕⢕⢕⢕⢕⢕⢕⢕⢸⣿⡇⢕⢕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⡏⢕⢕⢕⣿⢕⢕⢕⢜⣿⢕⢕⢕⢕⢕⢕⢕⢕⢕⢸⡇⢕⢕⢕⢕⢕⢕⢕⢿⣿⡕⢕⢕⣿⣿⢕⢕⢸⡿⢕⢇⢕⢕⢕⢕⢕⢕⢕⢿⡿⢕⢕⢕⢸⢇⢕⢕⢕⣾⣕⢕⢕⢕⣇⢕⢕⢜⣿⣿⡇⢕⢜⢕⢕⢻⢕⢕⢕⢱⢏⢝⢟⣿⢕⢕⢕⢸⢿⢟⢏⢕⢝⢟⢟⢇⢕⣿⣿⣿⢕⢸⣿⣿⡇⢕⢜⢿⡿⢇⢕⢕⢕⢕⢜⢕⢕⢿⣿⢇⢕⢕⢜⢝⢕⢕⢕⣿⣧⢕⢕⢕⣾⢕⢕⢜⢿⣿⢕⢕⢕⢕⢕⢕⢕⢕⢕⢕⢕⢕⢕⢸⣿⢇⢕⢕⢕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⢸⣿⢕⢕⢱⣿⣵⢕⢕⢼⣿⢕⢕⢕⢕⢕⢕⢕⢕⢕⢕⢕⢕⢕⢱⣿⣿⢕⢕⢸⣿⡷⢕⢕⢹⢕⢕⢕⢕⣿⣿⢕⢕⢼⡏⢕⢕⢕⢕⢕⢕⢕⢕⣕⡕⢕⢕⢕⢕⣻⢕⢕⢕⢱⢸⡇⢕⢕⢼⢗⢕⢕⢸⣾⣿⢕⢕⢕⢕⢕⢝⢕⢕⢕⢕⢾⡷⣷⣕⢕⢕⢕⢕⢕⢕⢕⢇⢕⢿⣳⢵⣕⢜⢝⢗⢗⢿⣿⣿⡇⢕⢱⣾⢝⢕⢵⢕⢕⢕⢕⢕⢕⢝⢏⢕⢕⢕⢕⢕⢕⢕⢕⢹⡇⢕⢕⢜⢻⢕⢕⢕⢕⢇⢕⢕⢕⢕⢕⢕⢕⢕⢕⢕⢕⢕⢕⢜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⡏⢕⢕⢜⣿⡇⢕⢕⢜⣟⢕⢕⢕⢕⢕⢕⢕⢕⢜⣿⣿⡕⢕⣸⣿⢕⢕⢕⢕⢕⢕⢕⢕⣱⡕⢕⢕⢕⢕⢕⢕⢕⢱⡕⢕⢕⢕⡝⢕⢕⢕⢕⢕⣿⣷⢕⢕⢕⣿⢇⢕⢜⢕⢎⢕⢕⢕⢹⣿⢕⢕⢕⢕⢕⢕⢕⢕⢕⢕⢕⢝⢝⢕⢕⢕⢕⢕⢕⢕⢕⢕⢕⢕⢕⢕⢕⢕⢧⢕⢕⢜⢻⣿⡇⢕⢕⢕⢕⢕⢕⢕⢕⡕⢕⢕⢕⢕⡇⢕⢕⢕⢕⢇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⣾⡇⢕⢕⢱⣿⡇⢕⢕⢕⢕⢕⢕⢕⢕⢕⢕⢕⣵⣞⣷⢏⢜⢏⢻⣿⢇⢕⢕⢕⣵⡕⢕⢕⣸⣧⢕⢕⢕⣕⢜⢕⢕⢕⢜⢕⢕⢕⢕⢕⢕⢕⢕⢕⡞⣿⢕⢕⢕⢕⢕⢕⢕⢕⢕⢕⢕⢕⢱⣼⢕⢕⢕⢕⡕⢕⢕⢕⢕⢕⢕⢕⢕⢕⢕⢕⢕⢕⢕⢕⢕⢕⢕⢕⢕⢕⢕⢕⢕⢜⢇⢕⡕⢜⢕⢕⢕⢱⢕⢕⢕⢕⢕⢻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⡇⢕⢕⢸⣿⡇⢕⢕⢕⢕⢕⢕⢕⢕⡕⢕⢕⢜⣿⣿⢕⢕⢕⢕⢜⢕⢕⢕⢜⣝⢕⢕⢕⣿⢇⢕⢕⢕⢱⢕⢕⢕⢕⢕⢕⢝⢷⣷⣕⢕⢹⣇⡕⣻⢿⢕⢕⢕⢕⢕⢕⢕⢕⢕⢕⢕⢕⢣⣟⢕⢕⢕⡕⢕⢕⢕⢕⢕⢕⢕⢕⢕⢕⢕⢕⢕⢕⢕⡕⢕⢕⢕⢕⢕⢕⢕⢕⢕⢕⢕⢕⢕⢕⢕⢕⢸⣿⣇⢕⢕⢕⢕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⢵⡇⢕⢕⢹⡞⢕⢕⢕⢕⢕⢕⢕⢕⢕⢕⢕⢕⢕⢏⢝⢕⢕⢕⢕⢕⢕⢕⢕⢳⡇⢕⢕⢕⣿⢕⢕⢕⢕⢕⢕⢕⢕⢷⣧⣕⡕⢕⢜⢻⣷⣕⢝⣿⣵⡕⢕⢕⢕⢕⢕⢕⢔⢕⢑⢕⢕⢕⢟⣵⡇⢕⢸⡜⢕⢕⢕⢕⢕⢕⢕⢕⢕⢕⢕⢕⢕⢕⢸⣯⢕⢕⢕⢕⢕⢕⢕⢕⢕⢕⢕⢕⢕⢕⢕⢕⢕⢹⢻⢕⢕⢕⢕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⣿⢕⢕⢕⢕⢜⢕⢕⢕⢕⢕⢕⢕⢕⢕⢕⢕⢕⢕⢕⢕⢕⢕⢕⢕⢕⢕⢕⢕⢸⡏⢕⢕⢕⢕⢕⢕⢕⢕⢕⢕⢕⢕⢕⢝⢝⢿⣷⣧⣕⡜⢻⣿⣾⣿⣿⣇⠕⢅⢕⢕⢵⠑⠁⠑⠕⢕⢕⢕⢕⢕⢕⢱⢕⢕⢕⢕⢕⢕⢕⢕⢕⢕⢕⢕⢕⢕⢕⢸⣿⢕⢕⢕⡕⣕⢕⢕⢕⢕⢕⢣⢕⢕⢱⢇⢕⢕⢕⢕⢕⢕⢕⢱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⢗⢕⢕⢕⢕⢕⢕⢕⢕⢕⢕⢕⢕⢕⢕⢕⢕⢕⢕⢕⢕⢕⢕⢕⢕⢇⢕⢕⢕⢜⢹⢕⢕⢕⢕⣕⢕⢕⣵⣵⣕⣕⢕⢜⢻⣿⣿⣿⣿⣿⣿⡿⢏⢕⢅⢕⢇⠁⠀⢀⢄⢀⢕⢕⠑⠑⢁⢕⢕⢕⢕⢕⢕⢕⢕⢕⢕⢕⢕⢕⢕⢕⢕⢕⢕⢇⢕⢕⢱⣿⡧⢕⢕⢕⢕⢕⢕⢕⢕⢕⢕⡽⣧⡕⢕⢕⢕⢕⢯⣿⣿⢕⢕⢗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⢕⢕⢕⢕⢕⢕⢕⢕⢕⢕⢕⢕⢕⢕⢕⡏⢕⢕⢕⢕⢕⢕⢕⢕⢕⢇⢕⢕⢕⢕⢕⢕⢕⢕⣿⢕⢕⢜⢝⢿⢿⣿⣷⣧⣿⣿⣿⣿⣿⡿⢕⠑⠁⢕⢕⠁⢄⢕⢕⢕⢕⢕⢕⢕⢘⢁⢁⠑⠑⠕⢕⢕⢕⢕⢕⢕⢕⢕⢕⢕⢕⢕⢕⢕⢕⢕⢕⢕⣿⣧⢕⢕⢜⢿⣣⢕⢕⢕⢕⢕⢜⢫⣗⢕⢕⢕⢕⢜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⢜⢕⢕⢕⢜⢕⢕⢕⢕⢕⢕⢕⢕⢕⢕⢱⢕⢕⢕⢕⢕⢕⢕⢕⢕⢕⢕⢕⢕⢕⢕⢕⢕⢕⢕⢕⢕⢕⢕⢕⢕⢕⢕⢕⢕⢸⢝⢝⢟⢻⢿⢿⢿⢟⢇⢄⢀⠀⢕⠑⢀⢕⢕⢕⢕⢕⢔⢕⢕⢕⢕⢕⢕⢕⢔⢔⢕⢕⢕⢕⢕⢕⢕⢕⢕⢕⢕⢕⢕⢕⢕⢕⢕⣿⣿⢕⢕⢕⣿⡟⢕⢕⢕⢕⢕⢕⢕⢜⣇⢜⢕⢕⢕⢻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⢱⢇⢕⢕⢕⢕⢕⢕⠀⠀⠀⠁⢕⢕⠀⠀⢕⢕⢕⢕⢕⢕⢕⢕⢕⢕⢕⢕⢕⢕⢕⢕⢕⢕⢕⢕⢕⢕⢕⢕⢕⢕⢕⢕⢕⢕⢕⢕⢸⣧⢕⢕⢕⢹⡇⢕⢕⢱⡕⢕⢕⢕⢕⢸⣇⢕⢕⢕⢼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⠀⢕⢕⢕⢕⢕⢕⢕⢇⢕⢕⢕⢕⢕⢕⢕⢕⢕⢕⢕⢕⢕⢕⢕⢕⢕⢕⢕⢕⢕⢕⢕⢕⢕⢕⢕⢕⢕⢕⢕⢔⢀⠀⠀⠀⢕⢕⠀⠀⠁⠑⠑⠑⠑⠑⠕⠕⢕⢕⢕⢕⢕⢕⢕⢕⢕⢕⢕⢕⢕⢕⢕⢕⢕⢕⢕⢕⢕⢕⢕⢕⢹⣾⢕⢕⢕⢕⡕⢕⢕⢸⢕⢕⢕⢕⢕⢕⢝⢕⢕⢕⢕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⠀⢕⢕⢕⢕⢕⢕⢕⢇⢕⢕⢕⢱⢕⢕⢕⢕⢕⢕⢕⢕⢕⢕⢕⢕⢕⢕⢕⢕⢕⢕⢕⢕⢕⢕⢕⢕⢕⢕⢕⢕⢕⠀⠀⠀⢕⢕⠀⠀⠀⠀⠀⠀⠀⠀⠀⠀⠀⠀⠀⠁⠁⠀⠁⠑⢕⢕⢑⠁⠑⠕⢕⢕⢕⢕⢕⢕⢕⢕⢕⢕⢸⡏⢕⢕⢕⢕⢕⢕⢕⢕⢜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⢀⠁⢕⢕⢕⢕⢕⢕⢕⢕⢕⢕⢜⢇⢕⢕⢕⢕⢕⢕⢕⢕⢕⠑⠑⠕⢕⢇⢕⢕⢕⢕⢕⢕⢕⢕⢕⢕⢕⢕⢕⠕⠀⠀⠀⠕⢕⠀⠀⠀⠀⠀⠀⠀⠀⠀⠀⠀⠀⠀⠀⠀⠀⠀⠀⠀⠀⠁⠀⠀⠀⠀⠁⠑⠕⢕⢕⢕⢕⢕⢕⢕⢕⢕⢕⠑⠕⢕⢕⠕⢕⢕⢕⢕⣵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⠑⠑⠁⠁⠁⠑⢕⢕⢕⢕⢕⢄⠀⢕⢕⢕⢕⢕⢕⢕⢕⢕⢕⢑⢕⡱⣕⢕⢕⡕⢕⢕⢕⢕⢔⢀⠁⠑⠑⢕⢕⢕⢕⠑⠑⠕⢕⢕⢕⢕⢕⠀⠀⠀⠀⠀⢕⢕⠀⠀⠀⠀⠀⠀⠀⠀⠀⠀⠀⠀⠀⠀⠀⠀⠀⠀⠀⠀⠀⠀⠀⠀⠀⠀⠀⠀⠁⠁⢕⢕⢕⢕⢕⢕⠑⠀⠀⠀⠀⢀⠀⠄⢅⢕⢘⠛⠓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⠕⠑⠁⠁⠁⠁⠁⠁⠑⠑⠕⠑⠀⠀⢀⢄⢁⠔⠀⠀⠑⢕⢕⢕⣕⣕⣱⣵⣵⣵⣶⣷⣷⣷⣏⣵⣿⣿⣿⣿⣿⣿⣿⣿⣷⣷⣷⣷⣷⣧⣴⣵⣵⣕⡕⢕⠔⠀⠀⠀⠁⠁⠑⠑⠀⠀⠀⠀⠀⢕⢕⠀⠀⠀⠀⠀⠀⠀⠀⠑⠔⠀⠀⠀⠀⠀⠀⠀⠀⠀⠀⠀⠀⠀⠀⠀⠀⠀⠀⠀⠀⠀⠁⠕⠕⠕⠑⠀⠀⠀⠀⠐⠀⢔⠀⠁⠕⢕⠀⠀⠀⠀⠀⠀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⠀⠀⠀⠀⠀⠄⠄⠐⠐⠀⠀⠀⠀⠀⢕⢕⢕⢕⣕⣠⣴⣴⣾⣿⣿⣿⣿⣿⣿⣿⣿⣿⣿⣿⣿⣿⣿⣿⣿⣿⣿⣿⣿⣿⣿⣿⣿⣿⣿⣿⣿⣿⣿⣿⡿⢕⢕⠀⠀⠀⠀⠀⠀⠀⠀⠀⠀⠀⠀⠀⠀⠁⠀⠀⠀⠀⠀⠀⠀⠀⠀⠀⠀⠀⠀⠀⠀⠀⠀⠀⠀⠀⠀⠀⠀⠀⠀⠀⠀⠀⠀⠀⠀⠀⠀⠀⠀⠀⠀⠀⠀⠁⢀⠄⠑⠑⢀⠀⠀⠀⠀⠀⠀⠀⢔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⢀⠀⠀⠀⢀⢀⠄⠐⠀⠁⠀⢀⢄⢀⣕⣵⣵⣾⣿⣿⣿⣿⣿⣿⣿⣿⣿⣿⣿⣿⣿⣿⣿⣿⣹⣽⣽⣿⣿⣿⣿⣿⣿⣿⣿⣿⣿⣿⣿⣿⣿⣿⣿⣿⣿⣇⢕⢕⠀⠀⠀⠀⠀⠀⢄⢄⢀⠀⠀⠀⠀⠀⠀⠀⠀⠀⠀⠀⠀⠀⠀⠀⠀⠀⠀⠀⠀⠀⠀⠀⠀⠀⠀⠀⠀⠀⠀⠀⠀⠀⠀⠀⠀⠀⠀⠀⠀⠀⠀⠀⠀⠄⠐⠀⠀⠀⠀⠀⠀⠀⠀⠀⠀⠀⢔⢱⢕⢕⢕⢕⢕⢕⢕⢕⢜⢣⢕⢕⢕⢕⢕⢕⢕⢝⢗⢕⢕⢕⠑⠕⢕⢕⢕⢕⢕⡕⢵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⠀⠀⠀⠁⠀⠀⠀⢀⣄⣵⣷⣾⣿⣿⣿⣿⣿⣿⣿⣿⣿⣿⣿⣿⣿⣿⣿⣿⣿⣿⣿⣿⣿⣿⣿⣿⣿⣿⣿⣿⣿⣿⣿⣿⣿⣿⣿⣿⣿⣿⣿⣿⣿⣿⣿⢕⢕⠀⠀⠀⠀⠀⠀⢕⢕⢕⢔⠀⠀⠀⠀⠀⠀⠀⠀⠀⠀⠀⠀⠀⠀⠀⠀⠀⢄⢅⠄⠀⠀⠀⠀⠀⠄⠀⠀⠀⠀⠀⠀⠀⠀⠀⠀⠀⠀⠀⠀⠀⠀⠁⠀⠀⠀⠀⠀⠀⠀⠀⢀⣰⣶⣴⣔⣕⢸⢕⢕⢕⢕⢕⢕⢕⢕⢕⢕⢕⢕⢱⢕⢕⢕⢕⢕⢕⢕⢕⢕⠀⠀⠀⢁⢕⢕⢕⢕⢇⢕⣕⢕⣕⣝⣕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⠕⠕⠑⠑⠁⠀⡄⢄⢰⣷⣿⣿⣿⣿⣿⣿⣿⣿⣿⣿⣿⣿⣿⣿⣿⣿⣿⣿⣿⣿⣿⣿⣿⣿⣿⣿⣿⢿⢽⡷⢿⢟⠟⢻⣿⣿⣿⣿⣿⣿⣿⣿⣿⣿⣿⣿⣿⣿⣿⡇⢕⠀⠀⠀⢀⢄⠀⢕⢕⢕⢕⠀⠀⠀⠀⠀⠀⠀⠀⠀⠀⠀⠀⠀⠀⠀⠀⠀⢕⢕⢔⢀⠀⠀⠀⠀⠀⠀⠀⢄⢄⢄⢄⢀⠀⠀⠀⠀⠀⠀⠀⠀⠀⠀⠀⠀⠀⠀⠀⠀⠀⠄⣵⣿⣿⣿⣿⣿⣿⣷⣷⣵⣕⢕⢕⢕⢕⢕⢕⢕⢕⢕⢕⢕⢕⢕⢕⢕⢕⢕⣗⢕⢗⢗⢗⢗⢗⢕⣝⣕⣗⣗⣗⡳⢷⢼⣽⣝⣟⣗⢣⢕⢕⢕⢕⢕⢕⢕⢕⢕⢕⢕⢕⢕⢕⢕⢕⢕⢕⢕⢕⢕⢕⢕⢕⢕⢕⠀</a:t>
            </a:r>
            <a:br/>
            <a:r>
              <a:t>⢕⢕⢕⢕⢕⢕⢕⢕⢕⢕⢕⢕⢕⢕⢕⢕⢕⢕⢕⢕⢕⢕⢕⢕⢕⢕⠕⠕⠕⠑⠑⠑⠑⠑⠑⠑⠑⠑⠑⠁⠁⠀⠀⠀⠀⠀⠀⠀⢕⢕⢕⢕⢜⢝⢿⣿⣿⣿⣿⣿⣿⣿⣿⣿⣿⣿⣿⣿⣿⣿⣿⣿⣿⣿⣿⣿⣿⡿⢿⢏⢕⢕⠕⠑⢅⢄⠀⠁⠝⢻⢿⣿⣿⣿⣿⣿⣿⣿⣿⣿⣿⣿⡇⠕⢀⣄⣔⣕⣕⢕⢕⢕⢕⠀⠀⠀⢀⢕⢕⠕⢔⢄⠀⠀⠀⠀⠀⠀⠀⠀⠀⢕⢕⢕⢕⢔⠀⠀⠀⠀⠀⠀⢕⢕⢕⢕⢕⠑⠀⠀⠀⠀⠀⠀⠀⠀⠀⢀⢀⠀⠀⠀⠀⠀⠀⣿⣿⣿⣿⣿⣿⣿⣿⣿⣿⣿⣷⡕⢕⢕⢕⢕⢕⢕⢕⣕⢕⢕⢱⢗⢝⢝⢝⢕⢕⢕⢕⢑⢑⡱⢕⢕⢟⢿⢿⢿⣿⣿⢟⢳⢷⣽⣟⣻⢧⣕⡕⢕⢕⢕⢕⢕⢕⢕⢕⢕⢕⢕⢕⢕⢕⢕⢕⢕⢕⢕⢕⢕⢕⢕⠀</a:t>
            </a:r>
            <a:br/>
            <a:r>
              <a:t>⢕⢕⢕⢕⢕⢕⢕⢕⢕⢕⢕⢕⢕⢕⢕⢕⢕⢕⢕⢕⠕⠑⢁⣤⢆⠐⠀⠀⠀⠀⠀⠀⠀⠀⠀⠀⢀⢀⢀⢀⠄⠐⠀⠀⠁⠀⠀⠀⠀⠑⠕⢕⢕⢕⢕⢕⢜⢝⢟⢿⣿⡿⣿⣿⣿⣿⣿⣿⣿⢿⢿⢿⢟⢟⢝⢝⢕⢑⢕⢕⢔⢔⢀⠀⠁⠔⢀⠀⠀⠀⠑⢕⢝⢟⡟⣿⣿⣿⣿⣿⢿⠏⢁⣰⣾⣿⣿⣿⢟⣵⣿⢷⠷⠆⠔⠄⠕⢕⢁⢀⢕⠕⠄⠀⠀⠀⠀⠀⠀⠀⠀⢄⢅⠁⠁⠑⠕⢄⠀⠀⢔⢔⠄⢕⢅⢅⢀⠀⠀⠀⠀⠀⠀⠀⠀⠀⠀⠀⠀⠀⠀⠀⠀⠀⠀⢟⣟⣟⡟⢟⢏⣝⣱⣵⣵⣵⣕⣕⣵⣵⣵⣷⣷⢾⢟⢟⢝⢕⢕⢕⢕⢕⢕⢕⢑⢕⢕⢕⢜⠑⠕⢕⣕⣕⢕⢝⢏⢝⣗⣕⡕⢕⢝⢝⢟⣗⢝⢳⢧⢕⢕⢕⢕⢕⢕⢕⢕⢕⢕⢕⢕⢕⢕⢕⢕⢕⢕⢕⢕⢕⠀</a:t>
            </a:r>
            <a:br/>
            <a:r>
              <a:t>⢕⢕⢕⢕⢕⢕⢕⢕⢕⢕⢕⢕⢕⢕⢕⢕⢕⢕⢕⠑⠀⢀⢟⢇⡳⡔⠄⠄⠄⠐⠐⠐⠐⠑⠁⠁⠀⠀⠀⠀⠀⠀⠀⠀⠀⠀⠀⠀⠀⠀⠀⠁⠑⠕⢕⠕⠕⠕⠕⢕⢕⢇⢕⢕⢕⢑⢑⢑⢕⢕⢅⢅⢕⢔⢕⢕⢕⢕⢕⢕⢕⢕⢕⢔⠀⠀⠁⠔⢀⠀⠀⠀⠁⢑⠑⠑⠘⠋⠙⢁⣄⣴⣾⣿⣿⣿⡿⢏⣾⣿⡿⠑⠀⠀⠀⠀⠀⠀⠀⠁⠁⠁⠁⠀⠀⠀⠀⠀⠀⠀⠀⢕⢕⢔⠀⠀⢔⠀⠄⠀⠀⠀⠄⢕⠄⠁⠁⠀⠀⠀⠀⠀⠀⠀⠀⠀⠀⠀⠀⠀⠀⠀⠀⢀⢀⢀⢠⢵⢷⢞⢻⢟⢏⣹⢷⢿⢧⢟⢞⢏⢝⢕⠕⢕⢕⢑⢕⢕⢕⢕⢔⢱⣇⣱⣷⣾⣿⡿⠷⢕⠔⠁⢏⣹⣵⡕⣵⣵⣵⡵⢵⣵⣧⣅⡕⢷⣷⣷⣷⣿⣷⣧⣕⣕⢕⢕⢕⢕⢕⢕⢕⢕⢕⢕⢕⢕⢕⢕⢕⢕⠀</a:t>
            </a:r>
            <a:br/>
            <a:r>
              <a:t>⢕⢕⢕⢕⢕⢕⢕⢕⢕⢕⢕⢕⢕⢕⢕⢕⢕⢕⢕⠀⠀⢌⢿⢿⢿⠃⠀⠀⠀⠀⠀⠀⠀⠀⠀⠀⠀⠀⠀⠀⠀⠀⠀⠀⠀⠀⠀⠀⠀⠀⠀⠀⠀⠀⠀⠀⠀⢀⢄⢕⢕⢕⢕⢕⢕⢕⢕⢕⢕⢕⢕⢕⢕⢕⢕⢕⢕⢕⢕⢕⢕⢕⢕⢕⢕⢄⠀⠀⠁⠄⠀⠀⠀⠕⢕⢕⢕⢕⢕⢕⢫⢿⣿⢿⢟⢕⣕⢿⣿⡿⠇⠄⠀⠀⠀⠀⠀⠀⠀⠀⠀⠀⠀⠀⠀⠀⠀⠀⠀⠀⠀⠁⠁⠁⠀⠀⠀⠀⠀⠀⠀⠀⠀⠁⠀⢀⠄⠀⠀⠀⠀⠀⠀⠀⠐⠐⠀⠀⠀⠀⠀⠀⠐⠔⠔⠔⠕⠕⠕⠕⠕⠑⠑⠁⠁⠑⠑⠕⢕⢕⢕⢕⢕⢕⢕⢕⢕⢕⢕⢕⣵⣾⣿⣿⣿⢝⢕⢕⠅⠁⠀⠀⢜⢻⣿⢇⢝⢟⢟⢕⢜⢟⢟⢏⢝⣝⣱⣵⣥⣵⣵⣵⣕⢕⢕⢕⢕⢕⢕⢕⢕⢕⢕⢕⢕⢕⢕⢕⢕⢕⠀</a:t>
            </a:r>
            <a:br/>
            <a:r>
              <a:t>⢕⢕⢕⢕⢕⢕⢕⢕⢕⢕⢕⢕⢕⢕⢕⢕⢕⢕⢕⠀⠀⠈⠟⢷⢕⠀⠀⠀⠀⠀⠀⠀⠀⠀⠀⠀⠀⠀⠀⠀⠀⠀⠀⠀⠀⠀⠀⠀⠀⠀⠀⢀⢕⢕⢕⢕⢕⢕⢕⢕⢕⢕⢕⢕⢕⢕⢕⢕⢕⢕⢕⢕⢕⢕⢕⢕⢕⢕⢕⢕⢕⢕⢕⢕⢕⢕⢕⢄⠀⠀⠁⠄⠀⠀⠀⠁⠕⢕⢕⢕⢅⢕⢕⢕⢕⢕⢕⢝⢏⢕⠑⠀⠀⠀⠀⠀⠀⠀⠀⠀⠀⠀⠀⠀⠀⠄⠀⠀⠀⠀⠀⠀⠀⠀⠀⠀⠀⠀⠀⠀⠀⠀⠀⠀⠀⠀⠀⠐⠀⠀⠀⠀⠀⠀⠀⠀⠀⠀⠀⠀⠀⠀⠀⠀⠀⠀⠀⠀⠀⠀⠀⠀⠀⠀⠀⠀⠀⠀⠀⠁⠑⢕⢕⢕⢕⢕⢕⢕⢱⣿⣿⣿⣿⣿⣿⣕⣕⢕⠄⢀⢀⢀⢕⢸⣷⢇⢕⢜⣙⣟⣟⣿⣿⣿⣾⣿⣿⣿⣿⣧⡝⢻⢇⢕⢕⢕⢕⢕⢕⢕⢕⢕⢕⢕⢕⢕⢕⢕⢕⢕⠀</a:t>
            </a:r>
            <a:br/>
            <a:r>
              <a:t>⢕⢕⢕⢕⢕⢕⢕⢕⢕⢕⢕⢕⢕⢕⢕⢕⢕⢕⢕⢕⢄⢀⠀⠀⠀⠀⠀⠀⠀⠀⠀⠀⠀⠀⠀⠀⠀⠀⠀⠀⠀⠀⠀⠀⠀⠀⠀⠀⠀⠀⢄⢕⢕⢕⢕⢕⢕⢕⢕⢕⢕⢕⢕⢕⢕⢕⢕⢕⢕⢕⢕⢕⢕⢕⢕⢕⢕⢕⢕⢕⢕⢕⢕⢕⢕⢕⢕⢕⢔⢀⠀⠀⠁⠀⠀⠀⠀⠁⠕⢕⢕⢕⢕⢕⢕⢕⢕⢕⢕⠑⠀⠀⠀⠀⠀⠀⠀⠀⠀⠀⠀⠀⢕⢄⠔⢄⢀⠀⠀⠀⠀⠀⠀⠀⠀⠀⠀⠀⠀⠀⠀⠀⠀⠀⠀⠀⠁⠔⠀⠀⠀⠀⠀⠀⠀⠀⠀⠀⠀⠀⠀⠀⠀⢄⣄⣄⢄⠀⠀⠀⠀⠀⠀⠀⠀⠀⠀⢀⠀⠀⠀⠁⢕⢕⢕⢕⢕⢱⣿⣿⣿⣿⣿⣿⣿⣿⣿⣿⣿⣷⣵⣷⣷⡿⢇⢕⢜⣹⣽⣿⣿⣿⣿⣿⣿⣿⣿⣿⣿⣷⢕⢕⢕⢕⢕⢕⢕⢕⢕⢕⢕⢕⢕⢕⢕⢕⢕⢕⢕⢕⠀</a:t>
            </a:r>
            <a:br/>
            <a:r>
              <a:t>⢕⢕⢕⢕⢕⢕⢕⢕⢕⢕⢕⢕⢕⢕⢕⢕⢕⢕⢕⢕⢕⢕⢕⢔⢄⢄⢄⢄⢄⢔⢔⢔⢄⢄⢀⢀⠀⠀⠀⠀⠀⠀⠀⠀⠀⠀⠀⢀⢄⢕⢕⢕⢕⢕⢕⢕⢕⢕⢕⢕⢕⢕⢕⢕⢕⢕⢕⢕⢕⢕⢕⢕⢕⢕⢕⢕⢕⢕⢕⢕⢕⢕⣕⣕⣵⣕⣑⡕⢕⠕⠔⠀⠀⠀⠀⠀⠀⠀⢀⢄⣄⣕⣕⡕⢕⢕⢕⢕⠑⢄⠀⠀⠀⠀⠀⠀⠀⠀⠀⠀⠀⠀⠑⠀⠀⠀⢕⠀⠀⠀⠀⠀⢔⢔⠀⠀⠀⠀⠀⠐⠀⠀⠀⠀⠀⠕⠕⢀⠀⠀⠀⠀⠀⠀⠀⠀⠀⠀⠀⠀⠀⠀⠐⢫⣽⣟⡕⢀⠀⢀⢀⢄⣴⣶⣷⣾⣿⣷⣧⣇⡔⢄⢀⢑⢕⢕⢕⣾⣿⣿⣿⣿⣿⣿⣿⣿⣿⣿⣿⣿⣿⣿⡏⢕⢕⢸⣵⣿⣿⣿⣿⣿⣿⣿⣿⣿⣿⣿⣿⣿⢕⢕⢕⢇⢕⢕⢕⢕⢕⢕⢕⢕⢕⢕⢕⢕⢕⢕⢕⢕⠀</a:t>
            </a:r>
            <a:br/>
            <a:r>
              <a:t>⢕⢕⢕⢕⢕⢕⢕⢕⢕⢕⢕⢕⢕⢕⢕⢕⢕⢕⢕⢕⢕⢕⢕⢕⢕⢕⢕⢕⢕⢕⢕⢕⢕⢕⢕⢕⢕⢕⢔⢔⢔⢄⢄⢄⢔⢔⢕⢕⢕⢕⢕⢕⢕⢕⢕⢕⢕⢕⢕⢕⢕⢕⢕⢕⢕⢕⢕⢕⢕⢕⢕⢕⢕⢕⢕⢕⢕⢕⢕⣕⣷⣿⣿⣿⣿⣿⣿⣿⣿⣿⣿⣿⣿⣿⣿⣷⣷⣶⣦⣅⢙⢻⣿⣿⣷⣕⢕⠀⠀⢕⠀⠀⠀⠀⠀⠀⠀⠀⠀⠀⠀⠀⠀⠀⠀⠀⠕⠀⠀⠀⠀⢕⢕⢕⠀⠀⢄⠀⠀⠀⠀⠀⠀⠀⠀⠀⢀⠑⠀⠀⠀⠀⠀⠀⠀⠀⠀⠀⠀⠀⠀⠀⠀⠀⠑⠊⠑⠁⠁⠁⠄⢸⣿⣿⣿⣿⣿⣿⣿⣿⣿⣿⣷⢕⢕⢕⣸⣿⣿⣿⢝⣿⣿⣿⣿⣿⣿⣿⣿⣿⣿⣿⣇⢕⢕⢏⢝⢸⣿⣿⣿⣿⣿⣿⣿⣿⣿⣿⣿⣿⡧⢕⣕⡵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⣑⣕⣱⣥⣥⣵⣵⣖⣕⣵⣿⣿⣿⣿⣿⣿⣿⣿⣿⣿⣿⣿⣿⣿⣿⣿⣿⣿⣿⣿⣿⣿⣷⡔⠘⣿⣿⣿⣷⡱⣴⢀⢔⠀⠀⠀⠀⠀⠀⠀⠀⠀⠀⠀⠀⠀⠀⠀⠀⠀⠀⠀⠀⢕⠑⠁⠀⠀⠁⢔⠀⠀⠀⠀⠀⠀⠀⠀⠀⠔⠀⠀⠀⠀⠀⠀⠀⠀⠀⠀⠀⠀⠀⠀⠀⠀⠀⠀⠀⠀⠀⠀⠀⠀⠈⠙⠻⣿⣿⣿⣿⣿⣿⣿⣿⣧⢕⢕⢹⣿⣿⣿⡇⣿⣿⣿⣿⣿⣿⣿⣿⣿⣿⣿⣿⣷⣕⢕⢕⢕⢑⢜⢝⢕⢞⢟⢟⢏⢝⣝⣽⣷⡷⢾⠏⢑⢁⣄⢄⢕⢕⢕⢕⢕⢕⢕⢕⢕⢕⢕⢕⢕⠀</a:t>
            </a:r>
            <a:br/>
            <a:r>
              <a:t>⢕⢕⢕⢕⢕⢕⢕⢕⢕⢕⢕⢕⢕⢕⢕⢕⢕⢕⢕⠕⠕⠕⠕⠑⠑⠕⠕⢕⢕⢕⢕⢕⢕⢕⢕⢕⢕⢕⢕⢕⢕⢕⢕⢕⢕⢕⢕⢕⢕⢕⢕⢕⢕⢕⢕⢕⢕⢕⢕⢕⢕⣕⣱⣵⣷⣷⣿⣿⣿⣿⣿⣿⣿⣿⣿⣿⣿⣿⢿⢿⢿⢿⣿⣿⣿⣿⣿⣿⣿⣿⣿⣿⣿⣿⣿⣿⣿⣿⣿⣿⣿⣷⢀⢜⣿⣿⣿⣧⢻⣇⢕⠄⢀⠀⠀⠀⠀⠀⠀⠀⠀⠀⠀⠀⠀⠀⠀⠀⠀⠀⠀⠀⠀⠀⠀⠁⠐⢕⢀⠀⠀⠀⠀⠀⠀⠀⠀⠀⠀⠀⠀⠀⠀⠀⠀⠀⠀⠀⠀⠀⠀⠀⠀⠀⠀⠀⠀⠀⠀⠀⠀⠀⠀⠀⠀⠀⠈⠋⢹⢿⢿⢿⢿⢻⢗⢕⢕⢝⣿⣿⣿⣿⣿⣿⣿⣿⣿⣿⣿⡿⢯⢜⠝⢜⢻⣿⣷⡰⣵⣵⢕⠀⠀⠀⢕⣕⣕⣵⣵⣴⣵⣷⣾⡿⠟⢇⡱⠕⢕⢕⢕⢕⢕⢕⢕⢕⢕⢕⢕⢕⠀</a:t>
            </a:r>
            <a:br/>
            <a:r>
              <a:t>⢕⢕⢕⢕⢕⢕⢕⢕⢕⢕⢕⢕⢕⢕⢕⢕⠑⠁⢀⢴⢶⣷⢄⠀⠀⠀⠀⠀⠁⠑⠕⠕⢕⢕⢕⢕⢕⢕⢕⢕⢕⢕⢕⢕⢕⢕⠕⠕⠕⠑⠕⠕⢕⢕⢕⣑⣱⣵⣷⣾⣿⣿⣿⣿⣿⣿⣿⣿⣿⣿⣿⣿⣿⣿⣿⣿⣿⣿⣿⡗⢕⢕⢕⢝⢝⢟⢟⢿⢿⣿⣿⣿⣿⣿⣿⣿⣿⣿⣿⣿⣿⣿⡕⠁⣿⣿⣿⣿⢸⣿⣿⣷⣴⣅⡐⠀⠀⠀⠀⠀⠀⠀⠀⠀⠀⠀⠀⠀⠀⠀⠀⠀⠀⠀⠀⠀⠀⠀⠑⠐⠀⠀⠀⠀⠀⠀⠐⠀⠀⠀⠀⠀⠀⠀⠀⠀⠀⠀⠀⠀⠀⠀⠀⠀⠀⠀⠀⠀⠀⠀⠀⠀⠀⠀⠀⠀⠀⠀⠀⠁⠁⠑⠕⠑⠁⢕⢕⢕⢜⢿⣿⣿⣿⣿⣿⣿⡿⢏⢕⢐⠀⠁⠀⠁⢕⣿⣿⡇⣿⣿⢕⠀⠀⠀⠁⠟⢻⢿⢻⠟⠛⠙⠁⠀⠀⠑⠁⠀⠕⢕⢕⢕⢕⢕⢕⢕⢕⢕⢕⢕⠀</a:t>
            </a:r>
            <a:br/>
            <a:r>
              <a:t>⢕⢕⢕⢕⢕⢕⢕⢕⢕⢕⢕⢕⢕⢕⢕⢕⠀⠀⣔⢇⢱⢕⠕⠄⢀⢀⠀⠀⠀⠀⠀⠀⠀⠀⠁⠁⠁⠁⠑⠑⠑⠑⠑⠑⠁⠀⠀⢀⢀⢄⢄⣰⣴⣾⣿⣿⣿⣿⣿⣿⣿⣿⣿⣿⣿⣿⣿⣿⣿⣿⣿⣿⣿⣿⣿⣿⣿⣿⡿⢇⢕⢕⢕⢕⢕⢕⢕⢕⢕⢕⢝⢻⢿⣿⣿⣿⣿⣿⣿⣿⣿⣿⢕⢀⣿⣿⣿⣿⢸⣿⣿⣿⣿⣿⣿⣷⣦⢄⠄⠀⠀⠀⠀⠀⠀⠀⠀⠀⠀⠀⠀⠀⠀⠀⠀⠀⠀⠀⠀⠀⠀⢄⠀⠀⠀⠑⢀⠀⠀⠀⠀⠀⠀⠀⠀⠀⠀⠀⠀⠀⠀⠀⠀⠀⠀⠀⠀⠀⠀⠀⠀⠀⠀⠀⠀⠀⠀⠀⠀⠀⠀⠀⠀⢀⢕⢕⢕⢕⢅⢜⢻⢿⣿⣿⣿⢯⣕⢕⡁⠄⠀⠀⢀⠀⢕⣝⡝⢅⢝⣕⡕⢕⢕⢔⢐⠀⠀⠀⠀⠀⢀⠀⠀⠀⠀⠀⠀⢀⢕⢕⢕⢕⢕⢕⢕⢕⢕⢕⢕⢕⠀</a:t>
            </a:r>
            <a:br/>
            <a:r>
              <a:t>⢕⢕⢕⢕⢕⢕⢕⢕⢕⢕⢕⢕⢕⢕⢕⢕⠀⠀⢾⣿⢕⠀⠀⠀⠀⠀⠁⠁⠁⠁⠐⠐⠄⠄⠀⠄⠀⠀⠀⠀⠀⠀⠀⢀⢔⢕⢕⢕⣱⣾⣿⣿⣿⣿⣿⣿⣿⣿⣿⣿⣿⣿⣿⣿⣿⣿⣿⣿⣿⣿⣿⣿⣿⣿⣿⣿⡿⢏⢕⢕⢕⢕⢑⢕⢔⢕⢜⢕⢕⢕⢕⢕⢕⢝⢿⣿⣿⣿⣿⣿⣿⢏⠀⢱⣿⣿⣿⡿⣸⣿⣿⣿⣿⣿⣿⣿⢏⠑⠀⠀⠀⠀⠀⠀⠀⠀⠀⠀⠀⠀⠀⠀⠀⠀⠀⠀⠀⠀⠀⠀⠀⠀⠀⠀⠀⢀⠑⠀⠀⠀⠀⠀⠀⠀⠀⠀⠀⠀⢀⠀⠀⠀⠀⠀⠀⠀⠀⠀⠀⠀⠀⠀⢀⢀⢀⢀⢀⢀⢀⢀⢀⠀⢀⢕⢕⢕⢕⢕⢕⢕⢕⢕⢝⢟⢟⢧⢝⡟⢻⢿⡗⠇⠑⢄⢾⢟⢇⢼⢿⣟⣽⣵⡷⠃⠀⠀⢕⢑⠀⢄⢕⠐⠀⠀⠀⠀⢀⢕⢕⢕⢕⢕⢕⢕⢕⢕⢕⢕⢕⢕⠀</a:t>
            </a:r>
            <a:br/>
            <a:r>
              <a:t>⢕⢕⢕⢕⢕⢕⢕⢕⢕⢕⢕⢕⢕⢕⢕⢕⢔⠀⠈⠟⢕⠀⠀⠀⠀⠀⠀⠀⠀⠀⠀⠀⠀⠀⠀⠀⠀⠀⠀⠀⠀⠀⠀⠑⢕⢕⢕⢻⣿⣿⣿⣿⣿⣿⣿⣿⣿⣿⣿⣿⣿⣿⣿⣿⣿⣿⣿⣿⣿⣿⣿⣿⣿⣿⡟⢏⢕⢕⢕⢕⢅⢕⢕⢕⢕⢕⢕⢕⢕⢕⢕⢕⢕⢕⢕⢜⢝⠁⠈⢻⠝⠁⣰⣿⣿⣿⣿⢣⣿⣿⣿⣿⣿⣿⡟⢕⠁⠀⠀⠀⠀⠀⠀⠀⠀⠀⠀⠀⠀⠀⠀⠀⠀⠀⠀⠀⠀⠀⠀⠀⠀⠀⠀⠀⠀⠁⢔⠄⠀⠀⠀⠀⠀⠀⠀⠀⠀⠁⠄⠐⠀⠀⠀⠀⢀⢀⢄⣄⣰⣴⣵⣷⣧⡕⢕⢕⢕⢕⢕⢕⢕⢕⢕⢕⢕⢕⢕⢕⢕⢕⢜⢗⢷⣧⣕⣕⣕⢜⢗⢧⣕⣔⢕⢕⢕⢵⣵⣵⣽⣿⣵⠗⠀⠀⠀⢄⢕⠀⠀⠀⠁⠑⠀⠀⢀⢔⢕⢕⢕⢕⢕⢕⢕⢕⢕⢕⢕⢕⢕⢕⠀</a:t>
            </a:r>
            <a:br/>
            <a:r>
              <a:t>⢕⢕⢕⢕⢕⢕⢕⢕⢕⢕⢕⢕⢕⢕⢕⢕⢕⢕⢄⠀⠀⠀⠀⠀⠀⠀⠀⠀⠀⠀⠀⠀⠀⠀⠀⠀⠀⠀⠀⠀⠀⠀⠀⠀⠀⠑⠕⢕⢕⢜⢝⢝⢟⢟⢟⢟⢿⢿⢿⢿⢿⢿⣿⡿⢿⢿⢿⢟⢟⢝⢝⠝⠕⢑⢕⢅⢔⢕⢕⢕⢕⢕⢕⢕⢕⢕⢕⢕⢕⢕⢕⢑⠁⠀⢀⠄⠀⠁⢀⢄⢔⢕⢜⢻⢿⢿⢇⣾⣿⣿⣿⣿⣿⢟⠕⠀⠀⠀⠀⠀⠀⠀⠀⠀⠀⠀⠀⠀⠀⠀⠀⠀⠀⠀⠀⠀⠀⠀⠀⠀⠀⠀⠀⠀⠀⠁⠀⠀⠀⠀⠀⠀⠀⠀⠀⠀⠀⠀⠀⠀⠀⠀⠀⠀⠘⢿⢿⢿⣿⣿⣿⣿⣿⣿⣷⣕⣕⡕⢕⢕⢕⢕⢕⢕⢕⢕⢕⢕⢕⢕⢕⢕⢕⢜⢝⢝⢏⣏⣟⣕⣷⢵⢵⢷⢾⢿⢿⢿⢿⣟⣇⡔⠀⠀⢕⠁⠁⠀⠀⠀⠀⠀⢄⢕⢕⢕⢕⢕⢕⢕⢕⢕⢕⢕⢕⢕⢕⢕⢕⢕⠀</a:t>
            </a:r>
            <a:br/>
            <a:r>
              <a:t>⢕⢕⢕⢕⢕⢕⢕⢕⢕⢕⢕⢕⢕⢕⢕⢕⢕⢕⢕⢕⢕⢔⢄⢄⢀⢀⠀⠀⠀⠀⠀⠀⠀⠀⠀⠀⠀⠀⠀⠀⠀⠀⠀⠀⠀⠀⠀⠀⠁⠑⠑⠑⠑⠑⢕⢕⢑⢕⢑⢑⢕⢕⢕⢕⢅⢅⢅⢕⢔⢔⢕⢕⢕⢕⢕⢕⢕⢕⢕⢕⢕⢕⢕⢕⢕⢕⢕⢕⢕⢕⢕⢕⠅⠁⠀⠀⢀⢄⢕⢕⢕⢕⢕⢕⢕⢕⢝⢻⢿⢿⢿⢿⢇⠑⠀⠀⠀⠀⠀⠀⠀⠀⠀⠀⠀⠀⠀⠀⠀⠀⠀⠀⠀⠀⠀⠀⢀⢄⢄⢄⣄⣴⣤⣤⢀⢁⢐⠀⠀⠀⠀⠀⠀⢀⢀⠀⠀⠀⢀⠀⠀⠀⠀⠀⠀⠘⢕⢜⢝⢝⢝⣿⣿⣿⣿⣿⣿⣷⣧⢕⢕⢕⢕⢕⢕⢕⢅⢕⢕⢕⢕⢕⢕⢕⢇⢝⣝⣱⡵⢵⠷⠷⢷⢗⢗⢗⢚⢟⢝⢝⢕⢕⢔⢕⢔⢔⢕⢔⢄⢀⠀⢔⢕⢕⢕⢕⢕⢕⢕⢕⢕⢕⢕⢕⢕⢕⢕⢕⢕⢕⠀</a:t>
            </a:r>
            <a:br/>
            <a:r>
              <a:t>⢕⢕⢕⢕⢕⢕⢕⢕⢕⢕⢕⢕⢕⢕⢕⢕⢕⢕⢕⢕⢕⢕⢕⢕⢕⢕⢕⢔⢄⢄⢀⠀⠀⠀⠀⠀⠀⠀⠀⠀⠀⠀⠀⠀⠀⠀⢀⢔⢔⢔⢔⢔⢔⢕⢕⢕⢕⢕⢕⢕⢕⢕⢕⢕⢕⢕⢕⢕⢕⢕⢕⢕⢕⢕⢕⢕⢕⢕⢕⢕⢕⢕⢕⢕⢕⢕⢕⢕⢕⢕⢕⢕⢔⢀⢄⢕⢕⢕⢕⢕⢕⢕⢕⢕⢕⢕⢕⢕⢕⢕⢜⠕⠁⠀⠀⠀⠀⠀⠀⠀⠀⠀⠀⠀⠀⠀⠀⠀⠀⠀⠀⠀⠀⠀⠀⠀⠕⢕⢕⣸⣿⣿⢟⢕⢕⢕⢕⢄⢄⢀⠀⠀⢕⢕⢕⢔⠀⠀⠀⠀⠀⠀⠀⠀⠀⠀⢱⣵⣷⣿⣿⣿⣿⣿⣿⣿⣿⣿⣿⢇⢕⠕⠑⢁⠑⠕⢞⢝⢅⢕⢕⢕⢕⢕⢕⢕⢕⢔⠀⠁⠁⠁⢑⢕⢕⢧⢵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⢔⢔⢄⢄⢀⢀⢀⢄⢄⢄⢄⢔⢕⢕⢕⢕⢕⢕⢕⢕⢕⢕⢕⢕⢕⢕⢕⢕⢕⢕⢕⢕⢕⢕⢕⢕⢕⢕⢕⢕⢕⢕⢕⢕⢕⢕⢕⢕⢕⢕⢕⢕⢕⢕⢕⢕⢕⢕⢕⢕⢕⢕⢕⢕⢕⢕⠑⠁⠑⠕⢕⢕⢕⢕⠕⢑⠕⠁⠀⠀⠀⠀⠀⠀⠀⠀⠀⠀⠀⠀⠀⠀⠀⠀⠀⠀⠀⢀⢄⢔⢔⠀⠀⠀⢕⣼⡿⢟⢕⢕⢕⢕⢕⠀⢕⢕⢄⠀⠀⢕⢕⠑⠁⠀⠀⠀⠀⠀⠀⠀⠀⠀⠀⠀⠘⢿⣿⣿⣿⣿⣿⣿⣿⣿⣿⢏⢕⢕⠐⢀⢁⠀⠔⠁⢕⢕⢕⢕⢕⢕⢕⢕⢕⢕⢕⢀⢄⢔⢕⢕⢕⢔⢔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⠀⠀⠁⢁⠔⠑⠁⠀⠀⠀⠀⠀⠀⠀⠀⠀⠀⠀⠀⠀⠀⠀⠀⠀⠀⠀⢄⢕⢕⢕⢕⢕⠐⢀⢁⠅⢁⢕⢕⢕⢕⢕⢕⢕⢕⢕⢕⠑⠀⠅⠁⠀⠀⠀⠀⠀⠀⠀⠀⠀⠀⠀⠀⠀⠀⠀⠀⠝⢿⣿⣿⣿⣿⡿⢟⢏⢕⢕⢕⢄⠑⠑⠔⠔⢀⢕⢕⢕⢕⢕⢕⢕⢱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⢄⠑⠁⠀⠀⠀⠀⠀⠀⠀⠀⠀⠀⠀⠀⠀⠀⠀⢀⢄⢔⣔⢔⢕⠐⢕⢕⢕⢕⠑⠐⢔⢕⠕⢀⢕⢕⢕⢕⢕⢕⢕⢕⢀⠁⢀⠄⠁⠀⠀⠀⠀⠀⠀⠀⠁⠐⠄⠀⠀⠀⠀⠀⠀⠀⠀⠀⠈⠻⢟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⠀⠀⠀⠀⠀⠀⢄⠑⠀⠀⠀⠀⠀⠀⠀⠀⠀⠀⠀⠀⠀⠀⠀⢀⣠⣷⣿⣿⣮⡞⢇⠁⠑⠐⠑⠁⠀⠀⠀⠀⠁⠀⢑⠅⢕⢕⢕⢕⢕⢕⢵⠗⠑⠀⠀⠀⠀⠀⠀⠀⠀⠀⠀⠀⠀⠀⠀⠐⠄⢄⠀⠀⢀⠀⠀⠀⠀⠁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⠀⠀⠀⠀⠀⠀⢄⠑⠀⠀⠀⠀⠀⠀⠀⠀⠀⠀⠀⠀⠀⢀⢄⢔⢕⣸⣿⣿⣿⣿⢏⢕⢔⢄⢀⠀⠀⠀⠐⠀⠀⠀⠀⠀⠀⠁⠕⠕⠑⠑⠁⠀⠀⠀⠀⠀⠀⠀⠀⠀⠀⠀⠀⠀⠀⠀⠀⠀⠀⠀⠀⠀⠀⢀⠕⠀⠀⠀⠀⠀⠀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⠀⠀⠀⠀⠀⠐⠀⠀⠀⠀⠀⠀⠀⠀⠀⠀⠀⢀⢀⠄⠐⠀⠁⠀⠁⠙⢟⢟⠟⠕⠕⠕⠕⠑⠑⠐⠀⠀⠀⠀⠀⠀⠀⠀⠀⠀⠀⠀⠀⠀⠀⠀⠀⠀⠀⠀⠀⠀⠀⠀⠀⠀⠀⠀⠀⠀⠀⠀⠀⠀⠀⠀⠀⠑⠀⠀⠀⠀⠀⠀⠀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⢀⢄⢔⢕⠁⠀⠀⠀⠀⠀⠀⢀⢕⠀⠀⠀⠀⠀⠀⠀⠀⠀⠀⠀⠀⠀⠀⠀⠀⠀⠀⠀⠀⠀⠀⠀⠀⠀⠀⠀⠀⠀⠀⠀⠀⠀⠀⠀⠀⠀⠀⠀⠀⠀⠀⠀⠀⠀⠁⠀⠀⠀⢀⢀⢀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⠀⠀⠀⠀⠀⢄⢔⢕⢕⠑⠀⠀⠀⠀⠀⠀⠀⠀⢕⠑⠀⠀⠀⠀⠀⠀⠀⠀⠀⠀⠀⠀⠀⠀⠀⠀⠀⠀⠀⠀⠀⠀⠀⠀⠀⠀⠀⠀⠀⠀⠀⠀⠀⠀⠀⠀⠀⠀⠀⠀⢀⢀⢀⢄⢄⢄⠀⠀⠀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⢀⢔⢕⢕⢕⢕⠁⠀⠀⠀⠀⠀⠀⠀⠀⠀⢕⠀⠀⠀⠀⠀⠀⠀⠀⠀⠀⠀⠀⠀⠀⠀⠀⠀⠀⠀⠀⠀⠀⠀⠀⠀⠀⠀⠀⠀⠀⠀⠀⠀⠀⠀⢀⢀⢄⢄⢄⢔⢕⢕⢕⢕⢕⢕⠀⠀⠀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⢀⢀⢄⢄⢔⢕⢕⢕⢕⢕⢕⢕⠐⠀⠀⠀⢀⠀⠀⠀⠀⠀⠀⢕⢄⠀⠀⠀⠀⠀⠀⠀⠀⠀⠀⠀⠀⠀⠀⠀⠀⠀⠀⠀⠀⠀⠀⠀⠀⠀⠀⠀⠀⠀⠀⠀⢀⠄⠐⠕⢕⢕⢕⢕⢕⢕⢕⢕⢕⢕⢕⢕⢀⢀⢔⢕⢕⢕⣼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⠀⠀⠀⠀⠀⠀⠀⢀⢄⢔⢔⢕⢕⢕⢕⢕⢕⢕⢕⢕⢕⢱⣼⡕⢀⠀⢀⢔⢕⠀⠀⠀⠀⠀⠀⠀⢕⢀⠀⠀⠀⠀⠀⠀⠀⠀⠀⠀⠀⠀⠀⠀⠀⠀⠀⠀⠀⠀⠀⠀⠀⠀⠀⠀⠀⠀⢀⢔⢕⠁⠀⢀⠀⠁⠕⢕⢕⢕⢕⢕⢕⢕⢕⢕⢕⢕⢕⢕⢕⣼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⢄⢄⢄⠀⠀⢀⢔⢕⢕⢕⢕⢕⢕⢕⢕⠕⠑⠁⠑⢕⢕⣵⣿⡿⢕⢕⢔⢕⢕⢕⠀⠀⠀⠀⠀⠀⠀⠁⢕⠀⠀⠀⠀⠀⠀⠀⠀⠀⠀⠀⠀⠀⠀⠀⠀⠀⠀⠀⠀⠀⠀⠀⢀⠔⢁⢄⠀⢕⢕⢕⢔⠀⠁⠀⠀⢄⠀⠁⠑⠕⢕⢕⢕⢕⢕⢕⢕⢕⢕⣼⢏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⢱⡗⢕⢔⢄⢕⢕⢕⢕⢕⢕⢕⢕⢕⠑⠀⠀⠀⢕⢕⣼⣿⡿⢕⢕⢕⢕⢕⢕⢕⢔⠀⠀⠀⠀⠀⠀⠀⠁⢕⠀⠀⠀⠀⠀⠀⠀⢀⠀⠀⠀⠀⠀⠀⠀⠀⠀⠀⠀⢀⠔⢁⢀⢔⢕⢕⠀⢕⣵⣵⣕⢕⢄⠀⠀⠁⠀⠀⠐⠀⠀⠑⢕⢕⢕⢕⢕⣱⡿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⣱⡜⢕⢕⢕⢕⢕⢕⢕⢕⢕⢕⢕⠑⠀⠀⠀⠀⢄⢱⣾⡿⢏⢕⢕⢕⢕⢕⢕⢕⢕⢕⢱⢶⣶⣶⣷⣇⢕⠀⠕⢔⠀⠀⠀⠀⠀⠀⠁⠑⢔⢀⠀⠀⠀⠀⢀⢄⠔⠁⠀⢔⢕⢕⢕⢑⢕⢕⢸⣿⣿⣿⣷⡕⢄⠀⠀⠀⢄⢄⢀⠀⠀⠁⠑⢑⣵⣾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⡿⢕⢕⢕⢕⢕⢕⢕⡕⢕⢕⢕⠀⠀⠀⢀⢄⢔⢕⢕⢕⢕⢕⢕⢕⢕⢕⢕⢕⢕⢕⢕⢕⣱⣿⣿⣿⣿⠕⠀⠀⢕⢄⠀⠀⠀⠀⠀⢔⠀⠀⠁⠑⠔⠔⠑⠁⠀⠀⢄⢕⢕⢕⢕⢕⢕⢕⢕⢕⢝⢿⣿⣿⣿⢕⢔⠀⠀⢕⢕⢕⠕⠔⠀⠀⠚⠛⢑⠀⠑⠑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⠑⠑⢕⣱⢎⢕⢕⢕⠁⠀⢀⢔⢕⢕⢕⢕⢕⢕⢕⢕⢕⢕⢕⢕⢕⢕⣱⣵⣾⣿⣿⣿⣿⣿⡇⠀⠀⠀⠀⢕⢄⠀⠀⠀⠀⢕⢄⢔⠕⠀⠀⠀⠀⠀⢄⢕⢕⢕⢕⢕⢕⢕⢕⢕⢕⢕⢕⢕⢕⢕⢕⢕⢕⢔⢄⢅⢅⢅⢔⢔⢄⠀⠀⠀⠁⠀⠄⢄⠀⠀⠁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⠑⠁⠑⠕⠀⠀⠀⢰⢞⢕⢕⣕⢕⢕⢔⢕⢕⢕⢕⢕⢕⢕⢕⢕⢕⢕⢕⢕⢕⣱⣷⡿⢿⢟⢻⣿⣿⣿⣿⣿⡕⠀⠀⠀⠀⠀⢕⢔⢀⢄⠔⠕⠕⠄⠄⠄⢄⢄⢄⢕⢕⢕⢕⢕⢕⢕⢕⢕⢕⢕⢕⢕⢕⢕⢕⢕⢕⢕⢕⢕⢕⢕⢕⢕⢕⢕⢕⢕⢔⢄⢀⠀⠀⠀⠀⢔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⠕⠕⢕⢕⢕⢕⢕⢕⢕⢕⢕⢕⢕⢕⠑⠑⠁⠁⠑⠑⠕⢕⢕⢕⢕⢕⢕⢕⢕⢕⢕⠁⠀⠀⠀⠀⠀⢀⢕⢕⣕⣵⡾⢏⢕⢕⢕⢕⢕⢕⢕⢕⢕⢕⢕⢕⢕⢕⢕⡼⢟⢏⢕⢕⢕⣵⣿⣿⣿⣿⣿⣿⣿⣧⣄⢀⠀⠀⠀⠕⠑⠁⠀⠀⠀⠀⠀⢄⢔⢕⢕⢕⢕⢕⢕⢕⢕⢕⢕⢕⢕⢕⢕⢕⢕⢕⢕⢕⢕⢕⢕⢕⢕⢕⢕⢕⢕⢕⢕⢕⢕⢕⢕⢕⢔⢄⢀⠀⢅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⠁⠀⠀⠀⠁⠑⠑⠕⢕⢕⢕⢕⢕⠑⠀⠀⠁⠀⠀⠀⠀⠀⠁⢕⢕⢕⢕⢕⢕⢕⢕⢀⢀⢀⢄⢔⢔⢕⢕⢕⢕⢜⢕⢕⢕⢕⢕⢕⢕⢕⢕⢕⢕⢕⢕⢕⢕⢕⢕⢕⢕⢕⢕⣱⡷⢟⢝⢕⢕⣿⡿⣿⣿⣿⢟⢕⠁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⢑⠀⠀⠀⠀⠀⠀⠀⠀⠀⠀⠁⠑⠁⠀⠀⠀⠀⠐⠀⠀⠀⠀⠀⠐⢕⢕⣕⢜⢕⢕⢕⢕⢕⢕⢕⢕⢕⢕⢕⢕⢕⢕⢕⢕⢕⢕⢕⢕⢕⢕⢕⢕⢕⢕⢕⢕⢕⢕⢕⢕⢕⣱⢞⢏⢕⢕⢕⡱⡻⢏⢕⣼⢟⢏⢕⢕⢔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⢑⠀⠀⠀⠀⠀⠀⠀⠀⠀⠀⠀⠀⠀⠀⠀⠀⠀⠀⠀⠀⠀⠀⠀⠀⢕⢜⢝⢕⢕⢕⢕⢕⢕⢕⢕⢕⢕⢕⢕⢕⢕⢕⢕⢕⢕⢕⢕⢕⢕⢕⢕⢕⢕⢕⢕⢕⢕⢕⢕⢕⢜⢕⢕⢕⢕⢕⡾⢏⢕⢕⢞⢕⢕⢕⢕⢕⢕⢕⠀⠀⠀⠀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⠀⠀⠀⠀⠀⠀⠀⠀⠀⠀⠀⠀⢀⢄⠀⠀⠀⠀⠀⠀⠀⠀⠀⢀⢕⢕⢕⢕⢕⢕⢕⢕⢕⢕⢕⢕⢕⢕⢕⢕⢕⢕⢕⢕⢕⢕⢕⢕⢕⢕⢕⢕⢕⢕⢕⢕⢕⢕⢕⢕⢕⢕⢕⢕⢕⢕⢎⢕⢕⢕⢕⢕⢕⢕⢕⢕⢕⢕⢕⢕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⢄⢄⢀⢀⢀⢀⢄⢄⢔⢕⢕⢕⢕⢔⢀⠀⠄⠄⢔⢄⢔⢕⢕⢕⢕⢕⢕⢕⢕⢕⢕⢕⢕⢕⢕⢕⢕⢕⢕⢕⢕⢕⢕⢕⢕⢕⢕⢕⢕⢕⢕⢕⢕⢕⢕⢕⢕⢕⢕⢕⢕⢕⢕⢕⢕⢕⢕⢕⢕⢕⢕⢕⢕⢕⢕⢕⢕⢕⢕⢕⢔⢔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⢏⣾⣿⣿⣿⢇⣾⣿⣿⣿⣿⡿⢟⢻⢇⢕⢕⢕⢕⢕⢕⢕⣿⣿⡿⢝⣿⣿⣿⣿⣿⣿⣿⣿⣿⣿⣿⣿⣿⢕⢕⢕⢸⣿⣿⣿⣿⣿⣿⡟⢹⣿⣿⣿⣿⣿⣿⣿⣿⣿⣿⣿⣿⣿⣿⣿⣿⣿⣿⣿⣿⣿⣿⣿⣿⣿⣿⣿⣿⣿⣿⣿⣿⣿⣿⣿⣿⣿⣿⣿⣿⣿⡇⢕⢌⡇⢹⣿⢕⢕⢕⢕⢕⢕⢕⢕⢕⢕⢕⢕⢕⢕⢕⢕⢕⢕⢕⢕⢕⢕⢕⢕⢕⢕⢕⢕⢕⢕⢕⢕⢕⢕⢔⢔⢕⢝⢿⣿⣿⣿⣿⣷⣦⣄⡁⠑⠕⢕⢕⢕⢕⢕⢕⢕⢕⢕⢕⢕⢕⢕⢕⢕⢕⢕⢕⢕⢕⢕⢕⢕⢕⢕⢕⢕⢕⢕⢕⢕⢕⢕⢕⢜⢿⣿⣿⣿⣿⣿⣿⣿⣿⣿⣿⠀</a:t>
            </a:r>
            <a:br/>
            <a:r>
              <a:t>⣿⣿⣿⣿⣿⣿⣿⣿⣿⣿⣿⣿⣿⣿⣿⣿⣿⣿⣿⣿⣿⣿⣿⣿⣿⣿⣿⣿⣿⣿⣿⣿⣿⣿⣿⣿⣿⣿⣿⣿⣿⣿⣿⣿⣿⣿⢏⣾⣿⣿⣿⢇⣾⣿⣿⣿⣿⢏⢕⢕⢕⢕⢕⢕⢕⢕⢕⢕⢕⢿⣿⢇⢕⣿⣿⣿⣿⣿⣿⣿⣿⣿⣿⣿⣿⣿⢕⢕⢕⠸⣿⣿⣿⣿⣿⣿⡇⢸⣿⣿⣿⣿⣿⣿⣿⣿⣿⣿⣿⣿⣿⣿⣿⣿⣿⣿⣿⣿⣿⣿⣿⣿⣿⣿⣿⣿⣿⣿⣿⣿⣿⣿⣿⣿⣿⣿⣿⣿⣿⣿⢕⢕⢕⢕⢿⢕⢕⢕⢕⢕⢕⢕⢕⢕⢕⢕⢕⢕⢕⢕⢕⢕⢕⢕⢕⢕⢕⢕⢕⢕⢕⢕⢕⢕⢕⢕⢕⢕⢕⢕⣕⢕⢕⢕⢻⣿⣿⣿⣿⣿⣿⣿⣷⣴⣅⢑⠕⢕⢕⢕⢕⢕⢕⢕⢕⢕⢕⢕⢕⢕⢕⢕⢕⢕⢕⢕⢕⢕⢕⢕⢕⢕⢕⢕⢕⢕⢕⢕⢕⢸⣿⣿⣿⣿⣿⣿⣿⣿⣿⣿⠀</a:t>
            </a:r>
            <a:br/>
            <a:r>
              <a:t>⣿⣿⣿⣿⣿⣿⣿⣿⣿⣿⣿⣿⣿⣿⣿⣿⣿⣿⣿⣿⣿⣿⣿⣿⣿⣿⣿⣿⣿⣿⣿⣿⣿⣿⣿⣿⣿⣿⣿⣿⣿⣿⣿⣿⣿⢇⣾⣿⣿⣿⢇⣾⣿⣿⣿⣿⢇⢕⢕⢕⢕⢕⢕⢕⢕⢕⢕⢕⢕⢘⡏⢕⢸⣿⣿⣿⣿⣿⡿⣿⣿⣿⣿⣿⣿⣿⢕⢕⢕⢸⣿⣿⣿⣿⣿⣿⢇⢸⣿⣿⣿⣿⣿⣿⣿⣿⣿⣿⣿⣿⣿⣿⣿⣿⣿⣿⣿⣿⣿⣿⣿⣿⣿⣿⣿⣿⣿⣿⣿⣿⣿⣿⣿⣿⣿⣿⣿⣿⣿⣿⢕⢕⢕⢕⢜⢕⢕⢕⢕⢕⢕⢕⢕⢕⢕⢕⢕⢕⢕⢕⢕⢕⢕⢕⢕⢕⢕⢕⢕⢕⢕⢕⢕⢕⢕⢕⢕⢕⢕⢕⢸⣇⢕⢕⢌⢿⣿⣿⣿⣿⡇⢻⣿⣿⣿⣇⢕⢄⢁⠕⢕⢕⢕⢕⢕⢕⢕⢕⢕⢕⢕⢕⢕⢕⢕⢕⢕⢕⢕⢕⢕⢕⢕⢕⢕⢕⢕⢕⢕⣾⣿⣿⣿⣿⣿⣿⣿⣿⣿⣿⠀</a:t>
            </a:r>
            <a:br/>
            <a:r>
              <a:t>⣿⣿⣿⣿⣿⣿⣿⣿⣿⣿⣿⣿⣿⣿⣿⣿⣿⣿⣿⣿⣿⣿⣿⣿⣿⣿⣿⣿⣿⣿⣿⣿⣿⣿⣿⣿⣿⣿⣿⣿⣿⣿⣿⣿⢇⣾⣿⣿⣿⢇⣾⣿⣿⣿⣿⢇⢕⢕⢕⢕⢕⢕⢕⢕⢕⢕⢕⢕⢕⢕⢕⢕⢸⣿⣿⠛⢏⢍⢕⢌⠻⣿⣿⣿⣿⣿⢕⢕⢕⣾⣿⣿⣿⣿⣿⡟⢕⢸⣿⣿⣿⣿⣿⣿⣿⣿⣿⣿⣿⣿⣿⣿⣿⣿⣿⣿⣿⣿⣿⣿⣿⣿⣿⣿⣿⣿⣿⣿⣿⣿⣿⣿⣿⣿⣿⣿⣿⣿⣿⣿⢕⢕⢕⢕⢕⢕⢕⢕⢕⢕⢕⢕⢕⢕⢕⢕⢕⢕⢕⢕⢕⢕⢕⢕⢕⢕⢕⢕⢕⢕⠕⢕⢕⢕⢕⢕⢕⢕⢕⢕⢜⣿⡕⢕⢕⢌⣿⣿⣿⣿⣿⡜⣿⣿⣿⣿⡇⢕⢕⢕⢄⢑⠕⢕⢕⢕⢕⢕⢕⢕⢕⢕⢕⢕⢕⢕⢕⢕⢕⢕⢕⢕⢕⢕⢕⢕⢕⢕⣼⣿⣿⣿⣿⣿⣿⣿⣿⣿⣿⣿⠀</a:t>
            </a:r>
            <a:br/>
            <a:r>
              <a:t>⣿⣿⣿⣿⣿⣿⣿⣿⣿⣿⣿⣿⣿⣿⣿⣿⣿⣿⣿⣿⣿⣿⣿⣿⣿⣿⣿⣿⣿⣿⣿⣿⣿⣿⣿⣿⣿⣿⣿⣿⣿⣿⣿⢏⣼⣿⣿⣿⢏⣼⣿⣿⣿⣿⢏⢕⢕⢕⢕⢕⢕⢕⢕⢕⢕⢕⡕⢕⢕⢕⢕⢕⣿⣿⣿⡇⢕⢕⢕⢕⢕⢜⢻⣿⣿⡟⢕⢕⢕⣿⣿⣿⣿⣿⣿⡇⢕⢿⣿⣿⣿⣿⣿⣿⣿⣿⣿⣿⣿⣿⣿⣿⣿⣿⣿⣿⣿⣿⣿⣿⣿⣿⣿⣿⣿⣿⣿⣿⣿⣿⣿⣿⣿⣿⣿⣿⣿⣿⣿⣿⢕⢕⢕⢕⢕⢕⢕⢕⢕⢕⢕⢕⢕⢕⢕⢄⢁⠁⠑⠑⠑⠑⠕⠕⠕⠕⠕⠑⢁⣰⢕⢕⢕⢕⢕⢕⢕⢕⢕⢕⢕⢹⣷⢕⢕⢕⢜⣿⣿⣿⣿⣿⡜⣿⣿⣿⣿⡕⢕⢕⢕⢕⢔⢁⠑⢕⢕⢕⢕⢕⢕⢕⢕⢕⢕⢕⢕⢕⢕⢕⢕⢕⢕⢕⢕⢕⣱⣿⣿⣿⣿⣿⣿⣿⣿⣿⣿⣿⣿⣿⠀</a:t>
            </a:r>
            <a:br/>
            <a:r>
              <a:t>⣿⣿⣿⣿⣿⣿⣿⣿⣿⣿⣿⣿⣿⣿⣿⣿⣿⣿⣿⣿⣿⣿⣿⣿⣿⣿⣿⣿⣿⣿⣿⣿⣿⣿⣿⣿⣿⣿⣿⣿⣿⣿⡟⣼⣿⣿⣿⡟⣸⣿⣿⣿⣿⡟⢕⢕⢕⢕⢕⢕⢕⢕⢕⢕⢕⢸⣷⢕⢕⢕⢕⢕⢸⣿⣿⣧⢕⢕⢕⢕⢕⢕⢕⢜⢟⢇⢕⢕⢕⣿⣿⣿⣿⣿⣿⢕⢕⢸⣿⣿⣿⣿⣿⣿⣿⣿⣿⣿⣿⣿⣿⣿⣿⣿⣿⣿⣿⣿⣿⣿⣿⣿⣿⣿⣿⣿⣿⣿⣿⣿⣿⣿⣿⣿⣿⣿⣿⣿⣿⣿⢕⢕⢕⢕⢕⢕⢕⢕⢕⢕⢕⢕⢕⢕⢵⣷⣿⣷⣴⣤⣄⣄⣀⣀⣄⣠⣴⣷⣿⣟⢇⢕⢕⢕⢕⢕⢕⢕⢕⢌⣧⢜⣿⣧⢕⢕⢕⢸⣿⣿⣿⣿⣧⢹⣿⣿⣿⣷⡕⢕⢕⢕⢕⢕⢔⢁⢕⢕⢕⢕⢕⢕⢕⢕⢕⢕⢕⢕⢕⢕⢕⢕⢅⢕⣱⣾⣿⣿⣿⣿⣿⣿⣿⣿⣿⣿⣿⣿⣿⣿⠀</a:t>
            </a:r>
            <a:br/>
            <a:r>
              <a:t>⣿⣿⣿⣿⣿⣿⣿⣿⣿⣿⣿⣿⣿⣿⣿⣿⣿⣿⣿⣿⣿⣿⣿⣿⣿⣿⣿⣿⣿⣿⣿⣿⣿⣿⣿⣿⣿⣿⣿⣿⣿⡿⣱⣿⣿⣿⡿⢱⣿⣿⣿⣿⣿⢇⢕⢕⢕⢕⢕⢕⢕⢕⢕⢕⢕⣼⣿⣧⢕⢕⢕⢕⡕⢹⣿⣿⣇⢕⢕⢕⢕⢕⢕⢕⢕⢕⢕⢕⢕⣿⣿⣿⣿⣿⣿⢕⢕⢸⣿⣿⣿⣿⣿⣿⣿⣿⣿⣿⣿⣿⣿⣿⣿⣿⣿⣿⣿⣿⣿⣿⣿⣿⣿⣿⣿⣿⣿⣿⣿⣿⣿⣿⣿⣿⣿⣿⣿⣿⣿⣿⢕⢕⢕⢕⢕⢕⢕⢕⢕⢕⢕⢕⢕⣮⣿⣿⣿⣿⣿⣿⣿⣿⣿⣿⣿⣿⣿⣿⣿⣿⢕⢕⢕⢕⢕⢕⢕⢕⢕⢕⣿⣧⣿⣿⣧⢕⢕⢕⢿⣿⣿⣿⣿⡕⣿⣿⣿⣿⣷⡕⢕⢕⢕⢕⢕⢱⣦⣄⡑⠕⢕⢕⠕⠕⠑⠑⠁⠑⢕⢕⢕⢕⣱⣾⣿⣿⣿⣿⣿⣿⣿⣿⣿⣿⣿⣿⣿⣿⣿⣿⠀</a:t>
            </a:r>
            <a:br/>
            <a:r>
              <a:t>⣿⣿⣿⣿⣿⣿⣿⣿⣿⣿⣿⣿⣿⣿⣿⣿⣿⣿⣿⣿⣿⣿⣿⣿⣿⣿⣿⣿⣿⣿⣿⣿⣿⣿⣿⣿⣿⣿⣿⣿⡿⢱⣿⣿⣿⣿⢇⣿⣿⣿⣿⣿⢏⢕⢕⢕⢕⢕⢕⢕⢕⢕⢕⢕⢕⣿⣿⣿⢕⢕⢕⢕⣷⣕⢝⣿⣿⣇⢕⢕⢕⢕⢕⢕⢕⢕⢕⢕⢕⣿⣿⣿⣿⣿⡏⢕⢕⢸⣿⣿⣿⣿⣿⣿⣿⣿⣿⣿⣿⣿⣿⣿⣿⣿⣿⣿⣿⣿⣿⣿⣿⣿⣿⣿⣿⣿⣿⣿⣿⣿⣿⣿⣿⣿⣿⣿⣿⣿⣿⣿⢕⢕⢕⢕⢕⢕⢕⢕⢕⢕⢕⢕⢕⣿⣿⣿⣿⣿⣿⣿⣿⣿⣿⣿⣿⣿⣿⣿⣿⣿⡕⢕⢕⢕⢕⢕⢕⢕⢕⢕⣿⣿⣿⣿⣿⡇⢕⢕⢸⣿⣿⣿⣿⣷⢸⣿⣿⣿⣿⣷⡕⢕⢕⢕⢕⢕⢹⣿⣿⣷⣷⣦⣔⢔⢀⠀⠀⠀⢕⢕⣱⣾⣿⣿⣿⣿⣿⣿⣿⣿⣿⣿⣿⣿⣿⣿⣿⣿⣿⣿⠀</a:t>
            </a:r>
            <a:br/>
            <a:r>
              <a:t>⣿⣿⣿⣿⣿⣿⣿⣿⣿⣿⣿⣿⣿⣿⣿⣿⣿⣿⣿⣿⣿⣿⣿⣿⣿⣿⣿⣿⣿⣿⣿⣿⣿⣿⣿⣿⣿⣿⣿⣿⢱⣿⣿⣿⣿⡏⣼⣿⣿⣿⣿⡿⢕⢕⢕⢕⢕⢕⢕⢕⢕⢕⢕⢕⢕⣿⣿⡿⢕⢕⢕⢕⢹⣿⣷⣼⣹⣿⣷⢕⢕⢕⢕⢕⢕⠕⣕⢕⢕⢕⢻⣿⣿⣿⡇⢕⢕⢸⣿⣿⣿⣿⣿⣿⣿⣿⣿⢿⣿⣿⣿⣿⣿⣿⣿⣿⣿⣿⣿⣿⣿⣿⣿⣿⣿⣿⣿⣿⣿⣿⣿⣿⣿⣿⣿⣿⣿⣿⣿⣿⢕⢕⢕⢕⢕⢕⢕⢕⢕⢕⢕⢕⢕⣿⣿⣿⣿⣿⣿⣿⣿⣿⣿⣿⣿⣿⣿⣿⣿⣿⣧⢕⢕⢕⢕⢕⢕⢕⢕⢕⢻⣿⣿⣿⣿⣷⢕⢕⢕⢻⣿⣿⣿⣿⡇⣿⣿⣿⣿⣿⣇⢕⢕⢕⢕⢕⢕⢻⣿⣿⣿⣿⣿⣷⣧⣕⣔⢔⣱⣾⣿⣿⣿⣿⣿⣿⣿⣿⣿⣿⣿⣿⣿⣿⣿⣿⣿⣿⣿⣿⠀</a:t>
            </a:r>
            <a:br/>
            <a:r>
              <a:t>⣿⣿⣿⣿⣿⣿⣿⣿⣿⣿⣿⣿⣿⣿⣿⣿⣿⣿⣿⣿⣿⣿⣿⣿⣿⣿⣿⣿⣿⣿⣿⣿⣿⣿⣿⣿⣿⣿⣿⢇⣾⣿⣿⣿⡿⢱⣿⣿⣿⣿⣿⡇⢕⢕⢕⢕⢕⢕⢕⢕⢕⢕⢕⢕⢰⣿⣿⡇⢕⢕⢕⢕⢸⣿⣿⣿⣿⣿⣿⣷⣷⣷⣷⣷⣿⣿⣷⢕⢕⢕⢸⣿⣿⣿⢇⢕⢕⢕⣿⣿⣿⣿⣿⣿⣿⣿⠐⠘⣿⣿⣿⣿⣿⣿⣿⣿⣿⣿⣿⣿⣿⣿⣿⣿⣿⣿⣿⡿⣿⣿⣿⣿⣿⣿⣿⣿⣿⣿⣿⣿⢕⢕⢕⢕⢕⢕⢕⢕⢕⢕⢕⢕⢕⣿⣿⣿⣿⣿⣿⣿⣿⣿⣿⣿⣿⣿⣿⣿⣿⣿⣿⣧⢕⢕⢕⢕⢕⢕⢕⢕⠸⣿⣿⣿⣿⣿⣇⢕⢕⢸⣿⣿⣿⣿⣇⢸⣿⣿⣿⣿⣿⡕⢕⢕⢕⢕⢅⡆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⡟⣸⣿⣿⣿⣿⢇⣿⣿⣿⣿⣿⣿⢕⢕⢕⢕⢕⢕⢑⣶⡷⠕⢕⢕⢕⢸⣿⣿⢇⢕⢕⢕⢕⢸⣿⣿⣿⣿⣿⣿⣿⣿⣿⣿⣿⣿⣿⣿⢕⢕⢕⢸⣿⣿⣿⢕⢕⢕⢕⢹⣿⣿⣿⣿⣿⣿⣿⢔⢌⢻⣿⣿⣿⣿⣿⣿⣿⣿⣿⣿⣿⣿⣿⣿⣿⣿⣿⣿⣷⢹⣿⣿⣿⣿⣿⣇⣿⣿⣿⣿⣿⢕⢕⢕⢕⢕⢕⢕⢕⢕⢕⢕⢕⢕⢸⣿⣿⣿⣿⣿⣿⣿⣿⣿⣿⣿⣿⣿⣿⣿⣿⣿⣿⡇⢕⢕⢕⢕⢕⢕⢕⢕⣿⣿⣿⣿⣿⣿⡇⢕⢕⣿⣿⣿⣿⣿⢸⣿⣿⣿⣿⣿⣿⡕⢕⢕⢑⢕⣙⡜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⢱⣿⣿⣿⣿⡟⢸⣿⣿⣿⣿⣿⣿⢕⢕⢕⢕⢕⢕⣾⣿⡇⢇⡕⢕⢕⢸⣿⡟⢕⢕⢕⢕⢕⢸⣿⣿⣿⣿⣿⣿⣿⣿⣿⣿⣿⣿⣿⣿⢕⢕⢕⢘⣿⣿⣿⢕⢕⢕⢕⢸⣿⣿⣿⣿⣿⣿⣿⡇⢕⢜⢿⣿⣿⣿⣿⣿⣿⣿⣿⣿⣿⣿⣿⣿⣿⣿⣿⣿⣿⡇⠻⣿⣿⣿⣿⣿⢸⣿⣿⣿⣿⢕⢕⢕⢕⢕⢕⢕⢕⢕⢕⢕⢕⢕⢸⣿⣿⣿⣿⣿⣿⣿⣿⣿⣿⣿⣿⣿⣿⣿⣿⣿⣿⣿⡕⢕⢕⢕⢕⢕⢕⢕⣿⣿⣿⣿⣿⣿⣿⡕⢕⢸⣿⣿⣿⣿⢕⣿⣿⣿⣿⣿⣿⣇⢕⢕⢑⢕⢩⣽⡜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⡏⣼⣿⣿⣿⣿⢇⣿⣿⣿⣿⣿⣿⣿⠕⠑⠕⢕⢕⣼⣿⣿⡇⠑⢕⢕⢕⢸⣿⡇⢕⢕⢕⢕⢕⣼⣿⣿⣿⣿⣿⣿⣿⣿⣿⣿⣿⣿⣿⡇⢕⢕⢕⢕⣿⣿⣿⢕⢕⢕⢕⢕⣿⣿⣿⣿⣿⣿⣿⣧⢕⢕⢜⣿⣿⣿⣿⣧⣿⣿⣿⣿⣿⣿⣿⣿⣿⣿⣿⣿⣿⡇⢕⢘⣿⣿⣿⣿⡇⣿⣿⣿⣿⡕⢕⢕⢕⢕⢕⢕⢕⢕⢕⢕⢕⢕⢸⣿⣿⣿⣿⣿⣿⣿⣿⣿⣿⣿⣿⣿⣿⣿⣿⣿⣿⣿⣧⢕⢕⢕⢕⢕⢕⢕⢻⣿⣿⣿⣿⣿⣿⣿⡕⢔⣿⣿⣿⣿⡕⢻⣿⣿⣿⣿⣿⣿⣶⢄⡕⢡⢀⣻⣷⡜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⢃⣿⣿⣿⣿⣿⢱⣿⣿⣿⣿⣿⣿⣿⣿⣾⣔⣱⣾⣿⣿⣿⡇⢃⢕⢕⢕⢸⣿⢕⢕⢕⢕⢕⢕⣿⣿⣿⣿⣿⣿⣿⣿⣿⣿⣿⣿⣿⣿⡇⢕⢕⢕⢕⣿⣿⡇⢕⢕⢕⢕⢕⢸⣿⣿⣿⣿⣿⣿⣿⢕⢕⢕⢻⣿⣿⣿⣿⣘⣿⣿⣿⣿⣿⣿⣿⣿⣿⣿⣿⣿⣷⢕⢕⢘⣿⣿⣿⣷⢜⣿⣿⣿⡇⢕⢕⢕⢕⢕⢕⢕⢕⢕⢕⢕⢕⢸⣿⣿⣿⣿⣿⣿⣿⣿⣿⣿⣿⣿⣿⣿⣿⣿⣿⣿⣿⣿⣇⢕⢕⢕⢕⢕⢕⠸⣿⣿⣿⣿⣿⣿⣿⣧⢕⢹⣿⣿⣿⣇⢸⣿⣿⣿⣿⣿⣿⣿⣾⣵⢏⡇⢹⣿⣧⢹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⢸⣿⣿⣿⣿⡇⣾⣿⣿⣿⣿⣿⣿⣿⣿⣿⣿⣿⣿⣿⣿⣿⡇⢰⢕⢕⢕⢸⣿⢕⢕⢕⢕⢕⠕⣿⣿⣿⣿⣿⣿⣿⣿⣿⣿⣿⣿⣿⣿⣇⢕⢕⢕⢕⢹⣿⡇⢕⢕⢕⢕⢕⢜⣿⣿⣿⣿⣿⣿⣿⡇⢕⢕⢜⢿⣿⣿⣿⡆⠸⣿⣿⣿⣿⣿⣿⣿⣿⣿⣿⣿⣿⣇⢕⢕⢌⠿⠿⢟⢕⢖⡡⢟⣷⢕⢕⢕⢕⢕⢕⢕⢕⢕⢕⢕⢕⢸⣿⣿⣿⣿⣿⣿⣿⣿⣿⣿⣿⣿⣿⣿⣿⣿⣿⣿⣿⣿⣿⡕⢕⢕⢕⢕⢕⢕⣿⣿⣿⣿⣿⣿⣿⣿⡇⢜⣿⣿⣿⡇⢜⣿⣿⣿⣿⣿⣿⣿⣿⣿⣿⣇⢜⣿⣿⡇⢿⣿⣿⣿⣿⣿⣿⣿⣿⣿⣿⣿⣿⣿⣿⣿⣿⣿⣿⣿⣿⣿⣿⣿⣿⣿⣿⣿⠀</a:t>
            </a:r>
            <a:br/>
            <a:r>
              <a:t>⣿⣿⣿⣿⣿⣿⣿⣿⣿⣿⣿⣿⣿⣿⣿⣿⣿⣿⣿⣿⣿⣿⣿⣿⣿⣿⣿⣿⣿⣿⣿⣿⣿⣿⣿⣿⡇⣿⣿⣿⣿⣿⢕⣿⣿⣿⣿⣿⣿⣿⣿⣿⣿⣿⣿⣿⣿⣿⣿⣷⡕⢕⢕⢕⢘⡏⢕⢕⢕⢕⢕⢕⣿⣿⣿⣿⣿⣿⣿⣿⣿⣿⣿⣿⣿⣿⣿⢕⢕⢕⢕⢸⣿⡇⢕⢕⢕⢕⢕⢕⢹⣿⣿⣿⣿⣿⣿⣿⡕⢕⢕⢌⣿⣿⣿⣿⣑⣼⣿⣿⣿⣿⣿⣿⣿⣿⣿⣿⣿⣿⡕⢕⢕⢔⢕⢕⢇⢕⠇⢮⢫⡕⢕⢕⢕⢕⢕⢕⢕⢕⢕⢕⢕⢸⣟⣟⣟⣟⡟⢻⢽⢝⢝⢝⢟⢟⢟⢻⢿⢿⢿⣿⣿⣿⣿⡇⢕⢕⢕⢕⢕⢕⢻⢹⣿⣿⣿⣿⣿⣿⣿⡕⢻⣿⣿⣇⢕⣿⣿⣿⣿⣿⣿⣿⣿⣿⣿⣿⢡⣿⣿⣿⡜⣿⣿⣿⣿⣿⣿⣿⣿⣿⣿⣿⣿⣿⣿⣿⣿⣿⣿⣿⣿⣿⣿⣿⣿⣿⣿⣿⠀</a:t>
            </a:r>
            <a:br/>
            <a:r>
              <a:t>⣿⣿⣿⣿⣿⣿⣿⣿⣿⣿⣿⣿⣿⣿⣿⣿⣿⣿⣿⣿⣿⣿⣿⣿⣿⣿⣿⣿⣿⣿⣿⣿⣿⣿⣿⣿⢱⣿⣿⣿⣿⡿⢸⣿⣿⣿⣿⣿⣿⣿⣿⣿⣿⣿⣿⣿⣿⣿⣿⡿⢕⢕⢕⢕⢔⡇⢕⢕⢕⢕⢕⢕⣿⣿⣿⣿⣿⣿⣿⣿⣿⣿⣿⣿⣿⣿⣿⢕⢕⢕⢕⢕⣿⡇⢕⢕⢕⢕⢕⢕⢕⢿⣿⣿⣿⣿⣿⣿⣇⢕⢕⢕⢘⣿⣿⣿⣧⢻⢊⢿⣿⣿⣿⣿⣿⣿⣿⣿⣿⣿⣷⢕⢕⢕⢕⢕⢕⢕⢜⢕⠀⡇⢕⢕⢕⢕⢕⢕⢕⢕⢕⢕⢕⢜⢝⢝⣕⣕⣕⣕⣕⣵⣕⣱⣵⣵⣵⣵⣕⣕⣕⢕⢕⢝⢝⢗⢕⢕⢕⢕⢕⢕⢸⢸⣿⣿⣿⣿⣿⣿⣿⣷⢜⣿⣿⣿⢕⢸⣿⣿⣿⣿⣿⣿⣿⣿⣿⣿⢜⣽⣿⣿⣧⢹⣿⣿⣿⣿⣿⣿⣿⣿⣿⣿⣿⣿⣿⣿⣿⣿⣿⣿⣿⣿⣿⣿⣿⣿⣿⣿⠀</a:t>
            </a:r>
            <a:br/>
            <a:r>
              <a:t>⣿⣿⣿⣿⣿⣿⣿⣿⣿⣿⣿⣿⣿⣿⣿⣿⣿⣿⣿⣿⣿⣿⣿⣿⣿⣿⣿⣿⣿⣿⣿⣿⣿⣿⣿⡟⣸⣿⣿⣿⣿⡇⣼⣿⣿⣿⣿⣿⣿⣿⣿⣿⣿⣿⣿⣿⣿⣿⣿⡇⢕⢕⢕⢕⢕⢇⡕⢑⢕⢕⢕⢕⣿⣿⣿⣿⣿⣿⣿⣿⣿⣿⣿⣿⣿⣿⣿⡕⢕⢕⢕⢕⢹⡇⢕⢕⢕⢕⢕⢕⢕⢜⣿⣿⣿⣿⣿⣿⣿⡕⢕⢕⢕⢹⣿⣿⣿⡆⢯⢾⣿⣿⣿⣿⣿⣿⣿⣿⣿⣿⣿⣇⢕⢕⢕⢕⢕⢕⢕⢡⢄⡇⢕⢕⢕⢕⢕⢕⢕⢕⢕⢕⢕⣵⣿⣿⣿⣿⣿⣿⣿⣿⣿⣿⣿⣿⣿⣿⣿⣿⣿⣿⣿⣿⣷⣧⢕⢕⢕⢕⢕⢕⢜⢜⣿⣿⣿⣿⣿⣿⣿⣿⡕⢻⣿⣿⡇⢸⣿⣿⣿⣿⣿⣿⣿⣿⣿⣿⡇⢾⣿⣿⣿⡇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⢇⣿⣿⣿⣿⣿⣿⣿⣿⣿⣿⣿⣿⣿⣿⣿⣿⣿⡷⢕⢕⢕⢕⢕⢕⢕⢔⢕⢕⢕⢕⣿⣿⣿⣿⣿⣿⣿⣿⣿⣿⣿⣿⣿⡿⢿⢇⢕⢕⢕⢕⢸⡇⢕⢕⠕⡕⢕⢕⢕⢕⢹⣿⣿⣿⣿⣿⣿⣷⢕⢕⢕⢕⢙⢿⣿⣿⡜⢿⣿⣿⣿⣿⣿⣿⣿⣿⣿⣿⣿⣿⡕⢕⢕⢕⢕⢕⢕⢄⢕⠕⢕⢕⢕⢕⢕⢕⢕⢕⢕⢕⢕⣿⣿⣿⣿⣿⣿⣿⣿⣿⣿⣿⣿⣿⣿⣿⣿⣿⣿⣿⣿⣿⣿⡏⢕⢕⢕⢕⢕⢕⢕⡕⣿⣿⣿⣿⣿⣿⣿⣿⡇⢜⣿⣿⡇⢕⣿⣿⣿⣿⣿⣿⣿⣿⣿⣿⡇⢺⣿⣿⣿⣿⢸⣿⣿⣿⣿⣿⣿⣿⣿⣿⣿⣿⣿⣿⣿⣿⣿⣿⣿⣿⣿⣿⣿⣿⣿⣿⠀</a:t>
            </a:r>
            <a:br/>
            <a:r>
              <a:t>⣿⣿⣿⣿⣿⣿⣿⣿⣿⣿⣿⣿⣿⣿⣿⣿⣿⣿⣿⣿⣿⣿⣿⣿⣿⣿⣿⣿⣿⣿⣿⣿⣿⣿⣿⢱⣿⣿⣿⣿⣿⢸⣿⣿⣿⣿⣿⣿⣿⣿⣿⣿⣿⣿⣿⣿⣿⣿⣿⡇⢕⢕⢕⢕⢕⢕⢕⠐⢕⢕⢕⢕⢸⣿⣿⣿⣿⣿⣿⢿⢟⢟⢝⢕⢕⢕⢕⢕⢜⢑⢕⢕⢑⡕⢕⢕⢕⡕⢕⢕⢕⢕⢕⠻⣿⣿⣿⣿⣿⣿⣇⢕⢕⢕⢕⢔⣻⣿⣷⢜⣿⣿⣿⣿⣿⣿⣿⣿⣿⣿⣿⣿⣷⢕⢕⢕⢕⢕⢕⢕⢕⢔⢕⢕⢕⣸⣾⡇⢕⢕⢕⢕⢕⣿⣿⣿⣿⣿⣿⣿⣿⣿⣿⣿⣿⣿⣿⣿⣿⣿⣿⣿⣿⣿⣿⡇⢕⢕⢕⢕⢕⢕⢕⢇⢿⣿⣿⣿⣿⣿⣿⣿⣿⢕⢹⣿⡇⢕⣿⣿⣿⣿⣿⣿⣿⣿⣿⣿⣧⢘⢻⣿⣿⣿⡇⣿⣿⣿⣿⣿⣿⣿⣿⣿⣿⣿⣿⣿⣿⣿⣿⣿⣿⣿⣿⣿⣿⣿⣿⣿⠀</a:t>
            </a:r>
            <a:br/>
            <a:r>
              <a:t>⣿⣿⣿⣿⣿⣿⣿⣿⣿⣿⣿⣿⣿⣿⣿⣿⣿⣿⣿⣿⣿⣿⣿⣿⣿⣿⣿⣿⣿⣿⣿⣿⣿⣿⡿⢸⣿⣿⣿⣿⡏⢸⣿⣿⣿⣿⣿⣿⣿⣿⣿⣿⣿⣿⢝⢙⣿⣿⣿⢇⢕⢕⢕⢕⢕⢕⢕⣎⢕⢕⢕⢕⢸⣿⡿⢟⢏⢝⢕⣕⣱⣵⣵⣷⣷⣿⣿⣿⡇⢐⠕⢔⠕⢕⢕⢸⣿⣷⣕⠕⠕⢕⢕⢕⢻⡽⡫⢾⡿⣷⣿⡕⢕⢇⡇⡰⢯⣿⣿⣧⢜⢿⣿⣿⣿⣿⣿⣿⣿⣿⣿⣿⣿⡧⢕⢕⢕⢕⢕⢕⢕⢕⢕⢕⢕⣿⣿⡇⢕⢕⢕⢕⢸⣿⣿⣿⣿⣿⣿⣿⣿⣿⣿⣿⣿⣿⣿⣿⣿⣿⣿⣿⣿⣿⣿⡇⢕⢕⢕⢕⢕⢕⢕⢕⢸⣿⣿⣿⣿⣿⣿⣿⣿⣇⢌⣿⣇⢕⢸⣿⣿⣿⣿⣿⣿⣿⣿⣿⣿⢕⠜⢾⣿⣿⣿⢹⣿⣿⣿⣿⣿⣿⣿⣿⣿⣿⣿⣿⣿⣿⣿⣿⣿⣿⣿⣿⣿⣿⣿⣿⠀</a:t>
            </a:r>
            <a:br/>
            <a:r>
              <a:t>⣿⣿⣿⣿⣿⣿⣿⣿⣿⣿⣿⣿⣿⣿⣿⣿⣿⣿⣿⣿⣿⣿⣿⣿⣿⣿⣿⣿⣿⣿⣿⣿⣿⣿⡇⣿⣿⣿⣿⣿⡇⣾⣿⣿⣿⣿⣿⣿⣿⣿⣿⣿⣿⡇⢕⢕⢸⣿⣿⢕⢕⢕⢕⢕⢕⢕⠌⠡⢕⢕⢕⢕⢜⢕⣕⣵⣵⣷⣿⣿⣿⣿⣿⣿⣿⣿⣿⣿⣿⡜⣧⠖⢘⢉⢕⢸⣿⣿⣿⣿⡵⡃⣕⠕⠕⢝⢮⢣⠌⢵⢓⢷⡕⢕⢪⠠⢐⢿⣿⣿⣇⢝⢿⣿⣿⣿⣿⣿⣿⣿⣿⣿⣿⣿⣧⢕⢕⢕⢕⢕⢕⢕⢕⢕⢕⣿⣿⣧⢕⢕⢕⢕⣾⣿⣿⣿⣿⣿⣿⣿⣿⣿⣿⣿⣿⣿⣿⣿⣿⣿⣿⣿⣿⣿⣿⢕⢕⢕⢕⢕⢕⢕⢕⢕⢜⣿⣿⣿⣿⣿⣿⣿⣿⣏⢕⣿⣿⢕⢸⣿⣿⣿⣿⣿⣿⣿⣿⣿⣿⡕⢕⢘⣿⣿⣿⡇⣿⣿⣿⣿⣿⣿⣿⣿⣿⣿⣿⣿⣿⣿⣿⣿⣿⣿⣿⣿⣿⣿⣿⣿⠀</a:t>
            </a:r>
            <a:br/>
            <a:r>
              <a:t>⣿⣿⣿⣿⣿⣿⣿⣿⣿⣿⣿⣿⣿⣿⣿⣿⣿⣿⣿⣿⣿⣿⣿⣿⣿⣿⣿⣿⣿⣿⣿⣿⣿⣿⡇⣿⣿⣿⣿⣿⢇⣿⣿⣿⣿⣿⣿⣿⣿⣿⣿⣿⣿⡇⢕⢕⢸⣿⡿⢕⢕⢕⢕⢕⢕⢕⢡⢪⢕⢕⢕⢕⢑⣿⣿⣿⣿⣿⣿⣿⣿⣿⣿⣿⣿⣿⣿⣿⣿⣇⢹⣯⢧⣽⢕⢸⣿⣿⣿⣿⣿⣿⣷⣾⣮⣇⢕⢜⢕⢔⢕⠈⢇⢕⢔⠱⣿⣿⣿⣿⣿⣇⢔⢹⣿⣿⣿⣿⣿⣿⣿⣿⣿⣿⣿⣇⢕⢕⢕⢕⢕⢕⢕⢕⢕⣿⣿⣿⢕⢕⢕⢱⣿⣿⣿⣿⣿⣿⣿⣿⣿⣿⣿⣿⣿⣿⣿⣿⣿⣿⣿⣿⣿⣿⡿⢕⢕⢕⣵⢕⢕⢕⢕⢕⢕⢿⣿⣿⣿⣿⣿⣿⣿⣿⢕⢸⣿⢕⢸⣿⣿⡇⣿⣿⣿⣿⣿⣿⣿⡇⢕⢕⣽⣿⣿⣧⢜⢻⢿⣿⣿⣿⣿⣿⣿⣿⣿⣿⣿⣿⣿⣿⣿⣿⣿⣿⣿⣿⣿⣿⠀</a:t>
            </a:r>
            <a:br/>
            <a:r>
              <a:t>⣿⣿⣿⣿⣿⣿⣿⣿⣿⣿⣿⣿⣿⣿⣿⣿⣿⣿⣿⣿⣿⣿⣿⣿⣿⣿⣿⣿⣿⣿⣿⣿⣿⣿⢕⣿⣿⣿⣿⣿⢕⣿⣿⣿⣿⣿⣿⣿⣿⣿⣿⣿⣿⡇⢕⢕⢸⣿⡇⢕⢕⢕⢕⢕⢕⢕⠔⢎⡇⢕⢕⢕⢕⣿⣿⣿⣿⣿⣿⣿⣿⣿⣿⣿⣿⣿⣿⣿⣿⣿⡕⢷⣽⢯⡇⢜⣿⣿⣿⣿⣿⣿⣿⣿⣿⣿⣷⡜⢕⢕⢕⢕⠜⠣⢕⢕⢜⢿⣿⣿⣿⣿⡕⢕⢙⣿⣿⢿⣿⣿⣿⣿⣿⣿⣿⣿⣇⢕⢕⢕⢇⢕⢕⢕⢕⣿⣿⣿⢕⢕⢕⣼⣿⣿⣿⣿⣿⣿⣿⣿⣿⣿⣿⣿⣿⣿⣿⣿⣿⣿⣿⣿⣿⣿⡇⢕⢕⣾⣿⡕⢕⢕⢕⢕⡕⢜⣿⣿⡏⢿⣿⣿⣿⣿⡇⢕⠹⢕⢕⣿⣿⡇⢿⣿⣿⣿⣿⣿⣿⡇⢕⢕⢸⣿⣿⣿⢜⡿⠷⢼⢝⢟⢟⢿⢿⣿⣿⣿⣿⣿⣿⣿⣿⣿⣿⣿⣿⣿⣿⣿⠀</a:t>
            </a:r>
            <a:br/>
            <a:r>
              <a:t>⣿⣿⣿⣿⣿⣿⣿⣿⣿⣿⣿⣿⣿⣿⣿⣿⣿⣿⣿⣿⣿⣿⣿⣿⣿⣿⣿⣿⣿⣿⣿⣿⣿⣿⢸⣿⣿⣿⣿⣿⢸⣿⣿⣿⣿⣿⣿⣿⣿⣿⣿⣿⣿⡇⢕⢕⢸⣿⢇⢕⢕⢕⢕⢕⢕⢕⢕⡸⣧⢕⢕⢕⢕⢸⣿⣿⣿⣿⣿⣿⣿⣿⣿⣿⣿⣿⣿⣿⣿⣿⣿⡜⣟⣿⣻⢕⣿⣿⣿⣿⣿⣿⣿⣿⣿⣿⣿⣿⣆⡕⢕⢕⢕⠕⠕⢕⢕⢕⢻⣿⣿⣿⣿⡕⢕⢜⢟⠕⢻⢿⣿⣿⣿⣿⣿⣿⣿⣇⢕⢕⢇⢕⢕⢕⢱⣿⣿⣿⢕⢕⢱⣿⣿⣿⣿⣿⣿⣿⣿⣿⣿⣿⢿⢿⢿⢿⢿⢿⢿⢿⣿⣿⣿⣿⡇⢕⣼⣿⣿⡇⢕⢕⢕⢸⣷⡕⢹⣿⣇⢕⢻⣿⣿⣿⣿⢕⢕⢕⢕⢿⣿⠇⢌⣿⣿⣿⣿⣿⣿⡇⢕⢕⢜⣿⣿⣿⡇⢕⢕⢕⢕⢕⢕⢕⢕⢼⢻⣿⣿⣿⣿⣿⣿⣿⣿⣿⣿⣿⣿⣿⠀</a:t>
            </a:r>
            <a:br/>
            <a:r>
              <a:t>⣿⣿⣿⣿⣿⣿⣿⣿⣿⣿⣿⣿⣿⣿⣿⣿⣿⣿⣿⣿⣿⣿⣿⣿⣿⣿⣿⣿⣿⣿⣿⣿⣿⣿⢸⣿⣿⣿⣿⣿⢘⣿⣿⣿⣿⣿⣿⣿⣿⣿⣿⣿⣿⢕⢕⢕⢕⣿⢕⢕⢕⢕⢕⢕⢕⣸⢕⢜⢿⢕⢕⢕⢕⢸⣿⣿⣿⣿⣿⣿⣿⣿⣿⣿⣿⣿⣿⣿⣿⣿⣿⣷⢸⣿⣿⡕⢹⣿⣿⣿⣿⣿⣿⣿⣿⣿⣿⣿⣿⣿⣇⢕⢕⢎⢔⠕⢕⢕⢕⢜⢹⣿⣿⣿⣕⢕⢕⢅⢓⡔⢙⣿⣿⣿⣿⣿⣿⣿⣇⢸⣿⡕⢕⢕⢸⣿⣿⣿⢕⢕⣾⣿⡿⢿⠟⠛⠙⠉⢁⢁⣄⣤⡤⠴⣴⣴⣴⣶⣶⣶⣴⣴⣥⣬⣅⣜⣙⢟⠻⢧⢕⢕⢜⣿⣿⣷⣕⢹⣿⡔⢕⢝⢿⣿⣿⡄⢕⢕⢕⢸⡿⢈⢕⣿⣿⣿⣿⣿⣿⡇⢕⢕⢕⢿⣿⣿⣇⢑⢑⢑⢕⢕⢕⢕⢕⢕⢕⢜⢻⣿⣿⣿⣿⣿⣿⣿⣿⣿⣿⣿⠀</a:t>
            </a:r>
            <a:br/>
            <a:r>
              <a:t>⣿⣿⣿⣿⣿⣿⣿⣿⣿⣿⣿⣿⣿⣿⣿⣿⣿⣿⣿⣿⣿⣿⣿⣿⣿⣿⣿⣿⣿⣿⣿⣿⣿⡿⢸⣿⣿⣿⣿⡏⢐⣿⣿⣿⣿⣿⣿⣿⣿⣿⣿⣿⡇⢕⢕⢕⢕⢻⢕⢕⢕⢕⢕⢕⢕⣿⣇⢱⢳⢇⢕⢕⢕⢸⣿⣿⣿⣿⣿⣿⣿⣿⣿⣿⣿⣿⣿⣿⣿⣿⣿⣿⣇⢹⣿⣷⢜⣿⣿⣿⣿⣿⣿⣿⣿⣿⣿⣿⣿⣿⣿⣷⡕⢕⢕⢕⠇⢕⢕⢕⢕⢕⢝⢿⢿⣇⢕⠕⢕⢜⢑⡜⢝⣿⣿⣿⣿⣿⣿⡜⢿⡇⢕⢕⣸⣿⣿⣿⢕⡱⠏⠁⢀⢄⢄⢔⢕⡱⢗⢏⢅⢜⣳⣽⣿⣿⣿⣿⣿⣿⣿⣿⣿⣿⣿⣿⣿⣿⣿⡇⢕⢕⣸⣝⣟⡟⢿⢷⣜⢳⡕⢕⢕⢝⢻⣷⢜⢕⢕⢜⡇⢕⢕⢝⣿⣿⣿⣿⣿⡇⢕⢕⢕⢸⣿⣿⣿⢔⢅⢅⢑⠕⠕⢕⢕⢅⢜⢕⢺⣿⣿⣿⣿⣿⣿⣿⣿⣿⣿⣿⠀</a:t>
            </a:r>
            <a:br/>
            <a:r>
              <a:t>⣿⣿⣿⣿⣿⣿⣿⣿⣿⣿⣿⣿⣿⣿⣿⣿⣿⣿⣿⣿⣿⣿⣿⣿⣿⣿⣿⣿⣿⣿⣿⣿⣿⡇⢸⣿⣿⣿⣿⢇⢕⣿⣿⣿⣿⣿⣿⣿⣿⣿⣿⣿⢕⢕⢕⢕⢕⢕⢕⢕⢕⢕⢕⢕⢸⣿⣿⡕⠜⡟⢕⢕⢕⠸⣿⣿⣿⣿⣿⣿⣿⣿⣿⣿⣿⣿⣿⣿⣿⣿⣿⣿⣿⣧⢹⣻⡕⢻⣿⣿⣿⣿⣿⣿⣿⣿⣿⣿⣿⣿⣿⣿⣿⣕⢕⡕⠕⢕⢕⢕⢕⢆⠕⠕⠜⢜⢃⢕⡱⡕⢑⢕⢕⢜⢝⢛⢿⡿⣿⣿⣜⢻⢕⢕⣿⣿⣿⢟⣕⣵⢐⢕⢕⣕⢕⢞⢕⢕⢕⢑⣼⢴⠿⠟⠟⠛⠛⠛⠛⠟⠋⠙⠙⠙⠛⠛⠛⠟⠟⠇⢕⢕⣿⣿⣿⣿⣿⣿⣷⣷⣜⢕⢕⢕⢕⢜⢕⢕⢕⢕⢱⢇⢕⢕⢌⠹⣿⣿⣿⡇⢕⢕⢕⢸⣿⣿⣿⡕⢕⢕⢕⢕⢔⢕⢕⢕⢕⢕⢕⡜⢿⣿⣿⣿⣿⣿⣿⣿⣿⣿⠀</a:t>
            </a:r>
            <a:br/>
            <a:r>
              <a:t>⣿⣿⣿⣿⣿⣿⣿⣿⣿⣿⣿⣿⣿⣿⣿⣿⣿⣿⣿⣿⣿⣿⣿⣿⣿⣿⣿⣿⣿⣿⣿⣿⣿⡇⣿⣿⣿⣿⡟⢕⢕⣿⣿⣿⣿⣿⣿⣿⣿⣿⣿⡇⢕⢕⢕⢕⢕⢕⢕⢕⢕⢕⢕⢕⣼⣿⣿⣷⡑⡍⠕⢕⢕⢕⢻⣿⣿⣿⣿⣿⣿⡿⠿⠟⠟⠛⢙⢉⣉⣁⣁⣅⢁⢁⢀⢻⡷⢕⠉⠉⠙⠟⢿⣿⣿⣿⣿⣿⣿⣿⣿⣿⣿⣿⣿⣷⣑⣑⣑⣑⣥⣴⣾⣿⣾⣴⣾⣧⣕⣯⣹⣪⣷⢧⣼⣿⣿⣿⣿⣿⣿⣷⢅⣼⣿⣿⣿⣿⣿⢇⣕⡵⢎⢕⢕⢕⢕⢱⠘⠉⠀⠀⠀⠀⠀⠀⠀⠀⠀⠀⠀⠀⠀⠀⠀⠀⠀⠀⠀⠀⠁⠀⠀⠁⠈⠉⠙⠛⠟⠻⠿⢇⢕⢕⢕⢕⢕⢕⢕⢕⢕⢕⢕⢕⢕⢔⢻⣿⣿⡇⢕⢕⢕⢕⣿⣿⣿⡇⢕⢕⢕⢕⢕⢕⢕⢕⢅⢕⢜⣿⣜⢻⣿⣿⣿⣿⣿⣿⣿⣿⠀</a:t>
            </a:r>
            <a:br/>
            <a:r>
              <a:t>⣿⣿⣿⣿⣿⣿⣿⣿⣿⣿⣿⣿⣿⣿⣿⣿⣿⣿⣿⣿⣿⣿⣿⣿⣿⣿⣿⣿⣿⣿⣿⣿⣿⡇⣿⣿⣿⣿⡇⢕⢕⢻⣿⣿⣿⣿⣿⣿⣿⣿⣿⡇⢕⢕⢕⢕⢕⢕⢕⢕⢕⢕⢕⢕⣿⣿⣿⣿⣿⣇⢅⡕⣧⡕⢜⣿⢿⠟⢋⣍⣥⣴⣶⣷⣿⣯⣾⣵⢕⡕⢔⢝⢝⢝⢗⢵⡝⢕⢕⢕⢔⢔⠄⣕⣝⣟⣿⣿⣿⣿⣿⣿⣿⣿⣿⣿⣿⣿⣿⣿⣿⣿⣿⣿⣿⣿⣿⣿⣿⣿⣿⣿⣿⣿⣿⣿⣿⣿⣿⣿⣿⣿⣷⣿⣿⣿⣿⣿⢣⣾⢏⢕⢕⢕⠕⠑⠁⠀⠀⠀⠀⠀⠀⠀⠀⠀⠀⠀⠀⠀⠀⠀⠀⠀⠀⠀⠀⠀⠀⠀⠀⠀⠀⠀⠀⠀⢄⣄⡤⣠⣄⡄⢄⢄⢕⢕⢕⢕⢕⢕⢕⢕⢕⢕⢕⢕⢔⢿⣿⣧⢕⢕⢕⢕⢻⣿⣿⣧⢱⣷⣵⣕⡕⢕⢕⢕⢕⢱⣕⢹⣿⣧⢻⣿⣿⣿⣿⣿⣿⣿⠀</a:t>
            </a:r>
            <a:br/>
            <a:r>
              <a:t>⣿⣿⣿⣿⣿⣿⣿⣿⣿⣿⣿⣿⣿⣿⣿⣿⣿⣿⣿⣿⣿⣿⣿⣿⣿⣿⣿⣿⣿⣿⣿⣿⢟⡇⣿⣿⣿⣿⢕⠕⢕⢸⣿⣿⣿⣿⣿⣿⣿⣿⣿⢇⢕⢕⢕⢕⢕⢕⢕⢕⢕⢕⢕⢰⣿⣿⣿⣿⣿⣿⡸⢇⠝⢃⣁⡰⣷⣿⣿⣿⣿⣿⣿⣿⣿⣿⣿⣿⣿⣿⣷⣵⣕⣱⢕⢕⢜⢜⢇⢗⢧⣕⣕⢜⢻⣿⣿⣿⣿⣿⣿⣿⣿⣿⣿⣿⣿⣿⣿⣿⣿⣿⣿⣿⣿⣿⣿⣿⣿⣿⣿⣿⣿⣿⣿⣿⣿⣿⣿⣿⣿⣿⣿⣿⣿⣿⣿⣿⣿⢇⢕⢕⠕⠁⠀⠀⠀⠀⠀⠀⠀⠀⠀⠀⠀⠀⠀⠀⠀⠀⠀⠀⠔⢔⢄⢄⢄⢀⠀⠀⠀⠀⠀⠀⠀⠀⠀⠈⠝⢛⣟⣽⢕⢕⢕⢕⢕⢕⢕⢕⢕⢕⢕⢕⢕⢕⢕⢀⡟⣿⢕⢕⢕⢕⢸⣿⣿⣿⢸⢿⢿⣿⣿⣷⣵⡕⢕⢕⢻⣇⢹⢏⢕⢻⣿⣿⣿⣿⣿⣿⠀</a:t>
            </a:r>
            <a:br/>
            <a:r>
              <a:t>⣿⣿⣿⣿⣿⣿⣿⣿⢿⢿⢿⣿⢿⢿⢿⢿⢿⢿⢿⢿⢿⢿⢿⢿⢿⢿⢿⢿⢿⢿⢟⣱⣶⡇⣿⣿⣿⡇⢕⡔⢕⢸⣿⣿⣿⣿⣿⣿⣿⣿⣿⢕⢕⢕⢕⢕⢕⢕⢕⢕⢕⢕⢕⢸⣿⣿⣿⢿⢟⣏⣵⣟⡇⢿⣿⣿⣿⡿⠿⠟⠛⠋⠙⠉⠉⠁⠁⠀⠀⠀⠀⠀⠀⠁⠉⠓⠕⠕⠕⢕⢕⢜⢻⣿⣧⡹⣿⣿⣿⣿⣿⣿⣿⣿⣿⣿⣿⣿⣿⣿⣿⣿⣿⣿⣿⣿⣿⣿⣿⣿⣿⣿⣿⣿⣿⣿⣿⣿⣿⣿⣿⣿⣿⣿⣿⣿⣿⣿⡏⢕⢕⠁⠀⠀⠀⠀⠀⢀⢄⠔⠁⠀⠀⠀⠀⠀⠀⠀⠀⠀⠀⠀⠀⠀⠁⠕⢕⢕⢕⢕⢔⢄⢀⠀⠀⠀⠀⠀⠀⠁⠑⢏⢕⢕⢕⢕⢕⢕⢕⢕⢕⢕⢕⢕⢕⢕⢕⢕⣷⣿⢕⢕⢕⢕⢸⣿⣿⣿⢕⢕⢕⢕⢕⢕⢕⢜⢕⢕⢜⣝⣕⢕⢼⡜⣿⣿⣿⣿⣿⣿⠀</a:t>
            </a:r>
            <a:br/>
            <a:r>
              <a:t>⣿⣿⣿⣿⣿⣿⣿⣿⠁⠀⢔⢟⡇⢀⠀⢀⠄⢕⡕⢕⢅⠑⢀⢀⠀⠀⢀⢄⢐⢔⢜⢜⢜⢕⣿⣿⣿⢕⢕⡇⢕⢌⣿⣿⣿⣿⣿⣿⣿⣿⡏⢕⢕⢕⢕⢕⢕⢕⢕⢕⢕⢕⢕⢸⣟⣯⣵⣾⣿⣿⣿⢷⠿⡜⠉⠁⠀⠀⠀⠀⠀⠀⠀⠀⠀⠀⠀⠀⠀⠀⠀⠀⠀⠀⠀⠀⠀⠀⠀⠁⠁⢕⢕⢜⢻⣿⣿⣿⣿⣿⣿⣿⣿⣿⣿⣿⣿⣿⣿⣿⣿⣿⣿⣿⣿⣿⣿⣿⣿⣿⣿⣿⣿⣿⣿⣿⣿⣿⣿⣿⣿⣿⣿⣿⣿⣿⣿⡿⢕⢕⣠⠔⠀⠀⢀⢔⢕⢕⠑⠀⠀⠀⠀⠀⠀⠀⠀⠀⠀⠀⠀⠀⠀⠀⠀⠀⠀⠑⢕⢕⢕⢕⢕⢕⢔⢀⠀⠀⠀⠀⠀⠀⠑⢕⢕⢕⢕⢕⢕⢕⢕⢕⢕⢕⢕⢕⢕⢰⢿⣿⢕⢕⢕⢕⢸⣿⣿⣿⡇⢕⣕⣕⣵⣵⣷⣷⣿⣿⣿⣿⣿⣿⡇⢳⢸⣿⣿⣿⣿⣿⠀</a:t>
            </a:r>
            <a:br/>
            <a:r>
              <a:t>⣿⣿⣿⣿⣿⣿⣿⣿⠄⢀⢕⡎⢑⡕⠐⠔⠐⠕⢕⠁⠀⢕⢕⢙⢅⢇⢕⢕⢕⢕⢕⢕⠕⢕⣿⣿⡿⢕⢸⡇⢕⢕⢿⣿⣿⢹⣿⣿⣿⣿⣧⢕⢕⢕⢕⢕⢕⢕⢕⢕⢕⢕⢕⢸⣿⣿⢿⠟⠋⠉⠀⠀⠀⠑⠄⠀⠀⠀⠀⠀⠀⠀⠀⠀⠀⠀⠀⠀⠀⠀⠀⠀⠀⠀⠀⠀⠀⠀⠀⠀⠀⠀⠁⠕⢕⢹⣿⣿⣿⣿⣿⣿⣿⣿⣿⣿⣿⣿⣿⣿⣿⣿⣿⣿⣿⣿⣿⣿⣿⣿⣿⣿⣿⣿⣿⣿⣿⣿⣿⣿⣿⣿⣿⣿⣿⣿⣿⡇⢕⢱⠇⠀⢄⢔⢕⢕⢕⠕⠀⠀⠀⠀⠀⠀⠀⠀⠀⠀⠀⠀⠀⠀⠀⠀⠀⠀⠀⠀⠁⢕⢕⢕⢕⢕⢕⢕⢕⢄⠀⠀⠀⠀⠀⠀⠁⠕⢕⢕⢕⢕⢕⢕⢕⢕⢕⢕⢕⢸⢸⣿⢕⢕⢕⢕⢌⣿⣿⣿⡇⣿⣿⣿⣿⣿⢿⢿⢿⢟⢟⢟⢏⢕⠕⢕⡇⢻⣿⣿⣿⣿⠀</a:t>
            </a:r>
            <a:br/>
            <a:r>
              <a:t>⣿⣿⣿⣿⣿⣿⣿⣿⢔⢁⢕⢕⢕⠕⢕⠐⠀⠝⠕⠃⢕⢕⢱⢕⢕⢕⢕⢕⢕⢕⢕⠅⢑⢕⣿⣿⡇⢕⣼⡷⢕⢕⢸⣿⣿⡇⢝⣿⣿⣿⣿⢕⢕⢕⢕⢕⢕⢕⢕⢕⢕⠕⠕⠘⠁⠀⠀⠀⠀⠀⠀⠀⠀⠀⠁⠀⠀⠀⢀⢀⢄⢔⠀⠀⠀⠀⠀⠀⠀⠀⠀⠀⠀⠀⠀⠀⠔⢄⢀⠀⠀⠀⠀⢠⣅⡑⢸⣿⣿⣿⣿⣿⣿⣿⣿⣿⣿⣿⣿⣿⣿⣿⣿⣿⣿⣿⣿⣿⣿⣿⣿⣿⣿⣿⣿⣿⣿⣿⣿⣿⣿⣿⣿⣿⣿⣿⣿⣕⣱⢇⣰⣾⣿⢕⢕⢕⢕⢀⣤⣴⣴⣄⢀⠀⠀⠀⠀⠀⠀⠀⠀⠀⠀⠀⠀⠀⠀⠀⠀⠁⢕⢕⢕⢕⢕⢕⢕⢕⢕⠀⠀⠀⠀⠀⠀⢄⢕⢕⢕⢕⢕⢕⠕⢕⢕⢕⢕⢸⢸⣿⢕⢕⢕⢕⠑⣿⣿⣿⣧⢜⢝⢕⢕⢕⢑⢑⢅⢅⢕⢔⢔⢕⡄⢌⢕⢸⣿⣿⣿⣿⠀</a:t>
            </a:r>
            <a:br/>
            <a:r>
              <a:t>⣿⣿⣿⣿⣿⣿⣿⣿⢕⢵⢕⢇⢕⠔⢕⠀⢀⢄⢔⠔⠐⠕⢅⢅⢕⢕⢕⢕⢕⢑⢅⢕⢕⢕⣿⣿⢇⢕⣿⣿⢕⢕⢕⣿⣿⣧⢕⢜⢿⣿⣿⢕⢕⢕⢕⢕⢕⢕⢕⢕⢔⢔⢔⢔⢕⢔⠜⠁⠀⠀⠀⠀⠀⠀⢀⢄⢔⢕⢕⢕⠕⠁⠀⠀⠀⠀⠀⠀⠀⠀⠀⠀⠀⠀⠀⠀⠀⠁⢕⢕⢔⢄⢀⠀⠝⣿⣾⣿⣿⣿⣿⣿⣿⣿⣿⣿⣿⣿⣿⣿⣿⣿⣿⣿⣿⣿⣿⣿⣿⣿⣿⣿⣿⣿⣿⣿⣿⣿⣿⣿⣿⣿⣿⣿⣿⣿⣿⣿⣯⣾⣿⣿⣿⡕⢕⢕⣵⣿⣿⣿⣿⡿⠑⠀⠀⠀⠀⠀⠀⠀⠀⠀⠀⠀⠀⠀⠀⠀⠀⠀⢑⢕⢕⢕⢕⢕⢕⢕⢕⠀⠀⠀⠀⠀⢔⢕⢕⢕⢕⢕⢕⢕⣿⣿⡕⢕⢕⡜⣿⣿⢕⢕⢕⢕⠈⣿⣿⣿⣿⢅⢕⢕⢕⢕⢕⢕⢕⢕⢕⢕⢕⢱⡇⢕⢕⢸⣿⣿⣿⣿⠀</a:t>
            </a:r>
            <a:br/>
            <a:r>
              <a:t>⣿⣿⣿⣿⣿⣿⣿⣿⢁⠑⢇⠱⢕⢕⠑⠑⠁⢘⠑⢐⢔⢄⠄⢕⢕⢕⢕⢑⢕⢕⢕⢕⢕⢕⣿⣿⢕⢠⣿⣿⢕⢕⢕⢜⣿⣿⢕⢕⢜⣿⣿⢕⢕⢕⢕⢕⢕⢕⢕⢕⢕⢕⢕⢕⢕⠑⠀⠀⠀⠀⠀⠀⢄⢔⢕⢕⢕⢕⢕⠁⠀⠀⠀⠀⠀⠀⠀⠀⠀⠀⠀⠀⠀⠀⠀⠀⠀⠀⠀⠕⢕⢕⢿⣷⣴⡘⢻⣿⣿⣿⣿⣿⣿⣿⣿⣿⣿⣿⣿⣿⣿⣿⣿⣿⣿⣿⣿⣿⣿⣿⣿⣿⣿⣿⣿⣿⣿⣿⣿⣿⣿⣿⣿⣿⣿⣿⣿⣿⣿⣿⣿⣿⣿⡇⢕⢜⠙⠛⠛⠙⠁⠀⠀⠀⠀⠀⠀⠀⠀⠀⠀⠀⠀⠀⠀⠀⠀⠀⠀⠀⠀⢕⢕⢕⢕⢕⢕⢕⢕⠀⠀⢀⢄⢕⢕⢕⢕⢕⢕⢕⢕⢱⣿⣿⣇⢕⢕⢇⣿⣿⢕⢕⢕⢕⠑⣿⣿⣿⣿⢕⢕⢕⢕⣵⣷⢕⢕⢕⢕⢕⢕⣼⢇⢕⢕⠘⣿⣿⣿⣿⠀</a:t>
            </a:r>
            <a:br/>
            <a:r>
              <a:t>⣿⣿⣿⣿⣿⣿⣿⣿⢑⠀⢕⢕⢕⢁⢕⢔⢔⢄⠀⠕⢕⢕⣿⡕⢕⢕⡔⢕⢕⢕⢕⢕⢕⡕⣿⣿⢕⣼⣿⣿⡇⢕⢕⢕⢹⣿⢕⢕⢕⢜⣿⢕⢕⢕⢕⢕⢕⢕⢕⢕⢕⢕⢕⠕⠀⠀⠀⠀⠀⢀⢄⢕⢕⢕⢕⢕⢕⢕⠀⠀⠀⠀⠀⠀⠀⠀⠀⠀⠀⠀⠀⠀⠀⠀⠀⠀⠀⠀⠀⠀⠕⢕⢸⣿⣿⣿⣷⣿⣿⣿⣿⣿⣿⣿⣿⣿⣿⣿⣿⣿⣿⣿⣿⣿⣿⣿⣿⣿⣿⣿⣿⣿⣿⣿⣿⣿⣿⣿⣿⣿⣿⣿⣿⣿⣿⣿⣿⣿⣿⣿⣿⣿⣿⣷⢕⢕⠀⠀⠀⠀⠀⠀⠀⠀⠀⠀⠀⠀⠀⠀⠀⠀⠄⠀⠀⠀⠀⠀⠀⠀⠀⢱⣕⣕⣕⢕⢕⢕⢕⠀⢔⣑⣵⡣⢕⢕⢕⢕⢕⢕⢕⣼⣿⣿⣿⢕⢜⢕⣿⣿⢕⢕⢕⢕⢕⣿⣿⣿⣿⡇⢕⢕⢕⢻⢏⢕⢕⢕⢕⢕⢱⡿⢕⢕⢕⢕⢹⣿⣿⣿⠀</a:t>
            </a:r>
            <a:br/>
            <a:r>
              <a:t>⣿⣿⣿⣿⣿⣿⣿⣿⢕⢕⢕⢕⠑⢕⢕⢕⢕⠁⠔⠀⠑⣜⣿⡕⢇⣱⡇⢕⢕⢕⣱⣵⣿⡇⣿⣿⢕⣿⣿⣿⣿⢕⢕⢕⢕⢻⢕⢕⢕⢕⢜⢕⢕⢕⢕⢕⢕⢕⢕⢕⢕⢕⠁⠀⠀⠀⠀⠀⢔⢕⢕⢕⢕⢕⢕⢕⢕⠀⠀⢀⠀⠀⠀⠀⠀⠀⠀⠀⠀⠀⠀⠀⠀⠀⠀⠀⠀⠀⠀⠀⠀⢕⢸⣿⣿⣿⣿⣿⣿⣿⣿⣿⣿⣿⣿⣿⣿⣿⣿⣿⣿⣿⣿⣿⣿⣿⣿⣿⣿⣿⣿⣿⣿⣿⣿⣿⣿⣿⣿⣿⣿⣿⣿⣿⣿⣿⣿⣿⣿⣿⣿⣿⣿⣿⣷⣷⢀⠀⠀⠀⠀⠀⠀⠔⠀⠀⠀⠀⠀⠀⠀⠀⠀⠀⠀⠀⠀⠀⠀⠀⠀⢸⣿⣿⣿⣿⣿⣷⢑⣵⣾⣿⣿⣿⢕⢕⢕⢕⢕⢕⢱⣿⣿⣿⣿⢕⢕⢸⡟⢹⢕⢕⢕⢕⢱⣿⣿⣿⣿⡇⢕⢕⢕⢕⢕⢕⢕⢕⢕⢕⣾⠇⢕⢕⢕⢕⡇⣿⣿⣿⠀</a:t>
            </a:r>
            <a:br/>
            <a:r>
              <a:t>⣿⣿⣿⣿⣿⣿⣿⣿⠕⠐⢱⢕⢕⠪⡔⡵⠃⠁⠕⢄⢕⢿⣿⢇⢱⣿⢇⢕⢕⢞⢍⢝⢕⢕⢻⡇⢕⣽⣿⣿⣿⡇⢕⢕⢕⢕⢕⢕⢕⢕⢕⢕⢕⢕⢕⢕⢕⢕⢕⠕⠑⠀⠀⠀⠀⠀⠀⢕⢕⢕⢕⢕⢕⢕⢕⢕⢕⣰⣾⣿⣿⣿⡷⠐⠀⠀⠀⠀⠀⠀⠀⠀⠀⠀⠀⠀⠀⠀⠀⠀⠀⠕⢸⣿⣿⣿⣿⣿⣿⣿⣿⣿⣿⣿⣿⣿⣿⣿⣿⣿⣿⣿⣿⣿⣿⣿⣿⣿⣿⣿⣿⣿⣿⣿⣿⣿⣿⣿⣿⣿⣿⣿⣿⣿⣿⣿⣿⣿⣿⣿⣿⣿⣿⣿⣿⣿⡇⠀⠀⠀⠀⠀⠀⠀⠀⠀⠀⠀⠀⠀⠀⠀⠀⠀⠀⠀⠀⠀⠀⠀⠀⢸⣿⣿⣿⣿⣿⣧⣾⣿⣿⣿⣿⣿⢕⢕⢕⢕⢕⢕⣾⣿⣿⣿⡏⢕⢕⣿⡇⢕⢕⢕⢕⢕⣸⣿⣿⣿⣿⣇⢕⢕⢕⢕⢕⢕⢕⢕⢕⣾⢇⢕⢕⢕⢜⢸⡇⣿⣿⣿⠀</a:t>
            </a:r>
            <a:br/>
            <a:r>
              <a:t>⣿⣿⣿⣿⣿⣿⣿⣿⠄⠘⢵⢑⠄⢕⠀⠀⠅⢇⠀⠀⢕⢕⢝⢑⣝⣹⣵⣵⣵⣵⣵⣕⣕⣕⢸⣿⢕⣿⣿⣿⣿⣷⢕⢕⢕⢕⢕⢕⢕⢕⢕⢕⢕⢕⢕⢕⢕⢕⢕⢔⢄⠀⠀⠀⠀⠀⠀⢕⢕⢕⢕⢕⢕⢕⢕⢕⢘⢿⢿⢿⠟⠋⠀⠀⠀⠀⠀⠀⠀⠀⠀⠀⠀⠀⠀⠀⠀⠀⢀⠀⠀⠀⣸⣿⣿⣿⣿⣿⣿⣿⣿⣿⣿⣿⣿⣿⣿⣿⣿⣿⣿⣿⣿⣿⣿⣿⣿⣿⣿⣿⣿⣿⣿⣿⣿⣿⣿⣿⣿⣿⣿⣿⣿⣿⣿⣿⣿⣿⣿⣿⣿⣿⣿⣿⣿⣿⣷⢀⠀⠀⠀⠀⠀⠀⠀⠀⠀⢔⢄⠀⠀⠀⠀⠀⠀⠀⠀⠄⠀⠀⠀⣿⣿⣿⣿⣿⣿⣿⣿⣿⣿⣿⣿⡏⢕⢕⢕⢕⢕⣼⣿⣿⣿⣿⢕⢕⢱⣿⡇⢄⢕⢕⢕⢕⣿⣿⣿⣿⣿⣿⢕⢕⢱⢏⢕⢕⢕⣱⡿⢕⢕⢕⢕⠕⢱⣿⢱⣿⣿⣿⠀</a:t>
            </a:r>
            <a:br/>
            <a:r>
              <a:t>⣿⣿⣿⣿⣿⣿⣿⣿⠀⠀⠀⠔⢕⠀⠀⠀⠐⠐⠀⢔⣿⡿⢱⠿⣿⣿⣿⣿⣿⣿⣿⣿⣿⣿⢜⣿⢕⣿⣿⣿⣿⣿⢕⢕⢕⢕⢕⢕⢕⢕⢕⢕⢕⢕⢕⢕⢕⢕⢕⢕⢕⢔⢀⠀⠀⠀⠀⢕⢕⢕⢕⢕⢕⢕⢕⢕⢕⠀⠀⠀⠀⠀⠀⠀⠀⢔⠀⠀⠀⠀⠀⠀⠀⠀⠕⠀⠀⠀⢕⠀⠀⠀⣿⣿⣿⣿⣿⣿⣿⣿⣿⣿⣿⣿⣿⣿⣿⣿⣿⣿⣿⣿⣿⣿⣿⣿⣿⣿⣿⣿⣿⣿⣿⣿⣿⣿⣿⣿⣿⣿⣿⣿⣿⣿⣿⣿⣿⣿⣿⣿⣿⣿⣿⣿⣿⣿⣿⣇⠀⠀⢕⢕⠔⠀⠀⠀⠀⠕⢕⠀⠀⠀⠀⠀⠀⠀⠀⢄⢕⠀⢄⣿⣿⣿⣿⣿⣿⣿⣿⣿⣿⣿⣿⢕⢕⢕⢕⢕⣸⣿⣿⣿⣿⡟⢕⢕⢸⣿⡇⢕⠄⢕⢕⢕⢮⣿⣿⣿⣿⣿⢕⢕⢕⢕⢕⢕⢕⠋⢄⢕⢕⢕⢑⠱⣾⢏⣼⣿⣿⣿⠀</a:t>
            </a:r>
            <a:br/>
            <a:r>
              <a:t>⣿⣿⣿⣿⣿⣿⣿⣿⠀⠀⠀⠀⠀⠀⠀⠀⠑⠁⠀⢕⢝⢣⢕⢕⠜⠝⠝⠕⠕⠕⠕⠕⠕⠕⠕⢻⢕⢻⣿⣿⣿⣿⡇⢕⢕⢕⢕⢕⢕⢕⢕⢕⢕⢕⢕⢕⢕⢕⢕⢕⢕⢕⢕⢔⢅⢀⠀⠁⢕⢕⢕⢕⣕⣵⣵⣾⡇⠀⠀⠀⢀⠀⠀⠀⠀⠁⠀⠀⠀⠀⠀⠀⠀⠀⠀⠀⠀⠀⢅⢕⠀⠀⣿⣿⣿⣿⣿⣿⣿⣿⣿⣿⣿⣿⣿⣿⣿⣿⣿⣿⣿⣿⣿⣿⣿⣿⣿⣿⣿⣿⣿⣿⣿⣿⣿⣿⣿⣿⣿⣿⣿⣿⣿⣿⣿⣿⣿⣿⣿⣿⣿⣿⣿⣿⣿⣿⣿⣿⡆⠀⠀⢔⢔⢔⢔⠀⠀⠀⠀⠀⠀⠀⠀⠀⠕⢕⢔⢵⣶⢔⣼⣿⣿⣿⣿⣿⣿⣿⣿⣿⣿⣿⢇⢕⢕⢕⢕⣱⣿⣿⣿⣿⢏⢇⢕⢕⣸⢻⢕⢕⢕⢁⢕⠕⢘⢿⣿⣿⣿⣿⡇⢕⢕⢕⠕⢑⢄⢕⢕⢕⢕⢕⢕⢯⢏⣼⣿⣿⣿⣿⠀</a:t>
            </a:r>
            <a:br/>
            <a:r>
              <a:t>⣿⣿⣿⣿⣿⣿⣿⣿⠀⠀⠀⠀⠀⠀⠀⠀⠀⠐⠀⢕⢣⡕⢅⢰⢕⢕⢕⢕⢕⢕⢕⢕⢕⢕⢕⢸⡇⢿⣿⣿⣿⣿⡇⢕⢕⢕⢕⢕⢕⢕⢸⣷⣷⣷⣧⡵⢕⢕⢕⢕⢕⢕⢕⢕⢕⢕⢕⢄⠕⣵⣷⣿⣿⣿⣿⣿⣿⠀⠀⢀⢕⢔⠀⠀⠀⠀⠀⠀⠀⠀⢀⠀⠀⠀⠀⠀⠀⢕⢕⣕⢀⢔⣿⣿⣿⣿⣿⣿⣿⣿⣿⣿⣿⣿⣿⣿⣿⣿⣿⣿⣿⣿⣿⣿⣿⣿⣿⣿⣿⣿⣿⣿⣿⣿⣿⣿⣿⣿⣿⣿⣿⣿⣿⣿⣿⣿⣿⣿⣿⣿⣿⣿⣿⣿⣿⣿⣿⣿⣿⣔⢰⣾⡿⢇⢕⢕⢔⢔⢔⢔⢔⢕⢕⢄⠀⠀⠀⠀⢀⣾⣿⣿⣿⣿⣿⣿⣿⣿⣿⣿⣿⡟⢕⢕⢕⢕⣱⣿⣿⣿⣿⢇⢅⢕⢕⢕⣏⢟⢕⢕⢕⢕⢁⢕⠕⢹⣿⣿⣿⣿⣇⠕⠑⢅⢔⢕⢕⢕⢕⢕⢕⢕⢕⣱⣾⣿⣿⣿⣿⣿⠀</a:t>
            </a:r>
            <a:br/>
            <a:r>
              <a:t>⣿⣿⣿⣿⣿⣿⣿⣿⢕⠀⠀⠀⠀⠀⠀⠀⠀⠀⠀⢕⢕⢕⢕⢸⣇⢕⢕⢕⢕⢕⢕⢱⣷⣇⢕⢕⡇⢸⣿⢿⣿⣿⡇⢕⢕⢕⢕⢕⢕⢕⢕⢸⣿⣿⣿⣿⡳⢇⢕⢕⢕⢕⢕⢕⢕⢕⢕⢑⣵⡜⣿⣿⣿⣿⣿⣿⣿⡇⠀⠀⢑⢕⠅⠀⠀⠀⠀⠀⠀⠁⢕⢕⠀⠀⠀⠀⢄⢕⢝⠿⠿⢸⣿⣿⣿⣿⣿⣿⣿⣿⣿⣿⣿⣿⣿⣿⣿⣿⣿⣿⣿⣿⣿⣿⣿⣿⣿⣿⣿⣿⣿⣿⣿⣿⣿⣿⣿⣿⣿⣿⣿⣿⣿⣿⣿⣿⣿⣿⣿⣿⣿⣿⣿⣿⣿⣿⣿⣿⣿⣿⣷⣅⢀⠀⠀⠁⢕⢕⢕⢕⢕⢕⢕⠁⠀⠀⠀⣠⣾⣿⣿⣿⣿⣿⣿⣿⣿⣿⣿⣿⣿⢕⢕⢕⢕⢱⣿⣿⣿⣿⢏⢕⡇⢕⢕⢕⣏⢇⢕⢕⢕⢕⢕⢄⢕⢘⢿⣿⣿⣿⣿⢀⠀⠀⢕⢕⢕⢕⢕⢕⢕⢕⣵⣿⣿⣿⣿⣿⣿⣿⠀</a:t>
            </a:r>
            <a:br/>
            <a:r>
              <a:t>⣿⣿⣿⣿⣿⣿⣿⣿⢀⠀⠀⠀⠀⠀⠀⠀⠀⠀⠀⠁⢕⢕⢕⢕⢿⣇⢕⢕⢕⢕⢕⢕⢻⣿⢕⢕⢨⢸⣿⣿⣿⣿⡇⢕⢕⢕⢕⢕⢕⢕⢕⢕⢝⣿⣿⣿⣷⣜⡱⢕⢕⢕⢕⢕⢕⢕⢕⣸⣿⣿⣿⣿⣿⣿⣿⣿⣿⣿⡀⠀⠐⢐⢄⢄⢄⠀⠀⠀⠀⠀⠑⠕⠀⠀⠀⠀⠁⠑⠑⠀⠀⣿⣿⣿⣿⣿⣿⣿⣿⣿⣿⣿⣿⣿⣿⣿⣿⣿⣿⣿⣿⣿⣿⣿⣿⣿⣿⣿⣿⣿⣿⣿⣿⣿⣿⣿⣿⣿⣿⣿⣿⣿⣿⣿⣿⣿⣿⣿⣿⣿⣿⣿⣿⣿⣿⣿⣿⣿⣿⣿⣿⣿⣷⣦⡀⠀⠀⢁⠕⢱⢥⢧⢕⢀⠀⢀⣵⣿⡿⢿⢟⣻⣿⣿⣿⣿⣿⣿⣿⣿⢇⢕⢕⢕⢕⣿⣿⣿⡿⢇⢕⣸⢕⢕⢕⢱⡗⢕⢕⢕⢕⢕⢕⢕⢕⢕⢘⢻⣿⣿⣿⡇⠀⠀⠀⠑⢕⢕⢕⣱⣵⣿⣿⣿⣿⣿⣿⣿⣿⣿⠀</a:t>
            </a:r>
            <a:br/>
            <a:r>
              <a:t>⣿⣿⣿⣿⣿⣿⣿⣿⢕⠀⠀⠀⠀⠀⠀⠀⠀⠐⠀⢄⢕⢕⢕⢕⢜⣿⣕⢕⢕⢕⢕⢕⢕⢕⢕⢕⢕⢜⣿⣿⣿⣿⡇⢕⢕⢕⢕⢕⢕⢕⢕⢕⢕⢙⣿⣿⣿⣿⣦⡕⢕⢕⢕⢕⢕⢕⠑⣿⣿⣿⣿⣿⣿⣿⣿⣿⣿⣿⣧⢀⠀⠕⠕⢕⢔⠀⠀⢄⢄⢄⢀⢀⢄⢕⢕⢕⠀⠀⠀⢀⣼⣿⣿⣿⣿⣿⣿⣿⣿⣿⣿⣿⣿⣿⣿⣿⣿⣿⣿⣿⣿⣿⣿⣿⣿⣿⣿⣿⣿⢿⠓⣿⣿⣿⣿⣿⣿⣿⣿⣿⣿⣿⣿⣿⣿⣿⣿⣿⣿⣿⣿⣿⣿⣿⣿⣿⣿⣿⣿⣿⣿⣿⣷⣧⣍⡁⠐⠀⠘⠑⠘⠑⠑⠀⠐⠙⠉⠕⢑⣀⢔⡻⡻⣿⣿⣿⣿⣿⣿⢇⢕⢕⢕⢕⣾⣿⡿⢏⢕⢕⢱⡏⢕⢕⢕⢸⣷⢕⢕⢕⢕⢕⢕⢕⢕⢕⢕⢕⢻⣿⣿⣧⠀⠀⠀⠀⢀⣵⣿⣿⣿⣿⣿⣿⣿⣿⣿⣿⣿⣿⠀</a:t>
            </a:r>
            <a:br/>
            <a:r>
              <a:t>⣿⣿⣿⣿⣿⣿⣿⣿⢕⠀⠀⠀⠀⠀⠀⠀⠀⠀⠀⡕⠑⢕⢕⢕⢕⢜⢿⣧⡕⢕⢕⢕⢕⢕⡕⢕⢕⢨⣾⣿⣿⣿⡇⢕⢕⢕⢕⢕⢕⢕⢕⢕⢕⢕⢜⢛⣿⣿⣿⣷⡕⡕⢕⢕⢕⢕⢔⣿⣿⣿⣿⣿⣿⣿⣿⣿⣿⣿⣿⣷⣄⢀⣠⡕⢕⢕⢔⢕⢕⢕⢕⢕⢕⢕⢕⠁⠀⠀⣠⣾⣿⣿⣿⣿⣿⣿⣿⣿⣿⣿⣿⣿⣿⣿⣿⣿⣿⣿⣿⣿⣿⣿⣿⣿⣿⣿⣿⣿⣾⣷⣱⣿⣿⣿⣿⣿⣿⣿⣿⣿⣿⣿⣿⣿⣿⣿⣿⣿⣿⣿⣿⣿⣿⣿⣿⣿⣿⣿⣿⣿⣿⣿⣿⣿⣿⣿⣿⡷⢦⣴⡴⡰⡴⢄⢄⡠⡵⢽⢜⡜⢉⢴⣾⣷⣿⣿⣿⣿⡏⢕⢕⢕⢕⣼⣿⢟⢕⢕⢕⢕⣾⢕⢕⢕⢕⣾⡇⢕⢕⢕⢕⢕⢕⢕⢕⢕⢕⢕⢕⢻⣿⣿⡄⠀⠀⠀⠀⢹⣿⣿⣿⣿⣿⣿⣿⣿⣿⣿⣿⣿⠀</a:t>
            </a:r>
            <a:br/>
            <a:r>
              <a:t>⣿⣿⣿⣿⣿⣿⣿⣿⣿⣿⣿⣿⣿⣿⣿⣿⣿⣿⣧⢱⢜⢕⢕⢕⢕⢕⢕⢟⣷⣕⢕⢕⢕⢔⢻⢇⢕⢘⡿⣿⣿⣿⣧⢕⢕⢕⢕⢕⢕⢕⢕⢕⢕⢕⢕⢕⢜⠻⣿⣿⣿⣷⣕⢕⢕⢕⢕⣹⣿⣿⣿⣿⣿⣿⣿⣿⣿⣿⣿⣿⣿⣿⣍⠁⠀⠀⠁⠕⢕⢕⡕⡵⢕⠑⠀⠀⢄⣵⣿⣿⣿⣿⣿⣿⣿⣿⣿⣿⣿⣿⣿⣿⣿⣿⣿⣿⣿⣿⣿⣿⣿⣿⣿⣿⣿⣿⣿⣿⣿⣿⣿⣿⣿⣿⣿⣿⣿⣿⣿⣿⣿⣿⣿⣿⣿⣿⣿⣿⣿⣿⣿⣿⣿⣿⣿⣿⣿⣿⣿⣿⣿⣿⣿⣿⣿⠟⣿⡿⠛⢋⢄⢔⢕⢕⢕⢕⢕⢕⢕⢕⠕⠘⢿⣿⢿⣿⣿⢏⢕⢕⢕⢕⣾⡟⢕⢕⢕⢕⢕⣾⢇⢕⢕⢕⢕⣿⢇⢕⢕⢕⢕⢕⢕⢕⢕⢕⢕⢕⢕⢕⢹⣿⡇⠀⠀⠀⠀⠀⢿⣿⣿⣿⣿⣿⣿⣿⣿⣿⣿⣟⠀</a:t>
            </a:r>
            <a:br/>
            <a:r>
              <a:t>⢕⢕⢕⢜⣿⣿⣿⣿⣿⣿⣿⣿⣿⣿⣿⣿⣿⣿⣿⡜⣷⡜⠕⢕⢕⢕⢕⢕⢁⠝⠷⣕⢕⢕⢕⢕⢕⢕⣿⣿⣿⣿⣿⢕⢕⢕⢕⢕⢑⢕⢕⢕⢕⢕⢕⢕⢕⢕⢝⢿⣿⣿⣿⣶⡕⢕⢕⢱⣿⣿⣿⣿⣿⣿⣿⣿⣿⣿⣿⣿⣿⣿⣿⣷⣄⡀⠀⠀⡰⢗⢜⢔⠕⠑⠀⣅⣵⣿⣿⣿⣿⣿⣿⣿⣿⣿⣿⣿⣿⣿⣿⣿⣿⣿⣿⣿⣿⣿⣿⣿⣿⣿⣿⣿⣿⣿⣿⣿⣿⣿⣿⣿⣿⣿⣿⣿⣿⣿⣿⣿⣿⣿⣿⣿⣿⣿⣿⣿⣿⣿⣿⣿⣿⣿⣿⣿⣿⣿⣿⣿⣿⣿⣿⣿⣿⣿⡿⣧⢕⢕⢕⢕⢕⢕⢕⢕⢕⢕⢕⢕⢕⢔⠄⣻⣝⣿⢏⢕⢕⢕⢑⡞⢝⢕⢕⢕⢕⢕⣼⣿⢕⢕⢕⢕⣸⢏⢕⢕⢕⢕⢕⢕⢕⢕⢕⢕⢕⢕⢕⢕⢕⢜⣷⠀⠀⠀⠀⠀⠛⢟⢟⢻⢿⢿⢿⢿⢿⢿⣿⢇⠀</a:t>
            </a:r>
            <a:br/>
            <a:r>
              <a:t>⢕⢕⢕⢕⢹⣿⣿⣿⣿⣿⣿⣿⣿⣿⣿⣿⣿⣿⣿⣧⢹⣿⣕⢑⢕⢕⢕⢕⢕⢔⢅⢘⠕⢕⢕⢕⢕⠑⣿⣿⣿⣿⣿⢕⢕⢕⢕⢕⢑⢕⢕⢕⢕⢕⢕⢕⢕⢕⢕⢕⢝⢻⣿⣿⣿⣇⢕⢕⢻⣿⣿⣿⣿⣿⣿⣿⣿⣿⣧⡌⠝⢝⢝⠙⠙⠟⠃⠐⠀⠁⢀⢀⣠⣴⣾⣿⣿⣿⣿⣿⣿⣿⣿⣿⣿⣿⣿⣿⣿⣿⣿⣿⣿⣿⣿⣿⣿⣿⣿⣿⣿⣿⣿⣿⣿⣿⣿⣿⣿⣿⣿⣿⣿⣿⣿⣿⣿⣿⣿⣿⣿⣿⣿⣿⣿⣿⣿⣿⣿⣿⣿⣿⣿⣿⣿⣿⣿⣿⣿⣿⣿⣿⣿⣿⣿⣿⣿⣧⠕⢕⢕⢕⢕⢕⢕⢕⢕⢕⢕⢕⠕⢅⢕⡪⡯⢇⢕⢕⢕⢜⢕⣱⢇⢕⢕⢕⢕⣴⣿⢇⢕⢕⢕⢕⡟⢕⢕⢕⢕⢕⢕⢕⢕⢕⢕⢕⢕⢕⢕⢕⢕⢕⢜⠔⠀⠀⠀⠀⠀⠀⠑⠕⢕⢕⢕⢕⢕⢕⢜⢕⠀</a:t>
            </a:r>
            <a:br/>
            <a:r>
              <a:t>⢕⢕⢕⢕⢜⣿⣿⣿⣿⣿⣿⣿⣿⣿⣿⣿⣿⣿⣿⣿⣷⡝⢟⢇⢕⢕⢕⢕⢕⢕⢕⢕⢔⢔⢅⠑⠕⠀⢹⣿⣿⣿⣿⢕⢕⢕⢕⢕⠸⡹⢕⢕⢕⢕⢕⢕⢕⢕⢕⢕⢕⠑⢜⢝⢿⣿⣇⢕⢸⣿⣿⣿⣿⣿⣿⣿⣿⣿⣿⣷⣴⣦⡶⣶⣄⢄⡰⢔⡗⢽⢫⢞⢝⢪⣳⠝⠹⠿⠿⢿⣿⣿⣿⣿⣿⣿⣿⣿⣿⣿⣿⣿⣿⣿⣿⣿⣿⣿⣿⣿⣿⣿⣿⣿⣿⣿⣿⣿⣿⣿⣿⣿⣿⣿⣿⣿⣿⣿⣿⣿⣿⣿⣿⣿⣿⣿⣿⣿⣿⣿⣿⣿⣿⣿⣿⣿⣿⣿⣿⣿⣿⣿⣿⣿⣿⣿⣿⣿⠀⢕⢕⢕⢕⢕⢕⢕⢕⢕⢕⢕⢐⢱⢜⢞⢕⢕⢕⢕⢕⣵⣾⣿⢕⢕⢕⢕⣵⣿⢏⢕⢕⢕⢕⢕⢇⢕⢕⢕⢕⢕⢕⢕⢕⢕⢕⢕⢕⢕⢕⢕⢕⢕⢕⢔⠀⠀⠀⠀⠀⠀⠀⠀⠀⠁⠀⠀⢀⢁⢕⢕⠀</a:t>
            </a:r>
            <a:br/>
            <a:r>
              <a:t>⢕⢕⢕⢕⢕⢸⣿⣿⣿⣿⣿⣿⣿⣿⣿⣿⣿⣿⣿⣿⣿⣿⣧⡜⢕⢕⢕⢕⢕⢕⢕⢕⢕⢕⠑⠀⠀⠀⢸⣿⣿⣿⣿⢕⢕⢕⢕⢕⢕⡸⣇⢕⢕⢕⢕⢕⢕⢕⢕⢕⢕⢄⢕⢕⢕⢜⢻⣧⢜⣿⣿⣿⣿⣿⣿⣿⣿⣿⣿⣿⣿⢏⢕⢔⢕⢕⢕⢕⢄⢕⢕⢕⢕⢕⢕⢕⢕⢔⠀⢻⣿⣿⣿⣿⣿⣿⣿⣿⣿⣿⣿⣿⣿⣿⣿⣿⣿⣿⣿⣿⣿⣿⣿⣿⣿⣿⣿⣿⣿⣿⣿⣿⣿⣿⣿⣿⣿⣿⣿⣿⣿⣿⣿⣿⣿⣿⣿⣿⣿⣿⣿⣿⣿⣿⣿⣿⣿⣿⣿⣿⣿⣿⣿⣿⣿⣿⣿⣿⣿⣿⣇⠑⠕⢕⢕⢕⡑⢜⢕⢕⡱⢔⢕⢕⢕⢕⣱⣷⣿⣿⣿⡇⢕⢕⢕⣼⣿⢇⢕⢕⢕⢕⢕⢌⢕⢕⢕⢕⢕⢕⢕⢕⢕⢕⢕⢕⢕⢕⢕⢕⢕⢕⢕⢕⢕⢀⠀⠀⠀⠀⠀⠀⠀⠀⢔⢕⢕⢕⢕⢕⠀</a:t>
            </a:r>
            <a:br/>
            <a:r>
              <a:t>⢕⢕⢕⢕⢕⢕⣿⣿⣿⣿⣿⣿⣿⣿⣿⣿⣿⣿⣿⣿⣿⣿⣿⣿⣷⣕⢕⢕⢕⢕⢕⢕⢕⢕⠀⠀⠀⢔⢸⣿⣿⣿⣿⡕⢕⢕⢕⢕⢑⢇⣻⡕⢕⢕⢕⢕⢕⢕⢕⢕⢕⢕⠕⢕⢕⢕⢕⢜⢕⢜⢿⣿⣿⣿⣿⣟⠏⢝⢟⢏⢕⢕⢕⢕⢕⢕⢕⢕⢕⢕⢕⢕⢕⢕⢕⢕⢕⢕⠀⢸⣿⣿⣿⣿⣿⣿⣿⣿⣿⣿⣿⣿⣿⣿⣿⣿⣿⣿⣿⣿⣿⣿⣿⣿⣿⣿⣿⣿⣿⣿⣿⣿⣿⣿⣿⣿⣿⣿⣿⣿⣿⣿⣿⣿⣿⣿⣿⣿⣿⣿⣿⣿⣿⣿⣿⣿⣿⣿⣿⣿⣿⣿⣿⣿⣿⣿⣿⣿⣿⣿⣿⣿⣿⣇⣕⣕⢠⠕⢇⢕⢕⢕⢕⣱⣵⣾⣿⣿⣿⣿⡿⢕⢕⢕⣾⡿⢕⢕⢕⢕⢕⢕⢕⢕⢕⢕⢕⢕⢕⢕⢕⢕⢕⢕⢕⢕⢕⢕⢕⢕⢕⢕⢕⢕⢕⢕⢄⠀⠀⠀⠀⠀⠀⠀⢕⢕⢕⢕⢕⢕⠀</a:t>
            </a:r>
            <a:br/>
            <a:r>
              <a:t>⢕⢕⢕⢕⢕⢕⢸⣿⣿⣿⣿⣿⣿⣿⣿⣿⣿⣿⣿⣿⣿⣿⣿⣿⣿⣿⣿⣧⣵⣕⢕⢕⠑⠀⠀⠀⠀⠑⢸⢿⣿⣿⣿⡇⢕⢕⢕⢕⡆⢈⢌⣧⢕⢕⢕⢕⢕⢕⢕⢕⢕⢕⠄⢕⢕⢕⢕⢕⢱⣳⣜⣿⣿⣿⣿⡇⢔⢕⢕⢕⢕⢕⢕⢕⢕⢕⢕⢕⢕⢕⢕⢕⢕⢕⢕⢕⢕⢕⠀⣾⣿⣿⣿⣿⣿⣿⣿⣿⣿⣿⣿⣿⣿⣿⣿⣿⣿⣿⣿⣿⣿⣿⣿⣿⣿⣿⣿⣿⣿⣿⣿⣿⣿⣿⣿⣿⣿⣿⣿⣿⣿⣿⣿⣿⣿⣿⣿⣿⣿⣿⣿⣿⣿⣿⣿⣿⣿⣿⣿⣿⣿⣿⣿⣿⣿⣿⣿⣿⣿⣿⣿⣿⣿⣷⢟⢏⢇⢕⣕⣕⢕⣶⣶⣿⣿⣿⣿⣿⣿⡿⢕⢕⢱⣿⢟⢕⢕⢕⢕⢕⢕⢕⢕⢕⢕⢕⢕⢕⢕⢕⢕⢕⢕⢕⢕⢕⢕⢕⢕⢕⢕⢕⢕⢕⢕⢕⢕⢔⠀⠀⠀⠀⠀⠀⠀⢕⢕⢕⢕⢕⠀</a:t>
            </a:r>
            <a:br/>
            <a:r>
              <a:t>⢕⢕⢕⢕⢕⢕⢕⢝⢟⢟⢟⢟⢟⢟⢟⢟⢟⢟⢟⢟⢟⢟⢟⢟⢟⢟⢟⢟⢟⢟⢟⢇⠀⠀⠀⠀⠀⠀⢸⣿⣿⣿⣿⡇⢕⢕⢕⢕⢡⠡⢰⢸⡕⢕⢕⢕⢕⢕⢕⢕⢕⢕⢕⠑⢕⢕⢕⢑⢕⢼⣿⣿⣿⣿⣿⡇⠕⢕⢕⢕⢕⢕⢕⢕⢕⢕⢕⢕⢕⢕⢕⢕⢕⢕⠕⠁⣴⣶⣶⣿⣿⣿⣿⣿⣿⣿⣿⣿⣿⣿⣿⣿⣿⣿⣿⣿⣿⣿⣿⣿⣿⣿⣿⣿⣿⣿⣿⣿⣿⣿⣿⣿⣿⣿⣿⣿⣿⣿⣿⣿⣿⣿⣿⣿⣿⣿⣿⣿⣿⣿⣿⣿⣿⣿⣿⣿⣿⣿⣿⣿⣿⣿⣿⣿⣿⣿⣿⣿⣿⣿⣿⣿⣿⣿⣿⣿⣿⣿⣷⣿⣿⣾⣿⣿⣿⣿⣿⣿⡿⢕⢱⣷⡿⢏⡔⢕⢕⢕⢕⢕⢕⢕⢕⢕⢕⢕⢕⢕⢕⢕⢕⢕⢕⢕⢕⢕⢕⢕⢕⢕⢕⢕⢕⢕⢕⢕⢕⢕⢕⢄⠀⠀⠀⠀⠀⠑⢕⢕⢕⢕⠀</a:t>
            </a:r>
            <a:br/>
            <a:r>
              <a:t>⢕⢕⢕⢕⢕⢕⢕⠑⢕⢕⢕⢕⢕⢕⢕⢕⢕⢕⢕⢑⢑⠑⠑⢑⠁⠁⠑⠑⠑⠁⠁⠁⠀⠀⠀⠀⠀⠀⢕⣿⣿⣿⣿⡇⢕⢕⢕⢕⢸⢕⢕⢜⢷⢕⢕⢕⢕⢕⢕⢕⢕⢕⢕⢄⢕⢕⢕⢕⢕⢸⣿⣿⣿⣿⣿⡆⢕⢕⢕⢕⢕⢕⢕⢕⢕⢕⢕⢕⢕⠕⣡⣥⣤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⣵⡿⢏⢕⢕⢕⢕⢕⢕⢕⢕⢕⢕⢕⢕⢕⢕⢕⢕⢕⢕⢕⢕⢕⢕⢕⢕⢕⢕⢕⢕⢕⢕⢕⢕⢕⢕⢕⢕⢕⢕⢀⠀⠀⠀⠀⠀⠁⢕⢕⢕⠀</a:t>
            </a:r>
            <a:br/>
            <a:r>
              <a:t>⢕⢕⢕⢕⢕⢕⢕⠀⠀⢕⢕⢕⢕⢕⢕⢕⢕⢅⢅⢕⢕⢕⢅⢅⢔⢕⢄⠁⢀⢄⢄⠀⠀⠀⠀⠀⠀⠀⢕⣻⣿⣿⣿⡇⢕⢕⢕⢕⢸⢕⢔⠕⡜⡇⢕⢕⢕⢕⢕⢕⢕⢕⢕⢕⠑⢕⢕⢕⢕⢕⠹⣿⣿⣿⣿⣷⣆⠑⢕⢕⢕⢕⢕⢕⠕⢁⣥⣴⣤⣼⣿⣿⣿⣿⣿⣿⣿⣿⣿⣿⣿⣿⣿⣿⣿⣿⣿⣿⣿⣿⣿⣿⣿⣿⣿⣿⣿⣿⣿⣿⣿⣿⣿⣿⣿⣿⢿⢿⢟⢏⢝⢝⢝⢝⢝⢝⢝⢝⢻⢿⢿⣿⣿⣿⣿⣿⣿⣿⣿⣿⣿⣿⣿⣿⣿⣿⣿⣿⣿⣿⣿⣿⣿⣿⣿⣿⣿⣿⣿⣿⣿⣿⣿⣿⣿⣿⣿⣿⣿⣿⣿⣿⣿⣿⣿⣿⣏⣵⢟⢝⣵⢕⢕⢕⢕⢕⢕⢕⢕⢕⢕⢕⢕⢕⢕⢕⢕⢕⢕⢕⢕⢕⢕⢕⢕⢕⢕⢕⢕⢕⢕⢕⢕⢕⢕⢕⢕⢕⢕⢕⢕⢀⠀⠀⠀⠀⠀⠁⢕⢕⠀</a:t>
            </a:r>
            <a:br/>
            <a:r>
              <a:t>⢕⢕⢕⢕⢕⢕⢕⠀⠀⠁⢕⢕⢕⢕⢕⢕⢕⢕⢕⢕⢕⢕⢕⢕⢕⢕⢕⢕⢕⢕⢕⠁⠀⠀⠀⠀⠀⠀⠑⣿⣿⣿⣿⡇⢕⢕⢕⢕⢕⡕⢕⢕⢐⣿⡕⢕⢕⢕⢕⢕⢕⢕⢕⢕⢔⢕⢕⢕⢕⢕⡕⢻⣿⣿⣿⣾⣷⣄⣅⣑⣁⣁⣁⣁⣶⣾⣿⣿⣿⣿⣿⣿⣿⣿⣿⣿⣿⣿⣿⣿⣿⣿⣿⣿⣿⣿⣿⣿⣿⣿⣿⣿⣿⣿⣿⣿⣿⣿⣿⣿⣿⣿⣿⡟⢏⢕⢕⢕⢕⣕⣵⣵⣷⣵⣵⣵⣕⣕⢕⢕⢕⢕⢝⢍⢟⢟⢻⢿⢻⢿⢝⠝⢻⣿⣿⣿⣿⣿⣿⣿⣿⣿⣿⣿⣿⣿⣿⣿⣿⣿⣿⣿⣿⣿⣿⣿⣿⣿⣿⣿⣿⣿⣿⣿⣧⠾⢋⡱⢱⣾⣯⢵⢕⢕⢕⢕⢕⢕⢕⢕⢕⢕⢰⢕⢕⢕⢕⢕⢕⢕⢕⢕⢕⢕⢕⢕⢕⢕⢕⢕⢕⢕⢕⢕⢕⢕⢕⢕⢕⢕⢕⢕⢀⠀⠀⠀⠀⠀⠀⢕⠀</a:t>
            </a:r>
            <a:br/>
            <a:r>
              <a:t>⢕⢕⢕⢕⢕⠑⠀⠀⠀⠀⠕⢕⢕⢕⢕⢕⢕⢕⢕⢕⢕⢕⢕⢕⢕⢕⢕⢕⢕⢕⠀⠀⠀⠀⠀⠀⠀⠀⠀⢿⣿⣿⣿⡇⢕⢕⢑⡕⢕⢕⢕⢕⢱⢹⣧⢕⢕⢕⢕⢕⢕⢕⢕⢕⢕⠕⢕⢕⢕⢕⢸⡕⢻⣿⣿⣿⣿⣿⣿⣿⣿⣿⣿⣿⣿⣿⣿⣿⣿⣿⣿⣿⣿⣿⣿⣿⣿⣿⣿⣿⣿⣿⣿⣿⣿⣿⣿⣿⣿⣿⣿⣿⡿⢿⣿⣿⣿⣿⢿⢟⢏⢝⢕⢕⢕⣱⣵⣾⣿⣿⡿⢿⢿⢿⢿⢿⢟⢟⠟⠟⠗⢶⢦⣵⣥⢅⢅⢑⢅⢕⢔⠀⢸⣿⣿⣿⣿⣿⣿⣿⣿⣿⣿⣿⣿⣿⣿⣿⣿⣿⣿⣿⣿⣿⣿⣿⣿⣿⣿⣿⢯⢕⣟⣹⣵⣾⣿⢇⣾⣿⣿⣿⣿⣷⢕⢕⢕⢕⢕⢕⢕⢕⢕⢕⢕⢕⢕⢕⢕⢕⢕⢕⢕⢕⢕⢕⢕⢕⢕⢕⢕⢕⢕⢕⢕⢕⢕⢕⢕⢕⢕⢕⢕⢀⠀⠀⠀⠀⠀⠀⠀</a:t>
            </a:r>
            <a:br/>
            <a:r>
              <a:t>⢕⢕⠑⠑⠀⠀⠀⠀⠀⢀⢄⢔⢔⢔⢔⢔⢔⢔⢔⢕⢕⢕⢕⢕⢕⢕⢕⢕⢕⠑⠀⠀⠀⠀⠀⠀⠀⠀⠀⣿⣿⣿⣿⡇⢕⢕⢕⣼⢕⢕⢕⢕⢕⢱⡸⡇⢕⢕⢕⢕⢕⢕⢕⢕⢕⢄⢕⢕⢕⢕⣸⣷⡜⢿⣿⣿⣿⣿⣿⣿⣿⣿⣿⣿⣿⣿⣿⣿⣿⣿⣿⣿⣿⣿⣿⣿⣿⣿⣿⣿⣿⣿⣿⣿⣿⣿⣿⣿⣿⣿⣿⡿⢕⢕⢔⢝⢕⢕⢕⢕⢕⢕⠕⠝⠙⠑⠐⠑⠁⠁⠁⠁⠀⠀⠀⠀⠀⠀⠀⠀⠀⠁⠕⢟⠙⠀⠀⠑⢕⠕⠕⠑⢰⣿⣿⣿⣿⣿⣿⣿⣿⣿⣿⣿⣿⣿⣿⣿⣿⣿⣿⣿⣿⣿⣿⣿⣿⣿⣿⣿⣿⣿⣿⣿⣿⣿⢇⢕⢘⢿⣿⣿⣿⡟⢕⢕⢕⢕⢕⢕⢕⢕⡇⢕⢕⢕⢕⢕⢕⢕⢕⢕⢕⢕⢕⢕⢕⢕⢕⢕⢕⢕⢕⢕⢕⢕⢕⢕⢕⢕⢕⢕⢕⢕⠀⠀⠀⠀⠀⠀⠀</a:t>
            </a:r>
            <a:br/>
            <a:r>
              <a:t>⢕⠁⠀⠀⠀⢀⢄⢔⢕⢕⢕⢕⢕⢕⢕⢕⢕⢕⢕⢕⢕⢕⢕⢕⢕⢕⢕⢕⢕⠀⠀⠀⠀⠀⠀⠀⠀⠀⠀⢁⡝⢿⣿⡇⢕⢕⢕⠈⣥⣧⢕⢕⢕⢕⡕⢿⡕⢕⢕⢕⢕⢕⢕⢕⢕⢕⢕⢕⢕⢕⢫⣿⣿⡜⢿⣿⣿⣿⣿⣿⣿⣿⣿⣿⣿⣿⣿⣿⣿⣿⣿⣿⣿⣿⣿⣿⣿⣿⣿⣿⣿⣿⣿⣿⣿⣿⣿⣿⣿⣿⣿⣇⢕⢕⢕⢕⢕⠕⠁⠁⠀⠀⠀⠀⠀⠀⠀⠀⠀⠀⠀⠀⠀⠀⠀⠀⠀⠀⠀⠀⠀⠀⠀⠀⠀⠀⠀⠀⠀⠀⠀⠀⣼⣿⣿⣿⣿⣿⣿⣿⣿⣿⣿⣿⣿⣿⣿⣿⣿⣿⣿⣿⣿⣿⣿⣿⣿⣿⣿⣿⣿⣿⣿⣿⣿⢇⢕⢕⢕⢕⢝⢟⢟⢇⢕⢕⢕⢕⢕⢕⢕⢕⡇⢕⢕⢕⢕⢕⢕⢕⢕⢕⢕⢕⢕⢕⢕⢕⢕⢕⢕⢕⢕⢕⢕⢕⢕⢕⢕⢕⢕⢕⢕⢕⢕⠀⠀⠀⠀⠀⠀</a:t>
            </a:r>
            <a:br/>
            <a:r>
              <a:t>⢁⢄⢄⢔⢕⢕⢕⢕⢕⢕⢕⢕⢕⢕⢕⢕⢕⢕⢕⢕⢕⢕⢕⢕⢕⢕⢕⢕⢕⠀⠀⠀⠀⠀⠀⠀⠀⠀⠀⢸⣸⣷⣿⡇⢕⢕⢕⢨⣾⣿⢕⢕⢕⢕⢡⠘⣧⢕⢕⢕⢕⢕⢕⢕⢕⢕⢔⢕⢕⢕⢕⢛⡯⠷⢜⢻⣿⣿⣿⣿⣿⣿⣿⣿⣿⣿⣿⣿⣿⣿⣿⣿⣿⣿⣿⣿⣿⣿⣿⣿⣿⣿⣿⣿⣿⣿⣿⣿⣿⣿⣿⣷⢕⠁⠁⠑⠑⠀⠀⠀⠀⠀⠀⠀⠀⠀⠀⠀⠀⠀⠀⠀⠀⠀⠀⠀⠀⠀⠀⠀⠀⠀⠀⠀⠀⠀⠀⠀⠀⠀⠀⢕⣿⣿⣿⣿⣿⣿⣿⣿⣿⣿⣿⣿⣿⣿⣿⣿⣿⣿⣿⣿⣿⣿⣿⣿⣿⣿⣿⣿⣿⣿⣿⣿⢇⢕⢕⢕⢕⢕⢕⢕⢕⢕⢕⢕⢕⢕⢕⢕⢕⠕⡕⢕⢕⢕⢕⢕⢕⢕⢕⢕⢕⢕⢕⢕⢕⢕⢕⢕⢕⢕⢕⢕⢕⢕⢕⢕⢕⢕⢕⢕⢕⢕⢕⢔⠀⠀⠀⠀⠀</a:t>
            </a:r>
            <a:br/>
            <a:r>
              <a:t>⢕⢕⢕⢕⢕⢕⢕⢕⢕⢕⢕⢕⢕⢕⢕⢕⢕⢕⢕⢕⢕⢕⢕⢕⢕⢕⢕⢕⠀⠀⠀⠀⠀⠀⠀⠀⠀⠀⠀⢸⣿⣿⣼⡇⢕⢕⢕⢇⣿⣿⡇⢕⢕⢕⢕⢄⠘⣇⢕⢕⢕⢕⢕⢕⢕⢕⢕⢕⢕⢕⢕⢕⣸⣽⣷⡕⢻⣿⣿⣿⣿⣿⣿⣿⣿⣿⣿⣿⣿⣿⣿⣿⣿⣿⣿⣿⣿⣿⣿⣿⣿⣿⣿⣿⣿⣿⣿⣿⣿⣿⣿⣿⣧⢕⠀⠀⠀⠀⠀⠀⠀⠀⠀⠀⠀⠀⠀⠀⠀⠀⠀⠀⠀⠀⠀⠀⠀⠀⠀⠀⠀⠀⠀⠀⠀⠀⠀⠀⠀⠀⢀⣼⣿⣿⣿⣿⣿⣿⣿⣿⣿⣿⣿⣿⣿⣿⣿⣿⣿⣿⣿⣿⣿⣿⣿⣿⣿⣿⣿⣿⣿⣿⡿⢕⢕⢕⢕⢕⢕⢕⢕⢕⢕⠁⢕⢕⢕⢕⢕⢕⢕⢸⡇⢕⢕⢕⢕⢕⢕⢕⢕⢕⢕⢕⢕⢕⢕⢕⢕⢕⢕⢕⢕⢕⢕⢕⢕⢕⢕⢕⢕⢕⢕⢕⢕⢕⢕⠀⠀⠀⠀</a:t>
            </a:r>
            <a:br/>
            <a:r>
              <a:t>⢕⢕⢕⢕⢕⢕⢕⢕⢕⢕⢕⢕⢕⢕⢕⢕⢕⢕⢕⢕⢕⢕⢕⢕⢕⢕⢕⢕⠀⠀⠀⠀⠀⠀⠀⠀⠀⠀⠀⢕⣾⠉⠈⡇⢕⢕⢕⢱⢸⣿⣇⢕⢕⢕⢕⢕⢱⢹⡇⢕⢕⢕⢕⢕⢕⢕⢕⢕⢕⢕⢕⣼⣿⣿⣿⣿⢕⢜⣿⣿⣿⣿⣿⣿⣿⣿⣿⣿⣿⣿⣿⣿⣿⣿⣿⣿⣿⣿⣿⣿⣿⣿⣿⣿⣿⣿⣿⣿⣿⣿⣿⣿⣿⣇⢕⠀⠀⠀⠀⠀⠀⠀⠀⠀⠀⠀⠀⠀⠀⠀⠀⠀⠀⠀⠀⠀⠀⠀⠀⠀⠀⠀⠀⠀⠀⠀⠀⠀⢀⢔⣾⣿⣿⣿⣿⣿⣿⣿⣿⣿⣿⣿⣿⣿⣿⣿⣿⣿⣿⣿⣿⣿⣿⣿⣿⣿⣿⣿⣿⣿⣿⢟⢕⢕⢕⢕⢕⢕⢕⢕⢕⢕⢕⠀⢕⢕⢕⢕⢕⢕⢕⣾⡇⢕⢕⢕⢕⢕⢕⢕⢕⢕⢕⢕⢕⢕⢕⢕⢕⢕⢕⢕⢕⡕⢕⢕⢕⢕⢕⢕⢕⢕⢕⢕⢕⢕⢕⢕⢔⢰⠀</a:t>
            </a:r>
            <a:br/>
            <a:r>
              <a:t>⢕⢕⢕⢕⢕⢕⢕⢕⢕⢕⢕⢕⢕⢕⢕⢕⢕⢕⢕⢕⢕⢕⢕⢕⢕⢕⢕⠕⠀⠀⠀⠀⠀⠀⠀⠀⠀⠀⠀⢕⢏⢘⢕⡕⢕⢕⢕⢰⡟⣿⣿⡕⢕⢕⢕⢕⢔⠣⢻⡕⢕⢕⢕⢕⢕⢕⢕⢔⢕⢕⣼⣿⣿⣿⣿⢟⢕⢕⢜⢻⣿⣿⣿⣿⣿⣿⣿⣿⣿⣿⣿⣿⣿⣿⣿⣿⣿⣿⣿⣿⣿⣿⣿⣿⣿⣿⣿⣿⣿⣿⣿⣿⣿⣿⣇⡕⢄⠀⠀⠀⠀⠀⠀⠀⠀⠀⠀⠀⠀⠀⠀⠀⠀⠀⠀⠀⠀⠀⠀⠀⠀⠀⠀⠀⠀⠀⢀⢔⣵⣿⣿⣿⣿⣿⣿⣿⣿⣿⣿⣿⣿⣿⣿⣿⣿⣿⣿⣿⣿⣿⣿⣿⣿⣿⣿⣿⣿⣿⣿⢟⢕⢕⢕⢕⢕⢕⢕⢕⢕⢕⢕⢕⢕⠀⢕⢕⢕⢕⢕⢕⢕⣿⡇⢕⢕⢕⢕⢕⢕⢕⢕⢕⢕⢕⢕⢕⢕⢕⢕⢕⢕⢕⢀⣿⣇⢕⢕⢕⢕⢕⢕⢕⢕⢕⢕⢕⢕⢕⢕⢜⠀</a:t>
            </a:r>
            <a:br/>
            <a:r>
              <a:t>⢕⢕⢕⢕⢕⢕⢕⢕⢕⢕⢕⢕⢕⢕⢕⢕⢕⢕⢕⢕⢕⢕⢕⢕⢕⢕⢕⠀⠀⠀⠀⠀⠀⠀⠀⠀⠀⠀⠀⢕⠕⣑⢕⢕⢕⢕⢕⢜⣻⣿⣿⣧⢕⢕⢕⢕⢕⢜⢘⣿⡕⢕⢕⢕⢕⢕⢕⢕⢕⢕⣿⣿⡿⢟⢏⢕⢕⢕⢕⢕⢝⢿⣿⣿⣿⣿⣿⣿⣿⣿⣿⣿⣿⣿⣿⣿⣿⣿⣿⣿⣿⣿⣿⣿⣿⣿⣿⣿⣿⣿⣿⣿⣿⣿⣿⣿⣷⣕⢔⢀⠀⠀⠀⠀⢀⢀⢄⢄⢄⢄⢄⢄⢄⢄⢄⢔⢔⢔⢕⢕⢕⢕⢕⢔⢔⣵⣵⣿⣿⣿⣿⣿⣿⣿⣿⣿⣿⣿⣿⣿⣿⣿⣿⣿⣿⣿⣿⣿⣿⣿⣿⣿⣿⣿⣿⣿⣿⢟⢏⢕⢕⢕⢕⢕⢕⢕⢕⢕⢕⢕⢕⢕⢕⢄⢕⢕⢕⢕⢕⢕⢸⣿⡇⢕⢕⢕⢕⢕⢕⢕⢕⢕⢕⢕⢕⢕⢕⢕⢕⢕⢕⢕⣸⣿⣿⣧⢕⢕⢕⢕⢕⢕⢕⢕⢕⢕⢕⢕⢕⢕⠀</a:t>
            </a:r>
            <a:br/>
            <a:r>
              <a:t>⠑⠑⠑⠑⠑⠑⠑⠑⠑⠑⠑⠑⠑⠑⠑⠑⠑⠑⠑⠑⠑⠑⠑⠑⠑⠑⠑⠀⠀⠀⠀⠀⠀⠀⠀⠀⠀⠀⠀⠑⠛⠛⠛⠃⠑⠑⠑⠘⠛⠛⠛⠛⠑⠑⠑⠑⠑⠑⠘⠛⠛⠑⠑⠑⠑⠑⠑⠑⠑⠑⠘⠑⠑⠑⠑⠑⠑⠑⠑⠑⠑⠘⠛⠛⠛⠛⠛⠛⠛⠛⠛⠛⠛⠛⠛⠛⠛⠛⠛⠛⠛⠛⠛⠛⠛⠛⠛⠛⠛⠛⠛⠛⠛⠛⠛⠛⠛⠛⠛⠓⠑⠑⠐⠑⠑⠑⠑⠑⠑⠑⠑⠑⠑⠑⠑⠑⠑⠑⠑⠑⠑⠓⠓⠛⠛⠛⠛⠛⠛⠛⠛⠛⠛⠛⠛⠛⠛⠛⠛⠛⠛⠛⠛⠛⠛⠛⠛⠛⠛⠛⠛⠛⠛⠛⠛⠛⠓⠑⠑⠑⠑⠑⠑⠑⠑⠑⠑⠑⠑⠑⠑⠑⠑⠑⠑⠑⠑⠑⠑⠑⠚⠛⠃⠑⠑⠑⠑⠑⠑⠑⠑⠑⠑⠑⠑⠑⠑⠑⠑⠑⠑⠑⠛⠛⠛⠛⠑⠑⠑⠑⠑⠑⠑⠑⠑⠑⠑⠑⠑⠑⠀</a:t>
            </a:r>
            <a:br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⢟⢝⢜⢟⢟⢏⢕⢕⢝⢝⢕⢕⢕⢜⣿⣿⢕⢕⢜⡟⢟⢕⢜⣿⣿⢇⢕⢹⣿⣿⢇⢕⢻⡟⢟⢕⢕⢿⣿⢇⢕⢕⢜⢟⢻⢟⢕⢕⢕⢟⢕⢕⢝⢿⣿⢕⢜⣿⣿⡏⢕⢿⣿⣿⢟⢿⣿⣿⡿⢇⢿⣿⣿⡟⢕⢕⢸⣿⣿⡿⢕⢝⢿⡟⢕⢕⢻⣿⣿⢕⢸⣿⣿⡟⢕⢹⣿⣿⣿⡟⢝⢻⣿⣿⢕⢕⢟⢟⢝⣻⡿⢿⣿⡗⢜⢻⣿⣿⢏⢹⣿⣿⣿⣿⣿⣿⣿⢏⢝⣿⣿⣿⣿⣹⣻⢿⢟⣕⣕⣿⣿⣿⣿⣿⣿⣿⣿⡇⢸⣿⣿⣿⣿⣿⣿⣿⣿⢻⣿⣿⣿⡟⢻⣿⣿⢿⢝⢹⣿⣿⣿⣿⣿⣿⢻⣿⣿⢟⣿⣿⣿⡟⣟⣿⡿⢿⣻⣿⣿⣿⢇⢕⢸⣿⣿⡟⢜⣿⣿⣿⣿⢕⢕⢻⢿⡟⢝⢹⣿⣿⡟⢕⢝⣿⡿⢕⢕⢟⡟⢏⢕⢜⢟⢿⢕⢕⢕⢜⢝⢝⢕⢕⢜⢿⡏⢕⢜⢻⠀</a:t>
            </a:r>
            <a:br/>
            <a:r>
              <a:t>⢏⢕⢕⢕⢕⢕⢕⢕⢕⢕⢕⢕⢕⢕⢕⢕⢕⡕⢕⢕⢜⡇⢕⢕⢕⣸⢝⢕⢕⢕⢝⢏⢕⢕⢕⢏⢕⢕⢕⢕⡕⢕⢕⢕⢕⢕⢕⢕⢕⢕⢿⢕⢕⢕⢕⢜⢕⢕⢕⣿⣿⢇⢕⢜⣿⣿⢕⢜⢻⣿⡕⢕⢜⣿⣿⡇⢕⢕⢜⡿⢿⢇⢕⢕⢕⢇⢕⢕⢻⣿⡇⢕⢕⣿⣿⡇⢕⢸⣿⣿⢏⢕⢕⢜⣿⣿⢇⢕⢕⢝⢕⢕⢕⢝⢝⢕⢕⢕⢻⣿⢕⢕⢜⢝⢝⢝⢝⣿⣿⢕⢕⢹⣿⣿⢕⢝⢕⢕⢜⣿⡏⢹⣿⣿⡟⢕⣿⣿⣿⡟⢜⣿⣿⣿⡇⢸⣿⣿⣿⢕⢻⣿⣿⡇⢕⣿⣿⡟⢕⢜⣿⣿⡟⢝⢕⢜⢜⣿⢝⢕⢜⣯⣿⢕⢕⢕⢕⢕⢝⢝⢝⣱⡕⢕⢜⣿⣿⢕⢕⢹⣿⣿⢏⢕⢕⢕⢸⢇⢕⢕⢹⣿⡇⢕⢕⢟⢕⢕⢕⢕⢕⢕⢕⢕⢕⡕⢕⢕⢕⢕⢕⢕⢕⢕⢕⢕⢕⢕⢕⢱⠀</a:t>
            </a:r>
            <a:br/>
            <a:r>
              <a:t>⣧⢕⢕⢕⢕⢕⢕⢕⢕⢕⢕⢕⢕⢕⢕⢕⢕⢕⢕⢕⢕⢕⢕⢕⢕⢕⡕⢕⢕⢕⢕⢕⢕⢕⢕⢕⢕⢕⢕⢕⢕⢕⢕⢕⢕⢕⢕⢕⢕⢕⢕⢕⢕⢕⢕⢕⢕⢕⢕⣿⣿⢕⢕⢱⢝⢕⢇⢱⣿⣿⡇⢕⢕⢟⢟⢕⢕⢕⢕⢹⡇⢕⢕⢕⢕⢕⢕⢕⢸⣿⡇⢕⢸⣿⣿⡇⢕⢸⣿⢟⢕⢕⢕⢕⢏⢏⢕⢕⣿⣿⡕⢕⢕⢕⡕⢕⢕⢕⢕⢿⢕⢕⢕⡕⢕⢕⢸⣿⣿⢇⢕⢺⡿⢟⢕⢕⢕⢕⢕⣿⣧⣼⣿⣿⢿⢷⣿⣿⣿⣧⡵⢟⢿⢟⢕⢜⢿⢿⣯⢕⢻⣿⣿⡿⢵⢿⣿⡏⢕⢱⣿⢿⢻⢕⢕⢕⣿⣿⡕⢕⢕⢹⣿⢕⢕⢕⢱⢕⢕⢕⢕⢕⢇⢕⢸⣿⣇⢕⢕⢜⣿⡏⢕⢕⢕⢕⢕⢕⢕⢕⢸⣾⢇⢕⢕⢇⢕⢕⢕⢕⢕⢕⢕⢕⢸⢕⢕⢕⢕⢕⢕⢕⢕⢕⢕⢕⢕⢕⢕⢜⠀</a:t>
            </a:r>
            <a:br/>
            <a:r>
              <a:t>⢕⢕⢕⢕⢕⢕⢕⢕⢕⢕⢕⢕⢕⢕⢕⢕⢕⢕⢕⢕⢕⢕⢕⢕⢕⢕⡇⢕⢕⢕⢕⢕⢕⢕⢕⢕⢕⢕⢕⢕⢕⢕⢕⢕⢕⢕⢕⢕⢕⢕⢕⢕⢕⢕⢕⢕⢕⢕⢕⣿⡟⢕⢕⢸⣿⢕⢕⢕⢜⣿⢕⢕⢕⢕⢕⢕⢕⢕⢕⢸⡇⢕⢕⢕⢕⢕⢕⢕⢿⣿⡕⢕⢕⣿⣿⢕⢕⢸⣿⢕⢇⢕⢕⢕⢕⢕⢕⢕⢿⡿⢕⢕⢕⢸⢇⢕⢕⢕⣾⣕⢕⢕⢕⣇⢕⢕⢜⣿⣿⡇⢕⢜⢕⢕⢟⢕⢕⢕⢱⢏⢝⢟⣿⢕⢕⢕⢜⣿⣇⣱⢕⣱⣷⣷⣕⢕⣵⣕⣕⢜⢝⢻⣿⡕⢕⢜⢻⡿⢇⢕⢕⢕⢕⢜⢕⢕⢿⣿⢇⢕⢕⢜⢝⢕⢕⢕⣿⣷⢕⢕⢕⣾⢕⢕⢜⢿⣿⢕⢕⢕⢕⢕⢕⢕⢕⢕⢕⢕⢕⢕⢸⣿⢕⢕⢕⢕⢇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⢸⣿⢕⢕⢱⣿⣵⢕⢕⢼⣿⢕⢕⢕⢕⢕⢕⢕⢕⢕⢕⢕⢕⢕⢱⣿⣿⢕⢕⢸⣿⡷⢕⢕⢹⢕⢕⢕⢕⣿⣿⢕⢕⢸⢟⢕⢕⢕⢕⢕⢕⢕⢕⣕⢕⢕⢕⢕⢕⣻⢕⢕⢕⢕⢜⡇⢕⢕⢕⡇⢕⢕⢜⣿⣿⢕⢕⢕⢕⢕⢹⢕⢕⢜⢇⢼⣷⣷⢜⢕⢕⢱⢕⢹⢽⢏⢕⢞⢟⢟⢏⢻⢿⣿⢿⡵⢵⣕⣕⢕⢕⢱⣗⣝⢕⢱⢕⢕⢕⢕⢕⢕⢜⡏⢕⢕⢕⢕⢕⢕⢕⢕⢹⡇⢕⢕⢜⢻⢕⢕⢕⢕⢇⢕⢕⢕⢕⢕⢕⢕⢕⢕⢕⢕⢕⢕⢜⢕⢕⢕⢕⢕⢕⢕⢕⢕⢕⢕⢕⢕⢕⢏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⢇⢕⢕⢕⢿⡏⢕⢕⢜⣿⡇⢕⢕⢜⣟⢕⢕⢕⢕⢕⢕⢕⢕⢜⣿⣿⡕⢕⣸⣿⢕⢕⢕⢕⢕⢕⢕⢕⣱⡕⢕⢕⢕⢕⢕⢕⢕⣱⢕⢕⢕⢕⡝⢕⢕⢕⢕⢕⣿⣷⢕⢕⢜⣿⣇⢕⢕⢕⡇⢕⢕⢕⢹⣿⡕⢕⢕⢕⢕⢕⢕⢕⢕⢕⢕⢕⢹⣷⢕⢕⢕⢕⢕⢕⢕⢕⢕⢕⢕⢕⢕⢕⢕⢕⢕⢕⢿⣿⡕⢕⢕⢜⢳⢇⢕⢕⢕⡕⢕⢕⢕⢕⢗⢕⢕⢕⢕⢇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⡕⢕⢕⢕⣾⡇⢕⢕⢱⣿⡇⢕⢕⢕⢕⢕⢕⢕⢕⢕⢕⢕⣵⣞⣷⢏⢜⢏⢻⣿⢇⢕⢕⢕⣵⡕⢕⢕⣸⣧⢕⢕⢕⣕⢜⢕⢕⢕⢜⢕⢕⢕⢕⢕⢕⢕⢕⢕⣾⡿⢕⢕⢱⣿⡿⢕⢕⢕⢱⢕⢕⢕⢜⢜⢕⢕⢕⢕⢕⢕⢕⢕⢕⢕⢕⢸⢞⢇⢕⢕⢕⢕⢕⢕⢕⢕⢕⢕⢕⢕⢕⢕⢕⢕⢕⢕⢕⢕⢕⢕⢕⢱⢕⢕⢕⢕⢱⢻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⢿⡇⢕⢕⢸⣿⡇⢕⢕⢕⢕⢕⢕⢕⢕⡕⢕⢕⢜⣿⣿⢕⢕⢕⢕⢝⢕⢕⢕⢸⣿⡕⢕⢕⣿⢇⢕⢕⢕⢱⢕⢕⢕⢕⢕⢕⢕⢕⢕⢕⢕⢕⢕⢕⢜⢕⢕⢕⢕⣹⢕⢕⢕⢕⢕⢕⢕⢕⢕⢕⢕⢕⢕⢕⢕⢕⢕⢕⢕⢕⢕⢕⢕⢕⢕⢕⢕⢕⢕⢕⢕⢕⢕⢕⢕⢕⢕⢕⢕⢕⢕⢕⢕⢕⢕⢕⢕⢕⢕⢕⢕⢕⢜⣿⣿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⢵⡇⢕⢕⢹⡞⢕⢕⢕⢕⢕⢕⢕⢕⢕⢕⢕⢕⢜⢟⢝⢕⢕⢕⢕⢕⢕⢕⢕⢳⡇⢕⢕⢕⣿⢕⢕⢕⢕⢕⢕⢕⢕⢕⢕⢕⢕⢕⢕⢕⢕⢕⢷⣵⣕⢕⢱⢕⡜⢱⢕⢕⢕⢕⢕⢕⢕⢕⢕⢕⢑⢕⢕⢕⢕⢕⢕⢕⢕⢕⢕⢕⢕⢕⢕⢕⢕⢕⢸⣷⡕⢕⢕⢵⡕⢕⢕⢕⢕⢕⢕⢕⢕⢕⢕⢕⢕⢕⢕⢕⢕⢕⢕⢜⢯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⣿⢕⢕⢕⢕⢜⢕⢕⢕⢕⢕⢕⢕⢕⢕⢕⢕⢕⢕⢕⢕⢕⢕⢕⢕⢕⢕⢕⢕⢸⡏⢕⢕⢕⢕⢕⢕⢕⢕⢕⢕⢕⢕⢕⢕⢕⢕⢕⢕⣱⡕⢕⢕⢝⢻⢿⣧⡜⢱⣷⣕⢕⢕⢕⢕⢕⢕⢕⢕⢕⠇⠁⠑⠕⢕⢕⢕⢕⢕⢕⢕⢕⢕⢕⢕⢕⢕⢕⢞⣿⢕⢕⢕⣿⡇⢕⢕⢕⡇⢕⢕⢕⢕⢕⢕⢕⢕⢕⢕⢱⣕⡱⡕⢕⢕⢱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⡇⢕⢕⢗⢕⢕⢕⢕⢕⢕⢕⢕⢕⢕⢕⢕⢕⢕⢕⢕⢕⢕⢕⢕⢕⢕⢕⢕⢇⢕⢕⢕⢜⢹⢕⢕⢕⢕⣕⢕⢕⢕⢕⢕⢕⢕⢕⢕⢝⢻⣿⣷⣵⣕⢕⢝⢿⣷⣼⣿⣷⣧⡕⢕⠑⠁⢕⢕⠑⠀⢄⢔⢔⢔⢕⢕⢕⢕⢕⢕⢕⢕⢕⢕⢕⢕⢕⢕⢇⢕⢕⢱⣿⡷⢕⢕⢸⣷⡇⢕⢕⢕⡕⢕⢕⢕⢕⢕⢕⢕⢜⣿⣕⢕⢕⢕⢱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⡕⢕⢕⢕⢕⢕⢕⢕⢕⢕⢕⢕⢕⢕⢕⢕⢕⢕⢕⢏⢕⢕⢕⢕⢕⢕⢕⢕⢕⢇⢕⢕⢕⢕⢕⢕⢕⢕⣿⢕⢕⢕⢕⢕⢕⢕⢕⢕⡕⢕⢕⢕⢝⢻⣿⣷⣷⣿⣿⣿⣿⢿⢟⢕⢀⠀⢕⢕⠀⢕⢕⢕⢕⢕⠑⢑⢑⢑⢑⢕⢕⢕⢕⢕⢕⢕⢕⢕⢕⢕⢕⢕⣻⣿⢕⢕⢜⣿⡇⢕⢕⢜⢕⢕⢕⢕⢕⢕⢕⢕⢕⢜⢟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⢜⢕⢕⢕⢜⢕⢕⢕⢕⢕⢕⢕⢕⢕⢕⢕⢕⢕⢕⢕⢕⢕⢕⢕⢕⢕⢕⢕⢕⢕⢕⢕⢕⢕⢕⢕⢕⢕⢕⢕⢕⢕⢕⢕⢕⢕⢕⢕⢜⢿⣿⣷⣷⣵⣜⣽⣿⣿⣿⣿⣿⡏⠑⠁⠁⠑⠐⢕⢕⢄⢕⢕⢕⢕⢕⢕⢕⢕⢕⢕⢕⢕⢕⢕⢕⢕⢕⢕⢕⢕⢕⢕⢕⣿⣷⢕⢕⢕⣿⡇⢕⢕⢸⢕⢕⢕⢕⢱⢕⢕⢕⢕⢕⢕⢱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⢝⢟⢻⢿⣿⣿⣿⣿⣿⣿⢕⠀⠀⠀⠀⠀⢕⢕⠀⠕⢕⢕⢕⢕⢕⢕⢕⢕⢕⢕⢕⢕⢕⢕⢕⢕⢕⢕⢕⢕⢕⢕⢸⣿⢕⢕⢕⢸⢕⢕⢕⢕⢕⢕⢕⢕⢕⢕⢕⢕⢕⢕⢕⢕⢝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⢕⢕⢕⢝⢝⢻⢿⣿⣿⣇⢔⠀⠀⢄⢕⢕⠀⠀⠀⠁⠑⠑⠕⠕⢕⢕⢕⢕⢕⢕⢕⢕⢕⢕⢕⢕⢕⢕⢕⢕⣣⢝⡕⢕⢕⢱⢕⢕⢕⢕⢕⢕⢕⢕⢕⢧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⣕⣕⣼⣿⣿⡇⠕⠀⠀⢕⢕⠑⠀⠀⠀⠀⠀⠀⠀⠀⠀⠁⠑⠕⢕⢕⢕⢕⠑⢕⢕⢕⢕⢕⢕⢕⢕⢜⢇⢕⢕⢕⢕⢕⢕⢕⢕⢕⢕⢕⢕⢜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⢀⠁⢕⢕⢕⢕⢕⢕⢕⢕⢕⢕⢕⢕⢕⢕⢕⢕⢕⢕⢕⢕⢕⢕⢕⢕⢕⢕⢕⢕⢕⢕⢕⢕⢕⢕⢕⢝⢝⢝⢕⠁⠀⠀⠀⠀⢕⢕⠀⠀⠀⠀⠀⠀⠀⠀⠀⠀⠀⠀⠀⠀⠁⠑⠑⠕⠀⠀⠁⠁⠕⢑⢕⢕⢕⢕⢕⢕⢕⢕⢕⢕⠕⠕⢕⢕⢕⢕⢕⢕⢕⢕⢅⢵⣵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⠕⠑⠑⠑⠕⢕⢕⢕⢕⢕⢕⢀⠁⠕⢕⢕⢕⢕⢕⢕⢕⢕⢕⢕⢕⢕⢕⢕⢕⢕⢀⠑⠕⢕⢕⢕⢕⢕⢕⢕⢕⢕⢕⢕⢕⢕⢕⢕⢕⢕⢕⢕⠀⠀⠀⠀⢕⢕⠀⠀⠀⠀⠀⠀⠀⠀⠀⠀⠀⠀⠀⠀⠀⠀⠀⠀⠀⠁⠀⠀⠀⠀⠁⠑⠑⠕⢕⢕⢕⢕⢕⢕⢕⢕⠀⠁⠁⠁⠀⠀⢄⢑⢑⠕⠜⠝⢳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⠁⠀⠀⠀⠀⠁⠁⠁⠑⠑⠕⢕⢕⠑⠀⢀⢁⠔⠀⠀⠀⠁⢕⢕⢕⢕⢕⢕⢕⢔⢑⢑⢑⢕⣅⣕⣕⣵⣕⣱⣕⢕⡕⢕⢕⢕⢕⢔⢄⢀⢀⢑⢕⢕⢕⢕⠕⠑⠕⢕⢑⢑⠑⠑⠕⠑⠑⠁⠀⠀⠀⠀⠕⢕⠀⠀⠀⠀⠀⠀⠀⠀⠀⠔⠄⠀⠀⠀⠀⠀⠀⠀⠀⠀⠀⠀⠀⠀⠀⠀⠀⠀⠀⠁⠕⢕⢕⢕⢕⠑⠀⠀⠀⠄⠀⠔⠀⠁⠕⢕⠀⠀⠀⠀⠀⠀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⠀⠀⠀⠀⠔⠔⠔⠐⠀⠀⠁⢀⢔⢕⣕⣔⣥⣤⣴⣶⣷⣷⣾⣿⣿⣿⣿⣿⣿⣿⣷⣾⣿⣿⣿⣿⣿⣿⣿⣿⣿⣿⣿⣿⣿⣿⣿⣿⣿⣿⣷⣧⡕⢕⠀⠀⠀⠀⠁⠁⠁⠀⠀⠀⠀⠀⠀⠀⠀⠀⠀⠕⠀⠀⠀⠀⠀⠀⠀⠀⠀⠀⠀⠀⠀⠀⠀⠀⠀⠀⠀⠀⠀⠀⠀⠀⠀⠀⠀⠀⠀⠀⠀⠀⠁⠁⠀⠀⠀⠀⠀⠁⢀⠄⠑⢄⠀⠁⠀⠀⠀⠀⠀⢔⢕⢕⢕⢕⢕⢕⢕⢕⢕⢕⢕⢕⢕⢕⢕⢵⢕⣕⢕⢕⢕⢕⢕⢕⢕⢕⢕⢕⢕⢕⢕⢕⢕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⢔⠀⠐⠐⠐⠐⠐⢐⢔⣀⣄⣥⣴⣷⣾⣿⣿⣿⣿⣿⣿⣿⣿⣿⣿⣿⣿⣿⣿⣿⣿⣿⣿⣿⣿⣿⣿⣿⣿⣿⣿⣿⣿⣿⣿⣿⣿⣿⣿⣿⣿⣿⣿⢏⢕⠑⠀⠀⠀⠀⠐⠀⠀⠀⠀⠀⠀⠀⠀⠀⠀⠀⠀⠀⠀⠀⠀⠀⠀⠀⠀⠀⠀⠀⠀⠀⠀⠀⠀⠀⠀⠀⠀⠀⠀⠀⠀⠀⠀⠀⠀⠀⠀⠀⠀⠀⠀⠀⠀⠀⠀⠀⢀⠐⠁⠀⠀⠀⠀⠀⠀⠀⠀⠀⢄⢕⡧⢕⢕⢕⢕⢕⢕⢕⢕⢕⢕⢣⢕⢕⢕⢕⢕⢕⢝⢕⢱⢕⢕⢕⠕⢕⢕⢕⢕⢕⡕⢵⢜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⠑⠁⠁⠀⢀⣀⣠⣴⣶⣾⣿⣿⣿⣿⣿⣿⣿⣿⣿⣿⣿⣿⣿⣿⣿⣿⣿⣿⣿⣿⣿⣿⣧⣵⣮⣽⣿⣿⣿⣿⣿⣿⣿⣿⣿⣿⣿⣿⣿⣿⣿⣿⣿⣿⢇⢕⠑⠀⠀⠀⠀⠀⠀⠀⠀⠀⢔⢄⢀⠀⠀⠀⠀⠀⠀⠀⠀⠀⠀⠀⠀⠀⠀⠀⠀⠀⠀⠀⠀⢅⠄⠀⠀⠀⠀⠀⠀⠀⠀⠀⠀⠀⠀⠀⠀⠀⠀⠀⠀⠀⠀⠀⠀⠑⠀⠀⠀⠀⠀⠀⠀⠀⢀⣴⣴⣔⣕⢕⢜⢕⢕⢕⢕⢕⢕⢕⢕⢕⢕⢕⢕⢕⢇⢕⢕⢕⢕⢕⢕⢕⢕⠀⠀⠀⢀⢕⢕⢕⢕⢇⢕⢕⢕⣕⣕⣕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⠕⠑⠑⠑⠁⠀⢀⡄⢔⣰⣷⣾⣿⣿⣿⣿⣿⣿⣿⣿⣿⣿⣿⣿⣿⣿⣿⣿⣿⣿⣿⣿⣿⣿⣿⣿⣿⣿⣿⣿⣿⣿⣿⣿⣿⣿⣿⣿⣿⣿⣿⣿⣿⣿⣿⣿⣿⣿⣿⣿⣿⣷⡕⢕⢀⠀⠀⠀⠀⠀⠀⠀⠀⢕⢕⢕⢕⢔⠀⠀⠀⠀⠀⠀⠀⠀⠀⠀⠀⠀⠀⠀⠀⠀⠀⠀⠀⢕⢕⢀⠀⠀⠀⠀⠀⠀⠀⢀⢀⠀⠀⠀⠀⠀⠀⠀⠀⠀⠀⠀⠀⠀⠀⠀⠀⠀⠀⠀⠀⢄⣼⣿⣿⣿⣿⣿⣿⣷⣧⣕⡕⢕⢕⢕⢕⢕⢕⢕⢕⢕⢕⢕⢕⢕⢕⢕⣕⣕⣜⣝⢟⢞⢟⢟⢗⢗⢇⢜⣽⣝⣗⣗⡳⢧⢽⣵⣜⣗⡱⢕⢕⢕⢕⢕⢕⢕⢕⢕⢕⢕⢕⢕⢕⢕⢕⢕⢕⠀</a:t>
            </a:r>
            <a:br/>
            <a:r>
              <a:t>⢕⢕⢕⢕⢕⢕⢕⢕⢕⢕⢕⢕⢕⢕⢕⢕⢕⢕⢕⢕⢕⠕⠑⡑⢑⠁⠁⠁⠁⠁⠁⠁⠁⠁⠁⠁⠁⠁⠁⠀⠀⠀⠀⠀⠀⠀⠀⠀⠰⢇⢕⢕⢜⢟⢿⢿⣿⣿⣿⣿⣿⣿⣿⣿⣿⣿⣿⣿⣿⣿⣿⣿⣿⣿⣿⣿⣿⣿⣿⣿⣿⣿⢿⢟⢟⢟⢟⢟⢟⢟⢿⣿⣿⣿⣿⣿⣿⣿⣿⣿⣿⣿⣿⣿⣿⣷⡕⢕⢀⠀⠀⠀⠀⢀⢀⠀⢕⢕⢕⢕⠑⠀⠀⠀⢀⢄⢄⢀⠀⠀⠀⠀⠀⠀⠀⠀⠀⠀⠀⠀⢕⢕⢕⢔⠀⠀⠀⠀⠀⠀⢕⢕⢕⢕⢔⠀⠀⠀⠀⠀⠀⠀⠀⠀⠀⢀⢀⠀⠀⠀⠀⠀⢕⣿⣿⣿⣿⣿⣿⣿⣿⣿⢿⢿⢧⢕⢕⢕⢕⣕⢕⢕⢕⣕⣅⣕⡗⢜⢝⢕⢕⢕⢕⢕⢕⢕⢕⡕⢗⢕⢜⢟⢻⢿⢿⣿⡿⢟⢷⣯⣽⣟⢷⣧⣕⢕⢕⢕⢕⢕⢕⢕⢕⢕⢕⢕⢕⢕⢕⢕⠀</a:t>
            </a:r>
            <a:br/>
            <a:r>
              <a:t>⢕⢕⢕⢕⢕⢕⢕⢕⢕⢕⢕⢕⢕⢕⢕⢕⢕⢕⠕⠁⢀⣴⡿⢇⡅⠀⠀⠀⠀⠀⠀⠀⢀⢀⢀⢀⠄⠄⠄⠄⠄⠐⠀⠁⠁⠀⠀⠀⠀⠁⠕⢕⢕⢕⢕⢕⢝⢝⢻⢿⢿⣿⣿⣿⣿⣿⣿⣿⣿⣿⣿⣿⣿⣿⣿⣿⣿⢿⢟⢏⢝⠕⢕⢕⢅⢕⢕⢕⢕⢕⢐⠁⠘⠝⢝⢿⢿⣻⣿⣿⣿⣿⣿⣿⣿⢿⠑⢁⢕⢄⢀⢀⢀⢑⢑⣀⡕⢕⠕⠕⠀⠀⠀⢄⢕⢕⠑⢕⢕⢄⠀⠀⠀⠀⠀⠀⠀⠀⠀⠀⢁⢁⠁⠑⠕⢄⠀⠀⠔⢕⠔⢕⢅⢄⢀⠀⠀⠀⢀⠀⠀⠀⠀⠀⠀⠀⠀⠀⠀⠀⠀⠀⠕⢟⣟⣟⣟⡻⢟⣝⣱⣵⣼⣷⣷⢧⣵⣵⣷⣷⢿⢟⢟⢝⢕⢕⢕⢕⢇⠕⢕⢑⢕⢅⢕⢕⢕⠑⠕⢕⣕⣕⣕⢕⢝⡙⢝⣕⣕⢕⢜⢝⢟⣗⣜⣝⢳⢕⢕⢕⢕⢕⢕⢕⢕⢕⢕⢕⢕⢕⠀</a:t>
            </a:r>
            <a:br/>
            <a:r>
              <a:t>⢕⢕⢕⢕⢕⢕⢕⢕⢕⢕⢕⢕⢕⢕⢕⢕⢕⠁⠀⠀⠕⢼⣵⣵⣇⢑⠐⠁⠁⠁⠁⠁⠀⠀⠀⠀⠀⠀⠀⠀⠀⠀⠀⠀⠀⠀⠀⠀⠀⠀⠀⠀⠑⠕⢕⢕⢕⢕⢕⢕⢕⢝⢝⢝⢝⢏⢝⢝⢝⠝⠝⠝⢕⢕⢑⢑⢕⢅⢕⢔⢕⢕⢕⢕⢕⢕⢕⢕⢕⢕⢕⢔⠀⠀⠁⠑⠕⢕⢏⢞⢿⡻⢿⠟⠑⢀⣴⣾⣧⣾⣿⢟⣱⣿⣿⣿⣿⡿⠑⠀⠀⠀⠀⠀⠀⠀⠀⠁⠁⠁⠀⠀⠀⠀⠀⠀⠀⠀⠀⠀⢕⢕⠀⠀⢄⠀⠄⠀⠀⠀⠀⢕⠔⠀⢁⠀⠀⠀⠄⠀⠀⠀⠀⠀⠀⠀⠀⠀⠀⠀⠀⠀⠀⠀⠄⠡⠵⢷⢟⢏⢝⢏⣱⢕⢝⢟⢏⠝⢕⢕⢕⢑⢕⢕⢅⢕⢕⢕⢕⢜⣇⣵⣷⣷⣿⡿⠷⢇⠔⠀⢏⣽⣵⣵⢵⣧⣵⡵⢕⣱⣧⣥⣕⢳⣷⣾⣷⣿⣷⣷⢵⣵⢕⢕⢕⢕⢕⢕⢕⢕⠀</a:t>
            </a:r>
            <a:br/>
            <a:r>
              <a:t>⢕⢕⢕⢕⢕⢕⢕⢕⢕⢕⢕⢕⢕⢕⢕⢕⢕⠀⠀⠀⢱⣯⣝⢏⠁⠀⠀⠀⠀⠀⠀⠀⠀⠀⠀⠀⠀⠀⠀⠀⠀⠀⠀⠀⠀⠀⠀⠀⠀⠀⠀⠀⠀⠀⠀⠀⠀⠀⢄⢕⢕⢕⢕⢕⢕⢕⢕⢕⢕⢕⢕⢕⢕⢕⢕⢕⢕⢕⢕⢕⢕⢕⢕⢕⢕⢕⢕⢕⢕⢕⢕⢕⢕⢄⠀⠀⠁⠄⢅⢅⢅⢄⢄⢔⢵⣿⣿⣿⣿⢟⢏⣼⣿⣿⣿⣿⣿⢇⢔⠀⠀⠀⠀⠀⠀⠀⠀⠀⠀⠀⠀⠀⠀⠀⠀⠀⠀⠀⠀⠀⠁⠁⠁⠀⠀⠀⠀⠀⠀⠀⠀⠁⠀⠀⠄⠄⠀⠀⠀⠀⠀⠀⠐⠐⠀⠀⠀⠀⠀⠀⠁⠐⠐⠐⠐⠑⠑⠑⠑⠕⠁⠁⠁⠑⠑⠕⢕⢕⢕⢕⢕⢕⢕⢕⢕⢕⢕⢕⣵⣾⣿⣿⣿⢝⢝⢕⠁⠁⠁⠀⢜⢸⣿⡿⢜⢟⡟⢕⢕⢟⢟⢏⢝⢝⣱⣵⣵⣵⣵⣵⡕⢕⢕⢕⢕⢕⢕⢕⢕⢕⠀</a:t>
            </a:r>
            <a:br/>
            <a:r>
              <a:t>⢕⢕⢕⢕⢕⢕⢕⢕⢕⢕⢕⢕⢕⢕⢕⢕⢕⢔⢀⠀⠀⠈⠙⠕⠕⠀⠀⠀⠀⠀⠀⠀⠀⠀⠀⠀⠀⠀⠀⠀⠀⠀⠀⠀⠀⠀⠀⠀⠀⠀⢄⢕⢕⢕⢕⢕⢕⢕⢕⢕⢕⢕⢕⢕⢕⢕⢕⢕⢕⢕⢕⢕⢕⢕⢕⢕⢕⢕⢕⢕⢕⢕⢕⢕⢕⢕⢕⢕⢕⢕⢕⢕⢕⢕⢔⢀⠀⠀⠁⠕⠕⢕⢕⢕⢕⢇⢟⢝⢕⢕⢕⢜⢝⢻⢿⣿⢇⢕⠁⠀⠀⠀⠀⠀⠀⠀⠀⠀⠀⠀⠀⠀⠀⠀⠀⠀⠀⠀⠀⠀⠀⠀⠀⠀⠀⠀⠀⠀⠀⠀⠀⠀⠀⠀⠀⠐⠀⠀⠀⠀⠀⠀⠀⠀⠀⠀⠀⠀⠀⠀⠀⠀⠀⠀⠀⠀⠀⠀⠀⠀⠀⠀⠀⠀⠀⠀⠀⠁⠑⢕⢕⢕⢕⢕⢕⢕⢱⣾⣿⣿⣿⣿⣿⣧⣕⡕⢄⢀⢀⢄⢕⢸⣿⢟⢕⢕⣘⣝⣟⣻⣿⣿⣿⣿⣿⣿⣿⣷⢜⢟⢇⢕⢕⢕⢕⢕⢕⢕⢕⢕⠀</a:t>
            </a:r>
            <a:br/>
            <a:r>
              <a:t>⢕⢕⢕⢕⢕⢕⢕⢕⢕⢕⢕⢕⢕⢕⢕⢕⢕⢕⢕⢔⢄⢀⠀⠀⠀⠀⠀⠀⠀⠀⠀⠀⠀⠀⠀⠀⠀⠀⠀⠀⠀⠀⠀⠀⠀⠀⠀⠀⢀⢔⢕⢕⢕⢕⢕⢕⢕⢕⢕⢕⢕⢕⢕⢕⢕⢕⢕⢕⢕⢕⢕⢕⢕⢕⢕⢕⢕⢕⢕⢕⢕⢕⢕⢕⢕⢕⢕⢕⢕⢕⢕⢕⢕⢕⢕⢕⢔⢀⠀⠀⠀⠀⠀⠁⠑⠕⢕⢕⢕⢕⢕⢕⢕⢕⢜⢜⢕⢕⠀⠀⠀⠀⠀⠀⠀⠀⠀⠀⠀⠀⠀⠀⠀⢀⢁⠁⠀⠀⠀⠀⠀⠀⠀⠀⠀⠀⠀⠀⠀⠀⠀⠀⠀⠀⠁⠔⠀⠀⠀⠀⠀⠀⠀⠀⠀⠀⠀⠀⠀⠀⠀⢄⣔⣄⢄⠀⠀⠀⠀⠀⠀⠀⠀⠀⢀⢀⢀⠀⠀⠁⢕⢕⢕⢕⢕⢕⣿⣿⣿⣿⣿⣿⣿⣿⣿⣿⣿⣿⣵⣷⣷⣾⢏⢕⢕⣜⣽⣽⣿⣿⣿⣿⣿⣿⣿⣿⣿⣿⡕⢕⢕⢕⢕⢕⢕⢕⢕⢕⢕⢕⠀</a:t>
            </a:r>
            <a:br/>
            <a:r>
              <a:t>⢕⢕⢕⢕⢕⢕⢕⢕⢕⢕⢕⢕⢕⢕⢕⢕⢕⢕⢕⢕⢕⢕⢕⢕⢕⢕⢕⢕⢕⢕⢕⢔⢄⢄⢀⢀⠀⠀⠀⠀⠀⠀⠀⠀⢀⢀⢄⢕⢕⢕⢕⢕⢕⢕⢕⢕⢕⢕⢕⢕⢕⢕⢕⢕⢕⢕⢕⢕⢕⢕⢕⢕⢕⢕⢕⢕⢕⢕⢕⢕⢕⢕⢕⢕⢕⢕⢕⢕⢕⢕⢕⢕⢕⢕⢕⢕⢕⢕⢔⠀⠀⠀⠀⠀⠀⠀⠀⠁⠕⢕⢕⢕⢕⢕⢕⢕⠕⢕⠀⠀⠀⠀⠀⠀⠀⠀⠀⠀⠀⠀⠀⠀⢕⠁⠁⢔⠄⠀⠀⠀⠀⢄⢄⠀⠀⠀⠀⠐⠀⠀⠀⠀⠀⠐⠕⢀⠀⠀⠀⠀⠀⠀⠀⠀⠀⠀⠀⠀⠀⠀⠐⠸⢽⣿⡕⢀⢀⢀⢀⢄⣴⣶⣷⣿⣿⣿⣷⣕⡔⢄⢀⢕⢕⢕⢕⣼⣿⣿⣿⣿⣿⣿⣿⣿⣿⣿⣿⣿⣿⣿⡟⢕⢕⢕⣵⣾⣿⣿⣿⣿⣿⣿⣿⣿⣿⣿⣿⣿⢕⢕⢕⢇⢕⢕⢕⢕⢕⢕⢕⢕⠀</a:t>
            </a:r>
            <a:br/>
            <a:r>
              <a:t>⢕⢕⢕⢕⢕⢕⢕⢕⢕⢕⢕⢕⢕⢕⢕⢕⢕⢕⢕⢕⢕⢕⢕⢕⢕⢕⢕⢕⢕⢕⢕⢕⢕⢕⢕⢕⢕⢕⢕⢔⢔⢔⢔⢕⢕⢕⢕⢕⢕⢕⢕⢕⢕⢕⢕⢕⢕⢕⢕⢕⢕⢕⢕⢕⢕⢕⢕⢕⢕⢕⢕⢕⢕⢕⢕⢕⢕⢕⢕⢕⢕⢕⢕⢕⣕⣵⣵⣵⣵⣵⣵⣕⣕⣕⣕⣱⣵⣵⣵⣵⣄⣄⡀⠕⢷⣾⣷⣷⣔⡄⠑⠕⢕⢕⢕⠀⠀⢕⠀⠀⠀⠀⠀⠀⠀⠀⠀⠀⠀⠀⠀⠀⠀⠀⠀⠀⠀⠀⠀⠀⢕⢕⢕⠀⢀⠀⠀⠀⠀⠀⠀⠀⠀⠀⢄⠑⠀⠀⠀⠀⠀⠀⠀⠀⠀⠀⠀⠀⠀⠀⠀⠀⠑⠘⠁⠁⠁⠁⠄⢸⣿⣿⣿⣿⣿⣿⣿⣿⣿⣿⣿⢕⢕⢕⢱⣿⣿⣿⡇⣿⣿⣿⣿⣿⣿⣿⣿⣿⣿⣿⣿⢕⢕⢜⢕⢕⢳⣿⣿⣿⣿⣿⣿⣿⣿⣿⣿⣿⣧⢕⢕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⠕⠕⢕⢕⢑⢕⣕⣵⣵⣾⣿⣿⣿⣿⣿⣿⣿⣿⣿⣿⣿⣿⣿⣿⣿⣿⣿⣿⣿⣷⣄⠘⢻⣿⣿⣿⣧⢰⣵⣵⣕⣀⢀⢕⠀⠀⠀⠀⠀⠀⠀⠀⠀⠀⠀⠀⠀⠀⠀⠀⠀⠀⠀⠀⠀⠀⢕⠕⠁⠀⠁⢔⠀⠀⠀⠀⠀⠀⠀⠀⠀⠔⠀⠀⠀⠀⠀⠀⠀⠀⠀⠀⠀⠀⠀⠀⠀⠀⠀⠀⠀⠀⠀⠀⠀⠀⠈⠙⠻⢿⣿⣿⣿⣿⣿⣿⣿⣧⡕⢕⢸⣿⣿⣿⣧⣿⣿⣿⣿⣿⣿⣿⣿⣿⣿⣿⣿⣷⣵⣕⢕⢕⢕⢕⢝⢝⢗⢟⢟⢏⢝⣝⣽⣷⡿⢷⠟⢑⢁⣄⡄⢕⢕⢕⢕⢕⠀</a:t>
            </a:r>
            <a:br/>
            <a:r>
              <a:t>⢕⢕⢕⢕⢕⢕⢕⢕⢕⢕⢕⢕⢕⢕⢕⢕⠕⠑⢑⣁⣅⠅⠁⠁⠑⠑⠕⢕⢕⢕⢕⢕⢕⢕⢕⢕⢕⢕⢕⢕⢕⢕⢕⢕⢕⢕⢕⢕⢕⢕⢕⢕⢕⢕⢕⢕⢕⢕⢕⢕⢕⢕⢕⢕⢕⣑⣱⣥⣵⣷⣶⣷⣾⣿⣿⣿⣿⣿⣧⣷⣿⣿⣿⣿⣿⣿⣿⣿⣿⣿⣿⣿⣿⣿⣿⣿⣿⣿⣿⣿⣿⣿⣿⣿⣿⡔⠁⢿⣿⣿⣿⡇⢿⣿⣿⣿⣧⢕⢕⠀⠀⠀⠀⠀⠀⠀⠀⠀⠄⠀⠀⠀⠀⠀⠀⠀⠀⠀⠀⠀⠀⠀⠀⠁⠐⢕⢀⠀⠀⠀⠀⠀⠀⠀⠀⠀⠀⠀⠀⠀⠀⠀⠀⠀⠀⠀⠀⠀⠀⠀⠀⠀⠀⠀⠀⠀⠀⠀⠀⠀⠀⠀⠀⠀⠈⠑⢟⣿⢿⢿⢿⢻⢏⢕⢕⢜⢿⣿⣿⣿⣿⣿⣿⣿⣿⣿⣿⡿⠗⢕⢙⢕⢝⣿⣷⡵⣦⣵⡕⠀⠀⠀⢔⣔⣱⣵⣴⣴⣵⣷⣾⡟⠟⢝⢱⢕⢕⢕⢕⢕⠀</a:t>
            </a:r>
            <a:br/>
            <a:r>
              <a:t>⢕⢕⢕⢕⢕⢕⢕⢕⢕⢕⢕⢕⢕⢕⢕⠀⠀⢀⡜⢝⢟⢇⠀⠀⠀⠀⠀⠀⠁⠁⠑⠕⢕⢕⢕⢕⢕⢕⢕⢕⢕⢕⢕⢕⢕⢕⢕⠕⠕⠕⠕⢕⢕⢕⢕⢕⢕⣕⣕⣥⣵⣶⣾⣿⣿⣿⣿⣿⣿⣿⣿⣿⣿⣿⣿⣿⣿⣿⣿⣿⣯⡝⢟⢟⢟⢻⣿⣿⣿⣿⣿⣿⣿⣿⣿⣿⣿⣿⣿⣿⣿⣿⣿⣿⣿⡇⠀⢸⣿⣿⣿⣷⢸⣿⣿⣿⣿⣕⣑⢐⠄⢀⢀⠀⠀⠀⠀⠀⠀⠀⠀⠀⠀⠀⠀⠀⠀⠀⠀⠀⠀⠀⠀⠀⠀⠀⠑⠐⠀⠀⠀⠀⠀⠀⠀⠀⠀⠀⠀⠀⠀⠀⠀⠀⠀⠀⠀⠀⠀⠀⠀⠀⠀⠀⠀⠀⠀⠀⠀⠀⠀⠀⠀⠀⠀⠀⠀⠁⠁⠑⠕⠑⠁⢕⢕⢕⢜⢿⣿⣿⣿⣿⣿⣿⡿⢏⢑⢐⠀⠁⠀⠀⢕⣿⣿⡇⢹⣿⢧⢀⠀⠀⠀⠙⢟⢿⢟⠟⠟⠋⠁⠀⠀⠑⠑⠀⠕⢕⢕⢕⠀</a:t>
            </a:r>
            <a:br/>
            <a:r>
              <a:t>⢕⢕⢕⢕⢕⢕⢕⢕⢕⢕⢕⢕⢕⢕⠄⠀⠀⣱⣇⡕⠕⠁⠐⠐⠄⠄⢀⢀⢀⠀⠀⠀⠀⠀⠀⠁⠁⠁⠁⠁⠑⠑⠑⠑⠁⠁⠀⠀⢀⢀⢀⢄⣅⣱⣶⣾⣿⣿⣿⣿⣿⣿⣿⣿⣿⣿⣿⣿⣿⣿⣿⣿⣿⣿⣿⣿⣿⣿⣿⣿⣿⣷⢕⢕⢕⢕⢕⢜⢝⢝⢝⢟⢿⣿⣿⣿⣿⣿⣿⣿⣿⣿⣿⣿⣿⡇⠀⢸⣿⣿⣿⣿⢸⣿⣿⣿⣿⣿⣿⣿⣿⣷⣦⡄⢄⢄⠀⠀⠀⠀⠀⠀⠀⠀⠀⠀⠀⠀⠀⠀⠀⠀⠀⠀⠀⠀⠀⠀⠀⢄⠀⠀⠀⠐⢀⠀⠀⠀⠀⠀⠀⠀⠀⠀⠀⠀⠀⠀⠀⠀⠀⠀⠀⠀⠀⠀⠀⠀⠀⠀⠀⠀⠀⠀⠀⠀⠀⠀⠀⠀⠀⢀⢕⢕⢕⢕⢕⢕⢝⢿⣿⣿⣿⢕⡣⡕⢅⠄⠀⠀⢀⠀⢕⣝⡝⢕⢜⢕⣕⢕⢕⢔⢔⠀⠀⠀⠀⠀⠀⠀⠀⠀⠀⠀⠀⠀⢕⢕⢕⢕⠀</a:t>
            </a:r>
            <a:br/>
            <a:r>
              <a:t>⢕⢕⢕⢕⢕⢕⢕⢕⢕⢕⢕⢕⢕⢕⢔⠀⠀⠹⣿⢕⠀⠀⠀⠀⠀⠀⠀⠀⠀⠁⠁⠀⠐⠐⠐⠀⠄⠀⠀⠀⠀⠀⠀⠀⢄⢕⢕⢕⢕⣵⣷⣿⣿⣿⣿⣿⣿⣿⣿⣿⣿⣿⣿⣿⣿⣿⣿⣿⣿⣿⣿⣿⣿⣿⣿⣿⣿⣿⣿⣿⢿⢕⢕⢕⢕⢕⠕⢕⢕⢕⢕⢕⢕⢕⢜⢟⢻⣿⣿⣿⣿⣿⣿⣿⣿⡇⠀⢸⣿⣿⣿⣿⢸⣿⣿⣿⣿⣿⣿⣿⣿⣿⣟⢇⢕⠁⠀⠀⠀⠀⠀⠀⠀⠀⠀⠀⠀⠀⠀⠀⠀⠀⠀⠀⠀⠀⠀⠀⠀⠀⠀⠀⠀⢀⠑⠀⠀⠀⠀⠀⠀⠀⠀⠀⠀⠀⢀⠀⠀⠀⠀⠀⠀⠀⠀⠀⠀⠀⠀⠀⢀⢀⢀⢀⢀⢀⢀⢀⢀⢔⢔⢕⢕⢕⢕⢕⢕⢕⢕⢕⢝⢓⢝⢣⢜⢟⢻⢿⣟⢇⠑⢄⢼⢟⢏⢕⢻⣟⣫⣵⡷⠇⠁⠀⢕⢑⠀⢄⢔⠐⠀⠀⠐⠀⢀⢕⢕⢕⢕⢕⠀</a:t>
            </a:r>
            <a:br/>
            <a:r>
              <a:t>⢕⢕⢕⢕⢕⢕⢕⢕⢕⢕⢕⢕⢕⢕⢕⢔⠀⠀⠈⠑⠀⠀⠀⠀⠀⠀⠀⠀⠀⠀⠀⠀⠀⠀⠀⠀⠀⠀⠀⠀⠀⠀⠀⠁⠕⢕⢕⢕⢿⣿⣿⣿⣿⣿⣿⣿⣿⣿⣿⣿⣿⣿⣿⣿⣿⣿⣿⣿⣿⣿⣿⣿⣿⣿⣿⣿⣿⢿⢟⢕⢕⢕⠕⢕⢕⢕⢕⢕⢕⢕⢕⢕⢕⢕⢕⢕⢕⢝⢝⢟⢻⠟⢻⣿⢟⠁⢄⣿⣿⣿⣿⢇⣾⣿⣿⣿⣿⣿⣿⣿⣿⢟⢕⠕⠀⠀⠀⠀⠀⠀⠀⠀⠀⠀⠀⠀⠀⠀⠀⠀⠀⠀⠀⠀⠀⠀⠀⠀⠀⠀⠀⠀⠀⠁⢔⠄⠀⠀⠀⠀⠀⠀⠀⠀⠀⠁⠄⠐⠀⠀⠀⠀⢀⢀⣄⣄⣰⣵⣵⣷⣧⡕⢕⢕⢕⢕⢕⢕⢕⢕⢕⢕⢕⢕⢕⢕⢕⢕⢕⢜⢕⣳⣧⣵⣕⡕⢕⢷⣕⣔⢕⢕⢕⣵⣵⣵⣷⣷⣾⢗⠑⠀⠀⢄⢕⠁⠀⠀⠁⠑⠀⠀⢀⢄⢕⢕⢕⢕⢕⢕⠀</a:t>
            </a:r>
            <a:br/>
            <a:r>
              <a:t>⢕⢕⢕⢕⢕⢕⢕⢕⢕⢕⢕⢕⢕⢕⢕⢕⢕⢔⢄⢀⠀⠀⠀⠀⠀⠀⠀⠀⠀⠀⠀⠀⠀⠀⠀⠀⠀⠀⠀⠀⠀⠀⠀⠀⠀⠁⠕⢕⢕⢕⢝⢝⢟⢟⢿⢿⢿⢿⣿⣿⣿⣿⣿⣿⣿⣿⣿⣿⣿⣿⣿⢿⢿⢿⢟⢟⢕⠕⢑⢕⢅⢔⢕⢕⢕⢕⢕⢕⢕⢕⢕⢕⢕⢕⢕⢕⢕⠕⠑⠑⠑⠠⠀⠑⢀⢄⢝⢿⣿⣿⡟⣱⣿⣿⣿⣿⣿⣿⣿⣿⡯⢕⠑⠀⠀⠀⠀⠀⠀⠀⠀⠀⠀⠀⠀⠀⠀⠀⠀⠀⠀⠀⠀⠀⠀⠀⠀⠀⠀⠀⠀⠀⠀⠁⠀⠀⠀⠀⠀⠀⠀⠀⠀⠀⠀⠀⠀⠀⠀⠀⠀⠀⠘⢿⢿⢿⣿⣿⣿⣿⣿⣿⣷⣕⡕⢕⢕⢕⢕⢕⢕⢕⢕⢕⢕⢕⢕⢕⢕⢕⢕⢕⢝⢝⢟⣝⣝⣗⡷⢧⢵⢷⢾⢿⢿⢿⢿⣟⣗⡕⠀⠀⠕⢁⠁⢀⠀⠀⠀⠀⢀⢔⢕⢕⢕⢕⢕⢕⢕⢕⠀</a:t>
            </a:r>
            <a:br/>
            <a:r>
              <a:t>⢕⢕⢕⢕⢕⢕⢕⢕⢕⢕⢕⢕⢕⢕⢕⢕⢕⢕⢕⢕⢕⢔⢔⢄⢀⢀⠀⠀⠀⠀⠀⠀⠀⠀⠀⠀⠀⠀⠀⠀⠀⠀⠀⠀⠀⠀⠀⠀⠁⠑⠑⠑⠑⢑⢕⢕⢕⠕⠕⠜⠽⠽⠽⠽⠹⢜⢝⢝⢙⢑⢑⢕⢌⢅⢕⢔⢕⢕⢕⢕⢕⢕⢕⢕⢕⢕⢕⢕⢕⢕⢕⢕⢕⢕⢕⢕⠔⠄⠀⠀⠀⠀⢀⢕⢕⢕⢕⢕⢕⢜⢕⢻⣿⣿⣿⣿⢿⡿⢿⢟⢕⠑⠀⠀⠀⠀⠀⠀⠀⠀⠀⠀⠀⠀⠀⠀⠀⠀⠀⠀⠀⠀⠀⠀⢀⢄⢄⢄⣄⣴⣤⡤⢀⢁⢐⠀⠀⠀⠀⠀⠀⢀⢀⠀⠀⠀⠀⠀⠀⠀⠀⠀⠀⠑⢕⢜⢝⢝⣝⣿⣿⣿⣿⣿⣿⣿⣕⢕⢕⢕⢕⢕⢕⢕⢕⣔⢅⢕⢑⢑⢕⢕⢕⢝⢕⢱⢵⢵⢷⢿⢗⢗⢗⢓⡟⢟⢝⢝⢕⢕⢔⢁⢔⢔⢕⢕⢄⢄⠀⢔⢕⢕⢕⢕⢕⢕⢕⢕⢕⢕⠀</a:t>
            </a:r>
            <a:br/>
            <a:r>
              <a:t>⢕⢕⢕⢕⢕⢕⢕⢕⢕⢕⢕⢕⢕⢕⢕⢕⢕⢕⢕⢕⢕⢕⢕⢕⢕⢕⢕⢔⢄⢀⢀⠀⠀⠀⠀⠀⠀⠀⠀⠀⠀⠀⠀⠀⠀⢀⢔⢔⢔⢔⢄⢄⢄⢕⢕⢕⢕⢕⢕⢕⢕⢕⢕⢕⢕⢕⢕⢕⢕⢕⢕⢕⢕⢕⢕⢕⢕⢕⢕⢕⢕⢕⢕⢕⢕⢕⢕⢕⢕⢕⢕⢕⢕⢕⢕⢕⢕⠀⠀⢀⢔⢕⢕⢕⢕⢕⢕⢕⢕⢕⢕⢕⢕⢕⢕⢕⢝⢜⢕⠑⠀⠀⠀⠀⠀⠀⠀⠀⠀⠀⠀⠀⠀⠀⠀⠀⠀⠀⠀⠀⠀⠀⠀⠀⠕⢕⢕⣼⣿⣿⢟⢕⢕⢕⢕⢄⢄⠀⠀⠀⢕⢕⢕⠀⠀⠀⠀⠀⠀⠀⠀⠀⠀⠀⠱⣷⣾⣿⣿⣿⣿⣿⣿⣿⣿⣿⣿⢕⢕⢕⠁⢄⠀⠑⠜⢝⢕⢕⢔⢆⢕⢕⢕⢕⢕⢕⠀⠀⠁⠁⢑⢕⢕⢣⢵⢕⢕⢕⢕⢕⢕⢕⢕⢕⢕⢕⢕⢕⢕⢕⢕⢕⢕⢕⢕⢕⢕⢕⢕⢕⠀</a:t>
            </a:r>
            <a:br/>
            <a:r>
              <a:t>⢕⢕⢕⢕⢕⢕⢕⢕⢕⢕⢕⢕⢕⢕⢕⢕⢕⢕⢕⢕⢕⢕⢕⢕⢕⢕⢕⢕⢕⢕⢕⢕⢔⢔⢄⢄⢄⢀⢄⢄⢄⢄⢔⢔⢕⢕⢕⢕⢕⢕⢕⢕⢕⢕⢕⢕⢕⢕⢕⢕⢕⢕⢕⢕⢕⢕⢕⢕⢕⢕⢕⢕⢕⢕⢕⢕⢕⢕⢕⢕⢕⢕⢕⢕⢕⢕⢕⢕⢕⢕⢕⢕⢕⢕⢕⢕⢕⢔⢕⢕⢕⢕⢕⢕⢕⢕⢕⠕⠕⢕⢕⢕⢕⢕⢕⠕⢅⠐⠀⠀⠀⠀⠀⠀⠀⠀⠀⠀⠀⠀⠀⠀⠀⠀⠀⠀⠀⠀⢀⢄⢔⢔⢀⠀⢀⢕⢼⢿⢟⢕⢕⢕⢕⢕⠀⢕⢕⠀⠀⠀⠕⠑⠀⠀⠀⠀⠀⠀⠀⠀⠀⠀⠀⠀⠀⠘⢿⣿⣿⣿⣿⣿⣿⣿⣿⣿⢏⢕⢕⢕⠀⢄⠀⠁⠐⢕⢕⢕⢕⢕⢕⢕⢕⢕⢕⢕⢄⢀⢔⢕⢕⢕⢔⢔⢔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⠀⠀⠀⠀⠁⠑⢕⠔⠁⠀⠀⠀⠀⠀⠀⠀⠀⠀⠀⠀⠀⠀⠀⠀⠀⠀⠀⠀⠀⢔⢕⢕⢕⢕⢕⢁⢀⢅⠁⢔⢕⢕⢕⢕⢕⢔⢔⢔⢕⠕⠀⠀⠀⠀⠀⠀⠀⠀⠀⠀⠀⠀⠀⠀⠀⠀⠀⠀⠀⠁⠝⢿⣿⣿⣿⣿⢿⢟⢕⢕⢕⢕⢕⢀⢁⢀⢑⢅⢕⢕⢕⢕⢕⢱⢕⢇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⠀⠀⠀⠀⢀⠕⠀⠀⠀⠀⠀⠀⠀⠀⠀⠀⠀⠀⠀⠀⠀⠀⠀⢄⢴⢕⢕⠕⠕⢕⢕⢕⠕⠑⠅⢔⢕⠑⢔⢕⢕⢕⢕⢕⢕⢕⢕⢀⠀⠀⠀⠀⠀⠀⠀⠀⠀⠀⠀⠀⠀⠀⢀⠀⠀⠀⠀⠀⠀⠀⠀⠘⢟⢟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⠀⠀⢀⠔⠁⠀⠀⠀⠀⠀⠀⠀⠀⠀⠀⠀⠀⠀⠀⢀⣠⣴⣾⣿⣗⢎⠕⠀⠅⠁⠁⠀⠀⠀⠀⠁⠁⠀⠕⠕⢕⢕⠕⠕⠑⠑⠁⠀⠀⠀⠀⠀⠀⠀⠀⠀⠀⠀⠀⠀⠀⠀⠀⠀⠔⠑⠀⠀⠀⠀⠀⠀⠀⠑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⠔⠁⠀⠀⠀⠀⠀⠀⠀⠀⠀⠀⠀⠀⠀⠀⠄⠁⢜⣿⣿⣿⡟⢕⢕⢔⢀⠀⠀⠀⠀⠀⠀⠄⠀⠀⠀⠀⠁⠁⠀⠀⠀⠀⠀⠀⠀⠀⠀⠀⠀⠀⠀⠀⠀⠀⠀⠀⠀⠀⠀⠀⠀⠀⠀⠀⢔⠀⠀⠀⠀⠀⠀⠁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⠀⠀⠀⠀⠄⠁⠀⠀⠀⠀⠀⠀⠀⠀⠀⠀⠀⠀⠀⠀⠀⠀⠀⠀⠀⢅⢜⠑⠁⠁⠁⠁⠀⠀⠀⠀⠀⠀⠀⠀⠀⠀⠀⠀⠀⠀⠀⠀⠀⠀⠀⠀⠀⠀⠀⠀⠀⠀⠀⠀⠀⠀⠀⠀⠀⠀⠀⠀⠀⠀⠀⠔⠀⠀⠀⠀⠀⠀⠀⠀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⢄⠔⠀⠀⠀⠀⠀⠀⠀⠀⠀⢕⠑⠀⠀⠀⠀⠀⠀⠀⠀⠀⠀⠀⠀⠀⠀⠀⠀⠀⠀⠀⠀⠀⠀⠀⠀⠀⠀⠀⠀⠀⠀⠀⠀⠀⠀⠀⠀⠀⠀⠀⠀⠀⠀⠀⠁⠀⠀⠀⢀⢀⢄⢔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⠀⠀⠀⢄⢕⠑⠀⢀⢔⠀⠀⠀⠀⠀⠀⠀⢕⠀⠀⠀⠀⠀⠀⠀⠀⠀⠀⠀⠀⠀⠀⠀⠀⠀⠀⠀⠀⠀⠀⠀⠀⠀⠀⠀⠀⠀⠀⠀⠀⠀⠀⠀⠀⠀⠀⠀⢀⢄⢄⢄⢔⢔⠀⠀⠀⠑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⢀⢔⢕⠕⠀⠀⠀⢕⠁⢀⠀⠀⠀⠀⠀⠀⢕⠀⠀⠀⠀⠀⠀⠀⠀⠀⠀⠀⠀⠀⠀⠀⠀⠀⠀⠀⠀⠀⠀⠀⠀⠀⠀⠀⠀⠀⠀⠀⠀⢀⢄⢔⢔⢔⢔⢕⢕⢕⢕⢕⢕⢕⢕⠀⠀⠀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⢀⢄⢄⢔⢔⢕⢕⢕⢕⠑⠀⠀⠀⢕⢕⢕⠀⠀⠀⠀⠀⠀⠑⢕⠀⠀⠀⠀⠀⠀⠀⠀⠀⠀⠀⠀⠀⠀⠀⠀⠀⠀⠀⠀⠀⠀⠀⠀⠀⠀⠀⠀⠀⠀⢀⠕⠕⢕⢕⢕⢕⢕⢕⢕⢕⢕⢕⢕⢕⢄⢀⢀⢔⢕⢕⢕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⠀⠀⠀⠀⠀⢀⢀⢄⢔⢕⢕⢕⢕⢕⢕⢕⢕⣵⣿⡇⢀⠀⢄⢕⢕⢕⢕⠀⠀⠀⠀⠀⠀⠀⢕⢀⠀⠀⠀⠀⠀⠀⠀⠀⠀⠀⠀⠀⠀⠀⠀⠀⠀⠀⠀⠀⠀⠀⠀⢀⠀⠀⠀⢕⢕⠕⠀⠀⠀⠁⠕⢕⢕⢕⢕⢕⢕⢕⢕⢕⢕⢕⢕⢕⢕⢕⣾⢇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⠀⢀⠀⠀⠀⠀⢄⢕⢕⢕⢕⢕⢕⠑⠁⠀⢀⢕⢕⣾⣿⡿⢕⢕⢕⢕⢕⢕⢕⢕⠀⠀⠀⠀⠀⠀⠀⠁⢕⠀⠀⠀⠀⠀⠀⠀⠀⠀⠀⠀⠀⠀⠀⠀⠀⠀⠀⠀⢀⠄⢔⢁⢔⢕⠄⠀⢕⢕⢕⢀⠀⠑⠀⢀⢀⠁⠑⠕⢕⢕⢕⢕⢕⢕⢕⢕⢕⢕⣾⢇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⢔⢀⢀⢕⢕⢕⢕⢕⢕⠕⠁⠀⠀⠀⢕⢱⣾⣿⢟⢕⢕⢕⢕⢕⢕⢕⢕⢵⢵⣶⣶⣶⣷⣧⢔⠀⠕⢔⠀⠀⠀⠀⠀⠀⠑⠔⢀⠀⠀⠀⠀⠀⠀⢀⠄⠑⢁⢔⢕⢕⢕⢕⢕⢄⢕⣵⣕⢕⢔⠀⠀⠁⠀⠀⠄⠀⠁⠑⢕⢕⢕⢕⢕⢕⣵⡿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⠑⠀⠀⠀⠀⢕⢱⣿⢟⢏⢕⢕⢕⢕⢕⢕⢕⢕⢕⢕⣱⣿⣿⣿⣿⣿⢇⠀⠀⢕⢄⠀⠀⠀⠀⠀⢔⠀⠁⠑⠔⢀⢀⢄⠔⠁⠀⢔⢕⢕⢕⢕⢕⢑⢕⢕⣿⣿⣿⣿⣧⢕⠀⠀⠀⠄⢄⢀⠀⠀⠁⠑⠑⢕⣵⣿⢏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⢱⣷⢇⢕⢕⢕⢵⡕⢕⢕⢕⠀⠀⠀⢄⢄⢔⢕⢕⢕⢕⢕⢕⢕⢕⢕⢕⣕⣱⣵⣾⣿⣿⣿⣿⣿⣿⡟⠀⠀⠀⠀⢕⢄⠀⠀⠀⠀⢕⢀⢀⢄⠄⠀⠁⠀⠀⢀⢕⢕⢕⢕⢕⢕⢕⢕⢕⢕⢜⢻⣿⣿⣿⣧⢕⢄⠀⢕⢕⢕⢕⠕⠐⠀⠔⠟⠟⢑⠑⠕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⠑⠑⠕⢸⢏⢕⢕⢕⢼⢕⢕⢕⠕⠀⢀⢄⢕⢕⢕⢕⢕⢕⢕⢕⢕⢕⢕⣱⣵⣿⢿⢟⢟⢻⣿⣿⣿⣿⣿⣿⡇⠀⠀⠀⠀⠁⢕⢄⠀⢀⢄⢕⢕⢁⢀⢀⢀⠀⢀⢄⢕⢕⢕⢕⢕⢕⢕⢕⢕⢕⢕⢕⢕⢕⢝⢝⢕⢕⢕⢄⢅⢅⢅⢄⢄⢄⠀⠀⠀⠑⠁⠀⢀⠀⠁⠑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⠑⠑⠑⠕⢕⢕⢕⢕⢕⢕⢕⢕⢕⢕⢕⠑⠀⠀⠀⠀⠕⢕⢕⢕⢕⢕⣕⡵⢕⢕⢔⢕⢕⢕⢕⢕⢕⢕⢕⢕⢕⢕⣱⢾⢟⢝⢕⢕⣕⣵⣿⣿⣿⣿⣿⣿⣿⣿⣔⢀⠀⠀⠀⠀⠕⠕⠑⠀⠀⠀⠀⠀⢁⢅⢅⢕⢕⢕⢕⢕⢕⢕⢕⢕⢕⢕⢕⢕⢕⢕⢕⢕⢕⢕⢕⢕⢕⢕⢕⢕⢕⢕⢕⢕⢔⢄⢀⠀⠀⠁⠀⠀⢔⢄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⠑⠀⠀⠀⠀⠀⠀⠀⠑⢕⢕⢕⢕⢕⢕⢕⢕⠁⠀⠀⢀⢀⢀⢄⢕⢕⢱⣷⢿⢏⢕⢕⢕⢕⢕⢕⢕⢕⢕⢕⢕⢕⢕⢕⢕⢕⢕⢕⢕⣵⢾⢟⢝⢕⢱⣿⣿⣿⣿⣿⢟⠇⠁⠀⠀⠀⠀⠀⠀⠀⠀⠀⠀⠀⢀⢕⢕⢕⢕⢕⢕⢕⢕⢕⢕⢕⢕⢕⢕⢕⢕⢕⢕⢕⢕⢕⢕⢕⢕⢕⢕⢕⢕⢕⢕⢕⢕⢕⢕⢕⢕⢔⢄⢀⠀⠁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⠁⠁⠑⠑⠑⠑⠕⠕⠕⢕⢕⠕⠀⠀⠀⠀⠀⠀⠀⠀⠀⠀⢕⢕⢕⣱⢇⢕⢕⢕⢔⢔⢕⢕⢕⢕⢕⢕⢕⢕⢕⢕⢕⢕⢕⢕⢕⢕⢕⢕⢕⢕⢕⢕⢕⢕⢕⢕⢕⢕⡷⢟⢕⢕⢕⢕⡵⢟⢕⢕⡾⢟⢕⢕⢔⢄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⠀⠀⠀⠀⠀⠀⠀⠀⠀⠀⠀⠀⠀⠀⠀⠀⠀⠀⠀⠀⠀⢕⢜⢝⢕⢕⢕⢕⢕⢕⢕⢕⢕⢕⢕⢕⢕⢕⢕⢕⢕⢕⢕⢕⢕⢕⢕⢕⢕⢕⢕⢕⢕⢕⢕⢕⢕⢝⢕⢕⢕⢕⣱⢞⢕⢕⢱⢟⢕⢕⢕⢕⢕⢕⢕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⠀⠀⠀⠀⠀⠀⠀⠀⠀⠀⠀⠀⠀⠀⠀⠀⠀⠀⠀⠀⢄⢕⢕⢕⢕⢕⢕⢕⢕⢕⢕⢕⢕⢕⢕⢕⢕⢕⢕⢕⢕⢕⢕⢕⢕⢕⢕⢕⢕⢕⢕⢕⢕⢕⢕⢕⢕⢕⢕⢕⢱⢜⢕⢕⢕⢕⢕⢕⢕⢕⢕⢕⢕⢕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⠀⠀⠀⠀⠀⠀⠀⠀⢄⢔⢔⢄⢀⢀⢀⠄⢄⢄⢄⢕⢕⢕⢕⢕⢕⢕⢕⢕⢕⢕⢕⢕⢕⢕⢕⢕⢕⢕⢕⢕⢕⢕⢕⢕⢕⢕⢕⢕⢕⢕⢕⢕⢕⢕⢕⢕⢕⢕⢕⢕⢕⢕⢕⢕⢕⢕⢕⢕⢕⢕⢕⢕⢕⢕⢕⢕⢕⢔⢄⢄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⢄⠀⠀⢀⢀⢀⢀⢄⢄⢔⢕⢕⢕⢕⢕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⣯⢝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⣿⣿⣿⣷⡕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⢻⣿⣿⣿⣿⣿⣿⣿⣿⣿⣧⢻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⣿⣿⣿⣿⣿⣿⣷⡕⢜⢻⣿⢿⣿⣿⣿⣿⣿⣿⡎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⡱⣸⣿⣿⣿⣿⣿⣿⣿⣿⣿⣧⢱⣮⡕⡝⢟⢏⢏⢟⢟⢇⢟⢻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⣵⢇⢟⢟⢝⡝⡕⢕⢕⢜⢝⢹⢹⢵⠜⢇⢷⢕⢕⢕⢕⢕⢕⢕⢕⢕⢹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⣱⡟⢱⣾⣟⣯⡵⡵⣕⣕⣕⣵⣕⣞⡇⢄⢔⢸⣏⡜⢧⢕⢕⢕⢕⢕⠕⠁⠑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⢏⣵⢱⣷⣿⢇⣾⣿⣿⣏⢕⢝⢝⢻⢿⢿⢝⢻⣇⠀⠕⢜⣿⣾⡕⢕⢕⢕⢕⢕⢀⢔⠐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⣾⣿⢇⣿⣿⡿⢜⣽⣿⣿⢟⢕⢕⢕⢕⢕⢕⢕⢕⢽⣇⠀⢕⣿⣿⣧⢕⢕⢕⢕⢕⢕⠕⠀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⢟⢝⢝⢝⢝⢝⢝⢝⢟⢟⢏⢝⢝⢟⢟⢟⢟⢝⢝⢝⢝⢝⢝⢝⢝⢟⢟⢟⢟⢟⢟⢏⢝⢝⢟⢟⢟⢟⢝⢝⢟⢟⢝⢝⢟⢟⢟⢟⢟⢟⢟⢟⢟⢟⢟⢟⢟⢟⢟⢟⢟⢟⢟⢟⢟⢟⢟⢟⢟⢟⢟⢟⢟⢟⢟⢟⢟⢟⢟⢟⢟⢟⢝⢟⢟⣱⣾⣿⣿⡏⣼⣿⣿⢇⣸⣿⢿⣱⣵⣕⣵⣕⢕⢕⢕⢕⣿⣾⣽⣇⠑⣿⣿⣿⡇⠁⢁⢔⠕⠁⢕⢕⢕⢕⢕⢕⢕⢜⢝⠟⢟⢟⢟⢟⢟⢟⢟⢟⢟⢟⢟⢟⢟⢟⢟⢟⢟⢟⢟⢝⢟⢟⢟⢟⢟⢟⢟⢟⢟⢟⢝⢟⢟⢟⢟⢟⢟⢟⢟⢟⢟⢏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⣱⡾⣻⡟⣹⡿⢱⣿⣿⣿⢕⣿⣷⣾⣿⣿⣿⣿⣿⣷⣾⣿⣿⣿⡏⣿⣿⡇⢾⣿⣿⣷⠀⢁⢄⢕⢕⢕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⣷⡟⣱⡟⢱⢏⣾⢟⡕⡮⣿⣿⡿⢕⣿⣿⣿⣿⣿⣿⣿⣿⣿⣿⣿⣿⣿⣿⢹⣿⡇⢸⣿⣿⣿⢕⠑⠑⠑⢑⢕⢕⢕⠕⠑⠑⠑⠑⢑⢱⣾⣿⣿⣿⣿⣿⣿⣿⣿⣿⣿⣿⣿⣿⣿⣿⣿⣿⣿⣿⣿⣿⣿⣿⣿⣿⣿⣿⣿⡇⢕⢕⣷⣾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⢸⡟⣵⡟⡱⣵⣿⢫⣾⢇⢸⣿⣿⡧⢕⣿⣿⣿⣿⣿⣿⣿⣿⣿⣿⣿⣿⣿⣿⢜⣿⢕⢸⣿⣿⣿⡕⠀⢄⢕⢑⠕⢕⢕⢄⢔⢔⢔⢔⢕⣾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⢟⢇⣕⣵⡕⣱⡿⣱⣿⡿⣳⣿⢟⢸⢸⠏⣹⡇⢕⢜⣿⣿⣿⣿⣿⣿⣿⣿⣿⣿⣿⣿⣿⢕⢕⢕⢸⣿⣿⢻⢕⠀⠑⢕⢜⣧⢕⢦⢰⢔⢔⠃⠁⠜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⢱⡇⢱⣾⣯⢣⣿⢕⣿⡿⣱⡿⢇⢕⢜⢕⣵⣿⣯⢕⢱⣿⣿⣿⣿⣿⣿⣿⣿⣿⣿⣿⣿⡏⢕⢕⢕⣸⣿⣿⢜⠑⢀⠀⠁⠑⠑⠕⠅⢑⠕⡜⡰⢕⢕⢕⢝⢻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⢣⢜⢕⢕⢜⢝⣼⡏⣼⡿⣱⣿⢕⢕⢕⢕⢟⣿⣿⣿⢕⣼⣿⣿⣿⣿⣿⣿⣿⣿⣿⣿⣿⣿⡇⢕⠕⠑⠙⠉⠁⠀⢄⢕⢔⣔⣄⢀⠀⠀⠐⠄⢅⠕⢕⢕⢕⢕⢱⣮⢻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⢏⣿⢇⢕⢳⢕⢕⣿⢱⣿⢱⣿⢏⢕⢕⢸⢕⢸⡏⢝⢟⢕⣿⡟⣿⣿⣿⣿⣿⣿⣿⣿⣿⣿⢸⡇⢕⠀⠀⢀⢀⠀⢀⢕⢕⡕⢻⣿⡇⣷⡆⢄⠀⠁⠑⢑⢅⢔⢕⢜⢟⡜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⢕⢳⢸⡕⢕⡅⢸⡇⣾⡏⣾⣿⡕⣱⢕⣼⢕⣼⣿⣧⣵⢸⣿⢱⣿⣿⣿⣿⣿⣿⣿⣿⣿⣿⢜⢕⢕⢔⣄⢑⢁⣄⢕⢕⢕⣇⢸⣿⡇⣿⣷⡕⣵⣳⡇⢕⢕⢕⢵⢕⢱⣿⢜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⡇⢕⢕⣵⢏⢕⢸⢱⣿⢸⣿⣿⣾⣿⢕⡇⢕⣿⣿⣿⡇⢸⡏⢸⣿⢿⣿⣿⣿⣿⣿⣿⣿⡿⢕⢕⢕⢸⣿⣿⣿⣿⢕⢕⣼⣿⡕⣿⡇⣿⣿⣷⣿⣺⣿⢅⣕⢕⢕⣼⢸⢾⢇⢹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⣕⢱⣇⢱⢷⢜⣼⡏⣾⣿⣿⣿⡟⢕⢕⢕⢿⢿⢿⢇⢸⢇⢸⣿⢸⣿⣿⣿⣿⣿⣿⣿⡇⢕⢕⢕⢸⣿⣿⣿⣿⡇⢕⢾⣿⣇⣿⡇⣿⣿⣿⡿⢽⣿⢕⢜⢻⡜⢕⢕⢕⢕⢕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⡇⡝⢟⢳⢕⣿⢇⣿⣿⣿⢕⢇⢱⢕⢸⣿⣷⣷⡕⡸⢕⢜⣿⢕⣿⣿⣿⣿⡟⢿⢹⡇⢕⢕⢕⡟⢟⣟⣝⣽⡕⢕⢺⣿⣿⢹⢹⣿⣿⣿⡇⢸⡟⢷⢵⢕⣏⢕⢕⢜⢕⢕⢕⢕⢸⣿⣿⣿⣿⣿⣿⣿⣿⣿⣿⣿⣿⣿⣿⣿⣿⣿⣿⣿⣿⡇⢕⢕⣿⢕⢕⢕⢕⢸⣿⣿⣿⣿⣿⣿⣿⣿⣿⣿⣿⣿⣿⣿⣿⣿⣿⣿⣿⣿⣿⣿⣿⣿⣿⣿⣿⣿⣿⢕⢕⢕⢕⢕⠀⢸⣿⣿⣿⣿⣿⡿⢟⢏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⣕⠕⢕⢕⢇⢕⣿⣿⡏⢕⢕⠿⠞⢜⠽⠽⢟⣇⢾⢸⣧⢹⡇⢸⡞⣿⣿⣧⢜⢕⢕⢱⢕⢱⣿⣿⣿⡿⢿⡇⢕⢸⡿⣿⢼⢸⢿⣿⣿⢇⢸⡇⢵⢗⢟⡕⣱⣵⢕⢕⢕⢕⢕⢸⣿⣿⣿⣿⣿⣿⣿⣿⣿⣿⣿⣿⣿⣿⣿⣿⣿⣿⣿⣿⡇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⡿⠇⠀⠐⢸⢸⢕⣿⣿⢕⢕⠑⢁⢄⢔⠐⠀⠀⠀⠜⢕⢕⣵⣹⡜⢷⡜⣿⣿⣇⢱⢕⡾⢕⡌⠕⠃⠑⠑⠁⠁⠕⠁⢃⡙⢇⢕⢸⣿⣿⢕⣼⡇⢕⢕⠕⢼⣿⣿⢕⢕⢕⢕⢕⢸⣿⣿⣿⣿⣿⣿⣿⣿⣿⣿⣿⣿⣿⣿⣿⣿⣿⣿⣿⣿⡇⠅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⢟⡕⠀⠀⠀⢜⢕⢕⢏⢜⢕⢕⢔⢕⣷⡇⢙⠀⠀⠀⠀⠁⣕⢹⣿⣾⣷⣷⣜⣝⣿⡜⢕⣿⢕⢠⣰⠄⠀⠀⠀⠀⢱⣔⢄⢅⢕⢕⢕⢼⡟⢱⣿⡇⢕⠀⠀⢮⢻⣿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⢏⡞⠁⠀⠀⠀⢱⡇⢕⢕⢕⣕⢕⢕⣷⣿⣷⡕⢕⢀⢔⢔⢔⣿⣿⣿⣿⣿⣿⣿⣿⣿⣿⣿⣿⣾⡇⠀⢀⢄⢀⢄⢀⣼⡿⣱⢇⢕⣼⢇⡾⡇⢸⣿⢕⢕⠀⠀⠁⢷⡹⢕⢕⢕⢕⢕⢸⣿⣿⣿⣿⢇⢕⢕⢕⢕⢕⣱⣵⣵⡕⢕⢕⢕⢕⢕⢻⡇⠀⢕⣿⢕⢕⢕⢕⢸⣿⣿⣿⢏⢕⢕⢕⢕⣱⣵⣵⡕⢕⢕⢕⢜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⢯⢞⠑⠀⠀⠀⠀⣼⢇⢕⢎⢕⢝⣷⡕⢿⣿⡿⣷⣕⣱⣕⣱⣾⣿⣿⣿⣿⣿⣿⣿⣿⣿⣿⣿⣿⣿⣿⣕⠕⢔⢔⢕⣵⣿⣿⢟⢕⣽⢏⢸⢇⢇⢕⣿⢕⠑⠀⠀⠀⠕⢹⣕⢕⢕⢕⢕⢸⣿⣿⣿⡇⢕⢕⢕⢕⢕⣾⣿⣿⣿⣿⡇⢕⢕⢕⢕⢕⡇⠀⢕⣿⢕⢕⢕⢕⢸⣿⣿⣿⢕⢕⢕⢕⢱⣿⣿⣿⣷⢕⢕⢕⢕⢸⣿⣿⣿⢕⢕⢕⢕⢸⣿⣿⣿⣷⢕⢕⢕⢕⢕⠀⢸⣿⣿⣿⢜⢼⣫⣝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⢏⢎⢕⡔⢄⢀⢀⠀⣿⢕⡕⢸⢕⢕⢕⢕⢜⣿⣿⡵⡜⣭⣭⣽⣿⣿⣿⣿⣿⣿⣿⣿⣿⣿⣿⣿⣿⣿⣿⣟⢳⠷⢷⢟⢻⣿⢟⢕⡞⢕⢕⡟⢕⢕⢕⣿⡇⠀⠀⠀⠀⠀⢕⢹⣇⢕⢕⢕⢸⣿⣿⣿⡇⢕⢕⢕⢕⢕⣿⣿⣿⣿⣿⡇⢕⢕⢕⢕⢕⡇⠀⢕⣿⢕⢕⢕⢕⢸⣿⣿⣿⢕⢕⢕⢕⢸⣿⣿⣿⣿⢕⢕⢕⢕⢸⣿⣿⣿⢕⢕⢕⢕⢸⣿⣿⣿⣿⢕⢕⢕⢕⢕⠀⢸⣿⣿⡟⢕⢕⢕⢕⢵⡗⢸⡇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⡟⢜⢕⢱⢇⢕⣸⡇⢕⡇⢕⣇⢕⢇⢕⢕⢕⢜⣾⣿⣯⣯⣾⣽⣿⣿⣿⣿⣿⣿⣿⣿⣿⣿⣿⣿⣿⣿⣿⣿⣿⣿⣿⣷⣿⣿⢏⢕⢏⡕⢕⣼⢇⢕⢕⢕⢻⡇⢀⠀⠀⠀⢔⢱⡕⢜⢇⢕⢕⢸⣿⣿⣿⡇⢕⢕⢕⢕⢕⣿⣿⣿⣿⣿⡇⢕⢕⢕⢕⢕⡇⠀⢕⣿⢕⢕⢕⢕⢸⣿⣿⣿⢕⢕⢕⢕⢸⣿⣿⣿⣿⢕⢕⢕⢕⢸⣿⣿⣿⢕⢕⢕⢕⢸⣿⣿⣿⣿⢕⢕⢕⢕⢕⠀⢸⣿⣿⡇⢕⢕⢕⢕⢕⢕⢝⢝⢯⣞⣫⣕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⢱⢕⡇⣿⢕⢱⣿⡇⢕⢇⢸⣿⢕⢕⢕⢕⠁⢕⢹⣿⣿⣿⣿⣿⣿⣿⣿⣿⣿⣿⣿⣿⣾⣿⣿⣿⣿⣿⣿⣿⣿⣿⣿⢫⢟⣱⡗⡕⢎⢕⢱⣿⢕⢕⢕⢕⢸⡇⢕⢕⣿⣿⡕⢜⢷⢅⢜⢇⢕⢸⣿⣿⣿⡇⢕⢕⢕⢕⢕⣿⣿⣿⣿⣿⡇⢕⢕⢕⢕⢕⡇⠀⢕⣿⢕⢕⢕⢕⢸⣿⣿⣿⢕⢕⢕⢕⢸⣿⣿⣿⣿⢕⢕⢕⢕⢸⣿⣿⣿⢕⢕⢕⢕⢸⣿⣿⣿⣿⢕⢕⢕⢕⢕⠀⢸⣿⣿⡇⢕⢕⢕⢕⢕⢕⢕⢕⢕⢕⢎⢳⡫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⡏⢇⣼⢳⡟⢕⣾⣿⡇⢕⢕⢕⣿⢕⢕⢇⢕⢀⢕⢕⢻⣿⣿⣿⣿⣿⣿⣿⣿⣿⣿⣿⣿⣿⣿⣿⣿⣿⣿⣿⣿⣿⣿⣿⣿⡿⢏⢜⢕⢕⢕⣾⡏⢕⢕⢱⢕⢸⡇⢕⢕⣿⣿⢇⠕⠹⠇⠕⠜⠕⠸⠿⢿⠟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⢧⢱⣿⢸⡇⢱⣿⣿⡇⢕⢕⢕⢹⡕⢕⢕⢕⢕⢕⢕⢕⢝⢿⣿⣿⣿⣿⣿⣿⣟⡿⢿⢿⣿⣿⡿⢿⣿⣿⣿⣿⣿⣿⣿⣿⢗⢕⢕⠑⢕⢱⠿⠇⠕⠕⠜⠇⠑⠑⠑⠑⠉⠁⠀⠀⠀⠀⠀⠀⠀⠀⠀⠀⠀⠀⠀⠀⠁⠑⠕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⢕⣾⣿⢸⡇⢸⣿⣿⡇⢕⢕⢕⢕⢷⢕⢕⢜⢕⢔⢕⢕⢕⢕⢜⢟⢿⣿⣿⣿⣿⣿⣿⣿⣾⣿⣿⣿⣿⣿⣿⣿⣿⡿⢟⢕⢕⢕⢕⠑⠁⠀⠀⠀⠀⠀⠀⠀⠀⠀⠀⠀⠀⠀⠀⠀⠀⠀⠀⠀⠀⠀⠀⠀⠀⠀⠀⠀⠀⠀⠀⠀⠀⠉⠙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⡿⢟⢟⢝⢕⢕⢕⢕⢿⣿⣿⣿⣿⣿⣿⣿⣿⣿⣿⣿⣿⣿⣿⣿⣿⣿⣿⣿⣿⢕⣿⣿⣾⡇⢸⣿⡿⢱⢕⢕⠑⢕⡜⢇⢕⢕⢕⢕⢕⢕⢕⢕⢕⢔⢕⢜⢝⢻⢿⣿⣿⣿⣿⣿⣿⣿⣿⢿⢟⢝⢕⢕⢕⠕⠕⠑⠀⠀⠀⠀⠀⠀⠀⠀⠀⠀⠀⠀⠀⢀⣠⣴⣴⣶⣶⣴⡀⠀⠀⠀⠀⠀⠀⠀⠀⠀⠀⠀⠀⠀⠀⠀⠀⠀⢁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⡕⢕⢕⢕⢕⢕⢕⢕⢸⣿⣿⣿⣿⣿⣿⣿⣿⣿⣿⣿⣿⣿⣿⣿⣿⣿⣿⣿⣿⢸⣿⣿⣿⣇⢸⣿⢣⢏⢕⢕⢐⢕⣸⡜⢣⢕⢑⢕⢕⢔⢕⢕⢱⢕⢕⠑⢕⢕⢕⢜⢝⢻⢿⢟⢏⢕⢕⠁⠑⠕⢕⢕⠕⠁⠀⠀⠀⠀⠀⠀⠀⠀⠀⠀⠀⠀⢀⢰⣔⣾⡏⢕⠕⢕⢕⣕⣝⣄⠀⠀⠀⠀⠀⠀⠀⠀⠀⠀⠀⠀⠀⠀⠀⠀⠈⠙⠻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⣧⢕⢕⢕⢕⢕⢕⠑⠑⣿⣿⣿⣿⣿⣿⣿⣿⣿⣿⣿⣿⣿⣿⣿⣿⣿⣿⣿⣿⣿⣿⣿⣿⣮⡸⢇⡞⢕⢕⢅⠕⢕⢻⣇⢕⢱⢕⢕⢕⢕⢕⢕⢇⠑⠀⢀⢕⢕⢕⣕⣕⣕⣕⣱⣷⣿⢕⢔⠀⠀⠀⠀⠀⠀⠀⠀⠀⠀⠀⠀⠀⠀⠀⠀⠀⠀⠕⢕⢝⢟⣵⢷⢟⢟⢟⢟⢿⣿⣧⠀⠀⠀⠀⠀⠀⠀⠀⠀⠀⠀⠀⠀⠀⠀⠀⠀⠀⠀⠙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⣇⠁⠁⠕⢔⠕⠀⠀⢸⣿⣿⣿⣿⣿⣿⣿⣿⣿⣿⣿⣿⣿⣿⣿⣿⣿⣿⣿⣿⣿⣿⣿⣿⢏⡾⢕⢕⢕⢔⢐⠑⢸⣿⢕⢕⢕⢕⢕⢕⠕⠁⠀⠀⠀⢕⢕⢕⣼⣿⣿⣿⣿⣿⣿⣿⢕⢕⠀⠀⠀⠀⠀⠀⠀⠀⠀⠀⠀⠀⠀⠀⠀⠀⠀⠀⠀⢕⢕⣾⢇⢕⢕⣕⣱⣵⣷⣷⣾⡇⠀⠀⠀⠀⠀⠀⠀⠀⠀⠀⠀⠀⠀⠀⠀⠀⠀⠀⠀⠀⠀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⡆⠀⠀⠀⢄⢄⠀⠁⢿⣿⣿⣿⣿⣿⣿⣿⡿⢿⣟⣟⣟⣻⡿⣿⣿⣿⣿⣿⣿⣿⣿⡏⡞⢕⢕⢕⢕⢕⢕⢔⢸⣿⡇⢕⢕⢀⢕⠁⠀⠀⠀⠀⠀⠁⢕⢱⣿⣿⣿⣿⣿⣿⣿⣿⣇⢕⠀⠀⠀⠀⠀⠀⠀⠀⠀⠀⠀⠀⠀⠀⠀⠀⠀⠀⠀⢕⢸⡏⢱⣾⣿⣿⢿⢟⢏⢝⢿⡇⠀⠀⠀⠀⠀⠀⠀⠀⠀⠀⠀⠀⠀⠀⠀⠀⠀⠀⠀⠀⠀⠀⠁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⡄⠀⠀⠑⠁⠀⠀⠜⣿⣿⢟⣻⣯⣽⣷⣿⡿⢿⢿⢟⢟⢟⢗⢽⢻⣿⣿⡿⠿⠟⠜⠕⠕⠕⢕⢕⢕⣱⢜⣾⣿⡇⢕⢕⢕⢕⠀⠀⠀⠀⠀⠀⠀⢕⢹⣿⣿⣿⣿⣿⣿⣿⣿⣝⡇⠀⠀⠀⠀⠀⠀⠀⠀⠀⠀⠀⠀⠀⠀⠀⠀⠀⠀⠀⠀⣯⣕⣾⢏⣕⣱⣵⣵⣷⣵⣾⡇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⣧⠀⠀⠀⢄⢄⠄⣄⣽⣾⣿⡿⢟⢟⢝⢕⢕⢕⠕⠕⠕⠕⢕⢕⢕⠏⠁⠀⠀⠀⠀⠀⠀⠀⠀⠀⠉⢇⢕⣿⣿⡇⢕⢕⢕⢕⠀⠀⠀⠀⠀⠀⠀⠑⣜⣟⣿⣿⣿⣿⣿⣿⣿⣷⠃⠀⠀⠀⠀⠀⠀⠀⠀⠀⠀⠀⠀⠀⠀⠀⠀⠀⠀⠀⠀⢸⣿⢱⡿⢿⢻⢟⢟⢟⣻⣿⡇⠀⠀⠀⠀⠀⠀⠀⠀⠀⠀⠀⠀⠀⠀⠀⠀⠀⠀⠀⠀⠀⠀⠀⠀⠀⠀⠀⠀⠀⠀⠀⠀⠀⠀⠀⣿⣿⣿⣿⣿⣿⣿⣿⣿⣿⣿⣿⣿⣿⣿⣿⣿⣿⣳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⡔⠀⠀⠁⣱⣾⣿⣿⢟⢝⢕⢕⢕⠕⠑⠁⠀⠀⠀⠀⠀⠀⠀⠀⠀⠀⠀⠀⠀⠀⠀⠀⠀⠀⠀⠀⠑⢸⢟⣾⡇⢕⢕⢕⢕⠀⠀⠀⠀⠀⠀⠀⠀⠘⣿⣿⣿⣿⣿⣿⣿⡿⠁⠀⠀⠀⠀⠀⠀⠀⠀⠀⠀⠀⠀⠀⠀⠀⠀⠀⠀⠀⠀⠀⠀⢻⣎⢕⢕⢕⢕⢕⢕⢸⣿⡇⠀⠀⠀⠀⠀⠀⠀⠀⠀⠀⠀⠀⠀⠀⠀⠀⠀⠀⠀⠀⠀⠀⠀⠀⠀⠀⠀⠀⠀⠀⠀⠀⠀⠀⠀⣿⣿⣿⣿⣿⣿⣿⣿⣿⣿⣿⣿⣿⣿⣿⣿⣿⣿⡜⢕⢟⢕⣸⡟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⡀⠀⢱⣿⡿⢏⢕⢕⢕⢕⢕⠀⠀⠀⠀⠀⠀⠀⠀⠀⠀⠀⠀⠀⠀⠀⠀⠀⠀⠀⠀⠀⠀⠀⠀⠀⠀⠈⠀⠀⠀⠈⢕⢕⠀⠀⠀⠀⠀⠀⠀⠀⠀⠘⣿⣿⣿⣿⣿⣿⢇⠀⠀⠀⠀⠀⠀⠀⠀⠀⠀⠀⠀⠀⠀⠀⠀⠀⠀⠀⠀⠀⠀⠀⠁⢝⢻⣿⡇⢕⢕⢕⢸⣿⠃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⣇⠀⠘⠋⠁⢕⢕⢕⠕⠕⠑⠁⠀⠀⠀⠀⠀⠀⠀⠀⠀⠀⠀⠀⠀⠀⠀⠀⠀⠀⠀⠀⠀⠀⠀⠀⠀⠀⠀⠀⠀⠀⠀⢕⠀⠀⠀⠀⠀⠀⠀⠀⠀⠀⠘⢿⣿⣿⣿⡿⠑⠀⠀⠀⠀⠀⠀⠀⠀⠀⠀⠀⠀⠀⠀⠀⠀⠀⠀⠀⠀⠀⠀⠀⠀⠑⢹⢿⢇⢕⢕⢕⢸⡿⠀⠀⠀⠀⠀⠀⠀⠀⠀⠀⠀⠀⠀⠀⠀⠀⠀⠀⠀⠀⠀⠀⠀⠀⠀⠀⠀⠀⠀⠀⠀⠀⠀⠀⠀⠀⣿⣿⣿⣿⣿⣿⣿⣿⣿⣿⣿⣿⣿⣿⢿⢿⢿⣿⢕⢕⢕⢕⢝⢕⢜⢝⢕⢕⢜⢝⢕⢜⢝⢕⢷⢇⢕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⠁⠀⠀⠀⠀⠁⠁⠀⠀⠀⠀⠀⠀⠀⠀⠀⠀⠀⠀⠀⠀⠀⠀⠀⠀⠀⠀⠀⠀⠀⠀⠀⠀⠀⠀⠀⠀⠀⠀⠀⠀⠀⠐⢕⠀⠀⠀⠀⠀⠀⠀⠀⠀⠀⠀⠈⢝⢟⠋⠁⠀⠀⠀⠀⠀⠀⠀⠀⠀⠀⠀⠀⠀⠀⠀⠀⠀⠀⠀⠀⠀⠀⠀⠀⠀⠀⠕⢕⢕⢕⢕⢕⢕⠕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⡄⠀⢔⠀⠀⠀⠀⠀⠀⠀⠀⠀⠀⠀⠀⠀⠀⠀⠀⠀⠀⠀⠀⠀⠀⠀⠀⠀⠀⠀⠀⠀⠀⠀⠀⠀⠀⠀⠀⠀⠀⠀⠀⠀⠀⠀⠀⠀⠀⠀⠀⠀⠀⠀⠀⠀⠀⠁⠀⠀⠀⠀⠀⠀⠀⠀⠀⠀⠀⠀⠀⠀⠀⠀⠀⠀⠀⠀⠀⠀⠀⠀⠀⠀⠀⠀⠀⠀⢕⢕⢕⢕⢕⢕⠀⠀⠀⠀⠀⠀⠀⠀⠀⠀⠀⠀⠀⢀⠄⠀⠀⠀⠀⠀⠀⠀⠀⠀⠀⠀⠀⠀⢄⣄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⣿⢇⢕⢕⢀⠀⠀⠀⠀⠀⠀⠀⠀⠀⠀⠀⠀⠀⠀⠀⠀⠀⠀⠀⠀⠀⠀⠀⠀⢀⣠⣤⣤⣄⣀⢀⠀⠀⠀⠀⠀⠀⠀⠀⠀⠀⠀⠀⠀⠀⠀⠀⠀⠀⠀⠀⠀⠀⠀⠀⠀⠀⠀⠀⠀⠀⠀⠀⠀⠀⠀⠀⠀⠀⠀⠀⠀⠀⠀⠀⠀⠀⠀⠀⠀⠀⠀⠀⠀⢕⢕⢕⢕⢕⠀⠀⠀⠀⠀⠀⠀⠀⠀⠀⠀⠀⠀⠀⠀⠀⠀⢀⢀⢀⢀⢀⢀⢀⢀⠀⠀⠀⠀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⡿⢄⢕⠕⠑⠀⠀⠀⠀⠀⠀⠀⠀⠀⠀⠀⠀⠀⠀⠀⠀⠀⠀⠀⠀⠀⠀⠀⢀⢞⢟⢟⢿⢿⣿⣿⣆⢀⣄⣄⠀⠀⠀⠀⠀⠀⠀⠀⠀⠀⠀⠀⠀⠀⠀⠀⠀⠀⠀⠀⠀⠀⠀⠀⠀⠀⠀⠀⠀⠀⠀⠀⠀⠀⠀⠀⠀⠀⠀⠀⠀⠀⠀⠀⠀⠀⠀⠀⠀⠕⠕⠑⠑⠁⠀⠀⠀⠀⠀⠀⠀⠀⠀⠀⠀⠀⠀⠀⠀⢐⣶⣶⣶⣶⣶⣶⣤⢄⠀⠀⠀⠀⠀⠀⠀⠀⠀⠀⠀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⡇⢕⠁⠀⠀⠀⠀⠀⠀⠀⠀⠀⠀⠀⠀⠀⠀⠀⠀⠀⠀⠀⠀⠀⠀⠀⢀⣴⣾⣕⣕⢕⣵⡷⢕⢿⡟⢺⢿⢏⠀⠀⠀⠀⠀⠀⠀⠀⠀⠀⠀⠀⠀⠀⠀⠀⠀⠀⠀⢕⢕⡕⢔⣀⠀⠀⠀⠀⠀⠀⠀⠀⠀⠀⠀⠀⠀⠀⠀⠀⠀⠀⠀⠀⠀⠀⠀⠀⠀⠀⠀⠀⢀⢀⢀⢄⠄⠔⠑⠁⠁⠀⠀⠀⠀⠀⠀⢰⣴⣼⢹⣿⣿⣿⣿⣿⡇⢕⢅⢄⠀⠀⠀⠀⠀⠀⠀⠀⠀⠀⠀⠀⠑⢕⢻⣿⣿⣿⣿⣿⣿⣿⣿⣷⣶⣶⣷⣷⣷⣿⣿⣧⣦⣴⣴⣷⣷⣧⣵⣵⣵⣵⣵⣵⣵⣵⣵⣷⣷⣧⣴⣴⣴⢗⢗⢓⢗⢃⢓⠀</a:t>
            </a:r>
            <a:br/>
            <a:r>
              <a:t>⠛⠛⠛⠛⠛⠛⠛⠛⠛⠛⢛⢟⢟⢟⢀⠀⠀⢀⢀⠀⠀⠞⠟⢟⢟⢟⢟⢟⢟⢟⢟⢟⢟⢟⢟⢟⢟⢟⢻⣿⣿⣿⣿⣿⣿⣿⣿⣿⣿⣿⣿⣿⣿⣿⣿⣿⣿⣿⣿⣿⣿⡇⠑⠀⠀⠀⠀⠀⠀⠀⠀⠀⠀⠀⠀⠀⠀⠀⠀⠀⠀⠀⠀⠀⠀⠀⠀⣼⣿⢿⢿⢿⣿⣷⣧⣕⢜⣷⢇⢕⢕⠀⠀⠀⠀⠀⠀⠀⠀⠀⠀⠀⠀⠀⠀⠀⠀⠀⠀⢑⣧⣾⣿⣧⣿⢇⠀⠀⠀⠀⠀⠐⠐⠀⠄⠄⠄⠄⠄⢄⢄⢄⢄⢄⢄⢄⢄⢄⠄⠔⠐⠑⠑⠁⠁⠀⠀⠀⠀⠀⠀⠀⠀⠀⠀⠀⠀⠄⢕⢻⡟⡾⢿⢿⢿⠿⠿⠇⢔⢕⢕⢕⢔⢀⠀⠀⠀⠀⠀⠀⠀⠀⠀⠀⢕⢸⣿⣿⣿⣿⣿⣿⣿⣿⢿⢿⢿⡿⡿⢿⢿⢿⢿⢿⢿⢿⢿⢿⢿⣿⡿⢿⢿⢿⣿⢿⢿⠿⠿⠿⠿⠿⠿⠿⢕⢕⢕⢕⢕⢕⠀</a:t>
            </a:r>
            <a:br/>
            <a:r>
              <a:t>⢕⢕⢑⢕⢕⢑⠕⠕⠕⠑⠕⢕⢔⢕⠁⠀⠀⠁⠁⠀⠀⠀⠀⢁⢕⢕⢕⢕⢕⢕⢕⠕⢕⢕⢕⢕⢕⢕⢕⢸⣿⣿⣿⣿⣿⣿⣿⣿⣿⣿⣿⣿⣿⣿⣿⣿⣿⣿⣿⣿⣿⣧⠀⠀⠀⠀⠀⠀⠀⠀⠀⠀⠀⠀⠀⠀⠀⠀⠀⠀⠀⠀⠀⠀⠀⠀⢠⣿⣇⡕⢕⢕⢕⢜⢟⣿⣧⢳⣷⣿⡇⠀⠀⠀⠀⠀⠀⠀⠀⠀⠀⠀⠀⠀⠀⠀⠀⠀⠀⠑⢇⢻⣿⢹⠇⠁⠀⠀⠀⠀⠀⠀⠀⠀⠀⠀⠀⠀⠀⠀⠀⠀⠀⠀⠀⠀⠀⠀⠀⠀⠀⠀⠀⠀⠀⠀⠀⠀⠀⠀⠀⠀⠀⠀⠀⠀⠀⠕⠁⠀⠁⢻⣷⣷⣴⡄⠀⠀⠀⢅⢕⢕⢕⢕⢔⠀⢄⢄⠀⠀⠀⠀⠀⠀⢕⢸⣿⣿⣿⣿⣿⣿⣿⣿⢕⢕⢸⡇⣷⢕⢕⢕⢕⢕⢕⢕⢕⢕⢸⣿⡇⢕⢕⢸⣿⣿⣷⡇⠀⠀⠀⢰⣷⣷⢕⢕⢅⠑⢔⢕⠀</a:t>
            </a:r>
            <a:br/>
            <a:r>
              <a:t>⢕⢅⢅⢅⢅⢅⢅⢅⢄⢅⢔⢕⢕⢕⢕⢕⢕⢕⢕⢕⢕⢕⢕⢕⢕⢕⠕⠑⠁⠁⠀⠀⢕⢕⢕⢕⢕⢕⢕⢸⣿⣿⣿⣿⣿⣿⣿⣿⣿⣿⣿⣿⣿⣿⣿⣿⣿⣿⣿⣿⣿⡟⢄⠀⠀⠀⠀⠀⠀⠀⠀⠀⠀⠀⠀⠀⠀⠀⠀⠀⠀⠀⠀⠀⠀⠀⢾⡿⣿⣿⣷⣧⣕⡕⢕⢜⣿⡇⣿⣿⠁⠀⠀⠀⠀⠀⠀⠀⠀⠀⠀⠀⠀⠀⠀⠀⠀⠀⠀⠀⠀⠁⠘⠁⠀⠀⠀⠀⠀⠀⠀⠀⠀⠀⠀⠀⠀⠀⠀⠀⠀⠀⠀⠀⠀⠀⠀⠀⠀⠀⠀⠀⠀⠀⠀⠀⠀⠀⠀⠀⠀⠀⠀⠀⠀⠀⠀⠀⠀⠀⠀⢔⢹⣿⢟⠅⠀⠀⠀⢕⢕⠕⠑⠑⠁⢔⢕⢕⠀⠀⠀⠀⠀⢅⢕⣿⣿⣿⣿⣿⣿⣿⣿⣿⢕⢕⢸⡇⣿⢕⢕⢕⢕⢱⣷⣿⢕⢕⢸⣿⣿⣿⣿⡿⢿⢿⢿⠇⠀⠀⠀⠸⠿⠿⢕⢕⠕⠐⢕⠕⠀</a:t>
            </a:r>
            <a:br/>
            <a:r>
              <a:t>⢕⢕⢕⢕⢕⢕⢕⢕⢕⢕⢕⢕⢕⢕⢕⢕⢕⢕⢕⢕⢕⢕⠑⠁⠁⠀⠀⠀⠀⠀⠀⢀⢕⢕⢕⢕⢕⢕⢕⢸⣿⣿⣿⣿⣿⣿⣿⣿⣿⣿⣿⣿⣿⣿⣿⣿⣿⣿⣿⣿⣿⢱⣷⣕⢕⢔⠀⠀⠀⠀⠀⠀⠀⠀⠀⠀⠀⠀⠀⠀⠀⠀⠀⠀⠀⠀⢸⢕⢕⢝⢟⢻⢿⣿⣧⢱⣼⣾⣿⠃⠀⠀⠀⠀⠀⠀⠀⠀⠀⠀⠀⠀⠀⠀⠀⠀⠀⠀⠀⠀⠀⠀⠀⠀⠀⠀⠀⠀⠀⠀⠀⠀⠀⠀⠀⠀⠀⠀⠀⠀⠀⠀⠀⠀⠀⠀⠀⠀⠀⠀⠀⠀⠀⠀⠀⠀⠀⠀⠀⠀⠀⠀⠀⠀⠀⠀⠀⠀⠀⠀⢄⢕⠀⠀⠀⠀⢄⢀⠀⠀⠀⠀⠀⠀⠀⢕⢕⢕⠀⠀⢄⣔⣱⣵⣿⣿⣿⣿⣿⣿⣿⣿⣿⣿⢕⢕⢸⡇⣿⢕⢕⢕⢕⢸⣿⣿⡕⢕⢸⣿⣿⣿⣿⡇⢕⢕⢔⢔⢀⠀⠀⠀⠀⠀⢕⢕⠔⢔⢕⠀⠀</a:t>
            </a:r>
            <a:br/>
            <a:r>
              <a:t>⢕⢕⢕⢕⢕⢕⢕⢕⢕⢕⢕⢕⢕⢕⢕⢕⢕⢕⢕⢕⢕⢕⠀⠀⠀⠀⠀⠀⠀⠀⢕⢕⢕⢕⢕⢕⢕⢕⠕⠸⢿⢿⢿⢿⢿⣿⣿⣿⣿⣿⣿⣿⣿⣿⣿⣿⣿⣿⣿⣿⡏⣾⣿⣿⣷⠑⠀⠀⠀⠀⠀⠀⠀⠀⠀⠀⠀⠀⠀⠀⠀⠀⠀⠀⠀⠀⠸⣷⣷⣧⣵⣕⣕⡝⢿⣸⡿⢝⠕⠀⠀⠀⠀⠀⠀⠀⠀⠀⠀⠀⠀⠀⠀⠀⠀⠀⠀⠀⠀⠀⠀⠀⠀⠀⠀⠀⠀⠀⠀⠀⠀⠀⠀⠀⠀⠀⠀⠀⠀⠀⠀⠀⠀⠀⠀⠀⠀⠀⠀⠀⠀⠀⠀⠀⠀⠀⠀⠀⠀⠀⠀⠀⠀⠀⠀⢔⢀⠀⠀⢔⢕⢕⠀⠀⠀⠀⠁⠑⠀⠀⠀⠀⣄⣅⡕⢕⢕⢕⢸⣿⣿⣿⣿⣿⣿⣿⣿⣿⣿⣿⣿⣿⣿⣿⢕⢕⢸⡇⣿⢕⢕⢕⢕⢸⣿⣿⡇⢕⢜⠛⢻⣿⣿⡗⠓⠒⠒⠐⠀⢀⠀⠀⠀⠀⢕⢕⠀⠐⢕⢔⠀</a:t>
            </a:r>
            <a:br/>
            <a:r>
              <a:t>⢕⢕⢕⢕⢕⢕⢕⢕⢕⢕⢕⢕⢕⢕⢕⢕⢕⢕⢕⢕⢕⢕⠀⠀⠀⠀⠀⠀⠀⢔⢕⢕⢕⢕⢕⠑⢑⢅⢔⢔⢕⢕⢕⢕⢸⣿⣿⣿⣿⣿⣿⣿⣿⣿⣿⣿⣿⣿⣿⣿⡇⣿⣿⣿⡇⠀⠀⠀⠀⠀⠀⠀⠀⠀⠀⠀⠀⠀⠀⠀⠀⠀⠀⠀⠀⠀⠀⠕⢜⢝⢝⢟⢿⢿⢇⡿⢇⠕⠀⠀⠀⠀⠀⠀⠀⠀⠀⠀⠀⠀⠀⠀⠀⠀⠀⠀⠀⠀⠀⠀⠀⠀⠀⠀⠀⠀⠀⠀⠀⠀⠀⠀⠀⠀⠀⠀⠀⠀⠀⠀⠀⠀⠀⠀⠀⠀⠀⠀⠀⠀⠀⠀⠀⠀⠀⠀⠀⠀⠀⠀⠀⠀⠀⠀⢀⢕⢇⢀⢔⢕⢕⠕⠀⠐⢕⠀⠀⠀⠀⠀⠀⠀⠁⠁⠁⢕⢕⢕⠑⠁⠑⠑⠙⢝⢝⢿⣿⣿⣿⣿⣿⣿⣿⣿⢕⢕⢸⡇⣿⢕⢕⢕⢕⢸⣿⣿⡇⢕⢕⠀⢸⣿⣿⡇⢔⢔⢔⢔⢔⠀⢸⠀⢕⣿⢕⢕⢀⢐⢕⢕⠀</a:t>
            </a:r>
            <a:br/>
            <a:r>
              <a:t>⢕⢕⢕⢕⢕⢕⢕⢕⢕⢕⢕⢕⢕⢕⢕⢕⢕⢕⢕⢕⢕⢕⠀⠀⠀⠀⠀⠀⠀⢕⢕⢕⠀⠁⠀⢕⢕⢕⢕⢕⢕⢕⢕⢕⢸⣿⣿⣿⣿⣿⣿⣿⣿⣿⣿⣿⣿⣿⣿⣿⡇⣿⣿⣿⣧⡀⠀⠀⠀⠀⠀⠀⠀⠀⠀⠀⠀⠀⠀⠀⠀⠀⠀⠀⠀⠀⠀⠀⢕⢕⢕⢕⢱⣷⡿⢇⠕⠀⠀⠀⠀⠀⠀⠀⠀⠀⠀⠀⠀⠀⠀⠀⠀⠀⠀⠀⠀⠀⠀⠀⠀⠀⠀⠀⠀⠀⠀⠀⠀⠀⠀⠀⠀⠀⠀⠀⠀⠀⠀⠀⠀⠀⠀⠀⠀⠀⠀⠀⠀⠀⠀⠀⠀⠀⠀⠀⠀⠀⠀⠀⠀⠀⠀⠀⢸⣇⢕⢕⢁⠑⠅⢀⢀⠀⠀⠀⢀⡀⢕⢔⢄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⢕⢕⢕⢕⠀⠀⠀⢕⢕⢕⢕⢕⢕⢕⢕⢕⢸⣿⣿⣿⣿⣿⣿⣿⣿⣿⣿⣿⣿⣿⣿⣿⣿⣎⢿⣿⣿⣷⡄⠀⠀⠀⠀⠀⠀⠀⠀⠀⠀⠀⠀⠀⠀⠀⠀⠀⠀⠀⢀⢔⢕⢕⢕⢕⢕⢕⢕⠑⠀⠀⠀⠀⠀⠀⠀⠀⠀⠀⠀⠀⠀⠀⠀⠀⠀⠀⠀⠀⠀⠀⠀⠀⠀⠀⠀⠀⠀⠀⠀⠀⠀⠀⠀⠀⠀⠀⠀⠀⠀⠀⠀⢄⠐⠀⠀⠀⠀⠀⠀⠀⠀⠀⠀⠀⠀⠀⠀⠀⠀⠀⠀⠀⠀⠀⠀⠀⢕⢫⢕⢕⢕⢀⠀⠑⠑⠀⢀⣴⣿⠇⠀⢸⣷⣴⣤⣤⠐⠑⣕⣕⣤⣾⣿⣿⣿⣿⣿⣿⣿⣿⣿⣿⣿⣿⣿⣿⢕⢕⣿⡇⣿⢕⢕⢕⢕⢸⣿⣿⡇⢕⢕⠀⢸⣿⣿⡷⢕⢇⡕⠀⠀⠀⠀⠀⠀⠀⢕⢕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⣮⣟⠟⠏⠕⠐⠀⠀⠀⠀⠀⠀⠀⠀⠀⠀⠀⠀⠀⠀⠀⠀⢀⢔⢕⢕⢕⢕⢕⢕⢕⢕⢕⠀⠀⠀⠀⠀⠀⠀⠀⠀⠀⠀⠀⠀⠀⠀⠀⠀⠀⠀⠀⠀⠀⠀⠀⠀⠀⠀⠀⠀⠀⠀⠀⠀⠀⠀⠀⠀⠀⠀⠀⠀⢀⠔⠁⠀⠀⠀⠀⠀⠀⠀⠀⠀⠀⠀⠀⠀⠀⠀⠀⠀⠀⠀⠀⠀⠀⠀⠀⠀⢕⢜⢜⢕⢕⢕⠀⠀⢀⣰⣿⣿⡇⢕⢕⢕⣿⣿⣿⣿⠀⠀⣿⣿⣿⣿⣿⣿⣿⣿⣿⣿⣿⣿⣿⣿⣿⣿⣿⣿⣿⣾⣿⣷⣿⢕⢕⢱⡕⣿⣿⣿⣧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⢏⢄⢔⢔⢄⢄⢀⠀⠀⢔⠁⢀⠀⠀⠀⠀⠀⠀⠀⠀⠔⢕⢕⢕⢕⢕⢕⢕⢕⢕⢕⢕⠀⠀⠀⠀⠀⠀⠀⠀⠀⠀⠀⠀⠀⠀⠀⠀⠀⠀⠀⠀⠀⠀⠀⠀⠀⠀⠀⠀⠀⠀⠀⠀⠀⠀⠀⠀⠀⠀⠀⠀⠀⠀⠀⠀⠀⠀⠀⠀⠀⠀⠀⠀⠀⠀⠀⠀⠀⠀⠀⠀⠀⠀⠀⠀⠀⠀⠀⠀⢕⢕⢔⢕⢜⢕⢕⢕⢠⣾⣿⣿⣿⡇⢕⢕⢕⣿⣿⣿⣿⢕⢕⣿⣿⣿⣿⣿⣿⣿⣿⣿⣿⣿⣿⣿⣿⣿⣿⣿⣿⣿⣿⣿⣿⣿⣇⣕⣸⣷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⢏⠄⢕⢕⢕⢕⢕⢕⠕⢕⢁⠄⢕⠀⠀⠀⠀⠀⠀⠀⠀⠀⠀⠁⠕⢕⢕⢕⢕⢕⢕⢕⠀⠀⠀⠀⠀⠀⠀⠀⠀⠀⠀⠀⠀⠀⠀⠀⠀⠀⠀⠀⠀⠀⠀⠀⠀⠀⠀⠀⠀⠀⠀⠀⠀⠀⠀⠀⠀⠀⠀⠀⠀⠀⠀⠀⠀⠀⠀⠀⠀⠀⠀⠀⠀⠀⠀⠀⠀⠀⠀⠀⠀⠀⠀⠀⠀⠀⠀⠀⠀⢕⢕⢕⢕⢕⢕⢕⢱⢕⢹⢿⠿⠟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⠕⢕⢕⢕⢕⢕⢕⠀⢕⢕⢕⢕⢕⢕⢕⢕⢕⢕⢕⢕⢕⢕⢕⢕⢕⢕⢕⢕⢕⢕⢕⢕⢕⢕⢕⢀⠕⢕⢕⢕⢕⢕⢕⢑⠁⠑⠀⠀⠀⠀⠀⠀⠀⠀⠀⠀⠀⠀⠀⢕⢕⢕⢕⢕⢕⠕⠀⠀⠀⠀⠀⠀⠀⠀⠀⠀⠀⠀⠀⠀⠀⠀⠀⠀⠀⠀⠀⠀⠀⠀⠀⠀⠀⠀⠀⠀⠀⠀⠀⠀⠀⠀⠀⠀⠀⠀⠀⠀⠀⠀⠀⠀⠀⠀⠀⠀⠀⠀⠀⠀⠀⠀⠀⠀⠀⠀⠀⠀⠀⠀⠀⠀⠀⠀⠀⢕⢕⢕⢕⢕⢕⢕⢕⢁⢕⢑⠀⢄⢔⢄⢄⢄⢑⢔⢄⠑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⢕⢕⢕⢅⢅⢄⢕⢕⢕⢕⢕⢕⢕⢕⢕⢕⢕⢕⢕⢕⢕⢕⢕⢕⢕⢕⢕⢕⢕⢕⢕⢕⢕⢕⢕⢕⢔⢅⢁⢑⢔⠑⠀⢔⢕⢀⠀⠀⠀⠀⠀⠀⠀⠀⠀⠀⠀⠀⢔⢕⢕⢕⢕⠑⠀⠀⠀⠀⠀⠀⠀⠀⠀⠀⠀⠀⠀⠀⠀⠀⠀⠀⠀⠀⠀⠀⠀⠀⠀⠀⠀⠀⠀⠀⠀⠀⠀⠀⠀⠀⠀⠀⠀⠀⠀⠀⠀⠀⠀⠀⠀⠀⠀⠀⠀⠀⠀⠀⠀⠀⠀⠀⠀⠀⠀⠀⠀⠀⠀⠀⠀⠀⠀⢕⢕⢕⢕⢕⢕⢀⢕⢕⢅⠁⢕⢕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⢑⢕⢕⢑⢔⢀⢀⠀⠀⠀⠀⠀⠀⠀⠀⠀⠀⠁⠁⠀⠀⠀⠀⠀⠀⠀⠀⠀⠀⠀⠀⠀⠀⠀⠀⠀⠀⠀⠀⠀⠀⠀⠀⠀⠀⠀⠀⠀⢀⠕⠕⢕⢀⢀⢔⢔⠀⠀⢀⢀⠀⠀⠀⠀⠀⠀⠀⠀⠀⠀⠀⠀⠀⠀⢄⠀⠀⠀⠀⠀⠀⠀⠀⠀⠀⠀⠀⢄⢔⢕⢕⠀⠕⢕⢕⢕⢕⢕⠅⢕⢕⢑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⠕⢅⢕⢕⢕⢔⢄⠀⠀⠀⠀⠀⠀⠀⠀⠀⠀⠀⠀⠀⠀⠀⠀⠀⠀⠀⠀⠀⠀⠀⠀⠀⠀⠀⠀⠀⠀⠀⠀⠀⠀⠀⠀⠀⠀⠑⠑⠀⠀⠕⢕⠑⠀⠀⢔⠀⠁⠁⠀⢀⠀⠔⢐⠀⠄⢄⠀⢄⠀⢄⢔⢕⢕⢕⢀⠀⠀⠀⠀⠀⢄⢄⢔⢕⢕⢕⢕⢕⢕⠕⢕⢕⢕⢕⢕⢕⢕⢁⢕⢕⢕⢕⢕⠕⠑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⢁⢕⢕⠔⢕⢕⢕⢕⢕⠕⠀⠀⠀⠀⠀⠀⠀⠀⠀⠀⠀⠀⠀⠀⠀⠀⠀⠀⠀⠀⠀⠀⠀⠀⠀⠀⠀⠀⠀⠀⠀⠀⠀⠀⠀⠀⠀⠀⠀⠀⠀⠀⠀⠀⠀⠀⠀⠀⠀⠀⠁⠁⠀⠀⠀⠁⠀⠀⠀⠕⠀⢀⢕⢕⢕⢕⢕⢕⢕⢄⢀⠀⠀⠕⢕⢕⢕⢕⢕⢕⢕⢕⢔⠕⢁⢕⢕⢕⢕⢕⢔⠕⢕⢕⠀⠕⢄⢐⢅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⠕⢕⢕⢕⢕⢕⢕⢕⠀⠀⢄⢄⢀⠀⠀⠀⠀⠀⠀⠀⠀⠀⠀⠀⠀⠀⠀⠀⠀⠀⠀⠀⠀⠀⠀⠀⠀⠀⠀⠀⠀⠐⠀⠀⠀⠀⠀⠀⠀⠀⠀⠀⠀⠀⠀⠀⠐⠀⠀⠀⠀⠀⠀⠀⠀⠀⠀⠀⢀⢕⢕⢕⢕⢕⢕⢕⢕⢕⢕⢕⢕⠔⢕⢕⢕⢕⢕⢕⢕⢕⢕⢕⢕⢕⢕⢕⢕⢕⢕⢑⢕⢕⠁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⠔⢕⢕⢕⢕⢕⢕⢕⢕⢀⢕⢕⢕⢔⢔⢔⢀⠀⠀⠀⠀⠀⢕⣸⣧⢀⠀⠀⠀⠀⠀⠀⠀⠀⢄⢀⠀⢀⢀⠀⠀⠀⠀⢀⢀⢀⢀⢀⢀⢀⢀⢀⠀⠀⠀⠀⠀⠀⠀⠀⠀⠀⢀⢀⢀⢀⠀⠄⠀⢕⢕⢕⢕⢕⢕⠸⠟⢇⢕⢅⢀⠀⠑⢕⢕⢕⢕⢕⢕⢕⢕⠁⢕⢕⢕⢕⢕⢕⢕⢕⢁⢕⢕⢕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⠐⠑⠑⠑⠑⠑⠑⠑⠑⠑⠑⠑⠑⠑⠑⠑⠑⠑⠑⠑⠑⠑⠑⠑⠑⠑⠑⠑⠑⠑⠑⠑⠑⠐⠑⠑⠑⠑⠑⠑⠑⠑⠑⠑⠑⠑⠑⠑⠑⠑⠑⠑⠐⠀⠀⠐⠑⠛⠛⠃⠀⠀⠀⠀⠀⠀⠀⠐⠓⠑⠑⠑⠑⠑⠐⠀⠀⠀⠁⠁⠁⠁⠁⠀⠁⠁⠁⠀⠀⠀⠀⠀⠀⠀⠀⠀⠀⠀⠀⠀⠀⠀⠀⠑⠑⠑⠑⠑⠑⠀⠁⠑⠑⠑⠑⠐⠀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⣿⣿⣿⣿⣿⣿⣿⣿⣿⣿⣿⣇⢿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⢹⣿⣿⣿⣿⣷⢕⢝⢻⢿⣿⣿⣿⢻⣿⣿⣿⣿⣿⢸⣿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⢇⡏⢽⢕⢗⢕⢕⢕⢕⢕⢕⣕⢸⢽⢱⡝⢝⢝⢝⢝⢕⢜⢝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⢕⢱⡟⣱⣷⣷⡗⢳⢟⢕⢕⢕⣕⣕⡝⢿⣧⡕⣷⢕⢕⢕⢕⢕⢕⢕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⢕⣵⢇⣕⣾⢇⣿⣿⣿⢻⢟⡻⢷⣷⣷⣿⢿⢕⢅⢝⢇⢻⡜⡕⢕⢕⢕⢕⢕⠀⢀⠅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⣸⣾⣿⢏⣾⣿⡟⢸⣿⣿⣿⡇⢕⢕⢕⢝⢏⢝⢕⢕⠁⢕⢕⢸⣿⣷⢕⢕⢕⢕⢕⢕⢕⠀⢕⢕⢜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⢟⢝⢝⢝⢝⢝⢝⢝⢟⢟⢏⢝⢝⢟⢟⢟⢟⢝⢝⢝⢝⢝⢝⢝⢝⢟⢟⢟⢟⢟⢟⢏⢝⢝⢟⢟⢟⢟⢝⢝⢟⢟⢝⢝⢟⢟⢟⢟⢟⢟⢟⢟⢟⢟⢟⢟⢟⢟⢟⢟⢟⢟⢟⢟⢟⢟⢟⢟⢟⢟⢟⢟⢟⢟⢟⢟⢟⢟⢟⢟⢟⢟⢟⢟⢟⢏⣵⣿⣿⣿⡟⣼⣿⣿⢇⣾⣿⣿⢿⢕⢕⢕⢕⢕⢕⢕⢕⣱⣕⢀⠁⢸⣿⣿⣇⠑⠕⠑⢕⢕⢁⢔⢔⢕⢕⢕⢕⢜⢟⠟⢟⢟⢟⢟⢟⢟⢟⢟⢟⢟⢟⢟⢟⢟⢟⢟⢟⢟⢟⢝⢟⢟⢟⢟⢟⢟⢟⢟⢟⢟⢝⢟⢟⢟⢟⢟⢟⢟⢟⢟⢟⢏⢝⢟⢟⢟⢟⢟⢟⢟⢟⢟⢟⢟⢟⢟⢟⢟⢟⢟⢟⢏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⢕⣱⡿⡽⡿⢻⣿⢱⣿⣿⡟⢕⣿⣿⣿⣿⣷⣷⣷⣧⢕⢕⣕⣱⣿⣿⣷⡔⢕⣿⣿⣿⢔⢄⠕⢁⢀⢕⢕⢕⢕⢕⢕⢕⢕⢕⢕⠅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⣷⣿⢏⣾⢟⣱⢟⣵⡿⡇⢿⣿⣿⡇⢸⣿⣿⣿⣿⣿⣿⣿⣿⣿⣿⣿⣿⣿⡾⣿⣿⢕⣿⣿⣿⡇⢄⢔⢕⢕⢕⢕⢕⢕⢕⠕⠕⠕⠕⢑⢵⣿⣿⣿⣿⣿⣿⣿⣿⣿⣿⣿⣿⣿⣿⣿⣿⣿⣿⣿⣿⣿⣿⣿⣿⣿⣿⣿⣿⡇⢕⢕⣷⣾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⢞⢟⢏⣾⢏⣱⣣⣿⢟⣼⢸⣹⣿⣿⡇⢸⣿⣿⣿⣿⣿⣿⣿⣿⣿⣿⣿⣿⣿⡇⢿⣿⢕⣿⣿⣿⣗⠑⠁⠁⢁⢕⢕⠕⠀⢁⢀⢀⢀⢄⢕⣾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⡿⣫⢱⢕⡾⣷⢕⣾⢏⣱⣿⣿⢣⣿⢏⡇⣿⣿⣿⡕⢸⣿⣿⣿⣿⣿⣿⣿⣿⣿⣿⣿⣿⣿⡇⢜⡇⢕⣿⣿⣿⣯⢔⠄⠕⢔⣅⢕⣑⡑⢑⢑⡕⢕⠑⢁⢻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⢣⡿⢕⢿⢷⡟⣼⡟⢵⣿⡿⣱⣿⢟⢕⡇⢏⢱⣾⡕⢕⢹⣿⣿⣿⣿⣿⣿⣿⣿⣿⣿⣿⣿⡇⢕⢕⢕⣿⣿⡏⡷⢕⠀⠀⢕⢸⢇⢜⠗⢕⢕⢕⢕⡠⢇⢕⢝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⢣⣇⢕⢕⢕⢕⢱⣿⢇⣾⡿⣱⣿⢇⢕⢕⢕⣱⣿⣿⡇⢕⣾⣿⣿⣿⣿⣿⣿⣿⣿⣿⣿⣿⣿⢕⢕⢕⢕⣿⣿⡇⠃⢄⠀⠀⠀⠀⠁⠁⠁⠀⢁⠑⢜⢑⢕⢕⢕⢕⡜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⡏⣮⡇⡕⢝⢇⢕⣼⢟⣼⡿⣱⣿⢇⢕⢕⡕⢜⣽⣿⣿⡇⢸⣿⣿⣿⣿⣿⣿⣿⣿⣿⣿⣿⡿⣿⢕⢕⠁⠈⢉⠁⠀⠀⢕⢕⢕⣵⣷⢢⣤⢄⢀⠁⠁⠔⠕⢑⢅⢕⢜⢣⡹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⡇⢕⢕⢻⢕⡅⢕⣿⢱⣿⢣⣿⡇⢕⢕⢕⡇⢱⣧⡕⢝⢕⣾⡟⣹⣿⣿⣿⣿⣿⣿⣿⣿⣿⡇⣿⢕⢕⠀⢀⢀⠀⠀⢕⢕⢱⢜⣿⣿⢸⣿⢕⢕⣷⣴⢄⢕⢕⢕⢕⢕⣾⣇⢹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⡕⢕⡵⢏⢕⢕⡏⣾⡏⣼⣿⣧⣱⡇⢸⢕⢸⣿⣿⣿⢕⣿⢇⣿⣿⣿⣿⣿⣿⣿⣿⣿⣿⡇⢕⢕⢕⣰⣅⣅⣤⡕⢕⢕⣸⡕⣿⣿⢸⣿⣧⣸⣏⣿⡇⢑⢕⢕⢱⡇⣫⡟⢕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⢱⡇⢵⣵⣾⢱⣿⢣⣿⣿⣿⣿⢇⢜⢕⣾⣿⣿⡟⢕⡿⢕⣿⣿⣿⣿⣿⣿⣿⣿⣿⣿⢇⢕⢕⢕⣿⣿⣿⣿⡇⢕⢱⣿⣧⢸⣿⢸⣿⣿⣿⣏⣿⡇⢜⢷⡜⢜⢕⢕⢕⢕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⡎⢝⢳⢵⣼⢸⡟⣸⣿⣿⡟⡿⢕⢱⢕⣽⣝⣟⢇⢕⡇⢕⣿⣏⣿⣿⣿⣿⣿⣿⣿⣿⢕⢕⢕⢸⣿⣿⣿⣿⣷⢕⢸⣿⣿⣼⡟⣾⣿⣿⣿⢱⣿⢕⢕⢕⣿⢕⢕⢕⢕⢕⢕⢕⢸⣿⣿⣿⣿⣿⣿⣿⣿⣿⣿⣿⣿⣿⣿⣿⣿⣿⣿⣿⣿⡇⢕⢕⣿⢕⢕⢕⢕⢸⣿⣿⣿⣿⣿⣿⣿⣿⣿⣿⣿⣿⣿⣿⣿⣿⣿⣿⣿⣿⣿⣿⣿⣿⣿⣿⣿⣿⣿⢕⢕⢕⢕⢕⠀⢸⣿⣿⣿⣿⣿⡿⢟⢏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⡇⠕⢇⢕⡿⢕⣿⣿⣿⡇⢇⢱⡸⢕⢿⢿⢿⣇⢮⢕⣕⢿⡇⢻⣿⣿⣿⡿⢻⡟⡏⢕⢕⢕⢸⣏⣽⣵⣵⣷⢕⢜⣿⣿⣿⡇⣿⣿⣿⡟⢕⣿⢜⣝⣵⢷⢣⣵⢕⢕⢕⢕⢕⢸⣿⣿⣿⣿⣿⣿⣿⣿⣿⣿⣿⣿⣿⣿⣿⣿⣿⣿⣿⣿⡇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⢏⠇⠀⠀⢔⢣⢕⣿⣿⡟⢕⢕⠑⢀⢑⢁⠈⠁⠑⠜⢜⢟⢜⣇⢸⡏⣿⣿⣿⢜⢕⢕⢱⢕⢕⢿⢟⣟⡟⢟⢇⢕⢕⡟⢿⡿⢕⡟⣿⣿⡇⢱⣿⢜⢕⢕⢜⣾⣿⢕⢕⢕⢕⢕⢸⣿⣿⣿⣿⣿⣿⣿⣿⣿⣿⣿⣿⣿⣿⣿⣿⣿⣿⣿⣿⡇⠅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⡿⣱⢏⠀⠀⠀⠕⢸⢕⣿⢿⢇⢕⢕⢔⣵⣷⠰⠐⠀⠀⠀⠁⢑⢳⣼⢜⢺⡜⣿⣿⣇⢕⢕⣾⢕⠔⠘⠁⠀⠀⠀⠄⢕⢀⠑⠔⢕⢕⢕⢹⣿⢕⣸⡿⢕⠁⠀⢱⣜⢿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⡟⣽⢇⠀⠀⠀⠀⢰⡜⢕⢕⢜⢕⢕⢕⣱⣽⣿⢔⢔⠀⢔⢀⢀⣸⣮⣿⣿⣷⣮⣵⣼⣿⣮⣵⣿⣕⣵⠘⠑⠀⠀⠀⠀⢸⣷⡇⢄⢕⢕⡕⢸⣿⢕⣿⡇⢕⠀⠀⠀⢝⣮⢕⢕⢕⢕⢕⢸⣿⣿⣿⣿⢇⢕⢕⢕⢕⢕⣱⣵⣵⡕⢕⢕⢕⢕⢕⢻⡇⠀⢕⣿⢕⢕⢕⢕⢸⣿⣿⣿⢏⢕⢕⢕⢕⣱⣵⣵⡕⢕⢕⢕⢜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⡟⡼⢕⢀⠀⠀⠀⠀⢸⡇⢕⢕⢕⣵⡕⢕⢸⣿⣿⣷⣕⢕⡕⢕⣱⣿⣿⣿⣿⣿⣿⣿⣿⣿⣿⣿⣿⣿⣿⡄⡔⢅⢀⢕⢕⣼⣿⣾⢇⢕⣼⢇⡾⢜⢕⢿⡇⢕⠀⠀⠀⠑⢕⢷⡕⢕⢕⢕⢸⣿⣿⣿⡇⢕⢕⢕⢕⢕⣾⣿⣿⣿⣿⡇⢕⢕⢕⢕⢕⡇⠀⢕⣿⢕⢕⢕⢕⢸⣿⣿⣿⢕⢕⢕⢕⢱⣿⣿⣿⣷⢕⢕⢕⢕⢸⣿⣿⣿⢕⢕⢕⢕⢸⣿⣿⣿⣷⢕⢕⢕⢕⢕⠀⢸⣿⣿⣿⢜⢼⣫⣝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⡕⢕⢕⡗⢕⢠⡄⠀⣼⢇⡕⢱⢕⢜⢻⡕⢸⣿⣿⣝⢟⢗⢗⣻⣿⣿⣿⣿⣿⣿⣿⣿⣿⣿⣿⣿⣿⣿⣿⣿⣴⣜⣇⣵⣿⣿⣿⢏⢕⡾⢕⣱⢇⢕⢕⢸⡇⠀⠀⠀⠀⠀⢕⢕⢳⡕⢕⢕⢸⣿⣿⣿⡇⢕⢕⢕⢕⢕⣿⣿⣿⣿⣿⡇⢕⢕⢕⢕⢕⡇⠀⢕⣿⢕⢕⢕⢕⢸⣿⣿⣿⢕⢕⢕⢕⢸⣿⣿⣿⣿⢕⢕⢕⢕⢸⣿⣿⣿⢕⢕⢕⢕⢸⣿⣿⣿⣿⢕⢕⢕⢕⢕⠀⢸⣿⣿⡟⢕⢕⢕⢕⢵⡗⢸⡇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⢧⢕⡼⣸⢇⢕⣾⡇⢄⣿⢕⣷⢕⢇⢕⢕⠕⢜⣿⣻⣿⢿⣯⣿⣿⣿⣿⣿⣿⣿⣿⣿⣿⣿⣿⣿⣿⣿⣿⣿⣿⣮⣭⣍⣱⣼⣿⢟⡵⢏⢕⢱⡟⢕⢕⢕⢸⡇⠀⠀⠀⠀⠀⢜⣇⢕⢱⡕⢕⢸⣿⣿⣿⡇⢕⢕⢕⢕⢕⣿⣿⣿⣿⣿⡇⢕⢕⢕⢕⢕⡇⠀⢕⣿⢕⢕⢕⢕⢸⣿⣿⣿⢕⢕⢕⢕⢸⣿⣿⣿⣿⢕⢕⢕⢕⢸⣿⣿⣿⢕⢕⢕⢕⢸⣿⣿⣿⣿⢕⢕⢕⢕⢕⠀⢸⣿⣿⡇⢕⢕⢕⢕⢕⢕⢝⢝⢯⣞⣫⣕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⡿⡕⣱⡇⡿⢕⢸⣿⡇⢕⢇⢕⣿⢕⢕⢕⢕⠀⢕⢹⣿⣿⣿⣿⣿⣿⣿⣿⣿⣿⣿⣿⣿⢿⣿⣿⣿⣿⣿⣿⣿⣿⣿⣿⣿⣿⡿⢕⢕⢕⢎⢕⣼⡇⢕⢕⢕⢸⡇⢕⢕⣶⣾⡇⢕⢹⡕⢕⢱⢕⢸⣿⣿⣿⡇⢕⢕⢕⢕⢕⣿⣿⣿⣿⣿⡇⢕⢕⢕⢕⢕⡇⠀⢕⣿⢕⢕⢕⢕⢸⣿⣿⣿⢕⢕⢕⢕⢸⣿⣿⣿⣿⢕⢕⢕⢕⢸⣿⣿⣿⢕⢕⢕⢕⢸⣿⣿⣿⣿⢕⢕⢕⢕⢕⠀⢸⣿⣿⡇⢕⢕⢕⢕⢕⢕⢕⢕⢕⢕⢕⢎⡫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⡇⢕⣿⡇⡏⢕⣿⣿⡇⢕⢕⢕⣿⢕⢕⢇⢕⢀⢕⢕⢻⣿⣿⣿⣿⣿⣿⣿⣿⣿⣿⣿⣿⣿⣿⣿⣿⣿⣿⣿⣿⣿⣿⣿⣹⣵⣾⢏⢕⢕⢕⢱⣿⢕⢕⢱⡕⢕⡇⢕⢕⣿⣿⢷⠕⠸⠷⠕⠕⠇⠸⠿⢿⠟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⢷⢸⣿⣹⡇⢱⣿⣿⡇⢕⢕⢕⢹⡇⢕⢜⡕⢕⢕⢕⢕⢹⣿⣿⣿⣿⣿⣿⣿⣿⣿⣿⣿⣿⣿⣿⣿⣿⣿⣿⣿⣿⣿⣿⣿⣟⢝⢕⢕⢕⢕⢾⢿⠕⠕⠜⠇⠕⠃⠑⠑⠉⠁⠀⠀⠀⠀⠀⠀⠀⠀⠀⠀⠀⠀⠀⠀⠁⠑⠕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⡿⢿⣿⣿⣿⣿⣿⣿⣿⣿⣿⣿⣿⣿⣿⣿⣿⣿⣿⣿⣿⣿⣿⢕⣿⣿⣿⡇⢸⣿⣿⢇⢕⢕⠕⢜⣷⢕⢕⢕⢕⢕⢕⢕⢕⢕⢝⢿⣿⣿⣿⣿⣷⣮⣽⣽⣻⣿⣯⣽⣿⣿⣿⣿⣿⣿⣿⢟⢕⢕⢕⠀⠁⠀⠀⠀⠀⠀⠀⠀⠀⠀⠀⠀⠀⠀⠀⠀⠀⠀⠀⠀⠀⠀⠀⠀⠀⠀⠀⠀⠀⠀⠀⠀⠀⠉⠙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⡿⢟⢟⢝⢕⢕⢕⢕⢻⣿⣿⣿⣿⣿⣿⣿⣿⣿⣿⣿⣿⣿⣿⣿⣿⣿⣿⣿⣿⡕⣿⣿⣿⣷⢸⣿⡟⣸⢕⢕⢕⢕⡜⡇⢕⢕⢕⢇⢕⢕⢕⢕⢕⢕⢕⢝⢻⢿⣿⣿⣿⣿⣿⣿⣿⣿⣿⣿⡿⢟⢟⢝⢕⢕⠑⠑⠀⠀⠀⠀⠀⠀⠀⠀⠀⠀⠀⠀⠀⠀⣀⣠⣤⣤⣤⣄⡀⠀⠀⠀⠀⠀⠀⠀⠀⠀⠀⠀⠀⠀⠀⠀⠀⠀⢁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⡕⢕⢕⢕⢕⢕⢕⢕⢜⣿⣿⣿⣿⣿⣿⣿⣿⣿⣿⣿⣿⣿⣿⣿⣿⣿⣿⣿⣿⣿⣿⣿⣿⣯⡜⣿⢱⢇⢕⢕⢕⢕⡗⡜⢕⢕⢕⢕⢕⢕⢕⢕⡸⢕⢕⠑⢕⢕⢜⢝⢻⢿⣿⡿⢟⢟⢝⠁⠑⠕⢕⢕⠕⠁⠀⠀⠀⠀⠀⠀⠀⠀⠀⠀⠀⠀⠀⢄⡄⣸⡟⢝⢝⢝⢝⢝⢱⢄⠀⠀⠀⠀⠀⠀⠀⠀⠀⠀⠀⠀⠀⠀⠀⠀⠈⠙⠻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⣧⢕⢕⢕⢕⢕⢕⠑⠑⣿⣿⣿⣿⣿⣿⣿⣿⣿⣿⣿⣿⣿⣿⣿⣿⣿⣿⣿⣿⣿⣿⣿⣿⣿⣿⢣⢏⢕⢕⢅⠕⢕⢿⣇⢜⢇⢔⢕⢕⢕⢕⢕⢇⠑⠀⢀⢕⢕⢕⣕⣕⣕⣕⣱⣵⣾⢕⢔⠀⠀⠀⠀⠀⠀⠀⠀⠀⠀⠀⠀⠀⠀⠀⠀⠀⠀⠕⢕⢝⡿⣱⣷⢶⢷⢾⢿⢿⣿⣧⠀⠀⠀⠀⠀⠀⠀⠀⠀⠀⠀⠀⠀⠀⠀⠀⠀⠀⠀⠙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⣧⠁⠁⠕⢔⠕⠀⠀⢸⣿⣿⣿⣿⣿⣿⣿⣿⣿⣿⣿⣿⣿⣿⣿⣿⣿⣿⣿⣿⣿⣿⣿⣿⢏⡞⢕⢕⢕⢕⢄⠑⢸⣿⢕⢕⢕⢕⢕⢕⠕⠈⠀⠀⠀⠁⢕⢕⣼⣿⣿⣿⣿⣿⣿⣿⢕⢕⠀⠀⠀⠀⠀⠀⠀⠀⠀⠀⠀⠀⠀⠀⠀⠀⠀⠀⠀⢕⢕⣼⢟⢕⢕⢕⢕⣕⣵⣼⣽⡇⠀⠀⠀⠀⠀⠀⠀⠀⠀⠀⠀⠀⠀⠀⠀⠀⠀⠀⠀⠀⠀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⡇⠀⠀⠀⢄⢄⠀⠀⢻⣿⣿⣿⣿⣿⣿⣿⡿⢿⣟⣟⣟⣿⢿⣿⣿⣿⣿⣿⣿⣿⣿⢏⡞⢕⢕⢕⢕⢕⢕⢔⢸⣿⡇⢕⢕⢅⢕⠁⠀⠀⠀⠀⠀⠀⢕⢱⣿⣿⣿⣿⣿⣿⣿⣿⣇⢕⠀⠀⠀⠀⠀⠀⠀⠀⠀⠀⠀⠀⠀⠀⠀⠀⠀⠀⠀⢕⢱⡟⢕⣵⣷⣿⣿⢿⢟⢟⢿⣇⠀⠀⠀⠀⠀⠀⠀⠀⠀⠀⠀⠀⠀⠀⠀⠀⠀⠀⠀⠀⠀⠀⠁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⡄⠀⠀⠑⠁⠀⠀⠘⣿⣿⢟⣻⣯⣽⣷⣿⡿⢿⢿⢟⢟⢟⢳⢝⢿⣿⢿⠛⠉⠉⠁⠁⠁⠁⠑⠑⠕⢱⢜⣾⣿⡇⢕⢕⢕⢕⠁⠀⠀⠀⠀⠀⠀⢕⢺⣿⣿⣿⣿⣿⣿⣿⣿⡿⡕⠑⠀⠀⠀⠀⠀⠀⠀⠀⠀⠀⠀⠀⠀⠀⠀⠀⠀⠀⠀⣮⡕⢸⡟⢝⣕⣕⣵⣵⣵⣼⡏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⣷⠀⠀⠀⢄⢄⠄⣄⣼⣾⣿⡿⢟⢏⢝⢕⠕⠑⠑⠁⠁⠁⠑⠑⠘⠋⠁⠀⠀⠀⠀⠀⠀⠀⠀⠀⠀⠈⢕⣿⢿⡇⢕⢕⢕⢕⠀⠀⠀⠀⠀⠀⠀⠁⣜⣟⣿⣿⣿⣿⣿⣿⣿⣷⢇⠀⠀⠀⠀⠀⠀⠀⠀⠀⠀⠀⠀⠀⠀⠀⠀⠀⠀⠀⠀⢸⣿⣜⣾⣿⢿⢿⢿⢿⢿⣿⡇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⡇⠀⠀⢁⣱⣾⣿⡿⢟⢕⢕⢕⠕⠁⠀⠀⠀⠀⠀⠀⠀⠀⠀⠀⠀⠀⠀⠀⠀⠀⠀⠀⠀⠀⠀⠀⠀⠑⠕⠏⠑⠑⠕⢕⢕⠀⠀⠀⠀⠀⠀⠀⠀⠘⣿⣿⣿⣿⣿⣿⣿⣿⠋⠀⠀⠀⠀⠀⠀⠀⠀⠀⠀⠀⠀⠀⠀⠀⠀⠀⠀⠀⠀⠀⠀⢿⣜⢕⢕⢕⢕⢕⢕⢸⣿⡇⠀⠀⠀⠀⠀⠀⠀⠀⠀⠀⠀⠀⠀⠀⠀⠀⠀⠀⠀⠀⠀⠀⠀⠀⠀⠀⠀⠀⠀⠀⠀⠀⠀⠀⠀⣿⣿⣿⣿⣿⣿⣿⣿⣿⣿⣿⣿⣿⣿⣿⣿⣿⣿⡜⢕⢟⢕⣸⡟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⡄⠀⢸⣿⡿⢏⢕⢕⢕⢕⢕⠀⠀⠀⠀⠀⠀⠀⠀⠀⠀⠀⠀⠀⠀⠀⠀⠀⠀⠀⠀⠀⠀⠀⠀⠀⠀⠀⠀⠀⠀⠀⠁⢕⠀⠀⠀⠀⠀⠀⠀⠀⠀⠘⢿⣿⣿⣿⣿⣿⡏⠀⠀⠀⠀⠀⠀⠀⠀⠀⠀⠀⠀⠀⠀⠀⠀⠀⠀⠀⠀⠀⠀⠀⠈⢟⢳⣷⡇⢕⢕⢕⢜⣿⢇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⣧⠀⠘⠋⠁⢕⠕⠑⠑⠁⠁⠀⠀⠀⠀⠀⠀⠀⠀⠀⠀⠀⠀⠀⠀⠀⠀⠀⠀⠀⠀⠀⠀⠀⠀⠀⠀⠀⠀⠀⠀⠀⠀⢕⠀⠀⠀⠀⠀⠀⠀⠀⠀⠀⠘⢿⣿⣿⣿⣿⡇⠀⠀⠀⠀⠀⠀⠀⠀⠀⠀⠀⠀⠀⠀⠀⠀⠀⠀⠀⠀⠀⠀⠀⠀⠑⢞⣿⡇⢕⢕⢕⢸⣿⠀⠀⠀⠀⠀⠀⠀⠀⠀⠀⠀⠀⠀⠀⠀⠀⠀⠀⠀⠀⠀⠀⠀⠀⠀⠀⠀⠀⠀⠀⠀⠀⠀⠀⠀⠀⣿⣿⣿⣿⣿⣿⣿⣿⣿⣿⣿⣿⣿⣿⢿⢿⢿⣿⢕⢕⢕⢕⢝⢕⢜⢝⢕⢕⢜⢝⢕⢜⢝⢕⢷⢇⢕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⠁⠀⠀⠀⠀⠀⠀⠀⠀⠀⠀⠀⠀⠀⠀⠀⠀⠀⠀⠀⠀⠀⠀⠀⠀⠀⠀⠀⠀⠀⠀⠀⠀⠀⠀⠀⠀⠀⠀⠀⠀⠀⠀⠀⠀⠀⠀⠀⠀⠀⠀⠀⠀⠀⠀⠁⢜⢿⠟⠛⠀⠀⠀⠀⠀⠀⠀⠀⠀⠀⠀⠀⠀⠀⠀⠀⠀⠀⠀⠀⠀⠀⠀⠀⠀⠀⠕⢜⢕⢕⢕⢕⢕⢕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⡄⠀⢕⠀⠀⠀⠀⠀⠀⠀⠀⠀⠀⠀⠀⠀⠀⠀⠀⠀⠀⠀⠀⠀⠀⠀⠀⠀⠀⠀⠀⠀⠀⠀⠀⠀⠀⠀⠀⠀⠀⠀⠀⠀⠀⠀⠀⠀⠀⠀⠀⠀⠀⠀⠀⠀⠀⠁⠀⠀⠀⠀⠀⠀⠀⠀⠀⠀⠀⠀⠀⠀⠀⠀⠀⠀⠀⠀⠀⠀⠀⠀⠀⠀⠀⠀⠀⠀⢕⢕⢕⢕⢕⢕⠁⠀⠀⠀⠀⠀⠀⠀⠀⠀⠀⠀⠀⢀⠄⠀⠀⠀⠀⠀⠀⠀⠀⠀⠀⠀⠀⠀⢄⣄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⣿⠇⢕⢕⢄⠀⠀⠀⠀⠀⠀⠀⠀⠀⠀⠀⠀⠀⠀⠀⠀⠀⠀⠀⠀⠀⠀⠀⠀⢠⣾⣿⣿⣷⣶⣴⡄⠀⠀⠀⠀⠀⠀⠀⠀⠀⠀⠀⠀⠀⠀⠀⠀⠀⠀⠀⠀⠀⠀⠀⠀⠀⠀⠀⠀⠀⠀⠀⠀⠀⠀⠀⠀⠀⠀⠀⠀⠀⠀⠀⠀⠀⠀⠀⠀⠀⠀⠀⠀⢕⢕⢕⢕⢕⠀⠀⠀⠀⠀⠀⠀⠀⠀⠀⠀⠀⠀⠀⠀⠀⢀⢀⢀⢀⢀⢀⢀⢀⢀⠀⠀⠀⠀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⡟⢔⠕⠑⠁⠀⠀⠀⠀⠀⠀⠀⠀⠀⠀⠀⠀⠀⠀⠀⠀⠀⠀⠀⠀⠀⠀⢀⣔⢕⢕⢕⣜⣝⢝⣿⡿⣰⣷⣷⢀⠀⠀⠀⠀⠀⠀⠀⠀⠀⠀⠀⠀⠀⠀⠀⠀⠀⠀⠀⠀⠀⠀⠀⠀⠀⠀⠀⠀⠀⠀⠀⠀⠀⠀⠀⠀⠀⠀⠀⠀⠀⠀⠀⠀⠀⠀⠀⠀⠕⠕⠕⠑⠁⠀⠀⠀⠀⠀⠀⠀⠀⠀⠀⠀⠀⠀⠀⠀⠄⣴⣶⣶⣶⣶⣶⣤⢄⠀⠀⠀⠀⠀⠀⠀⠀⠀⠀⠀⠁⠑⠕⢜⢻⣿⣿⣿⣿⣿⣿⣿⣿⣿⠀⠀⠀⠀⠀⠀⣸⣕⠀⠀⠀⠀⢕⢕⢕⢕⢕⢕⢕⢕⢕⢱⣷⣷⣷⡇⢕⠀⠀⠀⢕⢕⢕⢕⢔⢕⠀</a:t>
            </a:r>
            <a:br/>
            <a:r>
              <a:t>⣿⣿⣿⣿⣿⣿⣿⣿⣿⣿⣿⣿⣿⣿⠀⠀⠀⠀⠀⠀⠀⢸⣿⣿⣿⣿⣿⣿⣿⣿⣿⣿⣿⣿⣿⣿⣿⣿⣿⣿⣿⣿⣿⣿⣿⣿⣿⣿⣿⣿⣿⣿⣿⣿⣿⣿⣿⣿⣿⣿⣿⡇⢕⠀⠀⠀⠀⠀⠀⠀⠀⠀⠀⠀⠀⠀⠀⠀⠀⠀⠀⠀⠀⠀⠀⠀⠀⢰⣿⣿⣿⣷⣧⣝⣏⢕⢸⣧⡕⢜⢕⠑⠀⠀⠀⠀⠀⠀⠀⠀⠀⠀⠀⠀⠀⠀⠀⠀⠀⠀⢕⢔⡔⢔⢀⠀⠀⠀⠀⠀⠀⠀⠀⠀⠀⠀⠀⠀⠀⠀⠀⠀⠀⠀⠀⠀⠀⠀⠀⠀⠀⠀⠀⠀⢀⢀⢄⢄⠔⠐⠑⠁⠀⠀⠀⠀⠀⠀⢰⣦⣵⢹⣿⣿⣿⣿⣿⡇⢕⢅⢄⢀⠀⠀⠀⠀⠀⠀⠀⠀⠀⠀⠀⠑⢕⢻⣿⣿⣿⣿⣿⣿⣿⣿⣷⣶⣶⣷⣷⣷⣿⣿⣧⣦⣴⣴⣷⣷⣧⣵⣵⣵⣵⣵⣵⣵⣵⣵⣷⣷⣧⣴⣴⣴⢗⢗⢓⢗⢃⢓⠀</a:t>
            </a:r>
            <a:br/>
            <a:r>
              <a:t>⠛⠛⠛⠛⠛⠛⠛⠛⠛⠛⢛⢟⢟⢟⢀⠀⠀⢀⢀⠀⠀⠞⠟⢟⢟⢟⢟⢟⢟⢟⢟⢟⢟⢟⢟⢟⢟⢟⢻⣿⣿⣿⣿⣿⣿⣿⣿⣿⣿⣿⣿⣿⣿⣿⣿⣿⣿⣿⣿⣿⣿⡇⠀⠀⠀⠀⠀⠀⠀⠀⠀⠀⠀⠀⠀⠀⠀⠀⠀⠀⠀⠀⠀⠀⠀⠀⠀⣼⡏⢕⢕⢝⢝⢻⢿⣷⣕⢟⣕⣵⡕⠀⠀⠀⠀⠀⠀⠀⠀⠀⠀⠀⠀⠀⠀⠀⠀⠀⠀⢑⣇⣼⣷⣧⣵⢆⠀⠀⠀⠀⠀⠀⠀⠀⠀⢀⢀⢀⢀⢀⢀⢀⢀⢀⢀⢀⢀⢄⠄⠔⠔⠐⠑⠁⠁⠁⠀⠀⠀⠀⠀⠀⠀⠀⠀⠀⠀⢀⢕⢻⡿⡼⢿⢿⢿⠿⠿⠇⠐⢕⢕⢕⢕⢄⠀⠀⠀⠀⠀⠀⠀⠀⠀⠀⢕⢸⣿⣿⣿⣿⣿⣿⣿⣿⢿⢿⢿⡿⡿⢿⢿⢿⢿⢿⢿⢿⢿⢿⢿⣿⡿⢿⢿⢿⣿⢿⢿⠿⠿⠿⠿⠿⠿⠿⢕⢕⢕⢕⢕⢕⠀</a:t>
            </a:r>
            <a:br/>
            <a:r>
              <a:t>⢕⢕⢑⢕⢕⢑⠕⠕⠕⠑⠕⢕⢔⢕⠁⠀⠀⠁⠁⠀⠀⠀⠀⢁⢕⢕⢕⢕⢕⢕⢕⠕⢕⢕⢕⢕⢕⢕⢕⢸⣿⣿⣿⣿⣿⣿⣿⣿⣿⣿⣿⣿⣿⣿⣿⣿⣿⣿⣿⣿⣿⣧⠀⠀⠀⠀⠀⠀⠀⠀⠀⠀⠀⠀⠀⠀⠀⠀⠀⠀⠀⠀⠀⠀⠀⠀⣰⣿⣿⣷⣵⣕⢗⢕⢕⢹⣿⣎⣿⣿⡇⠀⠀⠀⠀⠀⠀⠀⠀⠀⠀⠀⠀⠀⠀⠀⠀⠀⠀⠑⢏⢻⣿⢹⠇⠁⠀⠀⠀⠀⠀⠀⠀⠀⠀⠀⠀⠀⠀⠀⠀⠀⠀⠀⠀⠀⠀⠀⠀⠀⠀⠀⠀⠀⠀⠀⠀⠀⠀⠀⠀⠀⠀⠀⠀⠀⠀⠔⠁⠀⠁⢹⣷⣧⣴⡄⠀⠀⠀⢀⢕⢕⢕⢕⢕⠀⢄⢄⠀⠀⠀⠀⠀⠀⢕⢸⣿⣿⣿⣿⣿⣿⣿⣿⢕⢕⢸⡇⣷⢕⢕⢕⢕⢕⢕⢕⢕⢕⢸⣿⡇⢕⢕⢸⣿⣿⣷⡇⠀⠀⠀⢰⣷⣷⢕⢕⢅⠑⢔⢕⠀</a:t>
            </a:r>
            <a:br/>
            <a:r>
              <a:t>⢕⢅⢅⢅⢅⢅⢅⢅⢄⢅⢔⢕⢕⢕⢕⢕⢕⢕⢕⢕⢕⢕⢕⢕⢕⢕⠕⠑⠁⠁⠀⠀⢕⢕⢕⢕⢕⢕⢕⢸⣿⣿⣿⣿⣿⣿⣿⣿⣿⣿⣿⣿⣿⣿⣿⣿⣿⣿⣿⣿⣿⡟⢔⢄⢀⠀⠀⠀⠀⠀⠀⠀⠀⠀⠀⠀⠀⠀⠀⠀⠀⠀⠀⠀⠀⠀⢸⢝⢝⢿⢿⣿⣷⣷⣕⢕⢹⣧⣿⡿⠀⠀⠀⠀⠀⠀⠀⠀⠀⠀⠀⠀⠀⠀⠀⠀⠀⠀⠀⠀⠀⠁⠘⠁⠀⠀⠀⠀⠀⠀⠀⠀⠀⠀⠀⠀⠀⠀⠀⠀⠀⠀⠀⠀⠀⠀⠀⠀⠀⠀⠀⠀⠀⠀⠀⠀⠀⠀⠀⠀⠀⠀⠀⠀⠀⠀⠀⠀⠀⠀⠀⢔⢹⣿⢟⠁⠀⠀⠀⠑⢕⠕⠁⠑⠁⢔⢕⢕⠀⠀⠀⠀⠀⢅⢕⣿⣿⣿⣿⣿⣿⣿⣿⣿⢕⢕⢸⡇⣿⢕⢕⢕⢕⢱⣷⣿⢕⢕⢸⣿⣿⣿⣿⡿⢿⢿⢿⠇⠀⠀⠀⠸⠿⠿⢕⢕⠕⠐⢕⠕⠀</a:t>
            </a:r>
            <a:br/>
            <a:r>
              <a:t>⢕⢕⢕⢕⢕⢕⢕⢕⢕⢕⢕⢕⢕⢕⢕⢕⢕⢕⢕⢕⢕⢕⠑⠁⠁⠀⠀⠀⠀⠀⠀⢀⢕⢕⢕⢕⢕⢕⢕⢸⣿⣿⣿⣿⣿⣿⣿⣿⣿⣿⣿⣿⣿⣿⣿⣿⣿⣿⣿⣿⣿⢣⣧⣕⢕⢔⠀⠀⠀⠀⠀⠀⠀⠀⠀⠀⠀⠀⠀⠀⠀⠀⠀⠀⠀⠀⢸⣕⣱⣕⢕⢕⢝⢻⣿⣼⣿⣿⢿⠁⠀⠀⠀⠀⠀⠀⠀⠀⠀⠀⠀⠀⠀⠀⠀⠀⠀⠀⠀⠀⠀⠀⠀⠀⠀⠀⠀⠀⠀⠀⠀⠀⠀⠀⠀⠀⠀⠀⠀⠀⠀⠀⠀⠀⠀⠀⠀⠀⠀⠀⠀⠀⠀⠀⠀⠀⠀⠀⠀⠀⠀⠀⠀⠀⠀⠀⠀⠀⠀⠀⢄⢕⠀⠀⠀⠀⠄⢄⠀⠀⠀⠀⠀⠀⠀⢕⢕⢕⠀⠀⢄⣔⣱⣵⣿⣿⣿⣿⣿⣿⣿⣿⣿⣿⢕⢕⢸⡇⣿⢕⢕⢕⢕⢸⣿⣿⡕⢕⢸⣿⣿⣿⣿⡇⢕⢕⢔⢔⢀⠀⠀⠀⠀⠀⢕⢕⠔⢔⢕⠀⠀</a:t>
            </a:r>
            <a:br/>
            <a:r>
              <a:t>⢕⢕⢕⢕⢕⢕⢕⢕⢕⢕⢕⢕⢕⢕⢕⢕⢕⢕⢕⢕⢕⢕⠀⠀⠀⠀⠀⠀⠀⠀⢕⢕⢕⢕⢕⢕⢕⢕⠕⠸⢿⢿⢿⢿⢿⣿⣿⣿⣿⣿⣿⣿⣿⣿⣿⣿⣿⣿⣿⣿⡏⣾⣿⣿⡗⠁⠀⠀⠀⠀⠀⠀⠀⠀⠀⠀⠀⠀⠀⠀⠀⠀⠀⠀⠀⠀⠀⢟⢟⢻⢿⣿⣷⣧⡝⣾⡟⢕⠑⠀⠀⠀⠀⠀⠀⠀⠀⠀⠀⠀⠀⠀⠀⠀⠀⠀⠀⠀⠀⠀⠀⠀⠀⠀⠀⠀⠀⠀⠀⠀⠀⠀⠀⠀⠀⠀⠀⠀⠀⠀⠀⠀⠀⠀⠀⠀⠀⠀⠀⠀⠀⠀⠀⠀⠀⠀⠀⠀⠀⠀⠀⠀⠀⠀⠀⢄⢀⠀⠀⢔⢕⢕⠀⠀⠀⠀⠀⠁⠀⠀⠀⠀⣄⣅⡕⢕⢕⢕⢸⣿⣿⣿⣿⣿⣿⣿⣿⣿⣿⣿⣿⣿⣿⣿⢕⢕⢸⡇⣿⢕⢕⢕⢕⢸⣿⣿⡇⢕⢜⠛⢻⣿⣿⡗⠓⠒⠒⠐⠀⢀⠀⠀⠀⠀⢕⢕⠀⠐⢕⢔⠀</a:t>
            </a:r>
            <a:br/>
            <a:r>
              <a:t>⢕⢕⢕⢕⢕⢕⢕⢕⢕⢕⢕⢕⢕⢕⢕⢕⢕⢕⢕⢕⢕⢕⠀⠀⠀⠀⠀⠀⠀⢔⢕⢕⢕⢕⢕⠑⢑⢅⢔⢔⢕⢕⢕⢕⢸⣿⣿⣿⣿⣿⣿⣿⣿⣿⣿⣿⣿⣿⣿⣿⡇⣿⣿⣿⡕⠀⠀⠀⠀⠀⠀⠀⠀⠀⠀⠀⠀⠀⠀⠀⠀⠀⠀⠀⠀⠀⠀⠁⢕⢕⢕⢕⢜⢹⣵⡟⢕⠑⠀⠀⠀⠀⠀⠀⠀⠀⠀⠀⠀⠀⠀⠀⠀⠀⠀⠀⠀⠀⠀⠀⠀⠀⠀⠀⠀⠀⠀⠀⠀⠀⠀⠀⠀⠀⠀⠀⠀⠀⠀⠀⠀⠀⠀⠀⠀⠀⠀⠀⠀⠀⠀⠀⠀⠀⠀⠀⠀⠀⠀⠀⠀⠀⠀⠀⢀⢕⢕⢀⢔⢕⢕⠕⠀⠀⠕⠕⠀⠀⠀⠀⠀⠀⠁⠁⠁⢕⢕⢕⠑⠁⠑⠑⠙⢝⢝⢿⣿⣿⣿⣿⣿⣿⣿⣿⢕⢕⢸⡇⣿⢕⢕⢕⢕⢸⣿⣿⡇⢕⢕⠀⢸⣿⣿⡇⢔⢔⢔⢔⢔⠀⢸⠀⢕⣿⢕⢕⢀⢐⢕⢕⠀</a:t>
            </a:r>
            <a:br/>
            <a:r>
              <a:t>⢕⢕⢕⢕⢕⢕⢕⢕⢕⢕⢕⢕⢕⢕⢕⢕⢕⢕⢕⢕⢕⢕⠀⠀⠀⠀⠀⠀⠀⢕⢕⢕⠀⠁⠀⢕⢕⢕⢕⢕⢕⢕⢕⢕⢸⣿⣿⣿⣿⣿⣿⣿⣿⣿⣿⣿⣿⣿⣿⣿⣇⢿⣿⣿⣷⡀⠀⠀⠀⠀⠀⠀⠀⠀⠀⠀⠀⠀⠀⠀⠀⠀⠀⠀⠀⠀⠀⠀⢄⢕⢕⢕⢕⢟⢏⢕⠑⠀⠀⠀⠀⠀⠀⠀⠀⠀⠀⠀⠀⠀⠀⠀⠀⠀⠀⠀⠀⠀⠀⠀⠀⠀⠀⠀⠀⠀⠀⠀⠀⠀⠀⠀⠀⠀⠀⠀⠀⠀⠀⠀⠀⠀⠀⠀⠀⠀⠀⠀⠀⠀⠀⠀⠀⠀⠀⠀⠀⠀⠀⠀⠀⠀⠀⠀⢱⣇⢕⢕⢀⠁⠑⢀⢄⠀⠀⠀⢀⡄⢑⢔⢄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⢕⢕⢕⢕⠀⠀⠀⢕⢕⢕⢕⢕⢕⢕⢕⢕⢸⣿⣿⣿⣿⣿⣿⣿⣿⣿⣿⣿⣿⣿⣿⣿⣿⣜⢿⣿⣿⣷⡄⠀⠀⠀⠀⠀⠀⠀⠀⠀⠀⠀⠀⠀⠀⠀⠀⠀⠀⠀⢄⢕⢕⢕⢕⢕⢕⢕⢕⠁⠀⠀⠀⠀⠀⠀⠀⠀⠀⠀⠀⠀⠀⠀⠀⠀⠀⠀⠀⠀⠀⠀⠀⠀⠀⠀⠀⠀⠀⠀⠀⠀⠀⠀⠀⠀⠀⠀⠀⠀⠀⠀⠀⢄⠐⠀⠀⠀⠀⠀⠀⠀⠀⠀⠀⠀⠀⠀⠀⠀⠀⠀⠀⠀⠀⠀⠀⠀⢱⣫⢇⢕⢕⢀⠀⠁⠁⠀⢀⣴⣿⠇⠁⢸⣷⣴⣤⣤⠐⠑⣕⣕⣤⣾⣿⣿⣿⣿⣿⣿⣿⣿⣿⣿⣿⣿⣿⣿⢕⢕⣿⡇⣿⢕⢕⢕⢕⢸⣿⣿⡇⢕⢕⠀⢸⣿⣿⡷⢕⢇⡕⠀⠀⠀⠀⠀⠀⠀⢕⢕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⣎⣟⠻⠟⠕⠔⠀⠀⠀⠀⠀⢀⠀⠀⠀⠀⠀⠀⠀⠀⠀⠀⢄⢕⢕⢕⢕⢕⢕⢕⢕⢕⢕⠀⠀⠀⠀⠀⠀⠀⠀⠀⠀⠀⠀⠀⠀⠀⠀⠀⠀⠀⠀⠀⠀⠀⠀⠀⠀⠀⠀⠀⠀⠀⠀⠀⠀⠀⠀⠀⠀⠀⠀⠀⢀⠔⠁⠀⠐⠀⠀⠀⠀⠀⠀⠀⠀⠀⠀⠀⠀⠀⠀⠀⠀⠀⠀⠀⠀⠀⠀⠀⢕⢕⢝⢕⢕⢕⢀⠀⢀⣰⣿⣿⡇⢕⢕⢕⣿⣿⣿⣿⠀⠀⣿⣿⣿⣿⣿⣿⣿⣿⣿⣿⣿⣿⣿⣿⣿⣿⣿⣿⣿⣾⣿⣷⣿⢕⢕⢱⢕⣿⣿⣿⣧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⡟⢀⢔⢄⢄⢄⢀⠀⠀⢔⠁⠀⠀⠀⠀⠀⠀⠀⠀⠀⠕⢕⢕⢕⢕⢕⢕⢕⢕⢕⢕⢕⠀⠀⠀⠀⠀⠀⠀⠀⠀⠀⠀⠀⠀⠀⠀⠀⠀⠀⠀⠀⠀⠀⠀⠀⠀⠀⠀⠀⠀⠀⠀⠀⠀⠀⠀⠀⠀⠀⠀⠀⠀⠀⠀⠀⠀⠀⠀⠀⠀⠀⠀⠀⠀⠀⠀⠀⠀⠀⠀⠀⠀⠀⠀⠀⠀⠀⠀⠀⢔⢕⢔⢕⢜⢕⢕⢕⢠⣾⣿⣿⣿⡇⢕⢕⢕⣿⣿⣿⣿⢕⢕⣿⣿⣿⣿⣿⣿⣿⣿⣿⣿⣿⣿⣿⣿⣿⣿⣿⣿⣿⣿⣿⣿⣿⣇⣕⣸⣧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⠀⢕⢕⢕⢕⢕⢕⢕⢕⢑⢀⠀⠀⠀⠀⠀⠀⠀⠀⠀⠀⠀⠁⢕⢕⢕⢕⢕⢕⢕⢕⠁⠀⠀⠀⠀⠀⠀⠀⠀⠀⠀⠀⠀⠀⠀⠀⠀⠀⠀⠀⠀⠀⠀⠀⠀⠀⠀⠀⠀⠀⠀⠀⠀⠀⠀⠀⠀⠀⠀⠀⠀⠀⠀⠀⠀⠀⠀⠀⠀⠀⠀⠀⠀⠀⠀⠀⠀⠀⠀⠀⠀⠀⠀⠀⠀⠀⠀⠀⠀⢕⢕⢕⢕⢕⢜⢕⢱⢕⢹⢿⢿⠟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⠕⢕⢕⢕⢕⢕⢕⠀⢕⢕⢕⢕⢕⢕⢕⢕⢕⢕⢕⢕⢕⢕⢕⢕⢕⢕⢕⢕⢕⢕⢕⢕⢕⢕⢕⢐⠕⢕⢕⢕⢕⢕⢔⢑⠑⠀⠀⠀⠀⠀⠀⠀⠀⠀⠀⠀⠀⠀⠀⢕⢕⢕⢕⢕⢕⠕⠀⠀⠀⠀⠀⠀⠀⠀⠀⠀⠀⠀⠀⠀⠀⠀⠀⠀⠀⠀⠀⠀⠀⠀⠀⠀⠀⠀⠀⠀⠀⠀⠀⠀⠀⠀⠀⠀⠀⠀⠀⠀⠀⠀⠀⠀⠀⠀⠀⠀⠀⠀⠀⠀⠀⠀⠀⠀⠀⠀⠀⠀⠀⠀⠀⠀⠀⠀⠀⢕⢕⢕⢕⢕⢕⢕⢕⠁⢕⠑⠀⢄⢔⢄⢄⢄⢑⢔⢄⠑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⢕⢕⢕⢅⢅⢄⢕⢕⢕⢕⢕⢕⢕⢕⢕⢕⢕⢕⢕⢕⢕⢕⢕⢕⢕⢕⢕⢕⢕⢕⢕⢕⢕⢕⢕⢔⢔⢅⢑⢑⢄⠑⠁⢅⢄⠀⠀⠀⠀⠀⠀⠀⠀⠀⠀⠀⠀⠀⠑⠕⢕⠕⠕⠑⠀⠀⠀⠀⠀⠀⠀⠀⠀⠀⠀⠀⠀⠀⠀⠀⠀⠀⠀⠀⠀⠀⠀⠀⠀⠀⠀⠀⢀⠀⠀⠀⠀⠀⠀⠀⠀⠀⠀⠀⠀⠀⠀⠀⠀⠀⠀⠀⠀⠀⠀⠀⠀⠀⠀⠀⠀⠀⠀⠀⠀⠀⠀⠀⠀⠀⠀⠀⠀⠕⢕⢕⢕⢕⢕⢀⢕⢕⢅⠁⢕⢕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⠕⢄⢀⠀⠀⠀⠀⠀⠀⠀⠀⠀⠀⠀⠀⠀⠀⠀⠀⠀⠀⠀⠀⠀⠀⠀⠀⠀⠀⠀⠀⠀⠀⠀⠀⠀⠀⠀⠀⠀⠀⠀⠀⠑⠀⢀⠕⠕⢔⢀⠀⢔⢔⠀⠀⢀⢀⠀⠀⠀⠀⠀⠀⠀⠀⠀⠀⠀⠀⠀⢀⢄⠀⠀⠀⠀⠀⠀⠀⠀⠀⠀⠀⠀⢀⢔⢕⢔⠄⠕⢕⢕⢕⢕⢕⢅⢕⢕⢑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⢔⢕⢕⢑⢕⢕⢕⢔⢄⠀⠀⠀⠀⠀⠀⠀⠀⠀⠀⠀⠀⠀⠀⠀⠀⠀⠀⠀⠀⠀⠀⠀⠀⠀⠀⠀⠀⠀⠀⠀⠀⠀⠑⠀⠀⠀⠀⠑⠑⠀⠀⢕⢕⠑⠀⢀⢔⠀⠁⠁⠀⢀⠀⠔⠀⠀⠄⠔⠀⢄⠀⢔⢕⢕⢕⢀⢄⢀⠀⠀⠀⠀⢄⢄⢔⢔⢕⢕⢕⢕⢕⢄⢔⢕⢕⢕⢕⢕⢕⢁⢕⢕⢕⢕⢕⠕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⢁⢕⢕⢕⢕⢕⢕⠀⠀⠀⠀⠀⠀⠀⠀⠀⠀⠀⠀⠀⠀⠀⠀⠀⠀⠀⠀⠀⠀⠀⠀⠀⠀⠀⠀⠀⠀⠀⠀⠀⠀⠀⠀⠀⠀⠀⠀⠀⠀⠀⠀⠀⠀⠀⠀⠀⠀⠁⠁⠀⠀⠀⠁⠀⠀⠀⠕⠀⢀⢕⢕⢕⢕⢕⢕⢕⢔⢄⢀⠀⢕⢕⢕⢕⢕⢕⢕⢕⢕⢄⠑⢅⢕⢕⢕⢕⢕⢔⠕⢕⢔⠀⢕⢀⢐⢅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⢄⢕⢅⢁⢕⢕⢕⢕⢕⢕⢄⠀⠀⢄⢀⠀⠀⠀⠀⠀⠀⠀⠀⠀⢄⢄⣄⠀⠀⠀⠀⠀⠀⠀⠀⠀⠀⢀⠀⠀⠀⠀⠀⠔⠀⠀⠀⠀⠀⠀⠀⠀⠀⠀⠀⠀⠀⠀⠐⠀⠀⠀⠀⠀⠀⠀⠀⠀⠀⠀⠀⢕⢕⢕⢕⢕⢕⣵⡕⢕⢕⢕⠕⠑⢕⢕⢕⢕⢕⢕⢕⢕⢕⢕⢕⢕⢕⢕⢕⢕⢕⠐⢕⢕⠀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⠁⢕⢕⢕⢕⢕⢕⢕⢕⢀⠀⢕⢕⢕⢔⢔⢄⢀⠀⠀⠀⠀⢕⣸⣿⡆⠀⠀⠀⠀⠀⠀⠀⠀⢔⢀⠀⢄⢀⠀⢀⠀⠀⢀⢀⢀⢀⢀⢀⢀⢀⠀⠀⠀⠀⠀⠀⠀⠀⠀⠀⠀⢀⢀⢀⢀⠄⠄⠀⢕⢕⢕⢕⢕⢕⠟⠛⢕⢕⢕⢄⠀⠕⢕⢕⢕⢕⢕⢕⢕⢕⢕⢕⢕⢕⢕⢕⢕⢕⢕⠑⢕⢔⢕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⠐⠑⠑⠑⠑⠑⠑⠑⠑⠑⠑⠑⠑⠑⠑⠑⠑⠑⠑⠑⠑⠑⠑⠑⠑⠑⠑⠑⠑⠑⠑⠑⠑⠑⠑⠑⠑⠑⠑⠑⠑⠑⠑⠑⠑⠑⠑⠑⠑⠑⠑⠑⠑⠀⠀⠐⠑⠛⠛⠑⠀⠀⠀⠀⠀⠀⠀⠐⠃⠑⠑⠑⠑⠑⠐⠀⠀⠀⠁⠁⠁⠁⠀⠁⠁⠁⠀⠀⠀⠀⠀⠀⠀⠀⠀⠀⠀⠀⠀⠀⠀⠀⠀⠑⠑⠑⠑⠑⠁⠀⠀⠑⠑⠑⠑⠑⠀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⢳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⣿⣿⣿⣿⣿⡎⣿⡞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⣟⣟⢟⡇⢜⢟⢟⣟⡻⢿⣿⣿⣿⣿⣿⣿⣧⢹⣿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⢫⡝⢕⢱⢗⢟⢟⢏⢕⢕⢕⢕⢕⢕⢷⣷⢕⢜⢝⢝⢝⢝⢝⢜⢟⢣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⣝⣕⣽⢕⢕⢇⣵⣵⡵⢷⢗⢇⢕⢕⢕⢱⢕⢷⣕⡕⡕⢕⢕⢕⢕⢕⢕⢕⢕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⡵⢞⣏⣽⢇⢕⡿⢸⣿⣿⣯⣽⣕⣕⣕⣕⣷⣾⣾⠑⢝⢧⢻⣕⢕⢕⢕⢕⢕⢕⢅⠁⠑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⡵⢎⣵⣾⣿⢏⢕⣾⢇⣾⣿⣿⡇⢜⢝⢟⢿⣿⣿⢟⢿⢀⠑⢕⢸⣧⣇⢇⢕⢕⢕⢕⢕⢀⢄⠀⢑⠑⢸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⢟⢝⢝⢝⢝⢝⢝⢝⢟⢟⢏⢝⢝⢟⢟⢟⢟⢝⢝⢝⢝⢝⢝⢝⢝⢟⢟⢟⢟⢟⢟⢏⢝⢝⢟⢟⢟⢟⢝⢝⢟⢟⢝⢝⢟⢟⢟⢟⢟⢟⢟⢟⢟⢟⢟⢟⢟⢟⢟⢟⢟⢟⢟⢟⢟⢟⢟⢟⢟⢟⢟⢟⢟⢟⢟⢟⢟⢟⢟⢟⢟⢟⢟⢟⢟⢟⢕⣹⣷⣿⣿⣿⢏⣵⣿⡿⢸⣿⣿⣿⢇⢕⢕⢕⢕⢕⢕⢕⢜⢇⠀⠑⢜⣿⣾⡕⢑⢕⢕⢕⠑⢕⢕⠀⢕⢕⢕⢕⢜⢟⢟⢟⢟⢟⢟⢟⢟⢟⢟⢟⢟⢟⢟⢟⢟⢟⢟⢟⢟⢝⢟⢟⢟⢟⢟⢟⢟⢟⢟⢟⢝⢟⢟⢟⢟⢟⢟⢟⢟⢟⢟⢏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⢕⢕⣸⣾⣿⣿⣿⣿⡟⣼⣿⣿⢇⣼⣿⣿⢏⢕⢕⢕⢕⢕⢕⢕⢕⣷⣪⣆⢀⢕⣿⣿⣷⢑⠁⠁⠑⢕⢕⢄⢔⢕⢕⢕⢕⢔⢅⠑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⣾⣿⣿⡟⣵⡿⢏⣻⢏⣽⣿⢱⣿⣿⡟⢕⣿⣿⣽⣾⣿⣷⣾⣧⣕⣱⣵⣵⣿⣿⣿⣧⢕⣿⣿⣿⡇⢀⠄⢑⢅⢄⢕⢕⢕⢕⢕⢕⢕⢕⢕⢕⢹⣿⣿⣿⣿⣿⣿⣿⣿⣿⣿⣿⣿⣿⣿⣿⣿⣿⣿⣿⣿⣿⣿⣿⣿⣿⣿⡇⢕⢕⣷⣾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⢕⣕⣼⣕⣕⢕⣼⡟⢕⡾⣱⣾⢟⡕⣾⣿⣿⡇⢱⣿⣿⣿⣿⣿⣿⣿⣿⣿⣿⣿⣿⣿⡇⣿⣿⢇⣿⣿⣿⣧⠀⢔⢕⢕⢕⢕⢕⢕⢕⢕⠕⠕⠕⠕⢕⣼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⢫⡎⢜⣵⣫⡗⢜⣾⡿⢕⣮⣼⣿⢫⣾⢱⢹⣿⣿⡇⢸⣿⣿⣿⣿⣿⣿⣿⣿⣿⣿⣿⣿⣿⡇⢹⣿⢕⢸⣿⣿⣿⢕⠁⠁⢁⢅⢕⢕⢕⠁⢀⢀⢀⢄⢔⢸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⢏⡜⢇⢜⢟⢟⢟⣼⡿⢱⣽⣿⡿⣱⣿⡟⢸⢼⣿⣿⡇⢜⣿⣿⣿⣿⣿⣿⣿⣿⣿⣿⣿⣿⣿⡇⢕⢟⢕⢸⣿⣿⣿⢇⠀⢔⢕⢰⡅⢕⣕⢑⢑⡕⢕⠘⠄⢱⢧⢸⢻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⢏⣾⡇⢕⣕⢕⢕⢱⣿⢇⢸⣿⡟⣽⣿⢟⢕⡟⢎⢝⣾⡕⢕⢜⣿⣿⣿⣿⣿⣿⣿⣿⣿⣿⣿⣿⡇⢕⢕⢕⣼⣿⣿⣿⢕⠀⠀⠕⢕⢟⢕⢝⢕⢕⢕⢕⡔⢕⢔⢕⢸⡇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⢕⢿⢣⣕⢜⢇⠕⣼⢿⢣⣿⡟⣼⡿⢇⢕⢕⢕⣱⣿⣿⡇⢕⣼⣿⣿⣿⣿⣿⣿⣿⣿⣿⣿⣿⣿⡇⢕⢕⢕⣿⣿⡿⠇⢁⢄⢀⢀⠀⠀⠀⠀⠁⢁⢑⢑⢑⢕⢕⠕⢕⢱⡇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⣇⢕⢕⢝⣵⢇⢕⣿⢜⣾⡿⣸⣿⢕⢕⢕⡕⢜⣼⢿⣿⡇⢱⣿⣿⣿⣿⣿⣿⣿⣿⣿⣿⣿⣿⣿⡇⢕⠀⠁⠉⠁⠀⠀⢕⢕⢕⣷⣿⢱⣦⡄⢀⠀⠁⠐⠑⢑⢱⢕⢕⡿⣿⢜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⣧⢕⡾⢕⢕⢱⣿⢱⣿⢱⣿⡕⢕⢕⢕⣟⢕⣿⣕⣜⡕⣸⣿⢹⣿⣿⣿⣿⣿⣿⣿⣿⣿⣿⢿⢇⢕⢀⠄⢄⠀⠀⢔⢕⢕⡕⢻⣿⢜⣿⡇⢕⡗⣶⡆⢅⢑⢕⣱⢏⢝⢏⢱⣿⣿⣿⣿⣿⣿⣿⣿⣿⣿⣿⣿⣿⣿⣿⣿⣿⣿⣿⣿⣿⣿⡇⢕⢕⣿⣿⣿⣿⣿⣿⣿⣿⣿⣿⣿⣿⣿⣿⣿⣿⣿⣿⣿⣿⣿⣿⣿⣿⣿⣿⣿⣿⣿⣿⣿⣿⣿⣿⣿⣿⣿⣿⡿⢕⠁⢸⣿⣿⣿⣿⣿⣿⣿⣿⣿⣿⣿⣿⡿⢿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⡜⢧⣕⢟⢻⡇⣿⡏⣾⣿⣷⣵⡇⢸⢕⢸⣿⣿⣿⢇⣿⢇⣼⣿⣿⣿⣿⣿⣿⣿⣿⣿⡇⢕⢕⢕⣵⣦⣴⣴⡇⢕⢕⣧⣇⢸⣿⢕⣿⣿⣷⡇⣿⡇⢕⢻⢷⡕⢕⢕⢕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⣧⢕⢝⡟⢺⢸⣿⢸⣿⣿⣿⣿⢇⢸⢕⢿⣿⣿⡟⢕⡿⢕⣿⡿⣿⣿⣿⣿⣿⣿⣿⣿⡇⢕⢕⢕⣿⣿⣿⣿⣿⢕⢕⣿⣿⣸⣿⢸⣿⣿⣿⢏⣿⡇⣕⢕⢸⢇⢑⢕⢕⢕⢕⢸⣿⣿⣿⣿⣿⣿⣿⣿⣿⣿⣿⣿⣿⣿⣿⣿⣿⣿⣿⣿⡇⢕⢕⣿⢕⢕⢕⢕⢸⣿⣿⣿⣿⣿⣿⣿⣿⣿⣿⣿⣿⣿⣿⣿⣿⣿⣿⣿⣿⣿⣿⣿⣿⣿⣿⣿⣿⣿⢕⢕⢕⢕⢕⠀⢸⣿⣿⣿⣿⣿⡿⢟⢏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⢟⡕⠁⠑⢕⣿⢇⣾⣿⣿⡏⡟⢕⢸⢕⣷⣧⣽⡕⢱⢇⡕⣿⡇⢿⣿⣿⣿⣿⣿⣿⣿⢕⢕⢕⢱⣿⣿⣿⢿⢿⢕⢕⣿⣿⡿⡟⢸⣿⣿⣿⢕⣿⢇⣝⣹⢵⡏⢕⢕⢕⢕⢕⢸⣿⣿⣿⣿⣿⣿⣿⣿⣿⣿⣿⣿⣿⣿⣿⣿⣿⣿⣿⣿⡇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⡿⣱⢟⠁⠀⠀⢱⢣⢱⣿⣿⡿⢕⢕⢚⢸⠘⠙⠝⠝⢇⢏⢵⣇⢻⡇⢸⣿⣿⣿⡟⢿⢿⡇⢕⢕⢕⣼⣽⣵⣷⣾⡿⢕⢕⣿⣿⡳⢕⣿⣿⣿⡏⢕⣿⢜⢱⢕⢕⡸⢕⢕⢕⢕⢕⢸⣿⣿⣿⣿⣿⣿⣿⣿⣿⣿⣿⣿⣿⣿⣿⣿⣿⣿⣿⣿⡇⠅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⢟⡼⠇⠀⠀⠀⠀⢕⡾⢸⣿⣿⢕⢕⢅⠀⣔⣔⣔⡄⠀⠀⠀⠑⠕⢜⢇⢜⡟⣿⣿⣇⢜⢕⢕⢕⢕⢜⢝⠝⠑⠃⠑⠕⠑⠑⠕⢙⢕⢕⢝⢹⣿⡇⢸⣿⢅⠁⠀⠈⢻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⢏⡞⢕⠀⠀⠀⠀⠀⢱⡇⢜⢝⢏⢕⢕⢕⢔⣻⣿⢄⢀⢀⢀⠀⢀⢰⡜⣷⣧⣕⢜⢻⣿⡱⢕⣱⣷⡇⢕⠠⠔⠀⠀⠀⠀⢕⣵⡔⠀⢕⢕⢕⢕⣿⢕⣿⡟⢕⠀⠀⠀⢕⢹⣧⢕⢕⢕⢸⣿⣿⣿⣿⢇⢕⢕⢕⢕⢕⣱⣵⣵⡕⢕⢕⢕⢕⢕⢻⡇⠀⢕⣿⢕⢕⢕⢕⢸⣿⣿⣿⢏⢕⢕⢕⢕⣱⣵⣵⡕⢕⢕⢕⢜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⡟⢎⢱⢱⡔⢀⢀⠀⠀⣼⢇⢕⢕⣕⢕⢕⢕⢸⣿⣿⣧⡕⢕⢔⢕⢕⣾⣿⣿⣿⣿⣿⣿⣿⣿⣿⣿⣿⣷⣿⢄⢄⢀⠔⢄⢔⢸⣿⣣⡗⢕⢱⡟⣸⢿⢕⢹⡇⠀⠀⠀⠀⠑⢕⢜⢧⢕⢕⢸⣿⣿⣿⡇⢕⢕⢕⢕⢕⣾⣿⣿⣿⣿⡇⢕⢕⢕⢕⢕⡇⠀⢕⣿⢕⢕⢕⢕⢸⣿⣿⣿⢕⢕⢕⢕⢱⣿⣿⣿⣷⢕⢕⢕⢕⢸⣿⣿⣿⢕⢕⢕⢕⢸⣿⣿⣿⣷⢕⢕⢕⢕⢕⠀⢸⣿⣿⣿⢜⢼⣫⣝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⡿⡜⢱⡇⣿⢕⢕⡇⠀⢄⡿⢕⢕⢱⢜⢷⡕⢕⢸⣿⣿⡟⢿⣮⣵⣷⣿⣿⣿⣿⣿⣿⣿⣿⣿⣿⣿⣿⣿⣿⣿⣷⣕⢕⢕⣕⣵⣿⣿⣿⢕⣵⢟⢱⡏⢜⢕⢸⡇⠀⠀⠀⠀⢔⢱⡕⢜⢇⢕⢸⣿⣿⣿⡇⢕⢕⢕⢕⢕⣿⣿⣿⣿⣿⡇⢕⢕⢕⢕⢕⡇⠀⢕⣿⢕⢕⢕⢕⢸⣿⣿⣿⢕⢕⢕⢕⢸⣿⣿⣿⣿⢕⢕⢕⢕⢸⣿⣿⣿⢕⢕⢕⢕⢸⣿⣿⣿⣿⢕⢕⢕⢕⢕⠀⢸⣿⣿⡟⢕⢕⢕⢕⢵⡗⢸⡇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⢇⢕⣿⢸⡏⢕⣾⡇⠀⢸⢇⢱⡇⢕⡕⢕⢕⢜⢜⣿⣿⡿⣧⣶⣶⣾⣿⣿⣿⣿⣿⣿⣿⣿⣿⣿⣿⣿⣿⣿⣿⣿⣟⡟⢟⢟⣹⣿⡿⢇⡼⢣⢕⣾⢕⢇⢕⢸⡇⢄⣄⣴⣰⢕⢜⣧⢅⢕⢇⢸⣿⣿⣿⡇⢕⢕⢕⢕⢕⣿⣿⣿⣿⣿⡇⢕⢕⢕⢕⢕⡇⠀⢕⣿⢕⢕⢕⢕⢸⣿⣿⣿⢕⢕⢕⢕⢸⣿⣿⣿⣿⢕⢕⢕⢕⢸⣿⣿⣿⢕⢕⢕⢕⢸⣿⣿⣿⣿⢕⢕⢕⢕⢕⠀⢸⣿⣿⡇⢕⢕⢕⢕⢕⢕⢝⢝⢯⣞⣫⣕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⢕⣼⣿⢸⢕⢱⣿⡇⠀⢜⢕⢸⡇⢕⢕⢕⢕⢕⢕⢻⣿⣿⣹⣿⣿⣿⣿⣿⣿⣿⣿⣿⣿⣿⣿⣿⣿⣿⣿⣿⣿⣿⣿⣿⣿⡿⡿⢏⢕⢕⢕⢕⣼⡏⢕⢻⢕⢸⡇⢕⣿⣿⣿⡇⢕⢿⡕⢕⢱⢸⣿⣿⣿⡇⢕⢕⢕⢕⢕⣿⣿⣿⣿⣿⡇⢕⢕⢕⢕⢕⡇⠀⢕⣿⢕⢕⢕⢕⢸⣿⣿⣿⢕⢕⢕⢕⢸⣿⣿⣿⣿⢕⢕⢕⢕⢸⣿⣿⣿⢕⢕⢕⢕⢸⣿⣿⣿⣿⢕⢕⢕⢕⢕⠀⢸⣿⣿⡇⢕⢕⢕⢕⢕⢕⢕⢕⢕⢕⢎⢳⡫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⡏⢣⣿⣿⣿⢕⣼⣿⡇⠀⢕⢕⢸⡇⢕⢜⡕⢕⢕⢕⢕⢻⣿⣿⣿⣿⣿⣿⣿⣿⣿⣿⣿⣿⣿⣿⣿⣿⣿⣿⣿⣿⣿⣿⣿⢏⣎⣵⣞⡱⢕⢕⢱⣿⢇⢕⢹⢕⢸⡇⢕⣿⣿⣿⣷⢕⢼⡇⢕⢕⢼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⡇⢸⣿⣿⣿⢕⣿⣿⡇⠀⢕⢕⢜⣷⢕⢕⢱⢕⢔⢕⢕⢕⢻⣿⣿⣿⣿⣿⣿⣿⣿⣿⣿⣿⣿⣿⣿⣿⣿⣿⣿⣿⣿⣿⣿⣿⢿⡟⢕⢕⢕⢕⣿⣯⢕⢕⢸⢕⢸⢕⣧⢻⣿⠿⠿⠕⠸⠇⠕⠑⠃⠛⠟⠻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⣧⣿⣿⣿⣿⢕⣿⣿⡇⡕⢕⢕⢕⢹⡕⢕⢕⢕⢕⢕⢕⢕⢕⢜⢟⢿⣿⣿⣿⣿⣧⡝⢽⢽⣟⣟⢟⢝⣹⣿⣿⣿⣿⣿⣿⡿⢏⢕⢕⢕⢕⣼⣹⢇⢕⢕⢕⢕⠸⠕⠟⠊⠁⠀⠀⠀⠀⠀⠀⠀⠀⠀⠀⠀⠀⠀⠀⠁⠁⠑⠑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⡿⢟⢟⢝⢝⢝⣿⣿⣿⣿⣿⣿⣿⣿⣿⣿⣿⣿⣿⣿⣿⣿⣿⣿⣿⣿⣿⣿⣿⡿⢷⢕⢿⢿⢱⢇⢕⢅⢕⡜⢇⢕⢕⢕⢕⢕⢕⢕⢕⢕⡕⢕⢜⢟⢿⣿⣿⣿⣿⣷⣷⣷⣿⣿⣿⣿⣿⡿⢟⢟⢕⢕⢔⢕⢕⢕⠑⠉⠁⠁⠀⠀⠀⠀⠀⠀⠀⠀⠀⠀⠀⠀⠀⠀⠀⠀⠀⠀⠀⠀⠀⠀⠀⠀⠀⠀⠀⠀⠀⠁⠕⢕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⢝⢕⢕⢕⢕⢕⢕⢕⢸⣿⣿⣿⣿⣿⣿⣿⣿⣿⣿⣿⣿⣿⢿⢿⢿⠿⠟⠟⠟⠃⠁⠀⠀⠀⠀⠀⠀⠀⠀⠁⠁⢕⡜⢇⢕⢕⢕⢕⠕⢕⢕⣸⢕⢕⠕⠁⢄⢕⢝⢟⢿⣿⣿⣿⡿⢟⡟⢙⠁⠑⢕⢕⢕⢕⢕⢕⠑⠀⠀⠀⠀⠀⠀⠀⠀⠀⠀⠀⠀⠀⠀⠀⠀⠀⠀⠀⠀⠀⠀⠀⠀⠀⠀⠀⠀⠀⠀⠀⠀⠀⠀⠀⠀⣼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⣇⢕⢕⢕⢕⢕⢕⠕⠕⣿⣿⣿⣿⣿⣿⣿⣿⡿⠟⠋⠁⠁⠀⠀⠀⠀⠀⠀⠀⠀⠀⠀⠀⠀⠀⠀⠀⠀⠀⠀⠀⠁⠕⢜⢕⢕⢕⢕⢕⢕⢱⢏⠑⠁⠀⠀⢕⢕⢕⣱⣕⣕⣽⣵⣵⣿⡇⢕⠀⠀⠀⠁⠑⠑⠁⠀⠀⠀⠀⠀⠀⠀⠀⠀⠀⠀⠀⠀⠀⢀⣠⣤⣴⣴⣴⣄⠀⠀⠀⠀⠀⠀⠀⠀⠀⠀⠀⠀⠀⠀⠀⠀⠀⠁⠙⠛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⡕⠕⠑⢕⢕⢕⠀⠀⢹⣿⣿⣿⣿⡿⠟⠙⠁⠀⠀⠀⠀⠀⠀⠀⠀⠀⠀⠀⠀⠀⠀⠀⠀⠀⠀⠀⠀⠀⠀⠀⠀⠀⠀⠁⠁⠁⠁⠑⠕⠁⠀⠀⠀⠀⠀⢕⢕⢱⣿⣿⣿⣿⣿⣿⣿⡇⢕⢄⠀⠀⠀⠀⠀⠀⠀⠀⠀⠀⠀⠀⠀⠀⠀⠀⠀⢄⢴⣔⣿⢟⠝⢝⢝⢜⢕⢗⢀⠀⠀⠀⠀⠀⠀⠀⠀⠀⠀⠀⠀⠀⠀⠀⠀⠀⠀⠀⠈⠙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⡔⠀⠀⠁⢀⢀⠀⠁⢿⣿⣿⣿⣧⠀⠀⠀⠀⠀⠀⠀⠀⠀⠀⠀⠀⠀⠀⠀⠀⠀⠀⠀⠀⠀⠀⠀⠀⠀⠀⠀⠀⠀⠀⠀⠀⠀⠀⠀⠀⠀⠀⠀⠀⠀⢕⢕⣿⣿⣿⣿⣿⣿⣿⣿⣧⢕⢕⠀⠀⠀⠀⠀⠀⠀⠀⠀⠀⠀⠀⠀⠀⠀⠀⠀⢕⢜⢻⡟⣱⣴⣵⣷⡾⢿⣿⣿⡔⠀⠀⠀⠀⠀⠀⠀⠀⠀⠀⠀⠀⠀⠀⠀⠀⠀⠀⠀⠀⠀⠀⠑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⡄⠀⠀⠕⠕⠁⠀⠘⠟⠛⠙⠁⠀⠀⠀⠀⠀⠀⠀⠀⠀⠀⠀⠀⠀⠀⠀⠀⠀⠀⠀⠀⠀⠀⠀⠀⠀⠀⠀⠀⠀⠀⠀⠀⠀⠀⠀⠀⠀⠀⠀⠀⠀⢕⢸⣿⣿⣿⣿⣿⣿⣿⣿⣯⣕⠕⠀⠀⠀⠀⠀⠀⠀⠀⠀⠀⠀⠀⠀⠀⠀⠀⠀⠑⢕⢜⣾⢏⢕⢕⢕⢕⢕⣜⣹⣽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⣿⣧⠀⠀⠀⠀⠀⠀⠀⠀⠀⠀⠀⠀⠀⠀⠀⠀⠀⠀⠀⠀⠀⠀⠀⠀⠀⠀⠀⠀⠀⠀⠀⠀⠀⠀⠀⠀⠀⠀⠀⠀⠀⠀⠀⠀⠀⠀⠀⠀⠀⠀⠀⠀⠀⢿⣿⣿⣿⣿⣿⣿⣿⣿⣷⡞⠀⠀⠀⠀⠀⠀⠀⠀⠀⠀⠀⠀⠀⠀⠀⠀⠀⠀⠀⢕⢸⡏⢕⣸⣽⣷⣿⣿⣿⢿⢿⡇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⣿⣇⠀⠀⠀⠀⠀⠀⠀⠀⠀⠀⠀⠀⠀⠀⠀⠀⠀⠀⠀⠀⠀⠀⠀⠀⠀⠀⠀⢀⢴⡿⢷⣷⣶⣦⣄⠀⠀⠀⠀⠀⠀⠀⠀⠀⠀⠀⠀⠀⠀⠀⠀⠀⠈⢻⣿⣿⣿⣿⣿⣿⣿⣿⠃⠀⠀⠀⠀⠀⠀⠀⠀⠀⠀⠀⠀⠀⠀⠀⠀⠀⠀⠀⠀⢜⢕⣾⡿⢟⢏⢝⢕⡕⣕⣸⡇⠀⠀⠀⠀⠀⠀⠀⠀⠀⠀⠀⠀⠀⠀⠀⠀⠀⠀⠀⠀⠀⠀⠀⠀⠀⠀⠀⠀⠀⠀⠀⠀⠀⠀⣿⣿⣿⣿⣿⣿⣿⣿⣿⣿⣿⣿⣿⣿⣿⣿⣿⣿⡜⢕⢟⢕⣸⡟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⣿⡕⡕⠀⠀⠀⠀⠀⠀⠀⠀⠀⠀⠀⠀⠀⠀⠀⠀⠀⠀⠀⠀⠀⠀⠀⢀⣄⣜⢕⢕⢕⣕⡕⢹⡿⢧⢰⡦⢄⠀⠀⠀⠀⠀⠀⠀⠀⠀⠀⠀⠀⠀⠀⠁⢜⢿⣿⣿⣿⣿⣿⢇⠀⠀⠀⠀⠀⠀⠀⠀⠀⠀⠀⠀⠀⠀⠀⠀⠀⠀⠀⠀⠀⠜⣿⢟⣱⣵⣷⣾⣿⣿⣿⣿⡇⠀⠀⠀⠀⠀⠀⠀⠀⠀⠀⠀⠀⠀⠀⠀⠀⠀⠀⠀⠀⠀⠀⠀⠀⠀⠀⠀⠀⠀⠀⠀⠀⠀⠀⣿⣿⣿⣿⣿⣿⣿⣿⣿⣿⣿⣿⣿⣿⣿⣿⣿⣿⢕⢕⢕⢕⣿⡇⢕⣿⢇⢕⢸⣿⢕⢺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⡿⠇⠋⠁⠀⠀⠀⠀⠀⠀⠀⠀⠀⠀⠀⠀⠀⠀⠀⠀⠀⠀⠀⠀⠀⠀⣾⢿⢿⢿⢿⣷⣷⣵⡕⢿⡕⢕⢕⢕⠀⠀⠀⠀⠀⠀⠀⠀⠀⠀⠀⠀⠀⠀⠀⠁⢜⢿⣿⣿⣿⡟⠀⠀⠀⠀⠀⠀⠀⠀⠀⠀⠀⠀⠀⠀⠀⠀⠀⠀⠀⠀⠀⠀⠀⢝⢸⢟⢝⢝⢕⢕⢕⢸⣿⢇⠀⠀⠀⠀⠀⠀⠀⠀⠀⠀⠀⠀⠀⠀⠀⠀⠀⠀⠀⠀⠀⠀⠀⠀⠀⠀⠀⠀⠀⠀⠀⠀⠀⠀⣿⣿⣿⣿⣿⣿⣿⣿⣿⣿⣿⣿⣿⣿⢿⢿⢿⣿⢕⢕⢕⢕⢝⢕⢜⢝⢕⢕⢜⢝⢕⢜⢝⢕⢷⢇⢕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⠁⠀⠀⠀⠀⠀⠀⠀⠀⠀⠀⠀⠀⠀⠀⠀⠀⠀⠀⠀⠀⠀⠀⠀⠀⢸⣧⣕⢕⢕⢕⢕⢝⢻⣿⡜⢇⢕⢕⠑⠀⠀⠀⠀⠀⠀⠀⠀⠀⠀⠀⠀⠀⠀⠀⠀⠁⠜⠟⠻⢏⠑⠀⠀⠀⠀⠀⠀⠀⠀⠀⠀⠀⠀⠀⠀⠀⠀⠀⠀⠀⠀⠀⠀⠀⠀⢕⢱⣧⣵⢕⢕⢕⢱⣿⢇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⠀⠀⠀⠀⠀⠀⠀⠀⠀⠀⠀⠀⠀⠀⠀⠀⠀⠀⠀⠀⠀⠀⠀⠀⠀⢠⢿⢿⢿⣿⣷⣵⣜⡕⢕⢻⣿⢸⣿⡗⠀⠀⠀⠀⠀⠀⠀⠀⠀⠀⠀⠀⠀⠀⠀⠀⠀⠀⠀⢔⢄⠀⠀⠀⠀⠀⠀⠀⠀⠀⠀⠀⠀⠀⠀⠀⠀⠀⠀⠀⠀⠀⠀⠀⠀⠀⠀⠀⢜⢻⡇⢕⢕⢕⢕⢇⠀⠀⠀⠀⠀⠀⠀⠀⠀⠀⠀⠀⠀⠀⠀⠀⠀⠀⠀⠀⠀⠀⠀⠀⠀⠀⢄⣄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⡟⠀⠀⠀⠀⠀⠀⠀⠀⠀⠀⠀⠀⠀⠀⠀⠀⠀⠀⠀⠀⠀⠀⠀⠀⠀⠀⡕⢕⢕⢜⢝⢻⢿⣿⡕⢕⣫⣾⣿⡇⠀⠀⠀⠀⠀⠀⠀⠀⠀⠀⠀⠀⠀⠀⠀⠀⠀⠀⠀⠕⢕⠀⠀⠀⠀⠀⠀⠀⠀⠀⠀⠀⠀⠀⠀⠀⠀⠀⠀⠀⠀⠀⠀⠀⠀⠀⠀⠀⠀⢕⢕⢕⢕⢕⢕⢕⠀⠀⠀⠀⠀⠀⠀⠀⠀⠀⠀⠀⠀⠀⠀⠀⠀⠀⠀⢀⢀⢀⠀⠀⠀⠀⢑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⢇⢄⢀⠀⠀⠀⠀⠀⠀⠀⠀⠀⠀⠀⠀⠀⠀⠀⠀⠀⠀⠀⠀⠀⠀⠀⠀⢻⡿⣿⣷⣷⣵⣕⡹⡇⣿⣿⣿⡿⠀⠀⠀⠀⠀⠀⠀⠀⠀⠀⠀⠀⠀⠀⠀⠀⠀⠀⠀⠀⠀⢅⠀⠀⠀⠀⠀⠀⠀⠀⠀⠀⠀⠀⠀⠀⠀⠀⠀⠀⠀⠀⠀⠀⠀⠀⠀⠀⠀⠀⠀⢕⢕⢕⢕⢕⢕⠀⠀⠀⠀⠀⠀⠀⠀⠀⠀⠀⠀⠐⠀⠀⣠⣤⣴⣶⣤⢄⢀⠀⠀⢄⢄⢀⠀⠀⠀⠀⠀⠁⠑⠕⢜⢻⣿⣿⣿⣿⣿⣿⣿⣿⣿⠀⠀⠀⠀⠀⠀⣸⣕⠀⠀⠀⠀⢕⢕⢕⢕⢕⢕⢕⢕⢕⢱⣷⣷⣷⡇⢕⠀⠀⠀⢕⢕⢕⢕⢔⢕⠀</a:t>
            </a:r>
            <a:br/>
            <a:r>
              <a:t>⣿⣿⣿⣿⣿⣿⣿⣿⣿⣿⣿⣿⣿⣿⠀⠀⠀⠀⠀⠀⠀⢸⣿⣿⣿⣿⣿⣿⣿⣿⣿⣿⣿⣿⣿⣿⣿⣿⣿⣿⣿⣿⣿⣿⣿⣿⣿⣿⣿⣿⣿⣿⣿⣿⣿⣿⣿⣿⣿⣿⣿⢕⢕⢕⢕⠀⠀⠀⠀⠀⠀⠀⠀⠀⠀⠀⠀⠀⠀⠀⠀⠀⠀⠀⠀⠀⠀⠀⢜⢕⢕⢕⢕⢝⢟⢳⣸⡿⢟⢏⠁⠀⠀⠀⠀⠀⠀⠀⠀⠀⠀⠀⠀⠀⠀⠀⠀⠀⠀⠀⢕⢕⢕⠁⠀⠀⠀⠀⠀⠀⠀⠀⠀⠀⠀⠀⠀⠀⠀⠀⠀⠀⠀⠀⠀⠀⠀⠀⠀⠀⠀⠀⢕⢕⢕⢕⠁⠀⠀⠀⠀⠀⠀⠀⠀⠀⠀⠀⠀⠀⠀⠀⢱⣿⣿⣿⣿⡇⢕⠀⠀⠔⢕⢕⢕⢔⢄⠀⠀⠀⠀⠀⠀⠑⢕⢻⣿⣿⣿⣿⣿⣿⣿⣿⣷⣶⣶⣷⣷⣷⣿⣿⣧⣦⣴⣴⣷⣷⣧⣵⣵⣵⣵⣵⣵⣵⣵⣵⣷⣷⣧⣴⣴⣴⢗⢗⢓⢗⢃⢓⠀</a:t>
            </a:r>
            <a:br/>
            <a:r>
              <a:t>⠛⠛⠛⠛⠛⠛⠛⠛⠛⠛⢛⢟⢟⢟⢀⠀⠀⢀⢀⠀⠀⠞⠟⢟⢟⢟⢟⢟⢟⢟⢟⢟⢟⢟⢟⢟⢟⢟⢻⣿⣿⣿⣿⣿⣿⣿⣿⣿⣿⣿⣿⣿⣿⣿⣿⣿⣿⣿⣿⣿⣿⠀⢕⢕⠑⠀⠀⠀⠀⠀⠀⠀⠀⠀⠀⠀⠀⠀⠀⠀⠀⠀⠀⠀⠀⠀⠀⠀⠀⢕⢕⢕⢕⢕⣵⣷⣿⢟⢕⠑⠀⠀⠀⠀⠀⠀⠀⠀⠀⠀⠀⠀⠀⠀⠀⠀⠀⠀⠀⠀⠀⠁⠕⠀⠀⠀⠀⠀⠀⠀⠀⠀⠀⠀⠀⠀⠀⠀⠀⠀⠀⠀⠀⠀⠀⠀⠀⠀⠀⠀⠀⠀⢕⢕⢕⠕⠀⠀⠀⠀⠀⠀⠀⠀⠀⠀⠀⠀⠀⠀⠔⢴⠿⢿⢿⠿⠿⠇⢅⠀⠀⠀⢄⢕⢕⢕⢕⢕⠀⠀⠀⠀⠀⠀⢕⢸⣿⣿⣿⣿⣿⣿⣿⣿⢿⢿⢿⡿⡿⢿⢿⢿⢿⢿⢿⢿⢿⢿⢿⣿⡿⢿⢿⢿⣿⢿⢿⠿⠿⠿⠿⠿⠿⠿⢕⢕⢕⢕⢕⢕⠀</a:t>
            </a:r>
            <a:br/>
            <a:r>
              <a:t>⢕⢕⢑⢕⢕⢑⠕⠕⠕⠑⠕⢕⢔⢕⠁⠀⠀⠁⠁⠀⠀⠀⠀⢁⢕⢕⢕⢕⢕⢕⢕⠕⢕⢕⢕⢕⢕⢕⢕⢸⣿⣿⣿⣿⣿⣿⣿⣿⣿⣿⣿⣿⣿⣿⣿⣿⣿⣿⣿⣿⣿⡕⢕⠀⠀⠀⠀⠀⠀⠀⠀⠀⠀⠀⠀⠀⠀⠀⠀⠀⠀⠀⠀⠀⠀⠀⠀⠀⠀⠀⢕⢕⢕⢕⢸⢟⢏⢕⠕⠀⠀⠀⠀⠀⠀⠀⠀⠀⠀⠀⠀⠀⠀⠀⠀⠀⠀⠀⠀⠀⠀⠀⠀⠀⠀⠀⠀⠀⠀⠀⠀⠀⠀⠀⠀⠀⠀⠀⠀⠀⠀⠀⠀⠀⠀⠀⠀⠀⠀⠀⠀⠀⠁⠀⠀⠀⢀⢀⢄⠔⠑⠁⠀⠀⠀⠀⠀⠀⠀⠀⠀⠘⢷⣦⣴⡄⠀⠀⠀⠀⠀⠀⠕⢕⠕⠁⠑⢁⠀⠀⠀⠀⠀⠀⢕⢸⣿⣿⣿⣿⣿⣿⣿⣿⢕⢕⢸⡇⣷⢕⢕⢕⢕⢕⢕⢕⢕⢕⢸⣿⡇⢕⢕⢸⣿⣿⣷⡇⠀⠀⠀⢰⣷⣷⢕⢕⢅⠑⢔⢕⠀</a:t>
            </a:r>
            <a:br/>
            <a:r>
              <a:t>⢕⢅⢅⢅⢅⢅⢅⢅⢄⢅⢔⢕⢕⢕⢕⢕⢕⢕⢕⢕⢕⢕⢕⢕⢕⢕⠕⠑⠁⠁⠀⠀⢕⢕⢕⢕⢕⢕⢕⢸⣿⣿⣿⣿⣿⣿⣿⣿⣿⣿⣿⣿⣿⣿⣿⣿⣿⣿⣿⣿⣿⡟⢔⢄⠀⠀⠀⠀⠀⠀⠀⠀⠀⠀⠀⠀⠀⠀⠀⠀⠀⠀⠀⠀⠀⠀⠀⠀⠀⠀⢀⢕⢕⢕⢕⢕⢕⠑⠀⠀⠀⠀⠀⠀⠀⠀⠀⠀⠀⠀⠀⠀⠀⠀⠀⠀⠀⠀⠀⠀⠀⠀⠀⠀⠀⠀⠀⠀⠀⠀⠀⠀⠀⠀⠀⠀⠀⠀⠀⠀⠀⠀⠀⠀⠀⠀⠀⠀⠀⢀⢀⢄⠄⠔⠑⠑⠁⠀⠀⠀⠀⠀⠀⠀⠀⠀⠀⠀⠀⠀⠀⢕⢜⣿⣿⡇⠀⠀⠀⢄⢄⠀⠀⠀⠀⢄⢕⢕⠀⠀⠀⠀⠀⢅⢕⣿⣿⣿⣿⣿⣿⣿⣿⣿⢕⢕⢸⡇⣿⢕⢕⢕⢕⢱⣿⣿⢕⢕⢸⣿⣿⣿⣿⡿⢿⢿⢿⠇⠀⠀⠀⠸⠿⠿⢕⢕⠕⠐⢕⠕⠀</a:t>
            </a:r>
            <a:br/>
            <a:r>
              <a:t>⢕⢕⢕⢕⢕⢕⢕⢕⢕⢕⢕⢕⢕⢕⢕⢕⢕⢕⢕⢕⢕⢕⠑⠁⠁⠀⠀⠀⠀⠀⠀⢀⢕⢕⢕⢕⢕⢕⢕⢸⣿⣿⣿⣿⣿⣿⣿⣿⣿⣿⣿⣿⣿⣿⣿⣿⣿⣿⣿⣿⣿⢱⣕⢕⢔⢄⠀⠀⠀⠀⠀⠀⠀⠀⠀⠀⠀⠀⠀⠀⠀⠀⠀⠀⠀⠀⠀⠀⠀⢄⢕⢕⢕⢕⢕⢕⢕⠀⠀⠀⠀⠀⠀⠀⠀⠀⠀⠀⠀⠀⠀⠀⠀⠀⠀⠀⠀⠀⠀⠀⠀⠀⠀⠀⠀⠀⠀⠀⠀⠀⠀⠀⠀⠀⠀⠀⢀⠀⠄⠄⠐⠐⠁⠁⠁⠁⠁⠁⠁⠁⠀⠀⠀⠀⠀⠀⠀⠀⠀⠀⠀⠀⠀⠀⠀⠀⠀⠀⠀⢀⢕⢕⠀⠀⠀⠀⠀⠀⠀⠀⠑⠀⠀⠀⠀⢕⢕⢕⠀⠀⢄⣔⣱⣵⣿⣿⣿⣿⣿⣿⣿⣿⣿⣿⢕⢕⢸⡇⣿⢕⢕⢕⢕⢸⣿⣿⡕⢕⢸⣿⣿⣿⣿⡇⢕⢕⢔⢔⠀⠀⠀⠀⠀⠀⢕⢕⠔⢔⢕⠀⠀</a:t>
            </a:r>
            <a:br/>
            <a:r>
              <a:t>⢕⢕⢕⢕⢕⢕⢕⢕⢕⢕⢕⢕⢕⢕⢕⢕⢕⢕⢕⢕⢕⢕⠀⠀⠀⠀⠀⠀⠀⠀⢕⢕⢕⢕⢕⢕⢕⢕⠕⠸⢿⢿⢿⢿⢿⣿⣿⣿⣿⣿⣿⣿⣿⣿⣿⣿⣿⣿⣿⣿⡏⣿⣿⣷⣕⢕⢔⠀⠀⠀⠀⠀⠀⠀⠀⠀⠀⠀⠀⠀⠀⠀⠀⠀⠀⠀⠀⠀⢔⢕⢕⢕⢕⢕⢕⢕⠀⠀⠀⠀⠀⠀⠀⠀⠀⠀⠀⠀⠀⠀⠀⠀⠀⠀⠀⠀⠀⠀⠀⠀⠀⠀⠀⠀⠀⠀⠀⠀⠀⠀⠀⠀⠀⠀⠀⠀⠀⠀⠀⠀⠀⠀⠀⠀⠀⠀⠀⠀⠀⠀⠀⠀⠀⠀⠀⠀⠀⠀⠀⠀⠀⠀⠀⠀⠀⠀⠀⠀⢄⢕⢕⢕⠀⠀⠀⠀⠀⢕⢔⠀⠀⠀⣄⣅⡕⢕⢕⢕⢸⣿⣿⣿⣿⣿⣿⣿⣿⣿⣿⣿⣿⣿⣿⣿⢕⢕⢸⡇⣿⢕⢕⢕⢕⢸⣿⣿⡇⢕⢜⠛⢻⣿⣿⡗⠓⠒⠒⠐⠀⢀⠀⠀⠀⠀⢕⢕⠀⠐⢕⢔⠀</a:t>
            </a:r>
            <a:br/>
            <a:r>
              <a:t>⢕⢕⢕⢕⢕⢕⢕⢕⢕⢕⢕⢕⢕⢕⢕⢕⢕⢕⢕⢕⢕⢕⠀⠀⠀⠀⠀⠀⠀⢔⢕⢕⢕⢕⢕⠑⢑⢅⢔⢔⢕⢕⢕⢕⢸⣿⣿⣿⣿⣿⣿⣿⣿⣿⣿⣿⣿⣿⣿⣿⡇⣿⣿⣿⣿⣧⡕⢔⠀⠀⠀⠀⠀⠀⠀⠀⠀⠀⠀⠀⠀⠀⠀⠀⠀⠀⢀⢕⢕⢕⢕⢕⢕⢕⢕⢕⠀⠀⠀⠀⠀⠀⠀⠀⠀⠀⠀⠀⠀⠀⠀⠀⠀⠀⠀⠀⠀⠀⠀⠀⠀⠀⠀⠀⠀⠀⠀⠀⠀⠀⠀⠀⠀⠀⠀⠀⠀⠀⠀⠀⠀⠀⠀⠀⠀⠀⠀⠀⠀⠀⠀⠀⠀⠀⠀⠀⠀⠀⠀⠀⠀⠀⠀⠀⠀⠀⠀⢕⢑⢕⢕⠑⠀⠀⢄⢄⠀⠀⠀⠀⠀⠀⠁⠁⠁⢕⢕⢕⠑⠁⠑⠑⠙⢝⢝⢿⣿⣿⣿⣿⣿⣿⣿⣿⢕⢕⢸⡇⣿⢕⢕⢕⢕⢸⣿⣿⡇⢕⢕⠀⢸⣿⣿⡇⢔⢔⢔⢔⢔⠀⢸⠀⢕⣿⢕⢕⢀⢐⢕⢕⠀</a:t>
            </a:r>
            <a:br/>
            <a:r>
              <a:t>⢕⢕⢕⢕⢕⢕⢕⢕⢕⢕⢕⢕⢕⢕⢕⢕⢕⢕⢕⢕⢕⢕⠀⠀⠀⠀⠀⠀⠀⢕⢕⢕⠀⠁⠀⢕⢕⢕⢕⢕⢕⢕⢕⢕⢸⣿⣿⣿⣿⣿⣿⣿⣿⣿⣿⣿⣿⣿⣿⣿⡇⣿⣿⣿⣿⣿⣷⢕⢕⢄⢀⢀⢅⠔⢀⠀⠀⠀⠀⠀⠀⠀⠀⠀⠀⢔⢕⢕⢕⢕⢕⢕⢕⢕⢕⢕⠀⠀⠀⠀⠀⠀⠀⠀⠀⠀⠀⠀⠀⠀⠀⠀⠀⠀⠀⠀⠀⠀⠀⠀⠀⠀⠀⠀⠀⠀⠀⠀⠀⠀⠀⠀⠀⠀⠀⠀⠀⠀⠀⠀⠀⠀⠀⠀⠀⠀⠀⠀⠀⠀⠀⠀⠀⠀⠀⠀⠀⠀⠀⠀⠀⠀⠀⠀⠀⠀⢀⢕⢕⢀⠀⠀⠀⠀⠁⠑⠀⠀⠀⢔⢄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⢕⢕⢕⢕⠀⠀⠀⢕⢕⢕⢕⢕⢕⢕⢕⢕⢸⣿⣿⣿⣿⣿⣿⣿⣿⣿⣿⣿⣿⣿⣿⣿⣿⡜⣿⣿⣿⣿⣿⢕⢕⢕⢕⢕⢕⢔⠑⠀⠀⠀⠀⠀⠀⠀⠀⠀⠀⠑⢕⢕⢕⢕⢕⢕⢕⢕⢕⠕⠀⠀⠀⠀⠀⠀⠀⠀⠀⠀⠀⠀⠀⠀⠀⠀⠀⠀⠀⠀⠀⠀⠀⠀⠀⠀⠀⠀⠀⠀⠀⠀⠀⠀⠀⠀⠀⢀⠀⠀⠀⢀⠔⠁⠀⠀⠀⠀⠀⠀⠀⠀⠀⠀⠀⠀⠀⠀⠀⠀⠀⠀⠀⠀⠀⠀⠀⠀⠀⠀⡱⢕⢕⢕⠀⠔⢔⠀⠀⠀⣠⠇⠐⢸⣷⣴⣤⣤⠐⠑⣕⣕⣤⣾⣿⣿⣿⣿⣿⣿⣿⣿⣿⣿⣿⣿⣿⣿⢕⢕⣿⡇⣿⢕⢕⢕⢕⣸⣿⣿⡇⢕⢕⠀⢸⣿⣿⡷⢕⢇⡕⠀⠀⠀⠀⠀⠀⠀⢕⢕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⣜⢻⢿⢻⢇⢕⠕⠕⠕⠕⢕⠕⠀⠀⠀⠀⠀⠀⠀⠀⠀⠀⠀⠀⠀⠕⢕⢕⢕⢕⢕⢕⢕⠀⠀⠀⠀⠀⠀⠀⠀⠀⠀⠀⠀⠀⠀⠀⠀⠀⠀⠀⠀⠀⠀⠀⠀⠀⠀⠀⠀⠀⠀⠀⠀⠀⠀⠀⠀⠀⠀⠀⠀⠄⠑⠀⠀⠀⠀⠀⠀⠀⠀⠀⠀⠀⠀⠀⠀⠀⠀⠀⠀⠀⠀⠀⠀⠀⠀⠀⠀⠀⠀⠀⢕⢜⢕⢕⢕⠀⠀⠀⣠⣾⡇⢕⢕⢕⣿⣿⣿⣿⠀⠀⣿⣿⣿⣿⣿⣿⣿⣿⣿⣿⣿⣿⣿⣿⣿⣿⣿⣿⣿⣾⣿⣷⣿⢕⢕⢱⡕⣿⣿⣿⣧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⡿⢁⢄⢀⢀⠀⠀⠀⢔⠁⠀⠀⠀⠀⠀⠀⠀⠀⠀⠀⠀⠀⠀⠀⠀⠁⠑⠑⠑⠁⠁⠁⠀⠀⠀⠀⠀⠀⠀⠀⠀⠀⠀⠀⠀⠀⠀⠀⠀⠀⠀⠀⠀⠀⠀⠀⠀⠀⠀⠀⠀⠀⠀⠀⠀⠀⠀⠀⠀⠀⠀⠀⠀⠀⠀⠀⠀⠀⠀⠀⠀⠀⠀⠀⠀⠀⠀⠀⠀⠀⠀⠀⠀⠀⠀⠀⠀⠀⠀⠀⠀⠀⠀⢕⢕⢕⢕⠁⢕⢄⣵⣿⣿⡇⢕⢕⢕⣿⣿⣿⣿⢕⢕⣿⣿⣿⣿⣿⣿⣿⣿⣿⣿⣿⣿⣿⣿⣿⣿⣿⣿⣿⣿⣿⣿⣿⣇⣕⣸⣧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⠑⢕⢕⢕⢕⢕⢕⢔⢑⠀⢄⢀⠀⠀⠀⠀⠀⠀⠀⠀⠀⠀⠀⠀⠀⠀⠀⠀⠀⠀⠀⠀⠀⠀⠀⠀⠀⠀⠀⠀⠀⠀⠀⠀⠀⠀⠀⠀⠀⠀⠀⠀⠀⠀⠀⠀⠀⠀⠀⠀⠀⠀⠀⠀⠀⠀⠀⠀⠀⠀⠀⠀⠀⠀⠀⠀⠀⠀⠀⠀⠀⠀⠀⠀⠀⠀⠀⠀⠀⠀⠀⠀⠀⠀⠀⠀⠀⠀⠀⠀⠀⠀⠀⢕⢑⢕⢕⢔⢄⢕⢻⠿⠟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⠕⢕⢕⢕⢕⢕⢕⠀⢕⢕⢕⢕⢕⢕⢕⢕⢕⢕⢕⢕⢕⢕⢕⢕⢕⢕⢕⢕⢕⢕⢕⢕⢕⢕⢕⢀⢕⢕⢕⢕⢕⢅⠕⢕⠐⢕⢕⠐⢄⢀⠀⠀⠀⠀⠀⠀⠀⠀⠀⠀⠀⠀⠀⠀⠀⠀⠀⠀⠀⠀⠀⠀⠀⠀⠀⠀⠀⠀⠀⠀⠀⠀⠀⠀⠀⠀⠀⠀⠀⠀⠀⠀⠀⠀⠀⠀⠀⠀⠀⠀⠀⠀⠀⠀⠀⠀⠀⠀⠀⠀⠀⠀⠀⠀⠀⠀⠀⠀⠀⠀⠀⠀⠀⠀⠀⠀⠀⠀⠀⠀⠀⠀⠀⠀⠀⠀⠀⢕⢕⢕⠁⢕⢕⢕⠑⢕⠀⢄⢔⢄⢄⢄⢑⢔⢄⠑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⢕⢕⢕⢅⢅⢄⢕⢕⢕⢕⢕⢕⢕⢕⢕⢕⢕⢕⢕⢕⢕⢕⢕⢕⢕⢕⢕⢕⢕⢕⢕⢕⢕⢕⢕⢔⢅⢑⠑⠁⢕⠕⠁⢕⢕⠕⢄⢕⢕⢕⢄⠀⠀⠀⠀⠀⠀⠀⠀⠀⠀⠀⠀⠀⠀⠀⠀⠀⠀⠀⠀⠀⠀⠀⠀⠀⠀⠀⠀⠀⠀⠀⠀⠀⠀⠀⠀⠀⠀⠀⠀⠀⠀⠀⠀⠀⠀⠀⠀⠀⠀⠀⠀⠀⠀⠀⠀⠀⠀⠀⠀⠀⠀⠀⠀⠀⢔⠀⠀⠀⠀⠀⠀⠀⠀⠀⠀⠀⠀⠀⠀⠀⠀⠀⠀⢕⢕⢕⢕⢕⢑⢕⢕⢐⢑⢕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⢔⢔⢀⢕⢕⠄⢕⢕⢕⢕⢕⢔⢀⠀⠀⠀⠀⠀⠀⠀⠀⠀⠀⠀⠀⠀⠀⠀⠀⢕⢕⠀⠀⠀⠀⠀⠀⠀⠀⠀⠀⠄⢔⠀⠀⠀⠀⢔⢔⠀⠀⢔⢔⠀⠀⢀⢄⢄⠀⠀⢄⠀⠀⠀⠀⠀⠀⠀⠀⠀⠀⠀⠀⢀⢄⢕⢕⢕⢔⢀⠀⠀⠀⠀⠀⠀⠀⠀⠀⠀⠀⠀⢀⠀⢄⢕⢕⢕⢕⢕⢕⠑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⠑⢕⢕⢕⢕⢕⢕⢱⡷⠆⠀⠀⠀⠀⠀⠀⠀⠀⠀⠀⠀⠀⠀⠐⠀⠁⢀⡀⠀⠀⠀⠀⠀⠀⠀⠀⠀⠀⠀⠀⠔⠔⠀⠀⠀⠕⠀⠀⠄⢕⢕⠁⠀⢀⢔⠀⠁⠄⢀⠀⠐⠑⠀⠀⠑⠑⢀⠑⠀⢕⢕⢕⢕⢕⢕⢕⢕⢄⢄⢀⢀⢀⢀⢀⢄⢄⢔⢕⢕⠑⠕⠑⢕⢕⢕⢕⢕⢄⢕⢕⢔⢕⢕⢕⠑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⠑⢕⠕⠑⢕⢕⢕⢕⢕⢕⢕⢕⢄⢕⢔⢄⠀⠀⠀⠀⠀⢀⢀⢄⢄⢔⢔⢔⡵⢇⡄⠀⠀⠀⠀⠀⢀⠀⠀⠀⠀⠀⠀⠀⠀⠀⠀⠀⠀⠀⠀⠀⠀⠀⠀⠀⠀⠀⠀⠀⠀⠁⠀⠀⠀⠀⠀⠀⠀⠁⠀⢔⢕⢕⢕⢕⢕⣷⣕⡕⢕⢕⠕⢑⢕⢕⢕⢕⢕⢕⢕⢕⢕⢔⢔⢕⢕⢕⢕⢕⢕⠔⢕⢕⠐⢄⢕⢐⢅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⢔⢕⠑⠕⢕⢕⢕⢕⢕⢕⢕⢕⢕⢕⢕⢕⢕⢕⢕⢕⢕⠁⠑⢕⢕⢕⣵⡿⢕⣼⡇⠀⠀⠀⠀⢔⢕⢔⠀⠀⠀⠀⠀⠔⠀⠀⠀⠀⠀⠀⠀⠀⠀⠀⠀⠀⠀⠀⠐⠀⠄⠀⠀⠀⠀⠀⠀⠀⠀⠀⠀⢕⢕⢕⢕⢕⠕⢟⢏⠙⠁⢕⢕⢔⢕⢕⢕⢕⢕⢕⢕⢕⢕⢕⢕⢕⢕⢕⢕⢕⢕⢔⠕⢕⢄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⠐⢔⢕⢕⢕⢕⢅⢕⢕⢕⠀⢔⢕⢕⢕⢕⢕⢕⢕⠀⠀⠀⠁⣾⣿⡇⢱⢿⢇⠐⢄⢄⢀⠀⢕⢀⠀⢄⢀⠀⠀⠀⠀⠀⠀⠀⠀⠀⠀⠀⠀⠀⠀⠀⠀⠀⠀⢀⢀⢀⢀⢀⢀⢀⠀⠄⠄⠐⠀⢕⢕⢕⢕⢕⠀⠑⠀⠀⠀⠀⠑⢕⢅⢕⢕⢕⢕⢕⢕⢕⢕⢕⢕⢕⢕⢕⢕⢕⢕⢕⠀⢕⢕⢕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⠐⠑⠑⠑⠑⠑⠑⠑⠑⠑⠑⠑⠑⠑⠑⠑⠑⠑⠑⠑⠑⠑⠑⠑⠑⠑⠑⠑⠑⠑⠑⠑⠑⠑⠀⠑⠑⠑⠑⠑⠑⠑⠑⠑⠐⠑⠑⠑⠑⠑⠑⠑⠑⠀⠀⠀⠘⠛⠛⠃⠁⠑⠁⠑⠑⠑⠑⠑⠑⠑⠑⠑⠑⠑⠐⠀⠀⠀⠐⠐⠐⠐⠐⠐⠐⠐⠀⠀⠀⠀⠀⠁⠀⠀⠁⠁⠀⠀⠀⠀⠀⠀⠀⠑⠑⠑⠑⠑⠐⠁⠀⠀⠀⠀⠀⠀⠑⠑⠑⠑⠑⠑⠑⠑⠑⠁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⡟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⣷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⢿⣿⣿⣿⣿⣿⣿⣿⣿⣿⣿⣿⢸⣷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⢟⢟⢫⢽⢽⢝⢟⡕⢝⢟⡟⢿⢿⣿⣿⣿⣿⣿⣿⡎⣿⣇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⣽⣱⡵⢕⢱⢻⢟⢟⢏⢕⢕⢕⢕⣕⢕⢕⢳⢕⢕⢕⢕⢕⢝⢝⢕⢝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⡹⢞⣫⡵⢗⢱⢇⣵⣼⣵⢷⢇⢕⢕⢕⢕⣵⣵⡕⢵⣵⡕⢕⢕⢕⢕⢕⢕⢕⢕⢕⢸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⡾⢟⣏⣵⢇⢕⡟⣸⣿⣿⣧⣼⣕⣕⢕⣱⣷⣾⣿⡇⠁⢕⣷⢕⣕⡕⢕⢕⢕⢕⢕⢑⠑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⡞⣏⣵⣿⣿⢏⣕⣼⢕⣿⣿⣿⢝⢗⢜⢻⣿⣿⡿⢿⢿⡇⠀⢕⢹⡇⢜⢟⢕⢕⢕⢕⢕⠀⢀⠀⢑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⢟⢝⢝⢝⢝⢝⢝⢝⢟⢟⢏⢝⢝⢟⢟⢟⢟⢝⢝⢝⢝⢝⢝⢝⢝⢟⢟⢟⢟⢟⢟⢏⢝⢝⢟⢟⢟⢟⢝⢝⢟⢟⢝⢝⢟⢟⢟⢟⢟⢟⢟⢟⢟⢟⢟⢟⢟⢟⢟⢟⢟⢟⢟⢟⢟⢟⢟⢟⢟⢟⢟⢟⢟⢟⢟⢟⢟⢟⢟⢟⢟⢟⢟⢟⢟⢟⢏⢞⣱⣾⣿⣿⡿⢏⣼⣿⡟⢸⣿⣿⣿⢇⢕⢕⢕⢕⢜⢕⢕⢸⣷⢄⠁⢸⣿⣷⢕⢕⢅⢕⢕⢕⢀⢕⠑⢕⢔⢕⢕⢟⢟⢟⢟⢟⢟⢟⢟⢟⢟⢟⢟⢟⢟⢟⢟⢟⢟⢟⢟⢝⢟⢟⢟⢟⢟⢟⢟⢟⢟⢏⢝⢟⢟⢟⢟⢟⢟⢟⢟⢟⢟⢏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⢕⢕⢕⣱⣾⣿⣿⣿⣿⡟⣼⣿⣿⢇⣾⣿⡿⢇⢕⢕⢕⢕⢕⢕⢕⢕⣇⡽⣧⢀⢜⣿⣿⣇⠑⠅⠐⠅⢕⢕⢑⢔⢔⢕⢕⢕⢄⠑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⣾⣿⣿⣿⢇⣾⡿⢕⣿⢟⣽⣿⢱⣿⣿⡗⢕⣿⡿⣵⣷⣷⣵⣷⣕⢕⣕⣕⣵⣿⢿⣿⣧⢕⣿⣿⣿⡕⠀⢀⠔⢑⢀⢕⢕⢕⢕⢕⢕⢕⢕⢔⢝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⡕⣕⣼⣕⣕⣕⢱⣿⡟⢕⡜⣱⣾⢟⡕⢿⣿⣿⡇⢸⣿⣿⣿⣿⣿⣿⣿⣿⣿⣿⣿⣿⣿⡾⣿⣿⢕⣿⣿⣿⡇⠁⢄⢔⢕⢕⢕⢕⢕⢕⢕⢕⢑⢕⢕⢕⣸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⡟⣾⢕⣹⣾⡟⢗⢣⣿⡏⢱⣝⣱⣿⢯⣾⢸⣸⣿⣿⢇⢸⣿⣿⣿⣿⣿⣿⣿⣿⣿⣿⣿⣿⣿⡇⢻⣿⢕⣿⣿⣿⣿⢀⠑⠑⠑⢑⢕⢕⢑⠁⠁⠁⠁⠀⢄⢸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⡟⡕⢟⢕⢝⢟⢿⢇⣾⡟⢱⣿⣿⡿⣳⣿⡏⡇⣿⣿⣿⡕⢸⣿⣿⣿⣿⣿⣿⣿⣿⣿⣿⣿⣿⣿⡇⢜⡏⢕⣿⣿⣿⣿⢕⠄⢄⢕⢡⡑⢕⢔⠔⠕⢕⢕⠕⢱⡟⢇⣧⢻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⡟⢱⣿⢕⢕⡕⢕⢕⣸⣿⢕⣹⣿⡟⣽⣿⢟⢕⡇⢟⢏⣽⡕⢕⢹⣿⣿⣿⣿⣿⣿⣿⣿⣿⣿⣿⣿⡇⢕⢕⢕⣿⣿⣿⣷⢕⠀⠁⢕⢜⢷⠜⢇⢇⢕⢜⢄⡔⢅⢜⢕⣿⢇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⡇⢸⡞⣧⡕⢝⢕⢕⣿⡇⢱⣿⡟⣼⡿⢕⢕⢕⢕⣱⣾⣿⡇⢕⣼⣿⣿⣿⣿⣿⣿⣿⣿⣿⣿⣿⣿⡇⢕⢕⢕⣿⣿⡟⠇⢅⢀⢀⠀⠁⠁⠁⠐⠁⠑⢕⢕⠕⢕⢕⢑⢕⣾⡜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⡕⢕⢜⢇⣵⢕⢸⣿⢇⣾⡿⣽⣿⢇⢕⢕⡕⢜⣽⣿⣿⡇⢸⣿⣿⣿⣿⣿⣿⣿⣿⣿⣿⣿⣿⣿⡇⢕⠁⠑⠙⠉⠁⠀⢕⢕⢕⣷⣷⢰⣄⢀⠁⠑⠕⢅⠕⢑⢅⢕⡜⢿⡇⢸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⣷⡕⢱⡟⢕⢕⢸⡿⣸⣿⢱⣿⢇⢕⢕⢱⡇⢱⣧⡕⢝⢕⣼⣿⢹⣿⣿⣿⣿⣿⣿⣿⣿⣿⡏⡿⢕⢕⠀⢄⢀⠀⠀⢔⢕⢱⢕⣿⣿⢸⣿⡕⢔⣤⣤⡔⢕⡕⢕⢾⢇⢟⢕⣼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⣷⢱⣕⢱⢾⢸⢣⣿⢇⣿⣿⣕⣱⢇⢸⢕⣼⣿⣿⣿⢣⣿⡇⣾⣿⣿⣿⣿⣿⣿⣿⣿⣿⡇⢕⢕⢕⣱⣤⣤⣴⡕⢕⢕⣷⡇⢹⣿⢸⣿⣷⣿⣿⣿⢕⢜⢻⢧⢕⢕⢕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⡕⢜⢝⢳⢜⣼⡿⣸⣿⣿⣿⣿⢇⡕⢕⣿⣿⣿⡏⢱⡟⢕⣿⣿⣿⣿⣿⣿⣿⣿⣿⣿⡇⢕⢕⢕⣿⣿⣿⣿⣧⢕⢕⣿⣿⣸⣿⢸⣿⣿⣿⢜⣿⢱⣕⢕⢸⡇⢕⢕⢕⢕⢸⣿⣿⣿⣿⣿⣿⣿⣿⣿⣿⣿⣿⣿⣿⣿⣿⣿⣿⣿⣿⡇⢕⢕⣿⢕⢕⢕⢕⢸⣿⣿⣿⣿⣿⣿⣿⣿⣿⣿⣿⣿⣿⣿⣿⣿⣿⣿⣿⣿⣿⣿⣿⣿⣿⣿⣿⣿⣿⢕⢕⢕⢕⢕⠀⢸⣿⣿⣿⣿⣿⡿⢟⢏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⢟⣵⠇⠑⠕⢱⡿⢕⣿⣿⣿⢻⡏⢕⡇⢕⣮⣝⣟⢱⡸⢱⢕⣿⢟⣿⣿⣿⣿⣿⣿⣿⣿⢕⢕⢕⢸⣿⣿⣿⣿⡿⢕⢕⣿⣿⡿⡏⣸⣿⣿⡟⢕⣿⢕⣸⢵⢞⢕⢕⢕⢕⢕⢸⣿⣿⣿⣿⣿⣿⣿⣿⣿⣿⣿⣿⣿⣿⣿⣿⣿⣿⣿⣿⡇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⡿⣣⢿⠕⠀⠀⠀⡜⡕⢸⣿⣿⡟⢸⢕⢇⢇⠗⠟⠟⢟⢱⢱⣧⡕⣿⢕⣿⣻⣿⣿⡟⣿⢻⢇⠕⢕⢕⣻⣹⣽⣵⣷⡾⢕⢕⣿⣿⣷⢇⡿⣿⣿⡇⢱⣿⢕⢕⠕⢱⡕⢕⢕⢕⢕⢸⣿⣿⣿⣿⣿⣿⣿⣿⣿⣿⣿⣿⣿⣿⣿⣿⣿⣿⣿⣿⡇⠅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⡟⡵⢏⠁⠀⠀⠀⠄⢱⢇⣿⣿⡟⢕⢕⢁⢄⣕⣔⣀⡀⠀⠀⠁⠑⢅⢟⢕⢿⢿⣿⣿⢇⢕⢸⢕⢕⡱⢞⢏⠝⠙⠑⠑⢑⠕⠑⢇⢙⢇⢕⢏⢽⣿⢕⣸⡏⡕⠀⠀⠘⢿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⡟⡞⢕⢅⠀⠀⠀⠀⠀⣿⢕⢏⢻⢕⢕⢕⢕⣕⣿⣇⢅⢀⠀⢀⠀⠀⢔⢕⣷⣝⢜⢻⣿⡕⢕⣱⣵⣾⢇⢑⠠⠄⠀⠀⠀⠀⢱⣵⡔⠄⢕⢕⢕⢝⣿⢕⣿⡇⠑⠀⠀⠀⢕⢸⣇⢕⢕⢸⣿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⡟⡜⢱⢣⡞⢄⠀⠀⠀⢕⡿⢕⢕⣕⡕⢕⢕⢕⣿⣿⣿⣕⢕⢔⢕⢕⢰⣿⣿⣿⣿⣿⣿⣷⣷⣾⣿⣿⣿⣵⣿⢀⢄⢔⠀⢄⢔⣸⣿⣱⡗⢕⣱⡇⣼⢿⢕⣿⡇⠀⠀⠀⠀⢕⢕⢜⢇⢕⢸⣿⣿⣿⡇⢕⢕⢕⢕⢕⣾⣿⣿⣿⣿⡇⢕⢕⢕⢕⢕⡇⠀⢕⣿⢕⢕⢕⢕⢸⣿⣿⣿⢕⢕⢕⢕⢱⣿⣿⣿⣷⢕⢕⢕⢕⢸⣿⣿⣿⢕⢕⢕⢕⢸⣿⣿⣿⣷⢕⢕⢕⢕⢕⠀⢸⣿⣿⣿⢜⢼⣫⣝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⢕⢱⡟⣼⢇⢕⡇⠀⠀⢸⢇⢕⢕⢜⢷⡕⢕⡕⣻⣿⣿⢻⢷⣼⣵⣷⣿⣿⣿⣿⣿⣿⣿⣿⣿⣿⣿⣿⣿⣿⣿⣷⣕⢕⢕⣕⣼⣿⣿⡿⢕⣱⢟⢱⢟⣿⢕⣿⡇⠀⠀⠀⠀⢕⢷⢕⢜⢇⢸⣿⣿⣿⡇⢕⢕⢕⢕⢕⣿⣿⣿⣿⣿⡇⢕⢕⢕⢕⢕⡇⠀⢕⣿⢕⢕⢕⢕⢸⣿⣿⣿⢕⢕⢕⢕⢸⣿⣿⣿⣿⢕⢕⢕⢕⢸⣿⣿⣿⢕⢕⢕⢕⢸⣿⣿⣿⣿⢕⢕⢕⢕⢕⠀⢸⣿⣿⡟⢕⢕⢕⢕⢵⡗⢸⡇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⡇⢕⣾⣇⡗⢕⣸⡇⠀⢀⡿⢕⣼⢕⢱⢕⢕⢕⢟⢸⣿⣿⣷⣵⣵⣱⣷⣿⣿⣿⣿⣿⣿⣿⣿⣿⣿⣿⣿⣿⣿⣿⣿⣟⢟⢟⢟⣹⣿⡿⢕⢞⡕⢱⡿⢕⡟⢕⣿⢕⣷⣴⣾⡇⢕⢺⡇⢕⢕⢸⣿⣿⣿⡇⢕⢕⢕⢕⢕⣿⣿⣿⣿⣿⡇⢕⢕⢕⢕⢕⡇⠀⢕⣿⢕⢕⢕⢕⢸⣿⣿⣿⢕⢕⢕⢕⢸⣿⣿⣿⣿⢕⢕⢕⢕⢸⣿⣿⣿⢕⢕⢕⢕⢸⣿⣿⣿⣿⢕⢕⢕⢕⢕⠀⢸⣿⣿⡇⢕⢕⢕⢕⢕⢕⢝⢝⢯⣞⣫⣕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⢝⣼⣿⢸⡇⢕⣿⡇⠀⢕⢇⢕⣿⢕⢕⡕⢕⢕⢕⢕⢿⣿⣾⣿⣿⣿⣿⣿⣿⣿⣿⣿⣿⣿⣿⣿⣿⣿⣿⣿⣿⣿⣿⣿⣿⣿⡿⡿⢏⡕⢕⢕⢕⣿⢇⢱⡇⢕⣿⢕⣿⣿⣿⣿⢕⢸⡇⢕⢕⡞⣿⣿⣿⡇⢕⢕⢕⢕⢕⣿⣿⣿⣿⣿⡇⢕⢕⢕⢕⢕⡇⠀⢕⣿⢕⢕⢕⢕⢸⣿⣿⣿⢕⢕⢕⢕⢸⣿⣿⣿⣿⢕⢕⢕⢕⢸⣿⣿⣿⢕⢕⢕⢕⢸⣿⣿⣿⣿⢕⢕⢕⢕⢕⠀⢸⣿⣿⡇⢕⢕⢕⢕⢕⢕⢕⢕⢕⢕⢎⢳⡫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⢕⣿⣿⢼⢇⢸⢿⡇⠀⢕⢕⢕⣿⢕⢕⢕⢕⢕⢕⢕⢜⢿⣿⣿⣿⣿⣿⣿⣿⣿⣿⣿⣿⣿⣻⣿⣿⣿⣿⣿⣿⣿⣿⣿⣿⢎⣫⣵⢞⠕⢕⢕⣼⡟⢕⢕⡇⢕⡟⢱⢻⣿⣿⣿⢕⢸⡇⢕⢕⢕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⡿⢿⠟⠟⠟⠛⠙⠉⠈⠉⠁⠀⠀⠀⠁⠁⠀⠁⠑⠑⠘⠑⢕⢜⡕⢕⢕⢕⢕⢜⢻⣿⣿⣿⣿⣿⣿⣿⢿⣿⣿⣿⣿⣿⣿⣿⣿⣿⣿⣿⣿⣿⣿⣿⢟⡫⢕⢕⢕⣸⡿⡏⠑⢕⢇⢕⡇⢸⣇⢿⣿⣿⢕⢸⡇⢕⢕⢕⣿⣿⣿⣧⢕⢕⢕⢕⢕⢹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⢿⠟⠙⠁⠀⠀⠀⠀⠀⠀⠀⠀⠀⠀⠀⠀⠀⠀⠀⠀⠀⠀⠀⠀⠀⠀⠁⠑⠕⢕⢕⢕⢕⢕⢕⢝⢻⣿⣿⣿⣿⣿⣕⢝⣝⡝⢝⢝⢝⢝⣱⣿⣿⣿⣿⣿⣿⡿⢏⢕⢕⢕⢱⢏⡏⢕⢕⢕⢕⢕⢇⢜⢻⡜⣿⢿⢕⢸⠕⠕⠕⠕⠟⠿⢿⣿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⢿⢟⢏⢝⢝⢻⣿⣿⣿⣿⣿⣿⣿⡇⠀⠀⠀⠀⠀⠀⠀⠀⠀⠀⠀⠀⠀⠀⠀⠀⠀⠀⠀⠀⠀⠀⠀⠀⠀⠀⠀⠀⠀⠁⠁⠑⠑⠕⢕⢱⢕⢕⢝⢟⢿⣿⣿⣿⣷⣷⣵⣵⣷⣾⣿⣿⣿⡿⢟⢏⢕⢕⢔⢕⢕⢱⢏⢎⡇⢕⢕⢕⢕⢕⠕⢕⢕⠕⠀⠀⠀⠀⠀⠀⠀⠀⠀⠀⠀⠀⠁⠁⠁⠑⠑⠕⠕⣕⣕⣕⣕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⢟⢕⢕⢕⢕⢕⢕⢕⢜⣿⣿⣿⣿⢟⠏⠑⠁⠀⠀⠀⠀⠀⠀⠀⠀⠀⠀⠀⠀⠀⠀⠀⠀⠀⠀⠀⠀⠀⠀⠀⠀⠀⠀⠀⠀⠀⠀⠀⠀⠀⠀⠀⠁⠑⠕⠑⠁⢄⢕⢝⢟⢿⣿⣿⣿⢿⢟⡟⢝⠁⠕⢕⢕⢕⢕⢕⢕⢱⢏⢜⢾⠇⠑⠃⠑⠁⠁⠀⠀⠀⠀⠀⠀⠀⠀⠀⠀⠀⠀⠀⠀⠀⠀⠀⠀⠀⠀⠀⠀⠀⠁⠙⠻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⣧⢕⢕⢕⢕⢕⢕⢕⠕⢹⠟⠙⠁⠀⠀⠀⠀⠀⠀⠀⠀⠀⠀⠀⠀⠀⠀⠀⠀⠀⠀⠀⠀⠀⠀⠀⠀⠀⠀⠀⠀⠀⠀⠀⠀⠀⠀⠀⠀⠀⠀⠀⠀⠀⠀⠀⠀⢕⢕⢕⣱⣵⣕⣽⣵⣾⣿⡇⢕⠀⠀⠀⠁⠕⢑⢕⢱⢏⢕⠁⠀⠀⠀⠀⠀⠀⠀⠀⠀⠀⠀⠀⠀⠀⠀⠀⠀⠀⠀⠀⠀⠀⠀⠀⠀⠀⠀⠀⠀⠀⠀⠀⠀⢁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⣧⢕⠕⠕⢕⢕⢕⠀⠀⠀⠀⠀⠀⠀⠀⠀⠀⠀⠀⠀⠀⠀⠀⠀⠀⠀⠀⠀⠀⠀⠀⠀⠀⢄⣴⣶⣴⣴⣄⣄⠀⠀⠀⠀⠀⠀⠀⠀⠀⠀⠀⠀⠀⠀⠀⠀⠀⢕⢱⣿⣿⣿⣿⣿⣿⣿⡇⢕⠀⠀⠀⠀⠀⢀⢕⢕⠑⠀⠀⠀⠀⠀⠀⠀⠀⠀⠀⠀⠀⠀⠀⠀⠀⠀⠀⠀⠀⠀⠀⠀⠀⠀⠀⠀⠀⠀⠀⠀⠀⠀⠀⠀⠈⠙⠻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⣧⠀⠀⠁⠁⢀⠀⠀⠀⠀⠀⠀⠀⠀⠀⠀⠀⠀⠀⠀⠀⠀⠀⠀⠀⠀⠀⠀⠀⠀⢀⣄⢕⢕⢕⢕⢕⢜⣿⢇⢄⣄⢄⠀⠀⠀⠀⠀⠀⠀⠀⠀⠀⠀⠀⠀⠑⢜⢿⣿⣿⣿⣿⣿⣿⣷⢕⢔⠀⠀⠀⠀⠑⠁⠀⠀⠀⠀⠀⠀⠀⠀⠀⠀⠀⠀⠀⠀⣠⣤⣴⣶⣷⣶⣔⢀⠀⠀⠀⠀⠀⠀⠀⠀⠀⠀⠀⠀⠀⠀⠀⠀⠀⠀⠀⠈⠙⠃⠀⠑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⣇⠀⠀⠀⠁⠁⠀⠀⠀⠀⠀⠀⠀⠀⠀⠀⠀⠀⠀⠀⠀⠀⠀⠀⠀⠀⠀⠀⢸⡿⢟⢟⢟⢷⢳⢧⣕⢻⣧⢕⢜⢕⠀⠀⠀⠀⠀⠀⠀⠀⠀⠀⠀⠀⠀⠀⠁⠘⢝⢿⣿⣿⣿⣿⡽⢕⠁⠀⠀⠀⠀⠀⠀⠀⠀⠀⠀⠀⠀⠀⠀⠀⠀⠀⢔⢧⣸⡿⢝⠕⢕⢕⢕⢕⣇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⣿⣿⡆⠀⠀⠀⠀⠀⠀⠀⠀⠀⠀⠀⠀⠀⠀⠀⠀⠀⠀⠀⠀⠀⠀⠀⠀⠀⢀⣵⣵⣕⡕⢕⢕⢕⢜⢿⣇⢟⢕⢕⢕⠀⠀⠀⠀⠀⠀⠀⠀⠀⠀⠀⠀⠀⠀⠀⠀⠀⠑⢹⣿⣿⣿⣷⡇⠀⠀⠀⠀⠀⠀⠀⠀⠀⠀⠀⠀⠀⠀⠀⠀⠀⠀⢕⢜⢻⢇⣱⣴⣷⣷⢿⣿⣿⣿⡄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⣿⣿⠀⠀⠀⠀⠀⠀⠀⠀⠀⠀⠀⠀⠀⠀⠀⠀⠀⠀⠀⠀⠀⠀⠀⠀⠀⢜⢟⢟⢻⢿⣿⣷⣧⡕⢜⢿⡇⣵⣵⠑⠀⠀⠀⠀⠀⠀⠀⠀⠀⠀⠀⠀⠀⠀⠀⠀⠀⠀⠕⢿⣿⣿⡟⠀⠀⠀⠀⠀⠀⠀⠀⠀⠀⠀⠀⠀⠀⠀⠀⠀⠀⠀⠑⢕⢜⣾⢟⢝⢕⢕⢕⢕⣜⣹⣻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⡇⢀⠀⠀⠀⠀⠀⠀⠀⠀⠀⠀⠀⠀⠀⠀⠀⠀⠀⠀⠀⠀⠀⠀⠀⠀⢱⣵⣵⣕⣕⢕⢝⢻⣧⢕⣸⣿⣿⡿⠀⠀⠀⠀⠀⠀⠀⠀⠀⠀⠀⠀⠀⠀⠀⠀⠀⠀⠀⠀⢕⣿⡟⠑⠀⠀⠀⠀⠀⠀⠀⠀⠀⠀⠀⠀⠀⠀⠀⠀⠀⠀⠀⠀⢕⣼⢇⢕⢕⣹⣵⣷⣿⣿⣿⣿⡔⠀⠀⠀⠀⠀⠀⠀⠀⠀⠀⠀⠀⠀⠀⠀⠀⠀⠀⠀⠀⠀⠀⠀⠀⠀⠀⠀⠀⠀⠀⠀⠀⠀⣿⣿⣿⣿⣿⣿⣿⣿⣿⣿⣿⣿⣿⣿⣿⣿⣿⣿⢕⢕⢕⢕⣿⡇⢕⣿⢇⢕⢸⣿⢕⢺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⡇⢿⠃⢕⠀⠀⠀⠀⠀⠀⠀⠀⠀⠀⠀⠀⠀⠀⠀⠀⠀⠀⠀⠀⠀⠀⢸⡿⢟⢻⢿⢿⢷⣇⢹⣸⣿⣿⣿⡇⠀⠀⠀⠀⠀⠀⠀⠀⠀⠀⠀⠀⠀⠀⠀⠀⠀⠀⠀⠀⠀⢜⠑⠀⠀⠀⠀⠀⠀⠀⠀⠀⠀⠀⠀⠀⠀⠀⠀⠀⠀⠀⠀⠀⠀⢜⢕⣼⡿⢿⢟⢝⢝⢕⢕⣾⡇⠀⠀⠀⠀⠀⠀⠀⠀⠀⠀⠀⠀⠀⠀⠀⠀⠀⠀⠀⠀⠀⠀⠀⠀⠀⠀⠀⠀⠀⠀⠀⠀⠀⣿⣿⣿⣿⣿⣿⣿⣿⣿⣿⣿⣿⣿⣿⢿⢿⢿⣿⢕⢕⢕⢕⢝⢕⢜⢝⢕⢕⢜⢝⢕⢜⢝⢕⢷⢇⢕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⠁⠀⠀⠀⠀⠀⠀⠀⠀⠀⠀⠀⠀⠀⠀⠀⠀⠀⠀⠀⠀⠀⠀⠀⠀⠀⠑⢕⢕⢕⢕⢕⢕⢝⢱⣿⣿⣿⢟⠀⠀⠀⠀⠀⠀⠀⠀⠀⠀⠀⠀⠀⠀⠀⠀⠀⠀⠀⠀⠀⠀⠀⠀⠀⠀⠀⠀⠀⠀⠀⠀⠀⠀⠀⠀⠀⠀⠀⠀⠀⠀⠀⠀⠀⠀⠘⢟⢿⣕⣱⣵⣵⣷⣿⣿⣿⡇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⡄⢀⢀⠀⠀⠀⠀⠀⠀⠀⠀⠀⠀⠀⠀⠀⠀⠀⠀⠀⠀⠀⠀⠀⠀⠀⠀⠀⠀⢕⢕⢕⢕⢕⣱⣷⣿⡿⢝⢕⠁⠀⠀⠀⠀⠀⠀⠀⠀⠀⠀⠀⠀⠀⠀⠀⠀⠀⠀⠀⠀⠀⠀⠀⠀⠀⠀⠀⠀⠀⠀⠀⠀⠀⠀⠀⠀⠀⠀⠀⠀⠀⠀⠀⠀⠀⠀⠀⠑⢱⢟⢟⢏⢝⢝⢕⢸⣿⢇⠀⠀⠀⠀⠀⠀⠀⠀⠀⠀⠀⠀⠀⠀⠀⠀⠀⠀⠀⠀⠀⠀⠀⠀⢄⣄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⢇⢕⢕⠀⠀⠀⠀⠀⠀⠀⠀⠀⠀⠀⠀⠀⠀⠀⠀⠀⠀⠀⠀⠀⠀⠀⠀⠀⠀⠁⢕⢕⢕⢕⢸⣿⢿⢕⢕⠑⠀⠀⠀⠀⠀⠀⠀⠀⠀⠀⠀⠀⠀⠀⠀⠀⠀⠀⠀⠀⠀⠀⠀⠀⠀⠀⠀⠀⠀⠀⠀⠀⠀⠀⠀⠀⠀⠀⠀⠀⠀⠀⠀⠀⠀⠀⠀⠀⠀⠑⢕⣵⡕⢕⢕⢕⢕⡕⠑⠀⠀⠀⠀⠀⠀⠀⠀⠀⠀⠀⠀⠀⠀⠀⠀⠀⠀⠀⠀⠀⠀⠀⢄⢕⢜⢝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⡿⢄⢕⢕⢄⠀⠀⠀⠀⠀⠀⠀⠀⠀⠀⠀⠀⠀⠀⠀⠀⠀⠀⠀⠀⠀⠀⠀⠀⠀⠀⠑⢕⢕⢕⢕⢕⢕⢕⠑⠀⠀⠀⠀⠀⠀⠀⠀⠀⠀⠀⠀⠀⠀⠀⠀⠀⠀⠀⠀⠀⠀⠀⠀⠀⠀⠀⠀⠀⠀⠀⠀⠀⠀⠀⠀⠀⠀⠀⠀⠀⠀⠀⠀⠀⠀⠀⠀⠀⠀⠀⠑⢝⢏⢕⢕⢕⢕⢝⠀⠀⠀⠀⠀⠀⠀⠀⠀⠀⠀⠀⠀⠀⠀⠀⠀⠀⠀⠀⠀⠀⠀⠀⠕⢕⢕⢕⢕⢕⠁⠁⠑⠕⢜⢻⣿⣿⣿⣿⣿⣿⣿⣿⣿⠀⠀⠀⠀⠀⠀⣸⣕⠀⠀⠀⠀⢕⢕⢕⢕⢕⢕⢕⢕⢕⢱⣷⣷⣷⡇⢕⠀⠀⠀⢕⢕⢕⢕⢔⢕⠀</a:t>
            </a:r>
            <a:br/>
            <a:r>
              <a:t>⣿⣿⣿⣿⣿⣿⣿⣿⣿⣿⣿⣿⣿⣿⠀⠀⠀⠀⠀⠀⠀⢸⣿⣿⣿⣿⣿⣿⣿⣿⣿⣿⣿⣿⣿⣿⣿⣿⣿⣿⣿⣿⣿⣿⣿⣿⣿⣿⣿⣿⣿⣿⣿⣿⣿⣿⣿⣿⣿⣿⡇⢕⢕⢕⢕⠀⠀⠀⠀⠀⠀⠀⠀⠀⠀⠀⠀⠀⠀⠀⠀⠀⠀⠀⠀⠀⠀⠀⠀⠀⠀⠀⢕⢕⢕⢕⢕⢕⠑⠀⠀⠀⠀⠀⠀⠀⠀⠀⠀⠀⠀⠀⠀⠀⠀⠀⠀⠀⠀⠀⠀⠀⠀⠀⠀⠀⠀⠀⠀⠀⠀⠀⠀⠀⠀⠀⠀⠀⠀⠀⠀⠀⠀⠀⠀⠀⠀⠀⠀⠀⠀⠀⠑⢕⢕⢕⢕⢕⢕⠀⠀⠀⠀⠀⠀⠀⠀⠀⠀⠀⠀⠀⠀⠀⠀⠀⠀⠀⠀⠀⠀⠀⠀⢀⢕⢕⢕⢕⢕⠑⠀⠀⠀⠑⢕⢻⣿⣿⣿⣿⣿⣿⣿⣿⣷⣶⣶⣷⣷⣷⣿⣿⣧⣦⣴⣴⣷⣷⣧⣵⣵⣵⣵⣵⣵⣵⣵⣷⣷⣷⣧⣴⣴⣴⢗⢗⢓⢗⢃⢓⠀</a:t>
            </a:r>
            <a:br/>
            <a:r>
              <a:t>⠛⠛⠛⠛⠛⠛⠛⠛⠛⠛⢛⢟⢟⢟⢀⠀⠀⢀⢀⠀⠀⠞⠟⢟⢟⢟⢟⢟⢟⢟⢟⢟⢟⢟⢟⢟⢟⢟⢻⣿⣿⣿⣿⣿⣿⣿⣿⣿⣿⣿⣿⣿⣿⣿⣿⣿⣿⣿⣿⣿⡇⢕⢕⢕⠕⠀⠀⠀⠀⢀⠀⠀⠀⠀⠀⠀⠀⠀⠀⠀⠀⠀⠀⠀⠀⠀⠀⠀⠀⠀⢀⢕⢕⢕⢕⢕⢕⠕⠀⠀⠀⠀⠀⠀⠀⠀⠀⠀⠀⠀⠀⠀⠀⠀⠀⠀⠀⠀⠀⠀⠀⠀⠀⠀⠀⠀⠀⠀⠀⠀⠀⠀⠀⠀⠀⠀⠀⠀⠀⠀⠀⠀⠀⠀⠀⠀⠀⠀⠀⠀⠀⠀⠀⢕⢕⢕⢕⢕⢕⠀⠀⠀⠀⠀⠀⠀⠀⠀⠀⠀⠀⠀⠀⠄⠄⠄⠄⠔⠀⠀⠀⠀⠀⠁⠑⠑⠀⠀⠀⠀⠀⠀⠀⠀⢕⢸⣿⣿⣿⣿⣿⣿⣿⣿⢿⢿⢿⡿⡿⢿⢿⢿⢿⢿⢿⢿⢿⢿⢿⣿⡿⢿⢿⢿⣿⢿⢿⠿⠿⠿⠿⠿⠿⠿⢕⢕⢕⢕⢕⢕⠀</a:t>
            </a:r>
            <a:br/>
            <a:r>
              <a:t>⢕⢕⢑⢕⢕⢑⠕⠕⠕⠑⠕⢕⢔⢕⠁⠀⠀⠁⠁⠀⠀⠀⠀⢁⢕⢕⢕⢕⢕⢕⢕⠕⢕⢕⢕⢕⢕⢕⢕⢸⣿⣿⣿⣿⣿⣿⣿⣿⣿⣿⣿⣿⣿⣿⣿⣿⣿⣿⣿⣿⣷⢅⠕⠀⠀⠀⠀⠀⠀⢱⣔⡄⠀⠀⠀⠀⠀⠀⠀⠀⠀⠀⠀⠀⠀⠀⠀⠀⠀⢀⢕⢕⢕⢕⢕⢕⢕⠀⠀⠀⠀⠀⠀⠀⠀⠀⠀⠀⠀⠀⠀⠀⠀⠀⠀⠀⠀⠀⠀⠀⠀⠀⠀⠀⠀⠀⠀⠀⠀⠀⠀⠀⠀⠀⠀⠀⠀⠀⠀⠀⠀⠀⠀⠀⠀⠀⠀⠀⠀⠀⠀⠀⠀⢕⢕⢕⢕⢕⠕⠀⠀⠀⠀⠀⠀⠀⠀⠀⠀⠀⠀⠀⢀⣴⣴⡄⠀⠀⠀⠀⠀⢔⢔⠀⠀⠀⢀⢄⠀⠀⠀⠀⠀⠀⢕⢸⣿⣿⣿⣿⣿⣿⣿⣿⢕⢕⢸⡇⣷⢕⢕⢕⢕⢕⢕⢕⢕⢕⢸⣿⡇⢕⢕⢸⣿⣿⣷⡇⠀⠀⠀⢰⣷⣷⢕⢕⢅⠑⢔⢕⠀</a:t>
            </a:r>
            <a:br/>
            <a:r>
              <a:t>⢕⢅⢅⢅⢅⢅⢅⢅⢄⢅⢔⢕⢕⢕⢕⢕⢕⢕⢕⢕⢕⢕⢕⢕⢕⢕⠕⠑⠁⠁⠀⠀⢕⢕⢕⢕⢕⢕⢕⢸⣿⣿⣿⣿⣿⣿⣿⣿⣿⣿⣿⣿⣿⣿⣿⣿⣿⣿⣿⣿⣿⡇⢔⠀⠀⠀⠀⠀⠀⢸⣿⣿⡔⠀⠀⠀⠀⠀⠀⠀⠀⠀⠀⠀⠀⠀⠀⠀⢄⢕⢕⢕⢕⢕⢕⢕⢕⠀⠀⠀⠀⠀⠀⠀⠀⠀⠀⠀⠀⠀⠀⠀⠀⠀⠀⠀⠀⠀⠀⠀⠀⠀⠀⠀⠀⠀⠀⠀⠀⠀⠀⠀⠀⠀⠀⠀⠀⠀⠀⠀⠀⠀⠀⠀⠀⠀⠀⠀⠀⠀⠀⠀⠀⢕⢕⢕⢕⢕⢀⠀⠀⠀⠀⠀⠀⠀⠀⠀⠀⠀⠀⠀⢸⣿⣿⠇⠀⠀⢀⢀⠀⠀⠀⠀⠀⢔⢕⢕⠀⠀⠀⠀⠀⢅⢕⣿⣿⣿⣿⣿⣿⣿⣿⣿⢕⢕⢸⡇⣿⢕⢕⢕⢕⢱⣿⣿⢕⢕⢸⣿⣿⣿⣿⡿⢿⢿⢿⠇⠀⠀⠀⠸⠿⠿⢕⢕⠕⠐⢕⠕⠀</a:t>
            </a:r>
            <a:br/>
            <a:r>
              <a:t>⢕⢕⢕⢕⢕⢕⢕⢕⢕⢕⢕⢕⢕⢕⢕⢕⢕⢕⢕⢕⢕⢕⠑⠁⠁⠀⠀⠀⠀⠀⠀⢀⢕⢕⢕⢕⢕⢕⢕⢸⣿⣿⣿⣿⣿⣿⣿⣿⣿⣿⣿⣿⣿⣿⣿⣿⣿⣿⣿⣿⣿⢱⡕⢕⢄⢀⠀⠀⠀⢸⣿⣿⣿⡄⠀⠀⠀⠀⠀⠀⠀⠀⠀⠀⠀⠀⠀⠀⠑⢕⢕⢕⢕⢕⢕⢕⠕⠀⠀⠀⠀⠀⠀⠀⠀⠀⠀⠀⠀⠀⠀⠀⠀⠀⠀⠀⠀⠀⠀⠀⠀⠀⠀⠀⠀⠀⠀⠀⠀⠀⠀⠀⠀⠀⠀⠀⠀⠀⠀⠀⠀⠀⠀⠀⠀⠀⠀⠀⠀⠀⠀⠀⠕⠕⠕⢕⢕⠕⠁⠀⠀⢀⠄⠀⠀⠀⠀⠀⠀⠀⠀⠀⠀⠀⠀⠀⠀⠀⠑⠕⠀⠀⠀⠀⠀⢕⢕⢕⠀⠀⢄⣔⣱⣵⣿⣿⣿⣿⣿⣿⣿⣿⣿⣿⢕⢕⢸⡇⣿⢕⢕⢕⢕⢸⣿⣿⡕⢕⢸⣿⣿⣿⣿⡇⢕⢕⢔⢔⠀⠀⠀⠀⠀⠀⢕⢕⠔⢔⢕⠀⠀</a:t>
            </a:r>
            <a:br/>
            <a:r>
              <a:t>⢕⢕⢕⢕⢕⢕⢕⢕⢕⢕⢕⢕⢕⢕⢕⢕⢕⢕⢕⢕⢕⢕⠀⠀⠀⠀⠀⠀⠀⠀⢕⢕⢕⢕⢕⢕⢕⢕⠕⠸⢿⢿⢿⢿⢿⣿⣿⣿⣿⣿⣿⣿⣿⣿⣿⣿⣿⣿⣿⣿⡇⣿⣿⣧⡕⢕⢔⢄⢀⣼⣿⣿⣿⣇⢀⠀⠀⠀⠀⠀⠀⠀⠀⠀⠀⠀⠀⠀⠀⢀⢕⢕⢕⢕⢕⢕⠀⠀⠀⠀⠀⠀⠀⠀⠀⠀⠀⠀⠀⠀⠀⠀⠀⠀⠀⠀⠀⠀⠀⠀⠀⠀⠀⠀⠀⠀⠀⠀⠀⠀⠀⠀⠀⠀⠀⠀⠀⠀⠀⠀⠀⠀⠀⠀⠀⠀⠀⠀⠀⠀⠀⠀⠀⠀⠀⠀⠀⢀⠄⠐⠁⠀⠀⠀⠀⠀⠀⠀⠀⠀⢄⢄⠀⠀⠀⠀⢔⢀⠀⠀⠀⠀⣅⣅⡕⢕⢕⢕⢸⣿⣿⣿⣿⣿⣿⣿⣿⣿⣿⣿⣿⣿⣿⣿⢕⢕⢸⡇⣿⢕⢕⢕⢕⢸⣿⣿⡇⢕⢜⠛⢻⣿⣿⡗⠓⠒⠒⠐⠀⢀⠀⠀⠀⠀⢕⢕⠀⠐⢕⢔⠀</a:t>
            </a:r>
            <a:br/>
            <a:r>
              <a:t>⢕⢕⢕⢕⢕⢕⢕⢕⢕⢕⢕⢕⢕⢕⢕⢕⢕⢕⢕⢕⢕⢕⠀⠀⠀⠀⠀⠀⠀⢔⢕⢕⢕⢕⢕⠑⢑⢅⢔⢔⢕⢕⢕⢕⢸⣿⣿⣿⣿⣿⣿⣿⣿⣿⣿⣿⣿⣿⣿⣿⣟⣿⣿⣿⣿⣕⢕⢕⢕⢜⢻⣿⣿⣿⡇⢔⠀⠀⠀⠀⠀⠀⠀⠀⠀⠀⠀⠀⠀⠁⠁⠑⠑⠑⠁⠁⠀⠀⠀⠀⠀⠀⠀⠀⠀⠀⠀⠀⠀⠀⠀⠀⠀⠀⠀⠀⠀⠀⠀⠀⠀⠀⠀⠀⠀⠀⠀⠀⠀⠀⠀⠀⠀⠀⠀⠀⠀⠀⠀⠀⠀⠀⠀⠀⠀⠀⠀⠀⠀⠀⠀⠀⠀⢀⠀⠐⠁⠀⠀⠀⠀⠀⠀⠀⠀⠀⠀⠀⢄⢕⢅⠀⠀⠀⠀⠀⠁⠀⠀⠀⠀⠀⠁⠁⠁⢕⢕⢕⠑⠁⠑⠑⠙⢝⢝⢿⣿⣿⣿⣿⣿⣿⣿⣿⢕⢕⢸⡇⣿⢕⢕⢕⢕⢸⣿⣿⡇⢕⢕⠀⢸⣿⣿⡇⢔⢔⢔⢔⢔⠀⢸⠀⢕⣿⢕⢕⢀⢐⢕⢕⠀</a:t>
            </a:r>
            <a:br/>
            <a:r>
              <a:t>⢕⢕⢕⢕⢕⢕⢕⢕⢕⢕⢕⢕⢕⢕⢕⢕⢕⢕⢕⢕⢕⢕⠀⠀⠀⠀⠀⠀⠀⢕⢕⢕⠀⠁⠀⢕⢕⢕⢕⢕⢕⢕⢕⢕⢸⣿⣿⣿⣿⣿⣿⣿⣿⣿⣿⣿⣿⣿⣿⣿⡇⣿⣿⣿⣿⣿⣇⢕⢕⢕⢕⢜⢟⢏⢕⠕⢕⢕⢔⠀⠀⠀⠀⠀⠀⠀⠀⠀⠀⠀⠀⠀⠀⠀⠀⠀⠀⠀⠀⠀⠀⠀⠀⠀⠀⠀⠀⠀⠀⠀⠀⠀⠀⠀⠀⠀⠀⠀⠀⠀⠀⠀⠀⠀⠀⠀⠀⠀⠀⠀⠀⠀⠀⠀⠀⠀⠀⠀⠀⠀⠀⠀⠀⠀⠀⠀⠀⠁⠁⠁⠁⠁⠁⠀⠀⠀⠀⠀⠀⠀⠀⠀⠀⠀⠀⠀⠀⠀⢕⡕⠇⠀⠀⠕⠕⠀⠀⢀⠔⢔⢔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⢕⢕⢕⢕⠀⠀⠀⢕⢕⢕⢕⢕⢕⢕⢕⢕⢸⣿⣿⣿⣿⣿⣿⣿⣿⣿⣿⣿⣿⣿⣿⣿⣿⡜⣿⣿⣿⣿⣿⢕⢕⢕⢕⢕⢕⢕⢕⢕⢕⢕⠕⠀⠀⠀⠀⠀⠀⠀⠀⠀⠀⠀⠀⠀⠀⠀⠀⠀⠀⠀⠀⠀⠀⠀⠀⠀⠀⠀⠀⠀⠀⠀⠀⠀⠀⠀⠀⠀⠀⠀⠀⠀⠀⠀⠀⠀⠀⠀⠀⠀⠀⠀⠀⠀⠀⠀⠀⠀⢀⠄⠀⠀⠀⠀⠀⠀⠀⠀⠀⠀⠀⠀⠀⠀⠀⠀⠀⠀⠀⠀⠀⠀⠀⠀⠀⠀⠀⠀⠀⢔⢕⢕⢔⢀⠀⠀⠀⢀⣰⠇⠀⢸⣷⣴⣤⣤⠐⠑⣕⣕⣤⣾⣿⣿⣿⣿⣿⣿⣿⣿⣿⣿⣿⣿⣿⣿⢕⢕⣿⡇⣿⢕⢕⢕⢕⣸⣿⣿⡇⢕⢕⠀⢸⣿⣿⡷⢕⢇⡕⠀⠀⠀⠀⠀⠀⠀⢕⢕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⡜⢿⣿⣿⢏⢕⢕⢕⢕⢕⢕⢕⢕⢕⢕⠕⢅⠀⠀⠀⠀⠀⠀⠀⠀⠀⠀⠀⠀⠀⠀⠀⠀⠀⠀⠀⠀⠀⠀⠀⠀⠀⠀⠀⠀⠀⠀⠀⠀⠀⠀⠀⠀⠀⠀⠀⠀⠀⠀⠀⠀⠀⠀⠀⠀⠀⠀⠀⠀⠀⠀⠀⠄⠐⠀⠀⠀⠀⠀⠀⠀⠀⠀⠀⠀⠀⠀⠀⠀⠀⠀⠀⠀⠀⠀⠀⠀⠀⠀⠀⠀⠀⠀⠀⠀⢕⢕⢕⠁⢕⠀⢀⣰⣿⡇⢕⢕⢕⣿⣿⣿⣿⠀⠄⣿⣿⣿⣿⣿⣿⣿⣿⣿⣿⣿⣿⣿⣿⣿⣿⣿⣿⣿⣾⣿⣷⣿⢕⢕⢱⡕⣿⣿⣿⣧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⠐⢁⠁⠀⠀⠀⠀⢕⠀⠀⢕⢕⢕⢐⢕⠀⠀⠀⠀⠀⠀⠀⠀⠀⠀⠀⠀⠀⠀⠀⠀⠀⠀⠀⠀⠀⠀⠀⠀⠀⠀⠀⠀⠀⠀⠀⠀⠀⠀⠀⠀⠀⠀⠀⠀⠀⠀⠀⠀⠀⠀⠀⠀⠀⠀⠀⠀⠀⠀⠀⠀⠀⠀⠀⠀⠀⠀⠀⠀⠀⢄⠀⠀⠀⠀⠀⠀⠀⠀⠀⠀⠀⠀⠀⠀⠀⠀⠀⠀⠀⠀⠀⠀⢕⢕⢕⢄⠁⢔⢾⣿⣿⡇⢕⢕⢕⣿⣿⣿⣿⢕⢕⣿⣿⣿⣿⣿⣿⣿⣿⣿⣿⣿⣿⣿⣿⣿⣿⣿⣿⣿⣿⣿⣿⣿⣇⣕⣸⣧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⠇⢕⢕⢕⢕⢕⠔⢔⢁⠀⢔⢕⢕⢀⢕⢕⠀⠀⠀⠀⠀⠀⠀⠀⠀⠀⠀⠀⠀⠀⠀⠀⠀⠀⠀⠀⠀⠀⠀⠀⠀⠀⠀⠀⠀⠀⠀⠀⠀⠀⠀⠀⠀⠀⠀⠀⠀⠀⠀⠀⠀⠀⠀⠀⠀⠀⠀⠀⠀⠀⠀⠀⠀⠀⠀⠀⠀⠀⠀⠀⠀⠀⢕⠀⠀⠀⠀⠀⠀⠀⠀⠀⠀⠀⠀⠀⠀⠀⠀⠀⠀⠀⠀⠀⢕⠑⢕⢕⢜⢕⢜⠿⠟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⠕⢕⢕⢕⢕⢕⢕⠀⢕⢕⢕⢕⢕⢕⢕⢕⢕⢕⢕⢕⢕⢕⢕⢕⢕⢕⢕⢕⢕⢕⢕⢕⢕⢕⢕⢐⠕⢕⢕⢕⢕⢔⢑⢕⢁⢕⢕⠁⢕⢕⢕⢄⠀⠀⠀⠀⠀⠀⠀⠀⠀⠀⠀⠀⠀⠀⠀⠀⠀⠀⠀⠀⠀⠀⠀⠀⠀⠀⠀⠀⠀⠀⠀⠀⠀⠀⠀⠀⠀⠀⠀⠀⠀⠀⠀⠀⠀⠀⠀⠀⠀⠀⠀⠀⠀⠀⠀⠀⠀⠀⠀⠀⠀⠀⠀⠀⠀⢄⢔⠀⠀⠀⠀⠀⠀⠀⠀⠀⠀⠀⠀⠀⠀⠀⠀⠀⠀⠀⢔⢕⢔⠕⢕⢕⠀⠕⢔⢄⢔⢄⢄⢄⢑⢔⢄⠑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⢕⢕⢕⢅⢅⢄⢕⢕⢕⢕⢕⢕⢕⢕⢕⢕⢕⢕⢕⢕⢕⢕⢕⢕⢕⢕⢕⢕⢕⢕⢕⢕⢕⢕⢕⢄⢁⠑⠕⢄⠕⠕⠄⢕⢕⠁⢔⢕⢕⢕⢕⢔⢀⠀⠀⠀⠀⠀⠀⠀⠀⠀⠀⠀⠀⠀⠀⠀⢄⢄⠀⠀⠀⠀⠀⠀⠀⠀⠀⠀⠀⠀⠀⠀⠀⠀⠀⠀⠀⠀⠀⠀⠀⠀⠀⠀⠀⠀⠀⠀⠀⠀⠀⠀⠀⠀⠀⠀⠀⠀⠀⠀⠀⠀⢀⢔⢕⢕⢔⠀⠀⠀⠀⠀⠀⠀⠀⠀⠀⠀⠀⠀⠀⠀⠀⠀⢀⢕⢕⢕⢕⠕⢕⢕⢀⢕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⢔⢄⢔⢕⢕⢀⢕⢕⢕⢕⢕⢕⢕⣔⢀⠀⠀⠀⠀⠀⠀⠀⠀⠀⠀⠀⢀⢕⢕⢕⢕⠀⠀⠔⠔⠀⠔⠔⠄⠀⠀⢄⢀⠀⠀⠀⠀⢄⢀⠀⢀⢄⢄⠀⠀⢄⢄⢀⠀⠀⢄⠀⠀⠀⢀⢀⠀⠀⢀⢀⠀⢄⠀⢔⢕⢕⢕⢕⢱⡕⢀⠀⠀⠀⠀⠀⠀⠀⠀⠀⠀⠀⠀⠀⠀⠀⢕⢕⢕⢕⢕⢀⠕⢕⢅⢕⢕⢀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⢁⢕⢕⢕⢕⢕⢕⣵⣿⡏⢕⢔⢄⢀⠀⠀⠀⠀⠀⠀⠄⠐⠑⠁⠁⠀⢀⠀⠀⠐⠁⢔⠀⠁⠀⠀⠀⠁⠁⠀⢄⢄⠀⠁⠁⢔⠀⠁⢕⢔⢔⠁⠁⢁⢔⠀⠁⠄⢀⠀⠁⠑⠄⠀⠁⠁⢕⠁⠀⢕⢕⢕⢕⢕⠸⢿⢷⢆⢀⢀⠀⠀⠀⠀⠀⠀⢀⢄⢔⢄⠀⠀⢕⢕⢕⢕⢕⢕⠄⢕⢕⢕⢕⢕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⢀⢕⢅⢄⢕⢕⢕⢕⢕⢕⢕⢔⢕⢕⢕⢕⢕⢕⢕⢕⢕⠕⠀⠀⢄⢔⢔⢕⡵⢇⡄⠀⠀⠀⠀⠀⢀⠀⠐⠀⠀⠀⠀⠀⠀⠀⠀⠀⠀⠀⠀⠀⠁⠀⠀⠀⠀⠀⠀⠀⠀⠀⠀⠀⠀⠁⠀⠀⠀⠀⠀⢕⢕⢕⢕⢕⢕⢕⢕⢕⢕⠑⠑⠕⢕⢔⢔⢔⢕⢕⢕⢕⢕⢔⢔⢕⢕⢕⢕⢕⢕⢔⠕⢕⢔⠐⠑⢔⢅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⠁⢑⢕⢕⢕⢕⠕⢕⢕⢕⠕⠕⢕⢕⢕⢕⢕⢕⢕⠀⠀⠀⠁⢑⣵⡿⢕⣼⣇⠀⠀⠀⠀⢔⢕⢔⠀⠀⠀⠀⠀⠄⠀⠀⠀⠀⠀⠀⠀⠀⠀⠀⠀⠀⠀⠀⠐⠀⠄⠀⠀⠀⠀⠀⠀⠀⠀⠀⠀⢕⢕⢕⢕⢕⢕⢕⢕⠕⠁⠁⠀⠀⠑⢕⢕⢕⢕⢕⢕⢕⢕⠑⢕⢕⢕⢕⢕⢕⢕⢕⠐⢕⢕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⠀⢕⢕⢕⢕⢕⢕⢕⢕⢕⠀⢕⢕⢕⢕⢕⢕⢕⢕⠀⠀⠀⢠⣾⣿⡇⢱⢿⢇⠄⢀⢄⢀⠀⢕⢀⠀⢄⢀⠀⠀⠀⠀⠀⠀⠀⠀⠀⠀⠀⠀⠀⠀⠀⠀⠀⢀⢀⢀⢀⢀⠀⠀⠔⠄⠄⠐⠐⠀⢕⢕⢕⢕⢕⠁⠕⠁⠁⠀⠀⠀⠀⠀⢕⢕⢕⢕⢕⢕⢕⢕⠀⢕⢕⢕⢕⢕⢕⢕⢕⢕⢀⢕⠀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⠐⠑⠑⠑⠑⠑⠑⠑⠑⠑⠑⠑⠑⠑⠑⠑⠑⠑⠑⠑⠑⠑⠑⠑⠑⠑⠑⠑⠑⠑⠑⠑⠑⠐⠑⠑⠑⠑⠑⠑⠑⠑⠑⠑⠐⠑⠑⠑⠑⠑⠑⠑⠀⠀⠀⠀⠘⠛⠛⠃⠁⠑⠁⠑⠑⠑⠑⠓⠓⠑⠑⠑⠑⠑⠐⠁⠀⠁⠑⠑⠑⠑⠑⠑⠐⠐⠀⠀⠀⠀⠁⠀⠁⠁⠁⠀⠀⠀⠀⠀⠀⠀⠀⠑⠑⠑⠑⠑⠀⠁⠀⠀⠀⠀⠀⠀⠀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⡟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⣷⡕⢝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⢱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⢻⣿⣿⣿⣿⣿⣿⣿⣿⣿⡏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⢜⢻⣿⣿⣿⣿⣿⣿⣿⣧⢹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⣟⣝⣝⣕⢝⢹⢽⡎⢝⣝⣕⢕⢜⢏⢕⢕⢕⢜⢝⢝⢜⢟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⡟⣝⢵⢇⢱⢟⢝⢝⢕⢕⢕⢕⢕⢕⢟⢻⢻⢇⢸⣷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⣱⣱⡵⢗⢱⡎⣵⣷⣯⡟⢝⢕⢕⢕⣕⣜⣻⣿⣿⢕⢸⣎⡹⣷⣧⡕⢕⢕⢕⢕⢕⠑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⣱⢿⣫⣵⡞⢕⣾⢕⣿⣿⣿⢟⢽⣿⣷⣷⣿⣿⣿⣿⣿⡕⠑⢿⡷⡜⢻⢟⢕⢕⢕⢕⢕⠀⠀⠀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⡱⢟⣵⣾⣿⡟⣱⣱⡿⢸⣿⣿⣷⢕⢕⢕⢜⢟⢟⢕⢜⢻⣿⣷⢀⢸⣧⣷⢕⢕⢕⢑⢕⢕⢕⢀⢕⠁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⢟⢝⢝⢝⢝⢝⢝⢝⢟⢟⢏⢝⢝⢏⢝⢝⢟⢝⢝⢝⢝⢝⢝⢝⢝⢟⢟⢟⢟⢟⢟⢏⢝⢝⢟⢟⢟⢟⢝⢝⢟⢟⢝⢝⢟⢟⢟⢟⢟⢟⢟⢟⢟⢟⢟⢟⢟⢟⢟⢟⢟⢟⢟⢟⢟⢟⢟⢟⢟⢟⢟⢟⢟⢟⢟⢟⢟⢟⢟⢟⢟⢟⢟⢟⢟⢫⢎⣵⣿⣿⣿⡿⢱⣿⣿⡇⣼⣿⣿⢟⢕⢕⢕⢕⢕⢕⢕⢕⢕⡽⣿⣧⢜⣿⣿⣇⠕⢕⠕⠕⠕⢕⢕⢑⢄⢕⢕⢕⢜⢟⢟⢟⢟⢟⢟⢟⢟⢟⢟⢟⢟⢟⢟⢟⢟⢟⢟⢟⢟⢝⢟⢟⢟⢟⢟⢟⢟⢟⢟⢏⢝⢟⢟⢟⢟⢟⢟⢟⢟⢟⢟⢝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⢕⢕⣵⣿⣿⣿⡿⣿⢇⣿⣿⣿⢕⣿⣿⢏⣱⡕⢕⣕⡕⢕⢕⢕⣱⣿⣯⣿⣿⡕⣿⣿⣿⡕⠀⠀⢄⠔⠑⢅⢕⢕⢕⢕⢕⢕⢕⢔⢑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⣾⣿⣿⢇⣾⡿⢱⡺⢏⣿⡿⣸⣿⣿⡗⢕⣿⣯⣾⣿⣿⣿⣿⣿⣷⣷⣿⣿⣿⡿⣿⣿⡇⢻⣿⣿⣷⢀⠀⢄⢔⢕⢕⢕⢕⢕⢕⢕⢕⢕⢕⢕⢕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⢟⢟⢟⢏⣾⡟⢕⡟⣱⣿⢏⡇⢯⣿⣿⡇⢱⣿⣿⣿⣿⣿⣿⣿⣿⣿⣿⣿⣿⣿⣷⢻⣿⢇⢸⣿⣿⣿⡇⠐⠑⠑⠑⢕⢕⢕⠑⠑⠁⠑⠑⢑⢡⣾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⢫⢇⢵⣻⣧⢇⢇⣾⡟⢕⡟⣵⣿⣫⣿⢱⢸⣿⣿⡇⢕⣿⣿⣿⣿⣿⣿⣿⣿⣿⣿⣿⣿⣿⣿⢜⢿⢕⢸⣿⣿⣿⡇⠀⢄⢐⢅⡑⢔⢕⢄⢄⢔⢔⢐⣕⡷⢕⢹⢻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⢇⣿⢱⢾⣿⣧⡕⣼⡿⢕⣾⣿⣿⣳⣿⢟⢸⢸⣿⡿⡇⢕⢿⣿⣿⣿⣿⣿⣿⣿⣿⣿⣿⣿⣿⣿⢕⢕⢕⢸⣿⣿⣿⢇⠀⠀⢕⢕⢿⢜⢧⢔⢔⢕⢁⢄⠝⢷⢇⣺⡇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⢏⣧⢕⢕⢕⢕⢕⢱⣿⢇⢸⣿⡿⣳⣿⡟⢕⢸⢜⢕⣼⣧⢕⢕⣿⣿⣿⣿⣿⣿⣿⣿⣿⣿⣿⣿⣿⢕⢕⢕⢸⣿⣿⡟⠕⢄⢀⢀⠁⠁⠑⠑⠑⠱⢱⢇⢕⢕⢕⢕⢜⢱⡎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⡏⢸⣿⢕⢕⢧⢕⢕⣸⣿⢕⣾⣿⣳⣿⢗⢕⢕⢕⣵⣾⣿⣷⢕⣸⣿⣿⣿⣿⣿⣿⣿⣿⣿⣿⣿⣿⣿⢕⠑⠑⠘⠛⠙⠁⠀⢕⢕⢱⣦⡄⡀⠀⠐⠔⢑⢑⢕⠕⢕⢕⢕⢻⣿⢜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⣧⢜⢗⢸⣇⢕⡕⢅⣿⢜⢱⣿⢧⣿⡟⢕⢕⢱⢕⢱⢿⢿⣿⢕⣿⣿⣿⣿⣿⣿⣿⣿⣿⣿⣿⣿⡟⣿⢕⢀⠀⢀⢁⠀⠀⢔⢕⢕⢜⣿⣿⢸⣧⣄⢀⣄⣥⢔⢅⡕⢱⢾⢱⢏⢱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⣇⢕⢕⢱⢞⢏⢕⣿⢕⣿⡏⣾⡟⢕⢕⢕⣸⢕⣸⣧⣕⣜⢕⣿⡇⣿⣿⣿⣿⣿⣿⣿⣿⣿⣿⡇⢏⢕⢕⣔⣁⣁⣠⢕⢕⢕⣼⡕⢿⣿⢸⣿⣿⣾⢸⣿⢕⢕⢟⢧⡕⢕⢕⣾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⣷⡱⡻⢕⣕⡕⣿⢸⣿⢱⣿⣿⣕⣾⢕⡏⢕⣿⣿⣿⡟⢸⣿⢕⣿⣿⣿⣿⣿⣿⣿⣿⣿⣿⡇⢕⢕⢕⣿⣿⣿⣿⣇⢕⢕⣿⣷⣸⣿⢸⣿⣿⣿⢺⣿⢱⣵⣕⢕⢇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⣇⢝⢳⢵⡕⡇⣿⡏⣾⣿⣿⣿⡿⢕⡇⢕⣿⣿⣿⡇⢜⡇⢕⣿⡿⣿⣿⣿⣿⣿⣿⣿⣿⢕⢀⢕⢱⣿⣿⣿⣿⣿⡕⢕⣿⣿⣧⣿⢸⣿⣿⡟⢕⣿⢕⣕⡵⢗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⣿⢇⠕⢕⢕⢱⡿⢱⣿⣿⣿⢹⢇⡕⡇⢕⣮⣽⣝⡇⣸⢱⡇⣿⡇⢾⣿⣿⣿⣿⣿⡿⡿⢕⢕⢕⡸⢿⢟⣟⣹⣽⢇⢕⢹⣿⣿⣹⢸⣿⣿⡇⢕⣿⢜⢕⢇⢕⢕⢕⢕⢕⢕⢸⣿⣿⣿⣿⣿⣿⣿⣿⣿⣿⣿⣿⣿⣿⣿⣿⣿⣿⣿⣿⡇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⡟⣱⢞⠀⠀⠅⡼⢕⣸⣿⣿⡏⢸⢕⢇⢇⠕⠝⠹⠝⢇⡇⢵⢧⢹⡇⢸⡇⣿⣿⣿⢜⢇⢇⢕⢕⢱⢷⢿⡟⢟⠫⠝⠜⢕⠕⢳⢜⢝⢸⢺⣿⢇⢸⣿⢡⠁⠀⠜⣧⡕⢕⢕⢕⢸⣿⣿⣿⣿⣿⣿⣿⣿⣿⣿⣿⣿⣿⣿⣿⣿⣿⣿⣿⣿⡇⠅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⢏⡾⢝⠁⠀⠀⠀⢇⡇⣿⣿⡿⢕⢕⠁⢀⣕⣰⣀⡀⠀⠀⠅⠁⠕⢕⡳⢕⢿⢹⣿⣿⡕⢕⢕⢕⣕⢕⠑⢁⠀⠀⠀⠀⠔⣔⢄⠁⢑⢕⢕⢜⣿⢕⣿⡏⡇⠀⠀⠀⠜⢻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⣣⢏⢕⢕⠀⠀⠀⢀⣸⢇⢺⢻⢇⢕⢕⢕⢕⢿⣿⢁⢀⠀⢀⠀⢀⢰⣕⣿⣷⣾⣵⣼⣝⣷⣕⣵⣾⣏⣵⢜⠉⢄⢀⢄⢀⢄⣿⡏⣱⢕⢕⣾⢱⣿⢇⢹⡇⡇⠀⠀⠀⠀⠑⢹⣇⢕⢸⣿⣿⣿⣿⢇⢕⢕⢕⢕⢕⣱⣵⣵⡕⢕⢕⢕⢕⢕⢻⡇⠀⢕⣿⢕⢕⢕⢕⢸⣿⣿⣿⢏⢕⢕⢕⢕⣱⣵⣵⡕⢕⢕⢕⢜⣿⣿⣿⣿⢏⢕⢕⢕⢕⣱⣵⣵⡕⢕⢕⢕⢕⢕⠀⢸⣿⣿⣿⣾⣧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⢳⢕⡕⣼⢕⠀⠀⠀⢕⣿⢕⢕⢕⢕⢕⢕⢕⢼⣿⣿⣧⢕⢕⢄⢕⢕⣾⣿⣿⣿⣿⣿⣿⣿⣿⣿⣿⣿⣿⣿⣇⡕⢕⢄⢕⢕⣼⣿⣿⡏⢕⣾⢇⣾⣿⢕⢸⣇⡇⠀⠀⠀⠀⠀⢕⢜⡇⢸⣿⣿⣿⡇⢕⢕⢕⢕⢕⣾⣿⣿⣿⣿⡇⢕⢕⢕⢕⢕⡇⠀⢕⣿⢕⢕⢕⢕⢸⣿⣿⣿⢕⢕⢕⢕⢱⣿⣿⣿⣷⢕⢕⢕⢕⢸⣿⣿⣿⢕⢕⢕⢕⢸⣿⣿⣿⣷⢕⢕⢕⢕⢕⠀⢸⣿⣿⣿⢜⢼⡫⣜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⡿⢿⢿⢿⠿⠟⠟⠇⠕⠑⠈⠁⠁⠀⠀⠀⢜⢏⢕⢕⡎⢳⣇⢸⣇⢸⣿⣿⡿⢷⣧⣵⣴⣿⣿⣿⣿⣿⣿⣿⣿⣿⣿⣿⣿⣿⣿⣿⣿⣷⣧⣼⣵⢿⣻⣿⡿⢱⡾⢕⣱⣗⢸⡕⢸⣿⣿⣴⣔⡀⢄⢰⡇⢕⢜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⢿⠏⠁⠁⠀⠀⠀⠀⠀⠀⠀⠀⠀⠀⠀⠀⠀⠀⠀⠀⠁⠑⠕⠕⢕⢜⢎⢻⡇⣿⣿⣷⣧⣵⣴⣷⣿⣿⣿⣿⣿⣿⣿⣿⣿⣿⣿⣿⣿⣿⣿⣿⣷⣶⣴⣵⣷⣿⢟⡱⢎⢕⢱⣿⡇⢸⡇⢕⣿⢻⣿⣿⣿⢕⢸⣷⢕⢕⢇⣿⣿⣿⡇⢕⢕⢕⢕⢕⣿⣿⣿⣿⣿⡇⢕⢕⢕⢕⢕⡇⠀⢕⣿⢕⢕⢕⢕⢸⣿⣿⣿⢕⢕⢕⢕⢸⣿⣿⣿⣿⢕⢕⢕⢕⢸⣿⣿⣿⢕⢕⢕⢕⢸⣿⣿⣿⣿⢕⢕⢕⢕⢕⠀⢸⣿⣿⡇⢕⢕⢕⢕⢕⢕⢝⢝⢯⣞⣟⣗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⢿⠏⠑⠁⠀⠀⠀⠀⠀⠀⠀⠀⠀⠀⠀⠀⠀⠀⠀⠀⠀⠀⠀⠀⠀⠀⠀⠀⠀⠀⠀⠀⠑⠸⢿⣟⡿⣿⣿⣿⣿⣿⣿⣿⣿⣿⣿⣿⣿⣿⣿⣿⣿⣿⣿⣿⣿⣿⣯⡿⢝⣕⡵⢇⢎⢕⣾⢟⢕⢸⡇⢕⡟⢹⣿⣿⣿⢕⢕⣿⢕⢕⢕⣿⣿⣿⡇⢕⢕⢕⢕⢕⣿⣿⣿⣿⣿⡇⢕⢕⢕⢕⢕⡇⠀⢕⣿⢕⢕⢕⢕⢸⣿⣿⣿⢕⢕⢕⢕⢸⣿⣿⣿⣿⢕⢕⢕⢕⢸⣿⣿⣿⢕⢕⢕⢕⢸⣿⣿⣿⣿⢕⢕⢕⢕⢕⠀⢸⣿⣿⡇⢕⢕⢕⢕⢕⢕⢕⢕⢕⢕⢎⢳⡫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⠟⠙⠁⠀⠀⠀⠀⠀⠀⠀⠀⠀⠀⠀⠀⠀⠀⠀⠀⠀⠀⠀⠀⠀⠀⠀⠀⠀⠀⠀⠀⠀⠀⠀⠀⠀⠀⠀⠁⠙⢻⣿⣿⣿⣿⣿⣿⣿⣿⣿⣿⣼⣿⣿⣿⣿⣿⣿⣿⣿⣿⣿⣷⣷⢟⢇⢕⢕⢸⣿⡗⠑⢕⢇⢕⡇⡜⣿⣿⣿⢕⢕⡏⢕⢕⢸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⡿⠏⠑⠀⠀⠀⠀⠀⠀⠀⠀⠀⠀⠀⠀⠀⠀⠀⠀⠀⠀⠀⠀⠀⠀⠀⢀⢔⢎⢟⢟⢗⢷⣄⠀⠀⠀⠀⠀⠀⠀⠀⠀⠀⠈⠙⠻⢿⢿⢿⢿⣿⣿⣿⣿⣿⣿⣿⡿⣿⣿⣿⣿⣿⣿⣿⡵⢇⢕⢕⢕⣟⡟⢕⢕⢕⢕⢕⢇⣿⡸⣿⣿⢕⢕⢇⢕⢕⢕⣿⣿⣿⣧⢕⢕⢕⢕⢕⢹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⢿⢟⢏⢕⢕⢸⣿⣿⡏⠁⠀⠀⠀⠀⠀⠀⠀⠀⠀⠀⠀⠀⠀⠀⠀⠀⠀⠀⠀⠀⠀⠀⠀⢕⢟⢟⢗⢗⢗⢧⣵⡸⣇⢕⢔⢄⠀⠀⠀⠀⠀⠀⠀⠀⠀⠀⠀⠀⠀⠑⢕⢵⢵⢕⢱⢵⣕⣵⣿⣿⣿⣿⣿⢿⢏⢕⢕⢕⢕⡾⡹⡕⢕⢕⢕⢕⢕⢕⢜⣧⢻⣿⢕⢜⢕⢕⢕⢱⣿⣿⣿⣿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⡟⢏⢕⢕⢕⢕⢕⢕⢕⢻⣿⣕⢄⢀⠀⠀⠀⠀⠀⠀⠀⠀⠀⠀⠀⠀⠀⠀⠀⠀⠀⠀⠀⠀⠀⡰⣷⣷⣧⣕⣕⢕⢕⢝⣷⢻⡇⢕⢕⠀⠀⠀⠀⠀⠀⠀⠀⠀⠀⠀⠀⠀⠀⠑⢻⣿⣿⣿⣿⣿⣿⣿⢿⢟⢝⢕⢕⢅⢕⢕⢕⡼⢱⣽⡇⢕⡇⢕⢕⢕⢅⢕⢹⡜⡿⢕⣕⣕⣕⣕⣸⣿⣿⣿⣿⣿⣿⣧⣵⣕⣕⣕⣕⣕⣕⣕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⣷⡕⢕⢕⢕⢕⢕⢕⠕⠕⣿⣿⣿⡇⠀⠀⠀⠀⠀⠀⠀⠀⠀⠀⠀⠀⠀⠀⠀⠀⠀⠀⠀⠀⢔⢇⢜⢝⢝⢻⢿⢿⣷⢕⢻⣇⢕⢕⢕⠀⠀⠀⠀⠀⠀⠀⠀⠀⠀⠀⠀⠀⠀⠀⠁⢻⣿⡿⢟⣏⡝⢅⠁⠕⢕⢕⢕⢕⢕⢕⣱⢕⣼⣿⡇⢕⣾⢕⢕⢄⢕⢕⢕⢳⢱⣿⣿⣿⣿⣿⣿⣿⣿⣿⣿⣿⣿⣿⣿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⡕⢕⠕⢕⢕⢕⠀⠀⠜⣿⣿⣧⡄⠀⠀⠀⠀⠀⠀⠀⠀⠀⠀⠀⠀⠀⠀⠀⠀⠀⠀⠀⠜⣾⣿⣿⣷⣷⣧⣕⢻⡇⢕⣏⣕⡕⢕⠀⠀⠀⠀⠀⠀⠀⠀⠀⠀⠀⠀⠀⠀⠀⠀⠀⢕⢵⣾⣿⡇⢕⠄⠀⠀⠑⠕⢕⢕⢕⢕⣱⣿⣿⢇⢕⢽⢕⢅⢕⢕⢕⢕⢜⣇⠏⠉⠉⠁⠁⠁⠀⠀⠀⠁⠙⠟⣿⣿⣿⣿⣿⣿⣿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⡆⠀⠀⠁⠁⢀⠀⠀⢹⣿⣿⣷⣧⡄⠀⠀⠀⠀⠀⠀⠀⠀⠀⠀⠀⠀⠀⠀⠀⠀⠀⠀⢗⢕⢝⢝⢝⢝⢟⣧⢻⣿⣿⣿⡷⠀⠀⠀⠀⠀⠀⠀⠀⠀⠀⠀⠀⠀⠀⠀⠀⠀⠀⠀⢜⢿⣿⣇⢕⢄⠀⠀⠀⠀⠁⢕⢕⢕⢯⣻⡟⢕⢕⢕⢕⠕⠕⠕⠕⢕⠕⠘⠀⠀⠀⠀⠀⠀⠀⠀⠀⠀⠀⠀⠁⠙⠙⠙⠙⠙⠙⠟⢿⣿⣿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⡔⠀⠀⠔⠕⠁⠀⠀⢹⣿⣿⣿⡷⢧⢄⢀⠀⠀⠀⠀⠀⠀⠀⠀⠀⠀⠀⠀⠀⠀⠀⢕⢕⢕⢕⢕⢕⢕⣱⣿⣿⣿⣿⡇⠀⠀⠀⠀⠀⠀⠀⠀⠀⠀⠀⠀⠀⠀⠀⠀⠀⠀⠀⠀⠜⢿⡿⢕⢕⠀⠀⠀⠀⠀⠁⢕⢕⢝⢟⠇⠕⠕⠁⠀⠀⠀⠀⠀⠀⠀⠀⠀⠀⠀⠀⠀⠀⠀⠀⠀⠀⠀⠀⠀⠀⠀⠀⠀⠀⠀⠀⠀⠁⠙⠛⠛⠛⠃⠀⠑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⡔⠀⠀⠀⢀⢀⢀⣀⣹⣵⣾⣿⣿⡷⢆⠀⠀⠑⠔⠀⠀⠀⠀⠀⠀⠀⠀⠀⠀⠀⢕⢕⢕⢕⢕⢸⣿⣿⣿⣿⣿⢟⠁⠀⠀⠀⠀⠀⠀⠀⠀⠀⠀⠀⠀⠀⠀⠀⠀⠀⠀⠀⠀⠀⢕⢜⢕⠁⠀⠀⠀⠀⠀⠀⢕⠑⠁⠄⢔⠔⠀⠀⠀⠀⠀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⣿⣿⡄⠀⢀⣵⣷⣿⣿⢿⢟⢏⢝⢕⢕⢕⠀⠀⠀⠀⠀⠀⠀⠀⠀⠀⠀⠀⠀⠀⠀⠑⢕⢕⢕⢕⢸⣿⣿⡿⢝⢕⠑⠀⠀⠀⠀⠀⠀⠀⠀⠀⠀⠀⠀⠀⠀⠀⠀⠀⠀⠀⠀⠀⠔⣵⣵⡕⠀⠀⠀⠀⠀⠀⠀⠀⠀⢔⠄⠀⠀⠀⠀⠀⠀⠀⠀⠀⠀⠀⠀⠀⠀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⡿⣣⣵⣿⣿⢟⢝⢕⢕⢕⢕⢕⢕⢕⢕⠀⠀⠀⠀⠀⠀⠀⠀⠀⠀⠀⠀⠀⠀⠀⠀⠀⠁⢕⢕⢕⢟⢝⢕⢕⠑⠀⠀⠀⠀⠀⠀⠀⠀⠀⠀⠀⠀⠀⠀⠀⠀⠀⠀⠀⠀⠀⠀⠀⢜⡟⠀⠀⠀⠀⠀⠀⠀⠀⠀⠀⠀⠀⠀⠀⠀⠀⠀⠀⠀⠀⠀⠀⣄⣤⣴⣴⣶⣶⣴⢀⠀⠀⠀⠀⠀⠀⠀⠀⠀⠀⠀⠀⠀⠀⠀⠀⠀⠀⠀⠀⠀⠀⠀⠀⢕⢕⢔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⢕⢕⢕⢕⣿⣿⣿⣿⣿⣿⣿⣿⣿⣿⣿⣿⣿⣿⣿⣿⣿⣿⣿⣿⣿⣿⣿⣿⣿⣿⣿⣿⣿⣿⣿⣿⣿⣿⡇⠀⢕⣿⣿⣿⣿⢯⣾⣿⣿⢏⢕⢕⢕⢕⢕⢕⢕⢕⢕⠕⠑⠀⠀⠀⠀⠀⠀⠀⠀⠀⠑⠔⢄⢀⠀⠀⠀⠀⠀⠕⢕⢕⢕⢕⢕⠑⠀⠀⠀⠀⠀⠀⠀⠀⠀⠀⠀⠀⠀⠀⠀⠀⠀⠀⠀⠀⠀⠀⠀⠀⠕⠁⠀⠀⠀⠀⠀⠀⠀⠀⠀⠀⠀⠀⠀⠀⠀⠀⠀⠀⠀⢔⢳⣱⣿⢟⠏⢝⡝⢝⢝⢳⢀⠀⠀⠀⠀⠀⠀⠀⠀⠀⠀⠀⠀⠀⠀⠀⠀⠀⠀⠀⠀⠀⠀⠀⠀⠑⢕⢕⢕⢀⠀⠀⠀⠀⠀⣿⣿⣿⣿⣿⣿⣿⣿⣿⣿⣿⣿⣿⣿⣿⣿⣿⣿⢕⢕⢕⢕⣿⡇⢕⣿⢇⢕⢸⣿⢕⢺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⡼⣿⡟⢕⢕⢕⢕⢕⢕⢕⢕⠑⠁⢣⢀⠀⠀⠀⠀⠀⠀⠀⠀⠀⠀⠀⠀⠁⠑⠔⢄⢀⠀⠀⠀⠀⠁⠑⢕⠑⠀⠀⠀⠀⠀⠀⠀⠀⠀⠀⠀⠀⠀⠀⠀⠀⠀⠀⠀⠀⠀⠀⠀⠀⠀⠀⠀⠀⠀⠀⠀⠀⠀⠀⠀⠀⠀⠀⠀⠀⠀⠀⠀⠀⠀⠀⢕⢜⢻⡯⢕⢔⣟⣵⣵⣷⣿⣷⡄⠀⠀⠀⠀⠀⠀⠀⠀⠀⠀⠀⠀⠀⠀⠀⠀⠀⠀⠀⠀⠀⠀⠀⠀⠑⠕⠕⠁⠀⠀⠀⠀⠀⣿⣿⣿⣿⣿⣿⣿⣿⣿⣿⣿⣿⣿⣿⢿⢿⢿⣿⢕⢕⢕⢕⢝⢕⢜⢝⢕⢕⢜⢝⢕⢜⢝⢕⢷⢇⢕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⠋⠁⠕⢕⢕⢕⢕⠑⠑⠁⠀⠀⠁⠁⠀⠀⠀⠀⠀⠀⠀⠀⠀⠀⠀⠀⠀⠀⠀⠀⠑⠕⢄⢀⠀⠀⠀⠀⠀⠀⠀⠀⠀⠀⠀⠀⠀⠀⠀⠀⠀⠀⠀⠀⠀⠀⠀⠀⠀⠀⠀⠀⠀⠀⠀⠀⠀⠀⠀⠀⠀⠀⠀⠀⠀⠀⠀⠀⠀⠀⠀⠀⠀⠀⠀⠁⢕⢸⣱⡿⡿⢟⢝⢝⢝⢝⢟⣿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⠀⠀⠀⠀⠀⠑⢕⣕⢀⠀⠀⠀⢄⢄⠀⠀⢄⣄⣄⣄⠀⠀⠀⠀⠀⠀⠀⠀⠀⠀⠀⠀⠀⠀⠀⠁⠑⠔⢄⢀⠀⠀⠀⠀⠀⠀⠀⠀⠀⠀⠀⠀⠀⠀⠀⠀⠀⠀⠀⠀⠀⠀⠀⠀⠀⠀⠀⠀⠀⠀⠀⠀⠀⠀⠀⠀⠀⠀⠀⠀⠀⠀⠀⠀⠀⠀⠀⠀⠕⢣⣿⢇⢕⢕⢕⣕⣱⣵⣾⣿⡇⠀⠀⠀⠀⠀⠀⠀⠀⠀⠀⠀⠀⠀⠀⠀⠀⠀⠀⠀⠀⠀⠀⠀⠀⠀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⡟⢄⢔⠀⠀⠀⠀⢱⣿⣧⠀⠀⠀⠑⠁⠀⠀⠁⢻⣿⣿⢔⠀⠀⠀⠀⠀⠀⠀⠀⠀⠀⠀⠀⠀⠀⠀⠀⠀⠁⠑⠔⢄⢀⠀⠀⠀⠀⠀⠀⠀⠀⠀⠀⠀⠀⠀⠀⠀⠀⠀⠀⠀⠀⠀⠀⠀⠀⠀⠀⠀⠀⠀⠀⠀⠀⠀⠀⠀⠀⠀⠀⠀⠀⠀⠀⠀⠀⠀⠀⠜⢇⢕⣵⣷⣿⣿⢿⢟⢟⢿⡏⠀⠀⠀⠀⠀⠀⠀⠀⠀⠀⠀⠀⠀⠀⠀⠀⠀⠀⠀⠀⠀⠀⠀⠀⠀⠘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⡇⢕⢕⢀⠀⠀⠀⠁⢿⣿⣧⠀⠀⠀⠀⢔⢄⠀⠁⢻⣿⡕⠀⠀⠀⠀⠀⠀⠀⠀⠀⠀⠀⠀⠀⠀⠀⠀⠀⠀⠀⠀⠀⠁⠑⠔⠔⢄⢀⠀⠀⠀⠀⠀⠀⠀⠀⠀⠀⠀⠀⠀⠀⠀⠀⠀⠀⠀⠀⠀⠀⠀⠀⠀⠀⠀⠀⠀⠀⠀⠀⠀⠀⠀⠀⠀⠀⠀⠀⠀⠀⢱⢸⡿⢏⢕⢕⣕⣕⣱⣾⡗⠀⠀⠀⠀⠀⠀⠀⠀⠀⠀⠀⠀⠀⠀⠀⠀⠀⠀⠀⠀⠀⠀⠀⠀⠀⠀⠀⠀⠀⠁⠑⠕⢜⢻⣿⣿⣿⣿⣿⣿⣿⣿⣿⠀⠀⠀⠀⠀⠀⣸⣕⠀⠀⠀⠀⢕⢕⢕⢕⢕⢕⢕⢕⢕⢱⣷⣷⣷⡇⢕⠀⠀⠀⢕⢕⢕⢕⢔⢕⠀</a:t>
            </a:r>
            <a:br/>
            <a:r>
              <a:t>⣿⣿⣿⣿⣿⣿⣿⣿⣿⣿⣿⣿⣿⣿⠀⠀⠀⠀⠀⠀⠀⢸⣿⣿⣿⣿⣿⣿⣿⣿⣿⣿⣿⣿⣿⣿⣿⣿⣿⣿⣿⣿⣿⣿⣿⣿⣿⣿⣿⣿⣿⣿⣿⣿⣿⣿⣿⣿⣿⡇⢕⢕⢕⠀⠀⠀⠀⢜⣿⣿⣧⠀⠀⠁⠁⠀⠀⠀⠀⢻⢇⠀⠀⠀⠀⠀⠀⠀⠀⠀⠀⠀⠀⠀⠀⠀⠀⠀⠀⠀⠀⠀⠀⠀⠀⠀⠀⠁⠑⠔⢀⠀⠀⠀⠀⠀⠀⠀⠀⠀⠀⠀⠀⠀⠀⠀⠀⠀⠀⠀⠀⠀⠀⠀⠀⠀⠀⠀⠀⠀⠀⠀⠀⠀⠀⠀⠀⠀⠀⠀⠀⢜⣱⣷⣾⡿⢿⢿⢟⢿⡇⠀⠀⠀⠀⠀⠀⠀⠀⠀⠀⠀⠀⠀⠀⠀⠀⠀⠀⠀⠀⠀⠀⠀⠀⠀⠀⠀⠀⠀⠀⠀⠀⠑⢕⢻⣿⣿⣿⣿⣿⣿⣿⣿⣷⣶⣶⣷⣷⣷⣿⣿⣧⣦⣴⣴⣷⣷⣧⣵⣵⣵⣵⣵⣵⣵⣵⣷⣷⣷⣧⣴⣴⣴⢗⢗⢓⢗⢃⢓⠀</a:t>
            </a:r>
            <a:br/>
            <a:r>
              <a:t>⠛⠛⠛⠛⠛⠛⠛⠛⠛⠛⢛⢟⢟⢟⢀⠀⠀⢀⢀⠀⠀⠞⠟⢟⢟⢟⢟⢟⢟⢟⢟⢟⢟⢟⢟⢟⢟⢟⢻⣿⣿⣿⣿⣿⣿⣿⣿⣿⣿⣿⣿⣿⣿⣿⣿⣿⣿⣿⣿⡇⢕⢕⢕⢕⠀⠀⠀⠀⢿⣿⣿⣧⠀⠀⠀⢄⢔⠐⠀⠀⠁⠀⠀⠀⠀⠀⠀⠀⠀⠀⠀⠀⠀⠀⠀⠀⠀⠀⠀⠀⠀⠀⠀⠀⠀⠀⠀⠀⠀⠀⠀⠁⠐⠄⢀⠀⠀⠀⠀⠀⠀⠀⢀⠀⠀⠀⠀⠀⠀⠀⠀⠀⠀⠀⠀⠀⠀⠀⠀⠀⠀⠀⠀⠀⠀⠀⠀⠀⠀⠀⠀⠀⢜⢝⡕⢕⢕⢕⢕⢜⠕⠀⠀⠀⠀⠀⠀⠀⠀⠀⠀⠀⠀⠀⠀⠀⠀⠀⠀⠀⠀⠀⠀⠀⠀⠀⠀⠀⠀⠀⠀⠀⠀⠀⢕⢸⣿⣿⣿⣿⣿⣿⣿⣿⢿⢿⢿⡿⡿⢿⢿⢿⢿⢿⢿⢿⢿⢿⢿⣿⡿⢿⢿⢿⣿⢿⢿⠿⠿⠿⠿⠿⠿⠿⢕⢕⢕⢕⢕⢕⠀</a:t>
            </a:r>
            <a:br/>
            <a:r>
              <a:t>⢕⢕⢑⢕⢑⠕⠕⠕⠕⠑⠕⢕⢔⢕⠁⠀⠀⠁⠁⠀⠀⠀⠀⢁⢕⢕⢕⢕⢕⢕⢕⠕⢕⢕⢕⢕⢕⢕⢕⢸⣿⣿⣿⣿⣿⣿⣿⣿⣿⣿⣿⣿⣿⣿⣿⣿⣿⣿⣿⣿⢑⢕⠕⠀⠀⠀⠀⠀⢸⣿⣿⣿⣇⠀⠀⠀⠀⠀⠀⠀⠀⠀⠀⠀⠀⠀⠀⠀⠀⠀⠀⠀⠀⠀⠀⠀⠀⠀⠀⠀⠀⠀⠀⠀⠀⠀⠀⠀⠀⠀⠀⠀⠀⠀⠀⠀⠀⠀⠀⢔⢔⢱⣷⢳⡇⠐⠀⠀⠀⠀⠀⠀⠀⠀⠀⠀⠀⠀⠀⠀⠀⠀⠀⠀⠀⠀⠀⠀⠀⠀⠀⠀⠀⢜⢟⢕⢕⢕⢕⢕⠀⠀⠀⠀⠀⠀⠀⠀⠀⠀⠀⠀⠀⠀⠀⠀⠀⠀⠀⠀⠀⠀⠀⠀⠀⢄⢄⢄⠀⠀⠀⠀⠀⠀⢕⢸⣿⣿⣿⣿⣿⣿⣿⣿⢕⢕⢸⡇⣷⢕⢕⢕⢕⢕⢕⢕⢕⢕⢸⣿⡇⢕⢕⢸⣿⣿⣷⡇⠀⠀⠀⢰⣷⣷⢕⢕⢅⠑⢔⢕⠀</a:t>
            </a:r>
            <a:br/>
            <a:r>
              <a:t>⢕⢅⢅⢅⢅⢅⢅⢅⢄⢅⢔⢕⢕⢕⢕⢕⢕⢕⢕⢕⢕⢕⢕⢕⢕⢕⠕⠑⠁⠁⠀⠀⢕⢕⢕⢕⢕⢕⢕⢸⣿⣿⣿⣿⣿⣿⣿⣿⣿⣿⣿⣿⣿⣿⣿⣿⣿⣿⣿⣿⣷⢁⠀⠀⠀⠀⠀⠀⠁⣿⣿⣿⣿⣇⠀⠀⠀⢀⢄⢔⠀⠀⠀⠀⠀⠀⠀⠀⠀⠀⠀⠀⠀⠀⠀⠀⠀⠀⠀⠀⠀⠀⠀⠀⠀⠀⠀⠀⠀⠀⠀⠀⠀⠀⠀⠀⠀⠀⠀⠀⠑⠜⠻⡜⠁⠀⠀⠀⠀⠀⠀⠀⠀⠀⠀⠀⠀⠀⠀⠀⠀⠀⠀⠀⠀⠀⠀⠀⠀⠀⠀⠀⠀⠀⢕⢕⢕⢕⢕⢕⠀⠀⠀⠀⠀⠀⠀⠀⠀⠀⠀⠀⠀⠀⠀⠀⠀⠀⠀⠀⠀⠀⠀⠀⠀⢕⢕⢕⠀⠀⠀⠀⢀⢅⢕⣿⣿⣿⣿⣿⣿⣿⣿⣿⢕⢕⢸⡇⣿⢕⢕⢕⢕⢱⣿⣿⢕⢕⢸⣿⣿⣿⣿⡿⢿⢿⢿⠇⠀⠀⠀⠸⠿⠿⢕⢕⠕⠐⢕⠕⠀</a:t>
            </a:r>
            <a:br/>
            <a:r>
              <a:t>⢕⢕⢕⢕⢕⢕⢕⢕⢕⢕⢕⢕⢕⢕⢕⢕⢕⢕⢕⢕⢕⢕⠑⠁⠁⠀⠀⠀⠀⠀⠀⢀⢕⢕⢕⢕⢕⢕⢕⢸⣿⣿⣿⣿⣿⣿⣿⣿⣿⣿⣿⣿⣿⣿⣿⣿⣿⣿⣿⣿⡿⢕⢕⢄⢀⠀⠀⠀⠀⣿⣿⣿⣿⣿⣇⠔⢕⢕⢵⠑⠀⠀⠀⠀⠀⠀⠀⠀⠀⠀⠀⠀⠀⠀⠀⠀⠀⠀⠀⠀⠀⠀⠀⠀⠀⠀⠀⠀⠀⠀⠀⠀⠀⠀⠀⠀⠀⠀⠀⠀⠀⠀⠀⠀⠀⠀⠀⠀⠀⠀⠀⠀⠀⠀⠀⠀⠀⠀⠀⠀⠀⠀⠀⠀⠀⠀⠀⠀⠀⠀⠀⠀⠀⠀⢕⢕⢕⢕⢕⢕⢕⠀⠀⠀⠀⠀⠀⠀⠀⠀⠀⠀⠀⠀⠀⠀⠀⠀⠀⠀⠀⠀⠀⠀⠀⢕⢕⢕⠀⠀⢄⣔⣱⣵⣿⣿⣿⣿⣿⣿⣿⣿⣿⣿⢕⢕⢸⡇⣿⢕⢕⢕⢕⢸⣿⣿⡕⢕⢸⣿⣿⣿⣿⡇⢕⢕⢔⢔⠀⠀⠀⠀⠀⠀⢕⢕⠔⢔⢕⠀⠀</a:t>
            </a:r>
            <a:br/>
            <a:r>
              <a:t>⢕⢕⢕⢕⢕⢕⢕⢕⢕⢕⢕⢕⢕⢕⢕⢕⢕⢕⢕⢕⢕⢕⠀⠀⠀⠀⠀⠀⠀⠀⢕⢕⢕⢕⢕⢕⢕⢕⠕⠸⢿⢿⢿⢿⢿⣿⣿⣿⣿⣿⣿⣿⣿⣿⣿⣿⣿⣿⣿⣿⡇⣿⣧⡕⢕⢕⢄⢄⢀⢿⣿⣿⣿⣿⢿⢇⢅⢕⠁⠀⠀⠀⠀⠀⠀⠀⠀⠀⠀⠀⠀⠀⠀⠀⠀⠀⠀⠀⠀⠀⠀⠀⠀⠀⠀⠀⠀⠀⠀⠀⠀⠀⠀⠀⠀⠀⠀⠀⠀⠀⠀⠀⠀⠀⠀⠀⠀⠀⠀⠀⠀⠀⠀⠀⠀⠀⠀⠀⠀⠀⠀⠀⠀⠀⠀⠀⠀⠀⠀⠀⠀⠀⠀⢔⢕⢕⢕⢕⢕⢕⢕⢄⠀⠀⠀⠀⠀⠀⠀⠀⠀⠀⠀⠀⠀⠀⠀⠀⠀⠀⠀⠀⠀⢄⡕⢕⢕⢕⢸⣿⣿⣿⣿⣿⣿⣿⣿⣿⣿⣿⣿⣿⣿⣿⢕⢕⢸⡇⣿⢕⢕⢕⢕⢸⣿⣿⡇⢕⢜⠛⢻⣿⣿⡗⠓⠒⠒⠐⠀⢀⠀⠀⠀⠀⢕⢕⠀⠐⢕⢔⠀</a:t>
            </a:r>
            <a:br/>
            <a:r>
              <a:t>⢕⢕⢕⢕⢕⢕⢕⢕⢕⢕⢕⢕⢕⢕⢕⢕⢕⢕⢕⢕⢕⢕⠀⠀⠀⠀⠀⠀⠀⢔⢕⢕⢕⢕⢕⠑⢑⢅⢔⢔⢕⢕⢕⢕⢸⣿⣿⣿⣿⣿⣿⣿⣿⣿⣿⣿⣿⣿⣿⣿⡇⣿⣿⣿⣧⡕⢕⢕⢕⢕⢝⢿⣿⡕⢕⢕⢕⢁⠀⠀⠀⠀⠀⠀⠀⠀⠀⠀⠀⠀⠀⠀⠀⠀⠀⠀⠀⠀⠀⠀⠀⠀⠀⠀⠀⠀⠀⠀⠀⠀⠀⠀⠀⠀⠀⠀⠀⠀⠀⠀⠀⠀⠀⠀⠀⠀⠀⠀⠀⠀⠀⠀⠀⠀⠀⠀⠀⠀⠀⠀⠀⠀⠀⠀⠀⠀⠀⠀⠀⠀⠀⠀⠀⢕⢕⢕⢕⢕⢕⢕⢕⢕⠀⠀⠀⠀⠀⠀⠀⠀⠀⠀⠀⠀⠀⠀⠀⠀⠀⠀⠀⠀⠀⠁⠁⢕⢕⢕⠑⠁⠑⠑⠙⢝⢝⢿⣿⣿⣿⣿⣿⣿⣿⣿⢕⢕⢸⡇⣿⢕⢕⢕⢕⢸⣿⣿⡇⢕⢕⠀⢸⣿⣿⡇⢔⢔⢔⢔⢔⠀⢸⠀⢕⣿⢕⢕⢀⢐⢕⢕⠀</a:t>
            </a:r>
            <a:br/>
            <a:r>
              <a:t>⢕⢕⢕⢕⢕⢕⢕⢕⢕⢕⢕⢕⢕⢕⢕⢕⢕⢕⢕⢕⢕⢕⠀⠀⠀⠀⠀⠀⠀⢕⢕⢕⠀⠁⠀⢕⢕⢕⢕⢕⢕⢕⢕⢕⢸⣿⣿⣿⣿⣿⣿⣿⣿⣿⣿⣿⣿⣿⣿⣿⡇⣿⣿⣿⣿⣿⣕⢕⢕⢕⢕⢕⢜⢗⢔⣱⢇⢱⢕⠀⠀⠀⠀⠀⠀⠀⠀⠀⠀⠀⠀⠀⠀⠀⠀⠀⠀⠀⠀⠀⠀⠀⠀⠀⠄⢀⠀⠀⠀⠀⠀⠀⠀⠀⠀⠀⠀⠀⠀⠀⠀⠀⠀⠀⠀⠀⠀⠀⠀⠀⠀⠀⠀⠀⠀⠀⠀⠀⠀⠀⠀⠀⠀⠀⠀⠀⠀⠀⠀⠀⠀⠀⠀⢕⢕⢕⢕⢕⢕⢕⢕⢕⢕⠀⠀⠀⠀⠀⠀⠀⠀⠀⠀⠀⠀⠀⠀⢀⠄⢔⢄⠀⠀⠀⠀⢕⢕⢕⠀⢀⢄⢔⢕⣕⣱⣾⣿⣿⣿⣿⣿⣿⣿⣿⢕⢕⣿⡇⣿⢕⢕⢕⢕⢸⣿⣿⡇⢕⢕⠀⢸⣿⣿⡇⢕⢕⢕⠀⠀⠀⠀⠀⠀⠀⢕⢕⠀⠄⢕⢕⠀</a:t>
            </a:r>
            <a:br/>
            <a:r>
              <a:t>⢕⢕⢕⢕⢕⢕⢕⢕⢕⢕⢕⢕⢕⢕⢕⢕⢕⢕⢕⢕⢕⢕⠀⠀⠀⠀⠀⠀⢕⢕⢕⢕⠀⠀⠀⢕⢕⢕⢕⢕⢕⢕⢕⢕⢸⣿⣿⣿⣿⣿⣿⣿⣿⣿⣿⣿⣿⣿⣿⣿⣿⣜⢿⣿⣿⣿⣿⡇⢕⢕⢕⢕⢕⢕⢕⢜⢕⢕⠑⠀⠀⠀⠀⠀⠀⠀⠀⠀⠀⠀⠀⠀⠀⠀⠀⠀⠀⠀⠀⠀⠀⠀⠀⠀⠀⠁⠔⢀⠀⠀⠀⠀⠀⠀⠀⠀⠀⠀⠀⠀⠀⠀⠀⠀⠀⠀⠀⠀⠀⠀⠀⠀⠀⠀⠀⠀⠀⠀⠀⠀⠀⠀⠀⠀⠀⠀⠀⠀⠀⠀⠀⠀⢔⢕⢕⢕⢕⢕⢕⢕⢕⢕⢄⠀⠀⠀⠀⠀⠀⠀⠀⠀⠀⠀⠀⠀⠀⠑⠀⢸⣷⣴⣤⣤⠐⠑⣕⣕⣤⣾⣿⣿⣿⣿⣿⣿⣿⣿⣿⣿⣿⣿⣿⣿⢕⢕⣿⡇⣿⢕⢕⢕⢕⣼⣿⣿⡇⢕⢕⠀⢸⣿⣿⡷⢕⢇⡕⠀⠀⠀⠀⠀⠀⠀⢕⢕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⣧⡻⣿⣿⡿⢇⢕⢕⢕⠕⢕⠕⠕⢕⢕⢕⠀⠀⠀⠀⠀⠀⠀⠀⠀⠀⠀⠀⠀⠀⠀⠀⠀⠀⠀⠀⠀⠀⠀⠀⠀⠀⠀⠀⠀⠀⠐⢄⢀⠀⠀⠀⠀⠀⠀⠀⠀⠀⠀⠀⠀⠀⠀⠀⠀⠀⠀⠀⠀⠐⠀⠀⠀⠀⠀⠀⠀⠀⠀⠀⠀⠀⠀⠀⠀⠀⠀⠀⠀⠀⠑⠕⠑⠑⠁⠁⠑⠕⠑⠑⠁⠀⠀⠀⠀⠀⠀⠀⠀⠀⠀⠀⠀⢀⢄⢀⢕⢕⣿⣿⣿⣿⠀⠄⣿⣿⣿⣿⣿⣿⣿⣿⣿⣿⣿⣿⣿⣿⣿⣿⣿⣿⣿⣾⣿⣷⣿⢕⢕⢱⡕⣿⣿⣿⣧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⣷⠑⠁⠁⠀⠀⠀⢀⠕⠀⢄⢕⢕⠑⢀⠀⠀⠀⠀⠀⠀⠀⠀⠀⠀⠀⠀⠀⠀⠀⠀⠀⠀⠀⠀⠀⠀⠀⠀⠀⠀⠀⠀⠀⠀⠀⠁⠐⠀⠀⠀⠀⠀⠀⠀⠀⠀⠀⠀⠀⠀⠀⠀⠀⠀⠀⠀⠀⠀⠁⠀⠀⠀⠀⠀⠀⠀⠀⠀⠀⠀⠀⠀⠀⠀⠀⠀⠀⠀⠀⠀⠀⠀⠀⠀⠀⠀⠀⠀⠀⠀⠀⠀⠀⢀⢄⢀⢀⢄⢔⣷⣾⡇⢕⢕⢕⣿⣿⣿⣿⢕⢕⣿⣿⣿⣿⣿⣿⣿⣿⣿⣿⣿⣿⣿⣿⣿⣿⣿⣿⣿⣿⣿⣿⣿⣧⣕⣸⣧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⢇⢔⢕⢕⢔⢔⢐⢕⢀⠀⢕⢕⠑⢔⢕⢄⠀⠀⠀⠀⠀⠀⠀⠀⠀⠀⠀⠀⠀⠀⠀⠀⠀⠀⠀⠀⠀⠀⠀⠀⠀⠀⠀⠀⠀⠀⠀⠀⠀⠀⠀⠀⠀⠀⠀⠀⠀⠀⠀⠀⠀⠀⠀⠀⠀⠀⠀⠀⠀⠀⠀⠀⠀⠀⠀⠀⠀⠀⠀⠀⠀⠀⠀⠀⠀⠀⠀⠀⠀⠀⠀⠀⠀⠀⠀⠀⠀⠀⠀⠀⠀⠀⠀⠀⢕⢑⢕⢕⢕⢕⢜⠟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⢀⠕⢕⢕⢕⠑⢕⢔⢀⢕⢕⠕⢄⢕⢕⢕⢕⢔⢀⠀⠀⠀⠀⠀⠀⠀⠀⠀⠀⠀⠀⠀⢄⠀⠀⠀⠀⠀⠀⠀⠀⠀⠀⠀⠀⠀⠀⠀⠀⠀⠀⠀⠀⠀⠀⠀⠀⠀⠀⠀⠀⠀⠀⠀⠀⠀⠀⠀⠀⠀⠀⠀⠀⠀⠀⠀⠀⠀⠀⠀⠀⠀⠀⠀⠀⠀⠀⠀⠀⠀⠀⠀⠀⠀⠀⠀⠀⠀⠀⠀⠀⠀⠀⢄⢕⢕⠕⢕⢕⠀⢕⢀⢔⢄⢄⢄⢑⢔⢄⠑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⢄⢁⢑⠕⢕⠅⠑⢔⢕⠕⢀⢕⢕⢕⢕⢕⢕⢕⢕⢄⠀⠀⠀⠀⠀⠀⠀⠀⠀⠀⠕⠕⠀⠀⠀⠀⠀⠀⠀⠀⠀⠀⠀⠀⠀⠀⠀⠀⠀⠀⠀⠀⠀⠀⠀⠀⠀⠀⠀⠀⠀⠀⠀⠀⠀⠀⠀⠀⠀⠀⠀⠀⠀⠀⠀⠀⠀⢀⢔⢄⢄⢄⢄⢀⠀⠀⠀⠀⠀⠀⠀⠀⠀⠀⠀⠀⠀⠀⠀⠀⠀⢀⢕⢕⢕⢅⢕⢕⢔⢄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⢔⠔⢕⢕⢄⢕⢕⢕⢕⢕⢕⣕⣵⡇⢕⢕⢕⢔⢔⢔⢔⢔⢔⠁⠀⢄⢄⢄⢔⢀⠀⠀⠀⠀⠀⠀⠀⠀⠀⠀⠀⠀⠀⠀⠀⠀⠀⠀⠀⠀⠀⠀⠀⠀⠀⠀⠀⠀⠀⠀⠀⠀⠀⠀⠀⠀⠀⢀⢀⢀⠐⠀⢕⢕⢕⢕⢕⢕⠕⠀⠀⠀⠀⠀⠀⠀⠀⠀⠀⠀⠀⠀⠀⠀⠀⢄⢕⢕⢕⢕⢕⠐⢕⢕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⢔⢕⠕⢔⢕⢕⢕⢕⢕⢕⢛⢟⠕⢕⢕⢕⢕⢕⢕⢕⢕⢕⠀⠀⠀⠕⢕⢕⡕⠀⠀⠔⢔⠀⢔⢔⢄⠀⠀⢄⢀⠀⠀⠀⢄⢔⠀⠀⠄⠕⢔⢀⢀⠔⠔⢀⠀⠕⠑⢀⠀⠀⠐⠑⠄⠀⠁⠐⠔⠀⢀⢕⢕⢕⢕⢕⠀⠀⠀⠀⠀⠀⠀⠀⠀⠀⠀⠀⠀⠀⠀⢀⠀⠀⢄⢕⢕⢕⢕⢕⢕⠑⢕⢕⢕⠕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⠔⢑⢕⢕⢕⢕⢕⢕⢕⢕⢕⢕⢕⢕⢕⢕⢕⢕⢕⠀⠀⠀⠀⢀⣴⡿⢇⡀⠀⠀⠀⠕⠀⢀⠀⠀⠀⠀⠀⠀⠀⠔⠀⠀⠀⠕⠀⠀⠑⠕⠑⠀⠀⠑⠁⠀⠀⠀⠁⠀⠀⠀⠁⠀⠀⠀⠀⠀⢕⢕⢕⢕⢕⢕⠀⠀⠀⠀⠀⠀⠀⢄⢄⢀⢀⢀⢄⢔⢕⢕⢔⢔⢕⢕⢕⢕⢕⢕⢕⢑⢕⢕⠀⠄⢕⢄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⠀⢕⢔⢄⢕⢕⢕⢕⢕⢕⢕⢕⢕⢕⢕⢕⢕⢕⢕⢕⢕⠕⠀⠀⠀⣰⣿⡿⢕⣼⡇⠀⠀⠀⠀⢄⢕⢔⠀⠀⠀⠀⠀⠄⠀⠀⠀⠀⠀⠀⠀⠀⠀⠀⠀⠀⠀⠀⠀⠀⠄⠁⠀⠀⠀⠀⠀⠀⠀⠀⠀⢕⢕⢕⢕⢕⢕⠀⠀⠀⠀⠀⠀⠀⠀⢕⢕⢕⢕⢕⢕⢕⢕⠑⢕⢕⢕⢕⢕⢕⢕⢕⢕⠁⢕⢄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⠀⢔⢕⢕⢕⢕⢑⢕⢕⢕⢕⢕⢕⢕⢕⢕⢕⢕⢕⠀⠀⠀⣸⣿⣿⡇⢕⢝⢕⠄⢀⢄⢀⠁⢕⠀⠀⢀⢀⠀⠀⠀⠀⠀⠀⠀⠀⠀⠀⠀⠀⠀⠀⠀⠀⠀⠀⠀⢀⢀⢀⠀⠄⠄⠄⠐⠐⠁⠀⢕⢕⢕⢕⢕⠀⠀⠀⠀⠀⠀⠀⢰⡕⢕⢕⢕⢕⢕⢕⢕⢅⠀⢕⢕⢕⢕⢕⢕⢕⢕⢕⢀⢕⢕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⠁⠑⠑⠑⠑⠑⠑⠑⠑⠑⠑⠑⠑⠑⠑⠑⠑⠑⠑⠀⠀⠀⠛⠋⠑⠑⠑⠑⠑⠑⠑⠑⠑⠓⠓⠑⠑⠑⠑⠑⠀⠐⠀⠐⠐⠐⠐⠐⠐⠀⠀⠑⠑⠑⠑⠑⠀⠀⠀⠁⠀⠀⠀⠀⠀⠀⠀⠀⠀⠁⠑⠑⠑⠑⠀⠀⠀⠀⠀⠀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⣧⡝⢻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⡕⢜⢻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⢵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⢿⣿⣿⣿⣿⣿⣿⣿⣿⣿⡼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⢟⢿⣿⣿⣿⣿⣿⣿⣿⣧⢻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⢕⢝⢿⢿⢟⢟⢟⢿⢿⢸⢿⡇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⢿⢟⣟⣝⢝⢝⢝⢝⣽⣝⣝⣇⢕⢧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⢟⢕⡞⢕⣝⣕⣕⢱⢕⢕⢕⢜⢹⢽⣵⡝⠅⢜⣧⡕⣧⣕⢕⢕⢕⢕⢕⢑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⡵⢗⢕⣸⡇⣿⣿⣿⣼⣵⣵⣕⣱⣵⣾⣾⣿⣇⠀⢕⢻⡎⡜⢿⢇⢕⢕⢕⢕⢕⢀⢀⠑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⡱⢞⣵⣷⢣⣣⣿⢱⣿⣿⣿⢕⢜⢎⢟⢿⢿⢏⢝⢿⣿⡔⠀⢸⣿⣽⡕⢕⢕⢕⢕⢕⠕⢕⢕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⡣⣜⣵⣿⣿⢇⣾⣿⡟⢸⣿⣿⣿⢇⢕⢕⢕⢕⢕⢕⢕⢕⢿⣷⡔⢕⣿⣿⣷⢕⢕⢕⢕⢕⢕⢕⢀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⢟⢝⢝⢝⢝⢝⢝⢝⢟⢟⢏⢝⢝⢏⢝⢝⢟⢝⢝⢝⢝⢝⢝⢝⢝⢟⢟⢟⢟⢟⢟⢏⢝⢝⢟⢟⢟⢟⢝⢝⢟⢟⢝⢝⢟⢟⢟⢟⢟⢟⢟⢟⢟⢟⢟⢟⢟⢟⢟⢟⢟⢟⢟⢟⢟⢟⢟⢟⢟⢟⢟⢟⢟⢟⢟⢟⢟⢟⢟⢟⢟⢟⢟⢟⢏⢪⣾⣿⣿⣿⡿⣸⣿⣿⡇⣸⣿⡿⡕⢕⢕⢕⢕⢕⢕⢕⢕⣿⣿⣿⣿⡔⢹⣿⣿⣇⠀⠁⢔⢕⢁⢕⢕⢕⢕⢕⢕⢕⢕⢕⢜⢝⢏⢟⢟⢟⢟⢟⢟⢟⢟⢟⢟⢟⢟⢟⢟⢟⢟⢝⢟⢟⢟⢟⢟⢟⢟⢟⢟⢏⢝⢟⢟⢟⢟⢟⢟⢟⢟⢟⢟⢝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⢕⣵⣿⣿⣿⢻⣿⢇⣿⣿⣿⢕⣿⣿⣿⣿⣿⣷⣿⣿⣧⣵⣷⣾⣿⣏⣿⣿⡇⢸⣿⣿⣿⡕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⣱⣷⣿⢇⣾⡿⢱⡟⣱⣿⢏⢸⣿⣿⣿⢕⣿⣿⣿⣿⣿⣿⣿⣿⣿⣿⣿⣿⣿⣿⢹⣿⡇⢕⣿⣿⣿⣇⠀⠑⠑⢁⢑⢕⢕⢕⠑⠁⠁⠁⢁⢔⣾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⣺⣿⢏⣾⡟⢕⢟⣼⣿⣣⡇⡇⣿⣿⣿⢕⣿⣿⣿⣿⣿⣿⣿⣿⣿⣿⣿⣿⣿⣿⡇⢻⡇⢕⣿⣿⣿⣿⢔⠄⢔⢕⡅⢑⢕⠔⠔⠕⢕⢕⢕⢾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⡿⡟⢇⣱⣕⢕⢕⣼⡿⢱⣞⣾⡿⣱⣿⢇⡇⣿⣿⣿⢕⢹⣿⣿⣿⣿⣿⣿⣿⣿⣿⣿⣿⣿⣿⡇⢕⢕⢕⣿⣿⣿⡿⢕⠀⠁⢕⢸⢧⢝⢇⢕⢕⠁⢀⢅⢟⢇⢱⡹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⡟⣼⢕⣱⣿⣹⢝⢸⣿⢕⣾⣿⡿⣱⣿⢟⢕⡇⠏⢝⣾⡕⢕⢹⣿⣿⣿⣿⣿⣿⣿⣿⣿⣿⣿⣿⡇⢕⢕⢕⣿⣿⣿⢕⠁⢀⠀⠀⠁⠁⠑⠐⠑⠱⢔⢇⢕⢕⢕⢸⢿⡹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⢱⢟⢕⢝⢝⢝⢇⣿⡏⢕⣿⣿⣱⣿⢏⢕⢕⢇⢱⣿⣿⡇⢕⣾⣿⣿⣿⣿⣿⣿⣿⣿⣿⣿⣿⣿⡇⢕⠑⠑⠛⠋⠁⠀⢔⢕⢕⣵⣴⢄⡀⠀⠑⠕⢔⢕⢕⢕⢅⢕⢱⣧⢹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⢇⣿⡕⢱⢵⢕⢕⢱⣿⢇⣸⣿⢣⣿⡇⢕⢕⡕⢜⣹⣿⣿⡇⢱⣿⣿⣿⣿⣿⣿⣿⣿⣿⣿⣿⣿⢻⡇⢕⠀⠀⠁⠁⠀⢀⢕⢕⡕⢻⣿⡇⣿⣧⡄⣀⣄⡄⠔⢕⢇⢕⡼⣳⢇⢻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⢜⣿⢺⣕⢕⢕⢑⢸⡇⢇⣿⡏⣾⡟⢕⢕⢕⣧⢕⣿⡕⢝⢇⢸⣿⢻⣿⣿⣿⣿⣿⣿⣿⣿⣿⣿⢜⢕⢕⢔⢀⢑⢁⡄⢕⢕⢱⣧⢜⣿⡇⣿⣿⣧⡇⣿⡇⢕⢱⣕⢟⢕⢕⢕⣾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⡕⢕⢕⢝⡵⢟⢕⢸⡷⣸⣿⢸⣿⣇⢕⡵⢕⡇⢱⣿⣿⣿⡇⢸⣿⢸⣿⣿⣿⣿⣿⣿⣿⣿⣿⣿⢕⢕⢕⢸⣿⣿⣿⣿⡕⢕⢸⣿⣇⣿⡇⣿⣿⣿⡏⣿⡇⣕⢕⢜⣧⢕⢕⣼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⣕⢕⡸⡇⢕⣱⢸⡇⣿⡇⣿⣿⣿⣿⡏⢸⢕⢸⣿⣿⣿⢇⢸⡇⢸⣿⣿⣿⣿⣿⣿⣿⣿⣿⣿⢕⢕⢕⢸⣿⣿⣿⣿⣧⢕⢸⣿⣿⣿⡇⣿⣿⣿⡇⢸⡇⢝⢟⣣⡵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⣷⢜⢷⣼⣝⢸⢸⣿⢱⣿⣿⣿⢿⢇⢜⡕⢜⢿⢿⣿⡕⢸⢕⡕⣿⡇⢿⣿⣿⣿⣿⣿⣿⡟⢕⢕⢕⢸⣿⢿⢿⢟⣟⢕⢜⣿⣿⣯⡇⣿⣿⣿⢇⢸⡇⢟⢝⢕⢕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⣧⢕⢕⢜⢜⣸⢇⢸⣿⣿⡏⢸⢕⡇⡇⣸⣿⣷⣷⡇⢾⢜⣇⢹⣇⢸⣿⢿⣿⣿⡜⢇⢿⢕⢕⢕⣵⣷⡾⢿⢿⢯⢇⢱⢸⣝⢟⢕⡸⣿⣿⢕⢸⡇⠕⠕⠑⡺⢕⢕⢕⢕⢕⢸⣿⣿⣿⣿⣿⣿⣿⣿⣿⣿⣿⣿⣿⣿⣿⣿⣿⣿⣿⣿⡇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⣿⢏⢕⠁⠑⢑⡏⢕⣾⣿⣿⢇⢕⢜⠕⢕⠁⠁⠑⠑⠓⢸⢜⢟⢇⢱⡕⢽⡜⣿⣿⣇⢕⢕⢱⢕⢕⠕⠑⠈⠁⠁⠀⢄⢀⠀⠐⢕⢕⢕⢫⣿⢕⣿⡇⡇⠀⠀⠹⣕⢕⢕⢕⢕⢸⣿⣿⣿⣿⣿⣿⣿⣿⣿⣿⣿⣿⣿⣿⣿⣿⣿⣿⣿⣿⡇⠅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⡟⣵⢏⠀⠀⠀⢕⢱⢕⣿⣿⡏⢕⢕⢀⢔⣕⡕⢤⠄⠀⠀⠀⠑⢅⢳⣿⣇⣵⣷⡜⣟⢿⣇⢇⣼⡕⢕⠴⠔⠀⠀⠀⠀⢕⣷⡇⢄⢕⢕⣱⢜⣿⢕⣿⡇⡇⠀⠀⠀⠝⢷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⢟⡼⢇⢑⠀⠀⠀⢀⣸⢕⡸⢜⢇⢕⢕⢕⣕⣿⣇⢔⢄⠀⢄⢀⢄⣸⣧⣿⣿⣿⣿⣿⣿⣿⣿⣿⣿⣷⣿⡄⢄⢄⠔⢕⢕⢸⣿⣵⡟⢕⣱⢏⣾⣿⢕⢹⡇⡇⠀⠀⠀⠀⠘⢹⡕⢕⢸⣿⣿⣿⣿⢇⢕⢕⢕⢕⢕⣱⣵⣵⡕⢕⢕⢕⢕⢕⢻⡇⠀⢕⣿⢕⢕⢕⢕⢸⣿⣿⣿⢏⢕⢕⢕⢕⣱⣵⣵⡕⢕⢕⢕⢜⣿⣿⣿⣿⢏⢕⢕⢕⢕⣱⣵⣵⡕⢕⢕⢕⢕⢕⠀⢸⣿⣿⣿⣾⣧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⢯⢎⢕⣱⡇⠀⠀⠀⢸⡇⢕⢕⢕⣕⡕⢱⢕⣿⣿⣿⣧⡕⢕⡔⢕⣸⣿⣿⣿⣿⣿⣿⣿⣿⣿⣿⣿⣿⣿⣿⣷⣇⢕⢕⢕⣵⣿⣿⣿⢕⣼⢏⢕⣿⢻⢕⢸⡇⡇⠀⠀⠀⠀⠄⢑⢜⡕⢸⣿⣿⣿⡇⢕⢕⢕⢕⢕⣾⣿⣿⣿⣿⡇⢕⢕⢕⢕⢕⡇⠀⢕⣿⢕⢕⢕⢕⢸⣿⣿⣿⢕⢕⢕⢕⢱⣿⣿⣿⣷⢕⢕⢕⢕⢸⣿⣿⣿⢕⢕⢕⢕⢸⣿⣿⣿⣷⢕⢕⢕⢕⢕⠀⢸⣿⣿⣿⢜⢼⡫⣜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⡿⠟⠛⠛⠛⠋⠙⠙⠁⠁⠁⠁⠀⠀⠀⠀⠀⠀⠕⢕⢕⢜⢷⡕⢕⢺⣿⣿⡝⢟⠷⠷⢿⣿⣿⣿⣿⣿⣿⣿⣿⣿⣿⣿⣿⣿⣿⣿⣿⣟⣛⢛⢏⣝⣾⣿⢏⡵⢕⢕⣾⡱⢜⡇⢜⣿⢻⣧⣤⡄⢄⢳⡕⢕⢱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⢿⠛⠉⠁⠀⠀⠀⠀⠀⠀⠀⠀⠀⠀⠀⠀⠀⠀⠀⠀⠀⠀⠀⠁⠑⠕⠕⢕⢕⡎⣿⣿⡻⣷⣾⣿⣿⣿⣿⣿⣿⣿⣿⣿⣿⣿⣿⣿⣿⣿⣿⣿⣿⣿⣿⣿⣽⢿⢟⢕⡎⡱⢕⢱⡯⡇⢜⡇⢕⣿⢸⣿⣿⣷⢕⢱⡇⢕⢕⢇⣿⣿⣿⡇⢕⢕⢕⢕⢕⣿⣿⣿⣿⣿⡇⢕⢕⢕⢕⢕⡇⠀⢕⣿⢕⢕⢕⢕⢸⣿⣿⣿⢕⢕⢕⢕⢸⣿⣿⣿⣿⢕⢕⢕⢕⢸⣿⣿⣿⢕⢕⢕⢕⢸⣿⣿⣿⣿⢕⢕⢕⢕⢕⠀⢸⣿⣿⡇⢕⢕⢕⢕⢕⢕⢝⢝⢯⣞⣟⣗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⡿⢿⠟⠙⠑⠁⠀⠀⠀⠀⠀⠀⠀⠀⠀⠀⠀⠀⠀⠀⠀⠀⠀⠀⠀⠀⠀⢀⢀⠀⠀⠀⠀⠀⠁⠁⠈⠙⢷⣟⣿⣿⣿⣿⣿⣿⣿⣿⣿⣿⣿⣻⣿⣿⣿⣿⣿⣿⣿⣿⣿⣷⢟⣹⣵⣟⠕⢕⢕⣾⣿⢕⢕⣧⢕⢸⢸⣿⣿⣿⢕⢸⡇⢕⢕⢕⣿⣿⣿⡇⢕⢕⢕⢕⢕⣿⣿⣿⣿⣿⡇⢕⢕⢕⢕⢕⡇⠀⢕⣿⢕⢕⢕⢕⢸⣿⣿⣿⢕⢕⢕⢕⢸⣿⣿⣿⣿⢕⢕⢕⢕⢸⣿⣿⣿⢕⢕⢕⢕⢸⣿⣿⣿⣿⢕⢕⢕⢕⢕⠀⢸⣿⣿⡇⢕⢕⢕⢕⢕⢕⢕⢕⢕⢕⢎⢷⡫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⡿⢏⠁⠀⠀⠀⠀⠀⠀⠀⠀⠀⠀⠀⠀⠀⠀⠀⠀⠀⠀⠀⠀⠀⢀⣀⣄⢞⢟⢟⢟⢟⣷⡄⠀⠀⠀⠀⠀⠀⠀⠁⢉⣿⣿⣿⣿⣿⣿⣿⣿⣿⣿⣿⣿⣿⣿⣿⣿⣿⣿⣿⣿⣿⣿⢟⡫⢕⢕⢕⢱⣿⡏⢕⢕⢜⢕⢸⢜⣿⣿⣿⢕⢕⡇⢕⢕⢸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⡿⢿⢟⢟⢿⣿⣿⣿⣿⣿⣿⣧⣕⡄⠀⠀⠀⠀⠀⠀⠀⠀⠀⠀⠀⠀⠀⠀⠀⠀⠀⠀⠀⠀⢄⢻⢟⢟⢟⢟⢟⢳⣧⢹⡇⢕⢰⡄⠀⠀⠀⠀⠀⠁⠝⢿⣿⠟⠉⠙⢻⢿⢿⢿⢿⢿⢿⢟⢟⣽⣿⣿⣿⣿⣿⣿⢟⢕⢕⢕⢕⡟⡟⢕⢕⢕⢕⢕⢕⢱⢹⣿⣿⢕⢱⢇⢕⢕⢕⣿⣿⣿⣧⢕⢕⢕⢕⢕⢹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⠕⢏⢕⢕⢕⢕⢕⢜⣿⣿⣿⣿⣿⣿⣿⡿⠁⠀⠀⠀⠀⠀⠀⠀⠀⠀⠀⠀⠀⠀⠀⠀⠀⠀⠀⠀⢄⡾⢿⣿⣷⣷⣵⣕⢕⢹⣧⢻⢕⢕⢕⠀⠀⠀⠀⠀⠀⠀⠀⠀⠀⠀⠀⠀⠸⣕⣗⣗⣣⣼⣵⣾⣿⣿⣿⣿⢟⢏⢕⢑⢕⢕⢕⡼⢱⣽⢕⢱⢕⢕⢕⢕⢸⡎⣿⣿⢕⢕⢕⢕⢕⢱⣿⣿⣿⣿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⢕⢕⢕⢕⢕⢕⢕⢜⣿⣿⣿⣿⣿⣿⣿⣔⠀⠀⠀⠀⠀⠀⠀⠀⠀⠀⠀⠀⠀⠀⠀⠀⠀⠀⠀⢷⣕⣕⣕⣜⢝⢟⢿⣷⢕⢿⡎⢕⢕⢕⠀⠀⠀⠀⠀⠀⠀⠀⠀⠀⠀⠀⠀⠀⢸⣿⣿⣿⣿⣿⣿⢿⢟⢝⢕⢕⢕⢕⢕⢕⢕⢱⢇⣵⣿⢕⢜⡕⢕⢕⢀⢕⢳⢹⡟⢜⣕⣕⣕⣕⣸⣿⣿⣿⣿⣿⣿⣧⣵⣕⣕⣕⣕⣕⣕⣕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⢀⢕⢕⢕⢕⢕⢕⠁⠁⢻⣿⣿⣿⣿⣿⣿⣿⣇⠀⠀⠀⠀⠀⠀⠀⠀⠀⠀⠀⠀⠀⠀⠀⠀⠀⠀⢱⣿⢿⣿⣿⣿⣿⣇⢿⢕⣜⣱⣵⢕⠁⠀⠀⠀⠀⠀⠀⠀⠀⠀⠀⠀⠀⠀⠀⠀⠹⢿⢿⢟⣹⡇⢔⠀⠑⢕⢕⢕⢕⢕⢕⢕⢕⣸⣿⣿⢕⢜⡇⢕⢁⢕⢕⢜⡎⣿⣿⣿⣿⣿⣿⣿⣿⣿⣿⣿⣿⣿⣿⣿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⣕⠁⠁⠑⠕⠑⠀⠀⠁⢻⣿⣿⣿⣿⣿⣿⣿⣷⣴⣄⣄⠄⠀⠀⠀⠀⠀⠀⠀⠀⠀⠀⠀⠀⠀⢸⡇⢕⢕⢕⢕⢕⢹⣎⣼⣿⣿⣿⡇⠀⠀⠀⠀⠀⠀⠀⠀⠀⠀⠀⠀⠀⠀⠀⠀⠀⠑⢱⣾⣿⣿⢕⢄⠀⠀⠁⠑⢕⢕⢕⢕⢱⣿⣿⡏⢕⢜⢇⢑⢕⢕⢕⢕⢸⡜⣿⣿⡿⢿⠿⠿⠟⠟⠟⠻⠿⢿⣿⣿⣿⣿⣿⣿⣿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⣧⢀⠀⠀⢄⢔⠔⠀⠁⢻⣿⣿⣿⣿⣿⣿⣿⣿⣿⣿⠀⠀⠀⠀⠀⠀⠀⠀⠀⠀⠀⠀⠀⠀⢜⢕⢕⢕⢕⢕⣕⣵⣾⣿⣿⣿⣿⠑⠀⠀⠀⠀⠀⠀⠀⠀⠀⠀⠀⠀⠀⠀⠀⠀⠀⠀⠈⢻⣿⣿⢕⢕⠀⠀⠀⠀⠀⠅⢕⢕⢸⢼⡟⢕⢕⢕⢕⢕⢕⢕⢕⢕⢕⢳⡜⡽⠑⠀⠀⠀⠀⠀⠀⠀⠀⠀⠈⠙⣿⣿⣿⣿⣿⣿⣿⣿⣿⣿⣿⣿⡇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⣧⢀⠀⠁⠁⠀⠀⠀⠁⢻⣿⡿⢿⢿⢿⢿⣿⣿⡟⠀⠀⠀⠄⢄⠀⠀⠀⠀⠀⠀⠀⠀⠀⠀⢕⢕⢕⢕⢕⣿⣿⣿⣿⣿⣿⡏⠀⠀⠀⠀⠀⠀⠀⠀⠀⠀⠀⠀⠀⠀⠀⠀⠀⠀⠀⠀⠀⢝⢿⢕⢕⠀⠀⠀⠀⠀⠁⢑⢕⢜⠋⠑⢑⠑⠕⠕⠑⠁⠀⠀⠀⠁⠑⠑⠀⠀⠀⠀⠀⠀⠀⠀⠀⠀⠀⠀⠀⠈⠙⠙⠙⠙⠙⠙⠛⠛⠛⠛⠛⠑⢕⢕⢜⢝⢟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⣧⢀⠀⠀⢔⢔⠀⢀⣸⣵⣾⣿⣿⡿⢿⢗⢎⢕⠀⠀⠀⠀⠀⠑⢔⢀⠀⠀⠀⠀⠀⠀⠀⠑⠕⢕⢕⢕⣿⣿⣿⢏⢟⢝⠀⠀⠀⠀⠀⠀⠀⠀⠀⠀⠀⠀⠀⠀⠀⠀⠀⠀⠀⠀⠀⢜⣿⣯⢕⠑⠀⠀⠀⠀⠀⠀⠑⢀⢀⠁⠑⠑⢁⣰⠀⠀⠀⠀⠀⠀⠀⠀⠀⠀⠀⠀⠀⠀⠀⠀⠀⠀⠀⠀⠀⠀⠀⠀⠀⠀⠀⠀⠀⠀⠀⠀⠀⠀⠑⠕⢕⢕⢕⢕⢔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⣧⢀⠀⢀⣴⣷⣿⣿⢿⢟⢝⢕⢕⢕⢕⢕⢕⠀⠀⠀⠀⠀⠀⠀⠁⠑⠔⢄⢀⠀⠀⠀⠀⠀⠀⠁⠑⠕⢜⢏⠕⠑⠀⠀⠀⠀⠀⠀⠀⠀⠀⠀⠀⠀⠀⠀⠀⠀⠀⠀⠀⠀⠀⠀⠘⣿⣿⡕⠀⠀⠀⠀⠀⠀⠀⠀⠑⠕⠁⠄⢀⠈⠃⠀⠀⠀⠀⠀⠀⠀⠀⠀⠀⠀⠀⠀⠀⠀⠀⠀⠀⠀⠀⠀⠀⠀⠀⠀⠀⠀⠀⠀⠀⠀⠀⠀⠀⠀⢀⢕⢕⢕⢕⠕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⡿⣣⣾⣿⣿⢟⢝⢕⢕⢕⢕⢕⢕⢕⢕⢕⢕⢄⢄⠀⠀⠀⠀⠀⠀⠀⠀⠁⠑⠕⢄⢀⠀⠀⠀⠀⠀⠀⠀⠀⠀⠀⠀⠀⠀⠀⠀⠀⠀⠀⠀⠀⠀⠀⠀⠀⠀⠀⠀⠀⠀⠀⠀⠀⠀⢻⡿⠁⠀⠀⠀⠀⠀⠀⠀⠔⠀⠀⠀⠀⠁⠀⠀⠀⠀⠀⠀⠀⠀⠀⠀⠀⢀⢀⣀⠀⠀⠀⠀⠀⠀⠀⠀⠀⠀⠀⠀⠀⠀⠀⠀⠀⠀⠀⠀⠀⠀⠀⠁⠑⠑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⢕⢕⢕⢕⣿⣿⣿⣿⣿⣿⣿⣿⣿⣿⣿⣿⣿⣿⣿⣿⣿⣿⣿⣿⣿⣿⣿⣿⣿⣿⣿⣿⣿⣿⣿⣿⣿⣿⡇⠀⢕⣿⣿⡿⣫⣾⣿⡿⢏⢕⢕⢕⢕⢕⢕⢕⢕⠕⠑⠀⠁⠕⢕⢕⠀⠀⠀⠀⠀⠀⠀⠀⠀⠀⠀⠀⠁⠑⠔⢄⢀⠀⠀⠀⠀⠀⠀⠀⠀⠀⠀⠀⠀⠀⠀⠀⠀⠀⠀⠀⠀⠀⠀⠀⠀⠀⠀⠀⠀⠀⢸⠃⠀⠀⠀⠀⠀⠀⠀⠀⠀⠀⠀⠀⠀⠀⠀⠀⠀⠀⠀⢀⣄⢀⣴⣷⣿⡿⡿⢿⣿⣦⠀⠀⠀⠀⠀⠀⠀⠀⠀⠀⠀⠀⠀⠀⠀⠀⠀⠀⠀⠀⠀⠀⠀⠀⠀⠀⠀⠀⠀⠀⠀⠀⠀⠀⠀⣿⣿⣿⣿⣿⣿⣿⣿⣿⣿⣿⣿⣿⣿⣿⣿⣿⣿⢕⢕⢕⢕⣿⡇⢕⣿⢇⢕⢸⣿⢕⢺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⢿⣿⡇⣿⣿⢟⢕⢕⢕⢕⢕⢕⢕⠕⠁⠁⢣⡀⠀⠀⠀⠀⠁⠀⠀⠀⠀⠀⠀⠀⠀⠀⠀⠀⠀⠀⠀⠀⠀⠑⠕⢔⢀⠀⠀⠀⠀⠀⠀⠀⠀⠀⠀⠀⠀⠀⠀⠀⠀⠀⠀⠀⠀⠀⠀⠀⠀⠀⠀⠁⠀⠀⠀⠀⠀⠀⠀⠀⠀⠀⠀⠀⠀⠀⠀⠀⠀⠀⠀⠀⢕⢹⣾⣿⢇⠑⣵⣵⢕⢕⣝⣇⠀⠀⠀⠀⠀⠀⠀⠀⠀⠀⠀⠀⠀⠀⠀⠀⠀⠀⠀⠀⠀⠀⠀⠀⠀⠀⠀⠀⠀⠀⠀⠀⠀⠀⣿⣿⣿⣿⣿⣿⣿⣿⣿⣿⣿⣿⣿⣿⢿⢿⢿⣿⢕⢕⢕⢕⢝⢕⢜⢝⢕⢕⢜⢝⢕⢜⢝⢕⢷⢇⢕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⠸⠏⠑⢕⢕⢕⢕⠕⠁⠀⠀⠀⠀⠀⠁⠀⠀⠀⠀⠀⠀⠀⠀⠀⠀⠀⠀⠀⠀⠀⠀⠀⠀⠀⠀⠀⠀⠀⠀⠁⠑⠕⢔⢄⢀⠀⠀⠀⠀⠀⠀⠀⠀⠀⠀⠀⠀⠀⠀⠀⠀⠀⠀⠀⠀⠀⠀⠀⠀⠀⠀⠀⠀⠀⠀⠀⠀⠀⠀⠀⠀⠀⠀⠀⠀⠀⠀⠑⢕⢸⡿⣕⣵⣵⣷⣿⣿⣿⣿⣷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⢀⠀⠀⠀⠁⠕⢕⣅⡀⠀⠀⠕⠕⠀⠀⠀⢀⣄⣄⣄⣄⡀⠀⠀⠀⠀⠀⠀⠀⠀⠀⠀⠀⠀⠀⠀⠀⠀⠀⠀⠀⠀⠀⠀⠁⠁⠑⢔⢄⠀⠀⠀⠀⠀⠀⠀⠀⠀⠀⠀⠀⠀⠀⠀⠀⠀⠀⠀⠀⠀⠀⠀⠀⠀⠀⠀⠀⠀⠀⠀⠀⠀⠀⠀⠀⠀⠀⠀⠀⢱⡼⣱⡿⢟⢝⢕⢕⢕⢕⢹⣿⡇⠀⠀⠀⠀⠀⠀⠀⠀⠀⠀⠀⠀⠀⠀⠀⠀⠀⠀⠀⠀⠀⠀⠀⠀⢀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⡏⢄⠀⠀⠀⠀⠀⢸⣿⣷⡀⠀⠀⠀⢀⢀⠀⠀⠹⣿⣿⣿⡇⠀⠀⠀⠀⠀⠀⠀⠀⠀⠀⠀⠀⠀⠀⠀⠀⠀⠀⠀⠀⠀⠀⠀⠀⠀⠀⠁⠑⠔⢀⠀⠀⠀⠀⠀⠀⠀⠀⠀⠀⠀⠀⠀⠀⠀⠀⠀⠀⠀⠀⠀⠀⠀⠀⠀⠀⠀⠀⠀⠀⠀⠀⠀⠀⠀⠀⠀⠀⢱⣿⢕⢕⢕⣕⣵⣷⣿⣿⣿⣷⠀⠀⠀⠀⠀⠀⠀⠀⠀⠀⠀⠀⠀⠀⠀⠀⠀⠀⠀⠀⠀⠀⠀⠁⠙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⡇⢕⢕⠀⠀⠀⠀⠁⢿⣿⣷⡀⠀⠀⠑⠑⠀⠀⠀⠜⣿⣿⡇⠀⠀⠀⠀⠀⠀⠀⠀⠀⠀⠀⠀⠀⠀⠀⠀⠀⠀⠀⠀⠀⠀⠀⠀⠀⠀⠀⠀⠀⠁⠑⠄⢀⠀⠀⠀⠀⠀⠀⠀⠀⠀⠀⠀⠀⠀⠀⠀⠀⠀⠀⠀⠀⠀⠀⠀⠀⠀⠀⠀⠀⠀⠀⠀⠀⠀⠀⠀⠁⢕⢕⣾⣿⣿⢿⢟⢏⢕⢹⣿⠀⠀⠀⠀⠀⠀⠀⠀⠀⠀⠀⠀⠀⠀⠀⠀⠀⠀⠀⠀⠀⠀⠀⠀⠀⠀⠀⠀⠀⠁⠑⠕⢜⢻⣿⣿⣿⣿⣿⣿⣿⣿⣿⠀⠀⠀⠀⠀⠀⣸⣕⠀⠀⠀⠀⢕⢕⢕⢕⢕⢕⢕⢕⢕⢱⣷⣷⣷⡇⢕⠀⠀⠀⢕⢕⢕⢕⢔⢕⠀</a:t>
            </a:r>
            <a:br/>
            <a:r>
              <a:t>⣿⣿⣿⣿⣿⣿⣿⣿⣿⣿⣿⣿⣿⣿⠀⠀⠀⠀⠀⠀⠀⢸⣿⣿⣿⣿⣿⣿⣿⣿⣿⣿⣿⣿⣿⣿⣿⣿⣿⣿⣿⣿⣿⣿⣿⣿⣿⣿⣿⣿⣿⣿⣿⣿⣿⣿⣿⣿⡇⢕⢕⢕⠀⠀⠀⠀⠜⣿⣿⣷⡀⠀⠀⠀⢄⢄⠀⠀⠘⢿⠑⠀⠀⠀⠀⠀⠀⠀⠀⠀⠀⠀⠀⠀⠀⠀⠀⠀⠀⠀⠀⠀⠀⠀⠀⠀⠀⠀⠀⠀⠀⠀⠀⠁⠐⠀⠀⠀⠀⠀⢀⢀⢄⢀⢀⠀⠀⠀⠀⠀⠀⠀⠀⠀⠀⠀⠀⠀⠀⠀⠀⠀⠀⠀⠀⠀⠀⠀⠀⠀⠈⢻⡿⢕⣕⣱⣵⣵⣵⣿⣿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⠛⠛⠛⠛⠛⠛⠛⠛⠛⠛⢛⢟⢟⢟⢀⠀⠀⢀⢀⠀⠀⠞⠟⢟⢟⢟⢟⢟⢟⢟⢟⢟⢟⢟⢟⢟⢟⢟⢻⣿⣿⣿⣿⣿⣿⣿⣿⣿⣿⣿⣿⣿⣿⣿⣿⣿⣿⣿⣇⢕⢕⢕⢔⠀⠀⠀⠀⢹⣿⣿⣷⡀⠀⠀⠑⠁⠀⠀⠀⠈⠀⠀⠀⠀⠀⠀⠀⠀⠀⠀⠀⠀⠀⠀⠀⠀⠀⠀⠀⠀⠀⠀⠀⠀⠀⠀⠀⠀⠀⠀⠀⠀⠀⠀⠀⠀⠀⠀⠀⡄⢕⣱⣕⢕⣕⢄⠀⠀⠀⠀⠀⠀⠀⠀⠀⠀⠀⠀⠀⠀⠀⠀⠀⠀⠀⠀⠀⠀⠀⠀⠀⠑⣷⣿⢿⢟⢟⢏⢝⢻⡇⠀⠀⠀⠀⠀⠀⠀⠀⠀⠀⠀⠀⠀⠀⠀⠀⠀⠀⠀⠀⠀⠀⠀⠀⠀⠀⠀⠀⠀⠀⠀⠀⠀⢕⢸⣿⣿⣿⣿⣿⣿⣿⣿⢿⢿⢿⡿⡿⢿⢿⢿⢿⢿⢿⢿⢿⢿⢿⣿⡿⢿⢿⢿⣿⢿⢿⠿⠿⠿⠿⠿⠿⠿⢕⢕⢕⢕⢕⢕⠀</a:t>
            </a:r>
            <a:br/>
            <a:r>
              <a:t>⢕⢕⢑⢕⢑⠕⠕⠕⠕⠑⠕⢕⢔⢕⠁⠀⠀⠁⠁⠀⠀⠀⠀⢁⢕⢕⢕⢕⢕⢕⢕⠕⢕⢕⢕⢕⢕⢕⢕⢸⣿⣿⣿⣿⣿⣿⣿⣿⣿⣿⣿⣿⣿⣿⣿⣿⣿⣿⣿⢁⢕⢕⠀⠀⠀⠀⠀⠘⣿⣿⣿⣷⡀⠀⠀⠀⠀⢀⢄⠀⠀⠀⠀⠀⠀⠀⠀⠀⠀⠀⠀⠀⠀⠀⠀⠀⠀⠀⠀⠀⠀⠀⠀⠀⠀⠀⠀⠀⠀⠀⠀⠀⠀⠀⠀⠀⠀⠀⠀⢔⣷⣿⣿⣷⡏⠇⠀⠀⠀⠀⠀⠀⠀⠀⠀⠀⠀⠀⠀⠀⠀⠀⠀⠀⠀⠀⠀⠀⠀⠀⠀⠀⠁⢕⣵⢕⢕⢕⢕⢜⠑⠀⠀⠀⠀⠀⠀⠀⠀⠀⠀⠀⠀⠀⠀⠀⠀⠀⠀⠀⠀⠀⠀⠀⠀⠀⠀⢄⠀⠀⠀⠀⠀⠀⢕⢸⣿⣿⣿⣿⣿⣿⣿⣿⢕⢕⢸⡇⣷⢕⢕⢕⢕⢕⢕⢕⢕⢕⢸⣿⡇⢕⢕⢸⣿⣿⣷⡇⠀⠀⠀⢰⣷⣷⢕⢕⢅⢑⢔⢕⠀</a:t>
            </a:r>
            <a:br/>
            <a:r>
              <a:t>⢕⢅⢅⢅⢅⢅⢅⢅⢄⢅⢔⢕⢕⢕⢕⢕⢕⢕⢕⢕⢕⢕⢕⢕⢕⢕⠕⠑⠁⠁⠀⠀⢕⢕⢕⢕⢕⢕⢕⢸⣿⣿⣿⣿⣿⣿⣿⣿⣿⣿⣿⣿⣿⣿⣿⣿⣿⣿⣿⣷⡅⠀⠀⠀⠀⠀⠀⠀⢸⣿⣿⣿⣷⡄⢄⢔⢕⢕⢕⠀⠀⠀⠀⠀⠀⠀⠀⠀⠀⠀⠀⠀⠀⠀⠀⠀⠀⠀⠀⠀⠀⠀⠀⠀⠀⠀⠀⠀⠀⠀⠀⠀⠀⠀⠀⠀⠀⠀⠀⠁⠇⢹⣿⢜⠇⠀⠀⠀⠀⠀⠀⠀⠀⠀⠀⠀⠀⠀⠀⠀⠀⠀⠀⠀⠀⠀⠀⠀⠀⠀⠀⠀⠀⠑⢝⢕⢕⢕⢕⢕⠀⠀⠀⠀⠀⠀⠀⠀⠀⠀⠀⠀⠀⠀⠀⠀⠀⠀⠀⠀⠀⠀⠀⠀⠀⢕⢕⢕⠀⠀⠀⠀⢀⢅⢕⣿⣿⣿⣿⣿⣿⣿⣿⣿⢕⢕⢸⡇⣿⢕⢕⢕⢕⢱⣿⣿⢕⢕⢸⣿⣿⣿⣿⡿⢿⢿⢿⠇⠀⠀⠀⠸⠿⠿⢕⢕⠕⠀⢕⠕⠀</a:t>
            </a:r>
            <a:br/>
            <a:r>
              <a:t>⢕⢕⢕⢕⢕⢕⢕⢕⢕⢕⢕⢕⢕⢕⢕⢕⢕⢕⢕⢕⢕⢕⠑⠁⠁⠀⠀⠀⠀⠀⠀⢀⢕⢕⢕⢕⢕⢕⢕⢸⣿⣿⣿⣿⣿⣿⣿⣿⣿⣿⣿⣿⣿⣿⣿⣿⣿⣿⣿⣿⢇⢕⢄⢀⠀⠀⠀⠀⢸⣿⣿⣿⣿⡿⢕⢑⢅⢔⠑⠀⠀⠀⠀⠀⠀⠀⠀⠀⠀⠀⠀⠀⠀⠀⠀⠀⠀⠀⠀⠀⠀⠀⠀⠀⠀⠀⠀⠀⠀⠀⠀⠀⠀⠀⠀⠀⠀⠀⠀⠀⠀⠀⠈⠁⠀⠀⠀⠀⠀⠀⠀⠀⠀⠀⠀⠀⠀⠀⠀⠀⠀⠀⠀⠀⠀⠀⠀⠀⠀⠀⠀⠀⠀⠀⢕⢕⢕⢕⢕⢕⢔⠀⠀⠀⠀⠀⠀⠀⠀⠀⠀⠀⠀⠀⠀⠀⠀⠀⠀⠀⠀⠀⠀⠀⠀⢕⢕⢕⠀⠀⢄⣔⣱⣵⣿⣿⣿⣿⣿⣿⣿⣿⣿⣿⢕⢕⢸⡇⣿⢕⢕⢕⢕⢸⣿⣿⡕⢕⢸⣿⣿⣿⣿⡇⢕⢕⢔⢔⠀⠀⠀⠀⠀⠀⢕⢕⠔⢔⢕⠀⠀</a:t>
            </a:r>
            <a:br/>
            <a:r>
              <a:t>⢕⢕⢕⢕⢕⢕⢕⢕⢕⢕⢕⢕⢕⢕⢕⢕⢕⢕⢕⢕⢕⢕⠀⠀⠀⠀⠀⠀⠀⠀⢕⢕⢕⢕⢕⢕⢕⢕⠕⠸⢿⢿⢿⢿⢿⣿⣿⣿⣿⣿⣿⣿⣿⣿⣿⣿⣿⣿⣿⣿⢱⣧⡕⢕⢕⢔⢄⢄⢜⢿⣿⣿⢕⢕⢕⢕⠕⠁⠀⠀⠀⠀⠀⠀⠀⠀⠀⠀⠀⠀⠀⠀⠀⠀⠀⠀⠀⠀⠀⠀⠀⠀⠀⠀⠀⠀⠀⠀⠀⠀⠀⠀⠀⠀⠀⠀⠀⠀⠀⠀⠀⠀⠀⠀⠀⠀⠀⠀⠀⠀⠀⠀⠀⠀⠀⠀⠀⠀⠀⠀⠀⠀⠀⠀⠀⠀⠀⠀⠀⠀⠀⠀⠀⢀⢕⢕⢕⢕⢕⢕⢕⢄⠀⠀⠀⠀⠀⠀⠀⠀⠀⠀⠀⠀⠀⠀⠀⠀⠀⠀⠀⠀⠀⠀⠀⠀⢕⢕⢸⣿⣿⣿⣿⣿⣿⣿⣿⣿⣿⣿⣿⣿⣿⣿⢕⢕⢸⡇⣿⢕⢕⢕⢕⢸⣿⣿⡇⢕⢜⠛⢻⣿⣿⡗⠓⠒⠒⠐⠀⢀⠀⠀⠀⠀⢕⢕⠀⠐⢕⢔⠀</a:t>
            </a:r>
            <a:br/>
            <a:r>
              <a:t>⢕⢕⢕⢕⢕⢕⢕⢕⢕⢕⢕⢕⢕⢕⢕⢕⢕⢕⢕⢕⢕⢕⠀⠀⠀⠀⠀⠀⠀⢔⢕⢕⢕⢕⢕⠑⢑⢅⢔⢔⢕⢕⢕⢕⢸⣿⣿⣿⣿⣿⣿⣿⣿⣿⣿⣿⣿⣿⣿⣿⢸⣿⣿⣷⣕⢕⢕⢕⢕⢕⢜⢟⢕⣑⣥⣦⢁⢕⠀⠀⠀⠀⠀⠀⠀⠀⠀⠀⠀⠀⠀⠀⠀⠀⠀⠀⠀⠀⠀⠀⠀⠀⠀⠀⠀⠀⠀⠀⠀⠀⠀⠀⠀⠀⠀⠀⠀⠀⠀⠀⠀⠀⠀⠀⠀⠀⠀⠀⠀⠀⠀⠀⠀⠀⠀⠀⠀⠀⠀⠀⠀⠀⠀⠀⠀⠀⠀⠀⠀⠀⠀⠀⠀⢕⢕⢕⢕⢕⢕⢕⢕⢕⠀⠀⠀⠀⠀⠀⠀⠀⠀⠀⠀⠀⠀⠀⠀⠀⠀⠀⠀⠀⠀⠀⠀⢄⢕⢕⠑⠁⠑⠑⠙⢝⢝⢿⣿⣿⣿⣿⣿⣿⣿⣿⢕⢕⢸⡇⣿⢕⢕⢕⢕⢸⣿⣿⡇⢕⢕⠀⢸⣿⣿⡇⢔⢔⢔⢔⢔⠀⢸⠀⢕⣿⢕⢕⢀⢐⢕⢕⠀</a:t>
            </a:r>
            <a:br/>
            <a:r>
              <a:t>⢕⢕⢕⢕⢕⢕⢕⢕⢕⢕⢕⢕⢕⢕⢕⢕⢕⢕⢕⢕⢕⢕⠀⠀⠀⠀⠀⠀⠀⢕⢕⢕⠀⠁⠀⢕⢕⢕⢕⢕⢕⢕⢕⢕⢸⣿⣿⣿⣿⣿⣿⣿⣿⣿⣿⣿⣿⣿⣿⣿⡞⣿⣿⣿⣿⣷⡕⢕⢕⢕⢕⢕⢕⢜⢟⢏⣱⢅⠀⠀⠀⠀⠀⠀⠀⠀⠀⠀⠀⠀⠀⠀⠀⠀⠀⠀⠀⠀⠀⠀⠀⠀⠀⠄⠀⠀⠀⠀⠀⠀⠀⠀⠀⠀⠀⠀⠀⠀⠀⠀⠀⠀⠀⠀⠀⠀⠀⠀⠀⠀⠀⠀⠀⠀⠀⠀⠀⠀⠀⠀⠀⠀⠀⠀⠀⠀⠀⠀⠀⠀⠀⠀⠀⢕⢕⢕⢕⢕⢕⢕⢕⢕⢕⠀⠀⠀⠀⠀⠀⠀⠀⠀⠀⠀⠀⠀⠀⠀⠀⠀⠀⠀⠀⠀⠀⢕⢕⢕⠀⢀⢄⢔⢕⣕⣱⣾⣿⣿⣿⣿⣿⣿⣿⣿⢕⢕⣿⡇⣿⢕⢕⢕⢕⢸⣿⣿⡇⢕⢕⠀⢸⣿⣿⡇⢕⢕⢕⠀⠀⠀⠀⠀⠀⠀⢕⢕⠀⠄⢕⢕⠀</a:t>
            </a:r>
            <a:br/>
            <a:r>
              <a:t>⢕⢕⢕⢕⢕⢕⢕⢕⢕⢕⢕⢕⢕⢕⢕⢕⢕⢕⢕⢕⢕⢕⠀⠀⠀⠀⠀⠀⢄⢕⢕⢕⠀⠀⠀⢕⢕⢕⢕⢕⢕⢕⢕⢕⢸⣿⣿⣿⣿⣿⣿⣿⣿⣿⣿⣿⣿⣿⣿⣿⣧⡹⣿⣿⣿⣿⣿⢕⢕⢕⢕⢕⢕⢕⢕⢕⢝⢕⠀⠀⠀⠀⠀⠀⠀⠀⠀⠀⠀⠀⠀⠀⠀⠀⠀⠀⠀⠀⠀⠀⠀⠀⠁⠀⠁⠔⢀⠀⠀⠀⠀⠀⠀⠀⠀⠀⠀⠀⠀⠀⠀⠀⠀⠀⠀⠀⠀⠀⠀⠀⠀⠀⠀⠀⠀⠀⠀⠀⠀⠀⠀⠀⠀⠀⠀⠀⠀⠀⠀⠀⠀⠀⢄⢕⢕⢕⢕⢕⢕⢕⢕⢕⢕⢔⠀⠀⠀⠀⠀⠀⠀⠀⠀⠀⠀⠀⠀⠀⠀⠀⠀⢀⢠⣤⠐⠑⣕⣕⣤⣾⣿⣿⣿⣿⣿⣿⣿⣿⣿⣿⣿⣿⣿⣿⢕⢕⣿⡇⣿⢕⢕⢕⢕⣼⣿⣿⡇⢕⢕⠀⢸⣿⣿⡷⢕⢇⡕⠀⠀⠀⠀⠀⠀⠀⢕⢕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⣮⡻⣿⣿⡿⢕⢕⠕⠕⠑⠑⢁⠕⠁⢕⢕⠀⠀⠀⠀⠀⠀⠀⠀⠀⠀⠀⠀⠀⠀⠀⠀⠀⠀⠀⠀⠀⠀⠀⠀⠀⠀⠀⠀⠁⠐⢀⠀⠀⠀⠀⠀⠀⠀⠀⠀⠀⠀⠀⠀⠀⠀⠀⠀⠀⠀⠀⠀⠀⢀⠀⠀⠀⠀⠀⠀⠀⠀⠀⠀⠀⠀⠀⠀⠀⠀⠀⠀⠀⠀⢕⢕⢕⢕⢕⢕⢕⢕⢕⢕⢕⠁⠀⠀⠀⠀⠀⠀⠀⠀⠀⠀⠀⠀⠀⠀⢄⢕⣷⣾⣿⣿⠀⢄⣿⣿⣿⣿⣿⣿⣿⣿⣿⣿⣿⣿⣿⣿⣿⣿⣿⣿⣿⣾⣿⣷⣿⢕⢕⢱⡕⣿⣿⣿⣧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⣷⠀⢁⢀⠀⠀⠀⠀⢀⠕⠀⢄⢕⢕⠀⠀⠀⠀⠀⠀⠀⠀⠀⠀⠀⠀⠀⠀⠀⠀⠀⠀⠀⢀⠀⠀⠀⠀⠀⠀⠀⠀⠀⠀⠀⠑⠄⢀⠀⠀⠀⠀⠀⠀⠀⠀⠀⠀⠀⠀⠀⠀⠀⠀⠀⠀⠀⠀⠀⠄⠀⠀⠀⠀⠀⠀⠀⠀⠀⠀⠀⠀⠀⠀⠀⠀⠀⠀⠀⠑⠁⠁⠁⠁⠑⠕⠕⠑⠁⠀⠀⠀⠀⠀⠀⠀⠀⠀⠀⠀⠀⠀⠀⠀⠁⢕⣿⣿⣿⣿⢕⢕⣿⣿⣿⣿⣿⣿⣿⣿⣿⣿⣿⣿⣿⣿⣿⣿⣿⣿⣿⣿⣿⣿⣿⣧⣕⣸⣧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⢇⢔⢕⢕⢕⢕⢕⢀⢕⢄⢀⢕⢕⠑⢔⢔⢀⠀⠀⠀⠀⠀⠀⠀⠀⠀⠀⠀⠀⠀⠀⠀⢄⠃⠀⠀⠀⠀⠀⠀⠀⠀⠀⠀⠀⠀⠀⠀⠀⠀⠀⠀⠀⠀⠀⠀⠀⠀⠀⠀⠀⠀⠀⠀⠀⠀⠀⠀⠀⠀⠀⠀⠀⠀⠀⠀⠀⠀⠀⠀⠀⠀⠀⠀⠀⠀⠀⠀⠀⠀⠀⠀⠀⠀⠀⠀⠀⠀⠀⠀⠀⠀⠀⠀⠀⠀⠀⠀⠀⠀⠀⠀⠀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⢄⠑⢕⢕⢕⢕⢑⢕⢔⠐⢕⢕⠑⢔⢕⢕⢕⢔⢄⢀⠀⠀⠀⠀⠀⠀⠀⠀⠀⠀⠀⠄⠀⠀⠀⠀⠀⠀⠀⠀⠀⠀⠀⠀⠀⠀⠀⠀⠀⠀⠀⠀⠀⠀⠀⠀⠀⠀⠀⠀⠀⠀⠀⠀⠀⠀⠀⠀⠀⠀⠀⠀⠀⠀⠀⠀⠀⠀⠀⠀⠀⠀⠀⠀⠀⠀⠀⠀⠀⠀⠀⠀⠀⠀⠀⠀⠀⠀⠀⠀⠀⠀⠀⢄⢄⢀⠀⠀⠀⠀⢄⠀⢔⢄⢄⢄⢑⢔⢄⠑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⢔⢅⢁⢑⠑⢕⠐⠁⢕⢕⠕⢄⢕⢕⢕⢕⢕⢕⣱⡖⢄⢀⢀⢀⠀⠀⢀⢀⢀⢔⢄⢔⢀⠀⠀⠀⠀⠀⠀⠀⠀⠀⠀⠀⠀⠀⠀⠀⠀⠀⠀⠀⠀⠀⠀⠀⠀⠀⠀⠀⠀⠀⠀⠀⠀⠀⠀⠀⠀⠀⠀⠀⠀⠀⠀⠀⠀⠀⠀⠀⠀⠀⠀⠀⠀⠀⠀⠀⠀⠀⠀⠀⠀⠀⠀⠀⠀⠀⠀⠀⠀⢀⢕⢕⢕⢅⢕⢕⢅⢑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⢅⢕⢕⠐⢕⢕⢕⢕⢕⢕⡾⢿⢇⢕⢕⢕⢕⢕⢕⢕⢕⢕⠁⠑⠑⢕⢄⠀⠀⠀⠀⠀⠀⠀⠀⠀⠀⠀⠀⠀⠀⠀⠀⠀⠀⠀⠀⠀⠀⠀⠀⠀⠀⠀⠀⠀⠀⠀⠀⠀⠀⠀⠀⠀⠀⠀⠀⢀⠄⠀⢔⢄⢄⢄⠀⠀⠀⠀⠀⠀⠀⠀⠀⠀⠀⠀⠀⠀⠀⠀⠀⠀⠀⠄⢕⢕⢕⢕⢕⠐⢕⢕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⢁⢕⢕⢕⢕⢕⢕⢕⢕⢕⢔⢕⢕⢕⢕⢕⢕⢕⢕⠕⠀⠀⠀⢀⣵⡇⠀⠀⢄⢀⠀⢀⢀⢀⠀⠀⠀⠀⠀⠀⠀⠀⢀⠀⠀⢀⢀⢀⠀⠀⢄⢄⠀⠀⢄⢄⠀⠀⠀⠄⠔⠀⠀⠑⠕⠔⠀⢄⢕⢕⢕⢕⠀⠀⠀⠀⠀⠀⠀⠀⠀⠀⠀⠀⠀⠀⠀⠀⠀⠀⠀⢔⢕⢕⢕⢕⢕⢕⠑⢕⢔⢕⢕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⢄⢕⢅⢅⢕⢕⢕⢕⢕⢕⢕⢕⢕⢕⢕⢕⢕⢕⢕⢕⢕⢕⠀⠀⢀⣴⣿⡿⢇⡀⠀⠀⠁⠐⠁⢁⠁⠀⠀⠁⠀⠀⠀⢀⠁⠁⠀⢄⠁⠁⢕⢔⠔⠀⠀⠔⠐⠀⠀⠁⠑⠀⠀⠀⠁⠀⠀⠀⠀⠀⢕⢕⢕⢕⢕⠀⠀⠀⠀⠀⢀⣵⡔⢄⢀⢀⢀⢀⢄⢔⢔⢕⢔⢔⢕⢕⢕⢕⢕⢕⢕⢑⢕⢕⠀⠅⢔⢅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⢀⢕⢕⢕⢕⢕⢕⢕⢕⢕⠕⢕⢕⢕⢕⢕⢕⢕⢕⠑⠀⢠⣾⣿⡿⠕⡼⢇⠀⠀⠀⠀⢄⢕⢔⠀⠀⠀⠀⠀⠄⠀⠀⠀⠀⠀⠀⠀⠀⠀⠀⠀⠀⠀⠀⠀⠀⢀⠀⠀⠀⠀⠀⠀⠀⠀⠀⠄⢕⢕⢕⢕⢕⠀⠀⠀⠀⢔⢜⣿⣿⢕⢕⢕⢕⢕⢕⢕⢕⢕⢕⢕⢕⢕⢕⢕⢕⢕⢕⢕⠁⢕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⢄⢕⢕⢕⢕⢕⢕⢕⢕⢕⢀⢕⢕⢕⢕⢕⢕⢕⢕⠀⠀⢾⡿⢟⢕⢕⢕⢕⠄⢀⢄⢀⠁⢕⠁⠀⢀⢀⠀⠀⠀⠀⠀⠀⠀⠀⠀⠀⠀⠀⠀⠀⠀⠀⠀⠀⠀⠀⢀⢀⢀⠀⠄⠄⠐⠐⠁⠀⢕⢕⢕⢕⢕⠀⠀⢀⢕⢕⢕⣿⣿⡇⢕⢕⢕⢕⢕⢕⢕⢕⢕⢕⢕⢕⢕⢕⢕⢕⢕⢕⠀⢕⢕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⠁⠑⠑⠑⠑⠑⠑⠑⠑⠑⠑⠑⠑⠑⠑⠑⠑⠑⠑⠑⠀⠀⠑⠑⠑⠑⠁⠑⠑⠑⠑⠑⠑⠃⠓⠑⠑⠑⠑⠑⠀⠀⠀⠀⠀⠀⠐⠐⠐⠐⠐⠐⠀⠀⠑⠑⠑⠁⠀⠀⠀⠀⠀⠀⠀⠀⠀⠀⠀⠁⠑⠑⠑⠑⠀⠐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⡟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⣧⡜⢝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⢱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⣜⢝⢿⣿⣿⣿⣿⣿⣿⣿⣿⣿⣎⢿⣎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⣿⣿⣿⣿⣿⣷⣕⢜⢝⢿⣿⣿⢟⣿⣿⣿⣿⡜⣿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⢫⣇⣿⣿⣿⣿⣿⣿⣿⣿⣷⣕⢷⣮⣝⢎⣮⢟⢝⢝⢕⢜⢝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⣿⢸⢿⢿⢟⢟⢟⢟⢟⢟⢟⢟⢗⢜⢻⣧⢹⡗⡕⢕⢕⢕⢕⢕⢑⠘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⣸⡇⣵⣷⣗⣝⣱⣇⣕⣕⣱⣷⣞⡇⠑⢕⢕⢜⣿⣱⡕⢕⢕⢕⢕⢕⢔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⣹⢱⣿⣿⢇⣿⣿⣿⡏⢜⢝⢝⢻⢿⢟⢝⡳⢀⠑⢕⢕⢻⣿⣷⢕⢕⢕⢕⢕⢕⠑⢅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⣵⣿⡏⣾⣿⣿⢕⣿⣿⣿⢇⢕⢕⢕⢕⢕⢕⢕⢕⣵⡔⠀⠁⢸⣿⣿⣧⢑⠑⢕⠕⠑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⣵⣿⣿⣿⢸⣿⣿⡏⢸⣿⣿⢫⣵⣕⣱⣵⡕⢕⢕⣱⣼⣿⣿⣷⡄⢜⣿⣿⣿⡇⠑⢁⢔⢔⢕⢕⢕⢕⢕⢕⢕⢕⢕⠕⢱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⢟⢝⢝⢝⢝⢝⢝⢝⢟⢟⢏⢝⢝⢏⢝⢝⢟⢝⢝⢝⢝⢝⢝⢝⢝⢟⢟⢟⢟⢟⢟⢏⢝⢝⢟⢟⢟⢟⢝⢝⢟⢟⢝⢝⢟⢟⢟⢟⢟⢟⢟⢟⢟⢟⢟⢟⢟⢟⢟⢟⢟⢟⢟⢟⢟⢟⢟⢟⢟⢟⢟⢟⢟⢟⢟⢟⢟⢟⢟⢟⢟⢟⢝⢏⣵⢟⣿⢟⣾⡇⣿⣿⣿⡇⢸⣿⣿⣿⣿⣿⣿⣿⣿⣿⣿⣿⣿⣿⣼⣿⣿⢕⢻⣿⣿⣷⢕⠕⠕⠑⢕⢕⢕⢕⠕⠁⠁⠁⢀⢅⢝⢟⢟⢟⢟⢟⢟⢟⢟⢟⢟⢟⢟⢟⢟⢟⢟⢟⢟⢝⢟⢟⢟⢟⢟⢟⢟⢟⢟⢏⢝⢟⢟⢟⢟⢟⢟⢟⢟⢟⢟⢝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⢕⢱⣾⢫⡿⢱⣾⢏⢱⢸⣿⣿⡇⢸⣿⣿⣿⣿⣿⣿⣿⣿⣿⣿⣿⣿⣿⡇⢻⣿⢕⢸⣿⣿⣿⡕⠀⢄⢑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⢵⣿⢣⣿⢇⡜⣵⣿⢣⣿⢜⣸⣿⣿⡇⢸⣿⣿⣿⣿⣿⣿⣿⣿⣿⣿⣿⣿⣿⣧⢕⢟⢕⢸⣿⣿⣿⡇⠀⠕⢕⢳⡕⢕⢧⢕⢆⡇⠁⠄⡘⠿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⣺⢣⣿⢇⣼⣾⣿⣳⣿⢏⢕⢹⢿⢻⡇⢕⢻⣿⣿⣿⣿⣿⣿⣿⣿⣿⣿⣿⣿⣿⢕⢕⢕⢸⣿⣿⡿⢕⠀⠀⠁⠑⠑⠕⠕⠅⢑⢿⡢⢇⢕⢕⢕⢝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⢕⢕⢝⣾⡟⣱⣿⣿⣳⣿⢟⢕⢸⢕⢱⣿⣧⢕⢕⣿⣿⣿⣿⣿⣿⣿⣿⣿⣿⣿⣿⣿⢕⢕⢕⢸⢿⠟⠑⠀⢔⢄⢀⢀⡀⠀⠀⠀⠐⠔⢕⢑⢕⢕⢑⢱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⢯⢕⢕⣵⡟⢕⢸⣿⢕⣼⣿⢣⣿⢇⢕⢕⢕⡷⣿⣿⣿⢕⢸⣿⣿⣿⣿⣿⣿⣿⣿⣿⣿⣿⣿⣿⢕⢁⠀⠀⠄⠀⠀⢀⢕⢕⢸⣿⡇⣿⡇⢔⢄⠀⠀⢁⢡⢧⢸⣧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⡇⢿⢕⢟⢟⢿⢇⣿⡏⢱⣿⢇⣿⡟⢕⢕⢱⢕⢱⡟⢿⣿⢕⣿⣿⣿⣿⣿⣿⣿⣿⣿⣿⣿⣿⡇⢟⢕⢕⠀⢄⢄⠀⢀⢕⢕⢱⢜⣿⣧⢻⣿⡕⢸⢹⡕⢕⢕⢕⢕⢕⣎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⡟⣼⡕⢕⣕⢕⢕⢱⣿⡇⣾⡟⣼⡿⢕⢕⢕⢸⢕⢺⣧⣕⣜⢕⣿⡇⣿⣿⣿⣿⣿⣿⣿⣿⣿⣿⡇⢕⢕⢕⣱⣤⣤⣴⡕⢕⢕⣾⡇⢻⣿⢸⣿⣧⣼⢸⡇⢕⢕⢜⢕⡜⢯⡜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⢱⣟⢷⣕⢜⢕⢑⢸⣿⢱⣿⢣⣿⣿⣕⣼⢇⡝⢕⣿⣿⣿⣿⢕⣿⡇⣿⣿⣿⣿⣿⣿⣿⣿⣿⣿⡇⢕⢕⢕⣿⣿⣿⣿⣧⢕⢕⣿⣿⣸⣿⢸⣿⣿⣿⣹⣿⢕⢝⢧⡸⢇⢏⢕⣸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⣯⢕⢝⢕⢗⣱⢞⢕⢸⡿⣸⣿⢸⣿⣿⣿⣿⢕⢇⢕⣿⣿⣿⣿⢕⢺⢕⢸⣿⢻⣿⣿⣿⣿⣿⣿⣿⡇⢕⢕⢕⢸⣿⣿⣿⣿⡕⢕⢿⣿⣿⣿⢸⣿⣿⣿⢝⣿⢱⣕⡕⢳⡕⢕⢕⣿⣿⣿⣿⣿⣿⣿⣿⣿⣿⣿⣿⣿⣿⣿⣿⣿⣿⣿⣿⣿⣿⣿⣿⡇⢕⢕⣿⣿⣿⣿⣿⣿⣿⣿⣿⣿⣿⣿⣿⣿⣿⣿⣿⣿⣿⣿⣿⣿⣿⣿⣿⣿⣿⣿⣿⣿⣿⣿⣿⣿⣿⣿⣿⣿⡿⢕⠁⢸⣿⣿⣿⣿⣿⣿⣿⣿⣿⣿⣿⣿⡿⢿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⣇⢕⢕⡕⢇⢕⣵⣼⡇⣿⡇⣾⣿⣿⡟⡿⢕⢱⢕⢻⢿⢿⣿⡕⢸⢕⡕⣿⡇⢻⣿⣿⣿⣿⢹⢏⢳⢕⢕⢕⢸⡿⢿⢟⣟⢕⢕⢸⣿⣿⡏⢸⣿⣿⡏⢜⣿⢱⡵⢷⢟⢕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⣧⡕⢜⢟⢷⢵⣼⡇⡿⢕⣿⣿⣿⢇⢇⢸⣸⢕⣿⣿⣷⣷⣵⢱⡕⡟⢜⢿⡕⢿⡞⣿⣿⣷⡕⢕⢕⢕⢕⣼⡷⢿⢿⢿⢕⢕⢸⡝⢿⡇⢸⢽⣿⡇⢕⣿⢕⢕⢕⢜⣾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⣧⡇⢕⢇⢜⢸⢇⢕⣿⣿⡟⢕⢕⢏⠙⠃⠓⠓⠓⠃⠜⢅⢕⢻⣿⣮⣟⡜⢻⣜⢻⢿⣷⡕⢕⢜⢅⠕⠑⠉⠑⠁⢑⢀⠁⠅⢕⢕⢜⢸⢽⡇⢸⣿⢕⠑⠕⣿⣿⢕⢕⢕⢕⢕⢸⣿⣿⣿⣿⣿⣿⣿⣿⣿⣿⣿⣿⣿⣿⣿⣿⣿⣿⣿⣿⡇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⣿⢏⠁⢑⢑⢸⢕⢕⢿⢿⡇⢕⢕⢁⢄⢔⢑⢀⠀⠀⠀⠀⢅⢕⢿⣿⣿⣷⣷⣿⣧⣵⣧⣿⡧⢕⢄⣄⠀⠀⠀⠀⠁⣵⣕⢔⢄⢕⢕⡕⣻⡇⣾⣿⡕⠀⠀⢎⢿⢕⢕⢕⢕⢕⢸⣿⣿⣿⣿⣿⣿⣿⣿⣿⣿⣿⣿⣿⣿⣿⣿⣿⣿⣿⣿⡇⠅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⡿⣣⠑⠀⠀⠔⢕⢕⢕⢜⢕⢇⢕⢕⢄⢾⣿⢉⠁⠀⠀⠄⢀⢱⣧⣽⣿⣿⣿⣿⣿⣿⣿⣿⣿⣿⣾⡇⠀⢀⢀⢀⢄⢀⣿⣟⣵⢇⢕⣼⢇⣿⡇⢹⣿⠑⠀⠀⠀⢱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⢟⣵⢇⠀⠀⠀⠀⣧⢕⢕⢕⢕⢕⣕⢕⢸⣾⣿⣇⢕⢕⢅⢕⢕⣸⣿⣿⣿⣿⣿⣿⣿⣿⣿⣿⣿⣿⣿⣷⡱⢕⢔⢕⢕⣵⣿⣿⡟⢕⣼⢏⢸⡵⡇⢕⣿⢀⠀⠀⠀⠁⢹⣇⢕⢕⢕⢸⣿⣿⣿⣿⢇⢕⢕⢕⢕⢕⣱⣵⣵⡕⢕⢕⢕⢕⢕⢻⡇⠀⢕⣿⢕⢕⢕⢕⢸⣿⣿⣿⢏⢕⢕⢕⢕⣱⣵⣵⡕⢕⢕⢕⢜⣿⣿⣿⣿⢏⢕⢕⢕⢕⣱⣵⣵⡕⢕⢕⢕⢕⢕⠀⢸⣿⣿⣿⣾⣧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⢯⡞⢕⢕⠀⠀⠀⢕⣿⢕⢕⢕⢕⢜⢻⣇⢸⣿⣿⡿⢷⣵⣗⣵⣾⣿⣿⣿⣿⣿⣿⣿⣿⣿⣿⣿⣿⣿⣿⣿⣿⢷⠮⠷⢟⢫⣿⣿⢇⡼⢣⢕⣟⢏⣧⢕⣿⡇⠀⠀⠀⠀⠀⢜⢧⢕⢕⢸⣿⣿⣿⡇⢕⢕⢕⢕⢕⣾⣿⣿⣿⣿⡇⢕⢕⢕⢕⢕⡇⠀⢕⣿⢕⢕⢕⢕⢸⣿⣿⣿⢕⢕⢕⢕⢱⣿⣿⣿⣷⢕⢕⢕⢕⢸⣿⣿⣿⢕⢕⢕⢕⢸⣿⣿⣿⣷⢕⢕⢕⢕⢕⠀⢸⣿⣿⣿⢜⢼⡫⣜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⢣⢏⢕⠱⠑⠀⠀⠀⠘⠏⢕⢕⢸⢕⢕⢕⢎⢕⢻⣿⣿⣷⣵⣵⣷⣿⣿⣿⣿⣿⣿⣿⣿⣿⣿⣿⣿⣿⣿⣿⣿⣿⣿⡿⣷⣾⣿⡿⢕⢜⢱⢕⢸⡷⡕⣽⢕⢸⡇⣄⢀⢀⢀⢄⡄⢕⢣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⡿⠿⠏⠉⠉⠉⠁⠁⠀⠀⠀⠀⠀⠀⠀⠀⠀⠀⠀⠁⢷⢕⢇⢕⢕⢱⣷⡹⣿⢟⣷⣽⣻⣿⣿⣿⣿⣿⣿⣿⣿⣿⣏⣿⣿⣿⣿⣿⣿⣿⣿⣿⣷⣿⡟⣏⣵⡟⢕⢕⢕⣾⣿⢕⢜⡇⢕⡧⢻⣿⣷⢕⢜⣷⢕⢕⢇⢸⣿⣿⣿⡇⢕⢕⢕⢕⢕⣿⣿⣿⣿⣿⡇⢕⢕⢕⢕⢕⡇⠀⢕⣿⢕⢕⢕⢕⢸⣿⣿⣿⢕⢕⢕⢕⢸⣿⣿⣿⣿⢕⢕⢕⢕⢸⣿⣿⣿⢕⢕⢕⢕⢸⣿⣿⣿⣿⢕⢕⢕⢕⢕⠀⢸⣿⣿⡇⢕⢕⢕⢕⢕⢕⢝⢝⢯⣞⣟⣗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⡿⠟⠙⠁⠀⠀⠀⠀⠀⠀⠀⠀⠀⠀⠀⠀⠀⠀⠀⠀⠀⠀⠀⠀⠀⠀⠈⠑⠑⠕⠕⠕⢻⣿⣿⣿⣿⣿⣿⣿⣿⣿⣿⣿⣿⣿⣿⣿⣿⣿⣿⣿⣿⣿⣿⣿⣿⣿⣿⣿⢿⢋⢔⢕⢕⣿⣿⢕⢕⢳⢕⢱⢸⣿⣿⣇⢕⢿⡇⢕⢜⡼⣿⣿⣿⡇⢕⢕⢕⢕⢕⣿⣿⣿⣿⣿⡇⢕⢕⢕⢕⢕⡇⠀⢕⣿⢕⢕⢕⢕⢸⣿⣿⣿⢕⢕⢕⢕⢸⣿⣿⣿⣿⢕⢕⢕⢕⢸⣿⣿⣿⢕⢕⢕⢕⢸⣿⣿⣿⣿⢕⢕⢕⢕⢕⠀⢸⣿⣿⡇⢕⢕⢕⢕⢕⢕⢕⢕⢕⢜⢜⢷⡱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⢿⠟⠛⠁⠀⠀⠀⠀⠀⠀⠀⠀⠀⠀⠀⠀⠀⠀⠀⠀⠀⠀⠀⠀⢀⢴⢶⢷⢷⢶⣦⡄⠀⠀⠀⠀⠀⠀⠙⠻⢿⣿⣿⣿⣿⣿⣿⣿⣿⣿⣿⣿⣿⣿⣿⣿⣿⣿⣿⣿⣿⣿⣿⣿⢟⢕⢕⢕⢕⢸⣿⡇⢕⢕⢕⢕⢜⢸⣿⣿⣿⢕⢸⡇⢕⢕⢕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⢟⢇⢄⢕⣿⣿⣿⣿⣿⣿⣿⣿⣿⣿⣿⣿⡿⠑⠀⠀⠀⠀⠀⠀⠀⠀⠀⠀⠀⠀⠀⠀⠀⠀⠀⠀⠀⠀⠀⠀⡷⢿⢿⢻⢷⢷⢧⣕⢸⡇⢔⢄⡀⠀⠀⠀⠀⠀⠀⠸⣿⣿⣿⣿⣿⣿⣧⣝⡱⢵⢕⣕⣣⣵⣿⣿⣿⣿⣿⣿⢟⢕⢕⢕⢕⢕⢕⣾⢸⡕⢕⢕⢕⢕⢕⢕⣿⣿⣿⢕⢸⡇⢕⢕⢕⣿⣿⣿⣧⢕⢕⢕⢕⢕⢹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⡿⢟⢝⢕⢕⢕⢕⢕⢹⣿⣿⣿⣿⣿⣿⣿⣿⣿⣿⣿⣷⣵⢄⠀⠀⠀⠀⠀⠀⠀⠀⠀⠀⠀⠀⠀⠀⠀⠀⠀⠀⠀⠀⣴⣿⣷⣧⣵⣕⡕⢕⢸⣧⢿⡕⢕⢕⠀⠀⠀⠀⠀⠀⠀⠁⠙⠛⠛⠙⠙⢻⣿⣿⣿⣿⣿⣿⣿⣿⣿⡿⢟⢏⢕⢕⢕⢕⢕⢕⢕⢱⡇⢧⣿⢕⢸⢕⢕⢕⢕⣿⣿⣿⢕⢸⢇⢕⢕⢕⣿⣿⣿⣿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⣯⢕⢕⢕⢕⢕⢕⢕⢕⢕⢻⣿⣿⣿⣿⣿⣿⣿⣿⣿⣿⣿⡏⠀⠀⠀⠀⠀⠀⠀⠀⠀⠀⠀⠀⠀⠀⠀⠀⠀⠀⠀⠀⢸⢏⣜⢝⢟⢹⢿⢿⣧⢕⢿⡎⢇⢕⢕⠀⠀⠀⠀⠀⠀⠀⠀⠀⠀⠀⠀⠀⠀⠝⣿⣿⣿⣿⡿⢟⢏⢕⢕⢕⢕⢕⢕⢕⢕⢕⢕⢕⢸⢕⣾⣿⢕⢜⡕⢕⢕⢕⢿⣿⣿⡕⢜⣕⣕⣕⣱⣿⣿⣿⣿⣿⣿⣧⣵⣕⣕⣕⣕⡕⢕⢕⢕⢕⢕⢕⢕⢕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⣧⡕⢕⢕⢕⢕⢕⢕⠁⠘⢻⣿⣿⣿⣿⣿⣿⣿⣿⣿⣿⣷⡄⠀⠀⠀⠀⠀⠀⠀⠀⠀⠀⠀⠀⠀⠀⠀⠀⠀⠀⠀⢱⣿⣿⣿⣿⣷⣷⣜⢿⢕⡸⢇⡕⢕⢕⠀⠀⠀⠀⠀⠀⠀⠀⠀⠀⠀⠀⠀⠀⠀⠘⢝⢝⢕⢕⣱⢕⢀⠁⠑⠕⢕⢕⢕⢕⢕⢕⢕⢇⣾⣿⡏⢕⢸⢇⢕⢅⢕⢜⣿⡿⢕⣼⣽⣽⣽⣽⣟⢿⣿⣿⣿⣿⣿⣿⣿⣿⣿⡏⠕⠁⠁⢕⢕⢕⢕⢕⢕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⣷⣕⠑⠁⠕⠕⠑⠀⠀⠁⢻⣿⣿⣿⣿⣿⣿⣿⣿⣿⣿⣷⡄⠀⠀⠀⠀⠀⠀⠀⠀⠀⠀⠀⠀⠀⠀⠀⠀⠀⠀⢸⡯⢕⢜⢜⢕⢝⢻⡎⣱⣿⣿⣿⣧⠀⠀⠀⠀⠀⠀⠀⠀⠀⠀⠀⠀⠀⠀⠀⠀⠀⠕⣕⣵⣿⣿⢕⢕⠀⠀⠀⠀⠑⢕⢁⢕⢕⢕⣸⣿⡿⢕⢕⢜⢕⢕⢕⢕⢕⢝⢕⢕⢝⢝⠉⠉⠁⠁⠁⠀⠁⠉⠉⠙⢿⣿⣿⢟⢕⠀⠀⠑⢕⠕⠁⢁⢱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⣆⠀⠀⠀⢔⢔⠔⠀⠀⢹⣿⣿⣿⣿⣿⣿⣿⢿⣟⣽⣽⣴⣤⣄⣀⠄⠀⠀⠀⠀⠀⠀⠀⠀⠀⠀⠀⠀⠀⢸⡇⢕⢕⢕⢕⢕⣕⣵⣿⣿⣿⣿⡇⠀⠀⠀⠀⠀⠀⠀⠀⠀⠀⠀⠀⠀⠀⠀⠀⠀⠀⠜⣿⣿⣿⡕⢕⠀⠀⠀⠀⠀⠀⢕⢕⢕⢕⡳⣿⢕⠕⠑⠁⠁⠁⠁⠁⠘⠧⠕⠕⠑⠁⠀⠀⠀⠀⠀⠀⠀⠀⠀⠀⠀⠜⠏⠁⠀⠀⠀⠀⠀⠀⢀⣱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⣧⢀⠀⠁⠁⠀⠀⠀⠀⢹⣿⣿⢿⣟⣽⣷⣿⣿⡿⢿⢟⢝⢕⢕⠀⠀⠀⠀⠀⠀⠀⠀⠀⠀⠀⠀⠀⠀⠀⢇⢕⢕⢕⢕⣿⣿⣿⣿⣿⣿⡿⠁⠀⠀⠀⠀⠀⠀⠀⠀⠀⠀⠀⠀⠀⠀⠀⠀⠀⠀⠀⠘⢿⣿⢇⢕⠀⠀⠀⠀⠀⠀⠁⢕⠕⠕⢁⢁⠀⠀⠀⠀⠀⠀⠀⠀⠀⠀⠀⠀⠀⠀⠀⠀⠀⠀⠀⠀⠀⠀⠀⠀⠀⠀⠀⠀⠀⠀⠀⠀⠀⠀⠑⠛⠛⠃⠀⠑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⠀⠀⠔⢕⠁⠀⢀⣸⣷⣿⣿⡿⢟⢏⢕⢕⢕⢕⢕⢕⢕⠀⠀⠀⢄⢀⠀⠀⠀⠀⠀⠀⠀⠀⠀⠀⢱⢕⢕⢕⢕⣿⣿⣿⡿⢿⢿⠃⠀⠀⠀⠀⠀⠀⠀⠀⠀⠀⠀⠀⠀⠀⠀⠀⠀⠀⠀⠀⠀⠈⢻⣯⢕⠀⠀⠀⠀⠀⠀⠀⠁⠔⢄⠀⠁⠀⠀⠀⠀⠀⠀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⠀⠀⠀⠀⢀⣴⣾⣿⡿⢟⢕⢕⢕⢕⢕⢕⢕⢕⢕⠑⠀⠀⠀⠀⠀⠁⠔⢄⢀⠀⠀⠀⠀⠀⠀⠀⠕⢇⢕⢕⢕⢜⢿⢕⢕⢕⠑⠀⠀⠀⠀⠀⠀⠀⠀⠀⠀⠀⠀⠀⠀⠀⠀⠀⠀⠀⠀⠀⢰⣴⣾⣷⠕⠀⠀⠀⠀⠀⠀⠀⠀⠀⠀⠀⠀⠀⠀⠀⠀⠀⠀⠀⠀⠀⠀⠀⠀⠀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⢔⢄⠀⣰⣿⣿⡿⢏⢕⢕⢕⢕⢕⢕⢕⢕⣵⡅⠀⠀⠀⠀⠀⠀⠀⠀⠀⠁⠑⠔⢄⢀⠀⠀⠀⠀⠀⠁⠑⠑⠕⠑⠁⠁⠑⠑⠀⠀⠀⠀⠀⠀⠀⠀⠀⠀⠀⠀⠀⠀⠀⠀⠀⠀⠀⠀⠀⠀⢸⣿⣿⡟⠀⠀⠀⠀⠀⠀⠀⠀⠀⠀⠀⠀⠀⠀⠀⠀⠀⠀⠀⠀⠀⠀⠀⢀⣀⣄⣤⣄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⢕⢕⢕⢕⣿⣿⣿⣿⣿⣿⣿⣿⣿⣿⣿⣿⣿⣿⣿⣿⣿⣿⣿⣿⣿⣿⣿⣿⣿⣿⣿⣿⣿⣿⣿⣿⣿⣿⡇⠀⢕⣿⣆⢸⣿⢟⢕⢕⢕⢕⢕⢕⣱⣵⣾⣿⣿⣿⣧⣄⢀⠀⠀⠀⠀⠀⠀⠀⠀⠀⠁⠑⠕⢄⢀⠀⠀⠀⠀⠀⠀⠀⠀⠀⠀⠀⠀⠀⠀⠀⠀⠀⠀⠀⠀⠀⠀⠀⠀⠀⠀⠀⠀⠀⠀⠀⠀⠀⠁⢻⢟⠁⠀⠀⠀⠀⠀⠀⠀⠀⠀⠀⠀⠀⠀⠀⠀⠀⠀⠀⢠⣠⡄⣵⣿⢿⢿⢻⢟⢟⣷⡄⠀⠀⠀⠀⠀⠀⠀⠀⠀⠀⠀⠀⠀⠀⠀⠀⠀⠀⠀⠀⠀⠀⠀⠀⠀⠀⠀⠀⠀⠀⠀⠀⠀⠀⠀⣿⣿⣿⣿⣿⣿⣿⣿⣿⣿⣿⣿⣿⣿⣿⣿⣿⣿⢕⢕⢕⢕⣿⡇⢕⣿⢇⢕⢸⣿⢕⢺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⢿⣿⠎⠁⠀⠑⢕⢕⠕⠁⠀⢹⣿⣿⣿⣿⣿⣿⣿⣿⣶⣄⠀⠀⠀⠀⠀⠀⠀⠀⠀⠀⠀⠁⠕⢔⢄⠀⠀⠀⠀⠀⠀⠀⠀⠀⠀⠀⠀⠀⠀⠀⠀⠀⠀⠀⠀⠀⠀⠀⠀⠀⠀⠀⠀⠀⠀⠀⢸⠃⠀⠀⠀⠀⠀⠀⠀⠀⠀⠀⠀⠀⠀⠀⠀⠀⠀⠀⠀⢕⢝⢷⣿⢇⢁⢵⢷⢕⣕⣵⣵⡀⠀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⠀⠀⠀⠀⠀⠁⢀⢀⠀⠀⠁⠁⠁⠁⠁⠁⠁⠁⠁⠁⠀⠀⠀⠀⠀⠀⠀⠀⠀⠀⠀⠀⠀⠀⠁⠑⠔⢄⢀⠀⠀⠀⠀⠀⠀⠀⠀⠀⠀⠀⠀⠀⠀⠀⠀⠀⠀⠀⠀⠀⠀⠀⠀⠀⠀⠀⠁⠀⠀⠀⠀⠀⠀⠀⠀⠀⠀⠀⠀⠀⠀⠀⠀⠀⠀⠀⠀⠀⢕⢕⡟⣱⣵⣷⣿⢿⢿⢿⣿⣿⡆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⡄⢀⢄⠀⠀⠀⠀⠀⠑⠑⠀⠀⠀⠀⢄⣄⣄⣄⣄⣄⣄⣄⡀⠀⠀⠀⠀⠀⠀⠀⠀⠀⠀⠀⠀⠀⠀⠀⠀⠀⠁⠑⠕⠔⢄⢄⢀⠀⠀⠀⠀⠀⠀⠀⠀⠀⠀⠀⠀⠀⠀⠀⠀⠀⠀⠀⠀⠑⠀⠀⠀⠀⠀⠀⠀⠀⠀⠀⠀⠀⠀⠀⠀⠀⠀⠀⠀⠀⠀⠀⠑⡵⣱⡟⢏⢝⢕⢕⢕⢕⣱⣿⣧⠀⠀⠀⠀⠀⠀⠀⠀⠀⠀⠀⠀⠀⠀⠀⠀⠀⠀⠀⠀⠀⠀⠀⠀⢄⣄⣄⣄⣄⣄⣄⣄⣄⣄⣄⣄⣄⣄⣄⣄⣄⣄⣄⣄⠀⠀⠀⠀⠀⠀⢄⢕⠀⠀⠀⠀⢕⢕⢕⢕⢕⢕⢕⢕⢕⢕⣕⣕⣕⡕⠐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⡇⢕⢕⢔⠀⠀⠀⠀⠀⠀⢄⢔⠀⠀⠁⢻⣿⣿⣿⣿⣿⣿⡇⠀⠀⠀⠀⠀⠀⠀⠀⠀⠀⠀⠀⠀⠀⠀⠀⠀⠀⠀⠀⠀⠀⠁⠑⠔⢄⢀⠀⠀⠀⠀⠀⠀⠀⠀⠀⠀⠀⠀⠀⠀⠀⠀⠀⠀⠀⠀⠀⠀⠀⠀⠀⠀⠀⠀⠀⠀⠀⠀⠀⠀⠀⠀⠀⠀⠀⠀⠀⠕⣿⢕⢕⣕⣱⣵⣾⣿⣿⣿⣿⢔⠀⠀⠀⠀⠀⠀⠀⠀⠀⠀⠀⠀⠀⠀⠀⠀⠀⠀⠀⠀⠀⠀⠀⠁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⡇⢕⢕⢕⢔⠀⠀⠀⠀⠀⠁⠁⠀⠀⠀⠀⠝⣿⣿⣿⣿⣿⡇⠀⠀⠀⠀⠀⠀⠀⠀⠀⠀⠀⠀⠀⠀⠀⠀⠀⠀⠀⠀⠀⠀⠀⠀⠀⠀⠁⠑⢄⢀⠀⠀⠀⠀⠀⠀⠀⠀⠀⠀⠀⠀⠀⠀⠀⠀⠀⠀⠀⠀⠀⠀⠀⠀⠀⠀⠀⠀⠀⠀⠀⠀⠀⠀⠀⠀⠀⠀⠀⠕⡕⣾⣿⢿⢟⢏⢝⢕⢕⣿⡕⠀⠀⠀⠀⠀⠀⠀⠀⠀⠀⠀⠀⠀⠀⠀⠀⠀⠀⠀⠀⠀⠀⠀⠀⠀⠁⠀⠀⠀⠁⠑⠕⢜⢻⣿⣿⣿⣿⣿⣿⣿⣿⣿⠀⠀⠀⠀⠀⠀⣸⣕⠀⠀⠀⠀⢕⢕⢕⢕⢕⢕⢕⢕⢕⢱⣷⣷⣷⡇⢕⠀⠀⠀⢕⢕⢕⢕⢔⢕⠀</a:t>
            </a:r>
            <a:br/>
            <a:r>
              <a:t>⣿⣿⣿⣿⣿⣿⣿⣿⣿⣿⣿⣿⣿⣿⠀⠀⠀⠀⠀⠀⠀⢸⣿⣿⣿⣿⣿⣿⣿⣿⣿⣿⣿⣿⣿⣿⣿⣿⣿⣿⣿⣿⣿⣿⣿⣿⣿⣿⣿⣿⣿⣿⣿⣿⣿⣿⣿⡇⢕⢕⢕⠕⠄⠀⠀⠀⠀⠀⠀⢄⢕⠀⠀⠀⠘⢿⣿⣿⣿⡇⠀⠀⠀⠀⠀⠀⠀⠀⠀⠀⠀⠀⠀⠀⠀⠀⠀⠀⠀⠀⠀⠀⠀⠀⠀⠀⠀⠀⠀⠁⠑⠄⢀⠀⠀⠀⠀⠀⠀⠀⠀⠀⢀⠀⠀⠀⠀⠀⠀⠀⠀⠀⠀⠀⠀⠀⠀⠀⠀⠀⠀⠀⠀⠀⠀⠀⠀⠀⠀⠀⠕⢟⢕⣕⣵⣵⣷⣷⣿⣿⠕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⠛⠛⠛⠛⠛⠛⠛⠛⠛⠛⢛⢟⢟⢟⢀⠀⠀⢀⢀⠀⠀⠞⠟⢟⢟⢟⢟⢟⢟⢟⢟⢟⢟⢟⢟⢟⢟⢟⢻⣿⣿⣿⣿⣿⣿⣿⣿⣿⣿⣿⣿⣿⣿⣿⣿⣿⣿⣷⡅⢕⠑⠀⠀⠀⠀⠀⠀⠀⠀⠀⠀⠀⠀⠀⢀⢕⢟⢏⢕⠀⠀⠀⠀⠀⠀⠀⠀⠀⠀⠀⠀⠀⠀⠀⠀⠀⠀⠀⠀⠀⠀⠀⠀⠀⠀⠀⠀⠀⠀⠀⠀⠀⠀⠀⠀⠀⠀⠀⠀⠀⢔⢔⢕⢄⢆⠀⠀⠀⠀⠀⠀⠀⠀⠀⠀⠀⠀⠀⠀⠀⠀⠀⠀⠀⠀⠀⠀⠀⠀⠀⠀⢸⢿⢟⢟⢏⢝⢕⢹⡿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⠕⠕⠕⠕⠑⠕⢕⢔⢕⠁⠀⠀⠁⠁⠀⠀⠀⠀⢁⢕⢕⢕⢕⢕⢕⢕⠕⢕⢕⢕⢕⢕⢕⢕⢸⣿⣿⣿⣿⣿⣿⣿⣿⣿⣿⣿⣿⣿⣿⣿⣿⣿⣿⣿⢔⢄⠀⠀⠀⠀⠀⠀⢰⡄⠀⠀⢀⢔⢕⢕⢕⢕⢕⢑⠀⠀⠀⠀⠀⠀⠀⠀⠀⠀⠀⠀⠀⠀⠀⠀⠀⠀⠀⠀⠀⠀⠀⠀⠀⠀⠀⠀⠀⠀⠀⠀⠀⠀⠀⠀⠀⠀⠀⠄⢕⣕⣾⡗⣕⡷⡕⠀⠀⠀⠀⠀⠀⠀⠀⠀⠀⠀⠀⠀⠀⠀⠀⠀⠀⠀⠀⠀⠀⠀⠀⠀⠀⠕⢣⡇⢕⢕⢕⢕⢇⠀⠀⠀⠀⠀⠀⠀⠀⠀⠀⠀⠀⠀⠀⠀⠀⠀⠀⠀⠀⠀⠀⠀⠀⠀⠀⢄⢄⠀⠀⠀⠀⠀⠀⢕⢸⣿⣿⣿⣿⣿⣿⣿⣿⢕⢕⢸⡇⣷⢕⢕⢕⢕⢕⢕⢕⢕⢕⢸⣿⡇⢕⢕⢸⣿⣿⣷⡇⠀⠀⠀⢰⣷⣷⢕⢕⢅⢑⢔⢕⠀</a:t>
            </a:r>
            <a:br/>
            <a:r>
              <a:t>⢕⢅⢅⢅⢅⢅⢅⢅⢄⢅⢔⢕⢕⢕⢕⢕⢕⢕⢕⢕⢕⢕⢕⢕⢕⢕⠕⠑⠁⠁⠀⠀⢕⢕⢕⢕⢕⢕⢕⢸⣿⣿⣿⣿⣿⣿⣿⣿⣿⣿⣿⣿⣿⣿⣿⣿⣿⣿⡟⣕⡕⢕⢔⢔⢄⢀⢀⢸⣿⡔⠕⢕⢕⢕⢕⢕⢕⠕⢑⠀⠀⠀⠀⠀⠀⠀⠀⠀⠀⠀⠀⠀⠀⠀⠀⠀⠀⠀⠀⠀⠀⠀⠀⠀⠀⠀⠀⠀⠀⠀⠀⠀⠀⠀⠀⠀⠀⠀⠀⢕⢷⣿⣿⢻⡇⠑⠀⠀⠀⠀⠀⠀⠀⠀⠀⠀⠀⠀⠀⠀⠀⠀⠀⠀⠀⠀⠀⠀⠀⠀⠀⠀⠀⢕⢕⢕⢕⢕⢕⢔⠀⠀⠀⠀⠀⠀⠀⠀⠀⠀⠀⠀⠀⠀⠀⠀⠀⠀⠀⠀⠀⠀⠀⠀⠀⢕⢕⢕⠀⠀⠀⠀⢀⢅⢕⣿⣿⣿⣿⣿⣿⣿⣿⣿⢕⢕⢸⡇⣿⢕⢕⢕⢕⢸⣿⣿⢕⢕⢸⣿⣿⣿⣿⡿⢿⢿⢿⠇⠀⠀⠀⠸⠿⠿⢕⢕⠕⠀⢕⠕⠀</a:t>
            </a:r>
            <a:br/>
            <a:r>
              <a:t>⢕⢕⢕⢕⢕⢕⢕⢕⢕⢕⢕⢕⢕⢕⢕⢕⢕⢕⢕⢕⢕⢕⠑⠁⠁⠀⠀⠀⠀⠀⠀⢀⢕⢕⢕⢕⢕⢕⢕⢸⣿⣿⣿⣿⣿⣿⣿⣿⣿⣿⣿⣿⣿⣿⣿⣿⣿⣿⡇⣿⣿⣧⣕⢕⢕⢕⢕⢕⢕⢔⢔⢔⢕⢕⠕⢑⠀⠔⠁⠀⠀⠀⠀⠀⠀⠀⠀⠀⠀⠀⠀⠀⠀⠀⠀⠀⠀⠀⠀⠀⠀⠀⠀⠀⠀⠀⠀⠀⠀⠀⠀⠀⠀⠀⠀⠀⠀⠀⠀⠀⠑⠜⠻⢜⠁⠀⠀⠀⠀⠀⠀⠀⠀⠀⠀⠀⠀⠀⠀⠀⠀⠀⠀⠀⠀⠀⠀⠀⠀⠀⠀⠀⠀⢕⢕⢕⢕⢕⢕⢕⢄⠀⠀⠀⠀⠀⠀⠀⠀⠀⠀⠀⠀⠀⠀⠀⠀⠀⠀⠀⠀⠀⠀⠀⠀⢕⢕⢕⠀⠀⢄⣔⣱⣵⣿⣿⣿⣿⣿⣿⣿⣿⣿⣿⢕⢕⢸⡇⣿⢕⢕⢕⢕⢸⣿⣿⡕⢕⢸⣿⣿⣿⣿⡇⢕⢕⢔⢔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⣇⣿⣿⣿⣿⣷⣕⢕⢕⢕⢕⢕⢕⢕⢁⢀⠕⢕⢕⠀⠀⠀⠀⠀⠀⠀⠀⠀⠀⠀⠀⠀⠀⠀⠀⠀⠀⠀⠀⠀⠀⠀⠀⠀⠀⠀⠀⠀⠀⠀⠀⠀⠀⠀⠀⠀⠀⠀⠀⠀⠀⠀⠀⠀⠀⠀⠀⠀⠀⠀⠀⠀⠀⠀⠀⠀⠀⠀⠀⠀⠀⠀⠀⠀⠀⠀⠀⠀⠀⠀⠀⠀⠀⠀⠀⢕⢕⢕⢕⢕⢕⢕⢕⢀⠀⠀⠀⠀⠀⠀⠀⠀⠀⠀⠀⠀⠀⠀⠀⠀⠀⠀⠀⠀⠀⢀⡕⢕⢕⢕⢸⣿⣿⣿⣿⣿⣿⣿⣿⣿⣿⣿⣿⣿⣿⣿⢕⢕⢸⡇⣿⢕⢕⢕⢕⢸⣿⣿⡇⢕⢜⠛⢻⣿⣿⡗⠓⠒⠒⠐⠀⢀⠀⠀⠀⠀⢕⢕⠀⠐⢕⢄⠀</a:t>
            </a:r>
            <a:br/>
            <a:r>
              <a:t>⢕⢕⢕⢕⢕⢕⢕⢕⢕⢕⢕⢕⢕⢕⢕⢕⢕⢕⢕⢕⢕⢕⠀⠀⠀⠀⠀⠀⠀⢔⢕⢕⢕⢕⢕⠑⢑⢅⢔⢔⢕⢕⢕⢕⢸⣿⣿⣿⣿⣿⣿⣿⣿⣿⣿⣿⣿⣿⣿⡸⣿⣿⣿⣿⣿⣷⢕⢕⢕⢕⢕⢕⢕⢕⢕⢕⢕⠀⠀⠀⠀⠀⠀⠀⠀⠀⠀⠀⠀⠀⠀⠀⠀⠀⠀⠀⠀⠀⠀⠀⠀⠀⠀⠀⠀⠀⠀⠀⠀⠀⠀⠀⠀⠀⠀⠀⠀⠀⠀⠀⠀⠀⠀⠀⠀⠀⠀⠀⠀⠀⠀⠀⠀⠀⠀⠀⠀⠀⠀⠀⠀⠀⠀⠀⠀⠀⠀⠀⠀⠀⠀⠀⠀⢕⢕⢕⢕⢕⢕⢕⢕⢕⠀⠀⠀⠀⠀⠀⠀⠀⠀⠀⠀⠀⠀⠀⠀⠀⠀⠀⠀⠀⠀⠀⠁⢕⢕⢕⠑⠁⠑⠑⠙⢝⢝⢿⣿⣿⣿⣿⣿⣿⣿⣿⢕⢕⢸⡇⣿⢕⢕⢕⢕⢸⣿⣿⡇⢕⢕⠀⢸⣿⣿⡇⢔⢔⢔⢔⢔⠀⢸⠀⢕⣿⢕⢕⢀⢐⢕⢕⠀</a:t>
            </a:r>
            <a:br/>
            <a:r>
              <a:t>⢕⢕⢕⢕⢕⢕⢕⢕⢕⢕⢕⢕⢕⢕⢕⢕⢕⢕⢕⢕⢕⢕⠀⠀⠀⠀⠀⠀⠀⢕⢕⢕⠀⠁⠀⢕⢕⢕⢕⢕⢕⢕⢕⢕⢸⣿⣿⣿⣿⣿⣿⣿⣿⣿⣿⣿⣿⣿⣿⣿⣜⢻⣿⣿⣿⡿⢕⢕⢕⢕⠕⠕⠑⠑⠑⠁⠑⢄⠀⠀⠀⠀⠀⠀⠀⠀⠀⠀⠀⠀⠀⠀⠀⠀⠀⠀⠀⠀⠀⠀⠀⠀⠀⢀⠔⠀⠀⠀⠀⠀⠀⠀⠀⠀⠀⠀⠀⠀⠀⠀⠀⠀⠀⠀⠀⠀⠀⠀⠀⠀⠀⠀⠀⠀⠀⠀⠀⠀⠀⠀⠀⠀⠀⠀⠀⠀⠀⠀⠀⠀⠀⠀⢀⢕⢕⢕⢕⢕⢕⢕⢕⢕⢕⠀⠀⠀⠀⠀⠀⠀⠀⠀⠀⠀⢀⡄⠀⠀⠀⠀⠀⠀⠀⠀⠀⢕⢕⢕⠀⢀⢄⢔⢕⣕⣱⣾⣿⣿⣿⣿⣿⣿⣿⣿⢕⢕⣿⡇⣿⢕⢕⢕⢕⢸⣿⣿⡇⢕⢕⠀⢸⣿⣿⡇⢕⢕⢕⠀⠀⠀⠀⠀⠀⠀⢕⢕⠀⠄⢕⢕⠀</a:t>
            </a:r>
            <a:br/>
            <a:r>
              <a:t>⢕⢕⢕⢕⢕⢕⢕⢕⢕⢕⢕⢕⢕⢕⢕⢕⢕⢕⢕⢕⢕⢕⠀⠀⠀⠀⠀⠀⢀⢕⢕⢕⠀⠀⠀⢕⢕⢕⢕⢕⢕⢕⢕⢕⢸⣿⣿⣿⣿⣿⣿⣿⣿⣿⣿⣿⣿⣿⣿⣿⣿⣷⣼⡝⠙⠑⠑⠁⠀⠀⠀⠀⠀⠀⠀⠀⢕⠀⠀⠀⠀⠀⠀⠀⠀⠀⠀⠀⠀⠀⠀⠀⠀⠀⠀⠀⠀⠀⠀⠀⠀⠀⠀⠕⠄⢀⠀⠀⠀⠀⠀⠀⠀⠀⠀⠀⠀⠀⠀⠀⠀⠀⠀⠀⠀⠀⠀⠀⠀⠀⠀⠀⠀⠀⠀⠀⠀⠀⠀⠀⠀⠀⠀⠀⠀⠀⠀⠀⠀⠀⠀⠀⢕⢕⢕⢕⢕⢕⢕⢕⠕⠑⠀⠀⠀⠀⠀⠀⠀⠀⠀⠀⠀⠀⢸⣿⣷⠀⠀⢰⣧⣴⣤⣤⠐⠑⣕⣕⣤⣾⣿⣿⣿⣿⣿⣿⣿⣿⣿⣿⣿⣿⣿⣿⢕⢕⣿⡇⣿⢕⢕⢕⢕⣼⣿⣿⡇⢕⢕⠀⢸⣿⣿⡷⢕⢇⡕⠀⠀⠀⠀⠀⠀⠀⢕⢑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⢇⢔⢔⢔⢔⢔⢔⢄⢄⢀⠀⢀⢕⠁⠀⠀⠀⠀⠀⠀⠀⠀⠀⠀⠀⠀⠀⠀⠀⠀⠀⠀⠀⠀⠀⢀⠔⠀⠀⠀⠀⠄⠁⠔⢀⠀⠀⠀⠀⠀⠀⠀⠀⠀⠀⠀⠀⠀⠀⠀⠀⠀⠀⠀⠀⠀⠀⠀⠀⠀⠀⠀⠀⠀⠀⠀⠀⠀⠀⠀⠀⠀⠀⠀⠀⠀⠀⠀⠀⠁⠁⠁⠑⠕⢕⢕⢕⠀⠀⠀⠀⠀⠀⠀⠀⠀⠀⠀⠀⠀⠀⠑⣿⡇⢕⢕⢕⣿⣿⣿⣿⠀⠄⣿⣿⣿⣿⣿⣿⣿⣿⣿⣿⣿⣿⣿⣿⣿⣿⣿⣿⣿⣾⣿⣷⣿⢕⢕⢱⡇⣿⣿⣿⣧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⡔⢕⢕⢕⢕⢕⢕⢕⢕⢕⢐⢕⠁⠀⢀⠀⠀⠀⠀⠀⠀⠀⠀⠀⠀⠀⠀⠀⠀⠀⠀⠀⠀⠀⢄⠑⠀⠀⠀⠀⠀⠀⠀⠀⠀⠐⢄⠀⠀⠀⢄⠀⠀⠀⠀⠀⠀⠀⠀⠀⠀⠀⠀⠀⠀⠀⠀⠀⠀⠀⠀⠀⠀⠀⠀⠀⠀⠀⠀⠀⠀⠀⠀⠀⠀⠀⠀⠀⠀⠀⠀⠀⠀⠀⠀⠀⠀⠀⠀⠀⠀⠀⠀⠀⠀⠀⠀⠀⠀⠀⠀⠀⣸⡇⠕⢕⢕⣿⣿⣿⣿⢕⢕⣿⣿⣿⣿⣿⣿⣿⣿⣿⣿⣿⣿⣿⣿⣿⣿⣿⣿⣿⣿⣿⣿⣿⣧⣕⣸⣷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⢗⢅⢑⠕⠕⢕⠕⠕⠑⢑⢕⠁⢀⢔⢕⢔⠀⠀⠀⠀⠀⠀⠀⠀⠀⠀⠀⠀⠀⠀⠀⠀⠀⢔⠁⠀⠀⠀⠀⠀⠀⠀⠀⠀⠀⠀⠀⠁⠐⠀⠀⠀⠀⠀⠀⠀⠀⠀⠀⠀⠀⠀⠀⠀⠀⠀⠀⠀⠀⠀⠀⠀⠀⠀⠀⠀⠀⠀⠀⠀⠀⠀⠀⠀⠀⠀⠀⠀⠀⠀⠀⠀⠀⠀⠀⠀⠀⠀⠀⠀⠀⠀⠀⠀⠀⠀⠀⠀⠀⢀⢔⠗⠛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⢅⢕⢕⠕⢕⢔⢀⠀⠀⠀⠀⠀⠀⠀⠀⠀⠀⠀⠀⢀⢕⢕⠀⠀⠀⠀⠀⠀⠀⠀⠀⠀⠀⠀⠀⠀⠀⠀⠀⠀⠀⠀⠀⠀⠀⠀⠀⠀⠀⠀⠀⠀⠀⠀⠀⠀⠀⠀⠀⠀⠀⠀⠀⠀⠀⠀⠀⠀⠀⠀⠀⠀⠀⠀⠀⠀⠀⠀⠀⠀⠀⠀⠀⠀⠀⠀⠀⠀⠀⠀⠀⠀⢀⢄⢔⢕⢕⠁⢕⢀⢄⢔⢄⢄⢄⢑⢔⢄⠑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⢑⢕⢕⠕⢅⢕⢕⢕⢕⢄⠀⠀⠀⠀⠀⠀⠀⠀⠀⢄⢕⢕⢕⢄⠀⠀⠀⠀⠀⠀⠀⠀⠀⠀⠀⠀⠀⠀⠀⠀⠀⠀⠀⠀⠀⠀⠀⠀⠀⠀⠀⠀⠀⠀⠀⠀⠀⠀⠀⠀⠀⠀⠀⠀⠀⠀⠀⠀⠀⠀⢔⠀⠀⢄⢔⠀⠀⠀⠀⠀⠀⠀⠀⠀⠀⠀⠀⠀⠀⠀⠀⠀⢄⢕⢕⢐⢕⢕⢔⢀⢕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⢕⢕⢐⢕⢕⢕⢕⢕⢕⢀⠀⠀⢔⢔⢔⢕⢕⢕⢕⢕⢕⢕⢕⣱⡄⠀⠀⠀⠀⠀⠀⠀⠀⠀⠀⠀⠀⠀⠀⠀⠀⠀⠀⠀⠀⠀⠀⠀⠀⠀⠀⠀⠀⠀⠀⠀⠀⠀⠀⠀⠀⠀⠀⠀⠀⠀⠀⢄⢕⢕⠄⢕⢕⢕⣧⡀⠀⠀⠀⠀⠀⠀⠀⠀⠀⠀⠀⠀⠀⠀⢔⢕⢕⢕⢕⠁⢕⢕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⢔⢕⢕⠔⢕⢕⢕⢕⢕⢕⢕⢕⢔⢔⢕⢕⢕⢕⢕⢕⢕⢕⢕⣱⣾⣿⡇⠐⠀⢄⢀⠀⠀⠀⠀⠀⠀⠀⠀⠀⠀⠀⠀⠀⠀⠀⠀⠀⠀⠀⠀⠀⠀⠀⠀⠀⠀⠀⠀⠀⠀⠀⠀⠀⢀⢄⢀⠀⢀⢕⢕⢕⢔⢕⢕⢜⢟⣷⡄⢀⠀⠀⠀⠀⠀⠀⠀⠀⠀⠀⠐⠀⢕⢕⢕⢕⢕⢕⢀⢕⢕⢕⢕⢕⠑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⠕⢕⢕⠑⢕⢕⢕⢕⢕⢕⢕⢕⢕⢕⢕⢕⢕⢕⢕⢕⢕⢕⢕⣼⣿⣿⡿⢃⢀⠀⠀⠁⠄⠑⢀⠐⠀⠀⠀⠀⠀⠀⠀⠄⠔⠀⠀⠄⠔⢄⢀⢀⠔⠔⢀⠀⠐⠑⠀⢀⠀⠑⠑⠐⠀⠀⠀⠁⠀⢕⢕⢕⢕⢕⢕⢕⢕⢕⣿⣧⢕⢕⢔⢔⢄⢄⢄⢔⢕⢀⢔⢔⢔⢕⢕⢕⢕⢕⢕⢁⢕⢕⠐⢔⢕⢐⢅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⢔⢕⢕⢑⢕⢕⢕⢕⢕⢕⢕⢕⢕⢀⢕⢕⢕⢕⢕⢕⢕⢕⢱⣿⢿⢏⠁⢕⢕⠀⠀⠀⠀⢔⢕⢔⠀⠀⠀⠀⠀⠐⠀⠀⠀⠀⠑⠀⠀⠑⠑⠁⠀⠀⠁⠀⠀⠀⠀⠀⠀⠀⠀⠀⠀⠀⠀⠀⢄⢕⢕⢕⢕⢕⢕⢕⢕⢕⢜⢟⡇⢕⢕⢕⢕⢕⢕⢕⢕⢕⢕⢕⢕⢕⢕⢕⢕⢕⢕⢕⠁⢕⢕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⢁⢑⢕⢕⢕⢕⢕⢕⢕⢕⢕⢕⢕⢕⢕⢕⢕⢕⢕⢕⠕⠕⠕⠁⢕⢕⢕⠄⢀⢄⢀⠁⢕⠀⠀⢀⢀⠀⠀⠀⠀⠀⠀⠀⠀⠀⠀⠀⠀⠀⠀⠀⠀⠀⠀⠀⠁⠀⠀⠀⢀⢀⠄⠄⠐⠁⠀⢕⢕⢕⢕⢕⢕⢕⢕⢕⢕⢕⣿⢕⢕⢕⢕⢕⢕⢕⢕⢕⢕⢕⢕⢕⢕⢕⢕⢕⢕⢕⢄⢕⢕⢕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⠀⠑⠑⠑⠑⠑⠑⠑⠑⠑⠑⠑⠑⠑⠑⠑⠑⠑⠑⠀⠀⠀⠀⠀⠀⠀⠐⠑⠑⠑⠑⠑⠓⠑⠑⠑⠑⠑⠀⠀⠀⠀⠀⠀⠀⠀⠀⠀⠀⠐⠐⠐⠐⠐⠐⠀⠑⠁⠁⠀⠀⠀⠀⠀⠀⠀⠀⠁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⣝⢟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⣷⡕⢝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⢿⣿⣿⣿⣿⣿⣿⣿⣿⣿⣿⡕⢧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⢻⢿⣿⣿⣿⣿⣿⣿⣿⣿⡜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⣿⣿⣿⣿⣿⣿⣿⣷⣕⢕⢝⢻⣯⢝⢿⣿⣿⣿⣿⡸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⢳⣿⣿⣿⣿⣿⣿⣿⣿⣿⣷⣜⢻⣧⡜⣇⡝⢝⢝⢝⢕⢕⢝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⡟⣸⡿⢿⢟⢟⢟⢟⢟⢟⢟⢟⢟⠕⢜⢇⢻⣇⡕⢕⢕⢕⢕⢕⢅⠑⠝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⣕⣼⡇⣵⣗⣞⣽⣽⣱⢵⣕⣵⣷⣼⣕⠁⠕⢕⢜⣿⣵⡕⢕⢕⢕⢕⢕⢔⢔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⡫⣱⣿⣿⢕⣿⣿⣿⡕⢕⢝⢝⢟⢟⢏⢜⢻⡔⠁⠕⠕⣿⣿⣷⢕⢕⢕⢕⢕⢕⠕⢅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⣿⢇⣿⣿⡟⢸⣿⣿⡿⢇⢕⢕⢕⢕⢕⢕⢕⢕⡾⣆⢀⠀⢸⣿⣿⣇⠑⢑⢕⠕⠑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⣿⣿⡏⣼⣿⣿⡇⢸⣿⣿⢱⣧⣕⣵⣧⣕⢕⣱⣵⣿⣟⣿⣷⡔⢜⣿⣿⣿⡕⢑⢐⢕⢔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⢟⢝⢝⢝⢝⢝⢝⢝⢟⢟⢏⢝⢝⢏⢝⢝⢟⢝⢝⢝⢝⢝⢝⢝⢝⢟⢟⢟⢟⢟⢟⢏⢝⢝⢟⢟⢟⢟⢝⢝⢟⢟⢝⢝⢟⢟⢟⢟⢟⢟⢟⢟⢟⢟⢟⢟⢟⢟⢟⢟⢟⢟⢟⢟⢟⢟⢟⢟⢟⢟⢟⢟⢟⢟⢟⢟⢟⢟⢟⢟⢟⢟⢟⣵⣿⣿⢻⣿⢇⣿⣿⣿⢕⢸⣿⣿⣿⣿⣿⣿⣿⣿⣿⣿⣿⣿⣿⣹⣿⣿⢕⣿⣿⣿⣷⢕⠕⠑⢑⢕⢕⢕⠕⠕⠁⠁⠁⠁⢔⢞⢟⢟⢟⢟⢟⢟⢟⢟⢟⢟⢟⢟⢟⢟⢟⢟⢟⢟⢟⢝⢟⢟⢟⢟⢟⢟⢟⢟⢟⢏⢝⢟⢟⢟⢟⢟⢟⢟⢟⢟⢟⢝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⢱⡾⢫⡟⣱⡿⣣⢸⣿⣿⣿⢕⢸⣿⣿⣿⣿⣿⣿⣿⣿⣿⣿⣿⣿⣿⡇⢻⣿⢕⢾⣿⣿⣿⢕⢀⢄⢑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⢣⡿⢕⢞⣼⡿⣱⡏⡇⣿⣿⣿⡇⢸⣿⣿⣿⣿⣿⣿⣿⣿⣿⣿⣿⣿⣿⡇⢕⢇⢕⢸⣿⣿⢿⡇⠀⠕⢕⢣⡕⢕⢧⢔⢰⡃⠁⢀⠜⢿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⢣⣿⢇⣮⣾⡟⣼⣿⢇⡇⡿⢟⣽⡇⢕⢻⣿⣿⣿⣿⣿⣿⣿⣿⣿⣿⣿⣿⣷⢕⢕⢕⢸⣿⣿⡿⠕⠀⠀⠑⠑⠑⠕⠅⠕⠇⢷⡄⢕⢕⢕⢜⢻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⢕⢔⣾⡏⣼⣿⡟⣼⣿⢝⢕⢏⢕⣼⣿⡇⢕⢱⣿⣿⣿⣿⣿⣿⣿⣿⣿⣿⣿⣿⣿⢕⠕⠕⠼⠟⠋⠁⠀⢔⢄⢄⣀⢀⠀⠀⠀⠔⢔⢅⢕⢕⢕⢕⢱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⡟⡝⡱⣱⢷⢏⢸⣿⢕⣿⡿⣸⣿⢇⢕⢕⢱⢾⣿⣿⣧⢕⣿⣿⣿⣿⣿⣿⣿⣿⣿⣿⣿⣿⣿⣿⢕⠀⠀⠐⠐⠀⠀⢔⢕⢕⢸⣿⡇⣷⡆⢄⢀⠀⠁⢁⢡⢧⢕⣷⢹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⡿⢸⡇⢞⢻⢿⢇⣿⡏⢸⣿⢳⣿⢇⢕⢕⢱⢕⣼⢝⢿⡿⢕⣿⡟⣿⣿⣿⣿⣿⣿⣿⣿⣿⣿⡇⢻⢕⢔⠀⢔⠔⠀⢄⢕⢕⢱⢜⣿⣧⢻⣿⡕⢸⢱⡕⢕⢕⢕⢕⢜⣵⢻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⢱⡕⢕⢕⢕⢕⢱⣿⡇⣿⡏⣾⡟⢕⢕⢕⣿⢕⣿⣷⣕⣕⢱⣿⡇⣿⣿⣿⣿⣿⣿⣿⣿⣿⣿⡇⢕⢕⢕⣷⣴⣴⣴⡕⢕⢕⣾⡇⢻⣿⢸⣿⣿⣾⢸⣧⠕⢱⢗⢕⢕⡿⡇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⢇⣟⡇⡕⢜⢕⢕⢸⣿⢱⣿⢱⣿⣿⣵⣟⢕⡇⢕⣿⣿⣿⣿⢜⣿⢕⣿⣿⣿⣿⣿⣿⣿⣿⣿⣿⡇⢕⢕⢕⣿⣿⣿⣿⣇⢕⢕⣿⣷⣸⣿⢸⣿⣿⣿⢜⣿⢕⢕⢧⡜⢏⢸⢇⢸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⢕⢏⢇⢟⣱⢞⢕⢸⡟⣸⡿⣸⣿⣿⣿⣿⢕⢧⢕⣿⣿⣿⣿⢕⣿⢕⢻⣿⢻⣿⣿⣿⣿⣿⣿⣿⡇⢕⢕⢕⣿⣿⣿⣿⣿⡕⢕⣿⣿⣯⣿⢸⣿⣿⣿⢸⣿⢱⣕⡕⢹⢕⢕⢱⣸⣿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⣇⢕⢕⢕⢇⢕⣱⣼⡇⣿⡇⣿⣿⣿⡏⡿⢕⢸⢕⡟⢿⢿⢿⡱⢸⢕⡜⣿⡕⢻⣿⣿⣿⣿⢝⡇⢣⢕⡕⢕⢸⢿⢟⣟⣹⡕⢕⢹⣿⣿⣽⢸⣿⣿⣿⢕⣿⢕⣹⡵⢷⡇⢕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⣧⡕⢜⢳⢷⢵⣼⡇⣿⢕⣿⣿⣿⢇⢇⢸⣇⢇⣿⣿⣷⣷⣧⢺⡜⣟⢜⢷⡕⢿⡝⣿⣿⣧⡕⢕⢕⢱⢕⡷⢿⢿⢿⢿⣿⢕⢕⢯⡻⢷⢕⢹⣿⡇⢕⣿⢜⢱⢕⢱⣱⣾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⣧⡇⢕⢱⢜⡇⡏⢕⢸⣿⣿⢕⢕⢘⠙⠘⠕⠑⠑⠓⠃⠕⢇⢟⢿⣮⡇⡜⢻⣜⢻⢿⣿⣕⢇⢜⢵⠑⠉⠁⠁⠀⢀⢑⠀⠕⢕⢕⢕⢜⣿⡇⢱⣿⠕⠕⠑⢾⣿⣿⢕⢕⢕⢕⢕⢸⣿⣿⣿⣿⣿⣿⣿⣿⣿⣿⣿⣿⣿⣿⣿⣿⣿⣿⣿⣿⡇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⡿⠁⠑⢑⡇⡇⢕⢜⡿⢿⢕⢕⢀⢔⢔⢁⡀⠀⠀⠀⠀⢅⢕⢻⣿⣿⣷⣷⣷⣷⣼⣷⣿⣷⢕⢔⣤⠀⠀⠀⠀⠀⣵⣕⢔⢔⢕⢕⡕⢻⡇⢼⣿⢕⠕⠀⠜⢻⣿⢕⢕⢕⢕⢕⢸⣿⣿⣿⣿⣿⣿⣿⣿⣿⣿⣿⣿⣿⣿⣿⣿⣿⣿⣿⣿⡇⠅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⢟⠕⠀⠀⠀⣇⢇⢕⢕⢕⢜⢕⢕⢄⢿⣿⢈⢀⠀⠀⠀⢀⢸⣷⣽⣿⣿⣿⣿⣿⣿⣿⣿⣿⣿⣾⡇⢄⢀⢀⢀⢄⢄⣾⣟⣵⢇⢕⣼⢇⣿⡇⢸⣿⢕⠀⠀⠀⢱⣝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⢫⡞⠀⠀⠀⠀⣿⢕⢕⢕⢕⢕⢱⣕⡜⢿⣿⣇⡕⢕⢅⢕⢕⣼⣿⣿⣿⣿⣿⣿⣿⣿⣿⣿⣿⣿⣿⣷⡱⢕⢔⢕⢕⣵⣿⣿⡟⢕⣼⢏⢱⣟⣧⢕⣿⡇⠀⠀⠀⠀⠝⣧⢕⢕⢕⢕⢸⣿⣿⣿⣿⢇⢕⢕⢕⢕⢕⣱⣵⣵⡕⢕⢕⢕⢕⢕⢻⡇⠀⢕⣿⢕⢕⢕⢕⢸⣿⣿⣿⢏⢕⢕⢕⢕⣱⣵⣵⡕⢕⢕⢕⢜⣿⣿⣿⣿⢏⢕⢕⢕⢕⣱⣵⣵⡕⢕⢕⢕⢕⢕⠀⢸⣿⣿⣿⣾⣧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⡿⣱⢟⢕⠀⠀⠀⠀⣿⢕⢕⢱⢕⢕⢕⡝⢿⣎⢻⡿⢷⣵⣷⣵⢾⣿⣿⣿⣿⣿⣿⣿⣿⣿⣿⣿⣿⣿⣿⣿⣿⢷⠾⠷⢟⢫⣿⣿⢝⡸⢇⢕⣼⢺⢹⢕⢸⡇⠀⠀⠀⠀⠄⠜⢳⡕⢕⢕⢸⣿⣿⣿⡇⢕⢕⢕⢕⢕⣾⣿⣿⣿⣿⡇⢕⢕⢕⢕⢕⡇⠀⢕⣿⢕⢕⢕⢕⢸⣿⣿⣿⢕⢕⢕⢕⢱⣿⣿⣿⣷⢕⢕⢕⢕⢸⣿⣿⣿⢕⢕⢕⢕⢸⣿⣿⣿⣷⢕⢕⢕⢕⢕⠀⢸⣿⣿⣿⢜⢼⡫⣜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⡟⡵⢇⢕⡇⠀⠀⠀⠀⣿⢕⢕⢜⡕⢕⢕⢹⢜⣿⣧⣕⣷⣴⣶⣷⣿⣿⣿⣿⣿⣿⣿⣿⣿⣿⣿⣿⣿⣿⣿⣿⣿⣿⣿⣿⣼⣿⡿⢇⢗⢕⢇⢕⣿⡜⢸⡇⢜⣿⢀⠀⠀⠀⢔⣔⢑⢜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⡿⡹⢕⢕⠞⠕⠄⠀⠀⠕⢏⢕⢕⢕⢱⢕⢕⢱⣷⡹⣿⣫⣿⣿⣿⣿⣿⣿⣿⣿⣿⣿⣿⣿⣯⣿⣿⣿⣿⣿⣿⣿⣿⣿⣿⣿⡳⣻⣱⡎⢱⢕⢕⢸⣿⡎⢕⢹⢕⢸⡕⣷⣷⡇⢕⢜⣇⢕⢜⡕⢸⣿⣿⣿⡇⢕⢕⢕⢕⢕⣿⣿⣿⣿⣿⡇⢕⢕⢕⢕⢕⡇⠀⢕⣿⢕⢕⢕⢕⢸⣿⣿⣿⢕⢕⢕⢕⢸⣿⣿⣿⣿⢕⢕⢕⢕⢸⣿⣿⣿⢕⢕⢕⢕⢸⣿⣿⣿⣿⢕⢕⢕⢕⢕⠀⢸⣿⣿⡇⢕⢕⢕⢕⢕⢕⢝⢝⢯⣞⣟⣗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⢟⠟⠛⠋⠙⠙⠉⠁⠁⠁⠀⠀⠀⠀⠀⠀⠀⠑⠕⢸⡇⢕⢇⢕⢕⢕⢕⢻⣿⣿⣿⣿⣿⣿⣿⣿⣿⣿⣿⣿⣿⣿⣿⣿⣿⣿⣿⣿⣿⣿⣿⣿⣿⣿⣿⡿⢕⢕⢕⢕⢸⣷⡇⢕⢜⢇⢕⢇⢻⣿⣿⡕⢜⣿⢕⢕⢜⣸⣿⣿⣿⡇⢕⢕⢕⢕⢕⣿⣿⣿⣿⣿⡇⢕⢕⢕⢕⢕⡇⠀⢕⣿⢕⢕⢕⢕⢸⣿⣿⣿⢕⢕⢕⢕⢸⣿⣿⣿⣿⢕⢕⢕⢕⢸⣿⣿⣿⢕⢕⢕⢕⢸⣿⣿⣿⣿⢕⢕⢕⢕⢕⠀⢸⣿⣿⡇⢕⢕⢕⢕⢕⢕⢕⢕⢕⢜⢜⢷⡱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⢟⠟⠙⠁⠀⠀⠀⠀⠀⠀⠀⠀⠀⠀⠀⠀⠀⠀⠀⠀⠀⠀⠀⠀⠁⠁⠑⠑⠑⠑⢕⢕⢹⣿⣿⣿⣿⣿⣿⣿⣿⣿⣿⡿⢿⢿⢟⢻⢿⣿⣿⣿⣿⣿⣿⣿⣿⣿⢟⢕⢕⢕⢕⢕⣿⢿⢇⢕⢕⢕⢕⢜⢸⣿⣿⣷⢕⢼⡇⢕⢕⢕⣿⣿⣿⡇⢕⢕⢕⢕⢕⣿⢿⢿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⢿⢟⢟⣿⡇⠀⢕⣿⣿⣿⣿⣿⣿⣿⣿⣿⣿⣿⣿⣿⣿⡿⠟⠛⠙⠁⠀⠀⠀⠀⠀⠀⠀⠀⠀⠀⠀⠀⠀⠀⠀⠀⠀⠀⢀⣠⣤⣤⣤⣄⢀⠀⠀⠀⠀⠀⠀⠁⠕⢜⢻⣿⣿⣿⣿⣿⣿⣿⣕⢕⢕⢕⢕⢕⢕⣵⣿⣿⣿⣿⣿⣿⢟⢝⢕⢕⢕⢅⢕⢕⡿⡼⢱⢕⢕⡕⢕⢕⢕⣿⣿⣿⢕⢸⡇⢕⢕⢜⢹⣿⣿⣧⢕⢕⢕⢕⢕⢝⢕⢕⢕⢜⢕⢕⢕⢕⢕⢱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⡿⢟⢝⢕⢕⢕⢕⢜⢕⠀⢕⣿⣿⣿⣿⣿⣿⣿⣿⣿⣿⣿⡿⠏⠙⠁⠀⠀⠀⠀⠀⠀⠀⠀⠀⠀⠀⠀⠀⠀⠀⠀⠀⠀⠀⢄⣤⣴⣵⣕⣕⡕⢕⢹⣿⢔⢀⠀⠀⠀⠀⠀⠀⠀⠀⠑⠝⢻⢿⣿⣿⣿⣿⣿⣷⣷⣷⣾⣿⣿⣿⣿⡿⢟⢏⢕⢕⢕⢕⢕⢕⢕⢕⢸⡇⢇⣼⡇⢕⢇⢕⢕⢕⢿⣿⣿⢕⢱⡇⢕⢕⢕⢸⣿⣿⣿⣇⢕⢕⢕⢕⠕⠕⢕⢕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⡏⢕⢕⢕⢕⢕⢕⢕⢕⢅⠀⢕⣿⣿⣿⣿⣿⣿⣿⣿⣿⣿⡏⠁⠀⠀⠀⠀⠀⠀⠀⠀⠀⠀⠀⠀⠀⠀⠀⠀⠀⠀⠀⠀⠀⢀⣞⣝⢝⢝⢜⢝⢏⢻⣎⢿⡕⢕⢕⢔⠀⠀⠀⠀⠀⠀⠀⠀⠀⠁⠑⠝⠟⢻⣿⣿⣿⣿⣿⡿⢟⢏⢕⢕⢕⢕⢑⢕⢕⢕⢕⢕⢕⢕⢸⢇⣵⣿⡇⢕⣧⢕⢕⢕⢜⣿⣿⡕⢸⢕⣑⣑⣑⡺⢿⣿⣿⣿⣿⣧⢕⠁⠀⠀⢕⢕⢕⠑⢕⣱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⣷⡕⢕⢕⢕⢕⢕⢕⠑⠀⠀⢕⣿⣿⣿⣿⣿⣿⣿⣿⣿⣿⣧⣕⢄⠀⠀⠀⠀⠀⠀⠀⠀⠀⠀⠀⠀⠀⠀⠀⠀⠀⠀⠀⢀⡾⢟⢿⣿⣷⣧⣵⡇⢜⢿⡜⡇⢕⢕⢕⠀⠀⠀⠀⠀⠀⠀⠀⠀⠀⠀⠀⠀⠁⢕⢜⢝⢝⢕⢕⣱⢕⢀⠀⠁⠑⠕⠕⢕⢕⢕⢕⢕⢕⢕⣱⣿⣿⢕⢕⡇⢕⢕⢕⢕⢸⡟⠅⠁⠁⠁⠀⠀⠀⠀⠀⠈⠙⠟⢏⠕⠀⠀⠀⠑⠑⠀⢀⣱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⣇⢕⠑⠕⢕⢕⠐⠀⠀⠑⢿⣿⣿⣿⣿⣿⣿⣿⣿⣿⣿⡏⠀⠀⠀⠀⠀⠀⠀⠀⠀⠀⠀⠀⠀⠀⠀⠀⠀⠀⠀⠀⢸⣹⣵⣕⣕⡜⢝⢻⣿⢕⢜⣿⢕⢕⢕⠑⠀⠀⠀⠀⠀⠀⠀⠀⠀⠀⠀⠀⠀⠀⠀⢕⢕⣕⣵⣾⣿⢕⢕⠀⠀⠀⠀⠀⠑⢕⢕⢱⢕⢕⢕⠜⠋⠑⠑⠑⠑⠑⠕⠕⠕⠈⠁⠀⠀⠀⠀⠀⠀⠀⠀⠀⠀⠀⠀⠑⠐⠀⠀⠀⠀⠀⢀⣱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⣷⡄⠀⠀⠀⢄⢄⠀⠀⠘⢿⣿⣿⣿⣿⣿⣿⡿⣟⣽⡕⠀⠀⠀⠀⠀⠀⠀⠀⠀⠀⠀⠀⠀⠀⠀⠀⠀⠀⠀⠀⢰⡿⢿⢿⢿⢿⣿⣧⢻⣕⣵⣵⣷⣷⡕⠀⠀⠀⠀⠀⠀⠀⠀⠀⠀⠀⠀⠀⠀⠀⠀⠀⢸⣿⣿⣿⣿⡕⢕⠀⠀⠀⠀⠀⠀⠑⢕⢕⠕⠁⠀⠀⠀⠀⠀⠀⠀⠀⠀⠀⠀⠀⠀⠀⠀⠀⠀⠀⠀⠀⠀⠀⠀⠀⠀⠀⠀⠀⠀⠀⠀⠀⠀⠈⠟⢿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⣷⡔⠀⠀⠁⠁⠀⠀⠀⠁⢻⣿⣿⡿⢟⣽⣾⣿⣿⡷⢕⠀⠀⠀⠀⠀⠀⠀⠀⠀⠀⠀⠀⠀⠀⠀⠀⠀⠀⠀⠘⡇⢕⢕⢕⢕⢕⢝⡇⣼⣿⣿⣿⣿⠃⠀⠀⠀⠀⠀⠀⠀⠀⠀⠀⠀⠀⠀⠀⠀⠀⠀⠀⠜⣿⣿⣿⡇⢕⠀⠀⠀⠀⠀⠀⠀⢕⠑⠀⠀⠀⠀⠀⠀⠀⠀⠀⠀⠀⠀⠀⠀⠀⠀⠀⠀⠀⠀⠀⠀⠀⠀⠀⠀⠀⠀⠀⠀⠀⠀⠀⠀⠀⠀⠀⠁⠙⠛⠛⠃⠀⠑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⣆⠀⠀⠀⢔⢔⠀⠀⠁⢝⣫⣾⣿⣿⡿⢟⢕⢕⢕⢔⢀⢀⠀⢀⠀⠀⠀⠀⠀⠀⠀⠀⠀⠀⠀⠀⠀⠀⠀⢷⢕⢕⢕⢕⣵⣵⣾⣿⣿⣿⣿⡟⠀⠀⠀⠀⠀⠀⠀⠀⠀⠀⠀⠀⠀⠀⠀⠀⠀⠀⠀⠀⠜⢿⣿⡟⢕⠀⠀⠀⠀⠀⠀⠀⠀⠀⠀⠀⠀⠀⠀⠀⠀⠀⠀⠀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⣧⢀⠀⠀⠀⠀⠀⠀⢱⣿⣿⡿⢏⢕⢕⢕⢕⢕⢕⢕⢕⣱⢕⠀⠀⠀⠀⠀⠀⠀⠀⠀⠀⠀⠀⠀⠀⠀⢱⡕⢕⢕⢕⢸⣿⣿⣿⣿⣿⢿⠁⠀⠀⠀⠀⠀⠀⠀⠀⠀⠀⠀⠀⠀⠀⠀⠀⠀⠀⠀⠀⠀⠜⢿⣷⡕⠀⠀⠀⠀⠀⠀⠀⠀⠀⠀⠀⠀⠀⠀⠀⠀⠀⠀⠀⠀⠀⠀⢀⢀⣀⣄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⣧⢀⠀⠀⢄⢕⠑⢸⢻⠏⢕⢕⢕⢕⢕⣕⣵⣵⣾⣿⣿⣇⠀⠀⠀⠀⠀⠀⠀⠀⠀⠀⠀⠀⠀⠀⠀⠑⢕⢕⢕⢕⢸⣿⣿⢏⢕⢕⠑⠀⠀⠀⠀⠀⠀⠀⠀⠀⠀⠀⠀⠀⠀⠀⠀⠀⠀⠀⠀⠀⠀⠀⢸⡿⠁⠀⠀⠀⠀⠀⠀⠀⠀⠀⠀⠀⠀⠀⠀⠀⠀⠀⢀⣄⢀⣶⣿⡿⡿⢟⢿⢿⣦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⢕⢕⢕⢕⣿⣿⣿⣿⣿⣿⣿⣿⣿⣿⣿⣿⣿⣿⣿⣿⣿⣿⣿⣿⣿⣿⣿⣿⣿⣿⣿⣿⣿⣿⣿⣿⣿⣿⡕⠀⠀⠀⠀⠀⠀⠀⠀⠀⢕⢕⣵⣾⣿⣿⣿⣿⣿⣿⣿⠀⠀⠀⠀⠀⢀⠀⠀⠀⠀⠀⠀⠀⠀⠀⠀⢕⢕⢕⢕⢕⢕⢕⢕⢕⠑⠀⠀⠀⠀⠀⠀⠀⠀⠀⠀⠀⠀⠀⠀⠀⠀⠀⠀⠀⠀⠀⠀⢰⣷⣾⠇⠀⠀⠀⠀⠀⠀⠀⠀⠀⠀⠀⠀⠀⠀⠀⠀⠀⠀⢕⢹⣾⣿⢕⠁⢱⢇⢕⣕⣼⣕⢀⠀⠀⠀⠀⠀⠀⠀⠀⠀⠀⠀⠀⠀⠀⠀⠀⠀⠀⠀⠀⠀⠀⠀⠀⠀⠀⠀⠀⠀⠀⠀⠀⠀⠀⠀⣿⣿⣿⣿⣿⣿⣿⣿⣿⣿⣿⣿⣿⣿⣿⣿⣿⣿⢕⢕⢕⢕⣿⡇⢕⣿⢇⢕⢸⣿⢕⢺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⢀⠀⠀⠀⠀⠀⠀⠀⠀⠸⣿⣿⣿⣿⣿⣿⣿⣿⣿⢄⠀⠀⠀⠀⠀⠑⠔⢄⢀⠀⠀⠀⠀⠀⠀⠀⠕⢕⢕⢕⢕⢕⠕⠑⠀⠀⠀⠀⠀⠀⠀⠀⠀⠀⠀⠀⠀⠀⠀⠀⠀⠀⠀⠀⠀⠀⠀⠘⣿⢕⠀⠀⠀⠀⠀⠀⠀⠀⠀⠀⠀⠀⠀⠀⠀⠀⠀⠀⠀⠁⢕⢸⡟⣱⣵⣷⣿⢿⢿⣿⣿⣷⡄⠀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⠀⠀⢀⢕⠀⠀⠀⠀⠀⠁⠁⠁⠁⠁⠁⠁⠁⠁⠁⠁⠀⠀⠀⠀⠀⠀⠀⠑⠔⢄⢀⠀⠀⠀⠀⠀⠀⠁⠁⠑⠀⠀⠀⠀⠀⠀⠀⠀⠀⠀⠀⠀⠀⠀⠀⠀⠀⠀⠀⠀⠀⠀⠀⠀⠀⠀⠀⠑⠀⠀⠀⠀⠀⠀⠀⠀⠀⠀⠀⠀⠀⠀⠀⠀⠀⠀⠀⠀⠀⠑⡇⣼⡟⢏⢝⢕⢕⢕⢕⣱⣿⡇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⠀⢕⢕⢕⠀⠀⠀⠀⠀⠀⢄⣄⣄⣄⣄⣄⣄⣄⣄⢀⠀⠀⠀⠀⠀⠀⠀⠀⠀⠁⠑⠔⢄⢀⠀⠀⠀⠀⠀⠀⠀⠀⠀⠀⠀⠀⠀⠀⠀⠀⠀⠀⠀⠀⠀⠀⠀⠀⠀⠀⠀⠀⠀⠀⠀⠀⠀⠀⠀⠀⠀⠀⠀⠀⠀⠀⠀⠀⠀⠀⠀⠀⠀⠀⠀⠀⠀⠀⠀⢹⡿⢕⢕⣕⣵⣵⣾⣿⣿⣿⣿⠀⠀⠀⠀⠀⠀⠀⠀⠀⠀⠀⠀⠀⠀⠀⠀⠀⠀⠀⠀⠀⠀⠀⠀⠀⢀⣄⣄⣄⣄⣄⣄⣄⣄⣄⣄⣄⣄⣄⣄⣄⣄⣄⣄⣄⠀⠀⠀⠀⠀⠀⢄⢕⠀⠀⠀⠀⢕⢕⢕⢕⢕⢕⢕⢕⢕⢕⣕⣕⣕⡕⠐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⢕⢕⢕⢕⢕⠀⠀⠀⠀⠀⠀⠹⣿⣿⣿⣿⣿⣿⣿⣇⠀⠀⠀⠀⠀⠀⠀⠀⠀⠀⠀⠀⠀⠁⠑⠔⢄⢀⠀⠀⠀⠀⠀⠀⠀⠀⠀⠀⠀⠀⠀⠀⠀⠀⠀⠀⠀⠀⠀⠀⠀⠀⠀⠀⠀⠀⠀⠀⠀⠀⠀⠀⠀⠀⠀⠀⠀⠀⠀⠀⠀⠀⠀⠀⠀⠀⠀⠀⠀⠀⢕⢱⣿⣿⢿⢟⢏⢕⢕⢸⣿⠀⠀⠀⠀⠀⠀⠀⠀⠀⠀⠀⠀⠀⠀⠀⠀⠀⠀⠀⠀⠀⠀⠀⠀⠀⠁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⠑⢕⢕⠕⠑⠀⠀⠀⠀⠀⠀⠀⠘⢿⣿⣿⣿⣿⣿⣿⠀⠀⠀⠀⠀⠀⠀⠀⠀⠀⠀⠀⠀⠀⠀⠀⠀⠁⠑⠔⢔⢄⢀⠀⠀⠀⠀⠀⠀⠀⠀⠀⠀⠀⠀⠀⠀⠀⠀⠀⠀⠀⠀⠀⠀⠀⠀⠀⠀⠀⠀⠀⠀⠀⠀⠀⠀⠀⠀⠀⠀⠀⠀⠀⠀⠀⠀⠀⠀⠀⠀⠜⡟⣕⣕⣵⣵⣷⣾⣿⣿⠀⠀⠀⠀⠀⠀⠀⠀⠀⠀⠀⠀⠀⠀⠀⠀⠀⠀⠀⠀⠀⠀⠀⠀⠀⠀⠀⠀⠀⠀⠀⠁⠑⠕⢜⢻⣿⣿⣿⣿⣿⣿⣿⣿⣿⠀⠀⠀⠀⠀⠀⣸⣕⠀⠀⠀⠀⢕⢕⢕⢕⢕⢕⢕⢕⢕⢱⣷⣷⣷⡇⢕⠀⠀⠀⢕⢕⢕⢕⢔⢕⠀</a:t>
            </a:r>
            <a:br/>
            <a:r>
              <a:t>⣿⣿⣿⣿⣿⣿⣿⣿⣿⣿⣿⣿⣿⣿⠀⠀⠀⠀⠀⠀⠀⢸⣿⣿⣿⣿⣿⣿⣿⣿⣿⣿⣿⣿⣿⣿⣿⣿⣿⣿⣿⣿⣿⣿⣿⣿⣿⣿⣿⣿⣿⣿⣿⣿⣿⣿⣿⣿⣇⠕⠁⠀⠀⠀⠀⠀⠀⠕⠑⠀⠀⠁⢻⣿⣿⡿⢟⢻⢕⠀⠀⠀⠀⠀⠀⠀⠀⠀⠀⠀⠀⠀⠀⠀⠀⠀⠀⠀⠀⠀⠁⠑⠕⠔⢄⠀⠀⠀⠀⠀⠀⠀⠀⠀⠀⠀⠀⠀⠀⠀⠀⠀⠀⠀⠀⠀⠀⠀⠀⠀⠀⠀⠀⠀⠀⠀⠀⠀⠀⠀⠀⠀⠀⠀⠀⠀⠀⠀⠀⠀⢺⢿⢟⢟⢏⢝⢕⡹⣿⠀⠀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⠛⠛⠛⠛⠛⠛⠛⠛⠛⠛⢛⢟⢟⢟⢀⠀⠀⢀⢀⠀⠀⠞⠟⢟⢟⢟⢟⢟⢟⢟⢟⢟⢟⢟⢟⢟⢟⢟⢻⣿⣿⣿⣿⣿⣿⣿⣿⣿⣿⣿⣿⣿⣿⣿⣿⣿⣿⣿⣿⢕⢔⢄⢀⠀⠀⠀⠀⠀⠀⠀⠀⢀⢔⢝⢕⢕⢕⢕⡕⠀⠀⠀⠀⠀⠀⠀⠀⠀⠀⠀⠀⠀⠀⠀⠀⠀⠀⠀⠀⠀⠀⠀⠀⠀⠁⠁⠐⠄⢀⠀⠀⠀⠀⠀⠀⠀⠀⠀⠀⠀⠀⠀⠀⠀⠀⠀⠀⠀⠀⠀⠀⠀⠀⠀⠀⠀⠀⠀⠀⠀⠀⠀⠀⠀⠀⠀⠀⠀⠀⠀⠀⢕⣵⢕⢕⢕⢕⢱⢇⠀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⠕⠕⠕⠕⠑⠕⢕⢔⢕⠁⠀⠀⠁⠁⠀⠀⠀⠀⢁⢕⢕⢕⢕⢕⢕⢕⠕⢕⢕⢕⢕⢕⢕⢕⢸⣿⣿⣿⣿⣿⣿⣿⣿⣿⣿⣿⣿⣿⣿⣿⣿⣿⣿⡇⣷⣕⢕⢕⢕⢔⢄⢄⢀⢀⢄⢕⢕⢕⢕⢔⢕⢕⢕⡇⠀⠀⠀⠀⠀⠀⠀⠀⠀⠀⠀⠀⠀⠀⠀⠀⠀⠀⠀⠀⠀⠀⠀⠀⠀⠀⠀⠀⠀⠀⠁⠐⠄⠀⠀⠀⠀⠀⠀⢀⢄⢄⣄⢄⢔⢕⠀⠀⠀⠀⠀⠀⠀⠀⠀⠀⠀⠀⠀⠀⠀⠀⠀⠀⠀⠀⠀⠀⠀⠀⠀⠀⠀⠜⢣⢕⢕⢕⢕⢕⠀⠀⠀⠀⠀⠀⠀⠀⠀⠀⠀⠀⠀⠀⠀⠀⠀⠀⠀⠀⠀⠀⠀⠀⠀⠀⢄⢄⢄⠀⠀⠀⠀⠀⠀⢕⢸⣿⣿⣿⣿⣿⣿⣿⣿⢕⢕⢸⡇⣷⢕⢕⢕⢕⢕⢕⢕⢕⢕⢸⣿⡇⢕⢕⢸⣿⣿⣷⡇⠀⠀⠀⢰⣷⣷⢕⢕⢅⢑⢔⢕⠀</a:t>
            </a:r>
            <a:br/>
            <a:r>
              <a:t>⢕⢅⢅⢅⢅⢅⢅⢅⢄⢅⢔⢕⢕⢕⢕⢕⢕⢕⢕⢕⢕⢕⢕⢕⢕⢕⠕⠑⠁⠁⠀⠀⢕⢕⢕⢕⢕⢕⢕⢸⣿⣿⣿⣿⣿⣿⣿⣿⣿⣿⣿⣿⣿⣿⣿⣿⣿⣿⡧⣿⣿⣿⣧⡕⢕⢕⢕⢕⢕⢕⢕⢕⢕⢕⢕⢕⢅⢳⢕⠀⠀⠀⠀⠀⠀⠀⠀⠀⠀⠀⠀⠀⠀⠀⠀⠀⠀⠀⠀⠀⠀⠀⠀⠀⠀⠀⠀⠀⠀⠀⠀⠀⠀⠀⠀⠀⠀⠀⠀⢸⣵⣿⣿⣾⡇⠀⠀⠀⠀⠀⠀⠀⠀⠀⠀⠀⠀⠀⠀⠀⠀⠀⠀⠀⠀⠀⠀⠀⠀⠀⠀⠀⠀⢕⢕⢕⢕⢕⢕⢔⠀⠀⠀⠀⠀⠀⠀⠀⠀⠀⠀⠀⠀⠀⠀⠀⠀⠀⠀⠀⠀⠀⠀⠀⠀⢕⢕⢕⠀⠀⠀⠀⢀⢅⢕⣿⣿⣿⣿⣿⣿⣿⣿⣿⢕⢕⢸⡇⣿⢕⢕⢕⢕⢸⣿⣿⢕⢕⢸⣿⣿⣿⣿⡿⢿⢿⢿⠇⠀⠀⠀⠸⠿⠿⢕⢕⠕⠀⢕⠕⠀</a:t>
            </a:r>
            <a:br/>
            <a:r>
              <a:t>⢕⢕⢕⢕⢕⢕⢕⢕⢕⢕⢕⢕⢕⢕⢕⢕⢕⢕⢕⢕⢕⢕⠑⠁⠁⠀⠀⠀⠀⠀⠀⢀⢕⢕⢕⢕⢕⢕⢕⢸⣿⣿⣿⣿⣿⣿⣿⣿⣿⣿⣿⣿⣿⣿⣿⣿⣿⣿⡇⣿⣿⣿⣿⣿⣧⡕⢕⢕⢕⢕⢕⢕⢑⢅⢔⢕⢕⢕⠁⠀⠀⠀⠀⠀⠀⠀⠀⠀⠀⠀⠀⠀⠀⠀⠀⠀⠀⠀⠀⠀⠀⠀⠀⠀⠀⠀⠀⠀⠀⠀⠀⠀⠀⠀⠀⠀⠀⠀⠀⠁⠇⢻⢏⠈⠀⠀⠀⠀⠀⠀⠀⠀⠀⠀⠀⠀⠀⠀⠀⠀⠀⠀⠀⠀⠀⠀⠀⠀⠀⠀⠀⠀⠀⢕⢕⢕⢕⢕⢕⢕⢄⠀⠀⠀⠀⠀⠀⠀⠀⠀⠀⠀⠀⠀⠀⠀⠀⠀⠀⠀⠀⠀⠀⠀⠀⢕⢕⢕⠀⠀⢄⣔⣱⣵⣿⣿⣿⣿⣿⣿⣿⣿⣿⣿⢕⢕⢸⡇⣿⢕⢕⢕⢕⢸⣿⣿⡕⢕⢸⣿⣿⣿⣿⡇⢕⢕⢔⢔⠀⠄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⣧⡻⣿⣿⣿⣿⣿⣿⢕⢕⢕⢕⢕⢕⢕⢕⢕⢕⢕⠑⠀⠀⠀⠀⠀⠀⠀⠀⠀⠀⠀⠀⠀⠀⠀⠀⠀⠀⠀⠀⠀⠀⠀⠀⠀⠀⠀⠀⠀⠀⠀⠀⠀⠀⠀⠀⠀⠀⠀⠀⠀⠀⠀⠀⠀⠀⠀⠀⠀⠀⠀⠀⠀⠀⠀⠀⠀⠀⠀⠀⠀⠀⠀⠀⠀⠀⠀⠀⠀⠀⠀⠀⠀⠀⢄⢕⢕⢕⢕⢕⢕⢕⢕⠀⠀⠀⠀⠀⠀⠀⠀⠀⠀⠀⢄⢄⠀⠀⠀⠀⠀⠀⠀⠀⣅⣕⡕⢕⢕⢕⢸⣿⣿⣿⣿⣿⣿⣿⣿⣿⣿⣿⣿⣿⣿⣿⢕⢕⢸⡇⣿⢕⢕⢕⢕⢸⣿⣿⡇⢕⢜⠛⢻⣿⣿⡗⠓⠒⠒⠐⠀⢀⠀⠀⠀⠀⢕⢕⠀⠐⢕⢄⠀</a:t>
            </a:r>
            <a:br/>
            <a:r>
              <a:t>⢕⢕⢕⢕⢕⢕⢕⢕⢕⢕⢕⢕⢕⢕⢕⢕⢕⢕⢕⢕⢕⢕⠀⠀⠀⠀⠀⠀⠀⢔⢕⢕⢕⢕⢕⠑⢑⢅⢔⢔⢕⢕⢕⢕⢸⣿⣿⣿⣿⣿⣿⣿⣿⣿⣿⣿⣿⣿⣿⣿⣮⢻⣿⣿⣿⡏⢕⢕⠕⠕⠑⠁⠁⠁⠁⠁⠁⠀⠀⠀⠀⠀⠀⠀⠀⠀⠀⠀⠀⠀⠀⠀⠀⠀⠀⠀⠀⠀⠀⠀⠀⠀⠀⠀⠀⠀⠀⠀⠀⠀⠀⠀⠀⠀⠀⠀⠀⠀⠀⠀⠀⠀⠀⠀⠀⠀⠀⠀⠀⠀⠀⠀⠀⠀⠀⠀⠀⠀⠀⠀⠀⠀⠀⠀⠀⠀⠀⠀⠀⠀⠀⠀⢕⢕⢕⢕⢕⢕⠕⠁⠀⠀⠀⠀⠀⠀⠀⠀⠀⠀⠀⠀⢱⣿⡇⢄⢀⠀⠀⠀⠀⠀⠁⠁⠁⢕⢕⢕⠑⠁⠑⠑⠙⢝⢝⢿⣿⣿⣿⣿⣿⣿⣿⣿⢕⢕⢸⡇⣿⢕⢕⢕⢕⢸⣿⣿⡇⢕⢕⠀⢸⣿⣿⡇⢔⢔⢔⢔⢔⠀⢸⠀⢕⣿⢕⢕⢀⢐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⣷⠑⠁⠁⠀⠀⠀⠀⠀⠀⠀⠀⠀⠀⢀⠀⠀⠀⠀⠀⠀⠀⠀⠀⠀⠀⠀⠀⠀⠀⠀⠀⠀⠀⠀⠀⠀⠀⠀⠀⠀⠀⢀⢄⠀⠀⠀⠀⠀⠀⠀⠀⠀⠀⠀⠀⠀⠀⠀⠀⠀⠀⠀⠀⠀⠀⠀⠀⠀⠀⠀⠀⠀⠀⠀⠀⠀⠀⠀⠀⠀⠀⠀⠀⠀⠀⠀⠀⠀⠀⠕⢕⢕⢕⢕⢕⠀⠀⠀⠀⠀⠀⠀⠀⠀⠀⠀⠀⠀⠀⠜⣿⣷⣵⣕⡑⢅⢔⢄⠀⠀⠀⠀⢕⢕⢕⠀⢀⢄⢔⢕⣕⣱⣾⣿⣿⣿⣿⣿⣿⣿⣿⢕⢕⣿⡇⣿⢕⢕⢕⢕⢸⣿⣿⡇⢕⢕⠀⢸⣿⣿⡇⢕⢕⢕⠀⠀⠀⠀⠀⠀⠀⢕⢕⠀⠄⢕⢕⠀</a:t>
            </a:r>
            <a:br/>
            <a:r>
              <a:t>⢕⢕⢕⢕⢕⢕⢕⢕⢕⢕⢕⢕⢕⢕⢕⢕⢕⢕⢕⢕⢕⢕⠀⠀⠀⠀⠀⠀⢀⢕⢕⢕⠀⠀⠀⢕⢕⢕⢕⢕⢕⢕⢕⢕⢸⣿⣿⣿⣿⣿⣿⣿⣿⣿⣿⣿⣿⣿⣿⣿⣿⣿⡇⢔⢕⢕⢕⢕⢕⢔⢔⢄⢀⠀⠀⢀⢕⠀⠀⠀⠀⠀⠀⠀⠀⠀⠀⠀⠀⠀⠀⠀⠀⠀⠀⠀⠀⠀⠀⠀⠀⠀⠀⠀⠕⢀⠀⠀⠀⠀⠀⠀⠀⠀⠀⠀⠀⠀⠀⠀⠀⠀⠀⠀⠀⠀⠀⠀⠀⠀⠀⠀⠀⠀⠀⠀⠀⠀⠀⠀⠀⠀⠀⠀⠀⠀⠀⠀⠀⠀⠀⠀⠀⠀⠁⠑⠑⠑⠀⠀⠀⠀⠀⠀⠀⠀⠀⠀⠀⠀⠀⢀⣱⣾⣿⣿⣿⢇⠑⢸⣷⣴⣤⣤⠐⠑⣕⣕⣤⣾⣿⣿⣿⣿⣿⣿⣿⣿⣿⣿⣿⣿⣿⣿⢕⢕⣿⡇⣿⢕⢕⢕⢕⣼⣿⣿⡇⢕⢕⠀⢸⣿⣿⡷⢕⢇⡕⠀⠀⠀⠀⠀⠀⠀⢕⢑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⣇⢕⢕⢕⢕⢕⢕⢕⢕⢕⢕⠀⢀⢕⠁⠀⠀⠀⠀⠀⠀⠀⠀⠀⠀⠀⠀⠀⠀⠀⠀⠀⠀⠀⠀⠀⠀⠀⠀⠀⠀⠀⠀⠀⠐⢀⠀⠀⠀⠀⠀⠀⠀⠀⠀⠀⠀⠀⠀⠀⠀⠀⠀⠀⠀⠀⠀⠀⠀⠀⠀⠀⠀⠀⠀⠀⠀⠀⠀⠀⠀⠀⠀⠀⠀⠀⠀⠀⠀⠀⠀⠀⠀⠀⠀⠀⠀⠀⠀⠀⠀⠀⠀⠀⠀⠀⢀⢔⢕⢾⣿⣿⣿⣿⡇⢕⢕⢕⣿⣿⣿⣿⠀⠄⣿⣿⣿⣿⣿⣿⣿⣿⣿⣿⣿⣿⣿⣿⣿⣿⣿⣿⣿⣾⣿⣷⣿⢕⢕⢱⡇⣿⣿⣿⣧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⣧⣵⣕⣑⢕⢕⢕⢕⢑⣀⢀⢕⢕⢔⠀⠀⠀⠀⠀⠀⠀⠀⠀⠀⠀⠀⠀⠀⠀⠀⠀⠀⠀⠀⢀⠑⠀⠀⠀⠀⠀⠀⠀⠀⠀⠑⠄⠀⠀⠀⠀⠀⠀⠀⠀⠀⠀⠀⠀⠀⠀⠀⠀⠀⠀⠀⠀⠀⠀⠀⠀⠀⠀⠀⠀⠀⠀⠀⠀⠀⠀⠀⠀⠀⠀⠀⠀⠀⠀⠀⠀⠀⠀⠀⠀⠀⠀⠀⠀⠀⠀⠀⠀⠀⢕⢕⢜⢇⢕⢿⣿⣿⣿⡇⢕⢕⢕⣿⣿⣿⣿⢕⢕⣿⣿⣿⣿⣿⣿⣿⣿⣿⣿⣿⣿⣿⣿⣿⣿⣿⣿⣿⣿⣿⣿⣿⣧⣕⣸⣷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⢟⢏⢕⢞⢗⢔⢔⠀⠀⠀⠀⠀⠀⠀⠀⠀⠀⠀⠀⠀⠀⠀⠀⠀⠀⢄⠁⠀⠀⠀⠀⠀⠀⠀⠀⠀⠀⠀⠀⠁⠐⠄⠀⠀⠀⠀⠀⠀⠀⠀⠀⠀⠀⠀⠀⠀⠀⠀⠀⠀⠀⠀⠀⢀⠐⠀⠀⠀⠀⠀⠀⠀⠀⠀⠀⢀⠀⠀⠀⠀⠀⠀⠀⠀⠀⠀⠀⠀⠀⠀⠀⠀⠀⠀⠀⠀⠑⢕⢕⢜⢇⢜⢿⠿⠟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⢅⢕⢕⢕⢀⠀⠀⠀⠀⠀⠀⠀⠀⠀⠀⠀⠀⠀⠀⠀⢔⢕⢄⠀⠀⠀⠀⠀⠀⠀⠀⠀⠀⠀⠀⠀⠀⠀⠀⠀⠀⠀⠀⠀⠀⠀⠀⠀⠀⠀⠀⠀⠀⠀⠀⠀⠀⠀⠀⠀⠀⠀⠀⠀⠀⠀⠀⠀⠀⠀⠀⢕⢔⠀⠀⠀⠀⠀⠀⠀⠀⠀⠀⠀⠀⠀⠀⠀⠀⠀⠀⠀⢄⠕⢕⢕⠁⠑⢕⠀⢄⢔⢄⢄⢄⢑⢔⢄⠑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⢑⢕⢕⢕⢐⢕⢔⢄⠀⠀⠀⠀⠀⠀⠀⠀⠀⠀⠀⠀⢕⢕⢕⢕⢀⠀⠀⠀⠀⠀⠀⠀⠀⠀⠀⠀⠀⠀⠀⠀⠀⠀⠀⠀⠀⠀⠀⠀⠀⠀⠀⠀⠀⠀⠀⠀⠀⠀⠀⠀⠀⠀⠀⠀⠀⠀⠀⠀⠀⠀⠀⢀⢕⢕⢔⠀⠀⠀⠀⠀⠀⠀⠀⠀⠀⠀⠀⠀⠀⠀⠀⢀⢔⢕⢄⢕⢕⢕⠀⢑⢔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⢕⢕⠄⢕⢕⢕⢕⢕⢔⠀⠀⠀⢀⢀⢀⢀⢄⢄⢕⢕⢕⢕⢕⣵⣦⢀⠀⠀⠀⠀⠀⠀⠀⠀⠀⠀⠀⠀⠀⠀⠀⠀⠀⠀⠀⠀⠀⠀⠀⠀⠀⠀⠀⠀⠀⠀⠀⠀⠀⠀⠀⠀⠀⠀⠀⠀⠀⠀⢄⢔⢕⢕⢕⢜⡇⢀⠀⠀⠀⠀⠀⠀⠀⠀⠀⠀⠀⠀⢀⢔⢕⢕⢕⢕⠐⠕⢕⢅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⢄⢕⢕⢁⢕⢕⢕⢕⢕⢕⢔⢀⠀⠀⢕⢕⢕⢕⢕⢕⢕⢕⢕⣱⣿⣿⣏⠁⠀⠔⢄⠀⢀⠀⠀⠀⠀⠀⠀⠀⠀⠀⠀⠀⠀⠀⠀⠀⠀⠀⠀⠀⠀⠀⠀⠀⠀⠀⠀⠀⠀⠀⠀⠀⠀⠀⠀⠀⠀⢕⢕⢕⢕⢕⢕⢕⢟⡕⢕⢔⢄⢀⠀⠀⠀⠀⠀⠀⠀⠑⠑⢕⢕⢕⢕⢕⢕⢀⢕⢕⢕⢕⢕⠕⠑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⢕⢅⢕⢕⢕⢕⢕⢕⢕⢕⢄⢄⢕⢕⢕⢕⢕⢕⢕⢕⢱⣿⣿⣿⠏⢀⠀⠀⠀⠔⠁⢁⠁⠀⠀⠀⠀⠀⠀⠀⠄⢔⠀⠀⢄⢔⢄⠀⠀⢄⢄⠀⠀⠄⠄⠀⠀⠀⠄⠄⠀⠀⠁⠑⠀⠀⢕⢕⢕⢕⢕⢕⢕⢕⢕⣧⢕⢕⢕⢕⢕⢕⢕⢕⢕⢔⢔⢔⢔⢔⢕⢕⢕⢕⢕⢔⠕⢕⢔⠔⢄⢕⢑⢅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⢄⢕⠕⠔⢕⢕⢕⢕⢕⢕⢕⢕⢕⢕⢕⢕⢕⢕⢕⢕⢕⢕⢕⢜⢏⢕⠕⢔⢕⠀⠀⠀⠀⢄⢕⢄⠀⠀⠀⠀⠐⠀⠀⠀⠀⠐⠑⠀⠀⠑⠑⠑⠀⠀⠑⠀⠀⠀⠁⠁⠀⠀⠀⠀⠀⠀⠀⠀⠀⢕⢕⢕⢕⢕⢕⢕⢕⢕⢜⢕⢕⢕⢕⢕⢕⢕⢕⢕⢕⢕⢕⢕⢕⢕⢕⢕⢕⢕⢕⠐⢕⢕⠀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⠕⢔⢕⢕⢕⢕⢕⢕⢕⢕⢕⠕⢕⢕⢕⢕⢕⢕⢕⢕⠁⠁⠁⠁⠀⠑⠑⠄⢀⢄⢀⠁⢕⢀⠀⢀⠀⠀⠀⠀⠀⠀⠀⠀⠀⠀⠀⠀⠀⠀⠀⠀⠀⠀⠀⠀⠀⠀⠀⠀⠀⢀⢀⠄⠐⠑⠀⢕⢕⢕⢕⠀⢕⢕⢕⢕⢕⢕⡕⢕⢕⢕⢕⢕⢕⢕⢕⠕⢕⢕⢕⢕⢕⢕⢕⢕⢕⢕⢕⢕⠀⢕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⠐⠑⠑⠑⠑⠑⠑⠑⠑⠑⠑⠐⠑⠑⠑⠑⠑⠑⠑⠀⠀⠀⠀⠀⠀⠀⠀⠐⠑⠑⠑⠓⠃⠑⠑⠑⠑⠐⠀⠀⠀⠀⠀⠀⠀⠀⠀⠀⠀⠀⠀⠀⠐⠐⠐⠐⠐⠀⠁⠁⠀⠀⠀⠀⠀⠀⠀⠀⠑⠑⠑⠑⠑⠑⠑⠑⠑⠑⠑⠑⠑⠑⠑⠑⠑⠑⠑⠐⠑⠑⠑⠑⠑⠑⠑⠑⠑⠑⠀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⣷⣜⢝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⣧⡕⢝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⡻⢿⣿⣿⣿⣿⣿⣿⣿⣿⣿⣷⡱⣮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⢿⣿⣿⣿⣿⣿⣿⣿⣿⣧⢻⣧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⢻⣿⣿⣿⣿⣿⣿⣿⣿⣧⡕⢜⡻⡏⢿⣿⣿⣿⣿⣿⡎⣿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⡵⣼⣿⣿⣿⣿⣿⣿⣿⣿⣿⣿⣜⢻⣧⢳⢝⢝⢝⢝⢝⢕⢕⢝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⣼⢇⣿⣿⡿⢿⢿⢟⢟⢿⢟⢟⢟⢟⠇⢜⢜⣧⢕⢕⢕⢕⢕⢕⢕⢕⠕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⣱⣿⢜⣽⣵⢗⣇⣕⡕⢕⣕⣱⣕⣟⣏⠀⠕⢕⢻⣾⡎⢕⢕⢕⢕⢕⢕⢄⢅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⡏⣼⣿⡏⣸⣿⣿⣿⢕⢝⢟⢻⢿⢿⢏⢝⢿⡔⠁⠑⢸⣿⣽⡕⢕⢕⢕⢕⢕⢕⢕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⣵⡾⣸⣿⣿⢇⢿⣿⣿⡿⢕⢕⢕⢕⢕⢕⢕⢕⣽⣯⣔⠀⢜⣿⣿⣿⡕⠕⢕⢕⢕⠕⢄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⣵⣿⣿⢇⣿⣿⣿⢕⣿⣿⡟⣱⣕⣕⣵⣕⢕⢕⣕⣕⣿⢿⣿⣧⢑⢻⣿⣿⣇⠔⠔⠕⢄⢄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⢟⢝⢝⢝⢝⢝⢝⢝⢟⢟⢏⢝⢝⢏⢝⢝⢟⢝⢝⢝⢝⢝⢝⢝⢝⢟⢟⢟⢟⢟⢟⢏⢝⢝⢟⢟⢟⢟⢝⢝⢟⢟⢝⢝⢟⢟⢟⢟⢟⢟⢟⢟⢟⢟⢟⢟⢟⢟⢟⢟⢟⢟⢟⢟⢟⢟⢟⢟⢟⢟⢟⢟⢟⢟⢟⢟⢟⢟⢟⢟⢟⢟⣵⣿⡿⣿⡿⣸⣿⣿⡟⢕⣿⣿⣾⣿⣿⣿⣿⣿⣿⣿⣿⣿⣿⣇⣿⣿⡇⢸⣿⣿⣿⡕⢔⢕⢕⢕⢕⢕⢕⢕⢕⠕⢕⠕⠑⠑⢕⢟⢟⢟⢟⢟⢟⢟⢟⢟⢟⢟⢟⢟⢟⢟⢟⢟⢟⢟⢟⢝⢟⢟⢟⢟⢟⢟⢟⢟⢟⢏⢝⢟⢟⢟⢟⢟⢟⢟⢟⢟⢟⢝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⢱⡾⢗⡞⣵⡿⡕⣿⣿⣿⡇⢕⣿⣿⣿⣿⣿⣿⣿⣿⣿⣿⣿⣿⣿⣿⢸⣿⡇⢜⣿⣿⣿⣇⠁⠀⢄⠔⢕⢕⢕⢄⢅⢄⢄⢄⢔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⣿⢕⢟⣾⡟⣼⢱⢻⣿⣿⡷⢕⣿⣿⣿⣿⣿⣿⣿⣿⣿⣿⣿⣿⣿⣿⢕⢹⢇⢕⣿⣿⡿⡿⢄⠕⢕⢕⣆⢅⣵⢕⡑⣕⢡⠕⠘⢾⣿⣿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⢱⣿⢇⣯⣿⢟⣾⡿⢸⢸⡿⢟⡷⢕⢹⣿⣿⣿⣿⣿⣿⣿⣿⣿⣿⣿⣿⣿⡇⢕⢕⢕⣿⣿⡯⡇⠕⠀⠀⠕⢝⢇⢘⠕⢕⢜⡔⢄⢕⢜⢟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⢕⣾⢏⣾⣿⢏⣾⡿⢕⢸⢕⢅⣾⣿⢕⢕⣼⣿⣿⣿⣿⣿⣿⣿⣿⣿⣿⣿⣿⡇⢕⢕⢕⣿⢿⠏⠁⢔⢄⢀⠀⠀⠀⠀⠁⢀⢜⢕⢜⢕⢕⢕⢕⢻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⡿⡟⢝⢹⣵⢗⢸⣿⢕⣿⡟⣼⡿⢕⢕⢕⣵⣾⣿⣿⡕⢱⣿⣿⣿⣿⣿⣿⣿⣿⣿⣿⣿⣿⣿⡇⢕⠀⠀⠄⠀⠀⠀⢕⢕⢕⣵⣷⢰⣄⢀⠀⠁⠕⠔⠕⢑⣡⡕⣷⡜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⢱⡇⢱⢿⢿⢕⣿⡇⣼⡿⣸⣿⢕⢕⢕⡕⢕⡿⢿⣿⡇⢸⣿⢿⣿⣿⣿⣿⣿⣿⣿⣿⣿⣿⢹⡇⢕⠀⠄⢄⢄⠀⢄⢕⢕⡕⢹⣿⡇⣿⣧⢕⣄⢄⡔⢜⢕⢕⢕⢝⢱⡹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⢏⡎⢕⢕⢕⢕⢱⡟⢱⣿⢣⣿⢇⢕⢕⢱⡇⢜⣷⣕⢕⢕⣼⡿⢸⣿⣿⣿⣿⣿⣿⣿⣿⣿⣿⢕⢕⢕⢱⣤⣅⣠⣴⢕⢕⢱⣷⢜⣿⡇⣿⣿⣵⣿⣿⣇⢕⢕⢵⢇⢕⢺⣧⢹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⡟⣸⡇⡕⢜⢕⠕⢸⡇⣼⡟⣼⣿⣇⣱⡇⢸⢕⢸⣿⣿⣿⡇⢻⡇⢸⣿⣿⣿⣿⣿⣿⣿⣿⣿⣿⢕⢕⢕⢸⣿⣿⣿⣿⡕⢕⢸⣿⡇⣿⡇⣿⣿⣿⣿⢹⣿⢕⢱⣕⢕⡾⢱⢻⢕⣿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⡇⢹⢇⢟⢕⡵⢇⢸⡇⣿⡇⣿⣿⣿⣿⡇⢸⢕⢸⣿⣿⣿⢕⢸⡇⢸⣿⢽⣿⣿⣿⣿⣿⣿⣿⡿⢕⢕⢕⢸⣿⣿⣿⣿⡇⢕⢸⣿⣿⣿⡇⣿⣿⣿⣿⢸⣿⢕⡕⢜⢳⡕⢕⢕⢕⣿⣿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⣧⢕⢕⢱⡇⢕⣕⣸⢱⣿⢸⣿⣿⣿⢻⢇⢜⡇⢸⢿⣿⣿⡇⢸⢕⡕⣿⡇⢿⣿⣿⣿⣿⢻⣿⢧⢕⢕⢕⢸⣿⡿⢿⢟⣟⢕⢜⣿⣿⣿⡇⣿⣿⣿⣿⢕⣿⢜⢟⣕⣼⢇⢕⢜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⣧⡕⢜⢧⣼⣝⣸⢸⡟⢸⣿⣿⡿⢸⢕⣇⢇⢸⣷⣷⣧⣵⢸⡕⢗⢜⣷⢜⢿⢻⣿⣿⣇⢝⢜⢕⢕⢕⣸⣵⣷⣾⢿⢏⢕⢕⢿⢻⣯⢇⢻⣿⣿⡏⢕⣿⢜⢝⢕⢕⢇⣵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⣇⢕⢕⢜⢹⢸⢇⢸⣿⣿⡇⢕⢕⠟⠝⠜⠝⠝⠝⠝⢕⢇⢟⢷⣜⢇⢜⣷⡻⣿⣿⣧⢕⡕⢸⢑⡝⠕⠓⠑⠙⠉⠕⠈⠘⢕⡜⢕⢕⢸⣿⡇⢱⣿⢕⢕⠕⢵⣿⣿⣿⢕⢕⢕⢕⢕⢸⣿⣿⣿⣿⣿⣿⣿⣿⣿⣿⣿⣿⣿⣿⣿⣿⣿⣿⣿⣿⡇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⣷⠕⠕⠕⢸⢕⢜⣿⣿⡕⢕⠑⢁⢄⢔⠐⠄⠀⠀⠀⠀⠑⢳⣿⣷⣽⣵⣕⣜⣹⣽⣷⣵⡷⢕⢄⣀⠀⠀⠀⠀⠑⣕⣔⠀⢅⢕⢕⢕⣹⡇⢸⣿⢰⠔⠀⠱⡻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⡇⠀⠀⠕⢕⢕⢕⢻⢜⢇⢕⢄⢕⣾⡇⢙⠁⠀⠀⠀⢀⢱⣕⣿⣿⣿⣿⣿⣿⣿⣿⣿⣿⣧⣾⡜⢁⠄⠀⢀⢀⢀⣿⡟⣵⢇⢕⣼⢇⣿⡇⢸⣿⢕⠀⠀⠀⠜⣜⢻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⡿⣱⠁⠀⠀⠀⡇⡕⢕⢕⢕⢕⡕⢕⢷⣿⣿⡕⢕⢀⢑⢔⢱⣼⣿⣿⣿⣿⣿⣿⣿⣿⣿⣿⣿⣿⣿⣇⢕⢕⢅⢕⢕⣵⣿⣿⡟⢕⣼⢏⢸⣿⡕⢕⣿⡇⠀⠀⠀⠀⠜⢷⡕⢕⢕⢕⢕⢸⣿⣿⣿⣿⢇⢕⢕⢕⢕⢕⣱⣵⣵⡕⢕⢕⢕⢕⢕⢻⡇⠀⢕⣿⢕⢕⢕⢕⢸⣿⣿⣿⢏⢕⢕⢕⢕⣱⣵⣵⡕⢕⢕⢕⢜⣿⣿⣿⣿⢏⢕⢕⢕⢕⣱⣵⣵⡕⢕⢕⢕⢕⢕⠀⢸⣿⣿⣿⣾⣧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⢟⡼⢇⠀⠀⠀⠀⢸⡇⢕⢕⢕⢜⢻⣧⡸⣿⣿⢿⣧⣕⣇⣡⣾⣿⣿⣿⣿⣿⣿⣿⣿⣿⣿⣿⣿⣿⣿⣿⡷⢧⣼⡵⢾⢟⣿⣿⢕⣸⢏⢕⣼⡗⢣⢕⢸⣇⠀⠀⠀⠀⠀⠑⢝⢧⢕⢕⢕⢸⣿⣿⣿⡇⢕⢕⢕⢕⢕⣾⣿⣿⣿⣿⡇⢕⢕⢕⢕⢕⡇⠀⢕⣿⢕⢕⢕⢕⢸⣿⣿⣿⢕⢕⢕⢕⢱⣿⣿⣿⣷⢕⢕⢕⢕⢸⣿⣿⣿⢕⢕⢕⢕⢸⣿⣿⣿⣷⢕⢕⢕⢕⢕⠀⢸⣿⣿⣿⢜⢼⡫⣜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⢏⡾⢕⢁⠀⠀⠀⠀⢸⢇⢕⢕⡕⢕⢕⢝⢗⡝⢿⣧⣕⣩⣭⣵⣿⣿⣿⣿⣿⣿⣿⣿⣿⣿⣿⣿⣿⣿⣿⣿⣿⣷⣶⡶⣷⡿⣿⢇⢜⢕⢇⢕⣿⡷⢸⡇⢕⢻⢀⠀⠀⠀⢕⢅⡕⠕⢱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⡟⡞⢕⢱⢇⢄⠀⢀⢀⢻⢕⢕⢕⢱⢕⢕⢜⣵⢿⣾⣻⣿⣽⣷⣻⣿⣿⣿⣿⣿⣿⣿⣿⣻⣿⣿⣿⣿⣿⣿⣿⣿⣿⣿⣽⣫⢿⢇⡕⢕⢇⢕⢸⣿⡷⢕⢹⡕⢜⡇⢔⣶⣶⡕⢜⢻⡕⢕⢕⡕⢸⣿⣿⣿⡇⢕⢕⢕⢕⢕⣿⣿⣿⣿⣿⡇⢕⢕⢕⢕⢕⡇⠀⢕⣿⢕⢕⢕⢕⢸⣿⣿⣿⢕⢕⢕⢕⢸⣿⣿⣿⣿⢕⢕⢕⢕⢸⣿⣿⣿⢕⢕⢕⢕⢸⣿⣿⣿⣿⢕⢕⢕⢕⢕⠀⢸⣿⣿⡇⢕⢕⢕⢕⢕⢕⢝⢝⢯⣞⣟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⡿⡜⢕⢇⣯⢕⢱⣿⣿⡇⢕⢕⢕⢕⢕⢇⢕⢕⢜⢜⢿⣾⣿⣿⣿⣿⣿⣿⣿⣿⣿⣿⣿⣿⣿⣿⣿⣿⣿⣿⣿⣿⣿⣿⣿⣿⣿⣾⣿⢕⢕⢕⢕⢸⣿⡏⢕⢜⢣⢕⢱⢕⣿⣿⣷⢕⢱⣷⢕⢕⢱⢸⣿⣿⣿⡇⢕⢕⢕⢕⢕⣿⣿⣿⣿⣿⡇⢕⢕⢕⢕⢕⡇⠀⢕⣿⢕⢕⢕⢕⢸⣿⣿⣿⢕⢕⢕⢕⢸⣿⣿⣿⣿⢕⢕⢕⢕⢸⣿⣿⣿⢕⢕⢕⢕⢸⣿⣿⣿⣿⢕⢕⢕⢕⢕⠀⢸⣿⣿⡇⢕⢕⢕⢕⢕⢕⢕⢕⢕⢜⢜⢷⡱⣿⠀</a:t>
            </a:r>
            <a:br/>
            <a:r>
              <a:t>⣿⣿⣿⣿⣿⣿⣿⣿⣿⣿⣿⣿⣿⠀⠀⢸⣿⣿⣿⣿⣿⣿⣿⣿⣿⣿⣿⣿⣿⣿⣿⣿⣿⣿⣿⣿⣿⣿⣿⣿⣿⣿⣿⣿⣿⣿⣿⣿⣿⣿⢿⢟⢻⣿⡇⠀⢕⣿⣿⣿⣿⣿⣿⣿⣿⣿⣿⣿⣿⣿⣿⣿⣿⣿⣿⣿⣿⣿⣿⣿⣿⣿⣿⣿⣿⣿⢣⢕⢼⢸⢇⢕⢸⢿⣿⡇⢕⢕⢕⢸⡕⢜⢕⢕⢕⢕⢜⢿⣿⣿⣿⣿⣿⣿⣿⣿⣿⣿⣿⢿⢿⢿⢿⣿⣿⣿⣿⣿⣿⣿⣿⣿⣿⡟⢕⢕⢕⢕⢕⢸⣿⡇⢕⢕⢕⢕⢕⢕⢹⣿⣿⣇⢕⣿⡇⢕⢕⢕⣿⣿⣿⡇⢕⢕⢕⢕⢕⣿⡿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⡿⢟⢝⢕⢕⢕⢕⢹⡇⠀⢕⣿⣿⣿⣿⣿⣿⣿⣿⣿⣿⣿⣿⣿⣿⣿⣿⣿⣿⣿⣿⡿⢟⠟⠛⠋⠙⠉⠁⠁⠀⠀⠀⠀⠀⠀⠀⠁⠁⠁⠑⠑⠕⢜⢧⢕⢜⢕⢕⢕⢕⢕⢝⢿⣿⣿⣿⣿⣿⣿⣧⡕⢕⢕⢕⢕⢕⢕⣱⣿⣿⣿⣿⣿⣿⡿⢏⢕⢕⢕⢕⢕⢕⣼⢹⢕⢕⣕⢕⢕⢕⢕⢕⢻⣿⣿⢕⢸⡇⢕⢕⢕⢸⣿⣿⣧⢕⢕⢕⢕⢕⢻⢕⢕⢕⢝⢕⠕⢕⢕⢕⢱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⢏⢕⢕⢕⢕⢕⢕⢕⢕⢁⠀⢕⣿⣿⣿⣿⣿⣿⣿⣿⣿⣿⣿⣿⣿⣿⣿⣿⣿⡿⠟⠛⠑⠀⠀⠀⠀⠀⠀⠀⠀⠀⠀⠀⠀⠀⠀⠀⠀⠀⠀⠀⠀⠀⠀⠀⠀⠀⠁⠕⢕⢕⢕⢕⢕⢝⢻⢿⣿⣿⣿⣿⣿⣷⣷⣮⣵⣷⣿⣿⣿⣿⣿⢿⢟⢑⢕⢕⢕⢕⢕⢕⠕⢕⣿⢜⢕⢱⣿⢕⢕⢕⢕⢕⢕⢿⠿⠕⠜⠑⠑⠑⠑⠜⢿⣿⣿⣇⢕⢕⢕⢕⠑⠕⢕⢕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⣷⡕⢕⢕⢕⢕⢕⢕⠑⠀⠀⢕⣿⣿⣿⣿⣿⣿⣿⣿⣿⣿⣿⣿⣿⡿⢟⠏⠁⠀⠀⠀⠀⠀⠀⠀⠀⠀⠀⠀⠀⠀⠀⠀⠀⠀⠀⠀⢀⢀⢀⠀⠀⠀⠀⠀⠀⠀⠀⠀⠁⠑⠑⠕⢕⢕⢕⢕⢜⢝⢟⢿⣿⣿⣿⣿⣿⣿⣿⢿⢟⠏⢕⢕⢕⢕⠔⢕⢕⢕⢕⢕⢕⢱⢟⢕⢕⣾⣿⢕⢕⡇⢕⠑⠀⠀⠀⠀⠀⠀⠀⠀⠀⠀⠀⠑⠝⠟⠟⠇⠕⠐⠀⠀⢕⢕⢕⠕⠕⣱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⣷⣕⠕⠑⢕⢕⢕⠀⠀⠀⠕⣿⣿⣿⣿⣿⣿⣿⣿⣿⣿⣿⢟⠑⠀⠀⠀⠀⠀⠀⠀⠀⠀⠀⠀⠀⠀⠀⠀⠀⠀⠀⠀⠀⠀⢔⢞⢟⢟⢟⢟⣷⡔⠀⠀⠀⠀⠀⠀⠀⠀⠀⠀⠁⠑⠑⠕⠑⠀⢕⢕⢕⢝⢝⢟⢟⢝⢕⢱⢕⢄⠀⠁⠑⠑⠔⢕⢕⢕⢕⠕⠕⠑⠑⠑⠁⠉⠑⠑⠑⠁⠀⠀⠀⠀⠀⠀⠀⠀⠀⠀⠀⠀⠀⠀⠀⠀⠀⠀⠀⠀⠀⠀⠁⠑⠁⢀⣼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⣧⢀⠀⠁⠀⢄⢄⠀⠀⠜⣿⣿⣿⣿⣿⣿⣿⡿⠏⠁⠀⠀⠀⠀⠀⠀⠀⠀⠀⠀⠀⠀⠀⠀⠀⠀⠀⠀⠀⠀⢄⣷⡷⢷⢧⢵⣵⣕⡕⢻⡇⢕⢔⢔⠀⠀⠀⠀⠀⠀⠀⠀⠀⠀⠀⠀⠐⠕⢕⢕⢕⢕⢕⢕⣱⣾⣿⢕⢕⠀⠀⠀⠀⠀⠁⢕⠑⠁⠀⠀⠀⠀⠀⠀⠀⠀⠀⠀⠀⠀⠀⠀⠀⠀⠀⠀⠀⠀⠀⠀⠀⠀⠀⠀⠀⠀⠀⠀⠀⠀⠀⠀⠀⠀⠁⢹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⣷⡄⠀⠑⠑⠁⠀⠀⠀⠜⣿⣿⣿⣿⡿⢏⠁⠀⠀⠀⠀⠀⠀⠀⠀⠀⠀⠀⠀⠀⠀⠀⠀⠀⠀⠀⠀⠀⢀⣼⣵⣕⡕⢕⢕⢜⢟⣿⡜⣿⢕⢕⢕⠔⠀⠀⠀⠀⠀⠀⠀⠀⠀⠀⠀⠀⠀⠁⢕⣿⣿⣿⣿⣿⣿⣿⡕⢕⠀⠀⠀⠀⠀⠀⠀⠀⠀⠀⠀⠀⠀⠀⠀⠀⠀⠀⠀⠀⠀⠀⠀⠀⠀⠀⠀⠀⠀⠀⠀⠀⠀⠀⠀⠀⠀⠀⠀⠀⠀⠀⠀⠀⠀⠑⠝⢿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⣷⡄⠀⠀⠀⢔⢔⠀⠀⠘⢿⣿⢿⣵⣵⣔⢄⠀⠀⠀⠀⠀⠀⠀⠀⠀⠀⠀⠀⠀⠀⠀⠀⠀⠀⠀⠀⡜⢟⢻⢿⣿⣷⣷⣕⢕⢹⣿⡜⢕⢕⢕⠀⠀⠀⠀⠀⠀⠀⠀⠀⠀⠀⠀⠀⠀⠀⠁⢝⣿⣿⣿⣿⣿⣿⡧⢕⠀⠀⠀⠀⠀⠀⠀⠀⠀⠀⠀⠀⠀⠀⠀⠀⠀⠀⠀⠀⠀⠀⠀⠀⠀⠀⠀⠀⠀⠀⠀⠀⠀⠀⠀⠀⠀⠀⠀⠀⠀⠀⠀⠀⠀⠀⠀⠀⠁⠘⠙⠃⠀⠑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⡔⠀⠀⠁⠀⠀⠀⠀⠘⢻⢸⣿⡿⢏⠑⠀⠀⠀⠀⠀⠀⠀⠀⠀⠀⠀⠀⠀⠀⠀⠀⠀⠀⠀⠀⢕⣵⣵⣕⣕⢜⢝⢿⡇⢕⢹⣧⣷⣵⢕⠀⠀⠀⠀⠀⠀⠀⠀⠀⠀⠀⠀⠀⠀⠀⠀⠁⠜⢿⣿⣿⣿⣯⡯⢇⠀⠀⠀⠀⠀⠀⠀⠀⠀⠀⠀⠀⠀⠀⠀⠀⠀⠀⠀⢀⣠⣴⣶⣶⣷⣷⣦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⣯⠀⠀⠀⠀⠀⠀⣿⣿⣿⣿⣿⣿⣿⣿⣿⣿⣿⣿⣿⣿⣿⣿⣿⣿⣿⣿⣿⣿⣿⣿⣿⣿⣿⣿⣿⣿⣿⣿⣿⣿⡆⠀⠀⠀⢔⢔⠀⠀⠁⠘⠙⠁⠀⠀⠀⠀⠀⠀⠀⠀⠀⠀⠀⠀⠀⠀⠀⠀⠀⠀⠀⠀⠀⠀⢼⢿⢻⢿⢿⢿⣷⣜⢷⣷⣾⣿⣿⣿⠕⠀⠀⠀⠀⠀⠀⠀⠀⠀⠀⠀⠀⠀⠀⠀⠀⠀⠀⠁⢝⣿⣿⣯⣷⢕⠀⠀⠀⠀⠀⠀⠀⠀⠀⠀⠀⠀⠀⠀⠀⠀⠀⢱⣧⣼⡿⢏⠝⡕⢕⢕⢜⣗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⣟⠀⠀⢄⢀⢀⢄⢿⣿⣿⣿⣿⣿⣿⣿⣿⣿⣿⣿⣿⣿⣿⣿⣿⣿⣿⣿⣿⣿⣿⣿⣿⣿⣿⣿⣿⣿⣿⣿⣿⣿⣿⡇⠀⠀⠀⠀⠀⠀⠀⠀⠀⠀⠀⠀⠀⠀⠀⠀⠀⠀⠀⠀⠀⠀⠀⠀⠀⠀⠀⠀⠀⠀⠀⠀⢸⢕⢕⢕⢕⢕⢕⢹⣱⣿⣿⣿⣿⡿⠀⠀⠀⠀⠀⠀⠀⠀⠀⠀⠀⠀⠀⠀⠀⠀⠀⠀⠀⠀⠁⢹⣿⣿⢏⠁⠀⠀⠀⠀⠀⠀⠀⠀⠀⠀⠀⠀⠀⠀⠀⠀⠀⢕⢜⣿⡇⣕⣰⣵⣷⣾⣿⣿⣷⡄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⢕⢕⢕⢕⣿⣿⣿⣿⣿⣿⣿⣿⣿⣿⣿⣿⣿⣿⣿⣿⣿⣿⣿⣿⣿⣿⣿⣿⣿⣿⣿⣿⣿⣿⣿⣿⣿⣿⡇⠀⠀⠀⠀⠔⠀⢀⢄⠀⠀⠀⠀⢀⠀⠀⠀⠀⠀⠀⠀⠀⠀⠀⠀⠀⠀⠀⠀⠀⠀⠀⠀⠁⢕⢕⢕⢕⢕⣵⣷⣿⣿⣿⣿⣿⠑⠀⠀⠀⠀⠀⠀⠀⠀⠀⠀⠀⠀⠀⠀⠀⠀⠀⠀⠀⠀⠀⠁⢝⢇⠀⠀⠀⠀⠀⠀⠀⠀⠀⠀⠀⠀⠀⠀⠀⠀⠀⠀⠀⠁⢕⢝⣾⢿⢟⢏⢕⢕⢜⢝⣻⣿⠀⠀⠀⠀⠀⠀⠀⠀⠀⠀⠀⠀⠀⠀⠀⠀⠀⠀⠀⠀⠀⠀⠀⠀⠀⠀⠀⠀⠀⠀⠀⠀⠀⠀⠀⠀⣿⣿⣿⣿⣿⣿⣿⣿⣿⣿⣿⣿⣿⣿⣿⣿⣿⣿⢕⢕⢕⢕⣿⡇⢕⣿⢇⢕⢸⣿⢕⢺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⢄⠀⠀⠀⢕⢕⢀⠀⠀⠀⢕⢄⢄⢀⢄⢄⠀⠀⠀⠀⠀⠀⠀⠀⠀⠀⠀⠀⠀⠀⠀⢕⢕⢕⢕⢕⢿⣿⣿⢻⢝⢝⠕⠀⠀⠀⠀⠀⠀⠀⠀⠀⠀⠀⠀⠀⠀⠀⠀⠀⠀⠀⠀⠀⠀⠀⠁⠀⠀⠀⠀⠀⠀⠀⠀⠀⠀⠀⠀⠀⠀⠀⠀⠀⠀⠀⠀⠀⠑⣼⡏⢕⢕⢕⣕⣵⣷⣿⣿⣿⡇⠀⠀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⠀⠀⢀⢕⢕⢕⠀⠀⠀⠁⠁⠁⠁⠁⠁⠀⠀⠀⠀⠀⠀⠀⠀⠀⠀⠀⠀⠀⠀⠀⠀⢕⢕⢕⢕⢜⢻⢏⢕⢕⠕⠀⠀⠀⠀⠀⠀⠀⠀⠀⠀⠀⠀⠀⠀⠀⠀⠀⠀⠀⠀⠀⠀⠀⢄⡄⠑⠀⠀⠀⠀⠀⠀⠀⠀⠀⠀⠀⠀⠀⠀⠀⠀⠀⠀⠀⠀⠀⠝⢕⣵⣾⣿⡿⢟⢟⢝⢝⣿⡇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⠀⢕⢕⢕⢕⠔⠀⠀⠀⠀⢄⣄⣄⢀⢀⠀⠀⠀⠀⠀⠀⠀⠀⠀⠀⠀⠀⠀⠀⠀⠁⢕⢕⢕⢕⢕⢕⢕⠕⠀⠀⠀⠀⠀⠀⠀⠀⠀⠀⠀⠀⠀⠀⠀⠀⠀⠀⠀⠀⠀⠀⠀⠀⢕⢕⠀⠀⠀⠀⠀⠀⠀⠀⠀⠀⠀⠀⠀⠀⠀⠀⠀⠀⠀⠀⠀⠀⠀⠕⢿⢏⢕⢕⣱⣵⣷⣾⣿⣿⠀⠀⠀⠀⠀⠀⠀⠀⠀⠀⠀⠀⠀⠀⠀⠀⠀⠀⠀⠀⠀⠀⠀⠀⠀⠀⢄⣄⣄⣄⣄⣄⣄⣄⣄⣄⣄⣄⣄⣄⣄⣄⣄⣄⣄⣄⠀⠀⠀⠀⠀⠀⢄⢕⠀⠀⠀⠀⢕⢕⢕⢕⢕⢕⢕⢕⢕⢕⣕⣕⣕⡕⠐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⡄⢕⢕⠑⠁⠀⠀⠀⠀⠀⠈⢻⣿⣿⡕⢄⠀⠀⠀⠀⠀⠀⠀⠀⠀⠀⠀⠀⠀⠀⠀⢕⢕⢕⢕⢕⢕⠕⠀⠀⠀⠀⠀⠀⠀⠀⠀⠀⠀⠀⠀⠀⠀⠀⠀⠀⠀⠀⠀⠀⠀⠀⠀⠁⠀⠀⠀⠀⠀⠀⠀⠀⠀⠀⠀⠀⠀⠀⠀⠀⠀⠀⠀⠀⠀⠀⠀⠀⠀⢕⣾⣿⢿⢟⢟⢏⢝⣿⣿⠀⠀⠀⠀⠀⠀⠀⠀⠀⠀⠀⠀⠀⠀⠀⠀⠀⠀⠀⠀⠀⢀⠀⠀⠀⠀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⣷⢅⢀⠀⠀⠀⠀⠀⠀⠀⠀⠀⠹⣿⣿⣷⢕⠀⠀⠀⠁⠕⢄⢀⠀⠀⠀⠀⠀⠀⠐⠕⢕⢕⢕⢕⢕⠀⠀⠀⠀⠀⠀⠀⠀⠀⠀⠀⠀⠀⠀⠀⠀⠀⠀⠀⠀⠀⠀⠀⠀⠀⠀⠀⠀⠀⠀⠀⠀⠀⠀⠀⠀⠀⠀⠀⠀⠀⠀⠀⠀⠀⠀⠀⠀⠀⠀⠀⠀⠀⠑⢕⣕⢕⢕⢕⢕⣿⢇⠀⠀⠀⠀⠀⠀⠀⠀⠀⠀⠀⠀⠀⠀⠀⠀⠀⠀⠀⠀⠀⠀⠀⠀⠀⠀⠀⠀⠀⠀⠀⠀⠁⠑⠕⢜⢻⣿⣿⣿⣿⣿⣿⣿⣿⣿⠀⠀⠀⠀⠀⠀⣸⣕⠀⠀⠀⠀⢕⢕⢕⢕⢕⢕⢕⢕⢕⢱⣷⣷⣷⡇⢕⠀⠀⠀⢕⢕⢕⢕⢔⢕⠀</a:t>
            </a:r>
            <a:br/>
            <a:r>
              <a:t>⣿⣿⣿⣿⣿⣿⣿⣿⣿⣿⣿⣿⣿⣿⠀⠀⠀⠀⠀⠀⠀⢸⣿⣿⣿⣿⣿⣿⣿⣿⣿⣿⣿⣿⣿⣿⣿⣿⣿⣿⣿⣿⣿⣿⣿⣿⣿⣿⣿⣿⣿⣿⣿⣿⣿⣿⣿⣿⣿⡇⣕⢕⢕⢔⢄⢀⠀⠀⠀⠀⠀⢄⢜⢏⢕⢕⠀⠀⠀⠀⠀⠀⠁⠑⠔⢄⢀⢀⠀⠀⠀⠀⠁⠁⠑⠁⠀⠀⠀⠀⠀⠀⠀⠀⠀⠀⠀⠀⠀⠀⠀⠀⠀⠀⠀⠀⠀⠀⠀⠀⠀⠀⠀⠀⠀⠀⠀⠀⠀⠀⠀⠀⠀⠀⠀⠀⠀⠀⠀⠀⠀⠀⠀⠀⠀⠀⠀⠀⠀⠀⠕⢻⢕⢕⢕⢕⢕⢕⠀⠀⠀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⠛⠛⠛⠛⠛⠛⠛⠛⠛⠛⢛⢟⢟⢟⢀⠀⠀⢀⢀⠀⠀⠞⠟⢟⢟⢟⢟⢟⢟⢟⢟⢟⢟⢟⢟⢟⢟⢟⢻⣿⣿⣿⣿⣿⣿⣿⣿⣿⣿⣿⣿⣿⣿⣿⣿⣿⣿⣿⣿⢱⣿⣷⣵⡕⢕⢕⢕⢔⢔⢔⢕⢕⢕⢕⢕⢕⢕⠀⠀⠀⠀⠀⠀⠀⠀⠀⠁⠁⠑⠔⢄⢀⠀⠀⠀⠀⠀⠀⠀⠀⠀⠀⠀⠀⠀⠀⠀⠀⠀⠀⠀⠀⠀⠀⠀⠀⠀⠀⠀⠀⠀⠀⠀⠀⠀⠀⠀⠀⠀⠀⠀⠀⠀⠀⠀⠀⠀⠀⠀⠀⠀⠀⠀⠀⠀⠀⠀⠀⠀⠀⠀⠑⢕⢕⢕⢕⢕⢕⠀⠀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⠕⠕⠕⠑⠕⢕⢔⢕⠁⠀⠀⠁⠁⠀⠀⠀⠀⢁⢕⢕⢕⢕⢕⢕⢕⠕⢕⢕⢕⢕⢕⢕⢕⢸⣿⣿⣿⣿⣿⣿⣿⣿⣿⣿⣿⣿⣿⣿⣿⣿⣿⣿⣿⢸⣿⣿⣿⣿⣧⢕⢕⢕⢕⢕⢕⢕⢕⢕⢕⢕⢕⠀⠀⠀⠀⠀⠀⠀⠀⠀⠀⠀⠀⠀⠀⠁⠁⠑⠔⢄⢀⢀⠀⠀⠀⠀⠀⠀⠀⠀⠀⠀⠀⠀⠀⠀⠀⠀⠀⠀⠀⠀⠀⠀⠀⠀⠀⠀⠀⠀⠀⠀⠀⠀⠀⠀⠀⠀⠀⠀⠀⠀⠀⠀⠀⠀⠀⠀⠀⠀⠀⠀⠀⠀⠀⠀⢕⢕⢕⢕⢕⢕⢕⠀⠀⠀⠀⠀⠀⠀⠀⠀⠀⠀⠀⠀⠀⠀⠀⠀⠀⠀⠀⠀⠀⠀⠀⠀⠀⢄⢄⢄⠀⠀⠀⠀⠀⠀⢕⢸⣿⣿⣿⣿⣿⣿⣿⣿⢕⢕⢸⡇⣷⢕⢕⢕⢕⢕⢕⢕⢕⢕⢸⣿⡇⢕⢕⢸⣿⣿⣷⡇⠀⠀⠀⢰⣷⣷⢕⢕⢅⢑⢔⢕⠀</a:t>
            </a:r>
            <a:br/>
            <a:r>
              <a:t>⢕⢅⢅⢅⢄⢅⢅⢄⢄⢅⢔⢕⢕⢕⢕⢕⢕⢕⢕⢕⢕⢕⢕⢕⢕⢕⠕⠑⠁⠁⠀⠀⢕⢕⢕⢕⢕⢕⢕⢸⣿⣿⣿⣿⣿⣿⣿⣿⣿⣿⣿⣿⣿⣿⣿⣿⣿⣿⣿⢸⣿⣿⣿⣿⣿⣷⡕⢕⢕⢕⢕⢕⢕⢕⢔⢕⢕⢑⠀⠀⠀⠀⠀⠀⠀⠀⠀⠀⠀⠀⠀⠀⠀⠀⠀⠀⠁⠁⠑⠑⠔⢄⢄⢀⠀⠀⠀⠀⠀⠀⠀⠀⠀⠀⠀⠀⠀⠀⠀⠀⠀⠀⠀⠀⠀⠀⠀⠀⠀⠀⠀⠀⠀⠀⠀⠀⠀⠀⠀⠀⠀⠀⠀⠀⠀⠀⠀⠀⠀⠀⠀⠀⢕⢕⢕⢕⢕⠕⠑⠐⠀⠀⠀⠀⠀⠀⠀⠀⠀⢀⢵⣷⣔⣄⣄⡄⠀⠀⠀⠀⠀⠀⠀⠀⠀⢕⢕⢕⠀⠀⠀⠀⢀⢅⢕⣿⣿⣿⣿⣿⣿⣿⣿⣿⢕⢕⢸⡇⣿⢕⢕⢕⢕⢸⣷⣿⢕⢕⢸⣿⣿⣿⣿⡿⢿⢿⢿⠇⠀⠀⠀⠸⠿⠿⢕⢕⠕⠀⢕⠕⠀</a:t>
            </a:r>
            <a:br/>
            <a:r>
              <a:t>⢕⢕⢕⢕⢕⢕⢕⢕⢕⢕⢕⢕⢕⢕⢕⢕⢕⢕⢕⢕⢕⢕⠑⠁⠁⠀⠀⠀⠀⠀⠀⢀⢕⢕⢕⢕⢕⢕⢕⢸⣿⣿⣿⣿⣿⣿⣿⣿⣿⣿⣿⣿⣿⣿⣿⣿⣿⣿⣿⣷⣝⢿⣿⣿⣿⣿⡯⢕⢕⢕⢕⢕⢕⠕⢕⢕⢕⢕⠀⠀⠀⠀⠀⠀⠀⠀⠀⠀⠀⠀⠀⠀⠀⠀⠀⠀⠀⠀⠀⠀⠀⠀⠀⠁⠑⠔⢄⢀⠀⠀⠀⠀⠀⠀⠀⠀⠀⠀⠀⠀⠀⠀⠀⠀⠀⠀⠀⠀⠀⠀⠀⠀⠀⠀⠀⠀⠀⠀⠀⠀⠀⠀⠀⠀⠀⠀⠀⠀⠀⠀⠀⠀⢕⢕⢕⠕⠁⠀⠀⠀⠀⠀⠀⠀⠀⠀⠀⠀⠀⠀⠁⢁⢄⢄⢀⠀⠀⠀⠀⠀⠀⠀⠀⠀⠀⢕⢕⢕⠀⠀⢄⣔⣱⣵⣿⣿⣿⣿⣿⣿⣿⣿⣿⣿⢕⢕⢸⡇⣿⢕⢕⢕⢕⢸⣿⣿⡕⢕⢸⣿⣿⣿⣿⡇⢕⢕⢔⢔⠀⠄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⣧⣝⡟⠟⠫⠕⠑⠑⠁⠁⠀⠀⠀⠀⠀⠀⠀⠀⠀⠀⠀⠀⠀⠀⠀⠀⠀⠀⠀⠀⠀⠀⠀⠀⠀⠀⠀⠀⠀⠀⠀⠀⠀⠀⠀⠀⠁⠁⠐⠀⠀⠀⠀⠀⠀⠀⠀⠀⠀⠀⠀⠀⠀⠀⠀⠀⠀⠀⠀⠀⠀⠀⠀⠀⠀⠀⠀⠀⠀⠀⠀⠀⠀⠀⠀⠀⠀⠀⠀⠀⠀⢕⢕⢕⠀⠀⠀⠀⠀⠀⠀⠀⠀⠀⠀⠀⠀⠀⢀⣰⣵⣵⣕⡕⠁⠀⠀⠀⠀⠀⠀⣅⣕⡕⢕⢕⢕⢸⣿⣿⣿⣿⣿⣿⣿⣿⣿⣿⣿⣿⣿⣿⣿⢕⢕⢸⡇⣿⢕⢕⢕⢕⢸⣿⣿⡇⢕⢜⠛⢻⣿⣿⡗⠓⠒⠒⠐⠀⢀⠀⠀⠀⠀⢕⢕⠀⠀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⠑⢄⢄⢄⢀⢀⢀⠀⠀⠀⠀⠀⠀⠀⠀⠀⠀⠀⠀⠀⠀⠀⠀⠀⠀⠀⠀⠀⠀⠀⠀⠀⠀⠀⠀⠀⠀⠀⠀⠀⠀⠀⠀⠀⠀⠀⠀⠀⠀⠀⠀⠀⠀⠀⠀⠀⠀⠀⠀⠀⠀⠀⠀⠀⠀⠀⠀⠀⠀⠀⠀⠀⠀⠀⠀⠀⠀⠀⠀⠀⠀⠀⠀⠀⠀⠀⠀⠀⠀⠁⠑⠑⠀⠀⠀⢀⠄⠀⠀⠀⠀⠀⠀⠀⠀⣱⣿⣿⣿⣿⣿⡇⢅⢀⠀⠀⠀⠀⠀⠁⠁⠁⢕⢕⢕⠑⠁⠑⠑⠙⢝⢝⢿⣿⣿⣿⣿⣿⣿⣿⣿⢕⢕⢸⡇⣿⢕⢕⢕⢕⢸⣿⣿⡇⢕⢕⠀⢸⣿⣿⡇⢔⢔⢔⢔⢔⠀⢸⠀⢕⣿⢕⢕⢀⢐⢕⢕⠀</a:t>
            </a:r>
            <a:br/>
            <a:r>
              <a:t>⢕⢕⢕⢕⢕⢕⢕⢕⢕⢕⢕⢕⢕⢕⢕⢕⢕⢕⢕⢕⢕⢕⠀⠀⠀⠀⠀⠀⠀⢕⢕⢕⠀⠁⠀⢕⢕⢕⢕⢕⢕⢕⢕⢕⢸⣿⣿⣿⣿⣿⣿⣿⣿⣿⣿⣿⣿⣿⣿⣿⣿⣿⡇⢕⢕⢕⢕⢕⢕⢕⢕⢔⢔⢀⠀⠀⢀⠀⠀⠀⠀⠀⠀⠀⠀⠀⠀⠀⠀⠀⠀⠀⠀⠀⠀⠀⠀⠀⠀⠀⠀⠀⠀⠀⠀⠀⠀⠀⠀⠀⠀⠀⠀⠀⠀⠀⠀⠀⠀⠀⠀⠀⠀⠀⠀⠀⠀⠀⠀⠀⠀⠀⠀⠀⠀⠀⠀⠀⠀⠀⠀⠀⠀⠀⠀⠀⠀⠀⠀⠀⠀⠀⠀⠀⠀⠀⠀⠁⠀⠀⠀⠀⠀⠀⠀⠀⠀⠀⢹⣿⣿⣿⣿⣿⣷⣵⣕⡑⢕⢄⢄⠀⠀⠀⠀⢕⢕⢕⠀⢀⢄⢔⢕⣕⣱⣾⣿⣿⣿⣿⣿⣿⣿⣿⢕⢕⣿⡇⣿⢕⢕⢕⢕⢸⣿⣿⡇⢕⢕⠀⢸⣿⣿⡇⢕⢕⢕⠀⠀⠀⠀⠀⠀⠀⢕⢕⠀⠄⢕⢕⠀</a:t>
            </a:r>
            <a:br/>
            <a:r>
              <a:t>⢕⢕⢕⢕⢕⢕⢕⢕⢕⢕⢕⢕⢕⢕⢕⢕⢕⢕⢕⢕⢕⢕⠀⠀⠀⠀⠀⠀⢀⢕⢕⢕⠀⠀⠀⢕⢕⢕⢕⢕⢕⢕⢕⢕⢸⣿⣿⣿⣿⣿⣿⣿⣿⣿⣿⣿⣿⣿⣿⣿⣿⣿⣷⡕⢕⢕⢕⢕⢕⢕⢕⢕⠕⠀⠀⢄⢕⠀⠀⠀⠀⠀⠀⠀⠀⠀⠀⠀⠀⠀⠀⠀⠀⠀⠀⠀⠀⠀⠀⠀⠀⠀⠀⠀⠀⠀⠀⠀⠀⠀⠀⠀⠀⠀⠀⠀⠀⠀⠀⠀⠀⠀⠀⠀⠀⠀⠀⠀⠀⠀⠀⠀⠀⠀⠀⠀⠀⠀⠀⠀⠀⠀⠀⠀⠀⠀⠀⠀⠀⠀⠀⠀⠀⠀⠀⠀⠀⠀⠀⠀⠀⠀⠀⠀⠀⠀⠀⠕⣇⢹⣿⣿⣿⣿⣿⣿⣿⢇⠑⢸⣷⣴⣤⣤⠐⠑⣕⣕⣤⣾⣿⣿⣿⣿⣿⣿⣿⣿⣿⣿⣿⣿⣿⣿⢕⢕⣿⡇⣿⢕⢕⢕⢕⣼⣿⣿⡇⢕⢕⠀⢸⣿⣿⡷⢕⢇⡕⠀⠀⠀⠀⠀⠀⠀⢕⢑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⣷⣧⣵⣥⣥⣥⣥⣥⣤⢔⡕⢕⠀⠀⠀⠀⠀⠀⠀⠀⠀⠀⠀⠀⠀⠀⠀⠀⠀⠀⠀⠀⠀⠀⠀⠀⠀⠀⠀⠀⠀⠁⠄⠀⠀⠀⠀⠀⠀⠀⠀⠀⠀⠀⠀⠀⠀⠀⠀⠀⠀⠀⠀⠀⠀⠀⠀⠀⠀⠀⠀⠀⠀⠀⠀⠀⠀⠀⠀⠀⠀⠀⠀⠀⠀⠀⠀⠀⠀⠀⠀⠀⠀⠀⠀⠀⠀⠀⠀⠀⠀⠀⠀⢹⣕⢹⣿⣿⣿⣿⣿⡇⢕⢕⢕⣿⣿⣿⣿⠀⠄⣿⣿⣿⣿⣿⣿⣿⣿⣿⣿⣿⣿⣿⣿⣿⣿⣿⣿⣿⣾⣿⣷⣿⢕⢕⢱⡇⣿⣿⣿⣧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⣿⣿⣿⢇⣵⣿⢆⠀⠀⠀⠀⠀⠀⠀⠀⠀⠀⠀⠀⠀⠀⠀⠀⠀⠀⠀⠀⠀⠀⠀⠀⠀⠀⠀⠀⠀⠀⠀⠁⠐⢀⠀⠀⠀⠀⠀⠀⠀⠀⠀⠀⠀⠀⠀⠀⠀⠀⠀⠀⠀⠀⠀⠀⠀⠀⠀⠀⠀⢄⠑⠀⠀⠀⠀⠀⠀⠀⠀⠀⠀⠀⠀⠀⠀⠀⠀⠀⠀⠀⠀⠀⠀⠀⠀⠀⠀⠀⢕⢕⢻⣇⢹⣿⣿⣿⣿⡇⢕⢕⢕⣿⣿⣿⣿⢕⢕⣿⣿⣿⣿⣿⣿⣿⣿⣿⣿⣿⣿⣿⣿⣿⣿⣿⣿⣿⣿⣿⣿⣿⣧⣕⣸⣷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⢟⢕⢕⢟⢇⢕⠀⠀⠀⠀⠀⠀⠀⠀⠀⠀⠀⠀⠀⠀⠀⠀⠀⠀⠀⠀⢀⠀⠀⠀⠀⠀⠀⠀⠀⠀⠀⠀⠀⠀⠐⠄⠀⢀⠀⠀⠀⠀⠀⠀⠀⠀⠀⠀⠀⠀⠀⠀⠀⠀⠀⠀⢀⠀⠀⢄⠁⠀⠀⠀⠀⠀⠀⠀⢞⢆⠀⠀⠀⠀⠀⠀⠀⠀⠀⠀⠀⠀⠀⠀⠀⠀⠀⠀⠀⠀⢕⢕⢕⢻⢕⢹⢿⠿⠟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⢕⢔⠀⠀⠀⠀⠀⠀⠀⠀⠀⠀⠀⠀⠀⠀⠀⠀⠀⠀⢄⢕⠀⠀⠀⠀⠀⠀⠀⠀⠀⠀⠀⠀⠀⠀⠀⠀⠀⠀⠀⠀⠀⠀⠀⠀⠀⠀⠀⠀⠀⠀⠀⠀⠀⠀⠀⠑⠐⠁⠀⠀⠀⠀⠀⠀⠀⠀⠀⠁⢕⢔⢀⠀⠀⠀⠀⠀⠀⠀⠀⠀⠀⠀⠀⠀⠀⠀⠀⠀⠀⢑⢕⢕⢕⠕⢕⢁⠁⢄⢔⢄⢄⢄⢑⢔⢄⠑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⢅⢕⢕⠕⢄⢀⠀⠀⠀⠀⠀⠀⠀⠀⠀⠀⠀⠀⠀⠀⠀⢔⢕⢕⢕⢀⠀⠀⠀⠀⠀⠀⠀⠀⠀⠀⠀⠀⠀⠀⠀⠀⠀⠀⠀⠀⠀⠀⠀⠀⠀⠀⠀⠀⠀⠀⠀⠀⠀⠀⠀⠀⠀⠀⠀⠀⠀⠀⠀⠀⠀⠀⢕⢕⢕⢄⠀⠀⠀⠀⠀⠀⠀⠀⠀⠀⠀⠀⠀⠀⢀⢔⢕⢔⠑⢕⢕⠑⢄⢕⢕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⠕⢕⢕⢕⢐⢕⢕⢔⢄⠀⠀⠀⠀⠀⠀⠀⠀⠀⠀⠀⢀⢔⢕⢕⢕⣵⣿⠄⠀⠀⠀⠀⠀⠀⠀⠀⠀⠀⠀⠀⠀⠀⠀⠀⠀⠀⠀⠀⠀⠀⠀⠀⠀⠀⠀⠀⠀⠀⠀⠀⠀⠀⠀⠀⠀⠀⠀⠀⠀⠀⠀⠀⢄⢕⢕⢕⢕⢔⢀⠀⠀⠀⠀⠀⠀⠀⠀⠀⠀⢀⢔⢕⢕⢕⢕⢅⠕⢕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⢕⠅⢕⢕⢕⢕⢕⢕⢄⠀⠀⠀⠀⢀⢀⢀⢄⢄⢕⢕⢕⢕⣾⣿⣿⠀⠀⠔⠔⠀⢄⢀⢀⠀⠀⠀⠀⠀⠀⠀⠀⠀⠀⠀⠀⠀⠀⠀⠀⠀⠀⠀⠀⠀⠀⠀⠀⠀⠀⠀⠀⠀⠀⠀⠀⠀⠀⢄⢔⢕⢕⢕⢕⢕⢕⢕⢕⢕⢔⢄⢄⢀⢀⢀⢄⠐⠑⠑⠕⢕⢕⢕⢕⢕⢑⢕⢕⢄⢕⢕⢕⠕⠑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⢑⢕⢕⠑⢔⢕⢕⢕⢕⢕⢕⢕⢕⢄⢄⢕⢕⢕⢕⢕⢕⢕⢕⢕⢸⣿⡿⢏⢁⠀⠀⠀⠑⠀⢁⠁⠀⠀⠀⠀⢀⠀⠀⠄⢔⠀⠀⢀⢄⢀⠀⠀⢀⢀⠀⠀⢀⢀⠀⠀⠀⠀⢀⠀⠀⠄⢄⠀⠀⢔⢕⢕⢕⢕⢕⢕⢕⢕⢕⢕⢕⢕⢕⢕⢕⢕⢕⢕⢔⢔⢔⢔⢕⢕⢕⢕⢕⢕⢅⢕⢕⢕⢔⠕⢀⢔⢅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⢕⠑⢕⢕⢕⢕⢕⢕⢕⢕⢕⢕⢕⢕⢕⢕⢕⢕⢕⢕⢕⠁⠑⢕⠁⢕⢕⠀⠀⠀⠀⢄⢕⢔⠀⠀⠀⠀⠀⠄⠁⠀⠀⠐⠑⠀⠀⠕⠕⠑⠁⠁⠔⠀⠀⠀⠀⠐⠀⠀⠀⠁⠀⠀⠀⠀⠐⢕⢕⢕⢕⢕⢕⢕⢕⢕⢕⢕⢕⢕⢕⢕⢕⢕⢕⢕⠑⢕⢕⢕⢕⢕⢕⢕⢕⢕⢔⠕⢕⢄⠁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⢑⢕⢕⢕⢕⢕⢕⢕⢕⢕⢕⢕⢕⢕⢕⢕⢕⢕⢕⢕⠕⠀⠀⠀⠀⠀⠁⠔⢀⢄⢀⠁⢕⠁⠀⢀⢀⠀⠀⠀⠀⠀⠀⠀⠀⠀⠀⠀⠀⠀⠀⠀⠀⠀⠀⠐⠀⠀⠀⠀⠀⠀⢀⢀⠄⠐⠀⠕⢕⢕⢕⢕⢕⢕⢕⢕⢕⢕⢕⢕⢕⢕⢕⢕⢕⢕⢔⢕⢕⢕⢕⢕⢕⢕⢕⢕⢕⠐⢕⢕⢕⢕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⠁⠑⠑⠑⠑⠑⠑⠑⠑⠀⠐⠐⠀⠀⠀⠀⠑⠑⠑⠑⠓⠓⠑⠑⠑⠑⠑⠐⠀⠀⠀⠀⠀⠀⠀⠀⠀⠀⠀⠀⠀⠀⠀⠀⠐⠐⠐⠀⠁⠁⠁⠀⠀⠀⠀⠀⠀⠁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⡟⣱⣿⣿⣿⢟⣼⣿⣿⣿⣿⣿⢟⠿⢏⢕⢕⢔⢕⢌⢑⣿⣿⣿⣿⣿⣿⣿⣿⣿⣿⣿⣿⣿⣿⣿⣿⡇⢕⢕⢕⣿⣿⣿⣿⣿⣿⣿⡿⣿⣿⣿⣿⣿⣿⣿⣿⣿⣿⣿⣿⣿⣿⣿⣿⣿⣿⣿⣿⣿⣿⣿⣿⣿⣿⣿⣿⣿⣿⣿⣿⣿⣿⣿⣿⣿⣿⣿⣿⣿⣿⡇⢕⢹⢕⢻⣧⢕⢕⢕⢕⢕⢕⢕⢕⢕⢕⢕⢕⢕⢕⢕⢕⢕⢕⢕⢕⢕⢕⢕⢕⢕⢕⢕⢕⢕⢕⢕⢕⢕⢕⢡⢕⢜⢕⢹⣿⣿⣿⣿⣿⣿⣿⣿⣿⣷⡔⢅⢑⠕⢕⢕⢕⢕⢕⢕⢕⢕⢕⢕⢕⢕⢕⢕⢕⢕⢕⢕⢕⢕⢕⢕⢕⢕⢕⢕⢕⢕⢕⢕⢕⢕⣿⣿⣿⣿⣿⣿⣿⣿⣿⣿⣿⣿⣿⣿⣿⠀</a:t>
            </a:r>
            <a:br/>
            <a:r>
              <a:t>⣿⣿⣿⣿⣿⣿⣿⣿⣿⣿⣿⣿⣿⣿⣿⣿⣿⣿⣿⣿⣿⣿⣿⣿⣿⣿⣿⣿⣿⣿⣿⣿⣿⣿⣿⣿⣿⣿⣿⣿⣿⣿⡟⣱⣿⣿⣿⢏⣼⣿⣿⣿⣿⢟⢇⢕⢕⢕⢕⢕⢕⢕⢕⢸⣿⣿⡟⢝⣿⣿⣿⣿⣿⣿⣿⣿⣿⣿⣿⣿⡇⢕⢕⢕⠻⣿⣿⣿⣿⣿⣿⡇⣿⣿⣿⣿⣿⣿⣿⣿⣿⣿⣿⣿⣿⣿⣿⣿⣿⣿⣿⣿⣿⣿⣿⣿⣿⣿⣿⣿⣿⣿⣿⣿⣿⣿⣿⣿⣿⣿⣿⣿⣿⣿⡇⢕⢕⢇⢜⡟⢕⢕⢕⢕⢕⢕⢕⢕⢕⢕⢕⢕⢕⢕⢕⢕⢕⢕⢕⢕⢕⢕⢕⢕⢕⢕⢕⢕⢕⢕⢕⢕⢕⢕⢕⣷⢕⢕⢕⢜⣿⣿⣿⣿⣿⡝⣿⣿⣿⣿⡕⢕⢕⢔⢅⢑⠕⢕⢕⢕⢕⢕⢕⢕⢕⢕⢕⢕⢕⢕⢕⢕⢕⢕⢕⢕⢕⢕⢕⢕⢕⢕⢕⢕⣼⣿⣿⣿⣿⣿⣿⣿⣿⣿⣿⣿⣿⣿⣿⣿⠀</a:t>
            </a:r>
            <a:br/>
            <a:r>
              <a:t>⣿⣿⣿⣿⣿⣿⣿⣿⣿⣿⣿⣿⣿⣿⣿⣿⣿⣿⣿⣿⣿⣿⣿⣿⣿⣿⣿⣿⣿⣿⣿⣿⣿⣿⣿⣿⣿⣿⣿⣿⣿⡟⣱⣿⣿⣿⢏⣼⣿⣿⣿⣿⢟⢕⠠⢕⢕⢕⢕⢕⢕⢕⢕⢜⣿⣿⢕⢸⣿⣿⣿⣿⣿⣿⣿⣿⣿⣿⣿⣿⣇⢕⢕⢕⢸⣿⣿⣿⣿⣿⣿⢇⣿⣿⣿⣿⣿⣿⣿⣿⣿⣿⣿⣿⣿⣿⣿⣿⣿⣿⣿⣿⣿⣿⣿⣿⣿⣿⣿⣿⣿⣿⣿⣿⣿⣿⣿⣿⣿⣿⣿⣿⣿⣿⡇⢕⢕⢕⢕⢕⢕⢕⢕⢕⢕⢕⢕⢕⢕⢕⢕⢕⢕⢕⢕⢕⢕⢕⢕⢕⢕⢕⢕⢕⢕⢕⢕⢕⢕⢕⢕⢕⢕⢕⢕⢸⣷⢕⢕⢕⢹⣿⣿⣿⣿⣷⡜⣿⣿⣿⣿⡕⢕⢕⢕⢕⢔⢅⢑⠕⢕⢕⢕⢕⢕⢕⢕⢕⢕⢕⢕⢕⢕⢕⢕⢕⢕⢕⢕⢕⢕⢕⣱⣿⣿⣿⣿⣿⣿⣿⣿⣿⣿⣿⣿⣿⣿⣿⣿⣿⠀</a:t>
            </a:r>
            <a:br/>
            <a:r>
              <a:t>⣿⣿⣿⣿⣿⣿⣿⣿⣿⣿⣿⣿⣿⣿⣿⣿⣿⣿⣿⣿⣿⣿⣿⣿⣿⣿⣿⣿⣿⣿⣿⣿⣿⣿⣿⣿⣿⣿⣿⣿⡟⣱⣿⣿⣿⡏⣼⣿⣿⣿⣿⢟⢕⢕⢕⢕⢕⢕⢕⢕⢕⢕⢕⢕⢸⡇⢕⢸⣿⣿⣿⣿⡿⢿⣿⣿⣿⣿⣿⣿⡿⢕⢕⢕⣸⣿⣿⣿⣿⣿⣿⢕⣿⣿⣿⣿⣿⣿⣿⣿⣿⣿⣿⣿⣿⣿⣿⣿⣿⣿⣿⣿⣿⣿⣿⣿⣿⣿⣿⣿⣿⣿⣿⣿⣿⣿⣿⣿⣿⣿⣿⣿⣿⣿⣿⢕⢕⢕⢕⢕⢕⢕⢕⢕⢕⢕⢕⢕⢕⢕⢕⢕⢕⢕⢕⢕⢕⢕⢕⢕⢕⢕⢕⢕⢕⡱⢕⢕⢕⢕⢕⢕⢕⢕⢕⢕⢿⣧⢕⢕⢕⢻⣿⣿⣿⣿⣧⢹⣿⣿⣿⣿⡕⢕⢕⢕⢕⢕⢳⣧⡅⢕⢕⢕⢕⢕⢕⢕⢕⢕⢕⢕⢕⢕⢕⢕⢕⢕⢕⢕⢕⣼⣿⣿⣿⣿⣿⣿⣿⣿⣿⣿⣿⣿⣿⣿⣿⣿⣿⣿⠀</a:t>
            </a:r>
            <a:br/>
            <a:r>
              <a:t>⣿⣿⣿⣿⣿⣿⣿⣿⣿⣿⣿⣿⣿⣿⣿⣿⣿⣿⣿⣿⣿⣿⣿⣿⣿⣿⣿⣿⣿⣿⣿⣿⣿⣿⣿⣿⣿⣿⣿⡟⣱⣿⣿⣿⡟⣸⣿⣿⣿⣿⡟⢕⢕⢕⢕⢕⢕⢕⢕⢕⢕⢕⢕⢕⢕⢕⢕⢸⣿⣿⢟⢍⢕⢕⢌⢻⣿⣿⣿⣿⡟⢕⢕⢕⣿⣿⣿⣿⣿⣿⡏⢕⣿⣿⣿⣿⣿⣿⣿⣿⣿⣿⣿⣿⣿⣿⣿⣿⣿⣿⣿⣿⣿⣿⣿⣿⣿⣿⣿⣿⣿⣿⣿⣿⣿⣿⣿⣿⣿⣿⣿⣿⣿⣿⣿⢕⢕⢕⢕⢕⢕⢕⢕⢕⢕⢕⢕⢕⢕⢕⣄⡀⠁⠁⠁⠑⠑⠑⠑⠑⠑⠑⢁⣠⣗⡇⢕⢕⢕⢕⢕⢕⢕⢕⢱⡕⢸⣿⣇⢕⢕⢕⢿⣿⣿⣿⣿⣇⢻⣿⣿⣿⣷⡕⢕⢕⢕⢕⢱⢹⣷⣵⡕⢕⢕⢕⢕⢕⢕⢕⢕⠕⠑⠕⢕⢕⢕⢕⢕⣵⣿⣿⣿⣿⣿⣿⣿⣿⣿⣿⣿⣿⣿⣿⣿⣿⣿⣿⣿⣿⠀</a:t>
            </a:r>
            <a:br/>
            <a:r>
              <a:t>⣿⣿⣿⣿⣿⣿⣿⣿⣿⣿⣿⣿⣿⣿⣿⣿⣿⣿⣿⣿⣿⣿⣿⣿⣿⣿⣿⣿⣿⣿⣿⣿⣿⣿⣿⣿⣿⣿⣿⢱⣿⣿⣿⡿⢱⣿⣿⣿⣿⣿⢕⢕⢕⢕⢕⢕⢕⢕⢕⢕⢕⡕⢕⢕⢕⢕⢕⣾⣿⣿⢕⢕⢕⢕⢕⢕⢜⢻⣿⣿⡇⢕⢕⢕⣿⣿⣿⣿⣿⣿⢇⢕⢿⣿⣿⣿⣿⣿⣿⣿⣿⣿⣿⣿⣿⣿⣿⣿⣿⣿⣿⣿⣿⣿⣿⣿⣿⣿⣿⣿⣿⣿⣿⣿⣿⣿⣿⣿⣿⣿⣿⣿⣿⣿⣿⢕⢕⢕⢕⢕⢕⢕⢕⢕⢕⢕⢕⢕⠕⣱⣿⣿⣷⣷⣴⣴⣤⣤⣤⣴⣴⣷⣿⣿⣟⢇⢕⢕⢕⢕⢕⢕⢕⢕⢕⣿⡕⣿⣿⡕⢕⢕⢜⣿⣿⣿⣿⣿⡜⣿⣿⣿⣿⣷⡕⢕⢕⢕⢕⢕⢝⣿⣿⣷⣷⣴⣕⣕⢅⢁⢄⠀⠀⠀⠑⢕⢕⣱⣾⣿⣿⣿⣿⣿⣿⣿⣿⣿⣿⣿⣿⣿⣿⣿⣿⣿⣿⣿⣿⣿⠀</a:t>
            </a:r>
            <a:br/>
            <a:r>
              <a:t>⣿⣿⣿⣿⣿⣿⣿⣿⣿⣿⣿⣿⣿⣿⣿⣿⣿⣿⣿⣿⣿⣿⣿⣿⣿⣿⣿⣿⣿⣿⣿⣿⣿⣿⣿⣿⣿⣿⢇⣾⣿⣿⣿⢱⣿⣿⣿⣿⣿⢇⢕⢕⢕⢕⢕⢕⢕⢕⢕⢕⢱⣷⢕⢕⢕⢕⢕⢸⣿⣿⣇⢕⢕⢕⢕⢕⢕⢕⢕⢝⢕⢕⢕⢕⣿⣿⣿⣿⣿⣿⢕⢕⢸⣿⣿⣿⣿⣿⣿⣿⣿⣿⣿⣿⣿⣿⣿⣿⣿⣿⣿⣿⣿⣿⣿⣿⣿⣿⣿⣿⣿⣿⣿⣿⣿⣿⣿⣿⣿⣿⣿⣿⣿⣿⣿⢕⢕⢕⢕⢕⢕⢕⢕⢕⢕⢕⢕⢕⣸⣿⣿⣿⣿⣿⣿⣿⣿⣿⣿⣿⣿⣿⣿⣿⣝⢕⢕⢕⢕⢕⢕⢕⢕⢕⢕⣿⣿⣿⣿⣿⡕⢕⢕⢸⣿⣿⣿⣿⣷⢸⣿⣿⣿⣿⣷⡕⢕⢕⢕⢕⢕⢜⣿⣿⣿⣿⣿⣿⣿⣷⣕⣕⢔⢔⢕⣱⣾⣿⣿⣿⣿⣿⣿⣿⣿⣿⣿⣿⣿⣿⣿⣿⣿⣿⣿⣿⣿⣿⣿⣿⠀</a:t>
            </a:r>
            <a:br/>
            <a:r>
              <a:t>⣿⣿⣿⣿⣿⣿⣿⣿⣿⣿⣿⣿⣿⣿⣿⣿⣿⣿⣿⣿⣿⣿⣿⣿⣿⣿⣿⣿⣿⣿⣿⣿⣿⣿⣿⣿⣿⢇⣾⣿⣿⣿⢇⣾⣿⣿⣿⣿⢏⢕⢕⢕⢕⢕⢕⢕⢕⢕⢕⢕⢸⣿⣧⢕⢕⢕⢕⡕⢹⣿⣿⣇⢕⢕⢕⢕⢕⢕⢕⢕⢕⢕⢕⢕⣿⣿⣿⣿⣿⣿⢕⢕⢸⣿⣿⣿⣿⣿⣿⣿⣿⣿⣿⣿⣿⣿⣿⣿⣿⣿⣿⣿⣿⣿⣿⣿⣿⣿⣿⣿⣿⣿⣿⣿⣿⣿⣿⣿⣿⣿⣿⣿⣿⣿⣿⢕⢕⢕⢕⢕⢕⢕⢕⢕⢕⢕⢕⢕⣿⣿⣿⣿⣿⣿⣿⣿⣿⣿⣿⣿⣿⣿⣿⣿⣿⣇⢕⢕⢕⢕⢕⢕⢕⢕⢕⢿⣿⣿⣿⣿⣷⢕⢕⢕⢻⣿⣿⣿⣿⡇⢿⣿⣿⣿⣿⣧⢕⢕⢕⢕⢜⢵⢹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⡟⣼⣿⣿⣿⡟⣸⣿⣿⣿⣿⡟⢕⢕⢕⢕⢕⢕⢕⢕⢕⢕⢕⢕⣸⣿⣿⡕⢕⢕⢕⢻⣕⢜⢿⣿⣧⢕⢕⢕⢕⢕⢕⢕⢕⢕⢕⢕⢿⣿⣿⣿⣿⣿⢕⢕⢸⣿⣿⣿⣿⣿⣿⣿⣿⣿⣿⣿⣿⣿⣿⣿⣿⣿⣿⣿⣿⣿⣿⣿⣿⣿⣿⣿⣿⣿⣿⣿⣿⣿⣿⣿⣿⣿⣿⣿⣿⣿⣿⢕⢕⢕⢕⢕⢕⢕⢕⢕⢕⢕⢕⢕⢸⣿⣿⣿⣿⣿⣿⣿⣿⣿⣿⣿⣿⣿⣿⣿⣿⣿⡕⢕⢕⢕⢕⢕⢕⢕⢕⢸⣿⣿⣿⣿⣿⣇⢕⢕⢸⣿⣿⣿⣿⣿⢸⣿⣿⣿⣿⣿⣇⢕⢕⢕⢕⢕⢧⢹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⡿⣱⣿⣿⣿⣿⢱⣿⣿⣿⣿⣿⢇⢕⢕⢕⢕⢕⢕⢕⢕⢕⢕⢕⢕⣿⣿⣿⢇⢕⢕⢕⢜⣿⣷⣧⣝⣿⣷⡕⢕⢕⢕⢕⢕⣕⡱⡕⢕⢕⢹⣿⣿⣿⡟⢕⢕⢕⣿⣿⣿⣿⣿⣿⣿⣿⡟⢔⢿⣿⣿⣿⣿⣿⣿⣿⣿⣿⣿⣿⣿⣿⣿⣿⣿⣿⣿⡿⢿⣿⣿⣿⣿⣿⣿⣿⣿⣿⣿⣿⡇⢕⢕⢕⢕⢕⢕⢕⢕⢕⢕⢕⢕⢸⣿⣿⣿⣿⣿⣿⣿⣿⣿⣿⣿⣿⣿⣿⣿⣿⣿⣿⡕⢕⢕⢕⢕⢕⢕⢕⢕⣿⣿⣿⣿⣿⣿⡕⢕⢕⢿⣿⣿⣿⣿⡕⣿⣿⣿⣿⣿⣿⡇⢕⢕⢕⢕⢕⢧⢹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⢱⣿⣿⣿⣿⡏⣼⣿⣿⣿⣿⡟⢕⢕⢕⢕⢕⢕⢕⢕⢕⢕⢕⢕⢕⣿⣿⣿⢕⢕⢕⢕⢕⣿⣿⣿⣿⣿⣿⣷⣷⣷⣷⣷⣿⣿⣿⡇⢕⢕⢔⣿⣿⣿⡇⢕⢕⢕⢸⣿⣿⣿⣿⣿⣿⣿⡆⢕⢸⣿⣿⣿⣿⣿⣿⣿⣿⣿⣿⣿⣿⣿⣿⣿⣿⣿⣿⣿⡎⢿⣿⣿⣿⣿⣿⡼⣿⣿⣿⣿⡇⢕⢕⢕⢕⢕⢕⢕⢕⢕⢕⢕⢕⢜⣿⣿⣿⣿⣿⣿⣿⣿⣿⣿⣿⣿⣿⣿⣿⣿⣿⣿⣷⢕⢕⢕⢕⢕⢕⢕⢕⣿⣿⣿⣿⣿⣿⣿⡕⢕⢸⣿⣿⣿⣿⡕⢻⣿⣿⣿⣿⣿⣧⡕⢕⢕⢑⢕⣸⣵⢻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⡇⣾⣿⣿⣿⣿⢱⣿⣿⣿⣿⣿⡇⢕⢕⢕⢕⢕⢕⣱⡕⢕⢕⢕⢕⢕⣿⣿⡇⢕⢕⢕⢕⢕⣿⣿⣿⣿⣿⣿⣿⣿⣿⣿⣿⣿⣿⣿⡕⢕⢕⢕⣿⣿⣿⡇⢕⢕⢕⢕⣿⣿⣿⣿⣿⣿⣿⣧⢕⢔⢻⣿⣿⣿⣿⣿⣿⣿⣿⣿⣿⣿⣿⣿⣿⣿⣿⣿⣿⣿⢔⢻⣿⣿⣿⣿⣷⢹⣿⣿⣿⣷⢕⢕⢕⢕⢕⢕⢕⢕⢕⢕⢕⢕⢕⣿⣿⣿⣿⣿⣿⣿⣿⣿⣿⣿⣿⣿⣿⣿⣿⣿⣿⣿⣇⢕⢕⢕⢕⢕⢕⢕⢸⣿⣿⣿⣿⣿⣿⣷⡕⢕⣿⣿⣿⣿⡇⢸⣿⣿⣿⣿⣿⣿⣧⡅⡅⡱⡇⢡⣿⣧⢻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⡿⢱⣿⣿⣿⣿⡇⣿⣿⣿⣿⣿⣿⡇⢕⢕⢕⢕⢕⢡⣿⡿⢑⢕⢕⢕⢕⣿⣿⢇⢕⢕⢕⢕⢕⣿⣿⣿⣿⣿⣿⣿⣿⣿⣿⣿⣿⣿⣿⡇⢕⢕⢕⢹⣿⣿⡇⢕⢕⢕⢕⢹⣿⣿⣿⣿⣿⣿⣿⡇⢕⢕⢿⣿⣿⣿⣿⣽⣻⣿⣿⣿⣿⣿⣿⣿⣿⣿⣿⣿⣿⡗⢕⠝⣿⣿⣿⣿⡕⣿⣿⣿⣿⡕⢕⢕⢕⢕⢕⢕⢕⢕⢕⢕⢕⢕⣿⣿⣿⣿⣿⣿⣿⣿⣿⣿⣿⣿⣿⣿⣿⣿⣿⣿⣿⣿⡇⢕⢕⢕⢕⢕⢕⢸⣿⣿⣿⣿⣿⣿⣿⣷⢕⢸⣿⣿⣿⣗⢔⣿⣿⣿⣿⣿⣿⣿⣾⣵⢲⢹⡜⢿⣿⣇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⢇⣿⣿⣿⣿⣿⢱⣿⣿⣿⣿⣿⣿⡕⢕⢕⢕⢕⢕⣿⣿⡇⢕⢔⢕⢕⢕⣿⣿⢕⢕⢕⢕⢕⢱⣿⣿⣿⣿⣿⣿⣿⣿⣿⣿⣿⣿⣿⣿⡇⢕⢕⢕⢸⣿⣿⡇⢕⢕⢕⢕⢜⣿⣿⣿⣿⣿⣿⣿⣷⢕⢕⢜⣿⣿⣿⣿⣿⢹⣿⣿⣿⣿⣿⣿⣿⣿⣿⣿⣿⣿⣧⢕⢔⢘⢿⣿⣿⣷⢜⣿⣟⣿⣇⢕⢕⢕⢕⢕⢕⢕⢕⢕⢕⢕⢕⢹⣿⣿⣿⣿⣿⣿⣿⣿⣿⣿⣿⣿⣿⣿⣿⣿⣿⣿⣿⣿⡕⢕⢕⢕⢕⢕⢔⣿⣿⣿⣿⣿⣿⣿⣿⣇⢔⣿⣿⣿⣧⢕⣿⣿⣿⣿⣿⣿⣿⣿⣿⣿⣿⡇⢸⣿⣿⡜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⢸⣿⣿⣿⣿⡏⣸⣿⣿⣿⣿⣿⣿⣷⣤⣵⢕⢱⣾⣿⣿⣇⢔⢕⢕⢕⢕⣿⡏⢕⢕⢕⢕⢕⢸⣿⣿⣿⣿⣿⣿⣿⣿⣿⣿⣿⣿⣿⣿⡇⢕⢕⢕⢜⣿⣿⡇⢕⢕⢕⢕⢕⢸⣿⣿⣿⣿⣿⣿⣿⡇⢕⢕⢜⣿⣿⣿⣿⡆⢸⣿⣿⣿⣿⣿⣿⣿⣿⣿⣿⣿⣿⣧⢕⢕⢔⠛⢛⠛⢕⢸⢔⢻⣷⡕⢕⢕⢕⢕⢕⢕⢕⢕⢕⢕⢕⢸⣿⣿⣿⣿⣿⣿⣿⣿⣿⣿⣿⣿⣿⣿⣿⣿⣿⣿⣿⣿⣧⢕⢕⢕⢕⢕⢕⢽⢿⣿⣿⣿⣿⣿⣿⣿⡕⢸⣿⣿⣿⢕⢸⣿⣿⣿⣿⣿⣿⣿⣿⣿⣿⣇⢜⣿⣿⣷⡸⣿⣿⣿⣿⣿⣿⣿⣿⣿⣿⣿⣿⣿⣿⣿⣿⣿⣿⣿⣿⣿⣿⣿⣿⣿⣿⣿⣿⣿⣿⣿⠀</a:t>
            </a:r>
            <a:br/>
            <a:r>
              <a:t>⣿⣿⣿⣿⣿⣿⣿⣿⣿⣿⣿⣿⣿⣿⣿⣿⣿⣿⣿⣿⣿⣿⣿⣿⣿⣿⣿⣿⣿⣿⣿⣿⡏⣼⣿⣿⣿⣿⢇⣿⣿⣿⣿⣿⣿⣿⣿⣿⣾⣶⣿⣿⣿⣿⣿⠑⢇⢕⢕⢕⣿⡇⢕⢕⢕⢕⢕⢸⣿⣿⣿⣿⣿⣿⣿⣿⣿⣿⣿⣿⣿⣿⡇⢕⢕⢕⢕⢹⣿⡇⢕⢕⢕⢕⢕⢕⢿⣿⣿⣿⣿⣿⣿⣷⢕⢕⢕⢜⣿⣿⣿⣿⡜⣿⢿⣿⣿⣿⣿⣿⣿⣿⣿⣿⣿⣿⣇⢕⢕⢕⢕⢕⢕⢕⢅⡓⢿⢇⢕⢕⢕⢕⢕⢕⢕⢕⢕⢕⢕⢸⢿⣟⣟⣟⡟⢽⢝⢝⢝⢝⢝⢟⢟⢟⢟⢻⢿⢿⢿⣿⣿⢕⢕⢕⢕⢕⢕⢸⡞⣿⣿⣿⣿⣿⣿⣿⣷⢔⣿⣿⣿⡇⢜⣿⣿⣿⣿⣿⣿⣿⣿⣿⣿⣿⢜⣿⣿⣿⣧⢹⣿⣿⣿⣿⣿⣿⣿⣿⣿⣿⣿⣿⣿⣿⣿⣿⣿⣿⣿⣿⣿⣿⣿⣿⣿⣿⣿⣿⣿⣿⠀</a:t>
            </a:r>
            <a:br/>
            <a:r>
              <a:t>⣿⣿⣿⣿⣿⣿⣿⣿⣿⣿⣿⣿⣿⣿⣿⣿⣿⣿⣿⣿⣿⣿⣿⣿⣿⣿⣿⣿⣿⣿⣿⣿⢇⣿⣿⣿⣿⣿⢸⣿⣿⣿⣿⣿⣿⣿⣿⣿⣿⣿⣿⣿⣿⣿⣿⢕⢕⢕⢕⢕⢸⢇⢕⢕⢕⢕⢕⢸⣿⣿⣿⣿⣿⣿⣿⣿⣿⣿⣿⣿⣿⣿⣿⢕⢕⢕⢕⢜⣿⡇⢕⢕⢕⢕⢕⢕⢜⣿⣿⣿⣿⣿⣿⣿⣧⢕⢕⢕⢸⣿⣿⣿⣷⡹⡘⣻⣿⣿⣿⣿⣿⣿⣿⣿⣿⣿⣿⣇⢕⢕⢕⢕⢕⢕⢕⢸⢔⡕⢕⢕⢕⢕⢕⢕⢕⢕⢕⢕⢕⢜⢏⢏⢝⣕⣕⣕⣱⣵⣵⣵⣵⣵⣵⣵⣵⣕⣕⣕⣕⡕⢜⢕⢕⢕⢕⢕⢕⢕⡇⣿⣿⣿⣿⣿⣿⣿⣿⡇⢸⣿⣿⡇⢕⣿⣿⣿⣿⣿⣿⣿⣿⣿⣿⣿⡕⢿⣿⣿⣿⡇⣿⣿⣿⣿⣿⣿⣿⣿⣿⣿⣿⣿⣿⣿⣿⣿⣿⣿⣿⣿⣿⣿⣿⣿⣿⣿⣿⣿⣿⣿⠀</a:t>
            </a:r>
            <a:br/>
            <a:r>
              <a:t>⣿⣿⣿⣿⣿⣿⣿⣿⣿⣿⣿⣿⣿⣿⣿⣿⣿⣿⣿⣿⣿⣿⣿⣿⣿⣿⣿⣿⣿⣿⣿⣿⢸⣿⣿⣿⣿⡏⢸⣿⣿⣿⣿⣿⣿⣿⣿⣿⣿⣿⣿⣿⣿⣿⣿⡟⢕⢕⢕⢕⢸⢕⢕⢕⢕⢕⢕⠸⣿⣿⣿⣿⣿⣿⣿⣿⣿⣿⣿⣿⣿⣿⣿⡕⢕⢕⢕⢕⢻⣷⢕⢕⢕⢕⢕⢕⢕⢸⣿⣿⣿⣿⣿⣿⣿⡇⢕⢕⢕⢌⣿⣿⣿⣧⢹⣿⣿⣿⣿⣿⣿⣿⣿⣿⣿⣿⣿⣿⡕⢕⢕⢕⢕⢕⢕⢔⢑⢕⡇⢕⢕⢔⢱⢕⢕⢕⢕⢕⢕⢱⣿⣿⣿⣿⣿⣿⣿⣿⣿⣿⣿⣿⣿⣿⣿⣿⣿⣿⣿⣿⣿⡇⢕⢕⢕⢕⢕⢕⢇⣿⣿⣿⣿⣿⣿⣿⣿⣷⢜⣿⣿⣿⢕⢹⣿⣿⣿⣿⣿⣿⣿⣿⣿⣿⡇⢹⣿⣿⣿⣿⣸⣿⣿⣿⣿⣿⣿⣿⣿⣿⣿⣿⣿⣿⣿⣿⣿⣿⣿⣿⣿⣿⣿⣿⣿⣿⣿⣿⣿⣿⠀</a:t>
            </a:r>
            <a:br/>
            <a:r>
              <a:t>⣿⣿⣿⣿⣿⣿⣿⣿⣿⣿⣿⣿⣿⣿⣿⣿⣿⣿⣿⣿⣿⣿⣿⣿⣿⣿⣿⣿⣿⣿⣿⡟⣸⣿⣿⣿⣿⡇⣿⣿⣿⣿⣿⣿⣿⣿⣿⣿⣿⣿⣿⣿⣿⣿⣿⡇⢕⢕⢕⢕⢔⢕⢕⢕⢕⢕⢕⢕⣿⣿⣿⣿⣿⣿⣿⣿⣿⣿⣿⣿⣿⣿⣿⡇⢅⢕⢕⢕⢕⣿⢕⢕⢕⢕⢕⢕⢕⢕⢹⣿⣿⣿⣿⣿⣿⣿⢕⢕⢕⢕⢜⢿⣿⣿⣧⢻⣽⣿⣿⣿⣿⣿⣿⣿⣿⣿⣿⣿⣿⡕⢕⢕⢕⢕⢕⢕⢕⢱⠕⢕⢕⢕⢕⣕⢕⢕⢕⢕⢕⢸⣿⣿⣿⣿⣿⣿⣿⣿⣿⣿⣿⣿⣿⣿⣿⣿⣿⣿⣿⣿⣿⡇⢕⢕⢕⢕⢕⢕⢕⢻⣿⣿⣿⣿⣿⣿⣿⣿⡕⢸⣿⣿⢕⢸⣿⣿⣿⣿⣿⣿⣿⣿⣿⣿⣧⢜⢻⣿⣿⣿⣇⣿⣿⣿⣿⣿⣿⣿⣿⣿⣿⣿⣿⣿⣿⣿⣿⣿⣿⣿⣿⣿⣿⣿⣿⣿⣿⣿⣿⣿⠀</a:t>
            </a:r>
            <a:br/>
            <a:r>
              <a:t>⣿⣿⣿⣿⣿⣿⣿⣿⣿⣿⣿⣿⣿⣿⣿⣿⣿⣿⣿⣿⣿⣿⣿⣿⣿⣿⣿⣿⣿⣿⣿⡇⣿⣿⣿⣿⣿⢇⣿⣿⣿⣿⣿⣿⣿⣿⣿⣿⣿⣿⣿⣿⣿⣿⣿⡇⢕⢕⢕⢕⢕⠕⢕⡕⢕⢕⢕⢕⣿⣿⣿⣿⣿⣿⣿⣿⣿⣿⣿⣿⣿⡿⢿⢟⢕⢕⢕⢕⢕⠻⡕⢕⢕⡕⢕⢕⢕⢕⢕⢹⣿⣿⣿⣿⣿⣿⣷⡕⢕⢕⢕⢕⢞⣿⣿⣧⢹⣿⣿⣿⣿⣿⣿⣿⣿⣿⣿⣿⣿⣿⡕⢕⢕⢕⢕⢕⢕⢕⢕⢕⢕⢕⣼⣾⡕⢕⢕⢕⢕⢸⣿⣿⣿⣿⣿⣿⣿⣿⣿⣿⣿⣿⣿⣿⣿⣿⣿⣿⣿⣿⣿⡇⢕⢕⢕⢕⢕⢕⢕⢸⣿⣿⣿⣿⣿⣿⣿⣿⣇⢕⣿⣿⢕⢜⣿⣿⣿⣿⣿⣿⣿⣿⣿⣿⣿⢕⢕⢿⣿⣿⣿⡜⣿⣿⣿⣿⣿⣿⣿⣿⣿⣿⣿⣿⣿⣿⣿⣿⣿⣿⣿⣿⣿⣿⣿⣿⣿⣿⣿⣿⠀</a:t>
            </a:r>
            <a:br/>
            <a:r>
              <a:t>⣿⣿⣿⣿⣿⣿⣿⣿⣿⣿⣿⣿⣿⣿⣿⣿⣿⣿⣿⣿⣿⣿⣿⣿⣿⣿⣿⣿⣿⣿⣿⠇⣿⣿⣿⣿⣿⢡⣿⣿⣿⣿⣿⣿⣿⣿⣿⣿⣿⣿⣿⣿⣿⣿⣿⡇⢕⢕⢕⢕⢕⢕⠕⢰⢕⢕⢕⢕⢹⣿⣿⣿⣿⣿⣿⣿⢿⢟⢏⢝⢕⢕⢕⢕⢕⢕⠕⢐⢕⢅⢇⢕⡕⠕⢕⢕⢕⢕⢕⢕⢹⣻⡿⣻⣿⣿⢿⡣⢕⢕⢑⢕⢕⢸⣿⣿⣧⢙⣿⣿⣿⣿⣿⣿⣿⣿⣿⣿⣿⣿⣯⡕⢕⢕⢕⢕⢕⢕⢕⢕⢕⢕⣿⣿⣇⢕⢕⢕⢕⣼⣿⣿⣿⣿⣿⣿⣿⣿⣿⣿⣿⣿⣿⣿⣿⣿⣿⣿⣿⣿⣿⢇⢕⢕⢕⢕⢕⢕⢕⢜⣿⣿⣿⣿⣿⣿⣿⣿⣧⢕⢸⣿⢕⢕⢻⣿⣿⣿⣿⣿⣿⣿⣿⣿⣿⡇⢕⠘⣿⣿⣿⣇⢻⣿⣿⣿⣿⣿⣿⣿⣿⣿⣿⣿⣿⣿⣿⣿⣿⣿⣿⣿⣿⣿⣿⣿⣿⣿⣿⣿⠀</a:t>
            </a:r>
            <a:br/>
            <a:r>
              <a:t>⣿⣿⣿⣿⣿⣿⣿⣿⣿⣿⣿⣿⣿⣿⣿⣿⣿⣿⣿⣿⣿⣿⣿⣿⣿⣿⣿⣿⣿⣿⣿⢸⣿⣿⣿⣿⡿⢸⣿⣿⣿⣿⣿⣿⣿⣿⣿⣿⣿⣿⢏⢙⣿⣿⣿⡇⢕⢕⢕⢕⢕⢕⠸⠰⢕⢕⢕⢕⢸⣿⣿⢿⢟⢏⢕⢕⣕⣵⣵⣷⣷⣷⣿⣿⣿⡕⡣⡰⢕⢕⢕⢕⢘⣷⣗⣇⢕⢕⢕⢕⢕⢜⢝⢸⢟⠯⢟⡹⣧⢕⢕⡕⠀⠘⣿⣿⣿⣧⢜⢻⣿⣿⣿⣿⣿⣿⣿⣿⣿⣿⣿⣿⡕⢕⢕⢕⢕⢕⢜⢕⢕⢕⢸⣿⣿⢕⢕⢕⢕⣿⣿⣿⣿⣿⣿⣿⣿⣿⣿⣿⣿⣿⣿⣿⣿⣿⣿⣿⣿⣿⣿⢕⢕⢕⢕⢕⢕⢕⢕⢕⣿⣿⣿⣿⣿⣿⣿⣿⣿⡕⢸⣿⢕⢕⢸⣿⣿⣿⣿⣿⣿⣿⣿⣿⣿⡇⢕⢕⢹⣿⣿⣿⢕⣝⢻⢿⣿⣿⣿⣿⣿⣿⣿⣿⣿⣿⣿⣿⣿⣿⣿⣿⣿⣿⣿⣿⣿⣿⣿⣿⠀</a:t>
            </a:r>
            <a:br/>
            <a:r>
              <a:t>⣿⣿⣿⣿⣿⣿⣿⣿⣿⣿⣿⣿⣿⣿⣿⣿⣿⣿⣿⣿⣿⣿⣿⣿⣿⣿⣿⣿⣿⣿⡟⢸⣿⣿⣿⣿⡇⢸⣿⣿⣿⣿⣿⣿⣿⣿⣿⣿⣿⡿⢕⢕⢸⣿⣿⢇⢕⢕⢕⢕⢕⢕⠕⢫⢕⢕⢕⢕⢜⢝⢕⣕⣵⣵⣾⣿⣿⣿⣿⣿⣿⣿⣿⣿⣿⣷⡜⣷⡕⢌⡸⢕⢸⣿⣿⣿⣿⣧⣵⣑⡕⣕⢔⢜⢡⢅⢜⠎⠱⣣⢕⢕⢜⢧⣯⣿⣿⣿⣧⡕⢝⡛⣿⣿⣿⣿⣿⣿⣿⣿⣿⣿⣿⣇⢕⢕⢕⡕⢕⢕⢕⢕⢸⣿⣿⡇⢕⢕⢱⣿⣿⣿⣿⣿⣿⣿⣿⣿⣿⣿⣿⣿⣿⣿⣿⣿⣿⣿⣿⣿⡿⢕⢕⢱⢕⢕⢕⢕⢕⡕⢸⣿⣿⡿⣿⣿⣿⣿⣿⡇⢔⢻⢕⢕⢕⣿⣿⣇⣿⣿⣿⣿⣿⣿⣿⣿⢕⢕⠸⣿⣿⣿⡇⢿⢿⢷⢸⢝⢝⢟⢻⢿⣿⣿⣿⣿⣿⣿⣿⣿⣿⣿⣿⣿⣿⣿⣿⣿⣿⣿⠀</a:t>
            </a:r>
            <a:br/>
            <a:r>
              <a:t>⣿⣿⣿⣿⣿⣿⣿⣿⣿⣿⣿⣿⣿⣿⣿⣿⣿⣿⣿⣿⣿⣿⣿⣿⣿⣿⣿⣿⣿⣿⡇⣿⣿⣿⣿⣿⡇⣸⣿⣿⣿⣿⣿⣿⣿⣿⣿⣿⣿⡇⢕⢕⢸⣿⣿⢕⢕⢕⢕⢕⢕⢕⠕⢱⡇⢕⢕⢕⢕⣾⣿⣿⣿⣿⣿⣿⣿⣿⣿⣿⣿⣿⣿⣿⣿⣿⣧⢱⣿⣷⢧⡇⢕⣿⣿⣿⣿⣿⣿⣿⣿⣿⣷⢕⢕⢕⢕⢕⠕⢞⢱⡕⢕⢝⢻⣿⣿⣿⣿⣷⡅⢔⢫⢿⠿⣿⣿⣿⣿⣿⣿⣿⣿⣿⣇⢕⢕⢘⢕⢕⢕⢕⢸⣿⣿⡇⢕⢕⢸⣿⣿⣿⣿⣿⣿⣿⣿⣿⣿⣿⣿⣿⣿⣿⣿⣿⣿⣿⣿⣿⡇⢕⢕⣿⡇⢕⢕⢕⢱⣧⢕⢿⣿⣇⢜⢿⣿⣿⣿⣧⢕⢔⢕⢕⢕⢹⣿⡟⢌⣿⣿⣿⣿⣿⣿⣿⢕⢕⢕⢿⣿⣿⣷⢕⢕⢕⢕⢕⢕⢕⢜⢗⠎⢻⣿⣿⣿⣿⣿⣿⣿⣿⣿⣿⣿⣿⣿⣿⣿⣿⠀</a:t>
            </a:r>
            <a:br/>
            <a:r>
              <a:t>⣿⣿⣿⣿⣿⣿⣿⣿⣿⣿⣿⣿⣿⣿⣿⣿⣿⣿⣿⣿⣿⣿⣿⣿⣿⣿⣿⣿⣿⣿⡇⣿⣿⣿⣿⣿⡇⣿⣿⣿⣿⣿⣿⣿⣿⣿⣿⣿⣿⡇⢕⢕⠕⣿⡟⢕⢕⢕⢕⢕⢕⢕⡕⢱⣇⢕⢕⢕⢕⢹⣿⣿⣿⣿⣿⣿⣿⣿⣿⣿⣿⣿⣿⣿⣿⣿⣿⣇⢹⣵⢳⡱⢕⢻⣿⣿⣿⣿⣿⣿⣿⣿⣿⣿⣧⢕⢕⢕⢕⢅⢜⢃⡕⢕⢕⢝⢿⣿⣿⣿⣷⡕⢕⢕⢯⡏⢙⣽⣿⣿⣿⣿⣿⣿⣿⣧⢕⠢⣼⢕⢕⢕⢸⣿⣿⣿⢕⢕⣿⣿⣿⣿⣿⣿⣿⡿⢿⠿⠿⠟⠟⠟⠟⠟⠛⠟⠟⠻⠿⠿⢇⢱⣾⣿⡇⢕⢕⢕⣼⣿⣧⢜⢿⣿⢡⢜⢻⣿⣿⡷⡇⢕⢕⢕⢕⢸⣿⠸⡕⣿⣿⣿⣿⣿⣿⣿⢕⢕⢕⠸⣿⣿⣿⡕⢕⢕⢕⢕⢕⢕⢕⢕⢕⢕⢜⣿⣿⣿⣿⣿⣿⣿⣿⣿⣿⣿⣿⣿⣿⣿⠀</a:t>
            </a:r>
            <a:br/>
            <a:r>
              <a:t>⣿⣿⣿⣿⣿⣿⣿⣿⣿⣿⣿⣿⣿⣿⣿⣿⣿⣿⣿⣿⣿⣿⣿⣿⣿⣿⣿⣿⣿⣿⡇⣿⣿⣿⣿⣿⡇⣿⣿⣿⣿⣿⣿⣿⣿⣿⣿⣿⣿⣟⢕⢕⢕⣿⡇⢕⢕⢕⢕⢕⢕⢕⢕⢪⢾⡕⢕⢕⢕⢸⣿⣿⣿⣿⣿⣿⣿⣿⣿⣿⣿⣿⣿⣿⣿⣿⣿⣿⣇⢻⣿⣿⣇⢸⣿⣿⣿⣿⣿⣿⣿⣿⣿⣿⣿⣿⡕⢕⢕⢕⢕⢔⢱⢕⢕⢕⢕⢝⢿⣿⣿⣿⣕⢕⢕⢌⢓⡕⢝⠻⣿⣿⣿⣿⣿⣿⣷⡜⣿⣇⢕⢕⢸⣿⣿⣿⢕⢱⡿⠿⠟⠋⠉⢁⢀⢄⣰⢴⢶⢲⢗⣷⣿⣿⣿⣿⣿⣿⣷⣷⣳⣶⣦⣵⡅⢕⢕⢕⢻⢿⢿⣷⣜⢻⣇⢳⣵⢝⢻⣿⣇⢕⢕⢕⢕⢕⡟⢕⢕⢘⣿⣿⣿⣿⣿⣿⢕⢕⢕⢕⣿⣿⣿⡇⢔⢕⢅⢑⠑⢕⢕⢕⢜⢕⢕⢻⣿⣿⣿⣿⣿⣿⣿⣿⣿⣿⣿⣿⣿⣿⠀</a:t>
            </a:r>
            <a:br/>
            <a:r>
              <a:t>⣿⣿⣿⣿⣿⣿⣿⣿⣿⣿⣿⣿⣿⣿⣿⣿⣿⣿⣿⣿⣿⣿⣿⣿⣿⣿⣿⣿⣿⣿⡇⣿⣿⣿⣿⣿⡇⣿⣿⣿⣿⣿⣿⣿⣿⣿⣿⣿⣿⡟⢕⢕⢕⢻⡇⢕⢕⢕⢕⢕⢕⢰⡇⢐⢺⢇⢕⢕⢕⢸⣿⣿⣿⣿⣿⣿⣿⣿⣿⣿⣿⣿⣿⣿⣿⣿⣿⣿⣿⣇⢻⣿⣿⢕⢿⣿⣿⣿⣿⣿⣿⣿⣿⣿⣿⣿⣿⣧⢕⢕⡕⠕⢕⢑⢕⢕⢕⢕⢕⢜⢝⢿⣿⣧⡕⢕⢕⢕⢕⢕⢝⢻⢿⣿⣿⣿⣿⣷⡜⢿⡕⢕⢸⣿⣿⡿⢕⠁⢀⢄⢔⢔⢕⡵⢞⢕⢕⢕⣱⣷⣿⣿⣿⣿⣿⣿⣿⣿⣿⣿⣿⣿⣿⣿⡇⢕⢕⣿⣿⣿⣷⣷⣮⣵⣜⢣⣻⡕⢕⢔⢗⢗⢕⢕⢕⢕⠍⡥⢕⢕⠸⢿⣿⣿⣿⣿⢕⢕⢕⢕⢿⣿⣿⣷⢕⢕⢕⢕⢕⢕⢕⢕⢕⢕⢕⣕⣜⢿⣿⣿⣿⣿⣿⣿⣿⣿⣿⣿⣿⣿⠀</a:t>
            </a:r>
            <a:br/>
            <a:r>
              <a:t>⣿⣿⣿⣿⣿⣿⣿⣿⣿⣿⣿⣿⣿⣿⣿⣿⣿⣿⣿⣿⣿⣿⣿⣿⣿⣿⣿⣿⣿⣿⢕⣿⣿⣿⣿⣿⢇⣿⣿⣿⣿⣿⣿⣿⣿⣿⣿⣿⣿⢕⢕⢕⢕⠸⡇⢕⢕⢕⢕⢕⢕⣼⣿⡕⢰⡷⡕⢕⢕⠸⣿⣿⣿⣿⣿⣿⣿⣿⣿⣿⣿⣿⣿⣿⣿⣿⣿⣿⣿⣿⣇⢻⣯⣇⢜⣿⣿⣿⣿⣿⣿⣿⣿⣿⣿⣿⣿⣿⣯⡕⡕⢕⢕⢕⢜⠕⢕⢕⢕⡅⢱⢑⡕⢔⢕⢕⢕⢱⢑⡕⢕⡕⢕⢘⣽⣿⣿⣿⣿⣧⡕⢕⣼⢿⣏⣱⢔⢕⢕⢕⢕⢎⢕⢕⢕⢕⡱⠟⠛⠋⠙⠉⠉⠉⠁⠁⠁⠀⠀⠀⠁⠁⠁⠁⠁⠕⠈⠙⠙⠛⠟⠻⠿⢿⣿⣷⣵⣇⢕⢕⢕⢕⢕⢕⢕⢕⢕⢕⢕⢕⢕⢌⢛⣿⣿⣿⡕⢕⢕⢕⢸⣿⣿⣿⢕⢕⢕⢕⢕⢕⢕⢕⢕⢅⢕⡜⣿⣧⢻⣿⣿⣿⣿⣿⣿⣿⣿⣿⣿⣿⠀</a:t>
            </a:r>
            <a:br/>
            <a:r>
              <a:t>⣿⣿⣿⣿⣿⣿⣿⣿⣿⣿⣿⣿⣿⣿⣿⣿⣿⣿⣿⣿⣿⣿⣿⣿⣿⣿⣿⣿⣿⣿⢕⣿⣿⣿⣿⣿⢕⢸⣿⣿⣿⣿⣿⣿⣿⣿⣿⣿⡇⢕⢕⢕⢕⢕⢕⢕⢕⢕⢕⢕⢕⣿⣿⣷⢔⠳⣕⢕⢕⢕⣿⣿⣿⣿⣿⣿⣿⣿⣿⣿⣿⣿⣿⣿⣿⣿⣿⢿⢿⢿⠿⠧⢹⣽⣇⢹⣿⣿⣿⣿⣿⣿⣿⣿⣿⣿⣿⣿⣿⣿⣶⣕⣕⡕⢕⢕⠕⠕⣡⣧⣶⣿⣶⣶⣴⣣⡵⣴⣤⣵⣾⣿⣷⣾⣿⣿⣿⣿⣿⣿⣇⣵⣿⣿⣿⢏⢕⡵⢎⢕⢕⢕⢕⠕⠃⠁⠀⠀⠀⠀⠀⠀⠀⠀⠀⠀⠀⠀⠀⠀⠀⠀⠀⠀⠀⠀⠀⠀⠀⠀⠀⠀⠀⠀⠀⠀⢁⢁⢁⢑⢑⢑⢕⢕⢕⢕⢕⢕⢕⢕⢕⢕⢕⢹⣿⣿⡇⢕⢕⢕⢌⣿⣿⣿⡇⣷⣷⣧⣕⢕⢕⢕⢕⢜⢧⢅⢹⣿⣧⢹⣿⣿⣿⣿⣿⣿⣿⣿⣿⣿⠀</a:t>
            </a:r>
            <a:br/>
            <a:r>
              <a:t>⣿⣿⣿⣿⣿⣿⣿⣿⣿⣿⣿⣿⣿⣿⣿⣿⣿⣿⣿⣿⣿⣿⣿⣿⣿⣿⣿⣿⣿⣿⢕⣿⣿⣿⣿⡏⢕⢸⣿⣿⣿⣿⣿⣿⣿⣿⣿⣿⡇⢕⢕⢕⢕⢕⢕⢕⢕⢕⢕⢕⢰⣿⣿⣿⣧⢕⢇⢇⢕⢕⠸⣿⣿⣿⣿⣿⣿⡿⠿⠟⠛⢙⢉⣁⢅⡠⣤⢤⣄⣄⢄⢄⢄⢍⣣⡕⢀⠁⠙⠟⢿⣿⣿⣿⣿⣿⣿⣿⣿⣿⣿⣿⣿⣷⣷⣷⣿⣿⣿⣿⣿⣿⣿⣿⣿⣿⣿⣿⣿⣿⣿⣿⣿⣿⣿⣿⣿⣿⣿⣿⣿⣿⣿⣿⣟⣵⡟⢕⢕⢕⢕⠑⠁⠀⠀⠀⠀⠀⠀⠀⠀⠀⠀⠀⠀⠀⠀⠀⢀⠀⠀⠀⠀⠀⠀⠀⠀⠀⠀⠀⠀⠀⠁⠙⠳⢿⣿⣿⡇⢕⢕⢕⢕⢕⢕⢕⢕⢕⢕⢕⢕⢕⢕⢌⢹⣿⡇⢕⢕⢕⢕⣿⣿⣿⡇⢝⢻⢿⢿⢿⢷⢧⢕⢕⢹⣿⣕⢟⢕⢱⢹⣿⣿⣿⣿⣿⣿⣿⣿⣿⠀</a:t>
            </a:r>
            <a:br/>
            <a:r>
              <a:t>⣿⣿⣿⣿⣿⣿⣿⣿⣿⣿⣿⣿⣿⣿⣿⣿⣿⣿⣿⣿⣿⣿⣿⣿⣿⣿⣿⣿⣿⣿⢕⣿⣿⣿⣿⢇⢕⢕⣿⣿⣿⣿⣿⣿⣿⣿⣿⣿⢇⢕⢕⢕⢕⢕⢕⢕⢕⢕⢕⢕⢸⣿⣿⣿⣿⣿⡅⣧⢕⣕⢕⢿⡿⠟⢛⣙⣡⣴⣶⣾⣿⣿⣷⣷⣥⣅⡕⢕⢕⢜⢝⢟⢗⢧⢜⢫⡕⢕⢔⢕⣷⣧⣽⣿⣿⣿⣿⣿⣿⣿⣿⣿⣿⣿⣿⣿⣿⣿⣿⣿⣿⣿⣿⣿⣿⣿⣿⣿⣿⣿⣿⣿⣿⣿⣿⣿⣿⣿⣿⣿⣿⣿⣿⣿⣿⡟⢕⢕⢕⠑⠀⠀⠀⠀⠀⠀⠀⢀⠀⠀⠀⠀⠀⠀⠀⠀⠀⠀⠁⠑⠕⢕⢕⢔⢔⢄⢀⠀⠀⠀⠀⠀⠀⠀⠀⠈⠝⢿⡇⢕⢕⢕⢕⢕⢕⢕⢕⢕⢕⢕⢕⢕⢕⢕⢸⢸⡇⢕⢕⢕⢕⢻⣿⣿⣿⢕⢕⢕⢕⢕⢕⣕⣕⣱⣵⣵⣵⣵⡕⢿⣇⢻⣿⣿⣿⣿⣿⣿⣿⣿⠀</a:t>
            </a:r>
            <a:br/>
            <a:r>
              <a:t>⣿⣿⣿⣿⣿⣿⣿⣿⢿⢿⢿⣿⢿⢿⢿⢿⢿⢿⢿⢿⢿⢿⢿⢿⢿⢿⢿⢿⢿⢿⢕⣿⣿⣿⡿⢕⠁⢕⢿⣿⣿⣿⣿⣿⣿⣿⣿⣿⡇⢕⢕⢕⢕⢕⢕⢕⢕⢕⢕⢕⢸⣿⣿⣿⣿⣿⣷⣈⣇⢙⣕⣅⢰⣾⣿⣿⣿⣿⣿⣿⣿⣿⣿⢿⠿⠿⠷⠷⠷⢵⢕⡕⢕⢕⢕⢕⢜⢕⢧⣵⣜⢻⣿⣿⣿⣿⣿⣿⣿⣿⣿⣿⣿⣿⣿⣿⣿⣿⣿⣿⣿⣿⣿⣿⣿⣿⣿⣿⣿⣿⣿⣿⣿⣿⣿⣿⣿⣿⣿⣿⣿⣿⣿⣿⡿⢕⢕⠑⠀⠀⠀⠀⠀⢀⢄⢔⠁⠀⠀⠀⠀⠀⠀⠀⠀⠀⠀⠀⠀⠀⠀⠀⠑⠕⢕⢕⢕⢕⢕⢔⢀⠀⠀⠀⠀⠀⠀⠁⠑⢕⢕⢕⢕⢕⢕⢕⢕⢕⢕⢕⢕⢕⢕⢕⢸⣸⡇⢕⢕⢕⢕⢸⣿⣿⣿⡕⣵⣵⣷⣾⣿⣿⣿⣿⣿⣿⣿⡟⢟⢜⢟⡜⣿⣿⣿⣿⣿⣿⣿⣿⠀</a:t>
            </a:r>
            <a:br/>
            <a:r>
              <a:t>⣿⣿⣿⣿⣿⣿⣿⣿⠁⠀⢔⢟⡇⢀⠀⢀⠄⢕⡕⢕⢅⠑⢀⢀⠀⢀⠀⠀⠀⢄⢕⣿⣿⣿⡇⢕⡔⢕⢸⣿⣿⣿⣿⣿⣿⣿⣿⣿⢕⢕⢕⢕⢕⢕⢕⢕⢕⢕⢕⢕⢸⣿⣿⣿⡿⢟⣹⣵⡱⣇⢻⣿⣿⡿⠿⠟⠛⠋⠉⠉⠁⠀⠀⠀⠀⠀⠀⠀⠀⠀⠀⠁⠉⠑⠕⠕⢕⢕⢕⢝⢿⣷⣽⣿⣿⣿⣿⣿⣿⣿⣿⣿⣿⣿⣿⣿⣿⣿⣿⣿⣿⣿⣿⣿⣿⣿⣿⣿⣿⣿⣿⣿⣿⣿⣿⣿⣿⣿⣿⣿⣿⣿⣿⣿⢇⢕⢡⡔⠀⠀⠀⢄⢕⢕⢕⠀⠀⠀⠀⠀⠀⠀⠀⠀⠀⠀⠀⠀⠀⠀⠀⠀⠀⠀⠁⢕⢕⢕⢕⢕⢕⢕⢔⢄⠀⠀⠀⠀⠀⠀⠑⠕⢕⢕⢕⢕⢕⢕⢕⢕⢕⢕⢕⢕⢸⣾⣿⢕⢕⢕⢕⢸⣿⣿⣿⡇⣿⣿⢿⢛⢟⢟⢝⢝⠝⠕⢘⢑⢑⠑⢱⡗⢸⣿⣿⣿⣿⣿⣿⣿⠀</a:t>
            </a:r>
            <a:br/>
            <a:r>
              <a:t>⣿⣿⣿⣿⣿⣿⣿⣿⠄⢀⢕⡎⢑⡕⠐⠔⠐⠕⢕⠁⠀⢕⢕⢙⢅⢀⠀⢄⢷⢿⢕⣿⣿⣿⢇⢕⡇⢕⠸⣿⣿⣿⣿⣿⣿⣿⣿⣿⢕⢕⢕⢕⢕⢕⢕⢕⢕⢕⢕⢕⢹⣟⣫⣵⣾⣿⣿⣿⢿⠟⢕⠉⠁⠀⠀⠀⠀⠀⠀⠀⠀⠀⠀⠀⠀⠀⠀⠀⠀⠀⠀⠀⠀⠀⠀⠀⠀⠑⠕⢕⢜⢹⣿⣿⣿⣿⣿⣿⣿⣿⣿⣿⣿⣿⣿⣿⣿⣿⣿⣿⣿⣿⣿⣿⣿⣿⣿⣿⣿⣿⣿⣿⣿⣿⣿⣿⣿⣿⣿⣿⣿⣿⣿⣿⢕⢐⡼⠁⢀⡔⢕⢕⢕⢕⠀⠀⠀⠀⠀⠀⠀⠀⠀⠀⠀⠀⠀⠀⠀⠀⠀⠀⠀⠀⠀⠀⢕⢕⢕⢕⢕⢕⢕⢕⢕⢄⠀⠀⠀⠀⠀⠀⢄⢕⢕⢕⢕⢕⢕⢕⢕⢕⢕⢕⡜⣿⣿⢕⢕⢕⢕⢨⣿⣿⣿⣇⠕⢕⢕⢕⢅⢕⢔⢕⢕⢕⢕⢕⣸⢄⢜⢕⢜⣿⣿⣿⣿⣿⣿⣿⠀</a:t>
            </a:r>
            <a:br/>
            <a:r>
              <a:t>⣿⣿⣿⣿⣿⣿⣿⣿⢔⢁⢕⢕⢕⠕⢕⠐⠀⠝⠕⠃⢕⢕⢑⢕⢕⢅⢕⢕⢕⢕⢕⣿⣿⣿⢕⢱⡇⢕⢕⢿⣿⣿⢻⣿⣿⣿⣿⣿⢕⢕⢕⢕⢕⢕⢕⢕⢕⢕⢕⢕⢾⣿⡿⡿⠟⠋⠉⠀⠀⠀⠈⠔⠀⠀⠀⠀⠀⠀⠀⠀⠀⠀⠀⠀⠀⠀⠀⠀⠀⠀⠀⠀⠀⠀⠀⠀⠀⠀⠀⠀⠑⠕⢍⣿⣿⣿⣿⣿⣿⣿⣿⣿⣿⣿⣿⣿⣿⣿⣿⣿⣿⣿⣿⣿⣿⣿⣿⣿⣿⣿⣿⣿⣿⣿⣿⣿⣿⣿⣿⣿⣿⣿⣿⣿⣡⡾⢑⣴⣿⣿⢕⢕⢕⢕⣠⣴⣶⣶⣴⢀⠀⠀⠀⠀⠀⠀⠀⠀⠀⠀⠀⠀⠀⠀⠀⠀⠀⢕⢕⢕⢕⢕⢕⢕⢕⢕⠀⠀⠀⠀⠀⢔⢕⢕⢕⢕⢕⢕⢕⣿⣷⢕⢕⢕⡇⣿⣿⢕⢕⢕⢕⢸⣿⣿⣿⣿⢔⢕⢕⢕⢕⢕⢕⢕⢕⢕⢕⠕⣿⢕⢕⢕⢕⣿⣿⣿⣿⣿⣿⣿⠀</a:t>
            </a:r>
            <a:br/>
            <a:r>
              <a:t>⣿⣿⣿⣿⣿⣿⣿⣿⢕⢵⢕⢇⢕⠔⢕⠀⢀⢄⢔⠔⠐⢅⢎⢕⢕⢕⢕⢕⠑⢕⢅⣿⣿⡿⢕⢸⣿⢕⢕⢸⣿⣿⡇⠻⣿⣿⣿⣿⢕⢕⢕⢕⢕⢕⢕⢕⢕⢕⢕⠕⠘⠙⠁⠀⠀⠀⠀⠀⠀⠀⠀⠀⠀⠀⠀⢀⢄⢄⢔⠀⠀⠀⠀⠀⠀⠀⠀⠀⠀⠀⠀⠀⠀⠑⢔⢄⢀⠀⠀⠁⠱⣦⣣⢼⣿⣿⣿⣿⣿⣿⣿⣿⣿⣿⣿⣿⣿⣿⣿⣿⣿⣿⣿⣿⣿⣿⣿⣿⣿⣿⣿⣿⣿⣿⣿⣿⣿⣿⣿⣿⣿⣿⣿⣿⣿⣵⣿⣿⣿⣿⢕⢕⢱⣼⣿⣿⣿⡿⠏⠀⠀⠀⠀⠀⠀⠀⠀⠀⠀⠀⠀⠀⠀⠀⠀⠀⠀⠕⢕⢕⢕⢕⢕⢕⢕⢕⠀⠀⠀⢀⢕⢕⢕⢕⢕⢕⢕⢕⢸⣿⣿⡇⢕⢕⢇⣿⣿⢕⢕⢕⢕⠘⣿⣿⣿⣿⡕⢕⢕⢸⣿⡇⢕⢕⢕⢕⢕⢸⡿⢕⢕⢕⢕⢹⣿⣿⣿⣿⣿⣿⠀</a:t>
            </a:r>
            <a:br/>
            <a:r>
              <a:t>⣿⣿⣿⣿⣿⣿⣿⣿⢁⠑⢇⠱⢕⢕⠑⠑⠁⢘⠑⢐⢔⢕⢕⢕⢕⢕⢕⡕⢑⢄⢔⣿⣿⡇⢕⢾⣿⢕⢕⢕⣿⣿⣷⢕⢜⣿⣿⣿⡇⢕⢕⢕⢕⢕⢕⢕⢕⢅⢄⢄⢔⢔⢔⠕⠁⠀⠀⠀⠀⠀⠀⢀⢄⢔⢕⢕⢕⠕⠁⠀⠀⠀⠀⠀⠀⠀⠀⠀⠀⠀⠀⠀⠀⠀⠀⠕⢕⢕⢔⣄⡀⠘⢻⣿⣿⣿⣿⣿⣿⣿⣿⣿⣿⣿⣿⣿⣿⣿⣿⣿⣿⣿⣿⣿⣿⣿⣿⣿⣿⣿⣿⣿⣿⣿⣿⣿⣿⣿⣿⣿⣿⣿⣿⣿⣿⣿⣿⣿⣿⣿⡇⢕⢜⠉⠉⠉⠁⠀⠀⠀⠀⠀⠀⠀⠀⠀⠀⠀⠀⠀⠀⠀⠀⠀⠀⠀⠀⠀⢕⢕⢕⢕⢕⢕⢕⢕⠀⢄⢕⣕⢕⢕⢕⢕⢕⢕⢕⢕⣾⣿⣿⣧⢕⢕⢱⣿⣿⢕⢕⢕⢕⠕⣿⣿⣿⣿⡇⢕⢕⢜⢏⢕⢕⢕⢕⢕⢕⣾⢇⢕⢕⢕⠁⢕⢿⣿⣿⣿⣿⣿⠀</a:t>
            </a:r>
            <a:br/>
            <a:r>
              <a:t>⣿⣿⣿⣿⣿⣿⣿⣿⢑⠀⢕⢕⢕⢁⢕⢔⢔⢄⠀⠕⢅⢕⢕⢜⢕⢕⡕⢔⢕⢕⢕⣿⣿⢕⢕⣽⣿⡇⢕⢕⢸⣿⣿⡇⢕⢜⢿⣿⡇⢕⢕⢕⢕⢕⢕⢕⢕⢕⢕⢕⢕⢕⠑⠀⠀⠀⠀⠀⠀⢄⢔⢕⢕⢕⢕⠕⠁⠀⠀⠀⠀⠀⠀⠀⠀⠀⠀⠀⠀⠀⠀⠀⠀⠀⠀⠀⠑⢕⢕⢿⣿⣷⣴⡹⣿⣿⣿⣿⣿⣿⣿⣿⣿⣿⣿⣿⣿⣿⣿⣿⣿⣿⣿⣿⣿⣿⣿⣿⣿⣿⣿⣿⣿⣿⣿⣿⣿⣿⣿⣿⣿⣿⣿⣿⣿⣿⣿⣿⣿⣿⣧⢕⢕⠀⠀⠀⠀⠀⠀⠀⠀⠀⠀⠀⠀⠀⠀⠀⠀⠁⠀⠀⠀⠀⠀⠀⠀⠀⢹⣿⣷⣷⣧⣵⣕⠕⣀⣵⣾⣿⣷⢇⢕⢕⢕⢕⢕⢱⣿⣿⣿⣿⢕⢇⢸⡟⢸⢕⢕⢕⢕⢑⣿⣿⣿⣿⡇⢕⢕⢕⢕⢕⢕⢕⢕⢕⣼⡟⢅⢕⢕⢕⡕⣸⢸⣿⣿⣿⣿⣿⠀</a:t>
            </a:r>
            <a:br/>
            <a:r>
              <a:t>⣿⣿⣿⣿⣿⣿⣿⣿⢕⢕⢕⢕⠑⢕⢕⢕⢕⠁⠔⢄⢕⢕⢕⠕⢕⢕⢕⢕⢕⢕⢕⣿⣿⢕⢸⣾⣿⣷⢕⢕⢕⢜⣿⡇⢕⢕⢜⢻⡇⢕⢕⢕⢕⢕⢕⢕⢕⢕⢕⢕⠕⠀⠀⠀⠀⠀⠀⢄⢕⢕⢕⢕⢕⢕⠕⠀⠀⠀⠀⠀⠀⠀⠀⠀⠀⠀⠀⠀⠀⠀⠀⠀⠀⠀⠀⠀⠀⠑⢕⢸⣿⣿⣿⣿⣿⣿⣿⣿⣿⣿⣿⣿⣿⣿⣿⣿⣿⣿⣿⣿⣿⣿⣿⣿⣿⣿⣿⣿⣿⣿⣿⣿⣿⣿⣿⣿⣿⣿⣿⣿⣿⣿⣿⣿⣿⣿⣿⣿⣿⣿⣿⣷⣾⢄⠀⠀⠀⠀⠀⠀⠀⠀⠀⠀⠀⠀⠀⠀⠀⠐⠐⠀⠀⠀⠀⠀⠀⠀⢸⣿⣿⣿⣿⣿⡟⣵⣿⣿⣿⣿⣿⢕⢕⢕⢕⢕⠕⣼⣿⣿⣿⡟⢕⢕⣿⡇⢅⢕⢕⢕⢕⢸⣿⣿⣿⣿⣿⢕⢕⢕⡵⢕⢕⢕⢕⣼⢟⢕⢕⢕⢕⠱⢱⣿⢸⣿⣿⣿⣿⣿⠀</a:t>
            </a:r>
            <a:br/>
            <a:r>
              <a:t>⣿⣿⣿⣿⣿⣿⣿⣿⠕⠐⢱⢕⢕⠪⡔⡵⠃⠁⠑⣜⣿⢕⢕⢕⢕⢕⢕⢕⢕⣕⡕⢹⣿⢕⢸⣿⣿⣿⡇⢕⢕⢕⢹⢇⢕⢕⢕⢕⢇⢕⢕⢕⢕⢕⢕⢕⢕⢕⢕⠑⠀⠀⠀⠀⠀⢄⢕⢕⢕⢕⢕⢕⢕⢕⠀⠀⢀⢀⠀⠀⠀⠀⠀⠀⠀⠀⠀⠀⠀⠀⠀⠀⠀⠀⠀⠀⠀⠀⢕⢸⣿⣿⣿⣿⣿⣿⣿⣿⣿⣿⣿⣿⣿⣿⣿⣿⣿⣿⣿⣿⣿⣿⣿⣿⣿⣿⣿⣿⣿⣿⣿⣿⣿⣿⣿⣿⣿⣿⣿⣿⣿⣿⣿⣿⣿⣿⣿⣿⣿⣿⣿⣿⣿⡇⠀⠀⠀⠀⢀⠀⠀⠀⠀⠀⠀⠀⠀⠀⠀⠀⠀⠀⠀⠀⢀⠄⠀⠀⣸⣿⣿⣿⣿⣿⣿⣿⣿⣿⣿⣿⡟⢕⢕⢕⢕⢕⣼⣿⣿⣿⣿⢇⢕⢱⣿⡇⢕⠄⢕⢕⢕⢹⣿⣿⣿⣿⣿⢕⢕⢜⢕⢕⢕⢕⡼⠏⢅⢕⢕⢕⢕⢕⣾⡇⣼⣿⣿⣿⣿⣿⠀</a:t>
            </a:r>
            <a:br/>
            <a:r>
              <a:t>⣿⣿⣿⣿⣿⣿⣿⣿⠄⠘⢵⢑⠄⢕⠀⠀⠅⢇⢱⣿⣿⢐⣼⢕⢕⢕⢕⣱⣾⣿⣿⢸⣿⢕⢸⣿⣿⣿⣷⢕⢕⢕⢕⢘⠁⢕⢕⢕⢕⢕⢕⢕⢕⢕⢕⢕⢕⠕⠁⠀⠀⠀⠀⠀⢔⢕⢕⢕⢕⢕⢕⢕⢕⢕⣰⣾⣿⣿⣿⡷⠐⠀⠀⠀⠀⠀⠀⠀⠀⠀⠀⠀⠀⠀⠀⠀⠀⠀⠁⢸⣿⣿⣿⣿⣿⣿⣿⣿⣿⣿⣿⣿⣿⣿⣿⣿⣿⣿⣿⣿⣿⣿⣿⣿⣿⣿⣿⣿⣿⣿⣿⣿⣿⣿⣿⣿⣿⣿⣿⣿⣿⣿⣿⣿⣿⣿⣿⣿⣿⣿⣿⣿⣿⣿⡄⠀⠀⠀⢀⠀⠀⠀⠀⠀⢕⢕⠀⠀⠀⠀⠀⠀⠀⠄⠀⢄⠀⠀⣿⣿⣿⣿⣿⣿⣿⣿⣿⣿⣿⣿⢕⢕⢕⢕⢕⢡⣿⣿⣿⣿⣿⢕⢕⢸⢿⡇⢕⢔⠅⢕⢕⢸⣿⣿⣿⣿⣿⡇⢕⢕⢕⢕⡱⠎⢁⢔⢕⢕⢕⢕⢔⣜⡟⣱⣿⣿⣿⣿⣿⣿⠀</a:t>
            </a:r>
            <a:br/>
            <a:r>
              <a:t>⣿⣿⣿⣿⣿⣿⣿⣿⠀⠀⠀⠔⢕⠀⠀⠀⠐⠐⢝⢽⡏⣸⣿⢕⢕⢕⢟⢟⢝⢕⢕⢜⣿⡕⢸⣿⣿⣿⣿⡕⢕⢕⢕⢕⢕⢕⢕⢕⢕⢕⢕⢕⢕⢕⢕⢕⢕⠀⠀⠀⠀⠀⠀⠀⢕⢕⢕⢕⢕⢕⢕⢕⢕⢜⠿⢿⢿⠟⠋⠀⠀⠀⠀⠀⠀⠀⠀⠀⠀⠀⠀⠀⠀⠀⠀⢔⠀⠀⠀⣼⣿⣿⣿⣿⣿⣿⣿⣿⣿⣿⣿⣿⣿⣿⣿⣿⣿⣿⣿⣿⣿⣿⣿⣿⣿⣿⣿⣿⣿⣿⣿⣿⣿⣿⣿⣿⣿⣿⣿⣿⣿⣿⣿⣿⣿⣿⣿⣿⣿⣿⣿⣿⣿⣿⣧⠀⠀⠕⠕⠕⠀⠀⠀⠀⠁⠑⠀⠀⠀⠀⠀⢀⢀⢀⢑⣕⢀⢔⣿⣿⣿⣿⣿⣿⣿⣿⣿⣿⣿⡏⢕⢕⢕⢕⢱⣿⣿⣿⣿⡟⡇⢕⢕⣼⢟⢕⢕⢕⢕⢁⢕⠄⣿⣿⣿⣿⣿⣇⢕⢕⢕⠑⢁⢔⢕⢕⢕⢕⢕⢕⢸⢞⣱⣿⣿⣿⣿⣿⣿⣿⠀</a:t>
            </a:r>
            <a:br/>
            <a:r>
              <a:t>⣿⣿⣿⣿⣿⣿⣿⣿⠀⠀⠀⠀⠀⠀⠀⠀⠑⢕⣑⢕⢕⣝⣝⣕⣕⣕⣕⣕⣕⣕⣕⡕⢿⡇⢸⣿⣿⣿⣿⡇⠕⢕⢕⢕⢕⢕⢕⢕⢕⢕⢕⢕⢕⢕⢕⢕⢕⢕⢔⢀⠀⠀⠀⠀⢕⢕⢕⢕⢕⢕⢕⢕⢕⢕⠀⠀⠀⠀⠀⠀⠀⠀⢔⠄⠀⠀⠀⠀⠀⠀⠀⠕⠀⠀⠀⢕⢄⠀⠀⢸⣿⣿⣿⣿⣿⣿⣿⣿⣿⣿⣿⣿⣿⣿⣿⣿⣿⣿⣿⣿⣿⣿⣿⣿⣿⣿⣿⣿⣿⣿⣿⣿⣿⣿⣿⣿⣿⣿⣿⣿⣿⣿⣿⣿⣿⣿⣿⣿⣿⣿⣿⣿⣿⣿⣿⣧⠀⠀⢕⣕⡕⢕⢀⢀⠀⠀⠀⠀⢀⢄⠀⠑⠑⠑⠘⠛⢇⣾⣿⣿⣿⣿⣿⣿⣿⣿⣿⣿⣿⢕⢕⢕⢕⢕⣾⣿⣿⣿⡟⢱⢕⢕⢕⣯⢾⢕⢕⢕⢕⢕⢄⠕⢘⢻⣿⣿⣿⣿⢀⠁⠀⢕⢕⢕⢕⢕⢕⢕⢕⢕⢕⣼⣿⣿⣿⣿⣿⣿⣿⣿⠀</a:t>
            </a:r>
            <a:br/>
            <a:r>
              <a:t>⣿⣿⣿⣿⣿⣿⣿⣿⠀⠀⠀⠀⠀⠀⠀⠀⠀⢸⡿⢱⣿⣿⣿⣿⣿⣿⣿⣿⣿⣿⣿⣷⢸⣇⢜⣿⣿⣿⣿⡇⢕⢕⢕⢕⢕⢕⢕⢕⢕⢕⢕⢕⢕⢕⢕⢕⢕⢕⢕⢕⢔⢅⢀⠀⠀⢕⢕⢕⢕⢕⣱⣵⣷⣷⠀⠀⠀⠀⢕⠀⠀⠀⠁⠀⠀⠀⠀⠀⠀⠀⠀⠀⠀⠀⢀⢕⢕⠀⠀⣿⣿⣿⣿⣿⣿⣿⣿⣿⣿⣿⣿⣿⣿⣿⣿⣿⣿⣿⣿⣿⣿⣿⣿⣿⣿⣿⣿⣿⣿⣿⣿⣿⣿⣿⣿⣿⣿⣿⣿⣿⣿⣿⣿⣿⣿⣿⣿⣿⣿⣿⣿⣿⣿⣿⣿⣿⣧⡔⢿⢟⠇⢕⠕⢕⢕⢕⢕⢕⢕⢕⢕⠀⠀⠀⠀⢠⣾⣿⣿⣿⣿⣿⣿⣿⣿⣿⣿⣿⢇⢕⢕⢕⢕⣾⣿⣿⣿⡟⢕⡜⢕⢕⢕⣗⢇⢕⢕⢕⢕⢕⢕⢔⢑⢕⢹⣿⣿⣿⡇⠀⠀⠁⢕⢕⢕⢕⢕⢕⢕⣵⣿⣿⣿⣿⣿⣿⣿⣿⣿⣿⠀</a:t>
            </a:r>
            <a:br/>
            <a:r>
              <a:t>⣿⣿⣿⣿⣿⣿⣿⣿⢕⠀⠀⠀⠀⠀⠀⠀⠀⣼⢕⢕⢕⢝⢏⢝⠝⠝⠝⠝⠜⢕⢕⢕⢕⣿⢕⣾⣿⣿⣿⡇⢕⢕⢕⢕⢕⢕⢕⢕⢳⣷⣵⣵⣵⣕⡕⢕⢕⢕⢕⢕⢕⢕⢕⢕⢄⠑⢱⣵⣾⣿⣿⣿⣿⣿⡔⠀⠀⢕⢑⠀⠀⠀⠀⠀⠀⠀⠀⢄⢀⠀⠀⠀⠀⠀⢕⢱⣵⣤⡀⣿⣿⣿⣿⣿⣿⣿⣿⣿⣿⣿⣿⣿⣿⣿⣿⣿⣿⣿⣿⣿⣿⣿⣿⣿⣿⣿⣿⣿⣿⣿⣿⣿⣿⣿⣿⣿⣿⣿⣿⣿⣿⣿⣿⣿⣿⣿⣿⣿⣿⣿⣿⣿⣿⣿⣿⣿⣿⣿⣧⣄⠀⠀⠀⠑⢕⢕⢕⢕⢕⢕⠀⠀⠀⠀⣰⣿⣿⣿⣿⣿⣿⣿⣿⣿⣿⣿⣿⡟⢕⢕⢕⢕⣼⣿⣿⣿⢏⢕⢱⢇⢕⢕⢕⣯⢇⢕⢕⢕⢕⢕⢕⢕⢕⢅⢕⢜⢿⣿⣧⠀⠀⠀⠁⠑⢕⢕⣱⣵⣿⣿⣿⣿⣿⣿⣿⣿⣿⣿⣿⣿⠀</a:t>
            </a:r>
            <a:br/>
            <a:r>
              <a:t>⣿⣿⣿⣿⣿⣿⣿⣿⢀⠀⠀⠀⠀⠀⠀⠀⠀⢜⢧⡔⢰⢔⢕⢕⢕⢕⢕⢕⢕⢕⢕⢕⢕⢸⡕⣿⣿⣿⣿⣧⢕⢕⢕⢕⢕⢕⢕⢕⢕⢹⣿⣿⣿⣿⡼⢇⡕⢕⢕⢕⢕⢕⢕⢕⢕⣥⣜⢿⣿⣿⣿⣿⣿⣿⣧⠀⠀⠕⠅⠁⠀⠀⠀⠀⠀⠀⠀⢕⢕⠀⠀⠀⠀⠔⢕⢕⠙⠛⢹⣿⣿⣿⣿⣿⣿⣿⣿⣿⣿⣿⣿⣿⣿⣿⣿⣿⣿⣿⣿⣿⣿⣿⣿⣿⣿⣿⣿⣿⣿⣿⣿⣿⣿⣿⣿⣿⣿⣿⣿⣿⣿⣿⣿⣿⣿⣿⣿⣿⣿⣿⣿⣿⣿⣿⣿⣿⣿⣿⣿⣿⢷⢦⣀⠀⠀⢱⢕⢕⢟⢇⢔⠀⡠⢾⢟⢟⢝⢕⣵⣿⣿⣿⣿⣿⣿⣿⡿⢕⢕⢕⢕⢱⣿⣿⢟⢕⢕⢕⣾⢕⢕⢕⢸⣗⢕⢕⢕⢕⢕⢕⢕⢕⢕⢕⢔⢕⢅⢻⣿⡄⠀⠀⠀⠀⠠⣾⣿⣿⣿⣿⣿⣿⣿⣿⣿⣿⣿⣿⣿⣿⠀</a:t>
            </a:r>
            <a:br/>
            <a:r>
              <a:t>⣿⣿⣿⣿⣿⣿⣿⣿⢕⠀⠀⠀⠀⠀⠀⠀⠀⢕⢕⢕⢜⣧⢕⢕⢕⢕⢕⢕⢱⣵⣕⢕⢕⢕⠇⢸⣿⣿⣿⣿⢕⢕⢕⢕⢕⢕⢕⢕⢕⢕⢜⣿⣿⣿⣿⣜⡝⢇⢕⢕⢕⢕⢕⢕⢡⣿⣿⣿⣿⣿⣿⣿⣿⣿⣿⣇⠀⠀⠔⢄⢔⢄⠀⠀⠀⠀⠀⠀⠑⠀⠀⢀⢀⠀⠀⠀⠀⠀⣼⣿⣿⣿⣿⣿⣿⣿⣿⣿⣿⣿⣿⣿⣿⣿⣿⣿⣿⣿⣿⣿⣿⣿⣿⣿⡿⣿⣿⢻⣿⣿⣿⣿⣿⣿⣿⣿⣿⣿⣿⣿⣿⣿⣿⣿⣿⣿⣿⣿⣿⣿⣿⣿⣿⣿⣿⣿⣿⣿⣿⣿⣷⣦⣤⣅⣀⢀⠁⠁⠁⠀⠀⠁⠀⢀⣡⡥⢔⡶⢕⢽⣿⣿⣿⣿⣿⣿⢕⢕⢕⢕⣱⣿⡿⢏⢕⢕⢕⣸⢇⢕⢕⢕⣸⡟⢕⢕⢕⢕⢕⢕⢕⢕⢕⢕⢕⢔⢕⢕⢜⢇⠀⠀⠀⠀⠀⢙⣿⣿⣿⣿⣿⣿⣿⣿⣿⣿⣿⣿⣿⣿⠀</a:t>
            </a:r>
            <a:br/>
            <a:r>
              <a:t>⣿⣿⣿⣿⣿⣿⣿⣿⢕⠀⠀⠀⠀⠀⠀⠀⠀⠁⢕⢕⢕⢹⣇⢕⢕⢕⢕⢕⢜⢻⣿⢕⢕⢕⢜⢸⣿⣿⣿⣿⢕⢕⢕⢕⢕⢕⢕⢕⢕⢕⢕⢜⢿⣿⣿⣿⣷⡏⢕⢕⢕⢕⢕⢕⣼⣿⣿⣿⣿⣿⣿⣿⣿⣿⣿⣿⡔⠀⠑⠕⠑⢕⢔⠀⢄⢔⢔⢄⢄⢔⢕⢕⢕⠑⠀⠀⢀⣼⣿⣿⣿⣿⣿⣿⣿⣿⣿⣿⣿⣿⣿⣿⣿⣿⣿⣿⣿⣿⣿⣿⣿⣿⣿⣿⣿⣿⣾⣅⣿⣿⣿⣿⣿⣿⣿⣿⣿⣿⣿⣿⣿⣿⣿⣿⣿⣿⣿⣿⣿⣿⣿⣿⣿⣿⣿⣿⣿⣿⣿⣿⣿⣿⣿⡿⣿⣟⡷⡵⡻⡟⡯⡪⠯⡺⢡⢏⡡⢊⢸⣿⣿⣿⣿⣿⡿⢇⢕⢕⢕⣱⣿⢟⢕⢕⢕⢕⣱⡟⢕⢕⢕⢕⡞⢕⢕⢕⢕⢕⢕⢕⢕⢕⢕⢕⢕⢕⢕⢔⢕⢅⠀⠀⠀⠀⠀⠀⣿⣿⣿⣿⣿⣿⣿⣿⣿⣿⣿⣿⣿⣿⠀</a:t>
            </a:r>
            <a:br/>
            <a:r>
              <a:t>⣿⣿⣿⣿⣿⣿⣿⣿⣿⣿⣿⣿⣿⣿⣿⣿⣿⢔⢕⢕⢕⢕⢻⣧⢕⢕⢕⢕⢕⢕⢕⢕⢕⢕⢕⢕⣿⣿⣿⣿⢕⢕⢕⢕⢕⢕⢕⢕⢕⢕⢕⢕⢕⢝⢿⣿⣿⣿⣧⡕⢕⢕⢕⢕⢿⣿⣿⣿⣿⣿⣿⣿⣿⣿⣿⣿⣿⣧⡄⣠⣤⢕⠕⢔⢕⢕⢕⢕⢕⢕⢕⢕⠑⠀⠀⣠⣾⣿⣿⣿⣿⣿⣿⣿⣿⣿⣿⣿⣿⣿⣿⣿⣿⣿⣿⣿⣿⣿⣿⣿⣿⣿⣿⣿⣿⣿⣿⣿⣿⣿⣿⣿⣿⣿⣿⣿⣿⣿⣿⣿⣿⣿⣿⣿⣿⣿⣿⣿⣿⣿⣿⣿⣿⣿⣿⣿⣿⣿⣿⣿⣿⣿⣿⣿⠿⢇⢕⢕⢕⢕⢕⢕⢕⢕⢕⢕⢕⢕⢕⠸⣻⣕⣵⡿⢕⢕⢕⢑⣱⢟⢕⢕⢕⢕⢕⢱⣿⢇⢕⢕⢕⢸⢇⢕⢕⢕⢕⢕⢕⢕⢕⢕⢕⢕⢕⢕⢕⢕⢕⢕⢔⢀⠀⠀⠀⠀⠙⢿⣿⣿⣿⣿⣿⣿⣿⣿⣿⣿⣿⣟⠀</a:t>
            </a:r>
            <a:br/>
            <a:r>
              <a:t>⢕⢕⢕⢜⣿⣿⣿⣿⣿⣿⣿⣿⣿⣿⣿⣿⡏⢕⢱⢕⢕⢕⢅⢹⣷⡕⢕⢕⢕⢕⢕⢕⢕⢕⢕⣧⣿⣿⣿⣿⢕⢕⢕⢕⢕⢕⢕⢕⢕⢕⢕⢕⢕⢕⢕⢛⣿⣿⣿⣿⣧⣇⢕⢕⢜⣿⣿⣿⣿⣿⣿⣿⣿⣿⣿⣿⣿⣿⣿⣯⡅⠀⠀⠀⠑⠑⢕⢕⢵⢇⢕⠁⠀⢄⢕⣿⣿⣿⣿⣿⣿⣿⣿⣿⣿⣿⣿⣿⣿⣿⣿⣿⣿⣿⣿⣿⣿⣿⣿⣿⣿⣿⣿⣿⣿⣿⣿⣿⣿⣿⣿⣿⣿⣿⣿⣿⣿⣿⣿⣿⣿⣿⣿⣿⣿⣿⣿⣿⣿⣿⣿⣿⣿⣿⣿⣿⣿⣿⣿⣿⣿⣿⣿⣿⡇⢕⢕⢕⢕⢕⢕⢕⢕⢕⢕⢕⢕⢕⢕⢄⡪⣾⡟⢕⢕⢕⠕⢜⢕⣱⢕⢕⢕⢕⢕⣾⡿⢕⢕⢕⢕⣼⢕⢕⢕⢕⢕⢕⢕⢕⢕⢕⢕⢕⢕⢕⢕⢕⢕⢕⢕⢕⢔⠀⠀⠀⠀⠀⠙⢟⢟⢻⢿⢿⢿⢿⢿⢿⣿⢇⠀</a:t>
            </a:r>
            <a:br/>
            <a:r>
              <a:t>⢕⢕⢕⢕⢹⣿⣿⣿⣿⣿⣿⣿⣿⣿⣿⣿⣿⢸⡕⢇⢕⢕⢕⢕⢜⢻⣧⡕⢕⢕⢕⢝⢧⢕⢕⠺⣿⣿⣿⣿⢕⢕⢕⢕⢕⢕⢕⢕⢕⢕⢕⢕⢕⢕⢕⢕⢕⠻⢿⣿⣿⣿⣷⡕⢕⡸⣿⣿⣿⣿⣿⣿⣿⣿⣿⣿⣿⣿⣿⣿⣿⣷⣄⡀⠀⠄⢅⢎⠔⠕⠑⢀⣠⣵⣿⣿⣿⣿⣿⣿⣿⣿⣿⣿⣿⣿⣿⣿⣿⣿⣿⣿⣿⣿⣿⣿⣿⣿⣿⣿⣿⣿⣿⣿⣿⣿⣿⣿⣿⣿⣿⣿⣿⣿⣿⣿⣿⣿⣿⣿⣿⣿⣿⣿⣿⣿⣿⣿⣿⣿⣿⣿⣿⣿⣿⣿⣿⣿⣿⣿⣿⣿⣿⣿⣷⡕⢕⢕⢕⢕⢕⢕⢕⢕⢕⢕⢕⢕⢑⢔⢰⢏⢕⢕⢱⢕⢕⣱⣾⡏⢕⢕⢕⢕⣾⡿⢕⢕⢕⢕⢱⡇⢕⢕⢕⢕⢕⢕⢕⢕⢕⢕⢕⢕⢕⢕⢕⢕⢕⢕⢕⢕⢕⢕⢄⠀⠀⠀⠀⠁⠑⢕⢕⢕⢕⢕⢕⢕⢜⢕⠀</a:t>
            </a:r>
            <a:br/>
            <a:r>
              <a:t>⢕⢕⢕⢕⢜⣿⣿⣿⣿⣿⣿⣿⣿⣿⣿⣿⣿⡇⢿⣇⢕⢕⢕⢕⢕⢕⢘⠟⢧⡕⢕⢕⢕⢕⢕⢸⣿⣿⣿⣿⡇⢕⢕⢕⢕⢕⢕⢕⢕⢕⢕⢕⢕⢕⢕⢕⢕⢕⢕⢝⢻⣿⣿⣿⣇⢜⣿⣿⣿⣿⣿⣿⣿⣿⣿⣷⣵⢅⠜⠝⠝⠉⠉⠉⠁⠀⢀⢀⣄⢰⢶⣟⣟⠿⡻⡿⣿⣿⣿⣿⣿⣿⣿⣿⣿⣿⣿⣿⣿⣿⣿⣿⣿⣿⣿⣿⣿⣿⣿⣿⣿⣿⣿⣿⣿⣿⣿⣿⣿⣿⣿⣿⣿⣿⣿⣿⣿⣿⣿⣿⣿⣿⣿⣿⣿⣿⣿⣿⣿⣿⣿⣿⣿⣿⣿⣿⣿⣿⣿⣿⣿⣿⣿⣿⣯⡀⣅⠕⢕⠕⢕⢕⢕⢕⢕⢕⢕⢕⢁⢕⢕⢕⢕⢕⣕⣵⣿⣿⣿⡇⢕⢕⢱⣾⡿⢕⢕⢕⢕⢕⠸⡇⢕⢕⢕⢕⢕⢕⢕⢕⢕⢕⢕⢕⢕⢕⢕⢕⢕⢕⢕⢕⢕⢕⢕⢕⢀⠀⠀⠀⠀⠀⠁⠁⠀⠀⢀⢁⢕⢕⠀</a:t>
            </a:r>
            <a:br/>
            <a:r>
              <a:t>⢕⢕⢕⢕⢕⢸⣿⣿⣿⣿⣿⣿⣿⣿⣿⣿⣿⣿⣜⢿⣷⣔⢕⢕⢕⢕⢕⢔⢅⢘⠕⢕⢕⢕⢕⢜⣿⣿⣿⣿⡇⢕⢕⢕⢕⠜⠞⡕⢕⢕⢕⢕⢕⢕⢕⢕⢕⢕⠁⢕⢕⢕⢝⢿⣿⣧⢜⣿⣿⣿⣿⣿⣿⣿⣿⣿⣿⣷⣷⣷⣗⢧⣔⢢⢗⡹⠋⢟⢍⢍⢍⢟⢍⢝⠍⠙⢹⣿⣿⣿⣿⣿⣿⣿⣿⣿⣿⣿⣿⣿⣿⣿⣿⣿⣿⣿⣿⣿⣿⣿⣿⣿⣿⣿⣿⣿⣿⣿⣿⣿⣿⣿⣿⣿⣿⣿⣿⣿⣿⣿⣿⣿⣿⣿⣿⣿⣿⣿⣿⣿⣿⣿⣿⣿⣿⣿⣿⣿⣿⣿⣿⣿⣿⣿⣿⣿⣿⣧⣄⡑⠁⢕⢱⠕⢇⢅⢑⢔⢕⢕⢕⠕⣵⣾⣿⣿⣿⣿⡿⢕⢕⢱⣾⡟⢕⢕⢕⢕⢕⢕⢸⡇⢕⢕⢕⢕⢕⢕⢕⢕⢕⢕⢕⢕⢕⢕⢕⢕⢕⢕⢕⢕⢕⢕⢕⢅⢕⢔⢀⠀⠀⠀⠀⠀⢔⢕⢕⢕⢕⢕⠀</a:t>
            </a:r>
            <a:br/>
            <a:r>
              <a:t>⢕⢕⢕⢕⢕⢕⣿⣿⣿⣿⣿⣿⣿⣿⣿⣿⣿⣿⣿⣧⡝⢣⡇⢕⢕⢕⢕⢕⢕⢕⢕⢔⢄⠁⠑⠑⣿⣿⣿⣿⡇⢕⢕⢕⢕⡇⢰⡕⢕⢕⢕⢕⢕⢕⢕⢕⢕⢕⢕⢕⢕⢕⢕⢕⢜⢟⢳⡜⢿⣿⣿⣿⣿⣿⣿⣿⣿⣿⢇⢗⠕⠕⢱⢕⢕⡅⢕⢃⢕⢕⢕⢕⢕⢕⢕⢕⠀⣿⣿⣿⣿⣿⣿⣿⣿⣿⣿⣿⣿⣿⣿⣿⣿⣿⣿⣿⣿⣿⣿⣿⣿⣿⣿⣿⣿⣿⣿⣿⣿⣿⣿⣿⣿⣿⣿⣿⣿⣿⣿⣿⣿⣿⣿⣿⣿⣿⣿⣿⣿⣿⣿⣿⣿⣿⣿⣿⣿⣿⣿⣿⣿⣿⣿⣿⣿⣿⣿⣿⣿⣿⣿⣧⡸⢱⠔⢇⢕⢕⢱⣵⣞⣾⣿⣿⣿⣿⣿⣿⢇⢕⣱⣿⢏⢕⢕⢕⢕⢕⢕⢕⣹⡇⢕⢕⢕⢕⢕⢕⢕⢕⢕⢕⢕⢕⢕⢕⢕⢕⢕⢕⢕⢕⢕⢕⢕⢕⢕⢕⢕⢄⠀⠀⠀⠀⢕⢕⢕⢕⢕⢕⠀</a:t>
            </a:r>
            <a:br/>
            <a:r>
              <a:t>⢕⢕⢕⢕⢕⢕⢸⣿⣿⣿⣿⣿⣿⣿⣿⣿⣿⣿⣿⣿⣿⣧⡕⢕⢕⢕⢕⢕⢕⢕⢕⢕⠑⠀⠀⠀⣿⣿⣿⣿⣇⢕⢕⢕⢕⠠⢔⢎⡕⢕⢕⢕⢕⢕⢕⢕⢕⢕⢕⢁⢕⢕⢕⢕⢕⢕⢑⣼⡕⢹⣿⣿⣿⡿⢍⢝⢟⢏⢕⢕⢕⢕⢕⢕⢕⢕⢕⢕⢕⢕⢕⢕⢕⢕⢕⢕⣨⣯⣿⣿⣿⣿⣿⣿⣿⣿⣿⣿⣿⣿⣿⣿⣿⣿⣿⣿⣿⣿⣿⣿⣿⣿⣿⣿⣿⣿⣿⣿⣿⣿⣿⣿⣿⣿⣿⣿⣿⣿⣿⣿⣿⣿⣿⣿⣿⣿⣿⣿⣿⣿⣿⣿⣿⣿⣿⣿⣿⣿⣿⣿⣿⣿⣿⣿⣿⣿⣿⣿⣿⣿⣿⣿⣵⣵⣵⣧⣼⣾⣾⣿⣿⣿⣿⣿⣿⣿⡿⢇⣑⣼⡿⠃⢕⢕⢕⢕⢕⢕⢕⢕⣿⡇⢕⢕⢕⢕⢕⢕⢕⢕⢕⢕⢕⢕⢕⢕⢕⢕⢕⢕⢕⢕⢕⢕⢕⢕⢕⢕⢕⢕⢔⠀⠀⠀⠑⢕⢕⢕⢕⢕⠀</a:t>
            </a:r>
            <a:br/>
            <a:r>
              <a:t>⢕⢕⢕⢕⢕⢕⢕⢝⢟⢟⢟⢟⢟⢟⢟⢟⢟⢟⢟⢟⢟⢟⢟⢗⢅⢑⠕⢕⢕⢕⢕⠕⠀⠀⠀⠀⣿⣿⣿⣿⣿⢕⢕⢕⢕⢱⠎⢁⣳⢕⢕⢕⢕⢕⢕⢕⢕⢕⢕⢅⢕⢕⢕⢕⢕⢕⢸⣿⣿⣷⣼⣿⣽⡇⠔⢕⢕⢕⢕⢕⢕⢕⢕⢕⢕⢕⢕⢕⢕⢕⢕⢕⢕⢕⠑⣡⣔⣼⣿⣿⣿⣿⣿⣿⣿⣿⣿⣿⣿⣿⣿⣿⣿⣿⣿⣿⣿⣿⣿⣿⣿⣿⣿⣿⣿⣿⣿⣿⣿⣿⣿⣿⣿⣿⣿⣿⣿⣿⣿⣿⣿⣿⣿⣿⣿⣿⣿⣿⣿⣿⣿⣿⣿⣿⣿⣿⣿⣿⣿⣿⣿⣿⣿⣿⣿⣿⣿⣿⣿⣿⣿⣿⣿⣿⣿⣿⣿⣿⣿⣿⣿⣿⣿⣿⣿⡿⢕⣡⡿⢟⠱⢕⢕⢕⢕⢕⢕⢕⢕⠑⣿⡇⢕⢕⢕⢕⢕⢕⢕⢕⢕⢕⢕⢕⢕⢕⢕⢕⢕⢕⢕⢕⢕⢕⢕⢕⢕⢕⢕⢕⢕⢔⠀⠀⠀⠑⢕⢕⢕⢕⠀</a:t>
            </a:r>
            <a:br/>
            <a:r>
              <a:t>⢕⢕⢕⢕⢕⢕⢕⠑⢕⢕⢕⢕⢕⢕⢕⢕⢕⢕⢕⢑⢑⠑⠑⢑⠁⠁⠁⠀⠁⠁⠑⠀⠀⠀⠀⠀⢹⣿⣿⣿⣿⢕⢕⢕⢕⠸⢜⢱⠜⡇⢕⢕⢕⢕⢕⢕⢕⢕⢕⢕⢁⢕⢕⢕⢕⢕⢕⢿⣿⣿⣿⣿⣟⢕⢕⢕⢕⢕⢕⢕⢕⢕⢕⢕⢕⢕⢕⢕⢕⢕⠕⠕⢁⣴⣿⣿⣿⣿⣿⣿⣿⣿⣿⣿⣿⣿⣿⣿⣿⣿⣿⣿⣿⣿⣿⣿⣿⣿⣿⣿⣿⣿⣿⣿⣿⣿⣿⣿⣿⣿⣿⣿⣿⣿⣿⣿⣿⣿⣿⣿⣿⣿⣿⣿⣿⣿⣿⣿⣿⣿⣿⣿⣿⣿⣿⣿⣿⣿⣿⣿⣿⣿⣿⣿⣿⣿⣿⣿⣿⣿⣿⣿⣿⣿⣿⣿⣿⣿⣿⣿⣿⣿⣿⣿⣟⣵⡾⢏⣵⡞⢕⢕⢕⢕⢕⢕⢕⢕⢕⢸⣿⣇⢕⢕⢕⢕⢕⢕⢕⢕⢕⢕⢕⢕⢕⢕⢕⢕⢕⢕⢕⢕⢕⢕⢕⢕⢕⢕⢕⢕⢕⢕⢔⠀⠀⠀⠁⢕⢕⢕⠀</a:t>
            </a:r>
            <a:br/>
            <a:r>
              <a:t>⢕⢕⢕⢕⢕⢕⢕⠀⠀⢕⢕⢕⢕⢕⢕⢕⢕⢅⢅⢕⢕⢕⢄⢅⢅⢕⠄⠁⢀⢄⠀⠀⠀⠀⠀⠀⢘⣾⣿⣿⣿⢕⢕⢕⢕⢸⡇⠔⢀⢹⡕⢕⢕⢕⢕⢕⢕⢕⢕⢕⢕⢕⢕⢕⢕⢕⢕⢸⣿⣿⣿⣿⣿⠇⢕⢕⢕⢕⢕⢕⢕⢕⢕⢕⢕⢕⠑⢑⣤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⢟⣱⢕⣼⣿⣕⢕⢕⢕⢕⢕⢕⢕⢕⢕⢸⣿⣿⢕⢕⢕⢕⢕⢕⢕⢕⢕⢕⢕⢕⢕⢕⢕⢕⢕⢕⢕⢕⢕⢕⢕⢕⢕⢕⢕⢕⢕⢕⢕⢕⠀⠀⠀⠁⢕⢕⠀</a:t>
            </a:r>
            <a:br/>
            <a:r>
              <a:t>⢕⢕⢕⢕⢕⢕⢕⠀⠀⠁⢕⢕⢕⢕⢕⢕⢕⢕⢕⢕⢕⢕⢕⢕⢕⢕⢕⢕⢕⢕⠀⠀⠀⠀⠀⠀⠨⣿⣿⣿⣿⢕⢕⢕⢕⢕⡇⢕⠕⢞⢧⢕⢕⢕⢕⢕⢕⢕⢕⢕⢕⢁⢕⢕⢕⢕⢕⢕⢹⣿⣿⣽⣿⣷⢀⠑⢕⢕⢕⢕⢕⠕⠑⣡⣶⣷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⡏⣸⣿⣿⣿⡇⢕⢕⢕⢕⢕⢕⢕⢕⣿⣿⣿⡇⢕⢕⢕⢕⢕⢕⢕⢕⢕⢕⢕⢕⢕⢕⢕⢕⢕⢕⢕⢕⢕⢕⢕⢕⢕⢕⢕⢕⢕⢕⢕⢕⢀⠀⠀⠁⢕⠀</a:t>
            </a:r>
            <a:br/>
            <a:r>
              <a:t>⢕⢕⢕⢕⢕⠑⠀⠀⠀⠀⠕⢕⢕⢕⢕⢕⢕⢕⢕⢕⢕⢕⢕⢕⢕⢕⢕⢕⢕⢕⠀⠀⠀⠀⠀⠀⢱⣿⣿⣿⣿⢕⢕⢕⢕⢕⢟⢕⢜⢕⢺⡇⢕⢕⢕⢕⢕⢕⢕⢕⢕⢕⢕⢕⢕⢕⢕⢕⢕⢻⣿⣿⣿⣿⣷⣤⣐⡑⣁⣥⣠⣴⣿⣿⣿⣿⣿⣿⣿⣿⣿⣿⣿⣿⣿⣿⣿⣿⣿⣿⣿⣿⣿⣿⣿⣿⣿⣿⣿⣿⣿⣿⣿⣿⣿⣿⣿⣿⣿⣿⣿⣿⣿⣿⣿⣿⢿⢟⢟⢝⢝⢝⢍⢝⢟⢛⢻⢿⣿⣿⣿⣿⣿⣿⣿⣿⣿⣿⣿⣿⣿⣿⣿⣿⣿⣿⣿⣿⣿⣿⣿⣿⣿⣿⣿⣿⣿⣿⣿⣿⣿⣿⣿⣿⣿⣿⣿⣿⣿⣿⣿⣿⣿⣿⡟⢕⢹⣿⣿⣿⡇⢕⢕⢕⢕⢕⢕⢕⢕⣿⣿⣿⢷⢅⢕⢕⢕⢕⢕⢕⢕⢕⢕⢕⢕⢕⢕⢕⢕⢕⢕⢕⢕⢕⢕⢕⢕⢕⢕⢕⢕⢕⢕⢕⢕⢕⢀⠀⠀⠁⠀</a:t>
            </a:r>
            <a:br/>
            <a:r>
              <a:t>⢕⢕⠑⠑⠀⠀⠀⠀⠀⢀⢄⢔⢔⢔⢔⢔⢔⢔⢔⢕⢕⢕⢕⢕⢕⢕⢕⢕⢕⠁⠀⠀⠀⠀⠀⠀⢜⣽⣿⣿⣿⢕⢕⢕⠕⢕⢜⢕⢕⢕⢰⢻⢕⢕⢕⢕⢕⢕⢕⢕⢕⢕⢕⢕⢕⢕⢕⢕⢕⢕⢻⣿⣿⣿⣿⣿⣿⣿⣿⣿⣿⣿⣿⣿⣿⣿⣿⣿⣿⣿⣿⣿⣿⣿⣿⣿⣿⣿⣿⣿⣿⣿⣿⣿⣿⣿⣿⣿⣿⣿⣿⣿⣿⣿⣿⣿⣿⣿⣿⣿⣿⣿⡿⢟⢍⢕⢕⢕⢕⣱⣵⣵⣕⣕⣕⢕⠕⢕⢕⢜⢝⢟⢟⢟⢟⢟⢹⣿⣿⣿⣿⣿⣿⣿⣿⣿⣿⣿⣿⣿⣿⣿⣿⣿⣿⣿⣿⣿⣿⣿⣿⣿⣿⣿⣿⣿⣿⣿⣿⣿⣿⣿⣿⡿⢕⢕⢕⢌⢝⢻⢇⢕⢕⢕⢕⢕⢕⢕⢸⣿⣿⣿⣿⡕⢕⢕⢕⢕⢕⢕⢕⢕⢕⢕⢕⢕⢕⢕⢕⢕⢕⢕⢕⢕⢕⢕⢕⢕⢕⢕⢕⢕⢕⢕⢕⢕⢕⢄⠀⠀⠀</a:t>
            </a:r>
            <a:br/>
            <a:r>
              <a:t>⢕⠁⠀⠀⠀⢀⢄⢔⢕⢕⢕⢕⢕⢕⢕⢕⢕⢕⢕⢕⢕⢕⢕⢕⢕⢕⢕⢕⠑⠀⠀⠀⠀⠀⠀⠀⢕⢾⣿⣿⣿⢕⢕⢕⢠⡇⢕⢇⢕⢕⢕⡚⣧⢕⢕⢕⢕⢕⢕⢕⢕⢕⢕⢕⢕⢕⢕⢕⢕⢕⢕⢻⣿⣿⣿⣿⣿⣿⣿⣿⣿⣿⣿⣿⣿⣿⣿⣿⣿⣿⣿⣿⣿⣿⣿⣿⣿⣿⣿⣿⣿⣿⣿⣿⣿⣿⣿⣿⣿⣿⣿⣿⣿⣿⣿⣿⣿⣿⡿⢟⢏⢕⢕⠕⣕⣵⣷⢾⢿⠿⠿⠿⠟⠟⠋⠛⠋⠑⠀⠔⢕⢥⣅⠅⠁⢕⢰⣿⣿⣿⣿⣿⣿⣿⣿⣿⣿⣿⣿⣿⣿⣿⣿⣿⣿⣿⣿⣿⣿⣿⣿⣿⣿⣿⣿⣿⣿⣿⣿⣿⣿⣿⡿⢕⢕⢕⢕⢕⢕⢕⢕⢕⢕⢕⢕⢕⢕⢕⢸⣿⣿⡿⣿⡑⢕⢕⢕⢕⢕⢕⢕⢕⢕⢕⢕⢕⢕⢕⢕⢕⢕⢕⢕⢕⢕⢕⢕⢕⢕⢕⢕⢕⢕⢕⢕⢕⢕⢕⢄⠀⠀</a:t>
            </a:r>
            <a:br/>
            <a:r>
              <a:t>⢁⢄⢄⢔⢕⢕⢕⢕⢕⢕⢕⢕⢕⢕⢕⢕⢕⢕⢕⢕⢕⢕⢕⢕⢕⢕⢕⢕⠀⠀⠀⠀⠀⠀⠀⠀⠀⠑⡿⣿⢿⢕⢕⢕⠜⡭⣷⢕⢕⢕⢕⢐⢚⡇⢕⢕⢕⢕⢕⢕⢕⢕⢕⢕⢕⢕⢕⢕⢕⢕⢕⢕⢻⣿⣿⣿⣿⣿⣿⣿⣿⣿⣿⣿⣿⣿⣿⣿⣿⣿⣿⣿⣿⣿⣿⣿⣿⣿⣿⣿⣿⣿⣿⣿⣿⣿⣿⣿⣿⣿⣿⣿⣿⣿⡏⢜⢝⢔⠕⠕⠑⠑⠑⠈⠁⠁⠀⠀⠀⠀⠀⠀⠀⠀⠀⠀⠀⠀⠀⠀⠁⠜⠑⠀⠀⠀⢸⣿⣿⣿⣿⣿⣿⣿⣿⣿⣿⣿⣿⣿⣿⣿⣿⣿⣿⣿⣿⣿⣿⣿⣿⣿⣿⣿⣿⣿⣿⣿⣿⣿⣿⡟⢕⢕⢕⢕⢕⢕⢕⢕⢕⢕⢕⢕⢕⢕⢕⢕⣿⣿⣿⡇⣿⣷⢕⢕⢕⢕⢕⢕⢕⢕⢕⢕⢕⢕⢕⢕⢕⢕⢕⢕⢕⢕⢱⡕⢕⢕⢕⢕⢕⢕⢕⢕⢕⢕⢕⢕⢕⢔⠀</a:t>
            </a:r>
            <a:br/>
            <a:r>
              <a:t>⢕⢕⢕⢕⢕⢕⢕⢕⢕⢕⢕⢕⢕⢕⢕⢕⢕⢕⢕⢕⢕⢕⢕⢕⢕⢕⢕⠕⠀⠀⠀⠀⠀⠀⠀⠀⠀⠀⣧⣏⢿⢕⢕⢕⢸⢞⣿⡇⢕⢕⢕⢕⢜⣽⡕⢕⢕⢕⢕⢕⢕⢕⢕⢅⢕⢕⢕⢕⢕⢕⢕⢕⢇⢹⣿⣿⣿⣿⣿⣿⣿⣿⣿⣿⣿⣿⣿⣿⣿⣿⣿⣿⣿⣿⣿⣿⣿⣿⣿⣿⣿⣿⣿⣿⣿⣿⣿⣿⣿⣿⣿⣿⣿⣿⡇⢕⠑⠀⠀⠀⠀⠀⠀⠀⠀⠀⠀⠀⠀⠀⠀⠀⠀⠀⠀⠀⠀⠀⠀⠀⠀⠀⠀⠀⠀⢔⣾⣿⣿⣿⣿⣿⣿⣿⣿⣿⣿⣿⣿⣿⣿⣿⣿⣿⣿⣿⣿⣿⣿⣿⣿⣿⣿⣿⣿⣿⣿⣿⣿⣿⢏⢕⢕⢕⢕⢕⢕⢕⢕⢕⢕⢕⢕⢕⢕⢕⢕⢱⣿⣿⣿⢕⣿⣼⢕⢕⢕⢕⢕⢕⢕⢕⢕⢕⢕⢕⢕⢕⢕⢕⢕⢕⢕⢕⢸⣿⣇⢕⢕⢕⢕⢕⢕⢕⢕⢕⢕⢕⢕⢕⠀</a:t>
            </a:r>
            <a:br/>
            <a:r>
              <a:t>⢕⢕⢕⢕⢕⢕⢕⢕⢕⢕⢕⢕⢕⢕⢕⢕⢕⢕⢕⢕⢕⢕⢕⢕⢕⢕⢕⠀⠀⠀⠀⠀⠀⠀⠀⠀⠀⢼⣼⢾⢾⢕⢕⢕⢰⣿⣿⣧⢕⢕⢕⢕⢕⢝⢷⡕⢕⢕⢕⢕⢕⢕⢕⢕⢕⢕⢕⢕⢕⢕⢕⢕⢜⣵⢜⢿⣿⣿⣿⣿⣿⣿⣿⣿⣿⣿⣿⣿⣿⣿⣿⣿⣿⣿⣿⣿⣿⣿⣿⣿⣿⣿⣿⣿⣿⣿⣿⣿⣿⣿⣿⣿⣿⣿⣿⡇⢄⠀⠀⠀⠀⠀⠀⠀⠀⠀⠀⠀⠀⠀⠀⠀⠀⠀⠀⠀⠀⠀⠀⠀⠀⠀⠀⢀⣡⣾⣿⣿⣿⣿⣿⣿⣿⣿⣿⣿⣿⣿⣿⣿⣿⣿⣿⣿⣿⣿⣿⣿⣿⣿⣿⣿⣿⣿⣿⣿⣿⣿⡿⢏⢕⢕⢕⢕⢕⢕⢕⢕⢕⢕⢕⢕⢕⢕⢕⢕⢕⢸⣿⣿⢏⢕⣿⣿⡇⢕⢕⢕⢕⢕⢕⢕⢕⢕⢕⢕⢕⢕⢕⢕⢕⢕⢕⢕⢸⣿⣿⣧⢕⢕⢕⢕⢕⢕⢕⢕⢕⢕⢕⢕⠀</a:t>
            </a:r>
            <a:br/>
            <a:r>
              <a:t>⢕⢕⢕⢕⢕⢕⢕⢕⢕⢕⢕⢕⢕⢕⢕⢕⢕⢕⢕⢕⢕⢕⢕⢕⢕⢕⢕⠀⠀⠀⠀⠀⠀⠀⠀⠀⠀⢸⡼⣟⢾⢕⢕⢕⠀⣿⣿⣿⡕⢕⢕⢕⢕⢔⠜⢧⢕⢕⢕⢕⢕⢕⢕⢕⢔⢕⢕⢕⢕⢕⢕⢕⢜⣿⡧⢕⢻⣿⣿⣿⣿⣿⣿⣿⣿⣿⣿⣿⣿⣿⣿⣿⣿⣿⣿⣿⣿⣿⣿⣿⣿⣿⣿⣿⣿⣿⣿⣿⣿⣿⣿⣿⣿⣿⣿⣿⣧⡔⢀⠀⠀⠀⠀⠀⠀⠀⠀⠀⠀⠀⠀⠀⠀⠀⠀⠀⠀⠀⠀⠀⢀⢄⣴⣷⣿⣿⣿⣿⣿⣿⣿⣿⣿⣿⣿⣿⣿⣿⣿⣿⣿⣿⣿⣿⣿⣿⣿⣿⣿⣿⣿⣿⣿⣿⣿⣿⣿⢏⢕⢕⢕⢕⢕⢕⢕⢕⢕⢕⢕⢕⢕⢕⢕⢕⢕⢕⢕⣿⣿⣿⢕⢸⣿⣿⣇⢕⢕⢕⢕⢕⢕⢕⢕⢕⢕⢕⢕⢕⢕⢕⢕⢕⢕⢕⢸⣿⣿⣿⣇⢕⢕⢕⢕⢕⢕⡕⢕⢕⢕⢕⠀</a:t>
            </a:r>
            <a:br/>
            <a:r>
              <a:t>⢕⢕⢕⢕⢕⢕⢕⢕⢕⢕⢕⢕⢕⢕⢕⢕⢕⢕⢕⢕⢕⢕⢕⢕⢕⢕⢕⠀⠀⠀⠀⠀⠀⠀⠀⠀⠀⣱⣸⣠⠅⢕⢕⢕⢕⢸⣿⣿⣇⢕⢕⢕⢕⢕⢅⡞⣧⢕⢕⢕⢕⢕⢕⢕⢕⠕⢕⢕⢕⢕⢕⢕⢕⣿⢇⢕⢕⢝⢿⣿⣿⣿⣿⣿⣿⣿⣿⣿⣿⣿⣿⣿⣿⣿⣿⣿⣿⣿⣿⣿⣿⣿⣿⣿⣿⣿⣿⣿⣿⣿⣿⣿⣿⣿⣿⣿⣿⣿⣷⣕⡄⢄⢀⢀⢀⢀⠀⢀⢀⢄⣔⡵⢕⡔⢔⣔⡐⡰⣵⣷⣶⣿⣿⣿⣿⣿⣿⣿⣿⣿⣿⣿⣿⣿⣿⣿⣿⣿⣿⣿⣿⣿⣿⣿⣿⣿⣿⣿⣿⣿⣿⣿⣿⣿⣿⢏⢕⢕⢕⢕⢕⢕⢕⢕⢕⢕⢕⢕⢕⢕⢕⢕⢕⢕⢕⢕⢰⣿⣿⡇⢕⣼⣿⣿⣿⢕⢕⢕⢕⢕⢕⢕⢕⢕⢕⢕⢕⢕⢕⢕⢕⢕⢕⢕⣿⣿⣿⣿⣿⡕⢕⢕⢕⢕⢕⢕⡕⢕⢕⢕⠀</a:t>
            </a:r>
            <a:br/>
            <a:r>
              <a:t>⠑⠑⠑⠑⠑⠑⠑⠑⠑⠑⠑⠑⠑⠑⠑⠑⠑⠑⠑⠑⠑⠑⠑⠑⠑⠑⠑⠀⠀⠀⠀⠀⠀⠀⠀⠀⠀⠛⠛⠛⠛⠃⠑⠑⠑⠛⠛⠛⠛⠑⠑⠑⠑⠑⠑⠛⠛⠃⠑⠑⠑⠑⠑⠑⠑⠐⠑⠑⠑⠑⠑⠑⠑⠃⠑⠑⠑⠑⠘⠛⠛⠛⠛⠛⠛⠛⠛⠛⠛⠛⠛⠛⠛⠛⠛⠛⠛⠛⠛⠛⠛⠛⠛⠛⠛⠛⠛⠛⠛⠛⠛⠛⠛⠛⠛⠛⠛⠛⠛⠛⠛⠓⠓⠓⠒⠓⠓⠓⠛⠛⠓⠛⠛⠛⠛⠛⠛⠛⠛⠛⠛⠛⠛⠛⠛⠛⠛⠛⠛⠛⠛⠛⠛⠛⠛⠛⠛⠛⠛⠛⠛⠛⠛⠛⠛⠛⠛⠛⠛⠛⠛⠛⠛⠛⠑⠑⠑⠑⠑⠑⠑⠑⠑⠑⠑⠑⠑⠑⠑⠑⠑⠑⠑⠑⠑⠑⠛⠛⠛⠛⠑⠛⠛⠛⠃⠑⠑⠑⠑⠑⠑⠑⠑⠑⠑⠑⠑⠑⠑⠑⠑⠑⠑⠑⠛⠛⠛⠛⠛⠛⠑⠑⠑⠑⠑⠑⠘⠃⠑⠑⠀</a:t>
            </a:r>
            <a:br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⣟⢻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⣷⡕⢝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⢟⢿⣿⣿⣿⣿⣿⣿⣿⣿⣿⣿⣎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⣷⡕⢝⢻⣿⣿⡿⢿⣿⣿⣿⣿⣿⡜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⢱⣿⣿⣿⣿⣿⣿⣿⣿⣧⡕⢜⣝⢧⢪⡻⢿⢿⢿⢟⢇⢝⢻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⡏⣾⣿⣿⣿⣿⡿⢿⢿⢿⢿⢿⢧⢝⢿⡜⣇⡕⢕⢕⢕⢕⢕⢕⠕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⣾⢱⢟⣫⡽⢵⢕⢕⢕⢕⢕⣕⡳⢷⠑⢕⢕⢿⣞⡕⢕⢕⢕⢕⢕⢕⢐⢅⢑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⣾⡿⢸⣿⣿⣿⡏⢻⢿⢿⢿⣿⡿⢻⣷⢀⠅⢕⢸⣿⣿⡕⢕⢕⢕⢕⢕⢕⢕⢅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⢱⣿⣿⡇⣾⣿⣿⣿⢇⢕⢕⢕⢕⢕⢕⢕⢕⡕⢐⠁⢜⣿⣿⣷⢕⢕⢕⠕⢕⢕⢑⢔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⣿⢇⣿⣿⣿⢕⣿⣿⣿⢇⣕⢕⣕⣕⢕⢕⢕⡕⣿⣾⣧⡄⢕⣿⣿⣿⡇⠁⢄⠕⢑⢀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⢟⢝⢝⢝⢝⢝⢝⢝⢝⢟⢟⢏⢝⢟⢟⢝⢟⢏⢝⢝⢝⢝⢝⢝⢝⢟⢟⢟⢟⢟⢟⢟⢏⢝⢝⢟⢟⢟⢟⢝⢝⢟⢟⢏⢝⢟⢟⢟⢟⢟⢟⢟⢟⢟⢟⢟⢟⢟⢟⢟⢟⢟⢟⢟⢟⢟⢟⢟⢟⢟⢟⢟⢟⢟⢟⢟⢟⢟⢟⢟⢟⢟⢟⣵⣿⢿⡿⣸⣿⣿⡏⢕⣿⣿⣵⣿⣿⣿⣿⣿⣷⣷⣾⣿⣿⣏⣿⣿⡇⢻⣿⣿⣿⢅⢄⢅⢕⢕⢕⢕⢕⢕⢕⢕⢕⢕⠕⠑⢑⢟⢟⢟⢟⢟⢟⢟⢟⢟⢟⢟⢟⢟⢟⢟⢟⢟⢟⢟⢟⢟⢝⢟⢟⢟⢟⢟⢟⢟⢟⢟⢏⢝⢟⢟⢟⢟⢟⢟⢟⢟⢟⢟⢝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⣱⡟⡽⣫⣾⢇⣿⣿⣿⡇⢕⣿⣿⣿⣿⣿⣿⣿⣿⣿⣿⣿⣿⣿⣿⢹⣿⡇⢸⣿⣿⣿⡇⠑⠑⠁⢁⢕⢕⢕⢑⢑⢀⢀⢀⢄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⣵⢏⡜⣵⡿⣱⢱⢹⣿⣿⡇⢕⣿⣿⣿⣿⣿⣿⣿⣿⣿⣿⣿⣿⣿⣿⢕⢻⢇⢸⣿⣿⣿⣇⠀⢄⢕⢅⣅⢑⢕⢕⠕⠕⢕⡕⠕⢱⣿⣿⣿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⣱⡏⣵⣾⡟⣵⣿⢸⢸⡿⢟⡇⢕⢻⣿⣿⣿⣿⣿⣿⣿⣿⣿⣿⣿⣿⣿⢕⢜⢕⢕⣿⣿⡿⡇⠕⠀⠑⢕⢹⢕⠜⢳⢜⢜⢷⡄⢀⢔⢙⢻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⢱⡿⢱⣿⡟⣼⡟⢇⢸⢜⢱⣾⣷⢕⢕⣿⣿⣿⣿⣿⣿⣿⣿⣿⣿⣿⣿⣿⢕⢕⢕⢸⣿⣿⢇⠃⢄⠀⠀⠁⠁⠁⠑⠐⠑⠕⠜⢕⢇⢕⢕⢕⢜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⢟⢝⢝⣵⢇⣿⢇⣿⡟⣼⡿⢕⢕⢜⣵⣾⣿⣿⢕⢱⣿⣿⣿⣿⣿⣿⣿⣿⣿⣿⣿⣿⣿⢕⢕⠁⠘⠙⠁⠀⠀⢕⢕⢔⣰⣤⢄⣀⠀⠀⠑⠑⢕⢕⢕⢕⡅⢱⢸⢻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⢳⡗⢕⢿⢿⢸⡟⣼⡿⣸⣿⢕⢕⢕⢕⢕⡿⢿⣿⢕⣸⣿⣿⣿⣿⣿⣿⣿⣿⣿⣿⣿⡏⣿⢕⢕⠀⢀⠀⠀⠀⢀⢕⢕⢕⢿⣿⡇⣿⡇⢔⢄⡀⢀⢄⢰⢟⢏⢕⢸⢇⢻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⣏⣇⢕⢕⢕⢕⣾⢱⣿⢣⣿⢇⢕⢕⢸⡇⢱⣧⡕⢝⢕⣿⡇⣿⣿⣿⣿⣿⣿⣿⣿⣿⣿⡇⢝⢕⢕⢔⢁⠑⢁⡄⢕⢕⢕⣇⢸⣿⡇⣿⣿⣕⢸⣿⣿⢕⢕⢕⢕⡕⢕⣼⣇⢻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⢸⡇⡕⢝⢇⠕⡟⣼⡏⣾⣿⣇⣱⡇⢸⢕⢸⣿⣿⣿⢕⣿⢇⣿⣿⣿⣿⣿⣿⣿⣿⣿⣿⡇⢕⢕⢕⣸⣿⣿⣿⣷⢕⢕⢸⣿⡕⣿⡇⣿⣿⣿⣿⣿⣿⡇⢑⢕⢜⢕⣵⢟⣽⢕⢿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⡇⢸⢇⢏⡵⢇⢕⢣⣿⢱⣿⣿⣿⣿⢕⡞⢕⣾⣿⣿⡏⢸⡟⢕⣿⡏⣿⣿⣿⣿⣿⣿⣿⣿⢕⢕⢕⢕⣿⣿⣿⣿⣿⡕⢕⣿⣿⣧⣿⡇⣿⣿⣿⣿⡿⣿⡇⢜⢟⢧⢜⢝⢜⢜⢕⣸⣿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⡕⢕⡎⢕⣕⣵⢸⡟⣾⣿⣿⡿⡟⢕⢕⢕⢹⣿⣿⡇⢸⢇⡕⣿⡇⣿⣿⣿⣿⣿⣿⣿⣿⢕⢕⢕⢕⣿⣿⣿⣿⣿⡇⢕⢻⣿⣿⣿⢇⣿⣿⣿⣿⢕⣿⡇⣵⡕⢸⢇⢕⢕⢕⢇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⣷⡕⢧⣝⣝⢕⣿⢇⣿⣿⣿⢕⢇⢱⢸⢕⢱⣷⣵⡕⢿⢕⢇⢻⡇⢸⣿⣿⣿⣿⢜⡏⢇⢕⢕⢕⢜⢟⣏⣽⣵⣷⢇⢕⣼⣿⣟⢟⢕⣿⣿⣿⣿⢕⣿⡇⣵⢷⢞⢫⢕⢕⣵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⣧⢕⢜⡝⢕⡏⢸⣿⣿⡏⢕⢕⢜⠜⢜⠯⠽⠽⠽⢜⢘⢻⢜⢧⢸⣷⢻⣿⣿⡕⢕⢕⢱⢕⢱⢿⢟⢟⠹⠽⠝⢕⠕⠇⠜⢿⢕⢕⢜⢝⣿⣿⢕⣿⡇⢱⢕⢱⣱⣷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⣷⣕⠕⢸⢕⢸⣿⣿⢇⢕⢕⠕⢁⢅⢄⠐⠀⠀⠀⠀⠑⢇⣵⣵⣝⢕⢿⢿⣇⢕⢕⣏⣵⣇⠕⠁⢀⠀⠀⠀⠀⢔⢄⢄⠁⠕⢕⢕⢕⣽⡟⢕⣿⡇⡑⠁⠀⢝⢿⣿⣿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⢇⠀⠕⢕⢸⢕⢇⢕⢕⢕⢄⢕⣵⡗⠓⠀⠀⠀⠀⠀⢰⣸⣿⣿⣿⣿⣷⣿⣷⣾⣿⣿⣕⣵⢗⠃⠀⠀⠀⠀⠀⣷⡷⢄⢔⢕⢱⡕⣸⣿⢸⣿⡇⢕⠀⠀⠘⢮⡻⣿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⡿⡇⠀⠀⠀⢸⣕⢕⡕⢕⢕⢕⢕⣷⣿⣷⡅⢔⢄⠔⢄⢕⣼⣿⣿⣿⣿⣿⣿⣿⣿⣿⣿⣿⣿⣿⡇⢔⢕⢔⢔⢔⢱⣿⣷⡿⢕⢱⡿⢕⣿⣎⢕⢿⡇⢕⠀⠀⠀⢜⢳⣜⢕⢕⢕⢕⢕⢸⣿⣿⣿⣿⢇⢕⢕⢕⢕⢕⣱⣵⣵⡕⢕⢕⢕⢕⢕⢻⡇⠀⢕⣿⢕⢕⢕⢕⢸⣿⣿⣿⢏⢕⢕⢕⢕⣱⣵⣵⡕⢕⢕⢕⢜⣿⣿⣿⣿⢏⢕⢕⢕⢕⣱⣵⣵⡕⢕⢕⢕⢕⢕⠀⢸⣿⣿⣿⣾⣧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⡿⡱⠁⠀⠀⠀⢸⡟⢕⢻⣗⡕⢕⢕⣿⣿⣿⣷⣕⢕⢇⣕⣵⣿⣿⣿⣿⣿⣿⣿⣿⣿⣿⣿⣿⣿⣿⣿⣮⣕⢱⢕⣵⣿⣿⣿⢇⣱⡟⢕⣸⣿⢻⢕⢸⣇⠅⠀⠀⠀⠀⢕⢝⢷⡕⢕⢕⢕⢸⣿⣿⣿⡇⢕⢕⢕⢕⢕⣾⣿⣿⣿⣿⡇⢕⢕⢕⢕⢕⡇⠀⢕⣿⢕⢕⢕⢕⢸⣿⣿⣿⢕⢕⢕⢕⢱⣿⣿⣿⣷⢕⢕⢕⢕⢸⣿⣿⣿⢕⢕⢕⢕⢸⣿⣿⣿⣷⢕⢕⢕⢕⢕⠀⢸⣿⣿⣿⢜⢼⡫⣜⣷⡕⡕⢕⢕⢕⢕⢕⢕⢕⠀</a:t>
            </a:r>
            <a:br/>
            <a:r>
              <a:t>⣿⣿⣿⣿⣿⣿⣿⣿⣿⣿⣿⣿⣿⠀⠀⢸⣿⣿⣿⣿⣿⣿⣿⣿⣿⣿⣿⣿⣿⣿⣿⣿⣿⣿⣿⣿⣿⣿⣿⣿⣿⣿⣿⣿⣿⣿⣿⣿⣿⣿⣿⣿⣿⣿⡇⢀⢕⢟⢝⢻⣿⣿⣿⣿⣿⣿⣿⣿⣿⣿⣿⣿⣿⣿⣿⣿⣿⣿⣿⣿⣿⣿⣿⣿⣿⣿⣿⣿⡿⣱⢇⠀⠀⠀⠀⢸⡟⢕⢕⢝⢇⢕⢱⢺⣿⣿⣧⣝⣝⣝⣽⣿⣿⣿⣿⣿⣿⣿⣿⣿⣿⣿⣿⣿⣿⣿⣿⣯⣽⣝⣝⣱⣾⣿⢇⡵⢏⢜⢕⡿⣟⢸⡇⢜⣿⢀⠀⠀⠀⠀⢕⢇⢕⢹⢕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⢟⢝⢕⢕⢕⢕⢕⢕⢻⣿⣿⣿⣿⣿⣿⣿⣿⣿⣿⣿⣿⣿⣿⣿⣿⣿⣿⣿⣿⣿⣿⣿⣿⣿⣿⣿⢳⢇⢄⢀⢀⢀⡀⢱⢇⢕⢕⢕⢕⢕⢜⡕⣿⣿⣝⢟⣿⣿⣽⣿⣿⣿⣿⣿⣿⣿⡿⣿⣿⣿⣿⣿⣿⣿⣿⣿⣿⣿⣿⣿⣿⢏⡕⢕⢜⢕⢸⣟⡞⢜⣇⢕⢻⡕⢀⠀⡀⣇⢕⢸⣧⢅⢜⢇⢕⢸⣿⣿⣿⡇⢕⢕⢕⢕⢕⣿⣿⣿⣿⣿⡇⢕⢕⢕⢕⢕⡇⠀⢕⣿⢕⢕⢕⢕⢸⣿⣿⣿⢕⢕⢕⢕⢸⣿⣿⣿⣿⢕⢕⢕⢕⢸⣿⣿⣿⢕⢕⢕⢕⢸⣿⣿⣿⣿⢕⢕⢕⢕⢕⠀⢸⣿⣿⡇⢕⢕⢕⢕⢕⢕⢝⢝⢯⣞⣟⣳⣵⣕⠀</a:t>
            </a:r>
            <a:br/>
            <a:r>
              <a:t>⣿⣿⣿⣿⣿⣿⣿⣿⣿⣿⣿⣿⣿⠀⠀⢸⣿⣿⣿⣿⣿⣿⣿⣿⣿⣿⣿⣿⣿⣿⣿⣿⣿⣿⣿⣿⣿⣿⣿⣿⣿⣿⣿⣿⣿⣿⣿⣿⣿⣿⣿⣧⢕⢕⢕⢕⢕⢕⢕⢕⢕⢿⣿⣿⣿⣿⣿⣿⣿⣿⣿⣿⣿⣿⣿⣿⣿⣿⣿⣿⣿⣿⣿⣿⣿⣿⣿⢇⢇⢑⣼⢇⢕⣿⣿⢕⢕⢕⢕⢕⢇⢕⢕⢝⢜⣿⣿⣾⣿⣿⣿⣿⣿⣿⣿⣿⣿⣿⣿⣿⣿⣿⣿⣿⣿⣿⣿⣿⣿⣿⣿⣿⣵⣿⢕⢇⢕⢕⣾⣿⡇⢕⢸⡕⢜⡇⢕⢕⣿⣿⣇⢕⢺⣧⢕⢕⢇⢸⣿⣿⣿⡇⢕⢕⢕⢕⢕⣿⣿⣿⣿⣿⡇⢕⢕⢕⢕⢕⡇⠀⢕⣿⢕⢕⢕⢕⢸⣿⣿⣿⢕⢕⢕⢕⢸⣿⣿⣿⣿⢕⢕⢕⢕⢸⣿⣿⣿⢕⢕⢕⢕⢸⣿⣿⣿⣿⢕⢕⢕⢕⢕⠀⢸⣿⣿⡇⢕⢕⢕⢕⢕⢕⢕⢕⢕⢜⢜⢕⡱⣿⠀</a:t>
            </a:r>
            <a:br/>
            <a:r>
              <a:t>⣿⣿⣿⣿⣿⣿⣿⣿⣿⣿⣿⣿⣿⠀⠀⢸⣿⣿⣿⣿⣿⣿⣿⣿⣿⣿⣿⣿⣿⣿⣿⣿⣿⣿⣿⣿⣿⣿⣿⣿⣿⣿⣿⣿⣿⣿⣿⣿⣿⣿⣿⣿⣧⢕⢕⢕⢕⢕⢕⠑⠑⢜⣿⣿⣿⣿⣿⣿⣿⣿⣿⣿⣿⣿⣿⣿⣿⣿⣿⣿⣿⣿⣿⣿⣿⣿⡿⡜⢱⢣⡟⢕⢸⣿⣿⡇⢕⢕⢕⢕⢕⢇⢕⢕⢕⢜⣿⣿⣿⣿⣿⣿⣿⣿⣿⣿⣿⣿⣿⣿⣿⣿⣿⣿⣿⣿⣿⣿⣿⣿⣿⣿⡟⢏⢕⢕⢕⢕⣿⣿⢕⢕⢜⢕⠕⠃⠑⠑⠙⠉⠉⠀⠀⠀⠀⠀⠁⠁⠈⠉⠙⠑⠑⠑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⣧⢕⠁⠑⢕⠕⠑⠀⠀⢜⣿⣿⣿⣿⣿⣿⣿⣿⣿⣿⣿⣿⣿⣿⣿⣿⣿⣿⣿⣿⣿⣿⣿⢇⢕⣾⢸⡇⢕⣿⣿⣿⡇⢕⢕⢕⢕⢕⢜⢕⢕⠕⢕⢜⢻⣿⣿⣿⣿⣿⣿⣧⡌⢝⢕⢝⢕⢕⢝⢕⣱⣿⣿⣿⣿⣿⣿⣿⢟⢕⢕⢕⠁⢕⢸⡯⠻⠕⠕⠑⠁⠀⠀⠀⠀⠀⠀⠀⠀⠀⠀⠀⠀⠀⠀⠀⠀⠀⠀⠀⠀⠀⠀⠀⠙⠟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⡕⠀⠀⠀⢀⢄⢄⠀⠀⢜⣿⣿⣿⣿⣿⣿⣿⣿⣿⣿⣿⣿⡿⢿⣟⣿⣿⣟⣟⣟⢿⣿⢜⢸⣿⣸⡕⢱⣿⣿⣿⢇⢕⢕⢕⢕⢕⢕⢕⢕⢕⢕⢕⢕⢜⢟⢿⣿⣿⣿⣿⣿⣷⣼⣵⣵⣽⣷⣾⣿⣿⣿⣿⣿⢿⢟⠕⠕⠑⠑⠁⠀⠀⠀⠀⠀⠀⠀⠀⠀⠀⠀⠀⠀⠀⠀⠀⠀⠀⠀⠀⠀⠀⠀⠀⠀⠀⠀⠀⠀⠀⠀⠀⠀⠀⠀⢜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⠀⠀⠁⠁⠀⠀⠀⠀⢜⣿⣿⣿⣿⣿⣿⡿⣟⣽⣵⣷⣿⣿⣿⣿⢿⢿⢿⢟⢟⢇⢕⣿⣿⣼⢕⢸⣿⣿⡿⡕⢕⢕⢕⢕⢕⢱⡕⢕⢕⢕⠕⢕⢕⢕⢕⢜⢝⢻⢿⣿⣿⣿⣿⣿⣿⣿⣿⣿⢿⢟⢏⢕⢕⠕⠁⠀⠀⠀⠀⠀⠀⠀⠀⠀⠀⠀⠀⠀⠀⠀⠀⠀⠀⠀⠀⠀⠀⠀⠀⠀⠀⠀⠀⠀⠀⠀⠀⠀⠀⠀⠀⠀⠀⠀⠀⠁⠑⠕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⢀⢀⠀⠀⢄⢔⠀⠀⠁⢝⣿⣿⢟⣫⣷⣿⣿⣿⡿⢟⢟⢝⢕⢕⢕⢕⢕⢕⢕⢕⢕⢜⢍⢹⢕⠸⢿⣿⢣⡇⣱⢕⢕⢕⢕⢀⢕⢕⢕⢕⢕⢕⢕⢕⢕⢕⠕⠑⢕⢕⢝⢟⢿⢿⢿⢟⢝⢕⢕⢀⠀⠁⠁⠀⠀⠀⠀⠀⠀⠀⠀⠀⠀⠀⠀⠀⠀⠀⠀⣄⣴⣶⣶⣷⣷⣦⡀⠀⠀⠀⠀⠀⠀⠀⠀⠀⠀⠀⠀⠀⠀⠀⠀⠀⠀⠀⠀⠀⠈⠙⠻⢿⢇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⣕⠀⠀⠀⠀⠀⠀⠀⠁⣝⣵⣿⣿⣿⢿⢏⢕⢕⢕⢕⢕⢕⢕⢕⢕⢕⠕⠕⢅⠅⢕⠕⠜⠇⠕⠔⢅⢞⢕⢸⣇⢕⢕⢕⢕⢕⢕⢕⢕⢕⢕⢕⠕⠑⠀⠀⢄⢕⢕⢕⢕⢕⢕⢕⢕⣵⣿⢕⢕⠀⠀⠀⠀⠀⠀⠀⠀⠀⠀⠀⠀⠀⠀⠀⠀⢔⢶⣱⣿⢕⠕⢕⢕⢕⣕⣝⡄⠀⠀⠀⠀⠀⠀⠀⠀⠀⠀⠀⠀⠀⠀⠀⠀⠀⠀⠀⠀⠀⠀⠀⠀⢕⢕⢕⢜⢻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⣕⢀⠀⠀⢔⢔⠀⢄⣿⣿⡿⢟⢕⢕⢕⢕⢕⢕⢕⠕⠕⠑⠑⠁⠀⠀⠀⠁⠀⠀⠀⠀⠀⠀⠀⠀⠀⠁⠁⠑⢕⢕⢕⢕⢕⢕⢕⢕⢕⢕⠁⠀⠀⠀⠀⢕⢕⢕⣱⣾⣿⣿⣿⣿⣿⣿⢕⠁⠀⠀⠀⠀⠀⠀⠀⠀⠀⠀⠀⠀⠀⠀⠀⠀⢕⢜⢹⢫⣵⡶⢷⢟⢟⢻⢿⣿⣆⠀⠀⠀⠀⠀⠀⠀⠀⠀⠀⠀⠀⠀⠀⠀⠀⠀⠀⠀⠀⠀⠀⠀⢅⢕⢕⢕⢕⢕⢹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⡕⠀⠀⠀⠀⠀⠑⠟⠋⠕⢕⢕⢕⢕⠑⠁⠀⠀⠀⠀⠀⠀⠀⠀⠀⠀⠀⠀⠀⠀⠀⠀⠀⠀⠀⠀⠀⠀⠀⠁⠕⢕⢕⢕⢕⢕⢕⢕⠔⠀⠀⠀⠀⠀⢕⢕⣱⣿⣿⣿⣿⣿⣿⣿⢇⠀⠀⠀⠀⠀⠀⠀⠀⠀⠀⠀⠀⠀⠀⠀⠀⠀⠀⠀⢕⢱⡿⢕⢕⢕⢕⢕⣱⣵⣼⣿⡄⠀⠀⠀⠀⠀⠀⠀⠀⠀⠀⠀⠀⠀⠀⠀⠀⠀⠀⠀⠀⠀⠀⠁⢕⢕⠕⠑⠑⠘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⣕⢀⠀⠀⠀⠀⠀⠀⠀⠕⢕⠕⠑⠀⠀⠀⠀⠀⠀⠀⠀⠀⠀⠀⠀⠀⠀⠀⠀⠀⠀⠀⠀⠀⠀⠀⠀⠀⠀⠀⠀⠁⠁⠁⠁⠁⠑⠀⠀⠀⠀⠀⠀⢕⢕⣿⣿⣿⣿⣿⣿⡿⠇⠀⠀⠀⠀⠀⠀⠀⠀⠀⠀⠀⠀⠀⠀⠀⠀⠀⠀⠀⠀⠑⣾⢕⣱⣽⣷⣿⣿⡿⢻⢻⣿⡇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⣕⢀⠀⢀⢀⠀⠀⠀⠀⠀⠀⠀⠀⠀⠀⠀⠀⠀⠀⠀⠀⠀⠀⠀⠀⠀⠀⠀⠀⠀⠀⠀⠀⠀⠀⠀⠀⠀⠀⠀⠀⠀⠀⠀⠀⠀⠀⠀⠀⠀⠀⠀⠁⢕⣿⣿⣿⣿⣿⣿⡕⠀⠀⠀⠀⠀⠀⠀⠀⠀⠀⠀⠀⠀⠀⠀⠀⠀⠀⠀⠀⠀⠀⢕⢕⣿⢟⢏⢝⢕⣕⣕⣱⣿⣇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⡇⢀⠑⠀⠀⠀⠀⠀⠀⠀⠀⠀⠀⠀⠀⠀⠀⠀⠀⠀⠀⠀⠀⠀⠀⠀⢠⣴⣴⣴⣤⣄⡀⠀⠀⠀⠀⠀⠀⠀⠀⠀⠀⠀⠀⠀⠀⠀⠀⠀⠀⠀⢱⣿⣿⣿⣿⣿⣿⢇⠀⠀⠀⠀⠀⠀⠀⠀⠀⠀⠀⠀⠀⠀⠀⠀⠀⠀⠀⠀⠀⠀⠀⢕⢏⣵⣷⣿⣿⣿⢿⣿⣿⣿⠀⠀⠀⠀⠀⠀⠀⠀⠀⠀⠀⠀⠀⠀⠀⠀⠀⠀⠀⠀⠀⠀⠀⠀⠀⠀⠀⠀⠀⠀⠀⠀⠀⠀⠀⠀⠀⣿⣿⣿⣿⣿⣿⣿⣿⣿⣿⣿⣿⣿⣿⣿⣿⣿⣿⡜⢕⢟⢕⣸⡟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⠕⢕⠀⠀⠀⠀⠀⠀⠀⠀⠀⠀⠀⠀⠀⠀⠀⠀⠀⠀⠀⠀⠀⠀⢀⢔⢜⢝⢝⢝⢝⢿⣿⡆⣄⣴⢄⠀⠀⠀⠀⠀⠀⠀⠀⠀⠀⠀⠀⠀⠀⠀⠀⢻⣿⣿⣿⣿⡟⠀⠀⠀⠀⠀⠀⠀⠀⠀⠀⠀⠀⠀⠀⠀⠀⠀⠀⠀⠀⠀⠀⠀⠀⠁⢜⢝⢝⢕⢕⢕⢕⢸⣿⣿⠀⠀⠀⠀⠀⠀⠀⠀⠀⠀⠀⠀⠀⠀⠀⠀⠀⠀⠀⠀⠀⠀⠀⠀⠀⠀⠀⠀⠀⠀⠀⠀⠀⠀⠀⠀⠀⣿⣿⣿⣿⣿⣿⣿⣿⣿⣿⣿⣿⣿⣿⣿⣿⣿⣿⢕⢕⢕⢕⣿⡇⢕⣿⢇⢕⢸⣿⢕⢺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⡟⠀⠀⠀⠀⠀⠀⠀⠀⠀⠀⠀⠀⠀⠀⠀⠀⠀⠀⠀⠀⠀⠀⠀⣷⣿⣷⣷⣧⣵⣜⡇⢜⣷⣕⢜⢝⢕⠀⠀⠀⠀⠀⠀⠀⠀⠀⠀⠀⠀⠀⠀⠀⠀⠀⢜⣿⣿⣿⢕⠀⠀⠀⠀⠀⠀⠀⠀⠀⠀⠀⠀⠀⠀⠀⠀⠀⠀⠀⠀⠀⠀⠀⠀⠀⠁⢕⢵⡇⢕⢕⢕⢜⢹⡟⠀⠀⠀⠀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⠀⠀⠀⠀⠀⠀⠀⠀⠀⠀⠀⠀⠀⠀⠀⠀⠀⠀⠀⠀⠀⠀⢕⢏⢕⢕⢕⢜⢟⢻⣿⣧⢸⡟⢕⢕⢕⠀⠀⠀⠀⠀⠀⠀⠀⠀⠀⠀⠀⠀⠀⠀⠀⠀⠀⠜⢿⢟⠀⠀⠀⠀⠀⠀⠀⠀⠀⠀⠀⠀⠀⠀⠀⠀⠀⠀⠀⠀⠀⠀⠀⠀⠀⠀⠀⠁⢜⣷⢕⢕⢕⢕⢹⢇⠀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⡀⠀⠀⠀⠀⠀⠀⠀⠀⠀⠀⠀⠀⠀⠀⠀⠀⠀⠀⠀⠀⠀⠀⢄⢾⣿⣷⣧⣕⡕⢕⢕⢜⣿⣧⢺⣷⣷⡕⠀⠀⠀⠀⠀⠀⠀⠀⠀⠀⠀⠀⠀⠀⠀⠀⠀⠀⠀⠑⢕⠀⠀⠀⠀⠀⠀⠀⠀⠀⠀⠀⠀⠀⠀⠀⠀⠀⠀⠀⠀⠀⠀⠀⠀⠀⠀⠀⠀⠁⢕⢕⢕⢕⢕⢕⢕⠀⠀⠀⠀⠀⠀⠀⠀⠀⠀⠀⢀⠀⠀⠀⠀⢄⡄⠀⠀⠀⠀⠀⠀⠀⠀⠀⠀⢄⣄⣄⣄⣄⣄⣄⣄⣄⣄⣄⣄⣄⣄⣄⣄⣄⣄⣄⣄⠀⠀⠀⠀⠀⠀⢄⢕⠀⠀⠀⠀⢕⢕⢕⢕⢕⢕⢕⢕⢕⢕⣕⣕⣕⡕⠐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⡇⠀⠀⠀⠀⠀⠀⠀⠀⠀⠀⠀⠀⠀⠀⠀⠀⠀⠀⠀⠀⠀⠀⠑⢜⢝⢝⢟⢿⢿⣿⣧⢕⢜⢿⣼⣿⣿⡇⠀⠀⠀⠀⠀⠀⠀⠀⠀⠀⠀⠀⠀⠀⠀⠀⠀⠀⠀⠀⠀⠀⠀⠀⠀⠀⠀⠀⠀⠀⠀⠀⠀⠀⠀⠀⠀⠀⠀⠀⠀⠀⠀⠀⠀⠀⠀⠀⠀⠀⠁⢕⢕⢕⠕⠑⠁⠀⠀⠀⠀⠀⠀⠀⠀⠀⠀⠐⠀⠀⠀⢰⣾⣿⡇⢀⢀⢀⢀⢀⢀⠀⠀⠀⠀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⣷⢇⣵⠔⠀⠀⠀⠀⠀⠀⠀⠀⠀⠀⠀⠀⠀⠀⠀⠀⠀⠀⠀⠀⣷⣷⣧⣵⣕⡕⢝⣿⡇⣷⣿⣿⣿⡿⠁⠀⠀⠀⠀⠀⠀⠀⠀⠀⠀⠀⠀⠀⠀⠀⠀⠀⠀⠀⠀⠀⠀⠀⠀⠀⠀⠀⠀⠀⠀⠀⠀⠀⠀⠀⠀⠀⠀⠀⠀⠀⠀⠀⠀⠀⠀⠀⠀⠀⠀⠀⢕⠕⠀⠀⠀⠀⠀⠀⠀⠀⠀⠀⠀⠀⠀⠀⠀⠀⢀⢕⣼⣿⣟⣵⣶⣶⣶⣤⢄⠀⠀⠀⠀⠀⠀⠀⠀⠀⠀⠀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⢸⠑⠀⠀⠀⠀⠀⠀⠀⠀⠀⠀⠀⠀⠀⠀⠀⠀⠀⠀⠀⠀⠀⢜⢝⢟⢟⢟⢿⣷⣧⣱⣿⣿⣿⢟⠕⠀⠀⠀⠀⠀⠀⠀⠀⠀⠀⠀⠀⠀⠀⠀⠀⠀⠀⠀⠀⠀⠀⠀⠀⠀⠀⠀⠀⠀⠀⠀⠀⠀⠀⠀⠀⠀⠀⠀⠀⠀⠀⠀⠀⠀⠀⠀⠀⠀⠀⠀⠀⠕⠁⠀⠀⠀⠀⠀⢀⠀⠀⠀⠀⠀⠀⠀⠀⠀⠀⢸⣿⣿⢫⣾⣿⣿⣿⣿⡇⢕⠀⠀⠀⠀⠀⠀⠀⠀⠀⠀⠀⠀⠀⠀⠑⢕⢻⣿⣿⣿⣿⣿⣿⣿⣿⣷⣶⣶⣷⣷⣷⣿⣿⣧⣦⣴⣴⣷⣷⣧⣵⣵⣵⣵⣵⣵⣵⣵⣷⣷⣷⣧⣴⣴⣴⢗⢗⢓⢓⢃⢓⠀</a:t>
            </a:r>
            <a:br/>
            <a:r>
              <a:t>⠛⠛⠛⠛⠛⠛⠛⠛⠛⠛⢛⢟⢟⢟⢀⠀⠀⢀⢀⠀⠀⠞⠟⢟⢟⢟⢟⢟⢟⢟⢟⢟⢟⢟⢟⢟⢟⢟⢻⣿⣿⣿⣿⣿⣿⣿⣿⣿⣿⣿⣿⣿⣿⣿⣿⣿⣿⣿⣿⣿⣿⢕⠀⠀⠀⠀⠀⠀⠀⠀⠀⠀⠀⠀⠀⠀⠀⠀⠀⠀⠀⠀⠀⠀⠁⢕⢕⢕⢕⢕⢕⣱⣿⣿⡟⢕⢕⠀⠀⠀⠀⠀⠀⠀⠀⠀⠀⠀⠀⠀⠀⠀⠀⠀⠀⠀⠀⠀⠀⠀⠀⠀⠀⠀⠀⠀⠀⠀⠀⠀⠀⠀⠀⠀⠀⠀⠀⠀⠀⠀⠀⠀⠀⠀⠀⠀⠀⠀⠀⠀⠀⠀⢀⢀⠄⠐⠁⠁⠀⠀⠀⠀⠀⠀⠀⠀⠀⠀⢾⢟⣱⡿⢿⢿⢿⢿⠿⠇⠕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⠕⠕⠕⠑⠕⢕⢕⢔⢕⠁⠀⠀⠁⠁⠀⠀⠀⠀⢁⢕⢕⢕⢕⢕⢕⢕⠕⢕⢕⢕⢕⢕⢕⢕⢸⣿⣿⣿⣿⣿⣿⣿⣿⣿⣿⣿⣿⣿⣿⣿⣿⣿⣿⣿⣿⣿⣧⢀⠀⠀⠀⠀⠀⠀⠀⠀⠀⠀⠀⠀⠀⠀⠀⠀⠀⠀⠀⠀⠀⠀⠁⢕⢕⢕⢕⢸⣿⣿⢏⢕⢕⠀⠀⠀⠀⠀⠀⠀⠀⠀⠀⠀⠀⠀⠀⠀⠀⠀⠀⠀⠀⠀⠀⠀⠀⠀⠀⠀⠀⠀⠀⠀⠀⠀⠀⠀⠀⠀⠀⠀⠀⠀⠀⠀⠀⠀⠀⠀⠀⠀⠀⠀⢀⢀⠄⠐⠑⠁⠀⠀⠀⠀⠀⠀⠀⠀⠀⠀⠀⠀⠀⠀⠀⢄⠜⣿⣿⣷⣷⣴⡄⠀⠀⠀⠀⠀⠀⠀⠀⠀⢄⢄⢄⠀⠀⠀⠀⠀⠀⢕⢸⣿⣿⣿⣿⣿⣿⣿⣿⢕⢕⢸⡇⣷⢕⢕⢕⢕⢕⢕⢕⢕⢕⢸⣿⡇⢕⢕⢸⣿⣿⣷⡇⠀⠀⠀⢰⣷⣷⢕⢕⢅⠑⢔⢕⠀</a:t>
            </a:r>
            <a:br/>
            <a:r>
              <a:t>⢕⢅⢅⢅⢅⢅⢅⢅⢅⢅⢔⢕⢕⢕⢕⢕⢕⢕⢕⢕⢕⢕⢕⢕⢕⢕⠕⠑⠁⠁⠀⠀⢕⢕⢕⢕⢕⢕⢕⢸⣿⣿⣿⣿⣿⣿⣿⣿⣿⣿⣿⣿⣿⣿⣿⣿⣿⣿⣿⣿⣿⣿⣧⢀⠀⠀⠀⠀⠀⠀⠀⠀⠀⠀⠀⠀⠀⠀⠀⠀⠀⠀⠀⠀⠀⠀⠀⠕⢕⢕⢕⢕⢕⢕⢕⠁⠀⠀⠀⠀⠀⠀⠀⠀⠀⠀⠀⠀⠀⠀⠀⠀⠀⠀⠀⠀⠀⠀⠀⠀⠀⠀⠀⠀⠀⠀⠀⠀⠀⠀⠀⠀⠀⠀⠀⠀⢀⢀⢀⢀⢀⢀⠀⠄⠄⠐⠑⠁⠀⠀⠀⠀⠀⠀⠀⠀⠀⠀⠀⠀⠀⠀⠀⠀⠀⠀⠀⠀⢕⢑⣼⣿⣿⣿⣿⡇⠀⠀⠀⠀⠀⠀⠀⠀⠀⢕⢕⢕⠀⠀⠀⠀⢀⢅⢕⣿⣿⣿⣿⣿⣿⣿⣿⣿⢕⢕⢸⡇⣿⢕⢕⢕⢕⢸⣿⣿⢕⢕⢸⣿⣿⣿⣿⡿⢿⢿⢿⠇⠀⠀⠀⠸⠿⠿⢕⢕⠕⠐⢕⠕⠀</a:t>
            </a:r>
            <a:br/>
            <a:r>
              <a:t>⢕⢕⢕⢕⢕⢕⢕⢕⢕⢕⢕⢕⢕⢕⢕⢕⢕⢕⢕⢕⢕⢕⠑⠁⠁⠀⠀⠀⠀⠀⠀⢀⢕⢕⢕⢕⢕⢕⢕⢸⣿⣿⣿⣿⣿⣿⣿⣿⣿⣿⣿⣿⣿⣿⣿⣿⣿⣿⣿⣿⣿⣿⣿⣧⡄⠀⠀⠀⠀⠀⠀⠀⠀⠀⠀⠀⠀⠀⠀⠀⠀⠀⠀⠀⠀⠀⠀⢀⢕⢕⢕⢕⢕⢕⠁⠀⠀⠀⠀⠀⠀⠀⠀⠀⠀⠀⠀⠀⠀⠀⠀⠀⠀⠀⠀⠀⠀⠀⠀⠀⠀⠀⢄⢄⠀⠀⠀⠀⠀⠀⠀⠀⠀⠀⠀⠀⠀⠀⠀⠀⠀⠀⠀⠀⠀⠀⠀⠀⠀⠀⠀⠀⠀⠀⠀⠀⠀⠀⠀⠀⠀⠀⠀⠀⠀⠀⠀⢔⢑⢜⢕⢕⢅⢄⢀⠀⠀⠀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⢑⢔⢔⢔⠕⠀⠀⠀⠀⠀⠀⠀⠀⠀⠀⠀⠀⠀⠀⠀⠀⠀⢀⢕⢕⢕⢕⢕⢕⢕⠀⠀⠀⠀⠀⠀⠀⠀⠀⠀⠀⠀⠀⠀⠀⠀⠀⠀⠀⠀⠀⠀⠀⠀⠀⠀⠀⠑⠕⠁⠀⠀⠀⠀⠀⠀⠀⠀⠀⠀⠀⠀⠀⠀⠀⠀⠀⠀⠀⠀⠀⠀⠀⠀⠀⠀⠀⠀⠀⠀⠀⠀⠀⠀⠀⠀⠀⠀⠀⠀⠀⠀⢄⣵⣿⣷⣵⣵⣵⣕⡕⠁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⣿⣧⢕⢕⢕⠀⠀⠀⠀⠀⠀⠀⠀⠀⠀⠀⠀⠀⠀⠀⠀⠀⢀⢕⢕⢕⢕⢕⢕⢕⢕⠀⠀⠀⠀⠀⠀⠀⠀⠀⠀⠀⠀⠀⠀⠀⠀⠀⠀⠀⠀⠀⠀⠀⠀⠀⠀⠀⠀⠀⠀⠀⠀⠀⠀⠀⠀⠀⠀⠀⠀⠀⠀⠀⠀⠀⠀⠀⠀⠀⠀⠀⠀⠀⠀⠀⠀⠀⠀⠀⠀⠀⠀⠀⠀⠀⠀⠀⠀⠀⠀⠀⠀⢈⢿⣿⣿⣿⣿⣿⣿⡇⢅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⣷⣧⣄⡄⢀⠀⠀⠀⠀⠀⠀⠀⠀⠀⠀⠀⠀⠀⢄⢕⢕⢕⢕⢕⢕⢕⢕⢕⠀⠀⠀⠀⠀⠀⠀⠀⠀⠀⠀⠀⠀⠀⠀⠀⠀⠀⠀⠀⠀⠀⠀⠀⠀⠀⠀⠀⠀⠀⠀⠀⠀⠀⠀⠀⠀⠀⠀⠀⠀⠀⠀⠀⠀⠀⠀⠀⠀⠀⠀⠀⠀⠀⠀⠀⠀⠀⠀⠀⠀⠀⠀⠀⠀⠀⠀⠀⠀⠀⠀⠀⢱⡜⢿⣿⣿⣿⣿⣿⣷⣵⣕⡑⢕⢔⢄⠀⠀⠀⠀⢕⢕⢕⠀⢀⢄⢔⢕⣕⣱⣾⣿⣿⣿⣿⣿⣿⣿⣿⢕⢕⣿⡇⣿⢕⢕⢕⢕⢸⣿⣿⡇⢕⢕⠀⢸⣿⣿⡇⢕⢕⢕⠀⠀⠀⠀⠀⠀⠀⢕⢕⠀⠔⢕⢕⠀</a:t>
            </a:r>
            <a:br/>
            <a:r>
              <a:t>⢕⢕⢕⢕⢕⢕⢕⢕⢕⢕⢕⢕⢕⢕⢕⢕⢕⢕⢕⢕⢕⢕⠀⠀⠀⠀⠀⠀⢀⢕⢕⢕⠀⠀⠀⢕⢕⢕⢕⢕⢕⢕⢕⢕⢸⣿⣿⣿⣿⣿⣿⣿⣿⣿⣿⣿⣿⣿⣿⣿⣿⣿⣿⣿⣿⣿⣿⣿⣿⣿⣷⣴⣄⡀⢀⢀⢀⠀⠐⠄⠀⠀⠀⠀⠑⠕⢕⢕⢕⢕⠕⠕⠕⠕⠀⠀⠀⠀⠀⠀⠀⠀⠀⠀⠀⠀⠀⠀⠀⠀⠀⠀⠀⠀⠀⠀⠀⠀⠀⠀⠀⠀⠀⠀⠀⠀⠀⠀⠀⠀⠀⠀⠀⠀⠀⠀⠀⠀⠀⠀⠀⠀⠀⠀⠀⠀⠀⠀⠀⠀⠀⠀⠀⠀⠀⠀⠀⠀⠀⠀⠀⠀⠀⠀⠀⠀⢕⢻⡜⢻⣿⣿⣿⣿⣿⣿⣿⢇⠑⢸⣷⣴⣤⣤⠐⠑⣕⣕⣤⣾⣿⣿⣿⣿⣿⣿⣿⣿⣿⣿⣿⣿⣿⣿⡕⢕⣿⣿⣿⢕⢕⢕⢕⣸⣿⣿⡇⢕⢕⠀⢸⣿⣿⡷⢕⢇⡕⠀⠀⠀⠀⠀⠀⠀⢕⢁⠀⢀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⣿⣿⡿⢕⣵⡷⢕⢄⠀⠀⠀⠀⠀⠀⠀⠀⠀⠀⠁⠀⠀⠀⠀⠀⠀⠀⠀⠀⠀⠀⠀⠀⠀⠀⠀⠀⠀⠀⠀⠀⠀⠀⠀⠀⠀⠀⠀⠀⠀⠀⠀⠀⠀⠀⠀⠀⠀⠀⠀⠀⠀⠀⠀⠀⠀⠀⠀⠀⠀⠀⠀⢄⠐⠀⠀⠀⠀⠀⠀⠀⠀⠀⠀⠀⠀⠀⠀⠀⠀⠀⠀⠀⠀⠀⠀⠀⢕⢕⢷⡕⢻⣿⣿⣿⣿⣿⡇⢕⢕⢕⣿⣿⣿⣿⠀⠄⣿⣿⣿⣿⣿⣿⣿⣿⣿⣿⣿⣿⣿⣿⣿⣿⣿⣿⣿⣿⣿⣿⣿⢕⢕⢱⢕⣿⣿⣿⡇⢕⢕⠀⢸⣿⣿⡇⢕⢕⢕⠀⠀⠀⠀⠀⠀⠀⢕⢕⢔⠔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⣿⡿⢕⣾⣿⢇⢕⢕⠀⠀⠀⠀⠀⠀⠀⠀⠀⠀⠀⠀⠀⠀⠀⠀⠀⠀⠀⠀⠀⠀⠀⠀⠀⠀⠀⠀⠀⠀⠀⠀⠀⠀⠀⠀⠀⠀⠀⠀⠀⠀⠀⠀⠀⠀⠀⠀⠀⠀⠀⠀⠀⠀⠀⠀⠀⠀⠀⠀⠀⢀⠐⠀⠀⠀⠀⠀⠀⠀⠀⠀⠀⠀⠀⠀⠀⠀⠀⠀⠀⠀⠀⠀⠀⠀⠀⠀⢕⢕⢜⣷⡕⢻⣿⣿⣿⣿⡇⢕⢕⢕⣿⣿⣿⣿⢕⢕⣿⣿⣿⣿⣿⣿⣿⣿⣿⣿⣿⣿⣿⣿⣿⣿⣿⣿⣿⣿⣿⣿⣿⣧⣕⣸⣧⣿⣿⣿⣿⣕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⢕⢜⢟⢏⢕⢕⢕⠀⠀⠀⠀⠀⠀⠀⠀⠀⠀⠀⠀⠀⠀⠀⠀⠀⠀⠐⠐⠀⠀⠀⠀⠀⠀⠀⠀⠀⠀⠀⠀⠀⠀⠀⠀⠀⠀⠀⠀⠀⠀⠀⠀⠀⠀⠀⠀⠀⠀⠀⠀⠀⠀⠀⠀⠀⠀⠀⢀⠐⠁⠀⠀⠀⠀⠀⠀⠀⠀⠀⠀⠀⠀⠀⠀⠀⠀⠀⠀⠀⠀⠀⠀⠀⠀⠀⠀⢕⢕⢕⢜⢿⢕⢻⢿⠿⠟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⢔⢕⢕⢕⠀⠀⠀⠀⠀⠀⠀⠀⠀⠀⠀⠀⠀⠀⠀⠀⠀⠀⠀⠀⠀⠀⠀⠀⠀⠀⠀⠀⠀⠀⠀⠀⠀⠀⠀⠀⠀⠀⠀⠀⠀⠀⠀⠀⠀⠀⠀⠀⠀⠀⠀⠀⠀⠀⠀⠀⠀⠄⠐⠁⠀⠀⠀⠀⠀⠀⠀⠀⠀⠀⠀⠀⠀⠀⠀⠀⠀⠀⠀⠀⠀⠀⠀⠀⠀⠀⠀⢄⢔⢕⢕⢕⠕⢕⢕⢑⠁⢄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⢅⢕⢕⢕⢐⠀⠀⠀⠀⠀⠀⠀⠀⠀⠀⠀⠀⠀⠀⠀⠀⠀⠀⠀⠀⠀⠀⠀⠀⠀⠀⠀⠀⠀⠀⠀⠀⠀⠀⠀⠀⠀⠀⠀⠀⠀⠀⠀⠀⠀⠀⠀⠀⠀⠀⠀⠀⠀⠀⠀⠀⠀⠀⠀⠀⠀⠀⠀⠀⠀⠀⠀⠀⢀⢔⢀⠀⠀⠀⠀⠀⠀⠀⠀⠀⠀⠀⠀⠀⢀⢄⢕⢕⢕⢐⢕⢕⢕⢑⢅⢕⢕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⠕⢕⢕⢕⢅⢕⢕⠀⠀⠀⠀⠀⠀⠀⠀⠀⠀⠀⠀⠀⠀⠀⠀⠀⠀⠀⢔⣱⠑⠀⠄⠀⠀⠀⠀⠀⠀⠀⠀⠀⠀⠀⠀⠀⠀⠀⠀⠀⠀⠀⠀⠀⠀⠀⠀⠀⠀⠀⠀⠀⠀⠀⠀⠀⠀⠀⠀⠀⠀⠀⠀⠀⠀⠀⢑⢕⢕⢄⢀⠀⠀⠀⠀⠀⠀⠀⠀⠀⢄⢔⢕⢕⢕⢕⢕⢕⠅⢕⢕⢔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⢑⢔⢕⢕⢕⢄⠀⠀⠀⠀⠀⠀⠀⠀⠀⠀⠀⠀⠀⠀⠀⠀⠀⢱⣿⡄⠀⠀⠁⢀⠕⠔⢄⠀⠀⠀⠀⠀⠀⠀⠀⠀⠀⠀⠀⠀⠀⠀⠀⠀⠀⠀⠀⠀⠀⠀⠀⠀⠀⠀⠀⠀⠀⠀⠀⠀⠀⠀⠀⢀⢀⢕⢕⢕⢕⢕⢕⢕⢔⢔⢔⢔⢕⢕⢔⠑⠑⠑⢕⢕⢕⢕⢕⢕⢁⢕⢕⠕⢕⢕⢕⠕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⠕⢕⢕⢕⢅⢕⢕⢕⢕⢕⢔⢄⠀⠀⠀⠀⠀⠀⠀⠀⠀⠀⠀⢀⠐⠀⠀⢸⠏⢁⠀⠀⠀⠁⠀⢀⠀⠀⠀⠀⠀⠀⠀⠀⠄⠔⠀⠀⢀⢄⢀⠀⠀⠀⠀⠀⠀⠀⠀⠀⠀⠀⠀⠀⠀⠀⠀⠀⠀⢀⡄⢔⢕⢕⢁⢕⢕⢕⢕⢕⢕⢕⢕⢕⢕⢕⢕⢕⢕⢔⢔⢔⢕⢕⢕⢕⢕⢕⢅⢕⢕⢕⠕⢔⢕⢀⢐⢅⢔⢕⢕⢕⢕⢕⠀⠀⢕⢕⢕⢔⢄⠑⠐⠕⢑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⢄⢕⢕⢕⢕⢕⢕⢕⢕⢕⢔⠀⢀⢀⢀⢀⢄⢄⢔⢕⢕⠀⠀⠀⠀⢕⠕⠀⠀⠀⠀⢄⢕⢔⠀⠀⠀⠀⠀⠄⠀⠀⠀⠐⠐⠀⠀⠔⠔⠐⠁⠁⠄⠀⠑⠁⠄⠄⠀⠐⠐⠀⠀⠁⠑⠀⢸⢇⢕⢕⢕⢕⢕⢕⢕⢕⢕⢕⢕⢕⢕⢕⢕⢕⢕⢕⠑⢕⢕⢕⢕⢕⢕⢕⢕⢕⠔⢕⢕⠁⠁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⢁⢕⢕⢕⢕⢕⢕⢕⢕⢕⢕⢀⢕⢕⢕⢕⢕⢕⢕⢕⠁⠀⠀⠀⠀⠀⠀⠔⢄⢄⢀⠁⢕⠀⠀⢀⢀⠀⠀⠀⠀⠀⠀⠀⠀⠀⠀⠀⠀⠀⠀⠀⠀⠀⠀⠄⠀⠀⠀⠀⠀⠀⠀⢀⢀⠔⠑⠑⢕⢕⢕⢕⢕⢕⢕⢕⢕⢕⢕⢕⢕⢕⢕⢕⢕⢕⢄⢕⢕⢕⢕⢕⢕⢕⢕⢕⢕⠑⢕⢕⢕⢕⢕⢕⢕⢕⢕⢕⢕⢕⢕⢅⠀⠑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⠁⠑⠑⠑⠑⠑⠑⠑⠑⠑⠑⠑⠑⠑⠑⠑⠑⠑⠑⠑⠑⠀⠀⠀⠀⠀⠀⠀⠑⠑⠑⠑⠓⠓⠑⠑⠑⠑⠑⠐⠀⠀⠀⠀⠀⠀⠀⠀⠀⠀⠀⠀⠀⠀⠀⠀⠀⠀⠐⠐⠐⠀⠁⠁⠀⠀⠀⠀⠀⠀⠑⠑⠀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⣇⢝⢻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⡝⢿⣿⣿⣿⣿⣿⣿⣿⣿⣿⣿⣷⡸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⣷⣕⢜⢻⢿⣿⣿⢿⣿⣿⣿⣿⣿⣧⢻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⡕⣿⣿⣿⣿⣿⣿⣿⣿⣧⡕⢵⣝⢻⡱⡝⢿⢿⢿⢿⢿⢜⢿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⣿⢸⣿⣿⣿⣿⡿⢿⢿⢿⢿⢿⢧⢝⢿⡇⣿⣇⢕⢕⢕⢕⢕⢕⢕⢜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⡇⣞⣫⡽⢵⢷⢇⢕⢕⢕⢕⣕⢷⢇⢕⢕⢸⣯⢇⢕⢕⢕⢕⢕⢕⠄⠅⢑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⣾⣿⢱⣿⣿⣿⣿⢏⢟⢿⢿⣿⣿⡟⢿⢔⠑⢕⢜⣿⣽⡕⢕⢕⢕⢕⢕⢕⢕⢁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⢱⣿⣿⡇⢸⣿⣿⣿⡿⢕⢕⢕⢕⢕⢕⢕⢕⢇⢀⠑⢕⣿⣿⣷⢕⢕⢕⢕⢕⢕⢑⢅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⣿⡇⣾⣿⣿⢕⣿⣿⣿⢏⣕⡕⢕⣕⢕⢕⢕⡕⣸⣾⣷⣔⠕⢻⣿⣿⣇⠁⢅⠕⠑⠁⢕⢕⢕⢕⢕⢕⢕⢕⢕⢜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⢟⢝⢝⢟⢝⢝⢏⢏⢝⢝⢝⢝⢝⢝⢟⢟⢟⢟⢟⢟⢟⢏⢝⢝⢟⢟⢟⢟⢝⢝⢟⢟⢏⢝⢟⢟⢟⢟⢟⢟⢟⢟⢟⢟⢟⢟⢟⢟⢟⢟⢟⢟⢟⢟⢟⢟⢟⢟⢟⢟⢟⢟⢟⢟⢟⢟⢟⢟⢟⢟⢟⢟⢟⣵⣿⢿⣿⢸⣿⣿⡿⢕⣿⣿⣵⣾⣿⣿⣿⣿⣷⣷⣿⣿⣿⣧⣿⣿⡇⢸⣿⣿⣿⡕⢁⢅⢕⢕⢕⢕⢕⢕⢕⢕⢕⢕⢕⠕⠕⢜⢟⢟⢟⢟⢟⢟⢟⢟⢟⢟⢟⢟⢟⢟⢟⢟⢟⢟⢟⢝⢟⢟⢟⢟⢟⢟⢟⢟⢟⢏⢝⢟⢟⢟⢟⢟⢟⢟⢟⢟⢟⢝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⣱⢟⡽⣱⡾⢇⣿⣿⣿⡇⢕⣿⣿⣿⣿⣿⣿⣿⣿⣿⣿⣿⣿⣿⣿⢸⣿⡇⢸⣿⣿⣿⡇⠕⠑⠑⢑⢕⢕⢕⠕⠕⢀⢁⠁⢀⢄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⡕⣵⢏⡜⣼⡟⣵⢱⢽⣿⣿⡇⢕⣿⣿⣿⣿⣿⣿⣿⣿⣿⣿⣿⣿⣿⣿⢕⢻⡇⢸⣿⣿⣿⡧⠀⢄⢕⢅⡕⢕⠕⠕⠕⠕⠕⢕⢕⢔⣽⣿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⣸⡏⣱⣿⢟⣼⣿⢸⢸⢿⢻⡇⢕⢻⣿⣿⣿⣿⣿⣿⣿⣿⣿⣿⣿⣿⣿⢕⢜⢕⢱⣿⣿⡿⡇⢕⠁⠁⢕⢹⡕⢝⢧⢗⢕⢮⢁⠀⡀⠹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⢑⢱⡿⣱⣿⢏⣾⡿⢇⢸⢕⢱⣿⣿⢕⢕⣿⣿⣿⣿⣿⣿⣿⣿⣿⣿⣿⣿⣿⢕⢕⢕⢸⣿⣿⡇⠇⢀⠀⠀⠁⠁⠑⠐⠑⠅⢕⢜⢗⢎⢔⢕⢕⢝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⡿⣫⢕⣣⣷⢇⣿⢇⣿⢏⣾⡏⢕⢕⢕⣵⣿⣿⣿⢕⢸⣿⣿⣿⣿⣿⣿⣿⣿⣿⣿⣿⣿⣿⢕⢕⠑⠘⠋⠁⠀⠀⢕⢔⢔⣠⣄⢀⢀⠀⠀⠔⠕⢑⢕⢕⠕⢑⢕⢝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⢇⢟⢜⢟⢟⢸⢏⣾⡟⣼⡟⢕⢕⢕⢕⢱⡿⢿⣿⢕⣾⡿⣿⣿⣿⣿⣿⣿⣿⣿⣿⣿⡟⣿⢕⢕⠀⠀⠁⠀⠀⢄⢕⢕⢕⣿⣿⡜⣿⡕⢔⢀⠀⠁⢁⣰⢷⢷⢇⢸⡧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⢏⣧⢕⢕⢕⢕⣿⢸⡿⣸⣿⢕⢕⢕⢸⢇⢸⣧⡕⢝⢕⣿⡇⣿⣿⣿⣿⣿⣿⣿⣿⣿⣿⡇⢿⢕⢕⢄⠑⠑⠐⢄⢕⢕⡕⡕⢸⣿⡇⣿⣿⢕⢸⢸⣷⢕⢕⢕⢕⢕⢕⢱⣎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⡿⢸⡇⣇⢕⢕⢑⢇⣿⢣⣿⣿⣕⣼⢕⡾⢕⣸⣿⣿⡟⢸⣿⢱⣿⣿⣿⣿⣿⣿⣿⣿⣿⣿⢇⢕⢕⢕⣾⣿⣷⣿⣧⢕⢕⣿⣿⢜⣿⡇⣿⣿⣿⣾⣿⣿⡕⠕⢕⢎⢕⢱⢻⣻⢜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⣧⢜⡕⢝⢕⢕⢕⢸⡏⣼⣿⣿⣿⡿⢕⡇⢕⣿⣿⣿⢇⢸⢇⢸⣿⢸⣿⣿⣿⣿⣿⣿⣿⣿⢕⢕⢕⢕⣿⣿⣿⣿⣿⡕⢕⣿⣿⣇⣿⡇⣿⣿⣿⣿⣿⣿⡇⢕⢷⣕⢳⢟⢸⡻⢕⢸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⡕⢕⢣⢕⣵⡇⣿⢱⣿⣿⣿⢻⢇⢕⡕⢕⢿⢿⣿⢱⡝⣱⢸⣿⢕⣿⣿⣿⣿⣿⣿⣿⡇⢕⢕⢕⣸⣿⣿⣿⣿⣿⡇⢕⢿⣿⣿⣿⢕⣿⣿⣿⣿⢕⣿⡇⡕⢕⢹⡇⢕⢕⢕⢜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⡇⡟⢷⢵⢸⡏⣾⣿⣿⡇⡜⢕⢕⡇⣕⣿⣷⣧⢸⢕⣟⢸⣿⢕⣿⣿⣿⣿⢕⢻⢸⢕⢕⢕⢱⢿⢟⣏⣹⣽⣵⢇⢕⣸⣿⣿⡿⢕⣿⣿⣿⣿⢕⣿⡇⢝⣱⣼⢞⢕⢕⢎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⣕⢕⢇⡞⢱⣿⣿⡏⢕⢕⢕⠕⢇⠙⠙⠝⠝⠕⢝⢟⢇⢿⢱⣿⢹⣿⣿⢕⢕⢎⢱⢕⢕⣷⢿⢟⣟⢟⢹⠽⢕⠕⢸⢹⣿⢕⢕⡟⢿⣿⡏⢕⣿⡇⢝⢕⢕⢇⣵⣾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⡗⢕⠑⢸⢿⡿⢕⢕⢕⢕⠁⢄⢄⢔⠀⠀⠀⠀⠀⠑⢱⣵⣿⢸⡹⣿⡇⢕⢱⢇⣱⣯⡕⠕⢁⠀⠀⠀⠁⠀⢄⢅⢀⠜⢕⢕⢕⢕⢻⡇⢱⣿⢇⠕⠑⠑⢻⣿⣿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⡟⠁⠑⠀⢜⢕⢕⢕⢕⢕⢕⢄⢱⣾⡏⢙⠀⠀⠀⠀⠁⣇⣻⣿⣿⣷⣿⣧⣵⣿⣾⣿⣿⣱⣵⠕⠂⠀⠀⠀⠀⢱⣧⡕⢄⢕⢕⣵⢕⣿⡇⢸⣿⢕⢕⠀⠀⢱⡝⣿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⢿⢟⢟⢝⢕⢜⢿⣿⣿⣿⣿⣿⣿⣿⣿⣿⣿⣿⣿⣿⣿⣿⣿⣿⣿⣿⣿⣿⣿⢟⠑⠀⠀⠀⢱⣧⣕⢕⢕⢕⢕⢕⣷⣿⣇⢕⢔⢑⢐⢔⢱⣿⣿⣿⣿⣿⣿⣿⣿⣿⣿⣿⣿⣿⣿⢀⢄⢐⠄⢄⢕⣸⣿⣵⡇⢕⣵⡟⢸⣿⡇⢸⣿⢕⢕⠀⠀⠀⢟⣮⢕⢕⢕⢕⢕⢸⣿⣿⣿⣿⢇⢕⢕⢕⢕⢕⣱⣵⣵⡕⢕⢕⢕⢕⢕⢻⡇⠀⢕⣿⢕⢕⢕⢕⢸⣿⣿⣿⢏⢕⢕⢕⢕⣱⣵⣵⡕⢕⢕⢕⢜⣿⣿⣿⣿⢏⢕⢕⢕⢕⣱⣵⣵⡕⢕⢕⢕⢕⢕⠀⢸⣿⣿⣿⣾⣧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⢝⢕⢕⢕⢕⢕⢕⢕⢜⣿⣿⣿⣿⣿⣿⣿⣿⣿⣿⣿⣿⣿⣿⣿⣿⣿⣿⣿⣿⣿⢏⠃⠀⠀⠀⠀⣼⢎⣿⡕⢕⢕⢁⢕⣿⣿⡿⣷⣅⣱⣕⣵⣾⣿⣿⣿⣿⣿⣿⣿⣿⣿⣿⣿⣿⣿⣿⣷⣕⢕⢕⢕⣵⣿⣿⡟⢕⣼⢏⢕⣿⣿⡇⢕⣿⢕⠁⠀⠀⠀⢱⢜⢷⡕⢕⢕⢕⢸⣿⣿⣿⡇⢕⢕⢕⢕⢕⣾⣿⣿⣿⣿⡇⢕⢕⢕⢕⢕⡇⠀⢕⣿⢕⢕⢕⢕⢸⣿⣿⣿⢕⢕⢕⢕⢱⣿⣿⣿⣷⢕⢕⢕⢕⢸⣿⣿⣿⢕⢕⢕⢕⢸⣿⣿⣿⣷⢕⢕⢕⢕⢕⠀⢸⣿⣿⣿⢜⢼⣫⣜⢵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⣇⢕⢕⢕⢕⢕⢕⢕⢕⢻⣿⣿⣿⣿⣿⣿⣿⣿⣿⣿⣿⣿⣿⣿⣿⣿⣿⣿⣿⢏⡇⠀⠀⠀⠀⠀⣿⢕⢜⢇⢕⢕⢕⢇⢿⣿⣿⣵⣜⣭⣽⣽⣿⣿⣿⣿⣿⣿⣿⣿⣿⣿⣿⣿⣿⣿⣿⣿⣝⣝⣛⢝⣱⣿⡟⢕⡾⢕⢇⣼⣿⢝⡇⢕⣿⡕⠀⠀⠀⠀⢕⢧⢕⢝⢕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⡕⢕⠕⢕⢕⢕⠁⠁⢜⢿⣿⣿⣿⣿⣿⣿⣿⣿⣿⣿⣿⣿⣿⣿⣿⣿⣿⡟⡞⢕⣰⢄⢄⣴⡄⢇⢕⢕⢕⢇⢕⢕⢷⡸⣿⢿⣽⣺⣯⣿⣿⣿⣿⣿⣿⣿⣿⣿⢿⣿⣿⣿⣿⣿⣿⣿⣿⣿⣿⣿⣿⣿⡟⢕⢜⢱⢇⢱⣿⡿⢱⣇⢕⢻⡇⠀⠀⢄⢃⡕⢕⢧⡕⢜⢧⢕⢸⣿⣿⣿⡇⢕⢕⢕⢕⢕⣿⣿⣿⣿⣿⡇⢕⢕⢕⢕⢕⡇⠀⢕⣿⢕⢕⢕⢕⢸⣿⣿⣿⢕⢕⢕⢕⢸⣿⣿⣿⣿⢕⢕⢕⢕⢸⣿⣿⣿⢕⢕⢕⢕⢸⣿⣿⣿⣿⢕⢕⢕⢕⢕⠀⢸⣿⣿⡇⢕⢕⢕⢕⢕⢕⢝⢝⢯⣞⣟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⣷⢔⠀⠁⠑⠑⠀⠀⠀⢸⣿⣿⣿⣿⣿⣿⣿⣿⣿⣿⣿⣿⣿⣿⣿⣿⡿⡜⢕⢱⢟⢕⢱⣿⢇⢕⢕⢕⢕⢱⢕⢕⢕⢕⢻⣷⣿⣿⣿⣿⣿⣿⣿⣿⣿⣿⣿⣿⣿⣿⣿⣿⣿⣿⣿⣿⣿⣿⣿⣿⣟⣽⣾⣏⠕⢕⢕⣾⣻⡇⢕⢿⢕⢸⡇⢕⢕⠛⠚⠇⠕⠘⠓⠑⠑⠑⠑⠉⠙⠛⠇⠕⢕⢕⢕⢕⣿⣿⣿⣿⣿⡇⢕⢕⢕⢕⢕⡇⠀⢕⣿⢕⢕⢕⢕⢸⣿⣿⣿⢕⢕⢕⢕⢸⣿⣿⣿⣿⢕⢕⢕⢕⢸⣿⣿⣿⢕⢕⢕⢕⢸⣿⣿⣿⣿⢕⢕⢕⢕⢕⠀⢸⣿⣿⡇⢕⢕⢕⢕⢕⢕⢕⢕⢕⢜⢜⢕⡱⣿⠀</a:t>
            </a:r>
            <a:br/>
            <a:r>
              <a:t>⣿⣿⣿⣿⣿⣿⣿⣿⣿⣿⣿⣿⣿⠀⠀⢸⣿⣿⣿⣿⣿⣿⣿⣿⣿⣿⣿⣿⣿⣿⣿⣿⣿⣿⣿⣿⣿⣿⣿⣿⣿⣿⣿⣿⣿⣿⣿⣿⣿⣿⣿⣿⣿⣿⡇⠀⢕⣿⣿⣿⣿⣿⣧⢀⠀⠀⢔⢔⠐⠀⠑⢸⣿⣿⣿⣿⣿⣿⣿⣿⣿⣿⣿⣿⣿⣿⣿⢧⢕⡜⣼⢕⢕⣿⣿⡇⢕⢕⢕⢕⢕⢇⢕⢕⢕⢕⢻⣿⣿⣿⣿⣿⣿⣿⣿⣿⣿⣿⣿⣿⣿⣿⣿⣿⣿⣿⣿⣿⣿⣿⣿⣿⢿⢏⢕⠕⠑⠕⠟⠟⠑⠑⠘⠁⠈⠁⠀⠀⠀⠀⠀⠀⠀⠀⠀⠀⠀⠀⠀⠀⠀⠀⠀⠀⠁⠁⠑⠻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⡇⠀⠀⠀⠀⠀⠀⠀⠕⢿⣿⣿⣿⣿⣿⣿⣿⡿⢿⢿⣿⣿⣿⡿⡕⣸⡇⣿⢕⢸⣿⣿⡇⢕⢕⢕⢕⢕⢕⢕⢕⢕⢕⢕⢝⢿⣿⣿⣿⣿⣿⣿⣏⡻⢿⢿⢿⢻⢟⢟⣫⣿⣿⣿⣿⣿⣿⣿⡿⢏⠑⠀⠀⠀⠀⠀⠀⠀⠀⠀⠀⠀⠀⠀⠀⠀⠀⠀⠀⠀⠀⠀⠀⠀⠀⠀⠀⠀⠀⠀⠀⠀⠀⠀⠀⠀⠉⠟⢿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⡕⠀⠀⠄⢕⠐⠀⠀⢜⡿⢿⣟⣿⣽⣷⣾⣿⣿⣿⣿⣷⣮⡕⢕⣿⢱⡇⢕⣿⣿⣿⢇⢕⢕⢕⢕⢕⢕⢌⢕⢕⢕⢕⢕⢕⢝⢻⢿⣿⣿⣿⣿⣿⣿⣿⣿⣿⣿⣿⣿⣿⣿⣿⣿⡿⢟⢏⠑⠀⠀⠀⠀⠀⠀⠀⠀⠀⠀⠀⠀⠀⢀⣄⣤⣤⣤⣤⣄⢀⠀⠀⠀⠀⠀⠀⠀⠀⠀⠀⠀⠀⠀⠀⠀⠀⠀⠀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⣷⡄⠀⠀⠀⠀⢀⣠⣵⣾⣿⣿⣿⡿⢿⢟⢟⢝⢝⢕⢕⢕⢕⢕⢹⢸⡇⢱⣿⣿⣿⢕⢕⢕⢕⢕⢜⡕⢕⢕⢕⢕⢕⢕⢕⢕⢕⢕⢝⢟⢿⢿⣿⣿⣿⣿⣿⣿⣿⣿⡿⢿⢟⢝⢕⠑⠀⠀⠀⠀⠀⠀⠀⠀⠀⠀⠀⠀⢀⢠⡄⣾⢏⢝⢝⢝⢝⢝⢳⢄⠀⠀⠀⠀⠀⠀⠀⠀⠀⠀⠀⠀⠀⠀⠀⠀⠀⠀⠀⠁⠱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⣇⢀⠀⣠⣷⣿⣿⣿⢿⢟⢝⢕⢕⢕⢕⢕⢕⢕⢕⢕⢕⢕⢕⢕⢸⡇⢜⢝⢟⠟⡕⣸⢕⢕⢕⢕⠘⢕⢕⢕⢕⢕⢕⢕⢕⢕⡇⠕⠑⢅⢕⢜⢝⢻⢿⢿⢟⢏⢕⡕⢄⠀⠁⠀⠀⠀⠀⠀⠀⠀⠀⠀⠀⠀⠀⠀⠀⢕⢜⢻⢟⣵⡴⢶⢷⢻⢿⢿⣿⣆⠀⠀⠀⠀⠀⠀⠀⠀⠀⠀⠀⠀⠀⠀⠀⠀⠀⠀⠀⠀⠁⠙⠻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⣧⢱⣿⣿⡿⢏⢕⢕⢕⢕⢕⢕⢕⢕⢕⢕⠕⠑⠁⠑⢕⢕⢕⢕⢇⠀⢕⠕⣱⢇⢱⡇⢕⢕⢕⢔⢕⢕⢕⠕⢕⢕⢕⢕⠘⠁⠀⠀⢕⢕⢕⢕⢕⢕⢕⢕⣱⣾⢇⠑⠀⠀⠀⠀⠀⠀⠀⠀⠀⠀⠀⠀⠀⠀⠀⠀⠀⢕⢱⡿⢕⢕⢕⢕⣕⣱⣼⣽⣿⡄⠀⠀⠀⠀⠀⠀⠀⠀⠀⠀⠀⠀⠀⠀⠀⠀⠀⠀⠀⠀⠀⠀⠁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⡟⠟⠙⢕⢕⢕⢕⢕⢕⢕⣕⣵⣵⣷⣿⣔⠀⠀⠀⠁⠑⢕⢕⢘⠕⠕⣱⢇⢕⢸⣿⡕⢕⢕⢕⢕⢕⢕⢕⢕⢕⠑⠀⠀⠀⠀⠀⢕⢕⢱⣾⣷⣷⣿⣿⣿⣿⡕⠀⠀⠀⠀⠀⠀⠀⠀⠀⠀⠀⠀⠀⠀⠀⠀⠀⠀⠕⣾⢇⣱⣷⣾⣿⣿⢿⢟⢿⣿⡇⠀⠀⠀⠀⠀⠀⠀⠀⠀⠀⠀⠀⠀⠀⠀⠀⠀⠀⠀⠀⠀⠀⠐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⣿⣿⣿⣿⡟⠋⠀⠀⠀⠀⢕⠕⠑⠀⠀⢹⣿⣿⣿⣿⣿⣿⣧⡄⠀⠀⠀⠀⠁⠑⠕⢱⢇⢕⢑⢹⣿⡇⢕⢕⢕⡕⢕⢕⢕⢕⢕⠀⠀⠀⠀⠀⠀⢕⢕⣿⣿⣿⣿⣿⣿⣿⡟⠕⠀⠀⠀⠀⠀⠀⠀⠀⠀⠀⠀⠀⠀⠀⠀⠀⠀⠀⠀⢏⢱⡿⢟⢝⡕⣕⣱⣕⣵⣿⡇⠀⠀⠀⠀⠀⠀⠀⠀⠀⠀⠀⠀⠀⠀⠀⠀⠀⠀⠀⠀⠀⠀⠀⠀⠑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⣿⣿⣿⢑⢕⠀⠀⠀⠀⠁⢔⢔⠀⠀⠁⢿⣿⣿⣿⣿⣿⣿⡿⠃⠀⠀⠀⠀⠀⠀⠀⠀⠁⠀⢸⣿⣇⢕⢕⢕⣷⣕⢕⢕⢕⠑⠀⠀⠀⠀⠀⠀⢕⣺⣿⣿⣿⣿⣿⣿⣿⢇⠀⠀⠀⠀⠀⠀⠀⠀⠀⠀⠀⠀⠀⠀⠀⠀⠀⠀⠀⠀⠜⡏⣱⣾⣿⣿⣿⢿⢿⣿⣿⡇⠀⠀⠀⠀⠀⠀⠀⠀⠀⠀⠀⠀⠀⠀⠀⠀⠀⠀⠀⠀⠀⠀⠀⠀⠀⠀⠀⠀⢄⢕⢔⢄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⣿⣿⣿⢇⢕⢕⢄⠀⠀⠀⠀⠀⠀⠀⠀⠀⠘⠋⠙⠙⠛⠛⠋⠁⠀⠀⠀⠀⠀⠀⠀⠀⠀⠀⠀⠘⠟⢿⢕⢕⢸⣿⣿⡕⢕⢕⠀⠀⠀⠀⠀⠀⠀⢕⣹⣿⣿⣿⣿⣿⣿⡏⠀⠀⠀⠀⠀⠀⠀⠀⠀⠀⠀⠀⠀⠀⠀⠀⠀⠀⠀⠀⠀⠀⢕⢟⢕⢕⢕⢕⢕⢕⢹⣿⡇⠀⠀⠀⠀⠀⠀⠀⠀⠀⠀⠀⠀⠀⠀⠀⠀⠀⠀⠀⠀⠀⠀⠀⠀⠀⠀⠀⠀⠕⢕⢕⢕⢕⢔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⣿⣿⢔⢕⢕⢕⠀⠀⠀⠀⠀⠀⠀⠀⠀⠀⠀⠀⠀⠀⠀⠀⠀⠀⠀⠀⠀⠀⠀⠀⠀⠀⠀⠀⠀⠀⠁⠑⠑⠜⠙⠙⠃⠕⠕⠀⠀⠀⠀⠀⠀⠀⠑⣾⣿⣿⣿⣿⣿⡟⠑⠀⠀⠀⠀⠀⠀⠀⠀⠀⠀⠀⠀⠀⠀⠀⠀⠀⠀⠀⠀⠀⠀⠁⢳⢳⣧⡕⢕⢕⢕⢸⣿⡇⠀⠀⠀⠀⠀⠀⠀⠀⠀⠀⠀⠀⠀⠀⠀⠀⠀⠀⠀⠀⠀⠀⠀⠀⠀⠀⠀⠀⠀⢕⢕⢕⢕⢕⠕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⡏⢕⢕⢕⢕⠔⠀⠀⠀⠀⠀⠀⠀⠀⠀⠀⠀⠀⠀⠀⠀⠀⠀⠀⠀⠀⠀⠀⠀⠀⠀⠀⠀⠀⠀⠀⠀⠀⠀⠀⠀⠀⠀⠀⠀⠀⠀⠀⠀⠀⠀⠀⠸⣿⣿⣿⢟⠃⠁⠀⠀⠀⠀⠀⠀⠀⠀⠀⠀⠀⠀⠀⠀⠀⠀⠀⠀⠀⠀⠀⠀⠀⠀⠑⢸⣿⡇⢕⢕⢕⢜⣿⡇⠀⠀⠀⠀⠀⠀⠀⠀⠀⠀⠀⠀⠀⠀⠀⠀⠀⠀⠀⠀⠀⠀⠀⠀⠀⠀⠀⠀⠑⠱⠕⠁⠁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⣧⠑⠕⠁⠑⠀⠀⠀⠀⠀⠀⠀⠀⠀⠀⠀⠀⠀⠀⠀⠀⠀⠀⠀⠀⠀⠀⠀⠀⠀⠀⠀⠀⠀⠀⠀⠀⠀⠀⠀⠀⠀⠀⠀⠀⠀⠀⠀⠀⠀⠀⠀⠀⢹⣿⢏⠀⠀⠀⠀⠀⠀⠀⠀⠀⠀⠀⠀⠀⠀⠀⠀⠀⠀⠀⠀⠀⠀⠀⠀⠀⠀⠀⠀⠑⢟⢕⢕⢕⢕⢕⢞⠁⠀⠀⠀⠀⠀⠀⠀⠀⠀⠀⢀⢀⠀⠀⠀⠀⢄⢔⢕⠀⠀⠀⠀⠀⠀⠀⢄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⠁⠁⢄⠀⠀⠀⠀⠀⠀⠀⠀⠀⠀⠀⠀⠀⠀⠀⠀⠀⠀⠀⠀⠀⠀⢀⣄⣄⣀⢀⠀⠀⠀⠀⠀⠀⠀⠀⠀⠀⠀⠀⠀⠀⠀⠀⠀⠀⠀⠀⠀⠀⠀⠀⠹⢕⠀⠀⠀⠀⠀⠀⠀⠀⠀⠀⠀⠀⠀⠀⠀⠀⠀⠀⠀⠀⠀⠀⠀⠀⠀⠀⠀⠀⠀⠑⢕⠀⠀⠀⠀⠀⠀⠀⠀⠀⠀⠀⠀⠀⠀⠀⠐⠁⠀⠀⠀⠀⠀⠁⠁⢀⠀⠀⠀⠀⠀⠀⠀⠁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⡄⠀⠑⠁⠀⠀⠀⠀⠀⠀⠀⠀⠀⠀⠀⠀⠀⠀⠀⠀⠀⠀⠀⠀⠀⢰⢻⢻⢿⢿⢿⣿⣦⢀⢀⣀⢀⠀⠀⠀⠀⠀⠀⠀⠀⠀⠀⠀⠀⠀⠀⠀⠀⠀⠀⠀⠕⢄⢀⢀⠀⠀⠀⠀⠀⠀⠀⠀⠀⠀⠀⠀⠀⠀⠀⠀⠀⠀⠀⠀⠀⠀⠀⠀⠀⠀⠀⠀⠀⠀⠀⠀⠀⠀⠀⠀⠀⢀⠀⠀⠀⠀⠀⠀⠀⠀⠀⠀⠀⠀⢄⢕⢕⠀⠀⠀⠁⠕⠐⠀⠀⠀⢄⣄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⠇⠀⠀⠀⠀⠀⠀⠀⠀⠀⠀⠀⠀⠀⠀⠀⠀⠀⠀⠀⠀⠀⠀⠀⣄⣴⣕⡕⢱⢵⣧⡕⢿⡟⢕⢿⢟⢕⠀⠀⠀⠀⠀⠀⠀⠀⠀⠀⠀⠀⠀⠀⠀⠀⠀⠀⠀⠀⠕⠑⠕⢔⠀⠀⠀⠀⠀⠀⠀⠀⠀⠀⠀⠀⠀⠀⠀⠀⠀⠀⠀⠀⠀⠀⠀⠀⠀⠀⠀⢀⢀⢀⢄⢄⠔⠑⠑⠁⠀⠀⠀⠀⠀⠀⠀⠀⠀⠀⢄⢔⢕⢕⣵⣿⡔⢄⠀⠀⠀⠀⠀⠀⠀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⡏⠀⠀⠀⠀⠀⠀⠀⠀⠀⠀⠀⠀⠀⠀⠀⠀⠀⠀⠀⠀⠀⠀⠀⢱⢿⡿⢿⢿⡿⣷⣧⣕⢜⣿⡷⢕⢕⢕⠀⠀⠀⠀⠀⠀⠀⠀⠀⠀⠀⠀⠀⠀⠀⠀⠀⠀⠀⠀⠀⢔⢔⠀⠀⠀⠀⠀⠀⠀⠀⠄⠄⠄⢄⢄⢀⢀⢀⢀⢄⢄⢄⢄⢄⠄⠔⠔⠔⠑⠑⠑⠁⠁⠀⠀⠀⠀⠀⠀⠀⠀⠀⠀⠀⠀⠀⠀⠀⢔⢕⢕⣵⣿⣿⣿⢇⠑⠀⠀⠀⠀⠀⠀⠀⠀⠀⠀⠀⠀⠀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⣧⢀⠀⠀⠀⠀⠀⠀⠀⠀⠀⠀⠀⠀⠀⠀⠀⠀⠀⠀⠀⠀⠀⠀⣼⣕⢕⢕⢕⢕⢝⢻⣿⣧⡸⣵⣵⣷⡕⠀⠀⠀⠀⠀⠀⠀⠀⠀⠀⠀⠀⠀⠀⠀⠀⠀⠀⠀⠀⠀⠀⢕⠀⠀⠀⠀⠀⠀⠀⠀⠀⠀⠀⠀⠀⠀⠀⠁⠁⠀⠀⠀⠀⠀⠀⠀⠀⠀⠀⠀⠀⠀⠀⠀⠀⠀⠀⠀⠀⠀⠀⠀⠀⠀⠀⠀⠀⢐⢕⢱⣾⣿⣿⣿⢟⠀⠀⢀⠀⠀⠀⠀⠀⠀⠀⠀⠀⠀⠀⠀⠀⠀⠀⠑⢕⢻⣿⣿⣿⣿⣿⣿⣿⣿⣷⣶⣶⣷⣷⣷⣿⣿⣧⣦⣴⣴⣷⣷⣧⣵⣵⣵⣵⣵⣵⣵⣵⣷⣷⣷⣧⣴⣴⣴⢗⢗⢓⢓⢃⢓⠀</a:t>
            </a:r>
            <a:br/>
            <a:r>
              <a:t>⠛⠛⠛⠛⠛⠛⠛⠛⠛⠛⢛⢟⢟⢟⢀⠀⠀⢀⢀⠀⠀⠞⠟⢟⢟⢟⢟⢟⢟⢟⢟⢟⢟⢟⢟⢟⢟⢟⢻⣿⣿⣿⣿⣿⣿⣿⣿⣿⣿⣿⣿⣿⣿⣿⣿⣿⣿⣿⣿⢟⠟⠑⠀⠀⠀⠀⠀⠀⠀⠀⠀⠀⠀⠀⠀⠀⠀⠀⠀⠀⠀⠀⠀⢕⡿⣿⣿⣷⣵⣝⢕⢕⢜⢿⣷⣸⣿⣿⡇⠀⠀⠀⠀⠀⠀⠀⠀⠀⠀⠀⠀⠀⠀⠀⠀⠀⠀⠀⠀⠀⠀⢀⠀⠀⠀⠀⠀⠀⠀⠀⠀⠀⠀⠀⠀⠀⠀⠀⠀⠀⠀⠀⠀⠀⠀⠀⠀⠀⠀⠀⠀⠀⠀⠀⠀⠀⠀⠀⠀⠀⠀⠀⠀⠀⠀⠀⠀⢕⢱⣿⣿⣿⢟⠑⠀⠀⠱⠇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⠑⠀⠀⠀⠀⠀⠀⠀⠀⠀⠀⠀⠀⠀⠀⠀⠀⠀⠀⠀⠀⠀⠀⠀⠀⢕⢕⢕⢜⢟⢻⢿⣿⣧⢕⣜⣹⣿⣿⡿⠁⠀⠀⠀⠀⠀⠀⠀⠀⠀⠀⠀⠀⠀⠀⠀⠀⠀⠀⠀⠀⠀⢕⢕⢕⡕⢀⠀⠀⠀⠀⠀⠀⠀⠀⠀⠀⠀⠀⠀⠀⠀⠀⠀⠀⠀⠀⠀⠀⠀⠀⠀⠀⠀⠀⠀⠀⠀⠀⠀⠀⠀⠀⠀⠀⠀⠀⠀⢔⢕⢸⢿⠟⠋⠀⢄⣴⡄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⡇⠀⠀⠀⠀⠀⠀⠀⠀⠀⠀⠀⠀⠀⠀⠀⠀⠀⠀⠀⠀⠀⠀⠀⠀⠀⠕⢵⣷⣷⣵⣕⣕⢝⢿⢏⣿⣿⣿⢿⠃⠀⠀⠀⠀⠀⠀⠀⠀⠀⠀⠀⠀⠀⠀⠀⠀⠀⠀⠀⠀⠀⢀⢕⣵⣣⣿⢇⠀⠀⠀⠀⠀⠀⠀⠀⠀⠀⠀⠀⠀⠀⠀⠀⠀⠀⠀⠀⠀⠀⠀⠀⠀⠀⠀⠀⠀⠀⠀⠀⠀⠀⠀⠀⠀⠀⠀⠀⠀⠀⠀⢀⢄⠀⢄⣵⣿⣿⡇⠀⠀⠀⠀⠀⠀⠀⠀⠀⢕⢕⢕⠀⠀⠀⠀⢀⢅⢕⣿⣿⣿⣿⣿⣿⣿⣿⣿⢕⢕⢸⡇⣿⢕⢕⢕⢕⢸⣿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⡇⠀⠀⠀⠀⠀⠀⠀⠀⠀⠀⠀⠀⠀⠀⠀⠀⠀⠀⠀⠀⠀⠀⠀⠀⠀⠀⠕⢝⢝⢝⢟⢿⢿⡇⣾⣿⢏⢕⠕⠀⠀⠀⠀⠀⠀⠀⠀⠀⠀⠀⠀⠀⠀⠀⠀⠀⠀⠀⠀⠀⠀⢕⢿⣿⢻⡟⠘⠀⠀⠀⠀⠀⠀⠀⠀⠀⠀⠀⠀⠀⠀⠀⠀⠀⠀⠀⠀⠀⠀⠀⠀⠀⠀⠀⠀⠀⠀⠀⠀⠀⠀⠀⠀⠀⠀⠀⠀⠀⢔⢕⢕⢕⠕⢀⢅⢄⢀⠀⠀⠀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⣇⠀⠀⠀⠀⠀⠀⠀⠀⠀⠀⠀⠀⠀⠀⠀⠀⠀⠀⠀⠀⠀⠀⠀⠀⠀⠀⠀⠑⢕⢕⢕⢕⢱⣾⣿⡏⢕⢕⠀⠀⠀⠀⠀⠀⠀⠀⠀⠀⠀⠀⠀⠀⠀⠀⠀⠀⠀⠀⠀⠀⠀⠁⠑⠙⠕⠁⠀⠀⠀⠀⠀⠀⠀⠀⠀⠀⠀⠀⠀⠀⠀⠀⠀⠀⠀⠀⠀⠀⠀⠀⠀⠀⠀⠀⠀⠀⠀⠀⠀⠀⠀⠀⠀⠀⠀⠀⠀⢠⢑⢕⠕⢑⣴⣵⣵⣕⡕⠁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⣧⣴⢄⠀⠀⠀⠀⠀⠀⠀⠀⠀⠀⠀⠀⠀⠀⠀⠀⠀⠀⠀⠀⠀⠀⠀⠀⠀⠀⠑⢕⢕⢜⢝⢏⢕⢕⠀⠀⠀⠀⠀⠀⠀⠀⠀⠀⠀⠀⠀⠀⠀⠀⠀⠀⠀⠀⠀⠀⠀⠀⠀⠀⠀⠀⠀⠀⠀⠀⠀⠀⠀⠀⠀⠀⠀⠀⠀⠀⠀⠀⠀⠀⠀⠀⠀⠀⠀⠀⠀⠀⠀⠀⠀⠀⠀⠀⠀⠀⠀⠀⠀⠀⠀⠀⠀⠀⢜⡵⢱⣾⣿⣿⣿⣿⣿⡇⢅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⢇⠀⠀⠀⠀⠀⠀⠀⠀⠀⠀⠀⠀⠀⠀⠀⠀⠀⠀⠀⠀⠀⠀⠀⠀⠀⢀⢕⢕⢕⢕⢕⢕⢕⠑⠀⠀⠀⠀⠀⠀⠀⠀⠀⠀⠀⠀⠀⠀⠀⠀⠀⠀⠀⠀⠀⠀⠀⠀⠀⠀⠀⠀⠀⠀⠀⠀⠀⠀⠀⠀⠀⠀⠀⠀⠀⠀⠀⠀⠀⠀⠀⠀⠀⠀⠀⠀⠀⠀⠀⠀⠀⠀⠀⠀⠀⠀⠀⠀⠀⠀⠀⠀⠀⢀⡕⢹⡕⢻⣿⣿⣿⣿⣿⣷⣵⣕⡑⢕⢔⢄⠀⠀⠀⠀⢕⢕⢕⠀⢀⢄⢔⢕⣕⣱⣾⣿⣿⣿⣿⣿⣿⣿⣿⢕⢕⣿⡇⣿⢕⢕⢕⢕⢸⣿⣿⡇⢕⢕⠀⢸⣿⣿⡇⢕⢕⢕⠀⠀⠀⠀⠀⠀⠀⢕⢕⠀⠔⢕⢅⠀</a:t>
            </a:r>
            <a:br/>
            <a:r>
              <a:t>⢕⢕⢕⢕⢕⢕⢕⢕⢕⢕⢕⢕⢕⢕⢕⢕⢕⢕⢕⢕⢕⢕⠀⠀⠀⠀⠀⠀⢄⢕⢕⢕⠀⠀⠀⢕⢕⢕⢕⢕⢕⢕⢕⢕⢸⣿⣿⣿⣿⣿⣿⣿⣿⣿⣿⣿⣿⣿⣿⡏⠀⠀⠀⠀⠀⠀⠀⠀⠀⠀⠀⠀⠀⠀⠀⠀⠀⠀⠀⠀⠀⠀⠀⠀⠀⢄⢕⢕⢕⢕⢕⢕⢕⢕⢀⠀⠀⠀⠀⠀⠀⠀⠀⠀⠀⠀⠀⠀⠀⠀⠀⠀⠀⠀⠀⠀⠀⠀⠀⠀⠀⠀⠀⠀⠀⠀⠀⠀⠀⠀⠀⠀⠀⠀⠀⠀⠀⠀⠀⠀⠀⠀⠀⠀⠀⠀⠀⠀⠀⠀⠀⠀⠀⠀⠀⠀⠀⠀⠀⠀⠀⠀⠀⠀⢕⢱⡕⢹⣕⢹⣿⣿⣿⣿⣿⣿⣿⢇⠑⢸⣷⣴⣤⣤⠐⠑⣕⣕⣤⣾⣿⣿⣿⣿⣿⣿⣿⣿⣿⣿⣿⣿⣿⣿⣕⢕⣿⣿⣿⢕⢕⢕⢕⢸⣿⣿⡇⢕⢕⠀⢸⣿⣿⡷⢕⢇⡕⠀⠀⠀⠀⠀⠀⠀⢕⢑⠀⠀⢕⢕⠀</a:t>
            </a:r>
            <a:br/>
            <a:r>
              <a:t>⢕⢕⢕⢕⢕⢕⢕⢕⢕⢕⢕⢕⢕⢕⢕⢕⢕⢕⢕⢕⢕⢕⠀⠀⠀⠀⠀⠀⢕⢕⢕⢕⢔⢕⠀⢕⢕⢕⢕⢕⢕⢕⢕⢕⢸⣿⣿⣿⣿⣿⣿⣿⣿⣿⣿⣿⣿⣿⣿⣧⡀⠀⠀⠀⠀⠀⠀⠀⠀⠀⠀⠀⠀⠀⠀⠀⠀⠀⠀⠀⠀⠀⠀⢀⢕⢕⢕⢕⢕⢕⢕⢕⢕⢕⢕⠀⠀⠀⠀⠀⠀⠀⠀⠀⠀⠀⠀⠀⠀⠀⠀⠀⠀⠀⠀⠀⠀⠀⠀⠀⠀⠀⠀⠀⠀⠀⠀⠀⠀⠀⠀⠀⠀⠀⠀⠀⠀⠀⠀⠀⠀⢀⠀⠀⠀⠀⠀⠀⠀⠀⠀⠀⠀⠀⠀⠀⠀⠀⠀⠀⠀⠀⠀⠀⠕⢕⢱⢕⢻⡕⢹⣿⣿⣿⣿⣿⡇⢕⢕⢕⣿⣿⣿⣿⠀⠄⣿⣿⣿⣿⣿⣿⣿⣿⣿⣿⣿⣿⣿⣿⣿⣿⣿⣿⣿⣼⣿⣿⣿⢕⢕⢱⢕⣸⣿⣿⡇⢕⢕⠀⢸⣿⣿⡇⢕⢕⢕⠀⠀⠀⠀⠀⠀⠀⢕⢕⢄⠔⢕⢕⠀</a:t>
            </a:r>
            <a:br/>
            <a:r>
              <a:t>⢕⢕⢕⢕⢕⢕⢕⢕⢕⢕⢕⢕⢕⢕⢕⢕⢕⢕⢕⢕⢕⢕⠀⠀⠀⠀⠀⠀⢕⢕⢕⢕⢕⢕⢕⠁⢕⢕⢕⢕⢕⢕⢕⢕⢸⣿⣿⣿⣿⣿⣿⣿⣿⣿⣿⣿⣿⣿⣿⣿⣷⡔⠀⠀⠀⠀⠀⠀⠀⠀⠀⠀⠀⠀⠀⠀⠀⠀⠀⠀⠀⠀⠀⢕⢕⢕⢕⢕⢕⢕⢕⢕⢕⢕⢕⠀⠀⠀⠀⠀⠀⠀⠀⠀⠀⠀⠀⠀⠀⠀⠀⠀⠀⠀⠀⠀⠀⠀⠀⠀⠀⠀⠀⠀⠀⠀⠀⠀⠀⠀⠀⠀⠀⠀⠀⠀⠀⠀⠀⢀⠔⠀⠀⠀⠀⠀⠀⠀⠀⠀⠀⠀⠀⠀⠀⠀⠀⠀⠀⠀⠀⠀⠀⠀⠀⠕⢕⢕⢕⢻⡕⢹⣿⣿⣿⣿⡇⢕⢕⢕⣿⣿⣿⣿⢕⢕⣿⣿⣿⣿⣿⣿⣿⣿⣿⣿⣿⣿⣿⣿⣿⣿⣿⣿⣿⣿⣿⣿⣿⣧⣕⣸⣷⣿⣿⣿⣿⣕⡕⠀⢸⣿⣿⡇⢕⡇⢕⠀⠀⠀⠀⠀⠀⠀⢕⢕⠀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⢇⢀⠀⠀⠀⠀⠀⠀⠀⠀⠀⠀⠀⠀⠀⠀⠀⠀⠀⠀⠔⢕⢕⢕⢕⢕⢕⢕⢕⢕⢕⢕⠑⠀⠀⠀⠀⠀⠀⠀⠀⠀⠀⠀⠀⠀⠀⠀⠀⠀⠀⠀⠀⠀⠀⠀⠀⠀⠀⠀⠀⠀⠀⠀⠀⠀⠀⠀⠀⠀⠀⠀⠀⠀⠀⢀⠄⠁⠀⠀⠀⠀⠀⠀⠀⠀⠀⠀⠀⠀⠀⠀⠀⠀⠀⠀⠀⠀⠀⠀⠀⠀⠀⢕⠕⢕⢕⢜⢿⢇⢹⢿⠿⠟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⢔⢄⢀⢀⢔⢔⢄⠀⠀⠀⠀⠀⠀⠀⠀⠀⠀⠀⠀⠀⠕⢕⢕⢕⢕⢕⢕⢕⢕⢕⠀⠀⠀⠀⠀⠀⠀⠀⠀⠀⠀⠀⠀⠀⠀⠀⠀⠀⠀⠀⠀⠀⠀⠀⠀⠀⠀⠀⠀⠀⠀⠀⠀⠀⠀⠀⠀⠀⠀⠀⠀⠄⠐⠁⠀⠀⠀⠀⠀⠀⠀⠀⠀⠀⠀⠀⠀⠀⠀⠀⠀⠀⠀⠀⠀⠀⠀⠀⠀⢀⢕⢕⢕⢕⢕⢕⢕⢕⢕⢁⠀⢄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⠀⠀⠀⠀⠀⠀⠀⠀⠀⠀⠀⠀⠀⠀⠀⠁⠑⠕⢕⢕⢕⢕⠕⠀⠀⠀⠀⠀⠀⠀⠀⠀⠀⠀⠀⠀⠀⠀⠀⠀⠀⠀⠀⠀⠀⠀⠀⠀⠀⠀⠀⠀⠀⠀⠀⠀⠀⠀⠀⠀⠀⠀⠀⠀⠀⠀⠀⠀⠀⠀⠀⠀⠀⠀⠀⠀⠀⠀⠀⠀⠀⠀⠀⠀⠀⠀⠀⠀⠀⠀⠀⢀⢔⢕⢕⢕⢕⢔⢕⢕⢕⠅⢅⢕⢅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⠕⠀⠀⠀⠀⠀⠀⠀⠀⠀⠀⠀⠀⠀⠀⠀⠀⠀⠀⠀⠁⠁⠁⠀⠀⠀⠀⠀⠀⠀⠀⠀⠀⠀⠀⠀⠀⠀⠀⠀⠀⠀⠀⠀⠀⠀⠀⠀⠀⠀⠀⠀⠀⠀⠀⠀⠀⠀⠀⠀⠀⠀⠀⠀⠀⠀⠀⠀⠀⠀⠀⠀⠀⠀⠀⠀⠀⠀⠀⠀⠀⠀⠀⠀⠀⠀⠀⠀⢀⢀⢀⢔⢕⢕⢕⢕⢕⢕⢕⢔⢕⢕⢔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⠀⠀⠀⠀⠀⠀⠀⠀⠀⢀⠀⠀⢄⢆⢔⢔⢔⢔⢔⢔⢕⢕⢕⢕⠑⠑⠑⢕⢕⢕⢕⢕⢕⢅⢕⢕⢅⢕⢕⢕⠕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⢀⢀⠀⠀⠀⠀⠀⠀⠀⢀⠀⠀⠀⠀⠀⠀⠀⠀⠀⠀⠀⠀⠀⠀⠀⠀⠀⠀⠀⠀⠀⠀⠀⠀⠀⠀⠀⠀⠀⠀⠀⠀⠀⠀⠀⠀⠀⠀⢀⢀⢀⠀⠀⠀⠀⠀⠀⠀⠀⠀⠀⠀⠀⠀⠀⠀⠀⠀⠀⠀⡄⢔⢔⢕⢕⢔⢕⢕⢕⢕⢕⢕⢕⢕⢕⢕⢕⢕⢕⢔⢔⢔⢕⢕⢕⢕⢕⢕⢔⠑⢕⢕⠕⢔⢑⢔⢐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⢔⢄⢀⢀⢄⢔⢕⢕⢕⢕⠀⠀⠀⠀⠀⠀⠀⠀⠀⠀⠀⠀⠀⠀⠀⠀⠀⠀⠀⠀⠀⠀⠀⠀⠀⠀⠀⠀⠀⠀⠀⠀⠀⠀⠀⠐⠀⠁⠔⠔⠔⠁⠁⠄⠀⠑⠁⠄⠀⠀⠐⠐⠄⠀⠁⠑⠀⢸⡇⢕⢕⢕⢕⢕⢕⢕⢕⢕⢕⢕⢕⢕⢕⢕⢕⢕⢕⠀⢕⢕⢕⢕⢕⢕⢕⢕⢕⢑⢕⢕⢀⠁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⢁⢕⢕⢕⢕⢕⢕⢕⢕⢀⠀⠀⠀⠀⠀⠀⠀⠀⠀⠀⠀⠀⠀⠀⠀⠀⠀⠀⠀⠀⠀⠀⠀⠀⠀⠀⠀⠀⠀⠀⠀⠀⠀⠀⠀⠀⠀⠀⠀⠀⠀⠀⠀⠀⠀⠄⠀⠀⠀⠀⠀⠀⠀⢀⢀⠔⠑⠕⢕⢕⢕⢕⢕⢕⢕⢕⢕⢔⢕⢕⢕⢕⢕⢕⢕⢕⢕⢕⢕⢕⢕⢕⢕⢕⢕⢕⢕⢁⢕⢕⢕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⠐⠀⠀⠀⠀⠀⠀⠀⠀⠀⠀⠀⠀⠀⠀⠀⠀⠀⠀⠀⠀⠀⠀⠀⠀⠀⠐⠑⠀⠀⠀⠀⠀⠀⠀⠀⠀⠀⠀⠀⠀⠀⠀⠀⠀⠀⠀⠀⠐⠐⠐⠁⠁⠀⠀⠀⠀⠀⠀⠑⠑⠑⠑⠑⠑⠑⠑⠑⠑⠑⠑⠑⠑⠑⠑⠑⠑⠑⠑⠑⠑⠑⠑⠑⠑⠑⠑⠁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⢟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⣷⣕⢝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⢿⣿⣿⣿⣿⣿⣿⣿⣿⣿⣎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⢻⣿⣿⣿⣿⣿⣿⣿⣇⢕⢝⢿⣿⢿⣿⣿⣿⣿⣿⣿⡜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⡕⣾⣿⣿⣿⣿⣿⣿⣿⣿⣷⣕⢷⣼⡇⣜⢿⢿⢿⢿⢿⢇⢿⢿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⣿⢱⣿⣿⣿⢿⢿⢿⢿⢿⢿⢿⢿⢷⠝⢧⢻⣱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⡇⣎⣽⣵⣗⣗⣕⣕⡕⢕⣕⣵⢵⢇⢑⢕⢸⣷⢵⢇⢕⢕⢕⢕⢕⢐⠅⢑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⢱⣾⣿⢕⣿⣿⣿⣏⢝⢟⢟⢿⢿⣿⢟⢻⣇⠅⢕⢕⣿⣿⣇⢕⢕⢕⢕⢕⢕⢕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⣏⣵⢣⣿⣿⢏⢸⣿⣿⣿⢟⢕⢕⢕⢕⢕⢕⢕⢪⣽⣔⠀⠑⢿⣿⣿⡕⢕⢕⢕⢕⢕⠕⢄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⣾⣿⡇⣾⣿⣿⢕⣼⣿⡿⢏⣵⣕⣱⣵⢕⢕⢕⣕⣸⣿⣿⣧⢐⢸⣿⣿⣧⢐⢅⠔⢑⠀⢕⢕⢕⢕⢕⢕⢕⢕⢕⢝⢟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⢟⢝⢝⢟⢝⢟⢟⢏⢝⢝⢝⢝⢝⢝⢟⢟⢟⢟⢟⢟⢟⢏⢝⢝⢟⢟⢟⢟⢝⢝⢟⢟⢏⢝⢟⢟⢟⢟⢟⢟⢟⢟⢟⢟⢟⢟⢟⢟⢟⢟⢟⢟⢟⢟⢟⢟⢟⢟⢟⢟⢟⢟⢟⢟⢟⢟⢟⢟⢟⢟⢟⢟⢟⣫⣾⡿⢟⣿⢸⣿⣿⣿⢕⣿⣿⣵⣿⣿⣿⣿⣿⣷⣷⣿⣿⣿⣿⢿⣿⣗⢸⣿⣿⣿⡕⢄⢅⢕⢕⢕⢕⢕⢕⢕⢕⢕⢕⢕⢕⠑⢜⢟⢟⢟⢟⢟⢟⢟⢟⢟⢟⢟⢟⢟⢟⢟⢟⢟⢟⢝⢟⢟⢟⢟⢟⢟⢟⢟⢟⢏⢝⢟⢟⢟⢟⢟⢟⢟⢟⢟⢟⢝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⣵⢏⡜⣵⡿⡕⣧⣿⣿⡏⢕⣿⣿⣿⣿⣿⣿⣿⣿⣿⣿⣿⣿⣿⣿⢸⣿⡟⢜⣿⣿⣿⣇⠑⠑⠁⢁⢕⢕⢕⢕⠕⢁⠁⠁⠁⢀⢐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⢎⣾⢇⢜⣾⢟⣼⢣⢺⣿⣿⡧⢕⣿⣿⣿⣿⣿⣿⣿⣿⣿⣿⣿⣿⣿⣿⡕⢻⢇⢕⣿⣿⣿⣿⢄⠄⢕⢅⡅⢑⠕⠕⠕⢕⠕⢕⢕⢕⣾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⢝⣾⢏⣷⣿⢏⣾⡟⢸⢸⢟⢫⡟⢕⢹⣿⣿⣿⣿⣿⣿⣿⣿⣿⣿⣿⣿⣿⢕⢕⢕⢕⣿⣿⡟⡇⢕⠀⠀⢕⢹⢕⢝⢇⢗⢕⢎⠁⠄⢑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⢿⢇⢕⡕⣼⡏⣼⣿⢣⣿⢟⢕⢸⢕⣱⣿⣿⢕⢕⣿⣿⣿⣿⣿⣿⣿⣿⣿⣿⣿⣿⣿⢕⢕⢕⢱⣿⣿⢇⠃⢀⠀⠀⠁⠁⠑⠐⠑⠕⢕⢜⡵⢕⢕⢕⢜⢻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⢟⡕⢕⣵⣿⢱⣿⢱⣿⢇⣿⡏⢕⢕⢕⡷⣿⣿⣿⢕⢸⣿⣿⣿⣿⣿⣿⣿⣿⣿⣿⣿⣿⣿⢕⢕⠁⠘⠙⠁⠀⠀⢕⢕⢔⣠⣄⢀⠀⠀⠀⠔⢔⢑⢕⢕⢕⢑⢕⡟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⡟⡜⢇⢜⢝⢏⣼⢇⣿⣏⣾⡿⢕⢕⢱⡕⢱⡟⢻⣿⢕⣾⡿⣿⣿⣿⣿⣿⣿⣿⣿⣿⣿⡏⣿⢕⢕⠀⢀⠀⠀⠀⢄⢕⢕⢕⣿⣿⡜⣿⡔⢄⢀⠀⠁⢅⣱⢷⢷⢕⣿⡎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⣹⡇⢕⢵⢕⢕⡟⣸⡟⣼⣿⢕⢕⢕⢸⢇⢸⣷⣕⣕⢕⣿⡇⣿⣿⣿⣿⣿⣿⣿⣿⣿⣿⡇⢝⢕⢕⢔⢁⠑⢀⡄⢕⢕⡕⡇⢸⣿⡇⣿⣿⡕⢸⢱⣧⢕⢕⢕⢕⢕⢕⣵⡹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⡇⣯⢳⣇⢕⡕⢕⢇⣿⢱⣿⣿⣷⣾⢇⡜⢕⣼⣿⣿⡟⢜⡿⢕⣿⣿⣿⣿⣿⣿⣿⣿⣿⣿⢇⢕⢕⢕⣿⣿⣿⣿⣧⢕⢕⣿⣿⢜⣿⡇⣿⣿⣷⣿⣹⣿⢕⠕⢕⢎⢕⡕⣿⣵⢹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⡇⢱⡕⡱⢏⢕⢜⣸⡏⣾⣿⣿⣿⡿⢕⢇⢕⣿⣿⣿⢇⢸⢇⢱⣿⢟⣿⣿⣿⣿⣿⣿⣿⣿⢕⢕⢕⢕⣿⣿⣿⣿⣿⡕⢕⣿⣿⣇⣿⡇⣿⣿⣿⣿⢾⣿⢕⢕⢧⡕⢼⢇⢞⢝⢕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⣷⡱⢱⡇⢱⢷⢇⣿⢱⣿⣿⡿⢹⢇⢕⡕⢕⡻⢿⢿⢕⡝⣸⢜⣿⢕⣿⣿⣿⣿⡟⣿⢿⡇⢕⢕⢕⢸⣿⣿⣿⣿⣿⢇⢕⢻⣿⣿⣿⢕⣿⣿⣿⣿⢜⣿⢕⡕⢕⢻⢕⢕⢇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⡕⢝⢗⢷⢸⢇⣾⣿⣿⢇⢎⢕⢕⡇⣕⢿⣿⣷⢸⢱⣝⡇⣿⢕⢿⢽⣿⣿⡇⢸⢸⢕⢕⢕⢕⢟⣏⣹⣽⣵⣷⡇⢕⢸⣿⣿⡾⢕⣿⣿⣿⡟⢕⣿⢜⣝⣱⡵⢎⢕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⣕⢕⢇⢏⢱⣿⣿⢇⢕⢕⢕⢑⠇⠑⠑⠑⠓⠎⠸⢝⢓⢝⡇⣿⢜⣿⣿⡇⢕⢜⢱⢕⢕⡾⢟⢛⢝⠽⠽⠽⢕⠜⢸⠜⢿⢕⢕⢟⢿⣿⡇⢕⣿⢜⡝⢕⢱⣣⣵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⣿⠇⢱⢕⢸⢟⡟⢕⢕⢕⢑⠀⢄⢔⢕⡀⠀⠀⠀⠀⠁⢱⣷⣾⡕⣟⢿⡇⡕⢱⢏⣱⣷⡕⠘⢁⢀⠀⠀⠀⠐⢄⢄⢁⠑⢕⢕⢕⢞⣿⡇⢸⣿⠕⠕⠑⢕⣿⣿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⡿⢿⢿⢿⣿⣿⣿⣿⣿⣿⣿⣿⣿⣿⣿⣿⣿⣿⣿⣿⣿⣿⣿⣿⣿⢇⠀⠁⠀⡕⢕⢕⢕⢕⢕⢕⢔⢱⣿⢌⢁⢄⠀⠀⠀⢕⣧⣿⣿⣿⣿⣾⣷⣵⣿⣿⣿⣿⣱⡗⠚⠑⠀⠀⠀⠀⢱⣷⢕⡄⢕⢕⡕⢕⣿⡕⣿⣿⢕⠔⠀⠁⢎⢻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⡿⢟⢏⢝⢕⢕⢕⢕⢜⣿⣿⣿⣿⣿⣿⣿⣿⣿⣿⣿⣿⣿⣿⣿⣿⣿⣿⣿⡿⢕⠀⠀⠀⢕⢺⢱⣧⢕⢕⢕⢕⢸⣿⣿⣇⢕⢕⢕⢔⢕⢸⣿⣿⣿⣿⣿⣿⣿⣿⣿⣿⣿⣿⣿⣧⢄⢔⢐⢀⢔⡕⣼⣿⣾⢇⢕⣼⢇⣼⣿⢕⢻⡟⢕⠁⠀⠀⠘⣷⡕⢕⢕⢕⢕⢸⣿⣿⣿⣿⢇⢕⢕⢕⢕⢕⣱⣵⣵⡕⢕⢕⢕⢕⢕⢻⡇⠀⢕⣿⢕⢕⢕⢕⢸⣿⣿⣿⢏⢕⢕⢕⢕⣱⣵⣵⡕⢕⢕⢕⢜⣿⣿⣿⣿⢏⢕⢕⢕⢕⣱⣵⣵⡕⢕⢕⢕⢕⢕⠀⢸⣿⣿⣿⣾⣧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⣇⢕⢕⢕⢕⢕⢕⢕⢕⢹⣿⣿⣿⣿⣿⣿⣿⣿⣿⣿⣿⣿⣿⣿⣿⣿⣿⡟⡜⠀⠀⠀⠀⢱⡞⢕⢻⡕⢕⢕⢕⢸⣿⣿⡿⢷⣕⣕⣡⣵⣿⣿⣿⣿⣿⣿⣿⣿⣿⣿⣿⣿⣿⣿⣿⣾⣅⢱⢕⣡⣾⣿⣿⢏⢕⡾⡏⢱⡿⣿⢕⢸⡇⢑⠀⠀⠀⠀⢕⢻⣇⢕⢕⢕⢸⣿⣿⣿⡇⢕⢕⢕⢕⢕⣾⣿⣿⣿⣿⡇⢕⢕⢕⢕⢕⡇⠀⢕⣿⢕⢕⢕⢕⢸⣿⣿⣿⢕⢕⢕⢕⢱⣿⣿⣿⣷⢕⢕⢕⢕⢸⣿⣿⣿⢕⢕⢕⢕⢸⣿⣿⣿⣷⢕⢕⢕⢕⢕⠀⢸⣿⣿⣿⢜⢼⣳⣞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⡕⢕⢕⢕⢕⢕⢕⠕⢜⣿⣿⣿⣿⣿⣿⣿⣿⣿⣿⣿⣿⣿⣿⣿⣿⡿⡼⢁⠀⠀⠀⠀⢸⢕⢕⢕⢱⢕⢕⢜⢜⣿⣿⣷⣧⣕⣵⣵⣿⣿⣿⣿⣿⣿⣿⣿⣿⣿⣿⣿⣿⣿⣿⣿⣿⣽⣝⣝⣩⣵⣿⡏⢱⢏⡕⢱⣿⡿⢹⢕⢸⡇⠀⠀⠀⠀⠀⢕⡕⢝⢧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⣷⡕⠑⠑⢕⢕⠕⠀⠀⢹⣿⣿⣿⣿⣿⣿⣿⣿⣿⣿⣿⣿⣿⣿⡿⡹⢕⢱⡆⢔⢰⡔⢜⢕⢕⢕⢕⢕⢕⢸⣷⢹⣯⣟⣿⡳⣟⣿⣿⣿⣿⣿⣿⣿⣿⣿⣿⣿⣿⣿⣿⣿⣿⣿⣿⣿⣯⣿⣿⡿⢏⣱⢕⢕⢕⣼⣯⢇⣼⢕⢸⡇⢀⢀⢀⡰⢀⢕⢳⡕⢕⢣⢕⢸⣿⣿⣿⡇⢕⢕⢕⢕⢕⣿⣿⣿⣿⣿⡇⢕⢕⢕⢕⢕⡇⠀⢕⣿⢕⢕⢕⢕⢸⣿⣿⣿⢕⢕⢕⢕⢸⣿⣿⣿⣿⢕⢕⢕⢕⢸⣿⣿⣿⢕⢕⢕⢕⢸⣿⣿⣿⣿⢕⢕⢕⢕⢕⠀⢸⣿⣿⡇⢕⢕⢕⢕⢕⢕⢝⢝⢯⣞⣟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⣧⢀⠀⠀⠀⢀⢀⠀⠑⢿⣿⣿⣿⣿⣿⣿⣿⣿⣿⣿⣿⣿⣿⢣⢇⡅⡾⢕⢕⣿⡇⢕⢕⢕⢕⢕⢕⢕⢕⢕⢕⢻⣿⣿⣿⣿⣿⣿⣿⣿⣿⣿⣿⣿⣿⣿⣿⣿⣿⣿⣿⣿⣿⣿⣿⣿⣏⣽⣷⣿⢇⢕⢕⣸⣿⡿⢕⢹⢕⢜⡇⢕⢕⣿⣿⠟⠑⠑⠟⠕⠕⠕⠜⠟⠟⠏⠃⠕⢕⢕⢕⢕⣿⣿⣿⣿⣿⡇⢕⢕⢕⢕⢕⡇⠀⢕⣿⢕⢕⢕⢕⢸⣿⣿⣿⢕⢕⢕⢕⢸⣿⣿⣿⣿⢕⢕⢕⢕⢸⣿⣿⣿⢕⢕⢕⢕⢸⣿⣿⣿⣿⢕⢕⢕⢕⢕⠀⢸⣿⣿⡇⢕⢕⢕⢕⢕⢕⢕⢕⢕⢜⢜⢕⡱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⡇⠀⠀⠑⠕⠁⠀⠀⢸⣿⣿⣿⣿⣿⣿⣿⣿⣿⣿⣿⣿⡟⢇⣱⢹⡏⢕⣼⣿⡇⢕⢕⢕⢕⢕⢕⢕⢕⢕⢕⢕⢻⣿⣿⣿⣿⣿⣿⣿⣿⣿⣿⣿⣿⣿⣿⣿⣿⣿⣿⣿⣿⣿⣿⣿⣿⢟⣫⢕⢕⢕⠕⠋⠙⠃⠑⠘⠑⠑⠁⠁⠁⠁⠀⠀⠀⠀⠀⠀⠀⠀⠀⠀⠀⠀⠀⠀⠀⠀⠁⠑⠟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⡔⠀⠀⠀⢀⢀⠀⠀⢹⣿⣿⣿⡿⢿⡿⢿⢿⣿⣿⣿⢱⢱⡿⣼⢕⢱⣿⣿⡇⢕⢕⢕⢕⢕⢕⢕⢕⢅⢕⢕⢕⢝⢿⣿⣿⣿⣿⣿⣷⣜⡹⢽⢽⢽⢽⢽⢏⣱⣿⣿⣿⣿⣿⣿⣿⢟⢕⢕⠑⠁⠀⠀⠀⠀⠀⠀⠀⠀⠀⠀⠀⠀⠀⠀⠀⠀⠀⠀⠀⠀⠀⠀⠀⠀⠀⠀⠀⠀⠀⠀⠀⠀⠁⠙⠻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⣧⢀⠀⠀⠑⠁⢀⣀⣸⣽⣷⣷⣿⣿⣿⣿⣿⣷⣮⡟⢕⣾⡇⣿⢕⣼⣿⣿⡇⢕⢕⢕⢕⢕⢕⢔⢕⢕⠕⢕⢕⢕⢕⢝⢻⢿⣿⣿⣿⣿⣿⣿⣿⣿⣿⣿⣿⣿⣿⣿⣿⣿⢿⢟⢕⠕⠑⠀⠀⠀⠀⠀⠀⠀⠀⠀⠀⠀⠀⢄⣴⣴⣶⣶⣶⣴⢀⠀⠀⠀⠀⠀⠀⠀⠀⠀⠀⠀⠀⠀⠀⠀⠀⠀⠀⢄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⣇⢀⣄⣴⣷⣿⣿⣿⡿⢿⢟⢟⢝⢝⢕⢕⢕⢕⢕⢕⢿⡇⡏⢕⣿⣿⣿⡇⢕⢕⢕⢕⢜⡕⢕⢑⢕⢕⢕⢕⢕⢕⢕⢕⢕⢜⢝⢻⢿⣿⣿⣿⣿⣿⣿⣿⣿⢿⢟⢝⢕⢕⠕⠁⠀⠀⠀⠀⠀⠀⠀⠀⠀⠀⠀⢄⢴⣰⣿⢕⠕⢕⢕⢕⣕⣗⡀⠀⠀⠀⠀⠀⠀⠀⠀⠀⠀⠀⠀⠀⠀⠀⠀⠀⠀⠁⠕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⡟⣵⣾⣿⣿⡿⢟⢝⢕⢕⢕⢕⢕⢕⢕⢕⢕⢕⢕⢕⢕⢕⢔⡇⢕⢟⢿⡿⢕⢻⡇⢕⢕⢕⢜⡕⢔⢕⢕⢕⢕⢕⢕⢕⡼⠕⠑⠁⢕⢕⢜⢝⢻⢿⢟⢏⢕⢕⢕⢀⠀⠁⠁⠀⠀⠀⠀⠀⠀⠀⠀⠀⠀⠀⠀⠀⢕⢜⢸⣱⡷⢾⢟⢟⢟⢻⢻⣿⣆⠀⠀⠀⠀⠀⠀⠀⠀⠀⠀⠀⠀⠀⠀⠀⠀⠀⠀⠀⠀⠙⠻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⡇⣿⡿⢟⢝⢕⢕⢕⢕⢕⢕⢕⢕⢕⢕⠕⠑⠁⠕⠁⢕⢕⢕⢸⢕⢕⢕⢰⡇⢸⣧⢕⢕⢕⢕⢜⢕⢕⢕⢕⢕⢕⢕⠘⠁⠀⠀⢔⢕⢕⢕⢕⢕⢕⢕⣕⣵⣿⢕⢕⠀⠀⠀⠀⠀⠀⠀⠀⠀⠀⠀⠀⠀⠀⠀⠀⠑⢕⣸⡏⢕⢕⢕⣕⣵⣵⣷⣷⣽⠀⠀⠀⠀⠀⠀⠀⠀⠀⠀⠀⠀⠀⠀⠀⠀⠀⠀⠀⠀⠀⠀⠀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⠇⠋⠁⠕⢕⢕⢕⢕⠕⠑⠑⢕⣷⣿⣷⡄⠀⠀⠀⠀⠕⢕⢕⢔⠕⢕⢰⡏⢕⢸⣿⡇⢕⢕⢕⢕⢕⢕⢕⢕⢕⠑⠀⠀⠀⠀⠀⢕⢕⢕⣵⣿⣿⣿⣿⣿⣿⣿⢕⢕⠀⠀⠀⠀⠀⠀⠀⠀⠀⠀⠀⠀⠀⠀⠀⠀⠀⢕⣿⢕⣵⣿⣿⢿⢟⢟⢟⢻⣿⡕⠀⠀⠀⠀⠀⠀⠀⠀⠀⠀⠀⠀⠀⠀⠀⠀⠀⠀⠀⠀⠀⠀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⣿⣿⣿⣿⡟⢁⠀⠀⠀⠀⢕⠑⠁⠀⢀⢀⠀⠀⢹⣿⣿⣿⣔⡀⠀⠀⠀⠀⠁⠁⠁⠐⠛⠑⠑⠼⢿⣷⢕⢕⢕⡵⢕⢕⢕⢕⢕⠀⠀⠀⠀⠀⠀⢕⢕⢱⣿⣿⣿⣿⣿⣿⣿⣿⢇⠀⠀⠀⠀⠀⠀⠀⠀⠀⠀⠀⠀⠀⠀⠀⠀⠀⠀⠑⣕⢸⢟⣕⣕⣕⣵⣵⣵⣾⣿⡇⠀⠀⠀⠀⠀⠀⠀⠀⠀⠀⠀⠀⠀⠀⠀⠀⠀⠀⠀⠀⠀⠀⠀⠁⠛⠛⠛⠛⠛⠛⠛⠛⠛⠛⠛⠟⣿⣿⣿⣿⣿⣿⣿⣿⣿⣿⣿⣿⣿⣿⣿⣿⣿⣿⣿⣿⣿⣿⣿⣿⣿⣿⡿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⣿⣿⣿⢑⢕⠀⠀⠀⠀⠀⡀⠀⠀⠑⠑⠀⠀⠁⠻⢿⢿⢿⢿⠆⠀⠀⠀⠀⠀⠀⠀⠀⠀⠀⠀⠕⣿⢕⢕⢕⣿⣧⡕⢕⢕⢕⠀⠀⠀⠀⠀⠀⢕⢸⣿⣿⣿⣿⣿⣿⣿⣿⡟⠁⠀⠀⠀⠀⠀⠀⠀⠀⠀⠀⠀⠀⠀⠀⠀⠀⠀⠀⠀⢹⡎⣼⡿⢿⢿⢿⢟⢻⣿⣿⡇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⣿⣿⣿⢇⢕⢕⢕⠀⠀⠀⠀⢣⠀⠀⠀⠀⠀⠀⠀⠀⠀⠀⠀⠀⠀⠀⠀⠀⠀⠀⠀⠀⠀⠀⠀⠀⠀⠁⠕⢕⢸⣿⣿⣇⢕⢕⢕⠀⠀⠀⠀⠀⠀⠁⢕⣿⣿⣿⣿⣿⣿⣿⣟⠑⠀⠀⠀⠀⠀⠀⠀⠀⠀⠀⠀⠀⠀⠀⠀⠀⠀⠀⠀⠀⠁⢧⢕⢕⢕⢕⢕⢕⢕⢹⣿⡇⠀⠀⠀⠀⠀⠀⠀⠀⠀⠀⠀⠀⠀⠀⠀⠀⠀⠀⠀⠀⠀⠀⠀⠀⠀⠀⠀⠀⠀⠀⢀⢔⢄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⣿⣿⢑⢕⢕⢕⠀⠀⠀⠀⠈⠁⠀⠀⠀⠀⠀⠀⠀⠀⠀⠀⠀⠀⠀⠀⠀⠀⠀⠀⠀⠀⠀⠀⠀⠀⠀⠀⠀⠈⠙⠋⠈⠑⠑⠑⠀⠀⠀⠀⠀⠀⠀⢹⣿⣿⣿⣿⣿⣿⠟⠁⠀⠀⠀⠀⠀⠀⠀⠀⠀⠀⠀⠀⠀⠀⠀⠀⠀⠀⠀⠀⠀⠀⠘⢹⢽⣷⢇⢕⢕⢕⢸⣿⠕⠀⠀⠀⠀⠀⠀⠀⠀⠀⠀⠀⠀⠀⠀⠀⠀⠀⠀⠀⠀⠀⠀⠀⠀⠀⠀⠀⠀⠀⠀⢕⢕⢕⢕⢕⢔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⡟⢕⢕⢕⢕⢔⠀⠀⠀⠀⠀⠀⠀⠀⠀⠀⠀⠀⠀⠀⠀⠀⠀⠀⠀⠀⠀⠀⠀⠀⠀⠀⠀⠀⠀⠀⠀⠀⠀⠀⠀⠀⠀⠀⠀⠀⠀⠀⠀⠀⠀⠀⠀⢻⣿⣿⣿⠏⠁⠀⠀⠀⠀⠀⠀⠀⠀⠀⠀⠀⠀⠀⠀⠀⠀⠀⠀⠀⠀⠀⠀⠀⠀⠀⠑⢿⣿⢕⢕⢕⢕⢟⣿⠀⠀⠀⠀⠀⠀⠀⠀⠀⠀⠀⠀⠀⠀⠀⠀⠀⠀⠀⠀⠀⠀⠀⠀⠀⠀⠀⠀⠀⠀⠀⢀⢕⢕⢱⢕⢕⢕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⣿⡔⠕⠁⠁⠀⠀⠀⠀⠀⠀⠀⠀⠀⠀⠀⠀⠀⠀⠀⠀⠀⠀⠀⠀⠀⠀⠀⠀⠀⠀⠀⠀⠀⠀⠀⠀⠀⠀⠀⠀⠀⠀⠀⠀⠀⠀⠀⠀⠀⠀⠀⠀⠁⢿⣿⡏⠀⠀⠀⠀⠀⠀⠀⠀⠀⠀⠀⠀⠀⠀⠀⠀⠀⠀⠀⠀⠀⠀⠀⠀⠀⠀⠀⠀⠕⢕⢕⢕⢕⢕⢕⢕⠀⠀⠀⠀⠀⠀⠀⠀⠀⠀⠀⠀⠀⠀⠀⠀⠀⠀⢀⢔⠀⠀⠀⠀⠀⠀⠀⠀⠀⠀⠀⠕⢕⠕⠁⠑⠁⣾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⠁⠅⠐⠀⠀⠀⠀⠀⠀⠀⠀⠀⠀⠀⠀⠀⠀⠀⠀⠀⠀⠀⠀⠀⠀⠀⣄⣤⣄⣄⣀⢀⠀⠀⠀⠀⠀⠀⠀⠀⠀⠀⠀⠀⠀⠀⠀⠀⠀⠀⠀⠀⠀⠀⠘⢻⡇⠀⠀⠀⠀⠀⠀⠀⠀⠀⠀⠀⠀⠀⠀⠀⠀⠀⠀⠀⠀⠀⠀⠀⠀⠀⠀⠀⠀⠀⠕⢕⠀⠁⠀⠁⠁⠀⠀⠀⠀⠀⠀⠀⠀⠀⠀⢰⠑⠁⠀⠀⠀⢀⢕⢕⠑⠀⠀⠀⠀⠀⠀⠀⠀⢄⢄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⡀⠀⠀⠀⠀⠀⠀⠀⠀⠀⠀⠀⠀⠀⠀⠀⠀⠀⠀⠀⠀⠀⠀⠀⠀⠀⢜⢟⢟⢿⢿⢿⣿⣦⢀⣀⣄⠀⠀⠀⠀⠀⠀⠀⠀⠀⠀⠀⠀⠀⠀⠀⠀⠀⠀⠀⠑⢏⢗⢖⡴⢀⠀⠀⠀⠀⠀⠀⠀⠀⠀⠀⠀⠀⠀⠀⠀⠀⠀⠀⠀⠀⠀⠀⠀⠀⠀⠀⠀⠀⠀⠀⠀⠀⠀⠀⠀⠀⠀⠀⠀⠀⠀⠀⠀⠀⠀⠀⠀⠀⠀⠁⢀⠀⠀⠀⠀⠀⠀⠀⠀⠀⠁⠑⠀⢀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⣟⠁⠀⠀⠀⠀⠀⠀⠀⠀⠀⠀⠀⠀⠀⠀⠀⠀⠀⠀⠀⠀⠀⠀⢀⣴⣵⣕⣕⢕⢷⣷⢜⣿⡝⢞⢟⢏⢕⠀⠀⠀⠀⠀⠀⠀⠀⠀⠀⠀⠀⠀⠀⠀⠀⠀⠀⠀⠑⠑⠑⠕⠁⠀⠀⠀⠀⠀⠀⠀⠀⠀⠀⠀⠀⠀⠀⠀⠀⠀⠀⠀⠀⠀⠀⠀⠀⠀⠀⠀⠀⠀⢀⢀⢄⢄⠔⠔⠐⠁⠀⠀⠀⠀⠀⠀⠀⠀⠀⠀⢀⢄⢕⢕⡄⠀⠀⠀⠀⠀⠕⢕⠀⠀⠀⠐⠘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⣿⡄⠀⠀⠀⠀⠀⠀⠀⠀⠀⠀⠀⠀⠀⠀⠀⠀⠀⠀⠀⠀⠀⠀⣸⡿⢿⢿⢿⢿⣷⣧⣕⢜⣿⢇⢕⢕⢕⠀⠀⠀⠀⠀⠀⠀⠀⠀⠀⠀⠀⠀⠀⠀⠀⠀⠀⠀⠀⠐⢕⢄⠀⠀⠀⠀⠀⠀⠀⠁⠁⠑⠐⠐⠔⠔⠔⠔⠔⠔⠔⠔⠔⠔⠑⠑⠑⠑⠑⠑⠑⠁⠁⠁⠀⠀⠀⠀⠀⠀⠀⠀⠀⠀⠀⠀⠀⠀⢄⢕⢕⢕⣵⣿⡇⠀⠀⢄⢄⠀⠀⠀⠀⠀⠀⠀⠀⠀⠀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⢟⠛⠃⠀⠀⠀⠀⠀⠀⠀⠀⠀⠀⠀⠀⠀⠀⠀⠀⠀⠀⠀⠀⠀⢄⣮⣕⢕⢕⡕⢕⢜⢹⣿⣧⢹⣷⣷⣷⢕⠀⠀⠀⠀⠀⠀⠀⠀⠀⠀⠀⠀⠀⠀⠀⠀⠀⠀⠀⠀⠀⠕⠁⠀⠀⠀⠀⠀⠀⠀⠀⠀⠀⠀⠀⠀⠀⠀⠀⠀⠀⠀⠀⠀⠀⠀⠀⠀⠀⠀⠀⠀⠀⠀⠀⠀⠀⠀⠀⠀⠀⠀⠀⠀⠀⠀⠀⠀⢔⢕⢕⣼⣿⣿⣿⡇⠀⠀⠁⠑⠀⠀⠀⠀⠀⠀⠀⠀⠀⠀⠀⠀⠀⠑⢕⢻⣿⣿⣿⣿⣿⣿⣿⣿⣷⣶⣶⣷⣷⣷⣿⣿⣧⣦⣴⣴⣷⣷⣧⣵⣵⣵⣵⣵⣵⣵⣵⣷⣷⣷⣧⣴⣴⣴⢗⢗⢓⢓⢃⢓⠀</a:t>
            </a:r>
            <a:br/>
            <a:r>
              <a:t>⠛⠛⠛⠛⠛⠛⠛⠛⠛⠛⢛⢟⢟⢟⢀⠀⠀⢀⢀⠀⠀⠞⠟⢟⢟⢟⢟⢟⢟⢟⢟⢟⢟⢟⢟⢟⢟⢟⢻⣿⣿⣿⣿⣿⣿⣿⣿⣿⣿⣿⣿⣿⣿⣿⣿⣿⣿⣿⣿⢇⠀⠀⠀⠀⠀⠀⠀⠀⠀⠀⠀⠀⠀⠀⠀⠀⠀⠀⠀⠀⠀⠀⠀⠀⣾⢿⣿⣿⣷⣵⣜⡕⢕⢜⣿⡇⣿⣿⣿⠀⠀⠀⠀⠀⠀⠀⠀⠀⠀⠀⠀⠀⠀⠀⠀⠀⠀⠀⠀⠀⠀⠀⢄⠀⠀⠀⠀⠀⠀⠀⠀⠀⠀⠀⠀⠀⠀⠀⠀⠀⠀⠀⠀⠀⠀⠀⠀⠀⠀⠀⠀⠀⠀⠀⠀⠀⠀⠀⠀⠀⠀⠀⠀⠀⠀⠀⠀⢀⢕⣵⣿⣿⣿⣿⠏⢕⢔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⡿⠀⠀⠀⠀⠀⠀⠀⠀⠀⠀⠀⠀⠀⠀⠀⠀⠀⠀⠀⠀⠀⠀⠀⠀⠀⢕⢕⢕⢝⢟⢻⢿⣿⣇⢵⣼⣽⣿⣿⢏⠀⠀⠀⠀⠀⠀⠀⠀⠀⠀⠀⠀⠀⠀⠀⠀⠀⠀⠀⠀⠀⠀⠑⢜⢝⢄⠀⠀⠀⠀⠀⠀⠀⠀⠀⠀⠀⠀⠀⠀⠀⠀⠀⠀⠀⠀⠀⠀⠀⠀⠀⠀⠀⠀⠀⠀⠀⠀⠀⠀⠀⠀⠀⠀⠀⠀⠀⠀⢕⢸⣿⣿⣿⢟⢁⠀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⡇⠀⠀⠀⠀⠀⠀⠀⠀⠀⠀⠀⠀⠀⠀⠀⠀⠀⠀⠀⠀⠀⠀⠀⠀⠀⢸⣷⣷⣷⣕⣕⣕⡝⢿⢸⣿⣿⡿⢏⠀⠀⠀⠀⠀⠀⠀⠀⠀⠀⠀⠀⠀⠀⠀⠀⠀⠀⠀⠀⠀⠀⠀⠀⢕⣼⢣⠀⠀⠀⠀⠀⠀⠀⠀⠀⠀⠀⠀⠀⠀⠀⠀⠀⠀⠀⠀⠀⠀⠀⠀⠀⠀⠀⠀⠀⠀⠀⠀⠀⠀⠀⠀⠀⠀⠀⠀⠀⠐⠑⠕⠙⠉⠁⠑⠀⠀⠀⠀⠀⠀⠀⠀⠀⠀⠀⠀⢕⢕⢕⠀⠀⠀⠀⢀⢅⢕⣿⣿⣿⣿⣿⣿⣿⣿⣿⢕⢕⢸⡇⣿⢕⢕⢕⢕⢸⣿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⣧⢀⠀⠀⠀⠀⠀⠀⠀⠀⠀⠀⠀⠀⠀⠀⠀⠀⠀⠀⠀⠀⠀⠀⠀⠀⠀⢕⢝⢝⢝⢟⢿⢿⢇⣿⡿⢕⢕⠁⠀⠀⠀⠀⠀⠀⠀⠀⠀⠀⠀⠀⠀⠀⠀⠀⠀⠀⠀⠀⠀⠀⠀⢀⢱⡝⠑⠀⠀⠀⠀⠀⠀⠀⠀⠀⠀⠀⠀⠀⠀⠀⠀⠀⠀⠀⠀⠀⠀⠀⠀⠀⠀⠀⠀⠀⠀⠀⠀⠀⠀⠀⠀⠀⠀⠀⠀⠀⢀⢀⢄⢔⢀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⣷⣷⣦⠀⠀⠀⠀⠀⠀⠀⠀⠀⠀⠀⠀⠀⠀⠀⠀⠀⠀⠀⠀⠀⠀⠀⠀⠑⢕⢕⢕⢕⣳⣾⡿⢕⢕⠑⠀⠀⠀⠀⠀⠀⠀⠀⠀⠀⠀⠀⠀⠀⠀⠀⠀⠀⠀⠀⠀⠀⠀⠀⠑⠕⠁⠀⠀⠀⠀⠀⠀⠀⠀⠀⠀⠀⠀⠀⠀⠀⠀⠀⠀⠀⠀⠀⠀⠀⠀⠀⠀⠀⠀⠀⠀⠀⠀⠀⠀⠀⠀⠀⠀⠀⠀⠀⢀⡔⢕⢕⢕⠁⣄⣴⣕⡕⠀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⡟⠀⠀⠀⠀⠀⠀⠀⠀⠀⠀⠀⠀⠀⠀⠀⠀⠀⠀⠀⠀⠀⠀⠀⠀⠀⠁⢕⢕⢕⢜⢝⢕⢕⠑⠀⠀⠀⠀⠀⠀⠀⠀⠀⠀⠀⠀⠀⠀⠀⠀⠀⠀⠀⠀⠀⠀⠀⠀⠀⠀⠀⠀⠀⠀⠀⠀⠀⠀⠀⠀⠀⠀⠀⠀⠀⠀⠀⠀⠀⠀⠀⠀⠀⠀⠀⠀⠀⠀⠀⠀⠀⠀⠀⠀⠀⠀⠀⠀⠀⠀⠀⠀⠀⠀⢣⢔⠁⣠⣾⣿⣿⣿⡇⢅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⠇⠀⠀⠀⠀⠀⠀⠀⠀⠀⠀⠀⠀⠀⠀⠀⠀⠀⠀⠀⠀⠀⠀⠀⠀⢀⢕⢕⢕⢕⢕⢕⢕⢕⠀⠀⠀⠀⠀⠀⠀⠀⠀⠀⠀⠀⠀⠀⠀⠀⠀⠀⠀⠀⠀⠀⠀⠀⠀⠀⠀⠀⠀⠀⠀⠀⠀⠀⠀⠀⠀⠀⠀⠀⠀⠀⠀⠀⠀⠀⠀⠀⠀⠀⠀⠀⠀⠀⠀⠀⠀⠀⠀⠀⠀⠀⠀⠀⠀⠀⠀⠀⠀⠀⡕⢄⢕⡜⣿⣿⣿⣿⣿⣷⣵⣕⡑⢕⢔⢄⠀⠀⠀⠀⢕⢕⢕⠀⢀⢄⢔⢕⣕⣱⣾⣿⣿⣿⣿⣿⣿⣿⣿⢕⢕⣿⡇⣿⢕⢕⢕⢕⢸⣿⣿⡇⢕⢕⠀⢸⣿⣿⡇⢕⢕⢕⠀⠀⠀⠀⠀⠀⠀⢕⢕⠀⠔⢕⢅⠀</a:t>
            </a:r>
            <a:br/>
            <a:r>
              <a:t>⢕⢕⢕⢕⢕⢕⢕⢕⢕⢕⢕⢕⢕⢕⢕⢕⢕⢕⢕⢕⢕⢕⠀⠀⠀⠀⠀⠀⢄⢕⢕⢕⠀⠀⠀⢕⢕⢕⢕⢕⢕⢕⢕⢕⢸⣿⣿⣿⣿⣿⣿⣿⣿⣿⣿⣿⣿⣿⣿⣿⣿⠀⠀⠀⠀⠀⠀⠀⠀⠀⠀⠀⠀⠀⠀⠀⠀⠀⠀⠀⠀⠀⠀⠀⠀⢄⢕⢕⢕⢕⢕⢕⢕⢕⢕⠀⠀⠀⠀⠀⠀⠀⠀⠀⠀⠀⠀⠀⠀⠀⠀⠀⠀⠀⠀⠀⠀⠀⠀⠀⠀⠀⠀⠀⠀⠀⠀⠀⠀⠀⠀⠀⠀⠀⠀⠀⠀⠀⠀⠀⠀⠀⠀⠀⠀⠀⠀⠀⠀⠀⠀⠀⠀⠀⠀⠀⠀⠀⠀⠀⠀⠀⠀⠀⠀⢕⢕⢜⣧⢜⣿⣿⣿⣿⣿⣿⣿⢇⠑⢸⣷⣴⣤⣤⠐⠑⣕⣕⣤⣾⣿⣿⣿⣿⣿⣿⣿⣿⣿⣿⣿⣿⣿⣿⣕⢕⣿⣿⣿⢕⢕⢕⢕⢸⣿⣿⡇⢕⢕⠀⢸⣿⣿⡷⢕⢇⡕⠀⠀⠀⠀⠀⠀⠀⢕⢁⠀⠁⢕⢕⠀</a:t>
            </a:r>
            <a:br/>
            <a:r>
              <a:t>⢕⢕⢕⢕⢕⢕⢕⢕⢕⢕⢕⢕⢕⢕⢕⢕⢕⢕⢕⢕⢕⢕⠀⠀⠀⠀⠀⠀⢕⢕⢕⢕⢔⢕⠀⢕⢕⢕⢕⢕⢕⢕⢕⢕⢸⣿⣿⣿⣿⣿⣿⣿⣿⣿⣿⣿⣿⣿⣿⣿⣿⣕⠀⠀⠀⠀⠀⠀⠀⠀⠀⠀⠀⠀⠀⠀⠀⠀⠀⠀⠀⠀⠀⠀⢔⢕⢕⢕⢕⢕⢕⢕⢕⢕⢕⠀⠀⠀⠀⠀⠀⠀⠀⠀⠀⠀⠀⠀⠀⠀⠀⠀⠀⠀⠀⠀⠀⠀⠀⠀⠀⠀⠀⠀⠀⠀⠀⠀⠀⠀⠀⠀⠀⠀⠀⠀⠀⠀⠀⠀⠀⠄⠀⠀⠀⠀⠀⠀⠀⠀⠀⠀⠀⠀⠀⠀⠀⠀⠀⠀⠀⠀⠀⠀⠀⢕⢜⡕⢜⣧⢜⣿⣿⣿⣿⣿⡇⢕⢕⢕⣿⣿⣿⣿⠀⠄⣿⣿⣿⣿⣿⣿⣿⣿⣿⣿⣿⣿⣿⣿⣿⣿⣿⣿⣿⣼⣿⣿⣿⢕⢕⢱⢕⣸⣿⣿⡇⢕⢕⠀⢸⣿⣿⡇⢕⢕⢕⠀⠀⠀⠀⠀⠀⠀⢕⢕⢄⠅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⣇⠀⠀⠀⠀⠀⠀⠀⠀⠀⠀⠀⠀⠀⠀⠀⠀⠀⠀⠀⠀⢕⢕⢕⢕⢕⢕⢕⢕⢕⢕⢕⢕⠀⠀⠀⠀⠀⠀⠀⠀⠀⠀⠀⠀⠀⠀⠀⠀⠀⠀⠀⠀⠀⠀⠀⠀⠀⠀⠀⠀⠀⠀⠀⠀⠀⠀⠀⠀⠀⠀⠀⠀⠀⠀⠀⠀⢄⠑⠄⠀⠀⠀⠀⠀⠀⠀⠀⠀⠀⠀⠀⠀⠀⠀⠀⠀⠀⠀⠀⠀⠀⠀⢑⢕⢕⢕⢹⣧⢜⢿⣿⣿⣿⡇⢕⢕⢕⣿⣿⣿⣿⢕⢕⣿⣿⣿⣿⣿⣿⣿⣿⣿⣿⣿⣿⣿⣿⣿⣿⣿⣿⣿⣿⣿⣿⣿⣧⣕⣸⣷⣿⣿⣿⣿⣕⡕⠀⢸⣿⣿⡇⢕⡇⢕⠀⠀⠀⠀⠀⠀⠀⢕⢕⠀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⢇⠀⠀⠀⠀⠀⠀⠀⠀⠀⠀⠀⠀⠀⠀⠀⠀⠀⠀⠀⠕⢕⢕⢕⢕⢕⢕⢕⢕⢕⢕⢕⠀⠀⠀⠀⠀⠀⠀⠀⠀⠀⠀⠀⠀⠀⠀⠀⠀⠀⠀⠀⠀⠀⠀⠀⠀⠀⠀⠀⠀⠀⠀⠀⠀⠀⠀⠀⠀⠀⠐⠀⠀⠀⠀⠑⠀⠀⠀⠀⠀⠀⠀⠀⠀⠀⠀⠀⠀⠀⠀⠀⠀⠀⠀⠀⠀⠀⠀⠀⠀⠀⢕⢑⢕⢕⢕⢻⢧⢜⢿⠿⠟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⢔⠀⠀⠀⠀⠀⠀⠀⠀⠀⠀⠀⠀⠀⠀⠀⠀⠀⠀⠀⠁⠕⢕⢕⢕⢕⢕⢕⢕⢕⠀⠀⠀⠀⠀⠀⠀⠀⠀⠀⠀⠀⠀⠀⠀⠀⠀⠀⠀⠀⠀⠀⠀⠀⠀⠀⠀⠀⠀⠀⠀⠀⠀⠀⠀⠀⠀⠀⠀⠀⠄⠔⠁⠀⠀⠀⠀⠀⠀⠀⠀⠀⠀⠀⠀⠀⠀⠀⠀⠀⠀⠀⠀⠀⠀⠀⠀⠀⠀⠀⢔⢕⢔⠕⢕⢕⢕⠕⢑⢔⠀⢄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⢄⢀⠀⢀⢔⢀⠀⠀⠀⠀⠀⠀⠀⠀⠀⠀⠀⠀⠀⠀⠁⠑⠕⢕⢕⢕⠕⠀⠀⠀⠀⠀⠀⠀⠀⠀⠀⠀⠀⠀⠀⠀⠀⠀⠀⠀⠀⠀⠀⠀⠀⠀⠀⠀⠀⠀⠀⠀⠀⠀⠀⠀⠀⠀⠀⠀⠀⠀⠀⠀⠀⠀⠀⠀⠀⠀⠀⠀⠀⠀⠀⠀⠀⠀⠀⠀⠀⠀⠀⠀⠀⠀⠀⠀⠀⠀⢄⢕⢕⢕⢕⢕⠕⢕⢕⢑⠅⢕⢔⢕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⢀⢄⢀⢄⢕⢕⢕⢕⢕⢕⢕⢕⢕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⠀⠀⠀⠀⠀⠀⠀⠀⠀⢀⢄⢔⠀⠀⠀⠀⢔⢔⢄⢄⢄⢔⢕⢕⢕⢕⠑⠑⠑⢕⢕⢕⢕⢕⢕⢐⢕⢕⢔⢕⢕⢕⢕⠑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⠀⠀⠀⠀⠀⠀⠀⠀⠀⠀⠀⠀⠀⠀⠀⠀⠀⠀⠀⠀⠀⠀⠀⠀⠀⠀⠀⠀⠀⠀⠀⠀⠀⠀⠀⠀⠀⠀⠀⠀⠀⠀⠀⠀⠀⠀⠀⠀⢀⢀⢀⠀⠀⠀⠀⠀⠀⠀⠀⠀⠀⠀⠀⠀⠀⠀⠀⢀⠀⢀⡄⢕⢕⢕⢕⠀⠀⢀⢄⡕⢕⢕⢕⢕⢕⢕⢕⢕⢕⢔⢔⢔⢔⢕⢕⢕⢕⢕⢕⢅⢕⢕⠑⢔⢐⢕⢑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⢀⠀⠀⠀⠀⠀⠀⠀⠀⠀⠀⠀⠀⠀⠀⠀⠀⠀⠀⠀⠀⠀⠀⠀⠀⠀⠀⠀⠀⠀⠀⠀⠀⠀⠀⠀⠀⠀⠀⠀⠀⠀⠀⠀⠀⠀⠀⠀⠀⠀⠔⠔⠔⠁⠁⠄⠀⠁⠁⠄⠄⠀⠐⠁⠀⠀⠀⠁⠀⢸⢇⢕⢕⢕⢕⢄⢔⢕⢕⢕⢕⢕⢕⢕⢕⢕⢕⢕⢕⢀⢕⢕⢕⢕⢕⢕⢕⢕⢕⢄⢕⢕⢕⠁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⢀⢀⠀⠀⠀⠀⠀⠀⢀⢀⢄⠀⠀⠀⠀⠀⠀⠀⠀⠀⠀⠀⠀⠀⠀⠀⠀⠀⠀⠀⠀⠀⠀⠀⠀⠀⠀⠀⠀⠀⠀⠀⠀⠀⠀⠀⠀⠀⠀⠀⠀⠀⠀⠀⠀⠀⠄⠀⠀⠀⠀⠀⠀⠀⢀⢀⠔⠐⠐⠕⢕⢕⢕⢕⢕⢕⢕⢕⢔⢕⢕⢕⢕⢕⢕⢕⢕⢕⢕⢕⢕⢕⢕⢕⢕⢕⢕⢕⠔⢕⢕⠕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⠀⠀⠀⠐⠑⠑⠑⠑⠑⠀⠀⠀⠀⠀⠀⠀⠀⠀⠀⠀⠀⠀⠀⠀⠀⠀⠀⠀⠀⠀⠀⠀⠀⠀⠀⠀⠐⠀⠀⠀⠀⠀⠀⠀⠀⠀⠀⠀⠀⠀⠀⠀⠀⠀⠀⠐⠐⠐⠀⠁⠁⠀⠀⠀⠀⠀⠀⠑⠑⠑⠑⠑⠑⠑⠑⠑⠑⠑⠑⠑⠑⠑⠑⠑⠑⠑⠑⠑⠑⠑⠑⠑⠑⠑⠑⠑⠑⠑⠐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⣏⢝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⣷⡕⢝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⢿⣿⣿⣿⣿⣿⣿⣿⣿⣿⡕⢱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⢝⢻⣿⣿⣿⣿⣿⣿⣿⣿⡜⣷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⣿⣿⣿⣿⣿⣿⣿⣿⣧⡕⢜⢻⡏⢻⣿⣿⣿⣿⣷⢹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⡞⣼⣿⣿⣿⣿⣿⣿⣿⣿⣿⣿⣎⢻⣧⢱⡜⢝⢝⢝⢟⢜⢟⢣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⣾⢇⣿⢿⢿⢟⢟⢟⢟⢟⢟⢟⢿⢿⢕⢙⢜⣧⢇⢕⢕⢕⢕⢕⢕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⣕⣼⡿⢱⣷⣮⣽⣵⣵⣕⣕⣱⣵⣗⣟⡇⠑⢕⢕⢿⣇⡎⢕⢕⢕⢕⢕⢕⢐⢁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⣹⢱⣿⣿⢇⣿⣿⣿⣧⢕⢝⢝⢝⢟⢟⢏⢟⢿⡄⠅⢕⢸⣿⣿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⣫⣵⣿⢇⣿⣿⡯⢕⣿⣿⡿⢇⢕⢕⢕⢕⢕⢕⢕⢱⣵⣗⡄⠀⢸⣿⣿⣧⢕⢕⠕⢕⢕⢕⢄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⣾⣿⣿⡟⣼⣿⣿⡇⢸⣿⢟⣱⣷⣵⣵⣷⣇⡕⣵⣵⣼⣿⣿⣷⡔⢕⣿⣿⣿⡇⢄⠕⢑⢀⢔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⢟⢝⢝⢝⢝⢝⢝⢟⢟⢟⢟⢟⢟⢟⢏⢝⢝⢟⢟⢟⢟⢝⢝⢟⢟⢏⢝⢟⢟⢟⢟⢟⢟⢟⢟⢟⢟⢟⢟⢟⢟⢟⢟⢟⢟⢟⢟⢟⢟⢟⢟⢟⢟⢟⢟⢟⢟⢟⢟⢟⢟⢟⢟⢟⢟⢟⢟⢟⣫⡾⣿⢟⣱⡿⢣⣻⣿⣿⢇⢸⣿⣾⣿⣿⣿⣿⣿⣿⣿⣿⣿⣿⣿⣸⣿⣿⢕⣿⣿⣿⣷⢀⢔⢕⢕⢕⢕⢕⢕⢕⢕⢕⢕⢕⠕⠑⢜⢟⢟⢟⢟⢟⢟⢟⢟⢟⢟⢟⢟⢟⢟⢟⢝⢟⢟⢟⢟⢟⢟⢟⢟⢟⢏⢝⢟⢟⢟⢟⢟⢟⢟⢟⢟⢟⢝⢝⢟⢟⢟⢟⢟⢟⢟⢟⢟⢟⢟⢟⢟⢟⢟⢟⢟⢟⢟⢝⢟⢟⢟⢟⢟⢟⢏⢝⢟⢟⢟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⢕⢕⢕⣵⡟⣱⢣⣾⢟⡜⡸⣿⣿⣿⢕⢸⣿⣿⣿⣿⣿⣿⣿⣿⣿⣿⣿⣿⣿⡇⢿⡿⢕⣿⣿⣿⣿⢕⠁⠀⢄⢕⢕⢕⢕⢑⢀⢀⠁⢀⢄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⣿⣿⡟⣼⡏⡱⣵⣿⢫⣾⡇⡇⣿⣿⢿⢕⢸⣿⣿⣿⣿⣿⣿⣿⣿⣿⣿⣿⣿⣿⡇⢜⡇⢕⣼⣿⣿⣿⢇⠐⢕⢕⣔⢅⢑⡑⢕⢕⢕⡕⢕⣱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⢹⣿⡟⣼⡟⣱⣿⡿⣱⣿⡏⢕⡇⢏⢱⣿⡕⢕⢹⣿⣿⣿⣿⣿⣿⣿⣿⣿⣿⣿⣿⡇⢕⢕⢕⣸⣿⣿⢟⢕⠀⠁⠕⢜⢇⠕⢗⢜⢸⡁⠀⢔⢸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⢕⢕⣝⡕⢱⣿⢕⣿⡿⣱⣿⢝⢕⢕⢕⣱⣿⣿⡇⢕⣾⣿⣿⣿⣿⣿⣿⣿⣿⣿⣿⣿⣿⡇⢕⢕⢕⡿⢿⠟⠑⢄⢀⠀⠀⠀⠁⠁⠁⠑⠑⠗⢕⢕⢕⢕⢜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⡟⣵⢕⣵⣯⣝⢇⣿⡇⣼⣿⢱⣿⢟⢕⢕⢕⢝⣿⣿⣿⡇⢸⣿⣿⣿⣿⣿⣿⣿⣿⣿⣿⣿⣿⣿⡇⢕⠀⠀⠄⠄⠀⠀⢕⢕⢕⣱⣦⢠⣀⠀⠁⠑⠕⢅⢕⢕⢕⢕⢺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⣱⢏⢕⢕⢜⢝⢸⣿⢱⣿⢇⣿⡏⢕⢕⢕⡇⢱⣏⢜⢟⢇⣼⣿⢹⣿⣿⣿⣿⣿⣿⣿⣿⣿⣿⢸⡇⢕⢀⠄⢄⢄⠀⢔⢕⢕⡕⢻⣿⢸⣿⡇⢔⡀⢀⢀⢰⢳⢇⢸⣧⢻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⢣⣿⢕⢕⢇⢕⢕⣾⡇⣾⡏⣼⣿⡕⢱⡕⢸⢇⢸⣿⣷⣷⢕⢿⡏⢸⣿⣿⣿⣿⣿⣿⣿⣿⣿⣿⢕⢕⢕⢱⣤⣄⣠⡔⢕⢕⣕⣇⢸⣿⡇⣿⣧⣕⣇⣿⢕⢕⢕⢕⢕⢱⡎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⡏⢸⢯⢸⡕⣱⢕⢔⣿⢱⣿⢱⣿⣿⣿⣿⢇⢜⢕⣾⣿⣿⡿⢕⣿⢕⢸⣿⣿⣿⣿⣿⣿⣿⣿⣿⡏⢕⢕⢕⣸⣿⣿⣿⣿⢕⢕⣻⣿⡜⣿⡇⣿⣿⣿⣿⣿⡇⢕⢕⢝⢕⢸⣷⢜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⣇⢕⢕⢕⣼⢕⢕⡕⡇⣾⡏⣾⣿⣿⢿⡿⢕⡇⢕⣿⣿⣿⡇⢕⢇⡕⢺⣿⢺⣿⣿⣿⣿⣿⣿⣿⢇⢕⢕⢕⣿⣿⣿⣿⣿⡇⢕⣼⣿⣷⣿⢇⣿⣿⣿⡇⣿⡇⢜⢳⣕⢟⢕⢟⢕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⣇⢕⢜⢮⣕⡟⢇⢱⡿⢸⣿⣿⡿⢸⢕⢕⡇⢕⣽⣝⣟⢇⡞⢱⣇⢸⣿⢸⣿⣿⣿⣿⢝⡟⣿⢕⢕⢕⢱⣿⡿⢿⢿⢟⡇⢕⢹⣿⣿⣻⢸⣿⣿⣿⢕⣿⢇⣕⡕⢸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⣷⣕⢕⢜⡝⢏⡾⡕⣾⣿⣿⢇⢜⢕⣷⢇⢷⢿⢿⢿⢇⢇⣾⣧⡜⣿⢕⣇⢿⣿⣿⢕⢕⡕⢕⢕⢕⣯⣵⣷⣾⣿⣿⡕⢕⢸⢻⣿⢟⢸⣿⣿⣿⢕⣿⢕⣵⡵⢗⡇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⣿⡇⠕⢜⢱⢱⢕⡿⣿⢏⢕⢕⢕⠑⠁⢀⢀⠁⠁⠉⠑⠕⢜⡝⣏⣸⣿⢸⢿⣿⡕⢕⢕⢇⢕⢎⢍⠕⠑⠃⠑⠑⠑⠑⠘⢑⢝⢕⢜⢸⣿⡇⢕⣿⢕⢱⢕⢕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⣿⣿⢇⠀⠀⢕⣾⢱⢇⢝⢕⢕⢕⢀⢔⣕⡕⢤⠅⠀⠀⠀⠐⢄⢝⣿⣿⣿⣼⣧⣿⡇⢱⣞⣵⡗⢑⢄⣀⠀⠀⠀⠀⠕⡔⢄⠀⢑⢕⢕⢕⢻⡇⢸⣿⢕⠑⠁⢾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⡿⡇⠁⠀⠀⢱⣿⢕⢕⡕⢕⢕⢕⢕⣕⣿⣇⢔⢄⠀⢄⢀⢄⣸⣷⣿⣿⣿⣿⣿⣿⣿⣿⣿⣿⣧⣾⢕⠁⢀⠀⢄⢀⢀⣿⡟⣰⢇⢕⣼⢕⣿⡇⣿⣿⡕⠀⠀⠜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⢿⢟⢟⢝⢝⢕⢝⣿⣿⣿⣿⣿⣿⣿⣿⣿⣿⣿⣿⣿⣿⣿⣿⡟⡵⠁⠀⠀⠀⢸⡇⢕⢜⣿⡕⢕⢕⢕⣿⣿⣿⣧⢕⢕⡔⠕⣱⣿⣿⣿⣿⣿⣿⣿⣿⣿⣿⣿⣿⣿⣿⣇⡕⢕⢅⢕⢕⣱⣿⣿⡟⢕⣸⢏⣸⣿⡇⢹⣟⡇⠀⠀⠀⢱⡕⢕⢕⢕⢸⣿⣿⣿⣿⢇⢕⢕⢕⢕⢕⣱⣵⣵⣕⢕⢕⢕⢕⢕⢻⡇⠀⢕⣿⢕⢕⢕⢕⢸⣿⣿⣿⢏⢕⢕⢕⢕⣱⣵⣵⡕⢕⢕⢕⢜⣿⣿⣿⣿⢏⢕⢕⢕⢕⣱⣵⣵⡕⢕⢕⢕⢕⢕⠀⢸⣿⣿⣿⣻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⡏⢕⢕⢕⢕⢕⢕⢕⢕⢻⣿⣿⣿⣿⣿⣿⣿⣿⣿⣿⣿⣿⣿⣿⢟⡾⠁⠀⠀⠀⢀⣿⢇⢕⢕⢜⢷⢕⣵⢕⣿⣿⣿⢝⢳⠾⠷⢾⣿⣿⣿⣿⣿⣿⣿⣿⣿⣿⣿⣿⣿⣿⣿⣿⡷⣵⣳⣵⢾⢿⣿⢟⢕⡼⢫⢕⣿⣿⢇⢸⣿⠑⠀⠀⠀⢕⢷⡕⢕⢕⢸⣿⣿⣿⡇⢕⢕⢕⢕⢕⣾⣿⣿⣿⣿⡇⢕⢕⢕⢕⢕⡇⠀⢕⣿⢕⢕⢕⢕⢸⣿⣿⣿⢕⢕⢕⢕⢱⣿⣿⣿⣷⢕⢕⢕⢕⢸⣿⣿⣿⢕⢕⢕⢕⢸⣿⣿⣿⣷⢕⢕⢕⢕⢕⠀⢸⣿⣿⣟⢜⢾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⡕⢕⢕⢕⢕⢕⢕⢕⢜⣿⣿⣿⣿⣿⣿⣿⣿⣿⣿⣿⣿⣿⢏⢞⢕⢀⠀⠀⠀⢱⡏⢕⢕⢕⢕⢕⢕⢽⡇⢸⣿⢿⣿⡷⣿⣿⣿⣿⣿⣿⣿⣿⣿⣿⣿⣿⣿⣿⣿⣿⣿⣿⣿⣿⣷⣶⣴⣷⣿⢟⡱⢏⡱⢕⣾⢻⢹⢕⢸⣿⠀⠀⠀⠀⠀⢕⢻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⣧⢕⠕⠕⢕⢕⢕⠀⠁⢿⣿⣿⣿⣿⣿⣿⣿⣿⣿⣿⣿⡏⢎⢕⣱⢇⢕⡔⢀⢸⢕⢕⢕⢕⢕⢕⢕⢜⢿⢇⢿⣿⣷⣿⣿⣿⣿⣿⣿⣿⣿⣿⣿⣿⣿⣿⣿⣿⣿⣿⣿⣿⣿⣿⣿⣯⣿⢿⣕⡵⢕⢕⢕⣸⣿⢇⢸⡇⢜⡏⣄⣄⣀⢄⢕⢱⢕⢝⡕⢸⣿⣿⣿⡇⢕⢕⢕⢕⢕⣿⣿⣿⣿⣿⡇⢕⢕⢕⢕⢕⡇⠀⢕⣿⢕⢕⢕⢕⢸⣿⣿⣿⢕⢕⢕⢕⢸⣿⣿⣿⣿⢕⢕⢕⢕⢸⣿⣿⣿⢕⢕⢕⢕⢸⣿⣿⣿⣿⢕⢕⢕⢕⢕⠀⢸⣿⣿⡇⢕⢕⢕⢕⢕⢕⢝⢝⢯⣞⣟⣗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⣧⠀⠀⠑⠑⠁⠀⠀⢸⣿⣿⣿⣿⣿⣿⣿⣿⣿⣿⡿⡜⢱⢱⡟⢕⢱⡇⢕⢕⢕⢕⢕⢕⢱⢕⢕⢕⢕⢕⢜⢿⣿⣿⣿⣿⣿⣿⣿⣿⣿⣿⣿⣿⣿⣿⣿⣿⣿⣿⣿⣿⣿⣿⣿⣷⣷⣾⢏⢕⢕⢕⢱⣿⣻⢕⢸⡇⢕⡇⣿⣿⣿⣷⢕⢜⣇⢑⢜⡼⣿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⡔⠀⠀⢄⢕⠔⠀⠀⢻⣿⣿⣿⣿⣿⣿⣿⣿⣿⢱⢕⡟⣾⢕⢕⣿⡇⢕⢕⢕⢕⢕⢕⢕⢕⢕⢕⢕⢕⢕⢜⢿⣿⣿⣿⣿⣿⣿⣿⢿⢿⣿⣿⣿⣿⣿⣿⡿⢿⣿⣿⣿⣿⣿⣿⣿⣵⢎⢕⢕⢕⣾⣿⢕⢕⢜⡇⢕⡇⣿⣿⣿⣿⢕⠑⠙⠃⠑⠑⠙⠛⠛⠃⠑⠑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⣷⢀⠀⠀⠀⠀⠀⠀⠜⣿⣿⣿⣿⣿⣿⣿⣿⡏⢇⣾⢣⡏⢕⣼⣿⢇⢕⢕⢕⢕⢕⢕⢕⢜⡕⢕⢕⢕⢕⢕⢕⢝⢿⣿⣿⣿⣿⣿⣷⣮⣵⣗⣗⣗⣗⣪⣵⣾⣿⣿⣿⣿⣿⣿⢟⢕⢕⢕⢕⢸⠟⠏⠕⠑⠑⠑⠑⠑⠙⠛⠉⠁⠀⠀⠀⠀⠀⠀⠀⠀⠀⠀⠀⠀⠀⠀⠀⠈⠙⠛⠟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⡇⢀⣀⣄⣵⣵⣴⣶⣾⣯⣽⣟⢿⣿⣿⣿⢝⣸⣿⢸⡇⢱⣿⣿⢕⠁⢕⢕⢕⢕⢕⢕⢕⢕⢕⢕⢕⢕⢕⢕⢕⢕⠜⢝⢿⣿⣿⣿⣿⣿⣿⣿⣿⣿⣿⣿⣿⣿⣿⢿⢟⢝⢕⢕⠕⢕⠕⠁⠀⠀⠀⠀⠀⠀⠀⠀⠀⠀⠀⠀⠀⠀⠀⠀⠀⠀⠀⠀⠀⠀⠀⠀⠀⠀⠀⠀⠀⠀⠀⠀⠀⠀⠁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⢟⣯⣵⣾⣿⣿⣿⣿⢿⢿⢿⢟⢟⢟⢟⢗⢝⣿⡟⢇⣿⣿⣸⢕⣼⣿⣿⢕⠀⢕⡇⢕⢕⡕⢕⢕⢕⢕⢕⢕⢕⢕⢕⢕⢕⢔⢕⢕⠕⢝⢟⢿⢿⣿⣿⣿⣿⣿⢿⢟⢝⢕⢕⢕⢜⢕⢕⠑⠀⠀⠀⠀⠀⠀⠀⠀⠀⠀⠀⠀⢀⣴⣶⢷⢾⢿⢷⣆⠀⠀⠀⠀⠀⠀⠀⠀⠀⠀⠀⠀⠀⠀⠀⠀⠀⠀⠰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⡏⣾⣿⣿⣿⢿⢟⢝⢕⢕⢕⢕⢕⢕⢕⢕⢕⢕⢕⢜⢇⠸⢿⡿⠇⠑⠉⠉⠉⠁⠑⠑⠑⠕⠕⢕⢕⠑⢕⢕⢕⢅⢕⢕⢕⢕⡼⠑⠑⠀⢀⢕⢕⢕⢕⢝⢝⢏⢕⢕⣱⢕⢀⠁⠑⠕⠕⠁⠀⠀⠀⠀⠀⠀⠀⠀⠀⠀⠀⢀⢰⡆⣾⡏⢕⢕⢕⣕⣕⣵⣵⡀⠀⠀⠀⠀⠀⠀⠀⠀⠀⠀⠀⠀⠀⠀⠀⠀⠀⠁⠉⠛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⡇⣿⡿⢏⢕⢕⢕⢕⢕⢕⢕⢕⢕⢕⠕⠑⠑⠁⠁⠁⠁⠁⠁⠁⠀⠀⠀⠀⠀⠀⠀⠀⠀⠀⠀⠁⢕⢔⢕⢕⢕⢕⢕⢕⠑⠁⠀⠀⠀⠀⢕⢕⢕⢕⢕⢕⣕⣕⣵⣾⣿⢕⢕⠀⠀⠀⠀⠀⠀⠀⠀⠀⠀⠀⠀⠀⠀⠀⠀⠁⢕⢕⣟⣵⢿⢟⢟⢝⢏⢝⢻⣿⡔⠀⠀⠀⠀⠀⠀⠀⠀⠀⠀⠀⠀⠀⠀⠀⠀⠀⠀⠀⠀⠀⠑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⡿⠇⠉⠁⢕⢕⢕⢕⢕⢕⠕⠑⠁⠀⠀⠀⠀⠀⠀⠀⠀⠀⠀⠀⠀⠀⠀⠀⠀⠀⠀⠀⠀⠀⠀⠀⠀⠀⠁⠕⢕⢕⢕⢕⢕⠀⠀⠀⠀⠀⠀⢕⢕⢕⣾⣿⣿⣿⣿⣿⣿⣿⢕⢕⠀⠀⠀⠀⠀⠀⠀⠀⠀⠀⠀⠀⠀⠀⠀⠀⠀⢕⢕⣼⢏⢕⢕⣕⣱⣵⣷⣿⣷⣧⠀⠀⠀⠀⠀⠀⠀⠀⠀⠀⠀⠀⠀⠀⠀⠀⠀⠀⠀⠀⠀⠀⠀⢹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⣿⣿⣿⢏⢄⠀⠀⠀⠁⢕⣱⣵⡎⠁⠀⠀⠀⠀⠀⠀⠀⠀⠀⠀⠀⠀⠀⠀⠀⠀⠀⠀⠀⠀⠀⠀⠀⠀⠀⠀⠀⠀⠀⠀⠀⠀⠁⠁⠀⠀⠀⠀⠀⠀⠀⢕⢕⢳⣿⣿⣿⣿⣿⣿⣿⣿⡕⢁⠀⠀⠀⠀⠀⠀⠀⠀⠀⠀⠀⠀⠀⠀⠀⠀⠀⠑⣱⡟⢕⣾⣿⡿⢿⢿⢏⢝⢟⣿⠀⠀⠀⠀⠀⠀⠀⠀⠀⠀⠀⠀⠀⠀⠀⠀⠀⠀⠀⠀⠀⠀⠀⠀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⣿⡟⢔⢕⠀⠀⠀⠀⢱⣿⡿⢇⠀⠀⠀⠀⠀⠀⠀⠀⠀⠀⠀⠀⠀⠀⠀⠀⠀⠀⠀⠀⠀⠀⠀⠀⠀⠀⠀⠀⠀⠀⠀⠀⠀⠀⠀⠀⠀⠀⠀⠀⠀⠀⢕⡱⣿⣿⣿⣿⣿⣿⣿⣿⣟⢕⠁⠀⠀⠀⠀⠀⠀⠀⠀⠀⠀⠀⠀⠀⠀⠀⠀⠀⠀⢱⣵⢸⡟⣕⣵⣵⣵⣷⣷⣾⣿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⣿⣿⢑⢕⢕⠀⠀⠀⠀⠈⠁⠁⠀⠀⠀⠀⠀⠀⠀⠀⠀⠀⠀⠀⠀⠀⠀⠀⠀⠀⠀⠀⠀⠀⠀⠀⠀⠀⠀⠀⠀⠀⠀⠀⠀⠀⠀⠀⠀⠀⠀⠀⠀⠀⠀⠑⢜⣿⣿⣿⣿⣿⣿⣿⣿⡇⠁⠀⠀⠀⠀⠀⠀⠀⠀⠀⠀⠀⠀⠀⠀⠀⠀⠀⠀⠀⠁⢿⡟⣼⢿⢿⢻⢟⢟⢟⣿⣿⢕⠀⠀⠀⠀⠀⠀⠀⠀⠀⠀⠀⠀⠀⠀⠀⠀⠀⠀⠀⠀⠀⠀⠀⠀⠀⠀⠀⠀⠀⠀⢄⢔⢄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⡿⢕⢕⠕⠁⠀⠀⠀⠀⠀⠀⠀⠀⠀⠀⠀⠀⠀⠀⠀⠀⠀⠀⠀⠀⠀⠀⠀⠀⢀⣠⣤⣄⣄⣄⡀⠀⠀⠀⠀⠀⠀⠀⠀⠀⠀⠀⠀⠀⠀⠀⠀⠀⠀⠀⢸⣿⣿⣿⣿⣿⣿⣿⣿⠑⠀⠀⠀⠀⠀⠀⠀⠀⠀⠀⠀⠀⠀⠀⠀⠀⠀⠀⠀⠀⠀⠘⣧⡕⢕⢕⢕⢕⢕⢕⢹⣿⠀⠀⠀⠀⠀⠀⠀⠀⠀⠀⠀⠀⠀⠀⠀⠀⠀⠀⠀⠀⠀⠀⠀⠀⠀⠀⠀⠀⠀⠀⠔⢕⢕⢕⢕⢝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⡇⢕⢕⠀⠀⠀⠀⠀⠀⠀⠀⠀⠀⠀⠀⠀⠀⠀⠀⠀⠀⠀⠀⠀⠀⠀⠀⠀⢀⢜⢏⢝⢟⢟⢻⣿⣧⢀⣠⣄⠀⠀⠀⠀⠀⠀⠀⠀⠀⠀⠀⠀⠀⠀⠀⠁⢜⣿⣿⣿⣿⣿⣿⢇⠀⠀⠀⠀⠀⠀⠀⠀⠀⠀⠀⠀⠀⠀⠀⠀⠀⠀⠀⠀⠀⠀⠀⠜⢕⣿⣿⢕⢕⢕⢕⢺⣿⠀⠀⠀⠀⠀⠀⠀⠀⠀⠀⠀⠀⠀⠀⠀⠀⠀⠀⠀⠀⠀⠀⠀⠀⠀⠀⠀⠀⠀⠀⠀⢅⢕⢕⢕⢕⢕⢹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⡄⠕⠀⠀⠀⠀⠀⠀⠀⠀⠀⠀⠀⠀⠀⠀⠀⠀⠀⠀⠀⠀⠀⠀⠀⢠⣴⣷⣧⣵⣜⡗⢷⢕⢿⣝⢝⢟⢏⢔⠀⠀⠀⠀⠀⠀⠀⠀⠀⠀⠀⠀⠀⠀⠀⠁⠑⠙⠟⢿⣿⢟⠀⠀⠀⠀⠀⠀⠀⠀⠀⠀⠀⠀⠀⠀⠀⠀⠀⠀⠀⠀⠀⠀⠀⠀⠀⠕⢻⡿⢕⢕⢕⢕⢸⢏⠀⠀⠀⠀⠀⠀⠀⠀⠀⠀⠀⠀⠀⠀⠀⠀⠀⠀⠀⠀⠀⠀⠀⠀⠀⠀⠀⠀⠀⠀⠀⢕⢕⠑⠑⢕⣵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⢕⠔⠀⠀⠀⠀⠀⠀⠀⠀⠀⠀⠀⠀⠀⠀⠀⠀⠀⠀⠀⠀⠀⠀⠀⢜⢿⢝⢏⢟⢟⢻⣿⣧⡜⣿⢇⢕⢕⠑⠀⠀⠀⠀⠀⠀⠀⠀⠀⠀⠀⠀⠀⠀⠀⠀⠀⠀⠀⠑⠙⠀⠀⠀⠀⠀⠀⠀⠀⠀⠀⠀⠀⠀⠀⠀⠀⠀⠀⠀⠀⠀⠀⠀⠀⠀⠀⠀⠕⢕⢕⢕⢕⢕⢕⠑⠀⠀⠀⠀⠀⠀⠀⠀⠀⠀⠀⠀⠀⠀⠀⠀⠀⠀⠀⠀⠀⠀⠀⠀⠀⠀⠀⠀⢄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⠄⠀⠀⠀⠀⠀⠀⠀⠀⠀⠀⠀⠀⠀⠀⠀⠀⠀⠀⠀⠀⠀⠀⠀⠀⢄⣷⣷⣕⣕⢕⢱⢕⢕⢹⣷⡕⣧⣵⣇⠀⠀⠀⠀⠀⠀⠀⠀⠀⠀⠀⠀⠀⠀⠀⠀⠀⠀⠀⠀⠀⠀⠀⠀⠀⠀⠀⠀⠀⠀⠀⠀⠀⠀⠀⠀⠀⠀⠀⠀⠀⠀⠀⠀⠀⠀⠀⠀⠀⠀⢕⢕⢕⢕⢕⢕⠀⠀⠀⠀⠀⠀⠀⠀⠀⠀⠀⠀⠀⢄⠀⠀⠀⠀⠀⠀⠀⠀⠀⠀⠀⠀⠀⠀⠀⠑⠑⠀⢀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⡟⢔⠀⠀⠀⠀⠀⠀⠀⠀⠀⠀⠀⠀⠀⠀⠀⠀⠀⠀⠀⠀⠀⠀⠀⠀⢞⢟⢻⢿⣿⣿⣷⣵⡕⢕⢻⣿⣿⣿⡟⠀⠀⠀⠀⠀⠀⠀⠀⠀⠀⠀⠀⠀⠀⠀⠀⠀⠀⠀⠀⠀⠀⠀⠀⠀⠀⠀⠀⠀⠀⠀⠀⠀⠀⠀⠀⠀⠀⠀⠀⠀⠀⠀⠀⠀⠀⠀⠀⠀⠀⢕⢕⢕⠁⠁⠀⠀⠀⠀⠀⠀⠀⠀⠀⠀⠀⠀⠀⠁⠀⠀⠀⠀⠀⢀⢀⠀⠀⠀⠀⠀⠀⢕⢔⠀⠀⠀⠑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⢕⣿⣿⣿⣿⣿⣿⣿⣿⣿⣿⣿⣿⣿⣿⣿⣿⣿⣿⣿⣿⣿⣿⣿⣿⣿⣿⣿⣿⣿⣿⣿⣿⣿⣿⣿⣿⣿⣿⣿⡇⠀⠀⠀⠀⠀⠀⠀⠀⠀⠀⠀⠀⠀⠀⠀⠀⠀⠀⠀⠀⠀⠀⠀⠀⠀⢱⣕⣕⣕⢕⢝⢝⢻⣿⣱⣷⣾⣿⣿⠇⠀⠀⠀⠀⠀⠀⠀⠀⠀⠀⠀⠀⠀⠀⠀⠀⠀⠀⠀⠀⠀⠀⠀⠀⠀⠀⠀⠀⠀⠀⠀⠀⠀⠀⠀⠀⠀⠀⠀⠀⠀⠀⠀⠀⠀⠀⠀⠀⠀⠀⠕⠕⠕⠀⠀⠀⠀⠀⠀⠀⠀⠀⠀⠀⠀⠀⠀⠀⠀⠀⠀⢀⢰⣶⡶⠀⠀⠀⠀⢄⢀⠀⠀⠀⠀⠀⠀⠀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⣧⢕⢀⢀⢀⠀⠀⠀⠀⠀⠀⠀⠀⠀⠀⠀⠀⠀⠀⠀⠀⠀⠀⠀⠀⠀⠘⢿⢻⢿⢿⣷⣷⣵⡝⣳⣿⣿⡿⢏⠀⠀⠀⠀⠀⠀⠀⠀⠀⠀⠀⠀⠀⠀⠀⠀⠀⠀⠀⠀⠀⠀⠀⠀⠀⠀⠀⠀⠀⠀⠀⠀⠀⠀⠀⠀⠀⠀⠀⠀⠀⠀⠀⠀⠀⠀⠀⠀⠀⠀⠀⠀⠀⠀⠀⠀⢀⢀⢄⠔⠐⠐⠀⠀⠀⠀⠀⠀⠀⠀⢔⢔⣱⡕⢋⠀⠀⠀⠀⠀⠑⠑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⣷⢹⣿⡇⠀⠀⠀⠀⠀⠀⠀⠀⠀⠀⠀⠀⠀⠀⠀⠀⠀⠀⠀⠀⠀⠀⠕⢕⢕⢕⢕⢝⢝⢏⣿⡟⢕⢕⠀⠀⠀⠀⠀⠀⠀⠀⠀⠀⠀⠀⠀⠀⠀⠀⠀⠀⠀⠀⠀⠀⠀⠀⠀⠀⠀⠀⠀⠀⠀⠀⠀⠀⠀⠀⠀⢀⢀⢀⢀⢀⢀⢀⢀⢀⢀⢀⢄⢄⠄⠔⠔⠐⠑⠑⠁⠁⠀⠀⠀⠀⠀⠀⠀⠀⠀⠀⠀⠀⢄⣷⣿⣿⡷⠁⠀⠀⢔⠐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⣿⣿⣿⣿⣷⣝⠑⠀⠀⠀⠀⠀⠀⠀⠀⠀⠀⠀⠀⠀⠀⠀⠀⠀⠀⠀⠀⠀⠀⠀⠕⢕⢕⢕⢕⢿⣿⡿⢇⢕⠁⠀⠀⠀⠀⠀⠀⠀⠀⠀⠀⠀⠀⠀⠀⠀⠀⠀⠀⠀⠀⠀⠀⠀⠀⠀⠀⠀⠀⠀⠀⠀⠀⠀⠀⠀⠀⠀⠀⠀⠀⠀⠁⠁⠁⠁⠀⠀⠀⠀⠀⠀⠀⠀⠀⠀⠀⠀⠀⠀⠀⠀⠀⠀⠀⠀⠀⠀⠀⠀⢄⣾⣿⣿⣿⢇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⣿⣿⣿⣿⣿⡏⠀⠀⠀⠀⠀⠀⠀⠀⠀⠀⠀⠀⠀⠀⠀⠀⠀⠀⠀⠀⠀⠀⠀⠀⠀⠑⢕⢕⢕⢜⢝⢕⢕⠁⠀⠀⠀⠀⠀⠀⠀⠀⠀⠀⠀⠀⠀⠀⠀⠀⠀⠀⠀⠀⠀⠀⠀⠀⠀⠀⠀⠀⠀⠀⠀⠀⠀⠀⠀⠀⠀⠀⠀⠀⠀⠀⠀⠀⠀⠀⠀⠀⠀⠀⠀⠀⠀⠀⠀⠀⠀⠀⠀⠀⠀⠀⠀⠀⠀⠀⠀⠀⠀⠀⣼⣿⡿⠟⠑⠁⠑⠀⠀⠀⠀⠀⠀⠀⠀⠀⢕⢕⢕⠀⠀⠀⠀⢀⢅⢕⣿⣿⣿⣿⣿⣿⣿⣿⣿⢕⢕⢸⡇⣿⢕⢕⢕⢕⢸⣿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⣟⠄⠀⠀⠀⠀⠀⠀⠀⠀⠀⠀⠀⠀⠀⠀⠀⠀⠀⠀⠀⠀⠀⠀⠀⠀⠀⢔⢕⢕⢕⢕⢕⢕⠁⠀⠀⠀⠀⠀⠀⠀⠀⠀⠀⠀⠀⠀⠀⠀⠀⠀⠀⠀⠀⠀⠀⠀⠀⠀⠀⠀⠀⠀⠀⠀⠀⠀⠀⠀⠀⠀⠀⠀⠀⠀⠀⠀⠀⠀⠀⠀⠀⠀⠀⠀⠀⠀⠀⠀⠀⠀⠀⠀⠀⠀⠀⠀⠀⠀⠀⠀⠀⠀⠀⠀⠛⠋⠕⢔⠀⠀⠀⠀⠀⢀⠀⠀⠀⠀⠀⠀⢕⢕⢕⠀⠀⢄⣔⣱⣵⣿⣿⣿⣿⣿⣿⣿⣿⣿⣿⢕⢕⢸⡇⣿⢕⢕⢕⢕⢸⣿⣿⢕⢕⢸⣿⣿⣿⣿⡇⢕⢕⢔⢄⠄⠄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⡕⢔⠀⠀⠀⠀⠀⠀⠀⠀⠀⠀⠀⠀⠀⠀⠀⠀⠀⠀⠀⠀⠀⠀⠀⢔⢕⢕⢕⢕⢕⢕⢕⠀⠀⠀⠀⠀⠀⠀⠀⠀⠀⠀⠀⠀⠀⠀⠀⠀⠀⠀⠀⠀⠀⠀⠀⠀⠀⠀⠀⠀⠀⠀⠀⠀⠀⠀⠀⠀⠀⠀⠀⠀⠀⠀⠀⠀⠀⠀⠀⠀⠀⠀⠀⠀⠀⠀⠀⠀⠀⠀⠀⠀⠀⠀⠀⠀⠀⠀⠀⠀⠀⠀⠀⠀⠀⠀⠀⠀⡀⠀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⣿⣿⣷⣅⡀⠀⠀⠀⠀⠀⠀⠀⠀⠀⠀⠀⠀⠀⠀⠀⠀⠀⠀⠀⢀⢕⢕⢕⢕⢕⢕⢕⢕⢕⠀⠀⠀⠀⠀⠀⠀⠀⠀⠀⠀⠀⠀⠀⠀⠀⠀⠀⠀⠀⠀⠀⠀⠀⠀⠀⠀⠀⠀⠀⠀⠀⠀⠀⠀⠀⠀⠀⠀⠀⠀⠀⠀⠀⠀⠀⠀⠀⠀⠀⠀⠀⠀⠀⠀⠀⠀⠀⠀⠀⠀⠀⠀⠀⠀⠀⠀⠀⠀⠀⠀⡕⠀⠀⠀⣠⣾⡇⢅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⣿⣇⢀⠀⠀⠀⠀⠀⠀⠀⠀⠀⠀⠀⠀⠀⠀⠀⠀⢄⢕⢕⢕⢕⢕⢕⢕⢕⢕⢕⠀⠀⠀⠀⠀⠀⠀⠀⠀⠀⠀⠀⠀⠀⠀⠀⠀⠀⠀⠀⠀⠀⠀⠀⠀⠀⠀⠀⠀⠀⠀⠀⠀⠀⠀⠀⠀⠀⠀⠀⠀⠀⠀⠀⠀⠀⠀⠀⠀⠀⠀⠀⠀⠀⠀⠀⠀⠀⠀⠀⠀⠀⠀⠀⠀⠀⠀⠀⠀⠀⠀⠑⢔⢠⣾⣿⣿⣷⣵⣕⡑⠕⢔⢄⠀⠀⠀⠀⢕⢕⢕⠀⢀⢄⢔⢕⣕⣱⣾⣿⣿⣿⣿⣿⣿⣿⣿⢕⢕⣿⡇⣿⢕⢕⢕⢕⢸⣿⣿⡇⢕⢕⠀⢸⣿⣿⡇⢕⢕⢕⠀⠀⠀⠀⠀⠀⠀⢕⢕⠀⠔⢕⢅⠀</a:t>
            </a:r>
            <a:br/>
            <a:r>
              <a:t>⢕⢕⢕⢕⢕⢕⢕⢕⢕⢕⢕⢕⢕⢕⢕⢕⢕⢕⢕⢕⢕⢕⠀⠀⠀⠀⠀⠀⢄⢕⢕⢕⠀⠀⠀⢕⢕⢕⢕⢕⢕⢕⢕⢕⢸⣿⣿⣿⣿⣿⣿⣿⣿⣿⣿⣿⣿⣿⣿⣿⣿⣿⣿⣿⣿⣿⣿⣿⣿⣧⣔⡄⢀⢄⢕⡔⠀⠀⠀⠀⠀⠀⠀⠀⠀⠐⢕⢕⢕⢕⢕⢕⢕⢕⢕⢕⢕⠀⠀⠀⠀⠀⠀⠀⠀⠀⠀⠀⠀⠀⠀⠀⠀⠀⠀⠀⠀⠀⠀⠀⠀⠀⠀⠀⠀⠀⠀⠀⠀⠀⠀⠀⠀⠀⠀⠀⠀⠀⠀⠀⠁⢔⠀⠀⠀⠀⠀⠀⠀⠀⠀⠀⠀⠀⠀⠀⠀⠀⠀⠀⠀⠀⠀⠀⠀⠀⠀⢔⢔⢷⡜⢿⣿⣿⣿⣿⣿⢇⠑⢸⣷⣴⣤⣤⠐⠑⣕⣕⣤⣾⣿⣿⣿⣿⣿⣿⣿⣿⣿⣿⣿⣿⣿⣿⣕⢕⣿⣿⣿⢕⢕⢕⢕⢸⣿⣿⡇⢕⢕⠀⢸⣿⣿⡷⢕⢇⡕⠀⠀⠀⠀⠀⠀⠀⢕⢁⠀⠁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⣿⡿⢕⣼⣿⢇⠀⠀⠀⠀⠀⠀⠀⠀⠀⠀⠀⠁⠕⢕⢕⢕⢕⢕⢕⢕⠀⠀⠀⠀⠀⠀⠀⠀⠀⠀⠀⠀⠀⠀⠀⠀⠀⠀⠀⠀⠀⠀⠀⠀⠀⠀⠀⠀⠀⠀⠀⠀⠀⠀⠀⠀⠀⠀⠀⠀⠀⠀⠀⠄⠀⠀⠀⠀⠀⠀⠀⠀⠀⠀⠀⠀⠀⠀⠀⠀⠀⠀⠀⠀⠀⠀⠀⠀⠀⠀⠀⢕⢇⢜⣷⢜⢿⣿⣿⣿⡇⢕⢕⢕⣿⣿⣿⣿⠀⠄⣿⣿⣿⣿⣿⣿⣿⣿⣿⣿⣿⣿⣿⣿⣿⣿⣿⣿⣿⣼⣿⣿⣿⢕⢕⢱⢕⣸⣿⣿⡇⢕⢕⠀⢸⣿⣿⡇⢕⢕⢕⠀⠀⠀⠀⠀⠀⠀⢕⢕⢄⠅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⡟⢕⣷⣿⡿⢕⠁⠀⠀⠀⠀⠀⠀⠀⠀⠀⠀⠀⠀⠁⠕⢕⢕⢕⢕⢕⠀⠀⠀⠀⠀⠀⠀⠀⠀⠀⠀⠀⠀⠀⠀⠀⠀⠀⠀⠀⠀⠀⠀⠀⠀⠀⠀⠀⠀⠀⠀⠀⠀⠀⠀⠀⠀⠀⠀⠀⠀⠄⠑⠀⠀⠀⠀⠀⢄⠀⠀⠀⠀⠀⠀⠀⠀⠀⠀⠀⠀⠀⠀⠀⠀⠀⠀⠀⠀⠀⠀⢕⢕⢕⢸⣷⢜⢿⣿⣿⡇⢕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⢕⢕⢟⢟⢇⠀⠀⠀⠀⠀⠀⠀⠀⠀⠀⠀⠀⠀⠀⠀⠀⠁⠁⠁⠁⠀⠀⠀⠀⠀⠀⠀⠀⠀⠀⠀⠀⠀⠀⠀⠀⠀⠀⠀⠀⠀⠀⠀⠀⠀⠀⠀⠀⠀⠀⠀⠀⠀⠀⠀⠀⠀⠁⠀⢀⠄⠁⠀⠀⠀⠀⠀⠀⠀⠁⢕⠀⠀⠀⠀⠀⠀⠀⠀⠀⠀⠀⠀⠀⠀⠀⠀⠀⠀⠀⠀⠀⢑⢕⢕⢕⢹⢧⢜⠿⠟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⢄⠀⠀⠀⠀⠀⠀⠀⠀⠀⠀⠀⠀⠀⠀⠀⠀⠀⠀⠀⠀⠀⠀⠀⠀⠀⠀⠀⠀⠀⠀⠀⠀⠀⠀⠀⠀⠀⠀⠀⠀⠀⠀⠀⠀⠀⠀⠀⠀⠀⠀⠀⠀⠀⠀⠀⠀⠀⠀⠀⠀⠀⠀⠀⠀⠀⠀⠀⠀⠁⢕⠀⠀⠀⠀⠀⠀⠀⠀⠀⠀⠀⠀⠀⠀⠀⠀⠀⠀⠀⢀⢔⠕⢕⢕⢕⠑⠑⢔⢄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⢕⢕⢕⢄⢄⢀⠀⠀⠀⠀⠀⠀⠀⠀⠀⠀⠀⠀⠀⠀⠀⠀⠀⠀⠀⠀⠀⠀⠀⠀⠀⠀⠀⠀⠀⠀⠀⠀⠀⠀⠀⠀⠀⠀⠀⠀⠀⠀⠀⠀⠀⠀⠀⠀⠀⠀⠀⠀⠀⠀⠀⠀⠀⠀⠀⠀⠀⠀⠀⠀⠀⢀⢕⠀⠀⠀⠀⠀⠀⠀⠀⠀⠀⠀⠀⠀⠀⠀⠀⠀⢀⢄⢕⢕⢅⠕⢕⢕⢀⢔⢕⢔⠑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⢕⠕⢔⢕⢕⢕⢔⠀⠀⠀⠀⠀⠀⠀⠀⠀⠀⠀⠀⠀⠀⠀⠀⠀⠀⠀⠀⠀⠀⠀⠀⠀⠀⠀⠀⠀⠀⠀⠀⠀⠀⠀⠀⠀⠀⠀⠀⠀⠀⠀⠀⠀⠀⠀⠀⠀⠀⠀⠀⠀⠀⠀⠀⠀⠀⠀⠀⠀⢄⢔⢕⢕⠀⠀⠀⠀⠀⠀⠀⠀⠀⠀⠀⠀⠀⠀⢀⢄⢐⢕⢕⢕⢕⢕⢑⠕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⢕⠑⢕⢕⢕⢕⢕⢕⢄⢀⠀⠀⠀⠀⠀⠀⠀⠀⠀⠀⠀⠀⠀⠀⠀⠀⠀⠄⢀⠀⠀⠀⠀⠀⠀⠀⠀⠀⠀⠀⠀⠀⠀⠀⠀⠀⠀⠀⠀⠀⠀⠀⠀⠀⠀⠀⠀⠀⠀⠀⠀⠀⠀⠀⠀⠀⠀⢕⢕⢕⢕⢕⠀⠀⠀⠕⢔⢄⢄⢀⢀⢀⢀⢄⢔⢀⠑⠑⠑⢕⢕⢕⢕⢕⢕⠀⢕⢕⢔⢕⢕⠕⢕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⢕⢕⢕⢕⢕⢕⢕⢕⢕⢕⢔⢄⢀⠀⠀⠀⠀⠀⢀⢄⢀⢀⢄⢀⢀⠀⠀⠀⠀⠔⠀⠀⠀⠀⠀⠀⠀⠀⠀⠀⢀⢄⠀⠀⢀⢀⢀⠀⠀⢀⢀⠀⠀⢄⢄⠀⠀⠀⢀⠄⢀⠀⠐⠑⠀⠀⢕⢕⢕⢕⢕⢕⠀⠀⠀⠀⢕⢕⢕⢕⢕⢕⢕⢕⢕⢕⢔⢔⢔⢔⢕⢕⢕⢕⢕⢕⢅⢕⢕⠀⢅⢔⢕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⢕⠕⢕⢕⢕⢕⢕⢕⢕⢕⢕⠁⢕⢕⢕⢕⢕⢕⢕⢕⢕⢕⢜⢟⠁⢕⢕⠀⠀⠀⠀⢔⢕⢀⠀⠀⠀⠀⠀⢀⠀⠀⠀⠐⠐⠀⠀⠔⠔⠐⠀⠀⠐⠀⠀⠀⠀⠁⠀⠀⠀⠁⠀⠀⠀⠀⠀⢕⢕⢕⢕⢕⢕⠀⠀⠀⢄⢕⢕⢕⢕⢕⢕⢕⢕⢕⢕⢕⢕⢕⢕⢕⢕⢕⢕⢕⢕⢅⢕⢕⢕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⢕⢀⢕⢕⢕⢕⢕⢔⢕⢕⢕⠀⢕⢕⢕⢕⢕⢕⢕⢕⢕⢕⠑⠁⠁⠑⠁⠄⢀⢄⢀⠁⢕⠀⠀⢄⠀⠀⠀⠀⠀⠀⠀⠀⠀⠀⠀⠀⠀⠀⠀⠀⠀⠀⠀⠐⠀⠀⠀⠀⠀⢀⢀⠄⠄⠐⠀⠁⢕⢕⢕⢕⢕⢀⢄⢕⢕⢕⢕⢕⢕⢕⢕⢕⢕⢕⢕⢕⢕⢕⢕⢕⢕⢕⢕⢕⢕⢕⠀⢕⢕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⠑⠑⠑⠑⠑⠁⠀⠀⠀⠀⠀⠑⠑⠑⠘⠓⠃⠑⠑⠑⠑⠐⠀⠀⠀⠀⠀⠀⠀⠀⠀⠀⠀⠀⠀⠀⠀⠀⠐⠐⠐⠐⠀⠁⠁⠀⠀⠀⠀⠀⠀⠀⠑⠑⠑⠑⠑⠑⠑⠑⠑⠑⠑⠑⠑⠑⠑⠑⠑⠑⠑⠑⠑⠑⠑⠑⠑⠑⠑⠑⠑⠑⠐⠑⠑⠐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⣕⢝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⣧⢕⢝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⢝⢿⣿⣿⣿⣿⣿⣿⣿⣧⢱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⢝⢿⣿⣿⣿⣿⣿⣿⣇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⢱⣿⣿⣿⣿⣿⣿⣿⣿⣿⣷⣕⢕⣝⢻⣿⣿⣿⣿⣿⡸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⡎⣼⣿⣿⣿⣿⣿⣿⣿⣿⣿⣿⣿⡮⢻⢳⡜⢝⢝⢝⢝⢕⢝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⣾⢣⡿⢿⢿⢟⢟⢻⢿⢿⢟⢿⢿⢿⢕⢕⢜⣷⣇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⣕⣵⡟⢱⣷⣹⣽⢵⣵⣱⣕⣱⣷⣞⣟⣳⢀⢕⢕⣿⣏⡎⢇⢕⢕⢕⢕⢕⢀⢀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⡵⢱⣿⣿⢕⣿⣿⣿⣧⢕⢝⢝⢟⢟⢟⢕⢹⣿⣇⠑⠑⢸⣿⣿⡕⢕⢕⢕⢕⢕⢕⢕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⣾⣿⢇⣿⣿⡟⢕⣿⣿⣿⢇⢕⢕⢕⢕⢕⢕⢕⢸⣺⣿⣇⠀⢸⣿⣿⣧⢕⢕⠕⢑⢕⢕⢅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⣿⡿⣿⡟⣼⣿⣿⡇⢸⣿⢿⣱⣷⣧⣵⣷⣕⣕⣵⣵⣾⣿⣿⣿⣇⢕⣿⣿⣿⡇⠕⠔⢑⢅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⢝⢝⢝⢝⢝⢝⢝⢟⢟⢟⢟⢟⢟⢟⢏⢝⢝⢟⢟⢟⢟⢝⢝⢟⢟⢏⢝⢟⢟⢟⢟⢟⢟⢟⢟⢟⢟⢟⢟⢟⢟⢟⢟⢟⢟⢟⢟⢟⢟⢟⢟⢟⢟⢟⢟⢟⢟⢟⢟⢟⢟⢟⢟⢟⢟⢟⢟⢟⢟⣱⡿⣷⢟⣽⡿⢣⣻⣿⣿⢇⢸⣿⣿⣿⣿⣿⣿⣿⣿⣿⣿⣿⣿⣿⣸⣿⣿⢕⣿⣿⣿⣷⢀⢔⢕⢕⢕⢕⢕⢕⢕⢕⢕⢕⢕⢕⠕⢝⢟⢟⢟⢟⢟⢟⢟⢟⢟⢟⢟⢟⢟⢟⢝⢟⢟⢟⢟⢟⢟⢟⢟⢟⢏⢝⢟⢟⢟⢟⢟⢟⢟⢟⢟⢟⢝⢝⢟⢟⢟⢟⢟⢟⢟⢟⢟⢟⢟⢟⢟⢟⢟⢟⢟⢟⢟⢝⢟⢟⢟⢟⢟⢟⢏⢝⢟⢟⢏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⢕⢕⣾⢏⡱⣣⣾⢏⡞⡜⣾⣿⣿⢇⢸⣿⣿⣿⣿⣿⣿⣿⣿⣿⣿⣿⣿⣿⡇⢿⡿⢕⣿⣿⣿⣿⢕⠁⠀⢄⢕⢕⢕⢑⠕⠁⢁⠁⠁⢀⢔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⣿⣿⣿⢇⣾⢏⣼⣵⣿⣣⣿⡇⡇⣿⣿⢿⢕⢸⣿⣿⣿⣿⣿⣿⣿⣿⣿⣿⣿⣿⣿⡇⢜⢇⢕⢹⣿⣿⣿⢕⠐⢕⢔⡔⢅⡕⢕⠕⠕⠕⢕⡕⣱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⢸⣿⣿⢏⣾⢏⣼⣾⡿⣱⣿⡟⢕⡇⢏⢱⣿⡇⢕⢹⣿⣿⣿⣿⣿⣿⣿⣿⣿⣿⣿⣿⡇⢕⢕⢕⣸⣿⣿⢹⠕⠀⠁⢕⢳⢕⢜⢇⢇⢑⠈⠁⢸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⢑⢝⡝⢝⣼⡟⢜⣿⡿⣱⣿⢇⢕⢕⢕⣱⣿⣿⡇⢕⣾⣿⣿⣿⣿⣿⣿⣿⣿⣿⣿⣿⣿⡇⢕⠕⢕⢿⠟⠏⠁⢄⢄⢀⠀⠀⠁⠑⠐⠕⢱⢠⢇⢕⢕⢝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⢫⡇⢸⣼⣯⣗⢱⣿⢇⣼⣿⣱⣿⢇⢕⢕⢕⢝⣽⣿⣿⡇⢸⣿⣿⣿⣿⣿⣿⣿⣿⣿⣿⣿⣿⢿⡇⢕⠀⠀⠀⠀⠀⠀⢕⢕⢱⣲⣴⢄⢀⠀⠑⠕⢕⢕⢕⢕⢕⢸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⢏⡜⢕⢜⢝⢝⢕⣾⢟⢱⣿⢣⣿⡏⢕⢕⢕⡇⢱⣏⢜⢝⢇⣸⣿⢹⣿⣿⣿⣿⣿⣿⣿⣿⣿⣿⢸⢇⢕⢀⠔⢄⢄⠀⢔⢕⢕⢕⣻⣿⢸⣧⢔⡀⠀⠁⢁⢱⢗⢕⣷⢹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⡏⣾⡇⢕⢱⢕⢕⢕⣿⢕⣿⡏⣾⣿⡕⢱⡕⢸⢕⢸⣿⣷⣷⢇⣿⡏⢸⣿⣿⣿⣿⣿⣿⣿⣿⣿⣿⢕⢕⢕⢱⣴⣤⣤⡕⢕⢕⣧⣇⢹⣿⢸⣿⣇⣸⢼⣇⢕⢕⢕⢕⢕⣎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⡿⢸⣿⢳⣧⢕⣱⢕⢸⣿⢸⣿⢱⣿⣿⣿⣿⢕⡜⢕⣿⣿⣿⣿⢕⣻⢕⢸⣿⣿⣿⣿⣿⣿⣿⣿⣿⡟⢕⢕⢕⢸⣿⣿⣿⣷⢕⢕⣿⣿⡜⣿⢸⣿⣿⣿⣸⣿⢑⠕⢜⢕⡜⢟⡜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⣷⢕⢕⢕⢕⡞⢕⢕⢸⡇⣿⡏⣾⣿⣿⡿⡿⢕⡗⢕⣿⣿⣿⡏⡕⡏⡕⢸⣿⢜⣿⣿⣿⣿⣿⣿⣿⡇⢕⢕⢕⣿⣿⣿⣿⣿⡇⢕⣿⣿⣷⣿⢸⣿⣿⣿⢻⣿⢕⢜⢣⡜⢇⢟⢇⢹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⣮⢕⢕⢳⣵⣕⢟⢸⢱⡟⢱⣿⣿⣿⢸⢇⡕⡕⢕⣼⣝⣝⡇⢯⢱⣿⢸⣿⢕⣿⣿⣿⣿⡏⢻⢹⢕⢕⢕⢱⣿⢿⢿⢟⣟⢇⢕⢗⣿⣿⣿⢸⣿⣿⡟⢸⣿⢱⣕⡕⢹⢕⢕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⣷⣕⢱⢕⢝⡝⢎⡾⢕⢸⣿⣿⢏⢜⢕⣿⢇⢾⣟⣟⡻⢷⢸⢱⣧⣕⣿⡕⣽⢸⣿⣿⡇⢜⢱⢕⢕⢕⣵⣷⣾⢿⢿⢿⡕⢱⡸⡿⣿⡞⢸⣿⣿⡇⢸⡯⣕⣱⡵⢗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⣿⡇⠑⠕⢕⢱⢱⢕⣿⣿⡟⢕⢕⢕⠑⢑⢀⠀⠀⠁⠈⠑⠕⢕⡝⣿⡇⣿⡇⢻⣿⣷⢕⢕⡸⢕⢜⢕⠕⠃⠘⠍⠉⠁⠑⠑⢑⡜⢇⢜⢹⣿⢇⢸⡇⢕⢱⢕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⣿⣿⢇⠀⠀⢔⠜⡼⢕⡏⢸⢕⢇⢕⢀⢔⣱⡵⠤⠁⠀⠀⠀⠐⢄⢝⣿⣿⣿⣷⣼⣜⣿⡕⣱⣵⡞⢕⢄⡄⠀⠀⠀⠀⢕⡕⢄⠀⢕⢕⢕⢕⣿⢕⣼⡇⠕⠑⢱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⣿⢏⠇⠀⠀⠑⣱⡇⢕⢕⣕⢕⢕⢕⢕⣜⣿⡇⢔⢄⠀⢀⢀⠀⣿⣷⣿⣿⣿⣿⣿⣿⣿⣿⣿⣿⣷⣿⢁⢀⠀⢀⢄⢄⢱⣿⣇⣵⢕⢕⣾⢱⣿⢸⣿⡇⠑⠀⠑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⢿⢟⢟⡻⣿⣿⣿⣿⣿⣿⣿⣿⣿⣿⣿⣿⣿⣿⣿⣿⡿⣣⠏⠀⠀⠀⢄⣿⢕⢕⢕⢹⣷⢕⢕⢕⣿⣿⣿⣕⢕⢕⢔⢕⣱⣿⣿⣿⣿⣿⣿⣿⣿⣿⣿⣿⣿⣿⣿⣇⢕⢔⢅⢕⢕⣼⣿⣿⢇⢇⣼⢇⣾⣿⢕⣿⡇⠀⠀⠀⢕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⡿⢟⢝⢕⢕⢕⢕⢕⢕⢻⣿⣿⣿⣿⣿⣿⣿⣿⣿⣿⣿⣿⣿⣿⡟⣵⠏⠀⠀⠀⠀⢸⡏⢕⢕⢕⢕⢝⡇⣧⢕⣿⣿⣿⢝⢳⠾⠷⢿⣿⣿⣿⣿⣿⣿⣿⣿⣿⣿⣿⣿⣿⣿⣿⣿⢷⢵⣵⢵⢿⣿⣿⢏⣣⢞⢕⣱⣿⣿⢕⣿⡇⠀⠀⠀⠀⢹⡕⢕⢕⢸⣿⣿⣿⡇⢕⢕⢕⢕⢕⣾⣿⣿⣿⣿⡇⢕⢕⢕⢕⢕⡇⠀⢕⣿⢕⢕⢕⢕⢸⣿⣿⣿⢕⢕⢕⢕⢱⣿⣿⣿⣷⢕⢕⢕⢕⢸⣿⣿⣿⢕⢕⢕⢕⢸⣿⣿⣿⣷⢕⢕⢕⢕⢕⠀⢸⣿⣿⣿⢜⢼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⣷⢕⢕⢕⢕⢕⢕⢕⢕⢜⣿⣿⣿⣿⣿⣿⣿⣿⣿⣿⣿⣿⣿⡟⡜⢕⢔⠀⠀⠀⢄⡿⢕⢕⢕⢕⢕⢕⢕⣸⢕⢹⣿⣻⢿⣷⣿⣿⣿⣿⣿⣿⣿⣿⣿⣿⣿⣿⣿⣿⣿⣿⣿⣿⣿⣿⣷⣶⣧⣷⣿⡇⢕⢝⢕⢱⡿⢇⢸⢕⢾⡇⠀⠀⠀⠀⠑⢻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⣇⢕⢕⢕⢕⢕⢕⠑⠑⢿⣿⣿⣿⣿⣿⣿⣿⣿⣿⣿⣿⡟⡜⢕⢱⢏⢔⡄⠀⢸⢇⢕⢕⢕⢕⢕⢕⢕⢻⢿⢎⢿⣷⣻⣿⣿⣿⣿⣿⣿⣿⣿⣿⣿⣿⣿⣿⣿⣿⣿⣿⣿⣿⣿⣿⣿⡿⢻⢏⣱⢗⢱⢎⢕⣼⣟⢇⣽⢕⢸⡇⣀⡀⡀⢀⢕⢕⢜⡕⢸⣿⣿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⣇⠁⠁⠕⢕⠕⠀⠀⢸⣿⣿⣿⣿⣿⣿⣿⣿⣿⣿⡿⡜⢕⢣⡯⢕⢱⡇⢔⢕⢕⢕⢕⢕⢕⢇⢕⢕⢕⢕⢕⢜⣿⣿⣿⣿⣿⣿⣿⣿⣿⣿⣿⣿⣿⣿⣿⣿⣿⣿⣿⣿⣿⣿⣿⣿⣿⣿⣿⢏⢎⢕⢕⢱⣿⡿⢕⢸⢕⢸⡇⣿⣿⣷⢕⢜⣧⢕⢜⡜⣿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⡔⠀⠀⠀⢄⢄⠀⠀⢻⣿⣿⣿⣿⣿⣿⣿⣿⣿⢳⢕⡞⣾⢕⢕⣾⡇⢕⢕⢕⢕⢕⢕⢕⢱⢕⢕⢕⢕⢕⢕⢜⢿⣿⣿⣿⣿⣿⣿⣿⢻⢿⢿⢿⣿⣿⣿⣿⡿⢻⣿⣿⣿⣿⣿⣿⣷⡷⢇⢕⢕⢕⣿⣿⢇⢕⢸⡕⢜⢇⣿⣿⣿⢕⢕⢹⡇⢕⢱⢹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⢀⠀⠁⠑⠁⠀⠀⠘⣿⣿⣿⣿⣿⣿⣿⣿⣇⢇⣾⢣⡟⢕⣼⣿⢕⢕⠑⢕⢕⢕⢕⢕⢕⢇⢕⠕⢕⢕⢕⢕⢕⢝⢿⣿⣿⣿⣿⣿⣷⣮⣽⣵⣷⣳⣵⣽⣵⣾⣿⣿⣿⣿⣿⡿⢏⢕⢕⢕⢕⣾⢹⢏⢕⢕⢕⢇⢕⢕⣿⣿⣿⠕⠁⠈⠁⠁⠁⠁⠉⠉⠁⠁⠁⠑⠑⠑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⣧⠀⠀⢀⣄⣄⣄⣄⣜⢿⣿⣿⣿⣿⣿⢿⢕⢸⢿⠜⠑⠁⠉⠉⠁⠁⠀⠑⠑⠕⠕⠕⢕⢕⢕⢔⢕⢕⢕⢕⢕⢕⢕⢜⢝⢿⣿⣿⣿⣿⣿⣿⣿⣿⣿⣿⣿⣿⣿⣿⢿⢟⡕⢕⢑⢕⢕⢕⡼⢇⢏⠕⠕⠑⠑⠑⠁⠁⠙⠁⠀⠀⠀⠀⠀⠀⠀⠀⠀⠀⠀⠀⠀⠀⠀⠀⠀⠀⠀⠁⠁⠑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⡿⢟⣫⣽⣷⣿⣿⣿⣿⣿⣿⢿⢿⠟⠑⠁⠁⠁⠀⠀⠀⠀⠀⠀⠀⠀⠀⠀⠀⠀⠀⠀⠀⠀⠀⠀⠕⠕⢕⢕⢕⢕⢕⢕⢕⢕⡄⢕⢕⢕⠕⢝⢟⢿⢿⣿⣿⣿⣿⡿⢟⢏⢕⢕⢕⢕⡇⢕⢕⢕⢕⠑⠁⠀⠀⠀⠀⠀⠀⠀⠀⠀⠀⠀⠀⠀⠀⠀⠀⠀⠀⠀⠀⠀⠀⠀⠀⠀⠀⠀⠀⠀⠀⠀⠀⠀⠀⠁⢸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⡟⣽⣾⣿⣿⣿⢿⢟⢏⢝⢝⠑⠁⠀⠀⠀⠀⠀⠀⠀⠀⠀⠀⠀⠀⠀⠀⠀⠀⠀⠀⠀⠀⠀⠀⠀⠀⠀⠀⠀⠁⠑⠑⠕⠕⠕⢕⡱⠑⠑⠁⠀⢔⢕⢕⢕⢕⢜⢝⢝⢕⢕⡕⢔⠁⠑⠕⢕⢱⢕⢕⠕⠀⠀⠀⠀⠀⠀⠀⠀⠀⠀⠀⠀⠀⢀⣀⣄⣤⣤⣄⡀⠀⠀⠀⠀⠀⠀⠀⠀⠀⠀⠀⠀⠀⠀⠀⠀⠀⠀⠘⠻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⡇⣿⣿⢟⢏⢕⢕⢕⢕⢕⠀⠀⠀⠀⠀⠀⠀⠀⠀⠀⠀⠀⠀⠀⠀⠀⠀⠀⠀⠀⠀⠀⠀⠀⠀⠀⠀⠀⠀⠀⠀⠀⠀⠀⠀⠀⠀⠀⠀⠀⠀⠀⢕⢕⢕⢕⢕⣕⣕⣱⣵⣿⡇⢕⢄⠀⠀⠀⠁⠑⠀⠀⠀⠀⠀⠀⠀⠀⠀⠀⠀⠀⢄⡀⢱⡿⢏⢝⢝⢝⢝⢕⢔⠀⠀⠀⠀⠀⠀⠀⠀⠀⠀⠀⠀⠀⠀⠀⠀⠀⠀⠀⠀⠁⠀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⢇⠛⠑⢕⢕⢕⢕⠕⠑⠁⠀⠀⠀⠀⠀⠀⠀⠀⠀⠀⠀⠀⠀⠀⠀⠀⠀⠀⠀⠀⠀⠀⠀⠀⠀⠀⠀⠀⠀⠀⠀⠀⠀⠀⠀⠀⠀⠀⠀⠀⠀⠀⠕⢕⢕⣾⣿⣿⣿⣿⣿⣿⣷⢕⢕⠀⠀⠀⠀⠀⠀⠀⠀⠀⠀⠀⠀⠀⠀⠀⠀⠑⢕⢻⣿⢇⣕⣠⣵⣷⡷⣿⣿⣧⡀⠀⠀⠀⠀⠀⠀⠀⠀⠀⠀⠀⠀⠀⠀⠀⠀⠀⠀⠀⠀⠀⠈⠝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⣿⣿⡟⠁⠀⠀⠀⠑⠑⠁⠀⠀⠀⠀⠀⠀⠀⠀⠀⠀⠀⠀⠀⠀⠀⠀⠀⠀⠀⠀⠀⠀⠀⢀⡀⢀⢀⠀⠀⠀⠀⠀⠀⠀⠀⠀⠀⠀⠀⠀⠀⠀⠀⠀⠀⠀⠀⢕⣼⣿⣿⣿⣿⣿⣿⣿⣿⢕⢕⠀⠀⠀⠀⠀⠀⠀⠀⠀⠀⠀⠀⠀⠀⠀⠀⠀⢕⢕⢏⣾⢏⢝⢕⢕⢕⢜⣜⣕⡵⠀⠀⠀⠀⠀⠀⠀⠀⠀⠀⠀⠀⠀⠀⠀⠀⠀⠀⠀⠀⠀⠀⠀⠘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⡿⢅⢕⠀⠀⠀⠀⠀⠀⠀⠀⠀⠀⠀⠀⠀⠀⠀⠀⠀⠀⠀⠀⠀⠀⠀⠀⠀⠀⠀⢄⢞⢟⢻⢟⢻⣷⣦⡀⠀⢀⠀⠀⠀⠀⠀⠀⠀⠀⠀⠀⠀⠀⠀⠀⠀⠀⠕⢻⣿⣿⣿⣿⣿⣿⡏⢕⠑⠀⠀⠀⠀⠀⠀⠀⠀⠀⠀⠀⠀⠀⠀⠀⠀⠀⠑⢕⣾⢇⢕⣕⣵⣷⣿⣿⣿⣿⣿⡄⠀⠀⠀⠀⠀⠀⠀⠀⠀⠀⠀⠀⠀⠀⠀⠀⠀⠀⠀⠀⠀⠀⠀⠀⠀⠀⠀⢄⢕⢔⢄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⣿⢇⢕⢕⠀⠀⠀⠀⠀⠀⠀⠀⠀⠀⠀⠀⠀⠀⠀⠀⠀⠀⠀⠀⠀⠀⠀⠀⠀⣄⣴⣵⣕⣕⡕⢕⢕⢸⣿⢕⢺⢟⢕⠀⠀⠀⠀⠀⠀⠀⠀⠀⠀⠀⠀⠀⠀⠀⠀⠁⠙⢟⢿⣿⣿⣿⣕⡕⠀⠀⠀⠀⠀⠀⠀⠀⠀⠀⠀⠀⠀⠀⠀⠀⠀⠀⠀⢕⢟⢕⣾⡿⢟⢏⢕⢕⢕⢕⣽⢕⠀⠀⠀⠀⠀⠀⠀⠀⠀⠀⠀⠀⠀⠀⠀⠀⠀⠀⠀⠀⠀⠀⠀⠀⠀⠀⠀⠕⢕⢕⢕⢕⢜⢻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⢑⢕⢕⠕⠀⠀⠀⠀⠀⠀⠀⠀⠀⠀⠀⠀⠀⠀⠀⠀⠀⠀⠀⠀⠀⠀⠀⢄⢻⢟⢝⢟⢟⢻⢿⣷⣕⢻⣷⢕⢕⢕⠀⠀⠀⠀⠀⠀⠀⠀⠀⠀⠀⠀⠀⠀⠀⠀⠀⠀⠀⠜⢿⣿⣿⡿⠇⠀⠀⠀⠀⠀⠀⠀⠀⠀⠀⠀⠀⠀⠀⠀⠀⠀⠀⠀⠁⢷⡇⡟⣱⣵⣷⣷⣿⣿⣿⣿⡇⠀⠀⠀⠀⠀⠀⠀⠀⠀⠀⠀⠀⠀⠀⠀⠀⠀⠀⠀⠀⠀⠀⠀⠀⠀⠀⠀⢀⢕⢕⢕⢕⢕⢕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⡿⢕⢕⠀⠀⠀⠀⠀⠀⠀⠀⠀⠀⠀⠀⠀⠀⠀⠀⠀⠀⠀⠀⠀⠀⠀⠀⠀⣱⣧⣵⣕⣕⢕⢕⢕⢜⣿⣇⢕⢕⢕⢕⠀⠀⠀⠀⠀⠀⠀⠀⠀⠀⠀⠀⠀⠀⠀⠀⠀⠀⠀⠀⠜⢿⡿⢕⠀⠀⠀⠀⠀⠀⠀⠀⠀⠀⠀⠀⠀⠀⠀⠀⠀⠀⠀⠀⠀⠘⣿⢸⢟⢟⢝⢝⢝⢕⢹⣿⢕⠀⠀⠀⠀⠀⠀⠀⠀⠀⠀⠀⠀⠀⠀⠀⠀⠀⠀⠀⠀⠀⠀⠀⠀⠀⠀⠀⠁⠕⠑⠁⠁⣼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⡄⠁⠀⠀⠀⠀⠀⠀⠀⠀⠀⠀⠀⠀⠀⠀⠀⠀⠀⠀⠀⠀⠀⠀⠀⠀⠔⢿⢝⢟⢿⣿⣿⣷⣵⢕⢜⢿⢾⣿⣿⠀⠀⠀⠀⠀⠀⠀⠀⠀⠀⠀⠀⠀⠀⠀⠀⠀⠀⠀⠀⠀⠀⠕⢇⠀⠀⠀⠀⠀⠀⠀⠀⠀⠀⠀⠀⠀⠀⠀⠀⠀⠀⠀⠀⠀⠀⠀⠕⢇⢱⣵⡕⢕⢕⢕⢜⣿⢇⠀⠀⠀⠀⠀⠀⠀⠀⠀⠀⠀⠀⠀⠀⠀⠀⠀⠀⠀⠀⠀⠀⠀⠀⠀⢄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⢁⢀⠀⠀⠀⠀⠀⠀⠀⠀⠀⠀⠀⠀⠀⠀⠀⠀⠀⠀⠀⠀⠀⠀⠀⠀⠀⣇⣕⣕⣕⡕⢜⢝⢿⣇⣵⣵⣿⣿⡿⠀⠀⠀⠀⠀⠀⠀⠀⠀⠀⠀⠀⠀⠀⠀⠀⠀⠀⠀⠀⠀⠀⠀⠀⠀⠀⠀⠀⠀⠀⠀⠀⠀⠀⠀⠀⠀⠀⠀⠀⠀⠀⠀⠀⠀⠀⠀⠀⠕⢜⣿⡇⢕⢕⢕⢕⢏⠀⠀⠀⠀⠀⠀⠀⠀⠀⠀⠀⠀⠀⠀⠀⠀⠀⠀⠀⠀⠀⠀⠀⠀⠀⠀⠁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⡄⣕⢕⢀⢀⠀⠀⠀⠀⠀⠀⠀⠀⠀⠀⠀⠀⠀⠀⠀⠀⠀⠀⠀⠀⠀⠀⠀⢻⢟⢿⢿⢿⣿⣷⣕⢟⣿⣿⣿⣿⠇⠀⠀⠀⠀⠀⠀⠀⠀⠀⠀⠀⠀⠀⠀⠀⠀⠀⠀⠀⠀⠀⠀⠀⠀⠀⠀⠀⠀⠀⠀⠀⠀⠀⠀⠀⠀⠀⠀⠀⠀⠀⠀⠀⠀⠀⠀⠀⠀⠀⠕⢝⢕⢕⢕⢕⢕⢕⠀⠀⠀⠀⠀⠀⠀⠀⠀⠀⠀⠀⠀⠀⠀⠀⠀⠀⠀⠀⠀⠀⠀⠕⠕⠀⢀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⢱⣿⣧⡕⢕⢕⢀⠀⠀⠀⠀⠀⠀⠀⠀⠀⠀⠀⠀⠀⠀⠀⠀⠀⠀⠀⠀⠀⠕⢕⢕⢕⢕⢕⢜⢝⣹⣿⢿⢟⢕⠀⠀⠀⠀⠀⠀⠀⠀⠀⠀⠀⠀⠀⠀⠀⠀⠀⠀⠀⠀⠀⠀⠀⠀⠀⠀⠀⠀⠀⠀⠀⠀⠀⠀⠀⠀⠀⠀⠀⠀⠀⠀⠀⠀⠀⠀⠀⠀⠀⠀⠀⢕⢕⢕⢕⢕⢕⢕⠀⠀⠀⠀⠀⠀⠀⠀⠀⠀⠀⠀⠀⠀⠀⠀⠀⠀⠀⠀⢄⢄⠀⠀⠀⠀⢞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⢸⣿⣿⣿⡕⢕⠀⠀⠀⠀⠀⠀⠀⠀⠀⠀⠀⠀⠀⠀⠀⠀⠀⠀⠀⠀⠀⠀⠀⠕⢕⢕⢕⢕⢺⣿⣿⡟⢕⢕⠀⠀⠀⠀⠀⠀⠀⠀⠀⠀⠀⠀⠀⠀⠀⠀⠀⠀⠀⠀⠀⠀⠀⠀⠀⠀⠀⠀⠀⠀⠀⠀⠀⠀⠀⠀⠀⠀⠀⠀⠀⠀⠀⠀⠀⠀⠀⠀⠀⠀⠀⠀⠀⢕⢕⢕⢕⢕⠕⠀⠀⠀⠀⠀⠀⠀⠀⠀⠀⠀⠀⠀⠀⠀⠀⠀⠀⠀⠀⠁⠁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⢻⣿⣿⣿⣿⡕⢀⠀⠀⠀⠀⠀⠀⠀⠀⠀⠀⠀⠀⠀⠀⠀⠀⠀⠀⠀⠀⠀⠀⠀⢕⢕⢕⢕⢜⢻⢏⢕⢕⠁⠀⠀⠀⠀⠀⠀⠀⠀⠀⠀⠀⠀⠀⠀⠀⠀⠀⠀⠀⠀⠀⠀⠀⠀⠀⠀⠀⠀⠀⠀⠀⠀⠀⠀⠀⠀⠀⠀⠀⠀⠀⠀⠀⠀⠀⠀⠀⠀⠀⠀⠀⠀⠀⢕⢕⢕⢕⢕⠀⠀⠀⠀⠀⠀⠀⠀⠀⠀⠀⠀⠀⠀⠀⠀⠀⠀⢕⢔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⣧⢻⣿⣿⣿⣿⡕⢔⢀⠀⠀⠀⠀⠀⠀⠀⠀⠀⠀⠀⠀⠀⠀⠀⠀⠀⠀⠀⠀⠀⠀⢕⢕⢕⢕⢕⢕⢕⠁⠀⠀⠀⠀⠀⠀⠀⠀⠀⠀⠀⠀⠀⠀⠀⠀⠀⠀⠀⠀⠀⠀⠀⠀⠀⠀⠀⠀⠀⠀⠀⠀⠀⠀⠀⠀⠀⠀⠀⠀⠀⠀⠀⠀⠀⠀⠀⠀⠀⠀⠀⠀⠀⠀⢕⢕⠕⠑⠁⠀⠀⠀⠀⢀⢄⠄⠀⠀⠀⠀⠀⠀⢄⣧⢀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⠕⢑⢕⢕⠕⠑⠕⢕⢕⢔⢕⠁⠀⠀⠁⠁⠀⠀⠀⠀⢁⢕⢕⢕⢕⢕⢕⢕⠕⢕⢕⢕⢕⢕⢕⢕⢸⣿⣿⣿⣿⣿⣿⣿⣿⣿⣿⣿⣿⣿⣿⣿⣿⣿⣿⣿⣿⣿⣿⣧⡹⣿⣿⣿⢇⢕⢕⢔⢀⠀⠀⠀⠀⠀⠀⠀⠀⠀⠀⠀⠀⠀⠀⠀⠀⠀⠀⠀⢄⢕⢕⢕⢕⢕⢕⠁⠀⠀⠀⠀⠀⠀⠀⠀⠀⠀⠀⠀⠀⠀⠀⠀⠀⠀⠀⠀⠀⠀⠀⠀⠀⠀⠀⠀⠀⠀⠀⠀⠀⠀⠀⠀⠀⠀⠀⠀⠀⠀⠀⠀⠀⠀⠀⠀⠀⠀⠀⠀⠀⠀⠀⠀⠀⠀⢀⢀⢄⠔⠐⠁⠁⠀⠀⠀⠀⠀⠀⠀⢀⣾⡿⠑⠑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⣿⣿⣿⣿⣿⠇⠈⠑⠑⠑⠑⠑⠑⠐⠀⠀⠀⠀⢀⢄⢀⠀⠀⠀⠀⠀⠀⠀⠀⠀⠀⢄⢕⢕⢕⢕⢕⢕⢕⠀⠀⠀⠀⠀⠀⠀⠀⠀⠀⠀⠀⠀⠀⠀⠀⠀⠀⠀⠀⠀⠀⠀⠀⠀⠀⠀⠀⠀⠀⠀⠀⠀⠀⠀⠀⠀⠀⠀⠀⠀⠀⠀⠀⠀⠀⠀⠀⠀⠀⠀⢀⢀⢀⢄⠄⠐⠑⠁⠁⠀⠀⠀⠀⠀⠀⠀⠀⠀⠀⠀⠀⠀⣼⡿⠇⠀⠀⠀⠀⠀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⠇⢕⢕⢔⢄⢀⠀⠀⠀⠀⠀⠀⠀⠀⢁⢕⢕⠀⠀⠀⠀⠀⠀⠀⠀⠀⠄⢕⢕⢕⢕⢕⢕⢕⢕⠀⠀⠀⠀⠀⠀⠀⠀⠀⠀⠀⠀⠀⠀⠀⠀⠀⠀⠀⠀⠀⠀⠀⠀⠀⠀⠀⠀⠀⠀⠀⠀⠀⠀⠀⠀⠀⠀⠀⠀⠀⠀⠀⠀⠁⠁⠁⠁⠁⠁⠁⠁⠀⠀⠀⠀⠀⠀⠀⠀⠀⠀⠀⠀⠀⠀⠀⠀⠀⠀⠀⠀⠑⠉⠀⠀⠀⠀⠀⠀⠀⠀⠀⠀⠀⠀⠀⢕⢕⢕⠀⠀⢄⣔⣱⣵⣿⣿⣿⣿⣿⣿⣿⣿⣿⣿⢕⢕⢸⡇⣿⢕⢕⢕⢕⢸⣿⣿⢕⢕⢸⣿⣿⣿⣿⡇⢕⢕⢔⢄⠄⠄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⡇⢕⢕⢕⢕⢕⢕⢔⢄⠀⠀⠀⠀⢀⣵⠏⢕⠀⠀⠀⠀⠀⠀⠀⠀⠀⠀⠀⠀⠁⠕⢕⢕⢕⠁⠀⠀⠀⠀⠀⠀⠀⠀⠀⠀⠀⠀⠀⠀⠀⠀⠀⠀⠀⠀⠀⠀⠀⠀⠀⠀⠀⠀⠀⠀⠀⠀⠀⠀⠀⠀⠀⠀⠀⠀⠀⠀⠀⠀⠀⠀⠀⠀⠀⠀⠀⠀⠀⠀⠀⠀⠀⠀⠀⠀⠀⠀⠀⠀⠀⠀⠀⠀⠀⠀⠀⠀⠀⢀⣠⣔⡕⠀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⣿⣕⡕⢕⢕⢕⢕⢕⢕⢕⠀⠀⢄⢵⠇⢕⢕⠀⠀⠀⠀⠀⠀⠀⠀⠀⠀⠀⠀⠀⠀⠁⢕⢕⠀⠀⠀⠀⠀⠀⠀⠀⠀⠀⠀⠀⠀⠀⠀⠀⠀⠀⠀⠀⠀⠀⠀⠀⠀⠀⠀⠀⠀⠀⠀⠀⠀⠀⠀⠀⠀⠀⠀⠀⠀⠀⠀⠀⠀⠀⠀⠀⠀⠀⠀⠀⠀⠀⠀⠀⠀⠀⠀⠀⠀⠀⠀⠀⠀⠀⠀⠀⠀⠀⠀⠀⢄⣰⣾⣿⣿⡇⢅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⣷⣵⣕⡑⢕⠕⠑⠀⢄⢕⠑⢄⡱⢕⠀⠀⠀⠀⠀⠀⠀⠀⠀⠀⠀⠀⠀⠀⠀⠕⠑⠀⠀⠀⠀⠀⠀⠀⠀⠀⠀⠀⠀⠀⠀⠀⠀⠀⠀⠀⠀⠀⠀⠀⠀⠀⠀⠀⠀⠀⠀⠀⠀⠀⠀⠀⠀⠀⠀⠀⠀⠀⠀⢀⠀⠄⠀⠀⠀⠀⠀⠀⠀⠀⠀⠀⠀⠀⠀⠀⠀⠀⠀⠀⠀⠀⠀⠀⠀⠀⠀⠀⠀⣧⢜⣿⣿⣿⣷⣵⣕⡑⢕⢔⢄⠀⠀⠀⠀⢕⢕⢕⠀⢀⢄⢔⢕⣕⣱⣾⣿⣿⣿⣿⣿⣿⣿⣿⢕⢕⣿⡇⣿⢕⢕⢕⢕⢸⣿⣿⡇⢕⢕⠀⢸⣿⣿⡇⢕⢕⢕⠀⠀⠀⠀⠀⠀⠀⢕⢕⠀⠔⢕⢅⠀</a:t>
            </a:r>
            <a:br/>
            <a:r>
              <a:t>⢕⢕⢕⢕⢕⢕⢕⢕⢕⢕⢕⢕⢕⢕⢕⢕⢕⢕⢕⢕⢕⢕⠀⠀⠀⠀⠀⠀⢄⢕⢕⢕⠀⠀⠀⢕⢕⢕⢕⢕⢕⢕⢕⢕⢸⣿⣿⣿⣿⣿⣿⣿⣿⣿⣿⣿⣿⣿⣿⣿⣿⣿⣿⣿⣿⣿⣿⣿⣿⣿⣿⣷⣷⢆⢕⢕⢕⢱⢕⢕⠀⠀⠀⠀⠀⠀⠀⠀⠀⠀⠀⠀⠀⠀⠀⠀⠀⠀⠀⠀⠀⠀⠀⠀⠀⠀⠀⠀⠀⠀⠀⠀⠀⠀⠀⠀⠀⠀⠀⠀⠀⠀⠀⠀⠀⠀⠀⠀⠀⠀⠀⠀⠀⠀⠀⠀⠀⠀⠀⠀⢕⠀⠀⢄⠀⠀⠀⠀⠀⠀⠀⠀⠀⠀⠀⠀⠀⠀⠀⠀⠀⠀⠀⠀⠀⠀⠀⠀⠀⢸⣇⢹⣿⣿⣿⣿⣿⢇⠑⢸⣷⣴⣤⣤⠐⠑⣕⣕⣤⣾⣿⣿⣿⣿⣿⣿⣿⣿⣿⣿⣿⣿⣿⣿⣕⢕⣿⣿⣿⢕⢕⢕⢕⢸⣿⣿⡇⢕⢕⠀⢸⣿⣿⡷⢕⢇⡕⠀⠀⠀⠀⠀⠀⠀⢕⢑⠀⠑⢕⢕⠀</a:t>
            </a:r>
            <a:br/>
            <a:r>
              <a:t>⢕⢕⢕⢕⢕⢕⢕⢕⢕⢕⢕⢕⢕⢕⢕⢕⢕⢕⢕⢕⢕⢕⠀⠀⠀⠀⠀⠐⢕⢕⢕⢕⢔⢕⠀⢕⢕⢕⢕⢕⢕⢕⢕⢕⢸⣿⣿⣿⣿⣿⣿⣿⣿⣿⣿⣿⣿⣿⣿⣿⣿⣿⣿⣿⣿⣿⣿⣿⣿⣿⣿⣿⢇⣵⣿⡇⢱⢇⢕⢕⠁⠀⠀⠀⠀⠀⠀⠀⠀⠀⠀⠀⠀⠀⠀⠀⠀⠀⠀⠀⠀⠀⠀⠀⠀⠀⠀⠀⠀⠀⠀⠀⠀⠀⠀⠀⠀⠀⠀⠀⠀⠀⠀⠀⠀⠀⠀⠀⠀⠀⠀⠀⠀⠀⠀⠀⠀⠀⠄⠐⠀⠀⠀⢕⢄⠀⠀⠀⠀⠀⠀⠀⠀⠀⠀⠀⠀⠀⠀⠀⠀⠀⠀⠀⠀⠀⠀⠀⢔⡕⢹⣇⢹⣿⣿⣿⡇⢕⢕⢕⣿⣿⣿⣿⠀⠄⣿⣿⣿⣿⣿⣿⣿⣿⣿⣿⣿⣿⣿⣿⣿⣿⣿⣿⣿⣼⣿⣿⣿⢕⢕⢱⢕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⡿⢕⢼⣿⡿⢕⢕⢕⢕⠑⠀⠀⠀⠀⠀⠀⠀⠀⠀⠀⠀⠀⠀⠀⠀⠀⠀⠀⠀⠀⠀⠀⠀⠀⠀⠀⠀⠀⠀⠀⠀⠀⠀⠀⠀⠀⠀⠀⠀⠀⠀⠀⠀⠀⠀⠀⠀⠀⠀⠀⠀⠀⠀⠀⠀⠀⠀⠐⠀⠀⠀⠀⠀⠑⢕⢄⠀⠀⠀⠀⠀⠀⠀⠀⠀⠀⠀⠀⠀⠀⠀⠀⠀⠀⠀⠀⠀⠀⢕⢱⢕⢿⡇⢹⣿⣿⡇⢕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⢕⢕⢟⢟⢇⢕⢕⢕⠕⢕⢀⠀⠀⠀⠀⠀⠀⠀⠀⠀⠀⠀⠀⠀⠀⠀⠀⠀⠀⠀⠀⠀⠀⠀⠀⠀⠀⠀⠀⠀⠀⢀⠀⠀⠀⠀⠀⠀⠀⠀⠀⠀⠀⠀⠀⠀⠀⠀⠀⠀⠀⠀⠀⢀⠄⠑⠀⠀⠀⠀⠀⠀⠀⠀⠁⢕⢕⠀⠀⠀⠀⠀⠀⠀⠀⠀⠀⠀⠀⠀⠀⠀⠀⠀⠀⠀⠀⠀⢕⢕⢕⢜⢿⢕⢹⠟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⢕⢕⢐⢕⢕⠀⠀⠀⠀⠀⠀⠀⠀⠀⠀⠀⠀⠀⠀⠀⠀⠀⠀⠀⠀⠀⠀⠀⠀⠀⠀⠀⠀⠀⠀⠀⠀⠀⠀⠀⠀⠀⠀⠀⠀⠀⠀⠀⠀⠀⠀⠀⠀⠀⠀⠀⠀⠀⠀⠀⠀⠀⠀⠀⠀⠀⠀⠀⠀⢁⢕⠐⠀⠀⠀⠀⠀⠀⠀⠀⠀⠀⠀⠀⠀⠀⠀⠀⠀⠀⠀⠀⠅⢕⢕⢕⠅⠑⢕⢀⢔⢄⢄⢄⢑⢔⢄⠕⠀⠑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⢕⢕⢕⢅⢕⢕⢕⢄⠀⠀⠀⠀⠀⠀⠀⠀⠀⠀⠀⠀⠀⠀⠀⠀⠀⠀⠀⠀⠀⠀⠀⠀⠀⠀⠀⠀⠀⠀⠀⠀⠀⠀⠀⠀⠀⠀⠀⠀⠀⠀⠀⠀⠀⠀⠀⠀⠀⠀⠀⠀⠀⠀⠀⠀⠀⠀⠀⠀⠀⠀⢄⢕⢕⢄⠀⠀⠀⠀⠀⠀⠀⠀⠀⠀⠀⠀⠀⠀⠀⠀⠀⠀⢀⢔⢕⢑⢕⢕⢔⢀⢕⢕⠑⠀⢕⢕⢕⢕⢕⠀⠀⠀⠁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⢕⠕⢔⢕⢕⢕⢕⢕⢄⠀⠀⠀⠀⠀⠀⠀⠀⠀⠀⠀⠀⠀⠀⢄⡀⠀⠀⠀⠀⠀⠀⠀⠀⠀⠀⠀⠀⠀⠀⠀⠀⠀⠀⠀⠀⠀⠀⠀⠀⠀⠀⠀⠀⠀⠀⠀⠀⠀⠀⠀⠀⠀⠀⠀⠀⠀⠀⢄⢕⢕⢕⢕⠁⠀⠀⠀⠀⠀⠀⠀⠀⠀⠀⠀⠀⠀⠀⠀⠀⢄⢕⢕⢕⢕⢕⠑⢕⢕⢅⢕⢕⢔⢄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⢕⠑⢕⢕⢕⢕⢕⢕⢕⢕⠄⢀⠀⠀⠀⠀⠀⠀⠀⠀⠀⢀⣴⣿⡇⠐⠀⢀⠀⠀⠀⠀⠀⠀⠀⠀⠀⠀⠀⠀⠀⠀⠀⠀⠀⠀⠀⠀⠀⠀⠀⠀⠀⠀⠀⠀⠀⠀⠀⠀⠀⠀⠀⢀⠀⠀⢀⢕⢕⢕⢕⢕⠀⠀⠀⠀⢔⢄⢀⢀⠀⠀⠀⠀⢀⢀⠀⠐⠑⠑⢕⢕⢕⢕⢕⢄⠕⢕⢕⠕⢕⠕⢕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⢕⢕⢕⢕⢕⢕⢕⢕⢕⢕⠀⢕⢕⢔⢄⢄⢄⢄⢔⢕⢕⣼⣿⡿⢙⡀⠀⠁⠁⠄⠐⢀⠀⠀⠀⠀⠀⠀⠀⠀⢀⢄⠀⠀⢀⢀⢀⠀⠀⢄⢄⠀⠀⠄⠄⠀⠀⠀⠄⠐⢄⠀⠁⠁⠁⠀⢕⢕⢕⢕⢕⢕⠀⠀⠀⠀⢑⢕⢕⢕⢕⢕⢕⢕⢕⢕⢔⢔⢔⢔⢕⢕⢕⢕⢕⢕⢑⢕⢕⢕⠁⢕⢕⢔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⢕⠕⢕⢕⢕⢕⢕⢕⢕⢕⢕⢔⢕⢕⢕⢕⢕⢕⢕⢕⢕⢔⢿⢟⠁⢕⢕⠀⠀⠀⠀⢔⢕⢄⠀⠀⠀⠀⠀⢄⠐⠀⠀⠀⠔⠀⠀⠕⠕⠑⠀⠀⠑⠀⠀⠀⠀⠀⠀⠀⠀⠀⠀⠀⠀⠀⠀⢕⢕⢕⢕⢕⢕⠀⠀⢀⢔⢇⢕⢕⢕⢕⢕⢕⢕⢕⢕⠀⢕⢕⢕⢕⢕⢕⢕⢕⢕⢕⠁⢕⢕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⢕⢀⢕⢕⢕⢕⢕⢕⢕⢕⢕⢕⢕⢕⢕⢕⢕⢕⢕⢕⢕⠕⠑⠁⠑⠕⠕⠄⢀⢄⢀⠁⢕⠀⠀⢀⢀⠀⠀⠀⠀⠀⠀⠀⠀⠀⠀⠀⠀⠀⠀⠀⠀⠀⠁⠀⠀⠀⠀⠀⠀⢀⢀⠄⠐⠁⠀⠕⢕⢕⢕⢕⢕⢄⢔⢕⢕⢕⢕⢕⢕⢕⢕⢕⢕⢕⢕⢔⢕⢕⢕⢕⢕⢕⢕⢕⢕⢕⢀⢑⢕⢔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⠑⠑⠑⠑⠑⠀⠀⠀⠀⠀⠀⠑⠑⠑⠑⠓⠓⠑⠑⠑⠑⠑⠐⠀⠀⠀⠀⠀⠀⠀⠀⠀⠀⠀⠀⠀⠀⠐⠐⠐⠐⠀⠁⠁⠀⠀⠀⠀⠀⠀⠀⠀⠑⠑⠑⠑⠑⠑⠑⠑⠑⠑⠑⠑⠑⠑⠑⠑⠑⠑⠑⠑⠑⠑⠑⠑⠑⠑⠑⠑⠑⠑⠑⠁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⣧⢜⢻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⡟⢻⣿⣿⣿⣿⣿⣿⣿⣧⢕⢹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⢝⢿⣿⣿⣿⣿⣿⣿⡇⣷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⢹⣿⣿⣿⣿⣿⣿⢸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⢹⣿⣿⣿⣿⣿⣿⣿⣿⣿⣿⣿⣿⡕⣺⣎⡻⢿⢿⢿⣿⡜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⡎⣾⣿⣿⣿⣿⣿⣿⣿⣿⣿⣿⣿⣿⢇⢫⡝⢷⣕⢕⢕⢕⢕⢕⢝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⣼⢣⣿⢿⢿⢿⢿⢿⢿⢿⢿⢿⢿⢿⣿⠕⢸⣷⢎⢻⣷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⣱⡿⢱⣷⣗⣽⣵⣕⣕⣕⣱⣷⣞⣟⣳⣷⢄⢕⢿⣷⣇⢜⢕⢕⢕⢕⢕⢕⢐⢁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⣹⢱⣿⣿⡇⣾⣿⣿⣇⢕⢝⢝⢟⢟⢟⢝⢻⣿⣿⣧⢑⢸⣿⣿⡕⢕⢕⢕⢕⢕⢕⢕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⣹⣵⣿⡇⣾⣿⣿⢕⣿⣿⣿⢏⢕⢕⢕⢕⢕⢕⢕⢱⣿⣿⣿⣇⢕⣿⣿⣷⢕⢕⠕⠕⢕⢕⢑⢄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⣾⣿⣿⣿⢸⣿⣿⡟⢱⣿⣿⣱⣷⣧⣵⣷⣕⣕⣵⣵⣼⣿⢿⣿⣿⢕⣿⣿⣿⣇⠕⠐⠕⢅⢄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⢝⢝⢝⢝⢝⢝⢝⢟⢟⢟⢟⢟⢟⢟⢝⢝⢝⢟⢟⢟⢟⢝⢝⢟⢟⢏⢝⢟⢟⢟⢟⢟⢟⢟⢟⢟⢟⢟⢟⢟⢟⢟⢟⢟⢟⢟⢟⢟⢟⢟⢟⢟⢟⢟⢟⢟⢟⢟⢟⢟⢟⢟⢟⢟⢟⢟⢟⢟⢹⡾⢯⢿⣣⣿⢇⣿⣿⣿⡇⢸⣿⣿⣿⣿⣿⣿⣿⣿⣿⣿⣿⣿⣿⡼⣿⣿⢕⢹⣿⣿⣿⢔⢕⢕⢕⢕⢕⢕⢕⢕⢕⢕⢕⢕⢕⢕⢝⢟⢟⢟⢟⢟⢟⢟⢟⢟⢟⢟⢟⢟⢟⢟⢝⢟⢟⢟⢟⢟⢟⢟⢟⢟⢏⢝⢟⢟⢟⢟⢟⢟⢟⢟⢟⢟⢝⢝⢟⢟⢟⢟⢟⢟⢟⢟⢟⢟⢟⢟⢟⢟⢟⢟⢟⢟⢟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⢕⣱⡟⣱⢟⣵⡿⣱⢱⢻⣿⣿⡇⢸⣿⣿⣿⣿⣿⣿⣿⣿⣿⣿⣿⣿⣿⡇⢻⣿⢕⢸⣿⣿⣿⡇⠀⠀⢄⢕⢕⢕⢕⠕⠁⠁⠑⠑⠑⢀⢔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⣿⣿⡟⣼⡟⢱⣯⣾⡟⣵⣿⢸⢼⣿⣿⡇⢜⣿⣿⣿⣿⣿⣿⣿⣿⣿⣿⣿⣿⣿⣷⢕⢟⢕⢸⣿⣿⣿⡇⠁⠕⢕⢆⢑⢕⠕⢕⢕⢔⢔⢔⣵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⣸⣿⡿⣼⡿⢕⣷⣿⣟⣼⣿⢇⢸⢜⢝⣼⡇⢕⢝⣿⣿⣿⣿⣿⣿⣿⣿⣿⣿⣿⣿⣿⢕⢕⢕⢸⣿⣿⡿⢕⠀⠀⢕⢜⠇⢝⢕⢆⠐⠃⠜⣾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⠕⢜⢟⢱⣿⢇⣾⣿⡟⣾⡿⢕⢕⢜⢕⣼⣿⣯⢕⢱⣿⣿⣿⣿⣿⣿⣿⣿⣿⣿⣿⣿⣿⢕⠕⠕⠸⠟⠋⠁⠀⢔⢄⢀⠁⠑⠐⠕⢕⢔⡰⢕⢝⢟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⡟⡝⡱⣣⡷⢞⢕⣿⡏⢱⣿⡟⣼⡿⢕⢕⢕⢕⢟⣿⣿⣿⢕⣿⣿⣿⣿⣿⣿⣿⣿⣿⣿⣿⣿⡿⣿⢕⢀⠀⠐⠐⠀⠀⢄⢕⢕⢧⣔⢀⠀⠐⠔⢅⠕⢕⢕⢕⢕⡝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⡿⢸⡇⢜⢻⢿⢷⢸⣿⢇⣼⣿⣹⣿⢇⢕⢕⣱⢕⣼⢝⢝⢿⢕⣿⡟⣿⣿⣿⣿⣿⣿⣿⣿⣿⣿⡇⢟⢕⢕⠀⢔⠔⠀⢄⢕⢕⢇⢸⣿⡇⣦⢀⠀⠑⢑⢑⢅⢔⢕⢿⡸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⡿⢱⡇⢕⣕⡕⢕⢕⣼⡷⢱⣿⢇⣿⣧⢕⣱⢕⡿⢕⣿⣷⣵⣵⢱⣿⡇⣿⣿⣿⣿⣿⣿⣿⣿⣿⣿⡇⢕⢕⢕⣷⣴⣴⣴⢕⢕⢱⣼⡕⣿⡇⣿⣿⣧⡇⣿⢕⢕⢱⢕⢕⣷⢹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⢇⣿⢇⣕⢕⢕⢕⢕⣿⡏⣸⣿⢸⣿⣿⣷⣿⢕⡇⢱⣿⣿⣿⣿⢜⣿⢕⣿⣿⣿⣿⣿⣿⣿⣿⣿⣿⡇⢕⢕⢕⣿⣿⣿⣿⡇⢕⢸⣿⣧⢻⡇⣿⣿⣿⡗⣿⢕⢕⡕⢕⡕⢣⡇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⢕⢏⢇⢝⢱⢞⢕⢕⣿⡇⣿⡏⣾⣿⣿⣿⣿⢕⡣⢸⣿⣿⣿⣿⢕⣻⢕⢸⣿⢝⣿⣿⣿⣿⣿⣿⣿⡇⢕⢕⢕⣿⣿⣿⣿⣷⢕⢸⢿⣿⣾⡇⣿⣿⣿⡿⣿⢕⢕⢝⢣⢕⢕⢕⣸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⡕⢕⢕⢕⢿⢕⣵⢇⣿⢣⣿⢇⣿⣿⣿⡏⡇⢕⢕⢸⣟⡟⢻⢿⢕⣸⢸⡜⢿⡇⢹⣿⣿⣿⣿⡝⢇⢷⢕⡕⢕⢿⢿⢟⣟⣹⢕⢕⢸⣿⣿⡇⣿⣿⣿⢕⣿⢇⢷⢧⢜⡣⢕⢇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⣧⡕⢜⡝⢳⢧⢵⣿⢸⡏⢕⣿⣿⣿⢇⢇⣸⣼⢜⢿⢿⢿⢿⣧⢹⡜⣝⡜⢿⡕⢹⡿⣿⣿⣧⡕⢜⢇⢱⢕⡷⢿⢿⢿⢷⢇⢕⢸⡝⢿⢕⡿⣿⣿⢕⣿⢱⢷⢗⢏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⣧⡱⢕⢕⢕⣽⢸⢕⢕⣿⣿⣿⢕⢕⠁⠈⠑⠉⠉⠉⠑⠃⠕⢇⢻⣿⣧⡹⡜⢻⣜⢻⢿⣿⣕⢕⢌⠕⠑⠉⠉⠁⢁⢁⠁⠅⢌⢕⢕⢕⢹⡟⢕⣿⢕⢕⢇⢕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⣿⣿⢇⠁⠁⢑⣿⢕⢕⢕⢹⡿⡇⢕⢕⢔⣕⣕⡄⠀⠀⠀⠀⠄⢁⢕⣻⣿⣿⣷⣷⣷⣧⣼⣷⣿⢇⢅⣰⢄⠀⠀⠀⠀⢕⣕⡔⠄⢕⢕⡕⢸⡇⢱⣿⢕⠁⠁⢿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⣿⢫⠑⠀⠀⢕⣿⢕⢕⢕⢕⢕⢕⢕⢕⡸⣿⡕⢄⢐⢀⠀⢀⢀⣾⣾⣿⣿⣿⣿⣿⣿⣿⣿⣿⣿⣷⣿⠀⢀⢄⠀⢀⢄⢸⣿⣣⡇⢕⣱⡇⣼⡇⢸⣿⠕⠀⠀⠈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⡿⣱⢇⠀⠀⠀⢸⡿⢕⢕⢕⢕⢇⢱⣵⣕⢿⣿⣧⡕⢕⢕⢕⢕⣱⣿⣿⣿⣿⣿⣿⣿⣿⣿⣿⣿⣿⣿⣿⣕⢕⢕⢕⠕⣱⣿⣿⡿⢕⣱⡿⢕⣿⡇⢜⣿⢕⠀⠀⠀⠕⡕⢕⢕⢕⢸⣿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⡟⣼⢏⠑⠀⠀⠀⣼⡇⢕⢕⡕⢕⢕⢔⡜⢻⣎⢻⣟⢻⢧⢼⢵⢾⣿⣿⣿⣿⣿⣿⣿⣿⣿⣿⣿⣿⣿⣿⣿⣿⡷⢧⢵⠾⢟⣿⣿⢗⡱⢏⢕⣼⡟⣷⢕⣿⡇⠀⠀⠀⠀⠑⢕⢕⢕⢸⣿⣿⣿⡇⢕⢕⢕⢕⢕⣾⣿⣿⣿⣿⡇⢕⢕⢕⢕⢕⡇⠀⢕⣿⢕⢕⢕⢕⢸⣿⣿⣿⢕⢕⢕⢕⢱⣿⣿⣿⣷⢕⢕⢕⢕⢸⣿⣿⣿⢕⢕⢕⢕⢸⣿⣿⣿⣷⢕⢕⢕⢕⢕⠀⢸⣿⣿⣿⢜⢼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⡿⢿⢟⢟⢻⣿⣿⣿⣿⣿⣿⣿⣿⣿⣿⣿⣿⣿⣿⣿⣿⣿⣿⣿⣿⣿⢏⡞⢕⡱⠀⠀⠀⢔⡿⢕⡇⢕⢕⢕⢕⢱⡣⢕⢿⣧⣹⡿⣷⣶⣷⣿⣿⣿⣿⣿⣿⣿⣿⣿⣿⣿⣿⣿⣿⣿⣿⣿⣿⣷⣷⣷⣿⡿⢣⢜⢕⢎⢱⡿⡞⣽⢕⢸⡇⡀⠀⠀⠀⢀⢱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⡿⢟⢝⢕⢕⢕⢕⢕⢜⢿⣿⣿⣿⣿⣿⣿⣿⣿⣿⣿⣿⣿⣿⣿⣿⡿⢿⢿⢿⠏⠊⠑⠑⠃⠑⠀⠀⢼⢇⢱⢇⢕⢕⢕⢕⢜⢷⣷⡞⣿⣿⣯⣿⣿⣿⣿⣿⣿⣿⣿⣿⣿⣿⣿⣽⣿⣿⣿⣿⣿⣿⣿⣿⣿⡿⢽⢏⣱⢎⢕⢕⢕⣸⣿⡇⢸⡇⢜⣧⢳⣴⡄⢔⢧⢕⢝⡕⢸⣿⣿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⣇⢕⢕⢕⢕⢕⢕⢕⢕⢜⣿⣿⣿⣿⣿⣿⣿⣿⢿⠟⠛⠙⠙⠁⠁⠀⠀⠀⠀⠀⠀⠀⠀⠀⠀⠀⠀⠁⠁⠘⠑⠑⠕⠕⠕⢕⢕⢕⢕⢜⣿⣿⣿⣿⣿⣿⣿⣿⣿⣿⣿⣿⣿⣿⣿⣿⣿⣿⣿⣿⣿⣿⣿⣿⣿⣿⡿⢇⢜⢕⢕⢕⣿⣿⢇⢕⢇⢕⢻⢸⣿⣧⢕⢸⣇⢕⢸⡸⣿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⣿⣿⣿⣿⣿⡇⠀⢕⣿⣿⣿⣿⡕⢕⢕⢕⢕⢕⢕⠑⠑⢹⣿⣿⣿⣿⣿⢿⠏⠑⠀⠀⠀⠀⠀⠀⠀⠀⠀⠀⠀⠀⠀⠀⠀⠀⠀⠀⠀⠀⠀⠀⠀⠀⠀⠀⠀⠑⠕⢕⢕⢜⣿⣿⣿⣿⣿⣿⣿⣿⣿⢿⣿⣿⣿⣿⣿⣿⣿⢿⣿⣿⣿⣿⣿⣿⣿⡷⢕⢕⢕⢕⢸⣿⡿⢕⢕⢜⡕⢸⢸⣿⣿⢕⢕⣿⡕⢕⢱⢻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⣇⠑⠁⠕⢕⠕⠀⠀⠁⢹⢿⠟⠑⠁⠀⠀⠀⠀⠀⠀⠀⠀⠀⠀⠀⠀⠀⠀⠀⠀⠀⠀⠀⠀⠀⠀⠀⠀⠀⠀⠀⠀⠀⠀⠀⠀⠀⠀⠑⠜⠻⢿⣿⣿⣿⣿⣿⣿⣷⣵⣕⣕⣕⣕⣵⣵⣿⣿⣿⣿⣿⣿⡿⢏⢕⢕⢕⢕⢕⣾⢹⢇⢕⢕⢕⢕⢕⢕⣿⣿⢕⢕⢹⡇⢕⢕⢜⣿⣿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⡕⠀⠀⠀⢄⢄⠄⠀⠀⠀⠀⠀⠀⠀⠀⠀⠀⠀⠀⠀⠀⠀⠀⠀⠀⠀⠀⠀⠀⠀⠀⠀⣄⣠⣤⣤⣄⢀⠀⠀⠀⠀⠀⠀⠀⠀⠀⠀⠀⠀⠀⠈⠙⠟⠟⢿⣿⣿⣿⣿⣿⣿⣿⣿⣿⣿⣿⣿⢿⢏⢕⢕⢕⢕⢕⢕⢕⢸⡗⢜⢕⢕⢕⢕⢕⢕⢇⣿⣿⢕⢕⢜⣇⢕⢱⢱⢿⣿⣿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⢔⠀⠀⠁⠁⠀⠀⠀⠀⠀⠀⠀⠀⠀⠀⠀⠀⠀⠀⠀⠀⠀⠀⠀⠀⠀⠀⠀⢀⣄⣕⢕⢕⢕⢕⢜⢿⡇⢀⢀⢀⠀⠀⠀⠀⠀⠀⠀⠀⠀⠀⠀⠀⠀⠁⠝⢿⣿⣿⣿⣿⣿⡿⢟⢟⢝⢕⢕⢸⡕⢕⢕⢕⢕⢕⢕⡼⢕⢕⢕⢕⢕⢕⢕⢕⢕⣿⣿⠕⠑⠑⠑⠁⠈⠈⠈⠉⠉⠙⠳⢧⢵⣕⣕⣕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⣧⡔⢀⠀⠀⠀⠀⠀⠀⠀⠀⠀⠀⠀⠀⠀⠀⠀⠀⠀⠀⠀⠀⠀⠀⠀⠀⢰⢻⢟⢝⢟⢏⢟⢺⣷⡸⣧⢕⢕⢕⠀⠀⠀⠀⠀⠀⠀⠀⠀⠀⠀⠀⠀⠀⠀⠑⢕⢜⢝⢏⢕⢕⣕⢕⠁⠑⢕⢕⢳⢕⢕⢕⢕⢕⢕⢱⣾⢕⢕⡕⢕⢕⢕⠕⠕⠟⠙⠀⠀⠀⠀⠀⠀⠀⠀⠀⠀⠀⠀⠀⠀⠀⠁⠈⠉⠙⠛⠿⣿⣿⣿⣿⣿⡇⠀⢕⣿⣿⡿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⢟⣵⣾⠑⠀⠀⠀⠀⠀⠀⠀⠀⠀⠀⠀⠀⠀⠀⠀⠀⠀⠀⠀⠀⠀⠀⠀⢀⣵⣿⣷⣧⣵⣕⡕⢕⢸⣷⣹⢇⢕⢕⠀⠀⠀⠀⠀⠀⠀⠀⠀⠀⠀⠀⠀⠀⠀⠀⠑⢕⢕⣱⣵⣾⣿⢕⢔⠀⠀⠁⠘⢧⢕⢕⢕⢕⣵⡿⠟⠑⠁⠁⠀⠀⠀⠀⠀⠀⠀⠀⠀⠀⠀⠀⠀⠀⠀⠀⠀⠀⠀⠀⠀⠀⠀⠀⠀⠀⠀⠀⠀⠙⠟⢿⣿⡇⠀⢕⢿⢏⢕⢕⢜⢟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⢸⣿⣿⢀⠀⠀⠀⠀⠀⠀⠀⠀⠀⠀⠀⠀⠀⠀⠀⠀⠀⠀⠀⠀⠀⠀⠀⢜⢝⢝⢝⢟⢟⢻⢿⣧⢕⢸⡧⢕⢕⢕⠀⠀⠀⠀⠀⠀⠀⠀⠀⠀⠀⠀⠀⠀⠀⠀⠀⠀⢹⣿⣿⣿⣿⢕⢕⠀⠀⠀⠀⠀⠕⢕⢕⢕⠕⠀⠀⠀⠀⠀⠀⠀⠀⠀⠀⠀⠀⠀⠀⠀⠀⠀⠀⠀⠀⠀⠀⠀⠀⠀⠀⠀⠀⠀⠀⠀⠀⠀⠀⠀⠀⢄⣿⡇⠀⢕⢕⠕⠕⢕⢕⢕⢕⢝⢻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⣿⣿⢸⠟⢕⢕⢕⢕⢕⠀⠀⠀⠀⠀⠀⠀⠀⠀⠀⠀⠀⠀⠀⠀⠀⠀⠀⠀⠀⢱⣵⣿⣿⣷⣷⣧⣜⢿⣕⣸⣵⣿⣵⢕⠀⠀⠀⠀⠀⠀⠀⠀⠀⠀⠀⠀⠀⠀⠀⠀⠀⠀⠀⠜⣿⣿⣿⡕⢕⠀⠀⠀⠀⠀⠀⢕⢕⠑⠀⠀⠀⠀⠀⠀⠀⠀⠀⠀⠀⠀⠀⠀⠀⠀⠀⠀⠀⠀⠀⠀⠀⠀⠀⠀⠀⠀⠀⠀⠀⠀⠀⠀⠀⠀⠀⠀⠈⠑⠀⠀⠀⠀⢄⢕⢕⢕⢕⠑⠑⠙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⡟⠁⠀⠀⠀⠕⢕⢕⢕⠀⠀⠀⠀⠀⠀⠀⠀⠀⠀⠀⠀⠀⠀⠀⠀⠀⠀⠀⠀⠕⢟⢝⢝⢝⢝⢝⢻⣧⣹⣿⣿⣿⣿⠀⠀⠀⠀⠀⠀⠀⠀⠀⠀⠀⠀⠀⠀⠀⠀⠀⠀⠀⠀⠀⠘⢻⢝⢕⢕⠀⠀⠀⠀⠀⠀⠀⠀⠀⠀⠀⠀⠀⠀⠀⠀⠀⠀⠀⠀⠀⠀⢀⢀⣀⣄⣀⠀⠀⠀⠀⠀⠀⠀⠀⠀⠀⠀⠀⠀⠀⠀⠀⠀⠀⠀⠀⠀⠀⠀⠀⠀⠀⠑⠕⠑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⡿⢀⢔⠀⠀⠀⠀⢱⣿⡇⠀⠀⠀⠀⠀⠀⠀⠀⠀⠀⠀⠀⠀⠀⠀⠀⠀⠀⠀⠀⠀⢕⢕⢕⢕⢕⢕⣕⣱⣿⣿⣿⣿⡏⠀⠀⠀⠀⠀⠀⠀⠀⠀⠀⠀⠀⠀⠀⠀⠀⠀⠀⠀⠀⠀⠀⢕⢕⣪⠁⠀⠀⠀⠀⠀⠀⠀⠀⠀⠀⠀⠀⠀⠀⠀⠀⠀⠀⢄⢀⣰⣷⢿⢿⢟⢟⢟⢱⢄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⢇⢕⢕⠀⠀⠀⠀⢸⣿⣿⡇⠀⠀⠀⢀⠀⠀⠀⠀⠀⠀⠀⠀⠀⠀⠀⠀⠀⠀⠀⠀⢕⢕⢕⢕⢕⢸⣿⣿⣿⣿⢿⢟⠁⠀⠀⠀⠀⠀⠀⠀⠀⠀⠀⠀⠀⠀⠀⠀⠀⠀⠀⠀⠀⠀⠀⢸⣿⠏⠀⠀⠀⠀⠀⠀⠀⠀⠀⠀⠀⠀⠀⠀⠀⠀⠀⠀⢕⢜⢣⣿⡇⠑⢕⢧⣕⣱⣵⣧⣄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⠀⢕⢕⢄⠀⠀⠀⢜⣿⣿⣿⡕⠀⠀⠀⠀⠀⠀⠀⠀⠄⢄⠀⠀⠀⠀⠀⠀⠀⠀⠀⠀⢕⢕⢕⢕⢜⣿⣿⢟⢕⢕⠑⠀⠀⠀⠀⠀⠀⠀⠀⠀⠀⠀⠀⠀⠀⠀⠀⠀⠀⠀⠀⠀⠀⠀⢕⢕⠀⠀⠀⠀⠀⠀⠀⠀⠀⠀⠀⠀⠀⠀⠀⠀⠀⠀⠀⠀⢕⢕⡿⣱⡷⡾⡟⢿⢻⢻⢿⢿⡇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⡟⠀⢕⢕⢕⠀⠀⠀⠀⣿⣿⣿⣿⡔⠀⠀⠀⠀⠀⠀⠀⠀⠀⠑⠄⠀⠀⠀⠀⠀⠀⠀⠀⠕⢕⢕⢕⢕⢜⢕⢕⢕⠕⠀⠀⠀⠀⠀⠀⠀⠀⠀⠀⠀⠀⠀⠀⠀⠀⠀⠀⠀⠀⠀⠀⠀⠀⠁⠀⠀⠀⠀⠀⠀⠀⠀⠀⠀⠀⠀⠀⠀⠀⠀⠀⠀⠀⠀⠀⠑⢱⢱⡿⢜⢕⢕⢕⢕⣕⣵⣾⣿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⢕⢑⠁⠀⠀⠀⠀⠁⠁⠁⠁⠁⠀⠀⠀⠀⠀⠀⠀⠀⠀⠀⠀⠀⠀⠀⠀⠀⠀⠀⠀⠀⠑⠑⠕⠕⢕⢕⢕⠕⠀⠀⠀⠀⠀⠀⠀⠀⠀⠀⠀⠀⠀⠀⠀⠀⠀⠀⠀⠀⠀⠀⠀⠀⠀⠀⠀⠀⠀⠀⠀⠀⠀⠀⠀⠀⠀⠀⠀⠀⠀⠀⠀⠀⠀⠀⠀⠀⠕⡿⢇⢕⣱⣵⣾⣿⣿⢿⢿⣿⡇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⡄⢁⠀⠀⠀⠀⠀⠀⢄⣄⣄⣄⣄⣄⢀⠀⠀⠀⠔⠀⠀⠀⠀⠀⠀⠀⠀⠀⠀⠀⠀⠀⠀⠀⠀⠀⠀⠀⢕⠕⠀⠀⠀⠀⠀⠀⠀⠀⠀⠀⠀⠀⠀⠀⠀⠀⠀⠀⠀⠀⠀⠀⠀⠀⠀⠀⠀⠀⠀⠀⠀⠀⠀⠀⠀⠀⠀⠀⠀⠀⠀⠀⠀⠀⠀⠀⠀⠀⠀⠀⢕⣕⣾⡿⢟⢏⢕⢕⢕⣕⣼⡕⠀⠀⠀⠀⠀⠀⠀⠀⠀⠀⠀⠀⠀⠀⠀⠀⠀⠀⠀⠀⠀⠀⢀⢀⢀⣄⣄⣄⣄⣄⣄⣄⣄⣄⣄⣄⣄⣄⣄⣄⣄⣄⠀⠀⠀⠀⠀⠀⢄⢕⠀⠀⠀⠀⢕⢕⢕⢕⢕⢕⢕⢕⢕⢕⣕⣕⣕⡕⠐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⢕⢕⢔⢀⠀⠀⠀⠀⢸⣿⣿⣿⣿⣿⣷⡄⠀⠀⠀⠀⠀⠀⠀⠀⠀⠀⠀⠀⠀⠀⠀⢄⢀⠀⠀⠀⠀⠀⠁⠀⠀⠀⠀⠀⠀⠀⠀⠀⠀⠀⠀⠀⠀⠀⠀⠀⠀⠀⠀⠀⠀⠀⠀⠀⠀⠀⠀⠀⠀⠀⠀⠀⠀⠀⠀⠀⠀⠀⠀⠀⠀⠀⠀⠀⠀⠀⠀⠀⠀⠀⠀⢕⢟⣱⣵⣵⣾⣿⡿⢿⣿⢇⠀⠀⠀⠀⠀⠀⠀⠀⠀⠀⠀⠀⠀⠀⠀⠀⠀⠀⠀⠀⠀⠀⠁⠛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⡇⣾⣧⡕⢕⢔⢄⠀⠀⣸⣿⣿⣿⣿⣿⣿⣷⡄⠀⢀⢄⠀⠀⠀⠀⠀⠀⠀⠀⠀⠀⠀⠀⠁⠑⠔⠄⢄⢀⢀⠀⠀⠀⠀⠀⠀⠀⠀⠀⠀⠀⠀⠀⠀⠀⠀⠀⠀⠀⠀⠀⠀⠀⠀⠀⠀⠀⠀⠀⠀⠀⠀⠀⠀⠀⠀⠀⠀⠀⠀⠀⠀⠀⠀⠀⠀⠀⠀⠀⠀⠀⠀⠀⢜⢟⢏⢝⢕⢕⢕⢜⡿⢕⠀⠀⠀⠀⠀⠀⠀⠀⠀⠀⠀⠀⠀⠀⠀⠀⠀⠀⠀⠀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⣽⣿⣿⣿⣇⢕⢕⢕⢔⢝⢿⣿⣿⣿⣿⣿⡿⢇⢕⠕⢕⠀⠀⠀⠀⠀⠀⠀⠀⠀⠀⠀⠀⠀⠀⠀⠀⠀⠁⠁⠑⠑⠔⠄⢄⢀⢀⠀⠀⠀⠀⠀⠀⠀⠀⠀⠀⠀⠀⠀⠀⠀⠀⠀⠀⠀⠀⠀⠀⠀⠀⠀⠀⠀⠀⠀⠀⠀⠀⠀⠀⠀⠀⠀⠀⠀⠀⠀⠀⠀⠀⠀⠀⠀⢕⢳⡕⢕⢕⢕⢕⢕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⡽⣿⣿⣿⣿⣧⢕⢕⢕⢕⢕⢝⢿⣿⣿⣿⢕⢕⢕⢕⢕⠔⠀⠀⠀⠀⠀⠀⠀⠀⠀⠀⠀⠀⠀⠀⠀⠀⠀⠀⠀⠀⠀⠀⠀⠁⠁⠑⠑⠔⢄⢀⠀⠀⠀⠀⠀⠀⠀⠀⠀⠀⠀⠀⠀⠀⠀⠀⠀⠀⠀⠀⠀⠀⠀⠀⠀⠀⠀⠀⠀⠀⠀⠀⠀⠀⠀⠀⠀⠀⠀⠀⠀⠀⠀⢕⢝⢕⢕⢕⢕⢕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⣷⡹⣿⣿⣿⣿⣷⢕⢕⢕⢕⢕⢕⢝⢻⣿⡕⢕⢕⢕⢁⠀⠀⠀⠀⠀⠀⠀⠀⠀⠀⠀⠀⠀⠀⠀⠀⠀⠀⠀⠀⠀⠀⠀⠀⠀⠀⠀⠀⠀⠀⠁⠁⠐⠄⠀⠀⠀⠀⠀⠀⠀⠀⠀⢀⢀⠀⠀⠀⠀⠀⠀⠀⠀⠀⠀⠀⠀⠀⠀⠀⠀⠀⠀⠀⠀⠀⠀⠀⠀⠀⠀⠀⠀⠀⠀⢕⢕⢕⢕⢕⢕⠀⠀⠀⠀⠀⠀⠀⠀⠀⠀⠀⠀⠀⠀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⣿⣷⡜⢿⣿⣿⣿⢇⢕⢕⢕⢕⢕⢕⢕⢜⢷⣷⣷⣿⢇⠀⠀⠀⠀⠀⠀⠀⠀⠀⠀⠀⠀⠀⠀⠀⠀⠀⠀⠀⠀⠀⠀⠀⠀⠀⠀⠀⠀⠀⠀⠀⠀⠀⠀⠀⠀⠀⠀⠀⢔⢔⣔⢴⣵⢇⠀⠀⠀⠀⠀⠀⠀⠀⠀⠀⠀⠀⠀⠀⠀⠀⠀⠀⠀⠀⠀⠀⠀⠀⠀⠀⠀⠀⠀⠀⢕⢕⢕⢕⢕⢕⢔⠀⠀⠀⠀⠀⠀⠀⠀⠀⠀⠀⠀⠀⠀⠀⠀⠀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⣷⠝⠙⠕⠑⠑⠑⠑⠑⠑⠑⠑⠕⢿⣿⡿⢕⡽⠔⠀⠀⠀⠀⠀⠀⠀⠀⠀⠀⠀⠀⠀⠀⠀⠀⠀⠀⠀⠀⠀⠀⠀⠀⠀⠀⠀⠀⠀⠀⠀⠀⠀⠀⠀⠀⠀⠀⠈⠘⢻⠜⠃⠀⠀⠀⠀⠀⠀⠀⠀⠀⠀⠀⠀⠀⠀⠀⠀⠀⠀⠀⠀⠀⠀⠀⠀⠀⠀⠀⠀⠀⠀⢄⢕⢕⢕⢕⢕⢕⢕⢀⠀⠀⠀⠀⠀⠀⠀⠀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⠇⢔⢔⢄⢀⠀⠀⠀⠀⠀⠀⠀⠀⠀⠈⢕⡎⠕⠀⠀⠀⠀⠀⠀⠀⠀⠀⠀⠀⠀⠀⠀⠀⠀⠀⠀⠀⠀⠀⠀⠀⠀⠀⠀⠀⠀⠀⠀⠀⠀⠀⠀⠀⠀⠀⠀⠀⠀⠀⠀⠀⠀⠀⠀⠀⠀⠀⠀⠀⠀⠀⠀⠀⠀⠀⠀⠀⠀⠀⠀⠀⠀⠀⠀⠀⠀⠀⠀⠀⠀⠀⠀⢕⢕⢕⢕⢕⢕⢕⢕⢕⠀⠀⠀⠀⠀⠀⢀⠀⠀⠀⠀⠀⠀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⡄⢕⢕⢕⢕⢕⢕⢔⢄⢀⠀⠀⠀⠀⢕⡎⠁⠀⠀⠀⠀⠀⠀⠀⠀⠀⠀⠀⠀⠀⠀⠀⠀⠀⠀⠀⠀⠀⠀⠀⠀⠀⠀⠀⠀⠀⠀⠀⠀⠀⠀⠀⠀⠀⠀⠀⠀⠀⠀⠀⠀⠀⠀⠀⠀⠀⠀⠀⠀⠀⠀⠀⠀⠀⠀⠀⠀⠀⠀⠀⠀⠀⠀⠀⠀⠀⠀⠀⠀⠀⠀⠀⠁⠁⠁⠁⠁⠕⠑⠑⠁⠀⠀⢀⠄⠐⠁⠀⠀⢀⣰⣴⡕⢅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⣷⣕⢕⢕⢕⢕⢕⢕⢕⢕⠀⠀⠀⢕⢇⠀⢱⠀⠀⠀⠀⠀⠀⠀⠀⠀⠀⠀⠀⠀⠀⠀⠀⠀⠀⠀⠀⠀⠀⠀⠀⠀⠀⠀⠀⠀⠀⠀⠀⠀⠀⠀⠀⠀⠀⠀⠀⠀⠀⠀⠀⠀⠀⠀⠀⠀⠀⠀⠀⠀⠀⠀⠀⠀⠀⠀⠀⠀⠀⠀⠀⠀⠀⠀⠀⠀⠀⠀⠀⠀⠀⠀⠀⠀⠀⠀⠀⠀⠀⠀⠀⠀⠁⠀⠀⠀⠀⠀⢀⢾⣿⣿⣷⣵⣕⡑⠕⢔⢄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⣿⣷⣧⣕⣑⡑⠕⠕⠑⠀⠀⢱⠇⢀⢕⢇⢄⠀⠀⠀⠀⠀⠀⠀⠀⠀⠀⠀⠀⠀⠀⠀⠀⠀⠀⠀⠀⠀⠀⠀⠀⠀⠀⠀⠀⠀⠀⠀⠀⠀⠀⠀⠀⠀⠀⠀⠀⠀⠀⠀⠀⠀⠀⠀⠀⠀⠀⠀⠀⠀⠀⠀⠀⠀⠀⠀⠀⠀⠀⠀⠀⠀⠀⠀⠀⠀⠀⠀⠀⠀⠀⠀⠀⠀⠀⠀⠀⠀⠀⠀⠀⠀⠀⠀⠀⠀⠀⣾⡜⢿⣿⣿⣿⣿⢇⠑⢸⣷⣴⣤⣤⠐⠑⣕⣕⣤⣾⣿⣿⣿⣿⣿⣿⣿⣿⣿⣿⣿⣿⣿⣿⣕⢕⣿⣿⣿⢕⢕⢕⢕⢸⣿⣿⡇⢕⢕⠀⢸⣿⣿⡷⢕⢇⡕⠀⠀⠀⠀⠀⠀⠀⢕⢑⠀⠁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⣷⣷⡖⢕⡎⢕⢕⢇⢕⠁⠀⠀⠀⠀⠀⠀⠀⠀⠀⠀⠀⠀⠀⠀⠀⠀⠀⠀⠀⠀⠀⠀⠀⠀⠁⠔⢀⠀⠀⠀⠀⠀⠀⠀⠀⠀⠀⠀⠀⠀⠀⠀⠀⠀⠀⠀⠀⠀⠀⠀⠀⠀⠀⠀⠀⠀⠀⢀⠐⠀⠀⠀⠀⢀⠀⠀⠀⠀⠀⠀⠀⠀⠀⠀⠀⠀⠀⠀⠀⠀⠀⠀⠀⠀⠀⠀⠀⠀⠀⠀⢹⣧⢜⢿⣿⣿⡇⢕⢕⢕⣿⣿⣿⣿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⣿⢏⢱⣼⣿⢕⢜⢕⢕⠔⠀⠀⠀⠀⠀⠀⠀⠀⠀⠀⠀⠀⠀⠀⠀⠀⠀⠀⠀⠀⠀⠀⠀⠀⠀⠀⠁⠔⢀⠀⠀⠀⠀⠀⠀⠀⠀⠀⠀⠀⠀⠀⠀⠀⠀⠀⠀⠀⠀⠀⠀⢀⠀⠀⠀⢀⠐⠀⠀⠀⠀⠀⠀⠑⢔⢀⠀⠀⠀⠀⠀⠀⠀⠀⠀⠀⠀⠀⠀⠀⠀⠀⠀⠀⠀⠀⠀⠀⠀⢕⢕⢻⣷⢜⢿⣿⡇⢕⢕⢕⣿⣿⣿⣿⢕⢕⣿⣿⣿⣿⣿⣿⣿⣿⣿⣿⣿⣿⣿⣿⣿⣿⣿⣿⣿⣿⣿⣿⣿⣧⣕⣸⣷⣿⣿⣿⣯⢇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⢏⢕⢞⢟⢇⢕⢕⢕⢕⢀⠀⠀⠀⠀⠀⠀⠀⠀⠀⠀⠀⠀⠀⠀⠀⠀⠀⠀⠀⠀⠀⠀⠀⠀⠀⠀⠀⠀⠀⠐⢄⢀⠀⠀⠀⠀⠀⠀⠀⠀⠀⠀⠀⠀⠀⠀⠀⠀⠀⠀⠀⠀⢀⠄⠑⠀⠀⠀⠀⠀⠀⠀⠀⠀⠁⢕⢔⠀⠀⠀⠀⠀⠀⠀⠀⠀⠀⠀⠀⠀⠀⠀⠀⠀⠀⠀⠀⠀⠀⢕⢕⢜⢿⢧⢜⠛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⢕⢕⠄⢕⢔⢀⠀⠀⠀⠀⠀⠀⠀⠀⠀⠀⠀⠀⠀⠀⠀⠀⠀⠀⠀⠀⠀⠀⠀⠀⠀⠀⠀⠀⠀⠀⠀⠀⠀⠀⠀⠀⠀⠀⠀⠀⠀⠀⠀⠀⠀⠀⠀⠀⠀⠀⠀⠀⠀⠀⠀⠀⠀⠀⠀⠀⠀⠀⠀⢕⢕⠀⠀⠀⠀⠀⠀⠀⠀⠀⠀⠀⠀⠀⠀⠀⠀⠀⠀⠀⠀⠀⠀⢕⢕⢕⠄⠑⢕⢔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⢕⢕⢕⢑⢕⢕⢕⢕⢔⢀⠀⠀⠀⠀⠀⠀⠀⠀⠀⠀⠀⠀⠀⠀⠀⠀⠀⠀⠀⠀⠀⠀⠀⠀⠀⠀⠀⠀⠀⠀⠀⠀⠀⠀⠀⠀⠀⠀⠀⠀⠀⠀⠀⠀⠀⠀⠀⠀⠀⠀⠀⠀⠀⠀⠀⠀⠀⠀⠀⢄⢕⢕⢕⢀⠀⠀⠀⠀⠀⠀⠀⠀⠀⠀⠀⠀⠀⠀⠀⠀⠀⠀⠀⠀⢔⢑⢕⢕⢕⢀⢕⢕⢔⠀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⢕⢕⢅⢕⢕⢕⢕⢕⢕⢔⢀⢀⠀⠀⠀⠀⠀⠀⠀⠀⢀⠀⠀⢀⠀⠀⠀⠀⠀⠀⠀⠀⠀⠀⠀⠀⠀⠀⠀⠀⠀⠀⠀⠀⠀⠀⠀⠀⠀⠀⠀⠀⠀⠀⠀⠀⠀⠀⠀⠀⠀⠀⠀⠀⠀⠀⠀⢔⢕⢕⢕⢕⢅⠀⠀⠀⠀⠀⠀⠀⠀⠀⠀⠀⠀⠀⠀⠀⠀⠀⠀⢄⢕⢕⢔⠑⢕⢕⢔⢕⢕⢕⢄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⢅⢕⢕⢕⠔⢕⢕⢕⢕⢕⢕⢕⢕⢕⢕⢕⢕⢔⢔⢔⢔⢕⢕⠑⢀⣵⣿⡇⠀⠀⠀⠀⠀⠀⠀⠀⠀⠀⠀⠀⠀⠀⠀⠀⠀⠀⠀⠀⠀⠀⠀⠀⠀⠀⠀⠀⠀⠀⠀⠀⠀⠀⠀⠀⠀⢀⢄⠀⠁⢄⢕⢕⢕⢕⢕⠀⠀⢀⣴⢔⢄⢀⠀⠀⠀⠀⠀⠀⠀⠀⠀⠀⠔⢕⢕⢕⢕⢕⢄⢕⢕⢕⠕⢕⠕⠕⢅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⢕⢕⢕⢕⢕⢕⢕⢕⢕⢕⢕⢕⢕⢕⢕⢕⢕⢕⢕⢕⢄⣾⣿⡿⢃⡀⠀⠁⠐⢀⠄⢀⠀⠀⠀⠀⠀⠀⠀⠀⢀⢀⠀⠀⢀⢀⢀⠀⠀⢄⢄⠀⠀⠔⠆⠀⢀⠀⠐⠑⠄⠀⠀⠀⠀⠀⢕⢕⢕⢕⢕⢕⠀⢔⢕⣿⡇⢕⢕⢕⢔⢄⢄⢄⢄⢄⢔⢔⢔⢔⢕⢕⢕⢕⢕⢕⠐⢕⢕⢕⠀⢔⢑⢕⢕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⢕⢕⢕⢕⢕⢕⢕⢕⢕⢕⢕⢕⢕⢕⢕⢕⢕⢕⢕⢕⢕⢸⣿⢟⢑⢕⢕⠀⠀⠀⠀⢔⢕⢄⠀⠀⠁⠁⠀⢄⠀⠀⠁⠀⠔⠁⠀⠕⠕⠑⠀⠀⠑⠀⠀⠀⠀⠀⠀⠀⠀⠀⠀⠀⠀⠀⠀⢕⢕⢕⢕⢕⢕⠄⢕⢕⢜⢟⡕⢕⢕⢕⢕⢕⢕⢕⢕⢕⢕⢕⢕⢕⢕⢕⢕⢕⢕⢕⠑⢕⢕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⢕⢀⢕⢕⢕⢕⢕⢕⢕⢕⢑⢕⢕⢕⢕⢕⢕⢕⢕⢕⢕⠕⠕⠑⢕⢕⢕⠄⢀⢄⢀⠁⢕⠀⠀⢀⠀⠀⠀⠀⠀⠀⠀⠀⠀⠀⠀⠀⠀⠀⠀⠀⠀⠀⠁⠀⠁⠀⠀⠀⢀⢀⠄⠄⠐⠁⠀⢕⢕⢕⢕⢕⢕⢔⢕⢕⢕⢕⣇⢕⢕⢕⢕⢕⢕⢕⢕⢕⢕⢕⢕⢕⢕⢕⢕⢕⢕⢕⠀⢕⢕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⠀⠑⠑⠑⠑⠑⠑⠑⠑⠑⠑⠀⠀⠀⠀⠀⠐⠑⠑⠑⠑⠒⠓⠑⠑⠑⠑⠐⠀⠀⠀⠀⠀⠀⠀⠀⠀⠀⠀⠀⠀⠀⠐⠐⠐⠐⠀⠁⠁⠀⠀⠀⠀⠀⠀⠀⠀⠁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⣷⡕⢹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⡟⢿⣿⣿⣿⣿⣿⣿⣿⣷⡕⢜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⢝⢿⣿⣿⣿⣿⣿⣿⣧⢺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⢕⢹⣿⣿⣿⣿⣿⣿⡜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⣿⣿⣿⣿⣿⣿⣿⣿⣿⣿⣿⣿⡇⣳⣮⡟⢟⢿⢿⢿⢇⢿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⢸⣿⣿⣿⣿⣿⣿⣿⣿⣿⣿⣿⣿⡟⢸⣝⢻⣧⡕⢕⢕⢕⢕⢜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⡏⣾⣿⢿⢿⢿⢿⢿⢿⢟⢻⢿⢿⢿⢕⢕⣿⡵⢹⣿⣧⢕⢕⢕⢕⢕⢜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⢜⣾⢇⣵⣕⣗⣜⣕⣕⣕⣕⣷⣗⣟⣟⣷⢕⢕⢸⣿⣷⢕⢕⢕⢕⢕⢕⢕⢅⢀⢁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⡝⣱⣿⣿⢸⣿⣿⣿⢜⢕⢝⢝⢻⢟⢏⢝⢿⣿⣷⡄⢜⣿⣿⣧⢕⢕⢕⢕⢕⢕⢕⢕⢔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⣷⣿⢱⣿⣿⡇⢸⣿⣿⡟⢇⢕⢕⢕⢕⢕⢕⢕⣼⣿⣿⣷⡅⢹⣿⣿⡇⢕⠕⠕⢅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⣾⣿⣿⡇⣾⣿⣿⢇⣼⣿⣿⣵⣷⣵⣵⣧⡕⣕⣵⣵⣿⣿⣿⣿⡇⢸⣿⣿⣿⡔⠑⠕⢅⢄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⢝⢝⢝⢝⢝⢝⢝⢟⢟⢟⢟⢟⢟⢟⢏⢝⢝⢟⢟⢟⢟⢝⢝⢟⢟⢏⢝⢟⢟⢟⢟⢟⢟⢟⢟⢟⢟⢟⢟⢟⢟⢟⢟⢟⢟⢟⢟⢟⢟⢟⢟⢟⢟⢟⢟⢟⢟⢟⢟⢟⢟⢟⢟⢟⢟⢟⢟⣱⡾⣿⢿⣻⣿⢱⣿⣿⣿⢕⣿⣯⣿⣿⣿⣿⣿⣿⣿⣿⣿⣿⣿⣷⢿⣿⡇⢜⣿⣿⣿⣇⠕⢕⢕⢕⢕⢕⢕⢕⢕⢕⢕⢕⢕⢕⠑⢟⢟⢟⢟⢟⢟⢟⢟⢟⢟⢟⢟⢟⢟⢟⢟⢟⢝⢟⢟⢟⢟⢟⢟⢟⢟⢟⢏⢝⢟⢟⢟⢟⢟⢟⢟⢟⢟⢟⢝⢝⢟⢟⢟⢟⢟⢟⢟⢟⢟⢟⢟⢟⢟⢟⢟⢟⢟⢟⢟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⣵⢟⣹⢏⣼⡿⡵⡸⣿⣿⣿⢕⢻⣿⣿⣿⣿⣿⣿⣿⣿⣿⣿⣿⣿⣿⡜⣿⡇⢕⣿⣿⣿⣿⢔⠀⢄⠔⢕⢕⢕⢁⢑⢁⠁⠁⢁⢀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⣷⡟⣼⡟⣱⢯⣾⣟⣼⡇⡇⣿⣿⣿⢕⢸⣿⣿⣿⣿⣿⣿⣿⣿⣿⣿⣿⣿⣿⡇⢜⢇⢕⣿⣿⣿⣿⢕⠑⢕⢕⡔⢕⡑⢕⠕⠕⢕⢕⢱⣾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⢺⡟⣼⡿⢱⣳⣿⢟⣾⡿⢕⡇⢟⢏⣽⡇⢜⢻⣿⣿⣿⣿⣿⣿⣿⣿⣿⣿⣿⣿⡇⢕⢕⢕⣸⣿⣿⢸⠕⠀⠑⠕⢝⢇⢝⢜⢕⠑⠅⢜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⠕⢸⣱⣿⢕⣿⣿⢏⣾⡿⢕⢕⢇⢕⣾⣿⡇⢕⣸⣿⣿⣿⣿⣿⣿⣿⣿⣿⣿⣿⣿⡇⢕⢕⠕⠿⠟⠋⠁⢀⢔⢄⢀⠀⠁⠁⠁⠕⢰⢇⢕⢕⢝⢿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⡿⡟⢝⣵⣵⣧⢕⣿⡏⢱⣿⡟⣼⡿⢕⢕⢕⢱⢾⣿⣿⡇⢕⣿⣿⣿⣿⣿⣿⣿⣿⣿⣿⣿⣿⣿⡇⢕⠀⠀⠐⠐⠀⠀⢕⢕⢕⣷⣴⢀⠀⠁⠔⢕⢑⢕⢕⢕⢕⣎⢻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⣽⡇⢕⢿⣷⢷⢸⣿⢇⣾⡿⣸⣿⢇⢕⢕⡇⢕⢾⢟⢻⡇⢱⣿⡟⣿⣿⣿⣿⣿⣿⣿⣿⣿⣿⡏⢻⢕⢀⠀⢔⠔⠀⢔⢕⢕⡇⢸⣿⡎⣧⡄⠀⢁⣅⢅⢔⢕⢕⢝⣜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⢣⡜⢕⢕⢕⢕⢕⣾⣿⢱⣿⢇⣿⡇⢕⢕⢕⡟⢕⣿⣧⣕⣱⢸⣿⢇⣿⣿⣿⣿⣿⣿⣿⣿⣿⣿⡇⢕⢕⢱⣶⣴⣴⣷⢕⢕⢸⣾⢜⣿⡇⣿⣿⣺⣷⣿⢕⢕⢵⢇⢕⡿⡜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⢏⣞⡇⡕⢜⢇⢕⢕⣿⡿⣸⣿⢸⣿⣧⣵⡏⢕⡇⢱⣿⣿⣿⡇⢜⣿⢕⣿⣿⣿⣿⣿⣿⣿⣿⣿⣿⢇⢕⢕⢕⣿⣿⣿⣿⡇⢕⢸⣿⣧⣿⡇⣿⣿⣿⡿⣿⢕⢱⣕⢱⢇⢹⢇⢹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⢕⢟⢇⢻⢇⡵⢇⢕⣿⡇⣿⡇⣿⣿⣿⣿⡿⢕⡇⢸⣿⣿⣿⡇⢕⡏⢕⣿⣿⢿⣿⣿⣿⣿⣿⣿⣿⡇⢕⢕⢕⣿⣿⣿⣿⣧⢕⢸⣿⣿⣿⡇⣿⣿⣿⡗⣿⡇⢕⢜⢣⡕⢕⢕⣼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⡕⢕⢕⢕⣾⢕⢕⡕⣿⢇⣿⢇⣿⣿⣿⡟⡇⢕⢇⢜⡻⢿⢿⣧⢕⡇⢕⢸⣿⡜⣿⣿⣿⣿⣿⢻⡟⡇⢕⢕⢕⢿⢟⢟⣏⣽⢕⢕⣿⣿⣿⢇⣿⣿⣿⢕⢿⡇⢟⢇⣜⡕⢕⢕⢕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⣕⢕⢜⢷⣵⣝⣕⣿⢸⡿⢕⣿⣿⣿⡇⡇⢸⣼⡜⣿⣿⣷⣷⡜⢣⢜⡇⢹⣧⢜⣯⢻⣿⣿⣇⢕⡱⢕⡕⣸⡾⢿⢿⢿⢿⢕⢱⢻⢝⢿⢕⡿⣿⣿⢕⣾⡇⢗⢟⢝⢕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⣷⣵⢇⢕⢕⢕⣿⢸⢇⢕⣿⣿⣿⢕⢕⢚⠃⠕⢑⠗⠓⠃⠜⢜⢜⢻⣷⣜⢣⢜⢧⡝⢿⢿⣧⡕⢕⢕⠕⠑⠉⠁⠁⠀⢑⠀⠀⢱⢕⢕⢕⢜⣿⢕⣿⡇⢕⠕⣱⣾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⣿⡷⠑⠑⠕⣿⢸⢕⢕⢸⣿⣿⢕⢕⢄⢔⢕⣀⠀⠀⠀⠀⠄⢑⢸⣿⣿⣿⣾⣷⣷⣷⣷⣾⣿⢟⢕⢠⢄⠀⠀⠀⠀⢱⣕⡔⢀⢕⢕⣕⢕⣷⢱⣿⡇⠔⠀⢝⣿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⡿⢕⠀⠀⠁⣿⡜⢕⢕⢕⢇⢜⢕⢕⢱⣿⡇⢅⠀⢀⠀⠀⠀⣾⣮⣿⣿⣿⣿⣿⣿⣿⣿⣿⣿⣷⣿⢀⢀⢀⢀⢄⢔⢸⣿⣣⡾⡕⢱⡿⣸⣿⢜⣿⡇⠀⠀⠀⢎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⢟⡼⠀⠀⠀⢄⣿⢕⢕⢕⢕⢕⢕⢕⡕⢱⣿⣧⡕⢕⢔⢕⢕⢱⣿⣿⣿⣿⣿⣿⣿⣿⣿⣿⣿⣿⣿⣿⣧⡕⢕⡕⢕⣱⣿⣿⣿⢇⣱⡟⢕⣿⣿⢕⢹⡇⠀⠀⠀⠀⢣⡕⢕⢕⢕⢸⣿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⢯⡾⢕⠀⠀⠀⢱⣿⢕⢕⢕⢕⢕⢕⢜⢻⣧⡝⣿⢿⣧⣼⣵⣷⣿⣿⣿⣿⣿⣿⣿⣿⣿⣿⣿⣿⣿⣿⣿⣿⡿⠷⠷⠾⢟⣽⣿⢇⣱⢏⢕⢸⡿⢻⡇⢸⣿⠀⠀⠀⠀⠀⢱⡕⢕⢕⢸⣿⣿⣿⡇⢕⢕⢕⢕⢕⣾⣿⣿⣿⣿⡇⢕⢕⢕⢕⢕⡇⠀⢕⣿⢕⢕⢕⢕⢸⣿⣿⣿⢕⢕⢕⢕⢱⣿⣿⣿⣷⢕⢕⢕⢕⢸⣿⣿⣿⢕⢕⢕⢕⢸⣿⣿⣿⣷⢕⢕⢕⢕⢕⠀⢸⣿⣿⣿⢜⢾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⢣⢟⠕⠕⠀⠀⠀⢸⢇⢕⢕⢧⢕⢕⢕⣸⡱⢹⣿⡜⢳⣦⣵⣵⣾⣿⣿⣿⣿⣿⣿⣿⣿⣿⣿⣿⣿⣿⣿⣿⣿⣿⣿⣿⣷⣿⡿⢏⢕⢕⢜⢕⣾⡝⢸⣇⢕⢻⡕⠀⠀⠀⢰⢑⢝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⡿⢿⢿⣿⣿⣿⣿⣿⣿⣿⣿⣿⣿⣿⣿⣿⣿⣿⣿⣿⡟⠟⠟⠙⠙⠙⠉⠁⠁⠁⠀⠀⠀⠀⠀⠀⠀⠑⠕⢾⢕⢕⢕⢕⢕⢷⣵⣎⢿⣿⢞⣽⣿⣽⣿⣿⣿⣿⣿⣿⣿⣿⣿⣽⣿⣿⣿⣿⣿⣿⣿⣿⣿⣿⢷⢟⣱⡵⡕⢎⢕⢕⣿⣇⢕⢹⡕⢜⡇⣿⣧⢕⢝⣧⢑⢜⡕⢸⣿⣿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⢟⢏⢕⢕⢕⢕⢸⣿⣿⣿⣿⣿⣿⣿⣿⣿⣿⣿⣿⢿⠟⠙⠁⠀⠀⠀⠀⠀⠀⠀⠀⠀⠀⠀⠀⠀⠀⠀⠀⠀⠀⠀⠀⠀⠁⠑⠑⠑⠑⠝⢝⢜⣿⣿⣿⣿⣿⣿⣿⣿⣿⣿⣿⣿⣿⣿⣿⣿⣿⣿⣿⣿⣿⣿⣿⣿⣿⣿⣿⢟⢕⢕⢕⢕⢕⣿⣿⢕⢜⢧⢕⢻⢸⣿⣇⢕⢞⡇⢕⢜⡸⣿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⣿⣿⣿⣿⣿⡇⢄⢕⢕⢕⢕⢕⢕⢕⢕⢹⣿⣿⣿⣿⣿⣿⣿⡿⠟⠋⠁⠀⠀⠀⠀⠀⠀⠀⠀⠀⠀⠀⠀⠀⠀⠀⠀⠀⠀⠀⠀⠀⠀⠀⠀⠀⠀⠀⠀⠀⠀⠀⠀⠑⠘⠿⣿⣿⣿⣿⣿⣿⣿⣿⣿⣿⣿⣿⣿⣿⣿⣿⣿⣿⣿⣿⣿⣿⣿⣿⡷⢇⢕⢕⢕⢕⢸⣿⡿⢕⢕⢕⢇⢜⡕⣿⣿⢕⢕⣿⢕⢕⢱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⠁⠕⢕⢕⢕⢕⢕⢕⠕⠕⢻⣿⣿⣿⡿⠟⠑⠀⠀⠀⠀⠀⠀⠀⠀⠀⠀⠀⠀⠀⠀⠀⠀⠀⠀⠀⠀⠀⠀⢀⢰⢷⢷⢷⢷⢦⡄⠀⠀⠀⠀⠀⠀⠀⠀⠀⠙⠻⢿⣿⣿⢿⣿⣿⣷⣼⣕⢕⢕⣕⣱⣵⣿⣿⣿⣿⣿⣿⡿⢟⢕⢕⢕⢕⢕⢕⣸⢳⡇⢕⢕⢕⢕⢕⢕⢸⣿⢕⢕⣻⡕⢕⢕⡼⣿⣿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⢕⠕⠑⢕⢕⢕⠀⠀⠑⢹⡿⠏⠁⠀⠀⠀⠀⠀⠀⠀⠀⠀⠀⠀⠀⠀⠀⠀⠀⠀⠀⠀⠀⠀⠀⢰⣷⢷⢷⢷⢵⡵⣕⢸⣇⢔⢄⢄⠀⠀⠀⠀⠀⠀⠀⠀⠀⠀⠁⠀⠘⢻⣿⣿⣿⣿⣿⣿⣿⣿⣿⣿⣿⢿⢟⡝⢕⢕⢕⢕⢕⢕⢕⢕⣿⢜⢕⢕⢕⢕⡕⢕⢕⢜⣿⢕⢕⢸⡇⢕⢱⢕⣿⣿⣿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⣷⢔⠀⠀⠁⠀⢄⢀⠀⠁⢕⢄⢀⠀⠀⠀⠀⠀⠀⠀⠀⠀⠀⠀⠀⠀⠀⠀⠀⠀⠀⠀⠀⠀⢄⣵⣵⣕⣕⢕⢕⢕⢹⣧⢻⡇⢕⢕⢔⠀⠀⠀⠀⠀⠀⠀⠀⠀⠀⠀⠀⠀⠝⢿⣿⣿⣿⣿⣿⢿⢟⢝⢕⢕⢕⢣⢕⢕⢕⢕⢕⢕⢕⢕⢏⢕⢕⢕⢕⢕⢜⡕⢕⢕⣿⣕⡕⢜⣇⣕⣸⡇⢸⣿⣿⣿⣷⣧⣵⣕⣕⣕⣕⣕⣕⣕⣱⣵⣾⣿⣿⡇⢄⢕⢻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⣧⢔⠀⠀⠑⠑⠁⠀⠀⠑⢕⣇⠁⠀⠀⠀⠀⠀⠀⠀⠀⠀⠀⠀⠀⠀⠀⠀⠀⠀⠀⠀⢔⢹⢝⢟⢻⢿⢿⣷⣧⢕⢻⣏⢇⢕⢕⠕⠀⠀⠀⠀⠀⠀⠀⠀⠀⠀⠀⠀⠀⠀⠕⢜⢝⢟⢝⢕⢕⡕⢄⠁⠑⢕⢜⣇⢕⢕⢕⢕⢕⢕⢕⢱⡇⢕⢸⢕⢕⢕⢜⢕⢕⣿⡿⠇⠘⠛⠛⠛⠑⠘⠙⠛⠟⢿⣿⣿⣿⣿⣿⣿⣿⣿⣿⣿⣿⣿⣿⡿⢇⢕⢕⢕⢕⢝⢻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⣧⡔⠀⠀⠀⢀⣠⣴⣾⣿⣿⢔⠀⠀⠀⠀⠀⠀⠀⠀⠀⠀⠀⠀⠀⠀⠀⠀⠀⠀⠀⢜⣵⣷⣷⣷⣵⣵⡜⢿⡕⢕⢿⣕⡕⢕⠀⠀⠀⠀⠀⠀⠀⠀⠀⠀⠀⠀⠀⠀⠀⠀⠑⢕⡕⣱⣵⣿⡇⢕⠀⠀⠀⠁⠸⡕⢕⢕⢕⢕⢇⢣⣿⢕⢕⢸⢕⢕⢕⢕⢁⠑⠟⠃⠀⠀⠀⠀⠀⠀⠀⠀⠀⠀⠀⠘⠛⠛⠟⠟⠿⢿⢿⣿⣿⣿⣿⡿⢕⠕⠁⢕⢕⢕⢕⢕⢜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⡕⢠⣷⣿⣿⣿⢟⢏⢕⢕⢕⢀⠀⠀⠀⠀⠀⠀⠀⠀⠀⠀⠀⠀⠀⠀⠀⠀⠀⠕⢏⢝⢝⢟⢟⢟⢿⣎⢇⣷⣿⣿⣿⢕⠀⠀⠀⠀⠀⠀⠀⠀⠀⠀⠀⠀⠀⠀⠀⠀⠀⠁⢻⣿⣿⣿⡇⢕⠀⠀⠀⠀⠀⠀⠑⢕⢕⢕⡱⣿⠏⠑⠁⠁⠀⠀⠀⠁⠁⠀⠀⠀⠀⠀⠀⠀⠀⠀⠀⠀⠀⠀⠀⠀⠀⠀⠀⠀⠀⠀⠀⠁⠙⠟⢏⠑⠁⠀⠄⢕⢕⠕⠑⢕⣾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⣷⢿⣿⡿⢏⢕⢕⢕⢕⢕⢕⢕⢔⢄⠀⠀⠀⠀⠀⠀⠀⠀⠀⠀⠀⠀⠀⠀⠀⠀⢕⢕⢕⢕⢕⢕⢕⢝⣾⣿⣿⣿⣿⠁⠀⠀⠀⠀⠀⠀⠀⠀⠀⠀⠀⠀⠀⠀⠀⠀⠀⠀⠀⠹⣿⣿⡯⢕⠀⠀⠀⠀⠀⠀⠀⠕⢕⢕⢕⠁⠀⠀⠀⠀⠀⠀⠀⠀⠀⠀⠀⠀⠀⠀⠀⠀⠀⠀⠀⠀⠀⠀⠀⠀⠀⠀⠀⠀⠀⠀⠀⠀⠀⠀⠀⠀⠀⠀⠀⠁⠁⠀⠑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⠜⠋⠕⢕⢕⢕⢕⢕⠕⠑⢱⣵⣷⣆⠀⠀⠐⢄⠀⠀⠀⠀⠀⠀⠀⠀⠀⠀⠀⢕⢕⢕⢕⢕⢱⣿⣿⣿⣿⣿⣿⢇⠀⠀⠀⠀⠀⠀⠀⠀⠀⠀⠀⠀⠀⠀⠀⠀⠀⠀⠀⠀⢀⣜⣿⡕⢕⠀⠀⠀⠀⠀⠀⠀⢕⠕⠑⠀⠀⠀⠀⠀⠀⠀⠀⠀⠀⠀⠀⠀⠀⠀⠀⠀⠀⠀⠀⠀⠀⠀⠀⠀⠀⠀⠀⠀⠀⠀⠀⠀⠀⠀⠀⠀⠀⠐⢕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⢏⠁⠀⠀⠀⠑⢕⠑⢅⢄⠀⠀⠑⢻⣿⣿⠀⠀⠀⠀⠀⠀⠀⠀⠀⠀⠀⠀⠀⠀⠀⠑⢕⢕⢕⢕⢸⣿⣿⣿⡽⢟⢕⠀⠀⠀⠀⠀⠀⠀⠀⠀⠀⠀⠀⠀⠀⠀⠀⠀⠀⠀⠀⠀⠁⢝⣷⣵⡇⠀⠀⠀⠀⠀⠀⠀⠁⠀⠀⠀⠀⠀⠀⠀⠀⠀⠀⠀⠀⠀⠀⠀⠀⠀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⡟⢀⢔⠀⠀⠀⠀⠀⠀⠁⠁⠀⠀⠀⠁⢟⣿⢄⠀⠀⠀⠀⠀⠀⠀⠀⠀⠀⠀⠀⠀⠀⠀⠑⠑⠕⢕⢜⢿⢟⢏⢕⢕⠁⠀⠀⠀⠀⠀⠀⠀⠀⠀⠀⠀⠀⠀⠀⠀⠀⠀⠀⠀⠀⠀⠀⢸⣿⣿⠑⠀⠀⠀⠀⠀⠀⠀⠀⠀⠀⠀⠀⠀⠀⠀⠀⠀⠀⠀⠀⠀⣄⣠⣴⣴⣶⣷⣦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⢇⢕⢕⢀⠀⠀⠀⠄⠀⠀⠀⢄⢔⠀⠀⠁⢝⢕⠀⠀⠀⠀⠀⠀⠀⠀⢄⢀⠀⠀⠀⠀⠀⠀⠀⠀⠕⢕⢕⢕⢕⢕⠁⠀⠀⠀⠀⠀⠀⠀⠀⠀⠀⠀⠀⠀⠀⠀⠀⠀⠀⠀⠀⠀⠀⠀⠑⢻⠕⠀⠀⠀⠀⠀⠀⠀⠀⠀⠀⠀⠀⠀⠀⠀⠀⠀⠀⠀⢕⢷⣱⣿⢟⠏⢝⡝⢝⢕⢝⢄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⢿⣿⠀⢕⢕⢕⠀⠀⠀⠀⢔⠀⠀⠀⠀⠀⠀⠀⠀⢕⢶⡔⠀⠀⠀⠀⠀⠀⠀⠁⠑⠔⢄⢀⠀⠀⠀⠀⠀⠀⠀⠁⠁⠁⠀⠀⠀⠀⠀⠀⠀⠀⠀⠀⠀⠀⠀⠀⠀⠀⠀⠀⠀⠀⠀⠀⠀⠀⠀⠕⠀⠀⠀⠀⠀⠀⠀⠀⠀⠀⠀⠀⠀⠀⠀⠀⠀⠀⠀⠀⢕⢜⢻⡿⢕⢔⣝⣽⣵⣷⣿⣷⣔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⠀⢕⢕⢕⢄⠀⠀⠀⠁⠀⠀⠀⠀⠕⠕⠀⠀⠀⠁⠁⠀⠀⠀⠀⠀⠀⠀⠀⠀⠀⠀⠁⠕⠔⢄⢀⢀⠀⠀⠀⠀⠀⠀⠀⠀⠀⠀⠀⠀⠀⠀⠀⠀⠀⠀⠀⠀⠀⠀⠀⠀⠀⠀⠀⠀⠀⠀⠀⠀⠀⠀⠀⠀⠀⠀⠀⠀⠀⠀⠀⠀⠀⠀⠀⠀⠀⠀⠀⠀⢕⢜⢣⣾⢟⢟⢏⢏⢝⢝⢟⣿⡔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⡀⢕⢕⠑⠀⠀⠀⠀⢀⣄⡄⠀⠀⠀⠀⠀⢀⠀⠀⠀⠀⠀⠀⠀⠀⠀⠀⠀⠀⠀⠀⠀⠀⠀⠀⠁⠑⠑⠔⢄⢄⢀⠀⠀⠀⠀⠀⠀⠀⠀⠀⠀⠀⠀⠀⠀⠀⠀⠀⠀⠀⠀⠀⠀⠀⠀⠀⠀⠀⠀⠀⠀⠀⠀⠀⠀⠀⠀⠀⠀⠀⠀⠀⠀⠀⠀⠀⠀⠀⠁⢕⣿⢇⢕⢕⢕⢕⣱⣵⣾⣿⣇⠀⠀⠀⠀⠀⠀⠀⠀⠀⠀⠀⠀⠀⠀⠀⠀⠀⠀⠀⠀⠀⠀⠀⠀⠀⠀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⡿⢄⠀⠀⠀⠀⠀⠀⠀⣿⣿⡕⠀⠀⠀⠑⠑⠀⠀⠀⠀⠀⠀⠀⠀⠀⠀⠀⠀⠀⠀⠀⠀⠀⠀⠀⠀⠀⠀⠀⠁⠁⠑⠔⢔⢄⢀⠀⠀⠀⠀⠀⠀⠀⠀⠀⠀⠀⠀⠀⠀⠀⠀⠀⠀⠀⠀⠀⠀⠀⠀⠀⠀⠀⠀⠀⠀⠀⠀⠀⠀⠀⠀⠀⠀⠀⠀⠀⠀⠀⠘⢕⢕⣵⣷⣿⣿⡿⢟⢟⢟⣿⠀⠀⠀⠀⠀⠀⠀⠀⠀⠀⠀⠀⠀⠀⠀⠀⠀⠀⠀⠀⠀⠀⠀⠀⠀⠀⠘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⢇⡕⢕⢔⢀⠀⠀⠀⢀⣿⣿⣿⣇⢀⠀⠀⠀⠀⠀⢀⢄⠀⠀⠀⠀⠀⠀⠀⠀⠀⠀⠀⠀⠀⠀⠀⠀⠀⠀⠀⠀⠀⠀⠀⠀⠀⠁⠑⠕⠔⢄⢀⢀⠀⠀⠀⠀⠀⠀⠀⠀⠀⠀⠀⠀⠀⠀⠀⠀⠀⠀⠀⠀⠀⠀⠀⠀⠀⠀⠀⠀⠀⠀⠀⠀⠀⠀⠀⠀⠀⠀⠕⢸⡿⢟⢝⢕⢕⣕⣕⣵⣿⠀⠀⠀⠀⠀⠀⠀⠀⠀⠀⠀⠀⠀⠀⠀⠀⠀⠀⠀⠀⠀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⣸⣿⣧⡕⢕⢕⢄⢀⢱⣿⣿⣿⣿⣧⢀⢀⢄⢔⢕⢕⢕⠀⠀⠀⠀⠀⠀⠀⠀⠀⠀⠀⠀⠀⠀⠀⠀⠀⠀⠀⠀⠀⠀⠀⠀⠀⠀⠀⠀⠀⠀⠀⠁⠁⠑⠐⠀⠀⠀⠀⠀⠀⠀⠁⠀⠀⠀⠀⠀⠀⠀⠀⠀⠀⠀⠀⠀⠀⠀⠀⠀⠀⠀⠀⠀⠀⠀⠀⠀⠀⠀⠀⠕⢱⣷⣷⣿⢿⢿⢟⢟⡏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⣇⣿⣿⣿⣿⡕⢕⢕⢕⢕⢜⢻⣿⣿⢿⢇⢕⠕⢑⢅⢕⢕⠀⠀⠀⠀⠀⠀⠀⠀⠀⠀⠀⠀⠀⠀⠀⠀⠀⠀⠀⠀⠀⠀⠀⠀⠀⠀⠀⠀⠀⠀⠀⠀⠀⠀⠀⠀⠀⠀⠀⠀⢠⢄⢔⢄⢄⠀⠀⠀⠀⠀⠀⠀⠀⠀⠀⠀⠀⠀⠀⠀⠀⠀⠀⠀⠀⠀⠀⠀⠀⠀⠀⠀⠕⢜⢕⢕⢕⢕⢕⢕⢕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⢻⣿⣿⣿⣿⣧⢕⢕⢕⢕⢕⢜⢝⢕⢕⢕⢕⢕⢕⠕⠁⠀⠀⠀⠀⠀⠀⠀⠀⠀⠀⠀⠀⠀⠀⠀⠀⠀⠀⠀⠀⠀⠀⠀⠀⠀⠀⠀⠀⠀⠀⠀⠀⠀⠀⠀⠀⠀⠀⠐⢕⡕⣼⣕⡕⣧⠄⠀⠀⠀⠀⠀⠀⠀⠀⠀⠀⠀⠀⠀⠀⠀⠀⠀⠀⠀⠀⠀⠀⠀⠀⠀⠀⠀⠕⢟⢇⢕⢕⢕⢕⠁⠀⠀⠀⠀⠀⠀⠀⠀⠀⠀⠀⠀⠀⠀⠀⠀⠀⠀⠀⠀⠀⠀⠀⠀⠀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⣧⡻⣿⣿⣿⣿⣧⢕⢕⢕⢕⢕⢕⢕⢕⢕⢕⢁⢔⢕⠀⠀⠀⠀⠀⠀⠀⠀⠀⠀⠀⠀⠀⠀⠀⠀⠀⠀⠀⠀⠀⠀⠀⠀⠀⠀⠀⠀⠀⠀⠀⠀⠀⠀⠀⠀⠀⠀⠀⠔⢸⢳⣿⢿⣿⢏⠀⠀⠀⠀⠀⠀⠀⠀⠀⠀⠀⠀⠀⠀⠀⠀⠀⠀⠀⠀⠀⠀⠀⠀⠀⠀⠀⠀⠀⢕⢕⢕⢕⢕⢕⢔⠀⠀⠀⠀⠀⠀⠀⠀⠀⠀⠀⠀⠀⠀⠀⠀⠀⠀⠀⠀⠀⠀⠀⠀⠀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⣷⣝⢿⣿⣿⢇⢕⢕⢕⢕⢕⢕⢕⢕⢕⣿⣧⢕⢕⡕⠀⠀⠀⠀⠀⠀⠀⠀⠀⠀⠀⠀⠀⠀⠀⠀⠀⠀⠀⠀⠀⠀⠀⠀⠀⠀⠀⠀⠀⠀⠀⠀⠀⠀⠀⠀⠀⠀⠀⠘⠜⢻⢕⠏⠀⠀⠀⠀⠀⠀⠀⠀⠀⠀⠀⠀⠀⠀⠀⠀⠀⠀⠀⠀⠀⠀⠀⠀⠀⠀⠀⠀⠀⠀⢕⢕⢕⢕⢕⢕⢕⢄⠀⠀⠀⠀⠀⠀⠀⠀⠀⠀⠀⠀⠀⠀⠀⠀⠀⠀⠀⠀⠀⠀⠀⢄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⡟⠁⠁⠁⠁⠁⠀⠀⠀⠀⠀⠀⠁⠙⠛⢇⠜⠀⠀⠀⠀⠀⠀⠀⠀⠀⠀⠀⠀⠀⠀⠀⠀⠀⠀⠀⠀⠀⠀⠀⠀⠀⠀⠀⠀⠀⠀⠀⠀⠀⠀⠀⠀⠀⠀⠀⠀⠀⠀⠀⠁⠀⠀⠀⠀⠀⠀⠀⠀⠀⠀⠀⠀⠀⠀⠀⠀⠀⠀⠀⠀⠀⠀⠀⠀⠀⠀⠀⠀⠀⠀⠀⢕⢕⢕⢕⢕⢕⢕⢕⠀⠀⠀⠀⠀⠀⠀⠀⠀⠀⠀⠀⠀⠀⠀⠀⠀⠀⠀⠀⠀⢀⡔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⡿⢁⢕⢕⢔⢔⢄⢀⢀⠀⠀⠀⠀⠀⠀⢔⡇⠀⠀⠀⠀⠀⠀⠀⠀⠀⠀⠀⠀⠀⠀⠀⠀⠀⠀⠀⠀⠀⠀⠀⠀⠀⠀⠀⠀⠀⠀⠀⠀⠀⠀⠀⠀⠀⠀⠀⠀⠀⠀⠀⠀⠀⠀⠀⠀⠀⠀⠀⠀⠀⠀⠀⠀⠀⠀⠀⠀⠀⠀⠀⠀⠀⠀⠀⠀⠀⠀⠀⠀⠀⠀⠀⠀⢕⢕⢕⢕⢕⢕⢕⢕⢕⠀⠀⠀⠀⠀⠀⠀⠀⠀⠀⠀⠀⠀⠀⠀⠀⠀⠀⠀⠀⠀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⡔⢕⢕⢕⢕⢕⢕⢕⢕⢄⠀⠀⠀⢔⡜⠁⠀⠀⠀⠀⠀⠀⠀⠀⠀⠀⠀⠀⠀⠀⠀⠀⠀⠀⠀⠀⠀⠀⠀⠀⠀⠀⠀⠀⠀⠀⠀⠀⠀⠀⠀⠀⠀⠀⠀⠀⠀⠀⠀⠀⠀⠀⠀⠀⠀⠀⠀⠀⠀⠀⠀⠀⠀⠀⠀⠀⠀⠀⠀⠀⠀⠀⠀⠀⠀⠀⠀⠀⠀⠀⠀⢕⢕⢕⢕⢕⢕⢕⢕⢕⢕⢔⠀⠀⠀⠀⠀⠀⠀⠀⠀⠀⠀⠀⠀⠀⠀⢀⢄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⣵⣕⢕⢕⢕⢕⢕⢕⢕⠀⠀⢔⢎⠀⢕⢔⠀⠀⠀⠀⠀⠀⠀⠀⠀⠀⠀⠀⠀⠀⠀⠀⠀⠀⠀⠀⠀⠀⠀⠀⠄⢀⠀⠀⠀⠀⠀⠀⠀⠀⠀⠀⠀⠀⠀⠀⠀⠀⠀⠀⠀⠀⠀⠀⠀⠀⠀⠀⠀⠀⠀⠀⠀⠀⠀⠀⠀⠀⠀⠀⠀⠀⠀⠀⠀⠀⠀⠀⠀⠀⠑⠑⠑⠑⠁⠁⠕⢕⠕⠕⠑⠀⠀⠀⠀⠀⠀⠀⠀⠀⠀⠀⠀⠀⠀⠀⢸⣷⣴⣤⣤⠐⠑⣕⣕⣤⣾⣿⣿⣿⣿⣿⣿⣿⣿⣿⣿⣿⣿⣿⣿⣕⢕⣿⣿⣿⢕⢕⢕⢕⢸⣿⣿⡇⢕⢕⠀⢸⣿⣿⡷⢕⢇⡕⠀⠀⠀⠀⠀⠀⠀⢕⢁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⣷⣶⣵⣥⣥⣄⡄⢔⢕⢔⢔⢜⠀⠀⠀⠀⠀⠀⠀⠀⠀⠀⠀⠀⠀⠀⠀⠀⠀⠀⠀⠀⠀⠀⠀⠀⠀⠀⠁⠔⢀⠀⠀⠀⠀⠀⠀⠀⠀⠀⠀⠀⠀⠀⠀⠀⠀⠀⠀⠀⠀⠀⠀⠀⠀⠀⠀⠀⠀⠀⠀⠀⠀⠀⠀⠀⠀⠀⠀⠀⠀⠀⠀⠀⠀⠀⠀⠀⠀⠀⠀⠀⠀⠀⠀⠀⠀⠀⠀⠀⠀⠀⠀⡔⢰⣄⡄⢄⣴⣴⡇⢔⢕⢕⣿⣿⣿⣿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⣿⡿⢕⣼⣷⢕⢱⢕⢔⠀⠀⠀⠀⠀⠀⠀⠀⠀⠀⠀⠀⠀⠀⠀⠀⠀⠀⠀⠀⠀⠀⠀⠀⠀⠀⠀⠁⠐⢀⠀⠀⠀⠀⠀⠀⠀⠀⠀⠀⠀⠀⠀⠀⠀⠀⠀⠀⠀⠀⠀⠀⠀⠀⠀⠀⠀⠀⠀⠀⠀⠀⠀⠀⠀⠀⠀⠀⠀⠀⠀⠀⠀⠀⠀⠀⠀⠀⠀⠀⠀⠀⠀⠀⠀⠀⠀⠀⠀⢀⢱⢕⢻⣷⡕⢻⣿⡇⢕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⢕⢜⢟⢏⢕⢕⢕⢕⠀⠀⠀⠀⠀⠀⠀⠀⠀⠀⠀⠀⠀⠀⠀⠀⠀⠀⠀⠀⠀⠀⠀⠀⠀⠀⠀⠀⠀⠀⠐⠄⢀⠀⠀⠀⠀⠀⠀⠀⠀⠀⠀⠀⠀⠀⠀⠀⠀⠀⠀⠀⠀⢀⠄⠀⠀⠀⠀⠀⠀⠀⠀⠀⠀⠀⠀⠀⠀⠀⠀⠀⠀⠀⠀⠀⠀⠀⠀⠀⠀⠀⠀⠀⠀⠀⠀⠀⠀⢕⢕⢕⢜⢿⢷⢕⠛⠑⠀⠀⠀⠙⠻⢿⢏⢀⠀⠝⢿⢿⢿⢿⢿⢿⢿⢿⢿⢿⢿⢿⢿⣿⣿⣿⣿⣿⣿⣿⣿⣿⣿⣿⣿⣿⣿⣿⣿⣿⣿⣧⣴⣼⣿⣿⣧⣵⣷⣵⣴⣴⣴⣴⣴⣴⡔⢕⠕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⢕⢕⢄⢕⢔⢀⠀⠀⠀⠀⠀⠀⠀⠀⠀⠀⠀⠀⠀⠀⠀⠀⠀⠀⠀⠀⠀⠀⠀⠀⠀⠀⠀⠀⠀⠀⠁⠀⠀⠀⠀⠀⠀⠀⠀⠀⠀⠀⠀⠀⠀⠀⠀⠀⠀⠀⠀⠀⠀⠀⠀⠀⠀⠀⠀⠀⠀⠀⠀⢕⢕⠀⠀⠀⠀⠀⠀⠀⠀⠀⠀⠀⠀⠀⠀⠀⠀⠀⠀⠀⠀⠀⠁⢕⢕⢕⠄⠑⢁⢕⠐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⢑⢕⢕⢕⢑⢕⢕⢕⢕⢔⢀⠀⠀⠀⠀⠀⠀⠀⠀⠀⠀⠀⢀⠁⠀⠀⠀⠀⠀⠀⠀⠀⠀⠀⠀⠀⠀⠀⠀⠀⠀⠀⠀⠀⠀⠀⠀⠀⠀⠀⠀⠀⠀⠀⠀⠀⠀⠀⠀⠀⠀⠀⠀⠀⠀⠀⠀⠀⠀⠀⢀⢔⢕⢕⠀⠀⠀⠀⠀⠀⠀⠀⠀⠀⠀⠀⠀⠀⠀⠀⠀⠀⠀⠀⢀⢕⠑⢕⢕⢕⢀⢕⢕⢕⠁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⢕⠕⢅⢕⢕⢕⢕⢕⢕⢕⢄⢄⢀⢀⢀⢀⢀⢀⢄⢔⢕⠀⠀⣀⠀⠀⠀⠀⠀⠀⠀⠀⠀⠀⠀⠀⠀⠀⠀⠀⠀⠀⠀⠀⠀⠀⠀⠀⠀⠀⠀⠀⠀⠀⠀⠀⠀⠀⠀⠀⠀⠀⠀⠀⠀⠀⠀⢔⢕⢕⢕⢕⠀⢀⣴⡆⠀⠀⠀⠀⠀⠀⠀⠀⠀⠀⠀⠀⠀⠀⢀⢔⢕⢕⢅⠕⢕⢕⢅⢕⢕⢕⢔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⢅⢕⢕⢕⠕⢕⢕⢕⢕⢕⢕⢕⢕⢕⢕⢕⢕⢕⢕⢕⢕⢕⢕⠀⢄⣼⣿⡇⠀⠀⠀⠀⠀⠀⠀⠀⠀⠀⠀⠀⠀⠀⠀⠀⠀⠀⠀⠀⠀⠀⠀⠀⠀⠀⠀⠀⠀⠀⠀⠀⠀⠀⠀⠀⠀⢀⢄⢐⠀⢄⢕⢕⢕⢕⢕⢔⢕⢟⣿⡔⢀⠀⠀⠀⠀⠀⠀⠀⠀⠀⠀⠀⢔⢕⢕⢕⢕⢕⢀⢕⢕⢕⠕⢕⠕⠑⢕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⢅⢕⢕⢕⢕⢕⢕⢕⢕⢕⢕⢕⢕⢕⢕⢕⢕⢕⢕⠕⢠⣿⣿⣿⢇⢀⠀⠁⠀⠀⠔⢀⠀⠀⠀⠀⠀⠀⠀⠀⢀⢀⠀⠀⢀⢀⢀⠀⠀⢄⢄⠀⠀⠔⠔⠀⢀⠀⠐⠐⠄⠀⠀⠀⠀⠀⢕⢕⢕⢕⢕⢕⢕⢕⢕⣿⣇⢕⢕⢔⢄⢄⢀⢀⢄⢄⢔⢔⢔⢔⢕⢕⢕⢕⢕⢕⢅⢕⢕⢕⠁⢕⢑⢕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⢕⠕⢕⢕⢕⢕⢕⢕⢕⢕⠀⢕⢕⢕⢕⢕⢕⢕⢕⢕⠀⢸⡿⢟⠇⢕⢕⠀⠀⠀⠀⢄⢕⢄⠀⠀⠁⠀⠀⢀⠀⠀⠁⠀⠔⠁⠁⠔⠕⠑⠀⠀⠑⠀⠀⠀⠀⠀⠀⠀⠀⠀⠀⠀⠀⠀⠄⢕⢕⢕⢕⢕⢕⢕⢕⢕⢜⢟⡕⢕⢕⢕⢕⢕⢕⢕⢕⢕⢕⢕⢕⢕⢕⢕⢕⢕⢕⢁⢕⢕⢕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⢕⢔⢕⢕⢕⢕⢕⢕⢕⢕⢀⢕⢕⢕⢕⢕⢕⢕⢕⢑⢕⠕⠕⠕⠄⢕⢕⢄⢀⢄⠀⠁⢕⠀⠀⢀⠀⠀⠀⠀⠀⠀⠀⠀⠀⠀⠀⠀⠀⠀⠀⠀⠀⠀⠁⠀⠁⠀⠀⠀⢀⢀⠄⠄⠐⠁⠀⢕⢕⢕⢕⢕⢕⢕⢕⢕⢕⢕⣧⢕⢕⢕⢕⢕⢕⢕⢕⢕⢕⢕⢕⢕⢕⢕⢕⢕⢕⢕⢀⢕⢕⢅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⠑⠑⠑⠑⠁⠀⠀⠀⠀⠀⠀⠐⠑⠑⠘⠒⠓⠑⠑⠑⠑⠐⠀⠀⠀⠀⠀⠀⠀⠀⠀⠀⠀⠀⠀⠀⠐⠐⠐⠐⠀⠁⠁⠀⠀⠀⠀⠀⠀⠀⠀⠁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⣷⡕⢝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⣷⡕⢜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⢝⢿⣿⣿⣿⣿⣿⣿⣿⣿⣧⢺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⢝⢿⣿⣿⣿⣿⣿⣿⣿⡎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⡝⢿⢿⢟⢟⢿⢿⢇⢻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⡕⣿⣿⣿⣿⣿⣿⣿⣿⣿⣿⣿⣿⣿⡞⣿⣷⣕⢕⢕⢕⢕⢕⢕⢕⢕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⣱⢱⣿⣿⣿⡿⢿⢿⢿⢿⢟⢟⢟⢟⢻⢕⢹⣗⡹⣷⣧⡕⢕⢕⢕⢕⢕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⢸⣟⢜⣏⣱⢵⢕⢕⢕⢕⢕⢱⣷⣝⣻⣗⢀⢜⣿⣵⡜⢟⢕⢕⢕⢕⢕⢕⢄⢀⢅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⣾⡇⣼⣿⣿⣿⢟⢻⢟⢿⣿⣿⢏⢟⣿⣿⣇⠑⢹⣿⣷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⣵⢱⣿⣿⢕⣿⣿⣿⣿⢕⢕⢕⢕⢕⢕⢕⢜⣺⢿⣿⣇⢜⣿⣿⣷⢕⢕⢕⠕⢑⢕⢕⢄⢔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⣿⡇⣼⣿⣿⢕⣿⣿⣿⢇⡕⢕⢕⡕⢕⢕⢕⢕⣿⣾⣿⣿⡇⢹⣿⣿⣧⢁⠔⠔⠕⢄⢔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⢝⢝⢝⢝⢝⢝⢝⢟⢟⢟⢟⢟⢟⢟⢏⢝⢝⢟⢟⢟⢟⢝⢝⢟⢟⢏⢝⢟⢟⢟⢟⢟⢟⢟⢟⢟⢟⢟⢟⢟⢟⢟⢟⢟⢟⢟⢟⢟⢟⢟⢟⢟⢟⢟⢟⢟⢟⢟⢟⢟⢟⢟⢟⢏⣵⣿⣿⣻⢱⣿⣿⡟⢕⣿⡿⣧⣿⣿⣾⣿⣿⣷⣾⣿⣿⣿⣯⣿⣿⡇⢸⣿⣿⣿⡕⢔⢕⢕⢕⢕⢕⢕⢕⢕⢕⢕⢕⢕⢕⠕⢜⢟⢟⢟⢟⢟⢟⢟⢟⢟⢟⢟⢟⢟⢟⢟⢟⢟⢟⢟⢟⢟⢝⢟⢟⢟⢟⢟⢟⢟⢟⢟⢏⢝⢟⢟⢟⢟⢟⢟⢟⢟⢟⢟⢝⢝⢟⢟⢟⢟⢟⢟⢟⢟⢟⢟⢟⢟⢟⢟⢟⢟⢟⢟⢟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⢱⡾⣿⢟⣽⡟⣸⣿⣿⡇⢕⣿⣿⣿⣿⣿⣿⣿⣿⣿⣿⣿⣿⣿⣿⢸⣿⡇⢜⣿⣿⣿⡧⢁⠁⠀⢄⢕⢕⢕⢑⢑⢀⢀⠁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⢱⡟⢹⢏⣾⢏⡇⡇⣿⣿⣿⢕⣿⣿⣿⣿⣿⣿⣿⣿⣿⣿⣿⣿⣿⣿⡇⢝⡇⢕⣿⣿⣿⣿⡕⠐⠕⢔⢱⡕⣑⢕⠕⠕⢕⢕⢕⣼⣿⣿⣿⣿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⢱⡿⢕⣫⣿⢏⣾⡇⡗⣿⣿⣷⢕⢹⣿⣿⣿⣿⣿⣿⣿⣿⣿⣿⣿⣿⣿⡇⢕⢕⢕⢽⣿⣿⢹⢕⠀⠀⢕⢕⢗⠝⢇⢕⢕⢁⢐⢅⠻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⣇⣿⢇⣵⣿⢏⣾⣿⢕⡇⢏⢱⣿⡕⢕⢹⣿⣿⣿⣿⣿⣿⣿⣿⣿⣿⣿⣿⡇⢕⢕⢕⣼⡿⠟⠑⠀⢔⢄⢀⠀⠁⠁⠐⠕⠕⢱⢇⢕⢕⢕⢕⢕⣜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⢿⢟⣏⡕⣼⡟⢾⣿⡟⣾⡟⢕⢕⢇⢕⣿⣿⣇⢕⣼⣿⣿⣿⣿⣿⣿⣿⣿⣿⣿⣿⣿⣧⢕⠁⠁⠁⠀⠀⠀⢀⢕⢕⢱⣧⣄⢀⠀⠑⠔⢔⢕⢕⠕⢕⢜⢕⢻⢜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⢏⡇⢇⣾⣕⢇⣿⢇⣾⡿⣸⣿⢕⢕⢕⢜⢻⣿⣿⣿⢕⣿⣿⣿⣿⣿⣿⣿⣿⣿⣿⣿⣿⡟⣿⢕⢕⠀⢄⢄⠀⠀⢕⢕⢱⢕⣿⣿⢸⣧⣄⢀⢀⣠⡔⢕⢕⢕⡕⢕⣼⡎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⡿⢸⢇⢝⢝⢝⢸⣿⢱⣿⢣⣿⢇⢕⢕⢱⢕⢸⡕⢝⢟⢕⣿⡇⣿⣿⣿⣿⣿⣿⣿⣿⣿⣿⡇⢕⢕⢕⣰⣄⣄⣠⡕⢕⢕⣧⣇⢸⣿⡇⣿⣿⣿⣿⣿⡇⢑⢕⢎⢕⣵⢟⣾⢜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⢱⡧⢕⢵⢕⢕⢸⡇⣼⡏⣼⣯⢕⢕⢕⢸⢕⢸⣿⣷⣷⢕⣿⡇⣿⣿⣿⣿⣿⣿⣿⣿⣿⣿⡇⢕⢕⢕⣿⣿⣿⣿⣷⢕⢕⣿⣿⡜⣿⢕⣿⣿⣿⣿⢿⣿⢕⢝⢳⡕⢏⢜⢇⢕⣿⣿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⡏⢸⡇⣇⢕⢕⢕⢸⡇⣿⢇⣿⣿⣧⣾⡕⢎⢕⣿⣿⣿⣿⢕⣿⢕⣿⣿⣿⣿⣿⣿⣿⣿⣿⣿⡇⢕⢕⢕⣿⣿⣿⣿⣿⡇⢕⣿⣿⣿⣿⢕⣿⣿⣿⣿⢺⣿⢱⣕⡕⢸⣇⢕⢱⣱⣿⣿⣿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⣇⢕⢕⢜⣱⢏⢕⢸⢱⣿⢸⣿⣿⣿⣿⢕⢱⢕⣹⣿⣿⣿⢕⣻⢕⢸⣿⢹⣿⣿⣿⣿⣿⣿⣿⡇⢕⢕⢕⣿⣿⣿⣿⣿⡇⢕⢻⣿⣿⣼⢕⣿⣿⣿⡿⢕⣿⢕⣹⡵⢞⡕⢕⣵⣿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⣕⢕⢕⢇⢱⢵⢾⢸⣿⢸⣿⣿⡟⢻⢕⡜⡕⢹⣿⣿⣿⡕⢜⢜⣕⢿⡇⢻⡿⣿⣿⣯⢜⢇⢕⢕⡇⢕⣿⣿⣿⣿⣿⢗⢕⡕⣏⢻⢏⢕⢸⣻⣿⡏⢕⣿⡜⢱⢕⢱⣱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⣷⡕⡝⢗⢷⢾⢸⡇⢸⣿⣿⣇⢸⢕⣵⢱⢜⣟⢿⢿⢷⡸⡕⣿⣎⢳⡜⢹⡝⢿⣿⣧⡕⢱⢕⣿⡱⡟⢟⣹⣵⣵⣽⢕⣿⣼⣿⡇⢕⢕⢸⢹⡇⢕⣿⡇⢕⠑⠁⢻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⣕⢕⢕⢕⢸⢕⢸⣿⣿⡇⢕⢕⣿⣷⣕⣳⣷⣷⣷⣷⣵⡜⢝⣳⣵⣕⣝⣇⢝⣝⣟⣧⣵⡵⣱⣾⣿⣿⣿⣿⣿⣿⣿⣿⡿⢇⢕⢕⡕⢹⣧⢱⣿⡇⡇⠀⠀⠕⣝⢿⣿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⢇⠀⠁⢸⢕⢕⣿⢿⡇⢕⢕⢸⣿⣿⣿⣿⣿⣿⣿⣿⣿⣿⣿⣿⣿⣿⣿⣿⣿⣿⣿⣿⣿⣿⣿⣿⣿⣿⣿⡿⠿⠏⠁⢘⢕⢕⣼⢇⣿⢹⢕⢿⡇⢕⠀⠀⠀⠜⢷⡝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⢇⠁⠀⠀⢇⢕⢕⢜⢕⢇⢕⢕⢑⠁⠙⠟⠻⢿⢿⠿⠟⢟⢻⢿⣿⣿⣿⣿⣿⣿⣿⣿⣿⡟⢏⣕⣁⢁⠁⢕⢔⣔⣴⣾⡿⢕⣵⢏⢕⣿⢕⢕⢸⣷⠀⠀⠀⠀⠀⠑⢝⢧⡕⢕⢕⢕⢸⣿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⡿⣱⢇⠀⠀⠀⢸⡇⢕⢕⢕⢱⣕⡕⢜⣷⣧⣴⣔⢑⣔⣠⣴⣷⣷⣾⣿⣿⣿⣿⣿⣿⣿⣿⣿⣿⣿⣿⣿⣿⣿⣷⣾⣿⣿⣿⢕⡸⢏⢇⢸⣯⢕⢕⢕⣿⡕⠀⠀⠀⠀⢐⢕⢕⢕⡕⢕⢕⢸⣿⣿⣿⡇⢕⢕⢕⢕⢕⣾⣿⣿⣿⣿⡇⢕⢕⢕⢕⢕⡇⠀⢕⣿⢕⢕⢕⢕⢸⣿⣿⣿⢕⢕⢕⢕⢱⣿⣿⣿⣷⢕⢕⢕⢕⢸⣿⣿⣿⢕⢕⢕⢕⢸⣿⣿⣿⣷⢕⢕⢕⢕⢕⠀⢸⣿⣿⣿⢜⢾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⢳⢏⠁⠀⠀⠀⢸⡇⢕⢕⢕⢕⢜⢏⢇⢝⣿⣿⣿⣿⣿⣿⣿⣿⣿⣿⣿⣿⣿⣿⣿⣿⣿⣿⣿⣿⣿⣿⣿⣿⣿⣿⣿⣻⣿⢏⢜⢕⢜⢕⣿⢎⢕⢕⢕⢸⣧⢕⢄⣤⡔⢕⢺⣧⢕⢜⢇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⢣⢏⢕⠔⠀⠀⠀⠼⢇⡕⢜⢕⢕⢕⢕⢕⢱⣵⣟⢿⣿⣿⣿⣿⣿⣿⣿⣿⣿⣿⣿⡿⣿⣿⣿⣿⣿⣿⣿⣿⣿⣿⣿⣿⡻⣇⡵⢕⠎⢕⢕⣿⣞⢕⢕⢕⢕⢹⡕⢕⣿⣿⡇⢕⢹⡇⢕⢜⢕⢸⣿⣿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⡿⠟⠏⠙⠙⠉⠉⠁⠁⠀⠀⠀⠀⠀⠀⠀⠀⠀⠟⢕⢕⢕⢕⢕⢕⢱⢻⣿⣽⣿⣿⣿⣿⣿⣿⣿⣿⣿⣿⣿⣿⣿⣿⣿⣿⣿⣿⣿⣿⣿⣿⣿⣷⣾⣿⠕⢕⢕⢕⢕⣿⣯⢇⢕⢕⢕⢕⢇⢕⣿⣿⣿⡕⢕⣿⢕⢕⢜⡸⣿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⡿⢟⢏⢝⢿⢇⠀⢕⣿⣿⣿⣿⣿⣿⣿⣿⣿⣿⣿⣿⣿⣿⣿⣿⣿⣿⢿⠋⠉⠁⠀⠀⠀⠀⠀⠀⠀⠀⠀⠀⠀⠀⠀⠀⠀⠀⠀⠀⠀⠀⠀⠑⠕⠕⠕⠕⠕⢻⣿⣿⣿⣿⣿⣿⣿⣿⣿⣿⣿⣿⣿⣿⣿⣿⣿⣿⣿⣿⣿⣿⣿⣿⣿⣯⢇⢕⢕⢕⢕⢱⣿⣷⢇⢕⢕⢜⢕⢕⢕⣿⣿⣿⣷⢕⢹⡇⢕⢕⢕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⢟⢏⢕⢕⢕⢕⢕⢕⢕⠀⢕⣿⣿⣿⣿⣿⣿⣿⣿⣿⣿⣿⣿⡿⠿⠟⠙⠁⠁⠀⠀⠀⠀⠀⠀⠀⠀⠀⠀⠀⠀⠀⠀⠀⠀⠀⠀⢀⢠⣤⣤⣤⣤⡀⠀⠀⠀⠀⠀⠀⠁⠙⢿⣿⣿⣿⣿⣿⣿⣿⣝⢿⢯⢽⡽⢽⢽⣏⣵⣿⣿⣿⣿⣿⣿⢟⢕⢕⢕⢕⢕⢕⢸⡏⣿⢕⢕⢕⢕⢕⢕⢕⢻⣿⣿⣿⢕⢸⡇⢕⢕⢕⢸⣿⣿⣇⢕⢕⢕⢕⢕⢻⣿⣿⡿⢕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⡇⢕⢕⢕⢕⢕⢕⢕⢕⢕⠀⢕⣿⣿⣿⣿⣿⣿⣿⣿⣿⣿⡿⠙⠀⠀⠀⠀⠀⠀⠀⠀⠀⠀⠀⠀⠀⠀⠀⠀⠀⠀⠀⠀⠀⢠⣴⣦⣼⣵⣕⣕⡕⢜⣿⢇⢀⠀⠀⠀⠀⠀⠀⠀⠑⠻⢿⣿⣿⣿⣿⣿⣿⣿⣿⣷⣿⣿⣿⣿⣿⣿⣿⢿⢏⢕⢕⢕⢕⢕⢕⢕⢕⢸⡇⢏⢕⣿⢕⢕⡕⢕⢕⢜⣿⣿⣿⢕⢕⢇⢕⢕⢱⣸⣿⣿⣿⣇⢕⢕⢕⢕⢕⢜⢝⢕⢕⢕⢕⢕⢕⢕⢺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⣇⢕⢕⢕⢕⢕⢕⠁⠀⠀⢕⣿⣿⣿⣿⣿⣿⣿⣿⣿⣿⣕⡀⠀⠀⠀⠀⠀⠀⠀⠀⠀⠀⠀⠀⠀⠀⠀⠀⠀⠀⠀⠀⢀⣼⣽⣇⡕⢕⢕⢕⢻⣧⢻⣇⢕⢜⢕⠀⠀⠀⠀⠀⠀⠀⠀⠁⠉⠁⠙⢿⣿⣿⣿⣿⣿⣿⣿⡿⢟⠝⢕⢕⢕⢕⢕⢕⢕⢕⢕⢕⢕⢸⢕⢕⣼⣿⢕⢕⢧⢕⢕⢕⢜⣿⣿⡕⢜⣕⣕⣕⣸⣿⣿⣿⣿⣿⣿⣧⣵⣕⣕⡕⠑⠁⠁⢕⢕⢕⢕⢕⢕⢕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⣧⢕⠁⠑⠕⠕⠁⠀⠀⠁⢹⣿⣿⣿⣿⣿⣿⣿⣿⣿⣿⠑⠀⠀⠀⠀⠀⠀⠀⠀⠀⠀⠀⠀⠀⠀⠀⠀⠀⠀⠀⢀⢞⢻⢻⢿⣿⣷⣧⣕⢕⢻⣎⡿⢕⢕⢕⠀⠀⠀⠀⠀⠀⠀⠀⠀⠀⠀⠀⠁⢜⢝⢟⢻⢟⢏⢕⢕⢕⢄⠀⠁⠑⠑⠕⢕⢕⢕⢕⢕⢕⢸⢕⣱⣿⣿⢕⢕⢸⢕⠕⢕⢕⢜⣿⣧⣾⣿⣿⢿⣻⣿⣿⣿⣟⢿⣿⣿⣿⣿⢟⢕⠀⠀⠑⢕⢕⠁⢁⢱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⣧⡄⠀⠀⠀⢔⢔⠀⠀⠁⢹⣿⣿⣿⣿⣿⣿⣿⣿⡷⠀⠀⠀⠀⠀⠀⠀⠀⠀⠀⠀⠀⠀⠀⠀⠀⠀⠀⠀⠀⠜⣵⣵⣵⣵⣕⣜⢹⣿⡕⢜⣿⢕⢕⢕⢕⠀⠀⠀⠀⠀⠀⠀⠀⠀⠀⠀⠀⠀⠀⢕⢕⢕⢕⣱⣵⣿⡇⢕⠀⠀⠀⠀⠀⠁⠕⢕⢕⢕⢕⢕⢱⣾⣿⢏⢕⢕⡽⢕⢕⠀⢕⢕⣿⣿⢿⠟⠜⠝⠝⠟⠿⢿⢿⣿⣷⣽⣟⢏⢑⠀⠀⠀⠀⠀⠀⢀⣵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⡔⠀⠀⠁⠀⠀⠀⠀⠁⢜⣿⣿⣿⣿⣿⢟⣯⣾⣧⡀⠀⠀⠀⠀⠀⠀⠀⠀⠀⠀⠀⠀⠀⠀⠀⠀⠀⠀⢕⡟⢟⢟⢻⢿⢿⣷⡹⣧⣵⣷⣿⣷⡕⠀⠀⠀⠀⠀⠀⠀⠀⠀⠀⠀⠀⠀⠀⠀⠀⠜⣿⣿⣿⣿⣿⡇⢕⠀⠀⠀⠀⠀⠀⠁⢕⢕⢕⢕⢕⢸⣿⡟⢕⢕⢕⢕⢕⢕⢕⢕⢕⢔⠀⠀⠀⠀⠀⠀⠀⠀⠀⠀⠈⠟⢿⣿⣿⣷⣴⡑⠕⠀⠀⢄⣼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⣕⠀⠀⠀⠕⠕⠀⠀⠀⠜⣿⢿⣫⣾⣿⣿⡿⢟⢕⢄⢀⠀⢀⠀⠀⠀⠀⠀⠀⠀⠀⠀⠀⠀⠀⠀⠀⠀⣱⢕⢕⢕⢕⢕⢜⢇⣾⣿⣿⣿⣿⡇⠀⠀⠀⠀⠀⠀⠀⠀⠀⠀⠀⠀⠀⠀⠀⠀⠀⠘⢿⣿⣿⣿⡧⢕⠀⠀⠀⠀⠀⠀⠀⢕⢕⢕⢕⢕⢁⠁⠁⠀⠀⠀⠀⠀⠀⠑⠑⠑⠀⠀⠀⠀⠀⠀⠀⠀⠀⠀⠀⠀⠀⠕⠜⠝⠿⠿⠿⢷⣄⠀⠘⠛⠛⠛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⣇⢀⠀⠀⠀⠀⠀⠀⠀⢱⣾⣿⣿⡿⢏⢕⢕⢕⢕⢕⢕⢕⠀⠀⠀⠀⠀⠀⠀⠀⠀⠀⠀⠀⠀⠀⠀⢻⢕⢕⢕⢕⢵⣷⣿⣿⣿⣿⣿⣿⠁⠀⠀⠀⠀⠀⠀⠀⠀⠀⠀⠀⠀⠀⠀⠀⠀⠀⠀⠘⢿⣿⣿⢕⢇⠑⠀⠀⠀⠀⠀⠀⢕⢕⢕⠁⢀⠀⠀⠀⠀⠀⠀⠀⠀⠀⠀⠀⠀⠀⠀⠀⠀⠀⠀⠀⠀⠀⠀⠀⠀⠀⠀⠀⠀⠀⠀⠀⠀⠁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⣧⢄⠀⠀⠕⠕⠁⠀⢸⣿⢿⢝⢕⢕⢕⢕⢕⢕⣕⣵⣷⡔⠀⠀⠀⠀⠀⠀⠀⠀⠀⠀⠀⠀⠀⠀⢜⢕⢕⢕⢕⢸⣿⣿⣿⣿⡿⡿⠇⠀⠀⠀⠀⠀⠀⠀⠀⠀⠀⠀⠀⠀⠀⠀⠀⠀⠀⠀⠀⠁⢝⢯⣪⡕⠀⠀⠀⠀⠀⠀⠀⠀⠕⠕⠀⠑⠀⠀⠀⠀⠀⠀⠀⠀⠀⠀⠀⠀⠀⠀⠀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⡕⠀⠀⠀⠀⠀⢀⠁⠙⠀⠑⢕⢕⢕⣵⣾⣿⣿⣿⣿⡇⠀⠀⠀⠔⢀⠀⠀⠀⠀⠀⠀⠀⠀⠀⠀⢕⢕⢕⢕⢜⢿⢿⢏⢕⢕⠕⠀⠀⠀⠀⠀⠀⠀⠀⠀⠀⠀⠀⠀⠀⠀⠀⠀⠀⠀⠀⢕⣾⣿⣿⣿⠇⠀⠀⠀⠀⠀⠀⠀⠀⠀⠀⠀⠀⠀⠀⠀⠀⠀⠀⠀⠀⠀⠀⠀⠀⠀⠀⠀⠀⠀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⠀⠀⠀⠀⠁⠀⠀⠀⠀⠀⢱⣿⣿⣿⣿⣿⣿⣿⡇⠀⠀⠀⠀⠁⠑⢔⢀⠀⠀⠀⠀⠀⠀⠀⠕⢕⢕⢕⢕⢕⢕⢕⢕⠕⠀⠀⠀⠀⠀⠀⠀⠀⠀⠀⠀⠀⠀⠀⠀⠀⠀⠀⠀⠀⠀⢸⣿⣿⣿⡏⠀⠀⠀⠀⠀⠀⠀⠀⠀⠀⠀⠀⠀⠀⠀⠀⠀⠀⠀⠀⠀⢀⣀⣄⣠⣤⣴⣄⠀⠀⠀⠀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⢕⢀⠀⠀⢄⠀⠀⠀⠀⠜⢿⣿⣿⣿⣿⣿⣿⣧⣠⢄⠀⠀⠀⠀⠀⠁⠑⢔⢄⠀⠀⠀⠀⠀⠀⠁⠁⠁⠀⠀⠀⠀⠀⠀⠀⠀⠀⠀⠀⠀⠀⠀⠀⠀⠀⠀⠀⠀⠀⠀⠀⠀⠀⠀⠀⠹⣿⡿⠁⠀⠀⠀⠀⠀⠀⠀⠀⠀⠀⠀⠀⠀⠀⠀⠀⠀⠀⢰⢶⣰⣿⡿⢿⢿⢟⢟⢟⢷⡀⠀⠀⠀⠀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⠀⢕⢕⢔⠀⠀⠀⠀⠁⠁⠁⠁⠁⠁⠁⠁⠁⠀⠀⠀⠀⠀⠀⠀⠀⠀⠁⠑⠔⢄⢀⠀⠀⠀⠀⠀⠀⠀⠀⠀⠀⠀⠀⠀⠀⠀⠀⠀⠀⠀⠀⠀⠀⠀⠀⠀⠀⠀⠀⠀⠀⠀⠀⠀⡯⠕⠀⠀⠀⠀⠀⠀⠀⠀⠀⠀⠀⠀⠀⠀⠀⠀⠀⠀⠀⠕⢜⢿⣿⢕⢄⢱⢇⣕⣱⣵⣧⡀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⠀⢕⢕⢕⢔⠀⠀⠀⠀⠀⠀⢄⣄⣄⣄⣄⣄⣄⠀⠀⠀⠀⠀⠀⠀⠀⠀⠀⠀⠀⠑⠕⢔⢀⠀⠀⠀⠀⠀⠀⠀⠀⠀⠀⠀⠀⠀⠀⠀⠀⠀⠀⠀⠀⠀⠀⠀⠀⠀⠀⠀⠀⠀⢀⢕⠀⠀⠀⠀⠀⠀⠀⠀⠀⠀⠀⠀⠀⠀⠀⠀⠀⠀⠀⠀⠀⢕⢸⢇⣵⣷⡾⢿⢿⢿⣿⢿⣿⡄⠀⠀⠀⠀⠀⠀⠀⠀⠀⠀⠀⠀⠀⠀⠀⠀⠀⠀⠀⠀⠀⠀⠀⠀⠀⠀⢄⣄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⠀⢕⢕⢕⠕⠀⠀⠀⠀⠀⠀⠑⢻⣿⣿⣿⣿⣿⢄⠀⠀⠀⠀⠀⠀⠀⠀⠀⠀⠀⠀⠀⠀⠁⠑⠔⢄⢄⢀⠀⠀⠀⠀⠀⠀⠀⠀⠀⠀⠀⠀⠀⠀⠀⠀⠀⠀⠀⠀⠀⠀⠀⠀⠑⠀⠀⠀⠀⠀⠀⠀⠀⠀⠀⠀⠀⠀⠀⠀⠀⠀⠀⠀⠀⠀⠀⠀⢕⣾⢏⢝⢕⢕⢕⢕⢕⣵⣿⡇⠀⠀⠀⠀⠀⠀⠀⠀⠀⠀⠀⠀⠀⠀⠀⠀⠀⠀⠀⠀⠀⠀⠀⠀⠀⠀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⣔⠕⠁⠀⠀⠀⠀⠀⠀⠀⠀⠀⠁⢝⣿⣿⢿⢟⠇⠀⠀⠀⠀⠀⠀⠀⠀⠀⠀⠀⠀⠀⠀⠀⠀⠀⠀⠁⠁⠑⠔⢄⢀⠀⠀⠀⠀⠀⠀⠀⠀⠀⠀⠀⠀⠀⠀⠀⠀⠀⠀⠀⠀⠀⠀⠀⠀⠀⠀⠀⠀⠀⠀⠀⠀⠀⠀⠀⠀⠀⠀⠀⠀⠀⠀⠀⠀⢜⢏⢕⢕⣱⣵⣷⣿⣿⣿⣿⣷⠀⠀⠀⠀⠀⠀⠀⠀⠀⠀⠀⠀⠀⠀⠀⠀⠀⠀⠀⠀⠀⠀⠀⠀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⢇⢄⢀⠀⠀⠀⠀⠀⠀⠀⢀⢄⢕⢝⢕⢕⢕⢄⠀⠀⠀⠀⠀⠀⠀⠀⠀⠀⠀⠀⠀⠀⠀⠀⠀⠀⠀⠀⠀⠀⠀⠁⠑⠔⢀⠀⠀⠀⠀⠀⠀⠀⠀⠀⠀⠀⠀⠀⠀⠀⠀⠀⠀⠀⠀⠀⠀⠀⠀⠀⠀⠀⠀⠀⠀⠀⠀⠀⠀⠀⠀⠀⠀⠀⠀⠀⠀⠑⢱⣿⣿⢟⢟⢝⢕⢕⣸⣿⠀⠀⠀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⣱⡕⢕⢕⢔⢄⢀⢀⢄⢔⢕⢕⢕⢕⢕⢕⢕⢕⠀⠀⠀⠀⠀⠀⠀⠀⠀⠀⠀⠀⠀⠀⠀⠀⠀⠀⠀⠀⠀⠀⠀⠀⠀⠀⠀⠑⠔⢀⠀⠀⠀⠀⠀⠀⠀⠀⠀⠀⠀⠀⠀⢄⢄⢀⠀⠀⠀⠀⠀⠀⠀⠀⠀⠀⠀⠀⠀⠀⠀⠀⠀⠀⠀⠀⠀⠀⠀⠀⠜⢇⣕⣕⣵⣵⣷⣷⣿⣿⠀⠀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⡇⣿⣿⣷⣵⡕⢕⢕⢕⢕⢕⢅⢕⢕⢕⠕⢕⢕⢎⠀⠀⠀⠀⠀⠀⠀⠀⠀⠀⠀⠀⠀⠀⠀⠀⠀⠀⠀⠀⠀⠀⠀⠀⠀⠀⠀⠀⠀⠀⠁⠐⠀⠀⠀⠀⠀⠀⠀⠀⢀⢔⢕⡕⡕⣕⢆⠀⠀⠀⠀⠀⠀⠀⠀⠀⠀⠀⠀⠀⠀⠀⠀⠀⠀⠀⠀⠀⠀⠀⠀⢿⢿⢟⢟⢝⢝⢜⢻⡟⠀⠀⠀⠀⠀⠀⠀⠀⠀⠀⠀⠀⠀⠀⠀⠀⠀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⡇⣿⣿⣿⣿⣿⣧⢕⢕⢕⢕⢕⢕⢕⢄⢕⢕⢕⢕⠀⠀⠀⠀⠀⠀⠀⠀⠀⠀⠀⠀⠀⠀⠀⠀⠀⠀⠀⠀⠀⠀⠀⠀⠀⠀⠀⠀⠀⠀⠀⠀⠀⠀⠀⠀⠀⠀⠀⠀⢁⣮⣾⣿⣷⣯⢣⠀⠀⠀⠀⠀⠀⠀⠀⠀⠀⠀⠀⠀⠀⠀⠀⠀⠀⠀⠀⠀⠀⠀⠀⠀⠑⢳⢕⢕⢕⢕⢕⢕⠀⠀⠀⠀⠀⠀⠀⠀⠀⠀⠀⠀⠀⠀⠀⠀⠀⠀⠀⠀⠀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⣷⡻⣿⣿⣿⣿⣿⣷⢕⢕⢕⢕⢕⢕⢕⢕⢕⢕⢕⠀⠀⠀⠀⠀⠀⠀⠀⠀⠀⠀⠀⠀⠀⠀⠀⠀⠀⠀⠀⠀⠀⠀⠀⠀⠀⠀⠀⠀⠀⠀⠀⠀⠀⠀⠀⠀⠀⠀⠀⠁⢇⢹⣿⢜⢏⠁⠀⠀⠀⠀⠀⠀⠀⠀⠀⠀⠀⠀⠀⠀⠀⠀⠀⠀⠀⠀⠀⠀⠀⠀⠀⠀⠁⢕⢕⢕⢕⢕⢕⢔⠀⠀⠀⠀⠀⠀⠀⠀⠀⠀⠀⠀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⣷⣜⢻⣿⣿⣿⡿⢕⢕⢕⠕⠕⠑⠑⠁⠑⠑⠁⠀⠀⠀⠀⠀⠀⠀⠀⠀⠀⠀⠀⠀⠀⠀⠀⠀⠀⠀⠀⠀⠀⠀⠀⠀⠀⠀⠀⠀⠀⠀⠀⠀⠀⠀⠀⠀⠀⠀⠀⠀⠀⠀⠈⠃⠀⠀⠀⠀⠀⠀⠀⠀⠀⠀⠀⠀⠀⠀⠀⠀⠀⠀⠀⠀⠀⠀⠀⠀⠀⠀⠀⠀⠀⢕⢕⢕⢕⢕⢕⢕⢔⠀⠀⠀⠀⠀⠀⠀⠀⠀⠀⠀⠀⠀⠀⠀⠀⠀⠀⠀⠀⠀⠀⢕⣅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⣷⣮⢝⠉⠑⠁⠀⠀⠀⠀⠀⠀⠀⠀⠀⠀⠀⠀⠀⠀⠀⠀⠀⠀⠀⠀⠀⠀⠀⠀⠀⠀⠀⠀⠀⠀⠀⠀⠀⠀⠀⠀⠀⠀⠀⠀⠀⠀⠀⠀⠀⠀⠀⠀⠀⠀⠀⠀⠀⠀⠀⠀⠀⠀⠀⠀⠀⠀⠀⠀⠀⠀⠀⠀⠀⠀⠀⠀⠀⠀⠀⠀⠀⠀⠀⠀⠀⠀⠀⢀⢕⢕⢕⢕⢕⢕⢕⢕⢔⠀⠀⠀⠀⠀⠀⠀⠀⠀⠀⠀⠀⠀⠀⠀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⡟⢄⢕⢔⢔⢔⢔⢄⢄⢄⠀⠀⢀⢀⠀⠀⠀⠀⠀⠀⠀⠀⠀⠀⠀⠀⠀⠀⠀⠀⠀⠀⠀⠀⠀⠀⠀⠀⠀⠀⢄⠀⠀⠀⠀⠀⠀⠀⠀⠀⠀⠀⠀⠀⠀⠀⠀⠀⠀⠀⠀⠀⠀⠀⠀⠀⠀⠀⠀⠀⠀⠀⠀⠀⠀⠀⠀⠀⠀⠀⠀⠀⠀⠀⠀⠀⠀⠀⢕⢕⢕⢕⢕⢕⢕⢕⢕⢕⢔⠀⠀⠀⠀⠀⠀⠀⠀⠀⠀⠀⠀⠀⠀⠀⠀⠀⠀⠀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⣇⠕⢕⢕⢕⢕⢕⢕⢕⢕⢕⢀⡱⠁⠀⠀⠀⠀⠀⠀⠀⠀⠀⠀⠀⠀⠀⠀⠀⠀⠀⠀⠀⠀⠀⠀⠀⠀⠀⠀⠁⢔⠁⠀⠀⠀⠀⠀⠀⠀⠀⠀⠀⠀⠀⠀⠀⠀⠀⠀⠀⠀⠀⠀⠀⠀⠀⠀⠀⠀⠀⠀⠀⠀⠀⠀⠀⠀⠀⠀⠀⠀⠀⠀⠀⠀⠀⠀⢕⢕⢕⢕⢕⢕⢕⢕⢕⢕⢕⢔⠀⠀⠀⠀⠀⠀⠀⠀⠀⠀⠀⠀⠀⠀⠀⠀⠀⢄⣤⣤⣤⠐⠑⣕⣕⣤⣾⣿⣿⣿⣿⣿⣿⣿⣿⣿⣿⣿⣿⣿⣿⣕⢕⣿⣿⣿⢕⢕⢕⢕⢸⣿⣿⡇⢕⢕⠀⢸⣿⣿⡷⢕⢇⡕⠀⠀⠀⠀⠀⠀⠀⢕⢁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⣧⣕⣑⢕⠕⠕⠕⠕⠕⢄⢕⢁⠀⠀⠀⠀⠀⠀⠀⠀⠀⠀⠀⠀⠀⠀⠀⠀⠀⠀⠀⠀⠀⠀⠀⠐⠁⠀⠀⠀⠀⢁⠐⢀⠀⠀⠀⠀⠀⠀⠀⠀⠀⠀⠀⠀⠀⠀⠀⠀⠀⠀⠀⠀⠀⠀⠀⠀⠀⠀⠀⠀⠀⠀⠀⠀⠀⠀⠀⠀⠀⠀⠀⠀⠀⠀⠀⠁⢕⢕⢕⢕⢕⢕⢕⢕⠕⠁⠀⠀⠀⠀⠀⠀⠀⠀⠀⠀⠀⢔⢄⢀⠀⠀⠀⢄⣾⣿⣿⣿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⣿⣿⢏⢱⣿⢇⠀⠀⠀⠀⠀⠀⠀⠀⠀⠀⠀⠀⠀⠀⠀⠀⠀⠀⠀⠀⠀⢀⠐⠀⠀⠀⠀⠀⠀⠀⠀⠀⠐⠀⠀⠀⠀⠀⢀⠀⠀⠀⠀⠀⠀⠀⠀⠀⠀⠀⠀⠀⠀⠀⠀⠀⠀⠀⠀⠀⠀⠀⠀⠀⠀⠀⠀⠀⠀⠀⠀⠀⠀⠀⠀⠀⠕⠕⠕⢕⢕⢕⢕⠁⠀⠀⠀⠀⠀⠀⠀⠀⠀⠀⠀⠀⠀⢜⣿⣷⡆⢔⢔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⢇⢕⢟⢏⢕⢔⠀⠀⠀⠀⠀⠀⠀⠀⠀⠀⠀⠀⠀⠀⠀⠀⠀⠀⠀⢔⠀⠀⠀⠀⠀⠀⠀⠀⠀⠀⠀⠀⠀⠁⠔⢀⠀⠀⠀⠀⠀⠀⠀⠀⠀⠀⠀⠀⠀⠀⠀⠀⠀⠀⠀⠀⠀⠀⠀⠀⠀⠀⠀⠀⠀⠀⠀⠀⠀⠀⠀⠀⠀⠀⠀⠀⠀⠀⠀⠁⠀⠀⠀⠀⠀⠀⠀⠀⠀⠀⠀⠀⠀⠀⠀⠀⠁⢜⠛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⢕⢔⠀⠀⠀⠀⠀⠀⠀⠀⠀⠀⠀⠀⠀⠀⠀⠀⢀⢕⢕⢔⠀⠀⠀⠀⠀⠀⠀⠀⠀⠀⠀⠀⠀⠀⠀⠀⠀⠀⠀⠀⠀⠀⠀⠀⠀⠀⠀⠀⠀⠀⠀⠀⠀⠀⠀⠀⠀⠀⠀⠀⠀⠀⠀⠀⠀⠀⠀⠀⠀⠀⠀⠀⠀⠀⠀⠀⠀⠀⠀⠀⠀⠀⠀⠀⠀⠀⠀⠀⠀⠀⠀⠀⠀⠀⠀⠀⠕⢄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⢑⢕⢕⢕⢅⢕⢔⢀⠀⠀⠀⠀⠀⠀⠀⠀⠀⠀⠀⠀⢀⢕⢕⢕⢕⢄⠀⠀⠀⠀⠀⠀⠀⠀⠀⠀⠀⠀⠀⠀⠀⠀⠀⠀⠀⠀⠀⠀⠀⠀⠀⠀⠀⠀⠀⠀⠀⠀⠀⠀⠀⠀⠀⠀⠀⠀⠀⠀⠀⠀⠀⠀⠀⢀⠀⠀⠀⠀⠀⠀⠀⠀⠀⠀⠀⠀⠀⠀⠀⠀⠀⠀⠀⠀⠀⠀⠀⢄⢔⢀⢔⢕⢕⢀⠀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⢕⢑⢕⢕⢕⢕⢕⢄⢀⠀⠀⠀⠀⠀⠀⠀⢀⢄⢕⢕⠑⢕⢕⣱⣷⢀⠀⠀⠀⠀⠀⠀⠀⠀⠀⠀⠀⠀⠀⠀⠀⠀⠀⠀⠀⠀⠀⠀⠀⠀⠀⠀⠀⠀⠀⠀⠀⠀⠀⠀⠀⠀⠀⠀⠀⠀⠀⠀⠀⢀⢔⢕⠁⠀⠀⠀⠀⠀⠀⠀⠀⠀⠀⠀⠀⠀⠀⠀⢀⢔⢕⢔⢔⢕⢑⠕⢕⢕⢕⢕⢕⢕⢄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⠕⢅⢕⢕⢕⢕⢕⢕⢕⢕⢕⢕⢕⢕⢕⢕⢕⢕⢕⢕⠀⢀⣼⣿⣟⠁⠀⠔⢄⠀⢀⠀⠀⠀⠀⠀⠀⠀⠀⠀⠀⠀⠀⠀⠀⠀⠀⠀⠀⠀⠀⠀⠀⠀⠀⠀⠀⠀⠀⠀⠀⠀⠀⠀⠀⠀⠀⢔⢕⢕⢕⢕⢔⢔⢔⣔⢄⢀⠀⠀⠀⠀⠀⠀⠀⢀⠀⠑⠑⢕⢕⢕⢕⢕⢕⢀⢕⢕⢄⢕⢕⠕⢕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⢔⢕⢕⢕⢕⢕⢕⢕⢕⠁⢕⢕⢕⢕⢕⢕⢕⢕⢕⠁⠀⢸⣿⡿⠏⢀⠀⠀⠀⠐⠁⠁⠀⠀⠀⠀⠀⠀⠀⠀⢀⢄⠀⠀⢀⢀⢀⠀⠀⢀⢀⠀⠀⢀⢀⠀⠀⠀⢀⢀⠀⠀⠀⠔⠀⠀⢔⢕⢕⢕⢕⢕⢕⢕⢕⣿⡇⢕⢕⢔⢔⢔⢔⢔⢕⢕⠀⢔⢔⢕⢕⢕⢕⢕⢕⢁⢕⢕⢕⠀⢄⢔⢁⢕⢕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⢄⢕⢕⢕⢄⢕⢕⢕⢕⢕⢕⢕⢕⢔⢕⢕⢕⢕⢕⢕⢕⢕⢕⠀⠀⠜⢝⠑⢕⢕⠀⠀⠀⠀⢄⢕⢔⠀⠀⠀⠀⠀⠄⠀⠀⠀⠐⠐⠁⠁⠔⠔⠐⠁⠁⠔⠀⠀⠀⠐⠀⠀⠀⠀⠁⠀⠀⠀⠀⠀⢕⢕⢕⢕⢕⢕⢕⢕⢕⢜⢝⡕⢕⢕⢕⢕⢕⢕⢕⢕⢄⢕⢕⢕⢕⢕⢕⢕⢕⢑⢁⢕⢕⠁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⠕⢕⢕⢕⢕⢕⢕⢕⢕⢕⢕⢕⢕⢕⢕⢕⢕⢕⢕⢕⠀⠀⠀⠀⠁⠀⠁⠁⠄⢀⢄⢀⠀⢕⠁⠀⢀⠀⠀⠀⠀⠀⠀⠀⠀⠀⠀⠀⠀⠀⠀⠀⠀⠀⠀⠀⠐⠀⠀⠀⠀⠀⢀⢀⠄⠄⠐⠀⢕⢕⢕⢕⢕⢕⢕⢕⢕⢕⢕⣇⢕⢕⢕⢕⢕⢕⢕⢕⢕⢕⢕⢕⢕⢕⢕⢕⢕⢕⠑⢅⢕⢄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⠑⠑⠑⠀⠀⠀⠀⠀⠀⠀⠀⠑⠑⠑⠑⠓⠑⠃⠑⠑⠑⠐⠀⠀⠀⠀⠀⠀⠀⠀⠀⠀⠀⠀⠀⠀⠀⠀⠀⠐⠐⠐⠀⠁⠁⠀⠀⠀⠀⠀⠀⠁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⣷⣕⢝⢻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⣧⢕⢝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⣧⢻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⢝⢿⣿⣿⣿⣿⣿⣿⣿⣿⣿⡜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⢜⢻⣿⣿⣿⣿⣿⣿⣿⣷⢸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⢹⣿⣿⣿⣿⣿⣿⣿⣿⣿⣿⣿⣧⢕⡜⢝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⡞⣸⣿⣿⣿⣿⣿⡿⢿⢿⢿⢿⢿⢿⢇⢜⣧⡕⢧⣕⢕⢕⢕⢕⢕⢕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⣺⡇⡿⢟⣏⣝⣱⢕⢕⢕⢕⢕⡕⢵⣷⢕⢕⢹⣟⣜⢻⢇⢕⢕⢕⢕⢕⢅⢀⢔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⣵⣿⢕⣷⣿⣷⡷⢧⢷⢷⣷⣾⣿⢟⢿⣿⣇⠑⢜⣿⣿⡇⢕⢕⢕⢕⢕⢕⢕⢕⢀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⣼⣿⡿⢸⣿⣿⣿⣧⢕⢕⢕⢜⢝⢕⢕⢕⡿⢿⣕⠑⢿⣿⣿⡕⢕⢕⢕⠕⢕⢕⢅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⢇⣿⣿⡇⢸⣿⣿⣿⢇⢕⢕⢕⢕⢕⢕⢕⢸⣿⣿⣿⣇⢸⣿⣿⣿⡔⢅⠅⢑⢁⢄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⢝⢝⢝⢝⢝⢝⢝⢟⢟⢟⢟⢟⢟⢟⢏⢝⢝⢟⢟⢟⢟⢝⢝⢟⢟⢏⢝⢟⢟⢟⢟⢟⢟⢟⢟⢟⢟⢟⢟⢟⢟⢟⢟⢟⢟⢟⢟⢟⢟⢟⢟⢟⢟⢟⢟⢟⢟⢟⢟⢟⢟⢟⢏⣵⣿⡏⣼⣿⣿⡕⢸⣿⣿⣱⣿⣷⣷⣿⣧⣵⣷⣿⣿⣿⣽⣿⣿⢕⣿⣿⣿⣧⠀⢔⢔⢕⢕⢕⢕⢕⢕⢕⢕⢕⢕⢕⠕⢑⢝⢟⢟⢟⢟⢟⢟⢟⢟⢟⢟⢟⢟⢟⢟⢟⢟⢟⢟⢟⢟⢟⢟⢟⢝⢟⢟⢟⢟⢟⢟⢟⢟⢟⢏⢝⢟⢟⢟⢟⢟⢟⢟⢟⢟⢟⢝⢝⢟⢟⢟⢟⢟⢟⢟⢟⢟⢟⢟⢟⢟⢟⢟⢟⢟⢟⢟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⣱⣿⡿⣻⡇⣿⣿⣿⡇⢸⣿⣾⣿⣿⣿⣿⣿⣿⣿⣿⣿⣿⣿⣇⢿⣿⡕⢻⣿⣿⣿⡕⠁⠁⢁⢅⢕⢕⢕⢁⢑⢀⢁⢀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⢇⣼⢫⢏⣼⢟⢸⢹⣿⣿⡇⢸⣿⣿⣿⣿⣿⣿⣿⣿⣿⣿⣿⣿⣿⣿⢜⢻⢕⢸⣿⣿⣿⡇⠀⠔⢕⢔⢅⢕⣑⢕⠕⢕⢑⢕⠇⢵⣿⣿⣿⣿⣿⣿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⡟⣼⢇⣎⣾⢏⣼⢸⢽⣿⣿⡇⢕⣿⣿⣿⣿⣿⣿⣿⣿⣿⣿⣿⣿⣿⣿⢕⢜⢕⢜⣿⣿⡟⡇⠕⠀⠁⢕⢜⢷⠝⢇⢝⢝⢕⢀⢡⢘⢻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⡿⣸⡟⣸⣿⢏⣾⡟⢸⢸⢟⢹⣇⢕⢜⢿⣿⣿⣿⣿⣿⣿⣿⣿⣿⣿⣿⣿⢕⢕⢕⢕⣿⣿⢇⠑⢄⢄⢀⠀⠀⠁⠁⠁⠁⠕⢕⢜⢕⢕⢕⢕⢗⢕⣝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⡿⢟⢇⣿⢱⣿⡟⣼⡿⢕⢜⢕⢱⣿⣿⡕⢕⣾⣿⣿⣿⣿⣿⣿⣿⣿⣿⣿⣿⣿⡇⢕⠑⠘⢉⠁⠀⠀⢕⢕⢕⢱⣦⣄⢀⠀⠁⠑⢕⢅⢕⠕⢕⢕⢟⢕⢿⢜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⡟⡕⢕⣱⡟⣸⡟⣼⡿⣸⣟⢇⢕⢕⢱⢿⣿⣿⡇⢸⣿⣿⣿⣿⣿⣿⣿⣿⣿⣿⣿⣿⢻⡇⢕⠀⠀⢀⢀⠀⠀⢕⢕⢕⢜⣿⣿⢸⣷⣴⣄⣀⢠⡔⢕⢕⢕⣕⡕⢕⣾⣎⢻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⡿⢸⢇⢟⢟⢕⣿⢱⣿⢣⣿⢇⢕⢕⢕⢕⣸⢟⢿⢇⢸⣿⢻⣿⣿⣿⣿⣿⣿⣿⣿⣿⣿⢜⢕⢕⢔⢄⡑⢁⣄⡕⢕⢕⣼⡇⢻⣿⡜⣿⣿⣷⣿⣿⣿⢕⢑⢕⢝⢕⣵⢏⣾⢕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⢧⡇⢕⣕⢕⢕⡇⣼⡏⣼⡯⢕⢕⢕⣾⢕⢻⣷⣵⣱⢸⣿⢸⣿⣿⣿⣿⣿⣿⣿⣿⣿⣿⢕⢕⢕⢕⣿⣿⣿⣿⣇⢕⢕⣿⣷⣸⣿⢕⣿⣿⣿⣿⣻⣿⡕⢜⢝⢧⡜⢕⢜⢇⢱⣼⣿⣿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⢸⡇⡕⢜⢕⢕⡇⣿⢇⣿⣇⣕⣾⢕⡇⢕⣿⣿⣿⡇⢜⡿⢸⣿⣿⣿⣿⣿⣿⣿⣿⣿⣿⢕⢕⢕⢕⣿⣿⣿⣿⣿⢕⢕⣿⣿⣷⣿⢕⣿⣿⣿⣿⡗⣿⡇⣧⡕⢸⣣⢕⢕⢕⣱⣿⣿⣿⣿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⣧⢜⢇⢝⢕⢕⢕⢱⣿⢸⣿⣿⣿⣿⢕⢇⢕⣿⣿⣿⡇⡸⡏⢕⣿⡟⣿⣿⣿⣿⣿⣿⣿⣿⢕⢕⢕⢕⣿⣿⣿⣿⣿⡇⢕⢻⣿⣿⣿⢕⢿⣿⣿⣿⢇⢸⡇⡵⢷⢟⢱⢕⢕⣵⣿⣿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⣇⢕⢼⢕⣵⡵⢸⣿⢸⣿⣿⡿⣿⢕⢜⢕⢸⣿⣿⣷⢕⡇⢱⢹⣇⢜⣟⣿⣿⣿⡜⢟⢝⢕⢕⢕⢕⣿⣿⣿⣿⣿⡇⢕⢸⡿⣿⡟⢕⢸⢻⣿⣿⢕⢸⣧⢕⢇⢕⢇⢕⣿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⣧⢗⢷⢵⣕⢸⡟⢸⣿⣿⡇⢏⢕⡇⢕⢸⢿⣿⣿⡎⢇⢸⣇⢻⡕⢟⣞⣿⣿⣿⡕⢕⢕⢸⡇⢱⢿⢟⢟⣝⣕⡕⢵⣧⡝⣧⣕⢕⢕⢜⢿⣿⢕⢸⣿⢑⢕⠁⠑⡕⣿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⣇⢕⢱⢕⢸⢇⢸⣿⣿⢇⢕⢕⣿⣧⡜⣵⣵⣵⣵⣜⢜⢟⢳⢝⢇⡝⣧⢻⢿⣿⣇⢕⢜⣕⢕⣵⣾⣿⣿⣿⣷⣿⣿⣿⣿⣟⢕⢕⡕⢜⣿⡕⣾⣿⢸⡇⠀⠀⠜⢼⡻⣿⣿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⣷⡇⠑⢸⢱⢸⣿⣿⢇⢕⢕⢹⣿⣿⣿⣿⣿⣿⣿⣷⣼⣷⣿⣿⣷⣷⣷⣵⣷⣾⣿⣾⣷⣿⣿⣿⣿⣿⣿⣿⡿⠟⠋⠙⢕⢕⣱⡿⢸⡇⢇⢹⣿⡕⢕⠀⠀⠀⠜⢻⣮⡻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⡟⠁⠀⠁⢕⢕⢗⢝⢕⢕⢕⢕⠘⠟⠿⢿⣿⣿⣿⡿⢿⢿⣿⣿⣿⣿⣿⣿⣿⣿⣿⣿⣿⢟⢝⢙⠙⠙⠙⠁⢀⣠⣴⣷⢇⣱⡿⢇⣾⡇⢕⢕⢿⡇⢕⠀⠀⠀⠀⠑⢜⢻⢕⢕⢕⢕⢕⢸⣿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⡟⡕⠀⠀⠀⣱⡕⢕⢕⢕⢕⢕⢕⣶⣴⣄⡄⠀⢁⢀⣄⣴⣵⣼⣿⣿⣿⣿⣿⣿⣿⣿⣿⣿⣿⣿⣿⣷⣷⣷⣶⣷⣿⣿⢏⢱⢟⡕⢕⣿⡕⢕⢕⢸⣷⢁⠀⠀⠀⠀⢄⢱⡕⠕⢳⡕⢕⢕⢸⣿⣿⣿⡇⢕⢕⢕⢕⢕⣾⣿⣿⣿⣿⡇⢕⢕⢕⢕⢕⡇⠀⢕⣿⢕⢕⢕⢕⢸⣿⣿⣿⢕⢕⢕⢕⢱⣿⣿⣿⣷⢕⢕⢕⢕⢸⣿⣿⣿⢕⢕⢕⢕⢸⣿⣿⣿⣷⢕⢕⢕⢕⢕⠀⢸⣿⣿⣿⢜⢾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⡿⣼⠕⠀⠀⠀⣿⡕⢕⢕⢜⢟⣧⢕⢼⣿⣿⣿⣷⣿⣿⣿⣿⣿⣿⣿⣿⣿⣿⣿⣿⣿⣿⣿⣿⣿⣿⣿⣿⣿⣿⣿⣿⣿⡟⢱⢏⢱⢕⢸⣿⣇⢕⢕⢕⢻⡇⢔⢀⢀⣠⡕⢜⢿⡕⢕⢜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⡿⡱⢇⢀⠀⠀⠀⢸⢇⢕⢕⢕⢕⢕⢕⢎⣻⣿⢿⢻⣿⣿⣿⣿⣿⣿⣿⣿⣿⣿⣿⣿⣿⣿⣿⣿⣿⣿⣿⣿⣿⣿⣿⣿⢟⣱⢇⡕⢕⢕⢸⣿⣿⢕⢕⢕⢜⣷⢕⢕⢕⣿⣷⡕⢜⣿⡕⢕⢜⢕⢸⣿⣿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⢿⢿⢿⠿⠿⠟⠃⠑⠑⠐⠀⠀⢀⢸⢕⢱⢕⢕⢕⢕⢕⢕⢹⣿⣟⢿⣿⣿⣿⣿⣿⣿⣿⣿⣿⣿⣷⣿⣿⣿⣿⣿⣿⣿⣿⣿⣿⣿⣯⣵⣾⡏⢕⢕⢕⢕⣿⣿⣿⢕⢕⢕⢕⢸⢕⢕⢕⣿⣿⣷⡕⢜⣇⢕⢕⢕⢸⣿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⡿⢟⢏⢝⢻⣿⣿⣿⡇⠀⢕⣿⣿⣿⣿⣿⣿⣿⣿⣿⣿⣿⣿⣿⣿⣿⣿⣿⢿⠟⠏⠁⠁⠀⠁⠀⠀⠀⠀⠀⠀⠀⠀⠀⠀⠀⠀⠀⠁⠑⠜⠇⢕⢕⢕⢕⢕⢕⢹⣿⣿⣿⣿⣿⣿⣿⣿⣿⣿⣿⣿⣿⣿⣿⣿⣿⣿⣿⣿⣿⣿⣿⣿⣿⣿⡽⢕⢕⢅⢕⢕⣿⣿⡟⢕⢕⢕⢕⢕⢕⢕⢕⣿⣿⣿⣧⢕⣿⢕⢕⢕⢜⣿⣿⣿⡇⢕⢕⢕⢕⢕⣿⣿⢿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⡿⢏⢕⢕⢕⢕⢕⢕⢹⣿⣿⡇⠀⢕⣿⣿⣿⣿⣿⣿⣿⣿⣿⣿⣿⣿⣿⡿⠟⠙⠁⠀⠀⠀⠀⠀⠀⠀⠀⠀⠀⠀⠀⠀⠀⠀⠀⠀⠀⠀⠀⠀⠀⠀⠀⠀⠀⠁⠁⠑⢕⢕⢝⢿⣿⣿⣿⣿⣿⣿⣿⢟⣟⣟⣟⣟⣟⣟⢿⣝⣼⣿⣿⣿⣿⣿⣿⢟⢕⢕⢕⢕⢕⢕⣿⢹⡇⢕⢕⢕⢕⢕⢕⢕⢕⢹⣿⣿⣿⢕⢹⢕⢕⢕⢕⣿⣿⣿⣇⢕⢕⢕⢕⢕⢻⢇⢕⢕⢕⢕⢕⢕⢕⢕⢱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⣯⢕⢕⢕⢕⢕⢕⢕⢕⢕⢹⣿⡇⠀⢕⣿⣿⣿⣿⣿⣿⣿⣿⣿⡿⠟⠙⠁⠀⠀⠀⠀⠀⠀⠀⠀⠀⠀⠀⠀⠀⠀⠀⠀⠀⠀⢄⢰⢞⢟⢟⢗⣦⡄⠀⠀⠀⠀⠀⠀⠀⠀⠁⠑⠑⠝⢿⣿⣿⣿⣿⣿⣿⣷⣷⣷⣷⣷⣷⣿⣿⣿⣿⣿⣿⢿⢏⢕⢕⢕⢕⢕⢕⢕⢕⣿⢸⢕⢕⢕⣿⡕⢕⢕⢕⢕⢕⢹⣿⣿⢕⡎⢕⢕⢕⢸⣿⣿⣿⣿⣇⢕⢕⢕⢕⢕⠘⠕⢕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⣷⡕⢕⢕⢕⢕⢕⢕⠀⠁⢻⢕⠀⢕⣿⣿⣿⣿⣿⣿⢟⠋⠁⠀⠀⠀⠀⠀⠀⠀⠀⠀⠀⠀⠀⠀⠀⠀⠀⠀⠀⠀⢀⣴⣷⡷⢷⢷⢷⣵⣕⢹⣇⢕⢰⢔⠀⠀⠀⠀⠀⠀⠀⠀⠀⠁⠑⠝⢟⢻⢿⣿⣿⣿⣿⣿⣿⣿⣿⣿⡿⢟⠏⢕⢕⢕⢕⢕⢕⢕⢕⢕⢕⢸⡏⢕⢕⢕⣱⣿⡇⢕⢕⢔⢕⢕⢕⢹⣿⣕⣕⣕⣕⣕⣸⣿⣿⣿⣿⣿⣷⣧⣵⢕⠀⠀⢄⢕⢕⢕⠕⢕⣵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⣵⠁⠁⠕⠕⠑⠀⠀⠀⠑⠀⢕⣿⣿⣿⣿⣿⢇⠀⠀⠀⠀⠀⠀⠀⠀⠀⠀⠀⠀⠀⠀⠀⠀⠀⠀⠀⠀⠀⠀⣱⣵⣵⣕⣕⢕⢕⢕⢿⣇⢿⡕⢕⢕⢀⠀⠀⠀⠀⠀⠀⠀⠀⠀⠀⠀⠀⠀⠁⠁⢝⢝⢻⢿⣿⢟⢏⢕⢕⢕⢄⠀⠁⠁⠑⠕⢕⢕⢕⢕⠁⢸⢇⢕⢕⢱⣿⣿⢕⢕⢕⠕⢕⢕⢕⢕⢻⣿⣿⣿⣿⣿⢿⣟⣟⣟⣟⣻⢿⣿⢏⠐⠀⠀⠁⠑⠑⠀⢰⣾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⣧⡀⠀⠀⢔⢔⠐⠀⠀⠀⢕⣿⣿⣿⣿⣿⣇⢔⠀⠀⠀⠀⠀⠀⠀⠀⠀⠀⠀⠀⠀⠀⠀⠀⠀⠀⠀⠀⢱⡟⢟⢟⢻⢿⢿⣷⡇⢕⢻⡎⢕⢕⢕⠀⠀⠀⠀⠀⠀⠀⠀⠀⠀⠀⠀⠀⠀⠀⠀⠀⠕⢕⢕⢕⢕⣕⣾⣿⢕⢕⠀⠀⠀⠀⠀⠀⢑⢕⢕⢔⢕⢕⢕⢕⣿⣿⡟⢕⢕⢕⠀⢕⢕⢕⢕⠸⠟⠛⠋⠙⠁⠙⠙⠙⠙⢿⣿⣿⣷⣵⣄⢄⢄⠀⠀⠀⣰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⣷⡄⠀⠀⠀⠀⠀⠀⠀⠑⢻⣿⣿⣿⣿⢏⠀⠀⠀⠀⠀⠀⠀⠀⠀⠀⠀⠀⠀⠀⠀⠀⠀⠀⠀⠀⠀⢜⣵⣷⣷⣷⣵⣵⡜⣿⢕⢜⣏⣧⣵⢕⠀⠀⠀⠀⠀⠀⠀⠀⠀⠀⠀⠀⠀⠀⠀⠀⠀⠀⠕⣾⣾⣿⣿⣿⣿⡇⢕⠀⠀⠀⠀⠀⠀⠀⢕⢕⢕⢕⢕⢕⢕⢽⡿⢕⠕⠕⢕⢁⢕⢕⢕⠱⠀⠀⠀⠀⠀⠀⠀⠀⠀⠀⠀⠁⢝⢟⢿⣿⣿⣷⣄⡀⢱⣿⣿⣿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⣔⠀⠀⠔⠕⠁⠀⠀⠁⢻⣿⣿⣿⣇⢄⠀⠀⠀⠀⠀⠀⠀⠀⠀⠀⠀⠀⠀⠀⠀⠀⠀⠀⠀⠀⠕⡟⢝⢟⢟⢟⢟⢿⡜⢿⣿⣿⣿⣿⡕⠀⠀⠀⠀⠀⠀⠀⠀⠀⠀⠀⠀⠀⠀⠀⠀⠀⠀⠀⠘⢿⣿⣿⣿⣿⣇⢕⠀⠀⠀⠀⠀⠀⠀⢕⢕⢕⢕⢕⠕⠁⠀⠀⠀⠀⠀⠀⠁⠁⠁⠀⠀⠀⠀⠀⠀⠀⠀⠀⠀⠀⠀⠀⠀⠀⠁⠁⠁⠈⠉⠙⠟⢮⠛⠛⠛⠛⠛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⣆⠀⠀⠀⠀⢀⢀⠀⠁⢹⣿⣿⣿⡇⠀⠀⠀⠀⠀⠀⠀⠀⠀⠀⠀⠀⠀⠀⠀⠀⠀⠀⠀⠀⠀⡇⢕⢕⢕⢕⢕⢕⣱⣿⣿⣿⣿⣿⠕⠀⠀⠀⠀⠀⠀⠀⠀⠀⠀⠀⠀⠀⠀⠀⠀⠀⠀⠀⠀⠁⢻⣿⣿⣿⢏⢕⠀⠀⠀⠀⠀⠀⠀⠑⢕⢕⢕⠁⠀⠀⠀⠀⠀⠀⠀⠀⠀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⣧⢀⠀⠀⠕⠑⠀⠀⠀⠝⣿⠝⠀⠀⠀⠀⠀⠀⠀⠀⠀⠀⠀⠀⠀⠀⠀⠀⠀⠀⠀⠀⠀⠀⢸⡕⢕⢕⢕⢸⣿⣿⣿⣿⣿⣿⡟⠀⠀⠀⠀⠀⠀⠀⠀⠀⠀⠀⠀⠀⠀⠀⠀⠀⠀⠀⠀⠀⠀⠑⢻⣿⢿⣵⡕⠀⠀⠀⠀⠀⠀⠀⠀⠕⢕⢕⠀⠀⠀⠀⠀⠀⠀⠀⠀⠀⠀⠀⠀⠀⠀⠀⠀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⣷⡄⠀⠀⠀⢀⢀⠀⠀⠑⠀⢄⢀⠀⠀⠀⠀⢕⢕⠀⠀⠀⠀⠀⠀⠀⠀⠀⠀⠀⠀⠀⠀⠀⢕⢕⢕⢕⢕⣿⣿⣿⡟⢝⢝⠑⠀⠀⠀⠀⠀⠀⠀⠀⠀⠀⠀⠀⠀⠀⠀⠀⠀⠀⠀⠀⠀⠀⠀⠕⣾⣿⣿⡇⠀⠀⠀⠀⠀⠀⠀⠀⠀⠁⠀⠀⠀⠀⠀⠀⠀⠀⠀⠀⠀⠀⠀⠀⠀⠀⠀⠀⠀⠀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⣷⡄⠀⠀⠑⠑⠀⠀⠀⢄⢕⢕⠀⠀⠀⠀⢕⠀⠀⠀⠀⠀⠀⠀⠀⠀⠀⠀⠀⠀⠀⠀⠀⠑⢕⢕⢕⢕⢝⢿⢏⢕⢕⠕⠀⠀⠀⠀⠀⠀⠀⠀⠀⠀⠀⠀⠀⠀⠀⠀⠀⠀⠀⠀⠀⠀⠀⢀⣀⣸⣿⡯⠀⠀⠀⠀⠀⠀⠀⠀⠀⠀⠀⠀⠀⠀⠀⠀⠀⠀⠀⠀⠀⢀⡄⢀⣠⣴⣴⣴⣶⣶⣄⠀⠀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⠀⠀⠀⠀⢄⠀⢕⢕⢕⢔⠀⠀⠀⢕⢕⠀⠀⠀⠀⠀⠀⠀⠀⠀⠀⠀⠀⠀⠀⠀⠀⠕⢕⢕⢕⢕⢕⢕⢕⢕⠀⠀⠀⠀⠀⠀⠀⠀⠀⠀⠀⠀⠀⠀⠀⠀⠀⠀⠀⠀⠀⠀⠀⠀⠁⣿⣿⣿⠇⠀⠀⠀⠀⠀⠀⠀⠀⠀⠀⠀⠀⠀⠀⠀⠀⠀⠀⠀⠀⠀⢜⣿⣼⡿⢟⠝⢏⢝⢏⢟⣷⠀⠀⠀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⠀⠀⠁⠁⠀⢕⢕⢕⠕⠀⠀⠀⠀⠁⠀⠀⠀⠀⠀⠄⢀⠀⠀⠀⠀⠀⠀⠀⠀⠀⠀⢕⢕⢕⢕⠕⠕⠕⠀⠀⠀⠀⠀⠀⠀⠀⠀⠀⠀⠀⠀⠀⠀⠀⠀⠀⠀⠀⠀⠀⠀⠀⠀⠀⢻⣿⢏⠀⠀⠀⠀⠀⠀⠀⠀⠀⠀⠀⠀⠀⠀⠀⠀⠀⠀⠀⠀⠀⠀⠕⢜⣿⢇⢕⢕⣝⣇⣵⣵⣷⣆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⡀⠀⠀⠀⠀⠑⠀⠀⠀⠀⠀⠀⢄⣄⣄⢀⠀⠀⠀⠁⠑⠔⢄⠀⠀⠀⠀⠀⠀⠀⠑⠑⠑⠁⠀⠀⠀⠀⠀⠀⠀⠀⠀⠀⠀⠀⠀⠀⠀⠀⠀⠀⠀⠀⠀⠀⠀⠀⠀⠀⠀⠀⠀⠑⢏⠑⠀⠀⠀⠀⠀⠀⠀⠀⠀⠀⠀⠀⠀⠀⠀⠀⠀⠀⠀⠀⠀⠀⠀⢱⢹⣾⣿⢿⢿⢿⢿⢿⣿⣿⡇⠀⠀⠀⠀⠀⠀⠀⠀⠀⠀⠀⠀⠀⠀⠀⠀⠀⠀⠀⠀⠀⠀⠀⠀⠀⢄⣄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⣔⠀⠀⢄⢀⠀⠀⠀⠀⠀⠀⣿⣿⣿⡕⠀⠀⠀⠀⠀⠀⠀⠁⠑⠔⢄⢀⠀⠀⠀⠀⠀⠀⠀⠀⠀⠀⠀⠀⠀⠀⠀⠀⠀⠀⠀⠀⠀⠀⠀⠀⠀⠀⠀⠀⠀⠀⠀⠀⠀⠀⠀⠀⢕⠀⠀⠀⠀⠀⠀⠀⠀⠀⠀⠀⠀⠀⠀⠀⠀⠀⠀⠀⠀⠀⠀⠀⠀⢡⡿⢏⢕⢕⢕⢕⢕⣕⣵⣿⣇⠀⠀⠀⠀⠀⠀⠀⠀⠀⠀⠀⠀⠀⠀⠀⠀⠀⠀⠀⠀⠀⠀⠀⠀⠀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⣇⢕⣕⢕⢕⢔⢄⢀⠀⠀⢻⣿⡿⢗⠀⠀⠀⠀⠀⠀⠀⠀⠀⠀⠀⠁⠑⠔⠔⢄⢀⠀⠀⠀⠀⠀⠀⠀⠀⠀⠀⠀⠀⠀⠀⠀⠀⠀⠀⠀⠀⠀⠀⠀⠀⠀⠀⠀⠀⠀⠀⠀⠀⠀⠀⠀⠀⠀⠀⠀⠀⠀⠀⠀⠀⠀⠀⠀⠀⠀⠀⠀⠀⠀⠀⠀⠀⠘⢇⢕⣱⣵⣷⣾⣿⣿⣿⣿⣿⠀⠀⠀⠀⠀⠀⠀⠀⠀⠀⠀⠀⠀⠀⠀⠀⠀⠀⠀⠀⠀⠀⠀⠀⠀⠀⠀⠁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⡇⣿⣿⣷⣵⢕⢕⢕⢕⢕⢕⢕⢕⢕⢕⠀⠀⠀⠀⠀⠀⠀⠀⠀⠀⠀⠀⠀⠀⠀⠁⠑⠑⠔⢄⢀⢀⠀⠀⠀⠀⠀⠀⠀⠀⠀⠀⠀⠀⠀⠀⠀⠀⠀⠀⠀⠀⠀⠀⠀⠀⠕⠀⠀⠀⠀⠀⠀⠀⠀⠀⠀⠀⠀⠀⠀⠀⠀⠀⠀⠀⠀⠀⠀⠀⠀⠀⠀⠀⣿⢿⢻⢟⢝⢝⢕⢕⣽⣿⠀⠀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⡇⣿⣿⣿⣿⣷⡕⢕⢕⢕⢕⢕⢕⢕⢕⠀⠀⠀⠀⠀⠀⠀⠀⠀⠀⠀⠀⠀⠀⠀⠀⠀⠀⠀⠀⠁⠁⠑⠔⢄⢀⠀⠀⠀⠀⠀⠀⠀⠀⠀⠀⠀⠀⠀⠀⠀⠀⠀⠀⠀⠀⠀⠀⠀⠀⠀⠀⠀⠀⠀⠀⠀⠀⠀⠀⠀⠀⠀⠀⠀⠀⠀⠀⠀⠀⠀⠀⠀⠀⢝⣱⣵⣵⣵⣷⣷⣾⣿⡇⠀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⣿⣇⢿⣿⣿⣿⣿⣿⣧⢕⢕⢕⢕⢕⢕⢕⢕⠀⠀⠀⠀⠀⠀⠀⠀⠀⠀⠀⠀⠀⠀⠀⠀⠀⠀⠀⠀⠀⠀⠀⠀⠁⠑⠔⠄⢀⠀⠀⠀⠀⠀⠀⠀⠀⠀⠀⠀⠀⠀⠀⠀⠀⠀⢕⡔⡀⠀⠀⠀⠀⠀⠀⠀⠀⠀⠀⠀⠀⠀⠀⠀⠀⠀⠀⠀⠀⠀⠀⠀⠀⠝⢟⢟⢏⢝⢝⢕⢻⣿⠃⠀⠀⠀⠀⠀⠀⠀⠀⠀⠀⠀⠀⠀⠀⠀⠀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⣿⣿⣷⡻⣿⣿⣿⣿⡿⢕⢕⢕⢕⢕⢕⢕⢕⠀⠀⠀⠀⠀⠀⠀⠀⠀⠀⠀⠀⠀⠀⠀⠀⠀⠀⠀⠀⠀⠀⠀⠀⠀⠀⠀⠀⠀⠑⠀⠀⠀⠀⠀⠀⠀⠀⠀⠀⠀⠀⠀⠀⢀⢱⣮⣟⢇⠀⠀⠀⠀⠀⠀⠀⠀⠀⠀⠀⠀⠀⠀⠀⠀⠀⠀⠀⠀⠀⠀⠀⠀⠀⠀⢝⢕⢕⢕⢕⢕⢕⢀⠀⠀⠀⠀⠀⠀⠀⠀⠀⠀⠀⠀⠀⠀⠀⠀⠀⠀⠀⠀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⣿⣿⡇⢕⠕⠙⠝⠑⠑⠁⠁⠁⠀⠀⠀⠀⠀⠀⠀⠀⠀⠀⠀⠀⠀⠀⠀⠀⠀⠀⠀⠀⠀⠀⠀⠀⠀⠀⠀⠀⠀⠀⠀⠀⠀⠀⠀⠀⠀⠀⠀⠀⠀⠀⠀⠀⠀⠀⠀⢔⢵⣿⢹⢇⠀⠀⠀⠀⠀⠀⠀⠀⠀⠀⠀⠀⠀⠀⠀⠀⠀⠀⠀⠀⠀⠀⠀⠀⠀⠀⠀⠀⢕⢕⢕⢕⢕⢕⢕⠀⠀⠀⠀⠀⠀⠀⠀⠀⠀⠀⠀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⣷⡵⢐⢄⢄⢄⢄⢀⢀⢀⠀⠀⠀⠀⠀⠀⠀⠀⠀⠀⠀⠀⠀⠀⠀⠀⠀⠀⠀⠀⠀⠀⠀⠀⠀⠀⠀⠀⠀⠀⠀⠀⠀⠀⠀⠀⠀⠀⠀⠀⠀⠀⠀⠀⠀⠀⠀⠁⠑⠙⠕⠀⠀⠀⠀⠀⠀⠀⠀⠀⠀⠀⠀⠀⠀⠀⠀⠀⠀⠀⠀⠀⠀⠀⠀⠀⠀⠀⠀⠀⢕⢕⢕⢕⢕⢕⢕⢕⠀⠀⠀⠀⠀⠀⠀⠀⠀⠀⠀⠀⠀⠀⠀⠀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⣇⢕⢕⢕⢕⢕⢕⢕⢕⢕⢔⠀⠀⠀⠀⠀⠀⠀⠀⠀⠀⠀⠀⠀⠀⠀⠀⠀⠀⠀⠀⠀⠀⠀⠀⠀⠀⠀⠀⠀⠀⠀⠀⠀⠀⠀⠀⠀⠀⠀⠀⠀⠀⠀⠀⠀⠀⠀⠀⠀⠀⠀⠀⠀⠀⠀⠀⠀⠀⠀⠀⠀⠀⠀⠀⠀⠀⠀⠀⠀⠀⠀⠀⠀⠀⠀⠀⠀⢄⢕⢕⢕⢕⢕⢕⢕⢕⢕⠀⠀⠀⠀⠀⠀⠀⠀⠀⠀⠀⠀⠀⠀⠀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⣇⡕⢕⢕⢕⢕⢕⢕⢕⠑⠀⠀⠀⠀⠀⠀⠀⠀⠀⠀⠀⠀⠀⠀⠀⠀⠀⠀⠀⠀⠀⠀⠀⠀⠀⠀⠀⠀⠀⠀⠄⠀⠀⠀⠀⠀⠀⠀⠀⠀⠀⠀⠀⠀⠀⠀⠀⠀⠀⠀⠀⠀⠀⠀⠀⠀⠀⠀⠀⠀⠀⠀⠀⠀⠀⠀⠀⠀⠀⠀⠀⠀⠀⠀⠀⠀⠀⢕⢕⢕⢕⢕⢕⢕⢕⢕⢕⢔⠀⠀⠀⠀⠀⠀⠀⠀⠀⠀⠀⠀⠀⠀⠀⠀⠀⢀⢔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⣿⣿⣿⣷⣷⣷⣵⣵⣵⣤⡀⠀⢔⠀⠀⠀⠀⠀⠀⠀⠀⠀⠀⠀⠀⠀⠀⠀⠀⠀⠀⠀⠀⠀⠀⠀⠀⢄⠕⠀⠀⠀⢔⠁⠀⠀⠀⠀⠀⠀⠀⠀⠀⠀⠀⠀⠀⠀⠀⠀⠀⠀⠀⠀⠀⠀⠀⠀⠀⠀⠀⠀⠀⠀⠀⠀⠀⠀⠀⠀⠀⠀⠀⠀⠀⠀⠀⠀⢕⢕⢕⢕⢕⢕⢕⢕⢕⠕⠕⠐⠀⠀⠀⠀⠀⠀⠀⠀⠀⠀⠀⠀⠀⠀⠀⠀⢸⣷⣴⣤⣤⠐⠑⣕⣕⣤⣾⣿⣿⣿⣿⣿⣿⣿⣿⣿⣿⣿⣿⣿⣿⣕⢕⣿⣿⣿⢕⢕⢕⢕⢸⣿⣿⡇⢕⢕⠀⢸⣿⣿⡷⢕⢇⡕⠀⠀⠀⠀⠀⠀⠀⢕⢁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⣿⣿⣿⢇⢕⠁⠀⠀⠀⠀⠀⠀⠀⠀⠀⠀⠀⠀⠀⠀⠀⠀⠀⠀⠀⠀⠀⠀⠀⠁⠁⠀⠀⠀⠀⠀⠀⠀⠀⠀⠀⠀⠀⠀⠀⠀⠀⠀⠀⠀⠀⠀⠀⠀⠀⠀⠀⠀⠀⠀⠀⠀⠀⠀⠀⠀⠀⠀⠀⠀⠀⠀⠀⠀⠀⠀⠀⠀⠀⠀⠀⢕⢕⢕⢕⢕⠕⠑⠁⠀⠀⠀⠀⠀⠀⠀⠀⠀⢀⢔⡔⢀⠀⠀⢀⣠⡔⢔⢕⢕⣿⣿⣿⣿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⣿⣿⢏⢱⣿⠐⠀⠀⠀⠀⠀⠀⠀⠀⠀⠀⠀⠀⠀⠀⠀⠀⠀⠀⠀⠀⠀⢄⠃⠀⠀⠀⠀⠀⠀⠀⠀⠀⠁⠐⢀⠀⠀⠀⠀⠀⠀⠀⠀⠀⠀⠀⠀⠀⠀⠀⠀⠀⠀⠀⠀⠀⠀⠀⠀⠀⠀⠀⠀⠀⠀⠀⠀⠀⠀⠀⠀⠀⠀⠀⠀⠁⠕⠕⠕⠁⠀⠀⠀⠀⠀⠀⠀⠀⠀⠀⠀⠀⢕⢕⢹⣷⡔⢳⣿⣿⡇⢕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⢏⢕⢞⢇⢀⠀⠀⠀⠀⠀⠀⠀⠀⠀⠀⠀⠀⠀⠀⠀⠀⠀⠀⠀⢀⢕⢜⠀⠀⠀⠀⠀⠀⠀⠀⠀⠀⠀⠀⠀⠐⠄⠀⠀⠀⠀⠀⠀⠀⠀⠀⠀⠀⠀⠀⠀⠀⠀⠀⠀⠀⠀⠀⠀⠀⠀⠀⠀⠀⠀⠀⠀⠀⠀⠀⠀⠀⠀⠀⠀⠀⠀⠀⠀⠀⠀⠀⠀⠀⠀⠀⠀⠀⠀⠀⠀⠀⠕⢕⢕⢻⢷⢕⠻⠟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⢄⠀⠀⠀⠀⠀⠀⠀⠀⠀⠀⠀⠀⠀⠀⠀⠀⠀⢀⢕⢕⢕⢄⠀⠀⠀⠀⠀⠀⠀⠀⠀⠀⠀⠀⠀⠀⠀⠀⠀⠀⠀⠀⠀⠀⠀⠀⠀⠀⠀⠀⠀⠀⠀⠀⠀⠀⠀⠀⠀⠀⠀⠀⠀⠀⠀⠀⠀⠀⠀⠀⠀⠀⠀⠀⠀⠀⠀⠀⠀⠀⠀⠀⠀⠀⠀⠀⠀⠀⠀⠀⠀⠀⢕⢕⢅⠕⠁⢕⠀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⢅⢕⢕⢕⢐⢀⠀⠀⠀⠀⠀⠀⠀⠀⠀⠀⠀⠀⠀⠀⢀⢕⢕⢕⢕⢕⢄⠀⠀⠀⠀⠀⠀⠀⠀⠀⠀⠀⠀⠀⠀⠀⠀⠀⠀⠀⠀⠀⠀⠀⠀⠀⠀⠀⠀⠀⠀⠀⠀⠀⠀⠀⠀⠀⠀⠀⠀⠀⠀⠀⠀⠀⠀⠀⠀⠀⠀⠀⠀⠀⠀⠀⠀⠀⠀⠀⠀⠀⠀⠀⠀⢀⢀⢄⢔⢄⢕⢕⢕⠄⢔⢕⢕⠑⠀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⠕⢕⢕⢕⢄⢕⢕⢔⢄⢀⠀⠀⠀⠀⠀⠀⠀⠀⠀⠀⢄⢕⢕⢕⢕⢕⣱⣿⠀⠀⠀⠀⠀⠀⠀⠀⠀⠀⠀⠀⠀⠀⠀⠀⠀⠀⠀⠀⠀⠀⠀⠀⠀⠀⠀⠀⠀⠀⠀⠀⠀⠀⠀⠀⠀⠀⠀⠀⠀⠀⠀⠀⠀⠀⠀⠀⠀⠀⠀⠀⠀⠀⠀⠀⠀⠀⠀⠀⠀⠀⢀⢔⢕⢕⢕⢕⢕⢔⢕⢕⢔⢕⢕⢕⢄⢄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⢑⢕⢕⢕⢕⢕⢕⢔⢄⠀⢄⢄⢄⢄⢄⢔⢕⢕⢕⢕⠑⢕⢱⣿⣿⢀⠀⠔⠐⠀⢄⢀⢀⠀⠀⠀⠀⠀⠀⠀⠀⠀⠀⠀⠀⠀⠀⠀⠀⠀⠀⠀⠀⠀⠀⠀⠀⠀⠀⠀⠀⠀⠀⠀⠀⠀⠀⠀⢀⢄⢄⢄⢄⢄⢄⣔⢄⢀⠀⠀⠀⠀⠀⢀⢀⢄⠑⠑⠑⢕⢕⢕⢕⢕⢔⠀⢕⢕⢕⢕⢕⠕⢕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⢁⢕⢕⢕⢅⢕⢕⢕⢕⢕⢕⢕⢕⢔⢕⢕⢕⢕⢕⢕⢕⢕⢕⠀⠀⠀⢸⡿⠏⢁⠀⠀⠀⠑⠀⢀⠀⠀⠀⠀⠀⠀⠀⠀⠄⢄⠀⠀⢀⢀⢀⠀⠀⢀⠀⠀⠀⠀⠀⠀⠀⠀⠀⠀⠀⠀⢀⢀⠀⠀⢄⢕⢕⢕⢕⢕⢕⢕⢕⣿⡕⢕⢕⢕⢔⢔⢕⢕⢕⢕⢔⢔⢔⢕⢕⢕⢕⢕⢕⠑⢕⢕⢔⠔⢔⠔⢕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⢔⢕⢕⢕⢕⢕⢕⢕⢕⢕⢕⢕⢕⢕⢕⢕⢕⢕⢕⠕⠀⠀⠀⠁⠑⢕⢕⠀⠀⠀⠀⢄⢕⢔⠀⠀⠀⠀⠀⢄⠁⠀⠀⠐⠐⠀⠁⠔⠔⠔⠁⠁⠄⠀⠁⠁⠀⠀⠀⠁⠁⠐⠀⠀⠁⠀⠀⢕⢕⢕⢕⢕⢕⢕⢕⢕⢜⢇⢕⢕⢕⢕⢕⢕⢕⢕⢕⠑⢕⢕⢕⢕⢕⢕⢕⢕⢕⠑⢕⢕⠀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⢀⢕⢕⢕⢕⢕⢕⢕⢕⢕⢕⢕⢕⢕⢕⢕⢕⢕⢕⠀⠀⠀⠀⠀⠀⠀⠀⠔⢀⢄⢀⠁⢕⠁⠀⢀⠀⠀⠀⠀⠀⠀⠀⠀⠀⠀⠀⠀⠀⠀⠀⠀⠀⠀⠀⠄⠀⠀⠀⠀⠀⠀⠀⢀⠄⠐⠀⢕⢕⢕⢕⢕⠕⢕⢕⢕⢕⢕⡇⢕⢕⢕⢕⢕⢕⢕⢕⢄⢕⢕⢕⢕⢕⢕⢕⢕⢕⠔⢕⢕⢕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⠑⠑⠑⠀⠀⠀⠐⠀⠀⠀⠀⠐⠑⠑⠑⠓⠑⠑⠑⠑⠑⠐⠀⠀⠀⠀⠀⠀⠀⠀⠀⠀⠀⠀⠀⠀⠀⠀⠀⠀⠐⠐⠐⠀⠁⠁⠀⠀⠀⠀⠀⠀⠑⠑⠑⠑⠀⠑⠑⠑⠑⠑⠑⠑⠑⠑⠑⠑⠑⠑⠑⠑⠑⠑⠑⠑⠑⠑⠑⠑⠑⠀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⣟⢟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⣵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⢿⣿⣿⣿⣿⣿⣿⣿⣿⣿⣿⣿⣿⣿⡜⢿⣮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⡏⣿⣿⣿⣿⣧⡕⢝⢻⢿⣿⣿⣿⣿⢸⢻⣿⣿⣿⣿⡜⣿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⣼⢱⣿⣿⣿⣿⣿⣿⣷⢕⢕⣼⣝⡻⢿⢇⣷⢜⢝⢕⢕⢕⢕⢕⢕⢝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⣱⡟⣸⢿⢟⣏⣹⣱⢕⢕⢕⢕⡜⢝⢿⣷⣧⢹⣏⢕⢕⢕⢕⢕⢕⢀⢀⢅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⣵⣿⢇⣷⣿⣿⣷⢷⢷⣷⣷⣷⣾⣿⢷⢔⢕⢝⢜⣿⣼⡕⢕⢕⢕⢕⢕⢕⠁⢕⢕⢕⢕⢟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⣸⣿⣿⢱⣿⣿⣿⣿⡕⢕⢕⢕⢜⢝⢕⢜⢕⢑⢕⢕⣿⣿⣿⡕⢕⢕⢕⢕⢕⢔⢕⢕⢕⢕⢕⢕⢕⢜⢝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⢫⣷⢱⣿⣿⡏⢸⣿⣿⣿⢏⢕⢕⢕⢕⢕⢕⢕⢱⣿⣧⣕⢐⢸⣿⣿⣧⢁⢅⠕⢁⢀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⢝⢝⢝⢝⢝⢝⢝⢟⢟⢟⢟⢟⢟⢟⢏⢝⢝⢟⢟⢟⢟⢝⢝⢟⢟⢏⢝⢟⢟⢟⢟⢟⢟⢟⢟⢟⢟⢟⢟⢟⢟⢟⢟⢟⢟⢟⢟⢟⢟⢟⢟⢟⢟⢟⢟⢟⢟⢟⢟⢟⢟⢟⢟⢏⣾⣿⡇⣿⣿⣿⢇⢸⣿⡿⣱⣾⣷⣷⣿⣧⣵⣵⣷⣿⣿⣻⣿⣷⢸⣿⣿⣿⡇⢁⢅⢕⢕⢕⢕⢕⢕⢕⠑⠑⠑⠁⢀⢅⢟⢟⢟⢟⢟⢟⢟⢟⢟⢟⢟⢟⢟⢟⢟⢟⢟⢟⢟⢟⢟⢟⢟⢟⢝⢟⢟⢟⢟⢟⢟⢟⢟⢟⢏⢝⢟⢟⢟⢟⢟⢟⢟⢟⢟⢟⢝⢝⢟⢟⢟⢟⢟⢟⢟⢟⢟⢟⢟⢟⢟⢟⢟⢟⢟⢟⢟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⣵⣿⢟⣽⢱⣿⣿⣿⢕⢸⣿⣿⣿⣿⣿⣿⣿⣿⣿⣿⣿⣿⣿⡏⣿⣿⢕⣿⣿⣿⣷⢑⠑⠁⢅⢕⢕⢕⢕⢐⢔⢔⢕⢕⢕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⡾⡱⣱⡿⢇⡜⣿⣿⣿⢕⢸⣿⣿⣿⣿⣿⣿⣿⣿⣿⣿⣿⣿⣿⡇⢸⣿⢕⣿⣿⣿⣿⡕⠄⢔⢕⢕⡅⢅⢵⡅⡡⢱⢕⡜⠁⢀⠘⢿⣿⣿⣿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⣾⢕⣵⡿⣱⡇⡇⣿⣿⣿⡕⢸⣿⣿⣿⣿⣿⣿⣿⣿⣿⣿⣿⣿⣿⡇⢕⢕⢕⢿⣿⣿⣿⡇⠀⠀⠁⠕⢝⢕⢑⢙⢕⢕⢜⣟⢧⢕⢕⢕⢕⢹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⡟⣼⢇⣾⡿⣱⡿⢇⡇⢏⢕⣿⡕⢕⢝⣿⣿⣿⣿⣿⣿⣿⣿⣿⣿⣿⣿⡇⢕⢕⢕⢺⣿⣿⢜⠑⢄⠀⠀⠀⠀⠀⠀⠀⠀⠅⢄⢅⢕⢕⢕⠕⢕⢾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⡿⢟⡟⣹⢱⡟⣾⡿⣱⡿⢏⢕⢕⢕⣿⣿⣇⢕⣸⣿⣿⣿⣿⣿⣿⣿⣿⣿⣿⣿⣿⡇⢕⢕⠕⠟⠋⠑⠀⠀⢕⢕⢰⣰⣴⢰⣴⡠⢄⢀⠀⠁⠁⢁⢔⣳⣜⢕⣱⡝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⣏⣾⢱⣾⡇⡾⢱⣿⢱⣿⢗⢕⢕⢜⢻⣿⣿⣷⢕⣿⣿⣿⣿⣿⣿⣿⣿⣿⣿⣿⣿⢿⡇⢕⢄⠀⠀⠀⠀⠀⢄⢕⢕⢕⣿⣿⡇⣿⣇⢕⢜⡕⣶⢔⢕⢝⢟⢝⢕⢟⢣⡹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⡿⡕⢇⢕⢕⢕⢇⣿⢇⣿⢏⢕⢕⢱⡕⢸⡕⢝⢟⢕⣿⢏⣿⣿⣿⣿⣿⣿⣿⣿⣿⣿⡜⢕⢕⢕⢀⠕⠕⠐⢄⢕⢕⡜⡇⢹⣿⡇⣿⣿⣵⣼⡇⣿⡇⢕⢕⢕⢱⢕⢕⣼⢷⢜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⣇⡗⡕⢗⢕⢸⣸⡟⣼⣿⢕⢕⢕⢸⢕⢸⣿⣷⡵⢸⣿⢱⣿⣿⣿⣿⣿⣿⣿⣿⣿⣿⢕⢕⢕⢕⣽⣷⣶⣾⣧⢕⢕⣷⣿⢜⣿⡿⢹⣿⣿⣿⣯⣿⣧⢕⢅⡕⢕⢕⣼⢯⣿⢇⢸⣿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⢜⢇⢇⢕⢔⢕⣿⢱⣿⣿⣷⣿⢕⡇⢕⣼⣿⣿⢇⣸⢇⢸⣿⢿⣿⣿⣿⣿⣿⣿⣿⡿⢕⢕⢕⢱⣿⣿⣿⣿⣿⡕⢕⣿⣿⣧⣿⡇⣼⣿⣿⣿⣿⣹⣿⢕⢕⢝⢧⡜⢕⢜⢕⢕⢸⣿⣿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⡕⢱⢕⢕⡕⢸⡇⣾⣿⣿⣿⡏⢕⡇⢕⢹⣿⡟⢕⢏⡕⢸⡟⢸⣿⣿⣿⣿⣿⣿⣿⢇⢕⢕⢕⣸⣿⣿⣿⣿⣿⡇⢕⣾⣿⣿⢹⡇⢿⣿⣿⣿⡏⢸⣿⢜⢧⢕⣝⡵⢕⢕⢕⢣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⣇⢵⡗⢟⢕⡿⢸⣿⣿⡏⡹⢕⢕⢇⡕⢸⣽⡇⢕⢱⢇⣽⢇⢸⡗⣿⣿⡟⢜⢏⡏⢕⢕⢕⢱⡿⢿⢟⣏⣹⣵⡇⢕⢸⣿⣿⢼⢕⢸⣿⣿⣿⡇⢜⣿⢱⢞⢏⢝⡇⢕⢕⣵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⡕⢝⢟⢱⢇⣿⣿⡿⢕⢕⢕⢕⢕⢿⢾⡻⡇⢜⢻⢷⢜⢕⣸⢺⣿⣿⡇⢕⢕⢕⢕⢕⢕⣵⡷⠿⢟⣟⢟⢽⢕⠕⢸⠜⢿⢝⢕⢜⢹⣿⣿⡇⢜⣿⢕⢇⢕⠜⢕⣾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⣕⡕⡜⢸⣿⡿⢕⢕⢕⢕⢕⠕⠀⢀⢀⠀⠁⠁⠁⠑⢱⢹⢸⣿⣿⡇⡕⢕⡕⢕⣱⣿⣝⡕⠑⠁⠀⠀⠀⠁⠀⢄⢀⠁⢑⢕⢕⢜⢝⡿⡇⢸⣿⣱⣵⢀⠀⢕⡻⣿⣿⣿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⡇⢕⢟⢹⢇⢕⢕⢕⢕⢕⠀⢕⣵⠕⠆⢀⠀⠀⠀⢄⡜⣾⣮⣿⡕⣱⣾⣱⣾⣿⣿⡏⣱⡕⠓⠁⠀⠀⠀⠀⢱⣷⢕⡄⢕⢕⡇⢱⡇⢕⢸⣿⡕⢕⠁⠀⠀⢝⣮⡻⣿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⡿⠑⢕⢕⢕⢕⢕⢕⢕⢕⢕⢕⣸⣿⡇⢔⢐⠔⠄⢔⢱⣿⣿⣿⣿⣿⣿⣿⣿⣿⣿⣿⣿⣿⣧⢄⢔⢔⢀⢔⢕⣼⣿⣾⢇⢕⣾⢇⣼⡇⢕⢜⣿⡇⢕⠀⠀⠀⠑⢜⢟⣎⢕⢕⢕⢕⢕⢸⣿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⡿⢿⢿⣿⣿⣿⣿⣿⣿⣿⣿⣿⣿⣿⣿⣿⣿⣿⣿⣿⣿⣿⣿⣿⣿⣿⣿⣿⣿⣿⣿⡿⠑⠀⠑⠁⢕⢕⢕⢕⢕⢕⢕⢱⣿⣿⣿⣦⡑⣱⢕⣱⣾⣿⣿⣿⣿⣿⣿⣿⣿⣿⣿⣿⣿⣿⣿⣷⣅⡕⢕⣡⣾⣿⣿⢏⢕⣾⢫⢕⣾⡇⢕⢕⣿⡇⠕⠀⠀⠀⠀⢜⢕⢜⢳⣕⢕⢕⢕⢸⣿⣿⣿⡇⢕⢕⢕⢕⢕⣾⣿⣿⣿⣿⡇⢕⢕⢕⢕⢕⡇⠀⢕⣿⢕⢕⢕⢕⢸⣿⣿⣿⢕⢕⢕⢕⢱⣿⣿⣿⣷⢕⢕⢕⢕⢸⣿⣿⣿⢕⢕⢕⢕⢸⣿⣿⣿⣷⢕⢕⢕⢕⢕⠀⢸⣿⣿⣿⢜⢾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⢇⢄⢕⢕⢕⢕⢕⢜⣿⣿⣿⣿⣿⣿⣿⣿⣿⣿⣿⣿⣿⣿⣿⣿⣿⣿⣿⣿⣿⣿⣿⣿⣿⣿⢟⠁⠀⠀⠀⠀⢕⢕⢕⢕⢕⢕⢕⢕⣿⣿⣯⣝⠟⢟⢟⣻⣿⣿⣿⣿⣿⣿⣿⣿⣿⣿⣿⣿⣿⣿⣿⣿⣝⣛⣛⣝⣱⣿⡟⢕⢞⢱⢕⣼⣿⡕⢕⢕⢸⣇⠀⠀⠀⠀⠀⢕⢸⡇⢕⢜⢣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⡇⢕⢕⢕⢕⢕⢕⢕⢕⢹⣿⣿⣿⣿⣿⣿⣿⣿⣿⣿⣿⣿⣿⣿⣿⣿⣿⣿⣿⣿⣿⣿⣿⣿⣿⢣⢄⢀⢀⢀⢀⣾⢕⡕⢜⢕⢕⢕⢕⢸⣿⣿⣿⣻⣿⣿⣿⣿⣿⣿⣿⣿⣿⣿⣿⣿⣿⣿⣿⣿⣿⣿⣿⣿⣿⣿⣿⣿⢯⢕⢕⡱⢕⢕⣿⣿⢇⢕⢕⢕⢻⢕⢄⢀⢀⢠⣧⢕⢜⣷⡔⢕⢱⢕⢸⣿⣿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⢕⢕⢕⢕⢕⢕⢕⠕⠕⢻⣿⣿⣿⣿⣿⣿⣿⣿⣿⣿⣿⣿⣿⣿⣿⣿⣿⣿⣿⣿⣿⣿⣿⡏⢏⠕⣼⢇⢕⡇⢝⢕⣿⢕⢕⢕⢕⢕⢕⢻⣿⣿⣽⣿⣿⣿⣿⣿⣿⣿⣿⣿⣷⣿⣿⣿⣿⣿⣿⣿⣿⣿⣿⣿⣟⣟⣵⡾⢇⢕⢕⢕⢸⣿⣿⢕⢕⢕⢕⢕⢕⢕⢕⢕⣿⣿⣧⢕⢸⣧⢕⢕⢕⢸⣿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⣿⣿⣿⣿⣿⢕⠑⠑⠑⢕⢕⢕⠀⠀⠑⢻⣿⣿⣿⣿⣿⣿⣿⣿⡿⠟⠋⠙⠙⠁⠁⠁⠘⠛⠛⠟⠟⠟⠜⠑⠃⠏⢕⢸⡇⢕⢕⢿⡕⢕⢕⢕⢕⢕⢕⢻⣿⣿⣿⣿⣿⣿⣿⣿⣿⣿⣿⣿⣿⣿⣿⣿⣿⣿⣿⣿⣿⣿⣿⣿⣿⢟⡇⢕⢕⢕⢕⣿⣿⡗⢕⢕⢕⢕⢕⢕⢕⢕⢕⣿⣿⣿⡇⢕⣿⡕⢕⢕⢕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⠀⠀⠀⠁⢀⢀⢀⠀⠕⢿⣿⣿⢿⠟⠋⠙⠁⠀⠀⠀⠀⠀⠀⠀⠀⠀⠀⠀⠀⠀⠀⠀⠀⠀⠀⠀⠀⠁⠁⠁⠘⠑⠕⠕⠕⠕⠕⠕⢕⢻⣿⣿⣿⣿⣿⣿⣿⣟⢿⢿⢿⢿⢿⢿⢿⢟⣿⣿⣿⣿⣿⣿⣿⣿⢟⢕⢕⢕⢕⣱⣿⣿⢕⢕⢕⢜⢕⢕⢔⢕⢕⢕⣿⣿⣿⣿⢕⢸⡇⢕⢕⢕⢸⣿⣿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⢔⢄⠀⠀⠑⠑⠀⠀⠀⠑⠘⠁⠀⠀⠀⠀⠀⠀⠀⠀⠀⠀⠀⠀⠀⠀⠀⠀⠀⢀⣄⣤⣄⣄⣀⠀⠀⠀⠀⠀⠀⠀⠀⠀⠀⠀⠀⠀⠀⠑⢜⢟⢿⣿⣿⣿⣿⣿⣷⣧⣽⣽⣽⣵⣾⣿⣿⣿⣿⣿⣿⡿⢟⢕⠑⢕⢕⢕⢕⡿⢱⢇⢕⢕⢕⢕⢕⢕⢕⢕⢕⢕⢻⣿⣿⣿⢕⢜⡇⢕⢕⢱⢸⣿⣿⣿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⣕⢀⠀⠀⠀⢄⠀⠀⠀⠀⠀⠀⠀⠀⠀⠀⠀⠀⠀⠀⠀⠀⠀⠀⠀⢀⣀⣄⡜⢝⢝⢝⢝⢻⣷⢔⠀⠀⠀⠀⠀⠀⠀⠀⠀⠀⠀⠀⠀⠀⠑⢕⢜⢝⢻⢿⣿⣿⣿⣿⣿⣿⣿⣿⣿⣿⡿⢟⢏⢕⢕⢕⢕⢕⢕⢕⢕⢸⡇⡜⢕⢕⢕⢕⢕⢜⢕⢕⡣⢕⢕⢕⢻⣿⣿⣕⢱⣇⣕⣕⣸⣸⣿⣿⣿⣿⣷⣧⣵⣕⣕⣕⣕⣕⣕⣕⣵⣵⣾⡿⢿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⣧⢀⠀⠀⠀⠀⠀⠀⠀⠀⠀⠀⠀⠀⠀⠀⠀⠀⠀⠀⠀⠀⠀⠀⢼⢿⢟⢟⢝⢗⢷⣦⡕⢿⡕⢕⢗⢔⠀⠀⠀⠀⠀⠀⠀⠀⠀⠀⠀⠀⠀⠑⠕⢑⠑⢕⢝⢟⢿⢿⣿⡿⢟⢏⢕⢕⢄⠀⠁⠁⠑⠑⠕⢕⢕⢕⢟⢕⢕⢕⢕⢕⢕⣕⢕⢕⢕⢸⢕⢕⢕⢕⢻⣿⡿⢜⡿⢿⢿⢿⢿⣿⢿⢿⢿⣿⣿⣿⣿⣿⣿⣿⣿⣿⣿⣿⣿⢏⢕⢕⢕⢔⢕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⢿⠑⠀⠀⠀⠀⠀⠀⠀⠀⠀⠀⠀⠀⠀⠀⠀⠀⠀⠀⠀⠀⠀⣰⣾⣷⣧⣵⣕⢕⢕⢜⣿⡸⡇⢕⢕⢕⠀⠀⠀⠀⠀⠀⠀⠀⠀⠀⠀⠀⠀⠀⠀⠀⠀⢕⢕⢕⢕⢕⢕⢕⢕⣱⣾⡇⢕⠀⠀⠀⠀⠀⠀⠁⢕⢱⢕⢕⢕⢕⢕⢕⡱⡿⢕⠑⠑⠁⠁⠁⠑⠕⢕⢻⠗⠑⠀⠀⠀⠀⠀⠀⠀⠁⠈⠑⢮⣝⣻⢿⣿⣿⣿⣿⣿⣿⢏⢕⠕⢕⢕⢕⢕⢕⢝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⠑⠑⠀⠀⠀⠀⠀⠀⠀⠀⠀⠀⠀⠀⠀⠀⠀⠀⠀⠀⠀⠀⠀⠀⢰⢟⢝⢝⢝⢻⢿⣿⣧⡕⢹⣷⢕⢕⢕⠁⠀⠀⠀⠀⠀⠀⠀⠀⠀⠀⠀⠀⠀⠀⠀⠀⠀⢕⢕⢱⣷⣷⣷⣷⣿⣿⣿⡇⢕⢕⠀⠀⠀⠀⠀⠀⢕⢕⢕⢕⢕⢕⢕⢕⢕⠑⠀⠀⠀⠀⠀⠀⠀⠀⠀⠀⠀⠀⠀⠀⠀⠀⠀⠀⠀⠀⠀⠀⠔⢿⣿⣿⣷⣽⡻⢿⡟⢕⠁⠀⢄⢕⢕⢕⢕⢕⣱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⠀⠀⠀⠀⠀⠀⠀⠀⠀⠀⠀⠀⠀⠀⠀⠀⠀⠀⠀⠀⠀⠀⠀⠀⢈⣿⣷⣿⣷⣧⣵⡜⢿⡇⢕⣻⣷⣧⢕⠀⠀⠀⠀⠀⠀⠀⠀⠀⠀⠀⠀⠀⠀⠀⠀⠀⠀⠀⢕⢸⣿⣿⣿⣿⣿⣿⣿⣧⢕⢕⠀⠀⠀⠀⠀⠑⠀⢕⢕⠕⠑⠁⠁⠁⠀⠀⠀⠀⠀⠀⠀⠀⠀⠀⠀⠀⠀⠀⠀⠀⠀⠀⠀⠀⠀⠀⠀⠀⠀⠀⠀⠀⠈⠉⠙⠓⠅⠀⠀⠀⠑⠕⠑⠀⠀⠑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⢕⠀⠀⠀⠀⠀⠀⠀⠀⠀⠀⠀⠀⠀⠀⠀⠀⠀⠀⠀⠀⠀⠀⠀⠀⠀⠁⣿⢝⢝⢟⢟⢟⢿⣎⢧⣿⣿⣿⣿⠀⠀⠀⠀⠀⠀⠀⠀⠀⠀⠀⠀⠀⠀⠀⠀⠀⠀⠀⠀⠕⢻⣿⣿⣿⣿⣿⣿⣿⡟⡕⢕⠀⠀⠀⠀⠀⠀⠀⠑⠁⠀⠀⠀⠀⠀⠀⠀⠀⠀⠀⠀⠀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⢕⠀⠀⠀⠀⠀⠀⠀⠀⠀⠀⠀⠀⠀⠀⠀⠀⠀⠀⠀⠀⠀⠀⠀⠀⠀⠀⡕⢕⢕⢕⢕⢕⢕⣱⣿⣿⣿⣿⢇⠀⠀⠀⠀⠀⠀⠀⠀⠀⠀⠀⠀⠀⠀⠀⠀⠀⠀⠀⠀⠀⠕⢻⣿⣿⣿⣿⣿⣿⣿⣼⠕⠀⠀⠀⠀⠀⠀⠀⠀⠀⠀⠀⠀⠀⠀⠀⠀⠀⠀⠀⠀⠀⠀⠀⠀⠀⠀⠀⠀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⡕⠀⢀⢄⠀⠀⠀⠀⠀⠀⠀⠀⠀⠀⠀⠀⠀⠀⠀⠀⠀⠀⠀⠀⠀⠀⠀⢱⢕⢕⢕⢕⢻⣿⣿⣿⡿⢿⢏⠀⠀⠀⠀⠀⠀⠀⠀⠀⠀⠀⠀⠀⠀⠀⠀⠀⠀⠀⠀⠀⠀⠀⢕⣿⣿⣿⣿⣿⣿⣿⡿⠀⠀⠀⠀⠀⠀⠀⠀⠀⠀⠀⠀⠀⠀⠀⠀⠀⠀⠀⠀⠀⠀⠀⠀⠀⠀⠀⠀⠀⠀⠀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⠑⠁⠀⠀⠀⠀⠀⠀⠀⠀⠀⠀⠀⠀⠀⠀⠀⠀⠀⠀⠀⠀⠀⠀⠀⠘⢕⢕⢕⢕⢸⣿⣿⢻⢕⢕⠀⠀⠀⠀⠀⠀⠀⠀⠀⠀⠀⠀⠀⠀⠀⠀⠀⠀⠀⠀⠀⠀⠀⠀⠁⢹⣿⣿⣿⣿⣿⣿⢇⠀⠀⠀⠀⠀⠀⠀⠀⠀⠀⠀⠀⠀⠀⠀⠀⠀⠀⠀⠀⠀⠀⠀⢀⣀⣄⣄⣤⣄⠀⠀⠀⠀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⠀⠀⠀⠀⠀⠀⠀⠀⠀⠀⠀⠀⠀⠀⠀⠀⠀⠀⠀⠀⠀⠀⠀⠀⠀⠀⢕⢕⢕⢕⢕⢝⢇⢕⢕⠀⠀⠀⠀⠀⠀⠀⠀⠀⠀⠀⠀⠀⠀⠀⠀⠀⠀⠀⠀⠀⠀⠀⠀⠀⠀⢕⣿⣿⣿⣿⣿⡿⠀⠀⠀⠀⠀⠀⠀⠀⠀⠀⠀⠀⠀⠀⠀⠀⠀⠀⠀⠀⢄⢱⡇⣾⣿⡿⢿⢿⢿⢿⣷⡔⠀⠀⠀⠀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⠀⠀⠀⠀⠀⠀⠀⠀⠀⠀⠀⠀⠀⠀⠀⠀⠀⠀⠀⠀⠀⠀⠀⠀⠀⠁⢕⢕⢕⢕⢕⢕⢕⠀⠀⠀⠀⠀⠀⠀⠀⠀⠀⠀⠀⠀⠀⠀⠀⠀⠀⠀⠀⠀⠀⠀⠀⠀⠀⠀⠁⢿⣿⣿⣿⡿⢇⠀⠀⠀⠀⠀⠀⠀⠀⠀⠀⠀⠀⠀⠀⠀⠀⠀⠀⠀⠀⠀⠕⢻⣿⢕⢕⢕⢷⢕⣕⣱⣿⡄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⡀⠀⠀⠀⠀⢀⠀⠀⠀⠀⠀⠀⠀⠀⠀⠀⠀⠀⠀⠀⠀⠀⠀⠀⢄⢕⢕⢕⢕⢕⢕⠑⠀⠀⠀⠀⠀⠀⠀⠀⠀⠀⠀⠀⠀⠀⠀⠀⠀⠀⠀⠀⠀⠀⠀⠀⠀⠀⠀⠀⠁⠘⢟⣿⢗⠀⠀⠀⠀⠀⠀⠀⠀⠀⠀⠀⠀⠀⠀⠀⠀⠀⠀⠀⠀⠀⠀⠀⠑⢟⣵⣵⣷⣾⣿⣿⣿⣿⣿⡄⠀⠀⠀⠀⠀⠀⠀⠀⠀⠀⠀⠀⠀⠀⠀⠀⠀⠀⠀⠀⠀⠀⠀⠀⠀⠀⠀⢄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⣷⣴⣔⣔⡔⢕⠀⠀⠀⠀⠀⠀⠀⠀⠀⠀⠀⠀⠀⠀⠀⠀⠀⠀⢕⢕⢕⢕⢕⢕⢕⠀⠀⠀⠀⠀⠀⠀⠀⠀⠀⠀⠀⠀⠀⠀⠀⠀⠀⠀⠀⠀⠀⠀⠀⠀⠀⠀⠀⠀⠀⠀⠁⢕⠑⠀⠀⠀⠀⠀⠀⠀⠀⠀⠀⠀⠀⠀⠀⠀⠀⠀⠀⠀⠀⠀⠀⠀⢠⣿⢟⢝⢝⢕⢕⢕⢝⣹⣿⣇⠀⠀⠀⠀⠀⠀⠀⠀⠀⠀⠀⠀⠀⠀⠀⠀⠀⠀⠀⠀⠀⠀⠀⠀⠀⠀⠀⠘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⣿⡕⢕⢀⠀⠀⠀⠀⠀⠀⠀⠀⠀⠀⠀⠀⠀⠀⠀⠀⠀⢕⢕⢕⢕⢕⢕⢕⠀⠀⠀⠀⠀⠀⠀⠀⠀⠀⠀⠀⠀⠀⠀⠀⠀⠀⠀⠀⠀⠀⠀⠀⠀⠀⠀⠀⠀⠀⠀⠀⢀⠀⠀⠀⠀⠀⠀⠀⠀⠀⠀⠀⠀⠀⠀⠀⠀⠀⠀⠀⠀⠀⠀⠀⠀⢼⢏⢕⢕⣕⣱⣵⣷⣿⣿⣿⣿⢀⠀⠀⠀⠀⠀⠀⠀⠀⠀⠀⠀⠀⠀⠀⠀⠀⠀⠀⠀⠀⠀⠀⠀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⣿⣿⡕⢷⣵⣦⣴⡄⠀⠀⠁⠐⠔⠄⢀⢀⠀⠀⠀⠀⠀⢕⢕⢕⢕⢕⢕⢕⠀⠀⠀⠀⠀⠀⠀⠀⠀⠀⠀⠀⠀⠀⠀⠀⠀⠀⠀⠀⠀⠀⠀⠀⠀⠀⠀⠀⠀⠀⠀⠁⠑⠀⠀⠀⠀⠀⠀⠀⠀⠀⠀⠀⠀⠀⠀⠀⠀⠀⠀⠀⠀⠀⠀⠀⠀⠀⢑⣷⣿⣿⡿⢟⢟⢝⢟⣿⣿⡇⠀⠀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⣿⣿⣮⣝⢟⢿⢯⢕⠀⠀⠀⠀⠀⠀⠁⠁⠐⠄⢄⢀⠀⠁⠑⠑⠀⠁⠁⠀⠀⠀⠀⠀⠀⠀⠀⠀⠀⠀⠀⠀⠀⠀⠀⠀⠀⠀⠀⠀⠀⠀⠀⠀⠀⠀⠀⠀⠀⠀⠀⠀⠀⠀⠀⠀⠀⠀⠀⠀⠀⠀⠀⠀⠀⠀⠀⠀⠀⠀⠀⠀⠀⠀⠀⠀⠀⠈⢿⢝⢕⢕⣱⣕⣵⣾⣿⣿⡇⠀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⣿⣿⣿⣿⣿⣿⠇⢄⢀⠀⠀⠀⠀⠀⠀⠀⠀⠀⠀⠀⠀⠀⠁⠑⠐⠄⢀⠀⠀⠀⠀⠀⠀⠀⠀⠀⠀⠀⠀⠀⠀⠀⠀⠀⠀⠀⠀⠀⠀⠀⠀⠀⠀⠀⠀⠀⠀⠀⠀⢐⢔⠀⠀⠀⠀⠀⠀⠀⠀⠀⠀⠀⠀⠀⠀⠀⠀⠀⠀⠀⠀⠀⠀⠀⠀⠀⠀⠀⠀⢱⣷⣿⢿⢟⢟⢟⢿⣿⣿⡇⠀⠀⠀⠀⠀⠀⠀⠀⠀⠀⠀⠀⠀⠀⠀⠀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⣿⣿⣿⣿⣿⡇⢕⢕⢕⢕⢕⢔⢄⠀⠀⠀⠀⠀⠀⠀⠀⠀⠀⠀⠀⠀⠀⠁⠐⠄⠄⢀⢀⢀⢀⢀⢀⢀⠀⠀⠀⠀⠀⠀⠀⠀⠀⠀⠀⠀⠀⠀⠀⠀⠀⠀⠀⠀⠀⢇⢕⠀⠀⠀⠀⠀⠀⠀⠀⠀⠀⠀⠀⠀⠀⠀⠀⠀⠀⠀⠀⠀⠀⠀⠀⠀⠀⠀⠀⠀⠁⠁⠕⢕⢕⢕⢜⢝⢟⢕⠀⠀⠀⠀⠀⠀⠀⠀⠀⠀⠀⠀⠀⠀⠀⠀⠀⠀⠀⠀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⣿⣷⢕⢕⢕⢕⢕⢕⢕⢔⠀⠀⠀⠀⠀⠀⠀⠀⠀⠀⠀⠀⠀⠀⠀⠀⠀⠀⠀⠀⠀⠀⠀⠀⠀⠀⠀⠀⠀⠀⠀⠀⠀⠀⠀⠀⠀⠀⠀⠀⠀⠀⠀⠀⠀⢕⠑⠀⠀⠀⠀⠀⠀⠀⠀⠀⠀⠀⠀⠀⠀⠀⠀⠀⠀⠀⠀⠀⠀⠀⠀⠀⠀⠀⠀⠀⠀⠀⠀⢑⢕⢕⢕⢕⢕⢕⢀⠀⠀⠀⠀⠀⠀⠀⠀⠀⠀⠀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⣿⣷⣧⣅⡕⠕⠕⢕⢕⠀⠀⠀⠀⠀⠀⠀⠀⠀⠀⠀⠀⠀⠀⠀⠀⠀⠀⠀⠀⠀⠀⠀⠀⠀⠀⠀⠀⠀⠀⠀⠀⠀⠀⠀⠀⠀⠀⠀⠀⠀⠀⠀⠀⠀⠀⠑⠑⠕⠐⠀⠀⠀⠀⠀⠀⠀⠀⠀⠀⠀⠀⠀⠀⠀⠀⠀⠀⠀⠀⠀⠀⠀⠀⠀⠀⠀⠀⠀⢕⢕⢕⢕⢕⢕⢕⢕⠀⠀⠀⠀⠀⠀⠀⠀⠀⠀⠀⠀⠀⠀⠀⠀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⣿⣿⣿⣿⣿⣿⣿⣿⣷⣶⣦⡄⠀⠀⠀⠀⠀⠀⠀⠀⠀⠀⠀⠀⠀⠀⠀⠀⠀⠀⠀⠀⠀⠀⠀⠀⠀⠀⠀⠀⠀⠀⠀⠀⠀⠀⠀⠀⠀⠀⠀⠀⠀⠀⠀⠀⠀⠀⠀⠀⠀⠀⠀⠀⠀⠀⠀⠀⠀⠀⠀⠀⠀⠀⠀⠀⠀⠀⠀⠀⠀⠀⠀⠀⠀⠀⠀⠀⠀⢕⢕⢕⢕⢕⢕⢕⢕⢕⠀⠀⠀⠀⠀⠀⠀⠀⠀⠀⠀⠀⠀⠀⠀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⣿⣿⣿⣿⣿⣿⣿⡇⠀⠀⠀⠀⠀⠀⠀⠀⠀⠀⠀⠀⠀⠀⠀⠀⠀⠀⠀⠀⠀⠀⠀⠀⠀⠀⢀⢕⠀⠀⠄⠀⠀⠀⠀⠀⠀⠀⠀⠀⠀⠀⠀⠀⠀⠀⠀⠀⠀⠀⠀⠀⠀⠀⠀⠀⠀⠀⠀⠀⠀⠀⠀⠀⠀⠀⠀⠀⠀⠀⠀⠀⠀⠀⠀⠀⢕⠕⠁⠀⠀⠀⠀⠁⠑⠕⠄⠀⠀⠀⠀⠀⠀⠀⠀⠀⠀⠀⠀⠀⢀⣄⡐⢔⢔⢔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⣿⣿⣿⣿⣿⣿⣿⣿⣿⣿⣿⡟⠀⠀⠀⠀⠀⠀⠀⠀⠀⠀⠀⠀⠀⠀⠀⠀⠀⠀⠀⠀⠀⠀⠀⠀⠀⢀⠕⠁⠀⠀⠀⠔⠁⠀⠀⠀⠀⠀⠀⠀⠀⠀⠀⠀⠀⠀⠀⠀⠀⠀⠀⠀⠀⠀⠀⠀⠀⠀⠀⠀⠀⠀⠀⠀⠀⠀⠀⠀⠀⠀⠀⠀⠀⠀⠀⠀⠀⠀⠀⠀⠀⠀⠀⠀⠀⠀⠀⠀⠀⠀⠄⠐⠀⠀⠀⠀⠀⢀⣠⣴⣿⣿⢇⠑⢸⣧⣴⣤⣤⠐⠑⣕⣕⣤⣾⣿⣿⣿⣿⣿⣿⣿⣿⣿⣿⣿⣿⣿⣿⣕⢕⣿⣿⣿⢕⢕⢕⢕⢸⣿⣿⡇⢕⢕⠀⢸⣿⣿⡷⢕⢇⡕⠀⠀⠀⠀⠀⠀⠀⢕⢁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⣿⣿⣿⡟⢕⡔⠀⠀⠀⠀⠀⠀⠀⠀⠀⠀⠀⠀⠀⠀⠀⠀⠀⠀⠀⠀⠀⠀⠀⠀⠁⠀⠀⠀⠀⠀⠀⠀⠀⠀⠀⠀⠀⠀⠀⠀⠀⠀⠀⠀⠀⠀⠀⠀⠀⠀⠀⠀⠀⠀⠀⠀⠀⠀⠀⠀⠀⠀⠀⠀⠀⠀⠀⠀⠀⠀⠀⠀⠀⠀⠀⠀⠀⠀⠀⠀⠀⠀⠀⠀⠀⠀⠀⠀⠀⠀⠀⢔⢄⡄⢄⣶⣿⣿⣿⣿⡇⢕⢕⢕⣿⣿⣿⣿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⣿⣿⡟⢕⣿⠑⠀⠀⠀⠀⠀⠀⠀⠀⠀⠀⠀⠀⠀⠀⠀⠀⠀⠀⠀⠀⠀⠀⢀⠀⠀⠀⠀⠀⠀⠀⠀⠀⠀⠁⠄⠀⠀⠀⠀⠀⠀⠀⠀⠀⠀⠀⠀⠀⠀⠀⠀⠀⠀⠀⠀⠀⠀⠀⠀⠀⠀⠀⠀⢀⠀⠀⠀⠀⠀⠀⠀⠀⠀⠀⠀⠄⠐⠐⠀⠀⠀⠀⠀⠀⠀⠀⠀⠀⠀⠀⢕⢕⢕⢕⡕⢹⣿⣿⣿⣿⡇⢕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⢟⢕⢟⢇⢄⠀⠀⠀⠀⠀⠀⠀⠀⠀⠀⠀⠀⠀⠀⠀⠀⠀⠀⠀⠀⠀⢔⢇⠀⠀⠀⠀⠀⠀⠀⠀⠀⠀⠀⠀⠀⠐⠀⠀⠕⠀⠀⠀⠀⠀⠀⠀⠀⠀⠀⠀⠀⠀⠀⠀⠀⠀⠀⠀⠀⠀⢀⠀⠀⠀⠀⠀⠀⠀⠀⠀⠀⠀⠀⠀⠀⠀⠀⠀⠀⠀⠀⠀⠀⠀⠀⠀⠀⠀⠀⢕⠕⢕⢕⢱⢕⢹⢿⠿⠟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⠀⠀⠀⠀⠀⠀⠀⠀⠀⠀⠀⠀⠀⠀⠀⠀⠀⠀⠀⠀⢄⢕⢕⠀⠀⠀⠀⠀⠀⠀⠀⠀⠀⠀⠀⠀⠀⠀⠀⠀⠀⠀⠀⠀⠀⠀⠀⠀⠀⠀⠀⠀⠀⠀⠀⠀⠀⠀⢀⠄⠐⠀⠀⠀⠀⠀⠀⠀⠀⠀⠀⠀⠀⠀⠀⠀⠀⠀⠀⠀⠀⠀⠀⠀⠀⠀⠀⠀⠀⢄⢕⢅⢕⢕⢔⢁⢕⠑⠀⢄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⢅⢕⢕⠕⠀⠀⠀⠀⠀⠀⠀⠀⠀⠀⠀⠀⠀⠀⠀⠀⠀⠀⠀⠀⢕⢕⢕⠀⠀⠀⠀⠀⠀⠀⠀⠀⠀⠀⠀⠀⠀⠀⠀⠀⠀⠀⠀⠀⠀⠀⠀⠀⠀⠀⠀⠀⠀⠀⠀⠀⠀⠀⠀⠀⠀⠀⠀⠀⠀⠀⠀⠀⠀⠔⢀⠀⠀⠀⠀⠀⠀⠀⠀⠀⠀⠀⠀⠀⠀⠀⠀⢄⢕⢕⢕⢐⢕⢕⢅⠁⢕⢕⢕⠑⠀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⠕⢕⢕⢕⢑⢕⢔⢀⠀⠀⠀⠀⠀⠀⠀⠀⠀⠀⠀⠀⠀⠀⢄⠀⠀⠀⠕⢱⠑⠀⠄⠀⠀⠀⠀⠀⠀⠀⠀⠀⠀⠀⠀⠀⠀⠀⠀⠀⠀⠀⠀⠀⠀⠀⠀⠀⠀⠀⠀⠀⠀⠀⠀⠀⠀⠀⠀⠀⠀⠀⠀⠀⠀⠀⠀⢕⢄⠀⠀⠀⠀⠀⠀⠀⠀⠀⠀⠀⠀⠀⢀⢕⢕⢕⢕⢕⢕⢅⢕⢕⢕⢕⢕⢕⢄⢄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⠄⢕⢕⢕⢕⢕⢔⢄⢄⠀⠀⠀⠀⠀⠀⢀⢄⢄⢔⠑⠀⠀⠀⠀⣿⡄⠀⠀⠐⢀⠔⢔⢄⠀⠀⠀⠀⠀⠀⠀⠀⠀⠀⠀⠀⠀⠀⠀⠀⠀⠀⠀⠀⠀⠀⠀⠀⠀⠀⠀⠀⠀⠀⠀⠀⠀⠀⠀⠀⠀⢀⢔⢕⢜⢗⡄⢀⠀⠀⠀⠀⠀⢀⢄⢄⠐⠑⠑⠑⢕⢕⢕⢕⢕⢔⠀⢕⢔⢕⢕⢕⠕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⢁⢕⢕⢑⢕⢕⢕⢕⢕⢕⢕⢕⢕⢕⢕⢕⢕⢕⢕⢕⢕⢕⢕⠀⠀⠀⠀⠀⠏⢁⠀⠀⠀⠁⠀⢀⠀⠀⠀⠁⠀⠀⠀⠀⠄⠔⠀⠀⢀⢀⢀⠀⠀⠀⠀⠀⠀⠀⠀⠀⠀⠀⠀⠀⠀⠀⠀⠀⠀⢀⢀⢔⢕⢕⢕⢕⢕⢕⢕⢧⢕⢕⢕⢕⢕⢕⢕⢕⢕⢔⢔⢔⢔⢕⢕⢕⢕⢕⢕⠐⢕⢕⠕⠄⢕⢔⢐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⠑⢕⢕⢕⢕⢕⢕⢕⢕⢕⢕⢕⢕⢕⢕⢕⢕⢕⢕⠑⠀⠀⠀⠀⠀⠑⠑⠀⠀⠀⠀⢄⢕⢄⠀⠀⠀⠀⠁⢄⠁⠀⠀⠐⠐⠀⠁⠔⠔⠐⠁⠑⠄⠀⠑⠁⠄⠄⠀⠐⠐⠄⠀⠁⠑⠀⢸⢕⢕⢕⢕⢕⢕⢕⢕⢕⢜⢕⢕⢕⢕⢕⢕⢕⢕⢕⢕⢕⢕⢕⢕⢕⢕⢕⢕⢕⢕⠑⢕⢄⠁⠁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⠕⢕⢕⢑⢕⢕⢕⢕⢕⢕⢕⢕⢕⢕⢕⢕⢕⢕⢕⢕⢕⢕⢕⠀⠀⠀⠀⠀⠀⠀⠀⠔⢀⢄⠀⠁⢕⠀⠀⢀⠀⠀⠀⠀⠀⠀⠀⠀⠀⠀⠀⠀⠀⠀⠀⠀⠀⠀⠀⠄⠀⠀⠀⠀⠀⠀⠀⢀⠄⠐⠀⠕⢕⢕⢕⢕⢕⢕⢕⢕⢕⢕⡕⢕⢕⢕⢕⢕⢕⢕⢕⠑⢕⢕⢕⢕⢕⢕⢕⢕⢔⢀⢕⢕⢔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⠑⠑⠑⠀⠀⠀⠀⠀⠀⠐⠀⠐⠑⠑⠘⠒⠑⠑⠑⠑⠑⠐⠐⠀⠀⠀⠀⠀⠀⠀⠀⠀⠀⠀⠀⠀⠀⠀⠀⠀⠀⠐⠐⠐⠀⠁⠁⠀⠀⠀⠀⠀⠑⠑⠑⠑⠑⠑⠑⠑⠑⠑⠑⠑⠑⠑⠑⠑⠑⠑⠑⠐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⢣⣾⣿⣿⡟⣱⣿⣿⣿⣿⣿⢟⢛⢟⢕⢕⢔⢕⢜⢕⣿⣿⣿⣿⣿⣿⣿⣿⣿⣿⣿⣿⣿⣿⣿⣿⡇⢕⢕⢕⢎⣿⣿⣿⣿⣿⣿⣿⣿⣿⣿⣿⣿⣿⣿⣿⣿⣿⣿⣿⣿⣿⣿⣿⣿⣿⣿⣿⣿⣿⣿⣿⣿⣿⣿⣿⣿⣿⣿⣿⣿⣿⣿⣿⣿⣿⣿⣿⣿⣿⡇⢕⢹⢕⢻⣧⢕⢕⢕⢕⢕⢕⢕⢕⢕⢕⢕⢕⢕⢕⢕⢕⢕⢕⢕⢕⢕⢕⢕⢕⢕⢕⢕⢕⢕⢕⢕⢕⢕⢕⢰⢕⢜⢔⢹⣿⣿⣿⣿⣿⣿⣿⣿⣿⣿⣇⢕⢕⢕⢕⢔⢄⢁⢕⢕⢕⢕⢕⢕⢕⢕⢕⢕⢕⢕⢕⢕⢕⢕⢕⢕⢕⢕⢕⢕⢕⢕⢕⢕⢕⣡⣿⣿⣿⣿⣿⣿⣿⣿⣿⣿⣿⣿⣿⣿⣿⣿⠀</a:t>
            </a:r>
            <a:br/>
            <a:r>
              <a:t>⣿⣿⣿⣿⣿⣿⣿⣿⣿⣿⣿⣿⣿⣿⣿⣿⣿⣿⣿⣿⣿⣿⣿⣿⣿⣿⣿⣿⣿⣿⣿⣿⣿⣿⣿⣿⣿⣿⣿⣿⣿⡿⢱⣿⣿⣿⡟⣱⣿⣿⣿⣿⡿⢇⢕⢕⢕⢕⢕⢕⢕⢕⢸⣿⣿⡟⢻⣿⣿⣿⣿⣿⣿⣿⣿⣿⣿⣿⣿⡇⢕⢕⢕⢻⣿⣿⣿⣿⣿⣿⡇⣿⣿⣿⣿⣿⣿⣿⣿⣿⣿⣿⣿⣿⣿⣿⣿⣿⣿⣿⣿⣿⣿⣿⣿⣿⣿⣿⣿⣿⣿⣿⣿⣿⣿⣿⣿⣿⣿⣿⣿⣿⣿⡇⢕⢕⢇⢜⣿⢕⢕⢕⢕⢕⢕⢕⢕⢕⢕⢕⢕⢕⢕⢕⢕⢕⢕⢕⢕⢕⢕⢕⢕⢕⢕⢕⢕⢕⢕⢕⢕⢕⢕⢕⢳⡕⢕⢕⢘⣿⣿⣿⣿⣿⡝⢿⣿⣿⣿⣇⢕⢕⢕⢕⢕⢵⣕⣔⣕⢕⢕⢕⢕⢕⢕⢕⢕⢕⢕⢕⢕⢕⢕⢕⢕⢕⢕⢕⢕⢕⢕⢕⣼⣿⣿⣿⣿⣿⣿⣿⣿⣿⣿⣿⣿⣿⣿⣿⣿⣿⠀</a:t>
            </a:r>
            <a:br/>
            <a:r>
              <a:t>⣿⣿⣿⣿⣿⣿⣿⣿⣿⣿⣿⣿⣿⣿⣿⣿⣿⣿⣿⣿⣿⣿⣿⣿⣿⣿⣿⣿⣿⣿⣿⣿⣿⣿⣿⣿⣿⣿⣿⣿⡿⢱⣿⣿⣿⡟⣱⣿⣿⣿⣿⡟⢕⢕⢔⢕⢕⢕⢕⢕⢕⢕⢜⣿⣿⢕⢸⣿⣿⣿⣿⣿⣿⣿⣿⣿⣿⣿⣿⣿⢕⢕⢕⢸⣿⣿⣿⣿⣿⣿⡇⣿⣿⣿⣿⣿⣿⣿⣿⣿⣿⣿⣿⣿⣿⣿⣿⣿⣿⣿⣿⣿⣿⣿⣿⣿⣿⣿⣿⣿⣿⣿⣿⣿⣿⣿⣿⣿⣿⣿⣿⣿⣿⣇⢕⢕⢕⢕⢝⢕⢕⢕⢕⢕⢕⢕⢕⢕⢕⢕⢕⢕⢕⢕⢕⢕⢕⢕⢕⢕⢕⢕⢕⢕⢕⢕⢕⢕⢕⢕⢕⢕⢕⢕⢸⣷⢕⢕⢕⢸⣿⣿⣿⣿⣿⡜⣿⣿⣿⣿⣇⢕⢕⢕⢕⢕⢻⣿⣿⣿⣧⡕⢕⢕⢕⢕⢕⢕⢕⢕⢕⢕⢕⢕⢕⢕⢕⢕⢕⢕⣱⣾⣿⣿⣿⣿⣿⣿⣿⣿⣿⣿⣿⣿⣿⣿⣿⣿⣿⣿⠀</a:t>
            </a:r>
            <a:br/>
            <a:r>
              <a:t>⣿⣿⣿⣿⣿⣿⣿⣿⣿⣿⣿⣿⣿⣿⣿⣿⣿⣿⣿⣿⣿⣿⣿⣿⣿⣿⣿⣿⣿⣿⣿⣿⣿⣿⣿⣿⣿⣿⣿⡿⢱⣿⣿⣿⡿⣱⣿⣿⣿⣿⡟⢕⢕⢕⢕⢕⢕⢕⢕⢕⢕⢕⢕⢹⡏⢕⢸⣿⣿⣿⣿⣿⢿⣿⣿⣿⣿⣿⣿⣿⢕⢕⢕⢸⣿⣿⣿⣿⣿⣿⢕⣿⣿⣿⣿⣿⣿⣿⣿⣿⣿⣿⣿⣿⣿⣿⣿⣿⣿⣿⣿⣿⣿⣿⣿⣿⣿⣿⣿⣿⣿⣿⣿⣿⣿⣿⣿⣿⣿⣿⣿⣿⣿⣿⢕⢕⢕⢕⢕⢕⢕⢕⢕⢕⢕⢕⢕⢕⢕⢕⢕⢕⢕⢕⢕⢕⢕⢕⢕⢕⢕⢕⢕⢕⡕⢕⢕⢕⢕⢕⢕⢕⢕⢕⢕⢻⣧⢕⢕⢕⢹⣿⣿⣿⣿⣷⡜⣿⣿⣿⣿⡕⢕⢕⢕⢕⢱⢹⣿⣿⣿⣿⣧⣕⡕⢕⢕⢕⢕⢕⠕⠑⢁⢅⠁⢕⢕⢕⢕⣵⣿⣿⣿⣿⣿⣿⣿⣿⣿⣿⣿⣿⣿⣿⣿⣿⣿⣿⣿⣿⠀</a:t>
            </a:r>
            <a:br/>
            <a:r>
              <a:t>⣿⣿⣿⣿⣿⣿⣿⣿⣿⣿⣿⣿⣿⣿⣿⣿⣿⣿⣿⣿⣿⣿⣿⣿⣿⣿⣿⣿⣿⣿⣿⣿⣿⣿⣿⣿⣿⣿⣿⢱⣿⣿⣿⡿⢱⣿⣿⣿⣿⡿⢕⢕⢕⢕⢕⢕⢕⢕⢕⢕⢕⢕⢕⢕⢕⢕⢸⣿⣿⡿⢟⢅⢕⢝⢿⣿⣿⣿⣿⣿⢕⢕⢕⣾⣿⣿⣿⣿⣿⡏⢕⣿⣿⣿⣿⣿⣿⣿⣿⣿⣿⣿⣿⣿⣿⣿⣿⣿⣿⣿⣿⣿⣿⣿⣿⣿⣿⣿⣿⣿⣿⣿⣿⣿⣿⣿⣿⣿⣿⣿⣿⣿⣿⣿⢕⢕⢕⢕⢕⢕⢕⢕⢕⢕⢕⢕⢕⢕⠕⡄⡀⢁⠁⠁⠁⠑⠑⠑⠑⠑⠁⢁⣰⣷⢕⢕⢕⢕⢕⢕⢕⢕⢕⢑⡕⢜⣿⣇⢕⢕⢕⢻⣿⣿⣿⣿⣧⢹⣿⣿⣿⣿⡕⢕⢕⢕⢕⢕⢜⣿⣿⣿⣿⣿⣿⣿⣷⣷⣦⣔⢕⢔⢔⢕⢔⢕⢕⣱⣾⣿⣿⣿⣿⣿⣿⣿⣿⣿⣿⣿⣿⣿⣿⣿⣿⣿⣿⣿⣿⣿⠀</a:t>
            </a:r>
            <a:br/>
            <a:r>
              <a:t>⣿⣿⣿⣿⣿⣿⣿⣿⣿⣿⣿⣿⣿⣿⣿⣿⣿⣿⣿⣿⣿⣿⣿⣿⣿⣿⣿⣿⣿⣿⣿⣿⣿⣿⣿⣿⣿⣿⢇⣾⣿⣿⣿⢱⣿⣿⣿⣿⣿⢇⢕⢕⢕⢕⢕⢕⢕⢕⢕⢕⡕⢕⢕⢕⢕⢕⣸⣿⣿⢕⢕⢕⢕⢕⢕⢝⢿⣿⣿⡇⢕⢕⢕⣿⣿⣿⣿⣿⣿⢇⢕⢻⣿⣿⣿⣿⣿⣿⣿⣿⣿⣿⣿⣿⣿⣿⣿⣿⣿⣿⣿⣿⣿⣿⣿⣿⣿⣿⣿⣿⣿⣿⣿⣿⣿⣿⣿⣿⣿⣿⣿⣿⣿⣿⢕⢕⢕⢕⢕⢕⢕⢕⢕⢕⢕⢕⢕⢔⣰⣾⣿⣿⣷⣶⣴⣴⣤⣴⣴⣶⣾⣿⣿⣿⢕⢕⢕⢕⢕⢕⢕⢕⢕⢕⣿⡕⢿⣿⡇⢕⢕⢕⢿⣿⣿⣿⣿⡇⢿⣿⣿⣿⣿⡕⢕⢕⢕⢕⢕⢜⢿⣿⣿⣿⣿⣿⣿⣿⣿⣿⣿⣷⣵⣵⣕⣱⣾⣿⣿⣿⣿⣿⣿⣿⣿⣿⣿⣿⣿⣿⣿⣿⣿⣿⣿⣿⣿⣿⣿⣿⠀</a:t>
            </a:r>
            <a:br/>
            <a:r>
              <a:t>⣿⣿⣿⣿⣿⣿⣿⣿⣿⣿⣿⣿⣿⣿⣿⣿⣿⣿⣿⣿⣿⣿⣿⣿⣿⣿⣿⣿⣿⣿⣿⣿⣿⣿⣿⣿⣿⡏⣼⣿⣿⣿⢇⣾⣿⣿⣿⣿⢏⢕⢕⢕⢕⢕⢕⢕⢕⢕⢕⢕⣷⢕⢕⢕⢕⢕⢸⣿⣿⣇⢕⢕⢕⢕⢕⢕⢕⢜⢛⢇⢕⢕⢕⣾⣿⣿⣿⣿⣿⡇⢕⢸⣿⣿⣿⣿⣿⣿⣿⣿⣿⣿⣿⣿⣿⣿⣿⣿⣿⣿⣿⣿⣿⣿⣿⣿⣿⣿⣿⣿⣿⣿⣿⣿⣿⣿⣿⣿⣿⣿⣿⣿⣿⣿⢕⢕⢕⢕⢕⢕⢕⢕⢕⢕⢕⢕⢕⣱⣿⣿⣿⣿⣿⣿⣿⣿⣿⣿⣿⣿⣿⣿⣿⣿⢕⢕⢕⢕⢕⢕⢕⢕⢕⢕⣿⣿⣾⣿⣿⡇⢕⢕⢸⣿⣿⣿⣿⣿⡜⣿⣿⣿⣿⣿⡕⢕⢕⢕⢕⢕⡜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⡟⣸⣿⣿⣿⡟⣸⣿⣿⣿⣿⡟⢕⢕⢕⢕⢕⢕⢕⢕⢕⢕⢕⢸⣿⣇⢕⢕⢕⢕⢕⢹⣿⣿⣇⢕⢕⢕⢕⢕⢕⢕⢕⢕⢕⢕⢕⢸⣿⣿⣿⣿⣿⢕⢕⢸⣿⣿⣿⣿⣿⣿⣿⣿⣿⣿⣿⣿⣿⣿⣿⣿⣿⣿⣿⣿⣿⣿⣿⣿⣿⣿⣿⣿⣿⣿⣿⣿⣿⣿⣿⣿⣿⣿⣿⣿⣿⣿⢕⢕⢕⢕⢕⢕⢕⢕⢕⢕⢕⢕⢕⢹⣿⣿⣿⣿⣿⣿⣿⣿⣿⣿⣿⣿⣿⣿⣿⣿⣧⢕⢕⢕⢕⢕⢕⢕⢕⢕⢻⣿⣿⣿⣿⣿⡕⢕⢕⢻⣿⣿⣿⣿⣇⢹⣿⣿⣿⣿⣷⡕⢕⢕⢕⢕⢕⡜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⡿⢡⣿⣿⣿⣿⢱⣿⣿⣿⣿⣿⢕⢕⢕⢕⢕⢕⢕⢕⢕⢕⢕⢕⢸⣿⣿⡇⢕⢕⢕⢱⣕⢙⢿⣿⣧⢕⢕⢕⢕⢕⢕⢕⢕⢕⢕⢕⢸⣿⣿⣿⣿⣿⢕⢕⢜⣿⣿⣿⣿⣿⣿⣿⣿⣿⢿⣿⣿⣿⣿⣿⣿⣿⣿⣿⣿⣿⣿⣿⣿⣿⣿⣿⣿⣿⣿⣿⣿⣿⣿⣿⣿⣿⣿⣿⣿⣿⣿⡇⢕⢕⢕⢕⢕⢕⢕⢕⢕⢕⢕⢕⢸⣿⣿⣿⣿⣿⣿⣿⣿⣿⣿⣿⣿⣿⣿⣿⣿⣿⣇⢕⢕⢕⢕⢕⢕⢕⢕⢸⣿⣿⣿⣿⣿⣧⢕⢕⢔⣿⣿⣿⣿⣿⢜⣿⣿⣿⣿⣿⣧⢕⢕⢕⢕⢜⣺⡜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⢣⣿⣿⣿⣿⢇⣾⣿⣿⣿⣿⢏⢕⢕⢕⢕⢕⢕⢕⢕⢕⢕⢕⢕⢸⣿⣿⡇⢕⢕⢕⢜⣿⣷⣜⢻⣿⣷⡕⢕⢕⢕⢕⢕⢕⢕⡕⢕⢕⢹⣿⣿⣿⣿⢕⢕⢕⢿⣿⣿⣿⣿⣿⣿⣿⠿⢞⢿⣿⣿⣿⣿⣿⣿⣿⣿⣿⣿⣿⣿⣿⣿⣿⣿⣿⣿⣷⢿⣿⣿⣿⣿⣿⣿⣿⣿⣿⣿⣿⡇⢕⢕⢕⢕⢕⢕⢕⢕⢕⢕⢕⢕⢜⣿⣿⣿⣿⣿⣿⣿⣿⣿⣿⣿⣿⣿⣿⣿⣿⣿⣿⡇⢕⢕⢕⢕⢕⢕⢕⢕⣿⣿⣿⣿⣿⣿⡇⢕⢕⢹⣿⣿⣿⣿⡇⣿⣿⣿⣿⣿⣿⡇⢕⢕⢕⢕⢔⢾⡜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⢇⣾⣿⣿⣿⡟⢸⣿⣿⣿⣿⣿⢕⢕⢕⢕⢕⢕⢕⢕⢕⢕⢕⢕⢕⣼⣿⣿⢕⢕⢕⢕⢕⣿⣿⣿⣿⣿⣿⣷⣵⣵⣵⣵⣷⣿⣷⡇⢕⢕⢕⣿⣿⣿⣿⢕⢕⢕⢸⣿⣿⣿⣿⣿⣿⣿⡇⢕⢱⣿⣿⣿⣿⣿⣿⣿⣿⣿⣿⣿⣿⣿⣿⣿⣿⣿⣿⣿⡏⢿⣿⣿⣿⣿⣿⡼⣿⣿⣿⣿⣷⢕⢕⢕⢕⢕⢕⢕⢕⢕⢕⢕⢕⢕⣿⣿⣿⣿⣿⣿⣿⣿⣿⣿⣿⣿⣿⣿⣿⣿⣿⣿⣿⡕⢕⢕⢕⢕⢕⢕⢕⣿⣿⣿⣿⣿⣿⣿⡕⢕⢘⣿⣿⣿⣿⡇⢸⣿⣿⣿⣿⣿⣿⡇⢕⢕⢸⡕⢮⣷⡜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⡿⣸⣿⣿⣿⣿⢇⣿⣿⣿⣿⣿⣇⢕⢕⢕⢕⢕⢕⢕⠕⢱⢕⢕⢕⢕⢻⣿⡿⢕⢕⢕⢕⢕⣿⣿⣿⣿⣿⣿⣿⣿⣿⣿⣿⣿⣿⣿⡇⢕⢕⢕⣿⣿⣿⡟⢕⢕⢕⢕⣿⣿⣿⣿⣿⣿⣿⣷⢕⢔⢻⣿⣿⣿⣿⣿⣿⣿⣿⣿⣿⣿⣿⣿⣿⣿⣿⣿⣿⣿⡕⢻⣿⣿⣿⣿⣷⢹⣿⣿⣿⣿⢕⢕⢕⢕⢕⢕⢕⢕⢕⢕⢕⢕⢕⢻⣿⣿⣿⣿⣿⣿⣿⣿⣿⣿⣿⣿⣿⣿⣿⣿⣿⣿⣧⢕⢕⢕⢕⢕⢕⢕⢸⣿⣿⣿⣿⣿⣿⣿⡕⢕⣿⣿⣿⣿⣧⢜⣿⣿⣿⣿⣿⣿⣿⣀⠄⣕⢡⢜⢿⣷⡜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⢇⣿⣿⣿⣿⡟⣸⣿⣿⣿⣿⣿⡇⢕⢕⢕⢕⢕⠕⣿⣧⢀⢕⢕⢕⢕⣸⣿⡇⢕⢕⢕⢕⢕⣿⣿⣿⣿⣿⣿⣿⣿⣿⣿⣿⣿⣿⣿⡇⢱⢕⢕⢸⣿⣿⡇⢕⢕⢕⢕⢸⣿⣿⣿⣿⣿⣿⣿⡇⢕⢕⢿⣿⣿⣿⣿⣟⢻⣿⣿⣿⣿⣿⣿⣿⣿⣿⣿⣿⣿⡗⢕⢹⣿⣿⣿⣿⡇⢿⣿⣿⣿⡇⢕⢕⢕⢕⢕⢕⢕⢕⢕⢕⢕⢕⢸⣿⣿⣿⣿⣿⣿⣿⣿⣿⣿⣿⣿⣿⣿⣿⣿⣿⣿⣿⡇⢕⢕⢕⢕⢕⢕⠸⣿⣿⣿⣿⣿⣿⣿⣷⢕⢸⣿⣿⣿⣟⢕⣿⣿⣿⣿⣿⣿⣿⣿⣷⣽⣹⡇⢺⣿⣧⢹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⡟⣸⣿⣿⣿⣿⢇⣿⣿⣿⣿⣿⣿⡇⠕⢕⡕⢕⢕⣼⣿⣿⢕⢕⢕⢕⢕⢻⣿⢇⢕⢕⢕⢕⢕⣿⣿⣿⣿⣿⣿⣿⣿⣿⣿⣿⣿⣿⣿⡇⢕⢕⢕⢸⣿⣿⡇⢕⢕⢕⢕⢕⣿⣿⣿⣿⣿⣿⣿⣿⢕⢕⢜⣿⣿⣿⣿⣿⡟⢿⣿⣿⣿⣿⣿⣿⣿⣿⣿⣿⣿⣷⡕⢕⢜⣿⣿⣿⣿⢜⣿⣿⢿⣧⢕⢕⢕⢕⢕⢕⢕⢕⢕⢕⢕⢕⢸⣿⣿⣿⣿⣿⣿⣿⣿⣿⣿⣿⣿⣿⣿⣿⣿⣿⣿⣿⣿⡕⢕⢕⢕⢕⢕⢕⣿⣿⣿⣿⣿⣿⣿⣿⣇⢕⣿⣿⣿⣿⢕⢻⣿⣿⣿⣿⣿⣿⣿⣿⣿⣿⣇⢌⣿⣿⣇⢻⣿⣿⣿⣿⣿⣿⣿⣿⣿⣿⣿⣿⣿⣿⣿⣿⣿⣿⣿⣿⣿⣿⣿⣿⣿⣿⣿⣿⣿⣿⣿⣿⠀</a:t>
            </a:r>
            <a:br/>
            <a:r>
              <a:t>⣿⣿⣿⣿⣿⣿⣿⣿⣿⣿⣿⣿⣿⣿⣿⣿⣿⣿⣿⣿⣿⣿⣿⣿⣿⣿⣿⣿⣿⣿⣿⣿⢇⣿⣿⣿⣿⣿⢱⣿⣿⣿⣿⣿⣿⣧⣑⠕⢕⠕⣼⣿⣿⣇⢄⢘⢕⢕⢕⢺⣿⢕⢕⢕⢕⢕⢕⣿⣿⣿⣿⣿⣿⣿⣿⣿⣿⣿⣿⣿⣿⡇⢕⢕⢕⢕⣿⣿⡏⢕⢕⢕⢕⢕⢸⣿⣿⣿⣿⣿⣿⣿⡇⢕⢕⢜⣿⣿⣿⣿⡎⠎⣿⣿⣿⣿⣿⣿⣿⣿⣿⣿⣿⣿⣧⢕⢕⢜⠹⡿⡛⢕⢜⣽⡿⣻⡕⢕⢕⢕⢕⢕⢕⢕⢕⢕⢕⢕⢸⣿⣿⣿⣿⣿⣿⣿⣿⣿⣿⣿⣿⣿⣿⣿⣿⣿⣿⣿⣿⣧⢕⢕⢕⢕⢕⢕⢿⢿⣿⣿⣿⣿⣿⣿⣿⡕⢸⣿⣿⣿⡇⢸⣿⣿⣿⣿⣿⣿⣿⣿⣿⣿⣿⢕⣿⣿⣿⡎⢿⣿⣿⣿⣿⣿⣿⣿⣿⣿⣿⣿⣿⣿⣿⣿⣿⣿⣿⣿⣿⣿⣿⣿⣿⣿⣿⣿⣿⣿⣿⣿⠀</a:t>
            </a:r>
            <a:br/>
            <a:r>
              <a:t>⣿⣿⣿⣿⣿⣿⣿⣿⣿⣿⣿⣿⣿⣿⣿⣿⣿⣿⣿⣿⣿⣿⣿⣿⣿⣿⣿⣿⣿⣿⣿⣿⢸⣿⣿⣿⣿⡇⣼⣿⣿⣿⣿⣿⣿⣿⣿⣿⣧⣾⣿⣿⣿⣿⢕⢇⢕⢕⢕⢸⣿⢕⢕⢕⢕⢕⢱⣿⣿⣿⣿⣿⣿⣿⣿⣿⣿⣿⣿⣿⣿⣷⢕⢕⢕⢕⢸⣿⣯⢕⢕⢕⢕⢕⢕⢻⣿⣿⣿⣿⣿⣿⣿⡕⢕⢕⢜⣿⣿⣿⣿⡜⣼⣿⣿⣿⣿⣿⣿⣿⣿⣿⣿⣿⣿⣧⢕⢕⢔⡱⣜⢗⢕⢄⢓⣿⣣⢕⢕⢕⢕⢕⢕⢕⢕⢕⢕⢕⢸⢿⢿⣟⣟⣟⡟⢯⢝⢝⢝⢝⢟⢟⢟⢟⢻⢿⢿⢿⣿⣿⡕⢕⢕⢕⢕⢕⢸⢸⣿⣿⣿⣿⣿⣿⣿⣧⢕⣿⣿⣿⡇⢜⣿⣿⣿⣿⣿⣿⣿⣿⣿⣿⣿⡕⢽⣿⣿⣿⡜⣿⣿⣿⣿⣿⣿⣿⣿⣿⣿⣿⣿⣿⣿⣿⣿⣿⣿⣿⣿⣿⣿⣿⣿⣿⣿⣿⣿⣿⣿⣿⠀</a:t>
            </a:r>
            <a:br/>
            <a:r>
              <a:t>⣿⣿⣿⣿⣿⣿⣿⣿⣿⣿⣿⣿⣿⣿⣿⣿⣿⣿⣿⣿⣿⣿⣿⣿⣿⣿⣿⣿⣿⣿⣿⡇⣼⣿⣿⣿⣿⢕⣿⣿⣿⣿⣿⣿⣿⣿⣿⣿⣿⣿⣿⣿⣿⣿⠇⢇⢕⢕⢕⢸⡇⢕⢕⢕⢕⢕⢔⣿⣿⣿⣿⣿⣿⣿⣿⣿⣿⣿⣿⣿⣿⣿⢕⢕⢕⢕⢜⣿⣿⢕⢕⢕⢕⢕⢕⢜⣿⣿⣿⣿⣿⣿⣿⣧⢕⢕⢕⢜⣿⣿⣿⣿⡜⡼⢿⣿⣿⣿⣿⣿⣿⣿⣿⣿⣿⣿⣇⢕⢕⢱⢅⢕⢕⢕⠁⢕⡐⢕⢕⢕⢕⢕⢕⢕⢕⢕⢕⢕⢕⢟⢟⢝⢝⣕⣕⣕⣱⣵⣵⣵⣵⣵⣵⣵⣕⣕⣕⣕⡕⢜⢕⢕⢕⢕⢕⢕⢜⢸⣿⣿⣿⣿⣿⣿⣿⣿⡕⢸⣿⣿⡇⢕⣿⣿⣿⣿⣿⣿⣿⣿⣿⣿⣿⡇⢹⣿⣿⣿⣧⢹⣿⣿⣿⣿⣿⣿⣿⣿⣿⣿⣿⣿⣿⣿⣿⣿⣿⣿⣿⣿⣿⣿⣿⣿⣿⣿⣿⣿⣿⣿⠀</a:t>
            </a:r>
            <a:br/>
            <a:r>
              <a:t>⣿⣿⣿⣿⣿⣿⣿⣿⣿⣿⣿⣿⣿⣿⣿⣿⣿⣿⣿⣿⣿⣿⣿⣿⣿⣿⣿⣿⣿⣿⣿⢇⣿⣿⣿⣿⣿⢸⣿⣿⣿⣿⣿⣿⣿⣿⣿⣿⣿⣿⣿⣿⣿⣿⣷⢕⢕⢕⢕⢜⡇⢕⢕⢕⢕⢕⢕⣿⣿⣿⣿⣿⣿⣿⣿⣿⣿⣿⣿⣿⣿⣿⡇⢕⢕⢕⢕⢻⣿⢕⢕⢕⢕⢕⢕⢕⢜⣿⣿⣿⣿⣿⣿⣿⣇⢕⢕⢕⢘⣿⣿⣿⣧⠰⣷⣿⣿⣿⣿⣿⣿⣿⣿⣿⣿⣿⣿⣇⢕⢕⢕⢕⢕⢕⢕⢡⢑⢇⢕⢕⢕⢕⢕⢕⢕⢕⢕⢕⢕⣾⣿⣿⣿⣿⣿⣿⣿⣿⣿⣿⣿⣿⣿⣿⣿⣿⣿⣿⣿⣿⣷⢕⢕⢕⢕⢕⢕⢕⣿⣿⣿⣿⣿⣿⣿⣿⣧⢌⣿⣿⣟⢕⢻⣿⣿⣿⣿⣿⣿⣿⣿⣿⣿⣷⠜⣿⣿⣿⣿⡎⣿⣿⣿⣿⣿⣿⣿⣿⣿⣿⣿⣿⣿⣿⣿⣿⣿⣿⣿⣿⣿⣿⣿⣿⣿⣿⣿⣿⣿⣿⠀</a:t>
            </a:r>
            <a:br/>
            <a:r>
              <a:t>⣿⣿⣿⣿⣿⣿⣿⣿⣿⣿⣿⣿⣿⣿⣿⣿⣿⣿⣿⣿⣿⣿⣿⣿⣿⣿⣿⣿⣿⣿⣿⢸⣿⣿⣿⣿⡟⢸⣿⣿⣿⣿⣿⣿⣿⣿⣿⣿⣿⣿⣿⣿⣿⣿⣧⢕⢕⢕⢕⢕⢕⢕⠑⢕⢕⢕⢕⣿⣿⣿⣿⣿⣿⣿⣿⣿⣿⣿⣿⣿⣿⣿⣇⠕⢕⢕⢕⢌⣿⢕⢕⢕⢕⢕⢕⢕⢕⢜⣿⣿⣿⣿⣿⣿⣿⡕⢕⢕⢕⢜⢿⣿⣿⣧⢹⣾⣿⣿⣿⣿⣿⣿⣿⣿⣿⣿⣿⣿⡕⢕⢕⢕⢕⢕⢕⢔⢕⠃⢕⢕⢕⢕⣕⢕⢕⢕⢕⢕⢕⣿⣿⣿⣿⣿⣿⣿⣿⣿⣿⣿⣿⣿⣿⣿⣿⣿⣿⣿⣿⣿⡇⢕⢕⢕⢕⢕⢕⢕⣿⣿⣿⣿⣿⣿⣿⣿⣷⢕⢹⣿⣿⢕⠸⣿⣿⣿⣿⣿⣿⣿⣿⣿⣿⣿⢅⠟⢿⣿⣿⣿⣹⣿⣿⣿⣿⣿⣿⣿⣿⣿⣿⣿⣿⣿⣿⣿⣿⣿⣿⣿⣿⣿⣿⣿⣿⣿⣿⣿⣿⣿⠀</a:t>
            </a:r>
            <a:br/>
            <a:r>
              <a:t>⣿⣿⣿⣿⣿⣿⣿⣿⣿⣿⣿⣿⣿⣿⣿⣿⣿⣿⣿⣿⣿⣿⣿⣿⣿⣿⣿⣿⣿⣿⡟⢸⣿⣿⣿⣿⡇⣾⣿⣿⣿⣿⣿⣿⣿⣿⣿⣿⣿⣿⣿⣿⣿⣿⣇⢕⢕⢕⢕⢕⢕⢕⢕⢕⢕⢕⢕⢿⣿⣿⣿⣿⣿⣿⣿⣿⣿⣿⣿⣿⣿⣿⡿⢕⢕⢕⢕⢕⢩⡇⢕⣕⢕⢕⢕⢕⢕⢕⢹⣿⣿⣿⣿⣿⣿⣷⡕⢕⢕⢕⢔⠻⣿⣿⣧⢹⣿⣿⣿⣿⣿⣿⣿⣿⣿⣿⣿⣿⣿⡕⢕⢕⢕⢕⢕⢕⢅⢔⢕⢕⢕⢸⣶⡇⢕⢕⢕⢕⢸⣿⣿⣿⣿⣿⣿⣿⣿⣿⣿⣿⣿⣿⣿⣿⣿⣿⣿⣿⣿⣿⡇⢕⢕⢕⢕⢕⢕⢕⣿⣿⣿⣿⣿⣿⣿⣿⣿⡇⢸⣿⣿⢕⢕⣿⣿⣿⣿⣿⣿⣿⣿⣿⣿⣿⡇⢕⢸⣿⣿⣿⡇⢿⣿⣿⣿⣿⣿⣿⣿⣿⣿⣿⣿⣿⣿⣿⣿⣿⣿⣿⣿⣿⣿⣿⣿⣿⣿⣿⣿⣿⠀</a:t>
            </a:r>
            <a:br/>
            <a:r>
              <a:t>⣿⣿⣿⣿⣿⣿⣿⣿⣿⣿⣿⣿⣿⣿⣿⣿⣿⣿⣿⣿⣿⣿⣿⣿⣿⣿⣿⣿⣿⣿⡇⣿⣿⣿⣿⣿⢇⣿⣿⣿⣿⣿⣿⣿⣿⣿⣿⣿⣿⣿⣿⣿⣿⣿⡿⢕⢕⢕⢕⢕⢕⢕⡿⢕⢕⢕⢕⢸⣿⣿⣿⣿⣿⣿⣿⣿⡿⢟⢟⢝⢕⢕⢕⢕⢱⡕⢕⢕⢕⢇⢕⢕⢔⢕⢕⢕⢕⢕⢕⢹⣽⣻⡿⣿⣿⡿⣷⢕⢕⡑⢕⠕⡹⣿⣿⣧⢝⡿⣿⣿⣿⣿⣿⣿⣿⣿⣿⣿⣿⣿⡕⢕⢕⢕⢕⢕⢕⢕⢕⢕⢕⢹⣿⣷⢕⢕⢕⢕⢸⣿⣿⣿⣿⣿⣿⣿⣿⣿⣿⣿⣿⣿⣿⣿⣿⣿⣿⣿⣿⣿⡇⢕⢕⢕⢕⢕⢕⢕⢿⣿⣿⣿⣿⣿⣿⣿⣿⡇⢕⣿⣿⢕⢕⢸⣿⣿⣿⣿⣿⣿⣿⣿⣿⣿⣇⢕⢕⢿⣿⣿⣿⢸⣿⣿⣿⣿⣿⣿⣿⣿⣿⣿⣿⣿⣿⣿⣿⣿⣿⣿⣿⣿⣿⣿⣿⣿⣿⣿⣿⣿⠀</a:t>
            </a:r>
            <a:br/>
            <a:r>
              <a:t>⣿⣿⣿⣿⣿⣿⣿⣿⣿⣿⣿⣿⣿⣿⣿⣿⣿⣿⣿⣿⣿⣿⣿⣿⣿⣿⣿⣿⣿⣿⢇⣿⣿⣿⣿⣿⢱⣿⣿⣿⣿⣿⣿⣿⣿⣿⣿⣿⣿⢟⢻⣿⣿⣿⡇⢕⢕⢕⢕⠕⢕⢁⣡⢕⢕⢕⢕⠸⣿⣿⣿⡿⢟⢟⢝⢕⢕⣕⣵⣵⣵⣷⣷⣾⡇⢇⡜⢅⠑⢣⢕⢸⣷⣷⣇⢕⢕⢱⢕⢕⢕⢩⠿⡛⡪⣞⢻⢳⢅⢕⢣⡢⢱⢽⣿⣿⣧⢜⢿⣿⣿⣿⣿⣿⣿⣿⣿⣿⣿⣿⣿⡕⢕⢕⢕⢕⢕⢕⢕⢕⢕⢸⣿⣿⡕⢕⢕⢕⣼⣿⣿⣿⣿⣿⣿⣿⣿⣿⣿⣿⣿⣿⣿⣿⣿⣿⣿⣿⣿⣿⢇⢕⢕⢕⢕⢕⢕⠕⢸⣿⣿⣿⣿⣿⣿⣿⣿⡇⢕⢿⣿⢕⢕⢕⣿⣿⣿⢹⣿⣿⣿⣿⣿⣿⣿⢕⢕⢸⣿⣿⣿⡇⣮⣝⢻⢿⣿⣿⣿⣿⣿⣿⣿⣿⣿⣿⣿⣿⣿⣿⣿⣿⣿⣿⣿⣿⣿⣿⣿⣿⠀</a:t>
            </a:r>
            <a:br/>
            <a:r>
              <a:t>⣿⣿⣿⣿⣿⣿⣿⣿⣿⣿⣿⣿⣿⣿⣿⣿⣿⣿⣿⣿⣿⣿⣿⣿⣿⣿⣿⣿⣿⣿⢸⣿⣿⣿⣿⣿⢸⣿⣿⣿⣿⣿⣿⣿⣿⣿⣿⣿⣿⢕⢕⢸⣿⣿⡇⢕⢕⢕⢕⢕⢕⢔⠖⢕⢕⢕⢕⢜⢟⢏⢕⣕⣱⣵⣷⣿⣿⣿⣿⣿⣿⣿⣿⣿⣿⡜⣳⢵⢥⣃⢕⢜⣿⣿⣿⣷⣥⣕⣑⡕⢕⢕⢕⡄⢔⢌⢍⢙⢣⡕⢜⠵⣷⣽⣿⣿⣿⣧⡕⢝⡻⣿⣿⣿⣿⣿⣿⣿⣿⣿⣿⣿⣇⢕⢕⢕⢕⢕⢕⢕⢕⢸⣿⣿⡇⢕⢕⢕⣿⣿⣿⣿⣿⣿⣿⣿⣿⣿⣿⣿⣿⣿⣿⣿⣿⣿⣿⣿⣿⣿⢕⢕⢕⢕⢕⢕⢕⡔⢸⣿⣿⣿⢿⣿⣿⣿⣿⣿⢕⢸⡇⢕⢕⢕⢻⣿⣿⠙⣿⣿⣿⣿⣿⣿⣿⢕⢕⢕⣿⣿⣿⣷⢜⢟⢟⢇⢕⢕⢜⢝⡟⢿⣿⣿⣿⣿⣿⣿⣿⣿⣿⣿⣿⣿⣿⣿⣿⣿⣿⣿⠀</a:t>
            </a:r>
            <a:br/>
            <a:r>
              <a:t>⣿⣿⣿⣿⣿⣿⣿⣿⣿⣿⣿⣿⣿⣿⣿⣿⣿⣿⣿⣿⣿⣿⣿⣿⣿⣿⣿⣿⣿⣿⢸⣿⣿⣿⣿⣿⢸⣿⣿⣿⣿⣿⣿⣿⣿⣿⣿⣿⣿⢕⢕⠸⣿⣿⢇⢕⢕⢕⢕⢕⠕⢕⡼⡕⢕⢕⢕⢕⢱⣷⣿⣿⣿⣿⣿⣿⣿⣿⣿⣿⣿⣿⣿⣿⣿⣷⢸⣺⣷⣾⡕⢕⣿⣿⣿⣿⣿⣿⣿⣿⣷⣧⣕⢕⢕⢕⢕⢔⢱⠇⡕⢕⢝⢻⣿⣿⣿⣿⣷⡅⢕⢵⣿⣛⣿⣿⣿⣿⣿⣿⣿⣿⣿⣇⢕⢕⢕⡕⢕⢕⢕⢸⣿⣿⣷⢕⢕⢱⣿⣿⣿⣿⣿⣿⣿⣿⣿⣿⣿⣿⣿⣿⣿⣿⣿⣿⣿⣿⣿⣿⢕⠕⡇⢕⢕⢕⢡⣷⡕⢻⣿⣷⢜⢿⣿⣿⣿⣿⢕⢕⢕⢕⢕⢕⢸⣿⣿⠰⢻⣿⣿⣿⣿⣿⣿⢕⢕⢕⢸⣿⣿⣿⡕⢕⢕⢕⢕⢕⢕⢕⢜⢗⠜⢻⣿⣿⣿⣿⣿⣿⣿⣿⣿⣿⣿⣿⣿⣿⣿⣿⠀</a:t>
            </a:r>
            <a:br/>
            <a:r>
              <a:t>⣿⣿⣿⣿⣿⣿⣿⣿⣿⣿⣿⣿⣿⣿⣿⣿⣿⣿⣿⣿⣿⣿⣿⣿⣿⣿⣿⣿⣿⡟⢸⣿⣿⣿⣿⡇⢸⣿⣿⣿⣿⣿⣿⣿⣿⣿⣿⣿⣿⢕⢕⢕⣿⣿⢕⢕⢕⢕⢕⢕⢕⢕⢪⢇⢕⢕⢕⢕⢸⣿⣿⣿⣿⣿⣿⣿⣿⣿⣿⣿⣿⣿⣿⣿⣿⣿⣧⢹⣞⡽⡮⡕⢹⣿⣿⣿⣿⣿⣿⣿⣿⣿⣿⣧⡕⢕⢕⢕⢕⠕⢵⡕⢕⢕⢝⢿⣿⣿⣿⣷⡕⢕⢡⢫⣽⢻⣿⣿⣿⣿⣿⣿⣿⣿⣧⢕⢜⣷⢕⢕⢕⢸⣿⣿⣿⢕⢕⣼⣿⣿⣿⣿⣿⣿⡿⢿⠿⠟⠟⠛⠛⠛⠛⢛⢛⢛⠟⠟⠻⠇⠕⢼⡇⢕⢕⢕⣾⣿⣧⢜⢿⣿⢡⢕⢻⣿⣿⣿⢇⢕⢕⢕⢕⢕⢕⣿⡇⡄⢸⣿⣿⣿⣿⣿⣿⡕⢕⢕⢕⣿⣿⣿⡇⠕⢕⢕⢕⢕⢕⢕⢕⢕⡕⢕⢸⣿⣿⣿⣿⣿⣿⣿⣿⣿⣿⣿⣿⣿⣿⣿⠀</a:t>
            </a:r>
            <a:br/>
            <a:r>
              <a:t>⣿⣿⣿⣿⣿⣿⣿⣿⣿⣿⣿⣿⣿⣿⣿⣿⣿⣿⣿⣿⣿⣿⣿⣿⣿⣿⣿⣿⣿⡇⢸⣿⣿⣿⣿⡇⣼⣿⣿⣿⣿⣿⣿⣿⣿⣿⣿⣿⣿⢕⢕⢕⢿⣿⢕⢕⢕⢕⢕⢕⢕⢱⢕⡩⡕⢕⢕⢕⢜⣿⣿⣿⣿⣿⣿⣿⣿⣿⣿⣿⣿⣿⣿⣿⣿⣿⣿⣧⢹⣿⣽⣧⢜⣿⣿⣿⣿⣿⣿⣿⣿⣿⣿⣿⣿⣕⢕⢕⢕⢕⢅⢱⢕⢕⢕⢕⢝⢿⣿⣿⣿⣕⢕⢕⢕⠡⢜⢝⢿⣿⣿⣿⣿⣿⣿⣷⡸⣿⡇⢕⢕⢸⣿⣿⣿⢕⢱⡿⠿⠟⠋⠉⢁⢀⠄⣔⡴⠶⢷⢢⣿⣿⣿⣿⣿⣿⣿⣿⣿⣷⣷⣶⡆⢕⢕⣔⣍⣟⢟⢷⢜⢻⡇⢷⣵⢟⢿⣿⡇⢕⢕⢕⢕⢕⢕⢹⡕⢕⢜⢻⣿⣿⣿⣿⣿⡇⢕⢕⢕⢹⣿⣿⣿⢕⢔⢔⢌⢕⢇⢇⢕⢕⢕⢕⢜⢻⣿⣿⣿⣿⣿⣿⣿⣿⣿⣿⣿⣿⣿⣿⠀</a:t>
            </a:r>
            <a:br/>
            <a:r>
              <a:t>⣿⣿⣿⣿⣿⣿⣿⣿⣿⣿⣿⣿⣿⣿⣿⣿⣿⣿⣿⣿⣿⣿⣿⣿⣿⣿⣿⣿⣿⡇⣿⣿⣿⣿⣿⡇⣿⣿⣿⣿⣿⣿⣿⣿⣿⣿⣿⣿⡿⢕⢕⢕⢸⡇⢕⢕⢕⢕⢕⢕⢕⡇⢕⢨⡇⢕⢕⢕⢕⣿⣿⣿⣿⣿⣿⣿⣿⣿⣿⣿⣿⣿⣿⣿⣿⣿⣿⣿⣇⢹⣿⣿⢕⢻⣿⣿⣿⣿⣿⣿⣿⣿⣿⣿⣿⣿⣷⡕⢕⢕⢕⢔⢅⡕⢕⢕⢕⢕⢜⢝⢿⣿⣧⡕⢕⢕⢔⢕⢕⢍⠻⢿⣿⣿⣿⣿⣷⡜⢿⡕⢕⢸⣿⣿⣿⢕⠑⢀⢄⢄⢔⢕⣵⢗⢏⠕⢱⣱⣺⣿⣿⣿⣿⣿⣿⣿⣿⣿⣿⣿⣿⣿⢇⢕⢱⣿⣿⣿⣿⣿⣷⣧⡝⢜⣿⣷⣧⢝⢽⣅⢕⢕⢕⢕⢕⢜⠑⢕⢕⢕⠻⣿⣿⣿⣿⡇⢕⢕⢕⢸⣿⣿⣿⡕⢕⢕⢕⢕⢕⢕⢕⢕⢕⢕⢱⣷⡜⢿⣿⣿⣿⣿⣿⣿⣿⣿⣿⣿⣿⣿⠀</a:t>
            </a:r>
            <a:br/>
            <a:r>
              <a:t>⣿⣿⣿⣿⣿⣿⣿⣿⣿⣿⣿⣿⣿⣿⣿⣿⣿⣿⣿⣿⣿⣿⣿⣿⣿⣿⣿⣿⣿⡇⣿⣿⣿⣿⣿⡇⢸⣿⣿⣿⣿⣿⣿⣿⣿⣿⣿⣿⢇⢕⢕⢕⢸⡇⢕⢕⢕⢕⢕⢕⢸⣿⡜⢔⣽⢕⢕⢕⢕⣿⣿⣿⣿⣿⣿⣿⣿⣿⣿⣿⣿⣿⣿⣿⣿⣿⣿⣿⣿⣇⢹⣿⣷⢜⣿⣿⣿⣿⣿⣿⣿⣿⣿⣿⣿⣿⣿⣷⡵⢕⢕⢕⢔⢕⢇⢕⢕⢕⢑⢕⢱⡕⢌⢑⢕⢱⡕⡕⠕⢕⢕⢜⢉⣿⣿⣿⣿⣿⣧⡕⢕⣸⡿⢏⣱⡕⢔⢕⠕⢵⢞⢕⢕⢕⢅⡵⠝⠛⠙⠉⠉⠁⠁⠁⠁⠀⠀⠀⠀⠀⠀⠀⠑⠁⠁⠈⠉⠉⠙⠛⠛⠻⠿⢧⢻⣿⣿⢕⢕⢕⢕⢕⢕⢕⢕⢕⢕⢕⢕⢕⢕⢘⣿⣿⣿⡇⢕⢕⢕⢕⣿⣿⣿⡇⢕⡕⢕⢕⢕⢕⢕⢕⢢⡕⢕⢻⣿⣜⢿⣿⣿⣿⣿⣿⣿⣿⣿⣿⣿⣿⠀</a:t>
            </a:r>
            <a:br/>
            <a:r>
              <a:t>⣿⣿⣿⣿⣿⣿⣿⣿⣿⣿⣿⣿⣿⣿⣿⣿⣿⣿⣿⣿⣿⣿⣿⣿⣿⣿⣿⣿⣿⡇⣿⣿⣿⣿⣿⢇⢸⣿⣿⣿⣿⣿⣿⣿⣿⣿⣿⡟⢕⢕⢕⢕⢕⢇⢕⢕⢕⢕⢕⢕⢸⣿⣷⢕⢼⣱⢕⢕⢕⢸⣿⣿⣿⣿⣿⣿⣿⣿⣿⣿⣿⣿⣿⣿⣿⣿⣿⣿⣿⣿⡧⢹⣿⡇⢹⣿⣿⣿⣿⣿⣿⣿⣿⣿⣿⣿⣿⣿⣿⣷⣕⠑⠕⢕⢕⠕⢕⢁⣥⣷⣶⣶⣶⣥⢇⣕⣉⡲⣷⣾⣿⣶⣾⣿⣿⣿⣿⣿⣿⣇⣡⣿⣿⣿⡟⢕⣵⢞⢕⢕⢕⢕⢱⠕⠁⠀⠀⠀⠀⠀⠀⠀⠀⠀⠀⠀⠀⠀⠀⠀⠀⠀⠀⠀⠀⠀⠀⠀⠀⠀⠀⠀⠀⢀⢀⣀⣀⡁⢅⢅⢕⢕⢕⢕⢕⢕⢕⢕⢕⢕⢕⢕⢘⣿⣿⣿⢕⢕⢕⢕⢻⣿⣿⣷⢸⣿⣷⣧⣕⢕⢕⢕⢕⢹⣇⢘⣿⣿⢇⢻⣿⣿⣿⣿⣿⣿⣿⣿⣿⣿⠀</a:t>
            </a:r>
            <a:br/>
            <a:r>
              <a:t>⣿⣿⣿⣿⣿⣿⣿⣿⣿⣿⣿⣿⣿⣿⣿⣿⣿⣿⣿⣿⣿⣿⣿⣿⣿⣿⣿⣿⣿⡇⣿⣿⣿⣿⡟⢕⢌⣿⣿⣿⣿⣿⣿⣿⣿⣿⣿⡇⢕⢕⢕⢕⢕⢕⢕⢕⢕⢕⢕⢕⣽⣿⣿⣧⢜⡁⢕⢕⢕⢜⣿⣿⣿⣿⣿⣿⣿⣿⢿⠟⠟⠛⢙⣉⣁⣅⣄⣄⣄⢄⢄⢀⢜⢿⡕⠀⠈⠙⠟⢿⣿⣿⣿⣿⣿⣿⣿⣿⣿⣿⣿⣿⣿⣶⣶⣿⣿⣿⣿⣿⣿⣿⣿⣿⣷⣻⣿⣾⣿⣿⣿⣿⣿⣿⣿⣿⣿⣿⣿⣿⣿⣿⣿⡿⣱⡿⢏⢕⢕⢕⠑⠁⠀⠀⠀⠀⠀⠀⠀⠀⠀⠀⠀⠀⠀⠀⠀⠀⢀⢀⠀⠀⠀⠀⠀⠀⠀⠀⠀⠀⠀⠀⠈⠙⢞⢯⣷⣧⢕⢕⢕⢕⢕⢕⢕⢕⢕⢕⢕⢕⢕⢕⢕⢈⣿⣿⢕⢕⢕⢕⢸⣿⣿⣿⢜⢝⢟⢟⢟⢟⢗⢕⢕⢜⢿⢧⢝⢕⢱⡎⢿⣿⣿⣿⣿⣿⣿⣿⣿⣿⠀</a:t>
            </a:r>
            <a:br/>
            <a:r>
              <a:t>⣿⣿⣿⣿⣿⣿⣿⣿⣿⣿⣿⣿⣿⣿⣿⣿⣿⣿⣿⣿⣿⣿⣿⣿⣿⣿⣿⣿⣿⡇⣿⣿⣿⣿⡇⢕⢕⣿⣿⣿⣿⣿⣿⣿⣿⣿⣿⡇⢕⢕⢕⢕⢕⢕⢕⢕⢕⢕⢕⢕⣿⣿⣿⣿⣷⡄⡱⢕⣕⢕⢹⣿⡿⠿⢟⣙⣡⣴⣶⣷⣷⣷⣵⣵⢕⠑⢕⢜⢝⢝⢗⢷⠵⣜⢫⡕⢕⢔⢔⢧⣵⣽⣿⣿⣿⣿⣿⣿⣿⣿⣿⣿⣿⣿⣿⣿⣿⣿⣿⣿⣿⣿⣿⣿⣿⣿⣿⣿⣿⣿⣿⣿⣿⣿⣿⣿⣿⣿⣿⣿⣿⣿⣿⣿⡿⢕⢕⢕⠑⠀⠀⠀⠀⠀⠀⠀⢀⠀⠀⠀⠀⠀⠀⠀⠀⠀⠀⠀⠁⠑⢕⢕⢕⢔⢔⢄⢀⠀⠀⠀⠀⠀⠀⠀⠀⠘⠝⡿⢕⢕⢕⢕⢕⢕⢕⢕⢕⢕⢕⢕⢕⢕⢕⢕⣷⣿⢕⢕⢕⢕⢸⣿⣿⣿⡇⢕⢕⢕⢕⣕⣕⣵⣵⣷⣷⣷⣷⣵⢹⣿⡜⣿⣿⣿⣿⣿⣿⣿⣿⣿⠀</a:t>
            </a:r>
            <a:br/>
            <a:r>
              <a:t>⣿⣿⣿⣿⣿⣿⣿⣿⢿⢿⢿⣿⢿⢿⢿⢿⢿⢿⢿⢿⢿⢿⢿⢿⢿⢿⢿⢿⢿⢇⣿⣿⣿⣿⢇⢕⢕⢹⣿⣿⣿⣿⣿⣿⣿⣿⣿⡇⢕⢕⢕⢕⢕⢕⢕⢕⢕⢕⢕⢕⣿⣿⣿⣿⣿⣷⡸⣕⠹⢇⣑⠡⣴⣾⣿⣿⣿⣿⣿⣿⣿⣿⣿⣿⡿⢿⢷⢵⣵⣕⡕⢕⢕⢕⢕⢜⢇⢧⣵⣕⢻⣿⣿⣿⣿⣿⣿⣿⣿⣿⣿⣿⣿⣿⣿⣿⣿⣿⣿⣿⣿⣿⣿⣿⣿⣿⣿⣿⣿⣿⣿⣿⣿⣿⣿⣿⣿⣿⣿⣿⣿⣿⣿⣿⢇⢕⠕⠀⠀⠀⠀⠀⢀⢄⢔⠑⠀⠀⠀⠀⠀⠀⠀⠀⠀⠀⠀⠀⠀⠀⠀⠁⠑⢕⢕⢕⢕⢕⢔⢄⢀⠀⠀⠀⠀⠀⠀⠁⠕⢕⢕⢕⢕⢕⢕⢕⢕⢕⢕⢕⢕⢕⢕⢕⣿⣿⢕⢕⢕⢕⢜⣿⣿⣿⡇⢵⣷⣾⣿⣿⣿⣿⣿⣿⣿⣿⢟⢝⢕⢟⢱⢸⣿⣿⣿⣿⣿⣿⣿⣿⠀</a:t>
            </a:r>
            <a:br/>
            <a:r>
              <a:t>⣿⣿⣿⣿⣿⣿⣿⣿⠁⠀⢔⢟⡇⢀⠀⢀⠄⢕⡕⢕⢅⠑⢀⢀⠀⢀⠀⠀⠀⢀⣿⣿⣿⡿⢕⠁⢕⢸⣿⣿⣿⣿⣿⣿⣿⣿⣿⢕⢕⢕⢕⢕⢕⢕⢕⢕⢕⢕⢕⠑⣿⣿⣿⣿⡿⢟⣇⡹⡕⢿⣿⣷⣿⣿⡿⠿⠟⠛⠋⠙⠉⠁⠀⠀⠀⠀⠀⠀⠀⠀⠈⠙⠓⠕⠕⢕⢕⢕⢝⢿⣷⣝⣿⣿⣿⣿⣿⣿⣿⣿⣿⣿⣿⣿⣿⣿⣿⣿⣿⣿⣿⣿⣿⣿⣿⣿⣿⣿⣿⣿⣿⣿⣿⣿⣿⣿⣿⣿⣿⣿⣿⣿⣿⡟⢕⢅⣴⠆⠀⠀⢄⢔⢕⢕⠁⠀⠀⠀⠀⠀⠀⠀⠀⠀⠀⠀⠀⠀⠀⠀⠀⠀⠀⠀⠑⢕⢕⢕⢕⢕⢕⢕⢔⢀⠀⠀⠀⠀⠀⠀⠑⠕⢕⢕⢕⢕⢕⢕⢕⢕⢕⢕⢕⢡⢸⣿⢕⢕⢕⢕⢕⣿⣿⣿⣿⢸⢿⢟⢟⢝⢝⠔⢕⢑⢑⢕⢅⢅⢅⠕⡞⢕⣿⣿⣿⣿⣿⣿⣿⣿⠀</a:t>
            </a:r>
            <a:br/>
            <a:r>
              <a:t>⣿⣿⣿⣿⣿⣿⣿⣿⠄⢀⢕⡎⢑⡕⠐⠔⠐⠕⢕⠁⠀⢕⢕⢙⢅⢀⠀⢄⣵⢇⣿⣿⣿⡇⢕⡕⢕⢘⣿⣿⣿⣿⣿⣿⣿⣿⣿⢕⢕⢕⢕⢕⢕⢕⢕⢕⢕⢕⢕⢸⣿⢟⣫⣵⣷⣿⣿⣷⢝⡜⠛⠙⠁⠀⠀⠀⠀⠀⠀⠀⠀⠀⠀⠀⠀⠀⠀⠀⠀⠀⠀⠀⠀⠀⠀⠀⠁⠕⢕⢕⢹⣿⣿⣿⣿⣿⣿⣿⣿⣿⣿⣿⣿⣿⣿⣿⣿⣿⣿⣿⣿⣿⣿⣿⣿⣿⣿⣿⣿⣿⣿⣿⣿⣿⣿⣿⣿⣿⣿⣿⣿⣿⣿⡇⢕⣰⠇⢀⣠⢕⢕⢕⢕⠕⠀⠀⠀⠀⠀⠀⠀⠀⠀⠀⠀⠀⠀⠀⠀⠀⠀⠀⠀⠀⠀⠑⢕⢕⢕⢕⢕⢕⢕⢕⢔⠀⠀⠀⠀⠀⠀⢀⢕⢕⢕⢕⢕⢕⢕⢕⢕⢕⢕⢸⢸⣿⡇⢕⢕⢕⢕⣿⣿⣿⣿⡕⢕⢕⢕⢔⢕⢕⢕⢕⢕⢕⢕⢸⡕⢜⢕⢕⢹⣿⣿⣿⣿⣿⣿⣿⠀</a:t>
            </a:r>
            <a:br/>
            <a:r>
              <a:t>⣿⣿⣿⣿⣿⣿⣿⣿⢔⢁⢕⢕⢕⠕⢕⠐⠀⠝⠕⠃⢕⢕⢱⢕⠔⢄⢜⢕⢕⢕⣿⣿⣿⢇⢕⣇⢕⢕⣿⣿⣿⢻⣿⣿⣿⣿⣿⢕⢕⢕⢕⢕⢕⢕⢕⢕⢕⢕⢕⢸⣿⣿⣿⡿⠿⠛⠙⠁⠀⠘⢔⠀⠀⠀⠀⠀⠀⠀⠀⠀⠀⠀⠀⠀⠀⠀⠀⠀⠀⠀⠀⠀⠀⠀⠀⠀⠀⠀⠀⠑⠕⢜⢿⣿⣿⣿⣿⣿⣿⣿⣿⣿⣿⣿⣿⣿⣿⣿⣿⣿⣿⣿⣿⣿⣿⣿⣿⣿⣿⣿⣿⣿⣿⣿⣿⣿⣿⣿⣿⣿⣿⣿⣿⣇⣺⢇⣰⣾⣿⢕⢕⢕⢕⢄⣴⣷⣷⣦⡄⠀⠀⠀⠀⠀⠀⠀⠀⠀⠀⠀⠀⠀⠀⠀⠀⠀⠕⢕⢕⢕⢕⢕⢕⢕⢕⠀⠀⠀⠀⠀⢄⢕⢕⢕⢕⢕⢕⢕⣿⣿⡇⢕⢕⢸⢸⣿⡇⢕⢕⢕⢕⣿⣿⣿⣿⡇⢕⢕⢕⣕⣕⢕⢕⢕⢕⢕⢕⣿⢇⢕⢕⢕⢸⣿⣿⣿⣿⣿⣿⣿⠀</a:t>
            </a:r>
            <a:br/>
            <a:r>
              <a:t>⣿⣿⣿⣿⣿⣿⣿⣿⢕⢵⢕⢇⢕⠔⢕⠀⢀⢄⢔⠔⠐⢰⢎⢕⢕⢕⢕⠕⠕⢑⣿⣿⣿⢕⢱⣿⢕⢕⢘⣿⣿⡇⢻⣿⣿⣿⣿⢕⢕⢕⢕⢕⢕⢕⢕⢕⢕⢕⢕⢔⠟⠋⠁⠀⠀⠀⠀⠀⠀⠀⠀⠀⠀⠀⠀⢀⢄⢄⠀⠀⠀⠀⠀⠀⠀⠀⠀⠀⠀⠀⠀⠀⠐⠔⢄⢀⠀⠀⠀⠔⢶⡕⣱⣿⣿⣿⣿⣿⣿⣿⣿⣿⣿⣿⣿⣿⣿⣿⣿⣿⣿⣿⣿⣿⣿⣿⣿⣿⣿⣿⣿⣿⣿⣿⣿⣿⣿⣿⣿⣿⣿⣿⣿⣿⣯⣾⣿⣿⣿⡇⢕⢕⣵⣿⣿⣿⣿⠟⠁⠀⠀⠀⠀⠀⠀⠀⠀⠀⠀⠀⠀⠀⠀⠀⠀⠀⠀⢕⢕⢕⢕⢕⢕⢕⢕⠀⠀⠀⢐⢔⢕⢕⢕⢕⢕⢕⢕⢕⣿⣿⣧⢕⢕⡔⣸⣿⡇⢕⢕⢕⢕⣿⣿⣿⣿⣇⢕⢕⢸⣿⢏⢕⢕⢕⢕⢕⢰⣿⢕⢕⢕⢕⢕⢿⣿⣿⣿⣿⣿⣿⠀</a:t>
            </a:r>
            <a:br/>
            <a:r>
              <a:t>⣿⣿⣿⣿⣿⣿⣿⣿⢁⠑⢇⠱⢕⢕⠑⠑⠁⢘⠑⢐⢔⢕⢕⢕⢕⢕⢕⡕⢅⢑⢻⣿⡿⢕⢘⣿⢕⢕⢔⣿⣿⣷⢕⢻⣿⣿⣿⡇⢕⢕⢕⢕⢕⢕⢕⢕⢑⢁⢀⢄⢄⢄⢔⠔⠀⠀⠀⠀⠀⠀⠀⢀⢄⢔⢕⢕⢕⠑⠀⠀⠀⠀⠀⠀⠀⠀⠀⠀⠀⠀⠀⠀⠀⠀⠕⢕⢕⢔⢄⡀⠈⢻⣾⣿⣿⣿⣿⣿⣿⣿⣿⣿⣿⣿⣿⣿⣿⣿⣿⣿⣿⣿⣿⣿⣿⣿⣿⣿⣿⣿⣿⣿⣿⣿⣿⣿⣿⣿⣿⣿⣿⣿⣿⣿⣿⣿⣿⣿⣿⣧⢕⢕⢕⠉⠉⠁⠀⠀⠀⠀⠀⠀⠀⠀⠀⠀⠀⠀⠀⠀⠀⠀⠀⠀⠀⠀⠀⢕⢕⢕⢕⢕⢕⢕⢕⠀⢀⢔⢕⣕⢕⢕⢕⢕⢕⢕⢕⢸⣿⣿⣿⡕⢕⢕⣿⡿⡇⢕⢕⢕⢕⢻⣿⣿⣿⣿⢕⢕⢕⢏⢕⢕⢕⢕⢕⢕⣼⡏⢕⢕⢕⢕⢕⡌⣿⣿⣿⣿⣿⣿⠀</a:t>
            </a:r>
            <a:br/>
            <a:r>
              <a:t>⣿⣿⣿⣿⣿⣿⣿⣿⢑⠀⢕⢕⢕⢁⢕⢔⢔⢄⠀⠅⢕⢕⢕⢕⢕⠅⢅⢔⢕⢕⢸⣿⡇⢕⢺⣿⡇⢕⢕⢸⣿⣿⡇⢕⢜⣿⣿⡇⢕⢕⢕⢕⢕⢕⢕⢕⢕⢕⢕⢕⢕⢕⠁⠀⠀⠀⠀⠀⠀⢄⢔⢕⢕⢕⢕⠕⠀⠀⠀⠀⠀⠀⠀⠀⠀⠀⠀⠀⠀⠀⠀⠀⠀⠀⠀⠑⢕⢕⢸⣿⣷⣴⡜⢿⣿⣿⣿⣿⣿⣿⣿⣿⣿⣿⣿⣿⣿⣿⣿⣿⣿⣿⣿⣿⣿⣿⣿⣿⣿⣿⣿⣿⣿⣿⣿⣿⣿⣿⣿⣿⣿⣿⣿⣿⣿⣿⣿⣿⣿⣿⡕⢕⢔⠀⠀⠀⠀⠀⠀⠀⢄⠀⠀⠀⠀⠀⠀⠀⠁⢀⠀⠀⠀⠀⠀⠀⠀⢸⣿⣿⣷⣷⣷⣵⡕⢄⣵⣾⣿⣿⡇⢕⢕⢕⢕⢕⢕⣾⣿⣿⣿⢇⢜⢑⣿⢕⠕⢕⢕⢕⢕⣼⣿⣿⣿⣿⡕⢕⢕⢕⢕⢕⢕⢕⢕⣼⡿⢑⢕⢕⢕⢱⢱⡇⣿⣿⣿⣿⣿⣿⠀</a:t>
            </a:r>
            <a:br/>
            <a:r>
              <a:t>⣿⣿⣿⣿⣿⣿⣿⣿⢕⢕⢕⢕⠑⢕⢕⢕⢕⠁⠔⢄⢕⢕⢕⠕⢕⢕⢕⢕⢕⢕⢸⣿⡇⢕⣾⣿⣧⢕⢕⢕⢹⣿⡇⢕⢕⢜⢿⡇⢕⢕⢕⢕⢕⢕⢕⢕⢕⢕⢕⢕⠑⠀⠀⠀⠀⠀⢀⢔⢕⢕⢕⢕⢕⢕⠁⠀⠀⠀⠀⠀⠀⠀⠀⠀⠀⠀⠀⠀⠀⠀⠀⠀⠀⠀⠀⠀⠁⢕⢕⣿⣿⣿⣿⣿⣿⣿⣿⣿⣿⣿⣿⣿⣿⣿⣿⣿⣿⣿⣿⣿⣿⣿⣿⣿⣿⣿⣿⣿⣿⣿⣿⣿⣿⣿⣿⣿⣿⣿⣿⣿⣿⣿⣿⣿⣿⣿⣿⣿⣿⣿⣷⣶⡇⠀⠀⠀⠀⠀⠀⠀⠁⠀⠀⠀⠀⠀⠀⠀⠀⠄⠀⠀⠀⠀⠀⠀⠀⢕⣿⣿⣿⣿⣿⣿⣱⣿⣿⣿⣿⣿⡇⢕⢕⢕⢕⢕⣼⣿⣿⣿⣿⢕⢕⢸⣿⢕⠕⢕⢕⢕⢱⣿⣿⣿⣿⣿⡇⢕⢕⡵⢕⢕⢕⠕⣼⡟⢕⢕⢕⢕⢕⢇⣼⡇⣿⣿⣿⣿⣿⣿⠀</a:t>
            </a:r>
            <a:br/>
            <a:r>
              <a:t>⣿⣿⣿⣿⣿⣿⣿⣿⠕⠐⢱⢕⢕⠪⡔⡵⠃⠁⢕⣟⡇⢕⢅⢕⢕⢕⢕⢕⢕⣑⢸⣿⡇⢸⣿⣿⣿⡕⢕⢕⢕⢹⡇⢕⢕⢕⢜⢇⢕⢕⢕⢕⢕⢕⢕⢕⢕⢕⢕⠁⠀⠀⠀⠀⠀⢔⢕⢕⢕⢕⢕⢕⢕⢕⠀⠀⠀⠀⠀⠀⠀⠀⠀⠀⠀⠀⠀⠀⠀⠀⠀⠀⠀⠀⠀⠀⠀⠁⢕⣿⣿⣿⣿⣿⣿⣿⣿⣿⣿⣿⣿⣿⣿⣿⣿⣿⣿⣿⣿⣿⣿⣿⣿⣿⣿⣿⣿⣿⣿⣿⣿⣿⣿⣿⣿⣿⣿⣿⣿⣿⣿⣿⣿⣿⣿⣿⣿⣿⣿⣿⣿⣿⣿⢀⠀⠀⠀⠀⠀⠀⠀⠀⠀⠀⠀⠀⠀⠀⠀⠀⠀⠀⠀⠀⠐⠀⠀⢕⣿⣿⣿⣿⣿⣿⣿⣿⣿⣿⣿⣿⢕⢕⢕⢕⢕⢱⣿⣿⣿⣿⡏⢕⢕⣾⣿⢕⢕⢁⢕⢕⢜⣿⣿⣿⣿⣿⡇⢕⢜⢕⢕⢕⢕⡼⠏⢅⢕⢕⢕⢕⢅⣜⡿⢱⣿⣿⣿⣿⣿⣿⠀</a:t>
            </a:r>
            <a:br/>
            <a:r>
              <a:t>⣿⣿⣿⣿⣿⣿⣿⣿⠄⠘⢵⢑⠄⢕⠀⠀⠅⢇⣸⣿⡇⢕⡇⢕⢕⢕⢕⣵⣿⣿⢜⣿⡇⢸⣿⣿⣿⣧⢕⢕⢕⢕⠳⠁⢕⢕⢕⢕⢕⢕⢕⢕⢕⢕⢕⢕⢕⠕⠀⠀⠀⠀⠀⢀⢕⢕⢕⢕⢕⢕⢕⢕⢕⢕⣴⣾⣿⣷⣷⢆⠀⠀⠀⠀⠀⠀⠀⠀⠀⠀⠀⠀⠀⠀⠀⠀⠀⠀⢕⣿⣿⣿⣿⣿⣿⣿⣿⣿⣿⣿⣿⣿⣿⣿⣿⣿⣿⣿⣿⣿⣿⣿⣿⣿⣿⣿⣿⣿⣿⣿⣿⣿⣿⣿⣿⣿⣿⣿⣿⣿⣿⣿⣿⣿⣿⣿⣿⣿⣿⣿⣿⣿⣿⣇⠀⠀⠀⢀⢀⠀⠀⠀⠀⠀⢕⢄⠀⠀⠀⠀⠀⠀⠀⠀⢄⠀⠀⢸⣿⣿⣿⣿⣿⣿⣿⣿⣿⣿⣿⡇⢕⢕⢕⢕⢱⣿⣿⣿⣿⣿⢇⢕⢕⣿⡟⢕⢕⢔⠕⢕⠔⣻⣿⣿⣿⣿⣿⢕⢕⢕⢕⢕⠎⢁⢔⢕⢕⢕⢕⢕⢥⡿⢱⣿⣿⣿⣿⣿⣿⣿⠀</a:t>
            </a:r>
            <a:br/>
            <a:r>
              <a:t>⣿⣿⣿⣿⣿⣿⣿⣿⠀⠀⠀⠔⢕⠀⠀⠀⠐⢔⢿⣿⠇⣾⡇⢕⢕⢼⢿⢟⢟⢕⠕⣿⡇⢕⣿⣿⣿⣿⡕⢕⢕⢕⢕⢔⢕⢕⢕⢕⢕⢕⢕⢕⢕⢕⢕⢕⢁⠀⠀⠀⠀⠀⠀⠑⢕⢕⢕⢕⢕⢕⢕⢕⢕⢿⣿⣿⡿⠟⠋⠀⠀⠀⠀⠀⠀⠀⠀⠀⠀⠀⠀⠀⠀⠀⢔⠀⠀⠀⢱⣿⣿⣿⣿⣿⣿⣿⣿⣿⣿⣿⣿⣿⣿⣿⣿⣿⣿⣿⣿⣿⣿⣿⣿⣿⣿⣿⣿⣿⣿⣿⣿⣿⣿⣿⣿⣿⣿⣿⣿⣿⣿⣿⣿⣿⣿⣿⣿⣿⣿⣿⣿⣿⣿⣿⡔⠀⠐⠕⠕⢀⠀⠀⠀⠀⠑⠑⠀⠀⠀⠀⢄⢄⢄⢐⣕⣀⠀⣼⣿⣿⣿⣿⣿⣿⣿⣿⣿⣿⡿⢕⢕⢕⢕⢕⣾⣿⣿⣿⡿⢹⢕⢕⢸⢿⡇⢕⢕⢕⢕⢁⢕⠜⢿⣿⣿⣿⣿⡕⢕⠕⢑⢅⢔⢕⢕⢕⢕⢕⢕⢕⢝⣱⣿⣿⣿⣿⣿⣿⣿⣿⠀</a:t>
            </a:r>
            <a:br/>
            <a:r>
              <a:t>⣿⣿⣿⣿⣿⣿⣿⣿⠀⠀⠀⠀⠀⠀⠀⠀⠁⣕⡕⢝⢜⢟⢕⢕⣕⣕⣕⢕⢕⢕⢕⢹⡇⢜⣿⣿⣿⣿⣗⢕⢕⢕⢕⢕⢕⢕⢕⢕⢕⢕⢕⢕⢕⢕⢕⢕⢕⢔⢀⠀⠀⠀⠀⠀⢕⢕⢕⢕⢕⢕⢕⢕⢕⠀⠀⠀⠀⠀⠀⠀⠀⠄⠄⠀⠀⠀⠀⠀⠀⠀⠀⠑⠀⠀⢕⢕⠀⠀⢜⣿⣿⣿⣿⣿⣿⣿⣿⣿⣿⣿⣿⣿⣿⣿⣿⣿⣿⣿⣿⣿⣿⣿⣿⣿⣿⣿⣿⣿⣿⣿⣿⣿⣿⣿⣿⣿⣿⣿⣿⣿⣿⣿⣿⣿⣿⣿⣿⣿⣿⣿⣿⣿⣿⣿⣿⡔⠀⢀⣱⣵⢕⢕⢀⢀⠀⠀⢀⢀⢄⢄⠀⠑⠑⠑⠙⢙⣵⣿⣿⣿⣿⣿⣿⣿⣿⣿⣿⣿⢇⢕⢕⢕⢕⣼⣿⣿⣿⡿⢕⡇⢕⢕⢸⢳⢇⢕⢕⢕⢕⢕⢄⠕⢘⢻⣿⣿⣿⡇⠁⠀⠑⢕⢕⢕⢕⢕⢕⢕⢕⢕⣵⣿⣿⣿⣿⣿⣿⣿⣿⣿⠀</a:t>
            </a:r>
            <a:br/>
            <a:r>
              <a:t>⣿⣿⣿⣿⣿⣿⣿⣿⠀⠀⠀⠀⠀⠀⠀⠀⠀⢿⢏⣵⣾⣿⣿⣿⣿⣿⣿⣿⣿⣿⣿⢜⣿⢕⣿⣿⣿⣿⣿⢔⢕⢕⢕⢕⢕⢕⢕⢕⢕⢕⢕⢕⢕⢕⢕⢕⢕⢕⢕⢔⢄⠀⠀⠀⢕⢕⢕⢕⢕⢕⣑⣵⣷⡆⠀⠀⠀⢀⠀⠀⠀⠁⢁⠀⠀⠀⠀⠀⠀⠀⠀⠀⠀⠀⠕⢕⠀⠀⢸⣿⣿⣿⣿⣿⣿⣿⣿⣿⣿⣿⣿⣿⣿⣿⣿⣿⣿⣿⣿⣿⣿⣿⣿⣿⣿⣿⣿⣿⣿⣿⣿⣿⣿⣿⣿⣿⣿⣿⣿⣿⣿⣿⣿⣿⣿⣿⣿⣿⣿⣿⣿⣿⣿⣿⣿⣿⣦⢸⠿⠏⠕⠑⢕⢕⢕⢕⢕⢕⢕⢕⠀⠀⠀⠀⢀⣼⣿⣿⣿⣿⣿⣿⣿⣿⣿⣿⣿⡟⢕⢕⢕⢕⣸⣿⣿⣿⡿⢕⢱⢕⢕⢕⢸⢎⢕⢕⢕⢕⢕⢕⢕⢔⠑⢕⠝⣿⣿⣿⠀⠀⠀⠑⢕⢕⢕⢕⢕⢕⣵⣾⣿⣿⣿⣿⣿⣿⣿⣿⣿⣿⠀</a:t>
            </a:r>
            <a:br/>
            <a:r>
              <a:t>⣿⣿⣿⣿⣿⣿⣿⣿⢕⠀⠀⠀⠀⠀⠀⠀⠀⡍⢕⢝⢝⢿⢟⢟⢟⢏⢟⢝⢝⢝⢝⢇⢻⢕⣻⣿⣿⣿⣿⢕⢕⢕⢕⢕⢕⢕⢕⢧⣵⣕⣱⣕⡕⢕⢕⢕⢕⢕⢕⢕⢕⢕⢔⢄⠀⠕⣑⣵⣾⣿⣿⣿⣿⣇⠀⠀⢄⢕⢄⠀⠀⠀⠀⠀⠀⠀⢀⢄⠀⠀⠀⠀⠀⠄⢕⣱⣤⡀⢸⣿⣿⣿⣿⣿⣿⣿⣿⣿⣿⣿⣿⣿⣿⣿⣿⣿⣿⣿⣿⣿⣿⣿⣿⣿⣿⣿⣿⣿⣿⣿⣿⣿⣿⣿⣿⣿⣿⣿⣿⣿⣿⣿⣿⣿⣿⣿⣿⣿⣿⣿⣿⣿⣿⣿⣿⣿⣿⣿⣦⡀⠀⠀⠁⠕⢕⢕⢕⢕⢕⠑⠀⠀⠀⢠⣾⣿⣿⣿⢿⣿⣿⣿⣿⣿⣿⣿⡿⢕⢕⢕⢕⢱⣿⣿⣿⡟⢕⢕⡞⢕⢕⢕⣿⡞⢕⢕⢕⢕⢕⢕⢕⢕⢕⢅⢕⢘⢿⣿⡇⠀⠀⠀⠁⠑⠕⣱⣷⣿⣿⣿⣿⣿⣿⣿⣿⣿⣿⣿⣿⣿⠀</a:t>
            </a:r>
            <a:br/>
            <a:r>
              <a:t>⣿⣿⣿⣿⣿⣿⣿⣿⢀⠀⠀⠀⠀⠀⠀⠀⠀⢷⡕⢁⡅⢅⢕⢔⢔⢔⢔⢔⢔⢔⢕⢕⢸⡇⢱⣿⣿⣿⣿⡕⢕⢕⢕⢕⢕⢕⢕⢜⠻⣿⣿⣿⣷⢣⠕⢕⢕⢕⢕⢕⢕⢕⢕⢕⢑⣅⢻⣿⣿⣿⣿⣿⣿⣿⡄⠀⠁⢕⠕⠀⠀⠀⠀⠀⠀⠀⠑⢕⢔⠀⠀⠀⠀⢔⢕⢝⠟⠛⣾⣿⣿⣿⣿⣿⣿⣿⣿⣿⣿⣿⣿⣿⣿⣿⣿⣿⣿⣿⣿⣿⣿⣿⣿⣿⣿⣿⣿⣿⣿⣿⣿⣿⣿⣿⣿⣿⣿⣿⣿⣿⣿⣿⣿⣿⣿⣿⣿⣿⣿⣿⣿⣿⣿⣿⣿⣿⣿⣿⣿⡿⠷⢤⡀⠀⠔⢸⢝⢍⢟⢕⠀⡄⠵⠟⢟⢝⢕⢴⣾⣿⣿⣿⣿⣿⣿⣿⢇⢕⢕⢕⢱⣿⣿⡿⢏⢕⢕⣰⢇⢕⢕⢕⣿⡕⢕⢕⢕⢕⢕⢕⢕⢕⢕⢕⢕⢕⢕⢹⣇⠀⠀⠀⠀⠀⢺⣿⣿⣿⣿⣿⣿⣿⣿⣿⣿⣿⣿⣿⣿⣿⠀</a:t>
            </a:r>
            <a:br/>
            <a:r>
              <a:t>⣿⣿⣿⣿⣿⣿⣿⣿⢕⠀⠀⠀⠀⠀⠀⠀⠀⢕⢕⢔⢷⢕⢕⢕⢕⢕⢕⢕⣱⣕⢕⢕⢕⢣⢸⣿⣿⣿⣿⡇⢕⢕⢕⢕⢕⢕⢕⢕⢕⢻⣿⣿⣿⣷⡞⢱⡕⢕⢕⢕⢕⢕⢕⢕⢸⣿⣷⣿⣿⣿⣿⣿⣿⣿⣷⢀⠀⠕⢅⢄⢄⢀⠀⠀⠀⠀⠀⠑⠑⠀⠀⢀⢀⠀⠁⠁⠀⢄⣿⣿⣿⣿⣿⣿⣿⣿⣿⣿⣿⣿⣿⣿⣿⣿⣿⣿⣿⣿⣿⣿⣿⣿⣿⣿⣿⣿⡿⡿⣿⣿⣿⣿⣿⣿⣿⣿⣿⣿⣿⣿⣿⣿⣿⣿⣿⣿⣿⣿⣿⣿⣿⣿⣿⣿⣿⣿⣿⣿⣿⣿⣷⣦⣤⣅⣀⢀⠀⠀⠀⠀⠀⠀⠀⢠⣰⢢⢕⡘⢞⣱⣿⣿⣿⣿⣿⢇⢕⢕⢕⢱⣼⣿⢏⢕⢕⢕⢱⡟⢕⢕⢕⢨⡿⢕⢕⢕⢕⢕⢕⢕⢕⢕⢕⢕⢕⢕⢁⢕⢜⠀⠀⠀⠀⠀⠀⢹⣿⣿⣿⣿⣿⣿⣿⣿⣿⣿⣿⣿⣿⣿⠀</a:t>
            </a:r>
            <a:br/>
            <a:r>
              <a:t>⣿⣿⣿⣿⣿⣿⣿⣿⢕⠀⠀⠀⠀⠀⠀⠀⠀⢕⢕⢕⢸⣧⢕⢕⢕⢕⢕⢕⢻⣿⡇⢕⢕⢜⢜⣿⣿⣿⣿⡇⢕⢕⢕⢕⢕⢕⢕⢕⢕⢕⢹⣿⣿⣿⣿⣦⠜⢇⢕⢕⢕⢕⢕⢕⣿⣿⣿⣿⣿⣿⣿⣿⣿⣿⣿⣇⠀⠀⠕⠕⢑⢔⠀⠀⢄⢄⢄⢀⢀⢔⢕⢕⢕⠀⠀⠀⢠⣾⣿⣿⣿⣿⣿⣿⣿⣿⣿⣿⣿⣿⣿⣿⣿⣿⣿⣿⣿⣿⣿⣿⣿⣿⣿⣿⣟⣷⡇⣸⣿⣿⣿⣿⣿⣿⣿⣿⣿⣿⣿⣿⣿⣿⣿⣿⣿⣿⣿⣿⣿⣿⣿⣿⣿⣿⣿⣿⣿⣿⣿⣿⣿⣿⣿⣺⣿⠿⡝⢿⠟⡟⢛⡯⢚⠜⢯⡕⢡⢜⢹⢿⣿⣿⣿⣿⢏⢕⢕⢕⢑⣾⢿⢕⢕⢕⢕⢑⣿⢕⢕⢕⢕⣸⢇⢕⢕⢕⢕⢕⢕⢕⢕⢕⢕⢕⢕⢕⢕⢕⢕⢔⠀⠀⠀⠀⠀⢸⣿⣿⣿⣿⣿⣿⣿⣿⣿⣿⣿⣿⣿⣿⠀</a:t>
            </a:r>
            <a:br/>
            <a:r>
              <a:t>⣿⣿⣿⣿⣿⣿⣿⣿⣿⣿⣿⣿⣿⣿⣿⣿⡇⢕⢕⢕⢕⢹⣧⢕⢕⢕⢕⢕⢕⢜⢕⢕⢕⢕⢕⣿⣿⣿⣿⡇⢕⢕⢕⢕⢕⢕⢕⢕⢕⢕⢕⢜⢻⣿⣿⣿⣷⡕⢱⢕⢕⢕⢕⢄⣿⣿⣿⣿⣿⣿⣿⣿⣿⣿⣿⣿⣷⣄⠀⣄⣕⢕⢕⢔⢕⢕⢕⢕⢕⢕⢕⢕⠁⠀⠀⣰⣿⣿⣿⣿⣿⣿⣿⣿⣿⣿⣿⣿⣿⣿⣿⣿⣿⣿⣿⣿⣿⣿⣿⣿⣿⣿⣿⣿⣿⣿⣿⣿⣿⣿⣿⣿⣿⣿⣿⣿⣿⣿⣿⣿⣿⣿⣿⣿⣿⣿⣿⣿⣿⣿⣿⣿⣿⣿⣿⣿⣿⣿⣿⣿⣿⣿⣿⣿⡏⢔⢕⢕⢕⢕⢕⢕⢕⢕⢕⢕⢕⢕⢔⠙⢏⡣⡿⢇⢕⢕⢕⢱⢟⢇⢕⢕⢕⢕⢕⣾⡟⢕⢕⢕⢱⡿⢕⢕⢕⢕⢕⢕⢕⢕⢕⢕⢕⢕⢕⢕⢕⢕⢕⢕⢕⢄⠀⠀⠀⠀⠙⢿⣿⣿⣿⣿⣿⣿⣿⣿⣿⣿⣿⣟⠀</a:t>
            </a:r>
            <a:br/>
            <a:r>
              <a:t>⢕⢕⢕⢜⣿⣿⣿⣿⣿⣿⣿⣿⣿⣿⣿⣿⡇⢕⡕⢕⢕⢕⢝⣷⡕⢕⢕⢕⢕⢕⢕⢕⢕⢕⢕⣿⣿⣿⣿⡇⢕⢕⢕⢕⢕⢕⢕⢕⢕⢕⢕⢕⢕⢝⢿⣿⣿⣿⣧⡅⢕⢕⢕⢱⢻⣿⣿⣿⣿⣿⣿⣿⣿⣿⣿⣿⣿⣿⣿⣝⠁⠀⠀⠀⠑⢕⢕⡕⢕⢕⢑⠀⠀⡠⣾⣿⣿⣿⣿⣿⣿⣿⣿⣿⣿⣿⣿⣿⣿⣿⣿⣿⣿⣿⣿⣿⣿⣿⣿⣿⣿⣿⣿⣿⣿⣿⣿⣿⣿⣿⣿⣿⣿⣿⣿⣿⣿⣿⣿⣿⣿⣿⣿⣿⣿⣿⣿⣿⣿⣿⣿⣿⣿⣿⣿⣿⣿⣿⣿⣿⣿⣿⣿⣿⡇⢕⢕⢕⢕⢕⢕⢕⢕⢕⢕⢕⢕⢕⢕⠐⢜⡷⢕⢕⢕⠕⢱⢕⣱⡇⢕⢕⢕⢕⣼⣿⢇⢕⢕⢕⢸⢇⢕⢕⢕⢕⢕⢕⢕⢕⢕⢕⢕⢕⢕⢕⢕⢕⢕⢕⢕⢕⢔⢀⠀⠀⠀⠀⠝⢟⢟⢻⢿⢿⢿⢿⢿⢿⣿⢇⠀</a:t>
            </a:r>
            <a:br/>
            <a:r>
              <a:t>⢕⢕⢕⢕⢹⣿⣿⣿⣿⣿⣿⣿⣿⣿⣿⣿⡇⢇⢱⡕⢕⢕⢕⢜⠿⣧⡕⢕⢕⢕⢜⢧⡕⢕⢜⣿⣿⣿⣿⡇⢕⢕⢕⢕⢕⢕⢕⢕⢕⢕⢕⢕⢕⢕⢕⢝⢿⣿⣿⣿⣷⡕⢕⢕⢜⣿⣿⣿⣿⣿⣿⣿⣿⣿⣿⣿⣿⣿⣿⣿⣷⣤⡀⠀⠀⢔⢆⢡⢕⠕⠃⢀⣠⣾⣿⣿⣿⣿⣿⣿⣿⣿⣿⣿⣿⣿⣿⣿⣿⣿⣿⣿⣿⣿⣿⣿⣿⣿⣿⣿⣿⣿⣿⣿⣿⣿⣿⣿⣿⣿⣿⣿⣿⣿⣿⣿⣿⣿⣿⣿⣿⣿⣿⣿⣿⣿⣿⣿⣿⣿⣿⣿⣿⣿⣿⣿⣿⣿⣿⣿⣿⣿⣿⣿⣧⢕⢕⠑⢕⢕⢕⢕⢕⢕⢕⢕⢢⢕⢕⠴⢎⢕⢕⢑⢔⢕⣱⣾⣿⢇⢕⢕⢕⣼⣿⢇⢕⢕⢕⢕⣿⢕⢕⢕⢕⢕⢕⢕⢕⢕⢕⢕⢕⢕⢕⢕⢕⢕⢕⢕⢕⢕⢕⢕⢔⢀⠀⠀⠀⠁⠑⠕⢕⢕⢕⢕⢕⢕⢜⢕⠀</a:t>
            </a:r>
            <a:br/>
            <a:r>
              <a:t>⢕⢕⢕⢕⢜⣿⣿⣿⣿⣿⣿⣿⣿⣿⣿⣿⣿⠸⣧⢕⢅⢕⢕⢕⢔⢘⢻⣧⡕⢕⢕⢕⢕⢕⢕⣿⣿⣿⣿⣿⢕⢕⢕⢕⢕⠕⢕⢕⢔⢕⢕⢕⢕⢕⢕⢕⢕⠜⢻⣿⣿⣿⣧⡕⢕⢻⣿⣿⣿⣿⣿⣿⣿⣿⣿⣽⡝⢙⢝⢝⠙⠙⠟⠕⠐⠀⠀⢀⣄⣤⢖⡿⡿⣟⣿⣿⣿⣿⣿⣿⣿⣿⣿⣿⣿⣿⣿⣿⣿⣿⣿⣿⣿⣿⣿⣿⣿⣿⣿⣿⣿⣿⣿⣿⣿⣿⣿⣿⣿⣿⣿⣿⣿⣿⣿⣿⣿⣿⣿⣿⣿⣿⣿⣿⣿⣿⣿⣿⣿⣿⣿⣿⣿⣿⣿⣿⣿⣿⣿⣿⣿⣿⣿⣿⣷⣴⣧⡑⢕⠕⢕⢕⢕⢕⢕⢕⢕⢑⢱⢇⢕⢕⢕⢕⣵⣿⣿⣿⣿⢕⢕⢕⣼⣿⢇⢕⢕⢕⢕⢕⣿⡇⢕⢕⢕⢕⢕⢕⢕⢕⢕⢕⢕⢕⢕⢕⢕⢕⢕⢕⢕⢕⢕⢕⢕⠕⢄⠀⠀⠀⠀⠀⠀⠁⠀⠀⢀⢁⢕⢕⠀</a:t>
            </a:r>
            <a:br/>
            <a:r>
              <a:t>⢕⢕⢕⢕⢕⢸⣿⣿⣿⣿⣿⣿⣿⣿⣿⣿⣿⣧⢻⣷⣕⢑⢕⢕⢕⢕⢔⢅⢙⠕⢕⢕⢕⢕⢔⢹⣿⣿⣿⣿⢕⢕⢕⢕⢕⢳⡕⢕⢕⢕⢕⢕⢕⢕⢕⢕⢕⢔⢕⢕⢝⢻⣿⣷⡕⠄⣿⣿⣿⣿⣿⣿⣿⣿⣿⣿⣷⢴⢶⡶⣶⡔⡀⢔⠶⢧⢿⠟⢛⢛⢛⠛⢛⢉⠛⠛⢿⣿⣿⣿⣿⣿⣿⣿⣿⣿⣿⣿⣿⣿⣿⣿⣿⣿⣿⣿⣿⣿⣿⣿⣿⣿⣿⣿⣿⣿⣿⣿⣿⣿⣿⣿⣿⣿⣿⣿⣿⣿⣿⣿⣿⣿⣿⣿⣿⣿⣿⣿⣿⣿⣿⣿⣿⣿⣿⣿⣿⣿⣿⣿⣿⣿⣿⣿⣿⣿⣿⣿⣦⣑⠁⢕⢑⣕⠅⢔⢕⢕⢕⢕⣕⡱⣾⣿⣿⣿⣿⣿⢇⢕⢱⣼⡿⢕⢕⢕⢕⢕⢕⢱⣿⢕⢕⢕⢕⢕⢕⢕⢕⢕⢕⢕⢕⢕⢕⢕⢕⢕⢕⢕⢕⢕⢕⢕⢕⢕⢕⢕⢄⠀⠀⠀⠀⠀⢔⢕⢕⢕⢕⢕⠀</a:t>
            </a:r>
            <a:br/>
            <a:r>
              <a:t>⢕⢕⢕⢕⢕⢕⣿⣿⣿⣿⣿⣿⣿⣿⣿⣿⣿⣿⣷⡝⢫⢧⢕⢕⢕⢕⢕⢕⢕⢔⢔⢅⢑⠑⠕⢸⣿⣿⣿⣿⢕⢕⢕⢕⢌⠱⢱⢕⢕⢕⢕⢕⢕⢕⢕⢕⢕⢕⠕⢕⢕⢕⢜⢝⢿⣕⢻⣿⣿⣿⣿⣿⣿⣿⣿⣿⣿⣿⢗⡜⢪⢅⢜⢗⠅⢗⢘⢑⢕⢕⢕⢕⢕⢕⢕⠀⢸⣿⣿⣿⣿⣿⣿⣿⣿⣿⣿⣿⣿⣿⣿⣿⣿⣿⣿⣿⣿⣿⣿⣿⣿⣿⣿⣿⣿⣿⣿⣿⣿⣿⣿⣿⣿⣿⣿⣿⣿⣿⣿⣿⣿⣿⣿⣿⣿⣿⣿⣿⣿⣿⣿⣿⣿⣿⣿⣿⣿⣿⣿⣿⣿⣿⣿⣿⣿⣿⣿⣿⣿⣿⣧⣥⢕⢕⢆⢕⢕⣕⢧⢵⣾⣽⣿⣿⣿⣿⣿⡏⢕⣱⣾⢟⢕⢕⢕⢕⢕⢕⢕⣸⣿⢕⢕⢕⢕⢕⢕⢕⢕⢕⢕⢕⢕⢕⢕⢕⢕⢕⢕⢕⢕⢕⢕⢕⢕⢕⢕⢕⢕⢕⢀⠀⠀⠀⢕⢕⢕⢕⢕⢕⠀</a:t>
            </a:r>
            <a:br/>
            <a:r>
              <a:t>⢕⢕⢕⢕⢕⢕⢸⣿⣿⣿⣿⣿⣿⣿⣿⣿⣿⣿⣿⣿⣧⡜⢇⢕⢕⢕⢕⢕⢕⢕⢕⢕⠀⠀⠀⢸⣿⣿⣿⣿⢕⢕⢕⢕⢸⢠⠀⣇⢕⢕⢕⢕⢕⢕⢕⢕⢕⢕⠔⢕⢕⢕⢕⢕⢕⢜⡇⢝⣿⣿⣿⡿⣿⠟⢝⢻⢟⢏⢕⢕⢕⢕⢕⢕⢕⢕⢕⢕⢕⢕⢕⢕⢕⢕⠕⠔⠖⣿⣿⣿⣿⣿⣿⣿⣿⣿⣿⣿⣿⣿⣿⣿⣿⣿⣿⣿⣿⣿⣿⣿⣿⣿⣿⣿⣿⣿⣿⣿⣿⣿⣿⣿⣿⣿⣿⣿⣿⣿⣿⣿⣿⣿⣿⣿⣿⣿⣿⣿⣿⣿⣿⣿⣿⣿⣿⣿⣿⣿⣿⣿⣿⣿⣿⣿⣿⣿⣿⣿⣿⣿⣿⣿⣷⣷⣷⣾⣿⣿⣿⣿⣿⣿⣿⣿⣿⣿⡟⢱⣵⣿⠏⢕⢕⢕⢕⢕⢕⢕⢕⣿⣿⢕⢕⢕⢕⢕⢕⢕⢕⢕⢕⢕⢕⢕⢕⢕⢕⢕⢕⢕⢕⢕⢕⢕⢕⢕⢕⢕⢕⢕⢕⢀⠀⠀⠐⢕⢕⢕⢕⢕⠀</a:t>
            </a:r>
            <a:br/>
            <a:r>
              <a:t>⢕⢕⢕⢕⢕⢕⢕⢝⢟⢟⢟⢟⢟⢟⢟⢟⢟⢟⢟⢟⢟⢟⢗⢕⢕⢕⢕⢕⢕⢕⢕⢕⠀⠀⠀⢸⣿⣿⣿⣿⡇⢕⢕⢕⢸⡔⡸⢸⡕⢕⢕⢕⢕⢕⢕⢕⢕⢕⢕⠕⢕⢕⢕⢕⢕⢕⢺⣷⣜⣿⣿⣟⣧⢔⢔⢕⢕⢕⢕⢕⢕⢕⢕⢕⢕⢕⢕⢕⢕⢕⢕⢕⢕⢕⢔⣐⣸⣿⣿⣿⣿⣿⣿⣿⣿⣿⣿⣿⣿⣿⣿⣿⣿⣿⣿⣿⣿⣿⣿⣿⣿⣿⣿⣿⣿⣿⣿⣿⣿⣿⣿⣿⣿⣿⣿⣿⣿⣿⣿⣿⣿⣿⣿⣿⣿⣿⣿⣿⣿⣿⣿⣿⣿⣿⣿⣿⣿⣿⣿⣿⣿⣿⣿⣿⣿⣿⣿⣿⣿⣿⣿⣿⣿⣿⣿⣿⣿⣿⣿⣿⣿⣿⣿⣿⣿⢏⣱⡾⢟⣱⢇⢕⢕⢕⢕⢕⢕⢕⢕⣿⣿⣇⠕⢕⢕⢕⢕⢕⢕⢕⢕⢕⢕⢕⢕⢕⢕⢕⢕⢕⢕⢕⢕⢕⢕⢕⢕⢕⢕⢕⢕⢕⢄⠀⠀⠕⢕⢕⢕⢕⠀</a:t>
            </a:r>
            <a:br/>
            <a:r>
              <a:t>⢕⢕⢕⢕⢕⢕⢕⠑⢕⢕⢕⢕⢕⢕⢕⢕⢕⢕⢕⢑⢑⠑⠑⢑⠁⠀⠁⠑⢑⠕⠁⠀⠀⠀⠀⢘⣿⣿⣿⣿⡇⢕⢕⢕⢜⢎⢤⡐⢧⢕⢕⢕⢕⢕⢕⢕⢕⢕⢕⠔⢕⢕⢕⢕⢕⢕⢸⣿⣿⣿⣿⣿⡏⢔⢕⢕⢕⢕⢕⢕⢕⢕⢕⢕⢕⢕⢕⢕⢕⠕⠕⠕⣡⣾⣿⣿⣿⣿⣿⣿⣿⣿⣿⣿⣿⣿⣿⣿⣿⣿⣿⣿⣿⣿⣿⣿⣿⣿⣿⣿⣿⣿⣿⣿⣿⣿⣿⣿⣿⣿⣿⣿⣿⣿⣿⣿⣿⣿⣿⣿⣿⣿⣿⣿⣿⣿⣿⣿⣿⣿⣿⣿⣿⣿⣿⣿⣿⣿⣿⣿⣿⣿⣿⣿⣿⣿⣿⣿⣿⣿⣿⣿⣿⣿⣿⣿⣿⣿⣿⣿⣿⣿⣿⣿⣦⡾⢏⣱⣷⢇⢕⢕⢕⢕⢕⢕⢕⢕⢸⣿⣿⣿⢕⢕⢕⢕⢕⢕⢕⢕⢕⢕⢕⢕⢕⢕⢕⢕⢕⢕⢕⢕⢕⢕⢕⢕⢕⢕⢕⢕⢕⢕⢕⢄⠀⠀⠑⢕⢕⢕⠀</a:t>
            </a:r>
            <a:br/>
            <a:r>
              <a:t>⢕⢕⢕⢕⢕⢕⢕⠀⠀⢕⢕⢕⢕⢕⢕⢕⢕⢅⢅⢕⢕⢕⢄⢅⢕⢕⢄⠁⢄⢔⠀⠀⠀⠀⠀⠀⣿⣿⣿⣿⡇⢕⢕⢕⢕⢎⢕⢑⢸⡇⢕⢕⢕⢕⢕⢕⢕⢕⢕⢕⠕⢕⢕⢕⢕⢕⢜⢿⣿⣿⣿⣿⣧⠕⢕⢕⢕⢕⢕⢕⢕⢕⢕⢕⠕⠕⠑⣁⣥⣴⣿⣿⣿⣿⣿⣿⣿⣿⣿⣿⣿⣿⣿⣿⣿⣿⣿⣿⣿⣿⣿⣿⣿⣿⣿⣿⣿⣿⣿⣿⣿⣿⣿⣿⣿⣿⣿⣿⢿⢿⢿⠿⣿⣿⣿⣿⣿⣿⣿⣿⣿⣿⣿⣿⣿⣿⣿⣿⣿⣿⣿⣿⣿⣿⣿⣿⣿⣿⣿⣿⣿⣿⣿⣿⣿⣿⣿⣿⣿⣿⣿⣿⣿⣿⣿⣿⣿⣿⣿⣿⣿⣿⣿⣿⣫⡕⢱⣿⣷⣕⢕⢕⢕⢕⢕⢕⢕⢕⢸⣿⣿⣿⢕⢕⢕⢕⢕⢕⢕⢕⢕⢕⢕⢕⢕⢕⢕⢕⢕⢕⢕⢕⢕⢕⢕⢕⢕⢕⢕⢕⢕⢕⢕⢕⢔⠀⠀⠑⢕⢕⠀</a:t>
            </a:r>
            <a:br/>
            <a:r>
              <a:t>⢕⢕⢕⢕⢕⢕⢕⠀⠀⠁⢕⢕⢕⢕⢕⢕⢕⢕⢕⢕⢕⢕⢕⢕⢕⢕⢕⢕⢕⠁⠀⠀⠀⠀⠀⠀⣿⣿⣿⣿⡇⢕⢕⢕⢕⣾⢕⢕⢱⢻⢕⢕⢕⢕⢕⢕⢕⢕⢕⢕⠔⢕⢕⢕⢕⢕⢕⢌⣿⣿⣿⣿⣿⣅⢑⢕⢕⢕⢕⢕⢕⠕⠀⣡⣧⣴⣾⣿⣿⣿⣿⣿⣿⣿⣿⣿⣿⣿⣿⣿⣿⣿⣿⣿⣿⣿⣿⣿⣿⣿⣿⣿⣿⣿⣿⣿⣿⣿⣿⣿⣿⣿⣿⡿⢻⢏⢔⢕⢕⢕⢕⢕⢕⢕⢔⢕⢝⢟⢿⣿⣿⣿⣿⣿⣿⣿⣿⣿⣿⣿⣿⣿⣿⣿⣿⣿⣿⣿⣿⣿⣿⣿⣿⣿⣿⣿⣿⣿⣿⣿⣿⣿⣿⣿⣿⣿⣿⣿⣿⣿⣿⣿⣿⣿⣿⢇⣿⣿⣿⡟⢕⢕⢕⢕⢕⢕⢕⢕⣿⣿⣿⣿⢕⢔⢕⢕⢕⢕⢕⢕⢕⢕⢕⢕⢕⢕⢕⢕⢕⢕⢕⢕⢕⢕⢕⢕⢕⢕⢕⢕⢕⢕⢕⢕⢕⢔⠀⠀⠑⢕⠀</a:t>
            </a:r>
            <a:br/>
            <a:r>
              <a:t>⢕⢕⢕⢕⢕⠑⠀⠀⠀⠀⠕⢕⢕⢕⢕⢕⢕⢕⢕⢕⢕⢕⢕⢕⢕⢕⢕⢕⢕⢔⠀⠀⠀⠀⠀⠀⣿⣿⣿⣿⡇⢕⢕⢕⢕⢠⢕⢕⢇⢉⣇⢕⢕⢕⢕⢕⢕⢕⢕⢕⢕⠕⢕⢕⢕⢕⢕⢕⢜⣿⣿⣿⣿⣷⣵⣀⣑⣑⣑⣴⣥⣶⣾⣿⣿⣿⣿⣿⣿⣿⣿⣿⣿⣿⣿⣿⣿⣿⣿⣿⣿⣿⣿⣿⣿⣿⣿⣿⣿⣿⣿⣿⣿⣿⣿⣿⣿⣿⣿⣿⣿⢟⢝⢕⢕⢕⣱⣵⣷⣾⣿⣷⣷⣷⣵⣥⡕⢑⠕⢕⢝⢟⢿⢿⣿⣿⣿⣿⣿⣿⣿⣿⣿⣿⣿⣿⣿⣿⣿⣿⣿⣿⣿⣿⣿⣿⣿⣿⣿⣿⣿⣿⣿⣿⣿⣿⣿⣿⣿⣿⣿⣿⣿⣿⢇⢕⢻⢿⣿⡇⢕⢕⢕⢕⢕⢕⢕⢕⣿⣿⣿⣿⢜⢕⢕⢕⢕⢕⢕⢕⢕⢕⢕⢕⢕⢕⢕⢕⢕⢕⢕⢕⢕⢕⢕⢕⢕⢕⢕⢕⢕⢕⢕⢕⢕⢕⢕⠀⠀⠕⠀</a:t>
            </a:r>
            <a:br/>
            <a:r>
              <a:t>⢕⢕⠑⠑⠀⠀⠀⠀⠀⢀⢄⢔⢔⢔⢔⢔⢔⢔⢔⢕⢕⢕⢕⢕⢕⢕⢕⢕⢕⠑⠀⠀⠀⠀⠀⠀⣿⣿⣿⣿⡇⢕⢕⠑⢕⢔⡕⢕⢜⡡⠻⡕⢕⢕⢕⢕⢕⢕⢕⢕⢕⢕⢕⢕⢕⢕⢕⢕⢕⢜⣿⣿⣿⣿⣿⣿⣿⣿⣿⣿⣿⣿⣿⣿⣿⣿⣿⣿⣿⣿⣿⣿⣿⣿⣿⣿⣿⣿⣿⣿⣿⣿⣿⣿⣿⣿⣿⣿⣿⣿⣿⣿⣿⣿⣿⣿⣿⣿⡿⢟⢕⢕⢕⡵⡾⢟⠟⠟⠟⠟⠛⠋⠋⠙⠉⠉⠁⠁⠁⠔⢕⣅⠑⠕⠕⠘⢻⣿⣿⣿⣿⣿⣿⣿⣿⣿⣿⣿⣿⣿⣿⣿⣿⣿⣿⣿⣿⣿⣿⣿⣿⣿⣿⣿⣿⣿⣿⣿⣿⣿⣿⣿⣿⡟⢕⢕⢕⢜⢟⢇⢕⢕⢕⢕⢕⢕⢕⢸⣿⣿⣿⣿⣇⢝⢔⢕⢕⢕⢕⢕⢕⢕⢕⢕⢕⢕⢕⢕⢕⢕⢕⢕⢕⢕⢕⢕⢕⢕⢕⢕⢕⢕⢕⢕⢕⢕⢕⢕⢀⠀⠀</a:t>
            </a:r>
            <a:br/>
            <a:r>
              <a:t>⢕⠁⠀⠀⠀⢀⢄⢔⢕⢕⢕⢕⢕⢕⢕⢕⢕⢕⢕⢕⢕⢕⢕⢕⢕⢕⢕⢕⠁⠀⠀⠀⠀⠀⠀⠀⠻⣿⣿⣿⡇⢕⢕⠡⣱⢕⢕⢕⢕⢅⢄⢳⢕⢕⢕⢕⢕⢕⢕⢕⢕⢕⢕⢕⢕⢕⢕⢕⢕⢕⢜⣿⣿⣿⣿⣿⣿⣿⣿⣿⣿⣿⣿⣿⣿⣿⣿⣿⣿⣿⣿⣿⣿⣿⣿⣿⣿⣿⣿⣿⣿⣿⣿⣿⣿⣿⣿⣿⣿⣿⣿⣿⣿⣿⢿⢿⢋⢝⢕⠑⠁⠁⠁⠀⠀⠀⠀⠀⠀⠀⠀⠀⠀⠀⠀⠀⠀⠀⠀⠀⠁⠑⠀⠀⠀⠀⢸⣿⣿⣿⣿⣿⣿⣿⣿⣿⣿⣿⣿⣿⣿⣿⣿⣿⣿⣿⣿⣿⣿⣿⣿⣿⣿⣿⣿⣿⣿⣿⣿⣿⣿⣿⢟⢕⢕⢕⢕⢕⢕⢕⢕⢕⢕⢕⢕⢕⢕⣼⣿⣿⡟⣿⢸⣕⡇⢕⢕⢕⢕⢕⢕⢕⢕⢕⢕⢕⢕⢕⢕⢕⢕⢕⢕⢕⢕⢕⢕⢕⢕⢕⢕⢕⢕⢕⢕⢕⢕⢕⢕⢄⠀</a:t>
            </a:r>
            <a:br/>
            <a:r>
              <a:t>⢁⢄⢄⢔⢕⢕⢕⢕⢕⢕⢕⢕⢕⢕⢕⢕⢕⢕⢕⢕⢕⢕⢕⢕⢕⢕⢕⢕⠀⠀⠀⠀⠀⠀⠀⠀⢸⣿⣿⣿⡇⢕⢕⢔⣕⢵⡕⢕⢕⢕⢠⡸⣇⢕⢕⢕⢕⢕⢕⢕⢕⢕⠕⢕⢕⢕⢕⢕⢕⢕⢕⢜⣿⣿⣿⣿⣿⣿⣿⣿⣿⣿⣿⣿⣿⣿⣿⣿⣿⣿⣿⣿⣿⣿⣿⣿⣿⣿⣿⣿⣿⣿⣿⣿⣿⣿⣿⣿⣿⣿⣿⣿⣿⣿⢕⠕⠑⠁⠀⠀⠀⠀⠀⠀⠀⠀⠀⠀⠀⠀⠀⠀⠀⠀⠀⠀⠀⠀⠀⠀⠀⠀⠀⠀⠀⠀⢸⣿⣿⣿⣿⣿⣿⣿⣿⣿⣿⣿⣿⣿⣿⣿⣿⣿⣿⣿⣿⣿⣿⣿⣿⣿⣿⣿⣿⣿⣿⣿⣿⣿⣿⢏⢕⢕⢕⢕⢕⢕⢕⢕⢕⢕⢕⢕⢕⢕⢕⣿⣿⣿⢗⣿⣿⣾⡧⢕⢕⢕⢕⢕⢕⢕⢕⢕⢕⢕⢕⢕⢕⢕⢕⢕⢕⢕⢕⢱⡕⢕⢕⢕⢕⢕⢕⢕⢕⢕⢕⢕⢕⢕⠀</a:t>
            </a:r>
            <a:br/>
            <a:r>
              <a:t>⢕⢕⢕⢕⢕⢕⢕⢕⢕⢕⢕⢕⢕⢕⢕⢕⢕⢕⢕⢕⢕⢕⢕⢕⢕⢕⢕⠁⠀⠀⠀⠀⠀⠀⠀⠀⠘⣧⣿⣿⡇⢕⢕⢕⢪⣽⣦⢕⢕⢕⢕⢁⢺⡇⢕⢕⢕⢕⢕⢕⢕⢕⢕⠑⢕⢕⢕⢕⢕⢕⢕⢕⢜⢿⣿⣿⣿⣿⣿⣿⣿⣿⣿⣿⣿⣿⣿⣿⣿⣿⣿⣿⣿⣿⣿⣿⣿⣿⣿⣿⣿⣿⣿⣿⣿⣿⣿⣿⣿⣿⣿⣿⣿⣿⡕⠀⠀⠀⠀⠀⠀⠀⠀⠀⠀⠀⠀⠀⠀⠀⠀⠀⠀⠀⠀⠀⠀⠀⠀⠀⠀⠀⠀⠀⠀⢀⣿⣿⣿⣿⣿⣿⣿⣿⣿⣿⣿⣿⣿⣿⣿⣿⣿⣿⣿⣿⣿⣿⣿⣿⣿⣿⣿⣿⣿⣿⣿⣿⣿⣿⢇⢕⢕⢕⢕⢕⢕⢕⢕⢕⢕⢕⢕⢕⢕⢕⢸⣿⣿⣿⢕⣿⣷⣿⣳⢕⢕⢕⢕⢕⢕⢕⢕⢕⢕⢕⢕⢕⢕⢕⢕⢕⢕⢕⢕⢸⣿⣇⢕⢕⢕⢕⢕⢕⢕⢕⢕⢕⢕⢕⠀</a:t>
            </a:r>
            <a:br/>
            <a:r>
              <a:t>⢕⢕⢕⢕⢕⢕⢕⢕⢕⢕⢕⢕⢕⢕⢕⢕⢕⢕⢕⢕⢕⢕⢕⢕⢕⢕⢕⠀⠀⠀⠀⠀⠀⠀⠀⠀⢨⠙⣷⣯⡇⢕⢕⢕⣾⣿⣿⢕⢕⢕⢕⢕⠜⢿⡕⢕⢕⢕⢕⢕⢕⢕⢕⠐⢕⢕⢕⢕⢕⢕⢕⢕⢕⢕⢻⣿⣿⣿⣿⣿⣿⣿⣿⣿⣿⣿⣿⣿⣿⣿⣿⣿⣿⣿⣿⣿⣿⣿⣿⣿⣿⣿⣿⣿⣿⣿⣿⣿⣿⣿⣿⣿⣿⣿⣷⢔⠀⠀⠀⠀⠀⠀⠀⠀⠀⠀⠀⠀⠀⠀⠀⠀⠀⠀⠀⠀⠀⠀⠀⠀⠀⠀⠀⠀⠀⢱⣿⣿⣿⣿⣿⣿⣿⣿⣿⣿⣿⣿⣿⣿⣿⣿⣿⣿⣿⣿⣿⣿⣿⣿⣿⣿⣿⣿⣿⣿⣿⣿⢟⢕⢕⢕⢕⢕⢕⢕⢕⢕⢕⢕⢕⢕⢕⢕⢕⢕⣿⣿⣿⢇⢸⣿⣿⣿⡿⠁⢕⢕⢕⢕⢕⢕⢕⢕⢕⢕⢕⢕⢕⢕⢕⢕⢕⢕⢕⢸⣿⣿⣧⢕⢕⢕⢕⢕⢑⢕⢕⢕⢕⢕⠀</a:t>
            </a:r>
            <a:br/>
            <a:r>
              <a:t>⢕⢕⢕⢕⢕⢕⢕⢕⢕⢕⢕⢕⢕⢕⢕⢕⢕⢕⢕⢕⢕⢕⢕⢕⢕⢕⢕⠀⠀⠀⠀⠀⠀⠀⠀⠀⢸⣼⢻⣸⡕⢕⢕⢕⢼⣿⣿⡇⢕⢕⢕⢕⢔⢾⢳⢕⢕⢕⢕⢕⢕⢕⢕⢕⠕⢕⢕⢕⢕⢕⢕⢕⢕⢸⡇⢝⣿⣿⣿⣿⣿⣿⣿⣿⣿⣿⣿⣿⣿⣿⣿⣿⣿⣿⣿⣿⣿⣿⣿⣿⣿⣿⣿⣿⣿⣿⣿⣿⣿⣿⣿⣿⣿⣿⣿⣧⢄⠀⠀⠀⠀⠀⠀⠀⠀⠀⠀⠀⠀⠀⠀⠀⠀⠀⠀⠀⠀⠀⠀⠀⠀⠀⠀⠀⢔⣾⣿⣿⣿⣿⣿⣿⣿⣿⣿⣿⣿⣿⣿⣿⣿⣿⣿⣿⣿⣿⣿⣿⣿⣿⣿⣿⣿⣿⣿⣿⢿⢕⢕⢕⢕⢕⢕⢕⢕⢕⢕⢕⢕⢕⢕⢕⢕⢕⢕⢡⣿⣿⡟⢕⣼⣿⣿⣿⢇⢔⢕⢕⢕⢕⢕⢕⢕⢕⢕⢕⢕⢕⢕⢕⢕⢕⢕⢕⢕⢸⣿⣿⣿⣧⢕⢕⢕⢕⢕⢕⢕⢕⢕⢕⠀</a:t>
            </a:r>
            <a:br/>
            <a:r>
              <a:t>⢕⢕⢕⢕⢕⢕⢕⢕⢕⢕⢕⢕⢕⢕⢕⢕⢕⢕⢕⢕⢕⢕⢕⢕⢕⢕⠑⠀⠀⠀⠀⠀⠀⠀⠀⠀⢀⢰⣰⣠⡇⢕⢕⢕⢸⣿⣿⣷⢕⢕⢕⢕⢕⢕⡅⣧⢕⢕⢕⢕⢕⢕⢕⢕⢐⢕⢕⢕⢕⢕⢕⢕⢕⢕⢕⢕⢜⢻⣿⣿⣿⣿⣿⣿⣿⣿⣿⣿⣿⣿⣿⣿⣿⣿⣿⣿⣿⣿⣿⣿⣿⣿⣿⣿⣿⣿⣿⣿⣿⣿⣿⣿⣿⣿⣿⣿⣗⡄⠀⠀⠀⠀⠀⠀⠀⠀⠀⠀⠀⠀⠀⠀⠀⠀⠀⠀⠀⠀⠀⠀⠀⠀⢀⢔⣴⣿⣿⣿⣿⣿⣿⣿⣿⣿⣿⣿⣿⣿⣿⣿⣿⣿⣿⣿⣿⣿⣿⣿⣿⣿⣿⣿⣿⣿⢿⢕⢕⢕⢕⢕⢕⢕⢕⢕⢕⢕⢕⢕⢕⢕⢕⢕⢕⢕⢕⣸⣿⣿⡇⢕⣿⣿⣿⡿⢕⢕⢕⢕⢕⢕⢕⢕⢕⢕⢕⢕⢕⢕⢕⢕⢕⢕⢕⢕⢕⣼⣿⣿⣿⣿⣇⢕⢕⢕⢕⢕⢕⢕⢕⢕⠀</a:t>
            </a:r>
            <a:br/>
            <a:r>
              <a:t>⠑⠑⠑⠑⠑⠑⠑⠑⠑⠑⠑⠑⠑⠑⠑⠑⠑⠑⠑⠑⠑⠑⠑⠑⠑⠑⠀⠀⠀⠀⠀⠀⠀⠀⠀⠀⠘⠛⠛⠛⠃⠑⠑⠑⠚⠛⠛⠛⠃⠑⠑⠑⠑⠑⠛⠛⠃⠑⠑⠑⠑⠑⠑⠑⠑⠑⠑⠑⠑⠑⠑⠑⠑⠑⠑⠑⠑⠑⠙⠛⠛⠛⠛⠛⠛⠛⠛⠛⠛⠛⠛⠛⠛⠛⠛⠛⠛⠛⠛⠛⠛⠛⠛⠛⠛⠛⠛⠛⠛⠛⠛⠛⠛⠛⠛⠛⠛⠛⠑⠀⠀⠀⠀⠀⠀⠀⠀⠀⠀⠀⠀⠀⠀⠀⠀⠀⠀⠀⠀⠀⠀⠐⠁⠚⠛⠛⠛⠛⠛⠛⠛⠛⠛⠛⠛⠛⠛⠛⠛⠛⠛⠛⠛⠛⠛⠛⠛⠛⠛⠛⠛⠛⠛⠋⠑⠑⠑⠑⠑⠑⠑⠑⠑⠑⠑⠑⠑⠑⠑⠑⠑⠑⠑⠑⠑⠛⠛⠛⠃⠐⠛⠛⠛⠃⠑⠑⠑⠑⠑⠑⠑⠑⠑⠑⠑⠑⠑⠑⠑⠑⠑⠑⠑⠑⠑⠛⠛⠛⠛⠛⠛⠃⠑⠑⠑⠑⠑⠘⠃⠑⠀</a:t>
            </a:r>
            <a:br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⣟⢻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⣜⢝⢿⣿⣿⣿⣿⣿⣿⣿⣿⣿⣿⣿⣇⢿⣾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⣿⣿⣿⣿⣿⣧⡕⢜⢝⢿⣿⣿⣿⢜⢿⣿⣿⣿⣿⡞⣿⡧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⡟⣾⣿⣿⣿⣿⣿⡿⢿⢷⢕⢱⣼⣟⢿⢜⡕⢏⢝⢝⢝⢕⢕⢕⢕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⢸⣾⢱⢟⣻⣽⢱⢵⢕⢕⢕⢕⢕⣕⡜⢻⢿⡇⣿⡵⢕⢕⢕⢕⢕⢕⠁⠑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⣵⣿⡏⣸⣿⣿⣿⡟⢟⢿⢷⣷⣷⣿⡿⡕⢑⢕⢕⢹⣧⣇⢕⢕⢕⢕⢕⢔⢔⢀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⡝⣼⣿⣿⢕⣿⣿⣿⣿⢗⢕⢕⢕⢕⢜⢜⢕⢕⡕⠕⢕⢸⣿⣿⡕⢕⢕⢕⢕⢕⠕⢄⢕⢕⢕⢕⢝⢟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⣻⣷⡿⢱⣿⣿⡇⢱⣿⣿⣿⢕⡕⢕⢕⢕⢕⢕⢕⢕⣿⣕⣔⢔⢸⣿⣿⣷⢅⢑⢕⠕⠁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⢝⢝⢝⢝⢝⢝⢝⢟⢟⢟⢟⢟⢟⢟⢏⢝⢝⢟⢟⢟⢟⢝⢝⢟⢟⢏⢝⢟⢟⢟⢟⢟⢟⢟⢟⢟⢟⢟⢟⢟⢟⢟⢟⢟⢟⢟⢟⢟⢟⢟⢟⢟⢟⢟⢟⢟⢟⢟⢟⢟⢟⢟⢟⢟⢟⢏⣾⣯⣿⢇⣿⣿⣿⢕⢸⣿⣯⣼⣿⣿⣿⣿⣷⣵⣵⣾⣷⣿⣻⣿⣷⢜⣿⣿⣿⡇⠁⢐⢕⢔⢕⢕⢕⢕⢕⢕⢕⢕⢕⠕⠑⢜⢟⢟⢟⢟⢟⢟⢟⢟⢟⢟⢟⢟⢟⢟⢟⢟⢟⢟⢟⢟⢝⢟⢟⢟⢟⢟⢟⢟⢟⢟⢏⢝⢟⢟⢟⢟⢟⢟⢟⢟⢟⢟⢝⢝⢟⢟⢟⢟⢟⢟⢟⢟⢟⢟⢟⢟⢟⢟⢟⢟⢟⢟⢟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⢕⢏⢏⣵⢟⢸⣿⣿⣿⢕⢸⣿⣿⣿⣿⣿⣿⣿⣿⣿⣿⣿⣿⣿⡏⣿⣿⢕⣿⣿⣿⣧⠕⠕⠑⢑⢕⢕⢕⢕⠕⢀⢀⢁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⢕⣵⢕⣱⣿⢣⡇⡏⣿⣿⡏⢕⢸⣿⣿⣿⣿⣿⣿⣿⣿⣿⣿⣿⣿⣿⡇⢹⡿⢕⣿⣿⣿⣿⢔⢀⢄⢕⢑⢕⠕⠕⠕⠕⠕⢕⢕⠕⢕⣾⣿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⣼⢇⣾⡿⣱⣿⢇⢸⢿⢟⣿⢕⢜⣿⣿⣿⣿⣿⣿⣿⣿⣿⣿⣿⣿⣿⡇⢕⢇⢕⣿⣿⡿⣟⢕⠀⠑⢕⢜⣇⢜⢻⢕⢗⢕⢣⡔⢀⢅⢜⢻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⡿⢟⢇⢕⣸⢏⣾⡟⣸⣿⢇⢕⢕⢕⣾⣿⢕⢕⣸⣿⣿⣿⣿⣿⣿⣿⣿⣿⣿⣿⣿⡇⢕⢕⢕⣿⣿⡇⢇⠑⠀⠀⠀⠑⠑⠐⠔⠑⠅⢑⢜⢝⢇⢔⢕⢕⢜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⣣⢇⣱⣷⢱⡟⣼⡟⣼⡿⢇⢕⢕⢵⣾⣿⣿⡕⢱⣿⣿⣿⣿⣿⣿⣿⣿⣿⣿⣿⣿⣿⢕⢕⠕⠱⠟⠛⠑⠀⢄⢕⢄⢄⢄⢀⡀⠀⠀⠀⠐⠕⢔⢕⢕⠕⢑⢕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⢇⢝⢕⢝⢝⡼⣸⡿⣸⣿⢕⢕⢕⡕⢕⡿⢿⣿⢇⢸⣿⣿⣿⣿⣿⣿⣿⣿⣿⣿⣿⡟⣿⢕⢕⠀⠀⠐⠀⠀⠀⢕⢕⢕⢹⣿⡇⣿⣷⢕⢔⢄⠀⠀⢄⡰⣱⣷⡜⢸⣮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⡏⣾⢕⢱⢕⢕⢣⣿⢣⣿⡇⢕⢕⢕⡇⢕⣷⣕⢜⢕⣿⡇⣿⣿⣿⣿⣿⣿⣿⣿⣿⣿⡇⢟⢕⢕⢄⠑⠔⠔⠀⢔⢕⢕⡇⢸⣿⣷⢸⣿⡕⢕⣇⣾⡇⢕⢜⢝⢝⢕⢜⢏⡞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⢕⢎⢧⢕⢅⢕⣼⡇⣾⣿⣧⣼⡕⢸⢕⢱⣿⣿⣿⢱⣿⢕⣿⣿⣿⣿⣿⣿⣿⣿⣿⣿⡇⢕⢕⢕⣵⣷⣶⣶⣾⢕⢕⢱⣿⡕⣿⣿⢸⣿⣷⣷⣿⣿⣧⢕⢕⢕⢱⢕⢕⣼⣿⡜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⡕⢕⢕⢕⢕⢱⡿⣸⣿⣿⣿⣿⢕⢕⢕⢼⣿⣿⡇⢱⢇⢕⣿⢝⣿⣿⣿⣿⣿⣿⣿⣿⢕⢕⢕⢕⣿⣿⣿⣿⣿⡇⢕⢸⣿⣧⢿⣿⢸⣿⣿⣿⣿⣿⣿⢔⢰⣕⢕⢱⣾⢫⡿⢇⢸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⣇⢪⡕⢞⢟⣸⢣⣿⣿⣿⢫⢇⢕⡕⢕⢸⢿⣿⢕⢝⣱⢱⣿⢕⣿⣿⣿⣿⣿⣿⢿⡇⢕⢕⢕⢱⣿⣿⣿⣿⣿⡇⢕⢸⣿⣿⣼⡟⣿⣿⣿⣿⣿⢸⣿⢕⢕⢜⢷⡜⢕⢕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⡕⢝⢗⢇⡟⣼⣿⣿⢇⢜⢕⢕⢇⣧⢸⣷⣷⢱⢕⣝⢕⣿⢕⣿⣹⣿⣿⢕⢻⢹⢕⢕⢕⢕⢾⢿⢟⣟⣏⣹⡕⢕⢸⣿⣿⣼⢇⣿⣿⣿⣿⡇⢸⣿⢜⢗⣕⣫⢕⢕⢕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⣷⣕⢕⢜⢱⣿⣿⢇⢕⢕⢕⢕⢑⠛⠓⠓⠎⠜⠜⢝⢇⢝⢕⣿⢹⣿⣿⢕⢕⢕⢕⢕⢕⣵⡷⢿⢿⢟⣟⣟⢇⢕⢸⢻⣿⡝⢕⢿⣻⣿⣿⢇⢸⣿⢜⢏⢝⢱⢇⢕⣱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⡇⢕⢕⢝⢏⢕⢕⢕⢕⠁⢄⢔⢔⢀⠀⠀⠀⠀⠑⢱⣷⣿⢸⢻⣿⢇⢕⢕⢇⢕⣼⡱⢔⠑⠁⠁⠀⠀⠁⢀⢑⠀⠝⢕⢕⢕⢵⣿⣿⢕⢸⣿⢕⢕⠕⢕⣾⣿⣿⢕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⢟⠁⠀⢕⡕⢕⢕⢕⢕⢕⢔⢕⣾⡇⢁⠀⠀⠀⠀⠀⣵⣸⣿⣿⣷⣿⣕⣵⣿⣵⣿⣿⢕⣔⠕⠆⠀⠀⠀⠀⠁⣵⡕⠀⢄⢕⢕⢕⢸⢹⢕⣿⡇⢔⢔⠀⠀⢎⢻⣿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⡿⢿⢿⢿⣿⣿⣿⣿⣿⣿⣿⣿⣿⣿⣿⣿⣿⣿⣿⣿⣿⣿⣿⣿⣿⣿⣿⣿⢇⠁⠀⠀⢱⢺⣧⢕⢕⢕⢕⢕⣿⣿⣿⡕⢕⢄⢕⢕⢔⣿⣿⣿⣿⣿⣿⣿⣿⣿⣿⣿⣿⣿⣿⢄⢄⢐⢔⢕⢔⢰⣿⣣⡗⢕⢱⣿⢕⣿⢕⢜⣿⡇⢕⠑⠀⠀⠕⢱⡝⢕⢕⢕⢕⢕⢸⣿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⡿⢟⢏⢝⢕⢕⢕⢕⢜⣿⣿⣿⣿⣿⣿⣿⣿⣿⣿⣿⣿⣿⣿⣿⣿⣿⣿⣿⣿⣿⣿⣿⢇⠀⠀⠀⠀⢸⢇⢟⢕⢕⢕⢕⢕⣻⣿⡿⢿⣧⣕⣇⣴⣾⣿⣿⣿⣿⣿⣿⣿⣿⣿⣿⣿⣿⣿⣿⣷⣕⢕⣕⢑⣱⣿⣿⡿⢕⣱⡿⢇⣸⡇⢕⢕⣿⡇⢕⠁⠀⠀⠀⢕⢝⢧⢕⢕⢕⢕⢸⣿⣿⣿⡇⢕⢕⢕⢕⢕⣾⣿⣿⣿⣿⡇⢕⢕⢕⢕⢕⡇⠀⢕⣿⢕⢕⢕⢕⢸⣿⣿⣿⢕⢕⢕⢕⢱⣿⣿⣿⣷⢕⢕⢕⢕⢸⣿⣿⣿⢕⢕⢕⢕⢸⣿⣿⣿⣷⢕⢕⢕⢕⢕⠀⢸⣿⣿⣿⢜⢾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⡇⢕⢕⢕⢕⢕⢕⢕⢕⢹⣿⣿⣿⣿⣿⣿⣿⣿⣿⣿⣿⣿⣿⣿⣿⣿⣿⣿⣿⣿⣿⢣⢇⢀⢀⢀⢀⢿⢕⡕⢕⢕⢕⢕⢕⢸⣿⡿⣷⣸⣭⣽⣾⣿⣿⣿⣿⣿⣿⣿⣿⣿⣿⣿⣿⣿⣿⣿⣿⣟⢟⢟⢟⢏⣿⡿⢕⡼⢟⢜⢱⣿⡇⢕⢕⣿⡇⠑⠀⠀⠀⠀⢕⢕⢜⢱⡕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⡕⢕⢕⢕⢕⢕⢕⠕⠕⢻⣿⣿⣿⣿⣿⣿⣿⣿⣿⣿⣿⣿⣿⣿⣿⣿⣿⣿⣿⢣⢇⢕⣼⢕⢕⢕⡇⢕⡇⢕⢕⢕⢕⢕⡜⣿⣿⣹⣟⣷⣿⣿⣿⣿⣿⣿⣿⣿⡿⣿⣿⣿⣿⣿⣿⣿⣿⣿⣿⣿⣿⣿⣿⡿⢱⢜⢕⢜⢕⣿⣿⢕⢕⢕⢸⡇⠀⠀⠀⢀⠀⢕⢜⢕⢕⢜⢇⢕⢸⣿⣿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⣷⢕⠑⠑⢕⢕⠕⠀⠀⢜⢿⣿⣿⣿⣿⣿⣿⣿⣿⣿⣿⣿⣿⣿⣿⣿⣿⣿⡏⢇⢱⢸⢇⢕⣼⢕⢕⢸⢇⢕⢕⢕⢕⢕⢕⢹⣿⣿⣿⣿⣿⣿⣿⣿⣿⣿⣿⣿⣷⣿⣿⣿⣿⣿⣿⣿⣿⣿⣿⣿⢝⢟⣱⡵⢏⢕⢕⢕⣼⣿⡾⢕⢕⢕⢕⢇⢕⢄⢄⣕⣱⣧⢕⢸⢧⢅⢕⢕⢸⣿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⣿⣿⣿⣿⣿⡇⠀⢕⣿⣿⣿⣧⢄⠀⠀⠀⢀⢀⠀⠀⢜⢿⢿⣿⣿⣿⣿⣿⡿⢟⠟⠙⠙⠛⠛⠛⠛⠙⠑⠕⠇⠏⠕⠑⠑⠑⠁⠁⠑⠕⢜⢕⢕⢕⢕⢕⢹⣿⣿⣿⣿⣿⣿⣿⣿⣿⣿⣿⣿⣿⣿⣿⣿⣿⣿⣿⣿⣿⣿⣿⣿⡿⢿⡗⢕⢕⢕⢱⣿⣿⢕⢕⢕⢕⢕⠑⢕⢕⢕⣿⣿⣿⡇⢕⢝⡇⢕⢕⢎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⣇⢀⠀⠐⠑⠑⠀⠀⠁⠁⠀⠁⠈⠁⠁⠁⠀⠀⠀⠀⠀⠀⠀⠀⠀⠀⠀⠀⠀⠀⠀⠀⠀⠀⠀⠀⠀⠀⠀⠁⠕⢕⢕⢕⢕⢝⢿⣿⣿⣿⣿⣿⣿⣟⢟⢟⢟⢟⢻⢿⢟⣿⣿⣿⣿⣿⣿⣿⣿⣷⢟⢕⢕⢕⢱⣿⣿⢏⢕⢕⢕⢕⢕⢕⢕⢕⢕⣿⣿⣿⣿⢕⢜⣿⢕⢕⢜⢸⣿⣿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⡕⠀⠀⠀⠀⠀⠀⠀⠀⠀⠀⠀⠀⠀⠀⠀⠀⠀⠀⠀⠀⠀⠀⠀⠀⠀⠀⠀⠀⠀⠀⠀⠀⠀⠀⠀⠀⠀⠀⠀⠁⠑⢕⢕⢕⢕⢝⢻⢿⣿⣿⣿⣿⣿⣷⣵⣵⣵⣷⣿⣿⣿⣿⣿⣿⣿⡿⢟⢕⢕⢕⢕⢱⡾⣹⢏⢕⢕⢕⢕⢕⢕⢕⢕⢕⢕⣿⣿⣿⣿⢕⢕⢼⢕⢕⢕⢕⣿⣿⣿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⡿⠇⠀⠀⠀⠀⠀⠀⠀⠀⠀⠀⠀⠀⠀⠀⠀⠀⠀⠀⠀⠀⠀⠀⠀⠀⣄⡔⣴⣴⣄⡀⠀⠀⠀⠀⠀⠀⠀⠀⠀⠀⠀⠀⠁⠑⢕⢕⢕⢕⣸⢟⢿⣿⣿⣿⣿⣿⣿⣿⣿⣿⣿⢿⢟⢏⢕⢕⢕⢕⢕⢕⢕⡾⢇⢏⢕⢕⢕⢕⢕⣵⢕⢕⢕⢕⢕⢻⢿⠿⠿⢕⢕⢸⣕⣕⣸⢕⣿⣿⣿⣿⣷⣧⣵⣕⣕⣕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⢟⠇⠁⠀⠀⠀⠀⠀⠀⠀⠀⠀⠀⠀⠀⠀⠀⠀⠀⠀⠀⠀⠀⠀⠀⢀⣤⣕⣕⢕⢕⢜⢜⢕⢕⢄⠀⠀⠀⠀⠀⠀⠀⠀⠀⠀⠀⠀⠀⠁⠑⢱⡿⠕⠁⢕⢝⢟⢿⣿⢿⢟⢏⢝⢕⢕⠀⠀⠁⠑⠕⠕⢕⢕⡾⢕⢕⢕⢕⢕⢕⢄⢕⢿⢕⠕⠑⠁⠀⠀⠀⠀⠀⠀⠀⠁⠘⢿⢿⢇⢿⠟⠙⠝⠟⢟⢿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⢝⠀⠀⠀⠀⠀⠀⠀⠀⠀⠀⠀⠀⠀⠀⠀⠀⠀⠀⠀⠀⠀⠀⠀⠀⢄⢕⢟⢹⢏⢟⢳⢳⣴⡕⣯⢕⢕⢕⠀⠀⠀⠀⠀⠀⠀⠀⠀⠀⠀⠀⠀⠘⠁⠀⢕⢕⢕⢕⢕⢕⢕⢕⣱⣵⡇⢕⢕⠀⠀⠀⠀⠀⢔⢏⢕⢕⢕⢕⢕⠕⠑⠁⠀⠀⠀⠀⠀⠀⠀⠀⠀⠀⠀⠀⠀⠀⠀⠀⠀⠀⠀⠀⠀⠀⠀⠀⠀⠀⠁⠙⠟⢻⣿⣿⣿⣿⣿⣿⣿⡇⠀⢕⢝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⢟⠑⠀⠀⠀⠀⠀⠀⠀⠀⠀⠀⠀⠀⠀⠀⠀⠀⠀⠀⠀⠀⠀⠀⠀⢀⢱⢾⣾⣧⣵⡕⢕⡕⢜⣿⡸⢕⢕⢕⠀⠀⠀⠀⠀⠀⠀⠀⠀⠀⠀⠀⠀⠀⠀⠀⢕⢕⢕⣷⣷⣷⣾⣿⣿⣿⣧⢕⢕⠀⠀⠀⢀⠕⠁⠀⢕⢕⠕⠑⠁⠀⠀⠀⠀⠀⠀⠀⠀⠀⠀⠀⠀⠀⠀⠀⠀⠀⠀⠀⠀⠀⠀⠀⠀⠀⠀⠀⠀⠀⠀⠀⠀⢑⢹⣿⣿⣿⣿⣿⣿⡇⢕⢕⢕⢕⢜⢝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⠀⠀⠀⠀⠀⠀⠀⠀⠀⠀⠀⠀⠀⠀⠀⠀⠀⠀⠀⠀⠀⠀⠀⠀⠀⠀⢜⡕⢕⢝⢟⢻⢿⣷⣧⢕⢸⡇⢕⢕⠀⠀⠀⠀⠀⠀⠀⠀⠀⠀⠀⠀⠀⠀⠀⠀⠀⢕⢕⢸⣿⣿⣿⣿⣿⣿⣿⣿⢕⢕⠀⠀⠀⠁⠀⠀⠀⠑⠀⠀⠀⠀⠀⠀⠀⠀⠀⠀⠀⠀⠀⠀⠀⠀⠀⠀⠀⠀⠀⠀⠀⠀⠀⠀⠀⠀⠀⠀⠀⠀⠀⠀⠀⠀⠁⠈⠙⠛⠛⠛⠛⠛⠑⠑⠑⢕⢕⢕⢕⢕⢜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⢕⠀⠀⠀⠀⠀⠀⠀⠀⠀⠀⠀⠀⠀⠀⠀⠀⠀⠀⠀⠀⠀⠀⠀⠀⠀⠀⠀⢸⣿⣷⣷⣧⣵⣕⢜⣿⡇⢕⣣⡵⠁⠀⠀⠀⠀⠀⠀⠀⠀⠀⠀⠀⠀⠀⠀⠀⠀⠀⠕⢕⢸⣿⣿⣿⣿⣿⣿⣿⡟⢕⢕⠀⠀⠀⠀⠀⠀⠀⠀⠀⠀⠀⠀⠀⠀⠀⠀⠀⠀⠀⠀⠀⠀⠀⠀⠀⠀⠀⠀⠀⠀⠀⠀⠀⠀⠀⠀⠀⠀⠀⠀⠀⠀⠀⠀⠀⠀⠀⠀⠀⠀⠀⠀⠀⠀⢔⢕⢕⠕⠕⠑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⡿⠕⠀⠀⠀⠀⠀⠀⠀⠀⠀⠀⠀⠀⠀⠀⠀⠀⠀⠀⠀⠀⠀⠀⠀⠀⠀⠀⠀⠀⣼⡿⢝⢝⢟⢻⢿⢿⡜⢻⣿⣿⠃⠀⠀⠀⠀⠀⠀⠀⠀⠀⠀⠀⠀⠀⠀⠀⠀⠀⠀⠀⢕⢸⣿⣿⣿⣿⣿⣿⣿⣿⣕⡕⠀⠀⠀⠀⠀⠀⠀⠀⠀⠀⠀⠀⠀⠀⠀⠀⠀⠀⠀⠀⠀⠀⠀⠀⠀⠀⠀⠀⠀⠀⠀⠀⠀⠀⠀⠀⠀⠀⠀⠀⠀⠀⠀⠀⠀⠀⠀⠀⠀⠀⠀⠀⠀⠀⠁⠑⠁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⡇⢀⠀⠀⠀⠀⠀⠀⠀⠀⠀⠀⠀⠀⠀⠀⠀⠀⠀⠀⠀⠀⠀⠀⠀⠀⠀⠀⠀⠀⣿⡇⢕⢕⢕⢕⢕⢜⢇⣿⣿⠇⠀⠀⠀⠀⠀⠀⠀⠀⠀⠀⠀⠀⠀⠀⠀⠀⠀⠀⠀⠀⠀⠑⠝⢿⣿⣿⣿⣿⣿⣿⣿⠁⠀⠀⠀⠀⠀⠀⠀⠀⠀⠀⠀⠀⠀⠀⠀⠀⠀⠀⠀⠀⠀⠀⠀⠀⠀⠀⠀⠀⠀⠀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⡟⠁⠀⠀⠀⠀⠀⠀⠀⠀⠀⠀⠀⠀⠀⠀⠀⠀⠀⠀⠀⠀⠀⠀⠀⠀⠀⠀⠀⠀⣿⡕⢕⢕⢕⢸⣿⣿⢿⢟⠑⠀⠀⠀⠀⠀⠀⠀⠀⠀⠀⠀⠀⠀⠀⠀⠀⠀⠀⠀⠀⠀⠀⠀⠀⠀⠘⢿⣿⣿⣿⣿⢇⠀⠀⠀⠀⠀⠀⠀⠀⠀⠀⠀⠀⠀⠀⠀⠀⠀⠀⠀⠀⢀⢄⣄⣠⣔⡔⢀⠀⠀⠀⠀⠀⠀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⢄⠀⠀⠀⠀⠀⠀⠀⠀⠀⠀⠀⠀⠀⠀⠀⠀⠀⠀⠀⠀⠀⠀⠀⠀⠀⠀⠀⠀⢱⢕⢕⢕⢕⢸⢿⢇⢕⠁⠀⠀⠀⠀⠀⠀⠀⠀⠀⠀⠀⠀⠀⠀⠀⠀⠀⠀⠀⠀⠀⠀⠀⠀⠀⠀⠀⢜⣿⣿⣿⡿⠁⠀⠀⠀⠀⠀⠀⠀⠀⠀⠀⠀⠀⠀⠀⠀⠀⠀⢔⡕⣵⡿⢿⢟⢟⢟⢟⢷⣕⢀⠀⠀⠀⠀⠀⠀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⠀⠀⠀⠀⠀⠀⠀⠀⠀⠀⠀⠀⠀⠀⠀⠀⠀⠀⠀⠀⠀⠀⠀⠀⠀⠀⠀⠀⢕⢕⢕⢕⢕⢕⢕⢕⠁⠀⠀⠀⠀⠀⠀⠀⠀⠀⠀⠀⠀⠀⠀⠀⠀⠀⠀⠀⠀⠀⠀⠀⠀⠀⠀⠀⠀⠕⣿⣿⡿⢏⠀⠀⠀⠀⠀⠀⠀⠀⠀⠀⠀⠀⠀⠀⠀⠀⠀⠀⠁⢕⢿⢕⢕⢇⢕⣕⣵⣵⣾⡧⢀⠀⠀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⡄⠀⠀⠀⠀⠀⠀⠀⠀⠀⠀⠀⠀⠀⠀⠀⠀⠀⠀⠀⠀⠀⠀⠀⠀⠀⢕⢕⢕⢕⢕⢕⢕⠁⠀⠀⠀⠀⠀⠀⠀⠀⠀⠀⠀⠀⠀⠀⠀⠀⠀⠀⠀⠀⠀⠀⠀⠀⠀⠀⠀⠀⢔⢔⣿⠟⠑⠁⠀⠀⠀⠀⠀⠀⠀⠀⠀⠀⠀⠀⠀⠀⠀⠀⠀⠀⠀⠀⢕⣵⣷⣾⡿⡿⣿⣿⣿⣿⣇⠀⠀⠀⠀⠀⠀⠀⠀⠀⠀⠀⠀⠀⠀⠀⠀⠀⠀⠀⠀⠀⠀⠀⠀⠀⠀⠀⠀⠀⢀⣄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⣧⢀⠀⠀⠀⠀⠀⠀⠀⠀⠀⠀⠀⠀⠀⠀⠀⠀⠀⠀⠀⠀⠀⠀⠀⠀⢕⢕⢕⢕⢕⢕⢕⠀⠀⠀⠀⠀⠀⠀⠀⠀⠀⠀⠀⠀⠀⠀⠀⠀⠀⠀⠀⠀⠀⠀⠀⠀⠀⠀⠀⠀⠁⠕⠑⠀⠀⠀⠀⠀⠀⠀⠀⠀⠀⠀⠀⠀⠀⠀⠀⠀⠀⠀⠀⠀⠀⢀⢕⢝⢕⢕⢕⢕⢕⣸⣾⣿⣿⣇⠀⠀⠀⠀⠀⠀⠀⠀⠀⠀⠀⠀⠀⠀⠀⠀⠀⠀⠀⠀⠀⠀⠀⠀⠀⠀⠀⠀⠀⠙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⣧⡄⠀⠀⠀⠀⠀⠀⠀⠀⠀⠀⠀⠀⠀⠀⠀⠀⠀⠀⠀⠀⠀⠀⠀⢕⢕⢕⢕⢕⢕⢕⠀⠀⠀⠀⠀⠀⠀⠀⠀⠀⠀⠀⠀⠀⠀⠀⠀⠀⠀⠀⠀⠀⠀⠀⠀⠀⠀⠀⠀⠀⠀⠀⠀⠀⠀⠀⠀⠀⠀⠀⠀⠀⠀⠀⠀⠀⠀⠀⠀⠀⠀⠀⠀⠀⠑⢕⢕⢕⣕⣵⣷⣿⣿⣿⣿⣿⣿⡇⠀⠀⠀⠀⠀⠀⠀⠀⠀⠀⠀⠀⠀⠀⠀⠀⠀⠀⠀⠀⠀⠀⠀⠀⠀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⣷⡔⢀⢀⢀⣔⢀⠀⠀⠀⠀⠀⠀⠀⠀⠀⠀⠀⠀⠀⠀⠀⠀⠀⠕⢕⢕⢕⢕⠕⠑⠀⠀⠀⠀⠀⠀⠀⠀⠀⠀⠀⠀⠀⠀⠀⠀⠀⠀⠀⠀⠀⠀⠀⠀⠀⠀⠀⠀⠀⠀⠀⠀⠀⠀⠀⠀⠀⠀⠀⠀⠀⠀⠀⠀⠀⠀⠀⠀⠀⠀⠀⠀⠀⠀⠀⠁⢵⣿⡿⢿⢟⢝⢜⢝⣿⣿⣿⣿⠀⠀⠀⠀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⣷⣷⣾⣿⢕⠀⠀⠀⠀⠀⠀⠀⠀⠄⠄⠄⠄⢄⢄⢀⢀⢀⢀⠀⠀⠀⠀⠀⠀⠀⠀⠀⠀⠀⠀⠀⠀⠀⠀⢀⠀⠀⠀⠀⠀⠀⠀⠀⠀⠀⠀⠀⠀⠀⠀⠀⠀⠀⠀⠀⠀⠀⠀⠀⠀⠀⠀⠀⠀⠀⠀⠀⠀⠀⠀⠀⠀⠀⠀⠀⠀⠀⠀⠀⠀⠕⢕⢕⣕⣵⣵⣵⣿⣿⣿⣿⣿⡇⠀⠀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⣿⣿⣿⣿⣿⡇⢄⢄⢄⢔⢄⠀⠀⠀⠀⠀⠀⠀⠀⠀⠀⠀⠁⠁⠁⠁⠑⠐⠐⠔⠄⠄⠄⢄⠄⠄⠐⠐⠁⠁⠀⠀⠀⠀⠀⠀⠀⠀⠀⠀⠀⠀⠀⠀⠀⠀⠀⠀⠀⢐⠔⠑⠀⠀⠀⠀⠀⠀⠀⠀⠀⠀⠀⠀⠀⠀⠀⠀⠀⠀⠀⠀⠀⠀⠀⠀⠀⢱⢿⢿⢟⢟⢝⢻⢿⣿⣿⣿⢇⠀⠀⠀⠀⠀⠀⠀⠀⠀⠀⠀⠀⠀⠀⠀⠀⠀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⣿⣿⣿⣿⣿⣷⢅⢕⢕⢕⢕⢕⢀⠀⠀⠀⠀⠀⠀⠀⠀⠀⠀⠀⠀⠀⠀⠀⠀⠀⠀⠀⠀⠀⠀⠀⠀⠀⠀⠀⠀⠀⠀⠀⠀⠀⠀⠀⠀⠀⠀⠀⠀⠀⠀⠀⠀⠀⠐⢕⢀⠀⠀⠀⠀⠀⠀⠀⠀⠀⠀⠀⠀⠀⠀⠀⠀⠀⠀⠀⠀⠀⠀⠀⠀⠀⠀⠀⠁⠁⠁⠕⢕⢕⢕⢜⢟⢏⢕⢔⠀⠀⠀⠀⠀⠀⠀⠀⠀⠀⠀⠀⠀⠀⠀⠀⠀⠀⠀⠀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⣿⣿⣷⣧⣕⢕⢕⢕⢕⢄⠀⠀⠀⠀⠀⠀⠀⠀⠀⠀⠀⠀⠀⠀⠀⠀⠀⠀⠀⠀⠀⠀⠀⠀⠀⠀⠀⠀⠀⠀⠀⠀⠀⠀⠀⠀⠀⠀⠀⠀⠀⠀⠀⠀⠀⠕⢕⢄⠀⠀⠀⠀⠀⠀⠀⠀⠀⠀⠀⠀⠀⠀⠀⠀⠀⠀⠀⠀⠀⠀⠀⠀⠀⠀⠀⠀⠀⠀⠑⢕⢕⢕⢕⢕⢕⢕⠀⠀⠀⠀⠀⠀⠀⠀⠀⠀⠀⠀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⣿⣿⣿⣿⣿⣷⣦⣥⣅⣀⠀⠀⠀⠀⠀⠀⠀⠀⠀⠀⠀⠀⠀⠀⠀⠀⠀⠀⠀⠀⠀⠀⠀⠀⠀⠀⠀⠀⠀⠀⠀⠀⠀⠀⠀⠀⠀⠀⠀⠀⠀⠀⠀⠀⠀⠁⠑⠗⠁⠀⠀⠀⠀⠀⠀⠀⠀⠀⠀⠀⠀⠀⠀⠀⠀⠀⠀⠀⠀⠀⠀⠀⠀⠀⠀⠀⠀⠀⢕⢕⢕⢕⢕⢕⢕⢔⠀⠀⠀⠀⠀⠀⠀⠀⠀⠀⠀⠀⠀⠀⠀⠀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⣿⣿⣿⣿⣿⣿⣿⣿⣿⣿⣿⡇⠀⠀⠀⠀⠀⠀⠀⠀⠀⠀⠀⠀⠀⠀⠀⠀⠀⠀⠀⠀⠀⠀⠀⠀⠀⠀⠀⠀⠀⠀⠀⠀⠀⠀⠀⠀⠀⠀⠀⠀⠀⠀⠀⠀⠀⠀⠀⠀⠀⠀⠀⠀⠀⠀⠀⠀⠀⠀⠀⠀⠀⠀⠀⠀⠀⠀⠀⠀⠀⠀⠀⠀⠀⠀⠀⠀⠑⠑⠁⠀⠁⠁⠁⠑⢕⢄⠀⠀⠀⠀⠀⠀⠀⠀⠀⠀⠀⠀⠀⠀⠀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⣿⣿⣿⣿⣿⣿⣿⣿⠄⠀⠀⠀⠀⠀⠀⠀⠀⠀⠀⠀⠀⠀⠀⠀⠀⠀⠀⠀⠀⠀⠀⠀⠀⠀⠀⠀⠀⠄⠄⠀⠀⠀⠀⠀⠀⠀⠀⠀⠀⠀⠀⠀⠀⠀⠀⠀⠀⠀⠀⠀⠀⠀⠀⠀⠀⠀⠀⠀⠀⠀⠀⠀⠀⠀⠀⠀⠀⠀⠀⠀⠀⠀⠀⠀⠀⠀⠀⠀⠀⠀⠀⠀⠀⠑⠀⠀⠀⠀⠀⠀⠀⠀⠀⠀⠀⠀⠀⠀⢀⣔⡐⢔⢐⢔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⣿⣿⣿⣿⣿⣿⣿⣿⣿⣿⣿⢏⢔⠀⠀⠀⠀⠀⠀⠀⠀⠀⠀⠀⠀⠀⠀⠀⠀⠀⠀⠀⠀⠀⠀⠀⠀⠀⠀⠁⠀⠀⠀⠐⠁⠀⠀⠀⠀⠀⠀⠀⠀⠀⠀⠀⠀⠀⠀⠀⠀⠀⠀⠀⠀⠀⠀⠀⠀⠀⠀⠀⠀⠀⠀⠀⠀⠀⠀⠀⠀⠀⠀⠀⠀⠀⠀⠀⠀⠀⠀⠀⠀⠀⠀⠀⠀⠀⠀⠀⠀⠀⠐⠀⠀⠀⠀⠀⠀⢀⣠⣾⣿⣿⢇⠑⢸⣷⣴⣤⣤⠐⠑⣕⣕⣤⣾⣿⣿⣿⣿⣿⣿⣿⣿⣿⣿⣿⣿⣿⣿⣕⢕⣿⣿⣿⢕⢕⢕⢕⢸⣿⣿⡇⢕⢕⠀⢸⣿⣿⡷⢕⢇⡕⠀⠀⠀⠀⠀⠀⠀⢕⢁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⣿⣿⣿⢏⢱⡟⠀⠀⠀⠀⠀⠀⠀⠀⠀⠀⠀⠀⠀⠀⠀⠀⠀⠀⠀⠀⠀⠀⠀⠀⠀⠀⠀⠀⠀⠀⠀⠀⠀⠀⠀⠀⠀⠀⠀⠀⠀⠀⠀⠀⠀⠀⠀⠀⠀⠀⠀⠀⠀⠀⠀⠀⠀⠀⠀⠀⠀⠀⠀⠀⠀⠀⠀⠀⠀⠀⠀⠀⠁⠁⠁⠁⠁⠁⠀⠀⠀⠀⠀⠀⠀⠀⠀⠀⠀⠀⢀⢕⢠⡄⢠⣾⣿⣿⣿⣿⡇⢕⢕⢕⣿⣿⣿⣿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⣿⣿⡟⢕⣿⢕⢔⠀⠀⠀⠀⠀⠀⠀⠀⠀⠀⠀⠀⠀⠀⠀⠀⠀⠀⠀⠀⠀⠀⠀⠀⠀⠀⠀⠀⠀⠀⠀⠀⠁⠄⠀⠀⠀⠀⠀⠀⠀⠀⠀⠀⠀⠀⠀⠀⠀⠀⠀⠀⠀⠀⠀⠀⠀⠀⠀⠀⠀⠀⢀⠑⠀⠀⠀⠀⠀⠀⠀⠀⠀⠀⠀⠀⠀⠀⠀⠀⠀⠀⠀⠀⠀⠀⠀⠀⠀⢕⢕⢕⢱⢕⢹⣿⣿⣿⣿⡇⢕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⢟⢕⢞⢇⢕⢕⠀⠀⠀⠀⠀⠀⠀⠀⠀⠀⠀⠀⠀⠀⠀⠀⠀⠀⠀⠀⠀⢄⠀⠀⠀⠀⠀⠀⠀⠀⠀⠀⠀⠀⠀⠐⠀⠀⠁⠀⠀⠀⠀⠀⠀⠀⠀⠀⠀⠀⠀⠀⠀⠀⠀⠀⠀⠀⠀⠀⢀⠐⠀⠀⠀⠀⠀⠀⠀⠀⠀⠀⠀⠀⠀⠀⠀⠀⠀⠀⠀⠀⠀⠀⠀⠀⠀⠀⠀⢕⢕⢕⢕⢣⢕⢻⢿⠿⠟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⢕⠀⠀⠀⠀⠀⠀⠀⠀⠀⠀⠀⠀⠀⠀⠀⠀⠀⠀⠀⠀⠀⢕⠀⠀⠀⠀⠀⠀⠀⠀⠀⠀⠀⠀⠀⠀⠀⠀⠀⠀⠀⠀⠀⠀⠀⠀⠀⠀⠀⠀⠀⠀⠀⠀⠀⠀⠀⠀⠄⠑⠀⠀⠀⠀⠀⠀⠀⠀⠀⠀⠀⠀⠀⠀⠀⠀⠀⠀⠀⠀⠀⠀⠀⠀⠀⠀⠀⠀⢄⢕⢅⢕⢕⢕⠑⢕⠑⠀⢄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⢅⢕⢕⢑⢄⠀⠀⠀⠀⠀⠀⠀⠀⠀⠀⠀⠀⠀⠀⠀⠀⠀⠀⠀⠀⠀⢔⠀⠀⠀⠀⠀⠀⠀⠀⠀⠀⠀⠀⠀⠀⠀⠀⠀⠀⠀⠀⠀⠀⠀⠀⠀⠀⠀⠀⠀⠀⠀⠀⠀⠀⠀⠀⠀⠀⠀⠀⠀⠀⠀⠀⠀⠀⠀⠀⠀⠀⠀⠀⠀⠀⠀⠀⠀⠀⠀⠀⠀⠀⠀⠀⢔⢕⢕⢕⠅⢕⢕⠑⠑⢕⢕⢕⠑⠀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⠑⢕⢕⠕⢕⢕⢕⢄⢀⠀⠀⠀⠀⠀⠀⠀⠀⠀⠀⠀⠀⠀⠀⠀⠀⠀⠀⢱⠑⠀⠀⠀⠀⠀⠀⠀⠀⠀⠀⠀⠀⠀⠀⠀⠀⠀⠀⠀⠀⠀⠀⠀⠀⠀⠀⠀⠀⠀⠀⠀⠀⠀⠀⠀⠀⠀⠀⠀⠀⠀⠀⠀⠀⠀⢀⢔⢀⠀⠀⠀⠀⠀⠀⠀⠀⠀⠀⠀⠀⠀⢀⢕⢕⢕⢕⢕⢕⠑⢕⢕⢕⢕⢕⢕⢄⢄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⢑⢕⢕⢕⢕⢕⢕⢔⢄⢀⢀⠀⠀⠀⠀⠀⠀⢀⢄⠀⠀⠀⠀⠀⣾⡄⠀⠀⠐⢀⠔⢄⢄⠀⠀⠀⠀⠀⠀⠀⠀⠀⠀⠀⠀⠀⠀⠀⠀⠀⠀⠀⠀⠀⠀⠀⠀⠀⠀⠀⠀⠀⠀⠀⠀⠀⠀⠀⠀⢀⢄⢕⢕⢜⢆⢀⠀⠀⠀⠀⠀⢀⢀⢀⢄⠐⠑⠑⠑⢕⢕⢕⢕⢕⢅⢕⢕⢄⢕⢕⢕⠕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⢁⢕⢕⢄⢕⢕⢕⢕⢕⢕⢕⢕⢕⢕⢕⢕⢕⢔⢕⢕⢕⢕⢕⠀⠀⠀⠀⠀⠋⢁⠀⠀⠐⠁⠀⢀⠀⠀⠀⠁⠀⠀⠀⠀⠄⠔⠀⠀⢀⢀⢀⠀⠀⠀⠀⠀⠀⠀⠀⠀⠀⠀⠀⠀⠀⠀⠀⠀⠀⢀⢄⢔⢕⢕⢕⢕⢕⢕⢕⣇⢕⢕⢕⢕⢕⢕⢕⢕⢕⢄⢔⢔⢔⢕⢕⢕⢕⢕⢕⠔⢕⢕⠕⠁⢕⢔⢐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⢅⢕⢕⢕⢕⢕⢕⢕⢕⢕⢕⢕⢕⢕⢕⢕⢕⢕⢕⠀⠀⠀⠀⠀⠀⠁⠕⠀⠀⠀⠀⢔⢕⢄⠀⠀⠀⠀⠁⢄⠀⠀⠀⠐⠐⠀⠀⠔⠔⠐⠁⠁⠄⠀⠑⠁⠄⠄⠀⠐⠀⠄⠀⠁⠁⠀⠸⢇⢕⢕⢕⢕⢕⢕⢕⢕⢜⢕⢕⢕⢕⢕⢕⢕⢕⢕⢕⢕⢕⢕⢕⢕⢕⢕⢕⢕⢕⠑⢕⢄⠁⠁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⢁⢕⢕⢕⢕⢕⢕⢕⢕⢕⢕⢕⢕⢕⢕⢕⢕⢕⢕⢕⢀⠀⠀⠀⠀⠀⠀⠀⠔⢀⢄⠀⠁⢕⠀⠀⢀⠀⠀⠀⠀⠀⠀⠀⠀⠀⠀⠀⠀⠀⠀⠀⠀⠀⠀⠀⠄⠀⠀⠀⠀⠀⠀⠀⢀⠄⠐⠀⠕⢕⢕⢕⢕⢕⢕⢕⢕⢕⢕⢕⢕⢕⢕⢕⢕⢕⢕⢕⠁⢕⢕⢕⢕⢕⢕⢕⢕⢕⢀⢕⢕⢕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⠑⠑⠑⠑⠐⠀⠀⠀⠀⠐⠀⠐⠑⠑⠘⠒⠓⠑⠑⠑⠑⠐⠀⠀⠀⠀⠀⠀⠀⠀⠀⠀⠀⠀⠀⠀⠀⠀⠀⠀⠀⠐⠐⠐⠁⠁⠁⠀⠀⠀⠀⠀⠁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⣟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⢝⢿⣿⣿⣿⣿⣿⣿⣿⣿⣿⣿⣷⢪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⢻⣿⣿⣿⣿⣿⣿⣧⢕⢝⢿⣿⣿⣿⣿⣿⣿⣿⣿⣿⡞⣿⣞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⡎⡸⢿⢿⢿⣟⢟⢟⢟⢷⢕⢕⢝⢻⣿⡟⢝⢿⢿⢿⢿⢇⢻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⣱⣿⢱⣵⣵⢷⢵⢧⢇⢕⢕⢕⢕⢕⡝⢷⣮⡕⣧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⡱⢕⣵⣿⢇⣾⣿⣿⣿⢟⢻⢷⣷⣧⣵⣿⣧⢕⢕⢝⢇⣿⢵⢕⢕⢕⢕⢕⢕⠑⠑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⣵⣾⡿⢱⣿⣿⡏⢸⣿⣿⣿⡿⢕⢕⢕⢜⢝⢟⢝⢕⢄⠕⢕⢕⣿⣿⡇⢕⢕⢕⢕⢕⢔⢄⢐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⣾⣿⢿⣿⢱⣿⣿⡿⢕⣾⣿⡿⢏⡕⢕⢕⢕⢕⢕⢕⢕⣕⡧⢄⢕⢕⣿⣿⣷⢕⢕⢕⢕⢕⢕⠑⠀⢕⢕⢕⢻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⢝⢝⢝⢝⢝⢝⢝⢟⢟⢟⢟⢟⢟⢟⢏⢝⢝⢟⢟⢟⢟⢝⢝⢟⢟⢏⢝⢟⢟⢟⢟⢟⢟⢟⢟⢟⢟⢟⢟⢟⢟⢟⢟⢟⢟⢟⢟⢟⢟⢟⢟⢟⢟⢟⢟⢟⢟⢟⢟⢟⢟⢟⢟⢟⢟⢟⢟⢟⢟⢝⢫⡾⢻⡽⣫⣿⢇⣾⣿⣿⡇⢸⣿⣻⣵⣿⣷⣷⣷⣧⡕⢕⣱⣕⣿⣿⣷⡕⢕⣿⣿⣿⡕⠑⢀⢕⠕⠕⢄⢕⢕⢕⢕⢕⢕⢜⢟⢟⢟⢟⢟⢟⢟⢟⢟⢟⢟⢟⢟⢟⢟⢟⢝⢟⢟⢟⢟⢟⢟⢟⢟⢟⢏⢝⢟⢟⢟⢟⢟⢟⢟⢟⢟⢟⢝⢝⢟⢟⢟⢟⢟⢟⢟⢟⢟⢟⢟⢟⢟⢟⢟⢟⢟⢟⢏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⢕⢕⢕⣕⢟⢱⣪⣾⢟⡕⣜⣿⣿⣿⢕⣼⣿⣿⣿⣿⣿⣿⣿⣿⣿⣿⣿⣿⣿⣿⣿⣿⢕⣿⣿⣿⡇⠑⠅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⣾⣾⢿⢿⢇⣾⢇⣱⣾⡿⣫⣾⢇⢸⣿⣿⡏⢕⣿⣿⣿⣿⣿⣿⣿⣿⣿⣿⣿⣿⣿⣿⡇⣿⣿⢕⣿⣿⣿⡇⢕⠕⠕⠕⢕⢕⢕⢕⢕⠕⠕⠕⠕⠕⢕⣱⣾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⢕⢕⣣⢗⢇⣾⢏⣼⣿⢟⣼⡿⢏⢜⢸⢟⣻⡇⢕⢻⣿⣿⣿⣿⣿⣿⣿⣿⣿⣿⣿⣿⣿⢕⢻⢇⢕⣿⣿⣿⡇⠀⠀⢄⠔⢕⢕⢕⢁⢀⢀⢄⢀⢄⢔⢱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⢕⢺⢿⢏⣼⡏⣸⣿⢫⣾⡿⢕⢕⢇⢕⣵⣿⡇⢕⢱⣿⣿⣿⣿⣿⣿⣿⣿⣿⣿⣿⣿⣿⢕⢜⢕⢸⣿⣿⢿⡇⠀⠁⠕⢕⢧⢔⢥⡅⣑⢑⢕⢕⠕⢕⢸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⢣⡧⢕⣕⢕⢕⢱⡟⣸⣿⢳⡿⢏⢕⢕⢕⢸⣿⣿⣿⡇⢱⣿⣿⣿⣿⣿⣿⣿⣿⣿⣿⣿⣿⣿⡇⢕⢕⢕⣸⣿⣿⢸⠕⠀⠀⠀⠕⠜⢕⢑⠕⢕⢕⢷⡕⢄⢔⢜⢻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⡏⢼⢇⣕⢜⢇⢕⡿⢱⣿⢣⣿⢗⢕⢕⢕⡇⢱⡟⢻⣿⢇⣸⣿⣿⣿⣿⣿⣿⣿⣿⣿⣿⣿⣿⣿⢇⢕⠑⠑⠟⠛⠙⠁⢀⢔⢄⢀⢀⠀⠀⠀⠀⢀⢁⢕⢕⢕⢕⢕⢕⢜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⡇⢕⢕⢝⡵⢇⢱⢣⣿⢣⣿⣿⡕⣱⢕⣼⢕⢸⣷⣕⣕⢕⣿⢇⣿⣿⣿⣿⣿⣿⣿⣿⣿⣿⡏⣿⢕⢕⠀⠀⠀⠀⠀⠀⢕⢕⢕⣧⣼⡇⣦⡄⢀⠀⠁⠕⠕⠕⠕⢑⢕⢕⡜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⣷⡕⢱⢕⢕⣕⢕⣾⡏⣾⣿⣿⣿⡟⢕⢇⢕⣿⣿⣿⡏⢸⡟⢱⣿⣿⣿⣿⣿⣿⣿⣿⣿⣿⡇⢝⢕⢕⢄⠑⠐⠀⢄⢕⢕⢱⢕⣿⣿⢇⣿⡇⢕⢱⢄⡀⢄⢔⢜⢜⢕⢸⢏⢻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⢳⣕⡝⢟⣸⡟⣸⣿⣿⡿⣿⢇⢕⢕⢸⣿⣿⣿⢕⢸⢕⢸⣿⢻⣿⣿⣿⣿⣿⣿⣿⣿⢕⢕⢕⢱⣿⣷⣷⣾⡇⢕⢕⣾⡇⢻⣿⢕⣿⣧⣱⣿⣾⡇⢕⢕⢕⡱⢕⢕⣾⡜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⢜⢝⢣⢟⢱⣿⣿⡿⢕⢇⢕⢱⢕⢼⣟⢻⢟⢱⢇⣇⢸⡟⢸⣿⣿⣿⣿⣿⣿⣿⡇⢕⢕⢕⢸⣿⣿⣿⣿⣇⢕⢱⣿⣷⢸⣿⢸⣿⣿⣿⡿⣿⡇⢅⢑⢕⢕⣱⡾⣿⢇⢸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⠑⢕⢎⢕⣿⣿⡿⢕⢕⢕⢺⢕⢷⢟⢿⢿⢧⢕⣜⢏⢸⡇⢸⣯⣿⣿⣿⢻⡿⡿⢕⢕⢕⢕⣿⣿⣿⣿⣿⣿⢕⢸⣿⣿⣾⣿⣸⣿⣿⣿⡇⣿⡇⢕⢝⢧⢕⢝⢕⢕⢕⣸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⣿⢇⠅⠀⠕⢜⢕⢻⡿⢕⢕⢕⠑⠁⢀⢀⠀⠁⠈⠑⠕⢝⢟⢕⢇⢸⡗⣿⣿⡧⢕⢕⢕⢕⢕⢕⣜⣏⣹⣽⣽⣵⢇⢕⢕⣿⣿⣿⡇⣿⣿⣿⡿⢕⣿⢣⣕⡕⢸⢇⢕⢕⢕⢱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⡟⢕⠑⠀⠀⢀⡇⢕⢕⢕⢕⢕⢕⢔⢕⣵⡗⠖⠂⠀⠀⠀⠀⢑⢳⣷⣜⡇⢿⣿⣇⢕⢕⢕⢇⢕⢜⢏⢝⠽⠽⠽⠽⢇⢕⢸⢻⣿⢟⢱⣿⣿⣿⡇⢱⣿⢱⣵⢵⢗⢇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⢫⢕⠁⠀⠀⠀⢱⡟⢕⢷⡕⢕⢕⢕⢕⣧⣿⣇⢕⢄⠀⢄⢀⠀⣷⣸⣿⣿⣷⣷⣼⣷⢕⣱⣧⣵⢗⢑⢀⡀⠀⠀⠀⠀⢅⢀⠁⠕⢜⢕⢜⢸⣿⣿⢕⣼⡏⢱⢕⢕⢕⢕⢕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⢿⢿⢿⣿⣿⣿⣿⣿⣿⣿⣿⣿⣿⣿⣿⣿⣿⣿⡟⢕⢕⢕⡀⠀⠀⢔⡟⢕⢕⢸⣇⢕⢕⢕⢱⣿⣿⣿⣧⢕⣕⢔⢑⣱⣿⣿⣿⣿⣿⣿⣿⣿⣿⣿⣿⣿⣵⣷⠀⠀⠀⠀⠀⠀⢔⣷⡕⢄⢅⢕⢕⢕⣿⢇⢱⣿⣇⣥⠁⠀⢱⢕⢕⢕⢕⢸⣿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⡿⢟⢏⢝⢕⢕⢕⢕⢕⣿⣿⣿⣿⣿⣿⣿⣿⣿⣿⣿⣿⣿⣿⢟⢇⢕⢱⢎⢕⢕⢄⢜⢕⢸⢕⢕⢜⢕⢕⡼⢸⣿⣿⣏⡟⠻⠷⢾⣿⣿⣿⣿⣿⣿⣿⣿⣿⣿⣿⣿⣿⣿⣿⣿⡔⢕⢕⢄⢕⢕⣼⣿⣵⢎⢕⣱⡟⢱⢇⢇⢹⣿⢸⡏⠀⠀⠑⢣⡕⢕⢕⢸⣿⣿⣿⡇⢕⢕⢕⢕⢕⣾⣿⣿⣿⣿⡇⢕⢕⢕⢕⢕⡇⠀⢕⣿⢕⢕⢕⢕⢸⣿⣿⣿⢕⢕⢕⢕⢱⣿⣿⣿⣷⢕⢕⢕⢕⢸⣿⣿⣿⢕⢕⢕⢕⢸⣿⣿⣿⣷⢕⢕⢕⢕⢕⠀⢸⣿⣿⣿⢜⢾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⣇⢕⢕⢕⢕⢕⢕⢕⢕⢸⣿⣿⣿⣿⣿⣿⣿⣿⣿⣿⣿⣿⢏⢇⣱⢇⡟⢕⢕⢇⢕⢕⢱⢏⢕⢕⢕⢕⢕⢻⡇⣿⣿⣟⣿⣿⣿⣿⣿⣿⣿⣿⣿⣿⣿⣿⣿⣿⣿⣿⣿⣿⣿⣿⣿⣧⣵⣱⣴⣿⣿⣿⢏⢕⣵⢟⢱⡿⢕⢕⢸⡟⣼⠇⠀⠀⠀⢕⢻⡕⢕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⡕⢕⢕⢕⢕⢕⢕⠕⢕⣿⣿⣿⣿⣿⣿⡿⢟⠟⠛⠛⠋⠕⠕⠏⢜⢕⢱⡟⢕⢕⠁⡜⢕⢕⢱⢕⢕⢕⢕⢕⢹⣿⣿⣿⣿⣿⣿⣿⣿⣿⣿⣿⣿⣿⣿⣿⣿⣿⣿⣿⣿⣿⣿⣷⣧⣭⣍⣵⣾⣿⢇⡱⢟⡕⢱⣾⢇⢕⢕⢸⡇⡏⠀⠀⠀⠀⢕⢕⢻⣕⢸⣿⣿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⡕⠑⠑⢕⢕⠕⠀⠀⢜⣿⣿⢿⢟⠏⠑⠀⠀⠀⠀⠀⠀⠀⠀⠀⢕⢾⢇⢕⠑⠀⢕⢕⢕⢕⢕⢕⢕⢕⢕⢜⢿⣿⣿⣿⣿⣿⣿⣿⣿⣿⣿⣿⣿⣾⣿⣿⣿⣿⣿⣿⣿⣿⣿⣿⣟⢿⡿⢻⡕⢜⢱⢎⢕⣿⡗⢕⢕⢕⣿⢇⢁⠀⠀⠀⠀⢄⢇⢕⢝⡎⣿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⡇⠀⠀⠀⠀⠀⠀⠀⠁⠁⠁⠀⠀⠀⠀⠀⠀⠀⠀⠀⠀⠀⠀⠀⠀⠀⠀⠀⠀⠀⠑⠑⠁⠑⠕⢕⢕⢕⢕⢕⢜⢿⣿⣿⣿⣿⣿⣿⣿⣿⣿⣿⣿⣿⣿⣿⣿⣿⣿⣿⣿⣿⣿⣿⣵⣽⣷⢟⢱⢇⢕⢕⣾⣧⢎⢕⢕⢕⣿⢕⣷⣴⣄⣄⢔⢕⢜⣇⢕⢜⡜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⢿⠟⠙⠁⠀⠀⠀⠀⠀⠀⠀⠀⠀⠀⠀⠀⠀⠀⠀⠀⠀⠀⠀⠀⠀⠀⠀⠀⠀⠀⠀⠀⠀⠀⠀⠀⠀⠁⠑⢕⢕⢕⢕⢕⢝⢿⣿⣿⣿⣿⣿⣝⢟⢟⢿⢿⢿⣿⡿⣿⣿⣿⣿⣿⣿⣿⣿⣫⡽⢕⢁⢕⢕⣾⣿⡇⢕⢕⢕⢕⡟⢕⣿⣿⣿⢿⠕⠕⠜⠟⠕⠕⢱⢻⣿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⢿⠕⠀⠀⠀⠀⠀⠀⠀⠀⠀⠀⠀⠀⠀⠀⠀⠀⠀⠀⠀⠀⠀⠀⠀⠀⠀⠀⠀⠀⠀⠀⠀⠀⠀⠀⠀⠀⠀⠀⠀⠀⢕⢕⢕⢕⢕⢕⢝⢻⣿⣿⣿⣿⣿⣷⣼⣵⣵⣷⣿⣿⣿⣿⣿⣿⣿⣿⢿⢏⢕⢕⢕⢕⡾⡿⢏⢕⠕⠕⠑⠑⠑⠁⠁⠁⠀⠀⠀⠀⠀⠀⠀⠀⠀⠁⠉⠙⠇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⢿⠿⠟⠑⠀⠀⠀⠀⠀⠀⠀⠀⠀⠀⠀⠀⠀⠀⠀⠀⠀⠀⠀⠀⠀⠀⠀⠀⠀⠀⠀⠀⠀⠀⠀⢀⢄⢀⢀⠀⠀⠀⠀⠀⠀⠀⠕⢕⢕⢕⢕⢕⣱⡞⢕⠝⢻⣿⣿⣿⣿⣿⣿⣿⣿⣿⣿⡿⢿⢟⢝⢕⢕⠕⢕⢕⢕⢏⠕⠁⠀⠀⠀⠀⠀⠀⠀⠀⠀⠀⠀⠀⠀⠀⠀⠀⠀⠀⠀⠀⠀⠀⠀⠀⠁⠑⢕⣕⣕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⡿⠑⠀⠀⠀⠀⠀⠀⠀⠀⠀⠀⠀⠀⠀⠀⠀⠀⠀⠀⠀⠀⠀⠀⠀⠀⠀⠀⠀⠀⠀⠀⠀⠀⠀⢄⢕⢕⢕⢞⢳⢵⢔⢄⠀⠀⠀⠀⠀⠀⠑⠑⠑⠕⠟⠁⠀⢔⢕⢕⢝⢻⢿⢿⢟⢟⢝⡕⢕⠀⠀⠁⠑⠕⢕⢔⢕⢕⠑⠁⠀⠀⠀⠀⠀⠀⠀⠀⠀⠀⠀⠀⠀⠀⠀⠀⠀⠀⠀⠀⠀⠀⠀⠀⠀⠀⠀⠀⠀⠈⠙⠛⠟⠟⢟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⢟⠁⠀⠀⠀⠀⠀⠀⠀⠀⠀⠀⠀⠀⠀⠀⠀⠀⠀⠀⠀⠀⠀⠀⠀⠀⠀⠀⠀⠀⠀⠀⠀⠀⢀⢔⣾⣿⣷⡧⣕⡑⢕⢕⡕⢄⢀⠀⠀⠀⠀⠀⠀⠀⠀⠀⠀⠀⠁⠕⢕⢕⢕⢕⢕⣕⣵⣾⡇⢕⢀⠀⠀⠀⠀⠀⢕⢕⠀⠀⠀⠀⠀⠀⠀⠀⠀⠀⠀⠀⠀⠀⠀⠀⠀⠀⠀⠀⠀⠀⠀⠀⠀⠀⠀⠀⠀⠀⠀⠀⠀⠀⠀⠀⠀⠀⠁⠘⢻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⠁⠁⠀⠀⠀⠀⠀⠀⠀⠀⠀⠀⠀⠀⠀⠀⠀⠀⠀⠀⠀⠀⠀⠀⠀⠀⠀⠀⠀⠀⠀⠀⠀⠀⢀⢱⣼⣽⣝⢜⢜⢝⢟⢷⢧⡕⢕⠕⠀⠀⠀⠀⠀⠀⠀⠀⠀⠀⠀⠀⠀⠀⠁⠜⣿⣿⣿⣿⣿⡇⢕⢕⠀⠀⠀⢀⠕⠑⠀⠀⠀⠀⠀⠀⠀⠀⠀⠀⠀⠀⠀⠀⠀⠀⠀⠀⠀⠀⠀⠀⠀⠀⠀⠀⠀⠀⠀⠀⠀⠀⠀⠀⠀⠀⠀⠀⠀⠀⠀⠀⠁⠝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⠀⠀⠀⠀⠀⠀⠀⠀⠀⠀⠀⠀⠀⠀⠀⠀⠀⠀⠀⠀⠀⠀⠀⠀⠀⠀⠀⠀⠀⠀⠀⠀⠀⠀⢱⣿⣿⢿⣿⣿⣧⣕⢕⢕⢜⢇⠑⠀⠀⠀⠀⠀⠀⠀⠀⠀⠀⠀⠀⠀⠀⠀⠀⠀⢹⣿⣿⣿⣿⢇⠕⠕⠀⠀⠀⠀⠀⠀⠀⠀⠀⠀⠀⠀⠀⠀⠀⠀⠀⠀⠀⠀⠀⠀⠀⠀⠀⠀⠀⠀⠀⠀⠀⠀⠀⠀⠀⠀⠀⠀⠀⠀⠀⠀⠀⠀⠀⠀⠀⠀⠀⠀⠀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⠀⠀⠀⠀⠀⠀⠀⠀⠀⠀⠀⠀⠀⠀⠀⠀⠀⠀⠀⠀⠀⠀⠀⠀⠀⠀⠀⠀⠀⠀⠀⠀⠀⢕⣾⣿⣇⡕⢕⢝⢟⢿⣿⣧⢕⢕⠀⠀⠀⠀⠀⠀⠀⠀⠀⠀⠀⠀⠀⠀⠀⠀⠀⠀⢕⣿⡿⢏⠑⠀⠀⠀⠀⠀⠀⠀⠀⠀⠀⠀⠀⠀⠀⠀⠀⠀⠀⠀⠀⠀⠀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⢕⠀⠀⠀⠀⠀⠀⠀⠀⠀⠀⠀⠀⠀⠀⠀⠀⠀⠀⠀⠀⠀⠀⠀⠀⠀⠀⠀⠀⠀⠀⠀⠀⠀⢔⣵⣿⣿⣿⣿⣷⣷⣵⣕⢝⢟⠕⠀⠀⠀⠀⠀⠀⠀⠀⠀⠀⠀⠀⠀⠀⠀⠀⠀⢀⢄⢕⠝⠑⠀⠀⠀⠀⠀⠀⠀⠀⠀⠀⠀⠀⠀⠀⢄⢄⣰⣵⣷⣵⣔⢀⠀⠀⠀⠀⠀⠀⠀⠀⠀⠀⠀⠀⠀⠀⠀⠀⠀⠀⠀⠀⠀⠀⠀⠀⠀⠀⠀⠀⠀⠀⠀⠀⠀⠀⠀⠀⠀⠀⠀⠀⠀⠀⢄⢔⢄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⠀⠀⠀⠀⠀⠀⠀⠀⠀⠀⠀⠀⠀⠀⠀⠀⠀⠀⠀⠀⠀⠀⠀⠀⠀⠀⠀⠀⠀⠀⠀⠀⢜⣿⣿⢟⢇⢕⢝⢟⢻⢿⢇⠁⠀⠀⠀⠀⠀⠀⠀⠀⠀⠀⠀⠀⠀⠀⠀⠀⠀⠀⠕⢕⡕⢀⠀⠀⠀⠀⠀⠀⠀⠀⠀⠀⠀⠀⠀⢔⡱⢞⢏⢝⠕⢕⢝⣟⣷⣕⢀⠀⠀⠀⠀⠀⠀⠀⠀⠀⠀⠀⠀⠀⠀⠀⠀⠀⠀⠀⠀⠀⠀⠀⠀⠀⠀⠀⠀⠀⠀⠀⠀⠀⠀⠀⠀⠀⠀⠀⠕⢕⢕⢕⢕⢔⢄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⠀⠀⠀⠀⠀⠀⠀⠀⠀⠀⠀⠀⠀⠀⠀⠀⠀⠀⠀⠀⠀⠀⠀⠀⠀⠀⠀⠀⠀⠀⠀⢔⢸⣿⡟⢕⢕⢕⢕⢕⢕⠕⠑⠀⠀⠀⠀⠀⠀⠀⠀⠀⠀⠀⠀⠀⠀⠀⠀⠀⠀⠀⢕⠕⠁⠁⠀⠀⠀⠀⠀⠀⠀⠀⠀⠀⠀⠀⠀⠑⢕⢕⢕⣸⣵⣾⣿⣿⣿⣿⣧⡔⠀⠀⠀⠀⠀⠀⠀⠀⠀⠀⠀⠀⠀⠀⠀⠀⠀⠀⠀⠀⠀⠀⠀⠀⠀⠀⠀⠀⠀⠀⠀⠀⠀⠀⠀⠀⠀⠀⠀⢄⢕⢕⢕⢕⢕⢕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⢕⠀⠀⠀⠀⠀⠀⠀⠀⠀⠀⠀⠀⠀⠀⠀⠀⠀⠀⠀⠀⠀⠀⠀⠀⠀⠀⠀⠀⠀⠀⠀⠀⢕⢜⢜⢕⢕⢕⢕⢕⠑⠀⠀⠀⠀⠀⠀⠀⠀⠀⠀⠀⠀⠀⠀⠀⠀⠀⠀⠀⠀⠀⠀⢕⠀⠀⠀⠀⠀⠀⠀⠀⠀⠀⠀⠀⠀⠀⠀⠀⠀⢕⢼⢟⢏⢝⢝⢝⢟⣿⣿⣿⣿⡕⢀⠀⠀⠀⠀⠀⠀⠀⠀⠀⠀⠀⠀⠀⠀⠀⠀⠀⠀⠀⠀⠀⠀⠀⠀⠀⠀⠀⠀⠀⠀⠀⠀⠀⠀⠀⠀⠀⠕⢕⠑⠁⠁⠁⣾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⠀⠀⠀⠀⠀⠀⠀⠀⠀⠀⠀⠀⠀⠀⠀⠀⠀⠀⠀⠀⠀⠀⠀⠀⠀⠀⠀⠀⠀⠀⠀⠀⢔⢕⢕⢕⢕⢕⢕⢕⠑⠀⠀⠀⠀⠀⠀⠀⠀⠀⠀⠀⠀⠀⠀⠀⠀⠀⠀⠀⠀⠀⠀⠀⠕⠀⠀⠀⠀⠀⠀⠀⠀⠀⠀⠀⠀⠀⠀⠀⠀⠕⢕⢕⢕⢑⢕⣵⣷⣿⣿⣿⣿⣿⣿⡕⢀⠀⠀⠀⠀⠀⠀⠀⠀⠀⠀⠀⠀⠀⠀⠀⠀⠀⠀⠀⠀⠀⠀⠀⠀⠀⠀⠀⠀⠀⠀⠀⠀⠀⢄⢄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⡄⠀⠀⠀⠀⠀⠀⠀⠀⠀⠀⠀⠀⠀⠀⠀⠀⠀⠀⠀⠀⠀⠀⠀⠀⠀⠀⠀⠀⠀⠀⠀⠀⢕⢕⢕⢕⢕⢕⢕⠀⠀⠀⠀⠀⠀⠀⠀⠀⠀⠀⠀⠀⠀⠀⠀⠀⠀⠀⠀⠀⠀⠀⠀⠀⠀⢔⠀⠀⠀⠀⠀⠀⠀⠀⠀⠀⠀⠀⠀⠀⠀⠀⢕⢕⣵⣿⡿⢿⢟⢟⢿⣿⣿⣿⣿⣿⡕⢄⠀⠀⠀⠀⠀⠀⠀⠀⠀⠀⠀⠀⠀⠀⠀⠀⠀⠀⠀⠀⠀⠀⠀⠀⠀⠀⠀⠀⠀⠀⠀⠀⠁⠁⠀⢀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⣧⣴⢔⠀⠀⠀⠀⠀⠀⠀⠀⠀⠀⠀⠀⠀⠀⠀⠀⠀⠀⠀⠀⠀⠀⠀⠀⠀⠀⠀⠀⠀⢕⢕⢕⠕⠑⠁⠀⠀⠀⠀⠀⠀⠀⠀⠀⠀⠀⠀⠀⠀⠀⢀⠄⠀⠀⠀⠀⠀⠀⠀⠀⠀⠀⠀⠀⠀⠀⠀⠀⠀⠀⠀⠀⠀⠀⠀⠀⠀⠀⠀⠐⢝⢟⢏⢕⢕⣕⣵⣿⣿⣿⣿⣿⣿⣿⡕⢄⠀⠀⠀⠀⠀⠀⠀⠀⠀⠀⠀⠀⠀⠀⠀⠀⠀⠀⠀⠀⠀⠀⠀⠀⠀⠀⠀⠀⠄⢄⠀⠀⠀⠐⠑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⣇⢀⠀⠀⠀⠀⢀⢄⣔⢀⠀⠀⠀⠀⠀⠀⠀⠀⠀⠀⠀⠀⠀⠀⠀⠀⠀⠀⠀⠀⢕⠑⠀⠀⠀⠀⠀⠀⠀⠀⠀⠀⠀⠀⠀⢀⢀⢄⠄⠔⠀⠀⠀⠀⠀⠀⠀⠀⠀⠀⠀⠀⠀⠀⠀⠀⠀⠀⠀⠀⠀⠀⠀⠀⠀⠀⠀⠀⠀⠀⠀⢁⣱⣵⣾⡿⢿⢿⣿⣿⣿⣿⣿⣿⣿⡇⢕⠀⠀⠀⠀⠀⠀⠀⠀⠀⠀⠀⠀⠀⠀⠀⠀⠀⠀⠀⠀⠀⠀⠀⠀⠀⠀⠀⠀⠀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⣷⣦⣄⣔⣴⣷⣿⠏⠀⠀⠀⠀⠀⠀⠀⠀⠀⠀⠀⠀⠀⠀⠀⠀⠀⠀⠀⠀⠀⠁⠀⠀⠀⠀⠀⠀⢀⢀⢄⢄⠔⠐⠑⠁⠁⠀⠀⠀⠀⠀⠀⠀⠀⠀⠀⠀⠀⠀⠀⠀⠀⠀⠀⠀⠀⠀⠀⠀⠀⠀⠀⠀⠀⠀⠀⠀⠀⠀⠀⠀⠁⠜⠝⠕⠕⠕⢕⢕⢝⢟⢻⣿⣿⣿⢇⢕⢔⠀⠀⠀⠀⠀⠀⠀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⣿⡇⢔⢕⢔⢀⠀⠀⠀⠀⠀⠀⠀⠀⠀⠀⠐⠔⠔⠔⠄⠀⠀⠀⠀⠀⠀⠀⠀⠀⠁⠁⠀⠀⠀⠀⠀⠀⠀⠀⠀⠀⠀⠀⠀⠀⠀⠀⠀⠀⠀⠀⠀⠀⠀⠀⠀⢀⢀⠀⠀⠀⠀⠀⠀⠀⠀⠀⠀⠀⠀⠀⠀⠀⠀⠀⠀⠀⠀⠀⠀⠀⠕⢕⢕⢕⢕⢜⢕⢕⢕⢕⢔⠀⠀⠀⠀⠀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⣿⣿⣿⣿⣷⢑⢕⢕⢕⢕⢕⢔⢀⠀⠀⠀⠀⠀⠀⠀⠀⠀⠀⠀⠀⠀⠀⠀⠀⠀⠀⠀⠀⠀⠀⠀⠀⠀⠀⠀⠀⠀⠀⠀⠀⠀⠀⠀⠀⠀⠀⠀⠀⠀⠀⠀⠀⠀⠀⢄⢕⢱⡕⢔⢄⢀⠀⠀⠀⠀⠀⠀⠀⠀⠀⠀⠀⠀⠀⠀⠀⠀⠀⠀⠀⠀⠀⠁⠑⢕⢕⢕⢕⢕⢕⢕⠀⠀⠀⠀⠀⠀⠀⠀⠀⠀⠀⠀⠀⠀⠀⠀⠀⠀⠀⠀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⣿⣿⣿⣿⣿⣷⣅⢕⢕⢕⢕⢕⢕⢕⢀⠀⠀⠀⠀⠀⠀⠀⠀⠀⠀⠀⠀⠀⠀⠀⠀⠀⠀⠀⠀⠀⠀⠀⠀⠀⠀⠀⠀⠀⠀⠀⠀⠀⠀⠀⠀⠀⠀⠀⠀⠀⠀⠀⠀⢄⣱⣾⣿⣧⣿⢕⠀⠀⠀⠀⠀⠀⠀⠀⠀⠀⠀⠀⠀⠀⠀⠀⠀⠀⠀⠀⠀⠀⠀⢕⢕⢕⢕⢕⢕⢕⢕⠀⠀⠀⠀⠀⠀⠀⠀⠀⠀⠀⠀⠀⠀⠀⠀⠀⠀⠀⠀⠀⠀⠀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⣿⣿⣿⣷⣵⣕⢕⢕⢕⠕⠁⠀⠀⠀⠀⠀⠀⠀⠀⠀⠀⠀⠀⠀⠀⠀⠀⠀⠀⠀⠀⠀⠀⠀⠀⠀⠀⠀⠀⠀⠀⠀⠀⠀⠀⠀⠀⠀⠀⠀⠀⠀⠀⠀⠀⠁⢎⢻⡏⢹⠇⠀⠀⠀⠀⠀⠀⠀⠀⠀⠀⠀⠀⠀⠀⠀⠀⠀⠀⠀⠀⠀⠀⠀⠀⢕⢕⢕⢕⢕⢕⢕⢕⢔⠀⠀⠀⠀⠀⠀⠀⠀⠀⠀⠀⠀⠀⠀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⣿⣿⣿⣿⣿⣿⣶⣵⣄⡀⢀⢀⢄⠀⠀⠀⠀⠀⠀⠀⠀⠀⠀⠀⠀⠀⠀⠀⠀⠀⠀⠀⠀⠀⠀⠀⠀⠀⠀⠀⠀⠀⠀⠀⠀⠀⠀⠀⠀⠀⠀⠀⠀⠀⠀⠀⠁⠘⠁⠀⠀⠀⠀⠀⠀⠀⠀⠀⠀⠀⠀⠀⠀⠀⠀⠀⠀⠀⠀⠀⠀⠀⠀⠀⠁⠑⠕⢕⢕⢕⢕⢕⢕⠄⠀⠀⠀⠀⠀⠀⠀⠀⠀⠀⠀⠀⠀⠀⠀⠀⠀⠀⠀⠀⠀⠀⠀⠀⣕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⣿⣿⣿⣿⣿⣿⣿⣿⣿⣿⣿⡇⢕⢕⠀⠀⠀⠀⠀⠀⠀⠀⠀⠀⠀⠀⠀⠀⠀⠀⠀⠀⠀⠀⠀⠀⠀⠀⠀⠀⠀⠀⠀⠀⠀⠀⠀⠀⠀⠀⠀⠀⠀⠀⠀⠀⠀⠀⠀⠀⠀⠀⠀⠀⠀⠀⠀⠀⠀⠀⠀⠀⠀⠀⠀⠀⠀⠀⠀⠀⠀⠀⠀⠀⠀⠀⠀⠀⠁⠕⠕⠑⠀⠀⠀⠀⠀⠀⠀⠀⠀⠀⠀⠀⠀⠀⠀⢀⢀⠀⠀⠀⠀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⣿⣿⣿⣿⣿⣿⡟⢕⣷⢕⢕⢀⠀⠀⠀⠀⠀⠀⠀⠀⠀⠀⠀⠀⠀⠀⠀⠀⠀⠀⠀⠀⠀⠀⠀⠀⠅⠀⢀⠀⠀⠀⠀⠀⠀⠀⠀⠀⠀⠀⠀⠀⠀⠀⠀⠀⠀⠀⠀⠀⠀⠀⠀⠀⠀⠀⠀⠀⠀⠀⠀⠀⠀⠀⠀⠀⠀⠀⠀⠀⠀⠀⠀⠀⠀⠀⠀⠀⠀⠀⠀⠀⠀⠀⠀⠀⠀⠀⠀⠀⠀⢔⠕⣱⣧⡄⢀⢀⢄⣄⡐⢄⢔⢔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⣿⣿⣿⣿⣿⣿⣿⣿⣿⡟⢕⣼⡟⢕⢕⢕⠀⠀⠀⠀⠀⠀⠀⠀⠀⠀⠀⠀⠀⠀⠀⠀⠀⠀⠀⠀⠀⠀⠀⠀⠀⠑⠀⠀⠀⠀⠀⠀⠀⠀⠀⠀⠀⠀⠀⠀⠀⠀⠀⠀⠀⠀⠀⠀⠀⠀⠀⠀⠀⠀⠀⠀⠀⠀⠀⠀⠀⠀⠀⠀⠀⠀⠀⠀⠀⠀⠀⠀⠀⠀⠀⠐⠐⠐⠀⠀⠀⠀⠀⠀⠀⠀⠀⠀⢀⢱⡜⢿⣿⣿⣿⣿⣿⣿⢇⠑⢸⣷⣴⣤⣤⠐⠑⣕⣕⣤⣾⣿⣿⣿⣿⣿⣿⣿⣿⣿⣿⣿⣿⣿⣿⣕⢕⣿⣿⣿⢕⢕⢕⢕⢸⣿⣿⡇⢕⢕⠀⢸⣿⣿⡷⢕⢇⡕⠀⠀⠀⠀⠀⠀⠀⢕⢁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⣿⡟⢕⣾⡿⢕⢕⢕⢕⠀⠀⠀⠀⠀⠀⠀⠀⠀⠀⠀⠀⠀⠀⠀⠀⠀⠀⠀⠀⠀⠀⠀⠀⠀⠀⠀⠀⠀⢀⠀⠀⠀⠀⠀⠀⠀⠀⠀⠀⠀⠀⠀⠀⠀⠀⠀⠀⠀⠀⠀⠀⠀⠀⠀⠀⠀⠀⠀⠀⠀⠀⠀⠀⠀⠀⠀⠀⠀⠀⠀⠀⠀⠀⠀⠀⠀⠀⠀⠀⠀⠀⠀⠀⠀⠀⢄⢔⢕⢜⣷⡜⢿⣿⣿⣿⣿⡇⢕⢕⢕⣿⣿⣿⣿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⡿⢕⣼⣿⢇⢕⢕⢕⢅⠀⠀⠀⠀⠀⠀⠀⠀⠀⠀⠀⠀⠀⠀⠀⠀⠀⠀⠀⠀⠀⠀⠀⠀⠀⠀⠀⠀⠀⠀⠐⢀⠀⠀⠀⠄⠀⠀⠀⠀⠀⠀⠀⠀⠀⠀⠀⠀⠀⠀⠀⠀⠀⠀⠀⠀⠀⠀⢀⠐⠀⠀⠀⠀⠀⠀⠀⠀⠀⠀⠀⠀⠀⠀⠀⠀⠀⠀⠀⠀⠀⠀⠀⠀⠀⢔⢕⢕⢜⢇⢜⣷⢜⢿⣿⣿⣿⡇⢕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⢕⢜⢟⢏⢕⢕⢕⢑⢕⠀⠀⠀⠀⠀⠀⠀⠀⠀⠀⠀⠀⠀⠀⠀⠀⠀⠀⠀⠀⠀⠀⠀⠀⠀⠀⠀⠀⠀⠀⠀⠀⠁⠐⠀⠀⠀⠀⠀⠀⠀⠀⠀⠀⠀⠀⠀⠀⠀⠀⠀⠀⠀⠀⠀⠀⠄⠐⠀⠀⠀⠀⠀⠀⠀⠀⠀⠀⠀⠀⠀⠀⠀⠀⠀⠀⠀⠀⠀⠀⠀⠀⠀⠀⠀⢕⢕⢕⢕⢜⢕⢹⢧⢜⢿⠿⠛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⠕⢕⢕⢕⠀⠀⠀⠀⠀⠀⠀⠀⠀⠀⠀⠀⠀⠀⠀⠀⠀⠀⠀⠀⠀⠀⠀⠀⠀⠀⠀⠀⠀⠀⠀⠀⠀⠀⠀⠀⠀⠀⠀⠀⠀⠀⠀⠀⠀⠀⠀⠀⠀⠀⠀⠀⠀⠀⠀⠀⠀⠀⠀⠀⠀⠀⠀⠀⠀⠀⠀⠀⠀⠀⠀⠀⠀⠀⠀⠀⠀⠀⠀⠀⠀⠀⠀⠀⢕⢕⢕⢑⢕⢕⢕⠑⢑⢕⠀⢄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⠑⢕⢕⢕⢕⢕⢕⢕⢕⢄⠀⠀⠀⠀⠀⠀⠀⠀⠀⠀⠀⠀⠀⠀⠀⠀⠀⠀⠀⠀⠀⠀⠀⠀⠀⠀⠀⠀⠀⠀⠀⠀⠀⠀⠀⠀⠀⠀⠀⠀⠀⠀⠀⠀⠀⠀⠀⠀⠀⠀⠀⠀⠀⠀⠀⠀⠀⠀⠀⠀⠀⠀⠀⠀⠀⠀⠀⠀⠀⠀⠀⠀⠀⠀⠀⠀⠀⠀⠀⠀⢄⢕⢕⢕⢕⢕⠕⢕⢕⢅⠅⢕⢔⢕⠑⠀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⢔⢕⢕⢕⢕⢕⢕⢕⢔⢄⢀⢀⠀⠀⠀⠀⠀⠀⠀⠀⠀⠀⠀⠀⢄⠀⠀⠀⠀⠀⠀⠀⠀⠀⠀⠀⠀⠀⠀⠀⠀⠀⠀⠀⠀⠀⠀⠀⠀⠀⠀⠀⠀⠀⠀⠀⠀⠀⠀⠀⠀⠀⠀⠀⠀⠀⠀⠀⠀⢄⢔⢀⠀⠀⠀⠀⠀⠀⠀⠀⠀⠀⠀⠀⠀⢀⠔⠕⢕⢕⢕⢕⢕⢅⢕⢕⢕⠕⢕⢕⢕⢄⢄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⠕⢔⢕⢕⢕⢕⢕⢕⢕⢕⠀⢕⢕⢕⢕⢕⢔⢔⢔⢔⠀⠀⠀⠀⢰⣿⠀⠀⠄⠄⠀⢄⢄⢀⠀⠀⠀⠀⠀⠀⠀⠀⠀⠀⠀⠀⠀⠀⠀⠀⠀⠀⠀⠀⠀⠀⠀⠀⠀⠀⠀⠀⠀⠀⠀⠀⠀⠀⢔⢕⢕⢕⢕⢄⠀⠀⠀⢄⢄⢄⢄⢄⢄⢔⢔⢕⢁⠑⠑⠕⢕⢕⢕⢕⢕⢐⢕⢕⢕⢕⢕⢕⢕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⠔⢕⢕⢕⢕⢕⢕⢕⢕⢕⢕⢕⢕⢕⢕⢕⢕⢕⢕⢑⠀⠀⠀⠀⡿⢋⡁⠀⠀⠐⠑⠀⢀⠀⠀⠀⠁⠀⠀⠀⢀⠔⠔⠀⠀⠄⠔⠄⠀⠀⢄⢄⠀⠀⢠⠄⠀⠀⠀⢀⠄⠀⠀⠐⠔⠀⠀⢔⢕⢕⢕⢕⢕⢕⠀⠀⠀⢕⢕⢕⢕⢕⢕⢕⢕⢕⢕⢔⢔⢔⢕⢕⢕⢕⢕⢕⢅⢕⢕⢁⠔⢔⢕⢐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⠕⢔⢕⢕⢕⢕⢕⢕⢕⢕⢕⢕⢕⢕⢕⢕⢕⢕⢕⢕⢕⢕⠀⠀⠀⠁⢜⢕⠀⠀⠀⠀⢔⢕⢄⠀⠀⠀⠀⠁⢀⠀⠀⠀⠁⠁⠀⠀⠑⠑⠁⠀⠀⠑⠀⠀⠀⠀⠁⠀⠀⠀⠁⠀⠀⠀⠀⠘⢕⢕⢕⢕⢕⢕⢕⠀⢀⢔⢕⢕⢕⢕⢕⢕⢕⢕⢕⢕⠑⢕⢕⢕⢕⢕⢕⢕⢕⢔⠕⢕⢕⠀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⢔⢔⢕⢕⢕⢕⠕⢕⢕⢕⢕⢕⢕⢕⢕⢕⢕⢕⢕⠑⢕⢕⢕⠀⠀⠀⠁⠁⠔⢀⢄⢀⠁⢕⠀⠀⢄⢀⠀⠀⠀⠀⠀⠀⠀⠀⠀⠀⠀⠀⠀⠀⠀⠀⠀⠀⠐⠀⠀⠀⠀⠀⢀⢀⠄⠄⠐⠀⠕⢕⢕⢕⢕⢕⢕⢕⢕⢕⢕⡅⢕⢕⢕⢕⢕⢕⢕⢕⢄⢕⢕⢕⢕⢕⢕⢕⢕⢕⠐⢕⢕⢑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⠁⠀⠑⠑⠑⠑⠑⠑⠑⠑⠑⠑⠑⠑⠑⠑⠑⠑⠑⠑⠑⠑⠑⠑⠐⠀⠀⠀⠀⠑⠑⠑⠑⠒⠓⠑⠑⠑⠑⠑⠐⠀⠀⠀⠀⠀⠀⠀⠀⠀⠀⠀⠀⠀⠐⠐⠐⠐⠐⠀⠁⠁⠁⠀⠀⠀⠀⠀⠀⠀⠑⠑⠑⠑⠑⠀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⢻⣿⣿⣿⣿⣿⣿⣿⣿⣿⣿⣿⣱⣼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⣿⡕⢜⢻⣿⣿⣿⣿⣿⣿⣿⣿⣿⡇⣿⣞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⡕⢜⢟⡟⡟⢟⢟⢟⢟⢿⢇⢕⢜⢻⡟⢻⣿⣿⣿⣿⣿⡇⢿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⢏⢕⢱⡟⣱⣵⣵⣵⣵⡕⢕⢕⢕⢕⢗⢕⢕⢷⣝⢱⢕⢕⢕⢕⢕⢕⢜⢜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⣕⣵⡷⢕⣾⡿⢱⣿⣿⣿⢳⢷⣵⣕⣕⣱⣵⣼⣿⢕⢜⢳⢸⣧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⣱⣵⣾⣿⡟⣱⣿⣿⢇⣾⣿⣿⣿⢕⢕⢜⢝⢿⡿⢿⢿⣟⠀⢕⢕⢸⡇⡇⢕⢕⢕⢕⢕⢕⠀⠁⠕⢝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⣵⣾⣿⣿⣿⡟⣼⣿⣿⢏⢸⣿⣿⣿⢏⢕⢕⢕⢕⢕⢕⢕⢕⢱⢔⠅⠕⢸⣿⣧⢕⠕⢑⢕⢕⢕⢔⢔⢔⢕⢕⢹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⢏⢝⢝⢟⢝⢟⢟⢝⢝⢝⢝⢝⢝⢝⢟⢟⢟⢟⢟⢟⢟⢏⢝⢝⢟⢟⢟⢟⢝⢝⢟⢟⢝⢝⢟⢟⢟⢟⢟⢟⢟⢟⢟⢟⢟⢟⢟⢟⢟⢟⢟⢟⢟⢟⢟⢟⢟⢟⢟⢟⢟⢟⢟⢟⢟⢟⢟⢟⢟⢟⢟⢟⢟⢟⢟⢟⢟⢟⢟⢟⣵⡿⢻⡯⢏⣿⡟⣱⣿⣿⡟⢕⣿⣿⣹⣵⣧⣕⣕⡕⢕⢕⢕⢕⣼⣷⣣⢀⠀⢸⣿⣿⡕⢕⢕⢕⢕⢕⢕⠁⢐⢕⢕⢜⢟⢟⢟⢟⢟⢟⢟⢟⢟⢟⢟⢟⢟⢟⢟⢝⢟⢟⢟⢟⢟⢟⢟⢟⢟⢏⢝⢟⢟⢟⢟⢟⢟⢟⢟⢟⢟⢝⢝⢟⢟⢟⢟⢟⢟⢟⢟⢟⢟⢟⢟⢟⢟⢟⢟⢟⢟⢏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⠕⢕⢕⢕⢕⢕⢕⢕⣾⢏⢱⢎⣵⡿⣫⢱⣿⣿⣿⢇⢸⣿⣿⣿⣿⣿⣿⣿⣿⣧⣵⣷⣷⣿⣿⣿⣧⢔⣸⣿⣿⡇⠁⢀⢄⠕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⡷⡫⢝⢸⣱⣧⢕⣱⣿⢇⣕⣷⣿⢫⣾⢇⢷⣿⣿⡟⢕⣾⣿⣿⣿⣿⣿⣿⣿⣿⣿⣿⣿⣿⣿⡏⣿⣿⢕⣿⣿⣿⣇⠀⢁⢔⢔⢔⢕⢕⢕⢕⢕⢕⢕⢕⢕⢕⢻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⠕⢜⢱⢇⢱⣾⣿⢝⣱⡿⢕⣾⣿⣟⣵⣿⡟⢸⢸⣿⢿⡇⢕⣿⣿⣿⣿⣿⣿⣿⣿⣿⣿⣿⣿⣿⣿⢇⣿⡿⢕⣿⣿⣿⣿⢕⠕⠕⠕⢕⢕⢕⢕⢕⢕⢕⢕⠕⢕⢕⢕⣽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⡵⢕⢕⢕⢜⢝⣱⣿⢇⣼⣿⢫⣾⡿⢇⢕⡇⢕⣱⣾⡇⢕⢜⣿⣿⣿⣿⣿⣿⣿⣿⣿⣿⣿⣿⣿⢕⢸⢕⢱⣿⣿⣿⣿⠀⢀⢄⢕⠕⢕⢕⢁⠁⢀⢀⢀⢀⢔⢱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⢸⡏⡕⢕⢇⢕⢱⡿⢇⣼⡿⣱⣿⢏⢕⢕⢕⣵⣼⣿⣿⢇⢕⣼⣿⣿⣿⣿⣿⣿⣿⣿⣿⣿⣿⣿⡟⢕⢕⢕⢸⣿⣿⢹⢇⠀⠁⢕⢕⢧⢔⣵⢕⢑⢑⢑⢕⢕⢱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⢇⢻⢕⣕⢅⣼⡏⣼⡿⣱⣿⢇⢕⢕⢱⢕⢱⢿⣿⣿⢕⣸⣿⣿⣿⣿⣿⣿⣿⣿⣿⣿⣿⣿⣿⡇⢕⢕⢕⣾⣿⣿⢜⠑⠀⠀⠁⠕⠝⢕⢜⢕⢕⢕⢕⢀⢄⢕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⢕⡕⢏⢕⢱⡟⣸⡿⢱⣿⣏⢕⣕⢕⡞⢕⣾⣇⢜⢝⢱⣿⢏⣿⣿⣿⣿⣿⣿⣿⣿⣿⣿⣿⣿⢕⠑⠀⠁⠉⠉⠁⠀⢕⢔⢄⢄⢀⠀⠀⠀⠁⢁⢕⢕⢕⢕⢕⢕⢕⡝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⠑⢱⣕⢱⢷⢸⢱⣿⢣⣿⣿⣿⣷⡗⢱⢕⢱⣿⣿⣿⡇⣼⡿⢸⣿⣿⣿⣿⣿⣿⣿⣿⣿⣿⢝⢏⢕⠀⠀⢀⢀⠀⠀⢔⢕⢕⢕⣷⣿⢱⣴⢄⠀⠁⠕⢅⢕⢕⢕⢕⢱⡟⢻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⠀⢕⢝⢗⢧⢇⣿⢇⣿⣿⣿⣿⡿⢕⢕⢕⣿⣿⣿⡿⢕⣿⢕⣼⣿⣿⣿⣿⣿⣿⣿⣿⣿⣿⢕⢕⢕⢱⣔⣁⣁⣄⢕⢕⢕⢕⢜⣿⡿⢸⣿⡕⢕⢄⣄⢄⢔⢕⢕⢕⢕⢱⡜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⠀⢱⠕⢕⢕⡼⢇⣼⣿⣿⡟⢸⢕⢕⢇⢱⣟⢿⢿⡇⢵⢇⡇⣿⡇⣿⣿⣿⣿⣿⣿⣿⣿⡇⢕⢕⢕⣼⣿⣿⣿⣿⢕⢕⢸⣿⢕⣿⡇⣼⣿⣗⣿⢽⣿⢑⠕⢕⢕⢕⣵⣟⡇⢸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⠔⢄⠕⠀⠀⡕⡕⢱⣿⣿⡟⢕⢕⢱⢕⢱⢾⢿⢿⣷⡕⡕⢼⢇⣿⢕⣿⣿⣿⣿⣿⣿⣿⡿⢕⢕⢕⢕⣿⣿⣿⣿⣿⢕⢕⣿⣿⣇⣿⡇⣿⣿⣿⣟⣿⡟⢕⢕⣵⢕⢟⢕⢏⢕⣸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⣿⡿⢣⡵⠕⠀⠀⢄⢱⢕⢿⢿⢏⢕⢕⠑⠁⢁⢀⢀⠁⠉⠑⠕⢜⢳⣇⢻⢕⣿⢸⣿⣿⡇⢻⢹⢇⢕⢕⢕⣼⢿⢿⢿⢿⢿⢕⢕⢿⣿⣿⣿⢳⣿⣿⣿⢗⣿⡇⡕⢕⢜⣇⢕⢕⡕⣱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⣿⣿⢏⢕⠝⠁⠀⠀⠀⢕⣿⢕⢕⢜⢕⢕⢕⢕⢕⣷⡗⠓⠂⠀⠀⠀⠀⠑⢜⣧⣕⢻⢸⣿⣿⡇⢕⢕⢕⢕⢕⢵⢷⠷⢿⢿⢿⢏⢕⢕⣸⣿⡿⡟⣼⣿⣿⡟⢕⣿⢕⢟⢇⣕⡵⢕⢸⣾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⡟⢕⢕⢕⡕⠀⠀⠀⢀⣾⢇⢕⢱⣕⢕⢕⢕⢱⣷⣿⣧⢕⢔⠀⢄⢀⠀⣵⣸⣿⣿⣯⣕⣝⢿⡇⢇⣕⣇⣵⢕⠑⠈⠁⠁⠁⠈⠉⠕⠑⢇⢝⢏⢕⢜⣿⣿⢕⣸⡏⢜⢏⢝⢝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⢫⢇⡱⢱⡞⢕⢕⠀⢔⡼⢕⢕⢕⢕⢿⢕⢕⡕⢸⣿⣿⣿⣧⢕⣕⢔⢕⣱⣿⣿⣿⣿⣿⣿⣿⣿⣷⣷⣿⣿⣕⣵⠑⠃⠀⠀⠀⠀⢀⣕⢔⠁⠑⢕⢕⢕⣿⡏⢕⣿⢇⢕⠑⠑⢕⢕⢕⢸⣿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⢿⢿⢿⣿⣿⣿⣿⣿⣿⣿⣿⣿⣿⣿⡿⡣⢕⡼⢱⡟⢕⢕⠀⠀⢕⢕⢕⢕⢕⢕⢕⢇⢸⣾⢸⣿⣿⣏⡟⠻⢷⢷⣿⣿⣿⣿⣿⣿⣿⣿⣿⣿⣿⣿⣿⣿⣿⣿⢄⢔⢔⢀⢄⢔⣸⣿⢇⡴⢕⢕⣷⢕⡏⢕⣾⣿⣸⢇⠀⠀⢸⣕⢕⢸⣿⣿⣿⡇⢕⢕⢕⢕⢕⣾⣿⣿⣿⣿⡇⢕⢕⢕⢕⢕⡇⠀⢕⣿⢕⢕⢕⢕⢸⣿⣿⣿⢕⢕⢕⢕⢱⣿⣿⣿⣷⢕⢕⢕⢕⢸⣿⣿⣿⢕⢕⢕⢕⢸⣿⣿⣿⣷⢕⢕⢕⢕⢕⠀⢸⣿⣿⣿⢜⢾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⢿⢟⢝⢕⢕⢕⢕⢕⢹⣿⣿⣿⣿⣿⣿⣿⣿⣿⡿⡕⣱⣿⢣⢏⢕⣱⡇⠀⢕⢕⢕⢕⢕⢕⢕⢕⢕⢕⢻⢞⣿⣿⣿⣿⣿⣷⣿⣿⣿⣿⣿⣿⣿⣿⣿⣿⣿⣿⣿⣿⣿⣿⣿⣷⣕⢱⢕⣱⣾⣿⣿⡿⢕⣱⡾⢇⡾⢱⢕⣿⡇⡿⠀⠀⠀⠑⢸⣇⢸⣿⣿⣿⡇⢕⢕⢕⢕⢕⣿⣿⣿⣿⣿⡇⢕⢕⢕⢕⢕⡇⠀⢕⣿⢕⢕⢕⢕⢸⣿⣿⣿⢕⢕⢕⢕⢸⣿⣿⣿⣿⢕⢕⢕⢕⢸⣿⣿⣿⢕⢕⢕⢕⢸⣿⣿⣿⣿⢕⢕⢕⢕⢕⠀⢸⣿⣿⡟⢕⢕⢕⢕⢵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⢕⢕⢕⢕⢕⢕⢕⢕⢜⣿⣿⣿⡿⠟⠛⠙⠙⠙⠑⠑⠟⠇⢿⢕⣱⣿⡇⢕⢕⢑⢕⢕⢕⢕⢕⢕⢕⢕⢕⢕⢿⣯⣷⣿⣿⣽⣿⣿⣿⣿⣿⣿⣿⣿⣿⣿⣿⣿⣿⣿⣿⣿⣿⣯⣟⡛⢟⢟⣽⣿⡟⣱⡵⢏⢕⣾⢇⢕⢕⣿⢣⠇⠀⠀⠀⠀⢕⢹⣎⢿⣿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⣇⢕⢕⢕⢕⢕⢕⠕⠑⠟⠋⠉⠀⠀⠀⠀⠀⠀⠀⠀⠀⠀⠑⠕⠿⠿⠇⠕⠁⠕⠕⢕⢕⢕⢕⢕⢕⢕⢕⢕⢜⣿⣿⣿⣿⣿⣿⣿⣿⣿⣿⣿⣿⣿⣹⣿⣿⣿⣿⣿⣿⣿⣿⣿⣿⣿⣿⣿⢟⡏⢕⢝⢕⢕⣾⢏⢕⢕⢕⣿⢜⠀⠀⠀⠀⠀⢕⢕⢝⡜⣿⣿⡇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⡕⠑⠁⠕⠑⠁⠀⠀⠀⠀⠀⠀⠀⠀⠀⠀⠀⠀⠀⠀⠀⠀⠀⠀⠀⠀⠀⠀⠀⠀⠀⠁⠁⠑⢕⢕⢕⢕⢕⢕⢜⢿⣿⣿⣿⣿⣿⣿⣿⣿⣿⣿⣿⣿⣿⣿⣿⣿⣿⣿⣿⣿⣿⣿⣟⣏⣵⡵⢇⢕⢕⢕⣾⣽⢕⢕⢕⢸⡟⣼⣧⣄⢀⢀⢀⢜⡇⢕⢸⣸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⡿⢿⠿⠇⠀⠀⠀⠀⠀⠀⠀⠀⠀⠀⠀⠀⠀⠀⠀⠀⠀⠀⠀⠀⠀⠀⠀⠀⠀⠀⠀⠀⠀⠀⠀⠀⠀⠀⢅⢕⢕⢕⢕⢕⢜⢻⣿⣿⣿⣿⣿⣿⡻⢿⢿⢿⣿⣿⣿⣿⣿⣿⣿⣿⣿⣿⣿⡿⢿⡟⢕⢕⢕⢕⣾⣿⢏⢕⢱⢕⢸⢇⡿⢿⢿⠕⠕⠕⠕⠿⠱⢕⢇⣿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⡿⠋⠁⠀⠀⠀⠀⠀⠀⠀⠀⠀⠀⠀⠀⠀⠀⠀⠀⠀⠀⠀⠀⠀⠀⠀⠀⠀⠀⠀⠀⠀⠀⠀⠀⠀⠀⠀⠀⠀⢕⢕⢕⢕⢕⢕⢕⢕⢕⡝⢿⣿⣿⣿⣿⣷⣵⣵⣇⣱⣵⣾⣿⣿⣿⣿⣿⣿⣿⡿⢟⢕⢕⢕⢕⠞⠙⠁⠁⠁⠁⠀⠀⠀⠀⠀⠀⠀⠀⠀⠀⠀⠀⠀⠁⠙⠛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⠟⠑⠀⠀⠀⠀⠀⠀⠀⠀⠀⠀⠀⠀⠀⠀⠀⠀⠀⠀⠀⠀⠀⠀⠀⠀⠀⠀⠀⠀⠀⠀⠀⠀⠀⠀⠀⠀⠀⠀⠀⠀⠀⠁⠕⠕⠑⠑⠕⠱⣾⢇⠕⠘⢝⢿⣿⣿⣿⣿⣿⣿⣿⣿⣿⣿⣿⢿⢟⢟⢝⢕⢕⢕⠑⠁⠀⠀⠀⠀⠀⠀⠀⠀⠀⠀⠀⠀⠀⠀⠀⠀⠀⠀⠀⠀⠀⠀⠀⠀⠀⠁⢵⣕⣕⣕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⠏⠁⠀⠀⠀⠀⠀⠀⠀⠀⠀⠀⠀⠀⠀⠀⠀⠀⠀⠀⠀⠀⠀⠀⠀⠀⠀⠀⠀⠀⠀⠀⠀⢀⣴⡾⢿⢿⣷⣦⣄⡀⠀⠀⠀⠀⠀⠀⠀⠀⠀⠀⠀⠀⠀⠀⠕⠕⢜⢟⢿⢿⢿⢟⢟⡫⢝⢁⠀⠁⠑⠕⢕⢕⢕⢕⠀⠀⠀⠀⠀⠀⠀⠀⠀⠀⠀⠀⠀⠀⠀⠀⠀⠀⠀⠀⠀⠀⠀⠀⠀⠀⠀⠀⠀⢽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⠄⠀⠀⠀⠀⠀⠀⠀⠀⠀⠀⠀⠀⠀⠀⠀⠀⠀⠀⠀⠀⠀⠀⠀⠀⠀⠀⠀⠀⠀⠀⠀⢀⣮⣷⣧⣕⢕⠕⠝⢝⢻⡄⠀⠀⠀⠀⠀⠀⠀⠀⠀⠀⠀⠀⠀⠀⠀⠀⠑⢕⣕⣕⣵⣾⡿⠕⠑⠀⠀⠀⠀⠁⠑⠁⠀⠀⠀⠀⠀⠀⠀⠀⠀⠀⠀⠀⠀⠀⠀⠀⠀⠀⠀⠀⠀⠀⠀⠀⠀⠀⠀⠀⠀⠀⠀⠀⠉⠙⠛⠛⠻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⡿⠃⠀⠀⠀⠀⠀⠀⠀⠀⠀⠀⠀⠀⠀⠀⠀⠀⠀⠀⠀⠀⠀⠀⠀⠀⠀⠀⠀⠀⠀⠀⠀⣰⣿⢿⢟⢟⢻⢻⢷⣴⣕⢺⢕⢇⠀⠀⠀⠀⠀⠀⠀⠀⠀⠀⠀⠀⠀⠀⠀⠀⠀⢝⢿⢟⠙⠁⠀⠀⠀⠀⠀⠀⠀⠀⠀⠀⠀⠀⠀⠀⠀⠀⠀⠀⠀⠀⠀⠀⠀⠀⠀⠀⠀⠀⠀⠀⠀⠀⠀⠀⠀⠀⠀⠀⠀⠀⠀⠀⠀⠀⠀⠀⠁⠻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⡟⠁⠀⠀⠀⠀⠀⠀⠀⠀⠀⠀⠀⠀⠀⠀⠀⠀⠀⠀⠀⠀⠀⠀⠀⠀⠀⠀⠀⠀⠀⠀⠀⣱⣿⣿⣿⣷⣧⣕⢕⢕⢜⢝⡇⠑⠁⠀⠀⠀⠀⠀⠀⠀⠀⠀⠀⠀⠀⠀⠀⠀⠀⠀⠀⠀⠀⠀⠀⠀⠀⠀⠀⠀⠀⠀⠀⠀⠀⢀⢀⢀⠀⠀⠀⠀⠀⠀⠀⠀⠀⠀⠀⠀⠀⠀⠀⠀⠀⠀⠀⠀⠀⠀⠀⠀⠀⠀⠀⠀⠀⠀⠀⠀⠀⠀⠀⠈⠛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⢇⠀⠀⠀⠀⠀⠀⠀⠀⠀⠀⠀⠀⠀⠀⠀⠀⠀⠀⠀⠀⠀⠀⠀⠀⠀⠀⠀⠀⠀⠀⠀⣱⣿⣿⡟⢝⢟⢿⣿⣷⣧⡕⢕⣿⠀⠀⠀⠀⠀⠀⠀⠀⠀⠀⠀⠀⠀⠀⠀⠀⠀⠀⠀⠀⠀⠀⠀⠀⠀⠀⠀⠀⠀⠀⢀⢄⣰⣵⢷⢿⢷⣵⡔⢀⠀⠀⠀⠀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⣇⢀⠀⠀⠀⠀⠀⠀⠀⠀⠀⠀⠀⠀⠀⠀⠀⠀⠀⠀⠀⠀⠀⠀⠀⠀⠀⠀⠀⠀⠀⣰⣿⣿⣿⣿⣧⣵⣕⡜⢝⢻⣿⡇⠇⠀⠀⠀⠀⠀⠀⠀⠀⠀⠀⠀⠀⠀⠀⠀⠀⠀⠀⠀⠀⠀⠀⠀⠀⠀⠀⠀⠀⠀⢄⢱⢝⢕⢕⢑⣕⣵⣽⣽⣧⡔⠀⠀⠀⠀⠀⠀⠀⠀⠀⠀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⣧⣴⡄⢄⠀⠀⠀⠀⠀⠀⠀⠀⠀⠀⠀⠀⠀⠀⠀⠀⠀⠀⠀⠀⠀⠀⠀⠀⠀⢰⣿⣿⣿⡿⢟⢟⢿⣿⣿⣧⣕⠟⠁⠀⠀⠀⠀⠀⠀⠀⠀⠀⠀⠀⠀⠀⠀⠀⠀⠀⠀⠀⠀⠀⠀⠀⠀⠀⠀⠀⠀⠀⠀⠁⢜⣕⣱⡷⢿⣿⣿⣿⣿⣿⣷⣧⢄⠀⠀⠀⠀⠀⠀⠀⠀⠀⠀⠀⠀⠀⠀⠀⠀⠀⠀⠀⠀⠀⠀⠀⠀⠀⠀⠀⠀⠀⠀⠀⠀⠀⠀⠀⠀⠀⠀⠀⠀⠀⠀⠀⢄⢄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⢏⠁⠀⠀⠀⠀⠀⠀⠀⠀⠀⠀⠀⠀⠀⠀⠀⠀⠀⠀⠀⠀⠀⠀⠀⠀⠀⣼⣿⣿⡟⢇⢕⢕⢕⢕⢝⢟⢻⠀⠀⠀⠀⠀⠀⠀⠀⠀⠀⠀⠀⠀⠀⠀⠀⠀⠀⠀⠀⠀⠀⠀⠀⠀⠀⠀⠀⠀⠀⠀⠀⢄⢜⢏⢝⢕⢕⢕⣱⣼⣿⣿⣿⣿⣧⡔⠀⠀⠀⠀⠀⠀⠀⠀⠀⠀⠀⠀⠀⠀⠀⠀⠀⠀⠀⠀⠀⠀⠀⠀⠀⠀⠀⠀⠀⠀⠀⠀⠀⠀⠀⠀⠀⠀⠀⠀⠀⢕⢕⢕⢕⢕⢝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⢟⠁⠀⠀⠀⠀⠀⠀⠀⠀⠀⠀⠀⠀⠀⠀⠀⠀⠀⠀⠀⠀⠀⠀⠀⠀⠀⢕⢿⡿⢕⢕⢕⢕⢕⡕⠁⠁⠁⠀⠀⠀⠀⠀⠀⠀⠀⠀⠀⠀⠀⠀⠀⠀⠀⠀⠀⠀⠀⠀⠀⠀⠀⠀⠀⠀⠀⠀⠀⠀⠀⠀⠑⢕⢕⢕⣴⣾⣿⣿⣿⣿⣿⣿⣿⣿⣷⡔⠀⠀⠀⠀⠀⠀⠀⠀⠀⠀⠀⠀⠀⠀⠀⠀⠀⠀⠀⠀⠀⠀⠀⠀⠀⠀⠀⠀⠀⠀⠀⠀⠀⠀⠀⠀⠀⠀⠀⠀⠀⢅⢕⢕⢕⢕⢕⢹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⠀⠀⠀⠀⠀⠀⠀⠀⠀⠀⠀⠀⠀⠀⠀⠀⠀⠀⠀⠀⠀⠀⠀⠀⠀⢔⢕⢕⢕⢕⢕⢕⢕⢜⠁⠀⠀⠀⠀⠀⠀⠀⠀⠀⠀⠀⠀⠀⠀⠀⠀⠀⠀⠀⠀⠀⠀⠀⠀⠀⠀⠀⠀⠀⠀⠀⠀⠀⠀⠀⠀⠀⢕⣾⡿⢿⢏⢝⢕⣸⣿⣿⣿⣿⣿⣿⣷⡕⠀⠀⠀⠀⠀⠀⠀⠀⠀⠀⠀⠀⠀⠀⠀⠀⠀⠀⠀⠀⠀⠀⠀⠀⠀⠀⠀⠀⠀⠀⠀⠀⠀⠀⠀⠀⠀⠀⠀⠀⢕⢕⠑⠑⠑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⢀⠀⠀⠀⠀⠀⠀⠀⠀⠀⠀⠀⠀⠀⠀⠀⠀⠀⠀⠀⠀⠀⠀⠀⠀⠀⠀⢕⢕⢕⢕⢕⢕⢕⠑⠀⠀⠀⠀⠀⠀⠀⠀⠀⠀⠀⠀⠀⠀⠀⠀⠀⠀⠀⠀⠀⠀⠀⠀⠀⠀⠀⠀⠀⠀⠀⠀⠀⠀⠀⠀⠀⠀⠀⠘⢕⢕⣕⣵⣷⣷⣿⣿⣿⣿⣿⣿⣿⣿⣇⢕⠀⠀⠀⠀⠀⠀⠀⠀⠀⠀⠀⠀⠀⠀⠀⠀⠀⠀⠀⠀⠀⠀⠀⠀⠀⠀⠀⠀⠀⠀⠀⠀⠀⠀⠀⠀⢀⢀⠀⠀⠀⢀⣄⣄⣄⣄⣄⣄⣄⣄⣄⣄⣄⣄⠀⠀⠀⠀⠀⠀⢄⢕⠀⠀⠀⠀⢕⢕⢕⢕⢕⢕⢕⢕⢕⢕⣕⣕⣕⡕⠐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⣧⡄⢀⠀⠀⢄⠀⠀⠀⠀⠀⠀⠀⠀⠀⠀⠀⠀⠀⠀⠀⠀⠀⠀⠀⠀⠀⢕⢕⢕⢕⢕⢕⢕⠀⠀⠀⠀⠀⠀⠀⠀⠀⠀⠀⠀⠀⢀⠄⠐⠁⠀⠀⠀⠀⠀⠀⠀⠀⠀⠀⠀⠀⠀⠀⠀⠀⠀⠀⠀⠀⠀⠀⠀⠀⢱⣾⢿⢟⢏⢝⢝⢝⣻⣿⣿⣿⣿⣿⣯⢕⢕⠀⠀⠀⠀⠀⠀⠀⠀⠀⠀⠀⠀⠀⠀⠀⠀⠀⠀⠀⠀⠀⠀⠀⠀⠀⠀⠀⠀⠀⠀⠀⠀⠀⠀⠀⠑⠑⠀⠀⢔⢻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⣷⣷⡕⠀⠀⠀⠀⠀⠀⠀⠀⠀⠀⠀⠀⠀⠀⠀⠀⠀⠀⠀⠀⠀⠀⠑⠑⠁⠁⠁⠑⠕⠀⠀⠀⠀⠀⠀⠀⠀⠀⠀⢄⠔⠁⠀⠀⠀⠀⠀⠀⠀⠀⠀⠀⠀⠀⠀⠀⠀⠀⠀⠀⠀⠀⠀⠀⠀⠀⠀⠀⠀⠀⠀⠑⠑⠑⠑⠁⠕⢕⢕⢜⢝⢿⢿⣿⢇⢕⢕⢄⠀⠀⠀⠀⠀⠀⠀⠀⠀⠀⠀⠀⠀⠀⠀⠀⠀⠀⠀⠀⠀⠀⠀⠀⢠⣤⠄⠀⠀⠀⠀⢔⢔⠀⠀⠀⠀⠀⠀⠁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⣿⣿⠇⠀⠀⠀⠀⠀⠀⠀⠀⠀⠀⠄⠀⠀⠀⠀⠀⠀⠀⠀⠀⠀⠀⠀⠀⠀⠀⠀⠀⠀⠀⠀⠀⠀⠀⠀⠀⠀⠀⠀⠀⠀⠀⠀⠀⠀⠀⠀⠀⠀⠀⠀⠀⠀⠀⠀⠀⠀⠀⠀⠀⠀⠀⠀⠀⠀⠀⠀⠀⠀⠀⠀⠀⠀⠀⠀⠀⠀⠁⠕⢕⢕⢕⢕⢕⢕⢕⢕⢕⢔⠀⠀⠀⠀⠀⠀⠀⠀⠀⠀⠀⠀⠀⠀⠀⠀⠀⠀⠀⠀⠀⠀⠄⠜⠁⠀⠀⢀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⡇⢔⢕⢔⢄⢀⠀⠀⠀⠀⠀⠀⠀⠀⠀⠀⠀⠀⠀⠀⠀⠀⠀⠀⠀⠀⠐⠑⠑⠁⠀⠀⠀⠀⠀⠀⠀⠀⠀⠀⠀⠀⠀⠀⠀⠀⠀⠀⠀⠀⠀⠀⠀⠀⠀⠀⠀⠀⢀⠀⠀⠀⠀⠀⠀⠀⠀⠀⠀⠀⠀⠀⠀⠀⠀⠀⠀⠀⠀⠀⠀⠀⠁⠑⢕⢕⢕⢕⢕⢕⢕⠀⠀⠀⠀⠀⠀⠀⠀⠀⠀⠀⠀⠀⠀⠀⠀⠀⠀⠀⠀⠀⠀⠀⠀⠀⠀⠀⠑⠕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⣿⣿⣿⣷⠑⢕⢕⢕⢕⢕⢄⢀⠀⠀⠀⠀⠀⠀⠀⠀⠀⠀⠀⠀⠀⠀⠀⠀⠀⠀⠀⠀⠀⠀⠀⠀⠀⠀⠀⠀⠀⠀⠀⠀⠀⠀⠀⠀⠀⠀⠀⠀⠀⠀⠀⠀⠀⠀⠀⠄⢕⢕⢔⢀⠀⠀⠀⠀⠀⠀⠀⠀⠀⠀⠀⠀⠀⠀⠀⠀⠀⠀⠀⠀⠀⠀⠀⢕⢕⢕⢕⢕⢕⢕⢄⠀⠀⠀⠀⠀⠀⠀⠀⠀⠀⠀⠀⠀⠀⠀⠀⠀⠀⠀⠀⠀⠀⠀⢄⢄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⣿⣿⣿⣿⣧⡕⢕⢕⢕⢕⢕⢕⢔⠀⠀⠀⠀⠀⠀⠄⢀⠀⠀⠀⠀⠀⠀⠀⠀⠀⠀⠀⠀⠀⠀⠀⠀⠀⠀⠀⠀⠀⠀⠀⠀⠀⠀⠀⠀⠀⠀⠀⠀⠀⠀⠀⠀⠀⠀⢔⡳⣿⣿⣺⣵⢔⠀⠀⠀⠀⠀⠀⠀⠀⠀⠀⠀⠀⠀⠀⠀⠀⠀⠀⠀⠀⠀⢕⢕⢕⢕⢕⢕⢕⢕⢀⠀⠀⠀⠀⠀⠀⠀⠀⠀⠀⠀⠀⠀⠀⠀⠀⠀⠀⠀⠀⠀⠀⠁⠁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⣿⣿⣧⡕⠕⢕⢕⢕⢕⢔⠀⠀⠀⢀⠀⠀⠀⠀⠀⠀⠀⠀⠀⠀⠀⠀⠀⠀⠀⠀⠀⠀⠀⠀⠀⠀⠀⠀⠀⠀⠀⠀⠀⠀⠀⠀⠀⠀⠀⠀⠀⠀⠀⠀⠀⠀⠇⢻⣿⢹⠇⠀⠀⠀⠀⠀⠀⠀⠀⠀⠀⠀⠀⠀⠀⠀⠀⠀⠀⠀⠀⠀⠀⢕⢕⢕⢕⢕⢕⢕⢕⢕⠀⠀⠀⠀⠀⠀⠀⠀⠀⠀⠀⠀⠀⠀⠀⢔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⣿⣿⣿⣷⣦⣅⢑⠁⠀⠀⠀⢔⢕⠀⠀⠀⠀⠀⠀⠀⠀⠀⠀⠀⠀⠀⠀⠀⠀⠀⠀⠀⠀⠀⠀⠀⠀⠀⠀⠀⠀⠀⠀⠀⠀⠀⠀⠀⠀⠀⠀⠀⠀⠀⠀⠀⠀⠘⠁⠀⠀⠀⠀⠀⠀⠀⠀⠀⠀⠀⠀⠀⠀⠀⠀⠀⠀⠀⠀⠀⠀⠀⠁⠁⠀⠀⠀⠁⠁⠁⠀⠀⠀⠀⠀⠀⠀⠀⠀⠀⠀⠀⠀⠀⠀⠀⠁⢕⠕⠀⠀⠀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⣿⣿⣿⣿⣿⣿⣿⣿⣷⣤⢄⢔⢕⢄⢔⢀⠀⠀⠀⠀⠀⠀⠀⠀⠀⠀⠀⠀⠀⠀⠀⠀⠀⠀⠀⠀⠀⠀⠀⠀⠄⠀⠀⠀⠀⠀⠀⠀⠀⠀⠀⠀⠀⠀⠀⠀⠀⠀⠀⠀⠀⠀⠀⠀⠀⠀⠀⠀⠀⠀⠀⠀⠀⠀⠀⠀⠀⠀⠀⠀⠀⠀⠀⠀⠀⠀⠀⠀⠀⠀⠀⠀⠀⠀⠀⠀⠀⠀⠀⠀⠀⠀⠀⠀⠀⠀⠀⠀⠀⠁⠀⢀⢀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⣿⣿⣿⣿⣿⡿⢕⡕⢕⢕⢕⢕⠀⠀⠀⠀⠀⠀⠀⠀⠀⠀⠀⠀⠀⠀⠀⠀⠀⠀⠀⠀⠀⠀⠀⠀⠀⠄⠀⠀⠀⠀⠀⠀⠀⠀⠀⠀⠀⠀⠀⠀⠀⠀⠀⠀⠀⠀⠀⠀⠀⠀⠀⠀⠀⠀⠀⠀⠀⠀⠀⠀⠀⠀⠀⠀⠀⠀⠁⠐⠀⠀⠀⠀⠀⠀⠀⠀⠀⠀⠀⠀⠀⠀⠀⠀⠀⠀⠀⠀⢀⠄⢔⠀⠀⢀⣴⣷⣵⣕⡑⢐⢔⢔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⣿⣿⣿⣿⣿⣿⣿⣿⡿⢕⣸⣿⢇⢕⢕⢕⠀⠀⠀⠀⠀⠀⠀⠀⠀⠀⠀⠀⠀⠀⠀⠀⠀⠀⠀⠀⠀⠀⠀⠀⠑⠀⢄⠀⠀⠀⠀⠀⠀⠀⠀⠀⠀⠀⠀⠀⠀⠀⠀⠀⠀⠀⠀⠀⠀⠀⠀⠀⠀⠀⠀⠀⠀⠀⠀⠀⠀⠀⠀⠀⠀⠀⠀⠀⠀⠀⠀⠀⠀⠀⠀⠀⠀⠀⠀⠀⠀⠀⢀⠀⢕⢔⢕⡱⣇⢕⠑⡕⢰⣿⣿⣿⣿⣿⢇⠑⢸⣷⣴⣤⣤⠐⠑⣕⣕⣤⣾⣿⣿⣿⣿⣿⣿⣿⣿⣿⣿⣿⣿⣿⣿⣕⢕⣿⣿⣿⢕⢕⢕⢕⢸⣿⣿⡇⢕⢕⠀⢸⣿⣿⡷⢕⢇⡕⠀⠀⠀⠀⠀⠀⠀⢕⢁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⡿⢕⣼⣿⡏⢕⢕⢕⠕⢅⠀⠀⠀⠀⠀⠀⠀⠀⠀⠀⠀⠀⠀⠀⠀⠀⠀⠀⠀⠀⠀⠀⠀⠀⠀⠀⠁⠄⠀⠀⠀⠀⠀⠀⠀⠀⠀⠀⠀⠀⠀⠀⠀⠀⠀⠀⠀⠀⠀⠀⠀⠀⠀⠀⠀⠀⠀⠀⠀⠀⠀⠀⠀⠀⠀⠀⠀⠀⠀⠀⠀⠀⠀⠀⠀⠀⠀⠀⠀⠀⠀⢕⠀⢇⢕⢜⢱⢗⢇⢔⣷⡕⢻⣿⣿⣿⡇⢕⢕⢕⣿⣿⣿⣿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⡿⢕⣼⣿⡟⢕⢕⢕⢕⢕⢕⠀⠀⠀⠀⠀⠀⠀⠀⠀⠀⠀⠀⠀⠀⠀⠀⠀⠀⠀⠀⠀⠀⠀⠀⠀⠀⠀⠀⠁⠐⢀⠀⠀⢄⠀⠀⠀⠀⠀⠀⠀⠀⠀⠀⠀⠀⠀⠀⠀⠀⠀⠀⠀⠀⠀⢀⠐⠁⠀⠀⠀⠀⠀⠀⠀⠀⠀⠀⠀⠀⠀⠀⠀⠀⠀⠀⠀⠀⠀⠀⠀⠀⢄⢕⢕⢔⠕⢕⢜⢕⢸⣷⡕⢻⣿⣿⡇⢕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⢕⢜⢟⢟⢕⢕⢕⢕⠔⢕⢕⠀⠀⠀⠀⠀⠀⠀⠀⠀⠀⠀⠀⠀⠀⠀⠀⠀⠀⠀⠀⠀⠀⠀⠀⠀⠀⠀⠀⠀⠀⠀⠁⠀⠑⠀⠀⠀⠀⠀⠀⠀⠀⠀⠀⠀⠀⠀⠀⠀⠀⠀⠀⠀⠀⠑⠀⠀⠀⠀⠀⠀⠀⠀⠀⠀⠀⠀⠀⠀⠀⠀⠀⠀⠀⠀⠀⠀⠀⠀⠀⠀⠀⢕⢕⢕⢕⢕⢕⢕⢕⢕⢻⢷⢕⠻⠟⠑⠀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⢅⢕⢕⢕⢕⢄⠀⠀⠀⠀⠀⠀⠀⠀⠀⠀⠀⠀⠀⠀⠀⠀⠀⠀⠀⠀⠀⠀⠀⠀⠀⠀⠀⠀⠀⠀⠀⠀⠀⠀⠀⠀⠀⠀⠀⠀⠀⠀⠀⠀⠀⠀⠀⠀⠀⠀⠀⠀⠀⠀⠀⠀⠀⠀⠀⠀⠀⠀⠀⠀⠀⠀⠀⠀⠀⠀⠀⠀⠀⠀⠀⠀⠀⠀⠀⠀⢕⢕⢕⢕⢕⢐⢕⢕⢕⢕⢕⠑⢕⠀⢔⢄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⢅⢕⢕⠕⢔⢕⢕⢕⢕⢕⠐⠀⠀⠀⠀⠀⠀⠀⠀⠀⠀⠀⠀⠀⠀⠀⠀⠀⠀⠀⠀⠀⠀⠀⠀⠀⠀⠀⠀⠀⠀⠀⠀⠀⠀⠀⠀⠀⠀⠀⠀⠀⠀⠀⠀⠀⠀⠀⠀⠀⠀⠀⠀⠀⠀⠀⠀⠀⠀⠀⠀⠀⠀⠀⠀⠀⠀⠀⠀⠀⠀⠀⠀⠀⠀⠀⠀⠀⠀⠀⢕⢕⢕⢕⢕⢕⠅⢕⢕⢕⠄⢔⢕⢕⠑⠀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⠔⢕⢕⢕⢕⢕⢕⢕⢕⠕⢕⢔⢔⢔⢄⢄⢄⢄⢄⠀⠀⠀⠀⠀⠀⠀⠀⠀⠀⠀⠀⠀⠀⠀⠀⠀⠀⠀⠀⠀⠀⠀⠀⠀⠀⠀⠀⠀⠀⠀⠀⠀⠀⠀⠀⠀⠀⠀⠀⠀⠀⠀⠀⠀⠀⠀⠀⢄⢔⢄⠀⠀⠀⠀⠀⠀⠀⠀⠀⠀⠀⠀⠀⢀⢄⢁⢕⢄⢕⢕⢕⢕⢕⢕⢑⢕⢕⢕⢕⢕⢕⢄⢄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⠑⢔⢕⢕⢕⢕⢕⢕⢕⢕⢀⢕⢕⢕⢕⢕⢕⢕⢕⢕⠀⠀⠀⠀⢄⡎⠁⠀⠔⢄⠀⢄⢀⢀⠀⠀⠀⠀⠀⠀⠀⠀⠀⠀⠀⠀⢀⠀⠀⠀⠀⠀⠀⠀⠀⠀⠀⠀⠀⠀⠀⠀⠀⢀⠄⠀⠀⠀⢕⢕⢕⢕⢕⢔⠀⠀⠀⢄⢄⢄⢄⢄⢔⢕⢕⢕⢕⠀⠑⠕⢕⢕⢕⢕⢕⢕⠕⢕⢕⢅⢕⢕⢕⢕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⠕⠕⢕⢕⢕⢕⢕⢕⢕⢕⢕⢕⢕⢕⢕⢕⢕⢕⢕⢕⢔⢔⠀⠀⢠⡿⢙⡀⠀⠀⠐⠕⠁⢁⠀⠀⠀⠀⠀⠀⠀⠀⠑⠑⢀⢀⠑⠑⢄⢄⢄⠑⠑⢀⠀⠑⠁⠀⠄⠀⠑⠁⠄⠀⠀⠁⠀⠀⢕⢕⢕⢕⢕⢕⢕⠀⠀⠀⠐⢕⢕⢕⢕⢕⢕⢕⢕⢕⠀⢔⢔⢕⢕⢕⢕⢕⢕⢑⢕⢕⢕⠄⢔⢔⢕⢄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⠀⢕⢕⢕⢕⢕⢔⢕⢕⢕⢕⢕⢕⢕⢕⢕⢕⢕⢕⢕⢕⢕⠀⡜⢁⡾⢇⠀⠀⠀⠀⢔⢕⢄⠀⠀⠀⠀⠀⠄⠀⠀⠀⠁⠁⠀⠀⠁⠁⠀⠀⠀⠀⠀⠀⠀⠀⠀⠀⠀⠀⠀⠀⠀⠀⠀⢀⢕⢕⢕⢕⢕⢕⢕⠀⠀⠀⠀⠑⢕⢕⢕⢕⢕⢕⢕⢕⢕⢕⢕⢕⢕⢕⢕⢕⢕⢕⢄⢕⢕⢄⠀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⢄⢔⢕⢕⢕⢕⢕⢕⢕⢕⢕⠑⢕⢕⢕⢕⢕⢕⢕⢀⢕⢕⢕⢕⠁⢕⢕⢕⠄⢀⢄⢀⠁⢕⢀⠀⢄⢀⠀⠀⠀⠀⠀⠀⠀⠀⠀⠀⠀⠀⠀⠀⠀⠀⠀⠀⠁⠀⠀⠀⠀⢀⢀⠄⠄⠐⠁⠀⢕⢕⢕⢕⢕⢕⢕⠀⠀⠀⠀⢄⢕⢕⢕⢕⢕⢕⢕⢕⢕⢕⢕⢕⢕⢕⢕⢕⢕⢕⢄⠕⢕⢕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⠑⠑⠑⠑⠑⠑⠑⠀⠀⠀⠐⠑⠑⠑⠘⠓⠓⠑⠑⠑⠑⠑⠐⠀⠀⠀⠀⠀⠀⠀⠐⠐⠐⠐⠐⠐⠐⠐⠀⠑⠁⠁⠀⠀⠀⠀⠀⠀⠀⠀⠀⠀⠑⠑⠑⠑⠑⠑⠀⠀⠀⠑⠑⠑⠑⠑⠑⠑⠑⠑⠑⠑⠑⠑⠑⠑⠑⠑⠑⠑⠑⠑⠐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⢸⣧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⣟⣟⢽⢽⣝⣗⣗⣗⣗⢵⢕⢽⣽⢽⡝⣇⢜⢿⣿⣿⣿⣿⣿⣿⣿⣿⣿⢸⣿⢸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⣕⣷⢵⢷⢞⢻⢟⢟⢟⢟⢏⢝⢕⢕⢜⢹⣝⣷⣣⡕⢕⢜⢝⢟⢟⢟⢻⢿⣿⡿⢸⣿⢸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⣼⣫⣵⣵⢿⢟⢟⢕⢕⣵⣵⣵⢵⢕⢕⢕⢕⢜⢝⢟⢿⡟⢕⢕⢅⢕⢕⢕⢕⢕⢕⢕⢜⢿⢸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⣾⣟⢟⣝⣵⣷⡾⢕⣼⢇⣿⣿⣿⡕⢕⢕⢕⢕⢕⢜⢿⣿⣷⣧⢕⢜⣷⣕⢕⢕⢕⢕⢕⢕⢕⢕⢜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⡾⢟⣸⣵⣿⣿⣿⢟⢕⣱⢇⣾⣿⣿⢿⢟⢟⣣⣵⣷⣿⣿⣿⣿⣿⡇⢜⡕⢜⣿⣧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⢝⢝⢝⢝⢝⢝⢝⢝⢝⢝⢝⢟⢟⢏⢝⢝⢟⢝⢟⢟⢝⢝⢝⢝⢝⢝⢝⢟⢟⢟⢟⢟⢟⢟⢏⢝⢝⢟⢟⢟⢟⢝⢝⢟⢟⢝⢝⢟⢟⢟⢟⢟⢟⢟⢟⢟⢟⢟⢟⢟⢟⢟⢟⢟⢟⢟⢟⢟⢟⢟⢟⢟⢟⢟⢟⢟⢟⢟⢟⢟⢟⢟⢟⢟⢟⢟⢟⢟⢟⢟⢟⢟⢟⢝⡵⢏⣵⣿⣿⣿⣿⣿⢏⣵⣷⡟⢸⣿⣽⣿⡕⢕⢕⢜⢻⢿⢟⢝⢻⣿⣿⡇⢸⣇⢇⢜⢻⢿⢕⢕⢕⢕⢕⠐⠁⠑⠘⠟⢟⢟⢟⢟⢟⢟⢟⢟⢟⢟⢟⢟⢟⢟⢝⢟⢟⢟⢟⢟⢟⢟⢟⢟⢏⢝⢟⢟⢟⢟⢟⢟⢟⢟⢟⢟⢝⢝⢟⢟⢟⢟⢟⢟⢟⢟⢟⢟⢟⢟⢟⢟⢟⢟⢟⢟⢏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⠕⢕⢕⢕⢕⠕⠕⢕⢕⢕⢕⢜⣾⣿⢟⣻⡿⢿⣿⢏⣼⣿⣿⢕⣿⣿⣿⢟⢕⢕⢕⢕⢕⢕⢕⢕⡜⢿⣿⣧⢜⣿⣼⢕⢕⢕⢕⢑⢅⢕⢕⠀⢀⠀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⢔⢱⡷⣣⢇⡵⢗⣯⣕⢕⢕⣵⣿⢟⢱⢾⢏⣹⣿⡏⣼⣿⣿⢇⢸⣿⣟⣳⣇⡕⢕⢕⢕⢕⢕⢕⢱⣧⣼⢿⣿⢜⣿⣿⡇⠕⠁⠁⠀⠀⠑⢑⢔⠕⠀⠔⢕⢕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⢜⢸⡟⢕⣷⣟⢕⢕⢕⣾⣿⢇⢱⡕⣱⣾⡿⡟⣸⣿⣿⡿⢕⣿⣯⣷⣿⣿⣿⣿⣿⣇⣕⣵⣵⣾⣿⣿⣿⣿⢕⣿⣿⣷⢄⠀⠀⠀⢀⢔⠕⢁⢄⢐⠁⢕⢔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⣼⡜⢕⢕⢝⢻⢗⢇⣾⡿⢕⣸⣫⣾⣿⣯⣾⢱⢺⣿⣿⢇⢱⣿⣿⣿⣿⣿⣿⣿⣿⣿⣿⣿⣿⣿⣿⢻⣿⡟⢱⣿⣿⣿⢕⠐⠐⢁⢅⢄⢕⢕⢕⢕⢔⠅⢑⢕⢝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⢱⣿⢇⢕⣕⢕⢕⢕⣾⡿⢕⣱⣿⣿⣿⣷⣿⢇⡏⣿⣿⣿⢕⢸⣿⣿⣿⣿⣿⣿⣿⣿⣿⣿⣿⣿⣿⣿⢸⣿⡇⢸⣿⣿⣿⡇⠄⢕⢕⢕⢕⢕⢕⢕⢕⢕⠁⠁⢕⢕⢜⢻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⢜⢏⢸⡕⢜⢇⠕⣸⣿⢕⢱⣿⣿⣿⣿⡿⢇⢱⢕⡿⡿⣯⢕⢜⣿⣿⣿⣿⣿⣿⣿⣿⣿⣿⣿⣿⣿⡏⢕⢿⢕⢸⣿⣿⣿⡇⠀⠀⠀⢅⢕⢕⢕⠑⠕⠑⠑⠀⠀⠕⢑⢕⡝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⠑⢕⢕⢕⣵⢕⢕⣿⡕⢱⣿⣿⣷⣿⢟⢕⢕⢜⢕⢱⣾⣿⢕⢕⣽⣿⣿⣿⣿⣿⣿⣿⣿⣿⣿⣿⣿⡇⢕⢕⢕⢸⣿⣿⣿⢇⠀⢑⢔⢔⡅⡕⠔⢄⢀⢀⢀⠄⢄⣵⡇⢱⣿⢸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⠀⢕⢱⡏⢕⢕⣸⣿⢇⣿⡿⣹⣿⢏⢕⢕⢕⢕⢳⣿⣿⡧⢕⣼⣿⣿⣿⣿⣿⣿⣿⣿⣿⣿⣿⣿⣿⢇⢕⢕⢕⣿⣿⣿⢎⠕⠀⠑⠕⢕⢳⢟⢕⢔⢔⢑⢅⠕⢕⢕⢕⢜⢣⡇⢻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⠀⢇⢣⣕⢱⢷⣿⡏⣼⣿⢱⣿⢇⢕⢕⢕⡇⢕⣟⢟⢿⢇⢱⣿⣿⣿⣿⣿⣿⣿⣿⣿⣿⣿⣿⣿⣿⢕⠑⠑⠕⠻⠟⠃⠁⢕⢕⢔⢄⠀⠁⠁⠑⢕⢕⢇⢕⢕⢑⢕⢕⢕⣾⡿⢜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⠀⢜⡕⢝⢗⢧⣿⢱⣿⢇⣿⣿⡕⢱⡕⢸⢕⣸⣿⣵⣧⡕⣼⣿⢹⣿⣿⣿⣿⣿⣿⣿⣿⣿⣿⢿⡏⢕⠀⠀⠀⠀⠀⠀⢄⢕⢕⢱⣿⣧⢀⠀⠑⢔⢑⢅⢕⢕⠑⢕⣵⢇⢟⢇⣸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⡵⢟⠕⠁⠜⢕⢇⣿⡟⣼⣿⣿⣿⣿⢇⢇⢕⣿⣿⣿⣿⢕⣿⢇⣼⣿⣿⣿⣿⣿⣿⣿⣿⣿⣿⢜⢕⢕⢔⣄⣁⣁⡄⢕⢕⢕⢱⢕⣿⡿⢸⣦⣄⡤⣥⣵⢔⢕⢱⣜⢕⢕⢕⣵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⣿⡿⣫⢾⢏⢕⠕⠀⠀⠀⢹⢸⢟⢕⣿⣿⣿⢿⡏⢕⢕⢜⡻⢿⣿⡟⢕⡿⢕⣿⣿⣿⣿⣿⣿⣿⣿⣿⣿⡟⢕⢕⢕⢸⣿⣿⣿⣿⢕⢕⢼⣿⡕⣿⡇⣿⣿⣿⡿⢹⡿⢕⢕⢕⢝⣇⢱⣾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⡿⣫⢞⢕⢕⣵⢇⠀⠀⠀⠀⡕⢏⢕⢸⣿⣿⣿⢸⢕⠃⢇⠸⢟⡳⢧⣕⢕⡇⡕⣿⡏⢿⣿⣿⣿⣿⣿⣿⣿⢇⢕⢕⢕⣾⣿⣿⣿⣿⡕⢕⣿⣿⣧⣿⡇⣿⣿⣿⢇⢸⡇⢱⢧⡵⢕⡳⣸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⡟⢕⢕⡕⣱⡞⢕⠕⠀⠀⠀⢰⡇⢕⢕⢺⣿⣿⢇⢕⢅⣴⣕⢄⢄⠀⠁⠑⠕⢕⢵⢸⡇⢸⣿⣿⣿⣿⣿⣿⣿⢕⢱⢕⢕⢿⢟⣟⣟⣽⢕⢕⢿⣿⣿⢹⢱⣿⣿⡟⢕⣿⢱⢵⢵⢗⢏⢱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⢏⢎⣵⡟⣵⢟⢕⠑⠀⢱⡀⢄⡾⢇⢕⢕⢸⢻⡟⢕⢕⣕⣿⣿⢀⢄⠀⢀⠀⠀⢁⢕⣧⡕⢕⢣⢹⣿⣿⡎⢏⢕⢕⢕⢕⢜⠝⠝⠝⠙⠙⠑⢕⢸⢟⢿⢏⢕⢻⣿⢕⢱⡿⢕⠕⠑⠑⢸⣧⡻⣿⣿⣿⢇⢕⢕⢕⢕⢕⣱⣵⣵⡕⢕⢕⢕⢕⢕⢻⡇⠀⢕⣿⢕⢕⢕⢕⢸⣿⣿⣿⢏⢕⢕⢕⢕⣱⣵⣵⡕⢕⢕⢕⢜⣿⣿⣿⣿⢏⢕⢕⢕⢕⣱⣵⣵⡕⢕⢕⢕⢕⢕⠀⢸⣿⣿⣿⣾⣧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⢯⢱⣾⡿⣼⢏⢕⡕⠀⠀⢸⢏⢸⢇⢕⢕⢕⢕⢕⢕⢕⢕⣿⣿⣿⣧⢕⢔⢅⢔⢕⣾⣧⣿⣿⣧⣕⣕⢝⢻⢿⢧⡕⢕⢕⢅⠔⠀⠀⠀⠀⠀⢔⣕⢄⠑⢕⢕⢕⢽⣿⢱⣿⡇⢕⠀⠀⠀⠑⢜⢷⡹⣿⡇⢕⢕⢕⢕⢕⣾⣿⣿⣿⣿⡇⢕⢕⢕⢕⢕⡇⠀⢕⣿⢕⢕⢕⢕⢸⣿⣿⣿⢕⢕⢕⢕⢱⣿⣿⣿⣷⢕⢕⢕⢕⢸⣿⣿⣿⢕⢕⢕⢕⢸⣿⣿⣿⣷⢕⢕⢕⢕⢕⠀⢸⣿⣿⣿⢜⢾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⢏⣱⣿⣿⣳⡟⢕⣼⡇⠀⠀⢜⢕⢕⢕⢕⢕⢕⢕⢕⢕⢕⢕⢹⣿⣟⢿⣷⣼⣵⣴⣿⣿⣿⣿⣿⣿⣿⣿⣿⣿⣿⣿⣿⣷⣿⡕⢔⢔⢐⢔⢔⢔⣿⣟⣱⢕⢕⣱⢕⣾⡇⢸⣿⢹⢕⠀⠀⠀⠀⠁⢕⢱⡹⡇⢕⢕⢕⢕⢕⣿⣿⣿⣿⣿⡇⢕⢕⢕⢕⢕⡇⠀⢕⣿⢕⢕⢕⢕⢸⣿⣿⣿⢕⢕⢕⢕⢸⣿⣿⣿⣿⢕⢕⢕⢕⢸⣿⣿⣿⢕⢕⢕⢕⢸⣿⣿⣿⣿⢕⢕⢕⢕⢕⠀⢸⣿⣿⡟⢕⢕⢕⢕⢵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⣱⣿⣿⣿⣿⢕⣼⣿⡇⠀⠀⢕⢕⢕⢕⢕⢕⢕⢕⢕⢕⢕⢕⣷⣿⡿⣧⣥⣬⣭⣽⣿⣿⣿⣿⣿⣿⣿⣿⣿⣿⣿⣿⣿⣿⣿⣷⣕⡕⢕⣕⣵⣿⣿⣿⢏⢕⣼⢏⣼⢿⡇⢸⣿⢸⢕⢀⠀⠀⠀⢀⢕⢕⢱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⡇⣼⣿⣿⡇⠀⠀⢸⡇⢕⢕⢕⢕⢕⢕⢕⢕⢕⢕⢸⣿⣿⣿⣿⣿⣿⣿⣿⣿⣿⣿⣿⣿⣿⣿⣿⣿⣿⣿⣿⣿⣿⣿⣟⢟⢟⢟⢫⣿⣿⢏⣱⢞⢕⣱⡏⢸⢇⢸⡿⣼⢕⢕⢔⢔⢕⢸⡇⣧⢕⢕⢕⢕⢕⢕⢕⣿⣿⣿⣿⣿⡇⢕⢕⢕⢕⢕⡇⠀⢕⣿⢕⢕⢕⢕⢸⣿⣿⣿⢕⢕⢕⢕⢸⣿⣿⣿⣿⢕⢕⢕⢕⢸⣿⣿⣿⢕⢕⢕⢕⢸⣿⣿⣿⣿⢕⢕⢕⢕⢕⠀⢸⣿⣿⡇⢕⢕⢕⢕⢕⢕⢕⢕⢕⢜⢜⢳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⡿⢿⣿⣿⣿⣿⣿⣿⣿⣿⣿⣿⣿⣿⣿⣿⣿⣿⣇⢧⣿⣿⣿⡇⠀⠀⢸⢕⢕⢕⢕⢕⢕⢕⢕⢕⢕⢕⢕⢻⣿⣿⣿⣿⣿⣿⣿⣿⣿⣿⣿⣿⣿⣿⣿⣿⣿⣿⣿⣿⣿⣿⣿⣿⣷⣾⣿⢟⢕⢞⡱⢕⣱⡷⢇⢿⢕⢸⡇⣿⢕⢕⢕⢕⢕⢱⡇⣿⡕⢕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⢿⢟⢝⢕⢕⢕⢕⢝⣟⣯⣽⣽⢽⠝⠉⠁⠁⠁⠁⠁⠁⠁⠉⠙⠙⠟⠻⠿⢇⠀⠀⢕⢕⢕⢕⢕⢕⢕⢑⢕⢕⢕⢕⢕⢜⢻⣿⣿⣿⣿⣿⣿⣿⣿⣿⣿⣿⣯⣿⣿⣿⣿⣿⣿⣿⣿⣿⣿⡟⢯⣏⣱⡗⡕⢕⢕⢱⣿⡽⢕⣺⢕⢸⡇⡹⢕⢕⢕⢕⢕⢸⡇⣿⣇⢕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⡕⢕⢕⢕⢕⢕⢕⢕⣱⣿⣿⣿⠇⠀⠀⠀⠀⠀⠀⠀⠀⠀⠀⠀⠀⠀⠀⠀⠀⠀⠀⠀⠁⠑⠕⢕⢕⢕⢕⢕⢕⢕⢕⢕⢕⢕⢕⢝⢿⣿⣿⣿⣿⣿⡻⢿⣿⣿⣿⣿⣿⣿⣿⣿⣿⣿⣿⣿⣿⣿⣿⢿⢏⢕⢔⢕⢕⣿⣿⢇⢕⢸⢕⢸⢕⣷⡕⢕⢕⢕⢕⢸⣿⣿⣿⢕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⣷⡕⢕⢕⢕⢕⢕⠱⠿⢟⢟⢕⠀⠀⠀⠀⠀⠀⠀⠀⠀⠀⠀⠀⠀⠀⠀⠀⠀⠀⠀⠀⠀⠀⠀⠀⢕⢕⢕⢕⢕⢕⢕⢕⢕⢕⣱⣾⢇⠜⠟⢿⣿⣿⣷⣧⣕⡗⢽⢽⢝⣝⣽⣿⣿⣿⣿⣿⣿⡿⢟⢕⢕⢕⠕⠑⠘⠉⠁⠁⠁⠈⠁⠈⠁⠁⠀⠀⠀⠀⠁⠁⠈⠙⠟⢕⣿⣷⣧⣵⣕⣕⣕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⣧⢕⠁⠑⠀⠀⠀⠀⠔⠕⠑⠀⠀⠀⠀⠀⠀⠀⠀⠀⠀⠀⠀⠀⠀⠀⠀⠀⠀⠀⠀⠀⠀⠀⠀⠁⠑⠕⠕⠕⠕⠕⢕⢕⡱⠟⠁⠀⠀⠀⠀⢜⢝⢿⣿⣿⣿⣿⣿⣿⣿⣿⣿⢿⠿⠟⠏⢕⢕⢕⢕⢕⠀⠀⠀⠀⠀⠀⠀⠀⠀⠀⠀⠀⠀⠀⠀⠀⠀⠀⠀⠀⠀⠀⠁⢻⣿⣿⣿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⡧⠀⠀⠀⠀⠀⠀⠀⠀⠀⠀⠀⠀⠀⠀⠀⠀⠀⠀⠀⠀⠀⠀⠀⠀⠀⠀⠀⠀⠀⠀⠀⠀⠀⠀⠀⠀⠀⠀⠀⠀⠀⠀⠁⠀⠀⠀⠀⠀⠀⢕⢕⢕⢱⣝⡻⢿⣟⣫⣽⡕⠕⠁⠀⠀⠀⠀⠁⠁⢕⠕⠀⠀⠀⠀⠀⠀⠀⠀⠀⠀⠀⠀⠀⠀⠀⠀⠀⠀⠀⠀⠀⠀⠀⢕⣿⣿⣿⣿⣿⣿⣿⣿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⢟⠝⠀⠀⠀⠀⠀⠀⠀⠀⠀⠀⠀⠀⠀⠀⠀⠀⠀⠀⠀⠀⠀⠀⠀⠀⠀⠀⠀⠀⠀⠀⠀⠀⠀⠀⠀⠀⠀⠀⠀⠀⠀⠀⠀⠀⠀⠀⠀⠀⠀⢀⢕⢕⢵⣿⣿⠟⠙⠈⠛⠙⠁⠀⠀⠀⠀⠀⠀⠀⠀⠀⠀⠀⠀⠀⠀⠀⠀⠀⠀⠀⠀⠀⠀⠀⠀⠀⠀⠀⠀⠀⠀⠀⠀⢄⣼⣿⣿⣿⣿⣿⣿⣿⣿⣿⣿⣿⣿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⣿⣿⣿⣿⣿⠑⠀⠀⠀⠀⠀⠀⠀⠀⠀⠀⠀⠀⠀⠀⠀⠀⠀⠀⠀⠀⠀⠀⠀⠀⠀⠀⠀⠀⠀⠀⠀⠀⠀⠀⠀⠀⠀⠀⠀⠀⠀⠀⠀⠀⠀⠀⠀⠀⠀⠀⠑⢕⢕⠙⠛⠋⠀⠀⠀⠀⠀⠀⠀⠀⠀⠀⠀⠀⠀⠀⠀⠀⠀⠀⠀⠀⠀⠀⠀⠀⠀⠀⠀⠀⠀⠀⠀⠀⠀⠀⠀⠀⠀⠀⠘⠟⠛⠟⢟⢿⣿⣿⣿⡟⠛⠛⠛⠛⠛⠛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⣿⣿⣿⣿⠀⠀⠀⠀⠀⠀⠀⠀⠀⠀⠀⠀⠀⠀⠀⠀⠀⠀⠀⠀⠀⠀⠀⠀⠀⠀⢄⣴⣷⣷⣦⡄⠀⠀⠀⠀⠀⠀⠀⠀⠀⠀⠀⠀⠀⠀⠀⠀⠀⠀⠀⠀⠀⠀⠀⠀⠀⠀⠀⠀⠀⠀⠀⠀⠀⠀⠀⠀⠀⠀⠀⠀⠀⠀⠀⠀⠀⠀⠀⠀⠀⠀⠀⠀⠀⠀⠀⠀⠀⠀⠀⠀⠀⠀⠀⠀⠀⠀⠀⠀⠁⠘⢻⣿⡇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⣿⣿⣿⡿⠟⠀⠀⠀⠀⠀⠀⠀⠀⠀⠀⠀⠀⠀⠀⠀⠀⠀⠀⠀⠀⠀⠀⠀⢄⣴⣷⣵⢕⢕⢜⢻⢿⣷⣔⠀⠀⠀⠀⠀⠀⠀⠀⠀⠀⠀⠀⠀⠀⠀⠀⠀⠀⠀⠀⠀⠀⠀⠀⠀⠀⠀⠀⠀⠀⠀⠀⠀⠀⠀⠀⢀⢄⣰⣴⣴⣄⢀⠀⠀⠀⠀⠀⠀⠀⠀⠀⠀⠀⠀⠀⠀⠀⠀⠀⠀⠀⠀⠀⠀⠀⠀⠀⠀⠝⢕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⡟⠙⠁⠀⠀⠀⠀⠀⠀⠀⠀⠀⠀⠀⠀⠀⠀⠀⠀⠀⠀⠀⠀⠀⠀⢀⣵⡿⢿⣿⣿⣷⣕⢟⢕⢕⢹⣿⢕⢄⠀⠀⠀⠀⠀⠀⠀⠀⠀⠀⠀⠀⠀⠀⠀⠀⠀⠀⠀⠀⠀⠀⠀⠀⠀⠀⠀⠀⠀⠀⠀⠀⢄⣴⡷⢞⢏⢝⢝⣟⣻⣦⡀⠀⠀⠀⠀⠀⠀⠀⠀⠀⠀⠀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⢕⠀⠀⠀⠀⠀⠀⠀⠀⠀⠀⠀⠀⠀⠀⠀⠀⠀⠀⠀⠀⠀⠀⠀⣔⣿⣿⣟⡕⢕⢕⢝⢻⣷⣵⢕⣾⢕⢜⠕⠀⠀⠀⠀⠀⠀⠀⠀⠀⠀⠀⠀⠀⠀⠀⠀⠀⠀⠀⠀⠀⠀⠀⠀⠀⠀⠀⠀⠀⠀⠀⢕⢾⡕⢕⢅⢅⣵⣾⣿⣿⣿⣷⣔⠀⠀⠀⠀⠀⠀⠀⠀⠀⠀⠀⠀⠀⠀⠀⠀⠀⠀⠀⠀⠀⢀⢀⢄⣷⣦⡄⠀⠀⠀⠀⠀⠀⠀⠀⠀⠀⠀⠀⠀⠀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⡇⠀⠀⠀⠀⠀⠀⠀⠀⠀⠀⠀⠀⠀⠀⠀⠀⠀⠀⠀⠀⠀⠀⣱⣿⢟⢟⢿⣿⣧⡕⢕⢕⢜⢿⡇⢕⠑⠀⠀⠀⠀⠀⠀⠀⠀⠀⠀⠀⠀⠀⠀⠀⠀⠀⠀⠀⠀⠀⠀⠀⠀⠀⠀⠀⠀⠀⠀⠀⠀⠀⠁⠜⢇⣱⣾⢟⢏⢝⢏⢝⣿⣿⣿⣷⡄⠀⠀⠀⠀⠀⠀⠀⠀⠀⠀⠀⠀⠀⠀⠀⠀⠀⠀⠁⠕⢕⢜⢻⣿⡿⠀⠀⠀⠀⠀⠀⠀⠀⠀⠀⠀⠀⠀⢕⢕⢕⢔⢄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⣱⣴⣄⡄⠀⠀⠀⠀⠀⠀⠀⠀⠀⠀⠀⠀⠀⠀⠀⠀⠀⠀⣱⣿⣿⣕⢕⢜⢝⣿⣿⣇⢕⢕⢽⠇⠀⠀⠀⠀⠀⠀⠀⠀⠀⠀⠀⠀⠀⠀⠀⠀⠀⠀⠀⠀⠀⠀⠀⠀⠀⠀⠀⠀⠀⠀⠀⠀⠀⠀⠀⠀⠀⢕⢏⢕⢕⢕⣱⣼⣿⣿⣿⣿⣿⣿⣦⡀⠀⠀⠀⠀⠀⠀⠀⠀⠀⠀⠀⠀⠀⠀⠀⠀⠀⠀⠀⠁⠀⠈⠑⠀⠀⠀⠀⠀⠀⠀⠀⠀⠀⠀⠀⠀⠁⢕⢕⢕⢕⢕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⡄⣿⣿⣿⠇⠀⠀⠀⠀⠀⠀⠀⠀⠀⠀⠀⠀⠀⠀⠀⠀⠀⢕⢿⢿⢟⢿⣷⣵⡕⢜⢻⣿⢇⠕⠑⠀⠀⠀⠀⠀⠀⠀⠀⠀⠀⠀⠀⠀⠀⠀⠀⠀⠀⠀⠀⠀⠀⠀⠀⠀⠀⠀⠀⠀⠀⠀⠀⠀⠀⠀⠀⠀⠀⢕⢕⢕⣱⣾⣿⢟⢟⢕⢹⣿⣿⣿⣿⣷⡄⠀⠀⠀⠀⠀⠀⠀⠀⠀⠀⠀⠀⠀⠀⠀⠀⠀⠀⠀⠀⠀⠀⢀⠀⠀⠀⠀⠀⠀⠀⠀⠀⠀⠀⠀⠄⢕⢕⠕⠕⢑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⣿⢸⡟⠑⠀⠀⠀⠀⠀⠀⠀⠀⠀⠀⠀⠀⠀⠀⠀⠀⠀⢔⢕⢜⢕⢕⢕⢜⢻⣿⣇⢕⠑⠀⠀⠀⠀⠀⠀⠀⠀⠀⠀⠀⠀⠀⠀⠀⠀⠀⠀⠀⠀⠀⠀⠀⠀⠀⠀⠀⠀⠀⠀⠀⠀⠀⠀⠀⠀⠀⠀⠀⠀⠀⠀⠑⢺⡿⢟⢕⢕⣱⣼⣿⣿⣿⣿⣿⣿⣷⢄⠀⠀⠀⠀⠀⠀⠀⠀⠀⠀⠀⠀⠀⠀⠀⠀⠀⠀⠀⠀⢔⢕⢄⠀⢀⢀⢀⢀⠀⠀⠀⠀⠀⠀⠀⠁⠁⠀⢔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⣿⢜⠁⠀⠀⠀⠀⠀⠀⠀⠀⠀⠀⠀⠀⠀⠀⠀⠀⠀⠀⢕⢕⢕⢕⢕⢕⢕⢕⠑⠑⠁⠀⠀⠀⠀⠀⠀⠀⠀⠀⠀⠀⠀⠀⠀⠀⠀⠀⠀⠀⠀⠀⠀⠀⠀⠀⠀⠀⠀⠀⠀⠀⠀⠀⠀⠀⠀⠀⠀⠀⠀⠀⠀⠀⠀⠑⢕⢕⣵⣿⢟⢟⢝⢟⢿⢿⣿⣿⣿⢇⢄⠀⠀⠀⠀⠀⠀⠀⠀⠀⠀⠀⠀⢀⠀⠀⠀⠀⠀⢔⢕⢕⢕⢔⣶⣤⢄⠀⠀⠀⠀⠀⠕⠕⠀⠀⠀⠀⠀⠁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⣿⠑⠀⠀⠀⠀⠀⠀⠀⠀⠀⠀⠀⠀⠀⠀⠀⠀⠀⠀⠀⢕⢕⢕⢕⢕⢕⢕⢕⠀⠀⠀⠀⠀⠀⠀⠀⠀⠀⠀⠀⠀⠀⠀⠀⠀⠀⠀⠀⠀⠀⠀⠀⠀⠀⠀⠀⠀⠀⠀⠀⠀⠀⠀⠀⠀⠀⠀⠀⠀⠀⠀⠀⠀⠀⠀⠀⠑⠝⢝⢕⠕⠕⢕⢕⢕⢕⢝⢟⢟⢕⢕⢔⠀⠀⠀⠀⠀⠀⠀⠀⠀⠀⠀⢕⢅⠀⠀⠀⢄⢕⢕⢕⢕⢱⣿⡇⠁⠀⠀⢄⢄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⢕⠀⠀⠀⠀⠀⢀⠀⠀⠀⠀⠀⠀⠀⠀⠀⠀⠀⠀⠀⢕⢕⢕⢕⢕⢕⢕⢕⠀⠀⠀⠀⠀⠀⠀⠀⠀⠀⠀⠀⠀⠀⠀⠀⠀⠀⠀⠀⠀⠀⠀⠀⠀⠀⠀⠀⠀⠀⠀⠀⠀⠀⠀⠀⠀⠀⠀⠀⠀⠀⠀⠀⠀⠀⠀⠀⠀⠀⠀⠀⠀⠀⠁⠕⢕⢕⢕⢕⢕⢕⢕⢕⢀⠀⠀⠀⠀⠀⠀⠀⠀⠀⠀⠁⢕⢔⠀⠀⠀⠁⠑⠕⠕⠸⠏⠁⠀⠀⠀⠀⠑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⣿⣿⣿⣿⡇⢄⢔⢄⢄⠀⠀⠁⠀⠀⠀⠀⠀⠀⠀⠀⠀⠀⠀⠀⠀⢕⢕⢕⢕⢕⢕⢕⢕⢀⠀⠀⠀⠀⠀⠀⠀⠀⠀⠀⠀⠀⠀⠀⠀⠀⠀⠀⠀⠀⠀⠀⠀⠀⠀⠀⠀⠀⢀⢕⢕⢕⢔⢄⠀⠀⠀⠀⠀⠀⠀⠀⠀⠀⠀⠀⠀⠀⠀⠀⠀⠀⠀⠀⠀⠀⢕⢕⢕⢕⢕⢕⢕⢕⠀⠀⠀⠀⠀⠀⠀⠀⠀⠀⠀⠁⢕⡔⠀⠀⠀⢀⢀⢄⠀⠀⠀⠀⢔⢔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⣿⣿⣿⣿⣿⣇⢕⢕⢕⢕⢕⠀⠀⠀⠀⠀⠀⠀⠀⠀⠀⠀⠀⠀⠀⠀⢕⢕⢕⢕⢕⢕⢕⢕⠑⠀⠀⠀⠀⠀⠀⠀⠀⠀⠀⠀⠀⠀⠀⠀⠀⠀⠀⠀⠀⠀⠀⠀⠀⠀⠀⠀⢀⢱⣕⣾⣇⢱⡧⠐⠀⠀⠀⠀⠀⠀⠀⠀⠀⠀⠀⠀⠀⠀⠀⠀⠀⠀⠀⠀⠀⢕⢕⢕⢕⢕⢕⢕⢕⠀⠀⠀⠀⠀⠀⠀⠀⠀⠀⠀⠀⢕⢕⢔⢔⢕⢕⣱⡄⠀⢀⢀⠀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⣕⠕⢕⢕⢕⢔⢀⠀⠀⠀⠀⠀⠀⠀⠀⠀⢀⠀⠀⠀⠀⠁⠀⠀⠀⠀⠁⠀⠀⠀⠀⠀⠀⠀⠀⠀⠀⠀⠀⠀⠀⠀⠀⠀⠀⠀⠀⠀⠀⠀⠀⠀⠀⠀⠀⠀⠁⢏⢻⣿⢿⡿⠕⠀⠀⠀⠀⠀⠀⠀⠀⠀⠀⠀⠀⠀⠀⠀⠀⠀⠀⠀⠀⠀⠀⠑⠑⠑⠑⠕⠕⠕⠕⠀⠀⠀⠀⠀⠀⠀⠀⠀⠀⠀⢄⢕⢕⣸⡕⢷⣿⣿⣇⠀⠑⠕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⣧⡕⢕⢕⢕⢕⢄⢀⠀⠀⠀⠀⠀⠀⠀⠀⠀⠀⠀⠀⠀⠀⠀⠀⢀⠀⠀⠀⠀⠀⠀⠀⠀⠀⠀⠀⠀⠀⠀⠀⠀⠀⠀⠀⠀⠀⠀⠀⠀⠀⠀⠀⠀⠀⠀⠀⠁⠘⢏⠜⠁⠀⠀⠀⠀⠀⠀⠀⠀⠀⠀⠀⠀⠀⠀⠀⠀⠀⠀⠀⠀⠀⠀⠀⠀⠀⠀⠀⠀⠀⠀⠀⠀⠀⠀⠀⠀⢀⠔⠀⠀⢔⢕⢕⢱⢕⢻⣵⡜⣿⣿⡏⠀⠀⠀⠀⠀⠀⠀⣅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⣿⣿⣿⣿⣦⡕⠕⢕⢕⢕⠐⠀⢔⢔⠀⠀⠀⠀⠀⠀⠀⠀⠀⠀⠀⠀⠀⠀⠀⠀⠀⠀⠀⠀⠀⠀⠀⠀⠀⠀⠔⠁⠀⢀⠀⠀⠀⠀⠀⠀⠀⠀⠀⠀⠀⠀⠀⠀⠀⠀⠀⠀⠀⠀⠀⠀⠀⠀⠀⠀⠀⠀⠀⠀⠀⠁⠀⠀⠀⠀⠀⠀⠀⠀⠀⢀⢄⠀⠀⠀⠀⠀⠀⠀⠀⠀⠀⠀⠐⠅⠀⠀⠀⢅⢕⡱⡜⢱⢕⢿⣷⢜⠟⠑⠀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⣷⣕⡑⠀⠀⢔⠕⠀⠀⠀⠀⠀⠀⠀⠀⠀⠀⠀⠀⠀⠀⠀⠀⠀⠀⠀⠀⠀⠀⠀⠀⠀⠀⠀⠀⢀⠑⠀⠀⠀⠀⠀⠀⠀⠀⠀⠀⠀⠀⠀⠀⠀⠀⠀⠀⠀⠀⠀⠀⠀⠀⠀⠀⠀⠀⠀⠀⠀⠀⠀⠀⠀⠀⠀⠀⠀⠀⠀⠀⠀⠀⠀⠀⠀⠀⠀⠀⠀⠀⠀⠀⠀⢔⠀⠀⠀⢄⢕⢕⢱⢕⢜⣇⢜⢟⢕⢄⠀⣠⣔⡑⢔⢔⢔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⣿⣿⣿⣿⣿⣿⣿⡗⢕⢕⢄⢄⢄⢕⠀⠀⠀⠀⠀⠀⠀⠀⠀⠀⠀⠀⠀⠀⠀⠀⠀⠀⠀⠀⠀⠀⠀⠀⠀⠀⢀⠐⢄⠀⠀⠀⠀⠀⠀⠀⠀⠀⠀⠀⠀⠀⠀⠀⠀⠀⠀⠀⠀⠀⠀⠀⠀⠀⠀⠀⠀⠀⠀⠀⠀⠀⠀⠀⠀⠀⠀⠀⠀⠀⠀⠀⠀⠀⠀⢀⠄⠔⠅⠔⠐⠀⠀⢄⠀⠄⢕⢕⢕⢘⢕⢕⢕⢕⠀⠁⢕⢕⣿⣿⢇⠑⢸⣷⣴⣤⣤⠐⠑⣕⣕⣤⣾⣿⣿⣿⣿⣿⣿⣿⣿⣿⣿⣿⣿⣿⣿⣕⢕⣿⣿⣿⢕⢕⢕⢕⢸⣿⣿⡇⢕⢕⠀⢸⣿⣿⡷⢕⢇⡕⠀⠀⠀⠀⠀⠀⠀⢕⢑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⡟⢕⣼⣧⡕⢕⢕⢕⢄⠀⠀⠀⠀⠀⠀⠀⠀⠀⠀⠀⠀⠀⠀⠀⠀⠀⠀⠀⠀⠀⠀⠀⠀⠀⠀⠀⠀⠁⠄⢀⠀⠀⠀⢀⠀⠀⠀⠀⠀⠀⠀⠀⠀⠀⠀⠀⠀⠀⠀⠀⠀⠀⠀⠀⠀⠀⠄⠐⠀⠀⠀⠀⠀⠀⠀⠀⠀⠀⠀⠀⠀⠀⠀⠀⠀⠀⠀⠀⠀⠀⠀⠀⢄⠀⢕⢕⢕⢕⠕⢕⢕⢕⢔⢰⣷⣇⢜⡇⢕⢕⢕⣿⣿⣿⣿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⡟⢕⣼⣿⣿⡇⢕⢕⢕⢕⠀⠀⠀⠀⠀⠀⠀⠀⠀⠀⠀⠀⠀⠀⠀⠀⠀⠀⠀⠀⠀⠀⠀⠀⠀⠀⠀⠀⠀⠀⠀⠑⠔⠀⠁⠀⠀⠀⠀⠀⠀⠀⠀⠀⠀⠀⠀⠀⠀⠀⠀⠀⠀⠀⠀⠐⠀⠀⠀⠀⠀⠀⠀⠀⠀⠀⠀⠀⠀⠀⠀⠀⠀⠀⠀⠀⠀⠀⠀⠀⠀⠀⠀⢕⠀⢕⢕⢕⢕⢕⢕⢕⢕⢕⢜⣿⣿⡕⢕⠑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⢕⢜⢟⢟⢟⢕⢕⢕⢕⢕⢀⠀⠀⠀⠀⠀⠀⠀⠀⠀⠀⠀⠀⠀⠀⠀⠀⠀⠀⠀⠀⠀⠀⠀⠀⠀⠀⠀⠀⠀⠀⠀⠀⠀⠀⠀⠀⠀⠀⠀⠀⠀⠀⠀⠀⠀⠀⠀⠀⠀⠀⠀⠀⠀⠀⠀⠀⠀⠀⠀⠀⠀⠀⠀⠀⠀⠀⠀⠀⠀⠀⠀⠀⠀⠀⠀⠀⠀⠀⠀⠀⠀⠀⠀⠐⢕⢕⢕⢕⢕⢀⢕⢕⢕⢕⢻⠿⠋⢕⢄⠀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⢕⢕⢕⢁⢕⢕⢕⢀⠀⠀⠀⠀⠀⠀⠀⠀⠀⠀⠀⠀⠀⠀⠀⠀⠀⠀⠀⠀⠀⠀⠀⠀⠀⠀⠀⠀⠀⠀⠀⠀⠀⠀⠀⠀⠀⠀⠀⠀⠀⠀⠀⠀⠀⠀⠀⠀⠀⠀⠀⠀⠀⠀⠀⠀⠀⠀⠀⠀⠀⠀⠀⠀⠀⠀⠀⠀⠀⠀⠀⠀⠀⠀⠀⠀⠀⠀⠀⠀⠀⠀⢕⢕⢕⢕⢕⢕⢑⢕⢕⢕⢕⢀⢄⢅⢕⢄⢄⢑⢔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⢑⢕⢕⢕⠑⢕⢕⢕⢕⢕⢄⠀⠀⠀⠀⠀⠀⠀⠀⠀⠀⢀⠀⠀⠀⠀⠀⠀⠀⠀⠀⠀⠀⠀⠀⠀⠀⠀⠀⠀⠀⠀⠀⠀⠀⠀⠀⠀⠀⠀⠀⠀⠀⠀⠀⠀⠀⠀⠀⠀⠀⠀⠀⠀⠀⠀⠀⠀⠀⠀⠀⠀⠀⠀⠀⠀⠀⠀⠀⠀⠀⠀⠀⠀⠀⠀⠀⠀⠀⠀⠀⠑⢕⢕⢕⢕⢕⢕⠕⢕⢕⢕⢅⢕⠑⠁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⢕⢕⢕⢕⢕⢕⢕⢕⢕⢄⢕⢕⢕⢕⢔⢕⢕⢕⠑⠀⠀⠀⠀⠀⠀⠀⠀⠀⠀⠀⠀⠀⠀⠀⠀⠀⠀⠀⠀⠀⠀⠀⠀⠀⠀⠀⠀⠀⠀⠀⠀⠀⠀⠀⠀⠀⠀⠀⢀⠀⠀⢀⢄⠄⠄⢐⠀⢕⢀⠀⠀⠀⠀⠀⠀⠀⠀⠀⠀⠀⠀⠀⠀⠀⢀⢄⢔⢄⠀⢕⢕⢕⢕⢕⢕⠀⢕⢕⢕⢕⢕⢄⢄⢕⢕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⢄⠕⢕⢕⢕⢕⢕⢕⢕⢕⢕⢕⢕⢕⢕⢕⢕⢕⢕⠀⠀⠀⠀⠀⠀⠀⠀⠀⠔⢀⠀⢔⢔⠀⠀⠀⢄⠀⠀⠀⠀⠄⠄⠀⠀⠄⠀⢀⢀⢀⠀⠀⢀⠀⠀⠀⠀⢀⠀⠑⠐⢄⠀⠁⠕⠀⠀⢄⢕⢕⢕⢔⢄⢀⠀⠀⠀⠀⠀⠀⠀⢀⢀⢄⢕⢕⢕⢕⢀⠑⠑⢕⢕⢕⢕⢕⢕⢀⢕⢕⢕⢕⠕⠑⠁⠑⢕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⠀⢕⢕⢕⢕⢕⢔⢕⢕⢕⢕⢕⢕⢕⢕⢕⢕⠕⠀⠀⠀⠀⠀⠀⢀⡀⠀⠀⠑⠑⠀⢀⠀⠀⠀⠀⠀⠐⠐⠁⠀⠀⠑⠐⠀⠀⠑⠑⠁⠀⠀⠑⠀⠀⠀⠀⠀⠀⠀⠀⠀⠀⠀⠀⠀⠀⢕⢕⢕⢕⢕⢕⢕⢕⢕⢑⠀⠀⢕⢕⢕⢕⢕⢕⢕⢕⢕⠕⢕⢀⢕⢕⢕⢕⢕⢕⠑⢕⢕⢕⢅⢔⢐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⢀⢕⢕⢕⢕⢕⢕⢕⢕⢕⢕⠁⢕⢕⢕⢕⢕⢕⢕⢄⢀⠀⠀⠀⢀⢄⣾⣇⠀⠀⠀⠀⢔⢕⢄⠀⠀⠀⠀⠀⠄⠀⠀⠀⠀⠀⠀⠀⠀⠀⠀⠀⠀⠀⠀⠐⠄⠀⠀⠀⠀⠀⠀⠀⠀⠀⢀⠄⢕⢕⢕⢕⢕⢕⢕⠁⠐⠀⠀⠀⠑⢕⢕⢕⢕⢕⢕⢕⢕⠀⢕⢕⠕⢕⢕⢕⢕⢕⢕⠑⢕⢕⢕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⢕⢕⢕⢕⢕⢕⢕⢄⢕⢕⢕⠀⢕⢕⢕⢕⢕⢕⢕⢕⢕⢀⠀⢰⢕⢸⣿⡟⠄⢀⢄⢀⠁⢕⢀⠀⢄⢀⠀⠀⠀⠀⠀⠀⠀⠀⠀⠀⠀⠀⠀⠀⠀⠀⠀⢀⢀⢀⢀⠀⠄⠄⠄⠐⠐⠁⠁⠀⠕⢕⢕⢕⠁⢕⢕⠁⠀⠀⠀⠀⠀⢕⢕⢕⢕⢕⢕⢕⢕⢀⢕⢕⢔⢕⢕⢕⢕⢕⢕⠀⢑⢕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⠐⠑⠑⠑⠑⠑⠑⠑⠑⠑⠑⠀⠘⠃⠘⠑⠑⠑⠑⠑⠘⠓⠓⠑⠑⠑⠑⠑⠀⠀⠀⠐⠐⠐⠀⠀⠀⠑⠑⠑⠑⠑⠀⠀⠁⠁⠁⠀⠀⠀⠀⠀⠀⠀⠀⠀⠀⠀⠑⠑⠑⠑⠑⠁⠀⠀⠀⠀⠀⠀⠑⠑⠑⠑⠑⠑⠑⠑⠑⠑⠑⠑⠑⠑⠑⠑⠑⠑⠀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⣧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⣟⣟⣽⣽⡵⢷⡷⢷⣧⢇⢜⣵⣵⣼⣽⣝⡟⢿⢿⣿⣿⣿⣿⣿⣿⢱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⣫⣵⣞⣿⣽⣵⣷⣷⣿⣿⣷⡷⢇⢕⢕⢱⣵⢵⣸⢽⣝⢗⢷⣼⣝⢿⣿⣿⣿⡕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⣵⣾⢷⢟⢟⣏⡹⢝⢝⢹⢽⢝⢕⢕⢕⢕⢕⢸⣮⡕⢜⢫⣿⣾⢷⢕⢝⢟⢇⢝⢿⢇⣿⡇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⣿⣻⣵⣵⣷⡾⢿⢟⡏⢝⣹⣵⣵⣵⢕⢕⢕⢕⢕⢕⡕⢕⢕⢝⠝⠁⠀⢕⢕⢕⢕⢕⢕⢝⢏⢸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⣾⣿⣿⢟⢏⣝⣵⣷⣿⢏⢕⣸⣿⣽⣽⢕⢕⢕⢕⢕⢜⢻⣿⣷⡕⢕⢔⠀⢄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⢝⢝⢝⢝⢝⢝⢝⢝⢝⢝⢝⢟⢟⢏⢝⢝⢟⢝⢟⢟⢝⢝⢝⢝⢝⢝⢝⢟⢟⢟⢟⢟⢟⢟⢏⢝⢝⢟⢟⢟⢟⢝⢝⢟⢟⢝⢝⢟⢟⢟⢟⢟⢟⢟⢟⢟⢟⢟⢟⢟⢟⢟⢟⢟⢟⢟⢟⢟⢟⢟⢟⢟⢟⢟⢟⢟⢟⢟⢟⢟⢟⢟⢟⢟⢟⢟⢟⢟⢟⢟⢟⢟⢏⢱⡿⡟⢝⣹⣷⣿⣿⣿⡿⢕⣱⢕⣿⣯⣿⢿⢷⣇⣇⣵⣾⣿⣿⣿⣿⢇⢜⡻⣷⣕⢕⢕⢕⢕⢕⢕⢕⠕⢕⢕⠝⢟⢟⢟⢟⢟⢟⢟⢟⢟⢟⢟⢟⢟⢟⢟⢟⢟⢝⢟⢟⢟⢟⢟⢟⢟⢟⢟⢏⢝⢟⢟⢟⢟⢟⢟⢟⢟⢟⢟⢝⢝⢟⢟⢟⢟⢟⢟⢟⢟⢟⢟⢟⢟⢟⢟⢟⢟⢟⢟⢏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⢕⢕⢕⢕⢕⢕⢕⢕⣱⡟⣹⣵⣿⣿⣿⣿⣿⢟⢕⣱⡏⣼⣟⣿⡇⢕⢜⢝⢻⣿⣿⢏⢻⣿⣿⢕⢕⡯⢎⢿⣿⣧⢕⢕⢕⢕⢑⠐⠀⠀⠄⢄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⢅⢱⢗⢕⢝⣹⡵⢇⢕⢜⡱⣹⣾⣿⣿⣿⣿⢟⣿⡟⣵⣱⣿⢕⣼⣿⣿⢇⢕⢕⢕⢕⢜⢕⢕⢕⢹⣿⡇⢕⣿⡜⡕⢝⢕⢕⠕⠑⠑⠕⠀⢀⠀⢀⠁⢕⢜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⠕⢱⡇⢜⢫⣿⣧⢗⢇⢕⣵⣿⡟⢫⡾⣏⣾⣿⡟⣼⣿⣿⢇⣼⣿⡿⢏⢕⢕⢕⢕⢕⢕⢕⢕⣵⣕⣿⣿⢄⣿⣿⣧⢑⠑⠁⠀⠀⠀⠀⢄⢕⠁⠀⢔⢕⢱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⢱⢻⢇⢸⣿⣮⡕⢕⢱⣾⣿⢏⢕⢪⢇⣵⣿⡿⣱⣿⣿⡯⢕⣿⡟⣱⣵⣧⣕⣕⣕⢕⢕⢕⢕⣿⣿⣾⣿⡇⢸⣿⣿⡕⠀⠀⠀⠀⢀⢔⢑⢄⢄⢀⠑⢕⢕⢟⢻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⢱⣿⡕⢕⢕⢕⢝⢝⢱⣿⡿⢕⢕⡞⣱⣾⣿⣻⢣⣿⣿⣿⢇⢸⣿⣷⣿⣿⣿⣿⣿⣿⣷⣷⣾⣿⣿⡏⣿⣿⡇⢸⣿⣿⣇⠀⠀⠀⠐⢁⢄⢕⢕⢕⢕⢕⠀⠁⢕⢄⢕⢜⡝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⢸⡿⢕⢕⢧⢕⢕⢕⣾⡿⢕⣸⢏⣾⣿⣿⣿⡏⡎⣿⣿⣿⢕⣼⣿⣿⣿⣿⣿⣿⣿⣿⣿⣿⣿⣿⣿⡇⢿⣿⢇⢸⣿⣿⣿⢔⠀⢔⢕⢕⢕⢕⢕⢕⢑⢁⢀⠀⢑⢕⢕⢕⣿⡜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⢜⢇⢕⢕⢑⣼⣿⢇⢱⣿⣿⣿⣿⣿⡿⢱⢕⣿⣿⡿⢕⣿⣿⣿⣿⣿⣿⣿⣿⣿⣿⣿⣿⣿⣿⡇⢸⣿⢕⢸⣿⣿⣿⡕⠁⠁⠁⢑⢕⢕⢕⠀⠑⠁⠁⠀⠀⢁⢔⢕⢿⢣⢜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⠑⠕⢱⣷⢇⢕⣿⢏⢕⣾⣿⣿⣿⣿⢟⢕⢜⢸⢿⢟⡇⢕⢸⣿⣿⣿⣿⣿⣿⣿⣿⣿⣿⣿⣿⣿⡇⢕⢇⢕⢸⣿⣿⣿⡇⠀⠔⢔⢔⡅⣕⢔⠄⠄⠄⢄⠐⢔⢕⢕⢕⢕⣿⡇⢹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⠀⡱⡟⢕⢕⢸⣿⡇⣼⣿⣿⣿⡿⢕⢕⢕⢜⢅⣱⣾⡇⢕⢕⣿⣿⣿⣿⣿⣿⣿⣿⣿⣿⣿⣿⣿⡇⢕⢕⢕⣽⣿⣿⡿⢕⠀⠀⠕⢕⢞⢎⢇⢕⢕⢌⡰⢑⢔⠜⢇⢕⢸⣽⢕⣼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⠀⢱⣕⢱⢷⢼⣿⢱⣿⡟⣾⣿⢇⢕⢕⡕⢜⣺⣿⣿⡗⢕⣾⣿⣿⣿⣿⣿⣿⣿⣿⣿⣿⣿⣿⣿⢕⢕⢕⢕⣿⣿⡟⠏⢁⢔⢔⢄⢀⠀⠀⠁⢁⠕⢕⠕⢕⢕⠕⢱⢟⢜⢇⣼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⣱⡞⢕⢜⢗⢧⣿⡇⣾⡿⣸⣿⢇⢕⢕⢕⡗⢕⣮⢝⢝⢇⢱⣿⣿⣿⣿⣿⣿⣿⣿⣿⣿⣿⣿⣿⣿⢕⠀⠀⠁⠈⠁⠀⠀⢕⢕⢕⣿⣿⢱⣔⢀⠁⠑⠅⠔⢑⢅⣵⣕⢕⣱⣾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⡿⢟⡵⢟⢕⡱⠕⠀⠁⢑⡿⢸⣿⢇⣿⣿⣇⣱⡇⢸⢕⢸⣿⣷⣿⡇⣾⣿⢸⣿⣿⣿⣿⣿⣿⣿⣿⣿⣿⡏⢻⢕⢔⢀⠀⠄⢀⢄⢕⢕⢸⢕⢽⣿⢸⣿⣗⣧⣗⣾⡇⢕⢕⢜⢻⢇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⢟⢕⢕⢕⣱⢾⢇⠀⠀⠀⢀⢏⣾⡏⢸⣿⣿⣿⣿⢇⢸⢕⣿⣿⣿⣿⢕⢿⡇⢸⣿⣿⣿⣿⣿⣿⣿⣿⣿⣿⢕⢕⢕⢱⣿⣿⣿⣿⡕⢕⢱⣿⡇⢸⣿⢸⣿⣿⣿⢕⣿⢇⢳⢧⢕⡽⢱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⡿⡣⢇⣵⢏⣾⢝⢕⠁⠀⠀⠀⢱⢕⡟⢕⣾⣿⣿⡟⡿⢕⢕⢕⣷⣽⣟⢻⢕⢸⢕⢸⣿⢿⣿⣿⣿⣿⣿⣿⣿⣿⢕⢕⢕⢸⣿⣿⣿⣿⡇⢕⢸⣿⣿⢸⡇⢸⣿⣿⡇⢕⣿⢱⢷⢗⢝⢕⢷⡝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⡿⡕⣱⣿⢏⡾⢏⢕⠁⠀⢀⠀⠀⢱⢸⢕⢕⣿⣿⣿⢕⢇⠘⠑⢕⢷⣷⣯⣝⡕⢜⢜⢸⣿⢸⣿⣿⣿⣿⣿⣿⣿⡇⢕⡕⢕⢸⢿⢟⣟⣻⡕⢕⢜⣿⣿⣿⡇⡿⣿⣿⢕⣸⡏⢕⠁⠁⠀⢕⢜⢻⣎⢿⣿⢇⢕⢕⢕⢕⢕⣱⣵⣵⡕⢕⢕⢕⢕⢕⢻⡇⠀⢕⣿⢕⢕⢕⢕⢸⣿⣿⣿⢏⢕⢕⢕⢕⣱⣵⣵⡕⢕⢕⢕⢜⣿⣿⣿⣿⢇⢕⢕⢕⢕⣱⣵⣵⡕⢕⢕⢕⢕⢕⠀⢸⣿⣿⣿⣿⡷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⢕⣼⣿⡏⣾⢕⢕⡇⠀⠀⢸⣦⢰⡿⢕⢕⢕⢿⣿⡟⢕⢕⢱⣷⡔⢅⠀⠁⠙⠑⠕⢕⢕⢻⢕⣿⢻⣿⣿⡟⢻⢟⢇⢕⢵⢕⣜⣫⣽⣽⣽⣼⢕⢕⡟⢿⣿⢕⢕⢹⡿⢱⣿⡇⠕⠀⠀⠀⠀⢕⢕⢜⢎⢇⢕⢕⢕⢕⢕⣾⣿⣿⣿⣿⡇⢕⢕⢕⢕⢕⡇⠀⢕⣿⢕⢕⢕⢕⢸⣿⣿⣿⢕⢕⢕⢕⢱⣿⣿⣿⣷⢕⢕⢕⢕⢸⣿⣿⣿⢕⢕⢕⢕⢸⣿⣿⣿⣷⢕⢕⢕⢕⢕⠀⢸⣿⣿⣿⢜⢿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⢇⣼⣿⣿⣹⡟⢕⣾⡇⠀⠀⢸⢇⢜⢕⢕⢕⢕⢜⢝⢇⢕⢕⣿⣿⣿⣕⢕⢔⢅⢕⢔⣕⢜⣧⡕⢕⢣⡹⢿⣿⣕⢕⢕⢕⠕⠊⠙⠙⠉⠉⢁⠀⢕⣀⠑⢕⢕⢕⢕⣸⡇⢸⣿⢸⢔⠀⠀⠀⠀⠀⣕⢇⢕⢕⢕⢕⢕⢕⢕⣿⣿⣿⣿⣿⡇⢕⢕⢕⢕⢕⡇⠀⢕⣿⢕⢕⢕⢕⢸⣿⣿⣿⢕⢕⢕⢕⢸⣿⣿⣿⣿⢕⢕⢕⢕⢸⣿⣿⣿⢕⢕⢕⢕⢸⣿⣿⣿⣿⢕⢕⢕⢕⢕⠀⢸⣿⣿⡟⢕⢕⢕⢕⢵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⣼⣿⣿⣿⣿⢕⣾⣿⡇⠀⠀⢸⢕⢕⢕⢕⢕⢕⢕⢕⢕⢕⢕⢹⣿⣯⢟⢷⢼⣵⣷⣿⣿⣿⣿⣿⣷⣷⣵⣕⣝⣹⣵⣵⣵⣷⣇⢕⢄⢄⢔⢕⣼⣿⣯⡷⢕⢕⡾⢱⢿⡇⢕⣿⢸⢕⢔⢄⢀⢔⢕⣿⢸⡇⢕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⢿⣸⣿⣿⡇⠀⠀⢸⡕⢕⢕⢕⢕⢕⢕⢕⢕⢕⢕⢕⢜⣻⣷⢷⡷⣷⣾⣿⣿⣿⣿⣿⣿⣿⣿⣿⣿⣿⣿⣿⣿⣿⣿⢷⢵⣵⢷⢿⣿⣿⡿⢕⣵⢏⢕⡿⢹⡇⢕⣿⢸⢕⢕⢕⢕⢕⢕⣿⢸⣿⡕⢕⢕⢕⢕⢕⣿⣿⣿⣿⣿⡇⢕⢕⢕⢕⢕⡇⠀⢕⣿⢕⢕⢕⢕⢸⣿⣿⣿⢕⢕⢕⢕⢸⣿⣿⣿⣿⢕⢕⢕⢕⢸⣿⣿⣿⢕⢕⢕⢕⢸⣿⣿⣿⣿⢕⢕⢕⢕⢕⠀⢸⣿⣿⡇⢕⢕⢕⢕⢕⢕⢕⢕⢕⢕⢜⢳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⡕⣿⣿⣿⡇⠀⠀⢸⡕⢕⢕⢕⢕⢕⢕⢕⢕⢕⢕⢸⣿⡕⣿⢞⣞⣿⣿⣿⣿⣿⣿⣿⣿⣿⣿⣿⣿⣿⣿⣿⣿⣿⣿⣷⣶⣦⣵⣾⣿⢟⢕⢜⢕⢕⡾⡟⢜⡇⢕⣿⢜⢕⢕⢕⢕⢕⢕⢾⣸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⣿⣿⡇⠀⠀⢕⢇⢕⢕⢕⢕⢕⢕⢕⢕⢕⢕⢕⢹⣿⣿⣿⣿⣿⣿⣿⣿⣿⣿⣿⣿⣿⣿⣿⣿⣿⣿⣿⣿⣿⣿⣿⣿⣿⣿⢝⢕⢕⢕⢕⢕⣸⣟⡇⢕⡇⢕⢻⢱⡕⢕⢕⢕⢕⢕⣿⣿⣿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⡿⢿⣟⣟⣟⣟⣟⢿⠿⢿⣿⣿⣿⢿⢿⢿⢿⣿⣿⣿⣿⡇⠀⢀⡎⢕⢕⢕⢕⢕⢕⢕⢕⢕⢕⢕⢕⢕⢝⣿⣿⣿⣿⣿⣿⣿⣿⣿⣿⣿⣿⣿⣿⣿⣿⣿⣿⣿⣿⣿⣿⣿⣟⣱⣾⢿⢕⢕⢕⢱⣿⡿⠕⢕⢷⢕⢸⢸⣷⡕⢕⢕⢕⢾⣿⣿⣿⡇⣕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⡿⢿⢟⢟⣿⣿⣿⢣⣿⣿⣿⠟⠑⠀⠀⠀⠀⠁⠁⠁⠀⠀⠀⠀⠁⠈⠙⠛⠇⠀⢼⢕⢕⢕⢕⢕⢕⢕⢕⢕⢕⢕⢕⢕⢕⣵⡎⢝⢿⣿⣿⣿⣿⡝⢻⢿⣿⣿⣿⣿⣿⣿⢿⣿⣿⣿⣿⣿⣿⣿⡏⢁⢕⢕⢕⢕⣾⣿⢇⢔⢕⢜⢕⢜⢕⢜⣷⢕⢕⢕⣸⣿⣿⣿⣿⣿⣿⣧⣵⣕⣕⣕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⡿⢟⢝⢕⢕⢕⢕⢕⢜⣿⢇⠿⢿⢟⠏⠀⠀⠀⠀⠀⠀⠀⠀⠀⠀⠀⠀⠀⠀⠀⠀⠀⠀⠀⠀⠁⢕⢇⢕⢕⢕⢕⢕⢕⢕⢕⢕⢕⢾⠟⠁⠀⠀⠈⠙⠻⢿⣿⣷⣼⣕⣗⣗⣗⣵⣵⣾⣿⣿⣿⡿⢟⢟⢕⢕⢕⢕⢕⢕⠱⠟⠋⠑⠑⠑⠑⠁⠁⠁⠁⠁⠀⠀⠈⠉⠙⠙⠙⠻⣿⣿⣿⣿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⡇⢕⢕⢕⢕⢕⢕⢕⠁⠀⠀⠀⢔⢕⠔⠀⠀⠀⠀⠀⠀⠀⠀⠀⠀⠀⠀⠀⠀⠀⠀⠀⠀⠀⠀⠀⠀⠁⠑⢕⢕⢕⢕⢕⢕⢕⢕⢕⢕⠀⠀⠀⠀⠀⠀⢕⢕⢜⢟⢿⣿⣿⣿⣿⢿⢟⢟⢏⠉⠁⠀⠀⠁⢕⢕⢕⢕⠁⠀⠀⠀⠀⠀⠀⠀⠀⠀⠀⠀⠀⠀⠀⠀⠀⠀⠀⠀⠀⠀⠁⠹⣿⣿⣿⣿⣿⣿⣿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⡕⢕⢕⢕⠕⠑⠀⠀⠀⠀⠀⠁⠀⠀⠀⠀⠀⠀⠀⠀⠀⠀⠀⠀⠀⠀⠀⠀⠀⠀⠀⠀⠀⠀⠀⠀⠀⠀⠀⠑⠕⠕⠕⢕⢕⢕⢕⠑⠀⠀⠀⠀⠀⠀⢕⢕⢕⣼⣿⣷⣽⣷⣷⣿⣿⢕⢕⠀⠀⠀⠀⠀⠀⠑⢕⢕⠀⠀⠀⠀⠀⠀⠀⠀⠀⠀⠀⠀⠀⠀⠀⠀⠀⠀⠀⠀⠀⠀⠀⠀⣿⣿⣿⣿⣿⣿⣿⣿⣿⣿⣿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⣿⣿⣿⣿⡕⠀⠀⠀⠀⠀⠀⠀⠀⠀⠀⠀⠀⠀⠀⠀⠀⠀⠀⠀⠀⠀⠀⠀⠀⠀⠀⠀⠀⠀⠀⠀⠀⠀⠀⠀⠀⠀⠀⠀⠀⠀⠀⠀⠀⠁⠀⠀⠀⠀⠀⠀⠀⢕⢕⣼⣿⣿⣿⣿⡿⠟⠟⠏⠑⠀⠀⠀⠀⠀⠀⠀⠀⠀⠀⠀⠀⠀⠀⠀⠀⠀⠀⠀⠀⠀⠀⠀⠀⠀⠀⠀⠀⠀⠀⠀⠀⢀⣴⣿⣿⣿⣿⣿⣿⡟⠛⠛⠛⠛⠛⠛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⢕⣿⣿⣿⣿⣿⣿⣿⣿⠑⠀⠀⠀⠀⠀⠀⠀⠀⠀⠀⠀⠀⠀⠀⠀⠀⠀⠀⠀⠀⠀⠀⠀⠀⠀⠀⠀⠀⠀⠀⠀⠀⠀⠀⠀⠀⠀⠀⠀⠀⠀⠀⠀⠀⠀⠀⠀⠀⠀⠀⠀⠀⢕⣧⣿⣿⢿⡿⢇⠀⠀⠀⠀⠀⠀⠀⠀⠀⠀⠀⠀⠀⠀⠀⠀⠀⠀⠀⠀⠀⠀⠀⠀⠀⠀⠀⠀⠀⠀⠀⠀⠀⠀⠀⠀⠀⠀⠈⠙⠙⠉⠙⠻⢿⢇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⡇⠀⢕⣿⣿⣿⣿⣿⣿⣿⣿⣄⠀⠀⠀⠀⠀⠀⠀⠀⠀⠀⠀⠀⠀⠀⠀⠀⠀⠀⠀⠀⠀⠀⠀⠀⠀⠀⠀⠀⠀⠀⠀⠀⠀⠀⠀⠀⠀⠀⠀⠀⠀⠀⠀⠀⠀⠀⠀⠀⠀⠀⠀⠀⢱⣾⢏⠑⠀⠀⠀⠀⠀⠀⠀⠀⠀⠀⠀⠀⠀⠀⠀⠀⠀⠀⠀⠀⠀⠀⠀⠀⠀⠀⠀⠀⠀⠀⠀⠀⠀⠀⠀⠀⠀⠀⠀⠀⠀⠀⠀⠀⠀⠀⠀⠀⠁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⣿⣿⡿⠟⠀⠀⠀⠀⠀⠀⠀⠀⠀⠀⠀⠀⠀⠀⠀⠀⠀⠀⠀⠀⠀⠀⠀⠀⠀⣄⣤⣴⣴⡀⠀⠀⠀⠀⠀⠀⠀⠀⠀⠀⠀⠀⠀⠀⠀⠀⠀⠀⠀⠀⠀⠀⠸⣿⢑⠀⠀⠀⠀⠀⠀⠀⠀⠀⠀⠀⠀⠀⠀⠀⠀⠀⠀⠀⠀⢀⠀⠀⠀⠀⠀⠀⠀⠀⠀⠀⠀⠀⠀⠀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⢟⠋⠁⠀⠀⠀⠀⠀⠀⠀⠀⠀⠀⠀⠀⠀⠀⠀⠀⠀⠀⠀⠀⠀⠀⠀⠀⣄⣴⣾⢝⢏⢝⢻⣿⣧⡄⠀⠀⠀⠀⠀⠀⠀⠀⠀⠀⠀⠀⠀⠀⠀⠀⠀⠀⠀⠀⠀⠑⠁⠀⠀⠀⠀⠀⠀⠀⠀⠀⠀⠀⠀⠀⠀⠀⠀⢀⣠⣴⣿⢿⢿⣷⣆⡀⠀⠀⠀⠀⠀⠀⠀⠀⠀⠀⠀⠀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⢿⣿⢟⠑⠀⠀⠀⠀⠀⠀⠀⠀⠀⠀⠀⠀⠀⠀⠀⠀⠀⠀⠀⠀⠀⠀⠀⠀⠀⢠⣾⣿⣿⣿⣧⡕⢵⢕⢝⢻⣿⡇⢀⠀⠀⠀⠀⠀⠀⠀⠀⠀⠀⠀⠀⠀⠀⠀⠀⠀⠀⠀⠀⠀⠀⠀⠀⠀⠀⠀⠀⠀⠀⠀⠀⠀⠀⠀⢄⢰⣿⢟⠝⠕⢕⢕⣵⣷⣿⣦⡀⠀⠀⠀⠀⠀⠀⠀⠀⠀⠀⠀⠀⠀⠀⠀⠀⠀⠀⠀⠀⠀⢄⣤⣤⠀⠀⠀⠀⠀⠀⠀⠀⠀⠀⠀⠀⠀⢄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⠀⠀⠀⠀⠀⠀⠀⠀⠀⠀⠀⠀⠀⠀⠀⠀⠀⠀⠀⠀⠀⠀⠀⠀⢄⣾⣿⡿⡕⢝⢟⢻⣿⣇⡕⢕⣱⡟⢣⡵⢇⠀⠀⠀⠀⠀⠀⠀⠀⠀⠀⠀⠀⠀⠀⠀⠀⠀⠀⠀⠀⠀⠀⠀⠀⠀⠀⠀⠀⠀⠀⠀⠀⠀⠀⢜⢸⣇⢕⢕⣱⣷⣿⣿⣿⣿⣿⣷⣔⠀⠀⠀⠀⠀⠀⠀⠀⠀⠀⠀⠀⠀⠀⠀⠀⠀⠀⠀⠀⠀⠘⠟⠀⠀⠀⠀⠀⠀⠀⠀⠀⠀⠀⠀⢕⢕⢕⢕⢔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⢀⠀⠀⠀⠀⠀⠀⠀⠀⠀⠀⠀⠀⠀⠀⠀⠀⠀⠀⠀⠀⠀⠀⠀⠀⣰⣿⢿⣿⣿⣧⡕⢕⢕⢜⢹⣷⡕⢟⠕⠑⠁⠀⠀⠀⠀⠀⠀⠀⠀⠀⠀⠀⠀⠀⠀⠀⠀⠀⠀⠀⠀⠀⠀⠀⠀⠀⠀⠀⠀⠀⠀⠀⠀⠀⠀⠀⠀⠁⢝⣵⡿⢟⢕⢜⢕⢕⣼⣿⣿⣿⣷⡄⠀⠀⠀⠀⠀⠀⠀⠀⠀⠀⠀⠀⠀⠀⠀⠀⠀⠀⠀⠀⠀⠀⠀⠀⠀⠀⠀⠀⠀⠀⠀⠀⠀⠀⢕⢕⢕⢕⢕⢔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⣕⢄⠀⠀⠀⠀⠀⠀⠀⠀⠀⠀⠀⠀⠀⠀⠀⠀⠀⠀⠀⠀⠀⠀⢱⣿⣿⢕⢜⢹⢿⣿⣕⢕⢕⢕⣻⢇⠀⠀⠀⠀⠀⠀⠀⠀⠀⠀⠀⠀⠀⠀⠀⠀⠀⠀⠀⠀⠀⠀⠀⠀⠀⠀⠀⠀⠀⠀⠀⠀⠀⠀⠀⠀⠀⠀⠀⠀⠀⢸⡏⢕⢕⢕⣱⣾⣿⡿⢿⣿⣿⣿⣿⣧⢀⠀⠀⠀⠀⠀⠀⠀⠀⠀⠀⠀⠀⠀⠀⠀⠀⠀⠀⠀⠀⠀⠀⢀⢀⢀⢀⢀⠀⠀⠀⠀⠀⢕⡕⠑⠁⠑⢕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⢇⠀⠀⠀⠀⠀⠀⠀⠀⠀⠀⠀⠀⠀⠀⠀⠀⠀⠀⠀⠀⢕⢿⡿⢿⣷⣕⢕⢜⢻⣿⣷⢕⢕⠕⠀⠀⠀⠀⠀⠀⠀⠀⠀⠀⠀⠀⠀⠀⠀⠀⠀⠀⠀⠀⠀⠀⠀⠀⠀⠀⠀⠀⠀⠀⠀⠀⠀⠀⠀⠀⠀⠀⠀⠀⠀⠀⠁⢇⢕⣱⣾⣿⢟⢏⢕⢕⣿⣿⣿⣿⣿⡧⢀⠀⠀⠀⠀⠀⠀⠀⠀⠀⠀⠀⠀⠀⠀⠀⠀⠀⠀⠀⠀⠐⣴⣶⣤⢄⠀⠀⠀⢀⢀⠀⠀⠀⠀⠀⠀⠀⠁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⠏⠁⠀⠀⠀⠀⠀⠀⠀⠀⠀⠀⠀⠀⠀⠀⠀⠀⠀⠀⠀⠀⢕⢕⢕⢕⢜⢻⣷⣕⢕⢜⠝⠁⠀⠀⠀⠀⠀⠀⠀⠀⠀⠀⠀⠀⠀⠀⠀⠀⠀⠀⠀⠀⠀⠀⠀⠀⠀⠀⠀⠀⠀⠀⠀⠀⠀⠀⠀⠀⠀⠀⠀⠀⠀⠀⠀⠀⠀⠀⠑⢟⢟⢕⢕⣱⣷⣿⣿⣿⣿⣿⣿⣿⡕⢀⠀⠀⠀⠀⠀⠀⠀⠀⠀⠀⠀⠀⠀⠀⠀⠀⠀⢀⢔⢕⢸⣿⡇⠀⠀⠀⠀⠁⠕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⡟⠕⠀⠀⠀⠀⠀⠀⠀⠀⠀⠀⠀⠀⠀⠀⠀⠀⠀⠀⠀⠀⠀⠀⢕⢕⢕⢕⢕⢕⢜⢟⠇⠀⠀⠀⠀⠀⠀⠀⠀⠀⠀⠀⠀⠀⠀⠀⠀⠀⠀⠀⠀⠀⠀⠀⠀⠀⠀⠀⠀⠀⠀⠀⠀⠀⠀⠀⠀⠀⠀⠀⠀⠀⠀⠀⠀⠀⠀⠀⠀⠀⠀⠁⢕⣵⣿⢟⢝⢕⢕⢕⢝⢻⢿⢿⢇⢕⢄⠀⠀⠀⠀⠀⠀⠀⠀⠀⠀⠀⠀⠀⢄⠐⠕⢕⢕⢕⠸⠟⠅⠀⠀⢄⢄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⣿⣿⣿⣿⣿⣿⢕⠀⠀⠀⠀⠀⠀⠀⠀⠀⠀⠀⠀⠀⠀⠀⠀⠀⠀⠀⠀⠀⠀⠀⢕⢕⢕⢕⢕⢕⢕⢕⠀⠀⠀⠀⠀⠀⠀⠀⠀⠀⠀⠀⠀⠀⠀⠀⠀⠀⠀⠀⠀⠀⠀⠀⠀⠀⠀⠀⠀⠀⠀⢄⢄⢄⢄⠀⠀⠀⠀⠀⠀⠀⠀⠀⠀⠀⠀⠀⠀⠀⠀⠀⠁⠑⠑⠑⠁⠁⢕⢕⢕⢕⢕⢕⢕⢕⢕⠀⠀⠀⠀⠀⠀⠀⠀⠀⠀⠀⠀⠀⠁⢔⠐⠁⠐⠁⠀⠀⠀⠀⠀⠁⠁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⣿⣿⣿⣿⣿⣿⣇⢄⠀⠀⠀⠀⠀⠀⠀⠀⠀⠀⠀⠀⠀⠀⠀⠀⠀⠀⠀⠀⠀⠀⠀⢕⢕⢕⢕⢕⢕⢕⢕⢀⠀⠀⠀⠀⠀⠀⠀⠀⠀⠀⠀⠀⠀⠀⠀⠀⠀⠀⠀⠀⠀⠀⠀⠀⠀⠀⠀⠀⠀⢔⡕⣱⡕⢕⡕⡀⠀⠀⠀⠀⠀⠀⠀⠀⠀⠀⠀⠀⠀⠀⠀⠀⠀⠀⠀⠀⠀⠀⠁⢕⢕⢕⢕⢕⢕⢕⠀⠀⠀⠀⠀⠀⠀⠀⠀⠀⠀⠀⠀⠀⠁⢔⢄⢄⠁⠀⠀⠑⢕⠀⠀⠀⠀⠀⠀⢕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⣿⣿⣿⣿⣿⣿⣿⣧⡄⢀⢀⠀⠀⠀⠀⠀⠀⠀⠀⠀⠀⠀⠀⠀⠀⠀⠀⠀⠀⠀⠀⢕⢕⢕⢕⢕⢕⢕⢕⢕⠀⠀⠀⠀⠀⠀⠀⠀⠀⠀⠀⠀⠀⠀⠀⠀⠀⠀⠀⠀⠀⠀⠀⠀⠀⠀⠀⠀⠕⡼⣧⣿⣷⣷⣯⠁⠀⠀⠀⠀⠀⠀⠀⠀⠀⠀⠀⠀⠀⠀⠀⠀⠀⠀⠀⠀⠀⠀⠀⢕⢕⢕⢕⢕⢕⢕⢀⠀⠀⠀⠀⠀⠀⠀⠀⠀⠀⠀⠀⠀⠀⢕⢕⣵⢀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⡇⠀⠀⠀⠀⠀⠀⠀⠀⠀⠀⠀⠀⠀⠀⠀⠀⠀⠀⠀⢕⢕⢕⢕⢕⢕⠕⠑⠑⠀⠀⠀⠀⠀⠀⠀⠀⠀⠀⠀⠀⠀⠀⠀⠀⠀⠀⠀⠀⠀⠀⠀⠀⠀⠀⠀⠀⠀⠕⢹⡿⢸⠏⠁⠀⠀⠀⠀⠀⠀⠀⠀⠀⠀⠀⠀⠀⠀⠀⠀⠀⠀⠀⠀⠀⠀⠀⠀⢕⢕⠕⠕⠕⠕⢕⢕⠀⠀⠀⠀⠀⠀⠀⠀⠀⠀⠀⠀⠀⠀⢕⡕⡜⡇⠑⠕⠀⠀⠀⠀⠀⣕⣕⡕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⣿⣿⣿⣿⣿⡇⠀⠀⠀⠀⠀⠀⠀⠀⠀⠀⠀⠀⠀⠀⠀⠀⠀⠀⠀⠑⠕⢕⢕⠑⠀⠀⠀⠀⠀⠀⠀⠀⠀⠀⠀⠀⠀⠀⠀⠀⠀⢀⠀⠀⠀⠀⠀⠀⠀⠀⠀⠀⠀⠀⠀⠀⠀⠀⠀⠁⠁⠀⠀⠀⠀⠀⠀⠀⠀⠀⠀⠀⠀⠀⠀⠀⠀⠀⠀⠀⠀⠀⠀⠀⠀⠀⠄⠕⠑⠀⠀⠀⠀⠀⠀⠀⠀⠀⠀⠀⠀⠀⠀⠀⢀⢄⢄⢔⢕⢸⣿⣇⢅⠀⠀⠀⠀⠀⠀⠀⠁⠁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⣿⣿⣷⣕⢄⠀⠀⠀⠀⠀⠀⠀⠀⠀⠀⠀⠀⠀⠀⠀⠀⠀⠀⠀⠁⠀⠀⠀⠀⠀⠀⠀⠀⠀⠀⠀⠀⠀⠀⠀⠀⠀⠁⠔⠁⠀⠀⠀⠀⠀⠀⠀⠀⠀⠀⠀⠀⠀⠀⠀⠀⠀⠀⠀⠀⠀⠀⠀⠀⠀⠀⠀⠀⠀⠀⠀⠀⠀⠀⠀⠀⠀⠀⠀⠀⠀⠀⠀⠀⠀⠀⠀⠀⠀⠀⠀⠀⠀⠀⠀⠀⠀⠀⠀⠀⠀⢄⢕⢕⢕⢕⢇⢕⢿⠟⢇⢄⣄⡐⢔⢔⢔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⣿⣿⣷⣵⢄⢀⠀⠀⠀⠀⢔⠕⠀⠀⠀⠀⠀⠀⠀⠀⠀⢀⠀⠀⠀⠀⠀⠀⠀⠀⠀⠀⠀⠀⠀⠀⠀⠀⠀⠀⠀⠀⠄⠁⠄⢀⠀⠀⠀⠀⠀⠀⠀⠀⠀⠀⠀⠀⠀⠀⠀⠀⠀⠀⠀⠀⠀⠀⠀⠀⠀⠀⠀⠀⠀⠀⠀⠀⠀⠀⠀⠀⠀⠀⠀⠀⠀⠀⠀⠀⠁⠁⠀⠀⠀⠀⠀⠀⠀⠀⠀⠀⠀⠀⢕⢕⢔⢕⢕⢕⢕⠀⠀⢅⡕⢜⠇⠑⢸⣷⣴⣤⣤⠐⠑⣕⣕⣤⣾⣿⣿⣿⣿⣿⣿⣿⣿⣿⣿⣿⣿⣿⣿⣕⢕⣿⣿⣿⢕⢕⢕⢕⢸⣿⣿⡇⢕⢕⠀⢸⣿⣿⡷⢕⢇⡕⠀⠀⠀⠀⠀⠀⠀⢕⢑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⣷⣷⣷⡷⢔⢕⢀⠀⠀⠀⠀⠀⠀⠀⠀⠀⠀⠀⠀⠀⠀⠀⠀⠀⠀⠀⠀⠀⠀⠀⠀⠀⠀⠀⠀⠀⠀⠀⠀⠀⠀⠐⠄⢀⠀⠀⠀⠀⠀⠀⠀⠀⠀⠀⠀⠀⠀⠀⠀⠀⠀⠀⠀⠀⠀⠀⠀⢀⠀⠀⠀⠀⠀⠀⠀⠀⠀⠀⠀⠀⠀⠀⠀⠀⠀⠀⠀⠀⠀⠀⢀⢄⠀⠄⠐⠀⠀⠀⢕⢕⢕⢕⢁⢕⢕⢕⢕⢰⣿⣷⡕⢔⢕⢕⣿⣿⣿⣿⢀⠄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⡿⢕⣱⣿⣕⢔⢀⢀⠀⠀⠀⠀⠀⠀⠀⠀⠀⠀⠀⠀⠀⠀⠀⠀⠀⠀⠀⠀⠀⠀⠀⠀⠀⠀⠀⠀⠀⠀⠀⠀⠀⠀⠁⠀⠀⠀⠀⠀⠀⠀⠀⠀⠀⠀⠀⠀⠀⠀⠀⠀⠀⠀⠀⠀⠁⠀⠀⠀⠀⠀⠀⠀⠀⠀⠀⠀⠀⠀⠀⠀⠀⠀⠀⠀⠀⠀⠀⠁⠀⠀⠀⠀⠀⠀⠀⠀⢕⢕⢕⢕⢕⠕⢕⢕⢕⢜⣿⣿⡏⢕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⢕⢕⢟⢟⢟⠇⢕⢕⢕⢀⠀⠀⠀⠀⠀⠀⠀⠀⠀⠀⠀⠀⠀⠀⠀⠀⠀⠀⠀⠀⠀⠀⠀⠀⠀⠀⠀⠀⠀⠀⠀⠀⠀⠀⠀⠀⠀⠀⠀⠀⠀⠀⠀⠀⠀⠀⠀⠀⠀⠀⠀⠀⠀⠀⠀⠀⠀⠀⠀⠀⠀⠀⠀⠀⠀⠀⠀⠀⠀⠀⠀⠀⠀⠀⠀⠀⠀⠀⠀⠀⠀⠀⠀⠀⠔⢀⢕⢕⢕⢕⢕⢀⢕⢕⢕⢕⢝⠛⠑⠁⢕⢅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⢕⢕⢕⢕⢕⢕⢕⢕⢕⢕⢔⢕⢕⠑⢅⢔⢀⠀⠀⠀⠀⠀⠀⠀⠀⠀⠀⠀⠀⠀⠀⠀⠀⢀⠀⠀⠀⠀⠀⠀⠀⠀⠀⠀⠀⠀⠀⠀⠀⠀⠀⠀⠀⠀⠀⠀⠀⠀⠀⠀⠀⠀⠀⠀⠀⠀⠀⠀⠀⠀⠀⠀⠀⠀⠀⠀⠀⠀⠀⠀⠀⠀⠀⠀⠀⠀⠀⠀⠀⠀⠀⠀⠀⠀⠀⠀⠀⠀⠀⠀⠀⢕⢕⢕⢕⢕⢕⢑⢕⢕⢕⢕⢄⢔⢄⢅⢕⢅⢄⢄⢅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⢕⠕⢄⢕⢕⢕⢔⢄⢀⠀⠀⠀⠀⠀⠀⠀⠀⠀⢀⢀⠀⠕⢕⢀⠀⠀⠀⠀⠀⠀⠀⠀⠀⠀⠀⠀⠀⠀⠀⠀⠀⠀⠀⠀⠀⠀⠀⠀⠀⠀⠀⠀⠀⠀⠀⠀⠀⠀⠀⠀⠀⠀⠀⠀⠀⠀⠀⠀⢄⠀⠀⠀⠀⠀⠀⠀⠀⠀⠀⠀⠀⠀⠀⠀⠀⠀⠀⠀⠀⢀⠕⢕⢕⢕⢕⢕⢑⢕⢕⢕⢕⢕⠑⠀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⢕⢁⢕⢕⢕⢕⢕⢑⢕⢔⢕⢔⢔⢔⢔⢕⢕⢕⠁⠀⠀⠕⢕⢔⢀⠀⠀⠀⠀⠀⠀⠀⠀⠀⠀⠀⠀⠀⠀⠀⠀⠀⠀⠀⠀⠀⠀⠀⠀⠀⠀⠀⠀⠀⠀⠀⠀⠀⢔⠀⠀⠔⠔⢀⠕⠀⠀⢕⢄⠀⠀⠀⠀⠀⠀⠀⠀⠀⠀⠀⠀⠀⠀⠀⠀⠀⠀⠀⠀⠀⢕⢕⢕⢕⢕⢕⠀⢕⢕⢕⢕⢄⢄⢕⢕⠕⢕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⠕⢕⢔⢕⢕⢕⢕⢕⢕⢕⢕⢕⢕⢕⢕⢕⢕⢕⢕⠀⠀⠀⠀⠕⠕⠕⠀⠀⠕⢄⢀⠕⠕⠀⠀⠀⠕⠀⢀⢀⠀⠀⠀⠀⠀⠀⠀⠀⠀⠀⠀⠀⠀⠀⠀⠀⠀⠔⠀⠀⠀⠔⠀⠀⠑⠀⠀⢄⢕⢕⢔⢄⢀⠀⠀⠀⠀⠀⠀⠀⠀⠀⠀⠀⠀⢄⢔⢕⠀⠀⠀⢕⢕⢕⢕⢕⢕⠕⢕⢕⢕⢕⠕⠑⠁⢀⠀⢕⢕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⢕⢕⢕⢕⢕⢕⠕⢕⢕⢕⢕⢕⢕⢕⢕⢕⢕⠁⠀⠀⠀⠀⠀⠀⠀⡀⠀⠀⠑⠁⠀⢀⠀⠀⠀⠀⠀⠁⠀⠀⠀⠀⠀⠀⠀⠀⠀⠀⠀⠀⠀⠀⠀⠀⠀⠀⠀⠀⠀⠀⠀⠀⠀⠀⠀⠀⢕⢕⢕⢕⢕⢕⢕⢔⢔⣴⡄⠀⠄⢄⢄⢔⢔⢕⢕⢕⢕⠀⢔⢔⢕⢕⢕⢕⢕⢕⢔⢕⢕⢕⢕⠀⢐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⠕⢕⠀⢕⢕⢕⢕⢕⢔⢕⢕⠀⢕⢕⢕⢕⢕⢕⢕⠀⠀⠀⠀⠀⠀⢀⣾⣇⠀⠀⠀⠀⢔⢕⢄⠀⠀⠀⠀⠀⠄⠀⠀⠀⠀⠀⠀⠀⠀⠀⠀⠀⠀⠀⠀⠁⠐⠀⠀⠀⠀⠀⠀⠀⠀⠀⢀⠄⠑⢕⢕⢕⠁⢕⢕⢕⢕⠘⠐⠀⠀⢕⢕⢕⢕⢕⢕⢕⢕⠀⢕⠕⢕⢕⢕⢕⢕⢕⢕⠔⠑⢕⢕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⢔⢕⢄⢕⢕⢕⢕⢕⢕⢕⢕⢀⢕⢕⢕⢕⢕⢕⠕⠀⠀⠀⠀⠀⢄⢸⣿⡟⢄⢀⢄⢀⠁⢕⢀⠀⢄⢀⠀⠀⠀⠀⠀⠀⠀⠀⠀⠀⠀⠀⠀⢀⢀⢀⢀⠀⠀⠀⠄⢄⠄⠀⠐⠐⠀⠁⠁⠀⠁⢕⢕⢕⠀⢕⠀⠕⠁⠀⠀⠀⠀⠕⢕⢕⢕⢕⢕⢕⢕⢀⢅⢕⠅⢕⢕⢕⢕⢕⢕⠀⠀⢕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⠀⠑⠑⠑⠑⠑⠑⠑⠑⠑⠑⠁⠀⠀⠀⠀⠘⠃⠘⠛⠑⠑⠑⠑⠑⠓⠓⠑⠑⠑⠑⠑⠐⠀⠀⠀⠑⠑⠑⠑⠑⠐⠐⠀⠁⠁⠁⠁⠁⠀⠀⠀⠀⠀⠀⠀⠀⠀⠀⠀⠀⠀⠑⠑⠑⠀⠑⠐⠁⠀⠀⠀⠀⠀⠀⠑⠑⠑⠑⠑⠑⠑⠑⠑⠑⠐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⢟⢟⢟⢟⢿⢿⢿⢻⢿⢿⢷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⣫⣽⣵⣷⣷⣷⣷⣷⣵⣕⡕⢕⣵⣿⣾⣿⣷⣷⣵⣕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⣵⣾⡿⢿⢟⣟⣟⣏⣽⣽⣝⣝⢟⢕⢜⣟⣝⣝⣝⡝⢝⢟⢻⢿⣕⢕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⡾⢿⣯⣽⣾⣿⣿⣿⣿⣿⣿⣿⣿⢟⢟⢕⢕⢜⢹⣽⣽⣼⣿⣿⣷⣧⣵⡕⣿⣎⢷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⣼⣻⣾⡿⢟⢏⢝⢝⢝⢝⢝⢝⢕⢕⢕⢕⢕⢕⢕⢕⢵⣿⣿⣿⣿⣿⣿⣿⣿⣷⢸⣿⡕⢝⢳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⢝⢝⢝⢝⢝⢝⢝⢝⢝⢝⢝⢟⢟⢏⢝⢝⢟⢝⢟⢟⢝⢝⢝⢝⢝⢝⢝⢟⢟⢟⢟⢟⢟⢟⢏⢝⢝⢟⢟⢟⢟⢝⢝⢟⢟⢝⢝⢟⢟⢟⢟⢟⢟⢟⢟⢟⢟⢟⢟⢟⢟⢟⢟⢟⢟⢟⢟⢟⢟⢟⢟⢟⢟⢟⢟⢟⢟⢟⢟⢟⢟⢟⢟⢟⢟⢟⢟⢟⢟⢟⢟⢱⣽⣾⣏⣽⣱⣵⣵⣷⣷⣷⣷⡷⢷⢵⢕⢕⢕⢕⢕⢕⢕⢝⢝⢝⢝⢽⢽⢝⠏⢝⢝⢕⢿⡿⢜⢧⡕⢕⢝⢟⢟⢟⢟⢟⢟⢟⢟⢟⢟⢟⢟⢟⢟⢟⢟⢟⢟⢟⢟⢟⢝⢟⢟⢟⢟⢟⢟⢟⢟⢟⢏⢝⢟⢟⢟⢟⢟⢟⢟⢟⢟⢟⢝⢝⢟⢟⢟⢟⢟⢟⢟⢟⢟⢟⢟⢟⢟⢟⢟⢟⢟⢟⢏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⢕⢕⢕⢕⢕⢕⢱⣽⣷⣾⣿⣿⡿⢟⢏⢝⣝⣵⣷⣾⣿⣿⣿⡗⢇⢕⢕⢕⢕⢼⣷⣷⢇⠁⠁⠀⢕⢕⢕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⣷⣾⢿⢿⣿⣿⢕⣼⣿⣿⣻⣻⢞⣣⣵⣾⣿⣿⣿⣿⢟⣿⣯⡵⢕⢕⢕⢕⢕⢕⡜⢿⢇⠀⠀⠀⢕⢕⢕⢕⢕⢕⢕⢕⢕⠕⢐⠑⠕⢹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⡕⢜⢕⣵⢕⢕⢕⢕⣸⣿⣿⢟⣏⣵⣿⣿⣿⣿⣿⣿⢟⢕⢱⣿⣿⣷⡗⡜⡕⣕⢕⢜⢟⢇⠀⠀⢔⢔⢕⢕⢕⢕⢕⢕⢅⠑⠁⠁⠀⢄⢕⢔⢕⢝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⣵⢕⢾⣿⣷⢕⢱⢕⢱⣿⢟⣱⣾⣿⣿⣿⣿⣿⣿⣿⢏⢕⡇⣼⢟⣯⢕⢕⢜⢞⣿⣷⡧⢕⢕⣴⣤⣄⢱⢕⢕⢕⢕⢕⢕⢕⠁⠀⠀⠀⠁⠅⢕⢕⢕⢕⢸⣝⢟⢻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⢕⡕⣿⢕⣵⣿⡏⢕⢕⢕⡾⣱⣾⣿⣿⣿⣿⡿⢏⣯⣿⢇⢕⣾⢕⣻⣿⣿⡕⢕⢕⢕⢜⢝⢕⢕⢕⠁⠙⢻⢸⣇⢜⢕⢕⠑⠀⠀⠀⠀⢔⠀⠀⠐⢄⢑⢕⠅⠜⢻⣷⣕⢱⡹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⡇⢸⡇⢝⢕⢝⢟⢻⢕⢕⢕⣵⣿⣿⢟⢱⡻⢎⢜⣿⣿⢇⣵⣼⡏⣼⣿⣿⢏⢕⢕⢕⢕⢕⢕⢕⢕⢕⢔⠀⠑⢕⣿⢸⡕⠁⠀⠀⠀⠀⢄⢕⠀⢀⠀⠀⠑⠕⢄⢀⢁⢏⢝⢸⣷⢜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⣇⢸⢻⢕⢕⡕⢕⢕⢕⢕⣼⣿⡿⢇⢱⢫⢕⢕⣿⣿⢏⣾⣿⣿⢕⣿⡿⢇⢕⢕⢕⢕⢕⢕⢕⢕⢕⣷⣵⣕⢀⠕⣿⣷⣷⢀⠀⠀⠀⢔⠕⠀⠑⢕⢕⢕⠄⠀⠁⢕⢕⢔⢕⢸⡏⣧⢜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⣇⢏⢧⡕⢕⢕⢕⢕⣼⣿⡟⢕⢕⡵⢇⣵⣿⣿⡏⣼⣿⣿⡇⢸⣿⢕⣷⣿⣧⣵⣷⣵⢕⣕⣕⣵⣿⡿⣿⣧⡔⢹⣿⣿⡇⠀⠀⠄⠅⢄⢕⢕⢕⢕⢑⢅⢄⢀⠀⠁⢑⢕⢕⣱⣿⢕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⢕⢅⢔⢱⣿⡟⢕⢕⡼⢱⣾⣿⣿⣿⢱⣿⣿⣿⢕⢸⣿⣿⣿⣿⣿⣿⣿⣿⣿⣿⣿⣿⣿⣧⢿⣿⡇⢸⣿⣿⣿⢄⠀⢔⢕⢕⢕⢕⢕⠁⠑⠑⠀⠀⢀⠀⢀⠕⢱⢿⢏⣼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⢁⢱⣾⢗⢕⣿⣿⢕⢕⣞⣽⣿⣿⣿⣿⡇⡏⣿⣿⣟⢕⣾⣿⣿⣿⣿⣿⣿⣿⣿⣿⣿⣿⣿⣿⣿⢸⣿⢇⢸⣿⣿⣿⡇⠀⠑⠁⠁⢄⠅⠅⢅⢄⢄⢐⠱⢁⢜⠕⢔⢅⢕⣼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⡿⣏⣵⢕⢿⢕⢕⢱⣿⢜⢕⣸⣿⣿⣿⣿⣿⢟⢱⢕⣿⣿⡿⢕⢻⣿⣿⣿⣿⣿⣿⣿⣿⣿⣿⣿⣿⣿⣿⢕⢝⢕⢸⣿⣿⣿⣧⠀⠀⠐⢕⢸⡿⢕⢝⢇⢕⢵⡕⢜⢑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⢟⡵⢞⢏⢕⡕⢣⣕⢳⢿⣿⢕⢱⣿⣿⣿⣿⡿⢇⢕⢸⢜⡿⢟⣏⢕⢕⢻⣿⣿⣿⣿⣿⣿⣿⣿⣿⣿⣿⣿⡿⢕⢕⢕⢜⣿⣿⣿⡇⢄⠀⠀⠀⠀⠁⠁⠁⠀⠁⠄⠕⢑⢄⠕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⡿⡱⢝⣱⢇⣵⢮⢕⠁⠜⢕⢺⣿⢕⣾⣿⣿⣿⡟⢕⢕⢕⢜⡅⣱⣾⣷⢕⢱⣾⣿⣿⣿⣿⣿⣿⣿⣿⣿⣿⣿⣿⡇⢕⠕⢕⢸⣿⣿⢿⠕⢕⢕⢱⣾⣿⢸⣿⣕⣰⡆⣴⡔⢔⢖⣣⢞⢸⣮⡹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⡟⢜⣱⣾⢣⣾⢏⢕⠁⠀⠀⠀⢸⣿⢸⣿⡏⣿⣟⢕⢕⢕⢸⢕⣜⢿⢿⣿⢕⣼⣿⣿⣿⣿⣿⣿⣿⣿⣿⣿⣿⣿⣿⡇⢕⠀⠁⠘⠛⠙⠁⢀⢕⢕⢕⣿⣿⢸⣿⣿⣿⢜⣿⢕⢏⢝⠕⢱⡕⢜⢟⢮⢻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⡿⡜⣼⣿⢇⣿⢝⢕⡕⠀⠀⠀⠀⢸⡇⣾⣿⢸⣿⡇⢕⡕⢕⡏⢕⣿⣷⣵⣷⢕⣿⡿⣻⣿⣿⣿⣿⣿⣿⣿⣿⣿⣿⢹⡇⢕⢄⡀⢀⢀⢄⢔⢕⢕⣸⡕⣿⡿⣸⣿⣿⡏⢕⣿⢅⠁⠀⠀⠑⢞⣇⢱⡜⢣⢻⢇⢕⢕⢕⢕⢕⣱⣵⣵⡕⢕⢕⢕⢕⢕⢻⡇⠀⢕⣿⢕⢕⢕⢕⢸⣿⣿⣿⢏⢕⢕⢕⢕⣱⣵⣵⡕⢕⢕⢕⢜⣿⣿⣿⣿⢇⢕⢕⢕⢕⣱⣵⣵⡕⢕⢕⢕⢕⢕⠀⢸⣿⣿⣿⣿⡷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⢇⣼⣿⣿⣼⡇⢕⣾⡇⠀⠀⠀⠀⢕⢱⣿⢇⣿⣿⣿⣷⡟⢕⢇⢱⣿⣿⣿⣿⢸⣿⢇⣿⣿⣿⣿⣿⣿⣿⣿⣿⣿⣿⢕⢇⢕⢸⣿⣿⣿⣿⡕⢕⢸⣿⣧⢸⡇⣿⣿⣿⢇⢸⡟⡕⠀⠀⠀⠀⠑⢿⣇⣷⡕⢕⢕⢕⢕⢕⢕⣾⣿⣿⣿⣿⡇⢕⢕⢕⢕⢕⡇⠀⢕⣿⢕⢕⢕⢕⢸⣿⣿⣿⢕⢕⢕⢕⢱⣿⣿⣿⣷⢕⢕⢕⢕⢸⣿⣿⣿⢕⢕⢕⢕⢸⣿⣿⣿⣷⢕⢕⢕⢕⢕⠀⢸⣿⣿⣿⢜⢿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⣱⣿⣿⣿⣿⢕⣾⣿⡇⠀⠀⢄⣄⢱⢸⢏⢕⣿⣿⣿⢿⡇⢕⢕⢜⡷⢮⣝⡇⢕⡿⢕⣿⣿⣿⣿⣿⣿⣿⣿⣿⣿⡟⢕⢕⢕⢸⣿⣿⡿⢿⡇⢕⢸⣿⣿⣸⢇⢏⢿⢿⢕⣿⡇⣇⠀⠀⠀⠀⠀⢸⣿⢸⣿⡕⡕⢕⢕⢕⢕⣿⣿⣿⣿⣿⡇⢕⢕⢕⢕⢕⡇⠀⢕⣿⢕⢕⢕⢕⢸⣿⣿⣿⢕⢕⢕⢕⢸⣿⣿⣿⣿⢕⢕⢕⢕⢸⣿⣿⣿⢕⢕⢕⢕⢸⣿⣿⣿⣿⢕⢕⢕⢕⢕⠀⢸⣿⣿⡟⢕⢕⢕⢕⢵⣗⢸⡗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⢱⣿⣿⡇⠀⠀⢸⡏⢇⢜⢕⢸⣿⣿⣿⢕⢇⠕⢕⢜⣿⣿⣷⡇⢕⡇⢕⣿⡏⣿⣿⣿⣿⣿⣿⣿⣿⡇⢕⢕⢕⣸⢽⢗⣞⣻⣧⢕⢱⡿⣿⡇⢕⢕⢜⣿⢕⢻⣇⣿⢔⢀⢀⢀⢕⢕⣽⢸⣿⡇⢕⢕⢕⢕⢕⣿⣿⣿⣿⣿⡇⢕⢕⢕⢕⢕⡇⠀⢕⣿⢕⢕⢕⢕⢸⣿⣿⣿⢕⢕⢕⢕⢸⣿⣿⣿⣿⢕⢕⢕⢕⢸⣿⣿⣿⢕⢕⢕⢕⢸⣿⣿⣿⣿⢕⢕⢕⢕⢕⠀⢸⣿⣿⡇⢕⢕⢕⢕⢕⢕⢝⢝⢯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⡎⢸⣿⣿⡇⠀⠀⢸⢕⢕⢕⢕⢸⣿⣿⡇⢕⢕⣦⣄⢑⠝⢿⣿⣧⢕⢇⣧⢹⡇⢸⣿⣿⣿⣿⣿⣿⣿⡕⢕⢕⢕⣷⣿⣿⣿⣿⡟⢱⠇⢇⡕⢝⢱⢇⣼⢿⡕⢸⣿⢹⢕⢕⢕⢕⢕⢕⣿⣾⣿⡇⢕⢕⢕⢕⢕⣿⣿⣿⣿⣿⡇⢕⢕⢕⢕⢕⡇⠀⢕⣿⢕⢕⢕⢕⢸⣿⣿⣿⢕⢕⢕⢕⢸⣿⣿⣿⣿⢕⢕⢕⢕⢸⣿⣿⣿⢕⢕⢕⢕⢸⣿⣿⣿⣿⢕⢕⢕⢕⢕⠀⢸⣿⣿⡇⢕⢕⢕⢕⢕⢕⢕⢕⢕⢕⢎⢱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⣾⣿⣿⡇⠀⠀⢱⢕⢑⢕⢕⢕⢿⢻⢇⢕⢕⣿⣿⣷⣧⣅⣅⣅⡕⢕⣙⢃⢿⢜⢫⢻⣿⣿⡇⢝⢜⢕⢕⠕⠕⠟⠟⠟⠟⠙⢁⣠⣶⡗⢕⣱⢏⣱⢝⢸⡇⢕⣿⡜⢕⢕⢕⢕⢕⢱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⣿⣿⡇⠀⢰⢏⢕⢕⢕⢕⢕⢕⢕⢕⢕⢕⢸⣿⣿⣿⣿⣿⣿⣿⣵⢹⣿⣜⢕⢜⢇⢻⣿⣿⡕⢕⢕⢱⡕⣵⣷⣷⣷⣦⣾⣿⣿⢟⢱⢞⢕⢕⣿⡧⢕⢿⢕⢸⡇⢕⢕⢕⢕⢕⢸⣿⣿⣿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⣿⣿⡇⢰⢏⢕⢕⢕⢕⢕⢕⢕⢕⢕⢕⢕⢕⢻⣿⣿⣿⣿⣿⣻⣿⣧⣿⣿⣷⣵⣕⡕⢜⢟⢿⡕⢕⣸⣿⣿⣿⣿⣿⡻⣿⡿⢏⢕⢇⢜⢕⢸⡿⡏⢕⢜⡇⢕⢇⢸⣕⢕⢕⢕⢸⣿⣿⣿⣿⣧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⣿⣿⢣⢎⢕⢕⢕⢕⢕⢕⢕⢕⢕⢕⢕⢕⢕⢕⢻⣿⣿⣿⣾⣿⣿⣿⣿⣿⣿⣿⣿⣿⣷⣿⣿⣿⣿⣿⣿⣿⣿⣿⣿⡿⢏⣵⢎⢕⢕⢕⢕⣾⣷⡇⢕⢕⢜⡕⢜⢕⢹⣧⢕⣕⣸⣿⣿⣿⣿⣿⣿⣧⣵⣕⣕⣕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⣿⢇⢟⢕⢕⢕⢕⢕⢕⢕⢕⢕⢕⢕⢕⢕⢕⢕⢷⠎⠻⣿⣿⣿⣿⣿⣿⣿⣿⣿⣿⡿⣿⣿⣿⣿⣿⣿⣿⣿⣿⣿⣿⣷⢿⢇⢕⢕⢕⢕⢕⣿⣿⢕⢕⢕⢕⢕⢕⢕⢕⢹⣧⡹⣿⣿⣿⣿⣿⣿⣿⣿⣿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⢿⢟⢟⢟⢝⢝⢽⣟⣟⣟⡻⢿⡿⠟⠻⢿⢿⣿⣿⣿⣿⢏⢎⢕⢕⢕⢕⢱⢕⢇⢕⢕⢕⢕⢕⢕⢕⢕⢕⢕⠀⠀⠀⠙⠟⢿⣿⣿⣮⡝⢻⢿⢿⢿⢿⢟⢟⣽⣿⣿⣿⡿⠟⠋⢕⢕⢕⢕⢕⢕⢕⢱⡇⡏⢕⡇⢕⢕⢕⢕⢕⢐⢕⢜⢷⡹⣿⣿⣿⣿⣿⣿⣿⣿⣿⣿⣿⣿⣿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⢱⡕⠑⠁⠀⠀⠀⠀⠈⠛⠟⠿⠕⠀⠀⠀⠀⠀⠀⠈⠙⠙⠇⠕⢕⢕⣵⣾⢱⣿⡕⢕⢕⢕⢕⢕⢕⢕⢕⢕⠀⠀⠀⠀⠀⠀⠀⢕⢝⢝⡻⢷⣷⣷⣷⣷⡿⢿⢟⢏⠉⠁⠀⠀⠀⠑⠕⢕⢕⢕⢕⢕⢸⢇⢇⢕⡇⠑⠑⠑⠑⠁⠁⠁⠁⠁⠁⠈⠻⠿⠿⠿⠟⠻⢿⣿⣿⣿⣿⣿⣿⣿⣿⣿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⡿⢟⢟⢝⢻⣿⣿⡿⢟⢟⢿⣿⢇⢟⠕⠀⠀⠀⠀⠀⠀⠀⠀⠀⠀⠀⠀⠀⠀⠀⠀⠀⠀⠀⠀⠀⠀⢱⣿⣿⣿⢕⡿⡇⢕⢕⢕⢕⢕⢕⢕⢕⢕⠀⠀⠀⠀⠀⠀⠀⢕⢕⣼⣿⣷⣮⣽⣽⣷⣿⣿⢕⢕⠀⠀⠀⠀⠀⠀⢕⢕⢕⢕⢱⢕⢸⢕⠕⠑⠀⠀⠀⠀⠀⠀⠀⠀⠀⠀⠀⠀⠀⠀⠀⠀⠀⠀⠀⠁⠙⠻⢿⡟⠛⠛⠛⠛⠛⠛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⣿⣿⡇⠀⢁⢕⢕⢕⢕⢕⢕⠝⠁⠀⠀⠀⠀⠀⠀⠀⠀⠀⠀⠀⠀⠀⠀⠀⠀⠀⠀⠀⠀⠀⠀⠀⠀⠀⠀⠀⠀⠀⠀⠘⠟⠕⠈⠑⢿⣿⢕⢕⢕⡇⢕⢕⢕⢕⠑⠀⠀⠀⠀⠀⠀⠀⢱⣺⣿⣿⣿⣿⣿⣿⣿⣿⡟⢕⢕⠀⠀⠀⠀⠀⠀⢕⢕⢕⢕⢇⢕⠑⠀⠀⠀⠀⠀⠀⠀⠀⠀⠀⠀⠀⠀⠀⠀⠀⠀⠀⠀⠀⠀⠀⠀⠀⠀⠈⠑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⣿⣿⣿⣿⢕⢕⢕⢕⢕⢕⢕⠑⠀⠀⠀⠀⠀⠀⠀⠀⠀⠀⠀⠀⠀⠀⠀⠀⠀⠀⠀⠀⠀⠀⠀⠀⠀⠀⠀⠀⠀⠀⠀⠀⠀⠀⠀⠀⠀⠀⠀⠝⢕⢕⢕⡇⢕⢕⢕⢕⠀⠀⠀⠀⠀⠀⠀⠀⣜⢻⣿⣿⣿⣿⣿⣿⣿⣿⡇⢕⠁⠀⠀⠀⠀⠀⠀⠑⠑⠑⠈⠁⠀⠀⠀⠀⠀⠀⠀⠀⠀⠀⠀⠀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⠑⢕⢕⠕⠀⠀⠀⠀⠀⠀⠀⠀⠀⠀⠀⠀⠀⠀⠀⠀⠀⠀⠀⠀⠀⠀⠀⠀⠀⠀⠀⠀⠀⠀⠀⠀⠀⠀⠀⠀⠀⠀⠀⠀⠀⠀⠑⠕⢕⢇⠕⢕⢕⠕⠀⠀⠀⠀⠀⠀⠀⠀⢸⣿⣿⣿⣿⣿⣿⣿⣿⣿⣿⡏⠀⠀⠀⠀⠀⠀⠀⠀⠀⠀⠀⠀⠀⠀⠀⠀⠀⠀⠀⠀⠀⠀⠀⠀⠀⠀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⢔⢕⠀⠀⠀⠀⠀⠀⠀⠀⠀⠀⠀⠀⠀⠀⠀⠀⠀⠀⠀⠀⠀⠀⠀⠀⠀⠀⠀⠀⠀⠀⠀⠀⠀⠀⠀⠀⠀⠀⠀⠀⠀⠀⠀⠀⠀⠀⠀⠀⠀⠁⠕⠀⠀⠀⠀⠀⠀⠀⠀⠀⠘⣿⣿⣿⣿⣿⣿⣿⣿⣿⢟⠁⠀⠀⠀⠀⠀⠀⠀⠀⠀⠀⠀⠀⠀⠀⠀⠀⠀⠀⠀⠀⠀⠀⠀⠀⠀⠀⠀⠀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⢷⡔⠀⠀⠀⠀⠀⠀⠀⠀⠀⠀⠀⠀⠀⠀⠀⠀⠀⠀⠀⠀⠀⠀⠀⠀⠀⠀⠀⠀⠀⠀⠀⠀⠀⠀⠀⠀⠀⠀⠀⠀⠀⠀⠀⠀⠀⠀⠀⠀⠀⠀⠀⠀⠀⠀⠀⠀⠀⠀⠀⠀⢻⣿⣿⣿⣿⣿⣿⣿⢿⠁⠀⠀⠀⠀⠀⠀⠀⠀⠀⠀⠀⠀⠀⠀⠀⠀⠀⠀⠀⠀⠀⠀⠀⠀⠀⠀⠀⠀⠀⠀⠀⠀⠀⠀⠀⠀⠀⠀⠀⠀⠀⠀⠀⠀⠀⠀⠀⠀⠀⠀⠀⠀⢔⢔⢄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⠀⠀⠀⠀⠀⠀⠀⠀⠀⠀⠀⠀⠀⠀⠀⠀⠀⠀⠀⠀⠀⠀⠀⠀⠀⠀⠀⢀⢄⣄⣄⢀⠀⠀⠀⠀⠀⠀⠀⠀⠀⠀⠀⠀⠀⠀⠀⠀⠀⠀⠀⠀⠀⠀⠀⠀⠀⠀⠀⠀⠘⢿⣿⣿⣿⣿⣿⢇⠁⠀⠀⠀⠀⠀⠀⠀⠀⠀⠀⠀⠀⠀⠀⠀⠀⠀⠀⠀⠀⠀⠀⠀⠀⠀⠀⠀⠀⠀⠀⠀⠀⠀⠀⠀⠀⠀⠀⠀⠀⠀⠀⠀⠀⠀⠀⠀⠀⠀⠀⠀⠀⠀⠕⢕⢕⢕⢕⢄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⡄⠀⠀⠀⠀⠀⠀⠀⠀⠀⠀⠀⠀⠀⠀⠀⠀⠀⠀⠀⠀⠀⠀⠀⠀⠀⠀⠀⠀⢀⣄⣰⡵⢟⢟⢻⢿⣿⣧⣄⢀⠀⠀⠀⠀⠀⠀⠀⠀⠀⠀⠀⠀⠀⠀⠀⠀⠀⠀⠀⠀⠀⠀⠀⠀⠀⠀⢜⢻⣿⣿⣿⢇⠁⠀⠀⠀⠀⠀⠀⠀⠀⠀⠀⠀⠀⠀⠀⠀⠀⢀⣄⣤⣴⣦⣴⣄⢀⠀⠀⠀⠀⠀⠀⠀⠀⠀⠀⠀⠀⠀⠀⠀⠀⠀⠀⠀⠀⠀⠀⠀⠀⠀⠀⠀⠀⠀⠀⠀⢕⢕⢕⢕⢕⢕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⣿⢟⠑⠀⠀⠀⠀⠀⠀⠀⠀⠀⠀⠀⠀⠀⠀⠀⠀⠀⠀⠀⠀⠀⠀⠀⠀⠀⠀⢀⢰⣾⣿⣿⣷⡕⢕⣱⣕⡜⢻⣿⣷⢄⢀⠀⠀⠀⠀⠀⠀⠀⠀⠀⠀⠀⠀⠀⠀⠀⠀⠀⠀⠀⠀⠀⠀⠀⠀⠀⢕⢟⢟⢇⠑⠀⠀⠀⠀⠀⠀⠀⠀⠀⠀⠀⠀⠀⠀⠀⣰⣾⡿⢿⢟⢏⢝⢝⢝⣗⣔⢀⠀⠀⠀⠀⠀⠀⠀⠀⠀⠀⠀⠀⠀⠀⠀⠀⠀⠀⠀⠀⠀⠀⠀⠀⠀⠀⠀⠀⠀⠑⠇⠁⠀⠐⠚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⢏⠁⠀⠀⠀⠀⠀⠀⠀⠀⠀⠀⠀⠀⠀⠀⠀⠀⠀⠀⠀⠀⠀⠀⠀⠀⠀⠀⢰⣷⡿⢏⢝⢻⢿⣿⣮⡻⣿⣇⢕⢹⣿⡕⢱⠇⠀⠀⠀⠀⠀⠀⠀⠀⠀⠀⠀⠀⠀⠀⠀⠀⠀⠀⠀⠀⠀⠀⠀⠀⠑⠑⠑⠑⠀⠀⠀⠀⠀⠀⠀⠀⠀⠀⠀⠀⠀⠀⢔⢇⣿⡟⢕⢕⢔⢺⣕⣵⣾⣿⣿⣷⣔⢀⠀⠀⠀⠀⠀⠀⠀⠀⠀⠀⠀⠀⠀⠀⠀⠀⠀⠀⠀⠀⠀⠀⠀⠀⠀⠀⠀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⣿⡟⠑⠀⠀⠀⠀⠀⠀⠀⠀⠀⠀⠀⠀⠀⠀⠀⠀⠀⠀⠀⠀⠀⠀⠀⠀⠀⠀⢱⢹⣿⣿⡕⢕⢕⢕⢞⣿⣿⡜⢇⢕⢜⣿⡇⠁⠀⠀⠀⠀⠀⠀⠀⠀⠀⠀⠀⠀⠀⠀⠀⠀⠀⠀⠀⠀⠀⠀⠀⠀⠀⠀⢕⠐⠀⠀⠀⠀⠀⠀⠀⠀⠀⠀⠀⠀⠀⠀⠀⠀⢼⡿⢕⢕⢕⣵⣾⡿⢿⢝⢏⢝⢫⣿⣷⡄⠀⠀⠀⠀⠀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⣧⣄⢀⠀⠀⠀⠀⠀⠀⠀⠀⠀⠀⠀⠀⠀⠀⠀⠀⠀⠀⠀⠀⠀⠀⠀⠀⢕⢕⢕⢜⢿⣿⡕⢺⣿⣧⢜⣿⣿⡕⠑⠑⠙⠁⠀⠀⠀⠀⠀⠀⠀⠀⠀⠀⠀⠀⠀⠀⠀⠀⠀⠀⠀⠀⠀⠀⠀⠀⠀⠀⠀⠑⠀⠀⠀⠀⠀⠀⠀⠀⠀⠀⠀⠀⠀⠀⠀⠀⠀⠘⠕⠕⣱⣿⢟⢝⢕⣱⣵⢕⣱⣾⣿⣿⣿⣇⠀⠀⠀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⣿⡏⠀⠀⠀⠀⠀⠀⠀⠀⠀⠀⠀⠀⠀⠀⠀⠀⠀⠀⠀⠀⠀⠀⠀⠀⠀⠕⢗⢕⢕⢜⢿⣷⡜⢏⠏⠑⢜⢿⣷⠄⠀⠀⠀⠀⠀⠀⠀⠀⠀⠀⠀⠀⠀⠀⠀⠀⠀⠀⠀⠀⠀⠀⠀⠀⠀⠀⠀⠀⠀⠀⢀⠀⠀⠀⠀⠀⠀⠀⠀⠀⠀⠀⠀⠀⠀⠀⠀⠀⠀⠀⣵⣿⢏⠕⠜⢿⡿⣫⣷⣿⡿⢏⢝⣿⣿⣇⠀⠀⠀⠀⠀⠀⠀⠀⠀⠀⠀⠀⠀⠀⠀⠀⠀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⢟⠁⠀⠀⠀⠀⠀⠀⠀⠀⠀⠀⠀⠀⠀⠀⠀⠀⠀⠀⠀⠀⠀⠀⠀⠀⠀⠀⠕⢇⢕⢕⢜⢿⣷⡕⢔⠀⠑⠘⠙⠀⠀⠀⠀⠀⠀⠀⠀⠀⠀⠀⠀⠀⠀⠀⠀⠀⠀⠀⠀⠀⠀⠀⠀⠀⠀⠀⠀⢄⢜⢕⡕⢔⢔⠀⠀⠀⠀⠀⠀⠀⠀⠀⠀⠀⠀⠀⠀⠀⠀⠀⠝⢏⢕⢕⢀⢅⣵⣿⡿⢇⢕⢕⣱⣿⣿⣿⡕⠀⠀⠀⠀⠀⠀⠀⠀⠀⠀⠀⠀⠀⠀⠀⠀⠀⠀⠀⠀⠀⠀⠀⠀⠀⠀⠁⢕⢕⠀⠀⠀⠀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⠁⠀⠀⠀⠀⠀⠀⠀⠀⠀⠀⠀⠀⠀⠀⠀⠀⠀⠀⠀⠀⠀⠀⠀⠀⠀⠀⠀⠀⢕⢕⡕⢕⢜⢿⡷⢕⢀⠀⠀⠀⠀⠀⠀⠀⠀⠀⠀⠀⠀⠀⠀⠀⠀⠀⠀⠀⠀⠀⠀⠀⠀⠀⠀⠀⠀⠀⠀⠁⢱⣕⣾⣇⣵⡷⠁⠀⠀⠀⠀⠀⠀⠀⠀⠀⠀⠀⠀⠀⠀⠀⠀⠀⠀⠀⠀⢄⣸⡿⢕⢁⢕⢱⣾⢟⢝⢟⢟⢕⢕⠀⠀⠀⠀⠀⠀⠀⠀⠀⠀⠀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⢇⠀⠀⠀⠀⠀⠀⠀⠀⠀⠀⠀⠀⠀⠀⠀⠀⠀⠀⠀⠀⠀⠀⠀⠀⠀⠀⠀⠀⠀⢕⢕⢝⢕⢕⢕⢕⢕⢕⠀⠀⠀⠀⠀⠀⠀⠀⠀⠀⠀⠀⠀⠀⠀⠀⠀⠀⠀⠀⠀⠀⠀⠀⠀⠀⠀⠀⠀⠀⠀⠸⢝⣿⡟⣿⠇⠀⠀⠀⠀⠀⠀⠀⠀⠀⠀⠀⠀⠀⠀⠀⠀⠀⠀⠀⠀⠀⠕⢝⢕⢕⢱⣵⢟⢕⢕⢕⢕⢕⢕⢕⠀⠀⠀⠀⠀⠀⠀⠀⠀⠀⠀⠀⠀⠀⠀⠀⠀⠀⠀⠀⠀⠀⢄⢄⡄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⣧⢀⠀⠀⠀⠀⠀⠀⠀⠀⠀⠀⠀⠀⠀⠀⠀⠀⠀⠀⠀⠀⠀⠀⠀⠀⠀⠀⠀⠀⢕⢕⢕⢕⢕⢕⢕⢕⢕⢕⢀⠀⠀⠀⠀⠀⠀⠀⠀⠀⠀⠀⠀⠀⠀⠀⠀⠀⠀⠀⠀⠀⠀⠀⠀⠀⠀⠀⠀⠀⠀⠁⠙⠇⠑⠀⠀⠀⠀⠀⠀⠀⠀⠀⠀⠀⠀⠀⠀⠀⠀⠀⠀⠀⠀⠀⠀⠀⠀⠑⠕⠕⠑⢕⢕⢕⢕⢕⢕⢕⢕⠀⠀⠀⠀⠀⠀⠀⠀⠀⠀⠀⠀⠀⠀⠀⠀⠀⠀⠀⠀⠀⠀⠀⠀⠁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⣧⣤⣄⡔⠄⠀⠀⠀⠀⠀⠀⠀⠀⠀⠀⠀⠀⠀⠀⠀⠀⠀⠀⠀⠀⠀⠀⠀⠀⢕⢕⢕⢕⢕⢕⢕⢕⢕⢕⢕⠀⠀⠀⠀⠀⠀⠀⠀⠀⠀⠀⠀⠄⠀⠀⠀⠀⠀⠀⠀⠀⠀⠀⠀⠀⠀⠀⠀⠀⠀⠀⠀⠀⠀⠀⠀⠀⠀⠀⠀⠀⠀⠀⠀⠀⠀⠀⠀⠀⠀⠀⠀⠀⠀⠀⠀⠀⠀⠀⠀⠀⠀⢕⢕⢕⢕⢕⢕⢕⢕⢀⠀⠀⠀⠀⠀⠀⠀⠀⠀⠀⠀⠀⠀⠀⠀⠀⠀⠀⠀⠀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⢇⠀⠀⠀⠀⠀⠀⠀⠀⠀⠀⠀⠀⠀⠀⠀⠀⠀⠀⠀⠀⠀⠀⠀⠀⠀⢕⠕⠑⠁⠀⠀⠀⠀⠑⠕⠑⠀⠀⠀⠀⠀⠀⠀⠀⠀⠀⠀⠀⠀⠄⠁⠐⢀⠀⠀⠀⠀⠀⠀⠀⠀⠀⠀⠀⠀⠀⠀⠀⠀⠀⠀⠀⠀⠀⠀⠀⠀⠀⠀⠀⠀⠀⠀⠀⠀⠀⠀⠀⠀⠀⠀⠀⠀⠀⠀⠀⠀⢕⢕⢕⢕⢕⢕⢕⢕⢕⢕⠀⠀⠀⠀⠀⠀⠀⠀⠀⠀⠀⠀⠀⠀⠀⠀⠀⠀⠀⠀⠀⠀⠀⠐⠑⣕⣕⣤⣾⣿⣿⣿⣿⣿⣿⣿⣿⣿⣿⣿⣿⣿⣿⣕⢕⣿⣿⣿⢕⢕⢕⢕⢸⣿⣿⡇⢕⢕⠀⢸⣿⣿⡷⢕⢇⡕⠀⠀⠀⠀⠀⠀⠀⢕⢑⠀⠑⢕⢕⠀</a:t>
            </a:r>
            <a:br/>
            <a:r>
              <a:t>⢕⢕⢕⢕⢕⢕⢕⢕⢕⢕⢕⢕⢕⢕⢕⢕⢕⢕⢕⢕⢕⢕⠀⠀⠀⠀⠀⠀⢕⢕⢕⢕⢔⢕⠀⢕⢕⢕⢕⢕⢕⢕⢕⢕⢸⣿⣿⣿⣿⣿⣿⣿⣿⣇⢀⠀⠀⠀⠀⠀⠀⠀⠀⠀⠀⠀⠀⠀⠀⠀⠀⠀⠀⠀⠀⠀⠀⠀⠀⠁⠀⠀⠀⠀⠀⠀⠀⠀⠀⠀⠀⠀⠀⠀⠀⠀⠀⠀⠀⠀⠀⠀⠀⠀⠀⠀⠀⠁⠀⢀⠀⠀⠁⠀⠀⠀⠀⠀⠀⠀⠀⠀⠀⠀⠀⠀⠀⠀⠀⠀⠐⠀⢀⠄⠀⠀⠀⠀⠀⠀⠀⠀⠀⠀⠀⠀⠀⠀⠀⠀⠀⢕⢕⢕⢕⢕⢕⢕⢕⢕⢕⠀⠀⠀⠀⠀⠀⠀⠀⠀⠀⠀⠀⠀⠀⠀⠀⠀⠀⠀⠀⠀⠀⠀⠀⠀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⣷⣔⢀⠀⠀⠀⢀⣔⡔⠀⠀⠀⠀⠀⠀⠀⠀⠀⠀⠀⠀⠀⠀⠀⠀⠀⠀⠀⠀⠀⠀⠀⠀⠀⠀⠀⠀⠀⠀⠀⠀⠀⢄⠄⠀⠀⠀⠀⠀⠀⠀⠀⠀⠀⠀⠀⠀⠁⠀⠀⠀⠀⠀⠀⠀⠀⠀⠀⠀⠀⠀⠀⠀⠀⠀⠀⠀⠀⠀⠀⠀⠀⠀⠀⠀⠀⠀⠀⠀⠀⠀⠀⠀⠀⠀⠀⠀⠀⠁⠕⠑⠑⠑⠑⠑⠑⠑⠀⠀⠀⠀⠀⠀⠀⠀⠀⠀⠀⠀⠀⠀⠀⠀⠀⠀⠀⠀⠀⢀⢄⠀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⢷⢦⢤⢔⢟⢟⢟⠔⠀⠀⠀⠀⠀⠀⠀⠀⠀⠀⢀⠀⠀⠀⠀⠀⠀⠀⠀⠀⠀⠀⠀⠀⠀⠀⠀⠀⠀⠀⠀⢄⢕⠁⠀⠀⠀⠀⠀⠀⠀⠀⠀⠀⠀⠀⠀⠀⠀⠀⠀⠀⠀⠀⠀⠀⠀⠀⠀⠀⠀⠀⠀⠀⠀⠀⠀⠀⠀⠀⠀⠀⠀⠀⠀⠀⠀⠀⠀⠀⠀⠀⠀⠀⠀⠀⠀⠀⠀⠀⠀⠀⠀⠀⠀⠀⠀⠀⠀⠀⠀⠀⠀⠀⠀⠀⠀⠀⠀⠀⠀⠀⠀⠀⠀⠀⠔⢔⢱⠇⠀⠀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⠑⢕⢕⢕⢕⢕⢕⠀⢕⢕⢕⢕⢕⢕⢕⢕⢕⢕⢕⢕⢕⢕⢕⢕⢕⢕⢕⢕⢕⢕⢕⢕⢕⢕⢕⢔⠀⠀⠀⠀⠀⠀⠀⠀⠀⠀⢕⢕⢀⠀⠀⠀⠀⠀⠀⠀⠀⠀⠀⠀⠀⠀⠀⠀⠀⠀⢄⠇⠀⠀⠀⠀⠀⠀⠀⠀⠀⠀⠀⠀⠀⠀⠀⠀⠀⠀⠀⠀⠀⠀⠀⠀⠀⠀⠀⠀⠀⠀⠀⠀⠀⠀⠀⠀⠀⠀⠀⠀⠀⠀⠀⠀⠀⠀⠀⠀⠀⠀⠀⠀⠀⠀⠀⠀⠀⠀⠀⠀⠀⠀⠀⠀⠀⠀⠀⠀⠀⠀⢀⢄⠀⠀⠀⠀⠀⠀⠀⠀⠀⠀⢄⢄⢀⢕⢕⠐⠀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⢔⢄⢄⢀⢀⢀⢀⢀⢄⢕⢕⢑⢀⠀⠀⠀⠀⠀⠀⠀⠀⠀⠀⠀⠀⠀⠀⢀⢄⣼⢖⢆⢀⠀⠀⠀⠀⠀⠀⠀⠀⠀⠀⠀⠀⠀⠀⠀⠀⠀⠀⠀⠀⠀⠀⠀⠀⠀⠀⠀⠀⠀⠀⠀⠀⠀⠀⠀⠀⠀⠀⠀⠀⠀⠀⠀⠀⢀⠀⠀⠀⠀⠀⠀⠀⠀⠀⠀⠀⠀⠀⠀⠀⠀⠀⠀⠀⠀⠀⠀⠀⢕⢕⢕⢀⠀⠀⠀⠀⢀⢄⠀⠀⢕⢕⢕⢕⢕⢄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⢕⢕⢑⢅⢕⢕⢔⢕⢕⢔⣰⠀⢄⢄⢄⢔⢔⢔⢕⢕⢔⢕⢕⢕⢕⢔⢀⠀⠀⠀⠀⠀⠀⠀⠀⠀⢀⢀⠀⠀⠀⠀⠀⠀⠀⠀⠀⠀⠀⠀⠀⠀⠀⠀⠀⠀⠀⠀⠀⠀⠕⢀⠀⠑⠕⢀⠕⠄⠀⢕⢕⢔⢀⠀⠀⠀⠀⠀⠀⠀⠀⠀⠀⠀⠀⠀⠀⠀⠀⠀⠀⠀⢔⢕⢕⢕⢕⢕⢔⠔⢕⢕⢕⢕⢄⢕⢕⠕⠑⠁⢕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⢕⠀⢕⢕⢕⢕⢕⠁⠉⢕⢕⢕⢕⢕⢕⢕⢕⢕⢕⢕⢕⢕⢕⢕⢕⠀⠀⠐⢐⢀⠑⠐⠀⠀⠁⠑⠀⢄⠄⠀⠀⠀⠀⠀⠀⠀⠀⠀⠀⠀⠀⠀⠀⠀⠀⠀⠑⠀⠀⠀⠅⠀⠀⠑⠀⠀⢄⢕⢕⢕⢕⢀⠀⠀⠀⠀⠀⠀⠀⠀⠀⠀⠀⠀⠀⠀⠀⠀⠀⠀⢕⢕⢕⢕⢕⢕⢕⠀⢕⢕⢕⢕⠑⠁⢀⠀⢀⢀⢕⢕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⠑⢕⢔⢕⢕⢕⢕⢕⠀⠀⠕⢕⢕⢕⢕⢕⢕⢕⢄⢕⢕⢕⢕⢕⢕⠑⠀⠀⠀⠑⠁⠀⢀⠀⠀⠀⠀⠀⠀⠀⠀⠀⠀⠀⠀⠀⠀⠀⠀⠀⠀⠀⠀⠀⠀⠀⠀⠀⠀⠀⠀⠀⠀⠀⠀⠀⠀⢕⢕⢕⢕⠀⠑⢕⢔⢔⢄⠀⠀⠀⠀⠀⠀⠀⢀⢀⢄⢔⢕⢔⢔⢕⢕⢕⢕⢕⢕⢕⢔⠕⢕⢕⢕⢀⢅⢔⢕⢕⢕⢕⢕⢄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⢕⢕⢕⢕⢕⢕⢕⢁⢕⢄⢔⢕⢕⢕⢕⢕⢕⢕⠀⠑⢕⠕⠑⠁⢀⣰⣧⠀⠀⠀⠀⢔⢕⢄⠀⠀⠀⠀⠀⠄⠀⠀⠀⠀⠀⠀⠀⠀⠀⠀⠀⠀⠀⠀⠀⠐⠀⠀⠀⠀⠀⠀⠀⠀⠀⢀⠄⠀⠑⢕⢕⠀⢕⠀⢕⠕⠀⠀⠀⠀⠀⢔⢕⢕⢕⢕⢕⢕⢕⢕⢕⢕⢕⢕⢕⢕⢕⢕⢕⠁⠀⢕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⠑⢕⠀⢕⢕⢕⢕⢕⢕⢕⢕⠀⢕⢕⢕⢕⢕⢕⠑⠀⠀⠀⢄⢔⢑⢱⣿⡿⢀⢀⢄⢀⠁⢕⠀⠀⢀⠀⠀⠀⠀⠀⠀⠀⠀⠀⠀⠀⠀⢀⢀⢀⢀⢀⠀⠀⠀⠄⠄⠄⠀⠀⠐⠐⠀⠁⠁⠀⠀⢔⢕⢕⠀⢕⠕⠁⠀⠀⠀⠀⠀⠀⠕⢕⢕⢕⢕⢕⢕⢕⢔⢕⢕⢕⢕⢕⢕⢕⢕⢕⠀⢀⢕⢕⢕⢕⢕⢕⢕⢕⢕⢕⢕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⠐⠑⠑⠑⠑⠑⠑⠑⠑⠐⠑⠑⠑⠑⠑⠑⠀⠀⠀⠀⠀⠑⠃⠘⠛⠑⠑⠑⠑⠘⠒⠓⠑⠑⠑⠑⠐⠁⠀⠀⠀⠑⠑⠑⠐⠐⠐⠁⠁⠁⠁⠁⠁⠁⠀⠀⠀⠀⠀⠀⠀⠀⠀⠀⠀⠀⠀⠑⠑⠑⠀⠑⠀⠀⠀⠀⠀⠀⠀⠀⠀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⢟⢟⢟⢟⢟⢿⢟⢟⢟⡟⢻⢿⢿⣿⣷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⣫⣽⣵⣷⣾⣿⣷⣷⣷⣵⢕⢕⣵⣿⣿⣿⣿⣿⣷⣷⣼⣝⢕⢕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⣾⡿⢿⣟⣏⣝⣽⣽⣽⣽⣝⡝⢕⢜⣽⣵⣵⣵⣵⣕⣝⢝⢟⢿⣿⡜⣿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⣾⢟⣿⣵⣾⣿⣿⣿⣿⣿⣿⡿⢿⢟⢝⢕⢕⢕⢳⣷⣷⣿⣿⣿⣿⣿⣧⣮⣕⢹⣿⡕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⣕⣯⣿⡿⢟⢝⢝⢝⢝⢵⢵⢕⢕⢕⢕⢕⢕⢕⢕⢕⢾⣿⣿⣿⣿⡿⡿⡿⢿⠿⠿⢇⣿⣷⢜⢇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⢝⢝⢝⢝⢝⢝⢝⢝⢝⢝⢝⢟⢟⢏⢝⢝⢟⢝⢟⢟⢝⢝⢝⢝⢝⢝⢝⢟⢟⢟⢟⢟⢟⢟⢏⢝⢝⢟⢟⢟⢟⢝⢝⢟⢟⢝⢝⢟⢟⢟⢟⢟⢟⢟⢟⢟⢟⢟⢟⢟⢟⢟⢟⢟⢟⢟⢟⢟⢟⢟⢟⢟⢟⢟⢟⢟⢟⢟⢟⢟⢟⢟⢟⢟⢟⢟⢟⢟⢟⢝⣼⣿⣫⣝⣵⣵⣷⣿⣿⣿⢿⢿⣗⣗⣕⡕⢕⢕⢕⢕⢕⢕⣕⣜⢕⢕⠑⠁⠀⢔⢕⢕⢕⢜⢝⢇⢕⢕⢜⢝⢝⢟⢟⢟⢟⢟⢟⢟⢟⢟⢟⢟⢟⢟⢟⢟⢟⢟⢟⢟⢟⢟⢝⢟⢟⢟⢟⢟⢟⢟⢟⢟⢏⢝⢟⢟⢟⢟⢟⢟⢟⢟⢟⢟⢝⢝⢟⢟⢟⢟⢟⢟⢟⢟⢟⢟⢟⢟⢟⢟⢟⢟⢟⢟⢏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⢕⠕⢕⢕⢕⣵⣯⣾⣿⣿⢿⡟⢏⣝⣵⣵⣾⣿⣿⡿⢿⢟⢕⢕⢕⢕⠕⢺⣿⣿⢟⠁⠀⠀⢔⢕⢕⢕⢕⢕⢕⢕⢕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⢅⢱⣷⣿⣿⣿⢇⣱⣿⣿⣟⣿⢞⣹⣷⣿⣿⣿⣿⡿⢏⣾⡿⣗⡇⢕⡕⢕⢕⣕⢕⢜⢟⠁⢄⢀⢄⢕⢕⢕⢕⢕⢕⠕⠕⠕⠕⠑⠀⢜⠻⢿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⡕⢕⣜⢕⢕⢜⢝⢱⡿⣿⡿⣏⣵⣿⣿⣿⣿⣿⣿⢏⢱⢕⣿⣿⢿⢷⢕⣷⣷⣿⣿⢷⣕⡕⢕⣔⢕⢕⠕⢕⢕⢕⢕⢕⢑⠐⠀⠀⠀⠕⠑⢕⢕⢹⢿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⡿⢫⡎⣵⣾⣟⣕⣵⢕⢕⣾⡿⣫⣾⣿⣿⣿⣿⣿⣿⣿⢇⢕⡏⡼⣫⣷⡕⢕⢕⢜⢻⢿⢟⢕⢝⡇⠁⠙⢸⡇⡜⣷⡕⢕⠕⠑⠑⠀⠀⢀⢀⠐⢄⠑⢕⢕⢱⣧⣕⢝⢝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⡟⢕⣿⡇⢕⣜⣟⢏⢕⢕⢸⢏⣼⣿⣿⣿⣿⡿⣏⣺⣿⢇⢕⣾⢕⣵⣿⣿⢇⢕⢕⢕⢕⢕⢕⢕⢕⢝⡄⠀⠕⣿⡕⡜⢕⠕⠀⠀⠀⠀⠀⢕⠀⠀⠁⠕⢅⢑⠁⢘⢻⢷⡜⣧⢻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⢕⣧⢝⢕⢝⢻⢿⢧⢕⢕⢱⣿⣿⡟⢇⡷⢏⢵⣷⣿⢇⣷⣼⡟⢸⣿⡿⢇⢕⢕⢕⢕⢕⢕⢕⢕⢕⡧⡱⡄⠀⢹⣧⣧⢅⠀⠀⠀⠀⠀⢕⢁⠀⢔⢄⢄⠀⠑⢕⢔⢜⠕⢱⣿⢕⢜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⢕⣿⡇⢕⢕⢕⢕⢕⢕⣱⣿⣿⢏⢱⢟⢕⢪⣼⣿⡏⣼⣿⣿⢇⣾⣿⢕⣱⣕⢕⢕⢕⢕⢕⢕⢕⣼⣿⣿⣾⡔⢸⣿⣿⡇⠀⠀⠀⢀⠕⢀⢕⢔⢕⢕⠕⠀⠀⠀⠕⢕⠕⢕⢏⣾⡕⢹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⣇⢻⢳⡕⢝⢕⢕⢕⢱⣿⣿⢇⢕⢱⢎⣱⣿⣿⡷⢱⣿⣿⣏⢕⣿⣧⣿⣿⣿⣿⣿⣿⣧⣵⣾⣿⣿⣿⢹⣿⣿⢜⣿⣿⣿⡔⠀⢀⢄⢔⢕⢕⢕⢕⠑⢔⠕⠑⠀⠀⢄⢔⢕⢱⣿⢇⣾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⣧⢕⢝⢕⢕⢔⢔⣾⣿⢇⢕⣱⢇⣼⣿⣿⣿⢇⣿⣿⣿⡇⢱⣿⣿⣿⣿⣿⣿⣿⣿⣿⣿⣿⣿⣿⣿⢜⣿⡿⢕⣿⣿⣿⣇⠀⠕⠕⠕⠑⠑⢕⠕⠀⠀⠀⢀⢄⢀⠀⠕⢱⢜⢏⣼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⣷⢕⣾⢟⢕⢸⣿⡏⢕⣱⣳⣿⣿⣿⣿⡿⢸⢹⣿⣿⡇⢸⣿⣿⣿⣿⣿⣿⣿⣿⣿⣿⣿⣿⣿⣿⡇⢹⢇⢕⢿⣿⣿⣯⢔⠀⠀⠀⢔⣵⣅⢵⡅⢥⢕⡕⣕⢕⢔⢕⢅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⡿⢇⡼⡇⢕⣕⢸⡇⢇⢕⣷⣿⣿⣿⣿⡟⢕⡕⢸⣿⣿⢇⢕⢿⣿⣿⣿⣿⣿⣿⣿⣿⣿⣿⣿⣿⣿⡇⢕⢕⢕⢽⣿⣿⣿⢕⠀⠀⠀⠑⠜⠝⠕⠕⠕⠑⠕⢕⠁⢕⢕⢅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⢟⣽⡾⢟⢜⢧⣝⡝⢺⣷⢕⣼⣿⣿⣿⣿⢟⢕⢕⢇⢸⢟⣹⡇⢕⢕⣿⣿⣿⣿⣿⣿⣿⣿⣿⣿⣿⣿⣿⡇⢕⢕⢕⣺⣿⣿⣟⢕⢔⢄⢠⣴⡄⣤⣄⢀⢀⠁⠐⢄⢑⡅⢕⡕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⡿⡣⢞⢕⢕⣵⢕⠑⠕⢝⢻⣿⢱⣿⣿⣿⣿⢇⢕⢕⢕⢡⣰⣾⣿⣧⢕⣸⣿⣿⣿⣿⣿⣿⣿⣿⣿⣿⣿⣿⣿⢕⠕⠑⢕⢿⢿⠏⠑⢄⢕⢕⢹⣿⡇⣿⣿⣷⣿⢵⣷⢕⣱⢵⢎⢕⢻⣧⣜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⢟⢞⢕⡕⣵⡟⢕⠑⠀⠀⠀⢜⡏⣼⣿⢳⣿⢏⢕⢕⢕⡷⢕⣜⢟⢻⢯⢕⣿⣿⣿⣿⣿⣿⣿⣿⣿⣿⣿⣿⣿⣿⢕⢕⠀⠀⠀⠀⠀⢄⢕⢕⣇⢸⣿⡇⣿⣿⣿⡇⢸⡏⢕⠕⠑⠑⢱⣕⢕⢝⢧⡻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⡏⢜⣵⡟⣼⡯⢕⢕⠀⠀⠀⠀⢱⢣⣿⡇⣾⣿⡇⢕⡇⢕⢇⢸⣿⣿⣷⣷⢸⣿⢇⣿⣿⣿⣿⣿⣿⣿⣿⣿⣿⡇⢏⢕⢕⣵⣦⣴⣴⣧⢕⢕⣼⣿⡕⣿⢇⣿⣿⣿⢕⣸⡇⠁⠀⠀⠀⠕⢹⣧⡕⡕⢱⡝⣿⢇⢕⢕⢕⢕⢕⣱⣵⣵⡕⢕⢕⢕⢕⢕⢻⡇⠀⢕⣿⢕⢕⢕⢕⢸⣿⣿⣿⢏⢕⢕⢕⢕⣱⣵⣵⡕⢕⢕⢕⢜⣿⣿⣿⣿⢇⢕⢕⢕⢕⣱⣵⣵⡕⢕⢕⢕⢕⢕⠀⢸⣿⣿⣿⣿⡷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⡿⡜⣼⣿⢣⡟⢕⢱⣧⠀⠀⠀⠀⢸⢸⣿⢱⣿⣿⣿⣿⡇⢕⢕⢜⢿⣿⣿⡇⢸⡿⢕⣿⣿⣿⣿⣿⣿⣿⣿⣿⣿⡇⢕⢕⢕⣿⣿⣿⣿⣿⡕⢕⣿⣿⣷⢿⢕⣿⣿⡿⢕⣿⡇⠀⠀⠀⠀⠀⢕⢫⣷⣹⣇⢕⡕⢕⢕⢕⢕⢕⣾⣿⣿⣿⣿⡇⢕⢕⢕⢕⢕⡇⠀⢕⣿⢕⢕⢕⢕⢸⣿⣿⣿⢕⢕⢕⢕⢱⣿⣿⣿⣷⢕⢕⢕⢕⢸⣿⣿⣿⢕⢕⢕⢕⢸⣿⣿⣿⣷⢕⢕⢕⢕⢕⠀⢸⣿⣿⣿⢜⢿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⡇⣱⣿⣿⣼⡇⢕⣿⣿⡔⠀⠀⢀⢜⢸⢇⢸⣿⣿⣿⢻⢇⢕⢇⢜⣿⡷⢽⡕⢕⡇⡕⣿⡿⣿⣿⣿⣿⣿⣿⣿⣿⢇⢕⢕⢕⡿⢿⣟⣫⣽⡕⢕⢹⣿⣿⡻⢕⢜⣽⡟⢸⣿⡇⡄⠀⠀⠀⢀⠑⢕⢿⡇⣿⣧⢕⢕⢕⢕⢕⢕⣿⣿⣿⣿⣿⡇⢕⢕⢕⢕⢕⡇⠀⢕⣿⢕⢕⢕⢕⢸⣿⣿⣿⢕⢕⢕⢕⢸⣿⣿⣿⣿⢕⢕⢕⢕⢸⣿⣿⣿⢕⢕⢕⢕⢸⣿⣿⣿⣿⢕⢕⢕⢕⢕⠀⢸⣿⣿⡟⢕⢕⢕⢕⢵⣗⢸⢇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⢕⣿⣿⣿⣿⢕⣼⣿⣿⡇⠀⠀⢸⢕⢏⢕⢸⣿⣿⡟⢸⢕⠝⢕⢜⣿⣿⣿⣇⢕⢕⢇⢿⡇⢿⣿⣿⣿⣿⣿⣿⣿⢕⢜⢕⢕⣟⣽⣽⣷⣷⡇⢕⣎⢳⢜⢕⢕⡕⡜⢕⢕⢻⡇⣷⣶⢔⢔⢕⢕⢕⢸⣿⣿⣿⡇⢇⢕⢕⢕⢕⣿⣿⣿⣿⣿⡇⢕⢕⢕⢕⢕⡇⠀⢕⣿⢕⢕⢕⢕⢸⣿⣿⣿⢕⢕⢕⢕⢸⣿⣿⣿⣿⢕⢕⢕⢕⢸⣿⣿⣿⢕⢕⢕⢕⢸⣿⣿⣿⣿⢕⢕⢕⢕⢕⠀⢸⣿⣿⡇⢕⢕⢕⢕⢕⢕⢜⢝⢼⣞⣏⣳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⢕⣿⣿⣿⡇⠀⠀⡱⢕⢄⢕⢸⣿⣿⢇⢕⢕⣦⣄⢁⠟⠿⢿⣿⣕⢕⢿⡜⢧⢜⢏⢻⣿⣿⡎⢟⢜⢕⢱⡕⢱⣿⣿⣿⣿⡿⠧⠘⢁⣡⢕⣕⡼⢱⢇⢕⢕⢸⣧⢿⣿⢕⢕⢕⢕⢕⢕⣿⣿⣿⡇⢕⢕⢕⢕⢕⣿⣿⣿⣿⣿⡇⢕⢕⢕⢕⢕⡇⠀⢕⣿⢕⢕⢕⢕⢸⣿⣿⣿⢕⢕⢕⢕⢸⣿⣿⣿⣿⢕⢕⢕⢕⢸⣿⣿⣿⢕⢕⢕⢕⢸⣿⣿⣿⣿⢕⢕⢕⢕⢕⠀⢸⣿⣿⡇⢕⢕⢕⢕⢕⢕⢕⢕⢕⢕⢎⢱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⣏⢸⣿⣿⣿⡇⠀⢰⡇⢜⢕⢕⢕⢏⢝⢕⢕⢕⣿⣿⣿⣷⣄⣤⣤⣤⣥⡕⢝⣎⢕⢜⢇⢻⣿⣿⣇⢕⢕⢜⣑⣈⣉⣉⢉⢁⢠⣴⣾⣿⢇⣱⢏⢕⣾⢕⢕⢕⢕⣿⢸⣿⢕⢕⢕⢕⢕⢕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⣧⣿⣿⣿⡇⢰⡟⢕⢕⢕⢕⢕⢕⢕⢕⢕⢕⢸⣿⢿⣿⣿⣿⣿⣿⣿⣿⣿⣿⣿⣷⣧⣵⣕⣸⣽⣷⣵⣾⣿⣿⣿⣿⣿⣿⣿⣿⡿⢇⡕⢕⢕⢸⡇⢕⢕⢕⢕⢸⡇⡜⢕⢕⢕⢕⢕⢕⢿⣿⣿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⣿⣿⢣⢟⢕⢕⢕⢕⢕⢕⢕⢕⢜⢟⢧⡕⢹⣿⣿⣿⣿⣿⣿⣿⣿⣿⣿⣿⣿⣿⣿⣿⣿⣿⣿⣿⣿⣿⣿⣿⣿⣿⣿⣯⢟⣱⢕⠕⢕⢕⣾⣯⢕⢕⢕⢇⢕⢇⢹⣇⢕⢕⢕⢕⢜⣿⣿⣿⣿⣧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⣿⢣⢟⢕⢕⢕⢕⢕⢕⢕⢕⢕⢕⢕⢕⢜⢕⢹⣿⣿⣿⣿⣿⣿⣿⣿⣿⣿⣿⣿⣿⣿⣿⣿⣿⣿⣿⣿⣿⣿⣿⣿⣟⣵⡾⢇⢕⢕⢕⢕⣿⣟⢕⢕⢕⢜⢕⢕⢜⢻⣧⡕⣕⣕⣸⣿⣿⣿⣿⣿⣿⣧⣵⣕⣕⣕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⢣⢏⢕⢕⢕⢕⢕⢕⢕⢕⢕⢕⢕⢕⢕⢕⢕⡸⠎⠟⢿⣿⣿⣿⣿⣿⢿⣿⣿⣿⣏⣿⣿⣿⣿⣿⣿⣿⣿⣿⣿⣿⡿⢏⢕⢁⢕⠁⢕⢸⡏⡟⢕⢕⢕⢕⢕⢕⢕⢕⢻⢷⡜⣿⣿⣿⣿⣿⣿⣿⣿⣿⣿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⡿⠿⠟⠛⠛⠛⢿⣿⣿⣿⡟⠋⠁⠉⠉⠙⠛⠟⠻⢿⢿⢣⢏⢕⢕⢕⢕⢕⢑⢕⢕⢕⢕⢕⢕⢕⢕⢕⢕⢕⠀⠀⠀⠈⠙⠻⢿⣿⣷⣜⡝⢟⢟⢟⢟⢏⣹⣾⣿⣿⢿⠟⠋⠁⠕⢕⢕⢕⢁⢕⢕⣸⢱⢇⣾⢕⢕⢕⢕⢕⢕⢕⢕⢜⢿⣜⢿⣿⣿⣿⣿⣿⣿⣿⣿⣿⣿⣿⣿⣿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⠟⠑⠀⠀⠀⠀⠀⠀⠀⠀⠀⠁⠁⠀⠀⠀⠀⠀⠀⠀⠀⠀⠀⠈⢕⢕⢕⢕⣵⣷⢕⢕⡕⢕⢕⢕⢕⢕⢕⢕⢕⠔⠀⠀⠀⠀⠀⠀⢕⢕⢝⣟⡻⢿⣷⣺⡿⢿⣟⢝⢕⠀⠀⠀⠀⠀⠀⢕⢕⢕⢕⢕⢕⣽⢜⣾⡟⢕⢱⡇⢕⢕⠕⠑⠑⠑⠑⠙⠊⠛⠛⠛⢻⣿⣿⣿⣿⣿⣿⣿⣿⣿⣿⣿⣿⣿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⢕⣿⣿⣿⣿⣿⣿⣿⣿⣿⣿⡿⠕⠀⠀⠀⠀⠀⠀⠀⠀⠀⠀⠀⠀⠀⠀⠀⠀⠀⠀⠀⠀⠀⠀⠀⠀⠁⠕⠕⠟⢿⣿⢕⣾⡇⢕⢕⢕⢕⢕⢕⢕⢕⠄⠀⠀⠀⠀⠀⠀⢕⢕⣺⣿⣿⣷⣾⣷⣾⣿⣿⢕⢕⠀⠀⠀⠀⠀⠀⢕⢕⢕⢕⢕⢱⢇⣸⣿⢇⢕⡸⢇⠕⠀⠀⠀⠀⠀⠀⠀⠀⠀⠀⠀⠀⠘⠟⠟⠟⠛⠛⠟⠻⢟⠛⠛⠛⠛⠛⠛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⡿⢟⢕⢕⢕⢹⣿⡿⠟⠋⠑⠙⠙⠙⠉⠁⠀⠀⠀⠀⠀⠀⠀⠀⠀⠀⠀⠀⠀⠀⠀⠀⠀⠀⠀⠀⠀⠀⠀⠀⠀⠀⠀⠀⠀⠀⠙⢕⢹⣿⢕⢕⢕⢕⢕⢕⢕⢕⠀⠀⠀⠀⠀⠀⠀⢕⣸⣿⣿⣿⣿⣿⣿⣿⣿⣟⢕⢕⠀⠀⠀⠀⠀⠀⢕⢕⢕⢕⢕⢱⢱⡿⢇⠑⠁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⣿⣿⣿⣿⣿⣿⢏⢕⢕⢕⢕⢕⢕⢕⠙⠁⠀⠀⠀⠀⠀⠀⠀⠀⠀⠀⠀⠀⠀⠀⠀⠀⠀⠀⠀⠀⠀⠀⠀⠀⠀⠀⠀⠀⠀⠀⠀⠀⠀⠀⠀⠀⠀⠀⠀⠑⠹⢿⢕⢕⢕⢕⢕⢕⢕⠁⠀⠀⠀⠀⠀⠀⠀⢸⣼⣿⣿⣿⣿⣿⣿⣿⣿⣿⣸⠑⠀⠀⠀⠀⠀⠀⠕⢕⢕⢕⢕⢕⠞⠑⠀⠀⠀⠀⠀⠀⠀⠀⠀⠀⠀⠀⠀⠀⠀⠀⠀⠀⠀⠀⠀⠀⠀⠀⠀⠀⠀⠀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⣿⣿⣿⣿⣿⣿⣿⣿⡕⢕⢕⢕⢕⢕⠕⠀⠀⠀⠀⠀⠀⠀⠀⠀⠀⠀⠀⠀⠀⠀⠀⠀⠀⠀⠀⠀⠀⠀⠀⠀⠀⠀⠀⠀⠀⠀⠀⠀⠀⠀⠀⠀⠀⠀⠀⠀⠀⠀⠀⠀⠀⠀⠀⠕⢕⢕⢕⠀⠀⠀⠀⠀⠀⠀⠀⠜⣿⣿⣿⣿⣿⣿⣿⣿⣿⣿⡟⠀⠀⠀⠀⠀⠀⠀⠀⠀⠁⠁⠀⠀⠀⠀⠀⠀⠀⠀⠀⠀⠀⠀⠀⠀⠀⠀⠀⠀⠀⠀⠀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⣷⡕⢕⠕⠑⠕⠀⠀⠀⠀⠀⠀⠀⠀⠀⠀⠀⠀⠀⠀⠀⠀⠀⠀⠀⠀⠀⠀⠀⠀⠀⠀⠀⠀⠀⠀⠀⠀⠀⠀⠀⠀⠀⠀⠀⠀⠀⠀⠀⠀⠀⠀⠀⠀⠀⠀⠁⢕⠑⠀⠀⠀⠀⠀⠀⠀⠀⠀⢹⣿⣿⣿⣿⣿⣿⣿⣿⢟⠁⠀⠀⠀⠀⠀⠀⠀⠀⠀⠀⠀⠀⠀⠀⠀⠀⠀⠀⠀⠀⠀⠀⠀⠀⠀⠀⠀⠀⠀⠀⠀⠀⠀⠀⠀⠀⠀⠀⠀⠀⠀⠀⠀⠀⠀⠀⠀⠀⠀⠀⠀⠑⠑⢔⢄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⣷⡕⠀⠀⠀⠀⠀⠀⠀⠀⠀⠀⠀⠀⠀⠀⠀⠀⠀⠀⠀⠀⠀⠀⠀⠀⠀⠀⠀⠀⠀⠀⠀⠀⠀⠀⠀⠀⠀⠀⠀⠀⠀⠀⠀⠀⠀⠀⠀⠀⠀⠀⠀⠀⠀⠀⠀⠀⠀⠀⠀⠀⠀⠀⠀⠀⠀⠘⣿⣿⣿⣿⣿⣿⣿⣿⠑⠀⠀⠀⠀⠀⠀⠀⠀⠀⠀⠀⠀⠀⠀⠀⠀⠀⠀⠀⠀⠀⠀⠀⠀⠀⠀⠀⠀⠀⠀⠀⠀⠀⠀⠀⠀⠀⠀⠀⠀⠀⠀⠀⠀⠀⠀⠀⠀⠀⠀⠀⠀⠀⠀⠀⠑⢕⢔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⠀⠀⠀⠀⠀⠀⠀⠀⠀⠀⠀⠀⠀⠀⠀⠀⠀⠀⠀⠀⠀⠀⠀⠀⠀⠀⠀⢀⢄⢔⢷⢵⣷⣦⣴⣄⢀⠀⠀⠀⠀⠀⠀⠀⠀⠀⠀⠀⠀⠀⠀⠀⠀⠀⠀⠀⠀⠀⠀⠀⠀⠀⠀⠀⠀⢜⣿⣿⣿⣿⣿⣿⠑⠀⠀⠀⠀⠀⠀⠀⠀⠀⠀⠀⠀⠀⠀⠀⠀⠀⠀⠀⠀⠀⠀⠀⠀⠀⠀⠀⠀⠀⠀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⢄⠀⠀⠀⠀⠀⠀⠀⠀⠀⠀⠀⠀⠀⠀⠀⠀⠀⠀⠀⠀⠀⠀⠀⠀⠀⢄⣵⣵⣷⡕⢕⢕⣕⢕⢜⢻⣿⣧⡄⢄⢄⠀⠀⠀⠀⠀⠀⠀⠀⠀⠀⠀⠐⠑⠀⠀⠀⠀⠀⠀⠀⠀⠀⠀⠀⠀⠁⢜⢿⣿⣿⢟⠕⠀⠀⠀⠀⠀⠀⠀⠀⠀⠀⠀⠀⠀⠀⠀⠀⠀⢀⢔⣴⣵⣷⡷⣷⣷⣴⡀⠀⠀⠀⠀⠀⠀⠀⠀⠀⠀⠀⠀⠀⠀⠀⠀⠀⠀⠀⠀⠀⠀⠀⠀⠀⠀⠀⠀⠀⠀⠀⠀⠀⢀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⣿⣿⣿⣿⠏⠀⠀⠀⠀⠀⠀⠀⠀⠀⠀⠀⠀⠀⠀⠀⠀⠀⠀⠀⠀⠀⠀⠀⠀⢄⢕⢕⢝⢝⢻⣿⣧⡱⣿⣿⡇⢕⢜⢻⣿⡕⢕⠀⠀⠀⠀⠀⠀⠀⠀⠀⠀⠀⠀⠀⠀⠀⠀⠀⠀⠀⠀⠀⠀⠀⠀⠀⠀⠕⢕⢜⢕⠕⠀⠀⠀⠀⠀⠀⠀⠀⠀⠀⠀⠀⠀⠀⠀⠀⢀⢔⣾⢟⢝⠑⠕⢕⡕⢕⢕⣕⣱⣄⡀⠀⠀⠀⠀⠀⠀⠀⠀⠀⠀⠀⠀⠀⠀⠀⠀⠀⠀⠀⠀⠀⠀⠀⠀⠀⠀⠀⠀⠀⠀⠑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⢇⠀⠀⠀⠀⠀⠀⠀⠀⠀⠀⠀⠀⠀⠀⠀⠀⠀⠀⠀⠀⠀⠀⠀⠀⢕⣷⡕⢕⢕⢕⢜⢻⣿⣷⡜⣿⣿⡕⢕⢕⣿⡏⠁⠀⠀⠀⠀⠀⠀⠀⠀⠀⠀⠀⠀⠀⠀⠀⠀⠀⠀⠀⠀⠀⠀⠀⠀⠀⠀⠀⢀⢄⠀⠀⠀⠀⠀⠀⠀⠀⠀⠀⠀⠀⠀⠀⠀⠀⠀⢀⢕⢏⢕⢕⢰⢤⢔⢕⣱⣷⣿⢟⢻⢿⢷⣦⢀⠀⠀⠀⠀⠀⠀⠀⠀⠀⠀⠀⠀⠀⠀⠀⠀⠀⠀⠀⠀⠀⠀⠀⠀⠀⠀⠀⠀⠀⠀⠀⠀⠁⠁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⡟⠀⠀⠀⠀⠀⠀⠀⠀⠀⠀⠀⠀⠀⠀⠀⠀⠀⠀⠀⠀⠀⠀⠀⢀⢕⢕⣿⣇⢕⢕⢱⣵⣧⢹⣿⣿⡜⣿⣿⣧⢕⢿⢇⠀⠀⠀⠀⠀⠀⠀⠀⠀⠀⠀⠀⠀⠀⠀⠀⠀⠀⠀⠀⠀⠀⠀⠀⠀⠀⠀⠀⠅⠕⠀⠀⠀⠀⠀⠀⠀⠀⠀⠀⠀⠀⠀⠀⠀⠀⠀⢕⢕⢕⢕⢕⢕⢕⣵⣿⡿⢏⢕⢕⢕⢕⢱⣿⣣⡄⠀⠀⠀⠀⠀⠀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⣇⣀⢀⠀⠀⠀⠀⠀⠀⠀⠀⠀⠀⠀⠀⠀⠀⠀⠀⠀⠀⠀⠀⠀⢕⢕⢕⢹⣿⡕⢕⣾⣿⣿⣷⡹⣿⣿⢜⠑⠁⠀⠑⠕⠀⠀⠀⠀⠀⠀⠀⠀⠀⠀⠀⠀⠀⠀⠀⠀⠀⠀⠀⠀⠀⠀⠀⠀⠀⠀⠀⠀⠀⠀⠀⠀⠀⠀⠀⠀⠀⠀⠀⠀⠀⠀⠀⠀⠀⠀⠀⢕⢕⠀⠀⠁⢱⣿⡿⢏⣱⣷⣿⣿⡕⢕⣸⣿⡿⢿⡔⠀⠀⠀⠀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⡿⠁⠀⠀⠀⠀⠀⠀⠀⠀⠀⠀⠀⠀⠀⠀⠀⠀⠀⠀⠀⠀⠀⢕⢕⢕⢕⢻⣿⡕⢻⣿⢟⢏⢇⢜⢗⢕⠀⠀⠀⠀⠀⠀⠀⠀⠀⠀⠀⠀⠀⠀⠀⠀⠀⠀⠀⠀⠀⠀⠀⠀⠀⠀⠀⠀⠀⠀⠀⢀⡄⢄⢔⢄⠀⠀⠀⠀⠀⠀⠀⠀⠀⠀⠀⠀⠀⠀⠀⠀⠀⠀⠀⠀⢱⣾⢇⠑⢻⣿⣿⣿⡿⢱⣾⣿⢏⢕⢜⣷⢀⠀⠀⠀⠀⠀⠀⠀⠀⠀⠀⠀⠀⠀⠀⠀⠀⠀⠀⠀⠀⠀⠀⠀⠀⠀⠀⠀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⠑⠀⠀⠀⠀⠀⠀⠀⠀⠀⠀⠀⠀⠀⠀⠀⠀⠀⠀⠀⠀⠀⠀⢕⢕⢕⠑⠜⢿⣷⡜⢏⢕⢕⢕⢕⠑⠕⠀⠀⠀⠀⠀⠀⠀⠀⠀⠀⠀⠀⠀⠀⠀⠀⠀⠀⠀⠀⠀⠀⠀⠀⠀⠀⠀⠀⠀⠀⢀⢕⢕⣷⢕⢱⡕⠀⠀⠀⠀⠀⠀⠀⠀⠀⠀⠀⠀⠀⠀⠀⠀⠀⠀⢕⡟⠕⠁⠀⠀⠈⠝⢟⢱⣿⡿⢕⢕⢕⢼⢟⢕⠀⠀⠀⠀⠀⠀⠀⠀⠀⠀⠀⠀⠀⠀⠀⠀⠀⠀⠀⠀⠀⠀⠀⠀⠀⠀⠀⠀⠀⠀⠀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⡇⠀⠀⠀⠀⠀⠀⠀⠀⠀⠀⠀⠀⠀⠀⠀⠀⠀⠀⠀⠀⠀⠀⠀⠀⢕⢕⢕⠀⢜⢻⣷⢕⢕⢕⢕⢕⢄⠀⠀⠀⠀⠀⠀⠀⠀⠀⠀⠀⠀⠀⠀⠀⠀⠀⠀⠀⠀⠀⠀⠀⠀⠀⠀⠀⠀⠀⠀⠀⠀⢱⢮⣿⡿⣿⢏⠐⠀⠀⠀⠀⠀⠀⠀⠀⠀⠀⠀⠀⠀⠀⠀⠀⠀⠁⠁⠀⠀⠀⠀⠀⢀⣱⣿⡟⢕⢇⢕⣸⢇⢕⢕⠀⠀⠀⠀⠀⠀⠀⠀⠀⠀⠀⠀⠀⠀⠀⠀⠀⠀⠀⠀⠀⠀⠀⠀⠀⠀⠀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⠑⠀⠀⠀⠀⠀⠀⠀⠀⠀⠀⠀⠀⠀⠀⠀⠀⠀⠀⠀⠀⠀⠀⠀⠀⠀⠕⢕⢕⢕⢕⢕⢕⢕⢕⢕⢕⢕⢄⠀⠀⠀⠀⠀⠀⠀⠀⠀⠀⠀⢀⢔⠀⠀⠀⠀⠀⠀⠀⠀⠀⠀⠀⠀⠀⠀⠀⠀⠀⠀⠁⠜⢻⣧⠝⠁⠀⠀⠀⠀⠀⠀⠀⠀⠀⠀⠀⠀⠀⠀⠀⠀⠀⠀⠀⠀⠀⠀⠀⠀⢄⢱⢝⠇⢕⢕⢕⣼⢟⢕⢕⢕⠀⠀⠀⠀⠀⠀⠀⠀⠀⠀⠀⠀⠀⠀⠀⠀⠀⠀⠀⠀⠀⠀⠀⠀⠀⠀⠀⠀⢱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⣔⠀⠀⠀⠀⠀⠀⠀⠀⠀⠀⠀⠀⠀⠀⠀⠀⠀⠀⠀⠀⠀⠀⠀⠀⠀⠀⠀⠁⠕⢕⢕⢕⢕⢕⢕⢕⢕⢕⢔⠀⠀⠀⠀⠀⠀⠀⠀⠀⠀⠀⠁⢔⠁⠀⠀⠀⠀⠀⠀⠀⠀⠀⠀⠀⠀⠀⠀⠀⠀⠀⠀⠀⠀⠁⠀⠀⠀⠀⠀⠀⠀⠀⠀⠀⠀⠀⠀⠀⠀⠀⠀⠀⠀⠀⠀⠀⠀⠀⠀⢕⠕⠁⢀⢕⢱⢜⢕⢕⢕⢕⢕⠀⠀⠀⠀⠀⠀⠀⠀⠀⠀⠀⠀⠀⠀⠀⠀⠀⠀⠀⠀⠀⠀⠀⠀⠀⠀⠀⠀⠁⠁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⣦⣤⣤⡗⠀⠀⠀⠀⠀⠀⠀⠀⠀⠀⠀⠀⠀⠀⠀⠀⠀⠀⠀⠀⠀⠀⠀⠀⠀⢕⢕⢕⠕⠕⠕⠕⢕⢕⢕⠀⠀⠀⠀⠀⠀⠀⠀⠀⠀⠀⠀⠁⢔⠁⠀⠀⠀⠀⠀⠀⠀⠀⠀⠀⠀⠀⠀⠀⠀⠀⠀⠀⠀⠀⠀⠀⠀⠀⠀⠀⠀⠀⠀⠀⠀⠀⠀⠀⠀⠀⠀⠀⠀⠀⠀⠀⠀⠀⠀⠀⠀⠕⢕⢕⢕⢕⢕⢕⢕⢕⢕⠀⠀⠀⠀⠀⠀⠀⠀⠀⠀⠀⠀⠀⠀⠀⠀⠀⠀⠀⠀⠀⠀⠀⠀⠀⠀⢀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⢁⠀⠀⠀⠀⠀⠀⠀⠀⠀⠀⠀⠀⠀⠀⠀⠀⠀⠀⠀⠀⠀⠀⠀⠀⠀⠑⠁⠀⠀⠀⠀⠀⠀⠁⠀⠀⠀⠀⠀⠀⠀⠀⠀⠀⠀⠀⠀⠀⠀⠄⠁⠄⢀⠀⠀⠀⠀⠀⠀⠀⠀⠀⠀⠀⠀⠀⠀⠀⠀⠀⠀⠀⠀⠀⠀⠀⠀⠀⠀⠀⠀⠀⠀⠀⠀⠀⠀⠀⠀⠀⠀⠀⠀⠀⠀⠀⠀⠀⢕⢕⢕⢕⢕⢕⢕⢕⢕⢕⠀⠀⠀⠀⠀⠀⠀⠀⠀⠀⠀⠀⠀⠀⠀⠀⠀⠀⠀⠀⠀⠀⠀⠀⠀⢕⣤⣾⣿⣿⣿⣿⣿⣿⣿⣿⣿⣿⣿⣿⣿⣿⣕⢕⣿⣿⣿⢕⢕⢕⢕⢸⣿⣿⡇⢕⢕⠀⢸⣿⣿⡷⢕⢇⡕⠀⠀⠀⠀⠀⠀⠀⢕⢑⠀⠑⢕⢕⠀</a:t>
            </a:r>
            <a:br/>
            <a:r>
              <a:t>⢕⢕⢕⢕⢕⢕⢕⢕⢕⢕⢕⢕⢕⢕⢕⢕⢕⢕⢕⢕⢕⢕⠀⠀⠀⠀⠀⠀⢕⢕⢕⢕⢔⢕⠀⢕⢕⢕⢕⢕⢕⢕⢕⢕⢸⣿⣿⣿⣿⣿⣿⣿⣿⣧⡀⠀⠀⠀⠀⠀⠀⢀⢀⠀⠀⠀⠀⠀⠀⠀⠀⠀⠀⠀⠀⠀⠀⠀⠀⠀⠀⠀⠀⠀⠀⠀⠀⠀⠀⠀⠀⠀⠀⠀⠀⠀⠀⠀⣠⠀⠀⠀⠀⠀⠀⠀⠀⠀⠄⢀⠀⠀⠐⠀⠀⠀⠀⠀⠀⠀⠀⠀⠀⠀⠀⠀⠀⠀⠀⠀⠀⠀⠀⢀⠀⠀⠀⠀⠀⠀⠀⠀⠀⠀⠀⠀⠀⠀⠀⠀⠀⠀⠑⢕⢕⢕⢕⢕⢕⢕⢕⢕⠀⠀⠀⠀⠀⠀⠀⠀⠀⠀⠀⠀⠀⠀⠀⠀⠀⠀⠀⠀⠀⠀⠀⠀⠀⢸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⣦⡄⠀⠀⢀⣵⣿⣧⠀⠀⠀⠀⠀⠀⠀⠀⠀⠀⠀⠀⠀⠀⠀⠀⠀⠀⠀⠀⠀⠀⠀⠀⠀⠀⠀⠀⠀⠀⠀⠀⠀⢀⢎⠁⠀⠀⠀⠀⠀⠀⠀⠀⠀⠀⠀⠁⠀⠀⠀⠀⠀⠀⠀⠀⠀⠀⠀⠀⠀⠀⠀⠀⠀⠀⠀⠀⠀⠀⠀⠀⠀⠀⠀⠀⠀⠀⠀⠀⠀⠀⠀⠀⠀⠀⠀⠀⠀⠀⠀⠁⠕⢕⢕⢕⢕⢕⢕⠀⠀⠀⠀⠀⠀⠀⠀⠀⠀⠀⠀⠀⠀⠀⠀⠀⠀⠀⠀⠀⠀⠀⠀⠀⢕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⢾⢟⢟⢟⢟⠔⠀⠀⠀⠀⠀⠀⠀⠀⠀⠀⠀⠀⠀⠀⠀⠀⠀⠀⠀⠀⠀⠀⠀⠀⠀⠀⠀⠀⠀⠀⠀⢄⢕⠁⠀⠀⠀⠀⠀⠀⠀⠀⠀⠀⠀⠀⠀⠀⠀⠀⠀⠀⠀⠀⠀⠀⠀⠀⠀⠀⠀⠀⠀⠀⠀⠀⠀⠀⠀⠀⠀⠀⠀⠀⠀⠀⠀⠀⠀⠀⠀⠀⠀⠀⠀⠀⠀⠀⠀⠀⠀⠀⠑⠑⠑⠁⠁⠁⠀⠀⠀⠀⠀⠀⠀⠀⠀⠀⠀⠀⠀⠀⠀⠀⠀⠀⠀⠀⠀⠀⠀⠀⠀⢕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⠁⢕⢕⢕⢕⢕⢕⠀⢕⢕⢕⢕⢕⢕⢕⢕⢕⢕⢕⢕⢕⢕⢕⢕⢕⢕⢕⢕⢕⢕⢕⢕⢕⢕⢕⢔⢀⠀⠀⠀⠀⠀⠀⠀⠀⢕⢕⠀⠀⠀⠀⠀⠀⠀⠀⠀⠀⠀⠀⠀⠀⠀⠀⠀⠀⠀⢄⡞⢀⠀⠀⠀⠀⠀⠀⠀⠀⠀⠀⠀⠀⠀⠀⠀⠀⠀⠀⠀⠀⠀⠀⠀⠀⠀⠀⠀⠀⠀⠀⠀⠀⠀⠀⠀⠀⠀⠀⠀⠀⠀⠀⠀⠀⠀⠀⠀⢀⠀⠀⠀⠀⠀⠀⠀⠀⠀⠀⠀⠀⠀⠀⠀⠀⠀⠀⠀⠀⠀⠀⠀⠀⠀⠀⠀⠀⠀⠀⠀⠀⠀⠀⠀⠀⠀⢀⠀⠀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⠑⢕⢕⢅⢅⢄⢕⢕⢕⢕⢕⢕⢕⢕⢕⢕⢕⢕⢕⢕⢕⢕⢕⢕⢕⢕⢕⢕⢕⢕⢕⢕⢕⢕⢕⢕⢕⢔⢄⢄⢀⢀⢀⢄⢕⢕⢕⠀⠀⠀⠀⢀⠀⠀⠀⠀⠀⠀⠀⠀⠀⠀⠀⠀⢀⡾⢟⢕⢀⠀⠀⠀⠀⠀⠀⠀⠀⠀⠀⠀⠀⠀⠀⠀⠀⠀⠀⠀⠀⠀⠀⠀⠀⠀⠀⠀⠀⠀⠀⠀⠀⠀⠀⠀⠀⠀⠀⠀⠀⠀⠀⠀⠀⢄⢕⢕⢄⠀⠀⠀⠀⠀⠀⠀⠀⠀⠀⠀⠀⠀⠀⠀⠀⠀⠀⠀⠀⠀⠀⠀⠀⠀⠀⠀⠀⠀⠀⠀⠀⠀⠀⠀⠀⢕⢔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⢄⢕⢕⢕⢔⢕⢕⢕⢕⢔⢰⡄⢄⢄⢄⢄⢄⢄⢔⢕⢕⢔⢕⢕⢕⢕⢔⢀⠀⠀⢀⠀⠀⢀⠀⠀⠀⠀⠀⠀⠀⠀⠀⠀⠀⠀⠀⠀⠀⠀⠀⠀⠀⠀⠀⠀⠀⠀⠀⠀⠀⢔⠀⠀⠔⠔⢀⠕⠀⠀⢕⢕⢕⢕⢄⠀⠀⠀⠀⠀⠀⠀⠀⠀⠀⠀⠀⠀⠀⠀⠀⠀⠀⠀⠀⠀⠀⠀⢀⢄⢀⠀⠀⠀⠀⠀⠀⠀⠀⠀⠁⢕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⢑⢕⢕⢕⢕⢕⢕⢕⠘⠃⢕⢕⢕⢕⢕⢕⢕⢕⠑⢕⢕⢕⢕⢕⢕⠕⠀⠀⠔⢄⢀⠄⠀⠀⠀⠑⠑⠀⢀⢀⢀⠀⠀⢀⢀⠀⠀⢀⢀⠀⠀⠀⠄⠀⠀⠀⠄⠔⠀⠀⠀⠑⠀⠀⠑⠀⠀⢄⢕⢕⢕⢕⢕⢔⢀⠀⠀⠀⠀⠀⠀⠀⠀⠀⠀⠀⠀⠀⠀⠀⠀⠀⠀⠀⠀⢀⢕⢕⢕⢄⠀⠀⠀⠀⠀⠀⠀⢀⢀⢅⢕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⠀⢕⢕⢕⢕⢕⠀⠀⠀⠕⢕⢕⢕⢕⢕⢕⢕⢕⢕⢕⠕⠑⠁⠀⢀⡀⠀⠀⠑⠁⠀⢀⠀⠀⠀⠀⠀⠁⠀⠁⠀⠀⠁⠀⠀⠀⠁⠁⠀⠀⠀⠀⠀⠀⠀⠀⠀⠀⠀⠀⠀⠀⠀⠀⠀⠀⢕⢕⢕⢕⢕⢕⢕⠁⠀⠀⠀⠀⠀⠀⢀⢀⢀⢄⢄⢄⢄⢄⠀⢄⢀⢀⢄⢄⢕⢕⢕⢕⢕⠕⢕⢕⢐⢄⢔⢕⢕⢕⢕⢕⢔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⠕⢕⢔⢕⢕⢕⢕⢕⠀⠀⠀⠀⢕⢕⢕⢕⢕⢕⢕⠑⠁⠀⢀⢄⢔⢁⣾⣇⠀⠀⠀⠀⢔⢕⢄⠀⠀⠀⠀⠀⠄⠀⠀⠀⠀⠀⠀⠀⠀⠀⠀⠀⠀⠀⠀⠁⠐⠀⠀⠀⠀⠀⠀⠀⠀⠀⢀⢄⠐⢕⢕⢕⠀⢕⠑⠀⠀⠀⠀⠀⠀⠀⠑⢕⢕⢕⢕⢕⢕⢕⠀⢕⢕⢕⢀⢕⢕⢕⢕⢕⠀⠀⢕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⢕⢔⢕⢕⢕⢕⢕⢕⠑⢕⢄⠀⢄⢕⢕⢕⢕⢕⢕⠀⠀⢔⢕⢕⢕⢔⢸⣿⡟⢄⢀⢄⢀⠁⢕⠀⠀⢀⢀⠀⠀⠀⠀⠀⠀⠀⠀⠀⠀⠀⠀⠀⠀⢀⢀⢀⢀⠀⠀⠄⠄⠄⠀⠐⠐⠐⠁⠁⠀⠁⢄⢕⢕⠁⠔⠀⠀⠀⠀⠀⠀⠀⠀⠀⢕⢕⢕⢕⢕⢕⢕⠀⢕⢕⢕⢕⢕⢕⢕⢕⢕⠀⢕⢕⢕⢕⢕⢕⢕⢕⢕⢕⢕⢕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⠑⠀⠀⠀⠁⠑⠘⠃⠘⠛⠑⠑⠑⠑⠘⠐⠓⠑⠑⠑⠑⠑⠐⠀⠀⠀⠑⠑⠑⠑⠑⠐⠐⠐⠀⠁⠁⠁⠁⠀⠀⠀⠀⠀⠀⠀⠀⠀⠀⠀⠀⠀⠑⠑⠑⠀⠑⠀⠀⠀⠀⠀⠀⠀⠀⠐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⡟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⣧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⢻⣧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⡟⣫⣽⢵⣵⡕⢜⢵⢷⢕⢕⢣⢽⢝⣟⢻⢿⣿⣿⣿⣿⢸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⡽⢗⣏⣽⣵⣿⣷⢿⢗⢕⢕⢜⣝⣇⡕⢕⢕⢕⢕⢕⢕⢕⢜⢝⢝⢕⢏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⣺⢷⢿⢿⢟⢟⢏⢕⢕⢕⢕⢕⢕⢕⢜⢟⢟⢕⢕⢕⢑⢕⢔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⢟⣝⣱⣵⢷⢟⢏⢱⣵⣷⣷⢷⢕⢕⢕⢕⢜⢿⣿⣷⢇⢜⢳⣧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⡕⣱⣿⡿⢟⣝⣵⡞⢕⡕⣾⣷⡿⣏⣕⢕⢕⣕⣵⣷⣿⣿⣿⢕⢜⡕⢝⢿⣷⣧⢕⢕⢕⢕⢕⠀⠀⠁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⢝⢝⢝⢝⢝⢝⢝⢝⢝⢝⢝⢟⢟⢏⢝⢝⢟⢝⢟⢟⢝⢝⢝⢝⢝⢝⢝⢟⢟⢟⢟⢟⢟⢟⢏⢝⢝⢟⢟⢟⢟⢝⢝⢟⢟⢝⢝⢟⢟⢟⢟⢟⢟⢟⢟⢟⢟⢟⢟⢟⢟⢟⢟⢟⢟⢟⢟⢟⢟⢟⢟⢟⢟⢟⢟⢟⢟⢟⢟⢟⢟⢟⢟⢟⢟⢟⢱⣾⡿⢏⣵⣿⣿⡟⢕⣼⢱⣿⡿⡟⢟⢕⢗⢿⣿⣿⡟⢻⣿⣿⡇⠑⢿⡕⡕⢝⢝⢕⢕⠁⢕⢕⠀⢄⢄⠐⢅⢕⢝⢝⢝⢟⢟⢟⢟⢟⢟⢟⢟⢟⢟⢟⢟⢟⢟⢟⢟⢟⢟⢟⢟⢟⢝⢟⢟⢟⢟⢟⢟⢟⢟⢟⢏⢝⢟⢟⢟⢟⢟⢟⢟⢟⢟⢟⢝⢝⢟⢟⢟⢟⢟⢟⢟⢟⢟⢟⢟⢟⢟⢟⢟⢟⢟⢟⢏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⢕⢱⡟⣫⣵⣿⣿⣿⡟⢕⢱⡟⢸⣏⣿⣿⡕⢕⢕⢕⢝⢝⢕⢕⢜⢿⣿⡔⢸⣧⢱⢕⢕⠕⢔⠄⠕⠑⢄⢕⠁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⢱⡷⢱⢇⣾⣿⣿⣿⡿⣿⢕⣱⣿⢇⣸⣿⣿⢏⢕⢕⢕⢕⢕⢕⢕⢕⣵⡕⣻⣿⡕⣿⣿⣧⢁⠀⠀⠀⠁⢕⠕⢅⢔⢕⢕⢕⢕⢕⢕⢕⢺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⡿⢇⢕⢕⢜⢇⣱⣿⡿⣿⢿⣹⣼⡏⣷⣿⣿⢕⣿⣿⢏⢕⡕⢕⣕⡕⢕⢕⢕⢕⣿⣿⣿⣿⡇⢻⣿⣿⣇⠀⠀⠐⠑⢄⢔⢕⢕⢕⢕⢕⠅⠕⢕⢕⢕⢝⢻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⡿⡝⣱⣷⣿⣵⡕⢕⣱⣿⢟⢱⢟⢕⣽⣿⢱⣿⣿⡿⢕⣿⢏⣵⣿⣿⣿⣿⣿⣵⣵⣿⣿⣿⣧⣿⣿⡇⢸⣿⣿⣿⡔⠀⢔⢕⢕⢕⢕⢕⢕⢕⢕⠕⠕⠑⠕⢕⢕⢸⣎⢻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⡿⣼⡇⢱⣾⡟⢇⢕⣱⣿⢏⢱⡝⢱⣿⣿⡕⣾⣿⣿⡇⢕⣿⣿⣿⣿⣿⣿⣿⣿⣿⣿⣿⣿⣿⣿⢸⣿⡇⢜⣿⣿⣿⣇⠀⠁⠁⠁⢅⢕⢕⠕⠀⠀⠀⢀⢄⢔⢵⢗⢸⡟⣕⢻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⡿⢱⢜⢇⢜⢟⢟⢣⢱⣿⡟⢕⣷⣱⣿⣟⣾⢇⢿⣿⣿⡇⢕⣿⣿⣿⣿⣿⣿⣿⣿⣿⣿⣿⣿⣿⣿⡇⢹⡇⢕⣿⣿⣿⣿⢔⠀⠔⢕⢔⣕⢵⡕⢑⢕⢕⠕⢁⠕⢕⢕⢕⢕⣿⡕⢻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⢇⣿⡇⢕⣕⢕⢕⢕⣾⣿⢕⣱⣿⣿⣿⣾⡿⢸⢸⣿⣿⢕⢕⢻⣿⣿⣿⣿⣿⣿⣿⣿⣿⣿⣿⣿⣿⡇⢕⢕⢕⣿⣿⣿⣿⢕⠀⠀⠕⠕⢟⢑⢕⢕⢕⢕⢕⢕⢕⢕⢕⢕⣼⣿⢇⢸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⡇⢻⡇⣕⢕⢕⢕⢱⣿⡇⢕⣿⣿⣿⣿⡿⢕⢸⢜⢟⢏⣧⢕⢕⢻⣿⣿⣿⣿⣿⣿⣿⣿⣿⣿⣿⣿⡇⢕⢕⢕⣿⣿⣿⢜⠑⢔⢄⢄⢀⠀⠀⠀⢄⢁⢑⢕⢕⢕⢕⢕⢸⢕⢝⢕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⡕⢕⢝⢱⡵⢇⢸⡇⢕⣸⣿⣿⣿⡟⢕⢕⢕⢕⢰⣿⣿⢕⢕⣿⣿⣿⣿⣿⣿⣿⣿⣿⣿⣿⣿⣿⡇⢕⠁⠑⠟⠟⠙⠀⢄⢕⢕⢸⣿⡇⢢⣄⠀⠁⠑⢑⢕⢕⢜⢷⡕⢕⢱⣿⣿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⣧⢱⡏⢕⢕⢸⣧⢕⣿⡿⣿⡿⢕⢕⢕⡕⢜⣿⣿⣿⡇⢸⣿⣿⣿⣿⣿⣿⣿⣿⣿⣿⣿⣿⢿⡇⢕⠀⠀⠀⠀⠀⢀⢕⢕⢕⢜⣿⣿⢸⣿⣿⣷⣷⣿⡇⣕⡕⢜⢇⢕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⢱⣕⡗⢟⢸⡿⣸⣿⢹⣿⢇⢕⢕⢱⡇⢱⣵⣕⣝⡕⢸⣿⢹⣿⣿⣿⣿⣿⣿⣿⣿⣿⣿⢜⢕⢕⢔⣄⣅⣄⣴⡕⢕⢱⣾⡇⢿⡟⢸⣿⣿⣿⢇⣿⡇⣝⣵⢷⢇⣼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⣿⡇⢜⢝⢗⢞⡇⣿⡇⣿⣿⣧⣵⡇⢸⢕⢸⣿⣿⣿⡇⣾⡟⢸⣿⣿⣿⣿⣿⣿⣿⣿⣿⣿⢕⢕⢕⢸⣿⣿⣿⣿⣿⢕⢸⣿⣿⣾⡇⢸⣿⣿⣿⢕⢿⡇⢕⢕⠕⢕⣮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⢏⣷⢇⠁⠑⠕⢱⣿⢇⣿⣿⣿⣿⡇⢜⢕⢸⣿⣿⣿⡇⢸⡇⢸⣿⢿⣿⣿⣿⣿⣿⣿⣿⣿⢕⢕⢕⢸⣿⣿⣿⣿⡿⢇⢜⣿⣿⡧⢇⢸⣿⣿⡿⢕⣿⡇⢅⠀⠀⠕⢕⢝⢷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⡿⣱⢟⢕⠑⠀⠀⠀⢸⢟⢸⣿⣿⣿⢹⢇⣕⢕⢱⣾⣽⣝⡇⢱⡕⢕⢿⡇⢻⣿⣿⣿⣿⢿⣿⢿⢕⢱⢕⢜⣟⣫⣽⣷⡾⢕⢱⡹⣜⡗⢕⢜⢝⣿⡇⢱⣿⡇⠀⠀⠀⠀⠜⢣⡕⢝⢳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⢟⡜⢕⢕⢕⠀⠀⠀⠀⢕⢕⢸⣿⣿⡟⢜⢕⠽⠧⢕⢷⣿⣽⣽⡕⢕⢷⡜⢳⢜⢷⢹⣿⣿⣇⢜⢕⢕⢱⢕⢜⣹⣽⣷⡿⢿⠕⠟⠋⠕⢕⢕⢕⢕⢹⢇⢸⣿⡇⠀⠀⠀⠀⠀⢕⢟⣇⢅⢜⢳⡝⣿⣿⣿⢇⢕⢕⢕⢕⢕⣱⣵⣵⡕⢕⢕⢕⢕⢕⢻⡇⠀⢕⣿⢕⢕⢕⢕⢸⣿⣿⣿⢏⢕⢕⢕⢕⣱⣵⣵⡕⢕⢕⢕⢜⣿⣿⣿⣿⢇⢕⢕⢕⢕⣱⣵⣵⡕⢕⢕⢕⢕⢕⠀⢸⣿⣿⣿⣿⡷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⢏⢎⢕⢱⡜⢕⠀⠀⠀⠀⢜⢕⢕⣿⣿⡇⢕⢕⢄⣄⣄⠀⢁⠈⠉⠙⠘⢕⢼⣧⣕⢕⢕⢜⡟⢻⢷⣕⡕⢕⢕⠋⠉⠁⢁⠀⢀⢀⣴⣶⢔⡕⢕⣱⢇⡇⢕⢕⢹⡇⢀⠀⠀⠀⢰⢕⢕⢝⢷⡕⢱⡜⢎⢿⡇⢕⢕⢕⢕⢕⣾⣿⣿⣿⣿⡇⢕⢕⢕⢕⢕⡇⠀⢕⣿⢕⢕⢕⢕⢸⣿⣿⣿⢕⢕⢕⢕⢱⣿⣿⣿⣷⢕⢕⢕⢕⢸⣿⣿⣿⢕⢕⢕⢕⢸⣿⣿⣿⣷⢕⢕⢕⢕⢕⠀⢸⣿⣿⣿⢜⢿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⡟⢎⢱⢇⡎⢕⢕⢀⠀⠀⠀⢱⢕⢕⢜⢜⢇⢕⢕⣱⣿⣿⣕⢕⢔⢅⢔⢕⣴⣕⣿⣿⣿⣿⣷⣷⣷⣿⣿⣿⣧⣵⣧⡕⢕⢔⢕⢕⣵⣿⣿⣿⢕⣱⢏⣸⢕⢕⢕⢜⣧⢕⣶⣶⣷⣾⢕⢕⢕⢸⣿⡜⣿⣕⢱⢇⢕⢕⢕⢕⢕⣿⣿⣿⣿⣿⡇⢕⢕⢕⢕⢕⡇⠀⢕⣿⢕⢕⢕⢕⢸⣿⣿⣿⢕⢕⢕⢕⢸⣿⣿⣿⣿⢕⢕⢕⢕⢸⣿⣿⣿⢕⢕⢕⢕⢸⣿⣿⣿⣿⢕⢕⢕⢕⢕⠀⢸⣿⣿⡟⢕⢕⢕⢕⢵⣗⢱⢇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⡿⡜⣱⡏⡼⢇⢕⣼⣿⣶⡆⠀⢸⡇⢕⢕⢕⢕⣕⡕⢸⣿⣿⡿⢿⣧⣵⣵⣾⣿⣿⣿⣿⣿⣿⣿⣿⣿⣿⣿⣿⣿⣿⣿⣿⢷⢾⢷⢟⢻⣿⣿⢇⡵⢇⢕⡟⢕⢕⢕⢕⢜⢕⣿⣿⣿⣿⢕⢕⢕⢕⢜⣿⡜⣿⣧⡕⢕⢕⢕⢕⢕⣿⣿⣿⣿⣿⡇⢕⢕⢕⢕⢕⡇⠀⢕⣿⢕⢕⢕⢕⢸⣿⣿⣿⢕⢕⢕⢕⢸⣿⣿⣿⣿⢕⢕⢕⢕⢸⣿⣿⣿⢕⢕⢕⢕⢸⣿⣿⣿⣿⢕⢕⢕⢕⢕⠀⢸⣿⣿⡇⢕⢕⢕⢕⢕⢕⢝⢝⢮⣞⣝⣇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⢗⢱⣿⢣⢧⢕⢸⣿⣿⣿⡇⠀⢸⡇⢱⢕⢕⢕⢜⢏⢕⢻⣿⣿⣷⣴⣶⣶⣾⣿⣿⣿⣿⣿⣿⣿⣿⣿⣿⣿⣿⣿⣿⣿⣿⣿⣷⣷⣾⣿⡿⢕⢜⢕⢕⢸⡇⢕⢕⢕⢕⢕⢕⣿⣿⣿⣿⢕⢕⢕⢕⢕⢜⣿⣿⣿⡇⢕⢕⢕⢕⢕⣿⣿⣿⣿⣿⡇⢕⢕⢕⢕⢕⡇⠀⢕⣿⢕⢕⢕⢕⢸⣿⣿⣿⢕⢕⢕⢕⢸⣿⣿⣿⣿⢕⢕⢕⢕⢸⣿⣿⣿⢕⢕⢕⢕⢸⣿⣿⣿⣿⢕⢕⢕⢕⢕⠀⢸⣿⣿⡇⢕⢕⢕⢕⢕⢕⢕⢕⢕⢕⢎⢱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⡿⢇⣾⣿⣼⡇⢕⣿⣿⣿⣿⡇⢀⢜⡇⢸⡇⢕⢕⢕⢕⢕⢕⣵⣵⡿⣞⣿⣿⣿⣿⣿⣿⣿⣿⣿⣿⣿⣿⣿⣿⣿⣿⣿⣿⣿⣿⣿⣗⡿⣝⣵⢇⢕⢕⢕⣾⡇⢕⢕⢕⢕⢕⢕⢻⣿⣿⣿⢕⢕⢕⢕⢕⢕⢽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⡇⣸⣿⣿⣿⢇⢸⣿⣿⣿⣿⡇⣸⢕⢕⢕⣷⢕⢕⢕⢕⠀⢕⢹⣿⣿⣿⣾⣿⣿⣿⣿⣿⣿⣿⣿⣿⣿⣿⣿⣿⣿⣿⣿⣿⣿⣿⣿⣷⣾⡿⢇⢕⢕⢕⢱⣿⡇⢕⢕⢕⢕⢕⢕⢜⢿⣿⣿⢕⢕⢕⢕⢕⢱⢸⣿⣿⣧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⡇⣿⣿⣿⣿⡕⣿⣿⣿⣿⡟⣱⡟⢕⢕⢕⢸⢕⢕⢕⢕⢕⢕⢕⢜⢿⣿⣿⣿⣿⣿⣿⣿⣿⣿⣿⣿⣿⣿⣿⣿⣿⣿⣿⣿⣿⣿⣿⣿⣿⢞⢕⢕⢕⢕⢸⢇⡗⢕⢕⢕⢕⢕⢕⢕⢜⢿⣿⢕⢕⢕⢕⢕⢸⡇⢿⣿⣿⣧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⢿⠿⢿⢿⢿⢿⢿⢿⢿⣿⣿⣿⣿⡇⣿⣿⣿⡿⣱⢏⢕⢕⢕⢕⢕⢕⢕⢕⢕⢕⢕⢕⢕⣕⡝⢻⢿⣿⣿⣿⣿⣏⢝⣟⡟⢟⢟⢏⡏⢝⣿⣿⣿⣿⣿⢿⢏⢕⢕⠕⢕⢕⢕⢸⢕⢇⢕⢱⡇⢕⢕⢕⢕⢕⢱⢹⣕⣕⣕⣕⣕⣸⣧⣿⣿⣿⣿⣷⣧⣵⣕⣕⣕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⡿⠟⠋⠙⠉⠙⠙⠙⠁⠁⠀⠀⠀⠀⠀⠀⠀⠀⠀⠀⠘⠟⢿⢕⢿⣿⡟⣱⢇⢕⢕⢕⢅⢕⢕⢕⢕⢕⢕⢑⢕⢕⣱⣿⠕⠑⠁⠈⠙⠻⢿⣿⣷⣷⣼⣽⣽⣷⣾⣿⣿⢿⠛⠙⠁⠑⢕⢕⢕⢕⢕⢕⢕⢇⢕⢕⢕⣿⡇⢕⢕⢕⢕⢕⢕⢱⣜⢿⣿⡿⢟⠿⠿⠿⠿⢿⢿⢿⣿⣿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⡿⠏⠁⠀⠀⠀⠀⠀⠀⠀⠀⠀⠀⠀⠀⠀⠀⠀⠀⠀⠀⠀⠀⠀⠀⠀⠁⠘⠟⢱⢇⢕⢕⢕⢕⢔⢕⢱⢕⢕⢕⢕⢕⢕⢱⢜⠃⠀⠀⠀⠀⠀⢕⢕⢕⢝⣟⡻⢿⡿⢟⣫⣽⡕⢕⠀⠀⠀⠀⠀⠁⢕⢕⢕⢕⢕⢕⢕⢕⣸⣿⡇⢕⢕⢕⢕⢕⢕⠕⠙⠃⠙⠁⠀⠀⠀⠀⠀⠀⠀⠀⠀⠀⠈⠟⢿⣿⣿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⠏⠁⠀⠀⠀⠀⠀⢀⢀⠀⠀⠀⠀⠀⠀⠀⠀⠀⢀⢕⢔⠀⠀⠀⠀⠀⠀⠀⠀⠀⠀⠀⠁⠁⠀⠀⠁⠑⢱⣇⢕⢕⢕⢕⢕⢕⢕⠀⠀⠀⠀⠀⠀⢕⢕⢕⣾⣿⣿⣿⣿⣿⣿⣿⡕⢕⠀⠀⠀⠀⠀⠀⠑⢕⢕⢕⢕⢕⢕⢕⠻⢿⢇⢕⢕⢕⠑⠑⠁⠀⠀⠀⠀⠀⠀⠀⠀⠀⠀⠀⠀⠀⠀⠀⠀⠀⠀⠀⠁⠁⠁⠙⠟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⠑⠛⠛⠋⠉⠁⠀⠀⠀⠀⠀⠀⠀⢕⢕⢔⢀⠀⠀⠀⠀⠀⠀⢀⢕⢕⢕⠀⠀⠀⠀⠀⠀⠀⠀⠀⠀⠀⠀⠀⠀⠀⠀⠀⠁⠝⢕⢕⢕⢕⢕⢕⢁⠀⠀⠀⠀⠀⠀⢕⢕⣾⣿⣿⣿⣿⣿⣿⣿⣿⢇⢕⠀⠀⠀⠀⠀⠀⠀⢕⢕⢕⠕⠑⠁⠀⠀⠀⠀⠀⠀⠀⢀⢀⠀⠀⠀⠀⠀⠀⠀⠀⠀⠀⠀⠀⠀⠀⠀⠀⠀⠀⠀⠀⠀⠀⠀⠀⠀⠀⠈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⢿⣿⣿⣿⣿⣿⢇⠀⠀⠀⠀⠀⠀⠀⠀⠀⠀⠀⠀⠀⠀⠁⢕⢕⢕⢄⠀⠀⠀⠀⠀⢕⢕⢕⠁⠀⠀⠀⠀⠀⠀⠀⠀⠀⠀⠀⠀⠀⠀⠀⠀⠀⠀⠀⢕⢕⢕⢕⢕⢕⠑⠔⠀⠀⠀⠀⠀⢕⢱⣿⣿⣿⣿⣿⣿⣿⣿⣿⣇⢕⠀⠀⠀⠀⠀⠀⠀⢕⠑⠀⠀⠀⠀⠀⠀⠀⠀⠀⠀⠀⠑⢕⢔⢄⠀⠀⠀⠀⠀⠀⠀⠀⠀⠀⠀⠀⠀⠀⠀⠀⠀⠀⠀⠀⠀⠀⠀⠀⠀⠀⢀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⣿⡿⢟⢕⢕⢕⢻⣿⣿⡿⠋⠀⠀⠀⠀⠀⠀⠀⠀⠀⠀⠀⠀⠀⠀⠀⠀⠀⢕⢕⢕⢔⠀⠀⢀⢕⢕⢕⢕⠀⠀⠀⠀⠀⠀⠀⠀⠀⠀⠀⠀⠀⠀⠀⠀⠀⠀⠀⠀⠑⢕⢕⢕⢕⢕⠀⠀⠀⠀⠀⠀⠀⠀⣾⣿⣿⣿⣿⣿⣿⣿⣿⣿⣽⠇⠀⠀⠀⠀⠀⠀⠀⠕⢔⠀⠀⠀⠀⠀⠀⠀⠀⠀⠀⠀⠀⠑⢕⢕⢕⢀⠀⠀⠀⠀⢔⢕⢔⠀⠀⠀⠀⠀⠀⠀⠀⠀⠀⠀⠀⠀⠀⠀⠀⠀⠁⠕⢕⢄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⣿⣿⢟⢝⢕⢕⢕⢕⢕⢕⢝⢟⠁⠀⠀⠀⠀⠀⠀⠀⠀⠀⠀⠀⢀⢀⠀⠀⠀⠀⠀⠀⢕⢕⢕⢕⢔⢕⢕⢕⢕⢔⠀⠀⠀⠀⠀⠀⠀⢀⢄⢄⠀⠀⠀⠀⠀⠀⠀⠀⠀⠀⠀⢕⢕⢕⢕⠕⠀⠀⠀⠀⠀⠀⠀⠀⠸⣿⣿⣿⣿⣿⣿⣿⣿⣿⢏⠀⠀⠀⠀⠀⠀⠀⠀⠀⠀⠀⠀⠀⠀⠀⠀⠀⠀⠀⠀⠀⠀⠀⠑⢕⢕⢕⢔⠀⠀⠀⢕⢕⢕⠀⠀⠀⠀⠀⠀⠀⠀⠀⠀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⣿⣷⡕⢕⢕⢕⢕⢕⢕⠑⠁⠀⠀⠀⠀⠀⠀⠀⠀⠀⠀⠀⠔⢕⢕⢕⢕⢕⢕⢔⢔⢔⢕⢕⢕⢕⢕⣕⣵⣾⣷⡕⢀⠀⠀⠀⠀⢄⢕⢕⠕⠁⠀⠀⠀⠀⠀⠀⠀⠀⠀⠀⠀⢕⢕⢕⢕⠀⠀⠀⠀⠀⠀⠀⠀⠀⠀⢹⣿⣿⣿⣿⣿⣿⣿⡟⠀⠀⠀⠀⠀⠀⠀⠀⠀⠀⠀⠀⠀⠀⠀⠀⠀⠀⠀⠀⠀⠀⠀⠀⠀⠁⢕⢕⢕⢕⢄⢔⢕⢕⢕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⡕⢕⢕⠕⢅⢕⠕⠀⠀⠀⠀⠀⠀⠀⠀⠀⠀⠀⠀⠀⠀⠁⠁⠑⠕⢕⢕⢕⢕⢕⢕⢕⣕⣿⣿⣿⣿⣿⣧⢕⢄⢄⢀⢔⢕⢕⠑⠀⠀⠀⠀⠀⠀⠀⠀⠀⠀⠀⠀⠕⢕⢱⢕⢕⠀⠀⠀⠀⠀⠀⠀⠀⠀⠀⠘⢻⣿⣿⣿⣿⣿⡿⠁⠀⠀⠀⠀⠀⠀⠀⠀⠀⠀⠀⠀⠀⠀⠀⠀⢄⢄⢀⠀⠀⠀⠀⠀⠀⠀⢱⣵⢕⢕⢕⢕⢕⢕⢕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⠀⠀⠀⠁⠀⠀⠀⠀⠀⠀⠀⠀⠀⠀⠀⠀⠀⠀⠀⠀⢀⢄⢔⢕⢕⢕⢕⢕⢕⢕⣿⣿⣿⣿⣿⣿⣿⣷⢕⢕⢕⢕⢕⠑⠀⠀⠀⠀⠀⠀⠀⠀⠀⠀⠀⠀⠀⠀⠑⢜⢕⠀⠀⠀⠀⠀⠀⠀⠀⠀⠀⠀⠀⠜⢹⣿⣿⣿⡿⠕⠀⠀⠀⠀⠀⠀⠀⠀⠀⠀⠀⠀⠀⠀⠀⠀⠀⠑⢕⢕⢔⢀⠀⠀⠀⠀⢔⣾⣿⣿⣧⣵⡕⢕⢕⢱⢕⢔⢔⢔⢔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⢀⠀⠀⠀⠀⠀⠀⠀⠀⠀⠀⠀⠀⠀⢀⢔⢔⢕⢕⢕⢕⢕⢕⢕⢕⢕⢕⣱⣿⣿⣿⣿⣿⣿⣿⣿⣷⣕⡕⢕⠑⠀⠀⠀⠀⠀⠀⠀⠀⠀⠀⠀⠀⠀⠀⠀⠀⠁⠕⠀⠀⠀⠀⠀⠀⠀⠀⠀⠀⠀⠀⠀⢕⢜⢏⢕⠕⠀⠀⠀⠀⠀⠀⠀⠀⠀⠀⠀⠀⠀⠀⠀⠀⠀⠀⠀⠀⠑⢕⢕⢕⢔⢕⢕⣸⣿⣿⣿⣿⣿⣷⢕⢕⢕⢕⢕⢕⠕⠑⠀⠀⠀⠀⠀⠀⠀⠀⠀⠀⠀⠀⠀⠀⠀⠀⠀⠀⠀⠀⠀⢀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⣿⣷⡄⠀⠀⠀⠀⠀⠀⠀⠀⠀⠀⠀⠑⠕⠑⠁⠁⠁⠀⠁⠕⢕⢕⢕⢕⣸⣿⣿⣿⣿⣿⣿⣿⣿⣿⣿⣿⡇⠕⠀⠀⠀⠀⠀⠀⠀⠀⠀⠀⠀⠀⠀⠀⠀⠀⠀⠀⠀⠀⠀⠀⠀⠀⠀⠀⠀⠀⠀⠀⠀⠀⠀⢄⢀⠁⠀⠀⠀⠀⠀⠀⠀⠀⠀⠀⠀⠀⠀⠀⠀⠀⠀⠀⠀⠀⠀⠀⠀⠑⢕⢕⢕⣵⣿⣿⣿⣿⣿⣿⣿⡕⢕⢕⢕⢕⢕⢕⢄⠀⠀⠀⠀⠀⠀⠀⠀⠀⠀⠀⠀⠀⠀⠀⠀⠀⠀⠀⠁⠓⠚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⣷⠀⠀⠀⠀⠀⠀⠀⠀⠀⠀⠀⠀⠀⠀⠀⠀⠀⠀⠀⠀⠑⢕⢕⢱⣿⣿⣿⣿⣿⣿⣿⣿⣿⡿⢟⠏⠁⠀⠀⠀⠀⠀⠀⠀⠀⠀⠀⠀⠀⠀⠀⠀⠀⠀⠀⠀⠀⠀⠀⠀⠀⠀⠀⠀⠀⠀⠀⠀⠀⠀⠀⠑⢕⠀⠀⠀⠀⠀⠀⠀⠀⠀⠀⠀⠀⠀⠀⠀⠀⠀⠀⠀⠀⠀⠀⠀⠀⠀⠁⠸⣾⣿⣿⣿⣿⣿⣿⣿⣿⣇⢕⢕⢕⢕⢕⢕⢕⢄⠀⠀⠀⠀⠀⠀⠀⠀⠀⠀⠀⠀⠀⠀⠀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⣦⣴⡄⠀⠀⠀⠀⠀⠀⠀⠀⠀⠀⠀⠀⠀⠀⠀⠀⠀⠀⠀⠑⢜⢻⢿⡿⢿⢿⢏⢕⢕⢕⢕⠁⠀⠀⠀⠀⠀⠀⠀⠀⠀⠀⠀⠀⠀⠀⠀⠀⠀⠀⠀⠀⠀⠀⠀⠀⠀⠀⠀⠀⠀⠀⠀⠀⠀⠀⠀⠀⠀⢁⠀⠀⠀⠀⠀⠀⠀⠀⠀⠀⠀⠀⠀⠀⠀⠀⠀⠀⠀⠀⠀⠀⠀⠀⠀⠀⠀⠈⠻⢿⣿⣿⣿⣿⣿⣿⣿⣷⡱⢕⢕⢕⢕⢕⢕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⣿⠃⠀⠀⠀⠀⠀⠀⠀⠀⠀⠀⠀⠀⠀⠀⠀⠀⠀⠀⠀⠀⠀⠑⠕⢕⢕⢕⢕⢕⢕⢕⢕⠀⠀⠀⠀⠀⠀⠀⠀⠀⠀⠀⠀⠀⠀⠀⠀⠀⢀⢄⢄⠀⠀⠀⠀⠀⠀⠀⠀⠀⠀⠀⠀⠀⠀⠀⠄⢄⢔⢜⢄⢀⠀⠀⠀⠀⠀⠀⠀⠀⠀⠀⠀⠀⠀⠀⠀⠀⠀⠀⠀⠀⠀⠀⠀⠀⠀⠀⠀⠁⠘⢝⢝⢻⢿⣿⣿⣿⣿⢕⢕⢕⠁⠑⠕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⣿⡇⠀⠀⠀⠀⠀⠀⠀⠀⠀⠀⠀⠀⠀⠀⠀⠀⠀⠀⠀⠀⠀⠀⠀⠀⠁⢕⢕⢕⢕⢕⢕⢕⢕⠀⠀⠀⠀⠀⠀⠀⠀⠀⠀⠀⠀⠀⠀⠀⠑⢕⢜⠑⠀⠀⠀⠀⠀⠀⠀⠀⠀⠀⠀⠀⠀⠀⠄⢕⢕⣿⣕⣸⡮⠐⠀⠀⠀⠀⠀⠀⠀⠀⠀⠀⠀⠀⠀⠀⠀⠀⠀⠀⠀⠀⠀⠀⠀⠀⠀⠀⠀⠀⠀⢕⢕⢕⢝⢻⢿⡗⢕⠕⠀⠀⠀⠀⠀⠀⠀⠀⠀⠀⠀⠀⠀⠀⠀⠀⠀⠀⠀⠀⠀⠀⠀⠀⠀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⣿⠑⠀⠀⠀⠀⠀⠀⠀⠀⠀⠀⠀⠀⠀⠀⠀⠀⠀⠀⠀⠀⠀⠀⠀⠀⠀⠑⢕⢕⢕⢕⢕⠕⠑⠀⠀⠀⠀⠀⠀⠀⠀⠀⠀⠀⠀⠀⠀⢀⢕⢕⠑⠀⠀⠀⠀⠀⠀⠀⠀⠀⠀⠀⠀⠀⠀⠀⠀⢸⢾⣿⡿⣿⢇⠑⠀⠀⠀⠀⠀⠀⠀⠀⠀⠀⠀⠀⠀⠀⠀⠀⠀⠀⠀⠀⠀⠀⠀⠀⠀⠀⠀⠀⠀⢕⢕⢕⢕⢕⢕⢕⢕⠀⠀⠀⠀⠀⠀⠀⠀⠀⠀⠀⠀⠀⠀⠀⠀⠀⠀⠀⠀⠀⠀⠀⠀⠀⠀⠀⠀⠀⠀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⠀⠀⠀⠀⠀⠀⠀⠀⠀⠀⠀⠀⠀⠀⠀⠀⠀⠀⠀⠀⠀⠀⠀⠀⠀⠀⠀⢕⢕⢕⠑⠀⠀⠀⠀⠀⠀⠀⠀⠀⠀⠀⠀⠀⠀⠀⠀⢀⢕⠕⠀⠁⠀⠀⠀⠀⠀⠀⠀⠀⠀⠀⠀⠀⠀⠀⠀⠀⠀⠑⠝⢧⠝⠀⠀⠀⠀⠀⠀⠀⠀⠀⠀⠀⠀⠀⠀⠀⠀⠀⠀⠀⠀⠀⠀⠀⠀⠀⠀⠀⠀⠀⠀⠀⢕⢕⢕⢕⢕⢕⢕⢕⠀⠀⠀⠀⠀⠀⠀⠀⠀⠀⠀⠀⠀⠀⠀⠀⠀⠀⠀⠀⠀⠀⠀⠀⢔⢔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⣧⡄⢀⣀⣰⠂⠀⠀⠀⠀⠀⠀⠀⠀⠀⠀⠀⠀⠀⠀⠀⠀⠀⠀⠀⠀⠀⠕⢕⠑⠀⠀⠀⠀⠀⠀⠀⢀⠄⠐⠀⠀⠀⠀⠀⠀⠀⠑⠁⠀⠀⠀⠀⠀⠀⠀⠀⠀⠀⠀⠀⠀⠀⠀⠀⠀⠀⠀⠀⠀⠀⠀⠀⠀⠀⠀⠀⠀⠀⠀⠀⠀⠀⠀⠀⠀⠀⠀⠀⠀⠀⠀⠀⠀⠀⠀⠀⠀⠀⠀⠀⠀⠀⠀⢕⢕⢕⢕⢕⢕⢕⢕⠀⠀⠀⠀⠀⠀⠀⠀⠀⠀⠀⠀⠀⠀⠀⠀⠀⠀⠀⠀⠀⠀⠀⠀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⣇⠀⠀⠀⠀⠀⠀⠀⠀⠀⠀⠀⠀⠀⠀⠀⠀⠀⠀⠀⠀⠀⠀⠀⠀⠀⠀⠀⠀⠀⠀⠀⠀⠀⠀⠀⠀⠀⠀⠀⠀⠀⠀⠀⠀⠀⠀⠕⠁⢀⠄⠀⠀⠀⠀⠀⠀⠀⠀⠀⠀⠀⠀⠀⠀⠀⠀⠀⠀⠀⠀⠀⠀⠀⠀⠀⠀⠀⠀⠀⠀⠀⠀⠀⢀⠀⠔⠀⠀⠀⠀⠀⠀⠀⠀⠀⠀⠀⠀⠀⠑⢕⢕⢕⢕⢕⢕⢕⠀⠀⠀⠀⠀⠀⠀⠀⠀⠀⠀⠀⠀⠀⠀⠀⠀⠀⠀⠀⠀⠀⠀⠀⠁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⣴⡀⠀⠀⠀⠀⠀⢄⣷⣧⢄⠀⠀⠀⠀⠀⠀⠀⠀⠀⠄⠄⠀⠀⠀⠀⠀⠀⠀⠀⠀⠀⠀⠀⠀⠀⠀⠀⠀⠀⠀⠀⠀⠀⠀⠀⠀⠄⠁⠀⠀⠀⠀⠀⠀⠀⠀⠀⠀⠀⠀⠀⠀⠀⠀⠀⠀⠀⠀⠀⠀⠀⠀⠀⠀⠀⠀⠀⠀⠀⠀⠀⠀⢀⠅⠀⠀⠀⠀⠀⠀⠀⠀⠀⠀⠀⠀⠀⠀⠀⠀⢕⢕⢕⠕⠕⢕⠀⠀⠀⠀⠀⠀⠀⠀⠀⠀⠀⠀⠀⠀⠀⠀⠀⠀⠀⠀⠀⠀⠀⠀⠀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⣷⣴⣄⣠⣴⣧⡝⠿⢇⠀⠀⠀⠀⠀⠀⠀⠀⠀⠀⠀⠀⠀⠀⠀⠀⠀⠀⠀⠀⠀⠀⠀⠀⠀⠀⠀⠀⠀⠀⠀⠀⠀⠀⠀⠀⠀⠀⠁⠐⢀⠀⠀⠀⠀⠀⠀⠀⠀⠀⠀⠀⠀⠀⠀⠀⠀⠀⠀⠀⠀⠀⠀⠀⠀⠀⠀⠀⠀⠀⢀⠐⠀⠀⠀⠀⠀⠀⠀⠀⠀⠀⠀⠀⠀⠀⠀⠀⠀⠀⠀⠁⠀⠀⠀⠀⠀⠀⠀⠀⠀⠀⠀⠀⠀⠀⠀⠀⠀⠀⠀⠀⠀⠀⢀⠀⠀⠀⠀⠀⢔⣕⣤⣾⣿⣿⣿⣿⣿⣿⣿⣿⣿⣿⣿⣿⣿⣿⣕⢕⣿⣿⣿⢕⢕⢕⢕⢸⣿⣿⡇⢕⢕⠀⢸⣿⣿⡷⢕⢇⡕⠀⠀⠀⠀⠀⠀⠀⢕⢑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⣷⠄⢀⠀⠀⠀⠀⠀⢀⠀⠀⠀⠀⠀⠀⠀⠀⠀⠀⠀⠀⠀⠀⠀⠀⠀⠀⠀⠀⠀⠀⠀⠀⠀⠀⠀⠀⠀⠀⠀⠀⠀⠀⠀⠁⠄⢀⠀⠀⢀⠀⠀⠀⠀⠀⠀⠀⠀⠀⠀⠀⠀⠀⠀⠀⠀⠀⠀⠀⠀⢀⠄⠀⠀⠀⠀⠀⠀⠀⠀⠀⠀⠀⠀⠀⠀⠀⠀⠀⠀⠀⠀⠀⠀⢀⠀⠀⠀⠀⠀⠀⠀⠀⠀⠀⠀⠀⠀⠀⠀⠀⠀⠀⠀⠀⠀⠀⣵⣴⣄⡄⠀⠀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⢏⢔⢕⢕⢕⢔⢔⢔⠕⠀⢄⢄⠀⠀⠀⠀⠀⠀⠀⠀⠀⠀⠀⠀⠀⠀⠀⠀⠀⠀⠀⠀⠀⠀⠀⠀⠀⠀⠀⠀⠀⠀⠀⠀⠀⠀⠀⠁⠐⠑⠀⠀⠀⠀⠀⠀⠀⠀⠀⠀⠀⠀⠀⠀⠀⠀⠀⠀⠑⠀⠁⠀⠀⠀⠀⠀⠀⠀⠀⠀⠀⠀⠀⠀⠀⠀⠀⠀⠀⠀⠀⠀⠀⠀⠀⠀⠀⠀⠀⠀⠀⠀⠀⠀⠀⢔⢔⢄⠀⠀⠀⠀⠀⠀⠀⠀⢀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⢇⠑⢕⢕⢕⢕⢄⢕⢕⢔⢕⢕⢔⠀⠀⠀⠀⠀⠀⠀⠀⠀⠀⠀⠀⠀⠀⠀⠀⠀⠀⠀⠀⠀⠀⠀⠀⠀⠀⠀⠀⠀⠀⠀⠀⠀⠀⠀⠀⠀⠀⠀⠀⠀⠀⠀⠀⠀⠀⠀⠀⠀⠀⠀⠀⠀⠀⠀⠀⠀⠀⠀⠀⠀⠀⠀⠀⠀⠀⠀⠀⠀⢄⠀⠀⠀⠀⠀⠀⠀⠀⠀⠀⠀⠀⠀⠀⠀⠀⠀⠀⠀⠀⠀⢔⢕⢕⢕⢄⠀⠀⠀⠀⠀⠀⠀⢕⢜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⠁⢕⢕⢕⢕⢕⢕⠀⢕⢕⢕⢕⢕⢕⢕⢕⢕⢕⢕⢕⢕⢕⢕⢕⢕⢕⢕⢕⢕⢕⢕⢕⢕⢕⢕⢕⢀⢁⢑⠕⢅⠕⢕⢑⢕⢕⢕⠀⢔⠀⠀⠀⠀⠀⠀⠀⠀⠀⠀⠀⠀⠀⠀⠀⠀⠀⠀⠠⢂⠀⠀⠀⠀⠀⠀⠀⠀⠀⠀⠀⠀⠀⠀⠀⠀⠀⠀⠀⠀⠀⠀⠀⠀⠀⠀⠀⠀⠀⠀⠀⠀⠀⠀⠀⠀⠀⠀⠀⠀⠀⠀⠀⠀⠀⠀⠀⢔⢕⢀⠀⠀⠀⠀⠀⠀⠀⠀⠀⠀⠀⠀⠀⠀⠀⠀⠀⠀⠀⢀⢕⢕⢕⢕⢕⠁⢕⢕⢕⠄⢄⢄⢄⢕⢄⢄⠕⠁⠁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⠑⢕⢕⢅⢅⢄⢕⢕⢕⢕⢕⢕⢕⢕⢕⢕⢕⢕⢕⢕⢕⢕⢕⢕⢕⢕⢕⢕⢕⢕⢕⢕⢕⢕⢕⢕⢕⢕⢕⢕⢄⢀⢅⢕⢕⠁⢕⢕⢕⢄⢀⠀⠀⠀⠀⠀⠀⠀⠀⠀⠀⠀⠀⠀⠀⢀⢕⢕⢄⠀⠀⠀⠀⠀⠀⠀⠀⠀⠀⠀⠀⠀⠀⠀⠀⠀⠀⠀⠀⠀⠀⠀⠀⠀⠀⠀⠀⠀⠀⠀⠀⠀⠀⠀⠀⠀⠀⠀⠀⠀⠀⠀⠀⢀⢔⢕⢕⢕⠀⠀⠀⠀⠀⠀⠀⠀⠀⠀⠀⠀⠀⠀⠀⠀⠀⠀⠀⢕⢕⢕⢕⢕⢕⢔⠑⢕⢕⢕⠀⢕⢕⢕⢕⢕⠀⠀⠀⠀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⢕⢕⢕⠑⢁⢕⢕⢕⢕⢕⢔⣤⢀⢀⠀⠀⠀⠀⢀⢀⢄⢄⢔⢕⢕⢕⢕⢕⢔⠄⠀⠀⠀⠀⠀⠀⠀⠀⠀⠀⠀⠀⠀⠀⠀⠀⠀⠀⠀⠀⠀⠀⠀⠀⢀⠀⠀⠀⢀⠀⠀⠀⠀⢀⢀⠀⢀⢄⠄⢄⠐⠀⢕⢕⢕⢕⢕⢔⢄⠀⠀⠀⠀⠀⠀⠀⠀⠀⠀⠀⠀⠀⠀⢀⠀⢕⢅⢕⢕⢕⢕⢕⢕⢔⢕⢕⢕⢄⢕⢕⠕⠑⢕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⢀⢕⢕⢕⢕⢕⢕⠑⠙⠑⢕⢕⢕⢕⢕⢕⢕⢕⠕⢕⢕⠕⠑⠁⠁⢀⢀⠀⠀⠜⢄⢀⠕⠕⠀⠀⠀⠔⠀⠀⠀⠀⠕⠕⢀⠀⠑⠑⢄⢄⢄⠑⠑⢄⠀⠑⠀⠀⢄⠀⠁⠐⢄⠀⠀⠕⠀⠀⢀⢕⢕⢕⢕⢕⢕⢕⢕⠀⠀⠀⠀⠀⠀⠀⢀⢀⢀⢄⢔⢕⢕⠀⢕⢕⢕⢕⢕⢕⢕⢕⠁⢕⢕⢕⢕⠁⢀⠀⢀⢕⢕⢄⠀⢀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⠕⢕⢕⢕⢕⢕⠕⠀⠀⢕⢕⢕⢕⢕⢕⢕⢕⢕⠑⠁⢀⢀⢄⢔⢕⠕⢡⡄⠀⠀⠁⠁⠀⢄⠀⠀⠀⠀⠀⠁⠁⠀⠀⠀⠑⠁⠀⠀⠑⠑⠀⠀⠀⠁⠀⠀⠀⠀⠀⠀⠀⠀⠀⠀⠀⠀⠀⠀⢕⢕⢕⢕⢕⢕⢕⢕⢕⠀⠀⠀⢀⡔⢅⢕⢕⢕⢕⢕⢕⢕⢕⠀⢕⢕⢕⢕⢕⢕⢕⢕⢕⠀⢕⢕⢕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⢔⢕⢕⢕⢕⢕⠀⠀⠀⢕⢕⢕⢕⢕⢕⢕⢕⢕⢔⢕⢕⢕⢕⢕⡕⢅⣿⣧⠀⠀⠀⠀⢕⢕⠔⠀⠀⠀⠀⠀⠐⠀⠀⠀⠀⠀⠀⠀⠀⠀⠀⠀⠀⠀⠀⠀⠄⠀⠀⠀⠀⠀⠀⠀⠀⠀⠀⢄⠑⢕⢕⢕⢕⢕⢕⢕⠁⠀⠀⢠⣾⡇⢕⢕⢕⢕⢕⢕⢕⢕⢕⠀⢕⢕⢕⢕⢕⢕⢕⢕⢕⠀⠑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⢀⢕⢕⢕⢕⢕⢕⠀⠀⠀⠁⢕⢕⢕⢕⢕⢕⢕⠁⠕⢕⢕⢕⢕⣼⢕⢸⣿⡟⢄⢄⢄⢀⠁⠕⢀⢀⢄⢀⠀⠀⠀⠀⠀⠀⠀⠀⠀⠀⠀⠀⠀⠀⠀⢀⢀⢀⢀⠀⠀⠄⠄⠄⠐⠐⠐⠁⠁⠀⠕⢕⢕⢕⢕⢕⢕⢅⠀⠀⢔⣿⣿⡇⢕⢕⢕⢕⢕⢕⢕⢕⢕⠀⢕⢕⢕⢕⢕⢕⢕⢕⢕⢕⢕⢕⢕⢕⢕⢕⢕⢕⢕⢕⠀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⠀⠀⠑⠑⠑⠑⠑⠑⠑⠑⠀⠀⠀⠑⠑⠑⠛⠃⠘⠙⠑⠑⠑⠑⠘⠓⠃⠑⠑⠑⠑⠑⠀⠀⠀⠀⠑⠑⠑⠑⠑⠑⠐⠀⠀⠁⠁⠁⠁⠁⠀⠀⠀⠀⠀⠀⠀⠀⠀⠀⠀⠀⠑⠑⠑⠑⠀⠑⠑⠀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⢟⣿⡿⢏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⣕⢝⢻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⡱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⢻⣿⣿⣿⣿⣿⣿⣿⣿⣿⣿⣿⣧⢿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⢝⢿⣿⣿⣿⣿⣿⣿⣿⣿⣿⡜⣿⣏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⢟⣝⣹⡝⢝⢝⢕⡕⢕⢝⢝⢝⢟⢏⢝⢝⢝⢝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⡏⢕⢕⢕⢿⢟⢏⢕⢕⢕⢕⢱⢮⢇⢕⢕⢕⢕⢕⢕⢕⢕⢕⢕⢕⢕⢕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⣞⣫⢕⢕⢱⣼⣵⣷⢳⢕⢕⢕⢕⢕⣟⣿⡇⢕⢜⡇⢕⣧⣕⢕⢕⢕⢕⢕⢕⠁⠑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⢇⡾⢟⣏⢕⢱⡇⣾⣿⣿⣷⣷⣧⣵⣵⣷⣿⣿⣿⡇⠑⢕⢻⡇⡜⢏⢕⢕⢕⢕⢕⢕⢄⢄⢔⢕⢕⢹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⢵⢏⣵⣿⢏⢕⣾⢇⣾⣿⣿⡏⢕⢜⢝⢻⢿⢟⢕⢝⣿⡔⠅⢜⣷⡵⡕⢕⢕⢕⢕⢕⢕⢕⠑⢁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⢝⢝⢝⢝⢝⢝⢝⢝⢝⢝⢝⢟⢟⢏⢝⢝⢟⢝⢟⢟⢝⢝⢝⢝⢝⢝⢝⢟⢟⢟⢟⢟⢟⢟⢏⢝⢝⢟⢟⢟⢟⢝⢝⢟⢟⢝⢝⢟⢟⢟⢟⢟⢟⢟⢟⢟⢟⢟⢟⢟⢟⢟⢟⢟⢟⢟⢟⢟⢟⢟⢟⢟⢟⢟⢟⢟⢟⢟⢟⢟⢟⢟⢟⢟⢟⡱⢏⣵⣿⣿⡏⢱⣾⡿⢸⣿⣾⣿⢗⢕⢕⢕⢕⢕⢕⢕⢕⢎⢷⡔⠕⢻⣿⣷⡕⠑⠑⠑⢕⠕⠕⢔⢕⢕⢕⢕⢕⢕⢜⢝⢝⢟⢟⢟⢟⢟⢟⢟⢟⢟⢟⢟⢟⢟⢟⢟⢟⢟⢟⢟⢟⢟⢝⢟⢟⢟⢟⢟⢟⢟⢟⢟⢏⢝⢟⢟⢟⢟⢟⢟⢟⢟⢟⢟⢝⢝⢟⢟⢟⢟⢟⢟⢟⢟⢟⢟⢟⢟⢟⢟⢟⢟⢟⢟⢏⢝⢟⢟⢟⢟⢟⢟⢏⢝⢟⢝⢝⢝⢝⢝⢝⢝⢝⢝⢝⢝⢝⢝⢝⢝⢝⢝⢝⢝⠀</a:t>
            </a:r>
            <a:br/>
            <a:r>
              <a:t>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⠕⠕⢕⢜⣵⣿⣿⣿⣻⢱⣿⣿⡇⢸⣿⣿⢇⢕⢕⢕⢕⢕⢕⢕⢕⢸⣷⣿⣿⣔⢸⣿⣿⣧⢀⠄⠑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⢕⢕⢱⣿⣿⣿⣿⣿⣿⣿⣿⣿⣿⣿⣿⣿⣿⣿⣿⣿⣿⣿⣿⣿⣿⣿⣿⣿⣿⣿⣿⣿⣿⣿⣿⣿⣿⣿⣿⣿⣷⡇⢕⢕⣿⣿⣿⣿⣿⣿⣿⣿⣿⣿⣿⣿⣿⣿⣿⣿⣿⣿⣿⣿⣿⣿⣿⣿⣿⣿⣿⣿⣿⣿⣿⣿⣿⣿⣿⣿⣿⣿⡇⢕⢕⢕⣱⣿⢿⡹⢯⣿⡏⣾⣿⣿⡇⢸⣿⢇⣾⣿⣵⣾⣿⣧⣵⣷⣼⣿⣿⢻⣿⣿⢜⣿⣿⣿⡇⠀⢕⢕⢕⢕⢕⢕⢕⢕⠕⠑⠕⠕⢑⢕⣵⣾⣿⣿⣿⣿⣿⣿⣿⣿⣿⣿⣿⣿⣿⣿⣿⣿⣿⣿⣿⣿⣿⣿⣿⣿⣿⣿⣿⣿⣿⡇⢕⢕⣷⣿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⣱⡿⢏⡸⢎⣾⡿⢕⣿⣿⣿⢕⢸⣿⣿⣿⣿⣿⣿⣿⣿⣿⣿⣿⣿⣿⡏⣿⣿⢕⣿⣿⣿⣿⢀⠁⠀⢄⢕⢕⢕⢕⢀⢀⢄⢄⢔⢕⢕⣝⢟⡻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⢿⢟⣏⣕⡕⢕⢱⣿⢇⢱⢱⣾⡟⣾⢸⣹⣿⣿⢕⢸⣿⣿⣿⣿⣿⣿⣿⣿⣿⣿⣿⣿⣿⡇⢜⡿⢕⢸⣿⣿⣿⡇⠀⢕⢕⢕⣔⢱⣕⢅⢅⢕⠕⠑⠑⢜⣝⢇⣷⡝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⢫⡇⢜⣱⢟⢝⢱⣿⢇⣱⣧⣿⣟⣾⡏⡼⣿⣿⣿⢕⢸⣿⣿⣿⣿⣿⣿⣿⣿⣿⣿⣿⣿⣿⣿⢕⢕⢕⢸⣿⣿⢻⢇⠀⠀⠕⠕⢝⢕⢜⢕⢕⢕⢕⢕⢕⢕⢜⢕⢟⢳⡜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⡟⢸⢇⢜⢟⢻⢇⣼⡿⢕⣿⣿⣟⣾⣿⢕⢷⢻⢟⣹⡇⢕⢹⣿⣿⣿⣿⣿⣿⣿⣿⣿⣿⣿⣿⣿⢕⢕⢕⢸⣿⣿⡞⠇⢄⢀⢀⢀⠀⠀⠀⠀⢄⢁⢕⢕⢕⢕⢕⢕⢕⣼⣷⢜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⡟⢸⣇⢕⢕⢕⢕⢕⣿⢇⢸⣿⡟⣾⡿⢕⢕⢕⢕⣱⣿⣇⢕⢱⣿⣿⣿⣿⣿⣿⣿⣿⣿⣿⣿⣿⣿⢕⢕⠑⠜⠟⠋⠁⠀⢕⢕⢕⣾⣷⢰⣔⢀⠀⠁⠑⠑⢕⢕⢕⢕⣱⢸⢿⢕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⡇⢸⡇⣕⢜⢇⢕⢸⡟⢕⣿⡿⣼⡿⢇⢕⢕⢕⢷⣿⣿⣿⢕⢹⣿⣿⣿⣿⣿⣿⣿⣿⣿⣿⣿⡿⣿⢕⢄⠀⠀⠀⠀⠀⢄⢕⢱⢕⢻⣿⡜⣿⣧⢕⣴⣵⣇⢕⢱⣧⡜⢝⢕⢇⢣⣿⣿⣿⣿⣿⣿⣿⣿⣿⣿⣿⣿⣿⣿⣿⣿⣿⣿⣿⣿⣿⣿⣿⣿⣿⡇⢕⢕⣿⣿⣿⣿⣿⣿⣿⣿⣿⣿⣿⣿⣿⣿⣿⣿⣿⣿⣿⣿⣿⣿⣿⣿⣿⣿⣿⣿⣿⣿⣿⣿⣿⣿⣿⣿⣿⣿⣿⢕⠑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⣷⢕⢕⢝⢱⡷⢇⢸⡇⢱⣿⢳⣿⡇⢕⢕⢱⡕⢸⣏⢝⢟⢕⣿⡟⣿⣿⣿⣿⣿⣿⣿⣿⣿⣿⡇⢏⢕⢕⢄⢁⢁⢀⣔⢕⢕⣱⣧⢸⣿⡇⣿⣿⣿⣿⢿⣿⢕⢕⢜⢷⢕⢕⣱⣿⣿⣿⣿⣿⣿⣿⣿⣿⣿⣿⣿⣿⣿⣿⣿⣿⣿⣿⣿⣿⣿⣿⣿⣿⣿⡇⢕⢕⣿⣿⣿⣿⣿⣿⣿⣿⣿⣿⣿⣿⣿⣿⣿⣿⣿⣿⣿⣿⣿⣿⣿⣿⣿⣿⣿⣿⣿⣿⣿⣿⣿⣿⣿⣿⣿⣿⡿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⣷⡕⢱⡇⢕⣕⢸⡇⣾⡟⣾⣿⢕⢱⢕⢸⢕⢸⣿⣷⣷⢕⣿⡇⣿⣿⣿⣿⣿⣿⣿⣿⣿⣿⡏⢕⢕⢕⢸⣿⣿⣿⣿⡇⢕⣿⣿⣧⣿⢇⣿⣿⣿⣿⢸⣿⢜⢟⣣⡵⡇⣾⣿⢕⢕⢕⢕⢕⢸⣿⣿⣿⣿⣿⣿⣿⣿⣿⣿⣿⣿⣿⣿⣿⣿⣿⣿⣿⣿⡇⢕⢕⣿⢕⢕⢕⢕⢸⣿⣿⣿⣿⣿⣿⣿⣿⣿⣿⣿⣿⣿⣿⣿⣿⣿⣿⣿⣿⣿⣿⣿⣿⣿⣿⣿⣿⣿⢕⢕⢕⢕⢕⠀⢸⣿⣿⣿⣿⣿⣿⣿⣿⣿⢿⢏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⢱⢵⣝⡝⢸⢇⣿⢇⣿⣿⣷⣿⡕⢸⢕⣼⣿⣿⣿⢕⣻⢇⢻⣿⣿⣿⣿⣿⣿⣿⣿⣿⡇⢕⢕⢕⢸⣿⣿⣿⣿⣿⢕⢻⣿⣿⢻⢕⣿⣿⣿⡏⢕⣿⢜⢏⢕⢕⢸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⣿⣿⣿⣿⣿⣿⣿⣿⣿⣿⣿⣿⣿⣿⣿⣿⣿⣿⣿⣿⣿⣿⣿⣿⣿⣿⣿⣿⣧⢕⢜⡝⢝⢸⣿⢸⣿⣿⣿⢿⢇⢕⢕⢸⢿⣿⣿⢕⢸⢕⢸⣿⢸⣿⣿⣿⣿⡿⢿⣿⡇⢕⢕⢕⢸⡿⢿⢟⣟⡽⢕⢕⡿⢿⣏⢕⣿⣿⣿⡇⢕⣿⠕⢕⠑⠕⢳⣝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⠑⠀⢸⣿⣿⣿⣿⣿⣿⣿⣿⣿⣿⣿⣿⣿⣿⣿⣿⣿⣿⣿⣿⣿⣿⣿⣿⣿⣿⣿⣿⣿⣿⣿⣿⣿⣿⣿⣿⣿⣿⡇⢕⢕⣿⣿⣿⣿⣿⣿⣿⣿⣿⣿⣿⣿⣿⣿⣿⣿⣿⣿⣿⣿⣿⣿⣿⣿⣿⣿⣿⣿⣿⣿⣿⣿⣿⣿⡿⢣⢕⠑⠕⢸⡏⢸⣿⣿⡟⢸⢕⣧⢇⢸⢿⢷⣷⣇⢜⢕⡇⢹⢇⢜⣏⢿⣿⣿⡕⢇⢕⢕⢇⢕⡵⢾⢟⢟⢟⠇⠕⠕⠝⢗⢕⢕⢜⢸⣿⡇⢸⣿⢸⢇⠀⠀⠕⡝⢷⣵⡕⢕⢕⢕⢸⣿⣿⣿⣿⣿⣿⣿⣿⣿⣿⣿⣿⣿⣿⣿⣿⣿⣿⣿⣿⡇⠄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⣟⣵⢇⠀⠀⠑⢸⢕⢸⣿⣿⡇⢕⢕⠁⠁⢕⠁⠈⠁⠑⠑⢕⢝⢷⣜⢇⢕⢧⢝⢿⣿⣧⡕⡕⢜⢕⠕⠁⠀⠀⠀⠀⠐⣔⣄⠁⢑⢕⢕⢕⣹⡇⢸⣿⢕⠀⠀⠀⠀⠜⢕⢜⢟⢧⡕⢕⢸⣿⣿⣿⣿⣿⢟⢏⢕⢕⢕⢕⢕⢕⢕⢕⢕⢝⢟⢿⣿⡇⠀⢕⣿⢕⢕⢕⢕⢸⣿⣿⣿⣿⢟⢝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⢏⡾⢕⠑⠀⠀⠀⢜⢕⢕⢿⢿⡇⢕⢑⢔⣷⣷⠔⠂⠀⠀⠀⠀⢕⢕⣿⣷⣷⣷⣵⣧⣵⣮⣿⣷⡇⣱⡕⠙⠀⢀⠀⢀⢀⣿⡟⣱⢕⢕⣼⢱⢇⢕⢜⣿⡕⠀⠀⠀⠀⠀⢕⢳⣕⢕⢝⢧⡸⣿⣿⣿⣿⢇⢕⢕⢕⢕⢕⣱⣵⣵⡕⢕⢕⢕⢕⢕⢻⡇⠀⢕⣿⢕⢕⢕⢕⢸⣿⣿⣿⢏⢕⢕⢕⢕⣱⣵⣵⡕⢕⢕⢕⢜⣿⣿⣿⣿⢇⢕⢕⢕⢕⣱⣵⣵⡕⢕⢕⢕⢕⢕⠀⢸⣿⣿⣿⣿⡷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⢣⢏⢕⡕⠀⠀⠀⠀⢕⢕⢕⢜⢕⢕⢕⢕⢱⣽⣿⡔⢕⢔⢐⢄⢰⣸⣷⣿⣿⣿⣿⣿⣿⣿⣿⣿⣿⣿⣿⣧⡱⢕⢔⢔⢕⣼⣿⣿⡟⢕⣼⢏⣼⢕⢕⢕⢸⡇⢀⠀⠀⠀⢱⢕⢕⢸⣣⡕⢕⢜⢎⢻⣿⡇⢕⢕⢕⢕⢕⣾⣿⣿⣿⣿⡇⢕⢕⢕⢕⢕⡇⠀⢕⣿⢕⢕⢕⢕⢸⣿⣿⣿⢕⢕⢕⢕⢱⣿⣿⣿⣷⢕⢕⢕⢕⢸⣿⣿⣿⢕⢕⢕⢕⢸⣿⣿⣿⣷⢕⢕⢕⢕⢕⠀⢸⣿⣿⣿⢜⢿⢫⢜⢳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⢣⢕⢕⣵⢇⠀⠀⠀⠀⢸⡇⢕⢕⢕⢕⣵⡕⢸⣿⣿⣿⣷⣵⣣⣵⣷⣿⣿⣿⣿⣿⣿⣿⣿⣿⣿⣿⣿⣿⣿⣿⣿⣷⣷⣾⡿⢟⣿⡿⢕⡜⢕⢱⣿⢕⢕⢕⢕⢕⢕⢔⣶⣷⣿⣿⢕⢕⢜⢿⣇⢱⣕⢕⢝⡇⢕⢕⢕⢕⢕⣿⣿⣿⣿⣿⡇⢕⢕⢕⢕⢕⡇⠀⢕⣿⢕⢕⢕⢕⢸⣿⣿⣿⢕⢕⢕⢕⢸⣿⣿⣿⣿⢕⢕⢕⢕⢸⣿⣿⣿⢕⢕⢕⢕⢸⣿⣿⣿⣿⢕⢕⢕⢕⢕⠀⢸⣿⣿⡟⢕⢕⢕⢕⢵⣗⢱⢇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⢣⢕⡕⡱⢕⢕⣱⣄⣄⡔⢸⡇⢕⢕⢕⢕⢕⢝⢣⡝⢿⣇⣝⢝⣛⣟⣽⣿⣿⣿⣿⣿⣿⣿⣿⣿⣿⣿⣿⣿⣿⣿⣿⣧⣵⣵⣵⣾⢟⢱⢎⡕⢕⣸⡇⢕⢕⢕⢕⢕⢕⢕⣿⣿⣿⣿⢕⢕⢕⢕⢹⣧⢻⣷⣕⢇⢕⢕⢕⢕⢕⣿⣿⣿⣿⣿⡇⢕⢕⢕⢕⢕⡇⠀⢕⣿⢕⢕⢕⢕⢸⣿⣿⣿⢕⢕⢕⢕⢸⣿⣿⣿⣿⢕⢕⢕⢕⢸⣿⣿⣿⢕⢕⢕⢕⢸⣿⣿⣿⣿⢕⢕⢕⢕⢕⠀⢸⣿⣿⡇⢕⢕⢕⢕⢕⢕⢝⢝⢮⡞⣏⣗⣵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⡏⢕⣱⢣⡟⢕⢱⣿⣿⣿⡇⢸⡇⢸⡕⢕⢕⢕⢕⢕⢸⣾⣿⣿⣿⣿⣿⣿⣿⣿⣿⣿⣿⣿⣿⣿⣿⣿⣿⣿⣿⣿⣿⣿⣿⣿⡿⢟⢝⣵⢇⢕⢕⢕⣿⡇⢕⢕⢕⢕⢕⢕⢕⣿⣿⣿⣿⢕⢕⢕⢕⢕⢽⣯⣿⣿⡇⢕⢕⢕⢕⢕⣿⣿⣿⣿⣿⡇⢕⢕⢕⢕⢕⡇⠀⢕⣿⢕⢕⢕⢕⢸⣿⣿⣿⢕⢕⢕⢕⢸⣿⣿⣿⣿⢕⢕⢕⢕⢸⣿⣿⣿⢕⢕⢕⢕⢸⣿⣿⣿⣿⢕⢕⢕⢕⢕⠀⢸⣿⣿⡇⢕⢕⢕⢕⢕⢕⢕⢕⢕⢕⢎⢱⡹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⡿⡜⢱⡿⣸⢇⢕⣾⣿⣿⣿⡇⢜⢇⢜⣇⢕⢕⢕⢕⢕⢕⢻⣿⣿⣿⣿⣿⣿⣿⣿⣿⣿⣿⣿⣿⣿⣿⣿⣿⣿⣿⣿⣿⣿⣿⣿⣷⣷⢟⢕⢕⢕⢕⢸⣿⡇⢕⢕⢕⢕⢕⢕⢕⣿⣿⣿⣿⢕⢕⢕⢕⢕⢕⢹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⢇⢱⣿⡇⡷⢕⢸⣿⣿⣿⣿⡇⢕⢕⢜⢿⢕⢕⢕⢕⢕⢕⢕⢹⣿⣿⣿⣿⣿⣿⣿⣿⣿⣿⣿⣿⣿⣿⣿⣿⣿⣿⣿⣿⣿⣿⣿⣿⣷⢞⢕⢕⢕⢕⣾⢹⢇⢕⢕⢕⢕⢕⢕⢕⢹⣿⣿⣿⢕⢕⢕⢕⢕⢱⢸⣿⣿⣇⢕⢕⢕⢕⢕⢻⣿⣿⣿⡿⢕⢕⢕⢕⢕⢕⡇⠀⢕⣿⢕⢕⢕⢕⢸⣿⣿⣿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⢟⢟⢿⣿⣿⣿⣿⣿⣿⣿⣿⣿⡟⢝⢝⢿⣿⢿⢿⣿⢜⣼⣿⣿⡯⢕⣿⣿⣿⣿⣿⢣⢕⢕⢕⢹⡇⢕⢕⢕⢕⢑⢕⢕⢜⢻⣿⣿⣿⣿⣿⣿⣟⢟⢟⢝⢝⢝⢝⢝⢏⣿⣿⣿⣿⣿⣿⢟⢏⢕⢕⢕⢕⢕⡗⡜⢕⢕⢕⣷⢕⢕⢕⢕⢕⢹⣿⣿⢕⢕⢕⢕⢕⢸⣇⢹⣿⣿⣧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⡕⢕⢕⢝⠙⠁⠁⠁⠁⠁⠁⠁⢕⢕⢕⠑⠀⠀⠑⠑⢱⣿⣿⣿⡷⢱⣿⣿⣿⣿⢇⡿⢕⢕⢕⢕⢱⡕⢕⢕⢕⢕⢕⢕⢕⣕⡕⢝⢟⢿⣿⣿⣿⣷⣮⣕⣕⣱⣹⣵⣿⣿⣿⡿⢟⢏⢕⢕⢕⢕⢕⢕⢕⢸⢕⢕⢕⢕⣸⣿⢕⢕⢱⢕⢕⢕⢝⣿⢕⢕⢕⣕⢕⠜⠉⠘⠙⠙⠛⠛⠃⠕⠕⠕⢕⢕⣕⣕⣕⣵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⢟⠑⢕⢕⢕⢔⠀⠀⠀⠀⠀⠀⠀⢕⢕⢕⢔⠀⠀⠀⠀⠀⠈⠙⢟⢗⢸⣿⣿⣿⢏⡞⢕⢕⢕⠑⢕⢕⢏⡕⢕⢕⢕⢕⢕⣱⣿⢇⠑⠁⠀⠀⢜⢝⢻⢿⣿⣿⣿⣿⢿⢟⡏⢕⠀⠀⠁⠑⠕⢕⢕⢕⢕⢕⢕⢕⢕⢕⢕⣿⣿⢕⢕⢕⢕⢕⢕⢕⢜⢕⢕⢕⠁⠀⠀⠀⠀⠀⠀⠀⠀⢄⢔⠀⠀⠀⠀⠁⠈⠙⠟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⡟⠑⠀⠀⠀⠕⢕⢕⢕⠀⠀⠀⠀⠀⠀⢕⢕⢕⢕⠀⠀⠀⠀⠀⠀⠀⠀⠁⠁⠉⠁⠀⠀⠁⠑⠕⢁⢕⠕⢕⢇⢕⢕⢕⢑⢕⣱⡮⠙⠀⠀⠀⠀⠀⢕⢕⢕⢕⣵⣼⣝⣵⣾⣿⡇⢕⠀⠀⠀⠀⠀⠁⠕⢕⢕⢕⢕⢕⢕⢕⢕⠙⠙⠑⠁⠀⠀⠀⠀⠁⠁⢕⢕⢕⠀⠀⠀⠀⠀⠀⠀⠀⢕⢕⢕⠀⠀⠀⠀⠀⠀⠀⠀⠀⠘⢻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⠕⢝⢝⢏⠁⠀⠀⠀⠀⠀⠀⠑⢕⢕⢕⢀⠀⠀⠀⠀⢕⢕⢕⢕⠀⠀⠀⠀⠀⠀⠀⠀⠀⠀⠀⠀⠀⠀⠀⠀⠀⠀⢁⠀⢺⣿⢕⢕⢕⢕⢕⢕⠑⠀⠀⠀⠀⠀⠀⢕⢕⣱⣿⣿⣿⣿⣿⣿⣿⡗⢕⠀⠀⠀⠀⠀⠀⠀⢕⢕⢕⢀⢕⢕⠑⠁⠀⠀⠀⠀⠀⠀⠀⠀⠀⠀⢕⢕⢕⢀⠀⠀⠀⠀⠀⠀⢕⢕⢕⠁⠀⠀⠀⠀⠀⠀⠀⠀⠀⠀⠀⠜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⡷⠀⠀⢸⣿⣿⣿⣿⣿⣿⣿⣿⣿⣿⣿⣿⣿⣿⣿⣿⣿⣿⣿⣿⣿⣿⣿⣿⣿⣿⣿⣿⣿⣿⣿⣿⣿⣿⣿⣿⣿⣿⡇⠀⠀⠀⠕⢕⢕⢔⢀⠀⠀⠀⠀⠀⠑⢕⢕⢕⢀⠀⠀⠀⢕⢕⢕⠁⠀⠀⠀⠀⠀⠀⠀⠀⠀⠀⠀⠀⠀⠀⠀⠀⠀⠀⢕⢔⢸⣿⢕⢕⢕⢕⢕⢕⠀⠀⠀⠀⠀⠀⠐⢕⢱⣿⣿⣿⣿⣿⣿⣿⣿⣗⢕⠕⠀⠀⠀⠀⠀⠀⢕⢕⢕⢕⢕⠀⠀⠀⠀⠀⠀⠀⠀⠀⠀⠀⠀⠀⠁⢕⢕⢕⠀⠀⠀⠀⠀⢔⢕⢕⠑⠀⠀⠀⠀⠀⠀⠀⠀⠀⠀⠀⠀⠀⠑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⡧⠀⠀⠸⠿⠿⢿⣿⣿⣿⣿⣿⣿⣿⣿⣿⣿⣿⣿⣿⣿⣿⣿⣿⣿⣿⣿⣿⣿⣿⣿⣿⣿⣿⣿⣿⣿⣿⣿⣿⡿⠋⠀⠀⠀⠀⠀⠁⠕⢕⢕⢕⢔⢀⠀⠀⠀⠑⢕⢕⢕⢔⢀⢕⢕⢕⢕⢀⠀⠀⠀⠀⠀⠀⠀⠀⠀⠀⠀⠀⠀⠀⠀⠀⠀⠀⠁⢕⢸⣿⢕⢕⢕⢕⢕⢕⠀⠀⠀⠀⠀⠀⠀⢇⣿⣿⣿⣿⣿⣿⣿⣿⣿⣗⢕⠀⠀⠀⠀⠀⠀⠀⢕⢕⢕⢕⢕⠀⠀⠀⠀⠀⠀⠀⠀⠀⠀⠀⠀⠀⠀⢕⢕⢕⢔⠀⠀⠀⢔⢕⢕⢕⠀⠀⠀⠀⠀⠀⠀⠀⠀⠀⠀⠀⠀⠀⠁⠔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⣟⠀⠀⠀⠀⠀⠀⣿⣿⣿⣿⣿⣿⣿⣿⣿⣿⣿⣿⣿⣿⣿⣿⣿⣿⣿⣿⣿⣿⣿⣿⢿⢏⢕⢕⢝⣿⣿⣿⢏⠁⠀⠀⠀⠀⠀⠀⠀⠀⠀⠁⠕⢕⢕⢕⢔⢄⢄⢕⢕⢕⢕⢕⢕⣱⣵⣧⡕⠀⠀⠀⠀⠀⠀⢄⢕⢕⢕⠀⠀⠀⠀⠀⠀⠀⠀⢄⢕⣿⣿⡇⢕⢕⢕⢕⠑⠀⠀⠀⠀⠀⠀⠀⢸⣿⣿⣿⣿⣿⣿⣿⣿⣿⣿⡇⠀⠀⠀⠀⠀⠀⠀⠁⢕⢕⢕⢕⠀⠀⠀⠀⠀⠀⠀⠀⠀⠀⠀⠀⠀⠀⠑⢕⢕⢕⢔⢀⢄⢕⢕⢕⠀⠀⠀⠀⠀⢄⢔⢕⢕⠀⠀⠀⠀⠀⠀⠀⠀⠀⠀⠀⠀⠀⠀⠀⠀⠀⠀⠀⠀⠀⣿⣿⣿⣿⣿⣿⣿⣿⣿⣿⣿⣿⣿⣿⣿⣿⣿⣿⣷⡕⣕⢕⢕⣕⢕⢕⡕⢕⢕⣕⢜⢝⣝⢿⢿⢿⢿⢿⢿⢿⢿⢿⣿⠀⠀⠀⠀⠀</a:t>
            </a:r>
            <a:br/>
            <a:r>
              <a:t>⣿⣿⣿⣿⣿⣿⣿⣿⣿⣿⣿⣿⣿⠀⠀⢄⢀⢀⢄⢿⣿⣿⣿⣿⣿⣿⣿⣿⣿⣿⣿⣿⣿⣿⣿⣿⣿⣿⣿⣿⡿⢏⢕⢕⢕⢕⢕⢕⢜⢿⣿⢀⠀⠀⠀⠀⢀⠀⠀⠀⠀⠀⠀⠀⠁⠑⢕⢕⢕⢕⢕⢕⢕⣵⣷⣾⣿⣿⣿⡧⢔⠀⠀⠀⢄⢕⢕⠕⠑⠀⠀⠀⠀⠀⠀⠀⠀⠀⠁⢕⣿⣿⡇⢕⢕⢕⢕⠀⠀⠀⠀⠀⠀⠀⠀⠀⢿⣿⣿⣿⣿⣿⣿⣿⣿⡟⠀⠀⠀⠀⠀⠀⠀⠀⠀⢕⢕⢕⠁⠀⠀⠀⠀⠀⠀⠀⠀⠀⠀⠀⠀⠀⠀⢄⣱⣕⢕⢕⢕⢕⢕⢕⢕⠀⠀⢀⢔⢕⢕⢕⠑⠀⠀⠀⠀⠀⠀⠀⠀⠀⠀⠀⠀⠀⠀⠀⠀⠀⠀⠀⠀⠀⠀⣿⣿⣿⣿⣿⣿⣿⣿⣿⣿⣿⣿⣿⣿⣿⣿⣿⣿⡜⢕⢟⢕⣸⡿⢕⣾⡇⢕⢸⣿⢕⢸⣿⢕⢕⢕⢕⢕⢕⢕⢕⢕⢕⢕⢕⢀⢀⠀</a:t>
            </a:r>
            <a:br/>
            <a:r>
              <a:t>⣿⣿⣿⣿⣿⣿⣿⣿⣿⣿⣿⣿⣿⠀⢱⢷⢇⢕⢕⢕⣿⣿⣿⣿⣿⣿⣿⣿⣿⣿⣿⣿⣿⣿⣿⣿⣿⣿⣿⣿⡕⢕⢕⢕⢕⢕⢕⢕⠑⠘⠏⠀⠀⠀⠀⠁⠕⢕⢕⢔⢔⢔⢔⢔⢔⢔⢔⢕⢕⢕⢕⢕⢕⣿⣿⣿⣿⣿⣿⣿⣕⢕⢔⢕⢕⢕⢕⠀⠀⠀⠀⠀⠀⠀⠀⠀⠀⠀⠀⠀⢜⢿⡕⢕⢕⢕⢕⠀⠀⠀⠀⠀⠀⠀⠀⠀⠘⣿⣿⣿⣿⣿⣿⣿⣿⠑⠀⠀⠀⠀⠀⠀⠀⠀⠀⢕⢕⢕⠀⠀⠀⠀⠀⢕⢔⢔⢄⠀⠀⠀⠀⠀⠀⢱⣿⣿⣧⣕⣕⢕⢕⢕⢕⢔⢕⢕⢕⠕⠁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⣧⢑⢕⠕⢕⢕⢕⠀⠀⠀⠀⠀⠀⠀⠀⠀⠀⠁⠑⠑⠑⠕⠕⢕⢕⢕⢕⢕⢕⢕⢕⣱⣿⣿⣿⣿⣿⣿⣿⣷⣇⢕⢕⢕⢕⠀⠀⠀⠀⠀⠀⠀⠀⠀⠀⠀⠀⠀⠀⢕⢕⢱⢕⢕⢕⠁⠀⠀⠀⠀⠀⠀⠀⠀⠀⠀⢜⣿⣿⣿⣿⣿⣿⠕⠀⠀⠀⠀⠀⠀⠀⠀⠀⠀⠑⢕⢕⠀⠀⠀⠀⠀⠀⠑⢕⢕⢕⢔⢀⢀⢄⢔⣼⣿⣿⣿⣿⣿⡧⢕⢕⢕⢕⢕⢕⠁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⠀⠀⠀⠁⠀⠀⠀⠀⠀⠀⠀⠀⠀⠀⠀⠀⠀⠀⠀⠀⠀⠀⠁⢕⢕⢕⢕⢕⣼⣿⣿⣿⣿⣿⣿⣿⣿⣿⣿⣿⣧⢕⠁⠀⠀⠀⠀⠀⠀⠀⠀⠀⠀⠀⠀⠀⠀⠀⢕⢪⢕⢕⢕⠀⠀⠀⠀⠀⠀⠀⠀⠀⠀⠀⠀⢜⢻⣿⣿⡿⢇⠀⠀⠀⠀⠀⠀⠀⠀⠀⠀⠀⠀⢕⢕⠀⠀⠀⠀⠀⠀⠀⠀⠁⢕⢕⢕⢕⢕⣱⣿⣿⣿⣿⣿⣿⣧⢕⢕⢕⢕⢕⢕⢕⢔⢀⢀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⡀⠀⠀⠀⠀⠀⠀⠀⠀⠀⠀⠀⠀⠀⠀⠀⠀⠀⠀⠀⠀⠀⠕⢕⢕⣵⣿⣿⣿⣿⣿⣿⣿⣿⣿⣿⣿⣿⡟⢕⠀⠀⠀⠀⠀⠀⠀⠀⠀⠀⠀⠀⠀⠀⢄⢕⣱⣝⢕⢕⠁⠀⠀⠀⠀⠀⠀⠀⠀⠀⠀⠀⠀⠀⠕⠙⠕⢕⠀⠀⠀⠀⠀⠀⠀⠀⠀⠀⠀⠀⠀⠕⢕⡕⢀⠀⠀⠀⠀⠀⠀⠀⠀⠕⢕⣕⣵⣿⣿⣿⣿⣿⣿⣿⣿⣇⢕⢕⢕⢕⢕⢕⢕⢕⢕⢕⢕⠀⠀⠀⠀⠀⠀⠀⠀⠀⠀⠀⠀⠀⠀⢄⣄⣄⣄⣄⣄⣄⣄⣄⣄⣄⣄⣄⣄⣄⣄⣄⣄⠀⠀⠀⠀⠀⠀⢄⢕⠀⠀⠀⠀⢕⢕⢕⢕⢕⢕⢕⢕⢕⢕⣕⣕⣕⡕⠔⠀⠀⠀⢕⢕⢇⢕⢕⢁⠀</a:t>
            </a:r>
            <a:br/>
            <a:r>
              <a:t>⣿⣿⣿⣿⣿⣿⣿⣿⣿⣿⣿⣿⣿⣿⠀⠀⠀⠀⠀⠀⠀⢰⣿⣿⣿⣿⣿⣿⣿⣿⣿⣿⣿⣿⣿⣿⣿⣿⣿⣿⣿⣿⣿⣿⣿⣿⣆⠀⠀⠀⠀⠀⠀⠀⠀⠀⠀⠀⠀⠀⠀⠀⠀⠀⠀⠀⠀⠀⠑⢕⢸⣿⣿⣿⣿⣿⣿⢿⢿⢿⢿⢿⢏⠑⠀⠀⠀⠀⠀⠀⠀⠀⠀⠀⠀⠀⢀⢄⣱⣵⢕⢺⡼⢕⢕⠀⠀⠀⠀⠀⠀⠀⠀⠀⠀⠀⠀⠀⠀⠀⢔⢄⠀⠀⠀⠀⠀⠀⠀⠀⠀⠀⠀⠀⠀⠀⠀⢕⣿⣷⢔⢀⠀⠀⠀⠀⠀⠀⠀⠑⢹⣿⣿⣿⣿⣿⣿⣿⣿⣿⣿⣧⡕⢕⢕⢕⠕⠀⠀⠀⠀⠀⠀⠀⠀⠀⠀⠀⠀⠀⠀⠀⠀⠀⠀⠀⠘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⣷⡄⠀⠀⠀⠀⠀⠀⠀⠀⠀⠀⠀⠀⠀⠀⠀⠀⠀⠀⠀⠀⠁⠕⢝⢻⢿⢟⢟⢕⢕⢕⢕⢕⢕⠁⠀⠀⠀⠀⠀⠀⠀⠀⠀⠀⠀⠀⢔⣷⢕⣿⡿⢕⢸⢇⢕⠀⠀⠀⠀⠀⠀⠀⠀⠀⠀⠀⠀⠀⠀⠀⠀⠕⠁⠀⠀⠀⠀⠀⠀⠀⠀⠀⠀⠀⠀⠀⠀⠀⠑⢸⣿⡇⠀⠀⠀⠀⠀⠀⠀⠀⠀⠁⠙⢻⢿⣿⣿⣿⣿⣿⣿⣿⣿⣷⢕⢕⠕⠀⠀⠀⠀⠀⠀⠀⠀⠀⠀⠀⠀⠀⠀⠀⠀⠀⠀⠀⠀⠀⠀⠀⠁⠁⠑⠕⢜⢻⣿⣿⣿⣿⣿⣿⣿⣿⣿⠀⠀⠀⠀⠀⠀⣸⣕⠀⠀⠀⠀⢕⢕⢕⢕⢕⢕⢕⢕⢕⢱⣷⣷⣷⡇⢕⠀⠀⠀⢕⢕⢕⢕⢕⢕⠀</a:t>
            </a:r>
            <a:br/>
            <a:r>
              <a:t>⣿⣿⣿⣿⣿⣿⣿⣿⣿⣿⣿⣿⣿⣿⠀⠀⠀⠀⠀⠀⠀⢸⣿⣿⣿⣿⣿⣿⣿⣿⣿⣿⣿⣿⣿⣿⣿⣿⣿⣿⣿⣿⣿⣿⣿⣿⣿⣿⣿⣆⠀⠀⠀⠀⠀⠀⠀⠀⠀⠀⠀⠀⠀⠀⠀⠀⠀⠀⠀⠀⠀⠁⠑⠕⢕⢕⢕⢕⢕⢕⢕⢕⠀⠀⠀⠀⠀⠀⠀⠀⠀⠀⠀⠀⠀⠀⠈⣸⣿⡇⣕⡜⢕⠑⠀⠀⠀⠀⠀⠀⠀⠀⠀⠀⠀⠀⠀⠀⠀⠀⠀⡀⠀⠀⠀⠀⠀⠀⠀⠀⠀⠀⠀⠀⠀⠀⠀⠀⢕⣿⢇⠀⠀⠀⠀⠀⠀⠀⠀⠀⠀⠀⠀⠑⢜⢕⢜⢝⢻⢿⢿⣿⡟⢕⠕⠀⠀⠀⠀⠀⠀⠀⠀⠀⠀⠀⠀⠀⠀⠀⠀⠀⠀⠀⠀⠀⠀⠀⠀⠀⠀⠀⠀⠑⢕⢻⣿⣿⣿⣿⣿⣿⣿⣿⣷⣶⣶⣷⣷⣷⣿⣿⣧⣦⣴⣴⣷⣷⣧⣵⣵⣵⣵⣵⣵⣵⣵⣷⣷⣷⣧⣴⣴⣴⢗⢗⢓⢓⢃⢓⠀</a:t>
            </a:r>
            <a:br/>
            <a:r>
              <a:t>⢛⠛⠛⠛⠛⠛⠛⠛⠛⠛⢛⢟⢟⢟⢀⠀⠀⢀⢀⠀⠀⠞⠟⢟⢟⢟⢟⢟⢟⢟⢟⢟⢟⢟⢟⢟⢟⢟⢻⣿⣿⣿⣿⣿⣿⣿⣿⣿⣿⣿⠀⠀⠀⠀⠀⠀⠀⠀⠀⠀⠀⠀⠀⠀⠀⠀⠀⠀⠀⠀⠀⠀⠀⠀⠑⢕⢕⢕⢕⢕⠕⠁⠀⠀⠀⠀⠀⠀⠀⠀⢀⠄⠀⠀⠀⠀⢰⣿⢹⡇⢏⠱⢇⠀⠀⠀⠀⠀⠀⠀⠀⠀⠀⠀⠀⠀⠀⠀⡜⢕⡕⢕⣜⢄⠀⠀⠀⠀⠀⠀⠀⠀⠀⠀⠀⠀⠀⠀⠀⢸⢕⠀⠀⠀⠀⠀⠀⠀⠀⠀⠀⠀⠀⠀⠀⢕⢕⢕⢕⢕⢕⢜⢕⠑⠀⠀⠀⠀⠀⠀⠀⠀⠀⠀⠀⠀⠀⠀⠀⠀⠀⠀⠀⠀⠀⠀⠀⠀⠀⠀⠀⠀⠀⠀⢕⢸⣿⣿⣿⣿⣿⣿⣿⣿⢿⢿⢿⡿⡿⢿⢿⢿⢿⢿⢿⢿⢿⢿⢿⣿⡿⢿⢿⢿⣿⢿⢿⠿⠿⠿⠿⠿⠿⠿⢕⢕⠕⢕⢕⢕⠀</a:t>
            </a:r>
            <a:br/>
            <a:r>
              <a:t>⢕⢕⢑⢕⢑⢕⢕⠕⠑⠕⢕⢕⢔⢕⠁⠀⠀⠁⠁⠀⠀⠀⠀⢁⢕⢕⢕⢕⢕⢕⢕⠕⢕⢕⢕⢕⢕⢕⢕⢸⣿⣿⣿⣿⣿⣿⣿⣿⣿⡇⠀⠀⠀⠀⠀⠀⠀⠀⠀⠀⠀⠀⠀⠀⠀⠀⠀⠀⠀⠀⠀⠀⠀⠀⠀⠕⢕⢕⢕⠁⠀⠀⠀⠀⠀⠀⠀⢀⠄⠐⠁⠀⠀⠀⠀⠀⠞⢕⠜⢕⠑⢀⠁⠀⠀⠀⠀⠀⠀⠀⠀⠀⠀⠀⠀⠀⠀⠈⣵⣸⣿⣵⣽⢇⠀⠀⠀⠀⠀⠀⠀⠀⠀⠀⠀⠀⠀⠀⠀⠜⠀⠀⠀⠀⠀⠀⠀⠀⠀⠀⠀⠀⠀⠀⠀⢕⢕⢕⢕⢕⢕⢕⠀⠀⠀⠀⠀⠀⠀⠀⠀⠀⠀⠀⠀⠀⠀⠀⠀⠀⠀⠀⠀⠀⠀⢄⢄⢄⠀⠀⠀⠀⠀⠀⢕⢸⣿⣿⣿⣿⣿⣿⣿⣿⢕⢕⢸⡇⣷⢕⢕⢕⢕⢕⢕⢕⢕⢕⢸⣿⡇⢕⢕⢸⣿⣿⣷⡇⠀⠀⠀⢰⣷⣷⢕⢕⢅⠐⢔⢕⠀</a:t>
            </a:r>
            <a:br/>
            <a:r>
              <a:t>⢕⢅⢅⢅⢅⢅⢅⢅⢅⢅⢔⢕⢕⢕⢕⢕⢕⢕⢕⢕⢕⢕⢕⢕⢕⢕⠕⠑⠁⠁⠀⠀⢕⢕⢕⢕⢕⢕⢕⢸⣿⣿⣿⣿⣿⣿⣿⣿⣿⣇⢀⠀⠀⠀⢀⠀⠀⠀⠀⠀⠀⠀⠀⠀⠀⠀⠀⠀⠀⠀⠀⠀⠀⠀⠀⠀⢕⠕⠑⠀⠀⠀⠀⠀⠀⠀⠁⠀⠀⠀⠀⠀⠀⠀⠀⠀⢄⢕⠑⠐⠀⠁⠀⠀⠀⠀⠀⠀⠀⠀⠀⠀⠀⠀⠀⠀⠀⠀⢕⢻⣿⢹⡟⠑⠀⠀⠀⠀⠀⠀⠀⠀⠀⠀⠀⠀⠀⠀⠀⠀⠀⠀⠀⠀⠀⠀⠀⠀⠀⠀⠀⠀⠀⠀⠀⢕⢕⢕⢕⢕⢕⢕⠀⠀⠀⠀⠀⠀⠀⠀⠀⠀⠀⠀⠀⠀⠀⠀⠀⠀⠀⠀⠀⠀⠀⢕⢕⢕⠀⠀⠀⠀⠀⢅⢕⣿⣿⣿⣿⣿⣿⣿⣿⣿⢕⢕⢸⡇⣿⢕⢕⢕⢕⢸⣷⣿⢕⢕⢸⣿⣿⣿⣿⡿⢿⢿⢿⠇⠀⠀⠀⠸⠿⠿⢕⢕⠅⠐⢕⠕⠀</a:t>
            </a:r>
            <a:br/>
            <a:r>
              <a:t>⢕⢕⢕⢕⢕⢕⢕⢕⢕⢕⢕⢕⢕⢕⢕⢕⢕⢕⢕⢕⢕⢕⠑⠁⠁⠀⠀⠀⠀⠀⠀⢄⢕⢕⢕⢕⢕⢕⢕⢸⣿⣿⣿⣿⣿⣿⣿⣿⣿⣿⣷⣴⣴⣷⢇⠀⠀⠀⠀⠀⠀⠀⠀⠀⠀⠀⠀⠀⠀⠀⠀⠀⠀⠀⠀⠀⠀⠀⠀⠀⠀⠀⠀⠀⠀⠀⠀⠀⠀⠀⠀⠀⠀⠀⠀⠀⠀⠀⠀⠀⠀⠀⠀⠀⠀⠀⠀⠀⠀⠀⠀⠀⠀⠀⠀⠀⠀⠀⠀⠁⠙⠑⠁⠀⠀⠀⠀⠀⠀⠀⠀⠀⠀⠀⠀⠀⠀⠀⠀⠀⠀⠀⠀⠀⠀⠀⠀⠀⠀⠀⠀⠀⠀⠀⠀⠕⢕⠕⠕⢕⢕⢕⠀⠀⠀⠀⠀⠀⠀⠀⠀⠀⠀⠀⠀⠀⠀⠀⠀⠀⠀⠀⠀⠀⠀⢕⢕⢕⠀⠀⢄⣔⣱⣵⣿⣿⣿⣿⣿⣿⣿⣿⣿⣿⢕⢕⢸⡇⣿⢕⢕⢕⢕⢸⣿⣿⢕⢕⢸⣿⣿⣿⣿⡇⢕⢕⢔⢄⠄⠀⠀⠀⠀⠀⢕⢕⠔⢐⢕⠀⠀</a:t>
            </a:r>
            <a:br/>
            <a:r>
              <a:t>⢕⢕⢕⢕⢕⢕⢕⢕⢕⢕⢕⢕⢕⢕⢕⢕⢕⢕⢕⢕⢕⢕⠀⠀⠀⠀⠀⠀⠀⠀⢕⢕⢕⢕⢕⢕⢕⢕⠕⠸⢿⢿⢿⢿⢿⣿⣿⣿⣿⣿⣿⣿⣿⣿⣧⡄⠀⠀⠀⠀⠀⢀⣄⢀⠀⠀⠀⠀⠀⠀⠀⠀⠀⠀⠐⠁⠀⠀⠀⠀⠀⠀⠀⠀⠀⠀⠀⠀⠀⠀⠀⠀⠀⠀⠀⠀⠀⠀⠀⠀⠀⠀⠀⠀⠀⠀⠀⠀⠀⠀⠀⠀⠀⠀⠀⠀⠀⠀⠀⠀⠀⠀⠀⠀⠀⠀⠀⠀⠀⠀⠀⠀⠀⠀⠀⠀⠀⠀⠀⠀⠀⠀⠀⠀⠀⠀⠀⠀⠀⠀⠀⠀⠀⠀⠀⠀⠀⠀⠀⠀⠁⠑⠀⠀⠀⠀⠀⠀⠀⠀⠀⠀⠀⠀⠀⠀⠀⠀⠀⠀⠀⠀⠀⠀⠀⢕⢕⢕⢸⣿⣿⣿⣿⣿⣿⣿⣿⣿⣿⣿⣿⣿⣿⣿⢕⢕⢸⡇⣿⢕⢕⢕⢕⢸⣿⣿⡇⢕⢜⠛⢻⣿⣿⡗⠓⠒⠒⠐⠀⢀⠀⠀⠀⠀⢕⢕⠀⠑⢕⢄⠀</a:t>
            </a:r>
            <a:br/>
            <a:r>
              <a:t>⢕⢕⢕⢕⢕⢕⢕⢕⢕⢕⢕⢕⢕⢕⢕⢕⢕⢕⢕⢕⢕⢕⠀⠀⠀⠀⠀⠀⠀⢔⢕⢕⢕⢕⢕⠕⢑⢅⢔⢔⢕⢕⢕⢕⢸⣿⣿⣿⣿⣿⣿⣿⣿⣿⣿⣿⣷⣴⣄⢀⣰⣾⣿⣿⣷⡔⠀⠀⠀⠀⠀⠀⠀⠀⠀⠀⠀⠀⠀⠀⠀⠀⠀⠀⠀⠀⠀⠀⠀⠀⠀⠀⠀⠀⠀⠀⠀⠀⠀⠀⠀⠕⠁⢀⠄⠀⠀⠀⠀⠀⠀⠀⠀⠀⠀⠀⠀⠀⠀⠀⠀⠀⠀⠀⠀⠀⠀⠀⠀⠀⠀⠀⠀⠀⠀⠀⠀⠀⠄⢀⠁⠀⠀⠀⠀⠀⠀⠀⠀⠀⠀⠀⠀⠀⠀⠀⠔⠀⠀⠀⠀⠀⠀⠀⠀⠀⢀⢀⠀⠀⠀⠀⠀⠀⠀⠀⠀⠀⠀⠀⠀⠀⠀⠀⠀⢕⢕⢕⠑⠁⠑⠑⠙⢝⢝⢿⣿⣿⣿⣿⣿⣿⣿⣿⢕⢕⢸⡇⣿⢕⢕⢕⢕⢸⣿⣿⡇⢕⢕⠀⢸⣿⣿⡇⢔⢔⢔⢔⢔⠀⢸⠀⢕⣿⢕⢕⢀⠀⢕⢕⠀</a:t>
            </a:r>
            <a:br/>
            <a:r>
              <a:t>⢕⢕⢕⢕⢕⢕⢕⢕⢕⢕⢕⢕⢕⢕⢕⢕⢕⢕⢕⢕⢕⢕⠀⠀⠀⠀⠀⠀⠀⢕⢕⢕⠀⠁⠀⢕⢕⢕⢕⢕⢕⢕⢕⢕⢸⣿⣿⣿⣿⣿⣿⣿⣿⣿⣿⣿⣿⣿⣿⣷⡜⢿⣿⣿⣿⣿⣧⢔⢄⠀⠀⠀⠀⠀⠀⠀⠀⠀⠀⠀⠀⠀⠀⠀⠀⠀⠀⠀⠀⠀⠀⠀⠀⠀⠀⠀⠀⠀⠀⠀⠀⠀⢀⠁⢀⠀⠀⠀⠀⠀⠀⠀⠀⠀⠀⠀⠀⠀⠀⠀⠀⠀⠀⠀⠀⠀⠀⠀⠀⠀⠀⠀⠀⠀⠀⠀⠀⠀⢀⠑⠀⠀⠀⠀⠀⠀⠀⠀⠀⠀⠀⠀⠀⠀⠀⠀⠀⠀⠀⠀⠀⠀⠀⠀⠀⠀⠀⠀⠀⠀⠀⠀⠀⠀⠀⠀⠀⢀⠀⢔⢄⠀⠀⠀⠀⢕⢕⢕⠀⢀⢄⢔⢕⣕⣱⣾⣿⣿⣿⣿⣿⣿⣿⣿⢕⢕⣿⡇⣿⢕⢕⢕⢕⢸⣿⣿⡇⢕⢕⠀⢸⣿⣿⡇⢕⢕⢕⠀⠀⠀⠀⠀⠀⠀⢕⢕⠀⢔⢕⢕⠀</a:t>
            </a:r>
            <a:br/>
            <a:r>
              <a:t>⢕⢕⢕⢕⢕⢕⢕⢕⢕⢕⢕⢕⢕⢕⢕⢕⢕⢕⢕⢕⢕⢕⠀⠀⠀⠀⠀⠀⢄⢕⢕⢕⠀⠀⠀⢕⢕⢕⢕⢕⢕⢕⢕⢕⢸⣿⣿⣿⣿⣿⣿⣿⣿⣿⣿⣿⣿⣿⣿⣿⣿⣎⢻⣿⣿⣿⡇⢕⢕⢕⢄⠀⠀⠀⠀⠀⠀⠀⠀⠀⠀⠀⠀⠀⠀⠀⠀⠀⠀⠀⠀⠀⠀⠀⠀⠀⠀⠀⠀⠀⠀⠀⠀⠀⠁⠐⢀⠀⠀⠀⠀⠀⠀⠀⠀⠀⠀⠀⠀⠀⠀⠀⠀⠀⠀⠀⠀⠀⠀⠀⠀⠀⠀⠀⠀⠀⢀⠐⠀⠀⠀⠀⠀⠀⠀⠀⠀⠀⠀⠀⠀⠀⠀⠀⠀⠀⠀⠀⠀⠀⠀⠀⠀⠀⠀⠀⠐⠁⠀⢄⢄⢀⢀⢀⢄⢔⣷⠇⠀⢸⣷⣴⣤⣤⠐⠑⣕⣕⣤⣾⣿⣿⣿⣿⣿⣿⣿⣿⣿⣿⣿⣿⣿⣿⣕⢕⣿⣿⣿⢕⢕⢕⢕⢸⣿⣿⡇⢕⢕⠀⢸⣿⣿⡷⢕⢇⡕⠀⠀⠀⠀⠀⠀⠀⢕⢑⠀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⣷⡄⠈⠙⠑⠁⠁⠁⠁⢁⢄⠀⠀⠀⠀⠀⠀⠀⠀⠀⠀⠀⠀⠀⠀⠀⠀⠀⠀⠀⠀⠀⠀⠀⠀⠀⠀⠀⠀⠀⠀⠀⠀⠀⠀⠁⠀⢀⠀⠀⠀⠀⠀⠀⠀⠀⠀⠀⠀⠀⠀⠀⠀⠀⠀⠀⠀⠀⠀⢀⠀⠀⢄⠀⠀⠀⠀⠀⠀⠀⠀⠀⠀⠀⠀⠀⠀⠀⠀⠀⠀⠀⠀⠀⠀⠀⠀⠀⠀⠀⠀⠀⠀⠀⠀⠀⢄⢔⢕⢕⢕⢕⢿⣇⢔⢐⢕⢕⣿⣿⣿⣿⢀⠀⣿⣿⣿⣿⣿⣿⣿⣿⣿⣿⣿⣿⣿⣿⣿⣿⣿⣿⣿⣼⣿⣿⣿⢕⢕⢱⢕⣸⣿⣿⡇⢕⢕⠀⢸⣿⣿⡇⢕⢕⢕⠀⠀⠀⠀⠀⠀⠀⢕⢕⢄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⠑⢕⢕⢔⢔⢄⢄⠀⢕⠁⢀⢄⠀⠀⠀⠀⠀⠀⠀⠀⠀⠀⠀⠀⠀⠀⠀⠀⠀⠀⠀⠀⠀⠀⠀⠀⠀⠀⠀⠀⠀⠀⠀⠀⠀⠀⠀⠁⠐⠀⠀⠀⠀⠀⠀⠀⠀⠀⠀⠀⠀⠀⠀⠀⠀⠀⠀⠀⠑⠀⠁⠀⠀⠀⠀⠀⠀⠀⠀⠀⠀⠀⠀⠀⠀⠀⠀⠀⠀⠀⠀⠀⠀⠀⠀⠀⠀⠀⠀⠀⠀⠀⠀⠀⢔⢕⢕⢅⢕⢕⢕⢜⣿⡇⢔⠕⢕⣿⣿⣿⣿⢕⢕⣿⣿⣿⣿⣿⣿⣿⣿⣿⣿⣿⣿⣿⣿⣿⣿⣿⣿⣿⣿⣿⣿⣿⣧⣕⣸⣷⣿⣿⣿⣿⣕⡕⠀⢸⣿⣿⡇⢕⡇⢕⠀⠀⠀⠀⠀⠀⠀⢕⢕⠁⠀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⢇⠀⢕⢕⢕⢕⢕⠕⢕⢕⢄⢕⢕⢄⠀⠀⠀⠀⠀⠀⠀⠀⠀⠀⠀⠀⠀⠀⠀⠀⠀⠀⠀⠀⠀⠀⠀⠀⠀⠀⠀⠀⠀⠀⠀⠀⠀⠀⠀⠀⠀⠀⠀⠀⠀⠀⠀⠀⠀⠀⠀⠀⠀⠀⠀⠀⠀⠀⠀⠀⠀⠀⠀⠀⠀⠀⠀⠀⠀⠀⠀⠀⠀⢄⠀⠀⠀⠀⠀⠀⠀⠀⠀⠀⠀⠀⠀⠀⠀⠀⠀⠀⠀⠀⠀⢕⢕⢕⢕⠕⢕⢕⢕⠙⠑⠑⢔⠀⠙⠻⢿⢏⢀⠀⠝⢿⢿⢿⢿⢿⢿⢿⢿⢿⢿⢿⢿⢿⣿⣿⣿⣿⣿⣿⣿⣿⣿⣿⣿⣿⣿⣿⣿⣿⣿⣿⣧⣴⣼⣿⣿⣧⣵⣷⣵⣴⣴⣴⣴⣴⣴⡔⢕⠑⠀⠀⢕⢕⠀</a:t>
            </a:r>
            <a:br/>
            <a:r>
              <a:t>⢕⢕⢕⢕⢕⢕⢕⢕⢕⢕⢕⢕⢕⢕⢕⢕⢕⢕⢕⢕⢕⢕⠀⠀⠀⠀⠀⠀⠁⢕⢕⢕⢕⢕⢕⠀⢕⢕⢕⢕⢕⢕⢕⢕⢕⢕⢕⢕⢕⢕⢕⢕⢕⢕⢕⢕⢕⢕⢕⢕⢕⢕⢕⢀⢁⠑⠕⢕⢕⢔⢕⠕⢕⢕⢕⠁⢔⠀⠀⠀⠀⠀⠀⠀⠀⠀⠀⠀⠀⠀⠀⠀⠀⠀⠀⠀⠀⠀⠀⠀⠀⠀⠀⠀⠀⠀⠀⠀⠀⠀⠀⠀⠀⠀⠀⠀⠀⠀⠀⠀⠀⠀⠀⠀⠀⠀⠀⠀⠀⠀⠀⠀⠀⠀⠀⠀⠀⠀⠀⠀⠀⠀⠀⠀⢄⢕⢄⠀⠀⠀⠀⠀⠀⠀⠀⠀⠀⠀⠀⠀⠀⠀⠀⠀⠀⠀⢅⢕⢕⢕⢕⢅⢕⢕⢕⢔⠔⢄⢕⢔⢔⢔⢄⠅⠁⠀⠁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⠑⢕⢕⢅⢅⢄⢕⢕⢕⢕⢕⢕⢕⢕⢕⢕⢕⢕⢕⢕⢕⢕⢕⢕⢕⢕⢕⢕⢕⢕⢕⢕⢕⢕⢕⢕⢕⢔⢄⢄⢑⠀⢑⢕⢕⠑⢔⢕⢔⢀⠀⠀⠀⠀⠀⠀⠀⠀⠀⠀⠀⠀⠀⠀⠀⠀⢄⢕⢄⠀⠀⠀⠀⠀⠀⠀⠀⠀⠀⠀⠀⠀⠀⠀⠀⠀⠀⠀⠀⠀⠀⠀⠀⠀⠀⠀⠀⠀⠀⠀⠀⠀⠀⠀⠀⠀⠀⠀⠀⠀⠀⠀⠀⢀⢔⢕⢕⢕⠀⠀⠀⠀⠀⠀⠀⠀⠀⠀⠀⠀⠀⠀⠀⠀⠀⠀⢀⢕⢕⢕⢕⢕⢕⠀⢕⢕⢕⠀⠀⢕⢕⢕⢕⢕⠀⠀⠀⠁⢕⠑⢕⢕⢕⢕⢕⢕⢕⢕⢕⢕⢕⢻⣿⣿⣿⣿⣿⣿⣿⣿⣿⣿⣿⣿⣿⣿⣿⣿⣿⣿⣿⣿⣿⣿⣿⣿⣿⣿⣿⣿⣿⣿⣿⣿⣧⣵⣔⣵⣵⣵⣵⠀</a:t>
            </a:r>
            <a:br/>
            <a:r>
              <a:t>⢕⢕⢕⢕⢕⢕⢕⢕⢕⢕⢕⢕⢕⢕⢕⢕⢕⢕⢕⢕⢕⢕⠀⠀⠀⠀⠀⠀⠀⠀⠕⢕⢕⢕⢕⢕⢕⢕⢕⢕⢕⢕⢕⢕⢕⢕⢕⢕⢕⢕⢕⢕⢕⢕⢕⢕⢕⢕⢕⢕⢕⢕⢕⢕⢕⢕⢕⢕⢕⢕⢔⢕⢕⠕⢀⢕⢕⢕⢕⢕⢄⡄⠀⠀⠀⠀⠀⠀⠀⠀⢀⢄⢄⢔⢕⢕⢕⠕⠑⠀⠀⠀⠀⠀⠀⠀⠀⠀⠀⠀⠀⠀⠀⠀⠀⠀⠀⠀⠀⠀⢀⠀⠀⠀⠀⠀⠀⠀⢀⠀⠀⠀⠀⠀⢀⠀⢀⢀⠀⢄⠀⠀⢕⢕⢕⢕⢕⢕⢔⢄⠀⠀⠀⠀⠀⠀⠀⠀⠀⠀⠀⠀⢀⢄⠀⢕⢕⢕⢕⢕⢕⢕⢕⢁⢕⢕⢔⢀⢕⢕⢕⢕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⢀⢕⢕⢕⢕⢕⢕⠈⠁⢕⢕⢕⢕⢕⢕⢕⢕⢕⢕⢕⠕⠑⠁⠀⢀⢄⢔⠀⠀⠕⢄⢀⠕⠕⠀⠀⠀⠔⠀⠀⠀⠀⠕⠕⠀⠀⠕⠑⢄⢄⢄⠑⠑⢀⠀⠑⠀⠀⢀⠀⠑⠁⢀⠁⠁⠔⠀⠀⢀⢕⢕⢕⢕⢕⢕⢕⢕⠀⠀⢀⣴⡄⢄⢄⢄⢄⢔⢔⢕⢕⢕⠀⢕⢕⢕⢕⢕⢕⢕⢕⠑⢕⢕⢕⠕⠁⢀⠀⢕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⢄⢕⢕⢕⢕⢕⠁⠀⠀⢕⢕⢕⢕⢕⢕⢕⢕⢕⠀⢀⢄⢔⢔⢕⢕⡕⢠⡄⠀⠀⠁⠁⠀⢄⠀⠀⠀⠀⠀⠁⠁⠀⠀⠀⠑⠁⠀⠀⠑⠑⠁⠀⠀⠁⠀⠀⠀⠀⠀⠀⠀⠀⠀⠀⠀⠀⠀⠀⢕⢕⢕⢕⢕⢕⢕⢕⢕⠀⢄⣾⣿⡇⢕⢕⢕⢕⢕⢕⢕⢕⢕⠀⢕⢕⢕⢕⢕⢕⢕⢕⢕⠁⢕⢕⢀⢅⢔⢕⢕⢕⢕⢕⠀⠀⢕⢕⢕⢔⢄⠑⠐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⢁⢕⢕⢕⢕⢕⢕⠀⠀⠀⢕⢕⢕⢕⢕⢕⢕⢕⢔⢕⢕⢕⢕⢕⢕⡎⢅⣿⣧⠀⠀⠀⠀⢕⢕⠄⠀⠀⠀⠀⠀⠀⠀⠀⠀⠀⠀⠀⠀⠀⠀⠀⠀⠀⠀⠀⠐⠄⠀⠀⠀⠀⠀⠀⠀⠀⠀⠀⢄⢕⢕⢕⢕⢕⢕⢕⢕⢕⢔⢟⣿⣿⡇⢕⢕⢕⢕⢕⢕⢕⢕⢕⠄⢕⢕⢕⢕⢕⢕⢕⢕⢕⠀⢕⢕⢕⢕⢕⢕⢕⢕⢕⢕⢕⠔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⠕⠑⢕⢕⢕⢕⢕⠁⠀⠀⠀⢕⢕⢕⢕⢕⢕⢕⢕⠕⠕⢕⢕⢕⢕⣾⢕⢸⡿⢟⢀⢄⢄⢄⠁⢁⢀⢄⢄⢀⠀⠀⠀⠀⠀⠀⠀⠀⠀⠀⠀⠀⠀⠀⢀⢀⢀⢀⠀⠀⠄⠄⠄⠄⠐⠐⠐⠁⠁⠀⠕⢕⢕⢕⢕⢕⠑⢕⢕⢕⢕⣿⣿⡇⢕⢕⢕⢕⢕⢕⢕⢕⢕⢕⢕⢕⢕⢕⢕⢕⢕⢕⢕⢕⢕⢕⢕⢕⢕⢕⢕⢕⢕⢕⢅⠀⠑⢕⢕⢕⢕⢕⢕⢕⢕⢕⠀⢀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⠐⠑⠑⠑⠑⠑⠑⠐⠀⠀⠑⠑⠑⠑⠑⠑⠑⠑⠀⠀⠁⠑⠑⠑⠛⠃⠘⠑⠁⠑⠑⠑⠘⠛⠑⠑⠑⠑⠑⠑⠀⠀⠀⠁⠑⠑⠑⠑⠑⠐⠐⠀⠁⠁⠁⠁⠁⠀⠀⠀⠀⠀⠀⠀⠀⠀⠀⠀⠀⠀⠑⠑⠑⠑⠑⠀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⣯⡝⢟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⢻⣮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⣿⣿⣿⣿⣿⣿⣿⣿⣿⣿⣿⣧⢹⣷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⣹⣿⣿⣿⣷⣵⡜⢝⢻⢿⣿⣿⣿⡸⡻⣿⣿⡿⢇⢻⢿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⡇⣿⣿⣿⢿⢿⢟⢟⢣⢕⢵⣮⣝⡟⢇⢧⢕⢕⢕⢕⢕⢕⢕⠕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⣼⢕⢏⣕⡱⢝⣕⢕⢕⢕⢕⣕⢜⢝⢿⣷⢸⣧⢕⢕⢕⢕⢕⢕⢁⢄⢔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⣱⣿⢸⣿⣿⣧⢷⡿⢷⢷⣷⣿⡟⢧⢑⢕⢕⢕⢿⣧⣇⢕⢕⢕⢕⢕⢕⠀⢕⢕⢕⢕⢝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⣱⢇⣮⣿⡇⣼⣿⣿⣿⡕⢕⢕⢕⢝⢝⢕⢜⢕⢅⠕⠕⢸⣿⣿⣇⢕⢕⢕⢕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⣱⣾⡟⣸⣿⣿⢇⣿⣿⣿⢟⢕⢕⢕⢕⢕⢕⢕⢕⣷⣧⣕⡄⢕⣿⣿⣿⡕⢔⢑⢄⢄⢕⢕⢕⢕⢕⢕⢕⢕⢕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⢝⢟⢟⢟⢟⢟⢟⢟⢟⢟⢟⢟⢟⢟⢟⢟⢟⢟⢟⢟⢟⢟⢟⢟⢟⢟⢟⢟⢟⣱⣾⣿⣿⢇⣿⣿⣿⢕⣿⡿⣫⣵⣷⣵⣾⣷⣵⣵⣷⣷⣿⡿⣿⣿⡕⢹⣿⣿⣷⢄⢔⢕⢕⢕⢕⢕⢕⠕⢅⢀⢀⢀⢔⢕⢝⢝⢟⢟⢟⢟⢟⢟⢟⢟⢟⢟⢟⢟⢟⢟⢝⢟⢟⢟⢟⢟⢟⢝⢟⢟⢟⢟⢟⢟⢟⢟⢟⢟⢏⢟⢟⢟⢟⢟⢟⢟⢟⢟⢟⢏⢝⢟⢟⢟⢟⢟⢟⢟⢟⢟⢟⢏⢟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⣾⢏⡿⣹⣿⢸⣿⣿⣷⢕⣿⣷⣿⣿⣿⣿⣿⣿⣿⣿⣿⣿⣿⣿⢹⣿⡇⢸⣿⣿⣿⡇⠁⠀⢔⠕⠕⢕⢕⢕⠕⠕⢑⢕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⢱⣾⢇⡟⣵⡿⡕⣮⣿⣿⣿⢕⣿⣿⣿⣿⣿⣿⣿⣿⣿⣿⣿⣿⣿⣿⡕⢻⡇⢜⣿⣿⣿⣇⢀⠐⢕⢜⣕⢕⢗⢧⢕⢱⣷⡄⢄⢔⢅⢜⢻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⣿⢇⣜⣼⡟⣵⡇⡇⣿⣿⣿⢕⢹⣿⣿⣿⣿⣿⣿⣿⣿⣿⣿⣿⣿⣿⡇⢜⢕⢕⣿⣿⡧⣇⢕⠀⠀⠑⠜⠕⠕⠕⠅⠕⢝⠗⢕⢕⢕⢕⢕⣸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⢿⢇⣾⡏⢼⣿⡟⣼⣿⢇⡏⢟⢏⣾⡕⢕⢻⣿⣿⣿⣿⣿⣿⣿⣿⣿⣿⣿⣿⡇⢕⢕⢕⣿⣿⡯⠇⠁⢄⢀⢀⢀⢀⠀⠀⠀⠁⠑⠕⠕⠕⢑⡕⢕⣎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⢟⢏⢹⣵⡷⢱⡿⢸⣿⡿⣸⣿⢇⢕⢇⢕⣾⣿⡇⢕⣸⣿⣿⣿⣿⣿⣿⣿⣿⣿⣿⣿⣿⡇⢕⠕⠑⠋⠙⠁⠀⢄⢕⢕⢱⣷⡏⣿⡇⢔⢔⢄⡀⢀⢕⢞⢏⢕⢟⣜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⡏⣾⢱⢾⣷⡕⣾⡇⣸⣿⢱⣿⢕⢕⢕⢕⢾⣿⣿⣷⢕⣿⣿⣿⣿⣿⣿⣿⣿⣿⣿⣿⣿⢿⡇⢕⠀⠀⠁⠀⠀⠀⢕⢕⢕⢸⣿⣇⢻⣷⢕⢸⣸⣧⢕⢕⢕⡕⢕⢕⣿⡎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⡿⣱⢕⢕⢕⢕⢕⡿⢇⣿⢇⣿⢏⢕⢕⢱⢕⢸⡏⢟⢿⢕⣿⡏⣿⣿⣿⣿⣿⣿⣿⣿⣿⣿⡇⢱⢕⢔⢄⢑⢑⢄⢕⢕⢕⣸⡕⣿⣿⢸⣿⣿⣾⣿⣿⡕⢑⢕⢕⢕⡇⢳⡷⢜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⢧⣿⢕⢕⢣⢕⢸⡇⢸⡿⣸⣿⢕⢕⢕⢸⢇⢸⣿⣧⣵⢕⣿⢇⣿⣿⣿⣿⣿⣿⣿⣿⣿⣿⡇⢕⢕⢕⣿⣿⣿⣿⣧⢕⢕⣿⣧⢸⣿⢸⣿⣿⣿⡇⣿⡇⢕⢝⢧⡜⢕⢕⢕⢵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⢜⢻⢜⢇⡵⢇⢸⡇⣿⡇⣿⣿⣷⣾⢕⢸⢕⣼⣿⣿⣿⢜⣿⢕⣿⡿⣿⣿⣿⣿⣿⣿⣿⣿⢇⢕⢕⢕⣿⣿⣿⣿⣿⡇⢕⣿⣿⡼⢇⢸⣿⣿⣿⡇⣿⡇⢧⣕⢜⣇⢕⢕⢜⣾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⣇⢕⢕⡼⢕⣕⣸⢇⣿⢱⣿⣿⣿⣿⢕⢸⢕⢿⣿⣿⣿⢕⢿⢕⢸⣷⢹⣿⣿⣿⣿⡿⣿⢿⡕⢕⢕⢕⣿⣿⢿⢿⢿⢇⢕⣞⣏⢕⢕⢸⣿⣿⣿⡇⢸⣷⢵⢷⢟⢹⢕⣵⣿⣿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⣧⡜⢧⣼⣝⡕⢸⣿⢸⣿⣿⡟⢻⢕⡜⡕⢸⣽⣝⣝⡕⣾⢕⢜⢿⡕⢻⡹⣿⣿⣧⢝⢕⢇⢱⢕⣱⣧⣷⣷⣿⣿⣇⣵⣿⣿⡇⢕⢕⡏⣿⣿⡇⢸⣿⢕⢇⢕⢇⣿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⣿⣷⡱⢕⢜⢕⢸⢇⢸⣿⣿⡇⢜⢕⣧⢕⢜⣟⣟⣟⡟⢜⢜⣷⣧⢳⢕⢷⡜⢿⣿⣧⡕⡕⢸⡿⢟⢏⠝⠑⠃⠑⠁⠈⠉⠌⢍⢕⢕⢇⢹⣿⡇⢸⣿⢕⢁⠀⢱⡻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⣿⣿⡧⠑⠕⢸⢕⢸⣿⣿⢕⢕⢕⠑⢀⢐⢄⠀⠀⠀⠁⠑⠱⣹⣿⣷⣵⣼⣇⣸⣽⣿⣾⣾⡗⢕⢅⡀⠀⠀⠀⠀⠕⣕⡔⢀⢕⢕⣱⢕⡟⡇⣾⣿⢸⢇⠀⠀⢝⢧⣝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⡿⢕⠀⠁⢕⡇⢜⡏⢿⢕⢕⢄⠐⣵⣵⠔⠂⠀⠀⠀⠀⢰⡜⣿⣿⣿⣿⣿⣿⣿⣿⣿⣿⣧⣷⡝⢁⢄⢀⢀⢄⢄⣿⣇⡵⢕⢱⡿⢱⢇⢕⢹⣿⢕⠀⠀⠀⠀⢕⢝⢷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⢟⡜⠀⠀⠀⢑⡕⢕⢕⢜⢕⢕⢕⢱⣽⣿⡔⢔⢔⢐⢔⢱⣸⣿⣿⣿⣿⣿⣿⣿⣿⣿⣿⣿⣿⣿⣧⡕⢕⢔⢕⣱⣾⣿⣿⢇⢱⡿⢕⣾⢕⢕⢕⢻⢕⠀⠀⠀⠀⠁⢱⣕⢜⢗⢵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⢯⡞⠑⠀⠀⠀⢸⡇⢕⢕⢕⢳⣧⢕⢸⣿⣿⣿⣧⣕⣜⣱⣷⣿⣿⣿⣿⣿⣿⣿⣿⣿⣿⣿⣿⣿⣿⣿⣿⢷⡷⢾⢟⢻⣿⡏⣱⢟⡕⣸⣿⢕⢕⢕⢕⢕⠀⠀⠀⠀⢀⡕⢜⢷⣕⢑⢝⢣⡸⣿⣿⣿⡇⢕⢕⢕⢕⢕⣾⣿⣿⣿⣿⡇⢕⢕⢕⢕⢕⡇⠀⢕⣿⢕⢕⢕⢕⢸⣿⣿⣿⢕⢕⢕⢕⢱⣿⣿⣿⣷⢕⢕⢕⢕⢸⣿⣿⣿⢕⢕⢕⢕⢸⣿⣿⣿⣷⢕⢕⢕⢕⢕⠀⢸⣿⣿⣿⢜⢯⡣⣜⢱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⢣⢟⢕⠀⠀⠀⠀⢸⡇⢕⢜⡕⢕⢜⢗⢕⢿⣿⣷⣝⢙⣛⣝⣽⣿⣿⣿⣿⣿⣿⣿⣿⣿⣿⣿⣿⣿⣿⣿⣿⣷⣷⣶⣾⡿⢏⡕⢕⢕⢕⣿⣿⢕⢕⢕⢕⢕⢄⢄⢄⣵⣵⣿⣇⢕⢜⢳⣕⢕⢜⢪⡻⣿⡇⢕⢕⢕⢕⢕⣿⣿⣿⣿⣿⡇⢕⢕⢕⢕⢕⡇⠀⢕⣿⢕⢕⢕⢕⢸⣿⣿⣿⢕⢕⢕⢕⢸⣿⣿⣿⣿⢕⢕⢕⢕⢸⣿⣿⣿⢕⢕⢕⢕⢸⣿⣿⣿⣿⢕⢕⢕⢕⢕⠀⢸⣿⣿⡟⢕⢕⢕⢇⢧⢗⢪⡕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⢣⢇⢕⣵⢔⠀⠀⢔⢸⡇⢸⡕⢕⢕⢕⢕⢕⢸⣿⣿⣿⣿⣿⣿⣿⣿⣿⣿⣿⣿⣿⣿⢿⣿⣿⣿⣿⣿⣿⣿⣿⣿⣿⣟⣏⣵⢞⡱⢎⢕⣸⣿⡻⢕⢕⢕⢕⢕⢕⢕⢕⣿⣿⣿⣿⢕⢕⢜⢹⣧⢸⣧⣜⢎⢇⢕⢕⢕⢕⢕⣿⣿⣿⣿⣿⡇⢕⢕⢕⢕⢕⡇⠀⢕⣿⢕⢕⢕⢕⢸⣿⣿⣿⢕⢕⢕⢕⢸⣿⣿⣿⣿⢕⢕⢕⢕⢸⣿⣿⣿⢕⢕⢕⢕⢸⣿⣿⣿⣿⢕⢕⢕⢕⢕⠀⢸⣿⣿⡇⢕⢕⢕⢕⢕⢕⢕⢝⢮⡞⢽⣇⢕⣕⠀</a:t>
            </a:r>
            <a:br/>
            <a:r>
              <a:t>⣿⣿⣿⣿⣿⣿⣿⣿⣿⣿⣿⣿⣿⠀⠀⢸⣿⣿⣿⣿⣿⣿⣿⣿⣿⣿⣿⣿⣿⣿⣿⣿⣿⣿⣿⣿⣿⣿⣿⣿⣿⣿⣿⣿⣿⣿⣿⣿⣿⣿⣿⣿⣿⣿⡇⠀⢕⣿⣿⣿⡿⢿⣿⣿⣿⣿⣿⣿⣿⣿⣿⣿⡿⢏⢻⣿⣿⣿⣿⣿⣿⣿⣿⣿⣿⣿⢣⢇⡕⣼⢇⢕⣼⣿⡟⢸⢕⢸⡇⢕⢕⢕⢕⢕⢕⢻⣯⣿⣿⣿⣿⣿⣿⣿⣿⣿⣿⣿⣿⣿⣿⣿⣿⣿⣿⣿⣿⣿⣿⣿⣿⡿⣟⡼⢕⢕⢱⣿⣿⢇⢕⢕⢕⢕⢕⢕⢕⢕⣿⣿⣿⣿⢕⢕⢕⢕⢻⣷⣹⣿⣷⡕⢕⢕⢕⢕⢕⣿⣿⣿⣿⣿⡇⢕⢕⢕⢕⢕⡇⠀⢕⣿⢕⢕⢕⢕⢸⣿⣿⣿⢕⢕⢕⢕⢸⣿⣿⣿⣿⢕⢕⢕⢕⢸⣿⣿⣿⢕⢕⢕⢕⢸⣿⣿⣿⣿⢕⢕⢕⢕⢕⠀⢸⣿⣿⡇⢕⢕⢕⢕⢕⢕⢕⢕⢕⢜⢝⢵⣫⢿⠀</a:t>
            </a:r>
            <a:br/>
            <a:r>
              <a:t>⣿⣿⣿⣿⣿⣿⣿⣿⣿⣿⣿⣿⣿⠀⠀⢸⣿⣿⣿⣿⣿⣿⣿⣿⣿⣿⣿⣿⣿⣿⣿⣿⣿⣿⣿⣿⣿⣿⣿⣿⣿⣿⣿⣿⣿⣿⣿⣿⣿⣿⣿⣿⣿⣿⡇⠀⢕⣿⣿⣿⢕⢕⢝⢿⣿⣿⣿⣿⣿⣿⣿⣿⡇⢕⢕⢿⣿⣿⣿⣿⣿⣿⣿⣿⣿⡏⢇⣱⢱⡏⢕⢸⣿⣿⡇⢸⢕⢸⣇⢕⢕⢕⢕⢕⢕⢕⢹⣿⣿⣿⣿⣿⣿⣿⣿⣿⣿⣿⣿⣿⣿⣿⣿⣿⣿⣿⣿⣿⣿⣿⣿⣿⡟⢕⢕⢕⡾⢹⢏⢕⢕⢕⢕⢕⢕⢕⢕⢕⣿⣿⣿⣿⢕⢕⢕⢕⢕⢝⢿⣿⣿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⣿⣿⣇⢕⢕⢕⢻⣿⣿⣿⣿⣿⣿⣿⡇⢕⢕⢸⣿⣿⣿⣿⣿⣿⣿⣿⡿⡜⢱⡏⣾⢇⢕⣿⣿⣿⡇⢕⢕⢜⣿⡕⢕⢜⢕⢕⢕⢕⢕⢜⢿⣿⣿⣿⣿⣿⣿⣯⡟⢟⢝⢝⢝⢝⢝⣹⣾⣿⣿⣿⣿⣿⢿⢏⢕⢕⢕⣸⢇⢎⢕⢕⢕⢕⢜⡕⢕⢕⢕⢕⢹⣿⣿⣿⢕⢕⢕⢕⢕⢕⢜⣿⣿⣇⢕⢕⢕⢕⢕⢹⢟⢕⢜⡿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⣧⢕⢕⢕⢝⠉⠁⠁⠀⠀⢻⢇⢕⢕⢜⠟⠛⠁⠘⠻⣿⣿⣿⢧⢱⣿⢇⣯⢕⣼⣿⣿⣿⡇⢕⢕⢕⢜⢧⢕⢕⢕⢕⢕⢑⢕⢕⢕⢜⢝⢿⣿⣿⣿⣿⣿⣷⣷⣷⣷⣷⣿⣿⣿⣿⣿⢿⢏⢕⢕⢕⢕⢕⡱⢇⢕⢔⢕⢕⢕⢕⢕⢕⢕⢸⢕⢕⢕⢹⣿⣿⢕⢕⢕⢕⢕⢕⢕⢝⠟⠈⠁⠑⠑⠑⠕⢕⢕⢕⠑⠁⠁⠑⠑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⡟⢇⠀⢕⣿⣿⣿⣿⣿⣧⢕⢕⢕⢄⠀⠀⠀⠀⠀⠀⢕⢕⢕⠀⠀⠀⠀⠀⠀⠹⡿⡕⣾⣿⢸⡗⢕⢿⣿⣿⣿⡇⢕⢕⢕⢕⢜⢣⡕⢕⢕⢕⢕⢕⢕⢕⢕⣕⢕⢕⢜⠝⢻⢿⣿⣿⣿⣿⣿⣿⢿⢟⢝⠕⢕⢕⢕⢕⢕⢕⢕⢕⢕⢕⢕⢕⢕⢕⣱⢕⡕⢕⢕⡇⢕⢕⢕⢜⣿⣕⣕⣕⡕⢕⢕⢕⠀⠀⠀⠀⠀⠀⠀⢔⢕⢕⠑⠀⠀⠀⠀⠀⠀⠝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⣇⢕⢕⢕⢝⢿⣿⡿⠟⠋⠁⢕⢕⢕⢔⠀⠀⠀⠀⠀⢕⢕⢕⠀⠀⠀⠀⠀⠀⠀⠁⠘⠟⠙⠁⠁⠀⠀⠀⠀⠁⠁⠑⢕⢕⢕⢕⢅⢜⢕⢕⢕⢕⢕⢕⢕⣾⡿⠕⠑⠁⢀⢕⢕⢕⢜⢝⢟⢏⢕⣱⣇⢕⢀⠀⠁⠕⢕⢕⢔⢑⢕⢕⢕⢕⢕⢕⢕⣿⡕⠇⢁⠁⠁⠁⠁⠁⠁⠈⠙⠛⠛⠇⢕⢕⢕⠀⠀⠀⠀⠀⠀⢔⢕⢕⠕⠀⠀⠀⠀⠀⠀⠀⠀⠁⠑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⠕⢕⢕⢕⢝⢁⠀⠀⠀⠀⢕⢕⢕⢔⠀⠀⠀⢄⢕⢕⢕⠀⠀⠀⠀⠀⠀⠀⠀⠀⠀⠀⠀⠀⠀⠀⠀⠀⠀⠀⠀⢕⢕⢕⢕⣱⣟⢕⢕⢕⢕⢕⢕⡾⠋⠁⠀⠀⠀⢕⢕⢕⢕⣱⣕⣵⣵⣾⣿⡏⢕⢕⠀⠀⠀⠀⠁⠑⢔⢕⢕⢕⢕⢕⢕⢜⡿⠁⠀⠀⠀⠀⠀⠀⠀⠀⠀⠀⠀⠀⠀⢕⢕⢕⠀⠀⠀⠀⠀⢔⢕⢕⠕⠀⠀⠀⠀⠀⠀⢀⢄⢔⠀⠀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⠀⠑⠕⢕⢕⢔⢀⠀⠀⠀⢕⢕⢕⢕⢀⠀⢕⢕⢕⢕⠀⠀⠀⠀⠀⠀⠀⠀⠀⠀⠀⠀⠀⠀⠀⠀⠀⠀⢀⢔⠑⢕⢕⢁⢹⣟⢕⢕⢕⢕⢕⢞⠁⠀⠀⠀⠀⠀⢕⢕⢕⣾⣿⣿⣿⣿⣿⣿⣿⢕⢕⠀⠀⠀⠀⠀⠀⠕⢔⢕⢕⢕⢕⢕⢕⠑⠀⠀⠀⠀⠀⠀⠀⠀⠀⠀⠀⠀⠀⠀⢕⢕⢕⢕⠀⠀⠀⢄⢕⢕⢕⠀⠀⠀⠀⠀⢄⢕⢕⢕⠁⠀⠀⠀⠀⠈⠙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⠟⠁⠀⠀⠀⠀⠁⠕⢕⢕⢕⢄⢀⢀⢕⢕⢕⢕⢕⢕⣱⣵⣕⢔⠀⠀⠀⠀⠀⢀⢔⢕⢕⠑⠀⠀⠀⠀⠀⠀⢄⢕⢕⢕⢅⢱⢔⢸⣿⢕⢕⢕⢕⢕⠑⠀⠀⠀⠀⠀⠀⢕⢱⣾⣿⣿⣿⣿⣿⣿⣿⣿⢕⢕⠀⠀⠀⠀⠀⠀⠄⢕⢕⢕⢕⢕⢕⠕⠔⠀⠀⠀⠀⠀⠀⠀⠀⠀⠀⠀⠀⠀⠀⠑⢕⢕⢕⢔⠀⢄⢕⢕⢕⠀⠀⠀⢀⢄⢕⢕⢕⠑⠀⠀⠀⠀⠀⠀⠀⠀⠁⠙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⢿⢏⢝⢿⣿⣿⡟⠕⢕⢔⢄⢄⢀⠀⠀⠀⠀⠁⠑⢕⢕⢕⢕⢕⢕⢱⣧⣷⣾⣿⣿⣿⡇⢄⠀⠀⠀⢄⢕⢕⠑⠀⠀⠀⠀⠀⠀⠀⠀⢕⣱⣷⣿⣷⡕⢕⣿⣿⢕⢕⢕⢕⢕⠀⠀⠀⠀⠀⠀⠀⢕⣾⣿⣿⣿⣿⣿⣿⣿⣿⣯⡎⠕⠀⠀⠀⠀⠀⠀⠀⢕⢕⢕⢕⢕⠀⢔⠀⠀⠀⠀⠀⠀⠀⠀⠀⠀⠀⠀⠀⠀⠀⢔⣱⣕⢕⢕⢕⢕⢕⢕⢕⠀⢀⢔⢕⢕⠕⠁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⡿⢏⢕⢕⢕⢕⢕⢻⢏⠁⠀⠀⠁⠕⢕⢕⢕⢕⢔⢔⢔⢄⢄⢕⢕⢕⢕⢕⢸⣿⣿⣿⣿⣿⣿⣧⢕⢔⢀⢔⢕⢕⠑⠀⠀⠀⠀⠀⠀⠀⠀⠀⣱⣿⣿⣿⣿⢇⢱⣿⣿⢕⢕⢕⢕⢕⠀⠀⠀⠀⠀⠀⠀⠁⣿⣿⣿⣿⣿⣿⣿⣿⣿⣿⡷⠀⠀⠀⠀⠀⠀⠀⠀⢕⢕⢕⢕⢕⠀⠀⠀⠀⠀⠀⠀⢕⢕⢕⢔⢀⠀⠀⠀⠀⠀⣸⣿⣿⣷⣧⣵⡕⢕⢕⢕⢕⢕⢕⢕⠁⠀⠀⠀⠀⠀⠀⠀⠀⠀⠀⠀⠀⠀⠀⠀⠀⠀⠀⠀⠀⠀⠀⣿⣿⣿⣿⣿⣿⣿⣿⣿⣿⣿⣿⣿⣿⣿⣿⣿⣿⣱⡕⣕⢕⢕⣇⢕⢕⡕⢕⢕⣕⢝⢝⣝⢿⢿⢿⢿⢿⢿⢿⢿⢿⣿⠀⠀⠀⠀⠀</a:t>
            </a:r>
            <a:br/>
            <a:r>
              <a:t>⣿⣿⣿⣿⣿⣿⣿⣿⣿⣿⣿⣿⣿⠀⠀⢄⢀⢀⢄⢿⣿⣿⣿⣿⣿⣿⣿⣿⣿⣿⣿⣿⣿⣿⣿⣿⣿⣿⣿⣿⢕⢕⢕⢕⢕⢕⢕⢕⠕⠀⠀⠀⠀⠀⠀⠀⠀⠁⠑⠑⠕⢕⢕⢕⢕⢕⢕⢕⢕⢱⣿⣿⣿⣿⣿⣿⣿⣧⡕⢕⢕⢕⢕⠀⠀⠀⠀⠀⠀⠀⠀⠀⢔⣿⣿⣿⣿⡿⡜⢸⣿⣟⢕⢕⢕⢕⢕⠀⠀⠀⠀⠀⠀⠀⠀⠜⣿⣿⣿⣿⣿⣿⣿⣿⡿⠑⠀⠀⠀⠀⠀⠀⠀⠀⠕⢕⢕⢕⢕⢕⠀⠀⠀⠀⠀⠀⠀⠑⠕⢕⢕⢔⢀⢀⢀⢕⣿⣿⣿⣿⣿⣿⡟⢕⢕⢕⢕⢕⢕⢀⢀⢀⢀⢀⢀⢄⢄⠄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⣧⡕⢕⢕⢕⠕⢕⠑⠀⠀⠀⠀⠀⠀⠀⠀⠀⠀⠀⠀⠀⠀⠑⢕⢕⢕⢕⡕⢱⣿⣿⣿⣿⣿⣿⣿⣿⣿⣿⣷⣕⢕⠁⠀⠀⠀⠀⠀⠀⠀⠀⠀⠁⣿⣿⣿⣿⢣⡕⣾⡹⣿⢕⢕⢕⢕⠀⠀⠀⠀⠀⠀⠀⠀⠀⠀⢹⣿⣿⣿⣿⣿⣿⣿⢇⠀⠀⠀⠀⠀⠀⠀⠀⠀⠀⢕⢕⢕⢕⡇⠀⠀⠀⠀⠀⠀⠀⠀⠀⠑⢕⢕⢕⢕⢕⣼⣿⣿⣿⣿⣿⣿⣧⢕⢕⢕⢕⢕⢕⢕⢕⢕⢕⢕⢕⠕⠁⠀⠀⠀⠀⠀⠀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⣕⢑⠁⠑⠕⠀⠀⠀⠀⠀⠀⠀⠀⠀⠀⠀⠀⠀⠀⠀⠀⠁⢕⢕⢕⣵⣿⣿⣿⣿⣿⣿⣿⣿⣿⣿⣿⣿⣿⢕⠀⠀⠀⠀⠀⠀⠀⠄⠀⠀⠀⣿⣿⣿⡟⢕⢱⢇⣝⡟⢕⣕⢕⢕⠀⠀⠀⠀⠀⠀⠀⠀⠀⠀⠀⢻⣿⣿⣿⣿⣿⢇⠀⠀⠀⠀⠀⠀⠀⠀⠀⠀⠀⢕⢕⢱⣵⣷⡇⢄⠀⠀⠀⠀⠀⠀⠀⠀⠁⢕⢕⣱⣵⣿⣿⣿⣿⣿⣿⣿⣿⡕⢕⢕⢕⢕⢕⢕⠑⠁⠁⠀⠀⠀⠀⠀⠀⠀⠀⠀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⠀⠀⠀⠀⠀⠀⠀⠀⠀⠀⠀⠀⠀⠀⠀⠀⠀⠀⠀⠀⠀⠕⢕⣹⣿⣿⣿⣿⣿⣿⡿⣿⣿⢿⢿⣿⡟⢕⠀⠀⠀⠀⠀⢀⠔⠀⠀⠀⠀⢻⣿⣿⢇⣸⡼⢜⣕⢇⢕⣿⢕⠕⠀⠀⠀⠀⠀⠀⠀⠀⠀⠀⠀⠁⢜⢻⣿⢿⢏⠁⠀⠀⠀⠀⠀⠀⠀⠀⠀⠀⠀⠁⢕⣿⣿⣿⣷⢕⣦⠀⠀⠀⠀⠀⠀⠀⠀⠑⢸⣿⣿⣿⣿⣿⣿⣿⣿⣿⣿⣿⣧⢕⢕⢕⢕⠁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⢀⠀⠀⠀⠀⠀⠀⠀⠀⠀⠀⠀⠀⠀⠀⠀⠀⠀⠀⠀⠑⢜⢿⣿⣿⣿⡿⢏⢏⠕⠁⠀⠀⠁⠁⠀⠀⠀⠀⠀⢔⠑⠀⠀⠀⠀⠀⢸⣿⡟⢱⣿⢇⢸⡸⢕⣸⡿⢕⠀⠀⠀⠀⠀⠀⠀⠀⠀⠀⠀⠀⠀⠁⢁⢁⠑⠁⠀⠀⠀⠀⠀⠀⠀⠀⠀⠀⠀⠀⠀⢕⢹⣿⣿⡿⢜⢏⡔⠀⠀⠀⠀⠀⠀⠀⠀⠜⢿⣿⣿⣿⣿⣿⣿⣿⣿⣿⣿⣿⡇⢕⢕⠑⠀⠀⠀⠀⠀⠀⠀⠀⠀⠀⠀⠀⠀⠀⠀⠀⠀⠀⢀⣄⣄⣄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⣷⡄⠀⠀⠀⠀⠀⠀⠀⠀⠀⠀⠀⠀⠀⠀⠀⠀⠀⠀⠀⠁⠕⢝⢝⢕⢕⢕⠁⠀⠀⠀⠀⠀⠀⠀⢀⢄⠔⠑⠀⠀⠀⠀⠀⠀⠀⠜⣿⢱⣿⡿⢕⣎⢕⢱⣿⡇⠑⠀⠀⠀⠀⠀⠀⠀⠀⠀⠀⠀⠀⠀⠀⠑⢕⠐⠀⠀⠀⠀⠀⠀⠀⠀⠀⠀⠀⠀⠀⠀⠀⢜⣿⣧⡕⣷⣿⣷⡀⠀⠀⠀⠀⠀⠀⠀⠀⠁⠝⢟⢟⢏⢝⢟⢿⣿⣿⣿⣿⢕⢕⠑⠀⠀⠀⠀⠀⠀⠀⠀⠀⠀⠀⠀⠀⠀⠀⠀⠀⠀⠀⠚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⢇⠀⠀⠀⠀⠀⠀⠀⠀⠀⠀⠀⠀⠀⠀⠀⠀⠀⠀⠀⠀⠀⠀⠑⠕⢕⠑⠀⠀⠀⠀⠀⢀⢔⠑⠁⠀⠀⠀⠀⠀⠀⠀⠀⠀⠀⠀⢇⣾⣿⢇⣕⡕⢕⣿⣿⢕⠀⠀⠀⠀⠀⠀⠀⠀⠀⠀⠀⠀⠀⠀⠀⠀⠕⠀⠀⠀⠀⠀⠀⠀⠀⠀⠀⠀⠀⠀⠀⠀⠀⠑⢻⣿⡇⢻⣿⣿⣿⢔⢀⠀⠀⠀⠀⠀⠀⠀⠀⠁⢕⢕⢕⢕⢕⢜⢝⢝⢕⢕⠑⠀⠀⠀⠀⠀⠀⠀⠀⠀⠀⠀⠀⠀⠀⠀⠀⠀⠀⠀⠀⠀⠀⠁⠁⠑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⠀⠀⠀⠀⠀⠀⠀⠀⠀⠀⠀⠀⠀⠀⠀⠀⠀⠀⠀⠀⠀⠀⠀⠀⠀⠁⠀⠀⢀⢄⠔⠑⠁⠀⠀⠀⠀⠀⠀⠀⠀⠀⠀⠀⠀⠀⠀⠘⡟⣿⢱⢝⢱⢇⢹⡏⠁⠀⠀⠀⠀⠀⠀⠀⠀⠀⠀⠀⠀⠀⠀⢠⢄⢔⢄⢄⠀⠀⠀⠀⠀⠀⠀⠀⠀⠀⠀⠀⠀⠀⠀⢜⣿⢕⠘⠟⠋⠁⠀⠀⠐⢀⠀⠀⠀⠀⠀⠀⠀⠕⢕⢕⢕⢕⢕⢕⢕⠑⠀⠀⠀⠀⠀⠀⠀⠀⠀⠀⠀⠀⠀⠀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⡟⠀⠀⠀⠀⠀⠀⠀⠀⠀⠀⠀⠀⠀⠀⠀⠀⠀⠀⠀⠀⠀⠀⠀⠀⠀⠀⠀⠐⠁⠀⠀⠀⠀⠀⠀⠀⠀⠀⠀⠀⠀⠀⠀⠀⠀⠀⠀⠀⢕⡇⠕⠑⠈⠑⠸⢇⠀⠀⠀⠀⠀⠀⠀⠀⠀⠀⠀⠀⠀⠀⢐⢕⣼⡇⡕⣧⢆⠀⠀⠀⠀⠀⠀⠀⠀⠀⠀⠀⠀⠀⠀⠀⢸⠕⠀⠀⠀⠀⠀⠀⠀⠀⠐⠀⠀⠀⠀⠀⠀⠀⠑⢕⢕⢕⢕⢕⢕⠀⠀⠀⠀⠀⠀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⣧⣤⣴⣧⢀⠀⠀⠀⠀⠀⠀⠅⠁⠀⠀⠀⠀⠀⠀⠀⠄⠔⠔⠐⠀⠀⠀⠀⠀⠀⠀⠀⠀⠀⠀⠀⠀⠀⠀⠀⠀⠀⠀⠀⠀⠀⠀⠀⠑⠀⠀⠀⠀⠀⢀⠁⠀⠀⠀⠀⠀⠀⠀⠀⠀⠀⠀⠀⠀⠀⢸⢻⣿⡿⣿⢇⠇⠀⠀⠀⠀⠀⠀⠀⠀⠀⠀⠀⠀⠀⠀⠀⠕⠀⠀⠀⠀⠀⠀⠀⠀⠀⠀⠀⠀⠀⠀⠀⠀⠀⠀⢕⢕⠕⠕⢕⠀⠀⠀⠀⠀⠀⠀⠀⠀⠀⠀⠀⠀⠀⠀⠀⠀⠀⠀⠀⠀⠀⢄⢄⢄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⣿⣿⣷⣦⣤⣄⢀⠀⠀⠕⢔⠀⠀⠀⠀⠀⠀⠀⠀⠀⠀⠀⠀⠀⠀⠀⠀⠀⠀⠀⠀⠀⠀⠀⠀⠀⠀⠀⠀⠀⠀⠀⠀⠀⠀⠀⠀⠀⠀⠀⠀⠀⠁⠀⠀⠀⠀⠀⠀⠀⠀⠀⠀⠀⠀⠀⠀⠀⠁⠑⠻⡇⠏⠀⠀⠀⠀⠀⠀⠀⠀⠀⠀⠀⠀⠀⠀⠀⠀⠀⠀⠀⠀⠀⠀⠀⠀⠀⠀⠀⠀⠀⠀⠀⠀⠀⠀⠀⠀⠀⠀⠀⠀⠀⠀⠀⠀⠀⢀⠄⠄⠀⠀⠀⠀⠀⠀⠀⠀⠀⠀⠀⠀⠀⠀⠀⢕⢕⢕⠀⠀⠀⠀⢀⢕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⣿⣿⣿⣿⣿⣿⣿⣷⡄⠀⠀⣼⣦⡄⢀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⠔⠀⠀⠀⠀⠀⠀⠀⠀⠀⠀⠀⠀⠀⠀⠀⠀⠀⠀⠀⠀⠀⠀⠀⠀⢕⢕⢕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⣿⣿⣿⣿⣿⣿⣿⣧⡔⣿⣿⣿⣧⡕⢀⢁⢐⠀⠀⠀⠀⠀⠀⠀⠀⠀⠀⠀⠀⠀⠀⠀⠀⠀⠀⠀⠀⠀⠀⠀⠀⠀⠀⠀⠀⠀⠀⠀⠀⠀⠀⠀⢀⠀⠀⠀⠀⠀⠀⠀⠀⠀⠀⠀⠀⠀⠀⠀⠀⠀⠀⠀⠀⠀⠀⠀⠀⠀⠀⠀⠀⠀⠀⠀⠀⠀⠀⠀⠀⠀⢀⠀⠀⠀⠀⠀⠀⠀⠀⠀⠀⠀⠀⠀⠀⠀⠀⠀⠀⠀⠀⠀⠀⠀⠀⠀⠀⠀⠀⢀⠀⢀⣠⣔⡔⠀⠀⠀⠀⠀⠀⠀⣅⣅⡕⢕⢕⢕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⡇⣿⣿⣿⣿⣿⣇⢔⢔⠀⠀⠀⠀⠀⠀⠀⠀⠀⠀⠀⠀⠀⠀⠀⠀⠀⠀⠀⠀⠀⠀⠀⠀⠀⠀⠀⠀⠀⠀⠀⠀⠀⠀⠕⠀⢀⠀⠀⠀⠀⠀⠀⠀⠀⠀⠀⠀⠀⠀⠀⠀⠀⠀⠀⠀⠀⠀⠀⠀⠀⠀⠀⠀⠀⠀⠀⠀⠀⠀⠀⠐⢄⠀⠀⠀⠀⠀⠀⠀⠀⠀⠀⠀⠀⠀⠀⠀⠀⠀⠀⠀⠀⠀⠀⠀⠀⠀⢀⠄⢐⢅⠄⠐⣵⣿⣿⡇⢅⢀⠀⠀⠀⠀⠀⠁⠁⠁⢕⢕⢕⠑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⣧⢻⣿⣿⣿⣿⣿⣧⢕⢕⢄⠀⠀⠀⠀⠀⠀⠀⠀⠀⠀⠀⠀⠀⠀⠀⠀⠀⠀⠀⠀⠀⠀⠀⠀⠀⠀⠀⠀⠀⠀⠀⠀⠀⢀⠕⢀⠀⠀⠀⠀⠀⠀⠀⠀⠀⠀⠀⠀⠀⠀⠀⠀⠀⠀⠀⠀⠀⠀⠀⠀⠀⠀⠀⠀⠀⠀⠀⠀⠀⢀⠁⠄⠀⠀⠀⠀⠀⠀⠀⠀⠀⠀⠀⠀⠀⠀⠀⠀⠀⠀⠀⠀⠀⠀⠀⠀⠀⠀⠀⠀⠐⢔⢹⣿⣿⣷⣵⣕⡕⢕⢔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⣿⣷⡝⣿⣿⣿⣿⡿⢕⢕⢕⢕⢄⠀⠀⠀⠀⠀⠀⠀⠀⠀⠀⠀⠀⠀⠀⠀⠀⠀⠀⠀⠀⠀⠀⠀⠀⠀⠀⠀⠀⠀⠀⠀⠁⠀⠀⠐⢄⠀⠀⠀⠀⠀⠀⠀⠀⠀⠀⠀⠀⠀⠀⠀⠀⠀⠀⠀⠀⠀⠀⠀⠀⠀⠀⠀⠀⠀⢀⠐⠀⠀⠀⠀⠀⠀⠀⠀⠀⠀⠀⠀⠀⠀⠀⠀⠀⠀⠀⠀⠀⠀⠀⠀⠀⠀⠀⠀⠀⠀⠄⢕⢕⢕⢹⣿⣿⣿⣿⠇⠑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⣿⣿⣼⣝⠛⠝⠕⠑⠑⠑⠁⠁⠁⠀⠀⠀⠀⠀⠀⠀⠀⠀⠀⠀⠀⠀⠀⠀⠀⠀⠀⠀⠀⠀⠀⠀⠀⠀⠀⠀⠀⠀⠀⠀⠀⠀⠀⠀⠁⠐⢀⠀⠀⠀⠀⠀⠀⠀⠀⠀⠀⠀⠀⠀⠀⠀⠀⠀⠀⠀⠀⠀⠄⠀⠀⢄⠀⠀⠀⠀⠀⠀⠀⠀⠀⠀⠀⠀⠀⠀⠀⠀⠀⠀⠀⠀⠀⠀⠀⠀⠀⠀⠀⠀⠀⠀⠀⠀⠄⢕⢜⢕⢕⢕⢹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⢇⢔⢔⢄⢄⢄⢀⢀⠀⠀⢕⠐⠀⠀⠀⠀⠀⠀⠀⠀⠀⠀⠀⠀⠀⠀⠀⠀⠀⠀⠀⠀⠀⠀⠀⠀⠀⠀⠀⠀⠀⠀⠀⠀⠀⠀⠀⠀⠁⠐⠀⠀⠀⠀⠀⠀⠀⠀⠀⠀⠀⠀⠀⠀⠀⠀⠀⠀⠀⠀⠀⠁⠀⠀⠀⠀⠀⠀⠀⠀⠀⠀⠀⠀⠀⠀⠀⠀⠀⠀⠀⠀⠀⠀⠀⠀⠀⠀⠀⠀⠀⠀⠀⠀⠀⢄⢕⢕⢕⢕⢕⢕⢹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⠀⢕⢕⢕⢕⢕⢕⢕⢕⢔⠕⠀⢕⢔⠀⠀⠀⠀⠀⠀⠀⠀⠀⠀⠀⠀⠀⠀⠀⠀⠀⠀⠀⠀⠀⠀⠀⠀⠀⠀⠀⠀⠀⠀⠀⠀⠀⠀⠀⠀⠀⠀⠀⠀⠀⠀⠀⠀⠀⠀⠀⠀⠀⠀⠀⠀⠀⠀⠀⠀⠀⠀⠀⠀⠀⠀⠀⠀⠀⠀⠀⠀⠀⠀⠀⠀⠀⠀⠀⠀⠀⠀⠀⠀⠀⠀⠀⠀⠀⠀⠀⠀⠀⠀⢄⢕⢕⢕⢕⢕⢕⢱⢕⢙⠑⠀⠀⠀⠙⠻⢿⢏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⠀⢕⢕⢕⢕⢕⢕⢀⢕⢕⢕⢕⢕⢕⢕⢕⢕⢕⢕⢕⢕⢕⢕⢕⢕⢕⢕⢕⢕⢕⢕⢕⢕⢕⢔⠑⠕⢕⢕⢕⢕⢕⢔⠕⠕⢑⢕⢕⢕⠀⠀⠀⠀⠀⠀⠀⠀⠀⠀⠀⠀⠀⠀⠀⠀⠀⠀⠀⠀⠀⠀⠀⠀⠀⠀⠀⠀⠀⠀⠀⠀⠀⠀⠀⠀⠀⠀⠀⠀⠀⠀⠀⠀⠀⠀⠀⠀⠀⠀⠀⠀⠀⠀⠀⠀⠀⠀⠀⠀⠀⠀⠀⠀⠀⠀⠀⢀⢕⠀⠀⠀⠀⠀⠀⠀⠀⠀⠀⠀⠀⠀⠀⠀⠀⠀⠀⠀⠀⢕⢕⢕⢕⢄⢕⢕⢕⠀⢕⢀⢄⢄⢄⢑⢔⢄⠕⠁⠀⠁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⢔⢔⢅⢅⢁⢀⢕⠀⠀⢕⢕⢕⠄⢔⢀⠀⠀⠀⠀⠀⠀⠀⠀⠀⠀⠀⠀⠀⠀⠀⠀⠀⢀⢄⠀⠀⠀⠀⠀⠀⠀⠀⠀⠀⠀⠀⠀⠀⠀⠀⠀⠀⠀⠀⠀⠀⠀⠀⠀⠀⠀⠀⠀⠀⠀⠀⠀⠀⠀⠀⠀⠀⠀⠀⠀⠀⠀⠀⠀⢄⢕⢕⢕⢀⠀⠀⠀⠀⠀⠀⠀⠀⠀⠀⠀⠀⠀⠀⠀⠀⠀⢄⢕⢕⢕⢕⢕⢁⢕⢕⢅⢔⠕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⢔⢔⢕⢕⠁⢕⢕⢕⢄⢀⠀⠀⠀⠀⠀⠀⠀⠀⠀⠀⠀⢀⢄⢔⢕⠕⠑⠁⠀⠀⠀⠀⠀⠀⠀⠀⠀⠀⠀⠀⠀⠀⠀⠀⠀⠀⠀⠀⠀⠀⠀⠀⠀⠀⠀⠀⠀⠀⠀⠀⠀⠀⠀⠀⠀⠀⢀⢀⢀⠄⠀⢕⢕⢕⢕⢕⢕⢕⢔⣄⡀⠀⠀⠀⠀⠀⠀⠀⠀⠀⢀⢄⠀⠀⢑⢕⢕⢕⢕⢕⢔⠕⢕⢕⢕⢔⢔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⠑⢕⢕⠁⢄⢕⢕⢕⢕⢕⠑⢕⢔⢔⢄⢄⢔⢔⢔⢕⠕⠑⠁⠁⢀⢀⢄⢔⠕⠀⠀⠕⢔⢀⠕⠔⠀⠀⠀⠔⠀⠀⠀⠀⠔⠔⠀⠀⠔⠔⢀⢀⢀⠕⠕⢀⠀⠕⠀⠀⢀⠀⠑⠁⢀⠁⠁⠔⠀⠁⢀⢕⢕⢕⢕⢕⢕⢕⢕⢿⣿⣿⣇⢔⢔⢔⢔⢔⢕⢕⢕⢕⢔⠀⢕⢕⢕⢕⢕⢕⢕⢕⢕⢕⢔⠕⠑⢕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⠔⢕⢕⢕⢕⢕⠕⠀⢕⢕⢕⢕⢕⢕⢕⢕⢕⢄⢔⢔⢕⢕⢕⢕⢕⣠⡄⠀⠀⠁⠁⢀⢄⠀⠀⠀⠀⠀⠀⠁⠁⠀⠀⠑⠐⠀⠀⠑⠑⠁⠀⠀⠁⠀⠀⠀⠀⠁⠀⠀⠀⠁⠀⠀⠀⠀⠀⢕⢕⢕⢕⢕⢕⢕⢕⢕⢸⣿⣿⣿⡕⢕⢕⢕⢕⢕⢕⢕⢕⢕⢔⢕⢕⢕⢕⢕⢕⢕⢕⠁⢕⢕⠐⢐⢕⢔⢕⢕⢕⢕⢕⠀⠀⢕⢕⢕⢔⢄⠑⠀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⠑⢕⢕⠑⢕⢕⢕⢕⢕⢕⠀⢄⢕⢕⢕⢕⢕⢕⢕⢕⢁⢕⢕⢕⢕⢕⢱⢇⢱⣿⣧⠀⠀⠀⠀⢕⢕⠀⠀⠀⠀⠀⠀⠀⠀⠀⠀⠀⠀⠀⠀⠀⠀⠀⠀⠀⠀⠀⠐⠄⠀⠀⠀⠀⠀⠀⠀⠀⠀⠀⢀⢕⢕⢕⢕⢕⢕⢕⢕⢕⢜⢟⣿⣿⡇⢕⢕⢕⢕⢕⢕⢕⢕⢕⢕⢕⢕⢕⢕⢕⢕⢕⢕⢄⠑⢕⢄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⠑⢕⢕⢕⢕⢕⠕⠀⢕⢕⢕⢕⢕⢕⢕⢕⢕⠁⠁⠕⢕⢕⢕⣿⢕⢸⢟⢏⢀⢄⢄⢄⢀⢁⢄⢄⢔⢄⢀⠀⠀⠀⠀⠀⠀⠀⠀⠀⠀⠀⠀⢀⢀⢀⢀⢀⠀⠀⠄⠄⠄⠄⠐⠐⠐⠁⠁⠀⢕⢕⢕⢕⢕⢕⢕⢕⢕⢕⢕⣿⣿⡇⢕⢕⢕⢕⢕⢕⢕⢕⢕⢕⢕⢕⢕⢕⢕⢕⢕⢕⢕⢀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⠀⠑⠑⠑⠑⠑⠑⠑⠑⠑⠀⠀⠀⠁⠑⠑⠛⠑⠁⠑⠁⠑⠑⠑⠑⠙⠑⠁⠑⠑⠑⠑⠀⠀⠀⠑⠑⠑⠑⠑⠐⠐⠀⠀⠁⠁⠁⠁⠁⠀⠀⠀⠀⠀⠀⠀⠀⠀⠀⠀⠀⠀⠑⠑⠑⠑⠑⠑⠑⠑⠑⠑⠑⠑⠑⠑⠑⠑⠑⠑⠑⠑⠑⠑⠐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⡿⢱⣿⣿⣿⡟⣱⣿⣿⣿⣿⣿⢿⢟⢏⢔⢕⢔⢕⢕⢱⣿⣿⣿⣿⣿⣿⣿⣿⣿⣿⣿⣿⣿⣿⣿⣿⡇⢕⢕⢕⣸⣿⣿⣿⣿⣿⣿⣿⣿⣿⣿⣿⣿⣿⣿⣿⣿⣿⣿⣿⣿⣿⣿⣿⣿⣿⣿⣿⣿⣿⣿⣿⣿⣿⣿⣿⣿⣿⣿⣿⣿⣿⣿⣿⣿⣿⣿⣿⣿⣿⢕⢕⢻⢜⣿⡇⢕⢕⢕⢕⢕⢕⢕⢕⢕⢕⢕⢕⢕⢕⢕⢕⢕⢕⢕⢕⢕⢕⢕⢕⢕⢕⢕⢕⢕⢕⢕⢕⢕⢕⢀⢑⢜⢜⢻⣿⣿⣿⣿⣿⣿⣿⣿⣿⣿⡕⢕⢕⢕⢕⢕⡕⢔⢅⢑⢕⢕⢕⢕⢕⢕⢕⢕⢕⢕⢕⢕⢕⢕⢕⢕⢕⢕⢕⢕⢕⢕⢕⢕⢑⣾⣿⣿⣿⣿⣿⣿⣿⣿⣿⣿⣿⣿⣿⣿⣿⣿⠀</a:t>
            </a:r>
            <a:br/>
            <a:r>
              <a:t>⣿⣿⣿⣿⣿⣿⣿⣿⣿⣿⣿⣿⣿⣿⣿⣿⣿⣿⣿⣿⣿⣿⣿⣿⣿⣿⣿⣿⣿⣿⣿⣿⣿⣿⣿⣿⣿⣿⣿⣿⣿⡟⣱⣿⣿⣿⢏⣼⣿⣿⣿⣿⣿⢕⢑⢕⢕⢕⢕⢕⢕⢕⢸⣿⣿⡟⢻⣿⣿⣿⣿⣿⣿⣿⣿⣿⣿⣿⣿⡇⢕⢕⢕⢻⣿⣿⣿⣿⣿⣿⢝⣿⣿⣿⣿⣿⣿⣿⣿⣿⣿⣿⣿⣿⣿⣿⣿⣿⣿⣿⣿⣿⣿⣿⣿⣿⣿⣿⣿⣿⣿⣿⣿⣿⣿⣿⣿⣿⣿⣿⣿⣿⣿⡇⢕⢜⢕⢸⡇⢕⢕⢕⢕⢕⢕⢕⢕⢕⢕⢕⢕⢕⢕⢕⢕⢕⢕⢕⢕⢕⢕⢕⢕⢕⢕⢕⢕⢕⢕⢕⢕⢕⢕⢕⣧⢕⢕⢕⠹⣿⣿⣿⣿⣿⡝⣿⣿⣿⣿⡕⢕⢕⢕⢅⢜⢿⣧⣵⣵⣵⡕⢕⢕⢕⢕⢕⢕⢕⢕⢕⢕⢕⢕⢕⢕⢕⢕⢕⢕⢕⢕⣱⣿⣿⣿⣿⣿⣿⣿⣿⣿⣿⣿⣿⣿⣿⣿⣿⣿⣿⠀</a:t>
            </a:r>
            <a:br/>
            <a:r>
              <a:t>⣿⣿⣿⣿⣿⣿⣿⣿⣿⣿⣿⣿⣿⣿⣿⣿⣿⣿⣿⣿⣿⣿⣿⣿⣿⣿⣿⣿⣿⣿⣿⣿⣿⣿⣿⣿⣿⣿⣿⣿⡟⣱⣿⣿⣿⢏⣼⣿⣿⣿⣿⢟⢕⢕⢕⢕⢕⢕⢕⢕⢕⢕⢸⣿⡿⢕⢸⣿⣿⣿⣿⣿⣿⣿⣿⣿⣿⣿⣿⡇⢕⢕⢕⣽⣿⣿⣿⣿⣿⣿⢕⣿⣿⣿⣿⣿⣿⣿⣿⣿⣿⣿⣿⣿⣿⣿⣿⣿⣿⣿⣿⣿⣿⣿⣿⣿⣿⣿⣿⣿⣿⣿⣿⣿⣿⣿⣿⣿⣿⣿⣿⣿⣿⡇⢕⢕⢕⢕⢇⢕⢕⢕⢕⢕⢕⢕⢕⢕⢕⢕⢕⢕⢕⢕⢕⢕⢕⢕⢕⢕⢕⢕⢕⢕⢕⢕⢕⢕⢕⢕⢕⢕⢕⢕⢸⣧⢕⢕⢕⠻⣿⣿⣿⣿⣷⢘⣿⣿⣿⣿⡕⢕⢕⢕⢕⢜⢻⣿⣿⣿⣿⣧⣕⢕⢕⢕⢕⢕⢕⢕⢕⢕⢕⠕⠕⢕⢕⢕⢕⢕⣼⣿⣿⣿⣿⣿⣿⣿⣿⣿⣿⣿⣿⣿⣿⣿⣿⣿⣿⣿⠀</a:t>
            </a:r>
            <a:br/>
            <a:r>
              <a:t>⣿⣿⣿⣿⣿⣿⣿⣿⣿⣿⣿⣿⣿⣿⣿⣿⣿⣿⣿⣿⣿⣿⣿⣿⣿⣿⣿⣿⣿⣿⣿⣿⣿⣿⣿⣿⣿⣿⣿⡟⣱⣿⣿⣿⡟⣼⣿⣿⣿⣿⢇⢕⢕⢕⢕⢕⢕⢕⢕⢕⢕⢕⢕⢻⢇⢕⣸⣿⣿⣿⣿⣿⣿⣿⣿⣿⣿⣿⣿⡇⢕⢕⢕⣿⣿⣿⣿⣿⣿⡿⢕⣿⣿⣿⣿⣿⣿⣿⣿⣿⣿⣿⣿⣿⣿⣿⣿⣿⣿⣿⣿⣿⣿⣿⣿⣿⣿⣿⣿⣿⣿⣿⣿⣿⣿⣿⣿⣿⣿⣿⣿⣿⣿⡇⢕⢕⢕⢕⢕⢕⢕⢕⢕⢕⢕⢕⢕⢕⢕⢕⢕⢕⢕⢕⢕⢕⢕⢕⢕⢕⢕⢕⢕⢕⢕⢕⢕⢕⢕⢕⢕⢕⢕⢕⢕⣿⣇⢕⢕⢕⢻⣿⣿⣿⣿⣧⢹⣿⣿⣿⣿⡕⢕⢕⢕⢕⢕⢻⣿⣿⣿⣿⣿⣷⣧⣵⣕⣕⠑⢑⢑⢅⢀⢕⢄⢑⢕⢕⣱⣿⣿⣿⣿⣿⣿⣿⣿⣿⣿⣿⣿⣿⣿⣿⣿⣿⣿⣿⣿⣿⠀</a:t>
            </a:r>
            <a:br/>
            <a:r>
              <a:t>⣿⣿⣿⣿⣿⣿⣿⣿⣿⣿⣿⣿⣿⣿⣿⣿⣿⣿⣿⣿⣿⣿⣿⣿⣿⣿⣿⣿⣿⣿⣿⣿⣿⣿⣿⣿⣿⣿⡿⢱⣿⣿⣿⡟⣱⣿⣿⣿⣿⡏⢕⢕⢕⢕⢕⢕⢕⢕⢕⢕⢕⢕⢕⢜⢕⢕⣿⣿⣿⢟⢏⢕⢜⢻⣿⣿⣿⣿⣿⡇⢕⢕⢕⣿⣿⣿⣿⣿⣿⡇⢕⣿⣿⣿⣿⣿⣿⣿⣿⣿⣿⣿⣿⣿⣿⣿⣿⣿⣿⣿⣿⣿⣿⣿⣿⣿⣿⣿⣿⣿⣿⣿⣿⣿⣿⣿⣿⣿⣿⣿⣿⣿⣿⡏⢕⢕⢕⢕⢕⢕⢕⢕⢕⢕⢕⢕⢕⢕⠱⣄⡀⠁⠁⠁⠑⠑⠑⠑⠑⠑⠁⢅⣔⡷⢕⢕⢕⢕⢕⢕⢕⢕⢕⢱⡕⢸⣿⡕⢕⢕⢔⢿⣿⣿⣿⣿⣇⢻⣿⣿⣿⣷⡕⢕⢕⢕⢕⢕⢹⣿⣿⣿⣿⣿⣿⣿⣿⣿⣿⣷⣵⣕⣕⢕⢕⢕⢕⣼⣿⣿⣿⣿⣿⣿⣿⣿⣿⣿⣿⣿⣿⣿⣿⣿⣿⣿⣿⣿⣿⣿⠀</a:t>
            </a:r>
            <a:br/>
            <a:r>
              <a:t>⣿⣿⣿⣿⣿⣿⣿⣿⣿⣿⣿⣿⣿⣿⣿⣿⣿⣿⣿⣿⣿⣿⣿⣿⣿⣿⣿⣿⣿⣿⣿⣿⣿⣿⣿⣿⣿⣿⢣⣿⣿⣿⡿⢱⣿⣿⣿⣿⣿⢕⢕⢕⢕⢕⢕⢕⢕⢕⢕⠕⢕⢕⢕⢕⢕⢕⣿⣿⣿⢕⢕⢕⢕⢕⢜⢟⢿⣿⣿⡇⢕⢕⢕⣿⣿⣿⣿⣿⣿⢕⢕⣿⣿⣿⣿⣿⣿⣿⣿⣿⣿⣿⣿⣿⣿⣿⣿⣿⣿⣿⣿⣿⣿⣿⣿⣿⣿⣿⣿⣿⣿⣿⣿⣿⣿⣿⣿⣿⣿⣿⣿⣿⣿⡇⢕⢕⢕⢕⢕⢕⢕⢕⢕⢕⢕⢕⢕⢑⣚⣿⣿⣷⣷⣶⣴⣤⣤⣴⣴⣷⣾⣿⣿⡻⢕⢕⢕⢕⢕⢕⢕⢕⢕⢱⣷⡕⣿⣿⡕⢕⢕⢜⣿⣿⣿⣿⣿⡜⣿⣿⣿⣿⣷⡕⢕⢕⢕⢕⢕⢜⣿⣿⣿⣿⣿⣿⣿⣿⣿⣿⣿⣿⣿⣿⣷⣷⣿⣿⣿⣿⣿⣿⣿⣿⣿⣿⣿⣿⣿⣿⣿⣿⣿⣿⣿⣿⣿⣿⣿⣿⠀</a:t>
            </a:r>
            <a:br/>
            <a:r>
              <a:t>⣿⣿⣿⣿⣿⣿⣿⣿⣿⣿⣿⣿⣿⣿⣿⣿⣿⣿⣿⣿⣿⣿⣿⣿⣿⣿⣿⣿⣿⣿⣿⣿⣿⣿⣿⣿⣿⢇⣾⣿⣿⣿⢇⣿⣿⣿⣿⣿⢇⢕⢕⢕⢕⢕⢕⢕⢕⢕⢕⢸⣇⢕⢕⢕⢕⢕⢿⣿⣿⡕⢕⢕⢕⢕⢕⢕⢕⢝⢛⢕⢕⢕⢕⣿⣿⣿⣿⣿⣿⢕⢕⣿⣿⣿⣿⣿⣿⣿⣿⣿⣿⣿⣿⣿⣿⣿⣿⣿⣿⣿⣿⣿⣿⣿⣿⣿⣿⣿⣿⣿⣿⣿⣿⣿⣿⣿⣿⣿⣿⣿⣿⣿⣿⡇⢕⢕⢕⢕⢕⢕⢕⢕⢕⢕⢕⢕⢕⣼⣿⣿⣿⣿⣿⣿⣿⣿⣿⣿⣿⣿⣿⣿⣿⣿⢕⢕⢕⢕⢕⢕⢕⢕⢕⢔⣿⣿⣿⣿⣿⡕⢕⢕⢸⣿⣿⣿⣿⣧⢸⣿⣿⣿⣿⣷⡕⢕⢕⢕⢕⠅⢜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⡏⣼⣿⣿⣿⢏⣼⣿⣿⣿⣿⡇⢕⢕⢕⢕⢕⢕⢕⢕⢕⢕⢕⣸⣿⡕⢕⢕⢕⢕⢜⢿⣿⣿⡕⢕⢕⢕⢕⢕⢕⢕⢕⢕⢕⢕⢕⣿⣿⣿⣿⣿⣿⢕⢕⢸⣿⣿⣿⣿⣿⣿⣿⣿⣿⣿⣿⣿⣿⣿⣿⣿⣿⣿⣿⣿⣿⣿⣿⣿⣿⣿⣿⣿⣿⣿⣿⣿⣿⣿⣿⣿⣿⣿⣿⣿⣿⣿⢕⢕⢕⢕⢕⢕⢕⢕⢕⢕⢕⢕⢕⣿⣿⣿⣿⣿⣿⣿⣿⣿⣿⣿⣿⣿⣿⣿⣿⣿⡇⢕⢕⢕⢕⢕⢕⢕⢕⢕⣿⣿⣿⣿⣿⣷⢕⢕⢕⢿⣿⣿⣿⣿⡇⢿⣿⣿⣿⣿⣧⢕⢕⢕⢕⢕⠅⡜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⡟⣸⣿⣿⣿⡟⢸⣿⣿⣿⣿⡟⢕⢕⢕⢕⢕⢕⢕⢕⢕⢕⢕⢕⣿⣿⣿⢕⢕⢕⢕⣧⡕⢹⣿⣿⣇⢕⢕⢕⢕⢕⢕⢕⢕⢕⢕⢕⢿⣿⣿⣿⣿⡗⢕⢕⢸⣿⣿⣿⣿⣿⣿⣿⣿⣿⣿⣿⣿⣿⣿⣿⣿⣿⣿⣿⣿⣿⣿⣿⣿⣿⣿⣿⣿⣿⣿⣿⣿⣿⣿⣿⣿⣿⣿⣿⣿⣿⣿⢕⢕⢕⢕⢕⢕⢕⢕⢕⢕⢕⢕⢕⢻⣿⣿⣿⣿⣿⣿⣿⣿⣿⣿⣿⣿⣿⣿⣿⣿⣿⡕⢕⢕⢕⢕⢕⢕⢕⢕⢸⣿⣿⣿⣿⣿⡇⢕⢕⠸⣿⣿⣿⣿⣷⢸⣿⣿⣿⣿⣿⣇⢕⢕⢕⢕⢔⠷⡹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⡿⢱⣿⣿⣿⣿⢇⣿⣿⣿⣿⣿⢇⢕⢕⢕⢕⢕⢕⢕⢕⢕⢕⢕⢕⣿⣿⣿⢕⢕⢕⢕⢹⣿⣧⣜⢻⣿⣧⢕⢕⢕⢕⢕⢕⢕⢕⡕⢕⢕⢹⣿⣿⣿⡇⢕⢕⢜⣿⣿⣿⣿⣿⣿⣿⡿⢿⢸⣿⣿⣿⣿⣿⣿⣿⣿⣿⣿⣿⣿⣿⣿⣿⣿⣿⣿⣿⣿⣿⣿⣿⣿⣿⣿⣿⣿⣿⣿⣿⣿⢕⢕⢕⢕⢕⢕⢕⢕⢕⢕⢕⢕⢕⢸⣿⣿⣿⣿⣿⣿⣿⣿⣿⣿⣿⣿⣿⣿⣿⣿⣿⣿⡕⢕⢕⢕⢕⢕⢕⢕⢘⣿⣿⣿⣿⣿⣿⡕⢕⢕⣿⣿⣿⣿⣿⡕⣿⣿⣿⣿⣿⣿⣇⢱⢜⢜⢕⢜⢷⡹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⢇⣿⣿⣿⣿⡏⣸⣿⣿⣿⣿⡟⢕⢕⢕⢕⢕⢕⢕⢕⢕⢕⢕⢕⢕⣿⣿⡟⢕⢕⢕⢕⢕⣿⣿⣿⣿⣿⣿⣧⣵⣵⣵⣵⣷⣿⣷⢕⢕⢕⢸⣿⣿⣿⡇⢕⢕⢕⢻⣿⣿⣿⣿⣿⣿⣿⢕⢕⢿⣿⣿⣿⣿⣿⣿⣿⣿⣿⣿⣿⣿⣿⣿⣿⣿⣿⣿⣿⢹⣿⣿⣿⣿⣿⣧⢿⣿⣿⣿⣿⡕⢕⢕⢕⢕⢕⢕⢕⢕⢕⢕⢕⢕⢸⣿⣿⣿⣿⣿⣿⣿⣿⣿⣿⣿⣿⣿⣿⣿⣿⣿⣿⣷⢕⢕⢕⢕⢕⢕⢕⢕⣿⣿⣿⣿⣿⣿⣷⡕⢕⢻⣿⣿⣿⣿⡇⢻⣿⣿⣿⣿⣿⣿⡕⠕⢕⢅⢕⢴⣷⡹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⡏⣼⣿⣿⣿⣿⢱⣿⣿⣿⣿⣿⡇⢕⢕⢕⢕⢕⢕⢕⢑⢕⢕⢕⢕⢕⣿⣿⡇⢕⢕⢕⢕⢕⣿⣿⣿⣿⣿⣿⣿⣿⣿⣿⣿⣿⣿⣿⢕⢕⢕⢌⣿⣿⣿⡇⢕⢕⢕⢸⣿⣿⣿⣿⣿⣿⣿⡕⢕⢜⣿⣿⣿⣿⣿⣿⣿⣿⣿⣿⣿⣿⣿⣿⣿⣿⣿⣿⣿⡇⢹⣿⣿⣿⣿⣿⡜⣿⣿⣿⣿⡇⢕⢕⢕⢕⢕⢕⢕⢕⢕⢕⢕⢕⢜⣿⣿⣿⣿⣿⣿⣿⣿⣿⣿⣿⣿⣿⣿⣿⣿⣿⣿⣿⣇⢕⢕⢕⢕⢕⢕⢕⣿⣿⣿⣿⣿⣿⣿⣷⢕⢜⣿⣿⣿⣿⣇⢸⣿⣿⣿⣿⣿⣿⣧⠀⠀⢆⣇⠜⣿⣧⢹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⢱⣿⣿⣿⣿⡇⣾⣿⣿⣿⣿⣿⡇⢕⢕⢕⢕⢕⢱⣾⢇⢁⢕⢕⢕⢕⣿⣿⢇⢕⢕⢕⢕⢸⣿⣿⣿⣿⣿⣿⣿⣿⣿⣿⣿⣿⣿⣿⢕⢕⢕⢕⣿⣿⣿⡇⢕⢕⢕⢕⣿⣿⣿⣿⣿⣿⣿⣿⢕⢕⠜⣿⣿⣿⣿⣿⣹⣿⣿⣿⣿⣿⣿⣿⣿⣿⣿⣿⣿⡿⢕⢝⣿⣿⣿⣿⣧⢹⣿⣿⣿⣇⢕⢕⢕⢕⢕⢕⢕⢕⢕⢕⢕⢕⢕⣿⣿⣿⣿⣿⣿⣿⣿⣿⣿⣿⣿⣿⣿⣿⣿⣿⣿⣿⣿⡕⢕⢕⢕⢕⢕⢕⣿⣿⣿⣿⣿⣿⣿⣿⣇⢕⢿⣿⣿⣿⡯⢜⣿⣿⣿⣿⣿⣿⣿⣶⣷⣵⣿⡔⢾⣿⣵⢻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⡏⣾⣿⣿⣿⣿⢱⣿⣿⣿⣿⣿⣿⢕⢕⢕⢕⢕⢕⣾⣿⢇⢕⢕⢕⢕⢕⣿⣿⢕⢕⢕⢕⢕⢱⣿⣿⣿⣿⣿⣿⣿⣿⣿⣿⣿⣿⣿⣿⢕⢕⢕⢕⢸⣿⣿⡕⢕⢕⢕⢕⢸⣿⣿⣿⣿⣿⣿⣿⡇⢕⢕⢹⣿⣿⣿⣿⡏⢿⣿⣿⣿⣿⣿⣿⣿⣿⣿⣿⣿⣿⡕⢕⢜⢿⣿⣿⣿⡔⣿⣿⣿⣿⢕⢕⢕⢕⢕⢕⢕⢕⢕⢕⢕⢕⢕⣿⣿⣿⣿⣿⣿⣿⣿⣿⣿⣿⣿⣿⣿⣿⣿⣿⣿⣿⣿⣧⢕⢕⢕⢕⢕⢕⢸⣿⣿⣿⣿⣿⣿⣿⣿⢕⢸⣿⣿⣿⣇⢕⣿⣿⣿⣿⣿⣿⣿⣿⣿⣿⣿⡇⠸⣿⣿⡇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⢱⣿⣿⣿⣿⡟⣸⣿⣿⣿⣿⣿⣿⣕⡕⠕⢕⢕⣾⣿⣿⡇⢕⢕⢕⢕⢕⣿⡇⢕⢕⢕⢕⢕⠸⣿⣿⣿⣿⣿⣿⣿⣿⣿⣿⣿⣿⣿⣿⢕⢕⢕⢕⢸⣿⣿⢕⢕⢕⢕⢕⢕⢿⣿⣿⣿⣿⣿⣿⣧⢕⢕⢕⢿⣿⣿⣿⣏⢆⢻⣿⣿⣿⣿⣿⣿⣿⣿⣿⣿⣿⣷⢕⢕⢜⠫⡿⡫⢇⢜⠯⣿⣿⡇⢕⢕⢕⢕⢕⢕⢕⢕⢕⢕⢕⢕⣿⣿⣿⣿⣿⣿⣿⣿⣿⣿⣿⣿⣿⣿⣿⣿⣿⣿⣿⣿⣿⡕⢕⢕⢕⢕⢕⢸⡿⣿⣿⣿⣿⣿⣿⣿⣇⢕⣿⣿⣿⡧⢕⢿⣿⣿⣿⣿⣿⣿⣿⣿⣿⣿⣷⢱⣿⣿⣿⡜⣿⣿⣿⣿⣿⣿⣿⣿⣿⣿⣿⣿⣿⣿⣿⣿⣿⣿⣿⣿⣿⣿⣿⣿⣿⣿⣿⣿⣿⣿⣿⣿⠀</a:t>
            </a:r>
            <a:br/>
            <a:r>
              <a:t>⣿⣿⣿⣿⣿⣿⣿⣿⣿⣿⣿⣿⣿⣿⣿⣿⣿⣿⣿⣿⣿⣿⣿⣿⣿⣿⣿⣿⣿⣿⣿⡟⣸⣿⣿⣿⣿⢇⣿⣿⣿⣿⣿⣿⣿⣿⣷⣶⣷⣾⣿⣿⣿⣧⢁⢕⢕⢕⢕⣿⡇⢕⢕⢕⢕⢕⢸⣿⣿⣿⣿⣿⣿⣿⣿⣿⣿⣿⣿⣿⣿⡇⢕⢕⢕⢕⣿⣿⢕⢕⢕⢕⢕⢕⢸⣿⣿⣿⣿⣿⣿⣿⡕⢕⢕⢜⢿⣿⣿⣿⡜⣦⢿⣿⣿⣿⣿⣿⣿⣿⣿⣿⣿⣿⣧⢕⢕⢔⢜⢱⢕⢕⢜⢚⡭⣧⢕⢕⢕⢕⢕⢕⢕⢕⢕⢕⢕⢕⢿⢿⢟⣟⣟⣟⢟⢙⢝⢝⢝⢝⢟⢟⢟⢟⢻⢿⢿⢿⣿⡇⢕⢕⢕⢕⢕⢸⡇⣿⣿⣿⣿⣿⣿⣿⣿⡕⢹⣿⣿⣯⢕⢸⣿⣿⣿⣿⣿⣿⣿⣿⣿⣿⣿⢕⣿⣿⣿⣷⡸⣿⣿⣿⣿⣿⣿⣿⣿⣿⣿⣿⣿⣿⣿⣿⣿⣿⣿⣿⣿⣿⣿⣿⣿⣿⣿⣿⣿⣿⣿⣿⠀</a:t>
            </a:r>
            <a:br/>
            <a:r>
              <a:t>⣿⣿⣿⣿⣿⣿⣿⣿⣿⣿⣿⣿⣿⣿⣿⣿⣿⣿⣿⣿⣿⣿⣿⣿⣿⣿⣿⣿⣿⣿⣿⡇⣿⣿⣿⣿⣿⢸⣿⣿⣿⣿⣿⣿⣿⣿⣿⣿⣿⣿⣿⣿⣿⣷⢀⢕⢕⢕⢕⣿⢕⢕⢕⢕⢕⢕⢸⣿⣿⣿⣿⣿⣿⣿⣿⣿⣿⣿⣿⣿⣿⡇⢕⢕⢕⢕⢻⣿⢕⢕⢕⢕⢕⢕⢕⢻⣿⣿⣿⣿⣿⣿⣷⢕⢕⢕⢜⣿⣿⣿⣿⡘⣇⢿⣿⣿⣿⣿⣿⣿⣿⣿⣿⣿⣿⣇⢕⢕⢔⢕⢕⢕⢕⢇⢣⡝⡕⢕⢕⢕⢕⢕⢕⢕⢕⢕⢕⢕⢞⢟⢏⢝⣕⣕⣕⣕⣵⣵⣵⣵⣵⣵⣵⣵⣕⣕⣕⣕⡕⢕⢕⢕⢕⢕⢕⢘⢸⣿⣿⣿⣿⣿⣿⣿⣿⡇⢸⣿⣿⣿⢕⢸⣿⣿⣿⣿⣿⣿⣿⣿⣿⣿⣿⡇⣿⣿⣿⣿⣇⢿⣿⣿⣿⣿⣿⣿⣿⣿⣿⣿⣿⣿⣿⣿⣿⣿⣿⣿⣿⣿⣿⣿⣿⣿⣿⣿⣿⣿⣿⣿⠀</a:t>
            </a:r>
            <a:br/>
            <a:r>
              <a:t>⣿⣿⣿⣿⣿⣿⣿⣿⣿⣿⣿⣿⣿⣿⣿⣿⣿⣿⣿⣿⣿⣿⣿⣿⣿⣿⣿⣿⣿⣿⣿⢱⣿⣿⣿⣿⡇⣸⣿⣿⣿⣿⣿⣿⣿⣿⣿⣿⣿⣿⣿⣿⣿⣿⠁⢕⢕⢕⢕⢸⢕⢕⢕⢕⢕⢕⢸⣿⣿⣿⣿⣿⣿⣿⣿⣿⣿⣿⣿⣿⣿⣧⢕⢕⢕⢕⢜⣿⡕⢕⢕⢕⢕⢕⢕⢕⢿⣿⣿⣿⣿⣿⣿⣇⢕⢕⢕⢜⣿⣿⣿⣷⢹⣇⣿⣿⣿⣿⣿⣿⣿⣿⣿⣿⣿⣿⡕⢕⢕⢕⢕⢕⢕⢕⡱⠜⡕⢕⢕⢕⢕⢕⢕⢕⢕⢕⢕⢕⣷⣾⣿⣿⣿⣿⣿⣿⣿⣿⣿⣿⣿⣿⣿⣿⣿⣿⣿⣿⣿⣿⢕⢕⢕⢕⢕⢈⢸⣿⣿⣿⣿⣿⣿⣿⣿⣇⢜⣿⣿⣿⢕⢕⣿⣿⣿⣿⣿⣿⣿⣿⣿⣿⣿⡇⢸⣿⣿⣿⣿⡜⣿⣿⣿⣿⣿⣿⣿⣿⣿⣿⣿⣿⣿⣿⣿⣿⣿⣿⣿⣿⣿⣿⣿⣿⣿⣿⣿⣿⣿⣿⠀</a:t>
            </a:r>
            <a:br/>
            <a:r>
              <a:t>⣿⣿⣿⣿⣿⣿⣿⣿⣿⣿⣿⣿⣿⣿⣿⣿⣿⣿⣿⣿⣿⣿⣿⣿⣿⣿⣿⣿⣿⣿⡿⢸⣿⣿⣿⣿⡇⣿⣿⣿⣿⣿⣿⣿⣿⣿⣿⣿⣿⣿⣿⣿⣿⣿⢻⢕⢕⢕⢕⢸⢕⢕⢕⢕⢕⢕⢌⣿⣿⣿⣿⣿⣿⣿⣿⣿⣿⣿⣿⣿⣿⣿⡅⢅⢕⢕⢕⢹⡇⢕⢕⢕⢕⢕⢕⢕⢜⢿⣿⣿⣿⣿⣿⣿⡇⢕⢕⢕⢝⣿⣿⣿⣧⢳⣿⣿⣿⣿⣿⣿⣿⣿⣿⣿⣿⣿⣷⡕⢕⢕⢕⢕⢕⢕⢕⢕⢕⢕⢕⢕⢕⢕⢕⢕⢕⢕⢕⢕⣿⣿⣿⣿⣿⣿⣿⣿⣿⣿⣿⣿⣿⣿⣿⣿⣿⣿⣿⣿⣿⣿⢕⢕⢕⢕⢕⢸⢸⣿⣿⣿⣿⣿⣿⣿⣿⣿⢕⢸⣿⣿⢕⢕⢹⣿⣿⣿⣿⣿⣿⣿⣿⣿⣿⣿⢔⠻⣿⣿⣿⣷⢻⣿⣿⣿⣿⣿⣿⣿⣿⣿⣿⣿⣿⣿⣿⣿⣿⣿⣿⣿⣿⣿⣿⣿⣿⣿⣿⣿⣿⣿⠀</a:t>
            </a:r>
            <a:br/>
            <a:r>
              <a:t>⣿⣿⣿⣿⣿⣿⣿⣿⣿⣿⣿⣿⣿⣿⣿⣿⣿⣿⣿⣿⣿⣿⣿⣿⣿⣿⣿⣿⣿⣿⡇⣿⣿⣿⣿⣿⢕⣿⣿⣿⣿⣿⣿⣿⣿⣿⣿⣿⣿⣿⣿⣿⣿⣿⡇⢕⢕⢕⢕⢕⢕⢕⢕⢕⢕⢕⢕⣿⣿⣿⣿⣿⣿⣿⣿⣿⣿⣿⣿⣿⣿⣿⣇⢕⢕⢕⢕⢌⡇⢕⢜⡕⢕⢕⢕⢕⢕⢜⣿⣿⣿⣿⣿⣿⣿⡕⢕⢕⢕⢜⢻⣿⣿⣇⢻⣿⣿⣿⣿⣿⣿⣿⣿⣿⣿⣿⣿⣧⢕⢕⢕⢕⢕⢕⢕⢅⢜⢕⢕⢕⣵⣾⡇⢕⢕⢕⢕⢕⣿⣿⣿⣿⣿⣿⣿⣿⣿⣿⣿⣿⣿⣿⣿⣿⣿⣿⣿⣿⣿⣿⡕⢕⢕⢕⢕⢕⢸⣿⣿⣿⣿⣿⣿⣿⣿⣿⢕⢸⣿⣿⢕⢕⢜⣿⣿⣿⣿⣿⣿⣿⣿⣿⣿⣿⡕⢕⢹⣿⣿⣿⡏⣿⣿⣿⣿⣿⣿⣿⣿⣿⣿⣿⣿⣿⣿⣿⣿⣿⣿⣿⣿⣿⣿⣿⣿⣿⣿⣿⣿⣿⠀</a:t>
            </a:r>
            <a:br/>
            <a:r>
              <a:t>⣿⣿⣿⣿⣿⣿⣿⣿⣿⣿⣿⣿⣿⣿⣿⣿⣿⣿⣿⣿⣿⣿⣿⣿⣿⣿⣿⣿⣿⣿⢇⣿⣿⣿⣿⣿⢸⣿⣿⣿⣿⣿⣿⣿⣿⣿⣿⣿⣿⣿⣿⣿⣿⣿⡇⢕⢕⢕⢕⢕⢕⢑⡇⢕⢕⢕⢕⢻⣿⣿⣿⣿⣿⣿⣿⣿⡿⢟⢟⢝⢝⢕⢕⢜⡕⢕⢕⢕⡕⢕⢕⢕⢕⢕⢕⢕⢕⢕⢝⣿⣿⣿⣿⣿⣻⣷⢕⢕⢕⢅⢸⣹⣿⣿⡕⢻⣿⡿⣿⣿⣿⣿⣿⣿⣿⣿⣿⣿⣇⢕⢕⢕⢕⢕⢕⢕⢕⢕⢕⢕⣿⣿⣇⢕⢕⢕⢕⢸⣿⣿⣿⣿⣿⣿⣿⣿⣿⣿⣿⣿⣿⣿⣿⣿⣿⣿⣿⣿⣿⣿⢇⢕⢕⢕⢕⢕⢸⣿⣿⣿⣿⣿⣿⣿⣿⣿⡕⢸⣿⡇⢕⢕⢕⢹⣿⣿⣿⣿⣿⣿⣿⣿⣿⣿⡇⢕⢔⣿⣿⣿⣷⢸⣿⣿⣿⣿⣿⣿⣿⣿⣿⣿⣿⣿⣿⣿⣿⣿⣿⣿⣿⣿⣿⣿⣿⣿⣿⣿⣿⣿⠀</a:t>
            </a:r>
            <a:br/>
            <a:r>
              <a:t>⣿⣿⣿⣿⣿⣿⣿⣿⣿⣿⣿⣿⣿⣿⣿⣿⣿⣿⣿⣿⣿⣿⣿⣿⣿⣿⣿⣿⣿⣿⢸⣿⣿⣿⣿⡇⢸⣿⣿⣿⣿⣿⣿⣿⣿⣿⣿⣿⣿⢟⢿⣿⣿⣿⢕⢕⢕⢕⢕⢕⢕⠘⢕⢕⢕⢕⢕⢸⣿⣿⣿⡿⢟⢟⢝⢕⢕⣕⣱⣵⣵⣷⣷⣇⢕⢕⢕⢁⠎⢕⢸⣿⣷⣵⢃⡕⢕⢑⢕⢜⢳⣼⢯⡿⢟⢳⣧⢑⢱⡘⠑⢗⣻⣿⣿⡕⢹⣿⣿⣿⣿⣿⣿⣿⣿⣿⣿⣿⣷⣇⢕⢕⢕⢕⢕⢕⢕⢕⢕⢕⣿⣿⣿⢕⢕⢕⢕⣸⣿⣿⣿⣿⣿⣿⣿⣿⣿⣿⣿⣿⣿⣿⣿⣿⣿⣿⣿⣿⣿⣿⢕⢕⢕⢕⢕⢕⢸⣿⣿⣿⣿⣿⣿⣿⣿⣿⡇⢸⣿⡇⢕⢕⢕⢸⣿⣿⣿⢿⣿⣿⣿⣿⣿⣿⣧⢕⢕⢸⣿⣿⣿⡕⣮⣝⢻⢿⣿⣿⣿⣿⣿⣿⣿⣿⣿⣿⣿⣿⣿⣿⣿⣿⣿⣿⣿⣿⣿⣿⣿⣿⠀</a:t>
            </a:r>
            <a:br/>
            <a:r>
              <a:t>⣿⣿⣿⣿⣿⣿⣿⣿⣿⣿⣿⣿⣿⣿⣿⣿⣿⣿⣿⣿⣿⣿⣿⣿⣿⣿⣿⣿⣿⡟⢸⣿⣿⣿⣿⡇⣿⣿⣿⣿⣿⣿⣿⣿⣿⣿⣿⣿⡇⢕⢘⣿⣿⣿⢕⢕⢕⢕⢕⢕⢕⠁⢇⢕⢕⢕⢕⢘⢟⢏⢕⣕⣱⣵⣷⣾⣿⣿⣿⣿⣿⣿⣿⣿⡕⢷⡣⡣⢸⡕⢜⣿⣿⣿⣿⣶⣵⣑⣕⣕⢜⢊⢘⠇⢜⢡⠹⢇⢕⢌⢧⣮⣿⣿⣿⣿⡕⢌⢻⡿⣿⣿⣿⣿⣿⣿⣿⣿⣿⣿⣇⢕⢕⢕⢕⢕⢕⢕⢕⢕⣿⣿⣿⡕⢕⢕⢕⣿⣿⣿⣿⣿⣿⣿⣿⣿⣿⣿⣿⣿⣿⣿⣿⣿⣿⣿⣿⣿⣿⡟⢕⢕⢕⢕⢕⡕⢸⣿⣿⣿⢿⣿⣿⣿⣿⣿⡕⢘⣿⢕⢕⢕⢕⢕⣿⣿⣧⢿⣿⣿⣿⣿⣿⣿⣿⢕⢕⢌⣿⣿⣿⣇⢙⢟⢟⢕⢕⢕⢜⢍⣟⢿⣿⣿⣿⣿⣿⣿⣿⣿⣿⣿⣿⣿⣿⣿⣿⣿⣿⣿⠀</a:t>
            </a:r>
            <a:br/>
            <a:r>
              <a:t>⣿⣿⣿⣿⣿⣿⣿⣿⣿⣿⣿⣿⣿⣿⣿⣿⣿⣿⣿⣿⣿⣿⣿⣿⣿⣿⣿⣿⣿⡇⣿⣿⣿⣿⣿⡇⣿⣿⣿⣿⣿⣿⣿⣿⣿⣿⣿⣿⡇⢕⢕⣿⣿⡇⢕⢕⢕⢕⢕⢕⢕⠀⢰⢕⢕⢕⢕⢕⣵⣷⣿⣿⣿⣿⣿⣿⣿⣿⣿⣿⣿⣿⣿⣿⣷⡜⣿⣺⡞⡇⢕⣿⣿⣿⣿⣿⣿⣿⣿⣿⣷⣕⢔⢕⢕⢕⠕⠀⢕⢕⢜⢻⣿⣿⣿⣿⣿⡔⢕⢺⣿⣿⣿⣿⣿⣿⣿⣿⣿⣿⣿⣇⢕⢕⢕⠕⢕⢕⢕⢕⣿⣿⣿⡇⢕⢕⢸⣿⣿⣿⣿⣿⣿⣿⣿⣿⣿⣿⣿⣿⣿⣿⣿⣿⣿⣿⣿⣿⣿⡏⢕⢕⢕⢕⣸⣿⢕⣿⣿⡟⢜⢿⣿⣿⣿⣿⡇⢕⢜⢕⢕⢕⢕⢕⢸⣿⣿⢔⣿⣿⣿⣿⣿⣿⣿⢕⢕⢕⢻⣿⣿⣿⢕⢕⢕⢕⢕⢕⢕⢕⢜⢗⢜⢻⣿⣿⣿⣿⣿⣿⣿⣿⣿⣿⣿⣿⣿⣿⣿⣿⠀</a:t>
            </a:r>
            <a:br/>
            <a:r>
              <a:t>⣿⣿⣿⣿⣿⣿⣿⣿⣿⣿⣿⣿⣿⣿⣿⣿⣿⣿⣿⣿⣿⣿⣿⣿⣿⣿⣿⣿⣿⡇⣿⣿⣿⣿⣿⢕⣿⣿⣿⣿⣿⣿⣿⣿⣿⣿⣿⣿⢕⢕⢕⢹⣿⡇⢕⢕⢕⢕⢕⢕⢕⠱⡱⡕⢕⢕⢕⢕⢻⣿⣿⣿⣿⣿⣿⣿⣿⣿⣿⣿⣿⣿⣿⣿⣿⣧⢹⣿⣾⣡⢕⢿⣿⣿⣿⣿⣿⣿⣿⣿⣿⣿⣧⡕⢕⢕⢕⢕⠇⢕⢕⢕⢌⢽⣿⣿⣿⣿⡕⢕⢰⢽⣛⢽⣿⣿⣿⣿⣿⣿⣿⣿⣧⢕⢡⣦⡕⢕⢕⢕⣿⣿⣿⡇⢕⢕⣿⣿⣿⣿⣿⣿⣿⣿⢿⠿⠿⠟⠟⠛⠛⠛⠛⢛⢛⢛⠟⠟⠻⠇⢕⢕⢕⢱⣿⣿⣇⢸⣿⡇⢕⢜⣿⣿⣿⣿⢕⢕⢕⢕⢕⢕⢕⢕⢜⣿⢷⢕⢹⣿⣿⣿⣿⣿⣿⢕⢕⢕⢌⣿⣿⣿⡇⠕⢕⢕⢕⢕⢕⢕⢕⠕⢕⢕⢸⣿⣿⣿⣿⣿⣿⣿⣿⣿⣿⣿⣿⣿⣿⣿⠀</a:t>
            </a:r>
            <a:br/>
            <a:r>
              <a:t>⣿⣿⣿⣿⣿⣿⣿⣿⣿⣿⣿⣿⣿⣿⣿⣿⣿⣿⣿⣿⣿⣿⣿⣿⣿⣿⣿⣿⣿⡇⣿⣿⣿⣿⣿⢸⣿⣿⣿⣿⣿⣿⣿⣿⣿⣿⣿⣿⢇⢕⢕⢸⣿⢕⢕⢕⢕⢕⢕⢕⢕⠕⠜⡇⢕⢕⢕⢕⠘⣿⣿⣿⣿⣿⣿⣿⣿⣿⣿⣿⣿⣿⣿⣿⣿⣿⣇⢹⣿⣿⡕⢸⣿⣿⣿⣿⣿⣿⣿⣿⣿⣿⣿⣿⣵⡕⢕⢕⢕⢕⢇⢕⢕⢕⢝⢿⣿⣿⣿⣕⢕⢜⢑⠣⡜⢝⣿⣿⣿⣿⣿⣿⣿⣧⢕⣿⣇⢕⢕⢕⣿⣿⣿⡇⢕⢸⣿⡿⠟⠟⠙⠁⢁⢄⢄⣰⠶⠖⢗⡸⣻⣿⣿⣿⣿⣿⣿⣿⣿⡇⢕⢕⣱⣵⣼⣝⣝⣇⢹⣷⢸⣧⡜⢿⣿⣿⡇⢕⢕⢕⢕⢕⢕⢕⢕⣿⠕⢕⢌⠿⣿⣿⣿⣿⣿⢕⢕⢕⢕⣿⣿⣿⣧⢕⢔⢔⢌⢑⢇⢕⢕⢕⢕⢕⢜⢻⣿⣿⣿⣿⣿⣿⣿⣿⣿⣿⣿⣿⣿⣿⠀</a:t>
            </a:r>
            <a:br/>
            <a:r>
              <a:t>⣿⣿⣿⣿⣿⣿⣿⣿⣿⣿⣿⣿⣿⣿⣿⣿⣿⣿⣿⣿⣿⣿⣿⣿⣿⣿⣿⣿⣿⢕⣿⣿⣿⣿⣿⢸⣿⣿⣿⣿⣿⣿⣿⣿⣿⣿⣿⣿⢕⢕⢕⢸⣿⢕⢕⢕⢕⢕⢕⢕⢕⢅⢑⣥⢕⢕⢕⢕⢀⣿⣿⣿⣿⣿⣿⣿⣿⣿⣿⣿⣿⣿⣿⣿⣿⣿⣿⣇⢻⣻⣗⢜⣿⣿⣿⣿⣿⣿⣿⣿⣿⣿⣿⣿⣿⣿⣕⢕⢕⢕⢗⠕⢕⢕⢕⢕⢜⢻⢿⣿⣧⢕⢕⢕⢕⢕⢜⢙⣿⣿⣿⣿⣿⣿⣇⢻⣿⢕⢕⢱⣿⣿⣿⡇⢕⠟⠁⢀⢄⢔⢔⢕⢵⢞⢕⢕⡕⡸⣾⣿⣿⣿⣿⣿⣿⣿⣿⣿⣿⢕⢕⣵⣿⣿⣿⣿⣿⣿⣧⢹⡕⣷⣷⣕⢝⢯⢆⢕⢕⢕⢕⢕⢕⢕⢕⢌⠑⢕⢕⢌⢻⣿⣿⣿⣿⡕⢕⢕⢕⢸⣿⣿⣿⢕⢕⢕⢕⢕⢕⢕⢕⢕⢕⢕⢱⣷⡝⣿⣿⣿⣿⣿⣿⣿⣿⣿⣿⣿⣿⣿⠀</a:t>
            </a:r>
            <a:br/>
            <a:r>
              <a:t>⣿⣿⣿⣿⣿⣿⣿⣿⣿⣿⣿⣿⣿⣿⣿⣿⣿⣿⣿⣿⣿⣿⣿⣿⣿⣿⣿⣿⣿⢱⣿⣿⣿⣿⣿⢜⣿⣿⣿⣿⣿⣿⣿⣿⣿⣿⣿⡏⢕⢕⢕⢕⡟⢕⢕⢕⢕⢕⢕⢕⣸⡕⢅⡳⡕⢕⢕⢕⢕⣿⣿⣿⣿⣿⣿⣿⣿⣿⣿⣿⣿⣿⣿⣿⣿⣿⣿⣿⣇⢻⣿⡇⢹⣿⣿⣿⣿⣿⣿⣿⣿⣿⣿⣿⣿⣿⣿⣷⡕⢕⢕⢅⢕⢕⢕⠕⢕⢕⢕⠝⢟⢕⢕⢑⢕⠕⢕⢕⢜⢜⢻⢿⢿⣿⣿⣧⡝⡇⢕⢸⣿⣿⢿⣇⣠⢔⢔⢕⠕⢕⢎⢕⢕⢕⢅⡵⠞⠛⠙⠉⠉⠁⠁⠁⠀⠀⠁⠀⠀⠁⠀⠀⠀⠀⠁⠁⠉⠉⠙⠓⠑⠟⠿⢿⢿⣧⡝⢕⢕⢕⢕⢕⢕⢕⢕⢕⢕⢕⢕⢕⢔⢌⣿⣿⣿⡇⢕⢕⢕⢘⣿⣿⣿⡇⡕⢕⢕⢕⢕⢕⢕⢕⠰⡕⢕⢿⣿⡜⢿⣿⣿⣿⣿⣿⣿⣿⣿⣿⣿⣿⠀</a:t>
            </a:r>
            <a:br/>
            <a:r>
              <a:t>⣿⣿⣿⣿⣿⣿⣿⣿⣿⣿⣿⣿⣿⣿⣿⣿⣿⣿⣿⣿⣿⣿⣿⣿⣿⣿⣿⣿⣿⢸⣿⣿⣿⣿⡟⢕⣿⣿⣿⣿⣿⣿⣿⣿⣿⣿⡿⢕⢕⢕⢕⢕⢇⢕⢕⢕⢕⢕⢕⢕⣿⣷⡕⠘⢇⢕⢕⢕⢕⣿⣿⣿⣿⣿⣿⣿⣿⣿⣿⣿⣿⣿⣿⣿⣿⣿⣿⣿⣿⣧⢻⣻⡕⣿⣿⣿⣿⣿⣿⣿⣿⣿⣿⣿⣿⣿⣿⣿⣿⣧⡕⢕⢕⢕⢕⢑⣥⣥⣶⣷⣎⣱⣕⡕⢕⡇⢵⢁⣧⣵⣹⣿⣿⣿⣿⣿⣿⡇⢕⣿⣿⣿⣿⣿⡏⢕⣵⢎⢕⢕⢕⢕⠕⠑⠁⠀⠀⠀⠀⠀⠀⠀⠀⠀⠀⠀⠀⠀⠀⠀⠀⠀⠀⠀⠀⠀⠀⠀⠀⠀⠀⠀⢀⢀⣀⣀⣀⡅⢅⢅⢅⢕⢕⢕⢕⢕⢕⢕⢕⢕⢕⢕⢘⣿⣿⡇⢕⢕⢕⢕⣿⣿⣿⣇⢻⣿⣷⣵⡕⢕⢕⢕⢕⢻⣎⢜⣿⡿⢜⢿⣿⣿⣿⣿⣿⣿⣿⣿⣿⣿⠀</a:t>
            </a:r>
            <a:br/>
            <a:r>
              <a:t>⣿⣿⣿⣿⣿⣿⣿⣿⣿⣿⣿⣿⣿⣿⣿⣿⣿⣿⣿⣿⣿⣿⣿⣿⣿⣿⣿⣿⣿⢸⣿⣿⣿⣿⡇⢕⣿⣿⣿⣿⣿⣿⣿⣿⣿⣿⡇⢕⢕⢕⢕⢕⢕⢕⢕⢕⢕⢕⢕⢕⣿⣿⣧⢕⣽⢕⢕⢕⢕⢸⣿⣿⣿⣿⣿⣿⣿⣿⢿⠿⠟⠛⢙⢉⣁⣁⣅⣄⢄⢀⢀⢹⣧⢄⢀⠁⠉⠙⠻⢿⣿⣿⣿⣿⣿⣿⣿⣿⣿⣿⣿⣶⣶⣾⣿⣿⣿⣿⣿⣿⣿⣿⣻⣿⣿⣿⣽⣷⣿⣿⣿⣿⣿⣿⣿⣿⣿⣷⣿⣿⣿⣿⣿⡟⣵⡿⢕⢕⢕⢕⠑⠁⠀⠀⠀⠀⠀⠀⠀⠀⠀⠀⠀⠀⠀⠀⠀⢀⢀⢀⠀⠀⠀⠀⠀⠀⠀⠀⠀⠀⠀⠀⠈⠝⢖⣯⣿⡗⢕⢕⢕⢕⢕⢕⢕⢕⢕⢕⢕⢕⢕⢕⢕⠸⣿⣷⢕⢕⢕⢕⢸⣿⣿⣿⢜⢟⢛⢿⢟⢟⢗⢕⢕⢸⢿⢧⢝⢕⣱⡜⢿⣿⣿⣿⣿⣿⣿⣿⣿⣿⠀</a:t>
            </a:r>
            <a:br/>
            <a:r>
              <a:t>⣿⣿⣿⣿⣿⣿⣿⣿⣿⣿⣿⣿⣿⣿⣿⣿⣿⣿⣿⣿⣿⣿⣿⣿⣿⣿⣿⣿⣿⢸⣿⣿⣿⣿⢕⢕⣿⣿⣿⣿⣿⣿⣿⣿⣿⣿⡇⢕⢕⢕⢕⢕⢕⢕⢕⢕⢕⢕⢕⢀⣿⣿⣿⣷⣑⢕⢜⣧⣕⢕⢻⣿⡿⠿⢟⣙⣡⣴⣶⣷⣷⣿⣧⡵⢔⢕⢜⢝⢝⢝⢗⢧⢔⢇⢕⢕⢕⢔⠰⣧⣼⣽⣿⣿⣿⣿⣿⣿⣿⣿⣿⣿⣿⣿⣿⣿⣿⣿⣿⣿⣿⣿⣿⣿⣿⣿⣿⣿⣿⣿⣿⣿⣿⣿⣿⣿⣿⣿⣿⣿⣿⣿⣿⣿⡟⢕⢕⢕⠑⠀⠀⠀⠀⠀⠀⠀⢀⠀⠀⠀⠀⠀⠀⠀⠀⠀⠀⠀⠁⠑⢕⢕⢕⢔⢔⢄⢀⠀⠀⠀⠀⠀⠀⠀⠀⠙⢻⡧⢕⢕⢕⢕⢕⢕⢕⢕⢕⢕⢕⢕⢕⢕⢕⢸⢿⣿⢕⢕⢕⢕⢸⣿⣿⣿⡕⢕⢕⢕⢕⢕⣕⣵⣵⣷⣷⣷⣷⣼⢹⣿⡜⣿⣿⣿⣿⣿⣿⣿⣿⣿⠀</a:t>
            </a:r>
            <a:br/>
            <a:r>
              <a:t>⣿⣿⣿⣿⣿⣿⣿⣿⢿⢿⢿⣿⢿⢿⢿⢿⢿⢿⢿⢿⢿⢿⢿⢿⢿⢿⢿⢿⢿⢸⣿⣿⣿⡏⢕⢕⢹⣿⣿⣿⣿⣿⣿⣿⣿⣿⡇⢕⢕⢕⢕⢕⢕⢕⢕⢕⢕⢕⢕⢸⣿⣿⣿⣿⣧⢸⢕⢹⡿⠇⡘⢡⣴⣷⣿⣿⣿⣿⣿⣿⣿⣿⣿⣿⣿⣷⢷⢵⣕⣕⢕⢕⢕⢕⢕⢝⢳⣵⣕⡜⢻⣿⣿⣿⣿⣿⣿⣿⣿⣿⣿⣿⣿⣿⣿⣿⣿⣿⣿⣿⣿⣿⣿⣿⣿⣿⣿⣿⣿⣿⣿⣿⣿⣿⣿⣿⣿⣿⣿⣿⣿⣿⣿⣿⢕⢕⠕⠀⠀⠀⠀⠀⢀⢔⢔⠑⠀⠀⠀⠀⠀⠀⠀⠀⠀⠀⠀⠀⠀⠀⠀⠁⠑⢕⢕⢕⢕⢕⢔⢄⢀⠀⠀⠀⠀⠀⠀⠁⠕⢕⢕⢕⢕⢕⢕⢕⢕⢕⢕⢕⢕⢕⢕⢸⢸⣿⢕⢕⢕⢕⢸⣿⣿⣿⡇⣵⣷⣾⣿⣿⣿⣿⣿⣿⣿⣿⢟⢝⢕⢏⣵⢹⣿⣿⣿⣿⣿⣿⣿⣿⠀</a:t>
            </a:r>
            <a:br/>
            <a:r>
              <a:t>⣿⣿⣿⣿⣿⣿⣿⣿⠁⠀⢔⢟⡇⢀⠀⢀⠄⢕⡕⢕⢅⠑⢀⢀⠀⢀⠀⠀⠀⢸⣿⣿⣿⢇⢕⢕⢸⣿⣿⣿⣿⣿⣿⣿⣿⣿⢕⢕⢕⢕⢕⢕⢕⢕⢕⢕⢕⢕⢕⢸⣿⣿⣿⣿⡿⢇⢺⡔⢷⣿⣿⣾⣿⣿⡿⠿⠟⠛⠛⠙⠉⠁⠁⠀⠀⠀⠀⠀⠀⠁⠉⠁⠓⠑⢕⢕⢕⢕⢛⣿⣷⣽⣿⣿⣿⣿⣿⣿⣿⣿⣿⣿⣿⣿⣿⣿⣿⣿⣿⣿⣿⣿⣿⣿⣿⣿⣿⣿⣿⣿⣿⣿⣿⣿⣿⣿⣿⣿⣿⣿⣿⣿⣿⡏⢕⢡⡴⠐⠀⠀⢄⢕⢕⢕⠀⠀⠀⠀⠀⠀⠀⠀⠀⠀⠀⠀⠀⠀⠀⠀⠀⠀⠀⠀⠕⢕⢕⢕⢕⢕⢕⢕⢔⢀⠀⠀⠀⠀⠀⠁⠑⠕⢕⢕⢕⢕⢕⢕⢕⢕⢕⢕⢕⢸⢸⣿⢕⢕⢕⢕⢌⣿⣿⣿⣧⢸⢿⢟⢟⢟⢝⠝⠕⢑⢑⢕⢅⢅⢁⠱⡟⢕⣿⣿⣿⣿⣿⣿⣿⣿⠀</a:t>
            </a:r>
            <a:br/>
            <a:r>
              <a:t>⣿⣿⣿⣿⣿⣿⣿⣿⠄⢀⢕⡎⢑⡕⠐⠔⠐⠕⢕⠁⠀⢕⢕⢙⢅⢀⠀⢄⣵⢸⣿⣿⣿⢕⠁⢕⢸⣿⣿⣿⣿⣿⣿⣿⣿⡏⢕⢕⢕⢕⢕⢕⢕⢕⢕⢕⢕⢕⢕⢸⣿⢟⣏⣵⣷⣿⣧⣳⡜⠟⠛⠙⠁⠀⠀⠀⠀⠀⠀⠀⠀⠀⠀⠀⠀⠀⠀⠀⠀⠀⠀⠀⠀⠀⠀⠁⠑⠕⢕⢜⢹⣿⣿⣿⣿⣿⣿⣿⣿⣿⣿⣿⣿⣿⣿⣿⣿⣿⣿⣿⣿⣿⣿⣿⣿⣿⣿⣿⣿⣿⣿⣿⣿⣿⣿⣿⣿⣿⣿⣿⣿⣿⣿⢇⢕⡱⠑⢀⣰⢕⢕⢕⢕⠑⠀⠀⠀⠀⠀⠀⠀⠀⠀⠀⠀⠀⠀⠀⠀⠀⠀⠀⠀⠀⠀⠑⢕⢕⢕⢕⢕⢕⢕⢕⢔⠀⠀⠀⠀⠀⠀⢀⢕⢕⢕⢕⢕⢕⢕⣕⢕⢕⢕⢸⢸⣿⢕⢕⢕⢕⢕⣿⣿⣿⣿⢕⢕⢕⢕⢕⢔⢕⢕⢕⢕⢕⢕⢸⢕⢜⢕⢕⣿⣿⣿⣿⣿⣿⣿⣿⠀</a:t>
            </a:r>
            <a:br/>
            <a:r>
              <a:t>⣿⣿⣿⣿⣿⣿⣿⣿⢔⢁⢕⢕⢕⠕⢕⠐⠀⠝⠕⠃⢜⢕⢱⢕⠔⢄⢜⢕⢕⢸⣿⣿⡏⢕⢔⢕⢜⣿⣿⣿⢿⣿⣿⣿⣿⡇⢕⢕⢕⢕⢕⢕⢕⢕⢕⢕⢕⢕⢕⢸⣾⣿⣿⣿⠿⠛⠙⠁⠕⡀⠀⠀⠀⠀⠀⠀⠀⠀⠀⠀⠀⠀⠀⠀⠀⠀⠀⠀⠀⠀⠀⠀⠀⠀⠀⠀⠀⠀⠀⠑⢕⢩⣿⣿⣿⣿⣿⣿⣿⣿⣿⣿⣿⣿⣿⣿⣿⣿⣿⣿⣿⣿⣿⣿⣿⣿⣿⣿⣿⣿⣿⣿⣿⣿⣿⣿⣿⣿⣿⣿⣿⣿⣿⣕⣵⢇⣰⣿⣿⢕⢕⢕⢕⣠⣴⣷⣷⣦⡄⠀⠀⠀⠀⠀⠀⠀⠀⠀⠀⠀⠀⠀⠀⠀⠀⠀⢕⢕⢕⢕⢕⢕⢕⢕⢕⠀⠀⠀⠀⠀⢔⢕⢕⢕⢕⢕⢕⢕⣿⣿⡕⢕⢕⢜⣼⣿⡇⢕⢕⢕⢕⣿⣿⣿⣿⡕⢕⢕⢕⣕⡕⢕⢕⢕⢕⢕⢕⣿⢇⢕⢕⢕⢻⣿⣿⣿⣿⣿⣿⣿⠀</a:t>
            </a:r>
            <a:br/>
            <a:r>
              <a:t>⣿⣿⣿⣿⣿⣿⣿⣿⢕⢵⢕⢇⢕⠔⢕⠀⢀⢄⢔⠔⠐⢱⢎⢕⢕⢕⢕⢕⠕⢸⣿⣿⢇⢕⡧⢕⢕⢹⣿⣿⡜⢿⣿⣿⣿⣷⢕⢕⢕⢕⢕⢕⢕⢕⢕⢕⢕⢕⢕⢸⠟⠋⠁⠀⠀⠀⠀⠀⠀⠁⠀⠀⠀⠀⠀⢀⢀⢄⠀⠀⠀⠀⠀⠀⠀⠀⠀⠀⠀⠀⠀⠁⠐⢔⢄⢀⠀⠀⠀⠰⣴⣕⡼⣿⣿⣿⣿⣿⣿⣿⣿⣿⣿⣿⣿⣿⣿⣿⣿⣿⣿⣿⣿⣿⣿⣿⣿⣿⣿⣿⣿⣿⣿⣿⣿⣿⣿⣿⣿⣿⣿⣿⣿⣿⣧⣾⣿⣿⣿⡕⢕⢕⣷⣿⣿⣿⣿⠟⠁⠀⠀⠀⠀⠀⠀⠀⠀⠀⠀⠀⠀⠀⠀⠀⠀⠀⠁⢕⢕⢕⢕⢕⢕⢕⢕⠀⠀⠀⢀⢕⢕⢕⢕⢕⢕⢕⢕⢱⣿⣿⣧⢕⢕⡇⣿⣿⡇⢕⢕⢕⢕⣿⣿⣿⣿⡇⢕⢕⢸⣿⡏⢕⢕⢕⢕⢕⢸⣿⢕⢕⢕⢑⢜⢿⣿⣿⣿⣿⣿⣿⠀</a:t>
            </a:r>
            <a:br/>
            <a:r>
              <a:t>⣿⣿⣿⣿⣿⣿⣿⣿⢁⠑⢇⠱⢕⢕⠑⠑⠁⢘⠑⠐⢄⢕⢕⢕⢕⢕⢕⢔⠅⢸⣿⣿⢕⢱⣿⢕⢕⢜⣿⣿⡇⢜⢻⣿⣿⣿⢕⢕⢕⢕⢕⢕⢕⢕⢕⠕⢑⢁⢀⢄⢄⠄⢔⠔⠀⠀⠀⠀⠀⠀⠀⢀⢄⢔⢕⢕⢕⠑⠀⠀⠀⠀⠀⠀⠀⠀⠀⠀⠀⠀⠀⠀⠀⠀⠕⢕⢕⢔⣄⢀⠘⢻⣿⣿⣿⣿⣿⣿⣿⣿⣿⣿⣿⣿⣿⣿⣿⣿⣿⣿⣿⣿⣿⣿⣿⣿⣿⣿⣿⣿⣿⣿⣿⣿⣿⣿⣿⣿⣿⣿⣿⣿⣿⣿⣿⣿⣿⣿⣿⡇⢕⢕⠈⠉⠉⠁⠀⠀⠀⠀⠀⠀⠀⠀⠀⠀⠀⠀⠀⠀⠀⠀⠀⠀⠀⠀⠀⢕⢕⢕⢕⢕⢕⢕⢕⠀⢄⢕⣑⡑⡕⢕⢕⢕⢕⢕⢕⣸⣿⣿⣿⢕⢱⢕⣿⢿⡇⢕⢕⢕⢕⣿⣿⣿⣿⣧⢕⢕⢕⢏⢕⢕⢕⢕⢕⢕⣾⡏⢕⢕⢕⢕⢜⢜⣿⣿⣿⣿⣿⣿⠀</a:t>
            </a:r>
            <a:br/>
            <a:r>
              <a:t>⣿⣿⣿⣿⣿⣿⣿⣿⢑⠀⢕⢕⢕⢁⢕⢔⢔⢄⠀⠅⢅⢕⢕⢕⢕⠱⢑⢔⢕⢸⣿⡟⢕⢸⣾⢕⢕⢕⢻⣿⣷⢕⢕⢹⣿⣿⢕⢕⢕⢕⢕⢕⢕⢕⢕⢕⢕⢕⢕⢕⢕⢕⠁⠀⠀⠀⠀⠀⠀⢄⢔⢕⢕⢕⢕⠑⠀⠀⠀⠀⠀⠀⠀⠀⠀⠀⠀⠀⠀⠀⠀⠀⠀⠀⠀⠑⢕⢕⢹⣿⣷⣔⡝⣿⣿⣿⣿⣿⣿⣿⣿⣿⣿⣿⣿⣿⣿⣿⣿⣿⣿⣿⣿⣿⣿⣿⣿⣿⣿⣿⣿⣿⣿⣿⣿⣿⣿⣿⣿⣿⣿⣿⣿⣿⣿⣿⣿⣿⣿⣿⢕⢕⢀⠀⠀⠀⠀⠀⠀⠀⢄⠀⠀⠀⠀⠀⠀⠀⠐⢀⠀⠀⠀⠀⠀⠀⠀⢸⣿⣿⣷⣷⣧⣵⢕⢄⣵⣾⣿⣿⡇⢕⢕⢕⢕⢕⢕⣿⣿⣿⣿⢕⡕⢸⣿⢅⠕⢕⢕⢕⢕⣿⣿⣿⣿⣿⢕⢕⢕⢕⢕⢕⢕⢕⢕⣼⡟⢅⢕⢕⢕⢜⢱⡕⣿⣿⣿⣿⣿⣿⠀</a:t>
            </a:r>
            <a:br/>
            <a:r>
              <a:t>⣿⣿⣿⣿⣿⣿⣿⣿⢕⢕⢕⢕⠑⢕⢕⢕⢕⠁⠔⢄⢕⢕⢕⢕⢡⢎⢕⢕⢕⢸⣿⡇⢑⡸⣽⡇⢕⢕⢜⢿⣿⢕⢕⢕⢻⣿⢕⢕⢕⢕⢕⢕⢕⢕⢕⢕⢕⢕⢕⢕⠑⠀⠀⠀⠀⠀⢀⢔⢕⢕⢕⢕⢕⢕⠁⠀⠀⠀⠀⠀⠀⠀⠀⠀⠀⠀⠀⠀⠀⠀⠀⠀⠀⠀⠀⠀⠁⢕⢜⣿⣿⣿⣿⣿⣿⣿⣿⣿⣿⣿⣿⣿⣿⣿⣿⣿⣿⣿⣿⣿⣿⣿⣿⣿⣿⣿⣿⣿⣿⣿⣿⣿⣿⣿⣿⣿⣿⣿⣿⣿⣿⣿⣿⣿⣿⣿⣿⣿⣿⣿⣷⣾⡇⠀⠀⠀⠀⠀⠀⠀⠁⠀⠀⠀⠀⠀⠀⠀⠀⠀⠀⠀⠀⠀⠀⠀⠀⢸⣿⣿⣿⣿⣿⣿⣱⣿⣿⣿⣿⣿⢕⢕⢕⢕⢕⢕⣾⣿⣿⣿⡿⢕⢕⣼⣿⢕⠐⢕⢕⢕⢱⣿⣿⣿⣿⣿⡕⢕⢕⡷⢕⢕⢕⢕⣼⢟⢕⢕⢕⢕⢕⢕⣾⢇⣿⣿⣿⣿⣿⣿⠀</a:t>
            </a:r>
            <a:br/>
            <a:r>
              <a:t>⣿⣿⣿⣿⣿⣿⣿⣿⠕⠐⢱⢕⢕⠪⡔⡵⠃⠁⢕⣷⡕⢕⢑⢕⢕⢕⢕⢕⢕⢸⣿⡇⢕⣿⣻⣇⢕⢕⢕⢜⣿⢕⢕⢕⢕⢹⢕⢕⢕⢕⢕⢕⢕⢕⢕⢕⢕⢕⢕⠁⠀⠀⠀⠀⠀⢔⢕⢕⢕⢕⢕⢕⢕⠕⠀⠀⠀⠀⠀⠀⠀⠀⠀⠀⠀⠀⠀⠀⠀⠀⠀⠀⠀⠀⠀⠀⠀⠕⢕⣿⣿⣿⣿⣿⣿⣿⣿⣿⣿⣿⣿⣿⣿⣿⣿⣿⣿⣿⣿⣿⣿⣿⣿⣿⣿⣿⣿⣿⣿⣿⣿⣿⣿⣿⣿⣿⣿⣿⣿⣿⣿⣿⣿⣿⣿⣿⣿⣿⣿⣿⣿⣿⣷⠀⠀⠀⠀⠀⠀⠀⠀⠀⠀⠀⢀⠀⠀⠀⠀⠀⠀⠀⠀⢀⠀⠀⠀⢸⣿⣿⣿⣿⣿⣿⣿⣿⣿⣿⣿⡿⢕⢕⢕⢕⢕⢰⣿⣿⣿⣿⡇⢕⢕⣿⣿⢕⢕⢁⢕⢕⢕⣿⣿⣿⣿⣿⡇⢕⢜⢕⢕⢕⢕⡾⠏⢅⢕⢕⢕⢕⢔⣼⡿⢸⣿⣿⣿⣿⣿⣿⠀</a:t>
            </a:r>
            <a:br/>
            <a:r>
              <a:t>⣿⣿⣿⣿⣿⣿⣿⣿⠄⠘⢵⢑⠄⢕⠀⠀⠅⢕⣼⣿⢇⢕⡜⢕⢕⢕⢕⣱⣾⡕⣿⡇⢕⣿⣿⣿⡕⢕⢕⢕⢜⢕⢕⢕⢕⢕⢕⢕⢕⢕⢕⢕⢕⢕⢕⢕⢕⠑⠀⠀⠀⠀⠀⢀⢕⢕⢕⢕⢕⢕⢕⢕⢕⢀⣴⣾⣿⣷⣶⠆⠀⠀⠀⠀⠀⠀⠀⠀⠀⠀⠀⠀⠀⠀⠀⠀⠀⠀⢕⣿⣿⣿⣿⣿⣿⣿⣿⣿⣿⣿⣿⣿⣿⣿⣿⣿⣿⣿⣿⣿⣿⣿⣿⣿⣿⣿⣿⣿⣿⣿⣿⣿⣿⣿⣿⣿⣿⣿⣿⣿⣿⣿⣿⣿⣿⣿⣿⣿⣿⣿⣿⣿⣿⡇⠀⠀⠀⢀⢀⠀⠀⠀⠀⢕⢕⢀⠀⠀⠀⠀⠀⠀⠀⠀⢄⠀⠀⢸⣿⣿⣿⣿⣿⣿⣿⣿⣿⣿⣿⢇⢕⢕⢕⢕⢱⣿⣿⣿⣿⣿⢕⢕⢸⣿⡇⢕⢕⢔⠑⢕⢔⢽⣿⣿⣿⣿⣧⢕⢕⢕⢕⢕⠎⢁⢔⢕⢕⢕⢕⢔⡊⡟⣡⣿⣿⣿⣿⣿⣿⣿⠀</a:t>
            </a:r>
            <a:br/>
            <a:r>
              <a:t>⣿⣿⣿⣿⣿⣿⣿⣿⠀⠀⠀⠔⢕⠀⠀⠀⠐⢕⢿⣿⢕⣼⡇⢕⢕⢱⢿⢟⢟⢕⣿⡇⢕⣿⣿⣿⣇⢕⢕⢕⢕⢕⢕⢕⢕⢕⢕⢕⢕⢕⢕⢕⢕⢕⢕⢕⢁⠀⠀⠀⠀⠀⠀⢕⢕⢕⢕⢕⢕⢕⢕⢕⢕⢿⣿⣿⡿⠟⠑⠀⠀⠀⠀⠀⠀⠀⠀⠀⠀⠀⠀⠀⠀⠀⢄⠀⠀⠀⢕⣿⣿⣿⣿⣿⣿⣿⣿⣿⣿⣿⣿⣿⣿⣿⣿⣿⣿⣿⣿⣿⣿⣿⣿⣿⣿⣿⣿⣿⣿⣿⣿⣿⣿⣿⣿⣿⣿⣿⣿⣿⣿⣿⣿⣿⣿⣿⣿⣿⣿⣿⣿⣿⣿⣿⡄⠀⠑⠕⠕⢀⠀⠀⠀⠀⠑⠑⠀⠀⠀⠀⢄⢄⢄⢔⣕⣀⢀⣿⣿⣿⣿⣿⣿⣿⣿⣿⣿⣿⡟⢕⢕⢕⢕⢱⣿⣿⣿⣿⡟⢝⢕⢕⢸⣻⡇⢕⢕⢕⢕⢁⢕⠍⣿⣿⣿⣿⣿⢕⢕⠕⢑⢅⢔⢕⢕⢕⢕⢕⢕⢕⢌⣱⣿⣿⣿⣿⣿⣿⣿⣿⠀</a:t>
            </a:r>
            <a:br/>
            <a:r>
              <a:t>⣿⣿⣿⣿⣿⣿⣿⣿⠀⠀⠀⠀⠀⠀⠀⠀⠁⣕⢕⢝⢕⢟⢇⢕⣕⣕⣕⣕⠕⢕⢹⣇⢕⣿⣿⣿⣿⡕⢕⢕⢕⢕⢕⢕⢕⢕⢕⢕⢕⢕⢕⢕⢕⢕⢕⢕⢕⢄⠀⠀⠀⠀⠀⠁⢕⢕⢕⢕⢕⢕⢕⢕⢕⠀⠀⠀⠀⠀⠀⠀⠀⠄⢄⠀⠀⠀⠀⠀⠀⠀⠑⠑⠀⠀⢔⢕⠀⠀⢸⣿⣿⣿⣿⣿⣿⣿⣿⣿⣿⣿⣿⣿⣿⣿⣿⣿⣿⣿⣿⣿⣿⣿⣿⣿⣿⣿⣿⣿⣿⣿⣿⣿⣿⣿⣿⣿⣿⣿⣿⣿⣿⣿⣿⣿⣿⣿⣿⣿⣿⣿⣿⣿⣿⣿⣿⡄⠀⢁⣱⣵⢕⢕⢀⢀⠀⠀⢀⢀⢄⢄⠁⠑⠑⠅⠙⠙⣼⣿⣿⣿⣿⣿⣿⣿⣿⣿⣿⣿⢕⢕⢕⢕⢕⣾⣿⣿⣿⡟⢕⢇⢕⢕⣼⢟⢇⢕⢕⢕⢕⢕⢄⠕⢘⢻⣿⣿⣿⡇⠁⠀⠑⢕⢕⢕⢕⢕⢕⢕⢕⢕⣾⣿⣿⣿⣿⣿⣿⣿⣿⣿⠀</a:t>
            </a:r>
            <a:br/>
            <a:r>
              <a:t>⣿⣿⣿⣿⣿⣿⣿⣿⠀⠀⠀⠀⠀⠀⠀⠀⠀⣿⡟⣱⣾⣿⣿⣿⣿⣿⣿⣿⣿⣿⢜⣿⢕⣿⣿⣿⣿⣷⢕⢕⢕⢕⢕⢕⢕⢕⢕⢕⢕⢕⢕⢕⢕⢕⢕⢕⢕⢕⢕⢔⢀⢀⠀⠀⢕⢕⢕⢕⢕⠕⣕⣵⣷⡄⠀⠀⠀⢄⠀⠀⠀⠅⠀⠀⠀⠀⠀⠀⠀⠀⠀⠀⠀⠀⢕⢕⠀⠀⢸⣿⣿⣿⣿⣿⣿⣿⣿⣿⣿⣿⣿⣿⣿⣿⣿⣿⣿⣿⣿⣿⣿⣿⣿⣿⣿⣿⣿⣿⣿⣿⣿⣿⣿⣿⣿⣿⣿⣿⣿⣿⣿⣿⣿⣿⣿⣿⣿⣿⣿⣿⣿⣿⣿⣿⣿⣷⣔⢺⠿⠋⠕⠑⢕⢕⢕⢕⢕⢕⢕⢕⠀⠀⠀⠀⢄⣾⣿⣿⣿⣿⣿⣿⣿⣿⣿⣿⣿⡏⢕⢕⢕⢕⣾⣿⣿⣿⡟⢕⢸⢕⢕⢕⣿⠕⢕⢕⢕⢕⢕⢕⢕⢔⠑⢕⠹⣿⣿⣧⠀⠀⠀⠑⢕⢕⢕⢕⢕⢕⣵⣿⣿⣿⣿⣿⣿⣿⣿⣿⣿⣿⠀</a:t>
            </a:r>
            <a:br/>
            <a:r>
              <a:t>⣿⣿⣿⣿⣿⣿⣿⣿⢕⠀⠀⠀⠀⠀⠀⠀⢠⡻⢇⢝⢝⢻⢟⢟⢟⢝⢟⢝⢝⢝⢕⢻⢕⣵⣟⣿⣿⣿⣇⢇⢕⢕⢕⢕⢕⢷⣵⣕⣕⣕⢕⢕⢕⢕⢕⢕⢕⢕⢕⢕⢕⢕⢔⢀⠁⢕⣕⣵⣶⣿⣿⣿⣿⡇⠀⠀⠄⢕⢀⠀⠀⠀⠀⠀⠀⠀⢀⢀⠀⠀⠀⠀⠀⠄⢕⣱⣄⡀⢸⣿⣿⣿⣿⣿⣿⣿⣿⣿⣿⣿⣿⣿⣿⣿⣿⣿⣿⣿⣿⣿⣿⣿⣿⣿⣿⣿⣿⣿⣿⣿⣿⣿⣿⣿⣿⣿⣿⣿⣿⣿⣿⣿⣿⣿⣿⣿⣿⣿⣿⣿⣿⣿⣿⣿⣿⣿⣿⣷⣴⡀⠀⠀⠁⠕⢕⢕⢕⢕⢕⠁⠀⠀⠀⣰⣿⣿⣿⡿⢿⣿⣿⣿⣿⣿⣿⣿⡟⢕⢕⢕⢕⣸⣿⣿⣿⢏⢕⢕⡇⢕⢕⢕⣿⡾⢕⢕⢕⢕⢕⢕⢕⢕⢕⢅⢕⢘⢿⣿⡔⠀⠀⠀⠁⠑⢑⣵⣷⣿⣿⣿⣿⣿⣿⣿⣿⣿⣿⣿⣿⣿⠀</a:t>
            </a:r>
            <a:br/>
            <a:r>
              <a:t>⣿⣿⣿⣿⣿⣿⣿⣿⢀⠀⠀⠀⠀⠀⠀⠀⢜⢧⡕⠁⣅⢕⢔⢔⢔⢔⢔⢔⢔⢔⢔⢸⡕⢝⣿⣻⣿⣿⣿⢕⢕⢕⢕⢕⢕⢜⢿⣿⣿⣿⣿⢵⢕⢕⢕⢕⢕⢕⢕⢕⢕⢕⢕⢕⢕⢌⢻⣿⣿⣿⣿⣿⣿⣿⡀⠀⠑⢔⢁⠀⠀⠀⠀⠀⠀⠀⠕⢕⢄⠀⠀⠀⠀⢔⢕⢝⠟⠟⣿⣿⣿⣿⣿⣿⣿⣿⣿⣿⣿⣿⣿⣿⣿⣿⣿⣿⣿⣿⣿⣿⣿⣿⣿⣿⣿⣿⣿⣿⣿⣿⣿⣿⣿⣿⣿⣿⣿⣿⣿⣿⣿⣿⣿⣿⣿⣿⣿⣿⣿⣿⣿⣿⣿⣿⣿⣿⣿⣿⣿⡿⢷⢄⡀⠀⠔⢔⢕⡏⢉⢕⠀⡠⠾⢟⢏⢝⠁⢵⣿⣿⣿⣿⣿⣿⣿⡿⢕⢕⢕⢕⢱⣿⣿⡿⢕⢕⢕⣼⢇⢕⢕⢸⣿⢕⢕⢕⢕⢕⢕⢕⢕⢕⢕⢕⢕⠕⢕⢹⡇⠀⠀⠀⠀⠀⢺⣿⣿⣿⣿⣿⣿⣿⣿⣿⣿⣿⣿⣿⣿⣿⠀</a:t>
            </a:r>
            <a:br/>
            <a:r>
              <a:t>⣿⣿⣿⣿⣿⣿⣿⣿⢕⠀⠀⠀⠀⠀⠀⠀⠑⢕⢕⢔⢹⡕⢕⢕⢕⢕⢕⢕⢕⣵⡕⢕⢇⢸⣻⢽⣷⣿⣿⢕⢕⢕⢕⢕⢕⢕⢜⢿⣿⣿⣿⣆⢎⢕⢕⢕⢕⢕⢕⢕⢕⢕⢕⢕⢸⣿⣷⣿⣿⣿⣿⣿⣿⣿⣧⠀⠀⠕⢐⢀⢄⠀⠀⠀⠀⠀⠀⠑⠑⠀⠀⢀⢀⠀⠁⠁⠀⢱⣿⣿⣿⣿⣿⣿⣿⣿⣿⣿⣿⣿⣿⣿⣿⣿⣿⣿⣿⣿⣿⣿⣿⣿⣿⣿⣿⣿⢟⡿⣿⣿⣿⣿⣿⣿⣿⣿⣿⣿⣿⣿⣿⣿⣿⣿⣿⣿⣿⣿⣿⣿⣿⣿⣿⣿⣿⣿⣿⣿⣿⣿⣷⣦⣤⣄⣀⢀⠀⠀⠀⠀⠀⠀⠀⣠⣔⡰⢗⢹⢹⣞⣟⣿⣿⣿⣿⢇⢕⢕⢕⢱⣿⡿⢏⢕⢕⢕⣱⡏⢕⢕⢕⢸⡿⢕⢕⢕⢕⢕⢕⢕⢕⢕⢕⢕⢕⢕⢕⢕⢑⠀⠀⠀⠀⠀⠀⢻⣿⣿⣿⣿⣿⣿⣿⣿⣿⣿⣿⣿⣿⣿⠀</a:t>
            </a:r>
            <a:br/>
            <a:r>
              <a:t>⣿⣿⣿⣿⣿⣿⣿⣿⢕⠀⠀⠀⠀⠀⠀⠀⠀⢕⢕⢕⢜⣷⡕⢕⢕⢕⢕⢕⢜⢿⡷⢕⢸⢕⣿⣫⣿⣿⣿⢕⢕⢕⢔⢕⢕⢕⢕⢜⢻⣿⣿⣿⣾⡕⢱⢕⢕⢕⢕⢕⢕⢕⢕⠁⣿⣿⣿⣿⣿⣿⣿⣿⣿⣿⣿⣇⠀⠀⠕⠕⢕⢔⠀⠀⢄⢄⢄⢀⢀⢔⢕⢕⢕⠀⠀⠀⢠⣾⣿⣿⣿⣿⣿⣿⣿⣿⣿⣿⣿⣿⣿⣿⣿⣿⣿⣿⣿⣿⣿⣿⣿⣿⣿⣿⣿⣽⡕⣼⣿⣿⣿⣿⣿⣿⣿⣿⣿⣿⣿⣿⣿⣿⣿⣿⣿⣿⣿⣿⣿⣿⣿⣿⣿⣿⣿⣿⣿⣿⣿⣿⣿⣿⣟⣟⡻⠷⣟⡟⢻⣝⢚⢫⢕⢜⠆⡕⢅⡇⢹⣿⣿⣿⢿⡿⢇⢕⢕⢕⣡⣿⢟⢕⢕⢕⢕⢱⣿⢕⢕⢕⢕⣿⢇⢕⢕⢕⢕⢕⢕⢕⢕⢕⢕⢕⢕⢕⢕⢔⢑⢄⠀⠀⠀⠀⠀⢸⣿⣿⣿⣿⣿⣿⣿⣿⣿⣿⣿⣿⣿⣿⠀</a:t>
            </a:r>
            <a:br/>
            <a:r>
              <a:t>⣿⣿⣿⣿⣿⣿⣿⣿⣿⣿⣿⣿⣿⣿⣿⣿⡇⢕⢕⢕⢕⢸⣿⡕⢕⢕⢕⢕⢕⢕⢕⢕⢕⢕⢿⣿⣿⣿⣿⡕⢕⢕⢕⢕⢕⢕⢕⢕⢕⢙⣿⣿⣿⣿⣇⢕⢕⢕⢕⢕⢕⢕⢕⢸⣿⣿⣿⣿⣿⣿⣿⣿⣿⣿⣿⣿⣧⡄⠀⣀⡕⢕⢔⢔⢕⢕⢕⢕⢕⢕⢕⢕⠀⠀⢀⣰⣿⣿⣿⣿⣿⣿⣿⣿⣿⣿⣿⣿⣿⣿⣿⣿⣿⣿⣿⣿⣿⣿⣿⣿⣿⣿⣿⣿⣿⣿⣿⣿⣿⣿⣿⣿⣿⣿⣿⣿⣿⣿⣿⣿⣿⣿⣿⣿⣿⣿⣿⣿⣿⣿⣿⣿⣿⣿⣿⣿⣿⣿⣿⣿⣿⣿⣿⣿⢛⢔⢕⢕⢕⢕⢕⢕⢕⢕⢕⢕⢕⢕⢄⠙⢕⣮⡿⢕⢕⢕⢕⣡⢟⢕⢕⢕⢕⢕⢱⣿⡏⢕⢕⢕⣸⡿⢕⢕⢕⢕⢕⢕⢕⢕⢕⢕⢕⢕⢕⢕⢕⢕⢕⢕⢕⢀⠀⠀⠀⠀⠙⢿⣿⣿⣿⣿⣿⣿⣿⣿⣿⣿⣿⣟⠀</a:t>
            </a:r>
            <a:br/>
            <a:r>
              <a:t>⢕⢕⢕⢜⣿⣿⣿⣿⣿⣿⣿⣿⣿⣿⣿⣿⡇⢕⢕⢕⢕⢕⠝⣿⣕⢕⢕⢕⢕⢕⢕⢕⢕⢕⢸⣿⣿⣿⣿⡇⢕⢕⢕⢕⢕⢕⢕⢕⢕⢕⢜⠻⣿⣿⣿⣷⣱⢕⢕⢕⢕⢕⢕⢕⣿⣿⣿⣿⣿⣿⣿⣿⣿⣿⣿⣿⣿⣿⣾⡝⠁⠀⠀⠁⠕⢕⢕⢱⢕⢕⢑⠀⠀⡠⣾⣿⣿⣿⣿⣿⣿⣿⣿⣿⣿⣿⣿⣿⣿⣿⣿⣿⣿⣿⣿⣿⣿⣿⣿⣿⣿⣿⣿⣿⣿⣿⣿⣿⣿⣿⣿⣿⣿⣿⣿⣿⣿⣿⣿⣿⣿⣿⣿⣿⣿⣿⣿⣿⣿⣿⣿⣿⣿⣿⣿⣿⣿⣿⣿⣿⣿⢹⣿⢿⢕⢕⢕⢕⢕⢕⢕⢕⢕⢕⢕⢕⢕⢕⢕⢸⣯⡷⢕⢕⢕⠕⢔⢕⣵⡇⢕⢕⢕⢕⣾⡿⢕⢕⢕⢕⣿⡇⢕⢕⢕⢕⢕⢕⢕⢕⢕⢕⢕⢕⢕⢕⢕⢕⢕⢕⢕⢕⢔⢀⠀⠀⠀⠀⠝⢟⢟⢻⢿⢿⢿⢿⢿⢿⣿⢇⠀</a:t>
            </a:r>
            <a:br/>
            <a:r>
              <a:t>⢕⢕⢕⢕⢹⣿⣿⣿⣿⣿⣿⣿⣿⣿⣿⣿⡇⣇⢱⢕⢕⢕⢕⢜⢻⣷⣕⢕⢕⢕⢔⢷⣕⢕⢸⣿⣿⣿⣿⡇⢕⢕⢕⢕⢕⢕⢕⢕⢕⢕⢕⢕⢝⢿⣿⣿⣿⣷⣵⢕⢕⢕⢕⢕⢜⣿⣿⣿⣿⣿⣿⣿⣿⣿⣿⣿⣿⣿⣿⣿⣷⣄⡀⠀⠀⢐⡙⡡⢂⠕⠑⢀⣠⣾⣿⣿⣿⣿⣿⣿⣿⣿⣿⣿⣿⣿⣿⣿⣿⣿⣿⣿⣿⣿⣿⣿⣿⣿⣿⣿⣿⣿⣿⣿⣿⣿⣿⣿⣿⣿⣿⣿⣿⣿⣿⣿⣿⣿⣿⣿⣿⣿⣿⣿⣿⣿⣿⣿⣿⣿⣿⣿⣿⣿⣿⣿⣿⣿⣿⣿⣿⣿⣿⣿⡇⢕⢕⢕⢕⢕⢕⢕⢕⢕⢕⢕⢅⢸⠗⢵⢝⢕⢕⢕⢕⢕⣵⣿⣿⢕⢕⢕⢕⣾⡿⢕⢕⢕⢕⢸⣿⡇⢕⢕⢕⢕⢕⢕⢕⢕⢕⢕⢕⢕⢕⢕⢕⢕⢕⢕⢕⢕⢕⢕⢄⠀⠀⠀⠀⠁⠑⠕⢕⢕⢕⢕⢕⢕⢜⢕⠀</a:t>
            </a:r>
            <a:br/>
            <a:r>
              <a:t>⢕⢕⢕⢕⢜⣿⣿⣿⣿⣿⣿⣿⣿⣿⣿⣿⣷⢸⣧⢕⢕⢕⢕⢕⢕⢘⠻⢧⡕⢕⢕⢕⢕⢕⢜⣿⣿⣿⣿⡇⢕⢕⢕⢕⠅⢕⢕⢕⢕⢕⢕⢕⢕⢕⢝⢻⣿⣿⣿⣧⢕⢕⢕⢕⢕⣿⣿⣿⣿⣿⣿⣿⣿⣿⣿⣽⣝⢙⢝⢟⠛⠛⠟⠓⠐⠀⠀⢀⣀⣤⣖⢿⣿⡿⣷⣿⣿⣿⣿⣿⣿⣿⣿⣿⣿⣿⣿⣿⣿⣿⣿⣿⣿⣿⣿⣿⣿⣿⣿⣿⣿⣿⣿⣿⣿⣿⣿⣿⣿⣿⣿⣿⣿⣿⣿⣿⣿⣿⣿⣿⣿⣿⣿⣿⣿⣿⣿⣿⣿⣿⣿⣿⣿⣿⣿⣿⣿⣿⣿⣿⣿⣿⣿⣿⣧⣡⣕⠑⢕⢕⢕⢕⢕⢕⢕⢕⢕⢑⢗⢕⢕⢕⢕⣱⣷⣿⣿⣿⣿⢕⢕⢕⣾⡿⢕⢕⢕⢕⢕⢸⣿⡇⢕⢕⢕⢕⢕⢕⢕⢕⢕⢕⢕⢕⢕⢕⢕⢕⢕⢕⢕⢕⢕⢕⢕⢕⢄⠀⠀⠀⠀⠀⠀⠁⠀⠀⢀⢁⢕⢕⠀</a:t>
            </a:r>
            <a:br/>
            <a:r>
              <a:t>⢕⢕⢕⢕⢕⢸⣿⣿⣿⣿⣿⣿⣿⣿⣿⣿⣿⣇⢻⣷⡔⠑⢕⢕⢕⢕⢔⢅⢙⠕⢕⢕⢕⢕⢕⣿⣿⣿⣿⡇⢕⢕⢕⢕⢱⢰⢕⢕⢕⢕⢕⢕⢕⢕⢕⢕⢜⠝⢿⣿⣧⢕⢕⢕⢕⢸⣿⣿⣿⣿⣿⣿⣿⣿⣿⣿⣧⢔⡶⡴⢴⣄⡄⣴⡶⠓⡿⢞⢛⢛⢛⢛⠛⠛⠛⠛⢿⣿⣿⣿⣿⣿⣿⣿⣿⣿⣿⣿⣿⣿⣿⣿⣿⣿⣿⣿⣿⣿⣿⣿⣿⣿⣿⣿⣿⣿⣿⣿⣿⣿⣿⣿⣿⣿⣿⣿⣿⣿⣿⣿⣿⣿⣿⣿⣿⣿⣿⣿⣿⣿⣿⣿⣿⣿⣿⣿⣿⣿⣿⣿⣿⣿⣿⣿⣿⣿⣿⣦⣤⣑⡀⠕⡁⡕⢁⡕⢆⢕⢕⢕⣕⣵⣿⣿⣿⣿⣿⣿⢇⢕⢱⣾⡟⢕⢕⢕⢕⢕⢕⣾⣿⡇⢕⢕⢕⢕⢕⢕⢕⢕⢕⢕⢕⢕⢕⢕⢕⢕⢕⢕⢕⢕⢕⢕⢕⢕⢕⢕⢀⠀⠀⠀⠀⠀⢔⢕⢕⢕⢕⢕⠀</a:t>
            </a:r>
            <a:br/>
            <a:r>
              <a:t>⢕⢕⢕⢕⢕⢕⣿⣿⣿⣿⣿⣿⣿⣿⣿⣿⣿⣿⣧⡝⢷⢇⢕⢕⢕⢕⢕⢕⢕⢔⢔⢅⢑⠑⠁⣾⣿⣿⣿⡇⢕⢕⢕⢕⢇⢛⢇⢕⢕⢕⢕⢕⢕⢕⢕⢕⢕⢄⢕⢝⢻⣷⡕⢕⢕⠘⣿⣿⣿⣿⣿⣿⣿⣿⣿⣿⣿⣿⢞⢝⢱⢏⢎⢕⡔⢃⢅⢕⢕⢕⢕⢕⢔⢕⢔⠀⠀⣿⣿⣿⣿⣿⣿⣿⣿⣿⣿⣿⣿⣿⣿⣿⣿⣿⣿⣿⣿⣿⣿⣿⣿⣿⣿⣿⣿⣿⣿⣿⣿⣿⣿⣿⣿⣿⣿⣿⣿⣿⣿⣿⣿⣿⣿⣿⣿⣿⣿⣿⣿⣿⣿⣿⣿⣿⣿⣿⣿⣿⣿⣿⣿⣿⣿⣿⣿⣿⣿⣿⣿⣿⣧⣵⡕⢜⢕⢕⢑⢅⣧⣨⣷⣿⣿⣿⣿⣿⣿⡟⢕⣱⣿⢏⢕⢕⢕⢕⢕⢕⢱⣿⣿⡇⢕⢕⢕⢕⢕⢕⢕⢕⢕⢕⢕⢕⢕⢕⢕⢕⢕⢕⢕⢕⢕⢕⢕⢕⢕⢕⢕⢔⠀⠀⠀⠀⢕⢕⢕⢕⢕⢕⠀</a:t>
            </a:r>
            <a:br/>
            <a:r>
              <a:t>⢕⢕⢕⢕⢕⢕⢸⣿⣿⣿⣿⣿⣿⣿⣿⣿⣿⣿⣿⣿⣮⡇⢕⢕⢕⢕⢕⢕⢕⢕⢕⢕⠀⠀⠀⣿⣿⣿⣿⣿⢕⢕⢕⢕⢔⢁⢻⢕⢕⢕⢕⢕⢕⢕⢕⢕⢕⢕⠕⢕⢕⢜⢝⢕⢕⢜⣿⣿⣿⣿⣿⣿⣿⠟⢛⢻⢟⢏⢕⢕⢕⢕⢕⢕⢕⢕⢕⢕⢕⢕⢕⢕⢕⢕⢕⢕⢈⣿⣿⣿⣿⣿⣿⣿⣿⣿⣿⣿⣿⣿⣿⣿⣿⣿⣿⣿⣿⣿⣿⣿⣿⣿⣿⣿⣿⣿⣿⣿⣿⣿⣿⣿⣿⣿⣿⣿⣿⣿⣿⣿⣿⣿⣿⣿⣿⣿⣿⣿⣿⣿⣿⣿⣿⣿⣿⣿⣿⣿⣿⣿⣿⣿⣿⣿⣿⣿⣿⣿⣿⣿⣿⣿⣷⣶⣾⣿⣶⣿⣿⣿⣿⣿⣿⣿⣿⣿⢿⢱⣾⡿⢕⢕⢕⢕⢕⢕⢕⢕⢸⣿⣿⡇⢕⢕⢕⢕⢕⢕⢕⢕⢕⢕⢕⢕⢕⢕⢕⢕⢕⢕⢕⢕⢕⢕⢕⢕⢕⢕⢕⢕⢕⢀⠀⠀⠁⢕⢕⢕⢕⢕⠀</a:t>
            </a:r>
            <a:br/>
            <a:r>
              <a:t>⢕⢕⢕⢕⢕⢕⢕⢝⢟⢟⢟⢟⢟⢟⢟⢟⢟⢟⢟⢟⢟⢟⢇⢕⠕⢕⢕⢕⢕⢕⢕⢕⠀⠀⠀⢻⣿⣿⣿⣿⢕⢕⢕⢕⢕⢡⠸⡇⢕⢕⢕⢕⢕⢕⢕⢕⢕⢕⢄⢕⢕⢕⢕⢕⢕⢕⢻⣿⣿⣿⣿⣿⡿⠔⢔⢕⢕⢕⢕⢕⢕⢕⢕⢕⢕⢕⢕⢕⢕⢕⢕⢕⠕⠕⢔⣀⣸⣿⣿⣿⣿⣿⣿⣿⣿⣿⣿⣿⣿⣿⣿⣿⣿⣿⣿⣿⣿⣿⣿⣿⣿⣿⣿⣿⣿⣿⣿⣿⣿⣿⣿⣿⣿⣿⣿⣿⣿⣿⣿⣿⣿⣿⣿⣿⣿⣿⣿⣿⣿⣿⣿⣿⣿⣿⣿⣿⣿⣿⣿⣿⣿⣿⣿⣿⣿⣿⣿⣿⣿⣿⣿⣿⣿⣿⣿⣿⣿⣿⣿⣿⣿⣿⣿⣿⡿⢫⣵⡿⠏⡕⢕⢕⢕⢕⢕⢕⢕⢕⣼⣿⣿⣧⢑⢕⢕⢕⢕⢕⢕⢕⢕⢕⢕⢕⢕⢕⢕⢕⢕⢕⢕⢕⢕⢕⢕⢕⢕⢕⢕⢕⢕⢕⢀⠀⠁⢕⢕⢕⢕⢕⠀</a:t>
            </a:r>
            <a:br/>
            <a:r>
              <a:t>⢕⢕⢕⢕⢕⢕⢕⠑⢕⢕⢕⢕⢕⢕⢕⢕⢕⢕⢕⢑⢑⠑⠑⠑⠁⠀⠁⢑⠑⠕⠑⠀⠀⠀⠀⢸⣿⣿⣿⣿⢕⢕⢕⢕⠟⠕⢃⢾⡕⢕⢕⢕⢕⢕⢕⢕⢕⢕⢕⢕⢕⢕⢕⢕⢕⢕⢞⣿⣿⣿⣿⣿⡇⢔⢕⢕⢕⢕⢕⢕⢕⢕⢕⢕⢕⢕⢕⢕⢕⢕⢕⠁⢡⣶⣾⣿⣿⣿⣿⣿⣿⣿⣿⣿⣿⣿⣿⣿⣿⣿⣿⣿⣿⣿⣿⣿⣿⣿⣿⣿⣿⣿⣿⣿⣿⣿⣿⣿⣿⣿⣿⣿⣿⣿⣿⣿⣿⣿⣿⣿⣿⣿⣿⣿⣿⣿⣿⣿⣿⣿⣿⣿⣿⣿⣿⣿⣿⣿⣿⣿⣿⣿⣿⣿⣿⣿⣿⣿⣿⣿⣿⣿⣿⣿⣿⣿⣿⣿⣿⣿⣿⣿⣿⣿⣷⣿⡕⢵⣷⠕⢕⢕⢕⢕⢕⢕⢕⢕⣿⣿⣿⡟⢕⢕⢕⢕⢕⢕⢕⢕⢕⢕⢕⢕⢕⢕⢕⢕⢕⢕⢕⢕⢕⢕⢕⢕⢕⢕⢕⢕⢕⢕⢕⢀⠀⠁⢕⢕⢕⢕⠀</a:t>
            </a:r>
            <a:br/>
            <a:r>
              <a:t>⢕⢕⢕⢕⢕⢕⢕⠀⠀⢕⢕⢕⢕⢕⢕⢕⢕⢅⢅⢕⢕⢕⢄⢅⢅⢕⢄⠀⢁⢄⠀⠀⠀⠀⠀⢘⣿⣿⣿⣿⢕⢕⢕⢕⢸⢔⢚⢀⣧⢕⢕⢕⢕⢕⢕⢕⢕⢕⢕⢄⢕⢕⢕⢕⢕⢕⢕⢿⣿⣿⣿⣿⡇⢕⢕⢕⢕⢕⢕⢕⢕⢕⢕⢕⢕⠑⠑⠑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⣾⣷⢕⢕⢕⢕⢕⢕⢕⢕⢸⣿⣿⣿⣏⢇⠑⢕⢕⢕⢕⢕⢕⢕⢕⢕⢕⢕⢕⢕⢕⢕⢕⢕⢕⢕⢕⢕⢕⢕⢕⢕⢕⢕⢕⢕⢕⢄⠀⠀⢕⢕⢕⠀</a:t>
            </a:r>
            <a:br/>
            <a:r>
              <a:t>⢕⢕⢕⢕⢕⢕⢕⠀⠀⠁⢕⢕⢕⢕⢕⢕⢕⢕⢕⢕⢕⢕⢕⢕⢕⢕⢕⢕⢕⠀⠀⠀⠀⠀⠀⠸⣿⣿⣿⣿⢕⢕⢕⢕⢸⢇⢕⡰⢸⡕⢕⢕⢕⢕⢕⢕⢕⢕⢕⢕⢕⢕⢕⢕⢕⢕⢕⢜⣿⣿⣿⣿⣿⣧⢕⢕⢕⢕⢕⢕⢕⠕⠕⠕⣥⣥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⢕⢕⢕⢕⢕⢕⢕⢕⣸⣿⣿⣿⡗⢱⢕⢕⢕⢕⢕⢕⢕⢕⢕⢕⢕⢕⢕⢕⢕⢕⢕⢕⢕⢕⢕⢕⢕⢕⢕⢕⢕⢕⢕⢕⢕⢕⢄⠀⠁⢕⢕⠀</a:t>
            </a:r>
            <a:br/>
            <a:r>
              <a:t>⢕⢕⢕⢕⢕⠑⠀⠀⠀⠀⠕⢕⢕⢕⢕⢕⢕⢕⢕⢕⢕⢕⢕⢕⢕⢕⢕⢕⢕⢄⠀⠀⠀⠀⠀⢸⣿⣿⣿⣿⢕⢕⢕⢕⢘⡕⢕⢕⠑⢷⢕⢕⢕⢕⢕⢕⢕⢕⢕⢕⢄⢕⢕⢕⢕⢕⢕⢕⢜⣿⣿⣿⣿⣷⣕⣡⣑⣑⠑⠑⣡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⢻⣿⡟⢕⢕⢕⢕⢕⢕⢕⢕⣿⣿⣿⣿⣏⢇⢣⠑⢕⢕⢕⢕⢕⢕⢕⢕⢕⢕⢕⢕⢕⢕⢕⢕⢕⢕⢕⢕⢕⢕⢕⢕⢕⢕⢕⢕⢕⢕⢕⢄⠀⠕⢕⠀</a:t>
            </a:r>
            <a:br/>
            <a:r>
              <a:t>⢕⢕⠑⠑⠀⠀⠀⠀⠀⢀⢄⢔⢔⢔⢔⢔⢔⢔⢔⢕⢕⢕⢕⢕⢕⢕⢕⢕⢕⠑⠀⠀⠀⠀⠀⢸⣿⣿⣿⣿⢕⢕⢕⢕⢕⢕⢕⢕⠆⢸⡇⢕⢕⢕⢕⢕⢕⢕⢕⢕⢕⢕⢕⢕⢕⢕⢕⢕⢕⢝⣿⣿⣿⣿⣿⣿⣿⣿⣿⣿⣿⣿⣿⣿⣿⣿⣿⣿⣿⣿⣿⣿⣿⣿⣿⣿⣿⣿⣿⣿⣿⣿⣿⣿⣿⣿⣿⣿⣿⣿⣿⣿⣿⣿⣿⣿⣿⣿⣿⣿⣿⣿⣿⣿⣿⣿⣿⢿⡟⢟⢟⢟⢿⢿⢻⢿⡿⣿⣿⣿⣿⣿⣿⣿⣿⢟⢻⣿⣿⣿⣿⣿⣿⣿⣿⣿⣿⣿⣿⣿⣿⣿⣿⣿⣿⣿⣿⣿⣿⣿⣿⣿⣿⣿⣿⣿⣿⣿⣿⣿⣿⣿⣿⢇⢕⢕⢕⢝⢕⢕⢕⢕⢕⢕⢕⢕⢰⣿⣿⣿⣿⣈⠍⣥⡕⢕⢕⢕⢕⢕⢕⢕⢕⢕⢕⢕⢕⢕⢕⢕⢕⢕⢕⢕⢕⢕⢕⢕⢕⢕⢕⢕⢕⢕⢕⢕⢕⢔⠀⢕⠀</a:t>
            </a:r>
            <a:br/>
            <a:r>
              <a:t>⢕⠁⠀⠀⠀⢀⢄⢔⢕⢕⢕⢕⢕⢕⢕⢕⢕⢕⢕⢕⢕⢕⢕⢕⢕⢕⢕⢕⠁⠀⠀⠀⠀⠀⠀⢸⣿⣿⣿⣿⢕⢕⢕⢧⢕⢸⢕⢕⢕⢘⢹⡕⢕⢕⢕⢕⢕⢕⢕⢕⢕⢀⢕⢕⢕⢕⢕⢕⢕⢕⢹⣿⣿⣿⣿⣿⣿⣿⣿⣿⣿⣿⣿⣿⣿⣿⣿⣿⣿⣿⣿⣿⣿⣿⣿⣿⣿⣿⣿⣿⣿⣿⣿⣿⣿⣿⣿⣿⣿⣿⣿⣿⣿⣿⣿⣿⣿⣿⣿⣿⣿⣿⣿⢟⢟⢕⢕⢕⢕⢕⣕⣕⡕⢕⢕⢕⢕⢕⢕⠕⠕⠕⠝⢕⢑⢔⢸⣿⣿⣿⣿⣿⣿⣿⣿⣿⣿⣿⣿⣿⣿⣿⣿⣿⣿⣿⣿⣿⣿⣿⣿⣿⣿⣿⣿⣿⣿⣿⣿⣿⣿⣿⢏⢕⢕⢕⢕⢕⢕⢕⢕⢕⢕⢕⢕⢕⣸⣿⣿⡿⣿⠙⢻⡏⡇⠕⢕⢕⢕⢕⢕⢕⢕⢕⢕⢕⢕⢕⢕⢕⢕⢕⢕⢕⢕⢕⢕⢕⢕⢕⢕⢕⢕⢕⢕⢕⢕⢕⢕⢁⠀</a:t>
            </a:r>
            <a:br/>
            <a:r>
              <a:t>⢁⢄⢄⢔⢕⢕⢕⢕⢕⢕⢕⢕⢕⢕⢕⢕⢕⢕⢕⢕⢕⢕⢕⢕⢕⢕⢕⢕⠀⠀⠀⠀⠀⠀⠀⢘⣿⣿⣿⣿⢕⢕⢕⢄⣕⢕⢕⢕⢕⢕⠒⢧⢕⢕⢕⢕⢕⢕⢕⢕⢕⢑⢕⢕⢕⢕⢕⢕⢕⢕⢕⢝⣿⣿⣿⣿⣿⣿⣿⣿⣿⣿⣿⣿⣿⣿⣿⣿⣿⣿⣿⣿⣿⣿⣿⣿⣿⣿⣿⣿⣿⣿⣿⣿⣿⣿⣿⣿⣿⣿⣿⣿⣿⡟⢏⢟⢿⢟⢟⢝⢝⢕⢕⢕⢕⢕⢕⢗⠜⠟⠏⠝⠙⠑⠑⠑⠑⠁⠁⠕⢕⠷⡞⠑⠑⢱⣿⣿⣿⣿⣿⣿⣿⣿⣿⣿⣿⣿⣿⣿⣿⣿⣿⣿⣿⣿⣿⣿⣿⣿⣿⣿⣿⣿⣿⣿⣿⣿⣿⣿⣿⢇⢕⢕⢕⢕⢕⢕⢕⢕⢕⢕⢕⢕⢕⢕⣿⣿⣿⡇⣿⣿⣿⣿⡽⠕⢕⢕⢕⢕⢕⢕⢕⢕⢕⢕⢕⢕⢕⢕⢕⢕⢕⢕⢕⢕⡕⢕⢕⢕⢕⢕⢕⢕⢕⢕⢕⢕⢕⢕⠀</a:t>
            </a:r>
            <a:br/>
            <a:r>
              <a:t>⢕⢕⢕⢕⢕⢕⢕⢕⢕⢕⢕⢕⢕⢕⢕⢕⢕⢕⢕⢕⢕⢕⢕⢕⢕⢕⢕⠀⠀⠀⠀⠀⠀⠀⠀⢸⣭⠿⣿⣿⢕⢕⢕⢀⣖⣯⢕⢕⢕⢕⠌⢸⡇⢕⢕⢕⢕⢕⢕⢕⢕⢕⠁⢕⢕⢕⢕⢕⢕⢕⢕⢕⢜⣿⣿⣿⣿⣿⣿⣿⣿⣿⣿⣿⣿⣿⣿⣿⣿⣿⣿⣿⣿⣿⣿⣿⣿⣿⣿⣿⣿⣿⣿⣿⣿⣿⣿⣿⣿⣿⣿⣿⣿⣿⡕⢕⢅⢅⢅⠕⠑⠑⠁⠁⠁⠀⠀⠀⠀⠀⠀⠀⠀⠀⠀⠀⠀⠀⠀⠀⠁⢕⢅⠔⣥⣾⣿⣿⣿⣿⣿⣿⣿⣿⣿⣿⣿⣿⣿⣿⣿⣿⣿⣿⣿⣿⣿⣿⣿⣿⣿⣿⣿⣿⣿⣿⣿⣿⣿⡿⢇⢕⢕⢕⢕⢕⢕⢕⢕⢕⢕⢕⢕⢕⢕⢸⣿⣿⡿⢕⣿⣿⣿⣿⡇⢀⢕⢕⢕⢕⢕⢕⢕⢕⢕⢕⢕⢕⢕⢕⢕⢕⢕⢕⢕⢕⢱⣇⢕⢕⢕⢕⢕⢕⢕⢕⢕⢕⢕⢕⠀</a:t>
            </a:r>
            <a:br/>
            <a:r>
              <a:t>⢕⢕⢕⢕⢕⢕⢕⢕⢕⢕⢕⢕⢕⢕⢕⢕⢕⢕⢕⢕⢕⢕⢕⢕⢕⢕⢕⠀⠀⠀⠀⠀⠀⠀⠀⢕⣶⣿⣿⡇⢕⢕⢕⢸⣿⣿⢕⢕⢕⢕⢕⢔⣽⡕⢕⢕⢕⢕⢕⢕⢕⢕⢁⢕⢕⢕⢕⢕⢕⢕⢕⢕⢕⢜⢻⣿⣿⣿⣿⣿⣿⣿⣿⣿⣿⣿⣿⣿⣿⣿⣿⣿⣿⣿⣿⣿⣿⣿⣿⣿⣿⣿⣿⣿⣿⣿⣿⣿⣿⣿⣿⣿⣿⣿⣿⣇⢕⢀⠀⠀⠀⠀⠀⠀⠀⠀⢀⢄⢄⣔⡕⢕⠕⣔⠔⢔⢔⣔⣔⢱⣵⣷⣷⣿⣿⣿⣿⣿⣿⣿⣿⣿⣿⣿⣿⣿⣿⣿⣿⣿⣿⣿⣿⣿⣿⣿⣿⣿⣿⣿⣿⣿⣿⣿⣿⣿⣿⣿⢟⢕⢕⢕⢕⢕⢕⢕⢕⢕⢕⢕⢕⢕⢕⢕⢕⣿⣿⣿⢇⢸⣿⣟⣯⢿⢕⢕⢕⢕⢕⢕⢕⢕⢕⢕⢕⢕⢕⢕⢕⢕⢕⢕⢕⢕⢕⢕⢸⣿⣷⡕⢕⢕⢕⢕⢕⢕⢕⢕⢕⢕⠀</a:t>
            </a:r>
            <a:br/>
            <a:r>
              <a:t>⢕⢕⢕⢕⢕⢕⢕⢕⢕⢕⢕⢕⢕⢕⢕⢕⢕⢕⢕⢕⢕⢕⢕⢕⢕⢕⢕⠀⠀⠀⠀⠀⠀⠀⠀⢀⣇⣿⣿⡕⢕⢕⢕⢸⣿⣿⡕⢕⢕⢕⢕⢕⠔⢷⡕⢕⢕⢕⢕⢕⢕⢕⢕⠑⢕⢕⢕⢕⢕⢕⢕⢕⢕⢕⢕⢹⣿⣿⣿⣿⣿⣿⣿⣿⣿⣿⣿⣿⣿⣿⣿⣿⣿⣿⣿⣿⣿⣿⣿⣿⣿⣿⣿⣿⣿⣿⣿⣿⣿⣿⣿⣿⣿⣿⣿⣿⣾⣧⣵⣑⣕⣕⣕⣕⣕⣱⣵⣵⣿⣿⣷⣾⣾⣿⣽⣿⣷⣾⣿⣿⣿⣿⣿⣿⣿⣿⣿⣿⣿⣿⣿⣿⣿⣿⣿⣿⣿⣿⣿⣿⣿⣿⣿⣿⣿⣿⣿⣿⣿⣿⣿⣿⣿⣿⣿⣿⢟⢕⢕⢕⢕⢕⢕⢕⢕⢕⢕⠑⢕⢕⢕⢕⢕⢕⢸⣿⣿⡇⢕⣿⣿⣿⣻⢇⢕⢕⠕⢕⢕⢕⢕⢕⢕⢕⢕⢕⢕⢕⢕⢕⢕⢕⢕⢕⢕⢕⢸⣿⣿⣿⡕⢕⢕⢕⢕⢕⢕⢕⢕⢕⠀</a:t>
            </a:r>
            <a:br/>
            <a:r>
              <a:t>⢕⢕⢕⢕⢕⢕⢕⢕⢕⢕⢕⢕⢕⢕⢕⢕⢕⢕⢕⢕⢕⢕⢕⢕⢕⢕⠀⠀⠀⠀⠀⠀⠀⠀⠀⢸⣴⣰⣾⡇⢕⢕⢕⢻⣿⣿⣷⢕⢕⢕⢕⢕⢕⣌⢧⢕⢕⢕⢕⢕⢕⢕⢕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⢀⢕⢕⢕⢕⢕⢕⣿⣿⣿⡕⢱⣿⣿⣿⡏⢕⢕⢕⠀⢕⢕⢕⢕⢕⢕⢕⢕⢕⢕⢕⢕⢕⢕⢕⢕⢕⢕⢕⢸⣿⣿⣿⣿⡕⢕⢕⢕⢕⢕⢕⢕⢕⠀</a:t>
            </a:r>
            <a:br/>
            <a:r>
              <a:t>⠑⠑⠑⠑⠑⠑⠑⠑⠑⠑⠑⠑⠑⠑⠑⠑⠑⠑⠑⠑⠑⠑⠑⠑⠑⠑⠀⠀⠀⠀⠀⠀⠀⠀⠀⠘⠛⠛⠛⠃⠑⠑⠑⠚⠛⠛⠛⠑⠑⠑⠑⠑⠑⠘⠛⠃⠑⠑⠑⠑⠑⠑⠑⠑⠑⠑⠑⠑⠑⠑⠑⠑⠑⠑⠑⠑⠑⠑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⠓⠑⠑⠑⠑⠑⠑⠑⠑⠑⠑⠑⠑⠑⠑⠑⠑⠑⠑⠑⠚⠛⠛⠛⠃⠘⠛⠛⠛⠑⠑⠑⠑⠐⠑⠑⠑⠑⠑⠑⠑⠑⠑⠑⠑⠑⠑⠑⠑⠑⠑⠑⠑⠚⠛⠛⠛⠛⠛⠑⠑⠑⠑⠑⠘⠃⠑⠀</a:t>
            </a:r>
            <a:br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⣝⢟⢻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⢷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⣯⡝⢻⢿⣿⣿⣿⣿⣿⣿⢻⣿⣿⣿⣎⢿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⡱⣼⣿⣿⣿⣿⣧⡕⢜⢝⢻⢿⣿⣿⡎⣎⢻⢿⢿⢎⢟⢟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⡇⣿⣿⣿⣿⢿⢿⢿⢷⢕⢻⢷⣮⣝⡕⢹⣕⢕⢕⢕⢕⢕⢕⢑⢙⠝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⢸⣿⢜⣏⣽⢕⢗⣣⢇⢕⢕⣱⣵⡕⢝⢟⢿⡎⣿⡗⡕⢕⢕⢕⢕⢔⢔⠁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⣾⡿⢸⣿⣿⣿⢟⢟⢟⢻⢿⡿⢏⢷⢕⢕⢕⢕⢹⣿⣷⡕⢕⢕⢕⢕⢕⢄⢕⢕⢕⢕⢕⢜⢝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⣵⢱⣿⣿⡇⣾⣿⣿⣿⢇⢕⢕⢕⢕⢕⢕⢱⣕⢔⢑⠑⢜⣿⣿⣧⢕⠕⢕⠕⠑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⣿⡇⣼⣿⣿⢕⣿⣿⡿⢇⣕⢕⣕⣕⢕⢕⣕⣱⣿⣧⣷⣔⢕⣿⣿⣿⣇⠑⢅⢔⢔⢕⢕⢕⢕⢕⠕⠑⠕⠑⢁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⢝⢟⢟⢟⢟⢟⢟⢟⢟⢟⢟⢟⢟⢟⢟⢟⢟⢟⢟⢟⢟⢟⢟⢟⢟⢟⢟⢟⢟⣱⣿⣿⣿⢣⣿⣿⣿⢕⣿⣟⣽⣿⣿⣿⣿⣿⣷⣿⣿⣿⣿⣏⢿⣿⡇⢸⣿⣿⣿⡕⢕⠕⢑⢑⢕⢕⢕⢁⢅⢔⢔⢔⢕⢕⢝⢝⢟⢟⢟⢟⢟⢟⢟⢟⢟⢟⢟⢟⢟⢟⢝⢟⢟⢟⢟⢟⢟⢝⢟⢟⢟⢟⢟⢟⢟⢟⢟⢟⢝⢟⢟⢟⢟⢟⢟⢟⢟⢟⢟⢏⢝⢟⢟⢟⢟⢟⢟⢟⢟⢟⢟⢏⢟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⣾⢵⢏⣽⢟⢸⣿⣿⣿⢕⣿⣿⣿⣿⣿⣿⣿⣿⣿⣿⣿⣿⣿⣿⢜⣿⡇⢸⣿⣿⣿⡇⠀⢀⢕⢅⢕⢑⣑⡑⢑⢅⢕⠃⠁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⢱⡿⢱⢏⣾⢏⡇⡇⣿⣿⣿⢕⢻⣿⣿⣿⣿⣿⣿⣿⣿⣿⣿⣿⣿⣿⡇⢹⢇⢕⣿⣿⡿⡷⢔⠀⠑⢕⢣⢕⢕⢝⠇⢸⣿⣧⡰⢕⢔⢕⢜⢻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⣿⢕⣧⣿⢯⣾⢇⡇⣿⢿⣻⢕⢜⣿⣿⣿⣿⣿⣿⣿⣿⣿⣿⣿⣿⣿⡇⢕⢕⢕⣿⣿⡿⡧⠕⠀⠀⠀⠁⠁⠁⠁⠁⠁⢕⢅⢕⢕⢕⠕⣱⣾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⣾⡏⣵⣿⢯⣾⢏⢕⡇⢕⣱⣿⡇⢕⢸⣿⣿⣿⣿⣿⣿⣿⣿⣿⣿⣿⣿⡇⢕⢕⢕⢿⠟⠋⠁⢄⢕⢔⢄⢄⢠⣤⢄⢀⢀⠀⠁⠑⢑⣡⡇⢸⡝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⡿⢟⡟⣹⣵⢱⡿⢸⣿⣏⣾⡿⢕⢕⢕⣵⣿⣿⣇⢕⣾⣿⣿⣿⣿⣿⣿⣿⣿⣿⣿⣿⣿⡇⢕⠁⠀⠀⠀⠀⠀⢕⢕⢕⢾⣿⡇⣿⣇⢕⢱⢱⡔⢔⢼⢿⢗⢜⢿⡸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⡟⣼⢕⣾⣾⡇⣾⡇⣾⡟⣼⡿⢕⢕⢕⢕⢹⡿⢿⣿⢕⣿⡿⣿⣿⣿⣿⣿⣿⣿⣿⣿⣿⡸⢇⢕⢀⠀⢔⢔⠀⢄⢕⢕⢇⢜⣿⣧⢻⣿⡕⢸⣼⣷⢕⢕⢕⣕⢕⢕⣿⡝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⢱⢝⢕⢕⢕⢕⣿⢱⣿⢱⣿⢇⢕⢕⢸⡕⢸⣇⡕⢝⢕⣿⡇⣿⣿⣿⣿⣿⣿⣿⣿⣿⣿⡇⢕⢕⢕⣴⣤⣤⣴⡇⢕⢱⣾⡇⢻⣿⢸⣿⣿⣸⣿⣿⡕⢑⢇⢕⢱⡇⢯⡧⢸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⡇⣿⢕⢕⢗⢕⢕⡏⣼⡏⣾⣿⡕⣱⡕⢸⢕⢹⣿⣿⣿⢜⣿⢕⣿⣿⣿⣿⣿⣿⣿⣿⣿⣿⢕⢕⢕⢕⣿⣿⣿⣿⣇⢕⢜⣿⣿⢸⣿⢸⣿⣿⣿⡯⣿⡇⢕⢻⢧⡝⢕⢝⢇⣕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⢕⡻⢸⢇⡱⢇⢸⡇⣿⢇⣿⣿⣿⣿⢕⢸⢕⣿⣿⣿⣿⢕⣟⢕⣿⡏⢿⣿⣿⣿⣿⣿⣿⣿⢕⢕⢕⢕⣿⣿⣿⣿⣿⡇⢸⣿⣿⣾⡏⢸⣿⣿⣿⡇⢿⡇⢵⡕⢜⣇⢕⢕⡕⣼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⡇⢕⢕⣼⢕⣕⡵⢸⣿⢸⣿⣿⡿⣿⢕⢸⢕⢻⢿⢿⢿⢕⢇⣕⢸⣷⢜⣿⣿⣿⣿⡟⣿⢻⢕⢕⢕⢱⡟⣟⣏⣹⣽⡕⢕⣿⣿⡇⢕⢸⣿⣿⣿⡇⢸⡇⢵⢷⢟⢱⢕⣱⣾⣿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⣇⢕⢷⣼⣝⡕⢸⡟⣸⣿⣿⡇⡟⢕⡜⢕⢸⣷⣷⣷⡇⢇⣵⣕⢻⡕⢻⡜⣿⣿⣧⢜⢕⢇⣱⢕⣼⣿⢿⢿⢟⡟⢕⢎⢧⣿⡇⢕⢜⢟⣿⣿⢇⢸⣧⢕⢇⢕⢇⣾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⣿⣷⡱⢕⢱⢝⣼⢕⣿⣿⣿⢕⢕⢜⠧⢇⠝⠝⠝⠝⠹⢕⢜⢟⢧⣕⢕⢳⡜⢿⣿⣧⢕⢕⣿⡎⡱⠕⠑⠁⠁⠐⠄⢀⢀⠐⠖⢕⢕⢕⢽⣿⢕⢸⣿⡑⠅⠀⢕⢿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⣿⣿⣧⠑⠕⡇⡇⢿⣿⡏⢕⢕⠕⠁⢄⢔⠔⠀⠀⠀⠀⠀⢘⢺⣿⣿⣿⣷⣷⣷⣿⣷⣾⣿⢇⢕⢔⢄⠀⠀⠀⠀⢕⣷⡕⢄⢕⢕⣵⢜⡏⢕⣿⡿⣿⢆⠀⠁⢳⣝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⢇⠀⠀⢕⡇⢻⢜⢇⢕⢕⢔⢑⣷⣾⠘⠁⠀⠀⠀⢀⢱⣧⣿⣿⣿⣿⣿⣿⣿⣿⣿⣿⣷⣿⡔⢄⢄⢄⢕⢔⢱⣿⣧⡟⢕⣼⡟⣼⢇⢕⢹⣿⢕⠀⠀⠀⠑⡝⢳⣮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⡿⡕⠀⠀⠀⢸⣷⢕⢕⣕⡕⢕⢕⢸⣾⣿⣇⡕⢕⢅⢕⢕⣾⣿⣿⣿⣿⣿⣿⣿⣿⣿⣿⣿⣿⣿⣷⣇⡕⢱⢕⣵⣿⣿⡿⢕⣱⢏⢱⣿⢕⢕⢸⣿⠁⠀⠀⠀⠀⢜⢱⡜⢝⢧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⡟⡜⠁⠀⠀⠀⢜⣿⢕⢸⢜⢷⡕⢕⢸⣿⣿⡿⣷⣧⣵⣷⣿⣿⣿⣿⣿⣿⣿⣿⣿⣿⣿⣿⣿⣿⣿⣿⣟⡟⢟⢟⢏⣹⣿⢕⢵⢕⢇⣾⣻⢕⢕⢕⢕⢀⠀⠀⠀⠀⢑⢕⢟⣧⡕⠜⢗⢕⢸⣿⣿⣿⡇⢕⢕⢕⢕⢕⣾⣿⣿⣿⣿⡇⢕⢕⢕⢕⢕⡇⠀⢕⣿⢕⢕⢕⢕⢸⣿⣿⣿⢕⢕⢕⢕⢱⣿⣿⣿⣷⢕⢕⢕⢕⢸⣿⣿⣿⢕⢕⢕⢕⢸⣿⣿⣿⣷⢕⢕⢕⢕⢕⠀⢸⣿⣿⣿⢜⢯⡣⣜⢱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⢏⡾⠑⠀⠀⠀⠀⢕⡿⢱⢕⢇⢕⢜⢕⢕⣿⣿⣿⣵⣥⣵⣳⣿⣿⣿⣿⣿⣿⣿⣿⣿⣿⣿⣿⣿⣿⣿⣿⣿⣿⣻⣿⢿⢟⣕⢕⡱⢇⢱⣿⡽⢕⢕⢕⢕⢕⢀⢀⢀⣱⣾⣷⡕⢜⢽⣧⢕⢕⢕⢝⢿⣿⡇⢕⢕⢕⢕⢕⣿⣿⣿⣿⣿⡇⢕⢕⢕⢕⢕⡇⠀⢕⣿⢕⢕⢕⢕⢸⣿⣿⣿⢕⢕⢕⢕⢸⣿⣿⣿⣿⢕⢕⢕⢕⢸⣿⣿⣿⢕⢕⢕⢕⢸⣿⣿⣿⣿⢕⢕⢕⢕⢕⠀⢸⣿⣿⡟⢕⢕⢕⢇⢧⢗⢪⡕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⢏⢞⢕⡔⠀⠀⢄⢀⢸⡇⢸⡇⢕⢕⢕⢕⢕⢜⣿⣿⣿⣏⣿⣿⣿⣿⣿⣿⣿⣿⣿⣿⣽⣿⣿⣿⣿⣿⣿⣿⣿⣿⣿⣵⣵⡾⡇⢕⢕⢱⣿⣿⢇⢕⢕⢕⢕⢕⢕⢕⢕⣿⣿⣿⣿⢕⢕⢝⣷⡕⢱⣕⡕⢝⡇⢕⢕⢕⢕⢕⣿⣿⣿⣿⣿⡇⢕⢕⢕⢕⢕⡇⠀⢕⣿⢕⢕⢕⢕⢸⣿⣿⣿⢕⢕⢕⢕⢸⣿⣿⣿⣿⢕⢕⢕⢕⢸⣿⣿⣿⢕⢕⢕⢕⢸⣿⣿⣿⣿⢕⢕⢕⢕⢕⠀⢸⣿⣿⡇⢕⢕⢕⢕⢕⢕⢕⢝⢮⡞⢽⣇⢕⣕⠀</a:t>
            </a:r>
            <a:br/>
            <a:r>
              <a:t>⣿⣿⣿⣿⣿⣿⣿⣿⣿⣿⣿⣿⣿⠀⠀⢸⣿⣿⣿⣿⣿⣿⣿⣿⣿⣿⣿⣿⣿⣿⣿⣿⣿⣿⣿⣿⣿⣿⣿⣿⣿⣿⣿⣿⣿⣿⣿⣿⣿⣿⣿⣿⣿⣿⡇⠀⢕⣿⢟⢻⣿⣿⣿⣿⣿⣿⣿⣿⣿⣿⡟⢕⢜⣿⣿⣿⣿⣿⣿⣿⣿⣿⣿⣿⣿⣿⢏⢎⢕⣱⢇⢕⣸⣿⣿⢸⡇⢸⣷⢕⢕⢕⢕⢕⢕⢹⣿⣿⣿⣿⣿⣿⣿⣿⣿⣿⣿⣿⣿⣿⣿⣿⣿⣿⣿⣿⣿⣿⣿⣿⣿⣯⣵⢎⢕⢕⣾⢿⡟⢕⢕⢕⢕⢕⢕⢕⢕⢕⣿⣿⣿⣿⢕⢕⢕⢜⢻⣎⢿⣷⣧⢕⢕⢕⢕⢕⢕⣿⣿⣿⣿⣿⡇⢕⢕⢕⢕⢕⡇⠀⢕⣿⢕⢕⢕⢕⢸⣿⣿⣿⢕⢕⢕⢕⢸⣿⣿⣿⣿⢕⢕⢕⢕⢸⣿⣿⣿⢕⢕⢕⢕⢸⣿⣿⣿⣿⢕⢕⢕⢕⢕⠀⢸⣿⣿⡇⢕⢕⢕⢕⢕⢕⢕⢕⢕⢜⢝⢵⣫⢿⠀</a:t>
            </a:r>
            <a:br/>
            <a:r>
              <a:t>⣿⣿⣿⣿⣿⣿⣿⣿⣿⣿⣿⣿⣿⠀⠀⢸⣿⣿⣿⣿⣿⣿⣿⣿⣿⣿⣿⣿⣿⣿⣿⣿⣿⣿⣿⣿⣿⣿⣿⣿⣿⣿⣿⣿⣿⣿⣿⣿⣿⣿⣿⣿⣿⣿⡇⠀⢕⣿⡕⢕⢜⢻⣿⣿⣿⣿⣿⣿⣿⣿⡇⢕⢕⢹⣿⣿⣿⣿⣿⣿⣿⣿⣿⣿⣿⡟⢜⢱⢣⡟⢕⢱⣿⣿⣿⢕⢇⢜⣿⢕⢕⢱⡕⢕⢕⢕⢝⣿⣿⣿⣿⣿⣿⣿⣿⣿⣿⣿⣿⣿⣿⣿⣿⡿⢿⣿⣿⣿⣿⣿⣿⣿⢏⢕⢕⣼⢣⡟⢕⢕⢕⢕⢕⢕⢕⢕⢕⢕⣿⣿⣿⣿⢕⢕⢕⢕⢕⢹⢏⢜⢿⡇⢕⢕⢕⢕⢕⣿⣿⣿⣿⡿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⠀⢕⣿⣷⡕⢕⢕⢝⣿⣿⣿⣿⣿⣿⣿⡇⢕⢕⢜⣿⣿⣿⣿⣿⣿⣿⣿⣿⣿⣿⡝⢱⡿⣼⢇⢕⣿⣿⣿⣿⢕⢕⢕⢸⣧⢕⢕⢕⢕⢕⢕⢕⢜⢻⢿⣿⣿⣿⣿⣿⣷⣵⣕⣕⣕⣕⣕⣵⣷⣿⣿⣿⣿⣿⡿⢟⢕⢕⢕⡾⢕⢎⢔⢕⢕⢕⢕⢸⡕⢕⡕⢕⢕⢻⣿⣿⣿⢕⢕⢕⢕⢕⢕⢕⢕⢸⣇⢕⢕⢕⢕⢕⢻⣿⡿⢕⢕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⣷⡕⢕⢕⢜⠟⠋⠉⠉⠁⠁⠁⢕⢕⢕⣿⢿⠿⠟⠉⠙⠻⢿⣿⣿⢇⢕⣿⡇⡿⢕⣸⣿⣿⣿⣿⢕⢕⢕⢕⢝⢧⢕⢕⢕⢕⢔⢕⢕⢕⢕⢝⢟⢿⣿⣿⣿⣿⣿⣿⣿⣿⣿⣿⣿⣿⣿⢿⢟⢕⢕⢕⢑⡱⢎⢕⢕⢕⢕⢕⢕⢕⢕⢸⡇⢕⢱⢕⢕⢕⢻⣿⣿⢕⢕⢕⢕⢕⢕⢕⢕⢜⠟⠁⠑⠑⠑⠕⠕⢜⢕⢕⢕⠁⠑⠑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⡟⢟⢻⢇⠀⢕⣿⣿⣿⣿⡕⢕⢕⢕⠀⠀⠀⠀⠀⠀⢕⢕⢕⠀⠀⠀⠀⠀⠀⠀⠀⠹⣿⢕⣾⣿⢹⡏⢕⢿⠿⠿⢿⢿⢕⢕⢕⢕⢕⢕⢱⡕⢕⢕⢕⢕⢕⢕⢕⣕⡕⢕⢕⢜⢝⢟⢿⣿⣿⣿⣿⢿⢟⢝⠕⠕⢕⢕⢕⢕⢕⢕⢕⢕⢕⢕⢕⢕⢕⢕⢕⢻⡇⢕⢸⡇⢕⢕⢕⢻⣿⣕⣕⣕⣕⣕⡕⢕⢕⢕⠀⠀⠀⠀⠀⠀⢀⢕⢕⢕⠁⠀⠀⠀⠀⠁⠻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⣷⡕⢕⢕⢔⢕⣿⣿⣿⢿⠟⠕⢕⢕⢕⢀⠀⠀⠀⠀⢕⢕⢕⠀⠀⠀⠀⠀⠀⠀⠀⠀⠁⠑⠟⠉⠁⠀⠀⠀⠀⠀⠀⠀⠁⢕⠁⢕⢕⢜⡷⢕⢕⢕⢕⢕⢕⢕⣼⣿⠕⠑⠁⢀⢕⢕⢕⢕⢜⢝⢕⢕⣵⣇⢕⠀⠀⠑⠕⢕⢕⢅⢕⢕⢕⢕⢕⢕⢕⢕⢁⢕⢇⠕⠁⠀⠀⠀⠀⠀⠀⠁⠉⠙⠛⢻⢇⢕⢕⢕⠀⠀⠀⠀⠀⢀⢕⢕⢕⠁⠀⠀⠀⠀⠀⠀⠀⠀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⣧⡕⢕⢕⢜⢝⠁⠀⠀⠀⠑⢕⢕⢕⢄⠀⠀⠀⢕⢕⢕⠀⠀⠀⠀⠀⠀⠀⠀⠀⠀⠀⠀⠀⠀⠀⠀⠀⠀⠀⠀⠀⠀⢄⢄⢕⢔⢸⣾⢕⢕⢕⢕⢕⢕⡼⠟⠁⠀⠀⠀⢕⢕⢕⢕⣕⣵⣵⣵⣾⣿⡇⢕⢕⠀⠀⠀⠀⠁⠕⢑⢕⢕⢕⢕⢕⢕⠑⣡⡞⠁⠀⠀⠀⠀⠀⠀⠀⠀⠀⠀⠀⠀⠀⠀⢕⢕⢕⠀⠀⠀⠀⢀⢕⢕⢕⠁⠀⠀⠀⠀⠀⢀⢔⢕⢕⠀⠑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⢇⠁⠑⢕⢕⢕⢔⢀⠀⠀⠁⢕⢕⢕⢔⢀⢄⢕⢕⢕⢄⠀⠀⠀⠀⠀⠀⠀⢀⢄⢄⠀⠀⠀⠀⠀⠀⠀⠀⠀⢀⢕⢔⢑⢕⢕⢸⣿⢕⢕⢕⢕⢕⢜⠁⠀⠀⠀⠀⠀⢕⢕⢱⣿⣿⣿⣿⣿⣿⣿⣿⢕⢕⠀⠀⠀⠀⠀⠀⢕⢕⢕⢕⢑⢕⢕⠜⠙⠀⠀⠀⠀⠀⠀⠀⠀⠀⠀⠀⠀⠀⠀⠀⠀⢕⢕⢕⢔⠀⠀⢀⢕⢕⢕⠑⠀⠀⠀⠀⢄⢔⢕⢕⠑⠀⠀⠀⠀⠀⠘⢻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⢿⣿⡿⠏⠀⠀⠀⠀⠑⠕⢕⢕⢕⢄⢀⢅⢕⢕⢕⢕⢕⣱⣷⣷⣕⢄⠀⠀⠀⠀⢄⢕⢕⢕⠁⠀⠀⠀⠀⠀⠀⠀⠀⢰⢕⢕⢕⣕⡔⢜⣿⣿⢕⢕⢕⢕⢕⠅⠀⠀⠀⠀⠀⠀⢕⢱⣾⣿⣿⣿⣿⣿⣿⣿⡿⢕⢕⠀⠀⠀⠀⠀⠀⠄⢕⢕⢕⢕⢕⠑⠀⠕⠕⠀⠀⠀⠀⠀⠀⠀⠀⠀⠀⠀⠀⠀⠀⠀⢕⢕⢕⢕⢔⢀⢕⢕⢕⠕⠀⠀⢀⢄⢕⢕⢕⠑⠀⠀⠀⠀⠀⠀⠀⠀⠀⠙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⡿⢟⢝⢕⢜⢿⠇⠕⢕⢕⢔⢄⢀⠀⠀⠀⠀⠁⠕⢕⢕⢕⢕⢕⢕⢱⣿⣿⣿⣿⣿⣿⢕⢀⠀⠀⢄⢕⢕⠑⠀⠀⠀⠀⠀⠀⠀⠀⠀⠀⢕⢕⣵⣿⣿⡇⢇⣿⣿⢕⢕⢕⢕⢕⠀⠀⠀⠀⠀⠀⠀⢱⣼⣿⣿⣿⣿⣿⣿⣿⣿⣏⢧⠕⠀⠀⠀⠀⠀⠀⠀⢕⢕⢕⢕⠀⢔⢔⠀⠀⠀⠀⠀⠀⢄⢄⢄⢀⠀⠀⠀⠀⠀⠀⢄⣵⣷⣵⢕⢕⢕⢕⢕⢕⢄⢀⢔⢕⢕⢕⠑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⢟⢏⢕⢕⢕⢕⢕⠜⠀⠀⠀⠑⠕⠕⢕⢕⢕⢕⢔⢔⢔⢕⢕⢕⢕⢕⢕⣿⣿⣿⣿⣿⣿⣿⣧⢕⢔⢔⢕⢕⢕⠀⠀⠀⠀⠀⠀⠀⠀⠀⠀⠐⢱⣿⣿⣿⣿⢱⢸⣿⣏⢕⢕⢕⢕⢕⠀⠀⠀⠀⠀⠀⠀⠑⣾⣿⣿⣿⣿⣿⣿⣿⣿⣿⡗⠀⠀⠀⠀⠀⠀⠀⠀⢕⢕⢕⢕⢔⠁⠁⠀⠀⠀⠀⠀⠀⠁⠕⢕⢕⢕⢀⠀⠀⠀⠀⢱⣿⣿⣿⣿⣷⣷⡕⢕⢕⢕⢕⢕⢕⠑⠀⠀⠀⠀⠀⠀⠀⠀⠀⠀⠀⠀⠀⠀⠀⠀⠀⠀⠀⠀⠀⣿⣿⣿⣿⣿⣿⣿⣿⣿⣿⣿⣿⣿⣿⣿⣿⣿⣿⣱⡕⣕⢕⢕⣇⢕⢕⡕⢕⢕⣕⢝⢝⣝⢿⢿⢿⢿⢿⢿⢿⢿⢿⣿⠀⠀⠀⠀⠀</a:t>
            </a:r>
            <a:br/>
            <a:r>
              <a:t>⣿⣿⣿⣿⣿⣿⣿⣿⣿⣿⣿⣿⣿⠀⠀⢄⢀⢀⢄⢿⣿⣿⣿⣿⣿⣿⣿⣿⣿⣿⣿⣿⣿⣿⣿⣿⣿⣿⣿⣿⣇⢕⢕⢕⢕⢕⢕⠕⠀⠀⠀⠀⠀⠀⠀⠀⠁⠑⠑⠕⢕⢕⢕⢕⢕⢕⢕⢕⣿⣿⣿⣿⣿⣿⣿⣿⣧⣕⢕⢕⢕⠀⠀⠀⠀⠀⠀⠀⠀⠀⠀⠐⠀⣿⣿⣿⣿⢇⢇⣾⣿⣯⢕⢕⢕⢕⠕⠀⠀⠀⠀⠀⠀⠀⠀⠸⣿⣿⣿⣿⣿⣿⣿⣿⡿⠁⠀⠀⠀⠀⠀⠀⠀⠀⢕⢕⢕⢕⢕⡕⢕⠀⠀⠀⠀⠀⠀⠀⠀⠀⠕⢕⢕⢔⢄⢄⢕⣾⣿⣿⣿⣿⣿⣿⢕⢕⢕⢕⢕⢕⢄⢄⢄⢄⢄⢄⢔⢔⢕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⣧⡕⢕⢕⢕⠑⠀⠀⠀⠀⠀⠀⠀⠀⠀⠀⠀⠀⠀⠀⠕⢕⢕⢕⢕⢱⣾⣿⣿⣿⣿⣿⣿⣿⣿⣿⣿⣿⡇⢕⠀⠀⠀⠀⠀⠀⠀⠀⢀⠑⠀⠀⣿⣿⣿⡏⢜⢇⣏⢾⡫⢕⢕⢕⢕⠀⠀⠀⠀⠀⠀⠀⠀⠀⠀⢹⣿⣿⣿⣿⣿⣿⣿⠇⠀⠀⠀⠀⠀⠀⠀⠀⠀⠀⢕⢕⢕⢕⢕⢕⢔⠀⠀⠀⠀⠀⠀⠀⠀⠀⠕⢕⢕⢕⢕⣸⣿⣿⣿⣿⣿⣿⣿⡕⢕⢕⢕⢕⢕⢕⢕⢕⢕⠕⠕⠑⠁⠀⠀⠀⠀⠀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⣷⣥⠀⠀⠀⠀⠀⠀⠀⠀⠀⠀⠀⠀⠀⠀⠀⠀⠀⠀⠑⢕⢕⢕⣿⣿⣿⣿⣿⣿⣿⣿⣿⣿⠟⠛⠟⠟⠕⠀⠀⠀⠀⠀⠀⠀⢄⠑⠀⠀⠀⢻⣿⣿⢱⡜⡼⢼⢝⢕⢱⡇⢕⢕⠀⠀⠀⠀⠀⠀⠀⠀⠀⠀⠁⢻⣿⣿⣿⣿⣿⢏⠀⠀⠀⠀⠀⠀⠀⠀⠀⠀⠀⢕⢕⣳⣷⣿⢕⢕⢕⢀⠀⠀⠀⠀⠀⠀⠀⠀⠕⢱⣵⣾⣿⣿⣿⣿⣿⣿⣿⣿⣷⡕⢕⢕⢕⢕⢕⠑⠀⠀⠀⠀⠀⠀⠀⠀⠀⠀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⠀⠀⠀⠀⠀⠀⠀⠀⠀⠀⠀⠀⠀⠀⠀⠀⠀⠀⠀⠕⢕⢽⣿⣿⣿⣿⣿⣿⣿⢏⠁⠀⠀⠀⠀⠀⠀⠀⠀⠀⢀⢄⠑⠀⠀⠀⠀⠀⢸⣿⡏⢱⣷⢣⣫⡏⢕⣼⣿⢕⠕⠀⠀⠀⠀⠀⠀⠀⠀⠀⠀⠀⠁⢜⢻⢿⢿⢏⠀⠀⠀⠀⠀⠀⠀⠀⠀⠀⠀⠀⠁⢕⣿⣿⣿⡇⣼⡷⢱⡅⠀⠀⠀⠀⠀⠀⠀⠀⢸⣿⣿⣿⣿⣿⣿⣿⣿⣿⣿⣿⣿⡕⢕⢕⢕⠑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⡄⠀⠀⠀⠀⠀⠀⠀⠀⠀⠀⠀⠀⠀⠀⠀⠀⠀⠀⠀⠀⠑⢕⢻⣿⣿⣿⢟⢱⠃⠀⠀⠀⠀⠀⠀⠀⢀⢄⢔⠕⠑⠁⠀⠀⠀⠀⠀⠀⢸⣿⢕⣿⡿⢕⢝⢇⢱⣿⡿⢕⠀⠀⠀⠀⠀⠀⠀⠀⠀⠀⠀⠀⠀⠁⢁⢁⠑⠁⠀⠀⠀⠀⠀⠀⠀⠀⠀⠀⠀⠀⠀⢕⢸⣿⡿⢏⢝⣵⣿⣷⢀⠀⠀⠀⠀⠀⠀⠀⠁⢻⣿⣿⣿⣿⣿⣿⣿⣿⣿⣿⣿⡿⢕⢕⠑⠀⠀⠀⠀⠀⠀⠀⠀⠀⠀⠀⠀⠀⠀⠀⠀⠀⠀⠀⢀⣄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⣷⢇⠀⠀⠀⠀⠀⠀⠀⠀⠀⠀⠀⠀⠀⠀⠀⠀⠀⠀⠀⠀⠑⢕⢕⢜⢕⢕⠀⠀⠀⠀⢀⢄⢔⠕⠑⠁⠀⠀⠀⠀⠀⠀⠀⠀⠀⠀⠁⢇⣾⣿⢇⢕⡕⢕⣿⣿⡇⠑⠀⠀⠀⠀⠀⠀⠀⠀⠀⠀⠀⠀⠀⠀⠕⢕⠀⠀⠀⠀⠀⠀⠀⠀⠀⠀⠀⠀⠀⠀⠀⠀⢜⣿⣷⡇⣿⣿⣿⣿⣷⠀⠀⠀⠀⠀⠀⠀⠀⠀⠑⢜⢕⢝⢕⢝⢟⢿⣿⣿⣿⢇⢕⠑⠀⠀⠀⠀⠀⠀⠀⠀⠀⠀⠀⠀⠀⠀⠀⠀⠀⠀⠀⠀⠚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⠀⠀⠀⠀⠀⠀⠀⠀⠀⠀⠀⠀⠀⠀⠀⠀⠀⠀⠀⠀⠀⠀⠀⠑⠑⠑⠀⢀⢄⢔⠕⠑⠁⠀⠀⠀⠀⠀⠀⠀⠀⠀⠀⠀⠀⠀⠀⠀⢸⣿⡟⣜⡷⢕⡇⣿⣿⢕⠀⠀⠀⠀⠀⠀⠀⠀⠀⠀⠀⠀⠀⠀⠀⠀⠕⠀⠀⠀⠀⠀⠀⠀⠀⠀⠀⠀⠀⠀⠀⠀⠀⠑⢹⣿⡇⣿⣿⣿⣿⠏⠀⠐⢀⠀⠀⠀⠀⠀⠀⠀⠀⢕⢕⢕⢕⢕⢕⢕⢕⢕⠕⠁⠀⠀⠀⠀⠀⠀⠀⠀⠀⠀⠀⠀⠀⠀⠀⠀⠀⠀⠀⠀⠀⠀⠁⠑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⡇⠀⠀⠀⠀⠀⠀⠀⠀⠀⠀⠀⠀⠀⠀⠀⠀⠀⠀⠀⠀⠀⠀⠀⢀⢀⢄⠕⠑⠁⠀⠀⠀⠀⠀⠀⠀⠀⠀⠀⠀⠀⠀⠀⠀⠀⠀⠀⠀⠀⢸⢇⢏⢱⣾⡗⢻⡏⠁⠀⠀⠀⠀⠀⠀⠀⠀⠀⠀⠀⠀⠀⠀⢔⢔⢔⢄⢄⠀⠀⠀⠀⠀⠀⠀⠀⠀⠀⠀⠀⠀⠀⠀⢜⣿⢕⠜⠟⠋⠁⠀⠀⠀⠁⠔⠀⠀⠀⠀⠀⠀⠀⠑⢕⢕⢕⢕⢕⢕⢕⠁⠀⠀⠀⠀⠀⠀⠀⠀⠀⠀⠀⠀⠀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⡇⠀⠀⠀⠀⠀⠀⠀⠀⠀⠀⠀⠀⠀⠀⠀⠀⠀⠀⠀⠀⢄⠔⠕⠑⠁⠀⠀⠀⠀⠀⠀⠀⠀⠀⠀⠀⠀⠀⠀⠀⠀⠀⠀⠀⠀⠀⠀⠀⠀⢜⠑⠁⠀⠈⠑⠸⢇⠀⠀⠀⠀⠀⠀⠀⠀⠀⠀⠀⠀⠀⠀⢕⡕⣾⡧⣕⣧⠆⠀⠀⠀⠀⠀⠀⠀⠀⠀⠀⠀⠀⠀⠀⠀⢹⠑⠀⠀⠀⠀⠀⠀⠀⠀⠀⠀⠀⠀⠀⠀⠀⠀⠀⠕⢕⢕⢕⢕⢕⠁⠀⠀⠀⠀⠀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⣧⡄⢀⣠⢀⠀⠀⠀⠀⠀⠀⠅⢁⠀⠀⠀⠀⠀⠀⠀⠀⠀⠀⠀⠀⠀⠀⠀⠀⠀⠀⠀⠀⠀⠀⠀⠀⠀⠀⠀⠀⠀⠀⠀⠀⠀⠀⠀⠀⠀⠁⠀⠀⠀⠀⠀⠀⠁⠀⠀⠀⠀⠀⠀⠀⠀⠀⠀⠀⠀⠀⠀⢜⢻⣿⢿⣿⢇⠀⠀⠀⠀⠀⠀⠀⠀⠀⠀⠀⠀⠀⠀⠀⠀⠕⠀⠀⠀⠀⠀⠀⠀⠀⠀⠀⠀⠀⠀⠀⠀⠀⠀⠀⠀⠕⠑⠀⠁⠑⠀⠀⠀⠀⠀⠀⠀⠀⠀⠀⠀⠀⠀⠀⠀⠀⠀⠀⠀⠀⠀⠀⠀⢄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⣷⣴⣤⣠⣴⣷⣔⠀⠀⠀⠀⠀⠀⠀⠀⠀⠀⠀⠀⠀⠀⠀⠀⠀⠀⠀⠀⠀⠀⠀⠀⠀⠀⠀⠀⠀⠀⠀⠀⠀⠀⠀⠀⠀⠀⠀⠀⠀⠀⠀⠀⠀⠁⠀⠀⠀⠀⠀⠀⠀⠀⠀⠀⠀⠀⠀⠀⠀⠁⠘⠻⠜⠃⠀⠀⠀⠀⠀⠀⠀⠀⠀⠀⠀⠀⠀⠀⠀⠀⠀⠀⠀⠀⠀⠀⠀⠀⠀⠀⠀⠀⠀⠀⠀⠀⠀⠀⠀⠀⠀⢀⢀⠀⠀⠀⠀⠀⠀⠀⠀⠄⠄⠐⠀⠀⠀⠀⠀⠀⠀⠀⠀⠀⠀⠀⠀⢀⢄⢕⠀⠀⠀⠀⢀⢕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⣿⣿⣿⣿⣿⣿⣿⣿⣧⡀⢀⣴⣄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⠀⠀⠀⠀⠀⠀⠀⠀⠀⠀⠀⠀⠀⠀⠀⠀⠀⠀⠀⠀⠀⠀⠀⢕⢕⢕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⣿⣿⣿⣿⣿⣿⣿⣿⢸⣿⣿⣷⣇⢁⢀⢐⠄⢀⠀⠀⠀⠀⠀⠀⠀⠀⠀⠀⠀⠀⠀⠀⠀⠀⠀⠀⠀⠀⠀⠀⠀⠀⠀⠀⠀⠀⠀⠀⠀⠀⠀⠀⢀⠀⠀⠀⠀⠀⠀⠀⠀⠀⠀⠀⠀⠀⠀⠀⠀⠀⠀⠀⠀⠀⠀⠀⠀⠀⠀⠀⠀⠀⠀⠀⠀⠀⠀⠀⠀⠀⢄⠀⠀⠀⠀⠀⠀⠀⠀⠀⠀⠀⠀⠀⠀⠀⠀⠀⠀⠀⠀⠀⠀⠀⠀⠀⠀⠀⠀⠀⢀⠄⢀⢄⡔⠐⠀⠀⠀⠀⠀⠀⣅⣄⡕⢕⢕⢕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⢸⣿⣿⣿⣿⣷⡕⢔⢀⠀⠀⠀⠀⠀⠀⠀⠀⠀⠀⠀⠀⠀⠀⠀⠀⠀⠀⠀⠀⠀⠀⠀⠀⠀⠀⠀⠀⠀⠀⠀⠀⠀⠀⠕⠀⢀⠀⠀⠀⠀⠀⠀⠀⠀⠀⠀⠀⠀⠀⠀⠀⠀⠀⠀⠀⠀⠀⠀⠀⠀⠀⠀⠀⠀⠀⠀⠀⠀⠀⠀⠐⢄⠀⠀⠀⠀⠀⠀⠀⠀⠀⠀⠀⠀⠀⠀⠀⠀⠀⠀⠀⠀⠀⠀⠀⠀⠀⠀⢀⠄⢐⢅⢄⢐⣵⣿⡏⢅⢀⠀⠀⠀⠀⠀⠁⠁⠁⢕⢕⢕⠑⠁⠑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⡸⣿⣿⣿⣿⣿⣿⣕⢕⢔⢀⠀⠀⠀⠀⠀⠀⠀⠀⠀⠀⠀⠀⠀⠀⠀⠀⠀⠀⠀⠀⠀⠀⠀⠀⠀⠀⠀⠀⠀⠀⠀⠀⠀⢀⠕⢀⠀⠀⠀⠀⠀⠀⠀⠀⠀⠀⠀⠀⠀⠀⠀⠀⠀⠀⠀⠀⠀⠀⠀⠀⠀⠀⠀⠀⠀⠀⠀⠀⠀⢀⠑⠄⠀⠀⠀⠀⠀⠀⠀⠀⠀⠀⠀⠀⠀⠀⠀⠀⠀⠀⠀⠀⠀⠀⠀⠀⠀⠀⠀⠀⠀⢰⣿⣿⣿⣷⣵⣕⡕⢕⢄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⣿⣜⢿⣿⣿⣿⣿⡟⢕⢕⢕⢔⢀⠀⠀⠀⠀⠀⠀⠀⠀⠀⠀⠀⠀⠀⠀⠀⠀⠀⠀⠀⠀⠀⠀⠀⠀⠀⠀⠀⠀⠀⠀⠀⠁⠀⠀⠐⢄⠀⠀⠀⠀⠀⠀⠀⠀⠀⠀⠀⠀⠀⠀⠀⠀⠀⠀⠀⠀⠀⠀⠀⠀⠀⠀⠀⠀⠀⢀⠐⠀⠀⠀⠀⠀⠀⠀⠀⠀⠀⠀⠀⠀⠀⠀⠀⠀⠀⠀⠀⠀⠀⠀⠀⠀⠀⠀⠀⠀⠀⠀⢐⢜⢿⣿⣿⣿⣿⣿⠇⠑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⣿⣧⣝⡻⠿⠏⠕⠕⠑⠑⠑⠑⠀⠀⠀⠀⠀⠀⠀⠀⠀⠀⠀⠀⠀⠀⠀⠀⠀⠀⠀⠀⠀⠀⠀⠀⠀⠀⠀⠀⠀⠀⠀⠀⠀⠀⠀⠀⠁⠐⢀⠀⠀⠀⠀⠀⠀⠀⠀⠀⠀⠀⠀⠀⠀⠀⠀⠀⠀⠀⠀⠀⠄⠀⠀⢄⠐⠀⠀⠀⠀⠀⠀⠀⠀⠀⠀⠀⠀⠀⠀⠀⠀⠀⠀⠀⠀⠀⠀⠀⠀⠀⠀⠀⠀⠀⠀⠀⢀⢔⢕⢕⢜⢿⣿⣿⣿⡇⢕⢕⢕⣿⣿⣿⣿⢀⢄⣿⣿⣿⣿⣿⣿⣿⣿⣿⣿⣿⣿⣿⣿⣿⣿⣿⣿⣿⣼⣿⣿⣿⢕⢕⢱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⢇⢄⢄⢄⢀⢀⠀⠀⠀⠀⢀⢔⠀⠀⠀⠀⠀⠀⠀⠀⠀⠀⠀⠀⠀⠀⠀⠀⠀⠀⠀⠀⠀⠀⠀⠀⠀⠀⠀⠀⠀⠀⠀⠀⠀⠀⠀⠀⠁⠐⠀⠀⠀⠀⠀⠀⠀⠀⠀⠀⠀⠀⠀⠀⠀⠀⠀⠀⠀⠀⠀⠁⠀⠀⠀⠀⠀⠀⠀⠀⠀⠀⠀⠀⠀⠀⠀⠀⠀⠀⠀⠀⠀⠀⠀⠀⠀⠀⠀⠀⠀⠀⠀⠀⠀⢄⢕⢕⢕⠕⢜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⠄⢕⢕⢕⢕⢕⢕⢕⢔⢀⢕⠀⠀⡄⠀⠀⠀⠀⠀⠀⠀⠀⠀⠀⠀⠀⠀⠀⠀⠀⠀⠀⠀⠀⠀⠀⠀⠀⠀⠀⠀⠀⠀⠀⠀⠀⠀⠀⠀⠀⠀⠀⠀⠀⠀⠀⠀⠀⠀⠀⠀⠀⠀⠀⠀⠀⠀⠀⠀⠀⠀⠀⠀⠀⠀⠀⠀⠀⠀⠀⠀⠀⠀⠀⠀⠀⠀⠀⠀⠀⠀⠀⠀⠀⠀⠀⠀⠀⠀⠀⠀⠀⠀⠀⢄⢕⢕⢕⢕⢕⢕⢜⠿⠟⠑⠀⠀⠀⠙⠻⢿⢏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⠀⢕⢕⢕⢕⢕⢕⢀⢕⢕⢕⢕⢕⢕⢕⢕⢕⢕⢕⢕⢕⢕⢕⢕⢕⢕⢕⢕⢕⢕⢕⢕⢕⢕⢀⠕⢕⢕⢕⢕⢕⢕⢑⢕⠁⠀⢕⢕⢕⠀⠀⠀⠀⠀⠀⠀⠀⠀⠀⠀⠀⠀⠀⠀⠀⠀⠀⠀⠀⠀⠀⠀⠀⠀⠀⠀⠀⠀⠀⠀⠀⠀⠀⠀⠀⠀⠀⠀⠀⠀⠀⠀⠀⠀⠀⠀⠀⠀⠀⠀⠀⠀⠀⠀⠀⠀⠀⠀⠀⠀⠀⠀⠀⠀⠀⠀⢄⢔⠀⠀⠀⠀⠀⠀⠀⠀⠀⠀⠀⠀⠀⠀⠀⠀⠀⠀⠀⠀⢕⢕⢕⢕⠕⢕⢕⠕⢔⢄⢔⢄⢄⢄⢑⢔⢄⠕⠁⠀⠁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⢔⢄⢅⢑⢑⢑⠑⢕⠁⠀⢄⢕⢕⠕⢔⠀⠀⠀⠀⠀⠀⠀⠀⠀⠀⠀⠀⠀⠀⠀⠀⠀⠀⠀⢄⠀⠀⠀⠀⠀⠀⠀⠀⠀⠀⠀⠀⠀⠀⠀⠀⠀⠀⠀⠀⠀⠀⠀⠀⠀⠀⠀⠀⠀⠀⠀⠀⠀⠀⠀⠀⠀⠀⠀⠀⠀⠀⠀⠀⠀⢄⢕⢕⢔⢀⠀⠀⠀⠀⠀⠀⠀⠀⠀⠀⠀⠀⠀⠀⠀⠀⠀⢔⢕⢕⢕⢕⢄⢕⢕⢄⠕⢔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⠔⢕⢕⠕⢐⢕⢕⢄⢀⠀⠀⠀⠀⠀⠀⠀⠀⠀⠀⠀⢀⢀⢄⢔⠕⠑⠁⠀⠀⠀⠀⠀⠀⠀⠀⠀⠀⠀⠀⠀⠀⠀⠀⠀⠀⠀⠀⠀⠀⠀⠀⠀⠀⠀⠀⠀⠀⠀⠀⠀⠀⠀⠀⠀⠀⢀⢀⢀⠄⠀⢕⢕⢕⢕⢕⢕⢕⢰⣄⣀⠀⠀⠀⠀⠀⠀⠀⠀⠀⢀⢄⠀⠀⢕⢕⢕⢕⢕⢕⠄⢕⢕⠔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⠀⢕⢕⢕⢕⢕⢕⢔⢔⢄⢄⢄⢄⢔⢔⢔⠕⠑⠁⠀⢀⢄⢔⢔⢕⠀⠀⠕⢔⢀⠕⠔⠀⠀⠀⠔⠀⠀⠀⠀⠔⠔⠀⠀⠔⠔⢀⢀⢀⠕⠔⢀⠀⠕⠀⠀⢀⠀⠑⠁⢀⠁⠁⠔⠀⠁⢀⢕⢕⢕⢕⢕⢕⢕⢕⣿⣿⣿⡕⢔⢔⢔⢔⢔⢕⢕⢕⢕⠀⠀⢔⢕⢕⢕⢕⢕⢕⢑⢕⢕⢕⢕⠑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⢑⢕⢕⠕⢔⢕⢕⢕⢕⢕⠕⢕⢕⢕⢕⢕⢕⢕⢕⢕⢔⢔⢕⢕⢕⢕⢕⢕⢠⡄⠀⠀⠁⠁⢀⢄⠀⠀⠀⠀⠀⢀⠐⠁⠀⠀⠑⠐⠀⠀⠑⠑⠁⠀⠀⠁⠀⠀⠀⠀⠁⠀⠀⠀⠁⠀⠀⠀⠀⠀⢕⢕⢕⢕⢕⢕⢕⢕⢕⣿⣿⣿⣧⢕⢕⢕⢕⢕⢕⢕⢕⢕⢄⢔⢕⢕⢕⢕⢕⢕⢕⢅⢕⢕⠀⠁⢕⢅⢔⢕⢕⢕⢕⢕⠀⠀⢕⢕⢕⢔⢄⠑⠀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⠑⢕⢕⢕⢕⢕⠕⠀⢕⢕⢕⢕⢕⢕⢕⢕⠕⢕⢕⢕⢕⢕⢕⡎⢱⣿⣧⠀⠀⠀⠀⢕⢕⠀⠀⠀⠀⠀⠀⠀⠀⠀⠀⠀⠀⠀⠀⠀⠀⠀⠀⠀⠀⠀⠐⠄⠀⠀⠀⠀⠀⠀⠀⠀⠀⠀⢀⢕⢕⢕⢕⢕⢕⢕⢕⢕⢜⢟⣿⣿⡇⢕⢕⢕⢕⢕⢕⢕⢕⢕⢕⢕⢕⢕⢕⢕⢕⢕⢕⠀⢕⢕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⠑⢕⢕⢕⢕⢕⢕⠀⢔⢕⢕⢕⢕⢕⢕⢕⢕⠀⠁⠕⢕⢕⢕⣾⡕⢸⢟⢏⢀⢄⢄⢄⢀⢁⢄⢄⢔⢀⢀⠀⠀⠀⠀⠀⠀⠀⠀⠀⠀⠀⠀⢀⢀⢀⢀⢀⠀⠀⠄⠄⠄⠄⠐⠐⠐⠁⠁⠀⢕⢕⢕⢕⢕⢕⢕⢕⢕⢕⢕⣿⣿⡇⢕⢕⢕⢕⢕⢕⢕⢕⢕⢕⢕⢕⢕⢕⢕⢕⢕⢕⢄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⠐⠑⠑⠑⠑⠑⠑⠑⠑⠑⠐⠑⠑⠑⠑⠑⠑⠑⠑⠑⠀⠀⠀⠀⠑⠑⠙⠑⠁⠑⠁⠑⠑⠑⠑⠙⠑⠁⠑⠑⠑⠁⠀⠀⠀⠑⠑⠑⠑⠑⠐⠀⠀⠀⠁⠁⠁⠁⠀⠀⠀⠀⠀⠀⠀⠀⠀⠀⠀⠀⠀⠀⠑⠑⠑⠑⠑⠑⠑⠑⠑⠑⠑⠑⠑⠑⠑⠑⠑⠑⠑⠑⠑⠑⠑⠑⠑⠑⠑⠑⠑⠑⠑⠑⠑⠑⠐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⡟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⣷⡕⢝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⣧⢱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⢝⢻⣿⣿⣿⣿⢿⣿⣿⣿⣷⢹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⡕⣾⣿⣿⣿⣿⣿⣿⣷⣕⢕⣝⡻⢿⢱⡝⢿⣿⣿⣧⢻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⣸⢣⣿⣿⣿⣿⣿⣿⣿⣿⣿⣷⣜⢻⣷⡕⢿⡜⢝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⣿⢸⣿⣿⢿⢿⢿⢿⢿⢿⢟⣟⣟⢕⢕⢝⢸⣷⣣⢕⢕⢕⢕⢕⢕⢐⢑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⣿⡇⣼⣵⣧⣽⣵⢷⡵⣵⣵⣾⡷⢧⠑⢕⢕⢕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⢱⣿⣿⢇⣿⣿⣿⣿⢕⢕⢕⢕⢝⢝⢕⢕⢇⢁⢑⠕⢹⣿⣿⡇⢕⢕⢕⢕⠕⢄⢕⢕⢕⢕⢕⢕⢜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⢇⣿⣿⡿⢕⣿⣿⡿⢇⢕⢕⣕⡕⢕⢕⡕⣸⣿⣷⣔⢄⢸⣿⣿⣿⡔⠕⢑⢅⢄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⣿⣿⢸⣿⣿⡇⢸⣿⣿⣿⣿⣿⣿⣿⣿⣷⣾⣿⣿⣿⣽⣿⣷⢕⣿⣿⣿⣇⢔⢕⢕⢕⢕⢕⢕⢕⢕⠑⠑⠑⠑⢑⢺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⢝⢟⢟⢟⢟⢟⢟⢟⢟⢟⢟⢟⢟⢟⢟⢟⢟⢟⢟⢟⢟⢟⢟⢟⢟⢟⢟⢟⢟⣱⣿⢟⣾⢇⣿⣿⣿⡇⢸⣿⣿⣿⣿⣿⣿⣿⣿⣿⣿⣿⣿⣿⡇⢿⣿⢕⣿⣿⣿⣿⡕⠀⠀⢕⠕⢕⢕⢕⢔⢕⢕⢔⢕⢅⢎⢝⢟⢟⢟⢟⢟⢟⢟⢟⢟⢟⢟⢟⢟⢟⢝⢟⢟⢟⢟⢟⢟⢝⢟⢟⢟⢟⢟⢟⢟⢟⢟⢟⢟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⣼⡻⢣⣾⢣⣧⢺⣿⣿⡇⢕⣿⣿⣿⣿⣿⣿⣿⣿⣿⣿⣿⣿⣿⣿⢜⢿⢕⢸⣿⣿⣿⡇⠀⠕⢕⢇⢔⢕⢵⡕⢔⠔⠃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⣾⢕⣳⡿⣱⣿⢸⢸⡿⢟⣇⢕⢻⣿⣿⣿⣿⣿⣿⣿⣿⣿⣿⣿⣿⣿⢕⢕⢕⢸⣿⣿⣺⢕⠀⠀⠁⠜⠕⢅⢅⢑⢕⢳⡔⡰⢕⢔⢕⢝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⣼⢇⣾⡿⣱⣿⢏⢸⢕⢅⣾⣿⢕⢕⣿⣿⣿⣿⣿⣿⣿⣿⣿⣿⣿⣿⣿⢕⢕⢕⢸⢿⠟⠑⠀⢔⢀⢀⢀⠀⠀⠀⠀⠀⠅⢕⢕⢕⢕⢕⣕⣾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⢱⡟⣼⣿⢱⣿⢇⢕⢕⣱⣾⣿⣿⡇⢱⣿⣿⣿⣿⣿⣿⣿⣿⣿⣿⣿⣿⣿⢕⢕⠀⠀⠄⠀⠀⢀⢕⢕⢱⣵⣎⢷⡆⢄⢀⠀⠀⠁⢁⣕⢞⢻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⢿⢟⣏⢕⣿⢇⣿⢇⣿⢏⢕⢕⡕⢕⡾⢿⣿⡇⢸⣿⢿⣿⣿⣿⣿⣿⣿⣿⣿⣿⡇⢿⢕⢕⠀⢄⢄⢄⠀⢕⢕⢱⢜⣿⣿⢸⣿⡕⢕⡕⣦⢕⣱⣷⡷⢕⣷⡽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⢏⡇⢪⣾⡯⢸⡏⣼⡟⣼⡿⢕⢕⢕⡧⢕⣷⡕⢜⢕⣼⡿⢸⣿⣿⣿⣿⣿⣿⣿⣿⣿⡏⢕⢕⢕⣱⣤⣅⣤⡵⢕⢕⣧⣇⢸⣿⡞⣿⣷⡕⣗⣿⡕⢕⢕⢕⢕⢜⢱⡹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⡿⡜⢕⢕⢕⢕⢸⢣⣿⢱⣿⣇⢕⡇⢕⡇⢕⣿⣿⣿⢇⢻⡇⢸⣿⣿⣿⣿⣿⣿⣿⣿⣿⡇⢕⢕⢕⣿⣿⣿⣿⣿⢕⢕⣿⣿⡜⣿⡇⣿⣿⣿⣿⣿⡇⢕⢕⢞⢕⢕⡿⣣⢹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⢳⡇⡕⢕⢇⢕⢸⣸⡏⣾⣿⣿⣿⡇⢸⢕⢸⣿⣿⣿⢕⡿⢕⢸⣿⢹⣿⣿⣿⣿⣿⣿⣿⢕⢕⢕⢕⣿⣿⣿⣿⣿⡇⢕⣿⣿⣧⣿⢇⣿⣿⣿⣿⢿⣿⢕⢝⢧⡕⢟⢱⢟⢕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⡟⢸⢇⢷⢱⢗⢕⡇⣿⢱⣿⣿⡿⣿⢇⢜⢕⢸⣿⣿⣿⢕⢕⣧⢸⣿⢜⣿⣿⣿⣿⢸⣿⢿⢕⢕⢕⢱⢿⢟⢟⣟⣟⡇⢕⢹⣿⣿⣻⢕⣿⣿⣿⡟⢸⣿⢱⣕⡕⢗⡕⢕⢕⡜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⣧⢕⢕⢱⢇⣕⡵⢸⡟⣼⣿⣿⢇⡏⢕⢸⢕⢱⣷⣷⣷⢸⢱⣧⡜⢿⢕⢿⢻⣿⣿⡇⢕⢜⢕⢕⢕⣷⣿⣿⣿⣿⣿⡇⢕⡸⡻⣿⡟⢕⡿⣿⣿⡇⢕⣿⢱⢷⢞⢏⢕⢕⢜⣾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⣎⢕⢜⢗⢷⢵⣼⢕⣿⣿⡟⢕⢕⢕⡞⢸⢗⢟⢟⢝⢕⢜⢟⢻⢎⢇⣻⡜⣿⣿⣇⢕⢕⡕⢕⡼⢟⢝⠕⠓⠓⠃⠑⠁⠑⠘⢘⢕⢕⢕⢝⣿⡇⢱⣿⢕⢇⢕⢜⣕⣵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⣿⣷⣕⢇⢕⢕⢇⢱⣿⣿⢕⢕⢕⢕⠔⠁⢀⢄⠄⠀⠀⠀⢁⠑⢧⣿⣿⣷⣵⣼⣿⢕⣸⣧⣾⡷⢜⢅⠀⠀⠀⠀⠁⠕⢔⢄⠀⢑⢕⢕⢜⣿⡇⢸⣿⢕⢑⠁⢕⣿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⣿⣿⣷⢇⢕⢕⢜⢕⢇⢕⢕⢕⢅⠀⢱⣱⠵⠔⠀⠀⠀⠀⢱⣕⣿⣿⣿⣿⣿⣿⣿⣿⣿⣿⣇⣷⡕⠉⠀⠀⠀⠀⢀⣿⡗⣱⢕⢕⣾⢇⣿⢇⢻⣿⢸⡕⠀⠑⢝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⡟⠀⠁⠕⢕⣕⡕⢕⢕⢕⢕⢕⣜⣿⡕⢔⢕⢔⢄⢰⢱⣿⣿⣿⣿⣿⣿⣿⣿⣿⣿⣿⣿⣿⣧⡕⢕⢕⢕⢕⣱⣿⣿⡏⢕⣼⢏⣸⡇⢕⢸⣿⢕⠕⠀⠀⠘⢳⣝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⢟⠑⠀⠀⢄⣜⡇⢿⡕⢕⢕⢕⢕⣿⣿⣿⣧⣕⣱⣕⣵⣿⣿⣿⣿⣿⣿⣿⣿⣿⣿⣿⣿⣿⣿⣿⣿⣷⣼⣵⡾⢿⣿⡟⢕⡾⢣⢱⡿⡇⢕⢕⣿⢕⠀⠀⠀⠀⢱⢝⢳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⢯⠇⠀⠀⠀⠑⣻⡕⢕⢻⢕⢕⢕⢕⣻⣿⣿⣝⢝⣛⣏⣽⣿⣿⣿⣿⣿⣿⣿⣿⣿⣿⣿⣿⣿⣿⣿⣿⣷⣧⣵⣵⣾⢟⢱⢏⡱⢕⣾⣿⢇⢕⢕⣿⡕⠀⠀⠀⢀⢕⢕⢕⢕⢝⢧⡕⢕⢸⣿⣿⣿⡇⢕⢕⢕⢕⢕⣾⣿⣿⣿⣿⡇⢕⢕⢕⢕⢕⡇⠀⢕⣿⢕⢕⢕⢕⢸⣿⣿⣿⢕⢕⢕⢕⢱⣿⣿⣿⣷⢕⢕⢕⢕⢸⣿⣿⣿⢕⢕⢕⢕⢸⣿⣿⣿⣷⢕⢕⢕⢕⢕⠀⢸⣿⣿⣿⢜⢯⡧⣜⢕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⣣⢏⠀⠀⠀⠀⠀⣼⢕⣧⢕⢕⢕⢕⢕⢸⣿⣿⣿⣿⣿⣿⣿⣿⣿⣿⣿⣿⣿⣿⣿⣿⣿⣿⣿⣿⣿⣿⣿⣿⣿⢟⢝⣱⡵⢇⢕⢕⢱⣿⡿⢕⢕⢕⢸⡇⠀⠀⢀⢑⣷⡕⢜⢳⣕⢕⢜⢣⡸⣿⣿⣿⡇⢕⢕⢕⢕⢕⣿⣿⣿⣿⣿⡇⢕⢕⢕⢕⢕⡇⠀⢕⣿⢕⢕⢕⢕⢸⣿⣿⣿⢕⢕⢕⢕⢸⣿⣿⣿⣿⢕⢕⢕⢕⢸⣿⣿⣿⢕⢕⢕⢕⢸⣿⣿⣿⣿⢕⢕⢕⢕⢕⠀⢸⣿⣿⡟⢕⢕⢕⢇⢧⢗⢽⡕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⡿⡱⢏⢅⢀⠀⢀⢀⢀⣿⢕⣽⡇⢕⢕⢕⢕⣧⢻⣿⣿⣿⣿⣿⣿⣿⣿⣿⣿⣿⣿⣿⣿⣿⣿⣿⣿⣿⣿⣿⣿⣿⣿⣿⡿⢟⣕⢕⢕⢱⣿⣿⢏⢕⢕⢕⢕⡇⢕⢔⢕⣾⣿⣿⣧⢕⢜⢷⣕⢕⢜⢪⡻⣿⡇⢕⢕⢕⢕⢕⣿⣿⣿⣿⣿⡇⢕⢕⢕⢕⢕⡇⠀⢕⣿⢕⢕⢕⢕⢸⣿⣿⣿⢕⢕⢕⢕⢸⣿⣿⣿⣿⢕⢕⢕⢕⢸⣿⣿⣿⢕⢕⢕⢕⢸⣿⣿⣿⣿⢕⢕⢕⢕⢕⠀⢸⣿⣿⡇⢕⢕⢕⢕⢕⢕⢕⢎⢼⡜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⡟⢝⢻⣿⣿⣿⣿⣿⣿⣿⣿⣿⣿⣿⣿⣿⣿⣿⣿⡿⡱⢕⢕⡞⢕⢱⣿⣿⡇⢹⢕⢸⣇⢕⢕⢕⢕⠁⢕⢻⣿⣿⣿⣿⣿⣿⣿⡿⣿⣿⣿⣿⣿⣿⣿⣿⣿⢿⣿⣿⣿⣿⣿⣿⣿⡿⢇⢕⢕⣾⢻⡟⢕⢕⢜⡕⢕⢇⢕⢕⢕⣿⣿⣿⣿⢕⢕⢕⢻⣧⢸⣷⣜⢎⢇⢕⢕⢕⢕⢕⣿⣿⣿⣿⣿⡇⢕⢕⢕⢕⢕⡇⠀⢕⣿⢕⢕⢕⢕⢸⣿⣿⣿⢕⢕⢕⢕⢸⣿⣿⣿⣿⢕⢕⢕⢕⢸⣿⣿⣿⢕⢕⢕⢕⢸⣿⣿⣿⣿⢕⢕⢕⢕⢕⠀⢸⣿⣿⡇⢕⢕⢕⢕⢕⢕⢕⢕⢕⢜⢝⢵⣫⢿⠀</a:t>
            </a:r>
            <a:br/>
            <a:r>
              <a:t>⣿⣿⣿⣿⣿⣿⣿⣿⣿⣿⣿⣿⣿⠀⠀⢸⣿⣿⣿⣿⣿⣿⣿⣿⣿⣿⣿⣿⣿⣿⣿⣿⣿⣿⣿⣿⣿⣿⣿⣿⣿⣿⣿⣿⣿⣿⣿⣿⣿⣿⣿⣿⣿⣿⡇⢔⢕⢟⢿⣿⣿⣿⣿⣿⣿⣿⣿⡇⢕⢕⢻⣿⣿⣿⣿⣿⣿⣿⣿⣿⣿⣿⣿⣿⣿⣿⢱⢕⡜⣾⢇⢕⣾⣿⣿⡇⢕⢕⢕⢿⡕⢕⢜⢕⢕⢕⢕⢝⢿⣿⣿⣿⣿⣿⣷⣅⢅⢕⢕⢕⢕⢕⢕⢕⣴⣿⣿⣿⣿⣿⣿⢟⢕⢕⢕⣾⢇⢟⢕⢕⢕⢕⢕⢕⢕⢕⢕⢕⣿⣿⣿⣿⢕⢕⢕⢕⢟⣷⣿⣿⣷⡕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⡇⠑⢕⢕⢜⢻⣿⣿⣿⣿⣿⣿⣿⡇⢕⢕⢜⣿⣿⣿⣿⣿⣿⣿⣿⣿⣿⣿⣿⣿⣿⢣⢕⣾⢸⡇⢕⣼⣿⣿⣿⡇⢕⢕⢕⢕⢻⡕⢕⢕⢕⢕⢕⢕⢕⢝⢻⢿⣿⣿⣿⣿⣿⣷⣷⣷⣷⣾⣿⣿⣿⣿⣿⣿⢿⢏⢕⢕⢕⢕⢾⢕⢘⢕⢕⢕⢕⢕⢕⢕⢕⢕⢕⢕⣿⣿⣿⣿⢕⢕⢕⢕⢕⢜⣿⣿⣿⢇⢕⢕⢕⢕⢕⢻⣿⣿⣿⡿⢇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⢅⢕⢕⢕⢝⣿⣿⣿⣿⣿⡿⢇⢕⢕⢕⢿⣿⣿⣿⣿⣿⣿⢟⠛⠟⠿⢿⣿⡏⢇⣾⡇⣿⢕⢱⣿⣿⣿⣿⡇⢅⢕⢕⢕⢕⢝⢧⡕⢔⢕⢕⢕⢕⢕⢕⢕⢝⢝⢻⢿⣿⣿⣿⣿⣿⣿⣿⣿⡿⢟⢝⢕⢕⢕⢕⢕⠕⢕⢕⢕⢕⢕⢕⢕⢕⡕⢕⢕⢕⢕⢕⢕⢻⣿⣿⣿⢕⢕⢕⢕⢕⢕⢹⣿⡿⢕⢕⢕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⣧⡕⢕⢕⢜⢟⠙⠁⠀⠀⠀⢕⢕⢕⢜⠉⠉⠉⠁⠀⠀⠀⠀⠀⠀⠀⠁⢜⣼⣿⢳⡟⢕⣿⣿⣿⣿⣿⢇⡇⢕⠕⢕⢕⢕⢕⢕⢇⢕⢕⢕⢕⢕⢕⡕⢕⢕⢕⢕⢕⢝⢟⢻⢿⢟⢝⢕⢕⢕⢕⢕⢕⢕⢕⢄⢕⢕⢕⢕⢕⢕⢕⢕⢱⢇⢅⢁⢕⣇⢕⢕⢕⢹⣿⣿⣕⣕⣕⣕⣕⣸⡇⣻⡇⢕⢕⢕⠀⠀⠀⠁⠁⠑⠑⢕⢕⢕⠕⠚⠻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⢕⢝⢝⢿⣿⡇⠀⢕⣿⣷⡕⢕⢕⢕⢀⠀⠀⠀⠀⢕⢕⢕⢕⠀⠀⠀⠀⠀⠀⠀⠀⠀⠀⠀⠀⠁⠙⠻⠟⠁⠀⠀⠀⠀⠀⠀⠀⠀⠁⠀⢱⣯⢕⢕⢕⢕⢔⢕⢅⢕⢱⣿⡇⠕⠁⢀⢕⢕⢕⢕⢕⢕⢕⢕⣱⣇⢕⠀⠁⠑⠕⢕⢕⠑⢕⢕⢕⢕⢕⢕⢱⣻⢇⢑⢕⢕⢯⠅⠀⠀⠀⠈⠉⠁⠈⠙⠛⠻⢿⣿⢿⢇⢕⢕⢕⠀⠀⠀⠀⠀⠀⢔⢕⢕⠕⠀⠀⠀⠀⠀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⣧⡕⢕⢕⢜⢕⢀⢕⢿⢟⠑⠑⢕⢕⢕⢄⠀⠀⠀⢕⢕⢕⢕⠀⠀⠀⠀⠀⠀⠀⠀⠀⠀⠀⠀⠀⠀⠀⠀⠀⠀⠀⠀⠀⠀⠀⠀⠀⠀⠀⠕⣿⢕⢕⢕⢕⢕⢕⢕⢕⠟⠁⠀⠀⠀⢕⢕⢕⣱⣵⣵⣵⣵⣿⣿⡇⢕⢕⠀⠀⠀⠀⠁⠕⠕⢕⢕⢱⢕⢕⢜⣏⣰⢕⢕⠁⠀⠀⠀⠀⠀⠀⠀⠀⠀⠀⠀⠀⠀⠁⠀⠕⢕⢕⢕⠀⠀⠀⠀⠀⢕⢕⢕⠕⠀⠀⠀⠀⠀⠀⠀⢀⢝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⢿⢿⣷⣕⢕⢕⢕⢔⢄⠀⠀⠀⠁⢕⢕⢕⢕⢀⠀⢕⢕⢕⢕⠀⠀⠀⠀⠀⠀⠀⢀⢄⢄⢄⠀⠀⠀⠀⠀⠀⠀⠀⠀⠀⠀⠀⠀⠀⠀⢀⢐⢹⡕⢕⢕⢕⢕⢕⢕⠁⠀⠀⠀⠀⠀⢕⢕⢱⣿⣿⣿⣿⣿⣿⣿⣷⢕⢕⠀⠀⠀⠀⠀⠀⢕⢕⢕⢕⢕⢕⠕⠁⢁⢁⠀⠀⠀⠀⠀⠀⠀⠀⠀⠀⠀⠀⠀⠀⠀⠀⠀⠀⢕⢕⢕⠀⠀⠀⠀⢕⢕⢕⠑⠀⠀⠀⠀⠀⢄⢔⢕⢕⠑⠘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⢿⢏⢕⢕⢕⢜⠿⠃⠁⠕⢕⢕⢕⢔⢄⠀⠀⢕⢕⢕⢕⢕⢕⣱⣷⣧⢕⠀⠀⠀⠀⠀⢔⢕⡱⠃⠀⠀⠀⠀⠀⠀⠀⠀⠀⠀⠀⠀⠀⠀⢀⣔⢱⣸⣦⡕⢕⢕⢔⢕⢕⠁⠀⠀⠀⠀⠀⠀⢕⢱⣿⣿⣿⣿⣿⣿⣿⣿⣷⢕⢕⠀⠀⠀⠀⠀⠀⠄⢕⢕⢕⢕⠁⠀⠑⠕⠕⠀⠀⠀⠀⠀⠀⠀⠀⠀⠀⠀⠀⠀⠀⠀⠀⠀⠀⢕⢕⢕⢕⠀⢀⢕⢕⢕⠕⠀⠀⠀⢀⢔⢕⢕⢕⠑⠀⠀⠀⠁⠙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⡿⢏⢕⢕⢕⢕⢕⢕⠀⠀⠀⠀⠀⠀⠑⠕⢕⢕⢕⢕⢕⢕⢕⣵⣳⣾⣿⣿⣿⣿⢕⢀⠀⠀⢔⢕⢕⠀⠀⠀⠀⠀⠀⠀⠀⠀⠀⠀⠀⠀⠀⠀⠀⣾⡟⡕⣿⣿⡇⢕⢕⢕⢕⢕⠀⠀⠀⠀⠀⠀⠀⢕⣼⣿⣿⣿⣿⣿⣿⣿⣿⣏⢧⠕⠀⠀⠀⠀⠀⠀⠀⢕⢕⢕⢕⢕⢕⠐⢀⠀⠀⠀⠀⠀⠀⠀⠀⢄⢄⢄⢀⠀⠀⠀⠀⠀⠀⢱⣵⣧⢕⢕⢕⢕⢕⢕⢕⠀⠀⢄⢕⢕⢕⠕⠁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⣷⡕⢕⢕⢕⢕⠕⢕⢕⢔⢔⢄⢄⢀⢀⢀⢁⢕⢕⢕⢕⢕⢕⣿⣿⣿⣿⣿⣿⣿⣇⢕⢄⢔⢕⢕⠕⠀⠀⠀⠀⠀⠀⠀⠀⠀⠀⠀⠀⠀⠀⢀⢰⣿⢱⢱⡿⣷⡕⢕⢕⢕⢕⢕⠀⠀⠀⠀⠀⠀⠀⠑⣿⣿⣿⣿⣿⣿⣿⣿⣿⣿⡗⠀⠀⠀⠀⠀⠀⠀⠀⢕⢕⢕⢕⢀⢁⠐⠕⠀⠀⠀⠀⠀⠀⠀⠀⠑⠕⢕⢕⢔⠀⠀⠀⠀⢄⣿⣿⣿⣷⣷⣵⡕⢕⢕⢜⢕⢕⢕⢕⠕⠁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⣧⠕⠑⠁⠀⠀⠁⠑⠑⠕⢕⢕⢕⢕⢕⢕⢕⢕⢕⢕⢕⣿⣿⣿⣿⣿⣿⣿⣿⣧⡕⢕⢕⢕⠀⠀⠀⠀⠀⠀⠀⠀⠀⠀⠀⠀⠀⢀⠑⢱⣿⢇⢇⢸⢻⣻⢕⢕⢕⢕⢕⠕⠀⠀⠀⠀⠀⠀⠀⠀⠸⣿⣿⣿⣿⣿⣿⣿⣿⣿⠁⠀⠀⠀⠀⠀⠀⠀⠀⢕⢕⢕⢕⢕⢕⢔⡔⢀⠀⠀⠀⠀⠀⠀⠀⠀⠀⠁⢕⢕⢕⢄⢄⢔⢸⣿⣿⣿⣿⣿⣿⢇⢕⢕⢕⢕⢕⢕⢀⠀⠀⠀⠀⠀⢀⢀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⡏⠀⠀⠀⠀⠀⠀⠀⠀⠀⠀⠀⠁⠁⢕⢕⢕⢕⢕⢕⣵⣿⣿⣿⣿⣿⣿⣿⣿⣿⣿⣷⣇⢕⠀⠀⠀⠀⠀⠀⠀⠀⠀⠀⠀⢀⠔⠀⠀⢸⡿⡜⡇⡏⣼⢟⢕⣱⡕⢕⢕⠀⠀⠀⠀⠀⠀⠀⠀⠀⠀⢹⣿⣿⣿⣿⣿⣿⣿⠇⠀⠀⠀⠀⠀⠀⠀⠀⠀⠀⢕⢕⢕⢕⢕⢕⢇⢱⡔⠀⠀⠀⠀⠀⠀⠀⠀⠀⠑⢕⢕⢕⢕⢱⣿⣿⣿⣿⣿⣿⣿⡕⢕⢕⢕⢕⢕⢕⢕⢕⢕⢕⢕⢕⢕⠕⠑⠀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⣿⡏⠀⠀⠀⠀⠀⠀⠀⠀⠀⠀⠀⠀⠀⠀⠀⠕⢕⢕⢇⣾⣿⣿⣿⣿⣿⣿⣿⣿⣿⣿⣿⣿⣿⢕⠀⠀⠀⠀⠀⠀⠀⠀⠀⠀⢄⠑⠀⠀⠀⢸⢇⢱⣸⢱⢾⢇⢕⣿⣇⢕⢕⠀⠀⠀⠀⠀⠀⠀⠀⠀⠀⠀⢻⣿⣿⣿⣿⣿⢇⠀⠀⠀⠀⠀⠀⠀⠀⠀⠀⠀⢕⢕⣱⣿⡕⢱⣕⢜⢱⣧⡄⠀⠀⠀⠀⠀⠀⠀⠀⠕⢕⣵⣾⣿⣿⣿⣿⣿⣿⣿⣿⣷⡕⢕⢕⢕⢕⢕⢕⠑⠑⠑⠁⠁⠀⠀⠀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⠀⠀⠀⠀⠀⠀⠀⠀⠀⠀⠀⠀⠀⠀⠀⠀⠁⢕⢕⣽⣿⣿⣿⣿⣿⣿⣿⣿⣿⣿⣿⣿⠟⠁⠀⠀⠀⠀⠀⠀⠀⢀⢄⠕⠀⠀⠀⠀⠀⢜⢕⣿⡏⢕⢗⢇⢸⣿⣿⢕⠕⠀⠀⠀⠀⠀⠀⠀⠀⠀⠀⠀⠁⢜⢿⣿⡿⢏⠀⠀⠀⠀⠀⠀⠀⠀⠀⠀⠀⠀⠁⢕⣿⣿⣗⣼⡟⣱⣾⣿⣿⢆⠀⠀⠀⠀⠀⠀⠀⠀⢸⣿⣿⣿⣿⣿⣿⣿⣿⣿⣿⣿⣷⡕⡕⢕⢕⢕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⢀⠀⠀⠀⠀⠀⠀⠀⠀⠀⠀⠀⠀⠀⠀⠀⠀⠀⠀⠀⠑⢜⣻⣿⣿⣿⡿⢿⢟⢝⢝⢝⢏⠑⠀⠀⠀⠀⠀⠀⠀⢄⠔⠑⠀⠀⠀⠀⠀⠀⠀⢕⣾⣿⢕⢱⡜⢱⣿⣿⡿⢕⠀⠀⠀⠀⠀⠀⠀⠀⠀⠀⠀⠀⠀⠁⢁⢀⠁⠁⠀⠀⠀⠀⠀⠀⠀⠀⠀⠀⠀⠀⠀⢕⢹⢿⢕⡹⣼⣿⣿⣿⣿⡇⠀⠀⠀⠀⠀⠀⠀⠀⠑⢻⣿⣿⣿⣿⣿⣿⣿⣿⣿⣿⣿⣟⢕⢕⠕⠀⠀⠀⠀⠀⠀⠀⠀⠀⠀⠀⠀⠀⠀⠀⠀⠀⠀⠀⠀⠀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⠀⠀⠀⠀⠀⠀⠀⠀⠀⠀⠀⠀⠀⠀⠀⠀⠀⠀⠀⠀⠀⠁⠕⢝⢏⢏⢕⢕⢕⢕⢕⢕⠀⠀⠀⠀⠀⠀⢄⢔⠑⠁⠀⠀⠀⠀⠀⠀⠀⠀⠀⢸⣿⡇⡱⡪⢕⡇⣿⣿⡇⠑⠀⠀⠀⠀⠀⠀⠀⠀⠀⠀⠀⠀⠀⠀⠑⢕⠐⠀⠀⠀⠀⠀⠀⠀⠀⠀⠀⠀⠀⠀⠀⠀⢕⣿⣿⡇⣿⣿⣿⣿⣿⡇⠀⠀⠀⠀⠀⠀⠀⠀⠀⠁⠜⢝⢏⢝⢝⢟⢿⣿⣿⣿⣿⡏⢇⠑⠀⠀⠀⠀⠀⠀⠀⠀⠀⠀⠀⠀⠀⠀⠀⠀⠀⠀⠀⠀⠀⠀⢸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⣕⣀⢀⠀⠀⠀⠀⠀⠀⠀⠀⠀⠀⠀⠀⠀⠀⠀⠀⠀⠀⠀⠀⠀⠑⠑⠑⠕⢕⢕⠕⠑⠀⠀⢀⢄⠔⠑⠁⠀⠀⠀⠀⠀⠀⠀⠀⠀⠀⠀⠀⠸⢿⢇⡷⢕⣾⡇⣿⣿⢕⠀⠀⠀⠀⠀⠀⠀⠀⠀⠀⠀⠀⠀⠀⠀⠀⠕⠀⠀⠀⠀⠀⠀⠀⠀⠀⠀⠀⠀⠀⠀⠀⠀⠑⢹⣿⡇⣿⣿⣿⣿⠟⠑⠀⠁⢄⠀⠀⠀⠀⠀⠀⠀⠀⠑⢕⢕⢕⢕⢕⢜⢝⢟⢝⢕⠁⠀⠀⠀⠀⠀⠀⠀⠀⠀⠀⠀⠀⠀⠀⠀⠀⠀⠀⠀⠀⠀⠀⠀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⠁⠀⠀⠀⠀⠀⠀⠀⠀⠀⠀⠀⠀⠀⠀⠀⠀⠀⠀⠀⠀⠀⠀⠀⠀⠀⠀⠁⠀⢀⠄⠑⠁⠀⠀⠀⠀⠀⠀⠀⠀⠀⠀⠀⠀⠀⠀⠀⠀⠀⢜⠑⠑⠻⢿⡟⢻⡏⠁⠀⠀⠀⠀⠀⠀⠀⠀⠀⠀⠀⠀⠀⠀⢔⢔⢔⢄⢔⠀⠀⠀⠀⠀⠀⠀⠀⠀⠀⠀⠀⠀⠀⠀⢜⣿⢕⠹⠟⠙⠀⠀⠀⠀⠀⠀⠔⠀⠀⠀⠀⠀⠀⠀⢄⢕⢕⢕⢕⢕⢕⢕⠕⠁⠀⠀⠀⠀⠀⠀⠀⠀⠀⠀⠀⠀⠀⠀⠀⠀⠀⠀⠀⠀⠀⠀⠀⠀⠀⠑⢕⢹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⡏⠀⠀⠀⠀⠀⠀⠀⠀⠀⠀⠀⠀⠀⠀⠀⠀⠀⠀⠀⠀⠀⠀⠀⠀⢀⢄⠔⠐⠁⠀⠀⠀⠀⠀⠀⠀⠀⠀⠀⠀⠀⠀⠀⠀⠀⠀⠀⠀⠀⠀⠀⠀⠀⠀⠀⠁⠜⢇⠀⠀⠀⠀⠀⠀⠀⠀⠀⠀⠀⠀⠀⠀⢕⡕⣾⣧⣕⡧⠆⠀⠀⠀⠀⠀⠀⠀⠀⠀⠀⠀⠀⠀⠀⠀⢸⠑⠀⠀⠀⠀⠀⠀⠀⠀⠀⠀⠀⠀⠀⠀⠀⠀⠀⠀⢕⢕⢕⢕⢕⢕⢕⠀⠀⠀⠀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⡇⠀⠀⠀⠀⠀⠀⠀⠀⠀⠀⠀⠀⠀⠀⠀⠀⠀⠀⠀⠀⠀⠀⠀⠑⠁⠀⠀⠀⠀⠀⠀⠀⠀⠀⠀⠀⠀⠀⠀⠀⠀⠀⠀⠀⠀⠀⠀⠀⠀⠀⠀⠀⠀⠀⠀⠀⠀⠁⠀⠀⠀⠀⠀⠀⠀⠀⠀⠀⠀⠀⠀⠀⢸⢻⣿⡿⣿⠇⠕⠀⠀⠀⠀⠀⠀⠀⠀⠀⠀⠀⠀⠀⠀⠀⠄⠀⠀⠀⠀⠀⠀⠀⠀⠀⠀⠀⠀⠀⠀⠀⠀⠀⠀⠀⠑⢕⠕⠑⠕⢕⠀⠀⠀⠀⠀⠀⠀⠀⠀⠀⠀⠀⠀⠀⠀⠀⠀⠀⠀⠀⠀⠀⠀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⡇⠀⠀⠀⠀⠀⠀⠀⠀⠀⠀⠄⠄⠄⠀⠀⠀⠀⠀⠀⠀⠀⠀⠀⠀⠀⠀⠀⠀⠀⠀⠀⠀⠀⠀⠀⠀⠀⠀⠀⠀⠀⠀⠀⠀⠀⠀⠀⠀⠀⠀⠀⠀⠀⠀⠀⠀⠀⠀⠀⠀⠀⠀⠀⠀⠀⠀⠀⠀⠀⠀⠀⠀⠀⠑⠻⢕⠇⠀⠀⠀⠀⠀⠀⠀⠀⠀⠀⠀⠀⠀⠀⠀⠀⠀⠀⠀⠀⠀⠀⠀⠀⠀⠀⠀⠀⠀⠀⠀⠀⠀⠀⠀⠀⠀⠀⠀⠀⠀⠀⠀⠀⠀⠀⠀⠀⠀⠀⠀⠀⠀⠀⠀⠀⠀⠀⠀⠀⠀⠀⠀⠀⠀⠀⠀⠀⠀⠀⢀⢕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⣧⣤⣷⣕⠀⠀⠀⠀⢀⣰⣷⣧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⠔⠄⠀⠀⠀⠀⠀⠀⠀⠀⠀⠀⠀⠀⠀⠀⠀⠀⠀⠀⠀⠀⠀⠀⠀⠀⠀⠀⠀⢀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⣷⣶⣦⣴⣾⣿⣿⣿⣿⣰⣄⡀⠀⢀⠀⠀⠀⠀⠀⠀⠀⠀⠀⠀⠀⠀⠀⠀⠀⠀⠀⠀⠀⠀⠀⠀⠀⠀⠀⠀⠀⠀⠀⠀⠀⠀⠀⠀⠀⠀⠀⠀⠀⢀⠀⠀⠀⠀⠀⠀⠀⠀⠀⠀⠀⠀⠀⠀⠀⠀⠀⠀⠀⠀⠀⠀⠀⠀⠀⠀⠀⠀⠀⠀⠀⠀⠀⠀⠀⠀⠄⢄⠀⠀⠀⠀⠀⠀⠀⠀⠀⠀⠀⠀⠀⠀⠀⠀⠀⠀⠀⠀⠀⠀⠀⠀⠀⠀⠀⠀⠀⠀⠀⠀⠐⠐⠀⠀⠀⠀⠀⠀⠀⠀⠀⢄⢀⠀⠀⠀⣄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⡇⣿⣿⣿⣿⣆⢁⢄⢐⠀⠀⠀⠀⠀⠀⠀⠀⠀⠀⠀⠀⠀⠀⠀⠀⠀⠀⠀⠀⠀⠀⠀⠀⠀⠀⠀⠀⠀⠀⠀⠀⠀⠀⠀⠕⠀⢀⠐⠀⠀⠀⠀⠀⠀⠀⠀⠀⠀⠀⠀⠀⠀⠀⠀⠀⠀⠀⠀⠀⠀⠀⠀⠀⠀⠀⠀⠀⠀⠀⠀⠀⠐⢄⠀⠀⠀⠀⠀⠀⠀⠀⠀⠀⠀⠀⠀⠀⠀⠀⠀⠀⠀⠀⠀⠀⠀⠀⠀⠀⠀⠀⠀⠀⠀⠀⠀⠀⠀⠀⠀⠀⠀⠀⠀⠀⠀⠀⠀⢕⢕⢔⠁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⣷⣿⣿⣿⣿⣿⣷⣇⢔⢄⠀⠀⠀⠀⠀⠀⠀⠀⠀⠀⠀⠀⠀⠀⠀⠀⠀⠀⠀⠀⠀⠀⠀⠀⠀⠀⠀⠀⠀⠀⠀⠀⠀⠀⠀⢄⠕⢀⠀⠀⠀⠀⠀⠀⠀⠀⠀⠀⠀⠀⠀⠀⠀⠀⠀⠀⠀⠀⠀⠀⠀⠀⠀⠀⠀⠀⠀⠀⠀⠀⠀⢄⠑⠔⠀⠀⠀⠀⠀⠀⠀⠀⠀⠀⠀⠀⠀⠀⠀⠀⠀⠀⠀⠀⠀⠀⠀⠀⠀⠀⠀⠄⠄⢐⢄⠅⣠⣷⣵⣕⡔⢐⢄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⣜⢿⣿⣿⣿⣿⣿⡇⢕⢕⢔⢀⠀⠀⠀⠀⠀⠀⠀⠀⠀⠀⠀⠀⠀⠀⠀⠀⠀⠀⠀⠀⠀⠀⠀⠀⠀⠀⠀⠀⠀⠀⠀⠀⠁⠀⠀⠐⠄⠀⠀⠀⠀⠀⠀⠀⠀⠀⠀⠀⠀⠀⠀⠀⠀⠀⠀⠀⠀⠀⠀⠀⠀⠀⠀⠀⠀⠀⢄⠑⠀⠀⠀⠀⠀⠀⠀⠀⠀⠀⠀⠀⠀⠀⠀⠀⠀⠀⠀⠀⠀⠀⠀⠀⠀⠀⠀⠀⠀⠀⠀⠀⣠⣾⣿⣿⣿⣿⣿⠇⠑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⣮⡻⣿⣿⣿⣿⢇⢕⢕⢕⢕⠕⠄⠀⠀⠀⠀⠀⠀⠀⠀⠀⠀⠀⠀⠀⠀⠀⠀⠀⠀⠀⠀⠀⠀⠀⠀⠀⠀⠀⠀⠀⠀⠀⠀⠀⠀⠀⠁⠐⢀⠀⠀⠀⠀⠀⠀⠀⠀⠀⠀⠀⠀⠀⠀⠀⠀⠀⠀⠀⠀⠀⠄⠀⢀⢄⠁⠀⠀⠀⠀⠀⠀⠀⠀⠀⠀⠀⠀⠀⠀⠀⠀⠀⠀⠀⠀⠀⠀⠀⠀⠀⠀⠀⠀⠀⠀⠀⢀⠄⢕⢻⣿⣿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⣷⣷⡎⠁⠁⠁⠀⠀⠀⠀⠀⠀⠀⢄⠀⠀⠀⠀⠀⠀⠀⠀⠀⠀⠀⠀⠀⠀⠀⠀⠀⠀⠀⠀⠀⠀⠀⠀⠀⠀⠀⠀⠀⠀⠀⠀⠀⠀⠀⠀⠁⠐⠀⠀⠀⠀⠀⠀⠀⠀⠀⠀⠀⠀⠀⠀⠀⠀⠀⠀⠀⠀⠀⠁⠀⠀⠀⠀⠀⠀⠀⠀⠀⠀⠀⠀⠀⠀⠀⠀⠀⠀⠀⠀⠀⠀⠀⠀⠀⠀⠀⠀⠀⠀⠀⠀⠀⢀⢇⢕⢜⣿⣿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⠁⢕⢕⢕⢔⢔⢔⢄⢄⠀⢕⠑⠀⢀⠀⠀⠀⠀⠀⠀⠀⠀⠀⠀⠀⠀⠀⠀⠀⠀⠀⠀⠀⠀⠀⠀⠀⠀⠀⠀⠀⠀⠀⠀⠀⠀⠀⠀⠀⠀⠀⠀⠀⠀⠀⠀⠀⠀⠀⠀⠀⠀⠀⠀⠀⠀⠀⠀⠀⠀⠀⠀⠀⠀⠀⠀⠀⠀⠀⠀⠀⠀⠀⠀⠀⠀⠀⠀⠀⠀⠀⠀⠀⠀⠀⠀⠀⠀⠀⠀⠀⠀⠀⠀⢅⢕⢑⢕⢕⢜⢿⢿⢿⠟⠑⠀⠀⠀⠙⠻⢿⢏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⠀⢕⢕⢕⢕⢕⢕⢀⢕⢕⢕⢕⢕⢕⢕⢕⢕⢕⢕⢕⢕⢕⢕⢕⢕⢕⢕⢕⢕⢕⢕⢕⢕⢄⠑⢕⢕⢕⢕⢕⢕⢕⠕⢕⠑⠀⢔⢕⢔⠀⠀⠀⠀⠀⠀⠀⠀⠀⠀⠀⠀⠀⠀⠀⠀⠀⠀⠀⠀⠀⠀⠀⠀⠀⠀⠀⠀⠀⠀⠀⠀⠀⠀⠀⠀⠀⠀⠀⠀⠀⠀⠀⠀⠀⠀⠀⠀⠀⠀⠀⠀⠀⠀⠀⠀⠀⠀⠀⠀⠀⠀⠀⠀⠀⠀⠀⢄⢄⠀⠀⠀⠀⠀⠀⠀⠀⠀⠀⠀⠀⠀⠀⠀⠀⠀⠀⠀⢀⢕⢕⢕⢕⢕⢕⢁⠑⢁⢄⢔⢄⢄⢄⢑⢔⢄⠕⠁⠀⠁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⢔⢑⢑⠕⠕⠕⠕⠕⢕⠑⠀⢀⢕⢕⢕⢄⢀⠀⠀⠀⠀⠀⠀⠀⠀⠀⠀⠀⠀⠀⠀⠀⠀⠀⠀⢀⠀⠀⠀⠀⠀⠀⠀⠀⠀⠀⠀⠀⠀⠀⠀⠀⠀⠀⠀⠀⠀⠀⠀⠀⠀⠀⠀⠀⠀⠀⠀⠀⠀⠀⠀⠀⠀⠀⠀⠀⠀⠀⠀⠀⠀⢄⢕⢕⢄⠀⠀⠀⠀⠀⠀⠀⠀⠀⠀⠀⠀⠀⠀⠀⠀⠀⠀⢕⢕⢕⢕⢕⢑⢕⢕⢔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⢔⢔⢔⢔⢕⢔⢔⢕⢕⢕⠅⢕⢕⢔⢀⠀⠀⠀⠀⠀⠀⠀⠀⠀⠀⠀⠀⢀⢄⠔⠕⠑⠁⠀⠀⠀⠀⠀⠀⠀⠀⠀⠀⠀⠀⠀⠀⠀⠀⠀⠀⠀⠀⠀⠀⠀⠀⠀⠀⠀⠀⠀⠀⠀⠀⠀⠀⠀⠀⠀⠀⢀⢀⢀⠄⠀⢕⢕⢕⢕⢕⢕⢔⢄⣄⢀⠀⠀⠀⠀⠀⠀⠀⠀⠀⠀⢀⢄⠀⢑⢕⢕⢕⢕⢔⢅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⢔⢕⢕⠑⢕⢕⢕⢕⢕⢕⢀⢔⢄⢄⢄⢄⢄⢄⢔⢔⠁⠁⢀⢀⢄⢔⢔⠀⠀⠄⠕⢔⢀⠕⠔⠀⠀⠀⠔⠀⠀⠀⠀⠔⠔⠀⠀⠔⠔⢀⢀⢀⠕⠕⢀⠀⠕⠀⠀⢀⠀⠑⠁⢀⠁⠁⠔⠀⠁⢀⢕⢕⢕⢕⢕⢕⢕⢕⣿⣿⣿⡔⢔⢄⢄⢔⢔⢔⢕⢕⢕⠀⠀⢕⢕⢕⢕⢕⢕⢔⠕⢕⢕⢕⠕⠑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⠕⢕⢕⢕⢁⢕⢕⢕⢕⢕⢕⢕⢕⢕⢕⢕⢕⢕⢕⢕⢔⢕⢕⢕⢕⢕⢕⠕⣠⡄⠀⠀⠁⠁⢀⢄⠀⠀⠀⠀⠀⠀⠁⠀⠀⠀⠑⠐⠀⠀⠑⠑⠁⠀⠀⠁⠀⠀⠀⠀⠁⠀⠀⠀⠀⠀⠀⠀⠀⠀⢕⢕⢕⢕⢕⢕⢕⢕⢕⣿⣿⣿⣇⢕⢕⢕⢕⢕⢕⢕⢕⢕⠐⢔⢕⢕⢕⢕⢕⢕⢕⠑⢕⢔⢐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⢔⢕⢕⢄⢕⢕⢕⢕⢕⢕⠁⢕⢕⢕⢕⢕⢕⢕⢕⢕⠑⠕⢕⢕⢕⢕⢕⢰⣿⣧⠀⠀⠀⠀⢕⢕⠀⠀⠀⠀⠀⠀⠐⠀⠀⠀⠀⠀⠀⠀⠀⠀⠀⠀⠀⠀⠀⠀⠄⠀⠀⠀⠀⠀⠀⠀⠀⠀⠀⢀⢕⢕⢕⢕⢕⢕⢕⢕⢕⢜⢟⣿⣿⡕⢕⢕⢕⢕⢕⢕⢕⢕⢔⢕⢕⢕⢕⢕⢕⢕⢕⢀⢕⢕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⢕⢀⢕⢕⢕⢕⢕⢕⢀⢕⢕⢕⢕⢕⢕⢕⢕⠁⠀⠀⠀⠑⢕⢸⢕⢸⢿⢏⢀⢄⢔⢄⢀⢁⢄⢄⢔⢄⢀⠀⠀⠀⠀⠀⠀⠀⠀⠀⠀⠀⠀⢀⢀⢀⢀⠀⠀⠀⢄⠄⠄⠀⠐⠐⠐⠁⠁⠀⢕⢕⢕⢕⢕⢕⢕⢕⠀⢕⢕⣿⣿⡇⢕⢕⢕⢕⢕⢕⢕⢕⢕⢕⢕⢕⢕⢕⢕⢕⢕⢕⢕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⠀⠑⠑⠑⠑⠑⠑⠑⠑⠑⠑⠑⠑⠑⠑⠑⠑⠀⠀⠀⠀⠀⠁⠙⠃⠁⠑⠁⠑⠑⠑⠑⠘⠑⠁⠑⠑⠑⠁⠀⠀⠀⠑⠑⠑⠑⠑⠐⠀⠀⠁⠁⠁⠁⠁⠀⠀⠀⠀⠀⠀⠀⠀⠀⠀⠀⠀⠀⠀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⣷⡝⢻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⡿⣿⣿⣿⣿⣿⣿⣿⣿⣿⣧⢕⢝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⢿⣿⣿⣿⣿⣿⣿⣿⣧⡱⣎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⣿⣿⣿⣿⣿⣿⣿⣧⡕⢜⢻⢟⢿⣿⣿⣿⣿⣧⢻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⢹⣿⣿⣿⣿⣿⣿⣿⣿⣿⣿⣮⢻⣇⢧⡝⢿⢿⢿⢿⢇⢿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⢼⡇⣿⣿⣿⣿⣿⣿⣿⣿⣿⣿⣿⣿⢗⢜⢸⣧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⣕⣿⢣⣿⡿⢿⢟⡟⢟⢟⢟⢟⢟⣟⣟⢕⢕⢕⣿⣮⡎⢕⢕⢕⢕⢕⢕⢅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⣼⣿⡟⢸⣷⣮⣷⢧⢳⢳⢷⣷⣾⡷⢷⢷⡕⠕⢕⢸⣿⣿⡕⢕⢕⢕⢕⢕⢕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⣿⣿⡇⣼⣿⣿⣿⢇⢕⢕⢕⢕⢕⢕⢜⣼⢻⣔⠑⢕⣿⣿⣷⡕⢕⢕⢕⠕⢕⢕⢕⢕⢕⢕⢕⢜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⡇⣿⣿⣿⢕⣿⣿⡿⣵⣵⣕⣵⣧⡕⢕⣵⣵⣿⣿⣿⣧⢕⣿⣿⣿⣇⠑⢅⢐⢔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⣾⣿⢱⣿⣿⣿⢕⣿⣿⣾⣿⣿⣿⣿⣿⣿⣿⣿⣿⣿⣇⢿⣿⡇⢸⣿⣿⣿⡕⠕⠕⠕⢕⢕⢕⢕⢕⠑⠑⠕⠕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⢝⢟⢟⢟⢟⢟⢟⢟⢟⢟⢟⢟⢟⢟⢟⢟⢟⢟⢟⢟⢟⢟⢟⢟⢟⢟⢟⢟⢟⣹⣞⢏⣾⢏⣜⣿⣿⣯⢕⣿⣿⣿⣿⣿⣿⣿⣿⣿⣿⣿⣿⣿⣿⢜⣿⢇⢸⣿⣿⣿⢕⠀⢀⢕⢑⠕⢕⢕⢔⢕⢔⢔⢔⢕⢜⢝⢟⢟⢟⢟⢟⢟⢟⢟⢟⢟⢟⢟⢟⢟⢝⢟⢟⢟⢟⢟⢟⢝⢟⢟⢟⢟⢟⢟⢟⢟⢟⢟⢟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⡵⢕⣣⡿⣱⡇⡇⣿⣿⣷⢕⢻⣿⣿⣿⣿⣿⣿⣿⣿⣿⣿⣿⣿⣿⢕⢸⢕⢸⣿⣿⣿⡇⠀⠁⢕⢜⡕⢕⢧⢕⢅⠵⠔⠊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⣼⢇⣵⡿⣱⣿⢕⡇⢏⢱⣿⡕⢜⢻⣿⣿⣿⣿⣿⣿⣿⣿⣿⣿⣿⣿⢕⢕⢕⢱⣿⣿⡇⠇⠀⠀⠀⠑⠑⠕⠅⢑⢕⢕⢀⡄⢐⢝⢟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⣸⡏⣾⡿⣱⡿⢕⢕⢇⢱⣿⣿⡇⢕⣼⣿⣿⣿⣿⣿⣿⣿⣿⣿⣿⣿⣿⡕⢕⠑⠘⠋⠁⠀⠀⢕⢔⢄⢀⢀⠀⠀⠀⠅⢕⢜⢕⢕⢕⢕⢜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⢱⡿⢸⣿⢱⣿⢏⢕⢕⢸⢻⣿⣿⡇⢱⣿⣿⣿⣿⣿⣿⣿⣿⣿⣿⣿⣿⢿⡇⢕⠀⠀⠁⠀⠀⢀⢕⢕⢕⣿⣿⢱⣴⢄⠀⠀⠑⠑⢑⢅⢵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⡿⢿⢟⢇⣾⢇⣿⢇⣿⢇⢕⢕⢱⢕⣼⢝⢟⢇⢸⣿⢹⣿⣿⣿⣿⣿⣿⣿⣿⣿⣿⢜⢇⢕⢄⠑⠕⠑⢀⢕⢕⢕⡕⢹⣿⡜⣿⡇⢕⣔⣴⢕⣏⣹⣧⡕⢱⡹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⡿⣱⢕⣵⣷⢕⡟⣼⡏⣾⣿⢕⢕⢕⣿⢕⣿⣷⣵⡕⢸⡿⢸⣿⣿⣿⣿⣿⣿⣿⣿⣿⡿⢕⢕⢕⢱⣷⣶⣷⣷⢕⢕⢷⣷⢜⣿⡇⣿⣿⡧⣿⣿⡇⢝⢝⢕⢕⢜⢱⢻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⢇⢏⢕⢕⢕⢸⢇⣿⢱⣿⣿⣷⡗⢕⡇⢕⣿⣿⣿⢇⢸⢇⢸⣿⢻⣿⣿⣿⣿⣿⣿⣿⡇⢕⢕⢕⣸⣿⣿⣿⣿⡇⢕⢸⣿⣇⣿⡇⣿⣿⣿⣿⣿⣷⠕⢕⢵⢇⢕⢸⣧⢻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⡏⣿⢕⢕⢇⢕⢸⢸⡏⣾⣿⣿⣿⡏⢕⡕⢕⣿⣿⣿⢕⡏⡱⢸⣿⢸⣿⣿⣿⣿⢻⣿⣿⢕⢕⢕⢕⣿⣿⣿⣿⣿⣷⢕⢜⣿⣿⢸⡇⣿⣿⣿⣿⢼⣿⢕⢕⢧⡕⡾⢸⢿⢕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⢹⢯⢸⢕⢗⢕⢕⣿⢱⣿⣿⡿⢹⢕⢕⡕⢕⣟⣟⡏⢱⢕⢟⢸⣿⢸⣿⣿⣿⣿⢜⢇⡟⢕⢕⢕⣜⣝⣽⣽⣵⣵⣽⢕⢕⣿⣿⣿⢇⣿⣿⣿⣿⢜⣿⢱⣵⢕⢿⡕⢕⢕⢱⣸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⢕⢕⢕⢏⢕⢵⢱⡟⣼⣿⣿⢇⢜⢕⢕⡇⣕⣿⣿⣿⢜⣾⣿⣇⡫⢱⣧⢹⣿⣿⢕⢕⢇⢕⢕⢱⣿⣿⢿⢿⢿⢿⢟⢕⢕⢇⢻⣿⢕⢿⢿⣿⡟⢕⣿⢱⡵⢷⢟⡕⢕⢱⣱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⣯⢕⢜⢝⢗⢷⡸⢕⣿⣿⡏⢕⢕⢕⠱⠇⠙⠑⠓⠓⠃⠇⢼⢝⢇⣼⣿⢸⡹⣿⡇⢕⣱⢇⣵⡟⣕⢕⠘⠉⠉⠑⢁⢀⠁⠁⠡⢅⢕⢕⡜⣿⡇⢕⣿⢕⢕⢕⡱⢕⣕⣼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⣿⣷⣕⡱⢕⢇⢇⢕⡟⢿⢕⢕⢕⢕⠑⢁⢄⢔⠑⠄⠀⠀⠀⢅⢜⣿⣿⣿⣷⣿⣧⣵⣷⣾⣿⣟⢕⢔⣑⢀⠀⠀⠀⠑⣕⡔⠄⠁⢕⢕⡕⣿⡇⢱⣿⢕⢕⠑⢕⣾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⣿⣿⣿⡇⠕⢑⢱⢕⢕⢕⢕⢕⢕⢄⢱⣧⡗⠃⠀⠀⠀⠀⢕⣷⣽⣿⣿⣿⣿⣿⣿⣿⣿⣿⣷⣾⡇⢁⢀⢀⠀⢀⢀⣿⣟⣵⢕⢕⣾⢇⣾⢇⢸⣿⢱⡕⠀⠁⢹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⠕⠀⠕⢣⡇⣷⡕⢕⢕⢕⢕⣷⣿⣧⢕⢕⢕⢔⢕⣱⣿⣿⣿⣿⣿⣿⣿⣿⣿⣿⣿⣿⣿⣿⣕⢕⢕⢕⢕⣵⣿⣿⢏⢕⣾⢏⣸⣿⢕⢜⣿⢕⢕⠀⠀⠘⣮⡻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⡿⠕⠀⠀⠀⢱⡇⢝⣷⢕⢕⢕⢕⣿⣿⣿⣿⣧⣼⣵⣾⣿⣿⣿⣿⣿⣿⣿⣿⣿⣿⣿⣿⣿⣿⣿⣿⢿⢷⢷⢟⢻⣿⢏⢕⢞⢱⢱⣟⡿⢕⢕⣿⡕⠁⠀⠀⠀⢜⢻⢮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⡟⢕⠀⠀⠀⠀⢸⡇⢕⢜⡕⢕⢕⢕⢹⣿⣿⣵⣵⣵⣵⣾⣿⣿⣿⣿⣿⣿⣿⣿⣿⣿⣿⣿⣿⣿⣿⣿⣿⣷⣷⣾⣿⢏⢜⢕⡱⢕⣾⣟⡇⢕⢕⣿⡇⠀⠀⠀⢀⢕⢣⡕⢝⢧⡕⢕⢕⢸⣿⣿⣿⡇⢕⢕⢕⢕⢕⣾⣿⣿⣿⣿⡇⢕⢕⢕⢕⢕⡇⠀⢕⣿⢕⢕⢕⢕⢸⣿⣿⣿⢕⢕⢕⢕⢱⣿⣿⣿⣷⢕⢕⢕⢕⢸⣿⣿⣿⢕⢕⢕⢕⢸⣿⣿⣿⣷⢕⢕⢕⢕⢕⠀⢸⣿⣿⣿⢜⢯⡧⣜⢕⡱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⢏⡞⠀⠀⠀⠀⠀⢸⢇⢵⢕⢕⢕⢕⢕⢜⣿⣿⣿⣿⣿⣿⣿⣿⣿⣿⣿⣿⣿⣿⣿⣿⣿⣿⣿⣿⣿⣿⣿⣿⣿⣏⣜⣵⡾⢱⢞⢕⣸⣿⣯⢕⡇⢕⢸⡇⠀⠀⠀⢅⢡⢕⢝⢧⡕⠜⢳⢕⢸⣿⣿⣿⡇⢕⢕⢕⢕⢕⣿⣿⣿⣿⣿⡇⢕⢕⢕⢕⢕⡇⠀⢕⣿⢕⢕⢕⢕⢸⣿⣿⣿⢕⢕⢕⢕⢸⣿⣿⣿⣿⢕⢕⢕⢕⢸⣿⣿⣿⢕⢕⢕⢕⢸⣿⣿⣿⣿⢕⢕⢕⢕⢕⠀⢸⣿⣿⡟⢕⢕⢕⢇⢧⢗⢪⡕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⢫⢞⢕⢀⢀⢀⢀⢀⣾⢕⢽⡇⢕⢕⢕⢕⢿⢼⣿⣷⣿⣿⣿⣿⣿⣿⣿⣿⣿⣿⣿⣿⣿⣿⣿⣿⣿⣿⣿⣿⣿⣿⣿⣟⣟⡼⢕⢕⢕⣿⣿⡏⢕⢸⡕⢜⡇⢕⢔⢔⣷⣿⣷⣕⢜⢟⣧⢕⢕⢕⢝⢿⣿⡇⢕⢕⢕⢕⢕⣿⣿⣿⣿⣿⡇⢕⢕⢕⢕⢕⡇⠀⢕⣿⢕⢕⢕⢕⢸⣿⣿⣿⢕⢕⢕⢕⢸⣿⣿⣿⣿⢕⢕⢕⢕⢸⣿⣿⣿⢕⢕⢕⢕⢸⣿⣿⣿⣿⢕⢕⢕⢕⢕⠀⢸⣿⣿⡇⢕⢕⢕⢕⢕⢕⢕⢝⢮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⡟⢝⢿⣿⣿⣿⣿⣿⣿⣿⣿⣿⣿⣿⣿⣿⣿⣿⣿⣿⣿⢣⢏⢕⣼⢇⢕⣾⣿⡇⢸⢕⢸⣧⢕⢕⢕⢕⢑⢕⢜⣿⣿⣿⣿⣿⣿⣿⡝⠟⠟⢟⢟⢟⢟⢟⢟⢛⠋⢹⣿⣿⣿⣿⣿⣿⡿⢕⢕⢕⡾⢻⡟⢕⢕⢕⢇⢕⡇⢕⢕⢕⣿⣿⣿⣿⢕⢕⢜⢳⡕⢱⣕⡕⡻⡇⢕⢕⢕⢕⢕⣿⣿⣿⣿⣿⡇⢕⢕⢕⢕⢕⡇⠀⢕⣿⢕⢕⢕⢕⢸⣿⣿⣿⢕⢕⢕⢕⢸⣿⣿⣿⣿⢕⢕⢕⢕⢸⣿⣿⣿⢕⢕⢕⢕⢸⣿⣿⣿⣿⢕⢕⢕⢕⢕⠀⢸⣿⣿⡇⢕⢕⢕⢕⢕⢕⢕⢕⢕⢜⢝⢵⣫⢿⠀</a:t>
            </a:r>
            <a:br/>
            <a:r>
              <a:t>⣿⣿⣿⣿⣿⣿⣿⣿⣿⣿⣿⣿⣿⠀⠀⢸⣿⣿⣿⣿⣿⣿⣿⣿⣿⣿⣿⣿⣿⣿⣿⣿⣿⣿⣿⣿⣿⣿⣿⣿⣿⣿⣿⣿⣿⣿⣿⣿⣿⣿⣿⣿⣿⣿⢕⢄⢕⣿⣿⣿⣿⣿⣿⣿⣿⣿⡇⢕⢕⢿⣿⣿⣿⣿⣿⣿⣿⣿⣿⣿⣿⣿⣿⣿⣿⣿⢣⢇⡕⣼⢕⢕⣼⣿⣿⡇⢕⢕⢕⢿⣇⢕⢕⢧⡕⢕⢕⢜⢻⣿⣿⣿⣿⣿⣷⣴⣔⡕⢕⢕⢕⢕⣕⣱⣵⣿⣿⣿⣿⣿⡿⢏⢕⢕⢱⡾⢇⢟⢕⢕⢕⢕⢕⢕⢕⢕⢕⢕⣿⣿⣿⣿⢕⢕⢕⢜⢹⣎⣿⣿⣧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⣿⣿⡕⢕⢕⢜⢿⣿⣿⣿⣿⣿⣿⣿⡇⢕⢕⢸⣿⣿⣿⣿⣿⣿⣿⣿⣿⣿⣿⣿⣿⣿⣿⢏⢇⣵⢱⡇⢕⣸⣿⣿⣿⡇⢕⢕⢕⢕⢝⣇⢕⢔⢜⢣⢕⢕⢕⢕⢝⢻⢿⣿⣿⣿⣿⣿⣿⣿⣿⣿⣿⣿⣿⣿⣿⡿⢟⢕⢑⢕⢕⢱⢟⢕⢕⢕⢕⢕⢕⢕⢕⢕⢕⢕⢕⢕⣿⣿⣿⣿⢕⢕⢕⢕⢕⢹⣿⣿⣿⣇⢕⢕⢕⢕⢕⢻⣿⣿⣿⡿⢇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⠑⢕⢕⢕⢻⣿⣿⣿⣿⣿⣿⣇⢕⢕⢕⣿⣿⣿⣿⣿⣿⣿⣿⢿⢿⢿⣿⣿⣿⡟⢇⣼⡏⣾⢕⢱⣿⣿⣿⣿⡇⢁⢕⢕⢕⢕⢜⢗⢕⢔⢕⢕⢕⢕⢕⢕⢕⢕⢜⢝⢻⢿⣿⣿⣿⣿⣿⣿⡿⢟⢏⢕⢕⢕⢕⢕⠕⢃⢕⢕⢕⢕⢕⢕⢕⢕⡇⢕⠕⢱⢕⢕⢕⢿⣿⣿⣿⢕⢕⢕⢕⢕⢕⢻⣿⣿⣿⢕⢕⢕⢕⢕⢕⢜⢝⢝⢕⢕⢕⢕⢕⢕⣸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⢅⢕⢕⢕⢝⢿⡿⠿⠟⠛⠙⢕⢕⢕⢜⠟⠛⠛⠋⠙⠉⠁⠀⠀⠀⠀⠁⠘⢝⣸⣿⢣⡏⢕⣾⣿⣿⣿⣿⡇⡇⢕⢕⢕⣕⢕⢕⢕⢑⠕⢕⢕⢕⢕⢕⣵⢕⢕⢕⢕⢕⢕⢝⢟⢟⢏⢕⢕⢕⢕⢕⢕⢕⢕⢕⢅⢕⢕⢕⢕⢕⢕⢕⢕⣼⣇⢁⢁⢸⡕⢕⢕⢜⢿⣿⣿⣕⣕⣕⣕⣕⣸⡜⢸⠟⠋⢕⢕⢕⠁⠑⠑⠑⠕⠕⠕⢕⢕⢕⢕⣱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⢟⢟⢻⢿⣿⣿⡇⠀⢕⣷⡕⢕⢕⢜⢀⠀⠀⠀⠀⢕⢕⢕⢕⠀⠀⠀⠀⠀⠀⠀⠀⠀⠀⠀⠀⠀⠑⠛⠻⢼⠑⠈⠉⠈⠁⠁⠈⠈⠁⠑⠀⢺⣷⢕⢕⢕⢕⢕⢕⢕⢕⢕⣾⡿⠕⠁⢁⢕⢕⢕⢕⢕⢕⢕⢕⣱⡕⢕⠀⠁⠑⠕⢕⢕⢕⢕⢕⠁⢕⢕⢕⣼⣿⢇⢑⢕⠜⠁⠀⠀⠀⠁⠀⠀⠈⠉⠙⠛⢿⣿⢧⠇⠀⠀⢕⢕⢕⠀⠀⠀⠀⠀⠀⢄⢕⢕⢕⠁⠈⠉⠃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⣧⢕⢕⢕⢝⢻⢇⠀⢕⣿⡿⠕⢕⢕⢕⢄⠀⠀⠀⢕⢕⢕⢕⠀⠀⠀⠀⠀⠀⠀⠀⠀⠀⠀⠀⠀⠀⠀⠀⠀⠀⠀⠀⠀⠀⠀⠀⠀⠀⠀⠀⠜⣿⢕⢕⢕⢕⢕⢕⢕⢕⠞⠁⠀⠀⠀⢕⢕⢕⣱⣵⣵⣵⣵⣿⣿⡇⢕⢕⠀⠀⠀⠀⠁⠔⢕⢕⢔⢕⢕⢕⢮⣸⡔⠑⠀⠀⠀⠀⠀⠀⠀⠀⠀⠀⠀⠀⠀⠁⠀⠀⠀⠀⢄⢕⢕⢕⠀⠀⠀⠀⠀⢔⢕⢕⢕⠀⠀⠀⠀⠀⠀⠁⠻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⡿⢗⢕⢕⢕⢕⢕⢔⢑⠙⠀⠀⠁⢕⢕⢕⢔⢀⠀⢕⢕⢕⢕⠀⠀⠀⠀⠀⠀⠀⢀⢄⢄⢄⠀⠀⠀⠀⠀⠀⠀⠀⠀⠀⠀⠀⠀⠀⠀⠀⠀⢀⠸⢕⢕⢕⢕⢕⢕⢕⠀⠀⠀⠀⠀⠀⢕⢕⢱⣿⣿⣿⣿⣿⣿⣿⣗⢕⢕⠀⠀⠀⠀⠀⠀⢕⢕⢕⢕⢕⢕⠑⢁⢁⠀⠀⠀⠀⠀⠀⠀⠀⠀⠀⠀⠀⠀⠀⠀⠀⠀⠀⠀⠑⢕⢕⢕⠀⠀⠀⠀⢕⢕⢕⠕⠀⠀⠀⠀⠀⠀⢄⢔⢕⢕⢾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⢟⢏⢕⢕⢕⢕⢕⢕⠕⢕⢕⢕⢄⢀⠀⠀⢕⢕⢕⢕⢔⢕⢕⣎⣵⡕⠀⠀⠀⠀⠀⢄⢕⢕⠕⠀⠀⠀⠀⠀⠀⠀⠀⠀⠀⠀⠀⠀⠀⠀⠀⢀⢔⣾⣷⢕⢕⢕⢕⢕⢕⠁⠀⠀⠀⠀⠀⠀⢕⢱⣿⣿⣿⣿⣿⣿⣿⣿⣿⢕⢕⠀⠀⠀⠀⠀⠀⠄⢕⢕⢕⠕⠁⠀⠑⠕⠁⠀⠀⠀⠀⠀⠀⠀⠀⠀⠀⠀⠀⠀⠀⠀⠀⠀⠀⠀⢕⢕⢕⢔⠀⢀⢕⢕⢕⠕⠀⠀⠀⠀⢄⢔⢕⢕⠕⠑⠀⠁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⡕⢕⢕⢕⠕⠑⠁⠀⠀⠁⠑⢕⢕⢕⢕⢔⢕⢕⢕⢱⣵⣵⣿⣿⣿⣿⡕⢀⠀⠀⢄⢕⢕⠁⠀⠀⠀⠀⠀⠀⠀⠀⠀⠀⠀⠀⠀⠀⠀⠀⢠⢇⢱⣿⣿⢕⢕⢕⢕⢕⢕⠀⠀⠀⠀⠀⠀⠀⢕⣸⣿⣿⣿⣿⣿⣿⣿⣿⡷⡜⠕⠀⠀⠀⠀⠀⠀⠀⢕⢕⢕⠀⢕⠕⠀⠀⠀⠀⠀⠀⠀⠀⠀⠀⠀⢄⢄⢀⠀⠀⠀⠀⠀⠀⠀⢕⣵⣕⢕⢕⢕⢕⢕⢕⢕⠀⠀⢀⢔⢕⢕⢕⠑⠁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⣧⡕⢕⢕⢔⢄⢄⢀⢀⢀⠀⠀⠁⠕⢕⢕⢕⢕⢕⢸⣿⣿⣿⣿⣿⣿⣧⡕⢄⢄⢕⢕⢕⠀⠀⠀⠀⠀⠀⠀⠀⠀⠀⠀⠀⠀⠀⠀⠀⠀⡸⡜⢸⣿⢟⢕⢕⢕⢕⢕⢕⠀⠀⠀⠀⠀⠀⠀⠁⣾⣿⣿⣿⣿⣿⣿⣿⣿⣿⡗⠀⠀⠀⠀⠀⠀⠀⠀⢕⢕⢕⢔⢄⢀⠕⠀⠀⠀⠀⠀⠀⠀⠀⠀⠀⠑⢕⢕⢕⢄⠀⠀⠀⠀⢄⣾⣿⣿⣷⣵⣵⢕⢕⢕⢗⢔⢕⢕⢕⠕⠑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⡿⠃⠁⠑⠕⠕⢕⢕⢕⢕⢕⢕⢕⢕⢕⢕⢕⢕⣸⣿⣿⣿⣿⣿⣿⣿⣧⢕⢕⢕⢕⠑⠀⠀⠀⠀⠀⠀⠀⠀⠀⠀⠀⠀⠀⠀⢀⠐⣵⢱⡕⡿⢱⣳⢕⢕⢕⢕⢕⠕⠀⠀⠀⠀⠀⠀⠀⠀⠜⣿⣿⣿⣿⣿⣿⣿⣿⡿⠁⠀⠀⠀⠀⠀⠀⠀⠀⢕⢕⢕⢕⢕⢕⢔⡀⠀⠀⠀⠀⠀⠀⠀⠀⠀⠀⠀⠑⢕⢕⢕⢀⢄⢔⢼⣿⣿⣿⣿⣿⣿⢇⢕⢕⢕⢕⢕⠕⠁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⡿⠏⠁⠀⠀⠀⠀⠀⠀⠀⠁⠑⠑⢕⢕⢕⢕⢕⢕⢕⣿⣿⣿⣿⣿⣿⣿⣿⣿⣿⣷⣧⡕⠀⠀⠀⠀⠀⠀⠀⠀⠀⠀⠀⠀⠀⠀⢄⠁⢄⡇⢇⢱⢇⣾⡟⢕⣵⡕⢕⢕⠀⠀⠀⠀⠀⠀⠀⠀⠀⠀⢹⣿⣿⣿⣿⣿⣿⣿⠇⠀⠀⠀⠀⠀⠀⠀⠀⠀⠀⢕⢕⢕⡕⢕⢕⢇⣄⠀⠀⠀⠀⠀⠀⠀⠀⠀⠀⠀⠕⢕⢕⢕⢕⣱⣿⣿⣿⣿⣿⣿⣿⡕⢕⢕⢕⢕⢕⢕⢕⢔⢔⢔⢔⢔⢕⢕⠕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⢇⠀⠀⠀⠀⠀⠀⠀⠀⠀⠀⠀⠀⠀⠕⢕⢕⢕⣱⣿⣿⣿⣿⣿⣿⣿⣿⣿⣿⣿⣿⣿⡕⢕⠀⠀⠀⠀⠀⠀⠀⠀⠀⠀⠀⢄⠑⠀⠀⢸⢕⣸⡸⡱⣻⢕⢱⣿⣇⢕⢕⠀⠀⠀⠀⠀⠀⠀⠀⠀⠀⠀⢻⣿⣿⣿⣿⣿⢇⠀⠀⠀⠀⠀⠀⠀⠀⠀⠀⠀⢕⢕⣱⣿⢕⣕⡕⢜⣴⡄⠀⠀⠀⠀⠀⠀⠀⠀⠀⠀⢕⢕⣵⣾⣿⣿⣿⣿⣿⣿⣿⣿⣧⡕⢕⢕⢕⢕⢕⢕⠕⠕⠑⠑⠑⠁⠀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⠀⠀⠀⠀⠀⠀⠀⠀⠀⠀⠀⠀⠀⠀⠀⠁⠕⢕⢹⣿⣿⣿⣿⣿⣿⣿⣿⣿⣿⣿⣿⣿⢕⠁⠀⠀⠀⠀⠀⠀⠀⠀⠀⢀⠔⠁⠀⠀⠀⢁⢱⣿⡇⢸⢞⢕⣼⣿⣿⢕⠕⠀⠀⠀⠀⠀⠀⠀⠀⠀⠀⠀⠁⢜⢿⣿⢿⢏⠀⠀⠀⠀⠀⠀⠀⠀⠀⠀⠀⠀⠁⢕⣿⣿⣧⣿⢏⣷⣾⣷⠀⠀⠀⠀⠀⠀⠀⠀⠀⠀⢕⢽⣿⣿⣿⣿⣿⣿⣿⣿⣿⣿⣿⣷⢕⢕⢕⢕⢕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⡄⠀⠀⠀⠀⠀⠀⠀⠀⠀⠀⠀⠀⠀⠀⠀⠀⠀⠀⠑⢕⢻⣿⣿⣿⣿⣿⢿⢟⢟⢟⢏⢝⢕⠕⠀⠀⠀⠀⠀⠀⠀⠀⢄⠕⠁⠀⠀⠀⠀⠀⢱⣿⡿⢱⣜⢕⢱⣿⣿⡿⢕⠀⠀⠀⠀⠀⠀⠀⠀⠀⠀⠀⠀⠀⠁⢀⢀⠁⠁⠀⠀⠀⠀⠀⠀⠀⠀⠀⠀⠀⠀⠀⢕⢹⢏⢕⡵⣼⣿⣿⣿⣇⠀⠀⠀⠀⠀⠀⠀⠀⠀⠀⠜⢿⣿⣿⣿⣿⣿⣿⣿⣿⣿⣿⣿⡇⢕⢕⠕⠀⠀⠀⠀⠀⠀⠀⠀⠀⠀⠀⠀⠀⠀⠀⠀⠀⠀⠀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⢇⠀⠀⠀⠀⠀⠀⠀⠀⠀⠀⠀⠀⠀⠀⠀⠀⠀⠀⠀⠀⠑⢟⢟⢝⢝⢕⢕⢕⢕⢕⢕⢕⠑⠀⠀⠀⠀⠀⠀⢀⢔⠑⠀⠀⠀⠀⠀⠀⠀⠀⣾⣿⡇⡪⡜⢱⡇⣿⣿⡇⠑⠀⠀⠀⠀⠀⠀⠀⠀⠀⠀⠀⠀⠀⠀⠑⢕⠐⠀⠀⠀⠀⠀⠀⠀⠀⠀⠀⠀⠀⠀⠀⠀⢜⣿⣿⡇⣿⣿⣿⣿⣿⠀⢀⠀⠀⠀⠀⠀⠀⠀⠀⠀⠘⢜⢝⢟⢝⢝⢿⢿⣿⣿⣿⣿⢇⢕⠑⠀⠀⠀⠀⠀⠀⠀⠀⠀⠀⠀⠀⠀⠀⠀⠀⠀⠀⠀⠀⠘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⡕⠀⠀⠀⠀⠀⠀⠀⠀⠀⠀⠀⠀⠀⠀⠀⠀⠀⠀⠀⠀⠀⠀⠑⠕⢕⢕⢕⢕⢕⢕⢕⠁⠀⠀⠀⠀⢀⢄⠔⠁⠀⠀⠀⠀⠀⠀⠀⠀⠀⠀⠹⢿⢕⢝⣱⣿⡇⣿⣿⢕⠀⠀⠀⠀⠀⠀⠀⠀⠀⠀⠀⠀⠀⠀⠀⠀⠕⠀⠀⠀⠀⠀⠀⠀⠀⠀⠀⠀⠀⠀⠀⠀⠀⠑⢹⣿⡇⣿⣿⣿⡿⠟⠀⠁⠔⠀⠀⠀⠀⠀⠀⠀⠀⠀⠁⢕⢕⢕⢕⢕⢜⢝⢟⢟⢏⢕⠁⠀⠀⠀⠀⠀⠀⠀⠀⠀⠀⠀⠀⠀⠀⠀⠀⠀⠀⠀⠀⠀⠀⠈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⣧⣴⡆⠀⠀⠀⠀⠀⠀⠀⠀⠀⠀⠀⠀⠀⠀⠀⠀⠀⠀⠀⠀⠀⠀⠀⠁⠕⠕⢕⢕⠕⠀⠀⠀⢀⠄⠁⠀⠀⠀⠀⠀⠀⠀⠀⠀⠀⠀⠀⠀⠀⢸⠈⠑⠻⢿⣿⢹⡏⠁⠀⠀⠀⠀⠀⠀⠀⠀⠀⠀⠀⠀⠀⠀⢔⢔⢔⢄⢔⠀⠀⠀⠀⠀⠀⠀⠀⠀⠀⠀⠀⠀⠀⠀⢜⣿⢕⢹⠟⠙⠀⠀⠀⠀⠀⠑⠄⠀⠀⠀⠀⠀⠀⠀⠀⢕⢕⢕⢕⢕⢕⢕⢕⠕⠁⠀⠀⠀⠀⠀⠀⠀⠀⠀⠀⠀⠀⠀⠀⠀⠀⠀⠀⠀⠀⠀⠀⠀⠀⠀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⠕⠀⠀⠀⠀⠀⠀⠀⠀⠀⠀⠀⠀⠀⠀⠀⠀⠀⠀⠀⠀⠀⠀⠀⠀⠀⠀⠁⠀⠀⠀⠀⠀⠀⠀⠀⠀⠀⠀⠀⠀⠀⠀⠀⠀⠀⠀⠀⠀⠀⠁⢀⠀⠀⠀⠁⠘⢇⠀⠀⠀⠀⠀⠀⠀⠀⠀⠀⠀⠀⠀⠀⢕⡕⣼⣗⣕⡧⠆⠀⠀⠀⠀⠀⠀⠀⠀⠀⠀⠀⠀⠀⠀⠀⢜⠑⠀⠀⠀⠀⠀⠀⠀⠀⠀⠀⠀⠀⠀⠀⠀⠀⠀⠀⢕⢕⢕⢕⢕⢕⢕⠀⠀⠀⠀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⠀⠀⠀⠀⠀⠀⠀⠀⠀⠀⠀⠀⠀⠀⠀⠀⠀⠀⠀⠀⠀⠀⠀⠀⢀⢄⠔⠐⠀⠀⠀⠀⠀⠀⠀⠀⠀⠀⠀⠀⠀⠀⠀⠀⠀⠀⠀⠀⠀⠀⠀⠀⠀⠀⠀⠀⠀⠁⠀⠀⠀⠀⠀⠀⠀⠀⠀⠀⠀⠀⠀⠀⢸⢹⣿⡟⣿⢇⠇⠀⠀⠀⠀⠀⠀⠀⠀⠀⠀⠀⠀⠀⠀⠀⠄⠀⠀⠀⠀⠀⠀⠀⠀⠀⠀⠀⠀⠀⠀⠀⠀⠀⠀⠀⠕⠕⠑⠑⢕⢕⠑⠀⠀⠀⠀⠀⠀⠀⠀⠀⠀⠀⠀⠀⠀⠀⠀⠀⠀⠀⠀⠀⠀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⠀⠀⠀⠀⠀⠀⠀⠀⠀⠀⠀⠀⠀⠀⠀⠀⠀⠀⠀⠀⠀⠀⠀⠀⠁⠀⠀⠀⠀⠀⠀⠀⠀⠀⠀⠀⠀⠀⠀⠀⠀⠀⠀⠀⠀⠀⠀⠀⠀⠀⠀⠀⠀⠀⠀⠀⠀⠀⠀⠀⠀⠀⠀⠀⠀⠀⠀⠀⠀⠀⠀⠀⠀⠑⠝⢇⠇⠀⠀⠀⠀⠀⠀⠀⠀⠀⠀⠀⠀⠀⠀⠀⠀⠀⠀⠀⠀⠀⠀⠀⠀⠀⠀⠀⠀⠀⠀⠀⠀⠀⠀⠀⠀⠀⠀⠀⠀⠀⠀⠁⠀⠀⠀⠀⠀⠀⠀⠀⠀⠀⠀⠀⠀⠀⠀⠀⠀⠀⠀⠀⠀⠀⠀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⣄⠀⠀⣄⠀⠀⠀⠀⠀⠀⠀⢀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⠔⠀⠀⠀⠀⠀⠀⠀⠀⠀⠀⠀⠀⠀⠀⠀⠀⠀⠀⠀⠀⠀⠀⠀⠀⠀⠀⠀⠀⢀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⣷⣾⣿⣇⡀⠀⠀⠀⢀⣰⣿⣷⢄⠀⠀⠀⠀⠀⠀⠀⠀⠀⠀⠀⠀⠀⠀⠀⠀⠀⠀⠀⠀⠀⠀⠀⠀⠀⠀⠀⠀⠀⠀⠀⠀⠀⠀⠀⠀⠀⠀⠀⠀⠀⠀⠀⢀⠀⠀⠀⠀⠀⠀⠀⠀⠀⠀⠀⠀⠀⠀⠀⠀⠀⠀⠀⠀⠀⠀⠀⠀⠀⠀⠀⠀⠀⠀⠀⠀⠀⠀⠀⠀⠀⢄⠀⠀⠀⠀⠀⠀⠀⠀⠀⠀⠀⠀⠀⠀⠀⠀⠀⠀⠀⠀⠀⠀⠀⠀⠀⠀⠀⠀⠀⠀⠀⠀⠀⠀⠀⠀⠀⠀⠀⠀⠀⠀⢀⠀⠀⠀⠀⠀⠀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⣷⣷⣶⣾⣿⣿⡏⣾⣿⣷⣵⣔⠀⠄⠀⢀⠀⠀⠀⠀⠀⠀⠀⠀⠀⠀⠀⠀⠀⠀⠀⠀⠀⠀⠀⠀⠀⠀⠀⠀⠀⠀⠀⠀⠀⠀⠀⠀⠀⠀⠕⠀⢀⠐⠀⠀⠀⠀⠀⠀⠀⠀⠀⠀⠀⠀⠀⠀⠀⠀⠀⠀⠀⠀⠀⠀⠀⠀⠀⠀⠀⠀⠀⠀⠀⠀⠀⠑⢄⠀⠀⠀⠀⠀⠀⠀⠀⠀⠀⠀⠀⠀⠀⠀⠀⠀⠀⠀⠀⠀⠀⠀⠀⠀⠀⠀⠀⠀⠀⠀⠀⠀⠁⠁⠀⠀⠀⠀⠀⠀⠀⠀⠀⠀⢀⠀⠀⠀⠀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⣯⣿⣿⣿⣿⣿⣧⡅⢅⢀⠀⠀⠀⠀⠀⠀⠀⠀⠀⠀⠀⠀⠀⠀⠀⠀⠀⠀⠀⠀⠀⠀⠀⠀⠀⠀⠀⠀⠀⠀⠀⠀⠀⠀⠀⢄⠑⢀⠀⠀⠀⠀⠀⠀⠀⠀⠀⠀⠀⠀⠀⠀⠀⠀⠀⠀⠀⠀⠀⠀⠀⠀⠀⠀⠀⠀⠀⠀⠀⠀⠀⢄⠑⠐⠀⠀⠀⠀⠀⠀⠀⠀⠀⠀⠀⠀⠀⠀⠀⠀⠀⠀⠀⠀⠀⠀⠀⠀⠀⠀⠀⠀⢀⢀⠀⠄⢀⣠⣤⡄⠀⠀⠀⠀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⡸⣿⣿⣿⣿⣿⣿⣇⢕⢔⢄⢀⠀⠀⠀⠀⠀⠀⠀⠀⠀⠀⠀⠀⠀⠀⠀⠀⠀⠀⠀⠀⠀⠀⠀⠀⠀⠀⠀⠀⠀⠀⠀⠀⠁⠀⠀⠑⠄⠀⠀⠀⠀⠀⠀⠀⠀⠀⠀⠀⠀⠀⠀⠀⠀⠀⠀⠀⠀⠀⠀⠀⠀⠀⠀⠀⠀⠀⢄⠑⠀⠀⠀⠀⠀⠀⠀⠀⠀⠀⠀⠀⠀⠀⠀⠀⠀⠀⠀⠀⠀⠀⠀⠀⠀⠀⠀⠀⠀⠁⠁⠀⢁⣥⣵⣾⣿⣿⣿⠇⠀⢰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⣜⢿⣿⣿⣿⣿⢇⢕⢕⢕⢕⢔⢀⠀⠀⠀⠀⠀⠀⠀⠀⠀⠀⠀⠀⠀⠀⠀⠀⠀⠀⠀⠀⠀⠀⠀⠀⠀⠀⠀⠀⠀⠀⠀⠀⠀⠀⠀⠁⠐⢄⠀⠀⠀⠀⠀⠀⠀⠀⠀⠀⠀⠀⠀⠀⠀⠀⠀⠀⠀⠀⠀⠄⠀⢀⢄⠁⠀⠀⠀⠀⠀⠀⠀⠀⠀⠀⠀⠀⠀⠀⠀⠀⠀⠀⠀⠀⠀⠀⠀⠀⠀⠀⠀⠀⠀⠀⠀⠀⢀⢕⣿⣿⣿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⣧⣽⡟⠛⠋⠑⠁⠁⠁⠀⠀⠀⠀⢄⠀⠀⠀⠀⠀⠀⠀⠀⠀⠀⠀⠀⠀⠀⠀⠀⠀⠀⠀⠀⠀⠀⠀⠀⠀⠀⠀⠀⠀⠀⠀⠀⠀⠀⠀⠀⠁⠐⠀⠀⠀⠀⠀⠀⠀⠀⠀⠀⠀⠀⠀⠀⠀⠀⠀⠀⠀⠀⠀⠁⠀⠀⠀⠀⠀⠀⠀⠀⠀⠀⠀⠀⠀⠀⠀⠀⠀⠀⠀⠀⠀⠀⠀⠀⠀⠀⠀⠀⠀⠀⠀⠀⠀⢀⢕⢕⢸⣿⣿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⠑⢔⢔⢔⢔⢄⢄⢄⢀⠀⢕⠑⠀⢀⠀⠀⠀⠀⠀⠀⠀⠀⠀⠀⠀⠀⠀⠀⠀⠀⠀⠀⠀⠀⠀⠀⠀⠀⠀⠀⠀⠀⠀⠀⠀⠀⠀⠀⠀⠀⠀⠀⠀⠀⠀⠀⠀⠀⠀⠀⠀⠀⠀⠀⠀⠀⠀⠀⠀⠀⠀⠀⠀⠀⠀⠀⠀⠀⠀⠀⠀⠀⠀⠀⠀⠀⠀⠀⠀⠀⠀⠀⠀⠀⠀⠀⠀⠀⠀⠀⠀⠀⠀⠀⢔⢕⢑⢕⢕⢻⢿⢿⢿⠟⠑⠀⠀⠀⠙⠻⢿⢏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⢕⢕⢕⢑⠀⢕⢕⢕⢕⢕⢕⢕⠕⢕⢕⠀⢔⢕⢔⠄⠀⠀⠀⠀⠀⠀⠀⠀⠀⠀⠀⠀⠀⠀⠀⠀⠀⠀⠀⠀⠀⠀⠀⠀⠀⠀⠀⠀⠀⠀⠀⠀⠀⠀⠀⠀⠀⠀⠀⠀⠀⠀⠀⠀⠀⠀⠀⠀⠀⠀⠀⠀⠀⠀⠀⠀⠀⠀⠀⠀⠀⠀⠀⠀⠀⠀⢄⢄⠀⠀⠀⠀⠀⠀⠀⠀⠀⠀⠀⠀⠀⠀⠀⠀⠀⠀⠀⢄⢕⢕⢕⠔⢕⢕⢕⠑⠁⢄⢔⢄⢄⢄⢑⢔⢄⠕⠁⠀⠁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⢄⠑⠕⢕⢕⢕⢕⢕⢕⠑⠁⢐⢕⢕⢕⢀⢄⠀⠀⠀⠀⠀⠀⠀⠀⠀⠀⠀⠀⠀⠀⠀⠀⠀⠀⢀⠀⠀⠀⠀⠀⠀⠀⠀⠀⠀⠀⠀⠀⠀⠀⠀⠀⠀⠀⠀⠀⠀⠀⠀⠀⠀⠀⠀⠀⠀⠀⠀⠀⠀⠀⠀⠀⠀⠀⠀⠀⠀⠀⠀⠀⢄⢕⢕⢄⠀⠀⠀⠀⠀⠀⠀⠀⠀⠀⠀⠀⠀⠀⠀⠀⠀⠀⢕⢕⢕⢕⢕⠁⢕⢀⢔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⢔⢄⢄⢄⢄⢕⢄⢄⢕⢕⢕⢅⢕⢕⢕⢀⠀⠀⠀⠀⠀⠀⠀⠀⠀⠀⠀⠀⢀⢄⠄⠐⠑⠁⢀⠀⠀⠀⠀⠀⠀⠀⠀⠀⠀⠀⠀⠀⠀⠀⠀⠀⠀⠀⠀⠀⠀⠀⠀⠀⠀⠀⠀⠀⠀⠀⠀⠀⠀⠀⠀⠀⢀⢀⢀⠄⠀⢕⢕⢕⢕⢕⢕⢔⢄⣀⠀⠀⠀⠀⠀⠀⠀⠀⠀⠀⠀⢀⢄⠀⢔⢕⢕⢕⢕⢔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⢔⢕⢕⠑⢕⢕⢕⢕⢕⢕⢄⢔⢄⢄⢄⢄⢄⢄⢔⢔⠁⢀⢀⢄⢄⢔⢔⠕⠀⠀⠕⢔⢀⠕⠕⠀⠀⠀⠔⠐⠀⠀⠀⠔⠔⠀⠀⠔⠕⢀⢀⢀⠕⠕⢀⠀⠑⠀⠀⢀⠀⠑⠁⢄⠁⠁⠔⠀⠁⢀⢕⢕⢕⢕⢕⢕⢕⢕⣿⣿⣷⡔⢔⢄⢄⢄⢔⢔⢕⢕⢕⠀⠀⢕⢕⢕⢕⢕⢕⠁⢕⠕⢕⢕⠕⠑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⠕⢕⢕⢕⢅⢕⢕⢕⢕⢕⢕⢕⢕⢕⢕⢕⢕⢕⢕⢕⢕⢕⢕⢕⢕⢕⢕⢑⣠⡄⠀⠀⠁⠁⢀⢄⠀⠀⠀⠀⠀⢀⠀⠀⠀⠀⠑⠐⠀⠀⠑⠑⠁⠀⠀⠁⠀⠀⠀⠁⠁⠀⠀⠀⠁⠀⠀⠀⠀⠀⢕⢕⢕⢕⢕⢕⢕⢕⢕⣿⣿⣿⣇⢕⢕⢕⢕⢕⢕⢕⢕⢕⠔⢔⢕⢕⢕⢕⢕⢕⢕⢕⢕⠔⢔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⢔⢕⢕⢕⢕⢕⢕⠁⢕⢕⢕⢕⢕⢕⢕⢕⢕⠁⠁⠑⢕⢕⢕⡜⢰⣿⣧⠀⠀⠀⠀⢕⢕⠀⠀⠀⠀⠀⠀⠀⠀⠀⠀⠀⠀⠀⠀⠀⠀⠀⠀⠀⠀⠀⠀⠄⠀⠀⠀⠀⠀⠀⠀⠀⠀⠀⢀⢕⢕⢕⢕⢕⢕⢕⢕⢕⢜⢟⣿⣿⡕⢕⢕⢕⢕⢕⢕⢕⢕⢔⢕⢕⢕⢕⢕⢕⢕⢕⠁⢕⠀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⢕⢄⢕⢕⢕⢕⢕⢕⢄⢕⢕⢕⢕⢕⢕⢕⢕⠁⠀⠀⠀⠀⠑⢸⡕⢸⡿⢟⢀⢄⢔⢄⢀⢁⢄⢄⢔⢄⢀⠀⠀⠀⠀⠀⠀⠀⠀⠀⠀⠀⢀⢀⢀⢀⢀⠀⠀⠀⠄⠄⠄⠀⠐⠐⠐⠁⠁⠀⢕⢕⢕⢕⢕⢕⢕⢕⠑⢕⢕⣿⣿⡇⢕⢕⢕⢕⢕⢕⢕⢕⢕⢕⢕⢕⢕⢕⢕⢕⢕⢕⢕⠁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⠁⠑⠑⠀⠑⠑⠑⠑⠑⠑⠑⠑⠑⠑⠑⠑⠑⠑⠑⠑⠀⠀⠀⠀⠀⠀⠘⠃⠁⠑⠁⠑⠑⠑⠁⠘⠑⠁⠑⠑⠑⠁⠀⠁⠀⠑⠑⠑⠑⠐⠀⠀⠁⠁⠁⠁⠁⠁⠀⠀⠀⠀⠀⠀⠀⠀⠀⠀⠀⠀⠀⠀⠑⠑⠑⠑⠑⠑⠑⠑⠑⠑⠑⠑⠑⠑⠑⠑⠑⠑⠑⠑⠑⠑⠑⠑⠑⠑⠑⠑⠑⠑⠑⠑⠀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⢿⣿⣿⣿⣿⣿⣿⣿⣿⣕⢝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⣷⡜⢻⣿⣿⣿⣿⣿⣿⣿⣧⢕⢝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⢜⢻⣿⣿⣿⣿⣿⣿⣧⢳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⣹⣿⣿⣿⣿⣿⣿⣿⣿⣿⣿⣧⡺⢮⢝⢿⣿⣿⣿⣿⡎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⡇⣿⣿⣿⣿⣿⣿⣿⣿⣿⣿⣿⣿⣷⡜⣷⢕⣝⢟⢟⢟⢗⢝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⣿⢸⣿⣿⣿⣿⣿⣿⣿⣿⣿⣿⣿⣿⢏⢕⢹⣧⡜⢷⢕⢕⢕⢕⢕⢕⢝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⣼⣿⡏⣼⡿⢿⢟⢟⢟⢟⢟⢟⢟⢟⢟⢟⡕⢕⢜⣿⣿⡕⢕⢕⢕⢕⢕⢕⢔⢅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⣿⣿⢇⣷⣾⣷⣿⢜⢏⢏⢟⢿⢟⢏⢟⣿⣷⡅⢕⢻⣿⣿⡕⢕⢕⢕⢕⢕⢕⢑⢕⢕⢕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⣿⣿⡟⢱⣿⣿⣿⢏⡕⢕⢕⡕⢕⢕⢕⢸⣾⣿⣷⡅⢸⣿⣿⣧⢑⢕⢕⠕⠑⢔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⡞⣸⣿⣿⡇⢸⣿⣟⣵⣾⣷⣷⣿⣷⣵⣾⣷⣿⣿⢿⣿⣷⢸⣿⣿⣿⡇⢄⢅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⢞⣿⢇⣿⣿⣿⡇⢸⣿⣿⣿⣿⣿⣿⣿⣿⣿⣿⣿⣿⣿⡞⣿⣿⢕⣿⣿⣿⣧⢁⠁⠁⢅⢕⢕⢕⢕⢕⠑⠕⠕⠕⢑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⢝⢟⢟⢟⢟⢟⢟⢟⢟⢟⢟⢟⢟⢟⢟⢟⢟⢟⢟⢟⢟⢟⢟⢟⢟⢟⢟⢟⢟⢏⢼⢫⣾⢣⢸⢺⣿⣿⡇⢸⣿⣿⣿⣿⣿⣿⣿⣿⣿⣿⣿⣿⣿⡇⢜⡏⢕⣿⣿⣿⣿⢕⠔⢕⢡⢑⠕⢕⢕⢔⢕⢔⢔⠔⢕⢝⢟⢟⢟⢟⢟⢟⢟⢟⢟⢟⢟⢟⢟⢟⢝⢟⢟⢟⢟⢟⢟⢝⢟⢟⢟⢟⢟⢟⢟⢟⢟⢟⢟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⢱⢇⣱⡿⣱⣿⢸⢸⢟⣹⡇⢕⢻⣿⣿⣿⣿⣿⣿⣿⣿⣿⣿⣿⣿⡇⢕⢕⢕⣿⣿⣿⢟⠕⠀⠁⢕⢣⢕⢳⡔⢔⠵⠔⠃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⢱⢏⣼⡟⣱⡿⢝⢸⢕⣱⣿⣟⢕⢕⣿⣿⣿⣿⣿⣿⣿⣿⣿⣿⣿⣿⡇⢕⢕⢕⢿⠟⠏⠁⠀⢀⠀⠁⠁⠑⠕⠕⠕⢔⠀⡔⠅⢟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⢱⡟⣼⡿⣱⡿⢕⢕⢕⡷⣿⣿⣿⢕⣸⣿⣿⣿⣿⣿⣿⣿⣿⣿⣿⣿⣿⡇⢕⠑⠀⠄⠀⠀⠀⢕⢕⢕⣔⡀⠀⠀⠀⢅⢅⢘⢕⢕⢕⢕⢹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⣾⢱⣿⢱⣿⢕⢕⢕⢕⢱⡟⢿⣿⢕⣿⡟⣿⣿⣿⣿⣿⣿⣿⣿⣿⣿⡟⢗⢕⢀⠀⢄⢄⠀⢀⢕⢕⡕⢸⣿⡇⣦⡄⠀⠁⠑⠑⠑⢑⣵⣾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⢱⢇⣿⢇⣿⡇⢕⢕⢱⡇⢱⣧⡕⢜⢕⣿⢇⣿⣿⣿⣿⣿⣿⣿⣿⣿⣿⢇⢕⢕⢕⣔⣅⣀⣠⢕⢕⢱⢱⢜⣿⣇⢿⣷⢕⢠⢴⡕⢳⢷⣝⢝⢟⢻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⡟⡝⢱⣷⡝⣼⢸⡟⣼⣿⣇⣵⢇⢸⢕⢸⣿⣿⡟⢕⡿⢕⣿⣿⣿⣿⣿⣿⣿⣿⣿⣿⢕⢕⢕⢸⣿⣿⣿⣿⡇⢕⢸⣿⣇⢻⣿⢸⣿⣷⣾⢼⣧⢜⢟⢟⢕⢜⢷⢹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⡿⡜⢕⢕⢝⢕⡇⣿⢣⣿⣿⣿⣿⢕⡜⢕⢿⣿⣿⢇⢸⢇⢕⣿⢕⣿⣿⣿⣿⡿⣿⢿⡇⢕⢕⢕⢸⣿⣿⣿⣿⣿⢕⢸⣿⣿⣸⣿⢸⣿⣿⣿⣾⣿⢕⢕⢱⡵⢕⢱⣧⢻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⢱⡇⢕⢗⢕⢕⢸⡟⣼⣿⣿⢿⡟⢕⡇⢕⢺⣿⣿⢱⡟⣸⡇⣿⢕⣿⣿⣿⣿⡇⢻⢸⢕⢕⢕⢕⢿⣿⢿⢿⢿⢿⢕⢕⢻⣿⡏⡟⢸⣿⣿⣿⡇⣿⡕⢔⢵⡕⣱⡿⣻⡎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⡏⣿⡕⢇⡕⢇⢕⣼⢣⣿⣿⡿⢱⢕⢕⡕⢕⢱⣷⣷⢸⢣⣾⣇⢹⡕⣽⢹⣿⣿⡇⢕⢸⢕⢕⢕⣱⣷⣿⣿⣿⣿⣿⢕⢕⢸⢿⣧⡇⢸⣿⣿⣿⢕⣿⡇⣕⡕⢹⢜⢕⢕⢕⢸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⡇⢕⢕⣜⢕⢵⢇⡟⣸⣿⣿⢕⢕⢕⢕⢇⢿⢼⣟⣟⡇⢜⢻⠿⢿⣕⣿⡇⢿⣿⡇⢕⢕⡱⢕⣱⡿⢟⢟⡹⢽⠽⠽⠕⠼⠎⢮⡟⢇⢸⢹⣿⣿⢕⣿⡇⣵⢵⢗⢏⢕⢕⡕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⣧⢇⢕⢜⢝⢟⢸⢕⣿⢿⡏⢕⢕⢕⢜⠅⠁⢁⢀⠀⠁⠁⠉⠑⢱⣽⣿⣧⣷⣼⣷⢕⣼⣇⣼⣷⡕⠑⢁⠄⠀⠁⠕⢄⢄⢀⠑⢇⢕⢕⢕⢿⣿⢕⣿⡇⢱⢕⢕⢇⢕⢕⣼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⣿⣷⣕⢜⢕⢜⢕⢇⡕⢜⢕⢕⢕⢕⠁⢄⢕⢕⣁⠀⠀⠀⠀⠕⣕⢹⣿⣿⣿⣿⣿⣿⣿⣿⣿⣿⣣⡵⠵⠔⠀⠀⠀⠀⢱⣕⢕⢅⢕⢱⡕⢸⣟⢕⣿⡇⠕⠕⢕⣱⣷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⣿⣿⣿⡷⠁⢑⢕⢕⣵⡕⢕⢕⢕⢕⡕⣿⡇⢅⢀⠀⢀⢀⢀⣿⣿⣿⣿⣿⣿⣿⣿⣿⣿⣿⣿⣿⣧⢀⢄⢄⢀⢄⢔⣼⣿⣵⢱⢱⣾⢇⣾⣿⢸⣿⡇⢕⠀⠁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⢇⠀⠕⢸⢇⢸⣷⢕⢕⢕⢕⣿⣿⣿⣵⢕⢔⡕⢕⣵⣿⣿⣿⣿⣿⣿⣿⣿⣿⣿⣿⣿⣿⣿⣧⣕⢕⢕⣕⣼⣿⣿⢇⢱⡾⢏⢱⣿⢿⢕⣿⡇⢕⠀⠀⠑⡝⣿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⢟⠀⠀⠀⢸⡇⢕⢸⡇⢕⢕⢕⢹⣿⣿⡟⢻⠷⢞⣟⣿⣿⣿⣿⣿⣿⣿⣿⣿⣿⣿⣿⣿⣿⣿⣿⣝⣟⣛⣝⣱⣿⣯⡱⢏⡱⢱⣿⣿⢕⢕⢹⡇⢕⠀⠀⠀⢜⢮⡻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⢏⠁⠀⠀⠀⢸⡇⢕⢕⢇⢕⢕⠕⢸⣿⣿⣿⣗⣿⣻⣿⣿⣿⣿⣿⣿⣿⣿⣯⣿⣿⣿⣿⣿⣿⣿⣿⣿⣿⣿⡳⢿⢏⡱⢕⡕⢕⣾⣿⡇⢇⢕⢸⡇⠁⠀⠀⠀⠁⢜⢝⢧⡕⢕⢕⢕⢸⣿⣿⣿⡇⢕⢕⢕⢕⢕⣾⣿⣿⣿⣿⡇⢕⢕⢕⢕⢕⡇⠀⢕⣿⢕⢕⢕⢕⢸⣿⣿⣿⢕⢕⢕⢕⢱⣿⣿⣿⣷⢕⢕⢕⢕⢸⣿⣿⣿⢕⢕⢕⢕⢸⣿⣿⣿⣷⢕⢕⢕⢕⢕⠀⢸⣿⣿⣿⢜⢯⢣⣜⢕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⡿⣱⠑⠀⠀⠀⠀⢸⢇⢸⡕⢕⢕⢕⢕⢕⢻⣿⢽⣿⣿⣿⣿⣿⣿⣿⣿⣿⣿⣿⣿⣿⣿⣿⣿⣿⣿⣿⣿⣿⣿⣷⣧⣾⢟⢕⢎⢕⢱⣿⣯⢇⢸⡕⢜⡇⠀⠀⠀⢀⠀⢜⢣⡕⢝⢧⡕⢕⢸⣿⣿⣿⡇⢕⢕⢕⢕⢕⣿⣿⣿⣿⣿⡇⢕⢕⢕⢕⢕⡇⠀⢕⣿⢕⢕⢕⢕⢸⣿⣿⣿⢕⢕⢕⢕⢸⣿⣿⣿⣿⢕⢕⢕⢕⢸⣿⣿⣿⢕⢕⢕⢕⢸⣿⣿⣿⣿⢕⢕⢕⢕⢕⠀⢸⣿⣿⡟⢕⢕⢕⢇⢧⢗⢪⡜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⡟⡵⢇⢀⢀⠀⠀⠀⢼⢕⢸⡇⢕⢕⢕⢕⠻⢇⢻⣿⣿⣿⣿⣿⣿⣿⣿⣿⣿⣿⣿⣿⣿⣿⣿⣿⣿⣿⣿⣿⣿⣿⣿⣯⣽⡷⢕⢕⢕⣿⣿⡟⢕⢸⡇⢕⡗⢔⢄⢄⣼⣵⣕⢕⢜⢧⡕⢜⢣⡸⣿⣿⣿⡇⢕⢕⢕⢕⢕⣿⣿⣿⣿⣿⡇⢕⢕⢕⢕⢕⡇⠀⢕⣿⢕⢕⢕⢕⢸⣿⣿⣿⢕⢕⢕⢕⢸⣿⣿⣿⣿⢕⢕⢕⢕⢸⣿⣿⣿⢕⢕⢕⢕⢸⣿⣿⣿⣿⢕⢕⢕⢕⢕⠀⢸⣿⣿⡇⢕⢕⢕⢕⢕⢕⢕⢏⢮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⡟⢻⣿⣿⣿⣿⣿⣿⣿⣿⣿⣿⣿⣿⣿⣿⣿⣿⣿⣿⣿⣿⣟⡜⢕⣱⢏⢕⣼⣿⡇⢜⢕⢸⣷⢕⢕⢱⢕⢕⢕⢕⢻⣿⣿⣿⣿⣿⣿⣧⣝⢛⢟⢟⢏⢝⢝⢻⢏⣕⣼⣿⣿⣿⣿⣿⣿⢟⢕⢕⢕⣾⢣⡟⢕⢕⢕⢕⢕⡇⢕⢕⢕⣿⣿⣿⣧⢕⢕⢳⣕⢕⢜⢪⡻⣿⡇⢕⢕⢕⢕⢕⣿⣿⣿⣿⣿⡇⢕⢕⢕⢕⢕⡇⠀⢕⣿⢕⢕⢕⢕⢸⣿⣿⣿⢕⢕⢕⢕⢸⣿⣿⣿⣿⢕⢕⢕⢕⢸⣿⣿⣿⢕⢕⢕⢕⢸⣿⣿⣿⣿⢕⢕⢕⢕⢕⠀⢸⣿⣿⡇⢕⢕⢕⢕⢕⢕⢕⢕⢕⢜⢝⢵⣫⢿⠀</a:t>
            </a:r>
            <a:br/>
            <a:r>
              <a:t>⣿⣿⣿⣿⣿⣿⣿⣿⣿⣿⣿⣿⣿⠀⠀⢸⣿⣿⣿⣿⣿⣿⣿⣿⣿⣿⣿⣿⣿⣿⣿⣿⣿⣿⣿⣿⣿⣿⣿⣿⣿⣿⣿⣿⣿⣿⣿⣿⣿⣿⣿⣿⣿⢿⢇⠀⢕⣿⣿⣿⣿⣿⣿⣿⣿⢕⢕⢹⣿⣿⣿⣿⣿⣿⣿⣿⣿⣿⣿⣿⣿⣿⣿⣿⣿⣿⣏⢎⢱⢱⢏⢕⣱⣿⣿⡇⢕⢕⢕⢻⣧⢕⢕⢕⢕⢕⢕⢕⢜⢻⣿⣿⣿⣿⣿⣿⣿⣿⣿⣿⣿⣿⣿⣿⣿⣿⣿⣿⣿⡿⢟⢕⢕⢕⢕⡼⢇⢞⢕⢕⢕⢕⢕⢕⡕⢕⢕⢕⣿⣿⣿⣿⢕⢕⢕⢹⣧⢸⣷⣜⢜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⣧⢕⢕⢔⢕⣿⣿⣿⣿⣿⣿⣿⣿⢕⢕⢕⢻⣿⣿⣿⣿⣿⣿⣿⣿⣿⣿⣿⣿⣿⣿⣿⣿⡟⢜⣱⢧⡿⢕⢱⣿⣿⣿⡇⢕⢕⢕⢕⢝⢧⡕⢕⢀⢕⢕⢕⢕⢕⢕⢝⢟⢿⣿⣿⣿⣿⣿⣿⣿⣿⣿⣿⣿⣿⢿⢟⢝⢕⠑⢕⢕⢕⢎⠕⢕⢕⢕⢕⢕⡇⢕⢕⢕⢕⢕⢕⣿⣿⣿⣿⢕⢕⢕⢕⢹⣷⣿⣿⣷⡕⢕⢕⢕⢕⢕⢻⣿⣿⣿⡿⢕⢕⢕⢕⢕⢕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⣇⢕⢕⢕⢝⣿⣿⣿⣿⣿⣿⣿⡇⢕⢕⢸⣿⣿⣿⣿⣿⣿⣿⣿⣿⣿⣿⣿⣿⣿⣿⡿⡜⣱⡟⣼⢇⢕⣿⣿⣿⣿⡇⠕⢕⠑⢕⢕⢕⢕⢕⢕⢕⢕⢕⢕⢕⢕⢕⢕⢕⢕⢝⢟⢻⢿⣿⣿⣿⢿⢟⢝⢕⢕⢕⢕⢕⢔⢕⢕⢕⢕⢕⢕⢕⢕⢕⣼⣷⢕⢄⢕⢕⢕⢕⣿⣿⣿⣿⢕⢕⢕⢕⢕⢜⣿⣿⣿⣿⣇⢕⢕⢕⢕⢕⢜⢝⢝⢕⢕⢕⢕⢕⢕⢕⢕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⠕⢕⢕⢜⢻⣿⣿⣿⣿⢿⠇⢕⢕⢕⢿⢿⠿⠿⠟⠛⠋⠁⠁⠈⠉⠙⠟⣿⣿⢕⣱⣿⢧⡟⢕⣼⣿⣿⣿⣿⡇⡕⢕⢄⣱⡇⢕⢕⢕⢕⢕⢕⢕⢕⢕⢕⣵⢕⢕⢕⢕⢕⢕⢕⢜⢝⢕⢕⢕⢕⢕⢕⢕⢕⢕⢕⢅⢕⢕⢕⢕⢕⢕⢕⣱⣿⡇⠕⠕⢕⢕⢕⢕⢿⣿⣿⣿⣕⣕⣕⣕⣕⣕⢟⠛⠙⠉⠉⢕⢕⢕⢕⠕⠕⢕⢕⠕⢕⣱⢕⢕⢕⢕⡕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⢿⢿⣿⣿⣿⣿⣿⡇⠀⠑⢕⢕⢕⢝⠙⠁⠀⠀⠀⢕⢕⢕⢔⠀⠀⠀⠀⠀⠀⠀⠀⠀⠀⠀⠀⠘⠋⠱⢿⠛⠈⠁⠁⠁⠀⠈⠙⠙⠑⠇⢕⢕⣿⡇⢕⢕⢕⢕⢕⢕⢕⢕⢕⣼⡿⠕⠑⢁⢕⢕⢕⢕⢕⢕⢕⢕⣵⡇⢕⢁⠁⠑⠕⢕⢕⢕⢕⢕⢕⢕⢕⢜⢾⣿⡇⠀⠁⠀⠀⠀⠁⠀⠀⠀⠈⠉⠉⠛⢿⣿⠿⠕⠀⠀⠀⠀⢕⢕⢕⠀⠀⠀⠀⠀⠀⠀⢔⢕⢕⢕⠘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⣷⡕⢕⢜⢝⢿⢟⢏⢕⢕⢕⢕⢕⢕⢕⢕⢀⠀⠀⠀⢕⢕⢕⢕⠀⠀⠀⠀⠀⠀⠀⠀⠀⠀⠀⠀⠀⠀⠀⠀⠀⠀⠀⠀⠀⠀⠀⠀⠀⠀⠀⢕⠔⢹⡇⢕⢕⢕⢕⢕⢕⢕⠕⠑⠁⠀⠀⠀⢕⢕⢕⣱⣵⣵⣵⣷⣿⣿⡇⢕⢕⠀⠀⠀⠀⠁⠕⢕⢕⢕⢕⢕⢸⢾⠏⠀⠀⠀⠀⠀⠀⠀⠀⠀⠀⠀⠀⠀⠀⠁⠀⠀⠀⠀⠀⠀⠀⢕⢕⢕⠀⠀⠀⠀⠀⠀⢔⢕⢕⠕⠀⠀⠀⠀⠑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⣷⣧⡕⢕⢕⢕⢕⢕⢕⢕⠕⠀⠕⢕⢕⢕⢄⠀⠀⢕⢕⢕⢕⠀⠀⠀⠀⠀⠀⠀⢀⢄⢄⢄⠀⠀⠀⠀⠀⠀⠀⠀⠀⠀⠀⠀⠀⠀⠀⠀⠀⣕⣕⢕⢕⢕⢕⢕⢕⢕⢕⠀⠀⠀⠀⠀⠀⢕⢕⢱⣿⣿⣿⣿⣿⣿⣿⣧⢕⢕⠀⠀⠀⠀⠀⠀⠕⢕⢕⢕⢕⠕⠁⠀⠀⠀⠀⠀⠀⠀⠀⠀⠀⠀⠀⠀⠀⠀⠀⠀⠀⠀⠀⠀⠀⠀⢕⢕⢕⠀⠀⠀⠀⢀⢕⢕⢕⠑⠀⠀⠀⠀⠀⠀⢁⢝⢝⢝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⣇⢕⢕⢕⢕⢕⢄⢀⠀⠀⠑⢕⢕⢕⢕⢄⢕⢕⣣⣕⢔⠀⠀⠀⠀⠀⢄⢕⢕⠕⠀⠀⠀⠀⠀⠀⠀⠀⠀⠀⠀⠀⠀⠀⠀⠀⠀⢕⢸⣿⡇⢕⢕⢕⢕⢕⢕⠑⠀⠀⠀⠀⠀⠀⢕⢱⣾⣿⣿⣿⣿⣿⣿⣿⣿⢕⢕⠀⠀⠀⠀⠀⠀⠄⢕⢕⢕⠁⠀⠁⠀⠀⠀⠀⠀⠀⠀⠀⠀⠀⠀⠀⠀⠀⠀⠀⠀⠀⠀⠀⠀⠀⠀⢕⢕⢕⢕⠀⠀⢄⢕⢕⢕⠑⠀⠀⠀⠀⢀⢄⢕⢕⢕⠑⠚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⡧⠑⠑⠑⢕⢕⢕⢕⢔⢄⢕⢕⢕⢕⣕⣱⣽⣿⣿⣷⢕⠀⠀⠀⢄⢕⢱⠁⠀⠀⠀⠀⠀⠀⠀⠀⠀⠀⠀⠀⠀⠀⠀⠀⠀⢀⢜⣼⣿⡇⢕⢕⢕⢕⢕⢕⠀⠀⠀⠀⠀⠀⠀⢕⢾⣿⣿⣿⣿⣿⣿⣿⣿⣿⢱⠕⠀⠀⠀⠀⠀⠀⠀⢕⢕⢅⠕⠑⠀⠀⠀⠀⠀⠀⠀⠀⠀⠀⠀⠀⠀⢄⢄⢀⠀⠀⠀⠀⠀⠀⠀⢄⣱⣕⢕⢕⢔⢔⢕⢕⢕⠑⠀⠀⢀⢄⢕⢕⢕⠕⠑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⣏⢝⢝⢟⢟⢏⠀⠀⠀⠀⠀⠁⠑⢕⢕⢕⢕⢕⢕⢹⣿⣿⣿⣿⣿⣿⣇⢕⢄⢄⢕⢕⢕⠀⠀⠀⠀⠀⠀⠀⠀⠀⠀⠀⠀⠀⠀⠀⠀⢀⣰⢇⢇⣿⣟⡇⢕⢕⢕⢕⢕⢕⠀⠀⠀⠀⠀⠀⠀⠁⣿⣿⣿⣿⣿⣿⣿⣿⣿⣿⡗⠀⠀⠀⠀⠀⠀⠀⠀⢕⢕⢕⢄⠀⠀⠀⠀⠀⠀⠀⠀⠀⠀⠀⠀⠀⠀⠑⢕⢕⢕⢄⠀⠀⠀⠀⢀⣼⣿⣿⣧⣕⣕⢕⢕⢕⢱⢄⢄⢕⢕⢕⠕⠑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⣷⣕⡕⢕⢕⢕⢕⢔⢔⢔⢔⢔⢔⢕⢕⢕⢕⢕⢸⣿⣿⣿⣿⣿⣿⣿⣗⢕⢕⢕⢕⢕⠀⠀⠀⠀⠀⠀⠀⠀⠀⠀⠀⠀⠀⠀⠀⢄⣾⡟⡜⢗⡯⣻⡇⢕⡕⢕⢕⢕⢕⠀⠀⠀⠀⠀⠀⠀⠀⠜⣿⣿⣿⣿⣿⣿⣿⣿⣿⠁⠀⠀⠀⠀⠀⠀⠀⠀⢕⢕⢕⢕⢀⠀⠀⠀⠀⠀⠀⠀⠀⠀⠀⠀⠀⠀⠀⠀⠑⢕⢕⢕⢀⢀⢄⢱⣿⣿⣿⣿⣿⣿⡧⢕⢕⢕⢕⢕⢕⠕⠁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⠏⠀⠀⠀⠁⠁⠑⠑⠕⠕⢕⢕⢕⢕⢕⢕⢱⣸⣿⣿⣿⣿⣿⣿⣿⣿⣿⣷⣵⡕⢔⠀⠀⠀⠀⠀⠀⠀⠀⠀⠀⠀⠀⠀⠀⠐⢸⣿⢱⡜⡸⡱⣹⢇⢱⣷⢕⢕⢕⠀⠀⠀⠀⠀⠀⠀⠀⠀⠀⢹⣿⣿⣿⣿⣿⣿⣿⠇⠀⠀⠀⠀⠀⠀⠀⠀⠀⠀⢕⢕⢕⢔⢄⠀⠀⠀⠀⠀⠀⠀⠀⠀⠀⠀⠀⠀⠀⠀⠕⢕⢕⢕⢕⢱⣿⣿⣿⣿⣿⣿⣿⢕⢕⢕⢕⢕⢕⢔⢔⢄⢄⢀⢄⢄⢄⢄⢔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⡇⠀⠀⠀⠀⠀⠀⠀⠀⠀⠀⠁⠕⢕⢕⢕⢕⣼⣿⣿⣿⣿⣿⣿⣿⣿⣿⣿⣿⣿⡇⢕⠀⠀⠀⠀⠀⠀⠀⠀⠀⠀⠀⠀⢀⠔⠀⢸⡟⢕⣇⡇⣪⡗⢕⣸⣿⣇⢕⢕⠀⠀⠀⠀⠀⠀⠀⠀⠀⠀⠀⢻⣿⣿⣿⣿⣿⢇⠀⠀⠀⠀⠀⠀⠀⠀⠀⠀⠀⢕⢕⣱⡇⢕⣔⠀⠀⠀⠀⠀⠀⠀⠀⠀⠀⠀⠀⠀⠀⠀⢕⢕⣱⣷⣿⣿⣿⣿⣿⣿⣿⣿⣇⢕⢕⢕⢕⢕⢕⢕⢕⢕⢕⢕⠕⠕⠑⠁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⠀⠀⠀⠀⠀⠀⠀⠀⠀⠀⠀⠀⠑⢕⢜⢼⢿⣿⣿⣿⣿⣿⣿⣿⣿⣿⣿⣿⣿⢏⠕⠀⠀⠀⠀⠀⠀⠀⠀⠀⠀⢀⢔⠁⠀⠀⢸⢇⣼⣿⢱⢸⡇⢕⣿⣿⣿⢕⠕⠀⠀⠀⠀⠀⠀⠀⠀⠀⠀⠀⠁⢜⢻⣿⢿⢟⠀⠀⠀⠀⠀⠀⠀⠀⠀⠀⠀⠀⠁⢕⣿⣷⣼⢟⢅⠀⠀⠀⠀⠀⠀⠀⠀⠀⠀⠀⠀⠀⠀⢕⣼⣿⣿⣿⣿⣿⣿⣿⣿⣿⣿⣿⣧⢕⢕⢕⢕⢕⠑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⡄⠀⠀⠀⠀⠀⠀⠀⠀⠀⠀⠀⠀⠀⠀⠀⠀⠑⢜⢿⣿⣿⣿⣿⣿⣿⢟⢟⢟⢟⢟⢝⢕⠀⠀⠀⠀⠀⠀⠀⠀⠀⢄⠔⠁⠀⠀⠀⠀⢜⣱⣿⡏⢱⣪⢕⣸⣿⣿⡿⢕⠀⠀⠀⠀⠀⠀⠀⠀⠀⠀⠀⠀⠀⠁⢀⢀⠑⠁⠀⠀⠀⠀⠀⠀⠀⠀⠀⠀⠀⠀⠀⢕⢝⢕⣱⡾⣼⣦⡀⠀⠀⠀⠀⠀⠀⠀⠀⠀⠀⠀⠀⠁⢹⣿⣿⣿⣿⣿⣿⣿⣿⣿⣿⣿⣿⡇⢕⢕⢕⠁⠀⠀⠀⠀⠀⠀⠀⠀⠀⠀⠀⠀⠀⠀⠀⢀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⠑⠀⠀⠀⠀⠀⠀⠀⠀⠀⠀⠀⠀⠀⠀⠀⠀⠀⠀⠑⢝⢿⢿⢫⢕⢕⢕⢕⢕⢕⢕⢕⠁⠀⠀⠀⠀⠀⠀⢀⢄⠑⠁⠀⠀⠀⠀⠀⠀⢕⣿⣿⢕⣵⢏⣱⡇⣿⣿⡇⠑⠀⠀⠀⠀⠀⠀⠀⠀⠀⠀⠀⠀⠀⠀⠑⢕⠐⠀⠀⠀⠀⠀⠀⠀⠀⠀⠀⠀⠀⠀⠀⠀⢜⣿⣿⡇⣿⣿⣿⡄⢀⠀⠀⠀⠀⠀⠀⠀⠀⠀⠀⠀⠀⠜⢝⢟⢟⢟⢻⢿⣿⣿⣿⣿⣿⢇⢕⠕⠀⠀⠀⠀⠀⠀⠀⠀⠀⠀⠀⠀⠀⠀⠀⠀⠀⠀⠻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⡏⠀⠀⠀⠀⠀⠀⠀⠀⠀⠀⠀⠀⠀⠀⠀⠀⠀⠀⠀⠀⠀⠑⠕⢕⢕⢕⢕⢕⢕⢕⠑⠀⠀⠀⠀⠀⠀⢀⠔⠑⠀⠀⠀⠀⠀⠀⠀⠀⠀⠘⠟⢿⢱⢟⣵⣿⣇⣿⣿⢕⠀⠀⠀⠀⠀⠀⠀⠀⠀⠀⠀⠀⠀⠀⠀⠀⠕⠀⠀⠀⠀⠀⠀⠀⠀⠀⠀⠀⠀⠀⠀⠀⠀⠑⢹⣿⡇⣿⣿⣿⡇⠁⠔⢀⠀⠀⠀⠀⠀⠀⠀⠀⠀⠀⠀⠑⢕⢕⢕⢕⢕⢝⢟⢿⢿⢏⢕⠁⠀⠀⠀⠀⠀⠀⠀⠀⠀⠀⠀⠀⠀⠀⠀⠀⠀⠀⠀⠀⠑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⣧⢀⣀⠀⠀⠀⠀⠀⠀⠀⠀⠀⠀⠀⠀⠀⠀⠀⠀⠀⠀⠀⠀⠀⠀⠁⠕⢕⢕⢕⢕⠀⠀⠀⠀⠀⢄⠑⠁⠀⠀⠀⠀⠀⠀⠀⠀⠀⠀⠀⠀⠀⢜⠈⠑⠻⢿⡿⢹⡏⠁⠀⠀⠀⠀⠀⠀⠀⠀⠀⠀⠀⠀⠀⠀⢔⢔⢔⢄⢔⠀⠀⠀⠀⠀⠀⠀⠀⠀⠀⠀⠀⠀⠀⠀⢜⣿⢕⠻⠟⠉⠀⠀⠀⠁⠐⠀⠀⠀⠀⠀⠀⠀⠀⠀⠀⢀⢕⢕⢕⢕⢕⢕⢕⢕⠕⠑⠀⠀⠀⠀⠀⠀⠀⠀⠀⠀⠀⠀⠀⠀⠀⠀⠀⠀⠀⠀⠀⠀⠀⠑⢕⢹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⡏⠀⠀⠀⠀⠀⠀⠀⠀⠀⠀⠀⠀⠀⠀⠀⠀⠀⠀⠀⠀⠀⠀⠀⠀⠑⢕⠕⠑⠀⠀⠀⠀⠁⠀⠀⠀⠀⠀⠀⠀⠀⠀⠀⠀⠀⠀⠀⠀⠀⠀⠄⠀⠀⠀⠁⠘⢇⠀⠀⠀⠀⠀⠀⠀⠀⠀⠀⠀⠀⠀⠀⢃⡕⣾⣧⣕⡧⢆⠀⠀⠀⠀⠀⠀⠀⠀⠀⠀⠀⠀⠀⠀⠀⢜⠑⠀⠀⠀⠀⠀⠀⠀⠀⠀⠀⠀⠀⠀⠀⠀⠀⠀⠀⢕⢕⢕⢕⢕⢕⢕⢕⠀⠀⠀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⡇⠀⠀⠀⠀⠀⠀⠀⠀⠀⠀⠀⠀⠀⠀⠀⠀⠀⠀⠀⠀⠀⠀⠀⠀⠀⠀⠀⠀⠀⠀⠀⠀⠀⠀⠀⠀⠀⠀⠀⠀⠀⠀⠀⠀⠀⠀⠀⠀⠀⠀⠀⠀⠀⠀⠀⠀⠀⠀⠀⠀⠀⠀⠀⠀⠀⠀⠀⠀⠀⠀⠀⢱⢹⣿⡟⣿⢕⠑⠀⠀⠀⠀⠀⠀⠀⠀⠀⠀⠀⠀⠀⠀⠀⠀⠀⠀⠀⠀⠀⠀⠀⠀⠀⠀⠀⠀⠀⠀⠀⠀⠀⠀⠀⠁⠁⠑⢕⢕⢕⢕⠀⠀⠀⠀⠀⠀⠀⠀⠀⠀⠀⠀⠀⠀⠀⠀⠀⠀⠀⠀⠀⠀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⡇⠀⠀⠀⠀⠀⠀⠀⠀⠀⠀⠀⠀⠀⠀⠀⠀⠀⠀⠀⠀⠀⠀⢀⢄⠔⠐⠀⠀⠀⠀⠀⠀⠀⠀⠀⠀⠀⠀⠀⠀⠀⠀⠀⠀⠀⠀⠀⠀⠀⠀⠀⠀⠀⠀⠀⠀⠀⠀⠀⠀⠀⠀⠀⠀⠀⠀⠀⠀⠀⠀⠀⠀⠑⠝⢇⠙⠀⠀⠀⠀⠀⠀⠀⠀⠀⠀⠀⠀⠀⠀⠀⠀⠀⠀⠀⠀⠀⠀⠀⠀⠀⠀⠀⠀⠀⠀⠀⠀⠀⠀⠀⠀⢄⢀⠀⠀⠀⠁⠕⠑⠀⠀⠀⠀⠀⠀⠀⠀⠀⠀⠀⠀⠀⠀⠀⠀⠀⠀⠀⠀⠀⠀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⡇⠀⠀⠀⢀⠀⠀⠀⠀⠀⠀⠀⠀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⠀⠀⠀⠀⠀⠀⠀⠀⠀⠀⠀⠀⠀⠀⠀⠀⠀⠀⠀⠀⠀⠀⠀⠀⠀⠀⠀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⣷⣦⣄⣴⣇⠀⠀⠀⠀⠀⠀⢀⣴⡔⠀⠀⠀⠀⠀⠀⠀⠀⠀⠀⠀⠀⠀⠀⠀⠀⠀⠀⠀⠀⠀⠀⠀⠀⠀⠀⠀⠀⠀⠀⠀⠀⠀⠀⠀⠀⠀⠀⠀⠀⠀⠀⠀⢀⠀⠀⠀⠀⠀⠀⠀⠀⠀⠀⠀⠀⠀⠀⠀⠀⠀⠀⠀⠀⠀⠀⠀⠀⠀⠀⠀⠀⠀⠀⠀⠀⠀⠀⠀⠀⠀⢄⠀⠀⠀⠀⠀⠀⠀⠀⠀⠀⠀⠀⠀⠀⠀⠀⠀⠀⠀⠀⠀⠀⠀⠀⠀⠀⠀⠀⠀⢀⢀⠀⠀⠀⠀⠀⠀⠀⠀⠀⠀⡄⠀⠀⠀⠀⠀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⣷⣤⣄⣀⣀⣰⣾⣿⢣⣦⣤⣔⢄⢀⠀⠀⠀⠀⠀⠀⠀⠀⠀⠀⠀⠀⠀⠀⠀⠀⠀⠀⠀⠀⠀⠀⠀⠀⠀⠀⠀⠀⠀⠀⠀⠀⠀⠀⠀⠀⠀⠑⠀⢄⠐⠀⠀⠀⠀⠀⠀⠀⠀⠀⠀⠀⠀⠀⠀⠀⠀⠀⠀⠀⠀⠀⠀⠀⠀⠀⠀⠀⠀⠀⠀⠀⠀⠀⠑⢄⠀⠀⠀⠀⠀⠀⠀⠀⠀⠀⠀⠀⠀⠀⠀⠀⠀⠀⠀⠀⠀⠀⠀⠀⠀⠀⠀⠀⠀⠀⠀⠀⠁⠀⠀⠀⠀⠀⠀⠀⠀⠀⠁⠀⠀⠀⢀⢄⠐⠁⠑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⢸⣿⣿⣿⣿⣆⢐⢑⠀⠐⠀⠀⠀⠀⠀⠀⠀⠀⠀⠀⠀⠀⠀⠀⠀⠀⠀⠀⠀⠀⠀⠀⠀⠀⠀⠀⠀⠀⠀⠀⠀⠀⠀⠀⢄⠑⢀⠀⠀⠀⠀⠀⠀⠀⠀⠀⠀⠀⠀⠀⠀⠀⠀⠀⠀⠀⠀⠀⠀⠀⠀⠀⠀⠀⠀⠀⠀⠀⠀⠀⢄⠑⠐⠀⠀⠀⠀⠀⠀⠀⠀⠀⠀⠀⠀⠀⠀⠀⠀⠀⠀⠀⠀⠀⠀⠀⠀⠀⠀⠀⠀⢀⢀⠄⢀⢄⡄⠀⠀⠀⠀⢀⢀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⡼⣿⣿⣿⣿⣿⣷⡕⢕⢔⢀⠀⠀⠀⠀⠀⠀⠀⠀⠀⠀⠀⠀⠀⠀⠀⠀⠀⠀⠀⠀⠀⠀⠀⠀⠀⠀⠀⠀⠀⠀⠀⠀⠀⠁⠀⠀⠑⠄⢀⠀⠀⠀⠀⠀⠀⠀⠀⠀⠀⠀⠀⠀⠀⠀⠀⠀⠀⠀⠀⠀⠀⠀⠀⠀⠀⠀⠀⢄⠑⠀⠀⠀⠀⠀⠀⠀⠀⠀⠀⠀⠀⠀⠀⠀⠀⠀⠀⠀⠀⠀⠀⠀⠀⠀⠀⠀⠀⠀⠁⠁⠐⢐⣵⣴⣿⣿⣿⣷⠇⠐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⣧⡹⣿⣿⣿⣿⣿⡿⢕⢕⢕⢕⢄⠀⠀⠀⠀⠀⠀⠀⠀⠀⠀⠀⠀⠀⠀⠀⠀⠀⠀⠀⠀⠀⠀⠀⠀⠀⠀⠀⠀⠀⠀⠀⠀⠀⠀⠀⠀⠁⠐⢄⢀⠀⠀⠀⠀⠀⠀⠀⠀⠀⠀⠀⠀⠀⠀⠀⠀⠀⠀⠀⠀⠄⠀⢀⠄⠁⠀⠀⠀⠀⠀⠀⠀⠀⠀⠀⠀⠀⠀⠀⠀⠀⠀⠀⠀⠀⠀⠀⠀⠀⠀⠀⠀⠀⠀⠀⠀⠀⠀⢔⢺⣿⣿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⣜⢻⢿⣿⡿⢇⢕⠕⠕⠑⠑⠁⠀⢀⠀⠀⠀⠀⠀⠀⠀⠀⠀⠀⠀⠀⠀⠀⠀⠀⠀⠀⠀⠀⠀⠀⠀⠀⠀⠀⠀⠀⠀⠀⠀⠀⠀⠀⠀⠀⠁⠐⠀⠀⠀⠀⠀⠀⠀⠀⠀⠀⠀⠀⠀⠀⠀⠀⠀⠀⠀⠀⠀⠁⠀⠀⠀⠀⠀⠀⠀⠀⠀⠀⠀⠀⠀⠀⠀⠀⠀⠀⠀⠀⠀⠀⠀⠀⠀⠀⠀⠀⠀⠀⠀⠀⠀⠀⢔⢕⢜⢿⣿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⢗⠀⢀⢀⢀⠀⠀⠀⠀⠀⢔⠕⠀⢀⠀⠀⠀⠀⠀⠀⠀⠀⠀⠀⠀⠀⠀⠀⠀⠀⠀⠀⠀⠀⠀⠀⠀⠀⠀⠀⠀⠀⠀⠀⠀⠀⠀⠀⠀⠀⠀⠀⠀⠀⠀⠀⠀⠀⠀⠀⠀⠀⠀⠀⠀⠀⠀⠀⠀⠀⠀⠀⠀⠀⠀⠀⠀⠀⠀⠀⠀⠀⠀⠀⠀⠀⠀⠀⠀⠀⠀⠀⠀⠀⠀⠀⠀⠀⠀⠀⠀⠀⠀⠀⢐⢕⢕⢕⢕⢜⢿⢿⢿⠟⠑⠀⠀⠀⠙⠻⢿⢏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⢕⢕⢕⢕⠁⢄⢕⢕⢕⢕⢕⢕⢕⢔⢕⠀⢄⢕⢔⢀⠀⠀⠀⠀⠀⠀⠀⠀⠀⠀⠀⠀⠀⠀⠀⠀⠀⠀⠀⠀⠀⠀⠀⠀⠀⠀⠀⠀⠀⠀⠀⠀⠀⠀⠀⠀⠀⠀⠀⠀⠀⠀⠀⠀⠀⠀⠀⠀⠀⠀⠀⠀⠀⠀⠀⠀⠀⠀⠀⠀⠀⠀⠀⠀⠀⠀⢄⠀⠀⠀⠀⠀⠀⠀⠀⠀⠀⠀⠀⠀⠀⠀⠀⠀⠀⠀⠀⢔⢕⢕⢕⠕⢕⢕⢁⠑⠁⢄⢔⢄⢄⢄⢑⢔⢄⠕⠁⠀⠁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⢄⠑⢕⢕⢕⢕⢕⢕⢅⢕⠕⠄⢕⢕⢕⢀⢄⢀⠀⠀⠀⠀⠀⠀⠀⠀⠀⠀⠀⠀⠀⠀⠀⠀⠀⠀⠀⠀⠀⠀⠀⠀⠀⠀⠀⠀⠀⠀⠀⠀⠀⠀⠀⠀⠀⠀⠀⠀⠀⠀⠀⠀⠀⠀⠀⠀⠀⠀⠀⠀⠀⠀⠀⠀⠀⠀⠀⠀⠀⠀⢀⢄⢕⢕⢀⠀⠀⠀⠀⠀⠀⠀⠀⠀⠀⠀⠀⠀⠀⠀⠀⠀⠀⢕⢕⢕⢕⢕⠕⢕⢕⢔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⢅⢅⢑⢑⠑⢅⠕⠀⠀⢕⢕⢕⢁⢕⢕⢕⢀⠀⠀⠀⠀⠀⠀⠀⠀⠀⠀⠀⠀⠀⠄⠀⠐⠁⠁⢀⠀⠀⢀⠀⠀⠀⠀⠀⠀⠀⠀⠀⠀⠀⠀⠀⠀⠀⠀⠀⠀⠀⠀⠀⠀⠀⠀⠀⠀⠀⠀⠀⠀⠀⠀⠀⠀⢀⢀⢀⠄⠀⢕⢕⢕⢕⢕⢕⢔⢀⡀⠀⠀⠀⠀⠀⠀⠀⠀⠀⠀⠀⢀⢄⠀⢁⢕⢕⢕⢕⢔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⢅⢕⢕⠕⢔⢕⢕⢕⢕⢕⢀⢔⢄⢄⢀⢀⢄⢄⢔⢔⢀⢀⢄⢄⢔⢔⢕⠕⠀⠀⠑⢔⢀⠕⠕⠀⠀⠀⠔⠀⠀⠀⠀⠕⠕⢀⠀⠕⠕⢀⢀⢀⠑⠑⢀⠀⠑⠀⠀⢀⠀⠑⠁⢄⠁⠁⠔⠀⠁⢀⢕⢕⢕⢕⢕⢕⢕⢕⣿⣷⣷⢔⢄⢄⢄⢄⢔⢔⢕⢕⠁⠑⠀⢕⢕⢕⢕⢕⢕⢕⠕⢕⢕⢕⠕⠑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⢑⢕⢕⢕⢕⢕⢕⢕⢕⢕⢕⢕⢕⢕⢕⢕⠁⠑⠕⢕⢕⢕⢕⠑⣠⡄⠀⠀⠁⠁⢀⢄⠀⠀⠀⠀⠀⠀⠁⠐⠀⠀⠑⠀⠀⠀⠑⠑⠁⠀⠀⠁⠀⠀⠀⠀⠀⠀⠀⠀⠁⠀⠀⠀⠀⠀⢕⢕⢕⢕⢕⢕⢕⢕⢕⣿⣿⣿⡇⢕⢕⢕⢕⢕⢕⢕⢕⢕⢔⢔⢕⢕⢕⢕⢕⢕⢕⠕⢕⢔⢔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⢔⢕⢕⢅⢕⢕⢕⢕⢕⢕⠁⢕⢕⢕⢕⢕⢕⢕⢕⢕⠀⠀⠀⠀⠁⠕⢅⢰⣿⣧⠀⠀⠀⠀⢕⢕⠀⠀⠀⠀⠀⠀⠐⠀⠀⠀⠀⠀⠀⠀⠀⠀⠀⠀⠀⠀⠀⠀⠄⠀⠀⠀⠀⠀⠀⠀⠀⠀⠀⢄⢕⢕⢕⢕⢕⢕⢕⢕⠕⢜⢟⣿⣿⢕⢕⢕⢕⢕⢕⢕⢕⢕⠕⢕⢕⢕⢕⢕⢕⢕⢕⢄⠑⢕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⢕⢄⢕⢕⢕⢕⢕⢕⢔⢕⢕⢕⢕⢕⢕⢕⢕⠕⠀⠀⠀⠀⠀⢸⢕⣾⡿⢟⢀⢔⢄⢄⢀⢁⢄⢄⢔⢄⢀⠀⠀⠀⠀⠀⠀⠀⠀⠀⠀⠀⢀⢀⢀⢀⢀⠀⠀⠀⠄⠄⠄⠀⠐⠐⠐⠁⠁⠀⢕⢕⢕⢕⢕⢕⢕⢕⢀⢕⢕⣿⣿⡇⢕⢕⢕⢕⢕⢕⢕⢕⢄⢕⢕⢕⢕⢕⢕⢕⢕⢕⠔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⠀⠑⠑⠑⠑⠑⠑⠑⠑⠑⠑⠑⠑⠑⠑⠑⠑⠀⠀⠀⠀⠀⠀⠘⠃⠁⠑⠁⠑⠑⠑⠁⠙⠑⠁⠑⠑⠑⠁⠀⠀⠀⠑⠑⠑⠐⠀⠀⠀⠁⠁⠁⠁⠁⠁⠀⠀⠀⠀⠀⠀⠀⠀⠀⠀⠀⠀⠀⠀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⣧⡝⢻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⣕⢝⢿⣿⣿⣿⣿⣿⣿⣷⡕⢜⢻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⢝⢿⣿⣿⣿⣿⣿⣿⡕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⢹⣿⣿⣿⣿⣿⣿⣿⣿⣿⣿⣜⢳⡧⡝⢿⣿⣿⣿⣿⡸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⡎⣾⣿⣿⣿⣿⣿⣿⣿⣿⣿⣿⣿⣷⡕⢻⣎⢟⢟⢟⢟⢇⢻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⣕⣾⢣⣿⣿⣿⣿⣿⣿⣿⣿⣿⣿⣿⣿⢏⢕⢸⣷⣵⢳⢕⢕⢕⢕⢕⢕⢝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⣾⡿⢸⡿⢿⢟⢟⢟⢟⢟⢟⢟⢟⢝⢟⢕⢕⢕⣿⣿⣧⢕⢕⢕⢕⢕⢕⢔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⢱⣿⣿⢕⣷⣾⣷⣿⢏⢎⢝⢝⢟⢟⢏⢝⢿⣧⡁⢑⢸⣿⣿⡇⢕⢕⢕⢕⢕⢕⢁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⣿⣿⣿⢕⣿⣿⣿⢏⡕⢕⢕⢕⢕⢕⢕⢱⣿⣿⣷⡄⢜⣿⣿⣿⡕⢕⢕⢕⠑⢔⢕⢕⢕⢕⢕⢕⢜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⣾⢸⣿⣿⡇⢕⣿⣿⣵⣾⣿⣿⣿⣿⣷⣿⣿⣿⣿⣹⣿⣿⢕⣿⣿⣿⣇⢄⢅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⡞⣿⢇⣿⣿⣿⡇⢕⣿⣿⣿⣿⣿⣿⣿⣿⣿⣿⣿⣿⣿⡇⢿⣿⢕⣿⣿⣿⣿⢕⠁⠁⢅⢕⢕⢕⢕⠕⠁⠑⠑⠑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⢝⢟⢟⢟⢟⢟⢟⢟⢟⢟⢟⢟⢟⢟⢟⢟⢟⢟⢟⢟⢟⢟⢟⢟⢟⢟⢟⢟⢟⢏⢕⢫⣾⢣⣇⢹⣿⣿⡧⢕⣿⣿⣿⣿⣿⣿⣿⣿⣿⣿⣿⣿⣿⣇⢜⡟⢕⢹⣿⣿⣿⢕⠐⢕⢕⡅⢑⠕⠕⢕⢕⢕⠔⢕⢑⢝⢟⢟⢟⢟⢟⢟⢟⢟⢟⢟⢟⢟⢟⢟⢝⢟⢟⢟⢟⢟⢟⢝⢟⢟⢟⢟⢟⢟⢟⢟⢟⢟⢟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⢱⢇⣱⡿⣱⣿⢸⢸⠏⣱⣷⢕⢹⣿⣿⣿⣿⣿⣿⣿⣿⣿⣿⣿⣿⣿⢕⢕⢕⢸⣿⣿⢹⠕⠀⠑⠕⢱⠕⢝⢇⢗⠐⠑⠑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⢱⡟⣼⡟⣱⡟⢇⢜⢕⣱⣿⣿⢕⢕⣿⣿⣿⣿⣿⣿⣿⣿⣿⣿⣿⣿⣿⢕⢕⠕⠞⠟⠙⠀⠀⢄⠀⠀⠁⠁⠑⠑⠑⢕⢀⡄⢔⢜⢟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⡿⣱⡿⣱⡿⢇⢕⢕⡷⣿⣿⣿⡇⢸⣿⣿⣿⣿⣿⣿⣿⣿⣿⣿⣿⣿⣿⢕⠀⠀⠐⠐⠀⠀⢔⢕⢕⣴⣤⡀⠀⠀⠐⢕⢕⢕⢕⢕⢕⢕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⣼⢱⣿⢱⣿⢇⢕⢕⡕⢕⡟⢝⢿⢇⣼⡟⣿⣿⣿⣿⣿⣿⣿⣿⣿⣿⡇⢿⢕⢕⠀⢔⢔⠀⢀⢕⢕⢕⢸⣿⡇⣷⣆⢀⠀⠁⢑⣕⢅⣵⣾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⢱⡇⣿⢇⣿⡏⢕⢕⢕⡇⢱⣿⣕⣕⢕⣿⢇⣿⣿⣿⣿⣿⣿⣿⣿⣿⣿⢇⢕⢕⢕⣵⣤⣤⣴⢕⢕⢱⣸⡕⣿⣷⢸⣿⢕⣇⢰⡇⢕⡼⣝⢟⢻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⡿⡏⢝⣵⡾⢸⢸⡟⣼⣿⣧⣵⡇⢸⢕⢸⣿⣿⡿⢕⡿⢕⣿⡿⣿⣿⣿⣿⣿⣿⣿⣿⢕⢕⢕⢕⣿⣿⣿⣿⣇⢕⢜⣿⣧⢹⣿⢸⣿⣟⣼⣾⣿⢱⢟⢟⢗⢕⣷⢹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⢝⢇⢕⢝⢕⡏⣾⢣⣿⣿⣿⣿⢕⢜⢕⢸⣿⣿⡇⢼⢇⢕⣿⡇⣿⣿⣿⣿⡟⣿⣿⡇⢕⢕⢕⢸⣿⣿⣿⣿⣿⢕⢕⣿⣿⡞⣿⢸⣿⣿⣿⣿⣿⡕⢕⢕⣵⢕⢕⣧⢻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⢣⡇⢕⢗⢕⢕⢱⡟⣼⣿⣿⡟⡟⢕⢼⢕⢸⢿⢿⢇⡞⢸⢇⣿⡇⢹⣿⣿⣿⡇⢹⢜⢇⢕⢕⢕⡟⢟⢟⣟⣟⣟⡇⢕⢸⣿⣧⣿⢸⣿⣿⣿⡇⣿⡇⢔⢼⡕⢱⡇⢫⡎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⡿⡼⡇⢗⡕⢇⢕⣸⢇⣿⣿⣿⢕⢕⢕⢸⢕⢱⣷⣿⡇⢇⣷⣷⣸⢇⣾⡏⣿⣿⡇⢕⢸⢕⡕⢕⣱⣿⣿⣿⣿⣿⣿⢕⡕⢸⢿⣷⡏⢸⣿⣿⣿⢕⣿⡇⣕⡕⢹⡜⢕⢏⢕⢸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⡇⢕⢕⣜⡇⢵⢇⡟⢸⣿⣿⢇⢕⢕⢕⣼⢸⡞⢟⢟⢇⢜⢟⢟⢿⣕⣿⡇⢟⢿⣿⢕⢕⣵⢕⣵⢟⢟⡝⢽⠽⢕⠝⠕⠕⠧⠳⢝⢇⢸⢹⣿⣿⢕⣽⡇⣱⡵⢷⢎⢕⢕⢕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⣧⡇⢕⢜⢝⢟⢸⢕⣸⢻⡏⢕⢕⢕⢌⠅⠀⢀⢄⠅⠀⠄⠁⢑⢳⣼⣿⣿⣾⣧⣿⢕⣼⣧⣾⣿⢇⠑⢁⠀⠀⠀⠐⢔⢄⢀⠁⠇⢕⢜⢕⢿⣿⢕⣿⡇⢱⢕⢕⢇⢕⢕⣱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⣿⣷⣕⢜⢕⢜⢕⢕⡕⢕⢕⢕⢕⢕⢀⢔⢕⣕⡄⠁⠀⠀⠀⠑⢱⣸⣿⣿⣿⣿⣿⣿⣿⣿⣿⣿⣱⣇⠕⠂⠀⠀⠀⠀⢱⣵⢕⢅⢕⢱⡇⢸⣿⢕⣿⡇⢕⠕⢕⣕⣵⣾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⣿⣿⣿⣧⠑⢑⢱⡇⢱⡕⢕⢕⢕⢕⣕⣿⣇⢄⢄⠀⢄⢀⡀⣿⣿⣿⣿⣿⣿⣿⣿⣿⣿⣿⣿⣿⣿⢀⢄⢄⢀⢄⢔⣸⣿⣵⢣⢕⣾⢇⣾⣿⢸⣿⡇⢕⠀⠁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⡇⠀⠕⢸⡕⢜⢿⡕⢕⢕⢕⢿⣿⣿⣧⡕⢕⢕⢕⣵⣿⣿⣿⣿⣿⣿⣿⣿⣿⣿⣿⣿⣿⣿⣷⣕⣕⣕⣱⣾⣿⣿⢇⢱⡿⢏⢱⣿⣿⢕⣿⡇⢕⠀⠀⠑⡻⣿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⡟⠁⠀⠀⢸⡇⢕⢸⢇⢕⢕⢕⢸⣿⣿⣝⡟⢟⢟⣻⣿⣿⣿⣿⣿⣿⣿⣿⣿⣿⣿⣿⣿⣿⣿⣿⣯⣝⣝⣹⣵⣿⢫⡣⢏⡱⢱⣿⣿⢇⢕⢸⡇⢕⠀⠀⠀⢱⣎⢻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⢏⠑⠀⠀⠀⢸⡇⢱⢕⢇⢕⢕⠑⢜⣿⣿⣻⣿⣻⣿⣿⣿⣿⣿⣿⣿⣿⣿⣧⣿⣿⣿⣿⣿⣿⣿⣿⣿⣿⣿⢿⢿⢝⡵⢕⡕⢕⣼⣯⡟⢵⢕⢸⡇⠑⠀⠀⠀⠀⢜⢳⣕⢕⢕⢕⢕⢸⣿⣿⣿⡇⢕⢕⢕⢕⢕⣾⣿⣿⣿⣿⡇⢕⢕⢕⢕⢕⡇⠀⢕⣿⢕⢕⢕⢕⢸⣿⣿⣿⢕⢕⢕⢕⢱⣿⣿⣿⣷⢕⢕⢕⢕⢸⣿⣿⣿⢕⢕⢕⢕⢸⣿⣿⣿⣷⢕⢕⢕⢕⢕⠀⢸⣿⣿⣿⢜⢯⢣⣜⢕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⣣⠑⠀⠀⠀⠀⢸⢇⢸⡕⢜⡕⢕⢕⢕⣹⣿⣿⣿⣿⣿⣿⣿⣿⣿⣿⣿⣿⣿⣿⣿⣿⣿⣿⣿⣿⣿⣿⣿⣿⣷⣷⣿⢟⢕⢕⢕⢱⣿⣯⢇⢸⡕⢜⣧⠀⠀⠀⠀⢀⢕⢕⢜⢳⢕⢕⢕⢸⣿⣿⣿⡇⢕⢕⢕⢕⢕⣿⣿⣿⣿⣿⡇⢕⢕⢕⢕⢕⡇⠀⢕⣿⢕⢕⢕⢕⢸⣿⣿⣿⢕⢕⢕⢕⢸⣿⣿⣿⣿⢕⢕⢕⢕⢸⣿⣿⣿⢕⢕⢕⢕⢸⣿⣿⣿⣿⢕⢕⢕⢕⢕⠀⢸⣿⣿⡟⢕⢕⢕⢕⢧⢇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⡿⣱⢇⢄⠀⠀⠀⠀⢾⢕⢸⡇⢕⢕⢕⢕⢟⢇⢻⣿⣿⣿⣿⣿⣿⣿⣿⣿⣿⣿⣿⣿⣿⣿⣿⣿⣿⣿⣿⣿⣿⣿⣿⣿⣵⡗⢕⢕⢕⣾⣿⡟⢕⢜⡇⢕⣿⢔⢄⢄⣴⣵⡕⢜⢗⣕⢑⢕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⢿⢿⣿⣿⣿⣿⣿⣿⣿⣿⣿⣿⣿⣿⣿⣿⣿⣿⣿⣿⣿⣿⡟⡜⢕⢱⢏⢕⣱⣿⡇⢜⢕⢸⣷⢕⢕⢱⢕⢕⢕⢕⢝⣿⣿⣿⣿⣿⣿⣿⣽⣟⣟⣟⣟⣟⣟⣟⣫⣵⣾⣿⣿⣿⣿⣿⣿⢟⢕⢕⢕⣾⢣⡿⢕⢕⢕⢕⢕⢇⢕⢕⢕⣿⣿⣿⣧⢕⢝⢣⡕⢕⢕⢝⢿⣿⡇⢕⢕⢕⢕⢕⣿⣿⣿⣿⣿⡇⢕⢕⢕⢕⢕⡇⠀⢕⣿⢕⢕⢕⢕⢸⣿⣿⣿⢕⢕⢕⢕⢸⣿⣿⣿⣿⢕⢕⢕⢕⢸⣿⣿⣿⢕⢕⢕⢕⢸⣿⣿⣿⣿⢕⢕⢕⢕⢕⠀⢸⣿⣿⡇⢕⢕⢕⢕⢕⢕⢕⢕⢕⢜⢝⢵⣫⢿⠀</a:t>
            </a:r>
            <a:br/>
            <a:r>
              <a:t>⣿⣿⣿⣿⣿⣿⣿⣿⣿⣿⣿⣿⣿⠀⠀⢸⣿⣿⣿⣿⣿⣿⣿⣿⣿⣿⣿⣿⣿⣿⣿⣿⣿⣿⣿⣿⣿⣿⣿⣿⣿⣿⣿⣿⣿⣿⣿⣿⣿⣿⣿⣿⡿⢿⡇⠀⢕⣿⣿⣿⣿⣿⣿⣿⡇⢕⢜⢿⣿⣿⣿⣿⣿⣿⣿⣿⣿⣿⣿⣿⣿⣿⣿⣿⣿⣿⡟⢜⢕⢱⢏⢕⢱⣿⣿⡇⢕⢕⢕⢻⣧⢕⢕⢕⢕⢕⢕⢕⢜⢟⢿⣿⣿⣿⣿⣿⣿⣿⣿⣿⣿⣿⣿⣿⣿⣿⣿⣿⣿⡿⢟⢕⢕⢕⢕⡼⢇⢞⢕⢕⢕⢕⢕⢕⢕⢕⢕⢕⣿⣿⣿⣿⢕⢕⢜⢻⣕⢱⣵⡕⡹⡇⢕⢕⢕⢕⢕⣿⣿⣿⣿⣿⡇⢕⢕⢕⢕⢕⡇⠀⢕⣿⢕⢕⢕⢕⢸⣿⣿⣿⢕⢕⢕⢕⢸⣿⣿⣿⣿⢕⢕⢕⢕⢸⣿⣿⣿⢕⢕⢕⢕⢸⣿⣿⣿⣿⢕⢕⢕⢕⢕⠀⢸⣿⣿⣧⢕⢕⢕⢕⢕⢕⢕⢕⢕⢕⢕⢕⢜⢝⠀</a:t>
            </a:r>
            <a:br/>
            <a:r>
              <a:t>⣿⣿⣿⣿⣿⣿⣿⣿⣿⣿⣿⣿⣿⠀⠀⢸⣿⣿⣿⣿⣿⣿⣿⣿⣿⣿⣿⣿⣿⣿⣿⣿⣿⣿⣿⣿⣿⣿⣿⣿⣿⣿⣿⣿⣿⣿⣿⣿⣿⣿⣿⣿⡇⢕⢕⢄⢕⣿⣿⣿⣿⣿⣿⣿⣇⢕⢕⢜⣿⣿⣿⣿⣿⣿⣿⣿⣿⣿⣿⣿⣿⣿⣿⣿⣿⡟⢜⢱⢇⡟⢕⢱⣿⣿⣿⡇⢕⢕⢕⢕⢝⢧⡕⢕⢔⢕⢕⢕⢕⢕⢕⢜⢝⢻⢿⣿⣿⣿⣿⣿⣿⣿⣿⣿⣿⣿⢟⢏⢕⢕⠕⢕⢕⢕⢞⢕⢕⢕⢕⢕⢱⡕⢕⢕⢕⢕⢕⢕⣿⣿⣿⣿⢕⢕⢕⢜⢻⣎⣿⣿⣎⢕⢕⢕⢕⢕⢕⢻⣿⣿⣿⡿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⣷⡕⢕⢕⢕⢻⣿⣿⣿⣿⣿⣿⣿⢕⢕⢕⢻⣿⣿⣿⣿⣿⣿⣿⣿⣿⣿⣿⣿⣿⣿⣿⡿⡜⣱⡟⣼⢇⢕⣿⣿⣿⣿⡇⢕⢕⢕⢕⢕⢕⢕⢕⢔⢕⢕⢕⢕⢕⢕⢕⢔⢕⢕⢜⢝⢟⢿⣿⣿⡿⢿⢟⢕⢕⢕⢕⢕⢕⢔⢕⢜⢕⢕⢕⢕⢕⢕⢕⣿⡇⢕⢁⢑⢕⢕⢕⣿⣿⣿⣿⢕⢕⢕⢕⢕⢹⣿⣿⣿⣷⣕⢕⢕⢕⢕⢕⢜⢝⢝⢕⢕⢕⢕⢕⢕⢕⢕⢕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⡕⢕⢕⢕⢝⣿⣿⣿⡿⠿⠟⢕⢕⢕⢜⢿⠿⠿⠟⠛⠋⠉⠀⠀⠈⠉⠝⣿⣿⣿⢇⢱⣿⢇⡿⢕⣼⣿⣿⣿⣿⡇⡔⢕⢕⣾⢇⢕⢕⢕⢕⢕⢕⢕⢕⢕⢕⣱⡕⢕⢕⢕⢕⢕⢕⢕⢕⢕⢕⢕⢕⢕⢕⢕⢕⢕⢕⢕⢕⢕⠑⢕⢕⢕⢕⣾⣿⡇⢑⢕⢕⢕⢕⢕⢿⣿⣿⣿⣕⣕⣕⣕⣕⡕⢻⢟⠛⠉⠉⠀⢕⢕⢕⠑⠕⠕⠕⠑⠕⠱⠵⢇⢕⢕⢕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⠁⢕⢕⢕⢜⢏⠁⠀⠀⠀⠁⢕⢕⢕⠀⠀⠀⠀⠀⠀⠀⠀⠀⠀⠀⠀⠘⠛⠏⠱⠋⠉⠁⠁⠀⠀⠁⠁⠉⠙⢣⡇⠕⢕⣿⢕⢕⢕⢕⢕⢕⢕⢕⢕⢕⣼⡿⠇⠑⢁⢕⢕⢕⢕⢕⢕⢕⢕⣱⡧⢕⢁⠁⠕⠕⢕⢕⢕⢕⢕⢕⢕⢕⣜⣿⣿⢇⠅⢔⠁⠁⠁⠁⠈⠁⠀⠁⠉⠙⠙⠻⣿⡿⠜⠀⠀⠀⠀⢀⢕⢕⢕⠀⠀⠀⠀⠀⠀⢀⢕⢕⢕⠑⠑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⣇⢕⢕⢝⢻⣿⢟⢏⢕⢕⢕⢕⢕⢕⢕⢄⠀⠀⠀⠀⢕⢕⢕⢄⠀⠀⠀⠀⠀⠀⠀⠀⠀⠀⠀⠀⠀⠀⠀⠀⠀⠀⠀⠀⠀⠀⠀⠀⠀⠘⢕⢕⠕⢻⡇⢕⢕⢕⢕⢕⢕⢕⠕⠑⠁⠀⠀⠀⢕⢕⢕⣱⣵⣵⣵⣷⣿⣿⡇⢕⢕⠀⠀⠀⠀⠁⠕⢕⢅⢕⢕⢕⢮⣿⡏⠔⠀⠀⠀⠀⠀⠀⠀⠀⠀⠀⠀⠀⠀⠀⠁⠀⠀⠀⠀⠀⠀⢕⢕⢕⢕⠀⠀⠀⠀⠀⢄⢕⢕⢕⠁⠀⠀⠀⠁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⣧⣕⢕⢕⢕⢕⢕⢕⢕⠕⠑⠁⢕⢕⢕⢕⢀⠀⠀⢕⢕⢕⢕⠀⠀⠀⠀⠀⠀⠀⢀⢄⢄⠀⠀⠀⠀⠀⠀⠀⠀⠀⠀⠀⠀⠀⠀⠀⢀⢕⢅⢱⡅⢇⢕⢕⢕⢕⢕⢕⢕⠀⠀⠀⠀⠀⠀⢕⢕⢱⣿⣿⣿⣿⣿⣿⣿⣿⢕⢕⠀⠀⠀⠀⠀⠀⠕⢕⢕⢕⢕⠕⢈⢁⠀⠀⠀⠀⠀⠀⠀⠀⠀⠀⠀⠀⠀⠀⠀⠀⠀⠀⠀⠀⠀⠀⢕⢕⢕⢕⠀⠀⠀⠀⢔⢕⢕⢕⠁⠀⠀⠀⠀⠀⠀⢝⢏⢝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⣷⣵⡕⢕⢕⢕⢕⢄⠀⠀⠀⠕⢕⢕⢕⢔⢄⢕⢱⣇⡕⢄⠀⠀⠀⠀⠀⢔⢕⡱⠑⠀⠀⠀⠀⠀⠀⠀⠀⠀⠀⠀⠀⠀⠀⠀⢕⢕⢱⣸⣿⡇⢕⢕⢔⢕⢕⢕⠕⠀⠀⠀⠀⠀⠀⢕⢕⣾⣿⣿⣿⣿⣿⣿⣿⣿⢇⢕⠀⠀⠀⠀⠀⠀⠄⢕⢕⠕⠑⠀⠑⠑⠀⠀⠀⠀⠀⠀⠀⠀⠀⠀⠀⠀⠀⠀⠀⠀⠀⠀⠀⠀⠀⠀⢕⢕⢕⢕⠀⠀⢀⢕⢕⢕⠕⠀⠀⠀⠀⠀⢀⢔⢕⢕⠕⠑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⠟⠑⠑⠕⢕⢕⢕⢔⢄⢄⢕⢕⢕⢕⣕⣵⣿⣿⣿⣇⢔⠀⠀⠀⢔⢕⢕⠀⠀⠀⠀⠀⠀⠀⠀⠀⠀⠀⠀⠀⠀⠀⠀⢀⣵⡞⡕⣿⣿⡇⢕⢕⢕⢕⢕⢕⠀⠀⠀⠀⠀⠀⠀⢕⢾⣿⣿⣿⣿⣿⣿⣿⣿⣿⢱⠕⠀⠀⠀⠀⠀⠀⠀⢕⢕⠀⢕⢕⠀⠀⠀⠀⠀⠀⠀⠀⠀⠀⠀⠀⠀⢀⢄⢀⢀⠀⠀⠀⠀⠀⠀⠀⢕⣕⡕⢕⢕⢄⢕⢕⢕⠕⠀⠀⠀⢀⢔⢕⢕⢕⠕⠁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⡟⢝⢟⢟⢿⠇⠀⠀⠀⠀⠀⠑⠕⢕⢕⢕⢕⢕⢕⢿⣿⣿⣿⣿⣿⣿⡕⢔⢀⢔⢕⢕⢕⠀⠀⠀⠀⠀⠀⠀⠀⠀⠀⠀⠀⠀⠀⠀⢰⣿⣿⢱⢱⣿⣻⡇⢕⢕⢕⢕⢕⢕⠀⠀⠀⠀⠀⠀⠀⠁⣾⣿⣿⣿⣿⣿⣿⣿⣿⣿⡗⠀⠀⠀⠀⠀⠀⠀⠀⢕⢕⢔⢀⠀⠀⠀⠀⠀⠀⠀⠀⠀⠀⠀⠀⠀⠀⠁⠕⡕⢕⢔⠀⠀⠀⠀⠀⢱⣿⣿⣷⣕⣕⢕⢕⢕⢕⡄⢄⢔⢕⢕⢕⠕⠁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⣷⣧⣕⠕⢕⢕⢕⢔⢔⢔⢔⢔⢔⢕⢕⢕⢕⢕⢕⣸⣿⣿⣿⣿⣿⣿⣿⣕⢕⢕⢕⢕⠀⠀⠀⠀⠀⠀⠀⠀⠀⠀⠀⠀⠀⠀⠀⢕⣿⣿⡏⢧⢸⢗⣝⡇⢕⡕⢕⢕⢕⢕⠀⠀⠀⠀⠀⠀⠀⠀⠜⣿⣿⣿⣿⣿⣿⣿⣿⣿⠁⠀⠀⠀⠀⠀⠀⠀⠀⢕⢕⢕⢕⢄⠀⠀⠀⠀⠀⠀⠀⠀⠀⠀⠀⠀⠀⠀⠀⠈⢇⢕⢕⢄⢀⢀⢕⣾⣿⣿⣿⣿⣿⣿⢕⢕⢕⢕⢕⢕⢕⠑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⡟⠁⠀⠀⠁⠁⠑⠑⠕⠕⢕⢕⢕⢕⢕⢕⢕⢕⣼⣿⣿⣿⣿⣿⣿⣿⣿⣿⣷⣕⢕⠀⠀⠀⠀⠀⠀⠀⠀⠀⠀⠀⠀⠀⢀⠀⢸⣿⣿⢜⡜⡜⢕⣾⢇⢱⣧⢕⢕⢕⠀⠀⠀⠀⠀⠀⠀⠀⠀⠀⢹⣿⣿⣿⣿⣿⣿⣿⠇⠀⠀⠀⠀⠀⠀⠀⠀⠀⠀⢕⢕⢕⢕⢔⠀⠀⠀⠀⠀⠀⠀⠀⠀⠀⠀⠀⠀⠀⠀⠁⢕⢕⢕⢕⢕⣾⣿⣿⣿⣿⣿⣿⡇⢕⢕⢕⢕⢕⢕⢄⢄⢀⢀⢀⢀⢀⢄⢄⢄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⡿⠑⠀⠀⠀⠀⠀⠀⠀⠀⠀⠀⠑⢕⢕⢕⢕⢕⣾⣿⣿⣿⣿⣿⣿⣿⣿⣿⣿⣿⣿⡕⢔⠀⠀⠀⠀⠀⠀⠀⠀⠀⠀⠀⢄⠁⠀⢸⣿⡇⢇⣷⢇⡟⡜⢕⣾⣿⣇⢕⢕⠀⠀⠀⠀⠀⠀⠀⠀⠀⠀⠀⢻⣿⣿⣿⣿⣿⢇⠀⠀⠀⠀⠀⠀⠀⠀⠀⠀⠀⢕⢕⣱⡕⢱⣕⢐⠀⠀⠀⠀⠀⠀⠀⠀⠀⠀⠀⠀⠀⠀⢕⢕⣕⣵⣾⣿⣿⣿⣿⣿⣿⣿⣷⢕⢕⢕⢕⢕⢕⢕⢕⢕⢕⢕⢕⠕⠕⠑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⠀⠀⠀⠀⠀⠀⠀⠀⠀⠀⠀⠀⠀⠑⢕⢕⢝⣿⣿⣿⣿⣿⣿⣿⣿⣿⣿⣿⣿⣿⢕⠐⠀⠀⠀⠀⠀⠀⠀⠀⠀⢄⠑⠀⠀⠀⢸⣿⢕⣾⣿⢸⡕⡕⢱⣿⣿⣿⢕⠕⠀⠀⠀⠀⠀⠀⠀⠀⠀⠀⠀⠁⢜⢻⣿⢿⢏⠀⠀⠀⠀⠀⠀⠀⠀⠀⠀⠀⠀⠁⢕⣿⣇⣾⢟⢱⡄⠀⠀⠀⠀⠀⠀⠀⠀⠀⠀⠀⠀⠀⠀⢸⣿⣿⣿⣿⣿⣿⣿⣿⣿⣿⣿⣧⡕⢕⢕⢕⢕⠕⠁⠁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⠀⠀⠀⠀⠀⠀⠀⠀⠀⠀⠀⠀⠀⠀⠀⠀⠁⠕⢕⢿⣿⣿⣿⣿⣿⣿⢟⢟⢟⢟⢏⢕⠑⠀⠀⠀⠀⠀⠀⠀⢀⢔⠑⠁⠀⠀⠀⠀⠁⡇⣼⣿⡇⢱⡯⢕⣸⣿⣿⡿⢕⠀⠀⠀⠀⠀⠀⠀⠀⠀⠀⠀⠀⠀⠁⢁⢀⠁⠁⠀⠀⠀⠀⠀⠀⠀⠀⠀⠀⠀⠀⠀⠕⢝⢕⣱⡾⣼⣷⣄⠀⠀⠀⠀⠀⠀⠀⠀⠀⠀⠀⠀⠀⢸⣿⣿⣿⣿⣿⣿⣿⣿⣿⣿⣿⣿⡇⢕⢕⢕⠑⠀⠀⠀⠀⠀⠀⠀⠀⠀⠀⠀⠀⠀⠀⠀⠀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⡇⠀⠀⠀⠀⠀⠀⠀⠀⠀⠀⠀⠀⠀⠀⠀⠀⠀⠀⠁⠜⢻⢿⢿⢟⢕⢕⢕⢕⢕⢕⠑⠀⠀⠀⠀⠀⠀⠀⢄⠕⠁⠀⠀⠀⠀⠀⠀⠀⠀⢱⣿⣿⢕⣣⢇⣸⡇⣿⣿⡇⠑⠀⠀⠀⠀⠀⠀⠀⠀⠀⠀⠀⠀⠀⠀⠑⢕⠐⠀⠀⠀⠀⠀⠀⠀⠀⠀⠀⠀⠀⠀⠀⠀⢜⣿⣿⡇⣿⣿⣿⡇⢄⠀⠀⠀⠀⠀⠀⠀⠀⠀⠀⠀⠀⠕⢝⢟⢟⢟⢻⢿⣿⣿⣿⣿⣿⡟⢕⢕⠁⠀⠀⠀⠀⠀⠀⠀⠀⠀⠀⠀⠀⠀⠀⠀⠀⠀⠘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⡇⠀⠀⠀⠀⠀⠀⠀⠀⠀⠀⠀⠀⠀⠀⠀⠀⠀⠀⠀⠀⠁⠑⢕⢕⢕⢕⢕⢕⢕⠁⠀⠀⠀⠀⠀⢀⢔⠑⠁⠀⠀⠀⠀⠀⠀⠀⠀⠀⠀⠘⠟⢿⢱⢏⣵⣿⣇⣿⣿⢕⠀⠀⠀⠀⠀⠀⠀⠀⠀⠀⠀⠀⠀⠀⠀⠀⠕⠀⠀⠀⠀⠀⠀⠀⠀⠀⠀⠀⠀⠀⠀⠀⠀⠑⢹⣿⡇⣿⣿⣿⡿⠀⠑⢀⠀⠀⠀⠀⠀⠀⠀⠀⠀⠀⠀⠁⢕⢕⢕⢕⢕⢜⢟⢿⢿⢟⢕⠑⠀⠀⠀⠀⠀⠀⠀⠀⠀⠀⠀⠀⠀⠀⠀⠀⠀⠀⠀⠀⠀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⣇⣄⡄⠀⠀⠀⠀⠀⠀⠀⠀⠀⠀⠀⠀⠀⠀⠀⠀⠀⠀⠀⠀⠀⠁⠑⢕⢕⢕⢕⠀⠀⠀⠀⢄⠑⠁⠀⠀⠀⠀⠀⠀⠀⠀⠀⠀⠀⠀⠀⠀⠀⠜⠑⠘⠟⢿⡿⢹⡏⠁⠀⠀⠀⠀⠀⠀⠀⠀⠀⠀⠀⠀⠀⠀⢔⢔⢔⢄⢔⠀⠀⠀⠀⠀⠀⠀⠀⠀⠀⠀⠀⠀⠀⠀⢜⣿⢕⠻⠟⠁⠀⠀⠀⠀⠔⠀⠀⠀⠀⠀⠀⠀⠀⠀⠀⠀⢕⢕⢕⢕⢕⢕⢕⢕⢕⠑⠁⠀⠀⠀⠀⠀⠀⠀⠀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⠁⠀⠀⠀⠀⠀⠀⠀⠀⠀⠀⠀⠀⠀⠀⠀⠀⠀⠀⠀⠀⠀⠀⠀⠀⠑⠁⠀⠀⠀⠔⠁⠀⠀⠀⠀⠀⠀⠀⠀⠀⠀⠀⠀⠀⠀⠀⠀⠀⠀⠀⠑⠀⠀⠀⠁⠘⢇⠀⠀⠀⠀⠀⠀⠀⠀⠀⠀⠀⠀⠀⠀⢃⢕⣾⣧⣕⡧⢕⠀⠀⠀⠀⠀⠀⠀⠀⠀⠀⠀⠀⠀⠀⠀⢜⠁⠀⠀⠀⠀⠀⠀⠀⠀⠀⠀⠀⠀⠀⠀⠀⠀⠀⠀⢕⢕⢕⢕⢕⢕⢕⢕⠁⠀⠀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⠀⠀⠀⠀⠀⠀⠀⠀⠀⠀⠀⠀⠀⠀⠀⠀⠀⠀⠀⠀⠀⠀⠀⠀⢀⢀⠀⠀⠀⠀⠀⠀⠀⠀⠀⠀⠀⠀⠀⠀⠀⠀⠀⠀⠀⠀⠀⠀⠀⠀⠀⠀⠀⠀⠀⠀⠀⠀⠀⠀⠀⠀⠀⠀⠀⠀⠀⠀⠀⠀⠀⠀⢸⢹⣿⡟⣿⢇⠃⠀⠀⠀⠀⠀⠀⠀⠀⠀⠀⠀⠀⠀⠀⠀⠀⠀⠀⠀⠀⠀⠀⠀⠀⠀⠀⠀⠀⠀⠀⠀⠀⠀⠀⠀⠁⠁⠑⢕⢕⢕⢕⠁⠀⠀⠀⠀⠀⠀⠀⠀⠀⠀⠀⠀⠀⠀⠀⠀⠀⠀⠀⠀⠀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⠀⠀⠀⠀⠀⠀⠀⠀⠀⠀⠀⠀⠀⠀⠀⠀⠀⠀⠀⠀⠀⠀⠔⠑⠁⠀⠀⠀⠀⠀⠀⠀⠀⠀⠀⠀⠀⠀⠀⠀⠀⠀⠀⠀⠀⠀⠀⠀⠀⠀⠀⠀⠀⠀⠀⠀⠀⠀⠀⠀⠀⠀⠀⠀⠀⠀⠀⠀⠀⠀⠀⠀⠀⠑⠝⢇⠝⠀⠀⠀⠀⠀⠀⠀⠀⠀⠀⠀⠀⠀⠀⠀⠀⠀⠀⠀⠀⠀⠀⠀⠀⠀⠀⠀⠀⠀⠀⠀⠀⠀⠀⠀⠀⢀⠀⠀⠀⠀⠁⠕⠕⠀⠀⠀⠀⠀⠀⠀⠀⠀⠀⠀⠀⠀⠀⠀⠀⠀⠀⠀⠀⠀⠀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⠀⠀⠀⢀⠀⠀⠀⠀⠀⠀⠀⠀⠄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⠐⠀⠀⠀⠀⠀⠀⠀⠀⠀⠀⠀⠀⠀⠀⠀⠀⠀⠀⠀⠀⠀⠀⠀⠀⠀⠀⠀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⣷⣔⣴⣿⡄⠀⠀⠀⠀⠀⢰⣷⣵⡄⠀⠀⠀⠀⠀⠀⠀⠀⠀⠀⠀⠀⠀⠀⠀⠀⠀⠀⠀⠀⠀⠀⠀⠀⠀⠀⠀⠀⠀⠀⠀⠀⠀⠀⠀⠀⠀⠀⠀⠀⠀⠀⠀⢀⠀⠀⠀⠀⠀⠀⠀⠀⠀⠀⠀⠀⠀⠀⠀⠀⠀⠀⠀⠀⠀⠀⠀⠀⠀⠀⠀⠀⠀⠀⠀⠀⠀⠀⠀⠀⠀⢄⠀⠀⠀⠀⠀⠀⠀⠀⠀⠀⠀⠀⠀⠀⠀⠀⠀⠀⠀⠀⠀⠀⠀⠀⠀⠀⠀⠀⠀⠄⠄⠄⠀⠀⠀⠀⠀⠀⠀⠀⠀⣄⢀⠀⠀⠀⠀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⣷⣴⣤⣤⣵⣿⣿⣿⡇⣦⣤⣔⢄⠀⢀⠀⠀⠀⠀⠀⠀⠀⠀⠀⠀⠀⠀⠀⠀⠀⠀⠀⠀⠀⠀⠀⠀⠀⠀⠀⠀⠀⠀⠀⠀⠀⠀⠀⠀⠀⠀⠑⠀⢄⠐⠀⠀⠀⠀⠀⠀⠀⠀⠀⠀⠀⠀⠀⠀⠀⠀⠀⠀⠀⠀⠀⠀⠀⠀⠀⠀⠀⠀⠀⠀⠀⠀⠀⠑⢄⠀⠀⠀⠀⠀⠀⠀⠀⠀⠀⠀⠀⠀⠀⠀⠀⠀⠀⠀⠀⠀⠀⠀⠀⠀⠀⠀⠀⠀⠀⠀⠀⠀⠀⠀⠀⠀⠀⠀⠀⠀⠀⠁⠁⠀⢄⢄⢔⠑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⡇⣿⣿⣿⣷⣔⢐⢐⠁⠀⠀⠀⠀⠀⠀⠀⠀⠀⠀⠀⠀⠀⠀⠀⠀⠀⠀⠀⠀⠀⠀⠀⠀⠀⠀⠀⠀⠀⠀⠀⠀⠀⠀⠀⢄⠑⢀⠀⠀⠀⠀⠀⠀⠀⠀⠀⠀⠀⠀⠀⠀⠀⠀⠀⠀⠀⠀⠀⠀⠀⠀⠀⠀⠀⠀⠀⠀⠀⠀⠀⢄⠑⠐⠀⠀⠀⠀⠀⠀⠀⠀⠀⠀⠀⠀⠀⠀⠀⠀⠀⠀⠀⠀⠀⠀⠀⠀⠀⠀⠀⢀⠀⠄⠀⢀⢄⣶⣄⣄⡀⢀⢄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⡇⣿⣿⣿⣿⣿⣷⣕⢕⢄⢀⠀⠀⠀⠀⠀⠀⠀⠀⠀⠀⠀⠀⠀⠀⠀⠀⠀⠀⠀⠀⠀⠀⠀⠀⠀⠀⠀⠀⠀⠀⠀⠀⠀⠁⠀⠀⠑⠄⢀⠀⠀⠀⠀⠀⠀⠀⠀⠀⠀⠀⠀⠀⠀⠀⠀⠀⠀⠀⠀⠀⠀⠀⠀⠀⠀⠀⠀⢄⠑⠀⠀⠀⠀⠀⠀⠀⠀⠀⠀⠀⠀⠀⠀⠀⠀⠀⠀⠀⠀⠀⠀⠀⠀⠀⠀⠀⠀⠁⠁⠀⠁⢁⣡⣵⣿⣿⣿⣿⠇⠐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⣷⡻⣿⣿⣿⣿⣿⣿⡇⢕⢕⢕⢄⠀⠀⠀⠀⠀⠀⠀⠀⠀⠀⠀⠀⠀⠀⠀⠀⠀⠀⠀⠀⠀⠀⠀⠀⠀⠀⠀⠀⠀⠀⠀⠀⠀⠀⠀⠀⠁⠐⢄⢀⠀⠀⠀⠀⠀⠀⠀⠀⠀⠀⠀⠀⠀⠀⠀⠀⠀⠀⠀⠀⠄⠀⢀⠄⠁⠀⠀⠀⠀⠀⠀⠀⠀⠀⠀⠀⠀⠀⠀⠀⠀⠀⠀⠀⠀⠀⠀⠀⠀⠀⠀⠀⠀⠀⠀⠀⠀⠀⢄⢸⣿⣿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⣜⢻⣿⣿⣿⡿⢕⢕⢕⠕⠕⠑⠀⠀⠀⠀⠀⠀⠀⠀⠀⠀⠀⠀⠀⠀⠀⠀⠀⠀⠀⠀⠀⠀⠀⠀⠀⠀⠀⠀⠀⠀⠀⠀⠀⠀⠀⠀⠀⠀⠁⠀⠀⠀⠀⠀⠀⠀⠀⠀⠀⠀⠀⠀⠀⠀⠀⠀⠀⠀⠀⠀⠀⠁⠀⠀⠀⠀⠀⠀⠀⠀⠀⠀⠀⠀⠀⠀⠀⠀⠀⠀⠀⠀⠀⠀⠀⠀⠀⠀⠀⠀⠀⠀⠀⠀⠀⠀⢕⢕⢕⢻⣿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⢗⢇⠝⠉⠁⠁⠀⠀⠀⠀⠀⢄⢕⠀⢀⠀⠀⠀⠀⠀⠀⠀⠀⠀⠀⠀⠀⠀⠀⠀⠀⠀⠀⠀⠀⠀⠀⠀⠀⠀⠀⠀⠀⠀⠀⠀⠀⠀⠀⠀⠀⠀⠀⠀⠀⠀⠀⠀⠀⠀⠀⠀⠀⠀⠀⠀⠀⠀⠀⠀⠀⠀⠀⠀⠀⠀⠀⠀⠀⠀⠀⠀⠀⠀⠀⠀⠀⠀⠀⠀⠀⠀⠀⠀⠀⠀⠀⠀⠀⠀⠀⠀⠀⠀⠀⢐⢕⢑⢕⢕⢕⢿⢿⢿⠟⠑⠀⠀⠀⠙⠻⢿⢏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⢕⢕⢕⢕⢕⠀⢕⢕⢕⢕⢕⢔⢔⢄⢕⠀⢀⢜⢔⢀⠀⠀⠀⠀⠀⠀⠀⠀⠀⠀⠀⠀⠀⠀⠀⠀⠀⠀⠀⠀⠀⠀⠀⠀⠀⠀⠀⠀⠀⠀⠀⠀⠀⠀⠀⠀⠀⠀⠀⠀⠀⠀⠀⠀⠀⠀⠀⠀⠀⠀⠀⠀⠀⠀⠀⠀⠀⠀⠀⠀⠀⠀⠀⠀⠀⠀⢄⠀⠀⠀⠀⠀⠀⠀⠀⠀⠀⠀⠀⠀⠀⠀⠀⠀⠀⠀⠀⢔⢕⢕⢕⠑⢕⢕⢕⠑⢁⢄⢔⢄⢄⢄⢑⢔⢄⠕⠁⠀⠁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⢄⠀⢕⢕⢕⢕⢕⢕⢅⢕⢕⢄⢕⢕⢕⠀⢔⢀⠀⠀⠀⠀⠀⠀⠀⠀⠀⠀⠀⠀⠀⠀⠀⠀⠀⠀⠀⠀⠀⠀⠀⠀⠀⠀⠀⠀⠀⠀⠀⠀⠀⠀⠀⠀⠀⠀⠀⠀⠀⠀⠀⠀⠀⠀⠀⠀⠀⠀⠀⠀⠀⠀⠀⠀⠀⠀⠀⠀⠀⠀⢀⢄⢕⢕⢀⠀⠀⠀⠀⠀⠀⠀⠀⠀⠀⠀⠀⠀⠀⠀⠀⠀⠀⢕⢕⢕⢕⢕⠕⢕⢕⢄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⢅⢑⠑⠕⠕⢑⢕⠁⠀⢔⢕⢕⢑⢕⢕⢕⢀⠀⠀⠀⠀⠀⠀⠀⠀⠀⠀⠀⠀⠀⠄⠀⠐⠁⠁⢀⠀⠀⢀⠀⠀⠀⠀⠀⠀⠀⠀⠀⠀⠀⠀⠀⠀⠀⠀⠀⢀⠀⠀⠀⠀⠀⠀⠀⠀⠀⠀⠀⠀⠀⠀⠀⠀⢀⢀⢀⠄⠀⢕⢕⢕⢕⢕⢕⢔⠀⢀⠀⠀⠀⠀⠀⠀⠀⠀⠀⠀⠀⢀⢄⠀⢁⢕⢕⢕⢕⢔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⢅⢕⢕⠕⢕⢕⢕⢕⢕⢕⢐⢔⢄⢄⢀⢀⢄⢄⢔⢔⢀⢀⢄⢔⢔⢕⢕⠕⠀⠀⠑⢔⢀⠕⠕⠀⠀⠀⠔⠀⠀⠀⠀⠕⠕⢀⠀⠕⠕⢄⢄⢀⠑⠑⢀⠀⠑⠀⠀⢀⠀⠑⠁⢄⠁⠁⠔⠀⠁⢀⢕⢕⢕⢕⢕⢕⢕⢔⣿⣷⣆⢔⢄⢄⢄⢄⢔⢔⢕⢕⠑⠑⠀⢕⢕⢕⢕⢕⢕⢔⢕⢕⢕⢕⠕⠑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⢐⢕⢕⢕⢕⢕⢕⢕⢕⢕⢕⢕⢕⢕⢕⢕⠁⠀⠕⠕⢕⢕⢕⠑⣠⡄⠀⠀⠁⠁⢀⢄⠀⠀⠀⠀⠀⠀⠀⠁⠀⠀⠑⠀⠀⠀⠑⠑⠁⠀⠀⠁⠀⠀⠀⠀⠀⠀⠀⠀⠁⠀⠀⠀⠀⠀⢕⢕⢕⢕⢕⢕⢕⢕⢕⣿⣿⣿⡕⢕⢕⢕⢕⢕⢕⢕⢕⢔⢔⢔⢕⢕⢕⢕⢕⢕⢕⢕⢕⢕⠀⢔⢐⢅⢔⢕⢕⢕⢕⢕⠀⠀⢕⢕⢕⢔⢄⠑⠀⠕⢕⢕⠕⢕⢕⢕⢕⢕⢕⢕⡇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⢄⢕⢕⢅⢕⢕⢕⢕⢕⢕⠑⢕⢕⢕⢕⢕⢕⢕⢕⢕⠀⠀⠀⠀⠀⠕⢅⢱⣿⣧⠀⠀⠀⠀⢕⢕⠀⠀⠀⠀⠀⠀⠐⠀⠀⠀⠀⠀⠀⠀⠀⠀⠀⠀⠀⠀⠀⠀⠄⠀⠀⠀⠀⠀⠀⠀⠀⠀⠀⢀⢕⢕⢕⢕⢕⢕⢕⢕⢕⢜⢟⣿⣧⢕⢕⢕⢕⢕⢕⢕⢕⢕⢕⢕⢕⢕⢕⢕⢕⢕⢕⢔⠑⢕⢄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⢕⢅⢕⢕⢕⢕⢕⢕⢔⢕⢕⢕⢕⢕⢕⢕⢕⠕⠀⠀⠀⠀⠀⢸⢕⣾⡿⢟⢀⢔⢄⢄⢀⢁⢄⢄⢔⢄⢀⠀⠀⠀⠀⠀⠀⠀⠀⠀⠀⢀⢀⢀⢀⢀⢀⠀⠀⠀⠄⠄⠄⠀⠐⠐⠐⠁⠁⠀⢕⢕⢕⢕⢕⢕⢕⢕⢕⢕⢕⣿⣿⡇⢕⢕⢕⢕⢕⢕⢕⢕⠁⢕⢕⢕⢕⢕⢕⢕⢕⢕⠁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⠁⠑⠑⠑⠑⠑⠑⠑⠑⠑⠑⠑⠑⠑⠑⠑⠑⠀⠀⠀⠀⠀⠀⠘⠃⠈⠑⠁⠑⠑⠑⠑⠙⠑⠁⠑⠑⠑⠁⠀⠀⠀⠑⠑⠑⠐⠀⠀⠀⠁⠁⠁⠁⠁⠁⠀⠀⠀⠀⠀⠀⠀⠀⠀⠀⠀⠀⠀⠀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⡟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⢟⢿⣿⣿⣿⣿⣿⣿⣿⣧⡜⢝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⢝⢻⣿⣿⡿⣿⣿⣿⣷⡕⣮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⣿⣿⣿⣿⣿⣿⣿⣿⣧⡕⢵⣝⢇⣜⢻⣿⣿⣿⡜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⡾⣸⣿⣿⣿⣿⣿⣿⣿⣿⣿⣿⣧⡻⣷⢸⣷⡹⢿⢿⢿⢸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⣕⣿⡇⣿⣿⣿⣿⣿⣿⣿⣿⣿⣿⣿⣿⢟⢕⢕⣿⣿⡕⢕⢕⢕⢕⢕⢜⢟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⣿⣿⢱⡿⢿⢟⢟⣟⢟⢟⡟⢟⢏⣝⢕⢕⢕⢕⢸⣿⣷⡕⢕⢕⢕⢕⢕⢕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⢣⣿⣿⡟⢱⣾⣿⣿⡏⢜⢝⢝⢝⢟⢏⢝⢽⡔⠕⢕⢸⣿⣿⣧⢕⢕⢕⢕⢕⠕⢔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⣾⣿⣿⢕⣿⣿⣿⢏⣕⢕⣕⣕⢕⢕⣕⣱⣿⣿⣧⡅⢕⣿⣿⣿⡕⢕⠕⢑⢀⢕⢕⢕⢕⢕⢕⢕⢕⢕⢜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⢱⣿⣿⣿⢕⣿⣿⣵⣿⣿⣿⣿⣿⣿⣿⣿⣿⣿⡟⣿⣿⢕⣿⣿⣿⣷⢄⢔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⡷⣻⢟⣜⣿⣿⣟⢕⣿⣿⣿⣿⣿⣿⣿⣿⣿⣿⣿⣿⣿⣷⢹⣿⢇⢸⣿⣿⣿⡕⠁⢀⢔⢕⢕⢕⢕⢕⢄⢄⢁⢄⢅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⢝⢟⢟⢟⢟⢟⢟⢟⢟⢟⢟⢟⢟⢟⢟⢟⢟⢟⢟⢟⢟⢟⢟⢟⢟⢟⢟⢟⢟⢏⢕⢏⣾⢣⡇⣇⣿⡿⣯⢕⢿⣿⣿⣿⣿⣿⣿⣿⣿⣿⣿⣿⣿⣿⢕⢻⢕⢸⣿⣿⢻⡕⠀⢕⢕⢔⢕⢕⡕⢑⢑⢑⡕⢡⢔⢝⢟⢟⢟⢟⢟⢟⢟⢟⢟⢟⢟⢟⢟⢟⢝⢟⢟⢟⢟⢟⢟⢝⢟⢟⢟⢟⢟⢟⢟⢟⢟⢟⢟⢟⢟⢟⢟⢟⢟⢟⢟⢟⢟⢏⢝⢟⢟⢟⢟⢟⢟⢟⢟⢟⢟⢏⢟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⢕⡇⣱⡿⣱⡿⡇⡇⢇⣱⣿⢕⢜⢻⣿⣿⣿⣿⣿⣿⣿⣿⣿⣿⣿⣿⢕⢕⢕⢸⣿⣿⢝⠑⠀⠀⠑⢜⢃⢑⢝⢜⠁⠁⠀⠀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⢕⡞⣼⡿⣱⡿⢕⢕⢕⣱⣿⣿⡇⢕⣿⣿⣿⣿⣿⣿⣿⣿⣿⣿⣿⣿⣿⢕⢕⠕⠜⠋⠁⠀⠀⢔⢀⠀⠀⠀⠁⠁⠁⢁⢕⠔⢇⢕⢕⢕⢹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⡾⣱⡿⣱⡿⢕⢕⢕⢜⢻⣿⣿⡇⢸⣿⣿⣿⣿⣿⣿⣿⣿⣿⣿⣿⡟⣿⢕⢕⠀⠁⠁⠀⠀⢄⢕⢕⢵⣷⡔⣄⡀⠀⠁⠑⢕⢕⢕⢕⢕⣵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⣸⢣⣿⢱⣿⢇⢕⢕⣕⢕⣟⢜⢻⢇⣸⡿⢸⣿⣿⣿⣿⣿⣿⣿⣿⣿⡇⢏⢕⢕⢀⠕⠕⠀⢀⢕⢕⢱⢜⣿⣧⢹⣧⢕⢔⢀⢐⣱⣷⣵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⡏⣾⢇⣿⡏⢕⡕⢕⡿⢕⣿⣧⣵⢕⣿⡇⣼⣿⣿⣿⣿⣿⣿⣿⣿⣿⡇⢕⢕⢕⣵⣦⣴⣴⡇⢕⢕⣾⡇⢻⣿⢸⣿⣇⢸⣵⣇⢝⣽⣟⢿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⢟⢝⣽⣞⢸⢱⡿⣸⣿⣷⣾⡗⢱⢕⢱⣿⣿⣿⢕⣿⢕⣿⡟⢻⣿⣿⣿⣿⣿⣿⣿⢕⢕⢕⢕⣿⣿⣿⣿⣧⢕⢕⣿⣷⢸⣿⢸⣿⣧⣿⣿⣿⢱⢿⢿⢗⢕⣧⢻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⢇⢏⢕⢝⢝⢜⣾⢇⣿⣿⣿⣿⢇⢸⢕⢸⣿⣿⡇⢣⢇⡕⣿⡇⢸⣿⣿⣿⣿⢿⣿⡏⢕⢕⢕⢱⣿⣿⣿⣿⣿⡕⢕⣿⣿⡏⣿⢸⣿⣿⣿⣿⣿⡇⢕⢕⣱⢕⢕⣮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⡏⡧⡕⢕⢇⢕⢣⡿⣸⣿⣿⡏⡟⢕⢸⢕⢸⢟⢟⢇⡼⢜⢇⢹⡇⢸⡟⣿⣿⣿⢜⢇⡇⢕⢕⢕⢺⣟⣝⣝⣝⣟⡇⢕⢹⣿⣿⣿⢸⣿⣿⣿⡇⣿⡇⢔⢵⡕⢕⡕⢿⡎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⢸⡇⢗⡱⢎⢕⢸⢇⣿⣿⡿⢕⢇⢕⢸⢱⢸⣿⣿⣇⡇⣿⣿⣼⣧⢸⡇⢻⣿⣿⢕⢱⢕⢕⢕⣱⣿⣿⣿⣿⣿⣿⣇⢕⡸⡿⣿⣺⢸⣿⣿⣿⡇⢹⡇⣕⡕⢹⡜⢕⢝⢏⢜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⡏⢜⢕⣕⣇⢕⢇⡟⢸⣿⣿⢇⢕⢕⢕⣿⢜⠯⠽⠽⠽⠕⢝⢝⢟⢧⣼⣷⢸⢻⣿⢕⢕⣸⢇⣵⢟⢝⢕⠕⠗⠓⢓⠃⠑⠕⠕⠜⢇⢕⢝⣿⣿⢇⢸⡇⣱⣵⢷⢞⢕⢕⢕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⣷⡱⢕⢸⢝⢝⢱⢕⢸⢟⡟⢕⢕⢕⢕⠐⢁⢄⢄⠄⠀⠀⠄⢁⠕⢾⣿⣿⣿⣷⣿⣇⣵⣯⣾⣿⢎⢑⢄⠐⠀⠀⢐⠔⢔⢄⢁⠑⢕⢜⢜⢾⣿⢕⣸⡇⢱⢕⢕⡜⢕⢕⢪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⣿⣷⣕⢕⢣⢕⢜⢕⢜⢕⢕⢕⢕⢕⢀⢔⢕⡕⢥⠅⠀⠀⠀⠁⢱⣼⣿⣿⣿⣿⣿⣿⣿⣿⣿⣿⣵⣇⠓⠃⠀⠀⠀⠀⢱⣵⡕⢅⢕⢱⡇⢱⣿⢕⣿⡇⢕⠕⢜⢕⣱⣵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⣿⣿⣷⣧⠁⠁⢸⡇⢱⣧⢕⢕⢕⢕⣱⣻⣷⢔⢄⢀⢄⢄⢔⣼⣿⣿⣿⣿⣿⣿⣿⣿⣿⣿⣿⣿⣿⡄⢔⢄⢄⢔⢕⣸⣿⣼⢇⢕⣾⢇⣾⣿⢜⣿⡇⢔⠁⠀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⡯⠀⠄⢸⡎⢕⢻⣇⢕⢕⢕⢺⣿⣿⣷⣕⢕⢕⣱⣵⣿⣿⣿⣿⣿⣿⣿⣿⣿⣿⣿⣿⣿⣿⣿⣧⣕⣇⣱⣾⣿⣿⢏⢱⡿⢏⢱⣿⣿⢕⢿⡇⢕⠀⠀⠈⢻⣿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⡿⠁⠀⠀⢸⡇⢕⢸⢝⢕⢕⢕⢸⣿⣿⣏⣝⣋⣝⣽⣿⣿⣿⣿⣿⣿⣿⣿⣿⣿⣿⣿⣿⣿⣿⣿⣧⣽⣭⣱⣵⣿⢧⢵⢏⢱⢱⣿⣿⢿⢕⢸⡇⢕⠀⠀⠀⢱⣝⢿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⢟⠑⠀⠀⠀⢸⡇⢱⢕⢇⢕⢕⠁⢜⣿⣿⣻⣿⣟⡿⣿⣿⣿⣿⣿⣿⣿⣿⣷⣿⣿⣿⣿⣿⣿⣿⣿⣿⣿⣿⢻⢿⣕⡼⢕⡕⢕⣼⣿⡟⢸⡕⢸⣧⠕⠀⠀⠀⠀⢝⢷⡕⢕⢕⢕⢕⢸⣿⣿⣿⡇⢕⢕⢕⢕⢕⣾⣿⣿⣿⣿⡇⢕⢕⢕⢕⢕⡇⠀⢕⣿⢕⢕⢕⢕⢸⣿⣿⣿⢕⢕⢕⢕⢱⣿⣿⣿⣷⢕⢕⢕⢕⢸⣿⣿⣿⢕⢕⢕⢕⢸⣿⣿⣿⣷⢕⢕⢕⢕⢕⠀⢸⣿⣿⣿⢜⢯⢣⣜⢕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⢏⠇⠀⠀⠀⠀⢸⢇⢼⡕⢜⡕⢕⢕⣇⡜⣿⣿⣿⣿⣿⣿⣿⣿⣿⣿⣿⣿⣿⣿⣿⣿⣿⣿⣿⣿⣿⣿⣿⣿⣷⣷⣿⡟⢕⢕⢕⢱⣿⣟⢇⢸⡇⢕⣿⠀⠀⠀⠀⠀⢕⢕⢝⢧⡕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⡿⣣⢏⢄⠀⠀⠀⠀⢺⢕⢺⡇⢕⢕⢕⢕⢟⢇⢹⣿⣿⣿⣿⣿⣿⣿⣿⣿⣿⣿⣿⣿⣿⣿⣿⣿⣿⢿⣿⣿⣿⣿⣿⣿⣷⡞⢕⢕⢕⣾⣿⡟⢕⢕⡇⢕⣿⢄⢄⢄⣤⣧⡕⢜⢧⡕⢝⢣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⢿⢿⣿⣿⣿⣿⣿⣿⣿⣿⣿⣿⣿⣿⣿⣿⣿⣿⣿⣿⣿⡿⡱⢕⢕⢎⢕⢱⣿⡇⢸⢕⢸⣧⢕⢕⢱⢕⢕⢕⢕⢜⢿⣿⣿⣿⣿⣿⣿⣮⣽⣽⣽⣽⣽⣽⣽⣽⣵⣿⣿⣿⣿⣿⣿⣿⢏⢕⢕⢕⣼⢇⡿⢕⢕⢕⢱⢕⢕⢕⢕⢕⣿⣿⣷⡕⢕⢻⣕⢕⢜⢎⢿⣿⣿⡇⢕⢕⢕⢕⢕⣿⣿⣿⣿⣿⡇⢕⢕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⡿⢇⠀⢕⣿⣿⣿⣿⣿⣿⣿⣿⡇⢕⢜⢿⣿⣿⣿⣿⣿⣿⣿⣿⣿⣿⣿⣿⣿⣿⣿⣿⣿⡟⡜⢕⢱⡯⢕⢱⣿⣿⡇⢕⢕⢕⢻⣇⢕⢕⢕⢕⢕⢕⢕⢕⢝⢻⣿⣿⣿⣿⣿⣿⣿⣿⣿⣿⣿⣿⣿⣿⣿⣿⣿⣿⢿⢏⢕⢕⢕⢕⣸⢏⡜⢕⢕⢕⢕⢕⢕⢕⢕⢕⢕⣿⣿⣿⣿⢕⢕⢹⣧⢕⢱⡕⢝⣿⡇⢕⢕⢕⢕⢕⣿⣿⣿⣿⣿⡇⢕⢕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⡇⢕⢔⢕⣿⣿⣿⣿⣿⣿⣿⣿⣇⢕⢕⢜⣿⣿⣿⣿⣿⣿⣿⣿⣿⣿⣿⣿⣿⣿⣿⣿⡿⡜⢱⣇⡾⢕⢱⣿⣿⣿⡇⢕⢕⢕⢕⢹⢇⢕⢄⢕⢕⢕⢕⢕⢕⢕⢕⢝⢟⢿⣿⣿⣿⣿⣿⣿⣿⣿⣿⣿⡿⢟⢏⢕⢕⢕⢕⢕⢕⢼⢇⢕⢕⢕⢕⡇⢕⢕⢕⢕⢕⢕⢕⣿⣿⣿⣿⢕⢕⢕⢜⣷⡸⣿⣕⢪⢇⢕⢕⢕⢕⢕⢻⣿⣿⣿⡿⢇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⣷⡕⢕⢕⢜⢿⣿⣿⣿⣿⣿⣿⣿⢕⢕⢕⢻⣿⣿⣿⣿⣿⢟⠿⠿⣿⣿⣿⣿⣿⣿⡿⡕⢱⡿⣸⢇⢕⣾⣿⣿⣿⡇⢕⢕⢕⢕⢕⢜⢳⡕⢕⢕⢕⢕⢕⢕⢕⢕⢅⢕⢕⢕⢝⢝⢻⢿⣿⢿⢟⢏⢕⢕⢕⢕⢕⢕⢔⢕⢕⢝⢕⢕⢕⢕⢕⣼⣷⢕⢕⠕⠕⢜⢕⢕⣿⣿⣿⣿⢕⢕⢕⢕⢜⢷⣿⣿⣷⡕⢕⢕⢕⢕⢕⢕⢜⢝⢝⢕⢕⢕⢕⢕⢕⢸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⠑⢕⢕⢕⢹⣿⠿⠛⠋⠉⠉⢕⢕⢕⢜⠿⠟⠛⠙⠁⠀⠀⠀⠀⠈⢻⣿⣿⣿⢇⢱⣿⡇⢟⠕⠘⠛⠟⠿⢿⡇⢅⢕⢱⢽⢕⢕⢕⠘⢇⢕⢕⢕⢕⢕⢕⣱⡕⢕⢕⢕⢕⢕⢕⢕⢕⢕⢕⢕⢕⢕⢕⢕⢕⢕⢕⢅⢕⢕⢕⢕⢕⢕⣸⣿⡟⢕⢅⢕⢕⢕⢜⢕⢿⣿⣿⣿⣕⣕⣕⣕⣕⢸⣿⡏⠁⠀⢕⢕⢕⠀⠀⠁⠁⠑⠑⠁⠀⢔⢕⢕⠕⠻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⢁⢕⢕⢕⢕⠀⠀⠀⠀⠀⠁⢕⢕⢕⠀⠀⠀⠀⠀⠀⠀⠀⠀⠀⠀⠙⠻⠏⠑⠁⠀⠀⠀⠀⠀⠀⠀⠀⠀⢇⡇⢕⢸⣧⢕⢕⢕⢄⢕⢕⢕⢕⢕⢕⣱⡿⠇⠑⠑⢕⢕⢕⢕⢕⢕⢕⢕⣵⡇⢕⢁⠁⠕⢕⢕⢕⢕⢕⢕⢕⢕⢱⣿⣿⡇⢕⠑⠀⠁⠀⠁⠈⠁⠀⠁⠉⠙⠛⠛⢻⣿⡇⠟⠑⠀⠀⢕⢕⢕⠀⠀⠀⠀⠀⠀⢀⢕⢕⢕⠑⠀⠀⠀⠀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⡇⢕⢜⢝⢿⢿⢏⢕⢔⢕⢕⢕⢕⢕⢕⢄⠀⠀⠀⠀⢕⢕⢕⢄⠀⠀⠀⠀⠀⠀⠀⠀⠀⠀⠀⠀⠀⠀⠀⠀⠀⠀⠀⠀⠀⠀⠀⠀⡼⢇⢅⠜⣿⢕⢕⢕⢕⢕⢕⢕⢕⢕⠑⠁⠀⠀⠀⢕⢕⢕⣱⣷⣷⣷⣷⣿⣿⣿⢕⢕⠀⠀⠀⠀⠁⠕⢕⢕⢕⢕⢸⢹⣿⠕⠁⠀⠀⠀⠀⠀⠀⠀⠀⠀⠀⠀⠀⠀⠀⠁⠀⠀⠀⠀⢔⢕⢕⢕⠀⠀⠀⠀⠀⢄⢕⢕⢕⠁⠀⠀⠀⠀⠀⠀⠙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⣧⡕⢕⢕⢕⢕⢕⠕⠑⠑⠀⠁⢕⢕⢕⢔⢀⠀⠀⢕⢕⢕⢕⠀⠀⠀⠀⠀⠀⠀⢀⢀⢄⠀⠀⠀⠀⠀⠀⠀⠀⠀⠀⠀⠀⡰⢱⢇⢕⢕⣔⡘⢕⢕⢕⢕⢕⢕⢕⢕⠀⠀⠀⠀⠀⠀⢕⢕⢱⣿⣿⣿⣿⣿⣿⣿⣿⢕⢕⠀⠀⠀⠀⠀⠀⠕⢕⢕⢕⢕⠙⠁⢀⠀⠀⠀⠀⠀⠀⠀⠀⠀⠀⠀⠀⠀⠀⠀⠀⠀⠀⠀⠀⢕⢕⢕⢕⠀⠀⠀⠀⢔⢕⢕⢕⠀⠀⠀⠀⠀⠀⠀⢀⢄⢌⢻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⣷⣕⡕⢕⢕⢕⢔⢀⠀⠀⠀⠕⢕⢕⢕⢔⢄⢕⢕⣇⢕⢄⠀⠀⠀⠀⠀⢔⢕⢕⠑⠀⠀⠀⠀⠀⠀⠀⠀⠀⠀⠀⠘⢣⢏⢕⢕⡕⣿⣿⢕⢕⢕⢕⢕⢕⢕⠕⠀⠀⠀⠀⠀⠀⢕⢱⣿⣿⣿⣿⣿⣿⣿⣿⣿⡇⢕⠀⠀⠀⠀⠀⠀⠄⢕⢔⠕⠑⠑⠕⠑⠀⠀⠀⠀⠀⠀⠀⠀⠀⠀⠀⠀⠀⠀⠀⠀⠀⠀⠀⠀⠁⢕⢕⢕⢀⠀⠀⢔⢕⢕⢕⠀⠀⠀⠀⠀⢀⢔⢕⢕⠕⠁⠁⠙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⡟⠙⠀⠁⠑⠕⢕⢕⢕⢔⢄⢀⢕⢕⢕⣕⣕⣵⣿⣿⣿⣇⢄⠀⠀⠀⢔⢕⢕⠁⠀⠀⠀⠀⠀⠀⠀⠀⠀⠀⠀⠀⢄⡇⢕⣵⢇⢸⣿⣿⢕⢕⢕⢕⢕⢕⢕⠀⠀⠀⠀⠀⠀⠀⢕⣸⣿⣿⣿⣿⣿⣿⣿⣿⣿⡕⠕⠀⠀⠀⠀⠀⠀⠀⢕⢕⠀⢕⠔⠀⠀⠀⠀⠀⠀⠀⠀⠀⠀⠀⢀⢄⢀⢀⠀⠀⠀⠀⠀⠀⠀⢕⣕⡕⢕⢕⢄⢕⢕⢕⢕⠀⠀⠀⢀⢔⢕⢕⢕⠕⠁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⡟⢟⢟⢟⠀⠀⠀⠀⠀⠀⠁⠑⢕⢕⢕⢕⢕⢕⢕⣿⣿⣿⣿⣿⣿⣿⣕⢔⢀⢄⢕⢕⢕⠀⠀⠀⠀⠀⠀⠀⠀⠀⠀⠀⢀⠐⢕⢱⣿⡟⡜⣸⣿⣿⢕⢕⢕⢕⢕⢕⢕⠀⠀⠀⠀⠀⠀⠀⠀⣾⣿⣿⣿⣿⣿⣿⣿⣿⣿⡗⠀⠀⠀⠀⠀⠀⠀⠀⢕⢕⢄⢁⠀⢕⢕⠀⠀⠀⠀⠀⠀⠀⠀⠀⠁⠕⢕⢕⢔⠀⠀⠀⠀⠀⢰⣾⣿⣿⣕⣕⢕⢕⢕⢕⢄⢀⢔⢕⢕⢕⠕⠁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⣷⡕⠕⢕⢕⢕⢔⢔⢔⢄⢄⢄⢄⢕⢕⢕⢕⢕⢕⢸⣿⣿⣿⣿⣿⣿⣿⣇⢕⢕⢕⢕⠁⠀⠀⠀⠀⠀⠀⠀⠀⠀⠀⢔⠁⠀⢕⣿⣿⢱⡜⡿⢿⣿⢕⢕⡕⢕⢕⢕⢕⠀⠀⠀⠀⠀⠀⠀⠀⠜⣿⣿⣿⣿⣿⣿⣿⣿⣿⠑⠀⠀⠀⠀⠀⠀⠀⠀⠕⢕⢕⢕⢔⢰⡄⢠⢀⠀⠀⠀⠀⠀⠀⠀⠀⠀⠁⢕⢕⢕⢄⢀⢀⢔⣼⣿⣿⣿⣿⣿⣿⡕⢕⢕⢕⢕⢕⢕⠑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⠑⠀⠀⠀⠀⠁⠁⠑⠑⠕⠕⢕⢕⢕⢕⢕⢕⢕⢕⢕⣼⣿⣿⣿⣿⣿⣿⣿⣿⣿⣧⣕⢕⠀⠀⠀⠀⠀⠀⠀⠀⠀⢄⠕⠀⠀⠀⢸⣿⡇⢣⢱⢇⢎⡜⢕⣼⣿⢕⢕⢕⠁⠀⠀⠀⠀⠀⠀⠀⠀⠀⢹⣿⣿⣿⣿⣿⣿⣿⠇⠀⠀⠀⠀⠀⠀⠀⠀⠀⠀⢕⢕⢕⢕⢜⢇⢿⢱⡄⠀⠀⠀⠀⠀⠀⠀⠀⠀⠁⢕⢕⢕⢕⢕⣵⣿⣿⣿⣿⣿⣿⡟⢕⢕⢕⢕⢕⢕⢄⢄⢀⢀⢀⢀⢀⢀⢄⠀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⣿⠃⠀⠀⠀⠀⠀⠀⠀⠀⠀⠀⠀⠀⠀⠑⢕⢕⢕⢕⢕⣼⣿⣿⣿⣿⣿⣿⣿⣿⣿⣿⡿⠟⠕⠀⠀⠀⠀⠀⠀⠀⢀⢔⠑⠀⠀⠀⠀⢜⣿⢕⣸⡼⢎⢷⡕⢱⣿⣿⣧⢕⢕⠀⠀⠀⠀⠀⠀⠀⠀⠀⠀⠀⢻⣿⣿⣿⣿⣿⢇⠀⠀⠀⠀⠀⠀⠀⠀⠀⠀⠀⢕⢕⣱⢕⢱⡜⢜⢼⣿⡄⠀⠀⠀⠀⠀⠀⠀⠀⠀⠑⢕⢕⣵⣾⣿⣿⣿⣿⣿⣿⣿⣷⢕⢕⢕⢕⢕⢕⢕⢕⢕⢕⢕⢕⠕⠕⠁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⠀⠀⠀⠀⠀⠀⠀⠀⠀⠀⠀⠀⠀⠀⠀⠁⠕⢕⢕⣳⣿⣿⣿⣿⣿⣿⣿⣿⣿⡿⠋⠀⠀⠀⠀⠀⠀⠀⠀⢀⢔⠑⠀⠀⠀⠀⠀⠀⠀⡏⢱⣿⡇⢱⣟⢕⢸⣿⣿⣿⢕⠕⠀⠀⠀⠀⠀⠀⠀⠀⠀⠀⠀⠁⢜⢻⣿⢿⢏⠀⠀⠀⠀⠀⠀⠀⠀⠀⠀⠀⠀⠁⢕⣿⣇⣿⢏⢸⣿⣿⣧⠀⠀⠀⠀⠀⠀⠀⠀⠀⠀⢕⣿⣿⣿⣿⣿⣿⣿⣿⣿⣿⣿⣧⡕⢕⢕⢕⢕⠕⠁⠁⠁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⡄⠀⠀⠀⠀⠀⠀⠀⠀⠀⠀⠀⠀⠀⠀⠀⠀⠀⠀⠁⠕⢸⣿⣿⣿⣿⣿⣿⣿⢿⢟⠁⠀⠀⠀⠀⠀⠀⢀⢄⠕⠁⠀⠀⠀⠀⠀⠀⠀⠀⠀⢇⣿⣿⢕⢾⡝⢱⣼⣿⣿⡿⢇⠀⠀⠀⠀⠀⠀⠀⠀⠀⠀⠀⠀⠀⠁⢁⢀⠑⠁⠀⠀⠀⠀⠀⠀⠀⠀⠀⠀⠀⠀⠀⠕⢝⢕⣱⡞⣼⣿⣿⣿⠀⢀⠀⠀⠀⠀⠀⠀⠀⠀⠕⢻⣿⣿⣿⣿⣿⣿⣿⣿⣿⣿⣿⣷⢕⢕⢕⠕⠀⠀⠀⠀⠀⠀⠀⠀⠀⠀⠀⠀⠀⠀⠀⠀⠀⠀⠀⠀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⡇⠀⠀⠀⠀⠀⠀⠀⠀⠀⠀⠀⠀⠀⠀⠀⠀⠀⠀⠀⠀⠑⢜⢿⣿⢿⢟⢕⢝⢕⠀⠀⠀⠀⠀⢀⢄⠕⠑⠀⠀⠀⠀⠀⠀⠀⠀⠀⠀⠀⠀⢸⣿⣿⢱⣻⢕⣾⡇⣿⣿⡇⠑⠀⠀⠀⠀⠀⠀⠀⠀⠀⠀⠀⠀⠀⠀⠑⢕⠐⠀⠀⠀⠀⠀⠀⠀⠀⠀⠀⠀⠀⠀⠀⠀⢜⣿⣿⡇⣿⣿⣿⣿⠀⠁⠔⠀⠀⠀⠀⠀⠀⠀⠀⠑⢝⢟⢟⢟⢟⢿⣿⣿⣿⣿⣿⣗⢕⢕⠁⠀⠀⠀⠀⠀⠀⠀⠀⠀⠀⠀⠀⠀⠀⠀⠀⠀⠀⠀⠀⠀⢸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⡇⠀⠀⠀⠀⠀⠀⠀⠀⠀⠀⠀⠀⠀⠀⠀⠀⠀⠀⠀⠀⠀⠀⠑⠕⢕⢕⢕⢕⠕⠀⠀⢀⢄⠔⠑⠁⠀⠀⠀⠀⠀⠀⠀⠀⠀⠀⠀⠀⠀⠀⠘⠟⢿⢸⢇⣾⣿⣇⣿⣿⢕⠀⠀⠀⠀⠀⠀⠀⠀⠀⠀⠀⠀⠀⠀⠀⠀⠕⠀⠀⠀⠀⠀⠀⠀⠀⠀⠀⠀⠀⠀⠀⠀⠀⠑⢹⣿⡇⣿⣿⣿⢿⠀⠀⠀⠑⢄⠀⠀⠀⠀⠀⠀⠀⠀⠕⢕⢕⢕⢕⢕⢟⢿⢿⢿⢇⠕⠀⠀⠀⠀⠀⠀⠀⠀⠀⠀⠀⠀⠀⠀⠀⠀⠀⠀⠀⠀⠀⠀⠀⠈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⣧⣤⡄⠀⠀⠀⠀⠀⠀⠀⠀⠀⠀⠀⠀⠀⠀⠀⠀⠀⠀⠀⠀⠀⠀⠀⠁⠑⠀⢀⢄⠔⠑⠁⠀⠀⠀⠀⠀⠀⠀⠀⠀⠀⠀⠀⠀⠀⠀⠀⠀⠀⠀⢸⢕⠈⠙⠻⣿⢹⡏⠁⠀⠀⠀⠀⠀⠀⠀⠀⠀⠀⠀⠀⠀⠀⢠⢄⢔⢄⢔⠀⠀⠀⠀⠀⠀⠀⠀⠀⠀⠀⠀⠀⠀⠀⢜⣿⢕⠟⠋⠁⠀⠀⠀⠀⠀⠀⠕⠀⠀⠀⠀⠀⠀⠀⢄⢕⢕⢕⢕⢕⢕⢕⢕⠕⠑⠀⠀⠀⠀⠀⠀⠀⠀⠀⠀⠀⠀⠀⠀⠀⠀⠀⠀⠀⠀⠀⠀⠀⠀⠀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⠑⠀⠀⠀⠀⠀⠀⠀⠀⠀⠀⠀⠀⠀⠀⠀⠀⠀⠀⠀⠀⠀⠀⠀⢄⢄⠔⠁⠀⠀⠀⠀⠀⠀⠀⠀⠀⠀⠀⠀⠀⠀⠀⠀⠀⠀⠀⠀⠀⠀⠄⠕⠁⠀⠀⠀⠀⠈⢃⠀⠀⠀⠀⠀⠀⠀⠀⠀⠀⠀⠀⠀⠀⢑⡕⣾⣗⣕⣧⡕⠀⠀⠀⠀⠀⠀⠀⠀⠀⠀⠀⠀⠀⠀⠀⠏⠁⠀⠀⠀⠀⠀⠀⠀⠀⠀⠀⠀⠀⠀⠀⠀⠀⠀⠀⢕⢕⢕⢕⢕⢕⢕⠀⠀⠀⠀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⠀⠀⠀⠀⠀⠀⠀⠀⠀⠀⠀⠀⠀⠀⠀⠀⠀⠀⠀⠀⠀⠔⠔⠑⠁⠀⠀⠀⠀⠀⠀⠀⠀⠀⠀⠀⠀⠀⠀⠀⠀⠀⠀⠀⠀⠀⠀⠀⠀⠀⠀⠀⠀⠀⠀⠀⠀⠀⠀⠀⠀⠀⠀⠀⠀⠀⠀⠀⠀⠀⠀⠀⠀⢜⢻⣿⡟⣿⢏⠑⠀⠀⠀⠀⠀⠀⠀⠀⠀⠀⠀⠀⠀⠀⠀⠀⠀⠀⠀⠀⠀⠀⠀⠀⠀⠀⠀⠀⠀⠀⠀⠀⠀⠀⠀⠑⠁⠁⠀⠑⠕⠀⠀⠀⠀⠀⠀⠀⠀⠀⠀⠀⠀⠀⠀⠀⠀⠀⠀⠀⠀⠀⠀⠀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⠀⠀⠀⠀⠀⠀⠀⠀⠀⠀⢀⢄⠀⠀⠀⠀⠀⠀⠀⠀⠀⠀⠀⠀⠀⠀⠀⠀⠀⠀⠀⠀⠀⠀⠀⠀⠀⠀⠀⠀⠀⠀⠀⠀⠀⠀⠀⠀⠀⠀⠀⠀⠀⠀⠀⠀⠀⠀⠀⠀⠀⠀⠀⠀⠀⠀⠀⠀⠀⠀⠀⠀⠀⠀⠑⠝⢇⠜⠀⠀⠀⠀⠀⠀⠀⠀⠀⠀⠀⠀⠀⠀⠀⠀⠀⠀⠀⠀⠀⠀⠀⠀⠀⠀⠀⠀⠀⠀⠀⠀⠀⠀⠀⠀⠀⠄⡄⢀⠀⠀⠀⠀⠀⠀⠀⠀⠀⠀⠀⠀⠀⠀⠀⠀⠀⠀⠀⠀⠀⠀⠀⠀⠀⠀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⣄⠀⢀⡀⠀⠀⠀⠀⢀⣴⣧⣔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⠀⠀⠀⠀⠀⠀⠀⠀⠀⠀⠀⢀⠀⠀⠀⠀⠀⠀⠀⠀⠀⠀⠀⠀⠀⠀⠀⠀⢀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⣷⣿⣷⣦⣤⣤⣴⣿⣿⣿⣿⣿⣧⡀⠀⠀⠀⠀⠀⠀⠀⠀⠀⠀⠀⠀⠀⠀⠀⠀⠀⠀⠀⠀⠀⠀⠀⠀⠀⠀⠀⠀⠀⠀⠀⠀⠀⠀⠀⠀⠀⠀⠀⠀⠀⠀⠀⢀⠀⠀⠀⠀⠀⠀⠀⠀⠀⠀⠀⠀⠀⠀⠀⠀⠀⠀⠀⠀⠀⠀⠀⠀⠀⠀⠀⠀⠀⠀⠀⠀⠀⠀⠀⠀⠀⢄⠀⠀⠀⠀⠀⠀⠀⠀⠀⠀⠀⠀⠀⠀⠀⠀⠀⠀⠀⠀⠀⠀⠀⠀⠀⠀⠀⠀⠀⠀⠀⠀⠁⠁⠁⠀⠀⠀⠀⠀⠀⠀⠀⢄⠀⠀⠀⠀⢱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⣿⡇⣔⢔⢄⠐⢀⠄⠀⠀⠀⠀⠀⠀⠀⠀⠀⠀⠀⠀⠀⠀⠀⠀⠀⠀⠀⠀⠀⠀⠀⠀⠀⠀⠀⠀⠀⠀⠀⠀⠀⠀⠀⠑⠀⢄⠐⠀⠀⠀⠀⠀⠀⠀⠀⠀⠀⠀⠀⠀⠀⠀⠀⠀⠀⠀⠀⠀⠀⠀⠀⠀⠀⠀⠀⠀⠀⠀⠀⠀⠑⢄⠀⠀⠀⠀⠀⠀⠀⠀⠀⠀⠀⠀⠀⠀⠀⠀⠀⠀⠀⠀⠀⠀⠀⠀⠀⠀⠀⠀⠀⠀⠀⠀⠀⠀⠀⠀⠀⠀⠀⠀⠀⠀⠀⠀⠁⢕⢔⢄⠐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⣿⢧⣿⣿⣷⣕⢅⢄⢀⠀⠀⠀⠀⠀⠀⠀⠀⠀⠀⠀⠀⠀⠀⠀⠀⠀⠀⠀⠀⠀⠀⠀⠀⠀⠀⠀⠀⠀⠀⠀⠀⠀⠀⠀⢄⠑⢀⠀⠀⠀⠀⠀⠀⠀⠀⠀⠀⠀⠀⠀⠀⠀⠀⠀⠀⠀⠀⠀⠀⠀⠀⠀⠀⠀⠀⠀⠀⠀⠀⠀⢄⠑⠐⠀⠀⠀⠀⠀⠀⠀⠀⠀⠀⠀⠀⠀⠀⠀⠀⠀⠀⠀⠀⠀⠀⠀⠀⠀⢀⠄⠄⢀⢐⢀⢁⣴⣷⣵⣕⡕⠕⢔⢔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⣿⡾⣿⣿⣿⣿⣷⣕⢕⢔⢄⠀⠀⠀⠀⠀⠀⠀⠀⠀⠀⠀⠀⠀⠀⠀⠀⠀⠀⠀⠀⠀⠀⠀⠀⠀⠀⠀⠀⠀⠀⠀⠀⠀⠁⠀⠀⠁⠄⢀⠀⠀⠀⠀⠀⠀⠀⠀⠀⠀⠀⠀⠀⠀⠀⠀⠀⠀⠀⠀⠀⠀⠀⠀⠀⠀⠀⠀⢄⠑⠀⠀⠀⠀⠀⠀⠀⠀⠀⠀⠀⠀⠀⠀⠀⠀⠀⠀⠀⠀⠀⠀⠀⠀⠀⠀⠀⠀⠀⠀⠀⢀⢰⣷⣾⣿⣿⣿⣿⠇⠐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⡇⣿⣿⣿⣿⣿⣿⣧⢕⢕⢕⢔⢀⠀⠀⠀⠀⠀⠀⠀⠀⠀⠀⠀⠀⠀⠀⠀⠀⠀⠀⠀⠀⠀⠀⠀⠀⠀⠀⠀⠀⠀⠀⠀⠀⠀⠀⠀⠁⠐⢄⢀⠀⠀⠀⠀⠀⠀⠀⠀⠀⠀⠀⠀⠀⠀⠀⠀⠀⠀⠀⠀⠄⠀⢀⠄⠁⠀⠀⠀⠀⠀⠀⠀⠀⠀⠀⠀⠀⠀⠀⠀⠀⠀⠀⠀⠀⠀⠀⠀⠀⠀⠀⠀⠀⠀⠀⠀⠀⢀⢕⢜⣿⣿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⣮⡻⣿⣿⣿⣿⡿⢕⢕⢕⢕⢕⠔⢀⠀⠀⠀⠀⠀⠀⠀⠀⠀⠀⠀⠀⠀⠀⠀⠀⠀⠀⠀⠀⠀⠀⠀⠀⠀⠀⠀⠀⠀⠀⠀⠀⠀⠀⠀⠀⠁⠀⠀⠀⠀⠀⠀⠀⠀⠀⠀⠀⠀⠀⠀⠀⠀⠀⠀⠀⠀⠀⠀⠁⠀⠀⠀⠀⠀⠀⠀⠀⠀⠀⠀⠀⠀⠀⠀⠀⠀⠀⠀⠀⠀⠀⠀⠀⠀⠀⠀⠀⠀⠀⠀⠀⠀⢀⢕⢕⢕⢜⣿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⢜⢛⠟⠏⠑⠑⠁⠁⠀⠀⢀⢕⠀⢀⠀⠀⠀⠀⠀⠀⠀⠀⠀⠀⠀⠀⠀⠀⠀⠀⠀⠀⠀⠀⠀⠀⠀⠀⠀⠀⠀⠀⠀⠀⠀⠀⠀⠀⠀⠀⠀⠀⠀⠀⠀⠀⠀⠀⠀⠀⠀⠀⠀⠀⠀⠀⠀⠀⠀⠀⠀⠀⠀⠀⠀⠀⠀⠀⠀⠀⠀⠀⠀⠀⠀⠀⠀⠀⠀⠀⠀⠀⠀⠀⠀⠀⠀⠀⠀⠀⠀⠀⠀⢄⢔⢕⢑⢕⢕⢕⢹⢿⢿⠟⠑⠀⠀⠀⠙⠻⢿⢏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⢕⢕⢕⢕⢕⢕⠀⢔⢔⢔⢔⢄⢄⢀⢕⠀⢀⢜⢕⢀⠀⠀⠀⠀⠀⠀⠀⠀⠀⠀⠀⠀⠀⠀⠀⠀⠀⠀⠀⠀⠀⠀⠀⠀⠀⠀⠀⠀⠀⠀⠀⠀⠀⠀⠀⠀⠀⠀⠀⠀⠀⠀⠀⠀⠀⠀⠀⠀⠀⠀⠀⠀⠀⠀⠀⠀⠀⠀⠀⠀⠀⠀⠀⠀⠀⠀⢄⠀⠀⠀⠀⠀⠀⠀⠀⠀⠀⠀⠀⠀⠀⠀⠀⠀⠀⠀⠀⢕⢕⢕⢕⢑⢕⢑⢕⠁⢁⢄⢔⢄⢄⢄⢑⢔⢄⠕⠁⠀⠁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⢁⠄⢕⢕⢕⢕⢕⢑⢕⢕⢄⢕⢕⢕⠀⢔⢀⠀⠀⠀⠀⠀⠀⠀⠀⠀⠀⠀⠀⠀⠀⠀⠀⠀⠀⠀⠀⠀⠀⠀⠀⠀⠀⠀⠀⠀⠀⠀⠀⠀⠀⠀⠀⠀⠀⠀⠀⠀⠀⠀⠀⠀⠀⠀⠀⠀⠀⠀⠀⠀⠀⠀⠀⠀⠀⠀⠀⠀⠀⢀⢄⢕⢄⢀⠀⠀⠀⠀⠀⠀⠀⠀⠀⠀⠀⠀⠀⠀⠀⠀⠀⠀⢕⢕⢕⢕⢕⠕⢕⢕⢕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⢔⠕⠕⢕⢕⠕⢕⠕⠑⢔⢕⢕⢁⢕⢕⢕⢀⠀⠀⠀⠀⠀⠀⠀⠀⠀⠀⠀⠀⠀⠀⠀⠐⠁⠁⢀⠀⠀⢀⠀⠀⢀⠀⠀⠀⠀⠀⠀⠀⠀⠀⠀⠀⠀⠀⠀⢀⠀⠀⠀⠀⠀⠀⠀⠀⠀⠀⠀⠀⠀⠀⠀⢀⢀⢀⢀⠄⠀⢕⢕⢕⢕⢕⢔⢄⠀⠀⠀⠀⠀⠀⠀⠀⠀⠀⠀⠀⠀⢀⢔⠀⠑⢕⢕⢕⢕⢔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⢔⢔⢕⢕⢔⢄⢕⢕⠕⢔⢕⢕⢕⢕⢕⢄⢔⢄⢄⢀⢀⢄⢄⢄⢔⠀⢀⢄⢄⢔⢔⢕⠕⠀⠄⠑⢔⢀⠕⠕⠀⠀⠀⠔⠀⠀⠀⠀⠕⠕⢀⠀⠕⠑⢄⢄⢄⠑⠑⢀⠀⠑⠀⢀⢀⠀⠑⠁⢄⠁⠁⠔⠀⠁⢀⢕⢕⢕⢕⢕⢕⢕⠀⠀⣰⡔⢄⢄⢄⢄⢄⢔⢔⢔⢕⠁⠑⠀⢕⢕⢕⢕⢕⢕⢔⢕⢕⢕⢕⠕⠑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⢑⢕⢕⢕⢕⢕⢕⢕⢕⢕⢕⢕⢕⢕⢕⢕⠁⠀⠑⢕⢕⢕⢕⠁⣤⡄⠀⠀⠁⠁⢀⢄⠀⠀⠀⠀⠀⠀⠁⠀⠀⠀⠁⠁⠀⠀⠑⠑⠁⠀⠀⠁⠀⠀⠀⠀⠀⠀⠀⠀⠁⠀⠀⠀⠀⠀⢕⢕⢕⢕⢕⢕⢕⢕⢀⣼⣿⣷⢕⢕⢕⢕⢕⢕⢕⢕⢕⠀⢔⢔⢕⢕⢕⢕⢕⢕⢕⠅⢕⠕⢕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⢄⢕⢕⢅⢕⢕⢕⢕⢕⢕⠁⢕⢕⢕⢕⢕⢕⢕⢕⢕⠀⠀⠀⠀⠀⠕⢕⢱⣿⣧⠀⠀⠀⠀⢕⢕⠀⠀⠀⠀⠀⠀⠐⠀⠀⠀⠀⠀⠀⠀⠀⠀⠀⠀⠀⠀⠀⠀⠄⠀⠀⠀⠀⠀⠀⠀⠀⠀⠀⢀⢕⢕⢕⢕⢕⢕⢕⢕⢕⢜⢟⣿⡇⢕⢕⢕⢕⢕⢕⢕⢕⢕⢕⢕⢕⢕⢕⢕⢕⢕⢕⢕⠑⢕⢕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⢕⢄⢕⢕⢕⢕⢕⢕⢕⢕⢕⢕⢕⢕⢕⢕⢕⠕⠀⠀⠀⠀⠀⢸⢕⣾⡿⢟⢀⢔⢄⢄⢀⢁⢄⢄⢔⢄⢀⠀⠀⠀⠀⠀⠀⠀⠀⠀⠀⢀⢀⢀⢀⢀⠀⠀⠀⠄⠄⠄⠄⠀⠐⠐⠐⠁⠁⠀⢕⢕⢕⢕⢕⢕⢕⢕⢕⢕⢕⣿⣿⢕⢕⢕⢕⢕⢕⢕⢕⢕⢕⢕⢕⢕⢕⢕⢕⢕⢕⢕⢀⢕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⠀⠑⠑⠑⠑⠑⠑⠑⠑⠑⠑⠑⠑⠑⠑⠑⠑⠀⠀⠀⠀⠀⠀⠙⠃⠁⠑⠁⠑⠑⠑⠁⠙⠑⠁⠑⠑⠑⠁⠀⠀⠀⠑⠑⠑⠐⠀⠀⠁⠁⠁⠁⠁⠁⠁⠀⠀⠀⠀⠀⠀⠀⠀⠀⠀⠀⠀⠀⠀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⡟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⢻⢿⣿⣿⣿⣿⣿⣿⣿⣧⡜⢟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⢻⣿⣿⡿⣿⣿⣿⣷⡕⣧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⣿⣿⣿⣿⣿⣿⣿⣿⣧⡕⢧⣝⢇⢼⢻⣿⣿⣿⡜⣿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⡾⣸⣿⣿⣿⣿⣿⣿⣿⣿⣿⣿⣧⡻⢷⢸⣷⡝⢿⢿⢿⢸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⣕⣿⡇⣿⣿⣿⣿⣿⣿⣿⣿⣿⣿⣿⣿⢟⢕⢕⣿⣞⡕⢕⢕⢕⢕⢕⢜⢟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⣿⣿⢱⢿⢿⢟⢟⣟⡟⢟⡟⢟⡏⣝⢕⢕⢕⢕⢸⣿⣿⡕⢕⢕⢕⢕⢕⢕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⢣⣿⣿⡗⢱⣾⣿⣿⡇⢜⢕⢝⢝⢟⢏⢝⢽⣔⠕⢕⢜⣿⣿⣷⢕⢕⢕⢕⢕⠕⢕⢕⢕⢕⢜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⣾⣿⣿⢕⣿⣿⣿⢏⣱⢕⣕⣕⢕⢕⣕⣕⣷⣻⣧⡕⢕⣿⣿⣿⡇⢕⢕⢑⢀⢕⢕⢕⢕⢕⢕⢕⢕⢕⢜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⢱⣿⣿⣿⢕⣿⣿⣵⣿⣿⣿⣿⣿⣿⣿⣿⣿⣿⡟⣿⣿⢕⢿⣿⣿⣿⢄⢔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⢷⣻⢟⣜⣿⣿⣟⢕⣿⣿⣿⣿⣿⣿⣿⣿⣿⣿⣿⣿⣿⣿⢹⣿⢇⢸⣿⣿⣿⢇⠀⢀⢔⢕⢕⢕⢕⢕⢄⢄⢀⢄⢅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⢝⢟⢟⢟⢟⢟⢟⢟⢟⢟⢟⢟⢟⢟⢟⢟⢟⢟⢟⢟⢟⢟⢟⢟⢟⢟⢟⢟⢟⢟⢕⢏⣾⢣⡇⡇⣿⡿⣯⢕⢻⣿⣿⣿⣿⣿⣿⣿⣿⣿⣿⣿⣿⣿⢕⢻⢕⢸⣿⣿⢸⢕⠁⢕⢕⢔⢕⢕⡕⢕⢑⢑⡕⢡⢔⢝⢟⢟⢟⢟⢟⢟⢟⢟⢟⢟⢟⢟⢟⢟⢝⢟⢟⢟⢟⢟⢟⢝⢟⢟⢟⢟⢟⢟⢟⢟⢟⢟⢟⢟⢟⢟⢟⢟⢟⢟⢟⢟⢟⢏⢝⢟⢟⢟⢟⢟⢟⢟⢟⢟⢟⢏⢟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⢕⡇⣱⡿⣱⣿⡇⡇⢕⣱⣿⡕⢜⢻⣿⣿⣿⣿⣿⣿⣿⣿⣿⣿⣿⣿⢕⢕⢕⢸⣿⣿⢟⠑⠀⠀⠑⠜⢃⢑⢝⢜⢁⠁⠀⠀⢅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⢕⡞⣼⡿⣱⡟⢕⢕⢕⣱⣿⣿⡕⢕⣿⣿⣿⣿⣿⣿⣿⣿⣿⣿⣿⣿⣿⢕⢕⠑⠘⠙⠁⠀⠀⢔⢀⠀⠀⠀⠁⠁⠁⢁⢑⠔⢕⢔⢕⢕⢝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⡾⣱⡿⣱⡿⢕⢕⢕⢜⢻⣿⣿⡇⢸⣿⣿⣿⣿⣿⣿⣿⣿⣿⣿⣿⡟⣿⢕⢕⠀⠁⠁⠀⠀⢄⢕⢕⢱⣷⡆⣤⡀⠀⠁⠑⠕⢕⢕⢕⢕⣵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⣸⢣⣿⢱⣿⢇⢕⢕⣕⢕⣿⢜⢟⢇⣸⣿⢸⣿⣿⣿⣿⣿⣿⣿⣿⣿⡇⢏⢕⢕⢀⠕⠕⠐⢀⢕⢕⢱⢜⣿⣷⢹⣧⢕⢔⢀⢐⣱⣷⣵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⡏⣾⢇⣿⣿⢕⡕⢕⡟⢕⣿⣧⣵⢕⢿⡇⣼⣿⣿⣿⣿⣿⣿⣿⣿⣿⡇⢕⢕⢕⣵⣶⣴⣶⡇⢕⢕⣾⡇⢻⣿⢸⣿⡇⢸⣼⣇⢝⢽⡟⢿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⢟⢝⣽⣷⢸⢱⡿⣸⣿⣿⣿⡗⢱⢇⢱⣿⣿⣿⢕⣿⢕⣿⡏⢿⣿⣿⣿⣿⣿⣿⣿⢕⢕⢕⢕⣿⣿⣿⣿⣷⢕⢕⣿⣿⣸⣿⢸⣿⣷⣿⣿⣿⢱⢾⢿⢗⢕⣧⢻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⢇⢏⢕⢝⢝⢜⣼⢇⣿⣿⣿⣿⢇⢸⢕⢸⣿⣿⡏⢣⢇⡕⣿⡇⢸⣿⣿⣿⣿⢿⡿⡟⢕⢕⢕⢱⣿⣿⣿⣿⣿⡇⢕⣿⣿⣏⣿⢸⣿⣿⣿⡿⣿⡇⢕⢕⣕⢕⢕⣎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⡏⣧⡕⢕⢇⢕⢇⡿⣸⣿⣿⡏⡟⢕⢸⢕⢸⢟⢟⡇⣿⢕⢗⢸⡇⢼⡟⣿⣿⣿⢜⢕⡇⢕⢕⢕⢸⣟⣝⣝⣝⣝⡇⢕⢻⣿⣿⢿⢸⣿⣿⣿⡏⣿⡇⢔⢵⡕⢕⡕⢿⡎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⢸⡇⢷⡱⢎⢕⢸⢇⣿⣿⡿⢕⢇⢕⣸⢱⢸⣿⣿⣧⢇⣾⣿⣜⣷⢸⣇⢻⣿⣿⢕⢕⢕⢕⢕⣱⣿⣿⣿⣿⣿⣿⢧⢕⢜⡟⣿⣻⢸⣿⣿⣿⡇⢹⡇⣕⡕⢹⡜⢕⢜⢟⢜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⡏⢜⢕⢕⣇⢕⢇⡟⢸⣿⣿⢇⢕⢕⢕⡿⢜⠯⠽⠽⠽⠕⢍⡝⢟⢧⣼⣿⢸⡻⣿⡕⢕⣱⢇⣱⡟⢝⢱⠕⠓⠓⢓⠓⠕⠑⠕⠮⢇⢕⢟⣿⣿⢕⢸⡇⣱⣼⢷⢗⢕⢕⢕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⡱⢕⢱⢝⢝⢣⢕⢸⢏⡟⢕⢕⢕⢔⠐⢀⢄⢄⠔⠀⠀⠀⢁⠘⢾⣿⣿⣷⣷⣿⣇⣵⣿⣾⣿⢇⢑⢄⢐⠀⠀⢐⠔⢔⢄⢁⠙⢕⢕⢕⢻⣿⢕⣸⡇⢱⢕⢕⡜⢕⢕⢎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⣿⣷⣕⢕⢱⢕⢜⢕⢕⢕⢕⢕⢕⢕⢄⢔⢕⡱⠥⠅⠀⠀⠀⠁⢱⣜⣿⣿⣿⣿⣿⣿⣿⣿⣿⣿⣵⣇⠓⠃⠀⠀⠀⠀⢱⣧⡕⢅⢕⢱⡇⢸⣿⢕⣿⡇⢕⠕⢜⢕⣱⣵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⣿⣿⣷⣧⠁⠁⢱⣧⢱⣧⡕⢕⢕⢕⣱⣻⣷⢔⢄⢀⢄⢄⢕⣼⣿⣿⣿⣿⣿⣿⣿⣿⣿⣿⣿⣿⣿⡄⢔⢄⢄⢔⢕⣸⣿⣾⢇⢇⣾⢇⣾⣿⢜⣿⡇⢔⠀⠀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⡿⠀⠀⢸⡇⢕⢹⣧⢕⢕⢕⢹⣿⣿⣷⣕⡕⢕⣱⣵⣿⣿⣿⣿⣿⣿⣿⣿⣿⣿⣿⣿⣿⣿⣿⣧⣕⣇⣱⣾⣿⣿⢏⢱⡾⢏⢱⣿⣿⢕⢻⡇⢕⠀⠀⠈⢻⣿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⡿⠁⠀⠀⢸⡇⢕⢸⢜⢕⢕⢕⢸⣿⣿⣎⣝⣝⣝⣽⣿⣿⣿⣿⣿⣿⣿⡿⣿⣿⣿⣿⣿⣿⣿⣿⣷⣼⣭⣵⣵⣿⢏⡱⢏⢱⢕⣿⣿⢻⢕⢸⡇⢕⠀⠀⠀⢕⣝⢿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⡟⠕⠀⠀⠀⢸⡇⢱⢕⢇⢕⢕⠁⢜⣿⣿⣿⣿⣝⣿⣻⣿⣿⣿⣿⣿⣿⣿⣷⣿⣿⣿⣿⣿⣿⣿⣿⣿⣿⡻⢿⢻⢝⡵⢕⢕⢕⣸⡿⡿⢸⡕⢸⣷⠕⠀⠀⠀⠀⢝⢧⡕⢕⢕⢕⢕⢸⣿⣿⣿⡇⢕⢕⢕⢕⢕⣾⣿⣿⣿⣿⡇⢕⢕⢕⢕⢕⡇⠀⢕⣿⢕⢕⢕⢕⢸⣿⣿⣿⢕⢕⢕⢕⢱⣿⣿⣿⣷⢕⢕⢕⢕⢸⣿⣿⣿⢕⢕⢕⢕⢸⣿⣿⣿⣷⢕⢕⢕⢕⢕⠀⢸⣿⣿⣿⢜⢯⢣⣜⢕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⢏⢇⠀⠀⠀⠀⢸⢕⣼⡕⢜⡕⢕⢕⣇⡜⣿⣾⣿⣿⣿⣿⣿⣿⣿⣿⣿⣿⣿⣿⣿⣿⣿⣿⣿⣿⣿⣿⣿⣿⣷⣧⣾⡏⢕⢕⢕⢱⣿⣿⢇⢸⡇⢕⣿⠀⠀⠀⠀⢀⢕⡕⢝⢧⡕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⡿⣣⢏⢄⠀⠀⠀⠀⢿⢕⢿⡇⢕⢕⢕⢕⢟⢟⢝⣿⣿⣿⣿⣿⣿⣿⣿⣿⣿⣿⣿⣿⣿⣿⣿⣿⣿⢿⣿⣿⣿⣿⣿⣿⣷⡞⢕⢕⢕⣾⣿⡿⢕⢕⡇⢕⣿⢔⢄⢄⣠⣵⢕⢜⣧⡕⢝⢇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⢝⢝⣿⣿⣿⣿⣿⣿⣿⣿⣿⣿⣿⣿⣿⣿⣿⣿⣿⣿⡿⡱⢇⢕⡎⢕⢱⣿⡇⢸⢕⢸⣧⢕⢕⢣⢕⢕⢕⢕⢜⢿⣿⣿⣿⣿⣿⣿⣮⣽⣽⣽⣽⣽⣽⣽⣽⣷⣿⣿⣿⣿⣿⣿⣿⢏⢕⢕⢕⣼⢇⡿⢕⢕⢕⢸⢕⢸⢕⢕⢕⣿⣿⣷⡕⢕⢱⡔⢕⢕⢜⢿⣿⣿⡇⢕⢕⢕⢕⢕⣿⣿⣿⣿⣿⡇⢕⢕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⢔⢕⢿⣿⣿⣿⣿⣿⣿⣿⣿⣿⢕⢕⢸⣿⣿⣿⣿⣿⣿⣿⣿⣿⣿⣿⣿⣿⣿⣿⣿⡟⡜⢕⢱⡟⢕⢱⣿⣿⡇⢕⢕⢕⢿⡕⢕⢕⢗⢕⢕⢕⢕⢕⢝⢻⢿⣿⣿⣿⣿⣿⣿⣿⣿⣿⣿⣿⣿⣿⣿⣿⣿⣿⢿⢏⢕⢕⢕⢕⣸⢏⡼⢕⢕⢕⢕⢕⢕⢕⢕⢕⢕⣿⣿⣿⣿⢕⢕⢹⣇⢕⢕⢣⡻⣿⡇⢕⢕⢕⢕⢕⣿⣿⣿⣿⣿⡇⢕⢕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⢕⢕⢕⢻⣿⣿⣿⣿⣿⣿⣿⣿⢕⢕⢕⢿⣿⣿⣿⣿⣿⣿⣿⣿⣿⣿⣿⣿⣿⣿⡿⡜⢱⡎⡞⢕⢕⣿⣿⣿⡇⢕⢕⢕⢕⢻⣕⢕⢕⢕⢕⢕⢕⢕⢕⢕⢕⢝⢟⢿⢿⣿⣿⣿⣿⣿⣿⣿⣿⣿⢿⢟⢝⢕⢕⢕⢕⢕⢕⡵⢏⢕⢕⢕⢱⡕⢕⢕⢕⢕⢑⢕⢕⣿⣿⣿⣿⢕⢕⢕⢜⣧⢸⣷⣕⢝⣇⢕⢕⢕⢕⢕⢹⣿⣿⣿⡿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⠁⢕⢕⢕⢜⢿⣿⣿⡿⠿⠿⠟⢕⢕⢕⢸⣿⣿⡿⠿⠏⠉⠉⠛⠟⢿⣿⣿⣿⡿⡕⢱⡿⣸⢇⢕⣾⣿⣿⣿⡇⢕⠕⢕⡕⢕⢜⢧⡕⢕⢕⢕⢕⢕⢕⢕⢕⢅⢕⢕⢕⢜⢝⢻⢿⢿⢿⢟⢏⢕⢕⢕⢕⢕⢕⢔⢕⠕⢎⢕⢕⢕⢕⢕⣿⡇⢕⢕⠕⠕⢸⡕⢕⣿⣿⣿⣿⢕⢕⢕⢕⢝⣯⣿⣿⣧⡜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⡕⢕⢕⢕⢁⠀⠀⠀⠀⠀⠕⢕⢕⢕⠁⠀⠀⠀⠀⠀⠀⠀⠀⠀⢻⣿⣿⢇⢱⡿⠇⠏⠕⠜⠙⠙⠙⠛⠇⢑⢔⢱⡇⢕⢕⢕⢑⢕⢕⢕⢕⢕⢕⢕⣱⡕⢕⢕⢕⢕⢕⢕⢕⢕⢕⢕⢕⢕⢕⢕⢕⢕⢕⢕⢅⢕⢁⢕⢕⢕⢕⣾⣿⡇⢕⢑⢕⢔⢕⢹⡕⢿⣿⣿⣿⣕⣕⣕⣕⡕⢹⣿⣿⣿⡷⠜⢕⢕⢕⣕⣕⣕⣕⣕⣕⣕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⡏⢝⢟⢿⣿⣿⡇⠀⠕⢛⢇⢕⢕⢕⢄⠀⠀⠀⠀⠀⢕⢕⢕⠀⠀⠀⠀⠀⠀⠀⠀⠀⠀⠀⠈⠙⠃⠁⠀⠀⠀⠀⠀⠀⠀⠀⠀⠀⠑⢕⢹⡇⢕⢕⢕⢕⢕⢕⢕⢕⢕⢕⣱⡿⠇⠑⠑⢕⢕⢕⢕⢕⢕⢕⢕⣵⡗⢕⢁⠁⠑⢕⢕⢕⢕⢕⢕⢕⢕⡵⣿⣿⢇⢕⠕⢅⢕⢕⢕⢹⣜⢿⢿⢿⣿⣿⣿⣿⣷⡜⡿⠉⠁⠀⢕⢕⢕⠀⠀⠀⠁⠉⠁⠀⠁⠁⢉⢝⢕⢜⢕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⣷⣕⢕⢕⢜⢝⢕⢔⢕⠑⠀⠁⢕⢕⢕⢔⢀⠀⠀⠀⢕⢕⢕⠀⠀⠀⠀⠀⠀⠀⠀⠀⠀⠀⠀⠀⠀⠀⠀⠀⠀⠀⠀⠀⠀⠀⠀⢀⢔⠁⠜⡇⢕⢕⢕⢕⢕⢕⢕⢕⢕⠑⠁⠀⠀⠀⢕⢕⢕⣱⣵⣷⣷⣷⣿⣿⣟⢕⢕⠀⠀⠀⠀⠁⠑⢕⢕⢕⢕⢟⢿⡟⢕⢕⢔⠕⠁⠀⠀⠀⠀⠀⠀⠀⠀⠈⠉⠙⡿⠇⠘⠀⠀⠀⢕⢕⢕⠀⠀⠀⠀⠀⠀⠀⠀⢄⢕⢕⢕⠁⠁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⣷⢕⢕⢕⢕⢔⢄⢀⠀⠀⠀⠕⢕⢕⢕⢄⠀⢀⢕⢕⢕⢕⠀⠀⠀⠀⠀⠀⢀⢄⢔⢔⠀⠀⠀⠀⠀⠀⠀⠀⠀⠀⠀⠀⣰⢇⢕⢔⣄⠕⢕⢕⢕⢕⢕⢕⢕⢕⠀⠀⠀⠀⠀⠀⢕⢕⢱⣿⣿⣿⣿⣿⣿⣿⣿⢕⢕⠀⠀⠀⠀⠀⠀⠕⢕⢕⢕⢕⠙⠑⠁⠑⠁⠀⠀⠀⠀⠀⠀⠀⠀⠀⠀⠀⠀⠀⠀⠀⠀⠀⠀⠀⢕⢕⢕⠀⠀⠀⠀⠀⠀⠀⢔⢕⢕⠕⠀⠀⠀⠀⠁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⡿⠃⠁⠁⠑⢕⢕⢕⢔⢄⢀⠀⠑⢕⢕⢕⢕⢕⢕⣼⣧⣕⢄⠀⠀⠀⠀⢀⢕⢕⠕⠁⠀⠀⠀⠀⠀⠀⠀⠀⠀⠀⠀⢔⢇⢕⢕⢧⣿⡟⢕⢕⢕⢕⢕⢕⢕⢕⠀⠀⠀⠀⠀⠀⢕⢱⣾⣿⣿⣿⣿⣿⣿⣿⡿⡕⢕⠀⠀⠀⠀⠀⠀⠄⢕⢕⠑⠀⠑⠕⠕⠀⠀⠀⠀⠀⠀⠀⠀⠀⠀⠀⠀⠀⠀⠀⠀⠀⠀⠀⠀⠀⢕⢕⢕⠀⠀⠀⠀⠀⢀⢕⢕⢕⠑⠀⠀⠀⠀⠀⠀⠘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⢿⢿⠇⠀⠀⠀⠀⠀⠀⠁⠕⢕⢕⢕⢕⢕⢕⢕⢕⣷⣷⣿⣿⣿⣿⣇⢔⠀⠀⢀⢕⢕⠇⠀⠀⠀⠀⠀⠀⠀⠀⠀⠀⠀⠀⠀⢕⢕⣵⢱⢸⣟⡏⢕⢕⢕⢕⢕⢕⢕⠀⠀⠀⠀⠀⠀⠀⢕⣸⣿⣿⣿⣿⣿⣿⣿⣿⣟⢕⠕⠀⠀⠀⠀⠀⠀⠀⢕⢕⢔⢕⠄⠀⠀⠐⢔⠀⠀⠀⠀⠀⠀⠀⠀⠀⠀⠀⠀⠀⠀⠀⠀⠀⠀⠀⢕⢕⢕⠀⠀⠀⠀⢄⢕⢕⢕⠁⠀⠀⠀⠀⠀⠀⠀⢀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⡕⢕⢕⢕⢔⢄⢄⢀⢀⢀⢀⢀⢑⢕⢕⢕⢕⢕⢕⣿⣿⣿⣿⣿⣿⣿⡕⢕⢔⢕⢕⢕⠀⠀⠀⠀⠀⠀⠀⠀⠀⠀⠀⠀⢄⠁⢱⣿⡏⢇⣿⣿⣿⢕⢕⢕⢕⢕⢕⢕⠀⠀⠀⠀⠀⠀⠀⠀⢾⣿⣿⣿⣿⣿⣿⣿⣿⣿⡷⠀⠀⠀⠀⠀⠀⠀⠀⢕⢕⢀⢁⠀⢕⢕⠄⠀⠀⠀⠀⠀⠀⠀⠀⠀⠀⠀⠀⠀⠀⠀⠀⠀⠀⠀⠀⢕⢕⢕⢔⠀⠀⢄⢕⢕⢕⠁⠀⠀⠀⠀⠀⢄⢔⢕⢕⠑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⡟⠟⠋⠀⠀⠀⠁⠑⠕⠕⢕⢕⢕⢕⢕⢕⢕⢕⢕⢕⢕⢕⣿⣿⣿⣿⣿⣿⣿⣿⣕⡕⢕⢕⢕⠀⠀⠀⠀⠀⠀⠀⠀⠀⠀⢀⠑⠀⠀⣿⡿⡜⡇⡟⣹⡿⢕⢱⡕⢕⢕⢕⢕⠀⠀⠀⠀⠀⠀⠀⠀⠜⣿⣿⣿⣿⣿⣿⣿⣿⣿⠑⠀⠀⠀⠀⠀⠀⠀⠀⠕⢕⢕⢕⢔⢠⢄⢄⠀⠀⠀⠀⠀⠀⠀⠀⠀⢀⢀⢀⠀⠀⠀⠀⠀⠀⠀⢔⣱⣕⢕⢕⢕⢕⢕⢕⢕⠀⠀⠀⢀⢄⢔⢕⢕⢕⠑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⡿⠁⠀⠀⠀⠀⠀⠀⠀⠀⠀⠀⠀⠁⠁⠕⢕⢕⢕⢕⢕⢕⣸⣿⣿⣿⣿⣿⣿⣿⣿⣿⣿⣷⡕⢕⠀⠀⠀⠀⠀⠀⠀⠀⢀⢔⠁⠀⠀⠀⣿⢇⢱⢸⢜⣝⡇⢕⣾⣧⢕⢕⢕⠀⠀⠀⠀⠀⠀⠀⠀⠀⠀⢹⣿⣿⣿⣿⣿⣿⣿⠇⠀⠀⠀⠀⠀⠀⠀⠀⠀⠀⢕⢕⢑⢕⢜⢕⢕⠀⠀⠀⠀⠀⠀⠀⠀⠀⠕⢕⢕⢕⢀⠀⠀⠀⠀⢄⣾⣿⣿⣧⣕⣕⢕⢕⢕⢕⢄⢔⢕⢕⢕⢕⠑⠁⠀⠀⠀⠀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⠕⠀⠀⠀⠀⠀⠀⠀⠀⠀⠀⠀⠀⠀⠀⠀⠁⢕⢕⢕⢕⣵⣿⣿⣿⣿⣿⣿⣿⣿⣿⣿⣿⠟⠑⠑⠀⠀⠀⠀⠀⠀⠀⢄⠑⠀⠀⠀⠀⠀⣿⢜⣾⡇⡗⣷⢕⢸⣿⣿⣇⢕⢕⠀⠀⠀⠀⠀⠀⠀⠀⠀⠀⠀⢻⣿⣿⣿⣿⣿⢗⠀⠀⠀⠀⠀⠀⠀⠀⠀⠀⠀⢕⢕⣕⢕⣕⢕⠀⠀⠀⠀⠀⠀⠀⠀⠀⠀⠀⠀⠑⢕⢕⢔⢄⢄⢔⣱⣿⣿⣿⣿⣿⣿⡇⢕⢕⢕⢕⢕⢕⠑⠁⠀⠀⠀⠀⠀⠀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⠀⠀⠀⠀⠀⠀⠀⠀⠀⠀⠀⠀⠀⠀⠀⠀⠀⠀⠑⢕⢕⣿⣿⣿⣿⣿⣿⣿⣿⣿⣿⢟⠁⠀⠀⠀⠀⠀⠀⠀⢀⢔⠑⠁⠀⠀⠀⠀⠀⠀⡇⣸⣿⢗⢕⣗⢕⢸⣿⣿⣿⢇⠕⠀⠀⠀⠀⠀⠀⠀⠀⠀⠀⠀⠀⢜⢻⣿⢿⢏⠁⠀⠀⠀⠀⠀⠀⠀⠀⠀⠀⠀⠁⢕⣿⣇⣿⢇⢰⠀⠀⠀⠀⠀⠀⠀⠀⠀⠀⠀⠀⠕⢕⢕⢕⢕⣱⣿⣿⣿⣿⣿⣿⣿⢕⢕⢕⢕⢕⢕⢔⢔⢄⢀⢀⢀⢀⢀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⠀⠀⠀⠀⠀⠀⠀⠀⠀⠀⠀⠀⠀⠀⠀⠀⠀⠀⠀⠀⠁⠕⢻⣿⣿⣿⣿⡿⢟⢏⢝⠑⠀⠀⠀⠀⠀⠀⢀⢄⠕⠁⠀⠀⠀⠀⠀⠀⠀⠀⠀⢱⣿⡿⢕⢱⢎⢱⡞⣿⣿⡿⢕⠀⠀⠀⠀⠀⠀⠀⠀⠀⠀⠀⠀⠀⠁⢁⢁⠑⠁⠀⠀⠀⠀⠀⠀⠀⠀⠀⠀⠀⠀⠀⠕⢜⢕⣱⡎⣾⣧⡄⠀⠀⠀⠀⠀⠀⠀⠀⠀⠀⠀⢕⢕⣵⣾⣿⣿⣿⣿⣿⣿⣿⣿⡕⢕⢕⢕⢕⢕⢕⢕⢕⢕⢕⢕⢕⢕⠕⠁⠀⠀⠀⠀⠀⠀⠀⠀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⠀⠀⠀⠀⠀⠀⠀⠀⠀⠀⠀⠀⠀⠀⠀⠀⠀⠀⠀⠀⠀⠀⠁⠜⢝⢟⢏⢕⢕⢕⢕⠀⠀⠀⠀⢀⢄⠔⠑⠀⠀⠀⠀⠀⠀⠀⠀⠀⠀⠀⠀⢸⣿⡇⡵⡿⢕⣿⡇⣿⣿⡇⠑⠀⠀⠀⠀⠀⠀⠀⠀⠀⠀⠀⠀⠀⠀⠑⢕⠐⠀⠀⠀⠀⠀⠀⠀⠀⠀⠀⠀⠀⠀⠀⠀⢜⣿⣿⡇⣿⣿⣿⡇⠀⠀⠀⠀⠀⠀⠀⠀⠀⠀⠕⢱⣿⣿⣿⣿⣿⣿⣿⣿⣿⣿⣿⣕⢕⢕⢕⢕⢕⠁⠁⠁⠀⠀⠀⠀⠀⠀⠀⠀⠀⠀⠀⠀⠀⠀⠹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⣄⣀⢄⠀⠀⠀⠀⠀⠀⠀⠀⠀⠀⠀⠀⠀⠀⠀⠀⠀⠀⠀⠀⠀⠁⠑⠕⢕⢕⠕⠁⠀⠀⢄⠔⠑⠁⠀⠀⠀⠀⠀⠀⠀⠀⠀⠀⠀⠀⠀⠀⠘⠟⢇⢝⢕⣾⣿⣧⣿⣿⢕⠀⠀⠀⠀⠀⠀⠀⠀⠀⠀⠀⠀⠀⠀⠀⠀⠕⠀⠀⠀⠀⠀⠀⠀⠀⠀⠀⠀⠀⠀⠀⠀⠀⠑⢹⣿⡇⣿⣿⣿⣇⠀⠀⠀⠀⠀⠀⠀⠀⠀⠀⠀⠑⢻⣿⣿⣿⣿⣿⣿⣿⣿⣿⣿⣿⡕⢕⢕⠕⠀⠀⠀⠀⠀⠀⠀⠀⠀⠀⠀⠀⠀⠀⠀⠀⠀⠀⠀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⠀⠀⠀⠀⠀⠀⠀⠀⠀⠀⠀⠀⠀⠀⠀⠀⠀⠀⠀⠀⠀⠀⠀⠀⠀⠁⠀⠀⢄⠔⠑⠁⠀⠀⠀⠀⠀⠀⠀⠀⠀⠀⠀⠀⠀⠀⠀⠀⠀⠀⠀⢸⠑⠈⠟⢿⣿⢹⡏⠁⠀⠀⠀⠀⠀⠀⠀⠀⠀⠀⠀⠀⠀⠀⢠⢄⢔⢄⢔⠀⠀⠀⠀⠀⠀⠀⠀⠀⠀⠀⠀⠀⠀⠀⢜⣿⢕⠹⡿⠟⠑⠀⠀⠀⠀⠀⠀⠀⠀⠀⠀⠀⠀⠁⠕⢜⢝⢝⢝⢻⣿⣿⣿⣿⣿⢇⢕⠑⠀⠀⠀⠀⠀⠀⠀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⡏⠀⠀⠀⠀⠀⠀⠀⠀⠀⠀⠀⠀⠀⠀⠀⠀⠀⠀⠀⠀⠀⠀⠀⢀⢄⠔⠐⠁⠀⠀⠀⠀⠀⠀⠀⠀⠀⠀⠀⠀⠀⠀⠀⠀⠀⠀⠀⠀⠀⠀⠔⠕⠁⠀⠀⠀⠁⠘⠇⠀⠀⠀⠀⠀⠀⠀⠀⠀⠀⠀⠀⠀⠀⢑⡕⣾⣷⣕⣷⡕⠀⠀⠀⠀⠀⠀⠀⠀⠀⠀⠀⠀⠀⠀⠀⢸⠕⠀⠀⠀⠀⠀⠀⠀⢀⠀⠀⠀⠀⠀⠀⠀⠀⠀⠀⢕⢕⢕⢕⢕⢕⢝⢝⢟⢕⠕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⡇⠀⠀⠀⠀⠀⠀⠀⠀⠀⠀⠀⠀⠀⠀⠀⠀⠀⠀⠀⠀⠀⠀⠑⠁⠀⠀⠀⠀⠀⠀⠀⠀⠀⠀⠀⠀⠀⠀⠀⠀⠀⠀⠀⠀⠀⠀⠀⠀⠀⠀⠀⠀⠀⠀⠀⠀⠀⠀⠀⠀⠀⠀⠀⠀⠀⠀⠀⠀⠀⠀⠀⠀⠀⢕⢳⣿⡟⣿⢏⠑⠀⠀⠀⠀⠀⠀⠀⠀⠀⠀⠀⠀⠀⠀⠀⠅⠀⠀⠀⠀⠀⠀⠀⠀⠀⠀⠀⠀⠀⠀⠀⠀⠀⠀⢄⢕⢕⢕⢕⢕⢕⢕⠕⠁⠀⠀⠀⠀⠀⠀⠀⠀⠀⠀⠀⠀⠀⠀⠀⠀⠀⠀⠀⠀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⡇⠀⠀⠀⠀⠀⠀⠀⠀⠀⢀⢔⢐⠐⠀⠀⠀⠀⠀⠀⠀⠀⠀⠀⠀⠀⠀⠀⠀⠀⠀⠀⠀⠀⠀⠀⠀⠀⠀⠀⠀⠀⠀⠀⠀⠀⠀⠀⠀⠀⠀⠀⠀⠀⠀⠀⠀⠀⠀⠀⠀⠀⠀⠀⠀⠀⠀⠀⠀⠀⠀⠀⠀⠀⠀⠑⠝⢧⠕⠁⠀⠀⠀⠀⠀⠀⠀⠀⠀⠀⠀⠀⠀⠀⠀⠀⠀⠀⠀⠀⠀⠀⠀⠀⠀⠀⠀⠀⠀⠀⠀⠀⠀⠀⠀⢕⢕⠕⢕⢕⢕⢕⠕⠀⠀⠀⠀⠀⠀⠀⠀⠀⠀⠀⠀⠀⠀⠀⠀⠀⠀⠀⠀⠀⠀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⣷⣴⣾⣆⢀⠀⠀⠀⣰⣾⣿⣷⣴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⢕⠀⠀⠀⠀⠀⠀⠀⠀⠀⠀⠀⠀⠀⠀⠀⠀⠀⠀⠀⠀⠀⠀⠀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⣷⣾⣿⣿⣿⣿⣿⣷⣴⣄⢀⠄⢀⢀⠀⠀⠀⠀⠀⠀⠀⠀⠀⠀⠀⠀⠀⠀⠀⠀⠀⠀⠀⠀⠀⠀⠀⠀⠀⠀⠀⠀⠀⠀⠀⠀⠀⠀⠀⠀⠀⠀⢀⠀⠀⠀⠀⠀⠀⠀⠀⠀⠀⠀⠀⠀⠀⠀⠀⠀⠀⠀⠀⠀⠀⠀⠀⠀⠀⠀⠀⠀⠀⠀⠀⠀⠀⠀⠀⠀⢄⠀⠀⠀⠀⠀⠀⠀⠀⠀⠀⠀⠀⠀⠀⠀⠀⠀⠐⠄⢀⠀⠀⠀⠀⠀⠀⠀⠀⠀⠀⠀⠀⠀⠀⠀⠀⠀⠀⠀⠀⠀⠀⠀⠀⠀⠀⠀⢱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⣿⣿⢕⡕⢔⠐⠅⠀⠐⠀⠀⠀⠀⠀⠀⠀⠀⠀⠀⠀⠀⠀⠀⠀⠀⠀⠀⠀⠀⠀⠀⠀⠀⠀⠀⠀⠀⠀⠀⠀⠀⠀⠀⠑⠀⢄⠐⠀⠀⠀⠀⠀⠀⠀⠀⠀⠀⠀⠀⠀⠀⠀⠀⠀⠀⠀⠀⠀⠀⠀⠀⠀⠀⠀⠀⠀⠀⠀⠀⠀⠑⢄⠀⠀⠀⠀⠀⠀⠀⠀⠀⠀⠀⠀⠀⠀⠀⠀⠀⠀⠀⠀⠀⠀⠀⠀⠀⠀⠀⠀⠀⠀⠀⠀⠀⠀⠀⠀⠀⠀⠀⠀⠀⠀⠀⠀⠀⠀⠀⠀⠑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⣿⡿⣼⣿⣧⣕⢕⢔⢄⠀⠀⠀⠀⠀⠀⠀⠀⠀⠀⠀⠀⠀⠀⠀⠀⠀⠀⠀⠀⠀⠀⠀⠀⠀⠀⠀⠀⠀⠀⠀⠀⠀⠀⠀⢄⠑⢀⠀⠀⠀⠀⠀⠀⠀⠀⠀⠀⠀⠀⠀⠀⠀⠀⠀⠀⠀⠀⠀⠀⠀⠀⠀⠀⠀⠀⠀⠀⠀⠀⠀⢄⠑⠐⠀⠀⠀⠀⠀⠀⠀⠀⠀⠀⠀⠀⠀⠀⠀⠀⠀⠀⠀⠀⠀⠀⠀⠀⠀⠀⠀⠀⠀⠁⠁⠁⠀⠀⠀⠀⠀⠀⠀⠀⠀⠀⠀⠀⢀⢄⢔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⣿⣧⢿⣿⣿⣿⣷⣕⢕⢕⢄⢀⠀⠀⠀⠀⠀⠀⠀⠀⠀⠀⠀⠀⠀⠀⠀⠀⠀⠀⠀⠀⠀⠀⠀⠀⠀⠀⠀⠀⠀⠀⠀⠀⠁⠀⠀⠁⠄⢀⠀⠀⠀⠀⠀⠀⠀⠀⠀⠀⠀⠀⠀⠀⠀⠀⠀⠀⠀⠀⠀⠀⠀⠀⠀⠀⠀⠀⢄⠑⠀⠀⠀⠀⠀⠀⠀⠀⠀⠀⠀⠀⠀⠀⠀⠀⠀⠀⠀⠀⠀⠀⠀⠀⠀⠀⠀⠀⠀⠀⠀⠀⢀⠀⢀⢄⡀⠀⠀⠀⠀⢀⣄⣤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⣿⢸⣿⣿⣿⣿⣿⣷⢕⢕⢕⢔⢀⠀⠀⠀⠀⠀⠀⠀⠀⠀⠀⠀⠀⠀⠀⠀⠀⠀⠀⠀⠀⠀⠀⠀⠀⠀⠀⠀⠀⠀⠀⠀⠀⠀⠀⠀⠀⠐⢄⢀⠀⠀⠀⠀⠀⠀⠀⠀⠀⠀⠀⠀⠀⠀⠀⠀⠀⠀⠀⠀⠔⠀⢀⠄⠁⠀⠀⠀⠀⠀⠀⠀⠀⠀⠀⠀⠀⠀⠀⠀⠀⠀⠀⠀⠀⠀⠀⠀⠀⠀⠀⠀⠀⠀⠀⠀⠐⠀⠁⢐⢔⣵⣿⣿⣷⡇⢔⢔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⣷⡝⣿⣿⣿⣿⣿⢇⢕⢕⢕⢕⢔⢀⠀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⢀⢄⢕⢜⣿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⢇⢟⢟⠿⠏⠕⠑⠁⠁⠀⢀⢕⠀⢀⠀⠀⠀⠀⠀⠀⠀⠀⠀⠀⠀⠀⠀⠀⠀⠀⠀⠀⠀⠀⠀⠀⠀⠀⠀⠀⠀⠀⠀⠀⠀⠀⠀⠀⠀⠀⠀⠀⠀⠀⠀⠀⠀⠀⠀⠀⠀⠀⠀⠀⠀⠀⠀⠀⠀⠀⠀⠀⠀⠀⠀⠀⠀⠀⠀⠀⠀⠀⠀⠀⠀⠀⠀⠀⠀⠀⠀⠀⠀⠀⠀⠀⠀⠀⠀⠀⠀⠀⠀⠀⢀⢄⢑⢕⢕⢕⢜⢿⢿⠟⠑⠀⠀⠀⠙⠻⢿⢏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⢕⢕⢕⢕⢕⢕⠑⠀⢄⢄⢄⢄⢄⢀⢕⠀⢀⢜⢔⢄⠀⠀⠀⠀⠀⠀⠀⠀⠀⠀⠀⠀⠀⠀⠀⠀⠀⠀⠀⠀⠀⠀⠀⠀⠀⠀⠀⠀⠀⠀⠀⠀⠀⠀⠀⠀⠀⠀⠀⠀⠀⠀⠀⠀⠀⠀⠀⠀⠀⠀⠀⠀⠀⠀⠀⠀⠀⠀⠀⠀⠀⠀⠀⠀⠀⠀⢄⢔⠀⠀⠀⠀⠀⠀⠀⠀⠀⠀⠀⠀⠀⠀⠀⠀⠀⠀⠀⢀⢔⢕⢕⠑⢕⢅⢕⢁⢁⢄⢔⢄⢄⢄⢑⢔⢄⠕⠁⠀⠁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⠀⢕⢕⢕⢕⢕⢑⢕⢕⢄⢕⢕⢕⢀⢀⠀⠀⠀⠀⠀⠀⠀⠀⠀⠀⠀⠀⠀⠀⠀⠀⠀⢀⢄⠀⠀⠀⠀⠀⠀⠀⠀⠀⠀⠀⠀⠀⠀⠀⠀⠀⠀⠀⠀⠀⠀⠀⠀⠀⠀⠀⠀⠀⠀⠀⠀⠀⠀⠀⠀⠀⠀⠀⠀⠀⠀⠀⠀⢀⢄⢕⢕⢀⠀⠀⠀⠀⠀⠀⠀⠀⠀⠀⠀⠀⠀⠀⠀⠀⠀⠀⢕⢕⢕⢕⢕⠕⢕⢕⢕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⢔⢑⢕⢕⢕⠕⢕⠕⠑⢕⢕⢕⠁⢕⢕⢄⢀⠀⠀⠀⠀⠀⠀⠀⠀⠀⠀⠀⢀⢄⠔⠔⠑⠑⠁⢀⠀⠀⢀⠀⠀⢀⠀⠀⠀⠀⠀⠀⠀⠀⠀⠀⠀⠀⠀⠀⢀⠀⠀⠀⠀⠀⠀⠀⠀⠀⠀⠀⠀⠀⠀⠀⢀⢀⢀⢀⠄⠀⢕⢕⢕⢕⢕⢔⢄⠀⠀⠀⠀⠀⠀⠀⠀⠀⠀⠀⠀⠀⠀⢀⠀⠕⢕⢕⢕⢕⢔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⢔⢔⢄⢕⢅⢄⢄⢕⢕⠑⢕⢕⢕⢕⢕⢕⢔⢔⢄⢄⢄⢄⢔⢔⢔⢕⠀⢀⢄⢄⢔⢔⢕⠕⠀⠀⠑⢐⢀⠕⠕⠀⠀⠀⠔⠀⠀⠀⠀⠕⠕⢀⠀⠑⠑⢄⢄⢄⠑⠑⢀⠀⠑⠀⠀⢀⠀⠑⠁⢄⠁⠁⠔⠀⠁⢀⢕⢕⢕⢕⢕⢕⢕⠀⠀⢄⡄⢄⢀⢀⢀⢀⢄⢄⢔⢔⠁⠑⠀⢔⢕⢕⢕⢕⢕⢔⢕⢕⢕⢕⠕⠑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⢅⢕⢕⢕⢕⢕⢕⢕⢕⢕⢕⢕⢕⢕⢕⢕⠁⠀⠕⢕⢕⢕⢕⢁⣠⡄⠀⠀⠁⠁⢀⢄⠀⠀⠀⠀⠀⠀⠁⠀⠀⠀⠁⠁⠀⠀⠑⠑⠁⠀⠀⠁⠀⠀⠀⠀⠀⠀⠀⠀⠁⠀⠀⠀⠀⠀⢕⢕⢕⢕⢕⢕⢕⢕⠀⢰⣿⣧⢕⢕⢕⢕⢕⢕⢕⢕⢕⠐⢔⢔⢕⢕⢕⢕⢕⢕⢕⢅⢕⢑⢕⠀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⢔⢕⢕⢔⢕⢕⢕⢕⢕⢕⢄⢕⢕⢕⢕⢕⢕⢕⢕⢕⠀⠀⠀⠀⠁⠕⢜⢰⣿⣧⠀⠀⠀⠀⢕⢕⠀⠀⠀⠀⠀⠀⠀⠀⠀⠀⠀⠀⠀⠀⠀⠀⠀⠀⠀⠀⠀⠀⠄⠀⠀⠀⠀⠀⠀⠀⠀⠀⠀⢀⢕⢕⢕⢕⢕⢕⢕⢕⢔⢜⢟⣿⡕⢕⢕⢕⢕⢕⢕⢕⢕⢕⢕⢕⢕⢕⢕⢕⢕⢕⢕⢕⠑⢕⢕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⢕⢔⢕⢕⢕⢕⢕⢕⢕⢕⢕⢕⢕⢕⢕⢕⢕⠕⠀⠀⠀⠀⠀⣸⢕⢼⡿⢟⢀⢄⢄⢄⢀⢁⢄⢄⢔⢄⢀⠀⠀⠀⠀⠀⠀⠀⠀⠀⠀⢀⢀⢀⢀⢀⠀⠀⠀⠄⠄⠄⠄⠀⠐⠐⠐⠁⠁⠀⢕⢕⢕⢕⢕⢕⢕⢕⢕⢕⢕⣿⣷⢕⢕⢕⢕⢕⢕⢕⢕⢕⢕⢕⢕⢕⢕⢕⢕⢕⢕⢕⢀⢕⢄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⠐⠑⠑⠑⠑⠑⠑⠑⠑⠑⠑⠑⠑⠑⠑⠑⠑⠀⠀⠀⠀⠀⠀⠛⠃⠁⠑⠁⠑⠑⠑⠁⠙⠑⠁⠑⠑⠑⠁⠀⠀⠀⠑⠑⠑⠐⠀⠀⠁⠁⠁⠁⠁⠁⠀⠀⠀⠀⠀⠀⠐⠀⠀⠀⠀⠀⠀⠀⠀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⣟⢟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⣷⡕⢝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⢝⢿⣿⣿⣿⣿⣿⣿⣿⣿⣿⣇⢱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⢝⢻⣿⣿⣿⣿⣿⣿⣿⣿⡎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⣿⣿⣿⣿⣿⣿⣿⣿⣿⣧⡕⣼⡇⢝⢿⣿⣿⣿⣿⣿⢸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⣣⡷⣿⣿⣿⣿⣿⣿⣿⣿⣿⣿⣿⣼⢻⢜⣧⢝⢝⢝⢝⢝⢕⢝⢕⢸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⣿⢸⣿⣿⣿⣿⣿⣿⣿⣿⣿⣿⣿⡟⢕⢕⢹⣇⢕⢕⢕⢕⢕⢕⢕⠕⠜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⢱⣼⡏⢼⣟⡫⢝⣝⣝⣕⣕⣕⣕⣕⣕⡕⢕⢕⢜⣿⣾⡕⢕⢕⢕⢕⢕⢔⢔⢅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⢧⣿⣿⢇⣿⣿⣿⣯⢝⢝⢝⢟⢟⢟⢝⢹⢷⡄⢕⢕⢻⣿⣷⡕⢕⢕⢕⢕⢕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⡕⣼⣿⡟⢕⣿⣿⣿⢏⢕⢕⢕⢕⢕⢕⢕⢱⣝⣷⡔⠕⢸⣿⣿⣧⢑⢕⠕⢑⠁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⣿⢱⣿⣿⡇⢕⣿⡿⣻⣾⣷⣵⣿⣧⣵⣵⣷⣾⣿⢻⣿⣧⢕⣿⣿⣿⡇⢄⢅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⢟⢟⢟⢟⢏⢝⢏⢝⢝⢝⢝⢝⢝⢝⢟⢟⢟⢟⢟⢝⢝⢝⢝⢝⢟⢟⢟⢟⢝⢝⢟⢟⢏⢝⢟⢟⢟⢟⢟⢟⢟⢟⢝⢟⢟⢟⢟⢟⢟⢟⢟⢟⢟⢟⢟⢟⢟⢟⢟⢟⢟⢟⢟⢟⢟⢟⢟⢟⢟⢟⢟⢏⣵⣿⣻⡟⣼⣿⣿⡇⢕⣿⣿⣿⣿⣿⣿⣿⣿⣿⣿⣿⣿⣿⡞⣿⣿⢕⣿⣿⣿⣷⢑⠁⢑⢕⢕⢕⢕⠕⢅⠁⠑⠁⢁⢕⢝⢝⢟⢟⢟⢟⢟⢟⢟⢟⢟⢟⢟⢟⢟⢟⢝⢟⢟⢟⢟⢟⢟⢝⢟⢟⢟⢟⢟⢟⢟⢟⢟⢟⢟⢟⢟⢟⢟⢟⢟⢟⢟⢟⢟⢏⢝⢟⢟⢟⢟⢟⢟⢟⢟⢟⢟⢏⢟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⢱⢞⢝⣵⡟⡕⣷⣿⣿⣇⢕⣿⣿⣿⣿⣿⣿⣿⣿⣿⣿⣿⣿⣿⡇⢜⡿⢕⢿⣿⣿⣿⢕⢄⢕⢅⡕⢕⠕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⣱⢇⢕⣾⢏⣼⢇⢸⣿⡿⣿⢕⢿⣿⣿⣿⣿⣿⣿⣿⣿⣿⣿⣿⣿⣿⢕⢕⢕⢸⣿⣿⢻⢕⠀⠑⢕⢕⢕⢝⢕⢕⢕⢑⠁⢀⢻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⢱⡟⣵⣿⢏⣾⢟⢕⡜⢕⣵⣿⢕⢕⣹⣿⣿⣿⣿⣿⣿⣿⣿⣿⣿⣿⣿⢕⢕⢕⢸⣿⢿⠘⠀⢄⠀⠁⠁⠑⠑⠑⠕⠕⢱⢔⢕⢔⢕⢝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⣿⢱⣿⢏⣾⡟⢕⢕⢕⣸⣿⣿⡇⢱⣿⣿⣿⣿⣿⣿⣿⣿⣿⣿⣿⣿⣿⢕⠕⠁⠁⢁⠀⠀⢀⢕⢕⢰⣄⡀⠀⠀⠑⠔⢔⢕⢕⢕⢕⣱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⡿⢇⣼⡝⣾⡟⣼⡿⢕⢕⢕⢜⢹⣿⣿⡇⢸⣿⣿⣿⣿⣿⣿⣿⣿⣿⣿⣿⡇⣿⢕⢕⠀⢄⢀⠀⠀⢕⢕⢕⢸⣿⣧⢻⣆⢄⠀⠄⢕⢕⢔⣱⡕⢸⡹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⡿⡟⢝⣵⡳⢱⣿⢱⣿⢱⣿⢕⢕⢕⣵⢕⣿⡕⢝⢇⢸⣿⢸⣿⣿⣿⣿⣿⣿⣿⣿⣿⡟⢕⢕⢕⢔⣁⢁⣀⡕⢕⢕⣼⡕⢻⣿⢸⣿⡇⢱⣷⣧⢜⢝⢏⢝⢜⢟⡸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⢱⢇⢜⢟⢏⢸⡇⣿⢇⣿⡏⢕⡕⢕⡏⢕⣿⣷⣷⡇⢿⡇⢸⣿⣿⣿⣿⣿⣿⣿⣿⣿⡇⢕⢕⢕⣿⣿⣿⣿⣇⢕⢕⣿⣷⢸⣿⢸⣿⣿⣿⣿⣿⡕⢕⢕⡵⢕⢱⡷⡹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⡏⡇⢕⢕⡕⢕⢸⢱⣿⢸⣿⣿⣷⡟⢕⢇⢱⣿⣿⣿⢕⣸⢕⢸⣿⢿⣿⣿⣿⣿⣿⣿⣿⢇⢕⢕⢕⣿⣿⣿⣿⣿⡕⢕⣿⣿⡏⣿⢸⣿⣿⣿⣿⣿⡇⢔⢕⢕⢱⡇⡽⢇⢹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⢸⡇⣇⢕⡕⢇⢜⣼⡇⣿⣿⣿⣿⡇⢕⡇⢕⣿⣿⣿⢜⡟⢕⢸⣿⢸⣿⣿⣿⣿⢻⣿⣿⢕⢕⢕⢕⡿⢿⢿⢿⢿⢇⢕⢝⣿⣿⢿⡝⣿⣿⣿⡇⢿⡇⢱⣕⢕⢱⡕⢕⢕⢸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⡇⢜⢕⢜⢼⢕⢱⢕⣿⢱⣿⣿⣿⢸⢕⢕⡇⢕⣽⣽⣽⢜⡇⣼⢸⣿⢕⣿⣿⣿⣿⢕⢏⢻⢕⢕⢕⢸⣷⣾⣿⣿⣿⡏⢕⢕⣿⣿⣿⡇⣿⣿⣿⡇⢸⡇⢕⢝⣹⡵⢎⢕⢜⣾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⡱⢜⢜⡟⢳⢷⢕⡏⢸⣿⣿⢇⢜⢕⢕⡕⡧⢿⢿⢿⢕⢱⢿⢇⢻⡕⣿⢹⣿⣿⡇⢕⢕⢱⢕⢕⢟⢟⢝⠽⠽⢝⠝⠕⢕⠝⢜⢻⢇⢜⢻⣿⢇⢸⡇⢟⢝⡕⢕⢕⣱⣾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⣷⣕⢕⢱⢕⢕⢸⢕⢼⣿⡿⢕⢕⢕⢜⠕⠁⢁⢁⠑⠑⠁⠑⠕⢕⢕⢹⡇⢻⣿⣷⢕⢕⡼⢕⡵⢕⢁⠀⠀⠀⠀⠐⢔⢄⢀⠑⢕⢕⢕⢽⣿⢕⢸⡇⢕⢕⠕⣕⣿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⣿⣿⣧⡕⠑⢕⢕⢸⢻⡇⢕⢕⢕⠀⢔⢕⣕⡄⠀⠀⠁⠁⢔⡕⣿⣿⣿⣵⣜⣿⡜⣱⣧⣾⣇⣵⢗⠒⠀⠀⢀⠀⠁⣷⡕⢔⢕⢕⣷⢕⣿⢕⣿⡇⡔⠀⠀⢜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⣿⠕⠀⢕⢕⢜⢕⢕⢕⢕⢕⢔⣸⣿⡕⢄⢔⢄⢀⢀⢕⣿⣿⣿⣿⣿⣿⣿⣿⣿⣿⣿⣿⣿⣇⢔⢔⢔⢔⢔⣱⣿⣷⡏⢕⣾⡏⣸⣿⡇⢻⣧⢕⠀⠀⠀⢪⡻⣿⣿⢕⢕⢕⢕⢕⢸⣿⣿⣿⣿⣿⢟⢏⢕⢕⢕⢕⢕⢕⢕⢕⢕⢝⢟⢿⣿⡇⠀⢕⣿⢕⢕⢕⢕⢸⣿⣿⣿⣿⢟⢏⢕⢕⢕⢕⢕⢕⢕⢝⢝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⢇⠀⠀⠁⢕⢕⢱⣕⢕⢕⢕⢕⣿⣿⣷⣕⢕⣔⢕⣡⣾⣿⣿⣿⣿⣿⣿⣿⣿⣿⣿⣿⣿⣿⣿⣷⣵⣕⣱⣷⣿⣿⡟⡕⡾⢏⢱⣿⡯⡇⢸⣿⢕⠀⠀⠀⠁⢹⢮⡻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⡿⣱⠁⠀⠀⠀⡕⢕⢕⢿⣧⢕⢕⢕⣻⣿⣿⢟⢻⠿⢟⣻⣿⣿⣿⣿⣿⣿⣿⣿⣿⣿⣿⣿⣿⣿⣿⣿⣽⣭⣝⣵⣾⡟⡇⢞⢱⢕⣾⣿⢇⡇⢕⣿⢕⠀⠀⠀⠀⠀⠘⢻⣕⢕⢕⢕⢕⢸⣿⣿⣿⡇⢕⢕⢕⢕⢕⣾⣿⣿⣿⣿⡇⢕⢕⢕⢕⢕⡇⠀⢕⣿⢕⢕⢕⢕⢸⣿⣿⣿⢕⢕⢕⢕⢱⣿⣿⣿⣷⢕⢕⢕⢕⢸⣿⣿⣿⢕⢕⢕⢕⢸⣿⣿⣿⣷⢕⢕⢕⢕⢕⠀⢸⣿⣿⣿⢜⢯⢣⣜⢕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⡟⡼⢇⠀⠀⠀⠀⢹⢕⡕⢜⢕⢕⢕⢕⢸⣿⣿⣿⣷⣿⣿⣿⣿⣿⣿⣿⣿⣿⣿⣿⣿⣿⣿⣿⣿⣿⣿⣿⣿⢿⢻⢟⣏⣵⢇⡱⢕⢱⣿⣿⢕⢳⢕⢻⡕⢀⠀⠀⢀⢕⢔⣕⢜⢳⢕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⢏⡞⢕⢄⠀⠀⠀⠀⢸⢕⣧⢕⢕⢕⢕⢱⣵⢻⣿⣾⣿⣿⣿⣿⣿⣿⣿⣿⣿⣿⣿⣿⣿⣿⣿⣿⣿⣿⣿⣿⣿⣷⣿⣾⡿⢕⢜⢕⢕⣽⣿⡟⢕⢸⢕⢸⡇⢕⢕⢕⣿⣧⡕⢜⢷⡕⢕⢱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⢏⢎⢕⣵⢕⢔⣤⣴⡕⢜⢕⣿⢕⢕⢕⢕⢜⢝⢜⢻⣿⣿⣿⣿⣿⣿⣿⣿⣿⣿⣿⣿⣿⣿⣿⣿⣿⣿⣿⣿⣿⣿⣿⣿⣷⣾⢇⢕⢕⣱⡟⣿⢇⢕⢜⢇⢕⡇⢕⢕⢕⣿⣿⣷⡕⢕⢻⣕⢕⢜⢎⢿⣿⣿⡇⢕⢕⢕⢕⢕⣿⣿⣿⣿⣿⡇⢕⢕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⢏⢇⢕⡸⢇⢕⣼⣿⣿⢕⢇⢕⢻⡇⢕⢜⡕⢕⢕⢕⢕⢻⣿⣿⣿⣿⣿⣿⣿⣝⡿⢿⢿⣿⣟⣟⣟⣟⣵⣿⣿⣿⣿⣿⣿⢟⢕⢕⢕⣱⡟⢹⢇⢕⢕⢕⢕⢕⢇⢕⢕⢕⣿⣿⣿⣿⢕⢕⢹⣇⢕⢱⢕⡹⣿⡇⢕⢕⢕⢕⢕⣿⣿⣿⣿⣿⡇⢕⢕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⡏⢎⣱⢱⡏⢕⣱⣿⣿⣿⡕⢕⢕⢜⢿⡕⢕⢜⢣⡕⢕⢕⢕⢜⢟⢿⣿⣿⣿⣿⣿⣿⣿⣿⣿⣿⣿⣿⣿⣿⣿⣿⣿⡿⢟⢕⢕⢕⢕⢱⢟⢕⢕⢕⢕⢕⢕⢕⢕⢕⠕⢕⢕⣿⣿⣿⣿⢕⢕⢕⢹⣧⢸⣷⣜⢜⣇⢕⢕⢕⢕⢕⢻⣿⣿⣿⡿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⡿⡜⣱⡏⣾⢕⢱⣿⣿⣿⣿⡇⢕⢕⢕⢜⢳⡕⢕⢕⢜⢕⢕⢕⢕⢕⢕⢜⢝⢻⢿⣿⣿⣿⣿⣿⣿⣿⣿⣿⣿⢿⢟⢕⢕⢕⢕⢕⢕⢕⢕⢕⢕⢕⢕⣿⢕⢕⢕⢕⢕⢕⢕⢕⣿⣿⣿⣿⢕⢕⢕⢕⢹⣯⣿⣿⣧⡜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⢗⢱⣿⢱⡗⢕⣾⣿⣿⣿⣿⢇⢕⢕⢕⢕⢕⢜⢧⡕⢕⢕⢕⢕⢕⢕⢕⡕⢕⢕⢕⢕⢝⢟⢻⢿⣿⢿⢟⢝⢕⠕⢕⢕⢕⢕⢕⢔⢕⢁⢕⢕⢕⢕⣼⣿⢕⢕⡇⠁⠑⢕⢕⣕⢻⣿⣿⣿⣕⣕⣕⣕⡕⢹⣿⣿⣿⣿⣜⣷⣧⣵⣕⣕⣕⣕⣕⣕⣕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⢿⡏⢇⣿⣿⣼⢇⢸⣿⣿⣿⣿⡏⡷⢕⢕⢱⢕⢕⢕⢕⢕⢕⢕⢕⢕⢕⣱⣿⢇⠑⠁⢄⢕⢕⢕⢕⢕⢕⢕⢕⣕⡕⢔⠀⠁⠑⠕⢕⢕⢑⢕⢕⢕⢕⣱⣿⣿⢕⢕⢝⠄⢕⢕⢜⢝⣗⡝⣿⣿⣿⣿⣿⣿⣿⡸⣹⣿⣿⣿⣿⣿⣿⣿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⢇⢀⢅⢝⣿⣿⣿⣿⣿⣿⣿⣿⣿⣿⣿⣿⣿⣿⣿⣿⡿⢟⠏⠙⠙⠁⠁⠁⠀⠁⠑⠙⠟⠟⠕⠺⢿⣿⣿⣿⢹⢇⢕⢕⢸⢕⢕⢕⢕⢕⢕⢕⢕⢕⢱⠟⠁⠀⠀⠀⢕⢕⢕⢕⣕⣕⣕⣱⣾⣿⡇⢕⠀⠀⠀⠀⠁⠑⢕⢕⢕⢕⢕⣿⣿⡟⢕⢕⢕⢕⢕⢕⢕⢕⢝⢿⣜⢿⣿⣿⣿⣿⣿⣷⣿⣿⣿⣿⣿⣿⣿⣿⣿⣿⣿⣿⣿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⢟⢏⢕⢕⢕⢕⢕⢜⣿⣿⣿⣿⣿⣿⣿⣿⣿⣿⣿⡿⢟⠝⠑⠁⠀⠀⠀⠀⠀⠀⠀⠀⠀⠀⠀⠀⠀⠀⠀⠀⠁⠘⠑⠏⢕⢕⢕⠜⡕⢕⢕⢕⢕⢕⢕⢕⢕⠁⠀⠀⠀⠀⠀⢕⢕⢱⣿⣿⣿⣿⣿⣿⣿⡇⢕⢔⠀⠀⠀⠀⠀⠀⢄⢕⢕⢕⣏⢿⢇⢕⢕⢕⢕⢕⢕⢕⠕⢕⢜⢻⣧⢻⣿⣿⣿⢿⠟⠛⠙⠙⠉⠉⠁⠈⠙⠟⢿⣿⣿⡿⢻⢿⢿⢿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⣇⢕⢕⢕⢕⢕⢕⢕⢕⢸⣿⣿⢿⠏⠙⠁⠁⠈⠁⠁⠁⠀⠀⠀⠀⠀⠀⠀⠀⠀⠀⠀⠀⠀⠀⠀⠀⠀⠀⠀⠀⠀⠀⠀⠀⠀⠁⠑⢅⠕⢕⢕⢕⢕⢕⢕⢕⠕⠀⠀⠀⠀⠀⠀⢕⢕⣾⣿⣿⣿⣿⣿⣿⣿⣟⢕⢕⠀⠀⠀⠀⠀⠀⢕⢅⢕⢕⠑⢄⢄⢄⠑⠕⢕⢕⢕⢕⢕⢕⢕⢕⢝⢧⢝⠕⠀⠀⠀⠀⠀⠀⠀⠀⠀⠀⠀⠀⠁⠁⠁⠀⠀⠀⠁⠑⢕⢜⢝⢑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⣇⢕⢕⢕⢕⢕⢕⠀⠀⠁⠁⠀⠀⠀⠀⠀⠀⠀⠀⠀⠀⠀⠀⠀⠀⠀⠀⠀⠀⠀⠀⠀⠀⠀⠀⠀⠀⠀⠀⠀⠀⠀⠀⠀⠀⠀⠀⢕⢕⢕⢕⢕⢕⢕⢕⢕⠀⠀⠀⠀⠀⠀⠀⢕⣾⣿⣿⣿⣿⣿⣿⣿⣿⡟⡕⠑⠀⠀⠀⠀⠀⠀⢕⢕⠑⢀⢀⠁⠑⠁⢀⡀⠁⣷⣷⢕⠑⠁⠀⠀⠀⠀⠀⠀⠀⠀⠀⠀⠀⠀⠀⠀⠀⠀⠀⠀⠀⠀⠀⠀⠀⠀⠀⠀⠅⢕⢕⢕⢔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⣧⡅⠀⠁⠑⠑⠀⠀⠀⠀⠀⠀⠀⠀⠀⠀⠀⠀⠀⠀⠀⠀⠀⠀⠀⠀⠀⠀⠀⠀⠀⠀⠀⠀⠀⠀⠀⠀⠀⠀⠀⠀⠀⠀⠀⠁⢕⢕⢕⢕⢕⢕⢕⢕⢕⠀⠀⠀⠀⠀⠀⠀⠜⣽⣿⣿⣿⣿⣿⣿⣿⣿⣿⡝⠀⠀⠀⠀⠀⠀⠀⠁⢕⠀⠕⠕⢀⢄⢀⠙⠏⢀⢿⠏⠁⠀⠀⠀⠀⠀⠀⠀⠀⠀⠀⠀⠀⠀⢀⢄⢀⠀⠀⠀⠀⠀⠀⠀⠀⠀⠀⠀⠀⠀⠁⠑⠑⠁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⣷⡄⠀⠀⠀⠀⠀⠀⠀⠀⠀⠀⠀⠀⠀⠀⠀⠀⠀⠀⠀⠀⠀⠀⠀⠀⠀⠀⠀⠀⠀⠀⠀⠀⠀⠀⠀⠀⠀⠀⠀⠀⠀⠀⠀⠁⠕⠕⢕⢕⢕⢕⢕⠕⠀⠀⠀⠀⠀⠀⠀⠀⢹⣿⣿⣿⣿⣿⣿⣿⣿⡿⠁⠀⠀⠀⠀⠀⠀⠀⠀⢕⢕⢄⠄⠑⠕⠑⠀⠀⠀⠀⠀⠀⠀⠀⠀⠀⠀⠀⠀⠀⠀⠀⠀⠀⠕⢕⢕⢕⢕⢔⠀⠀⠀⠀⠀⠀⠀⠀⠀⠀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⡿⠕⠀⠀⠀⠀⠀⠀⠀⠀⠀⠀⠀⠀⢀⠀⠀⠀⠀⠀⠀⠀⠀⢀⢄⢀⠀⠀⠀⠀⠀⠀⠀⠀⠀⠀⠀⠀⠀⠀⠀⠀⠀⠀⠀⠀⠀⠀⠀⠕⢕⢕⢕⠀⠀⠀⠀⠀⠀⠀⠀⠀⠀⢿⣿⣿⣿⣿⣿⣿⣿⠕⠀⠀⠀⠀⠀⠀⠀⠀⠀⢕⢕⢕⢕⢕⠁⠀⠀⠀⠀⠀⠀⠀⠀⠀⠀⠀⠀⠀⠀⢔⢄⠀⠀⠀⠀⠀⠀⢕⢕⢕⢕⢄⢄⢄⢄⠀⠀⠀⠀⠀⠀⠀⠀⠀⠀⠀⠀⠀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⢏⠑⠀⠀⠀⠀⠀⠀⠀⠀⠀⠀⠀⠀⢕⢕⢕⢔⢄⠀⠀⠀⠀⠀⢕⢕⢕⠀⠀⠀⠀⠀⠀⠀⠀⠀⠀⠀⠀⠀⠀⠀⠀⠀⠀⠀⠀⠀⠀⠀⠀⢕⢕⢕⠀⠀⠀⠀⠀⠀⠀⠀⠀⠀⠘⢿⣿⣿⣿⣿⣿⢟⠀⠀⠀⠀⠀⠀⠀⠀⠀⠀⠀⢑⢕⢕⠁⠀⠀⠀⠀⠀⠀⠀⠀⠀⠀⠀⠀⠀⠀⠀⢕⢕⢄⠀⠀⠀⠀⢔⣵⣕⢕⢕⢕⢕⢜⢕⠀⠀⠀⠀⠀⠀⠀⠀⠀⠀⠀⠀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⠀⠀⠀⠀⠀⠀⠀⠀⠀⠀⠀⠀⠀⠀⠑⢕⢕⢕⢔⢀⠀⠀⢄⢕⢕⢕⠀⠀⠀⠀⠀⠀⠀⠀⠀⠀⠀⠀⠀⠀⠀⠀⠀⠀⠀⠀⠀⠀⠀⠀⠁⢕⠕⠀⠀⠀⠀⠀⠀⠀⠀⠀⠀⠀⠑⢟⡿⣿⢿⢟⠁⠀⠀⠀⠀⠀⠀⠀⠀⠀⠀⠀⢕⢱⣇⢕⢄⠀⠀⠀⠀⠀⠀⠀⠀⠀⠀⠀⠀⠀⠀⠕⢕⢕⢔⢄⢄⢔⣼⣿⣿⣇⣕⢕⢕⢕⢕⢔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⢀⠀⠀⠀⠀⠀⠀⠀⠀⠀⠀⠀⢀⢀⢀⠀⠀⠀⢕⢕⢕⢕⢔⢕⢕⢕⢕⢕⢄⠀⠀⠀⠀⠀⠀⠀⠀⠀⠀⠀⠀⠀⠀⠀⠀⠀⠀⠀⠀⠀⠀⠀⠀⠑⠀⠀⠀⠀⠀⠀⠀⠀⠀⠀⠀⠀⠀⠑⠑⠉⠑⠁⠀⠀⠀⠀⠀⠀⠀⠀⠀⠀⠀⠀⠀⢕⣿⢜⠑⠀⠀⠀⠀⠀⠀⠀⠀⠀⠀⠀⠀⠀⠀⠀⢕⢕⢕⢕⣕⣿⣿⣿⣿⣿⣿⡇⢕⢕⢕⢕⢕⢄⠀⠀⠀⠀⠀⠀⠀⠀⠀⠀⠀⠀⠀⠀⠀⠀⢄⣄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⣿⣿⣿⣿⣿⢇⠀⠀⠀⠀⠀⠀⠀⠀⢔⢕⢕⢕⢕⢕⢕⢕⢕⢕⢕⢕⢕⢕⢕⣕⣵⣾⣧⡕⢀⠀⠀⠀⠀⠀⢀⢀⢀⠀⠀⠀⠀⠀⠀⠀⠀⠀⠀⠀⠀⠀⠀⠀⠀⠀⠀⠀⠀⠀⠀⠀⠀⠀⠀⠀⠀⠀⠀⢕⢕⠀⠀⠀⠀⠀⠀⠀⠀⠀⠀⠀⠀⠀⠀⠀⠑⢕⣕⢔⠀⠀⠀⠀⠀⠀⠀⠀⠀⠀⠀⠀⠀⠀⠀⠀⢱⣵⣾⣿⣿⣿⣿⣿⣿⣿⢕⢕⢕⢕⢕⣵⢕⠀⠀⠀⠀⠀⠀⠀⠀⠀⠀⠀⠀⠀⠀⠀⠀⠀⠘⠻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⣇⢕⠀⠀⠀⠀⠀⠀⠀⠀⠁⠁⠁⠁⠑⢕⢕⢕⢕⢕⢕⢕⢕⢾⣿⣿⣿⣿⣿⣷⢕⢄⢀⢀⢀⢔⢕⢕⠕⠀⠀⠀⠀⠀⠀⠀⠀⠀⠀⠀⠀⠀⠀⠀⠀⠀⠀⠀⠀⠀⠀⠀⠀⠀⠀⠀⠀⠀⠀⠀⠕⠀⠀⠀⠀⠀⠀⠀⠀⠀⠀⠀⠀⠀⠀⠀⠀⢕⣿⣧⢄⢀⠀⠀⠀⠀⠀⠀⠀⠀⠀⠀⠀⠀⠀⠀⠁⢻⣿⣿⣿⣿⣿⣿⣿⣿⣧⢕⢕⢕⢜⢏⢕⢀⠀⠀⠀⠀⠀⠀⠀⠀⠀⠀⠀⠀⠀⠀⠀⠀⠀⠀⠁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⣿⣿⣿⣿⣿⢔⠀⠀⠀⠀⠀⠀⠀⠀⢀⢄⢔⢕⢕⢕⢕⢕⢕⢕⢕⢱⣿⣿⣿⣿⣿⣿⣿⣧⢕⢕⢕⢕⢕⠕⠁⠀⠀⠀⠀⠀⠀⠀⠀⠀⠀⠀⠀⠀⠀⠀⠀⠀⠀⠀⠀⠀⠀⠀⠀⠀⠀⠀⠀⠀⠀⡀⢀⢠⢀⡀⠀⠀⠀⠀⠀⠀⠀⠀⠀⠀⠀⠀⠀⠀⠁⢸⣿⢕⠑⠑⠀⠀⠀⠀⠀⠀⠀⠀⠀⠀⠀⠀⠀⠀⠀⠙⢿⡿⣿⣿⣿⣿⣿⣿⢕⢕⢕⢕⢕⢕⠀⠀⠀⠀⠀⠀⠀⠀⠀⠀⠀⠀⠀⠀⠀⠀⠀⠀⠀⠀⠁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⣿⣿⣿⣿⣿⢏⠑⠀⠀⠀⠀⠀⢀⢔⢕⢕⠕⠕⠕⢕⢕⢕⢕⢕⢕⢕⣼⣿⣿⣿⣿⣿⣿⣿⣿⣧⣕⢕⢕⠑⠀⠀⠀⠀⠀⠀⠀⠀⠀⠀⠀⠀⠀⠀⠀⠀⠀⠀⠀⠀⠀⠀⠀⠀⠀⠀⠀⠀⠀⠀⠀⢔⢕⣵⣱⢕⣕⢄⠀⠀⠀⠀⠀⠀⠀⠀⠀⠀⠀⠀⠀⠀⠕⡇⠁⠀⠀⠀⠀⠀⠀⠀⠀⠀⠀⠀⠀⠀⠀⠀⠀⠀⠀⠀⢕⢕⢟⡻⣿⣿⣿⡇⢕⢕⢕⢕⢕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⣿⣿⡟⠕⠀⠀⠀⠀⠀⠀⠀⠑⠑⠁⠀⠀⠀⠀⠀⠕⢕⢕⢕⣵⣿⣿⣿⣿⣿⣿⣿⣿⣿⣿⣿⣿⡇⢕⠀⠀⠀⠀⠀⠀⠀⠀⠀⠀⠀⠀⠀⠀⠀⠀⠀⠀⠀⠀⠀⠀⠀⠀⠀⠀⠀⠀⠀⠀⠀⠀⢱⢧⣿⣿⣿⡇⠇⠀⠀⠀⠀⠀⠀⠀⠀⠀⠀⠀⠀⠀⠀⠀⠱⠀⠀⠀⠀⠀⠀⠀⠀⠀⠀⠀⠀⠀⠀⠀⠀⠀⠀⠀⠀⢕⢕⢕⢜⢻⢿⢿⢕⢕⢕⢕⠕⠁⠀⠀⠀⠀⠀⠀⠀⠀⠀⠀⠀⠀⠀⠀⠀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⡟⠑⠀⠀⠀⠀⠀⠀⠀⠀⠀⠀⠀⠀⠀⠀⠀⠀⠀⠁⠕⢕⢿⣿⣿⣿⣿⣿⣿⣿⣿⣿⣿⡿⢟⠑⠀⠀⠀⠀⠀⠀⠀⠀⠀⠀⠀⠀⠀⠀⠀⠀⠀⠀⠀⠀⠀⠀⠀⠀⠀⠀⠀⠀⠀⠀⠀⠀⠀⠁⠇⢹⣧⢹⠁⠀⠀⠀⠀⠀⠀⠀⠀⠀⠀⠀⠀⠀⠀⠀⠀⠀⠀⠀⠀⠀⠀⠀⠀⠀⠀⠀⠀⠀⠀⠀⠀⠀⠀⠀⠀⢔⢕⢕⢕⢕⢕⢕⢕⠑⠁⠁⠁⠀⠀⠀⠀⠀⠀⠀⠀⠀⠀⠀⠀⠀⠀⠀⠀⠀⠀⠀⠀⠀⠀⠀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⢕⠀⠀⠀⠀⠀⠀⠀⠀⠀⠀⠀⠀⠀⠀⠀⠀⠀⠀⠀⠀⠁⠜⢻⢿⢿⢟⢹⢝⢕⢕⢕⢕⢕⠀⠀⠀⠀⠀⠀⠀⠀⠀⠀⠀⠀⠀⠀⠀⠀⠀⠀⠀⠀⠀⠀⠀⠀⠀⠀⠀⠀⠀⠀⠀⠀⠀⠀⠀⠀⠀⠀⠁⠀⠀⠀⠀⠀⠀⠀⠀⠀⠀⠀⠀⠀⠀⠀⠀⠀⠀⠀⠀⠀⠀⠀⠀⠀⠀⠀⠀⠀⠀⠀⠀⠀⠀⠀⠀⠀⢔⢕⢕⢕⢕⢕⢕⢕⠀⠀⠀⠀⠀⠀⠀⠀⠀⠀⠀⠀⠀⠀⠀⠀⠀⠀⠀⠀⠀⠀⠀⠀⠀⠀⠀⠀⢜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⣇⢀⠀⠀⠀⠀⠀⠀⠀⠀⠀⠀⠀⠀⠀⠀⠀⠀⠀⠀⠀⠀⠀⠁⠑⠕⢕⢕⢕⢕⢕⢕⢕⢕⢕⠀⠀⠀⠀⠀⠀⠀⠀⠀⠀⠀⠀⠀⠀⠀⠀⠀⠀⠀⠀⠀⠀⠀⠀⠀⠀⠀⠀⠀⠀⠀⠀⠀⠀⠀⠀⠀⠀⠀⠀⠀⠀⠀⠀⠀⠀⠀⠀⠀⠀⠀⠀⠀⠀⠀⠀⠄⢀⠀⠀⠀⠀⠀⠀⠀⠀⠀⠀⠀⠀⠀⠀⠀⢄⢕⢕⢕⢕⢕⢕⢕⢕⠕⠀⠀⠀⠀⠀⠀⠀⠀⠀⠀⠀⠀⠀⠀⠀⠀⠀⠀⠀⠀⠀⠀⠀⠀⠀⠀⠀⠀⠕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⣷⢇⠕⠀⠀⠀⠀⠀⠀⠀⠀⠀⠀⠀⠀⠀⠀⠀⠀⠀⠀⠀⠀⠀⠀⠀⠕⢕⢕⢕⢕⢕⢕⢕⢕⢄⠀⠀⠀⠀⠀⠀⠀⠀⠀⠀⠀⠀⠀⠀⠀⠀⠀⠀⠀⠀⠀⠀⠀⠀⠀⠀⠀⠀⠀⠀⠀⠀⠀⠀⠀⠀⠀⠀⠀⠀⠀⠀⠀⠀⠀⠀⠀⠀⠀⠀⠀⠀⠀⠔⢄⠔⠀⠀⠀⠀⠀⠀⠀⠀⠀⠀⠀⠀⠀⠀⠀⠑⢕⢕⢕⢕⢕⢕⢕⢕⠀⠀⠀⠀⠀⠀⠀⠀⠀⠀⠀⠀⠀⠀⠀⠀⠀⠀⠀⠀⠀⠀⠀⠀⠀⠀⠀⠀⠀⢐⢻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⡏⠁⠀⠀⠀⠀⠀⠀⠀⠀⠀⠀⠀⠀⠀⠀⠀⠀⠀⠀⠀⠀⠀⠀⠀⠀⠀⢕⢕⢕⢕⢕⢕⢕⢕⢕⢔⢀⠀⠀⠀⠀⠀⠀⠀⠀⠀⠀⠀⠀⠀⠀⠀⠀⠀⠀⠀⠀⠀⠀⠀⠀⠀⠀⠀⠀⠀⠀⠀⠀⠀⠀⠀⠀⠀⠀⠀⠀⠀⠀⠀⠀⠀⠀⠀⠀⠀⠀⠀⠄⠑⠀⠀⠀⠀⠀⠀⠀⠀⠀⠀⠀⠀⠀⠀⠀⠀⠀⠁⢕⢕⢕⢕⢕⢕⢕⠀⠀⠀⠀⠀⠀⠀⠀⠀⠀⠀⠀⠀⠀⠀⠀⠀⠀⠀⠀⠀⠀⠀⠀⠀⠀⢀⢀⣄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⣧⢄⠀⠀⠀⠀⠀⠀⠀⠀⠀⠀⠀⠀⠀⠀⠀⠀⠀⠀⠀⠀⠀⠀⠀⠀⠀⠀⢕⢕⢕⢕⢕⢕⢕⢕⢕⢕⢔⢀⠀⠀⠀⠀⠀⠀⠀⠀⠀⠀⠀⠀⠀⠀⠀⠀⠀⠀⠀⠀⠀⠀⠀⠀⠀⠀⠀⠀⠀⠀⠀⠀⠀⠀⠀⠀⠀⠀⠀⠀⠀⠀⠀⠀⠀⠀⠀⠄⠁⠀⠀⠀⠀⠀⠀⠀⠀⠀⠀⠀⠀⠀⠀⠀⠀⠀⠀⠀⠀⠕⢕⢕⢕⢕⢕⠕⠀⠀⠀⠀⠀⠀⠀⠀⠀⠀⠀⠀⠀⠀⠀⠀⠀⠀⠀⠀⠀⠀⠀⠀⠀⠀⢜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⣧⢀⠀⠀⠀⠀⠀⠀⠀⠀⠀⠀⠀⠀⠀⠀⠀⠀⠀⠀⠀⠀⠀⠀⠀⠀⠀⠁⢕⢕⠕⠕⠑⠑⠑⠑⠕⢕⠕⠀⠀⠀⠀⠀⠀⠀⠀⠀⠀⠀⠀⠀⠀⠀⠀⠀⠀⠁⠐⢀⠀⠀⠀⠀⠀⠀⠀⠀⠀⠀⠀⠀⠀⠀⠀⠀⠀⠀⠀⠀⠀⠀⠀⢀⠔⠁⠀⠀⠀⠀⠀⠀⠀⠀⠀⠀⠀⠀⠀⠀⠀⠀⠀⠀⠀⠀⠀⠀⠀⠑⠕⠕⠕⠕⠀⠀⠀⠀⠀⠀⠀⠀⠀⠀⠀⠀⠀⠀⠀⠀⠀⠀⠀⠀⠀⠀⠀⠀⠀⠀⢀⢱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⣷⡔⢄⢄⣔⣕⢄⠀⠀⠀⠀⠀⠀⠀⠀⠀⠀⠀⠀⠀⠀⠀⠀⠀⠀⠀⠀⠁⠀⠀⠀⠀⠀⠀⠀⠀⠀⠀⠀⠀⠀⠀⠀⠀⠀⠀⠀⠀⠀⠀⠀⠀⠀⠀⠀⠀⠀⠀⠀⠁⠐⠀⠀⠀⠀⠀⠀⠀⠀⠀⠀⠀⠀⠀⠀⠀⠀⠀⠀⠀⠀⠁⠀⠀⠀⠀⠀⠀⠀⠀⠀⠀⠀⠀⠀⠀⠀⠀⠀⠀⠀⠀⠀⠀⠀⠀⠀⠀⠀⠀⠀⠀⠀⠀⠀⠀⠀⠀⠀⠀⠀⠀⠀⠀⠀⠀⠀⠀⠀⠀⠀⠀⢄⠀⠀⠀⠀⠀⢄⣱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⢕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⠀⠀⠀⠀⠀⠀⠀⠀⠀⠀⠀⠀⠀⠀⠀⠀⠀⠀⠀⠀⠀⠀⠀⠀⠀⠀⠀⠀⠀⠀⠕⠀⠀⠄⢴⢵⢾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⢔⢀⠀⠀⠀⠀⠀⠀⠀⠀⠀⠀⠀⢀⠀⠀⠀⠀⠀⠀⠀⠀⠀⠀⠀⠀⠀⠀⠀⠀⠀⠀⠀⠀⠀⠀⠀⠀⠀⠀⠀⠀⠀⠀⠀⠀⠀⠀⠀⠀⠀⠀⠀⠀⠀⠀⠀⠀⠀⠀⠀⠀⠀⠀⠀⠀⠀⠀⠀⠀⠀⠀⠀⠀⠀⠀⠀⠀⠀⠀⠀⠀⠀⠀⠀⠀⢔⢕⢄⠀⠀⠀⠀⠀⠀⠀⠀⠀⠀⠀⠀⠀⠀⠀⠀⠀⠀⠀⠀⠀⠀⠀⠀⠀⠀⠀⠀⠀⠀⠀⠀⠀⠀⠀⠀⠀⠀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⢔⠀⢀⢀⢀⠀⠀⠀⢀⢄⢕⠔⢄⢔⢄⠀⠀⠀⠀⠀⠀⠀⠀⠀⠀⠀⠀⠀⠀⠀⠀⠀⠀⠀⠀⢄⢔⠀⠀⠀⠀⠀⠀⠀⠀⠀⠀⠀⠀⠀⠀⠀⠀⠀⠀⠀⠀⠀⠀⠀⠀⠀⠀⠀⠀⠀⠀⠀⠀⠀⠀⠀⠀⠀⠀⠀⠀⠀⠀⠀⠀⢀⢕⢕⢕⢕⢔⠀⠀⠀⠀⠀⠀⠀⠀⠀⠀⠀⠀⠀⠀⠀⠀⠀⠀⠀⠀⠀⠀⠀⠀⠀⠀⠀⠀⠀⠀⠀⠀⠀⢀⢔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⢑⢕⢕⢕⢕⢕⢁⢕⠕⠄⢕⢕⢕⢄⢄⢀⠀⠀⠀⠀⠀⠀⠀⠀⠀⠀⠀⠀⠀⠀⠀⢀⠕⠕⠑⢕⢄⠀⠀⠀⠀⠀⠀⠀⠀⠀⠀⠀⠀⠀⠀⠀⠀⠀⠀⠀⢀⠀⠀⠀⠀⠀⠀⠀⠀⢀⠀⠀⠀⠀⢀⠀⠀⢀⢀⠀⢔⠀⢔⢕⢕⢕⢕⢕⢕⢕⠀⠀⠀⠀⠀⠀⠀⠀⠀⠀⠀⠀⢀⠀⠀⠀⠀⠀⠀⠀⠀⠀⠀⢔⢄⠀⠀⠀⠀⢀⢔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⢔⢔⢅⢅⢅⢕⢄⢄⢕⢕⢕⢔⢕⢕⢕⢔⢀⠀⠀⠀⠀⠀⠀⠀⠀⠀⠀⠀⠀⠀⢀⢀⢄⢄⢕⢕⠀⠀⠅⠀⢀⠕⠕⠀⠀⠀⠔⠀⠀⠀⠀⠕⠕⢀⠀⠑⠑⢄⢄⢔⠑⠑⢄⠀⠑⢀⠀⠄⠐⠑⠄⠄⠁⠁⢕⠀⠀⢅⢕⢕⢕⢕⢕⢕⢕⠀⠀⠀⡄⢔⢔⢔⢔⢔⢔⢕⢕⢕⠐⠀⠀⢀⠀⠀⠀⠀⠀⢀⢕⢕⠐⢔⠔⠑⠁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⢅⢕⢕⢁⢕⢕⢕⢕⢕⢕⢔⢔⢔⢔⢄⢄⢄⢄⢔⠀⠀⠀⠕⢕⢕⢕⠕⡱⢊⣄⠀⠀⠀⠀⠀⢀⢀⠀⠀⠀⠀⠀⠀⠀⠀⠀⠁⠀⠀⠀⠑⠑⠀⠀⠁⠁⠀⠀⠀⠀⠀⠀⠀⠀⠀⠀⠀⠀⠀⠀⢕⢕⢕⢕⢕⢕⢕⢕⠀⠀⣴⣧⢕⢕⢕⢕⢕⢕⢕⢕⢕⢀⢔⢔⢕⢕⢕⢕⢕⢔⢕⠔⢕⢕⢕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⢅⢕⢕⢕⢕⢕⢕⢕⢕⢕⢕⢕⢕⢕⢕⢕⠀⠀⠀⠀⠀⠁⢕⡾⢕⣸⣿⠀⠀⠀⠀⠔⢕⢕⠀⠀⠀⠀⠀⠁⠀⠀⠀⠀⠀⠀⠀⠀⠀⠀⠀⠀⠀⠀⠀⠐⠀⠀⠀⠀⠀⠀⠀⠀⠀⢀⠀⢕⢕⢕⢕⢕⢕⢕⢕⢄⢜⢟⣿⡕⢕⢕⢕⢕⢕⢕⢕⢕⢕⢕⢕⢕⢕⢕⢕⢕⢕⢕⢕⠑⢕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⢁⢕⢕⢄⢕⢕⢕⢕⢕⢕⢀⢕⢕⢕⢕⢕⢕⢕⢕⢕⠀⠀⠀⠀⠀⠀⣾⡇⢱⡿⢟⢁⢄⢔⢔⢀⢕⢀⢀⢄⢄⢀⠀⠀⠀⠀⠀⠀⠀⠀⠀⢀⢀⢀⢀⢀⠀⠀⠀⢄⢄⠄⠀⠀⠐⠐⠀⠁⠁⠀⠀⢕⢕⢕⢕⢕⢕⢕⢕⢕⢕⢕⣿⣧⢕⢕⢕⢕⢕⢕⢕⢕⢕⢕⢕⢕⢕⢕⢕⢕⢕⢕⢕⢀⢕⢔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⠀⠀⠀⠀⠀⠐⠛⠃⠀⠁⠁⠁⠑⠑⠑⠁⠃⠁⠑⠑⠑⠑⠁⠁⠀⠐⠑⠐⠀⠀⠀⠁⠁⠁⠁⠁⠀⠀⠀⠀⠀⠀⠐⠀⠀⠀⠀⠀⠀⠀⠀⠁⠑⠑⠑⠑⠑⠑⠑⠑⠑⠑⠑⠑⠑⠑⠑⠑⠑⠑⠑⠑⠑⠑⠑⠑⠑⠑⠑⠑⠑⠑⠑⠑⠑⠑⠐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⢻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⣷⡹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⢝⢻⢿⣿⣿⣿⢿⣿⣿⣿⣿⣷⢹⣷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⢸⣿⣿⣿⣿⣿⣿⣷⣕⢕⢝⢻⢿⡇⡜⢟⢏⢝⢝⢕⢝⢜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⡎⣾⣿⣿⢿⢿⢿⢿⢿⢟⢟⢇⢕⢳⣧⢹⡇⡕⢕⢕⢕⢕⢕⢑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⣾⢇⣏⣵⢵⢷⢕⢕⢕⢕⣕⣵⣕⢕⢕⢝⢕⣿⣷⡕⢕⢕⢕⢕⢕⢄⢄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⢇⣱⣿⢱⣿⣿⣿⢝⢕⢞⢟⢿⡿⢏⢹⢕⢕⢕⢕⢹⣿⣳⡕⢕⢕⢕⢕⢕⠑⢅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⢇⣼⣿⡟⢜⣿⣿⣿⢇⢕⢕⢕⢕⢕⢕⢕⢱⡔⢑⢕⢜⣿⣿⣧⢕⠕⢑⢕⠑⢔⢕⢕⢕⢕⢕⢕⢕⢕⢝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⢟⢟⢟⢟⢏⢝⢏⢝⢝⢝⢝⢝⢝⢝⢟⢟⢟⢟⢟⢝⢝⢝⢝⢝⢟⢟⢟⢟⢝⢝⢟⢟⢏⢝⢟⢟⢟⢟⢟⢟⢟⢟⢝⢟⢟⢟⢟⢟⢟⢟⢟⢟⢟⢟⢟⢟⢟⢟⢟⢟⢟⢟⢟⢟⢟⢟⢟⢟⢟⢟⢟⢟⢏⣵⣿⣿⢸⣿⣿⡇⢸⣿⡿⢕⣕⢕⣕⣕⢕⢕⢕⣕⣿⣷⣷⣔⢕⢿⣿⣿⡇⠔⠕⢔⢄⢕⢕⢕⢕⢕⢕⢕⢕⢕⠕⢑⢝⢝⢟⢟⢟⢟⢟⢟⢟⢟⢟⢟⢟⢟⢟⢟⢝⢟⢟⢟⢟⢟⢟⢝⢟⢟⢟⢟⢟⢟⢟⢟⢟⢟⢝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⢕⣱⣿⣿⣿⡇⣾⣿⣿⡕⢸⣿⣷⣿⣿⣿⣿⣿⣷⣾⣿⣿⣿⣏⣿⣿⡇⢸⣿⣿⣿⢔⢕⢕⠕⢕⢕⢕⢕⠕⠁⠁⠁⢀⢔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⢜⣾⣻⢏⣱⡟⢱⣿⣿⣿⡕⢸⣿⣿⣿⣿⣿⣿⣿⣿⣿⣿⣿⣿⣿⢜⣿⡇⢸⣿⣿⣿⡇⠀⠀⢕⢕⠕⢕⢕⢔⢕⠕⢕⢱⠕⣾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⢱⡿⢕⢝⣾⡟⣼⢸⣸⣿⣿⡇⢸⣿⣿⣿⣿⣿⣿⣿⣿⣿⣿⣿⣿⣿⡇⢸⢇⢕⣿⣿⡿⡕⢕⠑⢕⢜⢇⢕⢳⢕⢕⢷⣕⢀⢔⢘⢟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⣿⢇⣧⣾⡟⣾⡿⢸⢸⣿⢻⡇⢜⢿⣿⣿⣿⣿⣿⣿⣿⣿⣿⣿⣿⣿⡇⢕⢕⢕⣿⣿⣟⡇⠑⠀⠀⠑⠑⠑⠕⠁⠕⢜⢟⢜⢕⢕⢕⢕⣻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⢿⢇⣾⡇⣳⣿⡟⣾⡿⢕⢸⢜⢱⣾⡇⢕⢕⣿⣿⣿⣿⣿⣿⣿⣿⣿⣿⣿⣿⡇⢕⢕⢕⢿⠟⠃⠀⢕⢔⢄⢄⢀⢀⠀⠀⠀⠑⠕⢅⢕⢕⡅⢕⣝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⢟⢏⢝⣷⢗⢱⣿⢕⣿⡟⣼⡿⢇⢕⢕⣵⣾⣿⣿⢕⢸⣿⣿⣿⣿⣿⣿⣿⣿⣿⣿⣿⣿⡇⢕⠁⠀⠐⠀⠀⠀⢕⢕⢕⢿⣿⡸⣿⡕⢔⡄⡐⢄⢔⢎⢏⢜⢟⡜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⡧⡿⢱⢿⢷⡕⣾⡿⢸⣿⢱⣿⢕⢕⢕⡕⢕⡿⢿⣿⢕⣽⣿⣿⣿⣿⣿⣿⣿⣿⣿⣿⣿⡏⢻⢕⢄⠀⠔⠔⠀⢔⢕⢕⢇⢜⣿⡇⣿⣧⡕⣗⣿⡕⢕⢕⣵⢕⢱⣿⡜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⡟⣵⢕⢕⢕⢕⢕⣿⢇⣿⡇⣿⡏⢕⢕⢕⡇⢸⣷⣕⣕⡕⣿⡇⣿⣿⣿⣿⣿⣿⣿⣿⣿⣿⡇⢜⢕⢕⣵⣦⣴⣷⡕⢕⢸⣾⡕⣿⡇⣿⣿⣿⣿⣿⡇⢕⢌⡕⢱⡇⣱⢇⢸⣿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⢱⣿⢕⢜⢝⢕⢕⣿⢸⣿⢸⣿⣇⢕⡕⢸⢇⢸⣿⣿⣿⢕⣿⢇⣿⣿⣿⣿⣿⣿⣿⣿⣿⣿⢇⢕⢕⢕⣿⣿⣿⣿⣇⢕⢸⣿⣷⢻⡇⣿⣿⣿⣿⢹⣿⢕⢕⢜⢣⢕⢕⢕⢸⣿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⢜⢕⢜⢣⢎⢕⢕⡏⣾⡇⣿⣿⣿⣿⡇⢸⢕⢸⣿⣿⡿⢕⡿⢕⣿⣿⢿⣿⣿⣿⣿⣿⣿⣿⢕⢕⢕⢱⣿⣿⣿⣿⣿⢕⢜⣿⣿⣼⡇⢿⣿⣿⣿⢜⣿⢜⢗⢇⣸⡕⢕⣣⣿⣿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⡕⢕⢕⢇⢱⣵⢕⢇⣿⢣⣿⣿⣿⢿⢇⢜⢕⢸⢿⢿⢇⣸⡇⢇⢿⡏⢸⣿⣿⣿⣿⢻⣏⡿⢕⢕⢕⢸⣹⣽⣵⣷⣷⢕⢜⢻⣿⣿⡇⢸⣿⣿⡿⢕⣿⢱⢞⢏⢕⢕⣵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⣿⣿⣧⢜⢗⢷⢵⡵⢸⡿⢸⣿⣿⡏⢸⢕⢱⢕⢜⣿⣿⡇⢮⢱⣷⢸⣇⢜⣿⣿⣿⣿⢜⢇⡇⢕⢕⢕⡿⢿⢟⡟⢫⠽⢕⢕⢹⢻⡿⢕⢜⢝⣿⡇⢕⣿⢕⢕⢕⢕⣕⣿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⣿⣷⡕⢕⢇⢕⢸⢕⣾⣿⣿⢇⢕⢕⢃⢕⠑⠑⠑⠑⢜⠑⢜⢕⢝⢱⣿⢹⣿⣿⢕⢕⢕⡕⢕⣕⢕⠑⠁⠀⠀⠀⠑⢄⢅⢁⢑⢕⢕⢜⢿⡇⢱⣿⢱⠀⠀⠱⡻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⣿⡇⠁⠑⢇⢇⣿⣿⡇⢕⢕⠑⠀⢄⢕⢑⡀⠀⠑⠀⠀⢅⢕⣇⣿⡜⡿⣿⡇⡕⢱⢇⣵⢕⣴⠕⠂⠀⠀⠀⠀⢸⣷⢕⡕⢕⢱⡇⣸⣧⢸⣿⢕⢁⠀⠀⢜⢮⡻⣿⣿⢕⢕⢕⢕⢕⢸⣿⣿⣿⣿⣿⢟⢏⢕⢕⢕⢕⢕⢕⢕⢕⢕⢝⢟⢿⣿⡇⠀⢕⣿⢕⢕⢕⢕⢸⣿⣿⣿⣿⢟⢏⢕⢕⢕⢕⢕⢕⢕⢝⢝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⣿⢏⠑⠀⠀⢕⢕⢟⢹⢕⢕⢕⢕⢄⢺⣿⢁⢀⢀⢀⠀⢄⢸⣷⣿⣿⣷⣷⣼⣷⣱⣾⣾⣿⣿⣿⡔⢔⢔⢔⢔⢕⣼⣿⣾⢇⣱⡿⢕⡏⢕⢕⣿⡇⠀⠀⠀⠀⠕⢻⢮⡻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⡿⢣⢎⠀⠀⠀⢕⡕⢕⢕⢕⢕⢕⢕⢱⣿⣿⣧⣕⢕⣔⢕⣱⣿⣿⣿⣿⣿⣿⣿⣿⣿⣿⣿⣿⣿⣿⣿⣧⣵⣷⣵⣿⢿⣿⢏⢣⡟⡕⣸⢇⢕⢕⢺⡇⠐⠀⠀⠀⢀⠕⡕⢝⢧⡕⢕⢕⢕⢸⣿⣿⣿⡇⢕⢕⢕⢕⢕⣾⣿⣿⣿⣿⡇⢕⢕⢕⢕⢕⡇⠀⢕⣿⢕⢕⢕⢕⢸⣿⣿⣿⢕⢕⢕⢕⢱⣿⣿⣿⣷⢕⢕⢕⢕⢸⣿⣿⣿⢕⢕⢕⢕⢸⣿⣿⣿⣷⢕⢕⢕⢕⢕⠀⢸⣿⣿⣿⢜⢯⢣⣜⢕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⡿⣱⢏⢑⠀⠀⠀⠕⣗⢕⢜⣧⢕⢕⢕⢕⣿⣿⣟⢻⢿⢷⢿⣿⣿⣿⣿⣿⣿⣿⣿⣿⣿⣿⣿⣿⣿⣿⣿⣯⣽⣝⣕⣵⣿⢟⡧⢏⡕⢕⣿⢕⢕⢕⢸⡇⢁⠀⠀⠀⢁⢄⢝⣧⡕⢜⢣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⡟⡽⢇⢱⢕⠀⠀⠀⠀⣷⢕⢕⢜⢇⢕⢕⡇⢻⣿⣿⡫⣷⣷⣺⣻⣿⣿⣿⣿⣿⣿⣿⣿⣿⣿⣿⣿⣿⣿⣿⣿⣿⣿⡿⡿⢟⡵⢕⢜⢕⢸⣏⢕⢕⢕⢕⣿⢕⢕⢕⢕⣿⣧⡕⢜⢳⣕⢕⢕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⡟⡜⢕⢱⡏⢕⣠⣀⣀⡔⢮⢕⣧⢕⢕⢕⢕⢳⢏⢿⣿⣿⣿⣿⣿⣿⣿⣿⣿⣿⣿⣿⣿⣿⣿⣿⣿⣿⣿⣿⣿⣿⣿⣿⣷⣼⡟⢕⢕⢕⢕⣿⣿⢕⢕⢱⢕⢸⢕⢕⢕⢕⣿⣿⣷⣕⢕⢻⣇⢕⢕⢕⡹⣿⣿⡇⢕⢕⢕⢕⢕⣿⣿⣿⣿⣿⡇⢕⢕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⡿⡜⢕⢆⡟⢕⢱⣿⣿⣿⡇⢕⢕⣿⢕⢕⢕⢕⢕⢕⢜⢿⣿⣿⣿⣿⣿⣿⣿⣿⣿⣿⣿⣿⣿⣿⣿⣿⣿⣿⣿⣿⣿⣿⣿⣿⣯⡗⢕⢕⢕⢱⣿⣿⢕⢕⢜⢕⢜⢕⢕⢕⢕⣿⣿⣿⣿⢕⢕⢸⣧⢕⢱⣜⢎⢿⡇⢕⢕⢕⢕⢕⣿⣿⣿⣿⣿⡇⢕⢕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⢳⢕⡾⣼⢇⢕⣾⣿⣿⣿⡇⢕⢕⢻⡇⢕⢜⡕⢕⢕⢕⢕⢻⣿⣿⣿⣿⣿⣿⣏⢻⢿⣿⣿⡿⢿⢿⢻⢟⣱⣿⣿⣿⣿⣿⣿⢏⢕⢕⢕⢕⣾⢹⢇⢕⢕⢕⢕⢕⡇⢕⢕⢕⣿⣿⣿⣿⢕⢕⢕⢝⣧⢸⣿⣷⡕⢣⢕⢕⢕⢕⢕⢻⣿⣿⣿⡿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⡏⢇⣼⣇⣿⢕⢱⣿⣿⣿⣿⢇⢕⢕⢜⣿⡕⢕⢜⢕⢕⢕⢕⢕⢜⢟⢿⣿⣿⣿⣿⣿⣷⣷⣷⣾⣿⣿⣿⣿⣿⣿⣿⣿⢟⢏⢕⢕⢕⢕⢕⢕⢇⢜⢕⣵⢕⢕⢕⢕⢕⢱⢕⢕⣿⣿⣿⣿⢕⢕⢕⢕⢹⣿⣿⣿⣿⣕⢣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⢝⣸⣿⢸⡇⢕⣿⣿⣿⣿⢇⡇⢕⢕⢕⢜⢷⡕⢕⢕⢕⢕⢕⢕⢕⢕⢕⢜⢝⢟⢿⣿⣿⣿⣿⣿⣿⣿⣿⣿⡿⢟⢝⢕⢕⢕⢕⠕⢕⢕⢕⢕⢕⢕⢱⣿⢕⢕⢕⢕⢕⢜⢿⣧⡻⣿⣿⣿⣕⣕⣕⣕⡕⣽⣿⣿⣿⣿⣿⣷⣧⣵⣕⣕⣕⣕⣕⣕⣕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⡟⢱⣿⣿⣼⡇⢱⣿⣿⣿⡟⡼⢕⢕⢕⢱⢕⢕⢕⢕⢕⢕⢕⢕⢕⢕⣾⢕⢕⠑⠁⢔⢕⢜⢝⢟⢿⢿⢟⢏⢕⢕⢀⠁⠑⠕⢕⢕⢕⢕⢕⢕⢕⢕⢕⣿⣿⢕⢕⡇⢕⠕⢕⢕⢹⢷⣜⢿⣿⣿⣿⣿⣿⣿⢱⣿⣿⣿⣿⣿⣿⣿⣿⣿⣿⣿⣿⣿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⢿⣿⣿⣿⣿⣿⣿⣿⣿⣿⣿⣿⣿⣿⣿⣿⣿⣿⣿⣿⣿⣿⣿⣿⣿⣿⡇⣸⣿⣿⣿⡇⢸⣿⣿⣿⢇⢇⢕⢄⢱⣯⢕⢕⢕⢕⢕⢕⢕⢕⢕⡼⠟⠁⠀⠀⠀⢕⢕⢕⢕⢕⢕⢕⣕⣵⣿⢕⢕⠀⠀⠀⠀⠑⠕⢕⢕⢕⢕⢕⣿⣿⡿⢕⢕⣧⠀⢔⢕⢕⢕⢜⢻⣧⡝⣿⣿⣿⣿⢿⢿⢿⢿⣿⣿⣿⡿⠏⠙⠙⠛⢟⢿⣿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⢿⢇⢄⢔⢕⢻⣿⣿⣿⣿⣿⣿⣿⣿⣿⣿⣿⣿⣿⣿⣿⣿⣿⣿⣿⣿⣿⣿⣿⣿⡇⣿⣿⣿⣿⣧⢸⣿⣿⡟⡼⢕⢕⠕⢷⣿⢕⢕⢕⢕⢕⢕⢕⢕⢑⠀⠀⠀⠀⠀⢀⢕⢕⢱⣷⣾⣿⣿⣿⣿⣿⢕⢕⠀⠀⠀⠀⠀⠀⠕⢕⢕⢕⢕⡿⣿⢇⢕⢕⢕⢕⢕⢕⢕⢕⢕⢕⢜⢗⠜⠙⠑⠁⠀⠀⠀⠀⠘⠁⠁⠀⠀⠀⠀⠀⠀⠁⠘⠝⢿⣿⢿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⡿⢏⢕⢕⢕⢕⢕⢕⢕⢻⣿⣿⣿⣿⣿⣿⣿⣿⣿⣿⣿⣿⣿⣿⣿⣿⣿⣿⣿⣿⣿⣿⣿⣿⣿⣿⣿⣿⣿⣜⣿⣿⢱⢇⢕⢕⢔⢹⣿⢕⢕⢕⢕⢕⢕⢕⢕⠁⠀⠀⠀⠀⠀⢕⢕⣱⣿⣿⣿⣿⣿⣿⣿⣿⡇⢕⠀⠀⠀⠀⠀⠀⠀⢕⢕⢕⢕⠑⢁⢀⢁⠑⢕⢕⢕⢕⢕⢕⢕⠑⠁⠀⠀⠀⠀⠀⠀⠀⠀⠀⠀⠀⠀⠀⠀⠀⠀⠀⠀⠀⠀⠀⠈⠙⠕⢕⠕⠈⠑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⣷⡕⢕⢕⢕⢕⢕⢕⠑⠑⢿⣿⣿⣿⣿⣿⣿⣿⣿⣿⣿⣿⣿⣿⣿⣿⣿⣿⣿⣿⣿⣿⣿⣿⣿⣿⣿⣿⣿⣿⣿⢣⢏⢕⢕⣵⢱⣸⣿⢕⢕⢕⢕⢕⢕⢕⢕⠀⠀⠀⠀⠀⠀⠑⢕⣾⣿⣿⣿⣿⣿⣿⣿⣿⢇⢕⠀⠀⠀⠀⠀⠀⠀⢕⢕⠑⠁⠀⠑⠕⠑⢀⠁⠑⣕⣵⡕⢕⠕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⡕⢕⠕⠕⢅⢕⠀⠀⠈⢻⣿⣿⣿⣿⣿⣿⢿⣻⣽⣷⣷⣷⣷⣷⢽⢟⢿⣿⣿⣿⣿⣿⣿⣿⣿⣿⣿⣿⢏⡎⢕⣱⣿⡿⡕⣿⣿⢇⢕⢕⢕⢕⢕⢕⢕⠀⠀⠀⠀⠀⠀⠀⢳⣿⣿⣿⣿⣿⣿⣿⣿⣿⣾⢇⠀⠀⠀⠀⠀⠀⠀⢕⢕⠀⢕⠕⠀⢀⠀⠱⠆⠑⠋⠟⠋⠁⠀⠀⠀⠀⠀⠀⠀⠀⠀⠀⠀⠀⠀⠀⠀⠀⠀⠀⠀⠀⠀⠀⠀⠀⠀⠀⠀⠀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⣧⢀⠀⠁⠀⢄⢄⠀⠀⢻⣿⢟⣻⣽⣾⣿⣿⢿⢟⢝⢕⠕⠕⢕⢕⢜⢻⢿⢿⠿⢿⣿⣿⣿⣿⣿⢏⡞⢕⣱⣿⣿⢇⢱⣿⣿⢕⢕⢕⢕⢕⢕⢕⠑⠀⠀⠀⠀⠀⠀⠀⠈⣿⣿⣿⣿⣿⣿⣿⣿⣿⡟⠀⠀⠀⠀⠀⠀⠀⠀⠑⢕⢔⢄⠀⠕⠕⠑⠀⠀⠀⠀⠀⠀⠀⠀⠀⠀⠀⠀⠀⠀⠀⠀⠀⠀⠀⠀⠀⠀⠀⠀⠀⠀⠀⠀⠀⠀⠀⠀⠀⠀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⠀⠀⠑⠁⠀⠀⣠⣵⣿⣿⡿⢟⠕⠑⠁⠀⠀⠀⠀⠀⠀⠀⠑⠕⢕⢕⢕⢕⠔⠕⠝⠝⠏⠎⢕⢱⣿⣿⡿⡜⢸⣿⣿⢕⢕⢸⣇⢕⢕⢕⠀⠀⠀⠀⠀⠀⠀⠀⠀⠜⣿⣿⣿⣿⣿⣿⣿⡿⠑⠀⠀⠀⠀⠀⠀⠀⠀⠀⢕⢕⢕⢕⢕⡔⢱⡇⠀⠀⠀⠀⠀⠀⠀⠀⠀⠀⠀⢀⣰⣴⣷⣷⣿⣷⣔⣄⡀⠀⠀⠀⠀⠀⠀⠀⠀⠀⠀⠀⠀⠀⠀⠀⠀⠀⠀⠀⠀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⠀⠀⠀⢀⣰⣾⣿⣿⢟⢕⢕⠁⠀⠀⠀⠀⠀⠀⠀⠀⠀⠀⠀⠀⠀⠁⠁⠀⠀⠀⠀⠀⠀⠀⠀⠁⠝⢻⢣⢝⣸⢹⣿⢇⢕⣿⣿⡕⢕⢕⠀⠀⠀⠀⠀⠀⠀⠀⠀⠀⢹⣿⣿⣿⣿⣿⡿⠇⠀⠀⠀⠀⠀⠀⠀⠀⠀⠀⢕⢕⡕⢕⢕⢕⢸⠇⠀⠀⠀⠀⠀⠀⠀⠀⠀⢀⣱⡿⢟⢟⢝⠙⠑⢕⢝⢝⢟⢇⠀⠀⠀⠀⠀⠀⠀⠀⠀⠀⠀⠀⠀⠀⠀⠀⠀⠀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⠀⠀⣾⣿⣿⢟⢕⢕⠕⠑⠀⠀⠀⠀⠀⠀⠀⠀⠀⠀⠀⠀⠀⠀⠀⠀⠀⠀⠀⠀⠀⠀⠀⠀⠀⠀⠁⢕⢇⢇⢝⢞⢕⢸⣿⣿⣧⢕⠑⠀⠀⠀⠀⠀⠀⠀⠀⠀⠀⠀⢝⣿⣿⣿⡿⢇⠀⠀⠀⠀⠀⠀⠀⠀⠀⠀⠀⠀⢕⠑⠑⢕⣕⢕⠀⠀⠀⠀⠀⠀⠀⠀⠀⢔⢕⠕⠑⢕⢕⢕⣕⣔⣵⣵⣵⣵⣵⣕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⡄⢟⠋⠁⠁⠀⠀⠀⠀⠀⠀⠀⠀⠀⠀⠀⠀⠀⠀⠀⠀⠀⠀⠀⠀⠀⠀⠀⠀⠀⠀⠀⠀⠀⠀⠀⠀⠑⠕⠑⠁⠁⠑⢝⢻⡯⢕⠀⠀⠀⠀⠀⠀⠀⠀⠀⠀⠀⠀⠀⠜⠙⠏⢕⠀⠀⠀⠀⠀⠀⠀⠀⠀⠀⠀⠀⠀⠀⠀⠀⢜⢟⠁⠀⠀⠀⠀⠀⠀⠀⠀⠀⠀⠀⠀⢄⣱⣷⣿⢿⢿⢟⢟⢏⢝⢟⢿⡇⢀⠀⠀⠀⠀⠀⠀⠀⠀⠀⠀⠀⠀⠀⠀⠀⠀⠀⠀⠀⠀⠀⠀⠀⠀⠀⠀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⢟⠑⠀⠀⠀⠀⠀⠀⠀⠀⠀⠀⠀⠀⠀⠀⠀⠀⠀⠀⠀⠀⠀⠀⠀⠀⠀⠀⠀⠀⠀⠀⠀⠀⠀⠀⠀⠀⠀⠀⠀⠀⠀⠀⠀⠁⠕⠑⠀⠀⠀⠀⠀⠀⠀⠀⠀⠀⠀⠀⠀⠀⢔⢔⠀⠀⠀⠀⠀⠀⠀⠀⠀⠀⠀⠀⠀⠀⠀⠀⠄⠑⠀⠀⠀⠀⠀⠀⠀⠀⠀⠀⠀⠀⢄⢕⢞⢏⠑⢱⣵⣷⣾⣷⡇⢕⢕⣸⣕⡕⠀⠀⠀⠀⠀⠀⠀⠀⠀⠀⠀⠀⠀⠀⠀⠀⠀⠀⠀⠀⠀⠀⠀⠀⠀⠀⠜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⢏⠁⠀⠀⠀⠀⠀⠀⠀⠀⠀⠀⠀⠀⠀⠀⠀⠀⠀⠀⠀⠀⠀⠀⠀⠀⠀⠀⠀⠀⠀⠀⠀⠀⠀⠀⠀⠀⠀⠀⠀⠀⠀⠀⠀⠀⠀⠀⠀⠀⠀⠀⠀⠀⠀⠀⠀⠀⠀⠀⠀⠀⠀⠑⠕⠀⠀⠀⠀⠀⠀⠀⠀⠀⠀⠀⠀⠀⠀⠀⠀⠀⠀⠀⠀⠀⠀⠀⠀⠀⠀⠀⠀⠀⠀⠑⠁⠁⠀⠀⠁⢻⢿⢟⣹⣵⣷⣿⣿⡿⡇⠀⠀⠀⠀⠀⠀⠀⠀⠀⠀⠀⠀⠀⠀⠀⠀⠀⠀⠀⠀⠀⠀⠀⠀⠀⠀⠀⠜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⣿⣿⣿⣿⣿⣿⣿⡿⠕⠀⠀⠀⠀⠀⠀⠀⠀⠀⠀⠀⠀⠀⠀⠀⠀⠀⠀⠀⠀⠀⠀⠀⠀⠀⠀⠀⠀⠀⠀⠀⠀⠀⠀⠀⠀⠀⠀⠀⠀⠀⠀⠀⠀⠀⠀⠀⠀⠀⠀⠀⠀⠀⠀⠀⠀⠀⠀⠀⠀⠀⠀⠀⠀⡄⠀⠀⠀⠀⠀⠀⠀⠀⠀⠀⠀⠀⠀⠀⠀⠀⠀⠄⠀⠀⠀⠀⠀⠀⠀⠀⠀⠀⠀⠀⠀⠀⠀⠀⢀⢄⣱⣷⣿⡟⢟⢏⢝⢕⢜⣵⠀⠀⠀⠀⠀⠀⠀⠀⠀⠀⠀⠀⠀⠀⠀⠀⠀⠀⠀⠀⠀⠀⠀⠀⠀⠀⠀⢔⢹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⢕⠀⠀⠀⠀⠀⠀⠀⠀⠀⠀⠀⠀⠀⠀⠀⠀⠀⠀⠀⠀⠀⢄⢄⢄⠀⠀⠀⠀⠀⠀⠀⠀⠀⠀⠀⠀⠀⠀⠀⠀⠀⠀⠀⠀⠀⠀⠀⠀⠀⠀⠀⠀⠀⠀⠀⠀⠀⠀⠀⠀⠀⠀⢅⢕⣵⢕⢱⡔⠀⠀⠀⠀⠀⠀⠀⠀⠀⠀⠀⠀⠀⠀⠀⠀⠀⠀⠀⠀⠀⠀⠀⠀⠀⠀⠀⠀⠀⠀⠀⢔⢱⢾⢏⠑⢕⢕⣕⣵⣷⣷⣿⢇⠀⠀⠀⠀⠀⠀⠀⠀⠀⠀⠀⠀⠀⠀⠀⠀⠀⠀⠀⠀⠀⠀⠀⠀⠀⠀⠀⠁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⣿⣿⣿⣿⣿⣿⣿⡇⠀⠀⠀⠀⠀⠀⠀⠀⠀⠀⠀⠀⠀⠀⠀⢀⢀⢀⢀⢄⢕⢸⣿⣿⡄⠀⠀⠀⠀⠀⠀⠀⠀⠀⠀⠀⠀⠀⠀⠀⠀⠀⠀⠀⠀⠀⠀⠀⠀⠀⠀⠀⠀⠀⠀⠀⠀⠀⠀⠀⠀⠁⢱⣇⣿⣾⣾⡇⢀⠀⠀⠀⠀⠀⠀⠀⠀⠀⠀⠀⠀⠀⠀⠀⠀⠀⠀⠀⠀⠀⠀⠀⠀⠀⠀⠀⠀⠀⠕⠕⠑⠁⢄⢔⣱⣾⢿⢟⢏⢝⢝⢕⠀⠀⠀⠀⠀⠀⠀⠀⠀⠀⠀⠀⠀⠀⠀⠀⠀⠀⠀⠀⠀⠀⠀⠀⠀⠀⠀⠀⢜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⣿⣿⣿⣿⡿⠇⠀⠀⠀⠀⠀⠀⠀⠀⠀⠀⠀⠀⠀⠀⢱⣷⡇⢕⢕⢕⢕⢕⢹⣿⡇⢀⠀⠀⠀⠀⠀⠀⠀⠀⠀⠀⠀⠀⠀⠀⠀⠀⠀⠀⠀⠀⠀⠀⠀⠀⠀⠀⠀⠀⠀⠀⠀⠀⠀⠀⠀⠀⠘⢜⢿⣏⢻⠑⠀⠀⠀⠀⠀⠀⠀⠀⠀⠀⠀⠀⠀⠀⠀⠀⠀⠀⠀⠀⠀⠀⠀⠀⠀⠀⠀⠀⠀⠀⠀⢀⢄⢕⢕⢎⢝⢕⢕⢕⢕⢕⢕⠀⠀⠀⠀⠀⠀⠀⠀⠀⠀⠀⠀⠀⠀⠀⠀⠀⠀⠀⠀⠀⠀⠀⠀⠀⠀⠀⠀⠀⠀⢜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⣿⣿⡿⠟⠑⠀⠀⠀⠀⠀⠀⠀⠀⠀⠀⠀⠀⠀⢀⢔⢕⢜⣿⣷⢕⢱⣵⣷⣿⣷⡝⢝⢕⢕⢔⢔⢔⢔⢔⢔⠀⠀⠀⠀⠀⠀⠀⠀⠀⠀⠀⠀⠀⠀⠀⠀⠀⠀⠀⠀⠀⠀⠀⠀⠀⠀⠀⠀⠀⠀⠀⠁⠙⠀⠀⠀⠀⠀⠀⠀⠀⠀⠀⠀⠀⠀⠀⠀⠀⠀⠀⠀⠀⠀⠀⠀⠀⠀⠀⠀⠀⠀⠀⠀⠀⠀⠀⠁⠑⢕⢕⢕⢕⢕⢕⢕⢕⠁⠀⠀⠀⠀⠀⠀⠀⠀⠀⠀⠀⠀⠀⠀⠀⠀⠀⠀⠀⠀⠀⠀⠀⠀⠀⠀⠀⠀⠀⠀⢕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⠏⠁⠀⠀⠀⠀⠀⠀⠀⠀⠀⠀⠀⠀⠀⠀⢔⡕⢕⢕⢕⢹⢿⢕⢸⣿⣿⣿⣿⣿⣷⣧⣕⢕⢕⢕⢕⠕⠑⠀⠀⠀⠀⠀⠀⠀⠀⠀⠀⠀⠀⠀⠀⠀⠀⠀⠀⠀⠀⠀⠀⠀⠀⠀⠀⠀⠀⠀⠀⠀⠀⠀⠀⠀⠀⠀⠀⠀⠀⠀⠀⠀⠀⠀⠀⠀⠀⠀⠀⠀⢀⠀⠀⠀⠀⠀⠀⠀⠀⠀⠀⠀⠀⠀⠀⠀⢄⢔⢕⢕⢕⢕⢕⢕⢕⢕⠀⠀⠀⠀⠀⠀⠀⠀⠀⠀⠀⠀⠀⠀⠀⠀⠀⠀⠀⠀⠀⠀⠀⠀⠀⠀⠀⠀⠀⠀⢀⣵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⠀⠀⠀⠀⠀⠀⠀⠀⠀⠀⠀⠀⠀⠀⠀⠀⢸⣧⢕⢕⢕⢕⢕⢕⢸⣿⣿⣿⣿⣿⣿⣿⣿⣷⡵⢕⠁⠀⠀⠀⠀⠀⠀⠀⠀⠀⠀⠀⠀⠀⠀⠀⠀⠀⠀⠀⠀⠀⠀⠀⠀⠀⠀⠀⠀⠀⠀⠀⠀⠀⠀⠀⠀⠀⠀⠀⠀⠀⠀⠀⠀⠀⠀⠀⠀⠀⠀⠀⠐⢄⠀⠀⠀⠀⠀⠀⠀⠀⠀⠀⠀⠀⠀⠀⠀⠀⠑⠕⠕⢕⢕⢕⢕⢕⢕⢕⠀⠀⠀⠀⠀⠀⠀⠀⠀⠀⠀⠀⠀⠀⠀⠀⠀⠀⠀⠀⠀⠀⠀⠀⠀⠀⠀⠀⠀⠑⢻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⣷⡄⠀⠀⠀⠀⠀⠀⠀⠀⠀⠀⠀⠀⠀⠀⢕⢸⣿⢕⢕⢕⢕⢕⣵⣿⣿⣿⣿⣿⣿⣿⣿⣿⢟⠇⠁⠀⠀⠀⠀⠀⠀⠀⠀⠀⠀⠀⠀⠀⠀⠀⠀⠀⠀⠀⠀⠀⠀⠀⠀⠀⠀⠀⠀⠀⠀⠀⠀⠀⠀⠀⠀⠀⠀⠀⠀⠀⠀⠀⠀⠀⠀⠀⠀⠀⠀⠀⠀⢀⠀⠐⠀⠀⠀⠀⠀⠀⠀⠀⠀⠀⠀⠀⠀⠀⠀⠀⠀⠀⠁⠕⢕⢕⢕⢕⠀⠀⠀⠀⠀⠀⠀⠀⠀⠀⠀⠀⠀⠀⠀⠀⠀⠀⠀⠀⠀⠀⠀⠀⠀⠀⠀⠀⠀⠀⠀⢸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⡗⠀⠀⠀⠀⠀⠀⠀⠀⠀⠀⠀⠀⠀⢕⢜⢟⢕⢕⢕⢕⣾⣿⣿⣿⣿⣿⢿⢟⢟⢟⢕⢕⢔⢀⠀⠀⠀⠀⠀⠀⠀⠀⠀⠀⠀⠀⠀⠀⠀⠀⠀⠀⠀⠀⠀⠀⠀⠀⠀⠀⠀⠀⠀⠀⠀⠀⠀⠀⠀⠀⠀⠀⠀⠀⠀⠀⠀⠀⠀⠀⠀⠀⠀⠀⢀⠐⠀⠀⠀⠀⠀⠀⠀⠀⠀⠀⠀⠀⠀⠀⠀⠀⠀⠀⠀⠀⠀⠀⠀⠀⠑⢕⢕⠀⠀⠀⠀⠀⠀⠀⠀⠀⠀⠀⠀⠀⠀⠀⠀⠀⠀⠀⠀⠀⠀⠀⠀⠀⠀⠀⠀⠀⠀⢄⣾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⡿⠙⠀⠀⠀⠀⠀⠀⠀⠀⠀⠀⠀⠀⠀⢔⢕⢕⠑⠁⠀⠁⠑⠕⢝⢟⢟⢏⢕⢕⢕⢕⢕⢕⢕⢕⢕⢕⢄⢀⠀⠀⠀⠀⠀⠀⠀⠀⠀⠀⠀⠀⠀⠀⠀⠀⠀⠀⠀⠀⠀⠀⠀⠀⠀⠀⠀⠀⠀⠀⠀⠀⠀⠀⠀⠀⠀⠀⠀⠀⠀⠀⠀⠀⠀⢄⠐⠀⠀⠀⠀⠀⠀⠀⠀⠀⠀⠀⠀⠀⠀⠀⠀⠀⠀⠀⠀⠀⠀⠀⠀⠀⠀⠀⠕⠕⠀⠀⠀⠀⠀⠀⠀⠀⠀⠀⠀⠀⠀⠀⠀⠀⠀⠀⠀⠀⠀⠀⠀⠀⠀⠀⠀⠀⠀⢄⣵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⡇⠀⠀⠀⠀⠀⠀⠀⠀⠀⠀⠀⠀⠀⠀⠀⢕⢕⠀⠀⠀⠀⠀⠀⠀⠀⠀⠁⢕⢕⢕⢕⢕⢕⢕⢕⢕⢕⢕⢕⠀⠀⠀⠀⠀⠀⠀⠀⠀⠀⠀⠀⠀⠀⠀⠀⠀⠀⠀⠀⠀⠀⠀⠀⠀⠀⠀⠀⠀⠀⠀⠀⠀⠀⠀⠀⠀⠀⠀⠀⠀⠀⠀⠀⠁⠀⠀⠀⠀⠀⠀⠀⠀⠀⠀⠑⢄⠀⠀⠀⠀⠀⠀⠀⠀⠀⠀⠀⠀⠀⠀⠀⠀⠀⠀⠀⠀⠀⠀⠀⠀⠀⠀⠀⠀⠀⠀⠀⠀⠀⠀⠀⠀⠀⠀⠀⠀⠀⠀⠀⠀⢕⣵⣴⣴⣾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⢷⠀⠀⠀⠀⠀⠀⠀⠀⠀⠀⠀⠀⠀⠀⠀⠁⠑⠀⠀⠀⠀⠀⠀⠀⠀⠀⠀⠀⢕⢕⢕⢕⢕⢕⢕⢕⢕⢕⢕⢕⠀⠀⠀⠀⠀⠀⠀⠀⠀⠀⠀⠀⠀⠀⠀⠀⠀⠀⠀⠀⠀⠀⠀⠀⠀⠀⠀⠀⠀⠀⠀⠀⠀⠀⠀⠀⠀⠀⠀⠀⠀⠀⠀⠀⠀⠀⠀⠀⠀⠀⠀⠀⠀⠀⠀⢑⢔⠀⠀⠀⠀⠀⠀⠀⠀⠀⠀⠀⠀⠀⠀⠀⠀⠀⠀⠀⠀⠀⠀⠀⠀⠀⠀⠀⠀⠀⠀⠀⠀⠀⠀⠀⠀⠀⠀⠀⠀⠀⠀⠀⢕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⢀⠀⠀⠀⠀⠀⠀⠀⠀⠀⠀⠀⠀⠀⠀⠀⠀⠀⠀⠀⠀⠀⠀⠀⠀⠀⠀⠀⠑⢕⢕⢕⢕⢕⢕⢕⢕⢕⢕⠀⠀⠀⠀⠀⠀⠀⠀⠀⠀⠀⠀⠀⠀⠀⠀⠀⠀⠀⠀⠀⠀⠀⠀⠀⠀⠀⠀⠀⠀⠀⠀⠀⠀⠀⠀⠀⠀⠀⠀⠀⠀⠀⠀⠀⠀⠀⠀⠀⠀⠀⠀⠀⠀⠀⢀⢕⢕⢕⢀⠀⠀⠀⠀⠀⠀⠀⠀⠀⠀⠀⠀⠀⠀⠀⠀⠀⠀⠀⠀⠀⠀⠀⠀⠀⠀⠀⠀⠀⠀⠀⠀⠀⠀⠀⠀⠀⠀⠀⠀⢀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⢄⢀⢀⢀⠀⠀⠀⠀⠀⠀⠀⠀⠀⠀⠀⠀⠀⠀⠀⠀⠀⠀⠀⠀⠀⠀⠀⠀⠁⠕⢕⢕⢕⢕⢕⢕⢕⠑⠀⠀⠀⠀⠀⠀⠀⠀⠀⠀⠀⠀⠀⠀⠀⠀⠀⠀⠀⠀⠀⠀⠀⠀⠀⠀⠀⠀⠀⠀⠀⠀⠀⠀⠀⠀⠀⠀⠀⠀⠀⠀⠀⠀⠀⠀⠀⠀⠀⠀⠀⠀⠀⠀⢄⢕⢕⢕⢕⢕⢄⠀⠀⠀⠀⠀⠀⠀⠀⠀⠀⠀⠀⠀⢀⢔⠀⢄⢔⠔⢄⠀⠀⠀⠀⠀⠀⠀⠀⠀⠀⠀⠀⠀⠀⠀⠀⠀⠀⢄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⢀⠀⠀⠀⠀⠀⠀⠀⠀⠀⠀⠀⠀⠀⠀⠀⠀⠀⠀⠀⠀⠀⠀⠀⠀⠀⠁⠑⠕⠑⠑⠁⠀⠀⠀⠀⠀⠀⠀⠀⠀⠀⠀⠀⠀⠀⠀⠀⠀⠀⠀⠀⠀⠀⠀⠀⠀⠀⠀⠀⠀⠀⠀⠀⠀⢀⠀⠀⠀⠀⠀⠀⠀⠀⢀⠀⠀⠀⠀⢀⠀⠀⢄⢄⠀⠔⠀⢕⢕⢕⢕⢕⢕⢕⢕⠀⠀⠀⠀⢀⢀⢀⢀⢀⢄⢄⢔⢔⢑⢕⠀⢕⢀⠀⢕⠀⠀⠀⠀⠀⠀⠀⠀⠀⢀⢕⠕⠀⠀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⠑⠀⠀⠀⠀⠀⠀⠀⠀⠀⠀⠀⠀⠀⠀⠀⠀⠀⠀⠀⠀⠀⠀⠀⠀⠀⠀⠀⠀⠀⠀⠀⠀⠀⠀⠀⠀⠀⠀⠀⠀⠀⠀⠀⠀⠀⠀⠀⠀⠀⠀⠀⠀⠀⠀⠀⠔⠀⠀⠀⠀⠕⠔⢀⠀⠑⠑⢄⢄⠑⠑⠑⢄⠐⠑⠀⠀⠀⠁⠁⢔⠀⠀⠀⠑⠀⠀⢕⢕⢕⢕⢕⢕⢕⢕⠀⠀⠀⠀⢕⢕⢕⢕⢕⢕⢕⢕⢕⠑⠑⠀⢕⢕⢕⢕⢕⢄⢀⠀⠀⠀⠀⠀⠀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⢔⠀⠀⠀⠀⠀⠀⠀⠀⠀⠀⠀⠀⠀⠀⠀⠀⠀⠀⠀⠀⠀⠀⠀⠀⠀⠀⠀⠀⠀⠀⠀⠀⠀⠀⠀⠀⠀⠀⠀⠀⠀⠀⠀⠀⠀⠀⠀⠀⠀⠀⠀⠀⠀⠀⠀⠀⠀⠀⠀⠀⠀⠀⠁⠀⠀⠀⠑⠁⠀⠀⠁⠀⠀⠀⠀⢀⠀⠀⠀⠀⠀⠀⠀⠀⠀⢀⢕⢕⢕⢕⢕⢕⢕⢕⠀⠀⢠⣷⢕⢕⢕⢕⢕⢕⢕⢕⢕⢄⢔⢔⢕⢕⢕⢕⢕⢕⢕⢕⢕⢔⢔⢄⢐⢄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⢔⢄⠀⠀⠀⠀⠀⠀⠀⠀⠀⠀⠀⠀⠀⠀⠀⠀⠀⠀⠀⠀⠀⠀⠀⠀⠀⠀⠀⠀⠀⠀⠀⠀⠀⠀⠀⠀⠀⠀⠀⠀⠀⠀⠀⠀⠀⠀⠀⠀⠀⠀⠕⠀⠀⠀⠀⠀⠐⠀⠀⠀⠀⠀⠀⠀⠀⠀⠀⠀⠀⠀⠀⠀⠐⠀⠀⠀⠀⠀⠀⠀⠀⢀⠄⠀⢕⢕⢕⢕⢕⢕⢕⢕⠀⢔⢟⣿⡇⢕⢕⢕⢕⢕⢕⢕⢕⢕⢕⢕⢕⢕⢕⢕⢕⢕⢕⢕⢕⢀⢕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⢔⢄⠀⠀⠀⠀⠀⠀⢄⢄⠀⠀⠀⠀⠀⠀⠀⠀⠀⠀⠀⠀⠀⠀⠀⠀⠀⠀⠀⠀⠀⠀⠀⠀⠀⠀⠀⠀⠀⠀⠀⠀⠀⠀⠀⠀⠀⠀⢄⢀⢀⢔⢄⢀⠀⠀⠀⠀⠀⠀⠀⠀⠀⢀⢀⢀⢀⠀⠀⠀⢄⢄⠄⠀⠀⠐⠐⠀⠁⠁⠀⠀⠀⢕⢕⢕⢕⢕⢕⢕⢕⢕⢕⢕⣿⣷⢕⢕⢕⢕⢕⢕⢕⢕⢕⢕⢕⢕⢕⢕⢕⢕⢕⢕⢕⢕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⠐⠀⠀⠀⠀⠑⠑⠑⠀⠀⠀⠀⠀⠀⠀⠀⠀⠀⠀⠀⠀⠀⠀⠀⠀⠀⠀⠀⠀⠀⠀⠀⠀⠀⠀⠀⠀⠀⠀⠀⠀⠀⠀⠀⠀⠑⠑⠑⠑⠑⠑⠁⠀⠀⠐⠑⠐⠀⠀⠁⠁⠁⠁⠁⠀⠀⠀⠀⠀⠀⠀⠐⠀⠀⠀⠀⠀⠀⠀⠀⠑⠑⠑⠑⠑⠑⠑⠑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⢧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⣎⢿⣮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⣎⢿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⢇⢜⢝⢹⣝⣟⣟⢟⢝⢟⢟⢏⢝⢜⢝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⡝⢕⢱⢿⢏⢝⢕⢕⢕⢕⢕⢕⣝⡏⢕⢑⢵⢕⢕⢕⢕⢕⢕⠕⠕⢜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⣕⡧⢕⢕⡏⣱⣾⢿⢯⢕⢕⢕⣕⣱⣵⡜⠟⢷⣷⢸⣇⢕⢕⢕⢕⢕⢕⠀⢀⢁⢕⠕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⢟⢟⢟⢟⢏⢝⢏⢝⢝⢝⢝⢝⢝⢝⢟⢟⢟⢟⢟⢝⢝⢝⢝⢝⢟⢟⢟⢟⢝⢝⢟⢟⢏⢝⢟⢟⢟⢟⢟⢟⢟⢟⢝⢟⢟⢟⢟⢟⢟⢟⢟⢟⢟⢟⢟⢟⢟⢟⢟⢟⢟⢟⢟⢟⢟⢟⢟⢟⢟⢟⢟⢟⢟⢝⡵⢟⣹⡷⢕⣼⡇⣿⣿⡿⢟⢺⢾⢿⣿⣿⢝⡇⠀⠕⢜⢕⢿⣾⡕⢕⢕⢕⢕⠀⢕⠑⠕⢕⢕⢕⢜⠟⢟⢟⢟⢟⢏⢝⢟⢟⢟⢟⢟⢟⢟⢟⢟⢟⢟⢟⢟⢟⢝⢟⢟⢟⢟⢟⢟⢝⢟⢟⢟⢟⢟⢟⢟⢟⢟⢟⢟⢟⢟⢟⢟⢟⢟⢟⢟⢟⢟⢏⢝⢟⢟⢟⢟⢟⢟⢟⢟⢟⢟⢏⢟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⢕⢕⡵⢫⣵⣿⣿⢱⣵⣿⢕⣟⣾⣿⢇⢕⢕⢕⢕⢕⢕⢕⢄⠀⠑⢕⢸⣿⣿⡕⠀⠑⠕⢕⢕⢀⢕⢕⢕⢕⢕⢕⢔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⢷⡱⢜⣼⣿⣿⣿⡇⣾⣿⡏⢸⣿⣿⢏⢕⢕⢕⢕⢕⢕⢕⢕⣵⢕⡄⠀⢕⣿⣿⣿⡕⠁⢄⠑⢀⢕⢕⢕⢕⢕⢕⢕⢕⢕⠕⣱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⢕⣵⣿⣿⣿⣿⣿⢱⣿⣿⡇⢸⣿⢯⣵⣷⣵⣷⣷⣕⣱⣵⣷⣿⡿⣿⣷⡕⢹⣿⣿⣧⠁⢀⢕⢕⢕⢕⢕⢕⢕⠑⠁⠁⢀⢕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⣾⢟⣹⡟⣼⣿⢇⣾⣿⣿⡇⢸⣿⣿⣿⣿⣿⣿⣿⣿⣿⣿⣿⣿⣷⢻⣿⡇⢸⣿⣿⣿⡕⠕⠑⠁⢅⢕⢕⢕⢄⢔⢔⢕⢕⠕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⣿⡏⢱⢝⣵⣿⣣⢇⢸⣿⣿⡇⢸⣿⣿⣿⣿⣿⣿⣿⣿⣿⣿⣿⣿⣿⢕⢿⢇⢕⣿⣿⣿⡇⠀⢄⢕⢰⡕⢅⢵⡕⢔⢱⢕⢄⢆⢕⢝⢻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⡿⢟⣟⣽⣕⡕⢕⣾⡟⢱⣯⣾⡿⣳⣿⢸⢸⣿⣿⡇⢜⣿⣿⣿⣿⣿⣿⣿⣿⣿⣿⣿⣿⣿⡇⢜⢕⢕⣿⣿⣿⡇⠀⠀⠁⠕⢗⠕⢕⠕⠑⢕⠇⢜⢕⢕⢕⢕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⣏⣾⢕⣵⣿⡝⢕⣸⣿⢕⣮⣾⣿⣱⣿⢏⢸⢸⢟⢏⣇⢕⢝⣿⣿⣿⣿⣿⣿⣿⣿⣿⣿⣿⣿⡇⢕⢕⢕⣿⣿⡿⠇⢔⢀⠀⠀⢀⢀⠀⠀⠀⠐⠐⠅⠕⢑⢕⢱⡜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⡿⡕⢿⢜⢟⢟⢇⢕⣿⡏⢎⣿⣿⣳⣿⢏⢕⢜⢕⢰⣿⣯⢕⢱⣿⣿⣿⣿⣿⣿⣿⣿⣿⣿⣿⣿⡇⢕⠁⠑⠛⠙⠁⠀⢕⢕⢱⣾⣇⢿⣧⢕⢔⢄⡄⢄⢔⢕⢕⢸⢷⢜⣿⣿⣿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⢱⣿⢕⢱⡕⢕⢕⢸⡿⢇⣸⣿⢧⣿⢇⢕⢕⢕⢞⣿⣿⣿⢇⢸⣿⣿⣿⣿⣿⣿⣿⣿⣿⣿⣿⣿⣇⢕⠀⠀⢀⢀⠀⢄⢕⢕⡕⢿⣿⢸⣿⣕⢸⣿⡇⢅⣕⢕⡾⢕⢟⢕⣿⣿⣿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⡇⢸⢿⢱⡕⢕⠕⢑⢸⡇⢕⣿⡟⣾⡿⢕⢕⢕⡇⢱⣯⢜⢟⢕⣼⣿⢹⣿⣿⣿⣿⣿⣿⣿⣿⣿⡇⢱⢕⢔⣄⣁⣄⣔⢕⢕⢱⣧⢸⣿⢸⣿⣿⣿⣺⣧⢕⢜⢳⡕⢕⢕⣼⣿⣿⣿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⡕⢕⢕⢝⡵⢇⢕⢸⣇⢸⣿⢱⣿⡇⢕⡕⢱⢇⢸⣿⣷⣷⢇⣿⡏⢸⣿⣿⣿⣿⣿⣿⣿⣿⣿⡇⢕⢕⢸⣿⣿⣿⣿⡕⢕⢻⣿⡜⣿⢸⣿⣿⣿⢽⣿⢱⣵⢕⢏⢕⢜⣿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⣿⣷⣕⢕⢼⢕⢕⣱⢸⡏⣾⡏⣾⣿⣷⣾⡗⢸⢕⢼⣿⣿⣿⢕⣿⢕⣾⣿⣿⣿⣿⣿⣿⣿⣿⣿⢕⢕⢕⢸⣿⣿⣿⣿⡇⢕⢼⣿⣇⣿⢸⣿⣿⣿⢜⣿⢱⡵⢞⢫⣕⣕⣿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⣿⣿⣧⢕⢧⣝⣝⣸⢣⣿⢇⣿⣿⣿⣿⢇⢸⢕⢸⢿⢿⢏⢕⡏⢕⢻⣿⢸⣿⣿⣿⣿⣿⣿⣿⢕⢕⢕⢜⣟⣝⣽⣽⡕⢕⢹⣿⣿⡏⢸⣿⣿⡇⢕⣿⢕⢕⠕⡱⣿⣿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⣮⢕⢕⢝⢝⢸⡟⢸⣿⣿⡟⢸⢕⢕⢱⡸⢿⢿⢇⣸⢱⣷⢸⣿⢸⣿⣿⣿⣿⢸⢇⡇⢕⢕⢕⢿⢟⡟⠫⠝⠕⢕⢸⢻⡿⢕⢕⢝⢿⡇⢱⣿⢕⠀⠀⢹⢧⡕⢿⣿⣿⣿⢕⢕⢕⢕⢕⢸⣿⣿⣿⣿⣿⢟⢏⢕⢕⢕⢕⢕⢕⢕⢕⢕⢝⢟⢿⣿⡇⠀⢕⣿⢕⢕⢕⢕⢸⣿⣿⣿⣿⢟⢏⢕⢕⢕⢕⢕⢕⢕⢝⢝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⢫⠇⠁⠁⡕⡞⡕⣼⣿⣿⢕⢕⢕⠝⢕⢁⠈⠉⠁⢇⠑⠜⢜⣿⢱⡇⢽⣿⣿⢕⢕⢇⢕⢕⢕⠑⠁⠀⠀⠀⠐⢕⣕⡄⠁⢕⢕⡕⢹⡇⢸⣿⠑⠀⠀⠀⢕⢝⢷⣝⢿⣿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⡿⣱⢏⠀⠀⠀⢇⢱⡇⣿⣿⡏⢕⢕⢀⢔⣕⡕⠆⠀⠀⠁⠀⠐⣅⢕⢕⣿⢸⢿⣿⡕⢕⢱⢕⡎⣱⡕⢉⠀⢀⢄⢄⢱⣿⣇⡵⢕⢱⡇⣼⣧⢜⣿⢄⠀⠀⠀⠀⢱⡕⢜⢳⣝⢕⢕⢕⢕⢕⢸⣿⣿⣿⡇⢕⢕⢕⢕⢕⣾⣿⣿⣿⣿⡇⢕⢕⢕⢕⢕⡇⠀⢕⣿⢕⢕⢕⢕⢸⣿⣿⣿⢕⢕⢕⢕⢱⣿⣿⣿⣷⢕⢕⢕⢕⢸⣿⣿⣿⢕⢕⢕⢕⢸⣿⣿⣿⣷⢕⢕⢕⢕⢕⠀⢸⣿⣿⣿⢜⢯⢣⣜⢕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⡟⣵⢇⢑⠀⠀⠀⢕⢸⢕⢟⢹⢕⢕⢕⢕⢵⣿⣧⡕⢔⢀⢐⢔⢔⣿⣿⣿⣿⣼⣎⣿⡏⣱⣷⣿⣿⣿⣧⡕⢕⢱⢕⣱⣾⣿⣿⢇⣱⡟⢕⡇⢝⢕⢻⡇⠀⠀⠀⠀⠀⢜⢷⡕⢕⢕⢕⢕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⡿⡹⢕⢕⡕⠀⠀⠀⠀⢸⡇⢕⢕⢕⢕⢕⢕⢸⣿⣿⣿⣧⣕⣣⣵⣿⣿⣿⣿⣿⣿⣿⣿⣿⣿⣿⣿⣿⣿⣿⣿⣷⣷⡿⢟⢻⣿⡟⣱⢏⢕⣸⡇⢸⢕⢸⡇⢄⢀⢀⢄⢔⣕⢕⢹⣧⡕⢕⢕⢕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⢱⢕⢕⡞⢕⢀⠀⠀⢀⢸⡇⢕⢸⣷⡕⢕⢕⢸⣿⣿⣎⡝⣛⣏⣹⣿⣿⣿⣿⣿⣿⣿⣿⣿⣿⣿⣿⣿⣿⣿⣿⣷⣶⣶⣾⢿⢏⢗⢕⢜⢕⣿⢕⢕⡇⢕⣿⢕⢕⢕⢕⢕⣿⣧⡕⢜⢷⡕⢕⢕⢕⡸⣿⣿⣿⡇⢕⢕⢕⢕⢕⣿⣿⣿⣿⣿⡇⢕⢕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⡇⢕⡱⣸⢇⢕⣾⣷⣷⣿⢸⡇⢸⡕⢜⢇⢕⢕⢣⢻⣿⢿⣿⣿⣽⣿⣿⣿⣿⣿⣿⣿⣿⣿⣿⣿⣿⣿⣿⣿⣿⣿⣿⣯⡿⢞⣣⡗⢱⢕⢕⢱⣿⢇⢕⢳⢕⢸⢕⢕⢕⢕⢕⣿⣿⣿⣇⢜⢻⣕⢕⢕⢱⡜⢿⣿⡇⢕⢕⢕⢕⢕⣿⣿⣿⣿⣿⡇⢕⢕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⢜⢱⡇⣿⢕⢱⣿⣿⣿⢏⢜⢕⢜⣷⢕⢱⢕⢕⢕⢕⢿⣾⣿⣿⣿⣿⣿⣿⣿⣿⣿⣿⣿⣿⣾⣿⣿⣿⣿⣿⣿⣿⣿⣿⣿⣿⢟⢎⢕⢕⢕⣸⣿⡇⢕⢜⢇⢜⡕⢕⢕⢕⢕⣿⣿⣿⣿⢕⢕⢻⡇⢕⢸⣷⣕⢻⣇⢕⢕⢕⢕⢕⢻⣿⣿⣿⡿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⡟⡇⣾⡇⡿⢕⣸⣿⣿⢏⡾⢕⢕⢕⣿⡕⢕⢕⢕⢔⢕⢕⢻⣿⣿⣿⣿⣿⣿⣿⢿⣿⣿⣿⣿⣿⣿⣿⣿⡿⢻⣿⣿⣿⣿⣿⡿⢏⢕⢕⢕⢕⡿⣻⢕⢕⢕⢕⢕⢕⢱⣕⢕⢕⣿⣿⣿⣿⢕⢕⢕⢹⢕⢸⣿⣿⣿⣿⣇⢕⢕⢕⢕⢕⢜⢝⢝⢕⢕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⡇⢕⣿⡇⣿⢕⣿⣿⡟⡞⢕⢕⢕⢕⢸⣧⢕⢕⢱⢕⢅⢕⢕⢜⢻⣿⣿⣿⣿⣿⣧⣜⢽⢽⢕⢱⢵⢕⣇⣵⣾⣿⣿⣿⢿⢏⡕⢕⢕⢕⢕⢸⡇⡏⢕⢕⢕⢕⢕⢕⢕⢜⢗⠕⠙⠙⠙⠙⠑⠑⠑⠕⢕⢸⣿⣿⣿⣿⣿⣷⣧⣵⣕⣕⣕⣕⣕⣕⣕⣱⣵⣷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⡇⢸⣿⣧⣿⢕⣿⣿⢸⢕⢕⢕⢕⢕⢕⢹⣇⢕⢕⢕⢕⢕⢕⢕⢕⢕⢝⠟⠿⣿⣿⣿⣿⣿⣿⣿⣿⣿⣿⣿⡿⠟⢏⢕⢕⢕⢜⢇⢕⢕⢕⣸⢕⡿⢕⢕⢕⢕⢕⠕⠁⠀⠀⠀⠀⠀⠀⠀⠀⠀⠀⠀⠀⠀⠁⠙⠟⢿⢿⢿⠕⠁⠁⠉⠙⠙⠟⢿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⡇⢸⣿⣿⣿⡕⣿⡇⢇⢕⢕⢕⠕⢕⢕⢕⢜⢧⡕⢕⢕⢕⢕⢑⠕⠑⠀⠀⢀⢕⢜⢝⢟⢿⣿⣿⡿⢟⣫⢕⠀⠀⠀⠀⠑⠕⢕⢕⢕⠕⢕⢏⡾⢕⢕⣜⢕⢕⢕⠀⠀⠀⠀⠀⠀⠀⠀⠀⠀⠀⠀⠀⠀⠀⠀⠀⠀⠀⠀⠀⠀⠀⠀⠀⠀⠀⠀⠀⠁⠘⠟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⣸⣿⣿⣿⣣⢝⡜⢕⢕⢕⢕⢔⢕⢕⡇⢕⢕⢕⢕⢕⢕⠕⠀⠀⠀⠀⠀⢕⢕⢕⢕⣱⣱⣕⣵⣵⣾⡷⢕⠀⠀⠀⠀⠀⠀⠕⢕⢄⢄⢄⠁⢕⢕⢱⡏⢕⢕⢕⠀⠀⠀⠀⠀⠀⠀⠀⠀⠀⠀⠀⠀⠀⠀⠀⠀⠀⠀⠀⠀⠀⠀⠀⠀⠀⠀⠀⠀⠀⠀⠀⠀⠘⠝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⢑⢕⢕⢜⣿⣿⣿⣿⣿⣿⣿⣿⣿⣿⣿⣿⣿⣿⣿⣿⣿⣿⣿⣿⣿⣿⣿⣿⣿⣿⣿⣿⣿⡷⣱⢕⢕⢕⢕⢕⢕⢕⣾⡇⢕⢕⢕⢕⢕⢕⢁⠀⠀⠀⠀⠀⢕⢕⢱⣾⣿⣿⣿⣿⣿⣿⣿⢕⢕⠀⠀⠀⠀⠀⠀⢄⠁⠑⠑⠀⠕⢕⢕⢕⢕⢕⢕⠀⠀⠀⠀⠀⠀⠀⠀⠀⠀⠀⠀⠀⠀⠀⠀⠀⠀⠀⠀⠀⠀⠀⠀⠀⠀⠀⠀⠀⠀⠀⠀⠀⠀⠀⠀⠀⠀⠙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⡿⢏⢕⢕⢕⢕⢕⢕⢜⢿⣿⣿⣿⣿⣿⣿⣿⣿⣿⣿⣿⣿⣿⣿⣿⣿⣿⣿⣿⣿⣿⣿⣿⣿⣿⣿⣿⢳⢇⢕⢕⢕⢕⣕⣵⢱⣿⡇⢕⢕⢕⢕⢕⢕⠁⠐⠀⠀⠀⠀⢕⢕⣾⣿⣿⣿⣿⣿⣿⣿⣿⢇⢕⠀⠀⠀⠀⠀⠀⠀⠄⠀⠐⢕⠀⢅⢕⢕⢕⢕⠕⠀⠀⠀⠀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⣧⢕⢕⢕⢕⢕⢕⢕⠑⠜⣿⣿⣿⣿⣿⣿⣿⡿⢟⣻⣽⣽⣽⣽⣽⣟⢿⣿⣿⣿⣿⣿⣿⣿⣿⣿⢣⢇⢕⢕⢕⣵⣿⣿⡟⢕⣿⡇⢕⢕⢕⢕⢕⢕⠀⠀⠀⠀⠀⠀⠑⣵⣿⣿⣿⣿⣿⣿⣿⣿⣿⣗⠀⠀⠀⠀⠀⢄⢕⢱⢔⢔⢔⢄⢔⢁⠁⠁⠀⠀⠀⠀⠀⠀⠀⠀⠀⠀⠀⠀⠀⢠⣤⣄⢀⠀⠀⠀⠀⠀⠀⠀⠀⠀⠀⠀⠀⠀⠀⠀⠀⠀⠀⠀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⣷⡕⢕⠕⢕⢕⢕⠀⠀⠘⢿⣿⡿⣟⣯⣵⣾⣿⣿⢿⢟⢏⢝⢕⢕⢕⢜⢿⣿⣿⣿⣿⣿⡿⢱⢇⢕⢕⢕⣾⣿⣿⣿⢣⣸⣿⡇⢕⢕⢕⢕⢕⠑⠀⠀⠀⠀⠀⠀⠀⢺⣿⣿⣿⣿⣿⣿⣿⣿⣿⡏⠀⠀⠀⠀⠑⢕⢕⢜⢕⡕⢕⢕⢕⠕⠀⠀⠀⠀⠀⠀⠀⠀⠀⠀⠀⠀⠀⠀⢕⢻⢿⣿⣿⣷⡄⠀⠀⠀⠀⠀⠀⠀⠀⠀⠀⠀⠀⠀⠀⠀⠀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⠀⠀⠁⠀⢄⢄⠀⢁⣽⣾⣿⣿⢿⢟⢝⢕⢕⢕⢕⢕⢕⢕⢕⢕⢕⢕⢔⢔⢝⢝⣱⢏⢕⢕⢕⣼⣿⣿⣿⡏⢕⣿⣿⡇⢕⢕⢕⢕⢕⠀⠀⠀⠀⠀⠀⠀⠀⠈⢿⣿⣿⣿⣿⣿⣿⣿⡟⠀⠀⠀⠀⠀⠀⠑⢕⢕⢕⢕⢕⠕⠕⠀⠀⠀⠀⠀⠀⠀⠀⠀⠀⠀⠀⢔⣔⣴⣵⣇⡕⢜⢿⣿⣿⣆⠀⠀⠀⠀⠀⠀⠀⠀⠀⠀⠀⠀⠀⠀⠀⠀⠀⠀⠀⠀⠀⠀⠀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⢔⢀⠀⠀⠑⣱⣷⣿⣿⡿⢏⢕⢕⢕⢕⢕⢕⢕⢕⢕⠑⠑⢕⢕⢕⢕⢕⢕⠕⡱⢇⢕⢕⢕⣸⣿⣿⣿⡿⡕⢸⢯⣿⡇⢕⢱⡕⢕⢕⠀⠀⠀⠀⠀⠀⠀⠀⠀⠘⣿⣿⣿⣿⣿⣿⣿⠇⠀⠀⠀⠀⠀⠀⠀⢕⢕⠕⢕⢕⠀⠀⠀⠀⠀⠀⠀⠀⠀⠀⠀⠀⠀⠑⢕⢜⢻⢿⣿⣿⣿⣿⣿⣿⣿⣆⠀⠀⠀⠀⠀⠀⠀⠀⠀⠀⠀⠀⠀⠀⠀⠀⠀⠀⠀⠀⠀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⠀⠀⢱⣿⣿⡿⢏⢕⢕⢕⢕⢕⢕⢕⠕⠑⠁⠀⠀⠀⠀⠀⠀⠁⠑⠕⡱⢕⢕⢕⢕⢕⣿⣿⣿⡟⡕⢇⡎⢕⣿⢕⢕⣿⡧⢕⢕⠀⠀⠀⠀⠀⠀⠀⠀⠀⠀⠜⢿⣿⣿⣿⣿⢏⠀⠀⠀⠀⠀⠀⠀⠀⠕⠁⠀⢕⠁⠀⠀⠀⠀⠀⠀⠀⠀⠀⠀⠀⢄⣰⣴⣷⣧⣵⣵⣽⣿⣿⣿⣿⣿⣿⣿⡆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⢸⣿⠏⢕⢕⢕⢕⢕⢕⣕⣅⣄⣄⣄⣄⣄⣄⡀⠀⠀⠀⠀⠀⠐⠕⢕⢕⢕⢕⣸⣿⣿⣿⢕⣸⡜⡕⣽⢇⢕⣾⣿⣿⢕⠀⠀⠀⠀⠀⠀⠀⠀⠀⠀⠀⠀⠕⢝⡿⡟⢇⠀⠀⠀⠀⠀⠀⠀⠀⠀⠀⠀⠀⠀⠄⠀⠀⠀⠀⠀⠀⠀⠀⠀⠀⢀⢕⢕⢜⢝⢻⣿⣿⣿⣿⣿⣿⣿⣿⣿⣿⣿⡆⠀⠀⠀⠀⠀⠀⠀⠀⠀⠀⠀⠀⠀⠀⠀⠀⠀⠀⠀⠀⠀⠀⠀⠀⠀⠀⠀⢀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⡿⠃⠀⠀⠀⢕⢕⠑⠁⠀⠹⣿⣿⣿⣿⣿⣿⣿⣿⠗⠐⠀⠀⠀⠀⠀⠁⠑⠕⢱⣿⣿⣿⡇⣱⣿⢇⢱⢗⢕⢕⣿⣿⡏⢕⠀⠀⠀⠀⠀⠀⠀⠀⠀⠀⠀⠀⠀⠁⢀⠁⠁⠀⠀⠀⠀⠀⠀⠀⠀⠀⠀⠀⠀⠀⠀⠀⠀⠀⠀⠀⠀⠀⠀⠀⠀⢕⢿⣿⣿⣷⣷⣿⣿⣿⣿⣿⣿⣿⣿⣿⣿⣿⡟⠀⠀⠀⠀⠀⠀⠀⠀⠀⠀⠀⠀⠀⠀⠀⠀⠀⠀⠀⠀⠀⠀⠀⠀⠀⠀⠀⠕⢻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⡿⠀⠀⢀⠀⠀⠁⠀⠀⢀⢀⠀⠘⢿⣿⣿⣿⣿⣿⣿⠀⠀⠀⠀⠀⠀⠀⠀⠀⠀⠈⠟⢿⡿⢱⣿⡟⢕⣪⢕⢱⢕⣿⣿⢇⠁⠀⠀⠀⠀⠀⠀⠀⠀⠀⠀⠀⠀⠀⠀⢕⠕⠀⠀⠀⠀⠀⠀⠀⠀⠀⠀⠀⠀⠀⠀⠀⠀⠀⠀⠀⠀⠀⠀⠀⠀⠀⠕⢕⢕⠝⢻⢿⣿⣿⣿⣿⣿⣿⣿⣿⣿⣿⡿⢕⢕⠀⠀⠀⠀⠀⠀⠀⠀⠀⠀⠀⠀⠀⠀⠀⠀⠀⠀⠀⠀⠀⠀⠀⠀⠀⠀⠀⠁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⡇⢀⢕⢕⠀⠀⠀⠀⠀⠕⠁⠀⠀⠁⢻⣿⣿⣿⣿⣿⠀⠀⠀⠀⢀⠀⠀⠀⠀⠀⠀⠀⠀⢁⣾⣿⢇⢵⢏⢕⢏⠀⢹⣿⢕⠀⠀⠀⠀⠀⠀⠀⠀⠀⠀⠀⠀⠀⠀⠀⠁⠀⠀⠀⠀⠀⠀⠀⠀⠀⠀⠀⠀⠀⠀⠀⠀⠀⠀⠀⠀⠀⠀⠀⠀⠀⠀⠀⠁⠑⠕⠁⠕⢝⢿⣿⣿⣿⣿⣿⣿⣿⣿⢕⢕⢕⠀⠀⠀⠀⠀⠀⠀⠀⠀⠀⠀⠀⠀⠀⠀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⢕⢕⢕⢕⢔⠀⠀⠀⠀⠀⠀⢄⢄⠀⠀⠝⣿⣿⣿⡟⠀⠀⢄⠕⠁⠀⠀⠀⠀⠀⠀⠀⠀⢱⣿⢿⢱⢏⠕⠈⠀⠀⢸⡏⠀⠀⠀⠀⠀⠀⠀⠀⠀⠀⠀⠀⠀⠀⠄⢠⢄⢇⢔⢀⠀⠀⠀⠀⠀⠀⠀⠀⠀⠀⠀⠀⠀⠀⠀⠀⠀⠀⠀⠀⠀⠀⠀⠀⠀⠀⠀⠀⠀⠁⠕⢝⢻⣿⣿⣿⣿⢿⢕⢕⢕⠕⠀⠀⠀⠀⠀⠀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⣿⣿⣿⣿⣿⣿⣿⣿⣿⣿⣿⠀⢕⢕⢕⢕⢔⠀⠀⢀⠀⠀⠁⠁⠀⠀⠀⠘⢻⣿⡇⢄⠕⠁⠀⠀⢀⢄⠐⠀⠀⠀⠀⠀⣼⢇⢸⡕⢕⠀⠀⠀⠀⢸⢇⠀⠀⠀⠀⠀⠀⠀⠀⠀⠀⠀⠀⠀⠀⢕⢱⣷⣱⣳⣇⠀⠀⠀⠀⠀⠀⠀⠀⠀⠀⠀⠀⠀⠀⠀⠀⠀⠀⠀⠀⠀⠀⠀⠀⠀⠀⠀⠀⠀⠀⠀⠁⠑⢕⢝⢕⢕⢕⢕⢕⢕⠀⠀⠀⠀⠀⠀⠀⠀⠀⠀⠀⠀⠀⠀⠀⠀⠀⠀⠀⠀⠀⠀⠀⠀⠀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⣿⣿⣿⣿⣿⣿⣿⣿⣿⠀⢕⢕⢕⠕⠑⠀⠀⠜⣦⢀⠀⠀⢔⢕⠀⠀⠀⠝⠑⠀⠀⢀⠄⠐⠑⢄⠀⠀⠀⠀⠀⢱⢏⢕⢕⠕⠀⠀⠀⠀⠀⠘⠀⠀⠀⠀⠀⠀⠀⠀⠀⠀⠀⠀⠀⠀⠀⢸⢻⣿⡟⣿⠇⠀⠀⠀⠀⠀⠀⠀⠀⠀⠀⠀⠀⠀⠀⠀⠀⠀⠀⠀⠀⠀⠀⠀⠀⠀⠀⠀⠀⠀⠐⠐⠔⢄⢔⢕⢕⢕⢕⢕⢕⠁⠀⠀⠀⠀⠀⠀⠀⠀⠀⠀⠀⠀⠀⠀⠀⠀⠀⠀⠀⠀⠀⠀⠀⠀⠀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⣿⣿⣿⣿⣿⣿⣿⣿⣿⣿⣇⠕⠁⠀⠀⠀⠀⠀⠀⢻⣷⡄⠀⠀⠀⠀⢀⢀⢔⠀⠀⠐⠀⠀⠀⠀⠀⠔⢀⠀⠀⡔⠑⢔⠎⠁⠀⠀⠀⠀⠀⠀⠀⠀⠀⠀⠀⠀⠀⠀⠀⠀⠀⠀⠀⠀⠀⠀⠀⠑⠝⠳⠘⠀⠀⠀⠀⠀⠀⠀⠀⠀⠀⠀⠀⠀⠀⠀⠀⠀⠀⠀⠀⠀⠀⠀⠀⠀⠀⠀⠀⠀⠀⢀⠁⢄⢕⢕⢕⢕⢕⢕⢕⢕⠀⠀⠀⠀⠀⠀⠀⠀⠀⠀⠀⠀⠀⠀⠀⠀⠀⠀⠀⠀⠀⠀⠀⠀⠀⠀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⣿⣿⣿⣿⣿⣿⣿⣿⣿⢔⢔⢀⠀⠀⠀⠀⠀⢸⣿⡿⢄⠀⠀⠀⠑⢕⢕⠀⠀⠀⠐⠁⠁⠀⠀⠀⠁⠐⠀⢀⢔⠑⠀⠀⠀⠀⠀⠀⠀⠀⠀⠀⠀⠀⠀⠀⠀⠀⠀⠀⠀⠀⠀⠀⠀⠀⠀⠀⠀⠀⠀⠀⠀⠀⠀⠀⠀⠀⠀⠀⠀⠀⠀⠀⠀⠀⠀⠀⠀⠀⠀⠀⠀⠀⠀⠀⠀⠀⠀⠀⠀⠀⢄⢕⢕⢕⢕⢕⢕⢕⢕⢕⠀⠀⠀⠀⠀⠀⠀⠀⠀⠀⠀⠀⠀⠀⠀⠀⠀⠀⠀⠀⠀⠀⠀⠀⠀⠀⠀⠀⢼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⢿⠟⠟⠙⠙⠙⠑⠑⠕⢕⢕⢔⢄⢀⠀⠘⠑⠁⠀⠀⠀⠀⠀⠕⠑⠀⠀⠀⠀⠀⠀⠀⠀⠀⢀⠀⠕⠑⠀⠀⠀⠀⠀⠀⠀⠀⠀⠀⠀⠄⠀⠀⠀⠀⠀⠀⠀⠀⠀⠀⠀⠀⠀⠀⠀⠀⠀⠀⠀⠀⠀⠀⠀⠀⠀⠀⠀⠀⠀⠀⠀⠀⠀⠀⠄⢀⠀⠀⠀⠀⠀⠀⠀⠀⠀⠀⠀⠀⠀⠀⠀⠁⠕⢕⢕⢕⢕⢕⢕⢕⠀⠀⠀⠀⠀⠀⠀⠀⠀⠀⠀⠀⠀⠀⠀⠀⠀⠀⠀⠀⠀⠀⠀⠀⠀⠀⠀⠀⠁⠁⠙⢍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⡇⠀⠀⠀⠀⠀⠀⠀⠀⠀⠑⢕⢕⢕⢕⠀⠀⠀⠀⠀⠀⠀⠀⠀⠀⠀⠀⠀⠀⠀⠀⠀⠀⠀⠀⠀⠀⠀⠀⠐⠀⠀⠀⠀⠀⠀⠀⠀⢀⠐⠀⢄⠁⠀⠀⠀⠀⠀⠀⠀⠀⠀⠀⠀⠀⠀⠀⠀⠀⠀⠀⠀⠀⠀⠀⠀⠀⠀⠀⠀⠀⠀⠀⠀⠀⠄⠁⠀⠀⠀⢄⠀⠀⠀⠀⠀⠀⠀⠀⠀⠀⠀⠀⠀⠁⠑⠕⠕⠑⠁⠁⠀⠀⠀⠀⠀⠀⠀⠀⠀⠀⠀⠀⠀⠀⠀⠀⠀⠀⠀⠀⠀⠀⠀⠀⢀⢄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⢜⠙⠁⠁⠈⠙⠙⠑⠀⠀⠀⠀⠀⠀⠀⠀⠀⠀⠁⠑⠑⠀⠀⠀⠀⠀⠀⠀⠀⠀⠀⠀⠀⠀⠀⠀⠀⠀⠀⠀⠀⠀⠀⠀⠀⠀⠀⠀⠀⠀⠀⠀⠀⠀⣰⠑⠀⠐⠁⠄⢀⠀⠀⠀⠀⠀⠀⠀⠀⠀⠀⠀⠀⠀⠀⠀⠀⠀⠀⠀⠀⠀⠀⠀⠀⠀⠀⠀⠀⠀⠄⠁⠀⠀⠀⠀⠀⢕⢔⠀⠀⠀⠀⠀⠀⠀⠀⠀⠀⠀⠀⠀⠀⠀⠀⠀⠀⠀⠀⠀⠀⠀⠀⠀⠀⠀⠀⠀⠀⠀⠀⠀⠀⠀⠀⠀⠀⠀⠀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⠁⠀⠀⠀⠀⠀⠀⠀⠀⠀⠀⠀⠀⠀⠀⠀⠀⠀⠀⠀⠀⠀⠀⠀⠀⠀⠀⠀⠀⠀⠀⠀⠀⠀⠀⠀⠀⠀⠀⠀⠀⠀⠀⠀⠀⠀⠀⠀⠀⠀⠀⠀⠀⢜⢏⠀⠀⠀⠀⠀⠁⠐⠄⠀⠀⠀⠀⢄⠀⠀⠀⠀⠀⠀⠀⠀⠀⠀⠀⠀⠀⠀⠀⠀⠀⢄⠀⢀⠄⠁⠀⠀⠀⠀⠀⠀⠀⠁⢕⢕⢔⢀⠀⠀⠀⠀⠀⠀⠀⠀⠀⠀⠀⠀⠀⠀⠀⠀⠀⠀⠀⠀⠀⠀⠀⠀⠀⠀⢄⢔⢄⠀⠀⠀⠀⠀⠀⢀⢰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⠀⠀⠀⠀⠀⠀⠀⠀⠀⠀⠀⠀⠀⠀⠀⠀⠀⠀⠀⠀⠀⠀⠀⠀⠀⠀⠀⠀⠀⠀⠀⠀⠀⠀⠀⠀⠀⠀⠀⠀⠀⠀⠀⠀⠀⠀⠀⠀⠀⠀⠀⠀⢄⢕⠕⠀⠀⠀⠀⠀⠀⠀⠀⠀⠐⠄⠀⢀⠀⠀⠀⠀⠀⠀⠀⠀⠀⠀⠀⠀⠀⠀⠀⠀⠀⠀⠀⠀⠀⠀⠀⠀⠀⠀⠀⠀⠀⠀⠀⠕⢕⢕⢀⠀⠀⠀⠀⠀⠀⠀⠀⠀⠀⠀⠀⠀⠀⠀⠀⢄⠀⢔⡄⢄⢄⢄⢄⢔⢕⢕⣵⣧⡄⠀⠀⢀⣵⣾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⠐⠀⠀⠀⠀⠀⠀⠀⠀⠀⠀⠀⠀⠀⠀⠀⠀⠀⠀⠀⠀⠀⠀⠀⠀⠀⠀⠀⠀⠀⠀⢀⠀⠀⠀⠀⠀⠀⠀⠀⠀⠀⠀⠀⠀⠀⠀⠀⠀⠀⢀⣵⣵⠃⠀⠀⠀⠀⠀⠀⠀⠀⠀⠀⠀⠀⠀⠀⠀⠀⠀⠀⠀⠀⠀⠀⠀⠀⠀⠀⠀⠀⠀⠀⠀⠀⠀⠀⠀⠀⠀⠀⠀⠀⠀⠀⠀⠀⠀⢔⢕⢕⢕⢄⠀⠀⠀⠀⠀⠀⠀⠀⠀⠀⠀⠀⠀⢄⢕⢕⠀⢸⢧⢕⢕⢕⢕⢕⢕⢕⠹⠛⠑⠀⠀⠀⠙⠻⢿⢏⠀⠀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⠑⠀⠀⠀⠀⠀⠀⠀⠀⠀⠀⠀⠀⠀⠀⠀⠀⠀⠀⠀⠀⠀⠀⢀⢄⢄⢀⢀⢀⢀⢀⢀⢄⢕⢕⢔⢀⠀⠀⠀⢀⠀⠀⠀⠀⠀⠀⠀⠀⠀⠀⠀⠀⠘⠝⢟⠑⠀⠀⠀⠀⠀⠀⠀⠀⠀⠀⠀⠀⠀⠀⠀⠀⠀⠀⠀⠀⠀⠀⠀⠀⠀⠀⠀⠀⠀⠀⠀⠀⠀⠀⠀⠀⠀⠀⠀⠀⠀⠀⠀⠀⢄⢕⢕⢕⢕⢕⢕⢄⢀⠀⠀⠀⠀⠀⠀⢀⠀⠔⢅⢑⢕⢕⢀⢕⢕⢕⢕⢕⢕⢕⢕⢕⢄⢀⢔⢄⢄⢄⢑⢔⢄⠕⠁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⠀⠀⠀⠀⠀⠀⠀⠀⠀⠀⠀⠀⠀⠀⠀⠀⠀⠀⠀⠀⠀⢄⣵⣾⣿⡇⢕⢕⢕⢕⢕⢇⢗⢗⢕⢕⢕⢕⢔⢕⢕⢕⢔⠀⠀⠀⠀⠀⠀⠀⠀⠀⠀⠀⠀⠀⠀⠀⠀⠀⠀⠀⠀⠀⠀⠀⠀⠀⠀⠀⠀⠀⠀⠀⠀⠀⠀⠀⠀⠀⠀⠀⠀⠀⠀⠀⠀⠀⠀⠀⠀⠀⠀⠀⠀⠀⠀⠀⠀⠀⢔⢕⢕⢕⢕⢕⢕⢕⢕⢕⢕⢕⢔⢕⢕⢕⢕⢕⢔⢀⢑⢑⢕⠁⢕⢕⠑⢕⢕⢕⢕⢕⠕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⠁⠀⠀⠀⠀⠀⠀⠀⠀⠀⠀⠀⠀⠀⠀⠀⠀⠀⠀⢀⣰⡕⢕⢜⢻⣿⣿⣷⣧⣵⣕⡕⢕⢕⢕⢱⣇⢕⢕⢕⢕⢕⢕⢕⠀⠀⠀⠀⠀⠀⠀⠀⠀⠀⠀⠀⠀⠀⠄⢀⠀⠀⠀⠀⠀⠀⠀⠀⠀⠀⠀⠀⠀⠀⠀⠀⠀⠀⠀⢀⠀⠀⠀⠀⠀⠀⠀⢀⠀⠀⠀⠀⢄⠀⠀⠄⠔⢀⠑⠄⠀⢕⢕⢕⢕⢕⢕⢕⢕⢕⢕⢕⢕⢕⢕⢕⢕⢕⢕⢕⢕⢕⢕⢕⠀⢕⢀⠀⢕⢕⢕⢕⢕⢔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⠀⠀⠀⠀⠀⠀⠀⠀⠀⠀⠀⠀⠀⠀⠀⠀⠀⠀⠀⢱⣿⡗⢕⢱⣼⣿⣿⣿⣿⣿⣿⣻⢿⡇⢕⢸⢇⢕⢕⢕⠕⠑⠑⠀⠀⠀⠀⠀⠀⠀⠀⠀⠀⠀⠀⠀⠀⠀⠀⢕⠀⠀⠰⢄⠀⢔⢄⠀⠀⠀⢀⠀⠀⠀⠔⠔⠀⢀⠕⠑⢄⢄⢔⠑⠑⢄⠀⠁⠀⢀⠄⠁⠁⠀⠄⠀⠀⠁⠀⠀⢔⢕⢕⢕⢕⢕⢕⢕⠑⢕⢕⢕⢕⢕⢕⢕⢕⢕⠑⠑⠑⠑⠑⠑⠀⢕⢕⢕⢕⢕⢕⢕⢕⢕⢕⢕⠕⠑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⢔⠀⠀⠀⠀⠀⠀⠀⠀⠀⠀⠀⠀⠀⠀⠀⠀⢄⢕⢕⢻⣿⡕⢕⢻⣿⣿⣿⣿⣿⢿⢿⢇⢕⠑⠑⠁⠁⠀⠀⠀⠀⠀⠀⠀⠀⠀⠀⠀⠀⠀⠀⠀⠀⠀⠀⠀⠀⠀⠀⠀⠀⠀⠀⠑⠀⢀⠀⠀⠀⠀⠀⠁⠑⠀⠀⠀⠑⠀⠀⠑⠑⠁⠀⠀⠀⠀⠀⠀⠀⠀⠀⠀⠀⠀⠀⠀⠀⠀⠀⠕⢕⢕⢕⢕⢕⢕⢕⠀⠕⢕⢕⢕⢕⢕⢕⢕⢕⢔⢔⢔⢔⢔⢔⢔⢕⢕⢕⢕⢕⢕⢕⢕⢕⢕⢕⢄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⢄⠀⠀⠀⠀⠀⠀⠀⠀⠀⠀⠀⠀⠀⠀⠀⠕⢕⢕⢜⢻⣷⣵⡕⢜⢿⢿⢿⢇⠕⠁⠀⠀⠀⠀⠀⠀⠀⠀⠀⠀⠀⠀⠀⠀⠀⠀⠀⠀⠀⠀⠀⠀⠀⠀⠀⠀⠀⠀⠕⠀⠀⠀⠀⠄⢕⢕⠀⠀⠀⠀⠀⠔⠀⠀⠀⠀⠀⠀⠀⠀⠀⠀⠀⠀⠀⠁⠀⠐⠀⠀⠀⠀⠀⠀⢀⢀⠄⠐⠀⢕⢕⢕⢕⢕⢕⢕⠀⠀⠕⢕⢕⢕⢕⢕⢕⢕⢕⢕⢕⢕⢕⢕⢕⢕⢕⢕⢕⢕⢕⢕⢕⢕⢕⢕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⠀⠀⠀⠀⠀⠀⠀⠀⠀⠀⠀⠀⠀⠀⠀⢕⢸⣇⢕⢕⢝⢻⢿⣷⣇⣕⡕⢁⠀⠀⠀⠀⠀⠀⠀⠀⠀⠀⠀⠀⠀⠀⠀⠀⠀⠀⠀⠀⠀⠀⠀⠀⠀⠀⠀⠀⠀⠀⠀⠀⠀⢄⢀⢀⠑⠁⢀⢄⢄⢀⠀⠀⠀⠀⠀⠀⠀⠀⢀⢀⢀⢀⠀⠀⢄⢄⠄⠀⠀⠐⠐⠀⠁⠁⠀⠀⠀⠀⠀⢕⢕⢕⢕⠑⢕⢕⠀⠀⢄⢕⢕⢕⢕⢕⢕⢕⢕⢕⢕⢕⢕⢕⢕⢕⢕⢕⢕⢕⢕⢕⢕⢕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⠐⠑⠑⠀⠀⠀⠀⠀⠀⠀⠀⠀⠀⠀⠀⠀⠀⠀⠀⠑⠘⠛⠓⠑⠑⠑⠑⠑⠘⠙⠑⠁⠀⠀⠀⠀⠀⠀⠀⠀⠀⠀⠀⠀⠀⠀⠀⠀⠀⠀⠀⠀⠀⠀⠀⠀⠀⠀⠀⠀⠀⠀⠀⠀⠀⠑⠑⠑⠓⠑⠑⠑⠑⠑⠁⠀⠀⠁⠑⠐⠀⠀⠁⠁⠁⠁⠀⠀⠀⠀⠀⠀⠀⠀⠑⠀⠀⠀⠀⠀⠀⠀⠀⠑⠑⠑⠑⠀⠑⠑⠀⠑⠑⠑⠑⠑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⣟⣻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⢻⢽⢷⢟⢏⢝⢕⢕⢝⢝⢟⢷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⢇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⢕⢕⢕⢑⢕⢕⢕⢕⢕⢕⢕⢑⢑⢑⢕⢕⢑⢑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⣕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⢱⢿⢧⠈⠉⠙⢙⢟⢟⢟⢻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⣵⣕⣕⢕⣕⣱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⢄⣸⡮⢷⡄⢄⡐⢕⢱⢕⢕⢕⢕⢕⢁⢁⢀⠁⢈⢉⠉⠙⠙⠛⢟⢻⢿⠿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⢿⢿⢿⢿⢿⢿⢿⢿⢿⢿⢿⢿⢿⢿⢿⢿⢿⢿⢿⢿⢿⢿⢿⢿⢿⢿⢿⢿⢿⢿⢿⢿⢿⢿⢿⢿⢿⢿⢿⢿⢿⢿⢿⢿⢿⢿⢿⢿⢿⢿⢿⢿⢿⢿⢿⢿⢿⢿⢿⢿⢿⢿⢿⢿⢿⢿⢿⢿⢿⢿⢿⢿⣿⣿⣿⣿⣿⣿⣿⣿⣿⣧⢄⢱⣝⡟⢞⢇⢅⠅⢠⣕⣕⢀⢕⢱⢜⢃⡁⠀⢀⢁⢄⠀⠀⠄⠀⢕⡕⠔⠀⠄⢔⢕⢕⢜⢝⣝⢝⠙⠛⢟⢟⠿⠿⢿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⠑⠁⠀⠁⠀⠀⠀⠀⠀⠀⠀⠀⠀⠀⠀⠀⠀⠀⠀⠀⠀⠀⠀⠀⠀⠀⠀⠀⠀⠀⠀⠀⠁⠁⠁⠁⠁⠁⠁⠁⠁⠁⠁⠁⠁⠁⠁⠁⠁⠁⠁⠁⠁⠁⠁⠁⠁⠁⠁⠁⠁⠁⠁⠁⠁⠁⠁⠁⠁⠁⠁⠁⠁⠁⠁⠁⠁⠁⠁⠁⠀⠁⠁⠁⢕⣿⣿⣿⣿⣿⣿⣿⣿⣿⢧⡧⢱⢕⢕⢅⢕⢕⠄⠈⢉⢉⢕⢕⡱⡕⢕⢕⠀⢕⠳⢇⢀⠕⢀⢀⢨⢕⢔⠄⢕⢱⢧⢕⢕⢕⠗⢕⢕⢕⣱⡜⢔⢁⢀⠀⢸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⢕⣿⣿⣿⣿⣿⣿⣿⣿⣿⠀⢕⡣⢧⢅⠕⢕⠄⢔⣵⢏⠑⢑⠕⢌⠕⠕⠔⠀⡔⢐⠑⢱⢆⢀⢅⡉⠅⠑⢕⢕⡇⢜⢕⢕⢕⢕⢇⠅⢕⢜⠅⢕⢜⢞⢄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⡏⢁⢕⢕⢕⠁⢔⡕⢁⠁⠄⢕⢕⢕⢔⠑⠀⠄⢄⢕⢸⡕⠐⠕⢔⢄⢝⢃⢱⢺⢱⢕⢕⢕⠕⠕⢕⢕⢐⢀⢘⢑⢅⠕⢑⢑⢕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⡇⢕⢕⢕⢕⢕⢜⡜⢕⢕⢕⠐⢱⣧⢕⢍⢕⢞⢱⡧⣝⣱⣕⢔⢕⢇⢕⢕⢱⠝⠟⠕⠀⢐⡄⠄⠑⢝⢟⡟⢕⡕⢀⢇⠞⠑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⠁⢑⢳⢇⡕⢷⡕⣕⢕⢄⡅⠀⢸⣥⢕⠀⠁⢕⢕⢵⢝⢕⠝⢎⢕⢕⢕⢥⡀⠄⢄⠀⠔⠕⢕⡄⢀⠅⠘⢕⢅⢕⢕⢄⢀⢀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⡿⠀⢱⣵⢇⠑⢌⠑⠁⢠⢀⠘⠕⠀⠁⠄⠜⢔⢴⢕⠞⢕⣁⡔⡅⠁⢕⢕⢞⢕⠀⠀⠀⢀⣄⢄⢔⠀⠀⢄⠀⢁⢗⢕⢅⠕⢕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⡇⠀⠀⠔⢰⠀⠁⠀⢄⡑⠁⠀⠀⠀⣠⡄⠐⠀⠀⢞⢺⠇⠁⠀⠀⢅⢄⢕⢇⠐⢔⣕⡑⠀⠀⠀⠀⠐⢅⠁⠑⠘⠑⢕⢕⡄⢱⣿⣿⣿⣿⣿⣿⣿⣿⣿⣿⣿⣿⣿⣿⣿⣿⣿⠀</a:t>
            </a:r>
            <a:br/>
            <a:r>
              <a:t>⣿⣿⣿⣿⣿⣿⣿⣿⢿⢿⢿⣿⡿⢿⢿⢿⢿⢿⢿⢿⢿⢿⢿⢿⢿⢿⢿⢿⢿⢿⢿⢿⢿⢿⢿⢿⢿⢿⢿⢿⢿⢿⢿⢿⢿⢿⢿⢿⢿⢿⢿⢿⢿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⠕⠀⠀⠀⠀⠀⠀⢀⢄⠄⠀⢀⢀⠔⢑⢅⢄⠄⠃⠀⠀⠀⠀⠀⠀⠈⠇⢅⡕⠔⢕⢕⢡⢕⡁⢷⢷⣾⢅⢄⠀⣔⡐⢕⢕⢇⢸⣿⣿⣿⣿⣿⣿⣿⣿⣿⣿⣿⣿⣿⣿⣿⣿⣿⠀</a:t>
            </a:r>
            <a:br/>
            <a:r>
              <a:t>⣿⣿⣿⣿⣿⣿⣿⣿⠁⠀⢔⢿⣗⢀⠀⢀⠄⢕⡕⢕⢕⠕⢀⢀⢀⢄⠀⠀⠀⠀⠀⠀⠀⢔⢕⢔⠀⠀⢄⢕⢕⢕⢕⢕⡇⢔⠀⢕⢕⢔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⠀⠀⠀⠀⠀⠀⠀⠀⠀⢐⠁⠈⠑⢀⣕⢔⠑⠄⠀⠀⠀⠀⠀⠀⠀⠀⠀⠔⢕⢕⢅⣄⡕⣕⢕⢕⠞⢺⢕⢕⢔⢕⢔⢕⢕⠕⣿⣿⣿⣿⣿⣿⣿⣿⣿⣿⣿⣿⣿⣿⣿⣿⣿⣿⠀</a:t>
            </a:r>
            <a:br/>
            <a:r>
              <a:t>⣿⣿⣿⣿⣿⣿⣿⣿⠄⢀⢜⣎⡓⣇⠕⠔⠐⠕⢕⠁⠀⢕⢕⢝⢅⡀⠀⢀⢄⠀⠀⢀⠀⠁⢎⡕⠀⠄⢕⢜⢇⢕⢕⠘⢌⢕⢑⢜⠙⠑⢔⢕⢳⢠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⡏⠀⠁⠀⠀⠀⠀⠀⠀⠀⠀⠄⢔⠃⢕⢝⢅⠀⠀⠀⠀⠀⠀⠀⠀⠀⠀⠀⠀⠁⢠⣴⣶⡧⠑⠐⢇⢡⢎⢕⢀⢁⠁⠁⠁⠀⢀⣿⣿⣿⣿⣿⣿⣿⣿⣿⣿⣿⣿⣿⣿⣿⣿⣿⣿⠀</a:t>
            </a:r>
            <a:br/>
            <a:r>
              <a:t>⣿⣿⣿⣿⣿⣿⣿⣿⣔⢑⢸⢜⢇⠝⢕⢔⠀⠝⠞⠃⢜⢕⢱⡕⢅⠅⠀⠅⠙⢡⠀⡁⠐⢑⠓⢑⠔⢔⢜⡇⢜⢇⢕⢕⢑⢑⠀⠕⠇⢐⢑⠑⢑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⡇⠀⠀⠀⠀⠀⠀⠀⠀⠀⠀⠀⠀⠀⠀⠀⠀⠀⠀⠀⠀⠀⠀⠀⠀⠀⠀⠀⠀⠀⠁⠁⠜⡅⢞⢕⠑⢕⠅⠑⠁⠀⠀⠀⠀⠀⢸⣿⣿⣿⣿⣿⣿⣿⣿⣿⣿⣿⣿⣿⣿⣿⣿⣿⣿⠀</a:t>
            </a:r>
            <a:br/>
            <a:r>
              <a:t>⣿⣿⣿⣿⣿⣿⣿⣿⢱⡧⢕⡇⢕⠔⢕⠀⢀⢄⢔⠔⠔⠱⢅⢕⠑⠐⠀⢡⢄⢀⡨⢑⢁⢰⢇⢔⡰⡇⡕⠕⠕⠑⠑⠕⢱⢱⢴⢇⢕⠀⠔⠕⠕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⠑⠀⠀⠀⠀⠀⠄⠀⠀⠀⠀⠁⠀⠀⠀⠀⠀⠀⠀⠀⠀⠀⠀⠀⠀⠀⠀⠀⠀⢀⠀⠀⠀⠀⠔⠐⠀⠀⠀⠀⠀⠀⠀⠀⠀⠀⢸⣿⣿⣿⣿⣿⣿⣿⣿⣿⣿⣿⣿⣿⣿⣿⣿⣿⣿⠀</a:t>
            </a:r>
            <a:br/>
            <a:r>
              <a:t>⣿⣿⣿⣿⣿⣿⣿⣿⢁⠑⢇⠣⢱⢕⠑⠑⠁⢜⠑⢐⢔⢄⠀⠀⠀⢀⢕⢕⡧⢕⢁⢑⢱⢇⢜⢕⢕⢟⠣⠀⠀⢤⠔⠀⠕⠕⢕⠑⢕⢕⢅⠀⢀⢔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⡀⢀⠀⠀⠀⠀⠀⠀⠀⠀⠀⠀⠀⠁⠀⠀⠀⠐⠀⠀⠄⠀⠀⠀⠀⠀⠄⠀⠀⠀⠀⠀⠀⠀⠀⠀⠀⠀⠀⠀⠀⠀⠀⠀⠀⠀⣿⣿⣿⣿⣿⣿⣿⣿⣿⣿⣿⣿⣿⣿⣿⣿⣿⣿⣿⠀</a:t>
            </a:r>
            <a:br/>
            <a:r>
              <a:t>⣿⣿⣿⣿⣿⣿⣿⣿⢑⢀⢕⢕⢕⢁⢕⢴⡔⢄⠀⠕⢕⢕⠑⢕⢕⢕⢞⢣⣵⢸⢧⡕⢕⢕⢕⢀⢀⢀⢀⠀⠐⠃⠔⠔⠐⠀⠀⠀⠁⡵⠅⠁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⣷⣶⣶⣦⣴⣤⣤⣄⣀⣀⡀⢀⠀⠀⠀⠀⠀⠀⠀⠀⠀⠀⠀⠀⠀⠀⠀⠐⠀⠀⠄⠀⠀⠀⢀⠀⠀⠀⠀⠀⠀⢰⣿⣿⣿⣿⣿⣿⣿⣿⣿⣿⣿⣿⣿⣿⣿⣿⣿⣿⣿⠀</a:t>
            </a:r>
            <a:br/>
            <a:r>
              <a:t>⣿⣿⣿⣿⣿⣿⣿⣿⢕⢕⢕⢕⠕⢕⢱⢇⢕⠑⠔⠀⢜⣁⡇⠀⠁⠕⢱⢗⢎⠕⠑⠕⠕⠕⢜⡽⢕⠀⠀⠀⠄⠤⠄⠘⠀⠄⠔⢄⠕⠕⢱⢱⢄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⣷⣶⣶⣦⣴⣤⣤⣄⣄⣀⣀⢀⠀⠀⠀⠀⠀⠀⠀⠀⠀⠀⠀⠀⠀⠀⠀⢸⣿⣿⣿⣿⣿⣿⣿⣿⣿⣿⣿⣿⣿⣿⣿⣿⣿⣿⣿⠀</a:t>
            </a:r>
            <a:br/>
            <a:r>
              <a:t>⣿⣿⣿⣿⣿⣿⣿⣿⢕⠐⢳⢇⢕⢺⡔⡵⠃⠑⠇⢄⠁⠑⠀⠕⢑⠦⢱⡝⡇⢔⠓⠓⢄⠁⢅⢝⠁⠐⢑⣕⠀⢄⢀⢀⣅⢕⠁⢁⠄⢄⠀⢕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⣷⣷⣶⣶⣴⣤⣤⣄⣄⣁⣁⢐⢀⣼⣿⣿⣿⣿⣿⣿⣿⣿⣿⣿⣿⣿⣿⣿⣿⣿⣿⣿⣿⠀</a:t>
            </a:r>
            <a:br/>
            <a:r>
              <a:t>⣿⣿⣿⣿⣿⣿⣿⣿⠅⠘⢵⢧⠔⢕⠀⠀⠅⢇⠀⠀⠀⠀⢄⢀⠁⠀⠘⠝⠇⠀⠀⠀⠁⢱⢕⢑⡕⢕⢕⢕⢔⢱⡈⢻⣏⣣⢕⢅⢅⢏⢄⢕⢕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⠔⢕⠀⠀⠀⠔⠂⠀⠀⢀⡅⠕⣅⢀⠜⠑⠁⠀⠀⠀⠀⠀⠀⠁⢜⢱⢕⢁⡅⢕⣱⠕⡅⠁⢇⡅⠑⠑⠑⠑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⠀⠀⠀⠀⠀⠘⠁⠀⠔⠎⠀⢕⡔⠁⠔⠀⠀⠀⠀⠀⠀⠀⠀⠀⠀⠀⢀⣴⣶⡧⠕⢁⢕⢕⢇⢕⠔⠐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⡟⢕⢕⠕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⠐⠀⢀⠠⢔⢝⢇⢀⠀⠀⠀⠀⠀⠀⠀⠀⠀⠀⠀⠀⠑⠁⠁⢡⠜⠕⠑⠑⠘⠀⠀⠀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⣧⣕⢕⢕⣕⣼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⠁⠀⠀⠁⠀⠀⠀⠀⠀⠀⠀⠀⠀⠀⠀⠀⠀⠀⠀⠀⠀⠀⠐⠑⠀⠀⠀⠀⠀⠀⠀⠀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⢜⠑⠁⢁⢁⢁⢁⢁⢑⢑⢜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⠄⠀⠀⠀⠀⠀⠀⠀⠀⠀⠀⠀⠀⠀⠀⠀⠀⠀⠀⠀⠀⠀⠀⠀⠀⠀⠀⠀⠀⠀⠀⠀⠀⠀⠀⣿⣿⣿⣿⣿⣿⣿⣿⣿⣿⣿⣿⣿⣿⣿⣿⣿⣿⣿⣿⣿⡟⢟⢟⢟⢟⢟⢻⣿⠀⠀⠀⠀⠀⠀⠀⠀⠀⠀⠀⠀⠀⠀⠀⠀⠀⠀⠀⠀⠀⠀⠀⠀⠀⠀⠀⠀⠀⠀⠀⠀⠀⠀⠀⠀⠀⠀⠀⠀⠀⠀⠀⠀⠀⠀⠀⠀⠀⠀⠀⠀⠀⠀⠀⠀⠀⠀⠀⠀⠀⠀⠀⠀⠀⠀⠀⠀⠀⠀⠀⠀⠀⠀⠀⠀⠀⠀⠀⠀⠀⠀⠀⠀⠀⠀⠁⠀⠑⠕⢕⢕⢕⠑⢕⢕⢕⠑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⠐⠐⠐⠐⠐⠐⠐⠐⠐⠐⠀⠐⠐⠀⠀⠐⠀⠐⠐⠀⠀⠐⠐⠐⠐⠐⠐⠐⠐⠐⠐⠀⠀⠀⠀⠀⠀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⠁⠐⠑⠑⠁⠁⠐⠑⠁⠀⠁⠉⠁⢁⢝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⠀⠀⠀⠀⠀⠀⠀⠀⠀⠀⠀⠀⠀⠀⠀⠀⠀⠀⠐⠀⠀⠀⠀⠀⠀⠀⠀⠀⠀⠐⠐⠐⠀⠐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⠰⢾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⢸⣿⣄⣄⣄⣄⣄⣄⣄⣄⣄⣄⣄⣄⣄⣄⣄⣄⣄⣄⣄⣄⣄⣄⣄⣄⣄⣄⣄⣄⣄⣄⣄⣄⣄⣄⣄⣄⣄⣄⣄⣄⢀⠀⠀⠀⠀⠀⣄⣄⣄⣄⣄⣄⣄⣄⣄⣄⣄⣄⣄⣄⣄⣄⣄⣄⣄⣄⣄⣄⣄⣄⣄⣄⣄⣄⣄⣄⣄⣄⣄⣄⣄⣀⣄⣄⢀⠀⠀⠀⠀⠄⠔⠀⠀⠀⠀⠕⠔⠀⠀⢀⡀⣄⣄⣼⣿⣿⣿⣿⣿⣿⣿⣿⣿⣿⣿⣿⣿⣿⣿⣿⣿⣿⣿⣿⣿⣿⣿⣿⣿⣿⣿⣿⣿⣿⣿⣿⣿⣿⣿⣿⣿⣿⣿⣿⣿⣿⣿⣿⣿⣿⣿⣿⣿⣿⣿⣿⣿⠀</a:t>
            </a:r>
            <a:br/>
            <a:r>
              <a:t>⢝⢕⢕⢜⣿⣿⣿⣿⣿⣿⣿⣿⣿⣿⣿⣿⣿⣿⣿⣿⣿⣿⣿⣿⣿⣿⣿⣿⣿⣿⣿⣿⣿⣿⣿⣿⣿⣿⣿⣿⣿⣿⣿⣿⣿⣿⣿⣿⣿⣿⣿⣿⣿⣿⣿⣿⣿⣿⣿⣿⣿⣿⣿⣿⣿⣿⣿⣿⣿⣿⣿⣿⣿⣿⣿⡇⠀⠀⠀⠀⠀⢸⣿⣿⣿⣿⣿⣿⣿⣿⣿⣿⣿⣿⣿⣿⣿⣿⣿⣿⣿⣿⣿⣿⣿⣿⣿⣿⣿⠛⠛⠛⠛⠛⠛⠟⠟⠟⠟⠟⠟⠟⠿⠕⠀⠀⠀⠀⠀⠿⠟⠟⠟⠟⠟⠟⠟⠛⠛⠛⠛⠛⠛⣿⣿⣿⣿⣿⣿⣿⣿⣿⣿⣿⣿⣿⣿⣿⣿⣿⣿⣿⣿⣿⣿⣿⣿⣿⣷⠀⠀⠀⠀⠀⠀⠀⠀⠀⠀⠀⢀⣾⣿⣿⣿⣿⣿⣿⣿⣿⣿⣿⣿⣿⣿⣿⣿⣿⣿⣿⣿⣿⣿⣿⣿⣿⣿⣿⣿⣿⣿⣿⣿⣿⣿⣿⣿⣿⣿⣿⣿⣿⣿⣿⣿⣿⡿⢿⢟⢟⢟⢻⢿⢿⢿⢿⢿⢿⣿⢇⠀</a:t>
            </a:r>
            <a:br/>
            <a:r>
              <a:t>⢕⢕⢕⢕⢹⣿⣿⣿⣿⣿⣿⣿⣿⣿⣿⣿⣿⣿⣿⣿⣿⣿⣿⣿⣿⣿⣿⣿⣿⣿⣿⣿⣿⣿⣿⣿⣿⣿⣿⣿⣿⣿⣿⣿⣿⣿⣿⣿⣿⣿⣿⣿⣿⣿⣿⣿⣿⣿⣿⣿⣿⣿⣿⣿⣿⣿⣿⣿⣿⣿⣿⣿⢟⢝⠕⠀⠀⠀⠀⠀⠀⠀⠕⠕⠕⠕⠕⠕⠕⠕⠕⠕⠕⠕⠕⠕⠕⠕⠕⠕⠕⠕⠕⠕⠕⠕⠕⠕⠕⠔⠀⠀⠀⠀⠀⠀⠀⠀⠄⠄⠄⠄⠄⠄⠄⠄⠄⢄⠄⠄⠄⠄⠄⠄⠄⠀⠀⠀⠀⠀⠀⠀⠔⠕⠕⠕⠕⠕⠕⠕⠕⢕⢕⢕⢕⢕⠕⠕⠕⠕⠕⠕⠕⠕⠕⠕⠕⠕⠕⢄⢀⢀⠀⠀⠀⠀⠀⠀⠀⠀⢄⢝⢟⢿⣿⣿⣿⣿⣿⣿⣿⣿⣿⣿⣿⣿⣿⣿⣿⣿⣿⣿⣿⣿⣿⣿⣿⣿⣿⣿⣿⣿⣿⣿⣿⣿⣿⣿⣿⣿⣿⣿⣿⣿⡿⢏⢕⢕⢕⠕⠕⢕⢕⢕⢕⢕⢕⢕⢜⢕⠀</a:t>
            </a:r>
            <a:br/>
            <a:r>
              <a:t>⢕⢕⢕⢕⢜⣿⣿⣿⣿⣿⣿⣿⣿⣿⣿⣿⣿⣿⣿⣿⣿⣿⣿⣿⣿⣿⣿⣿⣿⣿⣿⣿⣿⣿⣿⣿⣿⣿⣿⣿⣿⣿⣿⣿⣿⣿⣿⣿⣿⣿⣿⣿⣿⣿⣿⣿⣿⣿⣿⣿⣿⣿⣿⣿⣿⣿⣿⣿⣿⣿⣿⡇⠁⢔⢔⢔⢔⢔⢔⢔⢔⢔⢔⢔⢔⢔⢔⢔⢔⢔⢔⢔⢔⢔⢔⢔⢔⢔⢔⢔⢔⢔⢔⢔⢔⢔⢔⢔⢔⢔⢔⢄⢄⢔⢔⢔⢔⢄⢄⢄⢄⢄⢔⢔⢄⢄⢔⠀⢄⢔⢔⢔⢔⢔⢔⢔⢔⢔⢔⢔⢔⢔⢔⢔⢔⢔⢔⢔⢔⢔⢔⢔⢔⢔⢔⢔⢔⢔⢔⢔⢔⢔⢔⢔⢔⢔⢔⢔⢔⢔⢔⢔⢔⢔⢔⢔⢔⢔⢔⢔⢔⢔⠁⢕⣿⣿⣿⣿⣿⣿⣿⣿⣿⣿⣿⣿⣿⣿⣿⣿⣿⣿⣿⣿⣿⣿⣿⣿⣿⣿⣿⣿⣿⣿⣿⣿⣿⣿⣿⣿⣿⢿⢟⢏⢕⠑⠁⠁⠀⠀⠀⠀⠑⠑⠁⢁⢁⢕⢕⢕⠀</a:t>
            </a:r>
            <a:br/>
            <a:r>
              <a:t>⢕⢕⢕⢕⢕⢹⣿⣿⣿⣿⣿⣿⣿⣿⣿⣿⣿⣿⣿⣿⣿⣿⣿⣿⣿⣿⣿⣿⣿⣿⣿⣿⣿⣿⣿⣿⣿⣿⣿⣿⣿⣿⣿⣿⣿⣿⣿⣿⣿⣿⣿⣿⣿⣿⣿⣿⣿⣿⣿⣿⣿⣿⣿⣿⣿⣿⣿⣿⣿⣿⣿⡇⠀⢕⢕⢕⢕⢕⢕⢕⢕⢕⢕⢕⢕⢕⢕⢕⢕⠁⢕⢕⢕⢕⢕⢕⢕⢕⠁⠁⢕⢕⢕⢕⢕⢕⢕⢕⢕⢕⢕⢕⢕⢕⢕⢕⢕⢕⢕⢕⢕⢕⢑⢑⢕⢕⢕⠀⢕⢕⢕⢑⠑⢕⢕⢕⢕⢕⢕⢕⢕⢕⢕⢕⢕⢕⢕⢕⢕⢕⢕⢕⢕⢕⢕⢕⢕⢕⢕⢕⢕⢕⢕⢕⢕⢕⢕⢕⢕⢕⢕⢕⢕⢕⢕⢕⢕⢕⢕⢕⢕⢕⠀⢕⣿⣿⣿⣿⣿⣿⣿⣿⣿⣿⣿⣿⣿⣿⣿⣿⣿⣿⣿⣿⣿⣿⣿⣿⣿⣿⣿⣿⣿⣿⣿⣿⣿⣿⣿⡿⢕⢕⢕⠑⠁⠀⠀⠀⠀⠀⠀⠀⠀⠀⢕⢕⢕⢕⢕⢕⠀</a:t>
            </a:r>
            <a:br/>
            <a:r>
              <a:t>⢕⢕⢕⢕⢕⢕⣿⣿⣿⣿⣿⣿⣿⣿⣿⣿⣿⣿⣿⣿⣿⣿⣿⣿⣿⣿⣿⣿⣿⣿⣿⣿⣿⣿⣿⣿⣿⣿⣿⣿⣿⣿⣿⣿⣿⣿⣿⣿⣿⣿⣿⣿⣿⣿⣿⣿⣿⣿⣿⣿⣿⣿⣿⣿⣿⣿⣿⣿⣿⣿⣿⡇⠀⢕⢕⢕⢕⢕⢕⢕⢕⢕⢕⢕⢕⢕⢕⢕⢕⠀⠑⢕⢕⢕⢕⢕⢕⢕⠀⠀⢕⢕⢕⢕⢕⢕⢕⢕⢕⢕⢕⢕⢕⢕⢕⢕⢕⢕⢕⢕⢕⢕⢄⢄⢕⢕⢕⠀⢕⢕⢕⢄⢄⢕⢕⢕⢕⢕⢕⢕⢕⢕⢕⢕⢕⢕⢕⢕⢕⢕⢕⢕⢕⢕⢕⢕⢕⢕⢕⢕⢕⢕⢕⢕⢕⢕⢕⢕⢕⢕⢕⢕⢕⢕⢕⢕⢕⢕⢕⢕⢕⢕⠀⢕⣿⣿⣿⣿⣿⣿⣿⣿⣿⣿⣿⣿⣿⣿⣿⣿⣿⣿⣿⣿⣿⣿⣿⣿⣿⣿⣿⣿⣿⣿⣿⣿⣿⣿⡟⢕⢕⢕⠕⠀⠀⠀⠀⠀⠀⠀⢀⢀⡀⢄⢕⢕⢕⢕⢕⢕⠀</a:t>
            </a:r>
            <a:br/>
            <a:r>
              <a:t>⢕⢕⢕⢕⢕⢕⢸⣿⣿⣿⣿⣿⣿⣿⣿⣿⣿⣿⣿⣿⣿⣿⣿⣿⣿⣿⣿⣿⣿⣿⣿⣿⣿⣿⣿⣿⣿⣿⣿⣿⣿⣿⣿⣿⣿⣿⣿⣿⣿⣿⣿⣿⣿⣿⣿⣿⣿⣿⣿⣿⣿⣿⣿⣿⣿⣿⣿⣿⣿⣿⣿⡇⠀⢕⢕⢕⢕⢕⢕⢕⢕⢕⢕⢕⢕⢕⢕⢕⢕⢔⢆⠕⢕⢕⢕⢕⢕⢕⠀⠀⢕⢕⢕⢕⢕⢕⢕⢕⢕⢕⢕⢕⢕⢕⢕⢕⢕⢕⢕⢕⢕⢕⢕⢕⢕⢕⢕⠀⢕⢕⢕⢕⢕⢕⢕⢕⢕⢕⢕⢕⢕⢕⢕⢕⢕⢕⢕⢕⢕⢕⢕⢕⢕⢕⢕⢕⢕⢕⢕⢕⢕⢕⢕⢕⢕⢕⢕⢕⢕⢕⢕⢕⢕⢕⢕⢕⢕⢕⢕⢕⢕⢕⠀⢕⣿⣿⣿⣿⣿⣿⣿⣿⣿⣿⣿⣿⣿⣿⣿⣿⣿⣿⣿⣿⣿⣿⣿⣿⣿⣿⣿⣿⣿⣿⣿⣿⣿⢟⢕⢕⠕⠑⠀⠀⠀⢀⢄⢔⣷⣷⣾⣿⣿⡕⢕⢕⢕⢕⢕⢕⠀</a:t>
            </a:r>
            <a:br/>
            <a:r>
              <a:t>⢕⢕⢕⢕⢕⢕⢕⢟⢟⢟⢟⢟⢟⢟⢟⢟⢟⢟⢟⢟⢟⢟⢟⢟⢟⢟⢟⢟⢟⢟⢟⢟⢟⢟⢟⢟⢟⢟⢟⢟⢟⢻⣿⣿⣿⣿⣿⣿⣿⣿⣿⣿⣿⣿⣿⣿⣿⣿⣿⣿⣿⣿⣿⣿⣿⣿⣿⣿⣿⣿⣿⡇⠀⢕⢕⢕⢕⢕⢕⢕⢕⢕⢕⢕⣕⣕⡕⢕⢕⢕⢕⢕⢕⠑⠕⢑⢑⢁⢀⢀⢁⢁⢑⢑⢕⢕⢕⢕⢕⢕⢕⢕⢕⢕⢕⢕⢕⢕⢕⢕⢕⢕⢕⢕⢕⢕⢕⠀⢕⢕⢕⢕⢕⢕⢕⢕⢕⢕⢕⢕⢕⢕⢕⠕⢕⢕⢕⢕⢕⢕⢕⢕⢕⢕⢕⢕⢕⢕⢕⢕⢕⢕⢕⢕⢕⢕⢕⢕⢕⢕⢕⢕⢕⢕⢕⢕⢕⢕⢕⢕⢕⢕⠀⢕⣿⣿⣿⣿⣿⣿⣿⣿⣿⣿⣿⣿⣿⣿⣿⣿⣿⡟⢟⢟⢟⢟⢟⢟⢟⢟⢟⢟⢟⢟⢟⢟⢇⢕⢕⠑⠀⠀⠀⠀⠀⢐⢅⢞⢟⢟⢟⢟⢋⢕⢕⢕⢕⢕⢕⢕⠀</a:t>
            </a:r>
            <a:br/>
            <a:r>
              <a:t>⢕⢕⢕⢕⢕⢕⢕⢕⢕⢕⢕⢕⢕⢕⢕⢕⢕⢕⢕⢕⢕⢕⢕⢕⠕⠕⢕⢕⢕⢑⢕⢕⢕⢕⢕⢕⢕⢕⢕⢕⢕⢸⣿⣿⣿⣿⣿⣿⣿⣿⣿⣿⣿⣿⣿⣿⣿⣿⣿⣿⣿⣿⣿⣿⣿⣿⣿⣿⣿⣿⣿⡇⠀⢕⢕⢕⢕⢕⢕⢕⠑⠑⠑⠑⠀⠀⠀⠁⠀⠁⠁⠑⠀⠀⠀⠑⢕⢕⢕⢕⢕⢕⢕⠑⠑⠑⠑⠑⠑⠑⠑⠑⠑⠑⠑⠑⠑⠑⠑⠑⠑⠑⠑⠑⠑⠑⠑⠀⠑⠑⠑⠑⠑⠑⠑⠑⠑⠑⠑⠑⢕⢕⢕⢕⢅⠑⠑⠑⠑⠑⠑⠑⠑⠑⠑⠑⠕⢕⢕⢕⢕⢕⢕⢕⢕⢕⢕⢕⢕⢕⢕⢕⢕⢕⢕⢕⢕⢕⢕⢕⢕⢕⠀⢕⣿⣿⣿⣿⣿⣿⣿⣿⣿⣿⣿⣿⣿⣿⣿⣿⣿⡇⢕⢕⢕⢕⢕⠕⢕⢕⢕⢑⢕⢕⠕⠕⢕⢕⠕⠀⠀⠀⠀⠀⠀⠁⢕⢕⠕⠕⠑⠀⢕⢕⢕⢕⢕⢕⢕⢕⠀</a:t>
            </a:r>
            <a:br/>
            <a:r>
              <a:t>⢕⢕⢕⢕⢕⢕⢕⠑⠀⢕⢕⢕⢕⢕⢕⢕⢕⢕⢕⢕⢕⢕⢕⢕⢕⢕⢅⢕⢅⢕⢅⢕⢕⢅⢕⢕⢕⢕⢕⢕⢕⢸⣿⣿⣿⣿⣿⣿⣿⣿⣿⣿⣿⣿⣿⣿⣿⣿⣿⣿⣿⣿⣿⣿⣿⣿⣿⣿⣿⣿⣿⡇⠀⢕⢕⢕⢕⢕⠁⠀⠀⠀⠀⢀⠀⠀⠀⠀⠀⠀⠀⠀⠀⠀⢠⣤⢕⢕⢕⢕⢕⢕⢱⣤⣤⣤⢄⠀⠀⠀⠀⠀⠀⠀⠀⠀⠀⠀⠀⠀⠀⠀⠀⠀⠀⠀⠀⠀⠀⠀⠀⠀⠀⠀⠀⠀⠀⠀⠀⠀⢕⢕⢕⢕⢔⠀⠀⠀⠀⠀⠀⠀⠀⠀⠀⠀⠀⠑⢕⢕⢕⢕⢕⢕⢕⢕⢕⢕⢕⢕⢕⢕⢕⢕⢕⢕⢕⢕⢕⢕⢕⢕⠀⢕⣿⣿⣿⣿⣿⣿⣿⣿⣿⣿⣿⣿⣿⣿⣿⣿⣿⡇⢕⢕⢕⢕⢕⢕⢑⢑⠔⠕⢀⢄⠄⠀⢕⢕⢀⢄⢔⢕⢕⢔⢀⠀⢅⢔⢔⢄⠀⠀⢕⢕⢕⢕⢕⢕⢕⢕⠀</a:t>
            </a:r>
            <a:br/>
            <a:r>
              <a:t>⢕⢕⢕⢕⢕⢕⢕⠀⠀⠁⢕⢕⢕⢕⢕⢕⢕⢕⢕⢕⢕⢕⢕⢕⢕⢕⢕⢕⢕⢕⢕⢕⢕⢕⢕⢕⢕⢕⢕⢕⢕⢸⣿⣿⣿⣿⣿⣿⣿⣿⣿⣿⣿⣿⣿⣿⣿⣿⣿⣿⣿⣿⣿⣿⣿⣿⣿⣿⣿⣿⣿⡇⠀⢕⢕⢕⠑⠀⠀⠀⠀⠀⠀⠈⠀⠀⠀⠀⠀⠀⠀⠀⠀⠀⠘⠛⢕⢕⢕⢕⢕⢕⠘⠉⠉⠁⠀⠀⠀⠀⠀⠀⠀⠀⠀⠀⠀⠀⠀⠀⠀⠀⠀⠀⠀⠀⠀⠀⠀⠀⠀⠀⠀⠀⠀⠀⠀⠀⠀⠀⠑⠕⠕⠕⠑⠀⠀⠀⠀⠀⠀⠀⠀⠀⠀⠀⠀⠀⠀⠕⢕⢕⢕⢕⢕⢕⢕⢕⢕⢕⢕⢕⢕⢕⢕⢕⢕⢕⢕⢕⢕⢕⠀⢕⣿⣿⣿⣿⣿⣿⣿⣿⣿⣿⣿⣿⣿⣿⣿⣿⣿⡇⢕⢕⢕⢕⢕⢕⢕⢕⠔⢑⢐⠄⠑⢁⢁⢑⢕⢕⢕⢕⢕⢕⢕⢕⢕⢕⢕⢕⢔⢀⠀⢕⢕⢕⢕⢕⢕⢕⠀</a:t>
            </a:r>
            <a:br/>
            <a:r>
              <a:t>⢕⢕⢕⢕⢕⢕⠑⠀⠀⠀⠕⢕⢕⢕⢕⢕⢕⢕⢕⢕⢕⢕⢕⢕⢕⢕⢕⢕⢕⢕⢕⢕⢕⢕⢕⢕⢕⢕⢕⢕⢕⢸⣿⣿⣿⣿⣿⣿⣿⣿⣿⣿⣿⣿⣿⣿⣿⣿⣿⣿⣿⣿⣿⣿⣿⣿⣿⣿⣿⣿⣿⡇⠀⢕⠕⠀⠀⠀⠀⠀⠀⠀⠀⠀⠀⠀⠀⠀⠀⠀⠀⠀⠀⠀⠁⠀⠑⢕⢕⠕⢕⢑⠀⠀⠀⠀⠀⠀⠀⠀⠀⠀⠀⠀⠀⠀⠀⠀⠀⠀⠀⠀⠀⠀⠀⠀⠀⠀⠀⠀⠀⠀⠀⠀⠀⠀⠀⠀⠀⠀⠀⠀⠀⠀⠀⠀⠀⠀⠀⠀⠀⠀⠀⠀⠀⠀⠀⠀⠀⠀⠑⢕⢕⢕⢕⢕⢕⢕⢕⢕⢕⢕⢕⢕⢕⢕⢕⢕⢕⢕⢕⢕⠀⢕⣿⣿⣿⣿⣿⣿⣿⣿⣿⣿⣿⣿⣿⣿⣿⣿⣿⢇⢕⢕⢕⢕⢕⢕⠕⢕⢕⠅⢅⠕⠕⠄⠅⠅⠕⢕⢕⢕⢕⢕⢕⢕⢕⢕⢕⢕⢕⢕⢄⠀⠑⠑⠑⢕⢕⢕⠀</a:t>
            </a:r>
            <a:br/>
            <a:r>
              <a:t>⢕⢕⢕⢕⠑⠁⠀⠀⠀⢀⢄⢔⢔⢔⢔⢔⢔⢕⢕⢕⢕⢕⢕⢕⢕⢕⢕⢕⢕⢕⢕⢕⢕⢕⢕⢕⢕⢕⢕⢕⢕⢕⢜⣿⣿⣿⣿⣿⣿⣿⣿⣿⣿⣿⣿⣿⣿⣿⣿⣿⣿⢟⢝⢕⢜⢻⣿⣿⣿⣿⣿⡇⢀⠁⠀⠀⠀⠀⠀⠀⠀⠀⠀⠀⠀⠀⠀⠀⠀⠀⠀⠀⠀⠀⠀⠀⠀⠀⠀⠁⠀⠀⠀⠀⠀⠀⠀⠀⠀⠀⠀⠀⠀⠀⠀⠀⠀⠀⠀⠀⠀⠀⠀⠀⠀⠀⠀⠀⠀⠀⠀⠀⠀⠀⠀⠀⠀⠀⠀⠀⠀⠀⠀⠀⠀⠀⠀⠀⠀⠀⠀⠀⠀⠀⠀⠀⠀⠀⠀⠀⠀⠀⠕⢕⢕⢕⢕⢕⢕⢕⢕⢕⢕⢕⢕⢕⢕⢕⢕⢕⢕⢕⠀⢕⣿⣿⣿⣿⣿⣿⣿⣿⣿⣿⣿⣿⣿⣿⣿⣿⢕⢕⢕⢕⢕⢕⢕⢕⢕⢕⢕⢕⢕⢕⢕⢕⢕⢕⢕⢕⢕⢕⢕⢕⢕⢕⢕⢕⢕⢕⢕⢕⢕⢐⢀⠀⠀⠁⢕⢕⠀</a:t>
            </a:r>
            <a:br/>
            <a:r>
              <a:t>⢕⠕⠑⠀⢀⢄⢔⢔⢕⢕⢕⢕⢕⢕⢕⢕⢕⢕⢕⢕⢕⢕⢕⢕⢕⢕⢕⢕⢕⢕⢕⢕⢕⢕⢕⢕⢕⢕⢕⢕⢕⢕⢕⢸⣿⣿⣿⣿⣿⣿⣿⣿⣿⣿⣿⣿⣿⣿⣿⡿⢕⢕⢕⢕⢕⢕⢜⢻⣿⣿⡿⢇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⠀⢕⣿⣿⣿⣿⣿⣿⣿⣿⣿⣿⣿⣿⣿⣿⣿⡏⢕⢕⢕⢕⢕⢕⢕⢕⢕⢕⢕⢕⢕⢕⢕⢕⢕⢕⢕⢕⢕⢕⢕⢕⢕⢕⢕⢕⢕⢕⢕⢕⢕⢕⢕⢕⢔⢄⢀⠑⠀</a:t>
            </a:r>
            <a:br/>
            <a:r>
              <a:t>⢁⢄⢔⢕⢕⢕⢕⢕⢕⢕⢕⢕⢕⢕⢕⢕⢕⢕⢕⢕⢕⢕⢕⢕⢕⢕⢕⢕⢕⢕⢕⢕⢕⢕⢕⢕⢕⢕⢕⢕⢕⢕⢕⣼⣿⣿⣿⣿⣿⣿⣿⣿⣿⣿⣿⣿⣿⣿⢟⢕⢕⢕⢕⢕⢕⢕⢕⢕⢝⢟⡇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⠀⢕⣿⣿⣿⣿⣿⣿⣿⣿⣿⣿⣿⣿⣿⣿⣿⣧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⡏⢕⢕⢕⢕⢕⢕⢕⢕⢕⢕⢕⢕⣵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⠀⢕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⣿⢕⢕⢕⢕⢕⢕⢕⢕⢕⢕⢕⢕⣿⣷⡇⠀⢔⢔⠀⠀⠀⠀⠀⠀⠀⢔⠀⠀⠀⠀⠀⢔⢔⢔⢔⢔⢔⢔⢔⢔⢔⢔⢔⢔⢔⢔⢔⢔⢔⢔⢔⢔⢔⢔⢔⢔⢔⢔⢔⢔⢔⢔⢔⢔⢔⢔⢔⢔⢔⢔⠀⢔⢔⢔⢔⢔⢔⢔⢔⢔⢔⢔⢔⢔⢔⢔⢔⢔⢔⢔⠀⠀⠀⠀⠀⠀⠀⠀⠀⠀⠀⠀⠀⢔⢔⢔⢔⢕⢕⢕⢕⢕⢕⢕⢕⢕⢕⢕⢕⢕⢕⢕⢕⢕⢕⠀⢕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⢱⣿⣿⣿⣿⣿⣿⣿⣿⣿⣿⣿⣿⣿⣿⣿⢕⢕⢕⢕⢕⢕⢕⢕⢕⢕⢕⢕⣿⣿⡇⠀⢕⢕⠀⠀⠀⠀⠀⠀⠀⢕⠀⠀⠀⠀⠀⢕⢕⢕⢕⢕⢕⢕⢕⢕⢕⢕⢕⢕⢕⢕⢕⢕⢕⢕⢕⢕⢕⢕⢕⢕⢕⢕⢕⢕⢕⢕⢕⢕⢕⢕⢕⢕⢕⢕⠀⢕⢕⢕⢕⢕⢕⢕⢕⢕⢕⢕⢕⢕⢕⢕⢕⢕⢕⢕⠀⠀⠀⠀⠀⠀⠀⠀⠀⠀⠀⠀⠀⢕⢕⢕⢕⢕⢕⢕⢕⢕⢕⢕⢕⢕⢕⢕⢕⢕⢕⢕⢕⢕⢕⠀⢕⣿⣿⣿⣿⣿⣿⣿⣿⣿⣿⣿⣿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⢝⢝⢝⢝⢝⢝⢝⢝⢝⢝⢝⢝⢝⢝⢝⢕⢕⢕⢕⢕⢕⢕⢕⢕⢕⢕⢕⢝⢝⢕⠀⢕⢕⢄⠀⠀⠀⠀⠀⠀⢕⠀⠀⠀⠀⠀⢕⢕⢕⢕⢕⢕⢕⢕⢕⢕⢕⢕⢕⢕⢕⢕⢕⢕⢕⢕⢕⢕⢕⢕⢕⢕⢕⢕⢕⢕⢕⢕⢕⢕⢕⢕⢕⢕⢕⠀⢕⢕⢕⢕⢕⢕⢕⢕⢕⢕⢕⢕⢕⢕⢕⢕⢕⢕⢕⠀⠀⠀⠀⠀⠀⠀⠀⠀⠀⠀⠀⢄⢕⢕⢕⢕⢕⢕⢕⢕⢕⢕⢕⢕⢕⢕⢕⢕⢕⢕⢕⢕⢕⢕⠀⢕⢝⢝⢝⢝⢝⢝⢝⢝⢝⢝⢝⢝⢝⢝⢝⢝⢝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⠀⠑⠑⠑⠀⠀⠀⠀⠀⠀⠑⠀⠀⠀⠀⠀⠑⠑⠑⠑⠑⠑⠑⠑⠑⠑⠑⠑⠑⠑⠑⠑⠑⠑⠑⠑⠑⠑⠑⠑⠑⠑⠑⠑⠑⠑⠑⠑⠑⠑⠑⠑⠑⠑⠑⠀⠑⠑⠑⠑⠑⠑⠑⠑⠑⠑⠑⠑⠑⠑⠑⠑⠑⠑⠑⠐⠀⠀⠀⠀⠀⠀⠀⠀⠀⠀⠀⠑⠑⠑⠑⠑⠑⠑⠑⠑⠑⠑⠑⠑⠑⠑⠑⠑⠑⠑⠑⠑⠑⠑⠀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⡿⢱⣿⣿⣿⡟⣱⣿⣿⣿⣿⣿⢿⢟⢏⢔⢕⢔⢕⢕⢱⣿⣿⣿⣿⣿⣿⣿⣿⣿⣿⣿⣿⣿⣿⣿⣿⡇⢕⢕⢕⣸⣿⣿⣿⣿⣿⣿⣿⣿⣿⣿⣿⣿⣿⣿⣿⣿⣿⣿⣿⣿⣿⣿⣿⣿⣿⣿⣿⣿⣿⣿⣿⣿⣿⣿⣿⣿⣿⣿⣿⣿⣿⣿⣿⣿⣿⣿⣿⣿⣿⢕⢕⢻⢜⣿⡇⢕⢕⢕⢕⢕⢕⢕⢕⢕⢕⢕⢕⢕⢕⢕⢕⢕⢕⢕⢕⢕⢕⢕⢕⢕⢕⢕⢕⢕⢕⢕⢕⢕⢕⢀⢑⢜⢜⢻⣿⣿⣿⣿⣿⣿⣿⣿⣿⣿⡕⢕⢕⢔⢅⢑⠕⢕⢕⢕⢕⢕⢕⢕⢕⢕⢕⢕⢕⢕⢕⢕⢕⢕⢕⢕⢕⢕⢕⢕⢕⢕⢕⢕⢕⣱⣿⣿⣿⣿⣿⣿⣿⣿⣿⣿⣿⣿⣿⣿⣿⣿⠀</a:t>
            </a:r>
            <a:br/>
            <a:r>
              <a:t>⣿⣿⣿⣿⣿⣿⣿⣿⣿⣿⣿⣿⣿⣿⣿⣿⣿⣿⣿⣿⣿⣿⣿⣿⣿⣿⣿⣿⣿⣿⣿⣿⣿⣿⣿⣿⣿⣿⣿⣿⣿⡟⣱⣿⣿⣿⢏⣼⣿⣿⣿⣿⣿⢕⢑⢕⢕⢕⢕⢕⢕⢕⢸⣿⣿⡟⢻⣿⣿⣿⣿⣿⣿⣿⣿⣿⣿⣿⣿⡇⢕⢕⢕⢻⣿⣿⣿⣿⣿⣿⢝⣿⣿⣿⣿⣿⣿⣿⣿⣿⣿⣿⣿⣿⣿⣿⣿⣿⣿⣿⣿⣿⣿⣿⣿⣿⣿⣿⣿⣿⣿⣿⣿⣿⣿⣿⣿⣿⣿⣿⣿⣿⣿⡇⢕⢜⢕⢸⡇⢕⢕⢕⢕⢕⢕⢕⢕⢕⢕⢕⢕⢕⢕⢕⢕⢕⢕⢕⢕⢕⢕⢕⢕⢕⢕⢕⢕⢕⢕⢕⢕⢕⢕⢕⣧⢕⢕⢕⠹⣿⣿⣿⣿⣿⡝⣿⣿⣿⣿⡕⢕⢕⢕⢕⢕⢄⢁⠕⢕⢕⢕⢕⢕⢕⢕⢕⢕⢕⢕⢕⢕⢕⢕⢕⢕⢕⢕⢕⢕⢕⢕⢕⣼⣿⣿⣿⣿⣿⣿⣿⣿⣿⣿⣿⣿⣿⣿⣿⣿⣿⠀</a:t>
            </a:r>
            <a:br/>
            <a:r>
              <a:t>⣿⣿⣿⣿⣿⣿⣿⣿⣿⣿⣿⣿⣿⣿⣿⣿⣿⣿⣿⣿⣿⣿⣿⣿⣿⣿⣿⣿⣿⣿⣿⣿⣿⣿⣿⣿⣿⣿⣿⣿⡟⣱⣿⣿⣿⢏⣼⣿⣿⣿⣿⢟⢕⢕⢕⢕⢕⢕⢕⢕⢕⢕⢸⣿⡿⢕⢸⣿⣿⣿⣿⣿⣿⣿⣿⣿⣿⣿⣿⡇⢕⢕⢕⣽⣿⣿⣿⣿⣿⣿⢕⣿⣿⣿⣿⣿⣿⣿⣿⣿⣿⣿⣿⣿⣿⣿⣿⣿⣿⣿⣿⣿⣿⣿⣿⣿⣿⣿⣿⣿⣿⣿⣿⣿⣿⣿⣿⣿⣿⣿⣿⣿⣿⡇⢕⢕⢕⢕⢇⢕⢕⢕⢕⢕⢕⢕⢕⢕⢕⢕⢕⢕⢕⢕⢕⢕⢕⢕⢕⢕⢕⢕⢕⢕⢕⢕⢕⢕⢕⢕⢕⢕⢕⢕⢸⣧⢕⢕⢕⠻⣿⣿⣿⣿⣷⢘⣿⣿⣿⣿⡕⢕⢕⢕⢕⢜⢻⣷⣔⡅⢕⢕⢕⢕⢕⢕⢕⢕⢕⢕⢕⢕⢕⢕⢕⢕⢕⢕⢕⢕⣱⣾⣿⣿⣿⣿⣿⣿⣿⣿⣿⣿⣿⣿⣿⣿⣿⣿⣿⣿⠀</a:t>
            </a:r>
            <a:br/>
            <a:r>
              <a:t>⣿⣿⣿⣿⣿⣿⣿⣿⣿⣿⣿⣿⣿⣿⣿⣿⣿⣿⣿⣿⣿⣿⣿⣿⣿⣿⣿⣿⣿⣿⣿⣿⣿⣿⣿⣿⣿⣿⣿⡟⣱⣿⣿⣿⡟⣼⣿⣿⣿⣿⢇⢕⢕⢕⢕⢕⢕⢕⢕⢕⢕⢕⢕⢻⢇⢕⣸⣿⣿⣿⣿⣿⣿⣿⣿⣿⣿⣿⣿⡇⢕⢕⢕⣿⣿⣿⣿⣿⣿⡟⢕⣿⣿⣿⣿⣿⣿⣿⣿⣿⣿⣿⣿⣿⣿⣿⣿⣿⣿⣿⣿⣿⣿⣿⣿⣿⣿⣿⣿⣿⣿⣿⣿⣿⣿⣿⣿⣿⣿⣿⣿⣿⣿⡇⢕⢕⢕⢕⢕⢕⢕⢕⢕⢕⢕⢕⢕⢕⢕⢕⢕⢕⢕⢕⢕⢕⢕⢕⢕⢕⢕⢕⢕⢕⢕⢕⢕⢕⢕⢕⢕⢕⢕⢕⢕⣿⣇⢕⢕⢕⢻⣿⣿⣿⣿⣧⢹⣿⣿⣿⣿⡕⢕⢕⢕⢕⢇⢻⣿⣿⣧⡕⢕⢕⢕⢕⢕⢕⢕⢕⢕⢕⠕⢕⢕⢕⢕⢕⢕⣼⣿⣿⣿⣿⣿⣿⣿⣿⣿⣿⣿⣿⣿⣿⣿⣿⣿⣿⣿⣿⠀</a:t>
            </a:r>
            <a:br/>
            <a:r>
              <a:t>⣿⣿⣿⣿⣿⣿⣿⣿⣿⣿⣿⣿⣿⣿⣿⣿⣿⣿⣿⣿⣿⣿⣿⣿⣿⣿⣿⣿⣿⣿⣿⣿⣿⣿⣿⣿⣿⣿⡿⢱⣿⣿⣿⡟⣱⣿⣿⣿⣿⡏⢕⢕⢕⢕⢕⢕⢕⢕⢕⢕⢕⢕⢕⢜⢕⢕⣿⣿⣿⢟⢏⢕⢜⢛⣿⣿⣿⣿⣿⡇⢕⢕⢕⣿⣿⣿⣿⣿⣿⡇⢕⣿⣿⣿⣿⣿⣿⣿⣿⣿⣿⣿⣿⣿⣿⣿⣿⣿⣿⣿⣿⣿⣿⣿⣿⣿⣿⣿⣿⣿⣿⣿⣿⣿⣿⣿⣿⣿⣿⣿⣿⣿⣿⡇⢕⢕⢕⢕⢕⢕⢕⢕⢕⢕⢕⢕⢕⢕⠱⣄⡀⠁⠁⠁⠑⠑⠑⠑⠑⠑⠁⢅⣔⡷⢕⢕⢕⢕⢕⢕⢕⢕⢕⢱⡕⢸⣿⡕⢕⢕⢔⢿⣿⣿⣿⣿⣇⢻⣿⣿⣿⣷⡕⢕⢕⢕⢕⢇⢹⣿⣿⣿⣷⣵⣕⣕⡕⢕⢑⢁⠀⢄⢐⠀⢕⢕⢕⣱⣿⣿⣿⣿⣿⣿⣿⣿⣿⣿⣿⣿⣿⣿⣿⣿⣿⣿⣿⣿⣿⣿⠀</a:t>
            </a:r>
            <a:br/>
            <a:r>
              <a:t>⣿⣿⣿⣿⣿⣿⣿⣿⣿⣿⣿⣿⣿⣿⣿⣿⣿⣿⣿⣿⣿⣿⣿⣿⣿⣿⣿⣿⣿⣿⣿⣿⣿⣿⣿⣿⣿⣿⢣⣿⣿⣿⡿⢱⣿⣿⣿⣿⣿⢕⢕⢕⢕⢕⢕⢕⢕⢕⢕⠕⢕⢕⢕⢕⢕⢕⣿⣿⣿⢕⢕⢕⢕⢕⢔⢝⢿⣿⣿⡇⢕⢕⢕⣿⣿⣿⣿⣿⣿⢕⢕⣿⣿⣿⣿⣿⣿⣿⣿⣿⣿⣿⣿⣿⣿⣿⣿⣿⣿⣿⣿⣿⣿⣿⣿⣿⣿⣿⣿⣿⣿⣿⣿⣿⣿⣿⣿⣿⣿⣿⣿⣿⣿⡇⢕⢕⢕⢕⢕⢕⢕⢕⢕⢕⢕⢕⢕⢑⣚⣿⣿⣷⣷⣶⣴⣤⣤⣴⣴⣷⣾⣿⣿⡻⢕⢕⢕⢕⢕⢕⢕⢕⢕⢱⣷⡕⣿⣿⡕⢕⢕⢜⣿⣿⣿⣿⣿⡜⣿⣿⣿⣿⣷⡕⢕⢕⢕⢕⢕⢜⣿⣿⣿⣿⣿⣿⣿⣿⣷⣕⡕⢕⢕⢄⢕⣱⣾⣿⣿⣿⣿⣿⣿⣿⣿⣿⣿⣿⣿⣿⣿⣿⣿⣿⣿⣿⣿⣿⣿⣿⠀</a:t>
            </a:r>
            <a:br/>
            <a:r>
              <a:t>⣿⣿⣿⣿⣿⣿⣿⣿⣿⣿⣿⣿⣿⣿⣿⣿⣿⣿⣿⣿⣿⣿⣿⣿⣿⣿⣿⣿⣿⣿⣿⣿⣿⣿⣿⣿⣿⢇⣾⣿⣿⣿⢇⣿⣿⣿⣿⣿⢇⢕⢕⢕⢕⢕⢕⢕⢕⢕⢕⢸⣇⢕⢕⢕⢕⢕⢿⣿⣿⡕⢕⢕⢕⢕⢕⢕⢕⢝⢛⢕⢕⢕⢕⣿⣿⣿⣿⣿⣿⢕⢕⣿⣿⣿⣿⣿⣿⣿⣿⣿⣿⣿⣿⣿⣿⣿⣿⣿⣿⣿⣿⣿⣿⣿⣿⣿⣿⣿⣿⣿⣿⣿⣿⣿⣿⣿⣿⣿⣿⣿⣿⣿⣿⡇⢕⢕⢕⢕⢕⢕⢕⢕⢕⢕⢕⢕⢕⣸⣿⣿⣿⣿⣿⣿⣿⣿⣿⣿⣿⣿⣿⣿⣿⣿⢕⢕⢕⢕⢕⢕⢕⢕⢕⢔⣿⣿⣿⣿⣿⡕⢕⢕⢸⣿⣿⣿⣿⣧⢸⣿⣿⣿⣿⣷⡕⢕⢕⢕⢕⠅⢜⣿⣿⣿⣿⣿⣿⣿⣿⣿⣿⣿⣷⣷⣾⣿⣿⣿⣿⣿⣿⣿⣿⣿⣿⣿⣿⣿⣿⣿⣿⣿⣿⣿⣿⣿⣿⣿⣿⣿⠀</a:t>
            </a:r>
            <a:br/>
            <a:r>
              <a:t>⣿⣿⣿⣿⣿⣿⣿⣿⣿⣿⣿⣿⣿⣿⣿⣿⣿⣿⣿⣿⣿⣿⣿⣿⣿⣿⣿⣿⣿⣿⣿⣿⣿⣿⣿⣿⡏⣼⣿⣿⣿⢏⣼⣿⣿⣿⣿⡇⢕⢕⢕⢕⢕⢕⢕⢕⢕⢕⢕⣸⣿⡕⢕⢕⢕⢕⢜⢿⣿⣿⡕⢕⢕⢕⢕⢕⢕⢕⢕⢕⢕⢕⢕⣿⣿⣿⣿⣿⣿⢕⢕⢹⣿⣿⣿⣿⣿⣿⣿⣿⣿⣿⣿⣿⣿⣿⣿⣿⣿⣿⣿⣿⣿⣿⣿⣿⣿⣿⣿⣿⣿⣿⣿⣿⣿⣿⣿⣿⣿⣿⣿⣿⣿⡇⢕⢕⢕⢕⢕⢕⢕⢕⢕⢕⢕⢕⢕⣿⣿⣿⣿⣿⣿⣿⣿⣿⣿⣿⣿⣿⣿⣿⣿⣿⡇⢕⢕⢕⢕⢕⢕⢕⢕⢕⣿⣿⣿⣿⣿⣷⢕⢕⢕⢿⣿⣿⣿⣿⡇⢿⣿⣿⣿⣿⣧⢕⢕⢕⢕⢕⠅⡜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⡟⣸⣿⣿⣿⡟⢸⣿⣿⣿⣿⡟⢕⢕⢕⢕⢕⢕⢕⢕⢕⢕⢕⢕⣿⣿⣿⢕⢕⢕⢕⣧⡕⢹⣿⣿⣕⢕⢕⢕⢕⢕⢕⢕⢕⢕⢕⢕⣿⣿⣿⣿⣿⡇⢕⢕⢸⣿⣿⣿⣿⣿⣿⣿⣿⣿⣿⣿⣿⣿⣿⣿⣿⣿⣿⣿⣿⣿⣿⣿⣿⣿⣿⣿⣿⣿⣿⣿⣿⣿⣿⣿⣿⣿⣿⣿⣿⣿⣿⢕⢕⢕⢕⢕⢕⢕⢕⢕⢕⢕⢕⢕⣿⣿⣿⣿⣿⣿⣿⣿⣿⣿⣿⣿⣿⣿⣿⣿⣿⣿⡕⢕⢕⢕⢕⢕⢕⢕⢕⢸⣿⣿⣿⣿⣿⡇⢕⢕⠸⣿⣿⣿⣿⣷⢸⣿⣿⣿⣿⣿⣇⢕⢕⢕⢕⢔⠷⡹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⡿⢱⣿⣿⣿⣿⢇⣿⣿⣿⣿⣿⢇⢕⢕⢕⢕⢕⢕⢕⢕⢕⢕⢕⢕⣿⣿⣿⢕⢕⢕⢕⢹⣿⣧⣜⢻⣿⣧⢕⢕⢕⢕⢕⢕⢕⡕⡕⢕⢕⢹⣿⣿⣿⡇⢕⢕⢜⣿⣿⣿⣿⣿⣿⣿⡿⢟⢹⣿⣿⣿⣿⣿⣿⣿⣿⣿⣿⣿⣿⣿⣿⣿⣿⣿⣿⣿⢿⣿⣿⣿⣿⣿⣿⣿⣿⣿⣿⣿⣿⢕⢕⢕⢕⢕⢕⢕⢕⢕⢕⢕⢕⢕⢸⣿⣿⣿⣿⣿⣿⣿⣿⣿⣿⣿⣿⣿⣿⣿⣿⣿⣿⡕⢕⢕⢕⢕⢕⢕⢕⢘⣿⣿⣿⣿⣿⣿⡕⢕⢕⣿⣿⣿⣿⣿⡕⣿⣿⣿⣿⣿⣿⣇⢱⢜⢜⢕⢜⢷⡹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⢇⣿⣿⣿⣿⡏⣼⣿⣿⣿⣿⡟⢕⢕⢕⢕⢕⢕⢕⢕⢕⢕⢕⢕⢕⣿⣿⡿⢕⢕⢕⢕⢕⣿⣿⣿⣿⣿⣿⣧⣵⣵⣵⣵⣷⣿⣿⢕⢕⢕⢸⣿⣿⣿⡇⢕⢕⢕⢿⣿⣿⣿⣿⣿⣿⣇⢜⢐⣻⣿⣿⣿⣿⣿⣿⣿⣿⣿⣿⣿⣿⣿⣿⣿⣿⣿⣿⣿⢻⣿⣿⣿⣿⣿⡏⣿⣿⣿⣿⣿⢕⢕⢕⢕⢕⢕⢕⢕⢕⢕⢕⢕⢕⢸⣿⣿⣿⣿⣿⣿⣿⣿⣿⣿⣿⣿⣿⣿⣿⣿⣿⣿⣧⢕⢕⢕⢕⢕⢕⢕⢕⣿⣿⣿⣿⣿⣿⣿⡕⢕⢹⣿⣿⣿⣿⡇⢻⣿⣿⣿⣿⣿⣿⡕⠕⢕⢅⢕⢴⣷⡹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⡏⣼⣿⣿⣿⣿⢱⣿⣿⣿⣿⣿⡇⢕⢕⢕⢕⢕⢕⢕⢑⢕⢕⢕⢕⢕⣿⣿⡇⢕⢕⢕⢕⢕⣿⣿⣿⣿⣿⣿⣿⣿⣿⣿⣿⣿⣿⣿⢕⢕⢕⢌⣿⣿⣿⢕⢕⢕⢕⢸⣿⣿⣿⣿⣿⣿⣿⡕⠕⢘⣿⣿⣿⣿⣿⣿⣿⣿⣿⣿⣿⣿⣿⣿⣿⣿⣿⣿⣿⡕⢻⣿⣿⣿⣿⣿⢹⣿⣿⣿⣿⢕⢕⢕⢕⢕⢕⢕⢕⢕⢕⢕⢕⢕⢸⣿⣿⣿⣿⣿⣿⣿⣿⣿⣿⣿⣿⣿⣿⣿⣿⣿⣿⣿⣇⢕⢕⢕⢕⢕⢕⢕⣿⣿⣿⣿⣿⣿⣿⣧⢕⢘⣿⣿⣿⣿⣧⢸⣿⣿⣿⣿⣿⣿⣧⠀⠀⢆⣇⠜⣿⣧⢹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⢱⣿⣿⣿⣿⡇⣾⣿⣿⣿⣿⣿⡇⢕⢕⢕⢕⢕⢱⣿⡇⢁⢕⢕⢕⢕⣿⣿⢇⢕⢕⢕⢕⢸⣿⣿⣿⣿⣿⣿⣿⣿⣿⣿⣿⣿⣿⣿⢕⢕⢕⢕⣿⣿⣿⢕⢕⢕⢕⢜⣿⣿⣿⣿⣿⣿⣿⣇⢕⢕⢸⣿⣿⣿⣿⣯⣻⣿⣿⣿⣿⣿⣿⣿⣿⣿⣿⣿⣿⡇⢔⢻⣿⣿⣿⣿⡇⢿⣿⣿⣿⡇⢕⢕⢕⢕⢕⢕⢕⢕⢕⢕⢕⢕⢕⣿⣿⣿⣿⣿⣿⣿⣿⣿⣿⣿⣿⣿⣿⣿⣿⣿⣿⣿⣿⡕⢕⢕⢕⢕⢕⢕⣿⣿⣿⣿⣿⣿⣿⣿⣇⢕⢿⣿⣿⣿⡏⢜⣿⣿⣿⣿⣿⣿⣿⣶⣷⣵⣿⡔⢾⣿⣵⢻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⡇⣾⣿⣿⣿⣿⢱⣿⣿⣿⣿⣿⣿⢕⢕⢕⢕⢕⢕⣾⣿⡟⢕⢕⢕⢕⢕⣿⣿⢕⢕⢕⢕⢕⢱⣿⣿⣿⣿⣿⣿⣿⣿⣿⣿⣿⣿⣿⣿⢕⢕⢕⢕⣿⣿⣿⢕⢕⢕⢕⢕⢹⣿⣿⣿⣿⣿⣿⣿⢕⢕⢔⢿⣿⣿⣿⣿⡋⣿⣿⣿⣿⣿⣿⣿⣿⣿⣿⣿⣿⣧⢕⢕⢝⣿⣿⣿⣿⢸⣿⣿⣿⣇⢕⢕⢕⢕⢕⢕⢕⢕⢕⢕⢕⢕⢕⣿⣿⣿⣿⣿⣿⣿⣿⣿⣿⣿⣿⣿⣿⣿⣿⣿⣿⣿⣿⣧⢕⢕⢕⢕⢕⢕⢸⣿⣿⣿⣿⣿⣿⣿⣿⡕⢸⣿⣿⣿⡇⢕⣿⣿⣿⣿⣿⣿⣿⣿⣿⣿⣿⡇⠸⣿⣿⡇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⢱⣿⣿⣿⣿⡏⣸⣿⣿⣿⣿⣿⣿⣕⡕⠕⢕⢕⣾⣿⣿⡇⢕⢕⢕⢕⢕⣿⡇⢕⢕⢕⢕⢕⢸⣿⣿⣿⣿⣿⣿⣿⣿⣿⣿⣿⣿⣿⣿⢕⢕⢕⢕⢸⣿⣿⢕⢕⢕⢕⢕⢜⣿⣿⣿⣿⣿⣿⣿⡇⢕⢕⢜⣿⣿⣿⣿⡎⡈⢻⣿⣿⣿⣿⣿⣿⣿⣿⣿⣿⣿⣇⢕⢕⢩⢿⣿⡿⢕⠹⠾⣻⣿⢕⢕⢕⢕⢕⢕⢕⢕⢕⢕⢕⢕⢕⣿⣿⣿⣿⣿⣿⣿⣿⣿⣿⣿⣿⣿⣿⣿⣿⣿⣿⣿⣿⣿⡕⢕⢕⢕⢕⢕⢸⡟⣿⣿⣿⣿⣿⣿⣿⣧⢔⣿⣿⣿⣇⢕⢿⣿⣿⣿⣿⣿⣿⣿⣿⣿⣿⣷⢱⣿⣿⣿⡜⣿⣿⣿⣿⣿⣿⣿⣿⣿⣿⣿⣿⣿⣿⣿⣿⣿⣿⣿⣿⣿⣿⣿⣿⣿⣿⣿⣿⣿⣿⣿⣿⠀</a:t>
            </a:r>
            <a:br/>
            <a:r>
              <a:t>⣿⣿⣿⣿⣿⣿⣿⣿⣿⣿⣿⣿⣿⣿⣿⣿⣿⣿⣿⣿⣿⣿⣿⣿⣿⣿⣿⣿⣿⣿⣿⡟⣸⣿⣿⣿⣿⢇⣿⣿⣿⣿⣿⣿⣿⣿⣷⣶⣵⣾⣿⣿⣿⣧⢐⢇⢕⢕⢕⣿⡇⢕⢕⢕⢕⢕⢸⣿⣿⣿⣿⣿⣿⣿⣿⣿⣿⣿⣿⣿⣿⢕⢕⢕⢕⢘⣿⣿⢕⢕⢕⢕⢕⢕⢹⣿⣿⣿⣿⣿⣿⣿⡕⢕⢕⢘⣿⣿⣿⣷⢇⣼⣿⣿⣿⣿⣿⣿⣿⣿⣿⣿⣿⣿⡕⢕⢕⢹⢌⢁⢕⢜⠋⣉⢧⡇⢕⢕⢕⢕⢕⢕⢕⢕⢕⢕⢕⢕⢿⢿⢟⣟⣟⣟⢟⢙⢝⢝⢝⢝⢟⢟⢟⢟⢻⢿⢿⢿⣿⡇⢕⢕⢕⢕⢕⢸⡇⣿⣿⣿⣿⣿⣿⣿⣿⡕⢸⣿⣿⣿⢕⢸⣿⣿⣿⣿⣿⣿⣿⣿⣿⣿⣿⢕⣿⣿⣿⣷⡸⣿⣿⣿⣿⣿⣿⣿⣿⣿⣿⣿⣿⣿⣿⣿⣿⣿⣿⣿⣿⣿⣿⣿⣿⣿⣿⣿⣿⣿⣿⣿⠀</a:t>
            </a:r>
            <a:br/>
            <a:r>
              <a:t>⣿⣿⣿⣿⣿⣿⣿⣿⣿⣿⣿⣿⣿⣿⣿⣿⣿⣿⣿⣿⣿⣿⣿⣿⣿⣿⣿⣿⣿⣿⣿⢇⣿⣿⣿⣿⡿⢸⣿⣿⣿⣿⣿⣿⣿⣿⣿⣿⣿⣿⣿⣿⣿⣷⢇⢕⢕⢕⢕⣿⢕⢕⢕⢕⢕⢕⢸⣿⣿⣿⣿⣿⣿⣿⣿⣿⣿⣿⣿⣿⣿⡇⢕⢕⢕⢕⣿⣿⢕⢕⢕⢕⢕⢕⢜⢿⣿⣿⣿⣿⣿⣿⣇⢕⢕⢕⢹⣿⣿⣿⣧⢻⡿⣿⣿⣿⣿⣿⣿⣿⣿⣿⣿⣿⣷⢕⢕⢕⢔⠕⢕⢕⢔⢜⢡⠧⢕⢕⢕⢕⢕⢕⢕⢕⢕⢕⢕⢕⢞⢟⢏⢝⣕⣕⣕⣕⣵⣵⣵⣵⣵⣵⣵⣵⣕⣕⣕⣕⣕⢕⢕⢕⢕⢕⢕⢕⢕⣿⣿⣿⣿⣿⣿⣿⣿⡇⢸⣿⣿⣿⢕⢸⣿⣿⣿⣿⣿⣿⣿⣿⣿⣿⣿⡇⣿⣿⣿⣿⣇⢿⣿⣿⣿⣿⣿⣿⣿⣿⣿⣿⣿⣿⣿⣿⣿⣿⣿⣿⣿⣿⣿⣿⣿⣿⣿⣿⣿⣿⣿⣿⠀</a:t>
            </a:r>
            <a:br/>
            <a:r>
              <a:t>⣿⣿⣿⣿⣿⣿⣿⣿⣿⣿⣿⣿⣿⣿⣿⣿⣿⣿⣿⣿⣿⣿⣿⣿⣿⣿⣿⣿⣿⣿⣿⢱⣿⣿⣿⣿⡇⣼⣿⣿⣿⣿⣿⣿⣿⣿⣿⣿⣿⣿⣿⣿⣿⣿⡇⢕⢕⢕⢕⢿⢕⢕⢕⢕⢕⢕⢸⣿⣿⣿⣿⣿⣿⣿⣿⣿⣿⣿⣿⣿⣿⡇⢕⢕⢕⢕⢹⣿⢕⢕⢕⢕⢕⢕⢕⢜⣿⣿⣿⣿⣿⣿⣿⡕⢕⢕⢕⢹⣿⣿⣿⡆⢿⣿⣿⣿⣿⣿⣿⣿⣿⣿⣿⣿⣿⣧⢕⢕⢕⢕⢕⢕⢕⢔⢵⢍⢕⢕⢕⢕⢕⢕⢕⢕⢕⢕⢕⢕⣷⣾⣿⣿⣿⣿⣿⣿⣿⣿⣿⣿⣿⣿⣿⣿⣿⣿⣿⣿⣿⣿⢕⢕⢕⢕⢕⢕⢕⣿⣿⣿⣿⣿⣿⣿⣿⣧⡕⣿⣿⣿⢕⢕⣿⣿⣿⣿⣿⣿⣿⣿⣿⣿⣿⡇⢸⣿⣿⣿⣿⡜⣿⣿⣿⣿⣿⣿⣿⣿⣿⣿⣿⣿⣿⣿⣿⣿⣿⣿⣿⣿⣿⣿⣿⣿⣿⣿⣿⣿⣿⣿⠀</a:t>
            </a:r>
            <a:br/>
            <a:r>
              <a:t>⣿⣿⣿⣿⣿⣿⣿⣿⣿⣿⣿⣿⣿⣿⣿⣿⣿⣿⣿⣿⣿⣿⣿⣿⣿⣿⣿⣿⣿⣿⡟⢸⣿⣿⣿⣿⢇⣿⣿⣿⣿⣿⣿⣿⣿⣿⣿⣿⣿⣿⣿⣿⣿⣿⢕⢕⢕⢕⢕⢜⢕⠕⢕⢕⢕⢕⢌⣿⣿⣿⣿⣿⣿⣿⣿⣿⣿⣿⣿⣿⣿⣷⢕⢕⢕⢕⢌⢿⢕⢕⡕⢕⢕⢕⢕⢕⢝⣿⣿⣿⣿⣿⣿⣷⢕⢕⢕⠕⢻⣿⣿⣿⡜⣾⣿⣿⣿⣿⣿⣿⣿⣿⣿⣿⣿⣿⡇⢕⢕⢕⢕⢕⢕⢕⢝⠜⢕⢕⢕⢕⢕⢕⢕⢕⢕⢕⢕⢰⣿⣿⣿⣿⣿⣿⣿⣿⣿⣿⣿⣿⣿⣿⣿⣿⣿⣿⣿⣿⣿⣿⡕⢕⢕⢕⢕⢕⢐⣿⣿⣿⣿⣿⣿⣿⣿⣿⢕⢸⣿⣿⢕⢕⢹⣿⣿⣿⣿⣿⣿⣿⣿⣿⣿⣿⢔⠻⣿⣿⣿⣷⢻⣿⣿⣿⣿⣿⣿⣿⣿⣿⣿⣿⣿⣿⣿⣿⣿⣿⣿⣿⣿⣿⣿⣿⣿⣿⣿⣿⣿⣿⠀</a:t>
            </a:r>
            <a:br/>
            <a:r>
              <a:t>⣿⣿⣿⣿⣿⣿⣿⣿⣿⣿⣿⣿⣿⣿⣿⣿⣿⣿⣿⣿⣿⣿⣿⣿⣿⣿⣿⣿⣿⣿⡇⣿⣿⣿⣿⣿⢱⣿⣿⣿⣿⣿⣿⣿⣿⣿⣿⣿⣿⣿⣿⣿⣿⣿⡕⢕⢕⢕⢕⢕⢕⠀⡕⢕⢕⢕⢕⣿⣿⣿⣿⣿⣿⣿⣿⣿⣿⣿⣿⣿⣿⣿⡇⠇⢕⢕⢕⢸⡕⢕⣕⡕⢕⢕⢕⢕⢕⢻⣿⣿⣿⣿⣿⣿⣇⢕⢕⢕⢕⢝⢿⣿⣷⡜⣿⣿⣿⣿⣿⣿⣿⣿⣿⣿⣿⣿⣿⡕⢕⢕⢕⢕⢕⢕⢕⢕⢕⢕⢕⢕⣵⣿⢕⢕⢕⢕⢕⢸⣿⣿⣿⣿⣿⣿⣿⣿⣿⣿⣿⣿⣿⣿⣿⣿⣿⣿⣿⣿⣿⣿⡇⢕⢕⢕⢕⢕⢌⣿⣿⣿⣿⣿⣿⣿⣿⣿⡇⢸⣿⣿⢕⢕⢜⣿⣿⣿⣿⣿⣿⣿⣿⣿⣿⣿⡕⢕⢹⣿⣿⣿⡏⣿⣿⣿⣿⣿⣿⣿⣿⣿⣿⣿⣿⣿⣿⣿⣿⣿⣿⣿⣿⣿⣿⣿⣿⣿⣿⣿⣿⣿⠀</a:t>
            </a:r>
            <a:br/>
            <a:r>
              <a:t>⣿⣿⣿⣿⣿⣿⣿⣿⣿⣿⣿⣿⣿⣿⣿⣿⣿⣿⣿⣿⣿⣿⣿⣿⣿⣿⣿⣿⣿⣿⢕⣿⣿⣿⣿⡟⢸⣿⣿⣿⣿⣿⣿⣿⣿⣿⣿⣿⣿⣿⣿⣿⣿⣿⢇⢕⢕⢕⢕⢕⢕⠀⢕⢕⢕⢕⢕⢹⣿⣿⣿⣿⣿⣿⣿⣿⡿⢟⢟⢝⢝⢕⢕⢰⢕⠕⢕⢁⢇⢕⢕⢕⢕⢕⢕⢕⢕⢕⢻⢿⣿⣿⣿⣿⣿⡇⢕⢕⢕⢕⢸⣿⣿⣧⢜⣯⣿⣿⣿⣿⣿⣿⣿⣿⣿⣿⣿⣧⢕⢕⢕⢕⢕⢕⢕⢕⢕⢕⢕⢠⣿⣿⡕⢕⢕⢕⢕⣼⣿⣿⣿⣿⣿⣿⣿⣿⣿⣿⣿⣿⣿⣿⣿⣿⣿⣿⣿⣿⣿⣿⢇⢕⢕⢕⢕⢕⢡⣿⣿⣿⣿⣿⣿⣿⣿⣿⡕⢸⣿⣿⢕⢕⢕⢹⣿⣿⣿⣿⣿⣿⣿⣿⣿⣿⡇⢕⢔⣿⣿⣿⣷⢸⣿⣿⣿⣿⣿⣿⣿⣿⣿⣿⣿⣿⣿⣿⣿⣿⣿⣿⣿⣿⣿⣿⣿⣿⣿⣿⣿⣿⠀</a:t>
            </a:r>
            <a:br/>
            <a:r>
              <a:t>⣿⣿⣿⣿⣿⣿⣿⣿⣿⣿⣿⣿⣿⣿⣿⣿⣿⣿⣿⣿⣿⣿⣿⣿⣿⣿⣿⣿⣿⣿⢸⣿⣿⣿⣿⡇⣾⣿⣿⣿⣿⣿⣿⣿⣿⣿⣿⣿⡿⢻⢿⣿⣿⣿⢕⢕⢕⢕⢕⢕⢕⡇⡕⢕⢕⢕⢕⢸⣿⣿⣿⡿⢟⢟⢝⢕⢕⣕⣵⣵⣵⣷⣷⡇⢷⡇⢕⢔⢕⢕⣿⣵⣿⣕⢱⡕⢕⢕⢕⢘⣿⠿⠿⠿⣫⣳⡔⢕⠕⠀⠚⣿⣿⣿⣇⢝⢿⣿⣿⣿⣿⣿⣿⣿⣿⣿⣿⣿⣷⢕⢕⢕⢕⢕⢕⢕⢕⢕⢕⢸⣿⣿⡇⢕⢕⢕⢕⣿⣿⣿⣿⣿⣿⣿⣿⣿⣿⣿⣿⣿⣿⣿⣿⣿⣿⣿⣿⣿⣿⣿⢕⢕⢕⢕⢕⢕⢕⣿⣿⣿⣿⣿⣿⣿⣿⣿⡇⢸⣿⡇⢕⢕⢕⢸⣿⣿⣿⢿⣿⣿⣿⣿⣿⣿⣧⢕⢕⢸⣿⣿⣿⡕⣮⣝⢻⢿⣿⣿⣿⣿⣿⣿⣿⣿⣿⣿⣿⣿⣿⣿⣿⣿⣿⣿⣿⣿⣿⣿⣿⣿⠀</a:t>
            </a:r>
            <a:br/>
            <a:r>
              <a:t>⣿⣿⣿⣿⣿⣿⣿⣿⣿⣿⣿⣿⣿⣿⣿⣿⣿⣿⣿⣿⣿⣿⣿⣿⣿⣿⣿⣿⣿⡏⣼⣿⣿⣿⣿⢇⣿⣿⣿⣿⣿⣿⣿⣿⣿⣿⣿⣿⢇⢕⢌⣿⣿⡏⢕⢕⢕⢕⢕⢕⢕⢀⡇⢕⢕⢕⢕⢘⢟⢏⢕⣕⣱⣵⣷⣾⣿⣿⣿⣿⣿⣿⣿⣷⢕⢏⢓⡪⢵⢕⢹⣿⣿⣿⣿⣶⣔⡕⣕⢕⢌⢔⢰⠔⢇⢖⢱⡕⢜⢣⣳⢽⣿⣿⣿⣇⠜⢺⣿⣿⣿⣿⣿⣿⣿⣿⣿⣿⣿⣧⢕⢕⢕⢕⢕⢕⢕⢕⢕⢸⣿⣿⡇⢕⢕⢕⢸⣿⣿⣿⣿⣿⣿⣿⣿⣿⣿⣿⣿⣿⣿⣿⣿⣿⣿⣿⣿⣿⣿⡿⢕⢕⢕⢕⢕⣵⢕⣿⣿⣿⢿⣿⣿⣿⣿⣿⡇⢌⣿⢇⢕⢕⢕⢕⣿⣿⣧⠿⣿⣿⣿⣿⣿⣿⣿⢕⢕⢌⣿⣿⣿⣇⢙⢟⢟⢕⢕⢕⢜⢍⣟⢿⣿⣿⣿⣿⣿⣿⣿⣿⣿⣿⣿⣿⣿⣿⣿⣿⣿⣿⠀</a:t>
            </a:r>
            <a:br/>
            <a:r>
              <a:t>⣿⣿⣿⣿⣿⣿⣿⣿⣿⣿⣿⣿⣿⣿⣿⣿⣿⣿⣿⣿⣿⣿⣿⣿⣿⣿⣿⣿⣿⡇⣿⣿⣿⣿⣿⢕⣿⣿⣿⣿⣿⣿⣿⣿⣿⣿⣿⣿⢕⢕⢕⣿⣿⡇⢕⢕⢕⢕⢕⢕⢕⢸⢑⢕⢕⢕⢕⢕⣵⣷⣿⣿⣿⣿⣿⣿⣿⣿⣿⣿⣿⣿⣿⣿⣇⢩⣿⢗⣹⡕⢸⣿⣿⣿⣿⣿⣿⣿⣿⣿⣧⡕⢇⢕⢇⢔⡜⢣⡕⢕⢝⢿⣿⣿⣻⣿⣇⢕⢘⣷⣿⣿⣿⣿⣿⣿⣿⣿⣿⣿⣧⢕⢕⢕⢑⢕⢕⢕⢕⢸⣿⣿⣧⢕⢕⢕⣿⣿⣿⣿⣿⣿⣿⣿⣿⣿⣿⣿⣿⣿⣿⣿⣿⣿⣿⣿⣿⣿⣿⡇⢕⢕⢕⢕⢱⣿⡕⢿⣿⣿⢜⢿⣿⣿⣿⣿⡇⢕⢜⢕⢕⢕⢕⢕⢸⣿⣿⢔⣿⣿⣿⣿⣿⣿⣿⢕⢕⢕⢻⣿⣿⣿⢕⢕⢕⢕⢕⢕⢕⢕⢜⢗⢜⢻⣿⣿⣿⣿⣿⣿⣿⣿⣿⣿⣿⣿⣿⣿⣿⣿⠀</a:t>
            </a:r>
            <a:br/>
            <a:r>
              <a:t>⣿⣿⣿⣿⣿⣿⣿⣿⣿⣿⣿⣿⣿⣿⣿⣿⣿⣿⣿⣿⣿⣿⣿⣿⣿⣿⣿⣿⣿⡇⣿⣿⣿⣿⣿⢸⣿⣿⣿⣿⣿⣿⣿⣿⣿⣿⣿⣿⢕⢕⢕⣿⣿⢕⢕⢕⢕⢕⢕⢕⢕⢜⣵⢕⢕⢕⢕⢕⢻⣿⣿⣿⣿⣿⣿⣿⣿⣿⣿⣿⣿⣿⣿⣿⣿⡇⢿⣿⣹⡇⢸⣿⣿⣿⣿⣿⣿⣿⣿⣿⣿⣿⣕⢕⢕⢕⢕⢕⢕⢕⢕⢜⢫⣿⣿⣿⣿⡇⢕⢜⢝⣭⡻⢿⣿⣿⣿⣿⣿⣿⣿⣧⢕⢕⢮⡕⢕⢕⢕⢸⣿⣿⣿⢕⢕⢸⣿⣿⣿⣿⣿⣿⣿⣿⢿⠿⠿⠟⠟⠛⠛⠛⠛⢛⢛⢛⠟⠟⠻⠇⢕⢕⢕⢱⣿⣿⣧⢸⣿⣿⢡⢜⢿⣿⣿⣿⡇⢕⢕⢕⢕⢕⢕⢕⢘⣿⢳⢕⢹⣿⣿⣿⣿⣿⣿⢕⢕⢕⢌⣿⣿⣿⡇⠕⢕⢕⢕⢕⢕⢕⢕⠕⢕⢕⢸⣿⣿⣿⣿⣿⣿⣿⣿⣿⣿⣿⣿⣿⣿⣿⠀</a:t>
            </a:r>
            <a:br/>
            <a:r>
              <a:t>⣿⣿⣿⣿⣿⣿⣿⣿⣿⣿⣿⣿⣿⣿⣿⣿⣿⣿⣿⣿⣿⣿⣿⣿⣿⣿⣿⣿⣿⢕⣿⣿⣿⣿⣿⢸⣿⣿⣿⣿⣿⣿⣿⣿⣿⣿⣿⣿⢕⢕⢕⣿⣿⢕⢕⢕⢕⢕⢕⢕⢅⢕⡔⡕⢕⢕⢕⢕⠘⣿⣿⣿⣿⣿⣿⣿⣿⣿⣿⣿⣿⣿⣿⣿⣿⣿⡜⢿⣿⣯⢕⣿⣿⣿⣿⣿⣿⣿⣿⣿⣿⣿⣿⣷⣵⢕⢕⢕⢰⡇⢕⢕⢕⢌⢻⣿⣿⣿⣕⢕⢔⢜⢕⢌⢻⣿⣿⣿⣿⣿⣿⣿⣧⢕⢼⣧⢕⢕⢕⣿⣿⣿⣿⢕⢕⣿⣿⡿⠟⠟⠙⠁⢁⢄⢄⣰⠶⠖⢗⡸⣻⣿⣿⣿⣿⣿⣿⣿⣿⡷⢕⢕⢱⣵⣼⣝⣝⣇⢜⣿⢸⣧⡜⢻⣿⣿⡇⢕⢕⢕⢕⢕⢕⢕⢕⣿⢕⢕⢌⣿⣿⣿⣿⣿⣿⢕⢕⢕⢕⣿⣿⣿⣧⢕⢔⢔⢌⢑⢕⢕⢕⢕⢕⢕⢜⢻⣿⣿⣿⣿⣿⣿⣿⣿⣿⣿⣿⣿⣿⣿⠀</a:t>
            </a:r>
            <a:br/>
            <a:r>
              <a:t>⣿⣿⣿⣿⣿⣿⣿⣿⣿⣿⣿⣿⣿⣿⣿⣿⣿⣿⣿⣿⣿⣿⣿⣿⣿⣿⣿⣿⣿⢱⣿⣿⣿⣿⡇⢸⣿⣿⣿⣿⣿⣿⣿⣿⣿⣿⣿⡿⢕⢕⢕⢸⡇⢕⢕⢕⢕⢕⢕⢕⢕⢕⠬⢇⢕⢕⢕⢕⢀⣿⣿⣿⣿⣿⣿⣿⣿⣿⣿⣿⣿⣿⣿⣿⣿⣿⣷⡜⣿⣿⡕⢻⣿⣿⣿⣿⣿⣿⣿⣿⣿⣿⣿⣿⣿⣷⣕⢕⢕⢜⡣⢕⢕⢕⢕⢜⢟⢿⣿⣧⢕⢕⢕⢅⢇⢜⢻⣿⣿⣿⣿⣿⣿⣇⢻⣿⡕⢕⢕⣿⣿⣿⡯⢕⡸⠟⠁⢀⢄⢔⢔⢕⢵⢞⢕⢕⡕⡸⣾⣿⣿⣿⣿⣿⣿⣿⣿⣿⣿⢇⢕⣱⣿⣿⣿⣿⣿⣿⣷⡜⢇⣷⣷⣧⡜⢿⢵⠕⢕⢕⢕⢕⢕⢕⢕⢌⢃⢕⢕⢕⢛⢿⣿⣿⣿⡕⢕⢕⢕⢸⣿⣿⣿⢕⢕⢕⢕⢕⢕⢕⢅⢕⢕⢕⢱⣷⡝⣿⣿⣿⣿⣿⣿⣿⣿⣿⣿⣿⣿⣿⠀</a:t>
            </a:r>
            <a:br/>
            <a:r>
              <a:t>⣿⣿⣿⣿⣿⣿⣿⣿⣿⣿⣿⣿⣿⣿⣿⣿⣿⣿⣿⣿⣿⣿⣿⣿⣿⣿⣿⣿⣿⢸⣿⣿⣿⣿⡇⢸⣿⣿⣿⣿⣿⣿⣿⣿⣿⣿⣿⢇⢕⢕⢕⢸⡇⢕⢕⢕⢕⢕⢕⢕⢱⢕⢸⡕⢕⢕⢕⢕⢕⣿⣿⣿⣿⣿⣿⣿⣿⣿⣿⣿⣿⣿⣿⣿⣿⣿⣿⣷⡜⣿⣷⢜⣿⣿⣿⣿⣿⣿⣿⣿⣿⣿⣿⣿⣿⣿⣿⣷⣕⢕⢕⢕⢕⢕⢕⢅⢇⢕⠌⢙⢇⢕⢕⢕⢑⢜⢕⢜⢏⢿⣿⣿⣿⣿⣧⢹⡇⢕⢱⣿⣿⣿⡇⣕⣱⢔⢔⢕⠕⢕⢎⢕⢕⢕⢅⡵⠞⠛⠙⠉⠉⠁⠁⠁⠀⠀⠁⠀⠀⠁⠀⠀⠀⠀⠁⠁⠉⠉⠙⠛⠃⠺⠿⢿⢿⣷⣝⢇⢕⢕⢕⢕⢕⢕⢕⢕⢕⢕⢕⢕⢕⢌⣿⣿⣿⡇⢕⢕⢕⢘⣿⣿⣿⡇⡕⢕⢕⢕⢕⢕⢕⢕⢢⡕⢕⢿⣿⡜⢿⣿⣿⣿⣿⣿⣿⣿⣿⣿⣿⣿⠀</a:t>
            </a:r>
            <a:br/>
            <a:r>
              <a:t>⣿⣿⣿⣿⣿⣿⣿⣿⣿⣿⣿⣿⣿⣿⣿⣿⣿⣿⣿⣿⣿⣿⣿⣿⣿⣿⣿⣿⣿⢸⣿⣿⣿⣿⡇⢸⣿⣿⣿⣿⣿⣿⣿⣿⣿⣿⡏⢕⢕⢕⢕⢜⢇⢕⢕⢕⢕⢕⢕⢕⣿⣇⢕⢹⢇⢕⢕⢕⢕⣿⣿⣿⣿⣿⣿⣿⣿⣿⣿⣿⣿⣿⣿⣿⣿⣿⣿⣿⣷⡜⢿⡇⢹⣿⣿⣿⣿⣿⣿⣿⣿⣿⣿⣿⣿⣿⣿⣿⣿⣧⡕⠕⢕⢕⠕⠕⣑⣡⣴⣷⣕⢕⢕⢱⣕⣁⣑⣱⣕⣺⣷⣾⣿⣿⣿⣷⡕⢕⣾⣿⣿⣿⣿⣿⡏⢕⣵⢎⢕⢕⢕⢕⠕⠑⠁⠀⠀⠀⠀⠀⠀⠀⠀⠀⠀⠀⠀⠀⠀⠀⠀⠀⠀⠀⠀⠀⠀⠀⠀⠀⠀⠀⢀⢀⣀⣀⣀⣅⢅⢅⢅⢕⢕⢕⢕⢕⢕⢕⢕⢕⢕⢕⢘⣿⣿⡇⢕⢕⢕⢕⣿⣿⣿⣇⢻⣿⣷⣵⣕⢕⢕⢕⢕⢻⣎⢜⣿⡿⢜⢿⣿⣿⣿⣿⣿⣿⣿⣿⣿⣿⠀</a:t>
            </a:r>
            <a:br/>
            <a:r>
              <a:t>⣿⣿⣿⣿⣿⣿⣿⣿⣿⣿⣿⣿⣿⣿⣿⣿⣿⣿⣿⣿⣿⣿⣿⣿⣿⣿⣿⣿⣿⢸⣿⣿⣿⣿⢇⠸⣿⣿⣿⣿⣿⣿⣿⣿⣿⣿⢇⢕⢕⢕⢕⢕⢕⢕⢕⢕⢕⢕⢕⠕⣿⣿⡕⢸⣅⢕⣕⢕⢕⢸⣿⣿⣿⣿⣿⣿⣿⣿⢿⠿⠟⠛⢙⢉⣉⣁⣅⣄⢄⢀⢜⢿⡕⢀⢀⠁⠉⠙⠻⢿⣿⣿⣿⣿⣿⣿⣿⣿⣿⣿⣿⣿⣶⣶⣾⣿⣿⣿⣿⣿⣿⣿⣾⣿⣿⣿⣿⣿⣿⣿⣿⣿⣿⣿⣿⣿⣧⣾⣿⣿⣿⣿⣿⡟⣵⡿⢕⢕⢕⢕⠑⠁⠀⠀⠀⠀⠀⠀⠀⠀⠀⠀⠀⠀⠀⠀⠀⢀⢀⢀⠀⠀⠀⠀⠀⠀⠀⠀⠀⠀⠀⠀⠈⠝⠿⣯⣿⣗⢕⢕⢕⢕⢕⢕⢕⢕⢕⢕⢕⢕⢕⢕⢕⠸⣿⣷⢕⢕⢕⢕⢸⣿⣿⣿⢜⢟⢟⢻⢟⢟⢗⢕⢕⢸⢿⢧⢝⢕⣱⡜⢿⣿⣿⣿⣿⣿⣿⣿⣿⣿⠀</a:t>
            </a:r>
            <a:br/>
            <a:r>
              <a:t>⣿⣿⣿⣿⣿⣿⣿⣿⣿⣿⣿⣿⣿⣿⣿⣿⣿⣿⣿⣿⣿⣿⣿⣿⣿⣿⣿⣿⣿⢸⣿⣿⣿⡿⢕⢔⣿⣿⣿⣿⣿⣿⣿⣿⣿⣿⢕⢕⢕⢕⢕⢕⢕⢕⢕⢕⢕⢕⢕⢠⣿⣿⣿⣵⢍⢇⢸⣷⣕⢕⢻⣿⡿⠿⢟⣙⣡⣴⣶⣷⣷⣿⣧⡵⢔⢕⢜⢝⢝⢝⢗⢧⢳⡕⡕⢕⢕⢔⠰⣧⣼⣽⣿⣿⣿⣿⣿⣿⣿⣿⣿⣿⣿⣿⣿⣿⣿⣿⣿⣿⣿⣿⣿⣿⣿⣿⣿⣿⣿⣿⣿⣿⣿⣿⣿⣿⣿⣿⣿⣿⣿⣿⣿⣿⡟⢕⢕⢕⠑⠀⠀⠀⠀⠀⠀⠀⢀⠀⠀⠀⠀⠀⠀⠀⠀⠀⠀⠀⠁⠑⢕⢕⢕⢔⢔⢄⢀⠀⠀⠀⠀⠀⠀⠀⠀⠐⢻⡧⢕⢕⢕⢕⢕⢕⢕⢕⢕⢕⢕⢕⢕⢕⢕⢸⢿⣿⢕⢕⢕⢕⢸⣿⣿⣿⡕⢕⢕⢕⢕⣕⣕⣵⣵⣷⣷⣷⣷⣼⢹⣿⡜⣿⣿⣿⣿⣿⣿⣿⣿⣿⠀</a:t>
            </a:r>
            <a:br/>
            <a:r>
              <a:t>⣿⣿⣿⣿⣿⣿⣿⣿⢿⢿⢿⣿⢿⢿⢿⢿⢿⢿⢿⢿⢿⢿⢿⢿⢿⢿⢿⢿⢿⢸⣿⣿⣿⡇⢕⢕⣿⣿⣿⣿⣿⣿⣿⣿⣿⣿⢕⢕⢕⢕⢕⢕⢕⢕⢕⢕⢕⢕⢕⢸⣿⣿⣿⣷⣇⠷⡜⣿⡿⠇⡘⢡⣴⣷⣿⣿⣿⣿⣿⣿⣿⣿⣿⣿⣿⣷⢷⢵⣵⣕⢕⢕⢕⢕⢜⢝⢳⣵⣕⡜⢻⣿⣿⣿⣿⣿⣿⣿⣿⣿⣿⣿⣿⣿⣿⣿⣿⣿⣿⣿⣿⣿⣿⣿⣿⣿⣿⣿⣿⣿⣿⣿⣿⣿⣿⣿⣿⣿⣿⣿⣿⣿⣿⣿⢕⢕⠕⠀⠀⠀⠀⠀⢀⢔⢔⠑⠀⠀⠀⠀⠀⠀⠀⠀⠀⠀⠀⠀⠀⠀⠀⠁⠑⢕⢕⢕⢕⢕⢔⢄⢀⠀⠀⠀⠀⠀⠀⠁⠕⢕⢕⢕⢕⢕⢕⢕⢕⢕⢕⢕⢕⢕⢕⢸⢸⣿⢕⢕⢕⢕⢸⣿⣿⣿⡇⣵⣷⣾⣿⣿⣿⣿⣿⣿⣿⣿⢟⢝⢕⢏⣵⢹⣿⣿⣿⣿⣿⣿⣿⣿⠀</a:t>
            </a:r>
            <a:br/>
            <a:r>
              <a:t>⣿⣿⣿⣿⣿⣿⣿⣿⠁⠀⢔⢟⡇⢀⠀⢀⠄⢕⡕⢕⢅⠑⢀⢀⠀⢀⠀⠀⠀⢸⣿⣿⣿⢕⢕⢕⣿⣿⣿⣿⣿⣿⣿⣿⣿⡟⢕⢕⢕⢕⢕⢕⢕⢕⢕⢕⢕⢕⢕⢸⣿⣿⣿⣿⡿⢖⣧⢱⣷⣿⣿⣿⣿⣿⡿⠿⠟⠛⠛⠙⠉⠁⠁⠀⠀⠀⠀⠀⠀⠁⠉⠑⠓⠑⢕⢕⢕⢕⢟⣿⣷⣽⣿⣿⣿⣿⣿⣿⣿⣿⣿⣿⣿⣿⣿⣿⣿⣿⣿⣿⣿⣿⣿⣿⣿⣿⣿⣿⣿⣿⣿⣿⣿⣿⣿⣿⣿⣿⣿⣿⣿⣿⣿⡏⢕⢡⡴⠐⠀⠀⢄⢕⢕⢕⠀⠀⠀⠀⠀⠀⠀⠀⠀⠀⠀⠀⠀⠀⠀⠀⠀⠀⠀⠀⠕⢕⢕⢕⢕⢕⢕⢕⢔⢀⠀⠀⠀⠀⠀⠁⠑⠕⢕⢕⢕⢕⢕⢕⢕⢕⢕⢕⢕⢸⢸⣿⢕⢕⢕⢕⢌⣿⣿⣿⣧⢸⢿⢟⢟⢟⢝⠝⠕⢑⢑⢕⢅⢅⢁⠱⡟⢕⣿⣿⣿⣿⣿⣿⣿⣿⠀</a:t>
            </a:r>
            <a:br/>
            <a:r>
              <a:t>⣿⣿⣿⣿⣿⣿⣿⣿⠄⢀⢕⡎⢑⡕⠐⠔⠐⠕⢕⠁⠀⢕⢕⢙⢅⢀⠀⢄⡔⢸⣿⣿⡟⢕⢕⢕⢻⣿⣿⣿⣿⣿⣿⣿⣿⢇⢕⢕⢕⢕⢕⢕⢕⢕⢕⢕⢕⢕⢕⢸⣿⢟⣏⣵⣷⣿⣜⣇⠻⠟⠛⠙⠁⠀⠀⠀⠀⠀⠀⠀⠀⠀⠀⠀⠀⠀⠀⠀⠀⠀⠀⠀⠀⠀⠀⠁⠑⠕⢕⡜⢹⣿⣿⣿⣿⣿⣿⣿⣿⣿⣿⣿⣿⣿⣿⣿⣿⣿⣿⣿⣿⣿⣿⣿⣿⣿⣿⣿⣿⣿⣿⣿⣿⣿⣿⣿⣿⣿⣿⣿⣿⣿⣿⢇⠕⡱⠑⢀⣰⢕⢕⢕⢕⠑⠀⠀⠀⠀⠀⠀⠀⠀⠀⠀⠀⠀⠀⠀⠀⠀⠀⠀⠀⠀⠀⠑⢕⢕⢕⢕⢕⢕⢕⢕⢔⠀⠀⠀⠀⠀⠀⢀⢕⢕⢕⢕⢕⢕⢕⣕⢕⢕⢕⢸⢸⣿⢕⢕⢕⢕⢕⣿⣿⣿⣿⢕⢕⢕⢕⢕⢔⢕⢕⢕⢕⢕⢕⢸⢕⢜⢕⢕⣿⣿⣿⣿⣿⣿⣿⣿⠀</a:t>
            </a:r>
            <a:br/>
            <a:r>
              <a:t>⣿⣿⣿⣿⣿⣿⣿⣿⢔⢁⢕⢕⢕⠕⢕⠐⠀⠝⠕⠃⢜⢕⢱⢕⠔⢄⢜⢕⢕⢸⣿⣿⡇⢕⢕⢕⠸⣿⣿⣿⣿⣿⣿⣿⣿⢕⢕⢕⢕⢕⢕⢕⢕⢕⢕⢕⢕⢕⢕⢸⣾⣿⣿⣿⠿⠛⠙⠘⢔⠀⠀⠀⠀⠀⠀⠀⠀⠀⠀⠀⠀⠀⠀⠀⠀⠀⠀⠀⠀⠀⠀⠀⠀⠀⠀⠀⠀⠀⠀⠑⢕⢩⣿⣿⣿⣿⣿⣿⣿⣿⣿⣿⣿⣿⣿⣿⣿⣿⣿⣿⣿⣿⣿⣿⣿⣿⣿⣿⣿⣿⣿⣿⣿⣿⣿⣿⣿⣿⣿⣿⣿⣿⣿⣕⣵⢇⣰⣿⣿⢕⢕⢕⢕⣠⣴⣷⣷⣦⡄⠀⠀⠀⠀⠀⠀⠀⠀⠀⠀⠀⠀⠀⠀⠀⠀⠀⢕⢕⢕⢕⢕⢕⢕⢕⢕⠀⠀⠀⠀⠀⢔⢕⢕⢕⢕⢕⢕⢕⣿⣿⡕⢕⢕⢜⣿⣿⡇⢕⢕⢕⢕⣿⣿⣿⣿⡕⢕⢕⢕⣕⣕⢕⢕⢕⢕⢕⢕⣿⢕⢕⢕⢕⢻⣿⣿⣿⣿⣿⣿⣿⠀</a:t>
            </a:r>
            <a:br/>
            <a:r>
              <a:t>⣿⣿⣿⣿⣿⣿⣿⣿⢕⢵⢕⢇⢕⠔⢕⠀⢀⢄⢔⠔⠐⢱⢎⢕⢕⢕⢕⢕⠕⢸⣿⣿⢕⢕⢇⢕⢕⣿⣿⣧⠻⣿⣿⣿⣿⡇⢕⢕⢕⢕⢕⢕⢕⢕⢕⢕⢕⢕⢕⢸⠟⠋⠁⠀⠀⠀⠀⠀⠀⠐⠀⠀⠀⠀⠀⢀⢀⢄⠀⠀⠀⠀⠀⠀⠀⠀⠀⠀⠀⠀⠀⠁⠐⢔⢄⢀⠀⠀⠀⠰⣴⣕⡼⣿⣿⣿⣿⣿⣿⣿⣿⣿⣿⣿⣿⣿⣿⣿⣿⣿⣿⣿⣿⣿⣿⣿⣿⣿⣿⣿⣿⣿⣿⣿⣿⣿⣿⣿⣿⣿⣿⣿⣿⣿⣧⣾⣿⣿⣿⡕⢕⢕⣷⣿⣿⣿⣿⠟⠁⠀⠀⠀⠀⠀⠀⠀⠀⠀⠀⠀⠀⠀⠀⠀⠀⠀⠁⢕⢕⢕⢕⢕⢕⢕⢕⠀⠀⠀⢀⢕⢕⢕⢕⢕⢕⢕⢕⢱⣿⣿⣧⢕⢕⡇⣿⣿⡇⢕⢕⢕⢕⣿⣿⣿⣿⡇⢕⢕⢸⣿⡏⢕⢕⢕⢕⢕⢸⣿⢕⢕⢕⢑⢜⢿⣿⣿⣿⣿⣿⣿⠀</a:t>
            </a:r>
            <a:br/>
            <a:r>
              <a:t>⣿⣿⣿⣿⣿⣿⣿⣿⢁⠑⢇⠱⢕⢕⠑⠑⠁⢘⠑⠐⢔⢕⢕⢕⢕⢕⢕⢔⠅⢸⣿⡟⢕⢜⡇⢕⢕⢻⣿⣿⢕⢝⣿⣿⣿⡇⢕⢕⢕⢕⢕⢕⢕⢕⢕⠕⢑⢁⢀⢄⢄⠄⢔⠔⠀⠀⠀⠀⠀⠀⠀⢀⢄⢔⢕⢕⢕⠑⠀⠀⠀⠀⠀⠀⠀⠀⠀⠀⠀⠀⠀⠀⠀⠀⠕⢕⢕⢔⣄⢀⠘⢻⣿⣿⣿⣿⣿⣿⣿⣿⣿⣿⣿⣿⣿⣿⣿⣿⣿⣿⣿⣿⣿⣿⣿⣿⣿⣿⣿⣿⣿⣿⣿⣿⣿⣿⣿⣿⣿⣿⣿⣿⣿⣿⣿⣿⣿⣿⣿⡇⢕⢕⠈⠉⠉⠁⠀⠀⠀⠀⠀⠀⠀⠀⠀⠀⠀⠀⠀⠀⠀⠀⠀⠀⠀⠀⠀⢕⢕⢕⢕⢕⢕⢕⢕⠀⢄⢕⣕⣕⢜⢕⢕⢕⢕⢕⢕⣸⣿⣿⣿⢕⢱⢕⣿⡿⡇⢕⢕⢕⢕⣿⣿⣿⣿⣧⢕⢕⢕⢏⢕⢕⢕⢕⢕⢕⣾⡏⢕⢕⢕⢕⢜⢜⣿⣿⣿⣿⣿⣿⠀</a:t>
            </a:r>
            <a:br/>
            <a:r>
              <a:t>⣿⣿⣿⣿⣿⣿⣿⣿⢑⠀⢕⢕⢕⢁⢕⢔⢔⢄⠀⠅⢅⢕⢕⢕⢕⢕⢕⢔⢕⢸⣿⡇⠕⣶⡇⢕⢕⢜⣿⣿⡕⢕⢜⣿⣿⡇⢕⢕⢕⢕⢕⢕⢕⢕⢕⢕⢕⢕⢕⢕⢕⢕⠁⠀⠀⠀⠀⠀⠀⢄⢔⢕⢕⢕⢕⠑⠀⠀⠀⠀⠀⠀⠀⠀⠀⠀⠀⠀⠀⠀⠀⠀⠀⠀⠀⠑⢕⢕⢹⣿⣷⣔⡝⣿⣿⣿⣿⣿⣿⣿⣿⣿⣿⣿⣿⣿⣿⣿⣿⣿⣿⣿⣿⣿⣿⣿⣿⣿⣿⣿⣿⣿⣿⣿⣿⣿⣿⣿⣿⣿⣿⣿⣿⣿⣿⣿⣿⣿⣿⣿⢕⢕⢀⠀⠀⠀⠀⠀⠀⠀⠄⠀⠀⠀⠀⠀⠀⠀⠐⢀⠀⠀⠀⠀⠀⠀⠀⢸⣿⣿⣷⣷⣧⣵⢕⢄⣵⣾⣿⣿⡕⢕⢕⢕⢕⢕⢕⣿⣿⣿⣿⢕⢕⢰⣿⢅⢇⢕⢕⢕⢕⣿⣿⣿⣿⣿⢕⢕⢕⢕⢕⢕⢕⢕⢕⣼⡟⢕⢕⢕⢕⢜⢱⡕⣿⣿⣿⣿⣿⣿⠀</a:t>
            </a:r>
            <a:br/>
            <a:r>
              <a:t>⣿⣿⣿⣿⣿⣿⣿⣿⢕⢕⢕⢕⠑⢕⢕⢕⢕⠁⠔⢄⢕⢕⢕⢕⢕⢎⢕⢕⢕⢸⣿⡇⢕⣾⣧⢕⢕⢕⢹⣿⡇⢕⢕⢜⢿⡇⢕⢕⢕⢕⢕⢕⢕⢕⢕⢕⢕⢕⢕⢕⠑⠀⠀⠀⠀⠀⢀⢔⢕⢕⢕⢕⢕⢕⠁⠀⠀⠀⠀⠀⠀⠀⠀⠀⠀⠀⠀⠀⠀⠀⠀⠀⠀⠀⠀⠀⠁⢕⢜⣿⣿⣿⣿⣿⣿⣿⣿⣿⣿⣿⣿⣿⣿⣿⣿⣿⣿⣿⣿⣿⣿⣿⣿⣿⣿⣿⣿⣿⣿⣿⣿⣿⣿⣿⣿⣿⣿⣿⣿⣿⣿⣿⣿⣿⣿⣿⣿⣿⣿⣿⣷⣾⡇⠀⠀⠀⠀⠀⠀⠁⠁⠀⠀⠀⠀⠀⠀⠀⠀⠀⠀⠀⠀⠀⠀⠀⠀⢸⣿⣿⣿⣿⣿⣿⣱⣿⣿⣿⣿⣿⢕⢕⢕⢕⢕⢕⣾⣿⣿⣿⡿⢕⢕⣸⣿⢕⠐⢕⢕⢕⢱⣿⣿⣿⣿⣿⡕⢕⢕⡗⢕⢕⢕⢕⣼⢟⢕⢕⢕⢕⢕⢕⣾⢇⣿⣿⣿⣿⣿⣿⠀</a:t>
            </a:r>
            <a:br/>
            <a:r>
              <a:t>⣿⣿⣿⣿⣿⣿⣿⣿⠕⠐⢱⢕⢕⠪⡔⡵⠃⠁⢕⣷⡕⢕⢑⢕⢕⢕⢕⢕⢕⢸⣿⢇⠸⣿⣿⡕⢕⢕⢕⢻⡇⢕⢕⢕⢜⢇⢕⢕⢕⢕⢕⢕⢕⢕⢕⢕⢕⢕⢕⠁⠀⠀⠀⠀⠀⢔⢕⢕⢕⢕⢕⢕⢕⠕⠀⠀⠀⠀⠀⠀⠀⠀⠀⠀⠀⠀⠀⠀⠀⠀⠀⠀⠀⠀⠀⠀⠀⠕⢕⣿⣿⣿⣿⣿⣿⣿⣿⣿⣿⣿⣿⣿⣿⣿⣿⣿⣿⣿⣿⣿⣿⣿⣿⣿⣿⣿⣿⣿⣿⣿⣿⣿⣿⣿⣿⣿⣿⣿⣿⣿⣿⣿⣿⣿⣿⣿⣿⣿⣿⣿⣿⣿⣷⠀⠀⠀⠀⠀⠀⠀⠀⠀⠀⠀⢀⠀⠀⠀⠀⠀⠀⠀⠀⢀⠀⠀⠀⢸⣿⣿⣿⣿⣿⣿⣿⣿⣿⣿⣿⡿⢕⢕⢕⢕⢕⢰⣿⣿⣿⣿⡇⢕⢕⣿⣿⢕⢕⢁⢕⢕⢹⣿⣿⣿⣿⣿⡇⢕⢜⢕⢕⢕⢕⡾⠏⢅⢕⢕⢕⢕⢔⣼⡿⢸⣿⣿⣿⣿⣿⣿⠀</a:t>
            </a:r>
            <a:br/>
            <a:r>
              <a:t>⣿⣿⣿⣿⣿⣿⣿⣿⠄⠘⢵⢑⠄⢕⠀⠀⠅⢇⣼⣿⢇⢇⣜⢕⢕⢕⢕⣱⣷⢸⣿⢕⢸⣿⣿⡇⢕⢕⢕⢕⢇⢕⢕⢕⢕⢕⢕⢕⢕⢕⢕⢕⢕⢕⢕⢕⢕⠑⠀⠀⠀⠀⠀⢀⢕⢕⢕⢕⢕⢕⢕⢕⢕⢀⣴⣾⣿⣷⣶⠆⠀⠀⠀⠀⠀⠀⠀⠀⠀⠀⠀⠀⠀⠀⠀⠀⠀⠀⢕⣿⣿⣿⣿⣿⣿⣿⣿⣿⣿⣿⣿⣿⣿⣿⣿⣿⣿⣿⣿⣿⣿⣿⣿⣿⣿⣿⣿⣿⣿⣿⣿⣿⣿⣿⣿⣿⣿⣿⣿⣿⣿⣿⣿⣿⣿⣿⣿⣿⣿⣿⣿⣿⣿⡇⠀⠀⠀⢀⢀⠀⠀⠀⠀⢕⢕⢀⠀⠀⠀⠀⠀⠀⠀⠀⢀⠀⠀⢸⣿⣿⣿⣿⣿⣿⣿⣿⣿⣿⣿⢇⢕⢕⢕⢕⢱⣿⣿⣿⣿⣿⢕⢕⢱⣿⡿⢕⢕⢔⢑⢕⢜⣻⣿⣿⣿⣿⣧⢕⢕⢕⢕⢕⠏⢁⢔⢕⢕⢕⢕⢔⡊⡟⣡⣿⣿⣿⣿⣿⣿⣿⠀</a:t>
            </a:r>
            <a:br/>
            <a:r>
              <a:t>⣿⣿⣿⣿⣿⣿⣿⣿⠀⠀⠀⠔⢕⠀⠀⠀⠐⢕⢿⣿⢕⣼⣿⢕⢕⢱⢿⢟⢟⢜⣿⢕⠸⣿⡿⣿⢕⢕⢕⢕⢕⠑⢕⢕⢕⢕⢕⢕⢕⢕⢕⢕⢕⢕⢕⢕⢁⠀⠀⠀⠀⠀⠀⢕⢕⢕⢕⢕⢕⢕⢕⢕⢕⢿⣿⣿⡿⠟⠑⠀⠀⠀⠀⠀⠀⠀⠀⠀⠀⠀⠀⠀⠀⠀⢄⠀⠀⠀⢕⣿⣿⣿⣿⣿⣿⣿⣿⣿⣿⣿⣿⣿⣿⣿⣿⣿⣿⣿⣿⣿⣿⣿⣿⣿⣿⣿⣿⣿⣿⣿⣿⣿⣿⣿⣿⣿⣿⣿⣿⣿⣿⣿⣿⣿⣿⣿⣿⣿⣿⣿⣿⣿⣿⣿⡄⠀⠑⠕⠕⢀⠀⠀⠀⠀⠑⠑⠀⠀⠀⠀⢄⢄⢄⢕⣕⣀⢀⣿⣿⣿⣿⣿⣿⣿⣿⣿⣿⣿⡟⢕⢕⢕⢕⢱⣿⣿⣿⣿⡟⢝⢕⢕⢸⢿⡇⢕⢕⢕⢔⢅⢕⢹⣿⣿⣿⣿⣿⢕⢕⠕⢑⢅⢔⢕⢕⢕⢕⢕⢕⢕⢌⣱⣿⣿⣿⣿⣿⣿⣿⣿⠀</a:t>
            </a:r>
            <a:br/>
            <a:r>
              <a:t>⣿⣿⣿⣿⣿⣿⣿⣿⠀⠀⠀⠀⠀⠀⠀⠀⠁⡕⢕⢝⢕⢟⢗⣕⣕⣕⣕⣕⣕⢕⣿⡇⢨⣾⣿⣿⡇⢕⢕⢕⢕⢕⢕⢕⢕⢕⢕⢕⢕⢕⢕⢕⢕⢕⢕⢕⢕⢄⠀⠀⠀⠀⠀⠁⢕⢕⢕⢕⢕⢕⢕⢕⢕⠀⠀⠀⠀⠀⠀⠀⠀⠄⢄⠀⠀⠀⠀⠀⠀⠀⠑⠑⠀⠀⢕⢕⠀⠀⢸⣿⣿⣿⣿⣿⣿⣿⣿⣿⣿⣿⣿⣿⣿⣿⣿⣿⣿⣿⣿⣿⣿⣿⣿⣿⣿⣿⣿⣿⣿⣿⣿⣿⣿⣿⣿⣿⣿⣿⣿⣿⣿⣿⣿⣿⣿⣿⣿⣿⣿⣿⣿⣿⣿⣿⣿⡄⠀⢁⣱⣵⢕⢕⢀⢀⠀⠀⢀⢀⢄⢄⠁⠑⠑⠅⠙⠙⣼⣿⣿⣿⣿⣿⣿⣿⣿⣿⣿⣿⢕⢕⢕⢕⢕⣾⣿⣿⣿⡟⢕⢇⢕⢕⢜⣼⡇⢕⢕⢕⢕⢕⢑⢕⢜⢿⣿⣿⣿⡇⠁⠀⠑⢕⢕⢕⢕⢕⢕⢕⢕⢕⣾⣿⣿⣿⣿⣿⣿⣿⣿⣿⠀</a:t>
            </a:r>
            <a:br/>
            <a:r>
              <a:t>⣿⣿⣿⣿⣿⣿⣿⣿⠀⠀⠀⠀⠀⠀⠀⠀⠀⣿⡟⢱⣾⣿⣿⣿⣿⣿⣿⣿⣿⣧⢹⡇⢜⣿⣿⣿⣿⢕⢕⢕⢕⢕⢕⢕⢕⢕⢕⢕⢕⢕⢕⢕⢕⢕⢕⢕⢕⢕⢕⢔⢀⢀⠀⠀⢕⢕⢕⢕⢕⠕⣕⣵⣷⡄⠀⠀⠀⢄⠀⠀⠀⠅⠀⠀⠀⠀⠀⠀⠀⠀⠀⠀⠀⠀⢔⢕⠀⠀⢸⣿⣿⣿⣿⣿⣿⣿⣿⣿⣿⣿⣿⣿⣿⣿⣿⣿⣿⣿⣿⣿⣿⣿⣿⣿⣿⣿⣿⣿⣿⣿⣿⣿⣿⣿⣿⣿⣿⣿⣿⣿⣿⣿⣿⣿⣿⣿⣿⣿⣿⣿⣿⣿⣿⣿⣿⣷⣔⢺⠿⠋⠕⠑⢕⢕⢕⢕⢕⢕⢕⢕⠀⠀⠀⠀⢄⣾⣿⣿⣿⣿⣿⣿⣿⣿⣿⣿⣿⡏⢕⢕⢕⢕⣾⣿⣿⣿⡟⢕⢸⢕⢕⢕⣿⡵⢕⢕⢕⢕⢕⢕⢕⢄⠕⢅⢻⣿⣿⣧⠀⠀⠀⠑⢕⢕⢕⢕⢕⢕⣵⣿⣿⣿⣿⣿⣿⣿⣿⣿⣿⣿⠀</a:t>
            </a:r>
            <a:br/>
            <a:r>
              <a:t>⣿⣿⣿⣿⣿⣿⣿⣿⢕⠀⠀⠀⠀⠀⠀⠀⢠⢟⢇⢝⢍⢻⢟⢟⢟⢟⢝⢝⢝⢝⢜⣇⢕⣿⣿⣿⣿⣧⢕⢕⢕⢕⢕⢕⢣⣵⣕⣕⣕⢕⢕⢕⢕⢕⢕⢕⢕⢕⢕⢕⢕⢕⢔⢀⠁⢕⣕⣵⣶⣿⣿⣿⣿⡇⠀⠀⠄⢕⢀⠀⠀⠀⠀⠀⠀⠀⢀⢀⠀⠀⠀⠀⠀⠄⢕⣱⣄⡀⢸⣿⣿⣿⣿⣿⣿⣿⣿⣿⣿⣿⣿⣿⣿⣿⣿⣿⣿⣿⣿⣿⣿⣿⣿⣿⣿⣿⣿⣿⣿⣿⣿⣿⣿⣿⣿⣿⣿⣿⣿⣿⣿⣿⣿⣿⣿⣿⣿⣿⣿⣿⣿⣿⣿⣿⣿⣿⣿⣷⣴⡀⠀⠀⠁⠕⢕⢕⢕⢕⢕⠁⠀⠀⠀⣰⣿⣿⣿⡿⢿⣿⣿⣿⣿⣿⣿⣿⡟⢕⢕⢕⢕⣸⣿⣿⣿⢟⢕⢕⡇⢕⢕⢕⣿⢋⢕⢕⢕⢕⢕⢕⢕⢕⢕⢑⢔⢝⢿⣿⡔⠀⠀⠀⠁⠑⢑⣵⣶⣿⣿⣿⣿⣿⣿⣿⣿⣿⣿⣿⣿⣿⠀</a:t>
            </a:r>
            <a:br/>
            <a:r>
              <a:t>⣿⣿⣿⣿⣿⣿⣿⣿⢀⠀⠀⠀⠀⠀⠀⠀⢜⢧⡕⠀⢅⢕⢔⢔⢔⢔⢔⢔⢔⢔⢄⢫⢔⢹⣿⣿⣿⣿⣧⢕⢕⢕⢕⢕⢜⢻⣿⣿⣿⣯⢵⡕⢕⢕⢕⢕⢕⢕⢕⢕⢕⢕⢕⢕⢕⢌⢻⣿⣿⣿⣿⣿⣿⣿⢀⠀⠑⢔⢁⠀⠀⠀⠀⠀⠀⠀⠕⢕⢄⠀⠀⠀⠀⢔⢕⢝⠟⠟⣿⣿⣿⣿⣿⣿⣿⣿⣿⣿⣿⣿⣿⣿⣿⣿⣿⣿⣿⣿⣿⣿⣿⣿⣿⣿⣿⣿⣿⣿⣿⣿⣿⣿⣿⣿⣿⣿⣿⣿⣿⣿⣿⣿⣿⣿⣿⣿⣿⣿⣿⣿⣿⣿⣿⣿⣿⣿⣿⣿⣿⡿⢷⢄⡀⠀⠔⢔⢕⡏⢩⢕⠀⡠⠾⢟⢏⢝⠁⢵⣿⣿⣿⣿⣿⣿⣿⡿⢕⢕⢕⢕⢡⣿⣿⡿⢕⢕⢕⣼⢇⢕⢕⢱⣿⡝⢕⢕⢕⢕⢕⢕⢕⢕⢕⢕⢅⢕⢜⢻⡇⠀⠀⠀⠀⠀⢺⣿⣿⣿⣿⣿⣿⣿⣿⣿⣿⣿⣿⣿⣿⣿⠀</a:t>
            </a:r>
            <a:br/>
            <a:r>
              <a:t>⣿⣿⣿⣿⣿⣿⣿⣿⢕⠀⠀⠀⠀⠀⠀⠀⠑⢕⢕⢕⢸⡕⢕⢕⢕⢕⢕⢕⢱⣵⡕⢸⡕⢸⣿⣿⣿⣿⣿⢕⢕⢕⢕⢕⢕⢜⢿⣿⣿⣿⣷⡌⢣⢕⢕⢕⢕⢕⢕⢕⢕⢕⢕⢕⢸⣿⣷⣿⣿⣿⣿⣿⣿⣿⣧⠀⠀⠕⠐⢀⢄⠀⠀⠀⠀⠀⠀⠑⠑⠀⠀⢀⢀⠀⠁⠁⠀⢱⣿⣿⣿⣿⣿⣿⣿⣿⣿⣿⣿⣿⣿⣿⣿⣿⣿⣿⣿⣿⣿⣿⣿⣿⣿⣿⣿⣿⡟⣿⣿⣿⣿⣿⣿⣿⣿⣿⣿⣿⣿⣿⣿⣿⣿⣿⣿⣿⣿⣿⣿⣿⣿⣿⣿⣿⣿⣿⣿⣿⣿⣿⣷⣦⣤⣄⣀⢀⠀⠀⠀⠀⠀⠀⠀⣠⣔⡰⢗⢹⢹⣞⣽⣿⣿⣿⣿⢇⢕⢕⢕⢱⣿⣿⢏⢕⢕⢕⣱⡏⢕⢕⢕⢸⣿⢝⢕⢕⢕⢕⢕⢕⢕⢕⢕⢕⢕⢔⢕⢔⠕⠀⠀⠀⠀⠀⠀⢻⣿⣿⣿⣿⣿⣿⣿⣿⣿⣿⣿⣿⣿⣿⠀</a:t>
            </a:r>
            <a:br/>
            <a:r>
              <a:t>⣿⣿⣿⣿⣿⣿⣿⣿⢕⠀⠀⠀⠀⠀⠀⠀⠀⢕⢕⢕⢜⣷⡕⢕⢕⢕⢕⢕⢜⢿⣿⢕⢇⢌⣿⣿⣿⣿⣿⢕⢕⢕⢕⢕⢕⢕⢕⢻⣿⣿⣿⣿⣄⢱⢕⢕⢕⢕⢕⢕⢕⢕⢕⢡⣿⣿⣿⣿⣿⣿⣿⣿⣿⣿⣿⣇⠀⠀⠕⠕⢕⢔⠀⠀⢄⢄⢄⢀⢀⢔⢕⢕⢕⠀⠀⠀⢠⣾⣿⣿⣿⣿⣿⣿⣿⣿⣿⣿⣿⣿⣿⣿⣿⣿⣿⣿⣿⣿⣿⣿⣿⣿⣿⣿⣿⣵⡕⣼⣿⣿⣿⣿⣿⣿⣿⣿⣿⣿⣿⣿⣿⣿⣿⣿⣿⣿⣿⣿⣿⣿⣿⣿⣿⣿⣿⣿⣿⣿⣿⣿⣿⣿⣟⣟⣻⢇⡟⡟⢻⣝⢚⡫⢕⢜⠆⡕⢅⡇⢹⣿⣿⣿⣿⡿⢇⢕⢕⢕⣱⣿⢟⢕⢕⢕⢕⢱⣿⢕⢕⢕⢕⣿⡏⢕⢕⢕⢕⢕⢕⢕⢕⢕⢕⢕⢕⢕⢕⢅⢕⢀⠀⠀⠀⠀⠀⢸⣿⣿⣿⣿⣿⣿⣿⣿⣿⣿⣿⣿⣿⣿⠀</a:t>
            </a:r>
            <a:br/>
            <a:r>
              <a:t>⣿⣿⣿⣿⣿⣿⣿⣿⣿⣿⣿⣿⣿⣿⣿⣿⡇⢕⢕⢕⢕⢸⣿⡕⢕⢕⢕⢕⢕⢕⢕⢕⢕⢕⣯⣽⣿⣿⣿⢕⢕⢕⢕⢕⢕⢕⢕⢕⢻⣿⣿⣿⣿⣵⢕⢕⢕⢕⢕⢕⢕⢕⢕⢸⣿⣿⣿⣿⣿⣿⣿⣿⣿⣿⣿⣿⣧⡄⠀⣀⡕⢕⢔⢔⢕⢕⢕⢕⢕⢕⢕⢕⠀⠀⢀⣰⣿⣿⣿⣿⣿⣿⣿⣿⣿⣿⣿⣿⣿⣿⣿⣿⣿⣿⣿⣿⣿⣿⣿⣿⣿⣿⣿⣿⣿⣿⣿⣿⣿⣿⣿⣿⣿⣿⣿⣿⣿⣿⣿⣿⣿⣿⣿⣿⣿⣿⣿⣿⣿⣿⣿⣿⣿⣿⣿⣿⣿⣿⣿⣿⣿⣿⣿⣿⢛⢔⢕⢕⢕⢕⢕⢕⢕⢕⢕⢕⢕⢕⢄⠙⢵⢚⡿⢕⢕⢕⢕⢱⢟⢕⢕⢕⢕⢕⢑⣿⡏⢕⢕⢕⣱⣿⢕⢕⢕⢕⢕⢕⢕⢕⢕⢕⢕⢕⢕⢕⢕⢕⢕⢕⢔⠀⠀⠀⠀⠀⠙⢿⣿⣿⣿⣿⣿⣿⣿⣿⣿⣿⣿⣟⠀</a:t>
            </a:r>
            <a:br/>
            <a:r>
              <a:t>⢕⢕⢕⢜⣿⣿⣿⣿⣿⣿⣿⣿⣿⣿⣿⣿⡇⢕⢕⢕⢕⢕⢝⢿⣇⢕⢕⢕⢕⢕⢕⢕⢕⢕⢻⣿⣿⣿⣿⡇⢕⢕⢕⢕⢕⢕⢕⢕⢕⢜⢻⣿⣿⣿⣷⣵⠇⢕⢕⢕⢕⢕⢕⢕⣿⣿⣿⣿⣿⣿⣿⣿⣿⣿⣿⣿⣿⣿⣾⡝⠁⠀⠀⠁⠕⢕⢕⣑⢕⢕⢑⠀⠀⡠⣾⣿⣿⣿⣿⣿⣿⣿⣿⣿⣿⣿⣿⣿⣿⣿⣿⣿⣿⣿⣿⣿⣿⣿⣿⣿⣿⣿⣿⣿⣿⣿⣿⣿⣿⣿⣿⣿⣿⣿⣿⣿⣿⣿⣿⣿⣿⣿⣿⣿⣿⣿⣿⣿⣿⣿⣿⣿⣿⣿⣿⣿⣿⣿⣿⣿⣿⢹⣿⢿⢕⢕⢕⢕⢕⢕⢕⢕⢕⢕⢕⢕⢕⢕⢕⢸⡷⡽⢕⢕⢕⢱⢕⢕⣵⡇⢕⢕⢕⢕⣾⡿⢕⢕⢕⢕⣿⡟⢕⢕⢕⢕⢕⢕⢕⢕⢕⢕⢕⢕⢕⢕⢕⢕⢕⢕⢔⢕⢄⠀⠀⠀⠀⠀⠝⢟⢟⢻⢿⢿⢿⢿⢿⢿⣿⢇⠀</a:t>
            </a:r>
            <a:br/>
            <a:r>
              <a:t>⢕⢕⢕⢕⢹⣿⣿⣿⣿⣿⣿⣿⣿⣿⣿⣿⡇⣇⢱⢕⢕⢕⢕⢜⢻⣷⣕⢕⢕⢕⢕⢳⡕⢕⢸⢻⣿⣿⣿⡇⢕⢕⢕⢕⢕⢕⢕⢕⢕⢕⢕⢝⢿⣿⣿⣿⣧⡕⢕⢕⢕⢕⢕⢕⢜⣿⣿⣿⣿⣿⣿⣿⣿⣿⣿⣿⣿⣿⣿⣿⣷⣄⡀⠀⠀⢐⡨⢕⢆⠕⠑⢀⣠⣾⣿⣿⣿⣿⣿⣿⣿⣿⣿⣿⣿⣿⣿⣿⣿⣿⣿⣿⣿⣿⣿⣿⣿⣿⣿⣿⣿⣿⣿⣿⣿⣿⣿⣿⣿⣿⣿⣿⣿⣿⣿⣿⣿⣿⣿⣿⣿⣿⣿⣿⣿⣿⣿⣿⣿⣿⣿⣿⣿⣿⣿⣿⣿⣿⣿⣿⣿⣿⣿⣿⡇⢕⢕⢕⢕⢕⢕⢕⢕⢕⢕⢕⡕⢁⢃⢝⢏⢕⢕⢕⢕⢕⣱⣿⣿⢇⢕⢕⢕⣾⡿⢇⢕⢕⢕⢰⣿⡇⢕⢕⢕⢕⢕⢕⢕⢕⢕⢕⢕⢕⢕⢕⢕⢕⢕⢕⢕⢕⢕⢔⢀⠀⠀⠀⠀⠁⠑⢕⢕⢕⢕⢕⢕⢕⢜⢕⠀</a:t>
            </a:r>
            <a:br/>
            <a:r>
              <a:t>⢕⢕⢕⢕⢜⣿⣿⣿⣿⣿⣿⣿⣿⣿⣿⣿⣷⢸⣧⢕⢕⢕⢕⢕⢕⢈⠛⢷⣕⢕⢕⢕⢕⢕⢸⣿⣿⣿⣿⡇⢕⢕⢕⢕⢕⢕⢕⢕⢕⢕⢕⢕⢕⢝⢿⣿⣿⣿⣧⢕⢕⢕⢕⢕⢕⣿⣿⣿⣿⣿⣿⣿⣿⣿⣿⣽⣝⢙⢝⢟⠛⠛⠟⠓⠐⠀⠀⢀⣀⣤⣖⢿⣿⡿⣷⣿⣿⣿⣿⣿⣿⣿⣿⣿⣿⣿⣿⣿⣿⣿⣿⣿⣿⣿⣿⣿⣿⣿⣿⣿⣿⣿⣿⣿⣿⣿⣿⣿⣿⣿⣿⣿⣿⣿⣿⣿⣿⣿⣿⣿⣿⣿⣿⣿⣿⣿⣿⣿⣿⣿⣿⣿⣿⣿⣿⣿⣿⣿⣿⣿⣿⣿⣿⣿⣧⣡⣕⠑⢕⢕⢕⢕⢕⢕⢕⢕⢑⠕⠗⢕⢕⢕⢕⣱⣵⣿⣿⣿⣿⢕⢕⢕⣾⡿⢕⢕⢕⢕⢕⢸⣿⡇⢕⢕⢕⢕⢕⢕⢕⢕⢕⢕⢕⢕⢕⢕⢕⢕⢕⢕⢕⢕⢕⢕⢕⢔⠀⠀⠀⠀⠀⠀⠁⠁⠀⠀⢀⢁⢕⢕⠀</a:t>
            </a:r>
            <a:br/>
            <a:r>
              <a:t>⢕⢕⢕⢕⢕⢸⣿⣿⣿⣿⣿⣿⣿⣿⣿⣿⣿⣇⢻⣷⡔⠑⢕⢕⢕⢕⢔⢅⢘⠕⢕⢕⢕⢕⢕⣿⣿⣿⣿⡇⢕⢕⢕⢕⡕⢑⢕⢕⢕⢕⢕⢕⢕⢕⢕⢜⢛⢿⣿⣇⢑⢕⢕⢕⢕⢸⣿⣿⣿⣿⣿⣿⣿⣿⣿⣿⣧⢔⡶⡴⢴⣄⡄⣴⡶⠓⡿⢞⢛⢛⢛⢛⠛⠛⠛⠛⢿⣿⣿⣿⣿⣿⣿⣿⣿⣿⣿⣿⣿⣿⣿⣿⣿⣿⣿⣿⣿⣿⣿⣿⣿⣿⣿⣿⣿⣿⣿⣿⣿⣿⣿⣿⣿⣿⣿⣿⣿⣿⣿⣿⣿⣿⣿⣿⣿⣿⣿⣿⣿⣿⣿⣿⣿⣿⣿⣿⣿⣿⣿⣿⣿⣿⣿⣿⣿⣿⣿⣦⣤⣑⡀⠕⢜⡕⢱⢕⢔⢕⢕⢕⣕⣱⣾⣿⣿⣿⣿⣿⢇⢕⢱⣾⡟⢕⢕⢕⢕⢕⢕⣼⣿⡇⢕⢕⢕⢕⢕⢕⢕⢕⢕⢕⢕⢕⢕⢕⢕⢕⢕⢕⢕⢕⢕⢕⢕⢑⢕⢄⠀⠀⠀⠀⠀⠀⢔⢕⢕⢕⢕⢕⠀</a:t>
            </a:r>
            <a:br/>
            <a:r>
              <a:t>⢕⢕⢕⢕⢕⢕⣿⣿⣿⣿⣿⣿⣿⣿⣿⣿⣿⣿⣧⡝⢷⢇⢕⢕⢕⢕⢕⢕⢕⢕⢔⢅⢑⠑⠕⣻⣿⣿⣿⡇⢕⢕⢕⢕⢕⢻⡕⢕⢕⢕⢕⢕⢕⢕⢕⢕⢕⢁⢝⢿⣧⢑⢕⢕⢕⠘⣿⣿⣿⣿⣿⣿⣿⣿⣿⣿⣿⣿⢞⢝⢱⢏⢎⢕⡔⢃⢅⢕⢕⢕⢕⢕⢔⢕⢔⠀⠀⣿⣿⣿⣿⣿⣿⣿⣿⣿⣿⣿⣿⣿⣿⣿⣿⣿⣿⣿⣿⣿⣿⣿⣿⣿⣿⣿⣿⣿⣿⣿⣿⣿⣿⣿⣿⣿⣿⣿⣿⣿⣿⣿⣿⣿⣿⣿⣿⣿⣿⣿⣿⣿⣿⣿⣿⣿⣿⣿⣿⣿⣿⣿⣿⣿⣿⣿⣿⣿⣿⣿⣿⣿⣧⣵⡝⢎⢆⢕⢕⣱⣵⣬⣶⣿⣿⣿⣿⣿⣿⡟⢕⣱⣿⢏⢕⢕⢕⢕⢕⢕⢕⣿⣿⡇⢕⢕⢕⢕⢕⢕⢕⢕⢕⢕⢕⢕⢕⢕⢕⢕⢕⢕⢕⢕⢕⢕⢕⢕⢑⢕⢔⢀⠀⠀⠀⠀⢕⢕⢕⢕⢕⢕⠀</a:t>
            </a:r>
            <a:br/>
            <a:r>
              <a:t>⢕⢕⢕⢕⢕⢕⢸⣿⣿⣿⣿⣿⣿⣿⣿⣿⣿⣿⣿⣿⣮⡇⢕⢕⢕⢕⢕⢕⢕⢕⢕⢕⠀⠀⠀⣿⣿⣿⣿⡇⢕⢕⢕⢕⡇⡅⢣⢕⢕⢕⢕⢕⢕⢕⢕⢕⢕⢕⢕⢕⢝⢳⡅⢕⢕⢕⣿⣿⣿⣿⣿⣿⣿⠟⢛⢻⢟⢏⢕⢕⢕⢕⢕⢕⢕⢕⢕⢕⢕⢕⢕⢕⢕⢕⢕⢕⠘⣿⣿⣿⣿⣿⣿⣿⣿⣿⣿⣿⣿⣿⣿⣿⣿⣿⣿⣿⣿⣿⣿⣿⣿⣿⣿⣿⣿⣿⣿⣿⣿⣿⣿⣿⣿⣿⣿⣿⣿⣿⣿⣿⣿⣿⣿⣿⣿⣿⣿⣿⣿⣿⣿⣿⣿⣿⣿⣿⣿⣿⣿⣿⣿⣿⣿⣿⣿⣿⣿⣿⣿⣿⣿⣿⣿⣷⣶⣿⣿⣿⣿⣿⣿⣿⣿⣿⣿⣿⡿⢱⣾⡿⢕⢕⢕⢕⢕⢕⢕⢕⢸⣿⣿⡇⢕⢕⢕⢕⢕⢕⢕⢕⢕⢕⢕⢕⢕⢕⢕⢕⢕⢕⢕⢕⢕⢕⢕⢕⢕⢕⢕⢕⢄⠀⠀⠀⢑⢕⢕⢕⢕⢕⠀</a:t>
            </a:r>
            <a:br/>
            <a:r>
              <a:t>⢕⢕⢕⢕⢕⢕⢕⢝⢟⢟⢟⢟⢟⢟⢟⢟⢟⢟⢟⢟⢟⢟⢇⢕⠕⢕⢕⢕⢕⢕⢕⢕⠀⠀⠀⣿⣿⣿⣿⡇⢕⢕⢕⢕⡇⣕⢎⡇⢕⢕⢕⢕⢕⢕⢕⢕⢕⢕⠑⢕⢕⢕⢜⢔⢕⢕⢺⣿⣿⣿⣿⣿⡿⠔⢔⢕⢕⢕⢕⢕⢕⢕⢕⢕⢕⢕⢕⢕⢕⢕⢕⢕⠕⠕⢔⣀⣼⣿⣿⣿⣿⣿⣿⣿⣿⣿⣿⣿⣿⣿⣿⣿⣿⣿⣿⣿⣿⣿⣿⣿⣿⣿⣿⣿⣿⣿⣿⣿⣿⣿⣿⣿⣿⣿⣿⣿⣿⣿⣿⣿⣿⣿⣿⣿⣿⣿⣿⣿⣿⣿⣿⣿⣿⣿⣿⣿⣿⣿⣿⣿⣿⣿⣿⣿⣿⣿⣿⣿⣿⣿⣿⣿⣿⣿⣿⣿⣿⣿⣿⣿⣿⣿⣿⣿⣿⢏⣱⡿⢏⡵⢕⢕⢕⢕⢕⢕⢕⢕⢸⣿⣿⡇⢕⢕⢕⢕⢕⢕⢕⢕⢕⢕⢕⢕⢕⢕⢕⢕⢕⢕⢕⢕⢕⢕⢕⢕⢕⢕⢕⢕⢕⢄⠀⠀⠁⢕⢕⢕⢕⢕⠀</a:t>
            </a:r>
            <a:br/>
            <a:r>
              <a:t>⢕⢕⢕⢕⢕⢕⢕⠑⢕⢕⢕⢕⢕⢕⢕⢕⢕⢕⢕⢑⢑⠑⠑⠑⠁⠀⠁⢑⠑⠕⠑⠀⠀⠀⠀⣿⣿⣿⣿⣿⢕⢕⢕⢕⢷⢄⢙⢷⢕⢕⢕⢕⢕⢕⢕⢕⢕⢕⢑⢕⢕⢕⢕⢕⢕⢕⢞⣿⣿⣿⣿⣿⡇⢔⢕⢕⢕⢕⢕⢕⢕⢕⢕⢕⢕⢕⢕⢕⢕⢕⢕⠁⢡⣶⣾⣿⣿⣿⣿⣿⣿⣿⣿⣿⣿⣿⣿⣿⣿⣿⣿⣿⣿⣿⣿⣿⣿⣿⣿⣿⣿⣿⣿⣿⣿⣿⣿⣿⣿⣿⣿⣿⣿⣿⣿⣿⣿⣿⣿⣿⣿⣿⣿⣿⣿⣿⣿⣿⣿⣿⣿⣿⣿⣿⣿⣿⣿⣿⣿⣿⣿⣿⣿⣿⣿⣿⣿⣿⣿⣿⣿⣿⣿⣿⣿⣿⣿⣿⣿⣿⣿⣿⣿⣿⣷⣿⢏⢵⡷⠕⢕⢕⢕⢕⢕⢕⢕⢕⣿⣿⣿⣷⢅⢕⢕⢕⢕⢕⢕⢕⢕⢕⢕⢕⢕⢕⢕⢕⢕⢕⢕⢕⢕⢕⢕⢕⢕⢕⢕⢕⢕⢕⢔⠀⠀⠑⢕⢕⢕⢕⠀</a:t>
            </a:r>
            <a:br/>
            <a:r>
              <a:t>⢕⢕⢕⢕⢕⢕⢕⠀⠀⢕⢕⢕⢕⢕⢕⢕⢕⢅⢅⢕⢕⢕⢄⢅⢅⢕⢄⠀⢁⢄⠀⠀⠀⠀⠀⢸⣿⣿⣿⡟⢕⢕⢕⢕⡶⢔⠃⠸⡇⢕⢕⢕⢕⢕⢕⢕⢕⢕⢕⢑⢕⢕⢕⢕⢕⢕⢅⣿⣿⣿⣿⣿⡇⢕⢕⢕⢕⢕⢕⢕⢕⢕⢕⢕⢕⢕⢕⢕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⣿⣿⡔⢕⢕⢕⢕⢕⢕⢕⢑⣿⣿⣿⣿⢕⢕⢕⢕⢕⢕⢕⢕⢕⢕⢕⢕⢕⢕⢕⢕⢕⢕⢕⢕⢕⢕⢕⢕⢕⢕⢕⢕⢕⢕⢕⢔⠀⠀⠑⢕⢕⢕⠀</a:t>
            </a:r>
            <a:br/>
            <a:r>
              <a:t>⢕⢕⢕⢕⢕⢕⢕⠀⠀⠁⢕⢕⢕⢕⢕⢕⢕⢕⢕⢕⢕⢕⢕⢕⢕⢕⢕⢕⢕⠀⠀⠀⠀⠀⠀⢸⣿⣿⣿⣿⢕⢕⢕⢕⢛⢕⢅⢼⢹⡕⢕⢕⢕⢕⢕⢕⢕⢕⢕⢕⢕⢕⢕⢕⢕⢕⢕⢜⣿⣿⣿⣿⣿⣧⢕⢕⢕⢕⢕⢕⢕⠕⠕⠕⣧⣵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⢕⢕⢕⢕⢕⢕⢕⢕⢸⣿⣿⣿⡏⡅⢁⢕⢕⢕⢕⢕⢕⢕⢕⢕⢕⢕⢕⢕⢕⢕⢕⢕⢕⢕⢕⢕⢕⢕⢕⢕⢕⢕⢕⢕⢕⢔⠀⠀⠕⢕⢕⠀</a:t>
            </a:r>
            <a:br/>
            <a:r>
              <a:t>⢕⢕⢕⢕⢕⠑⠀⠀⠀⠀⠕⢕⢕⢕⢕⢕⢕⢕⢕⢕⢕⢕⢕⢕⢕⢕⢕⢕⢕⢄⠀⠀⠀⠀⠀⢸⣿⣿⣿⣿⢕⢕⢕⢕⠨⡕⢕⢌⠊⣇⢕⢕⢕⢕⢕⢕⢕⢕⢕⢕⠕⢕⢕⢕⢕⢕⢕⢕⢜⣿⣿⣿⣿⣷⣕⣡⣑⣑⠑⠑⣡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⢻⣿⣿⢕⢕⢕⢕⢕⢕⢕⢕⣾⣿⣿⡟⡇⢼⢕⢕⢕⢕⢕⢕⢕⢕⢕⢕⢕⢕⢕⢕⢕⢕⢕⢕⢕⢕⢕⢕⢕⢕⢕⢕⢕⢕⢕⢕⢕⢕⢔⠀⠀⢕⢕⠀</a:t>
            </a:r>
            <a:br/>
            <a:r>
              <a:t>⢕⢕⠑⠑⠀⠀⠀⠀⠀⢀⢄⢔⢔⢔⢔⢔⢔⢔⢔⢕⢕⢕⢕⢕⢕⢕⢕⢕⢕⠑⠀⠀⠀⠀⠀⢸⣿⣿⣿⣿⢕⢕⢕⢕⢜⡇⢕⢔⠐⣻⡕⢕⢕⢕⢕⢕⢕⢕⢕⢕⢔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⢜⢏⢕⢕⢕⢕⢕⢕⢕⢑⣿⣿⣿⣿⡏⢃⢣⢑⢕⢕⢕⢕⢕⢕⢕⢕⢕⢕⢕⢕⢕⢕⢕⢕⢕⢕⢕⢕⢕⢕⢕⢕⢕⢕⢕⢕⢕⢕⢕⢕⠀⠁⢕⠀</a:t>
            </a:r>
            <a:br/>
            <a:r>
              <a:t>⢕⠁⠀⠀⠀⢀⢄⢔⢕⢕⢕⢕⢕⢕⢕⢕⢕⢕⢕⢕⢕⢕⢕⢕⢕⢕⢕⢕⠁⠀⠀⠀⠀⠀⠀⢸⣿⣿⣿⡇⢕⢕⢔⢇⢕⢕⢕⢕⢔⢱⣡⢕⢕⢕⢕⢕⢕⢕⢕⢕⢕⠕⢕⢕⢕⢕⢕⢕⢕⢕⢸⣿⣿⣿⣿⣿⣿⣿⣿⣿⣿⣿⣿⣿⣿⣿⣿⣿⣿⣿⣿⣿⣿⣿⣿⣿⣿⣿⣿⣿⣿⣿⣿⣿⣿⣿⣿⣿⣿⣿⣿⣿⣿⣿⣿⣿⣿⣿⣿⣿⣿⣿⣿⣿⣿⣿⣿⡿⢿⢟⢟⢟⢿⢿⢿⢿⢿⣿⣿⣿⣿⣿⠿⢿⠝⢿⣿⣿⣿⣿⣿⣿⣿⣿⣿⣿⣿⣿⣿⣿⣿⣿⣿⣿⣿⣿⣿⣿⣿⣿⣿⣿⣿⣿⣿⣿⣿⣿⣿⣿⣿⣿⢏⢕⢕⢕⢕⢕⠕⢕⢕⢕⢕⢕⢕⢕⢸⣿⣿⣿⣹⣣⢎⡇⢕⢕⢕⢕⢕⢕⢕⢕⢕⢕⢕⢕⢕⢕⢕⢕⢕⢕⢕⢕⢕⢕⢕⢕⢕⢕⢕⢕⢕⢕⢕⢕⢕⢕⢀⠁⠀</a:t>
            </a:r>
            <a:br/>
            <a:r>
              <a:t>⢁⢄⢄⢔⢕⢕⢕⢕⢕⢕⢕⢕⢕⢕⢕⢕⢕⢕⢕⢕⢕⢕⢕⢕⢕⢕⢕⢕⠀⠀⠀⠀⠀⠀⠀⢸⣿⣿⣿⡇⢕⢕⢕⣿⡣⢕⢕⢕⢕⢕⢞⡇⢕⢕⢕⢕⢕⢕⢕⢕⢕⢄⢕⢕⢕⢕⢕⢕⢕⢕⢕⢜⣿⣿⣿⣿⣿⣿⣿⣿⣿⣿⣿⣿⣿⣿⣿⣿⣿⣿⣿⣿⣿⣿⣿⣿⣿⣿⣿⣿⣿⣿⣿⣿⣿⣿⣿⣿⣿⣿⣿⣿⣿⣿⣿⣿⣿⣿⣿⣿⣿⣿⣿⢿⢟⢝⢕⢕⢕⢕⢕⢕⢕⠕⢕⢕⢕⠕⠕⠕⠕⢕⢑⠅⣱⣿⣿⣿⣿⣿⣿⣿⣿⣿⣿⣿⣿⣿⣿⣿⣿⣿⣿⣿⣿⣿⣿⣿⣿⣿⣿⣿⣿⣿⣿⣿⣿⣿⣿⣿⣿⢇⢕⢕⢕⢕⢕⢕⢀⢕⢕⢕⢕⢕⢕⢕⣿⣿⣿⡿⣿⣧⣿⣿⡇⢕⢕⢕⢕⢕⢕⢕⢕⢕⢕⢕⢕⢕⢕⢕⢕⢕⢕⢕⢕⢕⢕⢕⢕⢕⢕⢕⢕⢕⢕⢕⢕⢕⢕⢄⠀</a:t>
            </a:r>
            <a:br/>
            <a:r>
              <a:t>⢕⢕⢕⢕⢕⢕⢕⢕⢕⢕⢕⢕⢕⢕⢕⢕⢕⢕⢕⢕⢕⢕⢕⢕⢕⢕⢕⠀⠀⠀⠀⠀⠀⠀⠀⢸⣿⣿⣿⢇⢕⢕⢕⢿⣽⣇⢕⢕⢕⢕⢰⣽⡕⢕⢕⢕⢕⢕⢕⢕⢕⢅⢕⢕⢕⢕⢕⢕⢕⢕⢕⢕⢜⣿⣿⣿⣿⣿⣿⣿⣿⣿⣿⣿⣿⣿⣿⣿⣿⣿⣿⣿⣿⣿⣿⣿⣿⣿⣿⣿⣿⣿⣿⣿⣿⣿⣿⣿⣿⣿⣿⣿⣿⣿⣿⡇⢜⢝⢝⢏⢝⢕⠕⠕⢕⠑⢕⢑⢅⣱⡑⢱⢰⣔⡔⡕⢕⢕⢑⢕⣔⣡⣼⣿⣿⣿⣿⣿⣿⣿⣿⣿⣿⣿⣿⣿⣿⣿⣿⣿⣿⣿⣿⣿⣿⣿⣿⣿⣿⣿⣿⣿⣿⣿⣿⣿⣿⣿⣿⡿⢇⢕⢕⢕⢕⢕⢕⢕⢕⢕⢕⢕⢕⢕⢕⢡⣿⣿⣿⢇⣿⣿⣿⣿⡏⠕⢕⢕⢕⢕⢕⢕⢕⢕⢕⢕⢕⢕⢕⢕⢕⢕⢕⢕⢕⢕⢃⡕⢕⢕⢕⢕⢕⢕⢕⢕⢕⢕⢕⢕⠀</a:t>
            </a:r>
            <a:br/>
            <a:r>
              <a:t>⢕⢕⢕⢕⢕⢕⢕⢕⢕⢕⢕⢕⢕⢕⢕⢕⢕⢕⢕⢕⢕⢕⢕⢕⢕⢕⢕⠀⠀⠀⠀⠀⠀⠀⠀⢱⣽⣿⣿⡇⢕⢕⢕⣿⣿⡇⢕⢕⢕⢕⢜⠌⣧⢕⢕⢕⢕⢕⢕⢕⢕⢕⢁⢕⢕⢕⢕⢕⢕⢕⢕⢕⢕⢜⢻⣿⣿⣿⣿⣿⣿⣿⣿⣿⣿⣿⣿⣿⣿⣿⣿⣿⣿⣿⣿⣿⣿⣿⣿⣿⣿⣿⣿⣿⣿⣿⣿⣿⣿⣿⣿⣿⣿⣿⣿⣿⣧⣕⣔⣔⢄⠕⢕⢔⢔⣱⣥⣾⣿⣷⣷⣿⣿⣿⣿⣿⣿⣿⣿⣿⣿⣿⣿⣿⣿⣿⣿⣿⣿⣿⣿⣿⣿⣿⣿⣿⣿⣿⣿⣿⣿⣿⣿⣿⣿⣿⣿⣿⣿⣿⣿⣿⣿⣿⣿⣿⣿⣿⢟⢕⢕⢕⢕⢕⢕⢕⢕⢕⢕⢕⢕⢕⢕⢕⢕⣼⣿⣿⢇⢱⣿⣿⢿⢿⢕⢀⢕⢕⢕⢕⢕⢕⢕⢕⢕⢕⢕⢕⢕⢕⢕⢕⢕⢕⢕⢕⢹⣷⣕⢕⢕⢕⢕⢕⢕⢕⢕⢕⢕⢕⠀</a:t>
            </a:r>
            <a:br/>
            <a:r>
              <a:t>⢕⢕⢕⢕⢕⢕⢕⢕⢕⢕⢕⢕⢕⢕⢕⢕⢕⢕⢕⢕⢕⢕⢕⢕⢕⢕⠕⠀⠀⠀⠀⠀⠀⠀⠀⢑⡇⣿⢻⢕⢕⢕⠁⣿⣿⣿⢕⢕⢕⢕⢕⢔⢞⣇⢕⢕⢕⢕⢕⢕⢕⢕⢁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⢡⣿⣿⡿⢕⣸⣿⣿⣿⢇⢕⢕⢕⢕⢕⢕⢕⢕⢕⢕⢕⢕⢕⢕⢕⢕⢕⢕⢕⢕⢕⢕⢸⣿⣿⣧⢕⢕⢕⢕⢕⢕⢕⢕⢕⢕⠀</a:t>
            </a:r>
            <a:br/>
            <a:r>
              <a:t>⢕⢕⢕⢕⢕⢕⢕⢕⢕⢕⢕⢕⢕⢕⢕⢕⢕⢕⢕⢕⢕⢕⢕⢕⢕⢕⠀⠀⠀⠀⠀⠀⠀⠀⠀⢐⣄⣧⣼⢕⢕⢕⢕⣿⣿⣿⡇⢕⢕⢕⢕⢕⢸⡸⣇⢕⢕⢕⢕⢕⢕⢕⢕⢑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⣼⣿⣿⡇⢕⣿⣿⣿⡿⢕⢕⢕⢕⢕⢕⢕⢕⢕⢕⢕⢕⢕⢕⢕⢕⢕⢕⢕⢕⢕⢕⢕⢸⣿⣿⣿⣧⢕⢕⢕⢕⢕⢕⢕⢕⢕⠀</a:t>
            </a:r>
            <a:br/>
            <a:r>
              <a:t>⠑⠑⠑⠑⠑⠑⠑⠑⠑⠑⠑⠑⠑⠑⠑⠑⠑⠑⠑⠑⠑⠑⠑⠑⠑⠑⠀⠀⠀⠀⠀⠀⠀⠀⠀⠛⠛⠛⠛⠃⠑⠑⠚⠛⠛⠛⠛⠑⠑⠑⠑⠑⠑⠛⠛⠑⠑⠑⠑⠑⠑⠑⠑⠑⠑⠑⠑⠑⠑⠑⠑⠑⠑⠑⠑⠑⠑⠑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⠓⠑⠑⠑⠑⠑⠑⠑⠑⠑⠑⠑⠑⠑⠑⠑⠑⠑⠑⠑⠘⠛⠛⠛⠃⠘⠛⠛⠛⠃⠑⠑⠑⠑⠑⠑⠑⠑⠑⠑⠑⠑⠑⠑⠑⠑⠑⠑⠑⠑⠑⠑⠑⠘⠛⠛⠛⠛⠃⠑⠑⠑⠑⠑⠑⠑⠑⠀</a:t>
            </a:r>
            <a:br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⢷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⢸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⢝⢿⣿⣿⣿⣿⣿⣿⣿⡎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⣟⣟⢟⢟⢫⢽⢽⢟⢟⢕⢕⢝⢝⢕⢕⢕⢕⢕⢕⢝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⢏⡕⢱⢾⢗⢗⢕⢕⢕⢕⢱⢿⢿⢿⢷⢕⢕⣕⡕⢕⢕⢕⢕⢕⢕⢕⢕⢸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⣵⢇⢞⢝⡕⢕⣕⡵⢕⢕⢕⢕⢕⢕⢳⣷⣷⣷⢕⢧⢜⢿⣷⣕⡕⢕⢕⢕⢕⢑⠑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⢝⢝⢝⢝⢝⢝⢝⢝⢝⢟⢟⢟⢟⢟⢟⢏⢝⢏⢝⢝⢝⢝⢝⢝⢝⢟⢟⢟⢟⢟⢝⢝⢝⢝⢝⢟⢟⢟⢟⢝⢝⢟⢟⢏⢝⢟⢟⢟⢟⢟⢟⢟⢟⢝⢟⢟⢟⢟⢟⢟⢟⢟⢟⢟⢟⢟⢟⢟⢟⢟⢟⢟⢟⢟⢟⢟⢟⢟⢟⢟⢟⢟⢝⣮⡫⢾⣏⢕⢕⡇⣿⣿⣞⡵⣕⣕⣵⣵⣾⣿⣿⣿⣿⡕⢸⣇⢕⢝⢻⢟⢕⢕⢕⢕⠄⠀⠀⠁⠕⢝⢟⢟⢟⢟⢟⢟⢟⢏⢝⢟⢟⢟⢟⢟⢟⢟⢟⢟⢟⢟⢟⢟⢟⢝⢟⢟⢟⢟⢟⢟⢝⢟⢟⢟⢟⢟⢟⢟⢟⢟⢟⢟⢟⢟⢟⢟⢟⢟⢟⢟⢟⢟⢏⢝⢟⢟⢟⢟⢟⢟⢟⢟⢟⢟⢏⢟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⢕⢕⢕⢕⢕⢕⢕⣱⡾⢏⣵⣾⡟⢕⣾⢇⣿⢿⣏⢜⢝⢝⢻⢿⢿⢝⢟⣿⣿⣧⢕⢿⣇⢇⢕⢕⠕⠁⠀⢕⠁⢔⢕⠀⢔⢔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⣿⣿⣿⣿⣿⣿⡇⢕⢕⢜⢝⣵⣿⣿⡟⢱⣾⡿⢸⣷⣿⣿⢇⢕⢕⢕⢕⢕⢕⢕⢸⡿⣿⣧⢸⣿⣿⡕⢄⠀⠀⠀⠀⢕⠕⢀⢄⢅⢑⢕⢕⢺⣿⣿⣿⣿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⡇⢕⢕⣵⣿⣿⣿⢿⢇⣿⣿⡇⢸⣿⣿⢇⢕⢕⢕⢕⢕⢕⢕⢱⣷⣿⣿⣿⢕⣿⣿⣿⡕⠀⠀⠄⢑⢁⢕⢕⢕⢕⢕⠕⢕⢕⢜⢟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⢇⣱⣿⣿⣽⡫⣿⣿⢸⣿⣿⡇⢸⡿⣇⣷⣿⣵⣾⣷⣵⣵⣵⣾⣿⡟⣿⣿⡇⢹⣿⣿⣧⢀⠀⢔⢕⢕⢕⢕⢕⢕⢅⢄⢁⢕⢕⢕⣸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⡏⣱⣿⢏⢾⢕⣵⣿⢇⣿⣿⣿⡇⢸⣿⣿⣿⣿⣿⣿⣿⣿⣿⣿⣿⣿⣿⢹⣿⡇⢸⣿⣿⣿⡇⠁⠑⠑⢑⢕⢕⢕⠁⠁⠁⠁⢀⢕⢕⢪⡻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⡿⢿⣟⢝⢝⢝⢱⣿⢇⣸⢏⣼⡿⣱⢇⣸⣿⣿⢇⢸⣿⣿⣿⣿⣿⣿⣿⣿⣿⣿⣿⣿⣿⡕⢹⢇⢕⣿⣿⣿⡇⠀⢄⢔⢕⡅⣕⢔⠔⢔⢔⢕⢕⢵⣧⢸⣷⢻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⡿⣱⢕⢞⢿⡟⢏⢱⣿⡏⢱⣏⣼⣿⣱⣿⢸⢸⣿⣿⡇⢜⣿⣿⣿⣿⣿⣿⣿⣿⣿⣿⣿⣿⣿⡇⢕⢕⢕⣿⣿⣯⡇⢕⠀⠕⢕⢕⢜⢇⢕⢕⢅⢕⢕⢕⢕⢕⢕⣷⢝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⢇⣿⢕⢿⢿⢷⢎⣼⣿⢕⣾⣿⣿⣱⣿⡇⢸⢸⢟⢏⣷⢕⢜⣿⣿⣿⣿⣿⣿⣿⣿⣿⣿⣿⣿⡇⢕⢕⢕⣿⣿⡿⠇⢀⢔⢄⢄⠀⠁⠁⢁⢕⢕⠕⢕⢕⢕⢕⡜⢟⡇⢹⣿⣿⣿⣿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⢇⣷⡕⢕⢕⢕⢕⢕⣿⡏⢜⣿⣿⢳⣿⢏⢕⢜⢕⢰⣾⣯⢕⢕⣿⣿⣿⣿⣿⣿⣿⣿⣿⣿⣿⣿⣧⢕⠁⠁⢘⠁⠀⠀⢕⢕⢕⢷⣧⢄⢀⠁⢑⢕⢕⢑⢑⢕⢱⢇⢎⢕⣼⣿⣿⣿⣿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⢕⣿⣇⢕⢕⢕⢕⢸⡏⣇⢸⣿⣯⣿⢏⢕⢕⢕⢞⢻⣿⣿⡇⢸⣿⣿⣿⣿⣿⣿⣿⣿⣿⣿⣿⡟⣿⢕⢀⠀⢀⢀⠀⢄⢕⢕⣇⢸⣿⡇⣷⣷⣵⣵⣾⢕⢕⢳⣧⢕⢕⣱⣿⣿⣿⣿⣿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⡕⢝⢕⢳⢕⢕⢅⢸⣧⡇⣿⡿⣼⣿⢕⢕⢕⣇⢕⣯⢜⢝⢇⢸⣿⢹⣿⣿⣿⣿⣿⣿⣿⣿⣿⡇⢕⢕⢕⣴⣤⣴⣷⡕⢕⢸⣾⡕⣿⡇⣿⣿⣿⡯⣿⡇⡕⢕⢜⣇⢜⢝⢝⣿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⣿⣿⣿⣿⣿⣿⣿⣿⣕⢕⢕⢱⡾⢏⢸⣿⢱⣿⢇⣿⡇⢕⡕⢕⡏⢱⣿⣿⣷⡇⣿⡿⢸⣿⣿⣿⣿⣿⣿⣿⣿⣿⡇⢕⢕⢕⣿⣿⣿⣿⣇⢕⢜⣿⣷⢹⡇⣿⣿⣿⢇⢸⡇⢟⢗⣱⢎⣕⣕⣕⣿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⣿⣿⣿⣿⣿⣿⣿⣿⣿⣷⡕⡻⢇⢕⣸⣿⢸⣿⢸⣿⣷⣷⣟⢕⡕⢸⣿⣿⣿⡇⢸⡇⢸⣿⣿⣿⣿⣿⣿⣿⣿⣿⡇⢕⢕⢕⣿⣿⣿⢿⢿⢕⢕⣿⣿⣷⡷⣿⣿⣿⢕⢸⡇⢞⢝⢕⣕⡻⣿⣿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⣧⢝⢳⢽⡕⡏⣾⡟⣼⣿⣿⣿⡿⢕⢇⢜⣟⣟⣟⢇⢸⢕⢜⣿⡏⣿⣿⣿⣿⣿⣿⣿⡇⢕⢕⢕⣽⣵⣷⣷⢿⢵⢕⢕⢿⡟⢇⢏⢿⣿⢕⣼⡇⢕⠁⠁⢕⢹⢷⣕⡻⣿⣿⣿⢕⢕⢕⢕⢕⢸⣿⣿⣿⣿⣿⢟⢏⢕⢕⢕⢕⢕⢕⢕⢕⢕⢝⢟⢿⣿⡇⠀⢕⣿⢕⢕⢕⢕⢸⣿⣿⣿⣿⢟⢏⢕⢕⢕⢕⢕⢕⢕⢝⢝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⢟⡕⠑⠕⢕⡇⣿⢕⣿⣿⣿⡇⡇⢱⢱⢕⢟⢟⣟⢇⢱⢱⣇⢻⡇⢸⡿⣿⣿⣯⢝⢝⢇⢕⢕⢜⢝⠕⠑⠈⠁⠀⢀⢕⠑⠕⢕⢕⢸⣿⢕⣿⡇⠀⠀⠀⠀⢱⢕⢕⢝⢕⢝⢻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⢫⡾⠇⠀⠀⢱⢇⢇⢕⣿⣿⣿⢕⢕⠐⢁⢔⠄⠀⠀⠀⠁⠇⠕⢅⢻⡕⢹⡸⣿⣿⣧⡕⡕⢸⢕⢅⠠⠄⠀⠀⠀⠀⢱⣷⢕⡕⢕⣱⢕⣿⡇⢻⡇⠀⠀⠀⠀⠀⢕⢕⢕⢳⣧⣕⢕⢕⢕⢕⢕⢸⣿⣿⣿⡇⢕⢕⢕⢕⢕⣾⣿⣿⣿⣿⡇⢕⢕⢕⢕⢕⡇⠀⢕⣿⢕⢕⢕⢕⢸⣿⣿⣿⢕⢕⢕⢕⢱⣿⣿⣿⣷⢕⢕⢕⢕⢸⣿⣿⣿⢕⢕⢕⢕⢸⣿⣿⣿⣷⢕⢕⢕⢕⢕⠀⢸⣿⣿⣿⢜⢯⢣⣜⢕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⢣⢟⢕⠀⠀⠀⠀⠑⢱⢕⢹⣿⡟⢕⢕⢄⢾⣿⢉⢁⢀⢀⠀⢀⢱⣕⣿⣷⣧⣽⣇⣼⣽⣽⣾⣿⣵⣿⢀⢔⢕⢄⢕⢰⣿⣿⣿⢕⣱⡟⢸⣿⡇⢜⣿⢔⠀⠀⠀⢀⢄⢕⢕⢕⣽⣿⢕⢕⢕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⢇⢏⢕⣱⠀⠀⠀⠀⠕⣜⢕⢜⢏⢇⢕⢕⢱⣾⣿⣧⡕⢕⣔⢕⢕⣾⣿⣿⣿⣿⣿⣿⣿⣿⣿⣿⣿⣿⣿⣷⣧⣵⣧⣷⣿⣿⣿⡇⣱⢏⢕⣿⡇⣧⢕⢿⡜⡇⢔⢔⢕⢕⢕⣧⢜⢹⢟⢕⢕⢕⢕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⢜⢕⢕⡇⢕⢀⠀⠀⢀⣿⢕⢕⢕⢕⣕⡕⢕⣿⣿⣿⢿⣷⣷⣾⣿⣿⣿⣿⣿⣿⣿⣿⣿⣿⣿⣿⣿⣿⣿⣿⣯⣝⣝⣝⣵⣿⢟⡱⢇⢎⢱⣿⢇⢻⡕⢸⡇⢇⢕⢕⢕⢕⢕⣿⣷⡕⢕⢕⢕⢕⢕⢕⢸⣿⣿⣿⡇⢕⢕⢕⢕⢕⣿⣿⣿⣿⣿⡇⢕⢕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⢕⢸⡵⣏⢕⣸⣿⣷⡇⣿⢕⢕⢕⢕⢜⢗⠵⢹⣿⣿⢷⣵⢴⣶⣾⣿⣿⣿⣿⣿⣿⣿⣿⣿⣿⣿⣿⣿⣿⣿⣿⣿⣿⣳⣿⢏⡧⢕⢎⢕⢸⣟⡇⢜⢇⢕⢻⢕⢕⢕⢕⢕⢕⣿⣿⣿⡕⢕⢕⢕⢕⢕⢸⣿⣿⣿⡇⢕⢕⢕⢕⢕⣿⣿⣿⣿⣿⡇⢕⢕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⢕⢸⡇⣇⢕⢸⣿⣿⢇⢿⢕⢸⡕⢕⢕⢕⢕⢕⢻⣷⣿⣾⣿⣿⣿⣿⣿⣿⣿⣿⣿⣿⡿⣿⣿⣿⣿⣿⣿⣿⣿⣿⣿⣹⣷⣿⢕⢕⢕⢕⣾⣷⡇⢕⢜⡕⢜⢕⢇⠑⠁⠑⠑⠙⠙⠙⠑⠁⠁⠁⠁⠁⠘⠙⠙⠑⠁⠑⠕⠕⠕⢕⢻⣿⣿⢿⡿⢇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⡕⢸⣿⢹⢕⢸⡿⢱⢇⢜⢕⢸⡧⢕⢕⢕⢕⢕⢕⢻⣿⣿⣿⣿⣿⣿⣿⣿⣿⣿⣿⣿⣿⣿⣿⣿⣿⣿⣿⣿⣿⣿⣿⣿⣯⢕⢕⢕⢕⢕⡿⣿⢕⢕⢕⢕⢕⢕⠀⠀⠀⠀⠀⠀⠀⠀⠀⠀⠀⠀⠀⠀⠀⠀⠀⠀⠀⠀⠀⠀⠀⠀⠀⠁⠁⠀⠁⠑⠕⢕⢕⢕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⣷⢸⣿⣧⣇⢜⢣⢏⢕⠕⢕⢕⢿⢕⢕⢕⢕⢕⢕⢕⢝⢿⣿⣿⣿⣿⣿⣯⢟⢿⢿⢿⢿⢟⢟⢟⡟⣱⣿⣿⣿⣿⣿⢟⢕⢕⢕⢕⢕⢱⡏⡝⢕⢕⢕⢕⢕⢕⠀⠀⠀⠀⠀⠀⠀⠀⠀⠀⠀⠀⠀⠀⠀⠀⠀⠀⠀⠀⠀⠀⠀⠀⠀⠀⠀⠀⠀⠀⠀⠀⠑⢻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⣧⣿⣿⣿⡕⢕⢕⢕⠕⢕⢕⢜⢇⢕⢕⢕⢕⢅⢕⢕⢕⢝⢻⢿⣿⣿⣿⣷⣧⣽⣕⣵⣵⣽⣵⣾⣿⣿⡿⠟⢏⢕⢕⢕⢕⢕⣱⢕⢸⢇⢇⢕⠕⠀⠀⢕⢑⠀⠀⠀⠀⠀⠀⠀⠀⠀⠀⠀⠀⠀⠀⠀⠀⠀⠀⠀⠀⠀⠀⠀⠀⠀⠀⠀⠀⠀⠀⠀⠀⠀⠀⠁⠑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⣿⡇⢕⢕⢕⢕⠕⢕⢕⢜⢇⢕⢕⢕⢕⢕⢕⢕⠕⠑⠀⠁⢝⢟⢻⢿⣿⣿⣿⣿⣿⣿⢟⢏⠁⠀⠀⢄⢕⢕⢕⣱⣼⣿⢕⢸⢕⢕⢕⠀⠀⠀⠁⢕⠀⠀⠀⠀⠀⠀⠀⠀⠀⠀⠀⠀⠀⠀⠀⠀⠀⠀⠀⠀⠀⠀⠀⠀⠀⠀⠀⠀⠀⠀⠀⠀⠀⠀⠀⠀⠀⠁⢝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⣿⡿⡜⢕⢕⢕⢕⢕⢕⢕⢕⢜⢣⢕⢕⠕⢕⠕⠀⠀⠀⠀⠀⢕⢕⢕⢕⣕⣝⣝⣟⣵⣷⡇⢕⠀⠀⠀⢕⢕⠕⢑⠙⠙⢕⢕⢕⢕⢕⢕⢕⠀⠀⠀⠕⠀⠀⠀⠀⠀⠀⠀⠀⠀⠀⠀⠀⠀⠀⠀⠀⠀⠀⠀⠀⠀⠀⠀⠀⠀⠀⠀⠀⠀⠀⠀⠀⠀⠀⠀⠀⠀⠀⠀⠑⠝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⢟⢟⢝⣿⣿⣿⣿⣿⣿⣿⣿⣿⣿⣿⣿⣿⣿⣿⣿⣿⣿⣿⣿⣿⣿⣿⣿⣿⣿⣿⣿⢣⢕⢕⢕⢕⢕⢕⢅⢔⢕⣣⡇⢕⢕⢕⢕⠀⠀⠀⠀⠀⠀⢕⢕⢱⣿⣿⣿⣿⣿⣿⣿⡇⢕⠀⠀⠀⠀⠁⠀⢕⢕⠔⠑⢕⢕⢕⠀⠁⠑⠀⠀⠀⠀⠀⠀⠀⠀⠀⠀⠀⠀⠀⠀⠀⠀⠀⠀⠀⠀⠀⠀⠀⠀⠀⠀⠀⠀⠀⠀⠀⠀⠀⠀⠀⠀⠀⠀⠀⠀⠀⠀⠀⠀⠀⠘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⢅⢕⢕⢕⢕⢜⣿⣿⣿⣿⣿⣿⣿⣿⣿⣿⣿⣿⣿⣿⣿⣿⣿⣿⣿⣿⣿⣿⣿⣿⣿⣿⢇⢇⢕⢕⢕⢕⢕⢕⣱⡅⢾⣿⡇⢕⢕⢕⢕⢀⠀⠀⠀⠀⠀⢕⢕⣿⣿⣿⣿⣿⣿⣿⣿⡧⡕⠀⠀⠀⠀⠀⠀⠀⠀⢄⢄⠑⢕⢕⠀⠀⠀⠀⠀⠀⠀⠀⠀⠀⠀⠀⠀⠀⢄⣄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⣿⣿⢕⢕⢕⢕⢕⢕⢕⢕⠜⣿⣿⣿⣿⣿⣿⣿⣿⡿⢟⣟⣟⣟⣟⡻⢿⣿⣿⣿⣿⣿⣿⣿⣿⢏⢎⢕⢕⢕⢕⣵⣾⣿⣿⢇⢸⣿⡕⢕⢕⢕⢕⠁⠐⠀⠀⠀⠀⢕⣸⣿⣿⣿⣿⣿⣿⣿⣯⣗⢕⠀⠀⠀⢀⢀⠑⠕⠀⠁⠀⢄⠑⠁⠀⠀⠀⠀⠀⠀⠀⠀⠀⠀⠀⠀⠀⢜⢿⣿⣿⣷⣦⢀⠀⠀⠀⠀⠀⠀⠀⠀⠀⠀⠀⠀⠀⠀⠀⠀⠀⠀⠀⠀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⠑⢕⢕⢕⠕⢕⢀⠀⠘⢿⣿⣿⡿⣟⣫⣵⣾⣿⡿⢿⢟⢟⢏⢝⢜⢻⣿⣿⣿⣿⣿⢏⢎⢕⢕⢕⣱⣿⣿⣿⣿⡟⡜⣿⣿⢕⢕⢕⢕⠁⠀⠀⠀⠀⠀⠀⠈⣿⣿⣿⣿⣿⣿⣿⣿⣿⣿⠇⠀⢀⢔⢕⢕⢕⢔⢕⢔⢕⢕⠀⠀⠀⠀⠀⠀⠀⠀⠀⠀⠀⢀⢄⣄⣄⣕⡕⢜⢹⣿⣿⣷⡄⠀⠀⠀⠀⠀⠀⠀⠀⠀⠀⠀⠀⠀⠀⠀⠀⠀⠀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⢀⠁⠀⠑⠑⠀⠀⠀⠁⣟⣵⣿⣿⡿⢟⢏⢕⢕⢕⢕⢕⢕⢕⢕⢕⢜⢝⢝⢍⢏⢎⢕⢕⢕⢱⣿⣿⣿⣿⣿⢣⢱⣿⣻⢕⢕⢕⢕⠀⠀⠀⠀⠀⠀⠀⠀⠜⣿⣿⣿⣿⣿⣿⣿⣿⡟⠀⠀⠀⠀⢕⢕⢕⢕⠁⢕⢕⠀⠀⠀⠀⠀⠀⠀⠀⠀⠀⠀⠀⢕⢕⢝⢿⣿⣿⣿⣿⣿⣿⣿⣷⡄⠀⠀⠀⠀⠀⠀⠀⠀⠀⠀⠀⠀⠀⠀⠀⠀⠀⠀⠀⠀⠀⠀⠀⠀⠀⠀⠀⠀⠀⠀⠀⠀⠀⠀⠀⣿⣿⣿⣿⣿⣿⣿⣿⣿⣿⣿⣿⣿⣿⣿⣿⣿⣿⢜⢕⢕⢕⣿⡇⢕⣿⢇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⣧⡀⠀⠀⠕⠕⣱⣾⣿⣿⢟⢝⢕⢕⢕⢕⢕⢕⢕⢕⠕⠕⢕⢕⢕⢕⢕⢅⢎⢕⢕⢕⢕⣾⣿⣿⣿⣿⢏⢧⣾⣟⣾⢕⢕⢕⢕⠀⠀⠀⠀⠀⠀⠀⠀⠀⢹⣿⣿⣿⣿⣿⣿⣿⠑⠀⠀⠀⠀⢕⢕⠕⠁⠀⠑⢕⠀⠀⠀⠀⠀⠀⠀⠀⠀⠀⣄⣔⣴⣵⣵⣕⣸⣿⣿⣿⣿⣿⣿⣿⣷⣄⠀⠀⠀⠀⠀⠀⠀⠀⠀⠀⠀⠀⠀⠀⠀⠀⠀⠀⠀⠀⠀⠀⠀⠀⠀⠀⠀⠀⠀⠀⠀⠀⠀⠀⣿⣿⣿⣿⣿⣿⣿⣿⣿⣿⣿⣿⣿⣿⢿⢿⢿⣿⢇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⠀⠀⠀⣾⣿⣿⢟⢕⢕⢕⢕⢕⢕⢕⢕⠕⠑⠁⠀⠀⠁⠑⠕⢕⢑⢜⢕⢕⢕⢕⢱⣿⣿⣿⣿⢏⢣⢇⢇⣎⡏⢕⡕⢕⢕⠀⠀⠀⠀⠀⠀⠀⠀⠀⠀⢻⣿⣿⣿⣿⣿⢇⠀⠀⠀⠀⠀⠑⠁⠀⠀⠀⠀⠀⠀⠀⠀⠀⠀⠀⠀⠀⠀⠀⢜⢝⢝⢟⢿⣿⣿⣿⣿⣿⣿⣿⣿⣿⣿⣿⡆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⡀⢹⡿⠇⢕⢕⢕⢕⢕⢕⣕⣅⣄⣄⣄⣄⣀⠀⠀⠀⠀⠀⢜⢕⢕⢕⢕⢕⣼⣿⣿⣿⡟⢕⡇⡎⡕⢗⢕⣱⣿⢕⠀⠀⠀⠀⠀⠀⠀⠀⠀⠀⠀⠀⢜⢻⣿⢿⢕⠀⠀⠀⠀⠀⠀⠀⠀⠀⠀⠀⠀⠀⠀⠀⠀⠀⠀⠀⠀⠀⢄⢺⢿⣷⣷⣷⣾⣿⣿⣿⣿⣿⣿⣿⣿⣿⣿⣿⣯⢔⠀⠀⠀⠀⠀⠀⠀⠀⠀⠀⠀⠀⠀⠀⠀⠀⠀⠀⠀⠀⠀⠀⠀⠀⠀⠀⠀⠀⠀⠀⠀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⡷⠁⠀⠀⠑⢕⢕⠕⠑⠘⢿⣿⣿⣿⣿⣿⣿⣇⠀⠀⠀⠀⠀⠁⠑⠕⢕⢕⣿⣿⣿⣿⢕⣼⣿⢜⣣⢕⢱⣿⡟⢕⠀⠀⠀⠀⠀⠀⠀⠀⠀⠀⠀⠀⠁⠑⠁⠑⠁⠀⠀⠀⠀⠀⠀⠀⠀⠀⠀⠀⠀⠀⠀⠀⠀⠀⠀⠀⠀⠀⠀⢕⢕⢙⢟⢿⣿⣿⣿⣿⣿⣿⣿⣿⣿⣿⣿⣿⢇⢕⠀⠀⠀⠀⠀⠀⠀⠀⠀⠀⠀⠀⠀⠀⠀⠀⠀⠀⠀⠀⠀⠀⠀⠀⠀⠀⠀⠀⠀⠐⢔⢾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⡟⠁⢀⠀⠀⠀⠕⠁⠀⠀⠀⠈⢻⣿⣿⣿⣿⣿⡿⠀⠀⠀⠀⠀⠀⠀⠀⠀⢸⣿⣿⣿⡇⣸⣿⡇⢜⢜⢕⢸⣿⡇⠑⠀⠀⠀⠀⠀⠀⠀⠀⠀⠀⠀⠀⠀⠀⢕⠔⠀⠀⠀⠀⠀⠀⠀⠀⠀⠀⠀⠀⠀⠀⠀⠀⠀⠀⠀⠀⠀⠀⠀⠁⠑⠕⠄⠑⢝⢻⣿⣿⣿⣿⣿⣿⣿⣿⣿⢏⢕⢕⢔⠀⠀⠀⠀⠀⠀⠀⠀⠀⠀⠀⠀⠀⠀⠀⠀⠀⠀⠀⠀⠀⠀⠀⠀⠀⠀⠀⠀⠀⠀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⡇⢕⢕⠀⠀⠀⠀⠀⠕⠕⠀⠀⠀⠹⣿⣿⣿⣿⠁⠀⠀⠀⠀⠀⠀⠀⠀⠀⠁⠙⠻⢿⢱⣿⣿⢱⣕⢕⡱⢸⣿⢕⠀⠀⠀⠀⠀⠀⠀⠀⠀⠀⠀⠀⠀⠀⠀⠑⠀⠀⠀⠀⠀⠀⠀⠀⠀⠀⠀⠀⠀⠀⠀⠀⠀⠀⠀⠀⠀⠀⠀⠀⠀⠀⠀⠀⠀⠀⠑⢜⢝⢿⣿⣿⣿⣿⡿⢕⢕⢕⢕⠕⠀⠀⠀⠀⠀⠀⠀⠀⠀⠀⠀⠀⠀⠀⠀⠀⠀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⢕⢕⢕⢕⠀⠀⠀⠀⠀⠀⠀⢀⢀⠀⠘⢿⣿⣿⢔⠀⠀⠀⠀⢀⠀⠀⠀⠀⠀⠀⠀⠀⣼⡿⢻⢸⢕⢱⠕⢸⡟⠑⠀⠀⠀⠀⠀⠀⠀⠀⠀⠀⠀⠀⠀⢀⢀⢄⢂⢄⠀⠀⠀⠀⠀⠀⠀⠀⠀⠀⠀⠀⠀⠀⠀⠀⠀⠀⠀⠀⠀⠀⠀⠀⠀⠀⠀⠀⠀⠀⠁⠕⢜⢝⢏⢝⢕⢕⢕⢕⢕⠀⠀⠀⠀⠀⠀⠀⠀⠀⠀⠀⠀⠀⠀⠀⠀⠀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⣿⣿⣿⣿⣿⣿⣿⣿⣿⣿⣿⣿⣿⢕⢕⢕⢕⢕⠀⠀⠀⠀⠀⠀⠑⠀⠀⠀⠀⠹⡟⢕⠀⠀⢄⠕⠁⠀⠀⠀⠀⠀⠀⠀⢱⡿⢕⢜⢜⠑⠁⠀⢕⡇⠀⠀⠀⠀⠀⠀⠀⠀⠀⠀⠀⠀⠀⢀⢕⢕⣕⡕⣧⡔⠀⠀⠀⠀⠀⠀⠀⠀⠀⠀⠀⠀⠀⠀⠀⠀⠀⠀⠀⠀⠀⠀⠀⠀⠀⠀⠀⠀⠀⢀⢀⠀⠁⢕⢕⢕⢕⢕⢕⢕⠀⠀⠀⠀⠀⠀⠀⠀⠀⠀⠀⠀⠀⠀⠀⠀⠀⠀⠀⠀⠀⠀⠀⠀⠀⠀⠀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⣿⣿⣿⣿⣿⣿⣿⣿⣿⣿⣿⡕⢕⢕⢕⢕⠀⠀⠀⠀⢄⠀⠀⠀⢔⢔⠀⠀⢕⢕⢀⠕⠁⠀⠀⢀⠔⠁⠀⠀⠀⢀⡼⢕⢕⢕⠑⠀⠀⠀⠀⠁⠀⠀⠀⠀⠀⠀⠀⠀⠀⠀⠀⠀⠀⠀⢸⣼⣿⡿⣿⠜⠀⠀⠀⠀⠀⠀⠀⠀⠀⠀⠀⠀⠀⠀⠀⠀⠀⠀⠀⠀⠀⠀⠀⠀⠀⠀⠀⠀⠀⠀⠁⠕⠔⠕⠕⢕⢕⢕⢕⢕⠀⠀⠀⠀⠀⠀⠀⠀⠀⠀⠀⠀⠀⠀⠀⠀⠀⠀⠀⠀⠀⠀⠀⠀⠀⠀⠀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⣿⣿⣿⣿⣿⣿⣿⣿⣿⣿⣿⣿⣧⢑⠅⠀⠀⠀⠀⠀⠀⢜⣆⠀⠀⠀⠀⠀⢕⢕⠕⠁⠀⠀⢀⠔⠕⢀⠀⠀⠀⢀⠕⠁⡕⠕⠀⠀⠀⠀⠀⠀⠀⠀⠀⠀⠀⠀⠀⠀⠀⠀⠀⠀⠀⠀⠀⠘⠜⢻⣇⠏⠀⠀⠀⠀⠀⠀⠀⠀⠀⠀⠀⠀⠀⠀⠀⠀⠀⠀⠀⠀⠀⠀⠀⠀⠀⠀⠀⠀⠀⠀⠀⠀⠀⠀⠀⠀⠀⠁⠑⠕⢕⠀⠀⠀⠀⠀⠀⠀⠀⠀⠀⠀⠀⠀⠀⠀⠀⠀⠀⠀⠀⠀⠀⠀⠀⠀⢀⢔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⡇⢔⢄⠀⠀⠀⠀⠀⠀⣿⣧⡀⠀⠀⢕⢕⢕⠀⠀⠀⠁⠀⠀⠀⠀⠐⠀⠀⠁⢄⠕⠁⠀⠀⠀⠀⠀⠀⠀⠀⠀⠀⠀⠀⠀⠀⠀⠀⠀⠀⠀⠀⠀⠀⠀⠀⠀⠁⠀⠀⠀⠀⠀⠀⠀⠀⠀⠀⠀⠀⠀⠀⠀⠀⠀⠀⢀⠀⠀⠀⠀⠀⠀⠀⠀⠀⠀⠀⠀⠀⠀⠀⠀⠀⠀⠀⠀⠀⠀⠀⠀⠀⠀⠀⠀⠀⠀⠀⠀⠀⠀⠀⠀⠀⠀⠀⠀⠀⠀⠀⠀⢄⣄⢄⢔⢕⢕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⣿⣿⣿⣇⣵⡕⢕⢔⢄⢀⠀⠀⣿⣿⣷⡄⢔⢑⢱⢇⢀⠀⠀⠀⠐⠁⠀⠀⠀⢀⢕⠔⠁⠀⠀⠀⠀⠀⠀⠀⠀⠀⠀⠀⠀⠀⠀⠀⠀⠀⠀⠀⠀⠀⠀⠀⠀⠀⠀⠀⠀⠀⠀⠀⠀⠀⠀⠀⠀⠀⠀⠀⠀⠀⠀⠀⠀⠐⢄⠑⠀⠑⢀⠀⠀⠀⠀⠀⠀⠀⠀⠀⠀⠀⠁⠁⠀⠐⠀⠄⠄⠄⠀⢀⢀⠀⠀⠀⠀⠀⠀⠀⠀⠀⠀⠀⠀⠀⠀⠀⠀⠀⠀⠀⠁⠁⠁⢕⢕⢕⠑⠁⠁⠑⠙⢍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⣿⣿⣿⢸⣿⣿⣷⣕⢕⢕⢕⢔⢝⢻⡟⢕⢕⢕⢕⢕⠁⠀⠀⠀⠀⠀⠀⠀⠀⠁⠀⠀⠁⠄⠀⠀⠀⠀⠀⠀⠀⠀⠁⢀⠀⠀⠀⠀⠀⠀⠀⠀⠀⠀⠀⠀⠀⠀⠀⠀⠀⠀⠀⠀⠀⠀⠀⠀⠀⠀⠀⠀⠀⠀⠀⠀⠀⠄⠁⠀⠀⠀⢕⢄⠀⠀⠀⠀⠀⠀⠀⠀⠀⠀⠀⠀⠀⠀⠀⠀⠀⠀⠀⠀⠀⠀⠀⠁⠁⠀⢄⢅⢕⢔⢔⢀⠀⠀⠀⠀⠀⠀⠀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⣿⣿⣿⡼⣿⣿⣿⣿⣷⣕⢕⢕⢕⢕⢕⢕⢕⢇⢕⠁⠀⠀⠀⠀⠀⠀⠀⠀⠀⠀⠀⠀⠀⠀⠁⠀⠀⠀⠀⠀⠀⠀⠀⠕⢀⠀⠀⠀⠀⠀⠀⠀⠀⠀⠀⠀⠀⠀⠀⠀⠀⠀⠀⠀⠀⠀⠀⠀⠀⠀⠀⠀⠀⠀⠀⠄⠁⠀⠀⠀⠀⠀⠑⢕⢄⠀⠀⠀⠀⠀⠀⠀⠀⠀⠀⠀⠀⠀⠀⠀⠀⠀⠀⠀⠀⠀⠀⢔⢕⢕⢕⢕⢕⢅⢕⢳⣴⣄⣄⠀⠀⢱⣧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⣿⣿⣇⢿⣿⣿⣿⣿⣿⣷⢕⢕⢕⠕⢕⢕⢕⢕⠀⠀⠀⠀⠀⠀⠀⠀⠀⠀⠀⠀⠀⠀⠀⠀⠀⠀⠀⠀⠀⠀⠀⠀⠀⠄⠐⠄⢀⠀⠀⠀⠀⠀⠀⠀⠀⠀⠀⠀⠀⠀⠀⠀⠀⠀⠀⠀⠀⠀⠀⢄⠀⢀⠄⠀⠀⠀⠀⠀⠀⠀⠀⠀⠁⢕⢕⢔⠀⠀⠀⠀⠀⠀⠀⠀⠀⠀⠀⠀⠀⠀⠀⠀⠀⠀⠀⢔⢕⢕⢕⢕⢕⢕⢕⢑⢜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⣷⡝⢿⣿⣿⣿⡿⢕⢕⢕⢕⢕⢕⢕⢕⢀⠀⠀⠀⠀⠀⠀⠀⠀⠀⠀⠀⠀⠀⠀⠀⠀⠀⠀⠀⠀⠀⠀⠀⠀⠀⠀⠀⠀⠐⠄⢀⠀⢕⠀⠀⠀⠀⠀⠀⠀⠀⠀⠀⠀⠀⠀⠀⠀⠀⠀⠀⠀⠀⠀⠀⠀⠀⠀⠀⠀⠀⠀⠀⠀⠀⢕⢕⢕⢄⠀⠀⠀⠀⠀⠀⠀⠀⠀⠀⠀⠀⠀⠀⠀⠀⢕⢕⢕⢕⢕⢕⢕⢕⢕⢕⢕⢜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⢇⢍⠝⠙⠑⠑⢕⠀⢕⢕⠁⢕⢕⢕⠀⠀⠀⠀⠀⠀⠀⠀⠀⠀⠀⠀⠀⠀⠀⠀⠀⠀⠀⢀⠀⠀⠀⠀⠀⠀⠀⠀⠀⠀⠀⠀⠁⠀⠀⠀⠀⠀⠀⠀⠀⠀⠀⠀⠀⠀⠀⠀⠀⠀⠀⠀⠀⠀⠀⠀⠀⠀⠀⠀⠀⠀⠀⠀⠀⢕⢕⢕⢕⢔⠀⠀⠀⠀⠀⠀⠀⠀⠀⠀⠀⠀⢀⢄⢑⠕⠁⢕⢕⢕⢕⢕⢕⢕⢕⢔⢕⠛⠑⠀⠀⠀⠙⠻⢿⢏⠀⠀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⠕⠕⠕⠕⠕⠕⢕⢕⢕⢕⢕⠀⢔⢔⢕⠑⢕⢕⠑⢕⢕⠕⠁⠀⠀⠀⠀⠀⠀⠀⠀⠀⠀⠀⠀⠀⠀⠀⠀⠀⠀⠀⠀⠀⠀⠀⠀⠀⠀⠀⠀⠀⠀⠀⠀⠀⠀⠀⠀⠀⠀⠀⠀⠀⠀⠀⠀⠀⠀⠀⠀⠀⠀⠀⠀⠀⠀⠀⠀⠀⠀⠀⠀⠀⠀⠀⢀⢕⢕⢕⢕⢕⢕⢕⢔⢄⢀⠀⠀⠀⠀⠀⠀⠀⢄⢔⢅⠑⠔⠀⠑⢕⢕⢕⢕⢕⠀⢕⢕⢕⢀⢔⢄⢄⢄⢑⢔⢄⠕⠁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⠑⠀⠀⠀⠀⠀⠀⠀⠁⢕⢕⢕⢄⠐⢕⢅⢕⢅⢕⢕⠔⠑⠀⠀⠀⠀⠀⠀⠀⠀⠀⠀⠀⠀⠀⠀⠀⠀⠀⠀⠀⠀⠀⢐⢀⠀⠀⠀⠀⠀⠀⠀⠀⠀⠀⠀⠀⠀⠀⠀⠀⠀⠀⠀⠀⠀⠀⠀⠀⠀⠀⠀⠀⠀⠀⠀⠀⠀⠀⠀⠀⠀⠀⠀⠀⢀⠀⠀⢕⢕⢕⢕⢕⢕⢕⢕⢕⢕⢕⢕⢔⠀⠀⠀⠀⢔⢕⢕⢕⢕⢔⠀⢔⢕⢕⢕⢕⢕⢕⠁⢕⠑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⠀⠀⠀⠀⠀⠀⠀⠀⠀⠀⢕⢕⢕⢕⢕⢁⢕⠁⢕⠕⠀⠀⠀⠀⠀⠀⠀⠀⠀⠀⠀⠀⠀⠀⠀⠀⠀⠀⠀⠀⠀⠀⠀⠀⢕⢕⢄⠀⠀⠀⠀⠀⠀⠀⠀⠀⠀⠀⠀⠀⠀⠀⠀⠀⠀⠀⠀⠀⠀⠀⠀⠀⠀⠀⢀⢀⠀⠀⠀⢀⢄⠀⠀⠔⠕⢄⠑⠀⠀⢕⢕⢕⢕⢕⢕⢕⢕⢕⢕⢕⢕⢕⠀⠀⠀⢕⢕⢕⢕⢕⢕⢕⠀⢕⢀⢕⢕⢕⢕⢕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⠕⠑⠕⢕⢕⠕⠀⠀⠀⠀⠀⠀⠀⠀⠀⠀⠀⠀⠑⠕⠕⠕⠕⠑⠀⠀⠀⠀⠀⠀⠀⠀⠀⠀⠀⠀⠀⠀⠀⠀⠀⠀⠀⠀⠀⠀⠀⠀⠀⠀⠀⠀⠑⠁⢔⠀⠀⢄⠀⢄⢄⢀⠀⠀⠀⠀⠀⠀⠀⢔⢄⠀⠔⠔⠔⢀⢄⠑⠑⠀⢄⠑⠁⠀⢄⠀⠁⠀⠕⠀⠀⠀⠑⠀⠀⢕⢕⢕⢕⢕⢕⠕⢕⢕⢕⢕⢕⢕⢕⢕⠀⠀⠑⠑⠑⠑⠑⠑⠑⠀⢕⢕⢕⢕⢕⢕⢕⢕⠁⢕⠕⠕⠑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⠕⠑⠀⠀⠀⠀⠁⠀⠀⠀⠀⠀⠀⠀⠀⠀⠀⠀⠀⠀⠀⠀⠀⠀⠀⠀⠀⠀⠀⠀⠀⠀⠀⠀⠀⠀⠀⠀⠀⠀⠀⠀⠀⠀⠀⠀⠀⠀⠀⠀⠀⠀⠀⠀⠀⠀⠁⠑⠀⠀⠀⠐⠔⠁⠁⠀⠀⠀⠀⠀⠀⠀⠀⠀⠑⠐⠀⠀⠑⠑⠀⠀⠁⠁⠀⠀⠀⠀⠀⠀⠀⠀⠀⠀⠀⠀⠀⠀⠑⢕⢕⢕⢕⢕⠀⢕⢕⢕⢕⢕⢕⢕⢕⢕⢔⢔⢔⢔⢔⢔⢔⢔⢔⢕⢕⢕⢕⢕⢕⢕⢕⢕⢕⢀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⠕⠁⠀⠀⠀⠀⠀⠀⠀⠀⠀⠀⠀⠀⠀⠀⠀⠀⠀⠀⠀⠀⠀⠀⠀⠀⠀⠀⠀⠀⠀⠀⠀⠀⠀⠀⠀⠀⠀⠀⠀⠀⠀⠀⠀⠀⠀⠀⠀⠀⠀⠀⠀⠀⠀⠀⠀⠀⢄⢅⣾⣇⠀⠀⠀⢀⢕⢔⠀⠀⠀⠀⠀⠔⠀⠀⠀⠀⠀⠀⠀⠀⠀⠀⠀⠀⠀⠀⠀⠐⠀⠀⠀⠀⠀⠀⢀⢀⠄⠑⠀⢕⢕⢕⢕⢕⠀⠁⠕⢕⢕⢕⢕⢕⢕⢕⢕⢕⢕⢕⢕⢕⢕⢕⢕⢕⢕⢕⢕⢕⢕⢕⢕⢔⢕⢕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⠁⠀⠀⠀⠀⠀⠀⠀⠀⠀⠀⠀⠀⠀⠀⠀⠀⠀⠀⠀⠀⠀⠀⠀⠀⠀⠀⠀⠀⠀⠀⠀⠀⠀⠀⠀⠀⠀⠀⠀⠀⠀⠀⠀⠀⠀⠀⠀⠀⠀⠀⠀⠀⠀⠀⠀⠀⠀⢀⢕⢸⡿⢏⠄⢀⢀⠀⠑⠁⢀⢄⢀⠀⠀⠀⠀⠀⠀⠀⠀⠀⠀⠀⠀⢀⢀⢀⠀⠀⢄⢄⠀⠐⠐⠐⠁⠁⠀⠀⠀⠀⠀⢕⢕⠑⢕⢕⠀⠀⠀⠀⠁⠕⢕⠑⠕⢕⢕⢕⢕⢕⢕⢕⢕⢕⢕⢕⢕⢕⢕⢕⢕⢕⢕⢕⠀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⠀⠀⠀⠀⠀⠀⠀⠀⠀⠀⠀⠀⠀⠀⠀⠀⠀⠀⠀⠀⠀⠀⠀⠀⠀⠀⠀⠀⠀⠀⠀⠀⠀⠀⠀⠀⠀⠀⠀⠀⠀⠀⠀⠀⠀⠀⠀⠀⠀⠀⠀⠀⠀⠀⠀⠀⠀⠀⠘⠑⠑⠑⠑⠑⠑⠑⠑⠓⠑⠑⠑⠑⠑⠀⠀⠀⠀⠑⠑⠑⠑⠐⠀⠀⠁⠁⠁⠀⠀⠀⠀⠀⠀⠐⠀⠀⠀⠀⠀⠀⠀⠀⠑⠑⠀⠑⠑⠀⠀⠀⠀⠀⠑⠑⠑⠑⠑⠑⠐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⣱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⡟⢝⢝⢝⣱⡷⢷⢿⢿⢷⢷⢷⢷⣯⣽⢟⢝⢿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⡽⢷⢟⢟⢏⢕⢝⢕⣳⣷⣷⣿⣽⢗⠇⠑⢅⢅⢕⢕⢜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⢟⢏⢝⢝⢝⢟⢟⢟⢟⢝⢝⢟⢟⢏⢝⢟⢟⢟⢟⢟⢟⢟⢟⢝⢟⢟⢟⢟⢟⢟⢟⢟⢟⢟⢟⢟⢟⢟⢟⢟⢟⢟⢟⢟⢟⣹⢝⣝⣵⣾⣿⢿⢏⢕⢕⢕⢕⢝⢻⢿⢟⠑⠀⠀⢕⢕⢕⢕⢕⢕⢕⢕⢕⢕⢝⢝⢟⢟⢟⢟⢟⢟⢟⢟⢟⢟⢟⢟⢟⢟⢟⢟⢟⢟⢟⢟⢟⢏⢝⢟⢟⢟⢟⢟⢟⢟⢟⢟⢟⢟⢟⢟⢟⢟⢟⢟⢟⢟⢟⢟⢝⢟⢟⢟⢟⢟⢟⢟⢟⢟⢟⢝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⢕⢕⢕⣱⡼⢻⢟⢟⢕⢕⢕⢕⢕⢕⢕⢕⢕⢕⢕⢅⢀⢀⢕⢕⢕⢕⢕⢕⢕⢕⠑⠑⠑⢑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⣿⣿⣿⣿⢇⢕⢜⢕⣱⡵⢗⣇⣼⣵⡕⢇⢕⢕⢕⢕⣝⣷⡕⢜⢳⢧⣵⣕⡕⢕⢕⢕⢕⢕⠀⠀⠀⠀⠑⠑⢕⢕⢕⢾⣿⣿⣿⣿⣿⣿⣿⣷⢕⢕⢱⣾⣿⣿⣿⣿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⣿⢏⣕⣵⡷⢟⢏⢕⢸⣿⣿⢧⢕⡕⢕⢕⣵⣿⣿⣿⣇⢕⢱⡜⢝⢿⢇⢕⢕⠑⠁⠅⠀⢔⢔⠀⠑⢕⢕⢕⢕⢸⢿⢿⢿⢿⢿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⣿⢏⣸⡿⢏⣵⡞⢕⢕⢻⢿⣷⡾⢗⢱⢾⢿⣿⣿⢏⢻⣿⡕⢕⢿⣕⢕⢕⠑⠁⠀⠀⠀⢀⢕⠁⢀⢀⠀⠑⢕⢕⢕⢕⢕⢼⣷⣧⢜⢝⢝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⡿⣼⢏⣱⣿⣿⢕⢱⢕⣼⣿⢫⣵⢕⢕⢕⢕⢝⢕⢕⢕⢝⣿⣕⢜⣿⣷⡕⢀⠀⠀⠀⢀⠕⠁⢕⢕⢕⢕⢔⠀⠁⢕⢕⢕⢕⢝⣵⡕⢿⡇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⣿⡻⢇⣾⣿⣿⢏⢕⣼⢕⣿⣻⣿⡿⢕⢕⢕⢕⢕⢕⢕⢕⣱⣧⣿⡇⢸⣿⣿⡕⢀⠀⠐⠁⢔⢕⢕⢕⢕⢕⢅⢄⢄⠁⠑⢁⢕⢞⢏⢕⢜⢱⣷⡕⢜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⣿⡇⢱⣿⣿⣿⡟⢕⢱⣿⢕⢸⣿⣿⢇⢕⢕⢕⢕⢕⢕⢕⢕⣿⣿⣿⣷⡕⢻⣿⣿⡕⢀⢔⢕⢕⠕⢕⢕⢕⠁⠁⠀⠀⢀⠄⠕⢕⢕⢕⡕⢕⢸⣿⡇⢕⢸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⡿⢿⡏⢕⢕⢱⣿⡟⣿⡏⣵⢕⣿⣿⢕⢸⣿⢏⣕⣼⣷⣾⣿⣧⣵⣷⣿⣿⣿⡟⢿⣧⢜⣿⣿⣿⡕⢀⠀⠀⢐⢑⢕⢕⢔⢔⢐⢱⢕⢔⢕⢕⢕⢕⢕⢱⢟⢜⢕⢕⣿⣿⣿⣿⣿⣿⣿⣿⣿⣿⣿⣿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⢏⢱⢿⣗⢕⢕⣿⡏⢱⡕⣱⣿⢕⣿⣿⡇⢜⣿⣽⣿⣿⣿⣿⣿⣿⣿⣿⣿⣿⣿⣧⢜⢻⢕⢹⣿⣿⣿⡕⠀⠁⢕⢕⢕⢸⢇⢕⢕⢕⡱⢕⢕⢕⢕⢔⢔⣕⡕⢕⢕⢱⣿⣿⣿⣿⣿⣿⣿⣿⣿⣿⣿⣿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⡇⡇⢕⣵⣜⢕⢸⣿⢕⡱⢱⣿⢇⢜⣿⣿⡇⢕⢻⣿⣿⣿⣿⣿⣿⣿⣿⣿⣿⣿⣿⣿⡕⢕⢕⢕⣿⣿⣿⡇⢕⢀⢀⢁⠁⠁⠁⠁⠄⢅⢕⢑⢕⢑⢅⢕⢜⢝⢟⡕⢕⢕⣿⣿⣿⣿⣿⣿⣿⣿⣿⣿⣿⣿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⢕⢝⢕⢝⢝⢕⣾⡏⢱⢕⣿⣟⣾⢕⢿⣿⣧⢕⢜⣿⣿⣿⣿⣿⣿⣿⣿⣿⣿⣿⣿⣿⡇⢕⢕⢕⢸⣿⣿⢇⠁⢕⢕⢕⣷⣷⡔⢠⣄⡀⣅⣅⣰⣷⢕⢕⣕⣕⡕⢱⢕⣱⣽⣟⣏⢝⢝⢝⢝⢝⣿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⣿⣿⣿⢕⢕⢕⢕⢕⢕⣿⢇⢱⣿⣿⣽⣿⢕⢸⣿⣿⡕⢕⢜⢻⣿⣿⣿⣿⣿⣿⣿⣿⣿⣿⣿⣿⢕⢕⠑⠜⠛⠙⠀⠀⢕⢕⢕⢜⣿⣿⢸⣿⣿⣾⣿⡜⢿⡇⢕⢜⣝⢵⢇⢕⢱⣜⡝⢕⢕⢕⣕⣕⣕⣗⣻⡟⢟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⣿⣿⣿⣧⢕⢕⢕⢕⢕⣿⢇⢸⣿⢿⣿⡏⢕⢜⠝⢕⣷⡕⢕⢸⣿⣿⣿⣿⣿⣿⣿⣿⣿⣿⣿⣿⡇⢕⢀⠀⠀⠀⠀⢔⢕⢕⣼⣇⢸⣿⢕⣿⣿⣿⣿⡇⢸⣷⢕⢎⠕⠑⠁⠑⢕⣕⢝⢝⢟⢷⣿⣿⣿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⣧⡕⢕⢏⢕⢹⢕⣿⣿⣼⡟⢕⢕⢕⢔⣾⣿⣧⢕⢸⣿⣿⣿⣿⣿⣿⣿⣿⣿⣿⣿⡟⢇⢕⢕⢱⣴⣶⣾⣧⢕⢕⣿⣿⣼⣿⢕⢹⣿⣿⣿⡇⢕⣿⡕⢔⠀⠀⠀⠀⠑⢹⣿⡇⢕⢕⢝⢟⢻⣿⣿⣿⣿⢕⢕⢕⢕⢕⢸⣿⣿⣿⣿⣿⢟⢏⢕⢕⢕⢕⢕⢕⢕⢕⢕⢝⢟⢿⣿⡇⠀⢕⣿⢕⢕⢕⢕⢸⣿⣿⣿⣿⢟⢏⢕⢕⢕⢕⢕⢕⢕⢝⢝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⡏⢕⢕⣱⢼⢇⣿⡇⣿⡇⢕⢕⢕⢕⢜⢝⢟⢇⢸⣿⢟⣿⣿⣿⣿⣿⣿⣿⣿⣿⡇⢕⢕⢕⢸⣿⣿⣿⣿⡇⢕⢿⣿⣿⡝⢕⢕⢟⢿⣿⣧⢕⣿⡇⢇⢀⠀⠀⠀⢄⢱⣿⡇⢕⢕⢕⢕⢜⢝⣿⣿⣿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⡕⢗⢵⢵⢕⣿⢸⣿⢕⢕⢕⢸⢕⢸⣿⣷⣷⢸⣿⢕⣿⣿⣿⣿⣿⣿⣿⣿⣿⡇⢕⢕⢕⢸⡿⢟⣏⣽⡵⢕⢕⢟⠋⠑⠕⢕⢕⢕⢸⣿⡕⢹⣿⡕⢧⣔⢀⠀⢕⣿⣿⡇⢕⢕⢕⢕⢕⣷⡹⣿⣿⢕⢕⢕⢕⢕⢸⣿⣿⣿⡇⢕⢕⢕⢕⢕⣾⣿⣿⣿⣿⡇⢕⢕⢕⢕⢕⡇⠀⢕⣿⢕⢕⢕⢕⢸⣿⣿⣿⢕⢕⢕⢕⢱⣿⣿⣿⣷⢕⢕⢕⢕⢸⣿⣿⣿⢕⢕⢕⢕⢸⣿⣿⣿⣷⢕⢕⢕⢕⢕⠀⢸⣿⣿⣿⢜⢯⢣⣜⢕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⡇⢕⠕⢕⣿⢸⣿⣕⣱⡕⢜⢕⢕⢿⣿⣿⢕⢿⢕⣿⣿⣿⣿⣿⣿⣿⣿⣿⡇⢕⢕⢕⢱⡾⢟⠝⠑⠁⠑⠁⠑⣴⡆⢀⢕⢕⣵⢸⣿⣧⢕⢹⣇⢜⢿⢕⠀⢸⣿⣿⡇⢕⢕⢕⢕⢕⣿⣿⣿⣿⢕⢕⢕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⡇⢕⠀⢕⣿⢸⣿⣿⣿⡇⢕⢕⢕⣜⡽⢵⢕⢸⢕⢸⡇⢹⣿⣿⣿⣿⡿⡟⢇⢕⢱⣕⡜⠕⡅⠒⠀⠄⠀⢄⢀⡟⢣⣾⢕⢱⢟⢸⣟⢹⣇⢜⢿⡕⡕⢕⠀⢸⣿⣿⡇⢕⢕⢕⢕⢕⣿⣿⣿⣿⢕⢕⢕⢕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⣇⢕⠀⠁⢿⢸⣿⣿⡟⢳⢕⠕⢕⢁⣀⢀⢁⢕⢕⠁⢝⢕⢹⢟⢿⣿⣧⡕⢕⢕⢕⣿⣷⣵⣷⣔⡕⢔⢕⣡⡞⢕⣼⣿⢕⡞⢕⢸⡟⡇⢹⡕⢜⢷⢕⢕⢕⢕⢕⢸⡇⢕⢕⢕⢕⢕⣿⣿⣿⣿⢕⢕⢕⢕⢕⢸⣿⣿⣿⡇⢕⢕⢕⢕⢕⣿⣿⣿⣿⣿⡇⢕⢕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⡇⠀⠀⢜⢕⢿⣿⣷⢕⢕⢔⢄⢱⣿⡕⢄⢄⢑⢕⢔⢕⣕⢕⢕⢝⢟⣏⣽⣵⣿⣿⣿⣿⣿⣿⣿⣿⡿⠟⢕⣸⣿⢇⢜⢕⢕⣿⣿⢕⢕⢹⡕⢜⢇⢕⠕⠑⠑⠕⠇⠕⠕⠕⢕⠕⢿⣿⣿⣿⢕⠕⠕⠕⢕⢸⣿⣿⣿⡇⢕⢕⢕⢕⢕⣿⣿⣿⣿⣿⡇⢕⢕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⡇⢀⠀⠁⢕⢸⣿⣿⢕⢕⢕⢕⢺⣿⣿⣷⣵⣕⣕⣴⣿⣿⣿⣿⣿⣿⣿⣿⣿⣿⣿⣿⣿⣿⣿⣿⣷⣷⣷⣾⡿⢇⡕⢕⢕⢕⢸⣿⡇⢕⢕⢕⢕⢕⢕⠀⠀⠀⠀⠀⠀⠀⠀⠀⠀⠀⠁⠁⠁⠀⠀⠀⠀⠀⠀⠁⠁⠉⠁⠑⠕⢕⢕⢕⢻⣿⣿⣿⡿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⣧⣵⣵⣕⢕⢝⢝⢕⢕⢕⢕⢜⣻⣿⣟⢟⠟⢟⢟⣿⣿⣿⣿⣿⣿⣿⣿⣿⣿⣿⣿⣿⣿⣿⣿⣿⣿⣷⡿⢱⣾⢇⢕⢕⢕⢸⣿⡇⢕⢕⠕⢕⢄⠀⠀⠀⠀⠀⠀⠀⠀⠀⠀⠀⠀⠀⠀⠀⠀⠀⠀⠀⠀⠀⠀⠀⠀⠀⠀⠀⠁⠑⠕⢕⢜⢝⢝⢕⢕⢕⢕⢕⢱⡾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⣿⢕⢕⢕⢕⢕⢕⢕⢕⢜⢻⣿⣿⣕⣽⣿⣿⣿⣿⣿⣿⣿⣿⣿⣿⣿⣿⣿⣿⣿⣿⣿⣿⣿⣿⣾⢿⢏⢕⢕⢕⢕⢸⡏⡇⢕⠁⠀⠁⢕⢄⠀⠀⠀⠀⠀⠀⠀⠀⠀⠀⠀⠀⠀⠀⠀⠀⠀⠀⠀⠀⠀⠀⠀⠀⠀⠀⠀⠀⠀⠀⠁⠑⢕⣕⣕⣱⣵⣾⣿⢇⢕⢕⢕⢕⢕⢕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⢇⢕⢕⢕⢕⢕⢕⢕⢕⢕⢜⢳⣾⣽⣿⣿⣿⣿⣿⣿⣿⣿⣿⣿⣿⣿⣿⣿⣿⡿⣿⡿⢟⢏⢝⢕⢱⡇⢕⢕⢕⢕⢸⡇⢕⠀⠀⠀⠀⠀⠕⠀⠀⠀⠀⠀⠀⠀⠀⠀⠀⠀⠀⠀⠀⠀⠀⠀⠀⠀⠀⠀⠀⠀⠀⠀⠀⠀⠀⠀⠀⠀⠀⠁⢜⣿⣿⣿⣿⡟⢕⠕⢕⢕⢕⢕⢕⢕⣽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⣿⢜⢕⢕⢕⢕⢕⢕⢕⢕⢕⢕⢕⢝⢿⣿⣿⣿⣿⣿⣿⣿⢻⢿⢿⢿⢿⢟⣟⢝⡱⢝⢕⢕⢕⢕⣵⡿⢕⢕⢕⢕⢕⢸⡇⠕⠀⠀⠀⠀⠀⠀⠐⠀⠀⠀⠀⠀⠀⠀⠀⠀⠀⠀⠀⠀⠀⠀⠀⠀⠀⠀⠀⠀⠀⠀⠀⠀⠀⠀⠀⠀⠀⠀⠀⠀⠜⢿⣿⡟⠑⠀⠀⢕⢕⠕⠁⢕⣾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⡟⢕⢕⢕⢕⢕⢕⢕⢕⢕⢕⢕⢕⢕⢕⢜⠝⠟⠿⢿⣿⣿⣷⣧⣽⣽⣽⣵⣷⣿⢕⢕⢕⢕⣵⣿⡿⢇⢕⣕⢕⢕⢕⠕⠑⠀⠀⠀⠀⠀⠀⠀⠀⠀⠀⠀⠀⠀⠀⠀⠀⠀⠀⠀⠀⠀⠀⠀⠀⠀⠀⠀⠀⠀⠀⠀⠀⠀⠀⠀⠀⠀⠀⠀⠀⠀⢄⣼⡿⠑⠀⠀⠀⠁⠁⠀⢀⣾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⡇⢕⢕⢕⢕⢕⢕⢕⢕⢕⢕⢕⢕⢕⢕⢕⠀⠀⠀⠀⠀⢕⢝⢝⢟⣟⡿⢿⢿⢏⢕⢕⠁⢁⠈⠝⢕⢕⢱⢇⢕⢕⠀⠀⠀⠀⠀⠀⠀⠀⠀⠀⠀⠀⠀⢄⣴⣷⣦⣤⡀⠀⠀⠀⠀⠀⠀⠀⠀⠀⠀⠀⠀⠀⠀⠀⠀⠀⠀⠀⠀⠀⠀⠀⠀⠀⠑⠛⠃⠀⠀⢔⢔⠀⠀⠀⠘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⢕⣿⣿⣿⣿⡿⢟⢟⣿⣿⣿⣿⣿⣿⣿⣿⣿⣿⣿⣿⣿⣿⣿⣿⣿⣿⣿⣿⣿⣿⢕⢕⢕⢕⢕⢕⢕⢔⢕⠕⢕⢱⡕⢕⢕⢀⠀⠀⠀⠀⠀⢕⢕⢱⣿⣿⣿⣿⡇⢁⢄⢀⠑⢕⢕⠀⢕⢕⢕⢕⢕⢕⢄⠀⠀⠀⠀⠀⠀⠀⠀⠀⠀⠀⠀⠑⢝⢻⢿⣿⣿⣦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⣿⣿⡇⠀⢕⣿⡿⢟⢕⢕⢕⢕⢜⢿⣿⣿⣿⣿⣿⣿⣿⣿⣿⣿⣿⣿⣿⣿⣿⣿⣿⣿⣿⡏⢕⢕⢕⢕⢕⢕⢕⣕⢕⢕⢕⢼⣧⢕⢕⢑⠀⠀⠀⠀⠀⢕⢕⣾⣿⣿⣿⣿⡇⠑⠑⠁⢀⠀⢄⢄⠁⢕⢕⢕⢕⠕⠑⠁⠀⠀⠀⠀⠀⠀⠀⢄⢳⣷⣷⣶⣷⣵⣼⣿⣿⣿⣷⡔⠀⠀⠀⠀⠀⠀⠀⠀⠀⠀⠀⠀⠀⠀⠀⠀⠀⠀⠀⠀⠀⠀⠀⠀⠀⠀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⢏⢕⢕⢕⢕⢕⢕⢕⠕⢿⣿⣿⣿⣿⣿⣿⡿⢟⣫⣽⣽⣽⣽⣟⡿⣿⣿⣿⢇⢕⢕⢕⢕⢕⣵⣿⣿⡕⢕⢕⢹⣽⡕⢕⢕⠐⠀⠀⠀⠀⠁⣼⣿⣿⣿⣿⣿⣧⢕⢄⢁⠑⠀⠀⠀⠀⠁⠁⠁⠀⠀⠀⠀⠀⠀⠀⠀⠀⠀⠀⠁⢕⢜⢝⢿⣿⣿⣿⣿⣿⣿⣿⣿⣕⢀⠀⠀⠀⠀⠀⠀⠀⠀⠀⠀⠀⠀⠀⠀⠀⠀⠀⠀⠀⠀⠀⠀⠀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⣷⣕⢕⢕⢕⠕⢕⢄⠀⠀⠹⣿⣿⢿⣟⣽⣾⣿⡿⢟⢟⢝⢕⢕⢕⢜⠻⢏⢕⢕⢕⢕⣱⣿⣿⣿⣿⣷⡕⢕⡕⣿⣇⢕⢕⠀⠀⠀⠀⠀⠀⠸⣿⣿⣿⣿⣿⡿⢕⢕⢕⡕⢕⠀⠀⠀⠀⠀⠀⠀⠀⠀⠀⠀⠀⠀⠀⠀⢰⢾⣿⣿⣿⣷⣿⣿⣿⣿⣿⣿⣿⣿⣿⣿⣷⡄⠀⠀⠀⠀⠀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⣧⡑⠁⠑⠑⠁⢀⢀⠀⢘⣵⣿⣿⢟⢏⢕⢕⢕⢕⢕⢕⢕⢕⢕⠕⢸⢕⢕⢕⢱⣿⣿⣿⣿⣿⣿⣷⢕⢕⣿⣿⢕⢕⠀⠀⠀⠀⠀⠀⠀⢹⣿⣿⣟⣏⣱⣕⢕⢕⢕⢕⠀⠀⠀⠀⠀⠀⠀⠀⠀⠀⠀⠀⠀⠀⢀⣕⣕⣕⢜⢻⣿⣿⣿⣿⣿⣿⣿⣿⣿⣿⣿⣿⣷⡔⠀⠀⠀⠀⠀⠀⠀⠀⠀⠀⠀⠀⠀⠀⠀⠀⠀⠀⠀⠀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⠀⠀⠀⠀⠕⠑⣰⣿⣿⢟⢕⢕⢕⢕⢕⢕⢕⢕⢕⠑⠕⢕⢔⢇⢕⢕⢕⣸⣿⣿⣿⣿⣿⣿⣿⢱⢕⣿⡽⢕⢕⠀⠀⠀⠀⠀⠀⠀⠀⢻⣿⣿⣿⣿⣿⡕⢕⡕⢕⠀⠀⠀⠀⠀⠀⠀⠀⠀⠀⠀⠀⠀⠀⢎⢻⢿⣿⣿⣿⣿⣿⣿⣿⣿⣿⣿⣿⣿⣿⣿⣿⣯⢕⢄⠀⠀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⣄⣀⠀⠀⠁⣿⡿⢕⢕⢕⢕⢕⢕⢕⢕⣕⣕⡄⠀⠀⠁⢜⢕⢕⢕⢕⣿⣿⣿⣿⣿⣿⣿⡇⡞⢕⡟⢝⡇⢕⠀⠀⠀⠀⠀⠀⠀⠀⠀⢝⢿⣿⣿⣿⢇⠑⢜⢕⠀⠀⠀⠀⠀⠀⠀⠀⠀⠀⠀⠀⠀⠀⠁⢕⢕⢘⠟⢿⣿⣿⣿⣿⣿⣿⣿⣿⣿⣿⣿⡿⢕⢕⢕⠀⠀⠀⠀⠀⠀⠀⠀⠀⠀⠀⠀⠀⠀⠀⠀⠀⠀⠀⠀⠀⠀⠀⠀⠀⠀⠀⠀⠀⢄⣄⣄⣄⣄⣄⣄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⣿⣿⣿⣧⡀⠀⠘⠑⠕⢕⢕⢕⢕⢕⣵⣾⣿⣿⣿⣔⡀⢀⢕⢕⢕⢕⢕⣿⣿⣿⣿⣿⣿⣿⢕⢇⡇⡇⢱⢕⠀⠀⠀⠀⠀⠀⠀⠀⠀⠀⠀⢕⢟⢝⢕⠑⠀⠕⠁⠀⠀⠀⠀⠀⠀⠀⠀⠀⠀⠀⠀⠀⠀⠀⠀⠑⠑⠀⠁⠜⢻⢿⣿⣿⣿⣿⣿⣿⣿⢟⢕⢕⢕⢕⢀⠀⠀⠀⠀⠀⠀⠀⠀⠀⠀⠀⠀⠀⠀⠀⠀⠀⠀⠀⠀⠀⠀⠀⠀⠀⠀⠀⠀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⣿⣿⣿⣿⣷⠄⠀⠀⠀⠁⢕⢕⠑⠈⢻⣿⣿⣿⣿⣿⡿⢕⢕⢕⢕⢕⢕⣿⣿⣿⣿⣿⣿⣿⢕⢕⣧⡇⢜⢕⠀⠀⠀⠀⠀⠀⠀⠀⠀⠀⠀⠀⢄⢀⠁⠀⠀⠀⠀⠀⠀⠀⠀⠀⠀⠀⠀⠀⠀⠀⠀⠀⠀⠀⠀⠀⠀⠀⠀⠀⠀⠑⢝⢟⢿⣿⣿⡟⢏⢕⢕⢕⢕⢕⠕⠀⠀⠀⠀⠀⠀⠀⠀⠀⠀⠀⠀⠀⠀⠀⠀⠀⠀⠀⢔⣴⣤⢄⠀⠀⠀⠀⠀⠀⠀⠀⠀⠁⠁⠁⠑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⣿⣿⣿⣿⡇⢔⠀⠀⠀⠀⠀⠁⢀⠀⠀⠝⢏⠉⠉⠉⠁⠑⠑⠑⠕⢕⢕⣿⣿⣿⣿⣿⣿⣿⢜⣸⣿⡇⢕⢕⠀⠀⠀⠀⠀⠀⠀⠀⠀⠀⠀⠀⠀⢕⠀⠀⠀⠀⠀⠀⠀⠀⠀⠀⠀⠀⠀⠀⠀⠀⠀⠀⠀⠀⠀⠀⠀⠀⠀⠀⠀⠀⠀⠁⠑⠕⢜⢕⢕⢕⢕⢕⢕⢕⢔⠀⠀⠀⠀⠀⠀⠀⠀⠀⠀⠀⠀⠀⠀⠀⠀⠀⠀⠀⠑⢝⡇⠑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⣿⣿⣿⡇⢕⢔⠀⠀⠀⠀⠀⠑⠀⠀⠀⠁⠀⠀⠀⠀⠀⠀⠀⠀⠀⠀⢿⣿⣿⣿⣿⣿⡟⢱⡿⣿⡕⢕⢕⠀⠀⠀⠀⠀⠀⠀⠀⠀⠀⠀⠀⠀⠁⠀⠀⠀⠀⠀⠀⠀⠀⠀⠀⠀⠀⠀⠀⠀⠀⠀⠀⠀⠀⠀⠀⠀⠀⠀⠀⠀⠀⠀⠀⠀⠀⠀⠀⢕⢕⢕⢕⢕⢕⢕⢔⠀⠀⠀⠀⠀⠀⠀⠀⠀⠀⠀⠀⠀⠀⠀⠀⠀⠀⠀⠜⠇⠀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⣿⣿⣿⣿⣿⣿⣿⣿⣿⣿⣿⣿⣿⣿⣿⣿⣿⣿⣿⢕⢕⢕⠀⠀⠀⠀⠀⠀⢔⠔⠀⠀⠀⠀⠀⠀⠀⠀⠀⠀⠀⠀⠁⠉⠙⠛⠟⠇⢸⣷⢻⡕⢕⠀⠀⠀⠀⠀⠀⠀⠀⠀⠀⠀⠀⢄⢔⢜⢔⢄⢀⠀⠀⠀⠀⠀⠀⠀⠀⠀⠀⠀⠀⠀⠀⠀⠀⠀⠀⠀⠀⠀⠀⠀⠀⠀⠀⠀⠀⠀⠁⠑⢕⢕⢕⢕⢕⢕⢕⠔⠀⠀⠀⠀⠀⠀⠀⠀⠀⠀⠀⠀⠀⠀⠀⠀⠀⢀⢀⠀⠀⠀⠀⠀⠀⠀⠀⠀⢄⢄⢄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⣿⣿⣿⣿⣿⣿⣿⣿⣿⣿⣿⣿⣿⣿⣿⣿⣿⡕⢕⢕⢕⠀⠀⠀⠀⠀⠁⠀⠀⢄⠀⠀⠀⠀⠀⠀⠀⠀⠀⠀⠀⠀⠀⠀⠀⢱⣿⢇⢕⢇⠑⠀⠀⠀⠀⠀⠀⠀⠀⠀⠀⠀⠄⢕⢸⣵⣵⣿⢇⠀⠀⠀⠀⠀⠀⠀⠀⠀⠀⠀⠀⠀⠀⠀⠀⠀⠀⠀⠀⠀⠀⠀⠀⠀⠀⠀⠀⠀⠀⠀⠀⠁⠑⢕⢕⢕⠀⠀⠀⠀⠀⠀⠀⠀⠀⠀⠀⠀⠀⠀⠀⠀⠀⠀⢔⣱⡇⠀⠀⠀⠀⠀⠀⠀⠀⠀⢕⢕⢕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⢔⢕⢕⢕⢕⢕⢕⢕⢸⣿⣿⣿⣿⣿⣿⣿⣿⣿⣿⣿⣿⣿⣿⣿⣿⣿⣿⣿⣿⣿⣿⣿⣿⣿⣿⣧⡕⢕⠁⠀⠀⠀⠀⠀⠀⠀⢕⢕⠀⠀⠀⢀⢔⠀⠀⠀⠀⠀⠀⠀⠀⠀⢄⢺⢇⢕⢞⠑⠁⠀⠀⠀⠀⠀⠀⠀⠀⠀⠀⠀⠀⢜⢿⣿⡟⡿⠁⠀⠀⠀⠀⠀⠀⠀⠀⠀⠀⠀⠀⠀⠀⠀⠀⠀⠀⠀⠀⠀⠀⠀⠀⠀⠐⠄⠄⢀⢀⠀⠀⠀⠀⠁⠁⠁⠀⠀⠀⠀⠀⠀⠀⠀⠀⠀⠀⠀⠀⠀⢄⠀⢀⢀⢀⢀⢀⢀⠀⠀⠀⠀⠀⠀⠀⠀⢕⢕⢕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⣿⣿⣿⣷⢕⠀⠀⠀⠀⠀⠀⢀⢱⠝⢄⢄⠀⢀⠕⠀⠀⠀⢄⠁⠀⠀⠀⠀⢄⠑⢄⢕⠕⠁⠀⠀⠀⠀⠀⠀⠀⠀⠀⠀⠀⠀⠀⠀⠀⠑⠙⠇⠁⠀⠀⠀⠀⠀⠀⠀⠀⠀⠀⠀⠀⠀⠀⠀⠀⠄⢄⠀⠀⠄⠀⠀⠀⠀⠀⠀⠀⠀⠀⠀⠀⠁⠁⠀⠀⠐⠐⠐⠀⠐⠐⠀⠀⠀⠀⠀⠀⠀⠀⠀⢀⣡⣴⣵⣵⣕⡅⠁⠀⠀⠀⠀⠀⠁⣄⣅⡕⢕⢕⢕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⣿⣿⣿⣿⣿⣿⣿⣿⣿⣿⢕⢕⢔⢄⢀⠀⢀⢕⢳⢔⣱⢕⠀⠑⠀⠀⢀⠕⠄⢀⠀⠀⠐⢁⢄⠔⠑⠀⠀⠀⠀⠀⠀⠀⠀⠀⠀⠀⠀⠀⠀⠀⠀⠀⠀⠀⠀⠀⠀⠀⠀⠀⠀⠀⠀⠀⠀⠀⠀⠀⠀⠀⠀⠀⠐⠄⢀⠁⠀⠀⠕⢀⠀⠀⠀⠀⠀⠀⠀⠀⠀⠀⠀⠀⠀⠀⠀⠀⠀⠀⠀⠀⠀⠀⠀⢄⠀⠀⢀⣕⢕⢝⣿⣿⣿⣿⡇⢅⢀⠀⠀⠀⠀⠀⠁⠁⠁⢕⢕⢕⠑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⣿⢸⣷⣕⢕⢕⢕⢕⢕⢄⢱⢕⢕⠀⠀⠀⠔⠁⠀⠀⠀⠐⠐⢑⠁⠀⠀⠀⠀⠀⠀⠀⠀⠀⠀⠀⠀⠀⠀⠀⠀⠀⠀⠀⠀⠀⠀⠀⠀⠀⠀⠀⠀⠀⠀⠀⠀⠀⠀⠀⠀⠀⠀⠀⠀⠄⢀⠀⠀⠀⠀⠀⢕⢄⠀⠀⠀⠀⠀⠀⠀⠀⠀⠀⠀⠀⠀⠀⠀⠀⠀⠀⠀⠀⠀⠀⢕⢕⢄⣼⣿⣷⡕⢸⣿⣿⣿⣷⣵⣕⡑⢔⢄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⣿⣿⣿⣿⣿⣿⣿⣿⣿⣿⡾⣿⣿⣷⢕⢕⢕⢕⢱⢕⢕⢕⠀⠀⠀⠀⠀⠐⠀⠀⠀⠀⠀⠁⠐⢀⠀⠀⠀⠁⠀⢄⠀⠀⠀⠀⠀⠀⠀⠀⠀⠀⠀⠀⠀⠀⠀⠀⠀⠀⠀⠀⠀⠀⠀⠀⠀⠀⠀⠀⠀⠀⠄⠁⠀⠀⠀⠀⠀⠀⠀⠁⠕⢔⢄⠀⠀⠀⠀⠀⠀⠀⠀⠀⠀⠀⠀⠀⠀⠀⠀⠀⠀⠀⠀⢕⢕⢕⢹⣿⣿⣷⡕⢸⣿⣿⣿⣿⣿⠇⠑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⣧⢿⣿⢏⢱⣷⡕⢕⢕⢕⢕⢕⢔⠀⠀⠀⠀⠀⠀⠀⠀⠀⠀⠀⠀⠀⠁⠐⠀⠀⠀⠀⢀⠀⠀⠀⠀⠀⠀⠀⠀⠀⠀⠀⠀⠀⠀⠀⠀⠀⠀⠀⠀⠀⠀⠀⠀⠀⠀⠀⠄⠁⠀⠀⠀⠀⠀⠀⠀⠀⠀⠀⠀⠑⢕⢕⢔⠀⠀⠀⠀⠀⠀⠀⠀⠀⠀⠀⠀⠀⠀⠀⠀⠀⢔⢕⢕⢕⢕⢻⣿⣿⣿⡕⢹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⣧⢕⢕⣿⡿⢕⢕⢕⢕⢅⢕⢕⠀⠀⠀⠀⠀⠀⠀⠀⠀⠀⠀⠀⠀⠀⠀⠀⠀⠀⠀⠄⠐⠄⢀⠀⠀⠀⠀⠀⠀⠀⠀⠀⠀⠀⠀⠀⠀⠀⠀⠀⠀⠀⠀⠀⠀⠀⠀⠀⠀⠀⠀⠀⠀⠀⠀⠀⠀⠀⠀⠀⠀⢕⢕⢕⣵⡀⠀⠀⠀⠀⠀⠀⠀⠀⠀⠀⠀⠀⠀⢀⢔⢕⢄⢕⢕⢕⢕⢕⢹⣿⣿⣕⢝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⢏⢕⢇⢝⢕⢕⢕⢕⠁⢕⢕⢕⠀⠀⠀⠀⠀⠀⠀⠀⠀⠀⠀⠀⠀⠀⠀⠀⠀⠀⠀⠀⠀⠀⠀⠁⠐⠄⠀⠀⠀⠀⠀⠀⠀⠀⠀⠀⠀⠀⠀⠀⠀⠀⠀⠀⠀⠀⠀⠀⠀⠀⠀⠀⠀⠀⠀⠀⠀⠀⠀⠀⢀⢕⢕⢕⢝⢟⢆⢀⠀⠀⠀⠀⠀⠀⠀⠀⠀⢄⢔⢕⢕⢕⢕⠑⢕⢕⢕⢕⢿⢿⢿⢿⢧⠜⠛⠑⠀⠀⠀⠙⠻⢿⢏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⢕⢕⢕⢕⢕⢕⢕⢕⢕⢕⢕⢕⢕⢕⢕⢕⢕⢕⢑⢕⢕⢕⢕⠀⠀⠀⠀⠀⠀⠀⠀⠀⠀⠀⠀⠀⠀⠀⠀⠀⠀⠀⠀⠀⠀⠀⠀⠀⠀⠀⠀⠀⠀⠀⠀⠀⠀⠀⠀⠀⠀⠀⠀⠀⠀⠀⠀⠀⠀⠀⠀⠀⠀⠀⠀⠀⠀⠀⠀⠀⠀⠀⠀⢕⢕⢕⢕⢕⢕⢕⢕⣷⣴⢄⠀⠀⠀⠀⠀⠀⢕⢕⢕⢕⢕⢕⢔⢕⢕⢕⢕⢕⢕⢕⢕⠐⢀⢄⢔⢄⢄⢄⢑⢔⢄⠕⠁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⢔⢕⢕⠕⢔⢕⢕⢕⢕⢕⠀⠀⠀⠀⠀⠀⠀⠀⠀⠀⠀⠀⠀⠀⠀⠀⠀⠀⠀⠀⠀⠀⠀⠀⠀⠀⠀⠀⠀⠀⠀⠀⠀⠀⠀⠀⠀⠀⠀⠀⠀⠀⠀⠀⠀⠀⠀⠀⠀⠀⠀⠀⠀⢀⠀⢔⢄⠀⠀⢕⢕⢕⢕⢕⢕⢕⢕⢿⢏⠁⠀⠀⠀⠀⠀⠀⠀⠕⢕⢕⢕⢕⢕⢕⢕⢕⢕⢕⢕⢕⢅⢔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⠕⢕⢕⢕⢐⢕⢕⢕⢕⢕⢕⠀⠀⠀⠀⠀⠀⠀⠀⠀⠀⠀⠀⠀⠀⠀⠀⠀⠀⠀⠀⠀⠀⠀⠀⠀⠀⠀⠀⠀⠀⠀⠀⠀⠀⠀⠀⠀⠀⠀⠀⠀⠀⠀⢀⠀⠀⠀⠀⢄⢄⠀⠀⠑⠑⢄⢁⠀⠀⠀⢕⢕⢕⢕⢕⢕⢕⢕⢕⢀⠀⠀⠀⠀⠀⠀⠀⠀⠀⢕⢕⢕⢕⢕⢕⢀⠀⢕⢕⠁⠑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⢅⢕⢕⢕⢕⢕⢕⢄⢄⠀⠀⠀⠀⠀⠀⠀⠀⠀⠀⠀⠀⠀⠀⠀⠀⠀⠀⠀⠀⠀⠀⠀⠀⠀⠀⠀⠀⠀⠀⢀⠀⠀⢄⢄⠀⠀⢀⠕⠔⢀⢀⠑⠀⠀⠄⠀⠀⠀⠔⠄⠀⠀⠀⠁⠀⠀⢕⢕⢕⢕⢕⢕⢕⢕⢕⢕⢕⢕⢕⢕⢕⢔⢔⢔⢔⠕⠑⢕⢕⢕⢕⢕⢕⢕⢕⢕⢕⢔⢕⢕⢕⢕⠕⠑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⠕⢔⢕⢕⢕⢕⢕⢕⢕⠀⠀⠀⠀⠀⠀⠀⠀⠀⠀⠀⠀⠀⠀⠀⠀⠀⠀⠀⠀⠀⠀⠔⠔⠀⠀⠔⠀⠀⠀⠀⠁⠀⢔⠀⠀⠑⠕⠕⠀⠀⠁⠁⠀⠀⠀⠀⠀⠀⠀⠀⠀⠀⠀⠀⠀⠀⢀⢹⡕⢕⢕⢕⢕⠑⠁⠐⠄⠀⠀⠀⠀⠀⠀⠀⢀⢀⢔⢔⢔⢕⢕⢕⢕⢕⢕⢕⢕⢕⢕⢕⠕⢔⢄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⢔⢕⢕⢔⢕⢕⢕⢕⢕⢕⢕⢕⠀⠀⠀⠀⠀⠀⠀⠀⠀⠀⠀⠀⠀⠀⠀⠀⠀⠀⠀⣔⠀⠀⠀⠀⢔⢔⠀⠀⠀⠀⠀⢄⠀⠀⠀⠀⠀⠀⠀⠀⠀⠀⠀⠀⠐⠀⠐⠀⠀⠀⠀⠀⠀⠀⢀⢄⠔⠑⢸⡇⢕⢕⢕⠁⠀⠀⠀⠀⠀⠀⠁⠀⠁⠁⢅⢔⢕⢕⢕⢕⢕⢕⢕⢕⢕⢕⢕⢕⢕⢕⠕⠁⠁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⢔⢕⢕⢕⢕⢕⢕⢕⢕⠀⠀⠀⠀⠀⠀⠀⠀⠀⠀⠀⠀⠀⠀⠀⠀⠀⠀⠀⢕⠄⢀⠀⠁⠕⠑⠀⠀⠀⠀⠀⠀⠀⠀⠀⠀⠀⠀⠀⠀⠀⠀⠀⠀⢀⢀⠀⠄⠄⠄⠐⠐⠁⠁⠀⠀⠀⠀⠁⢕⢕⢕⠁⠀⠀⠀⠀⠀⠀⠀⠀⠀⠀⢔⢕⢕⢕⢕⢕⢕⢕⢕⢕⢕⢕⢕⢕⢕⢕⢕⢕⠀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⠐⠑⠑⠑⠑⠑⠑⠑⠑⠀⠀⠀⠀⠀⠀⠀⠀⠀⠀⠀⠀⠀⠀⠀⠀⠀⠀⠀⠀⠑⠑⠑⠑⠓⠐⠐⠑⠑⠑⠐⠀⠀⠀⠀⠐⠐⠐⠐⠀⠑⠑⠑⠀⠀⠁⠁⠀⠀⠀⠀⠐⠀⠀⠀⠀⠀⠀⠀⠀⠀⠑⠀⠀⠀⠀⠀⠀⠀⠀⠀⠀⠀⠑⠑⠑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⢟⣟⣫⣽⣽⣽⣽⣽⣽⡜⣿⣟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⣹⣕⢕⢱⢾⢟⣝⣝⢵⡵⣵⢵⢝⠕⢜⢿⢇⢕⢵⢝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⢟⢟⢏⢝⢝⢝⢝⢟⢟⢟⢟⢟⢝⢝⢝⢝⢝⢟⢟⢟⢟⢝⢝⢟⢟⢏⢝⢟⢟⢟⢟⢟⢟⢟⢟⢟⢝⢟⢟⢟⢟⢟⢟⢟⢟⢟⢟⢟⢟⢟⢟⢟⢟⢟⢟⢽⣟⣏⣝⢕⢕⢕⢼⣷⣷⣿⢟⠝⢑⢔⢕⢕⢕⢕⢕⢕⢕⢕⢕⢕⢜⢝⢟⢟⢟⢟⢟⢟⢟⢟⢟⢟⢟⢟⢟⢟⢟⢟⢟⢟⢟⢟⢟⢟⢟⢟⢟⢟⢟⢏⢝⢟⢟⢟⢟⢟⢟⢟⢟⢟⢟⢟⢟⢟⢟⢟⢟⢟⢟⢟⢟⢟⢝⢟⢟⢟⢟⢟⢟⢟⢟⢟⢟⢝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⢕⢕⢕⣕⣵⣾⢟⢕⢕⢕⢕⢕⢞⢟⢏⠕⠀⠀⢕⢕⢕⢕⢕⢕⢕⢕⠕⠕⠀⢅⢅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⣿⣿⣿⣿⡿⣱⡵⢿⢟⢝⢕⢕⢕⢕⢕⢕⢕⢕⢇⢕⠀⠀⢔⢕⢕⢕⢕⢕⢕⢔⠀⠀⠀⠀⠑⠑⢕⢕⢕⢕⢕⣾⣿⣿⣿⣿⣿⣿⣿⣿⣿⣿⣿⣿⣿⣷⢕⢕⢱⣾⣿⣿⣿⣿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⣿⡟⢜⢝⣱⡵⢗⣹⣵⣷⢷⢕⢕⢕⢕⣕⡕⢇⢔⢔⢵⣵⣕⢕⢕⢕⠕⠑⠀⠀⢔⠀⠁⠔⢅⢑⠕⢕⢕⢜⢟⢟⢝⣝⣝⡝⢽⡻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⡟⣸⣵⢞⢝⣷⣷⣿⣽⢕⡇⡕⢱⣵⣿⣿⣿⡕⢕⢗⢜⢟⢟⢕⢕⠁⠀⠀⠀⢀⢕⠀⢀⢀⠁⠑⠕⢔⢔⢅⢕⢕⢕⣞⣿⢟⢇⣿⡇⡝⢟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⣿⣿⣱⢟⡕⢕⢕⣿⣿⣿⣷⢟⢇⢟⢻⣿⡿⢇⢜⢳⡕⢜⢧⣷⡕⢑⠁⠀⠀⠀⠀⢕⠑⢔⢕⢕⢕⢔⠀⠁⠑⠕⠕⢕⢱⢇⣼⡷⢇⢸⢇⣿⣧⢕⢹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⡿⢻⢎⣵⢇⢸⢕⢸⣿⣟⣵⡕⢕⢕⢕⢕⢕⢕⢕⢕⢝⣧⢜⣿⣿⣇⢄⠀⠀⠀⠔⢅⢄⢕⢕⢕⢕⢕⢔⠔⠀⠀⢀⠑⢕⢜⢕⢕⢕⢕⢕⣿⣿⡇⢕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⣿⢇⢱⣿⡿⢕⢸⢕⢸⣿⣾⣿⢇⢕⢕⢕⢕⢕⢕⢕⢸⣿⣾⣇⢜⣿⣿⣧⡔⠀⠀⢄⢕⢕⢕⢕⢕⢕⠁⠀⠀⢀⢔⠕⢕⢁⠕⢕⢕⢕⢕⢱⡟⢏⢕⢕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⣿⡿⢱⣿⣿⢇⢕⣾⡇⢜⣽⣿⡿⢕⢕⢕⢕⡕⢕⢕⢕⣾⣿⣿⣿⣇⢜⣿⣿⣷⡕⠀⠑⠁⠁⢄⢕⢕⢔⡐⢑⢅⢕⢕⢕⢕⢕⢕⢕⢅⣕⢕⢏⢕⢕⢕⣼⣿⢕⢕⢸⣿⣿⣿⣿⣿⣿⣿⣿⣿⣿⣿⣿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⢿⢏⢱⣿⢟⢟⢕⢸⣿⡇⢕⣿⣿⢇⣱⣷⣷⣿⣿⣷⣿⣿⣿⣿⣿⡎⢻⡇⢹⣿⣿⣷⡕⢀⠀⠔⢕⢕⢕⢺⢝⢕⢕⠕⢕⢕⢕⢕⢕⢕⢕⢝⢟⢧⡕⢕⣼⣿⣿⢕⢕⢜⣿⣿⣿⣿⣿⣿⣿⣿⣿⣿⣿⣿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⡿⢏⣹⡽⢕⣼⢏⢼⢇⡇⢸⣿⣇⢕⢹⣿⣾⣿⣿⣿⣿⣿⣿⣿⣿⣿⣿⣿⣧⢕⢕⢕⢻⣿⣿⣟⢕⢄⠀⠀⠁⠁⠁⠀⠀⠀⠐⠑⠕⠑⢕⣴⢕⣕⣕⣕⢜⡕⢜⣟⣟⣟⢕⢕⢸⢿⢿⢿⢿⣿⣿⣿⣿⣿⣿⣿⣿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⢳⢕⢱⡕⢕⣿⢕⡇⣸⡇⢸⣿⣿⢕⢜⢿⣿⣿⣿⣿⣿⣿⣿⣿⣿⣿⣿⣿⣿⡇⢕⢕⢜⢿⣿⣿⢕⠁⢕⢕⢕⢵⣾⣧⢱⣷⣦⣔⣴⣷⣞⣿⡇⢕⢝⣱⢞⢕⢕⢜⢝⣝⢟⢟⢝⢝⢝⡝⢝⢕⢗⢏⢽⢟⣟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⣿⣿⣿⣿⢜⢕⢝⢏⢱⡟⢕⢱⣿⢣⢕⣿⣿⣇⢕⢜⣿⣿⣿⣿⣿⣿⣿⣿⣿⣿⣿⣿⣿⣧⢕⢕⢕⢸⡿⠗⠁⠀⢕⢕⢕⢜⢿⣿⡇⢻⣿⣿⣿⣿⡇⢺⣿⡜⢝⢕⢕⠑⠁⢕⣵⣕⢕⢏⢳⢷⣧⣵⣵⣕⢕⣕⣕⣷⣷⣮⣼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⣿⣿⣿⣿⢱⢕⢕⢕⢜⡏⢸⣿⡟⣾⡕⢸⣿⣯⡕⢕⢜⢻⣿⣿⣿⣿⣿⣿⣿⣿⣿⣿⣿⣿⡕⢕⢀⠀⠀⠀⠀⠀⢕⢕⢕⣷⡕⣿⡇⢜⣿⣿⣿⣿⣿⢕⢹⣷⢕⢕⡕⠀⠀⠀⠘⢻⢕⠁⢱⣵⣕⢝⢟⢿⣿⣿⣿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⣧⢕⢕⢕⢕⣷⢸⣿⢷⣿⢕⢕⢝⢏⣵⡇⢕⢕⣿⣿⣿⣿⣿⣿⣿⣿⣿⣿⣿⣿⣷⢕⢕⢔⢄⣄⣠⣷⡇⢕⢸⣿⣷⣸⡇⢕⢸⣿⣿⣿⣿⡇⢕⣿⡇⢕⢕⠀⠀⠀⠀⠁⠕⠀⢜⣿⣿⡇⢕⢕⢜⢝⢿⣿⣿⣿⣿⢕⢕⢕⢕⢕⢸⣿⣿⣿⣿⣿⢟⢏⢕⢕⢕⢕⢕⢕⢕⢕⢕⢝⢟⢿⣿⡇⠀⢕⣿⢕⢕⢕⢕⢸⣿⣿⣿⣿⢟⢏⢕⢕⢕⢕⢕⢕⢕⢝⢝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⣧⡕⡕⢕⢕⢸⣿⢸⡟⢕⢕⢕⢱⣿⣿⣕⢕⢿⣿⣿⣿⣿⣿⣿⣿⣿⣿⣿⣿⢕⢕⢕⢕⢻⣿⣿⣿⣿⡕⢸⣿⣿⣷⡏⢕⢕⢸⢟⢻⣿⣿⡕⢿⣿⡕⢕⠄⠀⠀⢀⢄⢄⠀⢱⣿⣿⡇⢕⢕⢕⢕⢕⡜⢿⣿⣿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⢇⢕⢕⡕⢸⡏⣿⡇⢕⢕⢕⢕⢜⢝⢟⢕⢸⣿⢹⣿⣿⣿⣿⣿⣿⣿⣿⣿⢕⢕⢕⢕⢸⣿⣿⢿⣟⡕⢕⢸⡿⣿⢕⢕⠕⢕⢕⢕⢸⣿⣧⢕⢻⣷⡕⢕⢰⣵⣷⣿⢕⠀⢸⣿⣿⡇⢕⢕⢕⢕⢕⣿⣮⣿⣿⢕⢕⢕⢕⢕⢸⣿⣿⣿⡇⢕⢕⢕⢕⢕⣾⣿⣿⣿⣿⡇⢕⢕⢕⢕⢕⡇⠀⢕⣿⢕⢕⢕⢕⢸⣿⣿⣿⢕⢕⢕⢕⢱⣿⣿⣿⣷⢕⢕⢕⢕⢸⣿⣿⣿⢕⢕⢕⢕⢸⣿⣿⣿⣷⢕⢕⢕⢕⢕⠀⢸⣿⣿⣿⢜⢯⢣⣝⢱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⡇⢕⣞⢕⢸⡇⣿⢕⢕⢕⢸⡕⢕⢿⣷⣷⢸⣿⢸⣿⣿⣿⣿⣿⣿⣿⣿⣿⢕⢕⢕⢕⢜⣹⣷⢟⠏⠑⠕⠑⠑⠑⣷⡇⢄⢕⢕⣾⢸⣿⡿⣧⢕⢻⣧⢱⣕⡹⣿⣿⢕⠀⢸⣿⣿⡇⢕⢕⢕⢕⢕⣿⣿⣿⣿⢕⢕⢕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⣧⡕⢕⢸⡇⣿⡇⣕⡇⢜⢕⢕⢜⣿⣿⢕⣿⢕⣿⢿⣿⣿⣿⣿⣿⣿⣿⡕⢕⢕⢕⢸⢏⢕⢅⠔⠀⠁⠀⢄⢀⢜⢕⣾⢕⢱⡏⢸⣿⡇⢜⣧⢕⢹⣧⢹⣻⣎⢻⢕⠀⢸⣿⣿⡇⢕⢕⢕⢕⢕⣿⣿⣿⣿⢕⢕⢕⢕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⣷⢸⡇⣿⣿⣿⣿⢕⢕⢕⣵⡵⢷⢕⢺⢕⢸⡇⢹⣿⣿⣿⣿⢝⢇⢕⢕⢱⢕⢸⣇⣰⣷⣔⢕⢔⢕⢕⢕⢕⣸⣿⢕⡾⢕⢸⣿⢇⢕⢜⢧⢕⢜⢕⢕⢝⢧⢕⢔⢕⢕⢜⡇⢕⢕⢕⢕⢕⣿⣿⣿⣿⢕⢕⢕⢕⢕⢸⣿⣿⣿⡇⢕⢕⢕⢕⢕⣿⣿⣿⣿⣿⡇⢕⢕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⡞⡇⣿⣿⣿⢻⢕⢕⢕⠁⢀⣄⡄⢕⢕⠁⢱⢕⢹⢝⣿⣿⣧⡕⢕⢕⢸⣧⣿⣿⣿⣿⣿⣿⣿⢇⢕⢕⢕⣿⡟⢕⢕⢕⢕⣿⣿⡇⢕⢕⢕⢕⢕⢕⢕⠕⠕⠕⠕⢕⢜⢇⢕⢕⢕⢕⠑⠛⠟⠟⠟⠕⠕⠕⠕⢕⢸⣿⣿⣿⡇⢕⢕⢕⢕⢕⣿⣿⣿⣿⣿⡇⢕⢕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⡇⢕⢹⣿⣿⢕⢕⢕⢕⢕⢕⢻⣷⣔⢕⢕⢅⢕⢕⢕⢜⢟⢿⢷⣵⣕⣼⣿⣿⣿⣿⣿⣿⣿⣷⣶⣧⣷⣿⢟⢱⡇⢕⢕⢕⢿⣿⣷⢕⢕⠕⢕⢕⠑⠑⠀⠀⠀⠀⠀⠀⠀⠀⠀⠀⠀⠀⠀⠀⠀⠀⠀⠀⠀⠀⠀⠜⢿⣿⣿⣇⢕⢕⢕⢕⢕⢻⣿⣿⣿⡿⢕⢕⢕⢕⢕⢕⢃⢀⠕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⣇⢕⢜⣿⣿⡕⢕⢕⢕⢕⢕⢻⣿⣿⣿⣷⣵⣷⣾⣷⣷⣷⣷⣿⣿⣿⣿⣿⣿⣿⣿⣿⣿⣿⣿⣿⣿⣯⢟⣱⡿⢕⢕⢕⢕⢸⣿⣿⢕⠀⠀⠁⠕⢔⠀⠀⠀⠀⠀⠀⠀⠀⠀⠀⠀⠀⠀⠀⠀⠀⠀⠀⠀⠀⠀⠀⠀⠀⠁⠈⠙⠕⢕⢕⢕⢕⢕⢜⢝⢝⢕⢕⢕⢕⢕⢕⢕⢕⢕⢕⢕⢕⢕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⣵⣕⢹⢟⡇⢕⢕⢕⢕⢕⢕⢻⣿⣯⣝⢝⣩⣵⣿⣿⣿⣿⣿⣿⣿⣿⣿⣿⣿⣿⣿⣿⣿⣿⣿⡿⢿⢏⢕⢕⢕⢕⢕⢕⢜⣇⢕⠕⠀⠀⠀⠀⠁⠀⠀⠀⠀⠀⠀⠀⠀⠀⠀⠀⠀⠀⠀⠀⠀⠀⠀⠀⠀⠀⠀⠀⠀⠀⠀⠀⠀⠀⠕⢕⣕⣕⣕⣕⣕⣕⣕⣱⣵⣷⢇⠁⠑⢕⢕⢕⢕⢕⢔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⣇⢕⢕⢕⢕⢕⢕⢕⢕⢕⢻⣿⣯⡻⣽⣯⣿⣿⣿⣿⣿⣿⣿⣿⣿⣿⣿⣿⣿⡿⢏⢝⢝⢕⣱⡇⢕⢕⢕⢕⢕⢕⢕⣿⢕⠀⠀⠀⠀⠀⠀⠀⠀⠀⠀⠀⠀⠀⠀⠀⠀⠀⠀⠀⠀⠀⠀⠀⠀⠀⠀⠀⠀⠀⠀⠀⠀⠀⠀⠀⠀⠕⢿⣿⣿⣿⣿⣿⣿⣿⣿⡟⠑⠀⠕⢕⢕⠑⠀⢱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⣷⡕⢕⢕⢕⢕⢕⢕⢕⢕⢜⢻⣿⣿⣿⣿⣿⣿⣿⣿⣿⣿⣿⣿⣿⣿⢿⢟⢕⢕⢕⢕⣵⣿⢕⢕⢕⢕⢕⢕⠑⠕⢹⢕⠀⠀⠀⠀⠀⠀⠀⠀⠀⠀⠀⠀⠀⠀⠀⠀⠀⠀⠀⠀⠀⠀⠀⠀⠀⠀⠀⠀⠀⠀⠀⠀⠀⠀⠀⠀⠀⠑⣿⣿⣿⣿⣿⣿⣿⣿⢑⠀⠀⠀⠀⠀⠀⢄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⣇⢇⢕⢕⢕⢕⢕⢕⢕⢕⢕⢜⢟⢿⣿⣿⣿⣿⣿⣿⣝⣝⢹⢗⢗⢇⢕⢕⢕⣱⣿⣿⢏⢕⢱⢇⢕⢕⠔⠀⠀⠘⠕⠀⠀⠀⠀⠀⠀⠀⠀⢀⣴⣶⣦⣤⡄⠀⠀⠀⠀⠀⠀⠀⠀⠀⠀⠀⠀⠀⠀⠀⠀⠀⠀⠀⠀⠀⠀⢀⢱⢸⣿⣿⣿⣿⣿⣿⠇⠀⠀⢔⢔⠀⠀⢀⣾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⣿⣿⣿⣿⣿⣿⣿⢜⢕⢕⢕⢕⢕⢕⢕⢕⢕⢕⢕⢕⢕⠕⠁⠉⠙⠙⠟⢟⢿⢿⢿⣿⡇⢕⢕⢕⠚⠛⠏⢕⢕⡸⢕⢕⢕⠀⠀⠀⠀⠀⠀⠀⠀⠀⠀⠀⠀⠀⠁⢝⢻⣿⣿⣿⣦⢄⠀⠀⠀⠀⠀⠀⠀⠀⠀⠀⠀⠀⠀⠀⠀⠀⠀⠀⠀⠀⠀⠁⠘⠻⢿⡟⠛⠛⠋⠀⠀⠀⠀⠀⠀⠀⠘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⢕⣿⣿⣿⣿⣿⣿⣿⣿⣿⣿⣿⣿⣿⣿⣿⣿⣿⣿⣿⣿⣿⣿⣿⣿⣿⣿⣿⣿⡏⢕⢕⢕⢕⢕⢑⢕⢕⢕⢕⢕⢕⢕⢕⠀⠀⠀⠀⠀⠀⢕⢕⣱⣿⣿⡇⠕⠑⠀⢕⢕⢔⠁⢕⢕⢕⢕⢕⢕⠀⠀⠀⠀⠀⠀⠀⠀⠀⢰⣷⣷⣶⣷⣧⣼⣿⣿⣿⣷⣕⢀⠀⠀⠀⠀⠀⠀⠀⠀⠀⠀⠀⠀⠀⠀⠀⠀⠀⠀⠀⠀⠀⠀⠁⠁⠀⠀⠀⠀⠐⢕⠄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⣿⣿⡇⠀⢕⣿⣿⣿⣿⣿⡿⢟⢝⢝⢿⣿⣿⣿⣿⣿⣿⣿⣿⣿⣿⣿⣿⣿⣿⣿⣿⣿⣿⢣⢕⢕⢕⢕⢕⢕⢔⢅⢕⢜⢕⢕⢕⢕⠀⠀⠀⠀⠀⠀⢕⢪⣿⣿⣿⢇⢔⢔⠔⠀⠁⢀⢄⠁⢕⢕⢕⠕⠑⠀⠀⠀⠀⠀⠀⠀⠀⠀⢕⢕⢝⢿⣿⣿⣿⣿⣿⣿⣿⣿⣧⡄⠀⠀⠀⠀⠀⠀⠀⠀⠀⠀⠀⠀⠀⠀⠀⠀⠀⠀⠀⠀⠀⠀⠀⠀⠀⠀⠀⠀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⢿⢏⢕⢕⢕⢕⢕⢻⣿⣿⣿⣿⣿⣿⣿⣿⡿⢿⢿⢿⢿⣿⣿⣿⡿⢕⢕⢕⢕⢕⢕⣕⡕⢕⢕⣫⡕⢕⢕⢔⠀⠀⠀⠀⠀⠀⢱⣾⣿⣿⣿⣧⡄⢀⠄⠔⢄⠀⠁⠀⠁⠁⠀⠀⠀⠀⠀⠀⠀⠀⠀⢠⣷⣾⣿⣿⣿⣿⣿⣿⣿⣿⣿⣿⣿⣿⣿⣿⣦⢀⠀⠀⠀⠀⠀⠀⠀⠀⠀⠀⠀⠀⠀⠀⠀⠀⠀⠀⠀⠀⠀⠀⠀⠀⠕⠕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⡇⢕⢕⢕⢕⢕⢕⠕⠑⠹⣿⣿⣿⣿⢟⣫⣵⣿⣿⡿⢿⢗⢞⢝⢿⢇⢕⢕⢕⢕⣱⣾⣿⣿⡕⢕⣿⣧⢕⢕⢕⠀⠀⠀⠀⠀⠀⠘⣿⣿⣿⣿⣿⡟⢕⢔⢔⢄⢄⠀⠀⠀⠀⠀⠀⠀⠀⠀⠀⠀⠀⠀⣅⣕⣕⣜⣿⣿⣿⣿⣿⣿⣿⣿⣿⣿⣿⣿⣿⣿⢇⢀⠀⠀⠀⠀⠀⠀⠀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⣧⡕⢕⢕⢕⢕⢔⠀⠀⠘⢟⣽⣾⣿⢿⢟⢝⢕⢕⢕⢕⢕⢕⢕⢕⢕⢕⢕⣸⣿⣿⣿⣿⣿⢕⢸⣿⡕⢕⢕⠀⠀⠀⠀⠀⠀⠀⠘⣿⣿⣿⢟⢕⢕⢕⢕⡱⢕⠀⠀⠀⠀⠀⠀⠀⠀⠀⠀⠀⠀⢜⢿⢿⣿⣿⣿⣿⣿⣿⣿⣿⣿⣿⣿⣿⣿⣿⣿⡗⢏⢇⠀⠀⠀⠀⠀⠀⠀⠀⠀⠀⠀⠀⠀⠀⠀⠀⠀⠀⠀⠀⠀⠐⠕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⠀⠀⠁⠁⠀⢄⢄⣴⣿⡿⢟⢕⢕⢕⢕⢕⢕⢕⢕⢕⢕⢱⢕⢕⢕⢕⣿⣿⣿⣿⣿⣿⡕⢸⣿⣧⢕⢕⠀⠀⠀⠀⠀⠀⠀⠀⠸⣿⣵⣷⣿⡕⢕⢕⢕⢕⠀⠀⠀⠀⠀⠀⠀⠀⠀⠀⠀⠀⠀⢕⢕⢕⠝⢿⣿⣿⣿⣿⣿⣿⣿⣿⣿⣿⣿⡿⢇⢕⢕⢕⠀⠀⠀⠀⠀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⣄⣄⣀⠀⠀⠕⣾⣿⢟⢕⢕⢕⢕⢕⢕⢕⢕⢕⠑⠀⠁⡎⢕⢕⢕⢕⣿⣿⣿⣿⣿⣿⢇⢕⣿⢿⢕⢕⠀⠀⠀⠀⠀⠀⠀⠀⠀⠝⢻⣿⣿⣷⢕⢸⡣⠀⠀⠀⠀⠀⠀⠀⠀⠀⠀⠀⠀⠀⠀⠀⠑⠑⠀⠁⠘⢝⢻⣿⣿⣿⣿⣿⣿⣿⡿⢕⢕⢕⢕⢕⠀⠀⠀⠀⠀⠀⠀⠀⠀⠀⠀⠀⠀⠀⠀⠀⠀⠀⠀⠀⢄⢀⠀⠀⠀⠀⠀⠀⠀⠀⠀⠀⢄⣄⣄⣄⣄⣄⣄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⣿⣿⣿⣿⣧⡀⠀⢹⢏⢕⢕⢕⢕⢕⢕⢕⣱⣷⣿⣇⠀⢕⢕⢕⢕⢕⢕⣿⣿⣿⣿⣿⣿⢜⢕⣿⢟⣇⢕⠀⠀⠀⠀⠀⠀⠀⠀⠀⠀⠑⢝⢟⢏⢕⢜⠑⠀⠀⠀⠀⠀⠀⠀⠀⠀⠀⠀⠀⠀⠀⠀⠀⠀⠀⠀⠀⠀⠑⠜⢝⢻⢿⣿⣿⢟⢕⢕⢕⢕⢕⢕⢄⠀⠀⠀⠀⠀⠀⠀⠀⠀⠀⠀⠀⠀⠀⢄⢄⢀⢄⣄⣵⡕⢀⢀⢀⢀⢀⢀⠀⠀⠀⠀⠕⢟⢟⢟⢟⢟⢟⢻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⣿⣿⣿⣿⣿⣿⡔⠀⠀⠁⠕⢕⢕⢕⠑⠸⣿⣿⣿⣿⡷⡜⢕⢕⢕⢕⢕⣿⣿⣿⣿⣿⣿⢕⢕⢸⢸⡿⢕⠀⠀⠀⠀⠀⠀⠀⠀⠀⠀⠀⠀⢁⠑⠑⠁⠀⠀⠀⠀⠀⠀⠀⠀⠀⠀⠀⠀⠀⠀⠀⠀⠀⠀⠀⠀⠀⠀⠀⠀⠁⠑⠕⢜⢕⢕⢕⢕⢕⢕⢕⢕⢕⠀⠀⠀⠀⠀⠀⠀⠀⠀⠀⠀⠀⠀⠀⠑⢸⣿⣿⣿⣿⡟⣴⣶⣶⣤⢄⠀⠀⠀⠀⠀⠀⠀⠀⠀⠁⠁⠁⠑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⣿⣿⣿⣿⣿⡿⢁⠀⠀⠀⠀⠁⠕⠀⠀⠀⠘⢿⣿⣿⢣⢕⢕⢕⢕⢕⢕⢿⣿⣿⣿⣿⣿⢜⢜⣸⣕⢹⢕⠀⠀⠀⠀⠀⠀⠀⠀⠀⠀⠀⠀⠕⢔⠀⠀⠀⠀⠀⠀⠀⠀⠀⠀⠀⠀⠀⠀⠀⠀⠀⠀⠀⠀⠀⠀⠀⠀⠀⠀⠀⠀⠀⠀⠀⠁⢕⢕⢕⢕⢕⢕⢕⢄⢀⠀⠀⠀⠀⠀⠀⠀⠀⠀⠀⠀⠀⠀⠁⢜⢿⣿⢏⣾⣿⣿⣿⡇⢕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⣿⣿⣿⣿⣧⢕⢄⠀⠀⠀⠀⠀⠀⢔⠀⠀⠀⠙⠙⠑⠑⠑⠕⠕⠕⢕⢸⣿⣿⣿⣿⣿⢕⢱⣿⡇⢇⢕⠀⠀⠀⠀⠀⠀⠀⠀⠀⠀⠀⠀⠀⠀⠀⠀⠀⠀⠀⠀⠀⠀⠀⠀⠀⠀⠀⠀⠀⠀⠀⠀⠀⠀⠀⠀⠀⠀⠀⠀⠀⠀⠀⠀⠀⠄⢅⢕⢕⢕⢕⠑⠁⠁⠁⠀⠀⠀⠀⠀⠀⠀⠀⠀⠀⠀⠀⠀⠀⠑⠑⠁⠾⢿⢿⠿⠿⠇⠅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⣿⣿⣿⣿⣿⣿⣿⣿⣿⣿⣿⣿⣿⣿⣿⣿⣿⣿⣿⣿⢑⢕⢄⠀⠀⠀⠀⠀⠀⠀⠀⢀⠀⠀⠀⠀⠀⠀⠀⠀⠀⠘⠟⠿⠿⢿⣿⢕⢸⣿⡇⢕⢕⠀⠀⠀⠀⠀⠀⠀⠀⠀⠀⢀⢄⢔⢕⢔⢀⠀⠀⠀⠀⠀⠀⠀⠀⠀⠀⠀⠀⠀⠀⠀⠀⠀⠀⠀⠀⠀⠀⠀⠀⠀⠀⠀⠀⠀⠀⠀⠑⢕⢕⢕⠀⠀⠀⠀⠀⠀⠀⠀⠀⠀⠀⠀⠀⠀⠀⠀⠀⢀⢄⢔⠜⢷⣶⣴⡄⠀⠀⠀⠀⠀⠀⠀⠀⠀⢄⢄⢄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⣿⣿⣿⣿⣿⣿⣿⣿⣿⣿⣿⣿⣿⣿⣿⣿⣿⣿⡇⢕⢕⢄⠀⠀⠀⠀⠀⠀⠕⢕⢔⠀⠀⠀⠀⠀⠀⠀⠀⠀⠀⠀⠀⠀⠀⢕⢸⣹⣧⢕⢕⠀⠀⠀⠀⠀⠀⠀⠀⠀⢀⢕⢕⣇⣕⣿⡧⠀⠀⠀⠀⠀⠀⠀⠀⠀⠀⠀⠀⠀⠀⠀⠀⠀⠀⠀⠀⠀⠀⠀⢀⢀⠀⠀⠀⠀⠀⠀⠀⠁⠁⠀⠀⠀⠀⠀⠀⠀⠀⠀⠀⠀⠀⠀⠀⢔⢀⢕⢕⢕⢕⢕⢁⣼⣿⣿⡇⠀⠀⠀⠀⠀⠀⠀⠀⠀⢕⢕⢕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⣿⣿⣿⣿⣷⢕⢕⢕⠄⠀⠀⠀⠀⠀⢔⡕⠀⠀⠀⠀⠀⠀⠀⠀⠀⠀⠀⠀⠀⠀⠀⢕⢺⡇⢻⡕⢕⠀⠀⠀⠀⠀⠀⠀⠀⠀⠀⠕⢷⣿⡟⢿⢇⠁⠀⠀⠀⠀⠀⠀⠀⠀⠀⠀⠀⠀⠀⠀⠀⠀⠀⠀⠀⠀⠀⠀⠀⠀⠀⠁⠁⠀⠀⠀⠀⠀⠀⠁⠁⠁⠁⠀⠀⠀⠀⠀⠀⠀⠀⠀⢄⢕⢕⢅⢕⢕⠕⢁⢀⢄⢄⢄⢀⠀⠀⠀⠀⠀⠀⠀⠀⠀⢕⢕⢕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⣿⣿⣿⣿⣧⡕⠐⠀⠀⠀⠀⠀⢕⣞⠑⢄⠀⠀⠀⢄⠕⠀⠀⠀⠐⠀⠀⠀⠀⠀⢕⣽⢕⡱⢕⠄⠀⠀⠀⠀⠀⠀⠀⠀⠀⠀⠀⠑⠝⠻⠜⠀⠀⠀⠀⠀⠀⠀⠀⠀⠀⠀⠀⠀⠀⠀⠀⠀⠐⢄⠀⠀⠐⠀⠀⠀⠀⠀⠀⠀⠀⠀⠀⠀⠀⠀⠀⠀⠀⠀⠀⠀⠀⠀⠀⠀⠀⠀⠀⠁⠑⠑⠕⢕⢱⣷⣵⣵⣵⣕⡕⠁⠀⠀⠀⠀⠀⠁⣄⣅⡕⢕⢕⢕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⣿⣿⣿⣿⣿⣿⣿⣿⣿⣿⣿⡇⢔⢄⠀⠀⢀⢕⡜⢘⢕⢇⢔⠀⢀⠑⠀⠀⢀⠕⠀⠀⠀⠀⠀⠀⢕⢕⢕⢕⠁⠀⠀⠀⠀⠀⠀⠀⠀⠀⠀⠀⠀⠀⠀⠀⠀⠀⠀⠀⠀⠀⠀⠀⠀⠀⠀⠀⠀⠀⠀⠀⠁⠐⠔⢀⠀⠀⠀⠀⢀⠀⠀⠀⠀⠀⠀⠀⠀⠀⠀⠀⠀⠀⠀⠀⠀⠀⠀⠀⠀⠀⠀⠀⠀⠀⠀⠀⠀⢑⢕⢻⣿⣿⣿⣿⡇⢅⢀⠀⠀⠀⠀⠀⠁⠁⠁⢕⢕⢕⠑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⣿⣿⡧⣕⡕⢕⢔⢱⢏⢀⢕⢎⢕⢕⠀⠕⠀⠀⢀⠑⠑⠄⢀⠀⠀⢀⠕⠁⢕⠕⠁⠀⠀⠀⠀⠀⠀⠀⠀⠀⠀⠀⠀⠀⠀⠀⠀⠀⠀⠀⠀⠀⠀⠀⠀⠀⠀⠀⠀⠀⠀⠀⠀⢄⠐⠀⠀⠀⠀⠀⠀⠕⢄⠀⠀⠀⠀⠀⠀⠀⠀⠀⠀⠀⠀⠀⠀⠀⠀⠀⠀⠀⠀⠀⠀⠀⢕⢕⢔⢄⣿⣇⢕⢻⣿⣿⣿⣷⣵⣕⡑⢔⢄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⣿⣿⣿⣿⣿⣿⣿⣿⣿⣿⣿⡟⣿⣿⡇⢱⢎⢕⢕⢎⢕⢕⢕⢀⠀⠀⠄⠀⠀⠀⠀⠀⠁⠐⠕⢄⠕⠁⠐⠀⢀⠀⠀⠀⠀⠀⠀⠀⠀⠀⠀⠀⠀⠀⠀⠀⠀⠀⠀⠀⠀⠀⠀⠀⠀⠀⠀⠀⠀⠀⢀⠐⠀⠀⠀⠀⠀⠀⠀⠀⠀⠁⠕⢄⡀⠀⠀⠀⠀⠀⠀⠀⠀⠀⠀⠀⠀⠀⠀⠀⠀⠀⠀⠀⢔⢕⢕⢕⢜⢟⢻⢧⢕⢹⣿⣿⣿⣿⣿⠇⠑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⣷⢹⡟⢱⣷⣧⢕⡜⢕⢕⢕⢕⢕⠀⠀⠀⠀⠀⠁⠀⠀⠄⠐⠑⠀⠁⠐⠄⠀⠁⠀⠀⠀⠀⠀⠀⠀⠀⠀⠀⠀⠀⠀⠀⠀⠀⠀⠀⠀⠀⠀⠀⠀⠀⠀⠄⠀⢄⠐⠀⠀⠀⠀⠀⠀⠀⠀⠀⠀⠀⠀⠀⠁⢻⣦⡄⠀⠀⠀⠀⠀⠀⠀⠀⠀⠀⠀⠀⠀⠀⠀⠀⢄⢕⢕⢅⢁⡑⠕⢕⢕⢕⢕⢜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⣿⡎⢕⣾⣿⢇⢕⢕⢕⢕⢔⢕⢕⢔⠀⠀⠀⠀⠀⠀⠀⠀⠀⠀⠀⠀⠀⠀⠀⠀⠁⠄⢀⠀⠀⠀⠀⠀⠀⠀⠀⠀⠀⠀⠀⠀⠀⠀⠀⠀⠀⠀⠀⠀⠀⠀⠀⠀⠀⠀⠀⠀⠀⠀⠀⠀⠀⠀⠀⠀⠀⠀⢀⢸⣿⣿⣔⠀⠀⠀⠀⠀⠀⠀⠀⠀⠀⠀⠀⠀⢀⢄⠀⢕⢕⢕⢜⣿⣿⣷⣧⣴⣿⣷⣧⣵⣾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⢕⢕⢜⠏⢱⢕⢕⢕⢔⢕⢕⢕⢕⠀⠀⠀⠀⠀⠀⠀⠀⠀⠀⠀⠀⠀⠀⠀⠀⠀⠀⠀⠁⠐⠄⢀⠀⠀⠀⠀⠀⠀⠀⠀⠀⠀⠀⠀⠀⠀⠀⠀⠀⠀⠀⠀⠀⠀⠀⠀⠀⠀⠀⠀⠀⠀⠀⠀⠀⠀⠀⢕⢕⢝⢟⢟⢗⢄⠀⠀⠀⠀⠀⠀⠀⠀⢀⢄⢔⢕⢕⢔⠁⢕⢕⢕⢹⢿⢿⢿⢿⢿⢿⢿⢿⠛⠑⠀⠀⠀⠙⠻⢿⢏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⢕⢕⢕⢕⢕⢕⢕⢕⢕⢕⢕⢕⢕⢕⢕⢅⢕⢕⢕⢁⢕⢕⢕⢕⢕⠀⠀⠀⠀⠀⠀⠀⠀⠀⠀⠀⠀⠀⠀⠀⠀⠀⠀⠀⠀⠀⠀⠀⠀⠀⠀⠀⠀⠀⠀⠀⠀⠀⠀⠀⠀⠀⠀⠀⠀⠀⠀⠀⠀⠀⠀⠀⠀⠀⠀⠀⠀⠀⠀⠀⠀⠀⢔⢕⢕⢕⢕⢕⢕⢕⢕⣦⣤⣤⡤⠀⠀⠀⢕⢕⢕⢕⢕⢕⢄⢕⢕⢕⢕⢕⢕⢕⢕⢕⢕⠑⠀⢄⢔⢄⢄⢄⢑⢔⢄⠕⠁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⢕⢕⢑⢕⢕⢕⢕⢕⢕⠀⠀⠀⠀⠀⠀⠀⠀⠀⠀⠀⠀⠀⠀⠀⠀⠀⠀⠀⠀⠀⠀⠀⠀⠀⠀⠀⠀⠀⠀⠀⠀⠀⠀⠀⠀⠀⠀⠀⠀⠀⠀⠀⠀⠀⠀⠀⠀⠀⠀⢀⢀⠀⠀⢕⢀⠀⠁⢕⢕⢕⢕⢕⢕⢕⢕⢿⢿⢟⠃⠀⠀⠀⢀⢕⢕⢕⢕⢕⢕⢕⠁⠕⢕⢕⢕⢕⢕⢕⢅⢔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⢕⢕⢕⠕⢔⢕⢕⢕⢕⢕⢅⢔⠀⠀⠀⠀⠀⠀⠀⠀⠀⠀⠀⠀⠀⠀⠀⠀⠀⠀⠀⠀⠀⠀⠀⠀⠀⠀⠀⠀⠀⠀⠀⠀⠀⠀⠀⠀⠀⠀⠀⠀⢀⢀⠀⠀⠀⢄⢔⢀⠀⠑⠑⠐⢔⠀⠁⠀⠄⢕⢕⢕⢕⢕⢕⢕⢕⢕⢕⢕⢕⢕⢕⢕⠕⠕⠕⢕⢕⢕⢕⢕⢄⢔⢕⢕⢕⢕⠁⠑⢕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⠕⢕⢕⢕⠐⢕⢕⢕⢕⢕⠕⠁⠀⠀⠀⠀⠀⠀⠀⠀⠀⠀⠀⠀⠀⠀⠀⠀⠀⠀⠀⠀⠀⠀⠀⠀⠀⠀⠀⠀⠀⢀⠀⠀⢀⢄⢄⠀⢀⠕⠕⠀⢀⠑⠁⠀⠐⠔⠀⠀⠀⠐⠀⠀⠀⠀⠀⠀⠀⣷⡕⢑⠕⢕⠑⠅⠀⢀⠀⠀⠀⠀⠀⠀⠀⠀⠀⠀⠑⢕⢕⢕⢕⢕⢕⢕⢕⢕⢕⠄⢔⢕⢕⢕⢕⠕⠑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⢑⢕⢕⢕⢕⢕⢕⢕⢕⢕⢕⢕⠀⠀⠀⠀⠀⠀⠀⠀⠀⠀⠀⠀⠀⠀⠀⠀⠀⠀⠄⠄⠀⠄⠄⠀⠀⠀⠑⠁⠀⢄⠀⠀⠕⠕⠑⠀⠀⠁⠀⠀⠀⠀⠀⠀⠀⠀⠀⠀⠀⠀⠀⠀⠀⢄⢹⣧⢕⢕⢕⢔⢔⢔⠀⠀⠀⠀⠀⠀⠀⠀⠀⠀⠀⢄⢕⢕⢕⢕⢕⢕⢕⢕⢕⢕⢕⢕⢕⠕⢔⢄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⢑⢕⢕⢕⢕⢕⢕⢕⢕⢕⢕⢕⠀⠀⠀⠀⠀⠀⠀⠀⠀⠀⠀⠀⠀⠀⠀⠀⠀⠀⠀⢀⢕⢄⠀⠀⠀⠀⠀⠀⠀⠀⠀⠀⠀⠀⠀⠀⠀⠀⠀⠀⠐⠀⠐⠀⠀⠀⠀⠀⠀⠀⢀⠄⠔⠑⢸⣿⢕⢕⢕⢕⢕⠁⠀⠀⠀⠀⠀⠀⠀⠀⠀⠀⢕⢕⢕⢕⢕⢕⢕⢕⢕⢕⢕⢕⢕⢕⠕⠁⠁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⢅⢕⢕⢑⢕⢕⢕⢕⢕⢕⢕⢕⢕⢕⢕⢕⠀⠀⠀⠀⠀⠀⠀⠀⠀⠀⠀⠀⠀⠀⠀⠀⠀⢀⢀⠁⢕⠁⠀⢀⠀⠀⠀⠁⠀⠀⠀⠀⠀⠀⠀⠀⠀⠀⠀⠀⢀⢀⠀⠄⠄⠀⠐⠐⠁⠁⠀⠀⠀⠀⠁⠕⢕⢕⢕⠕⠁⠀⠀⠀⠀⠀⠀⠀⠀⠀⠀⢕⢕⢕⢕⢕⢕⢕⢕⢕⢑⠕⢕⢕⢕⢕⢕⠀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⠀⠀⠐⠀⠀⠀⠀⠀⠀⠀⠀⠀⠀⠀⠀⠐⠑⠑⠑⠂⠑⠐⠐⠑⠑⠐⠀⠀⠀⠀⠀⠐⠐⠐⠀⠁⠑⠑⠀⠀⠁⠁⠀⠀⠀⠀⠐⠀⠀⠀⠀⠀⠀⠀⠀⠀⠑⠑⠑⠀⠀⠀⠀⠀⠀⠀⠀⠀⠀⠀⠀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⣝⣝⢝⢝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⣷⡵⢕⢕⣼⡝⢵⣵⣵⣷⣷⣷⣾⣽⣽⣟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⢟⢟⢏⢝⢝⢝⢝⢟⢟⢟⢟⢟⢝⢝⢝⢝⢝⢟⢟⢟⢟⢝⢝⢟⢟⢏⢝⢟⢟⢟⢟⢟⢟⢟⢟⢟⢝⢟⢟⢟⢟⢟⢟⢟⢟⢟⢟⢟⢟⢟⢟⢏⢝⣹⡷⢞⢕⢝⢿⣧⡜⢝⣝⣏⣝⣝⣟⢟⢟⢟⢕⢇⢝⢟⢟⢟⢟⢟⢟⢝⢟⢟⢟⢟⢟⢟⢟⢟⢟⢟⢟⢟⢟⢟⢟⢟⢟⢟⢟⢟⢟⢟⢟⢟⢟⢟⢟⢟⢟⢏⢝⢟⢟⢟⢟⢟⢟⢟⢟⢟⢟⢟⢟⢟⢟⢟⢟⢟⢟⢟⢟⢟⢝⢟⢟⢟⢟⢟⢟⢟⢟⢟⢟⢝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⢵⢕⢕⢱⣕⣪⣵⣽⣕⢻⡿⢇⢜⢝⠻⠿⢿⣿⣿⣷⣧⣱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⣿⣿⢟⢱⣕⣵⢵⢕⢕⢕⣽⣿⣿⢿⢏⢕⢕⢕⢕⢕⢕⢅⠐⢔⢅⢕⠙⢝⢍⢝⢕⣕⢕⢕⢕⢻⣿⣿⣿⣿⡿⡿⢿⢿⣿⣿⣿⣿⣿⣿⣿⣿⣿⣿⣿⣿⣿⣷⢕⢕⢱⣾⣿⣿⣿⣿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⣿⡿⢕⣹⣾⢟⢇⢕⢕⢕⢜⢝⢕⠑⢀⢕⢕⢕⢕⠕⠕⠑⠀⠀⠕⠕⢁⠀⢕⢕⢕⢕⠙⠟⢧⣕⢕⢝⢟⢕⢵⣷⣵⡜⢷⣧⢝⢟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⡟⢜⢟⢝⢕⢕⢕⢕⢕⢕⢱⡿⠑⠀⢔⢕⢕⢕⢕⢐⠐⠀⢀⠀⠐⠔⠔⢅⢅⢕⢕⢄⢕⢀⠁⢻⣷⡕⢕⢕⢾⡿⣝⡝⢺⣿⢧⣷⣕⢕⡹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⡟⢕⡱⢵⢗⣕⢧⢕⢕⢕⢕⣕⢕⢄⢔⢕⢕⢕⢕⠕⠑⠀⠀⢕⢔⠀⠀⢀⢀⢁⠁⠑⢕⢕⠕⠀⢀⢘⢗⢕⢕⢜⣵⣿⢟⢕⢟⢸⣿⣿⡇⢜⢸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⡿⡱⡗⣱⣕⡕⢕⢕⢕⢕⢕⣜⣽⣥⡕⣗⣕⢣⢕⢕⠀⠀⠀⠀⢕⢕⠄⢔⢕⢕⢕⢄⢄⢀⠀⠀⢄⢱⡀⢄⠑⠕⢜⢕⢕⢕⢕⢕⢸⣿⣾⢇⢕⢸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⡿⢕⢕⣼⣿⣿⣿⣷⢇⢕⢣⣵⣼⢝⢝⢕⠜⢧⡱⣕⢕⠀⠀⠀⠀⢕⠀⠀⢕⢕⢕⢕⢕⠁⠀⠀⢄⢕⢎⢻⢕⢔⢕⢔⢕⢕⢕⢎⢕⣼⢇⢕⢕⢱⣸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⢕⢕⢜⣿⣿⣵⡿⣇⢕⢕⢕⢜⢕⢕⢕⢕⢔⢕⢻⣿⣷⣔⢀⠀⠀⠁⢁⢕⢕⢕⢕⢕⠄⢀⢄⢑⢕⢇⢕⢸⢕⢕⢕⠕⢑⢕⢕⢕⢕⠝⢕⢕⢕⣱⣿⣿⣿⣿⣿⣿⣿⣿⢕⢕⢸⣿⣿⣿⣿⣿⣿⣿⣿⣿⣿⣿⣿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⡇⢕⢸⡕⢫⣿⣿⣹⣿⡇⢕⢕⢕⢕⢕⢕⢕⣷⣾⣕⢻⣿⣿⣷⣔⠀⠀⢕⠕⠁⢅⠕⢐⢕⢵⢵⢜⢕⠕⢇⢕⢕⢕⢕⢄⢕⢕⢞⢿⢿⣧⢕⢕⢵⢿⢿⣿⢿⢿⢿⢿⢿⢿⢕⢕⢸⣿⣿⣿⣿⣿⣿⣿⣿⣿⣿⣿⣿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⢱⢕⢸⣇⢸⣿⣷⣿⣿⢕⢕⢕⢕⢕⢕⢕⣱⣿⣿⣿⣧⢹⣿⣿⣿⣇⢄⠀⠀⠀⠕⢕⢕⢕⢝⠕⠁⠀⠀⠐⠁⠁⢁⣵⣷⡕⢕⢕⢕⢕⢏⡎⡕⢝⢝⢝⢟⢟⢟⢟⢟⢟⢟⢟⠗⢗⢗⢪⢽⣟⡻⢿⣿⣿⣿⣿⣿⣿⢕⢕⢕⢕⢕⢸⣿⣿⣿⣿⣿⣿⣿⣿⣿⣿⣿⣿⣿⣿⣿⣿⣿⣿⣿⣿⡇⢕⢕⣿⢕⢕⢕⢕⢸⣿⣿⣿⣿⣿⣿⣿⣿⣿⣿⣿⣿⣿⣿⣿⣿⣿⣿⣿⣿⣿⣿⣿⣿⣿⣿⣿⣿⣿⢕⢕⢕⢕⢕⠀⢸⣿⣿⣿⣿⣿⣿⣿⣿⣿⢿⢟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⢏⣿⡇⢸⣿⢕⢻⣿⣿⡏⢕⣵⣵⣷⣷⣷⣾⣿⣿⣿⣿⡜⢣⢸⣿⣿⣿⣧⢔⢄⢀⠀⠀⠁⠀⢀⣄⢤⣴⣦⣕⢕⢼⣿⣜⢿⣿⣕⢟⢏⣱⢟⢕⠇⠁⠳⣵⣕⣕⡝⢳⢱⢗⡧⣵⣴⣜⣻⣷⡇⢕⢕⢝⢕⢝⢿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⢏⢱⢸⢟⢕⢿⣿⡇⢕⣿⣿⣧⣾⣿⣿⣿⣿⣿⣿⣿⣿⣿⣿⣷⢕⢕⢜⣿⣿⣿⣇⢕⠑⢕⢔⢔⢱⣷⣿⣧⡻⣿⣿⣷⣿⣿⣿⣎⢻⣿⣇⢞⢕⢕⢕⡔⠀⠀⠈⢻⣿⣿⣷⣷⣵⣜⢜⢝⢻⢻⢿⣧⣕⢕⣕⣕⣕⣷⣮⣝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⣿⣿⡕⢕⢸⢕⢕⢸⣿⣷⢕⢜⣿⣿⣿⣿⣿⣿⣿⣿⣿⣿⣿⣿⣿⣿⣇⢕⢕⢜⣿⣿⣎⠇⠀⠁⢕⢕⢕⢝⢿⣿⣷⢹⣿⣿⣿⣿⣿⣿⡕⢝⣿⣧⢅⢕⢕⢕⠀⠀⠀⠀⠜⣿⣿⣿⣿⣿⢕⠀⢕⣵⣜⢝⢿⣿⣿⣿⣿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⢱⢜⢱⢕⢸⡜⣿⣿⣕⢕⢜⢿⣿⣿⣿⣿⣿⣿⣿⣿⣿⣿⣿⣿⣿⡕⢕⢕⠜⠟⠑⠀⠀⠀⢕⢕⢜⣷⡜⢿⣿⡕⢹⣿⣿⣿⣿⣿⣿⡕⢹⣿⣧⢕⢕⢕⢀⠀⠀⠀⠀⢸⣿⣿⣿⣿⢕⠀⢱⣿⣿⡇⢕⢜⢟⣇⢕⣿⣿⣿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⡕⢕⢜⢕⣿⡇⢜⣿⣿⣕⢕⢕⢹⣿⣿⣿⣿⣿⣿⣿⣿⣿⣿⣿⣿⣿⡕⢕⢄⢀⠀⠄⢀⣰⣕⢕⢜⣿⣿⣮⣿⣇⢕⢜⢿⣿⣿⣿⣿⣿⣇⢝⢿⣷⡕⢕⢕⢀⢀⢄⢕⣿⣿⣿⣿⣿⢕⠀⢸⣿⣿⡇⢕⢕⢕⢜⢕⣿⣿⣿⣿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⣷⡕⢕⢕⣿⢸⣇⢹⣿⡿⢧⢕⢕⢕⣿⣿⣿⣿⣿⣿⣿⣿⣿⣿⣿⡿⢷⢕⢕⢕⢱⣾⣿⣿⣿⣧⢕⢹⣿⣿⣏⢻⢱⢕⢕⢕⢕⢝⡸⣿⣿⣧⡜⢻⣿⣇⢱⣵⣕⣕⢕⣿⣿⣿⣿⣿⢕⠀⢸⣿⣿⡇⢕⢕⢕⢕⢕⣿⣿⣿⣿⢕⢕⢕⢕⢕⢸⣿⣿⣿⡇⢕⢕⢕⢕⢕⣾⣿⣿⣿⣿⡇⢕⢕⢕⢕⢕⡇⠀⢕⣿⢕⢕⢕⢕⢸⣿⣿⣿⢕⢕⢕⢕⢱⣿⣿⣿⣷⢕⢕⢕⢕⢸⣿⣿⣿⢕⢕⢕⢕⢸⣿⣿⣿⣷⢕⢕⢕⢕⢕⠀⢸⣿⣿⣿⢜⢯⢣⣝⢱⡵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⣧⢕⣿⢸⣗⢕⢝⠁⣾⣷⣕⢕⢹⣿⣿⣿⣿⣿⣿⣿⣿⣿⣿⣿⡕⢕⢕⢕⢕⣿⣿⣿⡿⢟⣕⢕⢜⡏⠛⢃⣁⡁⢁⢕⢕⣵⢕⣿⣟⢟⣷⣕⢝⢻⣷⡝⢿⢿⣷⣜⢿⣿⣿⣿⢕⠀⢸⣿⣿⡇⢕⢕⢕⢕⢕⣿⣿⣿⣿⢕⢕⢕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⡇⡇⣿⢸⡇⢕⢕⢔⢝⢿⢿⢷⢕⢿⡟⣿⣿⣿⣿⣿⣿⣿⣿⣿⡇⢕⢕⢕⢕⢿⢟⣵⡾⢟⠝⠑⠀⠁⠀⢀⢹⣷⣱⢕⢕⣿⢕⢹⣟⡧⢜⢝⣧⡕⢜⢟⡕⢕⢝⢻⢧⡻⣿⣿⢕⠀⢸⣿⣿⡇⠕⠕⠕⢕⢕⢿⢿⢿⢟⠕⢕⢕⢕⢕⢸⣿⣿⣿⡇⢕⢕⢕⢕⢕⣿⣿⣿⣿⣿⡇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⣇⢇⢿⢸⡇⢕⢕⢕⡇⢕⢱⣷⣷⢸⣇⢹⣿⣿⣿⣿⣿⣿⣿⣿⣿⢕⢕⢕⢕⣵⣿⢏⢕⢅⢔⠀⢀⢐⢄⢕⣸⣿⣿⡇⢕⡟⢕⢜⣿⣿⣿⢕⢕⢝⢣⢕⢕⢕⢕⠑⠕⢝⢜⠟⠕⠀⠁⠁⠀⠀⠀⠀⠀⠀⠀⠀⠀⠀⠀⠀⠀⠁⠑⠕⢸⣿⣿⣿⡇⢕⢕⢕⢕⢕⣿⣿⣿⣿⣿⡇⢕⢕⠕⠕⢕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⣧⢸⡜⣿⢕⢕⡕⢸⢕⢕⢜⢿⢜⢻⢜⣿⢻⣿⣿⣿⣿⣿⣿⣿⢕⢕⢕⢕⣿⣿⣏⢕⣿⣷⣴⣕⣕⣵⣼⡿⢻⣿⡇⢸⢕⡇⢕⢹⣿⣿⣇⢕⢕⢕⢕⢕⢕⠕⠕⠀⠀⠀⠀⠀⠀⠀⠀⠀⠀⠀⠀⠀⠀⠀⠀⠀⠀⠀⠀⠀⠀⠀⠀⠀⠁⠝⣿⡇⢕⢕⢕⢕⢕⣿⣿⣿⣿⣿⡇⢕⢕⢕⢕⢕⢕⢔⢅⢙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⡏⡇⣿⣷⣾⣧⢕⢕⢕⢱⡵⢕⢸⠕⢹⡇⢹⡿⣿⣿⡇⢝⢕⢕⢕⢕⢸⣿⣿⣿⣿⣿⣿⣿⣿⢿⢟⣏⣕⣮⣿⡇⣸⢕⢑⢕⢕⢿⣿⣿⡞⣧⡕⠀⠁⠑⢕⢀⠀⠀⠀⠀⠀⠀⠀⠀⠀⠀⠀⠀⠀⠀⠀⠀⠀⠀⠀⠀⠀⠀⠀⠀⠀⠀⠀⠘⢇⢕⢕⢕⢕⢕⢻⣿⣿⣿⡿⢕⢕⠑⠕⢕⢕⢕⢕⢕⢑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⢱⢹⣿⣿⢿⡕⢕⢕⢅⠐⠀⢕⢕⡕⢳⢕⢇⢟⣿⣿⡕⢕⢕⢸⣵⣿⣿⣿⣿⣿⣿⣿⣿⣿⣿⣿⣿⣽⣟⡗⣵⣯⢕⢕⢕⢕⢜⣿⡜⢷⢝⠕⠀⠀⠀⠀⠑⠀⠀⠀⠀⠀⠀⠀⠀⠀⠀⠀⠀⠀⠀⠀⠀⠀⠀⠀⠀⠀⠀⠀⠀⠀⠀⠀⢀⣱⣇⢕⢕⢕⢕⢕⢜⢝⢝⢕⢕⠕⠀⠀⢕⢕⢕⠁⠁⣱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⣇⢸⣿⣿⡇⢇⢕⢕⢕⢕⢔⢕⣱⣿⣷⣕⣕⡕⢜⣟⣟⣧⣵⣾⣿⣿⣿⣿⣿⣿⣿⣿⣿⣿⣿⣿⣿⣿⣧⣾⡿⢇⢕⢕⢕⢕⢕⢜⣿⢜⢅⠀⠀⠀⠀⠀⠀⠀⠀⠀⠀⠀⠀⠀⠀⠀⠀⠀⠀⠀⠀⠀⠀⠀⠀⠀⠀⠀⠀⠀⠀⠀⠀⠀⠑⠝⢝⣗⢧⣵⣕⣕⣕⣕⣕⣕⣕⠁⠀⠀⠁⠁⠀⠀⠀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⣕⣿⣿⡇⢕⢕⢕⢕⢕⢕⢕⢝⢿⣿⣟⢻⠿⢟⣫⣿⣿⣿⣿⣿⣿⣿⣿⣿⣿⣿⣿⣿⣿⣿⣿⣿⢿⣿⢏⢕⢕⢕⢕⢕⠑⠁⠑⢜⣇⢕⠀⠀⠀⠀⢄⣔⣴⣄⢀⠀⠀⠀⠀⠀⠀⠀⠀⠀⠀⠀⠀⠀⠀⠀⠀⠀⠀⠀⠀⠀⠀⠀⠀⠀⠀⠀⠘⠟⢷⢻⣿⣿⣿⣿⣿⡇⠁⠀⢄⢄⠀⠀⠀⢔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⣷⢸⡿⡇⢕⢕⢕⢕⢑⢕⢕⢕⢕⢻⣿⣾⣳⡷⢿⣿⣿⣿⣿⣿⣿⣿⣿⣿⣿⣿⣿⣿⢟⢟⢏⣱⣾⡟⢕⢕⢇⢕⢕⠀⠀⠀⠀⠀⠑⠑⠀⠀⠀⠀⢜⢿⣿⣿⣷⣔⢀⠀⠀⠀⠀⠀⠀⠀⠀⠀⠀⠀⠀⠀⠀⠀⠀⠀⠀⠀⠀⠀⠀⠀⠀⠀⠀⠀⠀⠑⢻⣿⣿⣿⡿⠅⠀⠀⠁⠁⠀⠀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⣧⢕⢕⢕⢕⢇⢇⢕⢕⢕⢕⢕⢕⢜⢻⣷⣮⣷⣿⣿⣿⣿⣿⣿⣿⣾⣿⣿⢿⢏⢕⢕⣵⣿⣿⢟⢕⢕⡾⢕⢕⢕⠀⠀⠀⠀⠀⠀⠀⢄⢔⣴⣷⣷⣷⣿⣿⣿⣿⣷⣕⢄⠀⠀⠀⠀⠀⠀⠀⠀⠀⠀⠀⠀⠀⠀⠀⠀⠀⠀⠀⠀⠀⠀⠀⠀⠀⠀⠀⠀⠉⢻⣿⢇⠁⠀⢄⢄⠀⠀⠀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⣷⣵⣕⡇⢕⢕⢕⢇⢕⢕⢕⢕⢕⢕⢕⢝⢻⢿⣿⣿⣿⣿⣿⣿⣽⢕⢗⢕⠕⠑⠑⠻⢟⢕⢕⢕⡼⢕⢕⢕⢕⠀⠀⠀⠀⠀⠀⠀⢕⢜⢟⣿⣿⣿⣿⣿⣿⣿⣿⣿⣧⡕⢀⠀⠀⠀⠀⠀⠀⠀⠀⠀⠀⠀⠀⠀⠀⠀⠀⠀⠀⠀⠀⠀⠀⠀⠀⠀⢕⢕⢄⠙⠀⠀⠀⠁⠁⠀⠀⠐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⢕⣿⣿⣿⣿⣿⣿⣿⣿⣿⣿⣿⣿⣿⣿⣿⣿⣿⣿⣿⣿⣿⣿⣿⣿⣿⣿⣿⣷⢇⢕⢕⢕⢕⢕⢕⢕⢕⢕⢕⢕⢕⢜⠉⠉⠉⠙⠙⠕⢁⢁⠀⢕⢕⢄⢕⢕⢕⢜⢕⢕⢕⢕⢕⠀⠀⠀⠀⠀⢠⣵⣿⣿⣿⣿⣿⣿⣿⣿⣿⣿⣿⣿⣿⣿⣧⡔⠀⠀⠀⠀⠀⠀⠀⠀⠀⠀⠀⠀⠀⠀⠀⠀⠀⠀⠀⠀⠀⠀⠀⠀⢕⢕⢕⢕⠀⠄⢄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⣿⣿⡇⠀⢕⣿⣿⣿⣿⣿⣿⣿⣿⣿⣿⣿⣿⣿⣿⣿⣿⣿⣿⣿⣿⣿⣿⣿⣿⣿⣿⣿⡟⡜⢕⢕⢕⢕⢕⢕⢕⢕⢕⢕⢕⢕⠀⠀⠀⠀⠀⠀⠀⠑⠑⠀⠀⢁⢀⠁⢑⢕⢕⢕⢕⢕⠕⠁⠀⠀⠀⠀⢀⢕⣕⣝⣿⣿⣿⣿⣿⣿⣿⣿⣿⣿⣿⣿⣿⣿⣿⢕⠀⠀⠀⠀⠀⠀⠀⠀⠀⠀⠀⠀⠀⠀⠀⠀⠀⠀⠀⠀⠀⠀⠀⢕⢕⢕⢕⢄⠀⠁⠀⠀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⣿⣿⣿⣿⣿⣿⣿⣿⣿⣿⣿⣿⣿⣿⣿⣿⣿⣿⣿⣿⣿⣿⢣⢕⢕⢕⢕⢕⢕⢕⢕⢕⢕⢕⢕⢕⠀⠀⠀⠀⠀⠀⢕⢀⢔⢕⢄⠐⠕⢀⢔⣱⣕⠁⠁⠀⠀⠀⠀⠀⠀⢄⢾⢿⣿⣿⣿⣿⣿⣿⣿⣿⣿⣿⣿⣿⣿⣿⣿⣿⡏⢕⢕⠀⠀⠀⠀⠀⠀⠀⠀⠀⠀⠀⠀⠀⠀⠀⠀⢀⢀⢀⢀⠀⠀⠁⠕⠕⠁⠁⢄⠀⠀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⣿⡿⢟⢝⢝⢿⣿⣿⣿⣿⣿⣿⣿⣿⣿⣿⣿⣿⣿⣿⡏⢇⢕⢕⢕⢕⢕⢕⢕⢕⢕⢕⢕⢕⢕⠀⠀⠀⠀⠀⠀⢕⢕⢕⢕⢔⢔⢵⢷⣾⣿⢇⠀⠀⠀⠀⠀⠀⠀⠀⠀⠕⢕⢜⠹⢻⣿⣿⣿⣿⣿⣿⣿⣿⣿⣿⣿⣿⢟⢕⢕⢕⢕⠀⠀⠀⠀⠀⠀⠀⠀⠀⠀⠀⠀⠀⠀⠀⢕⢕⢕⢕⠀⠀⠀⠀⠀⠀⢔⢄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⡿⢏⢕⢕⢕⢕⢕⢻⣿⣿⣿⣿⣿⢿⣫⣵⣷⣷⣷⢷⢽⢕⢕⢕⢕⢕⢕⡕⢕⡕⢕⢕⢕⢕⢕⢅⠀⠀⠀⠀⠀⠀⠀⠕⢕⢕⢕⢕⢹⣿⡟⠏⠁⠀⠀⠀⠀⠀⠀⠀⠀⠀⠀⠑⠕⠐⠁⠑⢝⢻⣿⣿⣿⣿⣿⣿⣿⣿⢟⢕⢕⢕⢕⢕⠀⠀⠀⠀⠀⠀⠀⠀⠀⠀⠀⠀⠀⠀⠀⠀⢕⢕⢕⢕⠀⠀⠀⢀⢕⢕⣵⣧⢀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⢕⢕⢕⢕⢕⢕⠕⠑⠁⠁⢁⣱⣷⣿⢿⢟⢝⢕⢕⢕⢕⢇⢕⢕⢕⢕⣾⡇⣿⣇⢕⢕⢕⢕⢕⢕⠀⠀⠀⠀⠀⠀⠀⠀⢸⣷⣧⣕⣱⢏⠁⠀⠀⠀⠀⠀⠀⠀⠀⠀⠀⠀⠀⠀⠀⠀⠀⠀⠀⠁⠕⢝⢟⢿⣿⢿⢟⢏⢕⢕⢕⢕⢕⢕⢕⠀⠀⠀⠀⠀⠀⠀⠀⠀⠀⠀⠀⠀⠀⠀⢕⢕⢕⢕⢄⢀⢔⢕⣱⣿⣿⣿⣇⢀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⣄⡕⢕⢕⢕⢕⢕⠀⢀⣴⣿⡿⢏⢕⢕⢕⢕⢕⢕⢕⡜⢕⢕⢕⢕⢸⣿⡇⢸⣿⡕⢕⢕⢕⢕⢕⠀⠀⠀⠀⠀⠀⠀⠀⠀⠹⢿⣿⣿⡇⠀⠀⠀⠀⠀⠀⠀⠀⠀⠀⠀⠀⠀⠀⠀⠀⠀⠀⠀⠀⠀⠀⠁⠕⢜⢕⢕⢕⢕⢕⢕⢕⢕⢕⢕⢄⠀⠀⠀⠀⠀⠀⠀⠀⠀⠀⠀⠀⠀⢀⢕⢕⢕⢕⢕⢕⢕⣱⣿⣿⣿⣿⣿⠄⠀⠀⠀⠀⠀⠀⠀⠀⢄⣄⣄⣄⣄⣄⣄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⣿⣿⣿⣧⡄⠀⠁⠀⢠⣿⣿⢏⢕⢕⢕⢕⢕⢕⢕⢕⢱⢕⢕⢕⢕⢕⢜⣿⣇⢼⣿⣧⢕⢕⢕⢕⠑⠀⠀⠀⠀⠀⠀⠀⠀⠀⠀⠕⢝⢻⢕⢀⠀⠀⠀⠀⠀⠀⠀⠀⠀⠀⠀⠀⠀⠀⠀⠀⠀⠀⠀⠀⠀⠀⠀⠀⠀⠁⠁⠕⢕⢕⢕⠕⠕⠕⠕⠄⠀⠀⠀⠀⠀⠀⢀⠀⠀⠀⠀⢄⢕⢕⢕⢕⢕⢕⢕⢕⣿⣿⣿⣿⣿⢇⢁⢀⢀⢀⢀⠀⠀⠀⠀⠕⢟⢟⢟⢟⢟⢟⢻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⣿⣿⣿⣿⣿⣦⡀⠀⠜⣿⢇⢕⢕⢕⢕⢕⢕⢕⣱⡕⡜⢕⢕⢕⢕⢕⢕⢿⣿⢕⣿⣿⡕⢕⢕⢕⠀⠀⠀⠀⠀⠀⠀⠀⠀⠀⠀⠀⠁⢁⠑⠁⠀⠀⠀⠀⠀⠀⠀⠀⠀⠀⠀⠀⠀⠀⠀⠀⠀⠀⠀⠀⠀⠀⠀⠀⠀⠀⠀⠀⠑⠀⠀⠀⠀⠀⠀⠀⠀⠀⠀⠀⠀⠀⠁⠀⠀⠀⠀⢕⢕⢕⢕⢕⢕⢕⢕⢜⢻⣿⣿⢿⣇⣶⣶⣶⣤⢄⠀⠀⠀⠀⠀⠀⠀⠀⠀⠁⠀⠁⠑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⣿⣿⣿⣿⣿⣿⣿⣆⢀⠉⠁⠕⢕⢕⢕⢕⠕⢾⣿⢕⢕⢕⢕⢕⢕⢕⢕⢸⣿⢕⢹⣿⣧⢕⢕⢕⠀⠀⠀⠀⠀⠀⠀⠀⠀⠀⠀⠀⠀⠕⢔⠀⠀⠀⠀⠀⠀⠀⠀⠀⠀⠀⠀⠀⠀⠀⠀⠐⠐⠄⠄⢄⢀⢀⢀⢀⠀⠀⠀⠀⠀⠀⠀⠀⠀⠀⠀⠀⠀⠀⠀⠀⠀⠀⠀⠀⠀⠀⠀⣕⢇⢕⢕⢕⢕⠕⠕⠑⠑⠑⢁⢘⢿⣿⣿⣿⡇⢕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⣿⣿⣿⣿⣿⣿⡿⢁⠀⠀⠀⠁⠕⢕⠀⠀⠁⢕⢕⢕⢕⢕⢕⢕⢕⢕⢕⢻⢕⢸⡟⢫⢇⢕⢕⠀⠀⠀⠀⠀⠀⠀⠀⠀⠀⠀⠀⠀⠀⠁⠀⠀⠀⠀⠀⠀⠀⠀⠀⠀⠀⠀⠀⠀⠀⠀⠀⠀⠀⠀⠀⠀⠀⠁⠁⠁⠁⠁⠑⠐⠐⠐⠐⠐⠀⠀⠀⠀⠀⠀⠀⠀⠀⠀⠀⠀⠀⠀⢻⡧⢕⢕⢁⠀⠀⠀⢀⢔⢕⢕⢕⠅⠿⠿⠿⠇⠅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⣿⣿⣿⣿⣿⣿⣿⣿⣿⣿⣿⣿⣿⣿⣿⣿⣿⣿⣿⣿⣿⡇⢕⠀⠀⠀⠀⠀⠁⠀⠀⢄⢇⢕⢕⢇⢕⢕⢕⢕⢕⢕⢜⢕⢕⣇⢕⣧⢕⠁⠀⠀⠀⠀⠀⠀⠀⠀⠀⠀⠀⢀⢄⢄⢇⢄⠀⠀⠀⠀⠀⠀⠀⠀⠀⠀⠀⠀⠀⠀⠀⠀⠀⠀⠀⠀⠀⠀⠀⠀⠀⠀⠀⠀⠀⠀⠀⠀⠀⠀⠀⠀⠀⠀⠀⠀⠀⠀⠀⠀⠀⠀⠀⠘⠁⠁⠕⢕⢔⠄⢕⢕⢕⢕⢕⢕⢰⣴⡄⠀⠀⠀⠀⠀⠀⠀⠀⠀⢄⢄⢄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⣿⣿⣿⣿⣿⣿⣿⣿⣿⣿⣿⣿⣿⣿⣿⣿⣿⣿⣿⣇⢕⢕⠀⠀⠀⠀⠀⠀⢕⣞⢕⠑⠘⠑⠁⠁⠁⠁⠁⠁⠁⢕⢜⣸⢜⡇⢕⢄⠀⠀⠀⠀⠀⠀⠀⠀⠀⠀⠀⢕⢱⣇⡕⣷⢕⠀⠀⠀⠀⠀⠀⠀⠀⠀⠀⠀⠀⠀⠀⠀⠀⠀⠀⠀⠀⠀⠀⠀⠀⠀⠀⠀⠀⠀⠀⠀⠀⠀⠀⠀⠀⠀⠀⠀⠀⠀⠀⠀⠀⠀⠀⠀⠀⠀⠀⠑⢕⢕⢑⢕⢕⠕⢅⣵⣿⣿⡇⠀⠀⠀⠀⠀⠀⠀⠀⠀⢕⢕⢕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⣿⣿⣿⣿⣿⣿⡕⢕⢕⢀⠀⠀⠀⣰⣾⢏⢕⢔⠀⠀⠀⠀⠀⠀⠀⠀⠀⠀⢕⣿⡇⢝⢇⢕⠀⠀⠀⠀⠀⠀⠀⠀⠀⠀⠀⢸⣾⣿⢿⡿⠜⠀⠀⠀⠀⠀⠀⠀⠀⠀⠀⠀⠀⠀⠀⠀⠀⠀⠀⠀⠀⠀⠀⠀⠀⠀⠀⠀⠀⠀⠀⠀⠀⠀⠀⠀⠀⠀⠀⠀⠀⠀⠀⠀⠀⠀⠀⠀⠀⠀⠀⠀⠁⢕⢕⢁⢀⢁⢅⢄⢄⢄⢀⢀⠀⠀⠀⠀⠀⠀⠀⠀⢕⢕⢕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⣿⣿⣿⣿⣿⣇⢕⢕⢕⢄⠀⢱⣾⠏⢔⢎⢕⢔⠀⠀⠀⠀⠀⠀⠀⠀⠀⢕⢿⣧⢇⢇⢕⠀⠀⠀⠀⠀⠀⠀⠀⠀⠀⠀⠁⠜⠻⡜⠇⠀⠀⠀⠀⠀⠀⠀⠀⠀⠀⠀⠀⠀⠀⠀⢀⠀⠁⠔⠀⠀⠀⠀⠀⠀⠀⠀⠀⠀⠀⠀⠀⠀⠀⠀⠀⠀⠀⠀⠀⠀⠀⠀⠀⠀⠀⠀⠀⠄⢔⢔⢀⠀⠀⠑⢕⢱⣵⣵⣵⣕⡕⠁⠀⠀⠀⠀⠀⠁⣄⣅⡕⢕⢕⢕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⣿⣿⣿⣿⣿⣿⣿⣿⣿⣿⣿⣿⣧⢑⢕⠁⢱⣿⠇⢄⡜⢕⢕⢕⠀⠀⠀⠀⢄⠀⠀⠀⢄⠕⢸⣿⣇⢕⢕⠀⠀⠀⠀⠀⠀⠀⠀⠀⠀⠀⠀⠀⠀⠀⠀⠀⠀⠀⠀⠀⠀⠀⠀⠀⠀⠀⠀⠀⠀⠀⠀⠁⠑⠄⠀⠀⠀⠀⠀⠀⠀⠀⠀⠀⠀⠀⠀⠀⠀⠀⠀⠀⠀⠀⠀⠀⠀⠀⠀⠀⠀⠀⠀⠀⢕⢑⢕⢕⢔⢰⣇⢕⢹⣿⣿⣿⡏⢅⢀⠀⠀⠀⠀⠀⠁⠁⠁⢕⢕⢕⠑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⣿⣿⣿⣿⡷⢄⣱⡞⠑⢄⡸⢇⢇⢕⢕⡔⠀⠀⠀⢕⠀⠀⢀⢁⠀⢱⡟⢝⢣⢕⠀⠀⠀⠀⠀⠀⠀⠀⠀⠀⠀⠀⠀⠀⠀⠀⠀⠀⠀⠀⠀⠀⠀⠀⠀⠀⠀⠀⠀⠀⢀⠄⠀⠐⠀⠀⠀⠀⠀⠀⠀⠄⠀⠀⠀⠀⠀⠀⠀⠀⠀⠀⠀⠀⠀⠀⠀⠀⠀⠀⠀⠀⠀⠀⠀⠑⠕⢕⢕⢔⢑⢜⢕⢕⢜⢿⣿⣷⣵⣕⡑⢔⢄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⣿⣿⣿⣿⣿⣿⣿⣿⣿⣿⣿⣿⣿⡇⢕⡞⢕⢔⢱⢕⢕⢕⢕⢱⢕⢕⢀⠀⠁⠀⠀⠑⠁⠑⢕⡇⢕⢕⢕⠀⠀⠀⠀⠀⠀⠀⠀⠀⠀⠀⠀⠀⠀⠀⠀⠀⠀⠀⠀⠀⠀⠀⠀⠀⠀⠀⠀⠀⠀⠁⠀⠀⠀⠀⠀⠀⠀⠀⠀⠀⠀⠀⠔⢀⠀⠀⠀⠀⠀⠀⠀⠀⠀⠀⠀⠀⠀⠀⠀⠀⠀⠀⠀⢄⢔⠀⠀⠀⠁⣕⣑⢕⠕⢕⢕⡝⢟⢿⢿⠇⠑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⡿⢕⣮⣷⡕⢕⢇⢕⢕⢕⢔⢇⢕⢕⢕⢁⠀⠀⠔⠀⠀⢀⢕⢕⢕⢕⠕⠀⠀⠀⠀⠀⠀⠀⠀⠀⠀⠀⠀⠀⠀⠀⠀⠀⠀⠀⠀⠀⠀⠀⠀⠀⠄⠀⠔⠁⠀⠀⠀⠀⠀⠀⠀⠀⠀⠀⠀⠀⠀⠀⠀⢸⣷⣄⠀⠀⠀⠀⠀⠀⠀⠀⠀⠀⠀⠀⠀⠀⠀⠀⢄⢕⢕⢀⠀⠀⢱⣿⣿⣿⣿⣷⣿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⡿⢕⢸⡝⣿⢇⡞⢕⢕⢕⢕⡜⢕⢕⢕⢕⢀⠀⠀⠀⠀⠁⠀⢕⠑⢕⠕⠀⠀⠀⠀⠀⠀⠀⠀⠀⠀⠀⠀⠀⠀⠀⠀⠀⠀⠀⠀⠀⠀⠀⠀⠀⠀⠀⠀⠀⠀⠀⠀⠀⠀⠀⠀⠀⠀⠀⠀⠀⠀⠀⠀⠀⢜⣿⣿⣧⡀⠀⠀⠀⠀⠀⠀⠀⠀⠀⠀⠀⢀⢄⢄⠑⢕⢕⢕⠀⢠⣿⣿⣿⣿⣿⣿⣿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⢕⢕⢟⢇⢙⡜⢕⢕⢕⢑⢕⢕⢕⢕⢕⢕⢕⢔⢀⠀⠀⠀⠀⠁⠀⢕⠀⠀⠀⠀⠁⠐⠄⢀⠀⠀⠀⠀⠀⠀⠀⠀⠀⠀⠀⠀⠀⠀⠀⠀⠀⠀⠀⠀⠀⠀⠀⠀⠀⠀⠀⠀⠀⠀⠀⠀⠀⠀⠀⠀⠀⢔⢕⢜⢟⢟⢟⢆⢀⠀⠀⠀⠀⠀⢀⢀⢄⢔⢕⢕⢕⢄⠀⠕⢕⢕⢸⢿⢿⢿⢿⢿⢿⢿⢿⢿⠛⠑⠀⠀⠀⠙⠻⢿⢏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⢕⢕⢕⢕⢕⢕⢕⢕⢕⢕⢕⢕⢕⢕⢕⢕⢕⢕⢕⠕⢕⢕⢕⢕⢕⢕⠕⠕⠕⠕⠀⠀⠀⠀⠀⢕⠀⠀⠀⠀⠀⠀⠀⠀⠀⠁⠁⠁⠀⠀⠀⠀⠀⠀⠀⠀⠀⠀⠀⠀⠀⠀⠀⠀⠀⠀⠀⠀⠀⠀⠀⠀⠀⠀⠀⠀⠀⠀⢀⠀⠀⠀⢕⢕⢕⢕⢕⢕⢑⢕⠕⠶⢶⢶⢾⢿⢇⢕⢕⢕⢕⢕⢕⢀⠀⠑⠕⢕⢕⢕⢕⢕⢕⢕⢕⠑⠀⢄⢔⢄⢄⢄⢑⢔⢄⠕⠁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⢕⢕⢕⢅⢕⢕⢕⢕⢕⠀⠀⠀⠀⠀⠀⠀⠀⠀⠁⠀⠀⠀⠀⠀⠀⠀⠀⠀⠀⠀⠀⠀⠀⠀⠀⠀⠀⠀⠀⠀⠀⠀⠀⠀⠀⠀⠀⠀⠀⠀⠀⠀⠀⠀⠀⠀⠀⠀⢄⢔⠀⠀⠕⢔⠀⠀⠀⢕⢕⢕⠕⢕⠕⠕⢕⢕⢕⢕⢕⢕⢕⠕⠑⢕⢕⢕⢕⢕⢄⠀⠁⢁⠑⠕⢅⢕⠕⢕⢅⢔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⢕⢕⢕⢕⢔⢕⢕⢕⢕⢕⠕⢄⢄⢀⠀⠀⠀⠀⠀⠀⠀⠀⠀⠀⠀⠀⠀⠀⠀⠀⠀⠀⠀⠀⠀⠀⠀⠀⠀⠀⠀⠀⠀⠀⠀⠀⠀⠀⠀⠀⠀⢄⢀⠀⠀⠀⠕⠕⠀⠀⠁⠁⠀⢕⠄⠀⠐⠀⣔⢕⢕⠑⠑⠔⠄⢀⢀⠀⠀⢀⢀⠀⠀⠀⠀⠀⠕⢕⢕⢕⢕⢕⢀⢕⢀⠀⢔⢅⠀⠀⢅⢕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⠑⢕⢕⢕⢕⢕⢕⢔⢕⢕⢕⢔⠀⠑⢕⢄⠀⠀⠀⠀⠀⠀⠀⠀⠀⠀⠀⠀⠀⠀⠀⠀⠀⠀⠀⠀⠀⠀⠀⢀⢄⢀⠀⢀⠕⠑⠀⢄⠁⠁⠀⠐⠕⠀⠀⠀⠁⠀⠀⠀⠀⠀⠀⠀⠀⣿⣷⡕⢕⢕⢔⢔⢔⢔⢖⣶⠆⠀⠀⠀⠀⠀⠀⠀⠁⠕⢕⢕⢕⢕⢕⢕⢕⢕⢕⢀⢔⢕⢕⢕⢕⠕⠑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⢑⢕⢕⢕⢕⢕⠕⠕⠕⠑⠑⠀⠀⠀⢕⢕⢔⠀⠀⠀⠀⠀⠀⠀⠀⠀⠀⠀⠀⠀⠀⠀⢀⠀⠀⠀⠑⠐⠀⢄⠀⠀⠕⠕⠑⠀⠀⠁⠀⠀⠀⠀⠀⠄⠀⠀⠀⠀⠀⠀⠀⠀⠀⠀⢄⢸⣿⣷⢕⢕⢕⢕⢕⢕⢕⠏⠀⠀⠀⠀⠀⠀⠀⠀⠀⠀⢅⢔⢁⠑⠕⢕⢕⢕⢕⢕⢕⢕⠕⢔⢄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⢁⢕⢕⢕⢕⢕⢕⢕⢕⢕⢕⢕⢕⢕⢕⢕⢕⠑⠀⠀⠀⠀⠀⠀⠀⠀⠀⠀⠀⠔⠀⢀⢕⢔⠀⠀⠀⠀⠀⠀⠀⠀⠀⠀⠀⠀⠀⠀⠀⠀⠀⠀⠀⠐⠀⠀⠀⠀⠀⠀⠐⢀⢀⠄⠐⠁⢜⢻⣿⢕⢕⢕⢕⢕⢕⠕⠀⠀⠀⠀⠀⠀⠀⠀⠀⠀⢔⢕⢕⢕⢅⢀⠁⠑⠕⠕⠕⢑⠕⠁⠁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⢕⠑⢕⢕⢕⢕⢕⢕⢕⢕⢕⢕⢕⢕⢕⢕⢕⠀⠀⠀⠀⠀⠀⠀⠀⠀⠀⠀⠀⢀⢄⢀⠁⢕⠁⠀⢀⠀⠀⠀⠑⠀⠀⠀⠀⠀⠀⠀⠀⠀⠀⠀⢀⢀⢀⠀⢄⠄⠐⠐⠁⠈⠁⠀⠀⠀⠀⠁⢕⢕⢕⢕⢕⢕⢕⠑⠀⠀⠀⠀⠀⠀⠀⠀⠀⠀⢀⢕⢕⢕⢕⢕⢕⢕⢔⢕⢕⢔⢕⢕⠀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⠐⠀⠀⠀⠀⠀⠀⠀⠀⠀⠀⠀⠑⠑⠑⠑⠒⠑⠑⠐⠑⠑⠀⠀⠀⠀⠀⠀⠐⠐⠐⠐⠁⠑⠑⠀⠀⠁⠁⠀⠀⠀⠀⠐⠀⠀⠀⠀⠀⠀⠀⠀⠀⠀⠑⠑⠑⠑⠑⠀⠀⠀⠀⠀⠀⠀⠀⠀⠀⠀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⣷⣷⣵⣕⢕⢝⢝⢻⢿⢟⢟⣟⣏⣝⣝⣹⣽⣟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⢟⢝⢟⢟⢟⢟⢟⢟⢟⢟⢟⢟⢝⢟⢟⢟⢕⣕⢱⣷⣝⢟⢟⢟⢻⢿⢿⢿⢿⢿⢿⣻⢷⢼⢝⢟⢟⢟⢟⢟⢟⢝⢟⢟⢝⢟⢟⢟⢟⢟⢟⢟⢟⢟⢟⢟⢟⢟⢟⢟⢟⢟⢟⢟⢟⢟⢟⢟⢟⢟⢟⢟⢟⢟⢏⢝⢟⢟⢟⢟⢟⢟⢟⢟⢟⢟⢟⢟⢟⢟⢟⢟⢟⢟⢟⢟⢟⢝⢟⢟⢟⢟⢟⢟⢟⢟⢟⢟⢝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⢕⢕⢵⢏⣕⣕⣜⢻⣷⣧⡕⢷⣿⣿⣿⣿⣷⣷⣵⣕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⡿⢟⢵⢞⢏⢕⢕⢪⣵⣷⣿⣿⢇⢝⢏⢕⢕⠕⠁⠉⢙⢛⢟⢟⢟⢛⠟⣷⣕⡕⢕⢕⢝⢷⣿⣿⣿⣿⢿⢿⢿⢿⣿⣿⣿⣿⣿⣿⣿⣿⣿⣿⣿⣿⣿⣿⣿⣷⢕⢕⢱⣾⣿⣿⣿⣿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⣿⢏⢕⣽⡾⢟⢕⢕⢱⡳⢿⢟⠙⢕⢕⢕⢕⢕⢕⠁⠀⢔⢕⠕⠁⢐⢕⢕⢕⢜⠻⢿⣷⣕⡕⢕⢝⢏⢱⢧⣧⣵⢜⣷⡕⢝⢝⢻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⢇⣵⡟⢏⢕⢕⢕⢕⢕⣕⢕⠁⢔⢕⢕⢕⢑⢁⠀⠀⠀⠁⢁⢐⢐⠕⠕⠕⠕⠔⠀⠀⠘⢻⣷⣕⢕⢕⢕⣿⡿⣝⢕⢿⡯⣾⣷⣕⢕⡝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⢣⢎⢕⡕⢕⢕⢕⢕⢕⢜⢏⠀⢔⢕⢕⢕⢕⢕⠄⠀⢔⢄⠀⠀⠁⠑⠑⠑⠕⢕⢕⢕⠀⢄⠁⠹⣟⢇⢕⢕⢜⣾⡿⢇⢜⢇⢻⡿⣿⡇⢜⢸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⢇⢕⢗⢹⢧⢇⢕⢕⢕⢱⣕⢕⢄⢕⢕⢕⢕⠑⠀⠀⠀⢕⢕⢀⢀⢔⢔⢔⢄⠀⠁⠁⠀⠀⢕⡕⠀⢁⠕⢕⢕⢜⢕⢕⢕⢕⢕⣿⣇⡟⢇⢕⢸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⢇⢗⣱⣰⣅⡔⢔⢔⢕⢱⣷⣷⣧⡹⣕⢵⡕⢕⠀⠀⠀⠀⢕⢕⠁⢑⢕⢕⢕⢕⢕⠁⠀⠀⢔⢱⢜⢣⢕⢄⢔⢕⢕⢕⢕⢕⢕⢕⡿⢕⢕⢕⢜⣼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⢕⢏⣼⣿⣿⣻⡯⢎⢱⢕⢷⡷⢇⢔⢔⢜⢧⣿⣧⡄⠀⠀⠀⢔⢀⢄⢕⢕⢕⢕⢁⠀⠀⢄⢕⢱⢕⢕⡕⢅⢕⢕⠑⢕⢑⢕⢕⢑⢕⢕⢕⢕⢕⣱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⡇⢕⢸⣿⣟⣿⡿⣧⡕⢕⢕⢕⢕⢕⢕⢕⣕⢜⢻⣿⣿⣧⡄⠀⠀⢀⢕⢕⠑⢑⢕⢅⢔⣅⡔⢇⢕⢕⢕⢇⢕⢕⢕⢕⢔⢕⢕⢾⣷⣧⡕⢕⢕⢜⣟⣟⣟⣟⣟⣟⣟⣟⣟⡻⢿⢕⠕⢸⣿⣿⣿⣿⣿⣿⣿⣿⣿⣿⣿⣿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⢇⢸⡕⢻⣿⣿⣽⣿⢇⢕⢕⢕⢕⢕⢕⢕⣷⣿⣧⢹⣿⣿⣿⣧⡄⠀⠑⠀⠀⢕⢔⢕⢕⢇⢕⠑⠑⠀⠕⠐⠑⠁⢱⣿⣕⢕⢕⢕⢕⢹⢇⡇⢕⢕⢝⢝⢝⢝⢝⢝⢝⢝⢝⢝⣝⢝⠕⢗⢪⢽⢟⡻⢿⣿⣿⣿⣿⣿⣿⣿⢕⢕⢕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⡟⡕⢸⣇⢸⣿⣗⣿⣿⢕⢕⢕⢕⢕⢕⢱⣷⣿⣿⣿⢷⡝⣿⣿⣿⣯⡔⢀⢀⠁⠁⠑⠑⠑⠁⢀⢀⣄⣤⢔⢔⢰⣷⣮⢹⣿⣧⡕⢷⢗⣱⢟⢜⠕⠁⠙⢷⣧⣵⣕⣝⢝⢹⣷⣷⣧⣵⣴⣕⣿⣷⡇⢕⢕⢇⢝⡝⣿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⣿⣿⢳⡇⣺⣿⢕⢹⢿⣿⡟⢕⣷⣷⣾⣷⣾⣿⣿⣿⣿⣿⣇⢕⢜⢿⣿⣿⣯⡕⢕⠕⢄⢀⢀⢄⣵⣿⣧⡻⣿⣿⣧⣾⣿⣿⣷⡎⢿⣿⣕⢞⢕⢕⢕⢇⠀⠀⠀⠝⢿⣿⣿⣿⣷⣵⣜⡕⢝⢿⢿⣿⣿⣇⣕⣕⣕⣕⣕⣽⡻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⡿⡕⢸⢕⢹⣿⡇⢕⢻⣿⣧⣾⣿⣿⣿⣿⣿⣿⣿⣿⣿⣿⣿⡕⢕⢜⢻⣿⣧⡳⡕⠀⠕⢕⢕⢜⢻⣿⣿⣷⡹⣿⣿⣿⣿⣿⣿⣷⡕⢹⣿⣇⢅⢕⢕⢕⠀⠀⠀⠀⠘⢿⣿⣿⣿⣿⣿⣿⢕⠁⢕⡜⢏⢿⣿⡿⣿⣿⣿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⡇⡇⢕⢕⢕⣿⣿⡕⢕⢻⣿⣿⣿⣿⣿⣿⣿⣿⣿⣿⣿⣿⣿⣿⡕⢕⢕⢝⣿⡷⠑⠀⠀⢕⢕⢕⢵⡜⢻⣿⣧⢜⣿⣿⣿⣿⣿⣿⣷⡕⢹⣿⣧⡕⢕⢕⢄⠀⠀⠀⠀⢕⢕⣿⣿⣿⣿⣿⢕⠀⢸⣿⣷⡕⢝⢻⡕⢕⢕⣿⣿⣿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⣷⢱⢕⢕⣇⢻⣿⣯⢕⢕⢝⢿⣿⣿⣿⣿⣿⣿⣿⣿⣿⣿⣿⣿⣷⢕⢕⢅⠁⠀⠀⠀⠀⣕⢕⢕⢿⣿⣧⡹⣿⡇⢕⢹⣿⢿⣿⣿⣿⣿⣇⢟⢿⣿⣕⢕⢕⢀⢀⢄⢔⢕⢕⣿⣿⣿⣿⣿⢕⠀⢜⣿⣿⡇⢕⢕⢕⢕⢕⣿⣿⣿⣿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⡕⢕⢕⣿⢕⢻⣿⣷⡕⢕⢕⢟⢿⣿⣿⣿⣿⣿⣿⣿⣿⣿⣿⡿⣷⡕⢕⢔⢄⣥⣴⣾⣿⣷⡕⢜⣿⣿⡿⣮⡗⢕⢕⢜⢇⢕⢻⢸⣿⢿⣷⡕⢝⣿⣧⡕⢧⣵⣵⣕⢕⢕⣿⣿⣿⣿⣿⢕⠀⢸⣿⣿⡇⢕⢕⢕⢕⢕⣿⣿⣿⣿⢕⢕⢕⢕⢕⢸⣿⣿⣿⡇⢕⢕⢕⢕⢕⣾⣿⣿⣿⣿⡇⢕⢕⢕⢕⢕⡇⠀⢕⣿⢕⢕⢕⢕⢸⣿⣿⣿⢕⢕⢕⢕⢱⣿⣿⣿⣷⢕⢕⢕⢕⢸⣿⣿⣿⢕⢕⢕⢕⢸⣿⣿⣿⣷⢕⢕⢕⢕⢕⠀⢸⣿⣿⣿⢜⢯⢣⣝⢱⡵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⣕⢸⣿⢸⡜⢻⡿⢏⣇⡕⢕⢸⣿⣿⣿⣿⣿⣿⣿⣿⣿⣿⣷⡝⢕⢕⢕⢕⢜⣿⣿⣿⣿⡿⢕⢕⢹⡟⠏⠑⠁⠑⠑⢕⢕⣕⢕⣿⣿⣏⢻⣧⡜⢝⢿⣧⡟⢿⢿⣿⣧⡻⣿⣿⣿⣿⢕⠀⢸⣿⣿⡇⢕⢕⢕⢕⢕⣿⣿⣿⣿⢕⢕⢕⢕⢕⢸⣿⣿⣿⡇⢕⢕⢕⢕⢕⣿⣿⣿⣿⣿⡇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⡞⣿⢸⡇⢕⢕⢱⣿⣷⣇⡕⢻⣿⣿⣿⣿⣿⣿⣿⣿⣿⣿⣷⢕⢕⢕⢕⢕⣿⡿⣏⣵⡾⢟⢕⠁⠁⠀⠀⢹⣷⢱⢕⢕⣿⢇⢸⣿⣧⣇⢏⢿⣧⡕⢝⢣⡕⢕⢕⢝⢷⣝⢿⣿⣿⢕⠀⢸⣿⣿⡇⢕⢕⢕⢕⢕⢿⣿⣿⣿⢕⢕⢕⢕⢕⢸⣿⣿⣿⡇⢕⢕⢕⢕⢕⣿⣿⣿⣿⣿⡇⠕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⡇⣿⢸⡇⢕⢕⢕⢝⢟⢟⢇⢕⢿⡜⣿⣿⣿⣿⣿⣿⣿⣿⣿⡇⢕⢔⢕⠕⢹⣾⡟⢝⢑⡠⠄⠀⠄⢀⢕⢱⣿⣿⡇⢱⣿⢱⢕⢿⣷⣫⡇⢕⢕⢟⢧⢕⢕⢕⢕⠕⠕⠙⢪⢻⢟⢕⠔⠕⠑⠀⠀⠀⠀⠀⠀⠀⠀⠁⠙⠙⠑⠑⠑⠀⠀⠁⠙⢻⢿⡇⢕⢕⢕⢕⢕⣿⣿⣿⣿⣿⢇⢕⢕⢕⢕⢔⢕⢄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⣷⢹⡜⣧⢕⢕⢕⢣⢕⢜⢻⣿⢸⣇⢹⣿⣿⣿⣿⣿⣿⣿⣿⣧⢕⢕⢕⢔⣿⣿⣵⢕⣼⣷⣄⣕⢕⣱⣵⣿⡿⣿⡇⢕⢇⢸⢕⢜⣿⣷⣿⡕⢱⢕⢕⢕⢕⢕⠕⢕⢀⠀⠀⠀⠀⠀⠀⠀⠀⠀⠀⠀⠀⠀⠀⠀⠀⠀⠀⠀⠀⠀⠀⠀⠀⠀⠀⠀⠁⠑⠕⢕⢕⢕⢕⣿⣿⣿⣿⣿⢕⢕⢕⢕⢕⢕⢕⠑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⡎⡇⣿⡕⢕⡕⢜⢕⢕⢕⢝⢇⢹⢕⢻⢜⣿⣿⣿⣿⡟⢿⢝⢕⢕⡕⢕⣿⣿⣿⣷⣿⣿⣿⣿⣿⢿⢟⢋⣼⣿⡟⢕⢕⡕⢕⢕⢜⣿⡟⣿⡸⣷⡕⢕⢁⠕⢔⢁⠑⠀⠀⠀⠀⠀⠀⠀⠀⠀⠀⠀⠀⠀⠀⠀⠀⠀⠀⠀⠀⠀⠀⠀⠀⠀⠀⠀⠀⠀⠀⠀⠑⢕⢕⢻⣿⣿⣿⡏⠕⠁⢕⢕⢕⠀⠀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⡸⢸⣿⣿⣿⡕⢕⢕⢕⠟⢃⠕⢕⢁⢣⢜⢏⢻⣿⣷⣕⢕⢕⢕⣿⣾⣿⣿⣿⣿⣿⣿⣿⣿⣷⣷⣿⣿⣿⣿⢇⣾⢕⢕⢕⢕⢕⢜⣿⡜⣇⢝⢝⢕⠁⠀⠀⠑⢀⠀⠀⠀⠀⠀⠀⠀⠀⠀⠀⠀⠀⠀⠀⠀⠀⠀⠀⠀⠀⠀⠀⠀⠀⠀⠀⠀⠀⠀⠀⠀⠀⠀⢕⢕⢜⢝⢝⠕⠀⠀⠀⠁⠀⠀⠀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⣧⢎⣿⣿⣏⢣⢕⢅⢕⢕⢄⢁⢪⣜⣦⣕⢜⠕⢝⢟⢻⢳⣼⣵⣿⣿⣿⣿⣿⣿⣿⣿⣿⣿⣿⣿⣿⣿⣿⣽⣾⡟⢕⢕⢕⢕⢕⢕⢸⣇⢜⢕⠑⠀⠀⠀⠀⠀⠀⠀⠀⠀⠀⠀⠀⠀⠀⠀⠀⠀⠀⠀⠀⠀⠀⠀⠀⠀⠀⠀⠀⠀⠀⠀⠀⠀⠀⠀⠀⠀⠀⠀⢕⣕⣕⣕⡕⠀⠀⢄⢄⠀⠀⠀⢔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⣧⢹⣿⣿⢕⢕⢕⢕⢕⢕⢕⢕⢿⣿⣿⣿⣷⣾⣿⢿⣿⣿⣿⣿⣿⣿⣿⣿⣿⣿⣿⣿⣿⣿⣿⣿⣿⣿⣿⢟⢟⢕⢕⢕⢕⢕⢕⠕⢻⡇⢑⠀⠀⠀⠀⠀⠀⢀⠀⠀⠀⠀⠀⠀⠀⠀⠀⠀⠀⠀⠀⠀⠀⠀⠀⠀⠀⠀⠀⠀⠀⠀⠀⠀⠀⠀⠀⠀⠀⠀⠀⠁⠙⢿⣿⠇⠀⠀⠀⠁⠀⠀⢄⢕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⡇⣿⣿⡕⢕⢕⢕⠕⢕⢕⢕⢕⢝⢿⣷⣵⡱⣴⢿⢿⣿⣿⣿⣿⣿⣿⣿⣿⣿⣿⣿⣿⣿⣿⢟⢏⣽⡿⢕⢕⡇⢕⢕⠁⠁⠕⠀⠀⠀⠁⠀⠀⠀⠀⢰⣿⣿⣿⣷⡄⠀⠀⠀⠀⠀⠀⠀⠀⠀⠀⠀⠀⠀⠀⠀⠀⠀⠀⠀⠀⠀⠀⠀⠀⠀⠀⠀⠀⠀⠀⠀⠀⠀⠘⠀⠀⢄⢄⠀⠀⠀⣸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⡜⢏⢇⢕⢕⢕⢕⢕⢕⢕⢕⢕⢜⢗⣻⣟⣵⣻⣿⣿⣿⣿⣿⣿⣏⣿⣿⣿⡿⢿⢟⢕⢕⣷⣿⡿⢕⢕⣱⢇⢕⢕⢕⠀⠀⠀⠀⠀⠀⠀⠀⢀⢀⣁⢜⢻⣿⣿⣿⣧⡢⡄⠀⠀⠀⠀⠀⠀⠀⠀⠀⠀⠀⠀⠀⠀⠀⠀⠀⠀⠀⠀⠀⠀⠀⠀⠀⠀⠀⠀⠀⠀⠀⠀⠀⠁⠁⠀⠀⢠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⣧⣕⣕⢵⣕⡕⢕⢕⢕⢕⢕⢕⢕⢜⢝⢿⣿⣿⣿⣿⣿⣿⣿⣟⣟⢹⢵⢕⢕⢕⠱⢽⡿⢏⢕⢕⣱⢏⢕⢕⢕⢕⠀⠀⠀⠀⠀⠀⢰⢟⢿⣿⣿⣿⣿⣿⣿⣿⣿⣿⣮⢢⢀⠀⠀⠀⠀⠀⠀⠀⠀⠀⠀⠀⠀⠀⠀⠀⠀⠀⠀⠀⠀⠀⠀⠀⠀⠀⠀⠀⠀⠀⠀⠀⢀⠀⠀⠀⠘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⢕⣿⣿⣿⣿⣿⣿⣿⣿⣿⣿⣿⣿⣿⣿⣿⣿⣿⣿⣿⣿⣿⣿⣿⣿⣿⣷⣷⣕⢕⢕⢕⢕⢕⢕⢑⢕⢕⢕⢜⢝⢟⠛⠛⠟⠟⠟⢟⠕⠑⠑⢄⢄⢄⠁⢕⢕⢕⢕⢕⢕⢕⢕⠕⠀⠀⠀⠀⠀⢀⣅⣵⣕⣹⣿⣿⣿⣿⣿⣿⣿⣿⣿⣷⣵⡄⠀⠀⠀⠀⠀⠀⠀⠀⠀⠀⠀⠀⠀⠀⠀⠀⠀⠀⠀⠀⠀⠀⠀⠀⠀⠀⠀⠀⠀⠀⠁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⣿⣿⡇⠀⢕⣿⣿⣿⣿⣿⣿⣿⣿⣿⣿⣿⣿⣿⣿⣿⣿⣿⣿⣿⣿⣿⣿⣿⣿⣿⣿⣿⡟⡕⢕⢕⢕⢕⢕⢕⢕⢕⢔⢕⢕⢕⠀⠀⠀⠀⠀⠕⢀⢱⢄⠀⠑⠑⢀⠑⢕⢕⢕⢕⢕⢕⠑⠀⠀⠀⠀⠀⢱⢿⢿⣿⣿⣿⣿⣿⣿⣿⣿⣿⣿⣿⣿⣿⣿⣿⣦⠀⠀⠀⠀⠀⠀⠀⠀⠀⠀⠀⠀⠀⠀⠀⠀⠀⠀⠀⠀⠀⠀⠀⠀⠀⠀⠀⠀⠀⠀⠀⠀⠀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⣿⣿⣿⣿⣿⣿⣿⣿⣿⣿⣿⣿⣿⣿⣿⣿⣿⣿⣿⣿⣿⣿⢳⢕⢕⢕⢕⢕⢕⢕⢕⢕⢕⢕⢕⠑⠀⠀⠀⠀⠀⢄⢁⠀⢄⢔⢀⠅⡕⠀⣕⣕⠕⠁⠁⠀⠀⠀⠀⠀⠀⢀⣵⣵⣵⣼⣿⣿⣿⣿⣿⣿⣿⣿⣿⣿⣿⣿⣿⣿⡿⡕⠀⠀⠀⠀⠀⠀⠀⠀⠀⠀⠀⠀⠀⠀⠀⠀⠀⠀⠀⠀⠀⠀⠀⠀⠀⠀⠀⠀⠀⠀⠀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⣿⣿⣿⣿⣿⣿⣿⣿⣿⣿⣿⣿⣿⣿⣿⣿⣿⣿⣿⣿⢇⢇⢕⢕⢕⢕⢕⢕⢕⢕⢕⢕⢕⢕⠀⠀⠀⠀⠀⠀⠀⢕⢄⢕⢑⡁⣄⣄⣴⣿⡿⠀⠀⠀⠀⠀⠀⠀⠀⠀⢜⢟⢟⢿⣿⣿⣿⣿⣿⣿⣿⣿⣿⣿⣿⣿⣿⣿⣿⢕⢕⢕⠀⠀⠀⠀⠀⠀⠀⠀⠀⠀⠀⠀⠀⠀⠀⠀⠀⠀⠀⠀⠀⠀⠀⠀⠀⢀⢕⢕⡄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⣿⡿⢏⢝⢝⢿⣿⣿⣿⣿⣿⣿⣿⣿⢿⢿⣿⣟⡿⢿⢜⢕⢕⢕⢕⢕⢕⢕⢕⢕⢕⢕⢕⢕⠀⠀⠀⠀⠀⠐⠁⠕⢕⢕⢜⢇⢿⣿⣿⣿⢇⠀⠀⠀⠀⠀⠀⠀⠀⠀⠀⠕⢕⢕⠙⢟⢿⣿⣿⣿⣿⣿⣿⣿⣿⣿⣿⢟⢕⢕⢕⢕⢄⠀⠀⠀⠀⠀⠀⠀⠀⠀⠀⠀⠀⠀⠀⠀⠀⠀⠀⠀⠀⠀⠀⠀⢄⢕⣱⣾⣿⣧⠀⠀⠀⠀⠀⠀⠀⠀⠀⠀⠀⠀⠀⠀⠀⠀⠀⠀⣿⣿⣿⣿⣿⣿⣿⣿⣿⣿⣿⣿⣿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⢁⢕⢕⢕⢕⢕⢁⠁⠁⠁⠁⠁⣅⣵⣿⣿⢿⢟⢏⢱⢕⢕⢕⢕⢕⣼⢕⢕⢕⢕⢕⢕⢕⢕⠀⠀⠀⠀⠀⠀⠀⠀⠕⢕⢕⣼⣿⣿⣿⡿⠀⠀⠀⠀⠀⠀⠀⠀⠀⠀⠀⠀⠁⠁⠀⠀⠁⠜⢟⢿⣿⣿⣿⣿⣿⣿⢏⢕⢕⢕⢕⢕⢕⠀⠀⠀⠀⠀⠀⠀⠀⠀⠀⠀⠀⠀⠀⠀⠀⠀⠀⠀⠀⠀⢄⢕⢕⣵⣿⣿⣿⣿⡔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⡄⢔⢕⢕⢕⢕⢕⠑⠁⠀⢄⢄⣴⣾⡿⢟⢝⢕⢕⢕⢕⢇⢕⢕⢕⢕⢕⢹⣧⢕⢕⢕⢕⡕⢕⢕⠀⠀⠀⠀⠀⠀⠀⠀⠀⠕⢼⣿⣿⣿⣿⢕⠀⠀⠀⠀⠀⠀⠀⠀⠀⠀⠀⠀⠀⠀⠀⠀⠀⠀⠀⠑⠕⢟⢟⢻⢏⢕⢕⢕⢕⢕⢕⢕⢕⢕⠀⠀⠀⠀⠀⠀⠀⠀⠀⠀⠀⠀⠀⠀⠀⠀⠀⠀⠀⢔⢕⢕⣱⣿⣿⣿⣿⣿⠇⠀⠀⠀⠀⠀⠀⠀⠀⢄⣄⣄⣄⣄⣄⣄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⣿⣧⡕⢕⢕⢕⢕⢕⠀⢀⣰⣿⡿⢏⢕⢕⢕⢕⢕⢕⡜⢕⢕⢕⢕⢕⢕⢸⣿⡕⢕⢕⢕⣿⡇⢕⠀⠀⠀⠀⠀⠀⠀⠀⠀⠀⠑⢝⢿⢻⢏⠁⠀⠀⠀⠀⠀⠀⠀⠀⠀⠀⠀⠀⠀⠀⠀⠀⠀⠀⠀⠀⠀⠀⠁⠑⠕⠕⢕⢕⢕⢕⢕⢕⢕⢕⢄⠀⠀⠀⠀⠀⠀⠀⠀⠀⠀⠀⠀⠀⠀⠀⢀⠀⢕⢕⢕⢕⢿⣿⣿⣿⣿⢇⢀⢀⢀⢀⢀⠀⠀⠀⠀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⣿⣿⣿⣿⣧⣄⠀⠁⠀⢄⣾⣿⢏⢕⢕⢕⢕⢕⢕⢕⢱⢕⢕⢕⢕⢕⢕⢕⢕⣿⣿⢕⢕⢕⢸⣿⢕⠀⠀⠀⠀⠀⠀⠀⠀⠀⠀⠀⠁⠁⠑⠕⠀⠀⠀⠀⠀⠀⠀⠀⠀⠀⠀⠀⠀⠀⠀⠀⠀⠀⠀⠀⠀⠀⠀⠀⠀⠀⠀⠀⠕⢕⢕⢕⠑⠁⠁⠁⠀⠀⠀⠀⠀⠀⠀⠀⠄⠑⠀⠀⢀⢄⢕⢕⢕⢕⢕⢕⢕⢜⢻⠻⠟⣵⣶⣶⣶⣤⢄⠀⠀⠀⠀⠀⠀⠀⠀⠀⠁⠀⠁⠑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⣿⣿⣿⣿⣿⣷⡄⠀⠁⢻⢏⢕⢕⢕⢕⢕⢕⢕⢱⢕⢕⢕⢕⢕⢕⢕⢕⢕⣿⣿⢇⢕⢕⢸⣟⢕⠀⠀⠀⠀⠀⠀⠀⠀⠀⠀⠀⠀⠑⢔⠀⠀⠀⠀⠀⠀⠀⠀⠀⠀⠀⠀⠀⠀⠀⠀⠀⠀⠀⠀⠀⠀⠀⠀⠀⠀⠀⠀⠀⠀⠑⢕⠑⠀⠀⠀⠀⠀⠀⠀⠀⠀⠀⠀⠀⠀⠀⠀⢰⣷⣕⢕⢕⠕⠑⠑⠁⠁⠀⢀⢄⢔⢘⢻⣿⣿⡇⢕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⣿⣿⣿⣿⣿⣿⣧⡄⠈⠁⠁⠕⢕⢕⢕⠑⢇⢕⢕⢕⢕⢕⢕⢕⢕⢕⢕⢸⣯⢯⡕⢕⢸⡯⠑⠀⠀⠀⠀⠀⠀⠀⠀⠀⠀⠀⠀⠀⠑⠀⠀⠀⠀⠀⠀⠀⠀⠀⠀⠀⠀⠀⠀⠀⠀⠀⠀⠀⢀⢀⠀⠀⠀⠀⠀⠀⠀⠀⠀⠀⠀⠀⠀⢀⢀⢀⠀⠀⠀⠀⠀⠀⠀⠀⠀⠀⠀⢸⣿⢟⠇⢕⢔⠀⠀⢀⢄⢕⢕⢕⢕⢕⠸⠿⠿⠇⠅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⣿⣿⣿⣿⣿⣿⣿⣿⣿⣿⣿⣿⣿⣿⣿⣿⣿⣿⣿⣿⣿⣿⡇⠀⠀⠀⠀⠁⠕⠑⢄⡕⢕⢕⢇⢕⢕⢕⢕⢕⢕⢱⢜⡇⣿⢕⢕⢜⡏⠀⠀⠀⠀⠀⠀⠀⠀⠀⠀⠀⢀⡀⡀⢕⢀⠀⠀⠀⠀⠀⠀⠀⠀⠀⠀⠀⠀⠀⠀⠀⠀⠀⠀⠀⠀⠁⠁⠑⠑⠑⠐⠐⠐⠑⠑⠁⠁⠁⠁⠀⠀⠀⠀⠀⠀⠀⠀⠀⠀⠀⠀⠀⠘⠁⠀⠀⠁⢕⢕⢅⢕⢕⢕⢕⢕⢕⣡⣴⡄⠀⠀⠀⠀⠀⠀⠀⠀⠀⢄⢄⢄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⣿⣿⣿⣿⣿⣿⣿⣿⣿⣿⣿⣿⣿⣿⣿⣿⣿⣿⣿⣿⢕⢄⠀⠀⠀⠀⠀⢄⡕⢕⢕⢇⢕⢕⢕⠕⠕⠕⠕⢕⢇⡇⣞⡇⢕⠁⠀⠀⠀⠀⠀⠀⠀⠀⠀⠀⠀⠀⢔⢕⣇⢕⢱⡕⠀⠀⠀⠀⠀⠀⠀⠀⠀⠀⠀⠀⠀⠀⠀⠀⠀⠀⠀⠀⠀⠀⠀⠀⠀⠀⠀⠀⠀⠀⠀⠀⠀⠀⠀⠀⠀⠀⠀⠀⠀⠀⠀⠀⠀⠀⢄⠀⠀⠀⠀⠀⠕⢕⢔⠕⠕⢑⣱⣾⣿⣿⡇⠀⠀⠀⠀⠀⠀⠀⠀⠀⢕⢕⢕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⣿⣿⣿⣿⣿⣿⡇⢕⢔⠀⠀⠀⢔⣾⡏⢕⢜⢕⠁⠀⠀⠀⠀⠀⠀⢕⢕⡇⢧⡕⢕⠀⠀⠀⠀⠀⠀⠀⠀⠀⠀⠀⠀⠀⢱⣾⣿⣿⣾⢜⠀⠀⠀⠀⠀⠀⠀⠀⠀⠀⠀⠀⠀⠀⠀⠀⠀⠀⠀⠀⠀⠀⠀⠀⠀⠀⠀⠀⠀⠀⠀⠀⠀⠀⠀⠀⠀⠀⠀⠀⠀⠀⠀⠀⠀⠀⠅⢕⠀⠀⠀⠀⠀⠁⢕⢔⢜⢅⢅⢅⢄⢄⠀⢀⠀⠀⠀⠀⠀⠀⠀⠀⢕⢕⢕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⣿⣿⣿⣿⣿⣷⢕⢕⢕⠀⢔⣾⢟⢕⡜⢕⢕⢕⢄⠀⠀⠀⠀⠀⠑⢸⣷⢕⢇⢕⠀⠀⠀⠀⠀⠀⠀⠀⠀⠀⠀⠀⠀⠑⠜⢿⢜⢇⠁⠀⠀⠀⠀⠀⠀⠀⠀⠀⠀⠀⠀⠀⠀⠀⠀⠀⠐⠄⠀⠀⠀⠀⠀⠀⠀⠀⠀⠀⠀⠀⠀⠀⠀⠀⠀⠀⠀⠀⠀⠀⠀⠀⠀⠀⠀⠀⠕⢕⢕⢕⢕⢔⢄⢰⡕⢔⢵⣵⣵⣕⡕⠁⠀⠀⠀⠀⠀⠁⣄⣅⡕⢕⢕⢕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⣿⣿⣿⣿⣿⣿⣿⣿⣿⣿⣿⣿⣇⢕⢕⢱⣾⢏⠀⣱⢇⢕⢕⢕⢕⠀⠀⠀⠀⠀⢔⢕⣿⡇⢕⢕⢕⠀⠀⠀⠀⠀⠀⠀⠀⠀⠀⠀⠀⠀⠀⠀⠁⠀⠀⠀⠀⠀⠀⠀⠀⠀⠀⠀⠀⠀⠀⠀⠀⠀⢁⠑⠄⠁⠀⠀⠀⠀⠀⠀⠀⠀⠀⠀⠀⠀⠀⠀⠀⠀⠀⠀⠀⠀⠀⠀⠀⠀⠀⠀⠀⠀⠀⢕⢕⢕⢅⢕⢄⢕⢕⢕⢜⢻⣿⣿⡏⢅⢀⠀⠀⠀⠀⠀⠁⠁⠁⢕⢕⢕⠑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⢸⣿⣿⣿⣿⣿⣿⣿⣿⣿⣿⣿⣿⣿⣿⣿⣿⣿⣿⣿⣿⣿⣿⣿⣿⣿⣿⣧⢔⣿⢇⠀⢱⢕⢕⢕⢕⢕⢕⢔⠀⠀⠀⢄⠑⠑⢼⡿⣕⢕⢕⠀⠀⠀⠀⠀⠀⠀⠀⠀⠀⠀⠀⠀⠀⠀⠀⠀⠀⠀⠀⠀⠀⠀⠀⠀⠀⠀⠀⠀⠀⠀⠀⠄⠁⠀⠀⠀⠀⠀⠀⠀⠀⠀⠀⠀⠀⠀⠀⠀⠀⠀⠀⠀⠀⠀⠀⠀⠀⠀⠀⠀⠀⠀⠀⠀⠀⢕⢀⠀⠁⠑⠑⡕⠕⢕⢕⢕⢝⢿⣷⣵⣕⡑⢔⢄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⢕⢕⢕⢕⢕⢕⢕⢸⣿⣿⣿⣿⣿⣿⣿⣿⣿⣿⣿⣿⣿⣿⣿⣿⣿⣿⣿⣿⣿⣿⣿⣿⣿⣿⢇⣾⢏⢄⢕⡞⢕⢕⢕⢕⢕⢕⢕⢕⢀⠀⢑⠀⠀⢜⡇⢕⢽⢕⢀⠀⠀⠀⠀⠀⠀⠀⠀⠀⠀⠀⠀⠀⠀⠀⠀⠀⠀⠀⠀⠀⠀⠀⠀⠀⠀⠀⠀⠀⠀⠁⠀⠀⠀⠀⠀⠀⠀⠀⠀⠀⠀⠀⠀⠀⠀⠀⠀⠀⠀⠀⠀⠀⠀⠀⠀⠀⠀⠀⠀⠀⠀⠀⠀⢄⢕⢕⠀⠀⠀⢰⣿⣿⣷⣷⣶⣷⣧⣵⣝⣝⠇⠑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⣿⣿⣿⣿⣿⣿⣿⣿⢏⣜⣿⢱⢕⡜⢕⢕⢕⢕⢱⢕⢕⢕⢕⠕⠀⠕⠀⠀⢅⢿⢕⢱⢕⠀⠄⠀⠀⠀⠀⠀⠀⠀⠀⠀⠀⠀⠀⠀⠀⠀⠀⠀⠀⠀⠀⠀⠀⠀⠀⠐⠀⠄⠐⠀⠀⠀⠀⠀⠀⠀⠀⠀⠀⠀⠀⠀⠀⠀⠀⢔⣄⠀⠀⠀⠀⠀⠀⠀⠀⠀⠀⠀⠀⠀⠀⠀⠀⠀⢕⢕⢕⢄⠀⢀⣿⣿⣿⣿⣿⣿⣿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⢕⠁⢕⢕⢕⢕⢕⢕⢕⢕⢸⣿⣿⣿⣿⣿⣿⣿⣿⣿⣿⣿⣿⣿⣿⣿⣿⣿⣿⣿⣿⣿⣿⣿⣿⢏⢕⣻⣿⡜⢱⢇⢕⢕⢕⢕⢇⢕⢕⢕⢕⠀⢀⢀⠀⠀⠀⠜⢕⢕⡕⠀⠐⠀⠀⠀⠀⠀⠀⠀⠀⠀⠀⠀⠀⠀⠀⠀⠀⠀⠀⠀⠀⠀⠀⠀⠀⠀⠀⠀⠀⠀⠀⠀⠀⠀⠀⠀⠀⠀⠀⠀⠀⠀⠀⠀⠀⢕⢜⢷⡄⠀⠀⠀⠀⠀⠀⠀⠀⠀⠀⠀⢀⢄⢕⢕⠀⠕⢕⢕⢄⢸⣿⣿⣿⣿⣿⣿⣿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⢏⢕⢝⢟⢟⢇⢇⢕⢕⢕⢕⡕⢕⢕⢕⢕⢕⢕⢕⢕⢄⠀⠀⠀⢕⠑⢕⠀⠀⠀⠁⠐⠄⢀⠀⠀⠔⠀⠀⠀⠀⠀⠀⠀⠀⠀⠀⠀⠀⠀⠀⠀⠀⠀⠀⠀⠀⠀⠀⠀⠀⠀⠀⠀⠀⠀⠀⠀⠀⠀⠀⠀⢕⢕⢕⢕⢜⢆⠀⠀⠀⠀⠀⠀⠀⣄⡄⢔⢕⢕⢕⢕⢔⠀⠁⠕⢕⢜⢻⢿⢿⢿⢿⢿⢿⢿⢿⠛⠑⠀⠀⠀⠙⠻⢿⢏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⢕⢕⢀⢕⢕⢕⢕⢕⢕⢕⢕⢕⢕⢕⢕⢕⢕⢕⢕⢕⢕⢕⢕⢕⢕⢕⢕⢕⢕⢕⢕⢕⢕⢕⢕⢕⢕⢕⢕⢕⢜⢕⢕⢕⢕⢕⢕⢕⢕⢕⢕⢕⢕⢕⢕⢕⢕⢄⠀⠑⢄⢕⠀⠀⠀⠀⠀⠀⠀⠁⠐⠐⠀⠀⠀⠀⠀⠀⠀⠀⠀⠀⠀⠀⠀⠀⠀⠀⠀⠀⠀⠀⠀⠀⠀⠀⠀⠀⠀⠀⠀⠀⢀⢀⠀⠀⠀⢕⢕⢕⢕⢕⢕⢕⢔⢔⢔⢔⢓⢟⢟⢇⢁⢕⢕⢕⢕⢕⢔⠀⠀⢅⠕⢕⢕⢕⢕⢕⢕⢕⠑⠁⢄⢔⢄⢄⢄⢑⢔⢄⠕⠁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⢕⢕⢕⢐⢕⢕⢕⢕⢕⠕⠑⠑⠁⠁⢕⢕⢕⠀⠀⠕⠀⠀⠀⠀⠀⠀⠀⠀⠀⠀⠀⠀⠀⠀⠀⠀⠀⠀⠀⠀⠀⠀⠀⠀⠀⠀⠀⠀⠀⠀⠀⠀⠀⠀⠀⠀⠀⢀⢄⢔⠀⠑⠕⠄⠀⠀⢀⠕⢕⠕⢕⢁⠑⠁⠑⠑⠕⠕⠕⠕⠕⠕⠀⠑⢕⢕⢕⢕⢕⢄⠁⢔⢅⠁⠕⠅⢑⠕⢅⢔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⢕⢕⢕⢕⢅⢕⢕⢕⢕⢕⠕⠀⠀⠀⠀⠀⢕⢕⢕⢀⠀⠐⠀⠀⠀⠀⠀⠀⠀⠀⠀⠀⠀⠀⠀⠀⠀⠀⠀⠀⠀⠀⠀⠀⠀⠀⠀⠀⠀⠀⢀⢄⠀⠀⠀⠐⠕⠔⠀⠀⠁⠀⠁⠕⠀⠀⠀⠀⣷⡕⢔⢔⢄⢀⢁⢔⠄⠀⠀⢄⢄⠀⠀⠀⠀⠀⠁⠕⢕⢕⢕⢕⢔⢕⢀⠀⢕⢕⠀⠐⢔⢄⢕⢕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⠕⢕⢕⢕⢕⢕⢕⢄⢕⢕⢕⢕⢄⢕⢕⢕⢕⢔⢀⠀⠀⠀⠀⠀⠀⠀⠀⠀⠀⠀⠀⠀⠀⠀⠀⠀⠀⠀⠀⢄⢄⠀⠀⢕⠕⠐⢄⢁⠁⠀⠀⠐⠄⠀⠀⠀⠀⠀⠀⠀⠀⠀⠀⠀⠀⣿⣿⡇⢕⢕⢕⢕⢕⢜⢟⣿⢇⠀⠀⠀⠀⠀⠀⠀⠀⠁⠕⢁⠕⢕⢕⢕⢕⢕⢕⢀⢄⢕⢕⢕⢕⠕⠑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⢕⠔⢕⢕⢕⢕⢕⢕⢕⢕⢕⢕⢕⢕⢕⢕⢕⢕⢕⠕⠀⠀⠀⠀⠀⠀⠀⠀⠀⠀⠀⠀⠀⠀⠀⠀⠀⠑⠀⢄⢁⠁⠁⠕⠕⠀⠀⠁⠁⠀⠀⠀⠀⠀⠄⠀⠀⠀⠀⠀⠀⠀⠀⠀⠀⢄⢸⣿⣿⢕⢕⢕⢕⢕⢕⢕⡏⠀⠀⠀⠀⠀⠀⠀⠀⠀⠀⢔⢕⢐⠅⠑⠕⢕⢕⢕⢕⢕⢕⠕⢔⢐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⢕⢕⢕⢕⠕⢔⢕⢕⢕⢕⢕⢔⢄⢄⢅⢅⢄⢄⢅⢕⢕⢕⠀⠀⠀⠀⠀⠀⠀⠀⠀⠀⠀⠀⠀⢄⢕⢄⠀⠀⠀⠀⠀⠀⠀⠀⠀⠀⠀⠀⠀⠀⠀⠀⠀⠀⠀⠐⠀⠀⠀⠀⠀⠀⠐⢀⢀⠄⠐⠁⢕⢝⢿⢇⢕⢕⢕⢕⢕⠕⠀⠀⠀⠀⠀⠀⠀⠀⠀⠀⢀⢕⢕⢕⢕⢔⢄⢀⠑⢑⠕⢑⠔⠁⠁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⢕⢕⢔⢕⢕⢕⢕⢕⢕⢕⢕⢕⢕⢕⢕⢕⢕⢕⠕⠁⠀⠀⠀⠀⠀⠀⠀⠀⠀⠀⢀⢄⢀⠁⢕⠁⠀⢀⠀⠀⠀⠁⠀⠀⠀⠀⠀⠀⠀⠀⠀⠀⠀⠀⢀⢀⠀⠄⢄⠐⠐⠁⠈⠁⠀⠀⠀⠀⠁⢕⢕⢕⢕⢕⢕⢕⢕⠀⠀⠀⠀⠀⠀⠀⠀⠀⠀⢀⢕⢕⢕⢕⢕⢕⢕⢕⢕⢔⢕⢕⢕⠀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⠑⠑⠀⠀⠀⠀⠀⠀⠀⠀⠀⠀⠀⠐⠑⠑⠑⠒⠑⠑⠑⠑⠑⠐⠀⠀⠀⠀⠀⠐⠐⠐⠐⠀⠑⠑⠁⠀⠁⠁⠀⠀⠀⠀⠀⠀⠀⠀⠀⠀⠀⠀⠀⠀⠀⠀⠑⠑⠑⠑⠀⠀⠀⠀⠀⠀⠀⠀⠀⠀⠀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⣧⣵⣕⢜⢝⢟⢿⣿⣿⣿⢿⢿⢿⢟⢟⣟⣟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⢟⢝⢟⢟⢟⢟⢟⢟⢟⢟⢏⢟⢟⢇⢕⢻⣧⣕⢳⡾⢿⢿⣿⣿⢿⣿⣿⣿⣷⣷⡮⣝⡟⢟⢟⢟⢟⢟⢟⢟⢟⢝⢟⢟⢝⢟⢟⢟⢟⢟⢟⢟⢟⢟⢟⢟⢟⢟⢟⢟⢟⢟⢟⢟⢟⢟⢟⢟⢟⢟⢟⢟⢟⢟⢏⢝⢟⢟⢟⢟⢟⢟⢟⢟⢟⢟⢟⢟⢟⢟⢟⢟⢟⢟⢟⢟⢟⢝⢟⢟⢟⢟⢟⢟⢟⢟⢟⢟⢝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⣱⢞⢗⡜⢻⣷⣧⡕⢵⣵⣷⣷⣷⣷⣵⣵⣕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⢟⡱⢷⢕⢕⢱⣪⣽⣾⡧⢝⢟⢝⢔⠌⠍⢙⠙⢟⢻⡿⢿⢟⠻⣷⣧⣕⢕⢕⢕⢝⢿⣿⣿⣿⡿⢿⢿⢿⢿⢿⣿⣿⣿⣿⣿⣿⣿⣿⣿⣿⣿⣿⣿⣿⣿⣿⣷⢕⢕⢱⣾⣿⣿⣿⣿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⢟⢕⣽⢵⢕⢕⢱⣿⢿⠏⢕⢔⢕⢕⢕⢕⠀⠀⢔⢕⠕⠁⢄⢕⢕⢕⠜⢻⢿⣷⣵⣕⢕⢕⢝⢏⢱⣷⣵⣕⢹⣷⡕⣕⡝⢝⢿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⡿⢕⣵⢟⢕⢕⢕⢕⢝⢕⠑⢔⢕⢕⢑⢑⢐⠀⠀⠀⢁⢁⢐⢀⠕⠕⠕⠕⠔⠀⠐⠘⢻⣿⣷⣕⢕⢕⢳⣿⢏⣝⢝⣿⡇⣾⣿⣧⢕⢜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⡿⣱⢟⢕⢕⢕⢕⢕⢱⢟⠁⢔⢕⢕⢕⢕⠄⠀⠀⢔⠀⠀⠀⠁⠑⠑⠑⢕⢕⢕⠕⠀⢄⠁⢻⣯⣟⡕⢕⢕⢱⣾⢟⢇⢝⢕⣿⡏⣿⢇⢜⡞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⢿⢕⢵⢗⣕⢇⢕⢕⢕⢕⢕⢀⢕⡕⢕⢕⠁⠀⠀⠀⢕⢕⢀⢀⢔⢔⢔⠀⠀⠁⠁⠀⢀⢕⢕⠀⢘⠻⡧⢕⢕⢜⢕⢕⢕⡕⢕⣿⢧⡟⢕⢇⢧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⡿⡱⢔⣄⡐⢔⠔⢱⢷⣶⣷⡕⣕⢸⡝⢕⢕⠀⠀⠀⠀⢕⠁⠁⢕⢕⢕⢕⢕⠕⠀⠀⢀⢕⢕⢜⢕⢕⢄⢕⢑⢕⢕⢕⢕⢜⢕⢕⡟⢕⢕⢕⢱⣸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⢹⡿⢕⣵⣿⡿⣯⡱⢇⢕⣷⣷⢆⢔⢜⢷⣜⢧⣅⢀⠀⠀⠀⢕⠄⢄⢕⢕⢕⢕⠁⠀⢀⢔⢕⢕⢕⢕⡇⢔⢕⢕⢅⢕⠕⢑⢕⢕⢕⢕⢕⢕⢕⢕⣱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⡇⡇⢇⣾⣿⣯⣿⣟⢕⢕⢕⢜⢕⢕⢕⢕⡕⢹⣿⣿⣷⣔⢀⠀⠀⢄⢕⠕⠑⢕⢕⠕⢕⣅⢔⢜⢕⢱⡕⢕⢕⢕⢑⣜⢕⢕⢕⢱⢿⣷⣵⡕⡕⢕⢕⣟⣟⣟⣟⣟⣟⣟⣟⡻⢿⢿⢿⣿⢕⢕⢸⣿⣿⣿⣿⣿⣿⣿⣿⣿⣿⣿⣿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⡇⣿⢜⣿⣿⣿⣏⣿⡇⢕⢕⢕⢕⢕⢕⢜⣧⣷⡜⢿⣿⣿⣷⣔⢀⠑⠁⠀⢕⢕⢔⢕⢕⢜⠕⠑⠑⠄⠕⠑⠑⢁⢸⣿⣷⣕⢕⢕⢕⢕⢻⣱⢣⢕⢕⡕⢕⢕⢹⢹⣝⢝⢟⢟⢟⡟⢗⢷⢧⢵⣜⢻⢿⣿⣿⣿⣿⣿⣿⣿⣿⣿⣿⢕⢕⢕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⡇⢻⡇⢝⣿⡿⣸⣿⢇⢕⢕⢕⢕⢕⢕⣵⣿⣿⣝⢎⢻⣿⣿⣿⡧⢔⢀⠀⠁⠑⠑⠑⠁⠁⠀⢀⣄⣠⡄⢔⢰⣾⣷⣝⢿⣿⣧⡱⢷⢗⡵⢇⢸⢕⠀⠈⠟⢷⣷⣵⣕⡝⢹⢕⢷⣵⣝⣕⢕⠁⢕⣜⡕⢪⢝⢝⢝⢝⢝⣿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⣿⡇⣸⣷⢕⢿⣧⣿⣿⢕⣱⣕⣵⣧⣵⣾⣿⣿⣿⣿⡇⢣⢹⣿⣿⣿⡕⡕⢕⢔⢄⢀⢀⢄⣰⣿⣷⡝⣿⣿⣧⣷⣿⣿⣿⣷⡝⢿⣿⣕⢞⢱⢕⢕⢝⢔⠀⠀⠀⠝⢿⣿⣿⣷⣧⣕⡜⢝⢿⢿⢷⣷⣿⣿⣇⣕⣜⡇⢕⢕⣿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⣿⢣⢝⣿⡇⢜⢿⣿⡿⢱⣿⣿⣿⣿⣿⣿⣿⣿⣿⣿⣿⡕⢕⢜⢿⣿⣿⢧⡕⠀⠑⢕⢕⢕⢝⣿⣿⣿⣎⢿⣿⣿⣿⣿⣿⣿⣷⡕⢹⣿⣧⡅⢕⢕⢕⢕⠀⠀⠀⠀⠘⣿⣿⣿⣿⣿⣿⣷⣧⢕⢎⢻⢿⣿⡿⣿⣿⣿⣷⣕⡹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⢕⢱⣿⣷⡕⢜⢿⣿⣿⣿⣿⣿⣿⣿⣿⣿⣿⣿⣿⣿⣿⡕⢕⢘⢻⣿⡷⠑⠀⠀⢕⢕⢜⢣⣜⢻⣿⣿⡇⢻⣿⣿⣿⣿⣿⣿⣿⣕⢜⣿⣷⣕⢕⢕⢕⢄⠀⠀⠀⠀⢕⢕⢕⣿⣿⣿⣿⣿⢕⠀⢕⣜⢝⣿⣇⢕⢕⢕⢕⣿⣿⣿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⢕⢕⢹⣿⣧⢕⢕⢻⣿⣿⣿⣿⣿⣿⣿⣿⣿⣿⣿⣿⣿⣷⡕⢕⢁⠉⠁⠀⠀⠀⢕⡕⢕⢱⣿⣷⣼⣻⣿⡇⢜⢻⣿⣿⣿⡟⣿⣿⣧⡝⢿⣿⣧⡕⡕⢕⢄⢀⢄⢕⢕⢕⢕⣿⣿⣿⣿⣿⢕⠀⢜⣿⣷⡕⢟⡕⢕⢕⢕⣿⣿⣿⣿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⡇⢸⡇⢿⣿⣕⢕⢕⢜⢻⣿⣿⣿⣿⣿⣿⣿⣿⣿⣿⣿⣿⣷⡕⢕⢔⢄⢄⣠⣴⣿⣿⣧⡕⢹⣿⣿⡿⣧⣟⢕⢕⢜⢜⢜⢝⡸⣿⡿⣿⣕⢝⢿⣷⣕⢷⣷⣧⣵⣕⣕⢕⢕⣿⣿⣿⣿⣿⢕⠀⢸⣿⣿⡇⢕⢱⢕⢕⢕⣿⣿⣿⣿⢕⢕⢕⢕⢕⢸⣿⣿⣿⡇⢕⢕⢕⢕⢕⣾⣿⣿⣿⣿⡇⢕⢕⢕⢕⢕⡇⠀⢕⣿⢕⢕⢕⢕⢸⣿⣿⣿⢕⢕⢕⢕⢱⣿⣿⣿⣷⢕⢕⢕⢕⢸⣿⣿⣿⢕⢕⢕⢕⢸⣿⣿⣿⣷⢕⢕⢕⢕⢕⠀⢸⣿⣿⣿⢜⢯⢣⣝⢱⡵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⣷⢸⡇⡕⢹⣿⡷⣕⢕⢕⢜⣿⣿⣿⣿⣿⣿⣿⣿⣿⣿⣿⡟⢗⢕⢕⢕⢜⣻⣿⣿⣿⣿⢿⣕⢜⢝⢯⢝⠉⠑⠑⠑⢕⢱⣵⢕⢿⣿⣏⢿⣷⡕⢝⢿⣧⡝⢟⢿⢿⣿⣧⡕⣿⣿⣿⣿⣿⢕⠀⢸⣿⣿⡇⢕⢕⢕⢕⢕⣿⣿⣿⣿⢕⢕⢕⢕⢕⢸⣿⣿⣿⡇⢕⢕⢕⢕⢕⣿⢕⢕⢕⢕⢕⢕⢅⢑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⡸⡇⢿⢕⢜⠑⣿⣷⣕⢕⢸⣿⣿⣿⣿⣿⣿⣿⣿⣿⣿⣷⡕⢕⢕⢕⢕⢜⣿⡿⣏⣵⡾⢟⠕⠕⠀⠀⠀⠝⣷⢱⡕⢕⣿⢇⢜⣞⢎⡳⡜⢻⣧⢕⢝⢿⡕⢕⢕⢜⢝⢿⣜⢿⣿⣿⣿⢕⠀⢸⣿⣿⡇⢕⢕⢕⢕⢕⣿⣿⣿⣿⢕⢕⢕⢕⢕⢸⣿⣿⣿⡇⢕⢕⢕⢕⢕⣟⢕⢕⢕⢕⢕⢕⢕⢔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⡇⣿⢸⡇⢕⢔⢜⢻⢿⢷⢕⢸⣟⢿⣿⣿⣿⣿⣿⣿⣿⣿⣿⢕⢕⢅⢕⠕⢏⣾⡿⢏⠃⢄⢄⠀⠀⠄⢄⢔⣿⣿⡇⢕⣿⢸⢕⢻⣿⣵⢵⢕⢝⢳⣕⢕⢕⢕⢕⢕⢕⢕⢝⢧⡹⣿⡿⢕⢔⢕⢕⢸⡇⢕⢕⢕⢕⢕⣿⣿⣿⣿⢕⢕⢕⢕⢕⢸⣿⣿⣿⡇⢕⢕⢕⢕⢕⡇⠕⠀⢕⢕⢕⠁⠁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⣷⢹⡜⣧⢕⢕⢜⢇⢕⢔⣵⣵⢻⡜⢿⣿⣿⣿⣿⣿⣿⣿⣿⣧⢕⢕⢕⢕⢹⣿⣵⢕⣱⣷⣄⣕⢔⢕⣕⣼⡿⣿⣿⢕⡏⢱⢕⢕⣿⣿⣿⣇⢕⢕⢝⢕⢕⢕⢕⢕⢕⢕⢕⢕⢕⣜⢕⠕⠕⢕⢕⠜⠇⠕⠕⠑⠑⠁⠙⠙⠛⠛⠑⠁⠁⠑⠕⢸⢿⣿⣿⡇⢕⢕⢕⢕⢕⢇⠀⠀⠁⠑⠀⠀⠀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⡎⣇⢿⡕⢕⡕⢜⡕⢕⢜⢻⡎⢻⡜⢧⢹⣿⣿⣿⣿⡟⢻⢏⢣⢕⢱⣇⣼⣿⣿⣧⣿⣿⣿⣿⣿⣿⢿⢏⢱⣿⣿⢇⡕⢸⢕⢕⢜⣿⣿⣿⡇⢸⣷⣕⢕⢕⢕⢕⢕⢕⢕⢕⠕⠑⠁⠀⠀⠀⠀⠀⠀⠀⠀⠀⠀⠀⠀⠀⠀⠀⠀⠀⠀⠀⠀⠀⠀⠁⠉⠑⠑⠑⢕⢕⢕⠁⠀⢀⢄⠀⠀⠀⢄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⡜⡜⣷⣵⣿⡇⢕⢕⢕⢱⡵⠕⠕⢁⠳⢜⢫⡻⢿⣿⣧⣕⢕⢕⢸⣿⣿⣿⣿⣿⣿⣿⣿⣿⣿⣷⣾⣿⡽⣿⡏⣱⡇⢇⢕⢕⢕⢹⣿⡻⣧⢕⢜⢝⢕⢕⢕⢔⢕⢔⠑⠁⠀⠀⠀⠀⠀⠀⠀⠀⠀⠀⠀⠀⠀⠀⠀⠀⠀⠀⠀⠀⠀⠀⠀⠀⠀⠀⠀⠀⠀⠀⠁⠕⠕⠀⠀⠁⠑⠁⠀⠀⢕⢕⢱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⡕⢹⣿⣿⡿⡕⢕⢕⢕⢐⠀⠰⣷⣧⡁⢅⢑⢃⢙⢙⣽⣽⣿⣿⣿⣿⣿⣿⣿⣿⣿⣿⣿⣿⣿⣷⣿⣿⣏⣾⣿⢏⢕⢕⢕⢕⢕⢻⡇⢻⢕⣵⣕⣕⣕⡕⢕⢔⢅⠀⠀⠀⠀⠀⠀⠀⠀⠀⠀⠀⠀⠀⠀⠀⠀⠀⠀⠀⠀⠀⠀⠀⠀⠀⠀⠀⠀⠀⠀⠀⠀⠀⠀⠀⠀⢀⢀⠀⠀⠀⢄⣵⣷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⣕⢻⣿⣧⢕⢕⢕⢕⢔⢕⢕⢸⣿⣿⣷⣷⣵⣵⣾⣿⣿⣿⣿⣿⣿⣿⣿⣿⣿⣿⣿⣿⣿⣿⣿⣿⣿⣿⣿⣷⢏⢕⢕⢕⢕⢑⢜⣷⡕⢇⢻⣿⣿⣿⣿⢇⠑⠀⠀⠀⠀⠀⠀⠀⠀⠀⠀⠀⠀⠀⠀⠀⠀⠀⠀⠀⠀⠀⠀⠀⠀⠀⠀⠀⠀⠀⠀⠀⠀⠀⠀⠀⠀⠀⠁⠑⠁⠀⠀⣸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⡎⢿⣿⡕⢕⢕⢑⢕⢕⢕⢑⡝⢿⣿⡟⡟⢏⣱⣾⣿⣿⣿⣿⣿⣿⣿⣿⣿⣿⣿⣿⣿⣿⣿⣿⢿⢻⣿⡏⢕⢕⡇⢕⢕⢕⠑⢸⡇⢕⢕⢻⢿⠏⠑⠀⠀⠀⠀⠀⠀⠀⠀⠀⠀⠀⠀⠀⠀⠀⠀⠀⠀⠀⠀⠀⠀⠀⠀⠀⠀⠀⠀⠀⠀⠀⠀⠀⠀⠀⠀⠀⠀⠀⠀⠀⠀⠀⢄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⣎⢏⢝⢕⢕⢕⢕⢕⢕⢕⢕⢕⢝⢿⣷⣽⢫⣽⣿⣿⣿⣿⣿⣿⣹⣿⣿⣿⣿⢿⢟⢻⢏⢝⣵⣿⡿⢕⢕⣼⢕⢕⢕⢕⠀⢕⢇⢕⢕⢕⠀⠀⠀⠀⠀⠀⠀⢀⡀⢀⠀⠀⠀⠀⠀⠀⠀⠀⠀⠀⠀⠀⠀⠀⠀⠀⠀⠀⠀⠀⠀⠀⠀⠀⠀⠀⠀⠀⠀⠀⠀⠀⢔⢀⠀⠀⢸⣿⣿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⣷⣷⣧⣽⡗⢗⢕⢅⢕⢕⢕⢕⢕⢝⢻⣿⣿⣿⣿⣿⣿⣿⣿⡿⢟⢻⣹⢵⢕⢕⢕⢕⢾⣿⡿⢕⢕⢱⢏⢕⢕⢕⢕⠀⢕⢕⢕⢕⠁⠀⠀⠀⠀⠀⠀⢸⣿⣿⣿⣷⣄⢀⠀⠀⠀⠀⠀⠀⠀⠀⠀⠀⠀⠀⠀⠀⠀⠀⠀⠀⠀⠀⠀⠀⠀⠀⠀⠀⠀⠀⠀⠑⠕⢔⢀⠛⠛⠛⠛⠛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⢕⣿⣿⣿⣿⣿⣿⣿⣿⣿⣿⣿⣿⣿⣿⣿⣿⣿⣿⣿⣿⣿⣿⣿⣿⣇⢕⢕⢕⢕⢕⢕⢕⢕⢕⢕⢕⢝⢝⢟⢿⢿⠿⠿⠿⠿⢵⢇⢞⢇⢕⠑⠘⠙⠏⢕⢕⢕⢝⢕⢕⢕⢕⢕⠀⠀⢕⢕⠁⠀⠀⠀⠀⢀⣀⣀⢀⢕⢹⣿⣿⣿⣷⡱⣄⠀⠀⠀⠀⠀⠀⠀⠀⠀⠀⠀⠀⠀⠀⠀⠀⠀⠀⠀⠀⠀⠀⠀⠀⠀⠀⠀⠀⠀⠁⠕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⣿⣿⡇⠀⢕⣿⣿⣿⣿⣿⣿⣿⣿⣿⣿⣿⣿⣿⣿⣿⣿⣿⣿⣿⣿⣿⣿⣿⣿⣿⢕⢕⢕⢕⢕⢕⢕⢕⢕⢕⢕⢕⢕⢕⢕⠁⠀⠀⠀⠀⢕⢕⡕⢈⢁⠀⢕⢕⠔⠕⢕⢕⢕⢕⢕⢕⠕⠀⠀⠀⢕⠀⠀⠀⠀⠀⢜⢏⢿⣿⣿⣿⣿⣿⣿⣿⣿⣿⣮⢆⠀⠀⠀⠀⠀⠀⠀⠀⠀⠀⠀⠀⠀⠀⠀⠀⠀⠀⠀⠀⠀⠀⠀⠀⠀⠀⠀⠀⠀⠀⠀⠀⠀⠀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⣿⣿⣿⣿⣿⣿⣿⣿⣿⣿⣿⣿⣿⣿⣿⣿⣿⣿⣿⣿⡇⢕⢕⢕⢕⢕⢕⢕⢅⢕⢕⢕⢕⢕⢕⠀⠀⠀⠀⠀⠀⢕⠁⢸⠗⠀⠀⠀⢄⢔⠀⡑⠑⠑⠁⠀⠀⠀⠀⠀⠁⠀⠀⠀⢀⣀⣄⣕⣕⣜⣿⣿⣿⣿⣿⣿⣿⣿⣿⣷⣧⡄⠀⠀⠀⠀⠀⠀⠀⠀⠀⠀⠀⠀⠀⠀⠀⠀⠀⠀⠀⠀⠀⠀⠀⠀⠀⠀⠀⢀⢄⢀⠀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⣿⣿⣿⣿⣿⣿⣿⣿⣿⣿⣿⣿⣿⣿⣿⣿⣿⣿⣿⣧⢕⢕⢕⢕⢕⢔⣕⢕⢕⢕⢕⢕⢕⢕⠀⠀⠀⠀⠀⠀⢱⡦⠄⢀⢕⢕⠀⠘⠃⣰⢇⠀⠀⠀⠀⠀⠀⠀⠀⠀⠀⠀⠀⢝⢻⢿⣿⣿⣿⣿⣿⣿⣿⣿⣿⣿⣿⣿⣿⣿⣿⣔⠀⠀⠀⠀⠀⠀⠀⠀⠀⠀⠀⠀⠀⠀⠀⠀⠀⠀⠀⠀⠀⠀⠀⠀⠀⠀⠑⢕⣷⣄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⣿⣿⣿⣿⣿⣿⣿⣿⣿⣿⣿⣿⣿⣿⣿⣿⣿⣿⣿⡟⢕⡕⢕⢕⢕⢕⢿⣷⡕⢕⢕⢕⢕⢕⠀⠀⠀⠀⠀⠀⠌⢕⢕⢆⢄⡄⣱⣷⣾⣿⠀⠀⠀⠀⠀⠀⠀⠀⠀⠀⠀⠀⣰⣵⣧⣵⣼⣿⣿⣿⣿⣿⣿⣿⣿⣿⣿⣿⣿⣿⣿⢇⢔⠀⠀⠀⠀⠀⠀⠀⠀⠀⠀⠀⠀⠀⠀⠀⠀⠀⠀⠀⠀⠀⠀⠀⠀⠀⠀⣾⣿⣿⡔⠀⠀⠀⠀⠀⠀⠀⠀⠀⠀⠀⠀⠀⠀⠀⠀⠀⣿⣿⣿⣿⣿⣿⣿⣿⣿⣿⣿⣿⣿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⠁⠁⠁⠁⠁⠁⠁⠁⠁⠁⠁⠁⠁⠁⠁⠁⠁⠁⠁⡕⢕⣕⢕⢕⢕⢕⢸⣿⣷⣕⢕⢕⢕⢕⠀⠀⠀⠀⠀⠀⢔⢕⢸⢱⢟⣱⣿⣿⣿⡏⠀⠀⠀⠀⠀⠀⠀⠀⠀⠀⠀⠀⢝⢝⢻⢿⣿⣿⣿⣿⣿⣿⣿⣿⣿⣿⣿⣿⣿⣿⢟⢕⢕⢄⠀⠀⠀⠀⠀⠀⠀⠀⠀⠀⠀⠀⠀⠀⠀⠀⠀⠀⠀⠀⠀⠀⠀⠀⢔⣿⣿⣿⡧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⣄⣄⣄⣄⣄⣄⣄⣄⣄⣄⣄⣄⣄⣄⣄⣄⣄⣄⣄⣄⣄⣄⣄⣄⣄⣄⣄⣄⣄⣄⣄⣄⡄⢄⢔⢕⢔⢄⣄⣄⣄⣄⣄⣄⣄⡄⣠⣴⣷⡿⢟⢕⢕⢕⢸⣧⢕⢕⢕⢕⢿⡿⣿⣧⢕⢕⢕⠀⠀⠀⠀⢀⢠⡾⠇⠑⢱⣾⣿⣿⣿⡿⠑⠀⠀⠀⠀⠀⠀⠀⠀⠀⠀⠀⠀⠀⠕⢕⢕⠘⢝⢿⣿⣿⣿⣿⣿⣿⣿⣿⣿⣿⢏⢕⢕⢕⢕⠀⠀⠀⠀⠀⠀⠀⠀⠀⠀⠀⠀⠀⠀⠀⠀⠀⠀⠀⠀⢔⢔⢰⣵⣿⣿⣿⣿⠇⠀⠀⠀⠀⠀⠀⠀⠀⢄⣄⣄⣄⣄⣄⣄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⣿⣿⣿⣿⣿⣿⣿⣿⣿⣿⣿⣿⣿⣿⣿⣿⣿⣿⣿⣿⣿⣿⣿⣿⣿⣿⣿⣿⣿⣿⣿⣿⣿⢏⢕⢕⢕⢕⢕⢕⠝⢿⣿⣿⣿⡟⣫⣾⡿⢟⢕⢕⢕⢇⢕⢕⢜⣿⡇⢕⢕⢕⢸⣇⣿⣿⣧⢕⠑⠀⠀⠀⠁⠁⠁⠀⠀⠀⠁⢝⢿⣿⡿⢇⠀⠀⠀⠀⠀⠀⠀⠀⠀⠀⠀⠀⠀⠀⠀⠀⠁⠀⠀⠁⠜⢏⢻⣿⣿⣿⣿⣿⣿⢇⢕⢕⢕⢕⢕⢄⠀⠀⠀⠀⠀⠀⠀⠀⠀⠀⠀⠀⠀⠀⠀⠀⠀⠀⠀⠑⢕⢜⣿⣿⣿⢿⢃⢀⢀⢀⢀⢀⠀⠀⠀⠀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⣿⣿⣿⣿⣿⣿⣿⣿⣿⣿⣿⣿⣿⣿⣿⣿⣿⣿⣿⣿⣿⣿⣿⣿⣿⣿⣿⣿⣿⣿⣿⣿⣿⣿⣇⢕⢕⢕⢕⢕⢕⢀⠀⠁⠝⢿⣣⣾⡿⢏⢕⢕⢕⢕⢇⢕⢕⢕⢕⢹⣿⡕⢕⢕⢕⣿⡜⣿⣿⡇⠀⠀⠀⠀⠀⠀⠀⠀⠀⠀⠀⠁⠑⠕⢕⠑⠀⠀⠀⠀⠀⠀⠀⠀⠀⠀⠀⠀⠀⠀⠀⠀⠀⠀⠀⠀⠀⠀⠁⠕⢜⢻⢻⢝⢕⢕⢕⢕⢕⢕⢕⢕⠀⠀⠀⠀⠀⠀⠀⠀⠀⠀⠀⠀⠀⠀⠀⠀⠀⠀⠀⠀⠁⠑⠑⠑⢁⠔⣶⣶⣶⣤⢄⠀⠀⠀⠀⠀⠀⠀⠀⠀⠁⠁⠁⠑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⣿⣿⣷⣕⢕⠕⠔⠕⠁⠀⢀⠀⣱⣿⢏⢕⢕⢕⢕⢕⢕⢕⢕⢕⢕⢕⢸⣿⣷⢕⢕⢕⢹⣿⢸⣿⡇⠀⠀⠀⠀⠀⠀⠀⠀⠀⠀⠀⠀⠀⢄⠀⠀⠀⠀⠀⠀⠀⠀⠀⠀⠀⠀⠀⠀⠀⠀⠀⠀⠀⠀⠀⠀⠀⠀⠀⠀⠀⠁⠁⠑⠕⢕⢕⢕⢕⢕⢕⢕⢔⢄⢀⠀⠀⠀⠀⠀⠀⠀⠀⠀⠀⠀⠀⠀⠀⠀⠀⠀⠀⠀⢔⢕⢕⢕⢜⣿⣿⡇⢕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⢟⢟⢟⢟⢟⢟⢟⢟⢟⢟⢟⢟⢟⢟⢟⢻⣿⣿⣿⣿⣿⣿⣿⣿⣿⣿⣿⣿⣿⣿⣿⣿⣿⣿⣿⣿⣿⣿⣿⣿⣿⣦⡄⠀⠀⠕⠑⢸⣿⢏⢕⢕⢕⢕⢕⢕⢕⢕⢕⢕⢕⢕⢕⣿⣿⣧⢕⢕⢸⣿⡟⣿⢇⠀⠀⠀⠀⠀⠀⠀⠀⠀⠀⠀⠀⠀⠁⠁⠀⠀⠀⠀⠀⠀⠀⠀⠀⠀⠀⠀⠀⠀⠀⠀⠀⠀⠀⠀⠀⠀⠀⠀⠀⠀⠀⠀⠀⠀⠁⢕⢕⢕⢕⢕⢕⢕⢔⠀⠁⠀⠀⠀⠀⠀⠀⠀⠀⠀⠀⠀⠀⠀⠀⠀⠀⠀⠀⢕⢕⢕⢕⠸⠿⠿⠇⠅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⢁⢕⢕⢕⢕⢕⢕⢕⠕⢕⢕⢕⢕⢕⢕⢕⢸⣿⣿⣿⣿⣿⣿⣿⣿⣿⣿⣿⣿⣿⣿⣿⣿⣿⣿⣿⣿⣿⣿⣿⣿⣿⣿⣷⣄⠀⠀⠝⡿⢕⢕⢕⢕⢕⠀⠀⠀⠀⠁⠁⠁⠁⠑⢸⡏⢿⡕⢕⢸⢿⣿⢻⢇⠀⠀⠀⠀⠀⠀⠀⠀⠀⠀⠀⠀⠀⢀⠄⠀⠀⠀⠀⠀⠀⠀⠀⠀⠀⠀⠀⠀⠀⠀⠀⠀⠀⠀⠀⠀⠀⠀⠀⠀⠀⠀⠀⠀⠀⠀⠕⢕⢕⢕⢕⢕⢕⢕⢔⢀⠀⠀⠀⠀⠀⠀⠀⠀⠀⠀⠀⠀⠀⠀⠀⠀⠀⠀⢕⢕⣡⣦⣴⡄⠀⠀⠀⠀⠀⠀⠀⠀⠀⢄⢄⢄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⢕⢕⢕⢕⢕⠕⠑⠁⠁⠀⠀⢕⢕⢕⢕⢕⢕⢕⢸⣿⣿⣿⣿⣿⣿⣿⣿⣿⣿⣿⣿⣿⣿⣿⣿⣿⣿⣿⣿⣿⣿⣿⣿⣿⣿⣿⣿⣷⣄⠀⠁⠀⠑⠕⢕⢕⢕⠀⠀⠀⠀⠀⠀⠀⠀⢇⡇⢏⢞⢕⢀⠀⠀⠀⠀⠀⠀⠀⠀⠀⠀⠀⠀⠀⠀⠀⢔⢜⢕⢸⡕⢀⠀⠀⠀⠀⠀⠀⠀⠀⠀⠀⠀⠀⠀⠀⠀⠀⠀⠀⠀⠀⠀⠀⠀⠀⠀⠀⠀⠀⠀⠀⢕⢕⢕⢕⢕⢕⢕⢕⢕⢀⠀⠀⠀⠀⠀⠀⠀⠀⠀⠀⠀⠀⠀⠀⠀⠀⢄⣶⣾⣿⣿⣿⡇⠀⠀⠀⠀⠀⠀⠀⠀⠀⢕⢕⢕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⢕⢕⠑⠁⠁⠀⠀⠀⠀⠀⠀⢄⢕⢕⢕⢕⢕⢕⢕⢸⣿⣿⣿⣿⣿⣿⣿⣿⣿⣿⣿⣿⣿⣿⣿⣿⣿⣿⣿⣿⣿⣿⣿⣿⣿⣿⣿⣿⣿⣿⡇⠀⠀⠀⢔⣼⢕⢑⠀⠀⠀⠀⠀⠀⠀⠀⢕⣣⢳⡹⢕⢕⠀⠀⠀⠀⠀⠀⠀⠀⠀⠀⠀⠀⠀⠀⠈⣕⣾⣗⣷⡿⢇⠀⠀⠀⠀⠀⠀⠀⠀⠀⠀⠀⠀⠀⠀⠀⠀⠀⠀⠀⠀⠀⠀⠀⠀⠀⠀⠀⠀⠀⠀⠁⠀⠁⠁⠑⢕⢕⢕⢕⢕⠔⠀⠀⠀⠀⠀⠀⠀⠀⠀⠀⠀⠀⠀⠀⠀⠁⢅⢅⢅⢄⢄⠀⢀⠀⠀⠀⠀⠀⠀⠀⠀⢕⢕⢕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⢕⢕⢕⠀⠀⠀⠀⠀⠀⠀⠀⢕⢕⢕⢕⢕⢕⢕⢕⠕⠸⢿⢿⢿⢿⢿⣿⣿⣿⣿⣿⣿⣿⣿⣿⣿⣿⣿⣿⣿⣿⣿⣿⣿⣿⣿⣿⣿⣿⣿⣿⡕⢄⠀⢔⣮⢟⢕⢕⢀⠀⠀⠀⠀⢀⢔⠀⢸⣿⡕⢕⡵⢕⠀⠀⠀⠀⠀⠀⠀⠀⠀⠀⠀⠀⠀⠀⠀⢏⢿⡏⢻⠇⠀⠀⠀⠀⠀⠀⠀⠀⠀⠀⠀⠀⠀⠀⠀⠀⠀⠀⠀⠀⠀⠀⠀⠀⠀⠀⠀⠀⠀⠀⠀⠀⠀⠀⠀⠀⠀⠕⢕⢕⠕⠀⠀⠀⠀⠀⠀⠀⠀⠀⠀⠀⠀⠀⢔⢀⢄⢕⢅⢱⣵⣕⡕⠁⠀⠀⠀⠀⠀⠁⣄⣅⡕⢕⢕⢕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⢕⢕⢕⢕⠀⠀⠀⠀⠀⠀⠀⢔⢕⢕⠕⢕⢕⠕⢑⢅⢔⢔⢕⢕⢕⢕⢸⣿⣿⣿⣿⣿⣿⣿⣿⣿⣿⣿⣿⣿⣿⣿⣿⣿⣿⣿⣿⣿⣿⣿⣿⣿⣇⠕⣱⡿⢏⢄⡼⢕⢕⢄⠀⠀⢀⠕⠀⠀⠑⣿⣧⢕⢝⢕⠀⠀⠀⠀⠀⠀⠀⠀⠀⠀⠀⠀⠀⠀⠀⠀⠁⠙⠁⠀⠀⠀⠀⠀⠀⠀⠀⠀⠀⠀⠀⠀⠀⠀⠀⠐⠐⠄⠀⠀⠀⠀⠀⠀⠀⠀⠀⠀⠀⠀⠀⠐⠀⠀⠄⠀⠀⠀⠀⠀⠀⠀⠀⠀⠀⠀⠀⠀⠀⠀⠀⠀⠀⠀⢶⣵⣥⣥⣕⢕⢝⣿⡏⢅⢀⠀⠀⠀⠀⠀⠁⠁⠁⢕⢕⢕⠑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⢕⢕⢕⢕⢕⠀⠀⠀⠀⠀⠀⠀⢕⢕⢕⠀⠁⠀⢕⢕⢕⢕⢕⢕⢕⢕⢕⢜⢏⠕⠕⢝⢻⣿⣿⣿⣿⣿⣿⣿⣿⣿⣿⣿⣿⣿⣿⣿⣿⣿⣿⣿⣿⡟⣱⣿⢕⢀⡸⢕⢕⢕⢕⠀⠀⠕⠀⠀⠀⠔⢹⣿⢷⣝⢕⢕⠀⠀⠀⠀⠀⠀⠀⠀⠀⠀⠀⠀⠀⠀⠀⠀⠀⠀⠀⠀⠀⠀⠀⠀⠀⠀⠀⠀⠀⠀⠀⠀⠀⢀⠔⠀⠄⠀⠀⠀⠀⠀⠀⠀⠀⠀⠀⠀⠀⠀⠀⠀⠀⠀⠀⠀⠀⠀⠀⠀⠀⠀⠀⠀⠀⠀⠀⠀⠀⠀⠀⠀⠀⢜⣿⣿⣿⣿⣿⣧⣕⢕⢵⣕⡑⢔⢄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⢕⢕⢕⢕⢕⢕⠀⠀⠀⠀⠀⠀⢕⢕⢕⢕⠀⠀⠀⢕⢕⠕⠑⠁⠁⠁⠕⢕⠑⠁⠀⠀⠀⢜⢻⣿⣿⣿⣿⣿⣿⣿⣿⣿⣿⣿⣿⣿⣿⣿⣿⣿⣿⡿⢱⣿⣇⠕⢱⢇⢕⢕⢕⢕⢔⠁⠀⠀⢀⠁⠀⠀⢻⡇⢕⢕⢕⠀⠀⠀⠀⠀⠀⠀⠀⠀⠀⠀⠀⠀⠀⠀⠀⠀⠀⠀⠀⠀⠀⠀⠀⠀⠀⠀⠀⠀⠀⠀⠀⠄⠁⠀⠀⠀⠀⠀⠀⠀⠀⠀⠀⠀⠀⠀⠀⠀⠀⠀⠀⠀⠀⠀⠀⠀⠀⠀⠀⠀⠀⠀⠀⠀⠀⠀⠀⠀⢀⢀⠀⢕⣾⣿⣿⣿⣿⣿⣿⣿⣿⣧⣼⠕⠑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⢕⢕⢕⢕⢕⢕⢕⢕⠀⠀⠀⠀⠀⠀⢕⢕⢕⢕⢔⢕⠀⠑⠁⠀⠀⠀⠀⠀⠀⠁⠀⠀⠀⠀⠀⠀⢜⢻⣿⣿⣿⣿⣿⣿⣿⣿⣿⣿⣿⣿⣿⣿⣿⣿⣿⢱⣿⣯⣿⢇⢇⢕⢕⢕⢕⢕⢕⠀⠀⠀⠀⠀⠀⠀⠁⢻⡕⢕⢕⠀⠐⠀⠀⠀⠀⠀⠀⠀⠀⠀⠀⠀⠀⠀⠀⠀⠀⠀⠀⠀⠀⠀⠀⠀⠀⠀⠀⠀⠀⠄⠁⠀⠀⠀⠀⠀⠀⠀⠀⠀⠀⠀⠀⠀⠀⠀⠀⠀⠀⠀⠀⠀⠀⠀⠀⠀⠀⠀⠀⠀⠀⠀⠀⢀⢕⢕⠀⠑⢕⢕⢔⢸⣿⣿⣿⣿⣿⣿⣿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⢕⢕⢕⢕⢕⢕⢕⢕⠀⠀⠀⠀⠀⠀⢕⢕⢕⢕⢕⢕⠀⠀⠀⠀⠀⠀⠀⠀⠀⠀⠀⠀⠀⠀⠀⠀⠀⠑⠜⢝⢟⢻⢿⣿⣿⣿⣿⣿⣿⣿⣿⣿⣿⣿⢇⢞⢽⣿⣿⢸⢕⢕⢕⢕⢱⢕⢕⢀⠀⠀⠀⠀⠀⠀⠀⠁⢇⠑⢕⠀⠀⠁⠀⠀⠀⠀⠀⠀⠀⠀⠀⠀⠀⠀⠀⠀⠀⠀⠀⠀⠀⠀⠀⠀⠀⠀⠀⠀⠀⠀⠀⠀⠀⠀⠀⠀⠀⠀⠀⠀⠀⠀⠀⠀⠀⠀⢕⢔⢀⠀⠀⠀⠀⠀⠀⠀⠀⠀⠀⠀⠀⢀⢔⢕⢕⢕⢕⠀⠁⠕⢕⢜⢻⣿⣿⣿⣿⣿⣿⣿⣿⣿⡇⢕⢕⢕⣿⣿⣿⣿⢕⢕⣿⣿⣿⣿⣿⣿⣿⣿⣿⣿⣿⣿⣿⣿⣿⣿⣿⣿⣿⣿⣿⣿⣿⣗⣕⣸⣷⣿⣿⣿⣿⢇⡕⠀⢸⣿⣿⡇⢕⡇⢕⠀⠀⠀⠀⠀⠀⠀⢕⢕⠀⠁⢕⢕⠀</a:t>
            </a:r>
            <a:br/>
            <a:r>
              <a:t>⢕⢕⢕⢕⢕⢕⢕⢕⢕⢕⢕⢕⢕⢕⢕⢕⢕⢕⢕⢕⢕⢕⠀⠀⠀⠀⠀⠀⢕⢕⢕⢕⢕⢕⠀⠀⠀⠀⠀⠀⠀⠀⠀⠀⠀⠀⠀⠀⠀⠀⠀⠀⠀⠀⠁⠑⠑⠕⢕⢝⠝⢟⢟⢟⢟⢟⢟⢇⢜⢜⢟⢟⢇⢇⢕⢕⢕⢕⢕⢕⢕⢕⠀⠀⠀⠀⠀⠀⠀⠀⢕⠀⢕⠀⠀⠀⠀⠀⠄⢀⠀⠀⠀⠀⠀⠀⠀⠀⠀⠀⠀⠀⠀⠀⠀⠀⠀⠀⠀⠀⠀⠀⠀⠀⠀⠀⠀⠀⠀⠀⠀⠀⠀⠀⠀⠀⠀⠀⠀⠀⢕⢕⢕⢔⢀⠀⠀⠀⠀⠀⠀⠀⠀⢔⠀⠁⠕⢕⢕⢕⢕⢔⢀⢕⠁⠕⢕⢝⢿⢿⢿⢿⢿⢿⢿⠛⠑⠀⠀⠀⠙⠻⢿⢏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⢕⢕⢕⢕⢕⢕⢕⢕⢕⠀⠀⠀⠀⠀⠀⠑⢕⢕⢕⢕⢀⠀⠀⠀⠀⠀⠀⠀⠀⠀⠀⠀⠀⠀⠀⠀⠀⠀⠀⠀⠀⠀⠀⠀⠀⠀⠀⠀⠀⠀⠁⠑⠕⢕⢕⢕⢕⢕⢕⢕⢕⢕⢕⢕⢕⢕⢕⢕⢕⠀⠀⠀⠀⠀⠀⠀⠀⠀⠀⢕⠀⠀⠀⠀⠀⠀⠀⠁⠐⠄⠀⠀⠀⠀⠀⠀⠀⠀⠀⠀⠀⠀⠀⠀⠀⠀⠀⠀⠀⠀⠀⠀⠀⠀⠀⠀⠀⠀⠀⠀⠀⠀⢀⢀⠀⠄⠀⢄⢑⢕⢕⢕⢕⠔⠔⢄⢔⢔⢔⢄⢀⠀⠀⠀⠕⢕⢕⢕⢕⢕⢕⠄⢔⢅⢑⠕⢕⠕⢕⢕⠑⠁⢄⢔⢄⢄⢄⢑⢔⢄⠕⠁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⢕⢕⢕⢕⢕⢕⢕⢕⢕⠀⠀⠀⠀⠀⠀⠀⠕⢕⢕⢅⢀⠀⠀⠀⠀⠀⠀⠀⠀⠀⠀⠀⠀⠀⠀⠀⠀⠀⠀⠀⠀⠀⠀⠀⠀⢀⠔⢄⢔⢄⠀⠀⢄⠑⠕⢕⢕⢕⢕⢕⢕⠕⠕⢕⢕⢕⢕⢕⢕⠄⠀⠀⠀⠀⠀⠀⠀⠀⠀⠑⠀⠀⠀⠀⠀⠀⠀⠀⠀⠀⠀⠀⠀⠀⠀⠀⠀⠀⠀⠀⠀⠀⠀⠀⠀⠀⠀⠀⠀⠀⠀⠀⠀⠀⠀⠀⠀⠀⢀⢠⢄⠀⠕⠑⢄⠀⠀⢁⢕⢔⢄⢁⠑⠐⢀⠀⠁⠑⠑⠕⢕⢕⢕⠀⠀⠁⠕⢕⢕⢕⢕⢔⢕⢕⠑⢔⢄⢁⠁⠁⠔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⢕⢕⢕⢕⢕⢕⢕⢕⢕⢕⢕⢕⢕⢕⠀⠀⠀⠀⠀⠀⠀⠀⢕⠕⢕⢕⠀⠀⠀⠀⠀⠀⠀⠀⠀⠀⠀⠀⠀⠀⠀⠀⠀⠀⠀⠀⠀⠀⠀⠀⠁⠀⠁⠑⢅⠀⠀⠀⢔⠀⠀⠀⠀⠁⠁⠀⠀⠐⠑⠑⠁⠁⠀⠀⠀⠀⠀⠀⠀⠀⠀⠀⠀⠀⠀⠀⠀⠀⠀⠀⠀⠀⠀⠀⠀⠀⠀⠀⠀⠀⠀⠀⠀⠀⠀⠀⠀⠀⠀⠀⠀⠀⠀⠀⢀⢀⠀⠀⠀⢄⢕⠀⠀⠁⠁⠀⠑⠕⠀⠀⠀⠀⣿⣧⡕⢕⢕⢕⢔⢔⢄⡐⠄⢀⠀⠀⠀⠁⠀⠀⠀⠀⠁⠕⢕⠕⢕⢕⢔⢀⢕⢕⠁⠑⢕⢔⢅⢑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⠀⠀⠀⠀⠀⠀⠀⠀⠀⠀⠀⠀⠀⠀⠀⠀⠀⠀⠀⠀⠀⠀⠀⠀⠑⢀⠀⠀⠀⠑⠀⠀⠕⢀⠀⠀⠀⠀⠀⠀⠀⠀⠀⠀⠀⠀⠀⠀⠀⠀⠀⠀⠀⠀⠀⠀⠀⠀⠀⠀⠀⠀⠀⠀⠀⠀⠀⠀⠀⠀⠀⠀⠀⠀⠀⠀⠀⠀⠀⠀⢀⠀⠀⠀⢔⠔⠀⢀⠑⠑⠀⠄⠔⠀⠀⠀⠁⠀⠀⠀⠀⠀⠀⠀⠀⠀⣿⣿⣿⡕⢕⢕⢕⢕⢜⢟⡇⠀⠀⠀⠀⠀⠀⠀⠀⠀⠀⠑⠁⠐⢁⠑⢕⢕⢔⢕⠀⢄⢕⢕⢕⢕⠕⠑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⠀⠀⠀⠀⠀⠀⠀⠀⠀⠀⠀⠀⠀⠀⠀⠀⠀⠀⠀⠀⠀⠀⠀⠀⠀⠁⠀⠀⠀⠀⠀⠀⠀⠑⠀⠀⠀⠀⠀⠀⠀⠀⠀⠀⠀⠀⠀⠀⠀⠀⠀⠀⠀⠀⠀⠀⠀⠀⠀⠀⠀⠀⠀⠀⠀⠀⠀⠀⠀⠀⠀⠀⠀⠀⠀⠀⠐⠐⠀⢀⠑⠁⠔⢕⢕⠀⠀⠑⠐⠀⠀⠀⠀⠀⠀⠀⠀⠀⠀⠀⠀⠀⠀⠀⠀⢄⢜⣿⣿⣧⢕⢕⢕⢕⢕⠕⠀⠀⠀⠀⠀⠀⠀⠀⠀⠀⢄⢔⢔⢔⢔⢄⠔⠁⢕⢕⢕⢕⢑⠕⢔⢄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⢔⠀⠀⠀⠀⠀⠀⠀⠀⠀⠀⠀⠀⠀⠀⠀⠀⠀⠀⠀⠀⠀⠀⠀⠀⠀⠀⠀⠀⠀⠀⠀⠀⠀⠀⠀⠀⠀⠀⠀⠀⠀⠀⠀⠀⠀⠀⠀⠀⠀⠀⠀⠀⠀⠀⠀⠀⠀⠀⠀⠀⠀⠀⠀⠀⠀⠀⠀⠀⢔⠀⢄⢕⢄⠀⠀⠀⠀⠀⠁⠁⠀⠀⠀⠀⠀⠀⠀⠀⠀⠀⠐⠀⠔⠀⠀⠀⠀⠀⠀⠐⢀⢀⠄⠐⠁⠕⢕⢝⢟⢕⢕⢕⢕⢕⠀⠀⠀⠀⠀⠀⠀⠀⠀⠀⢄⢕⢕⢕⢕⢕⢕⢕⢔⢅⢐⢅⢑⠔⠁⠁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⢕⢕⢕⢕⢕⢕⢕⢕⢕⢕⢕⢕⢕⢕⠀⠀⢀⢀⢀⢀⢄⢄⢔⢕⢕⢕⢕⠀⠀⠀⠀⠀⠀⠀⠀⠀⠀⠀⠀⠀⢀⠀⠀⠀⠀⠀⠀⠀⠀⠀⠀⠀⠀⠀⠀⠀⠀⠀⠀⠀⠀⠀⠀⠀⠀⠀⠀⠀⠀⠀⠀⠀⠀⠀⠀⠀⠀⠀⠀⠀⠀⠀⠀⠀⠀⠀⠀⠀⠀⠀⠀⠀⠐⠐⢀⢄⢀⠁⢕⠁⠀⢀⠀⠀⠀⠁⠀⠀⠀⠀⠀⠀⠀⠀⠀⠀⠀⠀⢀⢀⢀⠄⢄⠀⠐⠐⠁⠁⠀⠀⠀⠀⠁⠑⠑⠑⢕⢕⢕⢕⠑⠀⠀⠀⠀⠀⠀⠀⠀⠀⠀⢕⢕⢕⢕⢕⢕⢕⢕⢕⢕⢕⢕⢕⢕⠀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⠑⠑⠑⠑⠑⠑⠑⠑⠑⠑⠑⠑⠑⠑⠑⠑⠑⠑⠑⠑⠑⠑⠑⠁⠑⠑⠑⠀⠀⠀⠀⠀⠀⠀⠀⠀⠀⠀⠀⠑⠑⠑⠑⠐⠐⠐⠐⠀⠀⠀⠀⠀⠀⠀⠀⠀⠀⠀⠀⠀⠀⠀⠀⠀⠀⠀⠀⠀⠀⠀⠀⠀⠀⠀⠀⠀⠀⠀⠀⠀⠀⠀⠀⠀⠀⠀⠀⠀⠀⠀⠀⠀⠀⠑⠑⠑⠘⠒⠑⠑⠑⠑⠐⠀⠀⠀⠀⠀⠀⠀⠐⠐⠐⠐⠀⠑⠑⠑⠀⠁⠁⠀⠀⠀⠀⠀⠀⠀⠀⠀⠀⠀⠀⠀⠀⠀⠁⠑⠑⠑⠀⠀⠀⠀⠀⠀⠀⠀⠀⠀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⢿⡿⢏⣿⣿⣿⣿⣿⣿⣿⣿⣿⣿⣿⣿⣿⣿⣿⣿⣿⣿⣿⣿⣿⣿⣿⣿⣿⣿⣿⣿⣿⣿⣿⠀</a:t>
            </a:r>
            <a:br/>
            <a:r>
              <a:t>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⣯⣵⣜⢝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⣧⣕⢱⣮⣟⢿⣿⢿⢿⢟⢟⢟⣟⣟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⢝⢝⢝⢝⢝⢝⢝⢝⢝⢝⢝⢝⢝⢟⢟⢏⢝⢝⢝⢝⢝⢝⢝⢝⢟⢟⢟⢟⢟⢟⢏⢝⢏⢝⢝⢝⢝⢝⢝⢝⢟⢟⢟⢟⢟⢝⢝⢝⢝⢝⢟⢟⢟⢟⢝⢝⢟⢟⢏⢝⢟⢟⢟⢟⢟⢟⢟⢟⢟⢝⢟⢟⢟⢟⢟⢟⢟⢟⢟⢟⢝⢟⢗⣜⢿⣷⣕⢾⢿⢿⢿⢿⢿⢿⣿⣿⣷⡷⣼⢝⡟⢟⢟⢟⢟⢟⢟⢟⢟⢝⢟⢟⢝⢟⢟⢟⢟⢟⢟⢟⢟⢟⢟⢟⢟⢟⢟⢟⢟⢟⢟⢟⢟⢟⢟⢟⢟⢟⢟⢟⢟⢟⢏⢝⢟⢟⢟⢟⢟⢟⢟⢟⢟⢟⢟⢟⢟⢟⢟⢟⢟⢟⢟⢟⢟⢝⢟⢟⢟⢟⢟⢟⢟⢟⢟⢟⢝⢟⢟⢟⢟⢟⢟⢟⢟⢟⢟⢏⢝⢟⢟⢟⢟⢟⢟⢟⢟⢟⢟⢏⢝⢟⢟⢏⢟⢟⢟⢏⢝⢟⢟⢏⢟⢟⢟⢝⢝⢝⢝⢝⢝⢝⢝⢝⢝⢝⢝⢝⢝⢝⢝⢝⢝⢝⢝⢝⢝⠀</a:t>
            </a:r>
            <a:br/>
            <a:r>
              <a:t>⢕⢕⢕⢕⢕⢕⢕⢕⢕⢕⢕⢕⢕⢕⢕⠕⢕⢕⢕⢕⢕⢕⢕⢕⢕⢕⢕⢕⢕⢕⢕⢕⢕⢕⢕⢕⢕⢕⢕⢕⢕⢕⢕⢕⢕⢕⢕⢕⢕⢕⢕⢕⢕⢕⢕⢕⠕⢕⢕⢕⢕⢕⢕⢕⢕⢕⢕⢕⢕⢕⢕⢕⢕⢕⢕⢕⢕⢕⢕⢕⢕⢕⢕⢕⢵⢟⡝⣵⢹⣿⢷⢕⢗⢷⢷⣿⣷⣷⣧⣵⣕⣕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⣿⣿⣿⣷⡇⢕⢕⣿⣿⣿⣿⣿⣿⣿⣿⣿⣿⣿⣿⣿⣿⣿⣿⣿⣿⣿⣿⣿⣿⢟⡵⢗⢕⢕⣧⡾⠞⢝⢕⢕⢕⢕⢑⠁⠐⢄⢌⢝⠻⢟⢛⢛⢻⣷⣧⡕⢕⢕⢕⢻⢿⣿⣿⡿⢿⢿⢟⡿⢿⢿⣿⣿⣿⣿⣿⣿⣿⣿⣿⣿⣿⣿⣿⣿⣿⣿⣷⢕⢕⢱⣾⣿⣿⣿⣿⣿⣿⣿⣿⣿⣿⣿⣿⣿⣿⣿⣿⣿⣿⣿⣿⣿⣿⣿⣿⣿⣿⣿⣿⣿⣿⣿⣿⣿⣿⣿⣿⣿⡇⢕⢕⣷⣷⣿⣿⣿⣿⣿⣿⣿⣿⣿⣿⣿⣿⣿⣿⣿⣿⣿⣿⣿⣿⣿⣿⣿⣿⣿⣿⣿⣿⣿⣿⣿⣿⣿⣿⣿⣿⣇⢕⢕⢱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⣿⣿⢟⣱⡵⢕⢕⢱⡿⠇⢀⢕⢕⢕⠕⠕⠑⠁⠀⠕⠕⠕⠁⠀⢕⢕⢕⢕⠻⢿⣿⣿⣇⡕⢕⢜⢟⢕⣱⣷⣵⡕⣿⣷⢕⣕⢹⢟⢿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⣿⣿⡿⣱⡾⢏⢕⢕⢕⡕⠑⢀⢕⢕⢕⢕⢕⠐⠀⠀⢀⠀⠐⠕⢄⢅⢑⢑⢑⢐⢐⠀⠘⢿⣿⣿⣷⡕⢕⢕⣾⢿⣵⡕⢹⣿⢸⣿⢿⣧⢕⢜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⡟⢿⢟⢕⢕⢕⢕⢕⢕⢕⠕⠀⢕⢕⢕⢕⢕⠁⠀⠀⠑⢕⠀⠀⠀⠀⢁⠁⠑⠕⢕⢕⠑⠀⢁⢻⣿⣿⣳⢕⢕⢱⣾⢟⢝⢕⢕⢸⣿⢹⣿⢕⢸⢸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⣿⢇⡵⡑⢔⠔⢕⣵⣵⡣⡔⡔⢷⣿⡇⢕⠄⠀⠀⠀⢔⢕⠔⢄⢕⢕⢕⢕⢀⢀⠀⠀⠀⢔⡕⠀⢘⢻⢿⡇⢕⢕⢕⢕⢕⣕⢕⢸⡿⢼⢝⢕⢸⢸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⣿⣿⣿⣿⢏⢎⣷⣯⢜⢕⢕⣱⣷⡇⢜⢼⡗⣜⢕⠕⠀⠀⠀⠀⠕⠑⠀⢄⢕⢕⢕⢕⠕⠀⠀⢀⢕⡱⢕⢕⢕⢄⢌⢘⢕⢕⢕⢕⡕⢕⢕⢹⢇⢕⢕⢕⢜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⡏⢹⣿⢏⣱⣿⣿⣯⢎⢕⢞⢿⢿⢇⢕⢜⢻⣼⣳⣦⡄⠀⠀⠀⠑⠀⢕⢕⢕⢕⢕⢄⠀⢀⢔⢑⡕⢕⢕⡗⢔⢕⢕⢑⡕⢕⢑⢅⢕⢅⢕⢑⢕⢕⢕⢕⣼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⠕⢸⣿⣿⣿⣿⣿⣿⣿⣿⣿⣿⣿⣿⣿⣿⣿⣿⡿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⢕⡇⡟⣸⣿⣿⣿⣣⡕⢕⢕⢕⢕⢕⢕⢕⣵⡝⣿⣿⣿⣧⡄⠀⠀⢕⠕⠑⢁⠅⠔⢐⢱⣴⡕⢕⢕⢱⢕⢕⢕⢕⢑⣴⣕⢕⢕⢕⢻⢿⣷⡇⡕⢕⢕⢜⣿⣿⣿⣟⣟⣟⣟⣟⢿⢿⣿⣿⣿⢕⢕⢸⣿⣿⣿⣿⣿⣿⣿⣿⣿⣿⣿⣿⣿⣿⣿⣿⣿⣿⣿⣿⣿⣿⣿⣿⣿⣿⣿⣿⣿⣿⣿⣿⣿⣿⣿⣿⣿⣿⡇⢕⢕⣿⣿⣿⣿⣿⣿⣿⣿⣿⣿⣿⣿⣿⣿⣿⣿⣿⣿⣿⣿⣿⣿⣿⣿⣿⣿⣿⣿⣿⣿⣿⣿⣿⣿⣿⣿⣿⣿⡟⢕⠁⢸⣿⣿⣿⣿⣿⣿⣿⣿⣿⣿⣿⣿⡿⢟⢏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⢕⡿⢕⣿⣻⣿⣧⣿⡇⢕⢕⢕⢕⢕⢕⢕⣿⡿⣜⢿⣿⣿⣿⣧⡄⠀⠀⠀⢕⢕⢕⢕⢕⢕⠅⠑⠀⠄⠕⠑⠑⢁⣜⢿⣿⣧⡕⢕⢕⢕⢜⣣⢇⡇⠑⠕⡜⢕⢜⢝⢝⣝⢟⢟⢟⢟⢗⢷⢽⢕⣑⢸⣿⣿⣿⣿⣿⣿⣿⣿⣿⣿⣿⣿⢕⢕⢕⢕⢕⢸⣿⣿⣿⣿⣿⣿⣿⣿⣿⣿⣿⣿⣿⣿⣿⣿⣿⣿⣿⣿⡇⢕⢕⣿⢕⢕⢕⢕⢸⣿⣿⣿⣿⣿⣿⣿⣿⣿⣿⣿⣿⣿⣿⣿⣿⣿⣿⣿⣿⣿⣿⣿⣿⣿⣿⣿⣿⣿⢕⢕⢕⢕⢕⠀⢸⣿⣿⣿⣿⣿⣿⣿⣿⣿⢿⢟⢝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⣿⣿⣿⣿⣿⣿⡕⢽⡇⢱⣿⡿⣼⣿⢕⢕⢕⢕⢕⢕⢱⣷⣿⣿⣞⢣⢹⣿⣿⣿⣷⢕⢄⢀⠀⠀⠁⠁⠀⢀⣀⡄⣤⣤⣔⢔⢰⣾⣿⣧⣻⢿⣿⣎⢟⢏⡵⢏⢜⢇⡄⠀⠈⠟⢷⣧⣕⣕⢝⢕⢳⣵⣜⣕⢗⢕⠑⢝⢗⢽⡏⢝⢝⢝⢝⢝⣿⣿⣿⣿⢕⢕⢕⢕⢕⢸⣿⣿⣿⣿⣿⣿⣿⣿⣿⣿⣿⣿⣿⣿⣿⣿⣿⣿⣿⣿⡇⢕⢕⣿⢕⢕⢕⢕⢸⣿⣿⣿⣿⣿⣿⣿⣿⣿⣿⣿⣿⣿⣿⣿⣿⣿⣿⣿⣿⣿⣿⣿⣿⣿⣿⣿⣿⣿⢕⢕⢕⢕⢕⠀⢸⣿⣿⣿⣿⣿⡿⢟⢝⢕⢕⢕⢕⢕⢕⢕⢕⢕⠀</a:t>
            </a:r>
            <a:br/>
            <a:r>
              <a:t>⣿⣿⣿⣿⣿⣿⣿⣿⣿⣿⣿⣿⣿⢕⠁⢸⣿⣿⣿⣿⣿⣿⣿⣿⣿⣿⣿⣿⣿⣿⣿⣿⣿⣿⣿⣿⣿⣿⣿⣿⣿⣿⣿⣿⣿⣿⣿⣿⣿⣿⣿⣿⣿⣿⡇⢕⢕⣿⣿⣿⣿⣿⣿⣿⣿⣿⣿⣿⡇⢸⣗⢕⢻⣧⣿⣿⢕⣷⣵⣿⣿⣾⣿⣿⣿⣿⣿⣇⢕⢝⣿⣿⣿⢕⡕⢕⠕⢔⢄⢔⢕⣾⣿⣿⣎⢿⣿⣷⣾⣿⣿⣿⣿⡜⢻⢿⣷⡝⢕⢕⢕⢕⢝⢄⠀⠀⠀⠝⢿⣿⣿⣷⣕⡕⢎⢟⣿⣷⣴⣕⣿⣷⣧⣕⢱⡕⣕⣕⣿⣿⣿⣿⢕⢕⢕⢕⢕⢸⣿⣿⣿⣿⣿⣿⣿⣿⣿⣿⣿⣿⣿⣿⣿⣿⣿⣿⣿⣿⡇⢕⢕⣿⢕⢕⢕⢕⢸⣿⣿⣿⣿⣿⣿⣿⣿⣿⣿⣿⣿⣿⣿⣿⣿⣿⣿⣿⣿⣿⣿⣿⣿⣿⣿⣿⣿⣿⢕⢕⢕⢕⢕⠀⢸⣿⣿⣿⢟⢕⢕⢕⢕⢕⢕⢕⢕⢕⢕⢕⢕⢕⠀</a:t>
            </a:r>
            <a:br/>
            <a:r>
              <a:t>⣿⣿⣿⣿⣿⣿⣿⣿⣿⣿⣿⣿⣿⠕⠀⢸⣿⣿⣿⣿⣿⣿⣿⣿⣿⣿⣿⣿⣿⣿⣿⣿⣿⣿⣿⣿⣿⣿⣿⣿⣿⣿⣿⣿⣿⣿⣿⣿⣿⣿⣿⣿⣿⣿⡇⢄⢕⣿⣿⣿⣿⣿⣿⣿⣿⣿⣿⣿⡇⢻⣿⡕⢜⢻⣿⣗⣼⣿⣿⣿⣿⣿⣿⣿⣿⣿⣿⣿⡇⢕⢜⢻⣿⣧⡣⠑⠀⠑⢕⢕⢕⢜⢿⣿⣿⣧⢻⣿⣿⣿⣿⣿⣿⣿⣇⢜⢿⣿⣇⢕⢕⢕⢕⢕⠀⠀⠀⠀⠘⣿⣿⣿⣿⣿⣷⣧⣜⢝⢟⢿⣿⣿⣿⣿⣿⣧⡜⢻⣿⣿⣿⣿⢕⢕⢕⢕⢕⢸⣿⣿⣿⣿⣿⣿⣿⣿⣿⣿⣿⣿⣿⣿⣿⣿⣿⣿⣿⣿⡇⠀⢕⣿⢕⢕⢕⢕⢸⣿⣿⣿⣿⣿⣿⣿⣿⣿⣿⣿⣿⣿⣿⣿⣿⣿⣿⣿⣿⣿⣿⣿⣿⣿⣿⣿⣿⣿⢕⢕⢕⢕⢕⠀⢸⣿⣿⣿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⣇⢕⣿⣿⡕⢕⢻⣿⣿⣿⣿⣿⣿⣿⣿⣿⣿⣿⣿⣿⣿⡕⢕⢕⢝⢿⠃⠀⠀⠀⢕⢕⢕⣱⣧⡝⢿⣿⣧⡜⢿⣿⣿⣿⣿⣿⣿⣧⡕⢿⣿⣷⡕⢕⢕⢕⢀⠀⠀⠀⢀⢕⢕⢕⣿⣿⣿⣿⣿⢕⠁⢕⢹⣿⣧⢕⢕⢕⢕⢕⣹⣿⣿⣿⢕⢕⢕⢕⢕⢸⣿⣿⣿⣿⣿⢟⢏⢕⢕⢕⢕⢕⢕⢕⢕⢕⢝⢟⢿⣿⡇⠀⢕⣿⢕⢕⢕⢕⢸⣿⣿⣿⣿⢟⢏⢕⢕⢕⢕⢕⢕⢕⢝⢟⣿⣿⣿⣿⣿⣿⢟⢝⢕⢕⢕⢕⢜⢻⢕⢕⢕⢕⢕⠀⢸⣿⣿⣿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⢕⢝⣿⣧⢕⢕⢝⢿⣿⣿⣿⣿⣿⣿⣿⣿⣿⣿⣿⣿⣷⡕⢕⢔⠀⠀⠀⠀⢀⣱⣕⢕⢹⣿⣿⣿⣮⡻⣷⡕⢝⢿⢻⢿⣿⢹⣿⣿⣇⢝⢿⣿⣇⢕⢕⢕⢔⢄⢕⢕⢕⢕⢕⣿⣿⣿⣿⣿⢕⠀⢕⣧⡜⢻⣇⢕⢕⢕⢕⣿⣿⣿⣿⢕⢕⢕⢕⢕⢸⣿⣿⣿⣿⢇⢕⢕⢕⢕⢕⣱⣵⣵⡕⢕⢕⢕⢕⢕⢻⡇⠀⢕⣿⢕⢕⢕⢕⢸⣿⣿⣿⢏⢕⢕⢕⢕⣱⣵⣵⡕⢕⢕⢕⢜⣿⣿⣿⣿⢏⢕⢕⢕⢕⣱⣵⣵⡕⢕⢕⢕⢕⢕⠀⢸⣿⣿⣿⣿⣵⣕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⢕⣇⢻⣿⣷⡕⢕⢕⢝⢿⣿⣿⣿⣿⣿⣿⣿⣿⣿⣿⣟⣿⡕⢕⢕⢔⢰⣶⣿⣿⣿⣷⣕⢜⢿⢿⣿⣿⡷⢵⢕⢕⢕⢕⢜⢇⣿⣏⡿⣷⡕⢝⣿⣷⡝⣷⣷⣧⣵⣵⣕⢕⢕⣿⣿⣿⣿⣿⢕⠀⢜⣿⣿⡇⢹⢕⢕⢕⢕⣿⣿⣿⣿⢕⢕⢕⢕⢕⢸⣿⣿⣿⡇⢕⢕⢕⢕⢕⢜⢝⢝⢝⢟⢕⢕⢕⢕⢕⢕⡇⠀⢕⣿⢕⢕⢕⢕⢸⣿⣿⣿⢕⢕⢕⢕⢱⣿⣿⣿⣷⢕⢕⢕⢕⢸⣿⣿⣿⢕⢕⢕⢕⢸⣿⣿⣿⣷⢕⢕⢕⢕⢕⠀⢸⣿⣿⣿⢜⢯⢣⣝⢱⡵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⡕⣿⢕⢹⣿⡟⣧⢕⢕⢕⣿⣿⣿⣿⣿⣿⣿⣿⣿⣿⣿⣎⢏⢕⢕⢕⢕⢻⣿⣿⣿⡿⢟⣵⡕⢕⠝⠇⠁⣀⣁⠀⢕⢕⣷⡕⢸⣿⣿⢟⢻⣇⢜⢻⣿⣎⢟⢻⢿⢿⣿⣧⡕⣿⣿⣿⣿⣿⢕⠀⢱⣿⣿⡇⢕⢕⢕⢕⢕⣿⣿⣿⣿⢕⢕⢕⢕⢕⢸⣿⣿⣿⡇⢕⢕⢕⢕⢕⢕⢕⢕⢕⢕⢕⢕⢕⢕⢕⢕⡇⠀⢕⣿⢕⢕⢕⢕⢸⣿⣿⣿⢕⢕⢕⢕⢸⣿⣿⣿⣿⢕⢕⢕⢕⢸⣿⣿⣿⢕⢕⢕⢕⢸⣿⣿⣿⣿⢕⢕⢕⢕⢕⠀⢸⣿⣿⡟⢕⢕⢕⢇⢵⢗⢸⣜⣇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⡇⣿⢸⡕⢜⠀⢿⣿⣧⡕⢜⢿⣿⣿⣿⣿⣿⣿⣿⣿⣿⣿⣇⢕⢕⠕⢕⢕⣿⢟⣵⣾⢟⠏⠃⠑⠀⠀⠀⢈⢻⣇⡇⢕⢿⡇⢕⣳⣵⢏⣇⢟⢷⣕⢜⢻⣧⢕⢕⢕⢝⢝⢿⣜⢿⣿⣿⣿⢕⠀⢸⣿⣿⡇⢕⢕⢕⢕⢕⣿⣿⣿⣿⢕⢕⢕⢕⢕⢸⣿⣿⣿⡇⢕⢕⢕⠁⢕⢕⢕⢕⠑⠑⢕⢕⢕⢕⢕⢕⡇⠀⢕⣿⢕⢕⢕⢕⢸⣿⣿⣿⢕⢕⢕⢕⢸⣿⣿⣿⣿⢕⢕⢕⢕⢸⣿⣿⣿⢕⢕⢕⢕⢸⣿⣿⣿⣿⢕⢕⢕⢕⢕⠀⢸⣿⣿⡇⢕⢕⢕⢕⢕⢕⢕⢎⢼⡞⢵⣇⢕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⣷⢹⢸⣇⢕⢕⢜⢝⢟⠟⢇⢜⣧⢻⣿⣿⣿⣿⣿⣿⣿⣿⣿⡕⢕⢕⢕⢅⢱⣿⡟⢕⠑⢄⠔⠀⠀⠐⢄⢕⣼⣿⣿⢕⣾⢇⡇⢜⣿⣷⣷⡇⢜⢝⢧⡕⢜⢣⡕⢕⢕⢕⢕⢻⢮⢻⣿⡿⢕⢔⢕⢕⢸⡇⢕⢕⢕⢕⢕⣿⣿⣿⣿⢕⢕⢕⢕⢕⢸⣿⣿⣿⡇⢕⢕⢕⠀⠀⠑⠕⠑⠀⠀⢕⢕⢕⢕⢕⢕⡇⠀⢕⣿⢕⢕⢕⢕⢸⣿⣿⣿⢕⢕⢕⢕⢸⣿⣿⣿⣿⢕⢕⢕⢕⢸⣿⣿⣿⢕⢕⢕⢕⢸⣿⣿⣿⣿⢕⢕⢕⢕⢕⠀⢸⣿⣿⡇⢕⢕⢕⢕⢕⢕⢕⢕⢕⢜⢏⢵⡣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⡜⡇⣿⡕⢕⢕⢳⢕⢕⢳⣷⡸⣇⢻⡿⢿⣿⣿⣿⣿⣿⣿⡯⡕⢕⢕⢕⢸⣿⣵⢕⢱⣿⣧⣅⣕⣑⣱⣵⡿⢻⣿⢕⢞⢕⡇⢕⢹⣿⣿⣵⡕⢕⢜⢝⢇⢕⢕⢕⢕⢕⢕⢕⢜⢳⡹⢕⢕⢕⢕⢕⢸⡇⢕⢕⢕⢕⢕⣿⣿⣿⣿⢕⢕⢕⢕⢕⢸⣿⣿⣿⡇⢕⢕⢕⠀⠀⠀⠀⠀⠀⢀⡕⢕⢕⢕⢕⢕⡇⠀⢕⣿⢕⢕⢕⢕⢸⣿⣿⣿⢕⢕⢕⢕⢸⣿⣿⣿⣿⢕⢕⢕⢕⢸⣿⣿⣿⢕⢕⢕⢕⢸⣿⣿⣿⣿⢕⢕⢕⢕⢕⠀⢸⣿⣿⣧⢕⢕⢕⢕⢕⢕⢕⢕⢕⢕⢕⢕⢕⢝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⣷⢹⢸⣇⢕⢱⢕⢣⢕⢕⢝⢧⢜⢇⢝⢜⢻⣿⣿⣿⣧⡝⢕⢕⢕⢕⣿⣾⣿⣿⣿⣿⣿⣿⣿⣿⡿⢟⢏⣕⣾⣿⢇⣸⢕⠕⢕⢕⢿⣿⣿⣧⢕⢳⣧⡕⢕⢕⢕⢕⢕⢕⢕⢕⢕⢱⡕⢕⢕⢕⢕⢸⡇⢕⢕⢕⢕⢕⣿⣿⢿⢿⣕⣕⡕⠕⢕⢸⣿⣿⣿⣧⢕⢕⠁⠀⠁⠕⠑⠀⠀⢸⢕⢕⢕⢕⢕⢕⡇⠀⢕⣿⢕⢕⢕⢕⢸⣿⣿⣿⢕⢕⢕⢕⢜⣿⣿⣿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⣧⢇⢻⣷⣿⣧⢕⢕⢕⢜⢳⠷⠕⠕⢜⢑⢜⢪⡟⠻⢿⢷⢧⣕⣵⣿⣿⣿⣿⣿⣿⣿⣿⣿⣿⣿⣿⣽⣿⣻⡏⣱⡏⢜⢕⢕⢕⢜⣿⡝⣿⢕⢕⢜⢝⢕⢕⢔⠑⢕⠕⢕⢕⢕⢕⢜⢇⠕⠑⠁⠁⠁⠀⠀⠀⠀⠀⠁⠁⠉⠙⠛⠛⠋⠑⠀⠁⠑⠑⠝⠝⢇⢕⠀⠀⠀⠀⠀⠀⠀⢕⢕⢕⢕⢕⢱⣾⡇⠀⢕⣿⢕⢕⢕⢕⢸⣿⣿⣿⣧⡕⢕⢕⢕⢕⢝⢕⢕⢕⢕⢕⣱⣿⣿⣿⣿⢕⢕⢕⢕⢸⣿⣿⣿⣿⢕⢕⢕⢕⢕⠀⢸⣿⣿⣿⣿⣿⣿⣧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⣧⡜⣿⣿⣟⢣⢕⢅⢕⢔⠑⠀⢱⣿⣏⡀⢄⢄⢄⢔⣸⣿⣿⣿⣿⣿⣿⣿⣿⣿⣿⣿⣿⣿⣿⣿⣿⣿⣧⣾⣿⢏⡇⢕⢕⢕⢕⢹⡧⢹⡇⢕⢱⣕⣕⣕⢕⢕⢅⠔⢅⢕⢕⢕⠕⠁⠀⠀⠀⠀⠀⠀⠀⠀⠀⠀⠀⠀⠀⠀⠀⠀⠀⠀⠀⠀⠀⠀⠀⠀⠀⠁⠑⢲⢕⠕⠀⠀⢀⣕⣕⣱⣵⣾⣿⣿⡇⠀⢕⣿⣕⣕⣕⣕⣸⣿⣿⣿⣿⣿⣧⣵⣕⣕⣕⣕⣕⣕⣵⣾⣿⣿⣿⣿⣿⣕⣕⣕⣕⣼⣿⣿⣿⣿⣕⣕⣕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⣷⡜⣿⣿⡇⢇⢕⢕⢕⢕⢕⢔⢹⣿⣿⣷⣶⣼⣷⣿⣿⣿⣿⣿⣿⣿⣿⣿⣿⣿⣿⣿⣿⣿⣿⣿⣿⣿⣿⣿⡿⢕⢇⡕⢕⢕⢕⣷⡕⢇⢕⢜⣿⣿⣿⣷⡕⢕⢄⠀⠕⠑⠀⠀⠀⠀⠀⠀⠀⠀⠀⠀⠀⠀⠀⠀⠀⠀⠀⠀⠀⠀⠀⠀⠀⠀⠀⠀⠀⠀⠀⠀⠀⠘⠀⠀⠀⢸⣿⣿⣿⣿⣿⣿⣿⡇⠀⢕⣿⣿⣿⣿⣿⣿⣿⣿⣿⣿⣿⣿⣿⣿⣿⣿⣿⣿⣿⣿⣿⣿⣿⣿⣿⣿⣿⣿⣿⣿⣿⣿⣿⣿⣿⣿⣿⣿⡇⠀⠀⢸⣿⣿⣿⣿⣿⣿⣿⣿⣿⣿⣿⣿⣷⣧⣕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⡜⣿⣿⡕⢕⢔⢑⢕⢕⢕⢕⢹⢿⣯⣝⢝⣍⣵⣿⣿⣿⣿⣿⣿⣿⣿⣿⣿⣿⣿⣿⣿⣿⣿⣿⢿⣿⣿⢇⢕⢸⢇⢕⢕⢕⢸⢕⢕⢕⢕⢸⣿⣿⣿⣷⡕⢕⠀⠀⠀⠀⠀⠀⠀⠀⠀⠀⠀⠀⠀⠀⠀⠀⠀⠀⠀⠀⠀⠀⠀⠀⠀⠀⠀⠀⠀⠀⠀⠀⠀⠀⠀⠀⠀⠀⢸⣿⣿⣿⣿⣿⣿⣿⡇⠀⢕⣿⣿⣿⣿⣿⣿⣿⣿⣿⣿⣿⣿⣿⣿⣿⣿⣿⣿⣿⣿⣿⣿⣿⣿⣿⣿⣿⣿⣿⣿⣿⣿⣿⣿⣿⣿⣿⣿⡇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⣎⡣⢕⢕⡕⢕⢕⢕⢕⢕⢜⢱⢻⢿⣯⣯⣾⣿⣿⣿⣿⣿⣿⣝⣿⣿⣿⣿⢿⢟⢕⣿⢟⢣⣾⣿⡟⢕⢕⣾⢕⢕⢕⢕⢕⡇⢑⢕⢕⢕⢕⢕⢕⡷⠕⠀⠀⠀⠀⠀⠀⠀⠀⠀⠀⠀⠀⠀⠀⠀⠀⠀⠀⠀⠀⠀⠀⠀⠀⠀⠀⠀⠀⠀⠀⠀⠀⠀⠀⠀⠀⠀⠀⠀⠁⢝⣿⣿⣿⣿⣿⣿⡇⠀⢕⣿⣿⣿⣿⣿⣿⣿⣿⣿⣿⣿⣿⣿⣿⣿⣿⣿⣿⣿⣿⣿⣿⣿⣿⣿⣿⣿⣿⣿⣿⣿⣿⣿⣿⣿⣿⣿⣿⡇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⣿⣿⣿⣿⣿⣿⣿⣿⣿⣷⣷⣽⢝⢕⢕⢕⢕⢕⢕⢕⢝⢿⣿⣿⣿⣿⣿⣿⣿⣿⣟⢏⢽⢵⣗⣱⢞⢕⢱⣿⣿⢟⢕⢕⣱⢇⢕⢕⢕⢕⠑⢕⢕⢕⢕⢕⢕⣼⢏⠁⠀⠀⠀⠀⠀⠀⠀⠀⠀⠀⠀⠀⠀⠀⠀⠀⠀⠀⠀⠀⠀⠀⠀⠀⠀⠀⠀⠀⠀⠀⠀⠀⠀⠀⠀⠀⠀⠀⠀⠀⠀⠀⠘⠛⠛⠛⠛⠛⠃⠀⠑⠛⠛⠛⠛⠛⠛⠛⠛⠛⠛⠛⠟⣿⣿⣿⣿⣿⣿⣿⣿⣿⣿⣿⣿⣿⣿⣿⣿⣿⣿⣿⣿⣿⣿⣿⣿⣿⣿⡇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⢕⣿⣿⣿⣿⣿⣿⣿⣿⣿⣿⣿⣿⣿⣿⣿⣿⣿⣿⣿⣿⣿⣿⣿⣿⣿⡕⢕⢕⢕⢕⢕⢕⢕⢕⢕⢕⢝⢟⢟⢿⢿⠿⠿⠿⠿⠯⢼⢽⢧⢕⠑⠑⠛⠏⢕⢕⢕⢕⢕⢕⢕⢕⠕⠀⢇⢕⢕⢕⢕⣵⣿⢕⠀⠀⠀⠀⠀⠀⣠⣶⣴⣄⡀⠀⠀⠀⠀⠀⠀⠀⠀⠀⠀⠀⠀⠀⠀⠀⠀⠀⠀⠀⠀⠀⠀⠀⠀⠀⠀⠀⠀⠀⠀⠀⠀⠀⠀⠀⠀⠀⠀⠀⠀⠀⠀⠀⠀⠀⠀⠀⠀⠀⠀⠀⠀⠀⣿⣿⣿⣿⣿⣿⣿⣿⣿⣿⣿⣿⣿⣿⣿⣿⣿⣿⣿⣿⣿⣿⣿⣿⣿⣿⡇⠀⠀⢸⣿⣿⣿⣿⣿⣿⣿⣿⣿⣿⣿⣿⣿⠀⠀⠀⠀⠀</a:t>
            </a:r>
            <a:br/>
            <a:r>
              <a:t>⣿⣿⣿⣿⣿⣿⣿⣿⣿⣿⣿⣿⣿⠀⠀⠀⠀⠀⠀⣿⣿⣿⣿⣿⣿⣿⣿⣿⣿⣿⣿⣿⣿⣿⣿⣿⣿⣿⣿⣿⣿⣿⣿⣿⣿⣿⣿⣿⣿⣿⣿⣿⣿⣿⡇⠀⢕⣿⣿⣿⣿⣿⣿⣿⣿⣿⣿⣿⣿⣿⣿⣿⣿⣿⣿⣿⣿⣿⣿⣿⣿⣿⣇⢕⢕⢕⢕⢕⢕⢕⢕⢕⢕⢕⢕⢕⢕⠁⠀⠀⠀⠀⢔⢕⡕⢁⡁⠀⢕⢔⠔⠕⠕⢕⢕⢕⢕⠕⠑⠀⠀⠀⢕⢕⢕⢕⢏⠕⠀⠀⠀⠀⠀⠀⠀⢝⢿⣿⣿⣿⣧⡢⡀⠀⠀⠀⠀⠀⠀⠀⠀⠀⠀⠀⠀⠀⠀⠀⠀⠀⠀⠀⠀⠀⠀⠀⠀⠀⠀⠀⠀⠀⠀⠀⠀⠀⠀⠀⠀⠀⠀⠀⠀⠀⠀⠀⠀⠀⠀⠀⠀⠀⠀⣿⣿⣿⣿⣿⣿⣿⣿⣿⣿⣿⣿⣿⣿⣿⣿⣿⣿⣱⡕⣕⢕⢕⣇⢕⢕⡕⢕⢕⣕⢝⢝⣝⢻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⢕⣿⣿⣿⣿⣿⣿⣿⣿⣿⣿⣿⣿⣿⣿⣿⣿⣿⣿⣿⣿⣿⣿⣿⣿⣿⣿⢕⢕⢕⢕⢕⢕⢕⢕⢕⢕⢕⢕⢕⢕⠀⠀⠀⠀⠀⠀⢕⠑⢕⠟⠐⠀⠀⣀⡐⠀⡵⠁⠁⠀⠀⠀⠀⠀⠀⠕⢕⢕⢕⠑⠀⠀⠀⠀⢴⣶⣦⣤⣵⣇⣸⣿⣿⣿⣿⣜⢔⠀⠀⠀⠀⠀⠀⠀⠀⠀⠀⠀⠀⠀⠀⠀⠀⠀⠀⠀⠀⠀⠀⠀⠀⠀⠀⠀⠀⠀⠀⠀⠀⠀⠀⠀⠀⠀⠀⠀⠀⠀⠀⠀⠀⠀⠀⠀⠀⠀⣿⣿⣿⣿⣿⣿⣿⣿⣿⣿⣿⣿⣿⣿⣿⣿⣿⣿⢸⢕⢟⢕⣸⡟⡕⣾⡇⢕⢸⣿⢕⢸⣿⢕⢕⢕⢕⢕⢕⢕⢕⢕⢕⢕⢕⢀⢀⠀</a:t>
            </a:r>
            <a:br/>
            <a:r>
              <a:t>⣿⣿⣿⣿⣿⣿⣿⣿⣿⣿⣿⣿⣿⠀⢱⢷⢇⢕⢕⢕⣿⣿⣿⣿⣿⣿⣿⣿⣿⣿⣿⣿⣿⣿⣿⣿⣿⣿⣿⣿⣿⣿⣿⣿⣿⣿⣿⣿⣿⣿⣿⣿⣿⣿⡇⠀⢕⣿⣿⣿⣿⣿⣿⣿⣿⣿⣿⣿⣿⣿⣿⣿⣿⣿⣿⣿⣿⣿⣿⣿⣿⣿⣿⡇⢕⢕⢕⢕⢕⢕⢕⢕⢕⢕⢕⢕⢕⠀⠀⠀⠀⠀⠀⢱⣵⠔⠀⢕⢕⠀⠘⠑⢠⡏⠀⠀⠀⠀⠀⠀⠀⠀⠀⢕⢕⠑⠀⠀⠀⠀⠀⠕⢜⢻⣿⣿⣿⣿⣿⣿⣿⣿⣿⣷⣇⡀⠀⠀⠀⠀⠀⠀⠀⠀⠀⠀⠀⠀⠀⠀⠀⠀⠀⠀⠀⠀⠀⠀⠀⠀⠀⠀⠀⠀⠀⠀⠀⠀⠀⠀⠀⠀⠀⠀⠀⠀⠀⠀⠀⠀⠀⠀⠀⣿⣿⣿⣿⣿⣿⣿⣿⣿⣿⣿⣿⣿⣿⣿⣿⣿⣿⢕⢕⢕⢕⣿⡇⢕⣿⢇⢕⢸⣿⢕⢸⣿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⣿⣿⣿⣿⣿⣿⣿⣿⣿⣿⣿⣿⣿⣿⣿⣿⣿⣿⣿⣿⣿⣿⣿⣿⣿⢇⢱⢕⢕⢕⢕⢜⣷⡕⢕⢕⢕⢕⢕⠀⠀⠀⠀⠀⢀⢌⢕⢕⡴⢄⣄⢰⣷⣾⣿⠃⠀⠀⠀⠀⠀⠀⠀⠀⠀⠑⠑⠀⠀⠀⢀⣴⣴⣶⣧⣵⣼⣿⣿⣿⣿⣿⣿⣿⣿⣿⣿⣷⢄⠀⠀⠀⠀⠀⠀⠀⠀⠀⠀⠀⠀⠀⠀⠀⠀⠀⠀⠀⠀⠀⠀⠀⠀⠀⠀⠀⠀⠀⠀⠀⠀⠀⠀⠀⠀⠀⠀⠀⠀⠀⠀⠀⠀⠀⠀⣿⣿⣿⣿⣿⣿⣿⣿⣿⣿⣿⣿⣿⡿⢿⢿⢿⣿⢕⢕⢕⢕⢝⢕⢕⢝⢕⢕⢜⢝⢕⢜⢝⢕⢷⢇⢕⢷⢇⢕⣷⢕⢕⡇⢕⢕⢕⠀</a:t>
            </a:r>
            <a:br/>
            <a:r>
              <a:t>⠁⠁⠁⠁⠁⠁⠁⠁⠁⠁⠁⠁⠁⠀⠀⠀⠀⠄⠀⠀⠀⠁⠁⠁⠁⠁⠁⠁⠁⠁⠁⠁⠁⠁⠁⠁⠁⠁⠁⠁⠁⠁⠁⠁⠁⠁⠁⠁⠁⠁⠁⠁⠁⠁⠁⠀⠀⠁⠁⠁⠁⠁⠁⠁⠁⠁⠁⠁⠁⠁⠁⠁⠁⠁⠁⠁⠁⠁⠁⠁⠁⠁⢁⢜⢸⡕⢕⢕⢕⢕⢻⣿⣕⡕⢕⢕⠑⠀⠀⠀⠀⠀⠀⢀⢕⢱⢕⡾⢣⣾⣿⣿⡏⠀⠀⠀⠀⠀⠀⠀⠀⠀⠀⠀⠀⠀⠀⠀⢀⢝⢝⢟⢿⣿⣿⣿⣿⣿⣿⣿⣿⣿⣿⣿⣿⣿⢏⢔⠀⠀⠀⠀⠀⠀⠀⠀⠀⠀⠀⠀⠀⠀⠀⠀⠀⠀⠀⠀⠀⠀⠀⠀⠀⠀⠀⠀⠀⠀⠀⠀⠀⠀⠀⠀⠀⠀⠀⠀⠀⠀⠀⠀⠀⠁⠁⠁⠁⠁⠁⠁⠁⠁⠁⠁⠁⠀⠁⠀⠀⠀⠁⢕⠀⠀⠀⠀⢕⢕⢕⢕⢕⢕⢕⢕⢕⢱⣷⣷⣷⡇⢕⠀⠀⠀⢕⢕⡇⢕⢕⢕⠀</a:t>
            </a:r>
            <a:br/>
            <a:r>
              <a:t>⣄⣄⣄⣄⣄⣄⣄⣄⣄⣄⣄⣄⣄⣄⠀⠀⠀⠀⠀⠀⠀⠀⣄⣄⣄⣄⣄⣄⣄⣄⢄⠄⠀⠀⠀⠀⠀⠀⠀⠀⠀⢀⣄⣄⣄⣄⣄⣄⣄⣄⣄⣄⣄⣄⣄⣄⣄⣄⣄⣄⣄⢀⢔⢔⢀⣄⣄⣄⣄⣄⣄⣄⢄⠀⠄⢄⢄⣄⣤⣤⡄⢄⢕⣾⡇⣯⡕⢕⢕⢕⢜⡿⣿⣧⢕⢕⢕⠀⠀⠀⠀⠀⠀⣡⣧⢜⢜⣵⣿⣿⣿⣿⢇⠀⠀⠀⠀⠀⠀⠀⠀⠀⠀⠀⠀⠀⠀⢔⢾⢿⣷⣷⣾⣿⣿⣿⣿⣿⣿⣿⣿⣿⣿⣿⣿⣿⢗⢕⢄⠀⠀⠀⠀⠀⠀⠀⠀⠀⠀⠀⠀⠀⠀⠀⠀⠀⠀⠀⠀⠀⠀⠀⠀⠀⠀⠀⠀⠀⠀⠀⠀⠀⠀⠀⢄⣄⣄⣄⣄⣄⣄⣄⣄⣄⣄⣄⣄⣄⣄⣄⣄⣄⣄⣄⠀⠀⠀⠀⠀⠀⢄⢕⠀⠀⠀⠀⢕⢕⢕⢕⢕⢕⢕⢕⢕⢕⣕⣕⣕⡕⠕⠀⠀⠀⢕⢕⢇⢕⢕⢁⠀</a:t>
            </a:r>
            <a:br/>
            <a:r>
              <a:t>⣿⣿⣿⣿⣿⣿⣿⣿⣿⣿⣿⣿⣿⣿⠀⠀⠀⠀⠀⠀⠀⢰⣿⣿⣿⣿⣿⣿⢟⢕⠁⠀⠀⠀⠀⠀⠀⠀⠀⠀⠀⢕⢿⢟⠏⠝⠙⢝⢻⣿⣿⣿⣿⣿⣿⣿⣿⣿⣿⡟⢕⢕⢕⢕⢕⢜⢻⣿⣿⣿⣿⣿⢕⠀⠀⠁⠘⢟⢝⢕⢕⡜⣸⣿⣇⢻⣧⢕⢕⢕⢕⡇⣿⣿⣧⢕⠕⠀⠀⠀⠀⠄⠜⠋⠁⠀⠑⢜⢿⣿⣿⢇⠀⠀⠀⠀⠀⠀⠀⠀⠀⠀⠀⠀⠀⠀⠀⠀⠕⢜⢝⢻⢿⣿⣿⣿⣿⣿⣿⣿⣿⣿⣿⣿⣿⡿⢕⢕⢕⠀⠀⠀⠀⠀⠀⠀⠀⠀⠀⠀⠀⠀⠀⠀⠀⠀⠀⠀⠀⠀⠀⠀⠀⠀⠀⠀⠀⠀⠀⢀⠀⠀⠀⠀⠕⢟⢟⢟⢟⢟⢟⢿⢿⣿⣿⣿⣿⣿⣿⣿⣿⣿⣿⣿⠀⠀⠀⠀⠀⠀⢸⢕⠀⠀⠀⠀⢕⢕⢕⢕⢕⢕⢕⢕⢕⢜⢟⢟⢟⢇⠀⠀⠀⠀⢕⢕⢕⢕⢕⢕⠀</a:t>
            </a:r>
            <a:br/>
            <a:r>
              <a:t>⣿⣿⣿⣿⣿⣿⣿⣿⣿⣿⣿⣿⣿⣿⠀⠀⠀⠀⠀⠀⠀⢜⣿⣿⣿⣿⢿⢕⠑⠀⠀⠀⠀⠀⠀⠀⠀⠀⠀⠀⠀⠁⠁⠀⠀⠀⠀⠀⠑⣸⣿⣿⣿⣿⣿⣿⣿⣿⡏⢕⢕⢕⢕⢕⢕⠁⠀⠙⢿⣿⣿⢟⠕⠀⠀⠀⠀⠀⠁⠑⢕⢕⣿⣿⣿⢸⣿⣇⢕⢕⢕⢸⡹⣿⣿⡇⠀⠀⠀⠀⠀⠀⠀⠀⠀⠀⠀⠁⠕⢜⢏⠕⠀⠀⠀⠀⠀⠀⠀⠀⠀⠀⠀⠀⠀⠀⠀⠀⠀⠑⠕⠔⠁⠜⢟⢿⣿⣿⣿⣿⣿⣿⣿⣿⢏⢕⢕⢕⢕⢀⠀⠀⠀⠀⠀⠀⠀⠀⠀⠀⠀⠀⠀⠀⠀⠀⠀⠀⠀⠀⠀⠀⠀⠀⢀⠀⢀⢄⢄⠀⠀⠀⠀⠀⠀⠀⠀⠀⠁⠁⠁⠑⠕⢜⢻⣿⣿⣿⣿⣿⣿⣿⣿⣿⠀⠀⠀⠀⠀⠀⣸⣕⠀⠀⠀⠀⢕⢕⢕⢕⢕⢕⢕⢕⢕⢱⣷⣷⣷⡇⢁⠀⠀⠀⢕⢕⢕⢕⢕⢕⠀</a:t>
            </a:r>
            <a:br/>
            <a:r>
              <a:t>⣿⣿⣿⣿⣿⣿⣿⣿⣿⣿⣿⣿⣿⣿⠀⠀⠀⠀⠀⠀⠀⢸⣿⣿⢟⢕⠑⠀⠀⠀⠀⠀⠀⠀⠀⠀⠀⠀⠀⠀⠀⠀⠀⠀⠀⠀⠀⠀⢔⣿⣿⣿⣿⣿⣿⣿⣿⣿⣷⣕⡕⢕⢕⢕⢕⠐⠀⠀⠀⠘⠟⢁⠀⠀⠀⠀⠀⠀⠀⠀⠀⠘⠻⢿⣿⢜⣿⣻⡕⢕⢕⢸⢇⢻⣿⡕⠀⠀⠀⠀⠀⠀⠀⠀⠀⠀⠀⠀⠀⢄⠁⠀⠀⠀⠀⠀⠀⠀⠀⠀⠀⠀⠀⠀⠀⠀⠀⠀⠀⠀⠀⠀⠀⠀⠀⠁⠜⢟⢿⡿⣿⣿⢏⢕⢕⢕⢕⢕⢕⢕⠀⠀⠀⠀⠀⠀⠀⠀⠀⠀⠀⠀⠀⠀⠀⠀⠀⠀⠀⠀⠀⠀⠀⠀⢕⣷⣷⡇⢄⠀⠀⠀⠀⠀⠀⠀⠀⠀⠀⠀⠀⠀⠀⠑⢕⢻⣿⣿⣿⣿⣿⣿⣿⣿⣷⣶⣶⣷⣷⣷⣿⣿⣧⣦⣴⣴⣷⣷⣵⣵⣵⣵⣵⣵⣵⣵⣵⣵⣷⣷⣧⣴⣴⣴⢗⢗⢓⢓⢃⢓⠀</a:t>
            </a:r>
            <a:br/>
            <a:r>
              <a:t>⢛⠛⠛⠛⠛⠛⠛⠛⠛⠛⢛⢟⢟⢟⢀⠀⠀⢀⢀⠀⠀⠞⠟⢇⠑⠀⠀⠀⠀⠀⠀⠀⠀⠀⠀⠀⠀⠀⠀⠀⠀⠀⠀⠀⠀⠀⠀⠀⢸⣿⣿⣿⣿⣿⣿⣿⣿⣿⣿⣿⣿⣧⣄⠀⠀⠀⢔⠕⠀⠀⡔⢕⠀⠀⠀⠀⠀⠀⠀⠀⠀⠀⠀⠀⠙⠇⢿⣿⣷⢕⢕⢕⢕⢸⣿⡇⠀⠀⠀⠀⠀⠀⠀⠀⠀⠀⠀⠀⠀⠁⢕⠀⠀⠀⠀⠀⠀⠀⠀⠀⠀⠀⠀⠀⠀⠀⠀⠀⠀⠀⠀⠀⠀⠀⠀⠀⠀⠀⠁⠑⠝⢕⢕⢕⢕⢕⢕⢕⢕⢕⠁⠐⠀⠀⠀⠀⠀⠀⠀⠀⠀⠀⠀⠀⠀⠀⠀⠀⠀⠀⠀⠀⠀⠀⠜⠿⠿⠇⠕⠀⠀⠀⠀⠀⠀⠀⠀⠀⠀⠀⠀⠀⠀⠀⢕⢸⣿⣿⣿⣿⣿⣿⣿⣿⢿⢿⢿⡿⡿⢿⢿⢿⢿⢿⢿⢿⢿⢿⢿⣿⡿⢿⢿⢿⣿⢿⢿⢿⠿⠿⠿⠿⠿⠿⢕⢕⠕⢕⢕⢕⠀</a:t>
            </a:r>
            <a:br/>
            <a:r>
              <a:t>⢕⢕⢑⢕⢑⠕⠕⠕⢕⠕⢑⠕⢔⢕⠁⠀⠀⠁⠁⠀⠀⠀⠀⠀⠀⠀⠀⠀⠀⠀⠀⠀⠀⠀⠀⠀⠀⠀⠀⠀⠀⠀⠀⠀⠀⠀⠀⠄⢜⢻⢿⣿⣿⣿⣿⣿⣿⣿⣿⣿⣿⣿⣿⣷⣔⢀⠀⠀⠀⢰⡯⢕⠀⠀⠀⠀⠀⢀⢀⠀⠀⠀⠀⠀⠀⠀⢸⡟⣺⡕⢕⠑⠁⠀⢻⢇⠀⠀⠀⠀⠀⠀⠀⠀⠀⠀⠀⠀⠀⠀⢀⠀⠀⠀⠀⠀⠀⠀⠀⠀⠀⠀⠀⠀⠀⠀⠀⠀⠀⠀⠀⠀⠀⠀⠀⠀⠀⠀⠀⠀⠀⠀⠁⠕⢕⢕⢕⢕⢕⢕⢔⠀⠀⠀⠀⠀⠀⠀⠀⠀⠀⠀⠀⠀⠀⠀⠀⠀⠀⠀⠀⠀⠀⠀⠀⠀⠀⠀⠀⠀⠀⠀⠀⠀⠀⢄⢄⢄⠀⠀⠀⠀⠀⠀⢕⢸⣿⣿⣿⣿⣿⣿⣿⣿⢕⢕⢸⡇⣧⢕⢕⢕⢕⢕⢕⢕⢕⢕⢸⣿⡇⢕⢕⢸⣿⣿⣷⡆⠀⠀⠀⢰⣷⣷⢕⢕⢅⠐⢔⢕⠀</a:t>
            </a:r>
            <a:br/>
            <a:r>
              <a:t>⢕⢅⢅⢅⢄⢅⢅⢅⢅⢅⢕⢕⢕⢕⢕⢕⢕⢕⢕⢕⢕⠑⠀⠀⠀⠀⠀⠀⠀⠀⠀⠀⠀⠀⠀⠀⠀⠀⠀⠀⠀⠀⠀⠀⠀⠀⠀⠀⠀⠁⠘⢻⣿⣿⣿⣿⣿⣿⣿⣿⣿⣿⣿⣿⣿⣷⣦⡀⠀⠘⢕⠁⠀⠀⢀⢄⠕⠑⠁⠀⠀⠀⠀⠀⠀⠀⡕⡏⡸⢱⢕⠀⠀⠀⠜⢕⠀⠀⠀⠀⠀⠀⠀⠀⠀⠀⠀⢀⢔⢔⢕⡆⢀⠀⠀⠀⠀⠀⠀⠀⠀⠀⠀⠀⠀⠀⠀⠀⠀⠀⠀⠀⠀⠀⠀⠀⠀⠀⠀⠀⠀⠀⠀⢄⢕⢕⢕⢕⢕⢕⢕⢕⠀⠀⠀⠀⠀⠀⠀⠀⠀⠀⠀⠀⠀⠀⠀⠀⠀⠀⠀⠀⠀⠀⠀⠀⠀⠀⠀⠀⠀⠀⠀⠀⠀⢕⢕⢕⠀⠀⠀⠀⢀⢔⢕⣿⣿⣿⣿⣿⣿⣿⣿⣿⢕⢕⢸⡇⣿⢕⢕⢕⢕⢱⣿⣿⢕⢕⢸⣿⣿⣿⣿⡿⢿⢿⢿⠇⠀⠀⠀⠸⠿⠿⢕⢕⠕⠑⢕⠕⠀</a:t>
            </a:r>
            <a:br/>
            <a:r>
              <a:t>⢕⢕⢕⢕⢕⢕⢕⢕⢕⢕⢕⢕⢕⢕⢕⢕⢕⢕⢕⢕⠁⠀⠀⠀⠀⠀⠀⠀⠀⠀⠀⠀⠀⠀⠀⠀⠀⠀⠀⠀⠀⠀⠀⠀⠀⠀⠀⠀⠀⠀⠀⠁⢻⣿⣿⣿⣿⣿⣿⣿⣿⣿⣿⣿⣿⣿⣿⣿⣦⡀⠀⠀⠄⠐⠁⠀⠀⠀⠀⢀⠄⠀⠀⠀⠀⠀⢱⡇⢜⣱⢕⢕⠀⠀⠀⠑⠀⠀⠀⠀⠀⠀⠀⠀⠀⠀⠐⢕⢸⣇⣇⣷⢜⠀⠀⠀⠀⠀⠀⠀⠀⠀⠀⠀⠀⠀⠀⠀⠀⠀⠀⠀⠀⠀⠀⠀⠀⠀⠀⠀⠀⢀⠐⠀⢕⢕⢕⢕⢕⢕⢕⢕⢕⢄⠀⠀⠀⠀⠀⠀⠀⠀⠀⠀⠀⠀⠀⠀⠀⠀⠀⠀⠀⠀⠀⠀⢀⠀⠀⠀⠀⠀⠀⠀⠀⢕⢕⢕⠀⠀⢄⣔⣱⣵⣿⣿⣿⣿⣿⣿⣿⣿⣿⣿⢕⢕⢸⡇⣿⢕⢕⢕⢕⢸⣿⣿⢕⢕⢸⣿⣿⣿⣿⡇⢕⢕⢔⢔⠄⠄⠀⠄⠄⢄⢕⢔⢔⢐⢕⠀⠀</a:t>
            </a:r>
            <a:br/>
            <a:r>
              <a:t>⢕⢕⢕⢕⢕⢕⢕⢕⢕⢕⢕⢕⢕⢕⢕⢕⢕⢕⢕⠁⠀⠀⠀⠀⠀⠀⠀⠀⠀⠀⠀⠀⠀⠀⠀⠀⠀⠀⠀⠀⠀⠀⠀⠀⠀⠀⠀⠀⠀⠀⠀⠀⠁⢹⣿⣿⣿⣿⣿⣿⣿⣿⣿⣿⣿⣿⣿⣿⣿⢕⠀⠀⠀⠀⠀⠀⠄⠐⠑⠕⠀⠀⠀⠀⠀⠀⢸⣷⢜⢕⢕⢕⠀⠀⠀⠀⠀⠀⠀⠀⠀⠀⠀⠀⠀⠀⠀⢜⢿⣿⢻⡟⠘⠀⠀⠀⠀⠀⠀⠀⠀⠀⠀⠀⠀⠀⠀⠀⠀⠀⠀⠀⠀⠀⠀⠀⠀⠀⠀⠀⠀⠀⠀⠀⢕⢕⢕⢕⢕⢕⢕⢕⢕⢕⢄⠀⠀⠀⠀⠀⠀⠀⠀⠀⠀⠀⠀⠀⠀⠀⠀⠀⠀⠀⢀⠀⠀⠀⠀⠀⠀⠁⣄⣅⡕⢕⢕⢕⢸⣿⣿⣿⣿⣿⣿⣿⣿⣿⣿⣿⣿⣿⣿⣿⢕⢕⢸⡇⣿⢕⢕⢕⢕⢸⣿⣿⡇⢕⢜⠛⢻⣿⣿⡗⠓⠒⠓⠐⠀⢀⢀⠀⠀⠀⢕⢕⠀⠑⢕⢔⠀</a:t>
            </a:r>
            <a:br/>
            <a:r>
              <a:t>⢕⢕⢕⢕⢕⢕⢕⢕⢕⢕⢕⢕⢕⢕⢕⢕⢕⢕⠀⠀⠀⠀⠀⠀⠀⠀⠀⠀⠀⠀⠀⠀⠀⠀⠀⠀⠀⠀⠀⠀⠀⠀⠀⠀⠀⠀⠀⠀⠀⠀⠀⠀⠀⠁⠘⢻⣿⣿⣿⣿⣿⣿⣿⣿⣿⣿⣿⣿⣿⢕⠀⠀⠀⠀⠀⠀⠀⠀⠀⠀⠁⢄⠀⠀⠀⠀⢸⣿⡇⢕⢕⢕⠀⠀⠀⠀⠀⠀⠀⠀⠀⠀⠀⠀⠀⠀⠀⠁⠘⠻⠘⠁⠀⠀⠀⠀⠀⠀⠀⠀⠀⠀⠀⠀⠀⠀⠀⠀⠀⠀⠀⠀⠀⠀⠀⠀⠀⠀⠀⠀⠀⠀⠀⠀⠑⢕⢕⢕⢕⢕⢕⢕⢕⢕⠕⠀⠀⠀⠀⠀⠀⠀⠀⠀⠀⠀⠀⠀⠀⠀⠀⠀⠀⢕⡕⢁⢀⠀⠀⠀⠀⠀⠁⠁⠁⢕⢕⢕⠑⠁⠁⠑⠙⢝⢝⢿⣿⣿⣿⣿⣿⣿⣿⣿⢕⢕⢸⡇⣿⢕⢕⢕⢕⢸⣿⣿⡇⢕⢕⠀⢸⣿⣿⡇⢔⢔⢔⢔⢔⠀⢸⠀⢕⣿⢕⢕⠀⠄⢕⢕⠀</a:t>
            </a:r>
            <a:br/>
            <a:r>
              <a:t>⢕⢕⢕⢕⢕⢕⢕⢕⢕⢕⢕⢕⢕⢕⢕⢕⢕⠀⠀⠀⠀⠀⠀⠀⠀⠀⠀⠀⠀⠀⠀⠀⠀⠀⠀⠀⠀⠀⠀⠀⠀⠀⠀⠀⠀⠀⠀⠀⠀⠀⠀⠀⠀⠀⠀⠀⠑⠝⢿⣿⣿⣿⣿⣿⣿⣿⣿⣿⢏⢕⠀⠀⠀⠀⠀⠀⠀⠀⠀⠀⠀⠀⠐⢀⠀⠀⠀⢿⡿⢼⡝⢕⢀⠀⠀⠀⠀⠀⠀⠀⠀⠀⠀⠀⠀⠀⠀⠀⠀⠀⠀⠀⠀⠀⠀⠀⠀⠀⠀⠀⠀⠀⠀⠀⠀⠀⠀⠀⠀⠀⠀⠀⠀⠀⠀⠀⠀⠀⠀⠀⠀⠀⠀⠀⠀⠑⠕⠕⢕⢕⠕⠑⠁⠀⠀⠀⠀⠀⠀⠀⠀⠀⠀⠀⠀⠀⠀⢀⢀⠀⠀⠀⢔⣕⢕⢵⣕⡑⢐⢔⢄⠀⠀⠀⠀⢕⢕⢕⠀⢀⢄⢔⢕⣕⣱⣾⣿⣿⣿⣿⣿⣿⣿⣿⢕⢕⣼⡇⣿⢕⢕⢕⢕⢸⣿⣿⡇⢕⢕⠀⢸⣿⣿⡏⢕⢕⢕⠀⠀⠀⠀⠀⠀⠀⢕⢕⠀⢄⢕⢕⠀</a:t>
            </a:r>
            <a:br/>
            <a:r>
              <a:t>⢕⢕⢕⢕⢕⢕⢕⢕⢕⢕⢕⢕⢕⢕⢕⢕⠀⠀⠀⠀⠀⠀⠀⠀⠀⠀⠀⠀⠀⠀⠀⠀⠀⠀⠀⠀⠀⠀⠀⠀⠀⠀⠀⠀⠀⠀⠀⠀⠀⠀⠀⠀⠀⠀⠁⠕⠔⢄⢁⠘⠝⢟⢻⢿⣿⣿⣿⢏⠕⠀⠀⠀⠀⠀⠀⠀⠀⠀⠀⠀⠀⠀⠀⠀⠀⠀⠀⠜⣷⢕⢕⢕⢀⠀⠀⠀⠀⠀⠀⠀⠀⠀⠀⠀⠀⠀⠀⠀⠀⠀⠀⠀⠀⠀⠀⠀⠀⠀⠀⠀⠀⠀⠀⠀⠀⢀⠐⠀⠀⠀⠀⠀⠀⠀⠀⠀⠀⠀⠀⠀⠀⠀⠀⠀⠀⠀⠀⠀⠀⠀⠀⠀⠀⠀⠀⠀⠀⠀⠀⠀⠀⠀⠀⠀⠀⠀⠀⢕⣵⡄⢄⣰⣾⣿⣷⣧⣝⠃⠑⢸⣷⣴⣤⣤⠐⠑⣕⣕⣤⣾⣿⣿⣿⣿⣿⣿⣿⣿⣿⣿⣿⣿⣿⣿⣕⢕⣿⣇⣿⢕⢕⢕⢕⢸⣿⣿⡇⢕⢕⠀⢸⣿⣿⡷⢇⢕⢕⠀⠀⠀⠀⠀⠀⠀⢕⢑⠀⢑⢕⢕⠀</a:t>
            </a:r>
            <a:br/>
            <a:r>
              <a:t>⢕⢕⢕⢕⢕⢕⢕⢕⢕⢕⢕⢕⢕⢕⠕⠀⠀⠀⠀⠀⠀⠀⠀⠀⠀⠀⠀⠀⠀⠀⠀⠀⠀⠀⠀⠀⢀⠀⠀⠀⠀⠀⠀⠀⠀⠀⠀⠀⠀⠀⠀⠀⠀⠀⠀⠀⠀⠀⠁⠑⠔⢄⢁⢑⢜⢝⢕⢕⢀⠀⠀⠀⠀⠀⠀⠀⠀⠀⠀⠀⠀⠀⠀⠀⠀⠀⠀⠀⢹⡕⢜⢕⢕⢔⠐⠀⠀⠀⠀⠀⠀⠀⠀⠀⠀⠀⠀⠀⠀⠀⠀⠀⠀⠀⠀⠀⠀⠀⠀⠀⠀⠀⠀⢀⠄⠀⠀⠀⠀⠀⠀⠀⠀⠀⠀⠀⠀⠀⠀⠀⠀⠀⠀⠀⠀⠀⠀⠀⠀⠀⠀⠀⠀⠀⠀⠀⠀⠀⠀⠀⠀⠀⠀⠀⠀⠀⠀⢸⣿⣿⣿⣿⣿⣿⣿⣿⡇⢕⢕⢕⣿⣿⣿⣿⢀⢄⣿⣿⣿⣿⣿⣿⣿⣿⣿⣿⣿⣿⣿⣿⣿⣿⣿⣿⣿⣼⣿⣿⣿⢕⢕⢱⢕⣿⣿⣿⡇⢕⢕⠀⢸⣿⣿⡇⢕⢕⢕⠀⠀⠀⠀⠀⠀⠀⢕⢕⢔⠕⢕⢕⠀</a:t>
            </a:r>
            <a:br/>
            <a:r>
              <a:t>⢕⢕⢕⢕⢕⢕⢕⢕⢕⢕⢕⢕⢕⢕⠀⠀⠀⠀⠀⠀⠀⠀⠀⠀⠀⠀⠀⠀⠀⠀⠀⠀⠀⠀⠀⢕⢕⢕⢔⢄⢀⠀⠀⠀⠀⠀⠀⠀⠀⠀⠀⠀⠀⠀⠀⠀⠀⠀⠀⠀⠀⠀⠀⠁⠁⠁⠁⠁⠁⠁⠀⠀⠀⠀⠀⠀⠀⠀⠀⠀⠀⠀⠀⠀⠀⠀⠀⠀⠀⢇⠕⢕⢕⢕⢔⠐⠀⠀⠀⠀⠀⠀⠀⠀⠀⠀⠀⠀⠀⠀⠀⠀⠀⠀⠀⠀⠀⠀⠀⠀⠀⠐⠀⠁⠀⠀⠀⠀⠀⠀⠀⠀⠀⠀⠀⠀⠀⠀⠀⠀⢀⢄⢀⠀⠀⠀⠀⠀⠀⠀⠀⠀⠀⠀⠀⠀⠀⠀⠀⠀⠀⠀⠀⠀⠀⠀⠀⢸⣿⣿⣿⣿⣿⣿⣿⣿⡇⢕⢕⢕⣿⣿⣿⣿⢕⢕⣿⣿⣿⣿⣿⣿⣿⣿⣿⣿⣿⣿⣿⣿⣿⣿⣿⣿⣿⣿⣿⣿⣿⣗⣕⣸⣷⣿⣿⣿⣿⣇⡕⠀⢸⣿⣿⡇⢕⡇⢕⠀⠀⠀⠀⠀⠀⠀⢕⢕⠀⠁⢕⢕⠀</a:t>
            </a:r>
            <a:br/>
            <a:r>
              <a:t>⢕⢕⢕⢕⢕⢕⢕⢕⢕⢕⢕⢕⢕⠕⠀⠀⠀⠀⠀⠀⠀⠀⠀⠀⠀⢔⢔⡕⢕⢔⢔⢔⢔⢔⢕⢕⢕⢕⡕⣕⣕⣕⢄⠀⠀⠀⠀⠀⠀⠀⠀⠀⠀⠀⠀⠀⠀⠀⠀⠀⠀⠀⠀⠀⠀⠀⠀⠀⠀⠀⠀⠀⠀⠀⠀⠀⠀⠀⠀⠀⠀⠀⠀⠀⠀⠀⠀⠀⠀⢕⢔⢕⢕⢕⢕⢕⠀⠀⠀⠀⠀⠀⠀⠀⠀⠀⠀⠀⠀⠀⠀⠀⠀⠀⠀⠀⠀⠀⠀⠀⠀⠀⠀⠀⠀⠀⠀⠀⠀⠀⠀⠀⠀⠀⠀⠀⠀⠀⠀⠀⢕⠀⢕⢔⢀⠀⠀⠀⠀⠀⠀⠀⠀⠀⠀⠀⠁⢔⠀⠀⠀⠀⠀⠀⠀⠀⠀⢕⢟⢿⢿⢿⢿⢿⢿⠛⠑⠀⠀⠀⠙⠻⢿⢏⠀⠀⠝⢿⢿⢿⢿⢿⢿⢿⢿⢿⢿⢿⢿⢿⣿⣿⣿⣿⣿⣿⣿⣿⣿⣿⣿⣿⣿⣿⣿⣿⣿⣿⣧⣴⣼⣿⣿⣧⣵⣧⣵⣴⣴⣴⣴⣴⣴⡔⢕⠕⠀⠀⢕⢕⠀</a:t>
            </a:r>
            <a:br/>
            <a:r>
              <a:t>⢕⢕⢕⢕⢕⢕⢕⢕⢕⢕⢕⢕⢕⠀⠀⠀⠀⠀⠀⠀⠀⠀⠀⠀⠀⠕⢸⣿⣿⣿⣷⣷⣷⣵⣕⣕⣱⣾⣿⣿⣿⣿⣇⡕⢔⢀⠀⠀⠀⠀⠀⠀⠀⠀⠀⠀⠀⠀⠀⠀⠀⠀⠀⠀⠀⠀⠀⠀⠀⠀⠀⠀⠀⠀⠀⠀⠀⠀⠀⠀⠀⠀⠀⠀⠀⠀⠀⢀⢔⢕⢕⢕⢕⢕⢕⢕⠀⠀⠀⠁⠀⠄⠀⢀⢀⠀⠀⠀⠀⠀⠀⠀⠀⠀⠀⠀⠀⠀⠀⠀⠀⠀⠀⠀⠀⠀⠀⠀⠀⠀⠀⠀⠀⠀⠀⢀⢀⠀⠀⠀⢕⠐⠕⠕⠕⢔⠔⠔⢔⢔⢕⢔⢄⢀⠀⠀⠀⠀⠕⢄⢄⢀⢄⢄⢀⢄⢕⢅⢑⢕⢑⠕⢕⠑⠀⢄⢔⢄⢄⢄⢑⢔⢄⠕⠁⠀⠀⢕⢕⢕⢕⢕⢕⢕⢕⢕⢕⢕⢕⢕⣿⣿⣿⣿⣿⣿⣿⣿⣿⣿⣿⣿⣿⣿⣿⣿⣿⣿⣿⣿⣿⣿⣿⣿⣿⣿⣿⣿⣿⣿⣿⣿⣿⡇⢕⠀⠀⠀⢕⢕⠀</a:t>
            </a:r>
            <a:br/>
            <a:r>
              <a:t>⢕⢕⢕⢕⢕⢕⢕⢕⢕⢕⢕⢕⢕⠀⠀⠀⠀⠀⠀⠀⠀⠀⠀⠀⠀⢄⢕⢕⢜⢻⣿⣿⣿⣿⣿⣿⣿⣿⣿⣿⣿⣿⣿⢕⢕⢕⢕⢔⢄⢀⠀⠀⠀⠀⠀⠀⠀⠀⠀⠀⠀⠀⠀⠀⠀⠀⠀⠀⠀⠀⠀⠀⠀⠀⠀⠀⠀⠀⠀⠀⠀⠀⠀⠀⠀⠀⢀⢕⢕⢕⢕⢕⢕⢕⢕⢕⠀⠀⠀⠀⠀⠀⠀⠀⠀⠀⠀⠀⠀⠀⠀⠀⠀⠀⠀⠀⠀⠀⠀⠀⠀⠀⠀⠀⠀⠀⠀⠀⠀⠀⠀⢀⢀⢄⠀⠕⠕⢄⠀⠀⢁⢄⢕⢔⢅⢁⠑⠄⠀⠁⠑⠕⢕⢕⢕⢔⠀⠀⠀⠁⢕⢕⢕⢕⢕⢔⢁⠑⢕⢔⢅⢐⠁⠐⢕⢕⠑⠀⢕⢕⢕⢕⢕⠀⠀⠀⠀⢕⠑⢕⢕⢕⢕⢕⢕⢕⢕⢕⢕⢕⢻⣿⣿⣿⣿⣿⣿⣿⣿⣿⣿⣿⣿⣿⣿⣿⣿⣿⣿⣿⣿⣿⣿⣿⣿⣿⣿⣿⣿⣿⣿⣿⣿⣧⣵⣔⣴⣵⣵⣵⠀</a:t>
            </a:r>
            <a:br/>
            <a:r>
              <a:t>⢕⢕⢕⢕⢕⢕⢕⢕⠕⠑⠑⠑⠁⠀⠀⠀⠀⠀⠀⠀⠀⠀⠀⢄⢕⢕⢕⢕⢕⢸⣿⣿⢿⣿⣿⣿⣿⣿⣿⣿⣿⡿⢇⢕⢕⢕⢕⢕⢕⢕⠀⠀⠀⠀⠀⠀⠀⠀⠀⠀⠀⠀⠀⠀⠀⠀⠀⠀⠀⠀⠀⠀⠀⠀⠀⠀⠀⠀⠀⠀⠀⠀⠀⠀⠀⢔⢕⢕⢕⢕⢕⢕⢕⢕⢕⢕⠀⠀⠀⠀⠀⠀⠀⠀⠀⠀⠀⠀⠀⠀⠀⠀⠀⠀⠀⠀⠀⠀⠀⠀⠀⠀⠀⠀⠀⠀⠀⠀⢔⢀⠀⠁⠁⠁⠐⢕⠀⠀⠀⠀⣿⣷⡕⢕⢕⢕⢕⢔⢅⠀⠀⠀⠀⠁⠁⠑⠀⠀⠀⢀⢔⢑⠕⢑⢕⢕⢕⢔⢑⢕⠁⠑⢕⢔⢄⢑⢄⢀⢕⢕⠕⠑⠁⠀⠀⠀⠀⠁⠀⢔⢕⢕⢕⢕⢕⢕⢕⢕⢕⢕⢕⢕⢝⢻⣿⣿⣿⣿⣿⣿⣿⣿⣿⣿⣿⣿⣿⣿⣿⣿⣿⣿⣿⣿⣿⣿⣿⣿⣿⣿⣿⣿⣿⣿⣿⣿⣿⣿⣿⣿⠀</a:t>
            </a:r>
            <a:br/>
            <a:r>
              <a:t>⢕⢕⢕⢕⢕⢕⢕⢕⠀⠀⠀⠀⠀⠀⠀⠀⠀⠀⠀⠀⠀⠀⠀⠑⢕⢵⢷⣷⣵⣷⣿⣿⢕⢕⢝⢿⣿⣿⣿⣿⣿⢕⢕⢕⢕⢕⢕⢕⢕⢕⠀⠀⠀⠀⠀⠀⠀⠀⠀⠀⠀⠀⠀⠀⠀⠀⠀⠀⠀⠀⠀⠀⠀⠀⠀⠀⠀⠀⠀⠀⠀⠀⠀⠀⠕⠕⢕⢕⢕⢕⢕⢕⢕⢕⢕⢕⠀⠀⠀⠀⠀⠀⠀⠀⠀⠀⠀⠀⠀⠀⠀⠀⠀⠀⠀⠀⠀⠀⢄⢄⢀⠀⠕⠑⠀⠄⢄⠀⠀⠀⠀⠀⠀⠀⠀⠀⠀⠀⠀⠀⣿⣿⣿⡕⢕⢕⢕⢕⠕⠀⠀⠀⠀⠀⠀⠀⠀⠀⠀⠑⠑⠑⠐⠁⠔⢁⠑⠕⢕⢕⢄⠄⢕⢕⢕⢕⠕⠑⠁⠀⠀⢀⢀⢄⢄⠀⢄⢀⢀⠀⠁⠑⠕⢕⢕⢕⢕⢕⢕⢕⢕⢕⢕⢕⢟⢝⢻⣿⣿⣿⣿⣿⣿⣿⣿⣿⣿⣿⣿⣿⣿⣿⣿⣿⣿⣿⣿⣿⣿⣿⣿⣿⣿⣿⣿⣿⣿⣿⣿⣿⠀</a:t>
            </a:r>
            <a:br/>
            <a:r>
              <a:t>⢕⢕⢕⢕⢕⢕⢕⢕⠀⠀⠀⠀⠀⠀⠀⠀⠀⠀⠀⠀⠀⠀⠀⠀⢅⢕⢕⢜⢝⢝⢝⢝⢕⢕⢱⣿⣿⣿⣿⣿⡟⢕⢕⢕⢕⢕⠕⠕⠑⠑⠀⠀⠀⠀⠀⠀⠀⠀⠀⠀⠀⠀⠀⠀⠀⠀⠀⠀⠀⠀⠀⠀⠀⠀⠀⠀⠀⠀⠀⠀⠀⠀⠀⢔⠀⢄⢕⢕⢕⢕⢕⢕⢕⢕⢕⢕⢕⢄⢀⠀⠀⠀⠀⠀⠀⠀⠀⠀⠀⠀⠀⠀⠀⠀⠕⠑⠄⢔⢔⠀⠀⠑⠐⠀⠀⠀⠀⠀⠀⠀⠀⠀⠀⠀⠀⠀⠀⠀⠀⢄⢜⢿⣿⣇⢕⢕⢕⢕⠀⠀⠀⠀⠀⠀⠀⠀⠀⠀⢄⢔⢔⢔⢔⢔⢔⢔⢄⠑⠅⢑⢕⢕⠔⠕⢔⢄⢔⢐⢅⢔⢕⢕⢕⢕⢕⠀⠀⢕⢕⢕⢔⢄⠑⠀⠕⢕⢕⠕⢕⢕⢕⢕⢕⢕⢕⡕⢕⢕⢝⢻⣿⣿⣿⣿⣿⣿⣿⣿⣿⣿⣿⣿⣿⣿⣿⣿⣿⣿⣿⣿⣿⣿⣿⣿⣿⣿⣿⣿⣿⣿⠀</a:t>
            </a:r>
            <a:br/>
            <a:r>
              <a:t>⢕⢕⢕⢕⢕⢕⢕⢕⠀⠀⠀⠀⠀⠀⠀⠀⠀⠀⠀⠀⠀⠀⠀⠀⠕⢕⣱⣕⣕⣕⣕⣕⢕⢕⢜⢻⢿⢿⢟⢏⢕⢕⠕⠑⠁⠀⠀⠀⠀⠀⠀⠀⠀⠀⠀⠀⠀⠀⠀⠀⠀⠀⠀⠀⠀⠀⠀⠀⠀⠀⠀⠀⠀⠀⠀⠀⠀⠀⠀⠀⢀⢄⢔⢕⢄⢕⢕⢕⢕⢕⢕⢕⢕⢕⢕⠁⢕⢕⠑⢀⢔⢀⠀⢔⠀⢄⢕⢄⠀⠀⠀⠀⠀⠁⠁⠀⠀⠀⠀⠀⠀⠀⠀⠀⠀⠀⠀⠄⠀⠀⠀⠀⠀⠀⠀⠀⢀⠄⠐⠑⢕⢕⢜⢕⢕⢕⢕⠁⠀⠀⠀⠀⠀⠀⠀⠀⠀⢀⢕⢕⢕⢕⢕⢕⢕⢕⢕⢕⢔⢅⢔⢅⠔⠁⠁⠀⢕⢕⢕⢕⢕⢕⢕⢕⢕⢕⠄⢕⢕⢕⢕⢕⠀⠀⢕⢕⠕⠁⠕⢕⢕⢕⢕⢕⢕⡇⢕⢕⢕⢕⢟⢟⢿⣿⣿⣿⣿⣿⣿⣿⣿⣿⣿⣿⣿⣿⣿⣿⣿⣿⣿⣿⣿⣿⣿⣿⣿⣿⣿⣿⠀</a:t>
            </a:r>
            <a:br/>
            <a:r>
              <a:t>⢕⢕⢕⢕⢕⢕⢕⢕⠀⠀⠀⠀⠀⠀⠀⠀⠀⠀⠀⠀⠀⠀⠀⠀⠀⠁⠕⢏⢝⢝⢟⢏⢕⢕⢕⠕⠕⠑⠑⠁⠁⠀⠀⠀⠀⠀⠀⠀⠀⠀⠀⠀⠀⠀⠀⠀⠀⠀⠀⠀⠀⠀⠀⠀⠀⠀⠀⠀⠀⠀⠀⠀⠀⠀⠀⠀⠀⢀⢄⢔⢕⢕⢕⢕⢕⢔⢕⢕⢕⢕⢕⢕⢕⢕⢕⠁⢕⠁⠀⠑⠑⠑⢀⢄⠀⠁⢕⠁⠀⢀⠀⠀⠀⠀⠀⠀⠀⠀⠀⠀⠀⠀⠀⠀⠀⠀⠀⢀⢀⠀⠄⠄⠐⠐⠁⠁⠀⠀⠀⠀⠁⠁⠁⠁⢕⢕⢕⠀⠀⠀⠀⠀⠀⠀⠀⠀⠀⢕⢕⢕⢕⢕⢕⢕⢕⢕⢕⢕⢕⢕⢕⢕⢕⠀⢕⢕⢕⢕⢕⢕⢕⢕⢕⢕⢕⢅⠀⠁⢕⢕⢕⢕⢕⢕⢕⢕⢕⠀⢄⢕⢕⢕⢕⢕⢕⡇⢕⢕⢕⢕⢕⢕⢕⢿⣿⣿⣿⣿⣿⣿⣿⣿⣿⣿⣿⣿⣿⣿⣿⣿⣿⣿⣿⣿⣿⣿⣿⣿⣿⣿⠀</a:t>
            </a:r>
            <a:br/>
            <a:r>
              <a:t>⠑⠑⠑⠑⠑⠑⠑⠑⠀⠀⠀⠀⠀⠀⠀⠀⠀⠀⠀⠀⠀⠀⠀⠀⠀⠀⠀⠑⠑⠑⠑⠑⠑⠑⠑⠀⠀⠀⠀⠀⠀⠀⠀⠀⠀⠀⠀⠀⠀⠀⠀⠀⠀⠀⠀⠀⠀⠀⠀⠀⠀⠀⠀⠀⠀⠀⠀⠀⠀⠀⠀⠀⠀⠐⠐⠑⠑⠑⠑⠑⠑⠑⠑⠑⠑⠑⠑⠑⠑⠑⠑⠑⠑⠑⠑⠁⠀⠀⠀⠀⠀⠑⠑⠑⠘⠒⠑⠑⠑⠑⠑⠀⠀⠀⠀⠀⠀⠀⠀⠐⠐⠐⠐⠀⠑⠑⠀⠀⠁⠀⠀⠀⠀⠀⠀⠀⠀⠀⠀⠀⠀⠀⠀⠀⠀⠑⠁⠀⠀⠀⠀⠀⠀⠀⠀⠀⠐⠑⠑⠑⠑⠑⠑⠑⠑⠑⠑⠑⠑⠑⠑⠑⠑⠑⠑⠑⠑⠑⠑⠑⠑⠑⠑⠑⠑⠑⠐⠑⠑⠑⠑⠑⠑⠑⠑⠑⠑⠑⠑⠑⠑⠑⠑⠑⠑⠃⠑⠑⠑⠑⠑⠑⠑⠑⠑⠑⠙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⣯⣝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⡝⣿⣿⢎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⢟⢟⢟⢟⢟⢟⢟⢟⢟⢟⢟⢟⢟⢟⢟⢟⢟⢟⢟⢟⢟⢟⢟⢟⢟⢟⢟⢟⢟⢟⢟⢟⢟⢟⢟⢟⢟⢟⢟⢟⢟⢻⣿⣿⣿⣿⣿⢿⢟⢕⢕⢕⢕⢕⠕⠕⢙⢙⢟⢻⣿⡝⢟⢾⢝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⠕⠕⠑⠑⠑⠕⠕⢕⢕⢕⠕⢕⠕⢕⢕⢕⢕⢕⢕⢕⢕⢕⢕⢕⢕⢕⢕⢕⢕⢕⢕⢕⢕⢕⢕⢕⢕⢕⢕⢕⢕⢕⢕⢕⢕⢕⢕⢕⢕⢕⢕⢕⢕⢕⢕⢕⢕⢕⢕⢕⢕⢕⢕⢕⢕⢕⣵⣾⢟⣹⣿⡿⢏⢕⢕⢕⢕⢕⢕⠑⠁⠁⠕⠕⠕⠁⠁⢕⢕⢕⢕⢱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⢿⢏⠕⠑⠁⠀⠀⠀⠀⠀⠀⠀⠀⠀⠀⠀⠀⢕⢕⢕⢕⢜⣿⣿⣿⣿⣿⣿⣿⣿⣿⣿⣿⣿⣿⣿⣿⣿⡇⢕⢱⣿⣿⣿⣿⣿⣿⣿⣿⣿⣿⣿⣿⣿⣿⣿⣿⣿⣿⣿⣿⣿⣿⣿⣿⡿⢿⢿⢏⣵⣿⡟⢕⢕⢝⡵⢕⢕⢕⢕⢕⢕⢕⢕⢀⢄⢄⠅⢕⢕⢔⢔⢕⢅⢅⢄⢕⢝⢷⣇⣕⣜⣿⣿⣿⣿⣿⣿⣿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⢿⢕⠕⠕⠑⠁⠀⠀⠀⠀⠀⠀⠀⠀⠀⠀⠀⠀⠀⠀⠀⠁⠑⠕⢕⢕⢿⣿⣿⣿⣿⣿⣿⣿⣿⣿⣿⣿⣿⣿⣿⣿⡇⢕⢸⣿⣿⣿⣿⣿⣿⣿⣿⣿⣿⣿⣿⣿⣿⣿⣿⣿⣿⣿⣿⣿⣿⣿⣿⣷⡕⢕⢕⢕⢕⣱⣕⣕⣜⣷⣕⢕⣕⢕⢕⢕⢕⢕⢕⢕⢕⠀⢔⢕⢕⢕⢕⢕⢕⢕⢕⠁⢄⢝⣿⣿⣿⡻⢫⢷⣷⣷⣿⣽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⡿⢟⢏⠕⠑⠀⠀⠀⠀⠀⠀⠀⠀⠀⠀⠀⠀⠀⠀⠀⠀⠀⠀⠀⠀⠀⠀⠀⠁⢕⢕⢕⢝⢝⢟⢻⢿⣿⣿⣿⣿⣿⣿⣿⣿⣿⡇⢕⢸⣿⣿⣿⣿⣿⣿⣿⣿⣿⣿⣿⣿⣿⣿⣿⣿⣿⣿⣿⣿⣿⣿⣿⣿⣿⣺⣾⣿⣷⣷⣼⣽⣝⣟⢟⢿⣷⣎⢕⢕⢕⢕⢕⢕⢕⠑⠑⢕⢕⢕⢕⢕⢕⢕⠑⠀⢄⢕⢔⠘⢻⣿⣵⣿⣿⣿⣿⣿⣻⣿⣿⣿⣮⡹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⢿⢏⠕⠑⠀⠀⠀⠀⠀⠀⠀⠀⠀⠀⠀⠀⠀⠀⠀⠀⠀⠀⠀⠀⠀⠀⠀⠀⠀⠀⠀⠁⠑⠑⠕⠕⠕⢕⢕⢝⢿⣿⣿⣿⣿⣿⣿⣿⡇⢕⢸⣿⣿⣿⣿⣿⣿⣿⣿⣿⣿⣿⣿⣿⣿⣿⣿⣿⣿⣿⣿⣿⣿⡟⣿⣿⣿⣿⣿⣿⣿⣿⣿⣿⣿⣇⢕⢻⣿⣷⣕⢀⠁⠀⢕⠕⢀⢔⢕⢕⢕⢕⠕⠄⢀⢄⢕⢕⢎⢦⢄⢕⢜⢟⢿⣿⣿⣿⣿⣿⣿⣿⣿⣿⣷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⡿⢏⠕⠑⠁⠀⠀⠀⠀⠀⠀⠀⠀⠀⠀⠀⠀⠀⠀⠀⠀⠀⠀⠀⠀⠀⠀⠀⠀⠀⠀⠀⠀⠀⠀⠀⠀⠀⠀⠀⠀⠑⢕⢸⣿⣿⣿⣿⣿⣿⣿⡇⢕⢸⣿⣿⣿⣿⣿⣿⣿⣿⣿⣿⣿⣿⣿⣿⣿⣿⣿⣿⣿⣿⣿⢝⣼⣿⣿⣿⣿⣿⣿⣿⣿⣿⣿⣿⣿⣷⣕⢻⣿⣿⣧⡄⠀⠑⢁⢕⢕⢕⢕⢕⢕⢐⢔⠕⢕⡕⢏⢿⡳⢕⢕⢕⢕⢕⢿⢟⢟⢱⣿⢟⣹⣿⣿⣿⢏⢹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⢏⠕⠁⠀⠀⠀⠀⠀⠀⠀⠀⠀⠀⠀⠀⠀⠀⠀⠀⠀⠀⠀⠀⠀⠀⠀⠀⠀⠀⠀⠀⠀⠀⠀⠀⠀⠀⠀⠀⠀⠀⠀⠄⢕⢜⢻⢿⣿⣿⣿⣿⣿⡇⢕⢸⣿⣿⣿⣿⣿⣿⣿⣿⣿⣿⣿⣿⣿⣿⣿⣿⣿⣿⣿⣿⣿⡇⢿⣿⣿⣿⣿⣿⣿⣿⣿⣿⣿⣿⣿⣿⣿⣧⢻⣿⣿⣿⣔⢀⠕⠑⠀⢔⢑⢕⢕⣵⣷⢜⢕⢕⢕⢵⢇⢕⢕⢕⣕⡇⢕⢕⢕⢾⢕⢱⣿⢏⢕⡏⢕⣷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⢟⠕⠁⠀⠀⠀⠀⠀⠀⠀⠀⠀⠀⠀⠀⠀⠀⠀⠀⠀⠀⠀⠀⠀⠀⠀⠀⠀⠀⠀⠀⠀⠀⠀⠀⠀⠀⠀⠀⠀⠀⠀⠀⠀⠀⠁⠑⠕⢕⢜⣿⣿⣿⣿⡇⢕⢸⣿⣿⣿⣿⣿⣿⣿⣿⣿⣿⣿⣿⣿⣿⣿⣿⣿⣿⣿⢽⣿⣧⢸⣿⣿⣿⣿⣿⣿⣿⣿⣿⣿⣿⣿⣿⣿⣿⣧⢻⣿⣿⣿⣧⡄⠀⠀⠕⢕⢕⢕⢝⠝⠕⠐⠀⠅⠕⠕⠕⠑⣱⣜⢕⢕⢕⢾⣿⣷⣜⢗⢕⢜⢕⢕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⢕⠀⠀⠀⠀⠀⠀⠀⠀⠀⠀⠀⠀⠀⠀⠀⠀⠀⠀⠀⠀⠀⠀⠀⠀⠀⠀⠀⠀⠀⠀⠀⠀⠀⠀⠀⠀⠀⠀⠀⠀⠀⠀⠀⠀⠀⠀⠀⢕⢕⣿⣿⣿⣿⡇⢕⢸⣿⣿⣿⣿⣿⣿⣿⣿⣿⣿⣿⣿⣿⣿⣿⣿⣿⣿⣿⣹⣿⣿⡕⢿⣿⣿⣿⣿⣿⣿⣿⣿⣿⣿⣿⣿⣿⣿⢝⣇⢻⣿⣿⣿⣷⡔⢄⠀⠀⠁⠁⠀⢀⣀⣄⣄⣄⣄⣄⣠⣵⣿⣿⣷⡕⣵⣱⣝⢿⣯⡞⢕⢕⢱⣾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⠕⠀⠀⠀⠀⠀⠀⠀⠀⠀⠀⠀⠀⠀⠀⠀⠀⠀⠀⠀⠀⠀⠀⠀⠀⠀⠀⠀⠀⠀⠀⠀⠀⠀⠀⠀⠀⠀⠀⠀⠀⠀⠀⠀⠀⠀⢄⢕⣱⣾⣿⣿⣿⣿⡇⢕⢸⣿⣿⣿⣿⣿⣿⣿⣿⣿⣿⣿⣿⣿⣿⣿⣿⣿⣿⣿⣿⣿⣿⣇⢜⣿⣿⣿⣿⣿⣿⣿⣿⣿⣿⣿⣿⣿⣿⣇⢜⢕⢻⣿⣿⣿⣷⠁⢕⢔⢔⢰⣷⣿⣿⣽⣿⣿⣿⣿⣿⣿⣿⣿⣿⣷⡝⢏⣹⡾⢏⣼⢕⢕⣼⣿⣿⣿⣿⢿⣿⢕⢕⢸⣿⣿⣿⣿⣿⣿⣿⣿⣿⣿⣿⣿⢕⢕⢕⢕⢕⢸⣿⣿⣿⣿⣿⣿⣿⣿⣿⣿⣿⣿⣿⣿⣿⣿⣿⣿⣿⣿⡇⢕⢕⣿⢕⢕⢕⢕⢸⣿⣿⣿⣿⣿⣿⣿⣿⣿⣿⣿⣿⣿⣿⣿⣿⣿⣿⣿⣿⣿⣿⣿⣿⣿⣿⣿⣿⣿⢕⢕⢕⢕⢕⢕⢸⣿⣿⣿⣿⣿⣿⣿⣿⣿⣿⣿⣿⡿⢽⢟⢞⢻⠀</a:t>
            </a:r>
            <a:br/>
            <a:r>
              <a:t>⠀⠀⠀⠀⠀⠀⠀⠀⠀⠀⠀⠀⠀⠀⠀⠀⠀⠀⠀⠀⠀⠀⠀⠀⠀⠀⠀⠀⠀⠀⠀⠀⠀⠀⠀⠀⠀⠀⠀⠀⠀⠀⠀⠀⠀⠀⢕⣾⣿⣿⣿⣿⣿⣿⡇⢕⢸⣿⣿⣿⣿⣿⣿⣿⣿⣿⣿⣿⣿⣿⣿⣿⣿⣿⣿⢟⡇⣿⣿⣿⡕⢹⣿⣿⣿⣿⣿⣿⣿⣿⣿⣿⣿⣿⣿⣿⡕⢕⢕⢻⣿⣿⠇⠀⠀⢕⢕⢸⣿⣿⣿⣿⣿⣿⣿⣿⣿⣿⣿⣿⣿⣿⣷⡝⢱⡕⢕⢟⢔⠀⠘⢟⢿⢿⣿⣿⣷⣧⣕⡸⢿⣿⡏⢝⢝⢝⢝⢝⣿⣿⣿⣿⢕⢕⢕⢕⢕⢸⣿⣿⣿⣿⣿⣿⣿⣿⣿⣿⣿⣿⣿⣿⣿⣿⣿⣿⣿⣿⡇⢕⢕⣿⢕⢕⢕⢕⢸⣿⣿⣿⣿⣿⣿⣿⣿⣿⣿⣿⣿⣿⣿⣿⣿⣿⣿⣿⣿⣿⣿⣿⣿⣿⣿⣿⣿⣿⢕⢕⢕⢕⢕⢕⢸⣿⣿⣿⣿⣿⣿⣿⣿⣻⡟⢻⢇⢕⢕⢕⢕⢕⠀</a:t>
            </a:r>
            <a:br/>
            <a:r>
              <a:t>⠀⠀⠀⠀⠀⠀⠀⠀⠀⠀⠀⠀⠀⠀⠀⠀⠀⠀⠀⠀⠀⠀⠀⠀⠀⠀⠀⠀⠀⠀⠀⠀⠀⠀⠀⠀⠀⠀⠀⠀⠀⠀⠀⠀⠀⠁⢸⣿⣿⣿⣿⣿⣿⣿⡇⢕⢸⣿⣿⣿⣿⣿⣿⣿⣿⣿⣿⣿⣿⣿⣿⣿⣿⣿⣿⢕⣵⢹⣿⣿⣷⡕⢝⢿⣿⣿⣿⣿⣿⣿⣿⣿⣿⣿⣿⣿⣧⢕⢕⠕⠛⠁⠀⠀⠀⢕⢕⢜⢻⣿⣿⣿⣿⣿⣿⣿⣿⣿⣿⣿⣿⡿⣿⣿⡕⢕⢕⢸⣷⡕⠀⠀⠑⢕⢝⢿⣧⣝⢝⢻⢿⣿⣇⢱⣱⣱⣵⣵⣿⣿⣿⣿⢕⢕⢕⢕⢕⢸⣿⣿⣿⣿⣿⣿⣿⣿⣿⣿⣿⣿⣿⣿⣿⣿⣿⣿⣿⣿⡇⢕⢕⣿⢕⢕⢕⢕⢸⣿⣿⣿⣿⣿⣿⣿⣿⣿⣿⣿⣿⣿⣿⣿⣿⣿⣿⣿⣿⣿⣿⣿⣿⣿⣿⣿⣿⣿⢕⢕⢕⢕⢕⠕⢸⣿⣿⣿⣿⡿⢟⢝⢇⢜⢕⢕⢕⢕⢕⢕⢕⢕⠀</a:t>
            </a:r>
            <a:br/>
            <a:r>
              <a:t>⠀⠀⠀⠀⠀⠀⠀⠀⠀⠀⠀⠀⠀⠀⠀⠀⠀⠀⠀⠀⠀⠀⠀⠀⠀⠀⠀⠀⠀⠀⠀⠀⠀⠀⠀⠀⠀⠀⠀⠀⠀⠀⠀⠀⠀⠀⢜⣿⣿⣿⣿⣿⣿⣿⡇⢕⢸⣿⣿⣿⣿⣿⣿⣿⣿⣿⣿⣿⣿⣿⣿⣿⣿⣿⣿⢕⣿⢕⢿⣿⣿⣧⢕⢜⢻⣿⣿⣿⣿⣿⣿⣿⣿⣿⣿⣿⣿⣇⢕⢕⢀⠄⢄⠄⢀⣼⡕⢜⢿⣿⣿⣿⣿⣿⣿⢻⣿⣿⣿⣿⣿⣿⡜⣿⣿⡕⢕⢕⢜⢷⡄⠀⠀⠀⠑⢱⣜⢹⢿⣧⣕⢱⣝⢻⢿⣿⣿⣿⣿⣿⣿⣿⢕⢕⢕⢕⢕⢸⣿⣿⣿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⠀⠀⠀⠀⠀⠀⠀⠀⠀⠀⠀⠀⠀⠀⠀⠀⠀⠀⠀⠀⠀⠀⠀⠀⠀⠀⠀⠀⠀⠀⠀⠀⠀⠀⠀⠀⠀⠀⠀⠀⠀⠀⠀⠀⠀⠀⢕⢻⣿⣿⣿⣿⣿⣿⡇⢕⢸⣿⣿⣿⣿⣿⣿⣿⣿⣿⣿⣿⣿⣿⣿⣿⣿⣿⡟⢸⣿⣼⡎⢿⢟⢹⣷⡕⢕⢻⣿⣿⣿⣿⣿⣿⣿⣿⣿⣿⣿⣿⢇⢕⢕⢳⣶⣾⣿⣿⣿⣷⣜⢻⣿⣿⣿⣿⣿⣎⢿⣿⣿⣿⣿⣿⣷⢸⣿⣿⡕⢕⢱⣕⢕⠀⠀⠀⠀⠁⢝⢕⢕⢝⢿⣿⣧⡕⢕⢝⢇⢕⣿⣿⣿⣿⢕⢕⢕⢕⢕⢸⣿⣿⣿⣿⣿⢟⢏⢝⢕⢕⢕⢕⢕⢕⢕⢜⢝⢟⢿⣿⡇⢕⢕⣿⢕⢕⢕⢕⢸⣿⣿⣿⣿⡿⢏⢕⢕⢕⢕⢕⢕⢕⢝⢻⣿⣿⣿⣿⣿⣿⢟⢏⢕⢕⢕⢕⢜⢻⢕⢕⢕⢕⢕⠀⢸⣿⣿⣿⣇⢕⢕⢕⢕⢕⢕⢕⢕⢕⢕⢕⢕⢕⠀</a:t>
            </a:r>
            <a:br/>
            <a:r>
              <a:t>⠀⠀⠀⠀⠀⠀⠀⠀⠀⠀⠀⠀⠀⠀⠀⠀⠀⠀⠀⠀⠀⠀⠀⠀⠀⠀⠀⠀⠀⠀⠀⠀⠀⠀⠀⠀⠀⠀⠀⠀⢔⢔⠀⠀⠀⢀⢕⢕⣿⣿⣿⣿⣿⣿⡇⢕⢸⣿⣿⣿⣿⣿⣿⣿⣿⣿⣿⣿⣿⣿⣿⣿⣿⣿⣷⢸⣿⣿⣷⢜⢄⣿⣿⣿⣕⢜⣿⣿⣿⣿⣿⣿⣿⣿⣿⣿⣿⣯⢕⢕⢕⢕⢻⣿⣿⣿⣿⣿⢿⣇⢻⡝⣿⣿⣿⣿⢜⢻⣿⣿⣿⣿⣿⣿⡻⣿⣷⢱⣷⣝⢧⢄⠀⠀⠀⢄⢕⢕⢕⢱⣵⢻⣿⣿⣇⢕⢕⢕⢽⣿⣿⣿⢕⢕⢕⢕⢕⢸⣿⡟⡟⢟⢇⢕⢕⢕⢕⢕⣵⣵⣵⣕⢕⢕⢕⢕⢕⢻⡇⢕⢕⣿⢕⢕⢕⢕⢸⣿⣿⣿⡏⢕⢕⢕⢕⣱⣵⣵⡕⢕⢕⢕⢜⣿⣿⣿⣿⢏⢕⢕⢕⢕⣱⣵⣵⡕⢕⢕⢕⢕⢕⠀⢸⣿⣿⣿⣿⣷⣵⣕⢕⢕⢕⢕⢕⢕⢕⢕⢕⢕⠀</a:t>
            </a:r>
            <a:br/>
            <a:r>
              <a:t>⠀⠀⠀⠀⠀⠀⠀⠀⠀⠀⠀⠀⠀⠀⠀⠀⠀⠀⠀⠀⠀⠀⠀⠀⢄⢔⢔⢄⠀⠀⠀⠀⠀⠀⠀⠀⠀⢄⠄⠀⢕⢕⢀⢔⠀⠁⢕⠑⢻⣿⣿⣿⣿⣿⡇⢕⢸⣿⣿⣿⣿⣿⣿⣿⣿⣿⣿⣿⣿⣿⣿⣿⣿⣿⣿⣿⣏⣿⣿⡕⢕⡝⢟⢿⢿⢧⢸⣟⢿⣿⣿⣿⣿⣿⣿⣿⣿⣿⡇⢕⢕⢕⢜⢿⣿⣻⣽⣷⡿⢟⠇⢕⠘⢇⣈⡙⢕⢕⢻⣿⣿⣿⣿⣿⣧⢹⣿⣇⢿⣿⣧⣕⢄⢔⣱⣷⣿⢕⢕⢸⣿⣿⡝⣿⣿⣧⢕⢕⣮⣻⣿⣿⢕⢕⢕⢕⢕⢸⣿⡇⣿⣿⡿⢿⣷⢕⢕⢸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⠀⠀⠀⠀⠀⠀⠀⠀⠀⠀⠀⠀⠀⠀⠀⠀⠀⠀⠀⢀⢀⢄⢀⢄⣵⣾⣷⡕⢔⠀⠀⠀⠀⠀⠀⢄⢕⠕⠀⠀⠑⢕⢕⢕⠀⠀⠕⠀⢜⣿⣿⣿⣿⣿⡇⢕⢸⣿⣿⣿⣿⣿⣿⣿⣿⣿⣿⣿⣿⣿⣿⣿⣿⣿⣿⡏⣿⢻⣿⢕⢕⢸⣧⢕⢱⣷⣧⢻⡜⢿⣿⣿⣿⣿⣿⣿⣿⣿⣿⡕⢕⢕⢕⢜⣿⡿⢟⠕⠘⠁⠀⠁⠀⠀⢹⣿⢱⡱⣾⣿⡟⣿⣿⣿⣿⣇⢹⣿⡜⣿⣿⣿⣷⣷⣜⢿⣿⢕⢑⢸⣿⣿⡇⢜⢻⣿⣧⢕⣿⣿⣿⣿⢕⢕⢕⢕⢕⢸⣿⡇⢝⢝⡕⢟⢝⠕⢕⣿⣿⣿⣿⣿⡇⢕⢕⢕⢕⢕⡇⠀⢕⣿⢕⢕⢕⢕⢸⣿⣿⣿⢕⢕⢕⢕⢸⣿⣿⣿⣿⢕⢕⢕⢕⢸⣿⣿⣿⢕⢕⢕⢕⢸⣿⣿⣿⣿⢕⢕⢕⢕⢕⠀⢸⣿⣿⣿⢕⢕⢝⢻⢿⣿⣿⣿⣷⣵⡕⢕⢕⢕⠀</a:t>
            </a:r>
            <a:br/>
            <a:r>
              <a:t>⠀⠀⠀⠀⠀⠀⠀⠀⠀⠀⠀⠀⠀⠀⠀⠀⠀⠀⢀⣕⣕⡕⢕⢕⣿⣿⣿⣿⡕⠀⠀⠀⠀⠀⢄⢕⢕⠀⠀⠀⠀⢕⠕⢕⢔⠀⠀⠀⠁⢹⣿⣿⣿⣿⡇⠀⢸⣿⣿⣿⣿⣿⣿⣿⣿⣿⣿⣿⣿⣿⣿⣿⣿⣿⣿⡇⢹⡼⣿⣧⣸⣇⢻⡕⢜⢿⣿⣎⢿⡜⢻⡹⣿⣿⣿⣿⣿⣿⣿⢧⢕⢕⡇⢕⣏⣱⠑⣰⡔⢐⠐⢔⢄⢕⢱⣿⣿⡇⣿⡿⡇⣿⣿⣿⢸⣿⢕⢻⣧⢝⢟⢿⣿⣿⣿⣿⡻⢕⠀⢸⣿⣿⡇⢕⢕⢹⣿⣕⣿⣿⣿⡽⢕⢕⢕⢕⢕⢸⣿⢕⠑⠕⢻⢿⠁⠀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⠀⠀⠀⠀⠀⠀⠀⠀⠀⠀⠀⠀⠀⠀⠀⠀⠀⢄⢱⣿⣿⣿⣧⣾⣿⣿⣿⣿⡇⠀⠀⠀⠀⠀⢕⢕⠑⠀⠀⠀⢕⠁⠀⠑⠕⢄⠀⠀⠀⢜⣿⣿⣿⣿⡇⠀⢸⣿⣿⣿⣿⣿⣿⣿⣿⣿⣿⣿⣿⣿⣿⣿⣿⣿⣿⣷⣏⣧⢿⣿⣿⣿⡕⢹⡕⢜⣟⣻⣜⢷⢱⡱⢜⢿⣻⣿⣿⣿⣿⡣⢕⢕⣿⢕⣿⣧⣱⣿⣷⣔⣕⢕⣻⣵⣿⣿⣿⣱⣿⢇⡏⣿⣿⣿⡏⢿⡇⢜⣿⡕⢕⢕⢕⢝⢟⣿⣷⣕⢔⢸⣿⣿⡇⢕⢕⢕⢸⡇⣿⣿⣿⣿⢕⢕⢕⢕⢕⢸⡟⢕⠀⠀⠀⠀⠀⠀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⠀⠀⠀⠀⠀⠀⠀⠀⠀⠀⠀⠀⠀⠀⠀⠀⢕⣵⣼⢟⣿⣿⣿⢿⢻⢿⢿⢟⢕⠀⠀⠀⠀⠀⠑⢕⠀⠀⠀⢔⠁⠀⠀⢀⢕⠑⢕⢔⠀⠁⢿⣿⣿⣿⡇⠀⢸⣿⣿⣿⣿⣿⣿⣿⣿⣿⣿⣿⣿⣿⣿⣿⣿⣿⣿⣿⣿⣿⡼⣿⣿⣿⣇⢕⢜⢇⢟⠟⠙⢑⠑⠁⠁⠑⠝⢫⢟⢿⢿⣧⣕⢕⣿⣿⣿⣿⣿⣿⣿⣿⣿⡿⢿⢟⢱⣼⣿⣿⡇⣼⣕⣿⣿⣿⢕⢜⣿⡕⢸⡇⢕⢕⢕⢕⢕⢕⢝⢿⣇⢸⣿⣿⡇⢕⢕⢕⢕⢕⣿⣿⣿⣿⢕⢕⢕⢕⢕⢸⡇⠁⠀⢰⢔⠀⠀⠀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⠀⠀⠀⠀⠀⠀⠀⠀⠀⠀⠀⠀⠀⠀⠀⠀⣾⣿⣿⡇⢝⢕⢕⢕⢕⢕⢕⠕⠁⠀⠀⠀⠀⠀⠀⠀⠀⠀⢀⢕⢄⢔⢕⠕⠀⠀⠑⢕⢀⠀⢸⣿⣿⣿⡇⠀⢸⣿⣿⣿⣿⣿⣿⣿⣿⣿⣿⣿⣿⣿⣿⣿⣿⣿⣿⣿⣿⣿⣷⣿⣿⣿⡟⢕⢕⢕⢕⠀⢱⣿⣗⠁⢀⠀⠄⢄⢱⣾⣿⣿⣿⣿⣿⣿⣿⣿⣿⣿⣿⣿⣿⣿⣿⣿⣿⣿⣿⡿⡸⢹⣿⣿⣿⣿⢕⢕⢸⡇⢕⡇⢕⢕⢕⢕⢕⢕⢕⢕⢜⣎⢟⣿⡇⢕⢕⢕⢕⢕⣿⣿⢿⣟⣕⣕⣕⣕⡕⢸⢕⢀⠀⠀⠀⠀⠀⢐⢕⢻⣿⣿⣿⡿⢇⢕⢕⢕⢕⢱⡇⠀⢕⣿⢕⢕⢕⢕⢸⣿⣿⣿⡕⢕⢕⢕⢜⣿⣿⣿⡟⢕⢕⢕⢕⣸⣿⣿⣿⢕⢕⢕⢕⢸⣿⣿⣿⣿⢕⢕⢕⢕⢕⠀⢸⣿⣿⣿⣧⣕⢕⢕⢕⢕⢕⢕⢕⢕⢕⢕⢕⢕⠀</a:t>
            </a:r>
            <a:br/>
            <a:r>
              <a:t>⠀⠀⠀⠀⠀⠀⠀⠀⠀⠀⠀⠀⠀⠀⠀⢄⣿⣿⣿⢇⠕⠑⠁⠀⠀⠁⠀⠀⠀⠀⠀⠀⠀⠀⠀⠀⠀⠀⠑⠑⠑⠑⠁⠀⠀⠀⠀⠑⢕⠀⠕⣿⣿⣿⡇⠀⢸⣿⣿⣿⣿⣿⣿⣿⣿⣿⣿⣿⣿⣿⣿⣿⣿⣿⣿⣿⣿⣿⣿⡿⣿⣿⣷⡕⢕⢕⢕⢕⢵⣽⣿⣷⣵⣕⣺⣱⣾⣿⣿⣿⣿⣿⣿⣿⣿⣿⣿⣿⣿⣿⣿⣿⣿⣿⣷⣾⡿⣏⣼⢸⣿⣿⣿⢇⢕⢕⢕⢵⢕⢱⢕⢕⢕⢕⢕⢕⢕⢕⢕⢹⡜⣿⡇⢕⢕⢕⢕⢕⢫⣾⢿⣿⣿⣿⣿⣿⣿⣿⣿⣷⣶⣴⣄⣀⢀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⠀⠀⠀⠀⠀⠀⠀⠀⠀⠀⠀⠀⠀⠀⠀⠑⢟⢿⢿⢕⠀⢕⢀⠀⠀⢔⢄⠀⠀⠀⠀⠀⠀⠀⠀⠀⠀⠀⠀⠀⠀⠀⠀⠀⠀⠀⠀⠀⠕⢔⠀⢸⣿⣿⡇⠀⢸⣿⣿⣿⣿⣿⣿⣿⣿⣿⣿⣿⣿⣿⣿⣿⣿⣿⣿⣿⣿⣿⣿⣿⡝⢟⢿⢯⢕⢕⢕⢕⢜⢻⣿⣿⣿⢿⢿⢟⣻⣿⣿⣿⣿⣿⣿⣿⣿⣿⣿⣿⣿⣿⣿⣿⣿⣿⣿⣿⣿⣿⡏⣸⣿⣯⡟⢕⢕⢕⢕⢕⢕⢸⢔⢕⢕⢕⢕⢕⢕⢕⢕⢕⢜⡜⣧⣵⣵⣕⠕⢕⢕⢕⢕⢕⢕⢕⢕⢝⢝⢟⢟⢿⢿⣿⣿⣿⣿⣷⣵⢱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⠀⠀⠀⠀⠀⠀⠀⠀⠀⠀⠀⠀⠀⠀⠀⠀⠕⢕⢕⢕⠀⠑⢕⢀⢔⢕⠁⠀⠀⠀⠀⠀⠀⠀⠀⠀⠀⠀⠀⠀⠀⠀⠀⠀⠀⠀⠀⠀⠀⢕⢀⠜⣿⣿⡇⠀⢸⣿⣿⣿⣿⣿⣿⣿⣿⣿⣿⣿⣿⣿⣿⣿⣿⣿⣿⣿⣿⣿⣿⣿⢻⢱⣕⢱⢵⣕⢕⢕⢕⢕⢎⢿⣿⣾⣷⣿⣿⣿⣿⣿⣿⣿⣿⣿⣿⣿⣿⣿⣿⣿⣿⣿⣿⣿⣿⣿⣿⣿⢇⣿⡟⢜⢕⢕⢕⢕⢕⢜⢕⢕⢸⣧⢕⢕⢕⢕⢕⢕⢕⢕⢕⢸⣞⢏⢕⢕⢕⢕⢕⢕⢕⠕⠕⢕⢕⢕⢕⢕⢕⢕⢕⢕⢝⢻⢿⢿⣿⡞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⠀⠀⠀⠀⠀⠀⠀⠀⠀⠀⠀⠀⠀⠀⠀⠀⠀⠁⠕⠁⠀⠀⢕⢕⠕⠁⠀⠀⠀⠀⠀⠀⠀⠀⠀⠀⠀⠀⠀⠀⠀⠀⠀⠀⠀⠀⠀⠀⠀⠀⢕⠀⢻⣿⡇⠀⢸⣿⣿⣿⣿⣿⣿⣿⣿⣿⣿⣿⣿⣿⣿⣿⣿⣿⡿⢿⢿⢟⠋⠁⠁⢜⢿⡏⡕⢕⢕⢕⢕⢕⢜⡧⢝⢿⣿⣿⣿⣿⣿⣿⣿⣿⣿⣿⣿⣿⣿⣿⢿⣟⢵⣿⣿⡿⣻⣿⣿⡏⣼⡿⢕⢕⢕⢕⢕⢕⢕⢕⢕⢕⣿⣿⣧⢕⢕⢕⢕⢕⢕⢕⢕⢕⢜⢕⢕⢕⢕⢕⢕⢕⠑⠀⠀⢀⣱⣵⡕⢃⠕⠕⠕⢕⢕⢕⢕⠀⠁⠁⠙⠻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⠀⠀⠀⠀⠀⠀⠀⠀⠀⠀⠀⠀⠀⠀⠀⠀⠀⠀⠀⠀⠀⠀⠑⠁⠀⠀⠀⠀⠀⠀⠀⠀⠀⠀⠀⠀⠀⠀⠀⠀⠀⠀⠀⠀⠀⠀⠀⠀⠀⠀⠀⢔⠜⢿⡇⠀⢸⣿⣿⣿⣿⣿⣿⣿⣿⣿⣿⣿⣿⣿⣿⡿⠟⠙⠁⠀⠀⠀⠀⠀⠀⠀⢸⣷⣇⢕⢕⢕⢕⢕⢕⢝⢕⢕⢝⢿⣿⣿⣿⣿⣿⣿⣿⣟⡟⢽⢵⣗⣯⣾⣿⡿⢿⣽⣿⣿⡟⣱⢏⣵⢏⢕⢕⢕⢕⢗⢇⢕⢕⢸⣽⣽⣽⣇⣕⣕⢕⢕⢕⢕⢕⢕⢕⢕⢕⢕⢕⠕⠑⠀⠀⠀⢀⣵⣿⣿⢇⠁⠀⡄⢄⠀⠀⢱⡕⠀⠀⠀⢔⢕⢘⢿⣿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⢀⠀⠀⠀⠀⠀⠀⠀⠀⠀⠀⠀⠀⠀⠀⠀⠀⠀⠀⢀⠀⠀⠀⠀⠀⠀⠀⠀⠀⠀⠀⠀⠀⠀⠀⠀⠀⠀⠀⠀⠀⠀⠀⠀⠀⠀⠀⠀⠀⠀⠀⠁⢀⢕⢕⠀⢸⣿⣿⣿⣿⣿⣿⣿⣿⣿⡿⢿⠟⠙⠑⠀⠀⠀⠀⠀⠀⠀⠀⠀⠀⠀⢸⣿⣿⡕⢕⢕⢕⢕⢕⢕⢕⢕⢕⢕⢜⢝⢟⢻⠿⢿⢿⣿⣿⣿⣿⣿⣿⡿⡿⢇⣾⣿⡿⢏⢕⢕⣾⡏⢕⢕⢕⢕⢕⢕⢕⢕⢕⣿⣿⣿⣿⣿⣿⣿⣿⣧⡕⢕⢕⢕⢕⢕⢕⢕⢅⠀⠀⠀⢀⣴⡟⠟⠟⠋⠁⠀⠀⠁⠁⠀⠀⣸⡇⠀⠀⠀⢕⢕⢕⢘⠛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⣧⡔⠀⠀⠀⠀⠀⠀⠀⠀⠀⠀⠀⠀⠀⠀⠀⠀⠕⢕⢕⢀⠀⠀⠀⠀⠀⠀⠀⠀⠀⠀⠀⠀⠀⠀⠀⠀⠀⠀⠀⠀⠀⠀⠀⠀⠀⠀⠀⠀⠀⠀⠑⢔⢅⠀⢸⣿⣿⣿⣿⣿⣿⢟⠝⠑⠁⠀⠀⠀⠀⠀⠀⠀⠀⠀⠀⠀⠀⠀⠀⠀⢸⣿⣿⣷⢕⢕⢕⢕⢕⢕⢕⢱⣵⣷⣷⣷⢾⢕⠀⠀⠀⠀⠀⢱⣵⣷⡿⠕⠕⢈⠙⠟⢕⢕⢕⢏⢕⢕⢕⢕⢕⠕⢕⢕⢕⢕⣸⣿⣿⣿⣿⣿⣿⣿⣿⣿⣿⡕⢕⢕⢕⢕⢕⢕⢕⢔⠠⢴⢿⠟⠑⠀⠀⠀⠀⠀⠀⠀⠀⠀⢀⣿⡇⠀⠀⠀⢕⢕⢕⢕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⣇⢕⢔⢄⢀⢀⢀⢀⢀⢄⢔⠀⠀⠀⠀⠀⠀⣷⣷⣕⢄⠀⠀⠀⠀⠀⠀⠀⠀⠀⠀⠀⠀⠀⠀⠀⠀⠀⠀⠀⠀⠀⠀⠀⠀⠀⠀⠀⠀⠀⠀⠁⠕⢔⢕⢟⠏⠝⠝⠝⠑⠀⠀⠀⠀⠐⠑⠕⢔⢄⢀⠀⠀⠀⠀⠀⠀⠀⠀⠀⢕⣿⣿⣿⢸⢕⢕⢇⢕⢕⣿⣧⢜⢟⢝⢕⢕⠁⠀⠀⠀⠀⠀⢸⣿⡟⠁⣔⡄⠑⠑⠔⠁⠑⢕⢕⢕⠕⠕⠑⠁⠀⠀⢕⢕⢕⣿⣿⣿⣿⣿⣿⣿⣿⣿⣿⣿⣿⡕⢕⢕⢕⠕⠁⠀⠀⠀⠁⠁⠀⠀⠀⠀⠀⠀⠀⠀⠀⠀⠀⠑⢿⢧⠀⠀⠀⠀⠀⠁⠁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⣷⣧⣵⣕⣕⣱⣵⣷⠀⠀⢄⢀⢀⢄⢿⣿⣿⣷⣕⢀⠀⠀⠀⠀⠀⠀⠀⠀⠀⠀⠀⠀⠀⠀⠀⠀⠀⠀⠀⠀⠀⠀⠀⠀⠀⠀⠀⠀⠀⠀⠑⠁⠀⠀⠀⠀⠀⠀⠀⠀⠀⠀⠀⠀⠀⠀⠁⠑⠕⠔⢄⢀⠀⠀⠀⠀⠀⢕⣿⣿⣿⡞⡇⢕⢜⢣⡕⢜⣿⣷⡕⢕⢕⢕⠀⠀⠀⠀⠀⠀⢸⣿⣇⡁⠉⢀⢄⠀⢰⡶⠐⣰⠀⠀⠀⠀⠀⠀⠀⠀⢕⢕⢸⣿⣿⣿⣿⣿⣿⣿⣿⣿⣿⣿⣿⣿⡕⠁⠀⠀⠀⠀⠀⠀⠀⠀⠀⠀⠀⠀⠀⠀⠀⠀⠀⠀⠀⠀⠀⠀⠀⠀⠀⠀⠀⠀⠀⠀⠀⠀⠀⠀⠀⠀⠀⠀⠀⠀⠀⠀⠀⠀⠀⠀⠀⠀⠀⠀⣿⣿⣿⣿⣿⣿⣿⣿⣿⣿⣿⣿⣿⣿⣿⣿⣿⣿⣿⣿⣿⣿⣿⣿⣿⣿⣿⣿⣿⣿⣿⣿⣿⡇⢕⢕⢝⢕⢜⢕⢕⢜⢕⢕⢕⢀⢀⠀</a:t>
            </a:r>
            <a:br/>
            <a:r>
              <a:t>⣿⣿⣿⣿⣿⣿⣿⣿⣿⣿⣿⣿⣿⠀⢱⢷⢷⢕⢕⢕⣿⣿⣿⣿⣧⡄⠀⠀⠀⠀⠀⠀⠀⠀⠀⠀⠀⠀⠀⠀⠀⠀⠀⠀⠀⠀⠀⠀⠀⠀⠀⠀⠀⠀⠀⠀⠀⠀⠀⠀⠀⠀⠀⠀⠀⠀⠀⠀⠀⠀⠄⢀⠀⠀⠀⠁⠑⠀⠀⠀⠀⠀⢕⣿⣿⣿⡇⣷⢕⢕⢕⢝⢕⢸⣿⣿⢜⢕⢕⠀⠀⠀⠀⠀⠀⠀⢿⡟⢅⠀⠕⠕⢀⡈⢁⣰⡏⠀⠀⠀⠀⠀⠀⠀⠀⠑⣕⣽⣿⣿⣿⣿⣿⣿⣿⣿⣿⣿⣿⣿⡏⠑⠀⠀⠀⠀⠀⠀⠀⠀⠀⠀⠀⠀⠀⠀⠀⠀⠀⠀⠀⠀⠀⠀⠀⠀⠀⠀⠀⠀⠀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⡕⢀⠀⠀⠀⠀⠀⠀⠀⠀⠀⠀⠀⠀⠀⠀⠀⠀⠀⠀⠀⠀⠀⠀⠀⠀⠀⠀⠀⠀⠀⠀⠀⠀⠀⠀⠀⠀⠀⠀⠀⠀⠀⠀⠀⠁⢕⠔⢄⠀⠀⠀⠀⠀⠀⠀⢕⣿⣿⣿⣿⢹⣧⢕⢕⢕⢕⢱⢜⣿⣯⢕⢕⠀⠀⠀⠀⠀⠀⠀⠑⢸⢱⢆⢠⡴⣼⣿⣿⣿⠇⠀⠀⠀⠀⠀⠀⠀⠀⠀⢹⣿⣿⣿⡏⣿⣿⣿⣿⣿⣿⣿⣿⣿⢕⠀⠀⠀⠀⠀⠀⠀⠀⠀⠀⠀⠀⠀⠀⠀⠀⠀⠀⠀⠀⠀⠀⠀⠀⠀⠀⠀⠀⠀⠀⠀⠀⠀⠀⠀⠀⠀⠀⠀⠀⠀⠀⠀⠀⠀⠀⠀⠀⠀⠀⠀⠀⣿⣿⣿⣿⣿⣿⣿⣿⣿⣿⣿⣿⣿⣿⢿⢿⢿⣿⣿⣿⣿⢏⡿⢻⢟⢟⣽⡿⢽⢟⢹⣽⣿⣇⣿⡇⡕⣿⡇⢱⣿⢣⢱⡇⢕⢕⢕⠀</a:t>
            </a:r>
            <a:br/>
            <a:r>
              <a:t>⠉⠉⠉⠉⠁⠈⠉⠉⠉⠉⠉⠁⠁⠀⠀⠀⠀⠄⠀⠀⠀⠈⠁⠁⠁⠁⠁⠁⠀⠀⠀⠀⠀⠀⠀⠀⠀⠀⠀⠀⠀⠀⠀⠀⠀⠀⠀⠀⠀⠀⠀⠀⠀⠀⠀⠀⠀⠀⠀⠀⠀⠀⠀⠀⠀⠀⠀⠀⠀⠀⠀⠀⠕⠀⠀⠁⠐⠀⠀⠀⠀⠀⢕⣿⣿⣿⣿⢸⣿⡕⢕⢕⢕⢸⣷⣜⢫⣵⡕⠀⠀⠀⠀⠀⠀⠀⢕⡕⢇⣾⢟⣼⣿⣿⣿⡟⠀⠀⠀⠀⠀⠀⠀⠀⠀⠀⠘⣿⣿⣿⣷⣜⣿⣿⣿⣿⣿⣿⣿⣿⣷⡔⠀⠀⠀⠀⠀⠀⢀⢄⡀⠀⠀⠀⠀⠀⠀⠀⠀⠀⠀⠀⠀⠀⠀⠀⠀⠀⠀⠀⠀⠀⠀⠀⠀⠀⠀⠀⠀⠀⠀⠀⠀⠀⠀⠀⠀⠀⠀⠀⠀⠀⠀⠁⠁⠁⠁⠁⠁⠁⠁⠁⠁⠁⠁⠁⠁⠁⠀⠀⠈⢿⠀⠀⠀⠀⢕⢕⢕⢱⢕⢕⢕⢕⢱⣷⣷⣿⣿⣷⡇⠀⠀⠀⢼⢸⡇⢕⢕⢕⠀</a:t>
            </a:r>
            <a:br/>
            <a:r>
              <a:t>⣔⣔⣄⣔⣄⣄⣄⣄⣄⣄⣄⣄⣄⣄⠀⠀⠀⠀⠀⠀⠀⠀⣄⣄⣔⣄⣔⣔⣔⣄⢀⠀⠀⠀⠀⠀⠀⠀⠀⠀⠀⠀⠀⠀⠀⠀⠀⠀⠀⠀⠀⠀⠀⠀⠀⠀⠀⠀⠀⠀⠀⠀⠀⠀⠀⠀⠀⠀⠀⠀⠀⢔⠀⠀⠀⠀⠀⠀⠀⠀⠀⠀⢕⢿⢿⢿⢟⢸⣿⣇⢕⢕⢕⢸⣿⣿⣷⣿⡇⠀⠀⠀⠀⠀⢀⣰⡾⠇⢸⣵⣿⣿⣿⣿⣿⠇⠀⠀⠀⠀⠀⠀⠀⠀⠀⠀⠀⢸⣿⣿⣿⣷⣿⣿⣿⣿⣿⢿⢿⡿⢏⠁⠀⠀⠀⠀⠀⢰⣾⣿⣾⣷⣴⡀⠀⠀⠀⠀⠀⠀⠀⠀⠀⠀⠀⠀⠀⠀⠀⠀⠀⠀⠀⠀⠀⠀⠀⠀⠀⠀⠀⠀⠀⠀⢄⣄⣄⣄⣔⣔⣔⣔⣔⣄⣔⣄⣔⣔⣔⣔⣔⣔⣄⣄⠀⠀⠀⠀⠀⠀⢄⣿⠀⠀⠀⠀⢕⢕⢕⢕⢕⢕⢕⢕⢕⣸⣹⣿⣻⣵⡇⠀⠀⠀⢺⢸⡇⢕⢕⢁⠀</a:t>
            </a:r>
            <a:br/>
            <a:r>
              <a:t>⣿⣿⣿⣿⣿⣿⣿⣿⣿⣿⣿⣿⣿⣿⠀⠀⠀⠀⠀⠀⠀⢰⣿⣿⣿⣿⣿⣿⣿⣿⣷⣔⢀⠀⠀⠀⠀⠀⠀⠀⠀⠀⠀⠀⠀⠀⠀⠀⠀⠀⠀⠀⠀⠀⠀⠀⠀⠀⠀⠀⠀⠀⠀⠀⠀⠀⠀⠀⠀⠀⠀⠁⠀⠀⠀⠀⠀⠀⠀⠀⠀⠀⢕⢕⢕⢕⢕⢸⣿⣿⡕⢕⢕⢸⣿⣿⣿⣿⠑⠀⠀⠀⠀⠀⠁⠀⠀⠀⠁⢹⣿⣿⣿⣿⡏⠀⠀⠀⠀⠀⠀⠀⠀⠀⠀⠀⠀⠀⢹⣿⣿⣿⡿⣿⣿⢟⠑⠀⠁⠁⠀⠀⠀⠀⢀⠀⠀⢸⢟⢿⣿⣿⣿⣷⢀⠀⠀⠀⠀⠀⠀⠀⠀⠀⠀⠀⠀⠀⠀⠀⠀⠀⠀⠀⠀⠀⠀⠀⠀⠀⠀⢀⢀⢀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⣷⣕⡔⢄⢀⢀⠀⠀⠀⠀⠀⠀⠀⠀⠀⠀⠀⠀⠀⠀⠀⠀⠀⠀⠀⠀⠀⠀⠀⠀⠀⠀⠀⠀⠀⠀⠀⠀⠁⠀⠀⠀⠀⠀⠀⠀⠀⠀⠀⠀⢕⢕⢕⢕⢕⢸⣿⣿⣇⢕⢕⢕⢻⣿⣿⣿⠀⠀⠀⠀⠀⠀⠀⠀⠀⠀⠀⠀⢝⢿⣿⣿⠑⠀⠀⠀⠀⠀⠀⠀⠀⠀⠀⠀⠀⠀⠀⢹⣿⣿⣇⡇⠕⠀⠀⠀⠀⠀⠀⠀⠀⢱⣿⣿⣶⣄⡀⢄⣹⣿⣿⣿⣷⡄⠀⠀⠀⠀⠀⠀⠀⠀⠀⠀⠀⠀⠀⠀⠀⠀⠀⠀⠀⠀⠀⠀⠀⠀⠁⠑⠁⠕⠑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⣷⣷⣵⣕⣔⡄⢄⠀⠀⠀⠀⠀⠀⠀⠀⠀⠀⠀⠀⠀⠀⠀⠀⠀⠀⠀⠀⠀⠀⠀⠀⠀⠀⠀⠀⠀⠀⠀⠀⠀⠀⠀⠀⠀⠀⢔⢕⢕⢕⢕⢕⢸⣿⣿⣿⢕⢕⢕⢸⣿⣿⡇⠀⠀⠀⠀⠀⠀⠀⠀⠀⠀⠀⠀⠀⢁⠉⠑⠀⠀⠀⠀⠀⠀⠀⠀⠀⠀⠀⠀⠀⠀⠀⠁⢹⣿⣿⡇⠀⠀⠀⠀⠀⠀⠀⢀⠀⠁⠜⢻⢿⣿⣿⣿⣿⣿⣿⣿⣿⣷⡔⠀⠀⠀⠀⠀⠀⠀⠀⠀⠀⠀⠀⠀⠀⠀⠀⠀⠀⠀⠀⠀⠀⠀⠀⠀⠀⠀⠀⠀⠀⠀⠀⠀⠀⠀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⣷⣧⣔⡔⢀⠀⠀⠀⠀⠀⠀⠀⠀⠀⠀⠀⠀⠀⠀⠀⠀⠀⠀⠀⠀⠀⠀⠀⠀⠀⠀⠀⠀⠀⠀⠀⠀⢀⢕⢕⣞⢕⢕⢕⢑⣼⢿⣿⣿⢕⢕⠑⠁⢿⣿⢕⠀⠀⠀⠀⠀⠀⠀⠀⠀⠀⠀⠀⠀⠀⢕⠀⠀⠀⠀⠀⠀⠀⠀⠀⠀⠀⠀⠀⠀⠀⠀⠀⠁⢻⣿⢕⠀⠀⠀⠀⠀⠀⠀⣾⣿⣷⣴⣅⣕⣽⣿⣿⣿⣿⣿⣿⣿⣿⣿⡔⠀⠀⠀⠀⠀⠀⠀⠀⠀⠀⠀⠀⠀⠀⠀⠀⠀⠀⠀⠀⠀⠀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⣷⣧⣔⡄⢀⢀⠀⠀⠀⠀⠀⠀⠀⠀⠀⠀⠀⠀⠀⠀⠀⠀⠀⠀⠀⠄⢄⣄⣔⣔⣱⢕⣵⡷⢇⣾⣿⣵⢇⢕⢕⣿⢸⣿⣿⢕⠑⠀⠀⢸⣿⠀⠀⠀⠀⠀⠀⠀⠀⠀⠀⠀⠀⠀⠀⠀⠁⠀⠀⠀⠀⠀⠀⠀⠀⠀⠀⠀⠀⠀⠀⠀⠀⠀⠀⠑⠝⠀⠀⠀⠀⠀⠀⢄⣴⣵⣝⢻⢿⣿⣿⣿⣿⣿⣿⣿⣿⣿⣿⣿⣿⡇⠀⠀⠀⠀⠀⠀⠀⠀⠀⠀⠀⠀⠀⠀⠀⠀⠀⠀⠀⠀⠀⠀⠀⠀⠀⠀⠀⢄⢄⢄⠀⠀⠀⠀⠀⢕⢕⢸⣿⣿⣿⣿⣿⣿⣿⣿⢕⢕⢸⡇⣿⢕⢕⢕⢕⢕⣕⣕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⣷⣷⣵⣵⣵⣵⣵⣧⣔⡀⠀⠀⠀⠀⢄⠀⠀⠀⠀⠀⠀⠁⢻⣿⣿⢫⣾⡿⢇⣼⣿⣿⣿⢇⢕⢕⣿⣼⣿⣿⢕⠀⠀⠀⠀⡇⠀⠀⠀⠀⠀⠀⠀⠀⠀⠀⠀⠀⠀⢀⣠⣴⣄⡄⠀⠀⠀⠀⠀⠀⠀⠀⠀⠀⠀⠀⠀⠀⠀⠀⠀⠀⠀⠀⠀⠀⠀⠀⢜⢻⢿⣿⣿⣾⣿⣿⣿⣿⣿⣿⣿⣿⣿⣿⣿⣿⡗⢄⠀⠀⠀⠀⠀⠀⠀⠀⠀⠀⠀⠀⠀⠀⠀⠀⠀⠀⠀⠀⠀⠀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⣿⣿⣧⣄⠀⠀⠁⠑⢄⠀⠀⠀⠀⠀⠁⠝⢣⣿⡿⢕⣼⣿⣿⣿⡏⢕⢕⢕⣿⡟⣿⣿⢕⠀⠀⠀⠀⠕⠀⠀⠀⠀⠀⠀⠀⠀⠀⠀⠀⠀⠴⣿⣿⣿⣿⣾⢆⠀⠀⠀⠀⠀⠀⠀⠀⠀⠀⠀⠀⠀⠀⠀⠀⠀⠀⠀⠀⠀⠀⠀⠀⠕⢕⢜⠻⢿⣿⣿⣿⣿⣿⣿⣿⣿⣿⣿⣿⣿⡇⠑⠀⠀⠀⠀⠀⠀⠀⠀⠀⠀⠀⠀⠀⠀⠀⠀⠀⠀⠀⠀⠀⠀⠀⠀⠀⠀⢕⢕⢕⠀⠀⢔⣕⣱⣵⣿⣿⣿⣿⣿⣿⣿⣿⣿⣿⢕⢕⣿⣇⣿⢕⢕⢕⢕⢸⣿⣿⡇⢕⢸⣿⣿⣿⣿⡇⢕⢕⢕⢕⢔⢔⢔⢔⢕⢔⢕⢕⢔⢕⢕⠀⠀</a:t>
            </a:r>
            <a:br/>
            <a:r>
              <a:t>⢕⢕⢕⢕⢕⢕⢕⢕⢕⢕⢕⢕⢕⢕⢕⢕⢕⢕⢕⢕⢕⢕⠀⠀⠀⠀⠀⠀⠀⢕⢕⢕⢕⢕⢕⢕⢕⢕⠕⠸⢿⢿⢿⢿⢿⣿⣿⣿⣿⣿⣿⣿⣿⣿⣿⣿⣿⣿⣿⣿⣿⣿⣿⣷⣔⡀⠀⢕⢕⢄⠀⠀⠀⠀⢰⣿⣿⢇⣸⣿⣿⣿⡿⢱⢕⢕⢕⣿⣧⢻⡏⢕⠀⠀⠀⠀⠀⠀⠀⠀⠀⠀⠀⠀⠀⠀⠀⠀⠀⢰⣿⣿⣿⣿⡏⢇⠀⠀⠀⠀⠀⠀⠀⠀⠀⠀⠀⠀⠀⠀⠀⠀⠀⠀⠀⠀⠀⠀⠀⠀⠀⠁⠁⠀⠁⠘⢻⢿⣿⣿⣿⣿⣿⣿⣿⣿⢟⠕⠀⠀⠀⠀⠀⠀⠀⠀⠀⠀⠀⠀⠀⠀⠀⠀⠀⠀⠀⠀⠀⠀⠀⠀⠀⠀⠀⢕⢕⢕⢸⣿⣿⣿⣿⣿⣿⣿⣿⣿⣿⣿⣿⣿⣿⣿⣱⣱⣿⣿⣿⢕⢕⢕⢕⣼⣿⣿⡇⢕⢜⠛⢻⣿⣿⡟⠓⠒⠓⠇⠁⢀⢁⠁⠁⠀⢕⢕⢕⢕⢕⢔⠀</a:t>
            </a:r>
            <a:br/>
            <a:r>
              <a:t>⢕⢕⢕⢕⢕⢕⢕⢕⢕⢕⢕⢕⢕⢕⢕⢕⢕⢕⢕⢕⢕⢕⠀⠀⠀⠀⠀⢄⢕⢕⢕⢕⢕⢕⢕⢕⢕⢕⢔⢔⢕⢕⢕⢕⢸⣿⣿⣿⣿⣿⣿⣿⣿⣿⣿⣿⣿⣿⣿⣿⣿⣿⣿⣿⣿⣿⣧⡕⢕⢕⢕⢄⠀⢰⣿⡟⠁⢱⣿⣿⣿⣿⢇⢷⢕⢕⢕⣿⢽⣗⢕⠕⠀⠀⠀⠀⠀⠀⠀⠀⠀⠀⠀⠀⠀⠀⠀⠀⠀⠀⠎⢻⡇⠟⠁⠀⠀⠀⠀⠀⠀⠀⠀⠀⠀⠀⠀⠀⠀⠀⠀⠀⠀⠀⠀⠀⠀⠀⠀⠀⠀⠀⠀⠀⠀⢕⢕⢕⢝⢟⢟⢻⢿⣿⡿⢇⠁⠀⠀⠀⠀⠀⠀⠀⠀⠀⠀⠀⠀⠀⠀⠀⠀⠀⠀⠀⠀⠀⠀⠀⠀⠀⠀⠀⠀⢕⢕⢕⠑⠑⠑⠙⢙⢝⢝⢿⣿⣿⣿⣿⣿⣿⣿⣿⣿⣿⣿⣿⣿⢕⢕⢱⣵⣿⣿⣿⣿⢕⢕⠀⢸⣿⣿⡧⣔⡔⢔⢔⢔⠀⢸⠀⢸⣿⢕⢕⢕⢕⢕⢕⠀</a:t>
            </a:r>
            <a:br/>
            <a:r>
              <a:t>⢕⢕⢕⢕⢕⢕⢕⢕⢕⢕⢕⢕⢕⢕⢕⢕⢕⢕⢕⢕⢕⢕⠀⠀⠀⠀⢔⢕⢕⢕⢕⢕⠁⠕⠁⢕⢕⢕⢕⢕⢕⢕⢕⢕⢸⣿⣿⣿⣿⣿⣿⣿⣿⣿⣿⣿⣿⣿⣿⣿⣿⣿⣿⣿⣿⣿⣿⣿⣕⢕⢕⢕⢰⣿⡟⠀⢅⣿⣿⣿⣿⢇⣼⢪⢕⢕⢕⢻⢸⣿⢇⢸⡇⠀⠀⠀⠀⠀⠀⠀⠀⠀⠀⠀⠀⠀⠀⠀⠀⠀⠀⠀⠁⠀⠀⠀⠀⠀⠀⠀⠀⠀⠀⠀⠀⠀⠀⠀⠀⠀⠀⠔⠄⠀⠀⠀⠀⠀⠀⠀⠀⠀⠀⠀⠀⠕⢕⢕⢕⢕⢕⢕⢕⢕⢕⠕⠀⠀⠀⠀⠀⠀⠀⠀⠀⠀⠀⠀⠀⠀⠀⠀⠀⠀⠀⠀⠀⠀⠀⠀⠀⠀⠀⠀⠀⢕⢕⢕⠀⢄⢔⢕⣕⣕⣱⣾⣿⣿⣿⣿⣿⣿⣿⣿⣿⣿⣿⣿⣿⣿⣧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⣿⣿⣿⣿⣿⣿⣿⣿⣷⣵⢕⣿⡟⠁⢄⣼⣿⣿⣿⡟⢱⡇⢕⢕⢕⢸⢸⢜⡿⢕⣿⡇⢔⢀⠀⠀⠀⠀⠀⠀⠀⠀⠀⠀⠀⠀⠀⠀⠀⠀⠀⠀⠀⠀⠀⠀⠀⠀⠀⠀⠀⠀⠀⠀⠀⠀⠀⠀⠀⠀⠀⠀⠀⠀⠀⠀⠀⠀⠀⠀⠀⠀⠀⠀⠀⢕⢕⢕⢕⢕⢕⢕⢕⠕⠀⠀⠀⠀⠀⠀⠀⠀⠀⠀⠀⠀⠀⠀⠀⠀⠀⠀⠀⠀⠀⠀⠀⠀⠀⢀⢄⣄⣄⠐⠑⣵⣵⣴⣿⣿⣿⣿⣿⣿⣿⣿⣿⣿⣿⣿⣿⣿⣿⣿⣿⣿⣿⣿⣿⣿⣿⣿⣿⣿⣿⣿⣿⡇⠀⢸⣿⣿⡷⢷⣇⡕⠀⠀⠀⠀⠀⠀⠀⢕⢕⢐⢕⢕⢕⠀</a:t>
            </a:r>
            <a:br/>
            <a:r>
              <a:t>⢕⢕⢕⢕⢕⢕⢕⢕⢕⢕⢕⢕⢕⢕⢕⢕⢕⢕⢕⢕⢕⢕⠀⠀⢄⢕⢕⢕⢕⢕⢕⢕⢕⢕⠐⢕⢕⢕⢕⢕⢕⢕⢕⢕⢸⣿⣿⣿⣿⣿⣿⣿⣿⣿⣿⣿⣿⣿⣿⣿⣿⣿⣿⣿⣿⣿⣿⣿⣿⣿⢇⣾⡿⢇⢕⢱⣿⣿⣿⣿⢕⡇⢕⢕⢕⢕⡜⡜⢕⢇⢕⣿⢇⢕⢕⢔⠁⢀⠀⠀⠀⠀⠀⠀⠀⠀⠀⠀⠀⠀⠀⠀⠀⠀⠀⠀⠀⠀⠀⠀⠀⠀⠀⠀⠀⠀⠀⠀⠑⠀⠀⠀⠀⠀⠀⠀⠀⠀⠀⠀⠀⠀⠀⠀⠀⠀⠀⠑⠕⠕⠕⠕⠑⠀⠀⠀⠀⠀⠀⠀⠀⠀⠀⠀⠀⠀⠀⠀⠀⠀⠀⠀⠀⠀⠀⠀⠀⠀⠀⠀⠁⢻⣿⣿⢔⢔⣿⣿⣿⣿⣿⣿⣿⣿⣿⣿⣿⣿⣿⣿⣿⣿⣿⣿⣿⣿⣿⣿⣿⣿⣿⣿⣿⣿⣿⣿⣿⣿⡇⠀⢸⣿⣿⡇⢕⡷⡇⠀⠀⠀⠀⠀⠀⠀⢕⢕⢕⢕⢕⢕⠀</a:t>
            </a:r>
            <a:br/>
            <a:r>
              <a:t>⢕⢕⢕⢕⢕⢕⢕⢕⢕⢕⢕⢕⢕⢕⢕⢕⢕⢕⢕⢕⢕⢕⠀⠀⢔⢕⢕⢕⢕⢕⢕⢕⢕⢕⢕⠑⢕⢕⢕⢕⢕⢕⢕⢕⢸⣿⣿⣿⣿⣿⣿⣿⣿⣿⣿⣿⣿⣿⣿⣿⣿⣿⣿⣿⣿⣿⣿⣿⣿⢏⣾⡿⣿⣿⡇⣿⣿⢿⡿⢕⡜⢕⢕⢕⢕⢕⢇⢕⢕⢕⢕⣿⢕⢕⢕⢕⠀⢅⠀⠀⠀⠀⠀⠀⠀⠀⠀⠀⠀⠀⠀⠀⠀⠀⠀⠀⠀⠀⠀⠀⠀⠀⠀⢀⠀⠄⠑⠀⠀⠀⠀⠀⠀⠀⠀⠀⠀⠀⠀⠀⠀⠀⠀⠀⠀⠀⠀⠀⠀⠀⠀⠀⠀⠀⠀⠀⠀⠀⠀⠀⠀⠀⠀⠀⠀⠀⠀⠀⠀⠀⠀⠀⠀⠀⠀⠀⠀⠀⠀⠀⠀⠁⢻⣿⢕⢕⣿⣿⣿⣿⣿⣿⣿⣿⣿⣿⣿⣿⣿⣿⣿⣿⣿⣿⣿⣿⣿⣿⣿⣿⣿⣿⣿⣿⣿⣿⣿⣿⡇⠀⢸⣿⣿⡇⢕⡇⢕⠀⠀⠀⠀⠀⠀⠀⢕⢕⢕⢕⢕⢕⠀</a:t>
            </a:r>
            <a:br/>
            <a:r>
              <a:t>⢕⢕⢕⢕⢕⢕⢕⢕⢕⢕⢕⢕⢕⢕⢕⢕⢕⢕⢕⢕⢕⢕⠀⠀⠀⢕⢕⢕⢕⢕⢕⢕⢕⢕⢕⠀⢕⢕⢕⢕⢕⢕⢕⢕⢸⢿⢿⢿⢿⢿⢿⢿⢿⢿⢿⢿⢿⢿⢿⢟⢟⢟⢟⢟⢟⢟⢟⢟⢏⣼⡟⢗⢻⣿⢸⡿⢫⢕⢝⢱⢇⢕⢕⢕⢕⢕⣕⢕⢕⢕⢜⡿⢕⢕⢕⢕⢔⠀⠁⠄⢀⠀⠀⠀⠀⠀⠀⠀⠀⠀⠀⠀⠀⠀⠀⠀⠀⠀⠀⠀⠀⠀⠀⠀⠀⠀⠀⠀⠀⠀⠀⠀⠀⠀⠀⠀⠀⠀⠀⠀⠀⠀⠀⠀⠀⠀⠀⠀⠀⠀⠀⠀⠀⠀⠀⠀⠀⠀⠀⠀⠀⠀⠀⠀⠀⠀⠀⠀⠀⠀⠀⠀⠀⠀⠀⠀⠀⠀⠀⠀⠀⠀⢸⢏⢀⢄⢝⢿⢿⢿⢿⢿⢿⢿⢿⢿⢿⢿⢿⢿⣿⣿⣿⣿⣿⣿⣿⣿⣿⣿⣿⣿⣿⣿⣿⣿⣿⣿⣧⣶⣼⣿⣿⣷⣷⣷⣷⣴⣴⣴⣴⣴⣴⡔⢕⢕⠀⠀⢕⢕⠀</a:t>
            </a:r>
            <a:br/>
            <a:r>
              <a:t>⢕⢕⢕⢕⢕⢕⢕⢕⢕⢕⢕⢕⢕⢕⢕⢕⢕⢕⢕⢕⢕⢕⠀⠀⠀⢕⢕⢕⢕⢕⢕⢕⢕⢕⢕⢀⢕⢕⢕⢕⢕⢕⢕⢕⢕⢕⢕⢕⢕⢕⢕⢕⢕⢕⢕⢕⢕⢕⢕⢕⢕⢕⢕⢕⢕⢕⢕⢕⣼⢟⢕⢕⢕⢕⣿⢕⢕⢕⢕⡜⢕⢕⢕⢕⢕⢕⢏⢕⢕⢕⢸⡇⢕⢕⢕⢕⢕⠀⠀⠀⠀⠁⠀⢄⢀⠀⠀⠀⠀⠀⠀⠀⠀⠀⠀⠀⠀⠀⠀⠀⠀⠀⠀⠀⠀⠀⠀⠀⠀⠀⠀⠀⠀⠀⠀⠀⠀⠀⠀⠀⢕⢕⢀⠀⠀⠀⠀⠀⠀⠀⠀⠀⠀⠀⠀⠀⠀⠀⠀⠀⠀⠀⠀⠀⠀⠀⠀⠀⠀⠀⠀⠀⠀⠀⠀⠀⠀⠀⢀⠀⠀⢀⢄⢕⢕⢕⢕⢕⢕⢕⢕⢕⢕⢕⢕⢕⢕⢕⢕⢕⣿⣿⣿⣿⣿⣿⣿⣿⣿⣿⣿⣿⣿⣿⣿⣿⣿⣿⣿⣿⣿⣿⣿⣿⣿⣿⣿⣿⣿⣿⣿⣿⣿⡇⢕⢀⠀⢀⢕⢕⠀</a:t>
            </a:r>
            <a:br/>
            <a:r>
              <a:t>⢕⢕⢕⢕⢕⢕⢕⢕⢕⢕⢕⢕⢕⢕⢕⢕⢕⢕⢕⢕⢕⢕⠀⠀⠀⠀⠕⢕⢕⢕⢕⢕⢅⢅⢅⢕⢕⢕⢕⢕⢕⢕⢕⢕⢕⢕⢕⢕⢕⢕⢕⢕⢕⢕⢕⢕⢕⢕⢕⢕⢕⢕⢕⢕⢕⢕⢕⡜⢕⢕⢕⢕⢕⢱⡏⢕⢕⢕⢱⢇⢕⢕⢕⢕⠁⢕⢕⢇⢕⢕⢕⢕⢕⢕⢕⢕⠁⠀⠀⠀⠀⠀⠀⠀⠀⠀⠀⠀⠀⠀⠀⠀⠀⠀⠀⠀⠀⠀⠀⠀⠀⠀⠀⠀⠀⠀⠀⠀⠀⠀⠀⠀⠀⠀⠀⠀⢰⡔⠀⠁⢁⢕⢕⠀⠀⠀⠀⠀⠀⠀⠀⠀⠀⠀⠀⠀⠀⠀⠀⠀⠀⠀⠀⠀⠀⠀⠀⠀⠀⠀⠀⠀⠀⠀⠀⠀⠀⠀⢕⢕⢕⢕⢕⠑⠕⠕⠕⢕⠕⢕⢕⢕⢕⢕⢕⢕⢕⢕⢕⢕⢻⣿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⢕⢵⢵⢵⢕⢕⢕⢕⢕⢕⢕⢕⢕⢕⢕⢕⢕⡼⢕⢕⢕⢕⡜⢕⢕⢕⢕⢕⢄⢕⢕⢕⢕⢕⢕⢕⢕⢕⢕⢕⠀⠀⠀⠀⠀⠀⠀⠀⠀⠀⠀⠀⠀⠀⠀⠀⠀⠀⠀⠀⠀⠀⠀⠀⠀⠀⠀⠀⠀⠀⠀⠀⠀⢀⠀⠀⠄⠶⠇⢄⡌⠁⠕⠀⣼⣧⢕⠀⠀⠀⠀⠀⠀⠀⠀⠀⠀⠀⠀⠀⠀⢀⢀⠀⠀⠀⠀⠀⠀⠀⠀⠀⢄⠀⠀⠀⠀⠀⠀⠀⠀⢀⢕⢕⠕⠑⠁⠀⠀⠀⠀⠁⠀⢕⢕⢕⢕⢕⢕⢕⢕⢕⢕⢵⢱⢺⣿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⠁⢕⢕⢕⢕⢕⢕⢕⢕⢕⢕⢕⢕⢕⢕⢱⣵⡵⢕⢕⢕⢕⢕⢕⢕⢕⢕⢕⢕⢕⢕⢕⢕⢕⢕⢕⢕⢕⢕⢕⢕⢕⢕⢕⢏⢕⢕⢕⢕⢇⢕⢕⢕⢕⢕⢕⢕⢕⢕⢕⢕⢕⢕⢕⢕⢕⢕⢄⠀⠀⠀⠀⠀⠀⠀⠀⠀⠀⠀⠀⠀⠀⠀⠀⠀⠀⠀⠀⠀⠀⠀⢀⠀⠀⢄⣔⠀⠀⢀⠁⠘⠑⢔⢔⠀⠀⠁⠑⠀⠀⠀⣿⣿⡇⠀⠀⠀⠀⠀⠀⠀⠀⠀⢀⢀⢄⢀⠀⠑⠑⠐⠀⠀⠀⠀⠀⠀⠀⠀⢕⢕⢄⢀⢀⠀⢄⢄⢔⠑⢁⢄⢔⢐⢄⢄⢄⠀⢄⢀⢀⠄⢅⢑⢕⢕⢕⡜⢕⢕⢕⢕⢕⢕⢕⢝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⢕⢕⢷⢗⢗⢇⢕⢕⢕⢕⢕⢕⢕⢕⢕⢕⢕⢕⢕⢕⢕⢕⢕⢕⢕⢕⢕⢕⢕⢕⢕⢕⢕⢕⢕⢕⢕⢕⢑⢕⢕⢕⢕⢕⢕⢕⢕⢕⢕⢕⢕⢕⢕⢔⠀⠀⠀⠀⠀⠀⠀⠀⠀⠀⠀⠀⠀⢀⠀⠀⢀⠀⢀⣀⣄⠙⠁⠔⢄⠀⠀⠑⠑⠀⠀⠀⠀⠀⠀⠀⠀⠀⠀⠀⢀⢝⢿⡿⠀⠀⠀⠀⠀⠀⠀⠀⠀⢰⣵⡿⢵⢔⢔⢔⢔⢔⢄⢄⢄⢄⢔⢔⢔⢄⠕⢑⢕⢕⠕⢔⢕⢕⢕⢕⢕⢕⢱⢸⢕⡱⠀⠀⡱⢼⢱⢢⡕⠑⠕⢕⢕⢣⠇⢕⢱⢕⢕⢕⢕⢕⡇⢕⢕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⣕⡗⢷⢷⢷⣷⣵⣵⡇⣕⣕⣕⣕⣕⢇⢕⢕⢗⢟⢟⢗⣕⢇⢕⢕⢕⢕⢕⢕⢕⢕⢕⢕⢜⢕⢕⢕⢕⢕⢕⢕⢕⢕⢕⢁⢕⢕⢕⠁⢄⢕⢄⠀⠔⠐⢔⢕⢄⠀⠀⠄⠄⠀⠀⠑⠂⠀⠀⠉⠁⠀⠀⠀⠀⠀⠀⠄⠀⢁⠀⠀⠀⠀⠀⢀⠀⠀⢀⢄⠕⠕⠕⠕⠀⠀⠀⠀⠀⠀⠀⠀⢄⣿⣿⣿⣿⢇⢕⢕⢕⢕⢕⢕⢕⢕⢕⢕⢕⢕⢔⢄⢕⠕⠀⠁⠀⢕⢕⢕⢕⢕⢕⢕⣕⡕⢕⠔⢕⢱⢕⢕⢕⠀⠀⢕⢕⢕⠁⠕⢕⢕⢕⢕⢕⢳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⢱⢕⢕⢕⢕⢕⢕⢕⣵⡵⢷⣧⣱⣵⣷⡷⣷⣷⣷⣷⣿⡷⡫⡗⢕⢱⣱⣕⣕⣱⣵⣵⡕⢕⢕⢕⢕⢕⢕⢕⢕⢕⢕⣸⢕⢕⢕⢕⢕⢕⢕⢕⢕⢅⡕⢕⢕⠕⠐⠑⠑⢁⢄⢔⢀⠁⢕⠁⠀⢀⠀⠀⠀⠑⠀⠀⠀⠀⠀⠀⠀⠀⠀⠀⠀⠀⠀⠀⠀⢀⢀⢀⠠⠄⠐⠂⠁⠀⠀⠀⠀⠀⠀⠀⠀⠀⠀⠀⠀⠀⠀⢱⣿⣿⣿⣿⣵⣷⣕⣱⢵⢵⣷⡷⣧⣵⣕⢕⢕⢕⢕⢕⢕⢀⢕⢕⢕⢕⢕⢕⢕⢕⢕⢕⢕⢕⠀⠕⢕⢕⢕⢕⢕⢕⢕⢕⢕⢀⢄⢕⢕⢕⢕⢕⢱⡇⢕⢕⢕⢕⣕⣵⣿⣿⣿⣿⣿⣿⣿⣿⣿⣿⣿⣿⣿⣿⣿⣿⣿⣿⣿⣿⣿⣿⣿⣿⣿⣿⣿⣿⠀</a:t>
            </a:r>
            <a:br/>
            <a:r>
              <a:t>⠑⠑⠑⠑⠑⠑⠑⠑⠑⠑⠑⠑⠑⠑⠑⠑⠑⠑⠑⠑⠑⠑⠑⠑⠑⠑⠑⠑⠑⠑⠑⠑⠚⠚⠓⠓⠓⠃⠐⠑⠓⠓⠚⠛⠓⠚⠛⠛⠛⠛⠛⠛⠋⠙⠙⠛⠛⠛⠛⠛⠛⠛⠛⠑⠑⠛⠛⠛⠛⠛⠛⠛⠑⠑⠑⠑⠃⠑⠑⠑⠑⠑⠑⠛⠑⠑⠑⠑⠑⠑⠑⠑⠑⠑⠑⠁⠀⠀⠀⠀⠀⠁⠑⠑⠘⠓⠓⠑⠃⠑⠑⠐⠀⠀⠀⠀⠀⠀⠀⠀⠐⠐⠐⠐⠐⠀⠑⠑⠁⠀⠁⠀⠀⠀⠀⠀⠀⠀⠀⠀⠀⠐⠑⠑⠀⠀⠀⠀⠀⠀⠑⠚⠛⠛⠛⠛⠛⠛⠛⠛⠛⠛⠛⠛⠛⠛⠛⠓⠚⠓⠓⠚⠓⠛⠚⠓⠓⠓⠓⠓⠓⠚⠛⠓⠓⠃⠐⠘⠓⠓⠓⠚⠛⠛⠛⠛⠓⠓⠓⠓⠓⠛⠛⠛⠛⠃⠑⠑⠑⠑⠛⠛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⢿⢿⢿⢿⢟⢟⢟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⢿⢟⢟⢟⢝⢝⢝⢝⢝⢕⢕⢕⢕⢕⢕⢕⢕⢕⢕⢕⢕⢝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⢿⢟⢏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⡿⢏⢕⢕⢕⢕⢕⢕⢕⢕⠕⠕⠑⠑⠑⠑⠁⠁⠑⠁⠑⠑⠕⠕⠕⢕⢕⢕⢕⢕⢕⢕⢕⢕⢜⢿⣿⣿⣿⣿⣿⣿⣿⣿⣿⣿⣿⣿⣿⣿⣿⣿⣿⣿⣿⣿⣿⣿⣿⣿⣿⣿⣿⣿⣿⣿⣿⣿⣿⣿⣿⣿⣿⣿⣿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⡿⢇⢕⢕⠁⠁⠁⠁⠁⠁⠀⠀⠀⠀⠀⠀⠀⠀⠀⠀⠀⠀⠀⠀⠀⠀⠀⠀⠑⠕⢕⢕⢕⢕⢕⢕⢕⢕⢝⢝⢿⣿⣿⣿⣿⣿⣿⣿⣿⣿⣿⣿⣿⣿⣿⣿⣿⣿⣿⣿⣿⣿⣿⣿⣿⣿⣿⣿⣿⣿⣿⣿⣿⣿⣿⣿⣿⣿⣧⣕⢝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⢟⢝⢕⠑⠁⠀⠀⠀⠀⠀⠀⠀⠀⠀⠀⠀⠀⠀⠀⠀⠀⠀⠀⠀⠀⠀⠀⠀⠀⠀⠀⠀⠀⠑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⢏⢕⠑⠁⠀⠀⠀⠀⠀⠀⠀⠀⠀⠀⠀⠀⠀⠀⠀⠀⠀⠀⠀⠀⠀⠀⠀⠀⠀⠀⠀⠀⠀⠀⠀⠀⠁⠁⠑⠑⠁⢅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⢏⠕⠁⠀⠀⠀⠀⠀⠀⠀⠀⠀⠀⠀⠀⠀⠀⠀⠀⠀⠀⠀⠀⠀⠀⠀⠀⠀⠀⠀⠀⠀⠀⠀⠀⠀⠀⠀⠀⠀⠀⠀⠀⠐⢕⢕⢕⢕⢕⢜⢻⣿⣿⣿⣿⣿⣿⣿⣿⣿⣿⣿⣿⣿⣿⣿⣿⣿⣿⣿⣿⣿⣿⣿⣿⣿⣿⣿⣿⣿⣿⣿⣿⢿⣿⣿⣿⣽⢽⢝⢻⢟⢏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⢏⠕⠁⠀⠀⠀⠀⠀⠀⠀⠀⠀⠀⠀⠀⠀⠀⠀⠀⠀⠀⠀⠀⠀⠀⠀⠀⠀⠀⠀⠀⠀⠀⠀⠀⠀⠀⠀⠀⠀⠀⠀⠀⠀⠀⢄⢕⢕⢕⢕⢕⢕⣼⣿⣿⣿⣿⣿⣿⣿⣿⣿⣿⣿⣿⣿⣿⣿⣿⣿⣿⣿⣿⣿⣿⣿⣿⣿⣿⣿⣿⣿⣿⣿⣿⣿⣿⢟⢏⢝⢕⢕⢕⢕⢕⢕⢕⢑⢙⢝⢟⢻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⢝⠁⠀⠀⠀⠀⠀⠀⠀⠀⠀⠀⠀⠀⠀⠀⠀⠀⠀⠀⠀⠀⠀⠀⠀⠀⠀⠀⠀⠀⠀⠀⠀⠀⠀⠀⠀⠀⠀⠀⠀⠀⠀⠀⠀⠀⠕⢕⢕⢕⢕⢕⢟⢟⢟⢟⢟⢟⢟⢟⢟⢟⢟⢟⢟⢟⢟⢟⢟⢟⢟⢟⢟⢟⢟⢏⢝⢝⢟⢟⢿⢿⢿⢏⢕⢟⢟⢕⢕⢕⢕⢕⢕⢕⢕⠀⠀⢅⢕⢕⢑⠁⢑⢕⢕⢕⢝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⠁⠀⠀⠀⠀⠀⠀⠀⠀⠀⠀⠀⠀⠀⠀⠀⠀⠀⠀⠀⠀⠀⠀⠀⠀⠀⠀⠀⠀⠀⠀⠀⠀⠀⠀⠀⠀⠀⠀⠀⠀⠀⠀⠀⠀⠀⢅⢕⢕⢕⢕⢕⢕⢕⢕⢕⢕⢕⢕⢕⢕⢕⢕⢕⢕⢕⢕⢕⢕⢕⢕⢕⢕⢕⢕⢕⢕⢕⢕⢕⢕⢱⣵⣵⣜⣵⣵⡕⢕⡕⢕⢕⢕⢕⢕⢕⢕⢕⢑⢕⢕⢕⢕⢕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⡇⢕⠕⠀⠀⠀⠀⠀⠀⠀⠀⠀⠀⠀⠀⠀⠀⠀⠀⠀⠀⠀⠀⠀⠀⠀⠀⠀⠀⠀⠀⠀⠀⠀⠀⠀⠀⠀⠀⠀⠀⠀⠀⠀⠀⠀⠀⢀⠔⢕⢕⣾⣿⣿⣿⣿⣿⣿⣿⣿⣿⣿⣿⣿⣿⣿⣿⣿⣿⣿⣿⣿⣿⣿⣿⣾⣿⣿⢣⣼⣵⣾⣿⣧⣧⣵⣽⣝⢟⢻⣿⣿⢕⢕⢕⢕⢕⢕⢕⢕⢕⢐⢕⢕⢕⢕⢕⢕⢕⢕⢕⢕⢕⢜⣿⣿⣿⣿⣿⣿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⣷⢕⠀⠀⠀⠀⠀⠀⠀⠀⠀⠀⠀⠀⠀⠀⠀⠀⠀⠀⠀⠀⢀⢀⠀⠀⢀⣔⣕⢕⢔⠀⠀⠀⠀⠀⠀⠀⠀⠀⠀⢄⢔⠀⠀⢄⢔⢕⠀⢕⢕⣿⣿⣿⣿⣿⣿⣿⣿⣿⣿⣿⣿⣿⣿⣿⣿⣿⣿⣿⣿⣿⣿⣿⣿⣿⢟⣵⣿⣿⣿⣿⣿⣿⣿⣿⣿⣿⡕⢕⢹⣿⣷⡕⢕⢕⠕⢕⢕⠑⠁⢕⢕⢕⢕⢕⢕⢕⠕⠑⢀⢕⢕⢕⢝⢿⢟⣯⣽⣽⣿⣿⣿⣿⣿⣿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⡏⠁⠀⠀⠀⠀⠀⠀⠀⠀⠀⠀⠀⠀⠀⠀⠀⠀⠀⠀⢀⢕⣕⢕⢕⢔⣵⣿⣿⣇⢕⢀⠀⠀⠀⠀⠀⠀⠀⠀⠑⢕⢕⢕⡕⢕⢕⠕⠀⢕⢕⢹⣿⣿⣿⣿⣿⣿⣿⣿⣿⣿⣿⣿⣿⣿⣿⣿⣿⣿⣿⣿⣿⣿⣿⡱⣾⣿⣿⣿⣿⣿⣿⣿⣿⣿⣿⣿⣿⣧⡕⢹⣿⣿⣇⢕⠀⢕⠕⢔⢕⢕⢕⢕⢕⠕⠅⢄⢄⢔⢕⣕⢁⢁⢕⢷⣷⣿⣿⣿⣿⣿⣿⣿⣝⢟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⡿⠑⠀⠀⠀⠀⠀⠀⠀⠀⠀⠀⠀⠀⠀⠀⠀⠀⠀⢄⢄⢕⢜⣿⣷⣕⣼⣿⣿⣿⣿⡕⢕⢀⠀⠀⠀⠀⠀⠀⠀⠀⢄⢱⠏⢕⢕⢕⢀⢄⢕⢕⣾⣿⣿⣿⣿⣿⣿⣿⣿⣿⣿⣿⣿⣿⣿⣿⣿⣿⣿⣿⣿⣿⣿⣿⡇⣿⣿⣿⣿⣿⣿⣿⣿⣿⣿⣿⣿⣿⣿⣿⣞⣿⣿⣿⣧⢕⠀⢕⢕⠕⢑⢕⢕⢕⢕⢕⠕⢑⡱⢮⡜⡗⢇⢔⢕⢜⢻⣿⣿⣿⣿⣿⣿⣿⣷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⡿⢕⠀⠀⠀⠀⠀⠀⠀⠀⠀⠀⠀⠀⠀⠀⠀⠀⠀⢕⢕⢕⢕⢕⢝⣿⣿⡟⢏⢝⢝⢝⢇⢕⢕⠀⠀⠀⠀⠀⠀⠀⢄⠑⠁⠀⠀⠑⢕⢕⢕⢕⢕⢻⣿⣿⣿⣿⣿⣿⣿⣿⣿⣿⣿⣿⣿⣿⣿⣿⣿⣿⣿⣿⣿⣿⣿⡇⢿⣿⣿⣿⣿⣿⣿⣿⣿⣿⣿⣿⣿⣿⣿⣿⣾⣿⣿⣿⣷⡕⠁⠀⠀⢕⢅⢕⢵⣵⡷⢞⢝⢕⢜⣹⢇⢕⢕⢕⢕⢸⢻⢟⢹⣿⡟⢿⣿⣿⣿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⡇⢕⠀⠀⠀⠀⠀⠀⠀⠀⠀⠀⠀⠀⠀⠀⠀⠀⢕⢕⢕⢕⢕⢕⢕⢝⢟⢕⠕⠑⠕⠕⢕⢕⠕⠀⠀⠀⠀⠀⠀⠀⠀⠀⠀⠀⠀⢔⢕⢕⢄⢕⢕⣿⣿⣿⣿⣿⣿⣿⣿⣿⣿⣿⣿⣿⣿⣿⣿⣿⣿⣿⣿⣿⣿⣿⣿⡇⢜⣿⣿⣿⣿⣿⣿⣿⣿⣿⣿⣿⣿⣿⣿⡿⣿⡹⣿⣿⣿⣷⡕⠀⠁⠑⠕⢕⢕⠝⠕⠑⠑⠑⢕⢕⢕⢕⢕⢕⡕⢕⢕⢕⣿⢟⣱⣿⢻⢿⢏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⡇⢕⠀⠀⠀⠀⠀⠀⠀⠀⠀⠀⠀⠀⠀⠀⠀⠀⢕⢕⢕⢕⡕⢕⢕⢕⢕⢕⢀⢀⢀⢄⢕⢕⢔⢔⠀⠀⠀⠀⠀⠀⠀⠀⠀⢀⢕⠑⢕⢕⢕⢕⢕⣿⣿⣿⣿⣿⣿⣿⣿⣿⣿⣿⣿⣿⣿⣿⣿⣿⣿⣿⣿⣿⡏⣿⣿⣿⢕⢿⣿⣿⣿⣿⣿⣿⣿⣿⣿⣿⣿⣿⣿⣧⢜⢇⢻⣿⣿⣿⣷⢕⢄⠀⠀⠀⠀⢀⢀⣀⣀⣀⢀⢀⢁⢄⣼⣧⢕⢔⢱⣷⣦⣕⢻⢇⢕⢜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⣷⡕⢄⢀⠀⠀⠀⠀⠀⠀⠀⠀⠀⠀⠀⠀⠀⢕⢱⡕⢕⣾⣷⡕⢕⢕⢕⢕⢕⢕⢕⢕⢕⢕⢕⠁⠀⠀⠀⠀⠀⠀⠀⠀⢄⠕⠀⠀⢁⢕⢕⠀⢕⣿⣿⣿⣿⣿⣿⣿⣿⣿⣿⣿⣿⣿⣿⣿⣿⣿⣿⣿⣿⣿⣧⣿⣿⣿⡇⢜⣿⣿⣿⣿⣿⣿⣿⣿⣿⣿⣿⣿⣿⣿⡕⢕⢕⢿⣿⣿⣿⠕⠁⢕⢔⢱⣾⣿⣿⣿⣿⣿⣿⣿⣿⣿⣿⣿⣧⢕⣕⡜⢟⣿⣇⡕⢕⢕⢕⢕⢸⣿⣿⣿⣿⣿⣿⣿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⣇⢕⢕⢑⠀⠀⠀⠀⠀⠀⠀⠀⠀⠀⢀⢕⢕⢜⢕⡱⢕⢕⢕⢕⢕⢕⢕⢕⢕⢕⢕⠕⠑⠁⠀⠀⠀⠀⠀⠀⠀⠀⢔⢕⢔⢕⢕⢕⢕⢕⢕⢱⣿⣿⣿⣿⣿⣿⣿⣿⣿⣿⣿⣿⣿⣿⣿⣿⣿⣿⡿⢇⢸⡿⢹⣿⣿⣿⡕⢜⣿⣿⣿⣿⣿⣿⣿⣿⣿⣿⣿⣿⣿⣇⢕⢕⢜⣿⠟⠑⠀⠀⢕⢕⢱⣿⣿⣿⣿⣿⣿⣿⣿⣿⣿⣿⣿⣿⣧⢻⢟⣳⣿⢟⡇⢕⢕⢕⢕⢸⣿⣿⣿⣿⣿⣿⣿⣿⣿⣿⣿⣿⢕⢕⢕⢕⢕⢸⣿⣿⣿⣿⣿⣿⣿⣿⣿⣿⣿⣿⣿⣿⣿⣿⣿⣿⣿⣿⡇⢕⢕⣿⢕⢕⢕⢕⢸⣿⣿⣿⣿⣿⣿⣿⣿⣿⣿⣿⣿⣿⣿⣿⣿⣿⣿⣿⣿⣿⣿⣿⣿⣿⣿⣿⣿⣿⢕⢕⢕⢕⢕⢕⢸⣿⣿⣿⣿⣿⣿⣿⣿⣿⣿⣿⣿⡿⢽⢟⢞⢻⠀</a:t>
            </a:r>
            <a:br/>
            <a:r>
              <a:t>⣿⣿⣿⣿⣿⣿⣿⣿⣿⣿⣿⣿⣷⢕⢔⢕⢀⢀⢔⢔⢔⢔⢔⢕⢕⢕⠕⢕⢕⢕⢕⢕⢕⢕⢕⢕⢄⢁⠀⠀⠀⠀⠀⠀⠀⠀⠀⠀⠀⠀⠀⢕⢕⢕⢕⢕⠕⠁⠀⢕⢕⢸⣿⣿⣿⣿⣿⣿⣿⣿⣿⣿⣿⣿⣿⣿⣿⣿⣿⣿⢱⢇⣿⣧⣎⣿⣿⣿⣧⢕⢜⢿⣿⣿⣿⣿⣿⣿⣿⣿⣿⣿⣿⣿⡕⢕⢅⠀⠀⠀⠀⠀⢕⢕⣜⣿⣿⣿⣿⣿⣿⣿⣿⣿⣿⣿⣿⣿⣿⣇⢟⣝⢕⢸⠇⠑⢷⣷⣵⣜⡿⣿⡏⢝⢝⢝⢝⢝⣿⣿⣿⣿⢕⢕⢕⢕⢕⢸⣿⣿⣿⣿⣿⣿⣿⣿⣿⣿⣿⣿⣿⣿⣿⣿⣿⣿⣿⣿⡇⢕⢕⣿⢕⢕⢕⢕⢸⣿⣿⣿⣿⣿⣿⣿⣿⣿⣿⣿⣿⣿⣿⣿⣿⣿⣿⣿⣿⣿⣿⣿⣿⣿⣿⣿⣿⣿⢕⢕⢕⢕⢕⢕⢸⣿⣿⣿⣿⣿⣿⣿⣿⡻⡟⢻⢇⢕⢕⢕⢕⢕⠀</a:t>
            </a:r>
            <a:br/>
            <a:r>
              <a:t>⣿⣿⣿⣿⣿⣿⣿⣿⣿⣿⣿⣿⣿⢕⢕⢕⣕⣱⣵⣵⣕⡕⢕⢕⢕⠀⠀⠀⠑⢕⢕⠁⢕⢕⢕⢕⢕⢕⢔⢀⠀⠀⠀⠀⠀⠀⠀⠀⠀⠀⠀⠀⠀⠑⢕⢕⢔⠀⠀⢕⢕⣾⣿⣿⣿⣿⣿⣿⣿⣿⣿⣿⣿⣿⣿⣿⣿⣿⣿⡿⡇⢱⣿⢹⣿⢸⢟⢕⣿⣧⢕⢜⣿⣿⣿⣿⣿⣿⣿⣿⣿⣿⣿⣿⣧⢕⢕⢄⢐⢑⣀⣰⣷⡕⢸⣿⣿⣿⣿⣿⣿⣿⣿⣿⣿⣿⣿⣟⣿⣿⡇⢕⢕⣕⡕⠀⠁⠝⢿⣿⣿⣷⣵⡕⣕⣕⣵⣵⣿⣿⣿⣿⢕⢕⢕⢕⢕⢸⣿⣿⣿⣿⣿⣿⣿⣿⣿⣿⣿⣿⣿⣿⣿⣿⣿⣿⣿⣿⡇⢕⢕⣿⢕⢕⢕⢕⢸⣿⣿⣿⣿⣿⣿⣿⣿⣿⣿⣿⣿⣿⣿⣿⣿⣿⣿⣿⣿⣿⣿⣿⣿⣿⣿⣿⣿⣿⢕⢕⢕⢕⢕⠕⢸⣿⣿⣿⣿⡿⢟⡹⢗⢜⢕⢕⢕⢕⢕⢕⢕⢕⠀</a:t>
            </a:r>
            <a:br/>
            <a:r>
              <a:t>⣿⣿⣿⣿⣿⣿⣿⣿⣿⣿⣿⣿⣿⢕⢕⢸⣿⣿⣿⣿⣿⣿⣷⣵⡕⢕⢄⠀⠀⠀⠀⠀⠁⠕⢕⢕⢕⢕⢕⠁⠀⠀⠀⠀⠀⠀⠀⠀⠀⠀⠀⠀⠀⠀⠁⢕⢕⠀⠀⢕⢕⣿⣿⣿⣿⣿⣿⣿⣿⣿⣿⣿⣿⣿⣿⣿⣿⣿⣿⣇⢕⢸⡟⣿⣿⢕⢕⣸⣿⣿⣧⡜⣿⣿⣿⣿⣿⣿⣿⣿⣿⣿⣿⣿⡟⢕⢕⢕⢿⣿⣿⣿⣿⣿⣧⡜⢻⣿⣿⣿⣿⣿⡟⣿⣿⣿⣿⣿⡜⣿⣿⡕⢜⢿⣿⡔⠀⠀⠁⢜⢻⣮⢟⢻⣿⣿⣿⣿⣿⣿⣿⣿⢕⢕⢕⢕⢕⢸⣿⣿⣿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⣧⣕⢕⢔⢀⠀⠀⠀⠀⠁⠑⠕⢕⠑⠀⠀⠀⠀⠀⠀⠀⠀⠀⠀⠀⠀⠀⠀⠀⠀⠀⠀⠀⠀⢕⢸⣿⣿⣿⣿⣿⣿⣿⣿⣿⣿⣿⣿⣿⣿⣿⣿⣿⣿⣿⡱⢸⡇⣿⣿⢕⢕⢜⢝⢿⢿⢧⢸⣿⢿⣿⣿⣿⣿⣿⣿⣿⣿⣿⣇⢕⢕⢕⢜⣿⣿⣿⣿⣿⡿⢷⣕⢹⢹⣿⣿⣿⣿⢜⣿⣿⣿⣿⣷⢸⣿⣷⢕⢜⢿⣧⠀⠀⠀⠀⢕⢜⢷⣕⢜⢟⢳⣝⣿⣿⣿⣿⢕⢕⢕⢕⢕⢸⣿⣿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⣷⣕⡕⢀⠀⠀⠀⠀⠀⠀⠀⠀⠀⠀⠀⠀⠀⠀⠀⠀⠀⠀⠀⠀⠀⠀⠀⠀⠀⠀⠀⠀⢕⢸⣿⣿⣿⣿⣿⣿⣿⣿⣿⣿⣿⣿⣿⣿⣿⣿⣿⣿⣿⡇⢸⡇⣿⣿⢕⢕⢹⣇⢕⣷⣷⣇⢿⡎⢿⣿⣿⣿⣿⣿⣿⣿⣿⣿⡕⢕⢕⢕⢹⣿⣟⣽⣷⣾⣿⢿⣇⢱⣜⢳⣽⡝⢕⢸⣿⣿⣿⣿⣷⢿⣿⣇⢜⣵⢝⠀⠀⠀⠀⠀⢕⡜⢻⣷⣕⢕⢝⢻⣿⣿⣿⢕⢕⢕⢕⢕⢸⣿⣿⣿⣿⢏⢕⢕⢕⢕⢕⣵⣵⣵⣕⢕⢕⢕⢕⢕⢻⡇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⣷⡕⠀⠀⠀⠀⠀⠀⠀⠀⠀⠀⠀⠀⠀⠀⠀⠀⠀⠀⠀⠀⠀⠀⠀⠀⠀⠀⠀⠀⢕⣸⣿⣿⣿⣿⣿⣿⣿⣿⣿⣿⣿⣿⣿⣿⣿⣿⣿⣿⣿⢕⢜⣿⣿⣿⣧⣷⡜⢿⢕⢸⣿⣿⡜⣷⢜⢿⡿⣿⣿⣿⣿⣿⣿⣿⡇⢕⢕⢕⢕⣿⡿⢟⣫⣵⣾⣿⠿⠘⠉⢁⢁⢕⢕⢹⣿⡿⣿⣿⣿⣇⢻⣿⡇⣯⣧⢀⠀⠀⠀⢄⢸⡇⢕⢜⣿⣷⡕⣕⢿⣿⣿⢕⢕⢕⢕⢕⢸⣿⣿⡏⣵⣕⣕⣅⢕⢕⢺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⣧⢄⠀⠀⠀⠀⠀⠀⠀⠀⠀⠀⠀⠀⠀⠀⠀⠀⠀⠀⠀⠀⠀⠀⠀⠀⠀⠀⠀⢕⢿⣿⣿⣿⣿⣿⣿⣿⣿⣿⣿⣿⣿⣿⣿⣿⣿⣿⣿⣿⣼⢇⣿⣸⣿⣿⣿⡇⢜⢗⢕⢿⢿⢷⢜⡕⢜⢷⡝⣿⣿⣿⣿⣿⣿⢝⢕⢱⡕⢕⣏⣵⡿⠟⠋⠑⢑⢀⢄⢄⣿⣷⣾⢸⣿⣿⣕⣿⣿⣿⣿⡜⢿⣷⢻⣿⣧⡔⢄⢕⣵⣿⡇⢕⢕⢜⣿⣿⣿⣿⡹⡿⢕⢕⢕⢕⢕⢸⣿⣿⣧⣿⣿⡟⣟⣿⢇⢕⣸⣿⣿⣿⡇⢕⢕⢕⢕⢕⡇⠀⢕⣿⢕⢕⢕⢕⢸⣿⣿⣿⢕⢕⢕⢕⢸⣿⣿⣿⣿⢕⢕⢕⢕⢸⣿⣿⣿⢕⢕⢕⢕⢸⣿⣿⣿⣿⢕⢕⢕⢕⢕⠀⢸⣿⣿⣿⢕⢕⢝⢻⢿⣿⣿⣿⣷⣵⡕⢕⢕⢕⠀</a:t>
            </a:r>
            <a:br/>
            <a:r>
              <a:t>⣿⣿⣿⣿⣿⣿⣿⣿⣿⣿⣿⣿⣿⠁⠀⢸⣿⣿⣿⣿⣿⣿⣿⣿⣿⣿⣿⣿⣿⣿⣿⡇⠀⠀⠀⠀⠀⠀⠀⠀⠀⠀⠀⠀⠀⠀⠀⠀⠀⠀⠀⠀⠀⠀⠀⠀⠀⠀⠀⢕⢸⣿⣿⣿⣿⣿⣿⣿⣿⣿⣿⣿⣿⣿⣿⣿⣿⣿⣿⣿⣿⣧⡸⣿⣿⣿⣿⣿⢕⢜⢇⢺⣿⡿⢿⣧⢻⡷⢕⢝⢿⢻⣿⣿⣷⢇⢕⢸⡇⣼⣿⡏⢕⣴⡄⢔⢔⣵⢕⣱⣿⣿⡏⣸⡿⣹⢹⣿⣿⣯⣿⡇⢜⣿⡞⣿⣿⣷⣧⡜⣿⣿⡇⢕⢕⢕⢜⣿⣿⣿⣿⡕⢕⢕⢕⢕⢕⢸⣿⣿⢕⢕⢜⣵⣝⢕⠑⢱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⣧⢄⠀⠀⠀⠀⠀⠀⠀⠀⠀⠀⠀⠀⠀⠀⠀⠀⠀⠀⠀⠀⠀⠀⠀⠀⠀⠀⢕⢸⣿⣿⣿⣿⣿⣿⣿⣿⣿⣿⣿⣿⣿⣿⣿⣿⣿⣿⣿⣿⣿⣿⣿⣿⣿⣿⡟⢕⢕⢕⢜⢻⠿⠿⠿⠿⠿⠟⠳⢷⣷⣼⣿⣻⣇⣕⣿⣿⣿⣿⣿⣿⣿⣿⣷⢷⠾⢟⣱⣾⣿⣷⡿⢕⡏⣸⣿⣿⣿⢜⣿⡕⢸⣷⢜⢿⢿⣿⣿⣮⣿⡇⢕⢕⢕⢕⢻⣿⣿⣿⣷⢕⢕⢕⢕⢕⢸⣿⡟⢕⠁⠑⠟⠟⠀⠀⣾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⡇⠀⠀⠀⠀⠀⠀⠀⠀⠀⠀⠀⠀⠀⠀⠀⠀⠀⠀⠀⠀⠀⠀⠀⠀⠀⠀⠑⢜⣿⣿⣿⣿⣿⣿⣿⣿⣿⣿⣿⣿⣿⣿⣿⣿⣿⣿⣿⣿⣿⣿⡟⢻⣿⣿⣇⢕⢕⢕⢕⢀⢤⣴⡄⢄⢄⢔⢐⢔⣼⣿⣿⣿⣿⣿⣿⣿⣿⣿⣿⣿⣿⣿⣿⣿⣿⣿⣿⣿⣿⣿⢇⡞⢕⣾⣿⣿⡟⢕⢹⣇⢕⢻⢕⢕⢕⢜⢻⣿⣿⢇⢕⢕⢕⢕⢜⣿⣿⣿⣿⢕⢕⢕⢕⢕⢸⣿⢇⠕⠀⠀⠀⠀⠀⢔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⢔⠀⠀⠀⠀⠀⠀⠀⠀⠀⠀⠀⠀⠀⠀⠀⠀⠀⠀⠀⠀⠀⠀⠀⠀⠀⠀⢕⢹⣿⣿⣿⣿⣿⣿⣿⣿⣿⣿⣿⣿⣿⣿⣿⣿⣿⣿⣿⣿⢕⢇⡜⡏⢿⣿⢕⢕⢕⢕⢕⣾⣿⣿⣷⣵⣜⣧⣵⣿⣿⣿⣿⣿⣿⣿⣿⣿⣿⣿⣿⣿⣿⣿⣿⣿⣿⣟⣿⣿⣏⢎⢕⣸⣿⣿⣿⢇⢕⢕⢹⢕⢜⡕⢕⢕⢕⢕⢜⢹⣧⢕⢕⢕⢕⢕⣿⣿⢿⣿⣕⢕⣕⣕⢕⢸⡿⢕⢀⠁⠇⠑⠀⠀⢕⢻⣿⣿⣿⡿⢇⢕⢕⢕⢕⢱⡇⠀⢕⣿⢕⢕⢕⢕⢸⣿⣿⣿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⡇⠀⠀⠀⠀⠀⠀⠀⠀⠀⠀⠀⠀⠀⠀⠀⠀⠀⠀⠀⠀⠀⠀⠀⠀⠀⠀⠁⢜⣿⢿⢿⢿⣿⣿⣿⡿⢿⢿⢿⢿⢿⢿⢿⢿⠟⠟⠋⠁⠁⠙⠕⠕⢕⣼⡇⢕⢕⢕⢕⢜⢿⣿⣿⣝⣹⣵⣾⣿⣿⣿⣿⣿⣿⣿⣿⣿⣿⣿⣿⣿⣿⣿⣿⣿⣿⣿⣿⣯⣵⡇⢕⣿⣿⣿⡿⢕⢕⢕⢕⢕⢕⢇⢕⢕⢕⢕⢕⢕⢝⢕⢕⢕⢕⢕⢿⢵⡿⣿⣿⣾⣿⣿⣿⣿⣿⣷⣦⣤⣄⡀⠀⢀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⣷⡄⠀⠀⠀⠀⠀⠀⠀⠀⠀⠀⠀⠀⠀⠀⠀⠀⠀⠀⠀⠀⠀⠀⠀⠀⠀⠀⠀⠁⠁⠁⠁⠑⠑⠑⠀⠀⠀⠀⠀⠀⠀⠀⠀⠀⠀⠀⠀⠀⠀⠀⠀⠁⣼⢻⢇⢕⢕⢕⢕⢜⢻⣿⣿⣿⣿⣿⣿⣿⣿⣿⣿⣿⣿⣿⣿⣿⣿⣿⣿⣿⣿⣿⣿⣿⣿⣿⣿⡿⢕⢕⣿⣿⣿⢇⢕⢕⢕⡕⢕⢕⢕⢕⢕⢕⢕⢕⢕⢕⢕⢕⡕⠕⢕⢕⢕⢕⢕⢕⢕⢎⢝⢟⢟⢻⢿⣿⣿⣿⣿⣷⣧⣕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⣧⡄⠀⠀⠀⠀⠀⠀⠀⠀⠀⠀⠀⠀⠀⠀⠀⠀⠀⠀⠀⠀⠀⠀⠀⠀⠀⠀⠀⠀⠀⠀⠀⠀⠀⠀⠀⠀⠀⠀⠑⢔⢄⠀⠀⠀⠀⠀⠀⠀⠀⠀⠀⣇⢕⢕⢕⢕⢕⢕⢕⢕⢝⣿⣿⣿⣿⣿⣿⣿⣿⣿⣿⣿⣿⣿⣿⣿⣿⣿⢿⣿⣿⣿⡿⢟⣿⣿⢇⢕⢸⣿⢇⢕⢕⢕⢕⣾⣷⢕⢕⢕⢕⢕⢕⢕⢕⢕⢕⢕⢕⢕⢕⢕⢕⢕⢑⠕⢕⢕⢕⢕⢕⢕⢕⢕⢕⢝⢝⢻⣿⣿⣿⣼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⣷⣕⡄⢀⠀⠀⠀⠀⠀⠀⠀⠀⠀⠀⠀⠀⠀⠀⠀⠀⠀⠀⠀⠀⠀⠀⠀⠀⠀⠀⠀⠀⠀⠀⠀⠀⠀⠀⠀⠀⠀⠁⢕⢄⠀⠀⠀⠀⠀⠀⠀⠀⢹⢸⡇⢕⢕⢕⢕⢕⢕⢕⢜⢻⢿⣿⣿⣿⣿⣿⣿⣿⡿⢿⣟⣟⢽⣕⣵⣿⣿⣿⣫⣾⣿⣿⢇⢕⢕⡿⢏⢕⢕⢕⢕⢸⣿⣿⢕⢕⢕⢕⢕⢕⢕⢕⢕⢕⢕⢕⢕⢕⢕⢕⢕⠑⠀⠀⠁⣡⣵⣕⠕⠕⠕⢕⢕⢕⢕⢕⠁⠉⠙⠟⢿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⣷⣕⡄⢀⠀⠀⠀⠀⠀⠀⠀⠀⠀⠀⠀⠀⠀⠀⠀⠀⠀⠀⠀⠀⠀⠀⠀⠀⠀⠀⠀⠀⠀⠀⠀⠀⠄⠀⠀⠀⠁⠕⢄⠀⠀⠀⠀⠀⠀⠕⢸⡇⢕⢸⢕⢕⢕⢕⢕⢕⢕⢕⢝⢟⢿⢿⣿⣿⣿⣿⣿⣿⣿⣿⣿⣿⢿⢏⣽⣿⣿⡿⡕⢕⢕⢞⢕⢕⢕⢕⢱⢕⣕⣟⢏⢕⢕⢕⢕⢕⢕⢕⢕⢕⢕⢕⢕⢕⢕⢕⠑⠀⠀⠀⢀⣼⣿⣿⡇⠔⠀⠀⠀⠀⠁⢱⠕⠀⠀⠀⢄⢔⢹⣿⣿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⣷⣕⢄⠀⠀⠀⠀⠀⠀⠀⠀⠀⠀⠀⠀⠀⠀⠀⠀⠀⠀⠀⠀⠀⠀⠀⠀⠀⠀⠀⠀⠀⠀⠀⠑⢄⠀⠀⠀⠑⠔⠀⠀⠀⠀⠀⠀⢕⣷⢕⢕⢕⢕⢕⢕⢕⢕⢕⣕⣕⣵⠔⠀⠀⠁⠈⠉⢝⢟⢟⣟⣿⢝⠕⢾⣿⡿⣫⡟⢇⢕⢕⢕⢕⢕⢕⢕⢱⢾⢟⣿⡿⢕⢱⣿⣿⣿⣷⣵⡕⢕⢕⢕⢕⢕⢕⢕⠀⠀⢀⣴⣿⣿⣿⣿⢕⠀⠐⢇⠔⠀⠀⣼⢕⠀⠀⢀⢕⢕⢕⠙⠛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⣕⡄⠀⠀⠀⠀⠀⠀⠀⠀⠀⠀⠀⠀⠀⠀⠀⠀⠀⠀⠀⠀⠀⠀⠀⠀⠀⠀⠀⠀⠀⢀⠕⠕⢄⠀⠀⠀⠀⠀⠀⠀⠀⢔⢕⢹⡇⢕⢕⢕⢕⢕⢕⢕⢕⢟⢇⢏⠀⠀⠀⠀⠀⠀⣧⣾⣿⢏⢄⡀⠔⢔⢅⠑⢕⢕⢜⢕⢕⢕⢕⢕⠕⢕⢕⢕⢕⣱⣕⣵⣿⣿⣿⣿⣿⣿⣿⣇⢕⢕⢕⢕⢕⢕⢱⣰⣿⣿⣿⣿⣿⡇⠄⠀⠀⠀⠀⠀⢰⣿⢕⠀⠀⢕⢕⢕⢕⢔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⣷⣔⢀⠀⠀⠀⠀⠀⠀⠀⠀⠀⠀⠀⠀⠀⠀⠀⠀⠀⠀⠀⠀⠀⠀⠀⠀⠀⠀⢄⠁⠀⠀⠀⠐⠀⠀⠀⠀⠀⠀⣱⢕⢕⢱⢷⢕⢕⢕⢕⢕⢕⢕⢕⢕⢕⢕⠀⠀⠀⠀⠀⠀⢸⣿⣏⠀⠞⠓⠀⠀⢁⢀⢁⢕⠕⠕⠕⠑⠑⠁⠀⠑⢕⢕⢕⣿⣿⣿⣿⣿⣿⣿⣿⣿⣿⣿⡇⢕⢕⢕⢕⢕⢕⢱⢹⣿⢝⣝⢹⠀⠀⠀⢔⠄⠀⠀⢼⢿⢇⠀⠀⢕⢕⢕⢕⢕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⣷⣔⢀⠀⠀⠀⠀⠀⠀⠀⠀⠀⠀⠀⠀⠀⠀⠀⠀⠀⠀⠀⠀⠀⠀⢀⠑⠀⠀⠀⠀⠀⠀⠀⠀⠀⠀⠀⢰⣿⡇⢕⢸⣎⢇⢕⢕⢕⢕⢕⢕⢕⢕⢕⢕⠀⠀⠀⠀⠀⠀⢸⣿⣿⢇⠀⢕⢕⠀⠸⢟⠁⣸⠁⠀⠀⠀⠀⠀⠀⠀⢕⢕⢸⣿⣿⣿⣿⣿⣿⣿⣿⣿⣿⣿⣿⡕⠁⠁⠁⠁⠁⠁⠑⠘⢸⣿⢕⠀⠀⠀⠀⠀⠀⠀⢕⢕⢕⠀⠀⠑⠑⠕⠕⢁⠀⠀⠀⠀⠀⠀⠀⠀⠀⠀⠀⠀⠀⠀⠀⠀⠀⠀⠀⠀⠀⣿⣿⣿⣿⣿⣿⣿⣿⣿⣿⣿⣿⣿⣿⣿⣿⣿⣿⣿⣿⣿⣿⣿⣿⣿⣿⣿⣿⣿⣿⣿⣿⣿⡇⢕⢕⢝⢕⢜⢕⢕⢜⢕⢕⢕⢀⢀⠀</a:t>
            </a:r>
            <a:br/>
            <a:r>
              <a:t>⣿⣿⣿⣿⣿⣿⣿⣿⣿⣿⣿⣿⣿⠀⢱⢷⢷⢕⢕⢕⣿⣿⣿⣿⣿⣿⣿⣿⣿⣿⣿⣿⣿⣿⣿⣿⣿⣿⣿⣿⣿⣿⣿⣿⣿⣿⣿⣿⣿⣷⣔⢄⠀⠀⠀⠀⠀⠀⠀⠀⠀⠀⠀⠀⠀⠀⠀⠀⠀⠀⢀⠐⠁⠀⠀⠀⠀⠀⠀⠀⠀⠀⠀⠀⢄⣿⣿⡇⢕⢸⣿⣎⢇⢕⢕⢕⢕⢕⢕⢕⢕⠕⠀⠀⠀⠀⠀⠀⠀⡽⢝⢕⡄⢀⢁⢰⣦⣴⣾⡟⠀⠀⠀⠀⠀⠀⠀⠀⢱⡕⣾⣿⣿⣿⣿⣿⣿⣿⣿⣿⣿⣿⣿⣧⠀⠀⠀⠀⠀⠀⠀⠀⠀⠜⠀⠀⠄⢔⠄⠀⠀⠜⠝⢏⢕⠀⠀⠀⠀⠀⠁⠑⢕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⡿⢏⢕⢕⡔⢄⠀⠀⠀⠀⠀⠀⠀⠀⠀⠀⠀⠀⠀⠀⠐⠀⠀⠀⠀⠀⠀⠀⠀⠀⠀⠀⠀⠀⠀⢜⢝⣻⢟⢕⢸⣿⢸⣯⢇⢕⢕⢕⢕⢕⣇⢱⠀⠀⠀⠀⠀⠀⠀⠀⠁⢎⡞⣱⡾⣣⣿⣿⣿⣿⠃⠀⠀⠀⠀⠀⠀⠀⠀⠁⣿⣿⣿⣿⡿⣿⣿⣿⣿⣿⣿⣿⣿⣿⣿⡄⠀⠀⠀⠀⠀⠀⠀⠀⠀⢀⠀⠀⠀⠀⠀⠀⠀⠀⠑⠑⠀⠀⠀⠀⠀⠀⠀⠀⠁⠀⠀⠀⠀⠀⠀⠀⠀⠀⠀⠀⠀⠀⠀⠀⠀⠀⠀⠀⣿⣿⣿⣿⣿⣿⣿⣿⣿⣿⣿⣿⣿⣿⢿⢿⢿⣿⣿⣿⣿⢏⡿⢻⢟⢟⣽⡿⢽⢟⢹⣽⣿⣇⣿⡇⡕⣿⡇⢱⣿⢣⢱⡇⢕⢕⢕⠀</a:t>
            </a:r>
            <a:br/>
            <a:r>
              <a:t>⠉⠉⠉⠉⠁⠈⠉⠉⠉⠉⠉⠁⠁⠀⠀⠀⠀⠄⠀⠀⠀⠁⠁⠁⠁⠁⠈⠉⠁⠁⠁⠁⠁⠁⠁⠁⠁⠁⠁⠁⠁⠁⠁⠁⠁⠁⠁⠁⢕⢕⡗⣵⡹⢾⢕⠕⠁⠁⠁⠁⠀⠀⠀⠀⠀⠀⠀⠀⠀⠀⠀⠀⠀⠀⠀⠀⠀⠀⠀⠀⠀⠀⢀⢔⢕⢱⢏⢕⢕⢕⢝⣼⣿⢕⢕⢕⢕⢕⣿⣿⡟⠀⠀⠀⠀⠀⠀⠀⢀⣴⡇⢸⣫⣾⣿⣿⣿⣿⡏⠀⠀⠀⠀⠀⠀⠀⠀⠀⠀⢸⣿⣿⣿⣕⣿⣿⣿⣿⣿⣿⣿⣿⣿⣿⣷⡄⠀⠀⠀⠀⠀⠀⠀⠀⠑⠀⠀⠀⠀⠀⠀⠀⠀⠀⠀⠀⠀⠀⠀⠀⠀⠀⠀⠀⠀⠀⠀⠀⠀⠀⠀⠀⠀⠀⠀⠀⠀⠀⠀⠀⠀⠀⠀⠁⠁⠁⠁⠁⠁⠁⠁⠁⠁⠁⠁⠁⠁⠁⠀⠀⠈⢿⠀⠀⠀⠀⢕⢕⢕⢱⢕⢕⢕⢕⢱⣷⣷⣿⣿⣷⡇⠀⠀⠀⢼⢸⡇⢕⢕⢕⠀</a:t>
            </a:r>
            <a:br/>
            <a:r>
              <a:t>⣔⣔⣄⣔⣄⣄⣄⣄⣄⣄⣄⣄⣄⣄⠀⠀⠀⠀⠀⠀⠀⠀⣄⣄⣔⣔⣔⣔⣔⣄⣔⣔⣄⣄⣔⣔⣔⣔⣄⣔⣔⣄⣄⣔⣔⣔⣔⣔⡕⢜⢕⡜⢝⢇⢕⠀⠀⠀⠀⢄⣄⣄⣄⣄⣔⣵⣷⡆⢔⢄⢀⠀⠀⠀⠀⠀⠀⠀⠀⠀⠀⠔⢕⢕⣰⢏⢕⢕⢕⢕⢱⣿⣿⢕⢕⢕⢕⣸⣿⣿⡇⠀⠀⠀⠀⠀⠀⠀⠁⠁⠀⢸⣿⣿⣿⣿⣿⣿⠁⠀⠀⠀⠀⠀⠀⠀⠀⠀⠀⠁⣿⣿⣿⣿⣸⣿⣿⣿⣿⣿⣿⣿⣿⣿⣿⣷⢀⠀⠀⠀⠀⠀⠀⠀⠀⠀⠀⠀⠀⠀⠀⠀⠀⠀⠀⠀⠀⠀⠀⠀⠀⠀⠀⠀⠀⠀⠀⠀⠀⠀⠀⠀⠀⠀⠀⠀⢄⣄⣔⣔⣔⣔⣔⣄⣔⣄⣔⣔⣔⣔⣔⣔⣄⣄⠀⠀⠀⠀⠀⠀⢄⣿⠀⠀⠀⠀⢕⢕⢕⢕⢕⢕⢕⢕⢕⣸⣹⣿⣻⣵⡇⠀⠀⠀⢺⢸⡇⢕⢕⢁⠀</a:t>
            </a:r>
            <a:br/>
            <a:r>
              <a:t>⣿⣿⣿⣿⣿⣿⣿⣿⣿⣿⣿⣿⣿⣿⠀⠀⠀⠀⠀⠀⠀⢰⣿⣿⣿⣿⣿⣿⣿⣿⣿⣿⣿⣿⣿⣿⣿⣿⣿⣿⣿⣿⣿⣿⣿⣿⣿⣿⣿⣧⡕⢕⠁⠘⠃⠀⢀⢄⠀⠁⠝⢿⣿⣻⣿⣿⢟⢕⢕⢕⢕⢕⢔⣔⣴⣴⣄⡄⢀⠀⠀⠀⠀⡰⢕⢕⢕⢕⢕⢕⣼⣿⣿⢕⢕⢕⢱⣿⣿⣿⢇⠀⠀⠀⠀⠀⠀⠀⠀⠀⠀⠁⢻⣿⣿⣿⣿⠇⠀⠀⠀⠀⠀⠀⠀⠀⠀⠀⠀⠀⠸⣿⣿⣿⣿⣿⣿⣿⣿⣿⣿⣿⣿⣿⣿⣿⣧⠀⠀⠀⠀⠀⠀⠀⠀⠀⠀⠀⠀⠀⠀⠀⠀⠀⠀⠀⠀⠀⠀⠀⠀⠀⠀⠀⠀⠀⠀⠀⠀⠀⠀⠀⠀⠀⠀⠀⠁⠙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⣷⣔⢀⠀⠀⠑⠀⠀⠀⠀⠁⠑⢹⣿⡟⢕⢕⢕⢕⢕⢱⣾⣿⣿⣿⣿⣿⣿⣷⣴⡄⡕⢕⢕⢕⢕⢕⢕⢱⢿⣿⣿⢕⢕⢕⢸⣿⣿⡿⠀⠀⠀⠀⠀⠀⠀⠀⠀⠀⠀⠀⠁⢿⣿⣿⢟⠀⠀⠀⠀⠀⠀⠀⠀⠀⠀⠀⠀⠀⠀⢹⣿⣿⣧⡟⢿⢿⠿⢿⣿⣿⣿⣿⣿⣿⡿⠇⠀⠀⠀⠀⠀⠀⠀⠀⠀⠀⠀⠀⠀⠀⠀⠀⠀⠀⠀⠀⠀⠀⠀⠀⠀⠀⠀⠀⠀⠀⠀⠀⠀⠀⠀⠀⠀⠀⠀⠀⠀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⣷⣆⢀⠀⠀⠄⠕⠀⠀⠀⠀⠘⠀⠁⠑⢕⢕⣱⣿⣿⣿⣿⣿⣿⣿⣿⣿⢟⣼⡇⢕⡇⢕⢕⢕⢕⣟⣿⣿⢇⢕⠕⠑⢸⣿⣿⡇⠀⠀⠀⠀⠀⠀⠀⠀⠀⠀⠀⠀⠀⠀⢁⠙⠑⠀⠀⠀⠀⠀⠀⠀⠀⠀⠀⠀⠀⠀⠀⠁⢹⣿⣿⡇⠀⠀⠀⠘⣿⣿⣿⡿⠟⠙⠁⠀⠀⠀⠀⠀⠀⠀⠀⠀⢀⢔⣴⣄⠀⠀⠀⠀⠀⠀⠀⠀⠀⠀⠀⠀⠀⠀⠀⠀⠀⠀⠀⠀⠀⠀⠀⠀⠀⠀⠀⠀⠀⠀⠀⠀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⣦⡄⠀⠀⠀⠀⢄⠀⠀⠀⠀⠀⠀⠑⢿⣿⣿⣿⣿⣿⣿⣿⣿⢏⣾⣿⢇⣾⡧⢕⢕⢑⣾⣽⣿⣿⢕⢕⠀⠀⠈⣿⣿⠁⠀⠀⠀⠀⠀⠀⠀⠀⠀⠀⠀⠀⠀⠀⠑⢔⠀⠀⠀⠀⠀⠀⠀⠀⠀⠀⠀⠀⠀⠀⠀⠀⠑⢿⣿⢇⠀⠀⠀⠀⠸⠟⠉⠀⠀⠀⠀⠀⠀⠀⠀⠀⠀⠀⠀⠀⢱⣿⣿⣮⣿⢔⠀⠀⠀⠀⠀⠀⠀⠀⠀⠀⠀⠀⠀⠀⠀⠀⠀⠀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⣿⣧⡄⠀⠀⠁⠀⢔⠀⠀⠀⠀⠀⠑⢻⣿⣿⣿⣿⣿⡿⣣⣿⡿⢕⣾⣿⣿⣕⢕⢱⣏⣿⣿⡇⢕⠁⠀⠀⠀⢹⡇⠀⠀⠀⠀⠀⠀⠀⠀⠀⠀⠀⠀⠀⠀⠀⠀⠁⠀⠀⠀⠀⠀⠀⠀⠀⠀⠀⠀⠀⠀⠀⠀⠀⠀⠜⣿⠀⠀⠀⠀⠀⠀⠀⠀⠀⠀⠀⠀⠀⠀⠀⠀⠀⠀⢀⢀⠀⠜⠟⢿⣿⣿⣷⡔⠀⠀⠀⠀⠀⠀⠀⠀⠀⠀⠀⠀⠀⠀⠀⠀⠀⠀⠀⠀⠀⠀⠀⠀⠀⠀⠀⠀⠀⠀⢕⢕⢸⣿⣿⣿⣿⣿⣿⣿⣿⢕⢕⢸⡇⣿⢕⢕⢕⢕⢕⣕⣕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⣿⣿⣧⡄⠀⠀⢕⢕⢄⠀⠀⠀⠀⠁⢹⣿⣿⣿⡿⣵⣿⡟⢕⣾⣿⣿⣿⢕⢕⣿⢹⣿⡿⢕⠕⠀⠀⠀⠀⢸⠑⠀⠀⠀⠀⠀⠀⠀⠀⠀⠀⠀⠀⠀⠀⣄⣠⣵⣀⠀⠀⠀⠀⠀⠀⠀⠀⠀⠀⠀⠀⠀⠀⠀⠀⠀⢝⠀⠀⠀⠀⠀⠀⠀⠀⠀⠀⠀⠀⠀⠀⠀⠀⠀⢱⣿⣿⣶⣄⡔⢷⣽⣿⣿⣿⡔⠀⠀⠀⠀⠀⠀⠀⠀⠀⠀⠀⠀⠀⠀⠀⠀⠀⠀⠀⠀⠀⠀⠀⠀⠀⠀⠀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⣿⣿⣿⣷⣔⢑⢕⢕⢔⢀⠀⠀⠀⠀⠙⢻⢟⣼⣿⡟⢕⣾⣿⣿⣿⢇⡕⢱⣿⢸⣿⢇⢕⢀⠀⠀⠀⠀⠘⠀⠀⠀⠀⠀⠀⠀⠀⠀⠀⠀⠀⠀⠄⢾⣿⣿⣿⣷⡵⠀⠀⠀⠀⠀⠀⠀⠀⠀⠀⠀⠀⠀⠀⠀⠀⠀⠀⠀⠀⠀⠀⠀⠀⠀⠀⠀⠀⠀⠀⠀⠀⢀⢀⠁⠜⢻⢿⣿⣿⣷⣾⣿⣿⣿⣷⢄⠀⠀⠀⠀⠀⠀⠀⠀⠀⠀⠀⠀⠀⠀⠀⠀⠀⠀⠀⠀⠀⠀⠀⠀⠀⠀⠀⢕⣵⣿⣿⣿⣿⣿⣿⣿⣿⣿⣿⢕⢕⣿⣇⣿⢕⢕⢕⢕⢸⣿⣿⡇⢕⢸⣿⣿⣿⣿⡇⢕⢕⢕⢕⢔⢔⢔⢔⢕⢔⢕⢕⢔⢕⢕⠀⠀</a:t>
            </a:r>
            <a:br/>
            <a:r>
              <a:t>⢕⢕⢕⢕⢕⢕⢕⢕⢕⢕⢕⢕⢕⢕⢕⢕⢕⢕⢕⢕⢕⢕⠀⠀⠀⠀⠀⠀⠀⢕⢕⢕⢕⢕⢕⢕⢕⢕⠕⠸⢿⢿⢿⢿⢿⣿⣿⣿⣿⣿⣿⣿⣿⣿⣿⣿⣿⣿⣿⣿⣿⣿⣿⣿⣷⢕⢕⢕⢕⢔⠀⠀⠀⠀⢀⣼⡿⢿⢕⣾⣿⣿⣿⢏⡱⢕⢸⢻⡸⡏⢕⣸⡇⢀⠀⠀⠀⠀⠀⠀⠀⠀⠀⠀⠀⠀⠀⠀⠀⠀⠀⠔⡼⣿⣿⣿⣿⢗⠀⠀⠀⠀⠀⠀⠀⠀⠀⠀⠀⠀⠀⠀⠀⠀⠀⠀⠀⠀⠀⠀⠀⠀⠀⠀⠀⠀⠀⠀⠀⢱⣿⣿⣷⣴⣕⡕⣹⣿⣿⣿⣿⣿⣿⣿⡇⠀⠀⠀⠀⠀⠀⠀⠀⠀⠀⠀⠀⠀⠀⠀⠀⠀⠀⠀⠀⠀⠀⠀⠀⠀⠀⠀⢕⢺⣿⣿⣿⣿⣿⣿⣿⣿⣿⣿⣱⣱⣿⣿⣿⢕⢕⢕⢕⣼⣿⣿⡇⢕⢜⠛⢻⣿⣿⡟⠓⠒⠓⠇⠁⢀⢁⠁⠁⠀⢕⢕⢕⢕⢕⢔⠀</a:t>
            </a:r>
            <a:br/>
            <a:r>
              <a:t>⢕⢕⢕⢕⢕⢕⢕⢕⢕⢕⢕⢕⢕⢕⢕⢕⢕⢕⢕⢕⢕⢕⠀⠀⠀⠀⠀⢄⢕⢕⢕⢕⢕⢕⢕⢕⢕⢕⢔⢔⢕⢕⢕⢕⢸⣿⣿⣿⣿⣿⣿⣿⣿⣿⣿⣿⣿⣿⣿⣿⣿⣿⣿⣿⣿⣷⣕⢕⢕⠑⠀⠀⠀⢀⣾⡿⠑⢐⣼⣿⣿⣿⡏⣱⢕⢕⣸⢸⡕⢕⢕⣿⢇⢕⠀⠀⠀⠀⠀⠀⠀⠀⠀⠀⠀⠀⠀⠀⠀⠀⠀⠀⠑⠹⡿⢹⠃⠀⠀⠀⠀⠀⠀⠀⠀⠀⠀⠀⠀⠀⠀⠀⠀⢀⢀⠀⠀⠀⠀⠀⠀⠀⠀⠀⠀⠀⠀⢄⣴⣷⣵⣝⢻⣿⣿⣿⣿⣿⣿⣿⣿⣿⣿⣿⡇⠀⠀⠀⠀⠀⠀⠀⠀⠀⠀⠀⠀⠀⠀⠀⠀⠀⠀⠀⠀⠀⠀⠀⠀⠀⠀⠀⠁⢌⢝⢿⣿⣿⣿⣿⣿⣿⣿⣿⣿⣿⣿⣿⣿⢕⢕⢱⣵⣿⣿⣿⣿⢕⢕⠀⢸⣿⣿⡧⣔⡔⢔⢔⢔⠀⢸⠀⢸⣿⢕⢕⢕⢕⢕⢕⠀</a:t>
            </a:r>
            <a:br/>
            <a:r>
              <a:t>⢕⢕⢕⢕⢕⢕⢕⢕⢕⢕⢕⢕⢕⢕⢕⢕⢕⢕⢕⢕⢕⢕⠀⠀⠀⠀⢔⢕⢕⢕⢕⢕⠁⠕⠁⢕⢕⢕⢕⢕⢕⢕⢕⢕⢸⣿⣿⣿⣿⣿⣿⣿⣿⣿⣿⣿⣿⣿⣿⣿⣿⣿⣿⣿⣿⣿⣿⡇⢕⡔⢄⢄⢀⣾⡿⠁⠀⣸⣿⣿⣿⡟⢱⡣⢕⢕⡇⣾⢇⢕⢕⣿⢕⢕⢄⠀⠀⠀⠀⠀⠀⠀⠀⠀⠀⠀⠀⠀⠀⠀⠀⠀⠀⠀⠁⠀⠀⠀⠀⠀⠀⠀⠀⠀⠀⠀⠀⠀⠀⠀⠀⠀⠄⢄⠁⠀⠀⠀⠀⠀⠀⠀⠀⠀⠀⠀⠀⠑⢜⢟⢿⣿⣿⣾⣿⣿⣿⣿⣿⣿⣿⣿⣿⡟⠑⠀⠀⠀⠀⠀⠀⠀⠀⠀⠀⠀⠀⠀⠀⠀⠀⠀⠀⠀⠀⠀⠀⠀⠀⠀⠀⠀⢀⣕⣱⣾⣿⣿⣿⣿⣿⣿⣿⣿⣿⣿⣿⣿⣿⣿⣧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⣿⣿⣿⣿⣿⣿⣇⣿⣧⣵⢕⣼⣿⢕⢕⢱⣿⣿⣿⡿⢕⡎⢕⢕⢕⢕⢝⢕⢕⢱⣿⢕⢕⢕⢄⠀⢀⠀⠀⠀⠀⠀⠀⠀⠀⠀⠀⠀⠀⠀⠀⠀⠀⠀⠀⠀⠀⠀⠀⠀⠀⠀⠀⠀⠀⠀⠀⠀⠀⠀⠀⠄⠀⠀⠀⠀⠀⠀⠀⠀⠀⠀⠀⠀⠀⠀⢔⢕⢕⢕⢝⢻⢿⣿⣿⣿⣿⣿⣿⣿⣿⢟⠑⠀⠀⠀⠀⠀⠀⠀⠀⠀⠀⠀⠀⠀⠀⠀⠀⠀⠀⠀⠀⠀⠀⠀⠀⠀⠀⠀⠀⠁⢹⣿⣿⣿⣿⣿⣿⣿⣿⣿⣿⣿⣿⣿⣿⣿⣿⣿⣿⣿⣿⣿⣿⣿⣿⡇⠀⢸⣿⣿⡷⢷⣇⡕⠀⠀⠀⠀⠀⠀⠀⢕⢕⢐⢕⢕⢕⠀</a:t>
            </a:r>
            <a:br/>
            <a:r>
              <a:t>⢕⢕⢕⢕⢕⢕⢕⢕⢕⢕⢕⢕⢕⢕⢕⢕⢕⢕⢕⢕⢕⢕⠀⠀⢄⢕⢕⢕⢕⢕⢕⢕⢕⢕⠐⢕⢕⢕⢕⢕⢕⢕⢕⢕⢸⣿⣿⣿⣿⣿⣿⣿⣿⣿⣿⣿⣿⣿⣿⣿⣿⣿⣿⣿⣿⣿⣿⣿⣿⣿⢏⣼⣿⣧⢕⢕⣿⣿⣿⣻⢇⡼⢕⢕⢕⢕⢕⢕⢕⢕⢸⡏⢕⢕⢕⢕⢄⠑⢀⠔⠀⠀⠀⠀⠀⠀⠀⠀⠀⠀⠀⠀⠀⠀⠀⠀⠀⠀⠀⠀⠀⠀⠀⠀⠀⠀⠀⠀⠀⠀⠄⠁⠀⠀⠀⠀⠀⠀⠀⠀⠀⠀⠀⠀⠀⠀⠀⠑⠕⢕⢕⢕⢕⢕⢝⢟⢟⢻⢿⢟⠏⠑⠀⠀⠀⠀⠀⠀⠀⠀⠀⠀⠀⠀⠀⠀⠀⠀⠀⠀⠀⠀⠀⠀⠀⠀⠀⠀⠀⠀⠀⠀⠀⢕⢿⣿⣿⣿⣿⣿⣿⣿⣿⣿⣿⣿⣿⣿⣿⣿⣿⣿⣿⣿⣿⣿⣿⣿⡇⠀⢸⣿⣿⡇⢕⡷⡇⠀⠀⠀⠀⠀⠀⠀⢕⢕⢕⢕⢕⢕⠀</a:t>
            </a:r>
            <a:br/>
            <a:r>
              <a:t>⢕⢕⢕⢕⢕⢕⢕⢕⢕⢕⢕⢕⢕⢕⢕⢕⢕⢕⢕⢕⢕⢕⠀⠀⢔⢕⢕⢕⢕⢕⢕⢕⢕⢕⢕⠑⢕⢕⢕⢕⢕⢕⢕⢕⢸⣿⣿⣿⣿⣿⣿⣿⣿⣿⣿⣿⣿⣿⣿⣿⣿⣿⣿⣿⣿⣿⣿⣿⣿⢏⣼⣿⣿⣿⡗⣼⣟⡏⢝⢇⢱⢇⢕⢕⢕⢕⣕⢕⢕⢕⣾⢇⢕⢕⢕⢕⢕⠀⠐⠀⠀⠀⠀⠀⠀⠀⠀⠀⠀⠀⠀⠀⠀⠀⠀⠀⠀⠀⠀⠀⠀⠀⠀⠀⠀⠀⠀⢀⠄⠀⠀⠀⠀⠀⠀⠀⠀⠀⠀⠀⠀⠀⠀⠀⠀⠀⠀⠀⠀⠀⠁⠁⠁⠁⠀⠀⠀⠀⠀⠀⠀⠀⠀⠀⠀⠀⠀⠀⠀⠀⠀⠀⠀⠀⠀⠀⠀⠀⠀⠀⠀⠀⠀⠀⠀⠀⠀⠀⠀⠀⠀⠀⠀⢕⣾⣿⣿⣿⣿⣿⣿⣿⣿⣿⣿⣿⣿⣿⣿⣿⣿⣿⣿⣿⣿⣿⣿⣿⡇⠀⢸⣿⣿⡇⢕⡇⢕⠀⠀⠀⠀⠀⠀⠀⢕⢕⢕⢕⢕⢕⠀</a:t>
            </a:r>
            <a:br/>
            <a:r>
              <a:t>⢕⢕⢕⢕⢕⢕⢕⢕⢕⢕⢕⢕⢕⢕⢕⢕⢕⢕⢕⢕⢕⢕⠀⠀⠀⢕⢕⢕⢕⢕⢕⢕⢕⢕⢕⠀⢕⢕⢕⢕⢕⢕⢕⢕⢸⢿⢿⢿⢿⢿⢿⢿⢿⢿⢿⢿⢿⢿⢿⢟⢟⢟⢟⢟⢟⢟⢟⢟⢏⡼⢟⢻⢿⣿⢣⡿⢕⢕⢕⢕⡟⢕⢕⢕⢕⣵⡟⢕⢕⢕⣿⢕⢕⢕⢕⢕⢕⠀⠀⠀⠁⠄⢀⠀⠀⠀⠀⢀⠀⠀⠀⠀⠀⠀⠀⠀⠀⠀⠀⠀⠀⠀⠀⠀⠀⠁⠀⠀⠀⠀⠀⠀⠀⠀⠀⠀⠀⠀⠀⠀⠀⠀⠀⠀⠀⠀⠀⠀⠀⠀⠀⠀⠀⠀⠀⠀⠀⠀⠀⠀⠀⠀⠀⠀⠀⠀⠀⠀⠀⠀⠀⠀⠀⠀⠀⠀⠀⠀⠀⠀⠀⠀⠀⠀⠀⠀⠀⠀⠀⠀⠀⠀⠀⢱⢿⢿⢿⢿⢿⢿⣿⣿⣿⣿⣿⣿⣿⣿⣿⣿⣿⣿⣿⣿⣿⣿⣿⣿⣧⣶⣼⣿⣿⣷⣷⣷⣷⣴⣴⣴⣴⣴⣴⡔⢕⢕⠀⠀⢕⢕⠀</a:t>
            </a:r>
            <a:br/>
            <a:r>
              <a:t>⢕⢕⢕⢕⢕⢕⢕⢕⢕⢕⢕⢕⢕⢕⢕⢕⢕⢕⢕⢕⢕⢕⠀⠀⠀⢕⢕⢕⢕⢕⢕⢕⢕⢕⢕⢀⢕⢕⢕⢕⢕⢕⢕⢕⢕⢕⢕⢕⢕⢕⢕⢕⢕⢕⢕⢕⢕⢕⢕⢕⢕⢕⢕⢕⢕⢕⢕⢕⢜⢏⢕⢕⢕⢜⣼⢕⢕⢕⢕⡸⢕⢕⢕⢕⢱⣿⢇⢕⢕⢕⢏⢕⢕⢕⢕⢕⢕⠀⠀⠀⠀⠀⠀⠁⠐⠄⠀⠁⠀⠀⠀⠀⠀⠀⠀⠀⠀⠀⠀⠀⠀⠀⠀⠀⠀⠀⠀⠀⠀⠀⠀⠀⠀⠀⠀⠀⠀⠀⠀⠀⠀⠀⠀⠀⠀⠀⠀⠀⠀⠀⠀⠀⠀⠀⠀⠀⠀⠀⠀⠀⠀⠀⠀⠀⠀⠀⠀⠀⠀⠀⠀⠀⠀⠀⠀⠀⠀⠀⠀⠀⠀⠀⠀⠀⠀⠀⠀⠀⠀⠀⠀⠀⢄⢕⢕⢕⢕⢕⢕⢕⣿⣿⣿⣿⣿⣿⣿⣿⣿⣿⣿⣿⣿⣿⣿⣿⣿⣿⣿⣿⣿⣿⣿⣿⣿⣿⣿⣿⣿⣿⣿⣿⣿⡇⢕⢀⠀⢀⢕⢕⠀</a:t>
            </a:r>
            <a:br/>
            <a:r>
              <a:t>⢕⢕⢕⢕⢕⢕⢕⢕⢕⢕⢕⢕⢕⢕⢕⢕⢕⢕⢕⢕⢕⢕⠀⠀⠀⠀⠕⢕⢕⢕⢕⢕⢅⢅⢅⢕⢕⢕⢕⢕⢕⢕⢕⢕⢕⢕⢕⢕⢕⢕⢕⢕⢕⢕⢕⢕⢕⢕⢕⢕⢕⢕⢕⢕⢕⢕⢕⢕⢕⢕⢕⢕⢕⢱⢏⢕⢕⢕⢕⢇⢕⢕⢕⢕⢕⢕⢕⢕⢕⢕⢕⢕⢕⢕⢕⢕⠑⠀⠀⠀⠀⠀⠀⠀⠀⠀⠀⠀⠀⠀⠀⠀⠀⠀⠀⠀⠀⠀⠀⠀⠀⠀⠀⠀⠀⠀⠀⠀⠀⠀⠀⠀⠀⠀⠀⠀⠀⢀⠀⠀⢀⠀⠀⠀⠀⠀⠀⠀⠀⠀⠀⠀⠀⠀⠀⠀⠀⠀⠀⠀⠀⠀⠀⠀⠀⠀⠀⠀⠀⠀⠀⠀⠀⠀⠀⠀⠀⠀⠀⠀⠀⠀⠀⠀⠀⠀⠀⠀⠀⠀⠀⢕⢕⢕⢕⢕⢕⢕⢕⢕⢻⣿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⢕⢵⢵⢵⢕⢕⢕⢕⢕⢕⢕⢕⢕⢕⢕⢕⢕⢜⢕⢕⢕⢕⢜⢕⢕⢕⢕⢕⢕⢕⢕⢕⢕⢕⢕⢕⢕⢕⢕⢕⠀⠀⠀⠀⠀⠀⠀⠀⠀⠀⠀⠀⠀⠀⠀⠀⠀⠀⠀⠀⠀⠀⠀⠀⠀⠀⠀⠀⠀⠀⠀⠀⠀⠀⠀⠀⠀⢀⣠⢄⢀⠘⠐⠀⢱⡕⢄⢀⠀⠀⠀⠀⠀⠀⠀⠀⠀⠀⠀⠀⠀⠀⠀⠀⠀⠀⠀⠀⠀⠀⠀⠀⠀⠀⠀⠀⠀⠀⠀⠀⠀⠀⠀⠀⠀⠀⠀⠀⠀⠀⠀⠀⠀⠀⠀⢕⢕⢕⢕⢕⢕⢕⢕⢵⢱⢺⣿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⠁⢕⢕⢕⢕⢕⢕⢕⢕⢕⢕⢕⢕⢕⢕⢱⣵⡵⢕⢕⢕⢕⢕⢕⢕⢕⢕⢕⢕⢕⢕⢕⢕⢕⢕⢜⢕⢕⢕⢕⢕⢕⢕⢕⢕⢕⢕⢕⢕⢕⢕⢕⢕⢕⢕⢕⢕⢕⢕⢕⢕⢕⢕⢕⢕⠁⢕⢕⢄⢀⠀⠀⠀⠀⠀⠀⠀⠀⠀⠀⠀⠀⠀⠀⠀⠀⠀⠀⠀⠀⠀⠀⢀⠀⠀⠀⣄⠀⠀⠀⠐⠕⠄⢄⠁⠁⠀⠝⠀⠀⠀⣿⣷⢕⢕⠀⠀⠀⠀⠀⠀⢀⠀⠀⠀⠀⠀⠀⠀⠀⠀⠀⠀⠀⠀⠀⠀⠀⠀⠀⠀⠀⠀⠀⠀⠀⠀⠀⠀⠀⠀⠀⠀⠀⠀⠀⠀⠀⠀⠀⠀⠀⢑⢕⢕⢜⢜⢕⢕⢕⢕⢕⢕⢕⢝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⢕⢕⢷⢗⢗⢇⢕⢕⢕⢕⢕⢕⢕⢕⢕⢕⢕⢕⢕⢕⢕⢕⢕⢕⢕⢕⢕⢕⢕⢕⢕⢕⢕⢕⢕⢕⢕⢕⢕⢕⢕⢕⢕⢕⢕⢕⢕⢕⠀⠀⢕⢕⢕⢕⠀⢀⠀⢀⠀⠀⠀⠀⠀⠀⠀⠀⠀⠀⡄⠀⠀⠀⠀⢀⣀⡑⠛⠑⢄⠁⠁⠀⠑⠑⠀⠀⠀⠁⠀⠀⠀⠀⠀⠀⠀⢹⢿⢕⢕⠀⠀⠀⠀⠀⢕⣧⡔⠀⠀⠀⠀⠀⠀⠀⠀⠀⠀⠀⠀⠀⠀⠀⠀⠀⠀⠀⠀⠀⠀⠀⠀⠀⠀⠀⠀⠀⠀⠀⠀⠀⠀⠀⢀⢔⢕⢕⢕⠑⠕⢕⢕⢣⠗⢜⢕⢕⢕⢕⢕⢕⡇⢕⢕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⣕⡗⢷⢷⢷⣷⣵⣵⡇⣕⣕⣜⣱⢕⢕⢕⢸⢇⢟⢟⢇⢕⢕⢕⢕⢕⢕⢕⢕⢕⢕⢕⢕⢕⢕⢕⢕⢕⢕⢕⢕⢕⠕⢔⢄⢕⢕⢑⠀⢔⢕⢔⠀⠑⠀⢔⢕⢔⠀⠀⠀⠄⠀⢀⠀⠑⠀⠀⠈⠙⠁⠀⠀⠀⠀⠀⢀⠀⢀⠀⠀⠀⠀⠀⠀⠄⠀⠀⢀⠕⠑⠑⠁⢕⠀⠀⠀⠀⢕⢕⢟⢟⣧⣄⢀⠀⠀⠀⠀⠀⠀⠀⠀⠀⠀⠀⠀⠀⠀⠀⠀⠀⠀⠀⠀⠀⠀⠀⠀⠀⠀⠀⠀⠀⢕⢔⠔⢕⢕⡕⢕⢕⠀⠀⢕⢕⢕⠁⠕⢕⢕⢕⢕⢕⢳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⢱⢕⢕⢕⢕⢕⢕⢕⣵⡵⢷⣧⣱⣷⣷⣷⣷⣷⣷⣿⣽⢫⢷⢕⢕⣵⣕⣵⣕⣵⣵⣵⢕⢕⢕⢕⢕⢕⢕⢕⢕⢕⢕⢕⢕⢕⢕⢕⢕⢕⢕⢕⢔⢕⢕⢕⢕⠑⠑⠑⠁⢅⢔⢔⢄⠀⠕⢀⢀⢄⠀⠀⠀⠑⠀⠀⠀⠀⠀⠀⠀⠀⠀⠀⠀⠀⠀⠀⠀⠀⢀⢀⢀⠄⠅⠐⠂⠁⠀⠀⠀⠀⢀⠁⠀⠀⠀⢄⢕⣕⣕⣿⣿⣿⣿⣱⣄⡀⠀⠀⠀⠀⢀⢔⢔⢔⠀⠀⠀⠀⠀⠀⠀⠀⠀⢀⠀⠀⠀⠀⠀⠀⠀⢀⢕⢅⠀⠕⢕⢕⢕⢕⢕⢕⢕⢕⢕⢀⢄⢕⢕⢕⢕⢕⢱⡇⢕⢕⢕⢕⣕⣵⣿⣿⣿⣿⣿⣿⣿⣿⣿⣿⣿⣿⣿⣿⣿⣿⣿⣿⣿⣿⣿⣿⣿⣿⣿⣿⣿⣿⠀</a:t>
            </a:r>
            <a:br/>
            <a:r>
              <a:t>⠑⠑⠑⠑⠑⠑⠑⠑⠑⠑⠑⠑⠑⠑⠑⠑⠑⠑⠑⠑⠑⠑⠑⠑⠑⠑⠑⠑⠑⠑⠑⠑⠚⠚⠓⠓⠓⠃⠐⠑⠓⠓⠚⠛⠓⠚⠛⠛⠛⠛⠛⠛⠛⠙⠛⠛⠛⠛⠛⠛⠛⠛⠑⠑⠛⠛⠛⠛⠛⠛⠛⠛⠑⠑⠑⠑⠑⠑⠑⠑⠑⠑⠑⠑⠑⠑⠑⠑⠑⠑⠑⠑⠓⠛⠃⠁⠀⠀⠀⠀⠀⠁⠑⠑⠘⠛⠚⠑⠑⠑⠑⠐⠀⠀⠀⠀⠀⠀⠀⠀⠀⠐⠐⠐⠐⠐⠀⠑⠑⠁⠀⠁⠀⠀⠀⠀⠀⠀⠀⠀⠀⠑⠑⠐⠀⠀⠀⠘⠛⠛⠛⠛⠛⠛⠛⠛⠛⠓⠃⠑⠐⠑⠑⠘⠋⠃⠑⠀⠀⠀⠀⠀⠀⠀⠐⠑⠀⠀⠀⠀⠀⠀⠀⠑⠑⠃⠐⠘⠓⠓⠓⠚⠛⠛⠛⠛⠓⠓⠑⠓⠓⠛⠛⠛⠛⠃⠑⠑⠑⠑⠛⠛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⣿⣿⢕⢕⢕⢕⢕⢕⢕⢕⢕⢕⢕⣵⣕⢕⢕⣿⣿⣿⢕⢕⣼⣿⣿⣿⡕⢕⢕⢕⢕⢕⢕⢕⢕⢕⢕⢕⢕⢕⢕⢕⢕⢕⢕⢕⢕⢕⢕⢕⢕⢕⢕⢕⢕⢝⢿⣿⣿⣏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⢕⢕⢕⢕⢕⢕⢕⢕⢕⢕⢕⢕⣿⣿⣷⣾⣿⣿⣿⣷⣿⣿⣿⣿⣿⡇⢕⢕⢕⢕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⡟⢕⢕⢕⢕⢕⢕⢕⢕⢕⢕⣱⣧⣵⣿⣿⣿⣿⣿⣿⣿⣿⣿⣿⣿⣿⣿⣧⢕⢕⢕⢕⢕⢕⢕⢕⢕⢕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⢏⢕⢕⢕⢕⢕⢕⠑⠁⠁⠁⢕⢿⣿⣿⣿⣿⣿⣿⣿⣿⣿⣿⣿⣿⣿⣿⣿⣿⢕⢕⣕⣕⡔⢕⢀⠀⠀⠀⠀⢀⢅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⢇⢕⢕⢕⢕⢕⠕⠕⠀⠀⠀⠀⢕⢜⢿⣿⣿⣿⣿⣿⣿⣿⢟⢟⢟⢟⢟⢟⢿⣿⣵⡷⢟⢕⢕⢕⢄⢄⢄⢄⢕⢕⢕⢕⢕⢕⢕⢕⢕⢕⢕⢕⢕⢕⢕⢕⢕⢕⢕⢕⢕⣕⣼⣿⣿⣿⣿⣿⣿⣿⣿⣿⣿⣿⣿⣿⣿⣿⣿⣿⣿⣿⣿⣿⣿⣿⣷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⡕⢕⢕⢕⢕⠁⠀⠀⠀⠀⢄⢔⢕⢕⢜⢿⢟⢿⣿⣿⣿⣇⢕⢕⢕⢕⢕⢕⢕⣿⡏⢕⢕⢕⢕⢕⢕⢕⢕⢕⢕⢕⢕⢕⢕⢕⢕⣕⣵⡷⢕⢕⢕⢕⢕⣱⣵⣷⣾⣿⣿⣿⣿⣿⣿⣿⣿⣿⣿⣿⣿⣿⣿⣿⣿⣿⣿⣿⣿⣿⣿⣿⣿⣿⣿⣿⣿⣿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⣇⢕⢕⢕⢕⢔⠀⠀⠀⠀⢕⢕⢕⢕⢕⢕⢕⢜⢿⣿⣿⣿⡇⢕⢕⢕⢕⢕⢕⢜⢕⢕⢕⢕⢕⢕⣱⡵⢷⢷⢇⢕⢕⢕⢕⠕⢅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⣷⣕⡕⢕⢀⠀⠀⢕⢕⢕⢕⢕⢕⢕⢕⢕⢜⢿⢟⢏⢕⢕⢕⢕⢕⢕⢕⢕⢕⢕⣕⣵⢞⢏⢕⢕⢕⢕⢕⢕⢕⢕⢕⠁⢔⢕⢕⢕⢕⢕⣾⣿⣿⣿⣿⣿⣿⣿⣿⣿⣿⣿⣿⣿⣿⣿⣿⣿⣿⣿⣿⣿⣿⣿⣏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⢕⢔⠀⠀⢕⢕⢕⢕⢕⢕⢕⢕⢕⢕⢕⢕⢕⢕⢕⢕⢕⢕⢕⣕⡵⢗⢟⢙⢕⢕⢕⢕⢕⢕⢕⢕⢕⢕⢕⠅⢀⢕⡵⢇⢕⢕⣾⣿⣿⣿⣿⣿⣿⣿⣿⣿⣿⣿⣿⣿⣿⣿⣿⣿⣿⣿⣿⣿⣿⣿⣿⣿⣷⡵⢕⢜⢻⢿⢿⢿⡿⢟⢟⢟⢏⢝⢝⢝⢝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⣧⡕⢕⢕⢕⢕⢕⢕⢕⢕⢕⢕⢕⢕⢕⢕⢕⢕⢕⢕⢗⢞⢘⢕⢕⢕⢕⢕⢕⢕⢕⢕⢕⢕⢕⢕⢕⢕⢕⢕⢕⢕⢕⢕⢕⣸⣿⣿⣿⣿⣿⣿⣿⣿⣿⣿⣿⣿⣿⣿⣿⣿⣿⣿⣿⣿⣿⣿⢿⣿⢿⢿⢿⢗⢇⢕⢜⢻⣷⣼⣵⣕⢕⢕⢕⢕⢕⢕⢕⢕⠑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⣷⢕⢕⢕⢑⠕⠕⠕⠕⠕⠕⢕⢕⢕⢕⢕⢕⢕⢕⢕⢕⢕⢕⢕⢕⢕⢕⢕⢕⢕⢕⢕⢕⢅⢕⢕⢁⠀⢕⢕⢕⢕⣾⣿⣿⣿⣿⣿⣿⣿⣿⣿⣿⣿⣿⣿⣿⣿⣿⣿⣿⣿⣿⣟⣝⣵⣵⣷⣾⣿⣿⣿⣷⣾⣿⡇⢜⢝⢻⣿⣧⢕⢕⢕⢕⢕⢕⢔⢔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⢕⢕⢕⠐⠀⠀⠀⠀⠀⠀⠁⢕⢕⢕⢕⢕⢕⢕⢕⢕⢕⢕⢕⢕⢕⢕⢕⢕⢕⢕⢕⢕⢕⢕⢕⢕⢕⢕⢕⢕⢜⢟⢟⢟⢟⢟⢟⢟⢟⢟⢟⢟⢟⢟⢟⢟⢟⢟⢟⢟⣻⣿⣿⣿⣿⣿⣿⣿⣿⣿⣿⣿⣿⣿⡇⢕⢕⢕⢸⣿⣇⢕⢕⢕⢕⢕⢕⢕⢕⢕⢕⢕⢕⢕⢜⢝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⢕⢅⠀⠀⠀⠀⠀⠀⠀⠀⠕⢕⢕⢕⢕⢕⢕⢕⢕⢕⢕⢕⢕⢕⢕⢕⢕⢕⢕⢕⢕⢕⢕⢕⢕⢕⢕⢕⢕⢕⢕⢕⢕⢕⢕⢕⢕⢕⢕⢕⢕⢕⢕⢕⢕⢕⣱⣼⣿⣿⣿⣿⣿⣿⣿⣿⣿⣿⣿⣿⣿⣿⣷⣕⢕⢕⢜⣿⣿⡇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⣷⡕⢕⠀⠀⠀⠀⠀⠀⠀⠀⠁⠕⢕⢕⢕⢕⢕⢕⢕⢕⢕⢕⢕⢕⢕⢕⢕⢕⢕⢕⢕⢕⢕⢕⣾⣿⣿⣿⣿⣿⣿⣿⣿⣿⣷⢕⢕⣾⣿⣿⣿⣿⣿⣵⣿⣿⣿⣿⣿⣿⣿⣿⣿⣿⣿⣿⣿⣿⣿⣿⣿⣿⣿⣷⣕⢕⣿⣿⣿⡕⢕⠕⢕⢔⢕⢕⢕⢕⢕⢕⢕⢕⢕⢕⢕⢱⣾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⣧⡕⠐⠀⠀⠀⠀⠀⠀⠀⠀⠀⠀⠁⠕⢕⢕⢕⢕⢕⢕⢕⢕⢕⢕⢕⢕⢕⢕⢕⢕⢕⢱⣾⣿⣿⣿⣿⣿⣿⣿⣿⣿⣿⣿⢕⢕⣿⣿⣿⣿⣿⣿⣿⣿⣿⣿⣿⣿⣿⣿⣿⣿⣿⣿⣿⣿⣿⣿⣿⣿⣿⣿⣿⣿⣿⣿⣿⣿⣷⢕⢕⢕⢕⢕⢕⢕⢕⢕⢕⢔⢄⢄⢕⢕⢱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⢇⠀⠀⠀⠀⠀⠀⠀⠀⠀⠀⠀⠀⠀⠀⠁⢕⢕⢕⢕⢕⢕⢕⢕⢕⢕⢕⢕⢕⢕⢱⣿⣿⣿⣿⣿⣿⣿⣿⣿⣿⣿⣿⣿⢕⢕⣿⣿⣿⣿⣿⣿⣿⣿⣿⣿⣿⣿⣿⣿⣿⣿⣿⣿⣿⣿⣿⣿⣿⣿⣿⣿⣿⣿⣿⣿⣿⣿⣿⡇⢕⠀⢔⢕⢑⢕⠕⠕⠕⠕⢕⢕⠕⠕⢕⢿⣿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⡏⠕⠀⠀⠀⠀⠀⠀⠀⠀⠀⠀⠀⠀⠀⠀⠀⠀⢕⢕⢕⢕⢕⢕⢕⢕⢕⢕⢕⢕⣱⣿⣿⣿⣿⣿⣿⣿⣿⣿⣿⣿⣿⣿⣿⢕⢕⣿⣿⣿⣿⣿⣿⣿⣽⣿⣿⣿⡯⢸⣿⣿⣿⣿⣿⣿⣿⣿⣿⣿⣿⣿⣿⡿⢻⣿⢝⣿⣿⣿⣧⢕⠑⠕⢕⢸⣷⡜⢟⢿⢟⢝⢕⢕⢔⢕⢕⢝⢻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⡇⠀⠀⠀⠀⠀⠀⠀⠀⠀⠀⠀⠀⠀⠀⠀⠀⠀⢕⢕⢕⢕⢕⢕⢕⢕⢕⢕⢕⣱⣿⣿⣿⣿⣿⣿⣿⣿⣿⣿⣿⣿⣿⣿⣿⢕⢕⢿⣿⣿⣿⣿⣿⣿⣿⣿⣿⣿⣇⢜⣿⣿⣿⣿⣿⣿⣿⣿⣿⣿⣿⣿⣿⣿⢕⢕⢕⣿⣿⣿⣿⢕⢀⠀⠁⠑⠑⠑⠐⠐⠑⠜⢗⢏⢕⢕⢕⢕⢕⢸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⢇⠀⠀⠀⠀⠀⠀⠀⠀⠀⠀⠀⠀⠀⠀⠀⠀⢕⢕⢕⢕⢕⢕⢕⢕⢕⠕⢕⢱⣿⣿⣿⣿⣿⣿⣿⣿⣿⣿⣿⣿⣿⣿⣿⢟⣕⣵⣾⣿⣿⣿⣿⣿⣿⢿⣿⢟⢻⣷⡕⢜⣿⣿⣿⣿⣿⣿⣿⣿⣿⣿⣿⣿⣟⢕⢕⢕⣿⣿⡿⠏⠑⢕⢄⢄⣄⣄⣀⣀⢀⠀⠁⠑⠕⠕⢕⢕⣵⣿⣿⣿⣿⣿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⠕⠀⠀⠀⠀⠀⠀⠀⠀⠀⠀⠀⠀⠀⠀⠀⠀⢕⢕⢕⢕⢕⢕⢕⢕⢕⢕⢕⣿⣿⣿⣿⣿⣿⣿⣿⣿⣿⣿⣿⣿⣿⣿⣿⣿⣿⣿⣿⣿⣿⣿⣿⣿⡿⢝⢕⢱⣿⣿⡇⢱⣿⣿⣿⣿⣿⣿⣿⣿⣿⣿⣿⣿⣿⢕⢕⠑⠙⠙⠁⠀⠀⢕⢕⣼⣿⣿⣿⣿⣿⣷⣴⣥⣄⢕⢕⢝⢝⣼⣿⢿⣿⣿⡿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⡇⠀⠀⠀⠀⠀⠀⠀⠀⠀⠀⠀⠀⠀⠀⠀⠀⠀⠀⠀⠁⠁⠁⠑⢕⢕⠀⢕⢸⣿⣿⣿⣿⣿⣿⣿⣿⣿⣿⣿⣿⣿⣿⣿⣿⡿⢿⢏⣿⣿⣿⣿⣿⣿⢕⢕⢱⢿⣿⣿⣷⢸⣿⣿⣿⣿⣿⣿⣿⣿⣿⣿⣿⣿⣿⢕⢕⠀⢀⢀⠀⠀⢕⢕⢕⣿⣿⣿⣿⣿⣿⣿⣿⣿⣿⣇⢔⢕⣝⡝⢱⣾⣿⣿⢇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⢔⠀⠀⠀⠀⠀⠀⠀⠀⠀⠀⠀⠀⠀⠀⠀⠀⠀⠀⠀⠀⠀⠀⠑⠑⠀⢕⢸⣿⣿⣿⣿⣿⣿⣿⣿⣿⣿⣿⣿⣿⣿⣿⡏⢻⢷⢕⣿⣿⣿⣿⣿⣇⢕⢱⣕⢸⡿⢿⢏⢸⣿⣿⣿⣿⣿⣿⣿⣿⣿⣿⣿⣿⡟⢕⢕⢕⣅⣁⣅⣵⡕⢕⢾⣿⣿⣿⣿⣿⣿⣿⣿⣿⣿⣿⣕⣕⡜⢻⣇⢕⢕⢕⢕⢕⢕⢸⣿⣿⣿⣿⣿⣿⣿⣿⣿⣿⣿⣿⣿⣿⣿⣿⣿⣿⣿⣿⡇⢕⢕⣿⢕⢕⢕⢕⢸⣿⣿⣿⣿⣿⣿⣿⣿⣿⣿⣿⣿⣿⣿⣿⣿⣿⣿⣿⣿⣿⣿⣿⣿⣿⣿⣿⣿⣿⢕⢕⢕⢕⢕⢕⢸⣿⣿⣿⣿⣿⣿⣿⣿⣿⣿⣿⣿⡿⢽⢟⢞⢻⠀</a:t>
            </a:r>
            <a:br/>
            <a:r>
              <a:t>⣿⣿⣿⣿⣿⣿⣿⣿⣿⣿⣿⣿⣿⢕⢕⢸⣿⣿⣿⣿⣿⣿⣿⣿⣿⣿⣿⣿⣿⣿⣿⣿⣿⣿⣿⣿⣿⣿⣿⣿⣿⣿⣿⣿⣿⣿⣿⣿⣿⣿⣿⣧⢄⠀⠀⠀⠀⠀⠀⠀⠀⠀⠀⠀⠀⠀⠀⠀⠀⠀⠀⠀⠀⠀⠀⠀⠀⢕⢸⣿⣿⣿⣿⣿⣿⣿⣿⣿⣿⣿⣿⣿⣿⢻⢿⢇⢕⢕⣿⣿⣿⣿⣿⣧⣷⡕⣿⢱⣿⣷⣷⣷⣿⣿⣿⣿⣿⣿⣿⣿⣿⣿⣿⣿⡇⢕⢕⢕⢿⣿⣿⣿⣿⣕⢜⣿⣿⣿⣿⣿⣿⣿⣿⣿⣿⣿⡜⢟⣟⣮⣿⢕⢕⢕⢕⢕⢕⢸⣿⣿⣿⣿⣿⣿⣿⣿⣿⣿⣿⣿⣿⣿⣿⣿⣿⣿⣿⣿⡇⢕⢕⣿⢕⢕⢕⢕⢸⣿⣿⣿⣿⣿⣿⣿⣿⣿⣿⣿⣿⣿⣿⣿⣿⣿⣿⣿⣿⣿⣿⣿⣿⣿⣿⣿⣿⣿⢕⢕⢕⢕⢕⢕⢸⣿⣿⣿⣿⣿⣿⣿⣿⣿⡟⢻⢇⢕⢕⢕⢕⢕⠀</a:t>
            </a:r>
            <a:br/>
            <a:r>
              <a:t>⣿⣿⣿⣿⣿⣿⣿⣿⣿⣿⣿⣿⣿⢕⢕⢸⣿⣿⣿⣿⣿⣿⣿⣿⣿⣿⣿⣿⣿⣿⣿⣿⣿⣿⣿⣿⣿⣿⣿⣿⣿⣿⣿⣿⣿⣿⣿⣿⣿⣿⣿⣿⣧⢔⠀⠀⠀⠀⠀⠀⠀⠀⠀⠀⠀⠀⠀⠀⠀⠀⠀⠀⠀⠀⠀⠀⠀⢕⢸⣿⣿⣿⣿⣿⣿⣿⣿⣿⣿⣿⣿⣿⣿⡇⢱⢏⣕⣱⣿⣿⣿⣿⣿⣿⣿⡇⢹⡕⣿⣿⣿⣷⣹⣷⢜⢿⣿⣿⣿⣿⣿⣿⣿⣿⣧⢕⢕⢕⢜⣿⣿⣿⣿⣿⡕⢜⢿⣿⣿⣿⣿⣿⣿⣿⣿⣿⡟⢟⡝⢕⢕⢕⢕⢕⢕⢕⢕⢸⣿⣿⣿⣿⣿⣿⣿⣿⣿⣿⣿⣿⣿⣿⣿⣿⣿⣿⣿⣿⡇⢕⢕⣿⢕⢕⢕⢕⢸⣿⣿⣿⣿⣿⣿⣿⣿⣿⣿⣿⣿⣿⣿⣿⣿⣿⣿⣿⣿⣿⣿⣿⣿⣿⣿⣿⣿⣿⢕⢕⢕⢕⢕⠕⢸⣿⣿⣿⣿⣿⢯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⣷⢔⠀⠀⠀⠀⠀⠀⠀⠀⠀⠀⠀⠀⠀⠀⠀⠀⠀⠀⠀⠀⠀⠀⢕⣼⣿⣿⣿⣿⣿⣿⣿⣿⣿⣿⣿⣿⣿⣿⣿⣿⣞⢟⢏⢹⣿⢟⣿⣿⣿⣿⡇⢕⡇⣿⣿⣿⣿⣿⣿⢕⢜⣿⣿⣿⣿⣿⣿⣿⣿⣿⢕⢕⢕⢕⣿⢿⢿⣟⣟⣻⣷⢜⢟⣿⣿⣿⣿⣿⣿⣿⣿⡇⢕⢕⢕⢕⢿⢕⢕⢕⢕⢕⢸⣿⣿⣿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⠀⠀⠀⠀⠀⠀⠀⠀⠀⠀⠀⠀⠀⠀⠀⠀⠀⠀⠀⠀⠀⠀⢕⢿⣿⣿⣿⣿⣿⣿⣿⣿⣿⣿⣿⣿⣿⣿⣿⡕⢝⢝⢟⢝⡿⢕⣿⣿⣿⣿⢕⣵⡕⢽⣽⣽⣿⣿⣟⣕⣧⣜⢻⢹⣿⣿⣿⣿⣿⡿⢕⢕⢕⢕⣾⣿⣿⣿⣿⣿⣿⡇⢵⡝⢝⢻⢏⢿⣿⡷⣿⣧⢕⡕⠀⠁⢕⢕⢕⢕⢕⢕⢸⣿⣿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⢄⢀⠀⠀⠀⠀⠀⠀⠀⠀⠀⠀⠀⠀⠀⠀⠀⠀⠀⠀⠀⠀⠁⠘⠝⢝⢻⢿⣿⣿⣿⣿⣿⣿⣿⣿⣿⣿⣿⣿⡕⢕⢕⢕⢇⢕⣿⣿⣿⡇⢱⣿⣿⣾⣿⣿⣿⣿⣿⣷⣾⣿⣷⣇⣝⣿⢻⣿⣿⣿⢇⢸⢕⣱⣿⣿⣿⣿⡿⠿⠟⠏⢹⡇⢕⢿⣷⣾⣿⣕⣿⣿⢕⡗⢄⠀⠀⠕⢕⢕⢕⢕⢸⣿⣿⣿⣿⢇⢕⢕⢕⢕⢕⣵⣵⣵⣕⢕⢕⢕⢕⢕⢻⡇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⢔⠀⠀⠀⠀⠀⠀⠀⠀⠀⠀⠀⠀⠀⠀⠀⠀⠀⠀⠀⠀⠀⠀⠀⠁⠑⢝⠿⠿⢿⣿⣿⣿⣿⣿⣿⣿⣿⡇⢕⠁⢕⢸⢕⡿⢿⣿⡇⢕⢝⠙⠙⠟⠿⢿⣿⣿⣿⣿⣿⣿⣿⣿⣿⣷⣿⣿⣿⣕⣿⣷⣿⡿⠟⢋⠁⠀⢀⣄⣤⣵⡇⣱⣾⣿⣿⣿⣿⢿⣿⡕⣿⢕⠀⠀⠀⠕⢳⡕⢕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⢕⢕⣧⢔⠀⠀⠀⠀⠀⠀⠀⠀⠀⠀⠀⠀⠀⠀⢀⢀⢄⢄⢔⠀⠀⠀⠀⠀⠀⠀⠀⠀⢑⢝⢟⢻⢿⣿⢿⡿⢟⢕⠀⠀⢸⣇⡕⢸⣻⡇⢕⣵⣴⣤⣄⣄⢀⠁⠙⠟⢻⢿⣿⣿⣿⣿⣿⣿⣿⣿⣿⣿⢏⢁⣀⣠⣵⣷⣿⣿⣿⣿⣿⢇⣿⣿⢏⣽⣿⣿⡝⣿⡇⣿⡕⠀⠀⠀⠀⠕⢳⡕⢸⣿⣿⣿⡇⢕⢕⢕⢕⢕⣿⣿⣿⣿⣿⡇⢕⢕⢕⢕⢕⡇⠀⢕⣿⢕⢕⢕⢕⢸⣿⣿⣿⢕⢕⢕⢕⢸⣿⣿⣿⣿⢕⢕⢕⢕⢸⣿⣿⣿⢕⢕⢕⢕⢸⣿⣿⣿⣿⢕⢕⢕⢕⢕⠀⢸⣿⣿⣿⢕⢕⢝⢻⢿⣿⣿⣿⣷⣵⡕⢕⢕⢕⠀</a:t>
            </a:r>
            <a:br/>
            <a:r>
              <a:t>⣿⣿⣿⣿⣿⣿⣿⣿⣿⣿⣿⣿⣿⠁⠀⢸⣿⣿⣿⣿⣿⣿⣿⣿⣿⣿⣿⣿⣿⣿⣿⣿⣿⣿⣿⣿⣿⣿⣿⣿⣿⣿⣿⣿⣿⣿⣿⣿⣿⣿⣿⣿⣿⣿⡇⠀⢕⣿⣧⢄⠀⠀⠀⠀⠀⠀⠀⠀⠀⠀⠀⠀⢀⢕⢕⠕⠑⠑⠀⠀⠀⠀⠀⠀⠀⠀⠀⠀⠁⢔⢄⠀⠁⠁⠁⠑⠑⠀⠀⢕⣿⢕⢜⢿⣇⢜⣿⣿⣿⣿⣿⣿⢷⠗⠂⢔⣸⣿⣿⣿⣿⣿⣿⣿⣿⣿⣿⣧⣕⣕⢈⠙⢝⢟⢟⢟⢿⣏⣼⡿⡟⢱⣿⣿⣿⡇⢹⣿⣿⢇⠀⠀⠀⠀⢀⢕⢻⣼⣿⣿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⣇⢀⠀⠀⠀⠀⠀⠀⠀⠀⠀⠀⠀⠀⠑⠑⠀⠀⠀⠀⠀⠀⠀⠀⠀⠀⠀⠀⠀⠀⠀⠕⢔⠀⠀⠀⠀⠀⠀⠀⠀⢻⡇⢱⡕⢝⢕⢜⣿⢏⢝⢕⣕⣤⣴⣾⣿⣿⣿⣿⣿⣿⣿⣿⣿⣿⣿⣿⣿⣿⣿⣿⣿⣷⣷⣶⣷⣾⡿⢏⣼⢇⣼⣿⣿⣿⡇⢜⣿⣿⣷⣧⣔⢀⢀⢕⢕⢕⢻⣿⣿⣿⡇⢕⢕⣕⣕⣕⣝⢝⢻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⣧⢄⠀⠀⠀⠀⠀⠀⠀⠀⠀⠀⠀⠀⠀⠀⠀⠀⠀⠀⠀⠀⠀⠀⠀⠀⠀⠁⢀⠀⠀⢕⢄⠀⠀⠀⠀⠀⠀⠀⢸⡇⢕⢕⢕⢕⢕⢻⣷⣿⣿⣿⣿⣿⣿⣿⣿⣿⣿⣿⣿⣿⣿⣿⣿⣿⣿⣿⣿⣿⣿⣿⣿⣿⣿⣿⣿⢣⢎⢕⣱⣿⣿⣿⢸⣷⢕⢻⡏⢿⣿⣿⢕⢕⢸⣧⢕⢜⣿⣿⣿⡇⢕⠕⢻⢿⢟⣟⣿⢇⢕⣽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⣿⣷⡔⠀⠀⠀⠀⠀⠀⠀⠀⠀⠀⠀⠀⠀⠀⠀⠀⠀⠀⠀⠀⠀⠀⠁⠀⠀⠕⠀⠀⠀⢕⢔⠀⠀⠀⠀⠀⠀⢜⡇⢸⡇⢕⢕⢕⢕⢿⣿⣿⣿⣿⣿⣿⣿⣿⣿⣿⣿⣿⣿⣿⣿⣿⣿⣿⣿⣿⣿⣿⣿⣿⣿⣿⡿⢕⢕⢕⢸⣿⣿⣿⡇⢕⢻⡕⢜⡇⣿⣿⣿⢕⢕⢺⣿⢕⢕⢻⣿⣿⣧⢕⢕⠕⢕⣵⢜⠃⢕⣼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⣧⡄⠀⠀⠀⠀⠀⠀⠀⠀⠀⠀⠀⠀⠀⠀⠀⠀⠀⠄⠐⠁⠀⠀⢀⢄⢔⠀⠀⠀⢕⠀⠀⠀⠀⠀⠀⠀⢻⢜⣿⢕⢕⢕⢕⢜⢻⣿⣿⣿⣿⣿⣿⣿⣿⣿⣿⣿⣿⣿⣿⣿⣿⣿⣿⣿⣿⣿⣿⣿⣿⣿⡾⢕⢕⢕⣾⣿⣿⡟⢕⢕⢜⢇⢕⡇⢻⣷⣷⣷⡇⢸⣿⣵⡕⢝⣟⡻⢟⢔⢀⠀⠑⠛⠑⠀⢜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⣧⣔⢀⠀⠀⠀⠀⠀⠀⠀⠀⠀⠀⠀⠀⠀⠀⠀⠀⢀⠔⠑⠁⠀⠑⠀⠀⠀⠀⠀⠀⠀⠀⠀⠀⢄⢕⢕⢜⢕⢕⢕⢕⢕⢕⢻⣿⣿⣿⣿⣿⣿⣿⣿⣿⣿⡿⢿⢿⢿⢿⣿⣿⣿⣿⢿⢿⢟⢝⣱⣵⢏⢕⢕⣿⣿⡿⢕⢕⢕⢕⢕⢕⢇⢜⢻⣧⢟⢕⢸⡟⢿⢇⢕⣿⣿⣿⣷⣦⣄⡀⠀⠀⣔⣕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⣷⣕⢄⠀⠀⠀⠀⠀⠀⠀⠀⠀⢀⢀⠄⠐⠁⠀⠀⠀⠀⠀⠀⠁⠀⠀⠀⠀⠀⠀⠀⢄⣵⣟⡕⢕⢕⢕⣷⡕⢕⢕⢕⢕⢜⢝⢻⢿⣿⣿⣿⣿⣿⣷⣿⣽⣷⣾⣿⣿⣿⡿⢕⢕⣱⣷⣿⣿⢏⢕⢕⣼⡿⢝⢕⢕⢕⢕⢕⢕⢕⢕⢕⢕⢻⡕⢕⣿⢇⢕⢕⢕⢝⢟⢻⢿⣿⣿⣿⡇⣱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⣷⣴⡄⠀⠀⠀⠀⠀⠀⠁⠀⠀⠀⠀⠀⠀⠀⠀⠀⠀⠀⠀⠀⠀⠀⠀⠀⢄⣵⣿⣿⣿⣷⢕⡜⢕⢜⢻⣧⡕⢕⢕⢑⠁⠁⠀⠈⢝⢻⢿⣿⣿⣿⣿⣿⣿⡟⢝⢏⣕⣵⣿⣿⣿⢟⢕⢕⡕⡸⢏⢕⢕⢕⢕⢕⢕⢕⢕⢕⢕⢕⢕⢕⡇⣸⡟⢕⢕⢕⢕⢕⢕⢕⢕⢜⠟⠟⠧⢿⣿⣿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⢟⢝⣯⣻⣿⣿⣿⡇⠀⢸⣿⣿⣿⣿⣿⣿⣿⣿⣿⣿⣿⣿⣿⣿⣿⣧⡄⠀⠀⠀⠀⠀⠀⠀⠀⠀⠀⠀⠀⠀⠀⠀⠀⠀⠀⠀⠀⢀⣴⣿⣿⣿⣿⣿⡿⣽⢕⢕⢕⢕⢜⢻⣕⢄⠀⠀⠀⠀⠀⢕⢕⢕⣱⣽⣝⣟⢿⠟⢕⠕⠑⠻⣿⣟⣽⣵⢕⡵⣏⢕⢕⢕⢕⢕⢕⢕⢕⢕⢕⢕⢕⢕⢕⢕⢕⢸⣿⣿⣷⣷⢕⠅⠑⠑⠑⢕⠕⠀⠀⠀⢀⢕⢻⣿⣿⣿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⡿⢏⣱⢷⣿⣿⣷⡝⣿⣿⡇⠀⢸⣿⣿⣿⣿⣿⣿⣿⣿⣿⣿⣿⣿⣿⣿⣿⣟⣟⣇⡄⠀⠀⠀⠀⠀⠀⠀⠀⠀⠀⠀⠀⠀⠀⠀⠀⢀⣴⣿⣿⣿⣿⣿⣿⣿⣱⢇⢕⢕⢕⢕⢕⢕⢜⠕⢕⢀⠀⠀⠀⢕⢕⣵⣿⣿⣿⠏⢀⣴⠀⠔⢕⢄⠁⢕⢝⢱⢿⢟⢕⢕⢕⢕⢕⢕⢕⢕⢕⢕⢕⢕⢕⢕⢕⢕⢕⢕⣿⣿⣿⡏⢕⠀⠀⢄⢔⠀⠀⠀⠀⠀⢕⢕⢅⠟⠛⠛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⣏⢕⢱⢧⢸⣧⡝⡟⠜⠘⢻⢇⠀⢸⣿⣿⣿⣿⣿⣿⣿⣿⣿⣿⣿⣿⣿⣿⣿⣿⣿⢿⢟⢇⢄⠀⠀⠀⠀⠀⠀⠀⠀⠀⠀⠀⢀⣄⣱⣿⣿⣿⣿⣿⣿⣿⣿⢳⡟⢕⢕⢕⢕⢕⢕⢕⠕⠀⠀⠁⠑⠀⠀⢱⣾⣿⣿⣿⣿⡄⠘⠉⢁⠀⠁⢁⠀⢑⢕⢕⢕⢕⢕⢕⢕⢕⢼⣾⣿⣷⣷⣵⢕⢕⢕⢕⢕⢕⢕⢱⡹⣿⣿⢇⠕⠀⠀⠀⠁⠀⠀⠀⠀⠀⢕⢕⢕⠀⠀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⣧⡕⢕⢇⢜⢕⣕⠀⠀⠀⠁⠀⢸⣿⣿⣿⣿⣿⣿⣿⣿⣿⣿⣿⣿⡿⢟⢏⢝⢕⢕⢕⢕⢕⢕⢔⢀⠀⠀⠀⠀⢀⢀⢰⣷⣿⣿⣿⣿⣿⣿⣿⣿⣿⣿⢯⣿⡇⢕⢕⢕⢕⢕⢕⢕⠀⠀⠀⠀⠀⠀⠀⢸⣿⣟⢿⢿⢏⢕⠀⠕⢕⠀⢕⢔⠀⠀⠑⠑⠑⠑⢕⢕⢕⢕⣿⣿⣿⣿⣿⣿⣿⣷⣕⢕⢕⢕⢕⢕⢕⢝⢕⠀⠀⠠⡄⢀⠀⠀⠀⠀⠀⢕⢕⢕⢕⢕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⣧⡅⠀⠉⠁⢀⢄⢄⠀⠀⢜⣿⣿⣿⣿⣿⣿⣿⣿⣿⡿⢟⢝⢕⢕⢕⢕⢕⢕⠕⠑⢕⢕⢕⢕⢕⢕⢕⢕⢕⢕⢕⢕⢝⢟⢿⢿⡾⢏⢟⢿⣿⢫⣿⣿⢕⢕⢕⢕⢕⢕⢕⢕⠀⠀⠀⠀⠀⠀⠀⠘⣿⣿⢟⡱⢱⢞⢕⣤⢄⣴⣄⢀⠀⠀⠀⠀⠀⠀⢕⢕⢕⣸⣿⣿⣿⣿⣿⣿⣿⣿⣿⡇⢕⢕⢕⢕⢕⢕⢕⠀⠀⠀⠁⠀⠀⢄⠀⠀⠀⢕⢕⢕⠕⠀⠀⠀⠀⠀⠀⠀⠀⠀⠀⠀⠀⠀⠀⠀⠀⠀⠀⠀⠀⠀⠀⠀⣿⣿⣿⣿⣿⣿⣿⣿⣿⣿⣿⣿⣿⣿⣿⣿⣿⣿⣿⣿⣿⣿⣿⣿⣿⣿⣿⣿⣿⣿⣿⣿⣿⡇⢕⢕⢝⢕⢜⢕⢕⢜⢕⢕⢕⢀⢀⠀</a:t>
            </a:r>
            <a:br/>
            <a:r>
              <a:t>⣿⣿⣿⣿⣿⣿⣿⣿⣿⣿⣿⣿⣿⠀⢱⢷⢷⢕⢕⢕⣿⣿⣿⣿⣿⣿⣿⣿⣿⣿⣿⣿⣿⣿⣿⣿⣿⣿⣿⣿⣿⣿⣿⣿⣿⣿⣿⣷⣔⠀⠀⠑⠑⠀⠀⠀⠀⠜⢿⣿⣿⣿⣿⣿⡿⢏⢕⢕⢕⢕⢕⢕⢕⣱⡁⠀⠀⠁⠑⠕⢕⢕⢕⢕⢕⢕⢕⢕⢕⢕⢕⢱⢟⢕⢕⢕⢕⣱⣿⣿⢇⢕⢕⢕⢕⣵⣇⢕⢕⠀⠀⠀⠀⠀⠀⠀⠀⢻⢟⣱⢇⢣⡷⢟⣵⣿⣿⡿⠀⠀⠀⠀⠀⠀⠀⢕⢕⢕⣾⣿⣿⣿⣿⣿⣿⣿⣿⣿⣷⢕⢕⠕⠕⠕⠕⢕⢄⢄⢄⠀⠀⢰⡕⠀⠀⠀⠀⠁⢅⢰⣆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⣧⡄⠀⠀⠀⢔⠆⠀⠀⠁⠝⢸⣿⣿⢏⢕⢕⢕⢕⢕⣱⣵⣷⣿⣿⣷⣔⢀⠀⠀⠀⠀⠁⠁⠑⠕⠕⢕⢕⢕⢕⣱⢏⢕⢕⢕⢕⣵⣿⣿⡟⢕⢕⢕⢕⣾⣿⣿⣿⠀⠀⠀⠀⠀⠀⠀⠀⠔⠞⢟⣟⡕⣼⣾⣿⣿⣿⣿⠇⠀⠀⠀⠀⠀⠀⠀⠁⢱⣵⣿⣿⣿⣿⣿⣿⣿⣿⣿⣿⣿⡕⠀⠀⠀⠀⠀⠀⠀⠀⠀⠀⢰⣼⢇⠀⠀⢀⢄⢕⣱⣵⣿⣇⠀⠀⠀⠀⠀⠀⠀⠀⠀⠀⠀⠀⠀⠀⠀⠀⠀⠀⠀⠀⠀⣿⣿⣿⣿⣿⣿⣿⣿⣿⣿⣿⣿⣿⣿⢿⢿⢿⣿⣿⣿⣿⢏⡿⢻⢟⢟⣽⡿⢽⢟⢹⣽⣿⣇⣿⡇⡕⣿⡇⢱⣿⢣⢱⡇⢕⢕⢕⠀</a:t>
            </a:r>
            <a:br/>
            <a:r>
              <a:t>⠉⠉⠉⠉⠁⠈⠉⠉⠉⠉⠉⠁⠁⠀⠀⠀⠀⠄⠀⠀⠀⠁⠁⠁⠁⠁⠈⠉⠁⠁⠁⠁⠁⠁⠁⠁⠁⠁⠁⠁⠁⠁⠁⠁⠁⠁⠁⠁⠁⠁⠁⠀⠀⠀⠀⠀⠀⢀⢀⠀⠁⠛⠁⠑⢕⢕⢕⠑⠁⠈⠁⠈⠉⠉⠉⠉⠁⠁⠀⠀⠀⠀⠀⠀⠀⠀⠀⠀⢅⢜⢕⢕⢕⢕⣵⣻⣿⣿⢟⢕⢕⢕⣵⣿⣿⣿⣿⡇⠀⠀⠀⠀⠀⠀⠀⠀⠀⠀⢹⣿⣿⣿⣿⣿⣿⣿⢏⠀⠀⠀⠀⠀⠀⠀⠀⠀⣷⣿⣿⣿⡿⣿⣿⣿⣿⣿⣿⣿⣿⡇⠀⠀⠀⠀⠀⠀⠀⠀⠀⢔⢵⢇⢗⢔⢕⢕⢱⣼⣿⣿⣿⣿⢀⠀⢀⠀⢀⢀⢀⢀⠀⠀⠀⠀⠀⠀⠀⠀⠀⠀⠀⠀⠀⠁⠁⠁⠁⠁⠁⠁⠁⠁⠁⠁⠁⠁⠁⠁⠀⠀⠈⢿⠀⠀⠀⠀⢕⢕⢕⢱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⣄⣔⣄⡄⠀⠀⠀⠕⠀⠀⠀⠀⠀⠀⠀⢕⣔⣄⣔⣔⣔⣄⣔⣔⣔⣔⣔⣔⣄⣔⣔⣔⣔⣔⣄⣄⡀⡔⢕⢕⢕⢕⢱⢞⣿⣿⡿⢇⢕⢕⢕⣺⣿⣿⣿⣿⡿⠁⠀⠀⠀⠀⠀⠀⠀⠀⠀⠀⠈⢿⣿⣿⣿⣿⣿⡟⠀⠀⠀⠀⠀⠀⠀⠀⠀⠀⢸⣿⣿⣿⣷⣿⣿⣿⣿⣿⣿⣿⣿⣇⠀⠀⠀⠀⠀⠀⠀⠀⠀⠁⢕⢕⢕⢕⢕⢱⣾⣿⣿⣿⣿⡟⢕⠕⠀⠀⠀⠀⠀⠀⠀⠀⠀⠀⢄⣄⣄⣄⣔⣔⣔⣔⣔⣄⣔⣄⣔⣔⣔⣔⣔⣔⣄⣄⠀⠀⠀⠀⠀⠀⢄⣿⠀⠀⠀⠀⢕⢕⢕⢕⢕⢕⢕⢕⢕⣜⣹⣿⣻⣵⡇⠀⠀⠀⢺⢸⡇⢕⢕⢁⠀</a:t>
            </a:r>
            <a:br/>
            <a:r>
              <a:t>⣿⣿⣿⣿⣿⣿⣿⣿⣿⣿⣿⣿⣿⣿⠀⠀⠀⠀⠀⠀⠀⢰⣿⣿⣿⣿⣿⣿⣿⣿⣿⣿⣿⣿⣿⣿⣿⣿⣿⣿⣿⣿⣿⣿⣿⣿⣿⣿⣿⣿⣿⣿⣿⣿⣧⡄⠀⠀⠀⠀⢔⢀⠀⠀⠀⠀⢹⣿⣿⣿⣿⣿⣿⣿⣿⣿⣿⣿⣿⣿⣿⣿⣿⣿⣿⢯⡾⢕⡱⢕⢕⣵⢏⣿⣿⡟⢕⢕⢕⠕⢕⢹⣿⣿⣿⣿⠇⠀⠀⠀⠀⠀⠀⠀⠀⠀⠀⠀⠀⠜⣿⣿⣿⣿⡿⠁⠀⠀⠀⠀⠀⠀⠀⠀⠀⠀⠜⣿⣿⣿⢻⣿⣿⣿⣿⣿⣿⣿⣿⣿⡄⠀⠀⠀⠀⠀⠀⠀⠀⠀⢕⢕⢕⢕⢕⣾⣿⣿⣿⣿⢏⢕⢕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⣦⢀⠀⠀⢕⢕⢀⠀⠀⠀⠑⢻⣿⣿⣿⣿⣿⣿⣿⣿⣿⣿⣿⣿⣿⣿⣿⡿⣵⣿⢇⣕⢕⢕⡼⢕⣾⡿⢏⢕⢕⠕⠁⠀⢕⢕⣿⣿⣿⢏⠀⠀⠀⠀⠀⠀⠀⠀⠀⠀⠀⠀⠀⠀⢜⡿⣿⡿⠑⠀⠀⠀⠀⠀⠀⠀⠀⠀⠀⠀⠀⢿⣿⣿⢸⣿⣿⣿⣿⣿⣿⣿⣿⣿⣇⠀⠀⠀⠀⠀⠀⠀⠀⠀⢱⣧⡕⢕⢸⣿⣿⠿⢟⣵⣿⣷⣶⣶⣶⣶⣶⣤⢄⢔⢕⠁⠅⠑⠑⠑⠁⠕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⣷⣔⢀⢕⢕⢕⢄⠀⠀⠀⠘⢻⣿⣿⣿⣿⣿⣿⣿⣿⣿⣿⣿⣿⣿⢫⣾⡿⢕⣾⣿⢕⢣⢱⣿⢏⢕⢕⢕⢕⠀⠀⠀⢕⡇⣿⣿⡟⠁⠀⠀⠀⠀⠀⠀⠀⠀⠀⠀⠀⠀⠀⠀⠁⢁⢀⠁⠀⠀⠀⠀⠀⠀⠀⠀⠀⠀⠀⠀⠀⢜⣿⣿⠘⠟⠿⣿⣿⣿⣿⣿⣿⣿⣿⡀⠀⠀⠀⠀⠀⠀⠀⢔⡕⢝⣿⡕⢀⢀⢀⢄⢈⢿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⣿⡇⢕⢕⢕⢕⢄⠀⠀⠀⠀⠝⢿⣿⣿⣿⣿⣿⣿⣿⣿⣿⡟⣵⣿⢏⣱⣿⡿⢱⢇⢕⢟⢕⢕⢕⣵⢕⢅⠀⠀⠀⢕⣿⣿⡟⠑⠀⠀⠀⠀⠀⠀⠀⠀⠀⠀⠀⠀⠀⠀⠀⠀⢕⠕⠀⠀⠀⠀⠀⠀⠀⠀⠀⠀⠀⠀⠀⠀⠁⢻⡟⠀⠀⠀⠘⢿⣿⣿⣿⣿⣿⡿⠇⠀⠀⠀⠀⠀⠀⠀⢸⣿⣇⢜⢗⢇⢕⢕⢕⢕⣸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⣿⣿⣷⡕⢕⢕⠕⠕⠀⠀⠀⠀⠀⠁⠝⢿⣿⣿⣿⣿⣿⣿⢫⣾⡟⢕⣵⣿⢏⢕⢱⢟⢕⢕⢕⢕⢱⡏⢕⢕⠀⠀⠀⢕⣿⡿⠑⠀⠀⠀⠀⠀⠀⠀⠀⠀⠀⠀⠀⠀⠀⠀⠀⠀⠀⠀⠀⠀⠀⠀⠀⠀⠀⠀⠀⠀⠀⠀⠀⠀⠀⢸⠇⠀⠀⠀⠀⠁⢿⡿⠟⠋⠁⠀⠀⠀⠀⠀⠀⠀⠀⠀⢿⣿⣿⣧⢕⢜⢕⢕⢕⣵⣿⣿⣿⣷⣷⣴⡄⠀⠀⠁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⣿⣿⣿⢕⢕⢀⠀⠀⠀⠀⠀⠀⠀⠀⠁⢹⣿⢟⢏⢕⣵⣿⡟⢕⣼⡟⢕⢕⢕⢕⢕⡕⢕⢕⢕⣾⢕⢕⢕⢔⠀⠀⠀⣿⠇⠀⠀⠀⠀⠀⠀⠀⠀⠀⠀⠀⠀⠀⠀⠀⠀⠀⢄⣤⣴⣀⢀⠀⠀⠀⠀⠀⠀⠀⠀⠀⠀⠀⠀⠀⢕⠀⠀⠀⠀⠀⠀⠀⠀⠀⠀⠀⠀⠀⠀⠄⠄⢄⢄⢀⢕⢜⢻⣿⣿⣧⡕⢕⢵⢎⢻⣿⣿⣿⣿⣿⡿⠇⠀⠀⠀⠀⠀⠀⠀⠀⠀⢕⢕⢕⠀⠀⠀⠀⠀⠁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⣿⣿⢱⣧⣕⢕⢕⢔⢄⢄⢄⢀⢄⢕⢕⢕⢕⢏⣾⣿⡟⢕⣾⢟⢏⢕⢕⡕⢕⣸⢕⢕⢕⢸⡏⢕⢕⢕⢕⠀⠀⠀⠕⠀⠀⠀⠀⠀⠀⠀⠀⠀⠀⠀⠀⠀⠀⠀⠀⠀⣺⣾⣿⣿⣿⣵⠀⠀⠀⠀⠀⠀⠀⠀⠀⠀⠀⠀⠀⠀⠀⠀⠀⠀⠀⠀⠀⠀⠀⠀⠄⠄⢄⢀⠀⠀⠀⠀⠁⠕⢧⢕⢹⣿⡿⢇⠑⠁⠁⠁⠈⠑⠑⠁⠁⠀⠀⠀⠀⠀⠀⠀⠀⠀⠀⠀⠑⠑⠀⠀⠀⠀⠀⠀⠀⠑⢻⣿⣿⣿⣿⣿⣿⣿⣿⢕⢕⣿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⣿⣿⣼⣿⣿⣿⣷⣕⢕⢕⢕⢕⢕⢕⢕⢕⢕⣾⡟⢟⢱⣿⣿⣿⡿⢕⣜⢕⢱⡇⢕⢕⢕⣿⢕⢕⢕⢕⢱⡆⠀⠀⠀⠀⠀⠀⠀⠀⠀⠀⠀⠀⠀⠀⠀⠀⠀⠀⠀⠜⢾⣿⣿⣿⣿⢇⠀⠀⠀⠀⠀⠀⠀⠀⠀⠀⠀⠀⠀⠀⠀⠀⠀⠀⠀⠀⠀⠀⠀⠀⢀⠄⠁⠀⠁⠀⠀⠀⠀⠀⠀⠀⠁⠘⠁⠀⠀⠀⠀⠀⠀⠀⠀⠀⠀⠀⠀⠀⠀⠀⠀⠀⠀⠀⠀⠀⠀⠀⠀⠀⠀⠀⠀⠀⠀⠀⠁⢹⣿⣿⣿⣿⣿⣿⣿⣕⣱⣿⣿⣿⢕⢕⢕⢕⣼⣿⣿⡇⢕⢜⠛⢻⣿⣿⡟⠓⠒⠓⠇⠁⢀⢁⠁⠁⠀⢕⢕⢕⢕⢕⢔⠀</a:t>
            </a:r>
            <a:br/>
            <a:r>
              <a:t>⢕⢕⢕⢕⢕⢕⢕⢕⢕⢕⢕⢕⢕⢕⢕⢕⢕⢕⢕⢕⢕⢕⠀⠀⠀⠀⠀⢄⢕⢕⢕⢕⢕⢕⢕⢕⢕⢕⢔⢔⢕⢕⢕⢕⢸⣿⣿⣿⣿⣿⣿⣿⣿⣿⣿⣿⣿⣿⣿⣿⣿⣾⣿⣿⣿⣿⣿⣧⡕⢕⢕⢕⢕⢕⢱⣿⢏⢏⢱⣿⣿⣿⡟⢑⡼⢕⢕⣿⢕⢕⢕⢸⡏⢕⢕⢕⢕⢜⢏⠀⠀⠀⠀⠀⠀⠀⠀⠀⠀⠀⠀⠀⠀⠀⠀⠀⠀⠀⠀⠑⠹⡟⢿⠃⠀⠀⠀⠀⠀⠀⠀⠀⠀⠀⠀⠀⠀⠀⠀⠀⠀⠀⠀⠀⠀⠀⠀⠀⠀⠀⠀⠀⠀⠀⠀⠀⠀⠀⠀⠀⠀⠀⠀⠀⠀⠀⠀⠀⠀⠀⠀⠀⠀⠀⠀⠀⠀⠀⠀⠀⠀⠀⠀⠀⠀⠀⠀⠀⠀⠀⠀⠀⠀⠀⠀⠀⠀⠑⠘⢻⣿⣿⣿⣿⣿⣿⣿⣿⣿⢕⢕⢱⣵⣿⣿⣿⣿⢕⢕⠀⢸⣿⣿⡧⣔⡔⢔⢔⢔⠀⢸⠀⢸⣿⢕⢕⢕⢕⢕⢕⠀</a:t>
            </a:r>
            <a:br/>
            <a:r>
              <a:t>⢕⢕⢕⢕⢕⢕⢕⢕⢕⢕⢕⢕⢕⢕⢕⢕⢕⢕⢕⢕⢕⢕⠀⠀⠀⠀⢔⢕⢕⢕⢕⢕⠁⠕⠁⢕⢕⢕⢕⢕⢕⢕⢕⢕⢸⣿⣿⣿⣿⣿⣿⣿⣿⣿⣿⣿⣿⣿⣿⣿⣿⣿⣿⣿⣿⣿⣿⣿⣿⡕⢕⢕⢕⣵⡿⠝⠕⢱⣿⣟⣿⡟⢑⡼⢝⢕⣼⡇⢕⢕⢕⣿⢕⢕⢕⢕⢕⢱⠑⠀⠀⠀⢀⢀⠀⠀⠀⠀⠀⠀⠀⠀⠀⠀⠀⠀⠀⠀⠀⠀⠀⠁⠀⠀⠀⠀⠀⠀⠀⠀⠀⠀⠀⠀⠀⠀⠀⠀⢀⢀⠀⠀⠀⠀⠁⠀⠀⠀⠀⠀⠀⠀⠀⠀⠀⠀⠀⠀⠀⠀⠀⠀⠀⠀⠀⠀⠀⠀⠀⠀⠀⠀⠀⠀⠀⠀⠀⠀⠀⠀⠀⠀⠀⠀⠀⠀⠀⠀⠀⠀⠀⠀⠀⠀⠀⠀⠀⠀⠀⠀⢹⣿⣿⣿⣿⣿⣿⣿⣿⣿⣧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⣿⣿⣿⣿⢿⢿⢿⡿⠇⠑⢕⣵⠏⠀⠀⢄⣾⢟⢫⢜⢁⣸⢕⢕⢱⣿⢕⢕⢕⣸⡏⢕⢕⢕⢕⣵⠃⠐⠀⠀⠀⠀⢀⠄⠀⠀⠀⠀⠀⠀⠀⠀⠀⠀⠀⠀⠀⠀⠀⠀⠀⠀⠀⠀⠀⠀⠀⠀⠀⠀⠀⠀⠀⠀⠀⠀⠔⢄⠀⠀⠀⠀⠀⠀⠀⠀⠀⠀⠀⠀⠀⠀⠀⠀⠀⠀⠀⠀⠀⠀⠀⠀⠀⠀⠀⠀⠀⠀⠀⠀⢀⣷⣷⣷⣧⡀⠀⠀⠀⠀⠀⠀⠀⠀⠀⠀⠀⠀⠀⠀⠀⠀⠀⠀⠀⠀⠀⠀⠀⠁⢹⣿⣿⣿⣿⣿⣿⣿⣿⣿⣿⣿⣿⣿⣿⣿⣿⡇⠀⢸⣿⣿⡷⢷⣇⡕⠀⠀⠀⠀⠀⠀⠀⢕⢕⢐⢕⢕⢕⠀</a:t>
            </a:r>
            <a:br/>
            <a:r>
              <a:t>⢕⢕⢕⢕⢕⢕⢕⢕⢕⢕⢕⢕⢕⢕⢕⢕⢕⢕⢕⢕⢕⢕⠀⠀⢄⢕⢕⢕⢕⢕⢕⢕⢕⢕⠐⢕⢕⢕⢕⢕⢕⢕⢕⢕⢸⣿⣿⣿⣿⣿⣿⣿⣿⣿⣿⣿⣿⣿⣿⣿⣿⣿⣿⣿⣿⣿⢕⢄⢀⢀⢄⡜⢑⢀⠀⢀⣼⢕⢜⢕⢑⢱⢇⢕⢕⣼⡟⢕⢕⢕⣿⢕⢕⢕⢕⢱⣿⣫⣾⠀⠀⠀⠔⠁⢀⠀⠀⠀⠀⠀⠀⠀⠀⠀⠀⠀⠀⠀⠀⠀⠀⠀⠀⠀⠀⠀⠀⠀⠀⠀⠀⠀⠀⠀⠀⠀⠀⠀⠀⠀⠀⠀⠀⠀⠀⠀⠀⠀⠀⠀⠀⠀⠀⠀⠀⠀⠀⠀⠀⠀⠀⠀⠀⠀⠀⠀⠀⠀⢀⡀⢀⣱⣻⣟⢿⣿⣿⣧⡄⠀⠀⠀⠀⠀⠀⠀⠀⠀⠀⠀⠀⠀⠀⠀⠀⠀⠀⠀⠀⠀⠀⢸⣿⣿⣿⣿⣿⣿⣿⣿⣿⣿⣿⣿⣿⣿⣿⣿⡇⠀⢸⣿⣿⡇⢕⡷⡇⠀⠀⠀⠀⠀⠀⠀⢕⢕⢕⢕⢕⢕⠀</a:t>
            </a:r>
            <a:br/>
            <a:r>
              <a:t>⢕⢕⢕⢕⢕⢕⢕⢕⢕⢕⢕⢕⢕⢕⢕⢕⢕⢕⢕⢕⢕⢕⠀⠀⢔⢕⢕⢕⢕⢕⢕⢕⢕⢕⢕⠑⢕⢕⢕⢕⢕⢕⢕⢕⢸⣿⣿⣿⣿⣿⣿⣿⣿⣿⣿⣿⣿⣿⣿⣿⣿⣿⣿⣿⣿⡏⢕⢕⠕⢕⢜⢕⢕⢕⢕⣸⢇⢕⢕⠑⢱⢇⢕⢕⢕⣿⡇⢕⢕⢸⡏⢕⢕⢕⢕⣵⣿⣿⡏⠀⠀⠀⠀⠀⠁⠐⢀⠀⠀⠀⠀⠀⠀⠀⠀⠀⠀⠀⠀⠀⠀⠀⠀⠀⠀⠀⠀⠀⠀⠀⠀⠀⠀⠀⠀⠀⠀⠀⠀⠀⠀⠀⠀⠀⠀⠀⠀⠀⠀⠀⠀⠀⠀⠀⠀⠀⠀⠀⠀⠀⠀⠀⠀⠀⠀⢄⢄⢕⢿⣿⣿⣾⣝⢿⣷⡝⣿⣿⣇⠀⠀⠀⠀⠀⠀⠀⠀⠀⠀⠀⠀⠀⠀⠀⠀⠀⠀⠀⠀⠀⢀⣼⣿⣿⣿⣿⣿⣿⣿⣿⣿⣿⣿⣿⣿⣿⣿⣿⡇⠀⢸⣿⣿⡇⢕⡇⢕⠀⠀⠀⠀⠀⠀⠀⢕⢕⢕⢕⢕⢕⠀</a:t>
            </a:r>
            <a:br/>
            <a:r>
              <a:t>⢕⢕⢕⢕⢕⢕⢕⢕⢕⢕⢕⢕⢕⢕⢕⢕⢕⢕⢕⢕⢕⢕⠀⠀⠀⢕⢕⢕⢕⢕⢕⢕⢕⢕⢕⠀⢕⢕⢕⢕⢕⢕⢕⢕⢸⢿⢿⢿⢿⢿⢿⢿⢿⢿⢿⢿⢿⢿⢿⢟⢟⢟⢟⢟⢟⢗⢕⠕⢕⢕⢕⢕⢕⢕⢱⢏⢕⢕⢕⢕⡎⢕⢕⢕⢜⢿⢕⢕⢕⢸⢕⢕⢕⢕⠕⠛⠋⠙⠁⠀⠀⠀⠀⠀⠀⠀⠀⠐⠄⠀⠀⠀⠀⠀⠀⠀⠀⠀⠀⠀⠀⠀⠀⠀⠀⠀⠀⠀⠀⠀⢀⠀⠄⠐⠀⠀⠀⠀⠀⠀⠀⠀⠀⠀⠀⠀⠀⠀⠀⠀⠀⠀⠀⠀⠀⠀⠀⠀⠀⢄⢔⢄⢀⢀⢔⢱⣽⣟⢇⡜⢻⢿⣿⣿⣮⣕⣽⣿⢇⠀⠀⠀⠀⠀⠀⠀⠀⠀⠀⠀⠀⠀⠀⠀⠀⠀⠀⠀⠀⠀⢱⣿⣿⣿⣿⣿⣿⣿⣿⣿⣿⣿⣿⣿⣿⣿⣿⣿⣧⣶⣼⣿⣿⣷⣷⣷⣷⣴⣴⣴⣴⣴⣴⡔⢕⢕⠀⠀⢕⢕⠀</a:t>
            </a:r>
            <a:br/>
            <a:r>
              <a:t>⢕⢕⢕⢕⢕⢕⢕⢕⢕⢕⢕⢕⢕⢕⢕⢕⢕⢕⢕⢕⢕⢕⠀⠀⠀⢕⢕⢕⢕⢕⢕⢕⢕⢕⢕⢀⢕⢕⢕⢕⢕⢕⢕⢕⢕⢕⢕⢕⢕⢕⢕⢕⢕⢕⢕⢕⢕⢕⢕⢕⢕⢕⢕⢕⢕⢕⢕⢕⢕⢔⢅⢅⢅⢄⢕⢕⢕⢕⢕⡜⢕⢕⢕⢕⢕⢕⢕⢕⢕⢕⢕⢕⢕⢕⢄⢔⢔⠀⠀⠀⠀⠀⠀⠀⠀⠀⠀⠀⠀⠁⠐⠀⠀⠀⠀⠀⠀⠀⠀⠀⠀⠀⠀⠀⠀⠀⠀⠀⠀⠀⠁⠀⠀⠀⠀⠀⠀⠀⠀⠀⠀⠀⠀⢔⢔⢀⠀⠀⠀⠀⠀⠀⠀⠀⠀⠀⠀⠀⠀⢕⢕⢕⢕⢕⡕⢿⢿⣿⣷⣯⣗⢇⢻⣿⣿⣿⣿⠇⠀⠀⠀⠀⠀⠀⠀⠀⠀⠀⠀⠀⠀⠀⠀⠀⠀⠀⠀⠀⠀⠀⢸⣿⣿⣿⣿⣿⣿⣿⣿⣿⣿⣿⣿⣿⣿⣿⣿⣿⣿⣿⣿⣿⣿⣿⣿⣿⣿⣿⣿⣿⣿⣿⣿⡇⢕⢀⠀⢀⢕⢕⠀</a:t>
            </a:r>
            <a:br/>
            <a:r>
              <a:t>⢕⢕⢕⢕⢕⢕⢕⢕⢕⢕⢕⢕⢕⢕⢕⢕⢕⢕⢕⢕⢕⢕⠀⠀⠀⠀⠕⢕⢕⢕⢕⢕⢅⢅⢅⢕⢕⢕⢕⢕⢕⢕⢕⢕⢕⢕⢕⢕⢕⢕⢕⢕⢕⢕⢕⢕⢕⢕⢕⢕⢕⢕⢕⢕⢕⢕⢕⢕⢕⢕⢕⢕⢕⢕⢕⢕⢕⠕⢕⢕⢕⢕⢕⢕⢕⢕⢕⢕⢕⢕⢕⢕⢕⠑⠕⢕⢕⢀⠀⠀⠀⠀⠀⠀⠀⠀⠀⠀⠀⠀⠀⠀⠀⠀⠀⠀⠀⠀⠀⠀⠀⠀⠀⠀⠀⠀⠀⠀⠀⠀⠀⠀⠀⠀⠀⠀⠀⠀⠀⠀⠀⢀⢔⢕⢕⢕⢔⢀⠀⠀⠀⠀⠀⠀⠀⠀⠀⠀⠀⠁⠑⠑⢕⢺⣿⣷⣧⣝⢻⣿⣿⣿⣿⣿⣿⢟⠑⠀⠀⠀⠀⠀⠀⠀⠀⠀⠀⠀⠀⠀⠀⠀⠀⠀⠀⠀⠀⠀⠀⠀⠘⢿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⢵⢕⢕⢕⢕⢕⢕⢕⢕⢕⢕⢕⢕⢕⢕⢕⢕⢕⢕⢕⢕⢕⢕⢕⢕⢕⢕⢕⢕⢕⢕⢕⠁⠀⠀⠀⠁⢕⢔⢀⠀⠀⠀⠀⠀⠀⠀⠀⠀⠀⠀⠀⠀⠀⠀⠀⠀⠀⠀⠀⠀⠀⠀⠀⠀⠀⠀⠀⠀⠀⠀⠀⠀⠀⠀⠀⠀⠀⠀⢀⠀⢕⢕⢕⢕⢕⢕⢕⢔⠀⠀⠀⠀⠀⠀⠀⠀⠀⠀⠀⠀⠀⠀⠕⢕⢝⢿⣿⣿⣷⣿⣿⣿⢟⠑⠀⠀⠀⠀⠀⠀⠀⠀⠀⠀⠀⠀⠀⠀⠀⠀⠀⠀⠀⠀⠀⠀⠀⠀⠀⠀⢕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⠁⢕⢕⢕⢕⢕⢕⢕⢕⢕⢕⢕⢕⢕⢕⢱⣵⡵⢵⢕⢕⢕⢕⢕⢕⢕⢕⢕⢕⢕⢕⢕⢕⢕⢕⢕⢕⢕⢕⢕⢕⢕⢕⢕⢕⢕⢕⢕⢕⢕⢕⢕⢕⢕⢕⢕⢕⢕⢕⢕⢕⢕⠕⠀⠀⠀⠀⠀⢕⢕⠕⠐⠀⠀⠀⠀⠀⠀⠀⠀⠀⠀⠀⠀⠀⠀⠀⠀⠀⠀⠀⠀⠀⠀⠀⠀⠀⠀⠀⠀⠀⠀⠀⠀⢀⠀⠄⠴⢂⢅⠁⢀⢕⢕⢕⢕⢕⢕⢕⢱⢅⢄⠀⠀⠀⠀⠀⠀⠀⠀⠀⠀⠀⠀⠀⠁⠑⠀⠈⠙⠟⠋⠙⠁⠀⠀⠀⠀⠀⠀⠀⠀⠀⠀⠀⠀⠀⠀⠀⠀⠀⠀⠀⠀⠀⠀⠀⠀⠀⠀⠀⢄⢕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⢕⢕⢷⢗⢗⢇⢕⢕⢕⢕⢕⢕⢕⢕⢕⢕⢕⢕⢕⢕⢕⢕⢕⢕⢕⢕⢕⢕⢕⢕⢕⢕⢕⢕⢕⢕⢕⢕⢕⢕⢕⢕⢕⢕⢕⢕⠀⠀⠀⠀⠀⢄⢕⠑⢀⢕⠀⠀⠀⠀⢀⢄⠀⠀⠀⢀⠀⠀⠀⠀⢤⢀⠀⢄⢄⢄⠀⠀⠀⠔⢀⢀⠘⠑⢄⢄⠀⠁⠁⠔⠀⠀⠀⠀⠀⢕⢕⢕⢕⢕⢕⢕⢕⢕⢕⣧⢄⠀⠀⠀⠀⠀⠀⠀⠀⠀⠀⠀⠀⠀⠀⠀⠀⠀⠀⠀⠀⠀⠀⠀⠀⠀⠀⠀⠀⠀⠀⠀⠀⠀⠀⠀⠀⠀⠀⠀⠀⠀⠀⠀⠀⠀⠀⠀⠀⢕⢕⢕⢕⢕⡇⢕⢕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⣕⡗⢷⢷⢷⣷⣵⣵⣕⣕⣕⡝⢕⡕⡣⢞⢳⢗⢟⢕⢟⢕⢕⢕⢕⢕⢕⢕⢕⢕⢕⢕⢕⢕⢕⢕⢕⢕⢕⢕⠁⠀⠀⠀⠀⠀⢕⢕⠀⢕⢕⠄⠀⠀⠀⢕⢕⠑⠀⠀⠀⠀⠑⠀⠀⠀⠀⠑⠀⠀⠁⠙⠑⠀⠀⠈⠀⠀⠀⠀⠄⠀⠀⠀⠀⠀⠀⠀⠀⢄⠁⢕⢕⢕⢕⢕⢕⢕⢝⢕⢏⢕⠀⠀⠀⠀⠀⠀⠀⠀⠀⠀⠀⠀⠀⠀⠀⠀⠀⠀⠀⠀⠀⠀⠀⠀⠀⠀⠀⠀⠀⠀⠀⠀⠀⠀⠀⠀⠀⠀⠀⠀⠀⠀⠀⠀⠀⠀⠀⠀⢕⢕⢕⢕⢳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⢵⡷⣷⣧⣕⣵⣷⣷⢷⣷⣮⣾⢝⢕⣵⣷⣱⣷⣷⣕⣇⣵⡱⢇⢕⢕⢕⢕⢕⢕⢕⢕⢕⢕⢕⢕⢕⢕⢕⢕⢕⢕⢕⢄⢀⠀⠀⠀⠑⠁⠀⠁⠄⢔⢕⢕⢢⣄⣅⢄⢄⢄⢀⠀⠀⠁⠀⠀⠀⠀⠀⠀⠀⠀⠀⠀⠀⠀⠀⠀⠀⠁⠀⠀⠀⠀⢄⡀⠄⠄⠑⠁⠕⢕⢕⢕⢕⢕⢱⣵⣷⣇⣕⣵⣷⣴⡄⢄⠀⠀⠀⠀⠀⠀⠀⠀⠀⠀⠀⠀⠀⠀⠀⠀⠀⠀⠀⠀⠀⠀⠀⠀⠀⠀⠀⠀⠀⠀⠀⠀⠀⠀⠀⠀⠀⠀⠀⠀⠀⠀⠀⠀⢕⢕⢕⢱⢱⡇⢕⢕⢕⢕⣕⣸⣿⣿⣿⣿⣿⣿⣿⣿⣿⣿⣿⣿⣿⣿⣿⣿⣿⣿⣿⣿⣿⣿⣿⣿⣿⣿⣿⣿⠀</a:t>
            </a:r>
            <a:br/>
            <a:r>
              <a:t>⠑⠑⠑⠑⠑⠑⠑⠑⠑⠑⠑⠑⠑⠑⠑⠑⠑⠑⠑⠑⠑⠑⠑⠑⠑⠑⠑⠑⠑⠑⠑⠑⠚⠛⠓⠓⠓⠃⠐⠑⠛⠓⠚⠓⠓⠛⠛⠛⠛⠛⠛⠛⠋⠙⠛⠛⠛⠛⠑⠋⠑⠛⠛⠛⠛⠛⠛⠛⠛⠛⠃⠑⠑⠑⠘⠑⠑⠑⠑⠑⠑⠑⠑⠑⠑⠑⠑⠑⠑⠑⠛⠓⠑⠀⠀⠀⠀⠀⠀⠀⠀⠀⠑⠑⠁⠙⠁⠁⠑⠑⠑⠑⠀⠀⠀⠀⠀⠀⠀⠀⠀⠀⠐⠐⠐⠐⠐⠐⠐⠐⠀⠑⠑⠁⠀⠀⠀⠀⠀⠀⠀⠑⠑⠑⠑⠑⠘⠛⠛⠛⠛⠛⠛⠛⠛⠃⠀⠀⠀⠀⠀⠀⠀⠀⠀⠀⠀⠀⠀⠀⠀⠀⠀⠀⠀⠀⠀⠀⠀⠀⠀⠀⠀⠀⠀⠀⠀⠀⠀⠀⠀⠀⠀⠀⠀⠀⠀⠀⠀⠀⠑⠓⠚⠛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⡿⢱⣿⣿⣿⡟⣱⣿⣿⣿⣿⣿⢿⢟⢏⢔⢕⢔⢕⢕⢱⣿⣿⣿⣿⣿⣿⣿⣿⣿⣿⣿⣿⣿⣿⣿⣿⡇⢕⢕⢕⣸⣿⣿⣿⣿⣿⣿⣿⣿⣿⣿⣿⣿⣿⣿⣿⣿⣿⣿⣿⣿⣿⣿⣿⣿⣿⣿⣿⣿⣿⣿⣿⣿⣿⣿⣿⣿⣿⣿⣿⣿⣿⣿⣿⣿⣿⣿⣿⣿⣿⢕⢕⢻⢜⣿⡇⢕⢕⢕⢕⢕⢕⢕⢕⢕⢕⢕⢕⢕⢕⢕⢕⢕⢕⢕⢕⢕⢕⢕⢕⢕⢕⢕⢕⢕⢕⢕⢕⢕⢕⢀⢑⢜⢜⢻⣿⣿⣿⣿⣿⣿⣿⣷⣴⡅⠑⠕⢕⢕⢕⢕⢕⢕⢕⢕⢕⢕⢕⢕⢕⢕⢕⢕⢕⢕⢕⢕⢕⢕⢕⢕⢕⢕⢕⢕⢕⢕⢕⢕⢕⣿⣿⣿⣿⣿⣿⣿⣿⣿⣿⣿⣿⣿⣿⣿⣿⣿⠀</a:t>
            </a:r>
            <a:br/>
            <a:r>
              <a:t>⣿⣿⣿⣿⣿⣿⣿⣿⣿⣿⣿⣿⣿⣿⣿⣿⣿⣿⣿⣿⣿⣿⣿⣿⣿⣿⣿⣿⣿⣿⣿⣿⣿⣿⣿⣿⣿⣿⣿⣿⣿⡟⣱⣿⣿⣿⢏⣼⣿⣿⣿⣿⣿⢕⢑⢕⢕⢕⢕⢕⢕⢕⢸⣿⣿⡟⢻⣿⣿⣿⣿⣿⣿⣿⣿⣿⣿⣿⣿⡇⢕⢕⢕⢻⣿⣿⣿⣿⣿⣿⢝⣿⣿⣿⣿⣿⣿⣿⣿⣿⣿⣿⣿⣿⣿⣿⣿⣿⣿⣿⣿⣿⣿⣿⣿⣿⣿⣿⣿⣿⣿⣿⣿⣿⣿⣿⣿⣿⣿⣿⣿⣿⣿⡇⢕⢜⢕⢸⡇⢕⢕⢕⢕⢕⢕⢕⢕⢕⢕⢕⢕⢕⢕⢕⢕⢕⢕⢕⢕⢕⢕⢕⢕⢕⢕⢕⢕⢕⢕⢕⢕⢕⢕⢕⣧⢕⢕⢕⠹⣿⣿⣿⣿⣿⡝⣿⣿⣿⣷⡔⢄⢑⠕⢕⢕⢕⢕⢕⢕⢕⢕⢕⢕⢕⢕⢕⢕⢕⢕⢕⢕⢕⢕⢕⢕⢕⢕⢕⢕⢕⢕⢕⣱⣿⣿⣿⣿⣿⣿⣿⣿⣿⣿⣿⣿⣿⣿⣿⣿⣿⠀</a:t>
            </a:r>
            <a:br/>
            <a:r>
              <a:t>⣿⣿⣿⣿⣿⣿⣿⣿⣿⣿⣿⣿⣿⣿⣿⣿⣿⣿⣿⣿⣿⣿⣿⣿⣿⣿⣿⣿⣿⣿⣿⣿⣿⣿⣿⣿⣿⣿⣿⣿⡟⣱⣿⣿⣿⢏⣼⣿⣿⣿⣿⢟⢕⢕⢕⢕⢕⢕⢕⢕⢕⢕⢸⣿⡿⢕⢸⣿⣿⣿⣿⣿⣿⣿⣿⣿⣿⣿⣿⡇⢕⢕⢕⣽⣿⣿⣿⣿⣿⣿⢕⣿⣿⣿⣿⣿⣿⣿⣿⣿⣿⣿⣿⣿⣿⣿⣿⣿⣿⣿⣿⣿⣿⣿⣿⣿⣿⣿⣿⣿⣿⣿⣿⣿⣿⣿⣿⣿⣿⣿⣿⣿⣿⡇⢕⢕⢕⢕⢇⢕⢕⢕⢕⢕⢕⢕⢕⢕⢕⢕⢕⢕⢕⢕⢕⢕⢕⢕⢕⢕⢕⢕⢕⢕⢕⢕⢕⢕⢕⢕⢕⢕⢕⢕⢹⣧⢕⢕⢕⠻⣿⣿⣿⣿⣷⢘⣿⣿⣿⣿⡕⢕⢕⠔⢁⠕⢕⢕⢕⢕⢕⢕⢕⢕⢕⢕⢕⢕⢕⢕⢕⢕⢕⢕⢕⢕⢕⢕⢕⢕⢕⣱⣿⣿⣿⣿⣿⣿⣿⣿⣿⣿⣿⣿⣿⣿⣿⣿⣿⣿⠀</a:t>
            </a:r>
            <a:br/>
            <a:r>
              <a:t>⣿⣿⣿⣿⣿⣿⣿⣿⣿⣿⣿⣿⣿⣿⣿⣿⣿⣿⣿⣿⣿⣿⣿⣿⣿⣿⣿⣿⣿⣿⣿⣿⣿⣿⣿⣿⣿⣿⣿⡟⣱⣿⣿⣿⡟⣼⣿⣿⣿⣿⢇⢕⢕⢕⢕⢕⢕⢕⢕⢕⢕⢕⢕⢻⢇⢕⣸⣿⣿⣿⣿⣿⣿⣿⣿⣿⣿⣿⣿⡇⢕⢕⢕⣿⣿⣿⣿⣿⣿⡿⢕⣿⣿⣿⣿⣿⣿⣿⣿⣿⣿⣿⣿⣿⣿⣿⣿⣿⣿⣿⣿⣿⣿⣿⣿⣿⣿⣿⣿⣿⣿⣿⣿⣿⣿⣿⣿⣿⣿⣿⣿⣿⣿⡇⢕⢕⢕⢕⢕⢕⢕⢕⢕⢕⢕⢕⢕⢕⢕⢕⢕⢕⢕⢕⢕⢕⢕⢕⢕⢕⢕⢕⢕⢕⢕⢕⢕⢕⢕⢕⢕⢕⢕⢕⢕⣿⣇⢕⢕⢕⢻⣿⣿⣿⣿⣧⢹⣿⣿⣿⣿⡕⢕⢕⢕⢕⢄⠑⢕⢕⢕⢕⢕⢕⢕⢕⢕⢕⢕⢕⢕⢕⢕⢕⢕⢕⢕⢕⢕⢱⣾⣿⣿⣿⣿⣿⣿⣿⣿⣿⣿⣿⣿⣿⣿⣿⣿⣿⣿⣿⠀</a:t>
            </a:r>
            <a:br/>
            <a:r>
              <a:t>⣿⣿⣿⣿⣿⣿⣿⣿⣿⣿⣿⣿⣿⣿⣿⣿⣿⣿⣿⣿⣿⣿⣿⣿⣿⣿⣿⣿⣿⣿⣿⣿⣿⣿⣿⣿⣿⣿⡿⢱⣿⣿⣿⡟⣱⣿⣿⣿⣿⡏⢕⢕⢕⢕⢕⢕⢕⢕⢕⢕⢕⢕⢕⢜⢕⢕⣿⣿⣿⢟⢏⢕⢜⢻⣿⣿⣿⣿⣿⡇⢕⢕⢕⣿⣿⣿⣿⣿⣿⡇⢕⣿⣿⣿⣿⣿⣿⣿⣿⣿⣿⣿⣿⣿⣿⣿⣿⣿⣿⣿⣿⣿⣿⣿⣿⣿⣿⣿⣿⣿⣿⣿⣿⣿⣿⣿⣿⣿⣿⣿⣿⣿⣿⡇⢕⢕⢕⢕⢕⢕⢕⢕⢕⢕⢕⢕⢕⢕⠱⣄⡀⠁⠁⠁⠑⠑⠑⠑⠑⠑⠁⢅⣔⡷⢕⢕⢕⢕⢕⢕⢕⢕⢕⢱⡕⢸⣿⡕⢕⢕⢔⢿⣿⣿⣿⣿⣇⢻⣿⣿⣿⣷⡕⢕⢕⢕⢕⢕⢄⠑⢕⢕⢕⢕⢕⢕⢕⢕⢕⢕⢕⢕⢕⢕⢕⢕⢕⢕⣵⣿⣿⣿⣿⣿⣿⣿⣿⣿⣿⣿⣿⣿⣿⣿⣿⣿⣿⣿⣿⣿⠀</a:t>
            </a:r>
            <a:br/>
            <a:r>
              <a:t>⣿⣿⣿⣿⣿⣿⣿⣿⣿⣿⣿⣿⣿⣿⣿⣿⣿⣿⣿⣿⣿⣿⣿⣿⣿⣿⣿⣿⣿⣿⣿⣿⣿⣿⣿⣿⣿⣿⢣⣿⣿⣿⡿⢱⣿⣿⣿⣿⣿⢕⢕⢕⢕⢕⢕⢕⢕⢕⢕⠕⢕⢕⢕⢕⢕⢕⣿⣿⣿⢕⢕⢕⢕⢕⢜⢟⢿⣿⣿⡇⢕⢕⢕⣿⣿⣿⣿⣿⣿⢕⢕⣿⣿⣿⣿⣿⣿⣿⣿⣿⣿⣿⣿⣿⣿⣿⣿⣿⣿⣿⣿⣿⣿⣿⣿⣿⣿⣿⣿⣿⣿⣿⣿⣿⣿⣿⣿⣿⣿⣿⣿⣿⣿⡇⢕⢕⢕⢕⢕⢕⢕⢕⢕⢕⢕⢕⢕⢕⣚⣿⣿⣷⣷⣶⣴⣤⣤⣴⣴⣷⣾⣿⣿⡻⢕⢕⢕⢕⢕⢕⢕⢕⢕⢱⣷⡕⣿⣿⡕⢕⢕⢜⣿⣿⣿⣿⣿⡜⣿⣿⣿⣿⣷⡕⢕⢕⢕⢕⢕⢕⣴⣕⢑⢕⢕⢕⠕⠕⠑⠁⠁⠕⢕⢕⢕⢕⣵⣿⣿⣿⣿⣿⣿⣿⣿⣿⣿⣿⣿⣿⣿⣿⣿⣿⣿⣿⣿⣿⣿⣿⠀</a:t>
            </a:r>
            <a:br/>
            <a:r>
              <a:t>⣿⣿⣿⣿⣿⣿⣿⣿⣿⣿⣿⣿⣿⣿⣿⣿⣿⣿⣿⣿⣿⣿⣿⣿⣿⣿⣿⣿⣿⣿⣿⣿⣿⣿⣿⣿⣿⢇⣾⣿⣿⣿⢇⣿⣿⣿⣿⣿⢇⢕⢕⢕⢕⢕⢕⢕⢕⢕⢕⢸⣇⢕⢕⢕⢕⢕⢿⣿⣿⡕⢕⢕⢕⢕⢕⢕⢕⢝⢛⢕⢕⢕⢕⣿⣿⣿⣿⣿⣿⢕⢕⣿⣿⣿⣿⣿⣿⣿⣿⣿⣿⣿⣿⣿⣿⣿⣿⣿⣿⣿⣿⣿⣿⣿⣿⣿⣿⣿⣿⣿⣿⣿⣿⣿⣿⣿⣿⣿⣿⣿⣿⣿⣿⡇⢕⢕⢕⢕⢕⢕⢕⢕⢕⢕⢕⢕⢕⣾⣿⣿⣿⣿⣿⣿⣿⣿⣿⣿⣿⣿⣿⣿⣿⣿⢕⢕⢕⢕⢕⢕⢕⢕⢕⢔⣿⣿⣿⣿⣿⡕⢕⢕⢸⣿⣿⣿⣿⣧⢸⣿⣿⣿⣿⣷⡕⢕⢕⢕⢕⠅⢜⣿⣿⣷⣷⣧⣔⢔⢄⢄⠀⠀⢕⢕⣱⣿⣿⣿⣿⣿⣿⣿⣿⣿⣿⣿⣿⣿⣿⣿⣿⣿⣿⣿⣿⣿⣿⣿⣿⣿⠀</a:t>
            </a:r>
            <a:br/>
            <a:r>
              <a:t>⣿⣿⣿⣿⣿⣿⣿⣿⣿⣿⣿⣿⣿⣿⣿⣿⣿⣿⣿⣿⣿⣿⣿⣿⣿⣿⣿⣿⣿⣿⣿⣿⣿⣿⣿⣿⡏⣼⣿⣿⣿⢏⣼⣿⣿⣿⣿⡇⢕⢕⢕⢕⢕⢕⢕⢕⢕⢕⢕⣸⣿⡕⢕⢕⢕⢕⢜⢿⣿⣿⡕⢕⢕⢕⢕⢕⢕⢕⢕⢕⢕⢕⢕⣿⣿⣿⣿⣿⡏⢕⢕⣿⣿⣿⣿⣿⣿⣿⣿⣿⣿⣿⣿⣿⣿⣿⣿⣿⣿⣿⣿⣿⣿⣿⣿⣿⣿⣿⣿⣿⣿⣿⣿⣿⣿⣿⣿⣿⣿⣿⣿⣿⣿⡇⢕⢕⢕⢕⢕⢕⢕⢕⢕⢕⢕⢕⢔⣿⣿⣿⣿⣿⣿⣿⣿⣿⣿⣿⣿⣿⣿⣿⣿⣿⡇⢕⢕⢕⢕⢕⢕⢕⢕⢕⣿⣿⣿⣿⣿⣷⢕⢕⢕⢿⣿⣿⣿⣿⡇⢿⣿⣿⣿⣿⣧⢕⢕⢕⢕⢕⢱⢜⣿⣿⣿⣿⣿⣿⣷⣵⣕⣔⣵⣾⣿⣿⣿⣿⣿⣿⣿⣿⣿⣿⣿⣿⣿⣿⣿⣿⣿⣿⣿⣿⣿⣿⣿⣿⣿⣿⠀</a:t>
            </a:r>
            <a:br/>
            <a:r>
              <a:t>⣿⣿⣿⣿⣿⣿⣿⣿⣿⣿⣿⣿⣿⣿⣿⣿⣿⣿⣿⣿⣿⣿⣿⣿⣿⣿⣿⣿⣿⣿⣿⣿⣿⣿⣿⡟⣸⣿⣿⣿⡟⢸⣿⣿⣿⣿⡟⢕⢕⢕⢕⢕⢕⢕⢕⢕⢕⢕⢕⣿⣿⣿⢕⢕⢕⢕⣧⡕⢹⣿⣿⣕⢕⢕⢕⢕⢕⢕⢕⢕⢕⢕⢕⢿⣿⣿⣿⣿⡇⢕⢕⢸⣿⣿⣿⣿⣿⣿⣿⣿⣿⣿⣿⣿⣿⣿⣿⣿⣿⣿⣿⣿⣿⣿⣿⣿⣿⣿⣿⣿⣿⣿⣿⣿⣿⣿⣿⣿⣿⣿⣿⣿⣿⡇⢕⢕⢕⢕⢕⢕⢕⢕⢕⢕⢕⢕⢕⣿⣿⣿⣿⣿⣿⣿⣿⣿⣿⣿⣿⣿⣿⣿⣿⣿⣿⡕⢕⢕⢕⢕⢕⢕⢕⢕⢸⣿⣿⣿⣿⣿⡇⢕⢕⠸⣿⣿⣿⣿⣷⢸⣿⣿⣿⣿⣿⣇⢕⢕⢕⢕⢘⢥⡹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⡿⢱⣿⣿⣿⣿⢇⣿⣿⣿⣿⣿⢇⢕⢕⢕⢕⢕⢕⢕⢕⢕⢕⢕⢕⣿⣿⣿⢕⢕⢕⢕⢹⣿⣧⡜⢿⣿⣧⢕⢕⢕⢕⢕⢕⢕⢕⢕⢕⢕⢻⣿⣿⣿⢇⢕⢕⢸⣿⣿⣿⣿⣿⣿⣿⠸⢟⢻⣿⣿⣿⣿⣿⣿⣿⣿⣿⣿⣿⣿⣿⣿⣿⣿⣿⣿⣿⢿⣿⣿⣿⣿⣿⣿⣿⣿⣿⣿⣿⡇⢕⢕⢕⢕⢕⢕⢕⢕⢕⢕⢕⢕⢕⣿⣿⣿⣿⣿⣿⣿⣿⣿⣿⣿⣿⣿⣿⣿⣿⣿⣿⣿⡕⢕⢕⢕⢕⢕⢕⢕⢘⣿⣿⣿⣿⣿⣿⡕⢕⢕⣿⣿⣿⣿⣿⡕⣿⣿⣿⣿⣿⣿⣇⢱⢜⢜⢕⢙⣳⡹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⢇⣿⣿⣿⣿⡏⣼⣿⣿⣿⣿⡟⢕⢕⢕⢕⢕⢕⢕⢕⢕⢕⢕⢕⢕⣿⣿⡟⢕⢕⢕⢕⢕⣿⣿⣿⣿⣿⣿⣧⣵⣵⣵⣵⣷⣿⣧⢕⢕⢕⢸⣿⣿⣿⢕⢕⢕⢕⣿⣿⣿⣿⣿⣿⣿⡇⢔⠔⣿⣿⣿⣿⣿⣿⣿⣿⣿⣿⣿⣿⣿⣿⣿⣿⣿⣿⣿⡜⣿⣿⣿⣿⣿⣿⣹⣿⣿⣿⣿⡇⢕⢕⢕⢕⢕⢕⢕⢕⢕⢕⢕⢕⢕⢻⣿⣿⣿⣿⣿⣿⣿⣿⣿⣿⣿⣿⣿⣿⣿⣿⣿⣿⣷⢕⢕⢕⢕⢕⢕⢕⢕⣿⣿⣿⣿⣿⣿⣿⢕⢕⢹⣿⣿⣿⣿⡇⢻⣿⣿⣿⣿⣿⣿⡕⠕⢕⢅⢕⢴⣷⡹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⡏⣼⣿⣿⣿⣿⢱⣿⣿⣿⣿⣿⡕⢕⢕⢕⢕⢕⢕⢕⢑⢕⢕⢕⢕⢕⣿⣿⡇⢕⢕⢕⢕⠕⣿⣿⣿⣿⣿⣿⣿⣿⣿⣿⣿⣿⣿⣿⠕⢕⢕⢸⣿⣿⣿⢕⢕⢕⢕⢻⣿⣿⣿⣿⣿⣿⣧⢕⢕⢻⣿⣿⣿⣿⣿⢿⣿⣿⣿⣿⣿⣿⣿⣿⣿⣿⣿⣿⣧⢜⣿⣿⣿⣿⣿⡇⣿⣿⣿⣿⣿⢕⢕⢕⢕⢕⢕⢕⢕⢕⢕⢕⢕⢕⢸⣿⣿⣿⣿⣿⣿⣿⣿⣿⣿⣿⣿⣿⣿⣿⣿⣿⣿⣿⣇⢕⢕⢕⢕⢕⢕⢕⣿⣿⣿⣿⣿⣿⣿⣷⢕⢘⣿⣿⣿⣿⣷⢸⣿⣿⣿⣿⣿⣿⣧⠀⠀⢆⣇⠜⣿⣧⢹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⢱⣿⣿⣿⣿⡇⣾⣿⣿⣿⣿⣿⡇⢕⢕⢕⢕⢕⢱⣷⡇⢕⢕⢕⢕⢕⣿⣿⢇⢕⢕⢕⢕⢸⣿⣿⣿⣿⣿⣿⣿⣿⣿⣿⣿⣿⣿⣿⢕⢕⢕⢘⣿⣿⣿⢕⢕⢕⢕⠸⣿⣿⣿⣿⣿⣿⣿⡕⢕⢕⢹⣿⣿⣿⣿⣏⣿⣿⣿⣿⣿⣿⣿⣿⣿⣿⣿⣿⣿⡕⢜⢿⣿⣿⣿⣿⢸⣿⣿⣿⣿⢕⢕⢕⢕⢕⢕⢕⢕⢕⢕⢕⢕⢕⢸⣿⣿⣿⣿⣿⣿⣿⣿⣿⣿⣿⣿⣿⣿⣿⣿⣿⣿⣿⣿⡕⢕⢕⢕⢕⢕⢕⢿⣿⣿⣿⣿⣿⣿⣿⣧⢕⢻⣿⣿⣿⡏⢜⣿⣿⣿⣿⣿⣿⣿⣶⣷⣵⣿⡔⢾⣿⣵⢻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⡇⣾⣿⣿⣿⣿⢱⣿⣿⣿⣿⣿⣿⢕⢕⢕⢕⢕⢑⣿⣿⡇⢕⡕⢕⢕⢕⣿⣿⢕⢕⢕⢕⢕⢱⣿⣿⣿⣿⣿⣿⣿⣿⣿⣿⣿⣿⣿⡿⢕⢕⢕⢕⣿⣿⣿⢕⢕⢕⢕⢕⣿⣿⣿⣿⣿⣿⣿⣇⢕⢕⢜⣿⣿⣿⣿⣿⠻⣿⣿⣿⣿⣿⣿⣿⣿⣿⣿⣿⣿⡅⢕⢜⢻⣿⣿⣿⡇⣿⣿⣿⣿⢕⢕⢕⢕⢕⢕⢕⢕⢕⢕⢕⢕⢕⢸⣿⣿⣿⣿⣿⣿⣿⣿⣿⣿⣿⣿⣿⣿⣿⣿⣿⣿⣿⣿⣧⢕⢕⢕⢕⢕⢕⢸⣿⣿⣿⣿⣿⣿⣿⣿⡕⢸⣿⣿⣿⡧⢕⣿⣿⣿⣿⣿⣿⣿⣿⣿⣿⣿⡇⠸⣿⣿⡇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⢱⣿⣿⣿⣿⡏⣼⣿⣿⣿⣿⣿⣿⣕⡕⠑⢕⢕⣿⣿⣿⢇⢕⢇⢕⢕⢱⣿⡇⢕⢕⢕⢕⢕⢸⣿⣿⣿⣿⣿⣿⣿⣿⣿⣿⣿⣿⣿⡇⢕⢕⢕⢕⣿⣿⡇⢕⢕⢕⢕⢕⢸⣿⣿⣿⣿⣿⣿⣿⡕⢕⢕⢻⣿⣿⣿⣷⢣⠙⣿⣿⣿⣿⣿⣿⣿⣿⣿⣿⣿⣷⢕⢕⢔⠻⣿⢿⢇⢔⡿⢿⣿⡇⢕⢕⢕⢕⢕⢕⢕⢕⢕⢕⢕⢕⢸⣿⣿⣿⣿⣿⣿⣿⣿⣿⣿⣿⣿⣿⣿⣿⣿⣿⣿⣿⣿⣿⡕⢕⢕⢕⢕⢕⢸⡟⣿⣿⣿⣿⣿⣿⣿⣧⢔⣿⣿⣿⡧⢕⢻⣿⣿⣿⣿⣿⣿⣿⣿⣿⣿⣷⢱⣿⣿⣿⡜⣿⣿⣿⣿⣿⣿⣿⣿⣿⣿⣿⣿⣿⣿⣿⣿⣿⣿⣿⣿⣿⣿⣿⣿⣿⣿⣿⣿⣿⣿⣿⣿⠀</a:t>
            </a:r>
            <a:br/>
            <a:r>
              <a:t>⣿⣿⣿⣿⣿⣿⣿⣿⣿⣿⣿⣿⣿⣿⣿⣿⣿⣿⣿⣿⣿⣿⣿⣿⣿⣿⣿⣿⣿⣿⣿⡏⣼⣿⣿⣿⣿⢕⣿⣿⣿⣿⣿⣿⣿⣿⣿⣴⣷⣿⣿⣿⣿⡇⢁⢕⢕⢕⢕⣿⢕⢕⢕⢕⢕⢕⢸⣿⣿⣿⣿⣿⣿⣿⣿⣿⣿⣿⣿⣿⣿⢕⢕⢕⢕⢸⣿⡇⢕⢕⢕⢕⢕⢕⣿⣿⣿⣿⣿⣿⣿⣇⢕⢕⢕⢻⣿⣿⣿⡎⣠⣿⣿⣿⣿⣿⣿⣿⣿⣿⣿⣿⣿⡇⢕⢕⢔⠻⢔⢜⢕⠁⡌⡻⢇⢕⢕⢕⢕⢕⢕⢕⢕⢕⢕⢕⢕⢸⢿⢿⢟⣟⣟⣟⢟⢙⢝⢝⢝⢝⢟⢟⢟⢟⢻⢿⢿⢿⣿⣇⢕⢕⢕⢕⢕⢌⡇⣿⣿⣿⣿⣿⣿⣿⣿⡕⢸⣿⣿⣯⢕⢸⣿⣿⣿⣿⣿⣿⣿⣿⣿⣿⣿⢕⣿⣿⣿⣷⡸⣿⣿⣿⣿⣿⣿⣿⣿⣿⣿⣿⣿⣿⣿⣿⣿⣿⣿⣿⣿⣿⣿⣿⣿⣿⣿⣿⣿⣿⣿⣿⠀</a:t>
            </a:r>
            <a:br/>
            <a:r>
              <a:t>⣿⣿⣿⣿⣿⣿⣿⣿⣿⣿⣿⣿⣿⣿⣿⣿⣿⣿⣿⣿⣿⣿⣿⣿⣿⣿⣿⣿⣿⣿⣿⢇⣿⣿⣿⣿⡟⢸⣿⣿⣿⣿⣿⣿⣿⣿⣿⣿⣿⣿⣿⣿⣿⡧⠑⢕⢕⢕⢕⣿⢕⢕⢕⢕⢕⢕⢸⣿⣿⣿⣿⣿⣿⣿⣿⣿⣿⣿⣿⣿⣿⢕⢕⢕⢕⢜⣿⡇⢕⢕⢕⢕⢕⢕⢸⣿⣿⣿⣿⣿⣿⣿⡕⢕⢕⢜⣿⣿⣿⣿⢸⡹⣿⣿⣿⣿⣿⣿⣿⣿⣿⣿⣿⣿⡕⢕⢕⢕⢕⢕⢕⢕⢡⢜⠀⢕⢕⢕⢕⢕⢕⢕⢕⢕⢕⢕⢕⢱⢟⢏⢏⢝⣕⣕⣕⣕⣵⣵⣵⣵⣵⣵⣵⣵⣕⣕⣕⣕⣕⢕⢕⢕⢕⢕⢕⢕⡇⣿⣿⣿⣿⣿⣿⣿⣿⡇⢜⣿⣿⣿⢕⢘⣿⣿⣿⣿⣿⣿⣿⣿⣿⣿⣿⡇⣿⣿⣿⣿⣇⢿⣿⣿⣿⣿⣿⣿⣿⣿⣿⣿⣿⣿⣿⣿⣿⣿⣿⣿⣿⣿⣿⣿⣿⣿⣿⣿⣿⣿⣿⣿⠀</a:t>
            </a:r>
            <a:br/>
            <a:r>
              <a:t>⣿⣿⣿⣿⣿⣿⣿⣿⣿⣿⣿⣿⣿⣿⣿⣿⣿⣿⣿⣿⣿⣿⣿⣿⣿⣿⣿⣿⣿⣿⣿⢸⣿⣿⣿⣿⡇⣿⣿⣿⣿⣿⣿⣿⣿⣿⣿⣿⣿⣿⣿⣿⣿⣷⢕⢕⢕⢕⢕⣿⢕⢕⢕⢕⢕⢕⢸⣿⣿⣿⣿⣿⣿⣿⣿⣿⣿⣿⣿⣿⣿⢕⢕⢕⢕⢕⣿⡇⢕⢕⢕⢕⢕⢕⢕⢻⣿⣿⣿⣿⣿⣿⣇⢕⢕⢕⢜⣿⣿⣿⣇⢻⣍⣿⣿⣿⣿⣿⣿⣿⣿⣿⣿⣿⣧⢕⢕⢕⢕⢕⢕⢕⠕⢇⠔⢕⢕⢕⢕⢕⢕⢕⢕⢕⢕⢕⢕⣵⣷⣾⣿⣿⣿⣿⣿⣿⣿⣿⣿⣿⣿⣿⣿⣿⣿⣿⣿⣿⣿⣿⡕⢕⢕⢕⢕⢕⢇⣿⣿⣿⣿⣿⣿⣿⣿⣧⢕⢿⣿⣿⢕⢕⣿⣿⣿⣿⣿⣿⣿⣿⣿⣿⣿⡇⢸⣿⣿⣿⣿⡜⣿⣿⣿⣿⣿⣿⣿⣿⣿⣿⣿⣿⣿⣿⣿⣿⣿⣿⣿⣿⣿⣿⣿⣿⣿⣿⣿⣿⣿⣿⠀</a:t>
            </a:r>
            <a:br/>
            <a:r>
              <a:t>⣿⣿⣿⣿⣿⣿⣿⣿⣿⣿⣿⣿⣿⣿⣿⣿⣿⣿⣿⣿⣿⣿⣿⣿⣿⣿⣿⣿⣿⣿⡏⣸⣿⣿⣿⣿⢕⣿⣿⣿⣿⣿⣿⣿⣿⣿⣿⣿⣿⣿⣿⣿⣿⣇⢕⢕⢕⢕⢕⠏⢕⢑⢕⢕⢕⢕⢌⣿⣿⣿⣿⣿⣿⣿⣿⣿⣿⣿⣿⣿⣿⡇⢱⢕⢕⢕⢹⡇⢕⢕⡕⢕⢕⢕⢕⢜⣿⣿⣿⣿⣿⣿⣿⡕⢕⢕⢕⢸⣿⣿⣿⡞⣦⣿⣿⣿⣿⣿⣿⣿⣿⣿⣿⣿⣿⡇⢕⢕⢕⢕⢕⢕⢕⢔⠡⢕⢕⢕⢕⢕⢕⢕⢕⢕⢕⢕⢕⣿⣿⣿⣿⣿⣿⣿⣿⣿⣿⣿⣿⣿⣿⣿⣿⣿⣿⣿⣿⣿⣿⣿⡇⢕⢕⢕⢕⢕⢕⣿⣿⣿⣿⣿⣿⣿⣿⣿⢕⢸⣿⣿⢕⢕⢹⣿⣿⣿⣿⣿⣿⣿⣿⣿⣿⣿⢔⢻⣿⣿⣿⣷⢻⣿⣿⣿⣿⣿⣿⣿⣿⣿⣿⣿⣿⣿⣿⣿⣿⣿⣿⣿⣿⣿⣿⣿⣿⣿⣿⣿⣿⣿⠀</a:t>
            </a:r>
            <a:br/>
            <a:r>
              <a:t>⣿⣿⣿⣿⣿⣿⣿⣿⣿⣿⣿⣿⣿⣿⣿⣿⣿⣿⣿⣿⣿⣿⣿⣿⣿⣿⣿⣿⣿⣿⡇⣿⣿⣿⣿⣿⢸⣿⣿⣿⣿⣿⣿⣿⣿⣿⣿⣿⣿⣿⣿⣿⣿⣷⢕⢕⢕⢕⢕⢕⢕⠀⢕⢕⢕⢕⢕⣿⣿⣿⣿⣿⣿⣿⣿⣿⣿⣿⣿⣿⣿⣷⢑⢕⢕⢕⢔⡇⢕⢕⢕⡕⢕⢕⢕⢕⢜⣿⣿⣿⣿⣿⣿⣷⢕⢕⢕⢕⢜⢻⣿⣿⢜⣿⣿⣿⣿⣿⣿⣿⣿⣿⣿⣿⣿⣷⢕⢕⢕⢕⢕⢕⢕⢕⢕⢕⢕⢕⢕⢕⣷⢕⢕⢕⢕⢕⢕⣿⣿⣿⣿⣿⣿⣿⣿⣿⣿⣿⣿⣿⣿⣿⣿⣿⣿⣿⣿⣿⣿⣿⡇⢕⢕⢕⢕⢕⢕⣿⣿⣿⣿⣿⣿⣿⣿⣿⡇⢜⣿⣿⢕⢕⢜⣿⣿⣿⣿⣿⣿⣿⣿⣿⣿⣿⡕⢕⢹⣿⣿⣿⡏⣿⣿⣿⣿⣿⣿⣿⣿⣿⣿⣿⣿⣿⣿⣿⣿⣿⣿⣿⣿⣿⣿⣿⣿⣿⣿⣿⣿⣿⠀</a:t>
            </a:r>
            <a:br/>
            <a:r>
              <a:t>⣿⣿⣿⣿⣿⣿⣿⣿⣿⣿⣿⣿⣿⣿⣿⣿⣿⣿⣿⣿⣿⣿⣿⣿⣿⣿⣿⣿⣿⣿⢱⣿⣿⣿⣿⡇⣼⣿⣿⣿⣿⣿⣿⣿⣿⣿⣿⣿⣿⣿⣿⣿⣿⣿⢕⢕⢕⢕⢕⢕⠕⢠⢕⢕⢕⢕⢕⢻⣿⣿⣿⣿⣿⣿⣿⣿⡿⢟⢟⢝⢝⢕⢕⡜⢕⢕⢅⢕⢕⢜⢕⢕⢕⢕⢕⢕⢕⢹⣿⣿⣿⣿⣿⣿⣇⢕⢕⠕⢕⢸⣿⣿⣇⢸⣷⣿⣿⣿⣿⣿⣿⣿⣿⣿⣿⣿⣧⢕⢕⢕⢕⢕⢕⢕⢇⢕⢕⢕⢕⢐⣿⡕⢕⢕⢕⢕⢸⣿⣿⣿⣿⣿⣿⣿⣿⣿⣿⣿⣿⣿⣿⣿⣿⣿⣿⣿⣿⣿⣿⣿⡇⢕⢕⢕⢕⢱⢕⣿⣿⣿⣿⣿⣿⣿⣿⣿⡇⢕⣿⣿⢕⢕⢕⢹⣿⣿⣿⣿⣿⣿⣿⣿⣿⣿⡇⢕⢈⣿⣿⣿⣷⢸⣿⣿⣿⣿⣿⣿⣿⣿⣿⣿⣿⣿⣿⣿⣿⣿⣿⣿⣿⣿⣿⣿⣿⣿⣿⣿⣿⣿⠀</a:t>
            </a:r>
            <a:br/>
            <a:r>
              <a:t>⣿⣿⣿⣿⣿⣿⣿⣿⣿⣿⣿⣿⣿⣿⣿⣿⣿⣿⣿⣿⣿⣿⣿⣿⣿⣿⣿⣿⣿⡿⢸⣿⣿⣿⣿⢇⣿⣿⣿⣿⣿⣿⣿⣿⣿⣿⣿⣿⡟⢻⣿⣿⣿⡏⢕⢕⢕⢕⢕⢕⢑⢸⢕⢕⢕⢕⢕⢸⣿⣿⣿⡿⢟⢟⢝⢕⢕⣕⣱⣵⣵⣷⣧⢡⣦⠄⢔⢕⢕⢸⣿⣿⣷⣵⢃⢕⢕⢕⢜⢞⢉⢛⠻⠿⢮⡕⢑⢇⠀⠛⢻⣿⣿⣇⢙⣿⣿⣿⣿⣿⣿⣿⣿⣿⣿⣿⣿⣇⢕⢕⢕⢕⢕⢕⢕⢕⢕⢕⢕⣸⣿⡇⢕⢕⢕⢕⣾⣿⣿⣿⣿⣿⣿⣿⣿⣿⣿⣿⣿⣿⣿⣿⣿⣿⣿⣿⣿⣿⣿⣿⢇⢕⢕⢕⢕⢕⢕⣿⣿⣿⣿⣿⣿⣿⣿⣿⡇⢕⣿⡿⢕⢕⢕⢸⣿⣿⣿⢿⣿⣿⣿⣿⣿⣿⡇⢕⢕⢸⣿⣿⣿⡕⣮⣝⢻⢿⣿⣿⣿⣿⣿⣿⣿⣿⣿⣿⣿⣿⣿⣿⣿⣿⣿⣿⣿⣿⣿⣿⣿⣿⠀</a:t>
            </a:r>
            <a:br/>
            <a:r>
              <a:t>⣿⣿⣿⣿⣿⣿⣿⣿⣿⣿⣿⣿⣿⣿⣿⣿⣿⣿⣿⣿⣿⣿⣿⣿⣿⣿⣿⣿⣿⡇⣾⣿⣿⣿⣿⢱⣿⣿⣿⣿⣿⣿⣿⣿⣿⣿⣿⣿⢕⢕⢸⣿⣿⡇⢕⢕⢕⢕⢕⢕⢕⡇⢕⢕⢕⢕⢕⢸⢟⢏⢕⣕⣱⣵⣷⣾⣿⣿⣿⣿⣿⣿⣿⡇⢯⡕⡗⣁⢕⢸⣿⣿⣿⣿⣿⣶⡵⣑⢕⢜⢎⢘⢕⢐⢞⢓⢕⢌⢤⣧⡽⣿⣿⣿⡕⢌⢽⣟⢿⣿⣿⣿⣿⣿⣿⣿⣿⣿⡕⢕⢕⢕⢕⢕⢕⢕⢕⢕⢱⣿⣿⡇⢕⢕⢕⢱⣿⣿⣿⣿⣿⣿⣿⣿⣿⣿⣿⣿⣿⣿⣿⣿⣿⣿⣿⣿⣿⣿⣿⡿⢕⢕⢕⢕⢕⢱⢕⣿⣿⣿⡿⣿⣿⣿⣿⣿⡇⢕⢿⡇⢕⢕⢕⢕⣿⣿⣿⢻⣿⣿⣿⣿⣿⣿⣿⢕⢕⢔⣿⣿⣿⣇⢙⢟⢟⢕⢕⢕⢜⢍⣟⢿⣿⣿⣿⣿⣿⣿⣿⣿⣿⣿⣿⣿⣿⣿⣿⣿⣿⣿⠀</a:t>
            </a:r>
            <a:br/>
            <a:r>
              <a:t>⣿⣿⣿⣿⣿⣿⣿⣿⣿⣿⣿⣿⣿⣿⣿⣿⣿⣿⣿⣿⣿⣿⣿⣿⣿⣿⣿⣿⣿⡇⣿⣿⣿⣿⣿⢸⣿⣿⣿⣿⣿⣿⣿⣿⣿⣿⣿⣿⢕⢕⢸⣿⣿⢕⢕⢕⢕⢕⢕⢕⢕⠕⡇⢕⢕⢕⢕⢕⣵⣷⣿⣿⣿⣿⣿⣿⣿⣿⣿⣿⣿⣿⣿⣷⢕⣿⢿⢿⢕⢸⣿⣿⣿⣿⣿⣿⣿⣿⣷⣧⡕⢔⢅⢕⢕⢕⡱⢕⢔⢹⣿⣿⣿⣿⣷⡔⢜⢻⣷⣟⣿⣿⣿⣿⣿⣿⣿⣿⣿⡕⢕⢕⢕⢕⢜⢕⢕⢕⢼⣿⣿⡇⢕⢕⢕⣾⣿⣿⣿⣿⣿⣿⣿⣿⣿⣿⣿⣿⣿⣿⣿⣿⣿⣿⣿⣿⣿⣿⣿⡗⢕⢕⢕⢕⢕⣿⡇⢸⣿⣿⢇⢹⣿⣿⣿⣿⡇⢕⢄⢕⢕⢕⢕⢕⢸⣿⣿⡇⣿⣿⣿⣿⣿⣿⣿⢕⢕⢕⢻⣿⣿⣿⢕⢕⢕⢕⢕⢕⢕⢕⢜⢗⢜⢻⣿⣿⣿⣿⣿⣿⣿⣿⣿⣿⣿⣿⣿⣿⣿⣿⠀</a:t>
            </a:r>
            <a:br/>
            <a:r>
              <a:t>⣿⣿⣿⣿⣿⣿⣿⣿⣿⣿⣿⣿⣿⣿⣿⣿⣿⣿⣿⣿⣿⣿⣿⣿⣿⣿⣿⣿⣿⢕⣿⣿⣿⣿⡇⣸⣿⣿⣿⣿⣿⣿⣿⣿⣿⣿⣿⡇⢕⢕⢸⣿⡟⢕⢕⢕⢕⢕⢕⢕⢕⢲⢕⢕⢕⢕⢕⢕⢻⣿⣿⣿⣿⣿⣿⣿⣿⣿⣿⣿⣿⣿⣿⣿⣇⢹⣷⣭⣇⢸⣿⣿⣿⣿⣿⣿⣿⣿⣿⣿⣿⣕⢕⢕⢕⢕⢜⢕⢕⢕⢌⢿⣿⣿⣿⣷⢕⢔⢑⣓⣼⢻⣿⣿⣿⣿⣿⣿⣿⣿⡕⢕⢕⢕⢕⢕⢕⢕⣿⣿⣿⡇⢕⢕⢱⣿⣿⣿⣿⣿⣿⣿⣿⣿⢿⠿⠿⠟⠟⠛⠛⠛⠛⢛⢛⢛⠟⠟⠻⠇⠕⢕⢕⢅⣼⣿⣿⡜⢿⣿⢕⡕⢻⣿⣿⣿⣧⢕⢕⢕⢕⢕⢕⢕⢸⣿⢷⢕⢹⣿⣿⣿⣿⣿⣿⢕⢕⢕⢌⣿⣿⣿⡇⠕⢕⢕⢕⢕⢕⢕⢕⢕⢕⢕⢸⣿⣿⣿⣿⣿⣿⣿⣿⣿⣿⣿⣿⣿⣿⣿⠀</a:t>
            </a:r>
            <a:br/>
            <a:r>
              <a:t>⣿⣿⣿⣿⣿⣿⣿⣿⣿⣿⣿⣿⣿⣿⣿⣿⣿⣿⣿⣿⣿⣿⣿⣿⣿⣿⣿⣿⣿⢸⣿⣿⣿⣿⡇⣿⣿⣿⣿⣿⣿⣿⣿⣿⣿⣿⣿⡇⢕⢕⢔⣿⡇⢕⢕⢕⢕⢕⢕⢕⢱⢘⠧⢕⢕⢕⢕⢕⠘⣿⣿⣿⣿⣿⣿⣿⣿⣿⣿⣿⣿⣿⣿⣿⣿⡇⢿⣽⣿⢕⣿⣿⣿⣿⣿⣿⣿⣿⣿⣿⣿⣿⣿⣧⡕⢕⢕⢕⡕⢕⢕⢕⢹⢿⣿⣿⣧⡕⢕⢌⢣⡔⢹⢿⣿⣿⣿⣿⣿⣿⣷⡕⢜⢄⡇⢕⢕⢕⣿⣿⣿⡇⢕⢕⣿⣿⣿⡿⠟⠟⠙⠁⢁⢄⢄⣰⠶⠖⢗⡸⣻⣿⣿⣿⣿⣿⣿⣿⣿⣷⢕⢕⢕⣵⣼⣝⣝⣗⢜⢿⡇⣷⣕⢻⣿⣿⣿⢕⢕⢕⢕⢕⢕⢕⢕⣿⠕⢕⢌⠿⣿⣿⣿⣿⣿⢕⢕⢕⢕⣿⣿⣿⣧⢕⢔⢔⢈⢑⢇⢕⢕⢕⢕⢕⢜⢻⣿⣿⣿⣿⣿⣿⣿⣿⣿⣿⣿⣿⣿⣿⠀</a:t>
            </a:r>
            <a:br/>
            <a:r>
              <a:t>⣿⣿⣿⣿⣿⣿⣿⣿⣿⣿⣿⣿⣿⣿⣿⣿⣿⣿⣿⣿⣿⣿⣿⣿⣿⣿⣿⣿⣿⢸⣿⣿⣿⣿⢇⣿⣿⣿⣿⣿⣿⣿⣿⣿⣿⣿⣿⡇⢕⢕⢕⣿⢕⢕⢕⢕⢕⢕⢕⢕⢜⢨⣼⢕⢕⢕⢕⢕⠘⣿⣿⣿⣿⣿⣿⣿⣿⣿⣿⣿⣿⣿⣿⣿⣿⣿⡜⣿⣿⡕⢿⣿⣿⣿⣿⣿⣿⣿⣿⣿⣿⣿⣿⣿⣷⡕⢕⢕⢕⢕⢕⢕⢕⢕⢝⢻⣿⣷⡕⢕⢕⢜⢅⢜⢻⣿⣿⣿⣿⣿⣿⣇⢸⢶⡇⢕⢕⢸⣿⣿⣿⡇⢕⣼⡿⠟⠁⢀⢄⢔⢔⢕⢵⢞⢕⢕⡕⡸⣾⣿⣿⣿⣿⣿⣿⣿⣿⣿⣿⡿⢕⢕⣾⣿⣿⣿⣿⣿⣿⣕⢣⢱⣷⣧⣜⢻⡯⡜⢕⢕⢕⢕⢕⢕⢕⢜⠁⢕⢕⢔⢛⢿⣿⣿⣿⡕⢕⢕⢕⢸⣿⣿⣿⢕⢕⢕⢕⢕⢕⢕⢅⢕⢕⢕⢱⣷⡝⣿⣿⣿⣿⣿⣿⣿⣿⣿⣿⣿⣿⣿⠀</a:t>
            </a:r>
            <a:br/>
            <a:r>
              <a:t>⣿⣿⣿⣿⣿⣿⣿⣿⣿⣿⣿⣿⣿⣿⣿⣿⣿⣿⣿⣿⣿⣿⣿⣿⣿⣿⣿⣿⡿⢸⣿⣿⣿⣿⢕⣿⣿⣿⣿⣿⣿⣿⣿⣿⣿⣿⡿⢕⢕⢕⢕⢿⢕⢕⢕⢕⢕⢕⢕⢕⢕⢕⣲⢕⢕⢕⢕⢕⢕⣿⣿⣿⣿⣿⣿⣿⣿⣿⣿⣿⣿⣿⣿⣿⣿⣿⣷⡜⣿⡧⢸⣿⣿⣿⣿⣿⣿⣿⣿⣿⣿⣿⣿⣿⣿⣿⣧⡕⡑⢝⢕⢕⢕⢕⢕⢕⢜⢙⠗⢕⢕⢕⢕⢜⢇⢜⢝⢿⣿⣿⣿⣿⣧⢹⣷⢕⢕⣿⣿⣿⣿⢇⢱⣏⣱⢔⢔⢕⠕⢕⢎⢕⢕⢕⢅⡵⠞⠛⠙⠉⠉⠁⠁⠁⠀⠀⠁⠀⠀⠀⠁⠀⠀⠀⠁⠁⠉⠉⠙⠛⠃⠕⠿⢿⢿⣷⣮⢢⢕⢕⢕⢕⢕⢕⢕⢕⢔⢕⢕⢕⢕⢌⣿⣿⣿⡇⢕⢕⢕⢘⣿⣿⣿⡇⡕⢕⢕⢕⢕⢕⢕⢔⢰⡕⢕⢿⣿⡜⢿⣿⣿⣿⣿⣿⣿⣿⣿⣿⣿⣿⠀</a:t>
            </a:r>
            <a:br/>
            <a:r>
              <a:t>⣿⣿⣿⣿⣿⣿⣿⣿⣿⣿⣿⣿⣿⣿⣿⣿⣿⣿⣿⣿⣿⣿⣿⣿⣿⣿⣿⣿⡇⢸⣿⣿⣿⣿⢕⣿⣿⣿⣿⣿⣿⣿⣿⣿⣿⣿⢇⢕⢕⢕⢕⢕⢕⢕⢕⢕⢕⢕⢕⢕⣿⡕⢸⢃⢕⢕⢕⢕⢕⢿⣿⣿⣿⣿⣿⣿⣿⣿⣿⣿⣿⣿⣿⣿⣿⣿⣿⣷⡜⣿⡕⢿⣿⣿⣿⣿⣿⣿⣿⣿⣿⣿⣿⣿⣿⣿⣿⣿⣿⣧⡕⢕⢕⢕⠕⠕⣔⣵⣵⣜⢕⢣⣕⢗⣕⢕⡕⢡⣮⣽⣽⣿⣿⣷⣝⢕⢱⣿⣿⣿⣿⣾⣿⣿⡏⢕⣵⢎⢕⢕⢕⢕⠕⠑⠁⠀⠀⠀⠀⠀⠀⠀⠀⠀⠀⠀⠀⠀⠀⠀⠀⠀⠀⠀⠀⠀⠀⠀⠀⠀⠀⠀⢀⢀⣀⣀⣀⡅⢅⢅⢅⢕⢕⢕⢕⢕⢕⢕⢕⢕⢕⢕⢘⣿⣿⡇⢕⢕⢕⢕⣿⣿⣿⣇⢻⣿⣷⣵⣕⢕⢕⢕⢕⢻⣎⢜⣿⡿⢜⢿⣿⣿⣿⣿⣿⣿⣿⣿⣿⣿⠀</a:t>
            </a:r>
            <a:br/>
            <a:r>
              <a:t>⣿⣿⣿⣿⣿⣿⣿⣿⣿⣿⣿⣿⣿⣿⣿⣿⣿⣿⣿⣿⣿⣿⣿⣿⣿⣿⣿⣿⡇⣼⣿⣿⣿⣿⢕⣿⣿⣿⣿⣿⣿⣿⣿⣿⣿⡏⢕⢕⢕⢕⢕⢕⢕⢕⢕⢕⢕⢕⢕⢕⣿⣧⢕⣱⢕⢱⣕⢕⢕⢸⣿⣿⣿⣿⣿⣿⣿⣿⢿⠿⠟⠛⢙⢉⣉⣁⣅⣄⢄⢜⢷⢄⢀⢀⢀⠁⠉⠙⠻⢿⣿⣿⣿⣿⣿⣿⣿⣿⣿⣿⣿⣷⣶⣶⣿⣿⣿⣿⣿⣿⣿⣿⣿⣿⣟⣿⣿⣿⣿⣿⣿⣿⣿⣿⣇⣱⣿⣿⣿⣿⣿⣿⣿⡟⣵⡿⢕⢕⢕⢕⠑⠁⠀⠀⠀⠀⠀⠀⠀⠀⠀⠀⠀⠀⠀⠀⠀⢀⢀⢀⠀⠀⠀⠀⠀⠀⠀⠀⠀⠀⠀⠀⠈⠝⠮⡿⣿⡇⢕⢕⢕⢕⢕⢕⢕⢕⢕⢕⢕⢕⢕⢕⢕⠸⣿⣷⢕⢕⢕⢕⢸⣿⣿⣿⢜⢟⢟⢻⢟⢟⢗⢕⢕⢸⢿⢧⢝⢕⣱⡜⢿⣿⣿⣿⣿⣿⣿⣿⣿⣿⠀</a:t>
            </a:r>
            <a:br/>
            <a:r>
              <a:t>⣿⣿⣿⣿⣿⣿⣿⣿⣿⣿⣿⣿⣿⣿⣿⣿⣿⣿⣿⣿⣿⣿⣿⣿⣿⣿⣿⣿⡇⣿⣿⣿⣿⡇⢕⢺⣿⣿⣿⣿⣿⣿⣿⣿⣿⡇⢕⢕⢕⢕⢕⢕⢕⢕⢕⢕⢕⢕⢕⢀⣿⣿⡇⡛⢇⢜⣿⣧⣕⢕⢻⣿⡿⠿⢟⣙⣡⣴⣶⣷⣷⣿⣧⡵⢔⢕⢜⢝⢝⢟⢣⢇⢱⣕⡕⢕⢕⢔⠰⣧⣼⣽⣿⣿⣿⣿⣿⣿⣿⣿⣿⣿⣿⣿⣿⣿⣿⣿⣿⣿⣿⣿⣿⣿⣿⣿⣿⣿⣿⣿⣿⣿⣿⣿⣿⣿⣿⣿⣿⣿⣿⣿⣿⣿⡟⢕⢕⢕⠑⠀⠀⠀⠀⠀⠀⠀⢀⠀⠀⠀⠀⠀⠀⠀⠀⠀⠀⠀⠁⠑⢕⢕⢕⢔⢔⢄⢀⠀⠀⠀⠀⠀⠀⠀⠀⠘⢻⢧⢕⢕⢕⢕⢕⢕⢕⢕⢕⢕⢕⢕⢕⢕⢕⢸⢿⣿⢕⢕⢕⢕⢸⣿⣿⣿⡕⢕⢕⢕⢕⣕⣕⣵⣵⣷⣷⣷⣷⣼⢹⣿⡜⣿⣿⣿⣿⣿⣿⣿⣿⣿⠀</a:t>
            </a:r>
            <a:br/>
            <a:r>
              <a:t>⣿⣿⣿⣿⣿⣿⣿⣿⢿⢿⢿⣿⢿⢿⢿⢿⢿⢿⢿⢿⢿⢿⢿⢿⢿⢿⢿⢿⢇⣿⣿⣿⣿⢕⢕⢸⣿⣿⣿⣿⣿⣿⣿⣿⣿⡇⢕⢕⢕⢕⢕⢕⢕⢕⢕⢕⢕⢕⢕⢸⣿⣿⣿⣵⢑⢕⢻⣿⡿⠇⡘⢡⣴⣷⣿⣿⣿⣿⣿⣿⣿⣿⣿⣿⣿⣷⢷⢵⣕⣕⢕⢕⢕⢕⢝⢍⢳⣧⣕⡜⢻⣿⣿⣿⣿⣿⣿⣿⣿⣿⣿⣿⣿⣿⣿⣿⣿⣿⣿⣿⣿⣿⣿⣿⣿⣿⣿⣿⣿⣿⣿⣿⣿⣿⣿⣿⣿⣿⣿⣿⣿⣿⣿⣿⢕⢕⠕⠀⠀⠀⠀⠀⢀⢔⢔⠑⠀⠀⠀⠀⠀⠀⠀⠀⠀⠀⠀⠀⠀⠀⠀⠁⠑⢕⢕⢕⢕⢕⢔⢄⢀⠀⠀⠀⠀⠀⠀⠁⠕⢕⢕⢕⢕⢕⢕⢕⢕⢕⢕⢕⢕⢕⢕⢸⢸⣿⢕⢕⢕⢕⢸⣿⣿⣿⡇⣵⣷⣾⣿⣿⣿⣿⣿⣿⣿⣿⢟⢝⢕⢏⣵⢹⣿⣿⣿⣿⣿⣿⣿⣿⠀</a:t>
            </a:r>
            <a:br/>
            <a:r>
              <a:t>⣿⣿⣿⣿⣿⣿⣿⣿⠁⠀⢔⢟⡇⢀⠀⢀⠄⢕⡕⢕⢅⠑⢀⢀⠀⢀⠀⠀⠀⣿⣿⣿⡟⢕⢕⢸⣿⣿⣿⣿⣿⣿⣿⣿⡿⢕⢕⢕⢕⢕⢕⢕⢕⢕⢕⢕⢕⢕⢕⢸⣿⣿⣿⣿⡧⣻⢌⣵⣷⣿⣿⣿⣿⣿⡿⠿⠟⠛⠛⠙⠉⠁⠁⠀⠀⠀⠀⠀⠀⠁⠉⠑⠓⠱⢕⢕⢕⢕⢛⣿⣷⣽⣿⣿⣿⣿⣿⣿⣿⣿⣿⣿⣿⣿⣿⣿⣿⣿⣿⣿⣿⣿⣿⣿⣿⣿⣿⣿⣿⣿⣿⣿⣿⣿⣿⣿⣿⣿⣿⣿⣿⣿⣿⡏⢕⢁⡴⠐⠀⠀⢄⢕⢕⢕⠀⠀⠀⠀⠀⠀⠀⠀⠀⠀⠀⠀⠀⠀⠀⠀⠀⠀⠀⠀⠕⢕⢕⢕⢕⢕⢕⢕⢔⢀⠀⠀⠀⠀⠀⠁⠑⠕⢕⢕⢕⢕⢕⢕⢕⢕⢕⢕⢕⢸⢸⣿⢕⢕⢕⢕⢌⣿⣿⣿⣧⢸⢿⢟⢟⢝⢝⠝⠕⢑⢑⢕⢅⢅⢁⠱⡟⢕⣿⣿⣿⣿⣿⣿⣿⣿⠀</a:t>
            </a:r>
            <a:br/>
            <a:r>
              <a:t>⣿⣿⣿⣿⣿⣿⣿⣿⠄⢀⢕⡎⢑⡕⠐⠔⠐⠕⢕⠁⠀⢕⢕⢙⢅⢀⠀⢄⡔⣿⣿⣿⡇⢕⢕⢸⣿⣿⣿⣿⣿⣿⣿⣿⡇⢕⢕⢕⢕⢕⢕⢕⢕⢕⢕⢕⢕⢕⢕⢸⣿⢟⣏⣵⣷⣎⢧⢹⡿⠟⠛⠙⠁⠀⠀⠀⠀⠀⠀⠀⠀⠀⠀⠀⠀⠀⠀⠀⠀⠀⠀⠀⠀⠀⠀⠁⠑⠕⢕⢜⢹⣿⣿⣿⣿⣿⣿⣿⣿⣿⣿⣿⣿⣿⣿⣿⣿⣿⣿⣿⣿⣿⣿⣿⣿⣿⣿⣿⣿⣿⣿⣿⣿⣿⣿⣿⣿⣿⣿⣿⣿⣿⣿⢇⢕⡡⠑⢀⣰⢕⢕⢕⢕⠑⠀⠀⠀⠀⠀⠀⠀⠀⠀⠀⠀⠀⠀⠀⠀⠀⠀⠀⠀⠀⠀⠑⢕⢕⢕⢕⢕⢕⢕⢕⢔⠀⠀⠀⠀⠀⠀⢀⢕⢕⢕⢕⢕⢕⢕⣕⢕⢕⢕⢸⢸⣿⢕⢕⢕⢕⢕⣿⣿⣿⣿⢕⢕⢕⢕⢕⢔⢕⢕⢕⢕⢕⢕⢸⢕⢜⢕⢕⣿⣿⣿⣿⣿⣿⣿⣿⠀</a:t>
            </a:r>
            <a:br/>
            <a:r>
              <a:t>⣿⣿⣿⣿⣿⣿⣿⣿⢔⢁⢕⢕⢕⠕⢕⠐⠀⠝⠕⠃⢜⢕⢱⢕⠔⢄⢜⢕⢕⣿⣿⣿⢕⠀⢕⢜⣿⣿⣿⣿⣿⣿⣿⣿⡇⢕⢕⢕⢕⢕⢕⢕⢕⢕⢕⢕⢕⢕⢕⢸⣾⣿⣿⣿⠟⠛⠙⢇⠀⠀⠀⠀⠀⠀⠀⠀⠀⠀⠀⠀⠀⠀⠀⠀⠀⠀⠀⠀⠀⠀⠀⠀⠀⠀⠀⠀⠀⠀⠀⠑⢕⢩⣿⣿⣿⣿⣿⣿⣿⣿⣿⣿⣿⣿⣿⣿⣿⣿⣿⣿⣿⣿⣿⣿⣿⣿⣿⣿⣿⣿⣿⣿⣿⣿⣿⣿⣿⣿⣿⣿⣿⣿⣿⣕⣵⢇⣰⣿⣿⢕⢕⢕⢕⣠⣴⣷⣷⣦⡄⠀⠀⠀⠀⠀⠀⠀⠀⠀⠀⠀⠀⠀⠀⠀⠀⠀⢕⢕⢕⢕⢕⢕⢕⢕⢕⠀⠀⠀⠀⠀⢔⢕⢕⢕⢕⢕⢕⢕⣿⣿⡕⢕⢕⢜⣿⣿⡇⢕⢕⢕⢕⣿⣿⣿⣿⡕⢕⢕⢕⣕⡕⢕⢕⢕⢕⢕⢕⣿⢕⢕⢕⢕⢻⣿⣿⣿⣿⣿⣿⣿⠀</a:t>
            </a:r>
            <a:br/>
            <a:r>
              <a:t>⣿⣿⣿⣿⣿⣿⣿⣿⢕⢵⢕⢇⢕⠔⢕⠀⢀⢄⢔⠔⠐⢱⢎⢕⢕⢕⢕⢕⠕⣿⣿⡟⢕⢄⢕⢕⢿⣿⣿⢸⣿⣿⣿⣿⡇⢕⢕⢕⢕⢕⢕⢕⢕⢕⢕⢕⢕⢕⢕⢨⠟⠋⠁⠀⠀⠀⠀⠀⠐⠀⠀⠀⠀⠀⠀⢀⢀⢄⠀⠀⠀⠀⠀⠀⠀⠀⠀⠀⠀⠀⠀⠁⠐⢔⢄⢀⠀⠀⠀⠰⣴⣕⡼⣿⣿⣿⣿⣿⣿⣿⣿⣿⣿⣿⣿⣿⣿⣿⣿⣿⣿⣿⣿⣿⣿⣿⣿⣿⣿⣿⣿⣿⣿⣿⣿⣿⣿⣿⣿⣿⣿⣿⣿⣿⣧⣾⣿⣿⣿⡕⢕⢕⣷⣿⣿⣿⣿⠟⠁⠀⠀⠀⠀⠀⠀⠀⠀⠀⠀⠀⠀⠀⠀⠀⠀⠀⠁⢕⢕⢕⢕⢕⢕⢕⢕⠀⠀⠀⢁⢕⢕⢕⢕⢕⢕⢕⢕⢱⣿⣿⣧⢕⢕⡇⣿⣿⡇⢕⢕⢕⢕⣿⣿⣿⣿⡇⢕⢕⢸⣿⢇⢕⢕⢕⢕⢕⢸⣿⢕⢕⢕⢑⢜⢿⣿⣿⣿⣿⣿⣿⠀</a:t>
            </a:r>
            <a:br/>
            <a:r>
              <a:t>⣿⣿⣿⣿⣿⣿⣿⣿⢁⠑⢇⠱⢕⢕⠑⠑⠁⢘⠑⠐⢄⢕⢕⢕⢕⢕⢕⢔⢅⣿⣿⢇⢕⡕⢕⢕⢸⣿⣿⢕⢝⢿⣿⣿⡇⢕⢕⢕⢕⢕⢕⢕⢕⢕⢕⠕⢑⢁⢀⢄⢀⢄⢔⠔⠀⠀⠀⠀⠀⠀⠀⢀⢄⢔⢕⢕⢕⠑⠀⠀⠀⠀⠀⠀⠀⠀⠀⠀⠀⠀⠀⠀⠀⠀⠕⢕⢕⢔⣄⢀⠘⢻⣿⣿⣿⣿⣿⣿⣿⣿⣿⣿⣿⣿⣿⣿⣿⣿⣿⣿⣿⣿⣿⣿⣿⣿⣿⣿⣿⣿⣿⣿⣿⣿⣿⣿⣿⣿⣿⣿⣿⣿⣿⣿⣿⣿⣿⣿⣿⡇⢕⢕⠈⠉⠉⠁⠀⠀⠀⠀⠀⠀⠀⠀⠀⠀⠀⠀⠀⠀⠀⠀⠀⠀⠀⠀⠀⢕⢕⢕⢕⢕⢕⢕⢕⠀⢄⢕⣑⣕⢕⢕⢕⢕⢕⢕⢕⣸⣿⣿⣿⢕⢱⢕⣿⣿⡇⢕⢕⢕⢕⣿⣿⣿⣿⣧⢕⢕⢕⢏⢕⢕⢕⢕⢕⢕⣾⡏⢕⢕⢕⢕⢜⢜⣿⣿⣿⣿⣿⣿⠀</a:t>
            </a:r>
            <a:br/>
            <a:r>
              <a:t>⣿⣿⣿⣿⣿⣿⣿⣿⢑⠀⢕⢕⢕⢁⢕⢔⢔⢄⠀⠅⢅⢕⢕⢕⢕⡕⢑⢕⢕⣿⣿⢕⢑⡇⢕⢕⢌⣿⣿⡇⢕⢌⣿⣿⡇⢕⢕⢕⢕⢕⢕⢕⢕⢕⢕⢕⢕⢕⢕⢕⢕⢕⠁⠀⠀⠀⠀⠀⠀⢄⢔⢕⢕⢕⢕⠑⠀⠀⠀⠀⠀⠀⠀⠀⠀⠀⠀⠀⠀⠀⠀⠀⠀⠀⠀⠑⢕⢕⢹⣿⣷⣔⡝⣿⣿⣿⣿⣿⣿⣿⣿⣿⣿⣿⣿⣿⣿⣿⣿⣿⣿⣿⣿⣿⣿⣿⣿⣿⣿⣿⣿⣿⣿⣿⣿⣿⣿⣿⣿⣿⣿⣿⣿⣿⣿⣿⣿⣿⣿⣿⢕⢕⢀⠀⠀⠀⠀⠀⠀⠀⢄⠀⠀⠀⠀⠀⠀⠀⠐⢀⠀⠀⠀⠀⠀⠀⠀⢸⣿⣿⣷⣷⣧⣵⢕⢄⣵⣾⣿⣿⡕⢕⢕⢕⢕⢕⢕⣿⣿⣿⣿⢕⡕⢸⣿⢑⢇⢕⢕⢕⢕⣿⣿⣿⣿⣿⢕⢕⢕⢕⢕⢕⢕⢕⢕⣼⡟⢅⢕⢕⢕⢜⢱⡕⣿⣿⣿⣿⣿⣿⠀</a:t>
            </a:r>
            <a:br/>
            <a:r>
              <a:t>⣿⣿⣿⣿⣿⣿⣿⣿⢕⢕⢕⢕⠑⢕⢕⢕⢕⠁⠔⢄⢕⢕⢕⢕⢕⢔⢕⢕⢕⣿⣿⢕⢜⣵⢕⢕⢕⢸⣿⡇⢕⢕⢜⣿⡇⢕⢕⢕⢕⢕⢕⢕⢕⢕⢕⢕⢕⢕⢕⢕⠑⠀⠀⠀⠀⠀⢀⢔⢕⢕⢕⢕⢕⢕⠁⠀⠀⠀⠀⠀⠀⠀⠀⠀⠀⠀⠀⠀⠀⠀⠀⠀⠀⠀⠀⠀⠁⢕⢜⣿⣿⣿⣿⣿⣿⣿⣿⣿⣿⣿⣿⣿⣿⣿⣿⣿⣿⣿⣿⣿⣿⣿⣿⣿⣿⣿⣿⣿⣿⣿⣿⣿⣿⣿⣿⣿⣿⣿⣿⣿⣿⣿⣿⣿⣿⣿⣿⣿⣿⣿⣷⣾⡇⠀⠀⠀⠀⠀⠀⠀⠁⠀⠀⠀⠀⠀⠀⠀⠀⠀⠀⠀⠀⠀⠀⠀⠀⢸⣿⣿⣿⣿⣿⣿⣱⣿⣿⣿⣿⣿⢕⢕⢕⢕⢕⢕⣾⣿⣿⣿⡿⢕⢕⣸⣿⢕⢔⢕⢕⢕⢱⣿⣿⣿⣿⣿⡕⢕⢕⡷⢕⢕⢕⢕⣼⢟⢕⢕⢕⢕⢕⢕⣾⢇⣿⣿⣿⣿⣿⣿⠀</a:t>
            </a:r>
            <a:br/>
            <a:r>
              <a:t>⣿⣿⣿⣿⣿⣿⣿⣿⠕⠐⢱⢕⢕⠪⡔⡵⠃⠁⢕⣷⡕⢕⢑⢔⢕⢕⢕⢕⢕⣿⡟⢕⣻⣿⡕⢕⢕⢕⢻⡇⢕⢕⢕⢜⡇⢕⢕⢕⢕⢕⢕⢕⢕⢕⢕⢕⢕⢕⢕⠁⠀⠀⠀⠀⠀⢔⢕⢕⢕⢕⢕⢕⢕⠕⠀⠀⠀⠀⠀⠀⠀⠀⠀⠀⠀⠀⠀⠀⠀⠀⠀⠀⠀⠀⠀⠀⠀⠕⢕⣿⣿⣿⣿⣿⣿⣿⣿⣿⣿⣿⣿⣿⣿⣿⣿⣿⣿⣿⣿⣿⣿⣿⣿⣿⣿⣿⣿⣿⣿⣿⣿⣿⣿⣿⣿⣿⣿⣿⣿⣿⣿⣿⣿⣿⣿⣿⣿⣿⣿⣿⣿⣿⣷⠀⠀⠀⠀⠀⠀⠀⠀⠀⠀⠀⢀⠀⠀⠀⠀⠀⠀⠀⠀⢀⠀⠀⠀⢸⣿⣿⣿⣿⣿⣿⣿⣿⣿⣿⣿⡿⢕⢕⢕⢕⢕⢱⣿⣿⣿⣿⡇⢕⢕⣿⣿⢕⢔⠕⢕⢕⢸⣿⣿⣿⣿⣿⡇⢕⢜⢕⢕⢕⢕⡾⠏⢅⢕⢕⢕⢕⢔⣼⡿⢸⣿⣿⣿⣿⣿⣿⠀</a:t>
            </a:r>
            <a:br/>
            <a:r>
              <a:t>⣿⣿⣿⣿⣿⣿⣿⣿⠄⠘⢵⢑⠄⢕⠀⠀⠅⢇⣼⣿⢇⢕⣴⢕⢕⢕⢕⢑⡇⣿⡇⢕⣻⢭⡇⢕⢕⢕⢕⢇⢕⢕⢕⢕⢕⢕⢕⢕⢕⢕⢕⢕⢕⢕⢕⢕⢕⠑⠀⠀⠀⠀⠀⢀⢕⢕⢕⢕⢕⢕⢕⢕⢕⢀⣴⣾⣿⣷⣶⠆⠀⠀⠀⠀⠀⠀⠀⠀⠀⠀⠀⠀⠀⠀⠀⠀⠀⠀⢕⣿⣿⣿⣿⣿⣿⣿⣿⣿⣿⣿⣿⣿⣿⣿⣿⣿⣿⣿⣿⣿⣿⣿⣿⣿⣿⣿⣿⣿⣿⣿⣿⣿⣿⣿⣿⣿⣿⣿⣿⣿⣿⣿⣿⣿⣿⣿⣿⣿⣿⣿⣿⣿⣿⡇⠀⠀⠀⢀⢀⠀⠀⠀⠀⢕⢕⢀⠀⠀⠀⠀⠀⠀⠀⠀⢄⠀⠀⢸⣿⣿⣿⣿⣿⣿⣿⣿⣿⣿⣿⢇⢕⢕⢕⢕⢱⣿⣿⣿⣿⣿⢕⢕⢰⣾⣿⢕⢕⢐⢕⢕⢸⢻⣿⣿⣿⣿⣧⢕⢕⢕⢕⢕⠏⢁⢔⢕⢕⢕⢕⢔⡊⡟⣡⣿⣿⣿⣿⣿⣿⣿⠀</a:t>
            </a:r>
            <a:br/>
            <a:r>
              <a:t>⣿⣿⣿⣿⣿⣿⣿⣿⠀⠀⠀⠔⢕⠀⠀⠀⠐⢕⢿⣿⢕⣸⣿⢕⢕⢱⢾⢟⢇⢿⡇⢕⢸⠽⣷⢕⢕⢕⢕⢕⢕⢕⢕⢕⢕⢕⢕⢕⢕⢕⢕⢕⢕⢕⢕⢕⢁⠀⠀⠀⠀⠀⠀⢕⢕⢕⢕⢕⢕⢕⢕⢕⢕⢿⣿⣿⡿⠟⠑⠀⠀⠀⠀⠀⠀⠀⠀⠀⠀⠀⠀⠀⠀⠀⢔⠀⠀⠀⢕⣿⣿⣿⣿⣿⣿⣿⣿⣿⣿⣿⣿⣿⣿⣿⣿⣿⣿⣿⣿⣿⣿⣿⣿⣿⣿⣿⣿⣿⣿⣿⣿⣿⣿⣿⣿⣿⣿⣿⣿⣿⣿⣿⣿⣿⣿⣿⣿⣿⣿⣿⣿⣿⣿⣿⡄⠀⠑⠕⠕⢀⠀⠀⠀⠀⠑⠑⠀⠀⠀⠀⢄⢄⢄⢔⣕⣀⢀⣿⣿⣿⣿⣿⣿⣿⣿⣿⣿⣿⡟⢕⢕⢕⢕⢑⣿⣿⣿⣿⡟⢜⢕⢕⢸⣟⣿⢕⢕⢕⢀⠕⢕⢹⣿⣿⣿⣿⣿⢕⢕⠕⢑⢅⢔⢕⢕⢕⢕⢕⢕⢕⢌⣱⣿⣿⣿⣿⣿⣿⣿⣿⠀</a:t>
            </a:r>
            <a:br/>
            <a:r>
              <a:t>⣿⣿⣿⣿⣿⣿⣿⣿⠀⠀⠀⠀⠀⠀⠀⠀⠁⣕⢕⢝⠕⢟⢏⢕⣕⣕⣕⣕⣕⢸⣇⢕⠕⢹⣿⡇⢕⢕⢕⢕⢕⢕⢕⢕⢕⢕⢕⢕⢕⢕⢕⢕⢕⢕⢕⢕⢕⢄⠀⠀⠀⠀⠀⠁⢕⢕⢕⢕⢕⢕⢕⢕⢕⠀⠀⠀⠀⠀⠀⠀⠀⠄⢄⠀⠀⠀⠀⠀⠀⠀⠑⠑⠀⠀⢔⢕⠀⠀⢸⣿⣿⣿⣿⣿⣿⣿⣿⣿⣿⣿⣿⣿⣿⣿⣿⣿⣿⣿⣿⣿⣿⣿⣿⣿⣿⣿⣿⣿⣿⣿⣿⣿⣿⣿⣿⣿⣿⣿⣿⣿⣿⣿⣿⣿⣿⣿⣿⣿⣿⣿⣿⣿⣿⣿⣿⡄⠀⢁⣱⣵⢕⢕⢀⢀⠀⠀⢀⢀⢄⢄⠁⠑⠑⠅⠙⠙⣼⣿⣿⣿⣿⣿⣿⣿⣿⣿⣿⣿⢇⢕⢕⢕⢕⣾⣿⣿⣿⡟⢕⢇⢕⢕⣸⢺⡏⢕⢕⢕⢕⢅⠕⢅⢻⣿⣿⣿⣿⡇⠁⠀⠑⢕⢕⢕⢕⢕⢕⢕⢕⢕⣾⣿⣿⣿⣿⣿⣿⣿⣿⣿⠀</a:t>
            </a:r>
            <a:br/>
            <a:r>
              <a:t>⣿⣿⣿⣿⣿⣿⣿⣿⠀⠀⠀⠀⠀⠀⠀⠀⠀⣿⡿⢱⣾⣿⣿⣿⣿⣿⣿⣿⣿⡜⣿⢕⡗⣯⣿⣷⢕⢕⢕⢕⢕⢕⢕⢕⢕⢕⢕⢕⢕⢕⢕⢕⢕⢕⢕⢕⢕⢕⢕⢔⢀⢀⠀⠀⢕⢕⢕⢕⢕⢕⣕⣵⣷⡄⠀⠀⠀⢄⠀⠀⠀⠅⠀⠀⠀⠀⠀⠀⠀⠀⠀⠀⠀⠀⢕⢕⠀⠀⢸⣿⣿⣿⣿⣿⣿⣿⣿⣿⣿⣿⣿⣿⣿⣿⣿⣿⣿⣿⣿⣿⣿⣿⣿⣿⣿⣿⣿⣿⣿⣿⣿⣿⣿⣿⣿⣿⣿⣿⣿⣿⣿⣿⣿⣿⣿⣿⣿⣿⣿⣿⣿⣿⣿⣿⣿⣷⣔⢺⠿⠋⠕⠑⢕⢕⢕⢕⢕⢕⢕⢕⠀⠀⠀⠀⢄⣾⣿⣿⣿⣿⣿⣿⣿⣿⣿⣿⣿⡏⢕⢕⢕⢕⣾⣿⣿⣿⡟⢕⢸⢕⢕⢕⣿⡟⡇⢕⢕⢕⢕⢕⢔⢑⢔⠝⣿⣿⣿⣧⠀⠀⠀⠑⢕⢕⢕⢕⢕⢕⣵⣿⣿⣿⣿⣿⣿⣿⣿⣿⣿⣿⠀</a:t>
            </a:r>
            <a:br/>
            <a:r>
              <a:t>⣿⣿⣿⣿⣿⣿⣿⣿⢕⠀⠀⠀⠀⠀⠀⠀⢠⡻⢇⢜⢝⢹⢟⢟⢟⢏⢝⢝⢝⢕⢿⢕⢕⣿⣿⣿⣇⢕⢕⢕⢕⢕⢕⣧⣵⣕⣕⣕⢕⢕⢕⢕⢕⢕⢕⢕⢕⢕⢕⢕⢕⢕⢔⢀⠁⠕⣕⣵⣷⣿⣿⣿⣿⡇⠀⠀⠄⢕⢀⠀⠀⠀⠀⠀⠀⠀⢀⢀⠀⠀⠀⠀⠀⠄⢕⣱⣄⡀⢸⣿⣿⣿⣿⣿⣿⣿⣿⣿⣿⣿⣿⣿⣿⣿⣿⣿⣿⣿⣿⣿⣿⣿⣿⣿⣿⣿⣿⣿⣿⣿⣿⣿⣿⣿⣿⣿⣿⣿⣿⣿⣿⣿⣿⣿⣿⣿⣿⣿⣿⣿⣿⣿⣿⣿⣿⣿⣿⣷⣴⡀⠀⠀⠁⠕⢕⢕⢕⢕⢕⠁⠀⠀⠀⣰⣿⣿⣿⡿⢿⣿⣿⣿⣿⣿⣿⣿⡿⢕⢕⢕⢕⢰⣿⣿⣿⢟⢕⢕⡇⢕⢕⢕⣿⠏⡕⢕⢕⢕⢕⢕⢕⢔⠑⢕⢜⢿⣿⣿⡔⠀⠀⠀⠁⠑⢑⣵⣷⣿⣿⣿⣿⣿⣿⣿⣿⣿⣿⣿⣿⣿⠀</a:t>
            </a:r>
            <a:br/>
            <a:r>
              <a:t>⣿⣿⣿⣿⣿⣿⣿⣿⢀⠀⠀⠀⠀⠀⠀⠀⢜⢧⡕⢀⢅⢕⢔⢔⢔⢔⢔⢔⢔⢔⢸⢕⢕⢸⣿⣿⣿⡕⢕⢕⢕⢕⢕⢜⣿⣿⣿⣿⣳⣕⢕⢕⢕⢕⢕⢕⢕⢕⢕⢕⢕⢕⢕⢕⢕⢌⢻⣿⣿⣿⣿⣿⣿⣿⡀⠀⠑⢔⢁⠀⠀⠀⠀⠀⠀⠀⠕⢕⢄⠀⠀⠀⠀⢔⢕⢝⠟⠟⣿⣿⣿⣿⣿⣿⣿⣿⣿⣿⣿⣿⣿⣿⣿⣿⣿⣿⣿⣿⣿⣿⣿⣿⣿⣿⣿⣿⣿⣿⣿⣿⣿⣿⣿⣿⣿⣿⣿⣿⣿⣿⣿⣿⣿⣿⣿⣿⣿⣿⣿⣿⣿⣿⣿⣿⣿⣿⣿⣿⣿⡿⢷⢄⡀⠀⠔⢔⢕⡏⢕⢕⠀⡠⠾⢟⢏⢝⠁⢵⣿⣿⣿⣿⣿⣿⣿⣿⢕⢕⢕⢕⢡⣿⣿⡿⢕⢕⢕⣸⢇⢕⢕⢱⣿⢕⢕⢕⢕⢕⢕⢕⢕⢕⢕⢅⢕⢕⢻⣿⡇⠀⠀⠀⠀⠀⢺⣿⣿⣿⣿⣿⣿⣿⣿⣿⣿⣿⣿⣿⣿⣿⠀</a:t>
            </a:r>
            <a:br/>
            <a:r>
              <a:t>⣿⣿⣿⣿⣿⣿⣿⣿⢕⠀⠀⠀⠀⠀⠀⠀⠑⢕⢕⢕⢸⡕⢕⢕⢕⢕⢕⢕⢕⣵⡕⡇⢕⢸⣿⣿⣿⣿⡕⢕⢕⢕⢕⢕⢝⣿⣿⣿⣿⡍⢧⢕⢕⢕⢕⢕⢕⢕⢕⢕⢕⢕⢕⢕⣼⣿⣷⣿⣿⣿⣿⣿⣿⣿⣧⠀⠀⠕⢐⢀⢄⠀⠀⠀⠀⠀⠀⠑⠑⠀⠀⢀⢀⠀⠁⠁⠀⢱⣿⣿⣿⣿⣿⣿⣿⣿⣿⣿⣿⣿⣿⣿⣿⣿⣿⣿⣿⣿⣿⣿⣿⣿⣿⣿⣿⣿⢟⡿⣿⣿⣿⣿⣿⣿⣿⣿⣿⣿⣿⣿⣿⣿⣿⣿⣿⣿⣿⣿⣿⣿⣿⣿⣿⣿⣿⣿⣿⣿⣿⣿⣷⣦⣤⣄⣀⢀⠀⠀⠀⠀⠀⠀⠀⣠⣔⡰⢗⢹⢹⣞⣿⣿⣿⣿⣿⢇⢕⢕⢕⢱⣿⣿⢏⢕⢕⢕⣱⡏⢕⢕⢕⢸⣿⢕⢕⢕⢕⢕⢕⢕⢕⢕⢕⢕⢑⢕⢕⢹⣿⠀⠀⠀⠀⠀⠀⢻⣿⣿⣿⣿⣿⣿⣿⣿⣿⣿⣿⣿⣿⣿⠀</a:t>
            </a:r>
            <a:br/>
            <a:r>
              <a:t>⣿⣿⣿⣿⣿⣿⣿⣿⢕⠀⠀⠀⠀⠀⠀⠀⠀⢕⢕⢕⢜⢿⡕⢕⢕⢕⢕⢕⢜⢿⣷⢕⢕⢜⣿⣿⣿⣿⣷⢕⢕⢕⢕⢕⢕⢜⣿⣿⣿⣿⣕⢕⢇⢕⢕⢕⢕⢕⢕⢕⢕⢕⢕⢡⣾⣿⣿⣿⣿⣿⣿⣿⣿⣿⣿⣇⠀⠀⠕⠕⢕⢔⠀⠀⢄⢄⢄⢀⢀⢔⢕⢕⢕⠀⠀⠀⢠⣾⣿⣿⣿⣿⣿⣿⣿⣿⣿⣿⣿⣿⣿⣿⣿⣿⣿⣿⣿⣿⣿⣿⣿⣿⣿⣿⣿⣽⡕⣼⣿⣿⣿⣿⣿⣿⣿⣿⣿⣿⣿⣿⣿⣿⣿⣿⣿⣿⣿⣿⣿⣿⣿⣿⣿⣿⣿⣿⣿⣿⣿⣿⣿⣿⣟⣟⣻⢇⡟⡟⢻⣝⢚⢫⢕⢜⠆⡕⢅⡇⢹⣿⣿⣿⣿⣿⢏⢕⢕⢕⣱⣿⢟⢕⢕⢕⢕⢱⣿⢕⢕⢕⢕⣿⣿⢔⢕⢕⢕⢕⢕⢕⢕⢕⢕⢕⢕⢕⢕⢕⢘⠆⠀⠀⠀⠀⠀⢸⣿⣿⣿⣿⣿⣿⣿⣿⣿⣿⣿⣿⣿⣿⠀</a:t>
            </a:r>
            <a:br/>
            <a:r>
              <a:t>⣿⣿⣿⣿⣿⣿⣿⣿⣿⣿⣿⣿⣿⣿⣿⣿⡇⢕⢕⢕⢕⢜⣿⣇⢕⢕⢕⢕⢕⢕⢝⢕⢕⢕⣿⣿⣿⣿⣿⢕⢕⠕⢕⢕⢕⢕⢝⢿⣿⣿⣿⣧⢅⢕⢕⢕⢕⢕⢕⢕⢕⢕⢕⠸⣿⣿⣿⣿⣿⣿⣿⣿⣿⣿⣿⣿⣧⡄⠀⣀⡕⢕⢔⢔⢕⢕⢕⢕⢕⢕⢕⢕⠀⠀⢀⣰⣿⣿⣿⣿⣿⣿⣿⣿⣿⣿⣿⣿⣿⣿⣿⣿⣿⣿⣿⣿⣿⣿⣿⣿⣿⣿⣿⣿⣿⣿⣿⣿⣿⣿⣿⣿⣿⣿⣿⣿⣿⣿⣿⣿⣿⣿⣿⣿⣿⣿⣿⣿⣿⣿⣿⣿⣿⣿⣿⣿⣿⣿⣿⣿⣿⣿⣿⣿⢛⢔⢕⢕⢕⢕⢕⢕⢕⢕⢕⢕⢕⢕⢄⠙⣱⣪⡾⡕⢕⢕⢕⢱⢟⢕⢕⢕⢕⢕⢕⣿⡏⢕⢕⢕⢱⣿⡟⢕⢕⢕⢕⢕⢕⢕⢕⢕⢕⢕⢕⢕⢕⢅⢕⢄⠀⠀⠀⠀⠀⠀⠙⢿⣿⣿⣿⣿⣿⣿⣿⣿⣿⣿⣿⣟⠀</a:t>
            </a:r>
            <a:br/>
            <a:r>
              <a:t>⢕⢕⢕⢜⣿⣿⣿⣿⣿⣿⣿⣿⣿⣿⣿⣿⡇⢕⢕⢕⢕⢕⢜⢿⣧⢕⢕⢕⢕⢕⢕⢕⢕⢕⣿⣿⣿⣿⣿⢕⢕⢕⡕⢕⢕⢕⢕⢕⢟⣿⣿⣿⣷⣃⡅⢕⢕⢕⢕⢕⢕⢕⢕⢕⣿⣿⣿⣿⣿⣿⣿⣿⣿⣿⣿⣿⣿⣿⣾⡝⠁⠀⠀⠁⠕⢕⢕⡕⢕⢕⢑⠀⠀⡠⣾⣿⣿⣿⣿⣿⣿⣿⣿⣿⣿⣿⣿⣿⣿⣿⣿⣿⣿⣿⣿⣿⣿⣿⣿⣿⣿⣿⣿⣿⣿⣿⣿⣿⣿⣿⣿⣿⣿⣿⣿⣿⣿⣿⣿⣿⣿⣿⣿⣿⣿⣿⣿⣿⣿⣿⣿⣿⣿⣿⣿⣿⣿⣿⣿⣿⣿⢹⣿⢿⢕⢕⢕⢕⢕⢕⢕⢕⢕⢕⢕⢕⢕⢕⢕⢸⣳⢷⢕⢕⢕⢕⢕⢕⣱⡇⢕⢕⢕⢕⣾⣿⢇⢕⢕⢕⣿⣿⡇⢕⢕⢕⢕⢕⢕⢕⢕⢕⢕⢕⢕⢕⢕⢕⢕⢕⢔⠀⠀⠀⠀⠀⠀⠀⠝⢟⢟⢻⢿⢿⢿⢿⢿⢿⣿⢇⠀</a:t>
            </a:r>
            <a:br/>
            <a:r>
              <a:t>⢕⢕⢕⢕⢹⣿⣿⣿⣿⣿⣿⣿⣿⣿⣿⣿⡇⣇⢱⢕⢕⢕⢕⢔⠻⣷⣕⢕⢕⢕⢕⢺⢧⢕⢹⡿⣿⣿⣿⢕⢕⢕⢔⢕⢕⢕⢕⢕⢕⢜⢿⣿⣿⣿⣶⣕⢔⢕⢕⢕⢕⢕⢕⢕⢜⣿⣿⣿⣿⣿⣿⣿⣿⣿⣿⣿⣿⣿⣿⣿⣷⣄⡀⠀⠀⢐⡨⢕⢆⠕⠑⢀⣠⣾⣿⣿⣿⣿⣿⣿⣿⣿⣿⣿⣿⣿⣿⣿⣿⣿⣿⣿⣿⣿⣿⣿⣿⣿⣿⣿⣿⣿⣿⣿⣿⣿⣿⣿⣿⣿⣿⣿⣿⣿⣿⣿⣿⣿⣿⣿⣿⣿⣿⣿⣿⣿⣿⣿⣿⣿⣿⣿⣿⣿⣿⣿⣿⣿⣿⣿⣿⣿⣿⣿⡇⢕⢕⢕⢕⢕⢕⢕⢕⢕⢕⢕⢔⢁⢜⠊⢞⢕⢕⢱⢕⢕⣱⣾⣿⢇⢕⢕⢕⣾⣿⢇⢕⢕⢕⢱⣿⣿⢕⢕⢕⢕⢕⢕⢕⢕⢕⢕⢕⢕⢕⢕⢕⢕⢕⢕⢅⢕⢄⠀⠀⠀⠀⠀⠀⠁⠑⠕⢕⢕⢕⢕⢕⢕⢜⢕⠀</a:t>
            </a:r>
            <a:br/>
            <a:r>
              <a:t>⢕⢕⢕⢕⢜⣿⣿⣿⣿⣿⣿⣿⣿⣿⣿⣿⣷⢸⣧⢕⢕⢕⢕⢕⢕⢌⠟⢷⣕⢕⢕⢕⢕⢕⢸⣽⣿⣿⣿⢕⢕⢕⢕⢕⡕⢕⢕⢕⢕⢕⢕⢝⠿⣿⣿⣿⣇⢅⢕⢕⢕⢕⢕⢕⢕⣿⣿⣿⣿⣿⣿⣿⣿⣿⣿⣽⣝⢙⢝⢟⠛⠛⠟⠓⠐⠀⠀⢀⣀⣤⣖⢿⣿⡾⣿⣿⣿⣿⣿⣿⣿⣿⣿⣿⣿⣿⣿⣿⣿⣿⣿⣿⣿⣿⣿⣿⣿⣿⣿⣿⣿⣿⣿⣿⣿⣿⣿⣿⣿⣿⣿⣿⣿⣿⣿⣿⣿⣿⣿⣿⣿⣿⣿⣿⣿⣿⣿⣿⣿⣿⣿⣿⣿⣿⣿⣿⣿⣿⣿⣿⣿⣿⣿⣿⣧⣡⣕⠑⢕⢕⢕⢕⢕⢕⢕⢕⢑⠅⢗⢇⢕⢕⢕⣕⣵⣿⣿⣿⣿⢕⢕⢕⣾⡿⢕⢕⢕⢕⢕⢸⣿⣿⢕⢕⢕⢕⢕⢕⢕⢕⢕⢕⢕⢕⢕⢕⢕⢕⢕⢕⢕⢔⢕⢔⠀⠀⠀⠀⠀⠀⠀⠀⠁⠁⠁⠀⢀⢁⢕⢕⠀</a:t>
            </a:r>
            <a:br/>
            <a:r>
              <a:t>⢕⢕⢕⢕⢕⢸⣿⣿⣿⣿⣿⣿⣿⣿⣿⣿⣿⣇⢻⣷⡔⠑⢕⢕⢕⢕⢔⢅⢘⠕⢃⢕⢕⢕⢸⣿⣿⣿⣿⡕⢕⢕⢕⢕⢇⢕⢕⢕⢕⢕⢕⢕⢕⢜⢻⣿⣿⣇⢑⢕⢕⢕⢕⢕⢕⢹⣿⣿⣿⣿⣿⣿⣿⣿⣿⣿⣧⢔⡶⡴⢴⣄⡄⣴⡶⠓⡿⢞⢛⢛⢛⢛⠛⠛⠛⠛⢿⣿⣿⣿⣿⣿⣿⣿⣿⣿⣿⣿⣿⣿⣿⣿⣿⣿⣿⣿⣿⣿⣿⣿⣿⣿⣿⣿⣿⣿⣿⣿⣿⣿⣿⣿⣿⣿⣿⣿⣿⣿⣿⣿⣿⣿⣿⣿⣿⣿⣿⣿⣿⣿⣿⣿⣿⣿⣿⣿⣿⣿⣿⣿⣿⣿⣿⣿⣿⣿⣿⣆⣤⣑⡀⠕⢣⢕⢜⠕⢎⢕⢕⢕⣕⣵⣾⣿⣿⣿⣿⣿⢇⢕⢱⣾⡿⢕⢕⢕⢕⢕⢕⢸⣿⡇⢕⢕⢕⢕⢕⢕⢕⢕⢕⢕⢕⢕⢕⢕⢕⢕⢕⢕⢕⢕⢕⢕⢕⢄⠀⠀⠀⠀⠀⠀⠀⠀⢔⢕⢕⢕⢕⢕⠀</a:t>
            </a:r>
            <a:br/>
            <a:r>
              <a:t>⢕⢕⢕⢕⢕⢕⣿⣿⣿⣿⣿⣿⣿⣿⣿⣿⣿⣿⣧⡝⢷⢇⢕⢕⢕⢕⢕⢕⢕⢕⢔⢅⢑⠑⢸⣽⣿⣿⣿⡇⢕⢕⢕⢑⢇⢾⢕⢕⢕⢕⢕⢕⢕⢕⢕⢜⢟⢿⣇⢑⢕⢕⢕⢕⢕⠘⣿⣿⣿⣿⣿⣿⣿⣿⣿⣿⣿⣿⢞⢝⢱⢏⢎⢕⠔⢃⢅⢕⢕⢕⢕⢕⢔⢕⢔⠀⢿⣿⣿⣿⣿⣿⣿⣿⣿⣿⣿⣿⣿⣿⣿⣿⣿⣿⣿⣿⣿⣿⣿⣿⣿⣿⣿⣿⣿⣿⣿⣿⣿⣿⣿⣿⣿⣿⣿⣿⣿⣿⣿⣿⣿⣿⣿⣿⣿⣿⣿⣿⣿⣿⣿⣿⣿⣿⣿⣿⣿⣿⣿⣿⣿⣿⣿⣿⣿⣿⣿⣿⣿⣿⣧⣵⣕⢌⢆⢇⢕⡱⢵⢼⣺⣿⣿⣿⣿⣿⣿⡿⢕⣱⣿⢟⢕⢕⢕⢕⢕⢕⢕⣿⣿⡇⢕⢕⢕⢕⢕⢕⢕⢕⢕⢕⢕⢕⢕⢕⢕⢕⢕⢕⢕⢕⢕⢕⢕⢕⢔⢀⠀⠀⠀⠀⠀⠀⢕⢕⢕⢕⢕⢕⠀</a:t>
            </a:r>
            <a:br/>
            <a:r>
              <a:t>⢕⢕⢕⢕⢕⢕⢸⣿⣿⣿⣿⣿⣿⣿⣿⣿⣿⣿⣿⣿⣮⡇⢕⢕⢕⢕⢕⢕⢕⢕⢕⢕⠀⠀⢕⣿⣿⣿⣿⡇⢕⢕⢕⢌⢑⢇⡇⢕⢕⢕⢕⢕⢕⢕⢕⢕⢕⢅⢝⢧⡕⢕⢕⢕⢕⢡⣿⣿⣿⣿⣿⣿⣿⠟⢛⢻⢟⢏⢕⢕⢕⢕⢕⢕⢕⢕⢕⢕⢕⢕⢕⢕⢕⢕⢕⢕⠘⣿⣿⣿⣿⣿⣿⣿⣿⣿⣿⣿⣿⣿⣿⣿⣿⣿⣿⣿⣿⣿⣿⣿⣿⣿⣿⣿⣿⣿⣿⣿⣿⣿⣿⣿⣿⣿⣿⣿⣿⣿⣿⣿⣿⣿⣿⣿⣿⣿⣿⣿⣿⣿⣿⣿⣿⣿⣿⣿⣿⣿⣿⣿⣿⣿⣿⣿⣿⣿⣿⣿⣿⣿⣿⣿⣿⣿⣷⣶⣶⣾⣿⣿⣿⣿⣿⣿⣿⣿⡿⢕⣵⡿⢇⢕⢕⢕⢕⢕⢕⢕⢕⣿⣿⡇⢕⢕⢕⢕⢕⢕⢕⢕⢕⢕⢕⢕⢕⢕⢕⢕⢕⢕⢕⢕⢕⢕⢕⢕⢕⢕⢄⠀⠀⠀⠀⠀⢁⢕⢕⢕⢕⢕⠀</a:t>
            </a:r>
            <a:br/>
            <a:r>
              <a:t>⢕⢕⢕⢕⢕⢕⢕⢝⢟⢟⢟⢟⢟⢟⢟⢟⢟⢟⢟⢟⢟⢟⢇⢕⠕⢕⢕⢕⢕⢕⢕⢕⠀⠀⠄⣻⣿⣿⣿⡇⢕⢕⢕⢀⠇⢸⣹⢕⢕⢕⢕⢕⢕⢕⢕⢕⢕⢕⢕⢕⢕⢅⢕⢕⢕⢕⢹⣿⣿⣿⣿⣿⡿⠔⢔⢕⢕⢕⢕⢕⢕⢕⢕⢕⢕⢕⢕⢕⢕⢕⢕⢕⠕⠕⢔⣀⣼⣿⣿⣿⣿⣿⣿⣿⣿⣿⣿⣿⣿⣿⣿⣿⣿⣿⣿⣿⣿⣿⣿⣿⣿⣿⣿⣿⣿⣿⣿⣿⣿⣿⣿⣿⣿⣿⣿⣿⣿⣿⣿⣿⣿⣿⣿⣿⣿⣿⣿⣿⣿⣿⣿⣿⣿⣿⣿⣿⣿⣿⣿⣿⣿⣿⣿⣿⣿⣿⣿⣿⣿⣿⣿⣿⣿⣿⣿⣿⣿⣿⣿⣿⣿⣿⣿⣿⣿⢟⣡⡾⢏⣱⢕⢕⢕⢕⢕⢕⢕⢕⢸⣿⣿⣇⢕⢕⢕⢕⢕⢕⢕⢕⢕⢕⢕⢕⢕⢕⢕⢕⢕⢕⢕⢕⢕⢕⢕⢕⢕⢕⢕⢄⠀⠀⠀⠀⠔⢕⢕⢕⢕⢕⠀</a:t>
            </a:r>
            <a:br/>
            <a:r>
              <a:t>⢕⢕⢕⢕⢕⢕⢕⠑⢕⢕⢕⢕⢕⢕⢕⢕⢕⢕⢕⢑⢑⠑⠑⠑⠁⠀⠁⢑⠑⠕⠑⠀⠀⠀⠑⣿⣿⣿⣿⡇⢕⢕⢕⢨⡧⠌⠸⡇⢕⢕⢕⢕⢕⢕⢕⢕⢕⢕⢁⢕⢕⢕⢕⢕⢕⢕⠞⣿⣿⣿⣿⣿⡇⢔⢕⢕⢕⢕⢕⢕⢕⢕⢕⢕⢕⢕⢕⢕⢕⢕⢕⠁⣀⣴⣿⣿⣿⣿⣿⣿⣿⣿⣿⣿⣿⣿⣿⣿⣿⣿⣿⣿⣿⣿⣿⣿⣿⣿⣿⣿⣿⣿⣿⣿⣿⣿⣿⣿⣿⣿⣿⣿⣿⣿⣿⣿⣿⣿⣿⣿⣿⣿⣿⣿⣿⣿⣿⣿⣿⣿⣿⣿⣿⣿⣿⣿⣿⣿⣿⣿⣿⣿⣿⣿⣿⣿⣿⣿⣿⣿⣿⣿⣿⣿⣿⣿⣿⣿⣿⣿⣿⣿⣿⣿⣯⣿⢏⢱⣿⢝⢕⢕⢕⢕⢕⢕⢕⢕⣸⣿⣿⡿⢕⢕⢕⢕⢕⢕⢕⢕⢕⢕⢕⢕⢕⢕⢕⢕⢕⢕⢕⢕⢕⢕⢕⢕⢕⠕⢕⢕⢄⠀⠀⠀⠀⢕⢕⢕⢕⢕⠀</a:t>
            </a:r>
            <a:br/>
            <a:r>
              <a:t>⢕⢕⢕⢕⢕⢕⢕⠀⠀⢕⢕⢕⢕⢕⢕⢕⢕⢅⢅⢕⢕⢕⢄⢅⢅⢕⢄⠀⢁⢄⠀⠀⠀⠀⠀⣿⣿⣿⣿⡇⢕⢕⢕⠘⡔⢘⢑⢹⡕⢕⢕⢕⢕⢕⢕⢕⢕⢕⢑⢕⢕⢕⢕⢕⢕⢕⢅⢿⣿⣿⣿⣿⡇⢕⢕⢕⢕⢕⢕⢕⢕⢕⢕⢕⢕⢕⢕⢕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⢡⣷⣷⡕⢕⢕⢕⢕⢕⢕⢕⢕⣿⣿⣿⡇⢕⢕⢕⢕⢕⢕⢕⢕⢕⢕⢕⢕⢕⢕⢕⢕⢕⢕⢕⢕⢕⢕⢕⢕⢕⢕⢕⢕⢕⢄⠀⠀⠀⠀⢕⢕⢕⢕⠀</a:t>
            </a:r>
            <a:br/>
            <a:r>
              <a:t>⢕⢕⢕⢕⢕⢕⢕⠀⠀⠁⢕⢕⢕⢕⢕⢕⢕⢕⢕⢕⢕⢕⢕⢕⢕⢕⢕⢕⢕⠀⠀⠀⠀⠀⠀⢻⣿⣿⣿⡇⢕⢕⢕⢜⡇⢕⢄⢜⣇⢕⢕⢕⢕⢕⢕⢕⢕⢕⢕⠑⢕⢕⢕⢕⢕⢕⢕⢜⣿⣿⣿⣿⣿⣧⢕⢕⢕⢕⢕⢕⢕⠕⠕⠕⣥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⡇⢕⢕⢕⢕⢕⢕⢕⢑⣿⣿⣿⡇⢕⢕⢕⢕⢕⢕⢕⢕⢕⢕⢕⢕⢕⢕⢕⢕⢕⢕⢕⢕⢕⢕⢕⢕⢕⢕⢕⢕⢕⢕⢄⠀⠀⠀⠁⢕⢕⢕⠀</a:t>
            </a:r>
            <a:br/>
            <a:r>
              <a:t>⢕⢕⢕⢕⢕⠑⠀⠀⠀⠀⠕⢕⢕⢕⢕⢕⢕⢕⢕⢕⢕⢕⢕⢕⢕⢕⢕⢕⢕⢄⠀⠀⠀⠀⠀⣻⣿⣿⣿⡇⢕⢕⢕⢕⣧⢕⢕⢘⡹⡕⢕⢕⢕⢕⢕⢕⢕⢕⢕⠕⢕⢕⢕⢕⢕⢕⢕⢕⢜⣿⣿⣿⣿⣷⣕⣡⣑⣑⠑⠑⣡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⠛⢿⣿⢕⢕⢕⢕⢕⢕⢕⢕⢸⣿⣿⣿⡇⢁⢕⢕⢕⢕⢕⢕⢕⢕⢕⢕⢕⢕⢕⢕⢕⢕⢕⢕⢕⢕⢕⢕⢕⢕⢕⢕⢕⢕⢕⢕⢄⠀⠀⠀⢑⢕⢕⠀</a:t>
            </a:r>
            <a:br/>
            <a:r>
              <a:t>⢕⢕⠑⠑⠀⠀⠀⠀⠀⢀⢄⢔⢔⢔⢔⢔⢔⢔⢔⢕⢕⢕⢕⢕⢕⢕⢕⢕⢕⠑⠀⠀⠀⠀⠀⣿⣿⣿⣿⡇⢕⢕⢕⢕⢹⢕⢕⠰⢼⣧⢕⢕⢕⢕⢕⢕⢕⢕⢕⢕⠕⢕⢕⢕⢕⢕⢕⢕⢕⢝⣿⣿⣿⣿⣿⣿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⢜⢹⢕⢕⢕⢕⢕⢕⢕⢕⣿⣿⣿⣯⡗⢕⢕⢕⢕⢕⢕⢕⢕⢕⢕⢕⢕⢕⢕⢕⢕⢕⢕⢕⢕⢕⢕⢕⢕⢕⢕⢕⢕⢕⢕⢕⢕⢄⠀⠀⠀⠁⢕⠀</a:t>
            </a:r>
            <a:br/>
            <a:r>
              <a:t>⢕⠁⠀⠀⠀⢀⢄⢔⢕⢕⢕⢕⢕⢕⢕⢕⢕⢕⢕⢕⢕⢕⢕⢕⢕⢕⢕⢕⠁⠀⠀⠀⠀⠀⠀⣿⣿⣿⣿⡇⢕⢕⢑⢕⢜⢕⢕⢕⢱⠻⡕⢕⢕⢕⢕⢕⢕⢕⢕⢕⢄⢕⢕⢕⢕⢕⢕⢕⢕⢕⢸⣿⣿⣿⣿⣿⣿⣿⣿⣿⣿⣿⣿⣿⣿⣿⣿⣿⣿⣿⣿⣿⣿⣿⣿⣿⣿⣿⣿⣿⣿⣿⣿⣿⣿⣿⣿⣿⣿⣿⣿⣿⣿⣿⣿⣿⣿⣿⣿⣿⣿⣿⣿⣿⣿⣿⣿⡿⢿⢟⢟⢟⢿⢿⢿⢿⢿⣿⣿⣿⣿⣿⡿⢿⠝⢿⣿⣿⣿⣿⣿⣿⣿⣿⣿⣿⣿⣿⣿⣿⣿⣿⣿⣿⣿⣿⣿⣿⣿⣿⣿⣿⣿⣿⣿⣿⣿⣿⣿⣿⣿⣿⢏⢕⢕⢕⢕⢕⢕⢕⢕⢕⢕⢕⢕⢕⢡⣿⣿⣿⢽⣭⢕⠕⢕⢕⢕⢕⢕⢕⢕⢕⢕⢕⢕⢕⢕⢕⢕⢕⢕⢕⢕⢕⢕⢕⢕⢕⢕⢕⢕⢕⢕⢕⢕⢄⠀⠀⢀⠁⠀</a:t>
            </a:r>
            <a:br/>
            <a:r>
              <a:t>⢁⢄⢄⢔⢕⢕⢕⢕⢕⢕⢕⢕⢕⢕⢕⢕⢕⢕⢕⢕⢕⢕⢕⢕⢕⢕⢕⢕⠀⠀⠀⠀⠀⠀⠀⣿⣿⣿⣿⢕⢕⢕⢨⣧⡕⢕⢕⢕⢕⠱⢻⢕⢕⢕⢕⢕⢕⢕⢕⢕⢄⢕⢕⢕⢕⢕⢕⢕⢕⢕⢕⢝⣿⣿⣿⣿⣿⣿⣿⣿⣿⣿⣿⣿⣿⣿⣿⣿⣿⣿⣿⣿⣿⣿⣿⣿⣿⣿⣿⣿⣿⣿⣿⣿⣿⣿⣿⣿⣿⣿⣿⣿⣿⣿⣿⣿⣿⣿⣿⣿⣿⣿⣿⢿⢟⢝⢕⢕⢕⢕⢕⢕⢕⠕⢕⢕⢕⠕⠕⠕⠕⢕⢑⢅⣱⣿⣿⣿⣿⣿⣿⣿⣿⣿⣿⣿⣿⣿⣿⣿⣿⣿⣿⣿⣿⣿⣿⣿⣿⣿⣿⣿⣿⣿⣿⣿⣿⣿⣿⣿⡿⢇⢕⢕⢕⢕⢕⢕⠕⢕⢕⢕⢕⢕⢕⢕⢸⣿⣿⣿⣼⡷⡏⡕⢕⢕⢕⢕⢕⢕⢕⢕⢕⢕⢕⢕⢕⢕⢕⢕⢕⢕⢕⢕⢕⢕⢕⢕⢕⢕⢕⢕⢕⢕⢕⢕⢔⢱⡄⢕⠀</a:t>
            </a:r>
            <a:br/>
            <a:r>
              <a:t>⢕⢕⢕⢕⢕⢕⢕⢕⢕⢕⢕⢕⢕⢕⢕⢕⢕⢕⢕⢕⢕⢕⢕⢕⢕⢕⢕⠀⠀⠀⠀⠀⠀⠀⠀⡿⣿⣿⡟⢕⢕⢕⢨⡾⣿⢕⢕⢕⢕⢕⠩⣇⢕⢕⢕⢕⢕⢕⢕⢕⢕⠁⢕⢕⢕⢕⢕⢕⢕⢕⢕⢕⢜⣿⣿⣿⣿⣿⣿⣿⣿⣿⣿⣿⣿⣿⣿⣿⣿⣿⣿⣿⣿⣿⣿⣿⣿⣿⣿⣿⣿⣿⣿⣿⣿⣿⣿⣿⣿⣿⣿⣿⣿⣿⣿⡇⢜⢝⢝⢏⢝⢕⠕⠕⢕⠑⢕⢑⢅⣱⡑⢱⠰⣔⡔⡕⢕⢕⡱⢕⢐⣱⣼⣿⣿⣿⣿⣿⣿⣿⣿⣿⣿⣿⣿⣿⣿⣿⣿⣿⣿⣿⣿⣿⣿⣿⣿⣿⣿⣿⣿⣿⣿⣿⣿⣿⣿⣿⣿⡿⢇⢕⢕⢕⢕⢕⢕⢕⠀⢕⢕⢕⢕⢕⢕⢕⣾⣿⣿⢏⢸⣃⢧⡇⢕⢕⢕⢕⢕⢕⢕⢕⢕⢕⢕⢕⢕⢕⢕⢕⢕⢕⢕⢕⢕⢕⢕⢕⢕⢕⢕⢕⢕⢕⢕⢕⢕⢕⢱⡕⠀</a:t>
            </a:r>
            <a:br/>
            <a:r>
              <a:t>⢕⢕⢕⢕⢕⢕⢕⢕⢕⢕⢕⢕⢕⢕⢕⢕⢕⢕⢕⢕⢕⢕⢕⢕⢕⢕⢕⠀⠀⠀⠀⠀⠀⠀⠀⣔⣿⣷⣷⢕⢕⢕⢸⣿⣿⢕⢕⢕⢕⢕⢑⢾⡕⢕⢕⢕⢕⢕⢕⢕⢕⢁⢕⢕⢕⢕⢕⢕⢕⢕⢕⢕⢕⢜⠻⣿⣿⣿⣿⣿⣿⣿⣿⣿⣿⣿⣿⣿⣿⣿⣿⣿⣿⣿⣿⣿⣿⣿⣿⣿⣿⣿⣿⣿⣿⣿⣿⣿⣿⣿⣿⣿⣿⣿⣿⣿⣧⣕⣔⣔⢄⠕⢕⢔⢔⣱⣥⣾⣿⣷⣷⣿⣿⣿⣿⣿⣿⣿⣿⣿⣿⣿⣿⣿⣿⣿⣿⣿⣿⣿⣿⣿⣿⣿⣿⣿⣿⣿⣿⣿⣿⣿⣿⣿⣿⣿⣿⣿⣿⣿⣿⣿⣿⣿⣿⣿⣿⣿⢟⢕⢕⢕⢕⢕⢕⢕⢕⢕⢄⢕⢕⢕⢕⢕⢕⢰⣿⣿⡟⢕⣿⢾⣽⣿⢅⢕⢕⢕⢕⢕⢕⢕⢕⢕⢕⢕⢕⢕⢕⢕⢕⢕⢕⢕⢕⡕⡕⢕⢕⢕⢕⢕⢕⢕⢕⢕⢕⢕⢕⢝⠀</a:t>
            </a:r>
            <a:br/>
            <a:r>
              <a:t>⢕⢕⢕⢕⢕⢕⢕⢕⢕⢕⢕⢕⢕⢕⢕⢕⢕⢕⢕⢕⢕⢕⢕⢕⢕⢕⠁⠀⠀⠀⠀⠀⠀⠀⢄⢳⣿⢸⢀⢕⢕⠑⢸⣿⣿⡇⢕⢕⢕⢕⢕⠈⣷⡕⢕⢕⢕⢕⢕⢕⢕⢕⠑⢕⢕⢕⢕⢕⢕⢕⢕⢕⢕⢕⢕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⣾⣿⣿⢇⢱⣿⣿⣾⡝⠁⢕⢕⢕⢕⢕⢕⢕⢕⢕⢕⢕⢕⢕⢕⢕⢕⢕⢕⢕⢕⢼⣷⣕⢕⢕⢕⢕⢕⢕⢕⢕⢕⢕⢕⢕⠀</a:t>
            </a:r>
            <a:br/>
            <a:r>
              <a:t>⢕⢕⢕⢕⢕⢕⢕⢕⢕⢕⢕⢕⢕⢕⢕⢕⢕⢕⢕⢕⢕⢕⢕⢕⢕⢕⠀⠀⠀⠀⠀⠀⠀⠀⢕⣜⣨⣠⡕⢕⢕⢕⣼⣿⣿⣧⢕⢕⢕⢕⢕⢌⡙⣧⢕⢕⢕⢕⢕⢕⢕⢕⠐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⢱⣿⣿⡏⢕⣸⣿⣿⣿⢇⢔⢕⢕⢕⢕⢕⢕⢕⢕⢕⢕⢕⢕⢕⢕⢕⢕⢕⢕⢕⢕⢸⣿⣿⣧⢕⢕⢕⢕⢕⢕⢕⢕⢕⢕⢕⠀</a:t>
            </a:r>
            <a:br/>
            <a:r>
              <a:t>⠑⠑⠑⠑⠑⠑⠑⠑⠑⠑⠑⠑⠑⠑⠑⠑⠑⠑⠑⠑⠑⠑⠑⠑⠑⠑⠀⠀⠀⠀⠀⠀⠀⠀⠘⠛⠛⠛⠓⠑⠑⠑⠛⠛⠛⠛⠑⠑⠑⠑⠑⠑⠙⠛⠃⠑⠑⠑⠑⠑⠑⠑⠑⠑⠑⠑⠑⠑⠑⠑⠑⠑⠑⠑⠑⠑⠑⠑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⠓⠑⠑⠑⠑⠑⠑⠑⠑⠑⠑⠑⠑⠑⠑⠑⠑⠑⠑⠑⠁⠚⠛⠛⠃⠑⠛⠛⠛⠋⠑⠑⠑⠑⠑⠑⠑⠑⠑⠑⠑⠑⠑⠑⠑⠑⠑⠑⠑⠑⠑⠑⠘⠛⠛⠛⠃⠑⠑⠑⠑⠑⠑⠑⠑⠑⠑⠀</a:t>
            </a:r>
            <a:br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⣿⣿⣿⣿⣿⡿⢕⢕⢕⢕⢕⢕⢕⢕⢕⢕⢕⢕⢸⣿⣿⣿⣿⣿⣿⣿⣿⣿⣿⣿⣿⣿⣿⣿⡿⢕⢕⣿⣷⣧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⡿⢕⢕⢕⢕⢕⢕⢕⢕⢕⢕⢕⢕⢕⢕⢿⣿⣿⣿⣿⣿⣿⣿⣿⣿⣿⣿⣿⣿⣿⣿⣷⣾⣿⣿⢏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⢏⢕⢕⢕⢕⢕⢕⢕⠕⠑⠑⠔⠑⠑⢕⢕⢜⢿⣿⣿⣿⣿⣿⣿⢟⢏⢝⢝⢝⢝⢟⢿⣿⣿⣿⢇⢕⢕⢕⢕⢕⢕⢕⢕⢕⢕⢕⢕⢕⢕⢕⢕⢕⢕⢕⢕⢕⢕⢕⢑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⢕⢕⢕⢕⢕⢕⢕⢕⠀⠀⠀⢀⢔⢕⢕⢕⢕⢕⢻⣿⣿⣿⣿⣿⡇⢕⢕⢕⢕⢕⢕⢕⣿⡿⢇⢕⢔⢕⢕⢕⢕⢕⢕⢕⢕⢕⢕⢕⢕⢕⢕⢕⢕⢕⢕⢕⢕⢕⢕⢕⢕⢕⢕⢕⢻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⡕⢕⢕⢑⢕⢁⠀⠀⠀⠀⠀⢕⢕⢕⢕⢕⢕⢕⢕⢻⣿⣿⣿⣿⡇⢕⢕⢕⢕⢕⢕⢕⢟⢕⢕⢕⢕⢕⢕⢕⢕⢕⢕⢕⢕⢕⢕⢕⢕⢕⢕⢕⣕⢕⢕⢕⢕⢕⢕⢕⢕⢕⢕⢕⢕⣿⣿⣿⣿⣿⣿⣿⣿⣿⣿⣿⣿⣿⣿⣿⣿⣿⣿⣿⣿⣿⣿⣿⣿⣿⣿⣿⣿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⣧⣕⢕⢕⢕⢕⢔⠀⠀⠀⢕⢕⢕⢕⢕⢕⢕⢕⢕⢝⢝⢝⢝⢕⢕⢕⢕⢕⢕⢕⢕⢕⢕⢕⢕⢕⢕⣕⣱⣵⣵⡵⢵⢕⠕⠕⠕⠕⢕⢕⡸⢇⢕⢕⢕⣱⣵⣵⣷⣷⣿⣿⣿⣿⣿⣿⣿⣿⣿⣿⣿⣿⣿⣿⣿⣿⣿⣿⣿⣿⣿⣿⣿⢿⣿⣿⣿⣿⣿⣿⣿⣿⣿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⣧⢕⠑⠅⠀⠀⢕⢕⢕⢕⢕⢕⢕⢕⢕⢕⢕⢕⢕⢕⢕⢕⢕⢕⢕⣕⣕⣱⣵⡵⢷⠷⠟⢏⢝⢕⢕⢔⢕⢕⢕⢕⢕⠅⠁⢕⢕⢕⢕⢱⣾⣿⣿⣿⣿⣿⣿⣿⣿⣿⣿⣿⣿⣿⣿⣿⣿⣿⣿⣿⣿⣿⣿⣿⣿⣿⣿⣿⣿⣿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⣇⢕⢕⢄⢔⢕⢕⢕⢕⢕⢕⢕⢕⢕⢕⢕⢕⢕⢕⢕⢕⢕⢟⢝⢝⢝⢅⢕⢔⢕⢕⢕⢕⢕⢕⢕⢕⢕⢕⢕⢕⠅⢀⢅⣕⢕⢕⢱⣿⣿⣿⣿⣿⣿⣿⣿⣿⣿⣿⣿⣿⣿⣿⣿⣿⣿⣿⣿⣿⣿⣿⣿⣿⣿⣿⣿⣿⣿⣿⣿⣷⣕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⣕⢕⢕⢑⢑⢑⢑⢑⢕⢅⢅⢅⢕⢕⢕⢕⢕⢕⢕⢕⢕⢕⢕⢕⢕⢕⢕⢕⢕⢕⢕⢕⢕⢕⢕⢕⢕⢕⢕⠕⢕⢕⢕⢕⣱⣿⣿⣿⣿⣿⣿⣿⣿⣿⣿⣿⣿⣿⣿⣿⣿⣿⣿⣿⣿⣿⣿⣿⣿⣿⣿⣿⣿⡿⢿⢿⣿⣿⣿⣿⣿⣿⣿⣿⣝⢝⢝⢝⢝⢕⢝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⡇⢕⢕⢕⢕⢕⢕⢕⢕⠄⠀⠑⢕⢕⢕⢕⢕⢕⢕⢕⢕⢕⢕⢕⢕⢕⢕⢕⢕⢕⢕⢕⢕⢕⢕⢕⢑⠀⢔⢕⢕⢕⣵⣿⣿⣿⣿⣿⣿⣿⣿⣿⣿⣿⣿⣿⣿⣿⣿⣿⣿⣿⣿⣿⣿⣿⣿⣿⣝⣽⣵⣽⣽⣽⣽⣵⣵⣽⣵⡕⢕⢕⢝⢿⣇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⣇⢕⢕⢅⢕⢕⢕⢕⠀⠀⠀⠑⢕⢕⢕⢕⢕⢕⢕⢕⢕⢕⢕⢕⢕⢕⢕⢕⢕⢕⢕⢕⢕⢜⢱⢕⢕⢕⢕⣵⣿⣿⣿⣿⣿⣿⣿⣿⣿⣿⣿⣿⣿⣿⣿⣿⣿⣿⣿⣿⣿⣿⢟⣫⣿⣿⣿⣿⣿⣿⣿⣿⣿⣿⣿⣿⣿⣿⡇⢕⢕⢕⢸⣿⡇⢕⢕⢕⢕⢕⢕⢄⢅⢕⢕⢹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⢟⢟⢟⢟⢟⢟⢟⢏⢕⢕⠕⠁⠀⠀⠀⠀⠀⠀⠀⢕⢕⢕⢕⢕⢕⢕⢕⢕⢕⢕⢕⢕⢕⢕⢕⢕⢕⢕⢕⢕⢕⢀⢕⢕⢕⢜⢟⢟⢟⢟⢟⢟⢟⢟⢟⢟⢟⢟⢟⢟⢟⢟⢟⢟⢟⢟⢟⣿⣿⣿⣿⣿⣿⣿⣿⣿⣿⣿⣿⣿⣿⣿⣿⣿⣿⣷⡕⢕⢕⢜⣿⣿⡕⢕⢕⢕⢕⢕⢕⢕⢕⢕⢕⢜⢟⢟⢟⢟⢟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⢕⢕⢕⢕⢕⢕⠕⢕⠀⠀⠀⠀⠀⠀⠀⠀⠀⠀⢕⢕⢕⢕⢕⢕⢕⢕⢕⢕⢕⢕⢕⢕⢕⢕⢕⢕⢕⢕⢕⢕⢕⢕⢕⢕⢕⢕⢕⢕⢕⢕⢕⢕⢕⢕⢕⢕⢕⢕⢕⢕⢕⢕⢕⣵⣿⣿⣿⣿⣿⣿⣿⣿⣿⣿⣿⣿⣿⣿⣿⣿⣿⣿⣿⣿⣷⡕⢕⢕⣿⣿⣇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⢇⠀⠀⠀⠀⠀⠀⠀⠀⠀⠀⠀⠑⠕⢕⢕⢕⢕⢕⢕⢕⢕⢕⢕⢕⢕⢕⢕⢕⢕⢕⢕⣵⣿⣿⣿⣿⣿⣷⢕⢕⣾⣿⣿⣿⣿⣿⣿⣿⣿⣿⣿⣿⣿⣷⣿⣿⣿⣿⣿⣿⣿⣿⣿⣿⣿⣿⣿⣿⣿⣿⣿⣿⣿⣿⣿⣿⣿⣿⣇⡕⣿⣿⣿⡕⠕⢑⢔⢔⢕⢕⢕⢕⢕⢕⢕⢕⢕⢕⢕⢱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⢕⠀⠀⠀⠀⠀⠀⠀⠀⠀⠀⠀⠀⠀⠀⠑⠕⢕⢕⢕⢕⢕⢕⢕⢕⢕⢕⢕⢕⢕⢱⣾⣿⣿⣿⣿⣿⣿⣿⢕⢕⣿⣿⣿⣿⣿⣿⣿⣿⣿⣿⣿⣿⣿⣿⣿⣿⣿⣏⣿⣿⣿⣿⢕⣿⣿⣿⣿⣿⣿⣿⣿⣿⣿⣿⣿⣿⣿⣿⣿⢕⣿⣿⣿⡇⢕⠕⠕⠕⢕⢕⢕⢕⢕⠑⠑⠕⢕⢕⢱⣾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⢕⠀⠀⠀⠀⠀⠀⠀⠀⠀⠀⠀⠀⠀⠀⠀⠁⢕⢕⢕⢕⢕⢕⢕⢕⢕⢕⢕⢕⣱⣿⣿⣿⣿⣿⣿⣿⣿⣿⢕⢕⣿⣿⣿⣿⣿⣿⣿⣿⣿⣿⣿⣿⣿⣿⣿⣿⣿⣿⣿⣿⣿⣿⢕⣿⣿⣿⣿⣿⣿⣿⣿⣿⣿⣿⣿⣿⣿⢻⣿⢕⣿⣿⣿⣿⢕⢀⢄⢑⢕⢕⢕⢕⢕⢕⢔⢔⢕⢕⣼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⢱⢕⠀⠀⠀⠀⠀⠀⠀⠀⠀⠀⠀⠀⠀⠀⠀⠀⢕⢕⢕⢕⢕⢕⢕⢕⢕⢕⢕⢸⣿⣿⣿⣿⣿⣿⣿⣿⣿⣿⢕⢕⣿⣿⣿⣿⣿⣿⣿⣿⣿⣿⣿⣿⣿⣿⣿⣿⣿⣿⣿⣿⣿⣿⢕⢿⣿⣿⣿⣿⣿⣿⣿⣿⣿⣿⣿⣿⡇⢜⢏⢕⣿⣿⣿⣿⢕⠑⠕⢕⣷⡕⢰⣴⡵⢅⠕⠕⢕⢸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⢜⢑⠀⠀⠀⠀⠀⠀⠀⠀⠀⠀⠀⠀⠀⠀⠀⢄⢕⢕⢕⢕⢕⢕⢕⢕⢕⢕⢕⣿⣿⣿⣿⣿⣿⣿⣿⣿⣿⣿⢕⢕⣿⣿⣿⣿⣿⣿⣿⣿⣻⣿⣿⣿⣿⣿⣿⣿⡟⢻⢏⢕⣾⣿⢕⢸⣿⣿⣿⣿⣿⣿⣿⣿⣿⣿⣿⣿⡇⢕⢕⢕⣿⣿⣿⡿⠕⠀⠀⠑⠘⠕⠕⠕⢕⢸⢇⣄⢕⢕⢝⢻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⢕⠀⠀⠀⠀⠀⠀⠀⠀⠀⠀⠀⠀⠀⠀⠀⢕⢕⢕⢕⢕⢕⢕⢕⢕⢕⢕⢱⣿⣿⣿⣿⣿⣿⣿⣿⣿⣿⣿⢕⢕⣿⣿⣿⣿⣿⣿⣿⣏⣿⡿⣿⣿⣿⣿⣿⡏⢕⢕⣵⣿⣿⣿⢕⣾⣿⣿⣿⣿⣿⣿⣿⣿⣿⣿⣿⣿⡇⢕⢕⠸⠿⠟⠋⠁⢕⢔⢄⣄⡀⠀⠀⠀⠄⢅⢕⢕⢕⢕⢕⢕⢸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⢱⣕⢄⠀⠀⠀⠀⠀⠀⠀⠀⠀⠀⠀⠀⠀⠀⢕⢕⢕⢕⢕⢕⢕⢕⢕⠕⢕⣼⣿⣿⣿⣿⣿⣿⣿⣿⣿⣿⣿⢕⢕⢻⣿⣿⣿⣟⢟⢏⢸⣿⣷⣿⣿⣿⣿⡟⢕⢕⡕⢱⣿⣿⣿⢕⣿⣿⣿⣿⣿⣿⣿⣿⣿⣿⣿⣿⣿⡇⢕⠀⠀⠐⠀⠀⠀⢕⢕⣾⣿⣿⣿⣧⣔⡀⠀⠁⠑⢑⣕⣵⣼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⣧⡄⠀⠀⠀⠀⠀⠀⠀⠀⠀⠀⠀⠀⠀⠁⠀⠑⠁⠁⠁⠁⠁⠑⠀⢕⣿⣿⣿⣿⣿⣿⣿⣿⣿⣿⣿⣿⢕⢕⢕⣿⣧⡜⢟⢇⢕⣾⣿⣿⣿⣿⣿⣿⣇⣇⢸⣷⣼⣿⣝⡕⢱⣿⣿⣿⣿⣿⣿⣿⣿⣿⣿⣿⣿⣿⢇⢕⢀⠔⠔⠔⢄⢕⢕⢱⣿⣿⣿⣿⣿⣿⣿⣷⣦⢕⢞⢟⣽⣾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⣧⢔⠀⠀⠀⠀⠀⠀⠀⠀⠀⠀⠀⠀⠀⠀⠀⠀⠀⠀⠀⢀⠀⠀⢕⣿⣿⣿⣿⣿⣿⣿⣿⣿⣿⣿⣿⢕⢕⢕⢟⢟⣱⢞⢕⢱⣿⣇⣿⣿⣿⣿⣿⣿⣿⢸⡟⢹⣿⣿⣿⡇⢿⡇⢻⣿⣿⣿⣿⣿⣿⣿⣿⣿⡇⢕⢕⢕⣷⣶⣶⣷⢕⢕⣿⣿⣿⣿⣿⣿⣿⣿⣿⣿⢅⢕⢞⢟⢱⣿⣿⢹⣿⣿⣿⣿⣿⣿⣿⣿⣿⣿⣿⣿⣿⣿⣿⣿⣿⡇⢕⢕⣿⢕⢕⢕⢕⢸⣿⣿⣿⣿⣿⣿⣿⣿⣿⣿⣿⣿⣿⣿⣿⣿⣿⣿⣿⣿⣿⣿⣿⣿⣿⣿⣿⣿⣿⢕⢕⢕⢕⢕⢕⢸⣿⣿⣿⣿⣿⣿⣿⣿⣿⣿⣿⣿⡿⢽⢟⢞⢻⠀</a:t>
            </a:r>
            <a:br/>
            <a:r>
              <a:t>⣿⣿⣿⣿⣿⣿⣿⣿⣿⣿⣿⣿⣿⢕⢕⢸⣿⣿⣿⣿⣿⣿⣿⣿⣿⣿⣿⣿⣿⣿⣿⣿⣿⣿⣿⣿⣿⣿⣿⣿⣿⣿⣿⣿⣿⣿⣿⣿⣿⣿⣿⣿⣿⣿⡇⢕⢸⣿⣿⣿⣷⡔⠀⠀⠀⠀⠀⠀⠀⠀⠀⠀⠀⠀⠀⠀⠀⠀⠀⠀⢕⠀⢄⢸⣿⣿⣿⣿⣿⣿⣿⣿⣿⣿⣿⣿⢕⠕⢕⢕⢱⣯⡵⢿⢿⣿⣿⣿⢇⣿⣿⣿⣿⡿⢕⣷⣿⣿⣿⣿⡇⢽⡇⢜⣿⣿⣿⣿⣿⣿⣿⣿⣿⡇⢕⢕⢕⢻⣿⣿⣿⣧⢕⢹⣿⣿⣿⣿⣿⣿⣿⣿⣿⢕⢕⡕⢕⡜⢟⢏⢸⣿⣿⣿⣿⣿⣿⣿⣿⣿⣿⣿⣿⣿⣿⣿⣿⣿⡇⢕⢕⣿⢕⢕⢕⢕⢸⣿⣿⣿⣿⣿⣿⣿⣿⣿⣿⣿⣿⣿⣿⣿⣿⣿⣿⣿⣿⣿⣿⣿⣿⣿⣿⣿⣿⣿⢕⢕⢕⢕⢕⢕⢸⣿⣿⣿⣿⣿⣿⣿⣿⡻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⣷⢄⠀⠀⠀⠀⠀⠀⠀⠀⠀⠀⠀⠀⠀⠀⠀⠀⠀⢕⠀⢄⢸⣿⣿⣿⣿⣿⣿⣿⣿⣿⣿⣿⣿⢕⠀⣾⣧⡜⢝⢟⢷⢷⣿⢿⡟⢱⣿⣿⣿⣿⡇⢕⢯⣿⣿⣿⣿⣿⣼⡇⢕⢸⣿⣿⣿⣿⣿⣿⣿⣿⣷⢕⢕⢕⢸⣿⣿⣿⣿⣇⡜⢻⣿⣿⣿⣿⣿⣿⣿⣿⢕⢜⢿⢷⢜⢕⢕⣾⣿⣿⣿⣿⣿⣿⣿⣿⣿⣿⣿⣿⣿⣿⣿⣿⣿⡇⢕⢕⣿⢕⢕⢕⢕⢸⣿⣿⣿⣿⣿⣿⣿⣿⣿⣿⣿⣿⣿⣿⣿⣿⣿⣿⣿⣿⣿⣿⣿⣿⣿⣿⣿⣿⣿⢕⢕⢕⢕⢕⠕⢸⣿⣿⣿⣿⣿⢟⢹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⣇⠀⠀⠀⠀⠀⠀⠀⠀⠀⠀⠀⠀⠀⠀⠀⠀⠀⢕⠄⠑⠜⢻⢿⢿⣿⣿⣿⣿⣿⣿⣿⣿⣿⢕⠀⣿⣿⣷⡕⢕⢕⢜⡿⡿⢱⢸⣿⣿⣿⡟⢱⣿⣧⣷⣷⣿⣽⣿⣿⣇⣾⣇⢹⣿⣿⣿⣿⣿⣿⣿⣿⢕⢕⢕⢜⣟⣟⣻⣽⣽⣷⡜⢟⢿⣿⣿⣿⣿⣿⣿⢷⢷⢷⢞⢟⢱⣾⣿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⡕⠀⠀⠀⠀⠀⠀⠀⠀⠀⠀⠀⠀⠀⠀⠀⢄⢕⠀⢄⢐⠅⢁⠑⢜⢻⣿⣿⣿⣿⣿⣿⣿⢕⠀⣿⣿⣿⡟⠑⠑⢕⢗⢕⡇⢸⣿⣿⣿⡇⢾⣿⣿⣿⣿⣿⣿⣿⣿⣿⣽⣿⣷⣿⡇⣻⡏⣿⣿⣿⣿⢕⡇⢕⣾⣿⣿⣿⣿⣿⣿⣷⢕⢜⢟⢻⢯⢝⢿⣿⢕⢕⢕⢕⢱⣿⣿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⣷⢄⠀⠀⠀⠀⠀⠀⠀⠀⠀⠀⠀⠀⠀⢄⢕⢕⢕⢕⢕⢕⢕⢄⠁⠁⠙⠛⠟⢻⣿⣿⣿⢁⠀⣿⣿⣏⢕⠀⠀⢕⢕⣱⢕⢜⢕⢻⢿⢕⠁⠁⠉⠙⠟⢿⣿⣿⣿⣿⣿⣿⣿⣿⣿⣿⣿⣾⣿⣿⡏⢱⣇⣾⣿⣿⣿⢿⠿⠟⠛⢻⡇⢕⣷⣾⣷⡕⣼⡏⢕⠑⠑⢕⢸⣿⣿⣿⣿⢇⢕⢕⢕⢕⢕⣵⣵⣵⣕⢕⢕⢕⢕⢕⢻⡇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⣇⠀⠀⠀⠀⠀⠀⠀⠀⠀⠀⠀⠀⠀⢕⢕⢕⢕⢕⢕⠕⠑⠀⠀⠀⠀⠀⠀⠁⠕⢝⠏⠄⢀⢝⡿⢇⠕⠀⠀⠀⢱⣯⢕⢕⢕⢺⣾⣼⣷⣷⣦⣴⣄⡀⠁⠙⠟⢿⣿⣿⣿⣿⣿⣿⣿⣿⣿⣿⣿⣿⠿⠟⠙⢅⠄⢀⣀⣄⣱⣼⢝⣕⣿⣿⣿⣗⣿⣧⢕⠀⠀⠕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⡕⠀⠀⠀⠀⠀⠀⠀⠀⠀⠀⠀⠀⠑⠕⠕⠁⠀⠀⠀⠀⠀⠀⠀⠀⠀⠀⠀⠀⠑⢔⢀⠁⠑⠑⠞⠀⠀⠀⠀⢸⣿⢕⢕⢕⢕⢻⣿⣿⣿⣿⣿⡿⢿⠟⠗⠆⢕⣿⣿⣿⣿⣿⣿⣿⣿⣿⣿⡇⢕⠠⢴⣶⣾⣿⣿⣿⣿⣿⡟⣸⣿⡿⢻⣿⣇⢿⣿⢕⠀⠀⠀⠑⢹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⡔⠀⠀⠀⠀⠀⠀⠀⠀⠀⠀⠀⠀⠀⠀⠀⠀⠀⠀⠀⠀⠀⠀⠀⠀⠀⠔⠀⠀⠑⢕⠀⠀⠀⠀⠀⠀⠀⠀⢸⣿⢕⢸⡕⢕⢕⢹⣽⢝⢕⣑⣕⣤⣴⣷⣿⣿⣿⣿⣿⣿⣿⣿⣿⣿⣿⣿⣿⣷⣧⣄⣁⢝⠝⢟⢻⢿⣿⣵⣿⣿⢕⣿⣿⣿⢸⣿⢕⢔⠀⠀⠀⠑⢹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⣕⢀⠀⠀⠀⠀⠀⠀⠀⠀⠀⠀⠀⠀⠀⠀⠀⠀⠀⠀⠀⠀⠀⢔⠀⠀⢄⠀⠀⢕⢔⠀⠀⠀⠀⠀⠀⠀⢜⣷⢱⡜⢇⢕⢕⢕⢿⣿⣿⣿⣿⣿⣿⣿⣿⣿⣿⣿⣿⣿⣿⣿⣿⣿⣿⣿⣿⣿⣿⣿⣿⣿⣷⣷⣵⣼⡿⢟⣹⢇⣸⣿⣿⣿⢜⣿⢕⢕⠀⠀⠀⠀⠁⢹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⣧⡄⠀⠀⠀⠀⠀⠀⠀⠀⠀⠀⠀⠀⠀⠀⠀⠀⠀⢀⠄⠐⠁⠀⠀⢕⠀⠀⠀⢕⢄⠀⠀⠀⠀⠀⠀⢕⣿⢸⣧⢕⢕⢕⢕⢸⣿⣿⣿⣿⣿⣿⣿⣿⣿⣿⣿⣿⣿⣿⣿⣿⣿⣿⣿⣿⣿⣿⣿⣿⣿⡿⣿⣿⡿⢕⢎⢕⢸⣿⣿⡟⣿⢕⢹⡇⢕⢄⠀⠀⠀⠀⢕⡇⢕⢕⢕⢕⢕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⣧⡄⠀⠀⠀⠀⠀⠀⠀⠀⠀⠀⠀⠀⠀⠀⠁⠀⠀⠀⢀⢄⠔⠕⢀⠀⠀⠕⢕⠀⠀⠀⠀⠀⠀⠁⢹⢕⣿⡕⢕⢕⢕⢕⢹⣿⣿⣿⣿⣿⣿⣿⣿⣿⣿⣿⣿⣿⣿⣿⣿⣿⣿⣿⣿⣿⣿⣿⣿⣿⣿⡿⢕⢕⢕⣱⣾⣿⣿⢇⢻⡕⢜⡇⢕⢕⢕⢱⡆⢕⢱⣇⢕⢕⢕⢱⣷⣷⣧⣜⢝⢻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⣧⡄⠀⠀⠀⠀⠀⠀⠀⠀⠀⠀⠀⢀⢄⠄⠐⠁⠀⠀⠀⠀⠕⠀⠀⠀⠁⠀⠀⠀⠀⠀⠀⡄⢕⢕⢜⣧⡕⢕⢕⢕⢕⢝⣿⣿⣿⣿⣿⣿⣿⣿⣿⣿⣿⣿⣿⣿⣿⣿⣿⣿⣿⣿⣿⣿⣿⣿⣷⢇⢕⢕⢕⣿⣿⣿⡟⢕⢜⡇⢜⡇⣵⣵⢕⢸⡧⢕⢸⢸⣧⢕⢑⢜⠝⢏⢵⢿⢇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⣷⣔⢀⠀⠀⠀⠀⠀⠀⠐⠁⠁⠁⠀⠀⠀⠀⠀⠀⠀⠀⠀⠀⠀⠀⠀⠀⠀⠀⢀⡔⣱⣿⢕⢕⢕⢻⣷⡕⢕⢕⢕⢕⢜⢝⢿⣿⣿⣿⣿⣿⣿⣽⣝⣝⣝⣝⣽⣿⣿⣿⣿⡿⢟⢏⢟⢝⣕⣵⢎⢕⢱⣿⣿⡿⢕⢕⢕⢕⢕⢇⢻⢿⢕⢸⡇⣷⢕⢱⣽⣕⡑⠄⢕⣷⢇⠁⢕⣱⣕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⢟⢟⢟⢿⣿⣿⣿⡇⠀⢸⣿⣿⣿⣿⣿⣿⣿⣿⣿⣿⣿⣿⣿⣿⣿⣿⣿⣿⣷⣇⢀⠀⠀⠀⠀⠀⠀⠀⠀⠀⠀⠀⠀⠀⠀⠀⠀⠀⠀⠀⠀⠀⠀⢄⣴⣿⣾⣿⢏⢕⡱⢇⢕⢜⢷⡕⢕⢕⢕⢕⠕⠕⠙⢟⢿⣿⣿⣿⣿⣿⣿⣿⣿⣿⣿⢟⣿⢟⢕⢕⣵⣷⣿⣿⢏⢕⡕⣼⡿⢟⢕⢕⢕⢕⢕⢕⢕⢕⢕⢕⢸⡇⢟⢜⢸⣿⣿⣿⣷⠀⠈⠀⢄⣾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⢿⢏⢕⣱⣾⣿⡎⢻⣿⣿⡇⠀⢸⣿⣿⣿⣿⣿⣿⣿⣿⣿⣿⣿⣿⣿⣿⣿⣿⣿⣿⣿⣿⣷⣔⠀⠀⠀⠀⠀⠀⠀⠀⠀⠀⠀⠀⠀⠀⠀⠀⠀⠀⠀⣄⣵⣿⣿⣿⣿⣿⡕⣵⢕⢕⢕⢕⢕⢝⢧⡕⠀⠀⠀⠀⠀⢕⢕⢕⢝⢟⢿⣿⣿⣿⣿⡿⢇⢗⢝⣱⣾⣿⣿⡿⢏⢕⢱⡾⢱⢟⢕⢕⢕⢕⢕⢕⢕⢕⢕⢕⢕⢕⣸⢇⢕⢕⢕⢝⢟⠻⠿⠀⠀⢄⣾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⢕⢕⢺⡏⢽⣝⢿⢿⢕⢻⣿⡇⠀⢸⣿⣿⣿⣿⣿⣿⣿⣿⣿⣿⣿⣿⡿⢿⣻⣽⣽⣽⣽⣝⣻⢿⣧⢀⠀⠀⠀⠀⠀⠀⠀⠀⠀⠀⠀⠀⠀⠀⢀⣰⣾⣿⣿⣿⣿⣿⣿⣟⣾⢇⢕⢕⢕⢕⢕⢕⠁⠑⠕⢄⠀⠀⢕⢕⢕⣱⣷⣿⣷⣷⣽⡝⠃⢁⠑⠁⢄⢁⠙⢏⢵⡧⣱⣷⢟⢕⢕⢕⢕⢕⢕⢕⢕⢕⢕⢕⢕⢕⡕⣱⣿⣕⡕⢕⢕⢕⠁⠀⠀⠀⠀⢺⣿⣿⣿⣿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⣷⡕⢕⢱⢜⢝⢕⢕⠀⠁⠝⢇⠀⢸⣿⣿⣿⣿⣿⣿⣿⣿⡿⣟⣯⣷⣿⣿⣿⣿⡿⢿⢟⢏⢝⢕⢝⠷⠴⢄⠀⠀⠀⠀⠀⠀⠀⠀⢀⣄⣄⣱⣿⣿⣿⣿⣿⣿⣿⣿⣟⣾⡟⢕⢕⢕⢕⢕⢕⢕⠀⠀⠀⠁⠑⠄⢕⣱⣵⣿⣿⣿⣿⣿⣯⠁⠱⠕⠔⠀⠕⠕⠐⢕⢱⢼⢟⢏⢕⢕⢕⢕⢕⢕⢕⢕⢕⢕⢕⢕⢕⢱⢱⣿⣿⡿⢕⢕⠀⠁⠀⠀⠀⠁⢕⢔⢻⡟⠛⠛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⣇⡕⠁⠑⠗⠃⠀⠀⠀⠁⠀⢸⣿⣿⣿⣿⣿⡿⣟⣿⣿⣿⣿⣿⢿⢟⢝⢕⢕⢕⢕⢕⢕⢕⢕⢕⢕⢕⢔⢄⢄⢀⢰⣴⣷⣾⣿⣿⣿⣿⣿⢿⣿⣿⣿⣿⣿⣫⣿⣿⢕⢕⢕⢕⢕⢕⢕⠕⠀⠀⠀⠀⠀⠀⢸⣿⣿⣿⣿⣿⣿⢿⢟⢇⠀⢔⢔⠀⠀⢄⠀⢑⢕⢕⢕⢕⢕⢕⢕⣕⣑⢕⢕⢕⢕⢕⢕⢕⢕⢜⣿⣿⡿⢕⠕⠀⢀⠀⠀⠀⠀⢕⢕⢕⢔⢇⠀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⠑⣿⣿⣿⣿⣿⣿⣿⣿⣿⣿⣿⣿⣿⣿⣿⣿⣿⣿⣿⣿⣿⣿⣿⣿⣿⣿⣿⣷⣔⠀⠀⠀⢕⠕⠀⠀⠀⢕⣿⣿⣿⣿⣻⣾⣿⣿⣿⢟⢏⢕⢕⢕⢕⢕⢕⢕⠕⠑⠕⢕⢕⢕⢕⢕⢕⢕⢕⢕⢕⢕⢝⢻⢿⣿⣿⣿⢣⡾⢝⢿⣿⢟⣵⣿⣿⢇⢕⢕⢕⢕⢱⢕⢕⠀⠀⠀⠀⠀⠀⠀⠜⣿⣿⣿⣿⣧⡕⡝⢕⡵⢆⢀⢁⠀⠀⠀⠀⠑⠑⢕⢕⢕⢕⣱⣼⣿⣿⣿⣷⣕⢕⢕⢕⢕⢕⢕⢇⢕⢁⠀⠀⠁⠇⠀⠀⠀⠀⢕⢕⢕⢕⠀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⣧⢀⠀⠀⠀⢀⢀⠀⠀⠜⢿⣿⢹⣿⣿⣿⢟⢕⢕⢕⢕⢕⢕⢕⣕⣵⡄⠀⠀⠀⠁⠑⠕⢕⢕⢕⢕⢕⢕⢕⢕⢕⢕⢕⢝⢻⣱⢟⢕⢕⢕⣵⣿⣿⣿⢏⢕⢕⢕⣱⣾⣏⢕⢕⠀⠀⠀⠀⠀⠀⠀⠀⣿⣿⣿⣿⢏⣜⢕⢜⣵⡾⢏⢕⠀⠀⠀⠀⠀⠀⢕⢕⢕⢸⣿⣿⣿⣿⣿⣿⣿⣷⡕⢕⢕⢕⢕⢸⢅⠀⠀⢀⠀⠀⠀⠀⠀⢕⢕⢕⢕⢑⡆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⣷⡄⠀⠀⠑⠑⠀⠀⠀⠈⢻⢸⡿⠟⢕⢕⢕⢕⢕⣕⣵⣷⣿⣿⣿⣿⣧⣄⢀⠀⠀⠀⠀⠁⠑⠕⠕⢕⢕⢕⢕⢕⢕⢕⣵⢏⢕⢕⣱⣯⣿⣿⡿⢇⢕⢕⣱⣾⣿⣿⣿⣷⠕⠀⠀⠀⠀⠀⠀⠀⠀⢜⢿⢿⡷⢿⢿⡕⣸⣽⣾⣿⠀⠀⠀⠀⠀⠀⠀⢕⢕⢕⣿⣿⣿⣿⣿⣿⣿⣿⣿⡇⢕⢕⢕⢕⢕⢱⢀⠁⠑⠑⠀⠀⠀⠀⠑⠁⠑⢱⡜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⣆⠀⠀⠀⠀⢔⢄⠀⠀⠁⠀⠀⠁⢕⢱⣾⣿⣿⣿⣿⣿⣿⣿⣿⣿⣿⣿⣷⣄⡀⠀⠀⠀⠀⠀⠀⠁⠁⠑⠑⢱⢞⢕⢕⣱⢞⣵⣿⣿⢏⢕⢕⢱⣾⣿⣿⣿⣿⣿⡏⠀⠀⠀⠀⠀⠀⠀⠀⠀⠀⣷⣷⣾⣿⣿⣿⣿⣿⣿⠇⠀⠀⠀⠀⠀⠀⠀⢱⢕⣸⣿⣿⣿⣿⣿⣿⣿⣿⣿⣿⢕⢕⢕⢕⠕⠕⢕⢀⠀⠀⢀⠀⠀⠀⢀⢔⢕⣧⣾⡔⠀⠀⠀⠀⠀⠀⠀⠀⠀⠀⠀⠀⠀⠀⠀⠀⠀⠀⠀⠀⠀⠀⣿⣿⣿⣿⣿⣿⣿⣿⣿⣿⣿⣿⣿⣿⢿⢿⢿⣿⣿⣿⣿⢏⡿⢿⢟⢟⣽⡿⢽⢟⢹⣽⣿⣇⣿⣇⡕⣿⡇⢱⣿⢣⢱⡇⢕⢕⢕⠀</a:t>
            </a:r>
            <a:br/>
            <a:r>
              <a:t>⠉⠉⠉⠉⠁⠈⠉⠉⠉⠉⠉⠁⠁⠀⠀⠀⠀⠄⠀⠀⠀⠈⠉⠁⠁⠁⠈⠉⠁⠁⠁⠁⠁⠁⠁⠁⠁⠁⠁⠁⠁⠁⠁⠁⠁⠁⠁⠁⠁⠁⠁⠁⠁⠀⠀⠁⠁⠀⠀⠀⢄⠀⠀⠀⠁⠁⠉⠉⠉⠉⠉⠉⠉⠉⠉⠁⠉⠉⠉⠉⠈⠁⠁⠀⠀⠀⠀⠀⠀⢀⢔⢕⢕⢱⢞⣱⣿⣿⢟⢕⢕⢕⢕⢸⣿⣿⣿⣿⣿⣿⠑⠀⠀⠀⠀⠀⠀⠀⠀⠀⠀⢸⣿⣿⣿⣿⣿⣿⣿⡏⠀⠀⠀⠀⠀⠀⠀⠀⢕⣾⣿⣿⣿⣿⣿⣿⣿⣿⣿⣿⣿⡕⢕⠑⠀⠀⠀⠀⠀⠀⢔⢕⢄⢔⢕⢕⣱⣿⣿⣿⣿⠀⠀⠀⢀⢀⢀⢀⢀⢀⠀⠀⠀⠀⠀⠀⠀⠀⠀⠀⠀⠀⠀⠁⠁⠁⠁⠁⠁⠁⠁⠁⠁⠁⠁⠁⠁⠁⠀⠀⠈⢿⠀⠀⠀⠀⢕⢕⢕⢱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⢀⠀⠀⠀⢔⢕⢄⠀⠀⠀⢄⣄⣄⣄⣔⣔⣔⣔⣔⣔⣔⣔⣔⣔⣔⣔⣔⣄⣔⣔⣄⣄⡄⡰⢇⢕⢕⡱⣱⣾⡿⢟⢕⢕⢕⢕⢕⢕⣕⣿⣿⣿⣿⣿⢇⠀⠀⠀⠀⠀⠀⠀⠀⠀⠀⠀⠁⣿⣿⣿⣿⣿⣿⡟⠀⠀⠀⠀⠀⠀⠀⠀⠀⢕⣿⣿⣿⡿⣿⣿⣿⣿⣿⣿⣿⣿⢕⠀⠀⠀⠀⠀⠀⠀⠀⠀⢕⢕⢕⢕⣼⣿⣿⣿⣿⡿⢔⠔⠁⠀⠀⠀⠀⠀⠀⠀⠀⠀⠀⢄⣄⣄⣄⣔⣔⣔⣔⣔⣄⣔⣄⣔⣔⣔⣔⣔⣔⣄⣄⠀⠀⠀⠀⠀⠀⢄⣿⠀⠀⠀⠀⢕⢕⢕⢕⢕⢕⢕⢕⢕⣜⣹⣿⣻⣵⡇⠀⠀⠀⢸⢹⡇⢕⢕⢁⠀</a:t>
            </a:r>
            <a:br/>
            <a:r>
              <a:t>⣿⣿⣿⣿⣿⣿⣿⣿⣿⣿⣿⣿⣿⣿⠀⠀⠀⠀⠀⠀⠀⢰⣿⣿⣿⣿⣿⣿⣿⣿⣿⣿⣿⣿⣿⣿⣿⣿⣿⣿⣿⣿⣿⣿⣿⣿⣿⣿⣿⣿⣿⣿⣿⣿⣿⣷⡄⠀⠀⢕⢕⢕⢄⠀⠀⠀⢻⣿⣿⣿⣿⣿⣿⣿⣿⣿⣿⣿⣿⣿⣿⣿⣿⣿⣿⣿⢟⡼⢇⢕⢕⢕⡵⢟⢕⢕⢕⢕⢕⢕⠑⠁⢕⢾⣿⣿⣿⣿⡟⠀⠀⠀⠀⠀⠀⠀⠀⠀⠀⠀⠀⠀⠜⣿⣿⣿⣿⡟⠁⠀⠀⠀⠀⠀⠀⠀⠀⠀⠀⣿⣿⣿⣧⣿⣿⣿⣿⣿⣿⣿⣿⡇⠀⠀⠀⠀⠀⠀⠀⠀⠀⠕⢕⢕⣾⣿⣿⣿⣿⢏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⣆⢀⢕⢕⢕⢕⠀⠀⠀⠘⢿⣿⣿⣿⣿⣿⣿⣿⣿⣿⣿⣿⣿⣿⣿⣿⣿⡿⢵⢟⢕⢕⢱⢞⢕⢕⢕⢕⢕⢕⢕⢕⠀⠀⠀⡱⣾⣿⣿⣿⡟⠁⠀⠀⠀⠀⠀⠀⠀⠀⠀⠀⠀⠀⠀⠀⢹⣿⣿⢟⠁⠀⠀⠀⠀⠀⠀⠀⠀⠀⠀⠀⢸⣿⣿⢹⣿⣿⣿⣿⣿⣿⣿⣿⣧⠀⠀⠀⠀⠀⠀⠀⠀⠀⢕⢕⢸⣿⣿⣿⢟⡕⣿⣿⣷⣶⣶⣶⣶⣶⣤⢄⢔⢕⠁⠅⠑⠑⠑⠁⠕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⡕⢕⢕⢕⢕⢕⠀⠀⠀⠁⠹⣿⣿⣿⣿⣿⣿⣿⣿⣿⣿⣿⣿⣿⣿⡫⢷⢗⢕⢕⢕⣱⢕⢕⢕⢕⢕⢕⡕⢕⢕⠀⠀⠀⢺⣿⣿⣿⡟⠑⠀⠀⠀⠀⠀⠀⠀⠀⠀⠀⠀⠀⠀⠀⠀⠑⠁⢁⠀⠀⠀⠀⠀⠀⠀⠀⠀⠀⠀⠀⠀⢸⣿⣿⢿⣿⣿⣿⣿⣿⣿⣿⣿⣿⢀⠀⠀⠀⠀⠀⠀⠀⠀⢕⣿⣧⢜⢁⢀⢹⣯⣿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⣷⡕⢕⠕⠑⠁⠀⠀⠀⠀⠀⠘⢻⣿⣿⣿⣿⣿⣿⣿⣿⣿⣿⢟⣵⡿⢇⣵⣿⣿⣿⢇⢕⢕⢕⢕⢕⡾⢕⢕⢕⠀⠀⠀⢸⣿⣿⡏⠑⠀⠀⠀⠀⠀⠀⠀⠀⠀⠀⠀⠀⠀⠀⠀⠀⠀⢕⠁⠀⠀⠀⠀⠀⠀⠀⠀⠀⠀⠀⠀⠀⠑⢿⡏⠀⠁⠝⣿⣿⣿⣿⣿⣿⣿⡇⠀⠀⠀⠀⠀⠀⠀⠀⣱⡜⢿⣷⡕⢕⢔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⣿⣿⢕⣕⢔⢄⡀⠀⠀⠀⠀⠀⠀⠀⢝⢿⢟⡕⣵⢹⣿⣿⡿⣣⣿⢏⢕⣾⣿⣿⡿⢕⢕⢕⢕⢕⢕⣸⢇⢕⢕⢕⡇⠀⠀⢸⣿⡟⠑⠀⠀⠀⠀⠀⠀⠀⠀⠀⠀⠀⠀⠀⠀⠀⠀⠀⠀⠀⠀⠀⠀⠀⠀⠀⠀⠀⠀⠀⠀⠀⠀⠀⠀⢸⠃⠀⠀⠀⠘⢻⣿⣿⣿⡿⠟⠃⠀⠀⠀⠀⠀⠀⠀⢰⣿⣿⡕⢝⣿⣧⣸⣿⣿⣿⣿⣷⣷⣴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⡿⣾⣿⣧⣕⡕⢕⢕⢔⢄⢀⢄⢕⢕⢕⢕⢷⢜⢸⣿⢟⣼⣿⢇⢱⣾⣿⣿⢟⢕⢕⢱⢇⢕⢕⢱⡏⢕⢕⢕⣼⡇⠀⠀⠘⢟⠑⠀⠀⠀⠀⠀⠀⠀⠀⠀⠀⠀⠀⠀⠀⠀⠀⠀⠄⣤⣤⣕⣀⢀⠀⠀⠀⠀⠀⠀⠀⠀⠀⠀⠀⠀⠈⠀⠀⠀⠀⠀⠁⠛⠋⠁⠀⠀⠀⠀⠀⠀⠀⠀⠀⠀⢻⣿⣿⣿⡕⢸⣿⣷⡿⣿⣿⣿⣿⣿⣿⡇⠀⠀⠕⢕⠀⠀⠀⠀⠀⢕⢕⢕⠀⠀⠀⢀⢔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⣧⣿⣿⣿⣿⣷⣵⢕⢕⢕⢕⢕⢕⢕⢱⡷⢗⢕⡵⢣⣿⣿⢇⣱⣿⣿⣿⢏⢕⡇⢕⡎⢕⢕⢕⣿⢕⢕⢕⢱⣿⣷⠀⠀⠀⠀⠀⠀⠀⠀⠀⠀⠀⠀⠀⠀⠀⠀⠀⠀⠀⠀⠀⠀⣾⣾⣿⣿⣷⡵⠀⠀⠀⠀⠀⠀⠀⠀⠀⠀⠀⠀⠀⠀⠀⠀⠀⠀⠀⠀⠀⠀⠀⠀⠀⠀⠀⠑⠑⠐⠔⢕⡕⢻⣿⣿⣿⡕⢹⣿⣷⡝⢕⢕⢕⢕⢔⢄⢄⢄⢄⢄⢄⠀⠀⠀⠀⢕⢕⢕⠀⠀⢔⣕⣱⣵⣿⣿⣿⣿⣿⣿⣿⣿⣿⣿⢕⢕⣿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⢻⣿⣿⣿⣿⣿⣷⡕⢕⢕⢕⢕⢕⢕⢕⢕⢟⣱⡿⣿⢇⣵⣿⣿⣿⢇⢱⡎⢕⡾⢕⢕⢕⣼⢇⢕⢕⢕⡼⢟⠑⠀⠀⠀⠀⠀⠀⠀⠀⠀⠀⠀⠀⠀⠀⠀⠀⠀⠀⠀⠀⠀⠜⣾⣿⣿⣿⣿⠇⠀⠀⠀⠀⠀⠀⠀⠀⠀⠀⠀⠀⠀⠀⠀⠀⠀⠀⠀⠀⠀⠀⠀⠁⢐⠔⠄⢄⢀⠀⠀⠸⢷⡕⢹⣿⣿⣿⡕⢹⣿⣷⢕⢵⣵⣵⡕⠑⠑⠁⠁⠁⠁⠁⠕⢕⡕⢕⢕⢕⢸⣿⣿⣿⣿⣿⣿⣿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⢕⢕⢕⢔⢔⢕⢕⢕⢕⢸⣿⣿⣿⣿⣿⣿⣿⣿⣿⣿⣿⣿⣿⣿⣷⣿⣿⣿⣿⣿⣿⣿⡕⢕⢕⢕⢕⠕⠕⢕⣼⢿⡧⢕⣼⣿⣿⡿⢑⢱⢏⢕⣼⢇⢕⢕⢱⡿⢕⢕⢕⠕⠑⢄⢔⢀⠀⠀⠀⠀⠀⠀⠀⠀⠀⠀⠀⠀⠀⠀⠀⠀⠀⠀⠀⠀⠀⠘⠹⣿⢹⠇⠀⠀⠀⠀⠀⠀⠀⠀⠀⠀⠀⠀⠀⠀⠀⠀⠀⠀⠀⠀⠀⠀⢀⠄⠐⠀⠀⠀⠀⠀⠀⠀⠀⠀⠀⠀⠙⠟⠿⢿⡕⢹⠇⠑⠑⠝⠟⠏⠁⠁⠀⠀⠀⠀⠀⠀⠀⠁⢕⢕⢕⠑⠁⠁⠁⠁⠙⠝⢿⣿⣿⣿⣿⣿⣿⣿⣿⣿⣿⣿⣿⣿⢕⢕⢱⡕⣿⣿⣿⣿⢕⢕⠀⢸⣿⣿⡧⣔⡔⢔⢔⢔⠀⢸⠀⢸⣿⢕⢕⢕⢕⢕⢕⠀</a:t>
            </a:r>
            <a:br/>
            <a:r>
              <a:t>⢕⢕⢕⢕⢕⢕⢕⢕⢕⢕⢕⢕⢕⢕⢕⢕⢕⢕⢕⢕⢕⢕⠀⠀⠀⠀⢔⢕⢕⢕⢕⢕⠁⠕⠁⢕⢕⢕⢕⢕⢕⢕⢕⢕⢸⣿⣿⣿⣿⣿⣿⣿⣿⣿⣿⣿⣿⣿⣿⣿⣿⣿⣟⢟⢟⠟⠏⠑⠁⠁⠀⠀⠀⢄⡞⠑⠀⢀⣼⣿⡽⡟⢑⢱⢏⢕⣱⡟⢕⢕⢕⣿⢇⢕⢕⢕⠁⢕⢕⢕⠁⠀⠀⢀⠔⠀⠀⠀⠀⠀⠀⠀⠀⠀⠀⠀⠀⠀⠀⠀⠀⠀⠀⠁⠁⠀⠀⠀⠀⠀⠀⠀⠀⠀⠀⠀⠀⠀⠀⠀⠀⠀⠀⠀⠀⠀⠀⠐⠁⠀⠀⠀⠀⠀⠀⠀⠀⠀⠀⠀⠀⠀⠀⠀⠀⠀⠀⠁⠀⠀⠀⠀⠀⠀⠀⠀⠀⠀⠀⠀⠀⠀⠀⠀⠀⠀⠕⠕⠀⠀⠀⠀⠀⠀⠀⠘⢻⣿⣿⣿⣿⣿⣿⣿⣿⣿⣿⣿⣿⣿⣧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⣿⣿⢕⢕⢄⢄⢄⢄⢀⢀⢀⢱⢏⠁⠀⢀⣼⢿⡝⢇⢅⢱⢇⢕⢕⣿⢇⢕⢕⢸⡏⢕⢕⢕⢕⣠⣵⣕⣕⡀⠀⠀⠅⠀⢄⠐⠀⠀⠀⠀⠀⠀⠀⠀⠀⠀⠀⠀⠀⠀⠀⠀⠀⠀⠀⠀⠀⠀⠀⠀⠀⠀⠀⠀⠀⠀⠀⠀⢀⠀⠀⠀⠀⠀⠀⠀⠀⠀⠀⠀⠀⠀⠀⠀⠀⠀⠀⠀⠀⠀⠀⠀⠀⠀⠀⠀⠀⠀⠀⠀⠀⠀⠀⠀⠀⠀⠀⠀⠀⠀⠀⠀⠀⠀⠀⠀⠀⠀⠀⠀⠀⠀⠀⠀⠀⠘⢿⣿⣿⣿⣿⣿⣿⣿⣿⣿⣿⣿⣿⣿⣿⣿⣿⣿⣿⣿⣿⡇⠀⢸⣿⣿⡷⢷⣇⡕⠀⠀⠀⠀⠀⠀⠀⢕⢕⢕⢕⢕⢕⠀</a:t>
            </a:r>
            <a:br/>
            <a:r>
              <a:t>⢕⢕⢕⢕⢕⢕⢕⢕⢕⢕⢕⢕⢕⢕⢕⢕⢕⢕⢕⢕⢕⢕⠀⠀⢄⢕⢕⢕⢕⢕⢕⢕⢕⢕⠐⢕⢕⢕⢕⢕⢕⢕⢕⢕⢸⣿⣿⣿⣿⣿⣿⣿⣿⣿⣿⣿⣿⣿⣿⣿⣿⣿⣏⢕⢕⢕⢕⢕⢕⢕⢕⢕⢇⢄⠀⠀⣼⢇⢕⢕⢅⢕⢏⢕⢕⣼⣿⢕⢕⢕⣿⢕⢕⢕⢕⣿⣿⣿⣿⣿⠃⠀⠀⠀⠁⠀⠄⢀⠀⠀⠀⠀⠀⠀⠀⠀⠀⠀⠀⠀⠀⠀⠀⠀⠀⠀⠀⠀⠀⠀⠀⠀⠀⠀⠀⠀⠀⠀⠀⠀⠁⠀⠀⠀⠀⠀⠀⠀⠀⠀⠀⠀⠀⠀⠀⠀⠀⠀⠀⠀⠀⠀⠀⠀⠀⠀⠀⠀⠀⠀⠀⠀⠀⠀⠀⠀⠀⠀⢀⡄⠀⠀⠀⠀⠀⠀⠀⠀⠀⠀⠀⠀⠀⠀⠀⠀⠀⠘⠙⠙⢻⣿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⣧⡕⢕⢕⢕⢕⢕⢕⢕⢕⠁⠀⣱⢏⢕⢕⢅⢕⢏⢕⢕⢱⣿⡇⢕⢕⢸⢇⢕⢕⢕⢸⡿⢿⠿⠟⠃⠀⠀⠀⠀⠀⠁⠀⠁⠄⢀⠀⠀⠀⠀⠀⠀⠀⠀⠀⠀⠀⠀⠀⠀⠀⠀⠀⠀⠀⠀⠀⠀⠀⠀⠀⠀⠀⢀⠀⠀⠀⠀⠀⠀⠀⠀⠀⠀⠀⠀⠀⠀⠀⠀⠀⠀⠀⠀⠀⠀⠀⠀⠀⠀⠀⠀⠀⠀⠀⠀⠀⠀⠀⠀⠀⢀⢄⣴⣾⣧⣄⠀⠀⠀⠀⠀⠀⠀⠀⠀⠀⠀⠀⠀⠀⠀⠀⠀⠀⠀⠀⢹⣿⣿⣿⣿⣿⣿⣿⣿⣿⣿⣿⣿⣿⣿⣿⣿⡇⠀⢸⣿⣿⡇⢕⡇⢕⠀⠀⠀⠀⠀⠀⠀⢕⢕⢕⢕⢕⢕⠀</a:t>
            </a:r>
            <a:br/>
            <a:r>
              <a:t>⢕⢕⢕⢕⢕⢕⢕⢕⢕⢕⢕⢕⢕⢕⢕⢕⢕⢕⢕⢕⢕⢕⠀⠀⠁⢕⢕⢕⢕⢕⢕⢕⢕⢕⢕⠀⢕⢕⢕⢕⢕⢕⢕⢕⢸⢿⢿⢿⢿⢿⢿⢿⢿⢿⢿⢿⢿⢿⢿⢟⢟⢟⢟⢟⢟⢟⢗⢗⢔⢕⢗⢖⢖⢖⢕⢇⢕⢕⢑⢕⢎⢕⢕⢕⢱⢟⢕⢕⢕⢇⢕⢕⢕⢕⢀⢄⢄⢄⠀⠀⠀⠀⠀⠀⠀⠀⠀⠀⠀⠀⠐⢀⠀⠀⠐⠀⠀⠀⠀⠀⠀⠀⠀⠀⠀⠀⠀⠀⠀⠀⠀⠀⠀⠀⢀⠀⠀⠀⠀⠀⠀⠀⠀⠀⠀⠀⠀⠀⠀⠀⠀⠀⠀⠀⠀⠀⠀⠀⠀⠀⠀⠀⠀⠀⠀⠀⠀⠀⢀⠀⠀⠀⠀⢀⢄⣾⡼⣟⡻⣿⣿⣷⣄⠀⠀⠀⠀⠀⠀⠀⠀⠀⠀⠀⠀⠀⠀⠀⠀⠀⠀⠁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⢀⢕⢕⢕⢕⢕⢕⢕⢕⢕⢕⢕⢕⢕⢕⢕⢕⢕⢕⢕⢕⢕⢕⢕⢕⢕⢕⢕⢕⢕⢕⢕⢕⢕⢕⢕⢕⢕⢕⢕⢕⢕⢕⢅⡕⢕⢕⢕⢕⢕⢕⢕⢕⢕⢕⢕⢕⢕⢕⢕⢕⢕⢕⠀⠀⠀⠀⠀⠀⠀⠀⠀⠀⠀⠀⠀⠀⠁⠀⠀⠀⠀⠀⠀⠀⠀⠀⠀⠀⠀⠀⠀⠀⠀⠀⠀⠀⠀⠀⠀⠀⠀⠀⠀⠀⠀⠀⠀⠀⢀⠀⠀⠀⠀⠀⠀⠀⠀⠀⠀⠀⠀⠀⠀⠀⠀⠀⠀⠀⠀⠀⠀⠀⢕⡱⣔⡄⢸⣿⣿⣷⣮⡻⣿⣮⢿⣿⣿⡇⠀⠀⠀⠀⠀⠀⠀⠀⠀⠀⠀⠀⠀⠀⠀⠀⠀⢄⣿⣿⣿⣿⣿⣿⣿⣿⣿⣿⣿⣿⣿⣿⣿⣿⣿⣿⣿⣿⣿⣿⣿⣿⣿⣿⣿⣿⣿⣿⣿⡇⢕⢀⠀⢀⢕⢕⠀</a:t>
            </a:r>
            <a:br/>
            <a:r>
              <a:t>⢕⢕⢕⢕⢕⢕⢕⢕⢕⢕⢕⢕⢕⢕⢕⢕⢕⢕⢕⢕⢕⢕⠀⠀⠀⠀⠕⢕⢕⢕⢕⢕⢅⢅⢅⢕⢕⢕⢕⢕⢕⢕⢕⢕⢕⢕⢕⢕⢕⢕⢕⢕⢕⢕⢕⢕⢕⢕⢕⢕⢕⢕⢕⢕⢕⢕⢕⢕⢕⢕⢕⢕⢕⢕⢕⢕⢕⢔⢕⢕⢕⢕⢕⢕⢕⢕⢕⢕⢕⢕⢕⢕⠕⢕⢕⢕⢕⢕⢄⠀⠀⠀⠀⠀⠀⠀⠀⠀⠀⠀⠀⠀⠀⠀⠀⠀⠀⠀⠀⠀⠀⠀⠀⠀⠀⠀⠀⠀⠀⠀⠀⠀⠀⠀⠀⠀⠀⠀⠀⠀⠀⠀⢀⢔⢕⢔⢀⠀⠀⠀⠀⠀⠀⠀⠀⠀⠀⠀⠀⠀⠀⠀⢄⢄⠀⠀⠀⢄⢸⣿⣻⣟⡱⣕⢝⢿⣿⣿⣷⣝⣜⣻⡿⠑⠀⠀⠀⠀⠀⠀⠀⠀⠀⠀⠀⠀⠀⠀⠀⠀⠀⢸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⢵⢵⢵⢵⢵⢕⢕⢕⢕⢕⢕⢕⢕⢕⢕⢕⢕⢕⢕⢕⢕⢕⢕⢕⢕⢕⢕⢕⢕⢕⢕⢕⢕⢕⢕⠕⠀⠀⠕⢕⢕⢕⢕⢕⠀⠀⠀⠀⠀⠀⠀⠀⠀⠀⠀⠀⠀⠀⠀⠀⠀⠀⠀⠀⠀⠀⠀⠀⠀⠀⠀⠀⠀⠀⠀⠀⠀⠀⠀⠀⠀⠀⠀⠀⠀⢄⢕⢕⢕⢕⢕⢕⢄⠀⠀⠀⠀⠀⠀⠀⠀⠀⠀⠀⠀⠑⠕⠕⢕⢔⢔⢕⢜⢸⢿⣿⣿⣾⣕⡳⢜⢿⣿⣿⣿⢟⠁⠀⠀⠀⠀⠀⠀⠀⠀⠀⠀⠀⠀⠀⠀⠀⠀⠀⠀⢕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⠁⢕⢕⢕⢕⢕⢕⢕⢕⢕⢕⢕⢕⢕⢕⢱⣵⡵⢵⢕⢕⢕⢕⢕⢕⢕⢕⢕⢕⢕⢕⢕⢕⢕⢕⢕⢕⢕⢕⢕⢕⢕⢕⢕⢕⢕⢕⢕⢕⢕⢕⢕⢕⢕⢕⢕⢕⢕⢕⢕⢕⢕⠀⠀⠀⠀⠀⠑⢕⢕⠑⢀⠀⠀⠄⢀⠀⠀⠀⠀⠀⠀⠀⠀⠀⠀⠀⠀⠀⠀⠀⠀⠀⠀⠀⠀⠀⠀⠀⠀⠀⠀⠀⠀⠀⠀⠀⢀⡄⠀⠐⠀⢕⢕⢕⢕⢕⢕⢕⢕⢔⢀⠀⠀⠀⠀⠀⠀⠀⠀⠀⠀⠀⠀⠀⠀⠁⠑⢜⢿⣿⣷⣵⡝⢿⣿⣿⣷⣿⣿⡿⠏⠀⠀⠀⠀⠀⠀⠀⠀⠀⠀⠀⠀⠀⠀⠀⠀⠀⠀⠀⠀⢕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⢕⢕⢷⢗⢇⢕⢕⢕⢕⢕⢕⢕⢕⢕⢕⢕⢕⡕⢕⢕⢕⢕⢕⢕⢕⢕⢕⢕⢕⢕⢕⢅⢕⢕⢕⢕⢕⢕⢕⢕⢕⢕⢕⢕⢕⠁⠀⠀⠀⠀⠀⠀⠔⠁⢄⢕⠐⠀⠀⠀⢔⢔⢐⠀⢀⠄⠀⢀⠀⠀⠀⠴⠄⠀⠄⢤⢄⢀⢀⠀⠀⠀⠀⠔⠐⢀⢀⠀⠑⢄⠀⠁⠀⠑⠀⢕⢕⢕⢕⢕⢕⢕⢕⢕⢕⣕⢔⢀⠀⠀⠀⠀⠀⠀⠀⠀⠀⠀⠀⠀⠀⠀⠑⢕⢜⢻⣿⣿⣷⣾⣿⡿⠟⠙⠀⠀⠀⠀⠀⠀⠀⠀⠀⠀⠀⠀⠀⠀⠀⠀⠀⠀⠀⠀⠀⠀⢕⢕⢕⢕⡇⢕⢕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⣗⢷⢷⢷⢷⣵⣵⣕⣕⢕⡕⢕⣱⢗⡗⢞⢞⢟⢇⢕⢇⢕⢕⢱⢕⢕⢕⢕⢕⢕⢕⢕⢕⢕⢕⢕⢕⢕⢕⠀⠀⠀⠀⠀⠀⠀⢕⠀⢕⠕⠕⢀⢀⠀⠕⢕⠑⠀⠁⠀⠀⠁⢀⠁⠀⠀⠀⠑⠀⠀⠘⠋⠁⠀⠀⠈⠀⠀⠀⠀⠀⠀⠀⠀⠀⠀⠀⠀⢀⢕⢕⢕⢕⢕⢕⢕⢕⡕⡕⢜⢇⣕⢔⠀⠀⠀⠀⠀⠀⠀⠀⠀⠀⠀⠀⠀⠀⠀⠑⠀⠁⠙⠛⠙⠁⠀⠀⠀⠀⠀⠀⠀⠀⠀⠀⠀⠀⠀⠀⠀⠀⠀⠀⠀⠀⠀⠀⠀⠀⠀⢕⢕⢕⢳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⣷⣧⣱⣷⣷⣷⡷⣷⣵⣯⢇⢱⣾⡯⣷⣷⣧⣕⣕⡣⢕⢕⢕⢕⡪⢕⢕⢕⢕⢕⢕⢕⢕⢕⢕⢕⢕⢕⢕⢀⠀⠀⠀⠀⠀⠀⠀⠀⠀⠀⠐⠕⢕⢕⢣⣄⡠⢔⢔⢔⢀⠀⠀⠀⠀⠀⠀⠀⠀⠀⠀⠀⠀⠀⠀⠀⠀⠁⠀⠐⠀⠀⠀⠀⠀⠀⢀⠄⠔⠁⢕⢕⢕⢕⢕⢕⢕⣵⣷⣇⣱⣷⣿⣷⢔⠀⠀⠀⠀⠀⠀⠀⠀⠀⠀⠀⠀⠀⠀⠀⠀⠀⠀⠀⠀⠀⠀⠀⠀⠀⠀⠀⠀⠀⠀⠀⠀⠀⠀⠀⠀⠀⠀⠀⠀⠀⠀⠀⠀⠀⢕⢕⢕⢕⢱⡇⢕⢕⢕⢕⣕⣸⣽⣿⣿⣿⣿⣿⣿⣿⣿⣿⣿⣿⣿⣿⣿⣿⣿⣿⣿⣿⣿⣿⣿⣿⣿⣿⣿⣿⠀</a:t>
            </a:r>
            <a:br/>
            <a:r>
              <a:t>⠑⠑⠑⠑⠑⠑⠑⠑⠑⠑⠑⠑⠑⠑⠑⠑⠑⠑⠑⠑⠑⠑⠑⠑⠑⠑⠑⠑⠑⠑⠑⠑⠚⠛⠓⠓⠓⠃⠐⠑⠛⠓⠚⠓⠓⠛⠛⠛⠛⠛⠛⠛⠛⠙⠛⠛⠛⠛⠙⠃⠑⠛⠛⠛⠛⠛⠛⠛⠛⠛⠑⠑⠑⠛⠃⠑⠑⠑⠑⠑⠑⠑⠑⠑⠑⠑⠑⠑⠑⠑⠑⠀⠀⠀⠀⠀⠀⠀⠀⠀⠀⠀⠁⠁⠀⠑⠀⠁⠑⠑⠑⠁⠀⠀⠐⠐⠐⠐⠐⠐⠐⠐⠐⠐⠐⠐⠐⠐⠐⠐⠐⠐⠀⠁⠁⠁⠀⠀⠀⠀⠑⠑⠑⠑⠑⠑⠘⠛⠛⠛⠛⠛⠛⠃⠁⠀⠀⠀⠀⠀⠀⠀⠀⠀⠀⠀⠀⠀⠀⠀⠀⠀⠀⠀⠀⠀⠀⠀⠀⠀⠀⠀⠀⠀⠀⠀⠀⠀⠀⠀⠀⠀⠀⠀⠀⠀⠀⠀⠀⠀⠑⠓⠛⠛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⣿⣿⣿⣿⣿⣿⢏⢕⢕⢕⢕⢕⢕⢕⢕⢕⢕⢕⢕⢕⢕⢕⢕⢕⢻⣿⣿⣿⣿⣿⣿⣿⣿⣿⣿⣿⣿⣿⣿⣿⣿⡿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⣯⢕⢕⢕⢕⢕⢕⢕⢕⢕⢕⢕⢕⢕⢕⢕⢕⢕⢕⢜⣿⣿⣿⣿⣿⣿⣿⣿⣿⣿⣿⣿⣿⣿⣿⣿⢇⢕⢕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⡟⢕⢕⢕⢕⢕⢕⢕⠕⢕⠕⠁⠕⠁⠄⠑⢑⠕⢕⢕⠕⢹⢟⢟⢝⢝⢝⢝⢝⢻⣿⣿⣿⣿⡿⢿⢏⢕⢕⢕⢕⢕⢕⢕⢕⢕⢕⢕⢕⢕⢕⢕⢕⢕⢕⢕⢕⢕⢕⢕⣕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⢕⢕⢕⢕⢕⢕⠕⠕⠀⠀⠀⢀⢕⢕⢕⢔⠄⠀⠀⠀⠀⠕⢕⢕⢕⢕⢕⢕⢕⢕⣿⣿⣿⡟⢕⢕⢕⢕⢕⢕⢕⢕⢕⢕⢕⢕⢕⢕⢕⢕⢕⢕⢕⢕⢕⣵⣵⣵⣵⣿⣿⣿⣿⣿⣿⣿⣿⣿⣿⣿⣿⣿⣿⣿⣿⣿⣿⣿⣿⣿⣿⣿⣿⣿⣿⣿⣿⣿⣿⣿⣿⣿⣿⣿⣿⣿⣿⣿⣿⣿⣿⣿⣿⣿⣷⢝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⡇⢕⢕⢕⢕⢕⠁⠀⠀⠀⢄⢕⢕⢕⢕⢕⢕⠀⠀⠀⠀⠀⠑⢕⢕⢕⢕⢕⢕⢕⢜⢝⢝⢕⢕⢕⢕⢕⢕⢕⢕⢕⣕⣕⣕⣕⢕⢕⢕⢕⢕⢕⢕⢱⣿⣿⣿⣿⣿⣿⣿⣿⣿⣿⣿⣿⣿⣿⣿⣿⣿⣿⣿⣿⣿⣿⣿⣿⣿⣿⣿⣿⣿⣿⣿⣿⣿⣿⣿⣿⣿⣿⣿⣿⣿⣿⣿⣿⣿⡜⢻⣿⣿⣿⣿⣧⢜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⣧⣕⢕⢕⢕⢕⢔⢄⠀⢕⢕⢕⢕⢕⢕⢕⢄⠀⠀⢀⢀⢔⢕⢕⢕⢕⢕⢕⢕⢕⢕⢕⣕⣕⣱⣵⡵⢷⢞⢟⢏⢝⢝⢝⢕⢕⢔⢅⢕⢕⣷⣾⣿⣿⣿⣿⣿⣿⣿⣿⣿⣿⣿⣿⣿⣿⣿⣿⣿⣿⣿⣿⣿⣿⣿⣿⣿⣿⣿⣿⣿⣿⣿⣿⣿⣿⣿⣿⣿⣿⣿⣿⣿⣿⣿⣿⣿⣿⣷⢕⢻⣿⣿⣿⣿⡱⣜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⣷⡕⢕⠑⠀⠀⢕⢕⢕⢕⢕⢕⢕⢕⢕⢕⢕⢕⢕⢕⢕⢕⢕⣱⣵⢵⢷⢟⢟⢝⢝⢕⢕⢕⢕⢕⢕⢕⢕⢕⢕⢕⢕⢑⢕⡱⢇⣿⣿⣿⣿⣿⣿⣿⣿⣿⣿⣿⣿⣿⣿⣿⣿⣿⣿⣿⣿⣿⣿⣿⣿⣿⣿⣿⣿⣿⣿⣿⣿⣿⣿⣿⣿⣿⣿⣿⣿⣿⣿⣿⣿⣿⣿⣿⣿⣿⣧⢧⡹⣿⣿⣿⡇⣿⡼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⣕⢔⢀⢄⢕⢕⢕⢕⢕⢕⢕⢕⢕⢕⢕⢕⠇⠕⢞⢙⢝⢅⢕⢕⢕⢕⢕⢕⢕⢕⢕⢕⢕⢕⢕⢕⢕⢕⢕⢕⢕⢕⢕⢱⣿⣿⣿⣿⣿⣿⣿⣿⣿⣿⣿⣿⣿⣿⣿⣿⣿⣿⣿⣿⣿⣿⣿⣿⣿⣿⣿⣿⣿⣿⣿⣿⣿⣿⣿⣿⣿⣿⣿⣿⣿⣿⣿⣿⣿⣿⣿⣿⣿⣿⡿⡞⣿⡝⣿⣿⣧⢿⣧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⣷⣕⢕⢕⢕⢕⢑⢑⢑⠑⢅⢕⢕⢔⢕⢕⢕⢕⢕⢕⢕⢕⢕⢕⢕⢕⢕⢕⢕⢕⢕⢕⢕⢕⢕⢕⢕⢕⠑⢅⢕⢱⣿⣿⣿⣿⣿⣿⣿⣿⣿⣿⣿⣿⣿⣿⣿⣿⣿⣿⣿⣿⣿⣿⣿⣿⣿⣿⣿⣿⣿⣿⣿⣿⣿⣿⣿⣿⣿⣿⣿⣿⣿⣿⣿⣿⣿⣿⣿⣿⣿⣿⢏⢕⣿⡜⣿⣇⢜⢝⢜⢿⢸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⣇⢕⢕⢕⢕⢕⢐⠁⠀⠁⢕⢕⢕⢕⢕⢕⢕⢕⢕⢕⢕⢕⢕⢕⢕⢕⢕⢕⢕⢕⢕⢕⢕⢕⢜⢳⣕⢕⢱⣿⣿⣿⣿⣿⣿⣿⣿⣿⣿⣿⣿⣿⣿⣿⣿⣿⣿⣿⣿⣿⣿⣿⣿⣿⣿⣿⣿⣿⣿⣿⣿⢿⣿⣿⣿⣿⢇⣿⣯⣽⣽⣷⣷⣿⣽⡽⢽⣟⣻⢿⢕⢕⣿⣿⡜⣿⡧⢕⢕⢕⢜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⣇⢕⢕⢕⢕⢕⠀⠀⠀⠁⠕⢕⢕⢕⢕⢕⢕⢕⢕⢕⢕⢕⢕⢕⢕⢕⢕⢕⢕⢕⢕⢕⢕⢕⢕⢜⣵⣿⣿⣿⣿⣿⣿⣿⣿⣿⣿⣿⣿⣿⣿⣿⣿⣿⣿⣿⣿⣿⣿⣿⣿⣿⣿⣿⣿⣿⢟⣫⣵⣾⣿⢳⣿⣿⣿⢸⣿⣿⣿⣿⣿⣿⣿⣿⣿⣿⣿⣿⣿⡇⢕⢸⣿⣧⢕⢕⢕⢕⢕⢕⢕⢝⢻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⢟⢟⢟⢟⢟⢟⢟⢟⢟⢟⢇⠑⠀⠀⠀⠀⠀⠀⠀⠀⠕⢕⢕⢕⢕⢕⢕⢕⢕⢕⢕⢕⢕⢕⢕⢕⢕⢕⢕⢕⢕⢕⢕⢕⢟⢟⢟⢟⢟⢟⢟⢟⢟⢟⢟⢟⢟⢟⢟⢟⢟⢟⢟⢟⢟⢟⢟⢟⢟⢟⢟⢟⢟⣫⣵⣿⣿⣿⣿⢣⣿⣿⣿⡇⣿⣿⣿⣿⣿⣿⣿⣿⣿⣿⣿⣿⣿⣿⣷⢄⢸⣿⣿⡕⢕⢕⢕⢕⢕⢕⢕⢕⢜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⢕⢕⢕⢕⢕⢕⢕⢕⢕⢀⠀⠀⠀⠀⠀⠀⠀⠀⠀⢕⢕⢕⢕⢕⢕⢕⢕⢕⢕⢕⢕⢕⢕⢕⢕⢕⢕⢕⢕⢕⢕⢕⢕⢕⢕⢕⢕⢕⢕⢕⢕⢕⢕⢕⢕⢕⢕⢕⢕⢕⢕⢕⢕⢕⢕⢕⢕⢕⢕⣱⣾⣿⣿⣿⣿⡿⣏⣾⣿⣿⣿⢸⣿⣿⣿⣿⣿⣿⣿⣿⣿⣿⣿⣿⣿⣿⣿⣇⢸⣿⣿⡇⢕⢕⢕⢕⢕⠕⢁⢕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⢱⣿⣿⣿⡄⠀⠀⠀⠀⠀⠀⠀⠀⠀⠑⠑⢕⢕⢕⢕⢕⢕⢕⢕⢕⢕⢕⢕⢕⢕⢕⢕⢕⢕⣿⣿⣿⣿⣿⣷⢕⢕⣾⣿⣿⣿⣿⣿⣿⣿⣿⣿⣿⣿⣿⣿⣿⣿⣿⣿⣿⣣⣾⣿⣿⣿⣿⡿⣫⡾⣸⣿⣿⣿⡏⣸⣿⣿⣿⣿⣿⣿⣿⣿⣿⣿⣿⣿⣿⣿⣿⢇⣽⣿⣿⣿⠑⢕⢅⢅⢄⢕⢕⢕⢕⢕⢜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⣇⢄⠀⠀⠀⠀⠀⠀⠀⠀⠀⠀⠀⠁⠑⢕⢕⢕⢕⢕⢕⢕⢕⢕⢕⢕⢕⢕⢕⢸⣿⣿⣿⣿⣿⣿⢕⢕⣿⣿⣿⣿⣿⣿⣿⣿⣿⣿⣿⣿⣿⣿⣿⣿⣿⣿⣽⣿⣯⣿⣿⣿⢿⣿⣿⢇⣿⣿⣿⣿⡇⣿⣿⣿⣿⣿⣿⣿⣿⣿⣿⣿⣿⣿⡟⣿⡿⢕⣿⣿⣿⣿⢕⠕⢕⢕⢕⢕⢕⢕⢕⢕⢕⢕⢝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⡔⠀⠀⠀⠀⠀⠀⠀⠀⠀⠀⠀⠀⠀⠀⢕⢕⢕⢕⢕⢕⢕⢕⢕⢕⢕⢕⢕⣿⣿⣿⣿⣿⣿⣿⢕⢕⣿⣿⣿⣿⣿⣿⣿⣿⣿⣿⣿⣿⣿⣿⣿⣿⣟⣾⣿⣳⣿⣿⣿⣻⣿⣿⣿⢸⢟⢕⣵⣿⢕⢹⣿⣿⣿⣿⣿⣿⣿⣿⣿⣿⣿⣿⡇⢻⢇⢜⣿⣿⣿⣿⢕⢀⢄⢔⢕⢕⢕⢕⠕⢕⢕⢕⢕⢕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⣇⢀⠀⠀⠀⠀⠀⠀⠀⠀⠀⠀⠀⠀⠀⠕⢕⢕⢕⢕⢕⢕⢕⢕⢕⢕⢕⢱⣿⣿⣿⣿⣿⣿⣿⢕⢕⣿⣿⣿⣿⣿⣿⣿⣿⡿⡟⢟⣟⣯⣽⣝⡟⣾⣿⡿⣹⣿⣿⣽⣿⣿⢏⢕⢕⣵⣾⣿⣿⢱⣼⣿⣿⣿⣿⣿⣿⣿⣿⣿⣿⣿⣿⢇⢜⢕⣼⣿⣿⣿⡿⠕⠕⢱⡔⢕⢕⢕⢔⢄⢁⢅⢕⣵⣾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⡔⠀⠀⠀⠀⠀⠀⠀⠀⠀⠀⠀⠀⠀⠀⢕⢕⢕⢕⢕⢕⢕⢕⢕⢕⢕⢸⣿⣿⣿⣿⣿⣿⣿⢕⢕⣿⣿⣿⣿⣿⣿⣿⡟⣾⣇⣿⣿⣿⣿⡟⣼⣿⣿⢣⣿⣿⣿⣿⣿⢏⢕⡕⢜⣼⣿⣿⡟⢸⣿⣿⣿⣿⣿⣿⣿⣿⣿⣿⣿⣿⣿⢕⢕⢸⣼⡿⢿⠏⠑⠀⠀⠜⢇⢜⢇⢴⢅⢕⢵⣱⣾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⡔⠀⠀⠀⠀⠀⠀⠀⠀⠀⠀⠀⠀⠀⢕⢕⢕⢕⢕⢕⢕⢕⢕⢕⢕⣿⣿⣿⣿⣿⣿⣿⣿⢕⢕⣿⣿⣿⣿⣿⣿⢏⣾⡿⣿⣏⢹⢟⢟⢱⣿⣿⡏⣿⣿⣹⣿⣿⣇⣾⢸⡧⣾⣯⢟⢻⢇⣾⣿⣿⣿⣿⣿⣿⣿⣿⣿⣿⣿⣿⣿⢕⠀⠀⠄⠄⠀⠀⢔⢕⡄⠀⠁⠑⠑⢕⠀⢕⢻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⡔⠀⠀⠀⠀⠀⠀⠀⠀⠀⠀⠀⠀⠀⢕⢕⠕⠕⢕⢕⢕⢕⢕⢕⣿⣿⣿⣿⣿⣿⣿⣿⢕⢕⣿⣿⣿⣿⣿⢇⣾⣿⣷⡜⢿⢗⣕⢕⣾⣿⣿⣸⣿⢇⣿⣿⣿⣿⡟⣼⡇⣿⣿⣷⣷⢕⣿⡟⣿⣿⣿⣿⣿⣿⣿⣿⣿⣿⡏⢝⢕⠀⢔⢄⢄⠀⢔⢕⣼⣿⣆⠀⠀⠔⢅⢘⢕⢕⢕⢻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⡔⠀⠀⠀⠀⠀⠀⠀⠀⠀⠀⠀⠀⠀⠀⠀⠀⠀⠑⢕⢕⢕⢱⣿⣿⣿⣿⣿⣿⣿⣿⢕⢕⣿⣿⣿⣿⡇⢕⢿⢏⢝⢫⣾⡟⢕⣱⣿⣿⣇⣿⡟⢸⣿⣿⣿⣿⡇⣺⢳⣿⣿⣿⣿⢸⣿⡇⢸⣿⣿⣿⣿⣿⣿⣿⣿⣿⡇⢕⢕⢱⣤⣄⣤⢕⢕⣕⣿⣿⣿⣱⡄⠀⠑⠕⠕⠕⢕⣼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⡔⠀⠀⠀⠀⠀⠀⠀⠀⠀⠀⠀⠀⠀⠀⠀⠀⠀⢕⢕⢕⢸⣿⣿⣿⣿⣿⣿⣿⣿⢕⢕⣿⣿⣿⣿⣷⢣⢸⢣⢕⢷⣽⣞⢟⢻⣿⣿⢸⡿⡕⢸⣿⣿⣿⣿⢕⣿⢸⣿⣿⣿⣿⡜⣿⡇⡜⣿⣿⣿⣿⣿⣿⣿⣿⣿⡇⢕⢕⢸⣿⣿⣿⡕⢕⣿⣿⣿⣿⢸⣿⣶⣴⢰⣾⣿⣿⢼⣿⣿⣿⣿⣿⣿⣿⣿⣿⣿⣿⣿⣿⣿⡇⢕⢕⣿⢕⢕⢕⢕⢸⣿⣿⣿⣿⣿⣿⣿⣿⣿⣿⣿⣿⣿⣿⣿⣿⣿⣿⣿⣿⣿⣿⣿⣿⣿⣿⣿⣿⣿⢕⢕⢕⢕⢕⢕⢸⣿⣿⣿⣿⣿⣿⣿⣿⣿⣿⣿⣿⡿⢽⢟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⣷⢀⠀⠀⠀⠀⠀⠀⠀⠀⠀⠀⠀⠀⠀⠀⠀⠀⢕⢕⢕⢸⣿⣿⣿⣿⣿⣿⣿⣿⢕⠄⣿⣿⣿⣿⣿⣷⡣⡕⢕⣧⢕⢝⢟⣻⣿⡏⣾⢕⡇⢸⣿⣿⣿⡏⣸⣽⣜⣟⢿⢿⣿⣇⢿⡇⣧⢹⣿⣿⣿⣿⣿⣿⣿⣿⢯⢕⢕⢕⣿⣿⣿⡇⢕⣿⣿⣿⣿⣸⣿⣏⣿⢜⣱⣾⢟⣎⣿⣿⣿⣿⣿⣿⣿⣿⣿⣿⣿⣿⣿⣿⡇⢕⢕⣿⢕⢕⢕⢕⢸⣿⣿⣿⣿⣿⣿⣿⣿⣿⣿⣿⣿⣿⣿⣿⣿⣿⣿⣿⣿⣿⣿⣿⣿⣿⣿⣿⣿⣿⢕⢕⢕⢕⢕⢕⢸⣿⣿⣿⣿⣿⣿⣿⣿⡻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⠀⠀⠀⢀⢅⢕⠑⢛⢻⢿⢿⣿⣿⣿⣿⣿⢕⠀⣿⣿⣿⣿⣿⣿⣿⣧⣕⢜⢕⢜⢕⣿⣿⢇⢇⢎⢕⢸⣿⣿⣿⡇⣿⣿⣇⢿⣿⣷⣿⣿⡜⣇⢻⣧⡹⣿⡻⣿⣿⣿⣿⡜⡎⢇⢕⢕⣿⣿⣿⣷⢜⡯⣿⣿⣿⢹⣿⣿⣿⢕⢕⢕⢇⣿⢹⣿⣿⣿⣿⣿⣿⣿⣿⣿⣿⣿⣿⣿⡇⢕⢕⣿⢕⢕⢕⢕⢸⣿⣿⣿⣿⣿⣿⣿⣿⣿⣿⣿⣿⣿⣿⣿⣿⣿⣿⣿⣿⣿⣿⣿⣿⣿⣿⣿⣿⣿⢕⢕⢕⢕⢕⠕⢸⣿⣿⣿⣿⣿⣟⢹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⡄⠀⠀⠀⠀⠀⠀⠀⠀⠀⠀⠀⠀⠀⠀⢕⢕⢕⢕⢕⢕⢕⢕⢕⢻⣿⣿⣿⢕⠀⣿⣿⣿⣿⣿⣿⣿⣿⢏⠀⢔⣡⣕⣿⣿⢕⢜⢕⢕⢸⡟⣿⣿⡇⠿⢿⣿⣿⣿⣿⣿⣿⣿⣜⡼⣿⣿⣿⣷⢜⣿⡜⢿⣿⣧⡜⢕⡕⣷⣷⣷⣷⡕⡇⣿⣿⣿⢸⣿⣿⡏⢕⣵⣕⢱⢝⢸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⣧⠀⠀⠀⠀⠀⠀⠀⠀⠀⠀⠀⠀⠀⢕⢕⢕⢕⢕⢕⢕⢕⢕⢕⠕⠝⠟⠟⠕⠀⣿⣿⣿⣿⣿⢟⢝⡕⠁⠀⢔⢕⢕⣿⣯⢕⡇⢕⢕⢕⡇⣻⣟⣇⡀⠀⢌⠙⠻⣿⣿⣿⣿⣿⣾⣽⣿⣿⣿⣷⣾⣿⣧⣿⣽⣿⣵⣷⣿⣿⣿⣿⢇⣵⡕⢝⢿⢸⢟⣿⢇⣕⣜⣝⣣⢕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⣿⡔⠀⠀⠀⠀⠀⠀⠀⠀⠀⠀⠀⠀⠕⢕⢕⢕⢕⢕⠕⠑⠁⠁⠀⠀⠀⠀⠀⠀⠻⢿⣿⣿⢇⣵⢿⠑⠀⠀⠁⣕⢕⣿⡇⢕⢱⢕⢕⢜⣞⣿⣿⣿⣿⣿⣷⣴⣄⡁⠙⢻⣿⣿⣿⣿⣿⣿⣿⣿⣿⣿⣿⣿⣿⣿⢿⠿⠟⠛⠛⠋⢹⣿⢕⣸⣷⡼⢱⣿⢜⢝⢝⡝⢕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⣿⣷⡄⠀⠀⠀⠀⠀⠀⠀⠀⠀⠀⠀⠀⠁⠁⠁⠁⠀⠀⠀⠀⠀⠀⠀⠀⠀⢀⠀⠑⢔⢙⠕⠟⢕⢎⠀⠀⠀⠀⢹⢇⣿⡇⢕⣧⢕⢕⢕⣸⣿⢿⢟⢻⢝⢟⠋⢙⣉⣕⣼⣿⣿⣿⣿⣿⣿⣿⣿⣿⣿⢏⠙⢁⣀⣄⣕⣤⣤⣤⣤⣼⣿⡕⣿⣿⡇⣼⡟⢕⢕⣕⡕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⣿⣿⣿⣷⡄⠀⠀⠀⠀⠀⠀⠀⠀⠀⠀⠀⠀⠀⠀⠀⠀⠀⠀⠀⠀⠀⠀⢄⠀⠑⠀⠀⠁⢕⠐⠀⠀⠁⠀⠀⠀⠀⠀⠕⣿⢕⡇⢻⢕⢕⢕⢸⣿⣵⣵⣵⣷⣷⣿⣿⣿⣿⣿⣿⣿⣿⣿⣿⣿⣿⣿⣿⣿⣧⣕⢙⠟⢿⣿⣿⣿⣿⣿⢟⣿⣿⣿⣿⡟⣿⡇⠀⢸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⣿⣿⣿⣔⠀⠀⠀⠀⠀⠀⠀⠀⠀⠀⠀⠀⠀⠀⠀⠀⠀⠀⠀⠀⠀⢕⠀⠀⢄⠀⠀⢕⢀⠀⠀⠀⠀⠀⠀⠔⠰⡇⣿⢕⣿⢜⡕⢕⢕⢕⣿⣿⣿⣿⣿⣿⣿⣿⣿⣿⣿⣿⣿⣿⣿⣿⣿⣿⣿⣿⣿⣿⣿⣿⣦⣅⡑⢝⢟⣿⣯⣾⡿⢏⣼⣿⡇⢻⡇⠀⠁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⣧⡄⠀⠀⠀⠀⠀⠀⠀⠀⠀⠀⠀⠀⠀⠀⠀⢀⠄⠐⠐⠁⠀⠀⢕⠀⠀⠀⢕⠀⠀⠀⠀⠀⠀⠀⠀⠑⡟⢕⣿⢕⢱⢕⢕⢕⢹⣿⣿⣿⣿⣿⣿⣿⣿⣿⣿⣿⣿⣿⣿⣯⣿⣿⣿⣿⣿⣿⣿⣿⣿⣿⣿⣷⣧⣿⢿⢫⢜⢸⣿⣿⡇⢸⡇⠀⠀⠜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⣿⣿⣦⡀⠀⠀⠀⠀⠀⠀⠀⠀⠀⠀⠀⠀⠀⠀⠀⠀⢀⢄⠔⠔⠕⢀⠀⠀⢕⠐⠀⠀⠀⠀⠀⠀⠀⠀⢕⢕⢿⡇⢕⢇⢕⢕⢕⢻⣿⣿⣿⣿⣿⣿⣿⣿⣿⣿⣿⣿⣿⣿⣿⣿⣿⣿⣿⣿⣿⣿⣿⣿⢿⣟⣯⢇⡵⢝⢕⣾⣿⣿⡇⢸⣿⠀⠀⠀⠕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⡿⢇⠀⢸⣿⣿⣿⣿⣿⣿⣿⣿⣿⣿⣿⣿⣿⣿⣿⣿⣿⣿⣿⣿⡔⠀⠀⠀⠀⠀⠀⠀⠀⢀⢀⢀⢄⠔⠐⠑⠁⠀⠀⠀⠀⢕⠀⠀⠀⠀⠀⠀⠀⠀⠀⠀⢄⢔⢕⢕⢜⣷⡕⢜⢇⢕⢕⢕⢻⣿⣿⣿⣿⣿⣿⣿⡻⢿⣿⣿⣿⣿⣿⣿⣿⣿⣿⣿⣿⣿⣿⣿⣿⢿⢕⢝⢕⢜⣸⣿⣿⡇⢿⢕⢻⢄⠀⠀⠀⢕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⡿⢟⢝⢕⣱⡕⢔⢸⣿⣿⣿⣿⣿⣿⣿⣿⣿⣿⣿⣿⣿⣿⣿⣿⣿⣿⣿⣿⣿⣦⣄⠀⠀⠀⠀⠀⠁⠁⠀⠀⢀⠀⠀⠀⠀⠀⠀⢀⠀⠑⠀⠀⠀⠀⠀⠀⠀⢀⣠⢇⢕⢕⢕⢕⢕⡜⣿⡕⢜⢣⡕⢕⢕⢜⢻⣿⣿⣿⣿⣿⣿⣧⣵⣕⣵⣵⣜⣹⣼⣿⣿⣿⣿⣿⣿⣿⢟⢕⢕⢕⢕⢸⣻⣿⣿⢕⢜⡇⢜⡇⢠⡄⢰⡱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⡟⢕⢕⣵⡾⣻⢿⡧⢕⢸⣿⣿⣿⣿⣿⣿⣿⣿⣿⣿⣿⣿⣿⣿⣿⣿⣿⣿⣿⣿⣿⣿⣿⣆⠀⠀⠀⠀⠀⠀⠀⠀⠀⠀⠀⠀⠀⠀⠀⠀⠀⠀⠀⠀⠀⠀⠀⣄⣴⢿⢇⢕⢕⢕⢕⢕⣱⢏⢜⢳⡕⢕⢕⢕⢕⢕⢕⢜⢟⢿⣿⣿⣿⣿⣿⣿⣿⣿⣿⣿⣿⣿⣿⣿⣿⢿⢟⢕⢕⢕⢕⢕⢕⢜⣿⣿⣿⣸⣇⢜⡕⢳⢸⣇⢕⢇⣿⣧⣵⣵⣵⣵⣵⢕⣕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⣷⡕⢕⢜⡕⢹⡧⢹⠕⠕⢻⣿⣿⣿⣿⣿⣿⣿⣿⣿⣿⣿⣿⣿⣿⣿⢿⣿⣿⣿⢿⢿⣿⣿⣷⡄⠀⠀⠀⠀⠀⠀⠀⠀⠀⠀⠀⠀⠀⠀⠀⠀⠀⠀⢀⣰⣾⣿⣿⣷⣕⢕⢕⢕⢕⣼⡏⢕⢕⢕⢝⢇⡕⠑⠀⠕⢕⢕⢕⢕⢜⢝⢿⣿⣿⣿⣿⣿⣿⡿⢿⢟⢏⢝⢕⢕⢕⢕⢕⣕⣵⣷⡿⢕⣿⣟⣿⡇⢟⢇⢕⢕⡕⣿⢕⢸⢸⣿⣿⣿⣿⡿⣱⣷⣼⡝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⣕⢕⠕⠕⣕⣵⠔⠀⠑⢻⣿⣿⣿⣿⣿⣿⣿⣿⢿⣟⣯⣽⣷⣿⣿⣿⣿⣿⣿⣷⢮⡿⣿⣿⡄⠀⠀⠀⠀⠀⠀⠀⠀⠀⠀⠀⠀⠀⠀⠀⣠⣴⣿⣿⣿⣿⣿⣿⣿⣷⣕⢕⣼⡿⢕⢕⢕⢕⠁⠀⠑⠰⢀⢕⢕⢕⢕⢕⣕⣕⡕⢜⢝⢟⢝⢝⢕⢕⢕⢕⢕⢕⢕⢕⠕⠁⠘⠻⡿⢟⢕⢕⣿⢇⢹⡇⢕⢕⢕⢕⢱⢸⢸⢕⡟⣿⣿⣿⡿⢕⠝⢿⢿⣟⣗⢜⢹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⣇⢀⠀⠈⠁⢀⡀⠀⠀⢻⣿⣿⣿⡿⣟⣯⣷⣿⣿⣿⣿⡿⢿⢟⢟⢏⢝⢕⢕⢕⢕⢝⢛⢻⠦⢄⠀⠀⠀⠀⠀⠀⠀⠀⢀⡀⢠⣶⣿⣿⣿⣿⣿⣿⣿⣿⣿⣿⡿⣫⣾⣿⢇⢕⢕⢕⠁⠀⠀⠀⠀⠀⢕⢕⢕⣵⣿⣿⣿⣿⣷⣿⣿⡏⠀⠁⠑⢕⢕⠁⠀⢄⢁⠁⢜⢇⢔⢕⢕⣱⡇⡟⢕⢸⣷⢕⢕⢕⢔⢕⢜⡕⠑⢕⠘⠟⠟⠕⠑⠀⢕⣕⢝⢕⢕⣾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⣧⢀⠀⠐⠑⠑⠀⠀⠀⢹⡿⣻⣾⣿⣿⣿⣿⢿⢏⢕⢕⢕⢕⢕⢕⢕⢕⠕⢕⢕⢕⢕⢕⢕⢔⢄⢐⠠⣤⣴⣶⣷⣿⣿⣟⠀⠘⢻⣿⣿⣿⣿⣿⣿⣿⡿⣫⣾⣿⣿⢇⢕⢕⢕⠀⠀⠀⠀⠀⠀⠀⢕⣱⣾⣿⣿⣿⣿⣿⣿⣿⣿⢕⠀⠀⠀⠀⠁⢔⢄⢀⠁⠀⠀⢁⠀⢕⢺⢟⢕⢕⢕⢸⣿⢸⣷⣷⣧⡕⢔⢇⠀⢱⠀⢄⢀⠀⠀⠀⠘⠃⠀⠐⠚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⣷⡀⠀⠀⠀⢄⢄⠀⠀⢱⣿⣿⣿⡿⢏⢕⢕⢕⢕⢕⢕⢕⢕⠕⠁⠀⠁⠕⢕⢕⢕⢕⢕⢕⢕⢕⢕⢕⢝⢻⣿⣿⣿⣷⠀⠀⣱⡻⣿⣿⣿⣿⢟⣵⣞⣿⣿⡿⢇⢕⢕⢕⢕⠀⠀⠀⠀⠀⠀⠀⢸⣿⣿⣿⣿⣿⣿⣿⣿⣿⣿⢕⠄⠀⠀⠄⢔⢕⢕⡞⢕⣄⢀⠁⠑⢀⢕⢕⢕⢕⢕⢕⢿⡼⣿⣿⣿⡇⢕⢕⠀⢕⠀⢕⢕⢀⢄⠀⠀⠀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⠑⣿⣿⣿⣿⣿⣿⣿⣿⣿⣿⣿⣿⣿⣿⣿⣿⣿⣿⣿⣿⣿⣿⣿⣿⣿⣿⣿⣿⣿⣿⣿⣿⣿⣿⣷⢀⠀⠀⠁⠀⠀⠀⢸⢿⠋⢕⢕⢕⢕⢕⢕⣕⣱⣵⣷⣿⣷⣄⠀⠀⠀⠁⠑⠕⢕⢕⢕⢕⢕⢕⢕⢕⢕⢜⢟⢿⣗⢀⣵⢟⢕⢜⢻⣫⣵⣿⣿⣿⡿⢟⢕⢕⣕⡕⢕⢕⠀⠀⠀⠀⠀⠀⠀⢸⣿⣿⣿⣿⣿⣿⣿⣿⣿⣿⣇⠔⠀⠀⢄⣱⣷⣇⢕⢟⢇⣕⣷⣵⣕⣕⢕⢕⢕⢕⢕⢟⣇⢝⢹⢿⢇⢕⠀⠀⠁⠀⢕⢕⢕⠀⠀⠀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⠀⠀⠀⠔⠐⠀⠀⠀⠁⣱⣵⣷⣷⣿⣿⣿⣿⣿⣿⣿⣿⣷⣔⡀⠀⠀⠀⠀⠁⠑⠕⢕⢕⢕⢕⢕⢕⢕⢕⢕⣾⢏⢕⣱⣵⢿⣯⣿⣿⣿⢏⢕⢕⣵⣾⣿⡇⢕⠑⠀⠀⠀⠀⠀⠀⠀⠁⣿⣿⣿⣿⣿⣿⣿⣿⣿⣿⡟⠄⠄⠑⠘⠙⠑⢕⢕⢕⢱⣿⣿⣿⣿⣿⣿⣧⡕⢕⢕⢜⢿⡜⢕⢕⢕⠑⠀⠀⠀⢕⢕⢕⠕⠀⣰⡕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⢀⠀⠀⠀⠀⢄⠀⠀⠀⢿⣿⣿⣿⣿⣿⣿⣿⣿⣿⣿⣿⣿⣿⣿⣷⣔⣀⠀⠀⠀⠀⠀⠁⠑⠑⠕⠕⢕⢱⣟⢵⢗⢺⣫⣵⣾⣿⢟⢏⢕⢕⣵⣿⣿⣿⣿⣧⡞⠀⠀⠀⠀⠀⠀⠀⠀⠀⢹⣿⣿⣿⣿⣿⣿⣿⣿⣿⡏⠀⠀⠀⠀⠀⠀⢕⢕⢕⣾⣿⣿⣿⣿⣿⣿⣿⣧⢕⢕⢕⢜⣷⣸⣷⢕⠀⠀⠀⢔⢕⢕⢑⢀⢸⣿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⢕⣔⠀⢀⢕⢕⢔⠀⠀⠈⢿⣿⣿⣿⣿⣿⣿⣿⣿⣿⣿⣿⣿⣿⣿⣿⣿⣿⣷⣴⡄⢄⢀⢐⢐⢔⢕⢕⢱⣵⢾⢿⢇⢟⢝⢕⢕⢕⢕⢸⣿⣿⣿⣿⣿⣿⣿⠕⠀⠀⠀⠀⠀⠀⠀⠀⠀⠘⣿⣿⣿⣿⣿⣿⣿⣿⡿⠁⠀⠀⠀⠀⠀⠀⠕⢕⢸⣿⣿⣿⣿⣿⣿⣿⣿⣿⡕⢕⢕⢕⢝⣧⢝⠁⠀⠀⠀⠀⢀⢠⢎⣕⢸⣿⡇⠀⠀⠀⠀⠀⠀⠀⠀⠀⠀⠀⠀⠀⠀⠀⠀⠀⠀⠀⠀⠀⠀⣿⣿⣿⣿⣿⣿⣿⣿⣿⣿⣿⣿⣿⣿⢿⢿⢿⣿⣿⣿⣿⢏⡿⢿⢟⢟⣽⡿⢽⢟⢹⣽⣿⣇⣿⣇⡕⣿⡇⢱⣿⢣⢱⡇⢕⢕⢕⠀</a:t>
            </a:r>
            <a:br/>
            <a:r>
              <a:t>⠉⠉⠉⠉⠁⠈⠉⠉⠉⠉⠉⠁⠁⠀⠀⠀⠀⠄⠀⠀⠀⠈⠁⠁⠁⠁⠈⠉⠁⠁⠁⠁⠁⠁⠁⠁⠁⠁⠁⠁⠁⠁⠁⠁⠁⠁⠁⠁⠁⠁⠁⠁⠁⠁⠁⠀⠁⠁⠀⢕⢕⢕⢕⠀⠀⠀⠁⠉⠉⠉⠉⠉⠉⠉⠉⠉⠉⠉⠉⠉⠉⠉⠉⠁⠁⠁⠁⠁⠱⣕⢕⡕⢕⢕⢕⢕⢕⢕⢕⢕⢕⢕⢕⢕⢕⢕⣿⣿⣿⣿⣿⣿⡏⠀⠀⠀⠀⠀⠀⠀⠀⠀⠀⠀⢹⣿⣿⣿⣿⣿⣿⣿⠑⠀⠀⠀⠀⠀⠀⠀⠀⣕⣿⣿⣿⣿⣿⣿⣿⣿⣿⣿⡇⢕⢕⢕⢕⢜⣧⢀⠀⠀⢄⢔⢕⣵⣾⣿⡇⠁⠁⠀⠀⠀⢀⢀⢀⢀⢀⢀⠀⠀⠀⠀⠀⠀⠀⠀⠀⠀⠀⠀⠀⠁⠁⠁⠁⠁⠁⠁⠁⠁⠁⠁⠁⠁⠁⠁⠀⠀⠈⢿⠀⠀⠀⠀⢕⢕⢕⢱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⣔⣔⣄⣔⣄⡄⢄⢕⢕⢕⢕⢄⠀⠀⠀⠀⠀⣄⣔⣄⣔⣔⣔⣔⣔⣔⣔⣔⣔⣔⣔⣔⣔⣔⣔⣔⣄⢡⢞⢕⢕⢕⢕⢕⢕⢕⢕⢕⢕⢕⢕⢕⢕⢸⣿⣿⣿⣿⣿⡟⠀⠀⠀⠀⠀⠀⠀⠀⠀⠀⠀⠀⠘⣿⣿⣿⣿⣿⣿⠃⠀⠀⠀⠀⠀⠀⠀⠀⠀⣿⣿⣿⣿⣻⣿⣿⣿⣿⣿⣿⡇⢕⢕⢕⢕⢕⢜⢳⠀⠁⢕⢱⣿⣿⣿⣿⡇⣄⢄⠐⠐⠁⠁⠀⠀⠀⠀⠀⠀⠀⠀⠀⢄⣄⣄⣄⣔⣔⣔⣔⣔⣄⣔⣄⣔⣔⣔⣔⣔⣔⣄⣄⠀⠀⠀⠀⠀⠀⢄⣿⠀⠀⠀⠀⢕⢕⢕⢕⢕⢕⢕⢕⢕⣜⣹⣿⣻⣵⡇⠀⠀⠀⢺⢸⡇⢕⢕⢁⠀</a:t>
            </a:r>
            <a:br/>
            <a:r>
              <a:t>⣿⣿⣿⣿⣿⣿⣿⣿⣿⣿⣿⣿⣿⣿⠀⠀⠀⠀⠀⠀⠀⢰⣿⣿⣿⣿⣿⣿⣿⣿⣿⣿⣿⣿⣿⣿⣿⣿⣿⣿⣿⣿⣿⣿⣿⣿⣿⣿⣿⣿⣿⣿⣿⣿⣿⣿⣿⣇⠕⢕⢕⢕⢕⠕⠀⠀⢠⠀⠀⠘⢿⣿⣿⣿⣿⣿⣿⣿⣿⣿⣿⣿⣿⣿⣿⣿⣿⢟⣵⢏⡱⢕⢕⢕⢕⢕⢕⢕⢕⢕⢕⠑⠁⢀⢕⣿⣿⣿⣿⣿⡿⠁⠀⠀⠀⠀⠀⠀⠀⠀⠀⠀⠀⠀⠀⢹⣿⣿⣿⣿⠇⠀⠀⠀⠀⠀⠀⠀⠀⠀⠀⢿⣿⣿⣧⣿⣿⣿⣿⣿⣿⣿⡇⢕⢕⢕⢕⢕⠑⠁⠀⠀⠜⣿⣿⣿⣿⡟⣱⡏⢕⢔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⢕⢕⠑⠁⠁⠁⠀⠀⠁⠀⠀⠀⠘⢻⣿⣿⣿⣿⣿⣿⣿⣿⣿⣿⣿⣿⣿⡿⣣⡿⢏⣼⣷⢕⢕⢕⢕⢕⢕⢕⢕⢕⢕⠀⠀⢕⣼⣿⣿⣿⣿⡿⠑⠀⠀⠀⠀⠀⠀⠀⠀⠀⠀⠀⠀⠀⠀⠑⢟⢿⠿⠇⠀⠀⠀⠀⠀⠀⠀⠀⠀⠀⠀⢸⣿⣿⣼⣿⣿⣿⣿⣿⣿⣿⣇⢕⢕⠕⠁⠀⠀⠀⠀⠀⠀⣿⣿⣿⢏⢚⡟⣿⣿⣷⣶⣶⣶⣶⣶⣤⢄⢔⢕⠁⠅⠑⠑⠑⠁⠕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⡏⣱⣕⢕⢄⢀⠀⠀⠀⠀⢔⠕⠀⠀⠁⢻⣿⡿⢟⡻⣿⣿⣿⣿⣿⣿⣿⢫⣾⢟⣱⣿⣿⡷⢕⢕⢕⢕⢕⢕⢕⢕⢕⢕⠀⠀⢱⣿⣿⣿⣿⡯⠑⠀⠀⠀⠀⠀⠀⠀⠀⠀⠀⠀⠀⠀⠀⠀⠀⢀⢄⠄⠀⠀⠀⠀⠀⠀⠀⠀⠀⠀⠀⠀⢸⣿⡇⣿⣿⣿⣿⣿⣿⣿⣿⣿⠑⠀⠀⠀⠀⠀⠀⠀⠀⢔⣜⢟⣵⣿⣿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⢱⣿⣿⣾⣵⢕⢔⢄⢄⠀⠀⠀⠀⠀⢀⢔⢝⣱⣵⢱⢹⣿⣿⣿⣿⢟⣵⡿⢕⣵⣿⣿⢟⢕⢕⢕⢕⢕⢕⡜⢕⢕⢕⣧⠀⠀⠕⣿⣿⣿⢟⠑⠀⠀⠀⠀⠀⠀⠀⠀⠀⠀⠀⠀⠀⠀⠀⠀⠀⠑⠕⠀⠀⠀⠀⠀⠀⠀⠀⠀⠀⠀⠀⠀⢸⣿⠏⠟⢿⣿⣿⣿⣿⣿⣿⣿⡔⠀⠀⠀⠀⠀⠀⠀⠀⢱⣿⣮⢻⣿⣿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⢸⣿⣿⣿⣿⣷⡇⢕⢕⢕⢄⢀⢄⢕⢕⢕⢕⢵⢝⢇⢕⢿⣿⡿⣫⡾⢏⢱⣾⣿⣿⢏⢕⢕⢕⢕⢕⢕⣱⢕⢕⢕⣼⣿⡄⠀⠀⠝⣿⢟⠁⠀⠀⠀⠀⠀⠀⠀⠀⠀⠀⠀⠀⠀⠀⠀⠀⠀⠀⠀⠀⡀⠀⠀⠀⠀⠀⠀⠀⠀⠀⠀⠀⠀⠁⡿⠀⠀⠀⠝⢿⣿⣿⣿⣿⣿⡇⠀⠀⠀⠀⠀⠀⠀⠀⣾⡜⢿⣷⡹⣿⣿⣿⣿⣿⣷⣷⣴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⢸⣿⣿⣿⣿⣿⣿⡕⢕⢕⢕⢕⢕⢕⢵⣷⣿⢿⠟⡑⣵⣿⢟⣵⡟⢕⣱⣿⣿⡟⢕⡕⢕⢕⡜⢕⢕⢱⢇⢕⢕⢱⣿⣿⡇⠀⠀⠀⠈⠁⠀⠀⠀⠀⠀⠀⠀⠀⠀⠀⠀⠀⠀⠀⠀⠀⠀⠀⢄⢴⣶⣴⡤⠀⠀⠀⠀⠀⠀⠀⠀⠀⠀⠀⠀⠃⠀⠀⠀⠀⠈⢻⢿⠟⠋⠁⠀⠀⠀⠀⠀⠀⠀⠀⣸⣿⣿⣕⢻⣿⣎⢿⣿⣿⣿⣿⣿⣿⡇⠀⠀⠕⢕⢔⠀⠀⠀⠀⢕⢕⢕⠀⠀⠀⢀⢔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⣧⡻⣿⣿⣿⣿⣿⣿⡕⢕⢕⢕⢕⢕⢕⠏⢁⢔⣼⣿⡜⢫⣾⡟⢕⣼⣿⣿⢟⢕⡵⢕⢕⡜⢕⢕⢱⡏⢕⢕⢕⠟⠋⠉⠁⠀⠀⠀⠀⠀⠀⠀⠀⠀⠀⠀⠀⠀⠀⠀⠀⠀⠀⠀⠀⠀⠀⢐⣿⣿⣿⣿⣷⡇⠀⠀⠀⠀⠀⠀⠀⠀⠀⠀⠀⠀⠀⠀⠀⠀⠀⠀⠀⠀⠀⠀⠀⠀⠀⠄⢄⢄⢀⢀⢻⣿⣿⣿⣇⢝⣿⣷⡝⢕⢕⢕⢕⢔⢄⢄⢄⢄⢁⢀⢀⠀⠀⠀⢕⢕⢕⠀⠀⢔⣕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⣷⣝⣟⠿⢿⡿⢟⠕⠕⠕⠑⠑⠁⠑⠑⠑⠕⢻⢟⣱⣯⢋⢕⣾⣿⣿⢏⢕⢜⢕⢕⡼⢕⢕⢕⡾⢕⢕⢕⠀⠀⠀⠀⠀⠀⠀⠀⠀⠀⠀⠀⠀⠀⠀⠀⠀⠀⠀⠀⠀⠀⠀⠀⠀⠀⠀⠜⢿⣿⣿⣿⣿⠑⠀⠀⠀⠀⠀⠀⠀⠀⠀⠀⠀⠀⠀⠀⠀⠀⠀⠀⠀⠀⠀⠀⠄⢀⢀⠀⠀⠀⠁⢕⡕⢻⣿⣿⣿⣧⢜⣿⣿⣔⢵⣵⣵⡕⠑⠑⠁⠁⠁⠑⠑⣕⣕⡕⢕⢕⢕⢸⣿⣿⣿⣿⣿⣿⣿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⢕⢕⢕⢔⢔⢕⢕⢕⢕⢸⣿⣿⣿⣿⣿⣿⣿⣿⣿⣿⣿⣿⣿⣿⣿⡟⢀⢄⢀⢀⠀⠀⠀⠀⠀⠀⠀⠀⠀⠀⢄⡵⠙⢉⢱⣿⣿⡿⢕⢕⢞⢕⢕⣸⢇⢕⢕⣼⢇⢕⢕⢑⢕⢕⢕⢕⢔⠀⠀⠀⠀⢀⢀⠀⠀⠀⠀⠀⠀⠀⠀⠀⠀⠀⠀⠀⠀⠀⠀⠀⠈⠘⠻⢏⠃⠀⠀⠀⠀⠀⠀⠀⠀⠀⠀⠀⠀⠀⠀⠀⠀⠀⠀⠀⠀⠀⠀⢀⠀⠁⠁⠑⠔⠄⠀⠜⠿⢕⢻⣿⣿⣿⣧⢸⣿⣿⣧⡻⣿⡏⢅⢁⢀⠀⠀⠀⠀⠁⠁⠑⠑⠕⢕⠑⠑⠑⠙⢙⢝⢝⢿⣿⣿⣿⣿⣿⣿⣿⣿⣿⣿⣿⣿⣿⢕⢕⢱⡕⣿⣿⣿⣿⢕⢕⠀⢸⣿⣿⡧⣔⡔⢔⢔⢔⠀⢸⠀⢸⣿⢕⢕⢕⢕⢕⢕⠀</a:t>
            </a:r>
            <a:br/>
            <a:r>
              <a:t>⢕⢕⢕⢕⢕⢕⢕⢕⢕⢕⢕⢕⢕⢕⢕⢕⢕⢕⢕⢕⢕⢕⠀⠀⠀⠀⢔⢕⢕⢕⢕⢕⠁⠕⠁⢕⢕⢕⢕⢕⢕⢕⢕⢕⢸⣿⣿⣿⣿⣿⣿⣿⣿⣿⣿⣿⣿⣿⣿⣿⢅⢕⢕⢕⢕⢕⢕⢔⢔⢄⢀⠀⠀⠀⢔⠟⠁⢀⣱⣿⣻⢕⢕⢕⡎⢕⢕⣱⢏⢕⢕⣱⢇⢕⢕⢕⢕⢕⢕⢕⢕⠕⠀⠀⠀⠄⠕⠀⢀⠄⠀⠀⠀⠀⠀⠀⠀⠀⠀⠀⠀⠀⠀⠀⠀⠀⠀⠀⠀⠀⠀⠀⠀⠀⠀⠀⠀⠀⠀⠀⠀⠀⠀⠀⠀⠀⠀⠀⢀⠄⠐⠁⠀⠀⠀⠀⠀⠀⠀⠀⠀⠀⠀⠁⠉⠛⠻⢿⣇⢹⣿⣿⠗⠙⠁⠁⠑⠑⠑⠐⠐⠀⠀⠀⠀⠀⠀⠀⠀⢀⢕⢕⢕⠁⠀⠈⠙⢿⣿⣿⣿⣿⣿⣿⣿⣿⣿⣿⣿⣿⣧⢸⣿⣿⣿⣿⣿⣧⢕⠀⢸⣿⣿⡏⢟⡇⢕⠀⠀⠀⠀⠀⠀⠀⢕⢕⢕⢕⢕⢕⠀</a:t>
            </a:r>
            <a:br/>
            <a:r>
              <a:t>⢕⢕⢕⢕⢕⢕⢕⢕⢕⢕⢕⢕⢕⢕⢕⢕⢕⢕⢕⢕⢕⢕⠀⠀⠀⢕⢕⢕⢕⢕⢕⢕⠀⠀⠀⢕⢕⢕⢕⢕⢕⢕⢕⢕⢸⣿⣿⣿⣿⣿⣿⣿⣿⣿⣿⣿⣿⣿⣿⣿⣇⢕⢕⢕⢕⢕⢕⢕⢕⢕⢕⠀⢀⡵⠃⠀⢀⣱⢏⢇⢇⢕⢕⡞⢕⢕⢱⡟⢕⢕⢱⡏⢕⢕⢕⣷⣷⣶⣷⣧⣧⢆⠀⠀⠀⠑⠄⠕⢁⠀⠀⠀⠀⠀⠀⠀⠀⠀⠀⠀⠀⠀⠀⠀⠀⠀⠀⠀⠀⠀⠀⠀⠀⠀⠀⠀⠀⠀⠀⠀⠀⠀⠐⠀⠀⠀⠀⠁⠀⠀⠀⠀⠀⠀⠀⠀⠀⠀⠀⠀⠀⠀⠀⠀⠀⠀⠀⠀⠁⠁⠋⠀⠀⠀⠀⠀⠀⠀⠀⠀⠀⠀⠀⠀⠀⠀⠀⠀⠀⠹⣿⡿⠑⠀⠀⠀⠀⠀⢹⣿⣿⣿⣿⣿⣿⣿⣿⣿⣿⣿⣿⣿⣿⣿⣿⣿⣿⣿⡇⠀⢸⣿⣿⡷⢷⣇⡕⠀⠀⠀⠀⠀⠀⠀⢕⢕⢁⢕⢕⢕⠀</a:t>
            </a:r>
            <a:br/>
            <a:r>
              <a:t>⢕⢕⢕⢕⢕⢕⢕⢕⢕⢕⢕⢕⢕⢕⢕⢕⢕⢕⢕⢕⢕⢕⠀⠀⢄⢕⢕⢕⢕⢕⢕⢕⢕⢕⠀⢕⢕⢕⢕⢕⢕⢕⢕⢕⢸⣿⣿⣿⣿⣿⣿⣿⣿⣿⣿⣿⣿⣿⣿⣿⣿⣷⣷⣵⣕⣑⣑⣕⣑⢕⢀⢄⢕⢅⢔⢕⣱⢏⢕⢕⢕⢕⢎⢕⢕⢕⣿⢇⢕⢕⡿⢕⢕⢕⣸⣿⣿⣿⣿⣿⠏⠀⠀⠀⠀⠀⠀⠄⠁⠔⡀⠀⠀⠀⠀⠀⠀⠀⠀⠀⠀⠀⠀⠀⠀⠀⠀⠀⠀⠀⠀⠀⠀⠀⠀⠀⠀⠀⠀⠀⠀⠁⠀⠀⠀⠀⠀⠀⠀⠀⠀⠀⠀⠀⠀⠀⠀⠀⠀⠀⠀⠀⠀⠀⠀⠀⠀⠀⠀⠀⠀⠀⠀⠀⠀⠀⠀⠀⠀⠀⠀⠀⠀⠀⠀⠀⠀⠀⠀⠀⠀⠀⠀⠀⠀⠀⠀⠀⠀⢹⣿⣿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⣿⣿⣿⣿⣿⣿⡿⢕⣼⣧⣕⠕⢱⢏⢕⢕⢕⢕⢎⢕⢕⢕⣼⢏⢕⢕⣸⢕⢕⢕⠕⠟⠛⠛⠛⠛⠁⠀⠀⠀⠀⠀⠀⠀⠀⠀⠀⠁⠔⢀⠀⠀⠀⠀⠀⠀⠀⠀⠀⠀⠀⠀⠀⠀⠀⠀⠀⠀⠀⠀⠀⠀⠀⠀⠀⠀⠀⠀⠀⠀⠀⠀⠀⠀⠀⠀⠀⠀⠀⠀⠀⠀⠀⠀⠀⠀⠀⠀⠀⠀⠀⠀⠀⠀⠀⠀⠀⠀⠀⠀⠀⠀⠀⠀⠀⠀⠀⠀⠀⢀⠀⠀⠀⠀⠀⠀⠀⠀⠀⠀⠀⠀⠀⠀⠀⠀⠀⢻⣿⣿⣿⣿⣿⣿⣿⣿⣿⣿⣿⣿⣿⣿⣿⣿⣿⡇⠀⢸⣿⣿⡇⢕⡏⢕⠀⠀⠀⠀⠀⠀⠀⢕⢕⢕⢕⢕⢕⠀</a:t>
            </a:r>
            <a:br/>
            <a:r>
              <a:t>⢕⢕⢕⢕⢕⢕⢕⢕⢕⢕⢕⢕⢕⢕⢕⢕⢕⢕⢕⢕⢕⢕⠀⠀⠀⢕⢕⢕⢕⢕⢕⢕⢕⢕⢕⠀⢕⢕⢕⢕⢕⢕⢕⢕⢸⢿⢿⢿⢿⢿⢿⢿⢿⢿⢿⢿⢿⢿⢿⢟⢟⢟⢟⢟⢟⢟⢟⢟⢟⢕⢜⢟⢟⢟⢕⢝⢕⢕⠁⢕⢜⢕⢕⢕⢕⡻⢕⢕⢱⢏⢕⢕⢕⢖⢖⢖⢖⢖⠔⠀⠀⠀⠀⠀⠀⠀⠀⠀⠀⠀⠀⠀⠀⠐⢄⠀⠐⠀⠀⠀⠀⠀⠀⠀⠀⠀⠀⠀⠀⠀⠀⠀⠀⠀⠀⠀⢀⠀⠁⠀⠀⠀⠀⠀⠀⠀⠀⠀⠀⠀⠀⠀⠀⠀⠀⠀⠀⠀⠀⠀⠀⠀⠀⠀⠀⠀⠀⠀⠀⠀⠀⠀⠀⠀⠀⠀⠀⠀⠀⠀⡄⣴⣿⢇⠀⠀⠀⠀⠀⠀⠀⠀⠀⠀⠀⠀⠀⠀⠀⠀⠀⠜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⢄⢕⢕⢕⢕⢕⢕⢕⢕⢕⢕⢕⢕⢕⢕⢕⢕⢕⢕⢕⢕⢕⢕⢕⢕⢕⢕⢕⢕⢕⢕⢕⢕⢕⢕⢕⢕⢕⢕⢕⢕⢕⠕⢔⢸⢕⢕⢕⢕⢇⢕⢕⢕⢕⢕⢕⢕⢕⢕⢕⢕⢕⢕⢕⠀⠀⠀⠀⠀⠀⠀⠀⠀⠀⠀⠀⠀⠀⠀⠀⠀⠀⠀⠀⠀⠀⠀⠀⠀⠀⠀⠀⠀⠀⠀⠀⠀⠀⠀⠐⠁⠀⠀⠀⠀⠀⠀⠀⠀⠀⠀⠀⠀⠀⠀⠀⠀⠀⠀⠀⠀⠀⠀⠀⠀⠀⠀⠀⠀⠀⠀⠀⠀⠀⠀⠀⠀⠀⠀⠀⠀⠀⠀⢠⣾⢹⣿⣿⣿⣷⣄⠀⠀⠀⠀⠀⠀⠀⠀⠀⠀⠀⠀⠀⠀⠀⠀⢿⣿⣿⣿⣿⣿⣿⣿⣿⣿⣿⣿⣿⣿⣿⣿⣿⣿⣿⣿⣿⣿⣿⣿⣿⣿⣿⣿⣿⣿⣿⡇⢕⢀⠀⢀⢕⢕⠀</a:t>
            </a:r>
            <a:br/>
            <a:r>
              <a:t>⢕⢕⢕⢕⢕⢕⢕⢕⢕⢕⢕⢕⢕⢕⢕⢕⢕⢕⢕⢕⢕⢕⠀⠀⠀⠀⠕⢕⢕⢕⢕⢕⢅⢅⢅⢕⢕⢕⢕⢕⢕⢕⢕⢕⢕⢕⢕⢕⢕⢕⢕⢕⢕⢕⢕⢕⢕⢕⢕⢕⢕⢕⢕⢕⢕⢕⢕⢕⢕⢕⢕⢕⢕⢕⢕⢕⢕⢔⢕⢕⢕⢕⢕⢕⢕⢕⢕⢕⢕⢕⢕⠑⠕⢕⢕⢕⢕⢕⢕⢕⢀⠀⠀⠀⠀⠀⠀⠀⠀⠀⠀⠀⠀⠀⠀⠀⠀⠀⠀⠀⠀⠀⠀⠀⠀⠀⠀⠀⠀⠀⠀⠀⠀⠀⠀⠀⠀⠀⠀⠀⠀⠀⠀⠀⢄⢄⠀⠀⠀⠀⠀⠀⠀⠀⠀⠀⠀⠀⠀⠀⠀⠀⠀⠀⠀⠀⠀⠀⠀⠀⠀⠀⣄⡀⠀⠀⢄⣴⣽⣿⡳⣽⣮⡻⣿⣿⣷⣄⠀⠀⠀⠀⠀⠀⠀⠀⠀⠀⠀⠀⠀⠀⢸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⢕⢵⢵⢵⢕⢕⢕⢕⢱⢕⢕⢕⢕⢕⢕⢕⢕⢕⢕⢕⢕⢕⢕⢕⢕⢕⢕⢕⢕⢕⢕⢕⢕⢕⠑⠀⠁⠕⢕⢕⢕⢕⣱⡿⠕⠐⠀⠀⠀⠀⠀⠀⠀⠀⠀⠀⠀⠀⠀⠀⠀⠀⠀⠀⠀⠀⠀⠀⠀⠀⠀⠀⠀⠀⠀⠀⠀⠀⠀⠀⠀⠀⠀⠀⠀⠀⢄⢔⢕⢕⢔⢄⠀⠀⠀⠀⠀⠀⠀⠀⠀⠀⠀⠀⠀⠀⠀⠀⢀⢔⢄⠀⠀⠀⢀⣼⣿⣿⣷⢆⣜⢟⢻⣿⣿⣷⣝⢿⢎⢿⣿⡏⠀⠀⠀⠀⠀⠀⠀⠀⠀⠀⠀⠀⠀⠀⢜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⠁⢕⢕⢕⢕⢕⢕⢕⢕⢕⢕⢕⢕⢕⢕⢱⣵⡵⢵⢕⢕⢕⢕⢕⢕⢕⢕⢕⢕⢕⢕⢕⢕⢕⢕⢕⢕⢕⢕⢕⢕⢕⢕⢕⢕⢕⢕⢕⢕⢕⢕⢕⢕⢕⢕⢕⢕⢕⢕⢕⢕⠀⠀⠀⠀⠁⢧⢣⣾⡿⠇⢔⠀⠀⠀⠑⢀⠀⢀⡀⠀⠀⠀⠀⠀⠀⠀⠀⠀⠀⠀⠀⠀⠀⠀⠀⠀⠀⠀⠀⠀⠀⠀⠀⠀⠀⠀⠀⠀⠀⠀⠀⢔⢕⢕⢕⢕⢕⢕⢕⢄⠀⠀⠀⠀⠀⠀⠀⠀⠀⠀⠀⠀⠀⠀⠕⢕⢕⢔⢄⢔⢱⢹⣿⡟⣵⣷⣯⣕⢕⣸⡻⣿⣿⣷⣧⣿⠟⠁⠀⠀⠀⠀⠀⠀⠀⠀⠀⠀⠀⠀⠀⠀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⢕⢕⢷⢗⢇⢕⢕⢕⢕⢕⢕⢕⢕⢕⢕⢕⢕⢕⢕⢕⢕⢕⢕⢕⢕⢕⢕⢕⢕⢕⢕⢑⢕⢕⢕⢕⢕⢕⢕⢕⢕⢕⢕⢕⠀⠀⠀⠀⠀⠀⢁⣾⡿⠕⢕⢕⠀⠀⠀⠀⢄⢕⢄⠀⠀⠀⠀⠑⠀⢀⢀⠀⠕⠐⢀⠄⠱⢔⢀⢀⠰⠴⠀⠀⠄⠐⢀⠀⠄⠔⢀⠀⠈⠔⠀⢄⢕⢕⢕⢕⢕⢕⢕⢕⢕⢕⢄⢀⠀⠀⠀⠀⠀⠀⠀⠀⠀⠀⠀⠀⠀⠁⠁⠑⠇⢕⢕⣽⣼⣽⡝⢿⣿⣿⣮⣝⣜⣻⣿⣿⠏⠀⠀⠀⠀⠀⠀⠀⠀⠀⠀⠀⠀⠀⠀⠀⢔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⣗⢷⢷⢷⣷⣕⣵⢕⣕⣕⣕⡕⢕⡱⢕⢕⣗⢟⢞⢣⢇⢕⢕⢕⢕⢕⢕⢕⢕⢕⢕⢕⢕⢕⢕⢕⢕⠑⠀⠀⠀⠀⠀⠀⢱⢿⠇⠁⠑⠑⢀⢄⢄⡀⠑⠕⠁⠀⠀⠀⠀⠑⠀⠀⠀⠀⠀⠁⠁⠀⠀⠈⠙⠁⠀⠀⠁⠀⠀⠁⠁⠀⠀⠀⠁⠀⠀⠀⠀⢕⢕⢕⢕⢕⢕⢕⢕⢜⢇⢕⢕⢕⢔⢀⠀⠀⠀⠀⠀⠀⠀⠀⠀⠀⠀⠀⠀⠀⠀⠀⠜⢝⢝⢿⣿⣷⣜⢻⣿⣿⣿⡿⠟⠁⠀⠀⠀⠀⠀⠀⠀⠀⠀⠀⠀⠀⠀⠀⠀⢀⢕⢕⢜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⣷⣧⣱⣷⣷⣷⣷⣷⣷⢿⢿⢏⢕⣾⣷⣷⣷⣗⡵⣕⡇⢕⢕⡱⢜⢔⢕⢕⢕⢁⢕⢕⢕⢕⢕⢕⢕⢕⠀⠀⠀⠀⠀⠀⠀⠀⠀⠀⠀⠀⠀⠑⢕⠕⠕⢶⠔⢕⢕⢔⢄⠀⠀⠀⠀⠀⠀⠀⠀⠀⠀⠀⠀⠀⠀⠀⠀⠀⠁⠐⠀⠀⠀⠀⠀⠀⠀⢀⢄⠀⢕⢕⢕⢕⢕⢕⢕⣵⣗⣕⢕⣕⡕⢕⢕⢔⢀⠀⠀⠀⠀⠀⠀⠀⠀⠀⠀⠀⠀⠀⠀⠀⠑⢕⠕⠝⢿⣿⡿⠟⠛⠙⠁⠀⠀⠀⠀⠀⠀⠀⠀⠀⠀⠀⠀⠀⠀⠀⠀⠀⢱⢕⢕⢕⢱⡇⢕⢕⢕⢕⣕⣸⣽⣿⣿⣿⣿⣿⣿⣿⣿⣿⣿⣿⣿⣿⣿⣿⣿⣿⣿⣿⣿⣿⣿⣿⣿⣿⣿⣿⠀</a:t>
            </a:r>
            <a:br/>
            <a:r>
              <a:t>⠑⠑⠑⠑⠑⠑⠑⠑⠑⠑⠑⠑⠑⠑⠑⠑⠑⠑⠑⠑⠑⠑⠑⠑⠑⠑⠑⠑⠑⠑⠑⠑⠚⠛⠓⠓⠓⠃⠐⠑⠓⠓⠓⠛⠓⠛⠛⠛⠛⠛⠛⠛⠛⠙⠛⠛⠛⠛⠛⠛⠃⠑⠛⠛⠛⠛⠛⠛⠛⠛⠑⠑⠑⠃⠑⠑⠑⠑⠑⠑⠑⠑⠑⠑⠑⠑⠑⠑⠑⠀⠀⠀⠀⠀⠀⠀⠀⠀⠀⠀⠀⠀⠀⠀⠀⠑⠀⠀⠑⠑⠁⠀⠀⠀⠁⠑⠐⠐⠐⠐⠐⠐⠐⠐⠐⠐⠐⠐⠐⠐⠐⠐⠐⠐⠑⠑⠁⠀⠀⠀⠑⠑⠑⠑⠑⠑⠑⠛⠛⠛⠛⠋⠛⠑⠑⠑⠑⠀⠀⠀⠀⠀⠀⠀⠀⠀⠀⠀⠀⠀⠀⠀⠀⠀⠀⠀⠀⠀⠀⠀⠀⠀⠀⠀⠀⠀⠀⠀⠀⠀⠀⠀⠀⠀⠀⠀⠀⠀⠀⠀⠓⠛⠚⠛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⣿⣿⣿⣿⡏⢕⢕⢕⢕⢕⢕⢕⢕⢕⢕⢕⢕⢕⢕⢕⢕⢕⢕⢾⣿⣿⣿⣿⣿⣿⣿⣿⣿⣿⣿⣿⣿⣿⣿⣿⢏⢕⢕⢕⢕⢕⢕⢕⢕⢕⢕⢕⢕⢕⢕⢕⢕⢕⢕⢕⢹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⡿⢕⢕⢕⢕⢕⢕⢕⢕⢕⢕⢕⢕⢕⢕⢕⢕⢕⢕⢕⢜⣿⣿⣿⣿⣿⣿⣿⣿⣿⣿⣿⣿⣿⡿⢟⢟⢕⢕⢕⢕⢕⢕⢕⢕⢕⢕⢕⢕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⢇⢕⢕⢕⢕⢕⢕⢕⢕⢕⢕⢕⠑⠀⠁⠁⠑⠕⢑⢑⢕⢹⣿⣿⢿⢿⢿⣿⣿⣿⣿⡿⢟⢝⢕⢕⢕⢕⢕⢕⢕⢕⢕⢕⢕⢕⢕⢕⢕⢕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⢇⢕⢕⢕⢕⢕⢕⢕⠀⠀⠀⠁⠀⠀⠀⠀⠀⠀⠀⠐⠀⢑⢕⢕⢕⢕⢕⢕⢸⣿⣿⣿⢕⢕⢕⢕⢕⢕⢕⢕⢕⣕⣕⣵⣕⣕⢕⢕⢕⢕⣱⣼⣿⣿⣿⣿⣿⣿⣿⣿⣿⣿⣿⣿⣿⣿⣿⣿⣿⣿⣿⣿⣿⣿⣿⣿⣿⣿⣿⣿⣿⣿⣿⣿⣿⣿⣿⣿⣿⣿⣿⣿⣿⣿⣿⣿⣿⣿⣿⣿⣿⡿⢿⣿⣿⣿⣿⣏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⢕⢕⢕⢕⢕⠕⠑⠁⠀⠀⢀⢔⢕⢕⢔⢄⠀⠀⠀⠀⠀⠑⢕⢕⢕⢕⢕⢕⢕⢟⢟⢏⢕⢕⢕⢕⢕⣱⢵⢞⢏⢝⢝⢕⢕⢕⢕⢕⢕⣸⣿⣿⣿⣿⣿⣿⣿⣿⣿⣿⣿⣿⣿⣿⣿⣿⣿⣿⣿⣿⣿⣿⣿⣿⣿⣿⣿⣿⣿⣿⣿⣿⣿⣿⣿⣿⣿⣿⣿⣿⣿⣿⣿⣿⣿⣿⣿⣿⣿⣿⣿⣿⡜⢻⣿⣿⣿⣿⡕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⣧⢕⢕⢕⢕⢔⢄⢀⠀⠀⢕⢕⢕⢕⢕⢕⢀⠀⠀⠀⠀⠀⢑⢕⢕⢕⢕⢕⢕⢕⢕⢕⢕⣱⢵⢞⢏⢕⢕⢕⢕⢕⢕⢕⢕⢕⢕⢕⢕⣿⣿⣿⣿⣿⣿⣿⣿⣿⣿⣿⣿⣿⣿⣿⣿⣿⣿⣿⣿⣿⣿⣿⣿⣿⣿⣿⣿⣿⣿⣿⣿⣿⣿⣿⣿⣿⣿⣿⣿⣿⡿⣿⣿⣿⣿⣿⣿⣿⣿⣿⣿⣿⣷⢕⢹⣿⣿⣿⣧⢱⡹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⣷⣧⣕⣕⢕⢕⠑⠀⠀⢕⢕⢕⢕⢕⢕⢕⠀⠀⠀⢀⢄⢕⢕⢕⢕⢕⢕⢕⣱⢵⢞⢝⢕⢔⢕⢕⢕⢕⢕⢕⢕⢕⢕⢕⢕⢕⢕⢸⣿⣿⣿⣿⣿⣿⣿⣿⣿⣿⣿⣿⣿⣿⣿⣿⣿⣿⣿⣿⣿⣿⣿⣿⣿⣿⣿⣿⣿⣿⣿⣿⣿⣿⣿⣿⣿⣿⣿⢟⣵⢣⣿⣿⣿⣿⣿⣿⣿⣿⣿⣿⣿⣿⢇⢷⡝⣿⣿⣿⣸⣧⢻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⣧⢕⢀⠀⠀⢕⢕⢕⢕⢕⢕⢕⢅⢕⢕⢕⢕⢕⢕⢕⣱⢵⢞⢏⢅⢕⢕⢕⢕⢕⢕⢕⢕⢕⢕⢕⢕⢕⢕⢕⢕⢕⢕⣿⣿⣿⣿⣿⣿⣿⣿⣿⣿⣿⣿⣿⣿⣿⣿⣿⣿⣿⣿⣿⣿⣿⣿⣿⣿⣿⣿⣿⣿⣿⣿⣿⣿⣿⣿⣿⣿⣿⢫⣾⡏⣾⣿⣿⣿⣿⣿⣿⣿⣿⣿⣿⣿⣿⢟⣎⢿⡜⣿⣿⡟⣿⡾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⣷⣕⢔⢕⢕⢔⢔⢔⢔⢕⢕⢕⢕⢕⠕⢕⢕⢑⢕⢕⢔⢕⢕⢕⢕⢕⢕⢕⢕⢕⢕⢕⢕⢕⢕⢕⢕⢵⡔⢕⢕⣼⣿⣿⣿⣿⣿⣿⣿⣿⣿⣿⣿⣿⣿⣿⣿⣿⣿⣿⣿⣿⣿⣿⣿⣿⣿⣿⣿⣿⣿⣿⣿⣿⣿⣿⣿⣿⣿⡿⣱⣿⣿⢸⢿⢿⢿⢿⣿⣿⣿⣿⣿⣿⣿⣿⢕⢕⣿⣎⢿⣇⢜⢕⢟⢇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⡔⢕⢅⢅⢅⢅⢅⠁⠐⢔⢕⢕⢕⢕⢕⢕⢕⢕⢕⢕⢕⢕⢕⢕⢕⢕⢕⢕⢕⢕⢕⢕⢕⢕⢕⢝⢧⢱⣿⣿⣿⣿⣿⣿⣿⣿⣿⣿⣿⣿⣿⣿⣿⣿⣿⣿⣿⣿⣿⣿⣿⣿⣿⣿⣿⣿⣿⣿⣿⣿⣿⣿⡿⢿⣟⡏⣽⣿⣿⢇⣿⣷⣷⣷⣿⣷⣷⣾⣽⡽⢟⣻⢿⠕⢕⢿⣿⡎⢿⢇⢕⢕⢕⢝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⡕⢕⢕⢕⢕⠔⠀⠀⠀⠕⢕⢕⢕⢕⢕⢕⢕⢕⢕⢕⢕⢕⢕⢕⢕⢕⢕⢕⢕⢕⢕⢕⢕⢕⢕⣵⣿⣿⣿⣿⣿⣿⣿⣿⣿⣿⣿⣿⣿⣿⣿⣿⣿⣿⣿⣿⣿⣿⣿⣿⣿⣿⣿⣿⣿⣿⣿⣿⢿⣏⣵⣾⣿⡿⣼⣿⣿⡿⣸⣿⣿⣿⣿⣿⣿⣿⣿⣿⣿⣿⣿⣿⡕⢕⢸⣿⣷⢕⢕⢕⢕⢕⢕⠘⢝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⢟⢟⢟⢟⢟⢟⢟⢟⢔⠑⠕⠁⠀⠀⠀⠀⠀⠑⢕⢕⢕⢕⢕⢕⢕⢕⢕⢕⢕⢕⢕⢕⢕⢕⢕⢕⢕⢕⢕⢕⢕⢕⢟⢟⢟⢟⢟⢟⢟⢟⢟⢟⢟⢟⢟⢟⢟⢟⢟⢟⢟⢟⢟⢟⢟⢟⢟⢟⢟⢟⢟⢟⢟⢏⣵⣾⣿⣿⣿⡿⣱⣿⣿⣿⢇⣿⣿⣿⣿⣿⣿⣿⣿⣿⣿⣿⣿⣿⣿⣷⢀⢸⣿⣿⡇⢕⢕⢕⢕⢕⢕⠕⢕⢝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⢕⢕⢕⢕⢕⢕⢕⢀⠀⠀⠀⠀⠀⠀⠀⠀⠀⠕⢕⢕⢕⢕⢕⢕⢕⢕⢕⢕⢕⢕⢕⢕⢕⢕⢕⢕⢕⠑⢕⢐⢕⢕⢕⢕⢕⢕⢕⢕⢕⢕⢕⢕⢕⢕⢕⢕⢕⢕⢕⢕⢕⢕⢕⢕⢕⢕⢕⢕⢕⣱⣾⣿⣿⣿⣿⡿⣫⢧⣿⣿⣿⣿⢸⣿⣿⣿⣿⣿⣿⣿⣿⣿⣿⣿⣿⣿⣿⣿⡇⢸⣿⣿⣧⢕⢕⢅⢕⠕⢑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⢱⣿⡔⠀⠀⠀⠀⠀⠀⠀⠀⠀⠑⠑⠕⢕⢕⢕⢕⢕⢕⢕⢕⢕⢕⢕⢕⢕⢕⢕⢕⢕⢕⣾⣿⣿⣿⣿⣿⣷⢕⢕⣾⣿⣿⣿⣿⣿⣿⣿⣿⣿⣿⣿⣿⣿⣿⣿⣿⣿⣿⢟⣼⡿⣳⣿⣿⣿⢿⣾⡟⣾⣿⣿⣿⡏⣸⣿⣿⣿⣿⣿⣿⣿⣿⣿⣿⣿⣿⣿⣿⣿⢕⣿⣿⣿⣿⠁⢕⢔⢔⢕⢕⢕⢕⢕⢕⢜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⡔⠀⠀⠀⠀⠀⠀⠀⠀⠀⠀⠀⠀⠕⢕⢕⢕⢕⢕⢕⢕⢕⢕⢕⢕⢕⢕⢕⢔⢕⣿⣿⣿⣿⣿⣿⣿⢕⢕⣿⣿⣿⣿⣿⣿⣿⣿⣿⣿⣿⣿⣿⣿⣿⣿⣿⣿⣫⣿⣟⣼⣿⣿⡿⣵⣿⣿⢱⣿⢟⢟⣽⡇⢿⣿⣿⣿⣿⣿⣿⣿⣿⣿⣿⣿⣿⡏⣿⡏⢱⣿⣿⣿⣿⢕⠑⠑⠕⢕⢕⢕⢕⢕⢕⢕⢕⢝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⣷⡔⠀⠀⠀⠀⠀⠀⠀⠀⠀⠀⠀⠀⠀⠀⠕⢕⢕⢕⢕⢕⢕⢕⢕⢕⢕⢕⢕⢸⣿⣿⣿⣿⣿⣿⣿⢕⢕⣿⣿⣿⣿⣿⣿⣿⣿⣿⣿⣿⣿⣿⣿⣿⣿⣿⣳⣿⣿⢾⣿⣿⢯⣾⣿⡿⢟⢜⢕⣱⣿⣿⢕⢸⣿⣿⣿⣿⣿⣿⣿⣿⣿⣿⣿⣿⡇⢸⢕⢱⣿⣿⣿⣿⠕⢄⢑⠕⢕⢕⠕⠕⠑⢕⢕⢕⢕⣸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⣷⢄⠀⠀⠀⠀⠀⠀⠀⠀⠀⠀⠀⠀⠀⠀⢕⢕⢕⢕⢕⢕⢕⢕⢕⢕⢕⢕⣼⣿⣿⣿⣿⣿⣿⣿⢕⢕⣿⣿⣿⣿⣿⣿⣿⣿⣿⢟⢟⣟⣟⣽⣝⣝⢳⣿⣿⢎⣾⣿⣿⣿⣿⡟⢕⢕⢱⢻⣿⣿⣿⢱⣿⣿⣿⣿⣿⣿⣿⣿⣿⣿⣿⣿⣿⢕⢕⢱⢹⣿⣿⣿⢟⠀⢕⣷⢕⢕⢕⢕⢕⢔⢔⢔⣳⣾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⢐⠀⠀⠀⠀⠀⠀⠀⠀⠀⠀⠀⠀⠀⠁⢕⢕⢕⢕⢕⢕⢕⢕⢕⠑⢕⣿⣿⣿⣿⣿⣿⣿⣿⢕⢕⣿⣿⣿⣿⣿⣿⣿⡿⣱⣿⣹⣿⣿⣿⣿⢣⣿⣿⡟⣼⣿⢳⣿⣿⡟⡇⢱⡇⣱⣿⢿⣿⡇⣸⣿⣿⣿⣿⣿⣿⣿⣿⣿⣿⣿⣿⣿⢕⠕⠑⠛⠛⠝⠁⢀⢀⠑⠜⢕⢜⢇⠇⠔⢕⣕⣾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⣧⢀⠀⠀⠀⠀⠀⠀⠀⠀⠀⠀⠀⠀⠀⢕⢕⢕⢕⢕⢕⢕⢕⢕⢄⢕⣿⣿⣿⣿⣿⣿⣿⣿⢕⢕⣿⣿⣿⣿⣿⣿⡟⣽⣿⢿⣿⣝⢝⢟⢏⣼⣿⣿⢱⣿⣏⣿⣿⣿⣷⡇⣾⡧⣿⣿⣕⣜⢕⣿⡟⣾⣿⣿⣿⣿⣿⣿⣿⣿⣿⣿⢿⢕⠀⠀⠁⠀⠀⢀⢕⢕⡔⠀⠀⠁⠑⠄⢀⢜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⣷⡄⠀⠀⠀⠀⠀⠀⠀⠀⠀⠀⠀⠀⠁⢕⢕⠕⠕⢕⢕⢕⢕⢕⢕⣿⣿⣿⣿⣿⣿⣿⣿⢕⢕⣿⣿⣿⣿⣿⢏⣸⣿⢷⣧⢝⢟⣣⢅⢱⣿⣿⢇⣿⡿⣼⣿⣿⣿⣿⢇⣿⢸⣿⣿⣿⡿⢸⣿⢇⣿⣿⣿⣿⣿⣿⣿⣿⣿⣿⡇⢕⢕⡄⠕⠕⠀⢄⢕⢕⣿⣿⡆⢀⠀⠕⢅⠕⢕⢕⢜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⣷⡄⠀⠀⠀⠀⠀⠀⠀⠀⠀⠀⠀⠀⠀⠀⠀⠀⠑⠑⢕⢕⢕⢸⣿⣿⣿⣿⣿⣿⣿⣿⢕⢕⣿⣿⣿⣿⣿⡇⢻⡝⢜⢏⣵⢟⢕⣵⣼⣿⡿⣼⡿⢕⣿⣿⣿⣿⡟⢱⡏⣿⣿⣿⣿⡇⣿⡟⢕⣿⣿⣿⣿⣿⣿⣿⣿⣿⣿⢕⢕⢕⣿⣷⣶⡷⢕⢕⣷⣿⣿⡇⣷⡄⠀⠑⠑⢑⢑⣵⣾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⣷⢀⠀⠀⠀⠀⠀⠀⠀⠀⠀⠀⠀⠀⠀⠀⠀⠀⠀⢕⢕⢕⢸⣿⣿⣿⣿⣿⣿⣿⣿⢕⢕⣿⣿⣿⣿⣿⡱⡕⢝⢕⣜⢾⣽⣝⡝⣿⣿⢇⡿⢱⢸⣿⣿⣿⣺⢇⢿⡇⣿⣿⣿⣿⡇⣿⡇⣧⢻⣿⣿⣿⣿⣿⣿⣿⣿⣿⢕⢕⢕⣿⣿⣿⣷⢕⢸⣿⣿⣿⡇⣿⣿⢷⡇⣿⣷⣵⣻⣿⣿⣿⣿⣿⣿⣿⣿⣿⣿⣿⣿⣿⣿⡇⢕⢕⣿⢕⢕⢕⢕⢸⣿⣿⣿⣿⣿⣿⣿⣿⣿⣿⣿⣿⣿⣿⣿⣿⣿⣿⣿⣿⣿⣿⣿⣿⣿⣿⣿⣿⣿⢕⢕⢕⢕⢕⢕⢸⣿⣿⣿⣿⣿⣿⣿⣿⣿⣿⣿⣿⡿⢽⢟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⣧⠀⠀⠀⠀⠀⠀⠀⠀⠀⠀⠀⠀⠀⠀⠀⠀⠐⢕⢕⢕⣸⣿⣿⣿⣿⣿⣿⣿⣿⢕⠄⣿⣿⣿⣿⣿⣿⣕⢕⢕⢸⡕⢕⡝⢝⣿⡿⣸⢣⢏⢸⣿⣿⣿⡏⣸⣿⡇⣷⣧⣽⣻⣿⢹⡇⣿⡎⣿⡿⣿⣿⣿⣿⣏⣿⢹⢕⢕⢕⣿⣿⣿⣿⢕⣾⣿⣿⣿⣿⣿⣿⣸⡇⣱⣿⡟⡜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⡇⠀⠀⠀⠀⠀⠀⠀⠀⠀⠀⠀⠀⠀⠀⠀⢄⢕⢕⢑⢛⢻⢿⢿⣿⣿⣿⣿⣿⢕⠀⣿⣿⣿⣿⣿⣿⣿⣷⣕⢕⠱⢕⢕⢕⣿⡇⢇⡇⢕⢸⣿⣿⣿⡇⣿⣿⣷⣻⣿⣿⣿⣿⡎⡇⢿⣿⣜⣿⡸⣿⡻⣿⣿⡜⢸⢕⢕⢸⢿⢿⢿⢿⢕⡟⣿⣿⣿⣿⣿⣿⣿⢇⢌⡜⡕⣷⣿⣿⣿⣿⣿⣿⣿⣿⣿⣿⣿⣿⣿⣿⡇⢕⢕⣿⢕⢕⢕⢕⢸⣿⣿⣿⣿⣿⣿⣿⣿⣿⣿⣿⣿⣿⣿⣿⣿⣿⣿⣿⣿⣿⣿⣿⣿⣿⣿⣿⣿⣿⢕⢕⢕⢕⢕⠕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⢄⠀⠀⠀⠀⠀⠀⠀⠀⠀⠀⠀⠀⠀⠀⢕⢕⢕⢕⢕⢕⢕⢕⢜⢻⣿⣿⣿⢕⠀⣿⣿⣿⣿⣿⣿⣿⣿⢟⠁⢄⢱⣵⡕⣿⡇⢸⢕⢕⢸⢇⢽⣿⢕⠈⠙⠻⢿⣿⣿⣿⣿⣿⣷⢿⣿⣿⣿⣵⣹⣷⡹⡿⣿⡵⢕⢕⣾⣿⣿⣿⣿⢱⡇⡿⣿⣿⣿⣿⣿⣿⢱⣕⡜⢕⡟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⣇⠀⠀⠀⠀⠀⠀⠀⠀⠀⠀⠀⠀⠀⢕⢕⢕⢕⢕⢕⢕⢕⢕⢕⠕⠝⠟⠟⠕⠀⣿⣿⣿⣿⣿⢟⢏⡕⠁⠀⠀⢕⢕⢕⣿⢇⢸⢕⢕⢕⡇⣿⣿⣷⣦⣤⣄⡑⠁⠙⠻⢿⣿⣿⣿⣿⣿⣿⣿⣿⣿⣿⣿⣾⣿⣾⣿⣿⣿⣿⣿⣿⣸⣷⡕⢝⣿⣿⡿⣿⡏⢕⢝⣗⣸⢕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⣿⡔⠀⠀⠀⠀⠀⠀⠀⠀⠀⠀⠀⠀⢕⢕⢕⢕⢕⢕⠕⠑⠁⠁⠀⠀⠀⠀⠀⠀⠻⢿⣿⣿⢇⣱⣾⠑⠀⠀⠀⣕⢕⢕⣿⢕⢱⢇⢕⢕⢜⣿⣿⣿⢻⣿⣿⣿⣷⢦⠄⢕⢹⣿⣿⣿⣿⣿⣿⣿⣿⣿⣿⣿⡿⠿⠟⢛⢋⠉⠉⠉⢕⣿⡇⢱⣿⣿⢕⣾⢇⢟⢝⢝⢕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⣿⣷⡀⠀⠀⠀⠀⠀⠀⠀⠀⠀⠀⠀⠀⠁⠑⠁⠁⠀⠀⠀⠀⠀⠀⠀⠀⠀⢀⠀⠑⢔⢙⠇⠾⢏⡇⠀⠀⠀⠀⢹⡇⢸⣿⢕⢸⡕⢕⢕⢕⣿⡟⢝⢇⢝⢑⣅⣠⣤⣵⣷⣿⣿⣿⣿⣿⣿⣿⣿⣿⣿⡏⢕⢄⣤⣤⣵⣴⣶⣶⣶⣷⣿⣗⣸⣿⡏⣸⣿⢕⢱⢕⡕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⣿⣿⣿⣷⡄⠀⠀⠀⠀⠀⠀⠀⠀⠀⠀⠀⠀⠀⠀⠀⠀⠀⠀⠀⠀⠀⠀⢄⠀⠑⠀⠀⠁⢕⠀⠀⠀⠁⠀⠀⠀⠀⠁⢸⢸⡏⢸⡜⡇⢕⢕⢕⢻⣿⣿⣿⣾⣿⣿⣿⣿⣿⣿⣿⣿⣿⣿⣿⣿⣿⣿⣿⣿⣿⣷⣵⡈⠙⠻⢿⣿⣿⣿⡟⣽⣿⡟⡟⢇⣿⡇⠀⢸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⣿⣿⣷⣄⠀⠀⠀⠀⠀⠀⠀⠀⠀⠀⠀⠀⠀⠀⠀⠀⠀⠀⠀⠀⠀⢕⠀⠀⢔⠀⠀⢕⢄⠁⠀⠀⠀⠀⠀⠐⠰⢿⢸⡇⢸⡇⢱⢕⢕⢕⢸⣿⣿⣿⣿⣿⣿⣿⣿⣿⣿⣿⣿⣿⣿⣿⢿⣿⣿⣿⣿⣿⣿⣿⣿⣷⣵⣕⢜⢹⣿⣾⡿⣟⣱⢇⢕⢻⡇⠀⠘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⣧⡀⠀⠀⠀⠀⠀⠀⠀⠀⠀⠀⠀⠀⠀⠀⠀⢀⠄⠐⠁⠀⠀⠀⢕⠀⠀⠀⢕⠀⠀⠀⠀⠀⠀⠀⠀⠀⢜⡇⢸⡇⢕⢇⢕⢕⢕⢻⣿⣿⣿⣿⣿⣿⣿⣿⣿⣿⣿⣿⣿⣿⣿⣿⣿⣿⣿⣿⣿⣿⣿⣿⣿⣿⣿⣾⢟⢏⡜⢱⡿⢕⢕⢸⡇⠀⠀⢹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⢀⢜⢻⢿⣿⣿⣿⣿⣿⣿⣿⣿⣿⣿⣿⣿⣿⣿⣿⣿⣦⡀⠀⠀⠀⠀⠀⠀⠀⠀⠀⠀⠀⠀⠀⠀⠀⠀⢀⢄⠔⠑⠕⢀⠀⠀⠕⠑⠀⠀⠀⠀⠀⠀⠀⠀⢅⢕⢸⣿⡕⢜⡕⢕⢕⢜⢿⣿⣿⣿⣿⣿⣿⣿⣿⣿⣿⣿⣿⣿⣿⣿⣿⣿⣿⣿⣿⣿⣿⣿⣯⣯⣽⢏⢕⢝⢕⣼⡇⢕⢕⢸⣇⠀⠀⠁⢇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⢿⢏⢕⢕⣕⣵⣜⢿⣿⣿⣿⣿⣿⣿⣿⣿⣿⣿⣿⣿⣿⣿⣿⣿⣿⡔⠀⠀⠀⠀⠀⠀⠀⠀⢀⢀⢄⠄⠔⠑⠁⠀⠀⠀⠀⠀⢕⠀⠀⠀⠀⠀⠀⠀⠀⠀⠀⢄⢕⢕⢕⢕⢹⣧⢕⢕⡕⢕⢕⢜⢻⣿⣿⣿⣿⣿⣿⣿⡝⢝⢝⢝⢟⢟⢿⢿⣿⣿⣿⣿⣿⣿⣿⣿⣟⢇⢕⢕⢕⢎⣿⡇⢕⢕⢕⣿⠀⠀⠀⢅⢕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⢕⢕⢵⡿⢻⡟⣿⣿⡞⣿⣿⣿⣿⣿⣿⣿⣿⣿⣿⣿⣿⣿⣿⣿⣿⣿⣿⣦⣄⠀⠀⠀⠀⠀⠀⠁⠀⠀⠀⠀⠀⠀⠀⠀⠀⢄⠀⠁⠀⠀⠀⠀⠀⠀⠀⢀⡔⢕⢕⢕⢕⢕⢕⢅⢹⣧⢕⢜⢣⢕⢕⢕⢜⢻⢿⣿⣿⣿⣿⣿⣷⣵⣷⣇⣱⣵⣾⣿⣿⣿⣿⣿⣿⣿⢟⢕⢕⢕⢕⢸⣿⣿⡇⢕⢱⡕⢹⢄⢠⣔⢜⡇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⣿⣧⢕⢕⢱⢜⢿⢜⢇⠕⢹⣿⣿⣿⣿⣿⣿⣿⣿⣿⣿⣿⣿⣿⣿⣿⣿⣿⣿⣿⣦⠀⠀⠀⠀⠀⠀⠀⠀⠀⠀⠀⠀⠀⠀⠀⠀⠀⠀⠀⠀⠀⠀⠀⣠⣵⡏⢕⢕⢕⢕⢕⠕⢱⣿⢇⢝⢧⡕⢕⢕⢕⢕⢕⢕⢕⢝⢻⣿⣿⣿⣿⣿⣿⣿⣿⣿⣿⣿⣿⣿⢿⢟⢏⢕⢕⢕⢕⢕⢕⢸⣿⣿⢇⢕⢕⢱⢜⡇⢕⣿⡕⢸⡼⣧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⣧⡕⠑⠑⢱⡵⠇⠀⠁⢹⣿⣿⣿⣿⣿⣿⣿⣿⢿⣿⣟⣿⣽⣿⣿⣽⣽⣟⢿⣷⡄⠀⠀⠀⠀⠀⠀⠀⠀⠀⠀⠀⠀⠀⠀⠀⠀⠀⠀⢀⣰⣾⣿⣿⣿⣇⢕⢕⢕⢕⢕⣿⡟⢕⢕⢕⠕⢕⠁⠀⠕⢕⢕⢕⢕⢕⢕⢝⢻⣿⣿⣿⣿⢿⢟⢟⢝⢝⢕⢕⢕⢕⢕⢕⢕⢕⢕⢕⢸⣿⣿⢕⢕⢕⢕⢕⢇⢕⢸⣧⢕⢱⢻⣿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⣿⣧⢀⠀⠀⠀⢄⢄⠀⠀⢹⣿⣿⡿⢟⣻⣽⣾⣿⣿⣿⣿⣿⣿⢿⢿⢟⢟⢟⢜⣿⡔⠀⠀⠀⠀⠀⠀⠀⠀⠀⠀⠀⠀⠀⠀⢀⣠⣵⣿⣿⣿⣿⣿⣿⣿⣷⣕⢕⢱⣿⣿⢕⢕⢕⠑⠀⠀⠁⠀⢔⢕⢕⢕⢕⣕⣕⣕⣕⣕⣹⣵⢎⢕⢕⢕⢕⢕⢕⢕⢕⢕⢕⢕⢕⢕⢁⢀⢁⠙⢏⢕⡕⢕⢔⢕⢜⢱⢕⢿⡼⡜⢏⣿⣿⣿⣿⣿⣿⢫⣝⢻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⠀⠀⠑⠁⠀⠀⠁⢝⣵⣾⣿⣿⣿⣿⡿⢟⢟⢕⢕⢕⢕⢕⢕⢕⢕⢕⢜⢍⢔⢀⠀⠀⠀⠀⠀⠀⠀⠀⢀⡀⠠⣶⣿⣿⣿⣿⣿⣿⣿⣿⣿⣿⣿⢟⣵⣿⣿⢇⢕⢕⠑⠀⠀⠀⠀⠀⢕⢕⢕⣵⣿⣿⣿⣿⣿⣿⣿⡟⠀⠁⠑⢕⢕⢕⢕⢕⢕⢕⠑⠀⠄⢁⠘⠜⠕⢀⢕⣼⡇⢕⢕⢕⢕⠕⢕⢜⣇⠳⢜⡸⣿⣿⣿⣿⢣⢿⣿⣿⣇⢝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⠀⠀⠀⢀⢔⢔⢠⣿⣿⣿⣿⢿⢏⢕⢕⢕⢕⢕⢕⢕⢕⢕⠑⢅⢕⢕⢕⢕⢕⢕⢔⢄⢄⢠⣴⣶⣾⣿⣿⡷⠀⠈⡻⣿⣿⣿⣿⣿⣿⣿⣿⢟⣱⣾⣿⣿⢏⢕⢕⠑⠀⠀⠀⠀⠀⠀⢕⣱⣾⣿⣿⣿⣿⣿⣿⣿⣿⢇⠀⠀⠀⠀⠀⢕⢕⢕⢕⢕⢕⢔⢄⢄⢀⠀⠀⢄⠁⢝⢕⢕⢕⢕⢁⠀⠑⢜⣿⠀⠀⢱⢿⣿⡿⢕⠕⠁⢝⢹⢾⢇⢕⠘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⢔⢀⠀⠀⠁⠀⢸⣿⢿⢏⢕⢕⢕⢕⢕⢕⢕⢕⣕⣵⢁⠀⠀⠀⠑⢕⢕⢕⢕⢕⢕⢕⢕⢕⢕⢝⢿⣿⣿⣷⠀⠀⢣⡝⣿⣿⣿⣿⡿⢏⣵⣽⣿⣿⣿⢏⢕⢕⢕⠀⠀⠀⠀⠀⠀⠀⢸⣿⣿⣿⣿⣿⣿⣿⣿⣿⣿⡕⢀⠀⠀⠀⠀⠁⣱⣕⡕⢕⢕⣕⣵⣵⣕⢇⢔⢀⢄⢕⢕⢕⢕⢜⡇⠀⠀⠀⢸⢕⢄⢕⠜⢟⠕⠀⠀⠕⢾⢇⠁⠁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⠑⣿⣿⣿⣿⣿⣿⣿⣿⣿⣿⣿⣿⣿⣿⣿⣿⣿⣿⣿⣿⣿⣿⣿⣿⣿⣿⣿⣿⣿⣿⣿⣿⣿⣿⣿⡇⠀⢕⣧⡀⠀⠀⠀⠈⠀⠀⢕⢕⣕⣕⣵⣵⣷⣿⣿⣿⣿⣷⣔⡄⠀⠀⠀⠁⠑⢕⢕⢕⢕⢕⢕⢕⢕⢕⢜⠻⡗⠀⣰⡿⢕⢜⢻⢿⣏⣵⣿⣿⣿⣿⢟⢕⢕⢱⢕⢕⠀⠀⠀⠀⠀⠀⠀⠘⣿⣿⣿⣿⣿⣿⣿⣿⣿⣿⣧⢕⠀⠀⠀⠀⠀⢏⢕⢕⢕⢜⢟⣏⣝⣕⡕⢕⢕⢕⢕⢱⡕⡕⢸⢿⠐⠀⠀⢕⠕⢕⢕⢄⠀⠀⢀⢀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⢸⣿⣷⡄⠀⠀⢀⠀⠀⠑⠁⢻⣿⣿⣿⣿⣿⣿⣿⣿⣿⣿⣿⣦⣄⠀⠀⠀⠀⠁⠑⠕⢕⢕⢕⢕⢕⢕⢕⢅⣵⢟⢕⢕⣕⣵⣾⢿⣿⣿⣿⡿⢕⢕⣵⣿⡏⢕⢕⠀⠀⠀⠀⠀⠀⠀⠀⢻⣿⣿⣿⣿⣿⣿⣿⣿⣿⣿⠑⠀⠀⠀⠀⠀⢕⢕⢕⢱⣵⣾⣿⣿⣿⣿⣧⡕⢕⢕⢸⣷⢝⢕⢕⠀⠀⠀⠁⢕⢕⢕⢕⠀⠀⠘⠑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⢸⣿⣿⠑⢄⢕⢕⠀⠀⠀⠀⠀⢹⣿⣿⣿⣿⣿⣿⣿⣿⣿⣿⣿⣿⣷⣦⣄⡀⠀⠀⠀⠀⠀⠁⠑⢑⢕⣕⣞⣏⡵⢷⣟⣿⢟⣱⣾⣿⢟⢇⢕⣵⣿⣿⣿⣷⡷⠀⠀⠀⠀⠀⠀⠀⠀⠀⠸⣿⣿⣿⣿⣿⣿⣿⣿⣿⡿⠀⠀⠀⠀⠀⠀⢕⢕⢕⣾⣿⣿⣿⣿⣿⣿⣿⣷⢕⢕⢕⢜⣇⢿⡇⠀⠀⠀⢀⢕⢕⠕⠀⡄⢄⠀⠀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⢜⣿⢏⢔⢕⢕⢕⢄⠀⠀⠀⠀⠀⢹⣿⣿⣿⣿⣿⣿⣿⣿⣿⣿⣿⣿⣿⣿⣿⣷⣦⢄⢀⠀⠑⠐⠔⢄⢱⢥⢵⢷⢿⢿⢟⢕⢜⢕⢕⢱⣾⣿⣿⣿⣿⣿⣿⢇⠀⠀⠀⠀⠀⠀⠀⠀⠀⠀⢿⣿⣿⣿⣿⣿⣿⣿⣿⠁⠀⠀⠀⠀⠀⠀⠁⢕⢕⣿⣿⣿⣿⣿⣿⣿⣿⣿⡕⢕⢕⢕⢻⣎⠁⠀⠀⠀⠁⠑⢑⢰⢀⠁⠁⢀⢄⠀⠀⠀⠀⠀⠀⠀⠀⠀⠀⠀⠀⠀⠀⠀⠀⠀⠀⠀⠀⠀⠀⣿⣿⣿⣿⣿⣿⣿⣿⣿⣿⣿⣿⣿⣿⢿⢿⢿⣿⣿⣿⣿⢏⡿⢿⢟⢟⣽⡿⢽⢻⢝⣽⣿⣇⣿⣇⡕⣿⡇⢱⣿⢣⢱⡇⢕⢕⢕⠀</a:t>
            </a:r>
            <a:br/>
            <a:r>
              <a:t>⠉⠉⠉⠉⠁⠈⠉⠉⠉⠉⠉⠁⠁⠀⠀⠀⠀⠄⠀⠀⠀⠈⠁⠁⠁⠁⠈⠉⠁⠁⠁⠁⠁⠁⠁⠁⠁⠁⠁⠁⠁⠁⠁⠁⠁⠁⠁⠁⠁⠁⠁⠁⠁⠁⠁⠀⠁⠁⠀⢕⢕⢕⢕⢕⠀⠀⠕⠀⠀⠀⠈⠉⠉⠉⠉⠉⠉⠉⠉⠉⠉⠉⠉⠁⠉⠉⠉⠁⠘⢳⡴⢠⢎⢕⢕⢔⢕⢕⢕⢕⢕⢕⢕⢕⢕⢕⣿⣿⣿⣿⣿⣿⡟⠀⠀⠀⠀⠀⠀⠀⠀⠀⠀⠀⢸⣿⣿⣿⣿⣿⣿⣿⠃⠀⠀⠀⠀⠀⠀⠀⠀⣧⣿⣿⣿⣿⣿⣿⣿⣿⣿⣿⡇⢕⢕⢕⢕⢹⣇⠀⠀⢀⢄⢔⣱⣵⣧⠀⢀⠁⠁⠀⠀⠀⢀⠀⢀⢀⢀⢀⠀⠀⠀⠀⠀⠀⠀⠀⠀⠀⠀⠀⠀⠁⠁⠁⠁⠁⠁⠁⠁⠁⠁⠁⠁⠁⠁⠁⠀⠀⠈⢿⠀⠀⠀⠀⢕⢕⢕⢱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⣔⣔⣄⠀⢕⢕⢕⢕⢕⠀⠀⠀⢄⢄⠀⠀⠀⣄⣄⣔⣔⣔⣔⣔⣔⣔⣔⣔⣔⣔⣔⣔⣔⣄⢄⡵⢕⢕⢕⢕⢕⢕⢕⢕⢕⢕⢕⢕⢕⢕⢱⣿⣿⣿⣿⣿⡿⠑⠀⠀⠀⠀⠀⠀⠀⠀⠀⠀⠀⠀⢿⣿⣿⣿⣿⣿⠇⠀⠀⠀⠀⠀⠀⠀⠀⠀⣿⣿⣿⣿⢿⣿⣿⣿⣿⣿⣿⡏⢕⢕⢕⢕⢕⢜⢧⠀⠁⢕⣵⣿⣿⣿⢳⢕⣄⢄⠀⠐⠁⠁⠀⠀⠀⠀⠀⠀⠀⠀⠀⢄⣄⣄⣄⣔⣔⣔⣔⣔⣄⣔⣄⣔⣔⣔⣔⣔⣔⣄⣄⠀⠀⠀⠀⠀⠀⢄⣿⠀⠀⠀⠀⢕⢕⢕⢕⢕⢕⢕⢕⢕⣜⣹⣿⣻⣵⡇⠀⠀⠀⢺⢸⡇⢕⢕⢁⠀</a:t>
            </a:r>
            <a:br/>
            <a:r>
              <a:t>⣿⣿⣿⣿⣿⣿⣿⣿⣿⣿⣿⣿⣿⣿⠀⠀⠀⠀⠀⠀⠀⢰⣿⣿⣿⣿⣿⣿⣿⣿⣿⣿⣿⣿⣿⣿⣿⣿⣿⣿⣿⣿⣿⣿⣿⣿⣿⣿⣿⣿⣿⣿⣿⣿⣿⣿⣿⣿⡇⠕⠕⠕⠅⠑⠀⠀⠀⠑⠑⠀⠀⠀⠘⢿⣿⣿⣿⣿⣿⣿⣿⣿⣿⣿⣿⣿⣿⡿⣫⡾⢕⡎⢕⢕⢕⢕⢕⢕⢕⢕⢕⠑⠁⠀⢕⣾⣿⣿⣿⣿⡿⠑⠀⠀⠀⠀⠀⠀⠀⠀⠀⠀⠀⠀⠀⠜⣿⣿⣿⣿⠏⠀⠀⠀⠀⠀⠀⠀⠀⠀⠀⢹⣿⣿⡏⣿⣿⣿⣿⣿⣿⣿⡇⢕⢕⢕⢕⢕⠕⠑⠀⠀⠘⣿⣿⣿⡿⢸⣼⡏⢕⢔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⡿⢱⡕⢔⢀⠀⠀⠀⠀⠀⠀⠀⢔⢔⠀⠀⠘⢿⣿⣿⣿⣿⣿⣿⣿⣿⣿⣿⣿⢟⣼⢟⣵⣷⡇⢕⢕⢕⢕⢕⢕⢕⢕⢕⠀⠀⠀⢸⣿⣿⣿⣿⣿⠑⠀⠀⠀⠀⠀⠀⠀⠀⠀⠀⠀⠀⠀⠀⠀⢜⠿⠟⠏⠀⠀⠀⠀⠀⠀⠀⠀⠀⠀⠀⢸⣿⣿⣹⣿⣿⣿⣿⣿⣿⣿⣷⢕⢕⢕⠕⠁⠀⠀⠀⠀⠀⣿⣿⢟⢕⢛⡞⣿⣿⣷⣶⣶⣶⣶⣶⣤⢄⢔⢕⠁⠅⠑⠑⠑⠁⠕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⢱⣿⣷⣵⢕⢔⢄⠀⢱⡄⠀⠀⠀⠀⠀⠀⠀⢌⢟⢹⡇⡜⣿⣿⣿⣿⣿⡟⣵⡿⢇⣾⣿⡿⢇⢕⢕⢕⢕⢕⢕⢕⢕⢕⡀⠀⠔⢸⣿⣿⣿⡿⠑⠀⠀⠀⠀⠀⠀⠀⠀⠀⠀⠀⠀⠀⠀⠀⠀⠀⢔⠔⠀⠀⠀⠀⠀⠀⠀⠀⠀⠀⠀⠀⢸⣿⡿⣿⣿⣿⣿⣿⣿⣿⣿⣿⢕⠑⠀⠀⠀⠀⠀⠀⠀⢄⡜⣣⣽⣽⣿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⣾⣿⣿⣿⣿⡵⡕⢕⢕⢻⡄⠀⠀⢀⢄⢔⢕⢕⢕⣹⣟⡸⢸⣿⣿⡿⢫⣾⢏⣱⣿⣿⡟⢕⢕⢕⢕⢕⢕⢱⢕⢕⢕⣵⡅⠀⠀⣸⣿⣿⡟⠑⠀⠀⠀⠀⠀⠀⠀⠀⠀⠀⠀⠀⠀⠀⠀⠀⠀⠀⠕⠀⠀⠀⠀⠀⠀⠀⠀⠀⠀⠀⠀⠀⠑⣿⢇⠟⢿⣿⣿⣿⣿⣿⣿⣿⡇⠀⠀⠀⠀⠀⠀⠀⠀⢕⣿⣮⢿⣿⣿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⣿⣿⣿⣿⣿⣿⣇⢕⢕⢕⢜⢔⠕⢕⢕⢕⢕⣵⡷⣷⡷⢗⣕⣿⢟⣵⢟⢕⣼⣿⣿⢏⢕⢕⢕⢕⢕⢕⢱⢏⢕⢕⣸⣿⡇⠀⠀⠈⢻⡯⠑⠀⠀⠀⠀⠀⠀⠀⠀⠀⠀⠀⠀⠀⠀⠀⠀⠀⠀⠀⠀⢀⠀⠀⠀⠀⠀⠀⠀⠀⠀⠀⠀⠀⠀⢿⠀⠀⠀⠙⢿⣿⣿⣿⣿⣿⡇⠀⠀⠀⠀⠀⠀⠀⠀⣼⡜⢿⣷⡹⣿⣿⣿⣿⣿⣷⣷⣴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⡜⣿⣿⣿⣿⣿⣿⣧⢕⢕⢕⢕⢕⢔⢳⣿⢿⠟⠙⢅⣵⣜⢿⣫⡾⢕⢱⣾⣿⡟⢕⡱⢇⢕⢕⢇⢕⢕⡞⢕⢕⢱⣿⣿⣧⠀⠀⠀⠀⠁⠀⠀⠀⠀⠀⠀⠀⠀⠀⠀⠀⠀⠀⠀⠀⠀⠀⠀⢀⣶⣷⣷⣖⢂⠀⠀⠀⠀⠀⠀⠀⠀⠀⠀⠀⠑⠀⠀⠀⠀⠁⢻⢿⠿⠛⠁⠀⠀⠀⠀⠀⠀⠀⠀⢱⣿⣿⣇⢻⣿⣜⢿⣿⣿⣿⣿⣿⣿⡇⠀⠀⠕⢕⢔⠀⠀⠀⠀⢕⢕⢕⠀⠀⠀⢀⢔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⣜⢿⣿⣿⣿⣿⡿⢕⢕⢕⢕⢕⢕⢕⠁⢄⢔⢕⣸⣿⢟⣱⠟⢕⣱⣿⣿⢏⢕⡵⢕⢕⢕⢎⢕⢕⡾⢕⢕⢕⠟⠙⠉⠁⠀⠀⠀⠀⠀⠀⠀⠀⠀⠀⠀⠀⠀⠀⠀⠀⠀⠀⠀⠀⠀⠀⢀⢿⣿⣿⣿⣿⣏⠀⠀⠀⠀⠀⠀⠀⠀⠀⠀⠀⠀⠀⠀⠀⠀⠀⠀⠀⠀⠀⠀⠀⠀⠀⠄⢄⢄⢀⠀⢹⣿⣿⣿⣧⢝⢿⣧⡝⢕⢕⢕⢕⢔⢄⢄⢄⢄⢅⢀⢀⠀⠀⠀⢕⢕⢕⠀⠀⢔⣕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⣷⡗⠉⠙⠋⠁⠁⠁⠁⠀⠀⠀⠀⠁⠁⠑⠕⢿⢏⣼⢏⢕⣼⣿⡿⢇⢕⡼⢝⢕⢕⡞⢕⢕⣼⢕⢕⢕⠀⠀⢀⠀⠀⠀⠀⠀⠀⠀⠀⠀⠀⠀⠀⠀⠀⠀⠀⠀⠀⠀⠀⠀⠀⠀⠀⠑⠸⡿⣿⡿⣿⠝⠀⠀⠀⠀⠀⠀⠀⠀⠀⠀⠀⠀⠀⠀⠀⠀⠀⠀⠀⠀⠀⠀⠄⢀⢀⠀⠀⠀⠁⢕⣧⢝⣿⣿⣿⣧⡜⢻⣿⣔⢵⣵⣵⡕⠑⠑⠁⠁⠁⠑⠑⣕⣕⡕⢕⢕⢕⢸⣿⣿⣿⣿⣿⣿⣿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⢕⢕⢕⢔⢔⢕⢕⢕⢕⢸⣿⣿⣿⣿⣿⣿⣿⣿⣿⣿⣿⣿⣿⣿⡟⢄⢕⢕⢔⢔⢄⢄⢀⢀⠀⠀⠀⠀⠀⠀⠀⢰⠏⢁⢕⣾⣿⡟⢕⢕⢞⢕⢕⢕⡾⢕⢕⣸⢇⢕⢕⢑⢕⢕⢕⢕⢔⠀⠀⠀⠀⠀⢀⢀⠀⠀⠀⠀⠀⠀⠀⠀⠀⠀⠀⠀⠀⠀⠀⠀⠀⠁⠙⠇⠑⠀⠀⠀⠀⠀⠀⠀⠀⠀⠀⠀⠀⠀⠀⠀⠀⠀⠀⠀⠀⠀⠀⢀⠄⠀⠁⠑⠔⠄⠀⠸⢿⣧⢜⣿⣿⣿⣷⡕⢻⣿⣷⡹⣿⡏⠅⠁⢀⠀⠀⠀⠁⠁⠁⠀⠀⠀⠁⠑⠑⠑⠙⢙⢝⢝⢿⣿⣿⣿⣿⣿⣿⣿⣿⣿⣿⣿⣿⣿⡕⢕⢱⡕⣿⣿⣿⣿⢕⢕⠀⢸⣿⣿⡧⣔⡔⢔⢔⢔⠀⢸⠀⢸⣿⢕⢕⢕⢕⢕⢕⠀</a:t>
            </a:r>
            <a:br/>
            <a:r>
              <a:t>⢕⢕⢕⢕⢕⢕⢕⢕⢕⢕⢕⢕⢕⢕⢕⢕⢕⢕⢕⢕⢕⢕⠀⠀⠀⠀⢄⢕⢕⢕⢕⢕⠁⠕⠁⢕⢕⢕⢕⢕⢕⢕⢕⢕⢸⣿⣿⣿⣿⣿⣿⣿⣿⣿⣿⣿⣿⣿⣿⣇⢕⢕⢕⢕⢕⢕⢕⢕⢕⢕⢄⠀⠀⠀⢀⡕⠑⢀⢱⡿⢽⢏⢕⢕⢎⢕⢕⢕⡾⢕⢕⢱⢏⢕⢕⠕⢕⢕⢕⢕⢕⢕⠀⠀⠀⠀⠕⠀⢀⠄⠀⠀⠀⠀⠀⠀⠀⠀⠀⠀⠀⠀⠀⠀⠀⠀⠀⠀⠀⠀⠀⠀⠀⠀⠀⠀⠀⠀⠀⠀⠀⠀⠀⠀⠀⠀⠀⠀⠀⢀⠄⠀⠀⠀⠀⠐⠀⠀⠀⠀⠀⠀⠀⠁⠘⠛⠻⢿⣿⡜⣿⢟⠋⠁⠀⠀⠀⠀⠀⠀⠀⠀⠀⠀⠀⠀⠀⠀⠀⠀⢔⢕⢕⣕⠁⠀⠈⠙⢻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⢕⢕⢕⢕⢕⢕⢕⠀⠀⠀⢕⢕⢕⢕⢕⢕⢕⢕⢕⢸⣿⣿⣿⣿⣿⣿⣿⣿⣿⣿⣿⣿⣿⣿⣿⣧⣕⢕⢕⢕⢕⢕⢕⢕⢕⠁⠀⠀⢄⠎⢀⢄⢱⡟⢜⠕⢕⢱⢏⢕⢕⢕⣼⢇⢕⢱⡟⢕⢕⢕⣷⣶⣶⣷⣵⣵⢕⠀⠀⠀⠀⢄⠑⠁⠀⠀⠀⠀⠀⠀⠀⠀⠀⠀⠀⠀⠀⠀⠀⠀⠀⠀⠀⠀⠀⠀⠀⠀⠀⠀⠀⠀⠀⠀⠀⠀⢀⠐⠐⠀⠀⠐⠀⠀⠀⠀⠀⠀⠀⠀⠀⠀⠀⠀⠀⠀⠀⠀⠀⠀⠀⠀⠀⠁⠁⠈⠀⠀⠀⠀⠀⠀⠀⠀⠀⠀⠀⠀⠀⠀⠀⠀⠀⠀⠀⠘⠻⢿⠃⠀⠀⠀⠀⠀⠹⣿⣿⣿⣿⣿⣿⣿⣿⣿⣿⣿⣿⣿⣿⣿⣿⣿⣿⡇⠀⢸⣿⣿⡷⢷⣇⡕⠀⠀⠀⠀⠀⠀⠀⢕⢕⢕⢕⢕⢕⠀</a:t>
            </a:r>
            <a:br/>
            <a:r>
              <a:t>⢕⢕⢕⢕⢕⢕⢕⢕⢕⢕⢕⢕⢕⢕⢕⢕⢕⢕⢕⢕⢕⢕⠀⠀⢄⢕⢕⢕⢕⢕⢕⢕⢕⢕⠁⢕⢕⢕⢕⢕⢕⢕⢕⢕⢸⣿⣿⣿⣿⣿⣿⣿⣿⣿⣿⣿⣿⣿⣿⣿⣿⣿⣿⣷⣶⣷⣵⣥⣥⣥⣤⡔⢔⢜⢕⢕⣱⢏⢕⠕⢕⢱⢏⢕⢕⢕⣸⡏⢕⢕⡾⢕⢕⢕⣾⣿⣿⣿⣿⣿⠋⠀⠀⠀⠀⠀⠀⠀⠀⠁⢄⠀⠀⠀⠀⠀⠀⠀⠀⠀⠀⠀⠀⠀⠀⠀⠀⠀⠀⠀⠀⠀⠀⠀⠀⠀⠀⠀⠀⠀⠀⠀⠁⠀⠀⠀⠀⠀⠀⠀⠀⠀⠀⠀⠀⠀⠀⠀⠀⠀⠀⠀⠀⠀⠀⠀⠀⠀⠀⠀⠀⠀⠀⠀⠀⠀⠀⠀⠀⠀⠀⠀⠀⠀⠀⠀⠀⠀⠀⠀⠀⠀⠀⠀⠀⠀⠀⠀⠀⠀⢹⣿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⣿⣿⣿⣿⣿⣿⣿⢏⣱⣧⣕⢕⡱⢇⢕⠕⢕⢱⢏⢕⢕⢕⢱⣿⢕⢕⣸⢕⢕⢕⠘⠛⠛⠛⠛⠋⠁⠀⠀⠀⠀⠀⠀⠀⠀⠀⠀⠀⠁⠄⠀⠀⠀⠀⠀⠀⠀⠀⠀⠀⠀⠀⠀⠀⠀⠀⠀⠀⠀⠀⠀⠀⠀⠀⠀⠀⠀⠀⠀⠀⠀⠀⠀⠀⠀⠀⠀⠀⠀⠀⠀⠀⠀⠀⠀⠀⠀⠀⠀⠀⠀⠀⠀⠀⠀⠀⠀⠀⠀⠀⠀⠀⠀⠀⠀⠀⠀⠀⠀⢀⡀⠀⠀⠀⠀⠀⠀⠀⠀⠀⠀⠀⠀⠀⠀⠀⠀⠀⠟⣿⣿⣿⣿⣿⣿⣿⣿⣿⣿⣿⣿⣿⣿⣿⣿⡇⠀⢸⣿⣿⡇⢕⡏⢕⠀⠀⠀⠀⠀⠀⠀⢕⢕⢕⢕⢕⢕⠀</a:t>
            </a:r>
            <a:br/>
            <a:r>
              <a:t>⢕⢕⢕⢕⢕⢕⢕⢕⢕⢕⢕⢕⢕⢕⢕⢕⢕⢕⢕⢕⢕⢕⠀⠀⠀⢕⢕⢕⢕⢕⢕⢕⢕⢕⢕⠀⢕⢕⢕⢕⢕⢕⢕⢕⢸⢿⢿⢿⢿⢿⢿⢿⢿⢿⢿⢿⢿⢿⢿⢟⢟⢟⢟⢟⢟⢟⢟⢟⢟⢏⢕⢟⢟⢏⢕⢕⢕⢕⢕⢕⢇⢕⢕⢕⢕⣻⢕⢕⢱⢇⢕⢕⢕⢗⢗⢗⢗⢗⢇⠀⠀⠀⠀⠀⠀⠀⠀⠀⠀⠀⠀⠀⠀⠁⠆⠀⢀⠀⠀⠀⠀⠀⠀⠀⠀⠀⠀⠀⠀⠀⠀⠀⠀⠀⠀⠀⢀⠀⠀⠀⠀⠀⠀⠀⠀⠀⠀⠀⠀⠀⠀⠀⠀⠀⠀⠀⠀⠀⠀⠀⠀⠀⠀⠀⠀⠀⠀⠀⠀⠀⠀⠀⠀⠀⠀⠀⠀⠀⠀⠀⢀⢔⣿⣿⡇⠀⠀⠀⠀⠀⠀⠀⠀⠀⠀⠀⠀⠀⠀⠀⠀⠀⢸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⢄⢕⢕⢕⢕⢕⢕⢕⢕⢕⢕⢕⢕⢕⢕⢕⢕⢕⢕⢕⢕⢕⢕⢕⢕⢕⢕⢕⢕⢕⢕⢕⢕⢕⢕⢕⢕⢕⢕⢕⢕⢕⢔⢕⢇⢕⢕⢕⢕⢕⢕⢕⢕⢕⢕⢕⢕⢕⢕⢕⢕⢕⢕⢕⠀⠀⠀⠀⠀⠀⠀⠀⠀⠀⠀⠀⠀⠀⠀⠀⠀⠀⠀⠀⠀⠀⠀⠀⠀⠀⠀⠀⠀⠀⠀⠀⠀⠀⠀⠀⠁⠀⠀⠀⠀⠀⠀⠀⠀⠀⠀⠀⠀⠀⠀⠀⠀⠀⠀⠀⠀⠀⠀⠀⠀⠀⠀⠀⠀⠀⠀⠀⠀⠀⠀⠀⠀⠀⠀⠀⠀⠀⠀⠀⣰⣿⢸⣿⣿⣿⣷⣄⢀⠀⠀⠀⠀⠀⠀⠀⠀⠀⠀⠀⠀⠀⠀⠀⣿⣿⣿⣿⣿⣿⣿⣿⣿⣿⣿⣿⣿⣿⣿⣿⣿⣿⣿⣿⣿⣿⣿⣿⣿⣿⣿⣿⣿⣿⡇⢕⢀⠀⢄⢕⢕⠀</a:t>
            </a:r>
            <a:br/>
            <a:r>
              <a:t>⢕⢕⢕⢕⢕⢕⢕⢕⢕⢕⢕⢕⢕⢕⢕⢕⢕⢕⢕⢕⢕⢕⠀⠀⠀⠀⠕⢕⢕⢕⢕⢕⢅⢅⢅⢕⢕⢕⢕⢕⢕⢕⢕⢕⢕⢕⢕⢕⢕⢕⢕⢕⢕⢕⢕⢕⢕⢕⢕⢕⢕⢕⢕⢕⢕⢕⢕⢕⢕⢕⢕⢕⢕⢕⢕⢕⠕⢕⢕⢕⢕⢕⢕⢕⢕⢕⢕⢕⢕⢕⢕⠀⠁⢕⢕⢕⢕⢕⢕⢕⢀⠀⠀⠀⠀⠀⠀⠀⠀⠀⠀⠀⠀⠀⠀⠀⠀⠀⠀⠀⠀⠀⠀⠀⠀⠀⠀⠀⠀⠀⠀⠀⠀⠀⠀⠀⠀⠀⠀⠀⠀⠀⠀⠀⢀⢄⠀⠀⠀⠀⠀⠀⠀⠀⠀⠀⠀⠀⠀⠀⠀⠀⠀⠀⠀⠀⢀⢀⠀⠀⠀⠀⣄⡀⠀⠀⠀⣠⣷⣯⣽⣺⣵⣮⡻⣿⣿⣷⡔⠀⠀⠀⠀⠀⠀⠀⠀⠀⠀⠀⠀⠀⠀⢹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⢕⢵⢵⢵⢕⢕⢕⢕⢕⡕⢇⢕⢕⢕⢕⢱⢕⢕⢕⢕⢕⢕⢕⢕⢕⢕⢕⢕⢕⢕⢕⢕⢕⢕⠀⠀⠀⠁⠕⢕⢕⢕⣵⡏⢀⠀⠀⢀⠀⠀⠀⠀⠀⠀⠀⠀⠀⠀⠀⠀⠀⠀⠀⠀⠀⠀⠀⠀⠀⠀⠀⠀⠀⠀⠀⠀⠀⠀⠀⠀⠀⠀⠀⠀⠀⠀⢀⢔⢕⢕⡕⢄⠀⠀⠀⠀⠀⠀⠀⠀⠀⠀⠀⠀⠀⠀⠀⠀⢀⢔⢕⢕⢄⢀⢄⢕⢟⣿⣿⡶⣰⣝⢝⢻⣿⣿⣷⣝⢿⢜⣿⣿⡇⠀⠀⠀⠀⠀⠀⠀⠀⠀⠀⠀⠀⠀⠀⢸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⠁⢕⢕⢕⢕⢕⢕⢕⢕⢕⢕⢕⢕⢕⢕⢱⣵⡧⢵⢕⢕⢕⢕⢕⢕⢕⢕⢕⢕⢕⢕⢕⢕⢕⢕⢕⢕⢕⢕⢕⢕⢕⢕⢕⢕⢕⢕⢅⢕⢕⢕⢅⢕⢕⢕⢕⢕⢕⢕⢕⠑⠀⠀⠀⠀⠀⠸⣱⣿⡟⢕⢄⠀⠀⠁⠙⢄⢀⠰⠀⠀⠀⠀⠀⠀⠀⠀⠀⠀⠀⠀⠀⠀⠀⠀⠀⠀⠀⠀⠀⠀⠀⠀⠀⠀⠀⠀⠀⠀⠀⠀⠀⢔⢕⢕⢕⢕⢕⢕⢕⢄⠀⠀⠀⠀⠀⠀⠀⠀⠀⠀⠀⠀⠀⠀⠀⢕⢕⢕⢕⢕⢕⢇⢫⣿⢟⣵⣷⣷⣕⡕⣼⡻⣿⣿⣷⣮⣿⠋⠀⠀⠀⠀⠀⠀⠀⠀⠀⠀⠀⠀⠀⠀⢄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⢕⢕⢵⢗⢇⢕⢕⢕⢕⢕⢕⢕⢕⢕⢕⢕⢕⢕⢕⢕⢕⢕⢕⢕⢕⢕⡕⢕⢕⢕⢕⢕⢕⢕⢕⢕⢕⢕⢕⢕⢕⢕⢕⠕⠀⠀⠀⠀⠀⠀⢰⣿⡟⢁⢕⢕⠀⠀⠀⠀⢔⢕⠄⠀⠔⠔⠀⢀⠁⢄⢄⠀⠘⠃⢀⠀⠖⢇⣀⡀⠰⠶⢀⠀⠔⠂⢀⠀⠄⠔⢀⠀⠑⢕⠀⢄⢕⢕⢕⢕⢕⢕⢕⢕⢕⢕⢄⢀⠀⠀⠀⠀⠀⠀⠀⠀⠀⠀⠀⠀⠀⠀⠁⠑⠕⠇⢕⢕⣽⣾⣽⡝⢻⣿⣿⣧⣕⣜⣿⣿⣿⠃⠀⠀⠀⠀⠀⠀⠀⠀⠀⠀⠀⠀⠀⠀⠀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⣗⢷⢷⢷⣷⣕⡵⢕⣕⣕⣝⣜⢕⢕⢵⡫⣞⢎⢕⢕⢕⢕⢕⢕⢄⢕⢕⢕⠕⢕⢕⢕⢕⢕⢕⢕⢕⠀⠀⠀⠀⠀⠀⠀⢸⢿⠇⠀⠑⠑⢀⢄⢄⡀⠑⠑⠀⢀⢀⠀⠀⠁⠀⠀⠀⠀⠀⠀⠁⠀⠀⠈⠉⠁⠀⠀⠁⠀⠀⠁⠁⠀⠀⠀⠁⠀⠀⠀⠀⢕⢕⢕⢕⢕⢕⢕⢕⢜⢗⢕⢕⢕⢔⢀⠀⠀⠀⠀⠀⠀⠀⠀⠀⠀⠀⠀⠀⠀⠀⠀⠀⠜⢕⢝⢿⣿⣷⣜⣻⣿⣿⣿⡿⠋⠁⠀⠀⠀⠀⠀⠀⠀⠀⠀⠀⠀⠀⠀⠀⠀⢕⢕⢇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⣷⣧⣱⣷⣷⣷⣷⣷⣾⣿⣾⡟⢇⡵⣵⣷⣷⣕⣇⡵⢕⢕⢕⢕⢑⢕⢕⢕⢕⢄⢕⢕⢕⢕⢕⢕⢕⢕⢄⠀⠀⠀⠀⠀⠀⠀⠀⠀⠀⠀⠀⠑⢕⠕⠘⢷⠇⠕⢕⢕⢔⠄⠀⠀⠀⠀⠀⠀⠀⠀⠀⠀⠀⠀⠀⠀⠀⠀⠁⠐⠀⠀⠀⠀⠀⠀⠀⢀⢄⠁⢕⢕⢕⢕⢕⢕⢱⣱⣷⣇⣕⣵⣕⢕⢕⢕⢄⠀⠀⠀⠀⠀⠀⠀⠀⠀⠀⠀⠀⠀⠀⠀⠀⠑⢕⠑⠹⢿⣿⠿⠟⠋⠉⠀⠀⠀⠀⠀⠀⠀⠀⠀⠀⠀⠀⠀⠀⠀⠀⠀⠀⢕⢕⢕⢱⡇⢕⢕⢕⢕⣕⣸⣿⣿⣿⣿⣿⣿⣿⣿⣿⣿⣿⣿⣿⣿⣿⣿⣿⣿⣿⣿⣿⣿⣿⣿⣿⣿⣿⣿⠀</a:t>
            </a:r>
            <a:br/>
            <a:r>
              <a:t>⠑⠑⠑⠑⠑⠑⠑⠑⠑⠑⠑⠑⠑⠑⠑⠑⠑⠑⠑⠑⠑⠑⠑⠑⠑⠑⠑⠑⠑⠑⠑⠑⠓⠛⠓⠓⠓⠃⠐⠑⠚⠓⠛⠚⠓⠛⠛⠛⠛⠛⠛⠛⠛⠙⠛⠛⠛⠛⠛⠛⠛⠑⠚⠛⠛⠛⠛⠛⠛⠑⠑⠑⠘⠑⠑⠑⠑⠑⠑⠑⠑⠑⠑⠑⠑⠑⠁⠁⠁⠀⠀⠀⠀⠀⠀⠀⠀⠀⠀⠀⠀⠀⠀⠀⠀⠑⠐⠀⠁⠁⠀⠀⠀⠀⠁⠁⠑⠑⠐⠐⠐⠐⠐⠐⠐⠐⠐⠐⠐⠐⠐⠐⠐⠐⠑⠁⠑⠀⠀⠀⠑⠑⠑⠑⠑⠑⠘⠛⠛⠛⠛⠛⠛⠃⠑⠑⠑⠑⠀⠀⠀⠀⠀⠀⠀⠀⠀⠀⠀⠀⠀⠀⠀⠀⠀⠀⠀⠀⠀⠀⠀⠀⠀⠀⠀⠀⠀⠀⠀⠀⠀⠀⠀⠀⠀⠀⠀⠀⠀⠀⠀⠑⠓⠛⠛⠃⠑⠑⠑⠑⠛⠙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⡟⢝⢕⢕⢕⢕⢕⢕⢕⢕⢕⢕⢕⢕⢕⢕⢕⢕⢕⢕⢕⢕⢿⣿⣿⣿⣿⣿⣿⣿⣿⣿⣿⣿⣿⣿⣿⢟⢏⢕⢕⢕⢕⢕⢕⢕⢕⢕⢕⢕⢕⢕⢕⣱⣵⣾⣿⣿⣿⣿⣏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⡿⢟⢝⢕⢕⢕⢕⢕⢕⢕⢕⢕⢕⢕⢕⢕⢕⢕⢕⢕⢕⢕⢕⢕⢕⢜⣿⣿⣿⣿⣿⣿⢿⢿⢿⢿⢿⢿⡟⢕⢕⢕⢕⢕⢕⢕⢕⢕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⣇⢕⢕⢕⢕⢕⢕⢕⢕⠕⠕⠕⠕⠕⠕⠕⠑⠕⠑⠑⠑⢑⠑⠑⢕⢕⢹⣿⣿⡿⢏⢕⢕⢕⢕⢕⢕⢕⢝⢕⢕⢕⢕⢕⢕⣱⢾⢟⢻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⡏⢕⢕⢕⢕⠕⠕⠕⠁⠀⠀⠀⠀⠀⠀⠀⠀⠀⠀⢀⢄⢄⢕⢕⢕⢕⢕⢻⣿⡇⢕⢕⢕⢕⢕⢕⢕⣱⣵⣷⢷⢗⢞⢝⢕⢕⢕⢕⡿⢕⢕⢿⣿⣿⣿⣿⣿⣿⣿⣿⣿⣿⣿⣿⣿⣿⣿⣿⣿⣿⣿⣿⣿⣿⣿⣿⣿⣿⣿⣿⣿⣿⣿⣿⣿⣿⣿⣿⣿⣿⣿⣿⣿⣿⣿⣿⣿⣿⣿⣿⣿⣿⣿⣿⣿⣿⢻⣿⣿⣿⣿⣿⡜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⡟⢕⢕⢕⢕⢕⢀⠀⠀⠀⠀⠀⠀⠀⠀⠀⠀⠀⠀⠀⠑⢕⢕⢕⢕⢕⢕⢅⢜⢟⢇⢕⢕⢕⣕⣵⢾⢟⢝⢕⢕⢕⢕⢕⢕⢕⢕⢕⢕⢕⡕⢕⢸⣿⣿⣿⣿⣿⣿⣿⣿⣿⣿⣿⣿⣿⣿⣿⣿⣿⣿⣿⣿⣿⣿⣿⣿⣿⣿⣿⣿⣿⣿⣿⣿⣿⣿⣿⣿⣿⣿⣿⣿⣿⣿⣿⣿⣿⣿⣿⣿⣿⣿⣿⣿⣿⣿⡇⢝⣿⣿⣿⣿⣷⢕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⢇⢕⢕⢕⠕⠁⠀⠀⠀⠀⢔⢕⢕⢕⢕⢄⠀⠀⠀⠀⠀⠁⢕⢕⢕⢕⢕⢕⢕⢕⢕⣕⣵⢾⢏⢕⢕⢕⢕⢕⢕⢕⢕⢕⢕⢕⢕⢕⢵⢞⡕⢕⣸⣿⣿⣿⣿⣿⣿⣿⣿⣿⣿⣿⣿⣿⣿⣿⣿⣿⣿⣿⣿⣿⣿⣿⣿⣿⣿⣿⣿⣿⣿⣿⣿⣿⣿⣿⣿⣿⣿⣿⣿⣿⣿⢿⣻⣿⣿⣿⣿⣿⣿⣿⣿⣿⣿⣿⡕⣜⢿⣿⣿⣿⡇⣧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⡇⢕⢕⢕⠑⠀⠀⠀⠀⠀⠕⢕⢕⢕⢕⢕⢕⢔⠀⠀⠀⢀⢕⢕⢕⢕⢕⢕⢕⣕⡵⢞⢋⢕⢕⢕⢕⢕⢕⢕⢕⢕⢕⢕⢕⢕⢕⢕⠕⢕⡇⢕⢕⣿⣿⣿⣿⣿⣿⣿⣿⣿⣿⣿⣿⣿⣿⣿⣿⣿⣿⣿⣿⣿⣿⣿⣿⣿⣿⣿⣿⣿⣿⣿⣿⣿⣿⣿⣿⣿⣿⣿⣿⣿⡟⣱⡟⣾⣿⣿⣿⣿⣿⣿⣿⣿⣿⣿⣿⣇⣼⣮⢻⣿⣿⣧⣿⡎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⡕⢕⢕⢄⢔⢔⢀⠀⠀⠀⢕⢕⢕⢑⢑⢕⢕⠄⠐⢔⢕⢕⢕⢕⢕⣱⡵⢟⢝⢕⢕⢕⢕⢕⢕⢕⢕⢕⢕⢕⢕⢕⢕⢕⢕⢕⢔⠕⢸⢕⢕⣾⣿⣿⣿⣿⣿⣿⣿⣿⣿⣿⣿⣿⣿⣿⣿⣿⣿⣿⣿⣿⣿⣿⣿⣿⣿⣿⣿⣿⣿⣿⣿⣿⣿⣿⣿⣿⣿⣿⣿⣿⢏⣾⣿⣹⣿⣿⣿⣿⣿⣿⣿⣿⣿⣿⣿⡿⢟⢸⣜⢷⡻⢿⣿⢸⣿⢹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⣧⣵⣕⣕⣕⢕⠀⠀⠀⢕⢕⢕⢕⢕⢕⢕⢕⢕⢕⢕⢕⢕⠜⢋⢕⢕⢕⢕⢕⢕⢕⢕⢕⢕⢕⢕⢕⢕⢕⢕⢕⢕⢕⢗⢧⣵⣔⢕⢕⣸⣿⣿⣿⣿⣿⣿⣿⣿⣿⣿⣿⣿⣿⣿⣿⣿⣿⣿⣿⣿⣿⣿⣿⣿⣿⣿⣿⣿⣿⣿⣿⣿⣿⣿⣿⣿⣿⣿⣿⣿⢫⣿⣿⢇⡟⢟⢟⣻⢿⢿⢿⣿⣿⣿⣿⣿⡇⢕⢸⣿⡞⣷⡕⢕⢜⢝⢼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⣧⡕⢄⢄⢑⢅⢔⢔⢕⢕⢕⠕⠕⢑⢕⢕⢔⢕⢕⢕⢕⢕⢕⢕⢕⢕⢕⢕⢕⢕⢕⢕⢕⢕⢕⢕⢕⢕⢕⢕⢕⢙⢟⢕⣿⣿⣿⣿⣿⣿⣿⣿⣿⣿⣿⣿⣿⣿⣿⣿⣿⣿⣿⣿⣿⣿⣿⣿⣿⣿⣿⣿⣿⣿⣿⣿⣿⣿⣿⣿⣿⢟⣟⣽⢣⣿⣿⡿⣸⣿⣿⣿⣿⣿⣿⣿⣷⣷⣞⣽⣟⡇⢕⢕⣿⣿⡜⢏⢕⢕⢕⢕⢝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⣷⣧⣕⢕⢅⢅⢅⠄⠔⠀⠀⠀⠑⢕⢕⢕⢕⢕⢕⢕⢕⢕⢕⢕⢕⢕⢕⢕⢕⢕⢕⢕⢕⢕⢕⢕⢕⢕⢕⢔⢜⢕⣿⣿⣿⣿⣿⣿⣿⣿⣿⣿⣿⣿⣿⣿⣿⣿⣿⣿⣿⣿⣿⣿⣿⣿⣿⣿⣿⣿⣿⣿⣿⣿⣿⡿⢟⣵⣾⣿⣿⢣⣿⣿⣿⢇⣿⣿⣿⣿⣿⣿⣿⣿⣿⣿⣿⣿⣿⣧⢁⢕⣿⣿⣇⢕⢕⢕⢕⢕⢕⢄⢜⢻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⢟⢇⢅⠕⠀⠀⠀⠀⠀⠀⠀⠀⠑⢕⢕⢕⢕⢕⢕⢕⢕⢕⢕⢕⢕⢕⢕⢕⢕⢕⢕⢕⢕⢕⢕⢕⢕⠁⢕⠀⢟⢟⢟⢟⢟⢟⢟⢟⢟⢟⢟⢟⢟⢟⢟⢟⢟⢟⢟⢟⢟⢟⢟⢟⢟⢟⢟⢟⢟⢟⢟⢟⣱⣾⣿⣿⣿⣿⢏⣾⣿⣿⣿⢸⣿⣿⣿⣿⣿⣿⣿⣿⣿⣿⣿⣿⣿⣿⣇⢕⣿⣿⣿⢕⢕⢕⢕⢕⢕⠕⢕⢕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⢕⢔⢀⠀⠀⠀⠀⠀⠀⠀⠀⠀⠁⢕⢕⢕⢕⢕⢕⢕⢕⢕⢕⢕⢕⢕⢕⢕⢕⢕⢕⢕⢕⢕⢕⠀⢕⠀⢕⢕⢕⢕⢕⢕⢕⢕⢕⢕⢕⢕⢕⢕⢕⢕⢕⢕⢕⢕⢕⢕⢕⢕⢕⢕⢕⢕⢕⢕⣵⣿⣿⣿⣿⣿⢟⡵⣸⣿⣿⣿⡏⣼⣿⣿⣿⣿⣿⣿⣿⣿⣿⣿⣿⣿⣿⣿⡟⢕⣿⣿⣿⡇⠕⢕⢑⠑⢔⢔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⣧⡄⠀⠀⠀⠀⠀⠀⠀⠀⠀⠑⠕⠕⢕⢕⢕⢕⢕⢕⢕⢕⢕⢕⢕⢕⢕⢕⢕⢕⢕⢕⠀⢕⢱⣿⣿⣿⣿⣿⣿⣿⣷⢕⢕⣾⣿⣿⣿⣿⣿⣿⣿⣿⣿⣿⣿⣿⣿⣿⣿⣿⡿⣣⣾⢿⣾⣿⣿⣿⣵⣿⢧⣿⣿⣿⣿⢇⣿⣿⣿⣿⣿⣿⣿⣿⣿⣿⣿⣿⣿⢹⣿⡇⢜⣿⣿⣿⡇⢔⢔⢕⢕⢕⢕⢕⢕⢕⢕⢜⢻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⠁⠑⠕⢕⢕⢕⢕⢕⢕⢕⢕⢕⢕⢕⢕⢕⢕⠀⢕⢸⣿⣿⣿⣿⣿⣿⣿⣿⢕⢕⣿⣿⣿⣿⣿⣿⣿⣿⣿⣿⣿⣿⣿⣿⣿⣿⡿⣵⣿⢫⣾⣿⣿⢯⣾⣿⡿⢸⢟⢏⣱⣿⢕⢿⣿⣿⣿⣿⣿⣿⣿⣿⣿⣿⣿⣿⢜⣿⢇⣱⣿⣿⣿⡇⠀⢀⢅⢕⢕⢕⢕⢕⢕⢕⢕⢕⢜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⢱⣄⠀⠀⠀⠀⠀⠀⠀⠀⠀⠀⠀⠀⠀⠀⠀⠕⢕⢕⢕⢕⢕⢕⢕⢕⢕⢕⢕⢀⢕⣾⣿⣿⣿⣿⣿⣿⣿⣿⢕⢕⣿⣿⣿⣿⣿⣿⣿⣿⣿⣿⣿⣿⣿⣿⣿⡿⣽⣿⢿⣻⣿⡿⣳⣿⣿⢏⢕⢏⣱⣾⣿⣿⢕⣼⣿⣿⣿⣿⣿⣿⣿⣿⣿⣿⣿⣿⢕⢝⢕⢿⣿⣿⣿⡇⢕⢱⡅⠕⢕⢕⢑⢀⠁⠑⢕⣕⣵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⣧⡀⠀⠀⠀⠀⠀⠀⠀⠀⠀⠀⠀⠀⠀⠀⠑⢕⢕⢕⢕⢕⢕⢕⢕⢕⢕⢕⢕⣿⣿⣿⣿⣿⣿⣿⣿⣿⢕⢕⣿⣿⣿⣿⣿⣿⣿⣿⢿⢟⣟⣟⣽⣝⡻⣽⣿⣿⢣⣿⡿⣿⣿⣿⢏⢕⢕⢟⣽⣿⣿⡟⣼⣿⣿⣿⣿⣿⣿⣿⣿⣿⣿⣿⣿⣿⢕⢕⡎⣾⣿⡿⠟⠑⠀⢜⢧⢕⢧⢅⢑⢕⢕⢕⣱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⣔⠀⠀⠀⠀⠀⠀⠀⠀⠀⠀⠀⠀⠀⠀⠕⢕⢕⢕⢕⢕⢕⢕⢕⢕⢕⢱⣿⣿⣿⣿⣿⣿⣿⣿⣿⢕⢕⣿⣿⣿⣿⣿⣿⡿⣱⣿⣽⣿⣿⣿⣿⢱⣿⣿⢇⣿⡿⣽⣿⣿⢇⡕⣼⡕⣾⡯⢟⡿⢕⣿⣿⣿⣿⣿⣿⣿⣿⣿⣿⣿⣿⣿⡏⢕⠀⠁⢁⠁⠀⠀⢔⢄⠀⠑⠕⢜⢕⠈⢉⢳⣷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⣇⠀⠀⠀⠀⠀⠀⠀⠀⠀⠀⠀⠀⠀⠀⢕⢕⢕⢕⢕⢕⢕⢕⢕⢕⢸⣿⣿⣿⣿⣿⣿⣿⣿⣿⢕⢕⣿⣿⣿⣿⣿⣟⣼⣿⢿⣿⡝⢝⢟⢇⣿⣿⡟⣼⣿⣹⣿⣿⣿⣿⢧⣿⢹⣿⣿⣵⡵⢸⣿⢧⣿⣿⣿⣿⣿⣿⣿⣿⣿⣿⡿⡇⢕⠀⢄⢀⠀⠀⢔⢕⣺⣕⠀⠀⢀⢅⢔⢴⢜⢝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⣇⠀⠀⠀⠀⠀⠀⠀⠀⠀⠀⠀⠀⠀⠕⢕⢕⠕⢕⢕⢕⢕⢕⢕⢸⣿⣿⣿⣿⣿⣿⣿⣿⣿⢕⢕⣿⣿⣿⣿⢏⣼⣿⣷⣧⡝⢟⣇⢅⢸⣿⣿⢱⣿⢇⣿⣿⣿⣿⡟⢸⡇⣿⣿⣿⣿⡇⣿⡟⢸⣿⣿⣿⣿⣿⣿⣿⣿⣿⣿⢕⢕⢕⣄⡁⢁⣔⢕⢕⢸⣿⣿⣇⡄⠀⠑⢕⢕⢕⢕⢕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⣧⢀⠀⠀⠀⠀⠀⠀⠀⠀⠀⠀⠀⠀⠀⠀⠀⠀⠁⠑⢕⢕⢕⣼⣿⣿⣿⣿⣿⣿⣿⣿⣿⢕⢕⣿⣿⣿⡟⡕⢻⡝⢜⢏⣵⢟⢕⣱⣾⣿⣇⣿⡏⣸⣿⣿⣿⣿⢇⣾⢹⣿⣿⣿⣿⢸⣿⢱⢸⣿⣿⣿⣿⣿⣿⣿⣿⣿⡇⢕⢕⢸⣿⣿⣿⡇⢕⣱⣿⣿⣿⢻⣿⣄⣀⡄⣥⢕⡳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⣧⠀⠀⠀⠀⠀⠀⠀⠀⠀⠀⠀⠀⠀⠀⠀⠀⠀⠀⢕⢕⢕⢸⣿⣿⣿⣿⣿⣿⣿⣿⣿⢕⢕⣿⣿⣿⣿⡱⢕⢝⢕⡳⣯⣞⡟⢟⣿⣿⢸⡟⡕⣿⣿⣿⡏⡟⣜⣻⢜⢿⢿⣿⣿⢸⡟⣼⡸⣿⣿⣿⣿⣿⣿⣿⣿⣿⢇⢕⢕⣸⣿⣿⣿⡇⢕⣿⣿⣿⣿⢸⣿⣿⢹⡇⢿⣧⣷⢻⣿⣿⣿⣿⣿⣿⣿⣿⣿⣿⣿⣿⣿⣿⣿⡇⢕⢕⣿⢕⢕⢕⢕⢸⣿⣿⣿⣿⣿⣿⣿⣿⣿⣿⣿⣿⣿⣿⣿⣿⣿⣿⣿⣿⣿⣿⣿⣿⣿⣿⣿⣿⣿⢕⢕⢕⢕⢕⢕⢸⣿⣿⣿⣿⣿⣿⣿⣿⣿⣿⣿⣿⡿⢟⢝⢝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⣇⠀⠀⠀⠀⠀⠀⠀⠀⠀⠀⠀⠀⠀⠀⠀⠀⠕⢕⢕⢕⢸⣿⣿⣿⣿⣿⣿⣿⣿⣿⢕⠀⣿⣿⣿⣿⣷⡕⡕⢕⢻⢕⢜⡝⢟⣿⡇⡟⡼⢱⣿⣿⣿⣗⢱⣿⣿⢻⣿⣷⣷⣼⡸⡇⣿⣧⢻⣏⢿⣿⣿⣿⣿⢿⢸⢕⢕⢕⣿⣿⣿⣿⡇⣼⣿⣿⣿⣿⣿⣿⣿⣾⢇⣷⡟⢟⡾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⡔⠀⠀⠀⠀⠀⠀⠀⠀⠀⠀⠀⠀⠀⠀⠀⢄⢕⢕⠕⢻⢿⢿⣿⣿⣿⣿⣿⣿⣿⢕⠀⣿⣿⣿⣿⣿⣿⣷⣕⢜⠣⢱⡕⢕⣿⢸⢸⢕⢸⣿⣿⣿⡗⢿⣿⣿⣼⣿⣿⣿⣿⣧⢇⣧⣽⣮⣿⡜⣿⡹⣿⣿⡞⢜⢕⢕⣼⣏⣽⣽⣽⡕⡾⣸⣿⣿⢿⣿⣿⣿⣿⢕⢣⡱⣇⡇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⣷⢀⠀⠀⠀⠀⠀⠀⠀⠀⠀⠀⠀⠀⠀⠀⢕⢕⢕⢕⢕⢕⢕⢕⢝⢻⣿⣿⣿⣿⢕⠀⣿⣿⣿⣿⣿⣿⣿⢟⠁⢄⢱⣵⡥⣿⢕⢾⢕⢸⡇⢻⢻⡇⠀⠀⠈⠙⢻⢿⣿⣿⣿⣿⣽⣿⣿⣿⣷⣿⣷⣹⣝⣿⣕⣸⣾⣿⣿⣿⣿⣿⢣⣇⢏⢻⡏⣾⣿⣿⣿⡟⣷⣕⢸⡜⢇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⠀⢔⢕⢕⢕⢕⢕⢕⢕⢕⢕⢕⠹⠿⠿⢿⠁⠀⣿⣿⣿⣿⣿⢟⡕⠁⠀⠀⢕⢕⢕⣿⡕⢕⢕⢜⡇⢺⣽⣻⣿⣷⣶⣴⣕⡀⠈⠙⢻⣿⣿⣿⣿⣿⣿⣿⣿⣿⣿⣿⣿⣿⣿⣿⣿⣿⣿⢿⢼⠿⣮⡇⢕⣿⣿⢏⣹⢧⣵⡵⢷⢇⣳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⡔⠀⠀⠀⠀⠀⠀⠀⠀⠀⠀⠀⠀⠕⢕⢕⢕⢕⢕⠕⠑⠀⠁⠀⠀⠀⠀⠀⠀⠀⢿⣿⣿⣿⢇⡾⠁⠀⠀⠄⣵⣕⢕⣿⢇⢸⢕⢕⢕⢜⣿⣿⢿⣿⣿⢿⢿⠿⠗⢒⢔⣸⣿⣿⣿⣿⣿⣿⣿⣿⣿⡿⢿⠟⠙⠉⠅⠔⢀⢀⢀⢔⣿⣣⢸⣿⡿⢱⣿⢕⢱⢕⢕⣵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⣷⡀⠀⠀⠀⠀⠀⠀⠀⠀⠀⠀⠀⠀⠁⠑⠁⠁⠀⠀⠀⠀⠀⠀⠀⠀⠀⢀⠀⠑⢔⢙⠻⢣⡿⢕⠀⠀⠀⠀⢿⡏⡕⣿⢕⣿⢕⢕⢕⢜⣿⣿⡇⣑⣔⣡⣤⣴⣶⣾⣿⣿⣿⣿⣿⣿⣿⣿⣿⣿⣿⣧⡕⢖⠷⣾⣿⣿⣿⣿⣿⣿⢿⣷⣾⡿⢕⢼⡏⠑⢱⣵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⣿⣿⣷⡀⠀⠀⠀⠀⠀⠀⠀⠀⠀⠀⠀⠀⠀⠀⠀⠀⠀⠀⠀⠀⠀⠀⠀⠀⠁⠀⠀⠁⢕⠄⠀⠀⠁⠀⠀⠀⠀⠸⣱⡇⣿⢱⡕⡇⢕⢕⢕⢹⣿⣿⣾⣿⣿⣿⣿⣿⣿⣿⣿⣿⣿⣿⣿⣿⣿⣿⣿⣿⣿⣿⣷⣴⣁⠝⢟⢿⣿⣿⣯⣿⡿⢏⢇⢕⢜⢇⠀⢸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⣿⣷⡄⠀⠀⠀⠀⠀⠀⠀⠀⠀⠀⠀⠀⠀⠀⠀⠀⠀⠀⠀⠀⠀⠀⠀⠀⢕⠀⠀⠕⢔⠀⠀⠀⠀⠀⠀⠐⠰⢿⡇⣿⢸⢕⢇⢕⢕⢕⢜⣿⣿⣿⣿⣿⣿⣿⣿⣿⣿⣿⣿⣿⣿⣿⣿⣿⣿⣿⣿⣿⣿⣿⣿⣿⣷⣧⣕⣸⣿⡿⢟⢮⡞⢕⢕⢕⢔⠀⠁⢿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⢿⢟⢏⢕⣱⣜⢿⣿⣿⣿⣿⣿⣿⣦⡀⠀⠀⠀⠀⠀⠀⠀⠀⠀⠀⠀⠀⠀⠀⠀⢀⠄⠄⠐⠁⠀⠀⢕⠀⠀⠀⢕⢄⠀⠀⠀⠀⠀⠀⠀⠀⠁⢹⢸⡇⢜⡕⢕⢕⢕⢹⣿⣿⣿⣿⣿⣿⣿⣿⣿⣿⣿⣿⣿⣿⣿⣿⣿⣿⣿⣿⣿⣿⣿⣿⣿⣿⣿⣟⢏⡱⢇⣸⢇⢕⢕⢕⢕⢕⠀⢜⢿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⢜⢏⢕⢱⣷⢟⡻⣿⣿⡼⣿⣿⣿⣿⣿⣿⣿⣿⣦⡀⠀⠀⠀⠀⠀⠀⠀⠀⠀⠀⠀⠀⠀⠀⠀⠀⢀⢄⠔⠐⠑⢔⠀⠀⠑⢕⠀⠀⠀⠀⠀⠀⠀⠀⢄⢕⢸⣇⢕⢱⢕⢕⢕⢕⢹⣿⣿⣿⣿⣿⣿⣿⣿⣿⣿⢿⢿⣿⣿⣿⣿⣿⣿⣿⣿⣿⣿⣿⣽⣷⡿⡱⢏⢱⢱⣿⡕⢕⢕⢕⢕⢕⢕⠁⣮⢇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⢕⣇⢕⢜⢫⢸⣷⢹⢟⢕⢿⣿⣿⣿⣿⣿⣿⣿⣿⣿⣆⠀⠀⠀⠀⠀⠀⠀⠀⠀⢀⢀⢄⠄⠐⠑⠁⠀⠀⠀⠀⠕⠀⠀⠀⠁⠀⠀⠀⠀⠀⠀⢄⢕⢕⢕⢕⢻⡵⢕⢣⢕⢕⢕⢕⢝⢿⣿⣿⣿⣿⣿⣿⣇⢀⢀⠀⠀⠀⠘⢻⣿⣿⣿⣿⣿⣿⣿⣿⡫⢕⢜⢕⢕⣾⣿⢇⢕⢕⢕⢕⢕⢕⢔⢜⢣⡕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⣇⢕⠜⠣⢜⣕⡕⠁⠜⣿⣿⣿⣿⣿⣿⣿⣿⣿⣿⣦⡀⠀⠀⠀⠀⠀⠀⠁⠁⠀⠀⠀⠀⠀⠀⠀⠀⠀⠀⠀⠀⠀⠀⠀⠀⠀⠀⢀⡔⢕⢕⢕⢕⢕⢕⣸⢷⡕⢕⢕⠅⢕⢕⢕⢕⢜⢻⣿⣿⣿⣿⣿⣧⣕⣕⣕⣕⣴⣿⣿⣿⣿⣿⣿⣿⢿⢏⢕⢕⢕⢱⣾⣿⣿⢕⢕⢕⢕⢕⢕⢇⢕⢕⡕⢕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⣇⠀⠀⠈⠉⢀⠀⠀⠸⣿⣿⣿⣿⣿⣿⣿⣿⢿⢿⣿⣧⢀⠀⠀⠀⠀⠀⠀⠀⠀⠀⠀⠀⠀⠀⠀⠀⠀⠀⠀⠀⠀⠀⠀⢄⣴⡏⢕⢕⢕⢕⢕⢑⣼⣿⢇⢳⡕⢕⢕⢕⢕⢕⢕⢕⢕⢕⢝⢻⣿⣿⣿⣿⣿⣿⣿⣿⣿⣿⡿⢿⢟⢝⢕⢕⢕⢕⢕⢕⢸⣿⣿⣟⢕⢕⢕⢕⢕⣷⢕⢕⢕⢱⢱⡜⡕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⡆⠀⠀⠔⠕⠃⠀⠀⢹⢟⣻⣯⣽⣷⣾⣿⣿⣿⣿⣷⣧⣀⠀⠀⠀⠀⠀⠀⠀⠀⠀⠀⠀⠀⠀⠀⠀⠀⠀⠀⢀⣠⣾⣿⣿⣿⣧⡕⢕⢕⢅⣼⣿⡟⢕⢕⢕⢕⠑⠁⠁⠀⢕⢕⢕⢕⢕⢕⢕⢝⢻⢿⢿⢿⢟⢏⢝⢕⢕⢕⢕⢕⢕⢕⢕⢕⢕⢕⢸⣿⢿⢗⢕⢕⢕⢱⣾⣿⢕⢸⡕⢕⢣⢳⡜⣞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⣿⣿⡇⠀⢸⣿⣿⣿⣿⡔⠀⠀⠀⢀⣤⣶⣾⣿⣿⣿⣿⡿⢿⢿⢟⢟⢝⢝⢝⢝⢔⠀⠀⠀⠀⠀⠀⠀⠀⠀⠀⠀⠀⠀⠀⠀⣄⣴⣿⣿⣿⣿⣿⣿⣿⣿⣧⡕⣼⣿⣿⢕⢕⠑⠀⠀⠀⠀⠀⠀⢕⢕⢕⢕⣵⣵⣵⣧⣕⣵⣷⡎⠕⢕⢕⢕⢕⢕⢕⢕⢕⢕⢕⢕⢕⢕⢸⡿⢕⢕⢜⢕⠑⢀⣄⢀⠕⢕⣧⢕⢕⢏⢿⣎⢎⢿⣿⣿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⢸⣿⣿⣿⣿⣷⡄⠀⣰⣿⣿⣿⣿⡿⢟⢟⢕⢕⢕⢕⢕⢕⢕⢕⢕⢕⢕⢄⢀⠀⠀⠀⠀⠀⠀⠀⠀⠀⣀⡠⢴⣾⣿⣿⣿⣿⣿⣿⣿⣿⣿⣿⢟⣼⣿⣿⡏⢕⢕⠁⠀⠀⠀⠀⠀⠀⢕⢕⣱⣿⣿⣿⣿⣿⣿⣿⣿⢀⠀⠁⠑⠕⢕⢕⢕⢕⢕⢕⢕⢕⢕⢕⡾⢕⢕⢕⠕⠑⠀⠙⠋⠑⠀⠑⠻⢕⢕⢕⢜⣿⣷⡜⢿⣿⣿⣿⣿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⣷⣰⣿⣿⡿⢟⢝⢕⢕⢕⢕⢕⢕⢕⢕⠕⠑⠁⠔⢕⢕⢕⢕⢔⢄⢄⢀⢄⢴⣶⣾⣿⣿⡯⠁⠝⣿⣿⣿⣿⣿⣿⣿⣿⡿⣫⢯⣿⣿⡟⢕⢕⢕⠀⠀⠀⠀⠀⠀⠀⣵⣾⣿⣿⣿⣿⣿⣿⣿⣿⡇⢕⠀⠀⠀⠀⠑⢕⢕⢕⢕⢕⢕⢕⢕⢕⢕⢕⢕⢕⢀⢑⢁⢀⢄⢄⢁⠑⠀⢕⢕⢕⢕⣸⣿⣿⡜⣿⡟⠟⠛⠛⠛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⢸⣿⣿⣿⣿⣿⡿⢟⠋⠑⢕⢕⢕⢕⢕⠕⣕⣱⣵⣷⣧⡄⠀⠀⠀⠑⠕⢕⢕⢕⢕⢕⢕⢕⢕⢜⢻⢿⣿⣯⠀⢀⣜⢿⣿⣿⣿⣿⡿⢫⣾⣫⣿⣿⣿⢕⢕⢕⢕⠀⠀⠀⠀⠀⠀⠀⣿⣿⣿⣿⣿⣿⣿⣿⣿⣿⣇⢕⠀⠀⠀⠀⠀⢱⣵⣵⣕⣕⡕⢕⢕⢕⢕⢕⢕⢕⢕⢕⢕⢕⢕⢕⢕⠑⠁⠁⠑⠱⢸⣿⣿⣿⣿⣿⡇⠀⠀⠀⢱⣿⣇⣔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⢸⣿⣿⣿⣿⠇⠁⢀⠀⠀⠕⠑⢁⢀⠀⠀⢹⣿⣿⣿⣿⣿⣦⡄⢀⠀⠀⠁⠑⠕⢕⢕⢕⢕⢕⢕⢕⢕⢝⢇⢄⣾⢏⢕⢝⢿⣿⢏⢜⣿⣵⣿⣿⡿⢕⢕⢇⢕⠕⠀⠀⠀⠀⠀⠀⠀⢻⣿⣿⣿⣿⣿⣿⣿⣿⣿⣿⣧⠀⠀⠀⠀⠀⠘⢕⢜⢝⢿⣿⣿⣷⣷⣕⡕⢕⢕⢕⢜⣇⢕⢕⠕⠀⠀⠀⠀⠀⢔⢸⢿⢿⢿⢿⣿⡇⠀⠀⠀⠁⢝⢏⣽⡕⢕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⢸⣿⣿⣿⠇⢀⢄⢕⠀⠀⠀⠀⠑⠘⠀⠀⠀⢻⣿⣿⣿⣿⣿⣿⣷⣄⢀⠀⠀⠀⠁⠑⠕⢕⢕⢕⢕⢕⢕⣰⡿⢕⢕⢕⢕⢕⢕⣵⣿⣿⣿⣿⢟⢕⣵⣿⢕⢕⠀⠀⠀⠀⠀⠀⠀⠀⠜⣿⣿⣿⣿⣿⣿⣿⣿⣿⣿⡇⠀⠀⠀⠀⠀⠀⢕⢕⢕⣼⣿⣿⣿⣿⣿⣿⣧⢕⢕⢜⣻⡎⡟⠀⠀⠀⠀⠀⢕⢕⢕⢕⢕⢕⢸⣿⡇⢀⠀⠀⠄⣱⡧⠕⠑⠁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⢱⣿⣿⡏⢔⢕⢕⢕⢔⠀⠀⠀⠀⠀⢄⡄⠀⠁⢻⣿⣿⣿⣿⣿⣿⣿⣿⣶⣄⣀⠀⠀⠀⠀⠁⠑⠑⢑⣼⢏⢕⢕⢕⢕⢱⣵⣿⡿⢫⣿⣿⢏⣵⣿⣿⣿⣷⢇⠀⠀⠀⠀⠀⠀⠀⠀⠀⢻⣿⣿⣿⣿⣿⣿⣿⣿⣿⠃⠀⠀⠀⠀⠀⠀⢕⢕⢕⣿⣿⣿⣿⣿⣿⣿⣿⡇⢕⢕⢜⢿⡅⠀⠀⠀⠀⢔⢕⢕⢱⢣⢕⢕⢸⠏⠁⠁⠀⠀⠀⠈⠁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⢜⣿⡿⠁⢕⢕⢕⢕⢕⠀⢕⡀⠀⠀⠁⠁⠀⠀⠁⢻⣿⣿⣿⣿⣿⣿⣿⣿⣿⣿⣷⡰⢄⠀⠀⠀⢠⡞⢕⢕⢕⢕⣱⣾⣿⣿⢿⢱⣿⢟⣱⣾⣿⣿⣿⣿⡿⠀⠀⠀⠀⠀⠀⠀⠀⠀⠀⠜⣿⣿⣿⣿⣿⣿⣿⣿⠇⠀⠀⠀⠀⠀⠀⠀⢕⢱⣺⣿⣿⣿⣿⣿⣿⣿⣿⣿⢕⢕⢕⢕⢻⡄⠀⠀⢀⢕⢕⠑⡕⢪⢕⢜⠑⠀⠀⠀⠜⠕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⠁⠁⠁⢔⢕⢕⢕⢕⢕⠀⠁⠁⠀⠀⠀⢀⢰⠔⠀⠁⠈⠉⠉⠉⠉⠉⠉⠁⠉⠉⠉⠁⠁⢕⢔⡄⢝⢕⢅⢕⢗⢟⣹⣿⣿⢿⢜⠜⢕⢱⣿⣿⣿⣿⣿⣿⠇⠀⠀⠀⠀⠀⠀⠀⠀⠀⠀⠀⢻⣿⣿⣿⣿⣿⣿⡏⠀⠀⠀⠀⠀⠀⠀⠀⢱⣾⣿⣿⣿⣿⣿⣿⣿⣿⣿⣿⡇⢕⢕⢕⢜⢻⣄⠀⠑⠑⢁⢕⢕⢪⠑⠀⠀⠄⡄⠀⠀⠀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⣔⣔⣔⣄⠁⢕⢕⢕⢕⠕⠀⢄⣄⣄⠀⠀⠀⠁⠀⠀⠀⠀⢄⣄⣔⣔⣔⣔⣔⣔⣔⣔⣄⣄⢄⡇⢕⢕⢕⢕⢕⢗⢟⢟⢝⢕⢕⢕⢕⢕⢸⣿⣿⣿⣿⣿⢏⠀⠀⠀⠀⠀⠀⠀⠀⠀⠀⠀⠀⠘⣿⣿⣿⣿⣿⡟⠀⠀⠀⠀⠀⠀⠀⠀⠀⢜⣿⣿⣿⡟⣿⣿⣿⣿⣿⣿⣿⡇⢕⢕⢕⢕⢕⢝⡆⠀⠐⢕⣵⠕⠁⠁⠀⠀⠀⠁⠀⠀⠀⠁⠀⠀⠀⠀⠀⠀⠀⠀⠀⢄⣄⣄⣄⣔⣔⣔⣔⣔⣄⣔⣄⣔⣔⣔⣔⣔⣔⣄⣄⠀⠀⠀⠀⠀⠀⢄⣿⠀⠀⠀⠀⢕⢕⢕⢕⢕⢕⢕⢕⢕⣜⣹⣿⣻⣵⡇⠀⠀⠀⢺⢸⡇⢕⢕⢁⠀</a:t>
            </a:r>
            <a:br/>
            <a:r>
              <a:t>⣿⣿⣿⣿⣿⣿⣿⣿⣿⣿⣿⣿⣿⣿⠀⠀⠀⠀⠀⠀⠀⢰⣿⣿⣿⣿⣿⣿⣿⣿⣿⣿⣿⣿⣿⣿⣿⣿⣿⣿⣿⣿⣿⣿⣿⣿⣿⣿⣿⣿⣿⣿⣿⣿⣿⣿⣿⣿⢟⣰⢔⠁⠀⠀⠀⠀⢸⣿⣿⣇⠀⠀⠀⢔⢕⠀⠀⠘⢿⣿⣿⣿⣿⣿⣿⣿⣿⡿⣱⡿⡱⡇⢕⢕⢕⢕⢕⢕⢕⢕⢕⠑⠁⢅⢕⣿⣿⣿⣿⣿⡏⠀⠀⠀⠀⠀⠀⠀⠀⠀⠀⠀⠀⠀⠀⢸⣿⣿⣿⡟⠁⠀⠀⠀⠀⠀⠀⠀⠀⠀⠁⣿⣿⣿⢹⣿⣿⣿⣿⣿⣿⣿⡇⢕⢕⢕⢕⢕⠑⠑⠀⠀⢸⣿⠑⠀⠀⠕⢕⠀⠀⢀⢀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⡟⣼⣷⣕⢕⢄⠀⠀⢀⣿⣿⣿⣿⣆⠀⠀⠀⠀⠀⠀⠀⢘⢿⢟⢹⢻⣿⣿⣿⢟⣾⢟⣵⡷⢕⢕⢕⢕⢕⢕⢕⢕⢕⢕⠀⠀⢕⣸⣿⣿⣿⣿⡟⠁⠀⠀⠀⠀⠀⠀⠀⠀⠀⠀⠀⠀⠀⠀⠁⠋⠙⠙⠁⠀⠀⠀⠀⠀⠀⠀⠀⠀⠀⠀⢹⣿⡟⣿⣿⣿⣿⣿⣿⣿⣿⡇⢕⢕⠕⠑⠀⠀⠀⠀⠀⠑⣿⢀⡀⠀⠀⠀⢠⣾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⢸⣿⣿⣿⣿⡇⢕⢔⢜⣿⣿⣿⣿⣿⡆⠀⠀⢀⢄⢔⢕⢕⢕⣻⡷⢕⢻⡿⣣⡿⢇⣾⣿⡗⢕⢕⢕⢕⢕⢕⢕⢕⢕⢕⠀⠀⢕⣺⣿⣿⣿⢏⠁⠀⠀⠀⠀⠀⠀⠀⠀⠀⠀⠀⠀⠀⠀⠀⠀⢔⢕⠀⠀⠀⠀⠀⠀⠀⠀⠀⠀⠀⠀⠀⢸⣿⣷⣿⣿⣿⣿⣿⣿⣿⣿⣿⠑⠁⠀⠀⠀⠀⠀⠀⠀⢰⡅⠀⠑⠀⢀⣴⣽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⢸⣿⣿⣿⣿⣿⣕⢕⢕⢜⢻⣿⣿⡿⢟⢑⢕⢕⢕⢕⣱⣵⣷⡷⢵⢎⡕⣵⢟⣱⣿⣿⢏⢕⢇⢕⢕⢕⢕⢱⢕⢕⢕⣮⠁⠀⠁⣸⣿⣿⡏⠁⠀⠀⠀⠀⠀⠀⠀⠀⠀⠀⠀⠀⠀⠀⠀⠀⠀⠁⠁⠀⠀⠀⠀⠀⠀⠀⠀⠀⠀⠀⠀⠀⢜⣿⠙⠙⢿⣿⣿⣿⣿⣿⣿⣿⡔⠀⠀⠀⠀⠀⠀⠀⠀⢕⣿⣆⠀⣰⣾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⡸⣿⣿⣿⣿⣿⣿⣇⢕⢕⢕⢜⢣⢕⢳⢧⢦⣣⢞⢯⠟⠋⢙⢕⣦⢏⡾⢇⣵⣿⡿⢕⡕⢕⢕⢕⢕⢕⢱⢇⢕⢕⣼⣿⡇⠀⠀⠘⢿⢏⠁⠀⠀⠀⠀⠀⠀⠀⠀⠀⠀⠀⠀⠀⠀⠀⠀⠀⠀⢀⢀⡔⠀⠀⠀⠀⠀⠀⠀⠀⠀⠀⠀⠀⠁⡏⠀⠀⠀⠙⢿⣿⣿⣿⣿⣿⠇⠀⠀⠀⠀⠀⠀⠀⢀⣷⡜⢿⣧⡻⣿⣿⣿⣿⣿⣷⣷⣴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⣷⡹⣿⣿⣿⣿⣿⣿⢕⢕⢕⢕⢕⢕⢜⢕⠕⠑⢅⢄⢔⢕⢕⡿⣱⢟⢕⣾⣿⢟⢕⢕⢇⢕⢕⡕⢕⢕⡎⢕⢕⣸⣿⣿⡇⠀⠀⠀⠀⠁⠀⠀⠀⠀⠀⠀⠀⠀⠀⠀⠀⠀⠀⠀⠀⠀⠀⢀⣴⣽⣿⣿⣽⡄⠀⠀⠀⠀⠀⠀⠀⠀⠀⠀⠀⠁⠀⠀⠀⠀⠀⠹⠟⠛⠉⠀⠀⠀⠀⠀⠀⠀⠀⠀⢸⣿⣿⣇⢹⣿⣜⢿⣿⣿⣿⣿⣿⣿⡇⠀⠀⠕⢕⢄⠀⠀⠀⠀⢕⢕⢕⠀⠀⠀⢀⢔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⣷⣽⡟⠻⢿⡿⠏⠕⠕⠕⠕⠕⠕⠕⣴⣾⣇⠕⢕⢕⢕⢜⡵⢕⢱⣿⡿⢇⢕⡜⢏⢕⢕⡱⢕⢕⡼⢕⢕⢱⡿⠟⠛⠛⠀⠀⠀⠀⠀⠀⠀⠀⠀⠀⠀⠀⠀⠀⠀⠀⠀⠀⠀⠀⠀⠀⢰⣿⣿⣿⣿⣿⢇⠀⠀⠀⠀⠀⠀⠀⠀⠀⠀⠀⠀⠀⠀⠀⠀⠀⠀⠀⠀⠀⠀⠀⠀⠀⠐⠔⢔⢄⢀⢜⣿⣿⣿⣧⢜⢿⣧⡝⢕⢕⢕⢕⢔⢄⢄⢀⢄⢅⢄⠀⠀⠀⠀⠕⢕⢕⠀⠀⢔⣕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⡿⢑⢄⢄⢀⢀⠀⠀⠀⠀⠀⠀⠀⠁⠉⠙⠃⠕⢕⢕⡞⢕⣱⣿⡟⢕⢕⢮⢕⢕⢕⢱⢇⢕⣼⢕⢕⠕⠁⠀⠀⠀⠀⠀⠀⠀⠀⠀⠀⠀⠀⠀⠀⠀⠀⠀⠀⠀⠀⠀⠀⠀⠀⠀⠀⠁⠹⢹⣿⣿⡏⠀⠀⠀⠀⠀⠀⠀⠀⠀⠀⠀⠀⠀⠀⠀⠀⠀⠀⠀⠀⠀⠀⠐⠔⢄⢀⢀⠀⠀⠀⢕⣧⢜⢿⣿⣿⣷⡕⢻⣿⣔⢵⣵⢕⠁⠁⠁⠁⠁⠁⠁⠑⠀⠀⠀⠀⠁⠕⢸⣿⣿⣿⡿⠻⠿⢿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⣿⡕⢕⢕⢕⢕⢕⢕⢔⢔⢄⢀⠀⠀⠀⠀⠀⠀⠀⢔⠃⢕⣼⣿⢏⢕⢱⢏⢕⢕⢕⢱⢇⢕⢱⢇⢕⢕⢄⢔⢔⢔⢔⢄⠀⠀⠀⠀⢀⠄⠀⠀⠀⠀⠀⠀⠀⠀⠀⠀⠀⠀⠀⠀⠀⠀⠀⠀⠀⠈⠃⠀⠀⠀⠀⠀⠀⠀⠀⠀⠀⠀⠀⠀⠀⠀⠀⠀⠀⠀⠀⠀⠀⠀⢀⠐⠁⠀⠁⠑⠔⠀⠘⠻⢷⡜⢻⣿⣿⣷⡕⢹⡿⠃⠁⠀⠀⠀⠀⠀⠀⠀⠀⠀⠀⠀⠀⠀⠀⠀⠁⠑⠑⠘⠁⠀⠀⠀⠈⢻⣿⣿⣿⣿⣿⣿⣿⣿⣿⣿⣿⡕⢕⢱⣕⣿⣿⣿⣿⢕⢕⠀⢸⣿⣿⡧⣔⡔⢔⢔⢔⠀⢸⠀⢸⣿⢕⢕⢕⢕⢕⢕⠀</a:t>
            </a:r>
            <a:br/>
            <a:r>
              <a:t>⢕⢕⢕⢕⢕⢕⢕⢕⢕⢕⢕⢕⢕⢕⢕⢕⢕⢕⢕⢕⢕⢕⠀⠀⠀⠀⢄⢕⢕⢕⢕⢕⠁⠕⠁⢕⢕⢕⢕⢕⢕⢕⢕⢕⢸⣿⣿⣿⣿⣿⣿⣿⣿⣿⣿⣿⣿⣿⣿⣧⢕⢕⢕⢕⢕⢕⢕⢕⢕⢕⢄⠀⠀⠀⠀⢀⢕⢁⢕⡾⡿⢕⢕⢱⢕⢕⢕⢕⢱⡏⢕⢱⢏⢕⢕⢔⢕⢕⢕⢕⢕⢕⠀⠀⠀⠀⠑⢀⢄⠐⠀⠀⠀⠀⠀⠀⠀⠀⠀⠀⠀⠀⠀⠀⠀⠀⠀⠀⠀⠀⠀⠀⠀⠀⠀⠀⠀⠀⠀⠀⠀⠀⠀⠀⠀⠀⠀⠀⢀⠄⠐⠁⠀⠀⠀⠁⠀⠀⠀⠀⠀⠀⠀⠀⠁⠉⠛⠻⠿⠕⠁⠀⠀⠀⠀⠀⠀⠀⠀⠀⠀⠀⠀⠀⠀⠀⠀⠀⠀⠀⠀⠀⠀⠀⠀⠀⠀⠀⠹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⢕⢕⢕⢕⢕⢕⢕⠀⠀⠀⢕⢕⢕⢕⢕⢕⢕⢕⢕⢸⣿⣿⣿⣿⣿⣿⣿⣿⣿⣿⣿⣿⣿⣿⣿⣿⣷⣥⣑⢕⠕⢕⢕⢕⠕⠀⠀⠀⠀⢄⢕⢄⢱⡟⢎⢕⢕⡱⢕⢕⢕⢕⢕⡞⢕⢕⡟⢕⢕⣵⣧⣥⣥⣵⣕⣕⠕⠀⠀⠀⠀⠔⠑⠄⢀⠀⠀⠀⠀⠀⠀⠀⠀⠀⠀⠀⠀⠀⠀⠀⠀⠀⠀⠀⠀⠀⠀⠀⠀⠀⠀⠀⠀⠀⠀⠀⠄⢁⠁⠀⠀⠐⠁⠀⠀⠀⠀⠀⠀⠀⠀⠀⠀⠀⠀⠀⠀⠀⠀⠀⠀⠀⠀⠀⠀⠀⠀⠀⠀⠀⠀⠀⠀⠀⠀⠀⠀⠀⠀⠀⠀⠀⠀⠀⠀⠀⠀⠀⠀⠀⠀⠀⠀⠀⢹⡿⣿⣿⣿⣿⣿⣿⣿⣿⣿⣿⣿⣿⣿⣿⣿⣿⣿⡇⠀⢸⣿⣿⡷⢷⣇⡕⠀⠀⠀⠀⠀⠀⠀⢕⢕⢅⢕⢕⢕⠀</a:t>
            </a:r>
            <a:br/>
            <a:r>
              <a:t>⢕⢕⢕⢕⢕⢕⢕⢕⢕⢕⢕⢕⢕⢕⢕⢕⢕⢕⢕⢕⢕⢕⠀⠀⢄⢕⢕⢕⢕⢕⢕⢕⢕⢕⠁⢕⢕⢕⢕⢕⢕⢕⢕⢕⢸⣿⣿⣿⣿⣿⣿⣿⣿⣿⣿⣿⣿⣿⣿⣿⣿⣿⣿⣿⣿⣿⣷⣷⣶⣶⣦⡕⢕⢕⢕⢕⢱⢇⢕⢕⢕⡱⢕⢕⢕⢕⢕⣸⢇⢕⡜⢕⢕⣱⣿⣿⣿⣿⣿⣿⠏⠀⠀⠀⠀⠀⠀⠐⠀⠁⠔⢀⠀⠀⠀⠀⠀⠀⠀⠀⠀⠀⠀⠀⠀⠀⠀⠀⠀⠀⠀⠀⠀⠀⠀⠀⠀⠀⠀⠀⠀⠀⠀⠀⠀⠀⠀⠀⠀⠀⠀⠀⠀⠀⠀⠀⠀⠀⠀⠀⠀⠀⠀⠀⠀⠀⠀⠀⠀⠀⠀⠀⠀⠀⠀⠀⠀⠀⠀⠀⠀⠀⠀⠀⠀⠀⠀⠀⠀⠀⠀⠀⠀⠀⠀⠀⠀⠀⠀⠀⠀⠁⢻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⣿⣿⣿⣿⣿⣿⣿⣿⡟⢕⣕⢕⢱⢕⢕⢔⢕⡱⢕⢕⢕⢕⢕⢱⢇⢕⡱⢕⢕⢑⣉⣉⢉⢉⠉⠉⠁⠀⠀⠀⠀⠀⠀⠀⠀⠀⠀⠀⠁⠐⢀⠀⠀⠀⠀⠀⠀⠀⠀⠀⠀⠀⠀⠀⠀⠀⠀⠀⠀⠀⠀⠀⠀⠀⠀⠀⠀⠀⠀⠀⠀⠀⠀⠀⠀⠀⠀⠀⠀⠀⠀⠀⠀⠀⠀⠀⠀⠀⠀⠀⠀⠀⠀⠀⠀⠀⠀⠀⠀⠀⠀⠀⠀⠀⠀⠀⠀⠀⢀⣴⣶⡄⠀⠀⠀⠀⠀⠀⠀⠀⠀⠀⠀⠀⠀⠀⠀⠀⠀⠁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⢕⢞⢏⢕⢕⢕⢔⢕⢕⢕⢕⢕⢕⢕⢕⡟⢕⢕⢕⢕⠕⢟⢟⢟⢟⢟⢟⢇⠀⠀⠀⠀⠀⠀⠀⠀⠀⠀⠀⠀⠀⠀⠀⠑⠀⠄⠀⠀⠀⠀⠀⠀⠀⠀⠀⠀⠀⠀⠀⠀⠀⠀⠀⠀⠀⠄⠀⠀⠀⠀⠀⠀⠀⠀⠀⠀⠀⠀⠀⠀⠀⠀⠀⠀⠀⠀⠀⠀⠀⠀⠀⠀⠀⠀⠀⠀⠀⠀⠀⠀⠀⠀⠀⠀⠀⠀⠀⠀⢀⣴⢸⣿⣿⣷⣦⡀⠀⠀⠀⠀⠀⠀⠀⠀⠀⠀⠀⠀⠀⠀⠀⠀⢸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⢕⢕⢁⢕⢱⢕⢕⢕⢕⢕⢕⢕⢕⢕⢕⢕⢕⠀⠀⠁⢕⢕⢕⢕⢕⠀⠀⠀⠀⠀⠀⠀⠀⠀⠀⠀⠀⠀⠀⠀⠀⠀⠀⠀⠀⠀⠀⠀⠀⠀⠀⠀⠀⠀⠀⠀⠀⠀⠀⠀⠀⠀⠀⠀⠀⠀⠀⠀⠀⠀⠀⠀⠀⠀⠀⠀⠀⠀⠀⠀⠀⠀⠀⠀⠀⠀⠀⠀⠀⠀⠀⢄⢔⢔⢄⢀⢀⢀⠀⠀⠀⠀⠀⢀⣄⣺⡿⣜⢏⣟⢿⣿⣿⣦⡀⠀⠀⠀⠀⠀⠀⠀⠀⠀⠀⠀⠀⠀⠀⣾⣿⣿⣿⣿⣿⣿⣿⣿⣿⣿⣿⣿⣿⣿⣿⣿⣿⣿⣿⣿⣿⣿⣿⣿⣿⣿⣿⣿⣿⡇⢕⢀⠀⢀⢕⢕⠀</a:t>
            </a:r>
            <a:br/>
            <a:r>
              <a:t>⢕⢕⢕⢕⢕⢕⢕⢕⢕⢕⢕⢕⢕⢕⢕⢕⢕⢕⢕⢕⢕⢕⠀⠀⠀⠀⠕⢕⢕⢕⢕⢕⢅⢅⢅⢕⢕⢕⢕⢕⢕⢕⢕⢕⢕⢕⢕⢕⢕⢕⢕⢕⢕⢕⢕⢕⢕⢕⢕⢕⢕⢕⢕⢕⢕⢕⢕⢕⢕⢕⢕⢕⢕⢕⢕⢕⢕⢕⢕⢕⢕⢕⢕⢕⢕⢕⢕⢕⢕⢕⠀⠀⠀⠀⠀⢕⢕⢕⢕⢕⢄⠀⠀⠀⠀⠀⠀⠀⠀⠀⠀⠀⠀⠀⠀⠀⠀⠀⠀⠀⠀⠀⠀⠀⠀⠀⠀⠀⠀⠀⠀⠀⠀⠀⠀⠀⠀⠀⠀⠀⠀⠀⠀⠀⢀⢀⠀⠀⠀⠀⠀⠀⠀⠀⠀⠀⠀⠀⠀⠀⠀⠀⠀⠀⠀⢕⢕⢕⢎⢝⢿⣿⣷⣦⣄⡀⠀⢺⢿⢿⣿⣷⣝⢿⣷⡻⣿⣿⡏⠀⠀⠀⠀⠀⠀⠀⠀⠀⠀⠀⠀⠀⢔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⢵⢕⢕⢕⢕⢕⢱⢱⢕⢕⢕⢇⢅⢕⢕⢅⢕⢕⢕⢕⢕⢑⢕⢕⢕⢕⢕⢕⢕⠁⠀⠀⠀⠀⠀⠁⢕⢕⢕⢕⢔⠀⠀⢀⡀⠀⠀⠀⠀⠀⠀⠀⠀⠀⠀⠀⠀⠀⠀⠀⠀⠀⠀⠀⠀⠀⠀⠀⠀⠀⠀⠀⠀⠀⠀⠀⠀⠀⠀⠀⠀⠀⢀⢔⢕⢕⢕⢰⢀⠀⠀⠀⠀⠀⠀⠀⠀⠀⠀⠀⠀⠀⠀⠀⢄⢕⢕⢕⢕⢕⢕⢸⣿⣿⣿⢟⣸⣗⢇⡕⢝⢿⣿⣿⣧⣕⣿⡿⠃⠀⠀⠀⠀⠀⠀⠀⠀⠀⠀⠀⠀⠀⢸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⢕⣵⡵⢵⢕⢕⢕⢕⢕⢕⢕⢕⢕⢕⢕⢕⢕⢕⢕⢕⢕⢕⢕⢕⢕⢕⢕⢕⢕⢕⢕⢕⢕⢕⢕⢕⢕⢕⢕⢕⢕⢕⢕⢕⠑⠀⠀⠀⠀⠀⠀⠀⣰⡟⢕⠄⢄⠀⠀⠁⠈⢄⢄⠔⠀⠀⠀⠀⢀⢀⠀⠀⠀⢀⠀⠀⠀⢀⢀⠀⠀⠀⠀⠀⠀⠀⠀⠀⠀⠀⠀⠀⠀⠀⢀⠀⠀⢔⢕⢕⢕⢕⢕⢕⢜⢷⣄⠀⠀⠀⠀⠀⠀⠀⠀⠀⠀⠀⠁⠁⠑⠕⠕⢕⢕⢕⢕⢜⢝⢿⣕⡿⢿⣿⣿⣮⣝⢇⢝⣿⣿⣿⡟⠀⠀⠀⠀⠀⠀⠀⠀⠀⠀⠀⠀⠀⠀⠀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⢵⢕⢷⢗⢇⢕⢕⢕⢕⢕⢕⢕⢕⢕⢕⢕⢕⢕⢕⢕⢕⢕⢕⢕⢕⢕⢕⢕⢕⢕⢕⢕⢕⢕⢕⢑⢕⢕⢕⢕⢕⢕⢕⠀⠀⠀⠀⠀⠀⠀⢱⣿⢇⢀⢕⢕⠀⠀⠀⠀⢕⢕⠄⠀⠐⠐⠀⢅⠀⠄⠄⠀⠈⠁⢄⠐⠚⢇⣄⡄⠐⠓⢀⠀⠑⢑⢀⠀⠀⠑⢄⠀⠉⢔⠀⢄⢕⢕⢕⢕⢕⢕⢕⢕⢕⣿⣷⣆⠀⠀⠀⠀⠀⠀⠀⠀⠀⠀⠀⠀⠀⠀⠀⠁⠁⠑⠇⢜⢟⢿⣿⣷⣜⡝⢿⣿⣿⣾⣿⡿⠋⠀⠀⠀⠀⠀⠀⠀⠀⠀⠀⠀⠀⠀⠀⠀⠀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⡣⢕⣕⢾⢗⢎⡕⢕⢕⢕⢅⢕⢕⢕⢕⢕⢕⢕⢕⢕⢕⢕⢕⢕⢔⠀⠀⠀⠀⠀⠀⢿⠟⠑⠀⠑⢁⢄⢔⢄⡀⠁⠁⠀⢀⢀⠀⠀⠁⠀⠀⠀⠀⠀⠀⠀⠀⠀⠁⠁⠀⠀⠀⠁⠀⠀⠀⠀⠀⠀⠀⠀⠀⠀⠀⠀⢕⢕⢕⢕⢕⢕⢕⢕⡱⢕⢟⣿⣿⣇⢔⢀⠀⠀⠀⠀⠀⠀⠀⠀⠀⠀⠀⠀⠀⠀⠀⠀⠁⠕⢱⢝⢿⣿⣿⣷⣿⢿⠟⠋⠀⠀⠀⠀⠀⠀⠀⠀⠀⠀⠀⠀⠀⠀⠀⠀⠀⠀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⢇⢕⢕⢕⢕⣵⣷⣷⡧⣱⣷⣷⣷⣷⣷⣮⣽⣿⣻⢽⡟⢕⢼⣵⣕⣕⡇⢕⢕⢕⢑⢕⢕⢕⢕⢕⢕⢕⢕⢕⢕⢕⢕⢕⢕⢕⠕⠀⠀⠀⠀⠀⠀⠀⠀⠀⠀⠀⠑⢕⠕⠘⢗⠋⠕⢕⢕⠔⠀⠀⠀⠀⠀⠀⠀⠀⠀⠀⠀⠀⠀⠀⠀⠀⠀⠀⠑⠀⠀⠀⠀⠀⠀⠀⢀⢄⠅⢕⢕⢕⢕⢕⢕⢕⣷⣕⣇⣸⣿⣿⣿⣇⢕⢔⢄⢀⠀⠀⠀⠀⠀⠀⠀⠀⠀⠀⠀⠀⠀⠀⠀⠁⠀⠁⠙⠙⠉⠀⠀⠀⠀⠀⠀⠀⠀⠀⠀⠀⠀⠀⠀⠀⠀⠀⠀⠀⠀⠀⢄⢕⢕⢱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⠓⠛⠓⠓⠓⠃⠐⠑⠓⠓⠓⠓⠓⠚⠛⠋⠋⠙⠛⠛⠛⠙⠛⠛⠛⠛⠛⠛⠛⠛⠊⠑⠛⠛⠛⠛⠛⠑⠑⠑⠑⠑⠑⠑⠑⠑⠑⠑⠑⠑⠁⠁⠁⠀⠀⠀⠀⠀⠀⠀⠀⠀⠀⠀⠀⠀⠀⠀⠀⠀⠀⠀⠐⠑⠀⠀⠀⠀⠀⠀⠀⠀⠁⠀⠁⠁⠑⠑⠑⠐⠐⠐⠐⠐⠐⠐⠐⠐⠐⠐⠐⠐⠁⠑⠑⠀⠀⠀⠑⠑⠑⠑⠑⠑⠑⠛⠛⠛⠛⠛⠛⠛⠛⠃⠑⠑⠑⠐⠀⠀⠀⠀⠀⠀⠀⠀⠀⠀⠀⠀⠀⠀⠀⠀⠀⠀⠀⠀⠀⠀⠀⠀⠀⠀⠀⠀⠀⠀⠀⠀⠀⠀⠀⠀⠀⠀⠀⠀⠀⠑⠚⠚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⢏⢕⢕⢕⢕⢕⢕⢕⢕⢕⢕⢕⢕⢕⢕⢕⢕⢕⢕⢕⢿⣿⣿⣿⣿⣿⣿⣿⣿⣿⣿⣿⣿⣿⡿⢏⢕⢕⢕⢕⢕⢕⢕⢕⢕⢕⢕⢕⢕⢕⢕⢕⢕⣱⣵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⢟⢝⢕⢕⢕⢕⢕⢕⢕⢕⢕⢕⢕⢕⢕⢕⢕⢕⢕⢕⢕⢕⢕⢜⣿⣿⣿⣿⣿⣿⣿⣿⣿⣿⣿⡿⢏⢕⢕⢕⢕⢕⢕⢕⢕⢕⣕⢕⢕⢕⢕⢕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⢟⢏⢕⢕⢕⢕⢕⢕⢕⢕⢕⢕⠕⠕⠕⠕⠕⠕⠕⠑⠑⢕⢕⢕⢕⢕⢕⢹⣿⡿⢟⢝⢝⢝⢝⢝⢝⢿⢇⢕⢕⢕⢕⢕⢕⣱⣵⡷⢿⣿⢕⢕⢕⣱⣵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⡇⢕⢕⢕⢕⢕⢕⢀⠁⠀⠀⠀⠀⠀⠀⠀⠀⠀⢄⢔⢕⢕⢕⢕⢕⠀⠁⢕⢻⢕⢕⢕⢕⢕⢕⢕⢕⢕⢕⣕⣕⣱⢵⢗⢏⢝⢕⢕⢱⡟⢕⢕⢸⣿⣿⣿⣿⣿⣿⣿⣿⣿⣿⣿⣿⣿⣿⣿⣿⣿⣿⣿⣿⣿⣿⣿⣿⣿⣿⣿⣿⣿⣿⣿⣿⣿⣿⣿⣿⣿⣿⣿⣿⣿⣿⣿⣿⣿⣿⣿⣿⣿⣿⣿⣿⣿⢻⣿⣿⣿⣿⣿⣇⢹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⡇⢕⢕⢅⠑⠑⠀⠀⠀⠀⠀⠀⠀⠀⠀⠀⠀⠀⠁⠕⢕⢕⢕⢕⢕⢕⢄⢀⢜⢕⢕⢕⢕⢕⣕⣵⡷⢿⢟⢝⢕⢕⢕⢕⢕⢕⢕⢕⢜⢕⡕⢕⢜⣿⣿⣿⣿⣿⣿⣿⣿⣿⣿⣿⣿⣿⣿⣿⣿⣿⣿⣿⣿⣿⣿⣿⣿⣿⣿⣿⣿⣿⣿⣿⣿⣿⣿⣿⣿⣿⣿⣿⣿⣿⣿⣿⣿⣿⣿⣿⣿⣿⣿⣿⣿⣿⣇⢝⣿⣿⣿⣿⣿⡕⡜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⡏⢕⢕⢕⢕⢑⠀⠀⠀⠀⢄⢔⢕⢔⢄⢀⠀⠀⠀⠀⢀⢕⢕⢕⢕⢕⢕⢕⢕⢔⢕⣱⣵⢷⢟⢝⢕⢕⢕⢕⢕⢕⢕⢕⢕⢕⢕⢕⢕⣱⢞⡇⢕⢱⣿⣿⣿⣿⣿⣿⣿⣿⣿⣿⣿⣿⣿⣿⣿⣿⣿⣿⣿⣿⣿⣿⣿⣿⣿⣿⣿⣿⣿⣿⣿⣿⣿⣿⣿⣿⣿⣿⣿⣿⣿⡿⡟⣿⣿⣿⣿⣿⣿⣿⣿⣿⣿⣿⡕⣜⢻⣿⣿⣿⣷⢹⡜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⡿⢕⢕⢕⢕⠁⠀⠀⠀⠀⢔⢕⢕⢕⢕⢕⢕⠀⠀⢀⢄⢕⢕⢕⢕⢕⢕⢕⣱⣷⢾⢟⢝⢕⢕⢕⢕⢕⢕⢕⢕⢕⢕⢕⢕⢕⢕⢕⢕⢜⢱⢇⢕⢕⣸⣿⣿⣿⣿⣿⣿⣿⣿⣿⣿⣿⣿⣿⣿⣿⣿⣿⣿⣿⣿⣿⣿⣿⣿⣿⣿⣿⣿⣿⣿⣿⣿⣿⣿⣿⣿⣿⣿⣿⣿⢏⣾⢱⣿⣿⣿⣿⣿⣿⣿⣿⣿⣿⣿⣿⣸⣷⡻⣿⣿⣿⣼⣿⢹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⣧⢕⢕⢕⠀⠀⠀⠀⠀⠀⠕⢕⢕⢕⢑⢑⢑⢐⢑⠕⢕⢕⢕⢕⣕⣵⢾⢟⢕⢕⢕⢕⢕⢕⢕⢕⢕⢕⢕⢕⢕⢕⢕⢕⢕⢕⢕⢕⠐⢕⢸⢕⢕⢱⣿⣿⣿⣿⣿⣿⣿⣿⣿⣿⣿⣿⣿⣿⣿⣿⣿⣿⣿⣿⣿⣿⣿⣿⣿⣿⣿⣿⣿⣿⣿⣿⣿⣿⣿⣿⣿⣿⣿⡿⣳⣿⣇⣿⣿⣿⣿⣿⣿⣿⣿⣿⣿⣿⣿⢟⢇⣿⡹⡜⢟⢻⢇⣿⡇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⣕⢕⢕⢔⢕⢕⢀⠀⠀⠀⢕⢕⢕⢕⢕⢕⢕⢕⢕⢕⢕⢕⠜⢕⢕⢕⢕⢕⢕⢕⢕⢕⢕⢕⢕⢕⢕⢕⢕⢕⢕⢕⢕⢕⢵⢵⣕⣄⢅⢕⢕⢱⣾⣿⣿⣿⣿⣿⣿⣿⣿⣿⣿⣿⣿⣿⣿⣿⣿⣿⣿⣿⣿⣿⣿⣿⣿⣿⣿⣿⣿⣿⣿⣿⣿⣿⣿⣿⣿⣿⣿⡟⣽⣿⡿⣜⢟⢟⢟⣟⡿⢿⢿⢿⣿⣿⣿⡏⢕⢕⢿⣷⣹⣧⢕⢕⢕⢕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⣷⣷⣵⣵⣵⣕⠀⠀⠀⢕⢕⢕⢕⢕⢕⢕⢕⠕⢑⢅⢔⢕⢕⢕⢕⢕⢕⢕⢕⢕⢕⢕⢕⢕⢕⢕⢕⢕⢕⢕⢕⢕⢕⢕⢕⢕⢝⠟⢳⢑⢸⣿⣿⣿⣿⣿⣿⣿⣿⣿⣿⣿⣿⣿⣿⣿⣿⣿⣿⣿⣿⣿⣿⣿⣿⣿⣿⣿⣿⣿⣿⣿⣿⣿⣿⣿⡿⢟⣻⡝⣼⣿⣿⢇⣿⣿⣿⣿⣿⣿⣿⣿⣯⣵⣗⣯⣕⠑⢕⢸⣿⣧⢝⢕⢕⢕⢕⢕⢝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⣧⣔⢕⠕⢕⠕⠕⢑⠁⢁⠀⠀⠀⠑⠕⢕⢕⢕⢕⢕⢕⢕⢕⢕⢕⢕⢕⢕⢕⢕⢕⢕⢕⢕⢕⢕⢕⢕⢕⢕⢕⠀⢸⢕⢸⣿⣿⣿⣿⣿⣿⣿⣿⣿⣿⣿⣿⣿⣿⣿⣿⣿⣿⣿⣿⣿⣿⣿⣿⣿⣿⣿⣿⣿⣿⣿⣿⡿⣏⣵⣾⣿⡿⣸⣿⣿⣿⢸⣿⣿⣿⣿⣿⣿⣿⣿⣿⣿⣿⣿⣿⡇⢕⢸⣿⣿⡕⢕⢕⢕⢕⢕⢔⢕⢜⢻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⢗⢔⠀⠀⠀⠀⠀⠀⠀⠀⠀⠀⠁⠕⢕⢕⢕⢕⢕⢕⢕⢕⢕⢕⢕⢕⢕⢕⢕⢕⢕⢕⢕⢕⢕⢕⢕⢕⠁⢸⠕⢜⢟⢟⢟⢟⢟⢟⢟⢟⢟⢟⢟⢟⢟⢟⢟⢟⢟⢟⢟⢟⢟⢟⢟⢟⢟⢟⢟⢟⢟⢟⢟⣵⣾⣿⣿⣿⡿⢳⣿⣿⣿⡇⣿⣿⣿⣿⣿⣿⣿⣿⣿⣿⣿⣿⣿⣿⣿⡄⢸⣿⣿⣧⢕⢕⢕⢕⢕⠕⢕⢕⢜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⢔⢀⠀⢀⠀⠀⠀⠀⠀⠀⠀⠁⠕⢕⢕⢕⢕⢕⢕⢕⢕⢕⢕⢕⢕⢕⢕⢕⢕⢕⢕⢕⢕⢕⢕⠀⢸⠀⢕⢕⢕⢕⢕⢕⢕⢕⢕⢕⢕⢕⢕⢕⢕⢕⢕⢕⢕⢕⢕⢕⢕⢕⢕⢕⢕⢕⢕⢕⣵⣿⣿⣿⣿⣿⣫⡎⣿⣿⣿⣿⢇⣿⣿⣿⣿⣿⣿⣿⣿⣿⣿⣿⣿⣿⣿⣿⢱⢸⣿⣿⣿⢕⢕⢑⢑⢕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⣧⣕⢔⢀⠀⠀⠀⠀⠀⠀⠀⠁⠑⠕⢕⢕⢕⢕⢕⢕⢕⢕⢕⢕⢕⢕⢕⢕⢕⢕⢕⢕⢕⠀⢜⠀⣿⣿⣿⣿⣿⣿⣿⣿⣷⢕⢕⣾⣿⣿⣿⣿⣿⣿⣿⣿⣿⣿⣿⣿⣿⣿⣿⡿⣣⣿⢟⣾⣿⣿⢟⣵⣿⢸⣿⣿⣿⣿⢸⣿⣿⣿⣿⣿⣿⣿⣿⣿⣿⣿⣿⣿⣿⣿⢕⢸⣿⣿⣿⡇⢕⢕⢕⢕⢕⢕⢕⢕⢕⢕⢕⢝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⣧⡕⠀⠀⠀⠀⠀⠀⠀⠀⠀⠀⠀⠁⠑⠕⢕⢕⢕⢕⢕⢕⢕⢕⢕⢕⢕⢕⢕⢕⢕⢔⢕⢕⣿⣿⣿⣿⣿⣿⣿⣿⣿⢕⢕⣿⣿⣿⣿⣿⣿⣿⣿⣿⣿⣿⣿⣿⣿⣿⡿⣵⣿⣫⣿⣿⣿⣫⣿⣿⡇⣿⢟⢝⣽⡟⢸⣿⣿⣿⣿⣿⣿⣿⣿⣿⣿⣿⣿⣿⢸⡟⢕⣿⣿⣿⣿⡇⠀⢀⢅⢕⢕⢕⢕⠕⢕⢕⢕⢕⢜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⢔⠀⠀⠀⠀⠀⠀⠀⠀⠀⠀⠀⠀⠀⠀⠀⠁⠕⢕⢕⢕⢕⢕⢕⢕⢕⢕⢕⢕⢕⢕⢸⣿⣿⣿⣿⣿⣿⣿⣿⣿⢕⢕⣿⣿⣿⣿⣿⣿⣿⣿⣿⣿⣿⣿⣿⣿⡿⣽⣿⡳⣿⣿⡿⣵⣿⣿⢟⢇⢇⣱⣾⣿⡇⣕⣿⣿⣿⣿⣿⣿⣿⣿⣿⣿⣿⣿⡿⢕⢇⢕⣿⣿⣿⣿⢇⢕⢱⡕⢑⢕⢕⢅⢀⢁⢁⢱⣵⣾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⢱⣦⢀⠀⠀⠀⠀⠀⠀⠀⠀⠀⠀⠀⠀⠀⠀⠑⢕⢕⢕⢕⢕⢕⢕⢕⢕⢕⢕⢕⢸⣿⣿⣿⣿⣿⣿⣿⣿⣿⢕⢕⣿⣿⣿⣿⣿⣿⣿⢿⢿⣟⣟⣯⣝⡟⣽⣿⣿⢱⣿⣟⣿⣿⣿⢇⢱⢕⢟⣿⣿⣿⡇⣿⣿⣿⣿⣿⣿⣿⣿⣿⣿⣿⣿⣿⡇⢕⢱⢇⣿⣿⢿⠋⠁⠀⢜⢧⢜⢧⢱⢅⣕⢕⢕⣷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⣷⣔⠀⠀⠀⠀⠀⠀⠀⠀⠀⠀⠀⠀⠀⠀⠁⢕⢕⢕⢕⢕⢕⢕⢕⢕⢕⢕⣿⣿⣿⣿⣿⣿⣿⣿⣿⣿⢕⢕⣿⣿⣿⣿⣿⣿⢱⣿⣺⣿⣿⣿⣿⢱⣿⣿⢧⣿⡟⣼⣿⣿⢇⢕⣿⢱⣾⡟⢿⡿⢱⣿⡿⣿⣿⣿⣿⣿⣿⣿⣿⣿⣿⣿⡇⢕⠀⠁⠅⠀⠀⢀⢕⢄⠀⠁⠑⠑⢕⠀⠄⢸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⣧⢀⠀⠀⠀⠀⠀⠀⠀⠀⠀⠀⠀⠀⠀⢕⢕⢕⢕⢕⢕⢕⢕⢕⢕⢕⣿⣿⣿⣿⣿⣿⣿⣿⣿⣿⢕⢕⣿⣿⣿⣿⡿⣱⣿⢿⣿⡝⢏⢟⢇⣿⣿⡟⣾⡿⣹⣿⣿⣿⣿⢱⡿⢸⣿⣧⣵⡕⣼⣿⢱⣿⣿⣿⣿⣿⣿⣿⣿⣿⣿⢟⢇⢕⠀⢄⢄⠀⢀⢕⢱⣿⣇⢀⠀⠄⢔⢕⢞⢕⢕⢝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⢀⠀⠀⠀⠀⠀⠀⠀⠀⠀⠀⠀⠀⠁⢕⢕⠕⢕⢕⢕⢕⢕⠁⢕⣿⣿⣿⣿⣿⣿⣿⣿⣿⣿⢕⢕⣿⣿⣿⡟⢸⣿⣷⣎⢻⢻⣇⢕⢸⣿⣿⢹⣿⢧⣿⣿⣿⣿⡏⣸⢇⣿⣿⣿⣿⢱⣿⡏⢸⣿⣿⣿⣿⣿⣿⣿⣿⣿⡟⢕⢕⢱⣄⣁⣁⡔⢕⢕⣸⣿⣿⢵⣔⠀⠁⠕⢕⢕⢕⣕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⣧⡀⠀⠀⠀⠀⠀⠀⠀⠀⠀⠀⠀⠀⠁⠀⠀⠀⠑⠑⢕⢕⢕⢱⣿⣿⣿⣿⣿⣿⣿⣿⣿⣿⢕⢕⣿⣿⣿⢕⢹⡝⢜⢟⣵⡿⢇⣕⣼⣿⢇⣿⡏⣸⣿⣿⣿⣿⢕⣿⢸⣿⣿⣿⡿⣸⣿⢱⢸⣿⣿⣿⣿⣿⣿⣿⣿⣿⢇⢕⢕⢸⣿⣿⣿⡇⢕⣼⣿⣿⣿⢹⣿⣧⣤⡔⣶⣧⣏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⣷⡄⠀⠀⠀⠀⠀⠀⠀⠀⠀⠀⠀⠀⠀⠀⠀⠀⠀⢕⢕⢕⢜⣿⣿⣿⣿⣿⣿⣿⣿⣿⣿⢕⢕⣿⣿⣿⡵⡕⢝⢕⢮⣝⣱⢻⢟⣿⣿⢸⡟⡕⣿⣿⣿⣿⡏⣜⡟⢼⢿⣿⣿⡇⣿⡇⣿⢸⣿⣿⣿⣿⣿⣿⣿⣿⣿⢕⢕⢕⣿⣿⣿⣿⡇⢕⣿⣿⣿⣿⣼⣿⣿⢸⡇⢟⣻⣿⡺⣿⣿⣿⣿⣿⣿⣿⣿⣿⣿⣿⣿⣿⣿⣿⣿⡇⢕⢕⣿⢕⢕⢕⢕⢸⣿⣿⣿⣿⣿⣿⣿⣿⣿⣿⣿⣿⣿⣿⣿⣿⣿⣿⣿⣿⣿⣿⣿⣿⣿⣿⣿⣿⣿⢕⢕⢕⢕⢕⢕⢸⣿⣿⣿⣿⣿⣿⣿⣿⣿⣿⣿⣿⡿⢟⢝⢝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⣧⢀⠀⠀⠀⠀⠀⠀⠀⠀⠀⠀⠀⠀⠀⠀⠀⠀⢕⢕⢕⢕⣿⣿⣿⣿⣿⣿⣿⣿⣿⣿⢕⠀⣿⣿⣿⣿⣕⢕⢕⢷⢜⢝⢟⢷⣿⡇⡟⣸⢱⣿⣿⣿⡏⢱⣿⡇⣿⣿⣷⣧⣯⢹⢱⣿⡞⣿⡝⣿⣿⣿⣿⡟⡟⢻⢕⢕⢱⣿⣿⣿⣿⡇⣾⢿⣿⣿⣇⣿⣿⣿⣿⡇⢺⢫⡇⣷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⣇⠀⠀⠀⠀⠀⠀⠀⠀⠀⠀⠀⠀⠀⠀⠀⠀⢕⢕⠑⠼⢿⣿⣿⣿⣿⣿⣿⣿⣿⣿⢕⠀⣿⣿⣿⣿⣿⣷⣕⢜⢇⢜⢇⢕⣿⢹⢱⢇⢸⣿⣿⣿⡏⢿⣿⣿⣹⣿⣿⣿⣿⡞⣱⣮⣻⣼⣧⢻⣏⢻⣿⣷⣕⢜⢕⢕⣿⣽⣽⣽⣽⢕⡏⣾⣿⣿⣹⣿⣿⣿⣿⢕⢜⢎⢇⣿⢸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⡔⠀⠀⠀⠀⠀⠀⠀⠀⠀⠀⠀⠀⠀⠀⢄⢕⢕⢕⢕⢕⢕⢕⢝⢹⣿⣿⣿⣿⣿⢕⠀⣿⣿⣿⣿⣿⣿⡿⠃⠀⢕⣵⣕⣿⢕⡼⢕⢸⡏⢿⢿⡇⠁⠁⠉⠙⢻⢿⣿⣿⣿⣯⣿⣿⣿⣷⣧⣿⣎⣯⣻⣯⣕⣷⣿⣿⣿⣿⣿⣿⢸⣇⢇⢻⢏⣿⣿⣿⣿⡿⢸⢧⢸⢇⢇⣸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⡀⠀⠀⠀⠀⠀⠀⠀⠀⠀⠀⠀⠀⠀⢕⢕⢕⢕⢕⢕⢕⢕⢕⢕⢘⢿⡿⢿⣿⠁⠀⣿⣿⣿⣿⣿⢏⠊⠀⠀⢕⢕⢕⢹⡕⢜⢕⢜⡇⣽⣾⣿⣿⣷⣦⣤⣕⡀⠈⠙⢿⣿⣿⣿⣿⣿⣿⣿⣿⣿⣿⣿⣿⣿⣿⣿⣿⣿⢿⠷⠾⢟⣾⡷⢕⣿⣿⡏⣸⡇⢷⢞⢟⢕⣳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⠀⢕⢕⢕⢕⢕⢕⠕⠁⠁⠁⠀⠀⠀⠀⠁⠀⠀⣿⣿⣿⡿⣱⢇⠀⠀⠀⣵⣵⡕⢼⡇⢱⢕⢕⢕⢜⣿⣿⢿⣿⣿⣿⡿⠿⠷⢆⢄⢸⣿⣿⣿⣿⣿⣿⣿⣿⣿⣿⢟⠟⠙⠁⢕⢀⢀⣀⣀⣕⣿⢧⢜⣿⡿⢕⣿⢕⢜⢕⣪⣾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⣿⡔⠀⠀⠀⠀⠀⠀⠀⠀⠀⠀⠀⠀⠁⠑⠑⠁⠁⠀⠀⠀⠀⠀⠀⠀⠀⠀⠀⠀⠔⢌⠟⢟⣾⢏⠀⠀⠀⠁⢸⣿⢱⢸⡇⢸⡕⢕⢕⢕⢿⣿⢜⢕⣑⣔⣥⣴⣶⣷⣿⣿⣿⣿⣿⣿⣿⣿⣿⣿⣿⣿⣕⢔⠳⢿⣿⣿⣿⣿⣿⣿⢿⣿⣾⢯⢕⢸⣿⠁⢕⣾⣿⣿⡇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⣿⣿⡔⠀⠀⠀⠀⠀⠀⠀⠀⠀⠀⠀⠀⠀⠀⠀⠀⠀⠀⠀⠀⠀⠀⠀⠀⠀⢄⠀⠀⢕⢑⠄⠀⠁⠀⠀⠀⠀⠑⢇⣿⢸⢕⡕⡇⢕⢕⢕⢸⣿⣿⣾⣿⣿⣿⣿⣿⣿⣿⣿⣿⣿⣿⣿⣿⣿⣿⣿⣿⣿⣿⣷⣦⣄⡘⢝⢟⢿⣿⣯⣾⣿⢏⡇⢕⢕⢇⠀⠁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⡿⢿⢟⢻⣿⣿⣿⣆⠀⠀⠀⠀⠀⠀⠀⠀⠀⠀⠀⠀⠀⠀⠀⠀⠀⠀⠀⠀⠀⠀⠀⠀⠁⠀⠀⠀⢕⠀⠁⠀⠀⠀⠀⠀⠔⢼⣿⢸⢸⡇⢱⢕⢕⢕⢕⣿⣿⣿⣿⣿⣿⣿⣿⣿⣿⣿⣿⣿⣿⣿⣿⣿⣿⣿⣿⣿⣿⣿⣿⣿⣿⣷⣧⣵⣿⡿⢟⢏⡞⢕⢕⢕⢕⠀⠀⢜⣿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⡿⢟⢝⣕⣵⣵⣾⣿⢹⣿⣿⣿⣷⡄⠀⠀⠀⠀⠀⠀⠀⠀⠀⠀⠀⠀⠀⠀⠀⠀⢀⠄⠐⠀⠀⠀⠀⢔⠀⠀⠁⢕⠀⠀⠀⠀⠀⠀⠀⠀⠁⢸⢸⡇⢕⡕⢕⢕⢕⢜⣿⣿⣿⣿⣿⣿⣿⣿⣿⣿⣿⣿⣿⣿⣿⣿⣿⣿⣿⣿⣿⣿⣿⣿⣿⣿⣿⣿⢏⡵⢇⢸⡇⢕⢕⢕⢕⢕⠀⠁⢎⢿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⡕⢕⢸⣻⢱⣧⢿⣿⣇⣿⣿⣿⣿⣿⣧⡄⠀⠀⠀⠀⠀⠀⠀⠀⠀⠀⠀⠀⠀⠀⠀⠀⠀⢀⢄⠔⠑⢕⢀⠀⠀⠕⠀⠀⠀⠀⠀⠀⠀⠀⢀⢕⢇⣧⢕⢱⢕⢕⢕⢕⢜⣿⣿⣿⣿⣿⣿⣿⣿⣿⣿⣿⣿⣿⣿⣿⣿⣿⣿⣿⣿⣿⣿⣿⣯⣷⡿⡣⢎⢕⡱⣿⢕⢕⢕⢕⢕⢕⢕⠀⠘⢯⢇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⡕⢕⢸⡕⢝⢇⢝⠑⢹⣿⣿⣿⣿⣿⣿⣷⡀⠀⠀⠀⠀⠀⠀⠀⠀⠀⢀⢀⢄⠄⠐⠑⠁⠀⠀⠀⠀⢅⠀⠀⠀⠀⠀⠀⠀⠀⠀⢀⢔⢕⢕⢕⢹⡕⢕⢣⢕⢕⢕⢕⢜⢻⣿⣿⣿⣿⣿⣿⣿⡝⢕⢅⢅⢍⢝⢟⣿⣿⣿⣿⣿⣿⣿⣿⡫⢕⢕⢕⡞⣼⣿⢕⢕⢕⢕⢕⢕⢕⢕⢵⡕⢳⡕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⢱⣿⣿⣿⣷⡕⠁⠁⠱⠾⠃⠀⠁⢿⣿⣿⣿⣿⣿⣿⣷⣄⠀⠀⠀⠀⠀⠀⠀⠁⠁⠀⢀⠀⠀⠀⠀⠀⠀⢀⠀⠕⠀⠀⠀⠀⠀⠀⠀⢀⢔⢕⢕⢕⢕⢕⢱⣻⡎⢕⢕⢅⢕⢕⢕⢕⢜⢟⢿⣿⣿⣿⣿⣿⣷⣷⣧⣵⣷⣿⣿⣿⣿⣿⣿⣿⢿⢏⢕⢕⢕⢕⣿⣿⣿⢕⢕⢕⢕⢕⢕⢇⢕⢸⣷⡱⢜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⣷⡀⠀⠀⢀⢄⡄⠀⠜⣿⣿⣿⣿⣿⣿⢿⢿⣷⡄⠀⠀⠀⠀⠀⠀⠀⠀⠀⠀⠀⠀⠀⠀⠀⠀⠀⠀⠀⠀⠀⠀⢀⣠⣜⢇⢕⢕⢕⢕⢕⣵⣿⡇⢱⡕⢑⢔⢕⢕⢕⢕⢕⢕⢕⢜⢟⢿⣿⣿⣿⣿⣿⣿⣿⣿⣿⡿⢿⢟⢝⢕⢕⢕⢕⢕⢕⢕⣿⣿⣿⢕⢕⢕⢕⢕⣷⡕⢕⢕⢸⣷⢳⡜⢇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⣧⠀⠀⠁⠁⠀⠀⢄⣸⣯⣽⣷⣷⣿⣿⣿⣿⣷⣦⠀⠀⠀⠀⠀⠀⠀⠀⠀⠀⠀⠀⠀⠀⠀⠀⠀⠀⠀⢀⣴⣾⣿⣿⣷⣕⢕⢕⢕⣼⣿⡟⢕⢕⢕⢕⠕⠑⠁⠀⠁⢕⢕⢕⢕⢕⢕⢜⢟⢿⢿⢿⡟⢏⢝⢕⢕⢕⢕⢕⢕⢕⢕⢕⢕⢕⢸⣿⡇⢇⢕⢕⢕⢕⢱⣿⣷⡕⢇⢕⢜⢧⢿⣮⢪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⣇⠀⢀⣠⣶⣾⣿⣿⣿⣿⣿⢿⢿⢟⢟⢏⢝⢝⢕⢀⠀⠀⠀⠀⠀⠀⠀⠀⠀⠀⠀⠀⠀⠀⠀⣠⣵⣿⣿⣿⣿⣿⣿⣿⣷⡕⣼⣿⣿⢕⢕⢕⠁⠀⠑⠀⠀⠀⢔⢕⢕⢕⣱⣵⣷⣷⣧⣵⣷⣾⠑⢕⢕⢕⢕⢕⢕⢕⢕⢕⢕⢕⢕⢕⢸⣿⢝⢕⢕⢱⣕⢕⢸⡿⠑⢀⡄⢀⢕⢕⢜⢿⣷⡹⢿⣿⣿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⢸⣿⣿⣿⣿⣿⣿⣿⢰⣿⣿⣿⣿⣿⢿⢟⢕⢕⢕⢕⢕⢕⢕⢕⢕⢕⢕⢀⢀⠀⠀⠀⠀⠀⠀⠀⠀⠀⣀⡠⣴⣿⣿⣿⣿⣿⣿⣿⣿⣿⣿⡟⡽⣿⣿⡏⢕⢕⢅⠀⠀⠀⠀⠀⠀⢕⢕⢕⣼⣿⣿⣿⣿⣿⣿⣿⡇⠀⠀⠁⠑⠕⢕⢕⢕⢕⢕⢕⢕⢕⢕⢸⢇⢕⢕⢱⢱⣽⡷⢕⠕⠄⠑⠙⠑⢁⢀⠑⢕⢜⢻⣝⢿⣿⣿⣿⣿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⡟⣿⣿⡿⢟⢏⢕⢕⢕⢕⢕⢕⢕⢕⠕⠕⠁⠔⢕⢕⢕⢕⢄⢀⢀⢀⢀⢤⣶⣾⣿⣿⡟⠘⢻⣿⣿⣿⣿⣿⣿⣿⣿⢟⡼⣽⣿⣿⢕⢕⢕⢕⠀⠀⠀⠀⠀⠀⢱⣵⣿⣿⣿⣿⣿⣿⣿⣿⣿⡇⢀⠀⠀⠀⠀⠕⢕⢕⢕⢕⢕⢕⢕⢕⢇⢕⢕⢕⢕⢳⡕⢕⢕⠀⠔⠐⠀⢄⢄⢄⢔⢕⣵⣿⣿⣾⣿⡟⠟⠛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⢸⣿⣿⣿⣿⣿⡿⢇⠝⠑⢕⢕⢕⢕⠕⠕⠑⠕⣵⣷⣷⡄⠀⠀⠀⠑⠕⢕⢕⢕⢕⢕⢕⢕⢕⢜⢻⢿⣿⣯⠀⣰⡽⣿⣿⣿⣿⣿⡿⣣⡿⣼⣿⣿⢇⢕⢕⢕⠑⠀⠀⠀⠀⠀⠀⢸⣿⣿⣿⣿⣿⣿⣿⣿⣿⣿⡇⢕⠀⠀⠀⠀⠀⣵⡧⣵⣕⣕⣕⢕⢕⢕⢕⢕⢕⢕⢜⣿⢕⢕⢔⢔⢕⢕⢕⢜⢝⢕⣾⣿⣿⣿⣿⣿⡇⠀⠀⠀⠀⣰⣦⣄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⢸⣿⣿⣿⣿⠏⠁⠀⢀⠀⢕⠑⠁⠀⢔⢔⠀⠀⢹⣿⣿⣿⣧⡄⢀⠀⠀⠁⠑⠕⢕⢕⢕⢕⢕⢕⢕⢕⢝⢇⣵⢏⢕⢜⢻⣿⣿⢏⢞⣟⣽⣿⣿⡏⢕⣕⢕⢕⠀⠀⠀⠀⠀⠀⠀⠁⣿⣿⣿⣿⣿⣿⣿⣿⣿⣿⣿⡇⠀⠀⠀⠀⠀⢕⢕⢜⢝⣿⣿⣿⣷⣷⣕⡕⢕⢕⢕⢜⣇⢕⢕⢕⢕⠁⠁⠁⠑⢘⢻⢿⢿⢿⢿⣿⡇⠀⠀⠀⠜⢻⣿⡿⣷⣔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⢸⣿⣿⣿⢏⢀⢔⢕⢄⠀⢕⡆⠀⠀⠀⠀⠀⠀⠀⢻⣿⣿⣿⣿⣷⣄⢀⠀⠀⠀⠀⠑⠕⢕⢕⢕⢕⢕⢕⣾⢏⢕⢕⢕⢕⢜⡱⣱⣿⣿⣿⣿⢏⣱⣾⡇⢕⡕⠀⠀⠀⠀⠀⠀⠀⠀⢹⣿⣿⣿⣿⣿⣿⣿⣿⣿⣿⠇⠀⠀⠀⠀⠀⠁⢕⢕⢱⣿⣿⣿⣿⣿⣿⣿⣧⢕⢕⢜⢿⡜⣷⢕⠀⠀⠀⠀⠀⢕⠑⢕⢕⢕⢸⣿⡇⠀⠀⠀⠀⢄⣕⢜⡏⢏⠑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⢜⣿⣿⡟⢄⢕⢕⢕⢕⠀⢕⣿⡄⠀⠀⠄⢰⠂⠀⠈⢿⣿⣿⣿⣿⣿⣿⣶⣄⡀⠀⠀⠀⠀⠁⠑⠕⣱⡿⢕⢕⢕⢕⢕⢕⣱⣾⣿⢿⣿⣿⢇⣵⣿⣿⣿⣾⠑⠀⠀⠀⠀⠀⠀⠀⠀⠁⣿⣿⣿⣿⣿⣿⣿⣿⣿⡟⠀⠀⠀⠀⠀⠀⠀⢕⢕⣸⣿⣿⣿⣿⣿⣿⣿⣿⡇⢕⢕⢜⢷⡸⠑⠀⠀⠀⠀⢄⢕⠀⢇⢕⢱⢸⣿⢇⠄⠁⠀⠀⠑⠟⠑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⢜⣿⣿⠁⢕⢕⢕⢕⢕⠀⠕⣿⣷⡀⠀⠀⠀⠀⠀⠀⠘⢿⣿⣿⣿⣿⣿⣿⣿⣿⣷⡔⣄⠀⠀⢀⣵⢏⢕⢕⢕⢕⢕⢱⣾⣿⣿⢇⣿⡿⢇⣾⣿⣿⣿⣿⡏⠀⠀⠀⠀⠀⠀⠀⠀⠀⠀⢸⣿⣿⣿⣿⣿⣿⣿⣿⠁⠀⠀⠀⠀⠀⠀⠀⢕⣵⣽⣿⣿⣿⣿⣿⣿⣿⣿⣷⢕⢕⢕⢜⢷⡄⠀⠀⠀⢄⢕⢕⢀⢕⢕⢱⢸⠋⠑⠀⠀⡄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⠁⠁⠁⠀⢕⢕⢕⢕⢕⠀⠀⠉⠁⠁⠀⠀⠀⠕⠎⠀⠀⠈⠉⠉⠉⠉⠉⠉⠉⠉⠉⠁⠈⢣⢆⢞⢕⢕⢕⢕⢕⢕⣵⣿⣿⡇⡏⣾⢟⣱⣿⣿⣿⣿⣿⡿⠁⠀⠀⠀⠀⠀⠀⠀⠀⠀⠀⠁⣿⣿⣿⣿⣿⣿⣿⠃⠀⠀⠀⠀⠀⠀⠀⠀⢱⣿⣿⣿⣿⣿⣿⣿⣿⣿⣿⣿⢕⢕⢕⢕⢕⢻⣄⠀⠀⢕⢕⠕⢕⢕⢇⠜⠁⠀⠀⠀⠀⠁⠀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⣔⣄⣔⣄⢀⢕⢕⢕⠕⠕⠀⢄⣄⣄⣄⣄⠀⠀⠀⠀⢀⢀⠀⠀⣄⣔⣔⣔⣔⣔⣔⣔⣄⡄⢰⢜⢕⢕⠕⠕⢕⢞⢏⣽⣿⡿⢟⢕⢕⢕⣿⣿⣿⣿⣿⣿⠇⠀⠀⠀⠀⠀⠀⠀⠀⠀⠀⠀⠀⢜⣿⣿⣿⣿⣿⠇⠀⠀⠀⠀⠀⠀⠀⠀⠀⢸⣿⣿⣿⣯⣿⣿⣿⣿⣿⣿⣿⢇⢕⢕⢕⢕⢕⢝⡆⠀⠀⢑⢕⢕⢕⠁⠀⠀⠀⠕⠕⠀⠀⠀⠁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⡟⣱⡇⢀⠀⠀⠀⠀⢸⣿⣿⣿⣿⡆⠀⠀⠐⠑⠁⠀⠀⠜⣿⣿⣿⣿⣿⣿⣿⢟⣵⢇⡵⢕⢕⢕⢕⢗⢞⢟⢝⢕⢅⠕⠑⢕⢱⣿⣿⣿⣿⣿⠇⠀⠀⠀⠀⠀⠀⠀⠀⠀⠀⠀⠀⠀⠀⢻⣿⣿⣿⠏⠀⠀⠀⠀⠀⠀⠀⠀⠀⠀⠑⣿⣿⣿⣼⣿⣿⣿⣿⣿⣿⣿⡕⢕⢕⢕⢕⠕⠁⠁⠀⠀⢕⣵⢑⠄⠀⠀⡄⠄⠀⠀⢀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⡟⣼⣿⣗⡕⢔⢀⠀⠀⣼⣿⣿⣿⣿⣿⡄⠀⠀⠀⠀⠀⢀⢔⢝⢏⡝⢝⣿⣿⢯⣾⢏⣾⡣⢕⢕⢕⢕⢕⢕⢕⢕⢕⠑⠀⠀⢕⢸⣿⣿⣿⣿⢇⠀⠀⠀⠀⠀⠀⠀⠀⠀⠀⠀⠀⠀⠀⠀⠑⠉⢉⠙⠀⠀⠀⠀⠀⠀⠀⠀⠀⠀⠀⠀⢿⣿⣧⣿⣿⣿⣿⣿⣿⣿⣿⡇⢕⢕⠕⠁⠀⠀⠀⠀⠀⢸⣿⠕⠀⠀⠀⠁⠀⢀⣴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⢷⣿⣿⣿⣿⣧⡕⢔⢕⢿⣿⣿⣿⣿⣿⣷⡀⢄⢄⢔⢕⢕⢕⢕⢹⢟⣎⡜⣣⡿⢱⣾⣿⢇⢕⢕⢕⢕⢕⢕⢕⢕⢕⢔⠀⠀⢱⣿⣿⣿⣿⢇⠀⠀⠀⠀⠀⠀⠀⠀⠀⠀⠀⠀⠀⠀⠀⠀⠀⢕⢕⠀⠀⠀⠀⠀⠀⠀⠀⠀⠀⠀⠀⠀⢺⣿⢿⣿⣿⣿⣿⣿⣿⣿⣿⣿⠁⠀⠀⠀⠀⠀⠀⠀⠀⢱⡝⠀⢔⢔⠀⠀⣰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⢸⣿⣿⣿⣿⣿⣧⡕⢜⢱⢻⣿⣿⣿⢟⢏⢕⢑⢕⣕⣱⣵⣾⢿⢝⠟⡕⣱⢟⣱⣿⡿⢇⢕⢕⢕⢕⢕⢕⡜⢕⢕⣱⣼⠐⠀⠜⣽⣿⣿⢇⠀⠀⠀⠀⠀⠀⠀⠀⠀⠀⠀⠀⠀⠀⠀⠀⠀⠀⠑⠀⠀⠀⠀⠀⠀⠀⠀⠀⠀⠀⠀⠀⠀⢜⣿⠈⠙⢿⣿⣿⣿⣿⣿⣿⣿⢀⠀⠀⠀⠀⠀⠀⠀⠀⡸⣿⣆⠀⠀⣠⣾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⡜⣿⣿⣿⣿⣿⣿⣇⢕⢕⢕⢜⢻⢿⡕⡜⣝⢏⢱⢏⠕⢙⢁⢄⢱⢏⡼⢇⣱⣿⡟⢕⢕⢕⢕⢕⢕⢕⡸⢕⢕⢱⣿⣿⡄⠀⠀⠘⢿⢇⠀⠀⠀⠀⠀⠀⠀⠀⠀⠀⠀⠀⠀⠀⠀⠀⠀⠀⢀⣀⣠⢀⢀⠀⠀⠀⠀⠀⠀⠀⠀⠀⠀⠀⠑⡇⠀⠀⠀⠘⢻⣿⣿⣿⣿⢿⠃⠀⠀⠀⠀⠀⠀⠀⢠⣿⣜⢻⣧⡱⣿⣿⣿⣿⣿⣷⣷⣴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⡜⣿⣿⣿⣿⣿⣿⡇⢕⢕⢕⢕⢕⢕⡕⢕⣕⡅⢔⢕⢕⢕⢕⢣⢞⢕⣼⣿⢏⢕⢵⢕⢕⢕⢇⢕⢱⢇⢕⢕⣾⣿⣿⡇⠀⠀⠀⠀⠀⠀⠀⠀⠀⠀⠀⠀⠀⠀⠀⠀⠀⠀⠀⠀⠀⠀⢠⣾⣾⣿⣿⣧⢄⠀⠀⠀⠀⠀⠀⠀⠀⠀⠀⠀⠀⠀⠀⠀⠀⠀⠹⠛⠋⠁⠀⠀⠀⠀⠀⠀⠀⠀⠀⢼⣿⣿⣇⢝⣿⣎⢿⣿⣿⣿⣿⣿⣿⡇⠀⠀⠕⢕⢄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⣼⡝⠻⢿⡿⠟⠕⠕⠕⠕⠕⠕⢕⣹⣿⣿⣷⡅⢕⢕⢕⡱⢏⢱⣾⡿⢕⢕⢞⢇⢕⢕⡎⢕⢱⡇⢕⢕⣼⣿⢿⠟⠗⠀⠀⠀⠀⠀⠀⠀⠀⠀⠀⠀⠀⠀⠀⠀⠀⠀⠀⠀⠀⠀⠀⡜⣿⣿⣿⣿⡿⡇⠀⠀⠀⠀⠀⠀⠀⠀⠀⠀⠀⠀⠀⠀⠀⠀⠀⠀⠀⠀⠀⠀⠀⠀⠀⠐⠐⠔⢄⢄⡜⢿⣿⣿⣧⡜⢻⣷⡝⢕⢕⢕⢕⢔⢄⢄⢄⢄⢅⢄⠀⠀⠀⠀⢕⢕⢕⠀⠀⢔⢔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⡿⢑⢄⢄⢀⢀⠀⠀⠀⠀⠀⠀⠀⠈⠙⠛⠻⢧⢑⢕⡕⢕⣱⣿⢟⢕⢱⢫⢕⢕⢕⡼⢕⢕⡞⢕⢕⢕⠙⠁⠀⠀⠀⠀⠀⠀⠀⠀⠀⠀⠀⠀⠀⠀⠀⠀⠀⠀⠀⠀⠀⠀⠀⠀⠀⠁⠣⢻⣿⢹⠇⠀⠀⠀⠀⠀⠀⠀⠀⠀⠀⠀⠀⠀⠀⠀⠀⠀⠀⠀⠀⠀⠀⠀⠐⢄⢄⢀⠀⠀⠀⢱⣷⡕⢻⣿⣿⣷⡕⢹⣿⣆⢡⠕⠁⠀⠁⠑⠑⠑⠑⠑⠀⠀⠀⠀⠀⠑⢕⢸⡿⠑⠀⠀⠀⠉⠟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⣿⡕⢕⢕⢕⢕⢕⢕⢔⢔⢄⢀⠀⠀⠀⠀⠀⠀⠀⢄⠜⢕⣵⡿⢇⢕⣱⢏⢕⢕⢕⣱⢕⢕⡼⢕⢕⠕⢄⢔⢔⢔⢄⠐⠀⠀⠀⠀⢄⠄⠀⠀⠀⠀⠀⠀⠀⠀⠀⠀⠀⠀⠀⠀⠀⠀⠀⠀⠀⠈⠀⠀⠀⠀⠀⠀⠀⠀⠀⠀⠀⠀⠀⠀⠀⠀⠀⠀⠀⠀⠀⠀⠀⠀⠄⠐⠀⠀⠁⠁⠐⠀⠘⠟⠿⢕⢹⣿⣿⣿⣕⢝⠋⠀⠀⠀⠀⠀⠀⠀⠀⠀⠀⠀⠀⠀⠀⠀⠀⠁⠑⠀⠀⠀⠀⠀⠀⠀⠘⢿⣿⣿⣿⣿⣿⣿⣿⣿⣿⣿⣿⡕⢕⢱⣕⣿⣿⣿⣿⢕⢕⠀⢸⣿⣿⡧⣔⡔⢔⢔⢔⠀⢸⠀⢸⣿⢕⢕⢕⢕⢕⢕⠀</a:t>
            </a:r>
            <a:br/>
            <a:r>
              <a:t>⢕⢕⢕⢕⢕⢕⢕⢕⢕⢕⢕⢕⢕⢕⢕⢕⢕⢕⢕⢕⢕⢕⠀⠀⠀⠀⢄⢕⢕⢕⢕⢕⠁⠕⠁⢕⢕⢕⢕⢕⢕⢕⢕⢕⢸⣿⣿⣿⣿⣿⣿⣿⣿⣿⣿⣿⣿⣿⣿⣷⡕⢕⢕⢕⢕⢕⢕⢕⢕⢕⢄⠀⠀⠀⠀⠀⢰⢑⢕⡼⡟⢕⢕⡱⢕⢕⢕⢕⢱⢇⢕⣼⢕⢕⠕⢕⢕⢕⢕⢕⢕⢕⠀⠀⠀⠀⠁⢀⠄⠐⠀⠀⠀⠀⠀⠀⠀⠀⠀⠀⠀⠀⠀⠀⠀⠀⠀⠀⠀⠀⠀⠀⠀⠀⠀⠀⠀⠀⠀⠀⠀⠀⠀⠀⠀⠀⠀⠀⢀⠄⠐⠁⠀⠀⠀⠁⠀⠀⠀⠀⠀⠀⠀⠀⠀⠈⠙⠛⠋⠀⠀⠀⠀⠀⠀⠀⠀⠀⠀⠀⠀⠀⠀⠀⠀⠀⠀⠀⠀⠀⠀⠀⠀⠀⠀⠀⠀⠘⢿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⢕⢕⢕⢕⢕⢕⢕⠀⠀⠀⢕⢕⢕⢕⢕⢕⢕⢕⢕⢸⣿⣿⣿⣿⣿⣿⣿⣿⣿⣿⣿⣿⣿⣿⣿⣿⣷⣵⣕⢕⠕⢕⢕⢕⠕⠀⠀⠀⠀⢀⢕⢅⢕⡞⢏⢕⢕⡱⢕⢕⢕⢕⢱⡏⢕⢱⢇⢕⢕⣴⣥⣵⣕⣑⣑⡑⠑⠀⠀⠀⠀⠔⠁⠔⢀⠀⠀⠀⠀⠀⠀⠀⠀⠀⠀⠀⠀⠀⠀⠀⠀⠀⠀⠀⠀⠀⠀⠀⠀⠀⠀⠀⠀⠀⠀⠀⠄⢀⠀⠀⠀⠀⠁⠀⠀⠀⠀⠀⠀⠀⠀⠀⠀⠀⠀⠀⠀⠀⠀⠀⠀⠀⠀⠀⠀⠀⠀⠀⠀⠀⠀⠀⠀⠀⠀⠀⠀⠀⠀⠀⠀⠀⠀⠀⠀⠀⠀⠀⠀⠀⠀⠀⠀⠁⠀⠈⢻⣿⣿⣿⣿⣿⣿⣿⣿⣿⣿⣿⣿⣿⣿⣿⣿⡇⠀⢸⣿⣿⡷⢷⣇⡕⠀⠀⠀⠀⠀⠀⠀⢕⢕⢕⢕⢕⢕⠀</a:t>
            </a:r>
            <a:br/>
            <a:r>
              <a:t>⢕⢕⢕⢕⢕⢕⢕⢕⢕⢕⢕⢕⢕⢕⢕⢕⢕⢕⢕⢕⢕⢕⠀⠀⢄⢕⢕⢕⢕⢕⢕⢕⢕⢕⠁⢕⢕⢕⢕⢕⢕⢕⢕⢕⢸⣿⣿⣿⣿⣿⣿⣿⣿⣿⣿⣿⣿⣿⣿⣿⣿⣿⣿⣿⣿⣿⣷⣷⣶⣶⣴⡔⢕⢕⢕⢕⢱⢏⢜⢕⢕⡕⢕⢕⢕⢕⢕⡾⢕⢱⢇⢕⢕⣾⣿⣿⣿⣿⣿⣿⠃⠀⠀⠀⠀⠀⠀⠐⠀⠁⠔⢀⠀⠀⠀⠀⠀⠀⠀⠀⠀⠀⠀⠀⠀⠀⠀⠀⠀⠀⠀⠀⠀⠀⠀⠀⠀⠀⠀⠀⠀⠀⠀⠀⠀⠀⠀⠀⠀⠀⠀⠀⠀⠀⠀⠀⠀⠀⠀⠀⠀⠀⠀⠀⠀⠀⠀⠀⠀⠀⠀⠀⠀⠀⠀⠀⠀⠀⠀⠀⠀⠀⠀⠀⠀⠀⠀⠀⠀⠀⠀⠀⠀⠀⠀⠀⠀⠀⠀⠀⠀⠁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⣿⣿⣿⣿⣿⣿⣿⣿⣿⢇⢕⢕⢱⢕⠕⢕⢕⡜⢕⢕⢕⢕⢕⣸⢇⢕⡜⢕⢕⣁⣁⣁⣈⣉⢉⠉⠁⠀⠀⠀⠀⠀⠀⠀⠀⠀⠀⠀⠀⠐⢀⠀⠀⠀⠀⠀⠀⠀⠀⠀⠀⠀⠀⠀⠀⠀⠀⠀⠀⠀⠀⠀⠀⠀⠀⢀⠄⠀⠀⠀⠀⠀⠀⠀⠀⠀⠀⠀⠀⠀⠀⠀⠀⠀⠀⠀⠀⠀⠀⠀⠀⠀⠀⠀⠀⠀⠀⠀⠀⠀⠀⠀⠀⠀⠀⠀⠀⠀⢄⣾⡷⢔⠀⠀⠀⠀⠀⠀⠀⠀⠀⠀⠀⠀⠀⠀⠀⠀⠀⢸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⢇⢕⢏⢕⢕⠕⢕⢕⡕⢕⢕⢕⢅⢕⢕⡝⢕⢜⢕⢕⠁⠟⢟⢟⢟⢟⢟⢇⠀⠀⠀⠀⠀⠀⠀⠀⠀⠀⠀⠀⠀⠀⠀⠁⠀⠕⠀⠀⠀⠀⠀⠀⠀⠀⠀⠀⠀⠀⠀⠀⠀⠀⠀⠀⢀⠄⠐⠀⠀⠀⠀⠀⠀⠀⠀⠀⠀⠀⠀⠀⠀⠀⠀⠀⠀⠀⠀⠀⠀⠀⠀⠀⠀⠀⠀⠀⠀⠀⠀⠀⠀⠀⠀⠀⠀⠀⠀⠀⢄⣾⢸⣿⣿⣿⣷⣄⠀⠀⠀⠀⠀⠀⠀⠀⠀⠀⠀⠀⠀⠀⠀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⢕⢕⢕⢕⢕⢕⢕⢕⢕⢕⢕⢱⢕⢕⢕⢕⠁⠀⠀⠀⠑⢕⢕⢕⢕⠀⠀⠀⠀⠀⠀⠀⠀⠀⠀⠀⠀⠀⠀⠀⠀⠀⠀⠀⠀⠀⠀⠀⠀⠀⠀⠀⠀⠀⠀⠀⠀⠀⠀⠀⠀⠀⠀⠀⠀⠀⠀⠀⠀⠀⠀⠀⠀⠀⠀⠀⠀⠀⠀⠀⠀⠀⠀⠀⠀⠀⠀⠀⠀⠀⢕⢕⢕⢕⢆⢢⣰⣄⢀⠀⠀⠀⠀⢠⣴⣽⣟⡮⣳⣽⣻⣿⣿⣷⡄⠀⠀⠀⠀⠀⠀⠀⠀⠀⠀⠀⠀⠀⢸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⢕⠕⢕⢕⢕⢕⢕⢕⢕⢕⢕⢕⢕⢕⢕⠕⠀⠀⠀⠀⠀⠁⢕⢕⢕⢕⢄⠀⠀⠀⠀⠀⠀⠀⠀⠀⠀⠀⠀⠀⠀⠀⠀⠀⠀⠀⠀⠀⠀⠀⠀⠀⠀⠀⠀⠀⠀⠀⠀⠀⠀⠀⠀⠀⠀⠀⠀⠀⠀⠀⢀⢔⠀⠀⠀⠀⠀⠀⠀⠀⠀⠀⠀⠀⠀⠀⠀⠀⠀⠀⢕⢕⢕⢕⢕⢜⢞⣿⣿⣷⣴⣄⢀⡝⢟⢿⣿⣿⣮⣻⢷⢝⣿⣿⡇⠀⠀⠀⠀⠀⠀⠀⠀⠀⠀⠀⠀⠀⣾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⢵⢕⢕⢕⢕⢕⢕⢕⢕⢕⢕⢇⢅⢕⢕⢕⢕⢕⢕⢕⢕⢕⢕⢕⢕⢕⢕⢕⢕⠀⠀⠀⠀⠀⠀⠀⠑⢕⢕⢕⢄⠀⠀⢀⣀⠀⠀⠀⠀⠀⠀⠀⠀⠀⠀⠀⠀⠀⠀⠀⠀⠀⠀⠀⠀⠀⠀⠀⠀⠀⠀⠀⠀⠀⠀⠀⠀⠀⠀⠀⠀⠀⢀⢔⢕⢕⢄⢔⢄⠀⠀⠀⠀⠀⠀⠀⠀⠀⠀⠀⠀⢄⢄⢔⢕⢕⢕⢕⢕⢕⢕⢹⣿⣿⡿⣫⣼⣽⣇⢕⣜⡻⣿⣿⣷⣼⣿⠟⠁⠀⠀⠀⠀⠀⠀⠀⠀⠀⠀⠀⠀⠀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⢕⣵⡷⢵⢕⢕⢕⢕⢕⢕⢕⢕⢕⢕⢕⢕⢕⢕⢕⢕⢕⢕⢕⢕⢕⢕⢕⢕⢕⢕⢕⢕⢕⢕⢕⢕⢕⢕⢕⢕⢕⢕⢕⢕⠀⠀⠀⠀⠀⠀⠀⠀⣰⡟⢕⢄⣤⡄⠀⠁⠈⠄⢄⠗⠀⠀⠀⠀⢀⢀⠀⠀⠀⢀⢀⠀⠀⠀⢀⠀⠀⠀⠀⠀⠀⠀⠀⠀⠀⠀⠀⠀⠀⠀⢀⠄⠀⢕⢕⢕⢕⢕⢕⢕⢜⢷⣴⡀⠀⠀⠀⠀⠀⠀⠀⠀⠀⠀⠀⠁⠁⠑⠕⠕⢕⢕⢕⢕⢜⣟⣽⣟⢟⢿⣿⣷⣮⣇⢜⣿⣿⣿⠇⠀⠀⠀⠀⠀⠀⠀⠀⠀⠀⠀⠀⠀⠀⠀⢜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⢕⢱⢷⢗⢇⢕⢕⢕⢕⢕⢕⢕⢕⢕⢕⢕⢕⢕⢕⢕⢕⢕⢕⢕⢕⢕⢕⢕⢕⢔⢕⢕⢕⢕⢕⠕⢕⢕⢕⢕⢕⢕⢕⢄⠀⠀⠀⠀⠀⠀⢰⣿⢇⢀⢜⢟⠇⠀⠀⠀⢕⢕⠄⠀⠐⠐⠀⢄⠀⠔⠔⠀⠉⠁⢄⠐⠙⢱⣤⡄⠑⠓⢄⠀⠘⢁⢀⠀⠀⠃⢄⠀⠉⠔⠀⢄⢕⢕⢕⢕⢕⢕⢕⢕⢕⣿⣿⣦⡄⠀⠀⠀⠀⠀⠀⠀⠀⠀⠀⠀⠀⠀⠀⠀⠁⠈⠑⢜⢟⢻⣿⣿⣧⣜⡿⣿⣿⣿⣿⠟⠁⠀⠀⠀⠀⠀⠀⠀⠀⠀⠀⠀⠀⠀⠀⠀⠀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⢇⡱⢕⢕⢝⢹⢇⢕⢕⢑⢔⢕⢕⢕⢕⢕⢕⢕⢕⢕⢕⢕⢕⢇⢕⢄⠀⠀⠀⠀⠀⢿⠟⠑⠀⠁⢁⢄⢔⢄⡀⢁⢁⢀⢄⢀⠀⠀⠁⠀⠀⠀⠀⠀⠀⠀⠀⠀⠀⠁⠀⠀⠀⠀⠀⠀⠀⠀⠀⠀⠀⠀⠀⠀⠀⠀⢕⢕⢕⢕⢕⢕⢕⢇⢗⡕⢝⣿⣿⣿⡔⢄⠀⠀⠀⠀⠀⠀⠀⠀⠀⠀⠀⠀⠀⠀⠀⠀⠀⠕⢱⢸⢻⣿⣿⣿⢿⠟⠋⠁⠀⠀⠀⠀⠀⠀⠀⠀⠀⠀⠀⠀⠀⠀⠀⠀⠀⠀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⢇⢕⢕⢕⢕⣵⢷⣷⡧⣱⣷⣷⣷⣷⣷⣮⣽⣾⣳⣽⣿⡟⢕⣺⣼⢧⢕⢕⢕⢑⢅⢕⢕⢕⢕⢕⢑⢕⢕⢕⢕⢕⢕⢜⢕⠕⠕⠔⠀⠀⠀⠀⠀⠀⠀⠀⠀⠀⠑⢕⠕⠘⢟⠋⠕⢕⢕⠔⠀⠀⠀⠀⠀⠀⠀⠀⠀⠀⠀⠀⠀⠀⠀⠀⠀⠀⠁⠀⠀⠀⠀⠀⠀⠀⢀⢄⠅⢕⢕⢕⢕⢕⢕⢕⢜⣕⣇⣸⣿⣿⣿⣿⡕⢕⢄⢀⠀⠀⠀⠀⠀⠀⠀⠀⠀⠀⠀⠀⠀⠀⠀⠀⠀⠀⠁⠁⠀⠀⠀⠀⠀⠀⠀⠀⠀⠀⠀⠀⠀⠀⠀⠀⠀⠀⠀⠀⠀⠀⢕⢕⢕⢱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⠓⠛⠓⠓⠓⠃⠐⠑⠓⠓⠓⠓⠓⠚⠛⠋⠋⠙⠛⠛⠛⠙⠛⠛⠛⠛⠛⠛⠛⠛⠛⠋⠑⠛⠛⠛⠛⠑⠑⠑⠐⠑⠑⠑⠑⠑⠑⠑⠁⠁⠁⠁⠀⠀⠀⠀⠀⠀⠀⠀⠀⠀⠀⠀⠀⠀⠀⠀⠀⠀⠀⠀⠐⠑⠐⠀⠀⠀⠀⠀⠀⠀⠁⠀⠁⠁⠁⠑⠑⠑⠑⠐⠐⠐⠐⠐⠐⠐⠐⠐⠐⠀⠁⠘⠑⠀⠀⠀⠑⠑⠑⠑⠑⠑⠑⠘⠛⠛⠛⠛⠛⠛⠛⠛⠑⠑⠑⠑⠐⠀⠀⠀⠀⠀⠀⠀⠀⠀⠀⠀⠀⠀⠀⠀⠀⠀⠀⠀⠀⠀⠀⠀⠀⠀⠀⠀⠀⠀⠀⠀⠀⠀⠀⠀⠀⠀⠀⠀⠀⠑⠓⠛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⢏⢕⢕⢕⢕⢕⢕⢕⢕⢕⢕⢕⢕⢕⢕⢕⢕⢕⢕⣿⣿⣿⣿⣿⣿⣿⣿⣿⣿⣿⣿⣿⣿⣿⣿⣿⡿⢕⢕⢕⢕⢕⢕⢕⢕⢕⢕⢕⢕⢕⢕⢕⢕⢕⢝⣿⣿⣿⣿⣏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⢟⢝⢕⢕⢕⢕⢕⢕⢕⢕⢕⢕⢕⢕⢕⢕⢕⢕⢕⢕⢕⢕⢜⣿⣿⣿⣿⣿⣿⣿⣿⣿⣿⣿⣿⣿⣿⡿⢟⢕⢕⢕⢕⢕⢕⢕⢕⢕⢕⢕⢕⢕⢕⢕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⡟⢝⢕⢕⢕⢕⢕⢕⢕⢕⢕⠑⠕⠕⠕⠕⠕⠕⠑⠕⠑⢑⢑⠕⢕⢕⢹⣿⣿⣿⣿⢿⢟⢟⢿⢿⢿⢿⣿⣏⢕⢕⢕⢕⢕⢕⢕⢕⢕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⣷⢕⢕⢕⢕⢕⢕⢁⠁⠁⠁⠀⠀⠀⠀⠀⠀⢀⢄⢔⢕⢕⢕⢕⢀⠅⢕⢻⣿⢏⢕⢕⢕⢕⢕⢕⢕⢕⢜⢏⢕⢕⢕⢕⢕⢕⢱⢵⢟⣿⢕⢕⣱⣾⣿⣿⣿⣿⣿⣿⣿⣿⣿⣿⣿⣿⣿⣿⣿⣿⣿⣿⣿⣿⣿⣿⣿⣿⣿⣿⣿⣿⣿⣿⣿⣿⣿⣿⣿⣿⣿⣿⣿⣿⣿⣿⣿⣿⣿⣿⣿⣿⣿⣿⣿⣿⣷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⢕⢕⢕⢁⠑⠀⠀⠀⠀⠀⠀⠀⠀⠀⠀⠀⠑⢕⢕⢕⢕⢕⢕⢕⢀⠀⠜⢿⢇⢕⢕⢕⢕⢕⢕⢕⣕⣱⣵⡷⢧⢕⢕⢅⢕⢕⢕⢕⡟⢕⢕⢹⣿⣿⣿⣿⣿⣿⣿⣿⣿⣿⣿⣿⣿⣿⣿⣿⣿⣿⣿⣿⣿⣿⣿⣿⣿⣿⣿⣿⣿⣿⣿⣿⣿⣿⣿⣿⣿⣿⣿⣿⣿⣿⣿⣿⣿⣿⣿⡟⢿⣿⣿⣿⣿⣿⣿⣇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⢕⢕⢕⢕⠕⠐⠀⠀⠀⢄⢔⢔⢄⠀⠀⠀⠀⠀⢀⢕⢕⢕⢕⢕⢕⢕⢕⢅⢕⢅⢕⣕⣱⣵⡷⢾⢟⢏⢝⢕⢕⢕⢕⢕⢕⢕⢕⠕⢕⢕⡕⢕⢸⣿⣿⣿⣿⣿⣿⣿⣿⣿⣿⣿⣿⣿⣿⣿⣿⣿⣿⣿⣿⣿⣿⣿⣿⣿⣿⣿⣿⣿⣿⣿⣿⣿⣿⣿⣿⣿⣿⣿⣿⡿⣿⣿⣿⣿⣿⣿⣷⡕⢝⢿⣿⣿⣿⣿⣿⣎⢷⡽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⢇⢕⢕⢕⠑⠀⠀⠀⠀⢕⢑⢕⢕⢕⢕⠄⠀⠀⢀⢕⢕⢕⢕⢕⢕⢕⣕⣱⣵⡷⢿⢟⢝⢍⢕⢕⢕⢕⢕⢕⢕⢕⢕⢕⢕⢕⢕⢕⢕⢕⢏⡕⢕⣿⣿⣿⣿⣿⣿⣿⣿⣿⣿⣿⣿⣿⣿⣿⣿⣿⣿⣿⣿⣿⣿⣿⣿⣿⣿⣿⣿⣿⣿⣿⣿⣿⣿⣿⣿⣿⣿⣿⡟⣱⢎⣿⣿⣿⣿⣿⣿⣿⣿⣇⢱⣝⢿⡏⡻⣿⣿⡜⣿⡽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⡕⢕⢕⠀⢀⢀⠀⠀⠀⢕⢕⢅⠕⠕⠕⠄⠔⢕⢕⢕⢕⢕⢕⣱⢵⢾⢟⢝⢕⢔⢕⢕⢕⢕⢕⢕⢕⢕⢕⢕⢕⢕⢕⢕⢕⢕⢕⠕⢕⢸⢕⢕⣱⣿⣿⣿⣿⣿⣿⣿⣿⣿⣿⣿⣿⣿⣿⣿⣿⣿⣿⣿⣿⣿⣿⣿⣿⣿⣿⣿⣿⣿⣿⣿⣿⣿⣿⣿⣿⣿⣿⢏⣾⡿⣼⣿⣿⣿⣿⣿⣿⣿⣿⣿⣷⡻⣷⣕⢷⡝⢿⢧⢻⣿⣹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⣧⡕⢕⢕⢕⢕⢄⠀⠀⠅⢕⢕⢕⢕⢕⢕⢕⢕⢅⢕⢕⢜⢎⢕⢕⢕⢕⢕⢕⢕⢕⢕⢕⢕⢕⢕⢕⢕⢕⢕⢕⢕⢕⢕⣕⡕⢕⢑⠕⢜⢕⢱⣿⣿⣿⣿⣿⣿⣿⣿⣿⣿⣿⣿⣿⣿⣿⣿⣿⣿⣿⣿⣿⣿⣿⣿⣿⣿⣿⣿⣿⣿⣿⣿⣿⣿⣿⣿⣿⣿⢯⣾⣿⢇⣟⢟⢟⣟⣟⢿⢿⢿⢿⢿⡟⢕⢜⢿⢸⣿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⣷⣷⣷⣧⢀⠀⠀⠕⢕⢕⢕⢕⢕⢕⢕⠕⢑⢕⢔⢕⢕⢕⢕⢕⢕⢕⢕⢕⢕⢕⢕⢕⢕⢕⢕⢕⢕⢕⢕⢕⢕⢕⢝⢝⢳⢵⣕⢕⣿⣿⣿⣿⣿⣿⣿⣿⣿⣿⣿⣿⣿⣿⣿⣿⣿⣿⣿⣿⣿⣿⣿⣿⣿⣿⣿⣿⣿⣿⣿⣿⣿⣿⣿⢿⣟⣫⢱⣿⣿⡟⣼⣿⣿⣿⣿⣿⣿⣿⣿⣽⣵⡕⢕⢕⢕⢸⣿⣷⢕⢕⢕⢕⢕⢜⢝⢟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⣧⣔⡕⢕⢕⠕⠕⠑⠑⠁⠀⠀⠕⢕⢕⢕⢕⢕⢕⢕⢕⢕⢕⢕⢕⢕⢕⢕⢕⢕⢕⢕⢕⢕⢕⢕⢕⢕⢕⢕⢕⢕⡕⢕⣿⣿⣿⣿⣿⣿⣿⣿⣿⣿⣿⣿⣿⣿⣿⣿⣿⣿⣿⣿⣿⣿⣿⣿⣿⣿⣿⣿⣿⣿⣿⣿⢟⣫⣵⣿⣿⢏⣿⣿⣿⢇⣿⣿⣿⣿⣿⣿⣿⣿⣿⣿⣿⣧⢑⢕⢕⢜⣿⣿⣇⢕⢕⢕⢕⢕⢕⢕⢜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⢔⠀⠐⠁⠀⠀⠀⠀⠀⠀⠑⢕⢕⢕⢕⢕⢕⢕⢕⢕⢕⢕⢕⢕⢕⢕⢕⢕⢕⢕⢕⢕⢕⢕⢕⢕⢕⢕⡇⢜⢟⢟⢟⢟⢟⢟⢟⢟⢟⢟⢟⢟⢟⢟⢟⢟⢟⢟⢟⢟⢟⢟⢟⢟⢟⢟⢟⢟⢟⢟⢏⣵⣿⣿⣿⣿⡟⣾⣿⣿⣿⢸⣿⣿⣿⣿⣿⣿⣿⣿⣿⣿⣿⣿⣧⡕⢕⢕⣿⣿⣿⡕⢕⢕⢕⠕⢄⢕⢕⢕⢜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⢄⠀⠀⠀⠀⠀⠀⠀⠀⠀⠁⠕⢕⢕⢕⢕⢕⢕⢕⢕⢕⢕⢕⢕⢕⢕⢕⢕⢕⢕⢕⢕⢕⢕⢕⠑⢇⢕⢕⢕⢕⢕⢕⢕⢕⢕⢕⢕⢕⢕⢕⢕⢕⢕⢕⢕⢕⢕⢕⢕⢕⢕⢕⢕⢕⢕⢕⣵⣿⣿⣿⣿⡿⣫⢸⣿⣿⣿⡇⣼⣿⣿⣿⣿⣿⣿⣿⣿⣿⣿⣿⣿⣿⣷⡕⢕⣿⣿⣿⡇⢕⢕⢅⢕⢕⢕⢕⢕⢕⢕⢕⢕⢑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⣧⡔⢄⠀⠀⠀⠀⠀⠀⠀⠁⠑⠕⠑⢕⢕⢕⢕⢕⢕⢕⢕⢕⢕⢕⢕⢕⢕⢕⢕⢕⢕⢕⠕⢕⣸⣿⣿⣿⣿⣿⣿⣿⣿⣷⢕⢕⣾⣿⣿⣿⣿⣿⣿⣿⣿⣿⣿⣿⣿⣿⣿⡿⣱⣿⣻⣿⣿⣿⢟⣾⡇⣿⣿⣿⣿⡇⣿⣿⣿⣿⣿⣿⣿⣿⣿⣿⣿⣿⣿⢹⣿⡇⢕⣿⣿⣿⣇⢕⢕⢕⢕⢕⢕⢕⢕⢕⢕⢕⢕⢕⢸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⣇⢕⠀⠀⠀⠀⠀⠀⠀⠀⠀⠀⠀⠁⠑⠕⢕⢕⢕⢕⢕⢕⢕⢕⢕⢕⢕⢕⢕⢕⢕⠀⢕⣿⣿⣿⣿⣿⣿⣿⣿⣿⣿⢕⢕⣿⣿⣿⣿⣿⣿⣿⣿⣿⣿⣿⣿⣿⣿⣟⣼⡿⣳⣿⣿⡿⣳⣿⣿⢸⣿⢟⢟⣿⢕⣿⣿⣿⣿⣿⣿⣿⣿⣿⣿⣿⣿⣿⢕⣿⢇⢸⣿⣿⣿⣿⠀⠀⢔⢕⢕⢕⢕⢕⢀⢑⢑⢕⣷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⠀⠑⢕⢕⢕⢕⢕⢕⢕⢕⢕⢕⢕⢕⢕⢕⣿⣿⣿⣿⣿⣿⣿⣿⣿⣿⢕⢕⣿⣿⣿⣿⣿⣿⣿⣿⣿⣿⣿⣿⣿⣟⣾⣿⣵⣿⣿⣟⣽⣿⣿⡿⢸⢕⣱⣿⣿⢕⢸⣿⣿⣿⣿⣿⣿⣿⣿⣿⣿⣿⣿⢇⢜⢕⢺⣿⣿⣿⡟⠁⢕⢱⡔⢅⣑⢑⠕⢕⢕⢕⣱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⡀⠀⠀⠀⠀⠀⠀⠀⠀⠀⠀⠀⠀⠀⠀⠁⢕⢕⢕⢕⢕⢕⢕⢕⢕⢕⢕⠕⢱⣿⣿⣿⣿⣿⣿⣿⣿⣿⣿⢕⢕⣿⣿⣿⣿⣿⣿⢿⢿⣟⣟⣝⣝⡟⣼⣿⡿⣸⣿⣿⣾⣿⡿⢕⡕⢱⢿⣿⣿⣿⢱⣿⣿⣿⣿⣿⣿⣿⣿⣿⣿⣿⣿⣿⢕⢕⡜⣸⣿⣿⢟⠑⠀⠁⠜⢇⢑⢝⢎⡁⠉⠁⢸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⣔⠀⠀⠀⠀⠀⠀⠀⠀⠀⠀⠀⠀⠀⠀⠀⢕⢕⢕⢕⢕⢕⢕⢕⢕⢕⢕⢸⣿⣿⣿⣿⣿⣿⣿⣿⣿⣿⢕⢕⣿⣿⣿⣿⣿⢱⣿⢻⣾⣿⣿⣿⣸⣿⣿⢳⣿⣟⣾⣿⡿⢕⢱⡇⢱⣾⡿⣿⡟⣸⣿⣿⣿⣿⣿⣿⣿⣿⣿⣿⣿⣿⣿⢕⠑⠁⢉⢑⠁⠀⢔⢄⢀⠀⠀⠁⠁⢑⠕⢔⢕⢕⢕⢜⢻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⣧⢀⠀⠀⠀⠀⠀⠀⠀⠀⠀⠀⠀⠀⠀⠁⢕⢕⢕⢕⢕⢕⢕⢕⢕⢕⢸⣿⣿⣿⣿⣿⣿⣿⣿⣿⣿⢕⢕⣿⣿⣿⡿⣱⣿⣿⣿⡹⢟⢟⢇⣿⣿⢏⣿⡟⣾⣿⣿⣣⡇⣼⡇⣿⣿⣕⣜⢕⣿⡟⣿⣿⣿⣿⣿⣿⣿⣿⣿⣿⡟⢻⢕⠀⢄⢀⢀⠀⢄⢕⣸⣿⣿⢱⣄⡀⠀⠑⢕⢕⢕⢕⢕⣵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⣧⡄⠀⠀⠀⠀⠀⠀⠀⠀⠀⠀⠀⠀⠀⢕⢕⢕⠕⢕⢕⢕⢕⢕⢕⢸⣿⣿⣿⣿⣿⣿⣿⣿⣿⣿⢕⢕⣿⣿⡟⢱⣿⣯⣜⢻⢿⢕⢕⢸⣿⡟⣼⣿⢹⣿⣿⣿⣿⢇⣿⢱⣿⣿⣿⡟⣼⣿⢇⣿⣿⣿⣿⣿⣿⣿⣿⣿⣿⡇⢕⢕⣵⣁⢑⢁⡔⢕⢕⣿⣿⣿⢸⣿⣿⣦⢁⢀⢕⢱⣾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⣷⡄⠀⠀⠀⠀⠀⠀⠀⠀⠀⠀⠀⠀⠁⠑⠀⠀⠀⠑⢑⢕⢕⢑⣼⣿⣿⣿⣿⣿⣿⣿⣿⣿⣿⢕⢕⣿⣿⢕⢜⡝⢜⢟⣱⡾⢏⢕⣾⣿⢳⣿⢇⣿⣿⣿⣿⡿⢱⡏⣾⣿⣿⣿⢧⣿⡇⢇⣿⣿⣿⣿⣿⣿⣿⣿⣿⣿⢕⢕⢕⣿⣿⣿⣿⢕⢕⣿⣿⣿⣿⣸⣿⣿⢻⡏⣿⣿⣼⡼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⣷⡄⠀⠀⠀⠀⠀⠀⠀⠀⠀⠀⠀⠀⠀⠀⠀⠀⠀⢕⢕⢕⢕⣿⣿⣿⣿⣿⣿⣿⣿⣿⣿⣿⢕⢕⣿⣿⡜⡕⢝⢕⣜⡯⣵⣷⡷⣿⡏⣾⢏⢸⣿⣿⣿⣿⢇⢼⢇⣿⣿⣿⣿⢸⡿⣸⡼⣿⣿⣿⣿⣿⣿⣿⣿⣿⡇⢕⢕⢱⣿⣿⣿⣿⢕⣸⣿⣿⣿⡇⣿⣿⣿⣼⡇⣕⣽⢿⣧⢿⣿⣿⣿⣿⣿⣿⣿⣿⣿⣿⣿⣿⣿⣿⣿⣿⡇⢕⢕⣿⢕⢕⢕⢕⢸⣿⣿⣿⣿⣿⣿⣿⣿⣿⣿⣿⣿⣿⣿⣿⣿⣿⣿⣿⣿⣿⣿⣿⣿⣿⣿⣿⣿⣿⢕⢕⢕⢕⢕⢕⢸⣿⣿⣿⣿⣿⣿⣿⣿⣿⣿⣿⣿⡿⢝⢗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⣿⡄⠀⠀⠀⠀⠀⠀⠀⠀⠀⠀⠀⠀⠀⠀⠀⠀⠁⢕⢕⢕⢹⣿⣿⣿⣿⣿⣿⣿⣿⣿⣿⢕⠀⣿⣿⣿⣜⢕⢕⣎⢟⢷⢧⣵⣿⢱⢏⢇⣾⣿⣿⡯⡏⣼⣿⢱⣷⣧⣽⣝⢸⡇⣿⡇⣿⡏⣿⣿⣿⣿⣿⣿⢹⢕⢕⢕⣾⣿⣿⣿⣿⢱⡿⣿⣿⣿⢣⣿⣿⣿⣿⢇⣝⢎⣵⣿⣸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⣧⢀⠀⠀⠀⠀⠀⠀⠀⠀⠀⠀⠀⠀⠀⠀⠀⢄⢕⢕⢱⢿⣿⣿⣿⣿⣿⣿⣿⣿⣿⣿⢕⠀⣿⣿⣿⣿⣷⣵⡜⢕⢜⢇⢕⡏⡎⣼⢇⣿⣿⣿⣷⢱⣿⣿⢸⣿⣿⣿⣿⡞⢱⣯⣝⢹⣇⢿⡟⣿⣿⣯⡟⢸⢱⢕⣸⣿⣏⣽⣽⡝⡼⣸⣿⣿⡏⢼⣿⣿⣿⣿⢕⡜⢷⢕⢻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⣇⠀⠀⠀⠀⠀⠀⠀⠀⠀⠀⠀⠀⠀⠀⠀⢕⢕⢕⢔⢕⢕⢜⢝⢝⢿⣿⣿⣿⣿⣿⢕⠀⣿⣿⣿⣿⣿⣿⢏⠀⢕⣑⡕⡇⢱⢹⢸⡿⣿⣿⡏⢕⠈⠙⠛⠻⢿⣿⣿⣿⣾⣿⣿⣿⣯⣼⣷⢸⡿⣿⢷⢕⣇⣼⣿⣿⣿⣿⡿⢱⣧⢏⢻⡟⢕⣿⣿⣿⢿⡿⢜⣗⣸⡕⢱⣸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⡇⠀⠀⠀⠀⠀⠀⠀⠀⠀⠀⠀⠀⠀⢕⢕⢕⢕⢕⢕⢕⢕⢕⢕⢅⢻⣿⣿⣿⣿⠁⠀⣿⣿⣿⣿⣟⢕⠀⠀⢕⢕⢕⢕⡎⢇⢸⢇⣯⢻⢱⣷⣶⣴⣄⣀⢕⠈⠙⠻⢿⣿⣿⣿⣿⣿⣿⣿⣿⣿⣷⣾⣿⣿⣿⣿⣿⣿⢷⠿⠿⢞⣷⡕⢕⣿⣿⢏⣼⡇⢝⢝⢱⢕⣼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⢀⠀⠀⠀⠀⠀⠀⠀⠀⠀⠀⠀⠀⢕⢕⢕⢕⢕⢕⢕⠕⠁⠑⠁⠀⠀⠀⠈⢙⠀⠀⣿⣿⣿⣫⡎⠀⠀⠀⢕⣵⡕⢸⡇⢸⢕⢕⢻⣷⣼⣿⣿⣿⣿⣿⣿⣷⢦⢤⢅⢹⣿⣿⣿⣿⣿⣿⣿⣿⣿⣿⢿⠟⠙⠉⠕⢐⢀⣀⣀⣕⣿⣧⢱⣿⡟⢕⣿⢇⠜⢜⣵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⣧⠀⠀⠀⠀⠀⠀⠀⠀⠀⠀⠀⠀⠀⠑⠕⠑⠑⠀⠀⠀⠀⠀⠀⠀⠀⠀⠀⠀⠐⢄⠙⠿⣵⡟⠁⠀⠀⠐⢸⣿⢇⢸⡇⢸⡕⢕⢕⢝⣧⢿⢟⢝⠍⢕⣑⣠⣤⣵⣷⣿⣿⣿⣿⣿⣿⣿⣿⣿⣿⣿⡕⢒⠳⢿⣿⣿⣿⣿⣿⣿⢿⣷⣾⣿⢕⢸⣿⠀⠀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⣿⣧⠀⠀⠀⠀⠀⠀⠀⠀⠀⠀⠀⠀⠀⠀⠀⠀⠀⠀⠀⠀⠀⠀⠀⠀⠀⠑⠀⠀⠑⢔⢄⠀⠁⠀⠀⠀⠀⠁⡟⣼⢸⡇⢕⡇⢕⢕⢕⢸⣮⣷⣾⣿⣿⣿⣿⣿⣿⣿⣿⣿⣿⣿⣿⣿⣿⣿⣿⣿⣿⣿⣷⣦⣄⢜⢝⢟⢿⣿⣯⣿⣿⢏⢇⢕⢕⢻⠀⠀⢜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⢿⢟⢟⡟⣿⣧⡀⠀⠀⠀⠀⠀⠀⠀⠀⠀⠀⠀⠀⠀⠀⠀⠀⠀⠀⠀⠀⠀⠀⠀⠀⢔⠀⠀⢕⢄⠀⠀⠀⠀⠀⠀⠄⢱⣿⢸⣇⡇⢱⢕⢕⢕⢕⣿⣿⣿⣿⣿⣿⣿⣿⣿⣿⣿⣿⣿⣿⣿⣿⣿⣿⣿⣿⣿⣿⣿⣿⣿⣿⣷⣧⣵⣿⡿⢏⢎⡟⢕⢕⢕⢕⢀⠀⠀⢎⢿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⢟⢏⣕⣵⣵⢾⣿⣿⢹⣿⣷⣄⠀⠀⠀⠀⠀⠀⠀⠀⠀⠀⠀⠀⠀⠀⠀⠀⠀⢀⠄⠐⠁⠀⠀⢕⠀⠀⠀⢕⢀⠀⠀⠀⠀⠀⠀⠀⠁⢜⡿⡇⢜⡕⢕⢕⢕⢜⣿⣿⣿⣿⣿⣿⣿⣿⣿⣿⣿⣿⣿⣿⣿⣿⣿⣿⣿⣿⣿⣿⣿⣿⣿⣿⣿⢿⢏⡱⢇⢸⢕⢕⢕⢕⢕⢕⠀⠀⠘⢧⡻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⣇⢕⢸⣿⢸⣧⢻⣿⡇⣿⣿⣿⣷⣄⠀⠀⠀⠀⠀⠀⠀⠀⠀⠀⠀⠀⠀⠀⠁⠀⠀⠀⢀⢄⠔⠕⢄⠀⠀⠑⢕⠀⠀⠀⠀⠀⠀⠀⠀⢅⢕⣷⢕⢱⢕⢕⢕⢕⢹⣿⣿⣿⣿⣿⣿⣿⣿⣿⣿⣿⣿⣿⣿⣿⣿⣿⣿⣿⣿⣿⣿⣿⣽⣿⡾⡣⢎⢱⢕⣿⢕⢕⢕⢕⢕⢕⢕⠀⢱⡕⢳⡕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⣿⡕⢕⢜⢕⢝⢕⢕⠁⢹⣿⣿⣿⣿⣷⡄⠀⠀⠀⠀⠀⠀⠀⠀⠀⠀⢀⢀⢄⠄⠐⠁⠁⠀⠀⠀⠕⠀⠀⠀⠁⠀⠀⠀⠀⠀⠀⢀⢕⢕⢕⢹⡕⢕⢧⢕⢕⢕⢕⢜⢿⣿⣿⣿⣿⣿⣿⣿⣝⣻⣿⣿⢿⢿⢿⣿⣿⣿⣿⣿⣿⣿⣿⡟⢝⢕⢕⡽⣾⡏⢕⢕⢕⢕⢕⢕⢕⢔⢜⣷⡱⡜⢇⢕⢕⢕⢕⢻⣿⣿⣿⡿⢇⢕⢕⢕⢕⢱⡇⠀⢕⣿⢕⢕⢕⢕⢸⣿⣿⣿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⡕⠀⠁⠞⠟⠁⠀⠁⢿⣿⣿⣿⣿⣿⣔⢀⠀⠀⠀⠀⠀⠀⠐⠁⠁⠁⠀⠀⠀⠀⠀⠀⠀⠀⠀⠀⠀⠀⠀⠀⠀⠀⠀⡠⢕⢕⢕⢕⢕⢕⣻⡕⢕⢱⡅⢕⢕⢕⢕⢝⢻⣿⣿⣿⣿⣿⣿⣿⣿⣿⣿⣿⣿⣿⣿⣿⣿⣿⣿⡿⢏⢕⢕⢕⢕⣿⣿⣇⢕⢕⢕⢕⢕⢜⢇⢕⢕⢸⣷⡱⣕⢣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⡄⠀⠀⢄⢰⠔⠀⠜⣿⣿⣿⣿⣿⣿⣿⣦⠀⠀⠀⠀⠀⠀⠀⠀⠀⠀⠀⠀⠀⠀⠀⠀⠀⠀⠀⠀⠀⠀⠀⢀⣴⡞⢕⢕⢕⢕⢕⣱⣿⡏⢳⡕⢕⢕⢕⢕⢕⢕⢕⢕⢕⢝⢻⢿⣿⣿⣿⣿⣿⣿⣿⣿⣿⣿⢿⢟⢏⢕⢕⢕⢕⢕⢕⢸⣿⣿⡟⢕⢕⢕⢕⢕⣷⣕⢕⢕⢕⢸⣷⢻⣧⡱⣱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⣷⠀⠀⠀⠁⠀⠀⢄⣝⣻⣿⣽⣿⣷⣷⣿⣵⡄⠀⠀⠀⠀⠀⠀⠀⠀⠀⠀⠀⠀⠀⠀⠀⠀⠀⠀⠀⣄⣴⣿⣿⣿⣧⡕⢕⢕⣱⣿⡿⢕⢕⢱⡕⢕⠕⠁⠁⠀⢕⢕⢕⢕⢕⢕⢜⢟⢿⣿⢿⢟⢟⢝⢕⢕⢕⢕⢕⢕⢕⢕⢕⢕⢕⢸⣿⢿⢕⢕⢕⢕⢕⢕⢸⣿⣷⣕⢕⢕⢝⠏⢿⣷⡕⢻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⣇⠀⢀⣠⣵⣾⣿⣿⣿⣿⣿⡿⢿⢟⢟⢟⢝⢔⠀⠀⠀⠀⠀⠀⠀⠀⠀⠀⠀⠀⠀⠀⠀⢀⣰⣾⣿⣿⣿⣿⣿⣿⣿⡧⣱⣿⣿⢇⢕⢕⠑⠈⠔⠀⠀⠀⠀⢕⢕⢕⢕⣵⣷⣷⣧⣷⣵⣷⡏⠑⢕⢕⢕⢕⢕⢕⢕⢕⢕⢑⢕⢕⣸⡟⢕⢕⢕⢕⡕⡕⢕⢕⢿⣿⣿⣇⠕⢄⢔⢄⠘⠙⠕⢿⣿⣿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⣻⣷⣿⣿⣿⣿⢿⢟⢝⢕⢕⢕⢕⢕⢕⢕⢕⢕⢔⢀⠀⠀⠀⠀⠀⠀⠀⠀⠀⠀⣀⣠⣷⣿⣿⣿⣿⣿⣿⣿⣿⣿⡿⣱⣿⣿⡏⢕⢕⢡⢔⠀⠀⠀⠀⠀⠀⢕⢕⣵⣿⣿⣿⣿⣿⣿⣿⣿⢔⠀⠀⠁⠑⢕⢕⢕⢕⢕⢕⢕⢕⢕⣿⢕⢕⢕⢕⢱⢜⢼⣻⣷⣕⡜⢟⢻⢔⠁⠑⠁⠀⠑⠀⠈⣻⣿⣿⣿⣿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⡏⣿⣿⣿⢿⢏⢕⢕⢕⢕⢕⢕⢕⢕⢕⠕⠑⢅⢕⢕⢕⢕⢀⢀⢀⢀⢠⣤⣶⣾⣿⣿⣧⠝⢿⣿⣿⣿⣿⣿⣿⣿⡿⣱⣻⣿⣿⢕⢕⢕⢕⠀⠀⠀⠀⠀⠀⠀⣵⣾⣿⣿⣿⣿⣿⣿⣿⣿⣿⢕⠀⠀⠀⠀⠀⢕⢕⢕⢕⢕⢸⢕⢱⢕⢕⢕⢕⢕⢕⢸⡇⢘⢝⢜⢗⢕⢕⠀⠔⠕⠀⢁⢅⢰⢜⢝⡝⢗⠛⠛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⢸⣿⣿⣿⣿⣿⣿⢟⠟⠏⢝⢕⢕⢕⢕⢕⠕⠕⢱⣵⣵⢄⠀⠀⠀⠕⢕⢕⢕⢕⢕⢕⢕⢕⢕⢝⢿⣿⣿⣯⢄⣮⢻⣿⣿⣿⣿⣿⢟⣼⣱⣿⣿⢇⢕⢕⢕⢕⠀⠀⠀⠀⠀⠀⠀⢻⣿⣿⣿⣿⣿⣿⣿⣿⣿⣿⢕⠀⠀⠀⠀⠀⠄⣵⢷⣵⣵⣕⢅⢕⢕⢕⢕⢕⢕⢕⢕⢗⢔⢕⢕⢜⢟⢷⣷⣴⣔⢧⢱⢵⢽⣮⡝⢿⢇⠀⠀⠀⢠⣶⣄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⢸⣿⣿⣿⣿⡟⠑⠁⠀⠀⢕⣕⠑⠁⠀⢕⠔⠀⠀⢻⣿⣷⣕⢄⠀⠀⠀⠁⠕⢕⢕⢕⢕⢕⢕⢕⢕⢜⢻⢣⡿⢇⢕⢝⢿⣿⢟⡱⣾⣳⣿⣿⡿⢕⢕⡕⢕⢕⠀⠀⠀⠀⠀⠀⠀⢸⣿⣿⣿⣿⣿⣿⣿⣿⣿⣿⣷⠀⠀⠀⠀⠀⠀⢕⢕⢜⢝⣿⣾⣿⣷⣷⣕⡕⢕⢕⢕⢼⣇⢕⢕⢕⢕⢕⢝⢿⣿⢧⢇⢱⢷⢮⢵⡕⢕⠀⠀⠐⠝⢿⡿⢿⣧⢄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⢸⣿⣿⣿⡟⢀⢄⢕⠀⠀⢕⣿⡆⠀⠀⠀⠀⠀⠀⠘⢿⣿⣿⣷⣧⡀⢀⠀⠀⠀⠁⠕⢕⢕⢕⢕⢕⢕⣱⡟⢕⢕⢕⢕⢕⢜⢎⣾⣽⣿⣿⡿⢕⣵⣿⣕⢱⠁⠀⠀⠀⠀⠀⠀⠀⠀⢿⣿⣿⣿⣿⣿⣿⣿⣿⣿⡿⠀⠀⠀⠀⠀⠀⢕⢕⢕⣸⣿⣿⣿⣿⣿⣿⣿⣇⢕⢕⢜⢻⡕⢕⢕⢕⢕⢕⠑⠙⠕⢕⢕⢕⢕⢸⣿⡇⠀⠀⠀⠀⢱⣕⢟⢟⠕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⢸⣿⣿⡿⢁⢕⢕⢕⢔⠀⢕⣿⣿⡄⠀⠀⠔⠕⠀⠀⠘⣿⣿⣿⣿⣿⣷⣤⣀⠀⠀⠀⠀⠁⠑⠕⢑⣼⢏⢕⢕⢕⢕⢕⢕⣵⣿⡿⣿⣿⢟⣱⣾⣿⣿⣯⡎⠀⠀⠀⠀⠀⠀⠀⠀⠀⢸⣿⣿⣿⣿⣿⣿⣿⣿⣿⠇⠀⠀⠀⠀⠀⠀⢕⢕⢕⣿⣿⣿⣿⣿⣿⣿⣿⣿⡕⢕⢕⢜⢿⡕⣕⢕⠑⠀⠀⠀⠀⠘⢣⢕⢱⢸⡿⠇⠀⠀⠀⠁⠞⠏⠁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⢕⣿⣿⠇⢕⢕⢕⢕⢕⠀⠀⣿⣿⣷⠀⠀⠀⠀⢀⢀⠀⠜⣿⣿⣿⣿⣿⣿⣿⣿⣦⡄⢀⠀⠀⢠⡞⢕⢕⢕⢕⢕⢕⣱⣾⣿⡟⣼⣿⢏⣵⣿⣿⣿⣿⣿⠑⠀⠀⠀⠀⠀⠀⠀⠀⠀⠀⢿⣿⣿⣿⣿⣿⣿⣿⡏⠀⠀⠀⠀⠀⠀⠀⠀⢕⣵⣿⣿⣿⣿⣿⣿⣿⣿⣿⡇⢕⢕⢕⢜⢻⣜⠀⠀⠀⠀⠀⠀⢕⢕⢕⢵⠜⠁⠀⠀⢠⢄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⠁⠁⠁⠀⢕⢕⢕⢕⢕⠀⠀⠉⠉⠉⠁⠀⠀⠀⠕⠑⠀⠀⠈⠉⠉⠉⠉⠉⠉⠉⠈⠁⠘⠗⡰⢏⢕⢕⢕⢕⢕⢕⣱⣿⡏⣿⢱⣿⢏⣼⣿⣿⣿⣿⣿⡏⠀⠀⠀⠀⠀⠀⠀⠀⠀⠀⠀⠸⣿⣿⣿⣿⣿⣿⡟⠀⠀⠀⠀⠀⠀⠀⠀⠀⣿⣿⣿⣿⣿⣿⣿⣿⣿⣿⣿⣿⢕⢕⢕⢕⢕⢹⣧⠀⠀⠀⠀⢕⢕⢕⢕⠑⠀⠀⠀⠀⠀⠁⠀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⣔⣔⣄⣄⢀⢕⢕⢕⢕⢕⠀⠀⣄⣔⣄⣄⡀⠀⠀⠀⢀⢀⢀⠀⢄⣄⣔⣔⣔⣔⣔⣔⣄⢄⡼⢕⢕⢕⢕⢕⢕⢕⣵⣿⣿⣷⡻⢜⡕⢸⣾⣿⣿⣿⣿⡟⠁⠀⠀⠀⠀⠀⠀⠀⠀⠀⠀⠀⠀⢻⣿⣿⣿⣿⡿⠁⠀⠀⠀⠀⠀⠀⠀⠀⠀⢹⣿⣿⣿⢻⣿⣿⣿⣿⣿⣿⣿⢕⢕⢕⢕⢕⢕⢜⢇⠀⠀⢕⢕⢕⠘⠁⠀⠀⠀⠇⠕⠀⠀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⣿⢇⢅⠁⠁⠁⠁⠀⢄⣿⣿⣿⣿⣿⡄⠀⠀⠑⠘⠀⠀⠀⢹⣿⣿⣿⣿⣿⣿⢫⣾⢇⢎⢕⢕⢕⢕⣱⢾⢏⣽⣿⢟⠇⠑⠇⢸⣿⣿⣿⣿⡟⠑⠀⠀⠀⠀⠀⠀⠀⠀⠀⠀⠀⠀⠀⠁⣻⣿⣿⡿⠁⠀⠀⠀⠀⠀⠀⠀⠀⠀⠀⢸⣿⣿⡏⣿⣿⣿⣿⣿⣿⣿⣿⢕⢕⢕⢕⠕⠁⠀⠀⠀⠀⠀⠕⠁⠀⠀⢄⢄⠀⠀⠀⢀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⢣⣾⣵⢕⢄⠀⠀⠀⢱⣿⣿⣿⣿⣿⣷⢀⠀⠀⠀⠀⢀⢄⢕⢟⢟⢽⢻⡿⣱⡿⣱⣷⢇⢕⢕⢕⢎⢕⣱⢟⢏⢕⢀⠀⠀⢱⣷⣿⣿⣿⡿⠇⠀⠀⠀⠀⠀⠀⠀⠀⠀⠀⠀⠀⠀⠀⠀⠈⢁⢁⠁⠀⠀⠀⠀⠀⠀⠀⠀⠀⠀⠀⢕⣿⣿⢻⣿⣿⣿⣿⣿⣿⣿⣿⡇⠕⠑⠁⠀⠀⠀⠀⠀⠀⢀⢄⠀⠀⠀⠁⠁⠀⢠⣶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⡇⣾⣿⣿⣷⣕⡕⢄⢀⣾⣿⣿⣿⣿⣿⣿⣧⢄⢄⢔⢕⢕⢕⢕⢱⡝⣗⢕⣼⢟⣱⣿⡇⢇⢕⢕⢕⢕⢕⢕⢕⢕⢱⡇⠀⠀⢕⣿⣿⣿⣿⠕⠀⠀⠀⠀⠀⠀⠀⠀⠀⠀⠀⠀⠀⠀⠀⠀⠁⢕⠑⠀⠀⠀⠀⠀⠀⠀⠀⠀⠀⠀⠀⠀⣿⣿⣸⣿⣿⣿⣿⣿⣿⣿⣿⣧⠀⠀⠀⠀⠀⠀⠀⠀⠀⢿⣧⠀⢆⠀⠀⢀⣴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⣇⣿⣿⣿⣿⣿⣧⢕⢕⢜⢻⣿⣿⣿⣿⢟⣋⢅⢑⢕⣕⡵⣳⡯⢗⠟⢙⣾⢏⣼⣿⡟⢕⢕⢕⢕⢕⢕⡕⢕⢕⢱⣧⣕⠀⠀⢕⣿⣿⣿⠇⠀⠀⠀⠀⠀⠀⠀⠀⠀⠀⠀⠀⠀⠀⠀⠀⠀⠀⠁⠀⠀⠀⠀⠀⠀⠀⠀⠀⠀⠀⠀⠀⠀⢸⡟⠈⠙⢿⣿⣿⣿⣿⣿⣿⣿⠀⠀⠀⠀⠀⠀⠀⠀⠀⣎⢻⣷⡀⠀⣰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⡟⣿⣿⣿⣿⣿⣿⣇⢕⢕⢜⢜⢻⣿⣷⢕⢹⢏⢕⢞⠇⢙⢅⢄⢔⢱⡞⢕⣾⣿⢏⢕⢕⢕⢱⢕⢕⡱⢕⢕⢕⣿⣿⣿⢀⠀⠀⠙⢿⠇⠀⠀⠀⠀⠀⠀⠀⠀⠀⠀⠀⠀⠀⠀⠀⠀⠀⠀⢤⣤⣼⡀⡄⠀⠀⠀⠀⠀⠀⠀⠀⠀⠀⠀⢜⠇⠀⠀⠀⠘⢻⣿⣿⣿⡿⠟⠃⠀⠀⠀⠀⠀⠀⠀⢱⣿⣧⡝⣿⣜⢿⣿⣿⣿⣿⣷⣷⣦⡄⠀⠀⢕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⡜⣿⣿⣿⣿⣿⣿⡇⢕⢕⢕⢜⢜⢻⣧⣑⣱⣵⢐⢕⢕⢕⢕⣱⢏⢕⣾⡿⢕⢕⢕⢕⢕⢇⢕⢱⢇⢕⢕⣾⣿⣿⣿⡇⠀⠀⠀⠁⠀⠀⠀⠀⠀⠀⠀⠀⠀⠀⠀⠀⠀⠀⠀⠀⠀⠀⣾⣿⣿⣿⣿⣷⠀⠀⠀⠀⠀⠀⠀⠀⠀⠀⠀⠑⠀⠀⠀⠀⠀⠀⠝⠋⠉⠀⠀⠀⠀⠀⠀⠀⠀⠀⠀⢹⣿⣿⣷⡜⢻⣧⡻⣿⣿⣿⣿⣿⣿⡇⠀⠀⠕⢕⢔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⣜⡻⢿⣿⣿⣿⢧⢕⢕⢕⢕⢕⢕⢸⣿⣿⣿⣇⠕⢕⢕⡱⢇⢱⣿⢟⢕⡱⢕⢕⢕⢎⢕⢕⡏⢕⢕⣸⣿⣿⣿⡿⢧⠀⠀⠀⠀⠀⠀⠀⠀⠀⠀⠀⠀⠀⠀⠀⠀⠀⠀⠀⠀⠀⠀⢻⣿⣿⣿⣿⡟⠀⠀⠀⠀⠀⠀⠀⠀⠀⠀⠀⠀⠀⠀⠀⠀⠀⠀⠀⠀⠀⠀⠀⠀⠀⠀⠑⠑⠔⢔⢕⣕⢜⢿⣿⣿⣕⢝⢿⣜⢕⢕⢕⢕⢔⢄⢄⢄⢄⠀⠀⠀⠀⠀⠀⢕⢕⢕⠀⠀⠀⠁⠁⠱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⣿⡟⢀⢁⠉⠁⠁⠀⠀⠀⠀⠀⠁⠘⠛⠿⢿⣿⣇⢑⡕⢕⣱⡿⢏⢕⡱⡝⢕⢕⡜⢕⢕⡾⢕⢕⢱⣿⠟⠋⠁⠁⠀⠀⠀⠀⠀⠀⠀⠀⠀⠀⠀⠀⠀⠀⠀⠀⠀⠀⠀⠀⠀⠀⠀⠀⠇⢻⡏⠟⠁⠀⠀⠀⠀⠀⠀⠀⠀⠀⠀⠀⠀⠀⠀⠀⠀⠀⠀⠀⠀⠀⠀⠁⠐⢔⠄⢀⠀⠀⠀⢸⣿⣧⢜⢻⣿⣿⣧⢜⢻⠧⠁⠁⠁⠑⠑⠑⠁⠑⠀⠀⠀⠀⠀⠀⠕⢕⠕⠀⠀⠀⠀⠀⠀⠁⢻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⣿⡟⢅⢕⢕⢕⢕⢔⢄⢄⢀⠀⠀⠀⠀⠀⠀⠀⠁⢉⡜⢕⣵⡟⢕⢕⡼⢕⢕⢕⣸⢕⢕⡼⢕⢕⢕⠕⢁⢀⢄⢄⢄⠀⠀⠀⠀⠀⢔⠐⠀⠀⠀⠀⠀⠀⠀⠀⠀⠀⠀⠀⠀⠀⠀⠀⠀⠀⠀⠁⠀⠀⠀⠀⠀⠀⠀⠀⠀⠀⠀⠀⠀⠀⠀⠀⠀⠀⠀⠀⠀⠀⠀⢀⠄⠁⠀⠀⠀⠁⠑⠀⠘⠙⠟⠧⢕⢻⣿⡿⠇⠀⠀⠀⠀⠀⠀⠀⠀⠀⠀⠀⠀⠀⠀⠀⠀⠀⠁⠀⠀⠀⠀⠀⠀⠀⠀⠀⢹⣿⣿⣿⣿⣿⣿⣿⣿⣿⣿⣿⣿⡕⢕⢱⣕⣿⣿⣿⣿⢕⢕⠀⢸⣿⣿⡧⣔⡔⢔⢔⢔⠀⢸⠀⢸⣿⢕⢕⢕⢕⢕⢕⠀</a:t>
            </a:r>
            <a:br/>
            <a:r>
              <a:t>⢕⢕⢕⢕⢕⢕⢕⢕⢕⢕⢕⢕⢕⢕⢕⢕⢕⢕⢕⢕⢕⢕⠀⠀⠀⠀⢄⢕⢕⢕⢕⢕⠁⠕⠁⢕⢕⢕⢕⢕⢕⢕⢕⢕⢸⣿⣿⣿⣿⣿⣿⣿⣿⣿⣿⣿⣿⣿⣿⣷⡅⢕⢕⢕⢕⢕⢕⢕⢕⢕⢔⠀⠀⠀⠀⠀⢄⢜⢕⣼⢏⢕⢕⢜⢕⢕⢕⢱⢇⢕⣱⢇⢕⢕⢀⢔⢕⢕⢕⢕⢕⢕⠀⠀⠀⢁⠁⢄⠐⠁⠀⠀⠀⠀⠀⠀⠀⠀⠀⠀⠀⠀⠀⠀⠀⠀⠀⠀⠀⠀⠀⠀⠀⠀⠀⠀⠀⠀⠀⠀⠀⠀⢀⠀⠀⠀⠀⠀⠀⠀⠀⠀⠀⠀⠀⠀⠀⠀⠀⠀⠀⠀⠀⠀⠀⠀⠈⠁⠀⠀⠀⠀⠀⠀⠀⠀⠀⠀⠀⠀⠀⠀⠀⠀⠀⠀⠀⠀⠀⠀⠀⠀⠀⠀⠀⠀⠀⠙⠙⢻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⢔⢕⢕⢕⢕⢕⢕⠀⠀⠀⢕⢕⢕⢕⢕⢕⢕⢕⢕⢸⣿⣿⣿⣿⣿⣿⣿⣿⣿⣿⣿⣿⣿⣿⣿⣷⣧⣕⢕⢕⢕⢕⢕⢕⢕⠑⠀⠀⠀⠀⢄⢕⢕⢞⢇⢕⢕⢎⢕⢕⢕⢱⡏⢕⢱⢏⢕⢕⢄⣕⣑⣕⡕⢕⠕⠕⠑⠀⠀⠀⠀⠁⠁⠐⢀⠀⠀⠀⠀⠀⠀⠀⠀⠀⠀⠀⠀⠀⠀⠀⠀⠀⠀⠀⠀⠀⠀⠀⠀⠀⠀⠀⠀⠀⠀⠀⠔⠀⠀⠀⠀⠁⠀⠀⠀⠀⠀⠀⠀⠀⠀⠀⠀⠀⠀⠀⠀⠀⠀⠀⠀⠀⠀⠀⠀⠀⠀⠀⠀⠀⠀⠀⠀⠀⠀⠀⠀⠀⠀⠀⠀⠀⠀⠀⠀⠀⠀⠀⠀⠀⠀⠀⠀⠀⠀⢹⣿⣿⣿⣿⣿⣿⣿⣿⣿⣿⣿⣿⣿⣿⣿⣿⣿⡇⠀⢸⣿⣿⡷⢷⣇⡕⠀⠀⠀⠀⠀⠀⠀⢕⢕⢅⢕⢕⢕⠀</a:t>
            </a:r>
            <a:br/>
            <a:r>
              <a:t>⢕⢕⢕⢕⢕⢕⢕⢕⢕⢕⢕⢕⢕⢕⢕⢕⢕⢕⢕⢕⢕⢕⠀⠀⢔⢕⢕⢕⢕⢕⢕⢕⢕⢕⠑⢕⢕⢕⢕⢕⢕⢕⢕⢕⢸⣿⣿⣿⣿⣿⣿⣿⣿⣿⣿⣿⣿⣿⣿⣿⣿⣿⣿⣿⣷⣶⣧⣥⣥⣅⣔⡄⢔⢔⢔⢕⢕⢎⢕⢕⢕⢎⢕⢕⢕⢕⡾⢕⢕⡎⢕⢕⣵⣿⣿⣿⣿⣿⣿⣿⠑⠀⠀⠀⠀⠀⠀⠁⠀⠁⠐⢀⠀⠀⠀⠀⠀⠀⠀⠀⠀⠀⠀⠀⠀⠀⠀⠀⠀⠀⠀⠀⠀⠀⠀⠀⠀⠀⠀⠀⠀⠀⠀⠀⠀⠀⠀⠀⠀⠀⠀⠀⠀⠀⠀⠀⠀⠀⠀⠀⠀⠀⠀⠀⠀⠀⠀⠀⠀⠀⠀⠀⠀⠀⠀⠀⠀⠀⠀⠀⠀⠀⢀⡀⠀⠀⠀⠀⠀⠀⠀⠀⠀⠀⠀⠀⠀⠀⠀⠀⠘⣿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⣿⣿⣿⣿⣿⣿⣿⣿⣿⣧⢕⢕⢕⢇⢕⢕⢕⢎⢕⢕⢕⢕⣸⢇⢕⡸⢕⢕⠁⢉⢉⢉⢉⢉⠉⠉⠁⠀⠀⠀⠀⠀⠀⠀⠀⠀⠀⠀⠀⠐⢄⠀⠀⢀⠀⠀⠀⠀⠀⠀⠀⠀⠀⠀⠀⠀⠀⠀⠀⠀⠀⠀⠀⠀⠀⠄⠀⠀⠀⠀⠀⠀⠀⠀⠀⠀⠀⠀⠀⠀⠀⠀⠀⠀⠀⠀⠀⠀⠀⠀⠀⠀⠀⠀⠀⠀⠀⠀⠀⠀⠀⠀⠀⠀⠀⠀⠀⢀⢱⣿⣟⣀⠀⠀⠀⠀⠀⠀⠀⠀⠀⠀⠀⠀⠀⠀⠀⢰⣿⣿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⢟⢇⢕⢕⢕⢕⢕⢕⢜⢕⢕⢕⢕⢱⡝⢕⢱⢕⢕⠑⠀⠜⢟⢟⢟⢟⢟⢇⠀⠀⠀⠀⠀⠀⠀⠀⠀⠀⠀⠀⠀⠀⠀⠁⠀⠁⠀⠀⠀⠀⠀⠀⠀⠀⠀⠀⠀⠀⠀⠀⠀⠀⠀⠀⠄⠐⠀⠀⠀⠀⠀⠀⠀⠀⠀⠀⠀⠀⠀⠀⠀⠀⠀⠀⠀⠀⠀⠀⠀⠀⠀⠀⠀⠀⠀⠀⠀⠀⠀⠀⠀⠀⠀⠀⠀⠀⠀⠀⣰⣿⢹⡿⣿⣿⣷⣔⢀⠀⠀⠀⠀⠀⠀⠀⠀⠀⠀⠀⠀⠘⣿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⢐⢕⢕⢕⢕⢕⢕⢕⢕⢕⢕⢕⢕⢕⢕⢕⢕⢕⢕⢕⢕⢕⢕⢕⢕⢕⢕⢕⢕⢕⢕⢕⢕⢕⢕⢕⢕⢕⢕⢕⠕⢕⢕⢕⢕⢕⢕⢕⢕⢕⢕⢕⢕⢕⢕⠀⠀⠀⠀⠁⢕⢕⢕⢕⢀⠀⠀⠀⠀⠀⠀⠀⠀⠀⠀⠀⠀⠀⠀⠀⠀⠀⠀⠀⠀⠀⠀⠀⠀⠀⠀⠀⠀⠀⠀⠀⠀⠀⠀⠀⠀⠀⠀⠀⠀⠀⠀⠀⠀⠀⠀⠀⠀⠀⠀⠀⠀⠀⠀⠀⠀⠀⠀⠀⠀⠀⠀⠀⢔⢔⢕⢄⢄⢠⢕⣦⣄⡀⠀⠀⠀⠀⣰⣷⣿⣽⣪⢾⣮⡻⣿⣿⣿⡆⠀⠀⠀⠀⠀⠀⠀⠀⠀⠀⠀⠀⢸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⢅⢕⢕⢕⢕⢕⢕⢕⢕⢕⢕⢕⢕⢕⢕⢕⢕⠀⠀⠀⠀⠀⠀⠀⢕⢕⢕⢕⣄⠀⠀⠀⠀⠀⠀⠀⠀⠀⠀⠀⠀⠀⠀⠀⠀⠀⠀⠀⠀⠀⠀⠀⠀⠀⠀⠀⠀⠀⠀⠀⠀⠀⠀⠀⠀⠀⠀⠀⠀⠀⠀⠀⢄⢔⠀⠀⠀⠀⠀⠀⠀⠀⠀⠀⠀⠀⠀⠀⠀⠀⠀⢕⢕⢕⢕⢕⢕⢝⢹⢻⣿⣿⣷⣴⢄⣝⢝⢻⣿⣿⣷⣝⡻⢞⣿⣿⢕⠀⠀⠀⠀⠀⠀⠀⠀⠀⠀⠀⠀⢸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⢵⢕⢕⢕⢕⢕⢕⢕⢕⡕⢕⢕⢑⢕⢕⢕⢕⢕⢕⢕⢕⢕⢕⢕⢕⢕⢕⢕⠀⠀⠀⠀⠀⠀⠀⠀⠁⠇⣱⣾⢇⠀⠀⢄⣀⠀⠀⠀⠀⠀⠀⠀⠀⠀⠀⠀⠀⠀⠀⠀⠀⠀⠀⠀⠀⠀⠀⠀⠀⠀⠀⠀⠀⠀⠀⠀⠀⠀⠀⠀⠀⠀⢄⢔⢕⢕⢀⢔⢄⡀⠀⠀⠀⠀⠀⠀⠀⠀⠀⠀⠀⠀⢄⢕⢕⢕⢕⢕⢕⢕⢕⢸⢿⣿⢟⣵⣷⣷⣕⡕⣼⡻⣿⣿⣿⣾⡿⠋⠀⠀⠀⠀⠀⠀⠀⠀⠀⠀⠀⠀⠀⢜⣹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⢕⣵⡵⢵⢕⢕⢕⢕⢕⢕⢕⢕⢕⢕⢕⢕⢕⢕⢕⢕⢕⢕⢕⢕⢕⢕⢕⢕⢕⢕⢅⢕⢕⢕⢕⢕⢕⢕⢕⢕⢕⢕⢕⢑⠀⠀⠀⠀⠀⠀⠀⠀⢠⣾⡟⢱⣵⡄⠀⠁⠁⢄⢄⠑⠀⠀⠀⠀⢄⠀⠀⠀⠀⢀⢀⠀⠀⢀⢀⠀⠀⠀⠀⠀⠀⠀⠀⠀⠀⠀⠀⠀⠀⢀⡀⢄⠀⢕⢕⢕⢕⢕⢕⢕⢜⢿⣦⡀⠀⠀⠀⠀⠀⠀⠀⠀⠀⠀⠀⠀⠁⠁⠑⠕⠕⢕⢕⢕⢜⣽⣾⣽⡝⢻⣿⣿⣷⣵⣸⣿⣿⡿⠑⠀⠀⠀⠀⠀⠀⠀⠀⠀⠀⠀⠀⠀⠀⢕⢕⢝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⢇⢕⢕⢕⢕⢕⢕⢕⢕⢕⢕⢕⢕⢕⢕⢕⢕⢕⢕⢕⢕⢕⢇⢕⢕⢕⢕⢕⢕⢕⠕⢕⢕⢕⢕⢕⢕⢕⢕⢔⠀⠀⠀⠀⠀⠀⢰⣿⡟⢕⣿⡿⠇⠀⠀⠀⢕⢕⠄⠀⠐⠐⠀⢄⠀⠐⠐⠀⠁⠁⠄⠁⠉⢱⣴⢄⠘⠙⢄⠀⠘⢅⢄⠀⠐⠘⢄⠀⠁⠕⠀⢄⢕⢕⢕⢕⢕⢕⢕⢕⢕⣿⣿⣷⣄⢀⠀⠀⠀⠀⠀⠀⠀⠀⠀⠀⠀⠀⠀⠀⠀⠀⠁⠜⢝⢝⢿⣿⣷⣮⣻⣿⣿⣿⡿⠋⠀⠀⠀⠀⠀⠀⠀⠀⠀⠀⠀⠀⠀⠀⠀⠀⢕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⢳⢗⢞⣗⢕⢱⡕⢕⢕⢔⢕⢕⢕⢕⢕⢕⢕⢕⢕⢕⢕⢕⢕⢕⢕⢔⠀⠀⠀⠀⠀⡾⠿⠇⠘⠑⢁⢄⢔⢄⡀⠁⢁⢀⢀⢀⠀⠀⠀⠀⠀⠀⠀⠀⠀⠀⠀⠀⠀⠀⠀⠀⠀⠀⠀⠀⠀⠀⠀⠀⠀⠀⠀⠀⠀⠀⢕⢕⢕⢕⢕⢕⢕⢕⣕⢗⢝⣿⣿⣿⣷⡄⠀⠀⠀⠀⠀⠀⠀⠀⠀⠀⠀⠀⠀⠀⠀⠀⠀⠑⢕⠕⠝⢿⣿⠿⠟⠋⠁⠀⠀⠀⠀⠀⠀⠀⠀⠀⠀⠀⠀⠀⠀⠀⠀⠀⠀⢕⢕⢜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⢇⢕⢕⢕⢕⢱⣷⢷⣧⣱⣷⣷⣷⣷⣷⣧⣿⣿⣿⣿⡿⣷⣗⡎⢕⣕⢜⢕⢕⢑⢕⢕⢕⢕⢕⠕⢕⢕⢕⢕⢕⢕⢕⢕⢕⠕⠕⠕⠀⠀⠀⠀⠀⠀⠀⠀⠀⠀⠑⠕⠕⠘⢟⠋⠕⢕⢕⠔⠀⠀⠀⢀⢀⠀⠀⠀⠀⠀⠀⠀⠀⠀⠀⠀⠀⠀⠁⠀⠀⠀⠀⠀⠀⠀⢀⢄⠁⢕⢕⢕⢕⢕⢕⢕⢕⣷⣕⣸⣿⣿⣿⣿⣷⢄⢀⢀⠀⠀⠀⠀⠀⠀⠀⠀⠀⠀⠀⠀⠀⠀⠀⠀⠀⠀⠀⠀⠀⠀⠀⠀⠀⠀⠀⠀⠀⠀⠀⠀⠀⠀⠀⠀⠀⠀⠀⠀⠀⢔⢕⢕⢕⢱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⠓⠛⠓⠓⠓⠃⠐⠑⠛⠓⠚⠛⠓⠚⠛⠋⠋⠙⠛⠛⠛⠙⠛⠛⠛⠛⠛⠛⠛⠛⠛⠛⠛⠛⠑⠑⠚⠑⠑⠑⠑⠑⠑⠑⠑⠑⠑⠑⠑⠁⠁⠁⠁⠀⠀⠀⠀⠀⠀⠀⠀⠀⠀⠀⠀⠀⠀⠀⠀⠀⠀⠀⠐⠑⠐⠀⠀⠀⠀⠀⠀⠀⠁⠁⠀⠁⠁⠁⠑⠑⠑⠑⠐⠀⠐⠐⠐⠐⠐⠐⠀⠁⠁⠘⠁⠀⠀⠀⠑⠑⠑⠑⠑⠑⠑⠘⠛⠛⠛⠛⠛⠛⠛⠙⠓⠑⠑⠑⠀⠀⠀⠀⠀⠀⠀⠀⠀⠀⠀⠀⠀⠀⠀⠀⠀⠀⠀⠀⠀⠀⠀⠀⠀⠀⠀⠀⠀⠀⠀⠀⠀⠀⠀⠀⠀⠀⠀⠀⠑⠓⠛⠓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⢿⢟⢕⢕⢕⢕⢕⢕⢕⢕⢕⢕⢕⢕⢕⢕⢕⢕⢕⢜⡿⣿⣿⣿⣿⣿⣿⣿⣿⣿⣿⣿⣿⣿⣿⣿⣿⡿⢕⢕⢕⢕⢕⢕⢕⢕⢕⢕⢕⢕⢕⢕⢕⢕⢕⢝⣿⣿⣿⣿⣏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⡿⢟⢏⢕⢕⢕⢕⢕⢕⢕⢕⢕⢕⢕⢕⢕⢕⢕⢕⢕⢕⢕⢕⢸⣿⣿⣿⣿⣿⣿⣿⣿⣿⣿⣿⣿⣿⣿⣿⣿⢇⢕⢕⢕⢕⢕⢕⢕⢕⢕⢕⢕⢕⢕⢕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⡕⢕⢕⢕⢕⢕⢕⠕⠕⠕⢕⠕⠕⠕⠕⠕⠑⢕⠑⢕⠑⠕⠕⢕⢻⣿⣿⣿⣿⣿⣿⢿⢟⢟⢟⢿⢿⢿⢿⡏⢕⢕⢕⢕⢕⢕⢕⢕⣕⢕⢕⢕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⢇⢕⢕⢕⢕⢕⢕⠔⠀⠀⠀⠀⠀⠀⠀⠀⠀⠀⠀⢄⢄⢄⢔⢕⠕⢿⣿⣿⣿⢏⢕⢕⢕⢕⢕⢕⢕⢕⢕⢕⢕⢕⢕⢕⢕⢕⢕⢕⡏⢕⢱⣷⣿⣿⣿⣿⣿⣿⣿⣿⣿⣿⣿⣿⣿⣿⣿⣿⣿⣿⣿⣿⣿⣿⣿⣿⣿⣿⣿⣿⣿⣿⣿⣿⣿⣿⣿⣿⣿⣿⣿⣿⣿⣿⣿⣿⣿⣿⣿⣿⣿⣿⣿⣏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⡏⢕⢕⢕⢕⢔⠁⠀⠀⠀⠀⠀⠀⠀⠀⠀⠀⠀⠕⢕⢕⢕⢕⢕⢕⢕⠜⢿⣿⣿⢕⢕⢕⢕⢕⢕⢕⢕⣕⣱⣵⢷⢵⢕⢕⢅⢔⠕⢕⢇⢕⢹⣿⣿⣿⣿⣿⣿⣿⣿⣿⣿⣿⣿⣿⣿⣿⣿⣿⣿⣿⣿⣿⣿⣿⣿⣿⣿⣿⣿⣿⣿⣿⣿⣿⣿⣿⣿⣿⣿⣿⣿⣿⣿⣿⣿⣿⣿⣿⣿⣿⣿⣿⣿⣿⣷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⢕⢕⢕⢕⠕⠑⠀⠀⠀⢄⢔⢔⢔⢄⠀⠀⠀⠀⠀⠑⢕⢕⢕⢕⢕⢕⢕⢕⢕⢕⢑⢕⢕⣕⣵⡷⢞⢟⢏⢕⢕⢕⢕⢕⢕⢕⢕⢕⢕⢕⢕⢸⣿⣿⣿⣿⣿⣿⣿⣿⣿⣿⣿⣿⣿⣿⣿⣿⣿⣿⣿⣿⣿⣿⣿⣿⣿⣿⣿⣿⣿⣿⣿⣿⣿⣿⣿⣿⣿⣿⣿⣿⢿⣿⣿⣿⣿⣷⡜⢻⣿⣿⣿⣿⣿⣿⣿⡕⣧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⡇⢕⢕⢕⠁⠀⠀⠀⠀⠔⢕⢑⢕⢕⢕⢔⠀⠀⠀⠀⢕⢕⢕⢕⢕⢕⢕⢕⢕⣱⣵⡷⠞⢏⢝⢅⢔⢕⢕⢕⢕⢕⢕⢕⢕⢕⢕⢕⢰⢗⢝⢕⣾⣿⣿⣿⣿⣿⣿⣿⣿⣿⣿⣿⣿⣿⣿⣿⣿⣿⣿⣿⣿⣿⣿⣿⣿⣿⣿⣿⣿⣿⣿⣿⣿⣿⣿⣿⣿⣿⣿⡟⣵⢳⣿⣿⣿⣿⣿⣿⣇⢜⢝⢿⣿⣿⢝⢿⣿⡜⣿⡝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⣧⢕⢕⢕⢄⢔⢀⠀⠀⠄⢕⢕⢕⢕⢕⢔⢀⢄⢄⢕⢕⢕⢕⢕⢕⣱⣵⢞⢟⢝⢕⢔⢕⢕⢕⢕⢕⢕⢕⢕⢕⢕⢕⢕⢕⢕⢕⠕⢕⡇⢕⢱⣿⣿⣿⣿⣿⣿⣿⣿⣿⣿⣿⣿⣿⣿⣿⣿⣿⣿⣿⣿⣿⣿⣿⣿⣿⣿⣿⣿⣿⣿⣿⣿⣿⣿⣿⣿⣿⣿⢯⣾⡏⣿⣿⣿⣿⣿⣿⣿⣿⣷⣝⢷⣝⢿⡏⣧⢻⣷⢹⣿⡽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⣷⣵⣕⣕⣕⢕⠄⠀⠀⢕⢕⢕⢕⢔⢔⢔⢔⢁⢕⢕⢱⡱⢗⢏⢝⢕⢕⢕⢕⢕⢕⢕⢕⢕⢕⢕⢕⢕⢕⢕⢕⢕⢕⢕⢕⢑⠀⢕⢕⢕⣿⣿⣿⣿⣿⣿⣿⣿⣿⣿⣿⣿⣿⣿⣿⣿⣿⣿⣿⣿⣿⣿⣿⣿⣿⣿⣿⣿⣿⣿⣿⣿⣿⣿⣿⣿⣿⣿⣣⣿⣿⢝⣟⡟⢟⣟⡻⢿⢿⢿⢿⡿⢇⢻⣿⣇⣿⣧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⡕⢀⢀⠕⢑⢕⢅⢕⢕⢕⢕⢕⠕⢑⢕⢕⢕⢕⢕⢕⢕⢕⢕⢕⢕⢕⢕⢕⢕⢕⢕⢕⢕⢕⢕⢕⢕⢜⢝⢗⢧⣕⡕⣼⣿⣿⣿⣿⣿⣿⣿⣿⣿⣿⣿⣿⣿⣿⣿⣿⣿⣿⣿⣿⣿⣿⣿⣿⣿⣿⣿⣿⣿⣿⣿⣿⣿⣿⢿⣟⣯⣱⣿⣿⡇⣿⣿⣿⣷⣾⣿⣿⣿⣿⣽⡕⢕⢕⢜⢻⢸⣿⣇⢕⢕⢕⢕⢕⢝⢝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⣧⣵⣕⠕⢕⢑⢑⢑⠁⠁⠀⠑⢕⢕⢕⢕⢕⢕⢕⢕⢕⢕⢕⢕⢕⢕⢕⢕⢕⢕⢕⢕⢕⢕⢕⢕⢕⢕⢕⠀⢜⢕⣿⣿⣿⣿⣿⣿⣿⣿⣿⣿⣿⣿⣿⣿⣿⣿⣿⣿⣿⣿⣿⣿⣿⣿⣿⣿⣿⣿⣿⣿⣿⣿⢟⣹⣵⣿⣿⢣⣿⣿⣿⢱⣿⣿⣿⣿⣿⣿⣿⣿⣿⣿⣇⢑⢕⢕⢕⢸⣿⣿⡕⢕⢕⢕⢕⢕⢕⢕⢝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⢇⢀⠀⠀⠐⠁⠄⠀⠀⠀⠑⢕⢕⢕⢕⢕⢕⢕⢕⢕⢕⢕⢕⢕⢕⢕⢕⢕⢕⢕⢕⢕⢕⢕⢕⢕⠑⡕⢜⢟⢟⢟⢟⢟⢟⢟⢟⢟⢟⢟⢟⢟⢟⢟⢟⢟⢟⢟⢟⢟⢟⢟⢟⢟⢟⢟⢟⢟⢟⢏⣵⣿⣿⣿⣿⢏⣿⣿⣿⡏⣼⣿⣿⣿⣿⣿⣿⣿⣿⣿⣿⣿⣷⣕⢕⢕⢸⣿⣿⣧⢕⢕⢕⢕⢑⢕⢕⢕⢕⢝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⢔⢀⢀⠀⠀⠀⠀⠀⠀⠀⠑⠕⢕⢕⢕⢕⢕⢕⢕⢕⢕⢕⢕⢕⢕⢕⢕⢕⢕⢕⢕⢕⢕⢕⠀⡇⢑⢕⢕⢕⢕⢕⢕⢕⢕⢕⢕⢕⢕⢕⢕⢕⢕⢕⢕⢕⢕⢕⢕⢕⢕⢕⢕⢕⢕⢱⣾⣿⣿⣿⣿⡿⡫⣼⣿⣿⣿⢇⣿⣿⣿⣿⣿⣿⣿⣿⣿⣿⣿⣿⡿⣿⣧⡕⢸⣿⣿⣿⢕⢑⢅⢄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⣧⡐⢀⠀⠀⠀⠀⠀⠀⠀⠑⠑⠑⢕⢕⢕⢕⢕⢕⢕⢕⢕⢕⢕⢕⢕⢕⢕⢕⢕⢕⢕⠀⢇⣼⣿⣿⣿⣿⣿⣿⣿⣿⣷⢕⢕⣾⣿⣿⣿⣿⣿⣿⣿⣿⣿⣿⣿⣿⣿⣿⡟⣵⡿⣻⣿⣿⣿⢿⣾⢣⣿⣿⣿⣿⢱⣿⣿⣿⣿⣿⣿⣿⣿⣿⣿⣿⣿⣿⣿⣿⡇⢸⣿⣿⣿⡇⢕⢕⢕⢕⢕⢕⢕⢕⢕⢕⢕⢕⢕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⣷⡕⠀⠀⠀⠀⠀⠀⠀⠀⠀⠀⠀⠀⠁⠕⢕⢕⢕⢕⢕⢕⢕⢕⢕⢕⢕⢕⢕⢕⢕⠀⢕⣿⣿⣿⣿⣿⣿⣿⣿⣿⣿⢕⢕⣿⣿⣿⣿⣿⣿⣿⣿⣿⣿⣿⣿⣿⣿⢟⣾⡿⣽⣿⣿⡿⣳⣿⡿⣼⣿⢿⢟⣿⢸⣿⣿⣿⣿⣿⣿⣿⣿⣿⣿⣿⣿⣿⢸⣿⢕⢼⣿⣿⣿⡇⠀⢀⠔⢕⢕⢕⢁⢄⢀⢅⢅⢜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⠀⠁⢕⢕⢕⢕⢕⢕⢕⢕⢕⢕⢕⢕⢀⢕⣿⣿⣿⣿⣿⣿⣿⣿⣿⣿⢕⢕⣿⣿⣿⣿⣿⣿⣿⣿⣿⣿⣿⣿⣿⢯⣾⡿⣿⣿⣿⣟⣾⣿⡿⡇⡿⢕⣱⣿⡗⡕⣻⣿⣿⣿⣿⣿⣿⣿⣿⣿⣿⣿⣿⢕⢏⢕⣸⣿⣿⣿⡇⠑⠕⣇⢔⢱⣕⢕⡑⢑⡕⢕⣼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⡄⠀⠀⠀⠀⠀⠀⠀⠀⠀⠀⠀⠀⠀⠀⠁⢕⢕⢕⢕⢕⢕⢕⢕⢕⢕⢕⠄⢸⣿⣿⣿⣿⣿⣿⣿⣿⣿⣿⢕⢕⣿⣿⣿⣿⣿⣿⢿⢟⣟⣯⣽⣝⢏⣾⣿⡝⣼⣿⣯⣾⣿⡿⢕⢕⣵⣾⣿⣿⡇⣵⣿⣿⣿⣿⣿⣿⣿⣿⣿⣿⣿⣿⣿⢕⢕⢜⣼⣿⣿⢟⠑⠀⠀⠝⢕⢕⢜⢳⣕⠁⠀⢜⢿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⣔⠀⠀⠀⠀⠀⠀⠀⠀⠀⠀⠀⠀⠀⠀⠁⢕⢕⢕⢕⢕⢕⢕⢕⢕⢕⢕⢸⣿⣿⣿⣿⣿⣿⣿⣿⣿⣿⢕⢕⣿⣿⣿⣿⡿⣵⣷⣿⣿⣿⣿⡟⣼⣿⣿⣹⣿⢯⣿⣿⡿⢕⢸⢕⣱⣿⣿⣿⢇⣿⣿⣿⣿⣿⣿⣿⣿⣿⣿⣿⣿⣿⡇⢕⠁⠑⢙⠉⠁⠀⢔⢄⢀⠀⠀⠀⠁⠁⢘⢕⠎⢕⢕⢕⢜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⣧⢀⠀⠀⠀⠀⠀⠀⠀⠀⠀⠀⠀⠀⠀⠕⢕⢕⢕⢕⢕⢕⢕⢕⢕⢕⢸⣿⣿⣿⣿⣿⣿⣿⣿⣿⣿⢕⢕⣿⣿⣿⡿⣵⡟⣿⣿⡝⢟⢟⢱⣿⣿⢣⣿⣏⣿⣿⣿⣱⡇⣿⣇⣿⣯⢕⢏⢱⣿⣏⣿⣿⣿⣿⣿⣿⣿⣿⣿⣿⣿⢇⢕⠀⢀⢀⠀⠀⢄⢕⣼⣿⡏⣷⣴⣄⠀⠁⠑⢕⢕⢕⣱⣵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⣧⢄⠀⠀⠀⠀⠀⠀⠀⠀⠀⠀⠀⠀⠀⢕⢕⢕⠕⢕⢕⢕⢕⢕⢕⢸⣿⣿⣿⣿⣿⣿⣿⣿⣿⣿⢕⢕⣿⣿⡟⣸⣿⣷⣜⢻⢷⢕⢕⣸⣿⡏⣾⡿⣼⣿⣿⣿⣿⢱⡿⣸⣿⣿⣿⡏⣾⡿⢱⣿⣿⣿⣿⣿⣿⣿⣿⣿⣿⢕⢇⢕⣄⢑⠑⢀⢔⢕⡕⣿⣿⣗⣿⣿⣿⣳⢠⣄⢅⢳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⣷⡄⠀⠀⠀⠀⠀⠀⠀⠀⠀⠀⠀⠀⠀⠑⠀⠀⠁⠁⠑⢕⢕⢑⣼⣿⣿⣿⣿⣿⣿⣿⣿⣿⣿⢕⢕⣿⣿⢕⢻⡝⢜⢟⣵⡾⢇⢕⣿⡿⣸⣿⢣⣿⣿⣿⣿⡏⢸⢇⣿⣿⣿⣿⢸⣿⢣⢸⣿⣿⣿⣿⣿⣿⣿⣿⣿⡟⢕⢕⢱⣿⣿⣿⣟⢕⢕⣿⣿⣿⡏⣿⣿⣿⣿⢸⣿⣿⣾⣼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⣷⡄⠀⠀⠀⠀⠀⠀⠀⠀⠀⠀⠀⠀⠀⠀⠀⠀⠀⢕⢕⢕⢕⣿⣿⣿⣿⣿⣿⣿⣿⣿⣿⣿⢕⢕⣿⣿⡵⡕⢹⢕⣜⢯⣵⣷⣷⣿⢧⣿⢇⣾⣿⣿⣿⡿⢱⣿⢸⣿⣿⣿⡇⣿⢇⣾⢸⣿⣿⣿⣿⣿⣿⣿⣿⣿⢕⢕⢕⣸⣿⣿⣿⣿⢕⣼⣿⣿⣿⣇⣿⣿⣏⣿⢎⣱⡼⡟⣧⢿⣿⣿⣿⣿⣿⣿⣿⣿⣿⣿⣿⣿⣿⣿⣿⣿⡇⢕⢕⣿⢕⢕⢕⢕⢸⣿⣿⣿⣿⣿⣿⣿⣿⣿⣿⣿⣿⣿⣿⣿⣿⣿⣿⣿⣿⣿⣿⣿⣿⣿⣿⣿⣿⣿⢕⢕⢕⢕⢕⢕⢸⣿⣿⣿⣿⣿⣿⣿⣿⣿⣿⣿⣿⡿⢝⢗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⣷⡄⠀⠀⠀⠀⠀⠀⠀⠀⠀⠀⠀⠀⠀⠀⠀⠀⠑⢕⢕⢕⢻⣿⣿⣿⣿⣿⣿⣿⣿⣿⣿⢕⠀⣿⣿⣿⣕⢕⢕⡎⢟⢷⣵⣵⡿⣼⢣⢱⣿⣿⣿⣻⢇⣿⡇⣷⣮⣽⣝⡇⡟⣼⣿⢸⣿⢸⣿⣿⣿⣿⢿⡟⡟⢕⢕⢱⣿⣿⣿⣿⡿⣱⣟⣿⣿⣿⢸⣿⣿⣿⣿⢜⣝⢕⡕⣿⢸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⣧⠀⠀⠀⠀⠀⠀⠀⠀⠀⠀⠀⠀⠀⠀⠀⠀⢄⢕⢕⢱⢿⣿⣿⣿⣿⣿⣿⣿⣿⣿⣿⢕⠀⣿⣿⣿⣿⣷⣵⡜⡕⢱⢕⢕⢣⢇⡏⣼⣿⣿⣿⢕⣼⣿⡇⣿⣿⣿⣿⣧⣧⣷⣟⡸⣿⢸⣟⢿⣿⣿⢸⢱⢇⢕⢕⣾⣟⣟⣏⣹⢕⡟⣼⣿⣿⢇⣿⣿⣿⣿⣿⢕⡝⣧⢕⡻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⣇⠀⠀⠀⠀⠀⠀⠀⠀⠀⠀⠀⠀⠀⠀⠀⢕⢕⢕⢕⢕⢕⢜⢝⢝⢿⣿⣿⣿⣿⣿⢕⠀⣿⣿⣿⣿⣿⡿⠃⠁⢜⣑⡕⢜⡷⡇⣿⢿⣿⡿⢕⢕⠙⠓⠻⢿⣿⣿⣿⣷⣿⣿⣿⣯⣼⣿⢸⢿⣿⣾⢜⡕⣱⣾⣿⣿⣿⣿⡟⣼⡇⡟⣿⢏⢕⣿⣿⡿⢻⡏⢟⣗⣺⢕⡕⣼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⡔⠀⠀⠀⠀⠀⠀⠀⠀⠀⠀⠀⠀⠀⢕⢕⢕⢕⢕⢕⢕⢕⢕⢕⢌⢻⣿⣿⣿⣿⠁⠀⣿⣿⣿⣿⢟⠎⠀⠀⢕⢕⢕⣼⡇⡇⡇⢞⡻⡇⢱⣦⣴⣤⣄⡀⠕⠙⠟⢿⣿⣿⣿⣿⣿⣿⣿⣷⣿⣧⣼⣿⣿⣿⣿⣿⣿⣿⡷⠿⠷⢻⣮⡕⢕⣿⣿⢇⣾⢇⣝⢝⡱⣸⣾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⣷⢀⠀⠀⠀⠀⠀⠀⠀⠀⠀⠀⠀⠀⢕⢕⢕⢕⢕⢕⢕⠕⠁⠑⠁⠀⠀⠀⠌⠋⠀⠀⣿⣿⡿⣳⢇⠀⠀⠀⢕⣵⡕⣿⢇⢕⢇⢸⣷⡇⣿⣿⣿⣿⣿⣿⣿⣶⣴⢄⢜⣹⣿⣿⣿⣿⣿⣿⣿⣿⣿⣿⢿⠟⠋⠉⠕⠀⢀⣀⣀⣕⣿⡱⢸⣿⢏⢱⣿⢱⠕⢪⣾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⠁⠕⠕⠕⠑⠀⠀⠀⠀⠀⠀⠀⠀⠀⠀⠀⠐⢄⠙⠟⡾⢏⠀⠀⠀⠀⢸⣿⢇⣿⢕⣾⢕⢕⢻⣇⢿⣿⢟⢏⢝⢍⢁⣄⣤⣵⣷⣿⣿⣿⣿⣿⣿⣿⣿⣿⣿⣇⢕⢰⢶⣷⣿⣿⣿⣿⣿⣿⣿⣷⣿⡟⢕⢸⡿⠀⠀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⣿⣇⠀⠀⠀⠀⠀⠀⠀⠀⠀⠀⠀⠀⠀⠀⠀⠀⠀⠀⠀⠀⠀⠀⠀⢀⠀⠑⠀⠀⠑⢕⢀⢀⠀⠀⠀⠀⠀⢸⡏⣇⣿⢕⢝⡕⢕⢕⢜⢸⣷⣷⣷⣿⣿⣿⣿⣿⣿⣿⣿⣿⣿⣿⣿⣿⣿⣿⣿⣿⣿⣿⣷⣄⣁⠝⢟⢻⢿⣿⣷⣿⡿⢣⢇⢕⢕⢇⠀⠀⢜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⡿⢿⢿⣿⣿⣧⡀⠀⠀⠀⠀⠀⠀⠀⠀⠀⠀⠀⠀⠀⠀⠀⠀⠀⠀⠀⠀⠀⢕⠀⠀⢔⠀⠀⢕⢄⠀⠀⠀⠀⠀⠀⠜⢹⣿⢸⢸⡇⢇⢕⢕⢕⢜⣿⣿⣿⣿⣿⣿⣿⣿⣿⣿⣿⣿⣿⣿⣿⢿⣿⣿⣿⣿⣿⣿⣿⣿⣿⣷⣷⣵⣸⣿⡿⢏⢇⢇⢕⢕⢕⢕⢀⠀⠁⣮⢻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⡿⢟⢟⣝⣣⣵⣷⣷⢻⣿⣿⣷⣄⠀⠀⠀⠀⠀⠀⠀⠀⠀⠀⠀⠀⠀⠀⠀⠀⠀⢀⠄⠐⠁⠀⠀⢕⠀⠀⠀⢕⢀⠀⠀⠀⠀⠀⠀⠀⠁⢸⢸⡇⢸⢕⢕⢕⢕⢹⣿⣿⣿⣿⣿⣿⣿⣿⣿⣿⣿⣿⣿⣿⣿⣿⣿⣿⣿⣿⣿⣿⣿⣿⣿⣿⣿⣿⢏⡱⢕⣸⢕⢕⢕⢕⢕⢕⢀⠀⢘⢷⡹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⡕⢕⢹⣽⢹⣟⢿⣿⡎⣿⣿⣿⣿⣷⣄⠀⠀⠀⠀⠀⠀⠀⠀⠀⠀⠀⠀⠀⠀⠁⠀⠀⠀⢀⢄⠔⠕⢄⠀⠀⠕⢕⠀⠀⠀⠀⠀⠀⠀⠀⢅⢞⡇⢕⢇⢕⢕⢕⢕⢻⣿⣿⣿⣿⣿⣿⣿⣿⣿⣿⣿⣿⣿⣿⣿⣿⣿⣿⣿⣿⣿⣿⣿⣽⣿⡾⡳⢏⡵⣱⡟⢕⢕⢕⢕⢕⢕⢕⠀⣱⡕⢝⢕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⡕⢕⢸⡜⢻⢜⢏⠑⢻⣿⣿⣿⣿⣿⣷⡄⠀⠀⠀⠀⠀⠀⠀⠀⠀⠀⢀⢀⢄⠔⠐⠁⠁⠀⠀⠀⠕⠀⠀⠀⠁⠀⠀⠀⠀⠀⠀⢄⢕⢕⢕⢿⡕⢜⢕⢕⢕⢕⢕⢝⢿⣿⣿⣿⣿⣿⣿⣿⣻⡿⡿⣿⣿⣿⢿⣿⣿⣿⣿⣿⣿⣿⣿⡟⢝⢕⢕⢵⣼⣧⢕⢕⢕⢕⢕⢕⡕⢕⢜⣿⡵⡜⢣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⣷⡕⠁⠑⢱⢵⠑⠀⠘⣿⣿⣿⣿⣿⣿⣿⣔⠀⠀⠀⠀⠀⠀⠀⠐⠁⠁⠁⠀⠀⠀⠀⠀⠀⠀⠀⠀⠀⠀⠀⠀⠀⠀⠀⢀⡄⢕⢕⢕⢕⢕⢜⣷⢕⢜⢇⢑⢕⢕⢕⢕⢝⢿⣿⣿⣿⣿⣿⣿⣿⣿⣿⣿⣿⣿⣿⣿⣿⣿⣿⣿⡿⢏⢕⢕⢕⢸⣿⣿⣿⢕⢕⢕⢕⢕⢕⢱⢕⢕⢝⣷⡹⣇⢣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⣷⡀⠀⠀⢀⢄⡄⠀⠜⣿⣿⣿⣿⣿⣿⣿⣿⣦⠀⠀⠀⠀⠀⠀⠀⠀⠀⠀⠀⠀⠀⠀⠀⠀⠀⠀⠀⠀⠀⠀⠀⢀⣴⡞⢕⢕⢕⢕⢕⣱⣿⡏⢇⢕⠕⢕⢕⢕⢕⢕⢕⢕⢜⢝⢿⣿⣿⣿⣿⣿⣿⣿⣿⣿⣿⣿⢿⢟⢏⢕⢕⢕⢕⢕⢕⣸⣿⣿⢇⢕⢕⢕⢕⢕⢸⣧⡕⢕⢕⢹⣧⢻⣧⡱⣱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⢸⣿⣿⣿⣿⣿⣧⠀⠀⠁⠑⠀⠀⢀⢹⡿⢿⣟⣻⣯⣽⣽⣽⣗⡀⠀⠀⠀⠀⠀⠀⠀⠀⠀⠀⠀⠀⠀⠀⠀⠀⠀⠀⠀⣄⣵⣿⣿⣿⣧⡕⢕⢕⣱⣿⡟⢕⢜⢣⢕⢕⠕⠑⠁⠀⢕⢕⢕⢕⢕⢕⢝⢻⢿⣿⡿⢟⢟⢏⢕⢕⢕⢕⢕⢕⢕⢕⢑⢕⢕⣿⣿⡜⢕⢕⢕⢕⢕⢕⢜⣿⣷⣕⢱⢕⢝⢞⢿⣷⡕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⣿⣿⡇⠀⢸⣿⣿⣿⣿⣿⣿⣇⠀⠀⠀⢔⣰⣴⣾⣿⣿⣿⣿⣿⣿⢿⢿⢿⢻⢆⠀⠀⠀⠀⠀⠀⠀⠀⠀⠀⠀⠀⠀⠀⠀⢀⣰⣾⣿⣿⣿⣿⣿⣿⣿⡧⣱⣿⣿⢕⢕⢕⠑⠑⢄⠀⠀⠀⠀⢕⢕⢕⢕⣵⣷⣷⣵⣵⣵⣷⠇⠑⢕⢕⢕⢕⢕⢕⢕⢕⢕⡇⢕⢕⣿⢇⢕⢕⢕⢕⢕⣕⢕⢕⢿⣿⣿⣇⠕⠁⢀⢁⠕⠝⢜⣿⣿⣿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⢸⣿⣿⣿⣿⣿⣿⣿⢔⣴⣿⣿⣿⣿⣿⢿⢟⢝⢕⢕⢕⢕⢕⢕⢕⢕⢔⢀⠀⠀⠀⠀⠀⠀⠀⠀⠀⢀⡀⣤⣷⣿⣿⣿⣿⣿⣿⣿⣿⣿⡿⣱⣽⣿⡏⢕⢕⢅⢄⠀⠀⠀⠀⠀⠀⢕⢕⣱⣿⣿⣿⣿⣿⣿⣿⣿⢔⠀⠀⠁⠑⢕⢕⢕⢕⢕⢕⣿⢕⢸⢏⢕⢕⢕⢕⢜⢜⢼⣵⣧⣕⢝⢻⢿⢄⠜⠕⠕⠀⢔⢀⠜⣿⣿⣿⣿⣿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⣇⣿⣿⣿⡿⢟⢏⢕⢕⢕⢕⢕⢕⢕⢕⢕⠕⢕⢕⢕⢕⢕⢀⢀⢀⢀⢠⣤⣶⣾⣿⣿⣷⠝⣿⣿⣿⣿⣿⣿⣿⣿⡿⡱⣻⣿⣿⢕⢕⢕⢕⠀⠀⠀⠀⠀⠀⠀⣵⣾⣿⣿⣿⣿⣿⣿⣿⣿⡟⢕⠀⠀⠀⠀⠀⢕⢕⢕⢕⢕⢻⡕⢏⢕⢕⢕⢕⢕⢕⢜⢕⢙⢗⢇⢧⢕⢕⠁⢄⢄⠀⠄⠀⢀⢑⢺⢿⢟⠏⠛⠛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⢸⣿⣿⣿⣿⣿⣿⣹⢿⢟⢝⢕⢕⢕⢕⢕⢕⢕⢕⣕⣕⢁⠀⠀⠁⢕⢕⢕⢕⢕⢕⢕⢕⢕⢜⢻⢿⣿⣿⡗⢄⡎⢿⣿⣿⣿⣿⣿⢟⣼⣱⣿⣿⢇⢕⢕⢕⢕⠀⠀⠀⠀⠀⠀⠀⢿⣿⣿⣿⣿⣿⣿⣿⣿⣿⣿⢕⠀⠀⠀⠀⠀⠡⡵⢷⣵⣵⡌⣜⢕⢕⢕⢕⢕⢕⢕⢕⢄⢕⢕⢕⢳⢷⣷⣔⡑⢂⣄⢔⣕⡱⢵⡕⢷⣷⣦⡄⢠⣿⣷⣔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⢸⣿⣿⣿⣿⡟⠏⠁⠀⠀⢕⢕⠕⠑⢕⢕⠀⠀⢻⣿⣿⣧⡔⢀⠀⠀⠁⠑⢕⢕⢕⢕⢕⢕⢕⢕⢕⢝⢿⣣⡿⢕⢕⢝⢿⣿⢟⣵⡿⣳⣿⣿⡟⢕⢕⢕⢕⢕⠀⠀⠀⠀⠀⠀⠀⢸⣿⣿⣿⣿⣿⣿⣿⣿⣿⣿⣷⠀⠀⠀⠀⠀⠀⢕⢕⢜⢝⣧⣿⣿⣷⣷⣕⡕⢕⢕⢕⢜⣇⢕⢕⢕⢕⢜⢻⣿⣿⣮⢣⢻⢹⢝⢟⣗⡱⠑⢕⢜⢝⢟⢟⣻⡇⢄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⢸⣿⣿⣿⡟⠁⢄⢔⠀⠀⢕⡇⠀⠀⠁⠀⠀⠀⠅⢿⣿⣿⣿⣧⣔⢀⠀⠀⠀⠁⠑⠕⢕⢕⢕⢕⢕⢕⣵⢟⢕⢕⢕⢕⢕⡱⣣⣿⣾⣿⣿⡟⢕⣵⣿⢕⢕⠁⠀⠀⠀⠀⠀⠀⠀⠁⣿⣿⣿⣿⣿⣿⣿⣿⣿⣿⡟⠀⠀⠀⠀⠀⠀⢕⢕⢕⢼⣿⣿⣿⣿⣿⣿⣿⡕⢕⢕⢕⢻⡕⢕⢕⢕⢕⢕⢸⢿⡟⢕⢜⢕⢕⢸⣿⢇⢄⠀⠀⢕⣧⡜⠜⠑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⢸⣿⣿⣿⠑⢕⢕⢕⠀⠀⢕⣿⡄⠀⠀⢀⢔⠔⠀⠘⢿⣿⣿⣿⣿⣷⣦⣔⢀⠀⠀⠀⠀⠁⠑⠕⢕⡾⢏⢕⢕⢕⢕⢕⢜⣾⣿⣿⣿⣿⢏⣱⣾⣿⣿⣿⡇⠀⠀⠀⠀⠀⠀⠀⠀⠀⢸⣿⣿⣿⣿⣿⣿⣿⣿⣿⠃⠀⠀⠀⠀⠀⠀⢕⢕⢕⣿⣿⣿⣿⣿⣿⣿⣿⣿⡕⢕⢕⢜⢻⡕⡕⢕⢕⠕⠁⠀⠈⠝⢮⢕⢱⢸⠋⠑⠀⠀⠀⠈⠙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⢕⣿⣿⡏⢕⢕⢕⢕⢄⠀⠁⣿⣷⡀⠀⠀⠀⠀⠀⠀⠘⣿⣿⣿⣿⣿⣿⣿⣿⣷⣴⡀⠀⠀⠀⣠⢟⢕⢕⢕⢕⢕⢕⣵⣿⣿⢣⣿⣿⢇⣾⣿⣿⣿⣿⣿⠑⠀⠀⠀⠀⠀⠀⠀⠀⠀⠀⢿⣿⣿⣿⣿⣿⣿⣿⠏⠀⠀⠀⠀⠀⠀⠀⠁⢕⣼⣿⣿⣿⣿⣿⣿⣿⣿⣿⡇⢕⢕⢕⢕⢹⢎⠕⠁⠀⠀⠀⠀⠀⠘⢜⠕⠁⠁⠀⠀⢇⠀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⠁⠁⠁⠀⢕⢕⢕⢕⢕⠀⠀⠉⠉⠁⠀⠀⠀⢕⠕⠀⠀⠈⠉⠉⠉⠉⠉⠉⠉⠉⠉⠁⠕⢆⡰⢇⢕⢕⢕⢕⢕⢕⣼⣿⢹⡏⣾⡿⢕⣺⣿⣿⣿⣿⣿⢇⠀⠀⠀⠀⠀⠀⠀⠀⠀⠀⠀⠸⣿⣿⣿⣿⣿⣿⡟⠀⠀⠀⠀⠀⠀⠀⠀⠀⣾⣿⣿⣿⣿⣿⣿⣿⣿⣿⣿⣿⢕⢕⢕⢕⢕⢝⢧⢀⠀⠀⠀⠀⢕⠀⠑⠀⠀⢀⢀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⣔⣔⣔⣄⠀⢕⢕⢕⢕⢕⠀⠀⣄⣄⣄⣄⠀⠀⠀⠀⢀⠀⠀⠀⣄⣄⣔⣔⣔⣔⣔⣔⣄⢄⡜⢕⢕⢕⢕⢕⢕⢕⣸⣿⣿⣯⢣⢟⡕⢱⣿⣿⣿⣿⣿⡟⠀⠀⠀⠀⠀⠀⠀⠀⠀⠀⠀⠀⠀⢻⣿⣿⣿⣿⡟⠀⠀⠀⠀⠀⠀⠀⠀⠀⠀⢻⣿⣿⣿⣻⣿⣿⣿⣿⣿⣿⣿⢕⢕⢕⢕⢕⢕⠜⠇⠀⠀⢀⢕⢕⠀⠀⠀⠀⠑⠑⠀⠀⠀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⣿⡇⢑⠕⠑⠁⠁⠀⠀⣿⣿⣿⣿⡆⠀⠀⠔⠕⠁⠀⠀⢸⣿⣿⣿⣿⣿⣿⡿⣫⡾⣱⢇⢕⢕⢕⢕⢕⣵⢟⣽⣿⢟⠕⠙⠕⢸⣿⣿⣿⣿⡿⠁⠀⠀⠀⠀⠀⠀⠀⠀⠀⠀⠀⠀⠀⠑⢹⣿⣿⡟⠁⠀⠀⠀⠀⠀⠀⠀⠀⠀⠀⢸⣿⣿⣏⣿⣿⣿⣿⣿⣿⣿⣿⢕⢕⢕⢕⠕⠀⠀⠀⠀⠀⠁⢕⢕⠀⠀⢔⢀⠀⠀⢀⢀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⡟⣵⣱⢔⢀⠀⠀⠀⢄⣿⣿⣿⣿⣿⡄⠀⠀⠀⠀⠀⢀⢄⢹⢿⢟⢻⣿⡿⣵⡟⣱⣷⢕⢕⢕⢕⢱⢞⢕⣾⡿⢕⡅⠀⠀⢕⣳⣾⣿⣿⡯⠑⠀⠀⠀⠀⠀⠀⠀⠀⠀⠀⠀⠀⠀⠀⠀⠁⢀⢀⠀⠀⠀⠀⠀⠀⠀⠀⠀⠀⠀⠀⢕⣿⣿⢹⣿⣿⣿⣿⣿⣿⣿⣿⡇⠑⠁⠁⠀⠀⠀⠀⠀⠀⢄⠑⠀⠀⠀⠀⠀⢄⣾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⣸⣿⣿⣮⡕⢔⢀⠀⢸⣿⣿⣿⣿⣿⣷⡀⢀⢄⢔⢕⢕⢕⢕⢜⢿⢇⢜⣼⢏⣵⣿⡷⢕⢕⢑⢜⢕⡕⢜⢕⢕⢼⡕⠀⠀⢸⣿⣿⣿⡿⠕⠀⠀⠀⠀⠀⠀⠀⠀⠀⠀⠀⠀⠀⠀⠀⠀⠁⢕⠁⠀⠀⠀⠀⠀⠀⠀⠀⠀⠀⠀⠀⠀⣿⣿⣼⣿⣿⣿⣿⣿⣿⣿⣿⣧⠀⠀⠀⠀⠀⠀⠀⠀⠀⢿⣧⡜⠕⠀⢀⣴⣿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⡏⣿⣿⣿⣿⣿⣇⢕⢕⢎⢿⣿⣿⣿⣿⢿⢗⢑⠕⢑⣕⢵⣗⢮⢗⠞⢕⡾⢇⣼⣿⢟⢕⢕⢕⢕⢕⢕⢇⢕⢕⣴⣼⣗⠀⠀⢜⣿⣿⡿⠇⠀⠀⠀⠀⠀⠀⠀⠀⠀⠀⠀⠀⠀⠀⠀⠀⠀⠀⠁⠀⠀⠀⠀⠀⠀⠀⠀⠀⠀⠀⠀⠀⠀⢹⡏⠈⠙⢿⣿⣿⣿⣿⣿⣿⣿⠀⠀⠀⠀⠀⠀⠀⠀⠀⣧⡹⣷⡄⣠⣾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⡇⣿⣿⣿⣿⣿⣿⡇⢕⢕⢕⢝⢿⣿⡕⢕⢷⢗⢸⢏⠕⢙⢁⢄⢔⢣⡟⢕⣾⣿⢏⢕⢕⢕⢕⢕⢕⡎⢕⢕⣱⣿⣿⣿⠀⠀⠀⠙⢿⠑⠀⠀⠀⠀⠀⠀⠀⠀⠀⠀⠀⠀⠀⠀⠀⠀⠀⠀⡤⣤⣧⡄⢄⠀⠀⠀⠀⠀⠀⠀⠀⠀⠀⠀⢸⠃⠀⠀⠀⠘⢻⣿⣿⣿⡿⠟⠐⠀⠀⠀⠀⠀⠀⠀⢱⣿⣷⡜⢿⣮⢻⣿⣿⣿⣿⣷⣷⣦⡄⠀⠀⢕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⡽⣿⣿⣿⣿⣿⣿⡇⢕⢕⢕⢕⢝⢳⡕⢕⣕⡅⢔⢕⢕⢕⢕⣱⢏⢱⣿⡟⢕⢕⢕⢕⡕⢕⢕⡼⢕⢕⢱⣿⣿⣿⣿⡇⠀⠀⠀⠀⠀⠀⠀⠀⠀⠀⠀⠀⠀⠀⠀⠀⠀⠀⠀⠀⠀⠀⣾⣾⣿⣿⣿⡷⠀⠀⠀⠀⠀⠀⠀⠀⠀⠀⠀⠑⠀⠀⠀⠀⠀⠀⠝⠋⠁⠀⠀⠀⠀⠀⠀⠀⠀⠀⢀⢜⢿⣿⣿⣕⢻⣷⡝⣿⣿⣿⣿⣿⣿⡇⠀⠀⠕⢕⢄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⡝⢿⣿⣿⣿⣿⡯⢕⢕⢕⢕⢕⢕⢸⣿⣿⣷⡕⢕⢕⢕⡱⢕⣱⣿⢏⢕⡱⢕⢕⢱⢕⢕⣸⢕⢕⢕⣾⣿⣿⣿⣿⡇⠀⠀⠀⠀⠀⠀⠀⠀⠀⠀⠀⠀⠀⠀⠀⠀⠀⠀⠀⠀⠀⠔⢹⣿⣿⣿⣿⢿⠀⠀⠀⠀⠀⠀⠀⠀⠀⠀⠀⠀⠀⠀⠀⠀⠀⠀⠀⠀⠀⠀⠀⠀⠀⠀⠑⠑⠔⢔⢕⣧⡜⢻⣿⣿⣧⢜⢻⣮⢕⢕⢕⢕⢔⢄⢄⢄⢀⠁⠀⠀⠀⠀⠀⢕⢕⢕⠀⠀⠀⠀⠕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⣿⣷⠎⠙⠛⠙⠑⠁⠁⠁⠁⠁⠁⠑⠿⢿⣿⣧⢑⢕⡕⢕⣱⡿⢇⢕⡼⢕⢕⢱⢇⢕⢱⢇⢕⢕⣼⣿⢿⠟⠙⠁⠀⠀⠀⠀⠀⠀⠀⠀⠀⠀⠀⠀⠀⠀⠀⠀⠀⠀⠀⠀⠀⠀⠀⠁⠋⢻⡇⠏⠀⠀⠀⠀⠀⠀⠀⠀⠀⠀⠀⠀⠀⠀⠀⠀⠀⠀⠀⠀⠀⠀⠀⠁⠐⢔⠄⢀⠀⠀⠀⢸⣿⣷⡕⢹⣿⣿⣧⡕⢹⠗⠁⠁⠑⠕⠑⠑⠁⠑⠀⠀⠀⠀⠀⠀⠁⢕⢕⢸⠁⠀⠀⠀⠀⠀⠹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⣿⣿⠇⢔⢕⢔⢔⢄⢄⢀⠀⠀⠀⠀⠀⠀⠀⠀⠉⢑⡜⢕⣼⢟⢕⢕⡜⢕⢕⢕⡏⢕⢕⡏⢕⢕⢕⢝⠑⢀⢄⢀⢀⠀⠀⠀⠀⠀⢔⠐⠀⠀⠀⠀⠀⠀⠀⠀⠀⠀⠀⠀⠀⠀⠀⠀⠀⠀⠀⠀⠀⠀⠀⠀⠀⠀⠀⠀⠀⠀⠀⠀⠀⠀⠀⠀⠀⠀⠀⠀⠀⠀⠀⢀⠄⠁⠀⠀⠀⠁⠑⠀⠘⠛⠟⠷⢕⢝⣿⡿⠑⠀⠀⠀⠀⠀⠀⠀⠀⠀⠀⠀⠀⠀⠀⠀⠀⠀⠁⠑⠀⠀⠀⠀⠀⠀⠀⠀⠘⣿⣿⣿⣿⣿⣿⣿⣿⣿⣿⣿⣿⡕⢕⢱⣕⣿⣿⣿⣿⢕⢕⠀⢸⣿⣿⡧⣔⡔⢔⢔⢔⠀⢸⠀⢸⣿⢕⢕⢕⢕⢕⢕⠀</a:t>
            </a:r>
            <a:br/>
            <a:r>
              <a:t>⢕⢕⢕⢕⢕⢕⢕⢕⢕⢕⢕⢕⢕⢕⢕⢕⢕⢕⢕⢕⢕⢕⠀⠀⠀⠀⢄⢕⢕⢕⢕⢕⠁⠕⠁⢕⢕⢕⢕⢕⢕⢕⢕⢕⢸⣿⣿⣿⣿⣿⣿⣿⣿⣿⣿⣿⣿⣿⣿⣿⡅⢕⢕⢕⢕⢕⢕⢕⢕⢔⢄⠀⠀⠀⠀⠀⢄⢕⢕⣾⢏⢕⢕⢎⢕⢕⢕⡞⢕⢕⡼⢕⢕⢕⠑⢔⢕⢕⢕⢕⢕⢔⠀⠀⠀⢅⠀⡄⠐⠁⠀⠀⠀⠀⠀⠀⠀⠀⠀⠀⠀⠀⠀⠀⠀⠀⠀⠀⠀⠀⠀⠀⠀⠀⠀⠀⠀⠀⠀⠀⠀⠀⠀⠀⠀⠀⠀⢀⠀⠀⠁⠀⠀⠀⠀⠀⠀⠀⠀⠀⠀⠀⠀⠀⠀⠀⠈⠀⠀⠀⠀⠀⠀⠀⠀⠀⠀⠀⠀⠀⠀⠀⠀⠀⠀⠀⠀⠀⠀⠀⠀⠀⠀⠀⠀⠀⠀⠘⡿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⢔⢕⢕⢕⢕⢕⢕⠀⠀⠀⢕⢕⢕⢕⢕⢕⢕⢕⢕⢸⣿⣿⣿⣿⣿⣿⣿⣿⣿⣿⣿⣿⣿⣿⣿⣷⣕⡕⢕⢕⢕⢕⢕⢕⢕⢕⠀⠀⠀⠀⢄⢕⢕⢞⢕⢕⢕⢎⢕⢕⢕⣸⢕⢕⣸⢕⢕⢕⡅⣁⣕⢕⠕⢕⢕⠕⠀⠀⠀⠀⠁⠁⠀⠐⢀⠀⠀⠀⠀⠀⠀⠀⠀⠀⠀⠀⠀⠀⠀⠀⠀⠀⠀⠀⠀⠀⠀⠀⠀⠀⠀⠀⠀⠀⠀⠀⠔⠀⠀⠀⠀⠁⠀⠀⠀⠀⠀⠀⠀⠀⠀⠀⠀⠀⠀⠀⠀⠀⠀⠀⠀⠀⠀⠀⠀⠀⠀⠀⠀⠀⠀⠀⠀⠀⠀⠀⠀⠀⠀⠀⠀⠀⠀⠀⠀⠀⠀⠀⠀⠀⠀⠀⠀⠀⠀⢹⣿⣿⣿⣿⣿⣿⣿⣿⣿⣿⣿⣿⣿⣿⣿⣿⣿⡇⠀⢸⣿⣿⡷⢷⣇⡕⠀⠀⠀⠀⠀⠀⠀⢕⢕⢅⢕⢕⢕⠀</a:t>
            </a:r>
            <a:br/>
            <a:r>
              <a:t>⢕⢕⢕⢕⢕⢕⢕⢕⢕⢕⢕⢕⢕⢕⢕⢕⢕⢕⢕⢕⢕⢕⠀⠀⢔⢕⢕⢕⢕⢕⢕⢕⢕⢕⠑⢕⢕⢕⢕⢕⢕⢕⢕⢕⢸⣿⣿⣿⣿⣿⣿⣿⣿⣿⣿⣿⣿⣿⣿⣿⣿⣿⣿⣷⣧⣥⣥⣕⣑⣑⡀⢀⢄⢄⢄⢕⢕⢎⢕⢕⢕⢎⢕⢕⢕⢱⡇⢕⢱⢇⢕⢕⣼⣾⣿⣿⣿⣿⣿⣿⠇⠀⠀⠀⠀⠀⠀⠁⠀⠀⠐⢀⠀⠀⠀⠀⠀⠀⠀⠀⠀⠀⠀⠀⠀⠀⠀⠀⠀⠀⠀⠀⠀⠀⠀⠀⠀⠀⠀⠀⠀⠀⠀⠀⠀⠀⠀⠀⠀⠀⠀⠀⠀⠀⠀⠀⠀⠀⠀⠀⠀⠀⠀⠀⠀⠀⠀⠀⠀⠀⠀⠀⠀⠀⠀⠀⠀⠀⠀⠀⠀⠀⢀⡀⠀⠀⠀⠀⠀⠀⠀⠀⠀⠀⠀⠀⠀⠀⠀⠀⠀⢿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⣿⣿⣿⣿⣿⣿⣿⣿⣿⣧⢕⢕⢕⢇⢕⢕⢕⢎⢕⢕⢕⢕⡿⢕⢕⡏⢕⢕⠘⠙⠙⠙⠙⠙⠙⠋⠁⠀⠀⠀⠀⠀⠀⠀⠀⠀⠀⠀⠀⠐⢄⠀⠀⠄⠀⠀⠀⠀⠀⠀⠀⠀⠀⠀⠀⠀⠀⠀⠀⠀⠀⠀⠀⠀⠀⠄⠐⠀⠀⠀⠀⠀⠀⠀⠀⠀⠀⠀⠀⠀⠀⠀⠀⠀⠀⠀⠀⠀⠀⠀⠀⠀⠀⠀⠀⠀⠀⠀⠀⠀⠀⠀⠀⠀⠀⠀⠀⢀⢱⣿⣟⣀⠀⠀⠀⠀⠀⠀⠀⠀⠀⠀⠀⠀⠀⠀⠀⠀⢸⣿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⢟⢏⢕⢕⢕⢕⢕⢕⢇⢕⢕⢕⢕⢸⢇⢕⢜⢕⢕⠑⠁⠟⢟⢟⢟⢟⢗⢇⠀⠀⠀⠀⠀⠀⠀⠀⠀⠀⠀⠀⠀⠀⠀⠁⠀⠀⠀⠀⠀⠀⠀⠀⠀⠀⠀⠀⠀⠀⠀⠀⠀⠀⠀⠀⠄⠐⠀⠀⠀⠀⠀⠀⠀⠀⠀⠀⠀⠀⠀⠀⠀⠀⠀⠀⠀⠀⠀⠀⠀⠀⠀⠀⠀⠀⠀⠀⠀⠀⠀⠀⠀⠀⠀⠀⠀⠀⠀⠀⣰⣇⢿⡿⣿⣿⣷⣄⢀⠀⠀⠀⠀⠀⠀⠀⠀⠀⠀⠀⠀⠀⣼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⢐⢕⢕⢕⢕⢕⢕⢕⢕⢕⢕⢕⢕⢕⢕⢕⢕⢕⢕⢕⢕⢕⢕⢕⢕⢕⢕⢕⢕⢕⢕⢕⢕⢕⢕⢕⢕⢕⢕⢕⢕⢕⢕⢕⢕⢕⢕⢕⢕⢕⢕⢕⢕⢕⠕⠀⠀⠀⠁⠑⢕⢕⢕⢕⢀⠀⠀⠀⠀⠀⠀⠀⠀⠀⠀⠀⠀⠀⠀⠀⠀⠀⠀⠀⠀⠀⠀⠀⠀⠀⠀⠀⠀⠀⠀⠀⠀⠀⠀⠀⠀⠀⠀⠀⠀⠀⠀⠀⠀⠀⠀⠀⠀⠀⠀⠀⠀⠀⠀⠀⠀⠀⠀⠀⠀⠀⠀⠀⢄⢄⢄⠀⢀⢄⣷⣴⣄⣀⠀⠀⠀⠀⣴⣷⣯⣽⣪⢷⣮⡻⣿⣿⣷⡔⠀⠀⠀⠀⠀⠀⠀⠀⠀⠀⠀⠁⢻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⢕⢕⢕⢕⢕⢕⠕⢕⢕⢕⢕⢕⢕⢕⢕⠀⠀⠀⠀⠀⠀⠁⢕⢕⢕⢕⢄⠀⠀⠀⠀⠀⠀⠀⠀⠀⠀⠀⠀⠀⠀⠀⠀⠀⠀⠀⠀⠀⠀⠀⠀⠀⠀⠀⠀⠀⠀⠀⠀⠀⠀⠀⠀⠀⠀⠀⠀⠀⠀⠀⢄⢕⠀⠀⠀⠀⠀⠀⠀⠀⠀⠀⠀⠀⠀⠀⠀⠀⠁⢕⢕⢕⢕⢕⢜⢜⢟⣻⣿⣿⣶⣴⢠⣝⢝⢻⣿⣿⣷⣝⡿⢜⣿⣿⠕⠀⠀⠀⠀⠀⠀⠀⠀⠀⠀⠀⠀⢱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⢵⢕⢕⢕⢕⢕⢕⢕⢱⡕⡕⢕⢕⢕⠕⢕⢕⢕⢕⢕⢕⢕⢕⢕⢕⢕⢕⢕⠀⠀⠀⠀⠀⠀⠀⠀⠕⢕⣱⣾⢇⠀⠀⢄⣀⠀⠀⠀⠀⠀⠀⠀⠀⠀⠀⠀⠀⠀⠀⠀⠀⠀⠀⠀⠀⠀⠀⠀⠀⠀⠀⠀⠀⠀⠀⠀⠀⠀⠀⠀⠀⠀⢄⢔⢕⢕⢄⡔⢄⡀⠀⠀⠀⠀⠀⠀⠀⠀⠀⠀⠀⠀⠀⢕⢕⢕⢕⢕⢕⢕⢕⢸⢯⣿⢟⣵⣷⣷⣕⡜⣼⡻⣿⣿⣿⣾⡿⠑⠀⠀⠀⠀⠀⠀⠀⠀⠀⠀⠀⠀⠀⢸⢻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⢕⣵⣵⢵⢕⢕⢕⢕⢕⢕⢕⢕⢕⢕⢕⢕⢕⢕⢕⢕⢕⢕⢕⢕⢕⢕⢕⢕⢕⢕⢕⢕⢕⢕⢕⢕⢕⢕⢕⢕⢕⢕⢕⠁⠀⠀⠀⠀⠀⠀⠀⠀⢄⣾⡟⢱⣵⡄⠀⠁⠁⢔⢄⠑⠀⠀⠀⠀⢄⠀⠀⠀⠀⣀⢀⠀⠀⢄⢀⠀⠀⠀⢀⠀⠀⢀⢀⠀⠀⠀⠀⠀⠀⢀⢀⢄⠀⢕⢕⢕⢕⢕⢕⢕⢸⢿⣦⡀⠀⠀⠀⠀⠀⠀⠀⠀⠀⠀⠀⠀⠁⠁⠑⠕⠕⢕⢕⢕⣜⣽⣾⣽⡝⢻⣿⣿⣷⣵⣼⣿⣿⡿⠁⠀⠀⠀⠀⠀⠀⠀⠀⠀⠀⠀⠀⠀⠀⢕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⢇⢕⢕⢕⢕⢕⢕⢕⢕⢕⢕⢕⢕⢕⢕⢕⢕⢕⢕⢕⢕⢕⢕⢕⠕⢕⢕⢕⢕⢕⢕⢕⢕⢕⢕⢕⢕⢕⢕⢀⠀⠀⠀⠀⠀⠀⢠⣿⡟⢕⣿⡿⠇⠀⠀⠀⢕⢕⠄⠀⠐⠐⠀⢄⠀⠐⠐⠀⠁⠀⠔⠁⠉⢱⣴⠔⠈⢙⢄⠀⠘⢅⢄⠀⠐⠑⢄⠀⠁⠕⠀⢄⢕⢕⢕⢕⢕⢕⢱⢕⢕⣿⣿⣷⣄⢀⠀⠀⠀⠀⠀⠀⠀⠀⠀⠀⠀⠀⠀⠀⠀⠀⠁⠝⢝⢝⢿⣿⣷⣮⣻⣿⣿⣿⢟⠋⠀⠀⠀⠀⠀⠀⠀⠀⠀⠀⠀⠀⠀⠀⠀⠀⢕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⢷⢗⣞⣟⡕⢕⡜⢕⢕⢅⢕⢕⢕⢕⢕⢕⢕⢕⢕⢕⢕⢕⢕⢕⢕⢄⠀⠀⠀⠀⠀⢸⠿⠇⠘⠑⢁⢄⢔⢄⡀⠁⢁⢀⢀⢀⠀⠀⠁⠀⠀⠀⠀⠀⠀⠀⠀⠀⠀⠀⠀⠀⠀⠀⠀⠀⠀⠀⠀⠀⠀⠀⠀⠀⠀⠀⢕⢕⢕⢕⢕⢕⢕⢕⢕⢗⢝⣿⣿⣿⣷⠔⠀⠀⠀⠀⠀⠀⠀⠀⠀⠀⠀⠀⠀⠀⠀⠀⠀⠑⢕⠕⠝⢿⣿⠿⠟⠋⠁⠀⠀⠀⠀⠀⠀⠀⠀⠀⠀⠀⠀⠀⠀⠀⠀⠀⠀⢕⢕⢜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⢇⢕⢕⢕⢕⢱⣷⢷⣷⣱⣷⣷⣷⣷⣷⣾⣿⣿⡿⡿⢷⣵⣳⣕⡕⢕⡕⢕⢕⢅⢕⢕⢕⢕⢕⢕⢕⢕⢕⢕⢕⢕⢕⢕⢕⢕⠕⠄⠀⠀⠀⠀⠀⠀⠀⠀⠀⠀⠑⠕⠕⠘⢟⠋⠕⢕⢕⠔⠀⠀⠀⢀⢀⠀⠀⠀⠀⠀⠀⠀⠀⠀⠀⠀⠀⠀⠁⠀⠀⠀⠀⠀⠀⠀⢀⢄⠀⢕⢕⢕⢕⢕⢕⢕⢜⣷⣕⣸⣿⣿⣿⣿⡕⠀⠀⠀⠀⠀⠀⠀⠀⠀⠀⠀⠀⠀⠀⠀⠀⠀⠀⠀⠀⠀⠀⠀⠀⠀⠀⠀⠀⠀⠀⠀⠀⠀⠀⠀⠀⠀⠀⠀⠀⠀⠀⠀⠀⢄⢕⢕⢕⢱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⠓⠛⠓⠓⠓⠃⠐⠑⠓⠓⠓⠚⠓⠚⠛⠋⠋⠙⠛⠛⠛⠙⠛⠛⠛⠛⠛⠛⠛⠛⠛⠛⠛⠛⠋⠑⠚⠑⠑⠑⠑⠑⠑⠑⠑⠑⠑⠑⠑⠑⠑⠁⠁⠁⠀⠀⠀⠀⠀⠀⠀⠀⠀⠀⠀⠀⠀⠀⠀⠀⠀⠀⠐⠑⠀⠀⠀⠀⠀⠀⠀⠀⠁⠁⠁⠀⠁⠁⠑⠑⠑⠑⠐⠀⠀⠐⠐⠐⠐⠐⠀⠁⠁⠘⠁⠀⠀⠀⠑⠑⠑⠑⠑⠑⠑⠘⠛⠛⠛⠛⠛⠛⠛⠛⠂⠀⠀⠀⠀⠀⠀⠀⠀⠀⠀⠀⠀⠀⠀⠀⠀⠀⠀⠀⠀⠀⠀⠀⠀⠀⠀⠀⠀⠀⠀⠀⠀⠀⠀⠀⠀⠀⠀⠀⠀⠀⠀⠀⠑⠓⠛⠛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⡿⢟⢕⢕⢕⢕⢕⢕⢕⢕⢕⢕⢕⢕⢕⢕⢕⢕⢜⡿⣿⣿⣿⣿⣿⣿⣿⣿⣿⣿⣿⣿⣿⣿⣿⣿⡿⢕⢕⢕⢕⢕⢕⢕⢕⢕⢕⢕⢕⢕⢕⢕⢕⢕⢕⢝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⢕⢕⢕⢕⢕⢕⢕⢕⢕⢕⢕⢕⢕⢕⢕⢕⢕⢕⢕⢕⢸⣿⣿⣿⣿⣿⣿⣿⣿⣿⣿⣿⣿⣿⣿⣿⣿⢇⢕⢕⢕⢕⢕⢕⢕⢕⢕⢕⢕⢕⢕⢕⢕⣱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⡟⢕⢕⢕⢕⢕⢕⢕⢕⠑⠕⠕⠕⠕⠑⠑⠑⠑⠑⢕⠑⠕⢻⣿⣿⣿⣿⣿⣿⣿⣿⡿⢟⢟⢟⢟⢟⢻⢕⢕⢕⢕⢕⢕⢕⢕⢕⢱⢕⢕⢕⣱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⡿⢕⢕⢕⢕⢁⠑⠁⠁⠁⠁⠀⠀⠀⠀⠀⠀⠀⠀⠀⠀⠀⠀⢜⢟⢟⢟⢿⣿⣿⡿⢏⢕⢕⢕⢕⢕⢕⢕⢔⢕⢕⢕⢕⢕⢕⢕⢕⡇⢕⣵⣿⣿⣿⣿⣿⣿⣿⣿⣿⣿⣿⣿⣿⣿⣿⣿⣿⣿⣿⣿⣿⣿⣿⣿⣿⣿⣿⣿⣿⣿⣿⣿⣿⣿⣿⣿⣿⣿⣿⣿⣿⣿⣿⣿⣿⣿⣿⣿⣿⣿⣿⣿⣧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⢇⢕⢕⢕⢕⢕⠀⠀⠀⠀⠀⠀⠀⠀⠀⠀⠀⠀⠀⠀⠀⢔⢕⢕⢕⢕⢕⢸⣿⣿⡇⢕⢕⢕⢕⢕⢕⣱⣵⡷⢷⢗⢇⢕⢅⢕⢕⢱⢕⢕⣿⣿⣿⣿⣿⣿⣿⣿⣿⣿⣿⣿⣿⣿⣿⣿⣿⣿⣿⣿⣿⣿⣿⣿⣿⣿⣿⣿⣿⣿⣿⣿⣿⣿⣿⣿⣿⣿⣿⣿⣿⣿⣿⣿⣿⣿⡿⣿⣿⣿⣿⣿⣿⣿⣷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⡇⢕⢕⢕⢕⠑⠀⠀⠀⠀⠀⢄⢕⢕⢕⢔⢄⠀⠀⠀⠀⠀⠀⠕⢕⢕⢕⢕⢕⢝⢝⢕⢕⢕⢕⣱⡷⢟⢝⢕⢕⢕⢕⢕⢕⢕⢕⢕⢕⡕⢕⣿⣿⣿⣿⣿⣿⣿⣿⣿⣿⣿⣿⣿⣿⣿⣿⣿⣿⣿⣿⣿⣿⣿⣿⣿⣿⣿⣿⣿⣿⣿⣿⣿⣿⣿⣿⣿⣿⣿⣿⣿⣿⣿⣿⣿⣿⣷⡜⢻⣿⣿⣿⣿⣿⣿⣿⡜⣧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⡇⢕⢕⢕⠀⠀⠀⠀⠀⠀⠀⢕⢕⢕⢕⢕⢕⠀⠀⠀⠀⠀⢀⢔⢕⢕⢕⢕⢕⢕⢕⣕⣵⢞⢏⢅⢕⢕⢕⢕⢕⢕⢕⢕⢕⢕⢄⢱⢎⢕⢱⣿⣿⣿⣿⣿⣿⣿⣿⣿⣿⣿⣿⣿⣿⣿⣿⣿⣿⣿⣿⣿⣿⣿⣿⣿⣿⣿⣿⣿⣿⣿⣿⣿⣿⣿⣿⣿⣿⡿⣫⢮⣿⣿⣿⣿⣿⣿⣿⣇⢜⡟⢿⣿⢻⣿⣿⣿⣹⣷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⣕⢕⢅⢕⢕⢕⠀⠀⠀⠄⢕⢕⢕⢕⢕⠕⠕⢄⠄⢄⢔⢕⢕⢕⢕⢕⢕⣱⡵⠟⢝⢕⢕⢕⢕⢕⢕⢕⢕⢕⢕⢕⢕⢕⢕⠕⢱⢕⢕⣾⣿⣿⣿⣿⣿⣿⣿⣿⣿⣿⣿⣿⣿⣿⣿⣿⣿⣿⣿⣿⣿⣿⣿⣿⣿⣿⣿⣿⣿⣿⣿⣿⣿⣿⣿⣿⣿⢟⣼⡟⣾⣿⣿⣿⣿⣿⣿⣿⣿⣷⡻⣧⣝⢾⣜⢿⣿⡇⣿⣧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⣷⣷⣵⡕⠀⠀⠀⠀⢕⢕⢕⢕⢕⢕⢕⢕⢅⢕⢕⡕⢕⡱⢵⠜⢋⢕⢔⢕⢕⢕⢕⢕⢕⢕⢕⢕⢕⢕⢕⢕⢕⢕⢐⠔⢜⢕⣸⣿⣿⣿⣿⣿⣿⣿⣿⣿⣿⣿⣿⣿⣿⣿⣿⣿⣿⣿⣿⣿⣿⣿⣿⣿⣿⣿⣿⣿⣿⣿⣿⣿⣿⣿⣿⣿⢯⣾⣿⢹⣿⣿⣿⡿⢿⢿⢿⢿⣿⣿⢟⢜⢿⡇⣿⣇⢕⢕⢕⢝⢜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⣕⢄⢄⢐⢅⢔⢔⢔⢕⢕⢕⢕⠕⢕⢑⢕⢅⢔⢕⢕⢕⢕⢕⢕⢕⢕⢕⢕⢕⢕⢕⢕⢕⢕⢕⢕⢜⢝⢳⣵⣕⢱⣿⣿⣿⣿⣿⣿⣿⣿⣿⣿⣿⣿⣿⣿⣿⣿⣿⣿⣿⣿⣿⣿⣿⣿⣿⣿⣿⣿⣿⣿⣿⣿⣿⣿⢿⢟⣫⢱⣿⣿⡏⣿⣷⣷⣷⣿⣿⣿⣿⣿⣗⡗⠕⢕⢕⢕⢿⣿⡇⢕⢕⢕⢕⢕⢙⢟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⣷⣷⡅⢕⢅⢅⢅⠅⠄⠀⠀⠁⠕⢕⢕⢕⢕⢕⢕⢕⢕⢕⢕⢕⢕⢕⢕⢕⢕⢕⢕⢕⢕⢕⢕⢕⢕⠀⢕⢕⣿⣿⣿⣿⣿⣿⣿⣿⣿⣿⣿⣿⣿⣿⣿⣿⣿⣿⣿⣿⣿⣿⣿⣿⣿⣿⣿⣿⣿⣿⣿⡿⢟⣫⣵⣾⣿⢧⣿⣿⣿⢸⣿⣿⣿⣿⣿⣿⣿⣿⣿⣿⣿⡄⢕⢕⢕⢸⣿⣿⢕⢕⢕⢕⢕⢔⠕⢕⢸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⢟⢟⢇⠁⠀⠀⠁⠁⠀⠀⠀⠀⠑⢕⢕⢕⢕⢕⢕⢕⢕⢕⢕⢕⢕⢕⢕⢕⢕⢕⢕⢕⢕⢕⢕⢕⠀⢜⢕⢟⢟⢟⢟⢟⢟⢟⢟⢟⢟⢟⢟⢟⢟⢟⢟⢟⢟⢟⢟⢟⢟⢟⢟⢟⢟⢟⢟⢟⢟⢏⣵⣾⣿⣿⣿⡏⣾⣿⣿⡏⣾⣿⣿⣿⣿⣿⣿⣿⣿⣿⣿⣿⣷⡅⢕⢕⢸⣿⣿⡇⢕⢕⢕⢕⠕⢕⢕⢕⢜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⢕⢔⢀⠀⠀⠀⠀⠀⠀⠀⠀⠀⠑⢕⢕⢕⢕⢕⢕⢕⢕⢕⢕⢕⢕⢕⢕⢕⢕⢕⢕⢕⢕⢕⠀⢕⢕⢕⢕⢕⢕⢕⢕⢕⢕⢕⢕⢕⢕⢕⢕⢕⢕⢕⢕⢕⢕⢕⢕⢕⢕⢕⢕⢕⢕⢕⣵⣿⣿⣿⣿⣿⢟⣸⣿⣿⣿⡇⣿⣿⣿⣿⣿⣿⣿⣿⣿⣿⣿⣿⣿⣿⣕⢕⢸⣿⣿⣿⢕⠕⢑⠁⢕⢕⢕⢕⢕⢕⢕⢅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⣧⢔⠀⠀⠀⠀⠀⠀⠀⠀⠁⠕⠕⢕⢕⢕⢕⢕⢕⢕⢕⢕⢕⢕⢕⢕⢕⢕⢕⢕⢕⠀⢇⣼⣿⣿⣿⣿⣿⣿⣿⣿⣷⢕⢕⣾⣿⣿⣿⣿⣿⣿⣿⣿⣿⣿⣿⣿⣿⣿⡟⣵⣿⣫⣿⣿⣿⢟⣵⢧⣿⣿⣿⣿⢸⣿⣿⣿⣿⣿⣿⣿⣿⣿⣿⣿⣿⣯⣿⣿⢇⢸⣿⣿⣿⡕⢕⢕⢕⢕⢕⢕⢕⢕⢕⢕⢕⢕⢕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⠀⠀⠀⠀⠀⠀⠀⠀⠀⠀⠀⠀⠁⠑⢕⢕⢕⢕⢕⢕⢕⢕⢕⢕⢕⢕⢕⢕⢕⠀⢕⣿⣿⣿⣿⣿⣿⣿⣿⣿⣿⢕⢕⣿⣿⣿⣿⣿⣿⣿⣿⣿⣿⣿⣿⣿⣿⢟⣾⡿⣱⣿⣿⣿⣫⣿⡟⣼⣿⣿⣿⡟⢸⣿⣿⣿⣿⣿⣿⣿⣿⣿⣿⣿⣿⣿⢹⣿⢕⣼⣿⣿⣿⡇⠑⠁⢅⢕⢕⢕⠕⢑⠁⠕⠕⢱⣵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⠀⠀⠀⠀⠀⠀⠀⠀⠀⠀⠀⠀⠀⠁⠁⠀⢕⢕⢕⢕⢕⢕⢕⢕⢕⢕⢕⢕⢀⢕⣿⣿⣿⣿⣿⣿⣿⣿⣿⣿⢕⢕⣿⣿⣿⣿⣿⣿⣿⣿⣿⣿⣿⣿⣿⢯⣾⣿⣽⣿⣿⡿⣽⣿⣿⡇⡿⢏⢸⣾⡇⢜⢿⣿⣿⣿⣿⣿⣿⣿⣿⣿⣿⣿⣿⢜⡏⢕⣽⣿⣿⣿⡇⠔⢕⡕⢕⢕⠕⢕⢕⢕⢕⢕⢵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⢱⡔⠀⠀⠀⠀⠀⠀⠀⠀⠀⠀⠀⠀⠀⠀⠀⢕⢕⢕⢕⢕⢕⢕⢕⢕⢕⢕⠕⢸⣿⣿⣿⣿⣿⣿⣿⣿⣿⣿⢕⢕⣿⣿⣿⣿⣿⡿⡟⢟⣫⣽⣵⣼⢝⣾⣿⡝⣽⣿⣟⣾⣿⡿⢏⢕⣱⣵⣿⣿⡇⣧⣿⣿⣿⣿⣿⣿⣿⣿⣿⣿⣿⣿⡿⢕⢕⡼⣿⣿⣿⣿⠇⠀⠕⢿⢕⢜⢳⢱⠔⠓⠘⢳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⣆⠀⠀⠀⠀⠀⠀⠀⠀⠀⠀⠀⠀⠀⠀⠁⢕⢕⢕⢕⢕⢕⢕⢕⢕⢕⢕⢸⣿⣿⣿⣿⣿⣿⣿⣿⣿⣿⢕⢕⣿⣿⣿⣿⡿⣾⣷⣿⣿⣿⣿⡟⣼⣿⣿⣱⣿⣟⣿⣿⣿⢕⢱⢕⢏⣿⣿⣿⡇⣿⣿⣿⣿⣿⣿⣿⣿⣿⣿⣿⣿⣿⡇⢕⠑⠕⠟⠟⠋⠁⢀⠀⠀⠁⠁⠑⠑⠜⢣⢀⢔⢕⢝⢟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⣧⠀⠀⠀⠀⠀⠀⠀⠀⠀⠀⠀⠀⠀⠀⢕⢕⢕⢕⢕⢕⢕⢕⢕⢕⢕⢸⣿⣿⣿⣿⣿⣿⣿⣿⣿⣿⢕⢕⣿⣿⣿⢟⣼⡟⣿⣯⡝⢟⢟⢱⣿⣿⢣⣿⣏⣾⣿⣿⣱⢕⣿⢕⣿⡏⢟⢟⢱⣿⣟⣿⣿⣿⣿⣿⣿⣿⣿⣿⣿⣿⡇⢕⠀⠀⠐⠀⠀⢄⢕⣱⣶⡆⣄⢀⠀⠐⠕⢕⢕⢕⢕⢕⣸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⣧⢀⠀⠀⠀⠀⠀⠀⠀⠀⠀⠀⠀⠀⠀⢕⢕⢕⠕⢕⢕⢕⢕⢕⢕⢸⣿⣿⣿⣿⣿⣿⣿⣿⣿⣿⢕⢕⣿⣿⢏⣸⣿⣷⣜⢫⢻⢕⢕⣼⣿⡏⣾⡟⣼⣿⣿⣷⣿⢸⡿⣸⣿⣿⣷⡇⣾⡿⢸⣿⣿⣿⣿⣿⣿⣿⣿⣿⣿⢕⢇⢕⢀⠕⠔⠀⢔⢕⢕⣿⣿⡇⣿⣿⣇⡄⠀⠅⢑⢕⣷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⣷⡄⠀⠀⠀⠀⠀⠀⠀⠀⠀⠀⠀⠀⠁⠁⠀⠀⠀⠁⠕⢕⢕⢑⣼⣿⣿⣿⣿⣿⣿⣿⣿⣿⣿⢕⢕⣿⣿⢕⢹⡝⢜⢟⣵⡾⢇⢕⣿⡟⣼⣿⣹⣿⣿⣿⣿⢇⣾⢇⣿⣿⣿⡟⣼⣿⢕⣼⣿⣿⣿⣿⣿⣿⣿⣿⣿⡟⢕⢕⢱⣷⣶⣶⡎⢕⢕⣿⣿⣿⡇⣿⣿⣿⣿⢸⣿⣿⣾⣞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⣷⡄⠀⠀⠀⠀⠀⠀⠀⠀⠀⠀⠀⠀⠀⠀⠀⠀⠀⢕⢕⢕⢕⣿⣿⣿⣿⣿⣿⣿⣿⣿⣿⣿⢕⢕⣿⣿⣞⡕⢝⢕⣜⢏⣱⣷⣾⣿⢳⣿⢣⣿⣿⣿⣿⡟⣕⡟⣼⣿⣿⣿⢳⣿⢱⡇⣿⣿⣿⣿⣿⣿⣿⣿⣿⣿⢕⢕⢕⣼⣿⣿⣿⣧⢕⣸⣿⣿⣿⣇⣿⣿⡟⣿⢕⣱⡾⡟⣷⢻⣿⣿⣿⣿⣿⣿⣿⣿⣿⣿⣿⣿⣿⣿⣿⣿⡇⢕⢕⣿⢕⢕⢕⢕⢸⣿⣿⣿⣿⣿⣿⣿⣿⣿⣿⣿⣿⣿⣿⣿⣿⣿⣿⣿⣿⣿⣿⣿⣿⣿⣿⣿⣿⣿⢕⢕⢕⢕⢕⢕⢸⣿⣿⣿⣿⣿⣿⣿⣿⣿⣿⣿⣿⡿⢝⢗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⣷⡄⠀⠀⠀⠀⠀⠀⠀⠀⠀⠀⠀⠀⠀⠀⠀⠀⠔⢕⢕⢕⢻⣿⣿⣿⣿⣿⣿⣿⣿⣿⣿⢕⠀⣿⣿⣿⣮⢇⢕⡎⢟⢷⣵⣼⢏⡿⡕⣼⣿⣿⣿⡿⢱⣿⢣⣽⣝⣟⢻⣼⢣⣿⢣⣿⢻⣿⣿⣿⣿⣿⣿⣿⢇⢕⢕⢱⣿⣿⣿⣿⣿⢸⡿⣿⣿⣿⢸⣿⣿⣿⣿⢸⣝⢱⡵⣿⢸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⣧⠀⠀⠀⠀⠀⠀⠀⠀⠀⠀⠀⠀⠀⠀⠀⠀⢄⢕⢕⢱⣿⣿⣿⣿⣿⣿⣿⣿⣿⣿⣿⢕⠀⣿⣿⣿⣿⣿⣧⡜⡕⢱⢕⢜⡜⣕⢱⣿⣿⣿⡗⢱⣿⣿⢸⣿⣿⣿⣷⣷⣷⣯⡇⣿⢸⣿⢿⣿⣿⢻⢏⡟⢕⢕⢱⣿⢿⢿⢿⢟⡇⣾⢻⣿⣿⡏⣾⣿⣿⣿⣿⡕⢝⣧⢕⡻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⣇⠀⠀⠀⠀⠀⠀⠀⠀⠀⠀⠀⠀⠀⠀⠀⢕⢕⢔⢕⢕⢕⢝⢝⢝⢿⣿⣿⣿⣿⣿⢕⠀⣿⣿⣿⣿⣿⣟⠑⠁⢜⣑⢱⣱⡇⣾⣿⣿⣿⢇⡻⢝⠛⠸⢿⣿⣿⣿⣿⣿⣿⣿⣽⣼⡇⣼⣿⣿⡜⡜⡕⢕⣱⣽⣿⣿⣿⣿⣿⢱⡇⡟⣿⡿⢕⣿⣿⣿⣿⡇⢟⣗⣺⢕⢕⣾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⡔⠀⠀⠀⠀⠀⠀⠀⠀⠀⠀⠀⠀⠀⢕⢕⢕⢕⢕⢕⢕⢕⢕⢕⢜⢿⣿⣿⣿⣿⠁⠀⣿⣿⣿⡿⣫⠃⠀⠀⢕⢕⢕⣿⣧⡏⢞⢻⡏⢕⣵⣵⣄⣀⢀⠁⢝⠟⢿⣿⣿⣿⣿⣿⣿⣾⣼⣿⣕⣵⣷⣿⣿⣿⣿⣿⣿⣿⣧⣿⡷⢹⣮⡕⢱⣿⣿⢏⣾⢇⣟⢝⡱⣸⣿⣿⣿⢿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⣷⢀⠀⠀⠀⠀⠀⠀⠀⠀⠀⠀⠀⠀⢕⢕⢕⢕⢕⢕⢕⠕⠁⠑⠁⠀⠀⠀⠍⠃⠀⠀⣿⣿⢟⣽⠃⠀⠀⠀⢕⣵⡕⣿⢏⢇⢾⣮⢕⢕⣿⣿⣿⣿⣿⣷⣶⣤⣄⢈⢝⣿⣿⣿⣿⣿⣿⣿⣿⣿⣿⣿⣿⠿⠟⠛⢝⠉⠁⠀⠀⢕⣿⢕⢺⣿⢏⢱⣿⢱⠕⢸⣾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⠁⠑⠕⠑⠑⠀⠀⠀⠀⠀⠀⠀⠀⠀⠀⠀⠔⢄⠙⢳⢟⠑⠀⠀⠀⠀⣾⣿⢕⣿⢕⣿⢜⢿⢕⢕⣿⡿⢟⢟⢛⢟⠙⢉⣁⣱⣵⣿⣿⣿⣿⣿⣿⣿⣿⣿⣿⡇⢅⢤⣴⣴⣶⣷⣿⣿⣿⣿⣿⣧⣿⡟⢕⢸⡟⠀⠀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⣿⣇⠀⠀⠀⠀⠀⠀⠀⠀⠀⠀⠀⠀⠀⠀⠀⠀⠀⠀⠀⠀⠀⠀⠀⢀⠀⠕⠀⠀⠑⢕⠄⢀⠀⠀⠀⠀⠀⣿⡏⡇⣿⢕⢽⢕⢕⢕⢕⢿⣧⣵⣷⣷⣾⣿⣿⣿⣿⣿⣿⣿⣿⣿⣿⣿⣿⣿⣿⣿⣿⣷⣥⡁⠙⢟⢿⢿⣿⣿⣯⣿⡿⢫⢕⢕⢕⢇⠀⠀⢜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⣧⡀⠀⠀⠀⠀⠀⠀⠀⠀⠀⠀⠀⠀⠀⠀⠀⠀⠀⠀⠀⠀⠀⢕⠀⠀⢄⠀⠀⢕⢀⠀⠀⠀⠀⠀⠀⠝⢸⡇⣿⢸⢕⡇⢕⢕⢕⢸⣿⣿⣿⣿⣿⣿⣿⣿⣿⣿⣿⣿⣿⣿⣿⣿⣿⣿⣿⣿⣿⣿⣿⣿⣿⣶⣵⣕⣸⣿⣿⢟⢇⢇⢕⢕⢕⢕⢀⠀⠁⢷⡻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⢿⢿⣿⣿⣿⣿⣿⣿⣿⣷⣄⠀⠀⠀⠀⠀⠀⠀⠀⠀⠀⠀⠀⠀⠀⠀⠀⠀⢀⠄⠐⠁⠀⠀⢕⠀⠀⠀⢕⢀⠀⠀⠀⠀⠀⠀⠀⠁⢹⢸⡇⢱⢕⢕⢕⢕⢻⣿⣿⣿⣿⣿⣿⣿⣿⣿⣿⣿⣿⣿⣿⣿⣿⣿⣿⣿⣿⣿⣿⣿⣿⣿⣿⣿⣿⢟⡱⢇⡜⢕⢕⢕⢕⢕⢕⠀⠀⡜⢻⣝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⠜⢟⢏⣕⣵⣷⣿⡸⣿⣿⣿⣿⣿⣿⣿⣿⣷⣄⠀⠀⠀⠀⠀⠀⠀⠀⠀⠀⠀⠀⠀⠀⠁⠀⠀⠀⢀⢄⠔⠕⢄⠀⠀⠕⢕⠀⠀⠀⠀⠀⠀⠀⠀⢕⢸⡇⢕⡕⢕⢕⢕⢜⢿⣿⣿⣿⣿⣿⣿⣿⣿⣿⣿⣿⣿⣿⣿⣿⣿⣿⣿⣿⣿⣿⣿⣿⣻⣯⣷⣧⢇⢕⣱⡇⢕⢕⢕⢕⢕⢕⢕⢄⣷⡕⢜⢧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⢕⢱⣿⢫⣯⢻⣿⣧⢻⣿⣿⣿⣿⣿⣿⣿⣿⣿⣷⡄⠀⠀⠀⠀⠀⠀⠀⠀⠀⠀⢀⢀⢄⠄⠐⠁⠁⠀⠀⠀⢕⠀⠀⠀⠁⠀⠀⠀⠀⠀⠀⢄⢔⢕⢕⣷⢕⢱⢕⢕⢕⢕⢜⢻⣿⣿⣿⣿⣿⣿⣿⣟⢿⣿⣿⣿⣿⣿⣿⣿⣿⣿⣿⣿⣿⣿⡿⢟⢏⢕⢜⣼⣿⣇⢕⢕⢕⢕⢕⢕⢕⢕⢸⣿⡵⡕⢣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⠁⢕⢕⡕⢹⢇⢏⠙⠜⣿⣿⣿⣿⣿⣿⣿⣿⣿⣿⣿⣔⠀⠀⠀⠀⠀⠀⠀⠐⠁⠁⠁⠀⠀⠀⠀⠀⠀⠀⠀⠀⠀⠀⠀⠀⠀⠀⠀⢀⡄⢕⢕⢕⢕⢕⢸⡇⢕⢕⡕⢕⢕⢕⢕⢜⢻⣿⣿⣿⣿⣿⣿⣿⣿⣿⣿⣿⣿⣾⣿⣿⣿⣿⣿⣿⡿⢟⢕⢕⢕⣷⣿⣿⡟⢕⢕⢕⢕⢕⢕⢇⢕⢕⢜⣷⢹⣇⢱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⣕⠑⠁⠱⡵⠇⠀⠀⢹⣿⣿⣿⣿⣿⣿⣿⣿⣿⣿⣿⣷⣆⠀⠀⠀⠀⠀⠀⠀⠀⠀⠀⠀⠀⠀⠀⠀⠀⠀⠀⠀⠀⠀⠀⠀⢀⣴⡞⢕⢕⢕⢕⢕⢱⣾⡿⡕⢕⢜⢕⢕⢕⢕⢕⢕⢕⢝⢻⢿⣿⣿⣿⣿⣿⣿⣿⣿⣿⣿⣿⡿⢿⢟⢝⢕⢕⢕⢕⢕⣿⣿⡟⢕⢕⢕⢕⢕⢕⢱⣕⢇⢕⢕⢻⣇⣿⣷⡱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⢸⣿⡆⠀⠀⠀⢄⢄⠄⠀⢹⣿⣿⣿⣿⣿⣿⣿⣿⢿⢿⢿⣿⣷⡄⠀⠀⠀⠀⠀⠀⠀⠀⠀⠀⠀⠀⠀⠀⠀⠀⠀⠀⠀⣄⣵⣿⣿⣿⣧⡕⢕⢕⢱⣿⡿⢕⢜⡕⢕⢕⠕⠑⠁⠀⢕⢕⢕⢕⢕⢝⢟⢿⣿⣿⣿⢿⢟⢟⢝⢕⢕⢕⢕⢕⢕⢕⢀⢕⢸⣿⢷⢕⢕⢕⢕⢕⢕⢕⢸⣿⣧⡕⢕⢕⢝⢹⣿⣷⡜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⣿⣿⡇⠀⢸⣿⣿⡔⠀⠀⠁⠁⠀⠀⠁⢻⣿⢿⣟⣿⣽⣷⣾⣿⣿⣿⣿⣾⣝⡆⠀⠀⠀⠀⠀⠀⠀⠀⠀⠀⠀⠀⠀⠀⠀⢀⣰⣾⣿⣿⣿⣿⣿⣿⣿⣧⢱⣿⣿⢇⢕⢕⠘⢇⠀⠀⠀⠀⠀⢕⢕⢕⢕⣵⣵⣵⣕⣼⣵⣷⠇⠑⢕⢕⢕⢕⢕⢕⢕⢕⢕⣵⢕⣿⡏⢕⢕⢕⢕⢕⢕⡕⢕⢕⣿⣿⣷⡕⢕⢕⠕⢜⢝⢣⢿⣿⣿⣿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⢸⣿⣿⣿⡄⠀⠀⢀⢰⢔⣠⣼⣾⣿⣿⣿⣿⢿⢟⢟⢝⢝⢕⢕⢕⢕⢅⢀⡀⠀⠀⠀⠀⠀⠀⠀⠀⠀⡀⣠⣷⣿⣿⣿⣿⣿⣿⣿⣿⣿⣿⢣⣿⣿⡟⢕⢕⢑⢀⠀⠀⠀⠀⠀⠀⢕⢕⣵⣿⣿⣿⣿⣿⣿⣿⡿⢔⠀⠀⠁⠑⢕⢕⢕⢕⢕⢕⣿⢱⡟⢕⢕⢕⢕⢕⢕⠱⣝⣧⣕⢝⢿⣿⣷⢅⢄⢔⢄⠑⠑⠕⣿⣿⣿⣿⣿⣿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⣷⡀⠀⢄⣵⣿⣿⣿⣿⢟⢏⢕⢕⢕⢕⢕⢕⢕⢕⢕⢕⢕⢕⢕⢔⢀⢀⠀⢀⣠⣤⣶⣾⣿⣿⣯⠝⣿⣿⣿⣿⣿⣿⣿⣿⣿⢣⣿⣿⣿⢇⢕⢕⢜⠀⠀⠀⠀⠀⠀⠀⣧⣿⣿⣿⣿⣿⣿⣿⣿⣿⡇⢕⠀⠀⠀⠀⠀⢕⢕⢕⢕⢕⡏⡟⢕⢕⢕⢕⢕⢕⢕⠁⡜⢳⢿⣗⢕⢜⢝⠇⠁⠑⠁⠀⠑⠀⠈⣻⣿⡟⢛⣵⣷⣝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⢸⣿⣿⣿⣿⣷⡄⣾⣿⣿⢿⢝⢕⢕⢕⢕⢕⢕⢕⢕⠱⠑⠁⠁⢕⢕⢕⢕⢕⢕⢕⢕⢕⢜⢟⢿⣿⣿⣿⡏⣰⡎⢿⣿⣿⣿⣿⣿⡟⣱⣳⣿⣿⡏⢕⢕⢕⢕⠀⠀⠀⠀⠀⠀⠀⣿⣿⣿⣿⣿⣿⣿⣿⣿⣿⣷⢕⠀⠀⠀⠀⠀⢡⢵⢷⣵⡕⢜⣅⢕⢕⢕⢕⢕⢕⢕⢕⢻⡕⢕⢕⢕⢕⣑⠀⢕⡑⠀⠑⠑⢄⣌⣹⣟⡇⠜⠏⢵⢿⡿⣷⢄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⢸⣿⣿⣿⣿⣿⣧⠟⠏⠕⢕⢕⢕⢕⢕⣕⣱⣵⣷⣿⣧⡄⠀⠀⠀⠑⠕⢕⢕⢕⢕⢕⢕⢕⢕⢕⢝⢻⡟⣵⡟⢕⢕⢝⢿⣿⢟⣫⡾⣻⣿⣿⡿⢕⢕⡕⢕⠕⠀⠀⠀⠀⠀⠀⠀⢸⣿⣿⣿⣿⣿⣿⣿⣿⣿⣿⣧⠀⠀⠀⠀⠀⠀⢕⢕⢕⢕⣿⣿⣿⣷⣷⣕⡕⢕⢕⢕⢪⣧⢕⢕⢕⢕⢜⢳⢤⣥⣦⡱⣵⣕⢱⣵⣗⢷⣷⣦⡕⢕⢝⢝⠑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⢸⣿⣿⣿⣿⠏⠁⢀⠀⠀⢕⢕⢕⠁⠀⢹⣿⣿⣿⣿⣿⣿⣧⡔⠀⠀⠀⠀⠁⠕⢕⢕⢕⢕⢕⢕⢕⢕⣼⢏⢕⢕⢕⢕⢕⡱⣱⣿⣾⣿⣿⡿⢇⣱⣾⢇⢕⠀⠀⠀⠀⠀⠀⠀⠀⠁⣿⣿⣿⣿⣿⣿⣿⣿⣿⣿⡏⠀⠀⠀⠀⠀⠀⢕⢕⢕⢾⣿⣿⣿⣿⣿⣿⣿⡕⢕⢕⢕⢹⣇⢕⢕⢕⢕⢕⢜⢿⣿⡇⢜⡇⢜⠙⠙⠓⠕⠘⠙⢕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⢱⣿⣿⣿⡏⢔⢕⢀⠀⠀⠀⠀⠀⠀⠀⠀⢹⣿⣿⣿⣿⣿⣿⣿⣷⣔⡀⠀⠀⠀⠀⠁⠑⠕⠕⢕⢱⡾⢕⢕⢕⢕⢕⢕⢼⣾⣿⢿⣿⣿⢏⣱⣾⣿⣿⣷⡇⠀⠀⠀⠀⠀⠀⠀⠀⠀⢸⣿⣿⣿⣿⣿⣿⣿⣿⣿⠑⠀⠀⠀⠀⠀⠀⢕⢕⢕⣿⣿⣿⣿⣿⣿⣿⣿⣿⢕⢕⢕⢕⢻⣇⢕⢕⢕⢕⠕⠁⠈⠑⢗⠑⠁⠀⠀⢰⢔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⢕⣿⣿⡿⢁⢕⢕⢕⠀⠀⠀⠀⠀⢕⠆⠀⠀⢹⣿⣿⣿⣿⣿⣿⣿⣿⣿⣷⣦⣄⡀⠀⠀⠀⠀⣰⢏⢕⢕⢕⢕⢕⢕⣱⣿⣿⢣⣿⡿⢇⣾⣿⣿⣿⣿⣿⠁⠀⠀⠀⠀⠀⠀⠀⠀⠀⠁⣿⣿⣿⣿⣿⣿⣿⣿⠇⠀⠀⠀⠀⠀⠀⠀⠑⢕⣵⣿⣿⣿⣿⣿⣿⣿⣿⣿⡇⢕⢕⢕⢕⢹⢧⢣⠕⠁⠀⠀⠀⠀⢀⠀⠀⠀⠀⠀⠁⠀⠀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⠁⠁⠁⠁⢕⢕⢕⢕⠀⠀⠀⠀⠀⠀⠀⢀⠀⠀⠈⠉⠉⠉⠉⠉⠉⠉⠉⠉⠉⠉⠁⠁⢆⢄⡜⢕⢕⢕⢕⢕⢕⢕⢱⣿⡿⣿⢸⡿⢕⢻⣿⣿⣿⣿⣿⢇⠀⠀⠀⠀⠀⠀⠀⠀⠀⠀⠀⢸⣿⣿⣿⣿⣿⣿⢏⠀⠀⠀⠀⠀⠀⠀⠀⠐⣿⣿⣿⣿⣿⣿⣿⣿⣿⣿⣿⣷⢕⢕⢕⢕⢕⢜⢷⡁⠀⠀⠀⠀⢀⢕⠀⠁⠕⠄⠀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⣔⣄⣄⣄⠀⢕⢕⢕⢕⢕⠀⠀⢀⠀⠀⠕⠜⠁⠀⠀⢀⣄⣔⣔⣔⣄⣄⣔⣔⣔⣔⣔⣄⢄⡎⢕⢕⢕⢕⢕⢕⢕⢕⣾⣿⣷⡽⡜⢕⢱⣿⣿⣿⣿⣿⡟⠀⠀⠀⠀⠀⠀⠀⠀⠀⠀⠀⠀⠀⢻⣿⣿⣿⣿⡟⠀⠀⠀⠀⠀⠀⠀⠀⠀⠀⢿⣿⣿⣿⣹⣿⣿⣿⣿⣿⣿⣿⢕⢕⢕⢕⢕⢕⠕⠕⠀⠀⠀⢄⢕⢕⢄⠀⠀⠀⢀⠀⠀⠀⠁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⣿⡔⢕⢕⢕⢕⢕⠀⠀⢸⡄⠀⠀⠀⢀⢀⠀⠀⢹⣿⣿⣿⣿⣿⣿⣿⣿⣿⡿⣱⡿⡱⢕⢕⢕⢕⢕⢕⢕⢱⡿⣻⣿⢟⠘⢇⢜⢿⣿⣿⣿⡟⠁⠀⠀⠀⠀⠀⠀⠀⠀⠀⠀⠀⠀⠀⠑⢻⣿⣿⡟⠀⠀⠀⠀⠀⠀⠀⠀⠀⠀⠀⢸⣿⣿⣇⣿⣿⣿⣿⣿⣿⣿⣿⢕⢕⢕⢕⠕⠀⠀⠀⠀⠀⠀⢕⢕⢕⠁⠀⢀⡔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⣿⡧⢅⢑⠁⠁⠀⠀⠀⢸⣷⡀⠀⠀⠑⠑⠀⠀⠀⢹⣿⣿⣿⣿⣿⣿⣿⢟⣼⢟⣵⡯⢕⢕⢕⢕⢕⢕⢕⡟⢱⣿⢏⠁⠀⢕⣷⣷⣾⣿⡿⠑⠀⠀⠀⠀⠀⠀⠀⠀⠀⠀⠀⠀⠀⠀⠀⠁⢄⢀⠀⠀⠀⠀⠀⠀⠀⠀⠀⠀⠀⠀⢜⣿⣿⢹⣿⣿⣿⣿⣿⣿⣿⣿⡕⠁⠁⠁⠀⠀⠀⠀⠀⠀⢰⡑⠑⠀⠀⢀⢞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⡿⣱⣧⢕⡄⢀⠀⠀⠀⣼⣿⣷⡀⠀⠀⠀⠀⢀⢄⢔⢟⢟⡝⢝⣿⣿⢏⣾⢏⣼⣿⡕⢕⢕⢕⢕⢕⢕⢎⢕⡾⢇⡔⠀⠀⢸⣿⣿⣿⡿⠑⠀⠀⠀⠀⠀⠀⠀⠀⠀⠀⠀⠀⠀⠀⠀⠀⠁⢕⠁⠀⠀⠀⠀⠀⠀⠀⠀⠀⠀⠀⠀⠁⣿⣿⣾⣿⣿⣿⣿⣿⣿⣿⣿⣇⠀⠀⠀⠀⠀⠀⠀⠀⠀⡝⣷⡄⢀⣼⣿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⣧⣿⣿⣷⣇⡕⢔⢄⢀⣿⣿⣿⣧⢀⢄⢔⢕⢕⢕⢕⣕⢎⣹⢼⢸⣣⡷⢕⣾⣿⢏⢕⢕⢕⢕⢕⢑⢕⢕⢕⣵⣜⡣⠀⠀⢕⣿⣿⡟⠑⠀⠀⠀⠀⠀⠀⠀⠀⠀⠀⠀⠀⠀⠀⠀⠀⠀⠀⠁⠀⠀⠀⠀⠀⠀⠀⠀⠀⠀⠀⠀⠀⠀⢸⡏⠈⠙⢿⣿⣿⣿⣿⣿⣿⣿⠀⠀⠀⠀⠀⠀⠀⠀⢀⣿⣜⢿⣮⢻⣿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⣿⣿⣿⣿⣿⣿⣷⣕⢕⢕⢜⢻⡿⢟⢇⢑⢕⣱⢵⣺⢝⠝⢙⡕⢷⣱⢏⢱⣿⡿⢇⢕⢕⡕⢕⢕⡱⢕⢕⢕⣾⣿⣿⣿⠀⠀⠀⠙⢟⠑⠀⠀⠀⠀⠀⠀⠀⠀⠀⠀⠀⠀⠀⠀⠀⠀⠀⢀⡴⣴⣧⡤⠄⠀⠀⠀⠀⠀⠀⠀⠀⠀⠀⠀⢸⠑⠀⠀⠀⠘⢻⣿⣿⣿⡿⠟⠀⠀⠀⠀⠀⠀⠀⠀⢸⣿⣿⣇⢻⣷⡝⣿⣿⣿⣿⣷⣷⣦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⡹⣿⣿⣿⣿⣿⣿⡕⢕⢕⢕⢕⢜⢟⢕⢕⠕⢑⢅⢔⢕⢱⡟⣵⢏⣱⣿⡟⢕⢕⢕⢱⢕⢕⢱⢕⢕⢕⣸⣿⣿⣿⣿⡇⠀⠀⠀⠀⠀⠀⠀⠀⠀⠀⠀⠀⠀⠀⠀⠀⠀⠀⠀⠀⠀⠐⣿⣿⣿⣿⣿⡗⠀⠀⠀⠀⠀⠀⠀⠀⠀⠀⠀⠑⠀⠀⠀⠀⠀⠀⠟⠋⠁⠀⠀⠀⠀⠀⠀⠀⠀⠀⢄⡕⢻⣿⣿⣧⡜⢿⣮⢻⣿⣿⣿⣿⣿⡇⠀⠀⠕⢕⢄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⣷⡽⣿⣿⣿⣿⣿⣿⢕⢕⢕⢕⢕⢕⢕⢔⢕⢕⢕⢕⢕⢏⡼⢕⣱⣿⢏⢕⢕⢕⢱⢇⢕⢕⡏⢕⢕⢱⣿⣿⣿⣿⣿⣇⠀⠀⠀⠀⠀⠀⠀⠀⠀⠀⠀⠀⠀⠀⠀⠀⠀⠀⠀⠀⠀⠸⢸⢿⣿⣿⣿⢗⠀⠀⠀⠀⠀⠀⠀⠀⠀⠀⠀⠀⠀⠀⠀⠀⠀⠀⠀⠀⠀⠀⠀⠀⠀⠀⠑⠑⠔⢔⢱⣿⡕⢝⣿⣿⣷⡕⢟⣷⡕⢕⢕⢕⢔⢄⢄⢄⢄⢅⠀⠁⠀⠀⠀⠕⢕⢕⠀⠀⢔⣕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⣿⣜⡻⢿⣿⣿⡿⢕⢕⢕⠕⠕⠕⢕⢜⡔⢕⢕⢕⢜⢞⢕⣼⡿⢕⢕⢜⢕⢕⡎⢕⢕⡼⢕⢕⢕⣾⣿⣿⢿⠏⠉⠁⠀⠀⠀⠀⠀⠀⠀⠀⠀⠀⠀⠀⠀⠀⠀⠀⠀⠀⠀⠀⠀⠀⠈⠊⠻⡏⠇⠀⠀⠀⠀⠀⠀⠀⠀⠀⠀⠀⠀⠀⠀⠀⠀⠀⠀⠀⠀⠀⠀⠀⠁⠐⢔⠄⢀⠀⠀⠀⢸⣿⣿⣇⢜⢿⣿⣿⣕⢜⠟⠃⠀⠀⠁⠁⠑⠁⠑⠑⠀⠀⠀⠀⠀⠀⠁⢕⢸⣿⣿⡟⠁⠈⠉⠛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⣿⣿⣿⡟⢀⢀⢁⠀⠀⠀⠀⠀⠀⠀⠀⠀⠈⠀⠑⢕⢕⢕⣾⢟⢕⢕⢎⢕⢕⡼⢕⢕⣸⢇⢕⢕⢜⢏⠝⠁⢀⢀⢀⠀⠀⠀⠀⢀⢔⠐⠀⠀⠀⠀⠀⠀⠀⠀⠀⠀⠀⠀⠀⠀⠀⠀⠀⠀⠀⠀⠀⠀⠀⠀⠀⠀⠀⠀⠀⠀⠀⠀⠀⠀⠀⠀⠀⠀⠀⠀⠀⠀⠀⢀⠄⠁⠀⠀⠀⠁⠑⠀⠘⠙⠟⠿⢇⢜⢻⣿⠏⠀⠀⠀⠀⠀⠀⠀⠀⠀⠀⠀⠀⠀⠀⠀⠀⠀⠀⠀⠑⠑⠁⠀⠀⠀⠀⠀⠀⠹⣿⣿⣿⣿⣿⣿⣿⣿⣿⣿⣿⡕⢕⢱⣕⣿⣿⣿⣿⢕⢕⠀⢸⣿⣿⡧⣔⡔⢔⢔⢔⠀⢸⠀⢸⣿⢕⢕⢕⢕⢕⢕⠀</a:t>
            </a:r>
            <a:br/>
            <a:r>
              <a:t>⢕⢕⢕⢕⢕⢕⢕⢕⢕⢕⢕⢕⢕⢕⢕⢕⢕⢕⢕⢕⢕⢕⠀⠀⠀⠀⢄⢕⢕⢕⢕⢕⠁⠕⠁⢕⢕⢕⢕⢕⢕⢕⢕⢕⢸⣿⣿⣿⣿⣿⣿⣿⣿⣿⣿⣿⣿⣿⣿⣿⡿⢅⢕⢕⢕⢕⢕⢔⢔⢄⢀⠀⠀⠀⠀⠀⢰⢝⢕⣾⢏⢕⢕⢇⢕⢕⣼⢇⢕⢱⢇⢕⢕⢱⡕⢁⢔⢕⢕⢕⢕⢅⠀⠀⠀⢅⠀⢔⠑⠀⠀⠀⠀⠀⠀⠀⠀⠀⠀⠀⠀⠀⠀⠀⠀⠀⠀⠀⠀⠀⠀⠀⠀⠀⠀⠀⠀⠀⠀⠀⠀⠀⠀⢀⠀⠀⠀⢀⠄⠀⠁⠀⠀⠀⠀⠀⠀⠀⠀⠀⠀⠀⠀⠀⠀⠀⠁⠁⠀⠀⠀⠀⠀⠀⠀⠀⠀⠀⠀⠀⠀⠀⠀⠀⠀⠀⠀⠀⠀⠀⠀⠀⠀⠀⠀⠀⠀⠀⠝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⢔⢕⢕⢕⢕⢕⢕⠀⠀⠀⢕⢕⢕⢕⢕⢕⢕⢕⢕⢸⣿⣿⣿⣿⣿⣿⣿⣿⣿⣿⣿⣿⣿⣿⣿⣿⡔⢕⢕⢕⢕⢕⢕⢕⢕⢕⢔⠀⠀⠀⢔⢕⢱⢿⢕⢕⢕⢎⢕⢕⢱⡏⢕⢕⡟⢕⢕⢱⣟⢀⠕⠕⢕⢕⢕⢕⠀⠀⠀⠀⠁⠁⠀⠐⢀⠀⠀⠀⠀⠀⠀⠀⠀⠀⠀⠀⠀⠀⠀⠀⠀⠀⠀⠀⠀⠀⠀⠀⠀⠀⠀⠀⠀⠀⠀⠀⠔⠀⠀⠀⠀⠁⠀⠀⠀⠀⠀⠀⠀⠀⠀⠀⠀⠀⠀⠀⠀⠀⠀⠀⠀⠀⠀⠀⠀⠀⠀⠀⠀⠀⠀⠀⠀⠀⠀⠀⠀⠀⠀⠀⠀⠀⠀⠀⠀⠀⠀⠀⠀⠀⠀⠀⠀⠀⠝⠟⢿⣿⣿⣿⣿⣿⣿⣿⣿⣿⣿⣿⣿⣿⣿⣿⣿⡇⠀⢸⣿⣿⡷⢷⣇⡕⠀⠀⠀⠀⠀⠀⠀⢕⢕⢅⢕⢕⢕⠀</a:t>
            </a:r>
            <a:br/>
            <a:r>
              <a:t>⢕⢕⢕⢕⢕⢕⢕⢕⢕⢕⢕⢕⢕⢕⢕⢕⢕⢕⢕⢕⢕⢕⠀⠀⢔⢕⢕⢕⢕⢕⢕⢕⢕⢕⠑⢕⢕⢕⢕⢕⢕⢕⢕⢕⢸⣿⣿⣿⣿⣿⣿⣿⣿⣿⣿⣿⣿⣿⣿⣿⣿⣿⣷⣥⣕⢕⠕⢕⢕⢕⢕⠁⠀⠀⢔⢕⢱⢕⢕⢕⢕⢇⢕⢕⢕⡿⢕⢕⡼⢕⢕⢕⣟⣽⣾⣿⣿⣿⣷⣶⠆⠀⠀⠀⠀⠀⠀⠁⠀⠀⠐⢀⠀⠀⠀⠀⠀⠀⠀⠀⠀⠀⠀⠀⠀⠀⠀⠀⠀⠀⠀⠀⠀⠀⠀⠀⠀⠀⠀⠀⠀⠀⠀⠀⠀⠀⠀⠀⠀⠀⠀⠀⠀⠀⠀⠀⠀⠀⠀⠀⠀⠀⠀⠀⠀⠀⠀⠀⠀⠀⠀⠀⠀⠀⠀⠀⠀⠀⠀⠀⠀⠀⢀⡀⠀⠀⠀⠀⠀⠀⠀⠀⠀⠀⠀⠀⠀⠀⠀⠀⠀⠘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⣿⣿⣿⣿⣿⣷⣶⣶⣶⡔⢕⢕⢕⢕⢕⢕⢕⢇⢕⢕⢕⣼⢇⢕⢱⢇⢕⢕⠼⠿⠿⠿⠿⠿⠿⠟⠑⠀⠀⠀⠀⠀⠀⠀⠀⠀⠀⠀⠀⠐⢄⠀⠀⠔⠀⠀⠀⠀⠀⠀⠀⠀⠀⠀⠀⠀⠀⠀⠀⠀⠀⠀⠀⠀⠀⠄⠀⠀⠀⠀⠀⠀⠀⠀⠀⠀⠀⠀⠀⠀⠀⠀⠀⠀⠀⠀⠀⠀⠀⠀⠀⠀⠀⠀⠀⠀⠀⠀⠀⠀⠀⠀⠀⠀⠀⠀⠀⢄⣸⣿⣟⣀⠀⠀⠀⠀⠀⠀⠀⠀⠀⠀⠀⠀⠀⠀⠀⠀⠀⢸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⢟⢇⢕⢕⢕⢕⢕⢕⢇⢕⢕⢕⢕⢽⢕⢕⢎⢕⢕⠅⢄⢄⢄⢔⢔⢔⢔⢄⠀⠀⠀⠀⠀⠀⠀⠀⠀⠀⠀⠀⠀⠀⠀⠁⠀⠀⠀⠀⠀⠀⠀⠀⠀⠀⠀⠀⠀⠀⠀⠀⠀⠀⠀⠀⠄⠐⠀⠀⠀⠀⠀⠀⠀⠀⠀⠀⠀⠀⠀⠀⠀⠀⠀⠀⠀⠀⠀⠀⠀⠀⠀⠀⠀⠀⠀⠀⠀⠀⠀⠀⠀⠀⠀⠀⠀⠀⠀⠀⣰⡇⣿⣿⣿⣿⣷⣄⠀⠀⠀⠀⠀⠀⠀⠀⠀⠀⠀⠀⠀⠀⠀⠁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⢐⢕⢕⢕⢕⢕⢕⢕⢕⢕⢕⢕⢕⢕⢕⢕⢕⢕⢕⢕⢕⢕⢕⢕⢕⢕⢕⢕⢕⢕⢕⢕⢕⢕⢕⢕⢕⢕⢕⢕⢑⢕⢕⢕⢕⢕⢕⢕⢜⢕⢕⢕⢕⢕⠑⠀⠑⠕⢕⢕⢕⢕⢕⢕⠀⠀⠀⠀⠀⠀⠀⠀⠀⠀⠀⠀⠀⠀⠀⠀⠀⠀⠀⠀⠀⠀⠀⠀⠀⠀⠀⠀⠀⠀⠀⠀⠀⠀⠀⠀⠀⠀⠀⠀⠀⠀⠀⠀⠀⠀⠀⠀⠀⠀⠀⠀⠀⠀⠀⠀⠀⠀⠀⠀⠀⠀⠀⠀⠀⢀⢄⠀⠀⠀⢄⢴⣄⡀⠀⠀⠀⠀⣴⣷⣯⣽⡪⣷⣮⡻⣿⣿⣷⡄⠀⠀⠀⠀⠀⠀⠀⠀⠀⠀⠀⠀⠀⢰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⢕⢕⢕⢕⢕⢕⢕⢕⢕⢕⢕⢕⢕⢕⠕⠀⠀⠀⠀⠀⠕⢕⢕⢕⢕⢕⢄⠀⠀⠀⠀⠀⠀⠀⠀⠀⠀⠀⠀⠀⠀⠀⠀⠀⠀⠀⠀⠀⠀⠀⠀⠀⠀⠀⠀⠀⠀⠀⠀⠀⠀⠀⠀⠀⠀⠀⠀⠀⠀⠀⢄⢄⠀⠀⠀⠀⠀⠀⠀⠀⠀⠀⠀⠀⠀⠀⠀⠀⠀⢔⢕⢕⢕⢔⢕⢇⢝⣿⣿⣿⣶⣤⢠⣝⢝⢻⣿⣿⣷⣝⢗⢝⣿⣿⠁⠀⠀⠀⠀⠀⠀⠀⠀⠀⠀⠀⠀⠀⢸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⢵⢕⢕⢕⢕⢕⢕⢕⢱⢕⢕⢕⢔⢕⢅⢕⢕⢕⢕⢕⢕⢕⢕⢕⢕⢕⢕⢕⠀⠀⠀⠀⠀⠀⠀⢕⢕⢕⢱⡵⢟⠑⠀⢠⣄⠀⠀⠀⠀⠀⠀⠀⠀⠀⠀⠀⠀⠀⠀⠀⠀⠀⠀⠀⠀⠀⠀⠀⠀⠀⠀⠀⠀⠀⠀⠀⠀⠀⠀⠀⠀⠀⢄⢕⢕⢕⢱⢔⢄⡀⠀⠀⠀⠀⠀⠀⠀⠀⠀⠀⠀⠀⠀⠀⢕⢕⢕⢕⢕⢕⢕⢹⣿⣿⢿⣵⣷⣮⣕⢜⣼⡻⣿⣿⣿⣾⡿⠁⠀⠀⠀⠀⠀⠀⠀⠀⠀⠀⠀⠀⠀⠀⣜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⢕⣵⣵⢵⢕⢕⢕⢕⢕⢕⢕⢕⢕⢕⢕⢕⢕⢕⢕⢕⢕⢕⢕⢕⢕⢕⢕⢔⢕⢕⢕⢕⢕⢕⢕⢕⢕⢕⢕⢕⢕⢕⢕⠀⠀⠀⠀⠀⠀⠀⠀⠀⢘⣵⢟⢱⣷⡆⠀⠀⠁⠔⢀⠑⠂⠀⠀⠀⢄⠀⠀⠀⠀⣄⢀⠀⢀⣄⡀⠀⠀⢀⢀⠀⠀⢀⢀⠀⠀⠀⢀⠀⠀⣀⢀⢄⠀⢕⢕⢕⢕⢕⢕⢕⢜⢿⣦⡀⠀⠀⠀⠀⠀⠀⠀⠀⠀⠀⠀⠀⠁⠁⠑⠕⠕⢕⡕⢕⣜⣽⣮⣝⡝⢻⣿⣿⣧⣕⣼⣿⣿⡿⠁⠀⠀⠀⠀⠀⠀⠀⠀⠀⠀⠀⠀⠀⠀⢔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⢇⢕⢕⢕⢕⢕⢕⢕⢕⢕⢕⢕⢕⢕⢕⢕⢕⢕⢕⡕⢕⢕⢅⢕⢁⢕⢕⢕⢕⢕⢕⢕⢕⢕⢕⢕⢕⢑⠀⠀⠀⠀⠀⠀⠀⠀⢄⣾⡏⢕⣿⣿⠇⠀⠀⠀⢕⢕⠔⠀⠐⠐⠀⠄⠀⠐⠐⠀⠁⠄⠔⠈⠉⢱⡴⠔⠈⢉⢄⠀⠈⢄⢄⠀⠐⠑⢄⠀⠁⠕⠀⢄⢕⢕⢕⢕⢕⢕⢕⢕⢕⣿⣿⣷⣄⠀⠀⠀⠀⠀⠀⠀⠀⠀⠀⠀⠀⠀⠀⠀⠀⠁⠁⢝⢝⢝⢿⣿⣷⣜⣻⣿⣿⣿⠟⠙⠀⠀⠀⠀⠀⠀⠀⠀⠀⠀⠀⠀⠀⠀⠀⠀⠁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⢗⡗⢗⣟⢕⢕⠇⢕⠕⢕⢕⢕⢕⢕⢄⢕⢕⢕⢕⢕⢕⢕⢕⢔⠀⠀⠀⠀⠀⠀⠀⢸⢿⠇⠘⠙⠑⢅⢔⢔⢄⢁⢑⢀⢀⢀⠀⠀⠀⠀⠀⠀⠀⠀⠀⠀⠀⠀⠀⠀⠀⠀⠀⠀⢀⠀⠄⠀⠀⠀⠀⠀⠀⠀⠀⠀⢕⢕⢕⢕⢕⢕⢕⢜⢕⢗⢝⣿⣿⣿⣷⡔⠀⠀⠀⠀⠀⠀⠀⠀⠀⠀⠀⠀⠀⠀⠀⠀⠀⠑⢕⠕⠝⢿⣿⠿⠟⠋⠁⠀⠀⠀⠀⠀⠀⠀⠀⠀⠀⠀⠀⠀⠀⠀⠀⠀⠀⢄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⢇⢕⢕⢕⢕⡵⢷⢷⡧⣱⣷⣷⣷⣷⣷⣾⣿⣿⡿⡿⢷⣧⣗⣣⡝⢕⢕⢕⢕⢕⢕⢕⢕⢕⢕⢕⢕⢕⢕⢕⢕⢕⢕⡕⢕⢕⢀⠀⠀⠀⠀⠀⠀⠀⠀⠀⠀⠀⠁⠕⠑⠘⢛⠋⠕⢕⢕⢔⠄⠀⠀⢀⢀⠀⠀⠀⠀⠀⠀⠀⠀⠀⠀⠀⠀⠀⠁⠀⠀⠀⠀⠀⠀⠀⢀⢄⠀⢕⢕⢕⢕⢕⢕⢕⢱⣷⣕⣸⣿⣿⣿⣿⡇⠀⠀⠀⠀⠀⠀⠀⠀⠀⠀⠀⠀⠀⠀⠀⠀⠀⠀⠀⠀⠀⠀⠀⠀⠀⠀⠀⠀⠀⠀⠀⠀⠀⠀⠀⠀⠀⠀⠀⠀⠀⠀⠀⠀⠀⢕⢕⢕⢱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⠚⠓⠚⠛⠋⠋⠙⠛⠛⠛⠙⠛⠛⠛⠛⠛⠛⠛⠛⠛⠛⠛⠛⠛⠑⠘⠑⠑⠑⠑⠑⠑⠑⠑⠃⠑⠑⠑⠑⠑⠑⠑⠑⠁⠁⠁⠀⠀⠀⠀⠀⠀⠀⠀⠀⠀⠀⠀⠀⠀⠀⠐⠑⠐⠀⠀⠀⠀⠀⠁⠀⠁⠁⠁⠀⠁⠁⠑⠑⠑⠑⠑⠐⠀⠀⠐⠐⠐⠐⠀⠁⠁⠑⠁⠀⠀⠀⠑⠑⠑⠑⠑⠑⠑⠘⠛⠛⠛⠛⠛⠛⠛⠋⠀⠀⠀⠀⠀⠀⠀⠀⠀⠀⠀⠀⠀⠀⠀⠀⠀⠀⠀⠀⠀⠀⠀⠀⠀⠀⠀⠀⠀⠀⠀⠀⠀⠀⠀⠀⠀⠀⠀⠀⠀⠀⠀⠀⠑⠓⠛⠛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⡿⢟⢕⢕⢕⢕⢕⢕⢕⢕⢕⢕⢕⢕⢕⢕⢕⢕⢜⡿⣿⣿⣿⣿⣿⣿⣿⣿⣿⣿⣿⣿⣿⣿⣿⣿⡿⢕⢕⢕⢕⢕⢕⢕⢕⢕⢕⢕⢕⢕⢕⢕⢕⢕⢕⢝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⣟⢕⢕⢕⢕⢕⢕⢕⢕⢕⢕⢕⢕⢕⢕⢕⢕⢕⢕⢕⢕⢸⣿⣿⣿⣿⣿⣿⣿⣿⣿⣿⣿⣿⣿⣿⣿⣿⢇⢕⢕⢕⢕⢕⢕⢕⢕⢕⢕⢕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⡟⢕⢕⢕⢕⢕⢕⢕⢕⠑⠕⠕⠕⠕⠕⠕⠕⠑⠑⠕⠕⢕⢻⣿⣿⣿⣿⣿⣿⣿⣿⡿⢟⢟⢟⢟⢟⢿⠕⢕⢕⢕⢕⢕⢕⢕⢕⣱⢕⢕⢕⢕⣵⣾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⡿⢕⢕⢕⢕⢕⠕⠑⠁⠁⠀⠀⠀⠀⠀⠀⠀⠀⠀⠀⠀⠀⢁⢜⢝⢝⢝⢻⣿⣿⡟⢕⢕⢕⢕⢕⢕⢕⢕⢄⢕⢕⢕⢕⢕⢕⢕⢜⡇⢕⣱⣾⣿⣿⣿⣿⣿⣿⣿⣿⣿⣿⣿⣿⣿⣿⣿⣿⣿⣿⣿⣿⣿⣿⣿⣿⣿⣿⣿⣿⣿⣿⣿⣿⣿⣿⣿⣿⣿⣿⣿⣿⣿⣿⣿⣿⣿⣿⣿⣿⣿⣿⣿⣿⣿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⢗⢕⢕⢕⢕⢕⠀⠀⠀⠀⠀⠀⢀⢀⠀⠀⠀⠀⠀⠀⠀⠕⢕⢕⢕⢕⢕⢕⣿⣿⡇⢕⢕⢕⢕⢕⢕⣵⣵⢷⢷⢗⢕⢕⢕⢔⢕⢱⢕⢕⢻⣿⣿⣿⣿⣿⣿⣿⣿⣿⣿⣿⣿⣿⣿⣿⣿⣿⣿⣿⣿⣿⣿⣿⣿⣿⣿⣿⣿⣿⣿⣿⣿⣿⣿⣿⣿⣿⣿⣿⣿⣿⣿⣿⣿⣿⣿⣿⡟⢿⣿⣿⣿⣿⣿⣿⣧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⡏⢕⢕⢕⢕⠑⠀⠀⠀⠀⠀⢄⢕⢕⢕⢕⢄⠀⠀⠀⠀⠀⠀⠁⢕⢕⢕⢕⢕⢕⢕⠕⢕⢕⣕⣵⢞⢏⢕⢕⢕⢕⢕⢕⢕⢕⢕⢕⢕⡕⢕⣿⣿⣿⣿⣿⣿⣿⣿⣿⣿⣿⣿⣿⣿⣿⣿⣿⣿⣿⣿⣿⣿⣿⣿⣿⣿⣿⣿⣿⣿⣿⣿⣿⣿⣿⣿⣿⣿⣿⣿⣿⣿⣿⣿⣿⣿⣿⣿⣷⡕⢻⣿⣿⣿⣿⣿⣿⣏⣷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⡇⢕⢕⢕⠀⠀⠀⠀⠀⠀⠀⢕⢕⠔⢕⢕⢕⢐⠀⠀⠀⠀⢀⢔⢕⢕⢕⢕⢕⢕⢕⣱⡵⠞⢋⢕⢕⢕⢕⢕⢕⢕⢕⢕⢕⢕⢔⢱⢎⢕⢕⣿⣿⣿⣿⣿⣿⣿⣿⣿⣿⣿⣿⣿⣿⣿⣿⣿⣿⣿⣿⣿⣿⣿⣿⣿⣿⣿⣿⣿⣿⣿⣿⣿⣿⣿⣿⣿⣿⡿⣫⢧⣿⣿⣿⣿⣿⣿⣿⣿⣿⡕⣼⡻⢻⣿⣿⣿⣿⣸⣷⣹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⣷⣕⢕⢕⢔⢕⢕⠀⠀⠀⠀⢕⢕⢕⢅⢕⢑⢑⢔⢐⢔⢕⢕⢕⢕⢕⢕⣕⣵⢾⢟⢕⢔⢕⢕⢕⢕⢕⢕⢕⢕⢕⢕⢕⢕⢕⠑⢱⢕⢕⣼⣿⣿⣿⣿⣿⣿⣿⣿⣿⣿⣿⣿⣿⣿⣿⣿⣿⣿⣿⣿⣿⣿⣿⣿⣿⣿⣿⣿⣿⣿⣿⣿⣿⣿⣿⣿⣿⢟⣵⡟⣾⣿⣿⣿⣿⣿⣿⣿⣿⣿⣿⣎⢿⣵⣝⢿⢿⢿⡏⣿⣧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⣷⣧⣵⡕⠐⠀⠀⠀⢕⢕⢕⢕⢕⢕⢕⢕⢔⢕⢕⢕⢕⢱⠗⢝⢕⢕⢕⢕⢕⢕⢕⢕⢕⢕⢕⢕⢕⢕⢕⢕⡕⢕⢐⢕⢜⢕⣸⣿⣿⣿⣿⣿⣿⣿⣿⣿⣿⣿⣿⣿⣿⣿⣿⣿⣿⣿⣿⣿⣿⣿⣿⣿⣿⣿⣿⣿⣿⣿⣿⣿⣿⣿⣿⣿⢯⣾⣿⢹⣿⣿⣻⢿⢿⢿⢿⣿⣿⣿⡿⢕⢜⢇⣿⡇⢕⢕⢕⢕⢝⢸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⣕⢄⢄⢐⢅⢔⢔⢕⢕⢕⠕⠕⢕⢑⢕⢅⢔⢕⢕⢕⢕⢕⢕⢕⢕⢕⢕⢕⢕⢕⢕⢕⢕⢕⢕⢕⢝⢟⢷⣵⡕⢱⣿⣿⣿⣿⣿⣿⣿⣿⣿⣿⣿⣿⣿⣿⣿⣿⣿⣿⣿⣿⣿⣿⣿⣿⣿⣿⣿⣿⣿⣿⣿⣿⣿⣿⢿⢟⣫⢹⣿⣿⡏⣾⣷⣷⣷⣿⣿⣿⣿⣿⣗⣳⡇⢕⢕⢕⢿⣿⡕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⣷⣷⡅⢕⢅⢁⢅⠔⠄⠀⠀⠀⠑⢕⢕⢕⢕⢕⢕⢕⢕⢕⢕⢕⢕⢕⢕⢕⢕⢕⢕⢕⢕⢕⢕⢕⢕⠀⢱⢕⣿⣿⣿⣿⣿⣿⣿⣿⣿⣿⣿⣿⣿⣿⣿⣿⣿⣿⣿⣿⣿⣿⣿⣿⣿⣿⣿⣿⣿⣿⣿⡿⢟⣹⣵⣾⣿⢧⣿⣿⣿⢸⣿⣿⣿⣿⣿⣿⣿⣿⣿⣿⣿⣷⢅⢕⢕⢸⣿⣷⢕⢕⢕⢕⢕⢔⢅⢕⢜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⢟⢟⢔⠀⠀⠐⠐⠁⠀⠀⠀⠀⠁⠑⢕⢕⢕⢕⢕⢕⢕⢕⢕⢕⢕⢕⢕⢕⢕⢕⢕⢕⢕⢕⢕⢕⠀⢜⢕⢟⢟⢟⢟⢟⢟⢟⢟⢟⢟⢟⢟⢟⢟⢟⢟⢟⢟⢟⢟⢟⢟⢟⢟⢟⢟⢟⢟⢟⢟⢏⣵⣾⣿⣿⣿⣏⣾⣿⣿⡏⣾⣿⣿⣿⣿⣿⣿⣿⣿⣿⣿⣿⣿⣧⢑⢕⢸⣿⣿⡇⢕⢕⢕⢕⢕⠕⢕⢕⢜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⢕⢔⢀⠀⠀⠀⠀⠀⠀⠀⠀⠀⠑⢕⢕⢕⢕⢕⢕⢕⢕⢕⢕⢕⢕⢕⢕⢕⢕⢕⢕⢕⢕⢕⠀⢕⢕⢕⢕⢕⢕⢕⢕⢕⢕⢕⢕⢕⢕⢕⢕⢕⢕⢕⢕⢕⢕⢕⢕⢕⢕⢕⢕⢕⢕⢕⣵⣿⣿⣿⣿⣿⢟⣼⣿⣿⣿⢇⣿⣿⣿⣿⣿⣿⣿⣿⣿⣿⣿⣿⣿⣿⣧⢑⢸⣿⣿⣷⢕⢕⠕⠑⢅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⣇⢅⠀⠀⠀⠀⠀⠀⠀⠀⠀⠕⠕⢕⢕⢕⢕⢕⢕⢕⢕⢕⢕⢕⢕⢕⢕⢕⢕⢕⢕⠀⢇⣼⣿⣿⣿⣿⣿⣿⣿⣿⣷⢕⢕⣾⣿⣿⣿⣿⣿⣿⣿⣿⣿⣿⣿⣿⣿⣿⡟⣵⣿⣫⣿⣿⣿⣟⣵⢣⣿⣿⣿⣿⢸⣿⣿⣿⣿⣿⣿⣿⣿⣿⣿⣿⣿⣟⣿⣿⡇⢸⣿⣿⣿⢕⢄⢕⢕⢕⢕⢕⢕⢕⢕⢕⢕⢕⢝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⠀⠀⠀⠀⠀⠀⠀⠀⠀⠀⠀⠀⠁⠑⢕⢕⢕⢕⢕⢕⢕⢕⢕⢕⢕⢕⢕⢕⢕⠔⢕⣿⣿⣿⣿⣿⣿⣿⣿⣿⣿⢕⢕⣿⣿⣿⣿⣿⣿⣿⣿⣿⣿⣿⣿⣿⣿⢟⣾⡿⣵⣿⣿⣿⣫⣿⡟⣼⣿⣿⣿⡿⢸⣿⣿⣿⣿⣿⣿⣿⣿⣿⣿⣿⣿⣿⢻⣿⢕⣼⣿⣿⣿⡇⠑⠑⢑⢕⢕⢕⢕⠕⠕⢕⢕⢕⢕⣽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⠀⠀⠀⠀⠀⠀⠀⠀⠀⠀⠀⠀⠀⠁⠁⠁⠕⢕⢕⢕⢕⢕⢕⢕⢕⢕⢕⢕⢅⢕⣿⣿⣿⣿⣿⣿⣿⣿⣿⣿⢕⢕⣿⣿⣿⣿⣿⣿⣿⣿⣿⣿⣿⣿⣿⢯⣿⡿⣽⣿⣿⡿⣵⣿⣿⡇⡿⢟⢝⣾⡇⢜⣿⣿⣿⣿⣿⣿⣿⣿⣿⣿⣿⣿⣿⢜⡏⢕⣿⣿⣿⣿⡇⢄⢕⡕⢕⢕⢕⢅⢕⢄⢄⢕⢸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⢱⡄⠀⠀⠀⠀⠀⠀⠀⠀⠀⠀⠀⠀⠀⠀⠀⢕⢕⢕⢕⢕⢕⢕⢕⢕⢕⢕⢕⢸⣿⣿⣿⣿⣿⣿⣿⣿⣿⣿⢕⢕⣿⣿⣿⣿⣿⡿⡻⣏⢯⣽⣵⣵⢝⣾⣿⡝⣽⣿⣟⣾⣿⡿⢏⢕⣕⣱⣿⣿⡇⣵⣿⣿⣿⣿⣿⣿⣿⣿⣿⣿⣿⣿⡟⢕⢕⡕⣿⣿⣿⣿⠕⠀⢕⣿⢕⢱⡕⡅⢅⢡⢕⣵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⣆⠀⠀⠀⠀⠀⠀⠀⠀⠀⠀⠀⠀⠀⠀⠀⢕⢕⢕⢕⢕⢕⢕⢕⢕⢕⢕⢸⣿⣿⣿⣿⣿⣿⣿⣿⣿⣿⢕⢕⣿⣿⣿⣿⡿⣾⣷⣽⣿⣿⣿⡟⣼⣿⡿⣱⣿⣿⣿⣿⣿⢇⢱⢕⢏⣿⣿⣿⡇⣿⣿⣿⣿⣿⣿⣿⣿⣿⣿⣿⣿⣿⡇⢕⠕⠱⠿⢟⠋⠁⢀⠀⠁⠁⠔⠕⢕⢱⢀⢀⢰⢻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⣇⠀⠀⠀⠀⠀⠀⠀⠀⠀⠀⠀⠀⠀⠀⢕⢕⢕⢕⢕⢕⢕⢕⢕⢕⢕⢸⣿⣿⣿⣿⣿⣿⣿⣿⣿⣿⢕⢕⣿⣿⣿⢟⣾⡟⣯⣯⡝⢟⢟⢱⣿⣿⢣⣿⣟⣾⣿⡿⢱⢕⣿⢱⣿⡟⢻⢟⢱⣿⣿⣿⣿⣿⣿⣿⣿⣿⣿⣿⣿⣿⡇⢕⠀⠀⠐⠀⠀⢄⢕⣱⣴⡄⠀⠀⠀⢄⢕⢝⢕⢕⢕⢝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⣧⢀⠀⠀⠀⠀⠀⠀⠀⠀⠀⠀⠀⠀⠀⢕⢕⢕⠕⢕⢕⢕⢕⢕⢕⢸⣿⣿⣿⣿⣿⣿⣿⣿⣿⣿⢕⢕⣿⣿⢏⣸⣿⣷⣜⢫⢳⢕⢕⣼⣿⣏⣾⡟⣼⣿⣿⣷⣿⢸⡟⣸⣿⣷⣷⡇⣾⡿⢸⣿⣿⣿⣿⣿⣿⣿⣿⣿⣿⢝⢕⢕⠀⠔⢔⠀⢄⢕⢱⣿⣿⡇⣷⣆⡀⠀⠑⠔⠕⢑⣱⣾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⡄⠀⠀⠀⠀⠀⠀⠀⠀⠀⠀⠀⠀⠑⠁⠀⠀⠑⠁⢕⢕⢕⢕⣼⣿⣿⣿⣿⣿⣿⣿⣿⣿⣿⢕⢕⣿⣿⢕⢹⡝⢜⢟⣵⡾⢇⢕⣿⡟⣼⣿⣹⣿⣿⣿⣿⢇⣿⢣⣿⣿⣿⡟⣼⡿⢕⣾⣿⣿⣿⣿⣿⣿⣿⣿⣿⡟⢕⢕⢸⣷⣶⣴⡷⢕⢕⣾⣿⣿⡇⣿⣿⣷⣦⢰⡶⣿⣾⡞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⣷⡄⠀⠀⠀⠀⠀⠀⠀⠀⠀⠀⠀⠀⠀⠀⠀⠀⠀⢕⢕⢕⢕⣿⣿⣿⣿⣿⣿⣿⣿⣿⣿⣿⢕⢕⣿⣿⣞⡕⢝⢕⣜⢏⣵⣷⣾⣿⢱⣿⢣⣿⣿⣿⣿⡟⣱⡏⣾⣿⣿⣿⢱⡿⣱⢇⣿⣿⣿⣿⣿⣿⣿⣿⣿⡿⢕⢕⢕⣼⣿⣿⣿⡇⢕⣼⣿⣿⣿⣇⣿⣿⡏⣿⢜⣱⡷⡟⣷⢻⣿⣿⣿⣿⣿⣿⣿⣿⣿⣿⣿⣿⣿⣿⣿⣿⡇⢕⢕⣿⢕⢕⢕⢕⢸⣿⣿⣿⣿⣿⣿⣿⣿⣿⣿⣿⣿⣿⣿⣿⣿⣿⣿⣿⣿⣿⣿⣿⣿⣿⣿⣿⣿⣿⢕⢕⢕⢕⢕⢕⢸⣿⣿⣿⣿⣿⣿⣿⣿⣿⣿⣿⣿⡿⢝⢗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⣷⡀⠀⠀⠀⠀⠀⠀⠀⠀⠀⠀⠀⠀⠀⠀⠀⠀⢕⢕⢕⢕⢿⣿⣿⣿⣿⣿⣿⣿⣿⣿⣿⢕⠀⣿⣿⣿⣮⡇⢕⡎⢟⢷⣵⣼⢇⡿⡕⣾⣿⣿⣿⡟⣱⣽⢱⣽⣟⡻⢇⡟⣱⣿⢸⣿⢻⣿⣿⣿⣿⣿⣿⣿⢇⢕⢕⣱⣿⣿⣿⣿⣿⢸⣿⣿⣿⣿⢸⣿⣿⣿⣿⢨⣝⢱⡗⣿⢸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⣧⠀⠀⠀⠀⠀⠀⠀⠀⠀⠀⠀⠀⠀⠀⠀⠀⢄⢕⢕⢱⣿⣿⣿⣿⣿⣿⣿⣿⣿⣿⣿⢕⠀⣿⣿⣿⣿⣿⣧⡜⡕⢱⢕⢜⡞⡵⣸⣿⣿⣿⡏⣱⣿⡟⣾⣿⣿⣿⣇⣽⣾⣿⢸⡟⣼⡿⣿⣿⣿⣽⢇⡇⢕⢕⣱⣿⡿⢿⢿⢿⢇⣾⢳⣿⣿⡏⣼⣿⣿⣿⣿⡕⢝⣧⢕⡟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⣇⠀⠀⠀⠀⠀⠀⠀⠀⠀⠀⠀⠀⠀⠀⠀⢕⢕⢔⢕⢕⢕⢝⢝⢟⣿⣿⣿⣿⣿⣿⢕⠀⣿⣿⣿⣿⣿⢟⠑⠁⢜⣑⢜⣼⢇⣿⣿⣿⡿⢱⡻⠝⠇⠿⢿⣿⣿⣿⣿⣿⣿⣿⣕⣿⡇⣿⣿⡟⢏⢎⢕⢕⣱⣿⣿⣿⣿⣿⣿⢇⡏⡞⣿⡿⢱⣿⣿⣿⣿⡇⢟⣗⣺⢕⢕⣾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⡔⠀⠀⠀⠀⠀⠀⠀⠀⠀⠀⠀⠀⠀⢕⢕⢕⢕⢕⢕⢕⢕⢕⢕⢜⢿⣿⣿⣿⣿⠁⠀⣿⣿⣿⡿⡫⠃⠀⠀⢕⢕⢕⣿⢸⢇⣝⢿⢇⢱⣵⣄⣄⣀⠀⢌⠙⠻⢿⣿⣿⣿⣿⣿⣷⣧⣿⡟⣱⣮⣵⣿⣿⣿⣿⣿⣿⣿⣏⣼⣿⢹⣮⡇⢸⣿⣿⢏⣾⢇⣟⢝⡱⣵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⣷⢀⠀⠀⠀⠀⠀⠀⠀⠀⠀⠀⠀⠀⢕⢕⢕⢕⢕⢕⢕⠕⠁⠑⠁⠀⠀⠀⠍⠃⠀⠀⣿⣿⢫⡾⠑⠀⠀⠀⢕⣵⡕⣿⢜⢾⣿⡝⢕⢸⣿⣿⣿⣿⣿⣷⣦⣄⣀⠘⢟⣿⣿⣿⣿⣿⣿⣿⣿⣿⣿⣿⣿⢿⠟⠛⢏⠉⠁⠁⠀⢸⣿⣕⢸⣿⢏⢱⣿⢱⠕⢸⣾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⠁⠕⠕⠑⠑⠀⠀⠀⠀⠀⠀⠀⠀⠀⠀⠀⠔⢄⠙⢱⢟⠁⠀⠀⠀⠀⣾⣿⢕⣿⢕⣏⢹⡇⢕⢸⣿⡿⢿⢟⢟⢟⠙⢉⣁⣕⣵⣿⣿⣿⣿⣿⣿⣿⣿⣿⣿⡏⢁⢠⣤⣴⣶⣶⣾⣿⣿⣿⣿⣽⣿⡏⢕⢸⡏⠀⠀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⣿⣇⠀⠀⠀⠀⠀⠀⠀⠀⠀⠀⠀⠀⠀⠀⠀⠀⠀⠀⠀⠀⠀⠀⠀⢀⠀⠕⠀⠀⠑⢅⠄⠀⠀⠀⠀⠀⠀⣿⡇⡇⣿⢕⢹⢕⢕⢕⢕⣿⣧⣵⣵⣶⣷⣿⣿⣿⣿⣿⣿⣿⣿⣿⣿⣿⣿⣿⣿⣿⣷⣧⣄⡈⠙⢟⢿⣿⣿⣿⣯⣿⣿⢻⢕⢕⢕⢃⠀⠀⢸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⣧⢀⠀⠀⠀⠀⠀⠀⠀⠀⠀⠀⠀⠀⠀⠀⠀⠀⠀⠀⠀⠀⠀⢕⠀⠀⢄⠀⠀⢕⢀⠀⠀⠀⠀⠀⠐⠝⢸⡇⣿⢸⢕⡕⢕⢕⢕⢸⣿⣿⣿⣿⣿⣿⣿⣿⣿⣿⣿⣿⣿⣿⣿⣿⣿⣿⣿⣿⣿⣿⣿⣿⣷⣦⣕⣕⢸⣿⣿⢿⢣⢇⢕⢕⢕⢕⠀⠀⠘⢷⡻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⣷⣄⠀⠀⠀⠀⠀⠀⠀⠀⠀⠀⠀⠀⠀⠀⠀⠀⠀⢀⠄⠐⠁⠀⠀⢕⠀⠀⠀⢕⠀⠀⠀⠀⠀⠀⠀⠀⠁⢹⢸⢕⢕⢕⢕⢕⢕⢿⣿⣿⣿⣿⣿⣿⣿⣿⣿⣿⣿⣿⣿⣿⣿⣿⣿⣿⣿⣿⣿⣿⣿⣿⣿⣿⣿⣿⢟⡱⢇⡎⢕⢕⢕⢕⢕⢕⠀⠀⡕⢻⣝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⢜⢿⢟⢟⡟⣿⣿⣿⣿⣿⣿⣿⣿⣿⣿⣿⣷⣄⠀⠀⠀⠀⠀⠀⠀⠀⠀⠀⠀⠀⠀⠀⠁⠀⠀⠀⢀⢄⠔⠕⢀⠀⠀⠕⢕⠀⠀⠀⠀⠀⠀⠀⠀⢜⢸⡇⢜⡕⢕⢕⢕⢜⢿⣿⣿⣿⣿⣿⣿⣿⣿⣿⣿⣿⣿⣿⣿⣿⣿⣿⣿⣿⣿⣿⣿⣿⣿⣿⣷⣧⢏⢕⣸⡇⢕⢕⢕⢕⢕⢕⢔⢔⣷⡕⢜⢧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⡿⢇⢔⣰⣳⣾⣿⣷⢹⣿⣿⣿⣿⣿⣿⣿⣿⣿⣿⣿⣿⣷⡄⠀⠀⠀⠀⠀⠀⠀⠀⠀⠀⢀⢀⢄⠄⠐⠁⠁⠀⠀⠀⢕⠀⠀⠀⠁⠀⠀⠀⠀⠀⠀⢄⢔⢕⢜⣇⢕⢱⢕⢕⢕⢕⢜⢻⣿⣿⣿⣿⣿⣿⣿⡿⣿⣿⣿⣿⣿⣿⣿⣿⣿⣿⣿⣿⣿⣿⡿⢟⢏⢕⣱⣸⣿⡇⢕⢕⢕⢕⢕⢕⢕⢕⢸⣿⡵⡕⢣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⡕⢕⢸⢟⢸⣮⢻⣿⢧⣿⣿⣿⣿⣿⣿⣿⣿⣿⣿⣿⣿⣿⣿⣄⠀⠀⠀⠀⠀⠀⠀⠐⠁⠁⠁⠀⠀⠀⠀⠀⠀⠀⠀⠀⠀⠀⠀⠀⠀⠀⠀⢀⡄⢕⢕⢕⢕⢕⢹⡕⢜⢱⡕⢕⢕⢕⢕⢝⢻⣿⣿⣿⣿⣿⣿⣿⣷⣿⣿⣿⣿⣾⣿⣿⣿⣿⣿⣿⡿⢟⢕⢕⢕⣾⣿⣿⢇⢕⢕⢕⢕⢕⢕⢇⢕⢕⢹⣷⢻⣇⢱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⣿⣿⣿⣿⡕⢕⢜⢕⢝⢕⢕⠁⠜⣿⣿⣿⣿⣿⣿⣿⣿⣿⣿⣿⣿⣿⣿⣷⣆⠀⠀⠀⠀⠀⠀⠀⠀⠀⠀⠀⠀⠀⠀⠀⠀⠀⠀⠀⠀⠀⠀⠀⢀⣴⡞⢕⢕⢕⢕⢕⢅⣾⡿⡕⢕⢕⢕⢕⢕⢕⢕⢕⢕⢝⢻⣿⣿⣿⣿⣿⣿⣿⣿⣿⣿⣿⣿⣿⢿⢟⢝⢕⢕⢕⢕⢱⣿⣿⡏⢕⢕⢕⢕⢕⢕⢷⡜⢕⢕⢕⢻⡏⣿⣧⢇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⣿⣿⣿⡇⠀⠀⠀⠘⠟⠁⠀⠀⠸⣿⣿⣿⣿⣿⣿⣿⣿⣿⣿⣿⣿⣿⣿⣿⣷⡀⠀⠀⠀⠀⠀⠀⠀⠀⠀⠀⠀⠀⠀⠀⠀⠀⠀⠀⠀⣄⣵⣿⣿⣿⣧⡕⢕⢕⢅⣾⣿⢇⢱⡕⢕⠕⠕⠂⠁⠀⢕⢕⢕⢕⢕⢝⢻⢿⣿⣿⣿⡿⢿⢟⢝⢕⢕⢕⢕⢕⢕⢕⢀⢕⣾⣿⡝⢕⢕⢕⢕⢕⢕⢕⢸⣿⣇⢕⡕⢜⢻⢿⣿⣷⢸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⣿⣿⡇⠀⢀⠀⠀⢀⢕⢔⠀⠀⢹⣿⣿⣿⣿⣿⡿⢿⣟⣯⣽⣷⣾⣿⣿⣝⡻⣆⠀⠀⠀⠀⠀⠀⠀⠀⠀⠀⠀⠀⠀⠀⠀⢀⣰⣾⣿⣿⣿⣿⣿⣿⣿⣧⢕⣾⣿⡏⢕⢕⠘⢕⠀⠀⠀⠀⠀⢕⢕⢕⣱⣵⣷⣷⣕⣸⣵⣵⠇⠑⢕⢕⢕⢕⢕⢕⢕⢕⢕⣵⢱⣿⢇⢕⢕⢕⢕⢕⢕⢕⢕⢜⣿⣿⣧⢜⢣⡕⢕⢝⢟⢧⣿⣿⣿⣿⣿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⣿⡇⠀⢕⡔⠀⠀⠀⠀⠀⠀⠀⢹⡿⣻⣽⣷⣿⣿⣿⣿⡿⢿⢟⢟⢝⢝⢟⢎⢇⣀⡀⠀⠀⠀⠀⠀⠀⠀⠀⠀⡀⣠⣷⣿⣿⣿⣿⣿⣿⣿⣿⣿⣿⡟⣜⣿⣿⢕⢕⢕⠀⠀⠀⠀⠀⠀⠀⢕⢕⣵⣿⣿⣿⣿⣿⣿⣿⡿⢔⠀⠀⠁⠑⢕⢕⢕⢕⢕⢕⡟⣼⢏⢕⢕⢕⢕⢕⢕⢇⢗⣕⡕⢻⣿⣿⣇⠇⢁⢀⢁⠕⠕⢜⣿⣿⣿⣿⢟⡟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⢱⣿⡔⠀⠀⠔⠕⠁⣠⣵⣿⣿⣿⡿⢟⢟⢝⢕⢕⢕⢕⢕⢕⢕⢕⢕⢕⢜⢅⢀⢀⢀⣀⣠⣤⣶⣾⣿⣿⡮⠟⣿⣿⣿⣿⣿⣿⣿⣿⣿⢟⣼⣿⣿⡏⢕⢕⢜⠀⠀⠀⠀⠀⠀⠀⣵⣾⣿⣿⣿⣿⣿⣿⣿⣿⡇⢕⠀⠀⠀⠀⠀⢕⢕⢕⢕⢕⢳⡇⢕⢕⢕⢕⢕⢕⢕⢕⡝⢮⣟⡧⡕⢝⢻⢄⠑⠕⠑⠀⢔⡄⠹⣿⣿⢣⣿⣿⣷⣼⡝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⢸⣿⣿⡄⠀⠀⠀⣾⣿⣿⡿⢟⢝⢕⢕⢕⢕⢕⢕⢕⢕⠕⠑⠕⢕⢕⢕⢕⢕⢕⢕⢕⢕⢝⢻⣿⣿⣿⣿⡟⣰⡎⢿⣿⣿⣿⣿⣿⣿⢏⡞⣿⣿⡿⢕⢕⢕⢕⠀⠀⠀⠀⠀⠀⠀⣿⣿⣿⣿⣿⣿⣿⣿⣿⣿⣷⢕⠀⠀⠀⠀⠀⢡⡵⢷⣵⢕⣟⣅⢕⢕⢕⢕⢕⢕⢅⢕⢹⡕⢜⢙⢜⢕⠇⠀⢄⢔⠀⢄⢄⠀⢱⢿⢏⠕⠈⢝⢹⡽⢿⢕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⢜⣿⣿⣿⡄⠀⠀⣿⢿⢟⢕⢕⢕⢕⢕⢕⣕⣕⣵⣷⣄⢀⠀⠀⠁⠕⢕⢕⢕⢕⢕⢕⢕⢕⢕⢜⢝⢿⡟⣵⡟⢕⢕⢝⢿⣿⡿⢟⢵⢟⣿⣿⣿⢇⢕⡕⢕⠕⠀⠀⠀⠀⠀⠀⠀⢸⣿⣿⣿⣿⣿⣿⣿⣿⣿⣿⡷⠀⠀⠀⠀⠀⠀⢕⢕⢕⢜⣿⣿⣿⣷⣷⣕⡕⢕⢕⢕⢕⣧⢕⢕⢕⢕⢕⢄⢙⢃⡔⢄⢔⢜⢗⢇⢔⣔⡕⢵⡗⠑⠑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⢱⣿⣿⣿⣿⡄⠀⠁⠀⠁⢕⢕⢕⢵⣷⣿⣿⣿⣿⣿⣿⣷⣔⢀⠀⠀⠀⠁⠑⠕⢕⢕⢕⢕⢕⢕⢕⢕⣾⢏⢕⢕⢕⢕⢕⢝⢕⣽⣿⣿⣿⣿⢟⢕⣵⡕⢕⠀⠀⠀⠀⠀⠀⠀⠀⠈⣿⣿⣿⣿⣿⣿⣿⣿⣿⣿⡇⠀⠀⠀⠀⠀⠀⢕⢕⢕⢸⣿⣿⣿⣿⣿⣿⣿⡕⢕⢕⢕⢜⣧⢕⢕⢕⢕⢕⢕⢹⣿⡎⢻⢗⠻⢿⣼⡟⢿⣷⡄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⢸⣿⣿⣿⡟⢄⢄⠀⠀⠀⠑⠁⠀⠁⢿⣿⣿⣿⣿⣿⣿⣿⣿⣷⣦⡄⠀⠀⠀⠀⠀⠁⠑⠕⢕⢕⣱⡟⢕⢕⢕⢕⢕⢕⢱⣱⣿⣿⣿⣿⡟⢕⣵⣿⣿⣷⡇⠀⠀⠀⠀⠀⠀⠀⠀⠀⢸⣿⣿⣿⣿⣿⣿⣿⣿⣿⠁⠀⠀⠀⠀⠀⠀⢕⢕⢕⣿⣿⣿⣿⣿⣿⣿⣿⣿⢕⢕⢕⢕⢻⣧⢕⢕⢕⢕⢕⠑⠈⠑⠜⠁⠀⠀⠕⠜⠁⠁⠕⢄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⢜⣿⣿⣿⠇⢕⢕⢀⠀⠀⠀⢀⢀⠀⠈⢻⣿⣿⣿⣿⣿⣿⣿⣿⣿⣿⣷⣦⣄⣀⠀⠀⠀⠀⠀⣱⢏⢕⢕⢕⢕⢕⢕⢕⣽⣿⡿⣽⣿⡟⣱⣿⣿⣿⣿⡿⠁⠀⠀⠀⠀⠀⠀⠀⠀⠀⠁⣿⣿⣿⣿⣿⣿⣿⣿⠇⠀⠀⠀⠀⠀⠀⠀⠑⢕⣾⣿⣿⣿⣿⣿⣿⣿⣿⣿⡇⢕⢕⢕⢕⢜⢧⡱⢕⠑⠀⠀⠀⠀⠀⠀⡄⢀⠀⠀⠀⠀⠀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⠁⠁⠁⠁⢔⢕⢕⢕⠀⠀⠀⠑⠁⠀⠀⠁⠉⠉⠉⠉⠉⠉⠉⠉⠉⠉⠉⠉⠁⠁⠁⠀⢄⢀⡜⢕⢕⢕⢕⢕⢕⢕⢕⣼⣿⣿⡇⣿⢏⣸⣿⣿⣿⣿⣿⢇⠀⠀⠀⠀⠀⠀⠀⠀⠀⠀⠀⢸⣿⣿⣿⣿⣿⣿⢏⠀⠀⠀⠀⠀⠀⠀⠀⠐⣿⣿⣿⣿⣿⣿⣿⣿⣿⣿⣿⣷⢕⢕⢕⢕⢕⢜⢳⡅⠀⠀⠀⠀⠀⢕⠀⠑⠑⠀⠀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⣔⣔⣄⣄⡄⢕⢕⢕⢕⢄⠀⠀⠀⠀⢄⢄⠀⠀⢄⣄⣔⣄⣔⣔⣄⣄⣔⣔⣔⣔⣔⣄⣄⢠⡎⢕⢕⢕⢕⢕⢕⢕⢕⢱⣿⣿⣞⢧⢏⣸⣿⣿⣿⣿⣿⡏⠀⠀⠀⠀⠀⠀⠀⠀⠀⠀⠀⠀⠀⢻⣿⣿⣿⣿⡟⠀⠀⠀⠀⠀⠀⠀⠀⠀⠀⢿⣿⣿⣿⣹⣿⣿⣿⣿⣿⣿⣿⢕⢕⢕⢕⢕⢕⠑⠑⠀⠀⠀⠀⢕⢕⠑⠀⢀⣄⢄⢄⠀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⣿⡕⢕⢕⢕⢕⢕⠀⠀⠀⠁⠁⠀⠀⠀⠀⢻⣿⣿⣿⣿⣿⣿⣿⣿⣿⣿⣿⡿⣱⡟⣱⢕⢕⢕⢕⢕⢕⢕⢕⣼⡟⣿⣿⢏⢇⢻⣿⣿⣿⣿⢟⠁⠀⠀⠀⠀⠀⠀⠀⠀⠀⠀⠀⠀⠀⠘⢿⣿⢿⢟⠀⠀⠀⠀⠀⠀⠀⠀⠀⠀⠀⢸⣿⣿⣇⣿⣿⣿⣿⣿⣿⣿⣿⢕⢕⢕⢕⠕⠀⠀⠀⠀⠀⢀⢕⢕⢕⠀⢄⢸⡇⢕⢔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⣿⣧⠕⠕⠕⠑⠑⠀⠀⠀⠀⠀⢄⢰⠂⠀⠀⢻⣿⣿⣿⣿⣿⣿⣿⣿⣿⢟⣾⢟⣼⢧⢕⢕⢕⢕⢕⢕⢕⢱⢟⢸⣿⠏⠀⢕⣷⣧⣽⣿⡿⠑⠀⠀⠀⠀⠀⠀⠀⠀⠀⠀⠀⠀⠀⠀⠀⠁⢄⢀⠀⠀⠀⠀⠀⠀⠀⠀⠀⠀⠀⠀⢜⣿⣿⢹⣿⣿⣿⣿⣿⣿⣿⣿⡔⠁⠁⠁⠀⠀⠀⠀⠀⠀⢰⡅⠕⠁⢐⢑⢝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⡏⣕⢔⢀⠀⠀⠀⠀⢰⠀⠀⠀⠀⠀⠀⠀⢀⢻⣿⢿⢟⢿⣿⣿⣿⢫⡾⢇⣾⣿⡗⢕⢕⢕⢕⢕⢇⢕⢏⢔⡿⢑⠀⠀⢕⣿⣿⣿⡿⠑⠀⠀⠀⠀⠀⠀⠀⠀⠀⠀⠀⠀⠀⠀⠀⠀⠑⢕⠁⠀⠀⠀⠀⠀⠀⠀⠀⠀⠀⠀⠀⠁⣿⣿⣾⣿⣿⣿⣿⣿⣿⣿⣿⣇⠀⠀⠀⠀⠀⠀⠀⠀⠀⡜⣿⣆⢸⣽⣿⣿⣿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⣿⣸⣿⣮⡕⢕⢄⢀⠀⢸⣧⢀⠀⠀⢀⢔⢕⢕⢕⢑⢾⢎⡜⣿⡿⣳⡟⢱⣾⣿⢏⢕⢕⢕⢕⢕⡎⢕⢕⢕⢜⣕⡣⠀⠀⢕⣿⣿⡟⠑⠀⠀⠀⠀⠀⠀⠀⠀⠀⠀⠀⠀⠀⠀⠀⠀⠀⠀⠁⠀⠀⠀⠀⠀⠀⠀⠀⠀⠀⠀⠀⠀⠀⢸⡏⠈⠙⢿⣿⣿⣿⣿⣿⣿⣿⠀⠀⠀⠀⠀⠀⠀⠀⢀⣿⣎⢻⣯⡻⣿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⣿⡏⣿⣿⣿⣿⣧⡇⢕⢕⢜⢻⣧⢕⢕⢕⢕⢕⡱⣕⡵⠗⢏⣱⡾⣱⢏⣱⣿⡿⢇⢕⢕⢕⢕⢕⡼⢕⢕⢕⣣⣾⣿⣿⠀⠀⠀⠙⢟⠑⠀⠀⠀⠀⠀⠀⠀⠀⠀⠀⠀⠀⠀⠀⠀⠀⠀⢀⣴⣴⣧⡤⠀⠀⠀⠀⠀⠀⠀⠀⠀⠀⠀⠀⢸⠑⠀⠀⠀⠘⢻⣿⣿⣿⡿⠟⠀⠀⠀⠀⠀⠀⠀⠀⢸⣿⣿⣧⢝⣷⣝⢿⣿⣿⣿⣷⣷⣴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⡇⣿⣿⣿⣿⣿⣷⡕⢕⢕⢕⢕⢔⢔⢗⢪⠗⠙⢁⢄⣱⣎⢟⡼⢇⣱⣿⢟⢕⢕⢕⡕⢕⢕⣱⢇⢕⢕⣼⣿⣿⣿⣿⡇⠀⠀⠀⠀⠀⠀⠀⠀⠀⠀⠀⠀⠀⠀⠀⠀⠀⠀⠀⠀⠀⠐⣿⣿⣿⣿⣿⡗⠀⠀⠀⠀⠀⠀⠀⠀⠀⠀⠀⠁⠀⠀⠀⠀⠀⠀⠟⠋⠁⠀⠀⠀⠀⠀⠀⠀⠀⠀⢄⡕⢹⣿⣿⣷⡜⢿⣮⡻⣿⣿⣿⣿⣿⡇⠀⠀⠕⢕⢔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⣷⡹⣿⣿⣿⣿⣿⣿⡕⢕⢕⢕⢕⢕⢅⢄⢔⢕⢕⢱⣿⢇⢜⢕⣵⣿⢏⢕⢕⢕⢱⢕⢕⢱⡏⢕⢕⢱⣿⣿⣿⣿⣿⡇⠀⠀⠀⠀⠀⠀⠀⠀⠀⠀⠀⠀⠀⠀⠀⠀⠀⠀⠀⠀⠀⠜⢸⢿⣿⣿⣿⠇⠀⠀⠀⠀⠀⠀⠀⠀⠀⠀⠀⠀⠀⠀⠀⠀⠀⠀⠀⠀⠀⠀⠀⠀⠀⠀⠑⠑⠔⢔⢱⣿⣇⢜⢿⣿⣿⡕⢝⢷⡕⢕⢕⠕⢔⢄⢄⢄⢄⢁⠀⠀⠀⠀⠀⠕⢕⢕⠀⠀⢔⣕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⣿⡜⣿⣿⣿⣿⣿⣇⢕⢕⢕⢕⢕⢕⢕⢕⢕⢕⢸⢇⢎⢕⣼⡿⢕⢕⢜⢕⢱⢇⢕⢕⡾⢕⢕⢕⣾⣿⣿⡿⠟⠙⠁⠀⠀⠀⠀⠀⠀⠀⠀⠀⠀⠀⠀⠀⠀⠀⠀⠀⠀⠀⠀⠀⠀⠈⠊⠻⡟⠇⠀⠀⠀⠀⠀⠀⠀⠀⠀⠀⠀⠀⠀⠀⠀⠀⠀⠀⠀⠀⠀⠀⠀⠁⠐⢔⠄⢀⠀⠀⠀⢸⣿⣿⣧⢜⢻⣿⣿⣇⢜⠟⠃⠀⠀⠀⠁⠁⠁⠁⠑⠀⠀⠀⠀⠀⠀⠀⠑⢸⣿⣿⡿⠋⠉⠙⠟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⣿⣿⣿⣷⡎⠉⠙⠙⠉⠁⠁⠁⠀⠀⠀⠁⠁⠑⠕⢕⢇⢕⣾⢏⢕⢕⢎⢕⢕⡞⢕⢕⣸⢇⢕⢕⢘⡟⢏⠑⢀⢀⢀⠀⠀⠀⠀⢀⢔⠐⠀⠀⠀⠀⠀⠀⠀⠀⠀⠀⠀⠀⠀⠀⠀⠀⠀⠀⠀⠀⠀⠀⠀⠀⠀⠀⠀⠀⠀⠀⠀⠀⠀⠀⠀⠀⠀⠀⠀⠀⠀⠀⠀⢀⠄⠁⠀⠀⠀⠁⠑⠀⠘⠙⠟⠿⢧⢕⢻⣿⢟⠁⠀⠀⠀⠀⠀⠀⠀⠀⠀⠀⠀⠀⠀⠀⠀⠀⠀⠀⠑⠑⠑⠁⠀⠀⠀⠀⠀⠹⣿⣿⣿⣿⣿⣿⣿⣿⣿⣿⣿⡕⢕⢱⣕⣿⣿⣿⣿⢕⢕⠀⢸⣿⣿⡧⣔⡔⢔⢔⢔⠀⢸⠀⢸⣿⢕⢕⢕⢕⢕⢕⠀</a:t>
            </a:r>
            <a:br/>
            <a:r>
              <a:t>⢕⢕⢕⢕⢕⢕⢕⢕⢕⢕⢕⢕⢕⢕⢕⢕⢕⢕⢕⢕⢕⢕⠀⠀⠀⠀⢄⢕⢕⢕⢕⢕⠁⠕⠁⢕⢕⢕⢕⢕⢕⢕⢕⢕⢸⣿⣿⣿⣿⣿⣿⣿⣿⣿⣿⣿⣿⣿⣿⣿⣿⡟⢅⢕⢕⢔⢔⢄⢄⢀⠀⠀⠀⠀⠀⠀⢔⢕⢱⡿⢇⢕⢕⢇⢕⢕⣼⢕⢕⢱⢇⢕⢕⢕⢕⠑⢔⢕⢕⢕⢕⢀⠀⠀⠀⢕⠀⢔⠑⠀⠀⠀⠀⠀⠀⠀⠀⠀⠀⠀⠀⠀⠀⠀⠀⠀⠀⠀⠀⠀⠀⠀⠀⠀⠀⠀⠀⠀⠀⠀⠀⠀⠀⠀⠀⠀⠀⢀⠄⠀⠁⠀⠀⠀⠀⠀⠀⠀⠀⠀⠀⠀⠀⠀⠀⠀⠁⠉⠀⠀⠀⠀⠀⠀⠀⠀⠀⠀⠀⠀⠀⠀⠀⠀⠀⠀⠀⠀⠀⠀⠀⠀⠀⠀⠀⠀⠀⠀⠜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⢔⢕⢕⢕⢕⢕⢕⠀⠀⠀⢕⢕⢕⢕⢕⢕⢕⢕⢕⢸⣿⣿⣿⣿⣿⣿⣿⣿⣿⣿⣿⣿⣿⣿⣿⣿⣇⢕⢕⢕⢕⢕⢕⢕⢕⢕⢔⠀⠀⠀⢕⢕⢱⢟⢑⢕⢱⢏⢕⢕⣸⢇⢕⢕⡟⢕⢕⢱⡟⠅⠕⢕⢕⢕⢕⢕⠀⠀⠀⠀⠁⠁⠀⠐⢀⠀⠀⠀⠀⠀⠀⠀⠀⠀⠀⠀⠀⠀⠀⠀⠀⠀⠀⠀⠀⠀⠀⠀⠀⠀⠀⠀⠀⠀⠀⠀⠔⠀⠀⠀⠀⠁⠀⠀⠀⠀⠀⠀⠀⠀⠀⠀⠀⠀⠀⠀⠀⠀⠀⠀⠀⠀⠀⠀⠀⠀⠀⠀⠀⠀⠀⠀⠀⠀⠀⠀⠀⠀⠀⠀⠀⠀⠀⠀⠀⠀⠀⠀⠀⠀⠀⠀⠀⠀⠸⠟⢿⣿⣿⣿⣿⣿⣿⣿⣿⣿⣿⣿⣿⣿⣿⣿⣿⡇⠀⢸⣿⣿⡷⢷⣇⡕⠀⠀⠀⠀⠀⠀⠀⢕⢕⢅⢕⢕⢕⠀</a:t>
            </a:r>
            <a:br/>
            <a:r>
              <a:t>⢕⢕⢕⢕⢕⢕⢕⢕⢕⢕⢕⢕⢕⢕⢕⢕⢕⢕⢕⢕⢕⢕⠀⠀⢔⢕⢕⢕⢕⢕⢕⢕⢕⢕⠑⢕⢕⢕⢕⢕⢕⢕⢕⢕⢸⣿⣿⣿⣿⣿⣿⣿⣿⣿⣿⣿⣿⣿⣿⣿⣿⣿⣧⣕⢕⢕⢕⢕⢕⢕⢕⠕⠀⠀⢕⢕⡱⢇⢕⢕⢱⢇⢕⢕⢱⡿⢕⢕⡼⢕⢕⢕⢾⣫⣷⣿⣿⣷⣶⣶⠆⠀⠀⠀⠀⠀⠀⠁⠀⢀⠐⢀⠀⠀⠀⠀⠀⠀⠀⠀⠀⠀⠀⠀⠀⠀⠀⠀⠀⠀⠀⠀⠀⠀⠀⠀⠀⠀⠀⠀⠀⠀⠀⠀⠀⠀⠀⠀⠀⠀⠀⠀⠀⠀⠀⠀⠀⠀⠀⠀⠀⠀⠀⠀⠀⠀⠀⠀⠀⠀⠀⠀⠀⠀⠀⠀⠀⠀⠀⠀⠀⠀⢀⡀⠀⠀⠀⠀⠀⠀⠀⠀⠀⠀⠀⠀⠀⠀⠀⠀⠀⠘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⣿⣿⣷⣶⣧⣵⣥⣥⣤⡄⢕⢕⡕⢕⢕⢕⢱⢇⢕⢕⢕⣾⢇⢕⢱⢇⢕⢕⣵⣿⣿⢿⢿⢿⠿⠿⠑⠀⠀⠀⠀⠀⠀⠀⠀⠀⠀⠀⠀⠐⢄⠀⠀⠐⠀⠀⠀⠀⠀⠀⠀⠀⠀⠀⠀⠀⠀⠀⠀⠀⠀⠀⠀⠀⠀⠄⠀⠀⠀⠀⠀⠀⠀⠀⠀⠀⠀⠀⠀⠀⠀⠀⠀⠀⠀⠀⠀⠀⠀⠀⠀⠀⠀⠀⠀⠀⠀⠀⠀⠀⠀⠀⠀⠀⠀⠀⠀⢄⣸⣿⣟⣀⠀⠀⠀⠀⠀⠀⠀⠀⠀⠀⠀⠀⠀⠀⠀⠀⠀⢸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⢟⢕⢕⢕⢕⢕⢕⢕⢕⢕⢕⢕⢜⢝⢕⢕⢏⢕⢕⢁⢀⢀⢄⢄⢄⢄⢄⢄⠀⠀⠀⠀⠀⠀⠀⠀⠀⠀⠀⠀⠀⠀⠀⠁⠀⠀⠀⠀⠀⠀⠀⠀⠀⠀⠀⠀⠀⠀⠀⠀⠀⠀⠀⠀⠄⠐⠀⠀⠀⠀⠀⠀⠀⠀⠀⠀⠀⠀⠀⠀⠀⠀⠀⠀⠀⠀⠀⠀⠀⠀⠀⠀⠀⠀⠀⠀⠀⠀⠀⠀⠀⠀⠀⠀⠀⠀⠀⠀⣴⡇⣿⣿⣿⣿⣷⣄⠀⠀⠀⠀⠀⠀⠀⠀⠀⠀⠀⠀⠀⠀⠀⠀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⢐⢕⢕⢕⢕⢕⢕⢕⢕⢕⢕⢕⢕⢕⢕⢕⢕⢕⢕⢕⢕⢕⢕⢕⢕⢕⢕⢕⢕⢕⢕⢕⢕⢕⢕⢕⢕⠕⢕⢕⢕⢕⢕⢕⢕⢕⢕⢕⢕⢕⢕⢕⢕⢕⠕⠕⢕⢕⢕⢕⢕⢕⢕⢕⠀⠀⠀⠀⠀⠀⠀⠀⠀⠀⠀⠀⠀⠀⠀⠀⠀⠀⠀⠀⠀⠀⠀⠀⠀⠀⠀⠀⠀⠀⠀⠀⠀⠀⠀⠀⠀⠀⠀⠀⠀⠀⠀⠀⠀⠀⠀⠀⠀⠀⠀⠀⠀⠀⠀⠀⠀⠀⠀⠀⠀⠀⠀⠀⠀⢄⢄⢄⠀⠀⢀⣴⣄⡀⠀⠀⠀⠀⣴⣷⣯⣽⡪⣷⣮⡻⣿⣿⣷⡄⠀⠀⠀⠀⠀⠀⠀⠀⠀⠀⠀⠀⠀⢱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⢕⢕⢕⢕⢕⢕⢕⢕⢕⢕⢕⢕⢕⢕⢕⠀⠀⠀⠁⢕⢕⢕⢕⢕⢕⢕⢄⠀⠀⠀⠀⠀⠀⠀⠀⠀⠀⠀⠀⠀⠀⠀⠀⠀⠀⠀⠀⠀⠀⠀⠀⠀⠀⠀⠀⠀⠀⠀⠀⠀⠀⠀⠀⠀⠀⠀⠀⠀⠀⠀⢄⢀⢀⠀⠀⠀⠀⠀⠀⠀⠀⠀⠀⠀⠀⠀⠀⠀⠀⠐⢕⢕⢕⢕⢕⢜⢻⣺⣿⣿⣶⣤⢠⣝⢝⢻⣿⣿⣷⣝⢗⢹⣿⣿⠀⠀⠀⠀⠀⠀⠀⠀⠀⠀⠀⠀⠀⠀⢸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⢵⢕⢕⢕⢕⢕⢕⢕⢕⢕⢕⢕⢕⢕⢔⢕⢕⢕⢕⢑⢕⢕⢕⢕⢕⢕⢕⢕⠀⠀⠀⠀⠀⠀⢕⢕⢕⢕⢕⣵⠟⠐⠀⢠⣄⠀⠀⠀⠀⠀⠀⠀⠀⠀⠀⠀⠀⠀⠀⠀⠀⠀⠀⠀⠀⠀⠀⠀⠀⠀⠀⠀⠀⠀⠀⠀⠀⠀⠀⠀⠀⠀⢄⢕⢕⢕⢕⢆⢄⡀⠀⠀⠀⠀⠀⠀⠀⠀⠀⠀⠀⠀⠀⠀⢕⢕⢕⢕⢕⢕⢕⢸⣿⢿⢿⣵⣷⣮⣕⢜⣼⡻⣿⣿⣿⣾⡿⠁⠀⠀⠀⠀⠀⠀⠀⠀⠀⠀⠀⠀⠀⠀⢸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⢕⣵⣵⢵⢕⢕⢕⢕⢕⢕⢕⢕⢕⢕⢕⢕⢕⢕⢕⢕⢕⢕⢕⢕⢕⢕⢕⠕⢕⢕⢕⢕⢕⢕⢕⢕⢕⢕⢕⢕⢕⢕⢕⠁⠀⠀⠀⠀⠀⠀⠀⠕⢎⣵⡟⢱⣶⡔⠀⠀⠁⢔⢀⠑⠂⠀⠀⠄⢄⠀⠀⠀⠀⣄⢀⠀⠀⢄⡀⠀⠀⢀⢀⠀⠀⢀⢀⠀⠀⠀⢀⠀⠀⣀⢀⢄⠀⢕⢕⢕⢕⢕⢕⢕⢜⢿⣦⡀⠀⠀⠀⠀⠀⠀⠀⠀⠀⠀⠀⠀⠁⠁⠑⠕⠕⢕⡕⢕⣜⣽⣮⣝⡝⢻⣿⣿⣧⣕⣼⣿⣿⡿⠁⠀⠀⠀⠀⠀⠀⠀⠀⠀⠀⠀⠀⠀⠀⢄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⢇⢕⢕⢕⢕⢕⢕⢕⢕⢕⢕⢕⢕⢕⢕⢕⢕⢕⢕⣕⢕⢕⢕⢕⢄⢕⢕⢕⢕⠕⢕⢕⢕⢕⢕⢕⢕⠑⠀⠀⠀⠀⠀⠀⠀⠀⢀⣾⡟⢕⣿⣿⠇⠀⠀⠀⢕⢕⠔⠀⠐⠀⠀⢄⠀⠐⠐⠀⠁⠄⠔⠈⠉⢱⢴⠔⠈⢉⢄⠀⠈⢄⢄⠀⠐⠑⢄⠀⠁⠕⠀⢄⢕⢕⢕⢕⢕⢕⢕⢕⢕⣿⣿⣷⣄⠀⠀⠀⠀⠀⠀⠀⠀⠀⠀⠀⠀⠀⠀⠀⠀⠁⠁⢝⢝⢝⣿⣿⣷⣜⣻⣿⣿⣿⠟⠙⠀⠀⠀⠀⠀⠀⠀⠀⠀⠀⠀⠀⠀⠀⠀⠀⠀⢕⢕⢕⡇⢕⢕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⢳⢗⣗⣟⢇⢕⢕⢕⢅⢕⢕⢕⢕⢕⢕⢕⢕⢕⢕⢕⢕⢕⢄⢀⠀⠀⠀⠀⠀⠀⠀⢸⢿⠇⠘⠙⢑⢅⢔⢔⡄⢁⢑⢀⢀⢀⠀⠀⠀⠀⠀⠀⠀⠀⠀⠀⠀⠀⠀⠀⠀⠀⠀⠀⢀⠀⠀⠀⠀⠀⠀⠀⠀⠀⠀⠀⢕⢕⢕⢕⢕⢕⢕⢕⢕⢕⢝⣿⣿⣿⣷⣔⢀⠀⠀⠀⠀⠀⠀⠀⠀⠀⠀⠀⠀⠀⠀⠀⠀⠑⢕⠕⠝⢿⣿⠿⠟⠙⠁⠀⠀⠀⠀⠀⠀⠀⠀⠀⠀⠀⠀⠀⠀⠀⠀⠀⠀⢀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⡵⢷⣷⡧⣱⣷⣷⣷⣷⣷⣾⣿⣿⡿⡿⢷⢷⣳⡸⡎⢕⢕⢕⢑⢕⢕⢕⢕⢕⢕⢕⢕⢕⢕⢕⢕⢕⢕⣱⢕⢄⠀⠀⠀⠀⠀⠀⠀⠀⠀⠀⠀⠀⠁⠕⠕⠘⢟⠋⠕⢕⢕⢔⠄⠀⠀⠀⢀⢀⠀⠀⠀⠀⠀⠀⠀⠀⠀⠀⠀⠀⠁⠀⠀⠀⠀⠀⠀⠀⢀⢄⠀⢕⢕⢕⢕⢕⢕⢕⢜⣷⣕⣸⣿⣿⣿⣿⣿⢄⠀⠀⠀⠀⠀⠀⠀⠀⠀⠀⠀⠀⠀⠀⠀⠀⠀⠀⠀⠀⠀⠀⠀⠀⠀⠀⠀⠀⠀⠀⠀⠀⠀⠀⠀⠀⠀⠀⠀⠀⠀⠀⠀⠀⢕⢕⢕⢱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⠚⠓⠚⠚⠓⠚⠛⠋⠋⠙⠛⠛⠛⠙⠛⠛⠛⠛⠛⠛⠛⠛⠛⠛⠛⠛⠛⠑⠑⠑⠑⠑⠑⠑⠑⠑⠘⠃⠑⠑⠑⠑⠑⠑⠑⠘⠃⠁⠁⠀⠀⠀⠀⠀⠀⠀⠀⠀⠀⠀⠀⠀⠀⠀⠐⠑⠐⠀⠀⠀⠀⠀⠀⠀⠁⠁⠁⠀⠁⠁⠑⠑⠑⠑⠑⠐⠀⠀⠐⠐⠐⠐⠀⠁⠁⠑⠁⠀⠀⠀⠑⠑⠑⠑⠑⠑⠑⠘⠛⠛⠛⠛⠛⠛⠛⠛⠑⠀⠀⠀⠀⠀⠀⠀⠀⠀⠀⠀⠀⠀⠀⠀⠀⠀⠀⠀⠀⠀⠀⠀⠀⠀⠀⠀⠀⠀⠀⠀⠀⠀⠀⠀⠀⠀⠀⠀⠀⠀⠀⠀⠐⠚⠓⠛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⢝⢕⢕⢕⢕⢕⢕⢕⢕⢕⢕⢕⢕⢕⢕⢕⢕⢜⡿⣿⣿⣿⣿⣿⣿⣿⣿⣿⣿⣿⣿⣿⣿⣿⣿⡿⢕⢕⢕⢕⢕⢕⢕⢕⢕⢕⢕⢕⢕⢕⢕⢕⢕⢝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⢟⢟⢕⢕⢕⢕⢕⢕⢕⢕⢕⢕⢕⢕⢕⢕⢕⢕⢕⢕⢕⢕⢹⣿⣿⣿⣿⣿⣿⣿⣿⣿⣿⣿⣿⣿⣿⣿⣿⢇⢕⢕⢕⢕⢕⢕⢕⢕⢕⢕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⣷⢕⢕⢕⢕⢕⢕⢕⠕⠕⠕⠕⠕⠕⠕⠕⠑⠕⠑⠑⢑⢑⠕⢕⢻⣿⣿⣿⣿⣿⣿⡿⢟⢟⢟⢟⢻⢿⣿⢕⢕⢕⢕⢕⢕⢕⢕⢕⣕⢕⢕⢕⢕⣱⣾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⡿⢕⢕⢕⠕⢕⠑⠑⠀⠀⠀⠀⠀⠀⠀⠀⠀⠐⢁⢄⢄⢔⢔⢕⢜⢻⣿⣿⣿⡟⢕⢕⢕⢕⢕⢕⢕⢕⢜⢕⢕⢕⢕⢕⢕⢕⢱⢞⡏⢕⢕⣵⣿⣿⣿⣿⣿⣿⣿⣿⣿⣿⣿⣿⣿⣿⣿⣿⣿⣿⣿⣿⣿⣿⣿⣿⣿⣿⣿⣿⣿⣿⣿⣿⣿⣿⣿⣿⣿⣿⣿⣿⣿⣿⣿⣿⣿⣿⣿⣿⣿⣿⣿⣿⣿⣿⣿⣧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⢕⢕⢕⢕⢕⢄⠀⠀⠀⠀⠀⠀⠀⠀⠀⠀⠀⠀⠁⠕⢕⢕⢕⢕⢕⢕⢻⢿⡿⢇⢕⢕⢕⢕⢕⢕⣕⣱⣵⡷⢷⢕⢑⢕⢕⢔⢕⢕⢇⢕⢸⣿⣿⣿⣿⣿⣿⣿⣿⣿⣿⣿⣿⣿⣿⣿⣿⣿⣿⣿⣿⣿⣿⣿⣿⣿⣿⣿⣿⣿⣿⣿⣿⣿⣿⣿⣿⣿⣿⣿⣿⣿⣿⣿⣿⣿⣿⣿⣿⣿⣏⢻⣿⣿⣿⣿⣿⣿⣧⢕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⢏⢕⢕⢕⢕⠑⠁⠀⠀⠀⢄⢕⢕⢕⢄⠀⠀⠀⠀⠀⠀⢕⢕⢕⢕⢕⢕⢕⢕⢕⢕⢕⢕⣱⣵⡷⢟⢟⢝⢕⢕⢕⢕⢕⢕⢕⢕⢕⢕⣕⢕⢸⣿⣿⣿⣿⣿⣿⣿⣿⣿⣿⣿⣿⣿⣿⣿⣿⣿⣿⣿⣿⣿⣿⣿⣿⣿⣿⣿⣿⣿⣿⣿⣿⣿⣿⣿⣿⣿⣿⣿⣿⣿⣿⣿⣿⣿⣿⣿⣿⣿⣿⣇⢜⢿⣿⣿⣿⣿⣿⡎⣷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⢕⢕⢕⠕⠁⠀⠀⠀⠀⢕⢕⠕⢕⢕⢕⢕⠀⠀⠀⢀⢕⢕⢕⢕⢕⢕⢕⢕⣕⣵⡷⠞⢟⢝⢕⢕⢕⢕⢕⢕⢕⢕⢕⢕⢕⢕⢔⢱⢞⢝⢕⣸⣿⣿⣿⣿⣿⣿⣿⣿⣿⣿⣿⣿⣿⣿⣿⣿⣿⣿⣿⣿⣿⣿⣿⣿⣿⣿⣿⣿⣿⣿⣿⣿⣿⣿⣿⣿⣿⣿⡿⣏⢾⣿⣿⣿⣿⣿⣿⣿⣿⣿⣿⣇⢵⡹⣿⣿⣿⣿⣧⢿⣧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⡕⢕⢕⢄⢄⢄⠀⠀⠀⠀⢕⢕⢕⢕⢑⢑⢐⢐⢕⢕⢕⢕⢕⢕⣱⣵⢾⢟⢝⢕⢔⢕⢕⢕⢕⢕⢕⢕⢕⢕⢕⢕⢕⢕⢕⢕⠕⢕⡇⢕⢱⣿⣿⣿⣿⣿⣿⣿⣿⣿⣿⣿⣿⣿⣿⣿⣿⣿⣿⣿⣿⣿⣿⣿⣿⣿⣿⣿⣿⣿⣿⣿⣿⣿⣿⣿⣿⣿⣿⢟⣵⡏⣾⣿⣿⣿⣿⣿⣿⣿⣿⣿⣿⣿⡎⢿⡜⢟⢻⢿⢿⢸⣿⡼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⣧⣕⣕⡕⢕⢕⠀⠀⠀⢕⢕⢕⢕⢕⢕⢕⢕⢕⢕⢕⢇⠕⢕⢕⢕⢕⢕⢕⢕⢕⢕⢕⢕⢕⢕⢕⢕⢕⢕⢕⢕⢕⢕⢕⢕⠀⢕⢕⢕⣾⣿⣿⣿⣿⣿⣿⣿⣿⣿⣿⣿⣿⣿⣿⣿⣿⣿⣿⣿⣿⣿⣿⣿⣿⣿⣿⣿⣿⣿⣿⣿⣿⣿⣿⣿⣿⣿⢯⣾⣿⢸⣿⣿⣻⢿⢿⢿⢿⣿⣿⣿⣿⢏⢕⢕⣿⡕⣕⢕⢕⢕⢜⢕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⣇⢄⠀⢄⢑⢕⢅⢕⢕⢕⢕⠕⠕⢕⢅⢔⢕⢕⢕⢕⢕⢕⢕⢕⢕⢕⢕⢕⢕⢕⢕⢕⢕⢕⢕⢕⢕⢜⢝⢳⢧⣕⢕⣼⣿⣿⣿⣿⣿⣿⣿⣿⣿⣿⣿⣿⣿⣿⣿⣿⣿⣿⣿⣿⣿⣿⣿⣿⣿⣿⣿⣿⣿⣿⣿⣿⣿⣿⢿⢟⣫⢱⣿⣿⡇⣿⣿⣷⣾⣿⣿⣿⣿⣿⣗⡾⣯⢕⢕⢕⣿⣿⡸⢇⢕⢕⢕⢕⢕⢻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⣷⣵⣕⢕⢕⠑⢑⠅⢁⢐⠀⠀⠑⢕⢕⢕⢕⢕⢕⢕⢕⢕⢕⢕⢕⢕⢕⢕⢕⢕⢕⢕⢕⢕⢕⢕⢕⢕⢕⠀⢜⢕⣿⣿⣿⣿⣿⣿⣿⣿⣿⣿⣿⣿⣿⣿⣿⣿⣿⣿⣿⣿⣿⣿⣿⣿⣿⣿⣿⣿⣿⣿⣿⡿⢟⣹⣵⣾⣿⢣⣿⣿⣿⢸⣿⣿⣿⣿⣿⣿⣿⣿⣿⣿⣿⣿⣇⠕⢕⢿⣿⣧⢕⢕⢕⢕⢕⢕⢅⢕⢜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⢗⢄⠀⠀⠀⠀⠀⠀⠀⠀⠀⠑⢕⢕⢕⢕⢕⢕⢕⢕⢕⢕⢕⢕⢕⢕⢕⢕⢕⢕⢕⢕⢕⢕⢕⢕⠁⡕⢜⢟⢟⢟⢟⢟⢟⢟⢟⢟⢟⢟⢟⢟⢟⢟⢟⢟⢟⢟⢟⢟⢟⢟⢟⢟⢟⢟⢟⢟⢟⢏⣵⣾⣿⣿⣿⢏⣾⣿⣿⡇⣿⣿⣿⣿⣿⣿⣿⣿⣿⣿⣿⣿⣿⣿⡔⢕⢸⣿⣿⡕⢕⢕⢕⢕⢕⢕⢅⢕⢜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⢔⢀⢀⠀⠀⠀⠀⠀⠀⠀⠀⠑⢕⢕⢕⢕⢕⢕⢕⢕⢕⢕⢕⢕⢕⢕⢕⢕⢕⢕⢕⢕⢕⢕⠀⡇⢕⢕⢕⢕⢕⢕⢕⢕⢕⢕⢕⢕⢕⢕⢕⢕⢕⢕⢕⢕⢕⢕⢕⢕⢕⢕⢕⢕⢕⢕⣷⣿⣿⣿⣿⣿⢟⣼⣿⣿⣿⢣⣿⣿⣿⣿⣿⣿⣿⣿⣿⣿⣿⣿⣿⣿⣿⡄⢸⣿⣿⣧⢕⢕⢕⠕⢕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⣧⡕⢀⠀⠀⠀⠀⠀⠀⠀⠀⠑⢕⢕⢕⢕⢕⢕⢕⢕⢕⢕⢕⢕⢕⢕⢕⢕⢕⢕⢕⢕⢐⢕⣾⣿⣿⣿⣿⣿⣿⣿⣿⣷⢕⢕⣾⣿⣿⣿⣿⣿⣿⣿⣿⣿⣿⣿⣿⣿⣿⡟⣵⣿⣻⣿⣿⣿⣟⣵⢳⣿⣿⣿⣿⢸⣿⣿⣿⣿⣿⣿⣿⣿⣿⣿⣿⣿⡿⣿⣿⢕⢸⣿⣿⣿⢅⢕⢔⢕⢕⢕⢕⢕⢕⢕⢕⢕⢝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⣷⡔⠀⠀⠀⠀⠀⠀⠀⠀⠀⠀⠀⠀⠑⠕⢕⢕⢕⢕⢕⢕⢕⢕⢕⢕⢕⢕⢕⢕⢕⢕⢕⣿⣿⣿⣿⣿⣿⣿⣿⣿⣿⢕⢕⣿⣿⣿⣿⣿⣿⣿⣿⣿⣿⣿⣿⣿⣿⢏⣾⡿⣵⣿⣿⣿⣫⣿⡟⣾⣿⣿⣿⡧⢸⣿⣿⣿⣿⣿⣿⣿⣿⣿⣿⣿⣿⡇⢻⣿⢕⣾⣿⣿⣿⡕⠑⠑⢑⢕⢕⢕⢕⢕⢕⢕⢕⢕⢕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⢔⠀⠀⠀⠀⠀⠀⠀⠀⠀⠀⠀⠀⠀⠀⠀⠁⢕⢕⢕⢕⢕⢕⢕⢕⢕⢕⢕⢕⢕⢱⣿⣿⣿⣿⣿⣿⣿⣿⣿⣿⢕⢕⣿⣿⣿⣿⣿⣿⣿⣿⣿⣿⣿⣿⣿⢯⣿⣟⣽⣿⣿⡿⣵⣿⣿⡇⡿⢟⢝⣾⡗⢸⣿⣿⣿⣿⣿⣿⣿⣿⣿⣿⣿⣿⡇⢜⡏⢱⣿⣿⣿⣿⡇⢄⢔⡑⠕⢕⢕⢑⢔⢀⢑⢕⢱⣾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⡄⠀⠀⠀⠀⠀⠀⠀⠀⠀⠀⠀⠀⠀⠀⠀⢕⢕⢕⢕⢕⢕⢕⢕⢕⢕⢕⢕⢸⣿⣿⣿⣿⣿⣿⣿⣿⣿⣿⢕⢕⣿⣿⣿⣿⣿⡿⡻⣝⣯⣽⣵⣵⢝⣿⣿⡝⣽⣿⣟⣾⣿⡿⢏⢜⣕⣵⣿⣿⡇⣱⣿⣿⣿⣿⣿⣿⣿⣿⣿⣿⣿⣿⡇⢕⢕⡕⣿⣿⣿⣿⠕⠁⢕⣷⢕⢵⢅⡑⢕⡑⢕⣱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⣔⠀⠀⠀⠀⠀⠀⠀⠀⠀⠀⠀⠀⠀⠀⠁⢕⢕⢕⢕⢕⢕⢕⢕⢕⢕⢕⢸⣿⣿⣿⣿⣿⣿⣿⣿⣿⣿⢕⢕⣿⣿⣿⣿⡟⣾⣧⣿⣿⣿⣿⡏⣾⣿⡿⣸⣿⢿⣿⣿⡿⢕⢜⢜⢏⣿⣿⣿⢇⣿⣿⣿⣿⣿⣿⣿⣿⣿⣿⣿⣿⣿⡇⢕⠱⢱⢿⠟⠋⠁⢀⠀⠁⠑⢅⢕⢝⢁⠁⢅⣸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⣇⠀⠀⠀⠀⠀⠀⠀⠀⠀⠀⠀⠀⠀⠀⢕⢕⢕⢕⢕⢕⢕⢕⢕⢕⢕⣿⣿⣿⣿⣿⣿⣿⣿⣿⣿⣿⢕⢕⣿⣿⣿⢏⣾⡟⣿⣯⡝⢟⢟⢱⣿⣿⢣⣿⢏⣾⣿⡿⣱⢕⣿⢱⣿⡟⢻⢟⢱⣿⣿⣿⣿⣿⣿⣿⣿⣿⣿⣿⣿⣿⡇⢕⠀⠀⠐⠀⠀⢄⢕⣵⣄⢀⠀⠀⢁⢑⢔⢇⢕⢕⢝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⣧⢀⠀⠀⠀⠀⠀⠀⠀⠀⠀⠀⠀⠀⠁⢕⢕⢕⠕⢕⢕⢕⢕⢕⢕⣿⣿⣿⣿⣿⣿⣿⣿⣿⣿⣿⢕⢕⣿⣿⢏⣼⣿⣿⣜⢫⢳⢕⢕⣾⣿⢇⣿⡟⣾⣿⣿⣷⡿⣸⡟⣼⣿⣷⣷⢇⣾⡿⢸⣿⣿⣿⣿⣿⣿⣿⣿⣿⣿⢝⢕⢕⠀⢔⢔⠀⢔⢕⢸⣿⣿⡇⣦⡀⠀⠑⢕⢕⢕⢕⣱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⡀⠀⠀⠀⠀⠀⠀⠀⠀⠀⠀⠀⠀⠁⠁⠀⠀⠁⠑⠕⢕⢕⢕⣽⣿⣿⣿⣿⣿⣿⣿⣿⣿⣿⢕⢕⣿⣿⢕⢻⡝⢜⢟⣵⡾⢇⢱⣿⡟⣼⡿⣼⣿⣿⣿⣿⢇⣿⢱⣿⣿⣿⡟⣼⡿⢕⣿⣿⣿⣿⣿⣿⣿⣿⣿⣿⡏⢕⢕⢸⣷⣴⣴⡗⢕⢱⣾⣿⣿⡇⣿⣷⣴⣄⢠⣴⣷⣾⣾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⣷⡄⠀⠀⠀⠀⠀⠀⠀⠀⠀⠀⠀⠀⠀⠀⠀⠀⠀⢔⢕⢕⢕⣿⣿⣿⣿⣿⣿⣿⣿⣿⣿⣿⢕⢕⣿⣿⣞⡕⢝⢕⣜⢏⣱⣷⣾⡿⣹⡿⢱⣿⣿⣿⣿⢏⢱⡇⣾⣿⣿⣿⢱⡿⣱⢇⣿⣿⣿⣿⣿⣿⣿⣿⣿⡿⢕⢕⢕⣾⣿⣿⣿⡇⢕⣼⣿⣿⣿⢧⣿⣿⡏⣿⢜⣱⡾⡟⣷⢻⣿⣿⣿⣿⣿⣿⣿⣿⣿⣿⣿⣿⣿⣿⣿⣿⡇⢕⢕⣿⢕⢕⢕⢕⢸⣿⣿⣿⣿⣿⣿⣿⣿⣿⣿⣿⣿⣿⣿⣿⣿⣿⣿⣿⣿⣿⣿⣿⣿⣿⣿⣿⣿⣿⢕⢕⢕⢕⢕⢕⢸⣿⣿⣿⣿⣿⣿⣿⣿⣿⣿⣿⣿⡿⢝⢗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⣷⢀⠀⠀⠀⠀⠀⠀⠀⠀⠀⠀⠀⠀⠀⠀⠀⠀⢕⢕⢕⢕⣿⣿⣿⣿⣿⣿⣿⣿⣿⣿⣿⢕⠀⣿⣿⣿⣮⡇⢕⡝⢟⢷⣵⣼⢣⡟⢕⣿⣿⣿⣿⡏⣱⣿⢸⣝⣟⢻⢏⡿⣱⣿⢸⣿⢻⣿⣿⣿⣿⣿⣿⣿⢇⢕⢕⣱⣿⣿⣿⣿⣷⢱⣿⣿⣿⣿⢸⣿⣿⣿⣿⢨⣕⢱⡇⣿⢸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⣧⠀⠀⠀⠀⠀⠀⠀⠀⠀⠀⠀⠀⠀⠀⠀⠀⢄⢕⢕⣱⣿⣿⣿⣿⣿⣿⣿⣿⣿⣿⣿⢕⠀⣿⣿⣿⣿⣿⣧⡜⡕⢳⢕⢜⢏⡜⣼⣿⣿⣿⢝⣱⣿⡇⣿⣿⣿⣿⡇⢳⣿⣽⢸⡿⣸⡿⣿⣿⣿⢹⢏⡏⢕⢕⢱⣿⣿⢿⢿⢿⢏⢸⢳⣿⣿⡟⣼⣿⣿⣿⡿⡕⢹⣇⢕⡝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⣇⠀⠀⠀⠀⠀⠀⠀⠀⠀⠀⠀⠀⠀⠀⠀⢕⢕⢔⢕⢕⢕⢝⢝⢻⣿⣿⣿⣿⣿⣿⢕⠀⣿⣿⣿⣿⣿⢟⠑⠁⢜⣑⡜⣾⢱⡿⣿⣿⡟⢕⢿⠝⠇⠿⣿⣿⣿⣿⣿⣿⣿⣿⣕⣿⡇⣿⣿⣿⡏⡜⡕⢕⣱⣿⣿⣷⣿⣿⣿⡇⣟⢸⢿⣿⢣⣿⣿⣿⣿⡇⢟⣇⣻⢎⢕⣾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⡔⠀⠀⠀⠀⠀⠀⠀⠀⠀⠀⠀⠀⠀⢕⢕⢕⢕⢕⢕⢕⢕⢕⢕⢜⢿⣿⣿⣿⣿⠁⠀⣿⣿⣿⡿⡷⠑⠀⠀⢕⢕⢕⣿⡞⢱⣯⡟⢕⢕⣵⣄⣄⡀⠀⢌⠙⠻⢿⣿⣿⣿⣿⣿⣧⣧⣻⡟⢕⣕⣵⣾⣿⣿⣿⣿⣿⣿⣿⣕⣿⣎⣧⡝⢕⣿⣿⢏⣿⢟⣟⢝⡕⣵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⣷⢀⠀⠀⠀⠀⠀⠀⠀⠀⠀⠀⠀⠀⢕⢕⢕⢕⢕⢕⢕⠑⠁⠑⠁⠀⠀⠀⠍⠏⠀⠀⣿⡿⣫⡾⠑⠀⠀⠀⢕⣵⡕⡿⢇⢿⣷⢕⢕⢵⣿⣿⣿⣿⣿⣷⣦⣄⡀⠘⢟⣿⣿⣿⣿⣿⣿⣿⣿⣿⣿⣿⣿⢿⠟⠛⢏⠉⠁⠁⠀⢸⣿⢕⢺⣿⢏⢱⣿⢱⠕⢣⣾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⠁⠑⠕⠑⠑⠀⠀⠀⠀⠀⠀⠀⠀⠀⠀⠀⠔⢀⠙⢼⢟⠁⠀⠀⠀⠀⣾⣿⢕⣿⢕⣟⣿⢕⢕⢸⣿⡿⢿⢟⢟⢟⠋⢉⣉⣕⣵⣿⣿⣿⣿⣿⣿⣿⣿⣿⣿⡝⢑⣠⣤⣴⣶⣶⣷⣿⣿⣿⣿⣷⣿⡏⢕⢻⡏⠀⠀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⣿⣇⠀⠀⠀⠀⠀⠀⠀⠀⠀⠀⠀⠀⠀⠀⠀⠀⠀⠀⠀⠀⠀⠀⠀⢀⠀⠔⠀⠀⠑⢅⠀⠀⠀⠀⠀⠀⢔⣿⢇⡇⣿⢕⢹⢜⢕⢕⢕⣿⣧⣵⣵⣶⣷⣿⣿⣿⣿⣿⣿⣿⣿⣿⣿⣿⣿⣿⣿⣿⣷⣧⣄⡈⠙⢻⢿⣿⣿⣿⣿⣿⡿⢻⢕⢕⢜⠇⠀⠀⢸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⣧⢀⠀⠀⠀⠀⠀⠀⠀⠀⠀⠀⠀⠀⠀⠀⠀⠀⠀⠀⠀⠀⠀⢕⠀⠀⢄⠀⠀⢕⢀⠀⠀⠀⠀⠀⠑⠝⢼⡇⣿⢱⢜⡕⢕⢕⢕⢸⣿⣿⣿⣿⣿⣿⣿⣿⣿⣿⣿⣿⣿⣿⣿⣿⣿⣿⣿⣿⣿⣿⣿⣿⣷⣦⣕⣕⢹⣿⣿⢯⢣⢕⢕⢕⢕⢕⠀⠀⠜⢷⡻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⣷⣄⠀⠀⠀⠀⠀⠀⠀⠀⠀⠀⠀⠀⠀⠀⠀⠀⠀⢀⠄⠐⠁⠀⠀⢕⠀⠀⠀⢕⠀⠀⠀⠀⠀⠀⠀⠀⠁⢻⢸⢕⢇⢕⢕⢕⢕⢿⣿⣿⣿⣿⣿⣿⣿⣿⣿⣿⣿⣿⣿⣿⣿⣿⣿⣿⣿⣿⣿⣿⣿⣿⣿⣿⣿⣿⡏⡱⢕⡇⢕⢕⢕⢕⢕⢕⠀⠀⡜⢻⣝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⣧⡄⠀⠀⠀⠀⠀⠀⠀⠀⠀⠀⠀⠀⠀⠀⠁⠀⠀⠀⢀⢄⠔⠕⢀⠀⠀⠕⢕⠀⠀⠀⠀⠀⠀⠀⠀⢜⢸⡕⢜⡕⢕⢕⢕⢜⣿⣿⣿⣿⣿⣿⣿⣿⣿⣿⣿⣿⣿⣿⣿⣿⣿⣿⣿⣿⣿⣿⣿⣿⣿⣿⣿⡧⢎⡕⣼⡕⢕⢕⢕⢕⢕⢕⢔⢕⣷⡕⢜⢇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⢇⠀⢸⣿⣿⣿⣿⣿⣿⣿⣿⣿⣿⣿⣿⣿⣿⣿⣿⣿⣷⡄⠀⠀⠀⠀⠀⠀⠀⠀⠀⠀⠀⢀⢄⠄⠐⠁⠁⠀⠀⠀⢕⠀⠀⠀⠁⠀⠀⠀⠀⠀⠀⢄⢕⢕⢜⣇⢕⢱⢕⢕⢕⢕⢜⢿⣿⣿⣿⣿⣿⣿⣿⡿⣿⣿⣿⣿⣿⣿⣿⣿⣿⣿⣿⣿⣿⣿⣿⡟⢏⢕⣱⣾⣿⡇⢕⢕⢕⢕⢕⢕⢕⢕⢹⣿⡱⡕⢧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⡿⢟⢝⣱⣵⣾⡜⣿⣿⣿⣿⣿⣿⣿⣿⣿⣿⣿⣿⣿⣿⣿⣿⣿⣿⣿⣄⠀⠀⠀⠀⠀⠀⠀⠐⠁⠁⠁⠀⠀⠀⠀⠀⠀⢀⠀⠀⠀⠀⠀⠀⠀⠀⠀⢀⡠⢕⢕⢕⢕⢕⢹⡵⢜⢱⢕⢕⢕⢕⢕⢝⢻⣿⣿⣿⣿⣿⣿⣷⣷⣿⣿⣿⣿⣾⣿⣿⣿⣿⣿⣿⡿⢟⢕⢕⢱⣿⣿⣿⢕⢕⢕⢕⢕⢕⢕⡕⢕⢕⢹⣧⢻⣇⢧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⢕⢱⢺⡟⣽⡻⣿⣿⡜⣿⣿⣿⣿⣿⣿⣿⣿⣿⣿⣿⣿⣿⣿⣿⣿⣿⣿⣿⣷⣆⠀⠀⠀⠀⠀⠀⠀⠀⠀⠀⠀⠀⠀⠀⠀⠀⠀⠀⠀⠀⠀⠀⠀⢀⣴⡞⢕⢕⢕⢕⢕⢑⣵⣷⡕⢕⢕⠅⢕⢕⢕⢕⢕⢜⢝⢿⣿⣿⣿⣿⣿⣿⣿⣿⣿⣿⣿⣿⣿⢿⢟⢝⢕⢕⢕⢕⣼⣿⣿⢇⢕⢕⢕⢕⢕⢕⣧⢕⢕⢕⢜⢿⡞⣿⣧⢇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⣧⢕⢜⢇⢜⢷⢜⠙⠑⢻⣿⣿⣿⣿⣿⣿⣿⣿⣿⣿⣿⣿⣿⣿⣿⣿⣿⣿⣿⣿⣧⡀⠀⠀⠀⠀⠀⠀⠀⠀⠀⠀⠀⠀⠀⠀⠀⠀⠀⠀⠀⣄⣵⣿⣿⣿⣧⡕⢕⢕⢕⣼⣿⡗⢱⢕⢕⠕⠕⠂⠁⠀⢕⢕⢕⢕⢕⢝⢻⢿⣿⣿⣿⡿⢿⢟⢝⢕⢕⢕⢕⢕⢕⢕⢔⢕⣿⡟⢇⢕⢕⢕⢕⢕⢕⢕⢻⣷⡕⢕⢕⢜⢳⣿⣿⣯⢹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⣧⡕⠑⠑⢱⡼⠕⠀⠀⢻⣿⣿⣿⣿⣿⣿⣿⣿⣿⣿⣿⣿⣿⡿⢿⡿⢿⢿⢿⣿⣿⣆⠀⠀⠀⠀⠀⠀⠀⠀⠀⠀⠀⠀⠀⠀⠀⢀⣰⣾⣿⣿⣿⣿⣿⣿⣿⣇⡕⣱⣿⣿⢇⢕⠕⢕⠀⠀⠀⠀⠀⢕⢕⢕⣱⣵⣷⣷⣵⣸⣵⣷⠃⠑⢕⢕⢕⢕⢕⢕⢕⢕⢕⡕⣸⡿⢕⢕⢕⢕⢕⢕⢕⢕⢕⢸⣿⣿⡕⢕⢕⢕⢜⢝⢻⣾⣿⣿⣿⢟⢿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⣷⡄⠀⠀⠀⢄⢠⠀⠀⢻⣿⣿⣿⣿⣿⣿⣿⡿⢿⣻⣽⣷⣿⣿⣿⣿⣿⢷⢮⡝⣿⣇⣀⡀⠀⠀⠀⠀⠀⠀⠀⠀⢀⡀⣠⣷⣿⣿⣿⣿⣿⣿⣿⣿⣿⣿⣿⢣⣻⣿⡟⢕⢕⠀⠀⠀⠀⠀⠀⠀⢕⢕⣼⣿⣿⣿⣿⣿⣿⣿⡿⢄⠀⠀⠁⠑⢕⢕⢕⢕⢕⢕⢣⡟⢕⢕⢕⢕⢕⢕⢕⡸⢇⢕⢜⢿⣿⣿⡕⡎⠗⠕⢕⢕⢜⢻⣿⢏⣾⣿⣷⣝⡟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⡄⠀⠀⠑⠁⠀⠀⠀⢻⣿⣿⣿⡿⣻⣷⣿⣿⣿⣿⢿⢟⢟⢝⢝⢕⢕⢕⢕⢜⢛⢟⢷⢄⣀⣀⣀⣠⣤⣶⣾⣿⣿⣮⠻⣿⣿⣿⣿⣿⣿⣿⣿⣿⣿⢣⢿⣿⣿⢇⢕⢕⠀⠀⠀⠀⠀⠀⠀⣵⣾⣿⣿⣿⣿⣿⣿⣿⣿⡇⢕⠀⠀⠀⠀⠀⢕⢕⢕⢕⢕⢾⡇⢕⢕⢕⢕⢕⢕⢁⢜⢾⣿⣧⡕⢻⣿⡗⠁⢄⢔⠀⢁⠁⢸⢟⢕⠙⢻⢫⣽⡿⢇⠝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⡄⠀⠀⢀⢔⠔⠀⠀⢹⣻⣵⣿⣿⣿⡿⢏⢕⢕⢕⢕⢕⢕⢕⢕⢕⢕⢕⢕⢕⢕⢕⢕⢕⢝⢟⢿⣿⣿⣿⣿⣿⡟⣰⡎⢿⣿⣿⣿⣿⣿⣿⡿⣣⢏⣿⣿⡟⢕⢕⢕⠀⠀⠀⠀⠀⠀⠀⣿⣿⣿⣿⣿⣿⣿⣿⣿⣿⣷⢕⠀⠀⠀⠀⠀⢡⢵⢷⢕⣼⣜⣏⢕⢕⢕⢕⢕⢕⢕⢕⢕⣝⢗⢣⢵⢕⢕⠀⠁⠁⠀⠑⠖⠀⠁⠀⢄⣸⣧⠑⠑⠁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⠀⠀⠀⠀⠀⠀⢸⣿⣿⣿⢟⢝⢕⢕⢕⢕⢕⢕⢱⡕⠑⠁⠀⠑⢕⢕⢕⢕⢕⢕⢕⢕⢕⢕⢜⢝⢿⣿⡟⣼⢟⢕⢕⢝⢿⣿⣿⣿⢟⣵⡿⣼⣿⣿⢇⢕⢕⠕⠀⠀⠀⠀⠀⠀⠀⢹⣿⣿⣿⣿⣿⣿⣿⣿⣿⣿⡟⠀⠀⠀⠀⠀⠀⢕⢕⢜⢻⣿⣿⣿⣷⣧⣕⡕⢕⢕⢕⢕⢻⡕⢕⢔⢕⢀⠕⣵⠀⠔⢕⠐⢀⡀⠀⠀⠈⠁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⢀⠀⠀⠀⢔⠆⢸⡿⠟⢕⢕⢕⢕⢕⣕⣱⣵⣷⣿⣿⣕⢄⠀⠀⠀⠁⠑⠕⢕⢕⢕⢕⢕⢕⢕⢕⢕⢌⡾⢏⢕⢕⢕⢕⢕⢝⢟⡵⣹⣯⣾⣿⣿⡏⢕⡕⢵⠀⠀⠀⠀⠀⠀⠀⠀⠘⣿⣿⣿⣿⣿⣿⣿⣿⣿⣿⡇⠀⠀⠀⠀⠀⠀⢕⢕⢱⣸⣿⣿⣿⣿⣿⣿⣷⡕⢕⢕⢕⢜⢷⡕⢕⢕⢕⢄⢄⢕⢔⡔⢜⡕⢪⢵⠔⠄⠄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⢕⡔⠀⠀⠀⠀⠀⠀⠀⠕⢕⢕⣵⣾⣿⣿⣿⣿⣿⣿⣿⣷⣦⣄⢀⠀⠀⠀⠀⠁⠑⠕⢕⢕⢕⢕⣱⡟⢕⢕⢕⢕⢕⢕⢕⢕⢜⣾⣿⣿⣿⡿⢇⣱⣾⢷⢇⠀⠀⠀⠀⠀⠀⠀⠀⠀⢹⣿⣿⣿⣿⣿⣿⣿⣿⡿⠁⠀⠀⠀⠀⠀⠀⢕⢕⢱⣾⣿⣿⣿⣿⣿⣿⣿⣿⢕⢕⢕⢕⢜⢷⡕⢕⢕⢕⢕⢕⠑⢹⢗⢞⢷⣜⢿⣿⣔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⢕⣿⣆⠀⠀⢀⢀⠀⠀⠀⠕⣿⣿⣿⣿⣿⣿⣿⣿⣿⣿⣿⣿⣿⣷⣦⣄⡀⠀⠀⠀⠀⠀⠁⢁⣵⢏⢕⢕⢕⢕⢕⢕⢕⢕⢜⣾⣿⢯⣿⡿⢱⣾⣿⣿⡿⠁⠀⠀⠀⠀⠀⠀⠀⠀⠀⠁⣿⣿⣿⣿⣿⣿⣿⣿⠃⠀⠀⠀⠀⠀⠀⠀⠕⢕⣼⣿⣿⣿⣿⣿⣿⣿⣿⣿⡇⢕⢕⢕⢕⢜⢹⣕⢕⢕⠁⠀⠀⢕⠁⠁⠀⢈⣵⡜⠟⢇⠀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⠁⠁⠁⠀⢀⢕⢕⠀⠀⠀⠀⠈⠉⠉⠉⠉⠉⠉⠉⠉⠉⠉⠉⠉⠉⠉⠁⠁⠁⠀⠀⠀⢀⢄⢞⢕⢕⢕⢕⢕⢕⢕⢕⢕⢕⣿⣿⣿⢸⣿⢣⣿⣿⣿⣿⠇⠀⠀⠀⠀⠀⠀⠀⠀⠀⠀⠀⢸⣿⣿⣿⣿⣿⣿⠇⠀⠀⠀⠀⠀⠀⠀⠀⠔⣿⣿⣿⣿⣿⣿⣿⣿⣿⣿⣿⣷⢕⢕⢕⢕⢕⢕⢹⣇⠀⠀⠀⠀⠀⢀⢕⢄⢕⠁⠁⠀⠑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⣔⣔⣄⣔⣔⣄⣄⡀⢕⢕⢕⢔⠀⠀⠀⠀⠀⢄⣄⣔⣄⣄⣔⣔⣄⣔⣔⣔⣔⣔⣔⣔⣔⣔⣔⡄⣱⢏⢕⢕⢕⢕⢕⢕⢕⢕⢕⢕⣼⣿⣟⣿⢸⢣⣿⣿⣿⣿⡏⠀⠀⠀⠀⠀⠀⠀⠀⠀⠀⠀⠀⠀⢻⣿⣿⣿⣿⢟⠀⠀⠀⠀⠀⠀⠀⠀⠀⠀⢿⣿⣿⣿⣽⣿⣿⣿⣿⣿⣿⣿⢕⢕⢕⢕⢕⢕⠑⠘⠀⠀⠀⠀⢄⢕⢕⢕⢕⣄⢄⢄⠀⠀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⣿⢇⢕⢕⢕⢕⠀⠀⠀⠀⠀⠈⢻⣿⣿⣿⣿⣿⣿⣿⣿⣿⣿⣿⣿⣿⣿⣿⡟⣵⡟⡕⢕⢕⢕⢕⢕⢕⢕⢕⢕⢕⣿⣿⣿⣮⢇⢾⣿⣿⣿⡏⠁⠀⠀⠀⠀⠀⠀⠀⠀⠀⠀⠀⠀⠀⠘⢿⡿⢿⢏⠀⠀⠀⠀⠀⠀⠀⠀⠀⠀⠀⢸⣿⣿⣇⣿⣿⣿⣿⣿⣿⣿⣿⠑⢕⢕⢕⠕⠀⠀⠀⠀⠀⢄⢄⢕⢕⢕⢜⢸⡏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⣿⡕⢕⢕⢕⢕⢕⠀⠀⠀⠀⠀⠀⢹⣿⣿⣿⣿⣿⣿⣿⣿⣿⣿⣿⣿⣿⢏⣾⢏⣼⡽⢕⢕⢕⢕⢕⢕⢕⢕⢕⣸⢏⣾⣿⢇⣷⣧⣝⣻⢿⠁⠀⠀⠀⠀⠀⠀⠀⠀⠀⠀⠀⠀⠀⠀⠀⠁⢄⢄⠀⠀⠀⠀⠀⠀⠀⠀⠀⠀⠀⠀⢸⣿⣿⢸⣿⣿⣿⣿⣿⣿⣿⣿⡔⠁⠀⠀⠀⠀⠀⠀⠀⠀⢸⣔⠕⠕⢐⢑⢟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⣷⢑⠕⠑⠑⠑⠀⠀⠀⢔⠔⠀⠀⠹⣿⣿⣿⣿⣿⣿⣿⣿⣿⣿⣿⣣⡿⢇⣾⣿⡗⢕⢕⢕⢕⢕⢕⢕⢕⢱⢏⣷⡿⠑⢸⣿⣿⣿⢿⠑⠀⠀⠀⠀⠀⠀⠀⠀⠀⠀⠀⠀⠀⠀⠀⠀⠑⢕⠀⠀⠀⠀⠀⠀⠀⠀⠀⠀⠀⠀⠀⠑⢿⣿⣿⣿⣿⣿⣿⣿⣿⣿⣿⡇⠀⠀⠀⠀⠀⠀⠀⠀⠀⣎⢽⣧⢜⣽⣿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⣿⡿⣱⢇⢄⢀⠀⠀⠀⠀⠀⠀⠀⠀⢀⢜⣿⢟⡟⡻⣿⣿⣿⣿⡿⣱⢟⢱⣿⣿⢏⢕⢕⢕⢕⢕⡜⢕⢕⢕⣱⢎⢞⠁⠀⢜⣿⣿⡿⠑⠀⠀⠀⠀⠀⠀⠀⠀⠀⠀⠀⠀⠀⠀⠀⠀⠀⠀⠁⠀⠀⠀⠀⠀⠀⠀⠀⠀⠀⠀⠀⠀⠀⢹⡇⠈⠙⢿⣿⣿⣿⣿⣿⣿⣿⠀⠀⠀⠀⠀⠀⠀⠀⢀⣿⣧⢹⣷⡝⣿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⣿⣿⣇⣿⣷⣧⡕⢔⢄⢀⠀⠀⢀⢄⢔⢕⢕⢕⢹⢗⣱⢻⣿⣿⡟⣼⢏⣱⣿⡿⢇⢕⢕⢕⢕⢕⣱⢕⢕⢕⣾⢏⣣⣾⠀⠀⠀⠙⢿⠑⠀⠀⠀⠀⠀⠀⠀⠀⠀⠀⠀⠀⠀⠀⠀⠀⠀⢀⢴⣴⣧⡤⢀⠀⠀⠀⠀⠀⠀⠀⠀⠀⠀⠀⢸⠑⠀⠀⠀⠘⢻⣿⣿⣿⡿⠟⠀⠀⠀⠀⠀⠀⠀⠀⢸⣿⣿⣷⡜⢿⣎⢿⣿⣿⣿⣷⣷⣴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⣿⢸⣿⣿⣿⣷⣎⢕⢕⢕⢜⢕⢕⢕⡱⢕⡧⢗⢝⣵⣾⣿⢟⡾⢕⣱⣿⢟⢕⢕⢕⡜⢕⢕⢱⢇⢕⢕⢕⣱⣾⣿⣿⡇⠀⠀⠀⠀⠀⠀⠀⠀⠀⠀⠀⠀⠀⠀⠀⠀⠀⠀⠀⠀⠀⢐⢿⣿⣿⣿⣿⡗⠀⠀⠀⠀⠀⠀⠀⠀⠀⠀⠀⠈⠀⠀⠀⠀⠀⠀⠟⠋⠁⠀⠀⠀⠀⠀⠀⠀⠀⠀⢄⣇⢜⣿⣿⣿⡜⢻⣷⡹⣿⣿⣿⣿⣿⡇⠀⠀⠕⢕⢔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⣼⣿⣿⣿⣿⣿⣧⡕⢕⢕⢕⢕⢝⠞⢑⢅⢔⣿⡜⢿⢏⢞⢕⣼⣿⢏⢕⡕⢕⣱⢕⢕⢕⡟⢕⢕⢕⣿⣿⣿⣿⣿⡇⠀⠀⠀⠀⠀⠀⠀⠀⠀⠀⠀⠀⠀⠀⠀⠀⠀⠀⠀⠀⠀⠘⢸⢿⣿⣿⣿⠇⠀⠀⠀⠀⠀⠀⠀⠀⠀⠀⠀⠀⠀⠀⠀⠀⠀⠀⠀⠀⠀⠀⠀⠀⠀⠀⠑⠑⠔⢔⢱⣿⣧⢜⢿⣿⣿⣕⢝⢿⣕⠕⢕⠕⢔⢄⢄⢄⢀⢅⠀⠀⠀⠀⠀⠕⢕⢕⠀⠀⢔⡕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⣯⢻⣿⣿⣿⣿⣿⣷⢕⢕⢕⢕⢕⢕⢔⢕⣼⣿⡿⢣⢏⢕⣾⡿⢕⢕⢜⢕⢱⢇⢕⢕⣼⢕⢕⢕⣼⣿⣿⣿⢟⠏⠉⠀⠀⠀⠀⠀⠀⠀⠀⠀⠀⠀⠀⠀⠀⠀⠀⠀⠀⠀⠀⠀⠀⠁⢊⠻⢏⠇⠀⠀⠀⠀⠀⠀⠀⠀⠀⠀⠀⠀⠀⠀⠀⠀⠀⠀⠀⠀⠀⠀⠀⠁⠐⢔⠄⢀⠀⠀⠀⢸⣿⣿⣧⢕⢻⣿⣿⣧⢕⠟⠃⠀⠀⠀⠀⠁⠁⠁⠁⠀⠀⠀⠀⠀⠀⠁⢕⢸⣿⢏⠀⠀⠀⠉⠟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⣿⣿⣷⡝⢿⣿⣿⣿⣿⢕⢕⠕⠕⠕⠕⠕⠕⢿⡿⢱⢕⢱⣾⢟⢕⢕⢎⢕⢕⡟⢕⢕⢸⢇⢕⢕⢱⢟⢟⠏⠁⠀⢀⠀⠀⠀⠀⢀⠔⠐⠀⠀⠀⠀⠀⠀⠀⠀⠀⠀⠀⠀⠀⠀⠀⠀⠀⠀⠀⠀⠀⠀⠀⠀⠀⠀⠀⠀⠀⠀⠀⠀⠀⠀⠀⠀⠀⠀⠀⠀⠀⠀⠀⢀⠄⠁⠀⠀⠀⠁⠑⠀⠈⠙⠟⠿⢧⡕⢹⣿⡟⠁⠀⠀⠀⠀⠀⠀⠀⠀⠀⠀⠀⠀⠀⠀⠀⠀⠀⠁⠑⠁⠀⠀⠀⠀⠀⠀⠘⢿⣿⣿⣿⣿⣿⣿⣿⣿⣿⣿⣿⡕⢕⢱⣕⣿⣿⣿⣿⢕⢕⠀⢸⣿⣿⡧⣔⡔⢔⢔⢔⠀⢸⠀⢸⣿⢕⢕⢕⢕⢕⢕⠀</a:t>
            </a:r>
            <a:br/>
            <a:r>
              <a:t>⢕⢕⢕⢕⢕⢕⢕⢕⢕⢕⢕⢕⢕⢕⢕⢕⢕⢕⢕⢕⢕⢕⠀⠀⠀⠀⢄⢕⢕⢕⢕⢕⠁⠑⠁⢕⢕⢕⢕⢕⢕⢕⢕⢕⢸⣿⣿⣿⣿⣿⣿⣿⣿⣿⣿⣿⣿⣿⣿⣿⣿⣿⣿⠇⢁⠉⠁⠀⠀⠀⠀⠀⠀⠀⠀⠀⡱⢕⢱⡿⢏⢕⢕⢎⢕⢕⣾⢕⢕⢱⡏⢕⢕⢕⢕⢕⢅⢔⢕⢕⢕⠑⠀⠀⠀⢕⢀⢔⠑⠀⠀⠀⠀⠀⠀⠀⠀⠀⠀⠀⠀⠀⠀⠀⠀⠀⠀⠀⠀⠀⠀⠀⠀⠀⠀⠀⠀⠀⠀⠀⠀⠀⠄⠀⠀⠀⠀⢀⠄⠀⠁⠀⠀⠀⠀⠀⠀⠀⠀⠀⠀⠀⠀⠀⠀⠀⠁⠉⠀⠀⠀⠀⠀⠀⠀⠀⠀⠀⠀⠀⠀⠀⠀⠀⠀⠀⠀⠀⠀⠀⠀⠀⠀⠀⠀⠀⠀⠁⢻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⢔⢕⢕⢕⢕⢕⢕⠀⠀⠀⢕⢕⢕⢕⢕⢕⢕⢕⢕⢸⣿⣿⣿⣿⣿⣿⣿⣿⣿⣿⣿⣿⣿⣿⣿⣿⣿⡏⢕⢕⢕⢕⢕⢔⢔⢄⢄⠀⠀⢀⢕⢕⣱⢟⢕⢕⢱⢇⢕⢕⣸⢇⢕⢕⡾⢕⢕⢕⣵⢏⢔⢕⢕⢕⢕⢕⠀⠀⠀⠀⠁⠁⠀⠐⢀⠀⠀⠀⠀⠀⠀⠀⠀⠀⠀⠀⠀⠀⠀⠀⠀⠀⠀⠀⠀⠀⠀⠀⠀⠀⠀⠀⠀⠀⠀⠀⠔⠀⠀⠀⠀⠁⠀⠀⠀⠀⠀⠀⠀⠀⠀⠀⠀⠀⠀⠀⠀⠀⠀⠀⠀⠀⠀⠀⠀⠀⠀⠀⠀⠀⠀⠀⠀⠀⠀⠀⠀⠀⠀⠀⠀⠀⠀⠀⠀⠀⠀⠀⠀⠀⠀⠀⠀⠈⠁⠙⣿⣿⣿⣿⣿⣿⣿⣿⣿⣿⣿⣿⣿⣿⣿⣿⣿⡇⠀⢸⣿⣿⡷⢷⣇⡕⠀⠀⠀⠀⠀⠀⠀⢕⢕⢅⢕⢕⢕⠀</a:t>
            </a:r>
            <a:br/>
            <a:r>
              <a:t>⢕⢕⢕⢕⢕⢕⢕⢕⢕⢕⢕⢕⢕⢕⢕⢕⢕⢕⢕⢕⢕⢕⠀⠀⢔⢕⢕⢕⢕⢕⢕⢕⢕⢕⠀⢕⢕⢕⢕⢕⢕⢕⢕⢕⢸⣿⣿⣿⣿⣿⣿⣿⣿⣿⣿⣿⣿⣿⣿⣿⣿⣿⣇⢕⢕⢕⢕⢕⢕⢕⢕⢕⢕⢀⢕⢕⡱⢏⢕⢕⢱⢇⢕⢕⢱⡿⢕⢕⣸⢇⢕⢕⣸⢟⣯⣷⣷⣶⣷⣷⠕⠀⠀⠀⠀⠀⠀⠁⠀⢀⠐⢀⠀⠀⠀⠀⠀⠀⠀⠀⠀⠀⠀⠀⠀⠀⠀⠀⠀⠀⠀⠀⠀⠀⠀⠀⠀⠀⠀⠀⠀⠀⠀⠀⠀⠀⠀⠀⠀⠀⠀⠀⠀⠀⠀⠀⠀⠀⠀⠀⠀⠀⠀⠀⠀⠀⠀⠀⠀⠀⠀⠀⠀⠀⠀⠀⠀⠀⠀⠀⠀⠀⢀⡀⠀⠀⠀⠀⠀⠀⠀⠀⠀⠀⠀⠀⠀⠀⠀⠀⠀⠜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⣷⣥⣕⡕⠕⠕⠕⠕⠑⢀⢕⢑⢕⢕⢕⢕⢱⢕⢕⢕⢕⣾⢇⢕⢕⢏⢕⢕⢱⣷⣿⣿⣿⣿⣿⡿⠑⠀⠀⠀⠀⠀⠀⠀⠀⠀⠀⠀⠀⠐⢄⠀⠀⠐⠀⠀⠀⠀⠀⠀⠀⠀⠀⠀⠀⠀⠀⠀⠀⠀⠀⠀⠀⠀⠀⠀⠀⠀⠀⠀⠀⠀⠀⠀⠀⠀⠀⠀⠀⠀⠀⠀⠀⠀⠀⠀⠀⠀⠀⠀⠀⠀⠀⠀⠀⠀⠀⠀⠀⠀⠀⠀⠀⠀⠀⠀⠀⢄⣼⣿⣟⡀⠀⠀⠀⠀⠀⠀⠀⠀⠀⠀⠀⠀⠀⠀⠀⠀⠀⢹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⢗⢕⢕⢕⢕⢕⢕⢱⢕⢕⢕⢕⢸⡝⢕⢕⢸⢕⢕⠕⠘⠙⠉⠉⠉⠁⢀⢀⠀⠀⠀⠀⠀⠀⠀⠀⠀⠀⠀⠀⠀⠀⠀⠁⠀⠀⠀⠀⠀⠀⠀⠀⠀⠀⠀⠀⠀⠀⠀⠀⠀⠀⠀⠀⠄⠑⠀⠀⠀⠀⠀⠀⠀⠀⠀⠀⠀⠀⠀⠀⠀⠀⠀⠀⠀⠀⠀⠀⠀⠀⠀⠀⠀⠀⠀⠀⠀⠀⠀⠀⠀⠀⠀⠀⠀⠀⠀⢀⣴⡇⣿⣿⣿⣿⣷⣄⠀⠀⠀⠀⠀⠀⠀⠀⠀⠀⠀⠀⠀⠀⢄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⢐⢕⢕⢕⢕⢕⢕⢕⢕⢕⢕⢕⢕⢕⢕⢕⢕⢕⢕⢕⢕⢕⢕⢕⢕⢕⢕⢕⢕⢕⢕⢕⢕⢕⢕⢕⢕⢕⢕⢕⢕⢕⢕⢕⢕⢕⢕⢕⢜⢕⢕⢕⢕⢕⢕⢔⢔⢕⢕⢕⢕⢕⢕⢕⠀⠀⠀⠀⠀⠀⠀⠀⠀⠀⠀⠀⠀⠀⠀⠀⠀⠀⠀⠀⠀⠀⠀⠀⠀⠀⠀⠀⠀⠀⠀⠀⠀⠀⠀⠀⠀⠀⠀⠀⠀⠀⠀⠀⠀⠀⠀⠀⠀⠀⠀⠀⠀⠀⠀⠀⠀⠀⠀⠀⠀⠀⠀⠀⠀⢔⢔⢕⢄⢄⢠⣦⣄⡀⠀⠀⠀⠀⣴⣷⣯⣽⡪⣷⣮⣻⣿⣿⣷⡄⠀⠀⠀⠀⠀⠀⠀⠀⠀⠀⠀⠀⠈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⠕⢔⢕⠕⢕⢕⢕⢕⢕⢔⢕⢕⢕⢕⢕⢕⢕⢕⠑⠑⢕⢕⢕⢕⢕⢕⢕⢕⢕⢄⠀⠀⠀⠀⠀⠀⠀⠀⠀⠀⠀⠀⠀⠀⠀⠀⠀⠀⠀⠀⠀⠀⠀⠀⠀⠀⠀⠀⠀⠀⠀⠀⠀⠀⠀⠀⠀⠀⠀⠀⠀⠀⠀⢄⢔⢀⠀⠀⠀⠀⠀⠀⠀⠀⠀⠀⠀⠀⠀⠀⠀⠀⠀⢕⢕⢕⢕⢕⢜⢻⣿⣿⣿⣶⡤⣠⣝⢟⢻⣿⣿⣾⣝⢗⣹⣿⣿⠀⠀⠀⠀⠀⠀⠀⠀⠀⠀⠀⠀⠀⢀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⢱⢕⢕⢕⢕⢕⢕⢕⡱⢕⢕⢕⢕⢕⢕⢕⢕⢕⢕⢕⢕⢕⢕⢕⢕⢕⢕⢕⠑⠀⠀⠁⢕⢕⢕⡕⢕⡕⢕⣵⠟⠀⠀⢠⣄⠀⠀⠀⠀⠀⠀⠀⠀⠀⠀⠀⠀⠀⠀⠀⠀⠀⠀⠀⠀⠀⠀⠀⠀⠀⠀⠀⠀⠀⠀⠀⠀⠀⠀⠀⠀⠀⢄⢕⢕⢕⢱⢔⢄⢀⠀⠀⠀⠀⠀⠀⠀⠀⠀⠀⠀⠀⠀⢀⢕⢕⢕⢕⢕⢕⢕⢸⢿⣿⢿⣵⣷⣮⣕⢕⣼⡻⣿⣿⣷⣾⡟⠁⠀⠀⠀⠀⠀⠀⠀⠀⠀⠀⠀⠀⠀⢕⢻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⢅⢕⢅⢕⢕⢕⢕⢕⢕⢕⢕⢕⢕⢕⢕⢕⠕⠀⠀⠀⠀⠀⠕⢕⢕⢇⣵⢟⢱⣷⡄⠀⠀⠁⢔⢄⠑⠂⠀⠀⠄⢄⠀⠀⠀⠀⣄⢀⠀⢀⣄⡀⠀⠀⢀⢀⠀⠀⢀⢀⠀⠀⠀⢀⠀⠀⣀⢀⢄⠀⢕⢕⢕⢕⢕⢕⢕⢜⢿⣦⡀⠀⠀⠀⠀⠀⠀⠀⠀⠀⠀⠀⠀⠁⠁⠑⠕⠕⢕⢕⢕⣕⣽⣮⣝⡝⢿⣿⣿⣧⣕⣼⣿⣿⡿⠁⠀⠀⠀⠀⠀⠀⠀⠀⠀⠀⠀⠀⠀⠀⠁⢜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⢇⢕⢕⢕⢕⢕⢕⢕⢕⢕⢕⢕⢕⢕⢕⢕⢕⢕⢕⢕⢕⢕⢕⢅⢕⢕⢕⢕⢕⢕⢕⢕⢕⢕⢕⢕⢕⢕⠀⠀⠀⠀⠀⠀⠀⠁⢎⣾⡟⢕⣿⡿⠇⠀⠀⠀⢕⢕⠔⠀⠐⠐⠀⢄⠀⠐⠐⠀⠁⠄⠔⠈⠉⢱⢦⠔⠈⢉⢄⠀⠈⢄⢄⠀⠐⠑⢄⠀⠁⠕⠀⢄⢕⢕⢕⢕⢕⢕⢕⢕⢕⣿⣿⣷⣄⠀⠀⠀⠀⠀⠀⠀⠀⠀⠀⠀⠀⠀⠀⠀⠀⠁⠁⢝⢝⢻⣿⣿⣷⣜⣻⣿⣿⣿⠟⠑⠀⠀⠀⠀⠀⠀⠀⠀⠀⠀⠀⠀⠀⠀⠀⠀⠀⢕⢕⢕⡇⢕⢕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⢷⢗⣗⣞⢕⢕⢔⢕⢔⢕⢕⢕⢕⢕⢀⢕⢕⢕⢕⢕⢕⢕⠁⠀⠀⠀⠀⠀⠀⠀⠀⢸⡿⠇⠘⠑⢑⢅⢔⢔⡄⢁⢁⢀⢀⢀⠀⠀⠀⠀⠀⠀⠀⠀⠀⠀⠀⠀⠀⠀⠀⠀⠀⠀⢀⠀⠄⠀⠀⠀⠀⠀⠀⠀⠀⠀⢕⢕⢕⢕⢕⢕⢕⢕⢇⣜⢝⣿⣿⣿⣷⡔⠀⠀⠀⠀⠀⠀⠀⠀⠀⠀⠀⠀⠀⠀⠀⠀⠀⠑⢇⠝⠽⢿⣿⠿⠛⠙⠁⠀⠀⠀⠀⠀⠀⠀⠀⠀⠀⠀⠀⠀⠀⠀⠀⠀⠀⢔⢕⡇⣳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⢗⢕⢕⢕⢕⡵⢷⣷⡧⣱⣷⣷⣷⣷⣷⣾⣿⣿⡿⢿⣷⣷⣗⣗⡕⢕⢕⢕⢅⢕⢕⢕⢕⢕⡕⢕⢕⢕⢕⢕⢕⢕⢕⢀⠀⠀⠀⠀⠀⠀⠀⠀⠀⠀⠀⠀⠀⠀⠁⠕⠕⠘⢟⠋⠕⢕⢕⠔⠄⠀⠀⠀⢀⢀⠀⠀⠀⠀⠀⠀⠀⠀⠀⠀⠀⠀⠁⠀⠀⠀⠀⠀⠀⠀⢀⢄⠀⢕⢕⢕⢕⢕⢕⢕⢱⣷⣇⣸⣿⣿⣿⣿⣿⡕⠀⠀⠀⠀⠀⠀⠀⠀⠀⠀⠀⠀⠀⠀⠀⠀⠀⠀⠀⠀⠀⠀⠀⠀⠀⠀⠀⠀⠀⠀⠀⠀⠀⠀⠀⠀⠀⠀⠀⠀⠀⠀⠀⠀⢕⢇⢕⢱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⠚⠓⠚⠛⠋⠋⠙⠛⠛⠛⠙⠛⠛⠛⠛⠛⠛⠛⠛⠛⠛⠛⠛⠛⠑⠑⠑⠑⠑⠑⠑⠑⠑⠚⠃⠑⠑⠑⠑⠑⠑⠑⠑⠛⠂⠀⠀⠀⠀⠀⠀⠀⠀⠀⠀⠀⠀⠀⠀⠀⠀⠐⠑⠐⠀⠁⠀⠀⠀⠀⠀⠁⠁⠁⠀⠁⠁⠑⠑⠑⠑⠑⠐⠀⠀⠐⠐⠐⠐⠀⠁⠁⠑⠁⠀⠀⠀⠑⠑⠑⠑⠑⠑⠑⠘⠛⠛⠛⠛⠛⠛⠛⠛⠛⠑⠐⠐⠀⠀⠀⠀⠀⠀⠀⠀⠀⠀⠀⠀⠀⠀⠀⠀⠀⠀⠀⠀⠀⠀⠀⠀⠀⠀⠀⠀⠀⠀⠀⠀⠀⠀⠀⠀⠀⠀⠀⠀⠑⠛⠚⠚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⢝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⢕⢕⢕⢜⢝⢝⢿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⢕⢕⢕⢕⢝⠿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⢜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⢕⣠⣼⣿⣿⣿⣿⣿⣿⣿⣿⣿⣿⣿⣿⣿⣿⣿⣿⣿⣿⣽⢕⢕⢜⢕⢕⢿⣕⣼⣯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⣱⣵⣵⣷⣷⣿⣿⣿⣿⣿⣿⣿⣿⣿⣿⣿⣿⣿⣿⣿⣿⣿⣿⣿⣿⣿⣿⣿⣿⣿⣿⣿⣿⣿⣿⣿⣿⣿⣧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⣧⣝⡟⢻⢿⣿⣿⣿⣿⣿⣿⣿⣿⣿⣿⣿⣿⣿⣿⣿⣿⣿⣿⣿⣿⣿⣿⣿⣿⣿⣿⣿⣿⣿⣿⣿⣿⣿⣿⣿⣿⣿⣿⣿⣿⣿⣿⣿⣿⣿⣿⣿⣿⣿⣿⣿⣿⣿⣿⣿⣿⣿⣿⣿⣿⣿⣿⣿⣿⣿⣿⣿⣿⣿⣿⣿⣿⣿⣿⣿⣿⣿⣿⣿⣿⣿⣿⢕⢕⢕⢕⢕⢱⣿⣿⣿⣿⣿⣿⣿⣿⣿⣿⣿⣿⣿⣿⣿⣿⣿⣿⣿⣿⣿⣿⣿⣿⣿⣿⣿⡏⢝⢝⡝⢝⣽⣝⣿⣿⣿⣿⣿⡇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⣵⣝⣝⢟⢿⣿⣿⣿⣿⣿⣿⣿⣿⣿⣿⣿⣿⣿⣿⣿⣿⣿⣿⣿⣿⣿⣿⣿⣿⣿⣿⣿⣿⣿⣿⣿⣿⣿⣿⣿⣿⣿⣿⣿⣿⣿⣿⣿⣿⣿⣿⣿⣿⣿⣿⣿⣿⣿⣿⣿⣿⣿⣿⣿⣿⣿⣿⣿⣿⣿⣿⣿⣿⣿⣿⣿⣿⣿⣿⣿⣿⣿⡕⢕⢕⢕⢕⢸⣿⣿⣿⣿⣿⣿⣿⣿⣿⣿⣿⣿⣿⣿⣿⣿⣿⣿⣿⣿⣿⣿⣿⣿⣿⣿⣿⡇⢕⢜⢕⢜⢻⣸⣿⣿⣿⣿⣿⢏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⣿⣿⣿⣿⣿⣿⣿⣿⣿⣿⣿⣿⣿⣿⣿⣿⣿⣿⣿⣿⣿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⣯⡝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⢱⣿⣷⣿⣿⣯⣴⣷⣾⣷⣷⣿⣷⣮⣵⣵⣧⣕⣳⢵⣧⣴⡕⢕⠕⡕⢕⢕⢕⢕⢕⢕⢕⢕⢕⢕⢕⢕⢕⢕⢕⢕⢕⢡⣿⣿⣿⣿⢕⢸⣿⣯⣧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⢸⣿⣿⣿⣿⣿⣿⣿⣿⣿⣿⣿⣿⣿⣿⣿⣿⣿⣿⣿⣷⣿⣻⣿⡕⣧⢗⢧⢕⡕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⣷⢕⢕⢕⢸⣿⣿⣿⣿⣿⣿⣿⣿⣿⣿⣿⣿⣿⣿⣿⣿⣿⣿⣿⣿⣿⣿⣿⣿⣿⣿⣿⣼⣥⣕⡕⡕⢕⢕⢕⢕⢕⢕⢕⢕⢕⢕⢸⣿⣿⣿⣿⣷⣻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⡕⢕⢕⢸⣿⣿⣿⣿⣿⣿⣿⣿⣿⣿⣿⣿⣿⣿⣿⣿⣿⣿⣿⣿⣿⣿⣿⣿⣿⣿⣿⣿⣿⣿⣿⣾⣷⢇⢕⢕⢕⢕⢕⢕⢕⢕⣿⣿⡟⢻⣿⣿⣿⣿⣿⣿⣿⣿⣿⣿⣿⣿⣿⣿⣿⣿⣿⣿⣿⣿⣿⣿⣿⣿⣿⣿⣿⣿⣿⣿⣿⣿⣿⣿⡇⢕⢕⢕⢕⢕⢕⢕⢕⠕⢑⢕⠕⠁⠁⢑⠕⠕⠁⢕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⡇⢕⢕⣾⣿⣿⣿⣿⣿⣿⣿⣿⣿⣿⣿⣿⣿⣿⣿⣿⣿⣿⣿⣿⣿⣿⣿⣿⣿⣿⣿⣿⣿⣿⣿⣿⣷⣷⣧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⢟⣿⣿⣿⣿⣿⣿⣿⣿⣿⣿⣿⣿⣿⣿⣿⣿⣿⣿⣿⣿⣿⣿⣿⣿⣿⣿⣿⣿⣿⣿⣿⣿⣿⣿⣿⣿⣿⣿⣿⣿⣿⣿⣿⣿⣿⣿⣿⣿⣿⣿⣿⣿⣿⣿⣿⣿⣿⡇⣿⡇⢸⢻⣿⡇⢕⢕⣿⣿⣿⣿⣿⣿⣿⣿⣿⣿⣿⣿⣿⣿⣿⣿⣿⣿⣿⣿⣿⣿⣿⣿⣿⣿⣿⣿⣿⣿⣿⣿⣿⣿⣿⡟⣇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⢜⢝⢝⢟⢟⢿⢿⢟⢟⢿⣿⣿⣿⣿⣿⣿⣿⣿⣿⣿⣿⣿⣿⣿⣿⣿⣿⣿⣿⣿⣿⣿⣿⣿⣿⣿⣿⣿⣿⣿⣿⣿⣿⣿⣿⣿⣿⣿⣿⣿⣿⣿⣿⣿⣿⣿⣿⣇⣿⡇⢸⢸⣿⡇⢕⢰⣿⣿⣿⣿⣿⣿⣿⣿⣿⣿⣿⣿⣿⣿⣿⣿⣿⣿⣿⣿⣿⣿⣿⣿⣿⣿⣿⣿⣿⣿⣿⣿⣿⣿⣿⣿⣧⡘⢕⢕⢕⢕⢕⣿⣿⡇⢸⣿⣿⣿⣿⣿⣿⣿⣿⣿⣿⣿⣿⣿⣿⣿⣿⣿⣿⣿⣿⣿⣿⣿⣿⣿⣿⣿⣿⣿⣿⣿⣿⣿⣿⡇⠄⢜⢅⢄⡅⢑⠁⢕⢔⢑⠑⢕⢕⢕⢑⠀⠁⠕⢕⢕⢐⢔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⡇⢕⢸⣿⣿⣿⣿⣿⣿⣿⣿⣿⣿⣿⣿⣿⣿⣿⣿⣿⣿⣿⣿⣿⣿⣿⣿⣿⣿⣿⣿⣿⣿⣿⣿⣿⣿⣿⣿⣿⡇⢇⢕⢕⢕⢕⣿⣿⡇⢸⣿⣿⣿⣿⣿⣿⣿⣿⣿⣿⣿⣿⣿⣿⣿⣿⣿⣿⣿⣿⣿⣿⣿⣿⣿⣿⣿⣿⣿⣿⣿⣿⣿⣿⡇⠕⠝⠑⢕⢕⠕⠕⢜⢇⢄⡄⢀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⡋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⢔⢕⢕⢕⢕⢕⢕⢕⢕⢕⢕⢕⠕⢁⢅⢅⢁⠑⢕⢕⢕⢕⢕⢕⢕⢕⢕⢕⢕⢕⢸⣿⣿⣿⣿⣿⣿⣿⣿⣿⣿⣿⣿⣿⣿⣿⣿⣿⣿⣿⣿⣿⣿⣝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⢅⢱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⠄⠀⠀⠀⠀⠀⠀⠀⠀⠀⠀⠀⠀⠀⢸⣿⣿⣿⣿⣿⣿⣿⣿⣿⣿⣿⣿⣿⣿⣿⣿⣿⣿⡇⢜⠙⠛⠋⠛⠛⢻⣿⣿⣿⣿⣿⣿⣿⣿⣿⣿⣿⣿⣿⣿⣿⣿⠀</a:t>
            </a:r>
            <a:br/>
            <a:r>
              <a:t>⢕⢕⢕⢕⢕⢕⢕⠑⢕⢕⢕⢕⢕⢕⢕⢕⢕⢄⢕⢕⢕⢕⢕⢕⢕⠀⢕⢕⢕⢕⢕⢕⢕⢕⢕⢕⢸⣿⣿⣿⣿⣿⣿⣿⣿⣿⣿⣿⣿⣿⣿⣿⣿⣿⣿⣷⣵⣵⣵⣵⣕⣕⣕⣕⣕⡕⢕⢕⢕⣼⣿⣿⣿⣿⣿⣿⣿⣿⣿⣿⣿⣿⣿⣿⣿⣿⣿⣿⣿⣿⡗⢕⢄⡇⢄⢄⢔⢔⢔⢄⢄⠀⠀⠀⠀⢕⡇⣿⣿⡇⢕⢸⣿⣿⣿⣿⣿⣿⣿⣿⣿⣿⣿⣿⣿⣿⣿⣿⣿⣿⣿⢕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⢁⢅⢅⠕⢕⢕⠕⢅⢕⢕⢕⢕⢕⢕⢕⠀⢕⢕⢕⢕⢕⢕⢕⢕⢕⢕⢸⣿⣿⣿⣿⣿⣿⣿⣿⣿⣿⣿⣿⣿⣿⣿⣿⣿⣿⣿⣿⣿⣿⣿⣿⣿⣿⣿⣿⣿⣿⣿⣿⣿⣿⣿⣿⣿⣿⣿⣿⣿⣿⣿⣿⣿⣿⣿⣿⡇⢜⢟⣿⣿⡇⢕⢁⡇⢕⢕⢕⢕⢕⢕⢕⢕⠀⠀⠀⢕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⢄⢔⢕⢕⢄⢔⢕⢔⢔⢕⢕⢕⢕⢕⢕⢕⢄⢕⢕⢕⢕⢕⢕⢕⢕⢕⢕⢸⣿⣿⣿⣿⣿⣿⣿⣿⣿⣿⣿⣿⣿⣿⣿⣿⣿⣿⣿⣿⣿⣿⣿⣿⣿⣿⣿⣿⣿⣿⣿⣿⣿⣿⣿⣿⣿⣿⣿⣿⣿⣿⣿⣿⣿⣿⣿⣿⣧⣼⣿⣿⣿⡇⢕⢕⡇⢕⢕⢕⢕⢕⢕⢕⢕⠀⠀⠀⢕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⠅⠀⢕⠑⠀⢕⢕⢄⢐⠕⢕⢕⢕⢕⢕⠕⢕⢕⢕⢑⢑⠕⠕⢕⢕⢕⢕⢕⢕⢕⢸⣿⣿⣿⣿⣿⣿⣿⣿⣿⣿⣿⣿⣿⣿⣿⣿⣿⣿⣿⣿⣿⣿⣿⣿⣿⣿⣿⣿⣿⣿⣿⣿⣿⣿⣿⣿⣿⣿⣿⣿⣿⣿⣿⣿⣿⣿⣿⣿⣿⣷⣿⣿⣿⡇⢕⢕⡇⢕⢕⢕⢕⢕⢕⢕⠑⠀⠀⠀⢕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⢕⢕⢕⢕⢕⠀⠀⠀⢔⠔⠀⢔⢅⢕⠁⠁⠁⠁⠁⠑⠐⠁⠐⠕⠕⠑⠁⠁⠑⢕⢕⢕⢕⢕⢕⢕⢸⣿⣿⣿⣿⣿⣿⣿⣿⣿⣿⣿⣿⣿⣿⣿⣿⣿⣿⣿⣿⣿⣿⣿⣿⣿⣿⣿⣿⣿⣿⣿⣿⣿⣿⣿⣿⣿⣿⣿⣿⣿⣿⣿⣿⣿⣿⣿⣿⣿⣿⣿⣿⣿⡇⢕⢕⢕⠁⠁⠁⠁⠁⠀⠀⠀⠀⠀⠀⢕⡇⣿⣿⡇⢕⢸⣿⣿⣿⣿⣿⣿⣿⣿⣿⣿⣿⣿⣿⣿⣟⣷⣟⢝⡕⡕⢕⢕⢕⢕⣿⣿⡇⢸⣿⣿⣿⣿⣿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⢕⢕⢕⢕⢕⠐⠀⢔⢕⠀⠀⠕⠕⢕⢀⠀⠀⢀⠀⠄⠄⠀⠄⠐⠔⢄⢄⢄⢄⢕⢕⢕⢕⢕⢕⢕⢸⣿⣿⣿⣿⣿⣿⣿⣿⣿⣿⣿⣿⣿⣿⣿⣿⣿⣿⣿⣿⣿⣿⣿⣿⣿⣿⣿⣿⣿⣿⣿⣿⣿⣿⣿⣿⣿⣿⣿⣿⣿⣿⣿⣿⣿⣿⣿⣿⣿⣿⣿⣿⣿⢕⢕⢕⡕⢀⢀⢀⢀⢀⢀⢀⢀⢀⢀⢀⣱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⢕⢕⢕⢕⢕⠀⠀⢕⢕⠀⠀⢀⢕⢕⢕⢕⢕⢔⠀⠀⠀⠀⠀⠀⠀⢕⢅⢕⢕⢕⢕⢕⢕⢕⢕⢕⢸⣿⣿⣿⣿⣿⣿⣿⣿⣿⣿⣿⣿⣿⣿⣿⣿⣿⣿⣿⣿⣿⣿⣿⣿⣿⣿⣿⣿⣿⣿⣿⣿⣿⣿⣿⣿⣿⣿⣿⣿⣿⣿⣿⣿⣿⣿⣿⣿⣿⣿⣿⣿⣿⢕⢕⢕⢜⠉⠈⠉⠉⠉⠉⠉⠉⠉⠉⠉⢝⡇⣿⣿⡇⢕⢸⣿⣿⣿⣿⣿⣿⣿⣿⣿⣿⣿⣿⡇⠀⠀⠀⠀⠀⠀⠀⠀⠀⠀⠀⠀⠀⠀⠀⠈⢹⣿⣿⣿⢕⣿⣿⣿⣿⣿⣿⣿⣿⣿⣿⣿⣿⢜⢝⢝⣱⣵⣵⣕⣵⣱⣕⣕⣕⣱⣱⣑⣵⣼⣝⣽⣝⣕⣴⣔⣔⣔⣴⣕⣱⣕⡑⢱⡕⢸⢝⡝⢝⣝⣙⣝⣽⣝⣵⣐⣕⣽⣱⣔⣔⣝⣽⡝⠝⠀⠀⢘⣝⡅⠀⠀⠀⠀⠀⠀⠀⠀⠀⢔⢔⢔⢔⢕⢕⣕⣙⣹⣽⣽⣝⣹⣽⣝⣽⠀</a:t>
            </a:r>
            <a:br/>
            <a:r>
              <a:t>⢕⢕⢕⢕⢕⢕⠀⢕⢕⠀⠀⠑⢕⢕⢕⢔⢔⢅⢔⢔⢔⢔⢑⢐⢑⢕⢕⢕⢕⢕⢕⢕⢕⢕⢕⢕⢸⣿⣿⣿⣿⣿⣿⣿⣿⣿⣿⣿⣿⣿⣿⣿⣿⣿⣿⣿⣿⣿⣿⣿⣿⣿⣿⣿⣿⣿⣿⣿⣿⣿⣿⣿⣿⣿⣿⣿⣿⣿⣿⣿⣿⣿⣿⣿⣿⣿⣿⣿⣿⡿⢕⢕⢕⢕⢀⢔⢄⢔⢔⢄⢀⠀⠀⠀⠀⢱⡇⣿⣿⡇⢕⢸⣿⣿⣿⣿⣿⣿⣿⣿⣿⣿⣿⣿⢿⡄⠀⠀⠀⠀⠀⠀⠀⠀⠀⠀⠀⠀⠀⠀⠀⢕⢽⣿⣿⢕⣿⣿⣿⣿⣿⣿⣿⣿⣿⣿⣿⣿⢕⢕⢸⣿⣿⣿⣿⣿⣿⣿⣿⣿⣿⣿⣿⣿⣟⢿⣿⣿⣿⣿⣿⣻⣿⣿⣿⣿⡟⢝⢕⢜⢕⢕⢕⢕⢝⢔⢕⢝⢝⢟⣿⣯⡏⢟⢟⢟⢟⢏⢁⢀⢀⢀⢁⢁⢁⢀⢄⢄⢔⢔⢄⢲⢖⢀⢕⢕⢕⢕⢕⢜⢕⢜⢝⢟⢟⢟⢻⢿⢿⠿⠀</a:t>
            </a:r>
            <a:br/>
            <a:r>
              <a:t>⢕⢕⢕⢕⢕⠁⠀⢕⢕⢄⠀⢔⢕⢕⢕⢕⢕⢕⢕⢕⢕⢑⢑⢕⢕⢕⢕⢕⢕⢕⣵⣵⣵⣵⣵⣵⣼⣿⣿⣿⣿⣿⣿⣿⣿⣿⣿⣿⣿⣿⣿⣿⣿⣿⣿⣿⣿⣿⣿⣿⣿⣿⣿⣿⣿⣿⣿⣿⣿⣿⣿⣿⣿⣿⣿⣿⣿⣿⣿⣿⣿⣿⣿⣿⣿⣿⣿⣿⣿⡇⢕⢕⢕⢕⢕⢕⢕⢕⢕⢕⢕⢕⠀⠀⠀⢕⡇⣿⣿⡇⢕⢸⣿⣿⣿⣿⣿⣿⣿⣿⣻⣻⢿⡚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⢕⢕⢕⢕⢕⠀⠀⢕⢕⠁⠀⠑⢑⢕⢅⢅⢕⢕⢕⢕⠕⠔⢕⢕⢅⢅⠁⢑⢕⢸⣿⣿⣿⣿⣿⣿⣿⣿⣿⣿⣿⣿⣿⣿⣿⣿⣿⣿⣿⣿⣿⣿⣿⣿⣿⣿⣿⣿⣿⣿⣿⣿⣿⣿⣿⣿⣿⣿⣿⣿⣿⣿⣿⣿⣿⣿⣿⣿⣿⣿⣿⣿⣿⣿⣿⣿⣿⣿⣿⢇⢕⢕⢕⢕⢕⢕⢕⢕⢕⢕⢕⢕⠀⠀⠀⢰⡇⣿⣿⡇⢕⢸⡿⢿⣿⡿⣿⡿⢿⢏⢫⡜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⢕⢕⢕⢕⢕⠀⠀⢕⠁⠀⠀⠀⠐⢕⢕⢕⢕⢕⢕⢕⢕⢕⢕⢕⢕⢕⢕⢕⢕⢸⣿⣿⣿⣿⣿⣿⣿⣿⣿⣿⣿⣿⣿⣿⣿⣿⣿⣿⣿⣿⣿⣿⣿⣿⣿⣿⣿⣿⣿⣿⡟⢏⢝⢸⣿⣿⣿⣿⣿⣿⣿⣿⣿⣿⣿⣿⣿⣿⣿⣿⣿⣿⣿⣿⣿⣿⣿⣿⣿⢕⢕⢕⢕⢕⢕⢕⢕⢕⢕⢕⢕⠕⠀⠀⠀⢸⡇⡻⣟⢇⢕⢜⢙⢥⢯⢿⢕⢝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⣵⣵⣷⣷⣧⣕⡕⢅⢀⢀⢄⣔⣴⣷⣷⣷⣷⣷⣷⣷⣷⣷⣷⣷⣷⣷⣷⣷⣷⣾⣿⣿⣿⣿⣿⣿⣿⣿⣿⣿⣿⣿⣿⣿⣿⣿⣿⣿⣿⣿⣿⣿⣿⡿⢿⣿⣿⣿⣿⣿⡇⢕⢕⢸⣿⣿⣿⣿⣿⣿⣿⣿⣿⣿⣿⣿⣿⣿⣿⣿⣿⣿⣿⣿⣿⣿⣿⣿⣿⢕⢕⢕⢕⢕⠁⠁⠑⠑⠁⠁⠀⠀⠀⠀⠀⢕⡇⢖⢫⢕⢕⢕⢕⢕⢕⢕⢕⢕⢕⢕⢕⢕⢕⢕⢕⡿⢕⠀⠀⠀⠀⠀⠀⠀⠀⠀⠀⠀⠀⠀⠀⢕⢕⣿⣿⢕⣿⣿⣿⣿⣿⣿⣿⣿⣿⣿⣿⣿⢕⢕⢸⣿⣿⣿⣿⣿⣿⣿⣿⣿⣿⣿⣿⣿⣿⣿⣿⣿⣿⣿⣿⣿⣿⣿⣿⣼⡕⡕⢕⢕⢕⢕⢕⢕⢕⢕⢕⢕⢕⣱⣿⣿⡇⢕⢕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⢕⣸⣿⣿⣿⣿⣿⡇⢕⢕⢸⣿⣿⣿⣿⣿⣿⣿⣿⣿⣿⣿⣿⣿⣿⣿⣿⣿⣿⣿⣿⣿⣿⣿⣿⣿⢕⢕⢕⢕⢕⠀⠀⠀⠀⠀⠀⠀⠀⠀⠀⠀⢱⡇⢕⢕⢕⢕⢕⢕⢕⢕⢕⢕⢕⢕⢕⠕⠕⠕⢕⢕⡇⢕⠀⠀⠀⠀⠀⠀⠀⠀⠀⠀⠀⠀⠀⠀⢕⢕⣿⣿⢕⣿⣿⣿⣿⣿⣿⣿⣿⣿⣿⣿⣿⢕⢕⢸⣿⣿⣿⣿⣿⣿⣿⣿⣿⣿⣿⣿⣿⣿⣿⣿⣿⣿⣿⣿⣿⣿⣿⣿⣿⣿⣿⣷⣶⣶⣷⡇⢕⣶⣶⣷⣷⣾⣿⣿⣿⡇⢕⢕⢕⠀⠀⠀⠀⠀⠀⠀⠀⠀⠀⢕⢕⢕⢕⢕⢕⢕⢕⢕⢕⢕⢕⢕⢕⢕⢕⢕⢕⢕⢕⢕⢕⢕⢕⠀</a:t>
            </a:r>
            <a:br/>
            <a:r>
              <a:t>⢿⢿⢿⢿⢿⢿⢿⢿⢿⢿⢿⢿⢿⢿⢿⢿⢿⢿⢿⢿⢿⢿⣿⢿⢿⢿⢿⢿⢿⢿⢿⢿⢿⢿⣿⣿⡿⢿⢿⢿⢿⣿⣿⣿⣿⣿⣿⣿⣿⣿⢕⢕⢕⣿⣿⣿⣿⣿⣿⣿⡇⢕⢕⢸⣿⣿⣿⣿⣿⣿⣿⣿⣿⣿⣿⣿⣿⣿⣿⣿⣿⣿⣿⣿⣿⣿⣿⣿⢟⢕⢕⢕⢕⢕⢟⢏⢟⢟⢟⢟⢟⢟⢟⢟⢟⢟⢇⢕⢕⢕⢕⢕⢕⢔⢔⢕⢔⢔⢔⢔⢔⢕⢔⢕⢕⢕⢕⠀⠀⠀⠀⠀⠀⠀⠀⠀⠀⠀⠀⠀⠀⢕⢕⣿⣿⢕⣿⣿⣿⣿⣿⣿⣿⣿⣿⣿⣿⣿⢕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⣷⢕⢕⣸⣿⣿⣿⣿⣿⣿⣿⣿⣿⣿⣿⣿⣿⣿⣿⣿⣿⣿⣿⣿⣿⣿⣿⣿⢕⢕⢕⢕⢕⢕⢕⢕⢕⢕⢕⢕⢕⢕⢕⢕⢕⢕⢕⢕⢕⢕⢕⢕⢕⢕⢕⢕⢕⢕⢕⢕⢕⢕⢕⢕⢕⠑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⣕⡕⢕⢕⢕⢕⢕⢕⢕⢕⢕⢕⢕⢕⢕⢕⢕⢕⢕⢕⢕⢸⡇⢕⢕⢕⢕⢕⢕⢕⢕⢕⢕⢕⢕⢕⢕⣕⣕⣱⣼⣿⣿⣿⣿⣿⣿⣿⣿⣿⢕⢕⢕⣿⣿⣿⣿⣿⣿⣿⣿⢕⢕⣿⣿⣿⣿⣿⣿⣿⣿⣿⣿⣿⣿⣿⣿⣿⣿⣿⣿⣿⣿⣿⣿⣿⣿⣿⢕⢕⢕⢕⢕⢕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⣿⣿⣿⣿⣿⣿⣿⣿⣿⣿⣿⣿⣿⣿⣿⣿⣿⣿⣿⣿⢕⢕⢕⠑⠀⢕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⣇⢕⢕⢕⢕⢕⢕⢕⢕⢕⢕⢕⢕⢕⢸⣿⣿⣿⣿⣿⣿⣿⣿⣿⣿⣿⣿⣿⢕⢕⢕⣿⣿⣿⣿⣿⣿⣿⣿⢕⢕⣿⣿⣿⣿⣿⣿⣿⣿⣿⣿⣿⣿⣿⣿⣿⣿⣿⣿⣿⣿⣿⡏⣿⣿⣿⢕⠕⠁⠀⢀⢕⢕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⡇⣿⣝⣿⢕⠀⠀⢔⢕⢕⢕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⢕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⣧⣿⣿⣿⢕⢄⢕⢕⢕⢕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⢕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⣿⣿⣿⣿⣿⣿⣿⣿⣿⣿⣿⣿⣿⣿⢕⢕⢕⣿⣿⣿⣿⣿⣿⣿⣿⢅⠔⣿⣿⣿⣿⣿⣿⣿⣿⣿⣿⣿⣿⣿⣿⣿⣿⣿⣿⣿⣿⣿⠯⣿⣿⢟⢕⢕⢕⢕⢕⢕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⢑⣿⣿⣿⣿⡇⢕⢕⢕⢕⢕⢕⢕⢕⢕⢕⢕⢕⣿⡇⢕⢕⢕⢕⢕⢕⢕⢑⡇⢕⢕⢕⢕⢕⢕⢕⢕⢕⢕⢕⢕⢕⢕⢕⢕⢕⢕⢕⢕⢡⡿⢇⢕⢕⢕⢕⢕⢕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⢕⣿⣿⣿⣿⣿⣿⣿⣿⡇⢕⢕⠀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⣸⣤⣿⣿⣿⣿⡇⢕⢕⢕⢕⢕⢕⢕⢕⢕⢕⢕⢱⣿⡇⢕⢕⢕⢕⢕⢕⢑⢊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⣹⢕⢸⣿⣿⣿⣿⣿⣿⣿⣿⣿⣿⣿⣿⣿⣿⣿⣿⣿⣿⣿⣿⣿⣿⣿⣿⣿⣿⣿⣿⣿⣿⣿⡇⢕⣿⣿⣿⣿⣿⣿⣿⣿⡇⢕⠀⠀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⢐⣿⡇⢕⢕⢕⢕⢕⢕⢼⣽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⠕⣿⣿⢕⢕⢕⢕⢕⢕⢕⢕⢕⢕⢕⣿⣿⣿⣿⣿⣿⡇⢕⢕⢕⢕⢕⢕⢕⢕⢕⢕⢕⣸⣿⡇⢕⢕⢕⢕⢕⢕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⢸⣿⣿⣿⣿⣿⣿⡇⢕⢕⢕⢕⢕⢕⢕⢕⢕⢕⠑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⣇⢕⢕⢕⢕⢕⢕⢕⢕⢕⢕⢕⢕⢕⢕⢕⢕⠁⣄⢺⣿⣿⢕⢕⢕⢕⢕⢕⢕⢕⢕⢕⢸⣿⣿⣿⣿⣿⣿⡇⢕⢕⢕⢕⢕⢕⢕⢕⢕⢕⢸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⣿⣿⢕⢕⢕⢕⢕⢕⢕⢕⢕⢕⢕⢕⢕⢕⢕⢕⡇⣿⣿⣿⣿⡕⢕⢕⢕⢕⢕⢕⢕⢕⢕⢕⢕⢕⢸⣿⣿⣿⡇⢕⢕⢕⢕⢕⢕⢕⢕⢕⢠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⣿⣿⢕⢕⢕⢕⢕⢕⢕⢕⢕⢕⢕⢕⢕⢕⢕⢕⣷⣿⣿⣿⣿⡇⢕⢕⢕⢕⢕⢕⢕⢕⢕⢕⢕⢕⢸⣿⣿⣿⡇⢕⢕⢕⢕⢕⢕⢕⢕⢕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⣿⣿⢕⢕⢕⢕⢕⢕⢕⢕⢕⢕⢕⢑⢕⢕⢕⢕⣿⣿⣿⣿⣿⡇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⣿⣿⢕⢕⢕⢕⢕⢕⢕⢕⢕⢕⢕⢕⢕⢕⢕⢕⣿⣿⣿⣿⣿⡕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⣿⣿⡕⢕⢕⢕⢕⢕⢕⢕⢕⢕⢕⢕⢕⢕⢕⢕⣿⣿⣿⢏⢝⢕⢕⢕⢕⢕⢕⢕⢕⢕⢕⢕⢕⢕⢸⣿⣿⣿⡇⢕⢕⢕⢕⢕⢕⢕⢕⢕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⠘⠛⠛⠛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⢕⢕⢕⢕⢕⢕⢕⢕⢕⢕⢕⢕⢕⢕⢕⢕⢕⢜⡿⣻⣿⣿⣿⣿⣿⣿⣿⣿⣿⣿⣿⣿⣿⣿⣿⡿⢕⢕⢕⢕⢕⢕⢕⢕⢕⢕⢕⢕⢕⢕⢕⢕⢕⢹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⢿⢇⢕⢕⢕⢕⢕⢕⢕⢕⢕⢕⢕⢕⢕⢕⢕⢕⢕⢕⢕⢕⢹⣿⣿⣿⣿⣿⣿⣿⣿⣿⣿⣿⣿⣿⣿⣿⡿⢇⢕⢕⢕⢕⢕⢕⢕⢕⢕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⣏⢕⢕⢕⢕⢕⢕⠕⢕⢕⢕⠕⠕⠕⠕⠕⠕⠑⠑⢑⢑⠑⠕⠕⢕⢿⣿⣿⣿⣿⣿⡿⢟⢟⢟⢻⢿⢿⢿⡏⢕⢕⢕⢕⢕⢕⢕⢕⣕⡕⢕⢕⢕⣕⣵⣿⣿⣿⣿⣿⣿⣿⣿⣿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⢕⢕⢕⢕⢕⠕⠕⠄⠁⠀⠀⠀⠀⠀⠀⠀⠀⠀⢀⢄⢄⢔⢔⢕⢜⣿⣿⣿⡟⢕⢕⢕⢕⢕⢕⢕⢕⢕⢕⢕⢕⢕⢕⢕⢕⢕⢕⢻⢇⢕⣱⣾⣿⣿⣿⣿⣿⣿⣿⣿⣿⣿⣿⣿⣿⣿⣿⣿⣿⣿⣿⣿⣿⣿⣿⣿⣿⣿⣿⣿⣿⣿⣿⣿⣿⣿⣿⣿⣿⣿⣿⣿⣿⣿⣿⣿⣿⣿⣿⣿⣿⣿⣿⣿⣿⣿⣷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⢏⢕⢕⢕⢔⢁⠀⠀⠀⠀⠀⠀⠀⠀⠀⠀⠀⠀⠕⢕⢕⢕⢕⢕⢕⢀⠜⣿⡿⢇⢕⢕⢕⢕⢕⢕⢕⣕⣵⣵⢷⢇⢕⢕⢅⢕⢕⢕⢸⢕⢕⢹⣿⣿⣿⣿⣿⣿⣿⣿⣿⣿⣿⣿⣿⣿⣿⣿⣿⣿⣿⣿⣿⣿⣿⣿⣿⣿⣿⣿⣿⣿⣿⣿⣿⣿⣿⣿⣿⣿⣿⣿⣿⣿⣿⣿⣿⣿⣿⣿⣏⢻⣿⣿⣿⣿⣿⣿⣷⡕⡝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⡟⢕⢕⢕⢕⠕⠑⠀⠀⠀⢄⢔⢔⢔⢄⠀⠀⠀⠀⠀⠑⢕⢕⢕⢕⢕⢕⢕⢕⢕⢕⢕⢕⣕⣵⡷⢾⢟⢏⢝⢕⢕⢕⢕⢕⢕⢕⢕⢕⢕⡕⢕⢸⣿⣿⣿⣿⣿⣿⣿⣿⣿⣿⣿⣿⣿⣿⣿⣿⣿⣿⣿⣿⣿⣿⣿⣿⣿⣿⣿⣿⣿⣿⣿⣿⣿⣿⣿⣿⣿⣿⣿⣿⣿⣿⣿⣿⣿⣿⣿⣿⣿⣇⢜⢿⣿⣿⣿⣿⣿⣧⢿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⢕⢕⢕⢕⠐⠀⠀⠀⠀⢔⢕⢕⢕⢕⢕⢄⠀⠀⠀⢀⢕⢕⢕⢕⢕⢕⢕⢕⣕⣵⡵⢾⠟⢝⢅⢔⢕⢕⢕⢕⢕⢕⢕⢕⢕⢕⢕⢔⡱⢏⡕⢕⣿⣿⣿⣿⣿⣿⣿⣿⣿⣿⣿⣿⣿⣿⣿⣿⣿⣿⣿⣿⣿⣿⣿⣿⣿⣿⣿⣿⣿⣿⣿⣿⣿⣿⣿⣿⣿⣿⣿⡿⣫⢺⣿⣿⣿⣿⣿⣿⣿⣿⣿⣇⢱⡝⢿⣿⣿⣿⣿⡼⣿⡼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⡕⢕⢕⠀⢄⢄⠀⠀⠀⠑⢕⢅⠕⠕⠕⠕⠄⠔⢔⢕⢕⢕⢕⢕⣕⣵⢾⢟⢏⢅⢔⢕⢕⢕⢕⢕⢕⢕⢕⢕⢕⢕⢕⢕⢕⢕⢕⠑⢕⢇⢕⢱⣿⣿⣿⣿⣿⣿⣿⣿⣿⣿⣿⣿⣿⣿⣿⣿⣿⣿⣿⣿⣿⣿⣿⣿⣿⣿⣿⣿⣿⣿⣿⣿⣿⣿⣿⣿⣿⣿⢟⣵⣏⣿⣿⣿⣿⣿⣿⣿⣿⣿⣿⣿⣧⢻⣷⡝⢻⢿⢿⡇⣿⣷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⣷⣕⡕⢕⢕⢕⢔⠀⠀⠑⢕⢕⢕⢕⢕⢕⢕⢔⢅⢕⡕⢕⢵⢝⢜⢕⢕⢕⢕⢕⢕⢕⢕⢕⢕⢕⢕⢕⢕⢕⢕⢕⢕⢕⡕⢕⢐⠀⢜⢕⢱⣿⣿⣿⣿⣿⣿⣿⣿⣿⣿⣿⣿⣿⣿⣿⣿⣿⣿⣿⣿⣿⣿⣿⣿⣿⣿⣿⣿⣿⣿⣿⣿⣿⣿⣿⣿⣿⣿⢫⣾⡿⢸⣿⣿⣻⢿⢿⢿⢿⣿⣿⣿⣿⢕⢕⢜⣿⡕⢕⢕⢕⢕⢜⢜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⣷⣧⢄⠀⢀⠕⢑⢑⢕⢕⢕⢕⢕⢕⢕⢕⢅⢔⢕⢕⢕⢕⢕⢕⢕⢕⢕⢕⢕⢕⢕⢕⢕⢕⢕⢕⢕⢕⢕⢜⢝⢳⢵⣕⢕⣿⣿⣿⣿⣿⣿⣿⣿⣿⣿⣿⣿⣿⣿⣿⣿⣿⣿⣿⣿⣿⣿⣿⣿⣿⣿⣿⣿⣿⣿⣿⣿⣿⣿⣿⢿⢟⣫⢱⣿⣿⢇⣿⣷⣷⣾⣿⣿⣿⣿⣿⣗⡷⡕⢕⢕⢕⣿⣿⡱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⣵⣕⡕⠕⠕⢑⢑⠑⠁⠀⠁⠑⢕⢕⢕⢕⢕⢕⢕⢕⢕⢕⢕⢕⢕⢕⢕⢕⢕⢕⢕⢕⢕⢕⢕⢕⢕⢕⢕⠕⢜⢱⣿⣿⣿⣿⣿⣿⣿⣿⣿⣿⣿⣿⣿⣿⣿⣿⣿⣿⣿⣿⣿⣿⣿⣿⣿⣿⣿⣿⣿⣿⣿⡿⢟⣹⣵⣿⣿⢣⣿⣿⣿⢸⣿⣿⣿⣿⣿⣿⣿⣿⣿⣿⣿⣿⡄⢕⢕⣿⣿⣧⢕⢕⢕⢕⢕⢔⢅⢑⢜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⢗⢔⠁⠐⠁⠀⠀⠀⠀⠀⠀⠑⢕⢕⢕⢕⢕⢕⢕⢕⢕⢕⢕⢕⢕⢕⢕⢕⢕⢕⢕⢕⢕⢕⢕⢕⢕⢁⡇⢜⢟⢟⢟⢟⢟⢟⢟⢟⢟⢟⢟⢟⢟⢟⢟⢟⢟⢟⢟⢟⢟⢟⢟⢟⢟⢟⢟⢟⢟⢟⢏⣵⣿⣿⣿⣿⢏⣿⣿⣿⡇⣿⣿⣿⣿⣿⣿⣿⣿⣿⣿⣿⣿⣿⣷⢁⢕⢸⣿⣿⡕⢕⢕⢕⢕⢕⠕⢕⢕⢝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⢄⠀⠀⠀⠀⠀⠀⠀⠀⠀⠁⢕⢕⢕⢕⢕⢕⢕⢕⢕⢕⢕⢕⢕⢕⢕⢕⢕⢕⢕⢕⢕⢕⢕⢐⢇⢅⢕⢕⢕⢕⢕⢕⢕⢕⢕⢕⢕⢕⢕⢕⢕⢕⢕⢕⢕⢕⢕⢕⢕⢕⢕⢕⢕⢕⢱⣷⣿⣿⣿⣿⣿⢟⣼⣿⣿⣿⢱⣿⣿⣿⣿⣿⣿⣿⣿⣿⣿⣿⣿⣿⣿⣧⢑⢸⣿⣿⣧⢕⢕⢕⠑⢅⢕⢕⢕⢕⢕⢅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⣷⣕⢔⠀⠀⠀⠀⠀⠀⠀⠀⠁⠕⠕⢕⢕⢕⢕⢕⢕⢕⢕⢕⢕⢕⢕⢕⢕⢕⢕⢕⢕⢕⢕⢕⣾⣿⣿⣿⣿⣿⣿⣿⣿⣷⢕⢕⣾⣿⣿⣿⣿⣿⣿⣿⣿⣿⣿⣿⣿⣿⣿⣟⣵⣿⣫⣿⣿⣿⢟⣵⢳⣿⣿⣿⡿⢸⣿⣿⣿⣿⣿⣿⣿⣿⣿⣿⣿⣿⡟⣿⣿⢕⣼⣿⣿⣿⢅⢄⢕⢔⢕⢕⢕⢕⢕⢕⢕⢕⢜⢻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⣧⡄⠀⠀⠀⠀⠀⠀⠀⠀⠀⠀⠀⠀⠕⢕⢕⢕⢕⢕⢕⢕⢕⢕⢕⢕⢕⢕⢕⢕⢕⢔⢕⣿⣿⣿⣿⣿⣿⣿⣿⣿⣿⢕⢕⣿⣿⣿⣿⣿⣿⣿⣿⣿⣿⣿⣿⣿⣿⢏⣾⡿⣽⣿⣿⣿⣻⣿⡏⣾⣿⣿⣿⡇⢸⣿⣿⣿⣿⣿⣿⣿⣿⣿⣿⣿⣿⡇⢿⣿⢕⣼⣿⣿⣿⢕⠑⠑⢑⢕⢕⢕⢕⢕⠕⢕⢕⢕⢕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⠁⠑⢕⢕⢕⢕⢕⢕⢕⢕⢕⢕⢕⢕⢕⢱⣿⣿⣿⣿⣿⣿⣿⣿⣿⣿⢕⢕⣿⣿⣿⣿⣿⣿⣿⣿⣿⣿⣿⣿⣿⢯⣿⣟⣼⣿⣿⣟⣽⣿⣿⢇⡿⢏⢹⣾⡇⢸⣿⣿⣿⣿⣿⣿⣿⣿⣿⣿⣿⣿⡇⢸⡇⢱⣿⣿⣿⣿⢕⢄⢕⡕⠕⢕⢕⢅⢄⢄⢅⢕⢱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⡀⠀⠀⠀⠀⠀⠀⠀⠀⠀⠀⠀⠀⠀⠀⠑⢕⢕⢕⢕⢕⢕⢕⢕⢕⢕⢕⢕⢸⣿⣿⣿⣿⣿⣿⣿⣿⣿⣿⢕⢕⣿⣿⣿⣿⣿⡿⡟⣝⣯⣽⣵⣵⢝⣿⣿⡜⣽⣿⣟⣾⣿⡿⢏⢜⣕⣵⣿⣿⡇⣱⣿⣿⣿⣿⣿⣿⣿⣿⣿⣿⣿⣿⡇⢕⢕⡜⣿⣿⣿⣿⠕⠑⢜⣷⢕⢳⡕⡕⣑⡕⢱⣱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⣷⣄⠀⠀⠀⠀⠀⠀⠀⠀⠀⠀⠀⠀⠀⠀⠑⢕⢕⢕⢕⢕⢕⢕⢕⢕⢕⢕⢸⣿⣿⣿⣿⣿⣿⣿⣿⣿⣿⢕⢕⣿⣿⣿⣿⡟⣾⣧⣿⣿⣿⣿⡏⣾⣿⡿⣸⣿⢿⣿⣿⡿⢕⡜⢜⢫⣿⣿⣿⢇⣿⣿⣿⣿⣿⣿⣿⣿⣿⣿⣿⣿⣿⡇⢕⠜⠱⠿⢟⠋⠁⢀⠀⠁⠑⠕⠕⠕⢔⠀⢐⢜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⣇⠀⠀⠀⠀⠀⠀⠀⠀⠀⠀⠀⠀⠀⠀⢕⢕⢕⢕⢕⢕⢕⢕⢕⢕⢕⣿⣿⣿⣿⣿⣿⣿⣿⣿⣿⣿⢕⢕⣿⣿⣿⢏⣾⡟⣿⣯⡝⢟⢟⢱⣿⣿⢳⣿⢏⣿⣿⡿⣸⢕⣿⢱⣿⡟⢻⢟⢸⣿⣿⣿⣿⣿⣿⣿⣿⣿⣿⣿⣿⣿⢇⢕⠀⠀⠐⠀⠀⢄⢕⣵⣄⡀⠀⠀⠄⢑⢕⢏⢕⢕⢜⢻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⣧⢀⠀⠀⠀⠀⠀⠀⠀⠀⠀⠀⠀⠀⠁⢕⢕⢕⠕⢕⢕⢕⢕⢕⢕⣿⣿⣿⣿⣿⣿⣿⣿⣿⣿⣿⢕⢕⣿⣿⢏⣼⣿⣿⣜⢻⢷⢕⢕⣾⣿⢇⣿⣏⣾⣿⣿⣷⡿⣸⡟⣼⣿⣷⣷⢇⣿⡿⢸⣿⣿⣿⣿⣿⣿⣿⣿⣿⣿⢏⢕⢕⠐⢔⢔⠀⢔⢕⢸⣿⣿⡇⣷⣄⠀⢁⠕⠕⠕⢕⣱⣾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⢀⠀⠀⠀⠀⠀⠀⠀⠀⠀⠀⠀⠀⠁⠁⠀⠀⠁⠑⢕⢕⢕⢕⣽⣿⣿⣿⣿⣿⣿⣿⣿⣿⣿⢕⢕⣿⣿⢇⢻⡝⢜⢟⣵⡾⢇⢱⣿⡏⣾⡿⣼⣿⣿⣿⣿⢇⣿⢱⣿⣿⣿⡟⣼⡿⢕⣿⣿⣿⣿⣿⣿⣿⣿⣿⣿⡇⢕⢕⢸⣷⣦⣴⡧⢕⢱⣾⣿⣿⡇⣿⣿⣧⣤⢠⢴⣿⣿⢾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⣷⡄⠀⠀⠀⠀⠀⠀⠀⠀⠀⠀⠀⠀⠀⠀⠀⠀⠀⢕⢕⢕⢕⣿⣿⣿⣿⣿⣿⣿⣿⣿⣿⣿⢕⢕⣿⣿⣜⡕⢝⢕⣜⢏⣱⣷⣾⡿⣸⡿⢱⣿⣿⣿⣿⢏⢸⢇⣿⣿⣿⣿⢱⡿⣱⢧⣿⣿⣿⣿⣿⣿⣿⣿⣿⡿⢕⢕⢕⣾⣿⣿⣿⡇⢕⣼⣿⣿⣿⢧⣿⣿⡇⣿⢕⣱⡾⢟⣧⢿⣿⣿⣿⣿⣿⣿⣿⣿⣿⣿⣿⣿⣿⣿⣿⣿⡇⢕⢕⣿⢕⢕⢕⢕⢸⣿⣿⣿⣿⣿⣿⣿⣿⣿⣿⣿⣿⣿⣿⣿⣿⣿⣿⣿⣿⣿⣿⣿⣿⣿⣿⣿⣿⣿⢕⢕⢕⢕⢕⢕⢸⣿⣿⣿⣿⣿⣿⣿⣿⣿⣿⣿⣿⡿⢝⢗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⣷⢀⠀⠀⠀⠀⠀⠀⠀⠀⠀⠀⠀⠀⠀⠀⠀⠀⢕⢕⢕⢕⣿⣿⣿⣿⣿⣿⣿⣿⣿⣿⣿⢕⠀⣿⣿⣿⣮⢇⢕⡝⢟⢷⣵⣼⢳⡟⢕⣿⣿⣿⣿⡏⣵⡿⣸⣝⣟⡻⢏⡾⢱⣿⢸⣿⢻⣿⣿⣿⣿⣿⣿⣿⢇⢕⢕⣱⣿⣿⣿⣿⣿⢱⣿⣿⣿⣿⢸⣿⣿⣿⣿⢨⣕⢱⡇⣿⢸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⣧⠀⠀⠀⠀⠀⠀⠀⠀⠀⠀⠀⠀⠀⠀⠀⠀⢄⢕⢕⣱⣿⣿⣿⣿⣿⣿⣿⣿⣿⣿⣿⢕⠀⣿⣿⣿⣿⣿⣧⡝⡕⢳⢕⢕⢏⡇⣾⣿⣿⣿⢝⣼⣿⡇⣿⣿⣿⣿⡇⢧⣿⣿⣸⣿⢸⡿⣿⣿⣿⢹⢏⡏⢕⢕⢱⣿⡿⢿⢿⢿⢏⢸⢷⣿⣿⡿⣸⣿⣿⣿⡟⡕⢹⣎⢕⡝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⡇⠀⠀⠀⠀⠀⠀⠀⠀⠀⠀⠀⠀⠀⠀⠀⢕⢕⢔⢕⢕⢕⢝⢝⢻⣿⣿⣿⣿⣿⣿⢕⠀⣿⣿⣿⣿⣿⢟⠑⠁⢜⣑⣜⣾⢸⣿⣿⣿⡟⢕⢿⠝⠇⠿⣿⣿⣿⣿⣾⣿⣿⣿⣟⣾⡏⣿⣿⣿⡜⡜⢱⢕⣱⣿⣿⣿⣿⣿⣿⡇⣼⢸⢻⣿⢇⣿⣿⡿⣿⡇⢟⣇⣻⢎⢕⣾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⡔⠀⠀⠀⠀⠀⠀⠀⠀⠀⠀⠀⠀⠀⢕⢕⢕⢕⢕⢕⢕⢕⢕⢕⢜⢿⣿⣿⣿⣿⠁⠀⣿⣿⣿⡿⡷⠑⠀⠀⢕⢕⢕⣿⡞⢸⡯⡟⢕⡕⣵⣄⣄⡀⠀⢌⢙⠻⢿⣿⣿⣿⣿⣿⣧⣿⣹⡟⢇⣕⣱⣾⣿⣿⣿⣿⣿⣿⣿⣇⣿⣧⣳⢝⢕⣿⣿⢕⣿⢝⣏⢝⡕⣵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⣷⠀⠀⠀⠀⠀⠀⠀⠀⠀⠀⠀⠀⠀⢕⢕⢕⢕⢕⢕⢕⠑⠁⠑⠁⠀⠀⠀⠍⠗⠀⠀⣿⡿⣫⡾⠑⠀⠀⠀⢕⣵⡕⡟⢏⣿⣷⢕⢕⢳⣿⣿⣿⣿⣿⣷⣦⣄⡀⠘⢟⣿⣿⣿⣿⣿⣿⣿⣿⣿⣿⣿⣿⢿⠟⠛⢏⠉⠁⠀⠀⢸⣿⢕⢺⣿⢏⢸⣿⢱⠕⢪⣾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⠁⠑⠕⠑⠑⠀⠀⠀⠀⠀⠀⠀⠀⠀⠀⠀⠔⢀⠙⢼⢟⠁⠀⠀⠀⠀⣾⣿⢕⣿⢕⡟⣿⢕⢕⢹⣿⡿⢿⢟⢟⢟⠙⢉⣁⣕⣵⣿⣿⣿⣿⣿⣿⣿⣿⣿⣿⢕⢅⢠⣤⣴⣶⣶⣾⣿⣿⣿⣿⣵⣿⡏⢕⢻⡇⠀⠀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⣿⣆⠀⠀⠀⠀⠀⠀⠀⠀⠀⠀⠀⠀⠀⠀⠀⠀⠀⠀⠀⠀⠀⠀⠀⢀⠀⠔⠀⠀⠑⢅⠀⠀⠀⠀⠀⠀⢔⣿⢇⡇⣿⢕⢹⢜⢕⢕⢕⣿⣧⣵⣵⣶⣷⣿⣿⣿⣿⣿⣿⣿⣿⣿⣿⣿⣿⣿⣿⣿⣷⣧⣄⡈⠝⢻⢿⣿⣿⣿⣷⣿⡿⢻⢕⢕⢜⠇⠀⠀⢜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⣧⢀⠀⠀⠀⠀⠀⠀⠀⠀⠀⠀⠀⠀⠀⠀⠀⠀⠀⠀⠀⠀⠀⢕⠀⠀⢄⠀⠀⢕⢐⠀⠀⠀⠀⠀⠑⠝⢼⡇⣿⢱⢜⡕⢕⢕⢕⢹⣿⣿⣿⣿⣿⣿⣿⣿⣿⣿⣿⣿⣿⣿⣿⣿⣿⣿⣿⣿⣿⣿⣿⣿⣷⣦⣕⣕⣹⣿⣿⢯⢱⢕⢕⢕⢕⢔⠀⠀⠜⢧⡻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⣷⣄⠀⠀⠀⠀⠀⠀⠀⠀⠀⠀⠀⠀⠀⠀⠀⠀⠀⢀⠄⠐⠁⠀⠀⢕⠀⠀⠀⢕⠀⠀⠀⠀⠀⠀⠀⠀⠁⢻⢸⢕⢇⢕⢕⢕⢜⢿⣿⣿⣿⣿⣿⣿⣿⣿⣿⣿⣿⣿⣿⣿⣿⣿⣿⣿⣿⣿⣿⣿⣿⣿⣿⣿⣿⣿⢏⡱⡱⡇⢕⢕⢕⢕⢕⢕⠀⠀⡜⢳⡝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⣧⡄⠀⠀⠀⠀⠀⠀⠀⠀⠀⠀⠀⠀⠀⠀⠁⠀⠀⠀⢀⢄⠔⠕⢀⠀⠀⢕⢕⠀⠀⠀⠀⠀⠀⠀⠀⢜⢸⡕⢜⡕⢕⢕⢕⢜⣿⣿⣿⣿⣿⣿⣿⣿⣿⣿⣿⣿⣿⣿⣿⣿⣿⣿⣿⣿⣿⣿⣿⣿⣿⣿⣿⡧⢎⢕⣼⡕⢕⢕⢕⢕⢕⢕⢄⢔⣷⡕⢝⢇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⣿⣷⡄⠀⠀⠀⠀⠀⠀⠀⠀⠀⠀⠀⢀⢄⠄⠐⠁⠁⠀⠀⠀⢕⠀⠀⠀⠁⠀⠀⠀⠀⠀⠀⢄⢕⢕⢜⣇⢕⢱⢕⢕⢕⢕⢜⢿⣿⣿⣿⣿⣿⣿⣿⡿⣿⣿⣿⣿⣿⣿⣿⣿⣿⣿⣿⣿⣿⣿⣿⡟⢏⢕⣵⣽⣿⡇⢕⢕⢕⢕⢕⢕⢕⢕⢹⣷⣱⡜⢇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⡿⢟⢏⣝⡅⠀⢸⣿⣿⣿⣿⣿⣿⣿⣿⣿⣿⣿⣿⣿⣿⣿⣿⣿⣿⣿⣄⠀⠀⠀⠀⠀⠀⠀⠐⠁⠁⠁⠀⠀⠀⠀⠀⠀⢀⠀⠀⠀⠀⠀⠀⠀⠀⠀⢀⡠⢕⢕⢕⢕⢕⢹⡕⢜⢣⢕⢕⢕⢕⢕⢝⢻⣿⣿⣿⣿⣿⣿⣷⣷⣿⣿⣿⣿⣾⣿⣿⣿⣿⣿⣿⡿⢏⢕⢕⢕⣾⣿⡿⢕⢕⢕⢕⢕⢕⢕⡕⢕⢕⢹⣧⢿⣕⢇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⡿⢟⢝⣵⡷⢿⣿⣿⡔⢱⣿⣿⣿⣿⣿⣿⣿⣿⣿⣿⣿⣿⣿⣿⣿⣿⣿⣿⣿⣿⣷⣆⠀⠀⠀⠀⠀⠀⠀⠀⠀⠀⠀⠀⠀⠀⠀⠀⠀⠀⠀⠀⠀⠀⠀⢀⣴⡞⢕⢕⢕⢕⢕⠕⣱⣷⡕⢕⢕⠅⢕⢕⢕⢕⢕⢜⢝⢿⣿⣿⣿⣿⣿⣿⣿⣿⣿⣿⣿⣿⣿⢿⢟⢝⢕⢕⢕⢕⢾⣿⣿⢇⢕⢕⢕⢕⢕⢕⣇⢕⢕⢕⢜⣿⡼⣿⣇⢇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⣧⢕⢜⢝⢜⣷⡜⡿⢽⠜⣿⣿⣿⣿⣿⣿⣿⣿⣿⣿⣿⣿⣿⣿⣿⣿⣿⣿⣿⣿⣿⣿⣧⡀⠀⠀⠀⠀⠀⠀⠀⠀⠀⠀⠀⠀⠀⠀⠀⠀⠀⠀⠀⣄⣵⣿⣿⣿⣧⡕⢕⢕⢕⣱⣿⡷⢹⢕⢑⠕⠕⠂⠁⠀⢕⢕⢕⢕⢕⢝⢻⢿⣿⣿⣿⢿⢟⢟⢝⢕⢕⢕⢕⢕⢕⢕⢅⢱⣿⣯⢇⢕⢕⢕⢕⢕⢕⢕⢿⣧⡕⢕⢕⢜⢷⣿⣿⣎⢹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⣧⡕⢕⢣⢜⢕⣕⠀⠀⠹⣿⣿⣿⣿⣿⣿⣿⣿⣿⣿⣿⣿⣿⣿⣿⣿⣿⣿⣿⣿⣿⣿⣿⣆⠀⠀⠀⠀⠀⠀⠀⠀⠀⠀⠀⠀⠀⠀⠀⢀⣰⣾⣿⣿⣿⣿⣿⣿⣿⣇⡕⢱⣿⣿⢇⢕⢕⢕⠀⠀⠀⠀⠀⢕⢕⢕⣱⣵⣷⣷⣵⣸⣵⣷⠑⠑⢕⢕⢕⢕⢕⢕⢕⢕⢕⡇⣼⡟⢕⢕⢕⢕⢕⢕⡕⢕⢕⢸⣿⣷⡕⢱⡕⢕⢜⢟⢿⣼⣿⣿⢫⣽⡟⢿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⣷⡅⠀⠁⠋⠑⠀⠀⠀⠹⣿⣿⣿⣿⣿⣿⣿⣿⣿⣿⣿⢿⣟⣯⣷⣷⣷⣷⣾⣽⣻⢿⣿⣇⣀⡀⠀⠀⠀⠀⠀⠀⠀⠀⢀⡀⣤⣷⣿⣿⣿⣿⣿⣿⣿⣿⣿⣿⣿⢏⣿⣿⣿⢕⢕⠀⠀⠀⠀⠀⠀⠀⢕⢕⣼⣿⣿⣿⣿⣿⣿⣿⡟⢄⠀⠀⠁⠑⢕⢕⢕⢕⢕⢕⢱⢟⢕⢕⢕⢕⢕⢕⠕⢱⡕⢕⢸⣿⣿⣷⢕⡜⣧⢕⢕⢕⢝⣿⢇⢿⣿⣿⣷⣮⡝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⣔⠀⠀⠔⠕⠃⠀⠀⠜⣿⣿⣿⣿⣿⣿⢿⣻⣽⣾⣿⣿⣿⢿⢟⢟⢝⢝⢝⢕⢜⢻⠿⢿⣷⣄⣀⣀⣀⣠⣤⣶⣾⣿⣿⣎⠻⣿⣿⣿⣿⣿⣿⣿⣿⣿⣿⢏⣞⣿⣿⡏⢕⢕⠀⠀⠀⠀⠀⠀⠀⣵⣿⣿⣿⣿⣿⣿⣿⣿⣿⡇⢕⠀⠀⠀⠀⠁⢕⢕⢕⢕⢕⢻⡇⢕⢕⢕⢕⢕⢕⢄⢕⣾⣷⣕⢜⢿⣿⡇⠑⢀⢄⠑⠑⠑⠏⠑⠁⢜⢕⢳⢟⢇⠑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⣆⠀⠀⠀⠀⢀⢀⠀⠜⣿⣿⢿⣫⣿⣿⣿⡿⢿⢏⢝⢕⢕⢕⢕⢕⢕⢕⢕⢕⢕⢕⢕⢕⢜⢝⢟⢿⣿⣿⣿⣿⣿⣿⡟⣱⡞⢿⣿⣿⣿⣿⣿⣿⣿⢏⡾⣽⣿⣿⢕⢕⢕⠀⠀⠀⠀⠀⠀⠀⣿⣿⣿⣿⣿⣿⣿⣿⣿⣿⣧⢕⠀⠀⠀⠀⠀⢱⢕⣷⢕⣧⣜⣟⢕⢕⢕⢕⢕⢕⢕⢕⢜⡝⢻⢕⣕⢝⢇⢐⠑⠑⠀⢱⠐⠀⠀⠀⢸⢿⠑⠁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⣆⠀⠀⠑⠘⠀⠀⠀⢜⣵⣿⣿⣿⢿⢏⢕⢕⢕⢕⢕⢕⢕⢕⠕⠁⠑⢕⢕⢕⢕⢕⢕⢕⢕⢕⢕⢕⢝⢻⣿⣿⢟⣼⢟⢕⢕⢝⢿⣿⣿⣿⡿⣫⣾⣳⣿⣿⡏⢕⢕⠕⠀⠀⠀⠀⠀⠀⠀⢹⣿⣿⣿⣿⣿⣿⣿⣿⣿⣿⡏⠀⠀⠀⠀⠀⠀⢕⢕⢜⢻⣿⣿⣿⣷⣧⣕⡕⢕⢕⢕⢕⢹⡇⢕⢕⢕⠀⢔⡰⠀⢄⢄⢀⠀⢀⠀⠀⠀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⡆⠀⠀⠀⠀⢄⢄⢸⣿⣿⢿⢏⢕⢕⢕⢕⢕⢱⣕⣵⣷⣔⢄⠀⠀⠀⠁⠕⢕⢕⢕⢕⢕⢕⢕⢕⢕⢕⢕⢝⡾⢏⢕⢕⢕⢕⢕⢝⢿⢫⢞⣿⣵⣿⣿⡿⢕⣕⢕⠀⠀⠀⠀⠀⠀⠀⠀⠘⣿⣿⣿⣿⣿⣿⣿⣿⣿⣿⡇⠀⠀⠀⠀⠀⠀⢕⢕⢕⣼⣿⣿⣿⣿⣿⣿⣷⡕⢕⢕⢕⢜⢿⡕⢕⢕⢔⢁⢑⢀⡁⢁⢠⣜⡣⣄⠀⡀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⠀⠀⠑⠑⠀⠘⠟⠑⠕⢕⢕⢕⣕⣷⣾⣿⣿⣿⣿⣿⣷⣴⡄⠀⠀⠀⠀⠁⠁⠑⠕⢕⢕⢕⢕⠕⣱⢟⢕⢕⢕⢕⢕⢕⢕⢕⢱⣳⣾⣿⣿⣿⢟⣕⣼⣷⢇⠀⠀⠀⠀⠀⠀⠀⠀⠀⢹⣿⣿⣿⣿⣿⣿⣿⣿⡿⠁⠀⠀⠀⠀⠀⠀⢕⢕⢱⣿⣿⣿⣿⣿⣿⣿⣿⣷⢕⢕⢕⢕⢜⢻⣕⢕⢕⢕⢕⢕⠕⣷⢕⣱⡬⣵⣵⡅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⢄⢀⠀⠀⠀⠀⠀⠀⠀⢕⣱⣾⣿⣿⣿⣿⣿⣿⣿⣿⣿⣿⣿⣷⣦⣄⡀⠀⠀⠀⠀⠀⠁⠁⢑⣵⢏⢕⢕⢕⢕⢕⢕⢕⢕⢕⣱⣿⡿⣹⣿⢏⣱⣿⣿⡿⠁⠀⠀⠀⠀⠀⠀⠀⠀⠀⠈⣿⣿⣿⣿⣿⣿⣿⣿⠃⠀⠀⠀⠀⠀⠀⠀⠕⢕⣼⣿⣿⣿⣿⣿⣿⣿⣿⣿⡇⢕⢕⢕⢕⢕⢟⢇⠕⢕⠑⠀⠀⡕⠀⠙⢟⢏⡟⣿⡆⠀⠀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⠁⠁⠀⠀⢀⢕⠀⠀⠀⠀⠁⠉⠉⠉⠉⠉⠉⠉⠉⠉⠉⠉⠉⠉⠁⠈⠈⠁⠀⠀⠀⠀⠀⢄⢞⢕⢕⢕⢕⢕⢕⢕⢕⢕⢕⢱⣿⣿⡇⣿⡟⣼⣿⣿⣿⠇⠀⠀⠀⠀⠀⠀⠀⠀⠀⠀⠀⢸⣿⣿⣿⣿⣿⣿⠇⠀⠀⠀⠀⠀⠀⠀⠀⠔⣿⣿⣿⣿⣿⣿⣿⣿⣿⣿⣿⣷⢕⢕⢕⢕⢕⢕⢜⢧⠀⠀⠀⠀⠁⠀⢔⢜⢕⠁⠁⢕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⣔⣄⣄⣄⠀⢕⢕⢕⠀⠀⠀⠀⠀⣄⣄⣄⣄⣄⣄⣄⣔⣔⣔⣔⣔⣄⣔⣔⣄⣄⣔⣄⡄⣱⢏⢕⢕⢕⢕⢕⢕⢕⢕⢕⢕⢕⣿⣿⣻⡇⡿⣱⣿⣿⣿⢏⠀⠀⠀⠀⠀⠀⠀⠀⠀⠀⠀⠀⠀⢻⣿⣿⣿⣿⢏⠀⠀⠀⠀⠀⠀⠀⠀⠀⠀⢿⣿⣿⣿⣽⣿⣿⣿⣿⣿⣿⣿⢕⢕⢕⢕⢕⢕⠁⠈⠁⠀⠀⠀⠀⢕⢕⢕⢕⣄⢄⢁⠐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⣿⢔⢕⢕⢕⢄⠀⠀⠀⠀⠘⣿⣿⣿⣿⣿⣿⣿⣿⣿⣿⣿⣿⣿⣿⣿⣿⣿⡟⣵⢇⡕⢕⢕⢕⢕⢕⢕⢕⢕⢕⢕⢸⣿⣿⣷⡻⡱⣿⣿⣿⡟⠁⠀⠀⠀⠀⠀⠀⠀⠀⠀⠀⠀⠀⠀⠑⢻⡿⢿⢏⠀⠀⠀⠀⠀⠀⠀⠀⠀⠀⠀⢸⣿⣿⣧⣿⣿⣿⣿⣿⣿⣿⣿⠁⢕⢕⢕⠕⠀⠀⠀⠀⠀⢄⢀⢕⢕⢕⢱⣸⡏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⡿⢕⢕⢕⢕⢕⠀⠀⠀⠀⠀⠘⢿⣿⣿⣿⣿⣿⣿⣿⣿⣿⣿⣿⣿⣿⣿⢏⣾⢏⣼⡕⢕⢕⢕⢕⢕⢕⢕⢕⢕⢕⣿⢫⣿⡿⢱⣮⣎⡟⢿⠁⠀⠀⠀⠀⠀⠀⠀⠀⠀⠀⠀⠀⠀⠀⠀⠀⢄⢄⠀⠀⠀⠀⠀⠀⠀⠀⠀⠀⠀⠀⢜⣿⣿⢸⣿⣿⣿⣿⣿⣿⣿⣿⡔⠀⠀⠀⠀⠀⠀⠀⠀⠀⢸⣆⢕⢕⠑⢑⢟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⡑⢕⢕⢕⢕⠀⠀⠀⢀⡄⠀⠁⢻⣿⣿⣿⣿⣿⣿⣿⣿⣿⣿⣿⣿⣣⡿⢇⣾⣿⡇⢕⢕⢕⢕⢕⢕⢕⢕⢕⡸⢃⣸⡟⢱⣿⣿⣿⢿⠑⠀⠀⠀⠀⠀⠀⠀⠀⠀⠀⠀⠀⠀⠀⠀⠀⠑⢕⠀⠀⠀⠀⠀⠀⠀⠀⠀⠀⠀⠀⠀⠑⢿⣿⣿⣿⣿⣿⣿⣿⣿⣿⣿⡇⠀⠀⠀⠀⠀⠀⠀⠀⠀⣧⢹⣧⡔⣽⣿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⣿⡧⢅⢑⠁⠀⠀⠀⠀⠑⠁⠀⠀⠀⢹⣿⣿⢿⢿⣿⣿⣿⣿⣿⡿⣱⢟⢱⣿⣿⢏⢕⢕⢕⢕⢕⡜⢕⢕⢕⡕⡕⢳⠏⠀⢕⣿⣿⡿⠑⠀⠀⠀⠀⠀⠀⠀⠀⠀⠀⠀⠀⠀⠀⠀⠀⠀⠀⠁⠀⠀⠀⠀⠀⠀⠀⠀⠀⠀⠀⠀⠀⠀⢹⡇⠈⠙⢿⣿⣿⣿⣿⣿⣿⣿⠀⠀⠀⠀⠀⠀⠀⠀⢀⣿⣷⡹⣿⣝⢿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⢑⢕⢕⢕⢕⢕⢕⢕⠕⢕⢕⢕⢕⢕⢕⢕⢹⣿⣿⣿⣿⣿⣿⣿⣿⣿⣿⣿⣿⣿⣿⣿⣿⣿⣿⣿⢇⣧⡕⢔⢄⡀⠀⠀⠀⠀⢀⢄⢔⢕⢍⢵⡧⢱⢻⣿⣿⣿⡟⣼⢏⣱⣿⡿⢇⢕⢕⢕⢕⢕⣱⢕⢕⢕⣡⣾⢏⣣⠀⠀⠀⠙⢿⠑⠀⠀⠀⠀⠀⠀⠀⠀⠀⠀⠀⠀⠀⠀⠀⠀⠀⢀⢴⣶⣧⡤⢀⠀⠀⠀⠀⠀⠀⠀⠀⠀⠀⠀⢸⠑⠀⠀⠀⠘⢻⣿⣿⣿⡿⠟⠀⠀⠀⠀⠀⠀⠀⠀⢜⣿⣿⣷⡜⢿⣮⢻⣿⣿⣿⣷⣷⣴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⣿⣸⣿⣿⣿⡵⡕⢕⢔⢄⢔⢕⢕⢕⣕⢕⡱⢕⢏⣸⣿⣿⢏⡾⢕⣱⣿⢟⢕⢕⢕⡕⢕⢕⢱⢏⢕⢕⢱⢟⣱⣼⣿⡆⠀⠀⠀⠀⠀⠀⠀⠀⠀⠀⠀⠀⠀⠀⠀⠀⠀⠀⠀⠀⠀⢐⢿⣿⣿⣿⣿⡗⠀⠀⠀⠀⠀⠀⠀⠀⠀⠀⠀⠈⠀⠀⠀⠀⠀⠀⠛⠋⠁⠀⠀⠀⠀⠀⠀⠀⠀⠀⢄⣇⢜⢿⣿⣿⣕⢹⣷⡝⣿⣿⣿⣿⣿⡇⠀⠀⠕⢕⢔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⢿⣿⣿⣿⣿⣮⡕⢕⢕⢕⢔⢕⡯⠗⠙⢅⣱⡝⣿⣿⢏⢞⢕⣼⣿⢏⢕⡕⢕⢱⢕⢕⢕⡞⢕⢕⢕⣷⣿⣿⣿⣿⡇⠀⠀⠀⠀⠀⠀⠀⠀⠀⠀⠀⠀⠀⠀⠀⠀⠀⠀⠀⠀⠀⠘⢸⢿⣿⣿⣿⠕⠀⠀⠀⠀⠀⠀⠀⠀⠀⠀⠀⠀⠀⠀⠀⠀⠀⠀⠀⠀⠀⠀⠀⠀⠀⠀⠑⠑⠔⢔⢕⣿⣧⢜⢻⣿⣿⣇⢜⢿⣇⢕⢕⢕⢔⢄⢄⢄⢀⢅⠀⠀⠀⠀⠀⢕⢕⢕⠀⠀⠀⠁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⢸⣿⣿⣿⣿⣿⣷⡕⢕⢕⢕⢕⢕⢔⢕⢱⣿⣿⡜⢣⢏⢕⣾⡿⢕⢕⡜⢕⢱⢇⢕⢕⣼⢇⢕⢕⣸⣿⣿⣿⢿⠏⠉⠀⠀⠀⠀⠀⠀⠀⠀⠀⠀⠀⠀⠀⠀⠀⠀⠀⠀⠀⠀⠀⠀⠀⢃⠻⢏⠇⠀⠀⠀⠀⠀⠀⠀⠀⠀⠀⠀⠀⠀⠀⠀⠀⠀⠀⠀⠀⠀⠀⠀⠁⠐⠔⢄⢀⠀⠀⠀⢸⣿⣿⣷⡕⢻⣿⣿⣧⡕⠟⠃⠀⠀⠁⠁⠁⠁⠁⠑⠀⠀⠀⠀⠀⠀⠕⢕⢸⡏⠀⠀⠀⠀⠈⠹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⣿⣷⡝⣿⣿⣿⣿⣿⣿⡕⢕⢕⢕⢕⢕⢕⢜⣿⡿⢱⢕⢱⣾⢟⢕⢕⢎⢕⢕⡾⢕⢕⢱⢏⢕⢕⢕⢿⢟⠏⠁⠀⠀⠀⠀⠀⠀⢀⠔⠐⠀⠀⠀⠀⠀⠀⠀⠀⠀⠀⠀⠀⠀⠀⠀⠀⠀⠀⠀⠀⠀⠀⠀⠀⠀⠀⠀⠀⠀⠀⠀⠀⠀⠀⠀⠀⠀⠀⠀⠀⠀⠀⠀⢀⠄⠁⠀⠀⠀⠁⠑⠀⠁⠙⠟⠿⢷⡕⢹⣿⠟⠁⠀⠀⠀⠀⠀⠀⠀⠀⠀⠀⠀⠀⠀⠀⠀⠀⠀⠑⠑⠀⠀⠀⠀⠀⠀⠀⠘⣿⣿⣿⣿⣿⣿⣿⣿⣿⣿⣿⣿⡕⢕⢱⣕⣿⣿⣿⣿⢕⢕⠀⢸⣿⣿⡧⣔⡔⢔⢔⢔⠀⢸⠀⢸⣿⢕⢕⢕⢕⢕⢕⠀</a:t>
            </a:r>
            <a:br/>
            <a:r>
              <a:t>⢕⢕⢕⢕⢕⢕⢕⢕⢕⢕⢕⢕⢕⢕⢕⢕⢕⢕⢕⢕⢕⢕⠀⠀⠀⠀⢄⢕⢕⢕⢕⢕⠁⠑⠁⢕⢕⢕⢕⢕⢕⢕⢕⢕⢸⣿⣿⣿⣿⣿⣿⣿⣿⣿⣿⣿⣿⣿⣿⣿⣿⣮⣝⡛⠟⠟⠋⠑⠁⠁⠁⠀⠀⠀⠀⠁⢕⢕⢱⣿⢏⢕⢕⢎⢕⢕⣼⢕⢕⢕⡿⢕⢕⢕⢕⢕⢁⢔⢕⢕⢕⠔⠀⠀⠀⢕⢀⢔⠑⠀⠀⠀⠀⠀⠀⠀⠀⠀⠀⠀⠀⠀⠀⠀⠀⠀⠀⠀⠀⠀⠀⠀⠀⠀⠀⠀⠀⠀⠀⠀⠀⠀⠄⠀⠀⠀⠀⢀⠄⠀⠁⠀⠀⠀⠀⠀⠀⠀⠀⠀⠀⠀⠀⠀⠀⠀⠁⠁⠀⠀⠀⠀⠀⠀⠀⠀⠀⠀⠀⠀⠀⠀⠀⠀⠀⠀⠀⠀⠀⠀⠀⠀⠀⠀⠀⠀⠀⠘⣿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⢔⢕⢕⢕⢕⢕⢕⠀⠀⠀⢕⢕⢕⢕⢕⢕⢕⢕⢕⢸⣿⣿⣿⣿⣿⣿⣿⣿⣿⣿⣿⣿⣿⣿⣿⣿⣿⡟⢄⢔⢔⢄⢄⢄⢀⢀⠀⠀⠀⢀⢕⢕⣱⢟⢕⢕⢱⢇⢕⢕⢱⡏⢕⢕⣼⢕⢕⢕⣱⢎⠄⢕⢕⢕⢕⢕⠀⠀⠀⠀⠁⠁⠀⠐⢀⠀⠀⠀⠀⠀⠀⠀⠀⠀⠀⠀⠀⠀⠀⠀⠀⠀⠀⠀⠀⠀⠀⠀⠀⠀⠀⠀⠀⠀⠀⠀⠐⠀⠀⠀⠀⠁⠀⠀⠀⠀⠀⠀⠀⠀⠀⠀⠀⠀⠀⠀⠀⠀⠀⠀⠀⠀⠀⠀⠀⠀⠀⠀⠀⠀⠀⠀⠀⠀⠀⠀⠀⠀⠀⠀⠀⠀⠀⠀⠀⠀⠀⠀⠀⠀⠀⠀⠀⠁⠀⠜⣿⣿⣿⣿⣿⣿⣿⣿⣿⣿⣿⣿⣿⣿⣿⣿⣿⡇⠀⢸⣿⣿⡷⢷⣇⡕⠀⠀⠀⠀⠀⠀⠀⢕⢕⢅⢕⢕⢕⠀</a:t>
            </a:r>
            <a:br/>
            <a:r>
              <a:t>⢕⢕⢕⢕⢕⢕⢕⢕⢕⢕⢕⢕⢕⢕⢕⢕⢕⢕⢕⢕⢕⢕⠀⠀⢔⢕⢕⢕⢕⢕⢕⢕⢕⢕⠑⢕⢕⢕⢕⢕⢕⢕⢕⢕⢸⣿⣿⣿⣿⣿⣿⣿⣿⣿⣿⣿⣿⣿⣿⣿⣿⣿⡕⢕⢕⢕⢕⢕⢕⢕⢕⢕⢔⢀⢕⢑⡕⢕⢑⢕⢱⢇⢕⢕⢕⣿⢕⢕⢱⢇⢕⢕⢱⢿⣣⣶⣶⣷⣷⣧⠅⠀⠀⠀⠀⠀⠀⠁⠀⢀⠐⢀⠀⠀⠀⠀⠀⠀⠀⠀⠀⠀⠀⠀⠀⠀⠀⠀⠀⠀⠀⠀⠀⠀⠀⠀⠀⠀⠀⠀⠀⠀⠀⠀⠀⠀⠀⠀⠀⠀⠀⠀⠀⠀⠀⠀⠀⠀⠀⠀⠀⠀⠀⠀⠀⠀⠀⠀⠀⠀⠀⠀⠀⠀⠀⠀⠀⠀⠀⠀⠀⠀⢀⡀⠀⠀⠀⠀⠀⠀⠀⠀⠀⠀⠀⠀⠀⠀⠀⠀⠀⢹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⣷⣕⠕⢕⢕⢕⢕⢕⢕⠕⢁⢕⢑⡕⢕⢕⢕⢱⢇⢕⢕⢕⣼⡇⢕⢕⡟⢕⢕⢕⣷⣿⣿⣿⣿⣿⡿⠑⠀⠀⠀⠀⠀⠀⠀⠀⠀⠀⠀⠀⠑⢄⠀⠀⠐⠀⠀⠀⠀⠀⠀⠀⠀⠀⠀⠀⠀⠀⠀⠀⠀⠀⠀⠀⠀⠀⠀⠀⠀⠀⠀⠀⠀⠀⠀⠀⠀⠀⠀⠀⠀⠀⠀⠀⠀⠀⠀⠀⠀⠀⠀⠀⠀⠀⠀⠀⠀⠀⠀⠀⠀⠀⠀⠀⠀⠀⠀⠀⢄⣼⣿⣟⡀⠀⠀⠀⠀⠀⠀⠀⠀⠀⠀⠀⠀⠀⠀⠀⠀⢁⣿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⢗⢖⢕⢔⢅⢄⢄⢕⢅⢕⢕⢕⢕⢕⢕⢕⢕⢕⢱⡿⢕⢕⢸⢕⢕⢕⠘⠛⠋⠙⠉⠉⠁⢀⠀⠀⠀⠀⠀⠀⠀⠀⠀⠀⠀⠀⠀⠀⠀⠁⠀⠀⠀⠀⠀⠀⠀⠀⠀⠀⠀⠀⠀⠀⠀⠀⠀⠀⠀⠀⠄⠑⠀⠀⠀⠀⠀⠀⠀⠀⠀⠀⠀⠀⠀⠀⠀⠀⠀⠀⠀⠀⠀⠀⠀⠀⠀⠀⠀⠀⠀⠀⠀⠀⠀⠀⠀⠀⠀⠀⠀⠀⠀⢀⣴⡇⣿⣿⣿⣿⣷⣄⠀⠀⠀⠀⠀⠀⠀⠀⠀⠀⠀⠀⠀⠀⢸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⢐⢕⢕⢕⢕⢕⢕⢕⢕⢕⢕⢕⢕⢕⢕⢕⢕⢕⢕⢕⢕⢕⢕⢕⢕⢕⢕⢕⢕⢕⢕⢕⢕⢕⢕⢕⢕⢕⢕⢕⢕⢕⢕⢕⢕⢕⢕⢕⢜⢕⢕⢕⢕⢕⢕⢔⢔⢔⢔⢕⢕⢕⢕⢕⠀⠀⠀⠀⠀⠀⠀⠀⠀⠀⠀⠀⠀⠀⠀⠀⠀⠀⠀⠀⠀⠀⠀⠀⠀⠀⠀⠀⠀⠀⠀⠀⠀⠀⠀⠀⠀⠀⠀⠀⠀⠀⠀⠀⠀⠀⠀⠀⠀⠀⠀⠀⠀⠀⠀⠀⠀⠀⠀⠀⠀⠀⠀⠀⠄⢔⢕⢕⢄⢄⢰⣦⣄⡀⠀⠀⠀⠀⣴⣷⣯⣽⡪⣷⣮⡻⣿⣿⣷⡄⠀⠀⠀⠀⠀⠀⠀⠀⠀⠀⠀⠀⠜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⠕⢔⢕⢑⢕⢕⢕⢕⢕⢅⢕⢕⢕⢕⢕⢕⢕⢕⠕⢕⢕⢕⢕⢕⢕⢕⢕⢕⢕⢄⠀⠀⠀⠀⠀⠀⠀⠀⠀⠀⠀⠀⠀⠀⠀⠀⠀⠀⠀⠀⠀⠀⠀⠀⠀⠀⠀⠀⠀⠀⠀⠀⠀⠀⠀⠀⠀⠀⠀⠀⠀⠀⠀⢄⢔⢀⠀⠀⠀⠀⠀⠀⠀⠀⠀⠀⠀⠀⠀⠀⠀⠀⠀⢕⢕⢕⢕⢕⢕⢻⣻⣿⣿⣶⡤⣠⣝⢝⢻⣿⣿⣾⣝⢗⢝⣿⣿⠀⠀⠀⠀⠀⠀⠀⠀⠀⠀⠀⠀⠀⢰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⢵⢕⢕⢕⢕⢕⢕⢕⢱⢇⢕⢕⢕⢕⢕⢕⢕⢕⢕⢕⢕⢕⢕⢕⢕⢕⢕⢕⠕⠀⠀⠑⢕⢕⢕⢕⢕⡕⢕⣵⠟⠀⠀⢠⣄⠀⠀⠀⠀⠀⠀⠀⠀⠀⠀⠀⠀⠀⠀⠀⠀⠀⠀⠀⠀⠀⠀⠀⠀⠀⠀⠀⠀⠀⠀⠀⠀⠀⠀⠀⠀⠀⢄⢕⢕⢕⢕⢴⢄⡀⠀⠀⠀⠀⠀⠀⠀⠀⠀⠀⠀⠀⠀⢄⢕⢕⢕⢕⢕⢕⢕⢸⢿⣻⢻⣵⣷⣮⣕⢵⣼⡻⣿⣿⣷⣾⡟⠁⠀⠀⠀⠀⠀⠀⠀⠀⠀⠀⠀⠀⠀⢸⢹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⢔⢕⢕⢕⢕⢕⢕⢕⢔⢕⢕⢕⢕⢕⢕⢕⢕⠀⠀⠀⠀⠑⢇⡣⣕⢎⣵⡟⢱⣧⡄⠀⠀⠁⢔⢄⠑⠐⠀⠀⠄⢄⠀⠀⠀⠀⣄⢀⠀⢀⣄⡀⠀⠀⢀⢀⠀⠀⢀⢀⠀⠀⠀⢀⠀⠀⣀⢀⢄⠀⢕⢕⢕⢕⢕⢕⢕⢜⢿⣦⡀⠀⠀⠀⠀⠀⠀⠀⠀⠀⠀⠀⠀⠁⠁⠑⠕⠕⢕⢕⢕⣱⣽⣮⣝⡝⢿⣿⣿⣧⣕⣼⣿⣿⡿⠀⠀⠀⠀⠀⠀⠀⠀⠀⠀⠀⠀⠀⠀⠀⢕⢕⢝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⢕⢕⠕⢕⢕⢕⢕⢕⢕⢕⢕⢕⢕⢕⢕⢕⢕⠀⠀⠀⠀⠀⠀⠀⠕⢏⣾⡟⢕⣿⡿⠇⠀⠀⠀⢕⢕⠔⠀⠐⠐⠀⢄⠀⠐⠐⠀⠁⠄⠔⠈⠉⢱⢦⠔⠈⢉⢄⠀⠈⢄⢄⠀⠐⠑⢄⠀⠁⠕⠀⢄⢕⢕⢕⢕⢕⢕⡕⢕⢕⣿⣿⣷⣄⠀⠀⠀⠀⠀⠀⠀⠀⠀⠀⠀⠀⠀⠀⠀⠀⠁⠁⢝⢝⢹⣿⣿⣷⣜⣻⣿⣿⣿⠟⠁⠀⠀⠀⠀⠀⠀⠀⠀⠀⠀⠀⠀⠀⠀⠀⠀⠁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⢷⢗⢗⣗⢕⢜⢕⢕⢔⢕⢕⢕⢕⢕⠑⢕⢕⢕⢕⢕⢕⢕⠕⠀⠀⠀⠀⠀⠀⠀⠀⢸⡿⠇⠘⠑⢑⢅⢔⢄⡀⢁⠁⢀⢀⢀⠀⠀⠀⠀⠀⠀⠀⠀⠀⠀⠀⠀⠀⠀⠀⠀⠀⠀⢀⠀⠄⠀⠀⠀⠀⠀⠀⠀⠀⠀⢕⢕⢕⢕⢕⢕⢕⢕⢇⢜⢝⣿⣿⣿⣷⡔⠀⠀⠀⠀⠀⠀⠀⠀⠀⠀⠀⠀⠀⠀⠀⠀⠀⠑⢕⠝⠽⢿⣿⠿⠛⠙⠁⠀⠀⠀⠀⠀⠀⠀⠀⠀⠀⠀⠀⠀⠀⠀⠀⠀⠀⢕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⢗⢕⢕⢕⢕⢱⢷⢷⡧⣱⣷⣷⣷⣷⣷⣾⣿⣿⡿⢿⣷⣧⣗⣜⡇⢕⢑⢕⢅⢕⢕⢕⢕⢕⡸⢔⢕⢕⢕⢕⢕⢕⢕⠀⠀⠀⠀⠀⠀⠀⠀⠀⠀⠀⠀⠀⠀⠀⠑⠕⠕⠘⢟⠃⠕⢕⢕⠔⠀⠀⠀⠀⢀⢀⠀⠀⠀⠀⠀⠀⠀⠀⠀⠀⠀⠀⠁⠀⠀⠀⠀⠀⠀⠀⢀⢄⠀⢕⢕⢕⢕⢕⢕⢕⢕⣷⣕⣸⣿⣿⣿⣿⣿⡕⢀⠀⠀⠀⠀⠀⠀⠀⠀⠀⠀⠀⠀⠀⠀⠀⠀⠀⠀⠀⠀⠀⠀⠀⠀⠀⠀⠀⠀⠀⠀⠀⠀⠀⠀⠀⠀⠀⠀⠀⠀⠀⠀⢀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⠓⠛⠓⠓⠓⠃⠐⠑⠓⠓⠚⠚⠓⠚⠛⠋⠋⠙⠛⠛⠛⠙⠛⠛⠛⠛⠛⠛⠛⠛⠛⠛⠛⠛⠛⠑⠑⠑⠑⠑⠑⠑⠑⠑⠚⠑⠑⠑⠑⠑⠑⠑⠑⠑⠃⠀⠀⠀⠀⠀⠀⠀⠀⠀⠀⠀⠀⠀⠀⠀⠀⠀⠐⠑⠀⠀⠁⠀⠀⠀⠀⠀⠁⠁⠁⠀⠁⠁⠁⠑⠑⠑⠑⠐⠀⠀⠐⠐⠐⠀⠀⠁⠁⠑⠁⠀⠀⠀⠑⠑⠑⠑⠑⠑⠑⠘⠛⠛⠛⠛⠛⠛⠛⠛⠃⠑⠑⠑⠀⠀⠀⠀⠀⠀⠀⠀⠀⠀⠀⠀⠀⠀⠀⠀⠀⠀⠀⠀⠀⠀⠀⠀⠀⠀⠀⠀⠀⠀⠀⠀⠀⠀⠀⠀⠀⠀⠀⠀⠑⠛⠓⠛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⢕⢕⢕⢕⢕⢕⢕⢕⢕⢕⢕⢕⢕⢕⢕⢕⢕⢜⢿⣿⣿⣿⣿⣿⣿⣿⣿⣿⣿⣿⣿⣿⣿⣿⣿⡟⢕⢕⢕⢕⢕⢕⢕⢕⢕⢕⢕⢕⢕⢕⢕⢕⢕⣝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⢿⢇⢕⢕⢕⢕⢕⢕⢕⢕⢕⢕⢕⢕⢕⢕⢕⢕⢕⢕⢕⢕⢹⣿⣿⣿⣿⣿⣿⣿⣿⣿⣿⣿⣿⣿⣿⣿⢿⢕⢕⢕⢕⢕⢕⢕⢕⢕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⡏⢕⢕⢕⢕⢕⢕⠕⢕⢕⢕⠕⠕⠕⠕⠕⠕⠑⠑⠑⠅⠕⠕⢕⢕⢿⣿⣿⣿⣿⣿⡿⢿⢿⢿⢿⢿⢿⣿⡇⢕⢕⢕⢕⢕⢕⢕⢕⣱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⡿⢕⢕⢕⢕⠕⠕⢕⠄⠁⠀⠀⠀⠀⠀⠀⠀⠀⠀⠀⠀⢁⢅⢄⢑⢜⣿⣿⣿⡟⢝⢕⢕⢕⢕⢕⢕⢕⢜⢕⢕⢕⢕⢕⢕⢕⢱⢞⢹⢕⢕⣵⣿⣿⣿⣿⣿⣿⣿⣿⣿⣿⣿⣿⣿⣿⣿⣿⣿⣿⣿⣿⣿⣿⣿⣿⣿⣿⣿⣿⣿⣿⣿⣿⣿⣿⣿⣿⣿⣿⣿⣿⣿⣿⣿⣿⣿⣿⣿⣿⣿⣿⣿⣿⣿⣷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⢇⢕⢕⢔⢁⠀⠀⠀⠀⠀⠀⠀⠀⠀⠀⠀⠀⠀⢔⢕⢕⢕⢕⢕⢕⢄⢜⣿⣿⡇⢕⢕⢕⢕⢕⢕⢕⣕⣵⣷⢷⢇⢑⢕⢕⢔⢕⢕⡼⢕⢕⢹⣿⣿⣿⣿⣿⣿⣿⣿⣿⣿⣿⣿⣿⣿⣿⣿⣿⣿⣿⣿⣿⣿⣿⣿⣿⣿⣿⣿⣿⣿⣿⣿⣿⣿⣿⣿⣿⣿⣿⣿⣿⣿⣿⣿⣿⣿⡿⢿⣿⣿⣿⣿⣿⣿⣿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⡗⢕⢕⢕⢕⠑⠀⠀⠀⠀⢄⢄⢄⢄⠀⠀⠀⠀⠀⠀⠑⢕⢕⢕⢕⢕⢕⢔⢜⠕⢕⢕⢕⣕⣱⣵⢾⢟⢝⢕⢕⢕⢕⢕⢕⢕⢕⢕⢕⢕⡕⢕⣸⣿⣿⣿⣿⣿⣿⣿⣿⣿⣿⣿⣿⣿⣿⣿⣿⣿⣿⣿⣿⣿⣿⣿⣿⣿⣿⣿⣿⣿⣿⣿⣿⣿⣿⣿⣿⣿⣿⣿⣿⣿⣿⣿⣿⣿⣿⣿⣇⢝⢿⣿⣿⣿⣿⣿⣿⡜⣧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⡟⢕⢕⢕⢑⠀⠀⠀⠀⠀⢔⢕⠄⢕⢕⢕⢄⠀⠀⠀⠀⢄⢕⢕⢕⢕⢕⢕⢕⢕⣕⣵⡷⠟⢋⢝⢕⢕⢕⢕⢕⢕⢕⢕⢕⢕⢕⢕⢔⢕⢏⡇⢕⣿⣿⣿⣿⣿⣿⣿⣿⣿⣿⣿⣿⣿⣿⣿⣿⣿⣿⣿⣿⣿⣿⣿⣿⣿⣿⣿⣿⣿⣿⣿⣿⣿⣿⣿⣿⣿⣿⣿⡿⣫⣺⣿⣿⣿⣿⣿⣿⣿⣧⢕⢝⢿⣿⢿⣿⣿⣿⣹⣷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⣧⢕⢕⢕⠀⢀⢀⠀⠀⠀⢕⢕⢔⢕⢕⢕⢁⠀⢀⢀⢔⢕⢕⢕⢕⢕⢕⣱⡷⠟⢋⢅⢔⢕⢕⢕⢕⢕⢕⢕⢕⢕⢕⢕⢕⢕⢕⢕⠑⢸⢕⢕⣸⣿⣿⣿⣿⣿⣿⣿⣿⣿⣿⣿⣿⣿⣿⣿⣿⣿⣿⣿⣿⣿⣿⣿⣿⣿⣿⣿⣿⣿⣿⣿⣿⣿⣿⣿⣿⣿⣿⢏⣾⢇⣿⣿⣿⣿⣿⣿⣿⣿⣿⣷⡝⣷⣝⢱⡹⢿⣿⡇⣿⣧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⣧⡕⢕⢕⢕⢕⢄⠀⠀⢕⢕⢕⢔⢕⢕⢕⢕⢔⠑⢕⢕⢕⢕⢵⠞⢋⢕⢔⢕⢕⢕⢕⢕⢕⢕⢕⢕⢕⢕⢕⢕⢕⢕⢕⡕⢕⢑⠀⢜⢕⢱⣿⣿⣿⣿⣿⣿⣿⣿⣿⣿⣿⣿⣿⣿⣿⣿⣿⣿⣿⣿⣿⣿⣿⣿⣿⣿⣿⣿⣿⣿⣿⣿⣿⣿⣿⣿⣿⣿⣣⣿⡿⣼⣿⣿⣻⢿⢿⢿⢿⣿⣿⣿⢏⢜⢻⡼⣿⡕⢕⢕⢕⢝⢞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⣷⣷⡇⠀⠀⠀⠕⢕⢑⢑⢕⢕⢕⢕⢕⢕⢕⢑⢅⢔⢕⢕⢕⢕⢕⢕⢕⢕⢕⢕⢕⢕⢕⢕⢕⢕⢕⢕⢕⢕⢝⢝⢳⢧⣕⢕⣿⣿⣿⣿⣿⣿⣿⣿⣿⣿⣿⣿⣿⣿⣿⣿⣿⣿⣿⣿⣿⣿⣿⣿⣿⣿⣿⣿⣿⣿⣿⣿⣿⣿⣿⢿⣟⣫⣱⣿⣿⢣⣿⣷⣷⣾⣿⣿⣿⣿⣟⣗⡗⢕⢕⢕⢕⣿⣷⡕⢕⢕⢕⢕⢕⢙⢟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⣧⣔⡕⠕⠕⠕⠕⢑⢑⠑⠁⠁⠔⢕⢕⢕⢕⢕⢕⢕⢕⢕⢕⢕⢕⢕⢕⢕⢕⢕⢕⢕⢕⢕⢕⢕⢕⢕⢕⢕⢕⡕⢱⣿⣿⣿⣿⣿⣿⣿⣿⣿⣿⣿⣿⣿⣿⣿⣿⣿⣿⣿⣿⣿⣿⣿⣿⣿⣿⣿⣿⣿⣿⣿⡿⢟⣹⣵⣿⣿⢳⣿⣿⡿⣸⣿⣿⣿⣿⣿⣿⣿⣿⣿⣿⣿⡄⢕⢕⢕⣿⣿⣧⢕⢕⢕⢕⢕⢔⠕⢕⢹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⢗⢀⠀⠐⠁⠀⠀⠀⠀⠀⠁⠕⢕⢕⢕⢕⢕⢕⢕⢕⢕⢕⢕⢕⢕⢕⢕⢕⢕⢕⢕⢕⢕⢕⢕⢕⢕⢔⡇⢜⢟⢟⢟⢟⢟⢟⢟⢟⢟⢟⢟⢟⢟⢟⢟⢟⢟⢟⢟⢟⢟⢟⢟⢟⢟⢟⢟⢟⢟⢟⣝⣵⣿⣿⣿⣿⢧⣿⣿⣿⡇⣿⣿⣿⣿⣿⣿⣿⣿⣿⣿⣿⣿⣷⡅⢕⢕⣻⣿⣿⡕⢕⢕⢕⢕⠕⢕⢕⢕⢝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⢔⢀⠀⠀⠀⠀⠀⠀⠀⠀⠀⠑⢕⢕⢕⢕⢕⢕⢕⢕⢕⢕⢕⢕⢕⢕⢕⢕⢕⢕⢕⢕⢕⢕⢕⢕⢇⢅⢕⢕⢕⢕⢕⢕⢕⢕⢕⢕⢕⢕⢕⢕⢕⢕⢕⢕⢕⢕⢕⢕⢕⢕⢕⢕⢕⢕⣱⣾⣿⣿⣿⣿⡿⡏⣾⣿⣿⣿⢸⣿⣿⣿⣿⣿⣿⣿⣿⣿⣿⣿⣿⣿⣷⡔⠕⣿⣿⣿⡇⢕⠕⠑⠑⢕⢕⢕⢕⢕⢕⢕⢑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⣧⡅⢔⠀⠀⠀⠀⠀⠀⠀⠀⠑⠕⠕⢕⢕⢕⢕⢕⢕⢕⢕⢕⢕⢕⢕⢕⢕⢕⢕⢕⢕⢕⢕⢕⣿⣿⣿⣿⣿⣿⣿⣿⣿⣷⢕⢕⣾⣿⣿⣿⣿⣿⣿⣿⣿⣿⣿⣿⣿⣿⣿⢟⣼⡿⣿⣿⣿⣿⢟⣾⢹⣿⣿⣿⡟⢸⣿⣿⣿⣿⣿⣿⣿⣿⣿⣿⣿⣿⣿⣿⣿⢔⣿⣿⣿⣿⢄⢕⢕⢕⢕⢕⢕⢕⢕⢕⢕⢕⢕⢜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⣧⡁⠀⠀⠀⠀⠀⠀⠀⠀⠀⠀⠀⠀⠕⢕⢕⢕⢕⢕⢕⢕⢕⢕⢕⢕⢕⢕⢕⢕⢕⢕⢕⣿⣿⣿⣿⣿⣿⣿⣿⣿⣿⢕⢕⣿⣿⣿⣿⣿⣿⣿⣿⣿⣿⣿⣿⣿⣿⢯⣾⡟⣽⣿⣿⡿⣳⣿⡇⣿⣿⣿⣿⡇⣾⣿⣿⣿⣿⣿⣿⣿⣿⣿⣿⣿⣿⡇⣿⡿⢕⣿⣿⣿⣿⢕⠁⢑⢕⢕⢕⢕⢕⢑⠑⠕⢕⢕⣵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⠁⠑⢕⢕⢕⢕⢕⢕⢕⢕⢕⢕⢕⢕⢕⢱⣿⣿⣿⣿⣿⣿⣿⣿⣿⣿⢕⢕⣿⣿⣿⣿⣿⣿⣿⣿⣿⣿⣿⣿⣿⢣⣿⣟⣾⣿⣿⣟⣿⣿⣿⢱⡿⢏⣱⣿⡧⢸⣿⣿⣿⣿⣿⣿⣿⣿⣿⣿⣿⣿⡇⢸⢇⢱⣿⣿⣿⣿⢕⢔⢕⡅⢑⢕⢕⢔⢔⢔⢔⢕⣼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⢠⢀⠀⠀⠀⠀⠀⠀⠀⠀⠀⠀⠀⠀⠀⠀⠑⢕⢕⢕⢕⢕⢕⢕⢕⢕⢕⢕⢕⢸⣿⣿⣿⣿⣿⣿⣿⣿⣿⣿⢕⢕⣿⣿⣿⣿⣿⡿⡻⣟⣯⣽⣵⣼⢹⣿⣟⡎⣿⣿⢯⣾⣿⡟⢝⢜⣕⣼⣿⣿⢕⣱⣿⣿⣿⣿⣿⣿⣿⣿⣿⣿⣿⣿⡇⢕⢕⢇⣿⣿⣿⡿⠑⠁⢜⢧⢕⢝⢇⡆⠔⠐⢘⣷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⣷⡄⠀⠀⠀⠀⠀⠀⠀⠀⠀⠀⠀⠀⠀⠀⠑⢕⢕⢕⢕⢕⢕⢕⢕⢕⢕⢕⣸⣿⣿⣿⣿⣿⣿⣿⣿⣿⣿⢕⢕⣿⣿⣿⣿⡏⣾⣏⣿⣿⣿⣿⡏⣾⣿⡟⣼⣿⢿⣿⣿⡿⢕⡕⢜⢹⣿⣿⣿⢱⣿⣿⣿⣿⣿⣿⣿⣿⣿⣿⣿⣿⣿⡇⢕⠕⠸⠿⢟⠋⠁⢀⠀⠀⠁⠑⠐⠅⢹⢔⣄⡕⢜⢝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⣆⠀⠀⠀⠀⠀⠀⠀⠀⠀⠀⠀⠀⠀⠀⢕⢕⢕⢕⢕⢕⢕⢕⢕⢕⢕⣿⣿⣿⣿⣿⣿⣿⣿⣿⣿⣿⢕⢕⣿⣿⣿⢏⣾⡟⣿⣏⢏⢟⢟⢸⣿⣿⣱⣿⢯⣿⣿⡟⣱⢱⣷⢱⣿⡟⢻⢏⣸⣿⢿⣿⣿⣿⣿⣿⣿⣿⣿⣿⣿⣿⢕⢅⠀⠀⠐⠀⠀⢔⢕⣵⣦⣤⡀⠀⠀⠔⢕⢅⢕⢕⢕⢕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⣇⢀⠀⠀⠀⠀⠀⠀⠀⠀⠀⠀⠀⠀⠁⢕⢕⠕⠕⢕⢕⢕⢕⢕⢕⣿⣿⣿⣿⣿⣿⣿⣿⣿⣿⣿⢕⢕⣿⣿⢇⣾⣿⣷⡜⢟⢷⢕⢕⣿⣿⢣⣿⣏⣿⣿⣿⣿⡟⣼⡏⣼⣿⣷⣷⢇⣿⡟⣺⣿⣿⣿⣿⣿⣿⣿⣿⣿⣿⢏⢕⢑⠑⠔⠔⢀⢔⢕⢸⣿⣿⡇⣿⣷⣔⠀⠀⠑⢑⡕⣷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⢀⠀⠀⠀⠀⠀⠀⠀⠀⠀⠀⠀⠀⠁⠁⠀⠀⠁⠑⢕⢕⢕⢕⣿⣿⣿⣿⣿⣿⣿⣿⣿⣿⣿⢕⢕⣿⣿⡇⢻⡝⢜⢟⣵⡾⢕⢱⣿⡏⣾⡟⣾⣿⣿⣿⣿⢕⡿⢱⣿⣿⣿⡟⣼⡿⢕⣿⣿⣿⣿⣿⣿⣿⣿⣿⣿⡇⢕⢕⢸⣷⣶⣶⡇⢕⢸⣾⣿⣿⡇⣿⣿⡿⣿⢱⣾⢷⣿⢼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⣷⡀⠀⠀⠀⠀⠀⠀⠀⠀⠀⠀⠀⠀⠀⠀⠀⠀⠀⢕⢕⢕⢕⣿⣿⣿⣿⣿⣿⣿⣿⣿⣿⣿⢕⢕⣿⣿⡕⡕⢗⢕⣼⢏⣵⣾⢾⡿⣼⡿⣹⣿⣿⣿⣿⢇⣸⢇⣿⣿⣿⣿⢱⣿⢱⣇⣿⣿⣿⣿⣿⣿⣿⣿⣿⡿⢕⢕⢕⣿⣿⣿⣿⡇⢕⣿⣿⣿⣿⢹⣿⣿⣇⣿⢕⣵⡿⢏⣧⣿⣿⣿⣿⣿⣿⣿⣿⣿⣿⣿⣿⣿⣿⣿⣿⣿⡇⢕⢕⣿⢕⢕⢕⢕⢸⣿⣿⣿⣿⣿⣿⣿⣿⣿⣿⣿⣿⣿⣿⣿⣿⣿⣿⣿⣿⣿⣿⣿⣿⣿⣿⣿⣿⣿⢕⢕⢕⢕⢕⢕⢸⣿⣿⣿⣿⣿⣿⣿⣿⣿⣿⣿⣿⡿⢝⢗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⣷⢀⠀⠀⠀⠀⠀⠀⠀⠀⠀⠀⠀⠀⠀⠀⠀⠀⢕⢕⢕⢕⣿⣿⣿⣿⣿⣿⣿⣿⣿⣿⣿⢕⠀⣿⣿⣿⣇⢕⢕⡝⢟⢷⣵⣼⢱⡟⢱⣿⣿⣿⢿⢏⣼⡿⣸⣽⣟⡟⢿⣸⢇⣿⢱⣿⢿⣿⣿⣿⣿⣿⣿⣿⢇⢕⢕⢱⣿⣿⣿⣿⣷⢱⡿⣿⣿⣿⢸⣿⣿⣿⣿⢨⡕⢱⡇⣿⢸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⣇⠀⠀⠀⠀⠀⠀⠀⠀⠀⠀⠀⠀⠀⠀⠀⠀⢄⢕⢕⣱⣿⣿⣿⣿⣿⣿⣿⣿⣿⣿⣿⢕⠀⣿⣿⣿⣿⣷⣧⡱⡕⢳⢕⢕⢏⡎⣾⣿⣿⣿⢝⣼⣿⡇⣿⣿⣿⣿⣧⡏⣼⣽⢇⣿⢸⣿⢿⣿⣿⢿⡏⡟⢕⢕⢱⣿⢿⢿⢿⢿⢟⢸⢗⣿⣿⡿⣸⣿⣿⣿⡏⡕⢻⣎⢕⡝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⡇⠀⠀⠀⠀⠀⠀⠀⠀⠀⠀⠀⠀⠀⠀⠀⢕⢕⢔⢔⢔⢜⢝⢝⢻⣿⣿⣿⣿⣿⣿⢕⠀⣿⣿⣿⣿⣿⢟⠑⠁⢜⡑⡜⣾⢸⡿⣿⣿⡟⡜⢟⠝⠇⠿⢿⣿⣿⣿⣵⣿⣿⣷⣟⢸⣿⢸⣿⣿⣵⢱⢕⢇⣱⣵⣿⣿⣿⣿⣿⣿⢸⡸⢻⣿⡇⣿⣿⣿⣿⡇⢟⣇⣯⢎⢜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⡄⠀⠀⠀⠀⠀⠀⠀⠀⠀⠀⠀⠀⠀⢕⢕⢕⢕⢕⢕⢕⢕⢕⢕⢜⢿⣿⣿⣿⣿⠁⠀⣿⣿⣿⡿⡵⠑⠀⠀⢕⢕⢕⣿⡞⢸⡿⡟⢕⢕⣵⣄⣄⣀⠀⢌⠙⠻⢿⣿⣿⣿⣿⣿⣿⣼⣏⣿⡟⢱⣇⣵⣿⣿⣿⣿⣿⣿⣿⣏⡸⢷⣱⢜⢕⣼⣿⢕⣿⢝⣏⢝⣕⣵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⣷⠀⠀⠀⠀⠀⠀⠀⠀⠀⠀⠀⠀⠀⢕⢕⢕⢕⢕⢕⢕⠑⠁⠑⠁⠀⠁⠁⠝⠇⠀⠀⣿⡿⣫⡾⠑⠀⠀⠀⢕⣵⡕⡿⢇⣽⣧⢇⢕⢼⣿⣿⣿⣿⣿⣷⣦⣄⣀⠘⢟⣿⣿⣿⣿⣿⣿⣿⣿⣿⣿⣿⡿⠿⠟⠛⢝⠉⠁⠀⠁⢸⣿⢕⢺⣿⢇⢸⡿⢱⠕⢪⣾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⠁⠕⠕⠑⠑⠀⠀⠀⠀⠀⠀⠀⠀⠀⠀⠀⠔⢀⠋⢾⢟⠁⠀⠀⠀⠀⣾⣿⡕⣿⢕⡟⣿⢕⢕⢸⣿⡿⢿⢟⢟⢟⠙⢉⣑⣱⣼⣿⣿⣿⣿⣿⣿⣿⣿⣿⣿⢕⢅⢤⣤⣴⣶⣷⣿⣿⣿⣿⣿⣽⣿⢇⢕⢿⡇⠀⠀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⣿⣆⠀⠀⠀⠀⠀⠀⠀⠀⠀⠀⠀⠀⠀⠀⠀⠀⠀⠀⠀⠀⠀⠀⠀⢀⠀⠔⠀⠀⠕⢅⠀⠀⠀⠀⠀⠀⢀⣿⢇⡇⣿⢕⢱⢜⢕⢕⢜⣿⣧⣵⣷⣶⣾⣿⣿⣿⣿⣿⣿⣿⣿⣿⣿⣿⣿⣿⣿⣿⣷⣧⣄⡈⠝⢟⢿⣿⣿⣿⣷⣿⡿⡝⢕⢕⢜⠇⠀⠀⢜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⣧⢀⠀⠀⠀⠀⠀⠀⠀⠀⠀⠀⠀⠀⠀⠀⠀⠀⠀⠀⠀⠀⠀⢕⠀⠀⢄⠀⠀⢕⢐⠀⠀⠀⠀⠀⠐⠝⢼⡇⣿⣱⢜⢕⢕⢕⢕⢹⣿⣿⣿⣿⣿⣿⣿⣿⣿⣿⣿⣿⣿⣿⣿⣿⣿⣿⣿⣿⣿⣿⣿⣿⣷⣦⣕⣕⣸⣿⡿⢫⢱⢕⢕⢕⢕⢔⠀⠀⠜⢯⣻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⣷⡄⠀⠀⠀⠀⠀⠀⠀⠀⠀⠀⠀⠀⠀⠀⠀⠀⠀⢀⠄⠐⠁⠀⠀⢕⠀⠀⠁⢕⠀⠀⠀⠀⠀⠀⠀⠀⠁⢻⣿⢕⢇⢕⢕⢕⢜⣿⣿⣿⣿⣿⣿⣿⣿⣿⣿⣿⣿⣿⣿⣷⣿⣿⣿⣿⣿⣿⣿⣿⣿⣿⣿⣿⣿⣿⢏⡕⢕⢇⢕⢕⢕⢕⢕⢔⠀⠀⢜⢷⡽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⣧⡄⠀⠀⠀⠀⠀⠀⠀⠀⠀⠀⠀⠀⠀⠀⠁⠀⠀⠀⢀⢄⠔⠕⢀⠀⠀⢕⢑⠀⠀⠀⠀⠀⠀⠀⠀⢜⢸⢕⢜⢕⢕⢕⢕⢜⣿⣿⣿⣿⣿⣿⣿⣿⣿⣿⣿⣿⣿⣿⣿⣿⣿⣿⣿⣿⣿⣿⣿⣿⣿⣿⣿⡷⢎⢣⣾⢕⢕⢕⢕⢕⢕⢕⢄⢄⣷⡕⢝⣕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⣿⣷⡄⠀⠀⠀⠀⠀⠀⠀⠀⠀⠀⠀⢀⢄⠄⠐⠁⠁⠀⠀⠀⢕⠀⠀⠀⠁⠀⠀⠀⠀⠀⠀⢄⢕⢕⢜⣇⢕⢱⢕⢕⢕⢕⢜⢿⣿⣿⣿⣿⣿⣿⣿⡿⣿⣿⣿⣿⣿⣿⣿⣿⣿⣿⣿⣿⣿⣿⣿⡟⢝⢔⣣⣸⣿⡇⢕⢕⢕⢕⢕⢕⢕⢕⢹⣷⢱⡜⢇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⡿⢿⢿⡇⠀⢸⣿⣿⣿⣿⣿⣿⣿⣿⣿⣿⣿⣿⣿⣿⣿⣿⣿⣿⣿⣄⠀⠀⠀⠀⠀⠀⠀⠐⠑⠁⠁⠀⠀⠀⠀⠀⠀⢀⠀⠁⠀⠀⠀⠀⠀⠀⠀⢀⣠⢇⢕⢕⢕⢕⢹⡕⢜⢣⢕⢕⢕⢕⢕⢝⢻⣿⣿⣿⣿⣿⣿⣿⣷⣿⣿⣿⣿⣿⣿⣿⣿⣿⣿⣿⡿⢏⢕⢕⢸⣾⣿⡿⢕⢕⢕⢕⢕⢕⢕⡕⢕⢕⢻⣇⢷⡜⢇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⡿⢟⢏⣕⣵⣾⡜⢇⠀⢸⣿⣿⣿⣿⣿⣿⣿⣿⣿⣿⣿⣿⣿⣿⣿⣿⣿⣿⣿⣿⣷⣆⠀⠀⠀⠀⠀⠀⠀⠀⠀⠀⠀⠀⠀⠀⠀⠀⠀⠀⠀⠀⠀⠀⠀⢀⣴⡿⢕⢕⢕⢕⢕⠕⢱⣫⢕⢕⢕⠅⢕⢕⢕⢕⢕⢜⢝⢻⣿⣿⣿⣿⣿⣿⣿⣿⣿⣿⣿⣿⡿⢟⢟⢕⢕⢕⢕⢕⣿⣿⡿⢕⢕⢕⢕⢕⢕⢕⣕⢕⢕⢕⢜⣿⣸⣿⡜⡵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⢏⢕⣷⡿⣻⡻⣿⣿⡔⠀⢸⣿⣿⣿⣿⣿⣿⣿⣿⣿⣿⣿⣿⣿⣿⣿⣿⣿⣿⣿⣿⣿⣿⣧⡀⠀⠀⠀⠀⠀⠀⠀⠀⠀⠀⠀⠀⠀⠀⠀⠀⠀⠀⠀⣠⣵⣿⣿⣿⣧⡕⢕⢕⢕⢱⣿⣷⢱⡕⠑⢕⠕⠐⠁⠀⢕⢕⢕⢕⢕⢝⢻⢿⣿⣿⣿⢿⢟⢟⢝⢕⢕⢕⢕⢕⢕⢕⢕⢱⣿⢧⢕⢕⢕⢕⢕⢕⢕⢕⣿⣧⢕⢕⢕⢝⢇⣿⣿⡕⢻⣿⢿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⣧⢕⢕⢣⢜⢿⢜⢝⠑⠀⢸⣿⣿⣿⣿⣿⣿⣿⣿⣿⣿⣿⣿⣿⣿⣿⣿⣿⣿⣿⣿⣿⣿⣿⣿⣔⠀⠀⠀⠀⠀⠀⠀⠀⠀⠀⠀⠀⠀⠀⠀⢀⣴⣾⣿⣿⣿⣿⣿⣿⣷⣕⡕⢕⣿⣿⡏⢕⢕⢕⠀⠀⠀⠀⠀⢕⢕⢕⣱⣵⣷⣷⣕⣼⣵⣷⠑⠑⢕⢕⢕⢕⢕⢕⢕⢕⢕⢕⣾⢏⢕⢕⢕⢕⢕⢱⢕⢕⢕⢿⣿⣧⢜⢇⢕⢕⢝⢻⣿⣸⢏⣾⣷⣧⣝⡻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⣧⡕⠕⠑⢱⣵⠇⠀⠀⠜⣿⣿⣿⣿⣿⣿⣿⣿⣿⣿⣿⣿⣿⣿⣿⢿⣟⣟⣟⣟⡿⣿⣿⣿⣿⣆⣀⡀⠀⠀⠀⠀⠀⠀⠀⠀⠀⡀⣤⣷⣿⣿⣿⣿⣿⣿⣿⣿⣿⣿⣿⡟⡼⣾⣿⢇⢕⠑⠀⠀⠀⠀⠀⢕⢕⢕⣼⣿⣿⣿⣿⣿⣿⣿⡏⢄⠀⠀⠁⠕⢕⢕⢕⢕⢕⢕⣸⢏⢕⢕⢕⢕⢕⢕⢕⢣⡕⢕⢸⣿⣿⡇⢕⢳⡕⢕⢕⢜⢟⢜⠙⢻⢟⣟⣿⢇⢹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⣔⠀⠀⠀⢄⢄⠄⠀⠜⣿⣿⣿⣿⣿⣿⣿⣿⣿⡿⣟⣯⣽⣾⣿⣿⣿⢿⢿⢻⢗⢜⢿⣿⣿⣿⣷⣄⣀⣀⣀⣠⣤⣶⣾⣿⣿⣎⠻⣿⣿⣿⣿⣿⣿⣿⣿⣿⣿⡿⣹⣻⣿⣿⢕⢕⠀⠀⠀⠀⠀⠀⠀⣷⣿⣿⣿⣿⣿⣿⣿⣿⣿⡇⢕⠀⠀⠀⠀⠁⢕⢕⢕⢕⢱⢇⣧⢕⢕⢕⢕⢕⢕⢅⢣⣷⣧⡕⢻⣿⣷⢸⠇⠑⠑⢕⢕⠑⠀⢄⣼⣵⠕⠕⠑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⣆⠀⠀⠑⠁⠀⠀⠀⠘⣿⣿⣿⣿⣿⡿⣫⣷⣿⣿⣿⡿⢟⢟⢝⢕⢕⢕⢕⢕⢕⢕⢜⢝⢝⢝⢟⢿⢿⣿⣿⣿⣿⣿⣿⣿⡟⣵⡞⢿⣿⣿⣿⣿⣿⣿⣿⡿⣱⢏⣿⣿⡇⢕⠑⠀⠀⠀⠀⠀⠀⠀⣿⣿⣿⣿⣿⣿⣿⣿⣿⣿⣧⢕⠀⠀⠀⠀⠀⢱⡵⣧⢱⣵⣕⡜⢃⢕⢕⢕⢕⢔⢕⢕⢝⢮⡗⢕⢝⢿⠁⢔⢕⠕⠀⠀⠀⠀⠀⠙⠁⠀⠀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⣧⠀⠀⠀⢔⢔⠀⠀⠘⢿⣿⣟⣵⣿⣿⣿⢟⢏⢕⢕⢕⢕⢕⢕⢕⢕⠕⢕⢕⢕⢕⢕⢕⢕⢕⢕⢕⢜⢝⢿⣿⣿⣿⢟⣼⢇⢕⢕⢝⢿⣿⣿⣿⣿⡿⣱⡿⣾⣿⣿⢕⢕⠕⠀⠀⠀⠀⠀⠀⠀⢹⣿⣿⣿⣿⣿⣿⣿⣿⣿⣿⡇⠀⠀⠀⠀⠀⠀⢕⢕⢝⢻⣿⣿⣿⣷⣧⣕⡕⢕⢕⢕⢕⢳⣵⢕⢕⠕⠁⢀⠁⠀⠀⠀⠀⢔⠀⠀⢀⡆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⣧⠀⠀⠀⠀⠀⠀⠀⢜⣽⣿⣿⣿⢟⢕⢕⢕⢕⢕⢕⢕⢕⡑⠁⠀⠀⠁⠕⢕⢕⢕⢕⢕⢕⢕⢕⢕⢕⢕⢕⢝⢫⡾⢇⢕⢕⢕⢕⢕⢝⢿⣿⢏⢞⣟⣽⣿⣿⡏⢕⢕⠀⠀⠀⠀⠀⠀⠀⠀⠘⣿⣿⣿⣿⣿⣿⣿⣿⣿⣿⡇⠀⠀⠀⠀⠀⠀⢕⢕⢕⣸⣿⣿⣿⣿⣿⣿⣷⡕⢕⢕⢕⢕⢹⣧⢕⢄⠑⢕⠀⢕⢕⠐⠀⡀⠀⢠⣿⡇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⣧⡀⠀⠀⢔⢱⠐⢸⣿⣿⢟⢕⢕⢕⢕⡕⢱⣵⣵⣾⣿⣿⣧⡄⠀⠀⠀⠀⠁⠑⠑⠕⢕⢕⢕⢕⢕⢕⠕⣰⢟⢕⢕⢕⢕⢕⢕⢕⢕⢕⢱⣣⣾⣿⣿⣿⢟⣱⣞⢇⠀⠀⠀⠀⠀⠀⠀⠀⠀⢹⣿⣿⣿⣿⣿⣿⣿⣿⡿⠁⠀⠀⠀⠀⠀⠀⢕⢕⢱⣿⣿⣿⣿⣿⣿⣿⣿⣷⢕⢕⢕⢕⢕⢝⣧⢕⢔⢄⢔⢔⢄⢔⢧⣝⢆⢸⣿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⠀⠀⠀⠀⠘⠋⠁⠑⢕⢕⢕⣵⣾⣿⣿⣿⣿⣿⣿⣿⣿⣷⣦⣄⢀⠀⠀⠀⠀⠀⠁⠁⠑⠑⢑⣵⢏⢕⢕⢕⢕⢕⢕⢕⢕⢕⢕⢳⣿⣿⢻⣿⡟⣱⣿⡿⠀⠀⠀⠀⠀⠀⠀⠀⠀⠀⠈⣿⣿⣿⣿⣿⣿⣿⣿⠃⠀⠀⠀⠀⠀⠀⠀⢕⢕⣾⣿⣿⣿⣿⣿⣿⣿⣿⣿⡇⢕⢕⢕⢕⢕⢜⢷⡕⢕⢕⠑⡟⢪⣷⣕⣭⣵⡱⡅⠀⠀⠀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⠀⠀⠀⠀⠀⠀⠀⠀⠑⠑⠁⠉⠉⠉⠉⠉⠉⠉⠉⠉⠉⠉⠉⠁⠁⠁⠀⠀⠀⠀⠀⠀⠀⢄⢞⢕⢕⢕⢕⢕⢕⢕⢕⢕⢕⢕⢱⣿⣿⡇⣿⡿⣱⣿⣿⠇⠀⠀⠀⠀⠀⠀⠀⠀⠀⠀⠀⢸⣿⣿⣿⣿⣿⣿⠇⠀⠀⠀⠀⠀⠀⠀⠀⠕⣿⣿⣿⣿⣿⣿⣿⣿⣿⣿⣿⣧⢕⢕⢕⢕⢕⢕⢜⢷⡕⠀⠄⠑⠀⠈⢙⠎⢻⣷⢁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⣔⣄⣔⣔⣄⣄⠀⢀⢕⢄⠀⠀⠀⠀⢄⣄⣄⣔⣄⣄⣄⣄⣔⣔⣄⣔⣔⣔⣄⣔⣄⣔⣔⣔⣄⡕⣰⢏⢕⢕⢕⢕⢕⢕⢕⢕⢕⢕⢕⢕⣾⣿⢻⡇⣿⢣⣿⣿⢏⠀⠀⠀⠀⠀⠀⠀⠀⠀⠀⠀⠀⠀⢻⣿⣿⣿⣿⢏⠀⠀⠀⠀⠀⠀⠀⠀⠀⠀⢿⣿⣿⣿⣽⣿⣿⣿⣿⣿⣿⣿⢕⢕⢕⢕⢕⢕⠁⠁⠙⠀⠀⠀⠀⢄⢕⠀⢕⡝⠕⠀⠀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⢆⢕⢕⢕⢀⠀⠀⠀⠈⢻⣿⣿⣿⣿⣿⣿⣿⣿⣿⣿⣿⣿⣿⣿⣿⣿⣿⣿⡟⣵⢇⡕⢕⢕⢕⢕⢕⢕⢕⢕⢕⢕⢕⢵⣿⣿⣷⡳⡕⣿⣿⢏⠀⠀⠀⠀⠀⠀⠀⠀⠀⠀⠀⠀⠀⠀⠑⢻⡿⢿⢏⠀⠀⠀⠀⠀⠀⠀⠀⠀⠀⠀⢸⣿⣿⣧⣿⣿⣿⣿⣿⣿⣿⣿⠀⠕⢕⢕⢕⠁⠀⠀⠀⠀⢣⢀⢔⢕⢕⢄⢸⡕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⢕⢕⢕⢕⢕⠀⠀⠀⠀⠀⠻⣿⣿⣿⣿⣿⣿⣿⣿⣿⣿⣿⣿⣿⣿⣿⣿⢏⣾⢏⣜⢵⢕⢕⢕⢕⢕⢕⢕⢕⢕⢕⢔⢸⡟⣿⣿⢯⣧⡝⢫⠁⠀⠀⠀⠀⠀⠀⠀⠀⠀⠀⠀⠀⠀⠀⠀⠀⢄⢄⠀⠀⠀⠀⠀⠀⠀⠀⠀⠀⠀⠀⢸⣿⣿⣸⣿⣿⣿⣿⣿⣿⣿⣿⡔⠀⠁⠁⠀⠀⠀⠀⠀⠀⢕⢧⡑⢕⢕⢘⢝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⢕⢕⢕⢕⢕⢕⠀⠀⠀⠀⠀⠙⣿⣿⣿⣿⣿⣿⣿⣿⣿⣿⣿⣿⣿⣿⢣⡿⢇⣾⣿⡕⢕⢕⢕⢕⢕⢱⢕⢕⢕⢸⢔⡟⢕⣿⢏⣼⣿⡿⠑⠀⠀⠀⠀⠀⠀⠀⠀⠀⠀⠀⠀⠀⠀⠀⠀⠁⢕⠀⠀⠀⠀⠀⠀⠀⠀⠀⠀⠀⠀⠀⠑⣿⣿⣿⣿⣿⣿⣿⣿⣿⣿⣿⡇⠀⠀⠀⠀⠀⠀⠀⠀⠀⣷⡸⣳⡅⣼⣿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⣕⢕⢕⢕⠕⠕⠀⠀⠀⠃⠀⠀⠘⢿⣿⣿⣿⣿⣿⣿⣿⣿⣿⣿⡿⣱⡟⢱⣿⣿⢇⢕⢕⢕⢕⢕⢱⢇⢕⢕⣕⢏⢜⠁⣸⢏⣼⣿⡟⠑⠀⠀⠀⠀⠀⠀⠀⠀⠀⠀⠀⠀⠀⠀⠀⠀⠀⠀⠁⠀⠀⠀⠀⠀⠀⠀⠀⠀⠀⠀⠀⠀⠀⢹⡇⠈⠙⢿⣿⣿⣿⣿⣿⣿⣿⠀⠀⠀⠀⠀⠀⠀⠀⢀⣿⣿⡜⢿⣮⢿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⢆⢅⢁⠀⠀⠀⠀⠀⠀⠀⠀⢄⢕⢟⣏⣕⢇⢿⣿⣿⣿⣿⡟⣼⢏⣱⣿⣿⢏⢕⢕⢕⢕⢕⢱⢏⢕⢕⢱⢟⣱⡷⡕⠑⠀⠙⢿⠑⠀⠀⠀⠀⠀⠀⠀⠀⠀⠀⠀⠀⠀⠀⠀⠀⠀⢀⢶⣶⣧⡤⡀⠀⠀⠀⠀⠀⠀⠀⠀⠀⠀⠀⢸⠑⠀⠀⠀⠘⢻⣿⣿⣿⡿⠟⠀⠀⠀⠀⠀⠀⠀⠀⢜⢿⣿⣿⣎⢻⣷⡹⣿⣿⣿⣷⣷⣴⡄⠀⠀⢕⢅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⡿⣱⣧⣇⡔⢄⢀⢀⠀⢄⢔⢕⢕⢕⢕⣜⣏⡼⢸⣿⣿⣿⢏⡾⢇⣱⣿⡟⢕⡕⢕⢱⢕⢕⢕⡞⢕⢕⢕⣾⣾⡿⣕⡔⠀⠀⠀⠀⠀⠀⠀⠀⠀⠀⠀⠀⠀⠀⠀⠀⠀⠀⠀⠀⠀⢐⢿⣿⣿⣿⣿⡗⠀⠀⠀⠀⠀⠀⠀⠀⠀⠀⠀⠁⠀⠀⠀⠀⠀⠀⠛⠋⠁⠀⠀⠀⠀⠀⠀⠀⠀⠀⢄⣷⡜⢻⣿⣿⣧⢝⣿⣜⢿⣿⣿⣿⣿⡇⠀⠀⠕⢕⢔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⡇⣿⣿⣿⣷⣇⢕⢕⢕⢕⢕⢕⣵⣺⢽⠎⢕⡱⣿⣿⣿⢏⢞⢕⣼⣿⢏⢕⡱⢕⢕⢇⢕⢕⣸⢕⢕⢕⢸⣯⣵⣾⣿⡇⠀⠀⠀⠀⠀⠀⠀⠀⠀⠀⠀⠀⠀⠀⠀⠀⠀⠀⠀⠀⠀⠜⢸⢿⣿⣿⣿⠕⠀⠀⠀⠀⠀⠀⠀⠀⠀⠀⠀⠀⠀⠀⠀⠀⠀⠀⠀⠀⠀⠀⠀⠀⠀⠀⠑⠑⠔⢔⢸⣾⣷⡕⢻⣿⣿⣧⡜⢻⣧⢑⢕⢕⢔⢄⢄⢄⢀⠁⠁⠀⠀⠀⠀⢕⢕⢕⠀⠀⠀⠁⠱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⡇⣿⣿⣿⣿⣿⣷⡕⢕⢕⢕⢕⢜⢅⢔⢕⣾⣷⡝⣿⢣⢏⢕⣾⡿⢇⢕⡼⢕⢕⡜⢕⢕⢱⡏⢕⢕⢕⣿⣿⣿⢿⠟⠙⠀⠀⠀⠀⠀⠀⠀⠀⠀⠀⠀⠀⠀⠀⠀⠀⠀⠀⠀⠀⠀⠀⠀⢃⠻⢏⠃⠀⠀⠀⠀⠀⠀⠀⠀⠀⠀⠀⠀⠀⠀⠀⠀⠀⠀⠀⠀⠀⠀⠀⠁⠐⢔⠄⢀⠀⠀⠀⢸⣿⣿⣿⡕⢹⣿⣿⣷⡕⠝⠃⠁⠁⠑⠑⠑⠑⠑⠀⠀⠀⠀⠀⠀⠁⢕⢕⢸⢏⠀⠀⠀⠀⠈⠻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⣷⢿⣿⣿⣿⣿⣿⣿⡇⢕⢕⢕⢕⢕⢕⢕⢹⣿⡿⢰⢇⢕⣾⡟⢕⢕⡜⢕⢕⣸⢕⢕⢕⡾⢕⢕⢕⢼⢟⠏⠁⠀⠀⠀⠀⠀⠀⢀⠔⠐⠀⠀⠀⠀⠀⠀⠀⠀⠀⠀⠀⠀⠀⠀⠀⠀⠀⠀⠀⠀⠀⠀⠀⠀⠀⠀⠀⠀⠀⠀⠀⠀⠀⠀⠀⠀⠀⠀⠀⠀⠀⠀⠀⢀⠄⠁⠀⠀⠀⠁⠐⠀⠀⠙⠟⠿⢿⡕⢜⡿⠃⠀⠀⠀⠀⠀⠀⠀⠀⠀⠀⠀⠀⠀⠀⠀⠀⠀⠀⠑⠁⠀⠀⠀⠀⠀⠀⠀⠜⣿⣿⣿⣿⣿⣿⣿⣿⣿⣿⣿⣿⡕⢕⢱⣕⣿⣿⣿⣿⢕⢕⠀⢸⣿⣿⡧⣔⡔⢔⢔⢔⠀⢸⠀⢸⣿⢕⢕⢕⢕⢕⢕⠀</a:t>
            </a:r>
            <a:br/>
            <a:r>
              <a:t>⢕⢕⢕⢕⢕⢕⢕⢕⢕⢕⢕⢕⢕⢕⢕⢕⢕⢕⢕⢕⢕⢕⠀⠀⠀⠀⢄⢕⢕⢕⢕⢕⠁⠑⠁⢕⢕⢕⢕⢕⢕⢕⢕⢕⢸⣿⣿⣿⣿⣿⣿⣿⣿⣿⣿⣿⣿⣿⣿⣷⡝⢿⣿⣿⣿⣿⡿⢕⢕⠕⠕⠑⠑⠑⠘⠟⢕⢕⢱⣿⢏⢕⢕⢎⢕⢕⢱⡏⢕⢕⣸⢇⢕⢕⢕⢕⢁⢔⢕⢕⢕⠔⠀⠀⠀⢕⢀⢔⠑⠀⠀⠀⠀⠀⠀⠀⠀⠀⠀⠀⠀⠀⠀⠀⠀⠀⠀⠀⠀⠀⠀⠀⠀⠀⠀⠀⠀⠀⠀⠀⠀⠀⠄⠀⠀⠀⠀⢀⠄⠀⠁⠀⠀⠀⠀⠀⠀⠀⠀⠀⠀⠀⠀⠀⠀⠁⠁⠀⠀⠀⠀⠀⠀⠀⠀⠀⠀⠀⠀⠀⠀⠀⠀⠀⠀⠀⠀⠀⠀⠀⠀⠀⠀⠀⠀⠀⠀⠘⣿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⢔⢕⢕⢕⢕⢕⢕⠀⠀⠀⢕⢕⢕⢕⢕⢕⢕⢕⢕⢸⣿⣿⣿⣿⣿⣿⣿⣿⣿⣿⣿⣿⣿⣿⣿⣿⣾⣽⠉⠙⠙⠁⠀⠀⠀⠀⠀⠀⠀⢀⢕⢕⢱⢯⠇⢕⢕⢎⢕⢕⢕⡿⢕⢕⢱⡏⢕⢕⢕⢎⢔⢕⢕⢕⢕⢕⠀⠀⠀⠀⠁⠁⠀⠐⢀⠀⠀⠀⠀⠀⠀⠀⠀⠀⠀⠀⠀⠀⠀⠀⠀⠀⠀⠀⠀⠀⠀⠀⠀⠀⠀⠀⠀⠀⠀⠀⠔⠀⠀⠀⠀⠁⠀⠀⠀⠀⠀⠀⠀⠀⠀⠀⠀⠀⠀⠀⠀⠀⠀⠀⠀⠀⠀⠀⠀⠀⠀⠀⠀⠀⠀⠀⠀⠀⠀⠀⠀⠀⠀⠀⠀⠀⠀⠀⠀⠀⠀⠀⠀⠀⠀⠀⠀⠁⠀⠹⣿⣿⣿⣿⣿⣿⣿⣿⣿⣿⣿⣿⣿⣿⣿⣿⣿⡇⠀⢸⣿⣿⡷⢷⣇⡕⠀⠀⠀⠀⠀⠀⠀⢕⢕⢁⢕⢕⢕⠀</a:t>
            </a:r>
            <a:br/>
            <a:r>
              <a:t>⢕⢕⢕⢕⢕⢕⢕⢕⢕⢕⢕⢕⢕⢕⢕⢕⢕⢕⢕⢕⢕⢕⠀⠀⢔⢕⢕⢕⢕⢕⢕⢕⢕⢕⠑⢕⢕⢕⢕⢕⢕⢕⢕⢕⢸⣿⣿⣿⣿⣿⣿⣿⣿⣿⣿⣿⣿⣿⣿⣿⣿⣿⡏⢔⢕⢕⢕⢔⢔⢔⢔⢄⢀⢀⢕⢅⡱⢕⢕⢕⢕⢎⢕⢕⢕⣼⢇⢕⢕⡟⢕⢕⢕⡾⣢⣴⣷⣷⣵⣵⠅⠀⠀⠀⠀⠀⠀⠁⠀⢀⠐⢀⠀⠀⠀⠀⠀⠀⠀⠀⠀⠀⠀⠀⠀⠀⠀⠀⠀⠀⠀⠀⠀⠀⠀⠀⠀⠀⠀⠀⠀⠀⠀⠀⠀⠀⠀⠀⠀⠀⠀⠀⠀⠀⠀⠀⠀⠀⠀⠀⠀⠀⠀⠀⠀⠀⠀⠀⠀⠀⠀⠀⠀⠀⠀⠀⠀⠀⠀⠀⠀⠀⣀⡀⠀⠀⠀⠀⠀⠀⠀⠀⠀⠀⠀⠀⠀⠀⠀⠀⠀⢹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⡕⢕⢕⢕⢕⢕⢕⢕⢕⢕⢑⢕⢁⡱⢕⢑⢕⢕⢇⢕⢕⢕⢱⡿⢕⢕⣸⢇⢕⢕⣱⣾⣿⣿⣿⣿⡿⠑⠀⠀⠀⠀⠀⠀⠀⠀⠀⠀⠀⠀⠑⢄⠀⠀⠐⠀⠀⠀⠀⠀⠀⠀⠀⠀⠀⠀⠀⠀⠀⠀⠀⠀⠀⠀⠀⠀⠀⠀⠀⠀⠀⠀⠀⠀⠀⠀⠀⠀⠀⠀⠀⠀⠀⠀⠀⠀⠀⠀⠀⠀⠀⠀⠀⠀⠀⠀⠀⠀⠀⠀⠀⠀⠀⠀⠀⠀⠀⠀⢄⣼⣿⣟⣀⠀⠀⠀⠀⠀⠀⠀⠀⠀⠀⠀⠀⠀⠀⠀⠀⠁⣿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⢇⢑⢑⠕⠕⠕⠕⠑⠁⢕⢅⢕⢕⢕⢕⢕⢇⢕⢕⢕⢕⢻⢇⢕⢱⢇⢕⢕⠕⠟⠛⠛⠋⠙⠉⠁⠀⠀⠀⠀⠀⠀⠀⠀⠀⠀⠀⠀⠀⠀⠀⠁⠀⠀⠀⠀⠀⠀⠀⠀⠀⠀⠀⠀⠀⠀⠀⠀⠀⠀⠀⠀⠄⠑⠀⠀⠀⠀⠀⠀⠀⠀⠀⠀⠀⠀⠀⠀⠀⠀⠀⠀⠀⠀⠀⠀⠀⠀⠀⠀⠀⠀⠀⠀⠀⠀⠀⠀⠀⠀⠀⠀⠀⠀⠀⢀⣴⡇⣿⢿⣿⣿⣷⣄⠀⠀⠀⠀⠀⠀⠀⠀⠀⠀⠀⠀⠀⠀⢰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⢅⢕⢕⢅⢕⢕⢕⢕⢕⢕⢕⢕⢕⢕⢕⢕⢕⢕⢕⢄⢔⢔⢔⢔⢕⢕⢕⠀⠀⠀⠀⠀⠀⠀⠀⠀⠀⠀⠀⠀⠀⠀⠀⠀⠀⠀⠀⠀⠀⠀⠀⠀⠀⠀⠀⠀⠀⠀⠀⠀⠀⠀⠀⠀⠀⠀⠀⠀⠀⠀⠀⠀⠀⠀⠀⠀⠀⠀⠀⠀⠀⠀⠀⠀⠀⠀⠀⠀⠀⠀⠀⢄⢔⢔⢀⢀⣄⢷⣴⣄⡀⠀⠀⠀⠀⣴⣷⣯⣽⡪⣷⣮⡻⣿⣿⣷⡄⠀⠀⠀⠀⠀⠀⠀⠀⠀⠀⠀⠀⢘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⢑⢕⢕⠑⢕⢕⢜⢕⢕⢕⢕⢕⢕⢕⢕⢕⢕⢕⢕⢕⢕⢕⢕⢕⢕⢕⢕⢕⢕⢄⠀⠀⠀⠀⠀⠀⠀⠀⠀⠀⠀⠀⠀⠀⠀⠀⠀⠀⠀⠀⠀⠀⠀⠀⠀⠀⠀⠀⠀⠀⠀⠀⠀⠀⠀⠀⠀⠀⠀⠀⠀⠀⠀⢄⢔⢀⠀⠀⠀⠀⠀⠀⠀⠀⠀⠀⠀⠀⠀⠀⠀⠀⢕⢕⢕⢕⢕⢕⢝⢝⢿⣿⣿⣶⡤⣠⣝⢝⢻⣿⣿⣷⣝⢟⢝⣿⣿⠀⠀⠀⠀⠀⠀⠀⠀⠀⠀⠀⠀⠀⢄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⢱⢕⢕⢕⢕⢕⢕⢕⢕⢇⢕⠕⢕⢕⢕⢕⢕⢕⢕⢕⢕⢕⢕⢕⢕⢕⢕⢕⢕⠁⠑⢕⢕⢕⢕⢕⢕⡕⢱⣵⠟⠀⠀⢠⡄⠀⠀⠀⠀⠀⠀⠀⠀⠀⠀⠀⠀⠀⠀⠀⠀⠀⠀⠀⠀⠀⠀⠀⠀⠀⠀⠀⠀⠀⠀⠀⠀⠀⠀⠀⠀⠀⢄⢕⢕⢕⢱⢔⢄⢀⠀⠀⠀⠀⠀⠀⠀⠀⠀⠀⠀⠀⠀⢕⢕⢕⢕⢕⢕⢕⢕⢸⡿⣿⢫⣵⣷⣮⣕⢼⣮⡻⣿⣿⣿⣾⡟⠁⠀⠀⠀⠀⠀⠀⠀⠀⠀⠀⠀⠀⠀⢱⣻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⡕⢕⢕⢔⢕⢕⢕⢕⢕⠕⢕⢕⢕⢕⢕⢕⢕⢕⠑⠀⠀⠁⢣⢕⢜⣱⢜⣵⡟⢱⣷⡔⠀⠀⠁⠔⢄⠑⠐⠀⠀⠠⢄⠀⠀⠀⠀⣄⢀⠀⢀⣄⡀⠀⠀⢀⢀⠀⠀⢀⢀⠀⠀⠀⢀⠀⠀⣀⢀⢄⠀⢕⢕⢕⢕⢕⢕⢕⢜⢿⣦⡀⠀⠀⠀⠀⠀⠀⠀⠀⠀⠀⠀⠀⠁⠁⠑⠕⠕⢕⢕⢕⣸⣽⣮⣝⡝⡻⣿⣿⣧⣵⣼⣿⣿⡿⠀⠀⠀⠀⠀⠀⠀⠀⠀⠀⠀⠀⠀⠀⠀⢕⢕⢝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⢑⢕⠕⢕⢕⢕⢕⢕⢕⢕⢕⢕⢕⢕⢕⢕⢕⠕⠀⠀⠀⠀⠀⠑⢞⢏⣾⡟⢕⣿⣿⠇⠀⠀⠀⢕⢕⠔⠀⠐⠐⠀⢄⠀⠐⠐⠀⠁⠄⠔⠈⠉⢱⡴⠔⠈⢉⢄⠀⠈⢄⢄⠀⠐⠑⢄⠀⠁⠕⠀⢄⢕⢕⢕⢕⢕⢕⢕⢕⢕⣿⣿⣶⣄⠀⠀⠀⠀⠀⠀⠀⠀⠀⠀⠀⠀⠀⠀⠀⠀⠁⠁⢝⢝⢝⣿⣿⣷⣜⣻⣿⣿⣿⠟⠁⠀⠀⠀⠀⠀⠀⠀⠀⠀⠀⠀⠀⠀⠀⠀⠀⠕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⡗⣗⢞⢝⢕⢕⢕⢕⢕⢕⢕⢕⢕⢕⡔⢕⢕⢕⢕⢕⢕⢕⢕⠀⠀⠀⠀⠀⠀⠀⠁⢸⡿⠇⠘⠑⢑⢅⢔⢔⣄⢁⢁⢀⢀⢀⠀⠀⠁⠀⠀⠀⠀⠀⠀⠀⠀⠀⠀⠀⠀⠀⠀⠀⢀⠀⠄⠀⠀⠀⠀⠀⠀⠀⠀⠀⢕⢕⢕⢕⢕⢕⢕⢇⢗⢕⢝⣿⣿⣿⣷⡄⠀⠀⠀⠀⠀⠀⠀⠀⠀⠀⠀⠀⠀⠀⠀⠀⠀⠑⢕⠕⠝⢿⡿⠿⠛⠙⠁⠀⠀⠀⠀⠀⠀⠀⠀⠀⠀⠀⠀⠀⠀⠀⠀⠀⠀⢕⢕⢜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⢗⢕⢕⢕⢕⡵⢷⣷⡧⣱⣷⣷⣷⣷⣷⣾⣿⣿⣿⣿⣷⡷⣳⣞⢕⢕⢅⢕⢄⢕⢕⢕⢕⢕⣼⢕⢕⢕⢕⢕⢕⢕⢕⠑⠀⠀⠀⠀⠀⠀⠀⠀⠁⠀⠀⠀⠀⠀⠁⠕⠕⠘⢟⠑⠕⢕⢕⠔⠀⠀⠀⢀⢀⢀⠀⠀⠀⠀⠀⠀⠀⠀⠀⠀⠀⠀⠁⠀⠀⠀⠀⠀⠀⠀⢀⢄⠀⢕⢕⢕⢕⢕⢕⢕⢕⣗⣕⣱⣿⣿⣿⣿⢧⢀⠀⠀⠀⠀⠀⠀⠀⠀⠀⠀⠀⠀⠀⠀⠀⠀⠀⠀⠀⠀⠀⠀⠀⠀⠀⠀⠀⠀⠀⠀⠀⠀⠀⠀⠀⠀⠀⠀⠀⠀⠀⠀⠀⢀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⠚⠓⠚⠛⠋⠋⠙⠛⠛⠛⠙⠛⠛⠛⠛⠛⠛⠛⠛⠛⠛⠛⠛⠛⠑⠃⠑⠑⠑⠑⠑⠑⠑⠑⠛⠑⠑⠑⠑⠑⠑⠑⠑⠀⠀⠀⠀⠀⠀⠀⠀⠀⠀⠀⠀⠀⠀⠀⠀⠀⠀⠐⠑⠐⠀⠀⠀⠀⠀⠀⠀⠁⠁⠁⠀⠁⠁⠁⠑⠑⠑⠑⠐⠀⠀⠐⠐⠐⠀⠀⠁⠁⠑⠁⠀⠀⠀⠑⠑⠑⠑⠑⠑⠑⠘⠛⠛⠛⠛⠛⠛⠛⠛⠓⠐⠐⠀⠀⠀⠀⠀⠀⠀⠀⠀⠀⠀⠀⠀⠀⠀⠀⠀⠀⠀⠀⠀⠀⠀⠀⠀⠀⠀⠀⠀⠀⠀⠀⠀⠀⠀⠀⠀⠀⠀⠀⠀⠑⠓⠛⠓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⢝⢕⢕⢕⢕⢕⢕⢕⢕⢕⢕⢕⢕⢕⢕⢕⢕⢜⢿⣿⣿⣿⣿⣿⣿⣿⣿⣿⣿⣿⣿⣿⣿⣿⣿⡟⢕⢕⢕⢕⢕⢕⢕⢕⢕⢕⢕⢕⢕⢕⢕⢕⢕⣝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⡿⢟⢟⢕⢕⢕⢕⢕⢕⢕⢕⢕⢕⢕⢕⢕⢕⢕⢕⢕⢕⢕⢕⢹⣿⣿⣿⣿⣿⣿⣿⣿⣿⣿⣿⣿⣿⣿⣿⡿⢕⢕⢕⢕⢕⢕⢕⢕⢕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⡕⢕⢕⢕⢕⢕⢕⠑⠕⠕⢕⢕⠕⠕⠕⠕⠑⠑⠕⠕⠑⠕⢑⢕⢿⣿⣿⣿⣿⣿⣿⡿⢟⢿⢿⢿⢿⢿⡏⢕⢕⢕⢕⢕⢕⢕⢕⣕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⢇⢕⢕⠕⢕⠕⠕⠑⠀⠀⠀⠀⠀⠀⠀⠀⠀⠀⠀⠀⠀⢀⢅⢔⢜⢿⣿⣿⣿⢏⢕⢕⢕⢕⢕⢕⢕⢕⢕⢕⢕⢕⢕⢕⢕⢕⢜⢻⢇⢕⣵⣿⣿⣿⣿⣿⣿⣿⣿⣿⣿⣿⣿⣿⣿⣿⣿⣿⣿⣿⣿⣿⣿⣿⣿⣿⣿⣿⣿⣿⣿⣿⣿⣿⣿⣿⣿⣿⣿⣿⣿⣿⣿⣿⣿⣿⣿⣿⣿⣿⣿⣿⣿⣿⣷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⡟⢕⢕⢕⢕⢀⠀⠀⠀⠀⠀⠀⠀⠀⠀⠀⠀⠀⠀⠔⢕⢕⢕⢕⢕⢕⢜⣿⣿⣿⢕⢕⢕⢕⢕⢕⢕⣕⣵⣵⢷⢇⢕⢕⢅⢕⢕⢕⢸⢕⢕⢹⣿⣿⣿⣿⣿⣿⣿⣿⣿⣿⣿⣿⣿⣿⣿⣿⣿⣿⣿⣿⣿⣿⣿⣿⣿⣿⣿⣿⣿⣿⣿⣿⣿⣿⣿⣿⣿⣿⣿⣿⣿⣿⣿⣿⣿⣿⡿⢿⣿⣿⣿⣿⣿⣿⣿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⢕⢕⢕⢕⠕⠁⠀⠀⠀⠀⢄⢔⢔⢄⢀⠀⠀⠀⠀⠀⠑⢕⢕⢕⢕⢕⢕⢜⢝⢕⢕⢕⢕⣕⣵⡷⢟⢏⢕⢕⢕⢕⢕⢕⢕⢕⢕⢕⢕⡕⢕⣸⣿⣿⣿⣿⣿⣿⣿⣿⣿⣿⣿⣿⣿⣿⣿⣿⣿⣿⣿⣿⣿⣿⣿⣿⣿⣿⣿⣿⣿⣿⣿⣿⣿⣿⣿⣿⣿⣿⣿⣿⣿⣿⣿⣿⣿⣿⣿⣕⢝⢿⣿⣿⣿⣿⣿⣿⡜⣧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⡇⢕⢕⢕⠕⠀⠀⠀⠀⠀⢕⢕⠀⢕⢕⢕⢄⠀⠀⠀⠀⢄⢕⢕⢕⢕⢕⢕⢕⢕⣕⣵⡷⠟⢋⢅⢔⢕⢕⢕⢕⢕⢕⢕⢕⢕⢕⢔⢱⡏⡇⢕⣿⣿⣿⣿⣿⣿⣿⣿⣿⣿⣿⣿⣿⣿⣿⣿⣿⣿⣿⣿⣿⣿⣿⣿⣿⣿⣿⣿⣿⣿⣿⣿⣿⣿⣿⣿⣿⣿⣿⡿⡫⣸⣿⣿⣿⣿⣿⣿⣿⣇⢕⡝⢿⣟⢿⣿⣿⣿⢹⣷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⣇⢕⢕⢑⢄⢄⠄⠀⠀⠀⢕⢕⢕⢕⢕⢕⢔⢀⢀⢄⢔⢕⢕⢕⢕⢕⢕⣵⡷⠟⢋⢅⢔⢕⢕⢕⢕⢕⢕⢕⢕⢕⢕⢕⢕⢕⢕⠑⢱⢕⢕⣸⣿⣿⣿⣿⣿⣿⣿⣿⣿⣿⣿⣿⣿⣿⣿⣿⣿⣿⣿⣿⣿⣿⣿⣿⣿⣿⣿⣿⣿⣿⣿⣿⣿⣿⣿⣿⣿⣿⢫⣾⢧⣿⣿⣿⣿⣿⣿⣿⣿⣿⣷⡝⣷⣝⢳⡹⢿⣿⡏⣿⣧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⣧⣕⡕⢕⢕⢕⢄⠀⠀⢕⢕⢕⢕⢕⢔⢔⢔⢔⢁⢕⢕⢕⢕⢕⠞⢋⢅⢔⢕⢕⢕⢕⢕⢕⢕⢕⢕⢕⢕⢕⢕⢕⢕⡕⢕⢑⠀⢜⢕⢱⣿⣿⣿⣿⣿⣿⣿⣿⣿⣿⣿⣿⣿⣿⣿⣿⣿⣿⣿⣿⣿⣿⣿⣿⣿⣿⣿⣿⣿⣿⣿⣿⣿⣿⣿⣿⣿⡿⣳⣿⡟⣼⣿⣿⣿⢿⢿⢿⢿⣿⣿⣿⢏⢜⢻⣸⣿⡕⢕⢕⢕⢝⢜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⣷⡕⢀⠀⢁⢑⢑⢕⢕⢕⢕⢕⢕⢕⠕⢕⢕⢕⢔⢕⢕⢕⢕⢕⢕⢕⢕⢕⢕⢕⢕⢕⢕⢕⢕⢕⢕⢕⢜⢝⢳⢧⣕⢕⣿⣿⣿⣿⣿⣿⣿⣿⣿⣿⣿⣿⣿⣿⣿⣿⣿⣿⣿⣿⣿⣿⣿⣿⣿⣿⣿⣿⣿⣿⣿⣿⣿⣿⣿⢿⣟⡫⣱⣿⣿⢣⣿⣷⣷⣾⣿⣿⣿⣿⣟⣗⡇⢕⢕⢕⢕⣿⣷⢕⢕⢕⢕⢕⢜⢙⢟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⣧⣕⡔⠕⠕⠕⢑⢑⢁⢁⠀⠀⢕⢕⢕⢕⢕⢕⢕⢕⢕⢕⢕⢕⢕⢕⢕⢕⢕⢕⢕⢕⢕⢕⢕⢕⢕⢕⢕⢔⡕⢱⣿⣿⣿⣿⣿⣿⣿⣿⣿⣿⣿⣿⣿⣿⣿⣿⣿⣿⣿⣿⣿⣿⣿⣿⣿⣿⣿⣿⣿⣿⣿⡿⢟⣹⣷⣿⡿⣱⣿⣿⡟⣼⣿⣿⣿⣿⣿⣿⣿⣿⣿⣿⣿⡅⢕⢕⢕⣿⣿⣇⢕⢕⢕⢕⢕⢔⢑⢕⢹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⢇⠁⠀⠀⠁⠐⠀⠀⠀⠀⠁⠕⢕⢕⢕⢕⢕⢕⢕⢕⢕⢕⢕⢕⢕⢕⢕⢕⢕⢕⢕⢕⢕⢕⢕⢕⢔⡇⢜⢟⢟⢟⢟⢟⢟⢟⢟⢟⢟⢟⢟⢟⢟⢟⢟⢟⢟⢟⢟⢟⢟⢟⢟⢟⢟⢟⢟⢟⢟⣹⣵⣿⣿⣿⣿⢣⣿⣿⣿⢇⣿⣿⣿⣿⣿⣿⣿⣿⣿⣿⣿⣿⣷⡅⢕⢕⣿⣿⣿⡕⢕⢕⢕⢕⠕⢕⢕⢕⢝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⢄⢀⠀⠀⠀⠀⠀⠀⠀⠀⠁⠕⢕⢕⢕⢕⢕⢕⢕⢕⢕⢕⢕⢕⢕⢕⢕⢕⢕⢕⢕⢕⢕⢕⢕⢕⢕⢕⢕⢕⢕⢕⢕⢕⢕⢕⢕⢕⢕⢕⢕⢕⢕⢕⢕⢕⢕⢕⢕⢕⢕⢕⢕⢕⢕⣱⣾⣿⣿⣿⣿⡿⡏⣾⣿⣿⣿⢸⣿⣿⣿⣿⣿⣿⣿⣿⣿⣿⣿⣿⣿⣷⡕⠕⣿⣿⣿⡇⢕⠕⢑⢑⢕⢕⢕⢕⢕⢕⢕⢑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⣷⣔⢔⠀⠀⠀⠀⠀⠀⠀⠀⠀⠕⠕⢕⢕⢕⢕⢕⢕⢕⢕⢕⢕⢕⢕⢕⢕⢕⢕⢕⢕⢕⢕⢕⣿⣿⣿⣿⣿⣿⣿⣿⣿⣷⢕⢕⣾⣿⣿⣿⣿⣿⣿⣿⣿⣿⣿⣿⣿⣿⣿⢏⣼⣿⣿⣿⣿⣿⢯⣾⣸⣿⣿⣿⡏⢸⣿⣿⣿⣿⣿⣿⣿⣿⣿⣿⣿⣿⣿⣿⣿⢔⣿⣿⣿⣿⢄⢕⢕⢕⢕⢕⢕⢕⢕⢕⢕⢕⢕⢜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⣧⡄⠀⠀⠀⠀⠀⠀⠀⠀⠀⠀⠀⠀⠕⢕⢕⢕⢕⢕⢕⢕⢕⢕⢕⢕⢕⢕⢕⢕⢕⢕⢕⣿⣿⣿⣿⣿⣿⣿⣿⣿⣿⢕⢕⣿⣿⣿⣿⣿⣿⣿⣿⣿⣿⣿⣿⣿⣿⢯⣿⡟⣽⣿⣿⡿⣵⣿⡇⣿⣿⣿⣿⡇⣿⣿⣿⣿⣿⣿⣿⣿⣿⣿⣿⣿⣿⡇⣿⡟⢕⣿⣿⣿⣿⢕⠁⢁⢕⢕⢕⢕⢕⠑⠑⠕⢕⢕⣵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⠁⠁⠑⢕⢕⢕⢕⢕⢕⢕⢕⢕⢕⢕⢕⢕⢸⣿⣿⣿⣿⣿⣿⣿⣿⣿⣿⢕⢕⣿⣿⣿⣿⣿⣿⣿⣿⣿⣿⣿⣿⣿⢣⣿⣟⣾⣿⣿⢟⣾⣿⣿⢹⡟⢏⣱⣿⢧⢸⣿⣿⣿⣿⣿⣿⣿⣿⣿⣿⣿⣿⡇⢸⢇⢜⣿⣿⣿⣿⢕⢔⢱⡅⢑⠕⢕⢔⢕⢕⢔⢕⣼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⡀⠀⠀⠀⠀⠀⠀⠀⠀⠀⠀⠀⠀⠀⠀⠕⢕⢕⢕⢕⢕⢕⢕⢕⢕⢕⢕⢕⢸⣿⣿⣿⣿⣿⣿⣿⣿⣿⣿⢕⢕⣿⣿⣿⣿⣿⡿⡟⣟⣯⣽⣵⣼⢱⣿⣟⣎⣿⣿⣯⣿⣿⡟⢝⢜⣕⣼⣿⣿⢕⣵⣿⣿⣿⣿⣿⣿⣿⣿⣿⣿⣿⣿⡇⢕⢕⢇⣿⣿⣿⡿⠁⠁⢜⢧⢕⢝⢇⡆⠔⠒⢜⣷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⣷⡄⠀⠀⠀⠀⠀⠀⠀⠀⠀⠀⠀⠀⠀⠀⠑⢕⢕⢕⢕⢕⢕⢕⢕⢕⢕⢕⣼⣿⣿⣿⣿⣿⣿⣿⣿⣿⣿⢕⢕⣿⣿⣿⣿⡏⣾⣏⣿⣿⣿⣿⡇⣿⣿⡟⣼⣿⢻⣿⣿⡟⢕⡕⢜⣹⣿⣿⣿⢸⣿⣿⣿⣿⣿⣿⣿⣿⣿⣿⣿⣿⣿⡇⢕⠜⠸⠟⠟⠙⠀⢀⠀⠀⠁⠑⠑⠅⢝⢔⣄⢕⢜⢝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⣆⠀⠀⠀⠀⠀⠀⠀⠀⠀⠀⠀⠀⠀⠀⢕⢕⢕⢕⢕⢕⢕⢕⢕⢕⢕⣿⣿⣿⣿⣿⣿⣿⣿⣿⣿⣿⢕⢕⣿⣿⣿⢏⣾⡟⣿⣏⢝⢟⢟⢸⣿⡿⣹⣿⢣⣿⣿⡟⣱⢱⣧⢱⣿⢟⢻⢇⣸⣿⢿⣿⣿⣿⣿⣿⣿⣿⣿⣿⣿⣿⢕⢄⠀⠀⠐⠀⠀⢕⢕⣷⣶⣠⡄⠀⠀⠔⢔⢅⢕⢕⢕⢕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⣇⢀⠀⠀⠀⠀⠀⠀⠀⠀⠀⠀⠀⠀⠁⢕⢕⢕⢕⢕⢕⢕⢕⢕⢕⣿⣿⣿⣿⣿⣿⣿⣿⣿⣿⣿⢕⢕⣿⣿⢇⣾⣿⣵⡝⢟⢷⢕⢕⣿⣿⢣⣿⢏⣿⣿⣿⣿⡟⣼⡏⣾⣿⣷⣷⢇⣿⡟⣻⣿⣿⣿⣿⣿⣿⣿⣿⣿⡿⢻⢕⢁⠐⠕⠔⢀⢕⢕⢸⣿⣿⡇⣿⣷⣔⢀⠀⠑⢑⡕⣷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⢀⠀⠀⠀⠀⠀⠀⠀⠀⠀⠀⠀⠀⠕⠁⠀⠀⠑⠑⢕⢕⢕⢕⣿⣿⣿⣿⣿⣿⣿⣿⣿⣿⣿⢕⢕⣿⣿⡇⢿⡏⢜⢟⣵⡿⢕⢱⣿⣏⣾⡟⣾⣿⣿⣿⣿⢕⡿⢸⣿⣿⣿⡏⣼⡿⢕⣿⣿⣿⣿⣿⣿⣿⣿⣿⣿⢇⢕⢕⢸⣷⣶⣶⡇⢕⢸⣾⣿⣿⣇⣿⣿⡿⣿⢱⣾⣷⣿⢸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⣧⡀⠀⠀⠀⠀⠀⠀⠀⠀⠀⠀⠀⠀⠀⠀⠀⠀⠀⢕⢕⢕⢕⣿⣿⣿⣿⣿⣿⣿⣿⣿⣿⣿⢕⢅⣿⣿⡕⡕⡳⢱⣸⢟⣵⣷⢾⡿⣼⡟⣹⣿⣿⣿⣿⢇⣸⢇⣿⣿⣿⣿⢱⣿⢱⡇⣿⣿⣿⣿⣿⣿⣿⣿⣿⡿⢕⢕⢕⣿⣿⣿⣿⡇⢕⣿⣿⣿⣿⢹⣿⣿⣧⣿⢜⣵⢿⢏⣇⣿⣿⣿⣿⣿⣿⣿⣿⣿⣿⣿⣿⣿⣿⣿⣿⣿⡇⢕⢕⣿⢕⢕⢕⢕⢸⣿⣿⣿⣿⣿⣿⣿⣿⣿⣿⣿⣿⣿⣿⣿⣿⣿⣿⣿⣿⣿⣿⣿⣿⣿⣿⣿⣿⣿⢕⢕⢕⢕⢕⢕⢸⣿⣿⣿⣿⣿⣿⣿⣿⣿⣿⣿⣿⡿⢝⢗⢞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⣧⢀⠀⠀⠀⠀⠀⠀⠀⠀⠀⠀⠀⠀⠀⠀⠀⠀⢕⢕⢕⢕⣿⣿⣿⣿⣿⣿⣿⣿⣿⣿⣿⢕⠀⣿⣿⣿⣕⢕⢕⡝⢟⢷⣵⣼⢳⢟⢱⣿⣿⣿⣿⢏⣼⡿⣸⣽⣟⡟⢿⢸⢇⣿⡇⣿⡿⣿⣿⣿⣿⣿⣿⣿⢇⢕⢕⢱⣿⣿⣿⣿⣇⢸⡿⣿⣿⣿⢸⣿⣿⣿⣿⢨⡕⢱⡇⣿⢸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⣇⠀⠀⠀⠀⠀⠀⠀⠀⠀⠀⠀⠀⠀⠀⠀⠀⢄⢕⢕⣱⣿⣿⣿⣿⣿⣿⣿⣿⣿⣿⣿⢕⠀⣿⣿⣿⣿⣷⣧⡱⡕⢳⢕⢕⢏⡎⣾⣿⣿⣿⢏⣼⣿⡇⣿⣿⣿⣿⣿⢸⣼⣽⢇⣿⡏⣿⢿⣿⣿⡏⡟⡾⢕⢕⢱⣿⢿⢿⢟⣟⡇⢸⢿⣿⣿⡟⣼⣿⣿⣿⡇⡕⢻⣎⢕⡝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⡇⠀⠀⠀⠀⠀⠀⠀⠀⠀⠀⠀⠀⠀⠀⢀⢕⢕⢔⢔⢔⢜⢝⢝⢻⣿⣿⣿⣿⣿⣿⢕⠀⣿⣿⣿⣿⣿⢟⠑⠁⢜⣑⡜⣾⢱⡿⣿⣿⡟⢕⡟⠝⠇⠿⢿⣿⣿⣿⣕⣿⣿⣿⣞⡇⣿⡜⣿⣿⡇⡇⢇⢕⢱⣾⣿⣿⣿⣿⣿⡿⢸⡸⢻⣿⡇⣿⣿⣿⣿⡇⢟⣇⣯⢜⢼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⡄⠀⠀⠀⠀⠀⠀⠀⠀⠀⠀⠀⠀⠀⢕⢕⢕⢕⢕⢕⢕⢕⢕⢕⢜⢿⣿⣿⣿⣿⠁⠀⣿⣿⣿⡿⡵⠑⠀⠀⢕⢕⢕⣿⡾⢱⡏⡿⢕⢕⣵⣄⣄⣀⠀⢌⠙⠻⢿⣿⣿⣿⣿⣿⣿⣧⣧⣻⡟⢕⣎⣵⣿⣿⣿⣿⣿⣿⣿⣇⡽⢷⣱⢜⡕⣿⣿⢱⣿⢜⡝⢝⢕⣵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⣧⠀⠀⠀⠀⠀⠀⠀⠀⠀⠀⠀⠀⠀⢕⢕⢕⢕⢕⢕⢕⠑⠑⠑⠁⠀⠁⠁⠝⠏⠀⠀⣿⡿⣫⡾⠑⠀⠀⠀⢕⣵⢕⡿⢇⣼⣷⢇⢕⢵⣿⣿⣿⣿⣿⣷⣦⣄⣀⠘⢟⣿⣿⣿⣿⣿⣿⣿⣿⣿⣿⣿⡿⠿⠟⠋⢍⠁⠁⠀⠁⢸⡿⡕⢻⣿⢇⣸⡿⠱⠕⢸⣾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⣇⠀⠀⠀⠀⠀⠀⠀⠀⠀⠀⠀⠀⠁⠑⠑⠑⠑⠀⠀⠀⠀⠀⠀⠀⠀⠀⠀⠀⠔⢀⠋⢾⢟⠁⠀⠀⠀⠀⣾⡿⡕⣿⢕⣏⢿⡇⢕⢸⣿⡿⢟⢟⢛⠟⠙⢉⣕⣱⣼⣿⣿⣿⣿⣿⣿⣿⣿⣿⣿⢕⢡⢤⣴⣶⣶⣷⣿⣿⣿⣿⣿⣾⣿⢇⢕⢿⡇⠀⠀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⣿⣆⠀⠀⠀⠀⠀⠀⠀⠀⠀⠀⠀⠀⠀⠀⠀⠀⠀⠀⠀⠀⠀⠀⠀⠀⠀⠔⠀⠀⠕⢕⠀⠀⠀⠀⠀⠀⠀⣿⢇⡇⣿⢕⢹⢕⢇⢕⢜⣿⣧⣵⣷⣷⣾⣿⣿⣿⣿⣿⣿⣿⣿⣿⣿⣿⣿⣿⣿⣿⣷⣧⣄⡈⠝⠟⢿⣿⣿⣿⣷⣿⡿⡟⢕⢕⢜⠇⠀⠀⢜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⣆⠀⠀⠀⠀⠀⠀⠀⠀⠀⠀⠀⠀⠀⠀⠀⠀⠀⠀⠀⠀⠀⠀⢕⠀⠀⢄⠀⠀⢕⢀⠀⠀⠀⠀⠀⠐⠝⢼⡇⣿⣵⢜⢕⢕⢕⢕⢹⣿⣿⣿⣿⣿⣿⣿⣿⣿⣿⣿⣿⣿⣿⣿⣿⣿⣿⣿⣿⣿⣿⣿⣿⣷⣦⣵⣕⣸⣿⡿⢫⡵⢕⢕⢕⢕⢔⠀⠀⠜⣯⢻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⣷⡄⠀⠀⠀⠀⠀⠀⠀⠀⠀⠀⠀⠀⠀⠀⠀⠀⠀⢀⠄⠐⠁⠀⠀⢕⠀⠀⠁⢕⠀⠀⠀⠀⠀⠀⠀⠀⠁⢿⣿⢕⢇⢕⢕⢕⢜⣿⣿⣿⣿⣿⣿⣿⣿⣿⣿⣿⣿⣿⣿⣷⣿⣿⣿⣿⣿⣿⣿⣿⣿⣿⣿⣿⣿⣿⢏⢕⢕⢇⢕⢕⢕⢕⢕⢔⠀⠀⢜⢷⡹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⣧⡀⠀⠀⠀⠀⠀⠀⠀⠀⠀⠀⠀⠀⠀⠀⠁⠀⠀⠀⢀⢄⠔⠕⢀⠀⠀⢕⠑⠀⠀⠀⠀⠀⠀⠀⠀⢜⢻⡕⢕⢕⢕⢕⢕⢜⣿⣿⣿⣿⣿⣿⣿⣿⣿⣿⣿⣿⣿⣿⣿⣿⣿⣿⣿⣿⣿⣿⣿⣿⣿⣿⣿⡷⢎⢱⣾⢕⢕⢕⢕⢕⢕⢕⢄⢀⣧⡕⢝⡕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⣿⣧⡄⠀⠀⠀⠀⠀⠀⠀⠀⠀⠀⠀⢀⢄⠄⠐⠁⠁⠀⠀⠀⢕⠀⠀⠀⠁⠀⠀⠀⠀⠀⠀⢄⢕⢕⢜⣇⢕⢇⢕⢕⢕⢕⢜⢿⣿⣿⣿⣿⣿⣿⣿⡿⣿⣿⣿⣿⣿⣿⣿⣿⣿⣿⣿⣿⣿⣿⣿⡟⢕⢔⣳⣽⣿⡇⢕⢕⢕⢕⢕⢕⢕⢕⢻⣷⢣⢜⢕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⡿⢿⣿⡇⠀⢸⣿⣿⣿⣿⣿⣿⣿⣿⣿⣿⣿⣿⣿⣿⣿⣿⣿⣿⣷⣄⠀⠀⠀⠀⠀⠀⠀⠐⠑⠁⠁⠀⠀⠀⠀⠀⠀⢀⠀⠁⠀⠀⠀⠀⠀⠀⠀⢀⣠⢇⢕⢕⢕⢕⢻⣇⢜⢣⢕⢕⢕⢕⢕⢝⢻⣿⣿⣿⣿⣿⣿⣿⣷⣿⣿⣿⣷⣿⣿⣿⣿⣿⣿⣿⡿⢏⢕⢕⢸⣿⣿⡟⢕⢕⢕⢕⢕⢕⢱⡕⢕⢕⣿⣏⣷⡜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⢟⢏⣕⣵⣾⡜⡇⠀⢸⣿⣿⣿⣿⣿⣿⣿⣿⣿⣿⣿⣿⣿⣿⣿⣿⣿⣿⣿⣿⣷⣔⠀⠀⠀⠀⠀⠀⠀⠀⠀⠀⠀⠀⠀⠀⠀⠀⠀⠀⠀⠀⠀⠀⠀⢀⣴⡿⢏⢕⢕⢕⢕⠕⢱⣣⢕⢕⢕⢅⢕⢕⢕⢕⢕⢜⢝⢻⣿⣿⣿⣿⣿⣿⣿⣿⣿⣿⣿⣿⡿⢟⢏⢕⢕⢕⢕⢕⣿⣿⡿⢕⢕⢕⢕⢕⢕⢕⣕⢕⢕⢕⢜⣿⣸⣿⡜⡵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⢏⢱⣷⡟⣻⢟⣿⣷⡅⠀⢸⣿⣿⣿⣿⣿⣿⣿⣿⣿⣿⣿⣿⣿⣿⣿⣿⣿⣿⣿⣿⣿⣿⣧⡀⠀⠀⠀⠀⠀⠀⠀⠀⠀⠀⠀⠀⠀⠀⠀⠀⠀⠀⠀⣠⣵⣿⣿⣿⣧⡕⢕⢕⢕⢰⣿⣷⢱⡕⠕⢕⠕⠂⠁⠀⢕⢕⢕⢕⢕⢝⢻⢿⣿⣿⣿⢿⢟⢏⢝⢕⢕⢕⢕⢕⢕⢕⢕⢸⣿⢧⢕⢕⢕⢕⢕⢕⢕⢕⣿⣇⢕⡕⢕⢝⢏⣿⣿⡵⢿⡿⣟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⣇⢕⢜⢇⢹⢷⢹⠝⠑⠀⢕⣿⣿⣿⣿⣿⣿⣿⣿⣿⣿⣿⣿⣿⣿⣿⣿⣿⣿⣿⣿⣿⣿⣿⣿⣔⠀⠀⠀⠀⠀⠀⠀⠀⠀⠀⠀⠀⠀⠀⠀⢀⣴⣾⣿⣿⣿⣿⣿⣿⣷⣕⡕⢕⣾⣿⡿⢕⢕⢕⠀⠀⠀⠀⠀⢕⢕⢕⣱⣵⣷⣷⣵⣜⣵⣾⠑⠑⢕⢕⢕⢕⢕⢕⢕⢕⢕⢕⣿⢏⢕⢕⢕⢕⢕⢕⢕⢕⢕⣿⣿⣇⢜⢇⢕⢕⢝⢻⣷⢸⣹⣿⣿⣷⣝⢻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⣧⢕⠜⠑⢡⣵⠇⠀⠀⠱⣿⣿⣿⣿⣿⣿⣿⣿⣿⣿⣿⣿⣿⣿⣿⢿⣟⣟⣟⣟⡿⣿⣿⣿⣿⣆⣀⡀⠀⠀⠀⠀⠀⠀⠀⠀⠀⡀⣠⣷⣿⣿⣿⣿⣿⣿⣿⣿⣿⣿⣿⡿⣸⣼⣿⡇⢕⠕⠀⠀⠀⠀⠀⢔⢕⢕⣼⣿⣿⣿⣿⣿⣿⣿⡏⢄⠀⠀⠁⠕⢕⢕⢕⢕⢕⢕⣸⢏⢕⢕⢕⢕⢕⢕⢕⢇⢕⢕⢿⣿⣿⡕⡜⢧⢕⢕⢕⢜⢃⠜⢙⢟⢹⣽⢟⢕⣹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⣷⡄⠀⠁⠀⢄⢄⠄⠀⠹⣿⣿⣿⣿⣿⣿⣿⣿⣿⡿⣟⣯⣷⣾⣿⣿⣿⢿⢿⢟⢗⢜⢿⣿⣿⣿⣷⣄⣀⣀⣀⣠⣤⣶⣾⣿⣿⣮⢻⣿⣿⣿⣿⣿⣿⣿⣿⣿⣿⣿⢳⢿⣿⣿⢕⢕⠁⠀⠀⠀⠀⠀⠁⣵⣾⣿⣿⣿⣿⣿⣿⣿⣿⡇⢕⠀⠀⠀⠀⠁⢕⢕⢕⢕⢱⢕⢱⢕⢕⢕⢕⢕⢕⢘⢜⢷⣕⢜⢿⣿⣇⢇⢜⠇⢕⢕⢕⠀⠀⢱⣷⡗⠑⠑⠚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⡔⠀⠀⠑⠑⠀⠀⠀⠝⣿⣿⣿⣿⣿⣿⣫⣷⣿⣿⣿⡿⢟⢏⢝⢕⢕⢕⢕⢕⢕⢕⢜⢝⢝⢝⢟⢿⢿⣿⣿⣿⣿⣿⣿⣿⡇⣵⡞⢿⣿⣿⣿⣿⣿⣿⣿⣿⢣⣏⣿⣿⡟⢕⠕⠀⠀⠀⠀⠀⠀⠀⣿⣿⣿⣿⣿⣿⣿⣿⣿⣿⣷⢕⠀⠀⠀⠀⠀⢱⢵⡧⢱⣵⣕⡜⢃⢕⢕⢕⢕⢔⢕⢜⢳⢿⡣⢕⢻⡿⠁⢄⢔⠀⠁⠁⠀⠀⠀⠈⠀⡀⠀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⣆⠀⠀⠀⢔⢔⠀⠀⠜⣿⣿⣿⣵⣿⣿⣿⢿⢏⢕⢕⢕⢕⢕⢕⢕⢕⠕⢕⢕⢕⢕⢕⢕⢕⢕⢕⢕⢜⢝⢿⣿⣿⣿⢏⣾⢇⢕⢕⢝⢿⣿⣿⣿⣿⣿⢣⣿⣻⣿⣿⡇⢕⠔⠀⠀⠀⠀⠀⠀⠀⢹⣿⣿⣿⣿⣿⣿⣿⣿⣿⣿⡗⠀⠀⠀⠀⠀⠀⢕⢕⢝⢹⣿⣿⣿⣷⣧⣕⡕⢕⢕⢕⢕⢱⣕⢕⠇⠕⠁⠁⠁⠀⠄⠀⠀⠕⠀⠀⣴⡇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⣆⠀⠀⠁⠀⠀⠀⠀⢜⣿⣿⣿⣿⢟⢕⢕⢕⢕⢕⢕⢕⢕⡑⠁⠀⠀⠁⠕⢕⢕⢕⢕⢕⢕⢕⢕⢕⢕⢕⢕⢝⢫⡾⢇⢕⢕⢕⢕⢕⢝⢿⣿⡟⡵⣻⣣⣿⣿⡿⢕⢕⠀⠀⠀⠀⠀⠀⠀⠀⠘⣿⣿⣿⣿⣿⣿⣿⣿⣿⣿⡇⠀⠀⠀⠀⠀⠀⢕⢕⢕⣼⣿⣿⣿⣿⣿⣿⣷⡕⢕⢕⢕⢕⢞⣧⢕⠀⢔⢕⠀⢔⢔⠄⢠⠀⠀⢸⣿⡇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⣧⠀⠀⠀⢔⢲⠀⢸⣿⡿⢟⢕⢕⢕⢕⢕⣕⣵⣵⣾⣿⣿⣧⡄⠀⠀⠀⠀⠁⠑⠑⠕⢕⢕⢕⢕⢕⢕⠕⣱⢟⢕⢕⢕⢕⢕⢕⢕⢕⢕⢝⣜⣵⣿⣿⣿⡿⢕⣼⢇⠀⠀⠀⠀⠀⠀⠀⠀⠀⢹⣿⣿⣿⣿⣿⣿⣿⣿⡿⠁⠀⠀⠀⠀⠀⠀⢕⢕⢱⣿⣿⣿⣿⣿⣿⣿⣿⣷⢕⢕⢕⢕⢕⢝⢷⡔⢄⢁⢄⢁⢁⢤⡕⣆⢕⢸⣿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⠀⠀⠀⠀⠘⠋⠁⠑⢕⢕⢕⣵⣾⣿⣿⣿⣿⣿⣿⣿⣿⣷⣦⣄⢀⠀⠀⠀⠀⠀⠁⠁⠑⠑⢑⣼⢏⢕⢕⢕⢕⢕⢕⢕⢕⢕⢕⢜⣼⣿⡟⣿⣿⢇⣿⡿⠀⠀⠀⠀⠀⠀⠀⠀⠀⠀⠈⣿⣿⣿⣿⣿⣿⣿⣿⠃⠀⠀⠀⠀⠀⠀⠀⢕⢕⣾⣿⣿⣿⣿⣿⣿⣿⣿⣿⡇⢕⢕⢕⢕⢕⢜⢷⡕⢕⢕⢱⢇⣱⡝⡎⢱⠜⢟⡇⠀⠀⠀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⠀⠀⠀⠀⠀⠀⠀⠀⠑⠑⠁⠁⠉⠉⠉⠉⠉⠉⠉⠉⠉⠉⠉⠁⠁⠁⠀⠀⠀⠀⠀⠀⠀⢄⢞⢕⢕⢕⢕⢕⢕⢕⢕⢕⢕⢕⢕⣸⣿⣿⢸⣿⢏⣾⣿⠇⠀⠀⠀⠀⠀⠀⠀⠀⠀⠀⠀⢸⣿⣿⣿⣿⣿⣿⠇⠀⠀⠀⠀⠀⠀⠀⠀⠕⣿⣿⣿⣿⣿⣿⣿⣿⣿⣿⣿⣧⢕⢕⢕⢕⢕⢕⢕⢻⣕⠁⢜⠀⠘⠻⡜⢿⣷⢁⠁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⣔⣔⣔⣔⣔⡀⠀⢀⢕⢄⠀⠀⠀⠀⣄⣄⣄⣔⣔⣄⣄⣄⣄⣔⣄⣔⣔⣔⣄⣔⣔⣔⣔⣔⣄⡕⣰⢏⢕⢕⢕⢕⢕⢕⢕⢕⢕⢕⢕⢕⢱⣿⡟⣿⢸⡟⣼⣿⡏⠀⠀⠀⠀⠀⠀⠀⠀⠀⠀⠀⠀⠀⢻⣿⣿⣿⣿⠏⠀⠀⠀⠀⠀⠀⠀⠀⠀⠀⢿⣿⣿⣿⣽⣿⣿⣿⣿⣿⣿⣿⠕⢕⢕⢕⢕⢕⠑⠁⠙⠑⠀⠀⠀⢀⢕⠁⢻⢇⢄⢐⠀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⢆⢕⢕⢕⢀⠀⠀⠀⠘⢿⣿⣿⣿⣿⣿⣿⣿⣿⣿⣿⣿⣿⣿⣿⣿⣿⣿⣿⡟⣵⢇⡕⢕⢕⢕⢕⢕⢕⢕⢕⢕⢕⢕⠵⢸⣿⣿⣝⣎⢱⣿⡏⠀⠀⠀⠀⠀⠀⠀⠀⠀⠀⠀⠀⠀⠀⠘⢻⡿⢿⢏⠀⠀⠀⠀⠀⠀⠀⠀⠀⠀⠀⢸⣿⣿⣧⣿⣿⣿⣿⣿⣿⣿⣿⠀⠕⢕⢕⢕⠑⠀⠀⠀⠀⢧⢀⢄⢕⢕⢄⢕⡕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⢕⢕⢕⢕⢕⠀⠀⠀⠀⠁⢻⣿⣿⣿⣿⣿⣿⣿⣿⣿⣿⣿⣿⣿⣿⣿⣿⢏⣾⢏⣼⢇⢕⢕⢕⢕⢕⢕⢕⢕⢕⢕⠀⠀⣿⢟⣿⣿⣫⣎⢟⠁⠀⠀⠀⠀⠀⠀⠀⠀⠀⠀⠀⠀⠀⠀⠀⢀⢄⢄⠀⠀⠀⠀⠀⠀⠀⠀⠀⠀⠀⠀⢸⣿⣿⣸⣿⣿⣿⣿⣿⣿⣿⣿⡔⠀⠑⠁⠁⠀⠀⠀⠀⠀⢕⢷⡅⢕⢕⢑⢞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⢅⢕⢕⢕⢕⢔⠀⠀⠀⠀⠀⠝⣿⣿⣿⣿⣿⣿⣿⣿⣿⣿⣿⣿⣿⣿⣣⡿⢇⣾⣯⢗⢕⢕⢕⢕⢕⢕⢕⢕⢕⢸⡔⢰⢟⢸⣿⢇⣾⡟⠑⠀⠀⠀⠀⠀⠀⠀⠀⠀⠀⠀⠀⠀⠀⠀⠀⠁⢕⠀⠀⠀⠀⠀⠀⠀⠀⠀⠀⠀⠀⠀⠑⣿⣿⣿⣿⣿⣿⣿⣿⣿⣿⣿⡇⠀⠀⠀⠀⠀⠀⠀⠀⠀⣳⡕⣿⣕⢵⣿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⡔⢕⢕⢕⠕⠕⠀⠀⠀⠃⠀⠀⠘⢿⣿⣿⣿⣿⣿⣿⣿⣿⣿⣿⡿⣱⡟⢱⣿⣿⢏⢕⢕⢕⢕⢕⢱⢇⢕⢕⢑⢺⢇⠎⢀⡾⢣⣾⡿⠑⠀⠀⠀⠀⠀⠀⠀⠀⠀⠀⠀⠀⠀⠀⠀⠀⠀⠀⠁⠀⠀⠀⠀⠀⠀⠀⠀⠀⠀⠀⠀⠀⠀⢹⡇⠈⠙⢿⣿⣿⣿⣿⣿⣿⣿⠀⠀⠀⠀⠀⠀⠀⠀⢀⣿⣿⣜⢿⣮⣻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⢔⡅⢀⠀⠀⠀⠀⠀⠀⠀⠀⢀⢌⢟⣫⣕⢎⣿⣿⣿⣿⣿⡟⣼⢏⣱⣿⣿⢏⢕⢕⢕⢕⢕⢕⡞⢕⢕⢕⣿⢏⣱⢀⢕⠁⠙⢿⠑⠀⠀⠀⠀⠀⠀⠀⠀⠀⠀⠀⠀⠀⠀⠀⠀⠀⢀⢶⣶⣧⡤⡀⠀⠀⠀⠀⠀⠀⠀⠀⠀⠀⠀⢸⠑⠀⠀⠀⠘⢻⣿⣿⣿⡿⠟⠀⠀⠀⠀⠀⠀⠀⠀⢌⢿⣿⣿⣇⢻⣷⡝⣿⣿⣿⣷⣷⣴⡄⠀⠀⢕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⡟⣵⣧⣕⡔⢄⢀⢀⠀⢀⢔⢕⢕⢕⢕⡜⢏⡼⢸⣿⣿⣿⢏⡾⢇⣱⣿⡿⢕⢱⢇⢕⢇⢕⢕⣼⢕⢕⢕⣼⣷⣾⢟⢘⠀⠀⠀⠀⠀⠀⠀⠀⠀⠀⠀⠀⠀⠀⠀⠀⠀⠀⠀⠀⠀⠐⢿⣿⣿⣿⣿⡗⠀⠀⠀⠀⠀⠀⠀⠀⠀⠀⠀⠁⠀⠀⠀⠀⠀⠀⠛⠋⠁⠀⠀⠀⠀⠀⠀⠀⠀⠀⢔⣷⡕⢻⣿⣿⣧⢝⢿⣎⢿⣿⣿⣿⣿⡇⠀⠀⠕⢕⢄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⣧⣿⣿⣿⣷⣕⡕⢕⢕⢕⢕⢕⣵⣞⢽⠞⢕⢱⣿⣿⣿⢏⢞⢕⣵⣿⢟⢕⡕⢕⢕⡎⢕⢕⣱⢇⢕⢕⢱⣿⣟⣵⣾⡇⠀⠀⠀⠀⠀⠀⠀⠀⠀⠀⠀⠀⠀⠀⠀⠀⠀⠀⠀⠀⠀⠜⢸⢿⣿⣿⣿⠝⠀⠀⠀⠀⠀⠀⠀⠀⠀⠀⠀⠀⠀⠀⠀⠀⠀⠀⠀⠀⠀⠀⠀⠀⠀⠀⠑⠑⠔⢔⢱⣿⣷⡕⢹⣿⣿⣷⡜⢻⣧⡕⢕⢕⢔⢄⢄⢀⢄⠁⠀⠀⠀⠀⠀⢕⢕⢕⠀⠀⢔⢑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⡏⣿⣿⣿⣿⣿⣷⡕⢕⢕⢕⢕⢜⢁⢄⢕⣾⣷⡝⣿⢣⢎⢕⣼⣿⢏⢕⡜⢕⢕⡼⢕⢕⢕⡟⢕⢕⢕⣾⣿⣿⢿⠏⠉⠀⠀⠀⠀⠀⠀⠀⠀⠀⠀⠀⠀⠀⠀⠀⠀⠀⠀⠀⠀⠀⠀⠀⢑⠻⢇⠃⠀⠀⠀⠀⠀⠀⠀⠀⠀⠀⠀⠀⠀⠀⠀⠀⠀⠀⠀⠀⠀⠀⠀⠁⠐⢔⢄⢀⠀⠀⠀⢸⣿⣿⣿⡕⢜⣿⣿⣷⡕⠜⠃⠀⠁⠑⠑⠑⠁⠑⠀⠀⠀⠀⠀⠀⠀⠕⢕⢸⣿⠃⠀⠀⠀⠈⠟⣿⣿⣿⣿⣿⣿⣿⣿⣕⣱⣿⣿⣿⢕⢕⢕⢕⣼⣿⣿⡇⢕⢜⠛⢻⣿⣿⡟⠓⠒⠓⠃⠁⢀⢁⠁⠁⠀⢕⢕⢕⢕⢕⢔⠀</a:t>
            </a:r>
            <a:br/>
            <a:r>
              <a:t>⢕⢕⢕⢕⢕⢕⢕⢕⢕⢕⢕⢕⢕⢕⢕⢕⢕⢕⢕⢕⢕⢕⠀⠀⠀⠀⠀⢄⢕⢕⢕⢕⢕⢕⢕⠕⢕⢕⢔⢔⢕⢕⢕⢕⢸⣿⣿⣿⣿⣿⣿⣿⣿⣿⣿⣿⣿⣿⣇⢿⣿⣿⣿⣿⣿⣿⡇⢕⢕⢕⢕⢕⢕⢕⢹⣿⡿⡱⢇⢕⣾⡟⢕⢕⡜⢕⢕⣱⢇⢕⢕⣾⢕⢕⢕⢸⢟⠏⠁⠀⠀⠀⠀⠀⠀⢀⠔⠐⠀⠀⠀⠀⠀⠀⠀⠀⠀⠀⠀⠀⠀⠀⠀⠀⠀⠀⠀⠀⠀⠀⠀⠀⠀⠀⠀⠀⠀⠀⠀⠀⠀⠀⠀⠀⠀⠀⠀⠀⠀⠀⠀⢀⠄⠁⠀⠀⠀⠁⠐⠀⠀⠙⠟⠿⢿⡕⢜⢿⠃⠀⠀⠀⠀⠀⠀⠀⠀⠀⠀⠀⠀⠀⠀⠀⠀⠀⠀⠑⠕⠁⠀⠀⠀⠀⠀⠀⠘⢿⣿⣿⣿⣿⣿⣿⣿⣿⣿⣿⣿⡕⢕⢱⡕⣿⣿⣿⣿⢕⢕⠀⢸⣿⣿⡧⣔⡔⢔⢔⢔⠀⢸⠀⢸⣿⢕⢕⢕⢕⢕⢕⠀</a:t>
            </a:r>
            <a:br/>
            <a:r>
              <a:t>⢕⢕⢕⢕⢕⢕⢕⢕⢕⢕⢕⢕⢕⢕⢕⢕⢕⢕⢕⢕⢕⢕⠀⠀⠀⠀⢄⢕⢕⢕⢕⢕⠁⠑⠁⢕⢕⢕⢕⢕⢕⢕⢕⢕⢸⣿⣿⣿⣿⣿⣿⣿⣿⣿⣿⣿⣿⣿⣿⣷⡹⣿⣿⣿⣿⣿⡿⢕⢕⠕⠕⠑⠑⠑⠘⠟⢕⢕⢱⣾⢟⢕⢕⡜⢝⢕⢱⡟⢕⢕⣱⢇⢕⢕⢕⢕⢁⢔⢕⢕⢕⠔⠀⠀⠀⢕⢀⢔⠑⠀⠀⠀⠀⠀⠀⠀⠀⠀⠀⠀⠀⠀⠀⠀⠀⠀⠀⠀⠀⠀⠀⠀⠀⠀⠀⠀⠀⠀⠀⠀⠀⠀⠄⠀⠀⠀⠀⢀⠄⠀⠁⠀⠀⠀⠀⠀⠀⠀⠀⠀⠀⠀⠀⠀⠀⠀⠁⠀⠀⠀⠀⠀⠀⠀⠀⠀⠀⠀⠀⠀⠀⠀⠀⠀⠀⠀⠀⠀⠀⠀⠀⠀⠀⠀⠀⠀⠀⠈⢿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⢔⢕⢕⢕⢕⢕⢕⠀⠀⠀⢕⢕⢕⢕⢕⢕⢕⢕⢕⢸⣿⣿⣿⣿⣿⣿⣿⣿⣿⣿⣿⣿⣿⣿⣿⣿⣾⣽⠉⠙⠙⠁⠀⠀⠀⠀⠀⠀⠀⢀⢕⢁⢱⡿⢏⢕⢕⢎⢕⢕⢕⣿⢕⢕⢱⡟⢕⢕⢕⠇⢔⢕⢕⢕⢕⢕⠀⠀⠀⠀⠁⠁⠀⠐⢀⠀⠀⠀⠀⠀⠀⠀⠀⠀⠀⠀⠀⠀⠀⠀⠀⠀⠀⠀⠀⠀⠀⠀⠀⠀⠀⠀⠀⠀⠀⠀⠐⠀⠀⠀⠀⠁⠀⠀⠀⠀⠀⠀⠀⠀⠀⠀⠀⠀⠀⠀⠀⠀⠀⠀⠀⠀⠀⠀⠀⠀⠀⠀⠀⠀⠀⠀⠀⠀⠀⠀⠀⠀⠀⠀⠀⠀⠀⠀⠀⠀⠀⠀⠀⠀⠀⠀⠀⠈⠁⠝⣿⣿⣿⣿⣿⣿⣿⣿⣿⣿⣿⣿⣿⣿⣿⣿⣿⡇⠀⢸⣿⣿⡷⢷⣇⡕⠀⠀⠀⠀⠀⠀⠀⢕⢕⢁⢕⢕⢕⠀</a:t>
            </a:r>
            <a:br/>
            <a:r>
              <a:t>⢕⢕⢕⢕⢕⢕⢕⢕⢕⢕⢕⢕⢕⢕⢕⢕⢕⢕⢕⢕⢕⢕⠀⠀⢔⢕⢕⢕⢕⢕⢕⢕⢕⢕⠑⢕⢕⢕⢕⢕⢕⢕⢕⢕⢸⣿⣿⣿⣿⣿⣿⣿⣿⣿⣿⣿⣿⣿⣿⣿⣿⣿⢇⢔⢕⢕⢕⢔⢔⢔⢔⢄⢀⢀⢕⢅⢱⢏⠕⢕⢕⢎⢕⢕⢕⣸⡇⢕⢕⡾⢕⢕⢕⡼⣢⣴⣷⣷⣵⣵⠅⠀⠀⠀⠀⠀⠀⠁⠀⢀⠐⢀⠀⠀⠀⠀⠀⠀⠀⠀⠀⠀⠀⠀⠀⠀⠀⠀⠀⠀⠀⠀⠀⠀⠀⠀⠀⠀⠀⠀⠀⠀⠀⠀⠀⠀⠀⠀⠀⠀⠀⠀⠀⠀⠀⠀⠀⠀⠀⠀⠀⠀⠀⠀⠀⠀⠀⠀⠀⠀⠀⠀⠀⠀⠀⠀⠀⠀⠀⠀⠀⢀⣀⡀⠀⠀⠀⠀⠀⠀⠀⠀⠀⠀⠀⠀⠀⠀⠀⠀⠀⢸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⡕⢕⢕⢕⢕⢕⢕⢕⢕⢕⢑⢕⢅⡱⢇⢑⢕⢕⢎⢕⢕⢕⢱⣿⢕⢕⢸⢇⢕⢕⢱⣾⣿⣿⣿⣿⡿⠑⠀⠀⠀⠀⠀⠀⠀⠀⠀⠀⠀⠀⠑⢄⠀⠀⠐⠀⠀⠀⠀⠀⠀⠀⠀⠀⠀⠀⠀⠀⠀⠀⠀⠀⠀⠀⠀⠀⠀⠀⠀⠀⠀⠀⠀⠀⠀⠀⠀⠀⠀⠀⠀⠀⠀⠀⠀⠀⠀⠀⠀⠀⠀⠀⠀⠀⠀⠀⠀⠀⠀⠀⠀⠀⠀⠀⠀⠀⠀⠀⢄⣼⣿⣟⣀⠀⠀⠀⠀⠀⠀⠀⠀⠀⠀⠀⠀⠀⠀⠀⠀⠀⢿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⢔⢑⢑⠕⠕⠕⠕⠑⢁⢕⢁⢕⢕⢕⢕⢕⢎⢕⢕⢕⢕⢾⢇⢕⢕⢏⢕⢕⠕⠟⠛⠛⠛⠙⠉⠁⠀⠀⠀⠀⠀⠀⠀⠀⠀⠀⠀⠀⠀⠀⠀⠁⠀⠀⠀⠀⠀⠀⠀⠀⠀⠀⠀⠀⠀⠀⠀⠀⠀⠀⠀⠀⠄⠑⠀⠀⠀⠀⠀⠀⠀⠀⠀⠀⠀⠀⠀⠀⠀⠀⠀⠀⠀⠀⠀⠀⠀⠀⠀⠀⠀⠀⠀⠀⠀⠀⠀⠀⠀⠀⠀⠀⠀⠀⠀⢀⣴⡇⣿⢿⣿⣿⣷⣄⠀⠀⠀⠀⠀⠀⠀⠀⠀⠀⠀⠀⠀⠀⢀⣾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⢅⢕⢕⢅⢕⢕⢇⢕⢕⢕⢕⢱⢎⢕⢕⢕⢕⢕⢕⢄⢔⢔⢔⢔⢕⢕⢕⠀⠀⠀⠀⠀⠀⠀⠀⠀⠀⠀⠀⠀⠀⠀⠀⠀⠀⠀⠀⠀⠀⠀⠀⠀⠀⠀⠀⠀⠀⠀⠀⠀⠀⠀⠀⠀⠀⠀⠀⠀⠀⠀⠀⠀⠀⠀⠀⠀⠀⠀⠀⠀⠀⠀⠀⠀⠀⠀⠀⠀⠀⠀⠀⢄⢄⢔⢀⢀⢀⣵⣴⣄⡀⠀⠀⠀⠀⣴⣷⣿⣽⡪⣷⣮⡻⣿⣿⣷⡄⠀⠀⠀⠀⠀⠀⠀⠀⠀⠀⠀⠀⠜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⢑⢕⢕⠑⢕⢕⢕⢕⢕⢕⢕⢕⢕⢕⢕⢕⢕⢕⢕⢕⢕⢕⢕⢕⢕⢕⢕⢕⢕⢄⠀⠀⠀⠀⠀⠀⠀⠀⠀⠀⠀⠀⠀⠀⠀⠀⠀⠀⠀⠀⠀⠀⠀⠀⠀⠀⠀⠀⠀⠀⠀⠀⠀⠀⠀⠀⠀⠀⠀⠀⠀⠀⠀⢄⢔⢀⠀⠀⠀⠀⠀⠀⠀⠀⠀⠀⠀⠀⠀⠀⠀⠀⢕⢕⢕⢕⢕⢕⢕⢝⣿⣿⣷⣶⡴⣠⣝⢝⢻⣿⣿⣷⣝⢟⢝⣿⣿⠀⠀⠀⠀⠀⠀⠀⠀⠀⠀⠀⠀⠀⠀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⢕⢕⢕⢕⢕⢕⢕⢕⢕⢕⢱⢕⢕⢕⢕⢕⢕⢕⢕⢕⢕⢕⢕⢕⢕⢕⢕⢕⢕⠑⠑⢕⢕⢕⢕⢕⢕⢕⢱⣵⢟⠀⠀⢠⣄⠀⠀⠀⠀⠀⠀⠀⠀⠀⠀⠀⠀⠀⠀⠀⠀⠀⠀⠀⠀⠀⠀⠀⠀⠀⠀⠀⠀⠀⠀⠀⠀⠀⠀⠀⠀⠀⢄⢕⢕⢕⢕⢔⢄⢀⠀⠀⠀⠀⠀⠀⠀⠀⠀⠀⠀⠀⠀⢕⢕⢕⢕⢕⢕⢕⢕⢼⡯⣿⢫⣷⣷⣾⣕⡼⣮⡻⣿⣿⣿⣾⡟⠁⠀⠀⠀⠀⠀⠀⠀⠀⠀⠀⠀⠀⠀⢕⢻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⢕⢕⢔⢕⢕⢕⢕⢕⢕⢕⢕⢕⢕⢕⢕⢕⢕⠕⠀⠀⠁⢕⢜⡼⣪⢎⣵⡟⢱⣵⡄⠀⠀⠁⢔⢄⠑⠀⠀⠀⠄⢄⠀⠀⠀⠀⣄⢀⠀⢀⣄⡀⠀⠀⢀⢀⠀⠀⢀⢀⠀⠀⠀⢀⠀⠀⣀⢀⢄⠀⢕⢕⢕⢕⢕⢕⢕⢜⢿⣦⡀⠀⠀⠀⠀⠀⠀⠀⠀⠀⠀⠀⠀⠁⠁⠑⠕⠕⢕⢕⢕⣱⣽⣮⣝⡝⢻⣿⣿⣧⣵⣼⣿⣿⡿⠀⠀⠀⠀⠀⠀⠀⠀⠀⠀⠀⠀⠀⠀⠀⢕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⢑⢕⠕⢕⢕⢕⢕⢕⢕⢅⢕⢕⢕⢕⢕⢕⢕⢕⠀⠀⠀⠀⠀⠑⢵⢏⣾⡟⢕⣿⣿⠇⠀⠀⠀⢕⢕⠔⠀⠐⠁⠀⢄⠀⠐⠐⠀⠁⠄⠔⠈⠉⢱⡴⠔⠈⢉⢄⠀⠈⢄⢄⠀⠐⠑⢄⠀⠁⠕⠀⢄⢕⢕⢕⢕⢕⢕⢕⢕⢕⣿⣿⣦⣄⠀⠀⠀⠀⠀⠀⠀⠀⠀⠀⠀⠀⠀⠀⠀⠀⠁⠁⢝⢝⢝⢿⣿⣷⣼⣻⣿⣿⣿⠟⠁⠀⠀⠀⠀⠀⠀⠀⠀⠀⠀⠀⠀⠀⠀⠀⠀⢕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⢳⢳⣎⢎⢕⢇⢕⢕⢕⢕⢕⢕⢕⢕⢕⢕⢕⢕⢕⢕⢕⢕⢕⠁⠀⠀⠀⠀⠀⠀⠁⢸⡿⠇⠘⠙⢑⢅⢔⢄⡄⢁⢁⢀⢄⢀⠀⠀⠀⠀⠀⠀⠀⠀⠀⠀⠀⠀⠀⠀⠀⠀⠀⠀⢀⠀⠄⠀⠀⠀⠀⠀⠀⠀⠀⠀⢕⢕⢕⢕⢕⢕⢕⢇⢗⢕⢝⣿⣿⣿⣷⢄⠀⠀⠀⠀⠀⠀⠀⠀⠀⠀⠀⠀⠀⠀⠀⠀⠀⠑⢗⠕⠝⢿⡿⠿⠛⠙⠁⠀⠀⠀⠀⠀⠀⠀⠀⠀⠀⠀⠀⠀⠀⠀⠀⠀⠀⢔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⢗⢕⢕⢕⢕⡵⢷⣷⡧⣱⣷⣷⣷⣷⣷⣾⣿⣿⣿⣿⣷⢧⣗⣮⢕⢕⢕⠕⢔⢕⢕⢕⢕⢕⣸⢇⢕⢕⢕⢕⢕⢕⢕⢕⠀⠀⠀⠀⠀⠀⠀⠀⠁⠀⠀⠀⠀⠀⠑⠕⠕⠘⢟⠙⠕⢕⢕⠔⠀⠀⠀⢀⢀⢀⠀⠀⠀⠀⠀⠀⠀⠀⠀⠀⠀⠀⠁⠀⠀⠀⠀⠀⠀⠀⢀⢄⠀⢕⢕⢕⢕⢕⢕⢕⢕⣗⣕⣱⣿⣿⣿⣿⡕⠀⠀⠀⠀⠀⠀⠀⠀⠀⠀⠀⠀⠀⠀⠀⠀⠀⠀⠀⠀⠀⠀⠀⠀⠀⠀⠀⠀⠀⠀⠀⠀⠀⠀⠀⠀⠀⠀⠀⠀⠀⠀⠀⠀⢀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⠚⠓⠚⠛⠋⠋⠙⠛⠛⠛⠙⠛⠛⠛⠛⠛⠛⠛⠛⠛⠛⠛⠛⠋⠑⠃⠑⠑⠑⠑⠑⠑⠑⠘⠛⠑⠑⠑⠑⠑⠑⠑⠑⠀⠀⠀⠀⠀⠀⠀⠀⠀⠀⠀⠀⠀⠀⠀⠀⠀⠀⠐⠑⠐⠀⠀⠀⠀⠀⠀⠀⠁⠁⠁⠀⠁⠁⠁⠑⠑⠑⠑⠐⠀⠀⠐⠐⠐⠀⠀⠁⠁⠑⠁⠀⠀⠀⠑⠑⠑⠑⠑⠑⠑⠘⠛⠛⠛⠛⠛⠛⠛⠓⠂⠀⠀⠀⠀⠀⠀⠀⠀⠀⠀⠀⠀⠀⠀⠀⠀⠀⠀⠀⠀⠀⠀⠀⠀⠀⠀⠀⠀⠀⠀⠀⠀⠀⠀⠀⠀⠀⠀⠀⠀⠀⠀⠀⠑⠛⠓⠓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⡟⢝⢕⢕⢕⢕⢕⢕⢕⢕⢕⢕⢕⢕⢕⢕⢕⢕⢜⢿⣿⣿⣿⣿⣿⣿⣿⣿⣿⣿⣿⣿⣿⣿⣿⣿⡟⢕⢕⢕⢕⢕⢕⢕⢕⢕⢕⢕⢕⢕⢕⢕⢕⢕⢝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⡿⢏⢝⢕⢕⢕⢕⢕⢕⢕⢕⢕⢕⢕⢕⢕⢕⢕⢕⢕⢕⢕⢻⣿⣿⣿⣿⣿⣿⣿⣿⣿⣿⣿⣿⣿⣿⣿⣿⢕⢕⢕⢕⢕⢕⢕⢕⢕⢕⢕⢕⢕⢕⢕⢕⣵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⢕⢕⢕⢕⢕⢕⢕⠑⠕⠕⠑⠕⠑⠕⠑⠑⠑⠑⠑⠕⢕⢜⣿⣿⣿⣿⣿⣿⣿⣿⡿⢟⢟⢟⢻⢿⢿⡏⢕⢕⢕⢕⢕⢕⢕⢕⣕⢕⢕⢕⢕⣵⣾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⢇⢕⢕⢕⠕⢕⠑⠕⠁⠀⠀⠀⠀⠀⠀⠀⠀⠀⠀⠀⢁⢄⢕⢜⢜⢻⣿⣿⣿⡟⢕⢕⢕⢕⢕⢕⢕⢕⢅⢕⢕⢕⢕⢕⢕⢕⢕⡟⢕⢱⣷⣿⣿⣿⣿⣿⣿⣿⣿⣿⣿⣿⣿⣿⣿⣿⣿⣿⣿⣿⣿⣿⣿⣿⣿⣿⣿⣿⣿⣿⣿⣿⣿⣿⣿⣿⣿⣿⣿⣿⣿⣿⣿⣿⣿⣿⣿⣿⣿⣿⣿⣿⣿⣿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⡯⢕⢕⢕⢕⢕⢄⠀⠀⠀⠀⠀⠀⠀⠀⠀⠀⠀⠀⠁⠕⢕⢕⢕⢕⢕⢕⢿⣿⣿⡕⢕⢕⢕⢕⢕⢕⣕⣵⣵⢷⢧⢕⢕⢅⢕⢕⢕⢇⢕⢹⣿⣿⣿⣿⣿⣿⣿⣿⣿⣿⣿⣿⣿⣿⣿⣿⣿⣿⣿⣿⣿⣿⣿⣿⣿⣿⣿⣿⣿⣿⣿⣿⣿⣿⣿⣿⣿⣿⣿⣿⣿⣿⣿⣿⣿⣿⣿⡟⢿⣿⣿⣿⣿⣿⣿⣷⢕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⡟⢕⢕⢕⢕⠕⠑⠀⠀⠀⠀⢔⠕⢕⢕⢔⠀⠀⠀⠀⠀⠀⢁⢕⢕⢕⢕⢕⢕⢔⢕⢕⢕⢕⣕⣵⢾⢟⢝⢕⢕⢕⢕⢕⢕⢕⢕⢕⢕⢕⢕⢸⣿⣿⣿⣿⣿⣿⣿⣿⣿⣿⣿⣿⣿⣿⣿⣿⣿⣿⣿⣿⣿⣿⣿⣿⣿⣿⣿⣿⣿⣿⣿⣿⣿⣿⣿⣿⣿⣿⣿⣿⢿⣿⣿⣿⣿⣿⣿⣿⣕⢝⢿⣿⣿⣿⣿⣿⣧⢻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⡇⢕⢕⢕⠕⠀⠀⠀⠀⠀⢕⢕⢑⢕⢕⢕⢕⠀⠀⠀⠀⢄⢕⢕⢕⢕⢕⢕⢕⢕⣱⣵⢾⢟⢝⢕⢕⢕⢕⢕⢕⢕⢕⢕⢕⢕⢅⡕⢕⢝⢕⣾⣿⣿⣿⣿⣿⣿⣿⣿⣿⣿⣿⣿⣿⣿⣿⣿⣿⣿⣿⣿⣿⣿⣿⣿⣿⣿⣿⣿⣿⣿⣿⣿⣿⣿⣿⣿⣿⣿⢟⡵⣾⣿⣿⣿⣿⣿⣿⣿⣿⣇⢱⡝⢟⢿⣿⣿⣿⡞⣿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⡕⢕⢕⢄⢔⢔⠀⠀⠀⢅⢕⢕⢕⢑⢑⢑⢔⠐⢔⢕⢕⢕⢕⢕⢕⣱⡵⢾⢟⢝⢕⢕⢕⢕⢕⢕⢕⢕⢕⢕⢕⢕⢕⢕⢕⠕⢕⡇⢕⢱⣿⣿⣿⣿⣿⣿⣿⣿⣿⣿⣿⣿⣿⣿⣿⣿⣿⣿⣿⣿⣿⣿⣿⣿⣿⣿⣿⣿⣿⣿⣿⣿⣿⣿⣿⣿⣿⡿⣳⣿⢳⣿⣿⣿⣿⣿⣿⣿⣿⣿⣿⣧⡻⣧⢷⡹⢿⢿⡷⢻⣿⢹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⣧⣵⣕⣕⠕⠀⠀⠐⢕⢕⢕⢕⢕⢕⢕⢕⢄⢕⢕⢕⢇⠜⢋⢕⢕⢕⢕⢕⢕⢕⢕⢕⢕⢕⢕⢕⢕⢕⢕⢕⢕⢕⢕⠀⢕⢕⢕⣿⣿⣿⣿⣿⣿⣿⣿⣿⣿⣿⣿⣿⣿⣿⣿⣿⣿⣿⣿⣿⣿⣿⣿⣿⣿⣿⣿⣿⣿⣿⣿⣿⣿⣿⣿⣿⡿⣵⣿⡏⣿⣟⣟⣻⡿⢿⢿⢿⢿⣿⣿⢏⢕⢝⢸⣷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⡕⢄⢀⢄⢅⢅⢕⢕⢕⢕⢕⠕⢕⢑⢅⢕⢕⢕⢕⢕⢕⢕⢕⢕⢕⢕⢕⢕⢕⢕⢕⢕⢕⢕⢕⢕⢜⢝⢳⢵⣕⢕⣾⣿⣿⣿⣿⣿⣿⣿⣿⣿⣿⣿⣿⣿⣿⣿⣿⣿⣿⣿⣿⣿⣿⣿⣿⣿⣿⣿⣿⣿⣿⣿⣿⣿⣿⢿⣟⡝⣼⣿⣿⢹⣷⣷⣷⣾⣿⣿⣿⣿⣟⣗⣳⠑⢕⢕⢜⣿⣷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⣷⣵⣕⠑⢑⢑⠅⢅⠀⠀⠀⠁⠕⢕⢕⢕⢕⢕⢕⢕⢕⢕⢕⢕⢕⢕⢕⢕⢕⢕⢕⢕⢕⢕⢕⢕⢕⢕⢅⢝⢱⣿⣿⣿⣿⣿⣿⣿⣿⣿⣿⣿⣿⣿⣿⣿⣿⣿⣿⣿⣿⣿⣿⣿⣿⣿⣿⣿⣿⣿⣿⣿⡿⢟⣱⣷⣿⡿⣼⣿⣿⡏⣿⣿⣿⣿⣿⣿⣿⣿⣿⣿⣿⣿⡇⢕⢕⢕⣿⣿⡇⢕⢕⢕⢕⢕⢔⢕⢕⢹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⢟⢇⠁⠀⠀⠀⠀⠀⠀⠀⠀⠁⠕⢕⢕⢕⢕⢕⢕⢕⢕⢕⢕⢕⢕⢕⢕⢕⢕⢕⢕⢕⢕⢕⢕⢕⢄⡇⢜⢟⢟⢟⢟⢟⢟⢟⢟⢟⢟⢟⢟⢟⢟⢟⢟⢟⢟⢟⢟⢟⢟⢟⢟⢟⢟⢟⢟⢟⢟⣱⣷⣿⣿⣿⣿⢱⣿⣿⣿⢳⣿⣿⣿⣿⣿⣿⣿⣿⣿⣿⣿⣿⣿⡔⢕⢕⣿⣿⣿⢕⢕⢕⢕⢕⠕⢕⢕⢕⢝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⢕⢄⠀⢀⠀⠀⠀⠀⠀⠀⠀⠑⢕⢕⢕⢕⢕⢕⢕⢕⢕⢕⢕⢕⢕⢕⢕⢕⢕⢕⢕⢕⢕⢕⢄⢇⢕⢕⢕⢕⢕⢕⢕⢕⢕⢕⢕⢕⢕⢕⢕⢕⢕⢕⢕⢕⢕⢕⢕⢕⢕⢕⢕⢕⢕⣱⣾⣿⣿⣿⣿⡿⢇⣿⣿⣿⡿⢸⣿⣿⣿⣿⣿⣿⣿⣿⣿⣿⣿⣿⣿⣿⡔⢕⣿⣿⣿⡇⢕⠕⢑⢑⢕⢕⢕⢕⢕⢕⢕⢑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⣷⡅⢀⠀⠀⠀⠀⠀⠀⠀⠀⠑⠕⠕⢕⢕⢕⢕⢕⢕⢕⢕⢕⢕⢕⢕⢕⢕⢕⢕⢕⢕⢕⢕⣿⣿⣿⣿⣿⣿⣿⣿⣿⣷⢕⢕⣾⣿⣿⣿⣿⣿⣿⣿⣿⣿⣿⣿⣿⣿⣿⢏⣾⣿⣿⣿⣿⣿⣫⡾⣼⣿⣿⣿⡇⣾⣿⣿⣿⣿⣿⣿⣿⣿⣿⣿⣿⣿⣿⣿⣿⢕⣿⣿⣿⣧⢔⢕⢕⢕⢕⢕⢕⢕⢕⢕⢕⢕⢕⢝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⡔⠀⠀⠀⠀⠀⠀⠀⠀⠀⠀⠀⠀⠑⠕⢕⢕⢕⢕⢕⢕⢕⢕⢕⢕⢕⢕⢕⢕⢕⢕⢕⣿⣿⣿⣿⣿⣿⣿⣿⣿⣿⢕⢕⣿⣿⣿⣿⣿⣿⣿⣿⣿⣿⣿⣿⣿⣿⣣⣿⢟⣾⣿⣿⣟⣽⣿⢇⣿⣿⣿⣿⢇⣿⣿⣿⣿⣿⣿⣿⣿⣿⣿⣿⣿⣿⡏⣿⡏⢱⣿⣿⣿⣿⠁⠁⢁⢕⢕⢕⢕⢕⠑⠕⠕⠕⣕⣵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⠁⠁⠁⢕⢕⢕⢕⢕⢕⢕⢕⢕⢕⢕⢕⢕⢸⣿⣿⣿⣿⣿⣿⣿⣿⣿⣿⢕⢕⣿⣿⣿⣿⣿⣿⣿⣿⣿⣿⣿⣿⣿⣳⣿⢏⣾⣿⣿⢯⣾⣿⣿⢸⢟⢕⣵⣿⢕⢹⣿⣿⣿⣿⣿⣿⣿⣿⣿⣿⣿⣿⡇⢹⢕⣸⣿⣿⣿⣿⠐⢔⢱⢅⢑⢕⢕⢔⢔⢔⢔⢕⣼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⡀⠀⠀⠀⠀⠀⠀⠀⠀⠀⠀⠀⠀⠀⠀⠑⢕⢕⢕⢕⢕⢕⢕⢕⢕⢕⢕⢕⢸⣿⣿⣿⣿⣿⣿⣿⣿⣿⣿⢕⢕⣿⣿⣿⣿⣿⡿⡟⣟⣫⣽⣽⣝⢳⣿⣯⢏⣿⣿⣳⣿⣿⢟⢝⢜⣵⣾⣿⣿⢱⣼⣿⣿⣿⣿⣿⣿⣿⣿⣿⣿⣿⣿⢇⢕⢱⢵⣿⣿⣿⢟⠀⠑⢸⢇⢕⢻⡕⠔⠕⠆⢱⣾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⣷⡄⠀⠀⠀⠀⠀⠀⠀⠀⠀⠀⠀⠀⠀⠀⠑⢕⢕⢕⢕⢕⢕⢕⢕⢕⢕⢕⣾⣿⣿⣿⣿⣿⣿⣿⣿⣿⣿⢕⢕⣿⣿⣿⣿⡏⣾⣯⣿⣿⣿⣿⢇⣿⣿⡏⣾⣿⣻⣿⣿⡏⢕⡕⢜⣹⣿⣿⣿⢸⣿⣿⣿⣿⣿⣿⣿⣿⣿⣿⣿⣿⣿⢕⠑⠘⠜⠟⠋⠁⢀⢀⠀⠀⠁⠑⠑⠕⢇⢀⣅⢕⢟⢻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⣔⠀⠀⠀⠀⠀⠀⠀⠀⠀⠀⠀⠀⠀⠀⢕⢕⢕⢕⢕⢕⢕⢕⢕⢕⢕⣿⣿⣿⣿⣿⣿⣿⣿⣿⣿⣿⢕⢕⣿⣿⣿⢏⣾⣿⣿⣏⢝⢟⢟⣸⣿⡿⣼⣿⢳⣿⣿⡏⡕⢱⣧⣸⣿⢏⢹⢇⣼⣿⢻⣿⣿⣿⣿⣿⣿⣿⣿⣿⣿⣿⢕⠀⠀⠀⠀⠀⠀⢕⢱⣷⣦⢄⡀⠀⠐⢕⢅⠕⢕⢕⢕⢸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⣇⠀⠀⠀⠀⠀⠀⠀⠀⠀⠀⠀⠀⠀⠁⢕⢕⠕⠕⢕⢕⢕⢕⢕⢕⣿⣿⣿⣿⣿⣿⣿⣿⣿⣿⣿⢕⢕⣿⣿⢇⣾⣿⣵⡝⢝⢧⢕⢕⣿⣿⢳⣿⢧⣿⣿⣿⣾⡇⣾⢇⣾⣿⣷⣷⢣⣿⡟⣿⣿⣿⣿⣿⣿⣿⣿⣿⣿⡇⢝⢕⢄⠑⠕⠔⢀⢕⢕⢸⣿⣿⣼⣿⣦⡄⠄⠑⠑⢑⡱⣷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⢀⠀⠀⠀⠀⠀⠀⠀⠀⠀⠀⠀⠀⠕⠁⠀⠀⠑⠑⢕⢕⢕⢕⣿⣿⣿⣿⣿⣿⣿⣿⣿⣿⣿⢕⢕⣿⡏⡕⢿⢏⢝⢏⣵⡿⢕⢸⣿⢏⣿⡟⣾⣿⣿⣿⡿⢕⡿⣸⣿⣿⣿⡏⣾⡿⢕⣿⣿⣿⣿⣿⣿⣿⣿⣿⣿⢇⢕⢕⣼⣷⣶⣷⢇⢕⣸⣾⣿⣿⢻⣿⣿⡿⣇⢳⣿⣧⣿⢹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⣧⢀⠀⠀⠀⠀⠀⠀⠀⠀⠀⠀⠀⠀⠀⠀⠀⠀⠀⢕⢕⢕⢜⣿⣿⣿⣿⣿⣿⣿⣿⣿⣿⣿⢕⢅⣿⣿⡱⢱⡗⢱⣺⢏⣵⣾⣼⡿⣼⡟⣸⣿⣿⣿⣿⢇⣸⢇⣿⣿⣿⣿⢳⣿⢣⡇⣿⣿⣿⣿⣿⣿⣿⣿⣿⡟⢕⢕⢕⣿⣿⣿⣿⡇⢕⣿⣿⣿⣿⢸⣿⣿⣿⣿⢕⣵⢞⢯⡏⣿⣿⣿⣿⣿⣿⣿⣿⣿⣿⣿⣿⣿⣿⣿⣿⣿⡇⢕⢕⣿⢕⢕⢕⢕⢸⣿⣿⣿⣿⣿⣿⣿⣿⣿⣿⣿⣿⣿⣿⣿⣿⣿⣿⣿⣿⣿⣿⣿⣿⣿⣿⣿⣿⣿⢕⢕⢕⢕⢕⢕⢸⣿⣿⣿⣿⣿⣿⣿⣿⣿⣿⣿⣿⡿⢟⢫⢜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⣧⠀⠀⠀⠀⠀⠀⠀⠀⠀⠀⠀⠀⠀⠀⠀⠀⠀⢕⢕⢕⢕⣿⣿⣿⣿⣿⣿⣿⣿⣿⣿⣿⢕⠀⣿⣿⣷⣕⢕⢕⡝⢻⢷⣵⣼⢱⢟⢕⣿⣿⣿⣿⢏⣼⡿⣸⣽⣟⣟⢿⢸⡏⣾⡇⣿⡟⣿⣿⣿⣿⣿⣿⣿⢇⢕⢕⢱⣿⣿⣿⣿⡇⢸⣿⣿⣿⣿⢸⣿⣿⣿⡏⢸⡕⢵⡇⣿⢿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⣇⠀⠀⠀⠀⠀⠀⠀⠀⠀⠀⠀⠀⠀⠀⠀⠀⢅⢕⢕⣱⣿⣿⣿⣿⣿⣿⣿⣿⣿⣿⣿⢕⠀⣿⣿⣿⣿⣷⣕⡣⡕⢳⢕⢜⢏⡞⣼⣿⣿⣿⢇⣼⣿⡇⣿⣿⣿⣿⣿⣸⢱⣿⢳⢻⡇⣿⡿⣿⣿⡟⢿⢸⢕⢕⢕⢿⡿⢟⣟⣟⡇⢻⢹⣿⣿⡏⣿⣿⣿⣿⡇⡕⢻⡎⢜⢝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⡔⠀⠀⠀⠀⠀⠀⠀⠀⠀⠀⠀⠀⠀⠀⢀⢕⢕⢔⢔⢕⢜⢝⢝⢻⣿⣿⣿⣿⣿⣿⢕⠀⣿⣿⣿⣿⣿⢟⠁⠁⢜⣑⢜⣼⢕⡿⣿⣿⡿⢕⡏⠝⠇⠿⢿⣿⣿⣿⣧⢸⣿⣿⣾⣳⢸⣧⢻⣿⣿⢸⡕⡜⢕⣾⣿⣿⣿⣿⣿⡇⣜⡸⢻⣿⢇⣿⣿⣿⣿⢇⣟⣳⣯⢜⢱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⡄⠀⠀⠀⠀⠀⠀⠀⠀⠀⠀⠀⠀⠀⢕⢕⢕⢕⢕⢕⢕⢕⢕⢕⢜⢿⣿⣿⣿⣿⠁⠀⣿⣿⣿⡿⡵⠑⠀⠁⢕⢕⢱⣿⢸⢕⣟⢿⢇⢕⣵⣤⣄⣀⠀⢌⠙⠻⢿⣿⣿⣿⣿⣿⣿⣿⣼⣎⣿⡕⣱⣱⣾⣿⣿⣿⣿⣿⣿⡇⢾⢷⣵⢜⣕⣿⡿⢸⣿⢜⡝⢕⢕⣵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⣧⠀⠀⠀⠀⠀⠀⠀⠀⠀⠀⠀⠀⠀⢕⢕⢕⢕⢕⢕⢕⠑⠑⠑⠁⠀⠁⠁⠙⠏⠀⠀⣿⡿⣫⡾⠑⠀⠀⠀⢕⣵⢼⣿⢜⡜⣿⣮⢕⢺⣿⣿⣿⣿⣿⣷⣦⣤⣀⢘⢟⣿⣿⣿⣿⣿⣿⣿⣿⣿⣿⣿⢿⠟⠛⠙⢍⠁⠀⢀⢁⢸⣿⢕⣽⡿⢇⣸⡟⠕⢕⢱⣿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⡇⠀⠀⠀⠀⠀⠀⠀⠀⠀⠀⠀⠀⠑⠕⠕⠑⠑⠀⠀⠀⠀⠀⠀⠀⠀⠀⠀⠀⠔⢀⠋⢾⢟⠑⠀⠀⠀⠀⣾⡿⢜⣿⢱⡇⢹⣿⢕⢹⣿⡿⢟⢟⢛⠝⢉⣁⣕⣵⣼⣿⣿⣿⣿⣿⣿⣿⣿⣿⣿⢕⢡⢴⣴⣶⣷⣿⣿⣿⣿⡿⣷⣾⣿⢇⢕⢿⡇⠀⠁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⣿⣔⠀⠀⠀⠀⠀⠀⠀⠀⠀⠀⠀⠀⠀⠀⠀⠀⠀⠀⠀⠀⠀⠀⠀⠀⠀⢔⠀⠀⠕⢅⠄⠁⠀⠀⠀⠀⠀⣿⢧⡇⣟⢜⢇⢕⢜⢕⢜⣿⣧⣵⣶⣷⣿⣿⣿⣿⣿⣿⣿⣿⣿⣿⣿⣿⣿⣿⣿⣿⣿⣷⣄⡈⠝⢟⢿⢿⣿⣿⣽⣿⡿⡝⢕⢕⢜⠕⠀⠀⢜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⣆⠀⠀⠀⠀⠀⠀⠀⠀⠀⠀⠀⠀⠀⠀⠀⠀⠀⠀⠀⠀⠀⠀⢕⠀⠀⢀⠀⠀⢕⠄⠁⠀⠀⠀⠀⠀⠝⢼⡇⣟⣷⢜⢕⢕⢕⢕⢻⣿⣿⣿⣿⣿⣿⣿⣿⣿⣿⣿⣿⣿⣿⣿⣿⣿⣿⣿⣿⣿⣿⣿⣿⣷⣶⣵⣕⣼⣿⡿⡟⡕⢕⢕⢕⢕⢔⠀⠀⠘⣮⢿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⣧⡄⠀⠀⠀⠀⠀⠀⠀⠀⠀⠀⠀⠀⠀⠀⠀⠀⠀⢀⠄⠐⠁⠀⠀⢕⠀⠀⠁⢕⠀⠀⠀⠀⠀⠀⠀⠀⠁⢿⣿⢕⢇⢕⢕⢕⢜⣿⣿⣿⣿⣿⣿⣿⣿⣿⣿⣿⣿⣿⣿⣷⣿⣿⣿⣿⣿⣿⣿⣿⣿⣿⣿⣿⣿⡿⢏⢜⢱⢕⢕⢕⢕⢕⢕⢔⠀⠀⢜⢧⡻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⣦⡀⠀⠀⠀⠀⠀⠀⠀⠀⠀⠀⠀⠀⠀⠀⠁⠀⠀⠀⢀⢄⠔⠕⠀⠀⠀⢕⠐⠀⠀⠀⠀⠀⠀⠀⠀⢜⢻⡕⢕⢕⢕⢕⢕⢜⣿⣿⣿⣿⣿⣿⣿⣿⣿⣿⣿⣿⣿⣿⣿⣿⣿⣿⣿⣿⣿⣿⣿⣿⣿⣿⣿⡿⢕⢱⣾⢕⢕⢕⢕⢕⢕⢕⢔⠀⣱⢜⢳⡕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⣿⣧⡄⠀⠀⠀⠀⠀⠀⠀⠀⠀⠀⠀⢀⢄⠄⠐⠁⠁⠀⠀⠀⢕⠀⠀⠀⠀⠀⠀⠀⠀⠀⠀⢄⢕⢕⢸⡇⢇⢇⢕⢕⢕⢕⢜⢿⣿⣿⣿⣿⣿⣿⣿⡿⢿⣿⣿⣿⣿⣿⣿⣿⣿⣿⣿⣿⣿⣿⣿⢟⢕⢕⣵⣽⣿⢕⢕⢕⢕⢕⢕⢕⢕⢕⢻⣧⢇⢜⡕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⡿⢟⢟⡇⠀⢸⣿⣿⣿⣿⣿⣿⣿⣿⣿⣿⣿⣿⣿⣿⣿⣿⣿⣿⣷⣄⠀⠀⠀⠀⠀⠀⠀⠐⠑⠁⠁⠀⠀⠀⠀⠀⠀⢀⠀⠁⠀⠀⠀⠀⠀⠀⠀⢀⣠⢎⢕⢕⢕⢕⢻⡕⢜⡱⢕⢕⢕⢕⢕⢝⢻⣿⣿⣿⣿⣿⣿⣿⣿⣿⣿⣿⣷⣿⣿⣿⣿⣿⣿⣿⢿⢏⢕⢕⢸⣿⣿⡿⢕⢕⢕⢕⢕⢕⢱⡕⢕⢜⣿⡎⣧⡜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⡿⢟⢏⣱⣵⣾⣿⡄⠀⢸⣿⣿⣿⣿⣿⣿⣿⣿⣿⣿⣿⣿⣿⣿⣿⣿⣿⣿⣿⣿⣷⣔⠀⠀⠀⠀⠀⠀⠀⠀⠁⠀⠀⠀⠀⠀⠀⠀⠀⠀⠀⠀⠀⠀⠀⢀⣴⡿⢏⢕⢕⢕⢕⢕⢱⣳⢕⢕⢕⢅⢕⢕⢕⢕⢕⢕⢝⢻⣿⣿⣿⣿⣿⣿⣿⣿⣿⣿⣿⣿⢿⢟⢏⢕⢕⢕⢕⢕⣿⣿⡿⢕⢕⢕⢕⢕⢕⢱⡕⢕⢕⢕⢸⣿⢹⣷⡱⣱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⣏⢕⢱⢿⢏⣯⡻⣿⣷⡄⢸⣿⣿⣿⣿⣿⣿⣿⣿⣿⣿⣿⣿⣿⣿⣿⣿⣿⣿⣿⣿⣿⣿⣧⡀⠀⠀⠀⠀⠀⠀⠀⠀⠀⠀⠀⠀⠀⠀⠀⠀⠀⠀⠀⣠⣵⣿⣿⣿⣇⢕⢕⢕⢕⢔⣾⣷⢳⢕⠕⢕⠕⠂⠁⠀⢕⢕⢕⢕⢕⢝⢻⢿⣿⣿⡿⢿⢟⢏⢝⢕⢕⢕⢕⢕⢕⢕⢕⢸⣿⢯⢕⢕⢕⢕⢕⢕⢕⢜⣿⣕⢕⡕⢕⢝⢟⣿⣷⣕⣿⢟⣟⡻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⣇⢕⢕⢇⢝⢷⢝⠑⠀⢸⣿⣿⣿⣿⣿⣿⣿⣿⣿⣿⣿⣿⣿⣿⣿⣿⣿⣿⣿⣿⣿⣿⣿⣷⡄⠀⠀⠀⠀⠀⠀⠀⠀⠀⠀⠀⠀⠀⠀⠀⢀⣴⣾⣿⣿⣿⣿⣿⣿⣷⣕⢕⢕⣼⣿⣿⢕⢕⢕⠀⠀⠀⠀⠀⢕⢕⢕⣱⣵⣷⣷⣧⣼⣵⣾⠑⠕⢕⢕⢕⢕⢕⢕⢕⢕⢕⢁⣾⢏⢕⢕⢕⢕⢕⢕⢕⢕⢕⣿⣿⡕⢝⡕⢕⢕⢝⢿⣧⢜⣾⣿⣿⣷⣼⡟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⣧⡑⠑⠑⢶⠞⠀⠀⠀⢹⣿⣿⣿⣿⣿⣿⣿⣿⣿⣿⣿⣿⣿⡿⣟⣟⣟⣟⣟⡿⢿⣿⣿⣿⣆⢀⡀⠀⠀⠀⠀⠀⠀⠀⠀⠀⡀⣤⣷⣿⣿⣿⣿⣿⣿⣿⣿⣿⣿⣿⣿⢳⢿⣿⡏⢕⢕⠀⠀⠀⠀⠀⢕⢕⢕⣼⣿⣿⣿⣿⣿⣿⣿⡏⢄⠀⠀⠁⠕⢕⢕⢕⢕⢕⢕⢱⢏⢕⢕⢕⢕⢕⢕⡸⡕⢕⢕⣿⣿⣷⢕⢹⣇⢕⢕⢕⢝⠕⠁⢝⢇⢷⢻⢏⢕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⣷⡄⠀⠀⠀⢔⢔⠀⠀⠹⣿⣿⣿⣿⣿⣿⣿⣿⡿⣟⣯⣷⣿⣿⣿⣿⢿⢿⢻⢗⢜⢿⣿⣿⣿⣷⣀⣀⢀⣀⣠⣤⣶⣾⣿⣿⣮⢻⣿⣿⣿⣿⣿⣿⣿⣿⣿⣿⣿⢇⣟⣿⣿⡇⢕⠑⠀⠀⠀⠀⠀⠕⣷⣾⣿⣿⣿⣿⣿⣿⣿⣿⡇⢕⠀⠀⠀⠀⠁⢕⢕⢕⢕⢱⢏⢕⢕⢕⢕⢕⢕⢕⠱⡺⣧⡕⢹⣿⣿⢸⢕⢹⢕⢕⢕⢕⠀⠀⢱⣷⠇⠁⠑⠛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⡔⠀⠁⠁⠀⠀⠀⠀⠹⣿⣿⣿⣿⢿⣯⣷⣿⣿⣿⢿⡟⢏⢕⢕⢕⢕⢕⢕⢕⢕⢕⢜⢝⢝⢟⢻⢿⣿⣿⣿⣿⣿⣿⣿⡗⣵⡜⢿⣿⣿⣿⣿⣿⣿⣿⣿⡟⡾⣹⣿⣿⢕⢕⠀⠀⠀⠀⠀⠀⠀⣿⣿⣿⣿⣿⣿⣿⣿⣿⣿⣧⢕⠀⠀⠀⠀⠀⢱⡷⣧⢕⣕⣕⡕⢇⢕⢕⢕⢕⢕⢕⢜⢿⡷⡕⢹⣿⠇⠁⢁⢁⠑⠑⠀⠀⠀⠀⠀⢀⡄⠀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⣆⠀⠀⠀⢕⠃⠀⠀⠜⡿⣻⣷⣿⣿⣿⢿⢏⢕⢕⢕⢕⢕⢕⢕⠕⠑⢕⢕⢕⢕⢕⢕⢕⢕⢕⢕⢜⢝⢻⢿⣿⣿⢏⣾⢇⢕⢕⢟⢿⣿⣿⣿⣿⣿⡟⣼⣏⣿⣿⣿⢕⠁⠀⠀⠀⠀⠀⠀⠀⢻⣿⣿⣿⣿⣿⣿⣿⣿⣿⣿⡇⠀⠀⠀⠀⠀⠁⢕⢕⢝⢻⣿⣿⣿⣷⣧⣕⢕⢕⢕⢕⢕⢝⡕⢵⢜⠀⠕⠑⠁⣠⣄⠀⠜⠕⠀⢄⣾⡇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⣆⠀⠀⠀⠀⠀⠀⢡⣾⣿⣿⣿⢟⢕⢕⢕⢕⢕⢕⢕⣕⡑⠁⠀⠀⠁⠕⠕⢕⢕⢕⢕⢕⢕⢕⢕⢕⢕⢕⢝⢫⡾⢇⢕⢕⢕⢕⢕⢝⢿⣿⣿⢟⡜⡽⣽⣿⣿⡇⢕⠀⠀⠀⠀⠀⠀⠀⠀⠘⣿⣿⣿⣿⣿⣿⣿⣿⣿⣿⡇⠀⠀⠀⠀⠀⠀⢕⢕⢕⣸⣿⣿⣿⣿⣿⣿⣷⡕⢕⢕⢕⢕⢹⢇⠀⢔⢔⠀⢄⢄⠈⣔⣄⠀⢀⢸⣿⡇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⡆⠀⠀⠀⠕⠕⢸⣿⡿⢟⢕⢕⢕⢕⢕⣕⣧⣵⣿⣿⣿⣧⣄⠀⠀⠀⠀⠀⠁⠑⠕⢕⢕⢕⢕⢕⢕⠕⣰⢟⢕⢕⢕⢕⢕⢕⢕⢕⢕⢝⢏⡜⣼⣿⣿⣿⡟⢕⢕⠀⠀⠀⠀⠀⠀⠀⠀⠀⢹⣿⣿⣿⣿⣿⣿⣿⣿⡿⠁⠀⠀⠀⠀⠀⠀⢕⢕⢱⣿⣿⣿⣿⣿⣿⣿⣿⣷⢕⢕⢕⢕⢕⢜⢆⢁⠑⠀⠑⠑⠁⢸⢻⢕⡱⢸⣿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⠀⠀⠀⠀⠈⠋⠁⠑⢕⢕⢕⣵⣾⣿⣿⣿⣿⣿⣿⣿⣿⣷⣦⣄⡀⠀⠀⠀⠀⠀⠀⠁⠑⠑⢑⣵⢏⢕⢕⢕⢕⢕⢕⢕⢕⢕⢕⢕⢸⣸⣿⣿⣿⣿⢕⡿⠀⠀⠀⠀⠀⠀⠀⠀⠀⠀⠘⣿⣿⣿⣿⣿⣿⣿⣿⠃⠀⠀⠀⠀⠀⠀⠀⢕⢕⣾⣿⣿⣿⣿⣿⣿⣿⣿⣿⡇⢕⢕⢕⢕⢕⢕⢻⣕⢕⢧⡱⢳⢜⡳⡕⢣⢸⣿⡇⠀⠀⠀⠀⠀⠀⠀⠀⠀⠀⠀⠀⠀⠀⠀⠀⠀⠀⠀⠀⠀⠀⣿⣿⣿⣿⣿⣿⣿⣿⣿⣿⣿⣿⣿⣿⢿⢿⢿⣿⣿⣿⣿⢏⡿⢿⢟⢟⣽⡿⢽⢻⢝⣹⣿⣇⣿⣧⣕⣿⡇⢱⣿⢧⢱⡇⢕⢕⢕⠀</a:t>
            </a:r>
            <a:br/>
            <a:r>
              <a:t>⠉⠉⠉⠉⠁⠈⠉⠉⠉⠉⠉⠁⠁⠀⠀⠀⠀⠄⠀⠀⠀⠈⠁⠁⠁⠁⠈⠉⠁⠁⠁⠁⠁⠁⠁⠁⠁⠁⠁⠁⠁⠁⠁⠁⠁⠁⠁⠁⠁⠁⠁⠁⠁⠁⠁⠀⠀⠀⠀⠀⠀⠀⠀⠀⠑⠑⠁⠉⠉⠉⠉⠉⠉⠉⠉⠉⠉⠉⠉⠁⠁⠁⠀⠀⠀⠀⠀⠀⠀⢄⢞⢕⢕⢕⢕⢕⢕⢕⢕⢕⢕⢕⢕⢕⢱⣿⣿⢸⣿⡇⣼⠇⠀⠀⠀⠀⠀⠀⠀⠀⠀⠀⠀⢸⣿⣿⣿⣿⣿⣿⠇⠀⠀⠀⠀⠀⠀⠀⠀⢕⣿⣿⣿⣿⣿⣿⣿⣿⣿⣿⣿⣧⢕⢕⢕⢕⢕⢕⢕⢹⢧⢏⠑⢷⡇⣼⣕⢇⢕⠁⠁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⣄⣔⣄⣔⣔⣄⡀⢀⢕⢄⠀⠀⠀⠀⠄⣄⣄⣄⣔⣄⣄⣄⣄⣔⣔⣔⣔⣔⣔⣔⣔⣔⣔⣔⣄⡕⣰⢏⢕⢕⢕⢕⢕⢕⢕⢕⢕⢕⢕⢕⢕⢕⣿⣿⣿⢸⡿⢸⢏⠀⠀⠀⠀⠀⠀⠀⠀⠀⠀⠀⠀⠀⢻⣿⣿⣿⣿⠏⠀⠀⠀⠀⠀⠀⠀⠀⠀⠀⢿⣿⣿⡿⣽⣿⣿⣿⣿⣿⣿⡿⠑⢕⢕⢕⢕⢕⠕⠁⠑⠣⢀⠀⠙⠜⢿⡇⢕⣄⢄⢐⠀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⢇⢕⢕⢕⢀⠀⠀⠀⠀⠘⢿⣿⣿⣿⣿⣿⣿⣿⣿⣿⣿⣿⣿⣿⣿⣿⣿⣿⡿⣱⢇⡕⢕⢕⢕⢕⢕⢕⢕⢕⢕⢕⢕⠱⠟⢸⣿⣟⣝⣇⢇⡟⠀⠀⠀⠀⠀⠀⠀⠀⠀⠀⠀⠀⠀⠀⠕⢻⢿⢿⠏⠀⠀⠀⠀⠀⠀⠀⠀⠀⠀⠀⢸⣿⣿⣧⣿⣿⣿⣿⣿⣿⣿⣷⠀⠁⢕⢕⢕⠑⠀⠀⠀⠀⢳⡄⢀⢕⢜⢇⢸⡇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⢕⢕⢕⢕⢕⠀⠀⠀⠀⠀⠈⢻⣿⣿⣿⣿⣿⣿⣿⣿⣿⣿⣿⣿⣿⣿⣿⢟⣾⢏⣜⢕⢕⢕⢕⢕⢕⢕⢕⢕⢕⢕⠀⠀⠀⢸⡿⣿⣿⣏⢇⢁⠀⠀⠀⠀⠀⠀⠀⠀⠀⠀⠀⠀⠀⠀⠀⢀⢄⢄⠀⠀⠀⠀⠀⠀⠀⠀⠀⠀⠀⠀⢸⣿⣿⣸⣿⣿⣿⣿⣿⣿⣿⣿⡄⠀⠁⠕⠑⠀⠀⠀⠀⠀⢕⢸⣕⢕⢕⢑⢟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⠁⢕⢕⢕⢕⢔⠀⠀⠀⠀⠀⠁⢹⣿⣿⣿⣿⣿⣿⣿⣿⣿⣿⣿⣿⣿⢫⡾⢇⣾⡿⡇⢕⢕⢕⢕⢕⢕⢕⢕⢕⢕⡔⠀⠀⣾⢕⣿⡟⡕⠑⠀⠀⠀⠀⠀⠀⠀⠀⠀⠀⠀⠀⠀⠀⠀⠀⠁⢕⠀⠀⠀⠀⠀⠀⠀⠀⠀⠀⠀⠀⠀⠑⣿⣿⣿⣿⣿⣿⣿⣿⣿⣿⣿⡇⠀⠀⠀⠀⠀⠀⠀⠀⠀⣸⣕⢹⣧⢱⣿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⡔⢕⢕⢕⢕⠕⠀⠀⠀⠝⠀⠀⠀⠝⣿⣿⣿⢿⣿⣿⣿⣿⣿⣿⡿⣱⡟⢱⣾⣿⡟⢕⢕⢕⢕⢕⢕⡞⢕⢕⢕⡺⢧⠀⢱⢣⣻⢟⡕⠑⠀⠀⠀⠀⠀⠀⠀⠀⠀⠀⠀⠀⠀⠀⠀⠀⠀⠀⠁⠀⠀⠀⠀⠀⠀⠀⠀⠀⠀⠀⠀⠀⠀⢻⡇⠈⠙⢿⣿⣿⣿⣿⣿⣿⣷⠀⠀⠀⠀⠀⠀⠀⠀⢀⣿⣿⣮⢻⣷⡻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⢔⢅⢁⠀⠀⠀⠀⠀⠀⠀⠀⢄⢔⢜⢫⣵⡜⢸⣿⣿⣿⣿⡟⣼⢏⣱⣿⣿⢏⢕⢕⢕⢕⢕⢕⡸⢕⢕⢕⣼⣿⣷⠄⠁⢔⠜⢼⠑⠀⠀⠀⠀⠀⠀⠀⠀⠀⠀⠀⠀⠀⠀⠀⠀⠀⢐⣶⣶⣧⡴⡀⠀⠀⠀⠀⠀⠀⠀⠀⠀⠀⠀⢸⠁⠀⠀⠀⠘⢻⣿⣿⣿⡿⠟⠀⠀⠀⠀⠀⠀⠀⠀⡔⢻⣿⣿⣧⢝⣿⣜⢿⣿⣿⣷⣷⣴⡄⠀⠀⢕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⡟⣼⣧⣕⢕⢔⢄⢀⠀⢄⢔⢕⢕⢕⢕⣕⣝⡵⢇⣿⣿⣿⢟⡾⢇⣱⣿⡿⢇⢱⢕⢕⡕⢕⢕⢱⢇⢕⢕⢱⣿⣿⣵⡔⢔⠑⠀⠀⠀⠀⠀⠀⠀⠀⠀⠀⠀⠀⠀⠀⠀⠀⠀⠀⠀⠐⢿⣿⣿⣿⣿⡗⠀⠀⠀⠀⠀⠀⠀⠀⠀⠀⠀⠁⠀⠀⠀⠀⠀⠀⠛⠋⠁⠀⠀⠀⠀⠀⠀⠀⠀⠀⢔⣿⡇⢹⣿⣿⣷⡜⢿⣮⢻⣿⣿⣿⣿⡇⠀⠀⠕⢕⢔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⣧⣿⣿⣿⣷⣗⡕⢕⢕⢕⢕⢕⣵⣾⢽⠞⢑⣕⢾⣿⣿⢏⡞⢕⣵⣿⡟⢕⡱⢇⢕⡸⢕⢕⢕⡟⢕⢕⢕⣾⣿⡿⢟⡕⠀⠀⠀⠀⠀⠀⠀⠀⠀⠀⠀⠀⠀⠀⠀⠀⠀⠀⠀⠀⠀⠜⢸⢻⣿⣿⣿⠝⠀⠀⠀⠀⠀⠀⠀⠀⠀⠀⠀⠀⠀⠀⠀⠀⠀⠀⠀⠀⠀⠀⠀⠀⠀⠀⠑⠑⠔⢔⢸⣿⣿⣕⢜⣿⣿⣿⡕⢻⣷⡅⢕⢕⢔⢄⢄⢄⢀⢁⠁⠀⠀⠀⠀⠕⢕⢕⠀⠀⢅⣕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⡏⣿⣿⣿⣿⣿⣷⡕⢕⢕⢕⢕⢝⢅⢄⢕⣼⣿⣧⢻⢫⢎⢕⣼⣿⢏⢕⡱⢇⢕⢱⢇⢕⢕⣼⢕⢕⢕⣸⣿⣿⢟⠏⠉⠀⠀⠀⠀⠀⠀⠀⠀⠀⠀⠀⠀⠀⠀⠀⠀⠀⠀⠀⠀⠀⠀⠀⢑⠝⠇⠑⠀⠀⠀⠀⠀⠀⠀⠀⠀⠀⠀⠀⠀⠀⠀⠀⠀⠀⠀⠀⠀⠀⠀⠁⠐⠔⢄⢀⠀⠀⠀⢜⣿⣿⣿⣇⢜⢿⣿⣿⡕⠘⠙⠀⠀⠁⠁⠁⠁⠁⠑⠀⠀⠀⠀⠀⠀⠁⢕⢸⣿⡿⠑⠀⠀⠉⠛⢿⣿⣿⣿⣿⣿⣿⣿⣕⢱⣿⣿⣿⢕⢕⢕⢕⣼⣿⣿⡇⢕⢜⠛⢻⣿⣿⡟⠓⠒⠓⠃⠁⢀⢁⠁⠁⠀⢕⢕⢕⢕⢕⢔⠀</a:t>
            </a:r>
            <a:br/>
            <a:r>
              <a:t>⢕⢕⢕⢕⢕⢕⢕⢕⢕⢕⢕⢕⢕⢕⢕⢕⢕⢕⢕⢕⢕⢕⠀⠀⠀⠀⠀⢔⢕⢕⢕⢕⢕⢕⢕⠕⢕⢕⢔⢔⢕⢕⢕⢕⢸⣿⣿⣿⣿⣿⣿⣿⣿⣿⣿⣿⣿⣿⣇⢿⣿⣿⣿⣿⣿⣿⣇⢕⢕⢕⢕⢕⢕⢕⢻⣿⡿⢱⢏⢕⣾⡿⢇⢕⡕⢕⢕⢕⡟⢕⢕⢱⡇⢕⢕⢕⢟⠏⠁⠀⠀⠀⠀⠀⠀⢀⠔⠐⠀⠀⠀⠀⠀⠀⠀⠀⠀⠀⠀⠀⠀⠀⠀⠀⠀⠀⠀⠀⠀⠀⠀⠀⠀⠀⠀⠀⠀⠀⠀⠀⠀⠀⠀⠀⠀⠀⠀⠀⠀⠀⠀⢀⠄⠁⠀⠀⠀⠁⠐⠀⠁⠘⠟⠿⢿⣇⢜⢿⠏⠀⠀⠀⠀⠀⠀⠀⠀⠀⠀⠀⠀⠀⠀⠀⠀⠀⠀⠁⠑⠑⠁⠀⠀⠀⠀⠀⠈⢻⣿⣿⣿⣿⣿⣿⣿⣿⣿⣿⣿⡕⢕⢱⡕⣿⣿⣿⣿⢕⢕⠀⢸⣿⣿⡧⣔⡔⢔⢔⢔⠀⢸⠀⢸⣿⢕⢕⢕⢕⢕⢕⠀</a:t>
            </a:r>
            <a:br/>
            <a:r>
              <a:t>⢕⢕⢕⢕⢕⢕⢕⢕⢕⢕⢕⢕⢕⢕⢕⢕⢕⢕⢕⢕⢕⢕⠀⠀⠀⠀⢄⢕⢕⢕⢕⢕⠁⠑⠁⢕⢕⢕⢕⢕⢕⢕⢕⢕⢸⣿⣿⣿⣿⣿⣿⣿⣿⣿⣿⣿⣿⣿⣿⣷⡝⢿⣿⣿⣿⣿⡏⢕⠕⠕⠑⠑⠑⠑⠘⠟⢕⢇⢕⣾⡟⢕⢕⡜⢕⢕⢕⣾⢕⢕⢕⡟⢕⢕⢕⢕⢅⢔⢕⢕⢕⠔⠀⠀⠀⢕⢀⢔⠑⠀⠀⠀⠀⠀⠀⠀⠀⠀⠀⠀⠀⠀⠀⠀⠀⠀⠀⠀⠀⠀⠀⠀⠀⠀⠀⠀⠀⠀⠀⠀⠀⠀⠄⠀⠀⠀⠀⢀⠄⠀⠁⠀⠀⠀⠀⠀⠀⠀⠀⠀⠀⠀⠀⠀⠀⠀⠁⠀⠀⠀⠀⠀⠀⠀⠀⠀⠀⠀⠀⠀⠀⠀⠀⠀⠀⠀⠀⠀⠀⠀⠀⠀⠀⠀⠀⠀⠀⠀⢻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⣷⣿⠉⠉⠉⠁⠀⠀⠀⠀⠀⠀⠀⢀⢕⢁⢱⣟⢏⢕⢕⢜⢕⢕⢕⣼⢇⢕⢕⣼⢕⢕⢕⠕⢔⢕⢕⢕⢕⢕⠀⠀⠀⠀⠁⠁⠀⠐⢀⠀⠀⠀⠀⠀⠀⠀⠀⠀⠀⠀⠀⠀⠀⠀⠀⠀⠀⠀⠀⠀⠀⠀⠀⠀⠀⠀⠀⠀⠀⠀⠐⠀⠀⠀⠀⠁⠀⠀⠀⠀⠀⠀⠀⠀⠀⠀⠀⠀⠀⠀⠀⠀⠀⠀⠀⠀⠀⠀⠀⠀⠀⠀⠀⠀⠀⠀⠀⠀⠀⠀⠀⠀⠀⠀⠀⠀⠀⠀⠀⠀⠀⠀⠀⠀⠀⠀⠀⠀⠋⠙⣿⣿⣿⣿⣿⣿⣿⣿⣿⣿⣿⣿⣿⣿⣿⣿⣿⡇⠀⢸⣿⣿⡷⢷⣇⡕⠀⠀⠀⠀⠀⠀⠀⢕⢕⢁⢕⢕⢕⠀</a:t>
            </a:r>
            <a:br/>
            <a:r>
              <a:t>⢕⢕⢕⢕⢕⢕⢕⢕⢕⢕⢕⢕⢕⢕⢕⢕⢕⢕⢕⢕⢕⢕⠀⠀⢄⢕⢕⢕⢕⢕⢕⢕⢕⢕⠑⢕⢕⢕⢕⢕⢕⢕⢕⢕⢸⣿⣿⣿⣿⣿⣿⣿⣿⣿⣿⣿⣿⣿⣿⣿⣿⣿⢇⢕⢕⢕⢕⢕⢔⢔⢔⢄⢀⢀⢕⢅⢱⢏⠕⢔⢕⢜⢕⢕⢕⢱⡿⢕⢕⣸⢇⢕⢕⢱⣢⣶⣷⣷⣷⣵⠅⠀⠀⠀⠀⠀⠀⠁⠀⠀⠐⢀⠀⠀⠀⠀⠀⠀⠀⠀⠀⠀⠀⠀⠀⠀⠀⠀⠀⠀⠀⠀⠀⠀⠀⠀⠀⠀⠀⠀⠀⠀⠀⠀⠀⠀⠀⠀⠀⠀⠀⠀⠀⠀⠀⠀⠀⠀⠀⠀⠀⠀⠀⠀⠀⠀⠀⠀⠀⠀⠀⠀⠀⠀⠀⠀⠀⠀⠀⠀⠀⢀⣀⡀⠀⠀⠀⠀⠀⠀⠀⠀⠀⠀⠀⠀⠀⠀⠀⠀⠀⠜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⡔⢕⢕⢕⢕⢕⢕⢕⢕⢕⢑⢕⢄⢱⢕⢕⢕⢕⢜⢕⢕⢕⢕⣾⢇⢕⢕⡟⢕⢕⢕⣾⣿⣿⣿⣿⡿⠑⠀⠀⠀⠀⠀⠀⠀⠀⠀⠀⠀⠀⠐⢄⠀⠀⠐⠀⠀⠀⠀⠀⠀⠀⠀⠀⠀⠀⠀⠀⠀⠀⠀⠀⠀⠀⠀⢀⠀⠀⠀⠀⠀⠀⠀⠀⠀⠀⠀⠀⠀⠀⠀⠀⠀⠀⠀⠀⠀⠀⠀⠀⠀⠀⠀⠀⠀⠀⠀⠀⠀⠀⠀⠀⠀⠀⠀⠀⠀⠀⡄⣼⣿⣟⣀⠀⠀⠀⠀⠀⠀⠀⠀⠀⠀⠀⠀⠀⠀⠀⠀⠀⢻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⢆⢕⢑⠕⠕⠕⠕⠑⢁⢕⢀⢱⢕⢑⢕⢕⢜⢕⢕⢕⢕⡸⢏⢕⢕⢸⢕⢕⢕⠘⠛⠛⠋⠉⠉⠁⠀⠀⠀⠀⠀⠀⠀⠀⠀⠀⠀⠀⠀⠀⠀⠁⠀⠀⠀⠀⠀⠀⠀⠀⠀⠀⠀⠀⠀⠀⠀⠀⠀⠀⠀⠀⠄⠑⠀⠀⠀⠀⠀⠀⠀⠀⠀⠀⠀⠀⠀⠀⠀⠀⠀⠀⠀⠀⠀⠀⠀⠀⠀⠀⠀⠀⠀⠀⠀⠀⠀⠀⠀⠀⠀⠀⠀⠀⠀⢀⣵⡇⣿⢿⣿⣿⣷⣄⠀⠀⠀⠀⠀⠀⠀⠀⠀⠀⠀⠀⠀⠀⠀⣸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⢅⢕⢕⢑⢕⢕⢜⢕⢕⢕⢕⢕⢝⢕⢕⢕⢇⢕⢕⢕⢔⢔⢔⢔⢕⢕⢕⠀⠀⠀⠀⠀⠀⠀⠀⠀⠀⠀⠀⠀⠀⠀⠀⠀⠀⠀⠀⠀⠀⠀⠀⠀⠀⠀⠀⠀⠀⠀⠀⠀⠀⠀⠀⠀⠀⠀⠀⠀⠀⠀⠀⠀⠀⠀⠀⠀⠀⠀⠀⠀⠀⠀⠀⠀⠀⠀⠀⠀⠀⠀⠀⢀⢄⢔⢄⢀⣀⣰⣦⣄⡀⠀⠀⠀⢀⣴⣷⣿⣽⡪⣷⣮⡻⣿⣿⣷⢄⠀⠀⠀⠀⠀⠀⠀⠀⠀⠀⠀⠀⠔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⠕⢕⢕⢜⢕⢕⢕⢕⢕⢕⢕⢕⢕⢕⢕⢕⢕⢕⢕⢕⢕⢕⢕⢕⢕⢕⢄⠀⠀⠀⠀⠀⠀⠀⠀⠀⠀⠀⠀⠀⠀⠀⠀⠀⠀⠀⠀⠀⠀⠀⠀⠀⠀⠀⠀⠀⠀⠀⠀⠀⠀⠀⠀⠀⠀⠀⠀⠀⠀⠀⢄⢔⢀⠀⠀⠀⠀⠀⠀⠀⠀⠀⠀⠀⠀⠀⠀⠀⠀⠑⢕⢕⢕⢕⢕⢜⢻⢿⣿⣿⣶⡴⣰⣝⢝⢻⣿⣿⣷⣝⢟⣸⣿⣿⠀⠀⠀⠀⠀⠀⠀⠀⠀⠀⠀⠀⠀⠀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⢱⢵⢵⢵⢵⢕⢕⢕⢕⢕⢕⢕⢕⢕⢱⢑⢕⢕⢕⢕⢕⢕⢕⢕⠑⢕⢕⢕⢕⢕⢕⢕⢕⢕⠑⢕⢕⢕⢕⢕⢕⡕⣱⡵⠟⠀⠀⢠⣄⠀⠀⠀⢀⠀⠀⠀⠀⠀⠀⠀⠀⠀⠀⠀⠀⠀⠀⠀⠀⠀⠀⠀⠀⠀⠀⠀⠀⠀⠀⠀⠀⠀⠀⠀⠀⠀⢄⢕⢕⢕⢗⡴⢄⠀⠀⠀⠀⠀⠀⠀⠀⠀⠀⠀⠀⠀⠀⢕⢕⢕⢕⢕⢕⢕⢕⢸⣟⣿⢫⣷⣷⣷⣕⡸⣮⡻⣿⣿⣿⣾⡟⠁⠀⠀⠀⠀⠀⠀⠀⠀⠀⠀⠀⠀⠀⢄⢻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⢕⢕⢔⢕⢕⢕⢕⢕⠕⢕⢕⢕⢕⢕⢕⢕⢕⢕⠀⠀⠀⠱⢎⣵⢣⢎⣾⢟⢱⣷⡆⠀⠀⠁⠔⢄⠑⠂⠀⠀⠠⢄⠀⠀⠀⠀⣄⢀⠀⢀⢄⡀⠀⠀⢀⢀⠀⠀⢀⢀⠀⠀⠀⢀⠀⠀⣀⢀⢄⠀⢕⢕⢕⢕⢕⢕⢕⢜⢿⣦⡀⠀⠀⠀⠀⠀⠀⠀⠀⠀⠀⠀⠀⠁⠁⠑⠕⠕⢕⢕⢕⣸⣽⣾⣽⡝⡻⣿⣿⣷⣵⣼⣿⣿⢟⠀⠀⠀⠀⠀⠀⠀⠀⠀⠀⠀⠀⠀⠀⠀⠕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⢅⢕⠕⢕⢕⢕⢕⢕⢕⢇⢕⢕⢕⢕⢕⢕⢕⢕⠑⠀⠀⠀⠀⠁⢻⢏⣾⡟⢕⣿⣿⠇⠀⠀⠀⢕⢕⠔⠀⠐⠐⠁⢄⠀⠐⠐⠀⠁⠄⠔⠈⠉⢱⡴⠔⠈⢉⢄⠀⠈⢄⢄⠀⠐⠑⢄⠀⠁⠕⠀⢄⢕⢕⢕⢕⢕⢕⢕⢕⡕⣿⣿⣦⣄⠀⠀⠀⠀⠀⠀⠀⠀⠀⠀⠀⠀⠀⠀⠀⠀⠀⠁⢝⢝⢝⢿⣿⣷⣼⣻⣿⣿⣿⠟⠁⠀⠀⠀⠀⠀⠀⠀⠀⠀⠀⠀⠀⠀⠀⠀⠀⢀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⡵⢞⢣⢇⢱⢕⢕⢕⢕⢕⢕⢕⢕⢕⡱⢀⢕⢕⢕⢕⢕⢕⢕⢕⠀⠀⠀⠀⠀⠀⠀⢸⣿⠇⠜⠙⠑⢅⢔⢔⢄⢀⢑⢀⢀⢀⠀⠀⠀⠀⠀⠀⠀⠀⠀⠀⠀⠀⠀⠀⠀⠀⠀⠀⢀⠀⠀⠀⠀⠀⠀⠀⠀⠀⠀⠀⢕⢕⢕⢕⢕⢕⢕⢇⢗⡕⡝⣿⣿⣿⣷⡔⠀⠀⠀⠀⠀⠀⠀⠀⠀⠀⠀⠀⠀⠀⠀⠀⠀⠑⠣⠑⠽⢿⢿⠟⠛⠉⠁⠀⠀⠀⠀⠀⠀⠀⠀⠀⠀⠀⠀⠀⠀⠀⠀⠀⠀⢔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⢇⢕⢕⢕⢕⡵⢷⢷⡷⣱⣷⣷⣷⣷⣷⣷⣿⣿⣿⢿⣷⡧⣗⡼⢕⡜⢔⢕⢔⢕⢕⢕⢕⢕⡱⡕⢕⢕⢕⢕⢕⢕⢕⢕⠀⠀⠀⠀⠀⠀⠀⠀⠁⠀⠀⠀⠀⠀⠀⠑⠕⠈⢛⠋⠑⢕⢕⠕⠄⠀⠀⠀⢀⢀⠀⠀⠀⠀⠀⠀⠀⠀⠀⠀⠀⠀⠁⠀⠀⠀⠀⠀⠀⠀⢀⢄⠀⢕⢕⢕⢕⢕⢕⢕⢕⣳⣇⣱⣿⣿⣿⣿⣇⠀⠀⠀⠀⠀⠀⠀⠀⠀⠀⠀⠀⠀⠀⠀⠀⠀⠀⠀⠀⠀⠀⠀⠀⠀⠀⠀⠀⠀⠀⠀⠀⠀⠀⠀⠀⠀⠀⠀⠀⠀⠀⠀⠀⢀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⠚⠓⠚⠛⠋⠙⠙⠛⠛⠛⠙⠛⠛⠛⠛⠛⠛⠛⠛⠛⠛⠛⠛⠃⠑⠃⠑⠑⠑⠑⠑⠑⠑⠑⠋⠃⠑⠑⠑⠑⠑⠑⠑⠑⠀⠀⠀⠀⠀⠀⠀⠀⠀⠀⠀⠀⠀⠀⠀⠀⠀⠐⠑⠑⠀⠀⠀⠀⠀⠁⠀⠁⠁⠁⠀⠁⠁⠑⠑⠑⠑⠑⠐⠀⠀⠐⠐⠐⠀⠀⠁⠁⠑⠁⠀⠀⠀⠑⠑⠑⠑⠑⠑⠑⠘⠛⠛⠛⠛⠛⠛⠛⠛⠂⠀⠀⠀⠀⠀⠀⠀⠀⠀⠀⠀⠀⠀⠀⠀⠀⠀⠀⠀⠀⠀⠀⠀⠀⠀⠀⠀⠀⠀⠀⠀⠀⠀⠀⠀⠀⠀⠀⠀⠀⠀⠀⠀⠑⠓⠓⠚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⡟⢝⢕⢕⢕⢕⢕⢕⢕⢕⢕⢕⢕⢕⢕⢕⢕⢕⢸⢿⣿⣿⣿⣿⣿⣿⣿⣿⣿⣿⣿⣿⣿⣿⣿⣿⡟⢕⢕⢕⢕⢕⢕⢕⢕⢕⢕⢕⢕⢕⢕⢕⢕⢕⢝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⡿⢏⢝⢕⢕⢕⢕⢕⢕⢕⢕⢕⢕⢕⢕⢕⢕⢕⢕⢕⢑⢕⢻⣿⣿⣿⣿⣿⣿⣿⣿⣿⣿⣿⣿⣿⣿⣿⣿⢕⢕⢕⢕⢕⢕⢕⢕⢕⢕⢕⢕⢕⢕⢕⢕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⢕⢕⢕⢕⢕⢕⢕⠕⠕⢕⠑⠑⠑⠕⠕⢑⠕⠑⠑⠕⢕⢜⣿⣿⣿⣿⣿⣿⣿⣿⢿⢟⢟⢟⢟⢿⢿⡏⢕⢕⢕⢕⢕⢕⢕⢕⢕⢕⢕⢕⢕⣱⣵⣿⣿⣿⣿⣿⣿⣿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⢇⢕⢕⢅⠕⢕⠕⠕⠑⠀⠀⠀⠀⠀⠀⠀⠀⠀⠀⢀⢄⢄⢕⢕⢜⢻⣿⣿⣿⡏⢕⢕⢕⢕⢕⢕⢕⢕⢕⢕⢕⢕⢕⢕⢕⢕⢕⢿⢕⢕⣵⣾⣿⣿⣿⣿⣿⣿⣿⣿⣿⣿⣿⣿⣿⣿⣿⣿⣿⣿⣿⣿⣿⣿⣿⣿⣿⣿⣿⣿⣿⣿⣿⣿⣿⣿⣿⣿⣿⣿⣿⣿⣿⣿⣿⣿⣿⣿⣿⣿⣿⣿⣿⣿⣷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⡯⢕⢕⢕⢕⢕⢀⠀⠀⠀⠀⠀⠀⠀⠀⠀⠀⠀⠀⠁⠕⢕⢕⢕⢕⢕⢕⢿⣿⣿⢕⢕⢕⢕⢕⢕⢕⣕⣵⣵⡷⢷⢕⢕⢕⢕⢔⢕⡇⢕⢸⣿⣿⣿⣿⣿⣿⣿⣿⣿⣿⣿⣿⣿⣿⣿⣿⣿⣿⣿⣿⣿⣿⣿⣿⣿⣿⣿⣿⣿⣿⣿⣿⣿⣿⣿⣿⣿⣿⣿⣿⣿⣿⣿⣿⣿⣿⣿⣯⢻⣿⣿⣿⣿⣿⣿⣿⡕⡜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⡟⢕⢕⢕⢕⠕⠁⠀⠀⠀⠀⢔⢕⢕⢕⢔⠀⠀⠀⠀⠀⠀⢅⢕⢕⢕⢕⢕⢕⢕⢔⢕⢑⢕⣱⣵⢾⢟⢏⢕⢕⢕⢕⢕⢕⢕⢕⠅⢕⢕⢕⢸⣿⣿⣿⣿⣿⣿⣿⣿⣿⣿⣿⣿⣿⣿⣿⣿⣿⣿⣿⣿⣿⣿⣿⣿⣿⣿⣿⣿⣿⣿⣿⣿⣿⣿⣿⣿⣿⣿⣿⣿⢿⣿⣿⣿⣿⣿⣿⣿⣧⢜⢻⣿⣿⣿⣿⣿⣷⣹⣎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⡇⢕⢕⢕⠅⠀⠀⠀⠀⠀⢕⢕⢕⢕⢕⢕⢕⠀⠀⠀⠀⢄⢕⢕⢕⢕⢕⢕⢕⣕⣱⡵⢾⢟⢝⢕⢕⢕⢕⢕⢕⢕⢕⢕⢕⢕⢑⢔⢕⢏⢕⣸⣿⣿⣿⣿⣿⣿⣿⣿⣿⣿⣿⣿⣿⣿⣿⣿⣿⣿⣿⣿⣿⣿⣿⣿⣿⣿⣿⣿⣿⣿⣿⣿⣿⣿⣿⣿⣿⣿⢟⡕⣿⣿⣿⣿⣿⣿⣿⣿⣿⣧⡱⣜⢟⢿⣿⣿⣿⡏⣿⣎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⡕⢕⢕⢄⢔⢔⠀⠀⠀⢕⢕⢕⢕⢕⢑⢑⢐⠐⢔⢕⢕⢕⢕⢕⢕⣵⡷⠟⢋⢅⢕⢕⢕⢕⢕⢕⢕⢕⢕⢕⢕⢕⢕⢕⢕⢕⢕⡇⢕⢱⣿⣿⣿⣿⣿⣿⣿⣿⣿⣿⣿⣿⣿⣿⣿⣿⣿⣿⣿⣿⣿⣿⣿⣿⣿⣿⣿⣿⣿⣿⣿⣿⣿⣿⣿⣿⣿⡿⣱⣿⢹⣿⣿⣿⣿⣿⣿⣿⣿⣿⣿⣷⡝⣗⣧⡝⢿⢿⢿⢹⣿⣸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⣵⣵⣕⣕⢑⠀⠀⢕⢕⢕⢕⢕⢕⢕⢕⢕⢅⢕⢕⢕⢕⢟⢝⢅⢔⢕⢕⢕⢕⢕⢕⢕⢕⢕⢕⢕⢕⢕⢕⢕⢕⢕⢕⠀⢕⢇⢕⣾⣿⣿⣿⣿⣿⣿⣿⣿⣿⣿⣿⣿⣿⣿⣿⣿⣿⣿⣿⣿⣿⣿⣿⣿⣿⣿⣿⣿⣿⣿⣿⣿⣿⣿⣿⣿⡟⣽⣿⡇⣿⣟⣟⣻⡿⢿⢿⢿⢿⣿⣿⢏⢕⢜⢸⣷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⡕⢔⢀⢄⢅⢅⢕⢕⢕⢕⢕⠕⢑⢕⢅⢔⢕⢕⢕⢕⢕⢕⢕⢕⢕⢕⢕⢕⢕⢕⢕⢕⢕⢕⢕⢕⢜⢝⢳⢵⣕⢕⣼⣿⣿⣿⣿⣿⣿⣿⣿⣿⣿⣿⣿⣿⣿⣿⣿⣿⣿⣿⣿⣿⣿⣿⣿⣿⣿⣿⣿⣿⣿⣿⣿⣿⡿⢿⣟⡝⣼⣿⣿⢸⣷⣷⣷⣾⣿⣿⣿⣿⣟⣗⣳⢅⢕⢕⢸⣿⣧⢇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⣷⣵⣕⠑⢑⠑⠅⠁⠀⠀⠀⠁⠕⢕⢕⢕⢕⢕⢕⢕⢕⢕⢕⢕⢕⢕⢕⢕⢕⢕⢕⢕⢕⢕⢕⢕⢕⢕⢅⢝⢱⣿⣿⣿⣿⣿⣿⣿⣿⣿⣿⣿⣿⣿⣿⣿⣿⣿⣿⣿⣿⣿⣿⣿⣿⣿⣿⣿⣿⣿⣿⣿⡿⢟⣵⣷⣿⡟⣼⣿⣿⡇⣿⣿⣿⣿⣿⣿⣿⣿⣿⣿⣿⣿⣇⠕⢕⢕⣿⣿⡇⢕⢕⢕⢕⢕⢔⢕⢕⢹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⢟⢇⠀⠀⠁⠀⠀⠀⠀⠀⠀⠁⠕⢕⢕⢕⢕⢕⢕⢕⢕⢕⢕⢕⢕⢕⢕⢕⢕⢕⢕⢕⢕⢕⢕⢕⢅⡇⢜⢟⢟⢟⢟⢟⢟⢟⢟⢟⢟⢟⢟⢟⢟⢟⢟⢟⢟⢟⢟⢟⢟⢟⢟⢟⢟⢟⢟⢟⢟⣱⣷⣿⣿⣿⡿⣹⣿⣿⣿⢹⣿⣿⣿⣿⣿⣿⣿⣿⣿⣿⣿⣿⣿⣇⠕⢕⣿⣿⣿⢕⢕⢕⢕⢕⠕⢕⢕⢕⢝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⢕⢄⠀⠀⠀⠀⠀⠀⠀⠀⠀⠑⠕⢕⢕⢕⢕⢕⢕⢕⢕⢕⢕⢕⢕⢕⢕⢕⢕⢕⢕⢕⢕⢕⢄⢕⢕⢕⢕⢕⢕⢕⢕⢕⢕⢕⢕⢕⢕⢕⢕⢕⢕⢕⢕⢕⢕⢕⢕⢕⢕⢕⢕⢕⢕⣱⣾⣿⣿⣿⣿⣿⢧⣿⣿⣿⡿⣸⣿⣿⣿⣿⣿⣿⣿⣿⣿⣿⣿⣿⣿⣿⡇⢕⣿⣿⣿⡇⢕⠕⢑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⣧⡅⠄⠀⠀⠀⠀⠀⠀⠀⠀⠕⠕⠕⢕⢕⢕⢕⢕⢕⢕⢕⢕⢕⢕⢕⢕⢕⢕⢕⢕⢕⢕⢕⣿⣿⣿⣿⣿⣿⣿⣿⣿⣷⢕⢕⣾⣿⣿⣿⣿⣿⣿⣿⣿⣿⣿⣿⣿⣿⣿⢯⣾⣿⣿⣿⣿⡿⣫⡞⣼⣿⣿⣿⡇⣿⣿⣿⣿⣿⣿⣿⣿⣿⣿⣿⣿⣿⣽⣿⡿⢕⣿⣿⣿⣇⢔⢔⢕⢕⢕⢕⢕⢕⢕⢕⢕⢕⢕⢹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⡔⠀⠀⠀⠀⠀⠀⠀⠀⠀⠀⠀⠀⠁⢕⢕⢕⢕⢕⢕⢕⢕⢕⢕⢕⢕⢕⢕⢕⢕⢕⢕⣿⣿⣿⣿⣿⣿⣿⣿⣿⣿⢕⢕⣿⣿⣿⣿⣿⣿⣿⣿⣿⣿⣿⣿⣿⣿⣳⣿⢏⣾⣿⣿⣟⣽⣿⢣⣿⣿⡿⣿⢕⣿⣿⣿⣿⣿⣿⣿⣿⣿⣿⣿⣿⣿⡏⣿⡇⢸⣿⣿⣿⣿⠁⠁⢅⢕⢕⢕⢕⢕⠑⠕⠕⢕⢕⣼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⠁⠁⠁⢕⢕⢕⢕⢕⢕⢕⢕⢕⢕⢕⢕⢕⢸⣿⣿⣿⣿⣿⣿⣿⣿⣿⣿⢕⢕⣿⣿⣿⣿⣿⣿⣿⣿⣿⣿⣿⣿⡿⣳⣿⢏⣿⣿⣿⢯⣿⣿⣿⢸⢟⢕⣵⣿⢕⢹⣿⣿⣿⣿⣿⣿⣿⣿⣿⣿⣿⣿⡇⢹⢕⣵⣿⣿⣿⣿⠐⢔⢱⢅⢕⢕⢕⢔⢔⢔⢔⢕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⡀⠀⠀⠀⠀⠀⠀⠀⠀⠀⠀⠀⠀⠀⠀⠑⢕⢕⢕⢕⢕⢕⢕⢕⢕⢕⢕⢕⢸⣿⣿⣿⣿⣿⣿⣿⣿⣿⣿⢕⢕⣿⣿⣿⣿⣿⡿⡟⣟⣻⣽⣽⣝⢳⣿⣯⢫⣿⣿⣳⣿⣿⢏⢕⢜⣵⣾⣿⣿⢱⣼⣿⣿⣿⣿⣿⣿⣿⣿⣿⣿⣿⣿⢇⢕⢱⢺⣿⣿⣿⢏⠀⠁⢸⢇⢜⢳⢰⠵⠕⠕⢱⣾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⣷⡄⠀⠀⠀⠀⠀⠀⠀⠀⠀⠀⠀⠀⠀⠀⠑⢕⢕⢕⢕⢕⢕⢕⢕⢕⢕⢕⣾⣿⣿⣿⣿⣿⣿⣿⣿⣿⣿⢕⢕⣿⣿⣿⣿⡏⣾⣯⣿⣿⣿⣿⢣⣿⣿⣏⣾⡿⣻⣿⣿⢏⢕⡇⢜⣽⣿⣿⣿⢸⣿⣿⣿⣿⣿⣿⣿⣿⣿⣿⣿⣿⣿⢕⠑⠑⠞⠛⠏⠁⢄⢄⠀⠀⠁⠑⠑⠑⢆⢀⡅⢜⢟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⡔⠀⠀⠀⠀⠀⠀⠀⠀⠀⠀⠀⠀⠀⠀⢕⢕⢕⢕⢕⢕⢕⢕⢕⢕⢕⣿⣿⣿⣿⣿⣿⣿⣿⣿⣿⣿⢕⢕⣿⣿⣿⢏⣾⣻⣿⣏⢟⢟⢟⣼⣿⡿⣼⣿⣳⣿⣿⢏⡕⢸⣇⣸⣿⢝⢻⢇⣾⣿⣻⣿⣿⣿⣿⣿⣿⣿⣿⣿⡿⣿⢕⠀⠀⠁⠀⠀⢀⢕⢕⣷⣦⢄⢀⠀⠔⢔⢕⢕⢕⢕⢕⢹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⣆⠀⠀⠀⠀⠀⠀⠀⠀⠀⠀⠀⠀⠀⠁⢕⢕⠕⠕⢕⢕⢕⢕⢕⢕⣿⣿⣿⣿⣿⣿⣿⣿⣿⣿⣿⢕⢕⣿⣿⢇⣾⣿⣵⡝⢽⢧⢕⢕⣿⣿⢱⣿⢣⣿⣿⣿⣾⡇⣿⢇⣿⣿⣿⣷⢱⣿⡏⣿⣿⣿⣿⣿⣿⣿⣿⣿⣿⡇⢜⢕⢄⠑⠕⠑⢄⢕⢕⣸⣿⣿⢸⣷⣔⢀⠄⠑⢑⡑⡱⣷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⠀⠀⠀⠀⠀⠀⠀⠀⠀⠀⠀⠀⠀⠕⠁⠀⠀⠁⠁⢕⢕⢕⢕⣿⣿⣿⣿⣿⣿⣿⣿⣿⣿⣿⢕⢕⣿⡇⡕⢯⢇⢝⢏⣵⡿⢕⢸⣿⢇⣿⡏⣾⣿⣿⣿⡿⢱⡟⣸⣿⣿⣿⡏⣾⡿⢕⣿⣿⣿⣿⣿⣿⣿⣿⣿⣿⢇⢕⢕⣾⣷⣷⣾⢇⢕⣼⣿⣿⣿⢸⣿⣿⣿⣆⣷⢿⣇⣷⢹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⣧⢀⠀⠀⠀⠀⠀⠀⠀⠀⠀⠀⠀⠀⠀⠀⠀⠀⠀⢕⢕⢕⢜⣿⣿⣿⣿⣿⣿⣿⣿⣿⣿⣿⢕⢀⣿⣿⡱⢸⡗⢱⡻⢏⣵⣷⣼⡟⣼⡟⣸⣿⣿⣿⣿⢇⣸⢇⣿⣿⣿⣿⢣⣿⢣⡇⣿⣿⣿⣿⣿⣿⣿⣿⣿⡟⢕⢕⢕⣿⣿⣿⣿⡇⢕⣿⣿⣿⣿⢸⣿⣿⢿⡧⢕⣵⢟⢵⡟⣿⣿⣿⣿⣿⣿⣿⣿⣿⣿⣿⣿⣿⣿⣿⣿⣿⡇⢕⢕⣿⢕⢕⢕⢕⢸⣿⣿⣿⣿⣿⣿⣿⣿⣿⣿⣿⣿⣿⣿⣿⣿⣿⣿⣿⣿⣿⣿⣿⣿⣿⣿⣿⣿⣿⢕⢕⢕⢕⢕⢕⢸⣿⣿⣿⣿⣿⣿⣿⣿⣿⣿⣿⣿⡿⢟⢫⢜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⣧⠀⠀⠀⠀⠀⠀⠀⠀⠀⠀⠀⠀⠀⠀⠀⠀⠀⢕⢕⢕⢕⣿⣿⣿⣿⣿⣿⣿⣿⣿⣿⣿⢕⠀⣿⣿⣷⡕⢜⢱⡝⢻⢷⣵⣼⢳⡟⢕⣿⣿⣿⡟⢏⣼⡿⣸⣽⣝⣟⢿⢸⡟⣼⡇⣿⡟⣿⣿⣿⣿⣿⣿⢿⡇⢕⢕⢱⣿⣿⣿⣿⡇⢼⣿⣿⣿⣿⣼⣿⣿⣿⡇⢼⡕⣵⣯⣿⣿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⣇⠀⠀⠀⠀⠀⠀⠀⠀⠀⠀⠀⠀⠀⠀⠀⠀⢅⢕⢕⣱⣿⣿⣿⣿⣿⣿⣿⣿⣿⣿⣿⢕⠀⣿⣿⣿⣿⣷⣕⡣⢕⢳⢕⢜⢏⢼⣸⣿⣿⣿⢇⣸⣿⡇⣿⣿⣿⣿⣿⡞⣇⣿⢻⣹⣇⢻⡿⣿⣿⣿⢹⢸⢕⢕⢕⣿⡿⣟⣟⣟⡇⢹⢹⣿⣿⡇⣿⣿⣿⣿⡇⣕⢻⡜⢜⢇⣸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⡔⠀⠀⠀⠀⠀⠀⠀⠀⠀⠀⠀⠀⠀⠀⢀⢕⢕⢔⢔⢕⢜⢝⢝⢻⣿⣿⣿⣿⣿⣿⢕⠀⣿⣿⣿⣿⣿⢟⠁⢅⢜⣕⢜⣼⡕⣿⢿⣿⡿⢕⡏⠝⠃⠿⢿⣿⣿⣿⣧⣿⣿⣿⣾⡟⢸⣿⢸⣿⣿⣼⢜⢱⢕⣼⣿⣿⣿⣿⣿⡇⣟⡸⢹⣿⢇⣿⣿⣿⣿⢏⣟⣳⡽⢜⣣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⡄⠀⠀⠀⠀⠀⠀⠀⠀⠀⠀⠀⠀⠀⢕⢕⢕⢕⢕⢕⢕⢕⢕⢕⢜⢿⣿⣿⣿⣿⠁⠀⣿⣿⣿⡿⡵⠑⠀⠀⢕⢕⢱⣿⢱⢇⣯⢸⢇⢕⣵⣤⣄⣀⢀⢜⠙⠻⢿⣿⣿⣿⣿⣿⣿⣿⣧⣧⣻⣏⣱⣧⣾⣿⣿⣿⣿⣿⣿⡧⠾⢷⣽⢜⣕⣿⡿⢱⣿⢜⡝⢕⢕⣵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⣧⠀⠀⠀⠀⠀⠀⠀⠀⠀⠀⠀⠀⠀⢕⢕⢕⢕⢕⢕⢕⠑⠑⠑⠁⠀⠁⠁⠙⠇⠀⠀⣿⡿⣫⡾⠑⠀⠀⠀⢕⣵⢼⣿⢜⢕⣿⣷⢱⢱⣿⣿⣿⣿⣿⣷⣦⣤⣀⢘⢝⣿⣿⣿⣿⣿⣿⣿⣿⣿⣿⣿⢿⠟⠛⠙⢅⠀⢀⢀⢄⣸⣏⢇⣽⡿⢕⣼⡇⠕⢕⢱⣿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⡔⠀⠀⠀⠀⠀⠀⠀⠀⠀⠀⠀⠀⠑⠕⠕⠑⠑⠀⠀⠀⠀⠀⠀⠀⠀⠀⠀⠀⠄⢀⠏⢼⢟⠕⠀⠀⠀⠀⣾⡿⡸⣿⢱⡇⢜⢿⢕⢹⣿⡿⢟⢛⢏⠝⢉⣁⣱⣵⣾⣿⣿⣿⣿⣿⣿⣿⣿⣿⣿⢕⢠⢴⣶⣷⣾⣿⣿⣿⣿⡿⣿⣷⣿⢇⢕⣿⢇⠀⠕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⣿⡔⠀⠀⠀⠀⠀⠀⠀⠀⠀⠀⠀⠀⠀⠀⠀⠀⠀⠀⠀⠀⠀⠀⠀⠀⠀⢄⠀⠀⠕⢁⠀⠁⠀⠀⠀⠀⠀⢻⢧⡗⣏⡜⢇⢕⢜⢇⢜⣿⣵⣵⣶⣷⣿⣿⣿⣿⣿⣿⣿⣿⣿⣿⣿⣿⣿⣿⣿⣿⣿⣷⣤⡁⠝⢟⢻⢿⣿⣿⣽⣿⡟⡝⢕⢕⢜⠕⠀⠀⢜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⣆⠀⠀⠀⠀⠀⠀⠀⠀⠀⠀⠀⠀⠀⠀⠀⠀⠀⠀⠀⠀⠀⠀⢕⠀⠀⠀⠀⠀⢕⠅⠀⠀⠀⠀⠀⠀⠜⣾⡇⡗⣷⢜⢕⢕⢕⢕⢻⣿⣿⣿⣿⣿⣿⣿⣿⣿⣿⣿⣿⣿⣿⣿⣿⣿⣿⣿⣿⣿⣿⣿⣿⣿⣷⣵⣕⣾⣿⡿⡗⡕⢕⢕⢕⢕⢔⠀⠀⠘⣎⢿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⣧⡀⠀⠀⠀⠀⠀⠀⠀⠀⠀⠀⠀⠀⠀⠀⠀⠀⠀⢀⠄⠐⠁⠀⠀⢕⠀⠀⠁⢕⠀⠀⠀⠀⠀⠀⠀⠀⠁⢇⣿⢕⢇⢕⢕⢕⢜⣿⣿⣿⣿⣿⣿⣿⣿⣿⣿⣿⣿⣿⣿⣷⣿⣿⣿⣿⣿⣿⣿⣿⣿⣿⣿⣿⣿⡿⢕⢜⢱⢕⢕⢕⢕⢕⢕⢔⠀⠀⠜⢯⣻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⣦⡀⠀⠀⠀⠀⠀⠀⠀⠀⠀⠀⠀⠀⠀⠀⠁⠀⠀⠀⢀⢄⠔⢕⠀⠀⠀⢕⠐⠀⠀⠀⠀⠀⠀⠀⠀⢜⢿⢕⢕⢕⢕⢕⢕⢜⣿⣿⣿⣿⣿⣿⣿⣿⣿⣿⣿⣿⣿⣿⣿⣿⣿⣿⣿⣿⣿⣿⣿⣿⣿⣿⣿⢟⢱⢱⣿⢕⢕⢕⢕⢕⢕⢕⢄⠀⢔⢜⢳⡕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⣿⣦⡄⠀⠀⠀⠀⠀⠀⠀⠀⠀⠀⠀⢀⢄⠄⠐⠁⠁⠀⠀⠀⢕⠀⠀⠀⠀⠀⠀⠀⠀⠀⠀⢄⢕⢕⢸⡇⢕⢣⢕⢕⢕⢕⢜⢿⣿⣿⣿⣿⣿⣿⣿⡻⢿⣿⣿⣿⣿⣿⣿⣿⣿⣿⣿⣿⣿⣿⣿⢟⢕⢕⣷⣽⣿⢕⢕⢕⢕⢕⢕⢕⢕⢕⢻⣧⢇⢕⡕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⣿⢿⢟⣝⡅⠀⢸⣿⣿⣿⣿⣿⣿⣿⣿⣿⣿⣿⣿⣿⣿⣿⣿⣿⣿⣷⣄⠀⠀⠀⠀⠀⠀⠀⠐⠑⠁⠁⠀⠀⠀⠀⠀⠀⢀⠀⠁⠀⠀⠀⠀⠀⠀⠀⢀⣠⢎⢕⢕⢕⢕⢻⡕⢜⢱⢕⢕⢕⢕⢕⢝⢻⣿⣿⣿⣿⣿⣿⣿⣿⣿⣿⣷⣾⣿⣿⣿⣿⣿⣿⣿⢟⢕⢕⢕⢸⣿⣿⡟⢕⢕⢕⢕⢕⢕⢱⢕⢕⢜⣿⡞⣧⢕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⢟⢝⣣⣵⣾⣿⣷⡄⢜⣿⣿⣿⣿⣿⣿⣿⣿⣿⣿⣿⣿⣿⣿⣿⣿⣿⣿⣿⣿⣷⡄⠀⠀⠀⠀⠀⠀⠀⠀⠁⠀⠀⠀⠀⠀⠀⠀⠀⠀⠀⠀⠀⠀⠀⢀⣴⢿⢏⢕⢕⢕⢕⠕⢱⣳⡕⢕⢕⢅⢕⢕⢕⢕⢕⢕⢝⢻⣿⣿⣿⣿⣿⣿⣿⣿⣿⣿⣿⣿⢿⢟⢝⢕⢕⢕⢕⢕⣿⣿⡿⢕⢕⢕⢕⢕⢕⢱⡕⢇⢕⢕⢹⣿⢹⣷⡱⢣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⣇⢕⢝⢿⢸⣧⢻⡻⡷⢸⣿⣿⣿⣿⣿⣿⣿⣿⣿⣿⣿⣿⣿⣿⣿⣿⣿⣿⣿⣿⣿⣿⣧⡀⠀⠀⠀⠀⠀⠀⠀⠀⠀⠀⠀⠀⠀⠀⠀⠀⠀⠀⠀⣠⣵⣿⣿⣿⣕⢕⢕⢕⢕⢕⣾⣷⡱⡕⢕⢕⠕⠂⠁⠁⢕⢕⢕⢕⢕⢝⢟⢿⣿⣿⡿⢿⢟⢏⢕⢕⢕⢕⢕⢕⢕⢕⢕⢱⣿⢧⢕⢕⢕⢕⢕⢕⢕⢸⣿⡕⢱⡕⢕⢝⡾⣿⣷⢏⣿⣟⣟⡻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⣇⢕⢜⢇⢝⢇⡕⠀⠀⢻⣿⣿⣿⣿⣿⣿⣿⣿⣿⣿⣿⣿⣿⣿⣿⣿⣿⣿⣿⣿⣿⣿⣷⡄⠀⠀⠀⠀⠀⠀⠀⠀⠀⠀⠀⠀⠀⠀⠀⢀⣴⣾⣿⣿⣿⣿⣿⣿⣷⣕⢕⢕⣼⣿⣿⢕⢕⢕⠀⠀⠀⠀⠀⢕⢕⢕⣱⣵⣷⣷⣵⣵⣵⣾⠑⠕⢕⢕⢕⢕⢕⢕⢕⢕⢕⢁⣾⢏⢕⢕⢕⢕⢕⢕⢕⢕⢸⣿⣷⡕⢱⡕⢕⢕⢝⢿⣧⢜⣼⣿⣿⣷⣼⡟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⣧⡁⠀⠘⠟⠃⠀⠀⠀⢻⣿⣿⣿⣿⣿⣿⣿⣿⣿⣿⣿⣿⡿⣟⣟⣻⣿⣿⣻⢿⣿⣿⣿⣆⢀⢀⠀⠀⠀⠀⠀⠀⠀⠀⠀⡀⣤⣷⣿⣿⣿⣿⣿⣿⣿⣿⣿⣿⣿⣿⢣⢿⣿⡟⢕⢕⠀⠀⠀⠀⠀⢔⢕⢱⣼⣿⣿⣿⣿⣿⣿⣿⡏⢄⠀⠀⠁⠕⢕⢕⢕⢕⢕⢕⢱⢏⢕⢕⢕⢕⢕⢕⢱⡕⢕⢸⣿⣿⡇⡕⢿⡕⢕⢕⢕⢟⢅⠑⢝⡏⢳⢽⢟⢕⣿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⣷⡄⠀⠀⢔⢕⠃⠀⠀⢻⣿⣿⣿⣿⣿⣿⣿⢿⣻⣯⣷⣿⣿⣿⣿⢿⢻⢟⢟⢎⢿⣿⣿⣿⣷⣀⣀⢀⣀⣠⣤⣶⣾⣿⣿⣮⢻⣿⣿⣿⣿⣿⣿⣿⣿⣿⣿⣿⡏⡾⣿⣿⡇⢕⠕⠀⠀⠀⠀⠀⢕⣼⣾⣿⣿⣿⣿⣿⣿⣿⣿⡇⢕⠀⠀⠀⠀⠁⡕⢕⢕⢕⢕⢏⢕⢕⢕⢕⢕⢕⢕⢕⡵⣇⢜⢿⣿⣷⢕⢇⢳⢕⢕⢕⠕⠀⠀⢱⣷⠇⠁⠑⠚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⡄⠀⠀⠀⠀⢀⠀⠀⢹⣿⣿⣿⢿⣯⣾⣿⣿⣿⢿⢟⢝⢕⢕⢕⢕⢕⢕⢕⢕⢔⢕⢜⢝⢟⢻⢿⣿⣿⣿⣿⣿⣿⣿⡏⣱⡝⢿⣿⣿⣿⣿⣿⣿⣿⣿⡿⣼⢻⣿⣿⢇⢕⠀⠀⠀⠀⠀⠀⠀⣿⣿⣿⣿⣿⣿⣿⣿⣿⣿⣧⢕⠀⠀⠀⠀⠀⢱⢷⣧⢕⣕⣕⡕⢑⢕⢕⢕⢕⢕⢕⢝⢟⢧⡜⢿⣿⠜⠁⢁⠁⠕⠕⠀⠀⠀⠀⠁⠀⡄⠀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⡄⠀⠀⠕⠕⠀⠀⠀⢹⣻⣷⣿⣿⣿⢟⢝⢕⢕⢕⢕⢕⢕⢕⠕⠑⢕⢕⢕⢕⢕⢕⢕⢕⢕⢕⢕⢝⢻⢿⣿⣿⢟⣼⢏⢕⢕⢻⢿⣿⣿⣿⣿⣿⣿⢱⡷⣾⣿⣿⢕⠑⠀⠀⠀⠀⠀⠀⠀⢻⣿⣿⣿⣿⣿⣿⣿⣿⣿⣿⡇⠀⠀⠀⠀⠀⠁⢕⢕⢜⢻⣿⣿⣿⣷⣧⣕⢕⢕⢕⢕⢕⢕⢪⢕⠕⠐⠕⠑⠀⣴⡄⠀⠜⠕⠀⢀⣼⡇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⡔⠀⠀⠀⠀⢀⢠⣾⣿⣿⣿⢏⢕⢕⢕⢕⢕⢕⢕⣕⡕⢁⠀⠀⠁⠑⠕⢕⢕⢕⢕⢕⢕⢕⢕⢕⢕⢕⢝⢏⣾⢏⢕⢕⢕⢕⢕⢝⢿⣿⣿⡿⣱⢻⣳⣿⣿⡿⢕⠀⠀⠀⠀⠀⠀⠀⠀⠘⣿⣿⣿⣿⣿⣿⣿⣿⣿⣿⡇⠀⠀⠀⠀⠀⠀⢕⢕⢕⣸⣿⣿⣿⣿⣿⣿⣷⡕⢕⢕⢕⢕⢜⢆⠄⢔⠔⠀⢄⢉⢁⢠⣔⠀⢀⢸⣿⡇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⠀⠀⠑⠘⢸⣿⡿⢏⢕⢕⢕⢕⢕⣵⣾⣷⣿⣿⣿⣷⣄⢀⠀⠀⠀⠀⠁⠑⠕⢕⢕⢕⢕⢕⢕⢕⣱⡟⢕⢕⢕⢕⢕⢕⢕⢕⢕⢝⢿⢱⢣⣿⣿⣿⣿⢕⢔⠀⠀⠀⠀⠀⠀⠀⠀⠀⢹⣿⣿⣿⣿⣿⣿⣿⣿⡿⠁⠀⠀⠀⠀⠀⠀⢕⢕⢱⣿⣿⣿⣿⣿⣿⣿⣿⣷⢕⢕⢕⢕⢕⢕⢀⠑⠀⠑⠕⠑⢁⡻⣿⢕⡱⢸⣿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⢄⠀⠀⠀⠀⠙⠁⠁⢕⢕⣕⣵⣿⣿⣿⣿⣿⣿⣿⣿⣿⣿⣶⣤⡀⠀⠀⠀⠀⠀⠀⠁⠑⠑⠕⣵⢏⢕⢕⢕⢕⢕⢕⢕⢕⢕⢕⢕⢕⢇⣿⣿⣿⣿⡏⡜⠀⠀⠀⠀⠀⠀⠀⠀⠀⠀⠘⣿⣿⣿⣿⣿⣿⣿⣿⠑⠀⠀⠀⠀⠀⠀⠀⢕⢕⣾⣿⣿⣿⣿⣿⣿⣿⣿⣿⡇⢕⢕⢕⢕⢕⢜⢹⣇⢱⡔⢸⢧⢻⡕⢜⡼⢸⣿⡇⠀⠀⠀⠀⠀⠀⠀⠀⠀⠀⠀⠀⠀⠀⠀⠀⠀⠀⠀⠀⠀⠀⣿⣿⣿⣿⣿⣿⣿⣿⣿⣿⣿⣿⣿⣿⢿⢿⢿⣿⣿⣿⣿⢏⡿⢿⢟⢟⣽⡿⢽⢻⢝⣹⣿⣇⣿⣧⣕⣿⡇⢱⣿⢱⢱⡇⢕⢕⢕⠀</a:t>
            </a:r>
            <a:br/>
            <a:r>
              <a:t>⠉⠉⠉⠉⠁⠈⠉⠉⠉⠉⠉⠁⠁⠀⠀⠀⠀⠄⠀⠀⠀⠈⠁⠁⠁⠁⠈⠉⠁⠁⠁⠁⠁⠁⠁⠁⠁⠁⠁⠁⠁⠁⠁⠁⠁⠁⠁⠁⠁⠁⠁⠁⠁⠁⠁⠀⠁⠀⠀⠀⠀⠀⠀⠀⠁⠁⠈⠉⠉⠉⠉⠉⠉⠉⠉⠉⠉⠉⠉⠁⠁⠁⠀⠀⠀⠀⠀⠀⠀⢀⡜⢕⢕⢕⢕⢕⢕⢕⢕⢕⢕⢕⢕⢕⢕⣾⣿⡇⣿⣿⢱⠇⠀⠀⠀⠀⠀⠀⠀⠀⠀⠀⠀⢹⣿⣿⣿⣿⣿⣿⠇⠀⠀⠀⠀⠀⠀⠀⠀⢕⣿⣿⣿⣿⣿⣿⣿⣿⣿⣿⣿⣇⢕⢕⢕⢕⢕⢕⢕⢝⢕⢙⢵⣧⢝⣊⢄⠕⢕⠈⠁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⣔⣔⣄⣔⣄⣄⡄⢀⢕⢔⠀⠀⠀⠀⠀⢀⣄⣄⣔⣄⣄⣄⣄⣔⣔⣔⣔⣔⣔⣔⣔⣄⣔⣔⣄⣕⢢⢎⢕⢕⢕⢕⢕⢕⢕⢕⢕⢕⢕⢕⢕⢕⢱⣿⣿⡇⣿⡇⢎⠀⠀⠀⠀⠀⠀⠀⠀⠀⠀⠀⠀⠀⢻⣿⣿⣿⣿⠏⠀⠀⠀⠀⠀⠀⠀⠀⠀⠀⣿⣿⣿⡿⣿⣿⣿⣿⣿⣿⣿⡏⠑⢕⢕⢕⢕⢕⢕⠑⠑⢣⡁⠙⠜⢿⡇⠀⢕⣄⢄⢔⠀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⢇⢕⢕⢕⢄⠀⠀⠀⠀⠀⠹⣿⣿⣿⣿⣿⣿⣿⣿⣿⣿⣿⣿⣿⣿⣿⣿⣿⡿⣱⡇⡱⢕⢕⢕⢕⢕⢕⢕⢕⢕⢕⢕⠕⠾⢕⣼⣿⣯⣻⡜⠕⠀⠀⠀⠀⠀⠀⠀⠀⠀⠀⠀⠀⠀⠀⠕⢹⢿⢿⠏⠀⠀⠀⠀⠀⠀⠀⠀⠀⠀⠀⢸⣿⣿⢧⣿⣿⣿⣿⣿⣿⣿⣧⠀⠁⢕⢕⢕⢕⠀⠀⠀⠀⢱⡄⢀⢜⢇⢀⢸⡇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⢕⢕⢕⢕⢕⢀⠀⠀⠁⠀⠀⠘⢿⣿⣿⣿⣿⣿⣿⣿⣿⣿⣿⣿⣿⣿⣿⢟⣼⢏⣕⢕⢕⢕⢕⢕⢕⢕⢕⢕⢕⢕⠀⠀⠀⢕⣿⡿⣿⣿⢝⠔⢀⠀⠀⠀⠀⠀⠀⠀⠀⠀⠀⠀⠀⠀⠀⢀⢄⢄⠀⠀⠀⠀⠀⠀⠀⠀⠀⠀⠀⠀⢸⣿⣿⣸⣿⣿⣿⣿⣿⣿⣿⣿⡄⠀⠁⠕⠑⠀⠀⠀⠀⠀⢕⢜⣔⢕⢕⢑⢟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⢕⢕⢕⢕⢕⢕⠀⠀⠀⢀⡀⠀⠈⢿⣿⣿⣿⣿⣿⣿⣿⣿⣿⣿⣿⣿⢫⣾⢏⣾⣷⡣⢕⢕⢕⢕⢕⢕⢕⢕⢕⢕⡄⠀⠀⢕⡿⢸⣿⢇⠁⠀⠀⠁⠀⠀⠀⠀⠀⠀⠀⠀⠀⠀⠀⠀⠀⠁⢕⠀⠀⠀⠀⠀⠀⠀⠀⠀⠀⠀⠀⠀⠑⣿⡿⣿⣿⣿⣿⣿⣿⣿⣿⣿⡇⠀⠀⠀⠀⠀⠀⠀⠀⠁⢸⣇⢻⣧⢱⣿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⣇⠕⢕⢕⠕⠑⠀⠀⠀⠑⠁⠀⠀⠁⢻⣿⣿⢿⢿⣿⣿⣿⣿⣿⡿⣳⡟⢱⣾⣿⡟⢕⢕⢕⢕⢕⢕⡵⢕⢕⢕⡱⢧⠀⠀⡼⣱⣿⢏⠀⠀⠀⠀⠀⠀⠀⠀⠀⠀⠀⠀⠀⠀⠀⠀⠀⠀⠀⠁⠀⠀⠀⠀⠀⠀⠀⠀⠀⠀⠀⠀⠀⠀⢻⡇⠉⠙⢿⣿⣿⣿⣿⣿⣿⣷⠀⠀⠀⠀⠀⠀⠀⠀⢀⣿⣿⣧⢻⣷⡹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⢇⢔⢀⠀⠀⠀⠀⠀⠀⠀⠀⢄⢔⢕⢝⢵⡧⢕⢿⣿⣿⣿⡟⣽⢟⣱⣿⣿⢏⢕⢕⢕⢕⢕⢕⢱⢇⢕⢕⣸⣿⣷⠀⢔⠁⢕⢏⠐⠀⠀⠀⠀⠀⠀⠀⠀⠀⠀⠀⠀⠀⠀⠀⠀⠀⢐⢶⣶⣧⡴⡀⠀⠀⠀⠀⠀⠀⠀⠀⠀⠀⠀⢸⠁⠀⠀⠀⠘⢻⣿⣿⣿⡿⠟⠀⠀⠀⠀⠀⠀⠀⠀⣔⢹⣿⣿⣷⡝⣿⣜⢿⣿⣿⣷⣷⣴⡄⠀⠀⢕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⡟⣼⣿⣵⢕⢔⢄⢀⢀⢄⢔⢕⢕⢕⣕⡱⣽⢵⢞⣸⣿⣿⢟⡾⢇⣱⣿⡿⢇⢕⢎⢕⡜⢕⢕⢱⡇⢕⢕⢱⣿⣿⣿⡅⠀⢔⠑⠀⠀⠀⠀⠀⠀⠀⠀⠀⠀⠀⠀⠀⠀⠀⠀⠀⠀⠐⢿⣿⣿⣿⣿⡏⠀⠀⠀⠀⠀⠀⠀⠀⠀⠀⠀⠁⠀⠀⠀⠀⠀⠀⠛⠋⠁⠀⠀⠀⠀⠀⠀⠀⠀⠀⢔⣿⣇⢝⣿⣿⣷⡜⢿⣮⡻⣿⣿⣿⣿⡇⠀⠀⠕⢕⢔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⡇⣿⣿⣿⣿⣇⡕⢕⢕⢕⢕⢱⢵⡪⢵⠏⢑⣰⡹⣿⣿⢏⡞⢕⣱⣿⡟⢕⣱⢇⢕⢱⢕⢕⢕⡾⢕⢕⢕⣼⣿⣿⢿⢇⠑⠀⠀⠀⠀⠀⠀⠀⠀⠀⠀⠀⠀⠀⠀⠀⠀⠀⠀⠀⠀⠘⢸⢿⣿⡿⣿⠝⠀⠀⠀⠀⠀⠀⠀⠀⠀⠀⠀⠀⠀⠀⠀⠀⠀⠀⠀⠀⠀⠀⠀⠀⠀⠀⠑⠑⠔⢄⢱⣽⣿⣇⢜⢿⣿⣿⡕⢹⣷⡅⢕⢕⢔⢄⢄⢄⢄⢁⠀⠀⠀⠀⠀⠕⢕⢕⠀⠀⢔⣕⣱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⡇⣿⣿⣿⣿⣿⣷⡕⢕⢕⢕⢕⢕⢅⢐⠕⢱⣿⣿⡜⢫⢎⢕⣼⣿⢏⢕⣱⢇⢕⢱⢇⢕⢕⣸⢇⢕⢕⢱⣿⣿⢟⠏⠉⠀⠀⠀⠀⠀⠀⠀⠀⠀⠀⠀⠀⠀⠀⠀⠀⠀⠀⠀⠀⠀⠀⠀⢑⠝⠇⠑⠀⠀⠀⠀⠀⠀⠀⠀⠀⠀⠀⠀⠀⠀⠀⠀⠀⠀⠀⠀⠀⠀⠀⠁⠐⠔⢄⢀⠀⠀⠀⢜⣿⣿⣿⣧⢜⢿⣿⣿⡇⠘⠙⠀⠀⠀⠁⠁⠁⠁⠁⠀⠀⠀⠀⠀⠀⠁⢕⢸⣿⡟⠁⠀⠀⠈⠛⢿⣿⣿⣿⣿⣿⣿⣿⣕⢱⣿⣿⣿⢕⢕⢕⢕⣼⣿⣿⡇⢕⢜⠛⢻⣿⣿⡟⠓⠒⠓⠃⠁⢀⢁⠁⠁⠀⢕⢕⢕⢕⢕⢔⠀</a:t>
            </a:r>
            <a:br/>
            <a:r>
              <a:t>⢕⢕⢕⢕⢕⢕⢕⢕⢕⢕⢕⢕⢕⢕⢕⢕⢕⢕⢕⢕⢕⢕⠀⠀⠀⠀⠀⢔⢕⢕⢕⢕⢕⢕⢕⠕⢕⢕⢔⢔⢕⢕⢕⢕⢸⣿⣿⣿⣿⣿⣿⣿⣿⣿⣿⣿⣿⣿⣧⡻⣿⣿⣿⣿⣿⣿⡇⢕⢕⢕⢕⢕⢕⢕⢸⣿⡿⢱⢏⢕⣼⡿⢇⢕⡕⢕⢕⢕⡞⢕⢕⢱⡏⢕⢕⢕⢞⠏⠁⠀⠀⠀⠀⠀⠀⢀⠔⠐⠀⠀⠀⠀⠀⠀⠀⠀⠀⠀⠀⠀⠀⠀⠀⠀⠀⠀⠀⠀⠀⠀⠀⠀⠀⠀⠀⠀⠀⠀⠀⠀⠀⠀⠀⠀⠀⠀⠀⠀⠀⠀⠀⢀⠄⠁⠀⠀⠀⠁⠐⠀⠁⠘⠟⠿⢿⣧⢜⢻⠏⠀⠀⠀⠀⠀⠀⠀⠀⠀⠀⠀⠀⠀⠀⠀⠀⠀⠀⠁⠑⠁⠀⠀⠀⠀⠀⠀⠈⢻⣿⣿⣿⣿⣿⣿⣿⣿⣿⣿⣿⡕⢕⢱⡕⣿⣿⣿⣿⢕⢕⠀⢸⣿⣿⡧⣔⡔⢔⢔⢔⠀⢸⠀⢸⣿⢕⢕⢕⢕⢕⢕⠀</a:t>
            </a:r>
            <a:br/>
            <a:r>
              <a:t>⢕⢕⢕⢕⢕⢕⢕⢕⢕⢕⢕⢕⢕⢕⢕⢕⢕⢕⢕⢕⢕⢕⠀⠀⠀⠀⢀⢕⢕⢕⢕⢕⠁⠑⠁⢕⢕⢕⢕⢕⢕⢕⢕⢕⢸⣿⣿⣿⣿⣿⣿⣿⣿⣿⣿⣿⣿⣿⣿⣷⣜⢿⣿⣿⣿⣿⣟⢕⠕⠕⠑⠑⠁⠑⠘⠋⢕⢃⢕⣾⡿⢕⢕⡜⢕⢕⢕⣼⢇⢕⢕⡾⢕⢕⢕⢕⢁⢔⢕⢕⢕⠔⠀⠀⠀⢕⢀⢔⠑⠀⠀⠀⠀⠀⠀⠀⠀⠀⠀⠀⠀⠀⠀⠀⠀⠀⠀⠀⠀⠀⠀⠀⠀⠀⠀⠀⠀⠀⠀⠀⠀⠀⠄⠀⠀⠀⠀⢀⠄⠀⠁⠀⠀⠀⠀⠀⠀⠀⠀⠀⠀⠀⠀⠀⠀⠀⠁⠁⠀⠀⠀⠀⠀⠀⠀⠀⠀⠀⠀⠀⠀⠀⠀⠀⠀⠀⠀⠀⠀⠀⠀⠀⠀⠀⠀⠀⠀⠁⢻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⣷⣷⠑⢉⠁⠀⠀⠀⠀⠀⠀⠀⠀⠀⢕⢁⢱⢞⢏⢕⢕⡜⢕⢕⢕⣱⡇⢕⢕⣸⢇⢕⢕⠑⠔⢕⢕⢕⢕⢕⠀⠀⠀⠀⠁⠁⠀⠐⢀⠀⠀⠀⠀⠀⠀⠀⠀⠀⠀⠀⠀⠀⠀⠀⠀⠀⠀⠀⠀⠀⠀⠀⠀⠀⠀⠀⠀⠀⠀⠀⠐⠀⠀⠀⠀⠁⠀⠀⠀⠀⠀⠀⠀⠀⠀⠀⠀⠀⠀⠀⠀⠀⠀⠀⠀⠀⠀⠀⠀⠀⠀⠀⠀⠀⠀⠀⠀⠀⠀⠀⠀⠀⠀⠀⠀⠀⠀⠀⠀⠀⠀⠀⠀⠀⠀⠀⠀⠁⠙⠙⣿⣿⣿⣿⣿⣿⣿⣿⣿⣿⣿⣿⣿⣿⣿⣿⣿⡇⠀⢸⣿⣿⡷⢷⣇⡕⠀⠀⠀⠀⠀⠀⠀⢕⢕⢁⢕⢕⢕⠀</a:t>
            </a:r>
            <a:br/>
            <a:r>
              <a:t>⢕⢕⢕⢕⢕⢕⢕⢕⢕⢕⢕⢕⢕⢕⢕⢕⢕⢕⢕⢕⢕⢕⠀⠀⢄⢕⢕⢕⢕⢕⢕⢕⢕⢕⠑⢕⢕⢕⢕⢕⢕⢕⢕⢕⢸⣿⣿⣿⣿⣿⣿⣿⣿⣿⣿⣿⣿⣿⣿⣿⣿⣿⢇⢕⢕⢕⢕⢕⢕⢕⢔⢔⢀⢀⢕⢁⢱⢏⢇⢔⢕⢜⢕⢕⢕⢕⣿⢕⢕⢱⡏⢕⢕⢕⣣⣶⣶⣷⣷⣧⠅⠀⠀⠀⠀⠀⠀⠁⠀⠀⠐⢀⠀⠀⠀⠀⠀⠀⠀⠀⠀⠀⠀⠀⠀⠀⠀⠀⠀⠀⠀⠀⠀⠀⠀⠀⠀⠀⠀⠀⠀⠀⠀⠀⠀⠀⠀⠀⠀⠀⠀⠀⠀⠀⠀⠀⠀⠀⠀⠀⠀⠀⠀⠀⠀⠀⠀⠀⠀⠀⠀⠀⠀⠀⠀⠀⠀⠀⠀⠀⠀⢀⣀⡀⠀⠀⠀⠀⠀⠀⠀⠀⠀⠀⠀⠀⠀⠀⠀⠀⠀⠜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⣔⢕⢕⢕⢕⢕⢕⢕⢕⢕⢑⢕⠁⢱⢇⢕⢔⢕⢜⢕⢕⢕⢕⣼⡇⢕⢕⡾⢕⢕⢕⣼⣿⣿⣿⣿⡿⠑⠀⠀⠀⠀⠀⠀⠀⠀⠀⠀⠀⠀⠐⢄⠀⠀⠐⠀⠀⠀⠀⠀⠀⠀⠀⠀⠀⠀⠀⠀⠀⠀⠀⠀⠀⠀⠀⠀⠀⠀⠀⠀⠀⠀⠀⠀⠀⠀⠀⠀⠀⠀⠀⠀⠀⠀⠀⠀⠀⠀⠀⠀⠀⠀⠀⠀⠀⠀⠀⠀⠀⠀⠀⠀⠀⠀⠀⠀⠀⠀⡄⢼⣿⣟⣀⠀⠀⠀⠀⠀⠀⠀⠀⠀⠀⠀⠀⠀⠀⠀⠀⠀⢻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⢇⢅⢑⢑⢕⢑⢑⢑⢁⢕⢀⢱⢕⢕⢕⢕⢜⢕⢕⢕⢕⢱⡿⢕⢕⢱⢇⢕⢕⠑⠛⠋⠙⠉⠉⠁⠀⠀⠀⠀⠀⠀⠀⠀⠀⠀⠀⠀⠀⠀⠀⠁⠀⠀⠀⠀⠀⠀⠀⠀⠀⠀⠀⠀⠀⠀⠀⠀⠀⠀⠀⠀⠄⠑⠀⠀⠀⠀⠀⠀⠀⠀⠀⠀⠀⠀⠀⠀⠀⠀⠀⠀⠀⠀⠀⠀⠀⠀⠀⠀⠀⠀⠀⠀⠀⠀⠀⠀⠀⠀⠀⠀⠀⠀⠀⢀⣵⡇⣿⢿⣿⣿⣷⣄⠀⠀⠀⠀⠀⠀⠀⠀⠀⠀⠀⠀⠀⠀⠀⣼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⢅⢕⢕⢑⢕⢕⢜⢕⢕⢕⢕⢕⢕⢇⢕⢕⢝⢕⢕⢕⢔⢔⢔⢕⢕⢕⢕⠀⠀⠀⠀⠀⠀⠀⠀⠀⠀⠀⠀⠀⠀⠀⠀⠀⠀⠀⠀⠀⠀⠀⠀⠀⠀⠀⠀⠀⠀⠀⠀⠀⠀⠀⠀⠀⠀⠀⠀⠀⠀⠀⠀⠀⠀⠀⠀⠀⠀⠀⠀⠀⠀⠀⠀⠀⠀⠀⠀⠀⠀⠀⠀⢀⢔⢔⢔⢀⢀⢠⣴⣤⡀⠀⠀⠀⢀⣴⣷⣾⣽⡪⣷⣮⡻⣿⣿⣷⢄⠀⠀⠀⠀⠀⠀⠀⠀⠀⠀⠀⠀⠐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⠕⢕⢕⢕⢕⢕⢕⢅⢕⢕⢕⢕⢕⢕⢕⢕⢕⢕⢕⢕⢕⢕⢕⢕⢕⢕⢄⠀⠀⠀⠀⠀⠀⠀⠀⠀⠀⠀⠀⠀⠀⠀⠀⠀⠀⠀⠀⠀⠀⠀⠀⠀⠀⠀⠀⠀⠀⠀⠀⠀⠀⠀⠀⠀⠀⠀⠀⠀⠀⠀⢄⢔⢀⠀⠀⠀⠀⠀⠀⠀⠀⠀⠀⠀⠀⠀⠀⠀⠀⠁⢕⢕⢕⢕⢕⢜⢫⢿⣿⣿⣶⡴⣰⣜⢝⢻⣿⣿⣷⣝⢟⣸⣿⣿⠀⠀⠀⠀⠀⠀⠀⠀⠀⠀⠀⠀⠀⠀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⢵⢵⢵⢵⢱⢕⢕⢕⢕⢕⢕⢕⡕⢕⢕⢕⢕⢕⢕⢕⢕⢕⢕⢕⢑⢕⢕⢕⢕⢕⢕⢕⢕⢕⠁⠑⢕⢕⢕⢕⢕⡕⣱⡷⢟⠀⠀⢠⡀⠀⠀⠀⠀⠀⠀⠀⠀⠀⠀⠀⠀⠀⠀⠀⠀⠀⠀⠀⠀⠀⠀⠀⠀⠀⠀⠀⠀⠀⠀⠀⠀⠀⠀⠀⠀⠀⢄⢕⢕⢕⢵⡰⢄⠀⠀⠀⠀⠀⠀⠀⠀⠀⠀⠀⠀⠀⠀⢀⢕⢕⢕⢕⢕⢕⢕⢸⣟⣿⢫⣷⣿⣷⣕⡸⣮⡻⣿⣿⣿⣾⡟⠁⠀⠀⠀⠀⠀⠀⠀⠀⠀⠀⠀⠀⠀⢔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⢕⢕⢐⢕⢕⢕⢕⢕⢕⢅⢕⢕⢕⢕⢕⢕⢕⢕⠁⠀⠀⠑⢕⣱⡱⢎⣾⢟⢱⣷⡆⠀⠀⠁⠔⢄⠑⠂⠀⠀⠄⠄⠀⠀⠀⠀⣄⢀⠀⠀⢄⢀⠀⠀⢀⢀⠀⠀⢀⠀⠀⠀⠀⢀⠀⠀⣀⢀⢄⠀⢕⢕⢕⢕⢕⢕⢕⢸⢿⣦⡀⠀⠀⠀⠀⠀⠀⠀⠀⠀⠀⠀⠀⠁⠁⠑⠕⠕⢕⢕⢕⣸⣽⣾⣵⡝⢻⣿⣿⣷⣵⣼⣿⣿⢟⠀⠀⠀⠀⠀⠀⠀⠀⠀⠀⠀⠀⠀⠀⠀⠕⢕⢝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⢅⢕⢅⢕⢕⢕⢕⢕⢕⢕⢕⢕⢕⢕⢕⢕⢕⢕⠕⠀⠀⠀⠀⠀⠝⢽⣾⡏⢱⣿⡿⠇⠀⠀⠀⢕⢕⠔⠀⠐⠐⠀⠄⠀⠐⠐⠀⠁⠄⠔⠈⠉⢱⡴⠔⠈⢉⢄⠀⠈⢄⢄⠀⠐⠑⢄⠀⠁⠕⠀⢄⢕⢕⢕⢕⢕⢕⢕⢕⡕⣿⣿⣦⣄⠀⠀⠀⠀⠀⠀⠀⠀⠀⠀⠀⠀⠀⠀⠀⠀⠀⠁⢝⢜⢝⢿⣿⣷⣮⣻⣿⣿⣿⠟⠁⠀⠀⠀⠀⠀⠀⠀⠀⠀⠀⠀⠀⠀⠀⠀⠀⢀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⣷⡷⢵⢕⢕⢕⢕⢕⢕⢕⢕⢕⢕⢕⢕⠕⢕⢕⢕⢕⢕⢕⢕⢕⠀⠀⠀⠀⠀⠀⠀⢸⣿⠇⠜⠙⢑⢅⢔⢔⢄⢁⢑⢀⢀⢀⠀⠀⠀⠀⠀⠀⠀⠀⠀⠀⠀⠀⠀⠀⠀⠀⠀⠀⢀⠀⠄⠀⠀⠀⠀⠀⠀⠀⠀⠀⢕⢕⢕⢕⢕⢕⢕⢕⢇⡕⢝⣿⣿⣿⣷⢔⠀⠀⠀⠀⠀⠀⠀⠀⠀⠀⠀⠀⠀⠀⠀⠀⠀⠑⠇⠑⠽⢿⢿⠟⠛⠉⠁⠀⠀⠀⠀⠀⠀⠀⠀⠀⠀⠀⠀⠀⠀⠀⠀⠀⠀⢔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⣱⢷⢷⣷⣱⣷⣷⣷⣷⣷⣷⣿⣿⣿⢿⢷⡧⣷⡇⢕⡜⢔⢕⢔⢕⢕⢕⢕⢕⣱⡜⢔⢕⢕⢕⢕⢕⢕⢕⠁⠀⠀⠀⠀⠀⠀⠀⠁⠀⠀⠀⠀⠀⠁⠕⠑⠘⢟⠑⠑⢕⢕⠕⠄⠀⠀⢀⢀⢀⠀⠀⠀⠀⠀⠀⠀⠀⠀⠀⠀⠀⠁⠀⠀⠀⠀⠀⠀⠀⢀⢄⠀⢕⢕⢕⢕⢕⢕⢕⢕⣷⣇⣱⣿⣿⣿⣿⣷⡔⠀⠀⠀⠀⠀⠀⠀⠀⠀⠀⠀⠀⠀⠀⠀⠀⠀⠀⠀⠀⠀⠀⠀⠀⠀⠀⠀⠀⠀⠀⠀⠀⠀⠀⠀⠀⠀⠀⠀⠀⠀⠀⠀⢀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⠃⠘⠃⠑⠑⠑⠑⠑⠑⠑⠑⠛⠃⠑⠑⠑⠑⠑⠑⠑⠑⠀⠀⠀⠀⠀⠀⠀⠀⠀⠀⠀⠀⠀⠀⠀⠀⠀⠐⠑⠐⠀⠀⠀⠀⠀⠁⠀⠁⠁⠁⠀⠁⠁⠁⠑⠑⠑⠑⠐⠀⠀⠐⠀⠐⠀⠁⠁⠁⠑⠁⠀⠀⠀⠑⠑⠑⠑⠑⠑⠑⠑⠛⠛⠛⠛⠛⠛⠛⠛⠓⠀⠀⠀⠀⠀⠀⠀⠀⠀⠀⠀⠀⠀⠀⠀⠀⠀⠀⠀⠀⠀⠀⠀⠀⠀⠀⠀⠀⠀⠀⠀⠀⠀⠀⠀⠀⠀⠀⠀⠀⠀⠀⠀⠑⠓⠓⠓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⢏⢕⢕⢕⢕⢕⢕⢕⢕⢕⢕⢕⢕⢕⢕⢕⢕⢹⢿⣿⣿⣿⣿⣿⣿⣿⣿⣿⣿⣿⣿⣿⣿⣿⣿⡏⢕⢕⢕⢕⢕⢕⢕⢕⢕⢕⢕⢕⢕⢕⢕⢕⢕⢝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⢿⢟⢕⢕⢕⢕⢕⢕⢕⢕⢕⢕⢕⢕⢕⢕⢕⢕⢕⢕⢕⢕⢿⣿⣿⣿⣿⣿⣿⣿⣿⣿⣿⣿⣿⣿⣿⣿⡿⢕⢕⢕⢕⢕⢕⢕⢕⢕⢕⢕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⡕⢕⢕⢕⢕⢕⢕⢕⢕⢕⢕⢕⠕⠕⠕⠕⠕⠑⠑⠑⠕⢕⢕⢜⣿⣿⣿⣿⣿⣿⣿⡿⢟⢟⢟⢟⢿⢿⣿⢕⢕⢕⢕⢕⢕⢕⢕⢕⣱⢕⢕⢕⢕⣵⣾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⢇⢕⢕⠕⢕⠕⠕⠑⠀⠀⠀⠀⠀⠀⠀⠀⠀⠀⠀⠀⢁⢄⢅⢕⢜⢿⣿⣿⣿⡟⢕⢕⢕⢕⢕⢕⢕⢕⢜⢕⢕⢕⢕⢕⢕⢕⢱⢞⡇⢕⢱⣷⣿⣿⣿⣿⣿⣿⣿⣿⣿⣿⣿⣿⣿⣿⣿⣿⣿⣿⣿⣿⣿⣿⣿⣿⣿⣿⣿⣿⣿⣿⣿⣿⣿⣿⣿⣿⣿⣿⣿⣿⣿⣿⣿⣿⣿⣿⣿⣿⣿⣿⣿⣿⣿⣧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⡟⢕⢕⢕⢕⢄⠀⠀⠀⠀⠀⠀⠀⠀⠀⠀⠀⠀⠀⠕⢕⢕⢕⢕⢕⢕⢜⣿⣿⣿⡕⢕⢕⢕⢕⢕⢕⣕⣱⣵⡷⢷⢕⢑⢕⢕⢔⢕⢱⢇⢕⢹⣿⣿⣿⣿⣿⣿⣿⣿⣿⣿⣿⣿⣿⣿⣿⣿⣿⣿⣿⣿⣿⣿⣿⣿⣿⣿⣿⣿⣿⣿⣿⣿⣿⣿⣿⣿⣿⣿⣿⣿⣿⣿⣿⣿⣿⣿⣿⣏⢻⣿⣿⣿⣿⣿⣿⣷⢕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⢕⢕⢕⢕⠕⠕⠀⠀⠀⠀⢔⠔⢔⢔⢀⠀⠀⠀⠀⠀⠁⢕⢕⢕⢕⢕⢕⢔⢕⢕⢕⢑⢕⣕⣵⡷⢟⢏⢝⢕⢕⢕⢕⢕⢕⢕⠕⢕⢕⣕⢕⢸⣿⣿⣿⣿⣿⣿⣿⣿⣿⣿⣿⣿⣿⣿⣿⣿⣿⣿⣿⣿⣿⣿⣿⣿⣿⣿⣿⣿⣿⣿⣿⣿⣿⣿⣿⣿⣿⣿⣿⣿⣿⣿⣿⣿⣿⣿⣿⣿⣇⢜⢿⣿⣿⣿⣿⣿⣧⢿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⡇⢕⢕⢕⠅⠀⠀⠀⠀⠀⢕⢕⠔⢕⢕⢕⠄⠀⠀⠀⠀⢔⢕⢕⢕⢕⢕⢕⢕⢕⣱⣵⢷⢟⢝⢅⢕⢕⢕⢕⢕⢕⢕⢕⢕⢕⢕⢅⢱⢞⡕⢕⣾⣿⣿⣿⣿⣿⣿⣿⣿⣿⣿⣿⣿⣿⣿⣿⣿⣿⣿⣿⣿⣿⣿⣿⣿⣿⣿⣿⣿⣿⣿⣿⣿⣿⣿⣿⣿⣿⡿⣫⣎⣿⣿⣿⣿⣿⣿⣿⣿⣿⣧⢣⣝⢟⢿⣿⣿⣿⡞⣿⡼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⣇⢕⢕⢅⢀⢄⢀⠀⠀⠀⢕⢕⢕⠕⠕⠕⠕⠄⠄⢔⢔⢕⢕⢕⢕⢕⣱⡵⢾⢟⢝⢕⢔⢕⢕⢕⢕⢕⢕⢕⢕⢕⢕⢕⢕⢕⢕⠕⢕⢇⢕⢱⣿⣿⣿⣿⣿⣿⣿⣿⣿⣿⣿⣿⣿⣿⣿⣿⣿⣿⣿⣿⣿⣿⣿⣿⣿⣿⣿⣿⣿⣿⣿⣿⣿⣿⣿⣿⣿⡟⣵⡿⣼⣿⣿⣿⣿⣿⣿⣿⣿⣿⣿⣷⡹⡇⣧⡟⢻⢿⢇⢿⣷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⣧⣕⣕⢕⢕⢕⠀⠀⠀⢕⢕⢕⢕⢕⢕⢕⢕⢔⢑⢕⢕⢕⢕⠗⢏⢝⢕⢕⢕⢕⢕⢕⢕⢕⢕⢕⢕⢕⢕⢕⢕⢕⢕⢕⢕⢔⠀⢕⢕⢱⣿⣿⣿⣿⣿⣿⣿⣿⣿⣿⣿⣿⣿⣿⣿⣿⣿⣿⣿⣿⣿⣿⣿⣿⣿⣿⣿⣿⣿⣿⣿⣿⣿⣿⣿⣿⣿⢏⣾⣿⢣⣟⣟⣟⣟⣿⢿⢿⢿⢿⣿⣿⢕⢕⢕⢻⣷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⣷⡄⢄⠀⢄⢑⢑⢕⢕⢕⢕⢕⢕⠕⢕⢕⢅⢔⢕⢕⢕⢕⢕⢕⢕⢕⢕⢕⢕⢕⢕⢕⢕⢕⢕⢕⢕⢕⢜⢝⢳⢵⣕⢕⣾⣿⣿⣿⣿⣿⣿⣿⣿⣿⣿⣿⣿⣿⣿⣿⣿⣿⣿⣿⣿⣿⣿⣿⣿⣿⣿⣿⣿⣿⣿⣿⣿⣿⡿⢟⣟⢝⣾⣿⡟⣼⣷⣷⣷⣾⣿⣿⣿⣿⣿⣗⣳⠑⢕⢕⢸⣿⣧⢇⢕⢕⢕⢕⠕⢝⢟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⣧⣕⡕⠕⠕⠑⢑⢑⢁⠁⠀⠁⢕⢕⢕⢕⢕⢕⢕⢕⢕⢕⢕⢕⢕⢕⢕⢕⢕⢕⢕⢕⢕⢕⢕⢕⢕⢕⢕⢕⡝⢸⣿⣿⣿⣿⣿⣿⣿⣿⣿⣿⣿⣿⣿⣿⣿⣿⣿⣿⣿⣿⣿⣿⣿⣿⣿⣿⣿⣿⣿⣿⣿⢿⢏⣵⣾⣿⣏⣾⣿⣿⢇⣿⣿⣿⣿⣿⣿⣿⣿⣿⣿⣿⣿⡇⢕⢕⢸⣿⣿⡇⢕⢕⢕⢕⢕⢔⠕⢕⢻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⢟⢆⠁⠐⠅⠀⠀⠀⠀⠀⠀⠁⢕⢕⢕⢕⢕⢕⢕⢕⢕⢕⢕⢕⢕⢕⢕⢕⢕⢕⢕⢕⢕⢕⢕⢕⢕⢕⢇⢜⢟⢟⢟⢟⢟⢟⢟⢟⢟⢟⢟⢟⢟⢟⢟⢟⢟⢟⢟⢟⢟⢟⢟⢟⢟⢟⢟⢟⢟⢟⣱⣾⣿⣿⣿⡟⣼⣿⣿⣿⢸⣿⣿⣿⣿⣿⣿⣿⣿⣿⣿⣿⣿⣿⡔⠕⢱⣿⣿⣷⢕⢕⢕⢕⢕⠕⢕⢕⢕⢝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⢕⢄⠀⠀⠀⠀⠀⠀⠀⠀⠀⠁⠕⢕⢕⢕⢕⢕⢕⢕⢕⢕⢕⢕⢕⢕⢕⢕⢕⢕⢕⢕⢕⢕⢕⢕⢕⢕⢕⢕⢕⢕⢕⢕⢕⢕⢕⢕⢕⢕⢕⢕⢕⢕⢕⢕⢕⢕⢕⢕⢕⢕⢕⢕⢕⢕⣵⣿⣿⣿⣿⣿⢟⢱⣿⣿⣿⡇⣾⣿⣿⣿⣿⣿⣿⣿⣿⣿⣿⣿⣿⣿⣿⡔⢕⣿⣿⣿⡕⠕⢕⢑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⣷⣕⢄⠀⠀⠀⠀⠀⠀⠀⠀⠁⠕⠕⠕⢕⢕⢕⢕⢕⢕⢕⢕⢕⢕⢕⢕⢕⢕⢕⢕⢕⢕⢕⢄⣿⣿⣿⣿⣿⣿⣿⣿⣿⣷⢕⢕⣾⣿⣿⣿⣿⣿⣿⣿⣿⣿⣿⣿⣿⣿⣿⣣⣾⢿⣿⣿⣿⡿⣵⡏⣿⣿⣿⣿⢇⣿⣿⣿⣿⣿⣿⣿⣿⣿⣿⣿⣿⣿⢻⣿⡏⢸⣿⣿⣿⡇⢔⢔⢕⢕⢕⢕⢕⢕⢕⢕⢕⢕⢕⢹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⣧⡑⠀⠀⠀⠀⠀⠀⠀⠀⠀⠀⠀⠁⠕⢕⢕⢕⢕⢕⢕⢕⢕⢕⢕⢕⢕⢕⢕⢕⠁⢕⢱⣿⣿⣿⣿⣿⣿⣿⣿⣿⣿⢕⢕⣿⣿⣿⣿⣿⣿⣿⣿⣿⣿⣿⣿⣿⡿⣱⣿⢯⣿⣿⣿⢯⣾⣿⢹⣿⣿⡿⣿⢕⣿⣿⣿⣿⣿⣿⣿⣿⣿⣿⣿⣿⣿⢜⣿⢇⢸⣿⣿⣿⡇⠁⠁⢅⢕⢕⢕⢕⢕⠑⠕⠕⢕⣱⣼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⢀⠀⠀⠀⠀⠀⠀⠀⠀⠀⠀⠀⠀⠁⠀⠁⠑⢕⢕⢕⢕⢕⢕⢕⢕⢕⢕⢕⢔⢕⢸⣿⣿⣿⣿⣿⣿⣿⣿⣿⣿⢕⢕⣿⣿⣿⣿⣿⣿⣿⣿⣿⣿⣿⣿⡿⣽⣿⣧⣿⣿⡿⣳⣿⣿⡿⣸⢏⢅⣾⣿⢕⢹⣿⣿⣿⣿⣿⣿⣿⣿⣿⣿⣿⣿⢕⢹⢕⢾⣿⣿⣿⡇⠐⠕⣴⢅⢕⠕⢕⢔⢔⢔⢔⣱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⢄⠀⠀⠀⠀⠀⠀⠀⠀⠀⠀⠀⠀⠀⠀⠀⠕⢕⢕⢕⢕⢕⢕⢕⢕⢕⢕⢕⢕⣸⣿⣿⣿⣿⣿⣿⣿⣿⣿⣿⢕⢕⣿⣿⣿⣿⣿⡿⢟⢟⣻⣽⣽⡝⣹⣿⣿⢹⣿⡿⣵⣿⣿⢏⡕⢱⣵⣿⣿⣿⢱⣾⣿⣿⣿⣿⣿⣿⣿⣿⣿⣿⣿⣿⢕⢕⢱⢺⣿⣿⡿⠇⠀⠀⢸⢇⠜⢳⢕⠔⠔⠓⢵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⣷⡄⠀⠀⠀⠀⠀⠀⠀⠀⠀⠀⠀⠀⠀⠀⠑⢕⢕⢕⢕⢕⢕⢕⢕⢕⠕⢕⣿⣿⣿⣿⣿⣿⣿⣿⣿⣿⣿⢕⢕⣿⣿⣿⣿⢯⣾⣮⣿⣿⣿⣿⢱⣿⣟⢇⣿⡿⣽⣿⣿⢇⢕⡕⢜⣼⣿⣿⡏⢸⣿⣿⣿⣿⣿⣿⣿⣿⣿⣿⣿⣿⣿⢕⠕⠑⠛⠏⠙⠁⢄⢄⠀⠀⠁⠑⠑⠑⢆⢀⡕⢜⢟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⡔⠀⠀⠀⠀⠀⠀⠀⠀⠀⠀⠀⠀⠀⠀⢕⢕⢕⢕⢕⢕⢕⢕⢕⠀⢕⣿⣿⣿⣿⣿⣿⣿⣿⣿⣿⣿⢕⢕⣿⣿⣿⢯⣾⢿⣿⡝⢝⢟⡏⣾⣿⡟⣾⡿⣹⣿⣿⢇⡇⢸⡇⣾⣿⢝⢟⢕⣿⣿⣿⣿⣿⣿⣿⣿⣿⣿⣿⣿⣿⢿⢕⠀⢀⠁⠁⠀⢀⢕⣱⣷⣦⢄⢀⠀⠐⢔⢕⢕⢕⢕⢕⣹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⣔⠀⠀⠀⠀⠀⠀⠀⠀⠀⠀⠀⠀⠀⠑⢕⢕⠕⠕⢕⢕⢕⢕⠀⢕⣿⣿⣿⣿⣿⣿⣿⣿⣿⣿⣿⢕⢕⣿⣿⢇⣿⣿⣵⡝⡻⢧⢕⢱⣿⣿⣸⣿⢳⣿⣿⣿⣿⡇⣿⢣⣿⣿⣿⣾⢸⣿⢇⣿⣿⣿⣿⣿⣿⣿⣿⣿⣿⡇⢕⢕⣔⠑⠑⠑⡄⢕⢕⣿⣿⣿⢸⣿⣦⢀⠀⠑⢑⡕⣱⣾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⣇⠀⠀⠀⠀⠀⠀⠀⠀⠀⠀⠀⠀⠀⠕⠁⠀⠀⠁⠑⢕⢕⢀⢕⣿⣿⣿⣿⣿⣿⣿⣿⣿⣿⣿⢕⢕⣿⡇⢕⣏⢇⢻⢇⣵⡿⢕⢸⣿⢧⣿⡏⣿⣿⣿⣿⡿⢱⡟⣼⣿⣿⣿⡏⣾⡟⡕⣿⣿⣿⣿⣿⣿⣿⣿⣿⣿⢕⢕⢕⣿⣿⣾⣿⢕⢕⣼⣿⣿⣿⢸⣿⣿⣿⡇⡾⡿⣳⣷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⣧⢀⠀⠀⠀⠀⠀⠀⠀⠀⠀⠀⠀⠀⠀⠀⠀⠀⠀⢕⢕⢕⢜⣿⣿⣿⣿⣿⣿⣿⣿⣿⣿⣿⢕⢀⣿⣷⢇⢜⢇⢱⡻⢯⣵⣷⣿⡟⣼⡟⣸⣿⣿⣿⣿⢇⣸⢇⣿⣿⣿⣿⢧⣿⢇⡇⣿⣿⣿⣿⣿⣿⣿⣿⣿⡏⢕⢕⢕⣿⣿⣿⣿⡕⢱⣿⣿⣿⣿⣸⣿⣿⢹⡇⣸⣵⢟⢱⡞⣿⣿⣿⣿⣿⣿⣿⣿⣿⣿⣿⣿⣿⣿⣿⣿⣿⡇⢕⢕⣿⢕⢕⢕⢕⢸⣿⣿⣿⣿⣿⣿⣿⣿⣿⣿⣿⣿⣿⣿⣿⣿⣿⣿⣿⣿⣿⣿⣿⣿⣿⣿⣿⣿⣿⢕⢕⢕⢕⢕⢕⢸⣿⣿⣿⣿⣿⣿⣿⣿⣿⣿⣿⣿⡿⢟⢫⢜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⣧⠀⠀⠀⠀⠀⠀⠀⠀⠀⠀⠀⠀⠀⠀⠀⠀⠀⢕⢕⢕⢕⣿⣿⣿⣿⣿⣿⣿⣿⣿⣿⣿⢕⠀⣿⣿⣷⡱⡕⢱⡝⢳⢷⣵⣿⢳⡟⡕⣿⣿⣿⡿⡏⣼⣿⢸⣽⣝⣟⢻⢟⣿⣸⣇⢿⡯⣿⣿⣿⣿⣿⣿⣿⡇⢕⢕⢱⣿⣿⣿⣿⡇⣼⣿⣿⣿⡟⣿⣿⣿⣿⡇⢼⡜⣵⢺⡇⣿⣿⣿⣿⣿⣿⣿⣿⣿⣿⣿⣿⣿⣿⣿⣿⣿⡇⢕⢕⣿⢕⢕⢕⢕⢸⣿⣿⣿⣿⣿⣿⣿⣿⣿⣿⣿⣿⣿⣿⣿⣿⣿⣿⣿⣿⣿⣿⣿⣿⣿⣿⣿⣿⣿⢕⢕⢕⢕⢕⢕⢸⣿⣿⣿⣿⣿⣿⣿⣿⡿⡟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⡇⠀⠀⠀⠀⠀⠀⠀⠀⠀⠀⠀⠀⠀⠀⠀⠀⢑⢕⢕⣱⣿⣿⣿⣿⣿⣿⣿⣿⣿⣿⣿⢕⠀⣿⣿⣿⣿⣷⣕⢣⢕⢷⢕⢝⡞⢜⢸⣿⣿⣿⡇⣱⣿⣿⢺⣿⣿⣿⣿⡇⡇⣟⡻⡼⣿⢸⣿⢿⣿⣿⢸⡹⢇⡕⢕⣾⣟⣟⣟⣟⡇⣿⢸⣿⣿⡇⣿⣿⣿⣿⣇⡜⢻⡜⢜⢇⣽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⡔⠀⠀⠀⠀⠀⠀⠀⠀⠀⠀⠀⠀⠀⠀⢄⢕⢕⢔⢔⢕⢝⢝⢝⢻⣿⣿⣿⣿⣿⣿⢕⠀⣿⣿⣿⣿⣿⢟⠁⢅⢑⣕⢱⣸⢜⣾⢿⣿⣿⢇⡏⠙⠛⠸⢿⣿⣿⣿⣿⡕⣿⣿⣾⣿⢇⣿⡎⣿⣿⣧⡇⢕⢇⣸⣿⣿⣿⣿⣿⡇⢧⡸⢹⣿⢝⣿⣿⡿⣿⢜⣟⣳⡵⢕⣳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⣷⢀⠀⠀⠀⠀⠀⠀⠀⠀⠀⠀⠀⠀⠀⢕⢕⢕⢕⢕⢕⢕⢕⢕⢕⢜⣿⣿⣿⣿⣿⠁⠀⣿⣿⣿⡿⡵⠑⠀⠀⢕⢕⢕⣿⢕⡟⢸⡕⡏⢕⣵⣤⣄⣀⢀⢜⠙⠟⢿⣿⣿⣿⣿⣿⣿⣿⣿⣼⣮⣿⣕⣾⣼⣿⣿⣿⣿⣿⡿⢧⠿⢷⣵⢜⣕⣿⡟⢸⡿⢜⡝⢕⢣⣿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⣇⠀⠀⠀⠀⠀⠀⠀⠀⠀⠀⠀⠀⠀⢕⢕⢕⢕⢕⢕⢕⠑⠑⠑⠁⠁⠁⠈⠙⠫⠀⠀⣿⡿⣫⡾⠑⠀⠀⠀⢕⣵⢸⡿⢜⢇⢸⣷⡕⣼⣿⣿⣿⣿⣿⣷⣶⣤⣄⢘⢹⣿⣿⣿⣿⣿⣿⣿⣿⣿⣿⡿⢿⠛⠋⠉⠕⠀⢀⡀⢄⣸⣇⢕⣿⡟⢕⣾⡇⠕⢕⢱⣿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⡔⠀⠀⠀⠀⠀⠀⠀⠀⠀⠀⠀⠀⠑⠕⠕⠑⠑⠁⠀⠀⠀⠀⠀⠀⠀⠀⠀⠁⢄⢀⠟⢼⢟⢕⠀⠀⠀⠀⣾⡟⢸⡇⢸⡇⢕⢹⣧⢸⣿⢟⢟⢟⢝⠝⢉⣅⣰⣵⣾⣿⣿⣿⣿⣿⣿⣿⣿⣿⣿⢕⢄⢴⣶⣷⣿⣿⣿⣿⣿⣟⣿⣿⣿⢕⢕⣿⠇⠀⠕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⣿⡄⠀⠀⠀⠀⠀⠀⠀⠀⠀⠀⠀⠀⠀⠀⠀⠀⠀⠀⠀⠀⠀⠀⠀⠀⠀⢄⠀⠀⢕⢐⠀⠁⠁⠀⠀⠀⠀⢸⢣⢼⡇⡸⢇⢕⢕⢜⢜⣿⣵⣷⣷⣾⣿⣿⣿⣿⣿⣿⣿⣿⣿⣿⣿⣿⣿⣿⣿⣿⣿⣷⣴⣁⢝⢛⢻⢿⣿⣿⣾⣿⡟⡜⢕⢕⢜⠀⠀⠀⢸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⣔⠀⠀⠀⠀⠀⠀⠀⠀⠀⠀⠀⠀⠀⠀⠀⠀⠀⠀⠀⠀⠀⠀⢄⠀⠀⠀⠀⠀⢕⠐⠀⠀⠀⠀⠀⠀⠜⣾⡏⡇⣗⢸⢕⢕⢕⢕⢻⣿⣿⣿⣿⣿⣿⣿⣿⣿⣿⣿⣿⣿⣿⣿⣿⣿⣿⣿⣿⣿⣿⣿⣿⣿⣷⣵⣕⣿⣿⢟⢕⡜⢕⢕⢕⢕⢄⠀⠀⠘⣜⢿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⣧⡀⠀⠀⠀⠀⠀⠀⠀⠀⠀⠀⠀⠀⠀⠀⠀⠀⠀⢀⠄⠐⠁⠀⠀⢔⠀⠀⠁⢕⠀⠀⠀⠀⠀⠀⠀⠀⠁⡇⣿⢕⡇⢕⢕⢕⢜⣿⣿⣿⣿⣿⣿⣿⣿⣿⣿⣿⣿⣿⣿⣿⣿⣿⣿⣿⣿⣿⣿⣿⣿⣿⣿⣿⣿⡿⢕⢎⢱⢕⢕⢕⢕⢕⢕⢄⠀⠀⠸⣮⢿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⣦⡀⠀⠀⠀⠀⠀⠀⠀⠀⠀⠀⠀⠀⠀⠀⠁⠀⠀⠀⢀⢄⠔⢕⠀⠀⠀⢕⠀⠀⠀⠀⠀⠀⠀⠀⠀⢕⢿⢱⢕⢕⢕⢕⢕⢜⣿⣿⣿⣿⣿⣿⣿⣿⣿⣿⣿⣿⣿⣿⣿⣿⣿⣿⣿⣿⣿⣿⣿⣿⣿⣿⣿⢝⢱⣱⣾⢕⢕⢕⢕⢕⢕⢕⢀⢀⢄⢜⢣⡇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⣿⣿⣦⡀⠀⠀⠀⠀⠀⠀⠀⠀⠀⠀⠀⢀⢄⠄⠐⠁⠁⠀⠀⠀⢕⠀⠀⠀⠀⠀⠀⠀⠀⠀⠀⢄⢕⢕⢸⡇⢕⢇⢕⢕⢕⢕⢜⢿⣿⣿⣿⣿⣿⣿⣿⣻⢿⣿⣿⣿⣿⣿⣿⣿⣿⣿⣿⣿⣿⣿⣿⢏⢕⢕⣷⣼⣿⢕⢕⢕⢕⢕⢕⢕⢕⢕⢿⣇⢕⢳⡕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⡿⢟⢏⣱⣵⣾⡜⣿⣿⣿⣿⣿⣿⣿⣿⣿⣿⣿⣿⣿⣿⣿⣿⣿⣿⣷⡄⠀⠀⠀⠀⠀⠀⠀⠐⠑⠁⠁⠀⠀⠀⠀⠀⠀⢀⠀⠁⠀⠀⠀⠀⠀⠀⠀⢀⣰⢎⢕⢕⢕⢕⢻⡕⢜⢱⢕⢕⢕⢕⢕⢝⢻⣿⣿⣿⣿⣿⣿⣿⣿⣿⣿⣷⣿⣿⣿⣿⣿⣿⣿⣿⢟⢕⢕⢕⢸⣿⣿⡟⢕⢕⢕⢕⢕⢕⢣⢕⢕⢜⣿⡜⣇⢱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⣟⢕⢱⣾⡟⣿⢻⣿⣷⡸⣿⣿⣿⣿⣿⣿⣿⣿⣿⣿⣿⣿⣿⣿⣿⣿⣿⣿⣿⣷⡄⠀⠀⠀⠀⠀⠀⠀⠀⠁⠀⠀⠀⠀⠀⠀⠀⠀⠀⠀⠀⠀⠀⠀⢀⣔⢿⢏⢕⢕⢕⢕⢕⢱⣣⡕⢕⢕⢅⢕⢕⢕⢕⢕⢕⢝⢻⢿⣿⣿⣿⣿⣿⣿⣿⣿⣿⣿⡿⢿⢟⢝⢕⢕⢕⢕⢕⣿⣿⣿⢕⢕⢕⢕⢕⢕⢱⡕⢇⢕⢕⢹⣷⢻⣧⢣⢳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⣇⢕⢕⢇⢹⣷⢹⠏⠑⢻⣿⣿⣿⣿⣿⣿⣿⣿⣿⣿⣿⣿⣿⣿⣿⣿⣿⣿⣿⣿⣦⢀⠀⠀⠀⠀⠀⠀⠀⠀⠀⠀⠀⠀⠀⠀⠀⠀⠀⠀⠀⣠⣷⣿⣿⣷⣕⢕⢕⢕⢕⢔⣾⣷⢻⢕⢕⢕⠕⠂⠁⠁⢕⢕⢕⢕⢕⢝⢟⢿⣿⣿⢿⢟⢟⢝⢕⢕⢕⢕⢕⢕⢕⢕⢕⢱⣿⣏⢇⢕⢕⢕⢕⢕⢕⢸⣷⡕⢱⢕⢕⢻⣾⣿⣧⢏⣿⣿⢟⢿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⣇⢕⠑⠕⣥⡜⠔⠀⠁⢻⣿⣿⣿⣿⣿⣿⣿⣿⣿⣿⣿⣿⣿⣿⣿⣿⣿⣿⣿⣿⣷⡄⠀⠀⠀⠀⠀⠀⠀⠀⠀⠀⠀⠀⠀⠀⠀⢀⣴⣾⣿⣿⣿⣿⣿⣿⣷⣕⢕⢕⣸⣿⣿⢕⢕⢕⠀⠀⠀⠀⠀⢕⢕⢕⣱⣵⣷⣷⣧⣵⣷⣿⠑⠕⢕⢕⢕⢕⢕⢕⢕⢕⢕⢑⣼⡟⢕⢕⢕⢕⢕⢕⢕⢕⢸⣿⣧⢜⢧⢕⢕⢕⢻⣿⣏⢹⢏⣿⣿⣷⣼⡟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⣷⡀⠀⠁⠀⢄⢄⠀⠁⢿⣿⣿⣿⣿⣿⣿⣿⣿⣿⣿⢿⣻⣽⣽⣽⣽⣽⣻⢿⣿⣿⣔⢀⢀⠀⠀⠀⠀⠀⠀⠀⠀⠀⢀⣤⣷⣿⣿⣿⣿⣿⣿⣿⣿⣿⣿⣿⣿⢇⣯⣿⣿⢕⢕⠀⠀⠀⠀⠀⢔⢕⢱⣾⣿⣿⣿⣿⣿⣿⣿⡇⢀⠀⠀⠁⠕⢕⢕⢕⢕⢕⢕⢱⡟⢕⢕⢕⢕⢕⢕⢧⢕⢕⣾⣿⣿⢕⢜⣧⢕⢕⢕⢜⢿⢜⢕⠙⢻⢫⣽⡿⢇⢸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⣷⡀⠀⠐⠑⠁⠀⠀⠁⢻⣿⣿⣿⣿⡿⣟⣯⣿⣾⣿⣿⣿⢿⢿⢟⢏⢝⢕⡹⢿⣿⣿⣧⣀⣀⢀⣀⣄⣤⣴⣾⣿⣿⣮⢻⣿⣿⣿⣿⣿⣿⣿⣿⣿⣿⣿⡟⣼⣸⣿⡿⢕⠕⠀⠀⠀⠀⠀⢱⣵⣾⣿⣿⣿⣿⣿⣿⣿⣿⡇⢕⠀⠀⠀⠀⠁⢕⢕⢕⢕⢕⢎⢕⢕⢕⢕⢕⢕⢜⣜⣷⡕⢹⣿⣿⡜⢇⢹⢕⢕⢕⢕⠌⠁⠀⢄⣸⣧⠕⠑⠑⠛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⣷⡀⠀⠀⢀⢔⠔⠀⠁⢻⡿⣟⣽⣿⣿⣿⣿⢿⢏⢝⢕⢕⢕⢕⢕⢕⢕⢕⢕⢕⢔⢜⢍⢟⢻⢿⣿⣿⣿⣿⣿⣿⡿⣰⡝⢿⣿⣿⣿⣿⣿⣿⣿⣿⣿⢱⡇⣿⣿⡇⢕⠀⠀⠀⠀⠀⠀⠁⣿⣿⣿⣿⣿⣿⣿⣿⣿⣿⣧⢕⠀⠀⠀⠀⠀⢱⡷⣧⡕⣜⣕⡕⢕⢕⢕⢕⢕⢕⢜⢿⡳⡕⢹⣿⢇⠑⠑⠑⠕⢕⠑⠀⠀⠀⠀⠈⠁⠀⠀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⠀⠀⠁⠀⠀⢀⣵⣾⣿⣿⡿⢟⢕⢕⢕⢕⢕⢕⢕⢕⠕⠑⢕⢕⢕⢕⢕⢕⢕⢕⢕⢕⢕⢜⢟⢿⣿⣿⡿⣱⡟⢕⢜⢻⣿⣿⣿⣿⣿⣿⣿⢏⣿⢾⣿⣿⡇⢕⠀⠀⠀⠀⠀⠀⠀⢻⣿⣿⣿⣿⣿⣿⣿⣿⣿⣿⡇⠀⠀⠀⠀⠀⠕⢕⢕⢜⢻⣿⣿⣿⣷⣧⣕⢕⢕⢕⢕⢝⢎⢕⢝⠄⢕⠕⠁⢰⡄⢀⠀⠐⢆⠀⠀⢠⡆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⠀⠀⠀⢀⢔⣾⣿⣿⣿⢏⢕⢕⢕⢕⢕⢕⢕⣱⣵⡀⠀⠀⠀⠁⠕⠕⢕⢕⢕⢕⢕⢕⢕⢕⢕⢕⢜⢛⣼⢏⢕⢕⢕⢕⢜⢝⢿⣿⣿⣿⡟⡼⣹⣼⣿⣿⢇⠀⠀⠀⠀⠀⠀⠀⠀⠘⣿⣿⣿⣿⣿⣿⣿⣿⣿⣿⡇⠀⠀⠀⠀⠀⠀⢕⢕⢕⣱⣿⣿⣿⣿⣿⣿⣷⡕⢕⢕⢕⢕⠑⢠⡄⢀⠀⢀⠉⠓⢁⣷⣔⠀⠀⢰⣿⡇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⢕⡄⠀⠀⠀⣿⢿⠝⢕⢕⢕⢕⢕⣵⣷⣾⣿⣿⣿⣿⣦⣄⠀⠀⠀⠀⠁⠁⠑⠕⢕⢕⢕⢕⢕⢕⢕⡾⢇⢕⢕⢕⢕⢕⢕⢕⢕⢹⣿⡿⢸⢱⣷⣿⣿⡿⠑⠀⠀⠀⠀⠀⠀⠀⠀⠀⢻⣿⣿⣿⣿⣿⣿⣿⣿⡿⠀⠀⠀⠀⠀⠀⠀⢕⢕⢱⣿⣿⣿⣿⣿⣿⣿⣿⣧⢕⢕⢕⢕⢔⠀⠟⠀⠕⢕⠕⠁⢜⣿⣿⠃⢔⢸⣿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⢕⣿⡄⠀⠀⠀⠀⠀⠑⢕⠕⣷⣿⣿⣿⣿⣿⣿⣿⣿⣿⣿⣷⣦⣄⢀⠀⠀⠀⠀⠀⠀⠁⠑⠑⣱⢟⢕⢕⢕⢕⢕⢕⢕⢕⢕⢕⢕⢸⡇⢇⣿⣿⣿⣿⡇⠀⠀⠀⠀⠀⠀⠀⠀⠀⠀⠘⣿⣿⣿⣿⣿⣿⣿⣿⠁⠀⠀⠀⠀⠀⠀⠀⢕⢕⣾⣿⣿⣿⣿⣿⣿⣿⣿⣿⡇⢕⢕⢕⢕⢕⢔⢕⢆⢄⢰⡜⢧⢈⠃⢕⣞⢸⣿⡇⠀⠀⠀⠀⠀⠀⠀⠀⠀⠀⠀⠀⠀⠀⠀⠀⠀⠀⠀⠀⠀⠀⣿⣿⣿⣿⣿⣿⣿⣿⣿⣿⣿⣿⣿⣿⢿⢿⢿⣿⣿⣿⣿⢏⡿⢿⢟⢟⣽⡿⢽⢻⢝⣹⣿⣇⣿⣧⣕⣿⡇⢱⣿⢱⢱⡇⢕⢕⢕⠀</a:t>
            </a:r>
            <a:br/>
            <a:r>
              <a:t>⠉⠉⠉⠉⠁⠈⠉⠉⠉⠉⠉⠁⠁⠀⠀⠀⠀⠄⠀⠀⠀⠈⠁⠁⠁⠁⠈⠉⠁⠁⠁⠁⠁⠁⠁⠁⠁⠁⠁⠁⠁⠁⠁⠁⠁⠁⠁⠁⠁⠁⠁⠁⠁⠁⠁⠀⠁⠁⠁⠀⢀⢔⠀⠀⠀⠁⠀⠈⠉⠉⠉⠉⠉⠉⠉⠉⠉⠉⠉⠁⠈⠁⠁⠀⠀⠀⠀⠀⠀⢀⡵⢏⢕⢕⢕⢕⢕⢕⢕⢕⢕⢕⢕⢕⢜⢱⣸⣿⡟⣾⣿⠕⠀⠀⠀⠀⠀⠀⠀⠀⠀⠀⠀⢹⣿⣿⣿⣿⣿⣿⠃⠀⠀⠀⠀⠀⠀⠀⠀⢕⣿⣿⣿⣿⣿⣿⣿⣿⣿⣿⣿⣇⢕⢕⢕⢕⢕⢕⢕⡜⡣⣣⡝⢪⢇⠀⠀⠜⢕⠈⠁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⣔⣔⣄⣔⣔⣄⣄⢀⢕⢕⠀⠀⠀⠀⠀⠀⠀⢄⣄⣔⣔⣔⣔⣔⣔⣔⣔⣔⣔⣔⣄⣄⣔⣔⣄⣅⢕⡞⢕⢕⢕⢕⢕⢕⢕⢕⢕⢕⢕⢕⢕⢕⢱⢕⣿⣻⣧⢹⡟⠀⠀⠀⠀⠀⠀⠀⠀⠀⠀⠀⠀⠁⢻⣿⣿⣿⣿⠏⠀⠀⠀⠀⠀⠀⠀⠀⠀⠁⣿⣿⣿⡿⣿⣿⣿⣿⣿⣿⣿⡇⠁⢕⢕⢕⢕⢕⢕⠑⠑⢜⢷⢻⣷⢄⢕⠀⢕⣄⢄⢄⠀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⡇⢕⢕⢕⢕⠀⠀⠀⢄⢄⠀⠈⢿⣿⣿⣿⣿⣿⣿⣿⣿⣿⣿⣿⣿⣿⣿⣿⡿⣣⡟⢕⢕⢕⢕⢕⢕⢕⢕⢕⢕⢕⢕⠕⠵⢱⢜⢸⣿⣧⣻⡜⢇⠀⠀⠀⠀⠀⠀⠀⠀⠀⠀⠀⠀⠀⠕⢻⢿⢿⠏⠀⠀⠀⠀⠀⠀⠀⠀⠀⠀⠀⢸⣿⣿⢧⣿⣿⣿⣿⣿⣿⣿⣧⠀⠀⢕⢕⢕⢕⠁⠀⠀⠀⢳⡜⢿⢕⢕⠀⢸⡇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⡇⢕⢕⢕⢕⢔⠀⠀⠑⠁⠀⠀⠁⢻⣿⣿⣿⣿⣿⣿⣿⣿⣿⣿⣿⣿⣿⡟⣵⡏⣱⢕⢕⢕⢕⢕⢕⢕⢕⢕⢕⢕⠀⠀⠀⢱⣿⢸⣿⣿⣿⡟⠆⢀⠀⠀⠀⠀⠀⠀⠀⠀⠀⠀⠀⠀⠀⢀⢄⢄⠀⠀⠀⠀⠀⠀⠀⠀⠀⠀⠀⠀⢸⣿⣿⣼⣿⣿⣿⣿⣿⣿⣿⣿⢀⠀⠀⢕⠕⠁⠀⠀⠀⠀⢕⢜⢕⠕⢕⢑⢟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⡇⢕⢕⢕⢕⢕⠀⠀⠀⠀⢔⠔⠀⠀⠹⣿⣿⣿⣿⣿⣿⣿⣿⣿⣿⣿⢏⣾⢏⣼⣷⢱⢕⢕⢕⢕⢕⢕⢕⢕⢕⢕⡀⠀⠀⢕⡏⣼⢇⣿⣿⠑⠀⠀⠁⠀⠀⠀⠀⠀⠀⠀⠀⠀⠀⠀⠀⠑⢕⠀⠀⠀⠀⠀⠀⠀⠀⠀⠀⠀⠀⠀⠕⣿⣿⣿⣿⣿⣿⣿⣿⣿⣿⣿⡇⠀⠀⠀⠀⠀⠀⠀⠀⠁⢜⣇⢝⣧⢡⣿⣿⣿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⣷⡅⠕⠕⠑⠁⠀⠀⠀⠀⠁⠀⠀⠀⢀⡝⡿⢟⢫⡻⣿⣿⣿⣿⡿⣣⡿⢕⣾⣿⡿⢕⢕⢕⢕⢕⢕⢱⢇⢕⢕⡕⢵⠀⠀⢸⢇⢏⣾⡿⠃⠀⠀⠀⠀⠀⠀⠀⠀⠀⠀⠀⠀⠀⠀⠀⠀⠀⠁⢀⠀⠀⠀⠀⠀⠀⠀⠀⠀⠀⠀⠀⠀⢹⡇⠉⠙⢿⣿⣿⣿⣿⣿⣿⣧⠀⠀⠀⠀⠀⠀⠀⠀⢄⣿⣿⣧⢻⣷⡽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⢣⡗⢔⢀⠀⠀⠀⠀⠀⠀⢀⢄⢔⢕⢕⢕⢻⢗⣕⢻⣿⣿⡟⣵⢟⢱⣾⣿⡟⢕⢕⢕⢕⢕⢕⢕⢏⢕⢕⢱⣿⣿⠀⠀⢀⠜⢞⡝⠁⠀⠀⠀⠀⠀⠀⠀⠀⠀⠀⠀⠀⠀⠀⠀⠀⢐⣶⣶⣧⡔⡀⠀⠀⠀⠀⠀⠀⠀⠀⠀⠀⠀⢸⠁⠀⠀⠀⠙⢻⣿⣿⣿⡿⠟⠀⠀⠀⠀⠀⠀⠀⠀⣔⢹⣿⣿⣷⡝⣿⣜⢿⣿⣿⣷⣷⣴⡄⠀⠀⢕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⣿⣼⣿⣮⣮⡕⢔⢄⢄⢐⢕⢕⢕⢕⣕⢵⡳⢕⠎⣱⣼⣿⡟⣼⢏⢱⣿⣿⢏⢕⢕⢕⢱⢕⢕⢕⡾⢕⢕⢕⣾⣿⣿⡔⠀⠀⢀⠕⠀⠀⠀⠀⠀⠀⠀⠀⠀⠀⠀⠀⠀⠀⠀⠀⠀⠐⢿⣿⣿⣿⣿⡏⠀⠀⠀⠀⠀⠀⠀⠀⠀⠀⠀⠁⠀⠀⠀⠀⠀⠀⠛⠋⠁⠀⠀⠀⠀⠀⠀⠀⠀⠀⢔⢾⣇⢜⣿⣿⣷⡜⢻⣮⡻⣿⣿⣿⣿⡇⠀⠀⠕⢕⢄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⡇⣿⣿⣿⣿⣿⣕⢕⢕⢕⢕⢕⢳⢏⠗⠙⢅⢔⣾⡜⢿⢟⡾⢕⣱⣿⡿⢕⢱⡇⢕⢕⢇⢕⢕⣸⢇⢕⢕⢱⣿⣿⣿⡇⢀⠔⠁⠀⠀⠀⠀⠀⠀⠀⠀⠀⠀⠀⠀⠀⠀⠀⠀⠀⠀⠘⢸⣻⣿⡿⣿⠝⠀⠀⠀⠀⠀⠀⠀⠀⠀⠀⠀⠀⠀⠀⠀⠀⠀⠀⠀⠀⠀⠀⠀⠀⠀⠀⠑⠑⠔⢄⢸⣻⣿⣧⢜⢿⣿⣿⡕⢹⣷⡅⢕⢕⢔⢄⢄⢄⢄⢁⠀⠀⠀⠀⠀⢕⢕⢕⠀⠀⢔⠑⠱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⣿⣿⣿⣿⣿⣿⣧⢕⢕⢕⢕⢕⢔⢄⢑⢕⣼⣿⣿⢎⢞⢕⣵⣿⡟⢕⢱⢏⢕⢕⡞⢕⢕⢱⡏⢕⢕⢕⣿⣿⠟⠋⠁⠀⠀⠀⠀⠀⠀⠀⠀⠀⠀⠀⠀⠀⠀⠀⠀⠀⠀⠀⠀⠀⠀⠀⢑⠙⠇⠑⠀⠀⠀⠀⠀⠀⠀⠀⠀⠀⠀⠀⠀⠀⠀⠀⠀⠀⠀⠀⠀⠀⠀⠁⠐⠔⢄⢀⠀⠀⠀⢕⢿⣻⣿⣧⢜⢻⣿⣿⡇⠘⠉⠀⠀⠀⠁⠁⠁⠁⠁⠀⠀⠀⠀⠀⠀⠑⢕⢸⡿⠁⠀⠀⠀⠈⠝⣿⣿⣿⣿⣿⣿⣿⣿⣕⢱⣿⣿⣿⢕⢕⢕⢕⣼⣿⣿⡇⢕⢜⠛⢻⣿⣿⡟⠓⠒⠓⠃⠁⢀⢁⠁⠁⠀⢕⢕⢕⢕⢕⢔⠀</a:t>
            </a:r>
            <a:br/>
            <a:r>
              <a:t>⢕⢕⢕⢕⢕⢕⢕⢕⢕⢕⢕⢕⢕⢕⢕⢕⢕⢕⢕⢕⢕⢕⠀⠀⠀⠀⠀⢕⢕⢕⢕⢕⢕⢕⢕⠕⢕⢕⢔⢔⢕⢕⢕⢕⢸⣿⣿⣿⣿⣿⣿⣿⣿⣿⣿⣿⣿⣿⣿⣜⢿⣿⣿⣿⣿⣿⣷⢕⢕⢕⢕⢕⢕⢕⢕⣿⡿⢣⢎⢕⣼⣿⢏⢕⡱⡇⢕⢕⣸⢕⢕⢕⣾⢕⢕⢕⢘⠏⠀⠀⢀⠀⠀⠀⠀⢀⠔⠐⠀⠀⠀⠀⠀⠀⠀⠀⠀⠀⠀⠀⠀⠀⠀⠀⠀⠀⠀⠀⠀⠀⠀⠀⠀⠀⠀⠀⠀⠀⠀⠀⠀⠀⠀⠀⠀⠀⠀⠀⠀⠀⠀⢀⠄⠁⠀⠀⠀⠁⠐⠀⠁⠘⠟⠿⢿⣧⢕⢻⠏⠀⠀⠀⠀⠀⠀⠀⠀⠀⠀⠀⠀⠀⠀⠀⠀⠀⠀⠁⠑⠁⠀⠀⠀⠀⠀⠀⠘⢿⣿⣿⣿⣿⣿⣿⣿⣿⣿⣿⣿⡕⢕⢱⡕⣿⣿⣿⣿⢕⢕⠀⢸⣿⣿⡧⣔⡔⢔⢔⢔⠀⢸⠀⢸⣿⢕⢕⢕⢕⢕⢕⠀</a:t>
            </a:r>
            <a:br/>
            <a:r>
              <a:t>⢕⢕⢕⢕⢕⢕⢕⢕⢕⢕⢕⢕⢕⢕⢕⢕⢕⢕⢕⢕⢕⢕⠀⠀⠀⠀⢀⢕⢕⢕⢕⢕⠁⠑⠁⢕⢕⢕⢕⢕⢕⢕⢕⢕⢸⣿⣿⣿⣿⣿⣿⣿⣿⣿⣿⣿⣿⣿⣿⣿⣷⡹⢿⢿⣿⡿⠏⠕⠑⠑⠁⠁⠁⠁⠁⠙⢕⢙⢕⣼⡿⢇⢕⡱⢕⢕⢕⢱⡏⢕⢕⣸⢇⢕⢕⠑⢁⢔⢕⢕⢕⠔⠀⠀⠀⢕⢀⢔⠑⠀⠀⠀⠀⠀⠀⠀⠀⠀⠀⠀⠀⠀⠀⠀⠀⠀⠀⠀⠀⠀⠀⠀⠀⠀⠀⠀⠀⠀⠀⠀⠀⠀⠄⠀⠀⠀⠀⢀⠄⠀⠁⠀⠀⠀⠀⠀⠀⠀⠀⠀⠀⠀⠀⠀⠀⠁⠁⠀⠀⠀⠀⠀⠀⠀⠀⠀⠀⠀⠀⠀⠀⠀⠀⠀⠀⠀⠀⠀⠀⠀⠀⠀⠀⠀⠀⠀⠀⠈⢿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⣿⡿⢁⢄⢀⢀⢀⢀⠀⠀⠀⠀⠀⠀⢕⢁⢕⢾⡟⢕⢕⡱⢕⢕⢕⢱⡿⢕⢕⢱⡏⢕⢕⢕⠄⢕⢕⢕⢕⢕⠀⠀⠀⠀⠁⠁⠀⠐⢀⠀⠀⠀⠀⠀⠀⠀⠀⠀⠀⠀⠀⠀⠀⠀⠀⠀⠀⠀⠀⠀⠀⠀⠀⠀⠀⠀⠀⠀⠀⠀⠐⠀⠀⠀⠀⠁⠀⠀⠀⠀⠀⠀⠀⠀⠀⠀⠀⠀⠀⠀⠀⠀⠀⠀⠀⠀⠀⠀⠀⠀⠀⠀⠀⠀⠀⠀⠀⠀⠀⠀⠀⠀⠀⠀⠀⠀⠀⠀⠀⠀⠀⠀⠀⠀⠀⠀⠀⠈⠀⠝⣿⣿⣿⣿⣿⣿⣿⣿⣿⣿⣿⣿⣿⣿⣿⣿⣿⡇⠀⢸⣿⣿⡷⢷⣇⡕⠀⠀⠀⠀⠀⠀⠀⢕⢕⢁⢕⢕⢕⠀</a:t>
            </a:r>
            <a:br/>
            <a:r>
              <a:t>⢕⢕⢕⢕⢕⢕⢕⢕⢕⢕⢕⢕⢕⢕⢕⢕⢕⢕⢕⢕⢕⢕⠀⠀⢄⢕⢕⢕⢕⢕⢕⢕⢕⢕⠑⢕⢕⢕⢕⢕⢕⢕⢕⢕⢸⣿⣿⣿⣿⣿⣿⣿⣿⣿⣿⣿⣿⣿⣿⣿⣿⣿⢇⢕⢕⢕⢕⢕⢕⢕⢕⢔⢄⢀⢕⠁⢕⢎⢇⢅⢕⡕⢕⢕⢕⢕⣾⢇⢕⢕⡾⢕⢕⢕⣱⣶⣶⣶⣷⣷⠕⠀⠀⠀⠀⠀⠀⠁⠀⠀⠐⢀⠀⠀⠀⠀⠀⠀⠀⠀⠀⠀⠀⠀⠀⠀⠀⠀⠀⠀⠀⠀⠀⠀⠀⠀⠀⠀⠀⠀⠀⠀⠀⠀⠀⠀⠀⠀⠀⠀⠀⠀⠀⠀⠀⠀⠀⠀⠀⠀⠀⠀⠀⠀⠀⠀⠀⠀⠀⠀⠀⠀⠀⠀⠀⠀⠀⠀⠀⠀⠀⢀⣄⡀⠀⠀⠀⠀⠀⠀⠀⠀⠀⠀⠀⠀⠀⠀⠀⠀⠀⢸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⣧⢑⢕⢕⢕⢕⢕⢕⢕⢕⢑⢕⢁⢕⢎⢕⢅⢕⡕⢕⢕⢕⢕⢱⡿⢕⢕⣸⢇⢕⢕⢱⣿⣿⣿⣿⡿⠑⠀⠀⠀⠀⠀⠀⠀⠀⠀⠀⠀⠀⠐⢄⠀⠀⠐⠀⠀⠀⠀⠀⠀⠀⠀⠀⠀⠀⠀⠀⠀⠀⠀⠀⠀⠀⠀⠀⠀⠀⠀⠀⠀⠀⠀⠀⠀⠀⠀⠀⠀⠀⠀⠀⠀⠀⠀⠀⠀⠀⠀⠀⠀⠀⠀⠀⠀⠀⠀⠀⠀⠀⠀⠀⠀⠀⠀⠀⠀⠀⡄⣼⣿⣿⣄⠀⠀⠀⠀⠀⠀⠀⠀⠀⠀⠀⠀⠀⠀⠀⠀⠀⢻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⢗⢖⢕⢅⢕⢕⢁⢁⢀⢕⢄⢕⢇⠕⢕⢕⡕⢕⢕⢕⢕⢕⣯⢇⢕⢕⢏⢕⢕⠕⠈⠉⠉⠁⢀⢀⠀⠀⠀⠀⠀⠀⠀⠀⠀⠀⠀⠀⠀⠀⠀⠁⠀⠀⠀⠀⠀⠀⠀⠀⠀⠀⠀⠀⠀⠀⠀⠀⠀⠀⠀⠀⠄⠑⠀⠀⠀⠀⠀⠀⠀⠀⠀⠀⠀⠀⠀⠀⠀⠀⠀⠀⠀⠀⠀⠀⠀⠀⠀⠀⠀⠀⠀⠀⠀⠀⠀⠀⠀⠀⠀⠀⠀⠀⠀⢀⣵⡇⣿⢿⣿⣿⣷⣄⢀⠀⠀⠀⠀⠀⠀⠀⠀⠀⠀⠀⠀⠀⢄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⢕⠕⢕⢕⡕⢕⢕⢕⢕⢕⡜⢟⢕⢕⢱⢕⢕⢕⢕⢕⢕⢕⢕⢕⢕⠀⠀⠀⠀⠀⠀⠀⠀⠀⠀⠀⠀⠀⠀⠀⠀⠀⠀⠀⠀⠀⠀⠀⠀⠀⠀⠀⠀⠀⠀⠀⠀⠀⠀⠀⠀⠀⠀⠀⠀⠀⠀⠀⠀⠀⠀⠀⠀⠀⠀⠀⠀⠀⠀⠀⠀⠀⠀⠀⠀⠀⠀⠀⠀⢀⢔⢔⢕⢄⢄⣴⣢⣄⣀⠀⠀⠀⢀⣶⣷⣾⣽⣪⢾⣮⡻⣿⣿⣷⠄⠀⠀⠀⠀⠀⠀⠀⠀⠀⠀⠀⠀⠘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⢕⢕⢕⢕⢕⢕⢕⠑⢕⢕⢕⢕⢕⢕⢕⢕⢕⢕⢕⢕⢕⢕⢕⢕⢕⢕⢄⠀⠀⠀⠀⠀⠀⠀⠀⠀⠀⠀⠀⠀⠀⠀⠀⠀⠀⠀⠀⠀⠀⠀⠀⠀⠀⠀⠀⠀⠀⠀⠀⠀⠀⠀⠀⠀⠀⠀⠀⠀⠀⠀⢄⢔⢀⠀⠀⠀⠀⠀⠀⠀⠀⠀⠀⠀⠀⠀⠀⠀⠀⠀⢕⢕⢕⢕⢜⢎⢹⢿⣿⣿⣶⡴⢰⣜⢝⢻⣿⣿⣷⣝⡟⣜⣿⣿⠀⠀⠀⠀⠀⠀⠀⠀⠀⠀⠀⠀⠀⢄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⢵⢵⢵⢵⢱⢕⢕⢕⢕⢕⢕⢕⡕⢕⢕⢑⢕⢕⢕⢕⢕⢕⢕⢕⠕⢔⢕⢕⢕⢕⢕⢕⢕⢕⠑⠁⠕⢕⢕⢕⢕⡕⣱⣷⢟⠀⠀⢠⡀⠀⠀⠀⠀⠀⠀⠀⠀⠀⠀⠀⠀⠀⠀⠀⠀⠀⠀⠀⠀⠀⠀⠀⠀⠀⠀⠀⠀⠀⠀⠀⠀⠀⠀⠀⠀⠀⢄⢕⢕⢕⣕⢴⣄⠀⠀⠀⠀⠀⠀⠀⠀⠀⠀⠀⠀⠀⠀⢀⢕⢕⢕⢕⢕⢕⢕⢪⣟⣿⢫⣷⣿⣷⣕⡸⣮⡻⣿⣿⣿⣾⡟⠁⠀⠀⠀⠀⠀⠀⠀⠀⠀⠀⠀⠀⠀⢕⢻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⢱⢕⢕⢕⢔⢕⢕⢕⢕⢕⢕⢕⢕⢕⢕⢕⢕⢕⢕⢕⠕⠀⠀⠀⠜⢕⡜⢎⣾⡟⢱⣧⡄⠀⠀⠁⢔⢄⠑⠐⠀⠀⠄⠄⠀⠀⠀⠀⣄⠀⠀⠀⢄⢀⠀⠀⢀⢀⠀⠀⢀⠀⠀⠀⠀⢀⠀⠀⣀⢀⢄⠀⢕⢕⢕⢕⢕⢕⢕⢜⢷⣦⡀⠀⠀⠀⠀⠀⠀⠀⠀⠀⠀⠀⠀⠁⠁⠑⠕⠕⢕⢕⢕⣸⣵⣾⣵⡝⢻⣿⣿⣷⣵⣮⣿⣿⠟⠀⠀⠀⠀⠀⠀⠀⠀⠀⠀⠀⠀⠀⠀⠀⠑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⡕⢅⢕⢑⢕⢕⢕⢕⢕⢕⡕⢔⢕⢕⢕⢕⢕⢕⢕⢕⠀⠀⠀⠀⠀⠁⢣⣿⡟⢕⣿⡿⠇⠀⠀⠀⢕⢕⠔⠀⠐⠑⠀⢄⠀⠐⠐⠀⠁⠄⠔⠈⠉⢱⡴⠔⠈⢉⢄⠀⠈⢄⢄⠀⠐⠑⢄⠀⠁⠕⠀⢄⢕⢕⢕⢕⢕⢕⢕⢕⣕⣿⣿⣦⣄⠀⠀⠀⠀⠀⠀⠀⠀⠀⠀⠀⠀⠀⠀⠀⠀⠀⠁⢕⢜⢝⢿⣿⣷⣮⣻⣿⣿⣿⠟⠁⠀⠀⠀⠀⠀⠀⠀⠀⠀⠀⠀⠀⠀⠀⠀⠀⠀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⡾⢳⢕⢕⢕⢇⢕⢑⢕⢕⢕⢕⢕⢕⡕⢕⢕⢕⢕⢕⢕⢕⢕⢕⠁⠀⠀⠀⠀⠀⠀⢸⣿⠇⠜⠙⢑⢅⢔⢔⡄⢁⢁⢀⢀⢀⠀⠀⠀⠀⠀⠀⠀⠀⠀⠀⠀⠀⠀⠀⠀⠀⠀⠀⢀⠀⠄⠀⠀⠀⠀⠀⠀⠀⠀⠀⢕⢕⢕⢕⢕⢕⢕⡕⢇⡇⣝⣿⣿⣿⣷⡄⠀⠀⠀⠀⠀⠀⠀⠀⠀⠀⠀⠀⠀⠀⠀⠀⠀⠑⠗⠑⠹⢿⢿⠟⠛⠉⠀⠀⠀⠀⠀⠀⠀⠀⠀⠀⠀⠀⠀⠀⠀⠀⠀⠀⠀⢔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⡷⢷⡷⣱⣷⣷⣷⣷⣷⣷⣿⣿⣿⢿⢷⢧⣵⡇⢱⡝⢔⢕⢅⢕⢕⢕⢕⢕⢱⣣⠕⢕⢕⢕⢕⢕⢕⢕⢕⠀⠀⠀⠀⠀⠀⠀⠁⠀⠀⠀⠀⠀⠁⠕⠕⠘⢟⠑⠕⢕⢕⠔⠀⠀⠀⢀⢀⢀⠀⠀⠀⠀⠀⠀⠀⠀⠀⠀⠀⠀⠁⠀⠀⠀⠀⠀⠀⠀⢀⢄⠀⢕⢕⢕⢕⢕⢕⢕⢕⣷⣇⣸⣿⣿⣿⣿⣷⡔⠀⠀⠀⠀⠀⠀⠀⠀⠀⠀⠀⠀⠀⠀⠀⠀⠀⠀⠀⠀⠀⠀⠀⠀⠀⠀⠀⠀⠀⠀⠀⠀⠀⠀⠀⠀⠀⠀⠀⠀⠀⠀⠀⢀⢕⢕⢇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⠑⠚⠃⠑⠑⠑⠑⠑⠑⠑⠑⠚⠛⠐⠑⠑⠑⠑⠑⠑⠑⠐⠀⠀⠀⠀⠀⠀⠀⠀⠀⠀⠀⠀⠀⠀⠀⠀⠐⠑⠐⠀⠀⠀⠀⠀⠀⠀⠁⠁⠁⠀⠁⠁⠁⠑⠑⠑⠑⠐⠀⠀⠐⠀⠐⠀⠁⠁⠁⠑⠁⠀⠀⠀⠑⠑⠑⠑⠑⠑⠑⠘⠛⠛⠛⠛⠛⠛⠛⠛⠃⠑⠐⠐⠀⠀⠀⠀⠀⠀⠀⠀⠀⠀⠀⠀⠀⠀⠀⠀⠀⠀⠀⠀⠀⠀⠀⠀⠀⠀⠀⠀⠀⠀⠀⠀⠀⠀⠀⠀⠀⠀⠀⠀⠑⠓⠚⠓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⢝⢕⢕⢕⢕⢕⢕⢕⢕⢕⢕⢕⢕⢕⢕⢕⢕⢹⡿⣿⣿⣿⣿⣿⣿⣿⣿⣿⣿⣿⣿⣿⣿⣿⣿⢏⢕⢕⢕⢕⢕⢕⢕⢕⢕⢕⢕⢕⢕⢕⢕⢕⢜⢻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⢿⢏⢕⢕⢕⢕⢕⢕⢕⢕⢕⢕⢕⢕⢕⢕⢕⢕⢕⢕⢕⢕⢿⣿⣿⣿⣿⣿⣿⣿⣿⣿⣿⣿⣿⣿⣿⣿⡿⢕⢕⢕⢕⢕⢕⢕⢕⢕⢕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⣏⢕⢕⢕⢕⢕⢕⢕⢕⢕⢕⢕⢕⠕⠑⠕⠕⠕⠑⠕⠅⠕⠕⢕⢜⣿⣿⣿⣿⣿⣿⣿⢿⢟⢟⢟⢻⢿⢿⡏⢕⢕⢕⢕⢕⢕⢕⢕⣕⡕⢕⢕⢕⣱⣷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⢕⢕⢕⢕⢕⢕⠕⠀⠀⠀⠁⠀⠀⠀⠀⠀⠀⠁⠀⠀⢁⢅⢅⢕⢹⣿⣿⣿⣿⢏⢕⢕⢕⢕⢕⢕⢕⢕⢕⢕⢕⢕⢕⢕⢕⢱⢜⢻⢕⢕⣵⣾⣿⣿⣿⣿⣿⣿⣿⣿⣿⣿⣿⣿⣿⣿⣿⣿⣿⣿⣿⣿⣿⣿⣿⣿⣿⣿⣿⣿⣿⣿⣿⣿⣿⣿⣿⣿⣿⣿⣿⣿⣿⣿⣿⣿⣿⣿⣿⣿⣿⣿⣿⣿⣿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⢇⢕⢕⢕⢄⠁⠀⠀⠀⠀⠀⠀⠀⠀⠀⠀⠀⠀⠐⢕⢕⢕⢕⢕⢕⢕⢹⣿⣿⣇⢕⢕⢕⢕⢕⢕⢕⣕⣵⣵⢷⢇⢕⢕⢕⢕⢕⢕⡸⢕⢜⣿⣿⣿⣿⣿⣿⣿⣿⣿⣿⣿⣿⣿⣿⣿⣿⣿⣿⣿⣿⣿⣿⣿⣿⣿⣿⣿⣿⣿⣿⣿⣿⣿⣿⣿⣿⣿⣿⣿⣿⣿⣿⣿⣿⣿⣿⣿⣿⡝⢻⣿⣿⣿⣿⣿⣿⣧⢕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⡟⢕⢕⢕⢕⠕⠑⠀⠀⠀⢀⢄⢔⢄⢄⠀⠀⠀⠀⠀⠀⢕⢕⢕⢕⢕⢕⢔⢕⢕⢕⢕⢕⢕⣱⣵⢾⢟⢝⢕⢕⢕⢕⢕⢕⢕⢕⠕⢕⢕⡕⢕⣿⣿⣿⣿⣿⣿⣿⣿⣿⣿⣿⣿⣿⣿⣿⣿⣿⣿⣿⣿⣿⣿⣿⣿⣿⣿⣿⣿⣿⣿⣿⣿⣿⣿⣿⣿⣿⣿⣿⣿⡿⣿⣿⣿⣿⣿⣿⣿⣿⣇⢜⢿⣿⣿⣿⣿⣿⣇⣷⡽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⢕⢕⢕⢕⠕⠀⠀⠀⠀⠄⢕⢕⢕⢕⢕⢔⠀⠀⠀⠀⠀⢕⢕⢕⢕⢕⢕⢕⢕⢕⣱⡵⢾⢟⢝⢕⢕⢕⢕⢕⢕⢕⢕⢕⢕⢕⢑⢔⢵⢏⢕⢕⣿⣿⣿⣿⣿⣿⣿⣿⣿⣿⣿⣿⣿⣿⣿⣿⣿⣿⣿⣿⣿⣿⣿⣿⣿⣿⣿⣿⣿⣿⣿⣿⣿⣿⣿⣿⣿⣿⡟⣹⢺⣿⣿⣿⣿⣿⣿⣿⣿⣿⣇⢱⣝⢝⣿⣿⣿⣿⣸⣿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⡕⢕⢕⠑⢀⢀⠀⠀⠀⠐⢕⢕⢑⢕⢕⢕⢐⢀⢄⢔⢕⢕⢕⢕⢕⢕⣱⡷⠟⢏⢕⢕⢕⢕⢕⢕⢕⢕⢕⢕⢕⢕⢕⢕⢕⢕⢕⢑⢸⢕⢕⣼⣿⣿⣿⣿⣿⣿⣿⣿⣿⣿⣿⣿⣿⣿⣿⣿⣿⣿⣿⣿⣿⣿⣿⣿⣿⣿⣿⣿⣿⣿⣿⣿⣿⣿⣿⣿⣿⢏⣾⡏⣿⣿⣿⣿⣿⣿⣿⣿⣿⣿⣿⣧⢻⡼⣎⢟⢟⢿⢇⢿⣧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⣷⣕⢕⢕⢕⢕⢄⠀⠀⠀⢕⢕⢕⢕⢕⢔⢔⢔⢀⢑⢕⢕⢕⢕⠞⢏⢕⢕⢕⢕⢕⢕⢕⢕⢕⢕⢕⢕⢕⢕⢕⢕⢕⢕⡕⢕⠕⢕⢜⢕⣱⣿⣿⣿⣿⣿⣿⣿⣿⣿⣿⣿⣿⣿⣿⣿⣿⣿⣿⣿⣿⣿⣿⣿⣿⣿⣿⣿⣿⣿⣿⣿⣿⣿⣿⣿⣿⣿⢣⣿⣿⢸⣟⣟⣟⣟⡿⢿⢿⢿⢿⣿⡟⢕⢕⢕⣿⣧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⣷⣷⣇⢄⠀⠀⠕⢕⢑⢕⢕⢕⢕⢕⢕⢕⢕⢕⢅⢔⢕⢕⢕⢕⢕⢕⢕⢕⢕⢕⢕⢕⢕⢕⢕⢕⢕⢕⢕⢕⢝⢗⢷⣵⣕⢱⣿⣿⣿⣿⣿⣿⣿⣿⣿⣿⣿⣿⣿⣿⣿⣿⣿⣿⣿⣿⣿⣿⣿⣿⣿⣿⣿⣿⣿⣿⣿⣿⣿⣿⡿⢟⣻⢱⣿⣿⡇⣿⣷⣷⣷⣾⣿⣿⣿⣿⣽⣗⡇⢕⢕⢕⢻⣿⡎⢕⢕⢕⢕⢕⠕⢝⢟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⣧⣔⡕⠕⠕⠕⠕⠑⢑⠁⠁⠀⠑⢕⢕⢕⢕⢕⢕⢕⢕⢕⢕⢕⢕⢕⢕⢕⢕⢕⢕⢕⢕⢕⢕⢕⢕⢕⢕⠑⢕⡕⢸⣿⣿⣿⣿⣿⣿⣿⣿⣿⣿⣿⣿⣿⣿⣿⣿⣿⣿⣿⣿⣿⣿⣿⣿⣿⣿⣿⣿⣿⣿⣿⢿⣏⣵⣾⣿⢣⣿⣿⣿⢸⣿⣿⣿⣿⣿⣿⣿⣿⣿⣿⣿⣿⡔⢕⢕⢸⣿⣿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⢗⢀⠁⠐⠁⠀⠐⠀⠀⠀⠀⠑⢕⢕⢕⢕⢕⢕⢕⢕⢕⢕⢕⢕⢕⢕⢕⢕⢕⢕⢕⢕⢕⢕⢕⢕⠕⢕⢕⢜⢟⢟⢟⢟⢟⢟⢟⢟⢟⢟⢟⢟⢟⢟⢟⢟⢟⢟⢟⢟⢟⢟⢟⢟⢟⢟⢟⢟⢟⢏⣵⣾⣿⣿⣿⣏⣾⣿⣿⡏⣾⣿⣿⣿⣿⣿⣿⣿⣿⣿⣿⣿⣿⣿⡔⢕⢸⣿⣿⣇⢕⢕⢕⢕⢕⢑⢕⢕⢕⢝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⢔⢀⠀⢀⠀⠀⠀⠀⠀⠀⠀⠑⢕⢕⢕⢕⢕⢕⢕⢕⢕⢕⢕⢕⢕⢕⢕⢕⢕⢕⢕⢕⢕⢕⠀⢕⠑⢕⢕⢕⢕⢕⢕⢕⢕⢕⢕⢕⢕⢕⢕⢕⢕⢕⢕⢕⢕⢕⢕⢕⢕⢕⢕⢕⢕⢕⣵⣿⣿⣿⣿⣿⢿⣼⣿⣿⣿⢇⣿⣿⣿⣿⣿⣿⣿⣿⣿⣿⣿⣿⡿⣿⣿⡄⢸⣿⣿⣿⢔⠕⢑⢁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⣧⡕⢄⠀⠀⠀⠀⠀⠀⠀⠀⠑⠕⢕⢕⢕⢕⢕⢕⢕⢕⢕⢕⢕⢕⢕⢕⢕⢕⢕⢕⢕⠀⢕⢄⣿⣿⣿⣿⣿⣿⣿⣿⣿⣷⢕⢕⣾⣿⣿⣿⣿⣿⣿⣿⣿⣿⣿⣿⣿⣿⡿⣣⣿⣿⣿⣿⣿⢟⣵⢧⣿⣿⣿⣿⢱⣿⣿⣿⣿⣿⣿⣿⣿⣿⣿⣿⣿⣿⣿⣿⡇⢸⣿⣿⣿⡇⢔⢕⢕⢕⢕⢕⢕⢕⢕⢕⢕⢕⢕⢻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⣇⢁⠀⠀⠀⠀⠀⠀⠀⠀⠀⠀⠀⠑⢕⢕⢕⢕⢕⢕⢕⢕⢕⢕⢕⢕⢕⢕⢕⢕⠀⢕⢸⣿⣿⣿⣿⣿⣿⣿⣿⣿⣿⢕⢕⣿⣿⣿⣿⣿⣿⣿⣿⣿⣿⣿⣿⣿⡟⣽⣿⣣⣿⣿⣿⣫⣿⣿⣸⣿⣿⢿⣿⢸⣿⣿⣿⣿⣿⣿⣿⣿⣿⣿⣿⣿⣿⢸⣿⢕⢾⣿⣿⣿⡇⠁⢀⢅⢕⢕⢕⠕⠑⠑⠕⢕⢕⣱⣾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⠀⠀⠀⠀⠀⠀⠀⠀⠀⠀⠀⠀⠀⠁⠁⠁⢕⢕⢕⢕⢕⢕⢕⢕⢕⢕⢕⢕⢔⢕⢸⣿⣿⣿⣿⣿⣿⣿⣿⣿⣿⢕⢕⣿⣿⣿⣿⣿⣿⣿⣿⣿⣿⣿⣿⡟⣼⣿⣳⣿⣿⡿⣵⣿⣿⡇⡿⢏⣱⣾⡗⢕⢻⣿⣿⣿⣿⣿⣿⣿⣿⣿⣿⣿⣿⢕⢏⢕⣻⣿⣿⣿⡇⠕⢕⣆⢅⢕⠕⢕⢕⢔⢕⢕⣱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⢄⠀⠀⠀⠀⠀⠀⠀⠀⠀⠀⠀⠀⠀⠀⠀⠕⢕⢕⢕⢕⢕⢕⢕⢕⢕⢕⠕⢕⣼⣿⣿⣿⣿⣿⣿⣿⣿⣿⣿⢕⢕⣿⣿⣿⣿⣿⡿⢟⢟⣻⣝⣝⡝⣽⣿⡳⣹⣿⣟⣾⣿⣿⢇⢕⣱⣵⣿⣿⡇⢱⣿⣿⣿⣿⣿⣿⣿⣿⣿⣿⣿⣿⣿⢕⢕⡜⣼⣿⣿⢿⠑⠀⠑⢝⢇⠜⢣⢗⠔⠐⢕⣷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⣧⡀⠀⠀⠀⠀⠀⠀⠀⠀⠀⠀⠀⠀⠀⠀⢕⢕⢕⢕⢕⢕⢕⢕⢕⢕⠑⢕⣿⣿⣿⣿⣿⣿⣿⣿⣿⣿⣿⢕⢕⣿⣿⣿⣿⢫⣾⣺⣾⣿⣿⣿⢱⣿⣿⢣⣿⣟⣾⣿⣿⢇⢱⢕⢝⣾⣿⣿⡇⣿⣿⣿⣿⣿⣿⣿⣿⣿⣿⣿⣿⣿⡇⢕⠁⠑⠋⠙⠑⠀⢄⢄⠀⠀⠁⠑⠑⢘⢄⢄⢕⢜⢝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⣷⡄⠀⠀⠀⠀⠀⠀⠀⠀⠀⠀⠀⠀⠀⠀⢕⢕⢕⢕⢕⢕⢕⢕⢕⠀⢕⣿⣿⣿⣿⣿⣿⣿⣿⣿⣿⣿⢕⢕⣿⣿⣿⢫⣿⢿⣿⡟⢻⢿⢇⣿⣿⣏⣿⡟⣼⣿⣿⢣⡇⣼⡇⣿⣏⢝⢟⢱⣿⡟⣿⣿⣿⣿⣿⣿⣿⣿⣿⣿⣿⢇⢕⠀⢀⠁⠀⠀⢄⢕⣼⣷⣆⣄⢀⠀⠕⢔⢅⢕⢕⢕⢕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⣔⠀⠀⠀⠀⠀⠀⠀⠀⠀⠀⠀⠀⠀⠑⢕⢕⠕⠕⢕⢕⢕⢕⠀⢕⣿⣿⣿⣿⣿⣿⣿⣿⣿⣿⣿⢕⢕⣿⣿⢇⣿⣿⣎⢫⡻⢇⢕⢸⣿⡿⣼⣿⣹⣿⣿⣿⣿⢣⣿⢱⣿⣿⣿⡿⣸⣿⢏⣿⣿⣿⣿⣿⣿⣿⣿⣿⣿⢏⢇⢕⣄⠑⠑⢐⢔⢕⡕⣿⣿⣿⢹⣷⣔⢀⠄⢁⣑⢡⢳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⣇⠀⠀⠀⠀⠀⠀⠀⠀⠀⠀⠀⠀⠀⠕⠁⠀⠀⠁⠑⢕⢕⢄⢕⣿⣿⣿⣿⣿⣿⣿⣿⣿⣿⣿⢕⢕⣿⡇⢜⣟⢇⢻⢇⣵⢟⢕⣼⣿⢣⣿⢇⣿⣿⣿⣿⡟⢸⡏⣾⣿⣿⣿⡇⣿⡏⢸⣿⣿⣿⣿⣿⣿⣿⣿⣿⡿⢕⢕⢕⣿⣿⣿⣿⢕⢕⣿⣿⣿⣿⣼⣿⣿⢿⡇⡿⡿⣾⡇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⣧⠀⠀⠀⠀⠀⠀⠀⠀⠀⠀⠀⠀⠀⠀⠀⠀⠀⠀⢕⢕⢕⢸⣿⣿⣿⣿⣿⣿⣿⣿⣿⣿⣿⢕⢄⣿⣧⢇⢜⢇⢕⡿⣏⣵⣷⣿⡟⣾⡟⣸⣿⣿⣿⣿⢇⣼⢱⣿⣿⣿⣿⢹⣿⢱⡜⣿⣿⣿⣿⣿⣿⣿⣿⣿⡇⢕⢕⢱⣿⣿⣿⣿⢕⣸⣿⣿⣿⡇⣿⣿⣿⣼⡇⣱⡾⡿⢹⡼⣿⣿⣿⣿⣿⣿⣿⣿⣿⣿⣿⣿⣿⣿⣿⣿⣿⡇⢕⢕⣿⢕⢕⢕⢕⢸⣿⣿⣿⣿⣿⣿⣿⣿⣿⣿⣿⣿⣿⣿⣿⣿⣿⣿⣿⣿⣿⣿⣿⣿⣿⣿⣿⣿⣿⢕⢕⢕⢕⢕⢕⢸⣿⣿⣿⣿⣿⣿⣿⣿⣿⣿⣿⣿⡿⢟⢫⢜⢻⠀</a:t>
            </a:r>
            <a:br/>
            <a:r>
              <a:t>⣿⣿⣿⣿⣿⣿⣿⣿⣿⣿⣿⣿⣿⢕⢕⢸⣿⣿⣿⣿⣿⣿⣿⣿⣿⣿⣿⣿⣿⣿⣿⣿⣿⣿⣿⣿⣿⣿⣿⣿⣿⣿⣿⣿⣿⣿⣿⣿⣿⣿⣿⣿⣿⣿⡇⢕⢸⣿⣿⣿⣿⣿⣿⣇⠀⠀⠀⠀⠀⠀⠀⠀⠀⠀⠀⠀⠀⠀⠀⠀⠀⢕⢕⢕⢕⣿⣿⣿⣿⣿⣿⣿⣿⣿⣿⣿⢕⠀⣿⣿⣯⡣⡕⢸⢝⢷⢧⣵⣿⢱⡟⢕⣿⣿⣿⣿⢇⣼⣿⢸⣽⣝⣟⢻⢜⣿⢸⣇⢿⡟⣿⣿⣿⣿⣿⣿⣿⡇⢕⢕⢸⣿⣿⣿⣿⡇⣿⢻⣿⣿⡇⣿⣿⣿⣿⡇⢼⡜⣵⢸⡇⣿⣿⣿⣿⣿⣿⣿⣿⣿⣿⣿⣿⣿⣿⣿⣿⣿⡇⢕⢕⣿⢕⢕⢕⢕⢸⣿⣿⣿⣿⣿⣿⣿⣿⣿⣿⣿⣿⣿⣿⣿⣿⣿⣿⣿⣿⣿⣿⣿⣿⣿⣿⣿⣿⣿⢕⢕⢕⢕⢕⢕⢸⣿⣿⣿⣿⣿⣿⣿⣿⡿⣿⢻⢇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⡇⠀⠀⠀⠀⠀⠀⠀⠀⠀⠀⠀⠀⠀⠀⠀⠀⢕⢕⢕⣱⣿⣿⣿⣿⣿⣿⣿⣿⣿⣿⣿⢕⠀⣿⣿⣿⣿⣧⣜⢇⢕⢇⢕⡏⡞⢼⢸⣿⣿⣿⡇⣸⣿⣿⢹⣿⣿⣿⣿⣇⡏⣜⡻⡜⣿⢸⣿⢿⣿⣿⡼⡇⡇⡕⢕⣞⣟⣟⣟⣻⡕⡟⣼⣿⣿⢇⣿⣿⣿⣿⢱⡕⢻⡕⡸⢕⣿⣿⣿⣿⣿⣿⣿⣿⣿⣿⣿⣿⣿⣿⣿⣿⣿⡇⢕⢕⣿⢕⢕⢕⢕⢸⣿⣿⣿⣿⣿⣿⣿⣿⣿⣿⣿⣿⣿⣿⣿⣿⣿⣿⣿⣿⣿⣿⣿⣿⣿⣿⣿⣿⣿⢕⢕⢕⢕⢕⠑⢸⣿⣿⣿⣿⣿⡫⢝⢕⢎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⡄⠀⠀⠀⠀⠀⠀⠀⠀⠀⠀⠀⠀⠀⠀⢄⢕⢕⢔⢔⢕⢝⢝⢟⢻⣿⣿⣿⣿⣿⣿⢕⠀⣿⣿⣿⣿⣿⢟⠁⢑⢑⡕⢳⢸⢸⢸⢿⣿⣿⢇⢏⠙⠟⠾⢿⣿⣿⣿⣿⡼⢻⣿⣾⣿⢇⢻⣇⢿⣿⣷⡇⢕⡇⣸⣿⣿⣿⣿⣿⡇⣳⢻⢻⣿⢸⣿⣿⢿⣿⣜⣝⣮⢕⢱⣱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⣷⢀⠀⠀⠀⠀⠀⠀⠀⠀⠀⠀⠀⠀⠀⢕⢕⢕⢕⢕⢕⢕⢕⢕⢕⢝⣿⣿⣿⣿⣿⠁⠀⣿⣿⣿⡿⡱⠑⠀⢄⢕⢕⢕⡿⢕⣸⢸⡏⣿⢕⣵⣤⣄⣀⢀⢜⠙⠻⢿⣿⣾⣿⣿⣿⣿⣿⣿⣮⣧⣽⣇⣼⣷⣿⣿⣿⣿⣿⢿⠷⢟⣷⡕⢜⣱⣿⡇⢸⡏⢝⢕⢱⣣⣾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⣇⠀⠀⠀⠀⠀⠀⠀⠀⠀⠀⠀⠀⠀⢕⢕⢕⢕⢕⢕⢕⠑⠑⠑⠁⠁⠁⠈⠙⠫⠀⠀⣿⡿⣫⣾⠑⠀⠀⠑⢕⣵⢸⡯⢕⢸⢜⣿⣮⢽⣿⣿⣿⣿⣿⣷⣶⣤⣄⢘⢹⣿⣿⣿⣿⣿⣿⣿⣿⣿⣿⡿⢟⠛⠙⠅⠀⢀⣀⣀⣕⣿⡗⢜⣿⡟⢕⣿⡇⠕⢕⢱⣿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⡔⠀⠀⠀⠀⠀⠀⠀⠀⠀⠀⠀⠀⠑⠕⠕⠑⠑⠀⠀⠀⠀⠀⠀⠀⠀⠄⠀⠁⢄⢀⠟⢼⢟⡕⠀⠀⠀⠀⣾⡟⢸⡇⢸⡇⢕⢜⢿⡸⣿⢟⢟⢟⢝⢝⢁⣅⣵⣵⣾⣿⣿⣿⣿⣿⣿⣿⣿⣿⣿⢕⢔⢶⣷⣾⣿⣿⣿⣿⣿⣿⣿⣾⣯⢕⢜⣿⠁⠀⠕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⣿⡄⠀⠀⠀⠀⠀⠀⠀⠀⠀⠀⠀⠀⠀⠀⠀⠀⠀⠀⠀⠀⠀⠀⠀⠀⠀⢄⠀⠀⢕⢐⠄⠁⠁⠀⠀⠀⠀⢸⢳⢸⡇⢱⢇⢕⢕⢕⢕⣿⣵⣶⣷⣾⣿⣿⣿⣿⣿⣿⣿⣿⣿⣿⣿⣿⣿⣿⣿⣿⣿⣷⣴⣁⢝⢙⢻⢿⣿⣿⣾⡿⢏⢇⢕⢕⢜⠀⠀⠀⢸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⣿⣔⠀⠀⠀⠀⠀⠀⠀⠀⠀⠀⠀⠀⠀⠀⠀⠀⠀⠀⠀⠀⠀⠀⢄⠀⠁⠀⠀⠀⢕⠀⠀⠀⠀⠀⠀⠀⠕⣾⢸⡇⣇⢱⢕⢕⢕⢕⢿⣿⣿⣿⣿⣿⣿⣿⣿⣿⣿⣿⣿⣿⣿⣿⣿⣿⣿⣿⣿⣿⣿⣿⣿⣿⣷⣵⣕⣿⣿⢟⢝⡜⢕⢕⢕⢕⢄⠀⠀⠘⣜⢿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⣧⡀⠀⠀⠀⠀⠀⠀⠀⠀⠀⠀⠀⠀⠀⠀⠀⠀⠀⢀⠄⠐⠁⠀⠀⢔⠀⠀⠑⢕⠀⠀⠀⠀⠀⠀⠀⠁⠘⡇⣧⢕⡕⢕⢕⢕⢜⣿⣿⣿⣿⣿⣿⣿⣿⣿⣿⣿⣿⣿⣿⣿⣿⣿⣿⣿⣿⣿⣿⣿⣿⣿⣿⣿⣿⣏⢱⢎⢸⢕⢕⢕⢕⢕⢕⢄⠀⠀⠜⣮⢿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⣿⣦⡀⠀⠀⠀⠀⠀⠀⠀⠀⠀⠀⠀⠀⠀⠀⠁⠀⠀⠀⢀⢄⠔⢕⠀⠀⠀⢕⠀⠀⠀⠀⠀⠀⠀⠀⠀⢱⣿⢕⢱⢕⢕⢕⢕⢸⣿⣿⣿⣿⣿⣿⣿⣿⣿⣿⣿⣿⣿⣿⣿⣿⣿⣿⣿⣿⣿⣿⣿⣿⣿⣿⣿⠟⢹⢳⣿⢕⢕⢕⢕⢕⢕⢕⢀⢀⣀⢜⢣⡇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⣿⢇⢀⡜⣿⣿⣿⣿⣿⣿⣿⣿⣿⣿⣿⣿⣿⣿⣿⣿⣿⣦⡀⠀⠀⠀⠀⠀⠀⠀⠀⠀⠀⠀⢀⢄⠄⠐⠁⠁⠀⠀⠀⢕⠀⠀⠀⠀⠀⠀⠀⠀⠀⠀⢄⢕⢕⢸⡕⢕⢇⢕⢕⢕⢕⢜⢿⣿⣿⣿⣿⣿⣿⣿⣻⢿⣿⣿⣿⣿⡿⣿⣿⣿⣿⣿⣿⣿⣿⣟⢏⢕⢕⣷⣿⣿⢕⢕⢕⢕⢕⢕⢕⢕⢕⢿⣇⢕⢱⡕⢕⢕⢕⢕⢻⣿⣿⣿⡿⢇⢕⢕⢕⢕⢱⡇⠀⢕⣿⢕⢕⢕⢕⢸⣿⣿⣿⡕⢕⢕⢕⢸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⡿⢟⢝⣱⣵⣾⣷⡹⣿⣿⣿⣿⣿⣿⣿⣿⣿⣿⣿⣿⣿⣿⣿⣿⣿⣷⡀⠀⠀⠀⠀⠀⠀⠀⠐⠑⠁⠁⠀⠀⠀⠀⠀⠀⢀⠀⠁⠀⠀⠀⠀⠀⠀⠀⢀⣰⢇⢕⢕⢕⢕⢻⡕⢸⢣⢕⢕⢕⢕⢕⢝⢻⣿⣿⣿⣿⣿⣿⣿⣿⣿⣿⣿⣿⣿⣿⣿⣿⣿⣿⡿⢟⢕⢕⢕⢸⣿⣿⡟⢕⢕⢕⢕⢕⢕⢣⢕⢕⢜⣿⡼⣇⢱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⡇⢕⢸⢿⢹⣯⢻⣿⣧⢹⣿⣿⣿⣿⣿⣿⣿⣿⣿⣿⣿⣿⣿⣿⣿⣿⣿⣿⣷⡄⠀⠀⠀⠀⠀⠀⠀⠀⠁⠀⠀⠀⠀⠀⠀⠀⠀⠀⠀⠀⠀⠀⠀⢄⣔⢿⢏⢕⢕⢕⢕⢕⢕⣣⡕⢕⢕⢅⢕⢕⢕⢕⢕⢕⢝⢻⣿⣿⣿⣿⣿⣿⣿⣿⣿⣿⣿⡿⢟⢟⢝⢕⢕⢕⢕⢕⣾⣿⣿⢕⢕⢕⢕⢕⢕⣱⡕⢕⢕⢕⢹⣷⢻⣧⢱⢧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⣕⢕⢜⢇⢝⢇⢏⠁⠘⢿⣿⣿⣿⣿⣿⣿⣿⣿⣿⣿⣿⣿⣿⣿⣿⣿⣿⣿⣿⣦⢀⠀⠀⠀⠀⠀⠀⠀⠀⠀⠀⠀⠀⠀⠀⠀⠀⠀⠀⠀⣠⣷⣿⣿⣷⣕⢕⢕⢕⢕⢔⣾⣷⡳⢕⢕⢕⠕⠂⠁⠁⢕⢕⢕⢕⢕⢝⢟⢿⣿⣿⢿⢟⢟⢝⢕⢕⢕⢕⢕⢕⢕⢕⢕⢱⣿⣏⢇⢕⢕⢕⢕⢕⢕⣿⣷⢕⢣⢕⢕⢻⣼⣿⣧⢏⣿⣿⡿⢿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⣧⠑⠁⠕⢗⠇⠀⠀⠘⢿⣿⣿⣿⣿⣿⣿⣿⣿⣿⣿⣿⣿⣿⣿⣿⣿⣿⣿⣿⣷⡄⠀⠀⠀⠀⠀⠀⠀⠀⠀⠀⠀⠀⠀⠀⠀⢀⣴⣾⣿⣿⣿⣿⣿⣿⣷⣕⢕⢕⣸⣿⣿⢕⢕⢕⠀⠀⠀⠀⢀⢕⢕⢕⣵⣵⣷⣷⣵⣵⣷⡾⠑⠕⢕⢕⢕⢕⢕⢕⢕⢕⢕⢕⣸⡟⢕⢕⢕⢕⢱⢕⢕⢕⣿⣿⣇⢜⣇⢕⢕⢜⢻⣿⣏⢹⡿⣱⣿⣷⣽⡟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⣧⢀⠀⠀⢄⢰⠔⠀⠘⢿⣿⣿⣿⣿⣿⣿⣿⣿⡿⣟⣯⣽⣿⣿⣿⣯⣟⡿⣿⣿⣔⢀⠀⠀⠀⠀⠀⠀⠀⠀⠀⠀⢀⣠⣷⣿⣿⣿⣿⣿⣿⣿⣿⣿⣿⣿⣷⣇⣏⣿⣿⢕⢕⠀⠀⠀⠀⠀⢕⢕⢱⣾⣿⣿⣿⣿⣿⣿⣿⡇⢀⠀⠀⠑⠕⢕⢕⢕⢕⢕⢕⢕⡟⢕⢕⢕⢕⢕⢎⣇⢕⢕⣿⣿⣿⢱⢹⣇⢕⢕⢕⢜⣿⡸⢇⠝⢻⢟⣻⣻⡷⢜⣿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⣧⠀⠀⠁⠁⠀⠀⠀⠘⢿⣿⣿⣿⢿⣻⣯⣷⣿⣿⣿⣿⢿⢟⢟⢏⢝⢝⢜⠿⢿⣿⣧⣀⡀⢀⣀⣄⣤⣴⣾⣿⣿⣮⢻⣿⣿⣿⣿⣿⣿⣿⣿⣿⣿⣿⡿⣸⣽⣿⣿⢕⢕⠀⠀⠀⠀⠀⢱⣵⣾⣿⣿⣿⣿⣿⣿⣿⣿⡇⢕⠀⠀⠀⠀⠑⢕⢕⢕⢕⢕⢜⢕⢕⢕⢕⢕⢕⢕⣻⣧⡕⢻⣿⣿⢱⢕⢻⢕⢕⢕⢕⡿⢑⠑⠀⢕⣧⡕⠃⠑⠘⠛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⠀⠀⢔⢕⠀⠀⠜⢿⣻⣵⣿⣿⣿⡿⢟⢟⢕⢕⢕⢕⢕⢕⢕⢕⢕⢕⢕⢕⢕⢝⢝⢟⢿⣿⣿⣿⣿⣿⣿⡿⢰⡝⣿⣿⣿⣿⣿⣿⣿⣿⣿⣿⢧⡏⣿⣿⡟⢕⠀⠀⠀⠀⠀⠀⠁⣿⣿⣿⣿⣿⣿⣿⣿⣿⣿⣧⢕⠀⠀⠀⠀⠀⢱⡷⣧⡵⣕⣕⡕⢕⢕⢕⢕⢕⢕⢜⢿⣣⢜⢿⡿⠜⠑⠘⠑⢕⢕⡜⠅⠀⠀⠀⠈⠙⠀⠀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⠀⠀⠀⠀⠀⢀⣵⣿⣿⣿⡿⢏⢕⢕⢕⢕⢕⢕⢕⢕⠕⠑⠕⢕⢕⢕⢕⢕⢕⢕⢕⢕⢕⢜⢝⢿⣿⣿⡿⣱⡿⢕⢜⢻⣿⣿⣿⣿⣿⣿⣿⡟⣾⣇⣿⣿⡇⢕⠀⠀⠀⠀⠀⠀⠀⢻⣿⣿⣿⣿⣿⣿⣿⣿⣿⣿⡇⠀⠀⠀⠀⠀⠕⢕⢕⢕⢻⣿⣿⣿⣷⣧⣕⢕⢕⢕⢕⢕⢱⢕⠕⠔⢕⠕⠀⣠⠈⣄⠀⠀⢔⢔⠀⠀⡄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⢔⡀⠀⠀⢕⣿⣿⣿⡿⢏⢕⢕⢕⢕⢕⢕⣕⣧⣧⡄⠀⠀⠀⠁⠑⠕⢕⢕⢕⢕⢕⢕⢕⢕⢕⢕⢜⢝⣵⢟⢕⢕⢕⢕⢜⢟⢿⣿⣿⣿⣿⢱⢳⢻⣿⣿⡇⠑⠀⠀⠀⠀⠀⠀⠀⠜⣿⣿⣿⣿⣿⣿⣿⣿⣿⣿⢇⠀⠀⠀⠀⠀⠀⢕⢕⢕⣾⣿⣿⣿⣿⣿⣿⣷⡕⢕⢕⢕⢕⠀⢤⡄⠀⢀⢁⠙⠃⢸⣷⣔⠀⠀⢀⣼⡇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⢱⣷⡀⠀⠀⢸⠟⠙⢕⢕⢕⢕⢱⣵⣿⣿⣿⣿⣿⣿⣧⣄⢀⠀⠀⠀⠀⠁⠑⠕⢕⢕⢕⢕⢕⢕⢕⣾⢏⢕⢕⢕⢕⢕⢕⢕⢕⢝⣿⣿⢇⡏⣾⣿⣿⣿⢇⠀⠀⠀⠀⠀⠀⠀⠀⠀⢻⣿⣿⣿⣿⣿⣿⣿⣿⡟⠀⠀⠀⠀⠀⠀⠀⢕⢕⢱⣿⣿⣿⣿⣿⣿⣿⣿⣧⢕⢕⢕⢕⢀⠘⠑⠀⢕⢕⠐⠔⢝⣿⣿⠇⢄⢸⣿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⢸⣿⣷⡄⠀⠀⠀⠀⠁⢕⠕⢺⣿⣿⣿⣿⣿⣿⣿⣿⣿⣿⣿⣷⣄⡀⠀⠀⠀⠀⠀⠀⠁⠑⠑⢱⡞⢕⢕⢕⢕⢕⢕⢕⢕⢕⢕⢕⢻⣿⢸⣸⣿⣿⣿⣿⠀⠀⠀⠀⠀⠀⠀⠀⠀⠀⠘⣿⣿⣿⣿⣿⣿⣿⣿⠁⠀⠀⠀⠀⠀⠀⠀⢱⢱⣿⣿⣿⣿⣿⣿⣿⣿⣿⣿⡕⢕⢕⢕⢕⢕⢕⢔⡄⢠⣔⢻⡕⠈⠋⢄⣱⢸⣿⡇⠀⠀⠀⠀⠀⠀⠀⠀⠀⠀⠀⠀⠀⠀⠀⠀⠀⠀⠀⠀⠀⠀⣿⣿⣿⣿⣿⣿⣿⣿⣿⣿⣿⣿⣿⣿⢿⢿⢿⣿⣿⣿⣿⢏⡿⢿⢟⢟⣽⡿⢽⢻⢝⣹⣿⣇⣿⣧⣕⣿⡇⢱⣿⢱⢱⡇⢕⢕⢕⠀</a:t>
            </a:r>
            <a:br/>
            <a:r>
              <a:t>⠉⠉⠉⠉⠁⠈⠉⠉⠉⠉⠉⠁⠁⠀⠀⠀⠀⠄⠀⠀⠀⠈⠁⠁⠁⠁⠈⠉⠁⠁⠁⠁⠁⠁⠁⠁⠁⠁⠁⠁⠁⠁⠁⠁⠁⠁⠁⠁⠁⠁⠁⠁⠁⠁⠁⠀⠁⠁⠈⠁⢀⢔⠀⠀⠀⢀⠀⠀⠉⠉⠉⠉⠉⠉⠉⠉⠉⠉⠉⠁⠁⠈⠁⠁⠀⠀⠀⠀⠀⠀⡰⢏⢕⢕⢕⢕⢕⢕⢕⢕⢕⢕⢕⢕⢜⡏⣕⣿⣿⢳⣿⡏⠀⠀⠀⠀⠀⠀⠀⠀⠀⠀⠀⢹⣿⣿⣿⣿⣿⣿⠃⠀⠀⠀⠀⠀⠀⠀⠀⢕⣿⣿⣿⣿⣿⣿⣿⣿⣿⣿⣿⡇⢕⢕⢕⢕⢕⢕⢸⢟⢕⣜⢣⢕⠀⠀⠀⠜⢕⠈⠁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⣔⣔⣄⣔⣄⣄⣄⠀⢕⢕⢀⠀⠀⠀⠀⠀⠀⠀⣄⣔⣔⣔⣔⣔⣔⣔⣔⣔⣔⣄⣔⣄⣔⣔⣔⣅⢕⡜⢕⢕⢕⢕⢕⢕⢕⢕⢕⢕⢕⢕⢕⢕⢸⡇⢸⣿⣿⡎⣿⢇⠀⠀⠀⠀⠀⠀⠀⠀⠀⠀⠀⠁⢻⣿⣿⣿⣿⠏⠀⠀⠀⠀⠀⠀⠀⠀⠀⠁⣿⣿⣿⡿⣿⣿⣿⣿⣿⣿⣿⡇⠁⢕⢕⢕⢕⢕⢕⠑⠘⠻⢳⣷⡕⠀⢔⠀⢕⣄⢄⢔⠀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⡇⢕⢕⢕⢕⠀⠀⠀⠄⢰⠀⠀⠘⣿⣿⣿⣿⣿⣿⣿⣿⣿⣿⣿⣿⣿⣿⣿⣿⢫⡞⢕⢕⢕⢕⢕⢕⢕⢕⢕⢕⢕⢕⠕⠱⢱⢸⡇⣿⣿⣞⢷⢹⠁⠀⠀⠀⠀⠀⠀⠀⠀⠀⠀⠀⠀⠜⢿⠿⢿⠏⠀⠀⠀⠀⠀⠀⠀⠀⠀⠀⠀⢸⣿⣿⢷⣿⣿⣿⣿⣿⣿⣿⣧⠀⠀⢕⢕⢕⢕⠑⠀⠀⠀⢣⢻⢇⢕⢕⠑⢸⡇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⡇⢕⢕⢕⢕⢕⠀⠀⠀⠁⠀⠀⠀⠘⢿⣿⣿⣿⣿⣿⣿⣿⣿⣿⣿⣿⣿⡿⣱⡟⣱⢇⢕⢕⢕⢕⢕⢕⢕⢕⢕⢕⠀⠀⠀⢕⣾⡇⣿⣿⣿⣿⢕⢄⠀⠀⠀⠀⠀⠀⠀⠀⠀⠀⠀⠀⠀⢀⢄⢄⠀⠀⠀⠀⠀⠀⠀⠀⠀⠀⠀⠀⢸⣿⣿⣼⣿⣿⣿⣿⣿⣿⣿⣿⢀⠀⠀⢕⢕⠑⠀⠀⠀⠀⢕⢕⣕⠕⢕⢑⢞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⣇⢕⢕⢕⢕⢕⠀⠀⠀⠀⢔⢕⠀⠀⠈⢻⣿⣿⣿⣿⣿⣿⣿⣿⣿⣿⢟⣼⢏⣵⣧⢕⢕⢕⢕⢕⢕⢕⢕⢕⢕⢕⠀⠀⠀⢱⣿⡇⣿⢹⣿⡏⠁⠀⠀⠀⠀⠀⠀⠀⠀⠀⠀⠀⠀⠀⠀⠑⢕⠀⠀⠀⠀⠀⠀⠀⠀⠀⠀⠀⠀⠀⠕⣿⡿⣿⣿⣿⣿⣿⣿⣿⣿⣿⡇⠀⠀⠀⠀⠀⠀⠀⠀⠁⣼⣇⢹⣧⢡⣾⣿⣿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⣿⡇⢑⠑⠁⠁⠀⠀⠀⠀⠀⠀⠀⠀⢀⢡⢻⢟⣝⢝⢿⣿⣿⣿⣿⢫⡾⢇⣾⣿⡷⢕⢕⢕⢕⢕⢕⢕⢎⢕⢕⢕⢧⠀⠀⢸⣿⢸⢇⢸⡟⠁⠀⠀⠀⠀⠀⠀⠀⠀⠀⠀⠀⠀⠀⠀⠀⠀⠀⡀⠀⠀⠀⠀⠀⠀⠀⠀⠀⠀⠀⠀⠀⢻⡇⠉⠙⢿⣿⣿⣿⣿⣿⣿⣧⠀⠀⠀⠀⠀⠀⠀⠀⠄⣿⣿⣧⢻⣷⡹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⢇⣮⢕⢄⢀⠀⠀⠀⠀⠀⢀⢄⢔⢕⢕⢕⢹⢟⣎⡜⣿⣿⡿⣱⡟⢕⣾⣿⡟⢕⢕⢕⢕⢕⢕⢕⡞⢕⢕⢕⣿⣿⠀⠀⠀⢅⢣⢕⢞⠁⠀⠀⠀⠀⠀⠀⠀⠀⠀⠀⠀⠀⠀⠀⠀⢐⣶⣶⣧⡔⡀⠀⠀⠀⠀⠀⠀⠀⠀⠀⠀⠀⢸⠁⠀⠀⠀⠙⢻⣿⣿⣿⡿⠟⠀⠀⠀⠀⠀⠀⠀⠀⣔⢝⣿⣿⣷⡝⢿⣜⢿⣿⣿⣷⣷⣴⡄⠀⠀⢕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⣿⣸⣿⣷⣵⢕⢕⢔⢄⢔⠑⢕⢕⢕⣱⢵⡾⢗⢏⢱⣷⣿⡟⣼⢏⢱⣿⣿⢏⢕⢕⢕⢱⢕⢕⢕⣼⢕⢕⢕⣸⣿⣿⡔⠀⠀⠁⢄⠜⠀⠀⠀⠀⠀⠀⠀⠀⠀⠀⠀⠀⠀⠀⠀⠀⠐⢿⣿⣿⣿⣿⡏⠀⠀⠀⠀⠀⠀⠀⠀⠀⠀⠀⠁⠀⠀⠀⠀⠀⠀⠛⠋⠁⠀⠀⠀⠀⠀⠀⠀⠀⠀⢔⣿⣇⢜⣿⣿⣷⡜⢿⣮⢻⣿⣿⣿⣿⡇⠀⠀⠕⢕⢄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⣿⣿⣿⣿⣷⣧⢕⢕⢕⢕⢕⡜⢝⠞⢙⢅⢔⣼⣧⢹⢟⡼⢇⣱⣿⡿⢇⢕⢕⢇⢕⢇⢕⢕⣸⢇⢕⢕⢱⣿⣿⣿⡇⠀⢀⠔⠁⠀⠀⠀⠀⠀⠀⠀⠀⠀⠀⠀⠀⠀⠀⠀⠀⠀⠘⢸⣿⣿⡿⣿⠝⠀⠀⠀⠀⠀⠀⠀⠀⠀⠀⠀⠀⠀⠀⠀⠀⠀⠀⠀⠀⠀⠀⠀⠀⠀⠁⠑⠑⠔⢄⢸⣿⣿⣧⢜⢿⣿⣿⡕⢹⣷⡅⢕⢕⢔⢄⢄⢄⢀⢅⠀⠀⠀⠀⠀⢕⢕⢕⠀⠀⠐⠑⠱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⢻⣿⣿⣿⣿⣿⣷⡕⢕⢕⢕⢕⢔⢕⢑⢕⢸⣿⣿⢇⡜⢕⣱⣿⡟⢕⢱⢇⢇⢕⡼⢕⢕⢕⡟⢕⢕⢕⣾⡿⠟⠋⠁⠀⠀⠀⠀⠀⠀⠀⠀⠀⠀⠀⠀⠀⠀⠀⠀⠀⠀⠀⠀⠀⠀⠀⠑⠙⠇⠑⠀⠀⠀⠀⠀⠀⠀⠀⠀⠀⠀⠀⠀⠀⠀⠀⠀⠀⠀⠀⠀⠀⠀⠁⠐⠔⢄⢀⠀⠀⠀⢕⢻⣿⣿⣧⢜⢻⣿⣿⢇⠘⠁⠀⠀⠁⠁⠁⠁⠁⠀⠀⠀⠀⠀⠀⠀⠕⢕⢸⡟⠁⠀⠀⠀⠈⠝⣿⣿⣿⣿⣿⣿⣿⣿⣕⢱⣿⣿⣿⢕⢕⢕⢕⣼⣿⣿⡇⢕⢜⠛⢻⣿⣿⡟⠓⠒⠓⠃⠁⢀⢁⠁⠁⠀⢕⢕⢕⢕⢕⢔⠀</a:t>
            </a:r>
            <a:br/>
            <a:r>
              <a:t>⢕⢕⢕⢕⢕⢕⢕⢕⢕⢕⢕⢕⢕⢕⢕⢕⢕⢕⢕⢕⢕⢕⠀⠀⠀⠀⠀⢕⢕⢕⢕⢕⢕⢕⢕⠕⢕⢕⢔⢔⢕⢕⢕⢕⢸⣿⣿⣿⣿⣿⣿⣿⣿⣿⣿⣿⣿⣿⣿⣮⡻⣿⣿⣿⣿⣿⣷⢕⢕⢕⢕⢕⢕⢕⢕⢸⣿⢇⢞⢕⣵⣿⢏⢕⢱⢇⢕⢕⣱⢇⢕⢕⣼⢕⢕⢕⢕⠏⠀⢀⢀⠀⠀⠀⠀⢀⠔⠐⠀⠀⠀⠀⠀⠀⠀⠀⠀⠀⠀⠀⠀⠀⠀⠀⠀⠀⠀⠀⠀⠀⠀⠀⠀⠀⠀⠀⠀⠀⠀⠀⠀⠀⠀⠀⠀⠀⠀⠀⠀⠀⠀⢀⠄⠁⠀⠀⠀⠁⠐⠀⠁⠘⠟⠿⢿⣧⢕⢻⠋⠀⠀⠀⠀⠀⠀⠀⠀⠀⠀⠀⠀⠀⠀⠀⠀⠀⠀⠁⠑⠁⠀⠀⠀⠀⠀⠀⠘⢿⣿⣿⣿⣿⣿⣿⣿⣿⣿⣿⣿⡕⢕⢱⡕⣿⣿⣿⣿⢕⢕⠀⢸⣿⣿⡧⣔⡔⢔⢔⢔⠀⢸⠀⢸⣿⢕⢕⢕⢕⢕⢕⠀</a:t>
            </a:r>
            <a:br/>
            <a:r>
              <a:t>⢕⢕⢕⢕⢕⢕⢕⢕⢕⢕⢕⢕⢕⢕⢕⢕⢕⢕⢕⢕⢕⢕⠀⠀⠀⠀⢀⢕⢕⢕⢕⢕⠁⠑⠁⢕⢕⢕⢕⢕⢕⢕⢕⢕⢸⣿⣿⣿⣿⣿⣿⣿⣿⣿⣿⣿⣿⣿⣿⣿⣷⣝⣻⡿⠿⢿⠏⠑⠑⠁⠁⠁⠀⠀⠁⠈⢕⠑⢕⣼⣿⢇⢕⡱⢕⢕⢕⢱⡏⢕⢕⢱⢇⢕⢕⢕⢄⢔⢕⢕⢕⠔⠀⠀⠀⢕⢀⢔⠑⠀⠀⠀⠀⠀⠀⠀⠀⠀⠀⠀⠀⠀⠀⠀⠀⠀⠀⠀⠀⠀⠀⠀⠀⠀⠀⠀⠀⠀⠀⠀⠀⠀⠄⠀⠀⠀⠀⢀⠄⠐⠁⠀⠀⠀⠀⠀⠀⠀⠀⠀⠀⠀⠀⠀⠀⠀⠁⠀⠀⠀⠀⠀⠀⠀⠀⠀⠀⠀⠀⠀⠀⠀⠀⠀⠀⠀⠀⠀⠀⠀⠀⠀⠀⠀⠀⠀⠀⠘⢿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⣿⡿⢁⢄⢄⢄⢀⢀⢀⢀⠀⠀⠀⠀⢔⠑⢕⣾⡟⢕⢕⡱⢇⢕⢕⢕⣿⢕⢕⢕⡟⢕⢕⢕⠀⢕⢕⢕⢕⢕⠀⠀⠀⠀⠁⠁⠀⠐⢀⠀⠀⠀⠀⠀⠀⠀⠀⠀⠀⠀⠀⠀⠀⠀⠀⠀⠀⠀⠀⠀⠀⠀⠀⠀⠀⠀⠀⠀⠀⠀⠐⠀⠀⠀⠀⠁⠀⠀⠀⠀⠀⠀⠀⠀⠀⠀⠀⠀⠀⠀⠀⠀⠀⠀⠀⠀⠀⠀⠀⠀⠀⠀⠀⠀⠀⠀⠀⠀⠀⠀⠀⠀⠀⠀⠀⠀⠀⠀⠀⠀⠀⠀⠀⠀⠀⠀⠀⠀⠀⠜⣿⣿⣿⣿⣿⣿⣿⣿⣿⣿⣿⣿⣿⣿⣿⣿⣿⡇⠀⢸⣿⣿⡷⢷⣇⡕⠀⠀⠀⠀⠀⠀⠀⢕⢕⢁⢕⢕⢕⠀</a:t>
            </a:r>
            <a:br/>
            <a:r>
              <a:t>⢕⢕⢕⢕⢕⢕⢕⢕⢕⢕⢕⢕⢕⢕⢕⢕⢕⢕⢕⢕⢕⢕⠀⠀⢄⢕⢕⢕⢕⢕⢕⢕⢕⢕⠑⢕⢕⢕⢕⢕⢕⢕⢕⢕⢸⣿⣿⣿⣿⣿⣿⣿⣿⣿⣿⣿⣿⣿⣿⣿⣿⣿⡇⢕⢕⢕⢕⢕⢕⢕⢕⢕⢔⢀⢕⢁⢕⢎⢝⢕⢕⡱⢕⢕⢕⢕⣼⡇⢕⢕⣾⢕⢕⢕⢱⣷⣷⣶⣶⣷⠇⠀⠀⠀⠀⠀⠀⠁⠀⠀⠐⢀⠀⠀⠀⠀⠀⠀⠀⠀⠀⠀⠀⠀⠀⠀⠀⠀⠀⠀⠀⠀⠀⠀⠀⠀⠀⠀⠀⠀⠀⠀⠀⠀⠀⠀⠀⠀⠀⠀⠀⠀⠀⠀⠀⠀⠀⠀⠀⠀⠀⠀⠀⠀⠀⠀⠀⠀⠀⠀⠀⠀⠀⠀⠀⠀⠀⠀⠀⠀⠀⢀⣄⡀⠀⠀⠀⠀⠀⠀⠀⠀⠀⠀⠀⠀⠀⠀⠀⠀⠀⢸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⣷⡕⢕⢕⢕⢕⢕⢕⢕⢕⢑⢕⠁⢕⢎⢕⢕⢕⡱⢕⢕⢕⢕⢱⣿⢕⢕⢱⢇⢕⢕⢱⣿⣿⣿⣿⡿⠑⠀⠀⠀⠀⠀⠀⠀⠀⠀⠀⠀⠀⠐⢄⠀⠀⠐⠀⠀⠀⠀⠀⠀⠀⠀⠀⠀⠀⠀⠀⠀⠀⠀⠀⠀⠀⠀⠀⠀⠀⠀⠀⠀⠀⠀⠀⠀⠀⠀⠀⠀⠀⠀⠀⠀⠀⠀⠀⠀⠀⠀⠀⠀⠀⠀⠀⠀⠀⠀⠀⠀⠀⠀⠀⠀⠀⠀⠀⠀⠀⡄⣼⣿⣿⣄⠀⠀⠀⠀⠀⠀⠀⠀⠀⠀⠀⠀⠀⠀⠀⠀⠀⣿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⢗⢖⢅⢅⢅⢅⢅⢄⢕⢅⢕⢇⢕⢕⢕⡱⢕⢕⢕⢕⢕⣾⢇⢕⢕⡟⢕⢕⢕⠈⠉⢁⢁⢀⢀⠀⠀⠀⠀⠀⠀⠀⠀⠀⠀⠀⠀⠀⠀⠀⠁⠀⠀⠀⠀⠀⠀⠀⠀⠀⠀⠀⠀⠀⠀⠀⠀⠀⠀⠀⠀⠄⠑⠀⠀⠀⠀⠀⠀⠀⠀⠀⠀⠀⠀⠀⠀⠀⠀⠀⠀⠀⠀⠀⠀⠀⠀⠀⠀⠀⠀⠀⠀⠀⠀⠀⠀⠀⠀⠀⠀⠀⠀⠀⢀⣼⡇⣿⢿⣿⣿⣷⣄⢀⠀⠀⠀⠀⠀⠀⠀⠀⠀⠀⠀⠀⠀⢰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⢕⢕⢅⢕⢱⢕⢕⢕⢑⢕⢜⢞⢕⢕⢕⢕⢕⢕⢕⢕⢕⢕⢕⢕⢕⠀⠀⠀⠀⠀⠀⠀⠀⠀⠀⠀⠀⠀⠀⠀⠀⠀⠀⠀⠀⠀⠀⠀⠀⠀⠀⠀⠀⠀⠀⠀⠀⠀⠀⠀⠀⠀⠀⠀⠀⠀⠀⠀⠀⠀⠀⠀⠀⠀⠀⠀⠀⠀⠀⠀⠀⠀⠀⠀⠀⠀⠀⠀⠀⢄⢔⢕⢰⢄⢄⣱⣶⣄⣀⠀⠀⠀⢀⣶⣷⣾⣽⣺⢿⣮⡻⣿⣿⣷⠄⠀⠀⠀⠀⠀⠀⠀⠀⠀⠀⠀⠀⠈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⢕⢔⢕⢕⢕⢕⢕⠑⢕⢕⢕⢕⢕⢕⢕⢕⢕⢕⢕⢕⢕⢕⢕⢕⢕⢕⢄⠀⠀⠀⠀⠀⠀⠀⠀⠀⠀⠀⠀⠀⠀⠀⠀⠀⠀⠀⠀⠀⠀⠀⠀⠀⠀⠀⠀⠀⠀⠀⠀⠀⠀⠀⠀⠀⠀⠀⠀⠀⠀⠀⢄⢔⢀⠀⠀⠀⠀⠀⠀⠀⠀⠀⠀⠀⠀⠀⠀⠀⠀⠁⢕⢕⢕⢕⢕⢎⢝⣾⣿⣿⣶⡴⢰⣜⢝⢻⣿⣿⣷⣝⡟⣸⣿⡿⠀⠀⠀⠀⠀⠀⠀⠀⠀⠀⠀⠀⠀⢔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⢵⢵⢵⢵⢱⢕⢕⢕⢕⢕⢕⢕⡕⢕⢕⢕⢕⢕⢔⢕⢕⢕⢕⢕⢕⢄⢕⢕⢕⢕⢕⢕⢕⢕⠕⠀⠑⢕⢕⢕⢕⡕⣱⡷⠟⠀⠀⢠⡀⠀⠀⠀⠀⠀⠀⠀⠀⠀⠀⠀⠀⠀⠀⠀⠀⠀⠀⠀⠀⠀⠀⠀⠀⠀⠀⠀⠀⠀⠀⠀⠀⠀⠀⠀⠀⠀⢄⢕⢕⢕⣗⡰⣄⠀⠀⠀⠀⠀⠀⠀⠀⠀⠀⠀⠀⠀⠀⢄⢕⢕⢕⢕⢕⢕⢕⢹⣿⣿⢫⣷⣿⣷⣕⡸⣮⡻⣿⣿⣿⣾⡟⠁⠀⠀⠀⠀⠀⠀⠀⠀⠀⠀⠀⠀⠀⢱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⢕⢕⠅⢕⢕⢕⢕⢕⢕⢕⢕⢕⢕⢕⢕⢕⢕⢕⢕⠀⠀⠀⠑⢱⣕⢎⣾⡟⢱⣶⡄⠀⠀⠁⢔⢄⠑⠐⠀⠀⠄⠄⠀⠀⠀⠀⣄⠀⠀⠀⢄⢀⠀⠀⢀⢀⠀⠀⢀⠀⠀⠀⠀⢀⠀⠀⣀⢀⢄⠀⢕⢕⢕⢕⢕⢕⢕⢜⢷⣦⡀⠀⠀⠀⠀⠀⠀⠀⠀⠀⠀⠀⠀⠁⠁⠑⠕⠕⢱⡕⢕⣸⣵⣷⣵⡝⢻⣿⣿⣷⣵⣮⣿⣿⠟⠀⠀⠀⠀⠀⠀⠀⠀⠀⠀⠀⠀⠀⠀⠀⠑⢕⢝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⡕⢅⢕⢑⢕⢕⢕⢕⢕⢕⢕⢅⢕⢕⢕⢕⢕⢕⢕⢕⠀⠀⠀⠀⠀⠀⢹⣿⡟⢕⣿⡿⠇⠀⠀⠀⢕⢕⠔⠀⠐⠑⠀⢄⠀⠐⠐⠀⠁⠄⠔⠈⠉⢱⡴⠔⠈⢙⢄⠀⠘⢄⢄⠀⠐⠑⢄⠀⠁⠕⠀⢄⢕⢕⢕⢕⢕⢕⢕⢕⣕⣿⣿⣦⣄⠀⠀⠀⠀⠀⠀⠀⠀⠀⠀⠀⠀⠀⠀⠀⠀⠀⠁⢕⢜⢝⢿⣿⣷⣧⣿⣿⣿⣿⠟⠁⠀⠀⠀⠀⠀⠀⠀⠀⠀⠀⠀⠀⠀⠀⠀⠀⠀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⡇⡧⢕⢕⡎⢇⢕⢕⢕⢕⢕⢕⢕⢕⢱⢇⢕⢕⢕⢕⢕⢕⢕⢕⠑⠀⠀⠀⠀⠀⠀⢸⣿⠇⠜⠙⢑⢅⢔⢔⡄⢁⢁⢀⢄⢀⠀⠀⠀⠀⠀⠀⠀⠀⠀⠀⠀⠀⠀⠀⠀⠀⠀⠀⢀⠀⠀⠀⠀⠀⠀⠀⠀⠀⠀⠀⢕⢕⢕⢕⢕⢕⢕⢷⢇⡇⣝⣿⣿⣿⣷⡄⠀⠀⠀⠀⠀⠀⠀⠀⠀⠀⠀⠀⠀⠀⠀⠀⠀⠑⠳⠑⠹⢿⢿⠟⠋⠁⠀⠀⠀⠀⠀⠀⠀⠀⠀⠀⠀⠀⠀⠀⠀⠀⠀⠀⠀⢕⢕⢜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⢷⡷⣱⣷⣷⣷⣷⣷⣷⣿⣿⣿⢿⢷⣷⣳⢇⢱⡕⢄⢕⢅⢕⢕⢕⢕⢕⢱⣇⢕⢕⢕⢕⢕⢕⢕⢕⢕⠀⠀⠀⠀⠀⠀⠀⠁⠀⠀⠀⠀⠀⠁⠕⠕⠘⢟⠑⠕⢕⢕⠔⠀⠀⠀⢀⢀⢀⠀⠀⠀⠀⠀⠀⠀⠀⠀⠀⠀⠀⠁⠀⠀⠀⠀⠀⠀⠀⢀⢄⠀⢕⢕⢕⢕⢕⢕⢕⢕⣗⣇⣸⣿⣿⣿⣿⣧⢄⠀⠀⠀⠀⠀⠀⠀⠀⠀⠀⠀⠀⠀⠀⠀⠀⠀⠀⠀⠀⠀⠀⠀⠀⠀⠀⠀⠀⠀⠀⠀⠀⠀⠀⠀⠀⠀⠀⠀⠀⠀⠀⠀⢀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⠑⠛⠃⠑⠑⠑⠑⠑⠑⠑⠑⠚⠚⠑⠑⠑⠑⠑⠑⠑⠑⠑⠀⠀⠀⠀⠀⠀⠀⠀⠀⠀⠀⠀⠀⠀⠀⠀⠐⠑⠐⠀⠀⠀⠀⠀⠀⠀⠁⠁⠁⠀⠁⠁⠁⠑⠑⠑⠑⠐⠀⠀⠐⠀⠐⠀⠀⠁⠁⠑⠁⠀⠀⠀⠑⠑⠑⠑⠑⠑⠑⠘⠛⠛⠛⠛⠛⠛⠛⠛⠃⠑⠐⠐⠀⠀⠀⠀⠀⠀⠀⠀⠀⠀⠀⠀⠀⠀⠀⠀⠀⠀⠀⠀⠀⠀⠀⠀⠀⠀⠀⠀⠀⠀⠀⠀⠀⠀⠀⠀⠀⠀⠀⠀⠑⠓⠓⠓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⢏⢕⢕⢕⢕⢕⢕⢕⢕⢕⢕⢕⢕⢕⢕⢕⢕⢿⣿⣿⣿⣿⣿⣿⣿⣿⣿⣿⣿⣿⣿⣿⣿⣿⣿⢇⢕⢕⢕⢕⢕⢕⢕⢕⢕⢕⢕⢕⢕⢕⢕⢕⢝⣿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⢿⢏⢕⢕⢕⢕⢕⢕⢕⢕⢕⢕⢕⢕⢕⢕⢕⢕⢕⢕⢕⢜⣾⣿⣿⣿⣿⣿⣿⣿⣿⣿⣿⣿⣿⣿⣿⣿⢏⢕⢕⢕⢕⢕⢕⢕⢕⢕⢕⢕⢕⢕⢕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⢕⢕⢕⢕⢕⢕⢕⢕⢕⢕⢕⢕⠕⠑⠕⢕⠕⠑⠕⠅⠕⢕⢕⢹⣿⣿⣿⣿⣿⣿⣿⢿⢿⢿⢿⢿⢿⣿⢕⢕⢕⢕⢕⢕⢕⢕⢕⣱⢕⢕⢕⢕⣵⣾⣿⣿⣿⣿⣿⣿⣿⣿⣿⣿⣿⣿⣿⣿⣿⣿⣿⣿⣿⣿⣿⣿⣿⣿⣿⣿⣿⣿⣿⣿⣿⣿⣿⣿⣿⣿⣿⣿⣿⣿⣿⣿⣿⣿⣿⣿⣿⣿⣿⣿⣏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⢕⢕⢕⢕⢕⢕⠕⠄⠀⠁⠁⠀⠀⠀⠀⠀⠀⠁⠀⠀⢁⢄⢅⢕⢻⣿⣿⣿⡟⢝⢕⢕⢕⢕⢕⢕⢕⢜⢕⢕⢕⢕⢕⢕⢕⢱⢟⡏⢕⢕⣷⣿⣿⣿⣿⣿⣿⣿⣿⣿⣿⣿⣿⣿⣿⣿⣿⣿⣿⣿⣿⣿⣿⣿⣿⣿⣿⣿⣿⣿⣿⣿⣿⣿⣿⣿⣿⣿⣿⣿⣿⣿⣿⣿⣿⣿⣿⣿⢿⣿⣿⣿⣿⣿⣿⣇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⢏⢕⢕⢕⢔⠁⠀⠀⠀⠀⠀⠀⠀⠀⠀⠀⠀⠀⠀⢕⢕⢕⢕⢕⢕⢕⢿⣿⣿⡇⢕⢕⢕⢕⢕⢕⢕⣕⣵⣷⢷⢕⢑⢕⢕⢕⢕⢕⢇⢕⢹⣿⣿⣿⣿⣿⣿⣿⣿⣿⣿⣿⣿⣿⣿⣿⣿⣿⣿⣿⣿⣿⣿⣿⣿⣿⣿⣿⣿⣿⣿⣿⣿⣿⣿⣿⣿⣿⣿⣿⣿⣿⣿⣿⣿⣿⣿⣿⣿⣇⢝⣿⣿⣿⣿⣿⣿⡇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⢕⢕⢕⢕⢕⠑⠀⠀⠀⢀⢄⢔⢄⢄⠀⠀⠀⠀⠀⠀⢕⢕⢕⢕⢕⢕⢕⢜⢕⢕⢕⢕⢕⣱⣵⢾⢟⢝⢕⢕⢕⢕⢕⢕⢕⢕⢕⢕⣱⢕⢸⣿⣿⣿⣿⣿⣿⣿⣿⣿⣿⣿⣿⣿⣿⣿⣿⣿⣿⣿⣿⣿⣿⣿⣿⣿⣿⣿⣿⣿⣿⣿⣿⣿⣿⣿⣿⣿⣿⢿⣿⣿⣿⣿⣿⣿⣿⣿⣿⣿⣇⢜⢻⣿⣿⣿⣿⣿⢹⣧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⢕⢕⢕⢕⠑⠀⠀⠀⠀⢀⢕⢕⢕⢕⢕⢔⢀⠀⠀⠀⢄⢕⢕⢕⢕⢕⢕⢕⢕⣕⣵⡵⠞⢛⢝⢕⢕⢕⢕⢕⢕⢕⢕⢕⢕⢕⢄⢱⢞⢝⢕⢸⣿⣿⣿⣿⣿⣿⣿⣿⣿⣿⣿⣿⣿⣿⣿⣿⣿⣿⣿⣿⣿⣿⣿⣿⣿⣿⣿⣿⣿⣿⣿⣿⣿⣿⣿⣿⢟⣵⣹⣿⣿⣿⣿⣿⣿⣿⣿⣿⣿⣿⣇⢷⣝⢿⣿⣿⣿⡟⣿⡞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⡕⢕⢕⠀⢀⢄⠀⠀⠀⠀⢕⢕⢑⢕⢕⢕⢀⢀⢄⢔⢕⢕⢕⢕⢕⢕⣵⡷⢟⢋⢅⢔⢕⢕⢕⢕⢕⢕⢕⢕⢕⢕⢕⢕⢕⢕⠕⢕⡇⢕⢕⣿⣿⣿⣿⣿⣿⣿⣿⣿⣿⣿⣿⣿⣿⣿⣿⣿⣿⣿⣿⣿⣿⣿⣿⣿⣿⣿⣿⣿⣿⣿⣿⣿⣿⣿⣿⢫⣾⢇⣿⣿⣿⣿⣿⣿⣿⣿⣿⣿⣿⣿⢏⢸⣯⣳⡕⢜⢝⢕⢟⢷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⣷⣕⣕⢕⢕⢕⢔⠀⠀⠀⢕⢕⢕⢕⢕⢕⢔⢔⢁⢕⢕⢕⡕⢕⠞⢋⢅⢔⢕⢕⢕⢕⢕⢕⢕⢕⢕⢕⢕⢕⢕⢕⢕⢕⢕⢕⠀⢕⢇⢕⣼⣿⣿⣿⣿⣿⣿⣿⣿⣿⣿⣿⣿⣿⣿⣿⣿⣿⣿⣿⣿⣿⣿⣿⣿⣿⣿⣿⣿⣿⣿⣿⣿⣿⣿⣿⢣⣿⣿⣜⣟⣟⣟⣟⣟⣿⢿⡿⢿⢿⢿⡇⢕⢕⣿⣧⢻⣧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⣷⣇⢄⠀⠀⠕⢕⢑⢕⢕⢕⢕⢕⢕⠕⢕⢕⢅⢔⢕⢕⢕⢕⢕⢕⢕⢕⢕⢕⢕⢕⢕⢕⢕⢕⢕⢕⢕⢜⢝⢳⢵⣕⡕⢸⣿⣿⣿⣿⣿⣿⣿⣿⣿⣿⣿⣿⣿⣿⣿⣿⣿⣿⣿⣿⣿⣿⣿⣿⣿⣿⣿⣿⣿⣿⣿⣿⣿⢿⣟⢣⣿⣿⡇⣿⣷⣿⣿⣿⣿⣿⣿⣿⣽⣽⣿⣧⠑⢕⢹⣿⣧⢝⢕⢕⢕⢕⢕⢑⢜⢝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⣧⣕⣕⠕⠕⠕⠕⠑⢑⠁⠁⠀⠕⢕⢕⢕⢕⢕⢕⢕⢕⢕⢕⢕⢕⢕⢕⢕⢕⢕⢕⢕⢕⢕⢕⢕⢕⢕⢕⠀⢸⢕⣾⣿⣿⣿⣿⣿⣿⣿⣿⣿⣿⣿⣿⣿⣿⣿⣿⣿⣿⣿⣿⣿⣿⣿⣿⣿⣿⣿⣿⣿⣿⢟⣹⣷⣿⢇⣿⣿⣿⢱⣿⣿⣿⣿⣿⣿⣿⣿⣿⣿⣿⣿⣿⣇⠕⢸⣿⣿⡇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⢗⢀⠀⠐⠅⠀⠀⠀⠀⠀⠁⠑⢕⢕⢕⢕⢕⢕⢕⢕⢕⢕⢕⢕⢕⢕⢕⢕⢕⢕⢕⢕⢕⢕⢕⢕⠀⢸⠁⢟⢟⢟⢟⢟⢟⢟⢟⢟⢟⢟⢟⢟⢟⢟⢟⢟⢟⢟⢟⢟⢟⢟⢟⢟⢟⢟⢟⢟⢏⣵⣿⣿⣿⡟⣾⣿⣿⡿⣸⣿⣿⣿⣿⣿⣿⣿⣿⣿⣿⣿⣿⣿⣿⡔⢸⣿⣿⣷⢕⢕⢕⢕⢕⢑⢔⢕⢕⢕⢝⢟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⢔⢀⢀⢀⠀⠀⠀⠀⠀⠀⠀⠕⢕⢕⢕⢕⢕⢕⢕⢕⢕⢕⢕⢕⢕⢕⢕⢕⢕⢕⢕⢕⢕⢕⠀⢜⢀⢕⢕⢕⢕⢕⢕⢕⢕⢕⢕⢕⢕⢕⢕⢕⢕⢕⢕⢕⢕⢕⢕⢕⢕⢕⢕⢕⢕⣵⣿⣿⣿⣿⢟⢱⣿⣿⣿⡇⣿⣿⣿⣿⣿⣿⣿⣿⣿⣿⣿⣿⣿⣿⣿⡿⢸⣿⣿⣿⡇⠑⢅⢅⢄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⣧⡔⢄⠀⠀⠀⠀⠀⠀⠀⠀⠑⢕⢕⢕⢕⢕⢕⢕⢕⢕⢕⢕⢕⢕⢕⢕⢕⢕⢕⢕⢕⠀⢕⢱⣿⣿⣿⣿⣿⣿⣿⣿⣿⣷⢕⢕⣾⣿⣿⣿⣿⣿⣿⣿⣿⣿⣿⣿⣿⡟⣵⡿⣿⣿⣿⣿⣫⡏⣿⣿⣿⣿⢇⣿⣿⣿⣿⣿⣿⣿⣿⣿⣿⣿⣿⣿⢹⣿⡇⢸⣿⣿⣿⡇⢕⢕⢕⢕⢕⢕⢕⢕⢕⢕⢕⢕⢕⢹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⣕⠔⠀⠀⠀⠀⠀⠀⠀⠀⠀⠀⠀⠕⠕⢕⢕⢕⢕⢕⢕⢕⢕⢕⢕⢕⢕⢕⢕⢕⠀⢕⢸⣿⣿⣿⣿⣿⣿⣿⣿⣿⣿⢕⢕⣿⣿⣿⣿⣿⣿⣿⣿⣿⣿⣿⣿⢟⣾⡿⣽⣿⣿⣟⣵⣿⢣⣿⣿⡿⣿⢕⣿⣿⣿⣿⣿⣿⣿⣿⣿⣿⣿⣿⣿⡎⣿⡇⢸⣿⣿⣿⣿⢀⢀⠔⢕⢕⢕⢕⠕⠁⠕⠕⢕⣕⣵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⠀⠀⠀⠀⠀⠀⠀⠀⠀⠀⠀⠀⠀⠁⠁⠁⢕⢕⢕⢕⢕⢕⢕⢕⢕⢕⢕⢕⢔⢕⣸⣿⣿⣿⣿⣿⣿⣿⣿⣿⣿⢕⢕⣿⣿⣿⣿⣿⣿⣿⣿⣿⣿⣿⣟⣾⡿⣽⣿⣿⢟⣾⣿⣿⢸⢟⢕⣵⣿⢕⢹⣿⣿⣿⣿⣿⣿⣿⣿⣿⣿⣿⣿⡇⢜⢕⢣⣿⣿⣿⣿⠀⠑⢸⣇⢕⡑⢕⢕⢕⢕⢕⣱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⢀⠀⠀⠀⠀⠀⠀⠀⠀⠀⠀⠀⠀⠀⠀⠀⢕⢕⢕⢕⢕⢕⢕⢕⢕⢕⢕⢕⢕⣿⣿⣿⣿⣿⣿⣿⣿⣿⣿⣿⢕⢕⣿⣿⣿⣿⣿⣿⣿⢿⢟⢟⢟⣾⣿⡝⣿⣿⢯⣿⣿⡟⢝⢜⣵⣾⣿⣿⢱⣼⣿⣿⣿⣿⣿⣿⣿⣿⣿⣿⣿⣿⢇⢕⢱⢱⣿⣿⢟⠑⠀⠀⠕⢟⢕⢝⢜⠑⠃⢑⣷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⣆⢀⠀⠀⠀⠀⠀⠀⠀⠀⠀⠀⠀⠀⠀⠀⢕⢕⢕⢕⢕⢕⢕⢕⢕⢕⢕⢕⣿⣿⣿⣿⣿⣿⣿⣿⣿⣿⣿⢕⢕⣿⣿⣿⢟⣕⢵⣾⣿⣿⡿⣸⣿⡿⣸⣿⢿⣿⣿⡟⢕⡕⢜⣹⣿⣿⣿⢸⣿⣿⣿⣿⣿⣿⣿⣿⣿⣿⣿⣿⣿⢕⠕⠁⠈⢁⠀⠀⢄⢕⣰⢀⠀⠁⠁⠕⢔⢠⢕⢜⢝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⣷⡀⠀⠀⠀⠀⠀⠀⠀⠀⠀⠀⠀⠀⠀⠁⢕⢕⢕⢕⢕⢕⢕⢕⢕⢕⢱⣿⣿⣿⣿⣿⣿⣿⣿⣿⣿⣿⢕⢕⣿⣿⣟⣼⣿⣾⢿⣿⣿⢇⣿⣿⢧⣿⣏⣾⣿⡟⣵⢕⣿⢱⣿⡏⢝⢇⢸⣿⣿⣿⣿⣿⣿⣿⣿⣿⣿⣿⣿⡟⢕⢕⠀⢄⢀⠀⢀⢕⢱⣿⣷⡆⡀⠀⠑⢕⢑⢕⢕⢕⢜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⣷⡄⠀⠀⠀⠀⠀⠀⠀⠀⠀⠀⠀⠀⠀⢕⢕⢕⠑⢕⢕⢕⢕⢕⢅⢕⣿⣿⣿⣿⣿⣿⣿⣿⣿⣿⣿⢕⢕⣿⢏⣾⡿⡻⡿⣧⡕⢕⢸⣿⡟⣼⡿⣸⣿⣿⣿⣿⢸⡿⣸⣿⣿⣷⡇⣿⡿⢸⣿⣿⣿⣿⣿⣿⣿⣿⣿⡟⢕⢕⢱⣄⣁⣁⣰⢕⢕⣼⣿⣿⡇⣿⣆⡐⢀⢁⣡⣵⣱⡜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⡔⠀⠀⠀⠀⠀⠀⠀⠀⠀⠀⠀⠀⠁⠕⠁⠀⠀⠑⢑⢕⢕⢕⢱⣿⣿⣿⣿⣿⣿⣿⣿⣿⣿⣿⢕⠅⡏⢸⣿⢗⣷⢜⣸⡵⢔⣾⣿⢳⣿⣇⣿⣿⣿⣿⡏⢸⡇⣿⣿⣿⣿⢳⣿⡇⢸⣿⣿⣿⣿⣿⣿⣿⣿⣿⡇⢕⢕⢸⣿⣿⣿⣇⢕⢸⣿⣿⣿⡇⣿⣿⣿⣼⡇⢟⣟⣾⢧⢻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⣔⠀⠀⠀⠀⠀⠀⠀⠀⠀⠀⠀⠀⠀⠀⠀⠀⠀⠀⢕⢕⢕⢸⣿⣿⣿⣿⣿⣿⣿⣿⣿⣿⣿⢕⠀⡇⡕⡱⢕⢜⣾⢟⣱⣵⣿⡟⣼⡿⢸⣿⣿⣿⣿⢇⣸⢇⣿⣿⣿⣿⢸⣿⢱⢸⣿⣿⣿⣿⣿⣿⣿⣿⣿⡇⢕⢕⢸⣿⣿⣿⣿⢕⣿⣿⣿⣿⡇⣿⣿⣿⣿⡇⢺⢫⢏⣸⡇⣿⣿⣿⣿⣿⣿⣿⣿⣿⣿⣿⣿⣿⣿⣿⣿⣿⣿⡇⢕⢕⣿⢕⢕⢕⢕⢸⣿⣿⣿⣿⣿⣿⣿⣿⣿⣿⣿⣿⣿⣿⣿⣿⣿⣿⣿⣿⣿⣿⣿⣿⣿⣿⣿⣿⣿⢕⢕⢕⢕⢕⢕⢸⣿⣿⣿⣿⣿⣿⣿⣿⣿⣿⣿⣿⡿⢟⢫⢜⢻⠀</a:t>
            </a:r>
            <a:br/>
            <a:r>
              <a:t>⣿⣿⣿⣿⣿⣿⣿⣿⣿⣿⣿⣿⣿⢕⢕⢸⣿⣿⣿⣿⣿⣿⣿⣿⣿⣿⣿⣿⣿⣿⣿⣿⣿⣿⣿⣿⣿⣿⣿⣿⣿⣿⣿⣿⣿⣿⣿⣿⣿⣿⣿⣿⣿⣿⡇⢕⢸⣿⣿⣿⣿⣿⣿⡇⠀⠀⠀⠀⠀⠀⠀⠀⠀⠀⠀⠀⠀⠀⠀⠀⠀⢕⢕⢕⢸⣿⣿⣿⣿⣿⣿⣿⣿⣿⣿⣿⢕⠀⣿⣕⢕⢕⢜⢾⣽⣝⡝⣿⡇⣿⢣⢸⣿⣿⣿⡿⢸⣾⢸⣽⣽⣝⣟⢞⣿⢸⣇⢿⣏⣿⣿⣿⣿⣿⣿⡿⡇⢕⢕⢸⣿⣿⣿⣿⢱⡿⣿⣿⣿⢧⣿⣿⣿⣿⡇⢜⢧⡝⢸⡏⢻⣿⣿⣿⣿⣿⣿⣿⣿⣿⣿⣿⣿⣿⣿⣿⣿⣿⡇⢕⢕⣿⢕⢕⢕⢕⢸⣿⣿⣿⣿⣿⣿⣿⣿⣿⣿⣿⣿⣿⣿⣿⣿⣿⣿⣿⣿⣿⣿⣿⣿⣿⣿⣿⣿⣿⢕⢕⢕⢕⢕⢕⢸⣿⣿⣿⣿⣿⣿⣿⣿⡻⡿⢝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⡄⠀⠀⠀⠀⠀⠀⠀⠀⠀⠀⠀⠀⠀⠀⠀⠀⢕⢕⠕⣼⣿⣿⣿⣿⣿⣿⣿⣿⣿⣿⣿⢕⠀⣿⣿⣮⣇⢜⡇⢕⣝⢝⣿⢳⢇⡇⣿⣿⣿⣿⡇⣾⣿⡏⣟⣻⡿⢿⢧⢻⢱⣝⣎⢿⡜⣿⡿⣿⣿⣯⢷⢇⢕⢕⣵⣷⣷⣷⣷⢜⡇⡿⣿⣿⢸⣿⣿⣿⣿⢹⢷⣜⢷⢕⡕⣿⣿⣿⣿⣿⣿⣿⣿⣿⣿⣿⣿⣿⣿⣿⣿⣿⣿⡇⢕⢕⣿⢕⢕⢕⢕⢸⣿⣿⣿⣿⣿⣿⣿⣿⣿⣿⣿⣿⣿⣿⣿⣿⣿⣿⣿⣿⣿⣿⣿⣿⣿⣿⣿⣿⣿⢕⢕⢕⢕⢕⠑⢸⣿⣿⣿⣿⣿⢟⢹⢕⢜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⣷⢀⠀⠀⠀⠀⠀⠀⠀⠀⠀⠀⠀⠀⠀⠀⢔⢕⢕⢕⢔⢜⢝⢝⢟⢿⣿⣿⣿⣿⣿⣿⢕⠀⣿⣿⣿⣿⣷⠎⠇⠣⢕⢸⢜⢱⢕⢿⣿⣿⣿⢕⣿⣿⣿⣿⣿⣿⣿⣷⣎⢞⣿⣿⣾⣿⢜⣿⡜⢿⢿⣧⢎⢜⣕⣽⣽⣽⣽⣽⢹⣷⡱⣝⢻⢜⣿⣿⢫⣿⢱⢷⢞⢫⢕⣾⣿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⣧⠀⠀⠀⠀⠀⠀⠀⠀⠀⠀⠀⠀⠀⠀⢕⢕⢕⢕⢕⢕⢕⢕⢕⢕⢹⣿⣿⣿⣿⣿⠁⠀⣿⣿⣿⡿⡕⠀⠀⢕⢕⢸⢕⢜⢕⢸⡇⡟⣿⢜⠉⠙⠟⠻⠿⢿⢿⢿⣿⣿⣽⣿⣿⣿⣿⣿⣿⣾⣷⣿⣷⣾⣿⣿⣿⣿⣿⣿⣿⣿⣿⣿⢕⣾⣿⡏⢸⡟⢕⢇⢕⢱⣿⣿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⡇⠀⠀⠀⠀⠀⠀⠀⠀⠀⠀⠀⠀⠀⢕⢕⢕⢕⢕⢕⢕⠑⠑⠑⠑⠈⠁⠍⢛⠏⠀⠀⣿⣿⢫⡞⠀⠀⠀⢕⢕⡼⣧⢕⢕⢜⡇⢳⣿⣷⣷⣆⠔⢁⢅⢄⢄⣄⣕⡝⣿⣿⣿⣿⣿⣿⣿⣿⣿⣿⢟⠏⠙⠙⠙⢏⠙⠉⠉⠑⢻⢟⢕⣿⡏⢕⣿⡇⠈⠁⢕⢸⣿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⣿⡄⠀⠀⠀⠀⠀⠀⠀⠀⠀⠀⠀⠀⠑⠕⠕⠑⠑⠁⠀⠀⠀⠀⠀⠀⠀⢀⠀⠀⢄⠀⠟⣵⡟⠑⠀⠀⠀⢕⣾⢇⣿⢕⡇⢕⢕⢕⢻⣿⡹⣿⣝⡕⣓⣃⣡⣾⣿⣿⣿⣿⣿⣿⣿⣿⣿⣿⣿⣿⣾⣇⢱⢕⣕⢔⢕⣾⣿⣷⢎⣿⣿⢿⢇⢕⢹⡇⠀⠀⠕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⣷⡄⠀⠀⠀⠀⠀⠀⠀⠀⠀⠀⠀⠀⠀⠀⠀⠀⠀⠀⠀⠀⠀⠀⠀⠀⠀⢀⠀⠀⢕⠐⠀⠈⠀⠀⠀⠀⠁⡿⡕⣿⢕⢱⢕⢕⢕⢜⣿⣷⡹⣿⣿⣿⣿⣿⣿⣿⣿⣿⣿⣿⣿⣿⣿⣿⣿⣿⣿⣿⣿⣷⣶⣵⣵⣵⣿⣿⣿⣿⡿⢏⡜⢕⢕⢕⢁⠀⠀⠁⢜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⣷⡄⠀⠀⠀⠀⠀⠀⠀⠀⠀⠀⠀⠀⠀⠀⠀⠀⠀⠀⠀⠀⠀⠀⠀⠀⠕⠀⠀⠁⢕⢁⠀⠀⠀⠀⠀⠀⢄⡇⣿⢱⢜⡕⢕⢕⢕⢹⣿⣿⣿⣿⣿⣿⣿⣿⣿⣿⣿⣿⣿⣿⡿⣿⣿⣿⣿⣿⣿⣿⣿⣿⣿⣿⣿⣿⣿⡿⢏⢜⢸⢕⢕⢕⢕⢕⢄⠀⠀⠘⢮⢿⣿⡇⢕⢕⢕⢕⢕⣿⣿⣿⣿⣿⡇⢕⢕⢕⢕⢕⡇⠀⢕⣿⢕⢕⢕⢕⢸⣿⣿⣿⢕⢕⢕⢕⢸⣿⣿⣿⣿⢕⢕⢕⢕⢸⣿⣿⣿⢕⢕⢕⢕⢸⣿⣿⣿⣿⢕⢕⢕⢕⢕⠀⢸⣿⣿⡿⢕⢕⢕⢕⢕⢜⢝⢿⣿⣿⣿⣷⣧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⣆⢀⠀⠀⠀⠀⠀⠀⠀⠀⠀⠀⠀⠀⠀⠀⠀⠀⠀⢀⠄⠐⠀⠀⠀⢀⠀⠀⠑⢔⠀⠀⠀⠀⠀⠀⠀⠁⢻⢸⢕⢇⢕⢕⢕⢕⢿⣿⣿⣿⣿⣿⣿⣿⣿⣿⣿⣿⣿⣿⣿⣿⣿⣿⣿⣿⣿⣿⣿⣿⣿⣿⣿⢿⡟⡵⡎⣕⡇⢕⢕⢕⢕⢕⢕⢄⠀⠀⠜⢷⡻⡇⢕⢕⢕⢕⢕⣿⣿⣿⣿⣿⡇⢕⢕⢕⢕⢕⡇⠀⢕⣿⢕⢕⢕⢕⢸⣿⣿⣿⢕⢕⢕⢕⢸⣿⣿⣿⣿⢕⢕⢕⢕⢸⣿⣿⣿⢕⢕⢕⢕⢸⣿⣿⣿⣿⢕⢕⢕⢕⢕⠀⢸⣿⣿⡿⢕⢕⢕⢕⢕⢕⢕⢕⢕⢝⢻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⣷⣔⠀⠀⠀⠀⠀⠀⠀⠀⠀⠀⠀⠀⠀⠀⠀⠁⠀⠀⠀⢀⢄⠔⢕⠀⠀⠀⢕⠀⠀⠀⠀⠀⠀⠀⠀⠜⣸⡇⢜⡕⢕⢕⢕⢜⢿⣿⣿⣿⣿⣿⣿⣿⣿⣿⣿⣿⣿⣿⣿⣿⣿⣿⣿⣿⣿⣿⣿⣯⣿⣿⡿⢟⢕⣗⣾⡇⢕⢕⢕⢕⢕⢕⢕⢔⢱⣧⢕⢱⡕⢕⢕⢕⢕⢕⣿⣿⣿⣿⣿⡇⢕⢕⢕⢕⢕⡇⠀⢕⣿⢕⢕⢕⢕⢸⣿⣿⣿⢕⢕⢕⢕⢸⣿⣿⣿⣿⢕⢕⢕⢕⢸⣿⣿⣿⢕⢕⢕⢕⢸⣿⣿⣿⣿⢕⢕⢕⢕⢕⠀⢸⣿⣿⣿⢕⢕⢕⢕⢕⢕⢕⢕⢕⢕⢕⢕⢜⢟⠀</a:t>
            </a:r>
            <a:br/>
            <a:r>
              <a:t>⣿⣿⣿⣿⣿⣿⣿⣿⣿⣿⣿⣿⣿⠀⠀⢸⣿⣿⣿⣿⣿⣿⣿⣿⣿⣿⣿⣿⣿⣿⣿⣿⣿⣿⣿⣿⣿⣿⣿⣿⣿⣿⣿⣿⣿⣿⣿⣿⣿⣿⣿⣿⣿⡿⢇⢄⣅⡝⣿⣿⣿⣿⣿⣿⣿⣿⣿⣿⣿⣿⣿⣿⣿⣷⣴⠀⠀⠀⠀⠀⠀⠀⠀⠀⠀⠀⠀⢀⢄⠄⠐⠑⠁⠀⠀⠁⢁⠀⠀⠀⠀⠀⠀⠀⠀⠀⢀⢄⢕⢕⣧⢇⢱⢕⢕⢕⢕⢜⢻⣿⣿⣿⣿⣿⣿⣿⣟⡿⢿⣿⣿⣿⣿⢿⣿⣿⣿⣿⣿⣿⣿⣿⢝⢕⢕⢸⣿⣿⡇⢕⢕⢕⢕⢕⢕⡕⢕⢕⢻⣧⢧⢜⡕⢕⢕⢕⢕⢻⣿⣿⣿⡿⢇⢕⢕⢕⢕⢱⡇⠀⢕⣿⢕⢕⢕⢕⢸⣿⣿⣿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⡿⢏⣕⣵⡷⢿⣿⣷⡸⣿⣿⣿⣿⣿⣿⣿⣿⣿⣿⣿⣿⣿⣿⣿⣿⣧⡀⠀⠀⠀⠀⠀⠀⠀⠐⠑⠁⠁⠀⠀⠀⠀⠀⠀⢀⠀⠕⠀⠀⠀⠀⠀⠀⠀⢀⣴⢇⢕⢕⢕⢸⣇⢕⢗⡕⢕⢕⢕⢕⢜⢟⢿⣿⣿⣿⣿⣿⣿⣿⣿⣿⣿⣿⣿⣿⣿⣿⣿⣿⡿⢟⢕⢕⢕⢕⣼⣿⣿⡇⢕⢕⢕⢕⢕⡕⢇⢕⢕⢜⣿⡞⣷⡜⡕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⣇⢕⢝⢻⢸⣷⡻⣿⢷⢹⣿⣿⣿⣿⣿⣿⣿⣿⣿⣿⣿⣿⣿⣿⣿⣿⣿⣦⡄⠀⠀⠀⠀⠀⠀⠀⠀⠁⠀⠀⠀⠀⠀⠀⠁⠀⠀⠀⠀⠀⠀⠀⢄⣔⢿⢏⢕⢕⢕⢕⢕⢹⣇⢜⢜⢕⠕⢕⢕⢕⢕⢕⢜⢟⢿⣿⣿⣿⣿⣿⣿⣿⣿⣿⣿⡿⢟⢟⢕⢕⢕⢕⢕⢕⢕⣿⣿⡿⢕⢕⢕⢕⢕⢕⣷⢕⢱⡕⢕⢸⣿⢹⣷⡕⣱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⣇⢕⢕⢇⢜⢕⡕⠀⠈⢿⣿⣿⣿⣿⣿⣿⣿⣿⣿⣿⣿⣿⣿⣿⣿⣿⣿⣿⣔⠀⠀⠀⠀⠀⠀⠀⠀⠀⠀⠀⠀⠀⠀⠀⠀⠀⠀⠀⠀⣠⣷⣿⣿⣷⣕⢕⢕⢕⢕⢕⣼⣞⢇⢕⢕⢕⠕⠂⠁⠑⢕⢕⢕⢕⢕⢝⢻⢿⣿⡿⢟⢟⢝⢕⢕⢀⢕⢕⢕⢕⢕⢕⢕⢕⣿⡏⢇⢕⢕⢕⢕⢕⢕⣿⣇⢕⢧⢕⢕⢜⢻⣿⣷⡱⣿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⣧⢁⠀⠘⠛⠁⠀⠀⠘⢿⣿⣿⣿⣿⣿⣿⣿⣿⣿⣿⣿⣿⣿⣿⣿⣿⣿⣿⣷⡄⠀⠀⠀⠀⠀⠀⠀⠀⠀⠀⠀⠀⠀⠀⠀⢀⣴⣾⣿⣿⣿⣿⣿⣿⣷⣕⢕⢕⢸⣿⣿⢝⢣⢁⠀⠀⠀⠀⢔⢕⢕⢕⣵⣷⣷⣷⣵⣵⣾⡟⠁⠕⢕⢕⢕⢕⢕⢕⢕⢕⢕⢕⢸⡿⢕⢕⢕⢕⢕⢕⢕⢸⣿⣿⡕⢸⣧⢕⢕⢕⢝⣿⣷⢸⣿⣿⣱⣷⣝⡟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⣧⠀⠀⠀⢕⠕⠁⠀⠘⢿⣿⣿⣿⣿⣿⣿⣿⢿⣻⣽⣷⣷⣷⣷⣷⣽⣟⢿⣿⡄⠀⠀⠀⠀⠀⠀⠀⠀⠀⠀⠀⢀⣠⣷⣿⣿⣿⣿⣿⣿⣿⣿⣿⣿⣿⣷⡕⣟⣿⣿⢕⢕⠁⠀⠀⠀⠀⢕⢕⢱⣾⣿⣿⣿⣿⣿⣿⣿⡇⢀⠀⠀⠑⠕⢕⢕⢕⢕⢕⢕⢕⡾⢕⢕⢕⢕⢕⡸⣕⢕⢸⣿⣿⡇⢕⢹⡇⢕⢕⢕⢸⣿⣿⣿⢗⠻⢿⡿⢿⣷⣼⢻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⠀⠀⠀⢀⢀⠀⠘⢿⣿⣿⣟⣯⣷⣾⣿⣿⣿⢿⢟⢏⢝⢝⢕⢕⢜⢻⢿⠿⢧⡀⢀⠀⣀⣄⣤⣴⣷⣿⣷⣝⢿⣿⣿⣿⣿⣿⣿⣿⣿⣿⣿⣿⣿⢹⢿⣿⣿⢕⢕⠀⠀⠀⠀⠀⢕⣵⣿⣿⣿⣿⣿⣿⣿⣿⣿⡇⢕⠀⠀⠀⠀⠑⢕⢕⢕⢕⢕⢱⢕⢕⢕⢕⢕⢕⢱⡿⣇⢜⣿⣿⡇⢮⢜⢇⢕⢕⢕⣸⣿⡿⢕⠑⠀⢕⣕⡝⢏⠕⠑⠛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⠀⠀⠀⠕⠃⠀⠀⢜⣯⣾⣿⣿⡿⢟⢏⢕⢕⢕⢕⢕⢕⢕⢕⢕⢕⢕⢕⢕⢕⢔⢍⢝⢻⣿⣿⣿⣿⣿⣿⡿⢅⡹⣿⣿⣿⣿⣿⣿⣿⣿⣿⣿⡇⣿⣼⣿⣿⢕⠑⠀⠀⠀⠀⠀⠜⣿⣿⣿⣿⣿⣿⣿⣿⣿⣿⣇⢕⠀⠀⠀⠀⠀⢱⣷⢧⣵⢕⣕⡕⢔⢕⢕⢕⢕⢕⢝⢏⢇⢹⢟⢁⢁⢅⠁⠑⠕⣼⣿⡟⢕⠁⠀⠀⠜⠟⠁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⢔⡀⠀⠀⠀⢀⣵⣿⣿⣿⢟⢝⢕⢕⢕⢕⢕⢕⡕⠕⠕⠁⠑⢕⢕⢕⢕⢕⢕⢕⢕⢕⢕⢕⢝⢻⢿⣿⣿⢣⡾⢝⢜⢻⣿⣿⣿⣿⣿⣿⣿⣿⢸⡷⣿⣿⣿⢕⠀⠀⠀⠀⠀⠀⠀⢿⣿⣿⣿⣿⣿⣿⣿⣿⣿⣿⡕⠀⠀⠀⠀⠀⠕⢕⢕⢝⢿⣿⣿⣿⣷⣧⣕⢕⢕⢕⢕⢝⠃⠀⠑⠑⠁⢀⣵⠁⣾⣝⢔⠀⠄⡄⠀⠀⠀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⢱⣷⡀⠀⠀⢸⣿⣿⢿⢕⢕⢕⢕⢕⢕⣱⣣⣼⣾⣔⢀⠀⠀⠀⠁⠑⠕⢕⢕⢕⢕⢕⢕⢕⢕⢕⢕⢝⣣⡿⢕⢕⢕⢕⢜⢟⢿⣿⣿⣿⣿⡏⡾⡇⣿⣿⣿⢕⠀⠀⠀⠀⠀⠀⠀⠸⣿⣿⣿⣿⣿⣿⣿⣿⣿⣿⠇⠀⠀⠀⠀⠀⠀⢕⢕⢕⣿⣿⣿⣿⣿⣿⣿⣷⡕⢕⢕⢕⠀⢕⢇⠀⢄⢄⠈⢅⣸⣿⣷⣔⠀⠁⠁⢀⡄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⢱⣿⣷⡀⠀⠘⠛⠁⠕⢕⢕⢕⣱⣵⣿⣿⣿⣿⣿⣿⣷⣦⣄⠀⠀⠀⠀⠀⠁⠑⠕⢕⢕⢕⢕⢕⢕⣵⢟⢕⢕⢕⢕⢕⢕⢕⢕⢹⣿⣿⣿⢱⢣⣧⣿⣿⣿⠁⠀⠀⠀⠀⠀⠀⠀⠀⢻⣿⣿⣿⣿⣿⣿⣿⣿⡟⠀⠀⠀⠀⠀⠀⠀⢕⢕⢱⣿⣿⣿⣿⣿⣿⣿⣿⣧⢕⢕⢕⢄⢁⢀⠑⠕⠑⢀⡕⢕⢹⣿⣿⠇⠀⢄⣾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⢕⣿⣿⣷⠀⢀⠀⠀⠀⢕⠑⠁⢻⣿⣿⣿⣿⣿⣿⣿⣿⣿⣿⣿⣦⣄⡀⠀⠀⠀⠀⠀⠀⠁⠑⢑⡾⢏⢕⢕⢕⢕⢕⢕⢕⢕⢕⢕⢻⣿⡟⡼⣼⣿⣿⣿⡇⠀⠀⠀⠀⠀⠀⠀⠀⠀⠘⣿⣿⣿⣿⣿⣿⣿⡿⠁⠀⠀⠀⠀⠀⠀⠀⢕⢱⣿⣿⣿⣿⣿⣿⣿⣿⣿⣿⡕⢕⢕⢕⢕⢕⢱⡔⢳⡕⢷⡕⠑⠁⠋⠀⢄⢸⣿⡇⠀⠀⠀⠀⠀⠀⠀⠀⠀⠀⠀⠀⠀⠀⠀⠀⠀⠀⠀⠀⠀⠀⣿⣿⣿⣿⣿⣿⣿⣿⣿⣿⣿⣿⣿⣿⢿⢿⢿⣿⣿⣿⣿⢏⡿⢿⢟⢟⣽⡿⢽⢻⢝⣹⣿⣇⣿⣧⣕⣿⡇⢱⣿⢱⢱⡇⢕⢕⢕⠀</a:t>
            </a:r>
            <a:br/>
            <a:r>
              <a:t>⠉⠉⠉⠉⠁⠈⠉⠉⠉⠉⠉⠁⠁⠀⠀⠀⠀⠄⠀⠀⠀⠈⠁⠁⠁⠁⠈⠉⠁⠁⠁⠁⠁⠁⠁⠁⠁⠁⠁⠁⠁⠁⠁⠁⠁⠁⠁⠁⠁⠁⠁⠁⠁⠁⠁⠀⠁⠁⠈⠁⢄⢕⠀⠀⠀⠀⢄⠀⠀⠈⠉⠉⠉⠉⠉⠉⠉⠉⠉⠁⠁⠁⠁⠁⠀⠀⠀⢀⠀⠀⢠⢞⢕⢕⢕⢕⢕⢕⢕⢕⢕⢕⢕⢕⢜⣿⡇⢇⣿⣿⢹⣿⡇⠀⠀⠀⠀⠀⠀⠀⠀⠀⠀⢹⣿⣿⣿⣿⣿⣿⠃⠀⠀⠀⠀⠀⠀⠀⠀⢜⣿⣿⣿⣿⣿⣿⣿⣿⣿⣿⣿⡇⢕⢕⢕⢕⢕⢏⢕⣵⣜⢪⢇⠀⠀⠀⠀⠕⢕⠈⠁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⣔⣔⣄⣔⣄⣄⣄⠀⢕⢕⢕⠀⠀⠀⠀⠀⠀⠀⠀⣄⣔⣔⣔⣔⣔⣄⣄⣔⣔⣔⣔⣔⣔⣄⣔⣄⡜⡱⢏⢕⢕⢕⢕⢕⢕⢕⢕⢕⢕⢕⢕⢕⢸⣿⡇⢸⣿⣿⡜⣿⢇⠀⠀⠀⠀⠀⠀⠀⠀⠀⠀⠁⢻⣿⣿⣿⣿⠇⠀⠀⠀⠀⠀⠀⠀⠀⠀⠑⣿⣿⣿⡿⣿⣿⣿⣿⣿⣿⣿⡇⠀⠕⢕⢕⢕⢕⢕⠘⠏⢿⣷⠀⠁⠀⢔⢄⢕⣄⢄⢄⠀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⣿⢕⢕⢕⢕⢄⠀⠀⠀⢕⠆⠀⠀⠝⣿⣿⣿⣿⣿⣿⣿⣿⣿⣿⣿⣿⣿⣿⣿⢟⡜⢕⢕⢕⢕⢕⢕⢕⢕⢕⢕⢕⢕⠕⠱⢱⣸⣿⡇⣼⣿⡽⣧⢻⠁⠀⠀⠀⠀⠀⠀⠀⠀⠀⠀⠀⠕⢻⠿⢿⠏⠀⠀⠀⠀⠀⠀⠀⠀⠀⠀⠀⢸⣿⣿⢳⣿⣿⣿⣿⣿⣿⣿⣇⠀⠀⠕⢕⢕⢕⠕⠀⠀⢸⢏⣔⠀⢔⢕⠕⢸⡇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⣿⢕⢕⢕⢕⢕⠀⠀⠀⠀⠀⢀⢀⠀⠘⣿⣿⣿⣿⣿⣿⣿⣿⣿⣿⣿⣿⣿⣫⡾⢱⢇⢕⢕⢕⢕⢕⢕⢕⢕⢕⢕⠁⠀⠀⢜⣿⣿⡇⣿⣿⣿⣮⡣⢀⠀⠀⠀⠀⠀⠀⠀⠀⠀⠀⠀⠀⢀⢄⠄⠀⠀⠀⠀⠀⠀⠀⠀⠀⠀⠀⠀⢸⣿⣿⣾⣿⣿⣿⣿⣿⣿⣿⣿⢀⠀⠀⠕⢕⠕⠀⠀⠀⠑⢕⢝⣇⢕⢕⢐⢝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⣷⡕⢕⢕⢕⠕⠐⠀⠀⠀⠔⠕⠁⠀⠀⠘⢿⣿⣿⣿⣿⣿⣿⣿⣿⣿⡟⣵⡟⣱⢗⢕⢕⢕⢕⢕⢕⢕⢕⢕⢕⢕⠀⠀⠀⢕⣿⣿⡇⣿⢟⣿⣿⠕⠀⠁⠀⠀⠀⠀⠀⠀⠀⠀⠀⠀⠀⠑⢕⠀⠀⠀⠀⠀⠀⠀⠀⠀⠀⠀⠀⠀⠕⣿⡟⣿⣿⣿⣿⣿⣿⣿⣿⣿⡇⠀⠀⠀⠁⠀⠀⠀⠀⠕⣮⣧⢸⣧⡡⣼⣿⣿⣿⣽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⣿⡷⢅⡑⠀⠀⠀⠀⠀⠀⠀⠀⠀⠀⢀⢄⢎⢟⣹⡕⡜⣿⣿⣿⣿⢟⣾⢏⣵⣿⡧⢕⢕⢕⢕⢕⢕⢕⡜⢕⢕⢕⢣⠀⠀⢸⣿⣿⢇⡟⢱⣿⠇⠀⠀⠀⠀⠀⠀⠀⠀⠀⠀⠀⠀⠀⠀⠀⠀⡀⠀⠀⠀⠀⠀⠀⠀⠀⠀⠀⠀⠀⠀⢻⡇⠉⠙⢿⣿⣿⣿⣿⣿⣿⣧⠀⠀⠀⠀⠀⠀⠀⠀⠄⣿⣿⣷⡝⣷⣝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⢇⣯⣧⢕⢄⢀⠀⠀⢀⢀⢄⢔⢕⢕⢕⢕⣕⢞⣱⢕⢹⣿⣿⣫⡽⢕⣼⣿⡿⢕⢕⢕⢕⢕⢕⢕⡼⢕⢕⢕⣾⣷⠀⠀⠀⠝⢟⢜⠁⢸⠇⠀⠀⠀⠀⠀⠀⠀⠀⠀⠀⠀⠀⠀⠀⣔⣲⣷⣧⣖⡀⠀⠀⠀⠀⠀⠀⠀⠀⠀⠀⠀⢸⠁⠀⠀⠀⠙⢻⣿⣿⣿⡿⠟⠀⠀⠀⠀⠀⠀⠀⠀⣵⢜⣿⣿⣿⡜⢿⣎⢿⣿⣿⣷⣷⣴⡄⠀⠀⢕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⢀⢕⢕⢕⢕⢕⢕⢕⢸⣿⣿⣿⣿⣿⣿⣿⣿⣿⣿⣿⣿⣿⣿⣿⣿⣿⣿⣿⣸⣿⣿⣷⣇⡕⢕⢕⢜⢇⠑⢕⣕⡵⣗⡯⠎⢋⣕⢷⣿⡿⣱⡟⢕⣾⣿⡟⢕⡱⢕⢕⢕⢕⢕⢱⢕⢕⢕⢱⣿⣿⡔⠀⠀⠀⠅⢀⢕⠑⠀⠀⠀⠀⠀⠀⠀⠀⠀⠀⠀⠀⠀⠀⢐⢿⣿⣿⣿⣿⡏⠀⠀⠀⠀⠀⠀⠀⠀⠀⠀⠀⠀⠀⠀⠀⠀⠀⠀⠛⠋⠁⠀⠀⠀⠀⠀⠀⠀⠀⠀⢰⣹⣧⢜⢿⣿⣿⣕⢻⣧⡻⣿⣿⣿⣿⡇⠀⠀⠕⢕⢄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⢻⣿⣿⣿⣿⣿⡕⢕⢕⢕⢕⢕⢕⠙⢁⢄⢔⣱⣿⣎⢟⣼⢏⢱⣿⣿⢏⢕⢜⢕⢕⡜⢕⢕⢱⡏⢕⢕⢕⣿⣿⣿⡇⠀⠀⠀⢄⠕⠀⠀⠀⠀⠀⠀⠀⠀⠀⠀⠀⠀⠀⠀⠀⠀⠘⢸⡻⣿⣿⣿⠙⠀⠀⠀⠀⠀⠀⠀⠀⠀⠀⠀⠀⠀⠀⠀⠀⠀⠀⠀⠀⠀⠀⠀⠀⠀⠁⠑⠑⠔⢔⢸⣿⣿⣧⡜⢻⣿⣿⣇⢝⣷⡕⢕⢕⢔⢄⢄⢄⢄⠀⠀⠀⠀⠀⠀⢕⢕⢕⠀⠀⢐⠑⠱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⡸⣿⣿⣿⣿⣿⣿⣇⢕⢕⢕⢕⢕⢕⢅⢕⢕⣿⣿⢏⡼⢕⣱⣿⡿⢇⢕⢪⢕⢕⣸⢕⢕⢕⣾⢕⢕⢕⣸⡿⢟⠙⠁⠀⠀⠁⠀⠀⠀⠀⠀⠀⠀⠀⠀⠀⠀⠀⠀⠀⠀⠀⠀⠀⠀⠀⠁⠙⠇⠑⠀⠀⠀⠀⠀⠀⠀⠀⠀⠀⠀⠀⠀⠀⠀⠀⠀⠀⠀⠀⠀⠀⠀⠁⠐⠔⢄⢀⠀⠀⠀⣵⢻⣿⣿⣷⡕⢻⣿⣿⠇⠘⠁⠀⠀⠁⠁⠁⠁⠁⠀⠀⠀⠀⠀⠀⠀⠑⢕⢸⡿⠁⠀⠀⠀⠁⠙⢿⣿⣿⣿⣿⣿⣿⣿⣕⢱⣿⣿⣿⢕⢕⢕⢕⣼⣿⣿⡇⢕⢜⠛⢻⣿⣿⡟⠓⠒⠓⠃⠁⢀⢁⠁⠁⠀⢕⢕⢕⢕⢕⢔⠀</a:t>
            </a:r>
            <a:br/>
            <a:r>
              <a:t>⢕⢕⢕⢕⢕⢕⢕⢕⢕⢕⢕⢕⢕⢕⢕⢕⢕⢕⢕⢕⢕⢕⠀⠀⠀⠀⠀⢕⢕⢕⢕⢕⢕⢕⢕⠕⢕⢕⢔⢔⢕⢕⢕⢕⢸⣿⣿⣿⣿⣿⣿⣿⣿⣿⣿⣿⣿⣿⣿⣿⣝⢿⣿⣿⣿⣿⣿⢇⢕⢕⢕⢕⠕⢕⢕⢕⣿⢏⡞⢕⣱⣿⡟⢕⢱⢞⢕⢕⢱⢇⢕⢕⣸⢇⢕⢕⠕⠝⢀⢀⢀⠀⠀⠀⠀⢀⠔⠐⠀⠀⠀⠀⠀⠀⠀⠀⠀⠀⠀⠀⠀⠀⠀⠀⠀⠀⠀⠀⠀⠀⠀⠀⠀⠀⠀⠀⠀⠀⠀⠀⠀⠀⠀⠀⠀⠀⠀⠀⠀⠀⠀⢀⠐⠁⠀⠀⠀⠁⠐⠀⠁⠁⠟⠿⢿⣷⡕⠹⠑⠀⠀⠀⠀⠀⠀⠀⠀⠀⠀⠀⠀⠀⠀⠀⠀⠀⠀⠁⠑⠁⠀⠀⠀⠀⠀⠀⠈⢿⣿⣿⣿⣿⣿⣿⣿⣿⣿⣿⣿⡕⢕⢱⡕⣿⣿⣿⣿⢕⢕⠀⢸⣿⣿⡧⣔⡔⢔⢔⢔⠀⢸⠀⢸⣿⢕⢕⢕⢕⢕⢕⠀</a:t>
            </a:r>
            <a:br/>
            <a:r>
              <a:t>⢕⢕⢕⢕⢕⢕⢕⢕⢕⢕⢕⢕⢕⢕⢕⢕⢕⢕⢕⢕⢕⢕⠀⠀⠀⠀⢀⢕⢕⢕⢕⢕⠁⠑⠁⢕⢕⢕⢕⢕⢕⢕⢕⢕⢸⣿⣿⣿⣿⣿⣿⣿⣿⣿⣿⣿⣿⣿⣿⣿⣿⣧⣽⢟⠛⠟⠋⠁⠁⠁⠀⠀⠀⠀⠀⠀⢅⠎⢔⣵⣿⢏⢕⢱⢟⢜⢕⢕⡿⢕⢕⢱⡟⢕⢕⢕⢄⢔⢕⢕⢕⠅⠀⠀⠀⢕⠀⢔⠑⠀⠀⠀⠀⠀⠀⠀⠀⠀⠀⠀⠀⠀⠀⠀⠀⠀⠀⠀⠀⠀⠀⠀⠀⠀⠀⠀⠀⠀⠀⠀⠀⠀⠄⠀⠀⠀⠀⢀⠄⠐⠁⠀⠀⠀⠀⠀⠀⠀⠀⠀⠀⠀⠀⠀⠀⠀⠁⠀⠀⠀⠀⠀⠀⠀⠀⠀⠀⠀⠀⠀⠀⠀⠀⠀⠀⠀⠀⠀⠀⠀⠀⠀⠀⠀⠀⠀⠀⠁⢿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⣿⡟⢄⢔⢔⢔⢄⢄⢄⢀⢀⠀⠀⠀⢔⠑⢕⣼⡿⢏⢕⢱⢇⢕⢕⢕⣼⢇⢕⢕⣾⢕⢕⢕⠁⢕⢕⢕⢕⢕⠀⠀⠀⠀⠁⠁⠀⠐⢀⠀⠀⠀⠀⠀⠀⠀⠀⠀⠀⠀⠀⠀⠀⠀⠀⠀⠀⠀⠀⠀⠀⠀⠀⠀⠀⠀⠀⠀⠀⠀⠐⠀⠀⠀⠀⠁⠀⠀⠀⠀⠀⠀⠀⠀⠀⠀⠀⠀⠀⠀⠀⠀⠀⠀⠀⠀⠀⠀⠀⠀⠀⠀⠀⠀⠀⠀⠀⠀⠀⠀⠀⠀⠀⠀⠀⠀⠀⠀⠀⠀⠀⠀⠀⠀⠀⠀⠀⠀⠀⠜⣿⣿⣿⣿⣿⣿⣿⣿⣿⣿⣿⣿⣿⣿⣿⣿⣿⡇⠀⢸⣿⣿⡷⢷⣇⡕⠀⠀⠀⠀⠀⠀⠀⢕⢕⢁⢕⢕⢕⠀</a:t>
            </a:r>
            <a:br/>
            <a:r>
              <a:t>⢕⢕⢕⢕⢕⢕⢕⢕⢕⢕⢕⢕⢕⢕⢕⢕⢕⢕⢕⢕⢕⢕⠀⠀⢄⢕⢕⢕⢕⢕⢕⢕⢕⢕⠑⢕⢕⢕⢕⢕⢕⢕⢕⢕⢸⣿⣿⣿⣿⣿⣿⣿⣿⣿⣿⣿⣿⣿⣿⣿⣿⣿⡕⢕⢕⢕⢕⢕⢕⢕⢕⢕⢕⠀⢔⠑⢕⡜⢕⢕⢕⢱⢇⢕⢕⢕⢸⡏⢕⢕⣸⢇⢕⢕⢱⣾⣷⣷⣶⣶⠆⠀⠀⠀⠀⠀⠀⠁⠀⠀⠐⢀⠀⠀⠀⠀⠀⠀⠀⠀⠀⠀⠀⠀⠀⠀⠀⠀⠀⠀⠀⠀⠀⠀⠀⠀⠀⠀⠀⠀⠀⠀⠀⠀⠀⠀⠀⠀⠀⠀⠀⠀⠀⠀⠀⠀⠀⠀⠀⠀⠀⠀⠀⠀⠀⠀⠀⠀⠀⠀⠀⠀⠀⠀⠀⠀⠀⠀⠀⠀⠀⢀⣠⡀⠀⠀⠀⠀⠀⠀⠀⠀⠀⠀⠀⠀⠀⠀⠀⠀⠀⢸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⣕⡕⠕⢕⢕⢕⢕⢕⠕⠑⢕⠁⢔⢜⢕⢕⢕⢱⢕⢕⢕⢕⢕⣿⢕⢕⢱⡏⢕⢕⢕⣾⣿⣿⣿⢿⠑⠀⠀⠀⠀⠀⠀⠀⠀⠀⠀⠀⠀⠐⢄⠀⠀⠐⠀⠀⠀⠀⠀⠀⠀⠀⠀⠀⠀⠀⠀⠀⠀⠀⠀⠀⠀⠀⠀⠀⠀⠀⠀⠀⠀⠀⠀⠀⠀⠀⠀⠀⠀⠀⠀⠀⠀⠀⠀⠀⠀⠀⠀⠀⠀⠀⠀⠀⠀⠀⠀⠀⠀⠀⠀⠀⠀⠀⠀⠀⠀⡔⣼⣿⣽⣄⢀⠀⠀⠀⠀⠀⠀⠀⠀⠀⠀⠀⠀⠀⠀⠀⠀⣿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⢖⢖⢖⢖⢖⢖⢕⢕⢕⢜⢕⢕⢕⢱⢇⢕⢕⢕⢕⣼⡏⢕⢕⡼⢕⢕⢕⢁⢀⢀⢀⢀⢀⠀⠀⠀⠀⠀⠀⠀⠀⠀⠀⠀⠀⠀⠀⠀⠁⠀⠀⠀⠀⠀⠀⠀⠀⠀⠀⠀⠀⠀⠀⠀⠀⠀⠀⠀⠀⠄⠑⠀⠀⠀⠀⠀⠀⠀⠀⠀⠀⠀⠀⠀⠀⠀⠀⠀⠀⠀⠀⠀⠀⠀⠀⠀⠀⠀⠀⠀⠀⠀⠀⠀⠀⠀⠀⠀⠀⠀⠀⠀⢀⣼⡇⣿⢿⣿⣿⣷⣴⡀⠀⠀⠀⠀⠀⠀⠀⠀⠀⠀⠀⠀⠀⢰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⢜⢕⢕⢕⢱⢕⢕⢕⠕⢕⢱⡻⢕⢕⢕⢇⢕⢕⢕⢕⢕⢕⢕⢕⢕⠀⠀⠀⠀⠀⠀⠀⠀⠀⠀⠀⠀⠀⠀⠀⠀⠀⠀⠀⠀⠀⠀⠀⠀⠀⠀⠀⠀⠀⠀⠀⠀⠀⠀⠀⠀⠀⠀⠀⠀⠀⠀⠀⠀⠀⠀⠀⠀⠀⠀⠀⠀⠀⠀⠀⠀⠀⠀⠀⠀⠀⠀⠀⠀⢄⢔⢔⢄⢄⢄⣺⣧⣴⣄⢀⠀⠀⢀⣷⣷⣷⣯⣗⢿⣮⡻⣿⣿⣿⠔⠀⠀⠀⠀⠀⠀⠀⠀⠀⠀⠀⠀⠘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⢕⢕⢕⢕⢕⢕⢕⠑⢔⢕⢕⢕⢕⢕⢕⢕⢕⠕⢕⢕⢕⢕⢕⢕⢕⢕⢄⠀⠀⠀⠀⠀⠀⠀⠀⠀⠀⠀⠀⠀⠀⠀⠀⠀⠀⠀⠀⠀⠀⠀⠀⠀⠀⠀⠀⠀⠀⠀⠀⠀⠀⠀⠀⠀⠀⠀⠀⠀⠀⠀⢄⢔⢀⠀⠀⠀⠀⠀⠀⠀⠀⠀⠀⠀⠀⠀⠀⠀⠀⢕⢕⢕⢕⢕⢕⢕⢟⣽⣿⣿⣷⡴⢰⣕⢝⢟⣿⣿⣷⣽⡏⢸⣿⡿⠀⠀⠀⠀⠀⠀⠀⠀⠀⠀⠀⠀⠀⢄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⢵⢵⢵⢵⢱⢕⢕⢕⢕⢕⢕⢕⢕⢕⢱⢕⢕⢕⢅⢕⢕⢕⢕⢕⢕⠔⢕⢕⢕⢕⢕⢕⢕⢕⢕⠀⠁⢕⢕⢕⢕⡕⣱⡾⠟⠀⠀⢄⡀⠀⠀⠀⠀⠀⠀⠀⠀⠀⠀⠀⠀⠀⠀⠀⠀⠀⠀⠀⠀⠀⠀⠀⠀⠀⠀⠀⠀⠀⠀⠀⠀⠀⠀⠀⠀⠀⢄⢕⢕⢕⡵⢰⣄⠀⠀⠀⠀⠀⠀⠀⠀⠀⠀⠀⠀⠀⠀⢕⢕⢕⢕⢕⢕⢕⢕⢗⣿⣿⢫⣾⣿⣷⣵⡱⢮⢟⣿⣿⣿⣿⢟⠀⠀⠀⠀⠀⠀⠀⠀⠀⠀⠀⠀⠀⠀⢱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⢱⢕⢕⢕⢅⢕⢕⢕⢕⢕⢕⢕⢕⢕⢕⢕⢕⢕⢕⢕⢕⠀⠀⠀⠀⠕⣧⢎⣾⡟⢱⣧⡄⠀⠀⠁⢔⢄⠑⠐⠀⠀⠄⠄⠀⠀⠀⠀⣄⠀⠀⠀⢄⢀⠀⠀⠀⢀⠀⠀⢀⠀⠀⠀⠀⢀⠀⠀⢀⢀⢄⠀⢕⢕⢕⢕⢕⢕⢕⢸⢿⣦⡀⠀⠀⠀⠀⠀⠀⠀⠀⠀⠀⠀⠀⠁⠁⠑⠑⠕⢕⢕⢕⣸⣷⣷⣧⣜⢻⢿⣿⣷⣧⣾⣿⣿⠟⠀⠀⠀⠀⠀⠀⠀⠀⠀⠀⠀⠀⠀⠀⠀⢕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⢱⡕⢅⢕⠕⢕⢕⢕⢕⢕⢕⢕⠕⢕⢕⢕⢕⢕⢕⢕⢕⠑⠀⠀⠀⠀⠀⢨⣿⡟⢕⣿⡿⠇⠀⠀⠀⢕⢕⠔⠀⠐⠑⠀⢄⠀⠐⠐⠀⠁⠄⠔⠈⠉⢱⡴⠔⠈⢙⢄⠀⠘⢄⢄⠀⠐⠑⢄⠀⠁⠕⠀⢄⢕⢕⢕⢕⢕⢕⢕⢕⡕⣿⣿⣷⣄⠀⠀⠀⠀⠀⠀⠀⠀⠀⠀⠀⠀⠀⠀⠀⠀⠀⠁⠕⢕⢝⢿⣿⣿⣧⣽⣿⣿⡿⠏⠁⠀⠀⠀⠀⠀⠀⠀⠀⠀⠀⠀⠀⠀⠀⠀⠀⠕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⡳⡇⢕⢕⡳⢕⢕⢕⢅⢕⢕⢕⢕⢕⢕⢇⢕⢕⢕⢕⢕⢕⢕⢕⢕⠀⠀⠀⠀⠀⠀⢸⣿⠇⠜⠙⢑⢅⢔⢔⡄⢁⢁⢀⢄⢀⠀⠀⠀⠀⠀⠀⠀⠀⠀⠀⠀⠀⠀⠀⠀⠀⠀⠀⢀⠀⠀⠀⠀⠀⠀⠀⠀⠀⠀⠀⢕⢕⢕⢕⢕⢕⢕⢗⢗⡕⡝⣿⣿⣿⣷⡄⠀⠀⠀⠀⠀⠀⠀⠀⠀⠀⠀⠀⠀⠀⠀⠀⠀⠑⠗⠑⠹⠿⠿⠟⠋⠁⠀⠀⠀⠀⠀⠀⠀⠀⠀⠀⠀⠀⠀⠀⠀⠀⠀⠀⠀⢕⢕⢜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⢷⡷⣱⣷⣷⣷⣷⣷⣾⣿⣿⣿⢿⣷⣷⣷⢕⣸⡕⢔⢕⠑⢕⢕⢕⢕⢕⢕⢝⡇⢕⢕⢕⢕⢕⢕⢕⢕⠀⠀⠀⠀⠀⠀⠀⠁⠀⠀⠀⠀⠀⠁⠕⠕⠘⢟⠑⠕⢕⢕⠔⠀⠀⠀⢀⢀⢀⠀⠀⠀⠀⠀⠀⠀⠀⠀⠀⠀⠀⠁⠀⠀⠀⠀⠀⠀⠀⢀⢄⠀⢕⢕⢕⢕⢕⢕⢕⢱⣇⣇⣸⣿⣿⣿⣿⣇⠀⠀⠀⠀⠀⠀⠀⠀⠀⠀⠀⠀⠀⠀⠀⠀⠀⠀⠀⠀⠀⠀⠀⠀⠀⠀⠀⠀⠀⠀⠀⠀⠀⠀⠀⠀⠀⠀⠀⠀⠀⠀⠀⠀⢀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⠑⠛⠃⠑⠑⠑⠑⠑⠑⠑⠑⠘⠋⠑⠑⠑⠑⠑⠑⠑⠑⠑⠀⠀⠀⠀⠀⠀⠀⠀⠀⠀⠀⠀⠀⠀⠀⠀⠐⠑⠐⠀⠀⠀⠀⠀⠀⠀⠁⠁⠁⠀⠁⠁⠑⠑⠑⠑⠑⠐⠀⠀⠐⠀⠐⠀⠁⠁⠁⠑⠁⠀⠀⠀⠑⠑⠑⠑⠑⠑⠑⠘⠛⠛⠛⠛⠛⠛⠛⠙⠃⠐⠐⠀⠀⠀⠀⠀⠀⠀⠀⠀⠀⠀⠀⠀⠀⠀⠀⠀⠀⠀⠀⠀⠀⠀⠀⠀⠀⠀⠀⠀⠀⠀⠀⠀⠀⠀⠀⠀⠀⠀⠀⠀⠑⠓⠚⠓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⢏⢕⢕⢕⢕⢕⢕⢕⢕⢕⢕⢕⢕⢕⢕⢕⢜⣿⣿⣿⣿⣿⣿⣿⣿⣿⣿⣿⣿⣿⣿⣿⣿⣿⣿⢇⢕⢕⢕⢕⢕⢕⢕⢕⢕⢕⢕⢕⢕⢕⢕⢕⢝⣿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⢿⢟⢕⢕⢕⢕⢕⢕⢕⢕⢕⢕⢕⢕⢕⢕⢕⢕⢕⢕⢕⢱⣿⣿⣿⣿⣿⣿⣿⣿⣿⣿⣿⣿⣿⣿⣿⣿⢇⢕⢕⢕⢕⢕⢕⢕⢕⢕⢕⢕⢕⢕⢕⢕⣱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⡕⢕⢕⢕⢕⢕⢕⢕⢕⢕⢕⢕⠕⠑⠑⠕⠕⠑⠕⠅⠕⢕⢕⢻⣿⣿⣿⣿⣿⣿⣿⢿⢿⢿⢿⢿⢿⣿⢇⢕⢕⢕⢕⢕⢕⢕⢕⣕⢕⢕⢕⢕⣱⣾⣿⣿⣿⣿⣿⣿⣿⣿⣿⣿⣿⣿⣿⣿⣿⣿⣿⣿⣿⣿⣿⣿⣿⣿⣿⣿⣿⣿⣿⣿⣿⣿⣿⣿⣿⣿⣿⣿⣿⣿⣿⣿⣿⣿⣿⣿⣿⣿⣿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⢇⢕⢕⢕⢕⢕⠕⠐⠀⠀⠁⠀⠀⠀⠀⠀⠀⠁⠀⠀⢁⢄⢄⢕⢻⣿⣿⣿⡿⢏⢕⢕⢕⢕⢕⢕⢕⢜⢕⢕⢕⢕⢕⢕⢕⢱⢞⡏⢕⢕⣵⣿⣿⣿⣿⣿⣿⣿⣿⣿⣿⣿⣿⣿⣿⣿⣿⣿⣿⣿⣿⣿⣿⣿⣿⣿⣿⣿⣿⣿⣿⣿⣿⣿⣿⣿⣿⣿⣿⣿⣿⣿⣿⣿⣿⣿⡟⢿⣿⣿⣿⣿⣿⣿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⡏⢕⢕⢕⢔⢀⠀⠀⠀⠀⠀⠀⠀⠀⠀⠀⠀⠀⠀⢕⢕⢕⢕⢕⢕⢕⢻⣿⣿⡇⢕⢕⢕⢕⢕⢕⢕⣕⣵⣵⢷⢵⢕⢇⢅⢕⢕⢕⢇⢕⢹⣿⣿⣿⣿⣿⣿⣿⣿⣿⣿⣿⣿⣿⣿⣿⣿⣿⣿⣿⣿⣿⣿⣿⣿⣿⣿⣿⣿⣿⣿⣿⣿⣿⣿⣿⣿⣿⣿⣿⣿⣿⣿⣿⣿⣿⣿⣷⡕⢻⣿⣿⣿⣿⣿⣿⣸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⢕⢕⢕⢕⠕⠁⠀⠀⠀⠀⢄⢔⢔⢄⠀⠀⠀⠀⠀⠀⠕⢕⢕⢕⢕⢕⢕⢕⢕⢕⢕⢑⢕⣱⣵⢾⢟⢏⢝⢕⢕⢕⢕⢕⢕⠕⢕⢕⢕⢕⢸⣿⣿⣿⣿⣿⣿⣿⣿⣿⣿⣿⣿⣿⣿⣿⣿⣿⣿⣿⣿⣿⣿⣿⣿⣿⣿⣿⣿⣿⣿⣿⣿⣿⣿⣿⣿⡿⣿⣿⣿⣿⣿⣿⣿⣿⣿⣿⣷⡕⣜⢻⣿⣿⣿⣿⣇⣿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⢇⢕⢕⠕⠕⠀⠀⠀⠀⠀⢕⢑⢕⢕⢕⢕⢀⠀⠀⠀⠀⢕⢕⢕⢕⢕⢕⢕⢕⢕⣱⣵⢾⢟⢝⢕⢕⢕⢕⢕⢕⢕⢕⢕⢕⢕⢀⢕⢕⢝⢕⢸⣿⣿⣿⣿⣿⣿⣿⣿⣿⣿⣿⣿⣿⣿⣿⣿⣿⣿⣿⣿⣿⣿⣿⣿⣿⣿⣿⣿⣿⣿⣿⣿⣿⣿⡿⣫⢺⣿⣿⣿⣿⣿⣿⣿⣿⣿⣿⣿⣿⣸⣷⣝⢿⢿⣿⣿⢸⣿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⡇⢕⢕⠅⢀⢄⠀⠀⠀⠀⢕⢕⢅⠕⠕⢕⢔⢀⢄⢔⢕⢕⢕⢕⢕⢕⣱⡷⢟⢏⢝⢕⢕⢕⢕⢕⢕⢕⢕⢕⢕⢕⢕⢕⢕⢕⠕⢕⡇⢕⢕⣿⣿⣿⣿⣿⣿⣿⣿⣿⣿⣿⣿⣿⣿⣿⣿⣿⣿⣿⣿⣿⣿⣿⣿⣿⣿⣿⣿⣿⣿⣿⣿⣿⣿⡟⣼⡟⣾⣿⣿⣿⣿⣿⣿⣿⣿⣿⣿⣿⡟⢕⣿⡜⣧⡕⢕⢕⢜⢝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⣧⣕⣕⢕⢕⢕⢄⠀⠀⢕⢕⢕⢕⢕⢕⢕⢕⢄⢕⢕⢕⢕⢱⠞⢏⢕⢕⢕⢕⢕⢕⢕⢕⢕⢕⢕⢕⢕⢕⢕⢕⢕⢕⢕⢕⠀⢕⢇⢕⣼⣿⣿⣿⣿⣿⣿⣿⣿⣿⣿⣿⣿⣿⣿⣿⣿⣿⣿⣿⣿⣿⣿⣿⣿⣿⣿⣿⣿⣿⣿⣿⣿⣿⣟⣼⣿⢣⣟⣟⣟⣟⣟⣟⣟⣟⣟⣿⢿⢿⢕⢕⢸⣿⡜⢿⡇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⣧⢐⠀⠀⠕⢕⢑⢕⢕⢕⢕⢕⢕⠕⢕⢑⢅⢔⢕⢕⢕⢕⢕⢕⢕⢕⢕⢕⢕⢕⢕⢕⢕⢕⢕⢕⢕⢝⢟⢳⢵⣕⢕⣸⣿⣿⣿⣿⣿⣿⣿⣿⣿⣿⣿⣿⣿⣿⣿⣿⣿⣿⣿⣿⣿⣿⣿⣿⣿⣿⣿⣿⣿⣿⣿⣿⢿⡟⣼⣿⡿⣸⣷⣾⣿⣿⣿⣿⣿⣿⣿⣾⣽⣿⡇⢕⢜⣿⣿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⣵⣕⢕⠕⠕⠕⢑⢑⢁⠁⠀⠑⢕⢕⢕⢕⢕⢕⢕⢕⢕⢕⢕⢕⢕⢕⢕⢕⢕⢕⢕⢕⢕⢕⢕⢕⢕⢕⠁⢝⢕⣿⣿⣿⣿⣿⣿⣿⣿⣿⣿⣿⣿⣿⣿⣿⣿⣿⣿⣿⣿⣿⣿⣿⣿⣿⣿⣿⣿⣿⣿⢟⣹⣷⡿⣸⣿⣿⡇⣿⣿⣿⣿⣿⣿⣿⣿⣿⣿⣿⣿⣿⣿⡔⢕⣿⣿⣷⢕⢕⢕⢕⢕⢕⢕⢅⢕⢜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⢗⢑⠁⠀⠐⠀⠀⠀⠀⠀⠀⠑⢕⢕⢕⢕⢕⢕⢕⢕⢕⢕⢕⢕⢕⢕⢕⢕⢕⢕⢕⢕⢕⢕⢕⢕⠀⢜⠑⢟⢟⢟⢟⢟⢟⢟⢟⢟⢟⢟⢟⢟⢟⢟⢟⢟⢟⢟⢟⢟⢟⢟⢟⢟⢟⢟⢟⢏⣵⣿⣿⣿⢣⣿⣿⣿⢇⣿⣿⣿⣿⣿⣿⣿⣿⣿⣿⣿⣿⣿⣿⣿⡄⣿⣿⣿⡇⢕⢕⢕⢕⢕⢅⢕⢕⢕⢕⢝⢟⢟⢟⢟⢟⢟⢟⢟⢟⢟⢟⢟⢟⢟⢟⢟⢟⢟⢟⢟⢟⢟⢟⢟⢟⢟⢟⢟⢟⢟⢟⢟⢟⢟⢟⢟⢟⢟⢟⢟⢟⢟⢟⢟⢟⢟⢟⢟⢟⢟⢟⢟⢟⢟⢟⢟⢟⢟⢟⢟⢟⢟⢟⢟⢟⢟⢟⢟⢟⢟⢟⢟⢟⢟⢟⢟⢟⢟⢟⢟⢟⢟⢟⢟⢟⠀</a:t>
            </a:r>
            <a:br/>
            <a:r>
              <a:t>⢕⢕⢕⢕⢕⢕⢕⢕⢕⢕⢕⢕⢕⢕⢕⢕⢕⢕⢕⢕⢕⢕⢕⢕⢕⢕⢕⢕⢕⢕⢕⢕⢕⢕⢕⢕⢕⢕⢕⢕⢕⢕⢕⢕⢕⢕⢕⢕⢕⢔⢀⠀⢀⠀⠀⠀⠀⠀⠀⠀⠑⢕⢕⢕⢕⢕⢕⢕⢕⢕⢕⢕⢕⢕⢕⢕⢕⢕⢕⢕⢕⢕⢕⠀⢕⢔⢕⢕⢕⢕⢕⢕⢕⢕⢕⢕⢕⢕⢕⢕⢕⢕⢕⢕⢕⢕⢕⢕⢕⢕⢕⢕⢕⣵⣿⣿⣿⣿⢟⣾⣿⣿⣿⢸⣿⣿⣿⣿⣿⣿⣿⣿⣿⣿⣿⣿⣿⣿⣿⡇⣿⣿⣿⣿⢁⢁⢔⢆⢕⢕⢕⢕⢕⢕⢕⢕⢅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⣧⡔⢄⠀⠀⠀⠀⠀⠀⠀⠀⠕⠕⢕⢕⢕⢕⢕⢕⢕⢕⢕⢕⢕⢕⢕⢕⢕⢕⢕⢕⢕⠀⢕⢸⣿⣿⣿⣿⣿⣿⣿⣿⣿⣷⢕⢕⣾⣿⣿⣿⣿⣿⣿⣿⣿⣿⣿⣿⡟⣵⣿⣿⣿⣿⡿⣱⢣⣿⣿⣿⣿⢸⣿⣿⣿⣿⣿⣿⣿⣿⣿⣿⣿⣿⣿⢿⣿⢇⣾⣿⣿⣿⡇⠕⠕⠕⢕⢕⢕⢕⢕⢕⢕⢕⢕⢕⢸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⣷⣕⠔⠀⠀⠀⠀⠀⠀⠀⠀⠀⠀⠀⠁⠕⢕⢕⢕⢕⢕⢕⢕⢕⢕⢕⢕⢕⢕⢕⢕⠀⢕⢸⣿⣿⣿⣿⣿⣿⣿⣿⣿⣿⢕⢕⣿⣿⣿⣿⣿⣿⣿⣿⣿⣿⣿⣟⣾⣟⣼⣿⣿⣟⣾⣿⢸⣿⣿⣿⡯⢸⣿⣿⣿⣿⣿⣿⣿⣿⣿⣿⣿⣿⣿⢜⣿⢕⢹⣿⣿⣿⡇⢄⢔⡑⠕⢕⢕⢑⢑⢀⠑⢑⢱⣵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⠀⠀⠀⠀⠀⠀⠀⠀⠀⠀⠀⠀⠀⠁⠁⠑⢕⢕⢕⢕⢕⢕⢕⢕⢕⢕⢕⢕⢔⢕⣿⣿⣿⣿⣿⣿⣿⣿⣿⣿⣿⢕⢕⣿⣿⣿⣿⣿⣿⣿⣿⣿⣿⣟⣾⡿⣾⣿⣿⢯⣾⣿⡏⣾⢟⢝⣾⣿⢇⢻⣿⣿⣿⣿⣿⣿⣿⣿⣿⣿⣿⣿⢕⢕⢕⢸⣿⣿⣿⡇⠀⢕⢹⡕⢱⡕⡑⢕⢕⡕⢕⣾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⢔⠀⠀⠀⠀⠀⠀⠀⠀⠀⠀⠀⠀⠀⠀⠀⠀⢕⢕⢕⢕⢕⢕⢕⢕⢕⢕⢕⢕⢕⣿⣿⣿⣿⣿⣿⣿⣿⣿⣿⣿⢕⢕⣿⣿⣿⣿⣿⣿⣿⣿⢿⡟⣾⡿⡝⣿⣿⢯⣿⣿⢟⢕⢇⣱⣿⣿⣟⢱⣾⣿⣿⣿⣿⣿⣿⣿⣿⣿⣿⣿⣿⢕⢕⢮⣾⡿⠿⠋⢁⢀⠁⠑⠝⢕⢕⢝⠉⠁⢜⣿⣿⣿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⢱⣔⠀⠀⠀⠀⠀⠀⠀⠀⠀⠀⠀⠀⠀⠀⠀⢕⢕⢕⢕⢕⢕⢕⢕⢕⢕⢕⢱⣿⣿⣿⣿⣿⣿⣿⣿⣿⣿⣿⢕⢕⣿⣿⡿⣻⣝⣽⣷⣷⡷⣸⣿⢿⣸⣿⢯⣿⣿⡟⢕⡇⢜⣹⣿⣿⣿⢸⣿⣿⣿⣿⣿⣿⣿⣿⣿⣿⣿⣿⣿⢕⠀⠀⠄⠅⠀⠀⢕⢕⣦⡄⠀⠀⢁⢅⠆⢗⢕⢕⢜⢻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⣧⢀⠀⠀⠀⠀⠀⠀⠀⠀⠀⠀⠀⠀⠀⠑⢕⢕⢕⢕⢕⢕⢕⢕⢕⢕⢸⣿⣿⣿⣿⣿⣿⣿⣿⣿⣿⣿⢕⢕⣿⣿⣹⣿⣼⣿⣿⣿⡇⣿⣿⢧⣿⣏⣾⣿⡟⣱⢱⣧⢱⣿⢏⢻⢇⣼⣿⣻⣿⣿⣿⣿⣿⣿⣿⣿⣿⣿⢿⢕⠀⢄⢄⢄⠀⢔⢕⢸⣿⣿⡆⡄⠀⠁⢕⢅⢕⠕⢕⣸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⣧⡀⠀⠀⠀⠀⠀⠀⠀⠀⠀⠀⠀⠀⠀⢕⢕⢕⠑⢕⢕⢕⢕⢕⢕⢸⣿⣿⣿⣿⣿⣿⣿⣿⣿⣿⣿⢕⢕⡿⣱⣿⢻⣿⣕⢏⢝⢸⣿⡟⣼⡿⣸⣿⣿⣷⣿⢸⡟⣸⣿⣷⣷⡇⣿⡿⢹⣿⣿⣿⣿⣿⣿⣿⣿⣿⡏⢜⢕⢱⣴⣅⣠⡔⢕⢱⣾⣿⣿⡇⣿⣧⣄⣄⡄⣶⣾⣾⣷⢿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⣷⡄⠀⠀⠀⠀⠀⠀⠀⠀⠀⠀⠀⠀⠁⠕⠁⠀⠐⠁⠑⢕⢕⢕⢸⣿⣿⣿⣿⣿⣿⣿⣿⣿⣿⣿⢕⠅⢕⣿⡿⣷⡝⢝⣇⢅⣸⣿⢧⣿⣇⣿⣿⣿⣿⡏⢸⡇⣿⣿⣿⣿⢸⣿⢇⢺⣿⣿⣿⣿⣿⣿⣿⣿⣿⡇⢕⢕⢸⣿⣿⣿⣇⢕⢸⣿⣿⣿⡇⣿⣿⣿⣸⡇⢝⣼⢿⢳⡎⣿⣿⣿⣿⣿⣿⣿⣿⣿⣿⣿⣿⣿⣿⣿⣿⣿⣿⣿⡇⢕⢕⣿⣿⣿⣿⣿⣿⣿⣿⣿⣿⣿⣿⣿⣿⣿⣿⣿⣿⣿⣿⣿⣿⣿⣿⣿⣿⣿⣿⣿⣿⣿⣿⣿⣿⣿⣿⣿⣿⣿⢕⢕⢸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⡄⠀⠀⠀⠀⠀⠀⠀⠀⠀⠀⠀⠀⠀⠀⠀⠀⠀⠐⢕⢕⢕⢸⣿⣿⣿⣿⣿⣿⣿⣿⣿⣿⣿⢕⠀⡕⢷⡕⢝⣱⡿⢇⣕⣿⣿⣸⣿⢹⣿⣿⣿⣿⢇⢸⢇⣿⣿⣿⣿⢸⣿⢸⢸⣿⣿⣿⣿⣿⣿⣿⣿⣿⢕⢕⢕⢸⣿⣿⣿⣿⢕⣿⣿⣿⣿⡇⣿⣿⣿⣿⡇⢹⡕⢱⡮⣿⢹⣿⣿⣿⣿⣿⣿⣿⣿⣿⣿⣿⣿⣿⣿⣿⣿⣿⣿⡇⢕⢕⣿⢕⢕⢕⢕⢸⣿⣿⣿⣿⣿⣿⣿⣿⣿⣿⣿⣿⣿⣿⣿⣿⣿⣿⣿⣿⣿⣿⣿⣿⣿⣿⣿⣿⣿⢕⢕⢕⢕⢕⢕⢸⣿⣿⣿⣿⣿⣿⣿⣿⣿⣿⣿⣿⡿⢟⢫⢜⢻⠀</a:t>
            </a:r>
            <a:br/>
            <a:r>
              <a:t>⣿⣿⣿⣿⣿⣿⣿⣿⣿⣿⣿⣿⣿⢕⢕⢸⣿⣿⣿⣿⣿⣿⣿⣿⣿⣿⣿⣿⣿⣿⣿⣿⣿⣿⣿⣿⣿⣿⣿⣿⣿⣿⣿⣿⣿⣿⣿⣿⣿⣿⣿⣿⣿⣿⡇⢕⢸⣿⣿⣿⣿⣿⣿⡔⠀⠀⠀⠀⠀⠀⠀⠀⠀⠀⠀⠀⠀⠀⠀⠀⠀⢕⢕⢕⢸⣿⣿⣿⣿⣿⣿⣿⣿⣿⣿⣿⢕⠀⡕⡕⢝⢱⣽⣗⢞⢟⣿⡏⣿⢇⢸⣿⣿⣿⡿⢱⣼⢸⣽⣽⣽⣝⡸⣿⢸⡇⣿⡏⣿⣿⣿⣿⣿⢿⡿⡇⢕⢕⢸⡿⢿⢟⢿⢜⡟⣿⣿⣿⢳⣿⣿⣿⣿⡇⡕⢹⣎⢕⡝⢸⣿⣿⣿⣿⣿⣿⣿⣿⣿⣿⣿⣿⣿⣿⣿⣿⣿⣿⡇⢕⢕⣿⢕⢕⢕⢕⢸⣿⣿⣿⣿⣿⣿⣿⣿⣿⣿⣿⣿⣿⣿⣿⣿⣿⣿⣿⣿⣿⣿⣿⣿⣿⣿⣿⣿⣿⢕⢕⢕⢕⢕⢕⢸⣿⣿⣿⣿⣿⣿⣿⣿⡻⡿⢝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⣷⡄⠀⠀⠀⠀⠀⠀⠀⠀⠀⠀⠀⠀⠀⠀⠀⠀⢕⢕⢕⣼⣿⣿⣿⣿⣿⣿⣿⣿⣿⣿⣿⢕⠀⣿⣮⡇⢕⣇⢝⣟⢗⢺⣇⡟⡜⢸⣿⣿⣿⡕⣼⣿⡏⣟⣟⣟⡻⢧⢿⢸⣷⡜⣿⡜⣿⡻⣿⣿⣏⢷⢇⢱⢕⣿⣿⣿⣿⣿⡕⡇⡿⢿⣿⢸⣿⣿⣿⣿⡇⢟⣗⣯⢇⡕⣼⣿⣿⣿⣿⣿⣿⣿⣿⣿⣿⣿⣿⣿⣿⣿⣿⣿⣿⡇⢕⢕⣿⢕⢕⢕⢕⢸⣿⣿⣿⣿⣿⣿⣿⣿⣿⣿⣿⣿⣿⣿⣿⣿⣿⣿⣿⣿⣿⣿⣿⣿⣿⣿⣿⣿⣿⢕⢕⢕⢕⢕⠑⢸⣿⣿⣿⣿⣿⢟⢹⢕⢜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⣧⢀⠀⠀⠀⠀⠀⠀⠀⠀⠀⠀⠀⠀⠀⠀⢕⢕⢕⢅⢕⢝⢝⢟⢟⢿⣿⣿⣿⣿⣿⣿⢕⠀⣿⣿⣿⣷⡜⠕⢜⢕⢸⢹⢱⢇⢸⣿⣿⣿⡇⠿⠿⠿⢽⢿⣿⣿⣿⣎⢜⣿⣿⣾⣟⢜⣷⡜⣿⢿⣿⢕⢜⣱⣷⣷⣿⣿⣷⣕⣾⣜⣧⢝⣸⣿⣿⢕⣿⢟⢏⢝⢱⢱⣾⣿⣿⣿⣿⣿⣿⣿⣿⣿⣿⣿⣿⣿⣿⣿⣿⣿⣿⣿⡇⢕⢕⣿⢕⢕⢕⢕⢸⣿⣿⣿⣿⣿⣿⣿⣿⣿⣿⣿⣿⣿⣿⣿⣿⣿⣿⣿⣿⣿⣿⣿⣿⣿⣿⣿⣿⣿⢕⢕⢕⢕⢕⠀⢸⣿⣿⣿⣿⢏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⣇⠀⠀⠀⠀⠀⠀⠀⠀⠀⠀⠀⠀⠀⠀⢕⢕⢕⢕⢕⢕⢕⢕⢕⢕⢻⣿⣿⣿⣿⣿⠑⠀⣿⣿⣿⡿⢕⠀⢔⢅⢜⢸⢸⢕⢸⡇⡿⣿⡇⣄⣤⠄⠀⠁⠀⠀⠁⠙⢻⣽⣿⣿⣿⣿⣿⣿⣾⣷⣿⣷⢟⠛⠙⠉⠍⠍⠉⠉⠉⠹⣽⡕⢺⣿⡟⢱⣿⢕⢝⢕⢕⢸⣿⣿⣿⣿⣿⢟⢏⢝⢕⢕⢕⢕⢕⢕⢕⢜⢝⢟⢿⣿⡇⢕⢕⣿⢕⢕⢕⢕⢸⣿⣿⣿⣿⡿⢏⢕⢕⢕⢕⢕⢕⢕⢝⢻⣿⣿⣿⣿⣿⣿⢟⢏⢕⢕⢕⢕⢝⢻⢕⢕⢕⢕⢕⠀⢸⣿⣿⣿⣇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⡔⠀⠀⠀⠀⠀⠀⠀⠀⠀⠀⠀⠀⠀⢕⢕⢕⢕⢕⢕⢕⠑⠑⠅⠁⠈⠁⠙⢟⢟⠀⠀⣿⣿⢏⢎⠀⠀⢕⢕⢕⡇⢜⢕⢜⡇⢱⣽⣧⣿⣿⢔⢔⢄⢔⢄⢔⣼⣮⣿⣿⣿⣿⣿⣿⣿⣿⣿⣿⣧⣕⠀⢀⢀⢀⢀⢀⣿⣷⢄⢕⣕⣾⣿⢕⢸⣿⠀⠀⠕⢕⢸⣿⣿⣿⣿⢇⢕⢕⢕⢕⢕⣵⣵⣵⣕⢕⢕⢕⢕⢕⢻⡇⠕⢕⣿⢕⢕⢕⢕⢸⣿⣿⣿⡏⢕⢕⢕⢕⣱⣵⣵⡕⢕⢕⢕⢜⣿⣿⣿⣿⢏⢕⢕⢕⢕⣱⣵⣵⡕⢕⢕⢕⢕⢕⠀⢸⣿⣿⣿⣿⣷⣵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⣷⢀⠀⠀⠀⠀⠀⠀⠀⠀⠀⠀⠀⠀⠑⠕⢕⠑⠑⠀⠀⠀⠀⠀⠀⠀⠀⢀⠀⠀⢄⠀⠻⣱⢿⠀⠀⠀⠑⢕⣾⢻⢇⣱⢕⢜⢕⢻⣿⡽⣿⡷⢕⢕⢗⢕⣵⣿⣿⣿⣿⣿⣿⣿⣿⣿⣿⣿⣿⣿⣿⡵⢕⣵⢕⢑⣼⣿⣿⣟⣾⣿⡟⡇⢕⢕⢻⠀⠀⠀⠕⢸⣿⣿⣿⡏⢕⢕⢕⢕⢕⣾⣿⣿⣿⣿⡇⢕⢕⢕⢕⢜⡇⠀⢕⣿⢕⢕⢕⢕⢸⣿⣿⣿⢕⢕⢕⢕⢸⣿⣿⣿⣷⢕⢕⢕⢕⢸⣿⣿⣿⢕⢕⢕⢕⢸⣿⣿⣿⣷⢕⢕⢕⢕⢕⠀⢸⣿⣿⣿⢹⣿⣿⣿⣷⣧⣕⡕⢕⢕⢕⢕⢕⢕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⣧⢀⠀⠀⠀⠀⠀⠀⠀⠀⠀⠀⠀⠀⠀⠀⠀⠀⠀⠀⠀⠀⠀⠀⠀⠀⠀⢀⠀⠁⢕⠔⠁⠁⠀⠀⠀⠀⢕⡇⢸⡇⢿⡕⢕⢕⢕⢻⣷⡝⣿⣷⣶⣷⣾⣿⣿⣿⣿⣿⣿⣿⣿⣿⣿⣿⣿⣿⣿⣿⣿⣧⣭⣅⣽⣾⣿⣿⣿⡿⡟⣼⢕⢕⢕⢕⢀⠀⠀⠘⢎⢿⣿⣿⡇⢕⢕⢕⢕⢕⣿⣿⣿⣿⣿⡇⢕⢕⢕⢕⢕⡇⠀⢕⣿⢕⢕⢕⢕⢸⣿⣿⣿⢕⢕⢕⢕⢸⣿⣿⣿⣿⢕⢕⢕⢕⢸⣿⣿⣿⢕⢕⢕⢕⢸⣿⣿⣿⣿⢕⢕⢕⢕⢕⠀⢸⣿⣿⣿⢕⢕⢝⢻⢿⣿⣿⣿⣷⣕⡕⢕⢕⢕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⣷⡄⠀⠀⠀⠀⠀⠀⠀⠀⠀⠀⠀⠀⠀⠀⠀⠀⠀⠀⠀⠀⠀⠀⠀⠀⢕⠀⠀⠑⢕⠀⠀⠀⠀⠀⠀⠀⢱⢸⡇⡕⢇⢕⢕⢕⢜⣿⣿⣾⣿⣿⣿⣿⣿⣿⣿⣿⣿⣿⣿⣿⢿⣿⣿⣿⣿⣿⣿⣿⣿⣿⣿⣿⣿⣿⡿⢏⡕⢱⡇⢕⢕⢕⢕⢕⢄⠀⠀⠘⢧⡻⣿⡇⢕⢕⢕⢕⢕⣿⣿⣿⣿⣿⡇⢕⢕⢕⢕⢕⡇⠀⢕⣿⢕⢕⢕⢕⢸⣿⣿⣿⢕⢕⢕⢕⢸⣿⣿⣿⣿⢕⢕⢕⢕⢸⣿⣿⣿⢕⢕⢕⢕⢸⣿⣿⣿⣿⢕⢕⢕⢕⢕⠀⢸⣿⣿⡿⢕⢕⢕⢕⢕⢜⢝⢿⣿⣿⣿⣷⣧⡕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⣔⠀⠀⠀⠀⠀⠀⠀⠀⠀⠀⠀⠀⠀⠀⠀⠀⠀⠀⢀⠄⠀⠀⠀⠀⢀⠀⠀⠕⢔⠀⠀⠀⠀⠀⠀⠀⠜⡇⣇⢜⢕⢕⢕⢕⢹⣿⣿⣿⣿⣿⣿⣿⣿⣿⣿⣿⣿⣿⣿⣿⣿⣿⣿⣿⣿⣿⣿⣿⣿⣿⣿⣟⣿⣱⢜⡱⣼⡇⢕⢕⢕⢕⢕⢕⢄⢀⣀⢕⢳⡝⡇⢕⢕⢕⢕⢕⣿⣿⣿⣿⣿⡇⢕⢕⢕⢕⢕⡇⠀⢕⣿⢕⢕⢕⢕⢸⣿⣿⣿⢕⢕⢕⢕⢸⣿⣿⣿⣿⢕⢕⢕⢕⢸⣿⣿⣿⢕⢕⢕⢕⢸⣿⣿⣿⣿⢕⢕⢕⢕⢕⠀⢸⣿⣿⡿⢕⢕⢕⢕⢕⢕⢕⢕⢕⢝⢻⢿⣿⡇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⣷⣄⠀⠀⠀⠀⠀⠀⠀⠀⠀⠀⠀⠀⠀⠀⠀⠁⠀⠀⠀⢀⢄⠔⢕⠀⠀⠀⢕⠀⠀⠀⠀⠀⠀⠀⠀⢱⣿⢕⢕⢕⢕⢕⢕⢹⣿⣿⣿⣿⣿⣿⣿⣿⣿⣿⣿⣿⣿⣿⣿⣿⣿⣿⣿⣿⣿⣿⣿⣷⣿⣿⢟⢕⢸⣱⣿⢇⢕⢕⢕⢕⢕⢕⢕⢕⢹⣷⡱⢜⢇⢕⢕⢕⢕⢕⣿⣿⣿⣿⣿⡇⢕⢕⢕⢕⢕⡇⠀⢕⣿⢕⢕⢕⢕⢸⣿⣿⣿⢕⢕⢕⢕⢸⣿⣿⣿⣿⢕⢕⢕⢕⢸⣿⣿⣿⢕⢕⢕⢕⢸⣿⣿⣿⣿⢕⢕⢕⢕⢕⠀⢸⣿⣿⣿⢕⢕⢕⢕⢕⢕⢕⢕⢕⢕⢕⢕⢜⢇⠀</a:t>
            </a:r>
            <a:br/>
            <a:r>
              <a:t>⣿⣿⣿⣿⣿⣿⣿⣿⣿⣿⣿⣿⣿⠀⠀⢸⣿⣿⣿⣿⣿⣿⣿⣿⣿⣿⣿⣿⣿⣿⣿⣿⣿⣿⣿⣿⣿⣿⣿⣿⣿⣿⣿⣿⣿⣿⣿⣿⣿⣿⣿⣿⣿⡿⢇⢄⣅⣝⢿⣿⣿⣿⣿⣿⣿⣿⣿⣿⣿⣿⣿⣿⣿⣷⣄⠀⠀⠀⠀⠀⠀⠀⠀⠀⠀⠀⠀⢀⢀⠄⠐⠑⠁⠀⠀⠑⠀⠀⠀⠀⠀⠀⠀⠀⠀⠀⢀⢄⢕⢸⡇⢕⢕⢕⢕⢕⢕⢝⢿⣿⣿⣿⣿⣿⣿⣿⣟⡿⢿⣿⣿⢿⢿⣻⣿⣿⣿⣿⣿⣿⣿⡿⢕⢕⢕⣮⣿⣿⡇⢕⢕⢕⢕⢕⢕⢕⢕⢕⢹⣧⢳⡜⢇⢕⢕⢕⢕⢻⣿⣿⣿⡿⢇⢕⢕⢕⢕⢱⡇⠀⢕⣿⢕⢕⢕⢕⢸⣿⣿⣿⡕⢕⢕⢕⢜⣿⣿⣿⡟⢕⢕⢕⢕⣸⣿⣿⣿⢕⢕⢕⢕⢸⣿⣿⣿⣿⢕⢕⢕⢕⢕⠀⢸⣿⣿⣿⣧⣕⢕⢕⢕⢕⢕⢕⢕⢕⢕⢕⢕⢕⠀</a:t>
            </a:r>
            <a:br/>
            <a:r>
              <a:t>⣿⣿⣿⣿⣿⣿⣿⣿⣿⣿⣿⣿⣿⠀⠀⢸⣿⣿⣿⣿⣿⣿⣿⣿⣿⣿⣿⣿⣿⣿⣿⣿⣿⣿⣿⣿⣿⣿⣿⣿⣿⣿⣿⣿⣿⣿⣿⣿⣿⣿⡿⢏⣕⣵⢷⢿⣿⣿⡜⣿⣿⣿⣿⣿⣿⣿⣿⣿⣿⣿⣿⣿⣿⣿⣿⣇⢀⠀⠀⠀⠀⠀⠀⠀⠐⠑⠁⠁⠀⠀⠀⠀⠀⠀⢀⠀⢕⠀⠀⠀⠀⠀⠀⠀⢀⣴⢇⢕⢕⢕⢿⡕⢜⣇⢕⢕⢕⢕⢕⢝⢿⣿⣿⣿⣿⣿⣿⣿⣿⣿⣿⣿⣿⣿⣿⣿⣿⣿⣿⢟⢏⢕⢕⢕⢕⣿⣿⢿⢇⢕⢕⢕⢕⢱⡕⢇⡕⢕⢜⢿⡏⣿⣜⢇⢕⢕⢕⢕⢜⢝⢝⢕⢕⢕⢕⢕⣱⣾⡇⠀⢕⣿⢕⢕⢕⢕⢸⣿⣿⣿⣧⡕⢕⢕⢕⢜⢝⢝⢕⢕⢕⢕⣱⣿⣿⣿⣿⢕⢕⢕⢕⢸⣿⣿⣿⣿⢕⢕⢕⢕⢕⠀⢸⣿⣿⣿⣿⣿⣿⣷⣕⡕⢕⢕⢕⢕⢕⢕⢕⢕⠀</a:t>
            </a:r>
            <a:br/>
            <a:r>
              <a:t>⣿⣿⣿⣿⣿⣿⣿⣿⣿⣿⣿⣿⣿⠀⠀⢸⣿⣿⣿⣿⣿⣿⣿⣿⣿⣿⣿⣿⣿⣿⣿⣿⣿⣿⣿⣿⣿⣿⣿⣿⣿⣿⣿⣿⣿⣿⣿⣿⣿⣿⣧⢕⢜⢝⢜⢷⡝⡿⢿⢸⣿⣿⣿⣿⣿⣿⣿⣿⣿⣿⣿⣿⣿⣿⣿⣿⣿⣦⡀⠀⠀⠀⠀⠀⠀⠀⠀⠀⠀⠀⠀⠀⠀⠀⠁⠀⠀⠀⠀⠀⠀⠀⣄⣴⣿⢏⢕⢕⢕⢕⢕⢳⡕⢕⢕⢕⢕⢕⢕⢕⢕⢕⢝⢻⢿⣿⣿⣿⣿⣿⣿⣿⣿⣿⣿⢿⠟⢝⢕⢕⢕⢕⢕⢕⢕⣿⣿⡟⢕⢕⢕⢕⢕⢸⣷⢕⢱⡕⢕⢜⢿⣹⣿⣎⡵⣵⣵⣵⣵⣵⣵⣵⣵⣵⣵⣾⣿⣿⡇⠀⢕⣿⣵⣵⣵⣵⣼⣿⣿⣿⣿⣿⣧⣵⣵⣵⣵⣵⣵⣵⣵⣾⣿⣿⣿⣿⣿⣵⣵⣵⣵⣼⣿⣿⣿⣿⣵⣵⣕⣕⠑⠀⢸⣿⣿⣿⣿⣿⣿⣿⣿⣿⣷⣵⣕⢕⢕⢕⢕⢕⠀</a:t>
            </a:r>
            <a:br/>
            <a:r>
              <a:t>⣿⣿⣿⣿⣿⣿⣿⣿⣿⣿⣿⣿⣿⠀⠀⢸⣿⣿⣿⣿⣿⣿⣿⣿⣿⣿⣿⣿⣿⣿⣿⣿⣿⣿⣿⣿⣿⣿⣿⣿⣿⣿⣿⣿⣿⣿⣿⣿⣿⣿⣿⣧⢕⢕⢣⢜⢕⡕⠀⠀⢻⣿⣿⣿⣿⣿⣿⣿⣿⣿⣿⣿⣿⣿⣿⣿⣿⣿⣷⣄⠀⠀⠀⠀⠀⠀⠀⠀⠀⠀⠀⠀⠀⠀⠀⠀⠀⠀⠀⠀⣠⣾⣿⣿⣷⣕⢕⢕⢕⢕⢅⣷⡳⡕⢕⢕⢔⠕⠑⠁⠕⢕⢕⢕⢕⢜⢝⢻⢿⣿⢿⢟⢏⢕⢕⢕⠑⢕⢕⢕⢕⢕⢕⢕⢕⣿⡇⢕⢕⢕⢕⢕⢕⢸⣿⡇⢕⢷⡕⢕⢕⢝⣿⣿⡗⢿⣿⣿⣿⣿⣿⣿⣿⣿⣿⣿⣿⣿⡇⠀⢕⣿⣿⣿⣿⣿⣿⣿⣿⣿⣿⣿⣿⣿⣿⣿⣿⣿⣿⣿⣿⣿⣿⣿⣿⣿⣿⣿⣿⣿⣿⣿⣿⣿⣿⣿⣿⣿⣿⣿⠀⠀⢸⣿⣿⣿⣿⣿⣿⣿⣿⣿⣿⣿⣿⣿⣧⣕⡕⢕⠀</a:t>
            </a:r>
            <a:br/>
            <a:r>
              <a:t>⣿⣿⣿⣿⣿⣿⣿⣿⣿⣿⣿⣿⣿⠀⠀⢸⣿⣿⣿⣿⣿⣿⣿⣿⣿⣿⣿⣿⣿⣿⣿⣿⣿⣿⣿⣿⣿⣿⣿⣿⣿⣿⣿⣿⣿⣿⣿⣿⣿⣿⣿⣿⣷⡄⠀⠁⠋⠁⠀⠀⠁⢻⣿⣿⣿⣿⣿⣿⣿⣿⣿⣿⣿⣿⣿⣿⣿⣿⣿⣿⣧⡀⠀⠀⠀⠀⠀⠀⠀⠀⠀⠀⠀⠀⠀⠀⠀⢀⣴⣾⣿⣿⣿⣿⣿⣿⣧⡕⢕⢕⣸⣿⣿⢕⢕⠑⠀⠀⠀⠀⢕⢕⢕⢕⣵⣷⣷⣷⣵⣷⣿⡏⠁⠕⢕⢕⢔⢕⢕⢕⢕⢕⢕⢕⢱⡟⢕⢕⢕⢕⣇⢕⢕⣾⣿⣿⢕⢸⣧⢕⢕⢕⢜⢿⣿⣸⣿⣿⢏⣿⣝⡟⢿⣿⣿⣿⣿⣿⡇⠀⢕⣿⣿⣿⣿⣿⣿⣿⣿⣿⣿⣿⣿⣿⣿⣿⣿⣿⣿⣿⣿⣿⣿⣿⣿⣿⣿⣿⣿⣿⣿⣿⣿⣿⣿⣿⣿⣿⣿⣿⠀⠀⢸⣿⣿⣿⣿⣿⣿⣿⣿⣿⣿⣿⣿⣿⣿⣿⣿⣷⠀</a:t>
            </a:r>
            <a:br/>
            <a:r>
              <a:t>⣿⣿⣿⣿⣿⣿⣿⣿⣿⣿⣿⣿⣿⠀⠀⢸⣿⣿⣿⣿⣿⣿⣿⣿⣿⣿⣿⣿⣿⣿⣿⣿⣿⣿⣿⣿⣿⣿⣿⣿⣿⣿⣿⣿⣿⣿⣿⣿⣿⣿⣿⣿⣿⣷⡄⠀⠀⠕⠜⠑⠀⠁⢻⣿⣿⣿⣿⣿⣿⡿⣟⣿⣽⣾⣿⣿⣿⣷⣮⣝⢿⣷⡄⠀⠀⠀⠀⠀⠀⠀⠀⠀⠀⠀⢀⣠⣷⣿⣿⣿⣿⣿⣿⣿⣿⣿⣿⣿⣷⡕⣏⣿⣿⢕⢕⠑⠀⠀⠀⠀⢕⢕⣱⣾⣿⣿⣿⣿⣿⣿⣿⢇⠀⠀⠀⠑⠕⢕⢕⢕⢕⢕⢕⢕⢸⢕⢕⢕⢕⢕⣸⣕⢕⣿⣿⣿⢸⡕⢿⢕⢕⢕⢕⢸⣿⣿⣿⡏⢾⢿⣿⢿⣷⣼⢻⣿⣿⣿⡇⠀⢕⣿⣿⣿⣿⣿⣿⣿⣿⣿⣿⣿⣿⣿⣿⣿⣿⣿⣿⣿⣿⣿⣿⣿⣿⣿⣿⣿⣿⣿⣿⣿⣿⣿⣿⣿⣿⣿⣿⣿⠀⠀⢸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⠀⠀⠀⢀⢀⠀⠁⢻⣿⡿⣟⣽⣷⣿⣿⣿⡿⢟⢟⢏⢝⢕⢜⢜⢕⢟⢻⢿⠇⢀⠀⠀⢀⣀⣤⣴⣷⣿⣷⣝⢿⣿⣿⣿⣿⣿⣿⣿⣿⣿⣿⣿⣿⢸⢻⣿⣿⢕⢕⠀⠀⠀⠀⠀⢸⣵⣿⣿⣿⣿⣿⣿⣿⣿⣿⢕⢔⠀⠀⠀⠀⠑⢕⢕⢕⢕⢕⢕⢇⠕⢕⢕⢕⢕⢱⣿⡇⢸⣿⣿⢫⠕⢝⢕⢕⢕⢱⣿⣿⣿⢏⢕⠁⢄⣇⢜⢟⢏⠑⠚⠛⠛⠃⠀⠑⠛⠛⠛⠛⠛⠛⠛⠛⠛⠛⠛⢟⣿⣿⣿⣿⣿⣿⣿⣿⣿⣿⣿⣿⣿⣿⣿⣿⣿⣿⣿⣿⣿⣿⣿⣿⣿⣿⣿⠀⠀⢸⣿⣿⣿⣿⣿⣿⣿⣿⣿⣿⣿⣿⣿⠟⠛⠛⠛⠀</a:t>
            </a:r>
            <a:br/>
            <a:r>
              <a:t>⣿⣿⣿⣿⣿⣿⣿⣿⣿⣿⣿⣿⣿⠀⠀⠸⠿⠿⢿⣿⣿⣿⣿⣿⣿⣿⣿⣿⣿⣿⣿⣿⣿⣿⣿⣿⣿⣿⣿⣿⣿⣿⣿⣿⣿⣿⣿⣿⣿⣿⣿⣿⣿⣿⡇⠀⠀⠀⠀⠑⠑⠀⠀⢅⣽⣾⣿⣿⡿⢟⢏⢕⢕⢕⢕⢕⢕⢕⢕⢕⢕⢕⢕⢕⢕⢔⢜⢝⢻⢿⣿⣿⣿⣿⣿⣿⢁⡻⣿⣿⣿⣿⣿⣿⣿⣿⣿⣿⡇⣿⣼⣿⣿⢕⠑⠀⠀⠀⠀⠀⢸⣿⣿⣿⣿⣿⣿⣿⣿⣿⣿⣇⢕⠀⠀⠀⠀⠀⢱⢷⣷⣵⣕⣕⡕⢕⢕⢕⢕⢕⢕⢜⢎⢕⠝⢁⢄⢔⠀⢁⠑⡵⣿⣿⣿⢏⠕⠀⠀⠕⠿⠃⠀⠀⠀⠀⠀⠀⠀⠀⠀⠀⠀⠀⠀⠀⠀⠀⠀⠀⠀⠀⠀⣿⣿⣿⣿⣿⣿⣿⣿⣿⣿⣿⣿⣿⣿⣿⣿⣿⣿⣿⣿⣿⣿⣿⣿⣿⣿⣿⠀⠀⢸⣿⣿⣿⣿⣿⣿⣿⣿⣿⣿⣿⣿⣿⠀⠀⠀⠀⠀</a:t>
            </a:r>
            <a:br/>
            <a:r>
              <a:t>⣿⣿⣿⣿⣿⣿⣿⣿⣿⣿⣿⣿⣿⠀⠀⠀⠀⠀⠁⣿⣿⣿⣿⣿⣿⣿⣿⣿⣿⣿⣿⣿⣿⣿⣿⣿⣿⣿⣿⣿⣿⣿⣿⣿⣿⣿⣿⣿⣿⣿⣿⣿⣿⣿⡇⠀⢕⡄⠀⠀⠀⢄⣵⣿⣿⣿⢟⢕⢕⢕⢕⢕⢕⡕⡕⠕⠑⠁⠁⢕⢕⢕⢕⢕⢕⢕⢕⢕⢕⢕⢝⢟⢿⣿⣿⢏⡾⢗⢜⢻⣿⣿⣿⣿⣿⣿⣿⣿⢱⣗⣿⣿⣿⢕⠀⠀⠀⠀⠀⠀⠀⢿⣿⣿⣿⣿⣿⣿⣿⣿⣿⣿⡇⠀⠀⠀⠀⠀⢕⢕⢕⢜⢿⣿⣿⣿⣷⣧⣕⢕⢕⢕⢕⠁⢁⢀⠁⠁⠄⢸⡇⢸⣾⣝⢕⢁⠀⢀⢀⠀⠀⠀⠀⠀⠀⠀⠀⠀⠀⠀⠀⠀⠀⠀⠀⠀⠀⠀⠀⠀⠀⠀⠀⣿⣿⣿⣿⣿⣿⣿⣿⣿⣿⣿⣿⣿⣿⣿⣿⣿⣿⣿⣿⣿⣿⣿⣻⣿⣻⣗⣧⣱⣷⣿⣿⣿⡿⢿⢿⢿⢿⢿⢿⢿⢿⣿⠀⠀⠀⠀⠀</a:t>
            </a:r>
            <a:br/>
            <a:r>
              <a:t>⣿⣿⣿⣿⣿⣿⣿⣿⣿⣿⣿⣿⣿⠀⠀⢄⢀⢀⢄⢿⣿⣿⣿⣿⣿⣿⣿⣿⣿⣿⣿⣿⣿⣿⣿⣿⣿⣿⣿⣿⣿⣿⣿⣿⣿⣿⣿⣿⣿⣿⣿⣿⣿⣿⡇⠀⢱⣷⡄⠀⠀⢸⣿⣿⢟⢕⢕⢕⢕⢕⢕⣕⣵⣵⣾⣧⡀⠀⠀⠀⠁⠑⠕⢕⢕⢕⢕⢕⢕⢕⢕⢕⢕⢝⢫⣾⢇⢕⢕⢕⢜⢻⣿⣿⣿⣿⣿⡟⣾⡻⣿⣿⣿⢕⠀⠀⠀⠀⠀⠀⠀⢸⣿⣿⣿⣿⣿⣿⣿⣿⣿⣿⠃⠀⠀⠀⠀⠀⠀⢕⢕⢕⣿⣿⣿⣿⣿⣿⣿⣷⡕⢕⢕⠀⠑⠕⠀⢔⢔⢀⢄⢱⢿⣿⣷⣕⠀⠑⠑⠀⡀⠀⠀⠀⠀⠀⠀⠀⠀⠀⠀⠀⠀⠀⠀⠀⠀⠀⠀⠀⠀⠀⠀⣿⣿⣿⣿⣿⣿⣿⣿⣿⣿⣿⣿⣿⣿⣿⣿⣿⣿⣿⣿⣿⣿⣿⣿⣿⣿⣿⣿⣿⣿⣿⣿⣿⡏⢕⢕⢝⢕⢜⢕⢕⢜⢕⢕⢕⢀⢀⠀</a:t>
            </a:r>
            <a:br/>
            <a:r>
              <a:t>⣿⣿⣿⣿⣿⣿⣿⣿⣿⣿⣿⣿⣿⠀⢱⢷⢷⢕⢕⢕⣿⣿⣿⣿⣿⣿⣿⣿⣿⣿⣿⣿⣿⣿⣿⣿⣿⣿⣿⣿⣿⣿⣿⣿⣿⣿⣿⣿⣿⣿⣿⣿⣿⣿⡇⠀⢸⣿⣿⡄⠀⠈⠋⠁⠑⢕⢕⢕⣱⣷⣿⣿⣿⣿⣿⣿⣿⣦⣄⢀⠀⠀⠀⠀⠁⠑⠕⠕⢕⢕⢕⢕⠕⣰⡿⢕⢕⢕⢕⢕⢕⢕⢜⢹⣿⣿⣿⢣⡇⣿⣿⣿⣿⠑⠀⠀⠀⠀⠀⠀⠀⠀⢿⣿⣿⣿⣿⣿⣿⣿⣿⡟⠀⠀⠀⠀⠀⠀⠀⢕⢕⣸⣿⣿⣿⣿⣿⣿⣿⣿⣧⢕⢕⢕⢄⢄⢀⠁⢁⢀⣵⢕⢕⢝⣿⣿⢇⠀⠀⣰⡇⠀⠀⠀⠀⠀⠀⠀⠀⠀⠀⠀⠀⠀⠀⠀⠀⠀⠀⠀⠀⠀⠀⣿⣿⣿⣿⣿⣿⣿⣿⣿⣿⣿⣿⣿⣿⣿⣿⣿⣿⣿⣿⣿⣿⣿⣿⣿⣿⣿⣿⣿⣿⣿⣿⣿⡇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⢜⣿⣿⣿⠀⢀⠀⠀⠀⠕⠑⠀⢻⣿⣿⣿⣿⣿⣿⣿⣿⣿⣿⣿⣶⣄⣀⠀⠀⠀⠀⠀⠀⠁⠁⢑⣵⢏⢕⢕⢕⢕⢕⢕⢕⢕⢕⢜⢿⣿⣿⢸⢱⣿⣿⣿⣿⠀⠀⠀⠀⠀⠀⠀⠀⠀⠜⣿⣿⣿⣿⣿⣿⣿⡿⠁⠀⠀⠀⠀⠀⠀⠀⢕⣱⣿⣿⣿⣿⣿⣿⣿⣿⣿⣿⡕⢕⢕⢕⢕⢸⢕⢜⢧⢹⡇⢜⠕⠁⠛⠀⢀⢸⣿⡇⠀⠀⠀⠀⠀⠀⠀⠀⠀⠀⠀⠀⠀⠀⠀⠀⠀⠀⠀⠀⠀⠀⣿⣿⣿⣿⣿⣿⣿⣿⣿⣿⣿⣿⣿⣿⢿⢿⢿⣿⣿⣿⣿⢏⡿⢿⢟⢟⣽⡿⢽⢻⢝⣹⣿⣇⣿⣧⣕⣿⡇⢱⣿⢱⢱⡇⢕⢕⢕⠀</a:t>
            </a:r>
            <a:br/>
            <a:r>
              <a:t>⠉⠉⠉⠉⠁⠈⠉⠉⠉⠉⠉⠁⠁⠀⠀⠀⠀⠄⠀⠀⠀⠈⠁⠁⠁⠁⠈⠉⠁⠁⠁⠁⠁⠁⠁⠁⠁⠁⠁⠁⠁⠁⠁⠁⠁⠁⠁⠁⠁⠁⠁⠁⠁⠁⠁⠀⠁⠁⠈⠁⢄⢕⢀⠀⠀⠀⠔⠀⠀⠈⠉⠉⠉⠉⠉⠉⠉⠉⠉⠁⠁⠁⠁⠁⠁⠀⠀⢀⠀⠀⢄⡾⢇⢕⢕⢕⢕⢕⢕⢕⢕⢕⢕⢕⢸⣿⣿⢸⣺⣿⡏⣿⣇⠀⠀⠀⠀⠀⠀⠀⠀⠀⠀⢹⣿⣿⣿⣿⣿⣿⠑⠀⠀⠀⠀⠀⠀⠀⠀⢜⣿⣿⣿⣿⣿⣿⣿⣿⣿⣿⣿⡇⠕⢕⢕⢕⢕⢕⢺⡇⣕⡸⠀⢀⠀⠀⠀⠜⢕⠈⠁⠀⠀⠀⢀⢀⢀⢀⢀⢀⠀⠀⠀⠀⠀⠀⠀⠀⠀⠀⠀⠀⠀⠁⠁⠁⠁⠁⠁⠁⠁⠁⠁⠁⠁⠁⠁⠁⠀⠀⠈⢿⠀⠀⠀⠀⢕⢕⢕⢕⢕⢕⢕⢕⢱⣷⣷⣿⣿⣷⡇⠀⠀⠀⢼⢸⡇⢕⢕⢕⠀</a:t>
            </a:r>
            <a:br/>
            <a:r>
              <a:t>⣔⣔⣄⣔⣄⣄⣄⣄⣄⣄⣄⣄⣔⣄⠀⠀⠀⠀⠀⠀⠀⠀⣄⣄⣔⣔⣔⣔⣄⣄⣄⣄⣔⣔⣄⣄⣔⣔⣔⣔⣔⣔⣔⣔⣔⣔⣔⣔⣔⣔⣔⣔⣔⣔⣄⣔⣄⣄⣄⠀⢕⢕⢕⠀⠀⠀⠀⠀⠀⠀⠀⣄⣄⣔⣔⣔⣔⣄⣄⣔⣔⣔⣔⣔⣄⣄⣔⣄⡜⣱⢏⢕⢕⢕⢕⢕⢕⢕⢕⢕⢕⢕⢕⢕⢸⣿⣿⢕⣿⣿⡇⣿⡇⠀⠀⠀⠀⠀⠀⠀⠀⠀⠀⠁⢿⣿⣿⣿⣿⠃⠀⠀⠀⠀⠀⠀⠀⠀⠀⠑⣿⣿⣿⡟⣿⣿⣿⣿⣿⣿⣿⡇⠀⠑⢕⢕⢕⢕⢕⠑⢹⣿⢀⠀⠀⠀⢄⢔⢕⣄⢄⢄⠀⠁⠀⠀⠀⠀⠀⠀⠀⠀⠀⠀⢄⣄⣄⣄⣔⣔⣔⣔⣔⣄⣔⣄⣔⣔⣔⣔⣔⣔⣄⣄⠀⠀⠀⠀⠀⠀⢄⣿⠀⠀⠀⠀⢕⢕⢕⢕⢕⢕⢕⢕⢕⣜⣹⣿⣻⣵⡇⠀⠀⠀⢺⢸⡇⢕⢕⢑⠀</a:t>
            </a:r>
            <a:br/>
            <a:r>
              <a:t>⣿⣿⣿⣿⣿⣿⣿⣿⣿⣿⣿⣿⣿⣿⠀⠀⠀⠀⠀⠀⠀⢰⣿⣿⣿⣿⣿⣿⣿⣿⣿⣿⣿⣿⣿⣿⣿⣿⣿⣿⣿⣿⣿⣿⣿⣿⣿⣿⣿⣿⣿⣿⣿⣿⣿⣿⣿⣿⣿⢔⢕⢕⢕⢔⠀⠀⠀⢕⠇⠀⠀⠘⢿⣿⣿⣿⣿⣿⣿⣿⣿⣿⣿⣿⣿⣿⣿⡟⡵⢕⢕⢕⢕⢕⢕⢕⢕⢕⢕⢕⢕⢕⠕⢕⣸⣿⣿⢸⣿⣿⣿⡸⡇⠀⠀⠀⠀⠀⠀⠀⠀⠀⠀⠀⠜⢿⠿⢿⠇⠀⠀⠀⠀⠀⠀⠀⠀⠀⠀⠀⢹⣿⣿⢻⣿⣿⣿⣿⣿⣿⣿⣇⠀⠀⠑⢕⢕⢕⠑⠀⠁⢏⢜⣇⢀⢔⢕⠕⢸⡇⢕⢕⢄⢀⢀⢀⢀⢀⢀⢀⠀⢀⢀⢄⢕⢟⢟⢟⢟⢟⢟⢿⢿⣿⣿⣿⣿⣿⣿⣿⣿⣿⣿⣿⠀⠀⠀⠀⠀⠀⣸⣿⠀⠀⠀⠀⢕⢕⢕⢕⢕⢕⢕⢕⢕⢟⣿⣿⣿⣿⡇⠀⠀⠀⢸⢜⢇⢕⢕⢕⠀</a:t>
            </a:r>
            <a:br/>
            <a:r>
              <a:t>⣿⣿⣿⣿⣿⣿⣿⣿⣿⣿⣿⣿⣿⣿⠀⠀⠀⠀⠀⠀⠀⢜⣿⣿⣿⣿⣿⣿⣿⣿⣿⣿⣿⣿⣿⣿⣿⣿⣿⣿⣿⣿⣿⣿⣿⣿⣿⣿⣿⣿⣿⣿⣿⣿⣿⣿⣿⣿⣿⢕⢕⢕⢕⢕⠀⠀⠀⠀⠀⢀⢀⠀⠘⢿⣿⣿⣿⣿⣿⣿⣿⣿⣿⣿⣿⣿⢏⣾⢕⢕⢕⢕⢕⢕⢕⢕⢕⢕⢕⢕⠁⠀⠀⢕⣿⣿⣿⢸⣿⣿⣮⡳⡕⠀⠀⠀⠀⠀⠀⠀⠀⠀⠀⠀⠀⢀⢔⠄⠀⠀⠀⠀⠀⠀⠀⠀⠀⠀⠀⠀⢸⣿⣿⣾⣿⣿⣿⣿⣿⣿⣿⣿⠀⠀⠀⠑⢕⠑⠀⠀⠀⠀⢱⢜⣧⡕⢕⢔⢟⣿⣿⣷⣶⣶⣶⣶⣶⣤⢄⢔⢕⠁⠅⠑⠑⢑⠑⠑⠑⠑⠕⢕⢕⢜⢻⣿⣿⣿⣿⣿⣿⣿⣿⣿⠀⠀⠀⠀⠀⠀⣾⣿⢀⠀⠀⠀⢕⢕⢕⢕⢕⢕⢕⢕⣱⣷⣾⣿⣿⣿⡇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⡕⢕⢕⢕⢕⠕⠀⠀⠀⠀⠕⠁⠀⠀⠈⢻⣿⣿⣿⣿⣿⣿⣿⣿⣿⡿⣣⡿⢱⡎⢕⢕⢕⢕⢕⢕⢕⢕⢕⢕⢕⠀⠀⠀⢕⣿⣿⣿⢸⣿⢻⣿⡏⠁⠁⠐⠀⠀⠀⠀⠀⠀⠀⠀⠀⠀⠑⢕⠀⠀⠀⠀⠀⠀⠀⠀⠀⠀⠀⠀⠀⠕⣿⡟⣿⣿⣿⣿⣿⣿⣿⣿⣿⡇⠀⠀⠀⠀⠀⠀⠀⠀⢕⣮⢷⡸⣷⡅⣼⣯⣿⣿⣿⣿⣿⣿⣿⣿⡇⢕⢕⠁⠀⠀⠀⠀⠀⠀⠀⠀⠀⠀⠀⢁⢕⢕⢻⣿⣿⣿⣿⣿⣿⣿⣿⣷⣶⣶⣷⣷⣷⣿⣿⣧⣶⣶⣴⣷⣷⣷⣧⣵⣵⣵⣵⣵⣿⣿⣿⣿⣿⣧⣴⣴⣴⢗⢗⢗⢗⢇⢓⠀</a:t>
            </a:r>
            <a:br/>
            <a:r>
              <a:t>⢛⠛⠛⠛⠛⠛⠛⠛⠛⠛⢛⢟⢟⢟⢀⠀⠀⢀⢀⠀⠀⠟⠟⢟⢟⢟⢟⢟⢟⢟⢟⢟⢟⢟⢟⢟⢟⢟⢻⣿⣿⣿⣿⣿⣿⣿⣿⣿⣿⣿⣿⣿⣿⣿⣿⣿⣿⣿⣿⡷⢅⢅⠀⠀⠀⠀⠀⠀⠀⠀⠀⠀⢀⢄⢱⢟⣽⡇⡜⣿⣿⣿⣿⡟⣵⢟⣱⣿⣞⢕⢕⢕⢕⢕⢕⢕⡱⢕⢕⢕⢰⠀⠀⢸⣿⣿⡿⢸⠇⣾⡿⠑⠀⠀⠀⠀⠀⠀⠀⠀⠀⠀⠀⠀⠀⠀⠀⡀⠀⠀⠀⠀⠀⠀⠀⠀⠀⠀⠀⠀⠀⢿⡇⠉⠙⢿⣿⣿⣿⣿⣿⣿⣧⠀⠀⠀⠀⠀⠀⠀⠀⠐⢿⣿⣿⡜⢿⣎⢿⣿⣿⡿⢿⢿⢿⢿⠿⠇⢕⢕⠀⠀⠀⠀⠀⠀⠀⠀⠀⠀⠀⠀⠀⢕⢕⢸⣿⣿⣿⣿⣿⣿⣿⣿⢿⢿⢿⡿⣿⢿⢿⢿⢿⢿⢿⢿⢿⢿⢿⣿⡿⢿⢿⢿⣿⢿⢿⢿⠿⠿⠿⠿⢿⠿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⢧⣷⣵⢕⢔⢄⢀⠀⢄⢀⢄⢔⢕⢕⢕⢕⣕⢸⣹⢵⢸⣿⣿⢏⣾⢏⣵⣿⣿⢇⢕⢕⢕⢕⢕⢕⣸⢕⢕⢕⣼⣷⠀⠀⠀⠝⢿⢕⠏⢄⡿⠑⠀⠀⠀⠀⠀⠀⠀⠀⠀⠀⠀⠀⠀⡰⣶⣷⣷⣖⡀⠀⠀⠀⠀⠀⠀⠀⠀⠀⠀⠀⢸⠁⠀⠀⠀⠙⢻⣿⣿⣿⢿⠟⠀⠀⠀⠀⠀⠀⠀⠀⣵⡜⢿⣿⣿⣇⢻⣧⡻⣿⣿⣷⣷⣴⡄⠀⠀⢕⢁⠀⠀⠀⠀⠀⢄⢄⢄⠀⠀⠀⠀⠀⢕⢕⢸⣿⣿⣿⣿⣿⣿⣿⣿⢕⢕⢸⡇⣿⢕⢕⢕⢕⢕⣕⣱⢕⢕⢸⣿⣧⣵⣕⣼⣿⣿⣷⣧⠀⠀⠀⢰⣷⣾⢕⢕⢕⢕⢕⢕⠀</a:t>
            </a:r>
            <a:br/>
            <a:r>
              <a:t>⢕⢕⢕⢕⢕⢕⢅⢅⢅⢅⢕⢕⢕⢕⢕⢕⢕⢕⢕⢕⢕⢕⢕⢕⢕⢕⠕⠑⠑⠁⢀⢄⢕⢕⢕⢕⢕⢕⢕⢸⣿⣿⣿⣿⣿⣿⣿⣿⣿⣿⣿⣿⣿⣿⣿⣿⣿⣿⣿⣸⣿⣿⣿⣧⣕⢕⢕⢕⢕⠑⢕⣕⡵⣗⡽⠗⢙⣅⢺⣿⡿⣣⡿⢕⣼⣿⡿⢕⢕⢕⢕⢕⢕⢕⢱⢇⢕⢕⢱⣿⣿⡄⠀⠀⠀⠀⠘⢀⢕⠁⠀⠀⠀⠀⠀⠀⠀⠀⠀⠀⠀⠀⠀⢁⢿⣿⣿⣿⣿⡏⠀⠀⠀⠀⠀⠀⠀⠀⠀⠀⠀⠀⠀⠀⠀⠀⠀⠀⠛⠋⠁⠀⠀⠀⠀⠀⠀⠀⠀⠀⢱⢻⣷⡕⢻⣿⣿⣇⢹⣷⡝⣿⣿⣿⣿⡇⠀⠀⠕⢕⠀⠀⠀⠀⠀⢕⢕⢕⠀⠀⠀⢀⢄⢕⢕⣿⣿⣿⣿⣿⣿⣿⣿⣿⢕⢕⣸⡇⣿⢕⢕⢕⢕⢸⣿⣿⡕⢕⢸⣿⣿⣿⣿⡿⢿⢿⢿⢿⠀⠀⠀⠸⠿⢿⢕⢕⢕⢕⢕⠕⠀</a:t>
            </a:r>
            <a:br/>
            <a:r>
              <a:t>⢕⢕⢕⢕⢕⢕⢕⢕⢕⢕⢕⢕⢕⢕⢕⢕⢕⢕⢕⢕⢕⢕⠑⠁⠁⠀⠀⠀⠀⢀⢕⢕⢕⢕⢕⢕⢕⢕⢕⢸⣿⣿⣿⣿⣿⣿⣿⣿⣿⣿⣿⣿⣿⣿⣿⣿⣿⣿⣿⢹⣿⣿⣿⣿⣿⡕⢕⢕⢕⢕⢜⠕⠑⢁⢄⢕⢱⣿⣧⢻⣱⢟⢕⣾⣿⢟⢕⢕⢕⢕⡜⢕⢕⢱⡟⢕⢕⢕⣿⣿⣿⡇⠀⠀⠀⠀⢄⠕⠀⠀⠀⠀⠀⠀⠀⠀⠀⠀⠀⠀⠀⠀⠀⠘⢸⢻⣿⣿⣿⠙⠀⠀⠀⠀⠀⠀⠀⠀⠀⠀⠀⠀⠀⠀⠀⠀⠀⠀⠀⠀⠀⠀⠀⠀⠀⠁⠑⠑⠔⢔⢸⣽⣿⣷⡕⢻⣿⣿⣧⢜⢿⣇⠕⢕⢔⢄⢄⢄⢄⠀⠀⠀⠀⠀⠀⠕⢕⢕⠀⠀⢔⠑⠱⠵⣿⣿⣿⣿⣿⣿⣿⣿⣿⣿⢕⢕⣿⡇⣿⢕⢕⢕⢕⢸⣿⣿⡇⢕⢸⣿⣿⣿⣿⡇⢕⢕⢕⢕⢔⢔⢔⢔⢕⢔⢕⢕⢔⢕⢕⠀⠀</a:t>
            </a:r>
            <a:br/>
            <a:r>
              <a:t>⢕⢕⢕⢕⢕⢕⢕⢕⢕⢕⢕⢕⢕⢕⢕⢕⢕⢕⢕⢕⢕⢕⠀⠀⠀⠀⠀⠀⢀⢕⢕⢕⢕⢕⢕⢕⢕⢕⠕⠸⢿⢿⢿⢿⢿⣿⣿⣿⣿⣿⣿⣿⣿⣿⣿⣿⣿⣿⣿⡸⣿⣿⣿⣿⣿⣿⣇⢕⢕⢕⢕⢕⢕⢕⢕⢕⣿⣿⡟⡱⢏⢱⣾⣿⢏⢕⡵⢇⢕⢱⢇⢕⢕⣾⢕⢕⢕⣸⡿⠟⠙⠁⠀⠀⠀⠑⠀⠀⠀⠀⠀⠀⠀⠀⠀⠀⠀⠀⠀⠀⠀⠀⠀⠀⠀⠁⠙⠇⠁⠀⠀⠀⠀⠀⠀⠀⠀⠀⠀⠀⠀⠀⠀⠀⠀⠀⠀⠀⠀⠀⠀⠀⠁⠐⠔⠄⢀⠀⠀⠀⢱⢹⣿⣿⣿⡕⢹⣿⣿⠇⠑⠁⠀⠀⠀⠁⠁⠀⠁⠀⠀⠀⠀⠀⠀⠀⠑⢕⢸⡿⠑⠀⠀⠀⠁⠙⢿⣿⣿⣿⣿⣿⣿⣿⣕⢱⣿⣿⣿⢕⢕⢕⢕⣼⣿⣿⡇⢕⢜⠛⢻⣿⣿⡟⠓⠒⠓⠃⠁⢀⢁⠁⠁⠀⢕⢕⢕⢕⢕⢔⠀</a:t>
            </a:r>
            <a:br/>
            <a:r>
              <a:t>⢕⢕⢕⢕⢕⢕⢕⢕⢕⢕⢕⢕⢕⢕⢕⢕⢕⢕⢕⢕⢕⢕⠀⠀⠀⠀⠀⢕⢕⢕⢕⢕⢕⢕⢕⠕⢕⢕⢔⢔⢕⢕⢕⢕⢸⣿⣿⣿⣿⣿⣿⣿⣿⣿⣿⣿⣿⣿⣿⣿⣎⢿⣿⣿⣿⣿⣿⢕⢕⢕⢕⠕⠕⠕⢕⢕⣿⢟⡵⢕⢱⣿⡿⢇⢕⡞⢇⢕⢱⡏⢕⢕⣱⢇⢕⢕⠕⠍⠀⢀⢀⠀⠀⠀⠀⢀⠔⠐⠀⠀⠀⠀⠀⠀⠀⠀⠀⠀⠀⠀⠀⠀⠀⠀⠀⠀⠀⠀⠀⠀⠀⠀⠀⠀⠀⠀⠀⠀⠀⠀⠀⠀⠀⠀⠀⠀⠀⠀⠀⠀⠀⢀⠐⠁⠀⠀⠀⠁⠐⠀⠁⠑⠟⠻⢿⣿⡕⠜⠑⠀⠀⠀⠀⠀⠀⠀⠀⠀⠀⠀⠀⠀⠀⠀⠀⠀⠀⠁⠑⠁⠀⠀⠀⠀⠀⠀⠈⢻⣿⣿⣿⣿⣿⣿⣿⣿⣿⣿⣿⡕⢕⢱⡕⣿⣿⣿⣿⢕⢕⠀⢸⣿⣿⡧⣔⡔⢔⢔⢔⠀⢸⠀⢸⣿⢕⢕⢕⢕⢕⢕⠀</a:t>
            </a:r>
            <a:br/>
            <a:r>
              <a:t>⢕⢕⢕⢕⢕⢕⢕⢕⢕⢕⢕⢕⢕⢕⢕⢕⢕⢕⢕⢕⢕⢕⠀⠀⠀⠀⢀⢕⢕⢕⢕⢕⠁⠑⠁⢕⢕⢕⢕⢕⢕⢕⢕⢕⢸⣿⣿⣿⣿⣿⣿⣿⣿⣿⣿⣿⣿⣿⣿⣿⣿⣷⣯⢝⠙⠛⠉⠁⠁⠀⠀⠀⠀⠀⠀⠀⢁⢜⢅⣱⣿⡟⢕⢕⢎⢇⢕⢕⡾⢕⢕⢱⡟⢕⢕⢕⢄⢔⢕⢕⢕⠅⠀⠀⠀⢕⠀⢔⠑⠀⠀⠀⠀⠀⠀⠀⠀⠀⠀⠀⠀⠀⠀⠀⠀⠀⠀⠀⠀⠀⠀⠀⠀⠀⠀⠀⠀⠀⠀⠀⠀⠀⠄⠀⠀⠀⠀⢀⠄⠐⠁⠀⠀⠀⠀⠀⠀⠀⠀⠀⠀⠀⠀⠀⠀⠀⠁⠀⠀⠀⠀⠀⠀⠀⠀⠀⠀⠀⠀⠀⠀⠀⠀⠀⠀⠀⠀⠀⠀⠀⠀⠀⠀⠀⠀⠀⠀⠁⢻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⣿⡟⢄⢕⢔⢔⢔⢄⢄⢄⢀⠀⠀⠀⢄⠎⢔⣱⣿⢏⢕⢕⢎⢕⢕⢕⣼⢇⢕⢕⣼⢕⢕⢕⠑⢕⢕⢕⢕⢕⠀⠀⠀⠀⠁⠁⠀⠐⢀⠀⠀⠀⠀⠀⠀⠀⠀⠀⠀⠀⠀⠀⠀⠀⠀⠀⠀⠀⠀⠀⠀⠀⠀⠀⠀⠀⠀⠀⠀⠀⠐⠀⠀⠀⠀⠁⠀⠀⠀⠀⠀⠀⠀⠀⠀⠀⠀⠀⠀⠀⠀⠀⠀⠀⠀⠀⠀⠀⠀⠀⠀⠀⠀⠀⠀⠀⠀⠀⠀⠀⠀⠀⠀⠀⠀⠀⠀⠀⠀⠀⠀⠀⠀⠀⠀⠀⠀⠁⠀⠘⣿⣿⣿⣿⣿⣿⣿⣿⣿⣿⣿⣿⣿⣿⣿⣿⣿⡇⠀⢸⣿⣿⡷⢷⣇⡕⠀⠀⠀⠀⠀⠀⠀⢕⢕⢁⢕⢕⢕⠀</a:t>
            </a:r>
            <a:br/>
            <a:r>
              <a:t>⢕⢕⢕⢕⢕⢕⢕⢕⢕⢕⢕⢕⢕⢕⢕⢕⢕⢕⢕⢕⢕⢕⠀⠀⢄⢕⢕⢕⢕⢕⢕⢕⢕⢕⠑⢕⢕⢕⢕⢕⢕⢕⢕⢕⢸⣿⣿⣿⣿⣿⣿⣿⣿⣿⣿⣿⣿⣿⣿⣿⣿⣿⡕⢕⢕⢕⢕⢕⢕⢕⢕⢕⢕⠀⢔⠕⢔⣵⢽⢇⢕⢕⢎⢕⢕⢕⢱⡟⢕⢕⣱⢇⢕⢕⢱⣾⣿⣷⣷⣶⠆⠀⠀⠀⠀⠀⠀⠁⠀⠁⠔⢀⠀⠀⠀⠀⠀⠀⠀⠀⠀⠀⠀⠀⠀⠀⠀⠀⠀⠀⠀⠀⠀⠀⠀⠀⠀⠀⠀⠀⠀⠀⠀⠀⠀⠀⠀⠀⠀⠀⠀⠀⠀⠀⠀⠀⠀⠀⠀⠀⠀⠀⠀⠀⠀⠀⠀⠀⠀⠀⠀⠀⠀⠀⠀⠀⠀⠀⠀⠀⠀⢀⣠⡄⠀⠀⠀⠀⠀⠀⠀⠀⠀⠀⠀⠀⠀⠀⠀⠀⠀⢸⣿⣿⣿⣿⣿⣿⣿⣿⣿⣿⣿⣿⣿⣿⣿⣿⡇⠀⢸⣿⣿⡇⢕⡷⡇⠀⠀⠀⠀⠀⠀⠀⢕⢕⢕⢕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⣇⣑⢕⢕⢕⢕⢕⢕⠕⠑⢔⠑⢔⡜⢕⢕⢕⢕⢇⢕⢕⢕⢕⣿⢇⢕⢕⡟⢕⢕⢕⣾⣿⣿⡿⢿⠑⠀⠀⠀⠀⠀⠀⠀⠀⠀⠀⠀⠀⠐⢄⠀⠀⠐⠀⠀⠀⠀⠀⠀⠀⠀⠀⠀⠀⠀⠀⠀⠀⠀⠀⠀⠀⠀⠀⠀⠀⠀⠀⠀⠀⠀⠀⠀⠀⠀⠀⠀⠀⠀⠀⠀⠀⠀⠀⠀⠀⠀⠀⠀⠀⠀⠀⠀⠀⠀⠀⠀⠀⠀⠀⠀⠀⠀⠀⠀⠀⡔⣾⣿⣽⣄⢀⠀⠀⠀⠀⠀⠀⠀⠀⠀⠀⠀⠀⠀⠀⠀⠀⢻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⢗⢖⢖⢖⢖⢖⢔⢕⢕⡜⢕⢕⢕⢕⢇⢕⢕⢕⢕⣼⡟⢕⢕⣼⢕⢕⢕⢁⢀⢀⢀⢀⢀⠀⠀⠀⠀⠀⠀⠀⠀⠀⠀⠀⠀⠀⠀⠀⠁⠐⠀⠀⠀⠀⠀⠀⠀⠀⠀⠀⠀⠀⠀⠀⠀⠀⠀⠀⠀⠄⠑⠀⠀⠀⠀⠀⠀⠀⠀⠀⠀⠀⠀⠀⠀⠀⠀⠀⠀⠀⠀⠀⠀⠀⠀⠀⠀⠀⠀⠀⠀⠀⠀⠀⠀⠀⠀⠀⠀⠀⠀⠀⢀⣾⣇⣿⢿⢿⣿⣿⣦⡀⠀⠀⠀⠀⠀⠀⠀⠀⠀⠀⠀⠀⠀⢄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⢜⢕⢅⢕⢕⢇⢕⢕⢕⢕⢱⡻⢕⢕⢕⢇⢕⢕⢕⢕⢕⢕⢕⢕⢕⠀⠀⠀⠀⠀⠀⠀⠀⠀⠀⠀⠀⠀⠀⠀⠀⠀⠀⠀⠀⠀⠀⠀⠀⠀⠀⠀⠀⠀⠀⠀⠀⠀⠀⠀⠀⠀⠀⠀⠀⠀⠀⠀⠀⠀⠀⠀⠀⠀⠀⠀⠀⠀⠀⠀⠀⠀⠀⠀⠀⠀⠀⠀⠀⢄⢔⢕⢄⢄⢠⡺⣷⣰⣄⢀⠀⠀⢀⣾⣿⣷⣮⣕⢿⣷⡻⣿⣿⣿⠆⠀⠀⠀⠀⠀⠀⠀⠀⠀⠀⠀⠀⠘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⢕⠅⢕⢕⢇⢕⢕⠑⢔⢕⢇⢕⢕⢕⢕⢕⢕⠕⢕⢕⢕⢕⢕⢕⢕⢕⢄⠀⠀⠀⠀⠀⠀⠀⠀⠀⠀⠀⠀⠀⠀⠀⠀⠀⠀⠀⠀⠀⠀⠀⠀⠀⠀⠀⠀⠀⠀⠀⠀⠀⠀⠀⠀⠀⠀⠀⠀⠀⠀⠀⢄⢔⢀⠀⠀⠀⠀⠀⠀⠀⠀⠀⠀⠀⠀⠀⠀⠀⠀⢕⢕⢕⢕⢕⢕⢕⢝⢿⣿⣿⣷⡦⢰⢕⢝⢟⣿⣿⣷⣯⡏⢸⣿⡿⠀⠀⠀⠀⠀⠀⠀⠀⠀⠀⠀⠀⠀⢀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⢵⢵⢵⢵⢱⢕⢕⢕⢕⢕⢕⢕⡕⢕⢕⠕⢕⢕⢅⢕⢕⢕⢕⢕⢕⢔⢕⢕⢕⢕⢕⢕⢕⢕⢕⠀⠀⢕⢕⢕⢕⡱⣱⡾⠟⠀⠀⢄⡀⠀⠀⠀⠀⠀⠀⠀⠀⠀⠀⠀⠀⠀⠀⠀⠀⠀⠀⠀⠀⠀⠀⠀⠀⠀⠀⠀⠀⠀⠀⠀⠀⠀⠀⠀⠀⠀⢄⢕⢕⢕⡕⢔⢄⢀⠀⠀⠀⠀⠀⠀⠀⠀⠀⠀⠀⠀⠀⢕⢕⢕⢕⢕⢕⢕⢕⢱⣿⣿⢹⣾⣿⣷⣧⣣⢷⢝⢿⣿⣿⣿⠏⠀⠀⠀⠀⠀⠀⠀⠀⠀⠀⠀⠀⠀⠀⢱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⢱⢇⢕⢕⢑⢕⢕⢕⢕⢕⢕⢕⢕⢕⢕⢕⢕⢕⢕⢕⢕⠁⠀⠀⠀⠑⢵⢫⣾⡟⢱⣷⡄⠀⠀⠁⢔⢄⠑⠐⠀⠀⠀⠄⠀⠀⠀⠀⣄⠀⠀⠀⢄⢀⠀⠀⠀⢀⠀⠀⢀⠀⠀⠀⠀⢀⠀⠀⢀⢀⢄⠀⢕⢕⢕⢕⢕⢕⢕⢝⢿⣦⡀⠀⠀⠀⠀⠀⠀⠀⠀⠀⠀⠀⠀⠀⠁⠑⠑⠕⢕⢕⢕⣵⣷⣷⣧⣜⢻⢿⣿⣷⣧⣷⣿⣿⠟⠀⠀⠀⠀⠀⠀⠀⠀⠀⠀⠀⠀⠀⠀⠀⢕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⡕⢅⢕⠕⢕⢕⢕⢕⢕⢕⢕⠕⢕⢕⢕⢕⢕⢕⢕⢕⠕⠀⠀⠀⠀⠀⢡⣿⡟⢕⣿⡿⠇⠀⠀⠀⢕⢕⠄⠀⠐⠑⠀⢄⠀⠐⠐⠀⠁⠄⠔⠈⠉⢱⡴⠔⠈⢘⢄⠀⠘⢄⢄⠀⠐⠑⢄⠀⠁⠕⠀⢄⢕⢕⢕⢕⢕⢕⢕⢕⣕⣿⣿⣷⣄⠀⠀⠀⠀⠀⠀⠀⠀⠀⠀⠀⠀⠀⠀⠀⠀⠀⠁⠕⢕⢝⢿⣿⣿⣧⣽⣿⣿⡿⠋⠁⠀⠀⠀⠀⠀⠀⠀⠀⠀⠀⠀⠀⠀⠀⠀⠀⠕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⡳⢷⢇⢕⡟⢇⢕⢕⢑⢕⢕⢕⢕⢕⢕⢕⢔⢕⢕⢕⢕⢕⢕⢕⢕⠀⠀⠀⠀⠀⠀⢸⣿⢇⠜⠙⢑⢅⢔⢔⡄⢁⢁⢀⢄⢀⠀⠀⠀⠀⠀⠀⠀⠀⠀⠀⠀⠀⠀⠀⠀⠀⠀⠀⢀⠀⠀⠀⠀⠀⠀⠀⠀⠀⠀⠀⢕⢕⢕⢕⢕⢕⢕⡱⢇⡜⢝⣿⣿⣿⣷⡄⠀⠀⠀⠀⠀⠀⠀⠀⠀⠀⠀⠀⠀⠀⠀⠀⠀⠑⠗⠑⠟⠿⠿⠟⠙⠁⠀⠀⠀⠀⠀⠀⠀⠀⠀⠀⠀⠀⠀⠀⠀⠀⠀⠀⠀⢕⢕⢜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⢷⡷⣱⣷⣷⣷⣷⣷⣾⣿⣿⣿⢿⢷⣷⣗⢕⣜⡷⢔⢕⠑⢕⢕⢕⢕⢕⢕⢸⢕⢕⢕⢕⢕⢕⢕⢕⢕⠁⠀⠀⠀⠀⠀⠀⠁⠀⠀⠀⠀⠀⠁⠕⠕⠘⢟⠑⠕⢕⢕⠔⠀⠀⠀⢀⢀⢀⠀⠀⠀⠀⠀⠀⠀⠀⠀⠀⠀⠀⠁⠀⠀⠀⠀⠀⠀⠀⢀⢄⠀⢕⢕⢕⢕⢕⢕⢕⢕⣗⣕⣸⣿⣿⣿⣿⣇⠀⠀⠀⠀⠀⠀⠀⠀⠀⠀⠀⠀⠀⠀⠀⠀⠀⠀⠀⠀⠀⠀⠀⠀⠀⠀⠀⠀⠀⠀⠀⠀⠀⠀⠀⠀⠀⠀⠀⠀⠀⠀⠀⠀⢀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⠋⠑⠛⠃⠑⠑⠑⠑⠑⠑⠑⠑⠘⠓⠑⠑⠑⠑⠑⠑⠑⠑⠑⠐⠀⠀⠀⠀⠀⠀⠀⠀⠀⠀⠀⠀⠀⠀⠀⠐⠑⠐⠀⠀⠀⠀⠀⠀⠀⠁⠁⠁⠀⠁⠁⠑⠑⠑⠑⠑⠐⠀⠀⠀⠀⠐⠀⠁⠁⠁⠑⠁⠀⠀⠀⠑⠑⠑⠑⠑⠑⠑⠘⠛⠛⠛⠛⠛⠛⠛⠛⠃⠐⠐⠀⠀⠀⠀⠀⠀⠀⠀⠀⠀⠀⠀⠀⠀⠀⠀⠀⠀⠀⠀⠀⠀⠀⠀⠀⠀⠀⠀⠀⠀⠀⠀⠀⠀⠀⠀⠀⠀⠀⠀⠀⠑⠓⠚⠓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⢏⢕⢕⢕⢕⢕⢕⢕⢕⢕⢕⢕⢕⢕⢕⢕⢹⣿⣿⣿⣿⣿⣿⣿⣿⣿⣿⣿⣿⣿⣿⣿⣿⣿⡿⢕⢕⢕⢕⢕⢕⢕⢕⢕⢕⢕⢕⢕⢕⢕⢕⢜⢻⣿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⢿⢟⢕⢕⢕⢕⢕⢕⢕⢕⢕⢕⢕⢕⢕⢕⢕⢕⢕⢕⢕⢾⣿⣿⣿⣿⣿⣿⣿⣿⣿⣿⣿⣿⣿⣿⣿⣿⢇⢕⢕⢕⢕⢕⢕⢕⢕⢕⢕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⢕⢕⢕⢕⢕⢕⢕⢕⢕⢕⢕⢕⠕⠕⠑⢕⠕⠕⢁⠑⠕⠕⢜⣿⣿⣿⣿⣿⣿⣿⣿⡿⢿⢿⢿⢿⢿⣿⡏⢕⢕⢕⢕⢕⢕⢕⢕⢕⢕⢕⢕⢕⣱⣷⣿⣿⣿⣿⣿⣿⣿⣿⣿⣿⣿⣿⣿⣿⣿⣿⣿⣿⣿⣿⣿⣿⣿⣿⣿⣿⣿⣿⣿⣿⣿⣿⣿⣿⣿⣿⣿⣿⣿⣿⣿⣿⣿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⢕⢕⢕⢕⢕⠕⠕⠀⠀⠁⠁⠀⠀⠀⠀⠀⠀⠀⠀⠀⢀⢀⢅⢜⢻⣿⣿⣿⣿⢏⢕⢕⢕⢕⢕⢕⢕⢜⢇⢕⢕⢕⢕⢕⢕⢕⢼⡏⢕⢕⣵⣿⣿⣿⣿⣿⣿⣿⣿⣿⣿⣿⣿⣿⣿⣿⣿⣿⣿⣿⣿⣿⣿⣿⣿⣿⣿⣿⣿⣿⣿⣿⣿⣿⣿⣿⣿⣿⣿⣿⣿⣿⣿⣿⣿⣿⣿⣿⣧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⢏⢕⢕⢕⢔⠁⠀⠀⠀⠀⠀⠀⠀⠀⠀⠀⠀⠀⠀⢔⢕⢕⢕⢕⢕⢕⢻⣿⣿⡇⢕⢕⢕⢕⢕⢕⢕⢕⣱⣵⣵⢵⢕⢑⢕⢕⢕⢕⡇⢕⢹⣿⣿⣿⣿⣿⣿⣿⣿⣿⣿⣿⣿⣿⣿⣿⣿⣿⣿⣿⣿⣿⣿⣿⣿⣿⣿⣿⣿⣿⣿⣿⣿⣿⣿⣿⣿⣿⣿⣿⣿⡝⢻⣿⣿⣿⣿⣿⣿⣿⣧⣱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⢕⢕⢕⢕⠕⠑⠀⠀⠀⠀⢄⢄⢄⢄⠀⠀⠀⠀⠀⠀⠑⢕⢕⢕⢕⢕⢕⢜⢍⠕⠕⢕⢕⣕⣵⡷⠟⢟⢝⢕⢔⢕⢕⢕⢕⠕⢕⢜⢕⢕⢸⣿⣿⣿⣿⣿⣿⣿⣿⣿⣿⣿⣿⣿⣿⣿⣿⣿⣿⣿⣿⣿⣿⣿⣿⣿⣿⣿⣿⣿⣿⣿⣿⣿⣿⣿⣿⣿⣿⣿⣿⣿⣇⢜⢻⢿⣿⢿⣿⣿⣿⣷⢻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⢕⢕⢕⢕⠕⠀⠀⠀⠀⠀⢕⢕⢕⢕⢕⢕⠀⠀⠀⠀⠀⢕⢕⢕⢕⢕⢕⢕⢕⢕⣕⣵⢷⠟⢋⢅⢔⢕⢕⢕⢕⢕⢕⢕⢕⢕⢁⢕⡵⢟⢕⣸⣿⣿⣿⣿⣿⣿⣿⣿⣿⣿⣿⣿⣿⣿⣿⣿⣿⣿⣿⣿⣿⣿⣿⣿⣿⣿⣿⣿⣿⣿⣿⣿⢏⣇⣿⣿⣿⣿⣿⣿⣿⣿⣷⣜⢷⣝⢗⣝⢿⣿⣿⡇⣿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⠀</a:t>
            </a:r>
            <a:br/>
            <a:r>
              <a:t>⣿⣿⣿⣿⣿⣿⣿⣿⣿⣿⣿⣿⣿⣿⣿⣿⣿⣿⣿⣿⣿⣿⣿⣿⣿⣿⣿⣿⣿⣿⣿⣿⣿⣿⣿⣿⣿⡕⢕⢕⠐⢀⢀⠀⠀⠀⠀⢕⢕⢅⠕⢕⢕⢄⢀⢄⢄⢕⢕⢕⢕⢕⢕⣕⣵⢾⢟⢝⢅⢔⢕⢕⢕⢕⢕⢕⢕⢕⢕⢕⢕⢕⢕⢕⢕⡇⢕⢕⣿⣿⣿⣿⣿⣿⣿⣿⣿⣿⣿⣿⣿⣿⣿⣿⣿⣿⣿⣿⣿⣿⣿⣿⣿⣿⣿⣿⣿⣿⣿⡿⣳⣿⢸⣿⣿⣿⣿⣿⣿⣿⣿⣿⣿⡷⢝⢷⢹⣧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⠀</a:t>
            </a:r>
            <a:br/>
            <a:r>
              <a:t>⣿⣿⣿⣿⣿⣿⣿⣿⣿⣿⣿⣿⣿⣿⣿⣿⣿⣿⣿⣿⣿⣿⣿⣿⣿⣿⣿⣿⣿⣿⣿⣿⣿⣿⣿⣿⣿⣷⣕⡕⢕⢕⢕⢔⠀⠀⠀⢕⢕⢕⢕⢕⢕⢔⢔⢀⢕⢕⢕⢱⢱⢵⢟⢝⢕⢕⢕⢕⢕⢕⢕⢕⢕⢕⢕⢕⢕⢕⢕⢕⢕⢕⠕⠀⢕⢇⢕⣾⣿⣿⣿⣿⣿⣿⣿⣿⣿⣿⣿⣿⣿⣿⣿⣿⣿⣿⣿⣿⣿⣿⣿⣿⣿⣿⣿⣿⣿⣿⣿⣳⣿⡏⢿⣟⣟⣟⣟⣟⣟⣟⣟⣟⣟⢕⢕⢕⢜⣿⣷⡕⢕⢕⢕⢕⢕⠕⢝⢝⢿⣿⣿⣿⣿⣿⣿⣿⣿⣿⣿⣿⣿⣿⣿⣿⣿⣿⣿⣿⣿⣿⣿⣿⣿⣿⣿⣿⣿⣿⣿⣿⣿⣿⣿⣿⣿⣿⣿⣿⣿⣿⣿⣿⣿⣿⣿⣿⣿⣿⣿⣿⣿⣿⣿⣿⣿⣿⣿⣿⣿⣿⣿⣿⣿⣿⣿⣿⣿⣿⣿⣿⣿⣿⣿⣿⣿⣿⣿⣿⣿⣿⣿⣿⣿⣿⡿⢏⢕⢕⢕⢕⠀</a:t>
            </a:r>
            <a:br/>
            <a:r>
              <a:t>⣿⣿⣿⣿⣿⣿⣿⣿⣿⣿⣿⣿⣿⣿⣿⣿⣿⣿⣿⣿⣿⣿⣿⣿⣿⣿⣿⣿⣿⣿⣿⣿⣿⣿⣿⣿⣿⣿⣿⣿⣿⣷⣷⣆⢄⠀⠀⢕⠕⢑⢕⢕⢕⢕⢕⢕⢕⠕⢑⢅⢕⢕⢕⢕⢕⢕⢕⢕⢕⢕⢕⢕⢕⢕⢕⢕⢕⢕⢕⢕⢝⢗⢧⣴⡕⢕⣼⣿⣿⣿⣿⣿⣿⣿⣿⣿⣿⣿⣿⣿⣿⣿⣿⣿⣿⣿⣿⣿⣿⣿⣿⣿⣿⣿⣿⣿⣿⡿⢣⣿⣿⢇⣿⣷⣷⣷⣿⣿⣿⣿⣿⣷⣷⡕⢕⢕⢕⢿⣿⣧⢕⢕⢕⢕⢕⢕⢕⢕⢕⢻⢿⣿⣿⣿⣿⣿⣿⣿⣿⣿⣿⣿⣿⣿⣿⣿⣿⣿⣿⣿⣿⣿⣿⣿⣿⣿⣿⣿⣿⣿⣿⣿⣿⣿⣿⣿⣿⣿⣿⣿⣿⣿⣿⣿⣿⣿⣿⣿⣿⣿⣿⣿⣿⣿⣿⣿⣿⣿⣿⣿⣿⣿⣿⣿⣿⣿⣿⣿⣿⣿⣿⣿⣿⣿⣿⣿⣿⣿⣿⣿⣿⣿⣿⢟⢕⢕⢕⢕⢕⢕⠀</a:t>
            </a:r>
            <a:br/>
            <a:r>
              <a:t>⣿⣿⣿⣿⣿⣿⣿⣿⣿⣿⣿⣿⣿⣿⣿⣿⣿⣿⣿⣿⣿⣿⣿⣿⣿⣿⣿⣿⣿⣿⣿⣿⣿⣿⣿⣿⣿⣿⣿⣿⣿⣿⣿⣿⣧⣔⢕⠔⢕⠕⠕⠕⢑⠑⠅⠀⠕⢕⢕⢕⢕⢕⢕⢕⢕⢕⢕⢕⢕⢕⢕⢕⢕⢕⢕⢕⢕⢕⢕⢕⢕⢕⢕⠅⢝⢕⣿⣿⣿⣿⣿⣿⣿⣿⣿⣿⣿⣿⣿⣿⣿⣿⣿⣿⣿⣿⣿⣿⣿⣿⣿⣿⣿⣿⢿⣫⣵⣎⣿⣿⣿⢸⣿⣿⣿⣿⣿⣿⣿⣿⣿⣿⣿⣿⡕⢕⢕⢸⣿⣿⣇⢕⢕⢕⢕⢕⢅⢕⢕⢕⢕⢝⢻⢿⣿⣿⣿⣿⣿⣿⣿⣿⣿⣿⣿⣿⣿⣿⣿⣿⣿⣿⣿⣿⣿⣿⣿⣿⣿⣿⣿⣿⣿⣿⣿⣿⣿⣿⣿⣿⣿⣿⣿⣿⣿⣿⣿⣿⣿⣿⣿⣿⣿⣿⣿⣿⣿⣿⣿⣿⣿⣿⣿⣿⣿⣿⣿⣿⣿⣿⣿⣿⣿⣿⣿⣿⣿⣿⣿⣿⣿⡿⢇⢕⢕⢕⢕⢕⢱⣾⠀</a:t>
            </a:r>
            <a:br/>
            <a:r>
              <a:t>⢟⢟⢟⢟⢟⢟⢟⢟⢟⢟⢟⢟⢟⢟⢟⢟⢟⢟⢟⢟⢟⢟⢟⢟⢟⢟⢟⢟⢟⢟⢟⢟⢟⢟⢟⢟⢟⢟⢟⢟⢟⢟⢟⢟⢟⢟⢟⢇⠀⠅⠀⠑⠀⠁⠀⠀⠀⠁⠕⢕⢕⢕⢕⢕⢕⢕⢕⢕⢕⢕⢕⢕⢕⢕⢕⢕⢕⢕⢕⢕⢕⢕⢕⠑⡕⢕⢟⢟⢟⢟⢟⢟⢟⢟⢟⢟⢟⢟⢟⢟⢟⢟⢟⢟⢟⢟⢟⢟⢟⢟⢟⢟⢟⣱⣾⣿⣿⣸⣿⣿⣿⢸⣿⣿⣿⣿⣿⣿⣿⣿⣿⣿⣿⣿⣿⣧⢑⢜⣿⣿⣿⡕⢕⢕⡁⢅⢕⢕⢕⢕⢕⢕⢕⢕⢜⢝⢟⢟⢟⢟⢟⢟⢟⢟⢟⢟⢟⢟⢟⢟⢟⢟⢟⢟⢟⢟⢟⢟⢟⢟⢟⢟⢟⢟⢟⢟⢟⢟⢟⢟⢟⢟⢟⢟⢟⢟⢟⢟⢟⢟⢟⢟⢟⢟⢟⢟⢟⢟⢟⢟⢟⢟⢟⢟⢟⢟⢟⢟⢟⢟⢟⢟⢟⢟⢟⢟⢟⢟⢟⢟⢏⢕⢕⢕⢕⢕⢕⣵⣿⣿⠀</a:t>
            </a:r>
            <a:br/>
            <a:r>
              <a:t>⢕⢕⢕⢕⢕⢕⢕⢕⢕⢕⢕⢕⢕⢕⢕⢕⢕⢕⢕⢕⢕⢕⢕⢕⢕⢕⢕⢕⢕⢕⢕⢕⢕⢕⢕⢕⢕⢕⢕⢕⢕⢕⢕⢕⢕⢕⢕⢕⢕⢄⢀⢀⠀⠀⠀⠀⠀⠀⠀⠁⠕⢕⢕⢕⢕⢕⢕⢕⢕⢕⢕⢕⢕⢕⢕⢕⢕⢕⢕⢕⢕⢕⢕⠀⡇⢕⢕⢕⢕⢕⢕⢕⢕⢕⢕⢕⢕⢕⢕⢕⢕⢕⢕⢕⢕⢕⢕⢕⢕⢕⢕⣱⣿⣿⣿⣿⢇⣿⣿⣿⡇⣾⣿⣿⣿⣿⣿⣿⣿⣿⣿⣿⣿⣿⣿⣿⣷⢕⣿⣿⣿⣧⢔⢔⢕⢕⢕⢕⢕⢕⢕⢕⢕⢕⠕⢁⢕⢕⢕⢕⢕⢕⢕⢕⢕⢕⢕⢕⢕⢕⢕⢕⢕⢕⢕⢕⢕⢕⢕⢕⢕⢕⢕⢕⢕⢕⢕⢕⢕⢕⢕⢕⢕⢕⢕⢕⢕⢕⢕⢕⢕⢕⢕⢕⢕⢕⢕⢕⢕⢕⢕⢕⢕⢕⢕⢕⢕⢕⢕⢕⢕⢕⢕⢕⢕⢕⢕⢕⢕⢕⢕⢕⢕⢕⢕⢕⣾⣿⣿⣿⠀</a:t>
            </a:r>
            <a:br/>
            <a:r>
              <a:t>⣿⣿⣿⣿⣿⣿⣿⣿⣿⣿⣿⣿⣿⢕⢕⢸⣿⣿⣿⣿⣿⣿⣿⣿⣿⣿⣿⣿⣿⣿⣿⣿⣿⣿⣿⣿⣿⣿⣿⣿⣿⣿⣿⣿⣿⣿⣿⣿⣿⣿⣷⣔⢔⢄⠀⠀⠀⠀⠀⠀⠀⠀⠕⠕⢕⢕⢕⢕⢕⢕⢕⢕⢕⢕⢕⢕⢕⢕⢕⢕⢕⢕⢕⢀⢇⣸⣿⣿⣿⣿⣿⣿⣿⣿⣿⣷⢕⢕⣾⣿⣿⣿⣿⣿⣿⣿⣿⣿⣿⣫⣾⣿⣿⣿⡿⣫⢸⣿⣿⣿⡇⢿⣿⣿⣿⣿⣿⣿⣿⣿⣿⣿⣿⣿⡏⣿⣿⢕⣿⣿⣿⣿⢕⠁⢀⢕⢕⢕⢕⢑⢔⢄⢅⢅⢜⣿⣿⣿⣿⣿⣿⣿⣿⣿⣿⣿⣿⣿⣿⣿⣿⣿⣿⣿⣿⣿⣿⣿⡇⢕⢕⣿⣿⣿⣿⣿⣿⣿⣿⣿⣿⣿⣿⣿⣿⣿⣿⣿⣿⣿⣿⣿⣿⣿⣿⣿⣿⣿⣿⣿⣿⣿⣿⣿⣿⣿⣿⣿⣿⣿⢕⢕⢸⣿⣿⣿⣿⣿⢇⢕⢕⢕⢕⢕⢱⣾⣿⣿⣿⣿⠀</a:t>
            </a:r>
            <a:br/>
            <a:r>
              <a:t>⣿⣿⣿⣿⣿⣿⣿⣿⣿⣿⣿⣿⣿⢕⢕⢸⣿⣿⣿⣿⣿⣿⣿⣿⣿⣿⣿⣿⣿⣿⣿⣿⣿⣿⣿⣿⣿⣿⣿⣿⣿⣿⣿⣿⣿⣿⣿⣿⣿⣿⣿⣿⣷⡕⠀⠀⠀⠀⠀⠀⠀⠀⠀⠀⠀⠁⠑⢕⢕⢕⢕⢕⢕⢕⢕⢕⢕⢕⢕⢕⢕⢕⢕⠀⢕⣿⣿⣿⣿⣿⣿⣿⣿⣿⣿⣿⢕⢕⣿⣿⣿⣿⣿⣿⣿⣿⣿⡿⣳⣿⣿⣿⣿⡿⣵⡿⣾⣿⣿⣿⡇⢸⣿⣿⣿⣿⣿⣿⣿⣿⣿⣿⣿⣿⣷⢜⡟⢕⣿⣿⣿⣿⡇⠐⢕⣧⢕⢕⣕⢑⢑⢑⡕⢕⣼⣿⣿⣿⣿⣿⣿⣿⣿⣿⣿⣿⣿⣿⣿⣿⣿⣿⣿⣿⣿⣿⣿⣿⡇⢕⢕⣿⣿⣿⣿⣿⣿⣿⣿⣿⣿⣿⣿⣿⣿⣿⣿⣿⣿⣿⣿⣿⣿⣿⣿⣿⣿⣿⣿⣿⣿⣿⣿⣿⣿⣿⣿⣿⣿⣿⢕⢕⢸⣿⣿⣿⡿⢇⢕⢕⢕⢕⢕⣱⣿⣿⣿⣿⣿⣿⠀</a:t>
            </a:r>
            <a:br/>
            <a:r>
              <a:t>⣿⣿⣿⣿⣿⣿⣿⣿⣿⣿⣿⣿⣿⢕⢕⢸⣿⣿⣿⣿⣿⣿⣿⣿⣿⣿⣿⣿⣿⣿⣿⣿⣿⣿⣿⣿⣿⣿⣿⣿⣿⣿⣿⣿⣿⣿⣿⣿⣿⣿⣿⣿⣿⣿⡔⠀⠀⠀⠀⠀⠀⠀⠀⠀⠀⠀⠀⠀⠀⠀⠑⢕⢕⢕⢕⢕⢕⢕⢕⢕⢕⢕⢕⠄⢕⣿⣿⣿⣿⣿⣿⣿⣿⣿⣿⣿⢕⢕⣿⣿⣿⣿⣿⣿⣿⣿⣿⣳⣿⣳⣿⣿⣟⣼⣿⡇⣿⢟⢝⣾⡇⢜⢿⣿⣿⣿⣿⣿⣿⣿⣿⣿⣿⣿⣿⢕⢕⢸⣺⣿⣿⣿⠇⠀⠀⢜⢇⢑⢝⢎⢧⢁⢀⢱⢟⢻⣿⣿⣿⣿⣿⣿⣿⣿⣿⣿⣿⣿⣿⣿⣿⣿⣿⣿⣿⣿⣿⣿⡇⢕⢕⣿⣿⣿⣿⣿⣿⣿⣿⣿⣿⣿⣿⣿⣿⣿⣿⣿⣿⣿⣿⣿⣿⣿⣿⣿⣿⣿⣿⣿⣿⣿⣿⣿⣿⣿⣿⣿⣿⣿⢕⢕⢸⣿⣿⡿⢕⢕⢕⢕⢕⢕⣱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⠀⠁⢕⢕⢕⢕⢕⢕⢕⢕⢕⢕⢕⢀⢱⣿⣿⣿⣿⣿⣿⣿⣿⣿⣿⣿⢕⢕⣿⣿⣿⣿⣿⣿⣿⣿⢳⣿⢷⣿⣿⡟⣾⣿⡿⢇⢏⢕⣾⣿⣇⢱⣾⣿⣿⣿⣿⣿⣿⣿⣿⣿⣿⣿⣿⢕⠕⠇⠿⢟⠏⠁⢄⢄⢀⠀⠀⠁⠁⠁⢈⢑⢞⢕⢕⢕⢜⣿⣿⣿⣿⣿⣿⣿⣿⣿⣿⣿⣿⣿⣿⣿⣿⣿⣿⣿⣿⣿⡇⢕⢕⣿⣿⣿⣿⣿⣿⣿⣿⣿⣿⣿⣿⣿⣿⣿⣿⣿⣿⣿⣿⣿⣿⣿⣿⣿⣿⣿⣿⣿⣿⣿⣿⣿⣿⣿⣿⣿⣿⣿⢕⢕⢸⣿⡿⢕⢕⢕⢕⢕⢕⣱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⡄⠀⠀⠀⠀⠀⠀⠀⠀⠀⠀⠀⠀⠀⠀⠑⢕⢕⢕⢕⢕⢕⢕⢕⢕⢕⢕⢸⣿⣿⣿⣿⣿⣿⣿⣿⣿⣿⣿⢕⢕⣿⣿⡿⢿⢟⣟⣝⡝⣿⣟⢧⣿⡿⣾⣿⡿⢕⡕⢸⢻⣿⣿⣿⢸⣿⣿⣿⣿⣿⣿⣿⣿⣿⣿⣿⣿⣿⢕⢀⠀⠐⠐⠀⠀⢕⢕⣿⣿⡆⣴⣄⢀⠁⠑⠕⠕⢕⢱⣵⣿⣿⣿⣿⣿⣿⣿⣿⣿⣿⣿⣿⣿⣿⣿⣿⣿⣿⣿⣿⣿⡇⢕⢕⣿⣿⣿⣿⣿⣿⣿⣿⣿⣿⣿⣿⣿⣿⣿⣿⣿⣿⣿⣿⣿⣿⣿⣿⣿⣿⣿⣿⣿⣿⣿⣿⣿⣿⣿⣿⣿⣿⣿⢕⢕⢸⣿⢇⢕⢕⢕⢕⢕⢱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⣔⠀⠀⠀⠀⠀⠀⠀⠀⠀⠀⠀⠀⠀⠀⠕⢕⢕⢕⢕⢕⢕⢕⢕⢕⠁⢸⣿⣿⣿⣿⣿⣿⣿⣿⣿⣿⣿⢕⢑⡿⣱⡷⣾⣿⣿⣿⢸⣿⡟⣼⣿⣹⣿⣿⢇⢕⣧⢱⣿⡿⢻⢏⢸⣿⢿⣿⣿⣿⣿⣿⣿⣿⣿⣿⣿⢟⢕⢕⠄⢔⠔⠀⢔⢕⢸⣿⣿⣧⢿⣿⣷⣦⡄⣠⣶⣗⣱⡽⣿⣿⣿⣿⣿⣿⣿⣿⣿⣿⣿⣿⣿⣿⣿⣿⣿⣿⣿⣿⣿⡇⢕⢕⣿⣿⣿⣿⣿⣿⣿⣿⣿⣿⣿⣿⣿⣿⣿⣿⣿⣿⣿⣿⣿⣿⣿⣿⣿⣿⣿⣿⣿⣿⣿⣿⣿⣿⣿⣿⣿⣿⣿⢕⢕⢸⢇⢕⢕⢕⢕⢕⢱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⣇⠀⠀⠀⠀⠀⠀⠀⠀⠀⠀⠀⠀⠀⠀⢕⢕⢕⠕⢕⢕⢕⢕⢕⠑⢸⣿⣿⣿⣿⣿⣿⣿⣿⣿⣿⣿⢕⠅⢣⣿⣷⡟⢿⢿⢏⣾⣿⢣⣿⢧⣿⣿⣇⣾⢱⣿⢸⣿⣷⣵⡕⣾⣿⢸⣿⣿⣿⣿⣿⣿⣿⣿⣿⡿⢕⢕⢕⣷⣦⣴⣾⢕⢕⣷⣿⣿⣿⢸⣿⣿⣟⣷⢜⢟⣹⣿⢷⣻⣿⣿⣿⣿⣿⣿⣿⣿⣿⣿⣿⣿⣿⣿⣿⣿⣿⣿⣿⣿⡇⢕⢕⣿⣿⣿⣿⣿⣿⣿⣿⣿⣿⣿⣿⣿⣿⣿⣿⣿⣿⣿⣿⣿⣿⣿⣿⣿⣿⣿⣿⣿⣿⣿⣿⣿⣿⣿⣿⣿⣿⣿⢕⢕⢜⢕⢕⢕⢕⢕⢕⣾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⣧⢀⠀⠀⠀⠀⠀⠀⠀⠀⠀⠀⠀⠀⠑⠁⠀⠀⠀⠑⠑⢕⢕⠐⣸⣿⣿⣿⣿⣿⣿⣿⣿⣿⣿⣿⢕⢔⣿⣇⡝⢿⢧⢕⠕⣿⡿⣼⣿⣸⣿⣿⣿⣿⢸⡿⢸⣿⣿⣿⡇⣿⡇⢸⣿⣿⣿⣿⣿⣿⣿⣿⣿⡇⢕⢕⢕⣿⣿⣿⣿⡕⢸⣿⣿⣿⣿⢸⣿⣿⣷⣿⢕⢾⡫⢪⢸⣇⣿⣿⣿⣿⣿⣿⣿⣿⣿⣿⣿⣿⣿⣿⣿⣿⣿⣿⣿⣿⡇⢕⢕⣿⣿⣿⣿⣿⣿⣿⣿⣿⣿⣿⣿⣿⣿⣿⣿⣿⣿⣿⣿⣿⣿⣿⣿⣿⣿⣿⣿⣿⣿⣿⣿⣿⣿⣿⣿⣿⣿⣿⢕⢕⢕⢕⢕⢕⢕⢕⣼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⡀⠀⠀⠀⠀⠀⠀⠀⠀⠀⠀⠀⠀⠀⠀⠀⠀⠀⠀⢕⢕⢕⣿⣿⣿⣿⣿⣿⣿⣿⣿⣿⣿⣿⢕⢸⡿⢟⢿⢇⣵⢇⢕⣿⡇⣿⡇⣿⣿⣿⣿⡟⢸⡇⣾⣿⣿⣿⡗⣿⢇⡜⣿⡿⣿⣿⣿⣿⣿⣿⣿⡇⢕⢕⢸⣿⣿⣿⣿⡇⣾⣿⣿⣿⡿⣿⣿⣿⣿⣿⢕⢳⣧⢻⢹⡟⢸⣿⣿⣿⣿⣿⣿⣿⣿⣿⣿⣿⣿⣿⣿⣿⣿⣿⣿⣿⡇⢕⢕⣿⢕⢕⢕⢕⢸⣿⣿⣿⣿⣿⣿⣿⣿⣿⣿⣿⣿⣿⣿⣿⣿⣿⣿⣿⣿⣿⣿⣿⣿⣿⣿⣿⣿⣿⢕⢕⢕⢕⢕⢕⢕⢕⢕⢕⢕⢱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⣷⡄⠀⠀⠀⠀⠀⠀⠀⠀⠀⠀⠀⠀⠀⠀⠀⠀⢁⢕⢕⢕⢸⣿⣿⣿⣿⣿⣿⣿⣿⣿⣿⣿⢕⢕⢳⡕⢱⣿⢕⣵⣷⣿⢻⣿⢕⣿⣿⣿⢿⢇⣕⡇⣽⣽⣽⣽⡕⣿⢸⡇⢻⣧⢿⣿⣿⣿⣿⣻⡟⡇⢕⢕⢸⣽⣽⣽⣽⡕⣿⢹⣿⣿⡇⣼⣿⣿⣿⣿⢸⣧⣜⢇⢱⢱⣸⣿⣿⣿⣿⣿⣿⣿⣿⣿⣿⣿⣿⣿⣿⣿⣿⣿⣿⣿⡇⢕⢕⣿⢕⢕⢕⢕⢸⣿⣿⣿⣿⣿⣿⣿⣿⣿⣿⣿⣿⣿⣿⣿⣿⣿⣿⣿⣿⣿⣿⣿⣿⣿⣿⣿⣿⣿⢕⢕⢕⢕⢕⢕⢕⢕⢕⢕⢕⣾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⣧⠀⠀⠀⠀⠀⠀⠀⠀⠀⠀⠀⠀⠀⠀⠀⠀⠀⢕⢕⢕⣼⣿⣿⣿⣿⣿⣿⣿⣿⣿⣿⣿⢕⠈⢇⢕⢝⢷⢯⣽⣕⣿⢸⢏⢱⣿⣿⣿⡿⢱⣿⣧⢟⣟⣟⣟⡗⢹⢸⣿⣎⢿⡞⣿⡟⣿⣿⣧⢿⢕⢸⢕⢼⣟⣟⣟⣟⡇⣟⡸⡝⢿⢇⣿⣿⣿⡟⣿⢱⢷⢞⢫⢱⢱⣿⣿⣿⣿⣿⣿⣿⣿⣿⣿⣿⣿⣿⣿⣿⣿⣿⣿⣿⣿⡇⢕⢕⣿⢕⢕⢕⢕⢸⣿⣿⣿⣿⣿⣿⣿⣿⣿⣿⣿⣿⣿⣿⣿⣿⣿⣿⣿⣿⣿⣿⣿⣿⣿⣿⣿⣿⣿⢕⢕⢕⢕⢕⢕⢕⢕⢕⢕⢸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⣇⠀⠀⠀⠀⠀⠀⠀⠀⠀⠀⠀⠀⠀⠀⠀⢕⢕⢕⢌⢜⢝⢝⢟⢻⣿⣿⣿⣿⣿⣿⣿⢕⠀⣷⣵⣜⢇⢕⢕⢜⢻⡼⢱⢸⣿⣿⣿⣧⢜⠉⠁⢑⠁⠑⠈⠉⠑⢇⣜⣿⣿⣟⢜⣿⡜⢟⢿⣿⢇⢼⡱⠛⠁⠁⠐⠐⢐⢁⠁⢸⣕⢕⣿⣿⣿⢜⣿⢕⢗⢕⢇⢕⢸⣿⣿⣿⣿⣿⣿⣿⣿⣿⣿⣿⣿⣿⣿⣿⣿⣿⣿⣿⣿⡇⢕⢕⣿⢕⢕⢕⢕⢸⣿⣿⣿⣿⣿⣿⣿⣿⣿⣿⣿⣿⣿⣿⣿⣿⣿⣿⣿⣿⣿⣿⣿⣿⣿⣿⣿⣿⣿⢕⢕⢕⢕⢕⢕⢕⢕⢕⢕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⡔⠀⠀⠀⠀⠀⠀⠀⠀⠀⠀⠀⠀⠀⢀⢕⢕⢕⢕⢕⢕⢕⢕⢕⢜⢻⣿⣿⣿⣿⣿⠑⠀⣿⣿⣿⡗⠑⢑⠕⢕⢇⢺⢕⣿⢻⣿⡏⢄⣰⡷⢤⠅⠀⠀⠁⠁⢕⢜⣿⣿⣿⣿⣿⣿⣾⣷⣿⣷⡏⡱⠴⠕⠀⠀⠀⠁⣿⣵⢀⢌⡕⣻⣿⢇⢸⣿⢕⠁⢕⢕⢕⢸⣿⣿⣿⣿⣿⢟⢏⢝⢕⢕⢕⢕⢕⢕⢕⢜⢝⢟⢿⣿⡇⢕⢕⣿⢕⢕⢕⢕⢸⣿⣿⣿⣿⡿⢏⢕⢕⢕⢕⢕⢕⢕⢝⢻⣿⣿⣿⣿⣿⣿⢟⢏⢕⢕⢕⢕⢝⢻⢕⢕⢕⢕⢕⢕⢕⢕⢕⢱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⡄⠀⠀⠀⠀⠀⠀⠀⠀⠀⠀⠀⠀⢕⢕⢕⢕⢕⢕⢕⢕⠕⠕⠑⠁⠉⠉⠙⠻⢟⠀⠀⣿⣿⢏⠑⠀⢑⢕⢕⢕⣽⢕⢻⢜⣝⡳⣱⣻⣿⢔⢄⢀⢄⢄⢔⣾⣷⣿⣿⣿⣿⣿⣿⣿⣿⣿⣿⣾⣇⢄⢄⢄⢄⢄⢔⣿⣧⣷⢹⣧⣿⡿⢕⢜⣿⠁⠀⠀⢕⢕⢸⣿⣿⣿⣿⢇⢕⢕⢕⢕⢕⣵⣵⣵⣕⢕⢕⢕⢕⢕⢻⡇⠕⢕⣿⢕⢕⢕⢕⢸⣿⣿⣿⡏⢕⢕⢕⢕⣱⣵⣵⡕⢕⢕⢕⢜⣿⣿⣿⣿⢏⢕⢕⢕⢕⣱⣵⣵⡕⢕⢕⢕⢕⢕⢕⢕⢕⢕⢸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⣧⠀⠀⠀⠀⠀⠀⠀⠀⠀⠀⠀⠀⠀⠕⠕⠕⠑⠁⠁⠀⠀⠀⠀⠀⠀⠀⠀⠀⠐⢀⠀⠿⣣⢇⠀⠀⠁⢕⢕⢱⡇⢕⢜⢕⢹⣿⡟⣿⣿⣧⡕⢱⡵⢕⣱⣿⣿⣿⣿⣿⣿⣿⣿⣿⣿⣿⣿⣿⣿⣕⡕⢷⡇⣸⣾⣿⣿⢏⣿⡿⢇⡇⢕⢕⢜⠄⠀⠀⠑⢕⢸⣿⣿⣿⡏⢕⢕⢕⢕⢕⣾⣿⣿⣿⣿⡇⢕⢕⢕⢕⢜⡇⠀⢕⣿⢕⢕⢕⢕⢸⣿⣿⣿⢕⢕⢕⢕⢸⣿⣿⣿⣷⢕⢕⢕⢕⢸⣿⣿⣿⢕⢕⢕⢕⢸⣿⣿⣿⣷⢕⢕⢕⢕⢕⢕⢕⢕⢕⣿⣿⣿⣿⣿⣿⣿⣿⣿⣿⣿⣿⣿⣿⣿⠀</a:t>
            </a:r>
            <a:br/>
            <a:r>
              <a:t>⣿⣿⣿⣿⣿⣿⣿⣿⣿⣿⣿⣿⣿⢕⠀⢸⣿⣿⣿⣿⣿⣿⣿⣿⣿⣿⣿⣿⣿⣿⣿⣿⣿⣿⣿⣿⣿⣿⣿⣿⣿⣿⣿⣿⣿⣿⣿⣿⣿⣿⣿⣿⣿⣿⡇⠁⢸⣿⣿⣿⣿⣿⣿⣿⣿⣿⣿⣇⠀⠀⠀⠀⠀⠀⠀⠀⠀⠀⠀⠀⠀⠀⠀⠀⠀⠀⠀⠀⠀⠀⠀⠀⠀⠁⠀⠀⠁⢕⠀⠈⠀⠀⠀⠀⢕⢕⢸⡇⢸⢕⢕⢕⢜⢻⡜⣿⣯⣝⣓⣓⣫⣿⣿⣿⣿⣿⣿⣿⣿⣿⣿⣿⣿⣿⣿⣿⣿⣽⣕⣝⣹⣼⣿⣿⣿⢟⢝⣾⢇⢕⢕⢕⢕⢀⠀⠀⠘⢯⡻⣿⣿⡇⢕⢕⢕⢕⢕⣿⣿⣿⣿⣿⡇⢕⢕⢕⢕⢕⡇⠀⢕⣿⢕⢕⢕⢕⢸⣿⣿⣿⢕⢕⢕⢕⢸⣿⣿⣿⣿⢕⢕⢕⢕⢸⣿⣿⣿⢕⢕⢕⢕⢸⣿⣿⣿⣿⢕⢕⢕⢕⢕⢕⢕⢕⢕⣿⣿⣿⣿⣿⣿⣿⣿⣿⣿⣿⣿⣿⣿⣿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⣧⢀⠀⠀⠀⠀⠀⠀⠀⠀⠀⠀⠀⠀⠀⠀⠀⠀⠀⠀⠀⠀⠀⠀⠀⠀⢕⠀⠀⠕⢔⠀⠀⠀⠀⠀⠀⠕⡜⡇⡱⢇⢕⢕⢕⢜⣿⣮⣿⣿⣿⣿⣿⣿⣿⣿⣿⣿⣿⣿⣿⣿⣿⣿⣿⣿⣿⣿⣿⣿⣿⣿⣿⣿⣿⡟⢕⢜⢕⣿⢕⢕⢕⢕⢕⢕⢄⠀⠀⢈⢻⣝⢿⡇⢕⢕⢕⢕⢕⣿⣿⣿⣿⣿⡇⢕⢕⢕⢕⢕⡇⠀⢕⣿⢕⢕⢕⢕⢸⣿⣿⣿⢕⢕⢕⢕⢸⣿⣿⣿⣿⢕⢕⢕⢕⢸⣿⣿⣿⢕⢕⢕⢕⢸⣿⣿⣿⣿⢕⢕⢕⢕⢕⢕⢕⢕⢕⣷⣧⣵⣽⣝⣝⣝⣟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⣷⡄⠀⠀⠀⠀⠀⠀⠀⠀⠀⠀⠀⠀⠀⠀⠀⠀⠀⠀⢀⠄⠐⠀⠀⠁⠀⠀⠀⢕⢄⠀⠀⠀⠀⠀⠀⠀⣿⢸⢜⡕⢕⢕⢕⢸⣿⣿⣿⣿⣿⣿⣿⣿⣿⣿⣿⣿⣿⣿⣿⣿⣿⣿⣿⣿⣿⣿⣿⣿⡿⢿⣻⣿⣷⢏⡱⣺⣿⢕⢕⢕⢕⢕⢕⢕⢄⢱⣷⡕⢜⢮⢇⢕⢕⢕⢕⢕⣿⣿⣿⣿⣿⡇⢕⢕⢕⢕⢕⡇⠀⢕⣿⢕⢕⢕⢕⢸⣿⣿⣿⢕⢕⢕⢕⢸⣿⣿⣿⣿⢕⢕⢕⢕⢸⣿⣿⣿⢕⢕⢕⢕⢸⣿⣿⣿⣿⢕⢕⢕⢕⢕⢕⢕⢕⢸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⣧⡄⠀⠀⠀⠀⠀⠀⠀⠀⠀⠀⠀⠀⠀⠀⠀⠁⠀⠀⠀⢀⢄⠔⢕⠀⠀⠀⢕⠀⠀⠀⠀⠀⠀⠀⠘⢸⡕⢕⢕⢕⢕⢕⢹⣿⣿⣿⣿⣿⣿⣿⣿⣿⣿⣿⣿⣿⣿⣿⣿⣿⣿⣿⣿⣿⣿⣿⣿⣿⢿⢏⢕⢕⣿⣿⣿⢕⢕⢕⢕⢕⢕⡕⢕⢕⢝⣿⡵⡕⢣⢕⢕⢕⢕⢕⣿⣿⣿⣿⣿⡇⢕⢕⢕⢕⢕⡇⠀⢕⣿⢕⢕⢕⢕⢸⣿⣿⣿⢕⢕⢕⢕⢸⣿⣿⣿⣿⢕⢕⢕⢕⢸⣿⣿⣿⢕⢕⢕⢕⢸⣿⣿⣿⣿⢕⢕⢕⢕⢕⢕⢕⢕⢸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⡿⢇⢄⣕⣜⢿⣿⣿⣿⣿⣿⣿⣿⣿⣿⣿⣿⣿⣿⣿⣧⣄⠀⠀⠀⠀⠀⠀⠀⠀⠀⠀⠀⠀⢀⢀⠄⠐⠑⠁⠀⠀⠑⠀⠀⠀⠁⠀⠀⠀⠀⠀⠀⢀⢄⢝⣇⢕⢇⢕⢕⢕⢕⢝⢿⣿⣿⣿⣿⣿⣿⣿⣟⡿⢿⣿⣿⡿⢿⣻⣿⣿⣿⣿⣿⣿⣿⡿⢇⢕⢕⢕⣿⣿⣿⢕⢕⢕⢕⢕⢕⢇⢕⢕⢕⢹⣷⢹⣇⢣⢕⢕⢕⢕⢻⣿⣿⣿⡿⢇⢕⢕⢕⢕⢱⡇⠀⢕⣿⢕⢕⢕⢕⢸⣿⣿⣿⡕⢕⢕⢕⢸⣿⣿⣿⡟⢕⢕⢕⢕⣸⣿⣿⣿⢕⢕⢕⢕⢸⣿⣿⣿⣿⢕⢕⠀⢕⢕⢕⢕⢕⢸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⡿⢏⣕⣵⡷⢿⣿⣿⡜⣿⣿⣿⣿⣿⣿⣿⣿⣿⣿⣿⣿⣿⣿⣿⣿⣆⠀⠀⠀⠀⠀⠀⠀⠄⠐⠑⠑⠁⠀⠀⠀⠀⠀⠀⠀⠀⢀⠀⠀⠀⠀⠀⠀⠀⢀⣴⢇⢕⢕⢹⡕⢕⢇⢕⢕⢕⢕⢕⢝⢿⣿⣿⣿⣿⣿⣿⣿⣿⣿⣿⣿⣿⣿⣿⣿⣿⣿⡿⢟⢏⢕⢕⢕⢕⢕⣿⣿⣿⢕⢕⢕⢕⢕⣧⢜⢱⡕⢕⢕⢻⣇⣿⣧⢱⢕⢕⢕⢕⢜⢝⢝⢕⢕⢕⢕⢕⣱⣾⡇⠀⢕⣿⢕⢕⢕⢕⢸⣿⣿⣿⣧⡕⢕⢕⢕⢜⢝⢝⢕⢕⢕⢕⣱⣿⣿⣿⣿⢕⢕⢕⢕⢸⣿⣿⣿⣿⢕⢕⢔⢕⢕⢕⢕⢕⢸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⣧⢕⢜⢻⢜⣿⡝⡿⢿⢸⣿⣿⣿⣿⣿⣿⣿⣿⣿⣿⣿⣿⣿⣿⣿⣿⣷⣴⠀⠀⠀⠀⠀⠀⠀⠀⠀⠀⠀⠀⠀⠀⠀⠀⠁⠀⠀⠀⠀⠀⠀⠀⣄⡰⣿⡏⢕⢕⢕⢕⢻⡕⢜⢕⢕⢕⢕⢕⢕⢕⢕⢝⢟⢿⣿⣿⣿⣿⣿⣿⣿⣿⣿⣿⢿⢟⢝⢕⢕⢕⢕⢕⢕⢕⢕⣿⡿⡇⢕⢕⢕⢕⢕⣿⣇⢕⢷⡕⢕⢕⢻⣼⣿⣧⢇⣵⣵⣵⣵⣵⣵⣵⣵⣵⣵⣾⣿⣿⡇⠀⢕⣿⣵⣵⣵⣵⣼⣿⣿⣿⣿⣿⣧⣵⣵⣵⣵⣵⣵⣵⣵⣾⣿⣿⣿⣿⣿⣵⣵⣵⣵⣼⣿⣿⣿⣿⣵⣵⡕⢕⢕⢕⢕⢕⢕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⣧⢕⢕⠣⢜⢕⡇⠀⠀⢻⣿⣿⣿⣿⣿⣿⣿⣿⣿⣿⣿⣿⣿⣿⣿⣿⣿⣷⡄⠀⠀⠀⠀⠀⠀⠀⠀⠀⠀⠀⠀⠀⠀⠀⠀⠀⠀⠀⢀⣠⣾⣿⣿⣮⡕⢕⢕⢕⢕⢱⣽⡕⢕⢕⢔⢕⠕⠑⠁⠕⢕⢕⢕⢕⢝⢟⢿⢿⡿⢟⡟⢝⢕⢕⢕⢕⢕⢕⢕⢕⢕⢕⢕⢕⣿⢇⢕⢕⢕⢕⢕⢱⣿⣿⡕⢜⣧⢕⢕⢕⢜⢿⣿⣧⢻⣿⣿⣿⣿⣿⣿⣿⣿⣿⣿⣿⣿⡇⠀⢕⣿⣿⣿⣿⣿⣿⣿⣿⣿⣿⣿⣿⣿⣿⣿⣿⣿⣿⣿⣿⣿⣿⣿⣿⣿⣿⣿⣿⣿⣿⣿⣿⣿⣿⣿⣿⣿⡇⢕⢕⢕⢕⢕⢑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⣷⡄⠀⠁⠋⠁⠀⠀⠁⢻⣿⣿⣿⣿⣿⣿⣿⣿⣿⣿⣿⡿⢿⢿⢿⢿⣿⣿⣦⠀⠀⠀⠀⠀⠀⠀⠀⠀⠀⠀⠀⠀⠀⠀⠀⢀⣴⣾⣿⣿⣿⣿⣿⣿⣧⡕⢕⢕⣾⣿⡎⢇⢕⠁⠀⠀⠀⠀⢕⢕⢕⢕⣵⣷⣷⣷⣷⣾⣿⡇⠁⠕⢕⢕⢔⢕⢕⢕⢕⢕⢕⢕⢕⡿⢕⢕⢕⢸⡕⢕⣸⣿⣿⣇⢕⢻⡇⢕⢕⢕⢜⣿⣿⣾⣿⣿⡟⣽⣽⡟⢿⣿⣿⣿⣿⣿⡇⠀⢕⣿⣿⣿⣿⣿⣿⣿⣿⣿⣿⣿⣿⣿⣿⣿⣿⣿⣿⣿⣿⣿⣿⣿⣿⣿⣿⣿⣿⣿⣿⣿⣿⣿⣿⣿⣿⣿⡇⢕⢕⢕⢕⢕⢕⢻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⣷⡄⠀⠀⠕⠕⠑⠀⠁⢻⣿⣿⣿⣿⣿⣿⢿⣟⣯⣷⣿⣿⣿⣿⣿⢾⣽⢻⣧⡀⠀⠀⠀⠀⠀⠀⠀⠀⠀⠀⠀⢀⣠⣷⣿⣿⣿⣿⣿⣿⣿⣿⣿⣿⣿⣷⢸⣽⣿⢇⢕⢕⠀⠀⠀⠀⠀⢕⢕⣱⣾⣿⣿⣿⣿⣿⣿⣿⢕⠀⠀⠀⠑⠕⢕⢕⢕⢕⢕⢕⢕⢱⢇⢕⢕⢕⢎⣷⡕⢸⣿⣿⢽⢎⢸⢇⢕⢕⢕⢱⣿⣿⣿⣿⡟⢸⢿⣿⢿⣷⣼⢝⢿⣿⣿⡇⠀⢕⣿⣿⣿⣿⣿⣿⣿⣿⣿⣿⣿⣿⣿⣿⣿⣿⣿⣿⣿⣿⣿⣿⣿⣿⣿⣿⣿⣿⣿⣿⣿⣿⣿⣿⣿⣿⣿⣷⢕⢕⢕⢕⢕⢕⢸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⠀⠀⠀⢀⢀⠀⠁⢻⣿⡿⣻⣿⣾⣿⣿⣿⢿⢟⢏⢝⢕⢕⢕⢕⢕⢝⢛⢻⠔⠀⠀⠀⢀⣀⣠⣴⣦⣿⣿⣝⢿⣿⣿⣿⣿⣿⣿⣿⣿⣿⣿⣿⡏⣿⣿⣿⢕⢕⠀⠀⠀⠀⠀⠀⢱⣾⣿⣿⣿⣿⣿⣿⣿⣿⣿⢕⠀⠀⠀⠀⠀⠕⢕⢕⢕⢕⢕⢕⢜⢇⢕⢕⢕⢕⢫⢳⡕⣿⠟⠑⠑⠕⢕⢕⢕⣵⣿⣿⣿⣿⡟⢕⠁⢀⣕⢜⢟⢏⠑⠘⠛⠛⠃⠀⠑⠛⠛⠛⠛⠛⠛⠛⠛⠛⠛⠛⢟⣿⣿⣿⣿⣿⣿⣿⣿⣿⣿⣿⣿⣿⣿⣿⣿⣿⣿⣿⣿⣿⣿⣿⣿⣿⣿⢕⢕⢕⢕⢕⢕⢑⢝⡝⡝⢟⢟⣟⣟⣿⣿⣿⣿⣿⣿⣿⠀</a:t>
            </a:r>
            <a:br/>
            <a:r>
              <a:t>⣿⣿⣿⣿⣿⣿⣿⣿⣿⣿⣿⣿⣿⠀⠀⠸⠿⠿⢿⣿⣿⣿⣿⣿⣿⣿⣿⣿⣿⣿⣿⣿⣿⣿⣿⣿⣿⣿⣿⣿⣿⣿⣿⣿⣿⣿⣿⣿⣿⣿⣿⣿⣿⣿⡇⠀⠀⠀⠀⠑⠑⠀⠀⣡⣵⣿⣿⣿⡿⢟⢝⢜⢕⢕⢕⢕⢕⢕⢕⢕⢕⢕⢕⢕⢕⢕⢜⢝⢟⢿⣿⣿⣿⣿⣿⡿⠁⡻⣿⣿⣿⣿⣿⣿⣿⣿⣿⣿⢳⡇⣿⣿⡇⢕⠀⠀⠀⠀⠀⠀⢸⣿⣿⣿⣿⣿⣿⣿⣿⣿⣿⣇⢔⠀⠀⠀⠀⠀⢵⢷⣷⣵⣵⣕⡕⢜⢃⢕⢕⢕⢕⢕⠕⠅⠔⢕⠕⠀⢀⡁⢝⡿⣿⣿⣿⢏⢔⠀⠀⠑⠿⠏⠀⠀⠀⠀⠀⠀⠀⠀⠀⠀⠀⠀⠀⠀⠀⠀⠀⠀⠀⠀⠀⣿⣿⣿⣿⣿⣿⣿⣿⣿⣿⣿⣿⣿⣿⣿⣿⣿⣿⣿⣿⣿⣿⣿⣿⣿⣿⡇⢕⢕⢕⢕⢕⢕⢹⣿⣿⣿⣿⣿⣿⣿⣿⣿⣿⣿⣿⣿⠀</a:t>
            </a:r>
            <a:br/>
            <a:r>
              <a:t>⣿⣿⣿⣿⣿⣿⣿⣿⣿⣿⣿⣿⣿⠀⠀⠀⠀⠀⠁⣿⣿⣿⣿⣿⣿⣿⣿⣿⣿⣿⣿⣿⣿⣿⣿⣿⣿⣿⣿⣿⣿⣿⣿⣿⣿⣿⣿⣿⣿⣿⣿⣿⣿⣿⡇⠀⢕⡄⠀⠀⠀⢠⣾⣿⣿⣿⢟⢕⢕⢕⢕⢕⢕⢕⡕⠕⠑⠁⠁⠕⢕⢕⢕⢕⢕⢕⢕⢕⢕⢕⢜⢟⢿⣿⣿⡟⣵⡷⢝⢿⣿⣿⣿⣿⣿⣿⣿⡿⣸⣻⣿⣿⡇⢕⠀⠀⠀⠀⠀⠀⠁⣿⣿⣿⣿⣿⣿⣿⣿⣿⣿⣿⡇⠀⠀⠀⠀⠀⢕⢕⢕⢜⣿⣿⣿⣿⣷⣧⣕⢕⢕⢕⠀⢄⢄⠀⢀⠀⠙⠕⢸⣿⣾⣟⢇⢁⠀⢀⢀⠀⠀⠀⠀⠀⠀⠀⠀⠀⠀⠀⠀⠀⠀⠀⠀⠀⠀⠀⠀⠀⠀⠀⠀⣿⣿⣿⣿⣿⣿⣿⣿⣿⣿⣿⣿⣿⣿⣿⣿⣿⣿⣿⣿⣿⣿⣿⣿⣿⣿⣗⢕⢕⢕⢕⢕⢕⢜⣿⣿⣿⣿⣿⣿⣿⣿⣿⣿⣿⣿⣿⠀</a:t>
            </a:r>
            <a:br/>
            <a:r>
              <a:t>⣿⣿⣿⣿⣿⣿⣿⣿⣿⣿⣿⣿⣿⠀⠀⢄⢀⢀⢄⢿⣿⣿⣿⣿⣿⣿⣿⣿⣿⣿⣿⣿⣿⣿⣿⣿⣿⣿⣿⣿⣿⣿⣿⣿⣿⣿⣿⣿⣿⣿⣿⣿⣿⣿⡇⠀⢱⣿⡄⠀⠀⢜⣿⡿⢏⢕⢕⢕⢕⢱⢱⣵⣼⣷⣿⣧⡄⢀⠀⠀⠁⠑⠕⢕⢕⢕⢕⢕⢕⢕⢕⢕⢕⢜⢟⣼⡏⢕⢕⢕⢝⢻⣿⣿⣿⣿⣿⡇⣿⡿⣿⣿⡇⢕⠀⠀⠀⠀⠀⠀⠀⢸⣿⣿⣿⣿⣿⣿⣿⣿⣿⣿⠁⠀⠀⠀⠀⠀⠀⢕⢕⢕⣿⣿⣿⣿⣿⣿⣿⣷⡕⢕⢀⠁⠑⠄⢕⢕⠀⢔⢕⢹⢿⣿⣷⣕⠀⠘⠑⠀⠀⠀⠀⠀⠀⠀⠀⠀⠀⠀⠀⠀⠀⠀⠀⠀⠀⠀⠀⠀⠀⠀⠀⣿⣿⣿⣿⣿⣿⣿⣿⣿⣿⣿⣿⣿⣿⣿⣿⣿⣿⣿⣿⣿⣿⣿⣿⣿⣿⣿⡕⢕⢕⢕⢕⢕⢐⢝⢝⢝⢿⣿⣿⣿⣿⣿⣿⣿⣿⣿⠀</a:t>
            </a:r>
            <a:br/>
            <a:r>
              <a:t>⣿⣿⣿⣿⣿⣿⣿⣿⣿⣿⣿⣿⣿⠀⢱⢷⢷⢕⢕⢕⣿⣿⣿⣿⣿⣿⣿⣿⣿⣿⣿⣿⣿⣿⣿⣿⣿⣿⣿⣿⣿⣿⣿⣿⣿⣿⣿⣿⣿⣿⣿⣿⣿⣿⡇⠀⢱⣿⣿⡄⠀⠀⠙⠀⠑⢕⢕⢕⣧⣾⣿⣿⣿⣿⣿⣿⣿⣷⣄⡀⠀⠀⠀⠀⠁⠑⠑⠕⢕⢕⢕⢕⢕⢕⣾⢏⢕⢕⢕⢕⢕⢕⢜⢻⣿⣿⣿⢣⡇⡇⣿⣿⣿⠀⠀⠀⠀⠀⠀⠀⠀⠀⢿⣿⣿⣿⣿⣿⣿⣿⣿⡏⠀⠀⠀⠀⠀⠀⠀⢕⢕⣼⣿⣿⣿⣿⣿⣿⣿⣿⣇⢕⢕⢕⢕⢄⢄⣤⢔⣧⢕⢕⢕⢻⢿⣿⢇⠀⠀⣰⡇⠀⠀⠀⠀⠀⠀⠀⠀⠀⠀⠀⠀⠀⠀⠀⠀⠀⠀⠀⠀⠀⠀⣿⣿⣿⣿⣿⣿⣿⣿⣿⣿⣿⣿⣿⣿⣿⣿⣿⣿⣿⣿⣿⣿⣿⣿⣿⣿⣿⣧⢕⢕⢕⢕⢕⠔⢁⢕⢕⢕⢜⢻⣿⣿⣿⣿⣿⣿⣿⠀</a:t>
            </a:r>
            <a:br/>
            <a:r>
              <a:t>⣿⣿⣿⣿⣿⣿⣿⣿⣿⣿⣿⣿⣿⠀⠀⠀⠀⠀⠀⠀⢻⣿⣿⣿⣿⣿⣿⣿⣿⣿⣿⣿⣿⣿⣿⣿⣿⣿⣿⣿⣿⣿⣿⣿⣿⣿⣿⣿⣿⣿⣿⣿⣿⣿⡇⠀⢜⣿⣿⣿⠀⢀⠀⠀⠀⠕⠁⠀⢹⣿⣿⣿⣿⣿⣿⣿⣿⣿⣿⣿⣷⣴⣄⡀⠀⠀⠀⠀⠀⠁⠁⠑⢱⡿⢕⢕⢕⢕⢕⢕⢕⢕⢕⢕⢿⣿⣿⢸⢇⣷⣿⣿⣿⠀⠀⠀⠀⠀⠀⠀⠀⠀⠸⣿⣿⣿⣿⣿⣿⣿⡟⠀⠀⠀⠀⠀⠀⠀⠀⢕⣵⣿⣿⣿⣿⣿⣿⣿⣿⣿⣿⢕⢕⢕⢕⢞⢎⣜⢣⡻⡇⢕⢕⠕⠉⠛⠁⠀⢱⣿⡇⠀⠀⠀⠀⠀⠀⠀⠀⠀⠀⠀⠀⠀⠀⠀⠀⠀⠀⠀⠀⠀⠀⣿⣿⣿⣿⣿⣿⣿⣿⣿⣿⣿⣿⣿⣿⢿⢿⢿⣿⣿⣿⣿⢏⡿⢿⢟⢟⢹⣿⡕⠕⢅⢕⢕⢕⢕⢕⢕⢕⢕⢕⢜⢻⣿⣿⣿⣿⣿⠀</a:t>
            </a:r>
            <a:br/>
            <a:r>
              <a:t>⠉⠉⠉⠉⠁⠈⠉⠉⠉⠉⠉⠁⠁⠀⠀⠀⠀⠄⠀⠀⠀⠈⠁⠁⠁⠁⠈⠉⠁⠁⠁⠁⠁⠁⠁⠁⠁⠁⠁⠁⠁⠁⠁⠁⠁⠁⠁⠁⠁⠁⠁⠁⠁⠁⠁⠀⠁⠁⠈⠁⢄⢕⢄⠀⠀⠀⠔⠀⠀⠈⠉⠉⠉⠉⠉⠉⠉⠉⠉⠁⠁⠁⠁⠁⠁⠀⠀⠀⢀⠀⠀⣰⢟⢕⢕⢕⢕⢕⢕⢕⢕⢕⢕⢕⢜⣿⣿⢸⢸⣿⡿⣿⣿⠀⠀⠀⠀⠀⠀⠀⠀⠀⠀⢻⣿⣿⣿⣿⣿⡿⠁⠀⠀⠀⠀⠀⠀⠀⠀⢸⣿⣿⣿⣿⣿⣿⣿⣿⣿⣿⣿⡇⠁⢕⢕⢕⢕⢻⡵⣮⡕⢅⢀⠀⠀⠀⠀⠜⢕⠈⠁⠀⠀⠀⢀⢀⢀⢀⢀⢀⠀⠀⠀⠀⠀⠀⠀⠀⠀⠀⠀⠀⠀⠁⠁⠁⠁⠁⠁⠁⠁⠁⠁⠁⠁⠁⠁⠁⠀⠀⠈⢿⠀⠀⠀⠀⢕⢕⢕⢕⢕⢕⢕⢕⢕⢕⢕⢕⢕⢕⢕⢕⢕⢕⢕⢜⢻⣿⣿⣿⠀</a:t>
            </a:r>
            <a:br/>
            <a:r>
              <a:t>⣔⣔⣄⣔⣄⣄⣄⣄⣄⣄⣄⣄⣔⣄⠀⠀⠀⠀⠀⠀⠀⠀⣄⣄⣔⣔⣔⣔⣄⣄⣄⣄⣔⣔⣄⣄⣔⣔⣔⣔⣔⣔⣔⣔⣔⣔⣔⣔⣔⣔⣔⣔⣔⣔⣄⣔⣄⣄⣄⠀⢕⢕⢕⠀⠀⠀⠀⠀⠀⠀⠀⣄⣄⣔⣄⣔⣔⣔⣄⣔⣔⣔⣔⣔⣔⣔⣄⣄⣜⢇⡼⢇⢕⢕⢕⢕⢕⢕⢕⢕⢕⢕⢕⢕⢸⣿⣿⢜⣸⣿⣇⣿⣿⠀⠀⠀⠀⠀⠀⠀⠀⠀⠀⠈⢿⣿⣿⣿⣿⠃⠀⠀⠀⠀⠀⠀⠀⠀⠀⠕⣿⣿⣿⡟⣿⣿⣿⣿⣿⣿⣿⡇⠀⠀⢕⢕⢕⢕⢕⢿⡇⠜⢳⡀⠀⠀⢄⢔⢕⣄⢄⢔⠀⠁⠀⠀⠀⠀⠀⠀⠀⠀⠀⠀⢄⣄⣄⣄⣔⣔⣔⣔⣔⣄⣔⣄⣔⣔⣔⣔⣔⣔⣄⣄⠀⠀⠀⠀⠀⠀⢄⣿⠀⠀⠀⠀⢕⢕⢕⢕⢕⢕⢕⢕⢕⢕⢕⢕⢕⢕⢕⢕⢕⢕⢕⢕⠁⢝⢻⣿⠀</a:t>
            </a:r>
            <a:br/>
            <a:r>
              <a:t>⣿⣿⣿⣿⣿⣿⣿⣿⣿⣿⣿⣿⣿⣿⠀⠀⠀⠀⠀⠀⠀⢰⣿⣿⣿⣿⣿⣿⣿⣿⣿⣿⣿⣿⣿⣿⣿⣿⣿⣿⣿⣿⣿⣿⣿⣿⣿⣿⣿⣿⣿⣿⣿⣿⣿⣿⣿⣿⣿⢔⢕⢕⢕⢕⠀⠀⠀⢕⠇⠀⠀⠘⢿⣿⣿⣿⣿⣿⣿⣿⣿⣿⣿⣿⣿⣿⣿⣿⢫⢎⢕⢕⢕⢕⢕⢕⢕⢕⢕⢕⢕⢕⠕⢕⣼⣿⣿⡱⣿⡿⣿⡸⣿⠀⠀⠀⠀⠀⠀⠀⠀⠀⠀⠀⢜⢿⠿⢿⠃⠀⠀⠀⠀⠀⠀⠀⠀⠀⠀⠀⢻⣿⣿⢹⣿⣿⣿⣿⣿⣿⣿⡇⠀⠀⠀⢕⢕⢕⠀⠕⠁⠀⢕⢳⡄⢔⢕⠕⢸⡇⢕⢕⢄⢀⢀⢀⢀⢀⢀⢀⠀⢀⢀⢄⢕⢟⢟⢟⢟⢟⢟⢿⢿⣿⣿⣿⣿⣿⣿⣿⣿⣿⣿⣿⠀⠀⠀⠀⠀⠀⣸⣿⠀⠀⠀⠀⢕⢕⢕⢕⢕⢕⢕⢕⠕⢅⢕⢕⢕⢕⢕⢕⢕⢕⠕⢀⢕⢕⠕⢿⠀</a:t>
            </a:r>
            <a:br/>
            <a:r>
              <a:t>⣿⣿⣿⣿⣿⣿⣿⣿⣿⣿⣿⣿⣿⣿⠀⠀⠀⠀⠀⠀⠀⢜⣿⣿⣿⣿⣿⣿⣿⣿⣿⣿⣿⣿⣿⣿⣿⣿⣿⣿⣿⣿⣿⣿⣿⣿⣿⣿⣿⣿⣿⣿⣿⣿⣿⣿⣿⣿⣿⢕⢕⢕⢕⢕⠀⠀⠀⠀⠀⢀⢀⠀⠈⢿⣿⣿⣿⣿⣿⣿⣿⣿⣿⣿⣿⣿⡿⣱⢇⡱⢕⢕⢕⢕⢕⢕⢕⢕⢕⢕⠁⠀⠀⢕⣿⣾⣿⡇⣿⣿⣟⢷⡝⠀⠀⠀⠀⠀⠀⠀⠀⠀⠀⠀⠀⢀⢔⠄⠀⠀⠀⠀⠀⠀⠀⠀⠀⠀⠀⠀⢸⣿⣿⣿⣿⣿⣿⣿⣿⣿⣿⣿⠀⠀⠀⠀⠕⠁⠀⠀⠀⢀⣸⣇⢿⣇⢕⢔⢞⣿⣿⣷⣶⣶⣶⣶⣶⣤⢄⢔⢕⠁⠅⠑⠑⢑⠑⠑⠑⠑⠕⢕⢕⢜⢻⣿⣿⣿⣿⣿⣿⣿⣿⣿⠀⠀⠀⠀⠀⠀⣾⣿⢀⠀⠀⠀⢕⢕⢕⢕⢕⢕⢕⢱⢕⢕⢕⢕⢕⢕⢕⢕⢕⢕⢔⢕⢕⠁⢔⢜⠀</a:t>
            </a:r>
            <a:br/>
            <a:r>
              <a:t>⣿⣿⣿⣿⣿⣿⣿⣿⣿⣿⣿⣿⣿⣿⠀⠀⠀⠀⠀⠀⠀⢸⣿⣿⣿⣿⣿⣿⣿⣿⣿⣿⣿⣿⣿⣿⣿⣿⣿⣿⣿⣿⣿⣿⣿⣿⣿⣿⣿⣿⣿⣿⣿⣿⣿⣿⣿⣿⣿⡔⢕⢕⠕⠑⠔⠀⠀⠀⠀⠕⠁⠀⠀⠈⢻⣿⣿⣿⣿⣿⣿⣿⣿⣿⣿⣟⣼⢏⡕⢕⢕⢕⢕⢕⢕⢕⢕⢕⢕⢕⠀⠀⠀⢸⣿⣿⣿⢇⣿⣿⣿⣿⢎⠂⠄⠀⠀⠀⠀⠀⠀⠀⠀⠀⠀⠑⠕⠀⠀⠀⠀⠀⠀⠀⠀⠀⠀⠀⠀⠀⢜⣿⡏⣿⣿⣿⣿⣿⣿⣿⣿⣿⡇⠀⠀⠀⠀⠀⠀⠀⠀⢱⣿⣿⣮⢻⣧⡸⣯⣿⣿⣿⣿⣿⣿⣿⣿⡇⢕⢕⠁⠀⠀⠀⠀⠀⠀⠀⠀⠀⠀⠀⢁⢕⢕⢻⣿⣿⣿⣿⣿⣿⣿⣿⣷⣶⣶⣷⣷⣷⣿⣿⣧⣶⣶⣴⣷⣷⣷⣧⣵⣵⣵⣵⣷⣕⢕⢕⢕⢕⢕⢕⢁⢕⢕⢕⢕⢕⢕⢕⠀</a:t>
            </a:r>
            <a:br/>
            <a:r>
              <a:t>⢛⠛⠛⠛⠛⠛⠛⠛⠛⠛⢛⢟⢟⢟⢀⠀⠀⢀⢀⠀⠀⠟⠟⢟⢟⢟⢟⢟⢟⢟⢟⢟⢟⢟⢟⢟⢟⢟⢻⣿⣿⣿⣿⣿⣿⣿⣿⣿⣿⣿⣿⣿⣿⣿⣿⣿⣿⣿⣿⡟⡰⢄⢀⠀⠀⠀⠀⠀⠀⠀⠀⠀⢀⢄⢕⢏⣵⡎⢎⣿⣿⣿⣿⣿⢫⣾⢏⣾⣷⢕⢕⢕⢕⢕⢕⢕⢕⢕⢕⢕⡔⠀⠀⢱⣿⣿⡯⠁⣿⢇⣿⡿⠑⠀⠀⠀⠀⠀⠀⠀⠀⠀⠀⠀⠀⠀⠀⡀⠀⠀⠀⠀⠀⠀⠀⠀⠀⠀⠀⠀⠀⢿⢇⠉⠙⢿⣿⣿⣿⣿⣿⣿⣇⠀⠀⠀⠀⠀⠀⠀⠀⢄⢹⣿⣿⣧⡹⣷⡝⣿⣿⡿⢿⢿⢿⢿⠿⠇⢕⢕⠀⠀⠀⠀⠀⠀⠀⠀⠀⠀⠀⠀⠀⢕⢕⢸⣿⣿⣿⣿⣿⣿⣿⣿⢿⢿⢿⡿⣿⢿⢿⢿⢿⢿⢿⢿⢿⢿⢿⣿⡿⢿⢿⢿⣿⢿⢇⢕⢕⢕⢕⢕⢕⢕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⢳⣿⣧⡕⢔⢄⢀⠀⢠⢀⢄⢔⢕⢕⢕⢕⣕⢎⣹⢺⢸⣿⣿⡿⣱⡿⢱⣾⣿⢟⢕⢕⢕⢕⢕⢕⢱⢇⢕⢕⣸⣧⠀⠀⠀⠝⡟⠁⢀⡟⢕⣿⠇⠀⠀⠀⠀⠀⠀⠀⠀⠀⠀⠀⠀⣠⣳⣾⣷⣖⡀⠀⠀⠀⠀⠀⠀⠀⠀⠀⠀⠀⢸⠀⠀⠀⠀⠘⢻⣿⣿⣿⢿⠛⠀⠀⠀⠀⠀⠀⠀⠀⣺⣇⢜⣿⣿⣷⡜⢿⣎⢿⣿⣷⣷⣴⡄⠀⠀⢕⢁⠄⠀⠀⠀⠀⢄⢄⢄⠀⠀⠀⠀⠀⢕⢕⢸⣿⣿⣿⣿⣿⣿⣿⣿⢕⢕⢸⡇⣿⢕⢕⢕⢕⢕⣕⣱⢕⢕⢸⣿⣧⣵⣕⣼⣿⣿⣷⣇⢕⢕⢕⢕⢕⢕⢐⠕⢕⢕⢕⢕⠀</a:t>
            </a:r>
            <a:br/>
            <a:r>
              <a:t>⢕⢕⢕⢕⢕⢕⢅⢅⢅⢅⢕⢕⢕⢕⢕⢕⢕⢕⢕⢕⢕⢕⢕⢕⢕⢕⠕⠑⠑⠁⢀⢄⢕⢕⢕⢕⢕⢕⢕⢸⣿⣿⣿⣿⣿⣿⣿⣿⣿⣿⣿⣿⣿⣿⣿⣿⣿⣿⣿⣾⣿⣿⣿⣷⣇⢕⢕⢕⢕⢑⢑⣕⣵⣞⢽⠞⢑⣅⢺⣿⣿⣟⣽⢏⣱⣿⣿⢟⢕⢕⢕⢕⢕⢕⢱⢇⢕⢕⢱⣿⣿⡄⠀⠀⠀⠀⠀⢜⠁⢸⠃⠀⠀⠀⠀⠀⠀⠀⠀⠀⠀⠀⠀⢈⢿⣿⣿⣿⣿⡇⠀⠀⠀⠀⠀⠀⠀⠀⠀⠀⠀⠀⠀⠀⠀⠀⠀⠀⠛⠙⠁⠀⠀⠀⠀⠀⠀⠀⠀⠀⢱⣿⣿⣇⢜⢿⣿⣷⡜⢻⣧⡻⣿⣿⣿⡇⠀⠀⠕⢕⠔⠀⠀⠀⠀⢕⢕⢕⠀⠀⠀⢀⢄⢕⢕⣿⣿⣿⣿⣿⣿⣿⣿⣿⢕⢕⣸⡇⣿⢕⢕⢕⢕⢸⣿⣿⡕⢕⢸⣿⣿⣿⣿⡿⢿⢿⢿⢿⠁⠕⢕⢕⢕⢕⢕⢕⢕⢕⢕⢕⠀</a:t>
            </a:r>
            <a:br/>
            <a:r>
              <a:t>⢕⢕⢕⢕⢕⢕⢕⢕⢕⢕⢕⢕⢕⢕⢕⢕⢕⢕⢕⢕⢕⢕⠑⠁⠁⠀⠀⠀⠀⢀⢕⢕⢕⢕⢕⢕⢕⢕⢕⢸⣿⣿⣿⣿⣿⣿⣿⣿⣿⣿⣿⣿⣿⣿⣿⣿⣿⣿⣿⢻⣿⣿⣿⣿⣿⣕⢕⢕⢕⢕⢕⠕⠑⢅⢄⢕⢱⣿⣧⢻⢏⡾⢇⣱⣿⣿⢏⢕⢕⢕⢱⢕⢕⢕⡞⢕⢕⢕⣾⣿⣿⡇⠀⠀⠀⠀⠀⠀⢱⠑⠀⠀⠀⠀⠀⠀⠀⠀⠀⠀⠀⠀⠀⠘⢹⢻⣿⣿⡿⠑⠀⠀⠀⠀⠀⠀⠀⠀⠀⠀⠀⠀⠀⠀⠀⠀⠀⠀⠀⠀⠀⠀⠀⠀⠀⠀⠁⠑⠔⢔⢅⢻⣽⣿⣧⢜⢿⣿⣿⡕⢝⢷⠕⠕⢔⢄⢄⢄⢄⠀⠀⠀⠀⠀⠀⠕⢕⢕⠀⠀⠐⠐⠕⠵⢿⣿⣿⣿⣿⣿⣿⣿⣿⣿⢕⢕⣿⡇⣿⢕⢕⢕⢕⢸⣿⣿⡇⢕⢸⣿⣿⣿⣿⡇⢕⢕⢕⢕⢔⢔⠑⢕⢕⢕⢕⢕⢕⢕⢕⢕⠀</a:t>
            </a:r>
            <a:br/>
            <a:r>
              <a:t>⢕⢕⢕⢕⢕⢕⢕⢕⢕⢕⢕⢕⢕⢕⢕⢕⢕⢕⢕⢕⢕⢕⠀⠀⠀⠀⠀⠀⢀⢕⢕⢕⢕⢕⢕⢕⢕⢕⠕⠸⢿⢿⢿⢿⢿⣿⣿⣿⣿⣿⣿⣿⣿⣿⣿⣿⣿⣿⣿⡜⣿⣿⣿⣿⣿⣿⣇⢕⢕⢕⢕⢕⢕⢔⢕⢕⣿⣿⣿⢇⡞⢕⣱⣿⡿⢕⢕⢕⢕⢱⢇⢕⢕⣸⢇⢕⢕⢱⢿⠟⠙⠁⠀⠀⠀⠀⠄⠑⠀⠀⠀⠀⠀⠀⠀⠀⠀⠀⠀⠀⠀⠀⠀⠀⠀⠁⠙⠇⠑⠀⠀⠀⠀⠀⠀⠀⠀⠀⠀⠀⠀⠀⠀⠀⠀⠀⠀⠀⠀⠀⠀⠀⠁⠐⠔⠄⢀⢀⠀⠀⣸⣎⢿⣿⣿⣧⢕⢻⣿⠟⠃⠀⠀⠀⠀⠁⠁⠁⠀⠀⠀⠀⠀⠀⠀⠀⠑⢕⢸⡟⠁⠀⠀⠀⠀⠘⢿⣿⣿⣿⣿⣿⣿⣿⣕⢱⣿⣿⣿⢕⢕⢕⢕⣼⣿⣿⡇⢕⢜⠛⢻⣿⣿⡟⠓⠒⠓⠇⠁⢁⢁⠁⢕⢕⢕⢕⢕⢕⢕⢕⠀</a:t>
            </a:r>
            <a:br/>
            <a:r>
              <a:t>⢕⢕⢕⢕⢕⢕⢕⢕⢕⢕⢕⢕⢕⢕⢕⢕⢕⢕⢕⢕⢕⢕⠀⠀⠀⠀⠀⢕⢕⢕⢕⢕⢕⢕⢕⠕⢕⢕⢔⢔⢕⢕⢕⢕⢸⣿⣿⣿⣿⣿⣿⣿⣿⣿⣿⣿⣿⣿⣿⣿⣮⢻⣿⣿⣿⣿⣿⢕⢕⢕⠕⠕⠕⠕⠕⢕⣿⣿⢣⢏⢕⣼⣿⡟⢕⣱⡕⢇⢕⡞⢕⢕⢱⡏⢕⢕⢕⠁⢀⢀⢀⠀⠀⠀⠀⢀⠔⠐⠀⠀⠀⠀⠀⠀⠀⠀⠀⠀⠀⠀⠀⠀⠀⠀⠀⠀⠀⠀⠀⠀⠀⠀⠀⠀⠀⠀⠀⠀⠀⠀⠀⠀⠀⠀⠀⠀⠀⠀⠀⠀⠀⠀⠐⠀⠀⢀⠀⠁⠐⠀⠁⠑⠘⠻⠿⣿⣧⠕⠁⠀⠀⠀⠀⠀⠀⠀⠀⠀⠀⠀⠀⠀⠀⠀⠀⠀⠀⠁⠁⠀⠀⠀⠀⠀⠀⠀⠁⢻⣿⣿⣿⣿⣿⣿⣿⣿⣿⣿⣿⡕⢕⢱⡕⣿⣿⣿⣿⢕⢕⠀⢸⣿⣿⡧⣔⡔⢔⢔⢔⠀⢸⠀⢄⢕⢕⢕⢕⢕⢕⢕⠀</a:t>
            </a:r>
            <a:br/>
            <a:r>
              <a:t>⢕⢕⢕⢕⢕⢕⢕⢕⢕⢕⢕⢕⢕⢕⢕⢕⢕⢕⢕⢕⢕⢕⠀⠀⠀⠀⢀⢕⢕⢕⢕⢕⠁⠑⠁⢕⢕⢕⢕⢕⢕⢕⢕⢕⢸⣿⣿⣿⣿⣿⣿⣿⣿⣿⣿⣿⣿⣿⣿⣿⣿⣷⣷⠏⠉⠙⠁⠀⠀⠀⠀⠀⠀⠀⠀⠀⠀⢱⢇⢕⣼⣿⢏⢕⡱⡕⢕⢕⣼⢕⢕⢕⡿⢕⢕⢕⢁⢔⢕⢕⢕⠕⠀⠀⠀⢕⠀⢔⠑⠀⠀⠀⠀⠀⠀⠀⠀⠀⠀⠀⠀⠀⠀⠀⠀⠀⠀⠀⠀⠀⠀⠀⠀⠀⠀⠀⠀⠀⠀⠀⠀⠀⠄⠀⠀⠀⠀⢀⠄⠐⠁⠀⠀⠀⠀⠀⠀⠀⠀⠀⠀⠀⠀⠀⠀⠀⠈⠀⠀⠀⠀⠀⠀⠀⠀⠀⠀⠀⠀⠀⠀⠀⠀⠀⠀⠀⠀⠀⠀⠀⠀⠀⠀⠀⠀⠀⠀⠀⢻⢿⣿⣿⣿⣿⣿⣿⣿⣿⣿⣿⣇⢸⣿⣿⣿⣿⣿⣧⢕⠀⢸⣿⣿⡏⢟⡇⢕⠀⠀⠀⠀⠀⠀⠀⢕⢕⢕⢕⢕⢕⠀</a:t>
            </a:r>
            <a:br/>
            <a:r>
              <a:t>⢕⢕⢕⢕⢕⢕⢕⢕⢕⢕⢕⢕⢕⢕⢕⢕⢕⢕⢕⢕⢕⢕⠀⠀⠀⢄⢕⢕⢕⢕⢕⢕⠀⠀⠀⢕⢕⢕⢕⢕⢕⢕⢕⢕⢸⣿⣿⣿⣿⣿⣿⣿⣿⣿⣿⣿⣿⣿⣿⣿⣿⣿⡏⢔⢕⢕⢔⢔⢔⢄⢄⢀⠀⠀⠀⠀⡰⢑⢕⣾⡿⢇⢕⡱⢣⢕⢕⣱⢇⢕⢕⣼⢇⢕⢕⠕⠕⢕⢕⢕⢕⠀⠀⠀⠀⠁⠁⠀⠐⢀⠀⠀⠀⠀⠀⠀⠀⠀⠀⠀⠀⠀⠀⠀⠀⠀⠀⠀⠀⠀⠀⠀⠀⠀⠀⠀⠀⠀⠀⠀⠀⠑⠀⠀⠀⠀⠁⠀⠀⠀⠀⠀⠀⠀⠀⠀⠀⠀⠀⠀⠀⠀⠀⠀⠀⠀⠀⠀⠀⠀⠀⠀⠀⠀⠀⠀⠀⠀⠀⠀⠀⠀⠀⠀⠀⠀⠀⠀⠀⠀⠀⠀⠀⠀⠀⠀⠀⠀⠀⠀⠘⣿⣿⣿⣿⣿⣿⣿⣿⣿⣿⣿⣿⣿⣿⣿⣿⣿⡇⠀⢸⣿⣿⡷⢷⣇⡕⠀⠀⠀⠀⠀⠀⠀⢕⢕⢁⢕⢕⢕⠀</a:t>
            </a:r>
            <a:br/>
            <a:r>
              <a:t>⢕⢕⢕⢕⢕⢕⢕⢕⢕⢕⢕⢕⢕⢕⢕⢕⢕⢕⢕⢕⢕⢕⠀⠀⢄⢕⢕⢕⢕⢕⢕⢕⢕⢕⠑⢕⢕⢕⢕⢕⢕⢕⢕⢕⢸⣿⣿⣿⣿⣿⣿⣿⣿⣿⣿⣿⣿⣿⣿⣿⣿⣿⣕⢕⢕⢕⢕⢕⢕⢕⢕⢕⢕⠀⢀⢕⢁⢕⡾⡟⢕⢕⡱⢕⢕⢕⢱⡿⢕⢕⢱⡏⢕⢕⢕⣾⣿⣿⣷⣶⠆⠀⠀⠀⠀⠀⠀⠁⠀⠁⠔⢀⠀⠀⠀⠀⠀⠀⠀⠀⠀⠀⠀⠀⠀⠀⠀⠀⠀⠀⠀⠀⠀⠀⠀⠀⠀⠀⠀⠀⠀⠀⠀⠀⠀⠀⠀⠀⠀⠀⠀⠀⠀⠀⠀⠀⠀⠀⠀⠀⠀⠀⠀⠀⠀⠀⠀⠀⠀⠀⠀⠀⠀⠀⠀⠀⠀⠀⠀⠀⠀⢄⣤⣄⠀⠀⠀⠀⠀⠀⠀⠀⠀⠀⠀⠀⠀⠀⠀⠀⠀⢸⣿⣿⣿⣿⣿⣿⣿⣿⣿⣿⣿⣿⣿⣿⣿⣿⡇⠀⢸⣿⣿⡇⢕⡷⡇⠀⠀⠀⠀⠀⠀⠀⢕⢕⢕⢔⢕⢕⠀</a:t>
            </a:r>
            <a:br/>
            <a:r>
              <a:t>⢕⢕⢕⢕⢕⢕⢕⢕⢕⢕⢕⢕⢕⢕⢕⢕⢕⢕⢕⢕⢕⢕⠀⠀⢕⢕⢕⢕⢕⢕⢕⢕⢕⢕⢕⠑⢕⢕⢕⢕⢕⢕⢕⢕⢸⣿⣿⣿⣿⣿⣿⣿⣿⣿⣿⣿⣿⣿⣿⣿⣿⣿⣿⣧⣕⡕⠕⢕⢕⢕⠕⠕⠁⢀⢕⢁⢱⢞⢕⢕⢕⡱⢕⢕⢕⢕⣾⢇⢕⢕⡿⢕⢕⢕⣼⣿⡿⢿⠿⠑⠀⠀⠀⠀⠀⠀⠀⠀⠀⠀⠀⠀⠐⢄⠀⠀⠐⠀⠀⠀⠀⠀⠀⠀⠀⠀⠀⠀⠀⠀⠀⠀⠀⠀⠀⠀⠀⠀⠀⠀⠀⠀⠀⠀⠀⠀⠀⠀⠀⠀⠀⠀⠀⠀⠀⠀⠀⠀⠀⠀⠀⠀⠀⠀⠀⠀⠀⠀⠀⠀⠀⠀⠀⠀⠀⠀⠀⠀⠀⠀⡔⣾⣿⣯⣤⡀⠀⠀⠀⠀⠀⠀⠀⠀⠀⠀⠀⠀⠀⠀⠀⠀⣿⣿⣿⣿⣿⣿⣿⣿⣿⣿⣿⣿⣿⣿⣿⣿⡇⠀⢸⣿⣿⡇⢕⡏⢕⠀⠀⠀⠀⠀⠀⠀⢕⢕⢕⢕⢕⢕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⢗⢗⢗⢇⢕⢕⢱⢇⢕⢕⢕⡕⢕⢕⢕⢕⢱⡿⢕⢕⣸⢇⢕⢕⢁⢀⢀⢀⢄⢄⠀⠀⠀⠀⠀⠀⠀⠀⠀⠀⠀⠀⠀⠀⠀⠁⠐⠀⠀⠀⠀⠀⠀⠀⠀⠀⠀⠀⠀⠀⠀⠀⠀⠀⠀⠀⠄⠑⠀⠀⠀⠀⠀⠀⠀⠀⠀⠀⠀⠀⠀⠀⠀⠀⠀⠀⠀⠀⠀⠀⠀⠀⠀⠀⠀⠀⠀⠀⠀⠀⠀⠀⠀⠀⠀⠀⠀⠀⠀⢄⣾⣇⢿⢻⢿⣿⣿⣦⡀⠀⠀⠀⠀⠀⠀⠀⠀⠀⠀⠀⠀⠀⢄⣿⣿⣿⣿⣿⣿⣿⣿⣿⣿⣿⣿⣿⣿⣿⣿⣧⣴⣼⣿⣿⣷⣷⣷⣷⣴⣴⣴⣴⣴⣴⡔⢕⢕⠀⠀⢕⢕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⢱⢇⢕⢕⢕⡕⢕⢕⢕⢕⢕⢟⢇⢕⢕⢏⢕⢕⢕⢕⢕⢕⢕⢕⢕⠀⠀⠀⠀⠀⠀⠀⠀⠀⠀⠀⠀⠀⠀⠀⠀⠀⠀⠀⠀⠀⠀⠀⠀⠀⠀⠀⠀⠀⠀⠀⠀⠀⠀⠀⠀⠀⠀⠀⠀⠀⠀⠀⠀⠀⠀⠀⠀⠀⠀⠀⠀⠀⠀⠀⠀⠀⠀⠀⠀⠀⠀⠀⠀⢄⢔⢕⢔⢄⢤⢵⣷⣴⣄⡀⠀⠀⠄⣾⣿⣷⣾⣕⢿⣷⡝⣿⣿⣿⠂⠀⠀⠀⠀⠀⠀⠀⠀⠀⠀⠀⠀⠘⣿⣿⣿⣿⣿⣿⣿⣿⣿⣿⣿⣿⣿⣿⣿⣿⣿⣿⣿⣿⣿⣿⣿⣿⣿⣿⣿⣿⣿⣿⣿⡇⢕⢀⠀⢀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⢕⠕⢕⢕⢕⢕⢕⢕⢕⢕⢜⢎⢕⢕⢱⢕⢕⢕⢕⢕⢕⢕⢕⢕⢕⢕⢄⠀⠀⠀⠀⠀⠀⠀⠀⠀⠀⠀⠀⠀⠀⠀⠀⠀⠀⠀⠀⠀⠀⠀⠀⠀⠀⠀⠀⠀⠀⠀⠀⠀⠀⠀⠀⠀⠀⠀⠀⠀⠀⠀⢄⢔⢀⠀⠀⠀⠀⠀⠀⠀⠀⠀⠀⠀⠀⠀⠀⠀⠀⠁⢕⢕⢕⢕⢕⢕⢝⣿⣿⣿⣷⡆⢴⢵⢜⢝⢿⣿⣿⣮⣏⢸⣿⡿⠀⠀⠀⠀⠀⠀⠀⠀⠀⠀⠀⠀⠀⢄⣿⣿⣿⣿⣿⣿⣿⣿⣿⣿⣿⣿⣿⣿⣿⣿⣿⣿⣿⣿⣿⣿⣿⣿⣿⣿⣿⣿⣿⣿⣿⣧⣵⣕⣵⣵⣵⣵⠀</a:t>
            </a:r>
            <a:br/>
            <a:r>
              <a:t>⢕⢕⢕⢕⢕⢕⢕⢕⢕⢕⢕⢕⢕⢕⢕⢕⢕⢕⢕⢕⢕⢕⠀⠀⠀⠀⠀⠁⠕⢕⢕⢕⢕⢕⢕⢕⢕⢕⢕⢕⢕⢕⢕⢕⢕⢕⢕⢕⢕⢕⢕⢕⢕⢕⢕⢕⢵⢵⢵⢵⢱⢕⢕⢕⢕⢕⢕⢕⢕⢕⢕⢕⢕⢕⠕⢕⢕⡕⢕⢕⢕⢑⢕⢕⢕⢕⢕⢕⢕⢕⢕⠀⠀⢕⢕⢕⢕⡕⣸⡾⠟⠀⠀⢄⡀⠀⠀⠀⢀⠀⠀⠀⠀⠀⠀⠀⠀⠀⠀⠀⠀⠀⠀⠀⠀⠀⠀⠀⠀⠀⠀⠀⠀⠀⠀⠀⠀⠀⠀⠀⠀⠀⢀⢕⢕⢕⢱⢔⣄⡀⠀⠀⠀⠀⠀⠀⠀⠀⠀⠀⠀⠀⠀⢄⢕⢕⢕⢕⢕⢕⢕⢪⢯⣿⢱⣾⣿⣷⣮⣗⢷⢝⢿⣿⣿⣿⠏⠀⠀⠀⠀⠀⠀⠀⠀⠀⠀⠀⠀⠀⠀⢱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⢕⢕⢕⢕⢕⢕⢕⢕⢕⢕⢅⢕⢕⢕⢕⢕⢕⢕⢕⠑⠀⠀⠀⠑⢧⢪⣾⢟⢱⣷⡆⠀⠀⠁⠄⢄⠑⠂⠀⠀⠄⢄⠀⠀⠀⠀⣀⠀⠀⠀⢀⢀⠀⠀⠀⠀⠀⠀⢀⠀⠀⠀⠀⢀⠀⠀⢀⢀⢄⠀⢕⢕⢕⢕⢕⢜⢕⢜⢿⣦⡀⠀⠀⠀⠀⠀⠀⠀⠀⠀⠀⠀⠀⠀⠁⠁⠑⠕⠕⢕⡕⣵⣷⣷⣧⣜⡟⢿⣿⣿⣷⣷⣿⡿⠏⠀⠀⠀⠀⠀⠀⠀⠀⠀⠀⠀⠀⠀⠀⠀⢕⢕⢜⢿⡟⢻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⠕⢕⢕⢔⢕⢕⢕⢕⢕⢕⢕⢕⢕⢕⢕⢕⢕⢕⢕⢕⠀⠀⠀⠀⠀⢡⣿⡟⢕⣿⡿⠇⠀⠀⠀⢕⢕⠔⠀⠐⠐⠀⢄⠀⠐⠐⠀⠁⠄⠄⠈⠉⢱⣴⠔⠘⢙⢄⠀⠘⢄⢄⠀⠐⠑⢄⠀⠁⠕⠀⢄⢕⢕⢕⢕⢕⢕⢕⢕⣕⣿⣿⣷⣄⡀⠀⠀⠀⠀⠀⠀⠀⠀⠀⠀⠀⠀⠀⠀⠀⠀⠀⠕⢕⢜⣿⣿⣿⣧⣽⣿⣿⡿⠋⠀⠀⠀⠀⠀⠀⠀⠀⠀⠀⠀⠀⠀⠀⠀⠀⠀⠕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⣗⢳⡱⢕⢕⡇⢕⢕⢅⢕⢕⢕⢕⢕⢕⢕⢅⢕⢕⢕⢕⢕⢕⢕⢕⠀⠀⠀⠀⠀⠀⢸⡿⢇⠘⠑⠑⢄⢔⢕⢄⢀⢑⢀⢀⢀⠀⠀⠀⠀⠀⠀⠀⠀⠀⠀⠀⠀⠀⠀⠀⠀⠀⠀⢀⠀⠀⠀⠀⠀⠀⠀⠀⠀⠀⠀⢕⢕⢕⢕⢕⢕⢕⢇⢇⢜⢝⣿⣿⣿⣿⡔⠀⠀⠀⠀⠀⠀⠀⠀⠀⠀⠀⠀⠀⠀⠀⠀⠀⠈⠗⠘⠊⠻⠿⠛⠉⠁⠀⠀⠀⠀⠀⠀⠀⠀⠀⠀⠀⠀⠀⠀⠀⠀⠀⠀⠀⢕⢕⢕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⢷⡷⣱⣷⣷⣷⣷⣷⣾⣿⣿⣿⢿⢷⣗⢵⢇⢱⢇⢑⢕⢕⢔⢕⢕⢕⢕⢕⢕⡕⢕⢕⢕⢕⢕⢕⢕⢕⠑⠀⠀⠀⠀⠀⠀⠁⠀⠀⠀⠀⠀⠀⠑⠑⠈⢛⠃⠑⢕⢕⠕⠄⠀⠀⠀⢀⠀⠀⠀⠀⠀⠀⠀⠀⠀⠀⠀⠀⠀⠁⠀⠀⠀⠀⠀⠀⠀⢀⢄⠀⢕⢕⢕⢕⢕⢕⢕⢕⣇⣇⣸⣿⣿⣿⣿⣷⠀⠀⠀⠀⠀⠀⠀⠀⠀⠀⠀⠀⠀⠀⠀⠀⠀⠀⠀⠀⠀⠀⠀⠀⠀⠀⠀⠀⠀⠀⠀⠀⠀⠀⠀⠀⠀⠀⠀⠀⠀⠀⠀⠀⢄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⠑⠛⠋⠑⠑⠀⠑⠑⠑⠑⠑⠑⠓⠃⠑⠑⠑⠑⠑⠑⠑⠑⠐⠀⠀⠀⠀⠀⠀⠀⠀⠀⠀⠀⠀⠀⠀⠀⠐⠑⠑⠀⠀⠀⠀⠀⠀⠀⠁⠁⠁⠀⠁⠁⠑⠑⠑⠑⠑⠐⠀⠀⠀⠀⠐⠀⠁⠁⠁⠑⠁⠀⠀⠀⠑⠑⠑⠑⠑⠑⠑⠛⠛⠛⠛⠛⠛⠛⠛⠛⠃⠐⠀⠀⠀⠀⠀⠀⠀⠀⠀⠀⠀⠀⠀⠀⠀⠀⠀⠀⠀⠀⠀⠀⠀⠀⠀⠀⠀⠀⠀⠀⠀⠀⠀⠀⠀⠀⠀⠀⠀⠀⠀⠀⠘⠓⠚⠓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⣧⣝⡟⢻⢿⣿⣿⣿⣿⣿⣿⣿⣿⣿⣿⣿⣿⣿⣿⣿⣿⣿⣿⣿⣿⣿⣿⣿⣿⣿⣿⣿⣿⣿⣿⣿⣿⣿⣿⣿⣿⣿⣿⣿⣿⣿⣿⣿⣿⣿⣿⣿⣿⣿⣿⣿⣿⣿⣿⣿⣿⣿⣿⣿⣿⣿⣿⣿⣿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⣵⣝⣝⢟⢿⣿⣿⣿⣿⣿⣿⣿⣿⣿⣿⣿⣿⣿⣿⣿⣿⣿⣿⣿⣿⣿⣿⣿⣿⣿⣿⣿⣿⣿⣿⣿⣿⣿⣿⣿⣿⣿⣿⣿⣿⣿⣿⣿⣿⣿⣿⣿⣿⣿⣿⣿⣿⣿⣿⣿⣿⣿⣿⣿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⣿⣿⣿⣿⣿⣿⣿⣿⣿⣿⣿⣿⣿⣿⣿⣿⣿⣿⣿⣿⣿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⣯⡝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⢱⣿⣷⣿⣿⣿⣾⣷⣾⣷⣷⣿⣷⣮⣵⣵⣧⣕⣳⢵⣧⣴⡕⢕⠕⡕⢕⢕⢕⢕⢕⢕⢕⢕⢕⢕⢕⢕⢕⢕⢕⢕⢕⢡⣿⣿⣿⣿⢕⢸⣿⣯⣧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⢸⣿⣿⣿⣿⣿⣿⣿⣿⣿⣿⣿⣿⣿⣿⣿⣿⣿⣿⣿⣷⣿⣿⣿⡕⣧⢗⠵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⣷⢕⢕⢕⢸⣿⣿⣿⣿⣿⣿⣿⣿⣿⣿⣿⣿⣿⣿⣿⣿⣿⣿⣿⣿⣿⣿⣿⣿⣿⣿⣿⣬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⡕⢕⢕⢸⣿⣿⣿⣿⣿⣿⣿⣿⣿⣿⣿⣿⣿⣿⣿⣿⣿⣿⣿⣿⣿⣿⣿⣿⣿⣿⣿⣿⣿⣿⣿⣾⣷⢇⡕⢕⢕⢕⢕⢕⢕⢕⣿⣿⡟⢻⣿⣿⣿⣿⣿⣿⣿⣿⣿⣿⣿⣿⣿⣿⣿⣿⣿⣿⣿⣿⣿⣿⣿⣿⣿⣿⣿⣿⣿⣿⣿⣿⣿⣿⡇⢕⢕⢕⢕⢕⢕⢕⢕⠕⢑⢕⠕⠁⠁⢑⠕⠕⠁⢕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⢟⣿⣿⣿⣿⣿⣿⣿⣿⣿⣿⣿⣿⣿⣿⣿⣿⣿⣿⣿⣿⣿⣿⣿⣿⣿⣿⣿⣿⣿⣿⣿⣿⣿⣿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⢜⢝⢝⢟⢟⢿⢿⢟⢟⢿⣿⣿⣿⣿⣿⣿⣿⣿⣿⣿⣿⣿⣿⣿⣿⣿⣿⣿⣿⣿⣿⣿⣿⣿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⡅⢑⠁⢕⢔⢑⠑⢕⢕⢕⢑⠀⠁⠕⢕⢕⢐⢔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⡇⢕⢸⣿⣿⣿⣿⣿⣿⣿⣿⣿⣿⣿⣿⣿⣿⣿⣿⣿⣿⣿⣿⣿⣿⣿⣿⣿⣿⣿⣿⣿⣿⣿⣿⣿⣿⣿⣿⣿⡇⢇⢕⢕⢕⢕⣿⣿⡇⢸⣿⣿⣿⣿⣿⣿⣿⣿⣿⣿⣿⣿⣿⣿⣿⣿⣿⣿⣿⣿⣿⣿⣿⣿⣿⣿⣿⣿⣿⣿⣿⣿⣿⣿⡇⠕⠝⠑⢕⢕⠕⠕⢜⢇⢄⡄⢀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⡋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⢔⢕⢕⢕⢕⢕⢕⢕⢕⢕⢕⢕⠕⢁⢅⢅⢁⠑⢕⢕⢕⢕⢕⢕⢕⢕⢕⢕⢕⢕⢸⣿⣿⣿⣿⣿⣿⣿⣿⣿⣿⣿⣿⣿⣿⣿⣿⣿⣿⣿⣿⣿⣿⣝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⢅⢱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⢝⠙⠛⠋⠛⠛⢻⣿⣿⣿⣿⣿⣿⣿⣿⣿⣿⣿⣿⣿⣿⣿⣿⠀</a:t>
            </a:r>
            <a:br/>
            <a:r>
              <a:t>⢕⢕⢕⢕⢕⢕⢕⠑⢕⢕⢕⢕⢕⢕⢕⢕⢕⢄⢕⢕⢕⢕⢕⢕⢕⠀⢕⢕⢕⢕⢕⢕⢕⢕⢕⢕⢸⣿⣿⣿⣿⣿⣿⣿⣿⣿⣿⣿⣿⣿⣿⣿⣿⣿⣿⣷⣵⣵⣵⣵⣕⣕⣕⣕⣕⡕⢕⢕⢕⣼⣿⣿⣿⣿⣿⣿⣿⣿⣿⣿⣿⣿⣿⣿⣿⣿⣿⣿⣿⣿⡗⢕⢄⡇⢄⢄⢔⢔⢔⢄⢀⠀⠀⠀⠀⢸⡇⣿⣿⡇⢕⢸⣿⣿⣿⣿⣿⣿⣿⣿⣿⣿⣿⣿⣿⣿⣿⣿⣿⣿⣿⢕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⢁⢅⢅⠕⢕⢕⠕⢅⢕⢕⢕⢕⢕⢕⢕⠀⢕⢕⢕⢕⢕⢕⢕⢕⢕⢕⢸⣿⣿⣿⣿⣿⣿⣿⣿⣿⣿⣿⣿⣿⣿⣿⣿⣿⣿⣿⣿⣿⣿⣿⣿⣿⣿⣿⣿⣿⣿⣿⣿⣿⣿⣿⣿⣿⣿⣿⣿⣿⣿⣿⣿⣿⣿⣿⣿⡇⢜⢟⣿⣿⡇⢕⢁⡇⢕⢕⢕⢕⢕⢕⢕⢕⠀⠀⠀⢕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⢄⢔⢕⢕⢄⢔⢕⢔⢔⢕⢕⢕⢕⢕⢕⢕⢄⢕⢕⢕⢕⢕⢕⢕⢕⢕⢕⢸⣿⣿⣿⣿⣿⣿⣿⣿⣿⣿⣿⣿⣿⣿⣿⣿⣿⣿⣿⣿⣿⣿⣿⣿⣿⣿⣿⣿⣿⣿⣿⣿⣿⣿⣿⣿⣿⣿⣿⣿⣿⣿⣿⣿⣿⣿⣿⣿⣧⣼⣿⣿⣿⡇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⠅⠀⢕⠑⠀⢕⢕⢄⢐⠕⢕⢕⢕⢕⢕⠕⢕⢕⢕⢑⢑⠕⠕⢕⢕⢕⢕⢕⢕⢕⢸⣿⣿⣿⣿⣿⣿⣿⣿⣿⣿⣿⣿⣿⣿⣿⣿⣿⣿⣿⣿⣿⣿⣿⣿⣿⣿⣿⣿⣿⣿⣿⣿⣿⣿⣿⣿⣿⣿⣿⣿⣿⣿⣿⣿⣿⣿⣿⣿⣿⣷⣿⣿⣿⡇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⢕⢕⢕⢕⢕⠀⠀⠀⢔⠔⠀⢔⢅⢕⠁⠁⠁⠁⠁⠑⠐⠁⠐⠕⠕⠑⠁⠁⠑⢕⢕⢕⢕⢕⢕⢕⢸⣿⣿⣿⣿⣿⣿⣿⣿⣿⣿⣿⣿⣿⣿⣿⣿⣿⣿⣿⣿⣿⣿⣿⣿⣿⣿⣿⣿⣿⣿⣿⣿⣿⣿⣿⣿⣿⣿⣿⣿⣿⣿⣿⣿⣿⣿⣿⣿⣿⣿⣿⣿⣿⡇⢕⢕⢕⠁⠁⠁⠁⠁⠀⠀⠀⠀⠀⠀⢕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⢕⢕⢕⢕⢕⠐⠀⢔⢕⠀⠀⠕⠕⢕⢀⠀⠀⢀⠀⠄⠄⠀⠄⠐⠔⢄⢄⢄⢄⢕⢕⢕⢕⢕⢕⢕⢸⣿⣿⣿⣿⣿⣿⣿⣿⣿⣿⣿⣿⣿⣿⣿⣿⣿⣿⣿⣿⣿⣿⣿⣿⣿⣿⣿⣿⣿⣿⣿⣿⣿⣿⣿⣿⣿⣿⣿⣿⣿⣿⣿⣿⣿⣿⣿⣿⣿⣿⣿⣿⣿⢕⢕⢕⡕⢀⡀⣀⣀⠀⢀⣀⡀⢀⢀⣀⣸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⢕⢕⢕⢕⢕⠀⠀⢕⢕⠀⠀⢀⢕⢕⢕⢕⢕⢔⠀⠀⠀⠀⠀⠀⠀⢕⢅⢕⢕⢕⢕⢕⢕⢕⢕⢕⢸⣿⣿⣿⣿⣿⣿⣿⣿⣿⣿⣿⣿⣿⣿⣿⣿⣿⣿⣿⣿⣿⣿⣿⣿⣿⣿⣿⣿⣿⣿⣿⣿⣿⣿⣿⣿⣿⣿⣿⣿⣿⣿⣿⣿⣿⣿⣿⣿⣿⣿⣿⣿⣿⢕⢕⢕⢜⠉⠈⠉⠉⠉⠉⠉⠉⠉⠉⠉⢹⡇⣿⣿⡇⢕⢸⣿⣿⣿⣿⣿⣿⣿⣿⣿⣿⣿⣿⡇⠀⠀⠀⠀⠀⠀⠀⠀⠀⠀⠀⠀⠀⠀⠀⠈⢹⣿⣿⣿⢕⣿⣿⣿⣿⣿⣿⣿⣿⣿⣿⣿⣿⢜⢝⢝⣱⣵⣵⣕⣵⣱⣕⣕⣕⣱⣱⣑⣵⣼⣝⣽⣝⣕⣔⣔⣔⣔⣴⣕⣱⣕⡑⢱⡕⢸⢝⡝⢝⣝⣙⣝⣽⣝⣕⣐⣕⣽⣱⣔⣔⣝⣽⡝⠝⠀⠀⢘⣝⡅⠀⠀⠀⠀⠀⠀⠀⠀⠀⢔⢔⢔⢔⢕⢕⣕⣙⣹⣽⣽⣝⣹⣽⣝⣽⠀</a:t>
            </a:r>
            <a:br/>
            <a:r>
              <a:t>⢕⢕⢕⢕⢕⢕⠀⢕⢕⠀⠀⠑⢕⢕⢕⢔⢔⢅⢔⢔⢔⢔⢑⢐⢑⢕⢕⢕⢕⢕⢕⢕⢕⢕⢕⢕⢸⣿⣿⣿⣿⣿⣿⣿⣿⣿⣿⣿⣿⣿⣿⣿⣿⣿⣿⣿⣿⣿⣿⣿⣿⣿⣿⣿⣿⣿⣿⣿⣿⣿⣿⣿⣿⣿⣿⣿⣿⣿⣿⣿⣿⣿⣿⣿⣿⣿⣿⣿⣿⡿⢕⢕⢕⢕⢀⢔⢄⢄⢔⢄⢀⠀⠀⠀⠀⢱⡇⣿⣿⡇⢕⢸⣿⣿⣿⣿⣿⣿⣿⣿⣿⣿⣿⣿⢿⡄⠀⠀⠀⠀⠀⠀⠀⠀⠀⠀⠀⠀⠀⠀⠀⢕⢽⣿⣿⢕⣿⣿⣿⣿⣿⣿⣿⣿⣿⣿⣿⣿⢕⢕⢸⣿⣿⣿⣿⣿⣿⣿⣿⣿⣿⣿⣿⣿⣟⢿⣿⣿⣿⣿⣿⣻⣿⣿⣿⣿⡟⢝⢕⢜⢕⢕⢕⢕⢝⢔⢕⢜⢍⢟⣿⣯⡏⢟⢟⢟⢟⢏⢁⢀⢀⢀⢁⢁⢁⢀⢄⢄⢔⢔⢄⢲⢖⢀⢕⢕⢕⢕⢕⢜⢕⢜⢝⢟⢟⢟⢻⢿⢿⠿⠀</a:t>
            </a:r>
            <a:br/>
            <a:r>
              <a:t>⢕⢕⢕⢕⢕⠁⠀⢕⢕⢄⠀⢔⢕⢕⢕⢕⢕⢕⢕⢕⢕⢑⢑⢕⢕⢕⢕⢕⢕⢕⣵⣵⣵⣵⣵⣵⣼⣿⣿⣿⣿⣿⣿⣿⣿⣿⣿⣿⣿⣿⣿⣿⣿⣿⣿⣿⣿⣿⣿⣿⣿⣿⣿⣿⣿⣿⣿⣿⣿⣿⣿⣿⣿⣿⣿⣿⣿⣿⣿⣿⣿⣿⣿⣿⣿⣿⣿⣿⣿⡇⢕⢕⢕⢕⢕⢕⢕⢕⢕⢕⢕⢕⠀⠀⠀⢸⡇⣿⣿⡇⢕⢸⣿⣿⣿⣿⣿⣿⣿⣿⣻⣻⢿⡚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⢕⢕⢕⢕⢕⠀⠀⢕⢕⠁⠀⠑⢑⢕⢅⢅⢕⢕⢕⢕⠕⠔⢕⢕⢅⢅⠁⢑⢕⢸⣿⣿⣿⣿⣿⣿⣿⣿⣿⣿⣿⣿⣿⣿⣿⣿⣿⣿⣿⣿⣿⣿⣿⣿⣿⣿⣿⣿⣿⣿⣿⣿⣿⣿⣿⣿⣿⣿⣿⣿⣿⣿⣿⣿⣿⣿⣿⣿⣿⣿⣿⣿⣿⣿⣿⣿⣿⣿⣿⢇⢕⢕⢕⢕⢕⢕⢕⢕⢕⢕⢕⢕⠀⠀⠀⢸⡇⣿⣿⡇⢕⢸⡿⢿⣿⡿⣿⡿⠿⢇⢫⡜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⢕⢕⢕⢕⢕⠀⠀⢕⠁⠀⠀⠀⠐⢕⢕⢕⢕⢕⢕⢕⢕⢕⢕⢕⢕⢕⢕⢕⢕⢸⣿⣿⣿⣿⣿⣿⣿⣿⣿⣿⣿⣿⣿⣿⣿⣿⣿⣿⣿⣿⣿⣿⣿⣿⣿⣿⣿⣿⣿⣿⡟⢏⢝⢸⣿⣿⣿⣿⣿⣿⣿⣿⣿⣿⣿⣿⣿⣿⣿⣿⣿⣿⣿⣿⣿⣿⣿⣿⣿⢕⢕⢕⢕⢕⢕⢕⢕⢕⢕⢕⢕⠕⠀⠀⠀⢸⡇⡻⣟⢇⢕⢜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⣵⣵⣷⣷⣧⣕⡕⢅⢀⢀⢄⣔⣴⣷⣷⣷⣷⣷⣷⣷⣷⣷⣷⣷⣷⣷⣷⣷⣷⣾⣿⣿⣿⣿⣿⣿⣿⣿⣿⣿⣿⣿⣿⣿⣿⣿⣿⣿⣿⣿⣿⣿⣿⡿⢿⣿⣿⣿⣿⣿⡇⢕⢕⢸⣿⣿⣿⣿⣿⣿⣿⣿⣿⣿⣿⣿⣿⣿⣿⣿⣿⣿⣿⣿⣿⣿⣿⣿⣿⢕⢕⢕⢕⢕⠁⠁⠑⠑⠁⠁⠀⠀⠀⠀⠀⢕⡇⢖⢫⢕⢕⢕⢕⢕⢕⢕⢕⢕⢕⢕⢕⢕⢕⢕⢕⡿⢕⠀⠀⠀⠀⠀⠀⠀⠀⠀⠀⠀⠀⠀⠀⢕⢕⣿⣿⢕⣿⣿⣿⣿⣿⣿⣿⣿⣿⣿⣿⣿⢕⢕⢸⣿⣿⣿⣿⣿⣿⣿⣿⣿⣿⣿⣿⣿⣿⣿⣿⣿⣿⣿⣿⣿⣿⣿⣿⣼⡕⡕⢕⢕⢕⢕⢕⢕⡕⢕⢕⢕⢕⣱⣿⣿⡇⢕⢕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⢕⣸⣿⣿⣿⣿⣿⡇⢕⢕⢸⣿⣿⣿⣿⣿⣿⣿⣿⣿⣿⣿⣿⣿⣿⣿⣿⣿⣿⣿⣿⣿⣿⣿⣿⣿⢕⢕⢕⢕⢕⠀⠀⠀⠀⠀⠀⠀⠀⠀⠀⠀⢱⡇⢕⢕⢕⢕⢕⢕⢕⢕⢕⢕⢕⢕⢕⠕⠕⠕⢕⢕⡇⢕⠀⠀⠀⠀⠀⠀⠀⠀⠀⠀⠀⠀⠀⠀⢕⢕⣿⣿⢕⣿⣿⣿⣿⣿⣿⣿⣿⣿⣿⣿⣿⢕⢕⢸⣿⣿⣿⣿⣿⣿⣿⣿⣿⣿⣿⣿⣿⣿⣿⣿⣿⣿⣿⣿⣿⣿⣿⣿⣿⣿⣿⣷⣷⣷⣷⡕⢕⣷⣶⣷⣷⣾⣿⣿⣿⡇⢕⢕⢕⠀⠀⠀⠀⠀⠀⠀⠀⠀⠀⢕⢕⢕⢕⢕⢕⢕⢕⢕⢕⢕⢕⢕⢕⢕⢕⢕⢕⢕⢕⢕⢕⢕⢕⠀</a:t>
            </a:r>
            <a:br/>
            <a:r>
              <a:t>⢿⢿⢿⢿⢿⢿⢿⢿⢿⢿⢿⢿⢿⢿⢿⢿⢿⢿⢿⢿⢿⢿⣿⢿⢿⢿⢿⢿⢿⢿⢿⢿⢿⢿⣿⣿⡿⢿⢿⢿⢿⣿⣿⣿⣿⣿⣿⣿⣿⣿⢕⢕⢕⣿⣿⣿⣿⣿⣿⣿⡇⢕⢕⢸⣿⣿⣿⣿⣿⣿⣿⣿⣿⣿⣿⣿⣿⣿⣿⣿⣿⣿⣿⣿⣿⣿⣿⣿⡟⢕⢕⢕⢕⢕⢟⢏⢟⢟⢟⢟⢟⢟⢟⢟⢟⢟⢇⢕⢕⢕⢕⢕⢕⢔⢔⢕⢔⢔⢔⢔⢔⢕⢔⢕⢕⢕⢕⠀⠀⠀⠀⠀⠀⠀⠀⠀⠀⠀⠀⠀⠀⢕⢕⣿⣿⢕⣿⣿⣿⣿⣿⣿⣿⣿⣿⣿⣿⣿⢕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⣷⢕⢕⣸⣿⣿⣿⣿⣿⣿⣿⣿⣿⣿⣿⣿⣿⣿⣿⣿⣿⣿⣿⣿⣿⣿⣿⣿⢕⢕⢕⢕⢕⢕⢕⢕⢕⢕⢕⢕⢕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⣕⡕⢕⢕⢕⢕⢕⢕⢕⢕⢕⢕⢕⢕⢕⢕⢕⢕⢕⢕⢕⢸⡇⢕⢕⢕⢕⢕⢕⢕⢕⢕⢕⢕⢕⢕⢕⣕⣕⣱⣼⣿⣿⣿⣿⣿⣿⣿⣿⣿⢕⢕⢕⣿⣿⣿⣿⣿⣿⣿⣿⢕⢕⣿⣿⣿⣿⣿⣿⣿⣿⣿⣿⣿⣿⣿⣿⣿⣿⣿⣿⣿⣿⣿⣿⣿⣿⣿⢕⢕⢕⢕⢕⢕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⣿⣿⣿⣿⣿⣿⣿⣿⣿⣿⣿⣿⣿⣿⣿⣿⣿⣿⣿⣿⢕⢕⢕⠑⠀⢕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⣇⢕⢕⢕⢕⢕⢕⢕⢕⢕⢕⢕⢕⢕⢸⣿⣿⣿⣿⣿⣿⣿⣿⣿⣿⣿⣿⣿⢕⢕⢕⣿⣿⣿⣿⣿⣿⣿⣿⢕⢕⣿⣿⣿⣿⣿⣿⣿⣿⣿⣿⣿⣿⣿⣿⣿⣿⣿⣿⣿⣿⣿⡏⣿⣿⣿⢕⠕⠁⠀⢀⢕⢕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⡇⣿⣟⣿⢕⠀⠀⢔⢕⢕⢕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⢕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⣇⣿⣿⣿⢕⢄⢕⢕⢕⢕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⢕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⣿⣿⣿⣿⣿⣿⣿⣿⣿⣿⣿⣿⣿⣿⢕⢕⢕⣿⣿⣿⣿⣿⣿⣿⣿⢅⠔⣿⣿⣿⣿⣿⣿⣿⣿⣿⣿⣿⣿⣿⣿⣿⣿⣿⣿⣿⣿⣿⢯⣿⣿⢟⢕⢕⢕⢕⢕⢕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⠕⢑⣿⣿⣿⣿⡇⢕⢕⢕⢕⢕⢕⢕⢕⢕⢕⢕⢕⣿⡇⢕⢕⢕⢕⢕⢕⢕⢑⡇⢕⢕⢕⢕⢕⢕⢕⢕⢕⢕⢕⢕⢕⢕⢕⢕⢕⢕⢕⢕⢰⡿⢇⢕⢕⢕⢕⢕⢕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⢕⣿⣿⣿⣿⣿⣿⣿⣿⡇⢕⢕⠀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⣸⣤⣿⣿⣿⣿⡇⢕⢕⢕⢕⢕⢕⢕⢕⢕⢕⢕⢑⣿⡇⢕⢕⢕⢕⢕⢕⢑⢊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⡑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⢈⣿⡇⢕⢕⢕⢕⢕⢕⢼⣽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⠕⣿⣿⢕⢕⢕⢕⢕⢕⢕⢕⢕⢕⢕⣿⣿⣿⣿⣿⣿⡇⢕⢕⢕⢕⢕⢕⢕⢕⢕⢕⢕⣸⣿⡇⢕⢕⢕⢕⢕⢕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⢸⣿⣿⣿⣿⣿⣿⡇⢕⢕⢕⢕⢕⢕⢕⢕⢕⢕⢠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⣇⢕⢕⢕⢕⢕⢕⢕⢕⢕⢕⢕⢕⢕⢕⢕⢕⠁⣄⢺⣿⣿⢕⢕⢕⢕⢕⢕⢕⢕⢕⢕⢸⣿⣿⣿⣿⣿⣿⡇⢕⢕⢕⢕⢕⢕⢕⢕⢕⢕⢸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⣿⣿⢕⢕⢕⢕⢕⢕⢕⢕⢕⢕⢕⢕⢕⢕⢕⢕⡇⣿⣿⣿⣿⡕⢕⢕⢕⢕⢕⢕⢕⢕⢕⢕⢕⢕⢸⣿⣿⣿⡇⢕⢕⢕⢕⢕⢕⢕⢕⢕⢠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⣿⣿⢕⢕⢕⢕⢕⢕⢕⢕⢕⢕⢕⢕⢕⢕⢕⢕⣷⣿⣿⣿⣿⡇⢕⢕⢕⢕⢕⢕⢕⢕⢕⢕⢕⢕⢸⣿⣿⣿⡇⢕⢕⢕⢕⢕⢕⢕⢕⢕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⣿⣿⢕⢕⢕⢕⢕⢕⢕⢕⢕⢕⢕⢑⢕⢕⢕⢕⣿⣿⣿⣿⣿⡇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⣿⣿⢕⢕⢕⢕⢕⢕⢕⢕⢕⢕⢕⢕⢕⢕⢕⢕⣿⣿⣿⣿⣿⡕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⣿⣿⡕⢕⢕⢕⢕⢕⢕⢕⢕⢕⢕⢕⢕⢕⢕⢕⣿⣿⣿⢏⢝⢕⢕⢕⢕⢕⢕⢕⢕⢕⢕⢕⢕⢕⢸⣿⣿⣿⡇⢕⢕⢕⢕⢕⢕⢕⢕⢕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⠘⠛⠛⠛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⡿⢟⢏⢕⢕⢕⢕⢕⢕⢕⢕⢕⢕⢕⢕⢕⢕⢕⢹⣿⣿⣿⣿⣿⣿⣿⣿⣿⣿⣿⣿⣿⣿⣿⣿⣿⡟⢕⢕⢕⢕⢕⢕⢕⢕⢕⢕⢕⢕⢕⢕⢕⢕⢜⢻⣿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⡿⢏⢕⢕⢕⢕⢕⢕⢕⢕⢕⢕⢕⢕⢕⢕⢕⢕⢕⢕⢕⢷⣿⣿⣿⣿⣿⣿⣿⣿⣿⣿⣿⣿⣿⣿⣿⣿⢕⢕⢕⢕⢕⢕⢕⢕⢕⢕⢕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⠀</a:t>
            </a:r>
            <a:br/>
            <a:r>
              <a:t>⣿⣿⣿⣿⣿⣿⣿⣿⣿⣿⣿⣿⣿⣿⣿⣿⣿⣿⣿⣿⣿⣿⣿⣿⣿⣿⣿⣿⣿⣿⣿⣿⣿⣿⣿⣿⣿⣿⡟⢕⢕⢕⢕⢕⢕⢕⢕⢕⢕⢕⢕⢕⠑⠕⢕⠕⢕⢕⢕⠕⢕⢜⣿⣿⣿⣿⣿⣿⣿⣿⡿⢿⢿⢿⢿⢿⣿⢏⢕⢕⢕⢕⢕⢕⢕⢕⡕⢕⢕⢕⢕⣱⣾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⢕⢕⠀</a:t>
            </a:r>
            <a:br/>
            <a:r>
              <a:t>⣿⣿⣿⣿⣿⣿⣿⣿⣿⣿⣿⣿⣿⣿⣿⣿⣿⣿⣿⣿⣿⣿⣿⣿⣿⣿⣿⣿⣿⣿⣿⣿⣿⣿⣿⣿⣿⣿⡿⢕⢕⢕⢕⢕⢕⢕⠀⠁⠁⠀⠀⠀⠀⠀⠀⠀⠀⠀⠀⠀⢀⢁⢝⢿⣿⣿⣿⡿⢏⢕⢕⢕⢕⢕⢕⢕⢝⢕⢕⢕⢕⢕⢕⢕⡕⢼⡇⢕⢕⣵⣿⣿⣿⣿⣿⣿⣿⣿⣿⣿⣿⣿⣿⣿⣿⣿⣿⣿⣿⣿⣿⣿⣿⣿⣿⣿⣿⣿⣿⣿⣿⣿⣿⣿⣿⣿⣿⣿⣿⣿⣿⣿⣿⣿⣧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⢝⢕⢕⢕⢕⠀</a:t>
            </a:r>
            <a:br/>
            <a:r>
              <a:t>⣿⣿⣿⣿⣿⣿⣿⣿⣿⣿⣿⣿⣿⣿⣿⣿⣿⣿⣿⣿⣿⣿⣿⣿⣿⣿⣿⣿⣿⣿⣿⣿⣿⣿⣿⣿⣿⣿⢇⢕⢕⢔⢁⠁⠀⠀⠀⠀⠀⠀⠀⠀⠀⠀⠀⠀⠀⢔⢕⢕⢕⢕⢕⢕⣿⣿⣿⡇⢕⢕⢕⢕⢕⢕⢕⢕⣰⣵⣵⢵⢕⢑⢕⢕⢕⢱⢇⢕⢻⣿⣿⣿⣿⣿⣿⣿⣿⣿⣿⣿⣿⣿⣿⣿⣿⣿⣿⣿⣿⣿⣿⣿⣿⣿⣿⣿⣿⣿⣿⣿⣿⣿⣿⣿⣿⣿⣿⣿⣿⣿⣿⣿⣿⣿⣿⣿⣧⢱⣝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⣕⠀</a:t>
            </a:r>
            <a:br/>
            <a:r>
              <a:t>⣿⣿⣿⣿⣿⣿⣿⣿⣿⣿⣿⣿⣿⣿⣿⣿⣿⣿⣿⣿⣿⣿⣿⣿⣿⣿⣿⣿⣿⣿⣿⣿⣿⣿⣿⣿⣿⡗⢕⢕⢕⢕⢕⠄⠀⠀⠀⢀⢄⢄⢄⢀⠀⠀⠀⠀⠀⠀⢕⢕⢕⢕⢕⢕⢜⢝⢝⢕⠕⢕⢕⣕⣵⡷⢟⢟⢝⢕⢔⢕⢕⢕⢕⢕⢕⢜⢅⢕⢸⣿⣿⣿⣿⣿⣿⣿⣿⣿⣿⣿⣿⣿⣿⣿⣿⣿⣿⣿⣿⣿⣿⣿⣿⣿⣿⣿⣿⣿⣿⣿⣿⣿⢿⣿⣿⣿⣷⣜⢝⢿⣿⣿⣿⣿⡿⣿⣿⣧⡻⣷⡻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⣱⣾⣿⠀</a:t>
            </a:r>
            <a:br/>
            <a:r>
              <a:t>⣿⣿⣿⣿⣿⣿⣿⣿⣿⣿⣿⣿⣿⣿⣿⣿⣿⣿⣿⣿⣿⣿⣿⣿⣿⣿⣿⣿⣿⣿⣿⣿⣿⣿⣿⣿⡟⢕⢕⢕⢕⠀⠀⠀⠀⠀⢀⢕⢅⢕⢕⢕⢀⠀⠀⠀⠀⢀⢕⢕⢕⢕⢕⢕⢕⢕⢕⣕⣵⡷⠟⢋⢕⢔⢕⢕⢕⢕⢕⢕⢕⢕⢕⢁⢕⢕⡏⢕⣼⣿⣿⣿⣿⣿⣿⣿⣿⣿⣿⣿⣿⣿⣿⣿⣿⣿⣿⣿⣿⣿⣿⣿⣿⣿⣿⣿⣿⣿⣿⣿⡟⡱⣼⣿⣿⣿⣿⣿⣷⣕⢸⣝⢿⣿⣷⢪⡻⣿⣷⢹⣿⡝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⣱⣾⣿⣿⣿⠀</a:t>
            </a:r>
            <a:br/>
            <a:r>
              <a:t>⣿⣿⣿⣿⣿⣿⣿⣿⣿⣿⣿⣿⣿⣿⣿⣿⣿⣿⣿⣿⣿⣿⣿⣿⣿⣿⣿⣿⣿⣿⣿⣿⣿⣿⣿⣿⣧⢕⢕⢐⠀⢀⠀⠀⠀⠀⠀⢕⢔⢑⢕⢕⢔⢄⢀⢀⢄⢕⢕⢕⢕⢕⢕⣕⣵⡷⢟⢋⢅⢔⢕⢕⢕⢕⢕⢕⢕⢕⢕⢕⢕⢕⢕⢕⢕⡇⢕⢱⣿⣿⣿⣿⣿⣿⣿⣿⣿⣿⣿⣿⣿⣿⣿⣿⣿⣿⣿⣿⣿⣿⣿⣿⣿⣿⣿⣿⣿⣿⣿⢏⣾⣇⣿⣿⣿⣿⣿⣿⣿⣿⣷⣝⢿⣾⣝⡜⣿⡜⢝⢕⢕⢝⢜⢻⣿⣿⣿⣿⣿⣿⣿⣿⣿⣿⣿⣿⣿⣿⣿⣿⣿⣿⣿⣿⣿⣿⣿⣿⣿⣿⣿⣿⣿⣿⣿⣿⣿⣿⣿⣿⣿⣿⣿⣿⣿⣿⣿⣿⣿⣿⣿⣿⣿⣿⣿⣿⣿⣿⣿⣿⣿⣿⣿⣿⣿⣿⣿⣿⣿⣿⣿⣿⣿⣿⣿⣿⣿⣿⣿⣿⣿⣿⣿⣿⣿⣿⢏⢕⢕⢕⢕⢕⢕⣱⣾⣿⣿⣿⣿⣿⠀</a:t>
            </a:r>
            <a:br/>
            <a:r>
              <a:t>⣿⣿⣿⣿⣿⣿⣿⣿⣿⣿⣿⣿⣿⣿⣿⣿⣿⣿⣿⣿⣿⣿⣿⣿⣿⣿⣿⣿⣿⣿⣿⣿⣿⣿⣿⣿⣿⣧⡕⢕⢔⢕⢕⢀⠀⠀⠐⢕⢕⢕⢔⢔⢔⢔⢔⠀⢕⢕⢕⢕⢕⢵⢟⢙⢕⢕⢕⢕⢕⢕⢕⢕⢕⢕⢕⢕⢕⢕⢕⢕⢕⢕⢅⠀⢕⢕⢕⣾⣿⣿⣿⣿⣿⣿⣿⣿⣿⣿⣿⣿⣿⣿⣿⣿⣿⣿⣿⣿⣿⣿⣿⣿⣿⣿⣿⣿⣿⣿⣏⣾⣿⢸⢿⣟⣟⣟⣟⣟⣟⣟⣟⡟⢕⢜⢟⢧⢻⣿⣇⢕⢕⢕⢕⢑⢑⢕⢝⢻⣿⣿⣿⣿⣿⣿⣿⣿⣿⣿⣿⣿⣿⣿⣿⣿⣿⣿⣿⣿⣿⣿⣿⣿⣿⣿⣿⣿⣿⣿⣿⣿⣿⣿⣿⣿⣿⣿⣿⣿⣿⣿⣿⣿⣿⣿⣿⣿⣿⣿⣿⣿⣿⣿⣿⣿⣿⣿⣿⣿⣿⣿⣿⣿⣿⣿⣿⣿⣿⣿⣿⣿⣿⣿⣿⣿⢟⢕⢕⢕⢕⢕⢕⣱⣾⣿⣿⣿⣿⣿⣿⣿⠀</a:t>
            </a:r>
            <a:br/>
            <a:r>
              <a:t>⣿⣿⣿⣿⣿⣿⣿⣿⣿⣿⣿⣿⣿⣿⣿⣿⣿⣿⣿⣿⣿⣿⣿⣿⣿⣿⣿⣿⣿⣿⣿⣿⣿⣿⣿⣿⣿⣿⣿⣿⣷⣷⣧⡅⠀⠀⠀⢕⠕⢕⢕⢕⢕⢕⢕⢕⢕⠕⢑⢕⢕⢔⢕⢕⢕⢕⢕⢕⢕⢕⢕⢕⢕⢕⢕⢕⢕⢕⢕⢕⢝⢗⢧⣔⡕⢕⣼⣿⣿⣿⣿⣿⣿⣿⣿⣿⣿⣿⣿⣿⣿⣿⣿⣿⣿⣿⣿⣿⣿⣿⣿⣿⣿⣿⣿⣿⣿⢟⣼⣿⡿⣸⣿⣷⣷⣾⣿⣿⣿⣿⣷⣧⠕⢕⢕⢜⢸⣿⣿⡕⢕⢕⢕⢕⢕⠕⢕⢕⢝⢻⢿⣿⣿⣿⣿⣿⣿⣿⣿⣿⣿⣿⣿⣿⣿⣿⣿⣿⣿⣿⣿⣿⣿⣿⣿⣿⣿⣿⣿⣿⣿⣿⣿⣿⣿⣿⣿⣿⣿⣿⣿⣿⣿⣿⣿⣿⣿⣿⣿⣿⣿⣿⣿⣿⣿⣿⣿⣿⣿⣿⣿⣿⣿⣿⣿⣿⣿⣿⣿⣿⣿⣿⡿⢇⢕⢕⢕⢕⢕⢕⣾⣿⣿⣿⣿⣿⣿⣿⣿⣿⠀</a:t>
            </a:r>
            <a:br/>
            <a:r>
              <a:t>⣿⣿⣿⣿⣿⣿⣿⣿⣿⣿⣿⣿⣿⣿⣿⣿⣿⣿⣿⣿⣿⣿⣿⣿⣿⣿⣿⣿⣿⣿⣿⣿⣿⣿⣿⣿⣿⣿⣿⣿⣿⣿⣿⣷⣕⡔⢕⢔⢕⢕⠕⠕⠑⠑⠁⠁⠔⢕⢕⢕⢕⢕⢕⢕⢕⢕⢕⢕⢕⢕⢕⢕⢕⢕⢕⢕⢕⢕⢕⢕⢕⢕⢕⠌⢝⢕⣿⣿⣿⣿⣿⣿⣿⣿⣿⣿⣿⣿⣿⣿⣿⣿⣿⣿⣿⣿⣿⣿⣿⣿⣿⣿⣿⣿⢟⣫⣷⣱⣿⣿⡇⣿⣿⣿⣿⣿⣿⣿⣿⣿⣿⣿⣧⡕⢕⢕⢕⣿⣿⣿⡕⢕⢕⢕⢕⢕⢕⢕⢕⢕⢕⢜⢝⢟⢿⣿⣿⣿⣿⣿⣿⣿⣿⣿⣿⣿⣿⣿⣿⣿⣿⣿⣿⣿⣿⣿⣿⣿⣿⣿⣿⣿⣿⣿⣿⣿⣿⣿⣿⣿⣿⣿⣿⣿⣿⣿⣿⣿⣿⣿⣿⣿⣿⣿⣿⣿⣿⣿⣿⣿⣿⣿⣿⣿⣿⣿⣿⣿⣿⣿⣿⢟⢕⢕⢕⢕⢕⢕⣵⣿⣿⣿⣿⣿⣿⣿⣿⣿⣿⣿⠀</a:t>
            </a:r>
            <a:br/>
            <a:r>
              <a:t>⢟⢟⢟⢟⢟⢟⢟⢟⢟⢟⢟⢟⢟⢟⢟⢟⢟⢟⢟⢟⢟⢟⢟⢟⢟⢟⢟⢟⢟⢟⢟⢟⢟⢟⢟⢟⢟⢟⢟⢟⢟⢟⢟⢟⢟⢟⢟⢔⠀⠀⠁⠀⠅⠀⠀⠀⠀⠁⠕⢕⢕⢕⢕⢕⢕⢕⢕⢕⢕⢕⢕⢕⢕⢕⢕⢕⢕⢕⢕⢕⢕⢕⢕⠑⡕⢜⢟⢟⢟⢟⢟⢟⢟⢟⢟⢟⢟⢟⢟⢟⢟⢟⢟⢟⢟⢟⢟⢟⢟⢟⢟⢟⢏⣵⣿⣿⣇⣿⣿⣿⢇⣿⣿⣿⣿⣿⣿⣿⣿⣿⣿⣿⣿⣿⣧⡕⢕⢻⣿⣿⣧⠕⢑⢅⢄⢕⢕⢕⢕⢕⢕⢕⢕⢕⢕⢝⢟⢟⢟⢟⢟⢟⢟⢟⢟⢟⢟⢟⢟⢟⢟⢟⢟⢟⢟⢟⢟⢟⢟⢟⢟⢟⢟⢟⢟⢟⢟⢟⢟⢟⢟⢟⢟⢟⢟⢟⢟⢟⢟⢟⢟⢟⢟⢟⢟⢟⢟⢟⢟⢟⢟⢟⢟⢟⢟⢟⢟⢟⢟⢟⢕⢕⢕⢕⢕⢕⢱⣾⣿⣿⣿⣿⣿⣿⣿⣿⣿⣿⣿⣿⠀</a:t>
            </a:r>
            <a:br/>
            <a:r>
              <a:t>⢕⢕⢕⢕⢕⢕⢕⢕⢕⢕⢕⢕⢕⢕⢕⢕⢕⢕⢕⢕⢕⢕⢕⢕⢕⢕⢕⢕⢕⢕⢕⢕⢕⢕⢕⢕⢕⢕⢕⢕⢕⢕⢕⢕⢕⢕⢕⢕⢕⢀⠀⠀⠀⠀⠀⠀⠀⠀⠀⠁⢕⢕⢕⢕⢕⢕⢕⢕⢕⢕⢕⢕⢕⢕⢕⢕⢕⢕⢕⢕⢕⢕⢕⠀⡇⢑⢕⢕⢕⢕⢕⢕⢕⢕⢕⢕⢕⢕⢕⢕⢕⢕⢕⢕⢕⢕⢕⢕⢕⢕⢕⣵⣿⣿⣿⣿⣸⣿⣿⣿⢱⣿⣿⣿⣿⣿⣿⣿⣿⣿⣿⣿⣿⣯⣿⣿⡇⢸⣿⣿⣿⡕⢕⢕⢕⢕⢕⢕⢕⢕⠑⠕⠑⢁⢐⢕⢕⢕⢕⢕⢕⢕⢕⢕⢕⢕⢕⢕⢕⢕⢕⢕⢕⢕⢕⢕⢕⢕⢕⢕⢕⢕⢕⢕⢕⢕⢕⢕⢕⢕⢕⢕⢕⢕⢕⢕⢕⢕⢕⢕⢕⢕⢕⢕⢕⢕⢕⢕⢕⢕⢕⢕⢕⢕⢕⢕⢕⢕⢕⢕⢕⢕⢕⢕⢕⣱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⣷⡅⢔⢀⠀⠀⠀⠀⠀⠀⠀⠁⠕⠕⢕⢕⢕⢕⢕⢕⢕⢕⢕⢕⢕⢕⢕⢕⢕⢕⢕⢕⢕⢀⢕⣼⣿⣿⣿⣿⣿⣿⣿⣿⣿⣷⢕⢕⣾⣿⣿⣿⣿⣿⣿⣿⣿⣿⡿⣱⣿⣿⣿⣿⣟⡕⣿⣿⣿⣿⢕⣿⣿⣿⣿⣿⣿⣿⣿⣿⣿⣿⣿⣿⢸⣿⡇⢸⣿⣿⣿⣇⠁⠀⢕⠕⢕⢕⢕⢕⢕⢕⢕⡕⣺⣿⣿⣿⣿⣿⣿⣿⣿⣿⣿⣿⣿⣿⣿⣿⣿⣿⣿⣿⣿⣿⣿⣿⡇⢕⢕⣿⣿⣿⣿⣿⣿⣿⣿⣿⣿⣿⣿⣿⣿⣿⣿⣿⣿⣿⣿⣿⣿⣿⣿⣿⣿⣿⣿⣿⣿⣿⣿⣿⣿⣿⣿⡟⢕⢕⢕⢕⢕⢕⣼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⣧⡕⢀⠀⠀⠀⠀⠀⠀⠀⠀⠀⠀⠁⠑⢕⢕⢕⢕⢕⢕⢕⢕⢕⢕⢕⢕⢕⢕⢕⢕⠀⢕⣿⣿⣿⣿⣿⣿⣿⣿⣿⣿⣿⢕⢕⣿⣿⣿⣿⣿⣿⣿⣿⣿⣟⣼⣟⣿⣿⣿⢏⣾⢧⣿⣿⣿⣿⢕⣿⣿⣿⣿⣿⣿⣿⣿⣿⣿⣿⣿⣿⡇⢻⢇⢜⣿⣿⣿⣿⠁⠕⢜⣕⢕⢱⢧⢱⡴⠕⠘⢘⢿⣿⣿⣿⣿⣿⣿⣿⣿⣿⣿⣿⣿⣿⣿⣿⣿⣿⣿⣿⣿⣿⣿⣿⡇⢕⢕⣿⣿⣿⣿⣿⣿⣿⣿⣿⣿⣿⣿⣿⣿⣿⣿⣿⣿⣿⣿⣿⣿⣿⣿⣿⣿⣿⣿⣿⣿⣿⣿⣿⣿⣿⢏⢕⢕⢕⢕⢕⢕⣾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⣷⡕⠀⠀⠀⠀⠀⠀⠀⠀⠀⠀⠀⠀⠀⠀⠀⠑⢕⢕⢕⢕⢕⢕⢕⢕⢕⢕⢕⢕⠔⢕⣿⣿⣿⣿⣿⣿⣿⣿⣿⣿⣿⢕⢕⣿⣿⣿⣿⣿⣿⣿⣿⡟⣼⡟⣼⣿⣿⢯⣿⣿⢸⡿⢏⣣⣿⡵⢹⣿⣿⣿⣿⣿⣿⣿⣿⣿⣿⣿⣿⡇⢕⢕⡧⣿⣿⣿⡟⠁⢀⠁⠝⠕⠕⠅⢝⢻⢆⢰⢕⢕⢕⢝⢿⣿⣿⣿⣿⣿⣿⣿⣿⣿⣿⣿⣿⣿⣿⣿⣿⣿⣿⣿⣿⡇⢕⢕⣿⣿⣿⣿⣿⣿⣿⣿⣿⣿⣿⣿⣿⣿⣿⣿⣿⣿⣿⣿⣿⣿⣿⣿⣿⣿⣿⣿⣿⣿⣿⣿⣿⣿⢏⢕⢕⢕⢕⢕⢕⣾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⠀⠁⢕⢕⢕⢕⢕⢕⢕⢕⢕⢕⢕⢕⢸⣿⣿⣿⣿⣿⣿⣿⣿⣿⣿⣿⢕⢕⣿⣿⣿⣿⣿⣿⣿⡿⣽⣿⣽⣿⣿⢯⣿⣿⢟⢜⢇⣱⣿⣿⡇⣵⣿⣿⣿⣿⣿⣿⣿⣿⣿⣿⣿⣿⡇⢕⠕⠸⠟⠟⠑⠀⢔⢄⣀⣀⢀⠀⠀⠀⠔⢕⢕⢕⢕⢕⣱⣾⣿⣿⣿⣿⣿⣿⣿⣿⣿⣿⣿⣿⣿⣿⣿⣿⣿⣿⣿⣿⡇⢕⢕⣿⣿⣿⣿⣿⣿⣿⣿⣿⣿⣿⣿⣿⣿⣿⣿⣿⣿⣿⣿⣿⣿⣿⣿⣿⣿⣿⣿⣿⣿⣿⣿⣿⢏⢕⢕⢕⢕⢕⢕⣾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⡀⠀⠀⠀⠀⠀⠀⠀⠀⠀⠀⠀⠀⠀⠀⠑⢕⢕⢕⢕⢕⢕⢕⢕⢕⢕⢕⢸⣿⣿⣿⣿⣿⣿⣿⣿⣿⣿⣿⢕⢕⣿⣿⣿⡿⢿⣟⣟⢳⣿⣷⣹⣿⢯⣿⣿⡟⢕⢕⢞⣿⣿⣿⡇⣿⣿⣿⣿⣿⣿⣿⣿⣿⣿⣿⣿⣿⡇⢕⠀⠀⠐⠀⠀⢀⢕⢸⣿⣿⢸⣷⡦⣴⡄⠀⠅⢑⢱⢾⣿⣿⣿⣿⣿⣿⣿⣿⣿⣿⣿⣿⣿⣿⣿⣿⣿⣿⣿⣿⣿⣿⡇⢕⢕⣿⣿⣿⣿⣿⣿⣿⣿⣿⣿⣿⣿⣿⣿⣿⣿⣿⣿⣿⣿⣿⣿⣿⣿⣿⣿⣿⣿⣿⣿⣿⣿⡏⢕⢕⢕⢕⢕⢕⣾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⡔⠀⠀⠀⠀⠀⠀⠀⠀⠀⠀⠀⠀⠀⠀⢕⢕⢕⢕⢕⢕⢕⢕⢕⢕⠁⢸⣿⣿⣿⣿⣿⣿⣿⣿⣿⣿⣿⢕⢕⡿⣵⢱⣾⣿⣿⡏⣾⣿⢇⣿⡟⣾⣿⡟⢕⢸⡇⢱⣿⢟⢿⢇⣿⣿⣿⣿⣿⣿⣿⣿⣿⣿⣿⣿⡟⢕⢕⢀⠕⢔⠔⢄⢕⢕⢸⣿⣿⡇⣿⣿⣿⣿⡸⣾⣿⣗⣷⢻⣿⣿⣿⣿⣿⣿⣿⣿⣿⣿⣿⣿⣿⣿⣿⣿⣿⣿⣿⣿⣿⡇⢕⢕⣿⣿⣿⣿⣿⣿⣿⣿⣿⣿⣿⣿⣿⣿⣿⣿⣿⣿⣿⣿⣿⣿⣿⣿⣿⣿⣿⣿⣿⣿⣿⡟⢕⢕⢕⢕⢕⢕⣼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⣆⠀⠀⠀⠀⠀⠀⠀⠀⠀⠀⠀⠀⠀⠀⢕⢕⢕⠕⢕⢕⢕⢕⢕⢕⢸⣿⣿⣿⣿⣿⣿⣿⣿⣿⣿⣿⢕⠀⢹⣿⣟⢿⢿⢿⢇⣿⣿⣸⣿⢹⣿⣿⣵⣷⢸⡗⣸⣿⣧⣵⢣⣿⡇⣿⣿⣿⣿⣿⣿⣿⣿⣿⣿⡇⢕⢕⢸⣶⣶⣶⡗⢕⢸⣿⣿⣿⡇⣿⣿⣿⢹⡇⢟⢏⣽⡟⣼⢿⣿⣿⣿⣿⣿⣿⣿⣿⣿⣿⣿⣿⣿⣿⣿⣿⣿⣿⣿⣿⡇⢕⢕⣿⣿⣿⣿⣿⣿⣿⣿⣿⣿⣿⣿⣿⣿⣿⣿⣿⣿⣿⣿⣿⣿⣿⣿⣿⣿⣿⣿⣿⣿⣿⢕⢕⢕⢕⢕⢕⣸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⣇⢀⠀⠀⠀⠀⠀⠀⠀⠀⠀⠀⠀⠀⠑⠁⠀⠀⠑⠑⢑⢕⢕⠑⣸⣿⣿⣿⣿⣿⣿⣿⣿⣿⣿⣿⢕⢰⣿⢞⢿⣷⣕⢕⢸⣿⡇⣿⡏⣿⣿⣿⣿⡏⢸⡇⣿⣿⣿⣿⢸⣿⢕⣿⣿⣿⣿⣿⣿⣿⣿⣿⣿⢕⢕⢕⢸⣿⣿⣿⣷⢕⣼⣿⣿⣿⡇⣿⣿⣿⣿⣿⢕⢟⢕⣱⣻⡞⣿⣿⣿⣿⣿⣿⣿⣿⣿⣿⣿⣿⣿⣿⣿⣿⣿⣿⣿⣿⡇⢕⢕⣿⣿⣿⣿⣿⣿⣿⣿⣿⣿⣿⣿⣿⣿⣿⣿⣿⣿⣿⣿⣿⣿⣿⣿⣿⣿⣿⣿⣿⣿⢇⢕⢕⢕⢕⢕⢱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⢀⠀⠀⠀⠀⠀⠀⠀⠀⠀⠀⠀⠀⠀⠀⠀⠀⠀⠄⢕⢕⢔⣿⣿⣿⣿⣿⣿⣿⣿⣿⣿⣿⣿⢕⢸⢿⢺⡷⣱⡵⢇⢸⣿⢸⣿⢳⣿⣿⣿⣿⢇⢸⡇⣿⣿⣿⣿⢸⡿⣱⢹⣿⢿⣿⣿⣿⣿⣿⣿⣿⢕⢕⢕⣸⣿⣿⣿⣿⢕⣿⣿⣿⣿⡇⣿⣿⣿⣿⣿⢕⢻⣎⢟⢜⡇⢹⣿⣿⣿⣿⣿⣿⣿⣿⣿⣿⣿⣿⣿⣿⣿⣿⣿⣿⣿⡇⢕⢕⣿⢕⢕⢕⢕⢸⣿⣿⣿⣿⣿⣿⣿⣿⣿⣿⣿⣿⣿⣿⣿⣿⣿⣿⣿⣿⣿⣿⣿⡏⢕⢕⢕⢕⢕⢕⣾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⣷⢀⠀⠀⠀⠀⠀⠀⠀⠀⠀⠀⠀⠀⠀⠀⠀⠀⢐⢕⢕⢕⢹⣿⣿⣿⣿⣿⣿⣿⣿⣿⣿⣿⢕⡜⢧⡕⢱⡟⢱⣵⣼⣿⣸⡟⢸⣿⣿⣿⣿⢕⣸⢕⣽⣽⣽⣽⢸⡇⣟⢜⣿⡼⣿⣿⣿⣿⡿⣿⢻⢕⢕⢕⣿⣯⣽⣵⣽⢱⡏⣿⣿⣿⢕⣿⣿⣿⣿⣿⢸⢧⢹⣣⢜⣕⣿⣿⣿⣿⣿⣿⣿⣿⣿⣿⣿⣿⣿⣿⣿⣿⣿⣿⣿⣿⡇⢕⢕⣿⢕⢕⢕⢕⢸⣿⣿⣿⣿⣿⣿⣿⣿⣿⣿⣿⣿⣿⣿⣿⣿⣿⣿⣿⣿⣿⣿⣿⢕⢕⢕⢕⢕⢕⢸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⣧⠀⠀⠀⠀⠀⠀⠀⠀⠀⠀⠀⠀⠀⠀⠀⠀⠄⢕⢕⢕⣼⣿⣿⣿⣿⣿⣿⣿⣿⣿⣿⣿⢕⠕⢕⢕⡳⢯⣽⣝⣝⡏⣿⢱⢸⣿⣿⣿⡏⣸⣿⡇⣟⣟⣟⣟⢎⡇⣿⣷⡹⣧⢻⣏⢿⣿⣿⣻⡾⢕⡇⠱⢟⣟⣻⣿⣿⢸⣇⢏⢿⡟⢜⣿⣿⣿⢻⣿⢱⢞⢏⡕⢕⢸⣿⣿⣿⣿⣿⣿⣿⣿⣿⣿⣿⣿⣿⣿⣿⣿⣿⣿⣿⣿⡇⢕⢕⣿⢕⢕⢕⢕⢸⣿⣿⣿⣿⣿⣿⣿⣿⣿⣿⣿⣿⣿⣿⣿⣿⣿⣿⣿⣿⣿⣿⡏⢕⢕⢕⢕⢕⢕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⣇⠀⠀⠀⠀⠀⠀⠀⠀⠀⠀⠀⠀⠀⠀⠀⢕⢕⢕⢌⢝⢝⢝⢟⢻⣿⣿⣿⣿⣿⣿⣿⢕⠀⣧⣕⢸⡕⢱⡝⢝⡇⡇⡇⣿⣿⣿⣿⡇⢋⠉⠑⢁⠑⠈⠉⠑⠱⢧⣹⣿⣿⣎⣿⣎⢿⢿⣿⢇⢱⣕⢞⠋⢁⠀⠑⠐⢁⢀⠁⢥⡕⢕⣿⣿⡏⢸⣿⢕⢇⢕⢕⢕⢸⣿⣿⣿⣿⣿⣿⣿⣿⣿⣿⣿⣿⣿⣿⣿⣿⣿⣿⣿⣿⡇⢕⢕⣿⢕⢕⢕⢕⢸⣿⣿⣿⣿⣿⣿⣿⣿⣿⣿⣿⣿⣿⣿⣿⣿⣿⣿⣿⣿⣿⣿⢕⢕⢕⢕⢕⢕⢸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⡔⠀⠀⠀⠀⠀⠀⠀⠀⠀⠀⠀⠀⠀⢀⢕⢕⢕⢕⢕⢕⢕⢕⢕⢜⢿⣿⣿⣿⣿⣿⠅⠀⣿⣿⣿⡎⠑⠇⠕⢝⢸⡇⢸⢟⣿⣿⢕⢠⣵⡇⢤⠁⠀⠀⠁⠐⣅⢹⣿⣿⣿⣿⣿⣾⣷⣿⣷⣾⢇⡴⠶⠁⠀⠀⠀⢜⣷⡇⢄⣱⢕⣿⣿⢕⣼⣿⢅⠀⠕⢕⢕⢸⣿⣿⣿⣿⣿⢟⢏⢝⢕⢕⢕⢕⢕⢕⢕⢜⢝⢟⢿⣿⡇⢕⢕⣿⢕⢕⢕⢕⢸⣿⣿⣿⣿⡿⢏⢕⢕⢕⢕⢕⢕⢕⢝⢻⣿⣿⣿⣿⣿⣿⡏⢕⢕⢕⢕⢕⢕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⣷⢀⠀⠀⠀⠀⠀⠀⠀⠀⠀⠀⠀⠀⢕⢕⢕⢕⢕⢕⢕⠕⠕⠕⠅⠁⠉⠉⠙⠻⢟⠀⠀⣿⣿⢯⠀⠀⢕⢕⢕⢸⢕⢸⡕⢫⣻⡷⣕⣿⣇⢔⢄⢄⢀⢄⢄⣿⣿⣿⣿⣿⣿⣿⣿⣿⣿⣿⣿⣾⡇⢄⢄⢄⢕⢔⢸⣿⣧⡾⣾⣷⡿⡇⢕⢹⣷⠁⠀⠀⢕⢕⢸⣿⣿⣿⣿⢇⢕⢕⢕⢕⢕⣵⣵⣵⣕⢕⢕⢕⢕⢕⢻⡇⠕⢕⣿⢕⢕⢕⢕⢸⣿⣿⣿⡏⢕⢕⢕⢕⣱⣵⣵⡕⢕⢕⢕⢜⣿⣿⣿⣿⢏⢕⢕⢕⢕⢕⢕⢱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⣇⠀⠀⠀⠀⠀⠀⠀⠀⠀⠀⠀⠀⠁⠕⢕⠕⠑⠑⠁⠀⠀⠀⠀⠀⠀⠀⠀⠁⠐⢀⠀⢿⣣⠇⠀⠀⢕⢕⢕⣿⢕⢕⢇⢸⣿⣗⣿⣿⣿⣧⢕⢵⡵⢕⣼⣿⣿⣿⣿⣿⣿⣿⣿⣿⣿⣿⣿⣿⣿⣕⢕⣳⢕⣱⣿⣿⣿⣳⣿⡿⢱⡇⢕⢕⢜⠀⠀⠀⠑⣕⢸⣿⣿⣿⡏⢕⢕⢕⢕⢕⣾⣿⣿⣿⣿⡇⢕⢕⢕⢕⢜⡇⠀⢕⣿⢕⢕⢕⢕⢸⣿⣿⣿⢕⢕⢕⢕⢸⣿⣿⣿⣷⢕⢕⢕⢕⢸⣿⣿⣿⢕⢕⢕⢕⢕⢕⢕⢸⣿⣿⣿⣿⣿⣿⣿⣿⣿⣿⣿⣿⣿⣿⣿⣿⣿⣿⣿⣿⣿⣿⣿⣿⣿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⣇⠀⠀⠀⠀⠀⠀⠀⠀⠀⠀⠀⠀⠀⠀⠀⠀⠀⠀⠀⠀⠀⠀⠀⠀⠀⠑⠀⠀⠑⢔⠀⠈⠀⠀⠀⠀⢕⢕⢹⡕⣷⢕⢕⢜⢻⡜⣿⣿⣏⡝⣓⣓⣫⣿⣿⣿⣿⣿⣿⣿⣿⣿⣿⣿⣿⣿⣿⣿⣿⣽⣝⣝⣵⣾⣿⣿⣿⢏⢇⣾⢕⢕⢕⢕⢕⠀⠀⠀⠘⣯⡻⣿⣿⡇⢕⢕⢕⢕⢕⣿⣿⣿⣿⣿⡇⢕⢕⢕⢕⢕⡇⠀⢕⣿⢕⢕⢕⢕⢸⣿⣿⣿⢕⢕⢕⢕⢸⣿⣿⣿⣿⢕⢕⢕⢕⢸⣿⣿⣿⢕⢕⢕⢕⢕⢕⢕⣵⣵⣼⣝⣟⡟⢟⢿⢿⢿⢿⣿⣿⣿⣿⣿⣿⣿⣿⣿⣿⣿⣿⣿⣿⣿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⣧⠀⠀⠀⠀⠀⠀⠀⠀⠀⠀⠀⠀⠀⠀⠀⠀⠀⠀⠀⠀⠀⠀⠀⠀⠀⢔⠀⠀⢕⢄⠁⠀⠀⠀⠀⠀⠕⢸⡇⢝⡇⢕⢕⢕⢜⣼⣿⣿⣿⣿⣿⣿⣿⣿⣿⣿⣿⣿⣿⣿⢿⣿⣿⣿⣿⣿⣿⣿⣿⣿⣿⣿⣿⣿⡟⢕⢎⢕⣿⢕⢕⢕⢕⢕⢕⢀⠀⠀⢘⢻⣝⢿⡇⢕⢕⢕⢕⢕⣿⣿⣿⣿⣿⡇⢕⢕⢕⢕⢕⡇⠀⢕⣿⢕⢕⢕⢕⢸⣿⣿⣿⢕⢕⢕⢕⢸⣿⣿⣿⣿⢕⢕⢕⢕⢸⣿⣿⣿⢕⢕⢕⢕⢕⢕⢕⣿⣿⣿⣿⣿⣿⣿⣿⣷⣷⣷⣵⣼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⣷⡄⠀⠀⠀⠀⠀⠀⠀⠀⠀⠀⠀⠀⠀⠀⠀⠀⠀⠀⢀⠄⠀⠀⠀⠑⠀⠀⠀⢕⢄⠀⠀⠀⠀⠀⠀⠑⣧⣧⢱⢕⢕⢕⢕⢹⣿⣿⣿⣿⣿⣿⣿⣿⣿⣿⣿⣿⣿⣿⣿⣿⣿⣿⣿⣿⣿⣿⣿⣿⡿⣿⣿⡿⡱⢇⣪⣼⣷⢕⢕⢕⢕⢕⢕⢕⢔⢱⣷⡕⢜⢮⢇⢕⢕⢕⢕⢕⣿⣿⣿⣿⣿⡇⢕⢕⢕⢕⢕⡇⠀⢕⣿⢕⢕⢕⢕⢸⣿⣿⣿⢕⢕⢕⢕⢸⣿⣿⣿⣿⢕⢕⢕⢕⢸⣿⣿⣿⢕⢕⢕⢕⢕⢕⢕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⣦⡀⠀⠀⠀⠀⠀⠀⠀⠀⠀⠀⠀⠀⠀⠀⠀⠁⠀⠀⠀⢀⢄⠔⢔⠀⠀⠀⢕⠀⠀⠀⠀⠀⠀⠀⠝⢿⢕⢇⢕⢕⢕⢕⢻⣿⣿⣿⣿⣿⣿⣿⣿⣿⣿⣿⣿⣿⣿⣿⣿⣿⣿⣿⣿⣿⣿⣿⣿⣿⢟⢏⢕⢕⡻⣿⣿⢕⢕⢕⢕⢕⢕⢕⢕⠕⢝⣿⡱⡕⢣⢕⢕⢕⢕⢕⣿⣿⣿⣿⣿⡇⢕⢕⢕⢕⢕⡇⠀⢕⣿⢕⢕⢕⢕⢸⣿⣿⣿⢕⢕⢕⢕⢸⣿⣿⣿⣿⢕⢕⢕⢕⢸⣿⣿⣿⢕⢕⢕⢕⢕⢕⢕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⡿⢇⢄⣕⡝⣿⣿⣿⣿⣿⣿⣿⣿⣿⣿⣿⣿⣿⣿⣿⣦⡄⠀⠀⠀⠀⠀⠀⠀⠀⠀⠀⠀⠀⢀⢀⢄⠔⠑⠁⠀⠀⠕⠀⠀⠀⠁⠀⠀⠀⠀⠀⠀⢀⢄⢺⡇⢕⢇⢕⢕⢕⢕⢝⣿⣿⣿⣿⣿⣿⣿⣿⣟⡿⢿⣿⣿⡿⢿⣻⣿⣿⣿⣿⣿⣿⣿⢟⢕⢕⢕⢕⣿⣿⣿⢕⢕⢕⢕⢕⢜⢇⢕⢕⠕⢹⣷⢻⣇⢣⢕⢕⢕⢕⢻⣿⣿⣿⡿⢇⢕⢕⢕⢕⢱⡇⠀⢕⣿⢕⢕⢕⢕⢸⣿⣿⣿⡕⢕⢕⢕⢸⣿⣿⣿⡟⢕⢕⢕⢕⣸⣿⣿⣿⢕⢕⢕⢕⢕⢕⢕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⡿⢏⣕⣵⢷⢿⣿⣿⡜⣿⣿⣿⣿⣿⣿⣿⣿⣿⣿⣿⣿⣿⣿⣿⣿⣔⠀⠀⠀⠀⠀⠀⠀⠄⠔⠑⠑⠁⠀⠀⠀⠀⠀⠀⠀⠀⢀⠀⠀⠀⠀⠀⠀⠀⢀⣴⢇⢕⢕⢳⡕⢜⣕⢕⢕⢕⢕⢜⢝⢿⣿⣿⣿⣿⣿⣿⣿⣿⣿⣿⣿⣿⣿⣿⣿⣿⣿⡿⢟⢕⢕⢕⢕⢕⢕⣿⣿⣿⢕⢕⢕⢕⢕⣇⢕⢱⢕⢕⢕⢿⣏⣿⣧⢱⢕⢕⢕⢕⢜⢝⢝⢕⢕⢕⢕⢕⣱⣾⡇⠀⢕⣿⢕⢕⢕⢕⢸⣿⣿⣿⣧⡕⢕⢕⢕⢜⢝⢝⢕⢕⢕⢕⣱⣿⣿⣿⣿⢕⢕⢕⢕⢕⢕⢕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⣇⢕⢕⢻⢜⣷⡹⡿⢷⢹⣿⣿⣿⣿⣿⣿⣿⣿⣿⣿⣿⣿⣿⣿⣿⣿⣷⣄⠀⠀⠀⠀⠀⠀⠀⠀⠀⠀⠀⠀⠀⠀⠀⠀⠁⠀⠀⠀⠀⠀⠀⠀⣠⡰⣿⡟⢕⢕⢕⢕⢳⡕⢕⢱⡕⢕⢕⢕⢕⢕⢜⢝⢻⢿⣿⣿⣿⣿⣿⣿⣿⣿⣿⡿⢟⢏⢕⢕⢕⢕⢕⢕⢕⢕⢕⣿⡟⡇⢕⢕⢕⢕⢸⣿⡕⢜⣧⢕⢕⢜⢻⣹⣿⣧⢇⣵⣵⣵⣵⣵⣵⣵⣵⣵⣵⣾⣿⣿⡇⠀⢕⣿⣵⣵⣵⣵⣼⣿⣿⣿⣿⣿⣧⣵⣵⣵⣵⣵⣵⣵⣵⣾⣿⣿⣿⣿⣿⡕⢕⢕⢕⢕⢕⢕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⣧⢕⢜⢣⢜⢕⡕⠀⠁⢻⣿⣿⣿⣿⣿⣿⣿⣿⣿⣿⣿⣿⣿⣿⣿⣿⣿⣷⡄⠀⠀⠀⠀⠀⠀⠀⠀⠀⠀⠀⠀⠀⠀⠀⠀⠀⠀⠀⢀⣠⣾⣿⣿⣮⡕⢕⢕⢕⢕⢱⡷⡕⢕⢕⢔⢕⠕⠁⠁⢕⢕⢕⢕⢕⢝⢟⢿⢿⡿⢟⡏⢕⢕⢕⢕⢕⢕⢕⢕⢕⢕⢕⢕⢕⣿⢇⢕⢕⢕⢕⢕⢸⣿⣷⢕⢸⣇⢕⢕⢕⢝⣿⣿⣇⢻⣿⣿⣿⣿⣿⣿⣿⣿⣿⣿⣿⣿⡇⠀⢕⣿⣿⣿⣿⣿⣿⣿⣿⣿⣿⣿⣿⣿⣿⣿⣿⣿⣿⣿⣿⣿⣿⣿⣿⣿⣿⡇⢕⢕⢕⢕⢕⢔⢹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⣷⡀⠀⠘⠋⠁⠀⠀⠁⢿⣿⣿⣿⣿⣿⣿⣿⣿⣿⣿⣿⡿⢿⢿⢿⢿⣿⣿⣆⠀⠀⠀⠀⠀⠀⠀⠀⠀⠀⠀⠀⠀⠀⠀⠀⢀⣴⣾⣿⣿⣿⣿⣿⣿⣧⡕⢕⢅⣿⣿⢜⢕⢕⠁⠀⠀⠀⠀⢕⢕⢕⢕⣵⣷⣷⣷⣷⣾⣿⡇⠁⠕⢕⢕⢕⢕⢕⢕⢕⢕⢕⢕⢕⡿⢕⢕⢕⢕⢕⢕⣿⣿⣿⢱⢕⣿⢕⢕⢕⢕⢹⣿⣿⣾⣿⣿⢏⣷⣽⣟⢿⣿⣿⣿⣿⣿⡇⠀⢕⣿⣿⣿⣿⣿⣿⣿⣿⣿⣿⣿⣿⣿⣿⣿⣿⣿⣿⣿⣿⣿⣿⣿⣿⣿⣿⣿⢕⢕⢕⢕⢕⢕⢸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⣷⡀⠀⠀⠕⠜⠁⠀⠈⢿⣿⣿⣿⣿⣿⣿⢿⣻⣽⣷⣿⣿⣿⣿⣿⢷⢽⢻⣧⢀⠀⠀⠀⠀⠀⠀⠀⠀⠀⠀⠀⢀⣠⣷⣿⣿⣿⣿⣿⣿⣿⣿⣿⣿⣿⡷⣸⣿⣿⢕⢕⠑⠀⠀⠀⠀⠀⢕⢕⣱⣿⣿⣿⣿⣿⣿⣿⣿⢕⠀⠀⠀⠑⠕⢕⢕⢕⢕⢕⢕⢕⢕⢇⢕⢕⢕⢜⣧⡕⢿⣿⣿⢸⢇⢻⢕⢕⢕⢕⣼⣿⣿⣿⣿⡏⢺⢿⣿⢿⣷⣼⢝⢿⣿⣿⡇⠀⢕⣿⣿⣿⣿⣿⣿⣿⣿⣿⣿⣿⣿⣿⣿⣿⣿⣿⣿⣿⣿⣿⣿⣿⣿⣿⣿⣿⢕⢕⢕⢕⢕⢕⢜⢿⢿⢿⢿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⠀⠀⠀⢀⢀⠀⠈⢿⣿⣿⣫⣷⣿⣿⣿⣿⢿⢟⢟⢝⢝⢕⢕⢕⢕⢝⢛⢟⠔⠀⠀⠀⢀⣀⣠⣴⣶⣿⣾⣝⢿⣿⣿⣿⣿⣿⣿⣿⣿⣿⣿⣿⡇⣏⣿⣿⢕⢕⠀⠀⠀⠀⠀⠀⢱⣷⣿⣿⣿⣿⣿⣿⣿⣿⣿⢕⠀⠀⠀⠀⠀⠕⢕⢕⢕⢕⢕⢕⢜⢇⢕⢕⢕⢜⢞⢇⢸⡿⠟⠑⠑⠕⢕⢕⢕⣼⣿⣿⣿⣿⢏⠕⠁⢄⣕⢜⢟⢝⠑⠚⠛⠛⠃⠀⠑⠛⠛⠛⠛⠛⠛⠛⠛⠛⠛⠛⢟⣿⣿⣿⣿⣿⣿⣿⣿⣿⣿⣿⣿⣿⣿⣿⡇⢕⢕⢕⢕⢕⢐⢕⢳⣷⣷⣷⣷⣷⣷⣷⣿⣿⣿⣿⣿⣿⣿⣿⣿⣿⣿⣿⣿⣿⣿⣿⠀</a:t>
            </a:r>
            <a:br/>
            <a:r>
              <a:t>⣿⣿⣿⣿⣿⣿⣿⣿⣿⣿⣿⣿⣿⠀⠀⠸⠿⠿⢿⣿⣿⣿⣿⣿⣿⣿⣿⣿⣿⣿⣿⣿⣿⣿⣿⣿⣿⣿⣿⣿⣿⣿⣿⣿⣿⣿⣿⣿⣿⣿⣿⣿⣿⣿⡇⠀⠀⠀⠀⠑⠑⠀⠀⣨⣷⣿⣿⣿⢿⢏⢝⢕⢕⢕⢕⢕⢕⢕⢕⢕⢕⢕⢕⢕⢕⢕⢕⢍⢟⢿⣿⣿⣿⣿⣿⡿⠈⡻⣿⣿⣿⣿⣿⣿⣿⣿⣿⣿⢹⣿⣿⣿⢕⢕⠀⠀⠀⠀⠀⠀⢸⣿⣿⣿⣿⣿⣿⣿⣿⣿⣿⣇⢔⠀⠀⠀⠀⠀⢵⢷⣷⣵⣕⣕⡕⢜⢃⢕⢕⢕⢕⢕⠱⠁⠔⢕⠕⠀⣄⠑⣝⡿⣿⣿⣿⢏⢕⠀⠀⠑⠿⠃⠀⠀⠀⠀⠀⠀⠀⠀⠀⠀⠀⠀⠀⠀⠀⠀⠀⠀⠀⠀⠀⣿⣿⣿⣿⣿⣿⣿⣿⣿⣿⣿⣿⣿⣿⣿⣧⢕⢕⢕⢕⢕⢕⢕⢜⣿⣿⣿⣿⣿⣿⣿⣿⣿⣿⣿⣿⣿⣿⣿⣿⣿⣿⣿⣿⣿⣿⣿⠀</a:t>
            </a:r>
            <a:br/>
            <a:r>
              <a:t>⣿⣿⣿⣿⣿⣿⣿⣿⣿⣿⣿⣿⣿⠀⠀⠀⠀⠀⠁⣿⣿⣿⣿⣿⣿⣿⣿⣿⣿⣿⣿⣿⣿⣿⣿⣿⣿⣿⣿⣿⣿⣿⣿⣿⣿⣿⣿⣿⣿⣿⣿⣿⣿⣿⡇⠀⢔⡀⠀⠀⠀⢠⣾⣿⣿⡿⢟⢕⢕⢕⢕⢕⢕⢕⢱⠕⠑⠀⠁⠕⢕⢕⢕⢕⢕⢕⢕⢕⢕⢕⢜⢟⢿⣿⣿⡗⣱⡷⢝⢿⣿⣿⣿⣿⣿⣿⣿⡟⣾⢸⣿⣿⢕⢕⠀⠀⠀⠀⠀⠀⠁⣿⣿⣿⣿⣿⣿⣿⣿⣿⣿⣿⡇⠀⠀⠀⠀⠀⢕⢕⢕⢝⣿⣿⣿⣿⣷⣧⣕⢕⢕⠁⠀⢄⠄⠀⢀⠑⠜⠀⢻⣿⣾⣝⢕⢀⠀⢄⢄⠀⠀⠀⠀⠀⠀⠀⠀⠀⠀⠀⠀⠀⠀⠀⠀⠀⠀⠀⠀⠀⠀⠀⠀⣿⣿⣿⣿⣿⣿⣿⣿⣿⣿⣿⣿⣿⣿⣿⣿⡕⢕⢕⢕⢕⢕⢕⢕⢻⢿⢿⢿⣿⣿⣿⣿⣿⣿⣿⣿⣿⣿⣿⣿⣿⣿⣿⣿⣿⣿⣿⠀</a:t>
            </a:r>
            <a:br/>
            <a:r>
              <a:t>⣿⣿⣿⣿⣿⣿⣿⣿⣿⣿⣿⣿⣿⠀⠀⢄⢀⢀⢄⢿⣿⣿⣿⣿⣿⣿⣿⣿⣿⣿⣿⣿⣿⣿⣿⣿⣿⣿⣿⣿⣿⣿⣿⣿⣿⣿⣿⣿⣿⣿⣿⣿⣿⣿⡇⠀⢸⣷⡀⠀⠀⢜⣿⡿⢏⢕⢕⢕⢕⢕⢱⣵⣼⣷⣿⣧⡔⠀⠀⠀⠁⠑⠕⢕⢕⢕⢕⢕⢕⢕⢕⢕⢕⢜⢟⣼⡏⢕⢕⢕⢝⢻⣿⣿⣿⣿⣿⡇⡿⣸⣿⣿⡇⠑⠀⠀⠀⠀⠀⠀⠀⢸⣿⣿⣿⣿⣿⣿⣿⣿⣿⣿⠁⠀⠀⠀⠀⠀⠁⢕⢕⢕⣿⣿⣿⣿⣿⣿⣿⣧⢕⢕⠀⠑⠀⢕⢕⠕⠐⢕⢕⢝⢿⣿⣷⣕⢀⠁⠑⠀⡀⠀⠀⠀⠀⠀⠀⠀⠀⠀⠀⠀⠀⠀⠀⠀⠀⠀⠀⠀⠀⠀⠀⣿⣿⣿⣿⣿⣿⣿⣿⣿⣿⣿⣿⣿⣿⣿⣿⣇⢕⢕⢕⢕⢕⢕⢕⢕⢕⢕⢕⢝⢿⣿⣿⣿⣿⣿⣿⣿⣿⣿⣿⣿⣿⣿⣿⣿⣿⣿⠀</a:t>
            </a:r>
            <a:br/>
            <a:r>
              <a:t>⣿⣿⣿⣿⣿⣿⣿⣿⣿⣿⣿⣿⣿⠀⢱⢷⢷⢕⢕⢕⣿⣿⣿⣿⣿⣿⣿⣿⣿⣿⣿⣿⣿⣿⣿⣿⣿⣿⣿⣿⣿⣿⣿⣿⣿⣿⣿⣿⣿⣿⣿⣿⣿⣿⡇⠀⢸⣿⣷⡄⠀⠀⠉⠀⠑⢕⢕⢕⣷⣾⣿⣿⣿⣿⣿⣿⣿⣷⣴⡀⠀⠀⠀⠀⠁⠑⠑⠕⢕⢕⢕⢕⢕⢕⣾⢏⢕⢕⢕⢕⢕⢕⢜⢹⣿⣿⣿⢱⡇⡟⣿⣿⡇⠀⠀⠀⠀⠀⠀⠀⠀⠀⢿⣿⣿⣿⣿⣿⣿⣿⣿⡏⠀⠀⠀⠀⠀⠀⠀⢕⢕⣼⣿⣿⣿⣿⣿⣿⣿⣿⣇⢕⢕⢕⢔⢄⢠⡄⢸⡕⢕⢕⢕⢝⢿⣿⢇⠀⠀⣴⡇⠀⠀⠀⠀⠀⠀⠀⠀⠀⠀⠀⠀⠀⠀⠀⠀⠀⠀⠀⠀⠀⠀⣿⣿⣿⣿⣿⣿⣿⣿⣿⣿⣿⣿⣿⣿⣿⣿⣿⡕⢕⢕⢕⢕⢕⢔⢕⢕⢕⢕⢕⢕⢝⢿⣿⣿⣿⣿⣿⣿⣿⣿⣿⣿⣿⣿⣿⣿⣿⠀</a:t>
            </a:r>
            <a:br/>
            <a:r>
              <a:t>⣿⣿⣿⣿⣿⣿⣿⣿⣿⣿⣿⣿⣿⠀⠀⠀⠀⠀⠀⠀⢻⣿⣿⣿⣿⣿⣿⣿⣿⣿⣿⣿⣿⣿⣿⣿⣿⣿⣿⣿⣿⣿⣿⣿⣿⣿⣿⣿⣿⣿⣿⣿⣿⣿⡇⠀⢕⣿⣿⣿⠀⢀⠀⠀⠀⠕⠁⠀⢻⣿⣿⣿⣿⣿⣿⣿⣿⣿⣿⣿⣷⣴⣄⡀⠀⠀⠀⠀⠀⠁⠁⠑⢡⡾⢇⢕⢕⢕⢕⢕⢕⢕⢕⢕⢿⣿⣿⢸⢻⣧⣿⣿⡇⠀⠀⠀⠀⠀⠀⠀⠀⠀⠸⣿⣿⣿⣿⣿⣿⣿⡟⠀⠀⠀⠀⠀⠀⠀⠀⢕⣱⣿⣿⣿⣿⣿⣿⣿⣿⣿⣿⡕⢕⢕⢱⠗⣱⡝⢜⢷⢣⢕⢕⠕⠉⠛⠀⢀⢸⣿⡇⠀⠀⠀⠀⠀⠀⠀⠀⠀⠀⠀⠀⠀⠀⠀⠀⠀⠀⠀⠀⠀⠀⣿⣿⣿⣿⣿⣿⣿⣿⣿⣿⣿⣿⣿⣿⢿⢿⢿⣧⢕⢕⢕⢕⢕⢕⢕⢕⢕⢕⢕⢕⢕⢕⢝⣿⣿⣿⣿⣿⣿⣿⣿⣿⣿⣿⣿⣿⣿⠀</a:t>
            </a:r>
            <a:br/>
            <a:r>
              <a:t>⠉⠉⠉⠉⠁⠈⠉⠉⠉⠉⠉⠁⠁⠀⠀⠀⠀⠄⠀⠀⠀⠈⠁⠁⠁⠁⠈⠉⠁⠁⠁⠁⠁⠁⠁⠁⠁⠁⠁⠁⠁⠁⠁⠁⠁⠁⠁⠁⠁⠁⠁⠁⠁⠁⠁⠀⠁⠁⠈⠁⢄⢕⢀⠀⠀⠀⠔⠀⠀⠈⠈⠉⠉⠉⠉⠉⠉⠉⠉⠁⠁⠁⠁⠁⠁⠀⠀⠀⢀⠀⠀⣰⢟⢕⢕⢕⢕⢕⢕⢕⢕⢕⢕⢕⢸⣿⣿⢸⢸⣿⣿⣿⣧⠀⠀⠀⠀⠀⠀⠀⠀⠀⠀⢻⣿⣿⣿⣿⣿⡿⠁⠀⠀⠀⠀⠀⠀⠀⠀⢸⣿⣿⣿⣿⣿⣿⣿⣿⣿⣿⣿⡇⠁⢕⢕⢕⢜⢧⣧⣕⢘⢇⡀⠀⠀⠀⠀⠕⢕⠈⠁⠀⠀⠀⢀⢀⢀⢀⢀⢀⠀⠀⠀⠀⠀⠀⠀⠀⠀⠀⠀⠀⠀⠁⠁⠁⠁⠁⠁⠁⠁⠁⠁⠁⠁⠁⠁⠁⠀⠀⠁⡕⢕⢕⢕⢕⢕⢅⢕⢕⢕⢕⢕⢕⢕⢕⠜⢟⢻⣿⣿⣿⣿⣿⣿⣿⣿⣿⣿⣿⠀</a:t>
            </a:r>
            <a:br/>
            <a:r>
              <a:t>⣔⣔⣄⣔⣄⣄⣄⣄⣄⣄⣄⣄⣔⣄⠀⠀⠀⠀⠀⠀⠀⠀⣄⣄⣔⣔⣔⣔⣄⣄⣄⣄⣔⣔⣄⣄⣔⣔⣔⣔⣔⣔⣔⣔⣔⣔⣔⣔⣔⣔⣔⣔⣔⣔⣄⣔⣄⣄⣄⠀⢕⢕⢕⠀⠀⠀⠀⠀⠀⠀⠀⣄⣔⣔⣔⣄⣔⣔⣄⣔⣔⣔⣔⣔⣔⣔⣔⣄⣕⢗⡵⢏⢕⢕⢕⢕⢕⢕⢕⢕⢕⢕⢕⢕⣸⣿⣿⢸⣼⣿⡇⣿⣿⠀⠀⠀⠀⠀⠀⠀⠀⠀⠀⠈⢿⣿⣿⣿⣿⠃⠀⠀⠀⠀⠀⠀⠀⠀⠀⠜⣿⣿⣿⣟⣿⣿⣿⣿⣿⣿⣿⡇⠀⠀⢕⢕⢕⢕⢸⣿⠁⠜⢳⡄⠀⠀⢔⢔⢕⣄⢄⢄⠐⠁⠀⠀⠀⠀⠀⠀⠀⠀⠀⠀⢄⣄⣄⣄⣔⣔⣔⣔⣔⣄⣔⣄⣔⣔⣔⣔⣔⣔⣄⣄⠀⠀⠀⠀⠀⠀⢄⣷⠕⢑⢕⢕⢕⢕⢕⢕⢕⢕⢕⢕⠕⢁⢕⢕⢕⣿⣿⣿⣿⣿⣿⣿⣿⣿⣿⣿⠀</a:t>
            </a:r>
            <a:br/>
            <a:r>
              <a:t>⣿⣿⣿⣿⣿⣿⣿⣿⣿⣿⣿⣿⣿⣿⠀⠀⠀⠀⠀⠀⠀⢰⣿⣿⣿⣿⣿⣿⣿⣿⣿⣿⣿⣿⣿⣿⣿⣿⣿⣿⣿⣿⣿⣿⣿⣿⣿⣿⣿⣿⣿⣿⣿⣿⣿⣿⣿⣿⣿⢕⢕⢕⢕⢕⠀⠀⠀⢕⠇⠀⠀⠘⣿⣿⣿⣿⣿⣿⣿⣿⣿⣿⣿⣿⣿⣿⣿⣿⢏⢞⢕⢕⢕⢕⢕⢕⢕⢕⢕⢕⢕⢕⠕⢕⣼⣿⣿⣕⣿⣿⣿⡸⣿⠀⠀⠀⠀⠀⠀⠀⠀⠀⠀⠀⢜⢿⠿⠿⠃⠀⠀⠀⠀⠀⠀⠀⠀⠀⠀⠀⢻⣿⣿⢹⣿⣿⣿⣿⣿⣿⣿⡇⠀⠀⠀⢕⢕⢕⠕⠑⠀⠀⢕⢹⣔⢔⢕⠕⢸⡇⢕⢕⢄⢀⢀⢀⢀⢀⢀⢀⠀⢀⢀⢄⢕⢟⢟⢟⢟⢟⢟⢿⢿⣿⣿⣿⣿⣿⣿⣿⣿⣿⣿⣿⠀⠀⠀⠀⠀⠀⣸⣿⠀⠑⢕⢕⢕⢕⢕⢔⢕⢕⢕⢁⢔⢕⢕⠑⢄⢹⣿⣿⣿⣿⣿⣿⣿⣿⣿⣿⠀</a:t>
            </a:r>
            <a:br/>
            <a:r>
              <a:t>⣿⣿⣿⣿⣿⣿⣿⣿⣿⣿⣿⣿⣿⣿⠀⠀⠀⠀⠀⠀⠀⢜⣿⣿⣿⣿⣿⣿⣿⣿⣿⣿⣿⣿⣿⣿⣿⣿⣿⣿⣿⣿⣿⣿⣿⣿⣿⣿⣿⣿⣿⣿⣿⣿⣿⣿⣿⣿⡿⢕⢕⢕⢕⢕⢀⠀⠀⠀⠀⢀⢀⠀⠘⢿⣿⣿⣿⣿⣿⣿⣿⣿⣿⣿⣿⣿⡿⣣⢏⢕⢕⢕⢕⢕⢕⢕⢕⢕⢕⢕⠁⠀⠀⢕⣿⣼⣿⡇⣿⣿⣝⢷⡝⠀⠀⠀⠀⠀⠀⠀⠀⠀⠀⠀⠀⢀⢔⠄⠀⠀⠀⠀⠀⠀⠀⠀⠀⠀⠀⠀⢸⣿⣿⣿⣿⣿⣿⣿⣿⣿⣿⣿⠀⠀⠀⠀⠑⠀⠀⠀⠀⢀⣸⣧⢽⣧⢕⢐⢞⣿⣿⣷⣶⣶⣶⣶⣶⣤⢄⢔⢕⠁⠅⠑⠑⢑⠑⠑⠑⠑⠕⢕⢕⢜⢻⣿⣿⣿⣿⣿⣿⣿⣿⣿⠀⠀⠀⠀⠀⠀⣾⣿⢀⠀⠕⢕⢕⢕⢕⢕⢕⢑⢔⢕⢕⢕⢄⢕⢕⢕⢹⣿⣿⣿⣿⣿⣿⣿⣿⣿⠀</a:t>
            </a:r>
            <a:br/>
            <a:r>
              <a:t>⣿⣿⣿⣿⣿⣿⣿⣿⣿⣿⣿⣿⣿⣿⠀⠀⠀⠀⠀⠀⠀⢸⣿⣿⣿⣿⣿⣿⣿⣿⣿⣿⣿⣿⣿⣿⣿⣿⣿⣿⣿⣿⣿⣿⣿⣿⣿⣿⣿⣿⣿⣿⣿⣿⣿⣿⣿⣿⣿⡔⢕⢕⢕⠕⠔⠀⠀⠀⠀⠕⠁⠀⠀⠈⢿⣿⣿⣿⣿⣿⣿⣿⣿⣿⣿⡟⣵⢏⡱⢕⢕⢕⢕⢕⢕⢕⢕⢕⢕⢕⠀⠀⠀⢸⣿⣿⣿⡇⢿⣿⣿⣷⡎⠂⠄⠀⠀⠀⠀⠀⠀⠀⠀⠀⠀⠑⠕⠀⠀⠀⠀⠀⠀⠀⠀⠀⠀⠀⠀⠀⢜⣿⡏⣿⣿⣿⣿⣿⣿⣿⣿⣿⡇⠀⠀⠀⠀⠀⠀⠀⠀⠱⣿⣿⣧⡹⣷⡸⣿⣿⣿⣿⣿⣿⣿⣿⣿⡇⢕⢕⠁⠀⠀⠀⠀⠀⠀⠀⠀⠀⠀⠀⢁⢕⢕⢻⣿⣿⣿⣿⣿⣿⣿⣿⣷⣶⣶⣷⣷⣷⣿⣿⣧⣶⣦⢕⢕⢕⢕⢕⢕⢅⢕⢕⢅⢕⢕⢕⢕⢕⢕⢜⣿⣿⣿⣿⣿⣿⣿⣿⠀</a:t>
            </a:r>
            <a:br/>
            <a:r>
              <a:t>⢛⠛⠛⠛⠛⠛⠛⠛⠛⠛⢛⢟⢟⢟⢀⠀⠀⢀⢀⠀⠀⠟⠟⢟⢟⢟⢟⢟⢟⢟⢟⢟⢟⢟⢟⢟⢟⢟⢻⣿⣿⣿⣿⣿⣿⣿⣿⣿⣿⣿⣿⣿⣿⣿⣿⣿⣿⣿⣿⡟⣔⢄⢀⠀⠀⠀⠀⠀⠀⠀⠀⠀⢀⢔⢇⢏⣵⡎⢜⣿⣿⣿⣿⣿⢏⣾⢏⣼⡪⢇⢕⢕⢕⢕⢕⢕⢱⢕⢕⢕⡄⠀⠀⢜⣿⣿⡟⠁⢸⡏⣿⣿⠕⠀⠀⠀⠀⠀⠀⠀⠀⠀⠀⠀⠀⠀⠀⡀⠀⠀⠀⠀⠀⠀⠀⠀⠀⠀⠀⠀⠀⢿⢇⠉⠙⢿⣿⣿⣿⣿⣿⣿⣇⠀⠀⠀⠀⠀⠀⠀⠀⢔⢝⣿⣿⣷⡜⢿⣜⢿⣿⡿⢿⢿⢿⢿⠿⠇⢕⢕⠀⠀⠀⠀⠀⠀⠀⠀⠀⠀⠀⠀⠀⢕⢕⢸⣿⣿⣿⣿⣿⣿⣿⣿⢿⢿⢿⡿⣿⢿⢿⢿⢿⢿⢿⢧⢕⢕⢕⢕⢕⢕⢅⢕⢕⢕⢕⢕⢕⢕⢕⢕⢜⣿⣿⣿⣿⣿⣿⣿⠀</a:t>
            </a:r>
            <a:br/>
            <a:r>
              <a:t>⢕⢕⢕⢕⢕⢕⢕⢕⢕⢕⢕⢕⢕⢕⠁⠀⠀⠁⠁⠀⠀⠀⠀⢁⢕⢕⢕⢕⢕⢕⢕⠕⢕⢕⢕⢕⢕⢕⢕⢹⣿⣿⣿⣿⣿⣿⣿⣿⣿⣿⣿⣿⣿⣿⣿⣿⣿⣿⣿⢱⣿⣷⡵⢔⢄⢀⢀⢄⢀⢄⢔⢕⢕⢕⢕⡕⢎⡹⢷⢸⣿⣿⡿⣣⡿⢇⣾⣿⡇⢕⢕⢕⢕⢕⢕⢱⢇⢕⢕⣱⣧⠀⠀⠀⠝⢟⠑⠀⡸⠁⣿⢏⠀⠀⠀⠀⠀⠀⠀⠀⠀⠀⠀⠀⣠⣳⣾⣷⣖⡀⠀⠀⠀⠀⠀⠀⠀⠀⠀⠀⠀⢸⠀⠀⠀⠀⠘⢻⣿⣿⣿⠿⠛⠀⠀⠀⠀⠀⠀⠀⠀⣺⣧⢜⢿⣿⣷⡜⢿⣮⢻⣿⣷⣷⣴⡄⠀⠀⢕⢁⠀⠀⠀⠀⠀⢄⢄⢄⠀⠀⠀⠀⠀⢕⢕⢸⣿⣿⣿⣿⣿⣿⣿⣿⢕⢕⢸⡇⣿⢕⢕⢕⢕⢕⣕⣱⢕⢕⢕⢕⢕⢕⢕⢕⢕⢕⢕⢕⢕⢕⢕⢕⢕⢜⣿⣿⣿⣿⣿⣿⠀</a:t>
            </a:r>
            <a:br/>
            <a:r>
              <a:t>⢕⢕⢕⢕⢕⢕⢅⢅⢅⢅⢕⢕⢕⢕⢕⢕⢕⢕⢕⢕⢕⢕⢕⢕⢕⢕⠕⠑⠑⠁⢀⢄⢕⢕⢕⢕⢕⢕⢕⢸⣿⣿⣿⣿⣿⣿⣿⣿⣿⣿⣿⣿⣿⣿⣿⣿⣿⣿⣿⣾⣿⣿⣿⣷⡵⢕⢕⢕⢅⢑⢑⣕⣵⣾⢵⠞⢑⣅⢾⣿⣿⡿⣱⢟⢱⣾⣿⡟⢕⢕⢕⢕⢕⢕⢱⢏⢕⢕⢕⣿⣿⡄⠀⠀⠀⠀⠀⢄⠃⢔⢟⠀⠀⠀⠀⠀⠀⠀⠀⠀⠀⠀⠀⢌⢿⣿⣿⣿⣿⡇⠀⠀⠀⠀⠀⠀⠀⠀⠀⠀⠀⠀⠀⠀⠀⠀⠀⠀⠛⠙⠁⠀⠀⠀⠀⠀⠀⠀⠀⠀⢱⣻⣿⣧⢜⢿⣿⣿⡕⢹⣷⡹⣿⣿⣿⡇⠀⠀⠕⢕⠅⠀⠀⠀⠀⢕⢕⢕⠀⠀⠀⢀⢄⢕⢕⣿⣿⣿⣿⣿⣿⣿⣿⣿⢕⢕⣸⡇⣿⢕⢕⢕⢕⢸⣿⣿⡕⢕⢔⢕⢕⢕⢕⢕⢕⢕⢕⢕⢕⢕⢕⢕⢕⢕⢜⣿⣿⣿⣿⣿⠀</a:t>
            </a:r>
            <a:br/>
            <a:r>
              <a:t>⢕⢕⢕⢕⢕⢕⢕⢕⢕⢕⢕⢕⢕⢕⢕⢕⢕⢕⢕⢕⢕⢕⠑⠁⠁⠀⠀⠀⠀⢀⢕⢕⢕⢕⢕⢕⢕⢕⢕⢸⣿⣿⣿⣿⣿⣿⣿⣿⣿⣿⣿⣿⣿⣿⣿⣿⣿⣿⣿⢿⣿⣿⣿⣿⣿⣕⢕⢕⢕⢕⢕⠕⠙⢁⢄⢕⣱⣿⣧⢻⢟⣼⢏⢱⣿⣿⢏⢕⢕⢕⢱⢕⢕⢕⡾⢕⢕⢕⣼⣿⣿⡇⠀⠀⠀⠀⠀⠀⢄⠜⠀⠀⠀⠀⠀⠀⠀⠀⠀⠀⠀⠀⠀⠘⢹⢻⣿⣿⡿⠑⠀⠀⠀⠀⠀⠀⠀⠀⠀⠀⠀⠀⠀⠀⠀⠀⠀⠀⠀⠀⠀⠀⠀⠀⠀⠀⠁⠑⠔⢔⢠⢻⣿⣿⣧⢕⢻⣿⣿⣇⢜⢿⠕⠕⢔⢄⢄⢄⢄⠀⠀⠀⠀⠀⠀⠕⢕⢕⠀⠀⠐⠐⠑⠵⢿⣿⣿⣿⣿⣿⣿⣿⣿⣿⢕⢕⣿⡇⣿⢕⢕⢕⢕⢸⣿⣿⡇⢕⢱⡕⢕⢕⢕⢕⢕⢅⢕⢕⢕⢕⢕⢕⢕⢕⢕⢜⣿⣿⣿⣿⠀</a:t>
            </a:r>
            <a:br/>
            <a:r>
              <a:t>⢕⢕⢕⢕⢕⢕⢕⢕⢕⢕⢕⢕⢕⢕⢕⢕⢕⢕⢕⢕⢕⢕⠀⠀⠀⠀⠀⠀⢀⢕⢕⢕⢕⢕⢕⢕⢕⢕⠕⠸⢿⢿⢿⢿⢿⣿⣿⣿⣿⣿⣿⣿⣿⣿⣿⣿⣿⣿⣿⡜⣿⣿⣿⣿⣿⣿⣧⢕⢕⢕⢕⢕⢕⢔⢕⢕⣿⣿⣿⢇⡾⢇⣱⣿⡿⢇⢕⢱⢕⢕⢇⢕⢕⣸⢇⢕⢕⢱⢿⠟⠙⠁⠀⠀⠀⠀⠀⢄⠑⠀⠀⠀⠀⠀⠀⠀⠀⠀⠀⠀⠀⠀⠀⠀⠀⠁⠙⠇⠑⠀⠀⠀⠀⠀⠀⠀⠀⠀⠀⠀⠀⠀⠀⠀⠀⠀⠀⠀⠀⠀⠀⠀⠁⠐⠔⠄⢀⢀⠀⠀⣼⣇⢿⣿⣿⣧⢕⢻⣿⠟⠃⠀⠀⠀⠀⠀⠁⠀⠁⠀⠀⠀⠀⠀⠀⠀⠑⢕⢸⡟⠀⠀⠀⠀⠀⠘⢿⣿⣿⣿⣿⣿⣿⣿⣕⢱⣿⣿⣿⢕⢕⢕⢕⣼⣿⣿⡇⢕⢜⠛⢕⢕⢕⢕⢕⢕⢕⢕⢕⢕⢕⢕⢕⢕⢕⢕⢹⣿⣿⣿⠀</a:t>
            </a:r>
            <a:br/>
            <a:r>
              <a:t>⢕⢕⢕⢕⢕⢕⢕⢕⢕⢕⢕⢕⢕⢕⢕⢕⢕⢕⢕⢕⢕⢕⠀⠀⠀⠀⠀⢕⢕⢕⢕⢕⢕⢕⢕⠕⢕⢕⢔⢔⢕⢕⢕⢕⢸⣿⣿⣿⣿⣿⣿⣿⣿⣿⣿⣿⣿⣿⣿⣿⣮⢻⣿⣿⣿⣿⣟⢕⢕⢕⠕⠕⠕⠕⠕⢕⣿⣿⢏⡞⢕⣱⣿⡿⢕⢱⢇⢕⢕⡞⢕⢕⢱⡏⢕⢕⢕⠁⢀⢀⢀⠀⠀⠀⠀⢀⠕⠐⠀⠀⠀⠀⠀⠀⠀⠀⠀⠀⠀⠀⠀⠀⠀⠀⠀⠀⠀⠀⠀⠀⠀⠀⠀⠀⠀⠀⠀⠀⠀⠀⠀⠀⠀⠀⠀⠀⠀⠀⠀⠀⠀⠀⠐⠀⠀⢀⠀⠁⠐⠀⠁⠑⠘⠻⠿⢿⣧⢕⠁⠀⠀⠀⠀⠀⠀⠀⠀⠀⠀⠀⠀⠀⠀⠀⠀⠀⠀⠁⠁⠀⠀⠀⠀⠀⠀⠀⠈⢻⣿⣿⣿⣿⣿⣿⣿⣿⣿⣿⣿⡕⢕⢱⡕⣿⣿⣿⣿⢕⢕⠀⢸⣧⡕⢕⢕⢕⢕⢕⢕⢕⢕⢕⢕⢕⢕⢕⢕⣿⣿⣿⠀</a:t>
            </a:r>
            <a:br/>
            <a:r>
              <a:t>⢕⢕⢕⢕⢕⢕⢕⢕⢕⢕⢕⢕⢕⢕⢕⢕⢕⢕⢕⢕⢕⢕⠀⠀⠀⠀⢀⢕⢕⢕⢕⢕⠁⠑⠁⢕⢕⢕⢕⢕⢕⢕⢕⢕⢸⣿⣿⣿⣿⣿⣿⣿⣿⣿⣿⣿⣿⣿⣿⣿⣿⣷⣷⠊⠉⠉⠁⠀⠀⠀⠀⠀⠀⠀⠀⠀⠀⢄⢎⢕⣼⣿⢟⢕⢱⡏⢕⢕⣼⢕⢕⢕⣾⢕⢕⢕⢁⢔⢕⢕⢕⠕⠀⠀⠀⢕⠀⢔⠑⠀⠀⠀⠀⠀⠀⠀⠀⠀⠀⠀⠀⠀⠀⠀⠀⠀⠀⠀⠀⠀⠀⠀⠀⠀⠀⠀⠀⠀⠀⠀⠀⠀⠄⠀⠀⠀⠀⢀⠄⠐⠁⠀⠀⠀⠀⠀⠀⠀⠀⠀⠀⠀⠀⠀⠀⠀⠁⠀⠀⠀⠀⠀⠀⠀⠀⠀⠀⠀⠀⠀⠀⠀⠀⠀⠀⠀⠀⠀⠀⠀⠀⠀⠀⠀⠀⠀⠀⠁⢻⠿⣿⣿⣿⣿⣿⣿⣿⣿⣿⣿⣇⢸⣿⣿⣿⣿⣿⣧⢕⠀⢸⣿⣿⡕⢕⢕⢕⢕⢕⢕⢐⢕⢕⢕⢕⢕⢕⣿⣿⣿⠀</a:t>
            </a:r>
            <a:br/>
            <a:r>
              <a:t>⢕⢕⢕⢕⢕⢕⢕⢕⢕⢕⢕⢕⢕⢕⢕⢕⢕⢕⢕⢕⢕⢕⠀⠀⠀⢄⢕⢕⢕⢕⢕⢕⠀⠀⠀⢕⢕⢕⢕⢕⢕⢕⢕⢕⢸⣿⣿⣿⣿⣿⣿⣿⣿⣿⣿⣿⣿⣿⣿⣿⣿⣿⢇⢕⢕⢕⢕⢔⢔⢄⢄⢀⢀⠀⠀⠀⢔⠋⢔⣼⣿⢏⢕⢱⢇⢕⢕⢱⡏⢕⢕⣸⢇⢕⢕⠕⠕⢕⢕⢕⢕⠀⠀⠀⠀⠁⠁⠀⠐⢀⠀⠀⠀⠀⠀⠀⠀⠀⠀⠀⠀⠀⠀⠀⠀⠀⠀⠀⠀⠀⠀⠀⠀⠀⠀⠀⠀⠀⠀⠀⠀⠑⠀⠀⠀⠀⠁⠀⠀⠀⠀⠀⠀⠀⠀⠀⠀⠀⠀⠀⠀⠀⠀⠀⠀⠀⠀⠀⠀⠀⠀⠀⠀⠀⠀⠀⠀⠀⠀⠀⠀⠀⠀⠀⠀⠀⠀⠀⠀⠀⠀⠀⠀⠀⠀⠀⠀⠀⠀⠀⠘⣿⣿⣿⣿⣿⣿⣿⣿⣿⣿⣿⣿⣿⣿⣿⣿⣿⡇⠀⢸⣿⣿⡷⢧⡕⢕⢕⢕⢕⢕⢕⢕⢕⢕⠕⠑⢻⣿⣿⠀</a:t>
            </a:r>
            <a:br/>
            <a:r>
              <a:t>⢕⢕⢕⢕⢕⢕⢕⢕⢕⢕⢕⢕⢕⢕⢕⢕⢕⢕⢕⢕⢕⢕⠀⠀⢄⢕⢕⢕⢕⢕⢕⢕⢕⢕⠑⢕⢕⢕⢕⢕⢕⢕⢕⢕⢸⣿⣿⣿⣿⣿⣿⣿⣿⣿⣿⣿⣿⣿⣿⣿⣿⣿⣕⢕⢕⢕⢕⢕⢕⢕⢕⢕⢕⠀⠀⢔⠑⢕⣼⡻⢇⢕⢱⢕⢕⢕⢕⡿⢕⢕⢱⡏⢕⢕⢕⣾⣿⣿⣷⣷⠆⠀⠀⠀⠀⠀⠀⠁⠀⠁⠔⢀⠀⠀⠀⠀⠀⠀⠀⠀⠀⠀⠀⠀⠀⠀⠀⠀⠀⠀⠀⠀⠀⠀⠀⠀⠀⠀⠀⠀⠀⠀⠀⠀⠀⠀⠀⠀⠀⠀⠀⠀⠀⠀⠀⠀⠀⠀⠀⠀⠀⠀⠀⠀⠀⠀⠀⠀⠀⠀⠀⠀⠀⠀⠀⠀⠀⠀⠀⠀⠀⢠⣤⣄⠀⠀⠀⠀⠀⠀⠀⠀⠀⠀⠀⠀⠀⠀⠀⠀⠀⢸⣿⣿⣿⣿⣿⣿⣿⣿⣿⣿⣿⣿⣿⣿⣿⣿⡇⠀⢸⣿⣿⡇⢕⣷⡇⠁⢕⢕⢕⢕⢕⢕⢕⢄⠀⠀⠘⢻⠀</a:t>
            </a:r>
            <a:br/>
            <a:r>
              <a:t>⢕⢕⢕⢕⢕⢕⢕⢕⢕⢕⢕⢕⢕⢕⢕⢕⢕⢕⢕⢕⢕⢕⠀⠀⢕⢕⢕⢕⢕⢕⢕⢕⢕⢕⢕⠑⢕⢕⢕⢕⢕⢕⢕⢕⢸⣿⣿⣿⣿⣿⣿⣿⣿⣿⣿⣿⣿⣿⣿⣿⣿⣿⣿⣧⣕⣑⠕⠕⠕⠕⢕⠕⠁⠀⢕⢕⢕⡾⢇⢕⢕⢱⢕⢕⢕⢕⣼⡇⢕⢕⡾⢕⢕⢕⣸⣿⡿⢿⠿⠑⠀⠀⠀⠀⠀⠀⠀⠀⠀⠀⠀⠀⠐⢄⠀⠀⠐⠀⠀⠀⠀⠀⠀⠀⠀⠀⠀⠀⠀⠀⠀⠀⠀⠀⠀⠀⠀⠀⠀⠀⠀⠀⠀⠀⠀⠀⠀⠀⠀⠀⠀⠀⠀⠀⠀⠀⠀⠀⠀⠀⠀⠀⠀⠀⠀⠀⠀⠀⠀⠀⠀⠀⠀⠀⠀⠀⠀⠀⠀⢀⡔⣾⣿⣽⣤⡀⠀⠀⠀⠀⠀⠀⠀⠀⠀⠀⠀⠀⠀⠀⠀⠀⣿⣿⣿⣿⣿⣿⣿⣿⣿⣿⣿⣿⣿⣿⣿⣿⡇⠀⢸⣿⣿⡇⢕⡇⢕⠀⠀⠕⢕⢕⢕⢕⢕⢕⢕⢄⢀⠀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⢟⢟⢕⢕⢕⢞⢜⢕⢕⢱⢕⢕⢕⢕⢱⡿⢕⢕⢸⢇⢕⢕⢁⢀⢀⢀⢄⢄⠀⠀⠀⠀⠀⠀⠀⠀⠀⠀⠀⠀⠀⠀⠀⠁⠐⠀⠀⠀⠀⠀⠀⠀⠀⠀⠀⠀⠀⠀⠀⠀⠀⠀⠀⠀⠄⠐⠀⠀⠀⠀⠀⠀⠀⠀⠀⠀⠀⠀⠀⠀⠀⠀⠀⠀⠀⠀⠀⠀⠀⠀⠀⠀⠀⠀⠀⠀⠀⠀⠀⠀⠀⠀⠀⠀⠀⠀⠀⢄⣾⣇⢿⢟⢿⣿⣿⣦⡀⠀⠀⠀⠀⠀⠀⠀⠀⠀⠀⠀⠀⠀⢰⣿⣿⣿⣿⣿⣿⣿⣿⣿⣿⣿⣿⣿⣿⣿⣿⣧⣴⣼⣿⣿⣷⣷⣷⣷⣴⣴⣴⣵⡕⢕⢕⢕⢕⢕⢕⢕⢔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⢕⢎⢕⢕⢕⢱⢕⢕⢕⢕⢕⣿⢇⢕⢕⢟⢕⢕⢕⢕⢕⢕⢕⢕⢕⠀⠀⠀⠀⠀⠀⠀⠀⠀⠀⠀⠀⠀⠀⠀⠀⠀⠀⠀⠀⠀⠀⠀⠀⠀⠀⠀⠀⠀⠀⠀⠀⠀⠀⠀⠀⠀⠀⠀⠀⠀⠀⠀⠀⠀⠀⠀⠀⠀⠀⠀⠀⠀⠀⠀⠀⠀⠀⠀⠀⠀⠀⠀⠀⢄⢔⢕⢔⢄⢄⣱⣵⣦⣄⡀⠀⠀⠄⣾⣿⣿⣾⣕⡿⣷⣝⣿⣿⣿⠂⠀⠀⠀⠀⠀⠀⠀⠀⠀⠀⠀⠀⠘⣿⣿⣿⣿⣿⣿⣿⣿⣿⣿⣿⣿⣿⣿⣿⣿⣿⣿⣿⣿⣿⣿⣿⣿⣿⣿⣿⣿⣿⣿⣧⡕⢕⢕⢕⢕⢕⢕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⢇⢕⢕⢕⢱⢕⢕⢕⢕⢕⢕⢜⢕⢕⢕⢕⢕⢕⢕⢕⢕⢕⢕⢕⢕⢕⣄⠀⠀⠀⠀⠀⠀⠀⠀⠀⠀⠀⠀⠀⠀⠀⠀⠀⠀⠀⠀⠀⠀⠀⠀⠀⠀⠀⠀⠀⠀⠀⠀⠀⠀⠀⠀⠀⠀⠀⠀⠀⠀⠀⢄⢔⢀⠀⠀⠀⠀⠀⠀⠀⠀⠀⠀⠀⠀⠀⠀⠀⠀⠁⢕⢕⢕⢕⢕⢜⢝⣻⣿⣿⣷⡦⡴⢵⡜⢝⢿⣿⣿⣮⣏⢼⣿⡿⠀⠀⠀⠀⠀⠀⠀⠀⠀⠀⠀⠀⠀⢔⣿⣿⣿⣿⣿⣿⣿⣿⣿⣿⣿⣿⣿⣿⣿⣿⣿⣿⣿⣿⣿⣿⣿⣿⣿⣿⣿⣿⣿⣿⣿⣧⣵⣕⢕⢕⢕⢕⠀</a:t>
            </a:r>
            <a:br/>
            <a:r>
              <a:t>⢕⢕⢕⢕⢕⢕⢕⢕⢕⢕⢕⢕⢕⢕⢕⢕⢕⢕⢕⢕⢕⢕⠀⠀⠀⠀⠀⠁⠕⢕⢕⢕⢕⢕⢕⢕⢕⢕⢕⢕⢕⢕⢕⢕⢕⢕⢕⢕⢕⢕⢕⢕⢕⢕⢕⢕⢵⢵⢵⢵⢱⢕⢕⢕⢕⢕⢕⢕⢕⡕⢕⢕⢕⢕⢕⢔⢕⢕⢕⢕⢕⢕⢕⢕⢕⢕⢕⢕⢕⢕⢕⠀⠀⢕⢕⢕⢕⡕⣱⡾⢟⠀⠀⢄⡀⠀⠀⠀⠀⠀⠀⠀⠀⠀⠀⠀⠀⠀⠀⠀⠀⠀⠀⠀⠀⠀⠀⠀⠀⠀⠀⠀⠀⠀⠀⠀⠀⠀⠀⠀⠀⠀⢄⢕⢕⢕⢱⡴⣄⡀⠀⠀⠀⠀⠀⠀⠀⠀⠀⠀⠀⠀⠀⢄⢕⢕⢕⢕⢕⢕⢕⢜⢿⣿⢱⡿⣿⣿⣮⣗⢷⢝⢿⣿⣿⣿⠏⠀⠀⠀⠀⠀⠀⠀⠀⠀⠀⠀⠀⠀⠀⢱⢿⣿⣿⣿⣿⣿⣿⣿⣿⣿⣿⣿⣿⣿⣿⣿⣿⣿⣿⣿⣿⣿⣿⣿⣿⣿⣿⣿⣿⣿⣿⣿⣿⣿⣿⣧⣕⢕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⢕⢕⢕⢔⢕⢕⢕⢕⢕⢕⢅⢕⢕⢕⢕⢕⢕⢕⢕⠑⠀⠀⠀⠑⢼⢫⣾⢏⣱⣶⡔⠀⠀⠁⠄⢄⠑⠐⠀⠀⠀⠄⠀⠀⠀⠀⣀⠀⠀⠀⢀⠀⠀⠀⠀⠀⠀⠀⢀⠀⠀⠀⠀⠀⠀⠀⢀⢀⢄⠀⢕⢕⢕⢕⢕⢕⢕⢜⢿⣦⡀⠀⠀⠀⠀⠀⠀⠀⠀⠀⠀⠀⠀⠀⠁⠁⠑⠕⠵⢕⡕⣵⣷⣷⣧⣜⡝⢿⣿⣿⣷⣷⣿⡿⠏⠀⠀⠀⠀⠀⠀⠀⠀⠀⠀⠀⠀⠀⠀⠀⢕⢕⢝⢿⡟⢻⣿⣿⣿⣿⣿⣿⣿⣿⣿⣿⣿⣿⣿⣿⣿⣿⣿⣿⣿⣿⣿⣿⣿⣿⣿⣿⣿⣿⣿⣿⣿⣿⣷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⢕⢕⢕⢅⢕⢕⢕⢕⢕⢕⢔⢕⢕⢕⢕⢕⢕⢕⢕⢕⠀⠀⠀⠀⠀⢡⣿⡏⢱⣿⡿⠇⠀⠀⠀⢕⢕⠔⠀⠐⠑⠀⠔⠀⠐⠐⠀⠁⠄⠄⠈⠉⢱⣴⠔⠘⢙⢄⠀⠘⢄⢄⠀⠐⠑⢄⠀⠁⠕⠀⢄⢕⢕⢕⢕⢕⢕⢕⢕⣕⣿⣿⣷⣄⡀⠀⠀⠀⠀⠀⠀⠀⠀⠀⠀⠀⠀⠀⠀⠀⠀⠀⠕⢕⢜⡻⣿⣿⣧⣽⣿⣿⡿⠋⠀⠀⠀⠀⠀⠀⠀⠀⠀⠀⠀⠀⠀⠀⠀⠀⠀⢕⢕⢕⢕⡇⢕⢜⢝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⡵⣞⢞⢇⣱⢗⢔⢕⢑⢕⢕⢕⢕⢕⢕⢕⢑⢕⢕⢕⢕⢕⢕⢕⢕⠀⠀⠀⠀⠀⠀⢼⡿⢇⠜⠃⢑⢄⢔⢔⢄⢁⢁⢀⢄⢀⠀⠀⠀⠀⠀⠀⠀⠀⠀⠀⠀⠀⠀⠀⠀⠀⠀⠀⢀⠀⠀⠀⠀⠀⠀⠀⠀⠀⠀⠀⢕⢕⢕⢕⢕⢕⢕⢵⢇⢜⢝⣿⣿⣿⣿⡔⠀⠀⠀⠀⠀⠀⠀⠀⠀⠀⠀⠀⠀⠀⠀⠀⠀⠈⠝⠘⠊⠻⠟⠛⠉⠁⠀⠀⠀⠀⠀⠀⠀⠀⠀⠀⠀⠀⠀⠀⠀⠀⠀⠀⠀⢕⢕⢇⢗⡇⢕⢕⢕⢕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⢷⡷⣱⣷⣷⣷⣷⣷⣾⣿⣿⣿⢿⢷⢗⣞⡕⢕⢕⠕⢕⢕⢅⢕⢕⢕⢕⢕⢕⢕⢕⢕⢕⢕⢕⢕⢕⢕⠑⠀⠀⠀⠀⠀⠀⠁⠀⠀⠀⠀⠀⠁⠕⠑⠈⢟⠑⠑⢕⢕⠕⠀⠀⠀⢀⢀⠀⠀⠀⠀⠀⠀⠀⠀⠀⠀⠀⠀⠀⠁⠀⠀⠀⠀⠀⠀⠀⢀⢄⠀⢕⢕⢕⢕⢕⢕⢕⣱⣇⣇⣸⣿⣿⣿⣿⣷⢀⠀⠀⠀⠀⠀⠀⠀⠀⠀⠀⠀⠀⠀⠀⠀⠀⠀⠀⠀⠀⠀⠀⠀⠀⠀⠀⠀⠀⠀⠀⠀⠀⠀⠀⠀⠀⠀⠀⠀⠀⠀⠀⠀⢄⢕⢕⢕⢸⡇⢕⢕⢕⢕⣕⣱⣿⣿⣿⣿⣿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⠑⠛⠛⠐⠑⠑⠑⠑⠑⠑⠑⠑⠓⠑⠑⠑⠑⠑⠑⠑⠑⠑⠐⠀⠀⠀⠀⠀⠀⠀⠀⠀⠀⠀⠀⠀⠀⠀⠐⠑⠐⠀⠀⠀⠀⠀⠀⠀⠁⠁⠁⠀⠁⠁⠑⠑⠑⠑⠑⠐⠀⠀⠀⠀⠐⠀⠁⠁⠁⠑⠁⠀⠀⠀⠑⠑⠑⠑⠑⠑⠑⠛⠛⠛⠛⠛⠛⠛⠛⠛⠃⠐⠐⠀⠀⠀⠀⠀⠀⠀⠀⠀⠀⠀⠀⠀⠀⠀⠀⠀⠀⠀⠀⠀⠀⠀⠀⠀⠀⠀⠀⠀⠀⠀⠀⠀⠀⠀⠀⠀⠀⠀⠀⠀⠘⠓⠚⠛⠛⠃⠑⠑⠑⠑⠛⠙⠙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⢟⢏⢕⢕⢕⢕⢕⢕⢕⢕⢕⢕⢕⢕⢕⢕⢕⢹⣿⣿⣿⣿⣿⣿⣿⣿⣿⣿⣿⣿⣿⣿⣿⣿⣿⡟⢕⢕⢕⢕⢕⢕⢕⢕⢕⢕⢕⢕⢕⢕⢕⢕⢜⢻⣿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⡿⢟⢝⢕⢕⢕⢕⢕⢕⢕⣱⣵⣷⣿⣿⣿⣿⣿⣿⠀</a:t>
            </a:r>
            <a:br/>
            <a:r>
              <a:t>⣿⣿⣿⣿⣿⣿⣿⣿⣿⣿⣿⣿⣿⣿⣿⣿⣿⣿⣿⣿⣿⣿⣿⣿⣿⣿⣿⣿⣿⣿⣿⣿⣿⣿⣿⣿⣿⣿⣿⣿⡿⢝⢕⢕⢕⢕⢕⢕⢕⢕⢕⢕⢕⢕⢕⢕⢕⢕⢕⢕⢕⢷⣿⣿⣿⣿⣿⣿⣿⣿⣿⣿⣿⣿⣿⣿⣿⣿⢕⢕⢕⢕⢕⢕⢕⢕⢕⢕⢕⢕⢕⢕⢕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⢕⢕⢕⢕⢕⢕⢕⣕⣵⣾⣿⣿⣿⣿⣿⣿⣿⣿⣿⣿⠀</a:t>
            </a:r>
            <a:br/>
            <a:r>
              <a:t>⣿⣿⣿⣿⣿⣿⣿⣿⣿⣿⣿⣿⣿⣿⣿⣿⣿⣿⣿⣿⣿⣿⣿⣿⣿⣿⣿⣿⣿⣿⣿⣿⣿⣿⣿⣿⣿⣿⢏⢕⢕⢕⢕⢕⢕⢕⢕⢕⢕⢕⢕⢕⠕⠕⠕⠕⠕⢕⠑⢕⢕⢜⣿⣿⣿⣿⣿⣿⣿⣿⢿⢿⢿⢿⢿⣿⡟⢕⢕⢕⢕⢕⢕⢕⢕⢕⡕⢕⢕⢕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⢕⢕⢕⢕⢕⢕⢕⣱⣵⣿⣿⣿⣿⣿⣿⣿⣿⣿⣿⣿⣿⣿⣿⠀</a:t>
            </a:r>
            <a:br/>
            <a:r>
              <a:t>⣿⣿⣿⣿⣿⣿⣿⣿⣿⣿⣿⣿⣿⣿⣿⣿⣿⣿⣿⣿⣿⣿⣿⣿⣿⣿⣿⣿⣿⣿⣿⣿⣿⣿⣿⣿⣿⣿⡇⢕⢕⢕⢕⢕⢕⢄⠁⠁⠁⠀⠀⠀⠀⠀⠀⠀⠀⠀⠀⠀⢁⢑⢹⣿⣿⣿⣿⢟⢝⢕⢕⢕⢕⢕⢕⢜⢇⢕⢕⢕⢕⢕⢕⢕⢱⢿⢇⢕⣱⣾⣿⣿⣿⣿⣿⣿⣿⣿⣿⣿⣿⣿⣿⣿⣿⣿⣿⣿⣿⣿⣿⣿⣿⣿⣿⣿⣿⣿⣿⣿⣿⣿⣿⣿⣿⣿⣿⣿⣿⣿⣿⣿⣿⣷⣜⢝⢻⣿⣿⣿⣿⣿⣿⣿⣿⣿⣿⣿⣿⣿⣿⣿⣿⣿⣿⣿⣿⣿⣿⣿⣿⣿⣿⣿⣿⣿⣿⣿⣿⣿⣿⣿⣿⣿⣿⣿⣿⣿⣿⣿⣿⣿⣿⣿⣿⣿⣿⣿⣿⣿⣿⣿⣿⣿⣿⣿⣿⣿⣿⣿⣿⣿⣿⣿⣿⣿⣿⣿⣿⣿⣿⣿⣿⢟⢏⢕⢕⢕⢕⢕⢕⣱⣵⣿⣿⣿⣿⣿⣿⣿⣿⣿⣿⣿⣿⣿⣿⣿⣿⣿⠀</a:t>
            </a:r>
            <a:br/>
            <a:r>
              <a:t>⣿⣿⣿⣿⣿⣿⣿⣿⣿⣿⣿⣿⣿⣿⣿⣿⣿⣿⣿⣿⣿⣿⣿⣿⣿⣿⣿⣿⣿⣿⣿⣿⣿⣿⣿⣿⣿⡿⢕⢕⢕⢅⠑⠀⠁⠀⠀⠀⠀⠀⠀⠀⠀⠀⠀⠀⢄⢔⢕⢕⢕⢕⢕⢹⣿⣿⣿⢕⢕⢕⢕⢕⢕⢕⢕⣕⣱⣵⡵⠵⢕⢑⢅⢕⢕⢸⢕⢕⢿⣿⣿⣿⣿⣿⣿⣿⣿⣿⣿⣿⣿⣿⣿⣿⣿⣿⣿⣿⣿⣿⣿⣿⣿⣿⣿⣿⣿⣿⣿⣿⣿⣿⣿⣿⣿⣿⣿⣿⣿⣿⣿⣿⣿⣿⣿⣷⣕⢼⡻⣿⣿⣿⣿⣿⣿⣿⣿⣿⣿⣿⣿⣿⣿⣿⣿⣿⣿⣿⣿⣿⣿⣿⣿⣿⣿⣿⣿⣿⣿⣿⣿⣿⣿⣿⣿⣿⣿⣿⣿⣿⣿⣿⣿⣿⣿⣿⣿⣿⣿⣿⣿⣿⣿⣿⣿⣿⣿⣿⣿⣿⣿⣿⣿⣿⣿⣿⣿⣿⣿⣿⣿⢟⢕⢕⢕⢕⢕⢕⢕⣵⣾⣿⣿⣿⣿⣿⣿⣿⣿⣿⣿⣿⣿⣿⣿⣿⣿⣿⣿⣿⠀</a:t>
            </a:r>
            <a:br/>
            <a:r>
              <a:t>⣿⣿⣿⣿⣿⣿⣿⣿⣿⣿⣿⣿⣿⣿⣿⣿⣿⣿⣿⣿⣿⣿⣿⣿⣿⣿⣿⣿⣿⣿⣿⣿⣿⣿⣿⣿⣿⢇⢕⢕⢕⢕⢕⠀⠀⠀⠀⢀⢀⢀⢀⠀⠀⠀⠀⠀⠀⢕⢕⢕⢕⢕⢕⢕⢝⢝⢝⢕⠕⢕⢕⣱⣵⢾⢟⢏⢝⢕⢕⢕⢕⢕⢕⠕⢕⢕⡕⢕⣼⣿⣿⣿⣿⣿⣿⣿⣿⣿⣿⣿⣿⣿⣿⣿⣿⣿⣿⣿⣿⣿⣿⣿⣿⣿⣿⣿⣿⣿⣿⣿⣿⣿⡿⣿⣿⣿⣯⡝⢻⣿⣿⣿⣿⣿⣿⢿⣿⣧⢻⣮⡻⣿⣿⣿⣿⣿⣿⣿⣿⣿⣿⣿⣿⣿⣿⣿⣿⣿⣿⣿⣿⣿⣿⣿⣿⣿⣿⣿⣿⣿⣿⣿⣿⣿⣿⣿⣿⣿⣿⣿⣿⣿⣿⣿⣿⣿⣿⣿⣿⣿⣿⣿⣿⣿⣿⣿⣿⣿⣿⣿⣿⣿⣿⣿⣿⣿⣿⣿⡿⢟⢕⢕⢕⢕⢕⢕⣱⣷⣿⣿⣿⣿⣿⣿⣿⣿⣿⣿⣿⣿⣿⣿⣿⣿⣿⣿⣿⣿⣿⣿⠀</a:t>
            </a:r>
            <a:br/>
            <a:r>
              <a:t>⣿⣿⣿⣿⣿⣿⣿⣿⣿⣿⣿⣿⣿⣿⣿⣿⣿⣿⣿⣿⣿⣿⣿⣿⣿⣿⣿⣿⣿⣿⣿⣿⣿⣿⣿⣿⡏⢕⢕⢕⢕⠀⠀⠀⠀⠀⢄⢕⢕⢕⢕⢄⠀⠀⠀⠀⠀⢄⢕⢕⢕⢕⢕⢕⢕⢕⢕⣱⣵⢾⢟⢝⢕⢕⢕⢕⢕⢕⢕⢕⢕⢕⢕⢄⢱⢞⡇⢕⣿⣿⣿⣿⣿⣿⣿⣿⣿⣿⣿⣿⣿⣿⣿⣿⣿⣿⣿⣿⣿⣿⣿⣿⣿⣿⣿⣿⣿⣿⣿⣿⡿⣫⢷⣿⣿⣿⣿⣿⣧⡕⢝⡻⢿⣿⣿⡵⣝⢿⣧⢻⣷⡝⣿⣿⣿⣿⣿⣿⣿⣿⣿⣿⣿⣿⣿⣿⣿⣿⣿⣿⣿⣿⣿⣿⣿⣿⣿⣿⣿⣿⣿⣿⣿⣿⣿⣿⣿⣿⣿⣿⣿⣿⣿⣿⣿⣿⣿⣿⣿⣿⣿⣿⣿⣿⣿⣿⣿⣿⣿⣿⣿⣿⣿⣿⣿⣿⡿⢏⢕⢕⢕⢕⢕⢕⣱⣾⣿⣿⣿⣿⣿⣿⣿⣿⣿⣿⣿⣿⣿⣿⣿⣿⣿⣿⣿⣿⣿⣿⣿⣿⠀</a:t>
            </a:r>
            <a:br/>
            <a:r>
              <a:t>⣿⣿⣿⣿⣿⣿⣿⣿⣿⣿⣿⣿⣿⣿⣿⣿⣿⣿⣿⣿⣿⣿⣿⣿⣿⣿⣿⣿⣿⣿⣿⣿⣿⣿⣿⣿⡇⢕⢕⠅⠀⠀⠀⠀⠀⠀⢕⢕⢅⢕⢕⢕⢄⠀⠀⢀⢄⢕⢕⢕⢕⢕⢕⣱⣵⢾⢟⢝⢕⢕⢕⢕⢕⢕⢕⢕⢕⢕⢕⢕⢕⢕⢕⠕⢕⢇⢕⢱⣿⣿⣿⣿⣿⣿⣿⣿⣿⣿⣿⣿⣿⣿⣿⣿⣿⣿⣿⣿⣿⣿⣿⣿⣿⣿⣿⣿⣿⣿⣿⡿⣱⡿⣼⣿⣿⣿⣿⣿⣿⣿⣧⣝⢷⣮⣟⢇⢻⣮⢝⢕⢝⢝⢜⢻⣿⣿⣿⣿⣿⣿⣿⣿⣿⣿⣿⣿⣿⣿⣿⣿⣿⣿⣿⣿⣿⣿⣿⣿⣿⣿⣿⣿⣿⣿⣿⣿⣿⣿⣿⣿⣿⣿⣿⣿⣿⣿⣿⣿⣿⣿⣿⣿⣿⣿⣿⣿⣿⣿⣿⣿⣿⣿⣿⣿⣿⢟⢕⢕⢕⢕⢕⢕⣱⣾⣿⣿⣿⣿⣿⣿⣿⣿⣿⣿⣿⣿⣿⣿⣿⣿⣿⣿⣿⣿⣿⣿⣿⣿⣿⣿⠀</a:t>
            </a:r>
            <a:br/>
            <a:r>
              <a:t>⣿⣿⣿⣿⣿⣿⣿⣿⣿⣿⣿⣿⣿⣿⣿⣿⣿⣿⣿⣿⣿⣿⣿⣿⣿⣿⣿⣿⣿⣿⣿⣿⣿⣿⣿⣿⣿⣕⢕⢔⢔⢕⢔⢀⠀⠀⢕⢕⢕⢕⢅⢅⢅⢅⢁⠕⢕⢕⢕⢕⣵⢗⢟⢝⢕⢕⢕⢕⢕⢕⢕⢕⢕⢕⢕⢕⢕⢕⢕⢕⢕⢕⠕⠀⢸⢕⢕⣿⣿⣿⣿⣿⣿⣿⣿⣿⣿⣿⣿⣿⣿⣿⣿⣿⣿⣿⣿⣿⣿⣿⣿⣿⣿⣿⣿⣿⣿⣿⡿⣱⣿⡇⢿⣟⣟⣟⣟⣟⣟⣟⣟⣟⢇⢝⢻⣿⡜⣿⣧⢕⢕⢕⢕⢕⢑⢕⢝⢻⣿⣿⣿⣿⣿⣿⣿⣿⣿⣿⣿⣿⣿⣿⣿⣿⣿⣿⣿⣿⣿⣿⣿⣿⣿⣿⣿⣿⣿⣿⣿⣿⣿⣿⣿⣿⣿⣿⣿⣿⣿⣿⣿⣿⣿⣿⣿⣿⣿⣿⣿⣿⣿⣿⣿⢟⢕⢕⢕⢕⢕⢕⣱⣾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⣷⣷⣧⣵⣵⢀⠀⠀⠁⢕⠕⠕⢕⢑⢕⢅⢕⢕⢕⠕⢘⢕⢕⢕⢕⢕⢕⢕⢕⢕⢕⢕⢕⢕⢕⢕⢕⢕⢕⢕⢕⢕⢝⢳⢧⣔⡕⢕⣾⣿⣿⣿⣿⣿⣿⣿⣿⣿⣿⣿⣿⣿⣿⣿⣿⣿⣿⣿⣿⣿⣿⣿⣿⣿⣿⣿⣿⣿⣿⡿⢱⣿⣿⢱⣿⣷⣷⣿⣿⣿⣿⣿⣿⣷⢑⢕⢕⢜⢕⣿⣿⣧⢕⢕⢕⢕⢕⠕⢕⢕⢜⢟⢿⣿⣿⣿⣿⣿⣿⣿⣿⣿⣿⣿⣿⣿⣿⣿⣿⣿⣿⣿⣿⣿⣿⣿⣿⣿⣿⣿⣿⣿⣿⣿⣿⣿⣿⣿⣿⣿⣿⣿⣿⣿⣿⣿⣿⣿⣿⣿⣿⣿⣿⡿⢇⢕⢕⢕⢕⢕⢕⣾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⣧⡔⢄⢅⢔⢕⢕⢕⠕⠕⠑⠁⠕⢔⢕⢕⢕⢕⢕⢕⢕⢕⢕⢕⢕⢕⢕⢕⢕⢕⢕⢕⢕⢕⢕⢕⢕⢕⢕⢕⢌⢝⢕⣿⣿⣿⣿⣿⣿⣿⣿⣿⣿⣿⣿⣿⣿⣿⣿⣿⣿⣿⣿⣿⣿⣿⣿⣿⣿⣿⣿⢟⣫⣵⢧⣿⣿⣿⢸⣿⣿⣿⣿⣿⣿⣿⣿⣿⣿⣷⣕⢕⢕⢕⢸⣿⣿⡇⢕⢕⢕⢕⢔⢕⢕⢕⢕⢕⢕⢝⢝⢻⢿⣿⣿⣿⣿⣿⣿⣿⣿⣿⣿⣿⣿⣿⣿⣿⣿⣿⣿⣿⣿⣿⣿⣿⣿⣿⣿⣿⣿⣿⣿⣿⣿⣿⣿⣿⣿⣿⣿⣿⣿⣿⣿⣿⣿⢟⢕⢕⢕⢕⢕⢕⣵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⢗⢁⠀⠀⠔⠅⠀⠀⠀⠀⠁⠕⢕⢕⢕⢕⢕⢕⢕⢕⢕⢕⢕⢕⢕⢕⢕⢕⢕⢕⢕⢕⢕⢕⢕⢕⢕⢁⡇⢜⢟⢟⢟⢟⢟⢟⢟⢟⢟⢟⢟⢟⢟⢟⢟⢟⢟⢟⢟⢟⢟⢟⢟⢟⢟⢟⢟⣵⣾⣿⡿⣼⣿⣿⡟⣼⣿⣿⣿⣿⣿⣿⣿⣿⣿⣿⣿⣿⣷⣕⢕⢸⣿⣿⣿⡕⢕⢅⢄⢕⢕⢕⢕⢕⢕⢕⢕⢕⢕⢜⢟⢟⢟⢟⢟⢟⢟⢟⢟⢟⢟⢟⢟⢟⢟⢟⢟⢟⢟⢟⢟⢟⢟⢟⢟⢟⢟⢟⢟⢟⢟⢟⢟⢟⢟⢟⢟⢟⢟⢟⢟⢟⢟⢇⢕⢕⢕⢕⢕⢱⣾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⢔⢀⠀⠀⠀⠀⠀⠀⠀⠀⠀⠑⢕⢕⢕⢕⢕⢕⢕⢕⢕⢕⢕⢕⢕⢕⢕⢕⢕⢕⢕⢕⢕⢕⢕⢀⢇⢕⢕⢕⢕⢕⢕⢕⢕⢕⢕⢕⢕⢕⢕⢕⢕⢕⢕⢕⢕⢕⢕⢕⢕⢕⢕⣵⣿⣿⣿⣿⢧⣿⣿⣿⡇⣿⣿⣿⣿⣿⣿⣿⣿⣿⣿⣿⣿⣿⣿⣿⡷⢕⣿⣿⣿⣇⢔⢕⢕⢕⢕⢕⢕⢕⠑⠕⠑⢑⢀⢕⢕⢕⢕⢕⢕⢕⢕⢕⢕⢕⢕⢕⢕⢕⢕⢕⢕⢕⢕⢕⢕⢕⢕⢕⢕⢕⢕⢕⢕⢕⢕⢕⢕⢕⢕⢕⢕⢕⢕⢕⢕⢕⢕⢕⢕⢕⢕⢕⣱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⣧⡕⢔⠀⠀⠀⠀⠀⠀⠀⠀⠁⠕⢕⢕⢕⢕⢕⢕⢕⢕⢕⢕⢕⢕⢕⢕⢕⢕⢕⢕⢕⢕⢀⢕⣼⣿⣿⣿⣿⣿⣿⣿⣿⣿⣷⢕⢕⣾⣿⣿⣿⣿⣿⣿⣿⣿⣿⡿⣣⣿⣿⣿⣿⡿⣱⣸⣿⣿⣿⡇⣿⣿⣿⣿⣿⣿⣿⣿⣿⣿⣿⣿⣿⡟⣿⣿⢕⣿⣿⣿⣿⢄⠀⢔⠕⢕⢕⢕⢔⢕⢕⢕⢕⣱⣿⣿⣿⣿⣿⣿⣿⣿⣿⣿⣿⣿⣿⣿⣿⣿⣿⣿⣿⣿⣿⣿⣿⡇⢕⢕⣿⣿⣿⣿⣿⣿⣿⣿⣿⣿⣿⣿⣿⣿⣿⢟⢕⢕⢕⢕⢕⢕⣼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⣧⢕⢀⠀⠀⠀⠀⠀⠀⠀⠀⠀⠀⠁⠕⢕⢕⢕⢕⢕⢕⢕⢕⢕⢕⢕⢕⢕⢕⢕⢕⢕⢕⣿⣿⣿⣿⣿⣿⣿⣿⣿⣿⣿⢕⢕⣿⣿⣿⣿⣿⣿⣿⣿⣿⡿⣵⡿⣿⣿⣿⣟⣽⡏⣿⣿⣿⣿⡇⢻⣿⣿⣿⣿⣿⣿⣿⣿⣿⣿⣿⣿⣇⢜⡇⢜⣿⣿⣿⣿⡕⠑⠕⣧⢕⢕⢶⡰⣔⠗⠑⢑⢻⢿⣿⣿⣿⣿⣿⣿⣿⣿⣿⣿⣿⣿⣿⣿⣿⣿⣿⣿⣿⣿⣿⣿⡇⢕⢕⣿⣿⣿⣿⣿⣿⣿⣿⣿⣿⣿⣿⣿⣿⢏⢕⢕⢕⢕⢕⢕⣾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⣷⡄⠀⠀⠀⠀⠀⠀⠀⠀⠀⠀⠀⠀⠀⠀⠀⠕⢕⢕⢕⢕⢕⢕⢕⢕⢕⢕⢕⢕⢕⢕⣿⣿⣿⣿⣿⣿⣿⣿⣿⣿⣿⢕⢕⣿⣿⣿⣿⣿⣿⣿⣿⡿⣽⣿⣹⣿⣿⣟⣾⣿⡇⣿⢟⢝⣾⡇⢜⢿⣿⣿⣿⣿⣿⣿⣿⣿⣿⣿⣿⣿⢕⢕⢸⣿⣿⣿⡿⠕⠀⠁⠜⠕⠕⠕⠕⢟⢷⢠⢇⢕⢕⢕⢝⣿⣿⣿⣿⣿⣿⣿⣿⣿⣿⣿⣿⣿⣿⣿⣿⣿⣿⣿⣿⡇⢕⢕⣿⣿⣿⣿⣿⣿⣿⣿⣿⣿⣿⣿⣿⢏⢕⢕⢕⢕⢕⢱⣾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⠀⠑⢕⢕⢕⢕⢕⢕⢕⢕⢕⢕⢕⢕⢸⣿⣿⣿⣿⣿⣿⣿⣿⣿⣿⣿⢕⢕⣿⣿⣿⣿⣿⣿⣿⣿⣳⣿⣳⣿⣿⣏⣾⣿⡿⢇⢇⣱⣿⣿⡇⢇⣿⣿⣿⣿⣿⣿⣿⣿⣿⣿⣿⣿⣿⢕⢕⠗⠿⢟⠋⠁⢔⢄⣀⣀⡀⠀⠀⠀⠐⠔⢕⢕⢕⢕⣕⣵⣿⣿⣿⣿⣿⣿⣿⣿⣿⣿⣿⣿⣿⣿⣿⣿⣿⣿⣿⣿⡇⢕⢕⣿⣿⣿⣿⣿⣿⣿⣿⣿⣿⣿⣿⢏⢕⢕⢕⢕⢕⢱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⡀⠀⠀⠀⠀⠀⠀⠀⠀⠀⠀⠀⠀⠀⠀⠑⢕⢕⢕⢕⢕⢕⢕⢕⢕⢕⢕⢸⣿⣿⣿⣿⣿⣿⣿⣿⣿⣿⣿⢕⢕⣿⣿⡿⢿⢟⣟⣝⢝⣿⣟⢣⣿⣟⣾⣿⡿⢕⡕⢸⢻⣿⣿⣷⢸⣿⣿⣿⣿⣿⣿⣿⣿⣿⣿⣿⣿⣿⢕⠀⠀⠐⠐⠀⠀⢕⢱⣿⣿⡏⣿⣷⣦⣅⢐⠔⢕⢱⢾⣿⣿⣿⣿⣿⣿⣿⣿⣿⣿⣿⣿⣿⣿⣿⣿⣿⣿⣿⣿⣿⣿⡇⢕⢕⣿⣿⣿⣿⣿⣿⣿⣿⣿⣿⣿⢏⢕⢕⢕⢕⢕⢕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⣷⡄⠀⠀⠀⠀⠀⠀⠀⠀⠀⠀⠀⠀⠀⠀⢕⢕⢕⢕⢕⢕⢕⢕⢕⢕⢕⢸⣿⣿⣿⣿⣿⣿⣿⣿⣿⣿⣿⢕⢑⡿⣱⡱⣾⣿⣿⣿⢸⣿⡟⣾⡿⣼⣿⡿⢕⢕⣇⢱⣿⢟⢻⢇⣸⣿⢻⣿⣿⣿⣿⣿⣿⣿⣿⣿⣿⢿⢕⢄⠐⢔⠔⠀⢕⢕⢸⣿⣿⣇⣿⣿⣿⣾⡎⣿⣷⣗⣷⣻⣿⣿⣿⣿⣿⣿⣿⣿⣿⣿⣿⣿⣿⣿⣿⣿⣿⣿⣿⣿⣿⡇⢕⢕⣿⣿⣿⣿⣿⣿⣿⣿⣿⣿⡏⢕⢕⢕⢕⢕⢕⣾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⣔⠀⠀⠀⠀⠀⠀⠀⠀⠀⠀⠀⠀⠀⠀⢕⢕⢕⠕⢕⢕⢕⢕⢕⢕⢸⣿⣿⣿⣿⣿⣿⣿⣿⣿⣿⣿⢕⠐⢣⣿⣿⡿⢿⢿⢇⣿⣿⢱⣿⢣⣿⣿⣧⣾⢸⣿⢸⣿⣷⣷⡇⣿⡿⢹⣿⣿⣿⣿⣿⣿⣿⣿⣿⡏⢜⢕⢸⣷⣦⣶⣾⢕⢕⣿⣿⣿⣿⣹⣿⣿⣿⣧⢟⢟⣿⣿⣧⢻⣿⣿⣿⣿⣿⣿⣿⣿⣿⣿⣿⣿⣿⣿⣿⣿⣿⣿⣿⣿⡇⢕⢕⣿⣿⣿⣿⣿⣿⣿⣿⣿⡿⢕⢕⢕⢕⢕⢕⣼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⣇⠀⠀⠀⠀⠀⠀⠀⠀⠀⠀⠀⠀⠀⠑⠁⠀⠀⠁⠑⠅⢕⢕⠕⣸⣿⣿⣿⣿⣿⣿⣿⣿⣿⣿⣿⢕⢔⣿⣇⢟⡻⣧⢕⢕⣿⡏⣾⡟⣾⣿⣿⣿⡿⢸⡏⣼⣿⣿⣿⢸⣿⢇⢸⣿⣿⣿⣿⣿⣿⣿⣿⣿⢇⢕⢕⢸⣿⣿⣿⣿⢕⣸⣿⣿⣿⣿⣸⣿⣿⣿⣿⢕⢾⢏⣪⢹⡏⣿⣿⣿⣿⣿⣿⣿⣿⣿⣿⣿⣿⣿⣿⣿⣿⣿⣿⣿⣿⡇⢕⢕⣿⣿⣿⣿⣿⣿⣿⣿⣿⢕⢕⢕⢕⢕⢕⣸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⢀⠀⠀⠀⠀⠀⠀⠀⠀⠀⠀⠀⠀⠀⠀⠀⠀⠀⢀⢕⢕⢔⣿⣿⣿⣿⣿⣿⣿⣿⣿⣿⣿⣿⢕⢸⣿⢻⡷⢜⡵⢇⢱⣿⢳⣿⢣⣿⣿⣿⣿⢇⢸⢇⣿⣿⣿⡟⣾⡏⣼⢹⣿⣿⣿⣿⣿⣿⣿⣿⣿⢕⢕⢕⣼⣿⣿⣿⣿⡇⣿⢿⣿⣿⡏⣿⣿⣿⣿⣿⢜⢳⣎⢟⢸⡏⢹⣿⣿⣿⣿⣿⣿⣿⣿⣿⣿⣿⣿⣿⣿⣿⣿⣿⣿⣿⡇⢕⢕⣿⢕⢕⢕⢕⢸⣿⣿⢇⢕⢕⢕⢕⢕⢱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⣧⢀⠀⠀⠀⠀⠀⠀⠀⠀⠀⠀⠀⠀⠀⠀⠀⠀⠐⢕⢕⢕⢹⣿⣿⣿⣿⣿⣿⣿⣿⣿⣿⣿⢕⢕⢳⡕⡱⣿⢕⣵⣾⡿⣼⡟⣸⣿⣿⣿⡿⢕⣸⢱⣽⣽⣽⡕⣿⢜⣻⢸⣿⢹⣿⣿⣿⣿⢿⡟⡇⢕⢕⢕⣽⣿⣽⣽⣽⢕⡟⣽⣿⣿⢇⣿⣿⣿⣿⣿⢸⣧⡸⢇⢱⢱⣼⣿⣿⣿⣿⣿⣿⣿⣿⣿⣿⣿⣿⣿⣿⣿⣿⣿⣿⣿⡇⢕⢕⣿⢕⢕⢕⢕⢸⣿⡿⢕⢕⢕⢕⢕⢕⣸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⣧⠀⠀⠀⠀⠀⠀⠀⠀⠀⠀⠀⠀⠀⠀⠀⠀⠀⢕⢕⢑⣾⣿⣿⣿⣿⣿⣿⣿⣿⣿⣿⣿⢕⠘⢜⢇⢝⢷⢯⣽⣕⡇⡿⡕⣿⣿⣿⣗⢇⣾⣿⢸⣟⣟⣟⣇⡇⢿⢿⣎⣿⢸⣿⢻⣿⣿⣸⣧⢇⡕⢕⡾⢿⣟⣟⣿⣟⢸⡇⣏⢿⡟⢕⣿⣿⣿⢿⣿⢱⢷⢞⢫⢕⢹⣿⣿⣿⣿⣿⣿⣿⣿⣿⣿⣿⣿⣿⣿⣿⣿⣿⣿⣿⣿⡇⢕⢕⣿⢕⢕⢕⢕⢸⣿⢇⢕⢕⢕⢕⢕⢕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⣇⠀⠀⠀⠀⠀⠀⠀⠀⠀⠀⠀⠀⠀⠀⠀⢕⢕⢕⢌⢝⢝⢟⢟⢻⣿⣿⣿⣿⣿⣿⣿⢕⠀⣷⣕⡜⢇⢕⢕⢜⢸⢱⢱⣿⣿⣿⡯⢜⢝⠉⠑⢁⠑⠁⠁⠁⠑⢷⣼⣯⣼⣿⡸⡿⣿⣿⢜⡱⢕⣵⢷⠋⠁⠀⠐⠐⢀⢀⠈⢥⣕⢕⣿⣿⡿⢸⣿⢕⢇⢱⢕⢕⢸⣿⣿⣿⣿⣿⣿⣿⣿⣿⣿⣿⣿⣿⣿⣿⣿⣿⣿⣿⣿⡇⢕⢕⣿⢕⢕⢕⢕⢸⡿⢕⢕⢕⢕⢕⢕⢕⢿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⡔⠀⠀⠀⠀⠀⠀⠀⠀⠀⠀⠀⠀⠀⢄⢕⢕⢕⢕⢕⢕⢕⢕⢕⢜⢿⣿⣿⣿⣿⣿⠑⠀⣿⣿⣿⡇⠑⢕⠕⢕⣿⢸⡏⣿⣽⢇⢑⢄⣵⡯⢤⠅⠀⠀⠁⠐⣔⢝⣿⣿⣿⣿⣷⣿⣧⣼⣷⣿⡏⡰⠴⠁⠀⠀⠀⠑⣿⡇⢀⣜⢕⣿⣿⢇⣸⣿⠘⠁⢕⢕⢕⢸⣿⣿⣿⣿⣿⢟⢏⢝⢕⢕⢕⢕⢕⢕⢕⢜⢝⢟⢿⣿⡇⢕⢕⣿⢕⢕⢕⢕⢸⡇⢕⢕⢕⢕⢕⢱⣿⣷⣵⣜⣝⡝⢟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⣷⢀⠀⠀⠀⠀⠀⠀⠀⠀⠀⠀⠀⠀⢕⢕⢕⢕⢕⢕⢕⠕⠕⠕⠑⠁⠉⠉⢙⠻⣟⠀⠀⣿⣿⢯⠑⠀⠕⢕⢕⣿⢸⡕⣝⣸⢕⢕⣧⣿⣧⢔⢄⢀⢄⢄⡔⣿⣷⣿⣿⣿⣿⣿⣿⣿⣿⣿⣿⣾⡇⢄⢔⢄⢔⢔⢰⣿⣧⣾⣹⣷⡿⡿⢕⢸⣿⠁⠀⠁⢕⢕⢸⣿⣿⣿⣿⢇⢕⢕⢕⢕⢕⣵⣵⣵⣕⢕⢕⢕⢕⢕⢻⡇⠕⢕⣿⢕⢕⢕⢕⢸⢕⢕⢕⢕⢕⢕⢸⣿⣿⣿⣿⣿⣿⣿⣷⣷⣵⣝⣝⢟⢟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⣇⠀⠀⠀⠀⠀⠀⠀⠀⠀⠀⠀⠀⠁⠕⠕⠕⠕⠁⠁⠀⠀⠀⠀⠀⠀⠀⠀⠁⠀⢀⠀⢿⣱⠃⠀⠀⢕⢕⢕⢿⢜⢕⢻⣿⡕⢸⣿⣿⣿⣧⡑⢱⡷⢕⣵⣿⣿⣿⣿⣿⣿⣿⣿⣿⣿⣿⣿⣿⣿⣕⢕⣷⢇⣸⣾⣿⣿⢧⣿⣿⢇⡇⢕⢕⢹⢀⠀⠀⠔⡕⢸⣿⣿⣿⡏⢕⢕⢕⢕⢕⣾⣿⣿⣿⣿⡇⢕⢕⢕⢕⢜⡇⠀⢕⣿⢕⢕⢕⢕⢜⢕⢕⢕⢕⢕⢕⣿⣿⣿⣿⣿⣿⣿⣿⣿⣿⣿⣿⣿⣿⣿⣿⣿⣿⣿⣿⣿⣿⣿⣿⣿⣿⣿⣿⣿⣿⣿⣿⣿⣿⣿⣿⣿⣿⣿⣿⣿⣿⣿⣿⣿⣿⣿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⣆⠀⠀⠀⠀⠀⠀⠀⠀⠀⠀⠀⠀⠀⠀⠀⠀⠀⠀⠀⠀⠀⠀⠀⠀⠀⠑⠀⠀⠑⢔⠄⠁⠀⠀⠀⠀⢕⢕⢸⡇⢾⢕⢝⡇⢕⢿⣿⣿⣮⣝⣓⣗⣹⣿⣿⣿⣿⣿⣿⣿⣿⣿⣿⣿⣿⣿⣿⣿⣿⣽⣝⣝⣽⣼⣿⣿⣿⢟⢎⣼⢇⢕⢕⢕⢕⠀⠀⠀⠝⣮⢿⣿⣿⡇⢕⢕⢕⢕⢕⣿⣿⣿⣿⣿⡇⢕⢕⢕⢕⢕⡇⠀⢕⣿⢕⢕⢕⢕⢕⢕⢕⢕⢕⢕⢕⣿⣿⣿⣿⣿⣿⣿⣿⣿⣿⣿⣿⣿⣿⣿⣿⣿⣿⣿⣿⣿⣿⣿⣿⣿⣿⣿⣿⣿⣿⣿⣿⣿⣿⣿⣿⣿⣿⣿⣿⣿⣿⣿⣿⣿⣿⣿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⣇⠀⠀⠀⠀⠀⠀⠀⠀⠀⠀⠀⠀⠀⠀⠀⠀⠀⠀⠀⠀⠀⠀⠀⠀⠀⢔⠀⠀⢕⢄⠁⠀⠀⠀⠀⠀⠕⡸⡇⡕⢇⢕⢜⢕⢜⣿⣿⣿⣿⣿⣿⣿⣿⣿⣿⣿⣿⣿⣿⣿⢿⣿⣿⣿⣿⣿⣿⣿⣿⣿⣿⣿⣿⣿⡟⢕⢜⢕⣿⢕⢕⢕⢕⢕⢔⠀⠀⠀⢜⢷⡹⣿⡇⢕⢕⢕⢕⢕⣿⣿⣿⣿⣿⡇⢕⢕⢕⢕⢕⡇⠀⢕⣿⢕⢕⢕⢕⢕⢕⢕⢕⢕⢕⢱⣿⣿⣿⣿⣿⣿⣿⣿⣿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⣷⡄⠀⠀⠀⠀⠀⠀⠀⠀⠀⠀⠀⠀⠀⠀⠀⠀⠀⠀⢀⠄⠄⠀⠀⠑⠀⠀⠀⢕⢄⠀⠀⠀⠀⠀⠀⠀⣷⣷⢜⢕⢕⢕⢕⢹⣿⣿⣿⣿⣿⣿⣿⣿⣿⣿⣿⣿⣿⣿⣿⣿⣿⣿⣿⣿⣿⣿⣿⣿⡿⣿⣿⡿⡱⢇⡫⣺⣿⢕⢕⢕⢕⢕⢕⢔⢄⢄⣧⡕⢹⡝⡇⢕⢕⢕⢕⢕⣿⣿⣿⣿⣿⡇⢕⢕⢕⢕⢕⡇⠀⢕⣿⢕⢕⢕⢕⢕⢕⢕⢕⢕⢕⢸⣿⣿⣿⣿⣿⣿⣿⣿⣿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⣦⡀⠀⠀⠀⠀⠀⠀⠀⠀⠀⠀⠀⠀⠀⠀⠀⠁⠀⠀⠀⢀⢄⢔⢔⠀⠀⠁⢕⠀⠀⠀⠀⠀⠀⠀⠝⢹⢕⢕⢕⢕⢕⢕⢹⣿⣿⣿⣿⣿⣿⣿⣿⣿⣿⣿⣿⣿⣿⣿⣿⣿⣿⣿⣿⣿⣿⣿⣿⣿⢿⢏⢕⢕⣿⣿⣿⢕⢕⢕⢕⢕⢕⢕⢕⢕⢻⣷⢱⡜⢇⢕⢕⢕⢕⢕⣿⣿⣿⣿⣿⡇⢕⢕⢕⢕⢕⡇⠀⢕⣿⢕⢕⢕⢕⠁⢕⢕⢕⢕⢕⢸⣿⣿⣿⣿⣿⣿⣿⣿⣿⣿⣿⣿⣿⣿⣿⣿⣿⣿⣿⣿⣿⣿⣿⣿⣿⣿⣿⣿⣿⣿⣿⣿⣿⣿⣿⣿⣿⣿⣿⡿⠋⠁⠁⢻⣿⣿⣿⠀</a:t>
            </a:r>
            <a:br/>
            <a:r>
              <a:t>⣿⣿⣿⣿⣿⣿⣿⣿⣿⣿⣿⣿⣿⠀⠀⢸⣿⣿⣿⣿⣿⣿⣿⣿⣿⣿⣿⣿⣿⣿⣿⣿⣿⣿⣿⣿⣿⣿⣿⣿⣿⣿⣿⣿⣿⣿⣿⣿⣿⣿⣿⣿⣿⡿⢇⢄⣡⢻⣿⣿⣿⣿⣿⣿⣿⣿⣿⣿⣿⣿⣿⣿⣿⣦⡄⠀⠀⠀⠀⠀⠀⠀⠀⠀⠀⠀⠀⠀⢀⢄⠔⠑⠁⠀⠀⠕⠀⠀⠀⠑⠀⠀⠀⠀⠀⠀⢀⢄⢺⣇⢕⢇⢕⢕⢕⢕⢝⢿⣿⣿⣿⣿⣿⣿⣿⣟⡿⢿⣿⣿⡿⣿⣻⣿⣿⣿⣿⣿⣿⣿⡟⢕⢕⢕⢕⣿⣿⣿⢕⢕⢕⢕⢕⢱⢕⢕⢕⢕⢿⣧⢷⡜⢇⢕⢕⢕⢕⢻⣿⣿⣿⡿⢇⢕⢕⢕⢕⢱⡇⠀⢕⣿⢕⢕⢕⢕⠑⢕⢕⢕⢕⢕⢸⣿⣿⣿⣿⣿⣿⣿⣿⣿⣿⣿⣿⣿⣿⣿⣿⣿⣿⣿⣿⣿⣿⣿⣿⣿⣿⣿⣿⣿⣿⣿⣿⣿⣿⣿⣿⣿⡿⠋⠀⠀⢀⣰⣿⣿⣿⣿⠀</a:t>
            </a:r>
            <a:br/>
            <a:r>
              <a:t>⣿⣿⣿⣿⣿⣿⣿⣿⣿⣿⣿⣿⣿⠀⠀⢸⣿⣿⣿⣿⣿⣿⣿⣿⣿⣿⣿⣿⣿⣿⣿⣿⣿⣿⣿⣿⣿⣿⣿⣿⣿⣿⣿⣿⣿⣿⣿⣿⣿⣿⢟⢏⣱⣵⣾⣿⣿⣧⢻⣿⣿⣿⣿⣿⣿⣿⣿⣿⣿⣿⣿⣿⣿⣿⣿⡔⠀⠀⠀⠀⠀⠀⠀⠄⠔⠑⠑⠁⠀⠀⠀⠀⠀⠀⠀⠀⠀⠀⠀⠀⠀⠀⠀⠀⢀⣴⢇⢕⢕⢻⡕⢜⣇⢕⢕⢕⢕⢕⢝⢿⣿⣿⣿⣿⣿⣿⣿⣿⣿⣿⣿⣿⣿⣿⣿⣿⣿⡿⢟⢕⢕⢕⢕⢕⢕⣿⣿⡟⢕⢕⢕⢕⢱⢕⢕⡕⢕⢱⢜⣿⡞⣿⡜⡕⢕⢕⢕⢕⢜⢝⢝⢕⢕⢕⢕⢕⣱⣾⡇⠀⢕⣿⢕⢕⢕⢕⠀⢕⢕⢕⢕⢕⢸⣿⣿⣿⣿⣿⣿⣿⣿⣿⣿⣿⣿⣿⣿⣿⣿⣿⣿⣿⣿⣿⣿⣿⣿⣿⣿⣿⣿⣿⣿⣿⣿⣿⣿⣿⡿⠋⠀⠀⠀⠀⠘⠛⠿⣿⣿⣿⠀</a:t>
            </a:r>
            <a:br/>
            <a:r>
              <a:t>⣿⣿⣿⣿⣿⣿⣿⣿⣿⣿⣿⣿⣿⠀⠀⢸⣿⣿⣿⣿⣿⣿⣿⣿⣿⣿⣿⣿⣿⣿⣿⣿⣿⣿⣿⣿⣿⣿⣿⣿⣿⣿⣿⣿⣿⣿⣿⣿⣿⣿⡕⢜⢻⢇⢿⣎⢿⣿⢎⣿⣿⣿⣿⣿⣿⣿⣿⣿⣿⣿⣿⣿⣿⣿⣿⣿⣷⣄⠀⠀⠀⠀⠀⠀⠀⠀⠀⠀⠀⠀⠀⠀⠀⠀⠁⠀⠀⠀⠀⠀⠀⠀⣠⡰⣿⡟⢕⢕⢕⢕⢳⡕⢕⢕⢕⢕⢕⢕⢕⢕⢕⢝⢟⢿⣿⣿⣿⣿⣿⣿⣿⣿⣿⣿⢿⢟⢕⢕⢕⢕⢕⢕⢕⢕⢕⣿⣿⡇⢕⢕⢕⢕⣿⣇⢕⢧⢕⢕⢅⢹⣷⢿⣿⡜⣱⣵⣵⣵⣵⣵⣵⣵⣵⣵⣵⣾⣿⣿⡇⠀⢕⣿⣵⣵⣵⣵⢕⢕⢕⢕⢕⢕⢜⢝⢟⢻⢿⢿⣿⣿⣿⣿⣿⣿⣿⣿⣿⣿⣿⣿⣿⣿⣿⣿⣿⣿⣿⣿⣿⣿⣿⣿⣿⣿⣿⣿⣿⠏⠀⠀⠀⠀⠀⠀⠀⠀⠀⠁⠙⢿⠀</a:t>
            </a:r>
            <a:br/>
            <a:r>
              <a:t>⣿⣿⣿⣿⣿⣿⣿⣿⣿⣿⣿⣿⣿⠀⠀⢸⣿⣿⣿⣿⣿⣿⣿⣿⣿⣿⣿⣿⣿⣿⣿⣿⣿⣿⣿⣿⣿⣿⣿⣿⣿⣿⣿⣿⣿⣿⣿⣿⣿⣿⣷⡕⢕⢱⢕⠝⢜⢅⠀⠜⣿⣿⣿⣿⣿⣿⣿⣿⣿⣿⣿⣿⣿⣿⣿⣿⣿⣿⣧⡀⠀⠀⠀⠀⠀⠀⠀⠀⠀⠀⠀⠀⠀⠀⠀⠀⠀⠀⠀⢀⣠⣾⣿⣿⣮⡕⢕⢕⢕⢕⣸⣽⡕⢕⢕⢔⢕⠑⠁⠁⢕⢕⢕⢕⢕⢝⢟⢿⢿⡿⢟⡫⢕⢕⢕⢕⢕⢕⢕⢕⢕⢕⢕⢕⢕⣿⢇⢕⢕⢕⢕⢕⣿⣿⡕⢜⣇⢕⢕⢕⢹⣿⣿⣿⡜⣿⣿⣿⣿⣿⣿⣿⣿⣿⣿⣿⣿⣿⡇⠀⢕⣿⣿⣿⣿⣿⡕⢕⢕⢕⢕⢕⠕⢕⢕⣿⣿⣷⣷⣷⣾⣽⣿⣿⣿⣿⣿⣿⣿⣿⣿⣿⣿⣿⣿⣿⣿⣿⣿⣿⣿⣿⣿⣿⣿⠟⠁⠀⠀⠀⠀⠀⠀⠀⠀⠀⠀⠀⠀⠀⠀</a:t>
            </a:r>
            <a:br/>
            <a:r>
              <a:t>⣿⣿⣿⣿⣿⣿⣿⣿⣿⣿⣿⣿⣿⠀⠀⢸⣿⣿⣿⣿⣿⣿⣿⣿⣿⣿⣿⣿⣿⣿⣿⣿⣿⣿⣿⣿⣿⣿⣿⣿⣿⣿⣿⣿⣿⣿⣿⣿⣿⣿⣿⣿⣇⠀⠀⠙⠙⠁⠀⠀⠸⣿⣿⣿⣿⣿⣿⣿⣿⣿⣿⣿⣿⡿⢿⢿⢿⢿⣿⣿⣆⠀⠀⠀⠀⠀⠀⠀⠀⠀⠀⠀⠀⠀⠀⠀⠀⢀⣴⣾⣿⣿⣿⣿⣿⣿⣧⡕⢕⢔⣿⣿⢜⢕⢕⠁⠀⠀⠀⠀⢕⢕⢕⣕⣵⣷⣷⣷⣷⣾⣿⢇⠁⠕⢕⢕⢕⢕⢕⢕⢕⢕⢕⢕⢕⡿⢕⢕⢸⡕⢕⢸⣿⣿⡇⢕⢿⡕⢕⢕⢕⢸⣿⣿⣷⣿⣿⣿⣱⣷⣮⣝⢻⣿⣿⣿⣿⣿⡇⠀⢕⣿⣿⣿⣿⣿⡇⢕⢕⢕⢕⢕⢕⢕⢕⢿⣿⣿⣿⣿⣿⣿⣿⣿⣿⣿⣿⣿⣿⣿⣿⣿⣿⣿⣿⣿⣿⣿⣿⣿⣿⣿⣿⡿⠃⠀⠀⢀⣔⠀⠀⠀⠀⠀⠀⠀⠀⠀⠀⠀⠀</a:t>
            </a:r>
            <a:br/>
            <a:r>
              <a:t>⣿⣿⣿⣿⣿⣿⣿⣿⣿⣿⣿⣿⣿⠀⠀⢸⣿⣿⣿⣿⣿⣿⣿⣿⣿⣿⣿⣿⣿⣿⣿⣿⣿⣿⣿⣿⣿⣿⣿⣿⣿⣿⣿⣿⣿⣿⣿⣿⣿⣿⣿⣿⣿⣆⠀⠀⢀⢕⠕⠀⠀⠸⣿⣿⣿⣿⣿⣿⡿⣿⣻⣽⣷⣿⣿⣿⣿⣿⡷⣽⢻⣧⢀⠀⠀⠀⠀⠀⠀⠀⠀⠀⠀⠀⢀⣠⣷⣿⣿⣿⣿⣿⣿⣿⣿⣿⣿⣿⡧⣼⣿⣿⢕⢕⠑⠀⠀⠀⠀⠀⢕⢕⣱⣿⣿⣿⣿⣿⣿⣿⣿⢕⠀⠀⠁⠑⠕⢕⢕⢕⢕⢕⢕⢕⢸⢇⢕⢄⢪⣷⡕⢸⣿⣿⢧⣣⢸⡇⢕⢕⢕⢱⣿⣿⣿⣿⣿⢇⠟⢿⡿⣟⣷⣇⢝⣿⣿⣿⡇⠀⢕⣿⣿⣿⣿⣿⣇⢕⢕⢕⢕⢕⢕⢕⢕⢜⢟⢟⢿⣿⣿⣿⣿⣿⣿⣿⣿⣿⣿⣿⣿⣿⣿⣿⣿⣿⣿⣿⣿⣿⣿⣿⠟⠀⠀⢀⣴⣿⣿⡄⠀⠀⠀⠀⠀⠀⠀⠀⠀⠀⠀</a:t>
            </a:r>
            <a:br/>
            <a:r>
              <a:t>⣿⣿⣿⣿⣿⣿⣿⣿⣿⣿⣿⣿⣿⠀⠀⢸⣿⣿⣿⣿⣿⣿⣿⣿⣿⣿⣿⣿⣿⣿⣿⣿⣿⣿⣿⣿⣿⣿⣿⣿⣿⣿⣿⣿⣿⣿⣿⣿⣿⣿⣿⣿⣿⣿⡆⠀⠀⠀⠀⢀⢀⠀⠹⣿⣿⢿⣫⣷⣿⣿⣿⣿⢿⢟⢏⢝⢕⢕⢕⢕⢕⢝⢛⢟⢄⠀⠀⠀⢀⣀⣠⣴⣶⣿⣾⣟⢿⣿⣿⣿⣿⣿⣿⣿⣿⣿⣿⣿⣇⣿⣿⣿⢕⢕⠀⠀⠀⠀⠀⠀⢱⣼⣿⣿⣿⣿⣿⣿⣿⣿⣿⢕⠀⠀⠀⠀⠀⠕⢕⢕⢕⢕⢕⢕⢜⡇⢕⢕⢜⢞⢧⢜⣿⣿⢜⠇⢜⢕⢕⢕⢱⣾⣿⣿⣿⡿⢕⠑⠀⢕⣕⡝⠝⠕⠑⠛⠛⠛⠃⠀⠑⠛⠛⠛⠛⠛⠛⠕⢕⢕⢕⢕⢕⢕⢕⢕⢕⢕⢕⢻⣿⣿⣿⣿⣿⣿⣿⣿⣿⣿⣿⣿⣿⣿⣿⣿⣿⣿⣿⣿⣿⣿⢀⠀⣠⣾⣿⣿⣿⣷⡄⠀⠀⠀⠀⠀⠀⠀⠀⠀⠀</a:t>
            </a:r>
            <a:br/>
            <a:r>
              <a:t>⣿⣿⣿⣿⣿⣿⣿⣿⣿⣿⣿⣿⣿⠀⠀⠸⠿⠿⢿⣿⣿⣿⣿⣿⣿⣿⣿⣿⣿⣿⣿⣿⣿⣿⣿⣿⣿⣿⣿⣿⣿⣿⣿⣿⣿⣿⣿⣿⣿⣿⣿⣿⣿⣿⡇⠀⠀⠀⠔⠕⠁⠀⢑⣸⣷⣿⣿⣿⢿⢏⢕⢕⢕⢕⢕⢕⢕⢕⢕⢕⢕⢕⢕⢕⢕⢕⢔⢍⢟⢿⣿⣿⣿⣿⣿⣿⠘⢻⣿⣿⣿⣿⣿⣿⣿⣿⣿⣿⢹⢿⣿⣿⢕⢕⠀⠀⠀⠀⠀⠀⢸⣿⣿⣿⣿⣿⣿⣿⣿⣿⣿⡇⢄⠀⠀⠀⠀⠀⢵⢷⣷⣵⣕⣕⡕⢜⢑⢕⢕⢕⠕⢕⢙⢅⢄⢔⠀⠁⠑⣵⣽⡻⣿⣿⡟⢅⠑⠀⠀⠘⠛⠁⠀⠀⠀⠀⠀⠀⠀⠀⠀⠀⠀⠀⠀⠀⠀⠀⢕⢕⢕⢕⢕⢄⢕⢕⢕⢕⢕⢕⢜⢻⣿⣿⣿⣿⣿⣿⣿⣿⣿⣿⣿⣿⣿⣿⣿⣿⣿⣿⣿⣿⣿⣿⣿⣿⣿⣿⣿⣿⣿⣆⢀⠀⠀⠀⠀⠀⠀⠀⠀</a:t>
            </a:r>
            <a:br/>
            <a:r>
              <a:t>⣿⣿⣿⣿⣿⣿⣿⣿⣿⣿⣿⣿⣿⠀⠀⠀⠀⠀⠁⣿⣿⣿⣿⣿⣿⣿⣿⣿⣿⣿⣿⣿⣿⣿⣿⣿⣿⣿⣿⣿⣿⣿⣿⣿⣿⣿⣿⣿⣿⣿⣿⣿⣿⣿⡇⠀⢀⠀⠀⠀⠀⢰⣾⣿⣿⣿⢟⢕⢕⢕⢕⢕⢕⢕⢕⠕⠑⠀⠁⠕⢕⢕⢕⢕⢕⢕⢕⢕⢕⢕⢜⢝⢿⣿⣿⡇⣵⢷⢝⢿⣿⣿⣿⣿⣿⣿⣿⡟⣼⢸⣿⣿⢕⢕⠀⠀⠀⠀⠀⠀⠁⣿⣿⣿⣿⣿⣿⣿⣿⣿⣿⣿⡇⠀⠀⠀⠀⠀⢕⢕⢕⢝⣿⣿⣿⣿⣷⣧⣕⢕⢕⠀⢀⢀⠁⠀⠠⢕⢔⢜⣿⣿⣷⣝⢕⢀⠀⡄⢄⠀⠀⠀⠀⠀⠀⠀⠀⠀⠀⠀⠀⠀⠀⠀⠀⠀⠀⠀⢕⢕⢕⢕⢕⢕⢕⢕⢕⢕⢕⢕⢕⢕⢹⣿⣿⣿⣿⣿⣿⣿⣿⣿⣿⣿⣿⣿⣿⣿⣿⣿⣿⣿⣿⣿⣿⣿⣿⣿⡿⢟⢝⢕⢕⢔⢄⢀⠀⠀⠀⢀⠀</a:t>
            </a:r>
            <a:br/>
            <a:r>
              <a:t>⣿⣿⣿⣿⣿⣿⣿⣿⣿⣿⣿⣿⣿⠀⠀⢄⢀⢀⢄⢿⣿⣿⣿⣿⣿⣿⣿⣿⣿⣿⣿⣿⣿⣿⣿⣿⣿⣿⣿⣿⣿⣿⣿⣿⣿⣿⣿⣿⣿⣿⣿⣿⣿⣿⡇⠀⢕⣆⠀⠀⠑⢸⣿⡿⢏⢕⢕⢕⢕⢕⣕⣱⣵⣾⣿⣷⡔⠀⠀⠀⠀⠁⠕⢕⢕⢕⢕⢕⢕⢕⢕⢕⢕⢜⢛⣼⢇⢕⢕⢕⢝⢻⣿⣿⣿⣿⣿⡇⡿⣸⣿⣿⡇⠕⠀⠀⠀⠀⠀⠀⠀⢸⣿⣿⣿⣿⣿⣿⣿⣿⣿⣿⠁⠀⠀⠀⠀⠀⠁⢕⢕⢕⣿⣿⣿⣿⣿⣿⣿⣧⢕⠀⠑⠕⢄⢕⢄⠀⡀⢕⢜⢝⢻⣿⣿⣧⢀⠁⠁⢀⡄⠀⠀⠀⠀⠀⠀⠀⠀⠀⠀⠀⠀⠀⠀⠀⠀⠀⠀⢕⢕⢕⢕⢕⢄⢕⢕⢕⢕⢕⢕⢕⢕⢜⢿⣿⣿⣿⣿⣿⣿⣿⣿⣿⣿⣿⣿⣿⣿⣿⣿⣿⣿⣿⣿⣿⢟⢕⢕⢕⢕⢕⢕⢕⢕⢕⢕⢕⢕⢕⠀</a:t>
            </a:r>
            <a:br/>
            <a:r>
              <a:t>⣿⣿⣿⣿⣿⣿⣿⣿⣿⣿⣿⣿⣿⠀⢱⢷⢷⢕⢕⢕⣿⣿⣿⣿⣿⣿⣿⣿⣿⣿⣿⣿⣿⣿⣿⣿⣿⣿⣿⣿⣿⣿⣿⣿⣿⣿⣿⣿⣿⣿⣿⣿⣿⣿⡇⠀⢸⣿⣧⠀⠀⠀⠁⠀⠑⢕⢕⢱⣵⣾⣿⣿⣿⣿⣿⣿⣿⣷⣴⡀⠀⠀⠀⠀⠁⠁⠑⠕⢕⢕⢕⢕⢕⢅⣾⢏⢕⢕⢕⢕⢕⢕⢜⢻⣿⣿⣿⢣⣇⡿⣿⣿⡇⠀⠀⠀⠀⠀⠀⠀⠀⠀⢿⣿⣿⣿⣿⣿⣿⣿⣿⢏⠀⠀⠀⠀⠀⠀⠀⢕⢕⣼⣿⣿⣿⣿⣿⣿⣿⣿⡇⢕⢔⢔⡁⢁⢁⢠⡜⣕⢕⢕⢕⢝⢿⣿⠇⠀⢄⣾⡇⠀⠀⠀⠀⠀⠀⠀⠀⠀⠀⠀⠀⠀⠀⠀⠀⠀⠀⢅⢕⢕⢕⢕⢕⢕⢕⢕⢕⢕⢕⠕⢁⢔⢕⢜⣿⣿⣿⣿⣿⣿⣿⣿⣿⣿⣿⣿⣿⣿⣿⣿⣿⣿⡿⢕⢕⢕⢕⢕⢕⢕⢕⢕⢕⢕⢕⢕⢕⢕⠀</a:t>
            </a:r>
            <a:br/>
            <a:r>
              <a:t>⣿⣿⣿⣿⣿⣿⣿⣿⣿⣿⣿⣿⣿⠀⠀⠀⠀⠀⠀⠀⢻⣿⣿⣿⣿⣿⣿⣿⣿⣿⣿⣿⣿⣿⣿⣿⣿⣿⣿⣿⣿⣿⣿⣿⣿⣿⣿⣿⣿⣿⣿⣿⣿⣿⡇⠀⢕⣿⣿⡧⠀⢄⠀⠀⠀⠑⠁⠘⢿⣿⣿⣿⣿⣿⣿⣿⣿⣿⣿⣿⣷⣴⣄⡀⠀⠀⠀⠀⠀⠀⠁⠑⣱⡿⢕⢕⢕⢕⢕⢕⢕⢕⢕⢜⣿⣿⣿⢸⢹⣷⣿⣿⣿⠀⠀⠀⠀⠀⠀⠀⠀⠀⠸⣿⣿⣿⣿⣿⣿⣿⡟⠀⠀⠀⠀⠀⠀⠀⠀⢕⣱⣿⣿⣿⣿⣿⣿⣿⣿⣿⣿⢕⢕⢕⡳⣕⢻⡜⣷⢸⣇⢕⢕⠑⠁⠙⠀⢠⢸⣿⡇⠀⠀⠀⠀⠀⠀⠀⠀⠀⠀⠀⠀⠀⠀⠀⠀⠀⠀⠀⢕⢕⢕⢕⠕⢔⢕⢕⢕⢑⢄⢕⢕⠕⠑⢕⣿⣿⣿⣿⣿⣿⣿⣿⣿⣿⣿⣿⣿⣿⣿⣿⣿⡟⢕⢕⢕⢕⢕⢕⢕⢕⢕⢕⢕⢕⢕⢕⢕⢕⠀</a:t>
            </a:r>
            <a:br/>
            <a:r>
              <a:t>⠉⠉⠉⠉⠁⠈⠉⠉⠉⠉⠉⠁⠁⠀⠀⠀⠀⠄⠀⠀⠀⠈⠁⠁⠁⠁⠈⠉⠁⠁⠁⠁⠁⠁⠁⠁⠁⠁⠁⠁⠁⠁⠁⠁⠁⠁⠁⠁⠁⠁⠁⠁⠁⠁⠁⠀⠁⠁⠈⠁⢔⢕⢀⠀⠀⠀⠄⠀⠁⠁⠉⠉⠉⠉⠉⠉⠉⠉⠉⠁⠁⠁⠁⠁⠁⠀⠀⠀⡀⠀⠀⣰⢟⢕⢕⢕⢕⢕⢕⢕⢕⢕⢕⢕⢸⣿⣿⢸⢸⣿⡿⣿⣿⠀⠀⠀⠀⠀⠀⠀⠀⠀⠀⢻⣿⣿⣿⣿⣿⡿⠁⠀⠀⠀⠀⠀⠀⠀⠀⢸⣿⣿⣿⣿⣿⣿⣿⣿⣿⣿⣿⡇⠅⢎⢕⢜⣷⣜⡪⢕⢜⢧⢀⠀⠀⠀⠀⠕⢕⠈⠁⠀⠀⠀⢀⢀⢀⢀⢀⢀⠀⠀⠀⠀⠀⠀⠀⠀⠀⠀⠔⢕⢕⢕⢕⢕⢕⢅⢕⢕⢕⠕⢁⢔⢕⢕⢜⣿⣿⣿⣿⣿⣿⣿⣿⣿⣿⣿⣿⣿⣿⣿⡿⢕⢕⢕⢕⢕⢕⢕⢕⢕⢕⢕⢕⢕⢕⢕⢕⢕⠀</a:t>
            </a:r>
            <a:br/>
            <a:r>
              <a:t>⣔⣔⣄⣔⣄⣄⣄⣄⣄⣄⣄⣄⣔⣄⠀⠀⠀⠀⠀⠀⠀⠀⣄⣄⣔⣔⣔⣔⣄⣄⣄⣄⣔⣔⣄⣄⣔⣔⣔⣔⣔⣔⣔⣔⣔⣔⣔⣔⣔⣔⣔⣔⣔⣔⣄⣔⣄⣄⣄⠀⢕⢕⢕⠀⠀⠀⠀⠀⠀⠀⢄⣄⣔⣔⣔⣔⣔⣄⣄⣔⣔⣔⣔⣔⣔⣔⣔⣄⣜⢇⡼⢇⢕⢕⢕⢕⢕⢕⢕⢕⢕⢕⢕⢕⢸⣿⣿⢜⣸⣿⡇⣿⣿⠀⠀⠀⠀⠀⠀⠀⠀⠀⠀⠘⢿⣿⣿⣿⣿⠃⠀⠀⠀⠀⠀⠀⠀⠀⠀⠜⣿⣿⣿⣏⣿⣿⣿⣿⣿⣿⣿⡇⠀⠁⢕⢕⢜⢸⣿⠃⠁⢜⢳⡀⠀⠀⢔⢄⢕⣄⢄⢄⠐⠁⠀⠀⠀⠀⠀⠀⠀⠀⠀⠀⢄⣄⣄⣄⣔⣄⣔⢕⢕⢕⢕⢕⢕⢕⢕⢑⢕⢕⢕⢕⢕⢕⢕⢹⣿⣿⣿⣿⣿⣿⣿⣿⣿⣿⣿⣿⣿⣿⢇⢕⢕⢕⢕⢕⢕⢕⢕⢕⢕⢕⢕⢕⢕⢕⢕⢕⠀</a:t>
            </a:r>
            <a:br/>
            <a:r>
              <a:t>⣿⣿⣿⣿⣿⣿⣿⣿⣿⣿⣿⣿⣿⣿⠀⠀⠀⠀⠀⠀⠀⢰⣿⣿⣿⣿⣿⣿⣿⣿⣿⣿⣿⣿⣿⣿⣿⣿⣿⣿⣿⣿⣿⣿⣿⣿⣿⣿⣿⣿⣿⣿⣿⣿⣿⣿⣿⣿⣿⢕⢕⢕⢕⢕⠀⠀⠀⢱⠂⠀⠀⢹⣿⣿⣿⣿⣿⣿⣿⣿⣿⣿⣿⣿⣿⣿⣿⣿⢏⢞⢕⢕⢕⢕⢕⢕⢕⢕⢕⢕⢕⢕⠕⢕⣽⣿⣿⡕⣿⡿⣿⡜⣿⠀⠀⠀⠀⠀⠀⠀⠀⠀⠀⠀⢜⠿⠟⠿⠑⠀⠀⠀⠀⠀⠀⠀⠀⠀⠀⠀⢻⣿⣿⢹⣿⣿⣿⣿⣿⣿⣿⡇⠀⠀⠁⢕⢕⢕⢏⠀⠀⠀⢕⢱⡄⢔⢕⠕⢸⡏⢕⢕⢄⢀⢀⢀⢀⢀⢀⢀⠀⢀⢀⢄⢕⢟⢟⢟⢟⢟⢟⢕⢕⢕⢕⢕⢑⢕⠔⢕⢕⢕⢕⢕⢕⢕⢕⢕⢿⣿⣿⣿⣿⣿⣿⣿⣿⣿⣿⣿⣿⣿⢕⢕⢕⢕⢕⢕⢕⢕⢕⢕⢕⢕⢕⢕⢕⢕⢕⢕⠀</a:t>
            </a:r>
            <a:br/>
            <a:r>
              <a:t>⣿⣿⣿⣿⣿⣿⣿⣿⣿⣿⣿⣿⣿⣿⠀⠀⠀⠀⠀⠀⠀⢜⣿⣿⣿⣿⣿⣿⣿⣿⣿⣿⣿⣿⣿⣿⣿⣿⣿⣿⣿⣿⣿⣿⣿⣿⣿⣿⣿⣿⣿⣿⣿⣿⣿⣿⣿⣿⡇⢕⢕⢕⢕⢕⠀⠀⠀⠀⠀⢀⠀⠀⠝⣿⣿⣿⣿⣿⣿⣿⣿⣿⣿⣿⣿⣿⡿⣣⢗⢱⢕⢕⢕⢕⢕⢕⢕⢕⢕⢕⠁⠀⠀⢕⣿⣼⣿⡇⢿⣿⣮⡳⣜⠀⠀⠀⠀⠀⠀⠀⠀⠀⠀⠀⠀⢄⢔⠄⠀⠀⠀⠀⠀⠀⠀⠀⠀⠀⠀⠀⢸⣿⣿⣿⣿⣿⣿⣿⣿⣿⣿⣿⠀⠀⠀⠁⠑⠁⠀⠀⠀⢀⢜⣕⢽⣇⢕⢑⢟⣿⣿⣷⣶⣶⣶⣶⣶⣤⢄⢔⢕⠁⠅⠑⠑⢑⠑⠑⠑⠑⠕⠕⠁⢕⢕⢕⢕⢔⢑⢕⢕⢕⢕⢕⢕⢕⢕⢕⢜⣿⣿⣿⣿⣿⣿⣿⣿⣿⣿⣿⣿⣿⡇⢕⢕⢕⢕⢕⢕⢕⢕⢕⢕⢕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⡕⢕⢕⠕⠕⠐⠀⠀⠀⠕⠜⠀⠀⠀⠜⣿⣿⣿⣿⣿⣿⣿⣿⣿⣿⣿⡟⣵⢏⡕⢕⢕⢕⢕⢕⢕⢕⢕⢕⢕⢕⠀⠀⠀⢕⣿⣿⣿⢗⢸⣿⣿⣿⡇⠁⠐⠐⠀⠀⠀⠀⠀⠀⠀⠀⠀⠑⠕⠀⠀⠀⠀⠀⠀⠀⠀⠀⠀⠀⠀⠀⢜⣿⡇⣿⣿⣿⣿⣿⣿⣿⣿⣿⡆⠀⠀⠀⠀⠀⠀⠀⠀⢱⣿⣿⣮⢻⣧⡸⣯⣿⣿⣿⣿⣿⣿⣿⣿⡇⢕⢕⠁⠀⠀⠀⠀⠀⠀⠀⠀⠀⠀⠀⠐⠑⢕⢕⢕⢕⢕⢕⢕⢕⢕⢕⢕⢕⢕⢕⢕⢹⣿⣿⣿⣿⣿⣿⣿⣿⣿⣿⣿⣿⣧⢕⢕⢕⢕⢕⢕⢕⢕⢕⢕⢕⢕⢕⢕⢕⢕⢕⠀</a:t>
            </a:r>
            <a:br/>
            <a:r>
              <a:t>⢛⠛⠛⠛⠛⠛⠛⠛⠛⠛⢛⢟⢟⢟⢀⠀⠀⢀⢀⠀⠀⠟⠟⢟⢟⢟⢟⢟⢟⢟⢟⢟⢟⢟⢟⢟⢟⢟⢻⣿⣿⣿⣿⣿⣿⣿⣿⣿⣿⣿⣿⣿⣿⣿⣿⣿⣿⣿⣿⡏⣰⢄⢀⠀⠀⠀⠀⠀⠀⠀⠀⠀⢀⢔⢜⢏⣵⡕⡹⣿⣿⣿⣿⣿⢏⣾⢏⣼⡪⢕⢕⢕⢕⢕⢕⢕⢱⢕⢕⢕⡄⠀⠀⢸⣿⣿⡟⠁⢜⣿⢸⣿⡇⠀⠀⠀⠀⠀⠀⠀⠀⠀⠀⠀⠀⠀⠀⡀⠀⠀⠀⠀⠀⠀⠀⠀⠀⠀⠀⠀⠀⢿⢇⠙⠛⢿⣿⣿⣿⣿⣿⣿⣇⠀⠀⠀⠀⠀⠀⠀⠀⢄⢹⣿⣿⣧⡹⣷⡝⣿⣿⡿⢿⢿⢿⢿⠿⠇⢕⢕⠀⠀⠀⠀⠀⠀⠀⠀⠀⠀⠀⠀⠀⢄⢁⢕⢕⢕⢕⢕⢕⢕⢕⢕⢕⢕⢕⢕⢕⢕⢻⣿⣿⣿⣿⣿⣿⣿⣿⣿⣿⣿⣿⣕⢕⢕⢕⢕⢕⢕⢕⢕⢕⢕⢕⢕⢕⢕⢕⢕⠀</a:t>
            </a:r>
            <a:br/>
            <a:r>
              <a:t>⢕⢕⢕⢕⢕⢕⢕⢕⢕⢕⢕⢕⢕⢕⠁⠀⠀⠁⠁⠀⠀⠀⠀⢁⢕⢕⢕⢕⢕⢕⢕⠕⢕⢕⢕⢕⢕⢕⢕⢹⣿⣿⣿⣿⣿⣿⣿⣿⣿⣿⣿⣿⣿⣿⣿⣿⣿⣿⣿⢸⣿⣷⡜⢔⢔⢀⢀⢀⢀⢄⢔⢕⢕⢕⢕⡔⢏⡱⢇⣻⣿⣿⣿⣫⡿⢇⣾⣿⡧⢕⢕⢕⢕⢕⢕⢱⢇⢕⢕⢱⣧⠀⠀⠀⠝⢿⠁⠀⢕⡇⢸⡿⠑⠀⠀⠀⠀⠀⠀⠀⠀⠀⠀⠀⣠⣷⣾⣷⣖⡀⠀⠀⠀⠀⠀⠀⠀⠀⠀⠀⠀⢸⠀⠀⠀⠀⠘⢻⣿⣿⣿⠿⠛⠀⠀⠀⠀⠀⠀⠀⠀⣾⣇⢝⣿⣿⣷⡜⢿⣎⢿⣿⣷⣷⣴⡄⠀⠀⢕⢁⠀⠀⠀⠀⠀⢄⢄⢄⠀⠀⠀⠀⠀⢕⢕⢕⢕⢕⢕⢕⢕⢕⢑⢕⢕⢕⢕⢕⢕⢕⢜⣿⣿⣿⣿⣿⣿⣿⣿⣿⣿⣿⣿⣿⣧⡕⢕⢕⢕⢕⢕⢕⢕⢕⢕⢕⢕⢕⢕⢕⠀</a:t>
            </a:r>
            <a:br/>
            <a:r>
              <a:t>⢕⢕⢕⢕⢕⢕⢅⢅⢅⢅⢕⢕⢕⢕⢕⢕⢕⢕⢕⢕⢕⢕⢕⢕⢕⢕⠕⠑⠑⠁⢀⢄⢕⢕⢕⢕⢕⢕⢕⢸⣿⣿⣿⣿⣿⣿⣿⣿⣿⣿⣿⣿⣿⣿⣿⣿⣿⣿⣟⣿⣿⣿⣿⣷⣕⢕⢕⢕⢅⢕⢑⣅⡵⣾⢟⠎⢙⡕⣾⣿⣿⡿⣱⡞⢱⣾⣿⡟⢕⢕⢕⢕⢕⢕⢕⡟⢕⢕⢕⣿⣿⡄⠀⠀⠀⠀⠀⠀⢸⠁⢸⠃⠀⠀⠀⠀⠀⠀⠀⠀⠀⠀⠀⢨⣿⣿⣿⣿⣿⡎⠀⠀⠀⠀⠀⠀⠀⠀⠀⠀⠀⠀⠀⠀⠀⠀⠀⠀⠛⠙⠁⠀⠀⠀⠀⠀⠀⠀⠀⠀⢱⣿⣿⣇⢜⣿⣿⣷⡜⢻⣧⡻⣿⣿⣿⡇⠀⠀⠕⢕⠅⠀⠀⠀⠀⢕⢕⢕⠀⠀⠀⢀⢔⢕⢕⣿⡕⢕⢕⢕⢕⢅⠔⢕⢕⢕⢕⢕⢕⢕⢕⢻⣿⣿⣿⣿⣿⣿⣿⣿⣿⣿⣿⣿⣿⣷⣵⢕⢕⢕⢕⢕⢕⢕⢕⢕⢕⢕⢕⢕⠀</a:t>
            </a:r>
            <a:br/>
            <a:r>
              <a:t>⢕⢕⢕⢕⢕⢕⢕⢕⢕⢕⢕⢕⢕⢕⢕⢕⢕⢕⢕⢕⢕⢕⠑⠁⠁⠀⠀⠀⠀⢀⢕⢕⢕⢕⢕⢕⢕⢕⢕⢸⣿⣿⣿⣿⣿⣿⣿⣿⣿⣿⣿⣿⣿⣿⣿⣿⣿⣿⣿⣿⣿⣿⣿⣿⣷⣕⢕⢕⢕⢕⢱⠕⠙⢁⢄⢕⣼⣿⣜⢿⡟⣼⢏⢱⣿⣿⢏⢕⢕⢕⢱⢕⢕⢕⣼⢕⢕⢕⣸⣿⣿⡇⠀⠀⠀⠀⠀⠄⠁⢔⠕⠀⠀⠀⠀⠀⠀⠀⠀⠀⠀⠀⠀⠈⢹⢻⣿⣿⡿⠁⠀⠀⠀⠀⠀⠀⠀⠀⠀⠀⠀⠀⠀⠀⠀⠀⠀⠀⠀⠀⠀⠀⠀⠀⠀⠀⠁⠑⠔⢔⢜⢿⣿⣿⣇⢜⢿⣿⣿⡕⢝⢷⠅⠕⢔⢄⢄⢄⢄⠀⠀⠀⠀⠀⠀⠕⢕⢕⠀⠀⠀⠐⠑⠵⢿⣿⣿⣇⢕⢕⢕⢕⢕⢕⢕⢕⢕⢕⢕⢕⢕⢸⣿⣿⣿⣿⣿⣿⣿⣿⣿⣿⣿⣿⣿⣿⣿⣿⣧⣵⣕⡕⢕⢕⢕⢕⢕⢕⣱⣿⠀</a:t>
            </a:r>
            <a:br/>
            <a:r>
              <a:t>⢕⢕⢕⢕⢕⢕⢕⢕⢕⢕⢕⢕⢕⢕⢕⢕⢕⢕⢕⢕⢕⢕⠀⠀⠀⠀⠀⠀⢀⢕⢕⢕⢕⢕⢕⢕⢕⢕⠕⠸⢿⢿⢿⢿⢿⣿⣿⣿⣿⣿⣿⣿⣿⣿⣿⣿⣿⣿⣿⡝⣿⣿⣿⣿⣿⣿⣇⢕⢕⢕⢕⢕⢕⢔⢕⢱⣿⣿⣿⢎⡼⢇⣱⣿⣿⢇⢕⢎⢇⢕⡇⢕⢕⣸⢇⢕⢕⢱⢿⠋⠁⠀⠀⠀⠀⠀⠀⠀⢔⠑⠀⠀⠀⠀⠀⠀⠀⠀⠀⠀⠀⠀⠀⠀⠀⠅⠙⠇⠑⠀⠀⠀⠀⠀⠀⠀⠀⠀⠀⠀⠀⠀⠀⠀⠀⠀⠀⠀⠀⠀⠀⠀⠁⠐⠔⠄⢀⢀⠀⠀⣼⡎⢿⣿⣿⣧⢜⢻⣿⠟⠑⠀⠀⠀⠀⠁⠁⠀⠀⠀⠀⠀⠀⠀⠀⠀⠑⢕⢸⢏⠀⠀⠀⠀⠀⠘⢿⣿⣧⡕⢕⢕⢕⢕⢅⢑⢕⢕⢕⢕⢕⣿⣿⣿⣿⣿⣿⣿⣿⣿⣿⣿⣿⣿⣿⣿⣿⣿⣿⣿⣿⣿⣿⣷⣷⣷⣿⣿⣿⣿⠀</a:t>
            </a:r>
            <a:br/>
            <a:r>
              <a:t>⢕⢕⢕⢕⢕⢕⢕⢕⢕⢕⢕⢕⢕⢕⢕⢕⢕⢕⢕⢕⢕⢕⠀⠀⠀⠀⠀⢕⢕⢕⢕⢕⢕⢕⢕⠕⢕⢕⢔⢔⢕⢕⢕⢕⢸⣿⣿⣿⣿⣿⣿⣿⣿⣿⣿⣿⣿⣿⣿⣿⣮⢻⣿⣿⣿⣿⡿⢕⢕⠕⠕⠕⠑⠕⠑⢜⣿⣿⢏⡜⢕⣱⣿⡿⢕⢕⡗⢕⢕⡼⢕⢕⢕⡟⢕⢕⢕⠑⢀⢀⢀⢀⠀⠀⠀⢀⠔⠁⠀⠀⠀⠀⠀⠀⠀⠀⠀⠀⠀⠀⠀⠀⠀⠀⠀⠀⠀⠀⠀⠀⠀⠀⠀⠀⠀⠀⠀⠀⠀⠀⠀⠀⠀⠀⠀⠀⠀⠀⠀⠀⠀⠀⠐⠀⠀⢀⠀⠁⠐⠀⠀⠐⠘⠟⠿⢿⣇⠕⠁⠀⠀⠀⠀⠀⠀⠀⠀⠀⠀⠀⠀⠀⠀⠀⠀⠀⠀⠁⠁⠀⠀⠀⠀⠀⠀⠀⠈⢻⣿⣷⡕⢕⢕⢕⢕⢕⢕⢕⢕⠑⠈⢻⣿⣿⣿⣿⣿⣿⣿⣿⣿⣿⣿⣿⣿⣿⣿⣿⣿⣿⣿⣿⣿⣿⣿⣿⣿⣿⣿⣿⠀</a:t>
            </a:r>
            <a:br/>
            <a:r>
              <a:t>⢕⢕⢕⢕⢕⢕⢕⢕⢕⢕⢕⢕⢕⢕⢕⢕⢕⢕⢕⢕⢕⢕⠀⠀⠀⠀⢀⢕⢕⢕⢕⢕⠁⠑⠁⢕⢕⢕⢕⢕⢕⢕⢕⢕⢸⣿⣿⣿⣿⣿⣿⣿⣿⣿⣿⣿⣿⣿⣿⣿⣿⣷⣷⠑⠉⠉⠁⠀⠀⠀⠀⠀⠀⠀⠀⠀⠀⢄⢞⢕⣱⣿⢟⢕⢱⢗⢱⢕⣸⢇⢕⢕⣾⢕⢕⢕⢑⢕⢕⢕⢕⠕⠀⠀⠀⢕⠀⢔⠑⠀⠀⠀⠀⠀⠀⠀⠀⠀⠀⠀⠀⠀⠀⠀⠀⠀⠀⠀⠀⠀⠀⠀⠀⠀⠀⠀⠀⠀⠀⠀⠀⠀⠄⠀⠀⠀⠀⢀⠄⠐⠁⠀⠀⠀⠀⠀⠀⠀⠀⠀⠀⠀⠀⠀⠀⠀⠈⠀⠀⠀⠀⠀⠀⠀⠀⠀⠀⠀⠀⠀⠀⠀⠀⠀⠀⠀⠀⠀⠀⠀⠀⠀⠀⠀⠀⠀⠀⠁⢿⠿⣿⣧⢕⢕⢕⢕⢕⢕⢕⢄⠀⠀⠝⢿⣿⣿⣿⣿⣿⣿⣿⣿⣿⣿⣿⣿⣿⣿⣿⣿⣿⣿⣿⣿⣿⣿⣿⣿⣿⣿⠀</a:t>
            </a:r>
            <a:br/>
            <a:r>
              <a:t>⢕⢕⢕⢕⢕⢕⢕⢕⢕⢕⢕⢕⢕⢕⢕⢕⢕⢕⢕⢕⢕⢕⠀⠀⠀⢄⢕⢕⢕⢕⢕⢕⠀⠀⠀⢕⢕⢕⢕⢕⢕⢕⢕⢕⢸⣿⣿⣿⣿⣿⣿⣿⣿⣿⣿⣿⣿⣿⣿⣿⣿⣿⢇⢕⢕⢕⢕⢔⢔⢔⢄⢀⠀⠀⠀⠀⢄⠎⢔⣵⣿⢏⢕⢱⢇⢕⢕⢱⡏⢕⢕⣸⢇⢕⢕⢕⠕⢕⢕⢕⢕⠀⠀⠀⠀⠁⠁⠀⠔⢀⠀⠀⠀⠀⠀⠀⠀⠀⠀⠀⠀⠀⠀⠀⠀⠀⠀⠀⠀⠀⠀⠀⠀⠀⠀⠀⠀⠀⠀⠀⠀⠑⠀⠀⠀⠀⠁⠀⠀⠀⠀⠀⠀⠀⠀⠀⠀⠀⠀⠀⠀⠀⠀⠀⠀⠀⠀⠀⠀⠀⠀⠀⠀⠀⠀⠀⠀⠀⠀⠀⠀⠀⠀⠀⠀⠀⠀⠀⠀⠀⠀⠀⠀⠀⠀⠀⠀⠀⠀⠀⠘⣿⣷⣕⢕⢕⢕⠕⢕⢕⢕⢄⠀⠈⠟⣿⣿⣿⣿⣿⣿⣿⣿⣿⣿⣿⣿⣿⣿⣿⣿⣿⣿⣿⣿⣿⣿⣿⣿⣿⠀</a:t>
            </a:r>
            <a:br/>
            <a:r>
              <a:t>⢕⢕⢕⢕⢕⢕⢕⢕⢕⢕⢕⢕⢕⢕⢕⢕⢕⢕⢕⢕⢕⢕⠀⠀⢄⢕⢕⢕⢕⢕⢕⢕⢕⢕⠑⢕⢕⢕⢕⢕⢕⢕⢕⢕⢸⣿⣿⣿⣿⣿⣿⣿⣿⣿⣿⣿⣿⣿⣿⣿⣿⣿⡕⢕⢕⢕⢕⢕⢕⢕⢕⢕⢕⠀⠀⢔⠃⢕⣼⡿⢕⢕⢱⢕⢕⢕⢕⣿⢕⢕⢕⡟⢕⢕⢕⣾⣿⣿⣿⣷⠇⠀⠀⠀⠀⠀⠀⠁⠀⠁⠔⢀⠀⠀⠀⠀⠀⠀⠀⠀⠀⠀⠀⠀⠀⠀⠀⠀⠀⠀⠀⠀⠀⠀⠀⠀⠀⠀⠀⠀⠀⠀⠀⠀⠀⠀⠀⠀⠀⠀⠀⠀⠀⠀⠀⠀⠀⠀⠀⠀⠀⠀⠀⠀⠀⠀⠀⠀⠀⠀⠀⠀⠀⠀⠀⠀⠀⠀⠀⠀⠀⢠⣤⣄⠀⠀⠀⠀⠀⠀⠀⠀⠀⠀⠀⠀⠀⠀⠀⠀⠀⢸⣿⣿⣧⡔⢕⢕⢕⢕⢕⢕⢕⢄⠀⠈⠻⣿⣿⣿⣿⣿⣿⣿⣿⣿⣿⣿⣿⣿⣿⣿⣿⣿⣿⣿⣿⣿⣿⣿⠀</a:t>
            </a:r>
            <a:br/>
            <a:r>
              <a:t>⢕⢕⢕⢕⢕⢕⢕⢕⢕⢕⢕⢕⢕⢕⢕⢕⢕⢕⢕⢕⢕⢕⠀⠀⢕⢕⢕⢕⢕⢕⢕⢕⢕⢕⢕⠑⢕⢕⢕⢕⢕⢕⢕⢕⢸⣿⣿⣿⣿⣿⣿⣿⣿⣿⣿⣿⣿⣿⣿⣿⣿⣿⣿⣧⣕⣑⢕⠕⠕⠕⠕⠑⠀⠀⢔⢕⢕⣜⢝⢕⢕⢱⢇⢕⢕⢕⣼⡇⢕⢕⣾⢕⢕⢕⣸⣿⡿⢿⠿⠑⠀⠀⠀⠀⠀⠀⠀⠀⠀⠀⠀⠀⠐⢄⠀⠀⠐⠀⠀⠀⠀⠀⠀⠀⠀⠀⠀⠀⠀⠀⠀⠀⠀⠀⠀⠀⠀⠀⠀⠀⠀⠀⠀⠀⠀⠀⠀⠀⠀⠀⠀⠀⠀⠀⠀⠀⠀⠀⠀⠀⠀⠀⠀⠀⠀⠀⠀⠀⠀⠀⠀⠀⠀⠀⠀⠀⠀⠀⠀⢀⡔⣾⣿⣽⣤⡀⠀⠀⠀⠀⠀⠀⠀⠀⠀⠀⠀⠀⠀⠀⠀⠀⣿⣿⣿⣿⣧⡕⢕⢕⢑⢕⢕⢕⢕⢄⢀⠈⢻⣿⣿⣿⣿⣿⣿⣿⣿⣿⣿⣿⣿⣿⣿⣿⣿⣿⣿⣿⣿⣿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⢟⢟⢕⢕⢕⢜⢕⢕⢕⢱⢕⢕⢕⢕⢱⣿⢕⢕⢱⢇⢕⢕⢑⢀⢀⢀⢄⢄⠀⠀⠀⠀⠀⠀⠀⠀⠀⠀⠀⠀⠀⠀⠀⠁⠐⠀⠀⠀⠀⠀⠀⠀⠀⠀⠀⠀⠀⠀⠀⠀⠀⠀⠀⠀⠄⠐⠀⠀⠀⠀⠀⠀⠀⠀⠀⠀⠀⠀⠀⠀⠀⠀⠀⠀⠀⠀⠀⠀⠀⠀⠀⠀⠀⠀⠀⠀⠀⠀⠀⠀⠀⠀⠀⠀⠀⠀⠀⢠⣾⣇⢿⢟⢿⣿⣿⣦⡀⠀⠀⠀⠀⠀⠀⠀⠀⠀⠀⠀⠀⠀⢱⣿⣿⣿⣿⣿⣿⣧⡕⢕⢕⢕⢕⢕⢕⢕⠐⢀⠘⢻⣿⣿⣿⣿⣿⣿⣿⣿⣿⣿⣿⣿⣿⣿⣿⣿⣿⣿⣿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⢕⢜⢕⢅⢕⢱⢇⢕⢕⢕⢕⢾⡏⢕⢕⡞⢕⢕⢕⢕⢕⢕⢕⢕⢕⠀⠀⠀⠀⠀⠀⠀⠀⠀⠀⠀⠀⠀⠀⠀⠀⠀⠀⠀⠀⠀⠀⠀⠀⠀⠀⠀⠀⠀⠀⠀⠀⠀⠀⠀⠀⠀⠀⠀⠀⠀⠀⠀⠀⠀⠀⠀⠀⠀⠀⠀⠀⠀⠀⠀⠀⠀⠀⠀⠀⠀⠀⠀⠀⢄⢕⢕⢔⢄⢔⢞⣧⣦⣄⡀⠀⠀⠄⣾⣿⣿⣾⣕⡿⣷⣝⣿⣿⣿⠂⠀⠀⠀⠀⠀⠀⠀⠀⠀⠀⠀⠀⠁⣿⣿⣿⣿⣿⣿⣿⣿⣧⣕⢕⢕⢕⢕⢕⢕⢕⢔⢅⠜⢻⣿⣿⣿⣿⣿⣿⣿⣿⣿⣿⣿⣿⣿⣿⣿⣿⣿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⢜⢕⢕⢕⢕⢇⢕⢕⢕⢕⢕⢕⢕⢕⢕⢕⢕⢕⢕⢕⢕⢕⢕⢕⢕⢕⣄⠀⠀⠀⠀⠀⠀⠀⠀⠀⠀⠀⠀⠀⠀⠀⠀⠀⠀⠀⠀⠀⠀⠀⠀⠀⠀⠀⠀⠀⠀⠀⠀⠀⠀⠀⠀⠀⠀⠀⠀⠀⠀⠀⢄⢔⢀⠀⠀⠀⠀⠀⠀⠀⠀⠀⠀⠀⠀⠀⠀⠀⠀⠀⢕⢕⢕⢕⢕⢕⢟⢿⣿⣿⣷⡆⡴⢵⡕⢝⢿⣿⣿⣮⣝⢜⣿⡿⠀⠀⠀⠀⠀⠀⠀⠀⠀⠀⠀⠀⠀⢰⣿⣿⣿⣿⣿⣿⣿⣿⣿⣿⣷⣕⢕⢕⢕⢕⢕⢕⢕⢕⢕⢜⢟⢿⣿⣿⣿⣿⣿⣿⣿⣿⣿⣿⣿⣿⣿⣿⠀</a:t>
            </a:r>
            <a:br/>
            <a:r>
              <a:t>⢕⢕⢕⢕⢕⢕⢕⢕⢕⢕⢕⢕⢕⢕⢕⢕⢕⢕⢕⢕⢕⢕⠀⠀⠀⠀⠀⠁⠕⢕⢕⢕⢕⢕⢕⢕⢕⢕⢕⢕⢕⢕⢕⢕⢕⢕⢕⢕⢕⢕⢕⢕⢕⢕⢕⢕⢵⢵⢵⢵⢱⢕⢕⢕⢕⢵⢕⢕⢱⡕⢕⡕⢕⢕⢕⢕⢕⢕⢇⢕⢕⠕⢕⢕⢕⢕⢕⢕⢕⢕⢕⠁⠁⢕⢕⢕⢕⢕⣱⡾⠇⠀⠀⢀⡀⠀⠀⠀⠀⠀⠀⠀⠀⠀⠀⠀⠀⠀⠀⠀⠀⠀⠀⠀⠀⠀⠀⠀⠀⠀⠀⠀⠀⠀⠀⠀⠀⠀⠀⠀⠀⠀⢀⢕⢕⢕⢧⡔⢄⡀⠀⠀⠀⠀⠀⠀⠀⠀⠀⠀⠀⠀⠀⢔⢕⢕⢕⢕⢕⢕⢕⢜⣿⣿⢱⣿⣿⣿⣮⣗⢷⢝⢿⣿⣿⣿⠏⠀⠀⠀⠀⠀⠀⠀⠀⠀⠀⠀⠀⠀⠀⢕⢿⣿⣿⣿⣿⣿⣿⣿⣿⣿⣿⣿⣿⣧⣕⢕⢕⢕⢕⢕⢕⢕⢕⢕⢜⠝⢻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⢕⢕⢕⢕⢕⢕⢕⢕⢕⢕⢑⢕⢕⢕⢕⢕⢕⢕⢕⠕⠀⠀⠀⠑⢵⢫⣾⡟⢱⣧⡄⠀⠀⠁⠄⢄⠑⠀⠀⠀⠀⠄⠀⠀⠀⠀⣀⠀⠀⠀⢀⠀⠀⠀⠀⠀⠀⠀⠀⠀⠀⠀⠀⠀⠀⠀⢀⢀⢄⠀⢕⢕⢕⢕⢕⢕⢕⢜⢿⣦⡀⠀⠀⠀⠀⠀⠀⠀⠀⠀⠀⠀⠀⠀⠁⠁⠑⠕⠕⢕⢕⣵⣷⣷⣧⣜⡝⢿⣿⣿⣷⣷⣿⡿⠏⠀⠀⠀⠀⠀⠀⠀⠀⠀⠀⠀⠀⠀⠀⠀⢁⢕⢝⢿⡟⢻⣿⣿⣿⣿⣿⣿⣿⣿⣿⣿⣷⣵⡕⢕⢕⢕⢕⢕⢕⢔⢕⢕⢁⠙⠟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⢇⢕⢕⢅⢕⢕⢕⢕⢕⢕⢕⢕⢕⢕⢕⢕⢕⢕⢕⢕⠀⠀⠀⠀⠀⢱⣿⡟⢕⣿⡿⠇⠀⠀⠀⢕⢕⠔⠀⠐⠑⠀⢄⠀⠐⠐⠀⠈⢄⠄⠈⠉⢱⣤⠄⠘⢙⢄⠀⠘⢄⢄⠀⠐⠑⢄⠀⠁⠕⠀⢄⢕⢕⢕⢕⢕⢕⢕⢕⡕⣿⣿⣷⣄⢀⠀⠀⠀⠀⠀⠀⠀⠀⠀⠀⠀⠀⠀⠀⠀⠀⠀⠕⢕⢜⡻⣿⣿⣷⣽⣿⣿⡿⠋⠀⠀⠀⠀⠀⠀⠀⠀⠀⠀⠀⠀⠀⠀⠀⠀⠀⠁⢕⢕⢕⡇⢕⢜⢝⢿⣿⣿⣿⣿⣿⣿⣿⣿⣿⣿⣷⣵⣕⢕⢕⢕⢕⢕⢕⢕⢕⢕⢕⢕⠉⠝⠻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⣳⣳⡜⢇⢕⢗⢅⢕⠕⢕⢕⢕⢕⢕⢕⢕⠑⢕⢕⢕⢕⢕⢕⢕⢕⠁⠀⠀⠀⠀⠀⢼⡿⠇⠜⠑⢑⢅⢔⢔⣄⢁⢁⢀⢄⢀⠀⠀⠀⠀⠀⠀⠀⠀⠀⠀⠀⠀⠀⠀⠀⠀⠀⠀⠀⠀⠀⠀⠀⠀⠀⠀⠀⠀⠀⠀⢕⢕⢕⢕⢕⢕⢕⢇⢇⢜⢝⣿⣿⣿⣷⡄⠀⠀⠀⠀⠀⠀⠀⠀⠀⠀⠀⠀⠀⠀⠀⠀⠀⠈⠞⠘⠊⠻⠟⠛⠉⠀⠀⠀⠀⠀⠀⠀⠀⠀⠀⠀⠀⠀⠀⠀⠀⠀⠀⠀⠀⢕⢕⢕⢺⡇⢕⢕⢕⢕⣿⣿⣿⣿⣿⣿⣿⣿⣿⣿⣿⣿⣿⣿⣧⣕⡕⢕⢕⢕⢕⢕⢕⢕⢕⢕⢕⢕⢕⢍⠀</a:t>
            </a:r>
            <a:br/>
            <a:r>
              <a:t>⢕⢕⢕⢕⢕⢕⢕⢕⢕⢕⢕⢕⢕⢕⢕⢕⢕⢕⢕⢕⢕⢕⢀⢀⢀⢄⢄⢄⢔⢔⢔⢕⢕⢕⢕⢕⢕⢕⢕⢕⢕⢕⢕⢕⢕⢕⢕⢕⣵⢷⢷⡷⣱⣷⣷⣷⣷⣷⣾⣿⣿⣿⡿⢷⡵⣕⡇⢕⣇⢕⢕⢕⢕⢕⢕⢕⢕⢕⢕⢕⢕⢕⢕⢕⢕⢕⢕⢕⠕⠀⠀⠀⠀⠀⠀⠁⠀⠀⠀⠀⠀⠁⠕⠕⠘⢟⠑⠑⢕⢕⠕⠀⠀⠀⢀⢀⠀⠀⠀⠀⠀⠀⠀⠀⠀⠀⠀⠀⠀⠁⠀⠀⠀⠀⠀⠀⠀⢀⢄⠀⢕⢕⢕⢕⢕⢕⢕⢕⣗⣕⣸⣿⣿⣿⣿⣇⢀⠀⠀⠀⠀⠀⠀⠀⠀⠀⠀⠀⠀⠀⠀⠀⠀⠀⠀⠀⠀⠀⠀⠀⠀⠀⠀⠀⠀⠀⠀⠀⠀⠀⠀⠀⠀⠀⠀⠀⠀⠀⠀⠀⢀⢕⢕⢕⢸⡇⢕⢕⢕⢕⣕⣱⣿⣿⣿⣿⣿⣿⣿⣿⣿⣿⣿⣿⣿⣿⣿⣷⣧⣕⡕⢕⢕⢕⢕⢕⢕⢕⢕⢕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⠃⠘⠛⠑⠑⠑⠑⠑⠑⠑⠑⠑⠓⠃⠑⠑⠑⠑⠑⠑⠑⠑⠀⠀⠀⠀⠀⠀⠀⠀⠀⠀⠀⠀⠀⠀⠀⠀⠐⠑⠐⠀⠀⠀⠀⠀⠀⠀⠁⠁⠁⠀⠁⠁⠑⠑⠑⠑⠑⠐⠀⠀⠀⠐⠀⠐⠁⠁⠁⠑⠁⠀⠀⠀⠑⠑⠑⠑⠑⠑⠑⠛⠛⠛⠛⠛⠛⠛⠛⠙⠑⠑⠐⠐⠀⠀⠀⠀⠀⠀⠀⠀⠀⠀⠀⠀⠀⠀⠀⠀⠀⠀⠀⠀⠀⠀⠀⠀⠀⠀⠀⠀⠀⠀⠀⠀⠀⠀⠀⠀⠀⠀⠀⠀⠑⠚⠛⠛⠛⠃⠑⠑⠑⠑⠛⠙⠙⠛⠛⠛⠛⠛⠛⠛⠛⠛⠛⠛⠛⠛⠛⠛⠛⠛⠛⠛⠓⠑⠑⠑⠑⠑⠑⠑⠀</a:t>
            </a:r>
            <a:br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⢟⢏⢕⢕⢕⢕⢕⢕⢕⢕⢕⢕⢕⢕⢕⢕⢕⢹⣿⣿⣿⣿⣿⣿⣿⣿⣿⣿⣿⣿⣿⣿⣿⣿⣿⡟⢕⢕⢕⢕⢕⢕⢕⢕⢕⢕⢕⢕⢕⢕⢕⢕⢜⢻⣿⣿⣿⣿⣿⣟⣿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⢿⢟⢕⢕⢕⢕⢕⢕⢕⢕⣱⣵⣾⣿⣿⣿⣿⣿⣿⣿⣿⣿⣿⣿⣿⣧⢕⢕⢕⠀</a:t>
            </a:r>
            <a:br/>
            <a:r>
              <a:t>⣿⣿⣿⣿⣿⣿⣿⣿⣿⣿⣿⣿⣿⣿⣿⣿⣿⣿⣿⣿⣿⣿⣿⣿⣿⣿⣿⣿⣿⣿⣿⣿⣿⣿⣿⣿⣿⣿⣿⣿⡿⢝⢕⢕⢕⢕⢕⢕⢕⢕⢕⢕⢕⢕⢕⢕⢕⢕⢕⢕⢕⢷⣿⣿⣿⣿⣿⣿⣿⣿⣿⣿⣿⣿⣿⣿⣿⣿⢕⢕⢕⢕⢕⢕⢕⢕⢕⢕⢕⢕⢕⢕⢕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⢕⢕⢕⢕⣱⣵⣾⣿⣿⣿⣿⣿⣿⣿⣿⣿⣿⣿⣿⣿⣿⣿⣿⣿⡇⠑⢕⠀</a:t>
            </a:r>
            <a:br/>
            <a:r>
              <a:t>⣿⣿⣿⣿⣿⣿⣿⣿⣿⣿⣿⣿⣿⣿⣿⣿⣿⣿⣿⣿⣿⣿⣿⣿⣿⣿⣿⣿⣿⣿⣿⣿⣿⣿⣿⣿⣿⣿⢏⢕⢕⢕⢕⢕⠕⢕⢕⢕⢕⢕⠕⠕⠕⠕⠕⠕⠕⠑⠕⢕⢕⢜⣿⣿⣿⣿⣿⣿⣿⣿⢿⢿⢿⢿⢿⣿⡟⢕⢕⢕⢕⢕⢕⢕⢕⢕⡕⢕⢕⢕⢕⣵⣾⣿⣿⣿⣿⣿⣿⣿⣿⣿⣿⣿⣿⣿⣿⣿⣿⣿⣿⣿⣿⣿⣿⣿⣿⣿⣿⣿⣿⣿⣿⣿⣿⣿⣿⣿⣿⣿⣿⣿⣿⣿⣿⣟⢻⢿⣿⣿⣿⣿⣿⣿⣿⣿⣿⣿⣿⣿⣿⣿⣿⣿⣿⣿⣿⣿⣿⣿⣿⣿⣿⣿⣿⣿⣿⣿⣿⣿⣿⣿⣿⣿⣿⣿⣿⣿⣿⣿⣿⣿⣿⣿⣿⣿⣿⣿⣿⣿⣿⣿⣿⣿⣿⣿⣿⣿⣿⣿⣿⣿⣿⣿⣿⡿⢏⢕⢕⢕⢕⢕⢕⢕⣵⣷⣿⣿⣿⣿⣿⣿⣿⣿⣿⣿⣿⣿⣿⣿⣿⣿⣿⣿⣿⣿⣿⣿⡔⢕⠀</a:t>
            </a:r>
            <a:br/>
            <a:r>
              <a:t>⣿⣿⣿⣿⣿⣿⣿⣿⣿⣿⣿⣿⣿⣿⣿⣿⣿⣿⣿⣿⣿⣿⣿⣿⣿⣿⣿⣿⣿⣿⣿⣿⣿⣿⣿⣿⣿⣿⡇⢕⢕⢕⢕⢕⢕⠄⠁⠁⠑⠁⠀⠀⠀⠀⠀⠀⠀⠀⠀⢀⢁⢑⢹⣿⣿⣿⣿⢟⢝⢕⢕⢕⢕⢕⢕⢜⢇⢕⢕⢕⢕⢕⢕⢕⢱⢿⢇⢕⣱⣾⣿⣿⣿⣿⣿⣿⣿⣿⣿⣿⣿⣿⣿⣿⣿⣿⣿⣿⣿⣿⣿⣿⣿⣿⣿⣿⣿⣿⣿⣿⣿⣿⣿⣿⣿⣿⣿⣿⣿⣿⣿⣿⣿⣿⣿⣿⣷⡕⢝⢿⣿⣿⣿⣿⣿⣿⣿⣿⣿⣿⣿⣿⣿⣿⣿⣿⣿⣿⣿⣿⣿⣿⣿⣿⣿⣿⣿⣿⣿⣿⣿⣿⣿⣿⣿⣿⣿⣿⣿⣿⣿⣿⣿⣿⣿⣿⣿⣿⣿⣿⣿⣿⣿⣿⣿⣿⣿⣿⣿⣿⣿⣿⡿⢟⢕⢕⢕⢕⢕⢕⢕⣵⣾⣿⣿⣿⣿⣿⣿⣿⣿⣿⣿⣿⣿⣿⣿⣿⣿⣿⣿⣿⣿⣿⣿⣿⣿⣿⣧⠀⠀</a:t>
            </a:r>
            <a:br/>
            <a:r>
              <a:t>⣿⣿⣿⣿⣿⣿⣿⣿⣿⣿⣿⣿⣿⣿⣿⣿⣿⣿⣿⣿⣿⣿⣿⣿⣿⣿⣿⣿⣿⣿⣿⣿⣿⣿⣿⣿⣿⣿⢕⢕⢕⢅⠑⠁⠀⠀⠀⠀⠀⠀⠀⠀⠀⠀⠀⠀⢄⢔⢕⢕⢕⢕⢕⢻⣿⣿⣿⢕⢕⢕⢕⢕⢕⢕⢕⣕⣱⣵⡵⠱⢕⢕⢅⢕⢕⢸⢕⢕⢿⣿⣿⣿⣿⣿⣿⣿⣿⣿⣿⣿⣿⣿⣿⣿⣿⣿⣿⣿⣿⣿⣿⣿⣿⣿⣿⣿⣿⣿⣿⣿⣿⣿⣿⣿⣿⣿⣿⣿⣏⢻⢿⣿⣿⣿⣿⣿⣿⣿⣇⢷⡝⣿⣿⣿⣿⣿⣿⣿⣿⣿⣿⣿⣿⣿⣿⣿⣿⣿⣿⣿⣿⣿⣿⣿⣿⣿⣿⣿⣿⣿⣿⣿⣿⣿⣿⣿⣿⣿⣿⣿⣿⣿⣿⣿⣿⣿⣿⣿⣿⣿⣿⣿⣿⣿⣿⣿⣿⣿⣿⣿⡿⢏⢕⢕⢕⢕⢕⢕⣱⣷⣿⣿⣿⣿⣿⣿⣿⣿⣿⣿⣿⣿⣿⣿⣿⣿⣿⣿⣿⣿⣿⣿⣿⣿⣿⣿⣿⣿⣿⡕⠀</a:t>
            </a:r>
            <a:br/>
            <a:r>
              <a:t>⣿⣿⣿⣿⣿⣿⣿⣿⣿⣿⣿⣿⣿⣿⣿⣿⣿⣿⣿⣿⣿⣿⣿⣿⣿⣿⣿⣿⣿⣿⣿⣿⣿⣿⣿⣿⣿⢇⢕⢕⢕⢕⠕⠀⠀⠀⠀⢀⢄⢀⢀⠀⠀⠀⠀⠀⠀⢕⢕⢕⢕⢕⢕⢕⢝⢝⢝⢕⢕⢕⢕⣱⣵⢾⢟⢏⢝⢕⢕⢕⢕⢕⢕⢕⢕⢕⡕⢕⣾⣿⣿⣿⣿⣿⣿⣿⣿⣿⣿⣿⣿⣿⣿⣿⣿⣿⣿⣿⣿⣿⣿⣿⣿⣿⣿⣿⣿⣿⣿⣿⣿⣿⡿⣿⣿⣿⣿⣿⣿⣷⡕⢝⢿⣿⣿⡿⣿⣿⣿⣎⢿⣮⢿⣿⣿⣿⣿⣿⣿⣿⣿⣿⣿⣿⣿⣿⣿⣿⣿⣿⣿⣿⣿⣿⣿⣿⣿⣿⣿⣿⣿⣿⣿⣿⣿⣿⣿⣿⣿⣿⣿⣿⣿⣿⣿⣿⣿⣿⣿⣿⣿⣿⣿⣿⣿⣿⣿⣿⢿⢝⢕⢕⢕⢕⢕⢕⣵⣾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⡏⢕⢕⢕⠕⠀⠀⠀⠀⠀⢔⢕⢕⢕⢕⢕⠀⠀⠀⠀⠀⢄⢕⢕⢕⢕⢕⢕⢕⢕⢕⣱⡵⢾⢟⢝⢕⢕⢕⢕⢕⢕⢕⢕⢕⢕⢕⢄⢱⢞⡇⢕⣿⣿⣿⣿⣿⣿⣿⣿⣿⣿⣿⣿⣿⣿⣿⣿⣿⣿⣿⣿⣿⣿⣿⣿⣿⣿⣿⣿⣿⣿⣿⣿⣿⢏⡎⣿⣿⣿⣿⣿⣿⣿⣿⣧⡱⣮⣟⢏⣜⢿⣿⣿⡞⣿⣏⢿⣿⣿⣿⣿⣿⣿⣿⣿⣿⣿⣿⣿⣿⣿⣿⣿⣿⣿⣿⣿⣿⣿⣿⣿⣿⣿⣿⣿⣿⣿⣿⣿⣿⣿⣿⣿⣿⣿⣿⣿⣿⣿⣿⣿⣿⣿⣿⣿⣿⣿⣿⣿⢟⢝⢕⢕⢕⢕⢕⢕⣵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⡇⢕⢕⢕⠀⠀⠀⠀⠀⠀⢕⢕⢕⢕⢕⢕⢄⠀⢀⢀⢔⢕⢕⢕⢕⢕⢕⣱⣷⢞⢟⢕⢕⢕⢕⢕⢕⢕⢕⢕⢕⢕⢕⢕⢕⢕⢕⠕⢕⢕⢕⢱⣿⣿⣿⣿⣿⣿⣿⣿⣿⣿⣿⣿⣿⣿⣿⣿⣿⣿⣿⣿⣿⣿⣿⣿⣿⣿⣿⣿⣿⣿⣿⣿⣳⣿⢸⣿⣿⣿⣿⣿⣿⣿⣿⣿⣿⡮⢻⣷⢹⣷⡕⢕⢕⢕⢝⢜⢻⣿⣿⣿⣿⣿⣿⣿⣿⣿⣿⣿⣿⣿⣿⣿⣿⣿⣿⣿⣿⣿⣿⣿⣿⣿⣿⣿⣿⣿⣿⣿⣿⣿⣿⣿⣿⣿⣿⣿⣿⣿⣿⣿⣿⣿⣿⣿⣿⣿⡿⢏⢕⢕⢕⢕⢕⢕⣵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⣕⢕⢄⢕⢕⢔⠀⠀⠀⢕⢕⢕⢕⢕⢕⢅⢅⢁⠕⢕⢕⢕⢱⢱⢞⢝⢕⢕⢕⢕⢕⢕⢕⢕⢕⢕⢕⢕⢕⢕⢕⢕⢕⢕⢕⢕⠀⢸⢕⢕⣿⣿⣿⣿⣿⣿⣿⣿⣿⣿⣿⣿⣿⣿⣿⣿⣿⣿⣿⣿⣿⣿⣿⣿⣿⣿⣿⣿⣿⣿⣿⣿⢣⣿⡟⢾⣿⣟⣟⣟⣟⣟⣟⣟⣟⣟⢕⢕⢜⢏⣿⣷⡕⢕⢕⢕⢕⢕⠜⢝⢝⢿⣿⣿⣿⣿⣿⣿⣿⣿⣿⣿⣿⣿⣿⣿⣿⣿⣿⣿⣿⣿⣿⣿⣿⣿⣿⣿⣿⣿⣿⣿⣿⣿⣿⣿⣿⣿⣿⣿⣿⣿⣿⣿⣿⡿⢏⢕⢕⢕⢕⢕⢕⣵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⣷⣷⣧⣵⢁⠀⠀⠑⢕⠕⠕⢕⢑⢕⢕⢕⢕⢕⠕⢑⢅⢔⢕⢕⢕⢕⢕⢕⢕⢕⢕⢕⢕⢕⢕⢕⢕⢕⢕⢕⢕⢝⢳⢵⣔⡕⢕⣾⣿⣿⣿⣿⣿⣿⣿⣿⣿⣿⣿⣿⣿⣿⣿⣿⣿⣿⣿⣿⣿⣿⣿⣿⣿⣿⣿⣿⣿⣿⡿⢣⣿⣿⣇⣿⣷⣷⣾⣿⣿⣿⣿⣿⣷⣷⡅⢕⢕⢕⢻⣿⣷⢕⢕⢕⢕⢕⢕⢕⢕⢕⢟⢿⣿⣿⣿⣿⣿⣿⣿⣿⣿⣿⣿⣿⣿⣿⣿⣿⣿⣿⣿⣿⣿⣿⣿⣿⣿⣿⣿⣿⣿⣿⣿⣿⣿⣿⣿⣿⣿⣿⣿⣿⢟⢕⢕⢕⢕⢕⢕⣵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⣧⣔⢔⢅⢔⢕⢕⢕⠕⠕⠑⠁⠕⢔⢕⢕⢕⢕⢕⢕⢕⢕⢕⢕⢕⢕⢕⢕⢕⢕⢕⢕⢕⢕⢕⢕⢕⢕⢕⢕⢌⡝⢱⣿⣿⣿⣿⣿⣿⣿⣿⣿⣿⣿⣿⣿⣿⣿⣿⣿⣿⣿⣿⣿⣿⣿⣿⣿⣿⣿⣿⢿⣫⣵⡎⣾⣿⣿⢸⣿⣿⣿⣿⣿⣿⣿⣿⣿⣿⣿⣷⡅⢕⢕⢸⣿⣿⣇⢕⢕⢕⢕⢕⢔⢕⢕⢕⢕⢝⢻⢿⣿⣿⣿⣿⣿⣿⣿⣿⣿⣿⣿⣿⣿⣿⣿⣿⣿⣿⣿⣿⣿⣿⣿⣿⣿⣿⣿⣿⣿⣿⣿⣿⣿⣿⣿⡿⢇⢕⢕⢕⢕⢕⢱⣾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⢗⢀⠀⠄⠁⠁⠀⠀⠀⠀⠁⠑⠕⢕⢕⢕⢕⢕⢕⢕⢕⢕⢕⢕⢕⢕⢕⢕⢕⢕⢕⢕⢕⢕⢕⢕⢕⢑⡇⢜⢟⢟⢟⢟⢟⢟⢟⢟⢟⢟⢟⢟⢟⢟⢟⢟⢟⢟⢟⢟⢟⢟⢟⢟⢟⢟⢟⣱⣾⣿⣿⣸⣿⣿⣿⢸⣿⣿⣿⣿⣿⣿⣿⣿⣿⣿⣿⣿⣿⣦⢕⢜⣿⣿⣿⡕⠕⢑⢅⢅⢕⢕⢕⢕⢕⢕⢕⢕⢕⢝⢟⢟⢟⢟⢟⢟⢟⢟⢟⢟⢟⢟⢟⢟⢟⢟⢟⢟⢟⢟⢟⢟⢟⢟⢟⢟⢟⢟⢟⢟⢟⢟⢏⢕⢕⢕⢕⢕⢕⣵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⢔⢀⠀⠀⠀⠀⠀⠀⠀⠀⠀⠑⢕⢕⢕⢕⢕⢕⢕⢕⢕⢕⢕⢕⢕⢕⢕⢕⢕⢕⢕⢕⢕⢕⢕⢀⢇⢕⢕⢕⢕⢕⢕⢕⢕⢕⢕⢕⢕⢕⢕⢕⢕⢕⢕⢕⢕⢕⢕⢕⢕⢕⢕⣱⣿⣿⣿⣿⢇⣿⣿⣿⡿⢸⣿⣿⣿⣿⣿⣿⣿⣿⣿⣿⣿⣿⣽⣿⣷⢕⣿⣿⣿⣧⢔⢕⢕⢕⢕⢕⢕⢕⢕⠕⢕⢕⢕⢑⢕⢕⢕⢕⢕⢕⢕⢕⢕⢕⢕⢕⢕⢕⢕⢕⢕⢕⢕⢕⢕⢕⢕⢕⢕⢕⢕⢕⢕⢕⢕⢕⢕⢕⢕⢕⢕⢱⣾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⣧⡕⢔⠀⠀⠀⠀⠀⠀⠀⠀⠑⠕⢕⢕⢕⢕⢕⢕⢕⢕⢕⢕⢕⢕⢕⢕⢕⢕⢕⢕⢕⢕⢕⢕⣾⣿⣿⣿⣿⣿⣿⣿⣿⣿⣷⢕⢕⣾⣿⣿⣿⣿⣿⣿⣿⣿⣿⣿⢫⣾⣿⣿⣿⡿⣣⢹⣿⣿⣿⡇⢸⣿⣿⣿⣿⣿⣿⣿⣿⣿⣿⣿⣿⡇⢿⣿⢕⣿⣿⣿⣿⡕⠁⢄⢕⢕⢕⢕⢕⢕⢔⢄⢄⢕⣿⣿⣿⣿⣿⣿⣿⣿⣿⣿⣿⣿⣿⣿⣿⣿⣿⣿⣿⣿⣿⣿⣿⡇⢕⢕⣿⣿⣿⣿⡿⢕⢕⢕⢕⢕⢕⣱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⣧⢕⠀⠀⠀⠀⠀⠀⠀⠀⠀⠀⠁⠁⠕⢕⢕⢕⢕⢕⢕⢕⢕⢕⢕⢕⢕⢕⢕⢕⢕⢕⢕⣿⣿⣿⣿⣿⣿⣿⣿⣿⣿⣿⢕⢕⣿⣿⣿⣿⣿⣿⣿⣿⣿⡿⣳⣿⣿⣿⣿⡿⣵⡿⣼⣿⣿⣿⡇⢸⣿⣿⣿⣿⣿⣿⣿⣿⣿⣿⣿⣿⣿⢜⡟⢕⢻⣿⣿⣿⡇⠑⠕⢧⢔⢱⣕⢕⡑⡕⢵⢱⣼⣿⣿⣿⣿⣿⣿⣿⣿⣿⣿⣿⣿⣿⣿⣿⣿⣿⣿⣿⣿⣿⣿⣿⡇⢕⢕⣿⣿⣿⡿⢕⢕⢕⢕⢕⢕⣱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⣷⡄⠀⠀⠀⠀⠀⠀⠀⠀⠀⠀⠀⠀⠀⠀⠁⠑⢕⢕⢕⢕⢕⢕⢕⢕⢕⢕⢕⢕⢕⢕⣿⣿⣿⣿⣿⣿⣿⣿⣿⣿⣿⢕⢕⣿⣿⣿⣿⣿⣿⣿⣿⣿⣳⣿⣳⣿⣿⣟⣾⣿⡇⣿⢟⢝⣾⡧⢜⢻⣿⣿⣿⣿⣿⣿⣿⣿⣿⣿⣿⣿⢕⢕⢸⣻⣿⣿⣿⠇⠀⠀⠜⢗⢕⢘⢇⢧⡀⢀⢔⢝⢟⢿⣿⣿⣿⣿⣿⣿⣿⣿⣿⣿⣿⣿⣿⣿⣿⣿⣿⣿⣿⣿⣿⡇⢕⢕⣿⣿⡟⢕⢕⢕⢕⢕⢕⣼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⠀⠑⢕⢕⢕⢕⢕⢕⢕⢕⢕⢕⢕⢕⢸⣿⣿⣿⣿⣿⣿⣿⣿⣿⣿⣿⢕⢕⣿⣿⣿⣿⣿⣿⣿⣿⢳⣿⢷⣿⣿⣟⣾⣿⡿⢇⢏⣕⣾⣿⣧⢱⣾⣿⣿⣿⣿⣿⣿⣿⣿⣿⣿⣿⣿⢕⠕⠗⠽⢟⠏⠁⢀⢄⢀⠀⠀⠀⠁⠁⢕⢕⢜⢕⢕⢕⢕⣹⣿⣿⣿⣿⣿⣿⣿⣿⣿⣿⣿⣿⣿⣿⣿⣿⣿⣿⣿⣿⡇⢕⢕⣿⡟⢕⢕⢕⢕⢕⢕⣼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⢰⡀⠀⠀⠀⠀⠀⠀⠀⠀⠀⠀⠀⠀⠀⠀⠑⢕⢕⢕⢕⢕⢕⢕⢕⢕⢕⢕⢸⣿⣿⣿⣿⣿⣿⣿⣿⣿⣿⣿⢕⢕⣿⣿⡿⢿⢟⣟⣝⡝⣿⣿⢇⣿⡿⣾⣿⣿⢕⡕⢸⢻⣿⣿⣿⢸⣿⣿⣿⣿⣿⣿⣿⣿⣿⣿⣿⣿⣿⢕⢀⠀⠐⠐⠀⠀⢕⢕⣾⣿⡇⣦⣄⡀⠀⢁⠕⠕⢑⢵⣷⣿⣿⣿⣿⣿⣿⣿⣿⣿⣿⣿⣿⣿⣿⣿⣿⣿⣿⣿⣿⣿⡇⢕⢕⡟⢕⢕⢕⢕⢕⢕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⣷⡄⠀⠀⠀⠀⠀⠀⠀⠀⠀⠀⠀⠀⠀⠀⢕⢕⢕⢕⢕⢕⢕⢕⢕⢕⢕⢸⣿⣿⣿⣿⣿⣿⣿⣿⣿⣿⣿⢕⢕⡿⣱⡷⣾⣿⣿⣿⢸⣿⡟⣼⣿⣹⣿⣿⢣⢕⣧⢕⣿⡟⢻⢏⢸⣿⢿⣿⣿⣿⣿⣿⣿⣿⣿⣿⣿⢏⢕⢕⠀⢔⠔⠀⢔⢕⡸⣿⣿⣧⢿⣿⣿⣧⡄⣵⣷⣗⣵⡻⣿⣿⣿⣿⣿⣿⣿⣿⣿⣿⣿⣿⣿⣿⣿⣿⣿⣿⣿⣿⣿⡇⢕⢕⢕⢕⢕⢕⢕⢕⣸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⣔⠀⠀⠀⠀⠀⠀⠀⠀⠀⠀⠀⠀⠀⠀⢕⢕⢕⠕⢕⢕⢕⢕⢕⢕⢸⣿⣿⣿⣿⣿⣿⣿⣿⣿⣿⣿⢕⠁⢣⣟⣯⡟⢿⢿⢏⣿⣿⢳⣿⢧⣿⣿⣯⣾⢱⣿⢸⣿⣷⣷⡇⣾⡿⢸⣿⣿⣿⣿⣿⣿⣿⣿⣿⡿⢕⢕⢱⣷⣦⣴⣾⢕⢕⣿⣿⣿⣿⢸⣿⣿⡟⣷⢝⢟⣻⣿⣧⢻⣿⣿⣿⣿⣿⣿⣿⣿⣿⣿⣿⣿⣿⣿⣿⣿⣿⣿⣿⣿⡇⢕⢕⢕⢕⢕⢕⢕⢱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⣇⠀⠀⠀⠀⠀⠀⠀⠀⠀⠀⠀⠀⠀⠑⠁⠀⠀⠁⠑⢅⢕⢕⠕⣸⣿⣿⣿⣿⣿⣿⣿⣿⣿⣿⣿⢕⢔⣿⣇⡝⢿⣧⢕⢕⣿⡟⣾⡟⣼⣿⣿⣿⣿⢸⡏⣼⣿⣿⣿⢸⣿⢇⢸⣿⣿⣿⣿⣿⣿⣿⣿⣿⢇⢕⢕⢸⣿⣿⣿⣿⡕⢱⣿⣿⣿⣿⢸⣿⣿⣷⣿⢕⢾⡻⢏⢸⣏⣿⣿⣿⣿⣿⣿⣿⣿⣿⣿⣿⣿⣿⣿⣿⣿⣿⣿⣿⣿⡇⢕⢕⢕⢕⢕⢕⢕⣾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⣧⢀⠀⠀⠀⠀⠀⠀⠀⠀⠀⠀⠀⠀⠀⠀⠀⠀⠀⢀⢕⢕⢔⣿⣿⣿⣿⣿⣿⣿⣿⣿⣿⣿⣿⢕⢸⡿⢟⢿⢇⣵⢇⢕⣿⢣⣿⢳⣿⣿⣿⣿⡇⢸⡇⣿⣿⣿⡏⣿⢇⡾⣻⣿⣿⣿⣿⣿⣿⣿⣿⣿⢕⢕⢕⣼⣿⣿⣿⣿⡇⣸⣿⣿⣿⣿⣼⣿⣿⣿⣿⢕⢳⣧⢻⢸⡿⢹⣿⣿⣿⣿⣿⣿⣿⣿⣿⣿⣿⣿⣿⣿⣿⣿⣿⣿⣿⡇⢕⢕⢕⢕⢕⢕⢕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⣧⢀⠀⠀⠀⠀⠀⠀⠀⠀⠀⠀⠀⠀⠀⠀⠀⠀⢑⢕⢕⢕⢹⣿⣿⣿⣿⣿⣿⣿⣿⣿⣿⣿⢅⢕⢱⡕⢱⣿⢕⣵⣷⡿⣼⡟⣼⣿⣿⣿⡟⢕⣺⢱⣽⣽⣽⡕⡟⣼⣹⢸⡇⣿⣿⣿⣿⣿⣿⣿⡇⢕⢕⢱⣽⣿⣽⣽⣽⡕⣿⢹⣿⣿⡇⣿⣿⣿⣿⣿⢱⣧⡜⡧⢱⢕⣸⣿⣿⣿⣿⣿⣿⣿⣿⣿⣿⣿⣿⣿⣿⣿⣿⣿⣿⣿⢇⢕⢕⢕⢕⢕⢕⢸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⣇⠀⠀⠀⠀⠀⠀⠀⠀⠀⠀⠀⠀⠀⠀⠀⠀⠀⢕⢕⢕⣾⣿⣿⣿⣿⣿⣿⣿⣿⣿⣿⣿⢕⠈⢎⢕⢜⢳⢷⣵⣕⢇⡟⢕⣿⣿⣿⡏⢇⣾⣿⢸⣟⣟⣟⡇⢝⢿⢿⣼⡇⣿⡏⣿⣿⣿⢻⢸⢕⢕⢱⡿⢿⣟⣟⣻⣟⡇⣯⢸⡹⣿⢕⣿⣿⣿⡟⣿⢱⡵⢷⢟⢱⢱⣿⣿⣿⣿⣿⣿⣿⣿⣿⣿⣿⣿⣿⣿⣿⣿⣿⣿⣿⡟⢕⢕⢕⢕⢕⢕⣷⣧⣕⣝⢟⢻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⡇⠀⠀⠀⠀⠀⠀⠀⠀⠀⠀⠀⠀⠀⠀⠀⢕⢕⢕⢌⢍⢝⢟⢟⢿⣿⣿⣿⣿⣿⣿⣿⢕⠀⣷⣵⣜⢧⢕⢧⢜⡸⣱⢸⣿⣿⣿⡇⣜⢝⠉⢁⢁⠁⠑⠁⠈⠙⢳⣜⣵⣿⡇⣿⢿⣿⡇⢇⢇⣱⣵⡷⠋⠁⠁⠐⠐⢁⢁⠁⢕⣜⢕⣿⣿⣿⢕⣿⢕⢗⢱⢇⢕⢸⣿⣿⣿⣿⣿⣿⣿⣿⣿⣿⣿⣿⣿⣿⣿⣿⣿⣿⣿⢇⢕⢕⢕⢕⢕⢸⣿⣿⣿⣿⣿⣷⣧⣼⣝⡟⢻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⡄⠀⠀⠀⠀⠀⠀⠀⠀⠀⠀⠀⠀⠀⢄⢕⢕⢕⢕⢕⢕⢕⢕⢕⢜⢿⣿⣿⣿⣿⣿⠑⠀⣿⣿⣿⡇⠑⢑⢕⢇⡟⢸⢻⡿⣿⢕⢑⢄⣵⡷⠤⠅⠀⠀⠁⠁⢔⢝⣿⣿⣿⣿⣾⣿⣵⣿⣾⣿⡏⡰⠴⠁⠀⠀⠀⠁⣿⣧⢀⢌⡕⣽⣿⢇⢸⣿⢑⠁⢕⢕⢕⢸⣿⣿⣿⣿⣿⢟⢏⢝⢕⢕⢕⢕⢕⢕⢕⢜⢝⢟⢿⢕⢕⢕⢕⢕⢕⣿⣿⣿⣿⣿⣿⣿⣿⣿⣿⣿⣷⣷⣵⣜⣹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⣷⢀⠀⠀⠀⠀⠀⠀⠀⠀⠀⠀⠀⠀⢕⢕⢕⢕⢕⢕⢕⠕⠕⠕⠑⠁⠉⠉⢙⠻⣟⠀⠀⣿⣿⢯⠑⠀⢑⢕⢕⣿⣏⢸⣇⡏⢕⢱⣧⣻⣷⢔⢄⢀⢄⢄⢔⣾⣷⣿⣿⣿⣿⣿⣿⣿⣿⣿⣿⣾⣇⢄⢄⢄⢔⢄⢰⣿⣧⣷⣹⣧⣿⣿⢕⢸⣿⠑⠀⠁⢕⢕⢸⣿⣿⣿⣿⢇⢕⢕⢕⢕⢕⣵⣵⣵⣕⢕⢕⢕⢕⢕⢕⢕⢕⢕⢕⢱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⣇⠀⠀⠀⠀⠀⠀⠀⠀⠀⠀⠀⠀⠁⠕⢕⢕⠕⠁⠁⠀⠀⠀⠀⠀⠀⠀⠀⠁⠀⢀⠀⢿⣱⠃⠀⠀⢕⢕⢕⢻⢕⢜⢿⡇⢕⢎⣿⣿⣿⣧⡕⢱⡷⢕⣵⣿⣿⣿⣿⣿⣿⣿⣿⣿⣿⣿⣿⣿⣿⣕⢕⢷⢇⣸⣾⣿⣿⢧⣿⡿⢇⡇⢕⢕⢹⢄⠀⠀⠔⡕⢸⣿⣿⣿⡏⢕⢕⢕⢕⢕⣾⣿⣿⣿⣿⡇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⣆⠀⠀⠀⠀⠀⠀⠀⠀⠀⠀⠀⠀⠀⠀⠀⠀⠀⠀⠀⠀⠀⠀⠀⠀⠀⠑⠀⠀⠑⢔⠀⠁⠀⠀⠀⠁⢕⢕⢸⡇⢸⡜⢷⢕⢕⢻⣿⣿⣧⣝⣓⣗⣹⣿⣿⣿⣿⣿⣿⣿⣿⣿⣿⣿⣿⣿⣿⣿⣿⣽⣕⣝⣹⣼⣿⣿⣿⢟⢝⣸⡇⢕⢕⢕⢇⠀⠀⠀⠹⣎⢿⣿⣿⡇⢕⢕⢕⢕⢕⣿⣿⣿⣿⣿⡇⢕⢕⢕⢕⢕⢕⢕⢕⢕⣼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⣇⠀⠀⠀⠀⠀⠀⠀⠀⠀⠀⠀⠀⠀⠀⠀⠀⠀⠀⠀⠀⠀⠀⠀⠀⠀⢔⠀⠀⢕⢄⠀⠀⠀⠀⠀⠀⠕⡜⡇⡕⢇⢕⢕⢕⢜⣿⣿⣿⣿⣿⣿⣿⣿⣿⣿⣿⣿⣿⣿⣿⢿⣿⣿⣿⣿⣿⣿⣿⣿⣿⣿⣿⣿⣿⡟⢕⢜⢕⣿⢕⢕⢕⢕⢕⢄⠀⠀⠀⢝⢷⡻⣿⡇⢕⢕⢕⢕⢕⣿⣿⣿⣿⣿⡇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⣷⡄⠀⠀⠀⠀⠀⠀⠀⠀⠀⠀⠀⠀⠀⠀⠀⠀⠀⠀⢀⠄⠐⠀⠀⠑⠀⠀⠀⢕⢀⠀⠀⠀⠀⠀⠀⠀⣿⣿⢜⡕⢕⢕⢕⢸⣿⣿⣿⣿⣿⣿⣿⣿⣿⣿⣿⣿⣿⣿⣿⣿⣿⣿⣿⣿⣿⣿⣿⣿⡿⣿⣿⡿⡱⢏⣕⣺⣿⢕⢕⢕⢕⢕⢕⢀⢄⢰⣧⢕⢳⡽⡇⢕⢕⢕⢕⢕⣿⣿⣿⣿⣿⡇⢕⢕⢕⢕⢕⢕⢕⢕⢕⣿⣿⣿⣿⣿⣿⣿⣿⣿⣿⣿⣿⣿⣿⣿⣿⣿⣿⣿⣿⣿⣿⣿⣿⣿⣿⣿⣿⣿⣿⣿⣿⣿⣿⣿⣿⣿⣿⣿⣿⣿⠟⠛⠻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⣦⡀⠀⠀⠀⠀⠀⠀⠀⠀⠀⠀⠀⠀⠀⠀⠀⠁⠀⠀⠀⢀⢄⢔⢔⠀⠀⠁⢕⠀⠀⠀⠀⠀⠀⠀⠙⢸⡕⢱⢕⢕⢕⢕⢹⣿⣿⣿⣿⣿⣿⣿⣿⣿⣿⣿⣿⣿⣿⣿⣿⣿⣿⣿⣿⣿⣿⣿⣿⣿⢿⢏⢕⢕⣿⣾⣿⢕⢕⢕⢕⢕⢕⢕⢕⢕⢻⣧⢇⢝⡕⢕⢕⢕⢕⢕⣿⣿⣿⣿⣿⡇⢕⢕⢕⢕⢕⢕⢕⢕⢕⣿⣿⣿⣿⣿⣿⣿⣿⣿⣿⣿⣿⣿⣿⣿⣿⣿⣿⣿⣿⣿⣿⣿⣿⣿⣿⣿⣿⣿⣿⣿⣿⣿⣿⣿⣿⣿⣿⡿⠟⠁⠀⠀⢄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⡿⢇⢄⣕⢿⣿⣿⣿⣿⣿⣿⣿⣿⣿⣿⣿⣿⣿⣿⣿⣦⡄⠀⠀⠀⠀⠀⠀⠀⠀⠀⠀⠀⠀⠀⢀⢄⠔⠑⠁⠀⠀⠕⠀⠀⠀⠑⠀⠀⠀⠀⠀⠀⢀⢄⢟⣇⢕⢇⢕⢕⢕⢕⢝⢿⣿⣿⣿⣿⣿⣿⣿⣟⡿⢿⣿⣿⡿⣿⣻⣿⣿⣿⣿⣿⣿⣿⡿⢕⢕⢕⢕⣿⣿⡟⢕⢕⢕⢕⢕⡇⢕⢕⢕⢜⢿⣏⣧⡜⡕⢕⢕⢕⢕⢻⣿⣿⣿⡿⢇⢕⢕⢕⢕⢕⢕⢕⢕⢕⢝⢻⢿⣿⣿⣿⣿⣿⣿⣿⣿⣿⣿⣿⣿⣿⣿⣿⣿⣿⣿⣿⣿⣿⣿⣿⣿⣿⣿⣿⣿⣿⣿⣿⣿⣿⡿⠋⠀⠀⠀⠠⢾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⢟⢏⣕⣵⣾⣿⣿⡜⣿⣿⣿⣿⣿⣿⣿⣿⣿⣿⣿⣿⣿⣿⣿⣿⣿⡔⠀⠀⠀⠀⠀⠀⠀⠄⠔⠐⠑⠁⠀⠀⠀⠀⠀⠀⠀⠀⢀⠀⠀⠀⠀⠀⠀⠀⢀⣴⡇⢕⢕⢹⡕⢕⣧⢕⢕⢕⢕⢕⢝⢿⣿⣿⣿⣿⣿⣿⣿⣿⣿⣿⣿⣿⣿⣿⣿⣿⣿⡿⢟⢝⢕⢕⢕⢕⢕⣿⣿⡇⢕⢕⢕⢕⣇⢸⢕⢕⢕⢕⢜⣿⡼⣷⡜⡕⢕⢕⢕⢕⢜⢝⢝⢕⢕⢕⢕⢕⢕⢕⢕⢕⢕⢕⢕⢕⣷⣷⣧⣽⣽⣟⣻⣿⣿⣿⣿⣿⣿⣿⣿⣿⣿⣿⣿⣿⣿⣿⣿⣿⣿⣿⣿⣿⣿⣿⣿⣿⡿⠋⠀⠀⠀⠀⠀⠀⠀⠁⠙⢿⣿⣿⣿⣿⣿⣿⣿⣿⣿⣿⣿⣿⠀</a:t>
            </a:r>
            <a:br/>
            <a:r>
              <a:t>⣿⣿⣿⣿⣿⣿⣿⣿⣿⣿⣿⣿⣿⠀⠀⢸⣿⣿⣿⣿⣿⣿⣿⣿⣿⣿⣿⣿⣿⣿⣿⣿⣿⣿⣿⣿⣿⣿⣿⣿⣿⣿⣿⣿⣿⣿⣿⣿⣿⣧⢕⢎⢿⢇⣷⡝⣿⣿⢼⣿⣿⣿⣿⣿⣿⣿⣿⣿⣿⣿⣿⣿⣿⣿⣿⣿⣷⣄⠀⠀⠀⠀⠀⠀⠀⠀⠀⠀⠀⠀⠀⠀⠀⠀⠁⠀⠀⠀⠀⠀⠀⠀⣄⡰⣿⡟⢕⢕⢕⢕⢳⡕⢜⢕⢕⢕⢕⢕⢕⢕⢕⢝⢟⢿⣿⣿⣿⣿⣿⣿⣿⣿⣿⣿⢿⢟⢝⢕⢕⢕⢕⢕⢕⢕⢕⣿⡟⡇⢕⢕⢕⢕⣿⡕⢜⡕⢕⢜⢇⢹⣧⣿⣷⡱⢣⣵⣵⣵⣵⣵⣵⣵⣵⣵⣵⡇⢕⢕⢕⢕⢕⢑⢕⢕⢸⣿⣿⣿⣿⣿⣿⣿⣿⣿⣿⣿⣿⣿⣿⣿⣿⣿⣿⣿⣿⣿⣿⣿⣿⣿⣿⣿⣿⣿⡿⠋⠀⠀⠀⠀⠀⠀⠀⠀⠀⠀⠀⠀⠈⢻⣿⣿⣿⣿⣿⣿⣿⣿⣿⣿⠀</a:t>
            </a:r>
            <a:br/>
            <a:r>
              <a:t>⣿⣿⣿⣿⣿⣿⣿⣿⣿⣿⣿⣿⣿⠀⠀⢸⣿⣿⣿⣿⣿⣿⣿⣿⣿⣿⣿⣿⣿⣿⣿⣿⣿⣿⣿⣿⣿⣿⣿⣿⣿⣿⣿⣿⣿⣿⣿⣿⣿⣿⣧⢕⢕⢣⢜⢗⢕⠁⠀⢹⣿⣿⣿⣿⣿⣿⣿⣿⣿⣿⣿⣿⣿⣿⣿⣿⣿⣿⣧⡀⠀⠀⠀⠀⠀⠀⠀⠀⠀⠀⠀⠀⠀⠀⠀⠀⠀⠀⠀⢀⣠⣾⣿⣿⣮⡇⢕⢕⢕⢕⢸⣝⡕⢕⢕⢔⢕⠑⠁⠁⢕⢕⢕⢕⢕⢝⢟⢿⢿⡿⢟⡏⢕⢕⢕⢕⢕⢕⢕⢕⢕⢕⢕⢕⢕⣿⢇⢕⡕⢕⢕⢸⣿⣷⢕⢻⡕⢕⢕⢜⢿⣿⣿⣷⡝⣿⣿⣿⡿⢿⣿⣿⣿⣿⣿⡇⢕⢕⢕⢕⢕⢕⢕⢕⢸⢿⢿⣿⣿⣿⣿⣿⣿⣿⣿⣿⣿⣿⣿⣿⣿⣿⣿⣿⣿⣿⣿⣿⣿⣿⣿⣿⡿⠋⠀⠀⠀⡔⠀⠀⠀⠀⠀⠀⠀⠀⠀⠀⠀⠀⠹⣿⣿⣿⣿⣿⣿⣿⣿⣿⠀</a:t>
            </a:r>
            <a:br/>
            <a:r>
              <a:t>⣿⣿⣿⣿⣿⣿⣿⣿⣿⣿⣿⣿⣿⠀⠀⢸⣿⣿⣿⣿⣿⣿⣿⣿⣿⣿⣿⣿⣿⣿⣿⣿⣿⣿⣿⣿⣿⣿⣿⣿⣿⣿⣿⣿⣿⣿⣿⣿⣿⣿⣿⣷⡅⠀⠁⠟⠋⠀⠀⠀⢹⣿⣿⣿⣿⣿⣿⣿⣿⣿⣿⣿⣿⡿⢿⢿⢿⢿⣿⣿⣆⠀⠀⠀⠀⠀⠀⠀⠀⠀⠀⠀⠀⠀⠀⠀⠀⢀⣴⣾⣿⣿⣿⣿⣿⣿⣧⡕⢕⢄⣿⣿⢜⢇⢕⠁⠀⠀⠀⠀⢕⢕⢕⢕⣵⣷⣷⣷⣷⣾⣿⢇⠑⠕⢕⢕⢕⢕⢕⢕⢕⢕⢕⢕⢕⡟⢕⢕⢧⢕⢕⣼⣿⣿⢕⢜⣷⢕⢕⢕⢕⢿⣿⣿⣧⣿⣿⡿⣼⣷⣧⣝⡻⢿⣿⣧⢕⢕⢕⢕⢕⢕⢕⢕⢕⢕⢕⢜⢿⣿⣿⣿⣿⣿⣿⣿⣿⣿⣿⣿⣿⣿⣿⣿⣿⣿⣿⣿⣿⣿⣿⠟⠁⠀⠀⣠⣾⣿⡀⠀⠀⠀⠀⠀⠀⠀⠀⠀⠀⠀⠀⢻⣿⣿⣿⣿⣿⣿⣿⣿⠀</a:t>
            </a:r>
            <a:br/>
            <a:r>
              <a:t>⣿⣿⣿⣿⣿⣿⣿⣿⣿⣿⣿⣿⣿⠀⠀⢸⣿⣿⣿⣿⣿⣿⣿⣿⣿⣿⣿⣿⣿⣿⣿⣿⣿⣿⣿⣿⣿⣿⣿⣿⣿⣿⣿⣿⣿⣿⣿⣿⣿⣿⣿⣿⣿⡄⠀⠀⢄⢕⠔⠀⠐⢻⣿⣿⣿⣿⣿⣿⡿⣟⣻⣽⣷⣿⣿⣿⣿⣿⡷⣽⢻⣧⢀⠀⠀⠀⠀⠀⠀⠀⠀⠀⠀⠀⢀⣠⣷⣿⣿⣿⣿⣿⣿⣿⣿⣿⣿⣿⣧⣸⣿⣿⢕⢕⠑⠀⠀⠀⠀⠀⢕⢕⢱⣿⣿⣿⣿⣿⣿⣿⣿⢕⠀⠀⠁⠑⠕⢕⢕⢕⢕⢕⢕⢕⢸⢕⢕⢕⡼⣧⢕⣿⣿⣿⢱⣕⣿⢕⢕⢕⢕⣸⣿⣿⣿⣿⡿⢕⠝⢻⢟⣟⢿⡇⢝⣿⢕⢕⢕⢕⢕⢕⢕⢕⢕⢕⢕⢕⢜⢻⣿⣿⣿⣿⣿⣿⣿⣿⣿⣿⣿⣿⣿⣿⣿⣿⣿⣿⣿⣿⣷⠀⠀⣠⣾⣿⣿⣿⣧⠀⠀⠀⠀⠀⠀⠀⠀⠀⠀⠀⠀⢸⣿⣿⣿⣿⣿⣿⣿⣿⠀</a:t>
            </a:r>
            <a:br/>
            <a:r>
              <a:t>⣿⣿⣿⣿⣿⣿⣿⣿⣿⣿⣿⣿⣿⠀⠀⢸⣿⣿⣿⣿⣿⣿⣿⣿⣿⣿⣿⣿⣿⣿⣿⣿⣿⣿⣿⣿⣿⣿⣿⣿⣿⣿⣿⣿⣿⣿⣿⣿⣿⣿⣿⣿⣿⣿⡄⠀⠀⠀⠀⠀⠀⠀⢻⣿⣿⢿⣯⣷⣿⣿⣿⡿⢿⢟⢏⢝⢕⢕⢕⢕⢕⢝⢛⢟⠄⠀⠀⠀⢀⣀⣠⣴⣶⣿⣾⣟⢿⣿⣿⣿⣿⣿⣿⣿⣿⣿⣿⣿⡇⣿⣿⣿⢕⢕⠀⠀⠀⠀⠀⠀⢕⣾⣿⣿⣿⣿⣿⣿⣿⣿⣿⢕⠀⠀⠀⠀⠀⢕⢕⢕⢕⢕⢕⢕⢇⡕⢕⢕⢹⡿⡇⢹⣿⣿⢧⢕⢕⢕⢕⢕⣱⣿⣿⣿⣿⡟⢕⠑⠀⢱⣵⡜⠝⠑⠚⠛⠑⢕⢕⢕⢕⢕⠑⢕⢕⢕⢕⢕⢕⢕⢝⣿⣿⣿⣿⣿⣿⣿⣿⣿⣿⣿⣿⣿⣿⣿⣿⣿⣿⣿⣿⣿⣿⣿⣿⣿⣿⣿⣿⣧⡀⠀⠀⠀⠀⠀⠀⠀⠀⠀⠀⣾⣿⣿⣿⣿⣿⣿⣿⣿⠀</a:t>
            </a:r>
            <a:br/>
            <a:r>
              <a:t>⣿⣿⣿⣿⣿⣿⣿⣿⣿⣿⣿⣿⣿⠀⠀⠸⠿⠿⢿⣿⣿⣿⣿⣿⣿⣿⣿⣿⣿⣿⣿⣿⣿⣿⣿⣿⣿⣿⣿⣿⣿⣿⣿⣿⣿⣿⣿⣿⣿⣿⣿⣿⣿⣿⡇⠀⠀⠀⠔⠕⠁⠀⢐⣫⣷⣿⣿⣿⢿⢏⢕⢕⢕⢕⢕⢕⢕⢕⢕⢕⢕⢕⢕⢕⢕⢕⢔⢍⢝⢿⣿⣿⣿⣿⣿⣿⠘⢻⣿⣿⣿⣿⣿⣿⣿⣿⣿⣿⢳⣿⣿⣿⢕⢕⠀⠀⠀⠀⠀⠀⢸⣿⣿⣿⣿⣿⣿⣿⣿⣿⣿⡇⢅⠀⠀⠀⠀⠀⢵⢷⣷⣵⣕⣕⡕⢜⢕⢕⢕⢜⢕⡕⠏⢅⢄⢄⠁⠁⢱⣷⣽⣻⢿⣿⢏⠕⠁⠀⠀⠘⠋⠀⠀⠀⠀⠀⠀⢕⢕⢕⢕⢕⢕⢕⢕⢕⢕⢕⢕⢕⢕⢜⢿⣿⣿⣿⣿⣿⣿⣿⣿⣿⣿⣿⣿⣿⣿⣿⣿⣿⣿⣿⣿⣿⣿⣿⣿⢿⢟⢝⢝⢔⢀⠀⠀⠀⠀⠀⠀⢀⢜⣿⣿⣿⣿⣿⣿⣿⣿⣿⠀</a:t>
            </a:r>
            <a:br/>
            <a:r>
              <a:t>⣿⣿⣿⣿⣿⣿⣿⣿⣿⣿⣿⣿⣿⠀⠀⠀⠀⠀⠁⣿⣿⣿⣿⣿⣿⣿⣿⣿⣿⣿⣿⣿⣿⣿⣿⣿⣿⣿⣿⣿⣿⣿⣿⣿⣿⣿⣿⣿⣿⣿⣿⣿⣿⣿⡇⠀⠀⠀⠀⠀⢀⢰⣾⣿⣿⣿⢟⢕⢕⢕⢕⢕⢕⢕⢱⠕⠑⠀⠁⠕⢕⢕⢕⢕⢕⢕⢕⢕⢕⢕⢜⢝⢿⣿⣿⡇⣼⢷⢝⢿⣿⣿⣿⣿⣿⣿⣿⣿⢸⢿⣿⣿⡕⢕⠀⠀⠀⠀⠀⠀⠁⣿⣿⣿⣿⣿⣿⣿⣿⣿⣿⣿⡇⠀⠀⠀⠀⠀⢕⢕⢕⢝⣿⣿⣿⣿⣷⣵⣕⢕⠔⠁⢀⠁⠁⠀⠠⡕⠀⢻⢿⣿⣷⣝⢕⢀⠐⢔⢀⠀⠀⠀⠀⠀⠀⠀⠀⠑⢕⢕⢕⢕⢕⢕⢕⢕⢕⢕⢕⢕⠕⢑⢌⢝⣿⣿⣿⣿⣿⣿⣿⣿⣿⣿⣿⣿⣿⣿⣿⣿⣿⣿⣿⣿⣿⢟⢕⢕⢕⢕⢕⢕⢕⢕⢔⢄⢄⢔⢕⢕⢕⢕⢜⢻⣿⣿⣿⣿⣿⣿⠀</a:t>
            </a:r>
            <a:br/>
            <a:r>
              <a:t>⣿⣿⣿⣿⣿⣿⣿⣿⣿⣿⣿⣿⣿⠀⠀⢄⢀⢀⢄⢿⣿⣿⣿⣿⣿⣿⣿⣿⣿⣿⣿⣿⣿⣿⣿⣿⣿⣿⣿⣿⣿⣿⣿⣿⣿⣿⣿⣿⣿⣿⣿⣿⣿⣿⡇⠀⢕⡄⠀⠀⠕⢸⣿⡿⢏⢕⢕⢕⢕⢕⣵⣣⣵⣾⣿⣷⡔⠀⠀⠀⠀⠁⠕⢕⢕⢕⢕⢕⢕⢕⢕⢕⢕⢜⢛⣼⢗⢕⢕⢕⢝⢻⣿⣿⣿⣿⣿⡇⣿⣾⣿⣿⡇⢕⠀⠀⠀⠀⠀⠀⠀⢸⣿⣿⣿⣿⣿⣿⣿⣿⣿⣿⠀⠀⠀⠀⠀⠀⠁⢕⢕⢕⣿⣿⣿⣿⣿⣿⣿⣧⢕⠀⠕⠁⢄⢔⢄⢁⡄⢕⢕⢞⢿⣿⣿⣦⢀⠁⠀⢄⡆⠀⠀⠀⠀⠀⠀⠀⢕⢕⢕⢑⢕⢕⢕⢕⢕⠕⢑⢄⢕⢕⢕⠕⣿⣿⣿⣿⣿⣿⣿⣿⣿⣿⣿⣿⣿⣿⣿⣿⣿⣿⣿⢏⢕⢕⢕⢕⢕⢕⢕⢕⢕⢕⢕⢕⢕⢕⢕⢕⢕⢕⢕⢕⢜⣿⣿⣿⣿⣿⠀</a:t>
            </a:r>
            <a:br/>
            <a:r>
              <a:t>⣿⣿⣿⣿⣿⣿⣿⣿⣿⣿⣿⣿⣿⠀⢱⢷⢷⢕⢕⢕⣿⣿⣿⣿⣿⣿⣿⣿⣿⣿⣿⣿⣿⣿⣿⣿⣿⣿⣿⣿⣿⣿⣿⣿⣿⣿⣿⣿⣿⣿⣿⣿⣿⣿⡇⠀⢸⣿⣔⠀⠀⠁⠁⠀⠑⢕⢕⣵⣵⣾⣿⣿⣿⣿⣿⣿⣿⣷⣴⡀⠀⠀⠀⠀⠀⠁⠑⠕⢕⢕⢕⢕⢕⢡⣾⢏⢕⢕⢕⢕⢕⢕⢜⢻⣿⣿⣿⡇⡇⡏⣿⣿⣷⠑⠀⠀⠀⠀⠀⠀⠀⠁⢿⣿⣿⣿⣿⣿⣿⣿⣿⢏⠀⠀⠀⠀⠀⠀⠀⢕⢕⣼⣿⣿⣿⣿⣿⣿⣿⣿⡇⢔⢄⢀⠁⠑⢁⢠⢹⡕⢕⢕⢕⢝⣿⣿⠃⠀⢠⣿⡇⠀⠀⠀⠀⠀⠀⠀⠑⢕⢕⢕⢕⢕⠑⢕⢕⢕⢕⢕⠑⢁⢔⢕⢹⣿⣿⣿⣿⣿⣿⣿⣿⣿⣿⣿⣿⣿⣿⣿⣿⡿⢇⢕⢕⢕⢕⢕⢕⢕⢕⢕⢕⢕⢕⢕⢕⢕⢕⢕⢕⢕⢕⢕⢕⢜⣿⣿⣿⣿⠀</a:t>
            </a:r>
            <a:br/>
            <a:r>
              <a:t>⣿⣿⣿⣿⣿⣿⣿⣿⣿⣿⣿⣿⣿⠀⠀⠀⠀⠀⠀⠀⢻⣿⣿⣿⣿⣿⣿⣿⣿⣿⣿⣿⣿⣿⣿⣿⣿⣿⣿⣿⣿⣿⣿⣿⣿⣿⣿⣿⣿⣿⣿⣿⣿⣿⡇⠀⢕⣿⣿⡆⠀⢄⠀⠀⠀⠑⠁⠜⣿⣿⣿⣿⣿⣿⣿⣿⣿⣿⣿⣿⣷⣦⣄⡀⠀⠀⠀⠀⠀⠀⠁⠑⣰⡿⢕⢕⢕⢕⢕⢕⢕⢕⢕⢜⣿⣿⣿⢸⢇⣷⣿⣿⣿⠀⠀⠀⠀⠀⠀⠀⠀⠀⠸⣿⣿⣿⣿⣿⣿⣿⡟⠀⠀⠀⠀⠀⠀⠀⠀⢕⣼⣿⣿⣿⣿⣿⣿⣿⣿⣿⣿⢕⢕⢕⢧⢜⢧⢸⡇⢹⣇⢕⠕⠑⠁⠉⠀⣔⢸⣿⡇⠀⠀⠀⠀⠀⠀⠀⠀⢕⢕⢕⢕⢕⢕⢕⢕⠕⢕⢔⢕⢕⢕⢕⢕⢿⣿⣿⣿⣿⣿⣿⣿⣿⣿⣿⣿⣿⣿⣿⣿⢕⢕⢕⢕⢕⢕⢕⢕⢕⢕⢕⢕⢕⢕⢕⢕⢕⢕⢕⢕⢕⢕⢕⢕⢕⣿⣿⣿⣿⠀</a:t>
            </a:r>
            <a:br/>
            <a:r>
              <a:t>⠉⠉⠉⠉⠁⠈⠉⠉⠉⠉⠉⠁⠁⠀⠀⠀⠀⠄⠀⠀⠀⠈⠁⠁⠁⠁⠈⠉⠁⠁⠁⠁⠁⠁⠁⠁⠁⠁⠁⠁⠁⠁⠁⠁⠁⠁⠁⠁⠁⠁⠁⠁⠁⠁⠁⠀⠁⠁⠉⠁⢔⢕⢀⠀⠀⠀⠀⠀⠁⠉⠉⠉⠉⠉⠉⠉⠉⠉⠉⠁⠁⠁⠁⠁⠁⠀⠀⠀⡀⠀⠀⣱⢏⢕⢕⢕⢕⢕⢕⢕⢕⢕⢕⢕⢸⣿⣿⢸⢸⣿⡿⣿⣿⠀⠀⠀⠀⠀⠀⠀⠀⠀⠀⢻⣿⣿⣿⣿⣿⡿⠁⠀⠀⠀⠀⠀⠀⠀⠀⢸⣿⣿⣿⣿⣿⣿⣿⣿⣿⣿⣿⡇⠕⢕⢕⢺⣧⣕⢝⢕⢝⣆⠀⠀⠀⠀⠀⠕⢕⠈⠁⠀⠀⠀⢀⢀⢀⢀⠀⠁⢕⢕⢕⢕⢕⢕⢅⢕⢕⢕⢕⢕⢕⢕⢕⢜⣿⣿⣿⣿⣿⣿⣿⣿⣿⣿⣿⣿⣿⣿⢕⢕⢕⢕⢕⢕⢕⢕⢕⢕⢕⢕⢕⢕⢕⢕⢕⢕⢕⢕⢕⢕⢕⢕⢕⢕⣿⣿⣿⣿⠀</a:t>
            </a:r>
            <a:br/>
            <a:r>
              <a:t>⣔⣔⣄⣔⣄⣄⣄⣄⣄⣄⣄⣄⣔⣄⠀⠀⠀⠀⠀⠀⠀⠀⣄⣄⣔⣔⣔⣔⣄⣄⣄⣄⣔⣔⣄⣄⣔⣔⣔⣔⣔⣔⣔⣔⣔⣔⣔⣔⣔⣔⣔⣔⣔⣔⣄⣔⣔⣄⣄⢀⢕⢕⢕⠀⠀⠀⠀⠀⠀⠀⢄⣄⣔⣔⣔⣔⣔⣄⣄⣔⣔⣔⣔⣔⣔⣔⣄⣄⣜⢇⡼⢇⢕⢕⢕⢕⢕⢕⢕⢕⢕⢕⢕⢕⢸⣿⣿⡸⢸⣿⣧⢿⣿⠀⠀⠀⠀⠀⠀⠀⠀⠀⠀⠘⢿⣿⣿⣿⣿⠃⠀⠀⠀⠀⠀⠀⠀⠀⠀⠜⣿⣿⣿⣏⣿⣿⣿⣿⣿⣿⣿⡇⠀⠁⢕⢕⢕⢿⡷⠀⠁⢜⢧⢀⠀⠀⢕⠀⢕⣄⢄⢄⠐⠁⠀⠀⠀⠀⠁⠀⠑⢕⢕⢕⢕⢕⢕⢕⢕⢕⢕⢕⢕⢕⢕⢕⢿⣿⣿⣿⣿⣿⣿⣿⣿⣿⣿⣿⣿⣿⢕⢕⢕⢕⢕⢕⢕⢕⢕⢕⢕⢕⢕⢕⢕⢕⢕⢕⢕⢕⢕⢕⢕⢕⢕⣸⣿⣿⣿⣿⠀</a:t>
            </a:r>
            <a:br/>
            <a:r>
              <a:t>⣿⣿⣿⣿⣿⣿⣿⣿⣿⣿⣿⣿⣿⣿⠀⠀⠀⠀⠀⠀⠀⢰⣿⣿⣿⣿⣿⣿⣿⣿⣿⣿⣿⣿⣿⣿⣿⣿⣿⣿⣿⣿⣿⣿⣿⣿⣿⣿⣿⣿⣿⣿⣿⣿⣿⣿⣿⣿⡿⢕⢕⢕⢕⢕⠀⠀⠀⢰⠀⠀⠈⢻⣿⣿⣿⣿⣿⣿⣿⣿⣿⣿⣿⣿⣿⣿⣿⣿⢫⢎⢕⢕⢕⢕⢕⢕⢕⢕⢕⢕⢕⢕⠕⢕⣾⣿⣿⡇⣸⣟⣿⡎⣿⢀⠀⠀⠀⠀⠀⠀⠀⠀⠀⠀⢜⠿⠟⠿⠃⠀⠀⠀⠀⠀⠀⠀⠀⠀⠀⠀⢻⣿⣿⢹⣿⣿⣿⣿⣿⣿⣿⡇⠀⠀⠁⢕⢕⢜⠇⠀⠀⠁⡕⢳⡄⢕⢕⢀⢸⡇⢕⢕⢄⢀⢀⢀⢀⢀⢀⢀⠀⠅⢕⢕⢕⢑⠕⢕⢕⢕⢕⢕⢕⢕⢕⢕⢜⣿⣿⣿⣿⣿⣿⣿⣿⣿⣿⣿⣿⣿⢕⢕⢕⢕⢕⢕⢕⢕⢕⢕⢕⢕⢕⢕⢕⢕⢕⢕⢕⢕⢕⢕⢕⢕⣱⣿⣿⣿⣿⣿⠀</a:t>
            </a:r>
            <a:br/>
            <a:r>
              <a:t>⣿⣿⣿⣿⣿⣿⣿⣿⣿⣿⣿⣿⣿⣿⠀⠀⠀⠀⠀⠀⠀⢜⣿⣿⣿⣿⣿⣿⣿⣿⣿⣿⣿⣿⣿⣿⣿⣿⣿⣿⣿⣿⣿⣿⣿⣿⣿⣿⣿⣿⣿⣿⣿⣿⣿⣿⣿⣿⡇⢕⢕⢕⢕⢕⠀⠀⠀⠀⠀⠀⠀⠀⢹⣿⣿⣿⣿⣿⣿⣿⣿⣿⣿⣿⣿⣿⡿⣱⢇⡕⢕⢕⢕⢕⢕⢕⢕⢕⢕⢕⠁⠀⠀⢕⣿⣽⣿⣷⢹⣿⣯⣟⢮⡑⠀⠀⠀⠀⠀⠀⠀⠀⠀⠀⠀⢄⢔⠄⠀⠀⠀⠀⠀⠀⠀⠀⠀⠀⠀⠀⢸⣿⣿⣿⣿⣿⣿⣿⣿⣿⣿⣿⠀⠀⠀⠁⠕⠁⠀⠀⠀⢀⢱⡕⣿⣕⢕⢑⢟⣿⣿⣷⣶⣶⣶⣶⣶⣤⢄⢔⢕⢀⠕⢕⢕⢕⢕⢅⢕⢕⢕⢕⢕⢕⢕⢕⢕⢻⣿⣿⣿⣿⣿⣿⣿⣿⣿⣿⣿⣿⡇⢕⢕⢕⢕⢕⢕⢕⢕⢕⢕⢕⢕⢕⢕⢕⢕⢕⢕⢕⢕⢕⢕⣵⣿⣿⣿⣿⣿⣿⠀</a:t>
            </a:r>
            <a:br/>
            <a:r>
              <a:t>⣿⣿⣿⣿⣿⣿⣿⣿⣿⣿⣿⣿⣿⣿⠀⠀⠀⠀⠀⠀⠀⢸⣿⣿⣿⣿⣿⣿⣿⣿⣿⣿⣿⣿⣿⣿⣿⣿⣿⣿⣿⣿⣿⣿⣿⣿⣿⣿⣿⣿⣿⣿⣿⣿⣿⣿⣿⣿⣿⡕⢕⢕⠕⢑⠐⠀⠀⠀⠕⠜⠀⠀⠀⠹⣿⣿⣿⣿⣿⣿⣿⣿⣿⣿⣿⡟⣵⢏⣕⢕⢕⢕⢕⢕⢕⢕⢕⢕⢕⢕⠀⠀⠀⢕⣿⣿⣿⢟⢸⣿⣿⣿⣿⠑⠁⠀⠀⠀⠀⠀⠀⠀⠀⠀⠀⠑⠕⠀⠀⠀⠀⠀⠀⠀⠀⠀⠀⠀⠀⠀⢜⣿⡇⣿⣿⣿⣿⣿⣿⣿⣿⣿⡆⠀⠀⠀⠀⠀⠀⠀⠀⢱⣿⣿⣎⢻⣧⢻⣿⣿⣿⣿⣿⣿⣿⣿⣿⡇⢕⢕⠕⠑⠁⢕⢕⢕⢕⢕⢕⢕⢕⢕⢕⢕⢕⢕⢕⢜⣿⣿⣿⣿⣿⣿⣿⣿⣿⣿⣿⣿⣷⡕⢕⢕⢕⢕⢕⢕⢕⢕⢕⢕⢕⢕⢕⢕⢕⢕⢕⢕⢕⢕⣼⣿⣿⣿⣿⣿⣿⣿⠀</a:t>
            </a:r>
            <a:br/>
            <a:r>
              <a:t>⢛⠛⠛⠛⠛⠛⠛⠛⠛⠛⢛⢟⢟⢟⢀⠀⠀⢀⢀⠀⠀⠟⠟⢟⢟⢟⢟⢟⢟⢟⢟⢟⢟⢟⢟⢟⢟⢟⢻⣿⣿⣿⣿⣿⣿⣿⣿⣿⣿⣿⣿⣿⣿⣿⣿⣿⣿⣿⣿⢏⡣⡄⢀⠀⠀⠀⠀⠀⠀⠀⠀⠀⢀⢔⢜⢫⣵⡱⢹⣿⣿⣿⣿⣿⢏⣾⢏⣼⡇⢕⢕⢕⢕⢕⢕⢕⢱⢕⢕⢕⡄⠀⠀⢸⣿⣿⡟⠁⠀⣿⢝⣿⡇⠀⠀⠀⠀⠀⠀⠀⠀⠀⠀⠀⠀⠀⠀⡀⠀⠀⠀⠀⠀⠀⠀⠀⠀⠀⠀⠀⠀⢿⢇⠙⠛⢿⣿⣿⣿⣿⣿⣿⣇⠀⠀⠀⠀⠀⠀⠀⠀⢅⢻⣿⣿⣧⢻⣷⡻⣿⣿⡿⢿⢿⢿⢿⠿⠇⢕⢕⠀⠀⢔⠁⢕⢕⢕⢕⢕⢔⢕⢕⢕⢕⢕⢕⢕⢕⢿⣿⣿⣿⣿⣿⣿⣿⣿⣿⣿⣿⣿⣷⡕⢕⢕⢕⢕⢕⢕⢕⢕⢕⢕⢕⢕⢕⢕⢕⢕⢕⢱⣾⣿⣿⣿⣿⣿⣿⣿⣿⠀</a:t>
            </a:r>
            <a:br/>
            <a:r>
              <a:t>⢕⢕⢕⢕⢕⢕⢕⢕⢕⢕⢕⢕⢕⢕⠁⠀⠀⠁⠁⠀⠀⠀⠀⢁⢕⢕⢕⢕⢕⢕⢕⠕⢕⢕⢕⢕⢕⢕⢕⢹⣿⣿⣿⣿⣿⣿⣿⣿⣿⣿⣿⣿⣿⣿⣿⣿⣿⣿⣿⢸⣿⣷⡕⢔⢔⢀⢀⠀⢀⢄⢔⢕⢕⢕⢕⣔⢏⡱⢇⣿⣿⣿⡿⣣⡿⢇⣾⣿⡿⢕⢕⢕⢕⢕⢕⢱⢇⢕⢕⢱⣧⠀⠀⠀⠝⢿⠁⠀⠀⡟⢕⣿⠑⠀⠀⠀⠀⠀⠀⠀⠀⠀⠀⠀⣠⢷⣾⣷⣖⡀⠀⠀⠀⠀⠀⠀⠀⠀⠀⠀⠀⢸⠀⠀⠀⠀⠘⢻⣿⣿⣿⠿⠛⠀⠀⠀⠀⠀⠀⠀⠀⣾⡕⢹⣿⣿⣧⢝⣿⣝⣿⣿⣷⣷⣴⡄⠀⠀⢕⢁⠀⠀⠀⠀⠀⢕⢕⢕⢕⢕⢑⢕⢕⢕⢕⢕⢕⢕⢸⣿⣿⣿⣿⣿⣿⣿⣿⣿⣿⣿⣿⣿⣿⣵⢕⢕⢕⢕⢕⢕⢕⢕⢕⢕⢕⢕⢕⢕⢕⣱⣿⣿⣿⣿⣿⣿⣿⣿⣿⣿⠀</a:t>
            </a:r>
            <a:br/>
            <a:r>
              <a:t>⢕⢕⢕⢕⢕⢕⢅⢅⢅⢅⢕⢕⢕⢕⢕⢕⢕⢕⢕⢕⢕⢕⢕⢕⢕⢕⠕⠑⠑⠁⢀⢄⢕⢕⢕⢕⢕⢕⢕⢸⣿⣿⣿⣿⣿⣿⣿⣿⣿⣿⣿⣿⣿⣿⣿⣿⣿⣿⡏⣿⣿⣿⣿⣷⡕⢕⢕⢕⢅⢕⢑⣅⡵⣞⡿⠞⢙⡕⣾⣿⣿⡿⣵⡟⢱⣿⣿⢟⢕⢕⢕⢕⢕⢕⢕⡟⢕⢕⢕⣿⣿⡄⠀⠀⠀⠀⠀⠀⢔⠑⢕⢇⠀⠀⠀⠀⠀⠀⠀⠀⠀⠀⠀⢨⣿⣿⣿⣿⣿⡏⠀⠀⠀⠀⠀⠀⠀⠀⠀⠀⠀⠀⠀⠀⠀⠀⠀⠀⠛⠙⠁⠀⠀⠀⠀⠀⠀⠀⠀⠀⢱⣻⣿⡕⢹⣿⣿⣧⡜⢿⣎⢻⣿⣿⣿⡇⠀⠀⠕⢕⠄⠀⠀⠀⠀⢔⢕⢕⢕⢕⢅⢑⢕⢕⢕⢕⢕⢕⣸⣿⣿⣿⣿⣿⣿⣿⣿⣿⣿⣿⣿⣿⣿⣿⣷⣧⣕⢕⢕⢕⢕⢕⢕⢕⢕⢕⢕⣵⣾⣿⣿⣿⣿⣿⣿⣿⣿⣿⣿⣿⠀</a:t>
            </a:r>
            <a:br/>
            <a:r>
              <a:t>⢕⢕⢕⢕⢕⢕⢕⢕⢕⢕⢕⢕⢕⢕⢕⢕⢕⢕⢕⢕⢕⢕⠑⠁⠁⠀⠀⠀⠀⢀⢕⢕⢕⢕⢕⢕⢕⢕⢕⢸⣿⣿⣿⣿⣿⣿⣿⣿⣿⣿⣿⣿⣿⣿⣿⣿⣿⣿⣿⣿⣿⣿⣿⣿⣿⡕⢕⢕⢕⢕⢕⠕⠙⢁⢄⢕⣼⣿⡜⢿⣟⣼⢏⢱⣿⣿⢏⢕⢕⢕⢱⢕⢕⢕⣼⢕⢕⢕⣸⣿⣿⡇⠀⠀⠀⠀⠀⠀⠀⠀⢕⠀⠀⠀⠀⠀⠀⠀⠀⠀⠀⠀⠀⠈⢻⢻⣿⣿⡿⠁⠀⠀⠀⠀⠀⠀⠀⠀⠀⠀⠀⠀⠀⠀⠀⠀⠀⠀⠀⠀⠀⠀⠀⠀⠀⠁⠁⠑⠕⢔⢜⣿⣿⣿⡕⢝⣿⣿⣷⡕⢻⣧⠕⠕⢔⢄⢄⢄⢄⠀⠀⠀⠀⠀⠀⠕⢔⠅⢕⠕⢕⢕⢕⢕⢕⢕⢕⢸⣿⣿⣿⣿⣿⣿⣿⣿⣿⣿⣿⣿⣿⣿⣿⣿⣿⣿⣿⣿⣷⣧⣵⣵⣵⣵⣷⣿⣿⣿⣿⣿⣿⣿⣿⣿⣿⣿⣿⣿⣿⣿⠀</a:t>
            </a:r>
            <a:br/>
            <a:r>
              <a:t>⢕⢕⢕⢕⢕⢕⢕⢕⢕⢕⢕⢕⢕⢕⢕⢕⢕⢕⢕⢕⢕⢕⠀⠀⠀⠀⠀⠀⢀⢕⢕⢕⢕⢕⢕⢕⢕⢕⠕⠸⢿⢿⢿⢿⢿⣿⣿⣿⣿⣿⣿⣿⣿⣿⣿⣿⣿⣿⣿⡽⣿⣿⣿⣿⣿⣿⣇⢕⢕⢕⢕⢕⢕⢔⢕⢱⣿⣿⣿⢎⡼⢇⣱⣿⡿⢇⢕⢼⢕⢕⡇⢕⢕⢸⢇⢕⢕⢱⠿⠋⠑⠀⠀⠀⠀⠀⠀⠀⢀⠕⠀⠀⠀⠀⠀⠀⠀⠀⠀⠀⠀⠀⠀⠀⠀⠅⠙⠕⠁⠀⠀⠀⠀⠀⠀⠀⠀⠀⠀⠀⠀⠀⠀⠀⠀⠀⠀⠀⠀⠀⠀⠀⠁⢐⠔⠄⢀⢀⠀⠀⣷⡜⣿⣿⣿⡕⢜⢿⣿⠗⠁⠀⠀⠀⠀⠁⠁⠁⠁⠀⠀⠀⠀⠀⠀⠀⠑⢕⢁⢕⢕⢕⢕⢑⢕⢅⠀⠁⢻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⢕⢕⢕⢕⢕⢕⢕⢕⠕⢕⢕⢔⢔⢕⢕⢕⢕⢸⣿⣿⣿⣿⣿⣿⣿⣿⣿⣿⣿⣿⣿⣿⣿⣎⢻⣿⣿⣿⣿⡟⢕⢕⠕⠕⠕⠑⠕⠕⢸⢿⣿⢏⡞⢕⣱⣿⡟⢕⢱⡇⢕⢕⡼⢕⢕⢕⡟⢕⢕⢕⠑⢀⢀⢀⠀⠀⠀⠀⢀⠔⠐⠀⠀⠀⠀⠀⠀⠀⠀⠀⠀⠀⠀⠀⠀⠀⠀⠀⠀⠀⠀⠀⠀⠀⠀⠀⠀⠀⠀⠀⠀⠀⠀⠀⠀⠀⠀⠀⠀⠀⠀⠀⠀⠀⠀⠐⠀⠀⢀⠀⠁⠐⠀⠀⠐⠙⠻⠿⣿⡕⠜⠁⠀⠀⠀⠀⠀⠀⠀⠀⠀⠀⠀⠀⠀⠀⠀⠀⠀⠀⠁⠁⠁⢕⢕⢕⢕⢕⢕⢔⠀⠀⠙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⢀⢕⢕⢕⢕⢕⠁⠑⠁⢕⢕⢕⢕⢕⢕⢕⢕⢕⢸⣿⣿⣿⣿⣿⣿⣿⣿⣿⣿⣿⣿⣿⣿⣿⣿⣿⡷⠁⠉⠉⠁⠀⠀⠀⠀⠀⠀⠀⠀⠀⠀⢄⢎⢕⣵⣿⢟⢕⢱⢕⢇⢕⣸⢇⢕⢕⣾⢕⢕⢕⢑⢕⢕⢕⢕⠕⠀⠀⠀⢕⠀⢔⠑⠀⠀⠀⠀⠀⠀⠀⠀⠀⠀⠀⠀⠀⠀⠀⠀⠀⠀⠀⠀⠀⠀⠀⠀⠀⠀⠀⠀⠀⠀⠀⠀⠀⠄⠀⠀⠀⠀⢀⠄⠐⠁⠀⠀⠀⠀⠀⠀⠀⠀⠀⠀⠀⠀⠀⠀⠀⠁⠀⠀⠀⠀⠀⠀⠀⠀⠀⠀⠀⠀⠀⠀⠀⠀⠀⠀⠀⠀⠀⠀⠀⠀⠑⢕⢕⢕⢕⢕⢕⢔⢀⠈⠻⣿⣿⣿⣿⣿⣿⣿⣿⣿⣿⣿⣿⣿⣿⣿⣿⣿⣿⣿⣿⣿⣿⣿⣿⣿⣿⣿⣿⣿⣿⣿⣿⣿⣿⣿⣿⣿⣿⠀</a:t>
            </a:r>
            <a:br/>
            <a:r>
              <a:t>⢕⢕⢕⢕⢕⢕⢕⢕⢕⢕⢕⢕⢕⢕⢕⢕⢕⢕⢕⢕⢕⢕⠀⠀⠀⢄⢕⢕⢕⢕⢕⢕⠀⠀⠀⢕⢕⢕⢕⢕⢕⢕⢕⢕⢸⣿⣿⣿⣿⣿⣿⣿⣿⣿⣿⣿⣿⣿⣿⣿⣿⣿⠇⢕⢕⢕⢕⢔⢔⢔⢄⢄⠀⠀⠀⠀⢄⠝⢕⣼⣿⢏⢕⣱⢕⢕⢕⢱⡏⢕⢕⣸⢇⢕⢕⢕⠕⠕⢕⢕⢕⠀⠀⠀⠀⠁⠁⠀⠔⢀⠀⠀⠀⠀⠀⠀⠀⠀⠀⠀⠀⠀⠀⠀⠀⠀⠀⠀⠀⠀⠀⠀⠀⠀⠀⠀⠀⠀⠀⠀⠀⠑⠀⠀⠀⠀⠁⠀⠀⠀⠀⠀⠀⠀⠀⠀⠀⠀⠀⠀⠀⠀⠀⠀⠀⠀⠀⠀⠀⠀⠀⠀⠀⠀⠀⠀⠀⠀⠀⠀⠀⠀⠀⠀⠀⠀⠀⠀⠀⠀⠀⠀⠁⠕⢕⢕⢕⢕⢕⢕⢄⠀⠘⢿⣿⣿⣿⣿⣿⣿⣿⣿⣿⣿⣿⣿⣿⣿⣿⣿⣿⣿⣿⣿⣿⣿⣿⣿⣿⣿⣿⣿⣿⣿⣿⣿⣿⣿⣿⣿⠀</a:t>
            </a:r>
            <a:br/>
            <a:r>
              <a:t>⢕⢕⢕⢕⢕⢕⢕⢕⢕⢕⢕⢕⢕⢕⢕⢕⢕⢕⢕⢕⢕⢕⠀⠀⢄⢕⢕⢕⢕⢕⢕⢕⢕⢕⠑⢕⢕⢕⢕⢕⢕⢕⢕⢕⢸⣿⣿⣿⣿⣿⣿⣿⣿⣿⣿⣿⣿⣿⣿⣿⣿⣿⡕⢕⢕⢕⢕⢕⢕⢕⢕⢕⢕⠀⠀⢔⠑⢕⣼⡿⢕⢕⡱⢕⢕⢕⢕⣿⢕⢕⢕⡟⢕⢕⢕⣾⣿⣿⣿⣷⠇⠀⠀⠀⠀⠀⠀⠁⠀⠁⠔⢀⠀⠀⠀⠀⠀⠀⠀⠀⠀⠀⠀⠀⠀⠀⠀⠀⠀⠀⠀⠀⠀⠀⠀⠀⠀⠀⠀⠀⠀⠀⠀⠀⠀⠀⠀⠀⠀⠀⠀⠀⠀⠀⠀⠀⠀⠀⠀⠀⠀⠀⠀⠀⠀⠀⠀⠀⠀⠀⠀⠀⠀⠀⠀⠀⠀⠀⠀⠀⠀⢠⣤⣄⠀⠀⠀⠀⠀⠀⠀⠀⠀⠀⠁⢕⢕⢕⢕⢕⢔⢑⢔⠀⠙⢿⣿⣿⣿⣿⣿⣿⣿⣿⣿⣿⣿⣿⣿⣿⣿⣿⣿⣿⣿⣿⣿⣿⣿⣿⣿⣿⣿⣿⣿⣿⣿⣿⣿⣿⠀</a:t>
            </a:r>
            <a:br/>
            <a:r>
              <a:t>⢕⢕⢕⢕⢕⢕⢕⢕⢕⢕⢕⢕⢕⢕⢕⢕⢕⢕⢕⢕⢕⢕⠀⠀⢕⢕⢕⢕⢕⢕⢕⢕⢕⢕⢕⠑⢕⢕⢕⢕⢕⢕⢕⢕⢸⣿⣿⣿⣿⣿⣿⣿⣿⣿⣿⣿⣿⣿⣿⣿⣿⣿⣿⣧⣕⣑⢕⠕⠕⠕⠕⠕⠀⠀⢔⢕⢕⡾⢕⢕⢕⢱⢇⢕⢕⢕⣼⡇⢕⢕⣾⢕⢕⢕⣸⣿⢿⢿⠿⠑⠀⠀⠀⠀⠀⠀⠀⠀⠀⠀⠀⠀⠐⢄⠀⠀⠔⠀⠀⠀⠀⠀⠀⠀⠀⠀⠀⠀⠀⠀⠀⠀⠀⠀⠀⠀⠀⢀⠀⠀⠀⠀⠀⠀⠀⠀⠀⠀⠀⠀⠀⠀⠀⠀⠀⠀⠀⠀⠀⠀⠀⠀⠀⠀⠀⠀⠀⠀⠀⠀⠀⠀⠀⠀⠀⠀⠀⠀⠀⢀⡔⣾⣿⣯⣤⡀⠀⠀⠀⠀⠀⠀⠀⠀⠀⠀⠑⢕⢅⢕⢕⢕⢕⢕⢄⢈⢻⣿⣿⣿⣿⣿⣿⣿⣿⣿⣿⣿⣿⣿⣿⣿⣿⣿⣿⣿⣿⣿⣿⣿⣿⣿⣿⣿⣿⣿⣿⣿⣿⣿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⢟⢟⢕⢕⢕⢞⢜⢕⢕⢱⢕⢕⢕⢕⢱⣿⢕⢕⢱⢇⢕⢕⢑⢀⢀⢄⢄⢄⠀⠀⠀⠀⠀⠀⠀⠀⠀⠀⠀⠀⠀⠀⠀⠁⠐⠀⠀⠀⠀⠀⠀⠀⠀⠀⠀⠀⠀⠀⠀⠀⠀⠀⠀⠀⠄⠐⠀⠀⠀⠀⠀⠀⠀⠀⠀⠀⠀⠀⠀⠀⠀⠀⠀⠀⠀⠀⠀⠀⠀⠀⠀⠀⠀⠀⠀⠀⠀⠀⠀⠀⠀⠀⠀⠀⠀⠀⠀⢠⣾⣇⢿⢟⢿⣿⣿⣦⡀⠀⠀⠀⠀⠀⠀⠀⠀⠀⠀⠑⢕⢕⢕⢕⢕⢕⢑⢑⢜⢻⣿⣿⣿⣿⣿⣿⣿⣿⣿⣿⣿⣿⣿⣿⣿⣿⣿⣿⣿⣿⣿⣿⣿⣿⣿⣿⣿⣿⣿⣿⣿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⢕⢎⢕⢕⢕⢱⢕⢕⢕⢕⢕⡾⡏⢕⢕⢟⢕⢕⢕⢕⢕⢕⢕⢕⢕⠀⠀⠀⠀⠀⠀⠀⠀⠀⠀⠀⠀⠀⠀⠀⠀⠀⠀⠀⠀⠀⠀⠀⠀⠀⠀⠀⠀⠀⠀⠀⠀⠀⠀⠀⠀⠀⠀⠀⠀⠀⠀⠀⠀⠀⠀⠀⠀⠀⠀⠀⠀⠀⠀⠀⠀⠀⠀⠀⠀⠀⠀⠀⠀⢄⢕⢕⢔⢄⢰⢺⣵⣦⣄⡀⠀⠀⠄⣾⣿⣿⣾⣕⡿⣷⣝⣿⣿⣿⠂⠀⠀⠀⠀⠀⠀⠀⠀⠀⠀⠀⠑⠕⢕⢕⢕⢕⢕⢕⢕⢜⠝⢿⣿⣿⣿⣿⣿⣿⣿⣿⣿⣿⣿⣿⣿⣿⣿⣿⣿⣿⣿⣿⣿⣿⣿⣿⣿⣿⣿⣿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⢜⢕⢕⢕⢱⢕⢕⢕⠕⢕⢕⢕⢕⢕⢕⢇⢕⢕⢕⢕⢕⢕⢕⢕⢕⢕⣄⠀⠀⠀⠀⠀⠀⠀⠀⠀⠀⠀⠀⠀⠀⠀⠀⠀⠀⠀⠀⠀⠀⠀⠀⠀⠀⠀⠀⠀⠀⠀⠀⠀⠀⠀⠀⠀⠀⠀⠀⠀⠀⠀⢄⢔⢀⠀⠀⠀⠀⠀⠀⠀⠀⠀⠀⠀⠀⠀⠀⠀⠀⢅⢕⢕⢕⢕⢕⢕⢹⢟⣿⣿⣷⡆⡴⢵⢝⢝⢿⣿⣿⣮⣏⢜⣿⡿⠀⠀⠀⠀⠀⠀⠀⠀⠀⠀⠀⠀⠀⢄⣕⢕⢕⢕⢕⢕⢕⢕⢑⢔⢜⢟⢿⣿⣿⣿⣿⣿⣿⣿⣿⣿⣿⣿⣿⣿⣿⣿⣿⣿⣿⣿⣿⣿⣿⣿⣿⣿⠀</a:t>
            </a:r>
            <a:br/>
            <a:r>
              <a:t>⢕⢕⢕⢕⢕⢕⢕⢕⢕⢕⢕⢕⢕⢕⢕⢕⢕⢕⢕⢕⢕⢕⠀⠀⠀⠀⠀⠁⠕⢕⢕⢕⢕⢕⢕⢕⢕⢕⢕⢕⢕⢕⢕⢕⢕⢕⢕⢕⢕⢕⢕⢕⢕⢕⢕⢕⢵⢵⢵⢵⢱⢕⢕⢕⢕⢕⢕⢕⢱⡕⢕⢕⢕⢕⢕⢔⢕⢕⢕⢕⢕⢅⢕⢕⢕⢕⢕⢕⢕⢕⢕⠁⠁⢕⢕⢕⢕⢕⣱⡾⠟⠀⠀⢀⡀⠀⠀⠀⠐⠀⠀⠀⠀⠀⠀⠀⠀⠀⠀⠀⠀⠀⠀⠀⠀⠀⠀⠀⠀⠀⠀⠀⠀⠀⠀⠀⠀⠀⠀⠀⠀⠀⢀⢕⢕⢕⢕⢔⣄⡀⠀⠀⠀⠀⠀⠀⠀⠀⠀⠀⠀⠀⠀⢕⢕⢕⢕⢕⢕⢕⢕⢟⣿⣿⢱⣿⣿⣿⣮⣗⢷⢝⢿⣿⣿⣿⠏⠀⠀⠀⠀⠀⠀⠀⠀⠀⠀⠀⠀⠀⠀⢱⢻⣿⣧⣕⢕⢕⢕⢕⢕⢕⢕⢕⢄⠘⢟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⢱⣵⣵⢵⢕⢕⢕⢕⢕⢕⢕⢕⢕⢕⢕⢕⢕⢕⢕⢕⢕⢕⢕⢕⢕⢕⢕⢕⢕⢕⢔⢕⢕⢕⢕⢕⢕⢕⢕⢕⢕⢕⢕⢕⢕⢕⠕⠀⠀⠀⠕⣮⢫⣾⢟⢱⣶⡄⠀⠀⠁⠄⢄⠑⠐⠀⠀⠀⠄⠀⠀⠀⠀⣀⠀⠀⠀⢀⠀⠀⠀⠀⠀⠀⠀⠀⠀⠀⠀⠀⠀⠀⠀⢀⢀⢄⠀⢕⢕⢕⢕⢕⢕⢕⢸⢿⣦⡀⠀⠀⠀⠀⠀⠀⠀⠀⠀⠀⠀⠀⠀⠁⠁⠑⠕⠵⢕⡕⣵⣷⣷⣧⣜⡝⢿⣿⣿⣷⣷⣿⡿⠏⠀⠀⠀⠀⠀⠀⠀⠀⠀⠀⠀⠀⠀⠀⠀⠁⢕⢜⢿⡟⢳⣵⡕⢕⢕⢕⢕⢕⢕⢅⢕⢑⢅⢝⢟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⡱⢕⢕⢕⢄⢕⢕⢕⢕⢕⢕⢕⢕⢕⢕⢕⢕⢕⢕⢕⢕⠀⠀⠀⠀⠀⢱⣿⡏⢱⣿⢿⠇⠀⠀⠀⢕⢕⠔⠀⠐⠑⠀⢄⠀⠔⠔⠀⠈⠄⠄⠈⠉⣱⣤⠄⠘⢙⢄⠀⠘⢄⢄⠀⠐⠑⢄⠀⠁⠕⠀⢄⢕⢕⢕⢕⢕⢕⢕⢕⣕⣿⣿⣷⣄⢀⠀⠀⠀⠀⠀⠀⠀⠀⠀⠀⠀⠀⠀⠀⠀⠀⠀⠕⢕⢜⡻⣿⣿⣷⣽⣿⣿⢿⠋⠀⠀⠀⠀⠀⠀⠀⠀⠀⠀⠀⠀⠀⠀⠀⠀⠀⠀⢕⢕⢕⡇⢕⢕⢝⢷⣵⣕⢕⢕⢕⢕⢕⢕⢕⢕⢕⢕⢕⢝⢟⢻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⣷⣷⢵⣵⢕⣕⣕⣕⣕⣕⣎⢷⢳⢇⢱⢞⢔⢕⢑⢕⢕⢕⢕⢕⢕⢕⠑⢕⢕⢕⢕⢕⢕⢕⢕⠁⠀⠀⠀⠀⠀⢾⡿⠇⠜⠑⢑⢅⢔⢔⣄⢁⢁⢀⢄⢀⠀⠀⠀⠀⠀⠀⠀⠀⠀⠀⠀⠀⠀⠀⠀⠀⠀⠀⠀⠀⠀⠀⠀⠀⠀⠀⠀⠀⠀⠀⢕⢕⢕⢕⢕⢕⢕⢇⢇⡞⢝⣿⣿⣿⣷⢄⠀⠀⠀⠀⠀⠀⠀⠀⠀⠀⠀⠀⠀⠀⠀⠀⠀⠈⠞⠘⠚⠻⠟⠛⠉⠀⠀⠀⠀⠀⠀⠀⠀⠀⠀⠀⠀⠀⠀⠀⠀⠀⠀⠀⠀⢕⢕⢕⢗⡇⢕⢕⢕⢕⣿⣿⣷⣧⣕⡕⢕⢕⢕⢕⢔⢅⢕⢕⢑⢕⢔⢕⢝⢝⢟⢿⢿⣿⣿⣿⣿⣿⣿⣿⠀</a:t>
            </a:r>
            <a:br/>
            <a:r>
              <a:t>⢕⢕⢕⢕⢕⢕⢕⢕⢕⢕⢕⢕⢕⢕⢕⢕⢕⢕⢕⢕⢕⢕⢀⢀⢀⢄⢄⢄⢔⢔⢔⢕⢕⢕⢕⢕⢕⢕⢕⢕⢕⢕⢕⢕⢕⢕⢕⢕⣵⢷⢷⡷⣱⣷⣷⣷⣷⣷⣾⣿⣿⣿⡿⢷⣗⢺⡜⢕⣕⢕⢕⢕⢅⢕⢕⢕⢕⢕⢱⡕⢕⢕⢕⢕⢕⢕⢕⢕⠕⠀⠀⠀⠀⠀⠀⠁⠀⠀⠀⠀⠀⠁⠕⠑⠘⢟⠑⠑⢕⢕⠕⠀⠀⠀⢀⢀⠀⠀⠀⠀⠀⠀⠀⠀⠀⠀⠀⠀⠀⠁⠀⠀⠀⠀⠀⠀⠀⢀⢄⠀⢕⢕⢕⢕⢕⢕⢕⢕⣇⣕⣸⣿⣿⣿⣿⡇⢀⠀⠀⠀⠀⠀⠀⠀⠀⠀⠀⠀⠀⠀⠀⠀⠀⠀⠀⠀⠀⠀⠀⠀⠀⠀⠀⠀⠀⠀⠀⠀⠀⠀⠀⠀⠀⠀⠀⠀⠀⠀⠀⠀⢀⢕⢕⢕⢱⡇⢕⢕⢕⢕⣕⣱⣽⣿⣿⣿⣷⣧⣕⡕⢕⢕⢕⢕⢕⢕⢕⢕⢕⢕⢕⢕⢕⢕⢌⢝⢝⢟⢻⠿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⠑⠘⠛⠑⠑⠑⠑⠑⠑⠑⠑⠑⠛⠃⠑⠑⠑⠑⠑⠑⠑⠑⠀⠀⠀⠀⠀⠀⠀⠀⠀⠀⠀⠀⠀⠀⠀⠀⠐⠑⠐⠀⠀⠀⠀⠀⠀⠀⠁⠁⠁⠀⠁⠁⠑⠑⠑⠑⠑⠐⠀⠀⠀⠐⠀⠐⠁⠁⠁⠑⠁⠀⠀⠀⠑⠑⠑⠑⠑⠑⠑⠛⠛⠛⠛⠛⠛⠛⠛⠙⠑⠑⠐⠐⠀⠀⠀⠀⠀⠀⠀⠀⠀⠀⠀⠀⠀⠀⠀⠀⠀⠀⠀⠀⠀⠀⠀⠀⠀⠀⠀⠀⠀⠀⠀⠀⠀⠀⠀⠀⠀⠀⠀⠀⠑⠓⠓⠚⠛⠃⠑⠑⠑⠑⠛⠙⠙⠛⠛⠛⠛⠛⠛⠛⠓⠃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⢿⢏⢕⢕⢕⢕⢕⢕⢕⢕⢕⢕⢕⢕⢕⢕⢕⢻⣿⣿⣿⣿⣿⣿⣿⣿⣿⣿⣿⣿⣿⣿⣿⣿⣿⡟⢕⢕⢕⢕⢕⢕⢕⢕⢕⢕⢕⢕⢕⢕⢕⢕⢝⢻⣿⣿⣿⣿⣿⣟⣿⣿⣏⣿⣿⣿⣿⣿⣿⣿⣿⣿⣿⣿⣿⣿⣿⣿⣿⣿⣿⣿⣿⣿⣿⣿⣿⣿⣿⣿⣿⣿⣿⣿⣿⣿⣿⣿⣿⣿⣿⣿⣿⣿⣿⣿⣿⣿⣿⣿⣿⣿⣿⣿⣿⣿⣿⣿⣿⣿⣿⣿⣿⣿⣿⣿⣿⣿⣿⣿⣿⣿⣿⣿⣿⣿⣿⣿⣿⣿⣿⣿⣿⣿⣿⣿⣿⡿⢟⢝⢕⢕⢕⢕⢕⢕⢕⣕⣵⣷⣿⣿⣿⣿⣿⣿⣿⣿⣿⣿⣿⣿⣿⣿⣿⣿⣿⡇⢕⢕⢕⢕⢕⢕⢕⢕⢕⢕⢕⢕⢕⢕⢕⢕⢕⢕⢕⠀</a:t>
            </a:r>
            <a:br/>
            <a:r>
              <a:t>⣿⣿⣿⣿⣿⣿⣿⣿⣿⣿⣿⣿⣿⣿⣿⣿⣿⣿⣿⣿⣿⣿⣿⣿⣿⣿⣿⣿⣿⣿⣿⣿⣿⣿⣿⣿⣿⣿⣿⣿⡿⢏⢕⢕⢕⢕⢕⢕⢕⢕⢕⢕⢕⢕⢕⢕⢕⢕⢕⢕⢜⣷⣿⣿⣿⣿⣿⣿⣿⣿⣿⣿⣿⣿⣿⣿⣿⣿⢕⢕⢕⢕⢕⢕⢕⢕⢕⢕⢕⢕⢕⢕⢕⢕⣵⣷⣿⣿⣿⣿⣿⣿⣿⣿⣿⣿⣿⣿⣿⣿⣿⣿⣿⣿⣿⣿⣿⣿⣿⣿⣿⣿⣿⣿⣿⣿⣿⣿⣿⣿⣿⣿⣿⣿⣿⣿⣿⣿⢿⣿⣿⣿⣿⣿⣿⣿⣿⣿⣿⣿⣿⣿⣿⣿⣿⣿⣿⣿⣿⣿⣿⣿⣿⣿⣿⣿⣿⣿⣿⣿⣿⣿⣿⣿⣿⣿⣿⣿⣿⣿⣿⣿⣿⣿⣿⣿⣿⡿⢟⢕⢕⢕⢕⢕⢕⢕⣕⣵⣷⣿⣿⣿⣿⣿⣿⣿⣿⣿⣿⣿⣿⣿⣿⣿⣿⣿⣿⣿⣿⣿⣧⠀⢕⢕⢕⢕⢕⢕⢕⢕⢕⢕⢕⢕⢕⢕⢕⢕⢕⢕⠀</a:t>
            </a:r>
            <a:br/>
            <a:r>
              <a:t>⣿⣿⣿⣿⣿⣿⣿⣿⣿⣿⣿⣿⣿⣿⣿⣿⣿⣿⣿⣿⣿⣿⣿⣿⣿⣿⣿⣿⣿⣿⣿⣿⣿⣿⣿⣿⣿⣿⡟⢕⢕⢕⢕⢕⢕⢕⢕⢕⢕⢕⠕⠕⠕⠕⠕⠕⠑⢑⠕⠕⢕⢸⣿⣿⣿⣿⣿⣿⣿⣿⢿⢿⢿⢿⢿⣿⡟⢕⢕⢕⢕⢕⢕⢕⢕⢕⡕⢕⢕⢕⢕⣵⣾⣿⣿⣿⣿⣿⣿⣿⣿⣿⣿⣿⣿⣿⣿⣿⣿⣿⣿⣿⣿⣿⣿⣿⣿⣿⣿⣿⣿⣿⣿⣿⣿⣿⣿⣿⣿⣿⣿⣿⣿⣿⣿⣿⣿⣿⣧⡝⢿⣿⣿⣿⣿⣿⣿⣿⣿⣿⣿⣿⣿⣿⣿⣿⣿⣿⣿⣿⣿⣿⣿⣿⣿⣿⣿⣿⣿⣿⣿⣿⣿⣿⣿⣿⣿⣿⣿⣿⣿⣿⣿⣿⡿⢟⢕⢕⢕⢕⢕⢕⢕⣱⣵⣿⣿⣿⣿⣿⣿⣿⣿⣿⣿⣿⣿⣿⣿⣿⣿⣿⣿⣿⣿⣿⣿⣿⣿⣿⣿⣔⢕⢕⢕⢕⢕⢕⢕⢕⢕⢕⢕⢕⢕⢕⢕⢕⢕⢱⠀</a:t>
            </a:r>
            <a:br/>
            <a:r>
              <a:t>⣿⣿⣿⣿⣿⣿⣿⣿⣿⣿⣿⣿⣿⣿⣿⣿⣿⣿⣿⣿⣿⣿⣿⣿⣿⣿⣿⣿⣿⣿⣿⣿⣿⣿⣿⣿⣿⣿⡿⢕⢕⢕⢕⢕⢕⠔⠀⠁⠁⠁⠀⠀⠀⠀⠀⠀⠀⠀⠐⢁⢁⢕⢹⣿⣿⣿⣿⡟⢏⢕⢕⢕⢕⢕⢕⢜⢟⢕⢕⢕⢕⢕⢕⢕⡱⢿⢇⢕⣱⣷⣿⣿⣿⣿⣿⣿⣿⣿⣿⣿⣿⣿⣿⣿⣿⣿⣿⣿⣿⣿⣿⣿⣿⣿⣿⣿⣿⣿⣿⣿⣿⣿⣿⣿⣿⣿⣿⣿⣿⣿⣿⡟⢿⣿⣿⣿⣿⣿⣿⣷⡕⡝⣿⣿⣿⣿⣿⣿⣿⣿⣿⣿⣿⣿⣿⣿⣿⣿⣿⣿⣿⣿⣿⣿⣿⣿⣿⣿⣿⣿⣿⣿⣿⣿⣿⣿⣿⣿⣿⣿⣿⣿⢟⢝⢕⢕⢕⢕⢕⢕⣱⣷⣿⣿⣿⣿⣿⣿⣿⣿⣿⣿⣿⣿⣿⣿⣿⣿⣿⣿⣿⣿⣿⣿⣿⣿⣿⣿⣿⣿⣿⣿⣷⣕⡕⢕⢕⢕⢕⢕⢕⢕⢕⢕⢕⢕⢕⢕⣕⣾⠀</a:t>
            </a:r>
            <a:br/>
            <a:r>
              <a:t>⣿⣿⣿⣿⣿⣿⣿⣿⣿⣿⣿⣿⣿⣿⣿⣿⣿⣿⣿⣿⣿⣿⣿⣿⣿⣿⣿⣿⣿⣿⣿⣿⣿⣿⣿⣿⣿⣿⢇⢕⢕⢔⢁⠀⠀⠀⠀⠀⠀⠀⠀⠀⠀⠀⠀⠀⠔⢔⢕⢕⢕⢕⢕⢜⣿⣿⣿⢕⢕⢕⢕⢕⢕⢕⢕⣕⣱⣵⡵⢵⢕⢑⢕⢕⢕⢸⢕⢕⣿⣿⣿⣿⣿⣿⣿⣿⣿⣿⣿⣿⣿⣿⣿⣿⣿⣿⣿⣿⣿⣿⣿⣿⣿⣿⣿⣿⣿⣿⣿⣿⣿⣿⣿⣿⣿⣿⣿⣿⣿⣿⣿⣿⣕⢝⢿⣿⣿⣿⣿⣿⣷⢻⣎⢿⣿⣿⣿⣿⣿⣿⣿⣿⣿⣿⣿⣿⣿⣿⣿⣿⣿⣿⣿⣿⣿⣿⣿⣿⣿⣿⣿⣿⣿⣿⣿⣿⣿⣿⣿⡿⢏⢕⢕⢕⢕⢕⢕⣱⣵⣿⣿⣿⣿⣿⣿⣿⣿⣿⣿⣿⣿⣿⣿⣿⣿⣿⣿⣿⣿⣿⣿⣿⣿⣿⣿⣿⣿⣿⣿⣿⣿⣿⣿⣿⣿⣧⣵⣕⣕⡕⢕⢕⢕⢕⢕⣱⣷⣿⣿⣿⠀</a:t>
            </a:r>
            <a:br/>
            <a:r>
              <a:t>⣿⣿⣿⣿⣿⣿⣿⣿⣿⣿⣿⣿⣿⣿⣿⣿⣿⣿⣿⣿⣿⣿⣿⣿⣿⣿⣿⣿⣿⣿⣿⣿⣿⣿⣿⣿⣿⡗⢕⢕⢕⢕⠕⠀⠀⠀⠀⢀⢄⢄⢄⢀⠀⠀⠀⠀⠀⠁⢕⢕⢕⢕⢕⢕⢝⢝⢝⠕⠕⢕⢕⣱⣵⢷⢟⢏⢝⢕⢕⢕⢕⢕⢕⢕⢕⢕⡕⢕⣾⣿⣿⣿⣿⣿⣿⣿⣿⣿⣿⣿⣿⣿⣿⣿⣿⣿⣿⣿⣿⣿⣿⣿⣿⣿⣿⣿⣿⣿⣿⣿⣿⣿⡿⣿⣿⣿⣿⣿⣿⣿⣿⣿⣿⣇⢕⡝⢿⣿⣿⣿⣿⡏⣿⣎⣿⣿⣿⣿⣿⣿⣿⣿⣿⣿⣿⣿⣿⣿⣿⣿⣿⣿⣿⣿⣿⣿⣿⣿⣿⣿⣿⣿⣿⣿⣿⣿⣿⡿⢏⢕⢕⢕⢕⢕⢕⣱⣾⣿⣿⣿⣿⣿⣿⣿⣿⣿⣿⣿⣿⣿⣿⣿⣿⣿⣿⣿⣿⣿⣿⣿⣿⣿⣿⣿⣿⣿⣿⣿⣿⣿⣿⣿⣿⣿⣿⣿⣿⣿⣿⣿⣿⣿⣷⣷⣿⣿⣿⣿⣿⣿⠀</a:t>
            </a:r>
            <a:br/>
            <a:r>
              <a:t>⣿⣿⣿⣿⣿⣿⣿⣿⣿⣿⣿⣿⣿⣿⣿⣿⣿⣿⣿⣿⣿⣿⣿⣿⣿⣿⣿⣿⣿⣿⣿⣿⣿⣿⣿⣿⡟⢕⢕⢕⢕⠁⠀⠀⠀⠀⢄⢕⢕⢕⢕⢕⠄⠀⠀⠀⠀⢄⢕⢕⢕⢕⢕⢕⢕⢕⢕⣱⣵⢾⢟⢝⢕⢕⢕⢕⢕⢕⢕⢕⢕⢕⢕⢄⢱⢞⢇⢕⣿⣿⣿⣿⣿⣿⣿⣿⣿⣿⣿⣿⣿⣿⣿⣿⣿⣿⣿⣿⣿⣿⣿⣿⣿⣿⣿⣿⣿⣿⣿⣿⣿⢏⣎⣿⣿⣿⣿⣿⣿⣿⣿⣿⣿⣿⣷⡻⣷⢝⢿⢿⢿⢿⢹⣿⡼⣿⣿⣿⣿⣿⣿⣿⣿⣿⣿⣿⣿⣿⣿⣿⣿⣿⣿⣿⣿⣿⣿⣿⣿⣿⣿⣿⣿⣿⣿⢟⢏⢕⢕⢕⢕⢕⢕⣵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⣧⢕⢕⢕⠀⢀⢀⠀⠀⠀⠑⢕⢅⠕⢕⢕⢔⢀⢀⢄⢄⢕⢕⢕⢕⢕⢕⣱⡵⢾⢟⢝⢕⢕⢕⢕⢕⢕⢕⢕⢕⢕⢕⢕⢕⢕⢕⠕⢕⢇⢕⢱⣿⣿⣿⣿⣿⣿⣿⣿⣿⣿⣿⣿⣿⣿⣿⣿⣿⣿⣿⣿⣿⣿⣿⣿⣿⣿⣿⣿⣿⣿⣿⣿⣳⣿⢸⣿⣿⣿⣿⣿⣿⣿⣿⣿⣿⣿⡏⢕⢸⣷⡣⣕⢕⢕⢕⢕⢕⢻⣿⣿⣿⣿⣿⣿⣿⣿⣿⣿⣿⣿⣿⣿⣿⣿⣿⣿⣿⣿⣿⣿⣿⣿⣿⣿⣿⡿⢏⢕⢕⢕⢕⢕⢕⣵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⣧⡕⢕⢔⢕⢕⢀⠀⠀⠑⢕⢕⢕⢔⢔⢔⢔⢄⠑⢕⢕⢕⢕⢱⠾⢏⢕⢕⢕⢕⢕⢕⢕⢕⢕⢕⢕⢕⢕⢕⢕⢕⢕⢕⢕⢅⠀⢸⢕⢕⣿⣿⣿⣿⣿⣿⣿⣿⣿⣿⣿⣿⣿⣿⣿⣿⣿⣿⣿⣿⣿⣿⣿⣿⣿⣿⣿⣿⣿⣿⣿⣿⢳⣿⡏⢿⣟⣟⣟⣟⣟⣟⣟⣟⣟⣟⣻⢕⢕⢜⣿⣷⡹⢇⢕⢕⢕⢕⢕⢜⢟⢻⣿⣿⣿⣿⣿⣿⣿⣿⣿⣿⣿⣿⣿⣿⣿⣿⣿⣿⣿⣿⣿⣿⡿⢏⢕⢕⢕⢕⢕⢕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⣷⣷⡅⠀⠀⠀⢕⠕⢕⢑⢕⢕⢕⢕⢕⢕⢕⢑⢅⢔⢕⢕⢕⢕⢕⢕⢕⢕⢕⢕⢕⢕⢕⢕⢕⢕⢕⢕⢕⢝⢳⢵⣔⡕⢕⣾⣿⣿⣿⣿⣿⣿⣿⣿⣿⣿⣿⣿⣿⣿⣿⣿⣿⣿⣿⣿⣿⣿⣿⣿⣿⣿⣿⣿⣿⣿⡿⢣⣿⣿⢇⣿⣷⣷⣾⣿⣿⣿⣿⣿⣷⣷⣿⣇⠕⢕⢻⣿⣷⢕⢕⢕⢕⢕⢕⢕⢕⢕⢜⣿⣿⣿⣿⣿⣿⣿⣿⣿⣿⣿⣿⣿⣿⣿⣿⣿⣿⣿⣿⢟⢕⢕⢕⢕⢕⢕⣵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⣷⣕⡔⢕⢔⢕⢕⠕⠕⠑⠑⠁⠐⢕⢕⢕⢕⢕⢕⢕⢕⢕⢕⢕⢕⢕⢕⢕⢕⢕⢕⢕⢕⢕⢕⢕⢕⢕⢕⢕⢌⢝⢱⣿⣿⣿⣿⣿⣿⣿⣿⣿⣿⣿⣿⣿⣿⣿⣿⣿⣿⣿⣿⣿⣿⣿⣿⣿⣿⣿⣿⢿⣫⣵⡎⣿⣿⣿⢸⣿⣿⣿⣿⣿⣿⣿⣿⣿⣿⣿⣿⣿⣇⠕⢸⣿⣿⣇⢕⢕⢕⢕⢕⢕⢄⢕⢕⢜⢻⢿⣿⣿⣿⣿⣿⣿⣿⣿⣿⣿⣿⣿⣿⣿⣿⡿⢕⢕⢕⢕⢕⢕⣱⣾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⢔⠐⠀⠀⠀⠐⠀⠀⠀⠀⠁⠕⢕⢕⢕⢕⢕⢕⢕⢕⢕⢕⢕⢕⢕⢕⢕⢕⢕⢕⢕⢕⢕⢕⢕⢕⢅⡇⢜⢟⢟⢟⢟⢟⢟⢟⢟⢟⢟⢟⢟⢟⢟⢟⢟⢟⢟⢟⢟⢟⢟⢟⢟⢟⢟⢟⣱⣾⣿⣿⣸⣿⣿⣿⢸⣿⣿⣿⣿⣿⣿⣿⣿⣿⣿⣿⣿⣿⣿⣇⢜⣿⣿⣿⡕⢕⠕⢑⠁⢕⢕⢕⢕⢕⢕⢕⢝⢟⢟⢟⢟⢟⢟⢟⢟⢟⢟⢟⢟⢟⢏⢕⢕⢕⢕⢕⢕⣼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⢀⠀⢀⠀⠀⠀⠀⠀⠀⠀⠑⠕⢕⢕⢕⢕⢕⢕⢕⢕⢕⢕⢕⢕⢕⢕⢕⢕⢕⢕⢕⢕⢕⢕⢅⢕⢕⢕⢕⢕⢕⢕⢕⢕⢕⢕⢕⢕⢕⢕⢕⢕⢕⢕⢕⢕⢕⢕⢕⢕⢕⢕⣱⣿⣿⣿⣿⢇⣿⣿⣿⡿⢸⣿⣿⣿⣿⣿⣿⣿⣿⣿⣿⣿⣿⣿⣿⣿⢕⣿⣿⣿⣧⢔⢔⢕⢕⢕⢕⢕⢕⢕⢕⢕⢕⢕⢕⢕⢕⢕⢕⢕⢕⢕⢕⢕⢕⢕⢕⢕⢕⢕⢕⣱⣿⣿⣿⣿⣿⣿⣿⣿⣿⣿⣿⣿⣿⣿⣿⣿⣿⣿⣿⣿⣿⣿⣿⣿⣿⣿⣿⣿⣿⣿⣿⣿⣿⣿⣿⣿⣿⣿⣿⣿⣿⣿⣿⣿⣿⣿⣿⣿⣿⣿⣿⣿⣿⣿⣿⣿⣿⣿⣿⣿⣿⣿⣿⣿⣿⢟⠋⠀</a:t>
            </a:r>
            <a:br/>
            <a:r>
              <a:t>⣿⣿⣿⣿⣿⣿⣿⣿⣿⣿⣿⣿⣿⢕⢕⢸⣿⣿⣿⣿⣿⣿⣿⣿⣿⣿⣿⣿⣿⣿⣿⣿⣿⣿⣿⣿⣿⣿⣿⣿⣿⣿⣿⣿⣿⣿⣿⣿⣿⣿⣷⡕⢔⠀⠀⠀⠀⠀⠀⠀⠀⠁⠕⠕⢕⢕⢕⢕⢕⢕⢕⢕⢕⢕⢕⢕⢕⢕⢕⢕⢕⢕⢕⢕⢕⣾⣿⣿⣿⣿⣿⣿⣿⣿⣿⣷⢕⢕⣾⣿⣿⣿⣿⣿⣿⣿⣿⣿⣿⣫⣾⣿⣿⣿⡿⣳⢸⣿⣿⣿⡇⢸⣿⣿⣿⣿⣿⣿⣿⣿⣿⣿⣿⣿⡏⢿⣿⢕⣿⣿⣿⣿⡕⠁⢁⢅⢕⢕⢕⠕⢑⠑⠕⠕⢕⣵⣿⣿⣿⣿⣿⣿⣿⣿⡿⢕⢕⢕⢕⢕⢕⣵⣿⣿⣿⣿⣿⣿⣿⣿⣿⣿⣿⣿⣿⣿⣿⣿⣿⣿⣿⣿⣿⣿⣿⣿⣿⣿⣿⣿⣿⣿⣿⣿⣿⣿⣿⣿⣿⣿⣿⣿⣿⣿⣿⣿⣿⣿⣿⣿⣿⣿⣿⣿⣿⣿⣿⣿⣿⣿⣿⣿⣿⣿⣿⠟⠋⠁⠀⠀⠀</a:t>
            </a:r>
            <a:br/>
            <a:r>
              <a:t>⣿⣿⣿⣿⣿⣿⣿⣿⣿⣿⣿⣿⣿⢕⢕⢸⣿⣿⣿⣿⣿⣿⣿⣿⣿⣿⣿⣿⣿⣿⣿⣿⣿⣿⣿⣿⣿⣿⣿⣿⣿⣿⣿⣿⣿⣿⣿⣿⣿⣿⣿⣿⣧⢕⠀⠀⠀⠀⠀⠀⠀⠀⠀⠀⠁⠁⠑⢕⠕⢕⢕⢕⢕⢕⢕⢕⢕⢕⢕⢕⢕⢕⢕⢕⢕⣿⣿⣿⣿⣿⣿⣿⣿⣿⣿⣿⢕⢕⣿⣿⣿⣿⣿⣿⣿⣿⣿⡿⣳⣿⣻⣿⣿⡟⣽⡿⣼⣿⣿⣿⡇⢸⣿⣿⣿⣿⣿⣿⣿⣿⣿⣿⣿⣿⣿⢜⡟⢕⣽⣿⣿⣿⡇⠔⢕⣦⢕⢕⠕⢕⢕⢕⢕⢕⣵⣿⣿⣿⣿⣿⣿⣿⣿⡟⢕⢕⢕⢕⢕⢕⣼⣿⣿⣿⣿⣿⣿⣿⣿⣿⣿⣿⣿⣿⣿⣿⣿⣿⣿⣿⣿⣿⣿⣿⣿⣿⣿⣿⣿⣿⣿⣿⣿⣿⣿⣿⣿⣿⣿⣿⣿⣿⣿⣿⣿⣿⣿⣿⣿⣿⣿⣿⣿⣿⣿⣿⣿⣿⣿⣿⣿⣿⢿⠋⠁⠀⠀⠀⠔⠞⠀</a:t>
            </a:r>
            <a:br/>
            <a:r>
              <a:t>⣿⣿⣿⣿⣿⣿⣿⣿⣿⣿⣿⣿⣿⢕⢕⢸⣿⣿⣿⣿⣿⣿⣿⣿⣿⣿⣿⣿⣿⣿⣿⣿⣿⣿⣿⣿⣿⣿⣿⣿⣿⣿⣿⣿⣿⣿⣿⣿⣿⣿⣿⣿⣿⣷⡅⠀⠀⠀⠀⠀⠀⠀⠀⠀⠀⠀⠀⠀⠀⠁⠑⢕⢕⢕⢕⢕⢕⢕⢕⢕⢕⢕⢕⢕⢱⣿⣿⣿⣿⣿⣿⣿⣿⣿⣿⣿⢕⢕⣿⣿⣿⣿⣿⣿⣿⣿⣿⣳⣿⣳⣿⣿⣟⣾⣿⡇⣿⢟⢝⣾⡧⡜⢿⣿⣿⣿⣿⣿⣿⣿⣿⣿⣿⣿⣿⢕⢕⢸⢾⣿⣿⣿⠇⠀⢕⢸⢧⠜⢧⢗⠔⠓⢑⢾⣿⣿⣿⣿⣿⣿⣿⣿⡟⢕⢕⢕⢕⢕⢕⣾⣿⣿⣿⣿⣿⣿⣿⣿⣿⣿⣿⣿⣿⣿⣿⣿⣿⣿⣿⣿⣿⣿⣿⣿⣿⣿⣿⣿⣿⣿⣿⣿⣿⣿⣿⣿⣿⣿⣿⣿⣿⣿⣿⣿⣿⣿⣿⣿⣿⣿⣿⣿⣿⣿⣿⣿⣿⣿⣿⡿⠟⠁⠀⠀⠀⠀⠀⠀⠀⠀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⠀⠁⢕⢕⢕⢕⢕⢕⢕⢕⢕⢕⢕⢕⢸⣿⣿⣿⣿⣿⣿⣿⣿⣿⣿⣿⢕⢕⣿⣿⣿⣿⣿⣿⣿⣿⢳⣿⢯⣿⣿⣟⣾⣿⡿⢇⢏⣱⣾⣿⣇⢱⣾⣿⣿⣿⣿⣿⣿⣿⣿⣿⣿⣿⣿⢕⢕⠗⠾⢟⠏⠁⢄⢔⢀⠀⠁⠑⠑⠜⢔⢄⢕⢜⢝⢻⣿⣿⣿⣿⣿⡟⢕⢕⢕⢕⢕⢕⣾⣿⣿⣿⣿⣿⣿⣿⣿⣿⣿⣿⣿⣿⣿⣿⣿⣿⣿⣿⣿⣿⣿⣿⣿⣿⣿⣿⣿⣿⣿⣿⣿⣿⣿⣿⣿⣿⣿⣿⣿⣿⣿⣿⣿⣿⣿⣿⣿⣿⣿⣿⣿⣿⣿⣿⣿⣿⣿⡟⠋⠀⠀⢀⠀⠀⠀⠀⠀⠀⠀⠀⠀</a:t>
            </a:r>
            <a:br/>
            <a:r>
              <a:t>⣿⣿⣿⣿⣿⣿⣿⣿⣿⣿⣿⣿⣿⢕⢕⢸⣿⣿⣿⣿⣿⣿⣿⣿⣿⣿⣿⣿⣿⣿⣿⣿⣿⣿⣿⣿⣿⣿⣿⣿⣿⣿⣿⣿⣿⣿⣿⣿⣿⣿⣿⣿⣿⣿⡇⢕⢰⡀⠀⠀⠀⠀⠀⠀⠀⠀⠀⠀⠀⠀⠀⠀⠑⢕⢕⢕⢕⢕⢕⢕⢕⢕⢕⢕⢸⣿⣿⣿⣿⣿⣿⣿⣿⣿⣿⣿⢕⢕⣿⣿⡿⢿⢟⣟⣝⡝⣿⣟⢣⣿⡟⣾⣿⣿⢕⡕⢸⢻⣿⣿⣿⢸⣿⣿⣿⣿⣿⣿⣿⣿⣿⣿⣿⣿⣿⢕⢀⠀⠐⠐⠀⠀⢕⢕⣿⣦⡄⢀⠀⠕⢔⢕⢕⢕⢕⢕⣿⣿⣿⣿⡟⢕⢕⢕⢕⢕⢕⣞⢿⣿⣿⣿⣿⣿⣿⣿⣿⣿⣿⣿⣿⣿⣿⣿⣿⣿⣿⣿⣿⣿⣿⣿⣿⣿⣿⣿⣿⣿⣿⣿⣿⣿⣿⣿⣿⣿⣿⣿⣿⣿⣿⣿⣿⣿⣿⣿⣿⣿⣿⣿⣿⣿⣿⣿⣿⣿⣿⣧⣀⣄⣴⣾⡄⠀⠀⠀⠀⠀⠀⠀⠀</a:t>
            </a:r>
            <a:br/>
            <a:r>
              <a:t>⣿⣿⣿⣿⣿⣿⣿⣿⣿⣿⣿⣿⣿⢕⢕⢸⣿⣿⣿⣿⣿⣿⣿⣿⣿⣿⣿⣿⣿⣿⣿⣿⣿⣿⣿⣿⣿⣿⣿⣿⣿⣿⣿⣿⣿⣿⣿⣿⣿⣿⣿⣿⣿⣿⡇⢕⢸⣷⡄⠀⠀⠀⠀⠀⠀⠀⠀⠀⠀⠀⠀⠀⠀⢕⢕⢕⢕⢕⢕⢕⢕⢕⢕⢕⢼⣿⣿⣿⣿⣿⣿⣿⣿⣿⣿⣿⢕⠕⡿⣱⡷⣾⣿⣿⣿⢸⣿⡟⣼⡿⣹⣿⣿⢱⢕⣧⢱⣿⡟⢻⢏⢸⣿⢿⣿⣿⣿⣿⣿⣿⣿⣿⣿⣿⢟⢕⢕⠐⢔⠔⠀⢔⢕⢱⣿⣿⣷⢿⣦⡀⠀⠁⣅⣥⣴⣵⡻⣿⣿⡿⢕⢕⢕⢕⢕⢕⣾⣿⣷⣧⣝⢻⢿⣿⣿⣿⣿⣿⣿⣿⣿⣿⣿⣿⣿⣿⣿⣿⣿⣿⣿⣿⣿⣿⣿⣿⣿⣿⣿⣿⣿⣿⣿⣿⣿⣿⣿⣿⣿⣿⣿⣿⣿⣿⣿⣿⣿⣿⣿⣿⣿⣿⣿⣿⣿⣿⣿⣿⣿⣿⣿⣿⣧⡀⠀⠀⠀⠀⠀⠀⠀</a:t>
            </a:r>
            <a:br/>
            <a:r>
              <a:t>⣿⣿⣿⣿⣿⣿⣿⣿⣿⣿⣿⣿⣿⢕⢕⢸⣿⣿⣿⣿⣿⣿⣿⣿⣿⣿⣿⣿⣿⣿⣿⣿⣿⣿⣿⣿⣿⣿⣿⣿⣿⣿⣿⣿⣿⣿⣿⣿⣿⣿⣿⣿⣿⣿⡇⢕⢸⣿⣿⡔⠀⠀⠀⠀⠀⠀⠀⠀⠀⠀⠀⠀⠀⠀⢕⢕⢕⠕⢕⢕⢕⢕⢕⢕⢸⣿⣿⣿⣿⣿⣿⣿⣿⣿⣿⣿⢕⠑⢣⣟⣯⡟⢿⢿⢏⣿⣿⢱⣿⢣⣿⣿⣯⣾⢱⣿⢸⣿⣷⣷⡇⣿⡿⢸⣿⣿⣿⣿⣿⣿⣿⣿⣿⡿⢕⢕⢸⣷⣦⣴⣾⢕⢕⣷⣿⣿⣿⢸⣿⣿⡟⣷⢹⢿⣻⣿⣧⢻⡿⢕⢕⢕⢕⢕⢕⣼⣿⣿⣿⣿⣿⣿⣷⣼⡝⢿⣿⣿⣿⣿⣿⣿⣿⣿⣿⣿⣿⣿⣿⣿⣿⣿⣿⣿⣿⣿⣿⣿⣿⣿⣿⣿⣿⣿⣿⣿⣿⣿⣿⣿⣿⣿⣿⣿⣿⣿⣿⣿⣿⣿⣿⣿⣿⣿⣿⣿⣿⣿⣿⣿⣿⣿⣿⣷⡄⠀⠀⠀⠀⠀⠀</a:t>
            </a:r>
            <a:br/>
            <a:r>
              <a:t>⣿⣿⣿⣿⣿⣿⣿⣿⣿⣿⣿⣿⣿⢕⢕⢸⣿⣿⣿⣿⣿⣿⣿⣿⣿⣿⣿⣿⣿⣿⣿⣿⣿⣿⣿⣿⣿⣿⣿⣿⣿⣿⣿⣿⣿⣿⣿⣿⣿⣿⣿⣿⣿⣿⡇⢕⢸⣿⣿⣿⣆⠀⠀⠀⠀⠀⠀⠀⠀⠀⠀⠀⠀⠀⠑⠁⠀⠀⠑⠑⠕⢕⢕⠕⣸⣿⣿⣿⣿⣿⣿⣿⣿⣿⣿⣿⢕⢔⣿⣇⡝⢿⣧⢕⢕⣿⡏⣾⡟⣾⣿⣿⣿⡟⢸⡏⣼⣿⣿⣿⢱⣿⢇⢸⣿⣿⣿⣿⣿⣿⣿⣿⣿⢇⢕⢕⢸⣿⣿⣿⣿⡕⢸⣿⣿⣿⣿⢸⣿⣿⣿⣿⢱⢾⡻⢏⢹⡏⢇⢕⢕⢕⢕⢕⣱⣿⣿⣿⣿⣿⣿⣿⣿⣿⣿⣿⣿⣿⣿⣿⣿⣿⣿⣿⣿⣿⣿⣿⣿⣿⣿⣿⣿⣿⣿⣿⣿⣿⣿⣿⣿⣿⣿⣿⣿⣿⣿⣿⣿⣿⣿⣿⣿⣿⣿⣿⣿⣿⣿⣿⣿⣿⣿⣿⣿⣿⣿⣿⣿⣿⣿⣿⣿⣿⣿⣦⡄⠀⠀⠀⠀</a:t>
            </a:r>
            <a:br/>
            <a:r>
              <a:t>⣿⣿⣿⣿⣿⣿⣿⣿⣿⣿⣿⣿⣿⢕⢕⢸⣿⣿⣿⣿⣿⣿⣿⣿⣿⣿⣿⣿⣿⣿⣿⣿⣿⣿⣿⣿⣿⣿⣿⣿⣿⣿⣿⣿⣿⣿⣿⣿⣿⣿⣿⣿⣿⣿⡇⢕⢸⣿⣿⣿⣿⣧⢀⠀⠀⠀⠀⠀⠀⠀⠀⠀⠀⠀⠀⠀⠀⠀⠀⠀⠅⢕⢕⢕⣿⣿⣿⣿⣿⣿⣿⣿⣿⣿⣿⣿⢕⢸⡿⢟⢿⢇⣵⢇⢕⣿⢱⣿⢹⣿⣿⣿⣿⢇⣸⢱⣿⣿⣿⡏⣿⢇⡎⣾⣿⣿⣿⣿⣿⣿⣿⣿⣿⢕⢕⢕⣼⣿⣿⣿⣿⡇⢸⣿⣿⣿⣿⢸⣿⣿⣿⣿⢜⢳⣕⢻⢸⡏⢕⢕⢕⢕⢕⢱⣿⣿⣿⣿⣿⣿⣿⣿⣿⣿⣿⣿⣿⣿⣿⣿⣿⣿⣿⣿⣿⣿⣿⣿⣿⣿⣿⣿⣿⣿⣿⣿⣿⣿⣿⣿⣿⣿⣿⣿⣿⣿⣿⣿⣿⣿⣿⣿⣿⣿⣿⣿⣿⣿⣿⣿⣿⣿⣿⣿⣿⣿⣿⣿⣿⣿⣿⣿⣿⣿⣿⣿⣿⣷⣦⣄⠀</a:t>
            </a:r>
            <a:br/>
            <a:r>
              <a:t>⣿⣿⣿⣿⣿⣿⣿⣿⣿⣿⣿⣿⣿⢕⢕⢸⣿⣿⣿⣿⣿⣿⣿⣿⣿⣿⣿⣿⣿⣿⣿⣿⣿⣿⣿⣿⣿⣿⣿⣿⣿⣿⣿⣿⣿⣿⣿⣿⣿⣿⣿⣿⣿⣿⡇⢕⢸⣿⣿⣿⣿⣿⣧⢀⠀⠀⠀⠀⠀⠀⠀⠀⠀⠀⠀⠀⠀⠀⠀⠀⠐⢕⢕⢕⢿⣿⣿⣿⣿⣿⣿⣿⣿⣿⣿⣿⢅⢕⢳⡕⢱⣿⢇⣵⣷⡏⣾⢏⣿⣿⣿⣿⡏⣕⡿⢸⣽⣽⣽⡕⡟⣼⣹⢸⡇⣿⣿⣿⣿⣿⣿⣿⡇⢕⢕⢱⣽⣿⣽⣽⣽⣽⢸⡇⣿⣿⣿⢸⣿⣿⣿⣿⢱⣧⣹⢧⢱⢕⢕⢕⢕⢕⢕⣼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⣇⠀⠀⠀⠀⠀⠀⠀⠀⠀⠀⠀⠀⠀⠀⠀⠀⠀⢕⢕⢕⣾⣿⣿⣿⣿⣿⣿⣿⣿⣿⣿⣿⢕⠘⢎⢇⢜⢳⢷⣵⣕⢱⢏⢱⣿⣿⣿⢝⢱⣿⡇⣿⣟⣟⣟⡇⢗⢿⢿⣼⡇⣿⡏⣿⣿⣿⢻⢸⢕⢕⢱⡿⢿⣟⣟⣻⣟⣟⢸⡕⢏⢿⡿⢸⣿⣿⢟⣿⢱⡵⢾⢏⢕⢕⢕⢕⢕⢕⢱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⡆⠀⠀⠀⠀⠀⠀⠀⠀⠀⠀⠀⠀⠀⠀⠀⢕⢕⢕⢌⢍⢝⢟⢟⢿⣿⣿⣿⣿⣿⣿⣿⢕⠀⣷⣵⣕⢧⢕⢧⢕⡎⡇⣿⣿⣿⣿⢕⢞⢝⠅⢁⢁⠑⠑⠁⠈⠙⢷⣼⣼⣿⣇⢿⢿⣿⡝⢇⢎⣱⣵⡷⠋⠁⠁⠐⠐⢀⢁⠉⢅⣕⢕⣵⣿⣿⢱⣿⢕⢇⢕⢇⢕⢕⢕⢕⢕⢕⣾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⡄⠀⠀⠀⠀⠀⠀⠀⠀⠀⠀⠀⠀⠀⢀⢕⢕⢕⢕⢕⢕⢕⢕⢕⢜⢿⣿⣿⣿⣿⣿⠑⠀⣿⣿⣿⡗⠑⢑⢕⢸⢣⡏⣿⢹⡏⢕⢑⢄⣵⡿⠴⠅⠀⠀⠁⠁⢔⢝⣿⣿⣿⣿⣾⣿⣵⣿⣾⣿⡏⡰⠴⠁⠀⠀⠀⠁⣿⡧⢀⢌⡇⣽⣿⢇⣸⣿⠑⠁⢕⢕⢕⢕⢕⢕⢕⢱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⣷⢀⠀⠀⠀⠀⠀⠀⠀⠀⠀⠀⠀⠀⢕⢕⢕⢕⢕⢕⢕⠕⠑⠕⠑⠈⠙⠉⢙⠿⡿⠀⠀⣿⣿⢫⠑⠀⢕⢕⢕⣿⢱⣿⡸⢕⢕⢱⣧⣻⣷⢔⢄⢀⢄⢄⡔⣾⣷⣿⣿⣿⣿⣿⣿⣿⣿⣿⣿⣾⡇⢄⢄⢄⢔⢄⢰⣿⣧⣾⣹⣧⣿⣻⢕⢹⣿⠀⠀⠁⢕⢕⢕⢕⢕⢕⢜⢻⢿⣿⣿⣿⣿⣿⣿⣿⣿⣿⣿⣿⣿⣿⣿⣿⣿⣿⣿⣿⣿⣿⣿⣿⣿⣿⣿⣿⣿⣿⣿⣿⣿⣿⣿⣿⡿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⣇⠀⠀⠀⠀⠀⠀⠀⠀⠀⠀⠀⠀⠁⠕⢕⢕⠕⠁⠁⠀⠀⠀⠀⠀⠀⠀⠀⠁⠀⢀⠀⢿⡱⠑⠀⠀⢕⢕⢕⢟⢕⢻⣷⢕⢕⢜⣿⣿⣿⣧⡕⢱⡷⢕⣵⣿⣿⣿⣿⣿⣿⣿⣿⣿⣿⣿⣿⣿⣿⣕⢕⢷⢇⣸⣾⣿⣿⢧⣿⣿⢇⡇⢕⢕⢿⢀⠀⠀⢕⢕⢕⢕⢕⢕⣿⣷⣧⣜⣝⢻⢿⣿⣿⣿⣿⣿⣿⣿⣿⣿⣿⣿⣿⣿⣿⣿⣿⣿⣿⣿⣿⣿⣿⣿⣿⣿⣿⣿⣿⡿⠟⠙⠀⠀⢕⣿⣿⣿⣿⣿⣿⣿⣿⣿⣿⣿⣿⣿⣿⣿⣿⣿⣿⣿⣿⣿⣿⣿⣿⣿⣿⣿⣿⣿⣿⣿⣿⣿⣿⣿⣿⣿⣿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⣆⠀⠀⠀⠀⠀⠀⠀⠀⠀⠀⠀⠀⠀⠀⠀⠀⠀⠀⠀⠀⠀⠀⠀⠀⠀⠐⠀⠀⠑⢄⠀⠁⠀⠀⠀⢕⢕⢕⢸⡇⢺⢿⢕⢕⢕⢻⣿⣿⣮⣝⣓⣗⣽⣿⣿⣿⣿⣿⣿⣿⣿⣿⣿⣿⣿⣿⣿⣿⣿⣽⣕⣝⣹⣼⣿⣿⣿⢟⢎⣾⡇⢕⢕⢜⡕⠀⠀⢕⢕⢕⢕⢕⢱⣿⣿⣿⣿⣿⣿⣿⣿⣿⣿⣿⣿⣿⣿⣿⣿⣿⣿⣿⣿⣿⣿⣿⣿⣿⣿⣿⣿⣿⣿⣿⣿⣿⠟⠙⠀⠀⠀⣄⣴⣾⣿⣿⣿⣿⣿⣿⣿⣿⣿⣿⣿⣿⣿⣿⣿⣿⣿⣿⣿⣿⣿⣿⣿⣿⣿⣿⣿⣿⣿⣿⣿⢟⢻⣿⣿⣿⣿⣿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⣆⠀⠀⠀⠀⠀⠀⠀⠀⠀⠀⠀⠀⠀⠀⠀⠀⠀⠀⠀⠀⠀⠀⠀⠀⠀⢔⠀⠀⢕⢄⠀⠀⠀⠀⠀⠀⠕⡸⡇⡕⢇⢕⢕⢕⢜⣿⣿⣿⣿⣿⣿⣿⣿⣿⣿⣿⣿⣿⣿⣿⢿⣿⣿⣿⣿⣿⣿⣿⣿⣿⣿⣿⣿⣿⡟⢕⢜⡕⣿⢇⢕⢕⢕⢕⠀⠀⢕⢕⢕⢕⢕⢸⢿⢿⣿⣿⣿⣿⣿⣿⣿⣿⣿⣿⣿⣿⣿⣿⣿⣿⣿⣿⣿⣿⣿⣿⣿⣿⣿⣿⣿⣿⢟⠋⠁⠀⠀⠀⠀⠀⠀⠙⠻⣿⣿⣿⣿⣿⣿⣿⣿⣿⣿⣿⣿⣿⣿⣿⣿⣿⣿⣿⣿⣿⣿⣿⣿⣿⣿⣿⡿⢿⢏⢕⢕⢕⢝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⣧⡀⠀⠀⠀⠀⠀⠀⠀⠀⠀⠀⠀⠀⠀⠀⠀⠀⠀⠀⢀⠀⠄⠀⠀⠕⠀⠀⠀⢕⢀⠀⠀⠀⠀⠀⠀⠀⣷⣷⢜⡕⢕⢕⢕⢸⣿⣿⣿⣿⣿⣿⣿⣿⣿⣿⣿⣿⣿⣿⣿⣿⣿⣿⣿⣿⣿⣿⣿⣿⡿⣿⣯⡿⡱⢇⢳⣺⣿⢕⢕⢕⢕⢕⢔⢀⢕⢕⢕⢕⢕⢕⢕⢕⢜⣿⣿⣿⣿⣿⣿⣿⣿⣿⣿⣿⣿⣿⣿⣿⣿⣿⣿⣿⣿⣿⣿⣿⣿⣿⠟⠁⠀⠀⠀⠀⠀⠀⠀⠀⠀⠀⠀⠈⢻⣿⣿⣿⣿⣿⣿⣿⣿⣿⣿⣿⣿⣿⣿⣿⣿⣿⣿⣿⣿⣿⡿⢏⢝⢕⢕⢕⢕⢕⢕⢕⢕⢜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⣦⡀⠀⠀⠀⠀⠀⠀⠀⠀⠀⠀⠀⠀⠀⠀⠀⠁⠀⠀⠀⢀⢄⢔⢔⠀⠀⠑⢕⠀⠀⠀⠀⠀⠀⠀⠝⢹⡕⢕⢕⢕⢕⢕⢹⣿⣿⣿⣿⣿⣿⣿⣿⣿⣿⣿⣿⣿⣿⣿⣿⣿⣿⣿⣿⣿⣿⣿⣿⣿⢿⢏⢕⢕⣿⣿⣿⢕⢕⢕⢕⢕⢕⢕⢕⢕⢕⢕⢕⢕⢕⢕⢕⢜⢿⣿⣿⣿⣿⣿⣿⣿⣿⣿⣿⣿⣿⣿⣿⣿⣿⣿⣿⣿⣿⡿⠋⠁⠀⠀⢀⡔⠀⠀⠀⠀⠀⠀⠀⠀⠀⠀⠀⢹⣿⣿⣿⣿⣿⣿⣿⣿⣿⣿⣿⣿⣿⣿⣿⣿⣿⣿⣿⡟⢕⢕⢕⢕⢕⢕⢕⢕⢕⢕⢕⢱⣿⣿⣿⠀</a:t>
            </a:r>
            <a:br/>
            <a:r>
              <a:t>⣿⣿⣿⣿⣿⣿⣿⣿⣿⣿⣿⣿⣿⠀⠀⢸⣿⣿⣿⣿⣿⣿⣿⣿⣿⣿⣿⣿⣿⣿⣿⣿⣿⣿⣿⣿⣿⣿⣿⣿⣿⣿⣿⣿⣿⣿⣿⣿⣿⣿⣿⣿⣿⢿⢇⢄⡕⣿⣿⣿⣿⣿⣿⣿⣿⣿⣿⣿⣿⣿⣿⣿⣿⣦⡀⠀⠀⠀⠀⠀⠀⠀⠀⠀⠀⠀⠀⠀⢀⢄⠔⠑⠁⠀⠀⠕⠀⠀⠀⠑⠀⠀⠀⠀⠀⠀⢀⢄⢞⡧⢕⢇⢕⢕⢕⢕⢝⢿⣿⣿⣿⣿⣿⣿⣿⣟⡿⢿⣿⣿⡿⣿⣻⣿⣿⣿⣿⣿⣿⣿⡟⢕⢕⢕⢱⣿⣿⡏⢕⢕⢕⢕⢱⢕⢕⢕⢕⢕⢕⢕⢕⢕⢕⢕⢕⢜⣿⣿⣿⣿⣿⣿⣿⣿⣿⣿⣿⣿⣿⣿⣿⣿⣿⣿⣿⠋⠀⠀⢀⣠⣾⣿⡇⠀⠀⠀⠀⠀⠀⠀⠀⠀⠀⠀⠀⢹⣿⣿⣿⣿⣿⣿⣿⣿⣿⣿⣿⣿⣿⣿⣿⣿⢿⢏⢕⢕⢕⢕⢕⢕⢕⢕⢕⢕⢕⢕⢸⣿⣿⣿⠀</a:t>
            </a:r>
            <a:br/>
            <a:r>
              <a:t>⣿⣿⣿⣿⣿⣿⣿⣿⣿⣿⣿⣿⣿⠀⠀⢸⣿⣿⣿⣿⣿⣿⣿⣿⣿⣿⣿⣿⣿⣿⣿⣿⣿⣿⣿⣿⣿⣿⣿⣿⣿⣿⣿⣿⣿⣿⣿⣿⣿⣿⢟⢏⣱⣵⣾⣿⣧⢹⣿⣿⣿⣿⣿⣿⣿⣿⣿⣿⣿⣿⣿⣿⣿⣿⣿⡄⠀⠀⠀⠀⠀⠀⠀⠄⠔⠐⠑⠁⠀⠀⠀⠀⠀⠀⠀⠀⠀⠀⠀⠀⠀⠀⠀⠀⢀⣴⢇⢕⢕⢻⡕⢜⣇⢕⢕⢕⢕⢕⢝⢿⣿⣿⣿⣿⣿⣿⣿⣿⣿⣿⣿⣿⣿⣿⣿⣿⣿⡿⢟⢕⢕⢕⢕⢕⢸⣿⣿⡇⢕⢕⢕⢱⢜⡕⠕⢕⢕⢕⢕⢕⢕⢕⢕⢕⢕⢕⢹⣿⣿⣿⣿⣿⣿⣿⣿⣿⣿⣿⣿⣿⣿⣿⣿⣿⣿⣦⣄⣴⣿⣿⣿⣿⣷⡀⠀⠀⠀⠀⠀⠀⠀⠀⠀⠀⠀⢸⣿⣿⣿⣿⣿⣿⣿⣿⣿⣿⣿⣿⣿⣿⣏⢕⢕⢕⢕⢕⢕⢕⢕⢕⢕⢕⢕⢕⢕⣵⣿⣿⣿⣿⠀</a:t>
            </a:r>
            <a:br/>
            <a:r>
              <a:t>⣿⣿⣿⣿⣿⣿⣿⣿⣿⣿⣿⣿⣿⠀⠀⢸⣿⣿⣿⣿⣿⣿⣿⣿⣿⣿⣿⣿⣿⣿⣿⣿⣿⣿⣿⣿⣿⣿⣿⣿⣿⣿⣿⣿⣿⣿⣿⣿⣿⡕⢕⢟⣿⢱⣮⢿⣿⡧⢻⣿⣿⣿⣿⣿⣿⣿⣿⣿⣿⣿⣿⣿⣿⣿⣿⣿⣷⣄⠀⠀⠀⠀⠀⠀⠀⠀⠀⠀⠀⠀⠀⠀⠀⠀⠁⠀⠀⠀⠀⠀⠀⠀⣄⡰⣿⡏⢕⢕⢕⢕⢳⡕⢜⢕⢕⢕⢕⢕⢕⢕⢕⢝⢟⢿⣿⣿⣿⣿⣿⣿⣿⣿⣿⣿⢿⢟⢝⢕⢕⢕⢕⢕⢕⢕⢸⣿⡏⢇⢕⢕⢕⣿⡇⢕⢕⢕⢕⢕⢕⢕⢕⢕⢕⢕⢕⢕⢕⢻⣿⣿⣿⣿⣿⣿⣿⣿⣿⣿⣿⣿⣿⣿⣿⣿⣿⣿⣿⣿⣿⣿⣿⣿⣿⣧⢀⠀⠀⠀⠀⠀⠀⠀⠀⠀⠀⢱⣿⣿⣿⣿⣿⣿⣿⣿⣿⣿⣿⣿⣿⣿⣿⣷⣕⢕⢕⢕⢕⢕⢕⢕⢕⢕⢕⣱⣿⣿⣿⣿⣿⣿⠀</a:t>
            </a:r>
            <a:br/>
            <a:r>
              <a:t>⣿⣿⣿⣿⣿⣿⣿⣿⣿⣿⣿⣿⣿⠀⠀⢸⣿⣿⣿⣿⣿⣿⣿⣿⣿⣿⣿⣿⣿⣿⣿⣿⣿⣿⣿⣿⣿⣿⣿⣿⣿⣿⣿⣿⣿⣿⣿⣿⣿⣿⡕⢕⢜⢕⢟⢇⡕⠁⠘⣿⣿⣿⣿⣿⣿⣿⣿⣿⣿⣿⣿⣿⣿⣿⣿⣿⣿⣿⣧⡀⠀⠀⠀⠀⠀⠀⠀⠀⠀⠀⠀⠀⠀⠀⠀⠀⠀⠀⠀⢀⣠⣾⣿⣿⣮⡕⢕⢕⢕⢕⢱⣵⡕⢕⢕⢔⢕⠕⠑⠁⢕⢕⢕⢕⢕⢝⢟⢿⢿⡿⢟⡫⢕⢕⢕⢕⢕⢕⢕⢕⢕⢕⢕⢕⢸⣿⢇⢕⢕⢕⢕⣿⣿⢕⢕⢕⢕⢕⢕⢕⢕⢕⢕⢕⠑⢁⢔⢕⢸⣿⣿⣿⣿⣿⣿⣿⣿⣿⣿⣿⣿⣿⣿⣿⣿⣿⣿⣿⣿⣿⣿⡿⢟⢟⢇⢄⠀⠀⠀⠀⠀⠀⠀⠀⣠⣿⣿⣿⣿⣿⣿⣿⣿⣿⣿⣿⣿⣿⣿⣿⣿⣿⣿⣧⣵⣵⣕⣕⣕⣱⣵⣾⣿⣿⡿⠟⠋⠉⠉⠉⠀</a:t>
            </a:r>
            <a:br/>
            <a:r>
              <a:t>⣿⣿⣿⣿⣿⣿⣿⣿⣿⣿⣿⣿⣿⠀⠀⢸⣿⣿⣿⣿⣿⣿⣿⣿⣿⣿⣿⣿⣿⣿⣿⣿⣿⣿⣿⣿⣿⣿⣿⣿⣿⣿⣿⣿⣿⣿⣿⣿⣿⣿⣿⣵⠁⠁⠕⠞⠃⠀⠀⠘⣿⣿⣿⣿⣿⣿⣿⣿⣿⣿⣿⣿⣿⡿⢿⢿⢿⢿⣿⣿⣔⠀⠀⠀⠀⠀⠀⠀⠀⠀⠀⠀⠀⠀⠀⠀⠀⢀⣴⣾⣿⣿⣿⣿⣿⣿⣧⡕⢕⢕⣼⣿⡎⢕⢕⠁⠀⠀⠀⠀⢕⢕⢕⢱⣵⣷⣷⣷⣵⣾⣿⢇⠑⠕⢕⢕⢕⢕⢕⢕⢕⢕⢕⢕⢸⡏⢕⢱⢕⢕⢸⣿⣿⡇⢕⢕⢕⢕⢕⢕⠕⢕⢅⢔⢕⢕⠕⢑⣾⣿⣿⣿⣿⣿⣿⣿⣿⣿⣿⣿⣿⣿⣿⣿⣿⣿⣿⣿⡿⢏⢕⢕⢕⢕⢕⢕⢕⢄⢀⢀⢀⢀⢄⢕⢝⢻⣿⣿⣿⣿⣿⣿⣿⣿⣿⣿⣿⣿⣿⣿⣿⣿⣿⣿⣿⣿⣿⣿⣿⣿⣿⣿⡿⠋⠀⠀⠀⠀⠀⠀⠀</a:t>
            </a:r>
            <a:br/>
            <a:r>
              <a:t>⣿⣿⣿⣿⣿⣿⣿⣿⣿⣿⣿⣿⣿⠀⠀⢸⣿⣿⣿⣿⣿⣿⣿⣿⣿⣿⣿⣿⣿⣿⣿⣿⣿⣿⣿⣿⣿⣿⣿⣿⣿⣿⣿⣿⣿⣿⣿⣿⣿⣿⣿⣿⣧⠀⠀⠀⢔⢰⠐⠀⠘⣿⣿⣿⣿⣿⣿⣿⡿⣟⣻⣽⣾⣿⣿⣿⣿⣿⢷⣯⢻⣧⢀⠀⠀⠀⠀⠀⠀⠀⠀⠀⠀⠀⢀⣠⣷⣿⣿⣿⣿⣿⣿⣿⣿⣿⣿⣿⣧⢱⣿⣿⡇⢕⢕⠀⠀⠀⠀⠀⢕⢕⣱⣿⣿⣿⣿⣿⣿⣿⣿⢕⠀⠀⠁⠑⠅⢕⢕⢕⢕⢕⢕⢕⡸⢕⢕⢜⣧⢕⢸⣿⣿⢇⢕⢕⢕⢕⢕⢕⢕⢕⢕⢕⢑⢄⢔⢕⢸⣿⣿⣿⣿⣿⣿⣿⣿⣿⣿⣿⣿⣿⣿⣿⣿⣿⡟⢕⢕⢕⢕⢕⢕⢕⢕⢕⢕⢕⢕⢕⢕⢕⢕⢕⢕⢕⢜⢻⣿⣿⣿⣿⣿⣿⣿⣿⣿⣿⣿⣿⣿⣿⣿⣿⣿⣿⣿⣿⣿⣿⣿⣿⠁⠀⠀⠀⠀⣄⣤⣴⠀</a:t>
            </a:r>
            <a:br/>
            <a:r>
              <a:t>⣿⣿⣿⣿⣿⣿⣿⣿⣿⣿⣿⣿⣿⠀⠀⢸⣿⣿⣿⣿⣿⣿⣿⣿⣿⣿⣿⣿⣿⣿⣿⣿⣿⣿⣿⣿⣿⣿⣿⣿⣿⣿⣿⣿⣿⣿⣿⣿⣿⣿⣿⣿⣿⣧⠀⠀⠀⠀⠀⠀⠀⠘⢿⣿⣿⢟⣯⣷⣿⣿⣿⡿⢿⢟⢏⢝⢕⢕⢕⢕⢕⢝⢛⢓⠀⠀⠀⠀⢀⣀⣠⣤⣶⣿⣮⡻⣿⣿⣿⣿⣿⣿⣿⣿⣿⣿⣿⣿⣿⢸⣿⣿⡇⢕⢕⠀⠀⠀⠀⠀⢱⣵⣿⣿⣿⣿⣿⣿⣿⣿⣿⢕⠀⠀⠀⠀⠀⢕⢕⢕⢕⢕⢕⢕⢕⢕⢕⢜⡝⣇⢸⣿⣿⢜⢇⢕⢕⢕⢕⢕⠕⢑⢅⢔⢕⢕⢕⢕⢕⢿⣿⣿⣿⣿⣿⣿⣿⣿⣿⣿⣿⣿⣿⣿⡿⢏⢕⢕⢕⢕⢕⢕⢕⢕⢕⢕⢕⢕⢕⢕⢕⢕⢕⢕⢕⢕⢕⢕⢻⣿⣿⣿⣿⣿⣿⣿⣿⣿⣿⣿⣿⣿⣿⣿⣿⣿⣿⣿⣿⣿⣿⡇⠀⠀⠀⠀⣼⣿⣿⣿⠀</a:t>
            </a:r>
            <a:br/>
            <a:r>
              <a:t>⣿⣿⣿⣿⣿⣿⣿⣿⣿⣿⣿⣿⣿⠀⠀⠸⠿⠿⢿⣿⣿⣿⣿⣿⣿⣿⣿⣿⣿⣿⣿⣿⣿⣿⣿⣿⣿⣿⣿⣿⣿⣿⣿⣿⣿⣿⣿⣿⣿⣿⣿⣿⣿⣿⡇⠀⠀⠀⠕⠇⠀⠀⢘⣫⣿⣿⣿⣿⡿⢟⢕⢕⢕⢕⢕⢕⢕⢕⢕⢕⢕⢕⢕⢕⢕⢕⢔⢍⢝⢿⣿⣿⣿⣿⣿⣟⠘⢻⣿⣿⣿⣿⣿⣿⣿⣿⣿⣿⡏⣿⣿⣿⡇⢕⠁⠀⠀⠀⠀⠀⢸⣿⣿⣿⣿⣿⣿⣿⣿⣿⣿⡇⢀⠀⠀⠀⠀⠀⡵⡷⣧⣵⣕⣕⡕⢜⢕⢕⢜⢇⢇⠝⢉⡄⢄⢄⢕⢕⢕⢕⢕⢕⢕⢕⢕⢕⢕⢕⢕⢸⣿⣿⣿⣿⣿⣿⣿⣿⣿⣿⣿⣿⣿⡿⢇⢕⢕⢕⢕⢕⢕⢕⢕⢕⢕⢕⢕⢕⢕⢕⢕⢕⢕⢕⢕⢕⢕⢕⢜⣿⣿⣿⣿⣿⣿⣿⣿⣿⣿⣿⣿⣿⣿⣿⣿⣿⣿⣿⣿⣿⣿⡇⠀⠀⠀⠁⣿⣿⣿⣿⠀</a:t>
            </a:r>
            <a:br/>
            <a:r>
              <a:t>⣿⣿⣿⣿⣿⣿⣿⣿⣿⣿⣿⣿⣿⠀⠀⠀⠀⠀⠁⣿⣿⣿⣿⣿⣿⣿⣿⣿⣿⣿⣿⣿⣿⣿⣿⣿⣿⣿⣿⣿⣿⣿⣿⣿⣿⣿⣿⣿⣿⣿⣿⣿⣿⣿⡇⠀⠀⠀⠀⠀⢀⢰⣾⣿⣿⢿⢏⢕⢕⢕⢕⢕⢕⡕⢱⠑⠑⠀⠀⠕⢕⢕⢕⢕⢕⢕⢕⢕⢕⢕⢜⢝⢿⣿⣿⡇⣵⢷⢝⢿⣿⣿⣿⣿⣿⣿⣿⣿⢇⡇⣿⣿⡇⢕⠀⠀⠀⠀⠀⠀⠈⣿⣿⣿⣿⣿⣿⣿⣿⣿⣿⣿⠇⠀⠀⠀⠀⠀⢕⢕⢕⢝⣿⣿⣿⣿⣷⣵⣕⢕⠁⢁⠁⠑⠁⠀⢕⢕⢕⢕⢕⢔⢕⢕⢕⢕⢕⢕⢕⢕⣿⣿⣿⣿⣿⣿⣿⣿⣿⣿⣿⣿⣿⢇⢕⢕⢕⢕⢕⢕⢕⢕⢕⢕⢕⢕⢕⢕⢕⢕⢕⢕⢕⢕⢕⢕⢕⢕⢕⣿⣿⣿⣿⣿⣿⣿⣿⣿⣿⣿⣿⣿⣿⣿⣿⣿⣿⣿⣿⣿⣿⣷⠀⠀⠀⠀⠘⢿⣿⣿⠀</a:t>
            </a:r>
            <a:br/>
            <a:r>
              <a:t>⣿⣿⣿⣿⣿⣿⣿⣿⣿⣿⣿⣿⣿⠀⠀⢄⢀⢀⢄⢿⣿⣿⣿⣿⣿⣿⣿⣿⣿⣿⣿⣿⣿⣿⣿⣿⣿⣿⣿⣿⣿⣿⣿⣿⣿⣿⣿⣿⣿⣿⣿⣿⣿⣿⡇⠀⢔⢀⠀⠀⠕⢸⣿⢿⢏⢕⢕⢕⢕⢕⣱⣣⣵⣾⣿⣷⡄⠀⠀⠀⠀⠁⠕⢕⢕⢕⢕⢕⢕⢕⢕⢕⢕⢜⢛⣼⢇⢕⢕⢕⢝⢿⣿⣿⣿⣿⣿⣿⢸⢳⣿⣿⣿⢕⠀⠀⠀⠀⠀⠀⠀⢸⣿⣿⣿⣿⣿⣿⣿⣿⣿⣿⠀⠀⠀⠀⠀⠀⠑⢕⢕⢕⣿⣿⣿⣿⣿⣿⣿⣧⢀⠑⠕⠀⢔⢄⠁⢕⢕⢕⢕⢕⢕⢕⢕⢕⢕⢕⢕⢕⢿⣿⣿⣿⣿⣿⣿⣿⣿⣿⣿⣿⣿⢕⢕⢕⢕⢕⢕⢕⢕⢕⢕⢕⢕⢕⢕⢕⢕⢕⢕⢕⢕⢕⢕⢕⢕⢕⢕⣿⣿⣿⣿⣿⣿⣿⣿⣿⣿⣿⣿⣿⣿⣿⣿⣿⣿⣿⣿⣿⣿⣿⣷⠀⠀⠀⠀⠀⠉⠙⠀</a:t>
            </a:r>
            <a:br/>
            <a:r>
              <a:t>⣿⣿⣿⣿⣿⣿⣿⣿⣿⣿⣿⣿⣿⠀⢱⢷⢷⢕⢕⢕⣿⣿⣿⣿⣿⣿⣿⣿⣿⣿⣿⣿⣿⣿⣿⣿⣿⣿⣿⣿⣿⣿⣿⣿⣿⣿⣿⣿⣿⣿⣿⣿⣿⣿⡇⠀⢱⣷⡀⠀⠀⠁⠁⠀⠑⢕⢕⣵⣼⣿⣿⣿⣿⣿⣿⣿⣿⣷⣴⡀⠀⠀⠀⠀⠀⠁⠑⠕⢕⢕⢕⢕⢕⢅⣾⢏⢕⢕⢕⢕⢕⢕⢜⢿⣿⣿⣿⡿⣸⣸⢿⣿⣿⡕⠀⠀⠀⠀⠀⠀⠀⠁⢿⣿⣿⣿⣿⣿⣿⣿⣿⠇⠀⠀⠀⠀⠀⠀⠀⢕⢕⣼⣿⣿⣿⣿⣿⣿⣿⣿⡇⢄⢄⢁⠑⠑⢀⢑⢕⢕⢕⢕⠁⢕⢕⢕⢕⢕⢕⢕⢸⣿⣿⣿⣿⣿⣿⣿⣿⣿⣿⣿⣿⢕⢕⢕⢕⢕⢕⢕⢕⢕⢕⢕⢕⢕⢕⢕⢕⢕⢕⢕⢕⢕⢕⢕⢕⢕⣸⣿⣿⣿⣿⣿⣿⣿⣿⣿⣿⣿⣿⣿⣿⣿⣿⣿⣿⣿⣿⣿⣿⠟⠁⠀⠀⠀⠀⠀⠀⠀⠀</a:t>
            </a:r>
            <a:br/>
            <a:r>
              <a:t>⣿⣿⣿⣿⣿⣿⣿⣿⣿⣿⣿⣿⣿⠀⠀⠀⠀⠀⠀⠀⢻⣿⣿⣿⣿⣿⣿⣿⣿⣿⣿⣿⣿⣿⣿⣿⣿⣿⣿⣿⣿⣿⣿⣿⣿⣿⣿⣿⣿⣿⣿⣿⣿⣿⡇⠀⢜⣿⣷⡀⠀⢀⠀⠀⠀⠑⠁⢻⣿⣿⣿⣿⣿⣿⣿⣿⣿⣿⣿⣿⣷⣦⣄⣀⠀⠀⠀⠀⠀⠀⠁⠁⣱⡿⢕⢕⢕⢕⢕⢕⢕⢕⢕⢜⣿⣿⣿⡇⡏⣿⣿⣿⣿⡇⠀⠀⠀⠀⠀⠀⠀⠀⢸⣿⣿⣿⣿⣿⣿⣿⡟⠀⠀⠀⠀⠀⠀⠀⠀⢕⣵⣿⣿⣿⣿⣿⣿⣿⣿⣿⣿⢕⢕⡧⢕⢳⡕⢕⢕⢕⢕⢕⢔⠕⢕⢕⢕⢕⢕⢕⢸⣿⣿⣿⣿⣿⣿⣿⣿⣿⣿⣿⣿⡕⢕⢕⢕⢕⢕⢕⢕⢕⢕⢕⢕⢕⢕⢕⢕⢕⢕⢕⢕⢕⢕⢕⢕⣼⣿⣿⣿⣿⣿⣿⣿⣿⣿⣿⣿⣿⣿⣿⣿⣿⣿⣿⣿⣿⣿⣿⠏⠀⠀⠀⠀⢀⣴⣷⣷⣮⠀</a:t>
            </a:r>
            <a:br/>
            <a:r>
              <a:t>⠉⠉⠉⠉⠁⠈⠉⠉⠉⠉⠉⠁⠁⠀⠀⠀⠀⠄⠀⠀⠀⠈⠁⠁⠁⠁⠈⠉⠁⠁⠁⠁⠁⠁⠁⠁⠁⠁⠁⠁⠁⠁⠁⠁⠁⠁⠁⠁⠁⠁⠁⠁⠁⠁⠁⠀⠁⠁⠁⠁⢔⢕⢀⠀⠀⠀⠀⠀⠈⠉⠉⠉⠉⠉⠉⠉⠉⠉⠉⠁⠁⠁⠁⠁⠁⠁⠀⠀⡀⠀⠀⣰⢏⢕⢕⢕⢕⢕⢕⢕⢕⢕⢕⢕⢸⣿⣿⡇⡇⣿⣿⢿⣿⡇⠀⠀⠀⠀⠀⠀⠀⠀⠀⢻⣿⣿⣿⣿⣿⡿⠁⠀⠀⠀⠀⠀⠀⠀⠀⢸⣿⣿⣿⣿⣿⣿⣿⣿⣿⣿⣿⢇⠕⢕⢱⣧⣕⢕⢕⢑⢕⢕⢕⢕⢕⢕⢕⢕⢕⢕⢸⣿⣿⣿⣿⣿⣿⣿⣿⣿⣿⣿⣿⣿⡕⢕⢕⢕⢕⢕⢕⢕⢕⢕⢕⢕⢕⢕⢕⢕⢕⢕⢕⢕⢕⣱⣾⣿⣿⣿⣿⣿⣿⣿⣿⣿⣿⣿⣿⣿⣿⣿⣿⣿⣿⣿⣿⣿⣿⡏⠀⠀⠀⠀⣵⣿⣿⣿⣿⣿⠀</a:t>
            </a:r>
            <a:br/>
            <a:r>
              <a:t>⣔⣔⣄⣔⣄⣄⣄⣄⣄⣄⣄⣄⣔⣄⠀⠀⠀⠀⠀⠀⠀⠀⣄⣄⣔⣔⣔⣔⣄⣄⣄⣄⣔⣔⣄⣄⣔⣔⣔⣔⣔⣔⣄⣔⣔⣔⣔⣔⣔⣔⣔⣔⣔⣔⣄⣔⣔⣄⣄⢀⢕⢕⢕⠀⠀⠀⠀⠀⠀⠀⣄⣔⣔⣔⣔⣄⣔⣄⣄⣔⣔⣔⣔⣔⣔⣔⣔⣄⣌⢇⡼⢇⢕⢕⢕⢕⢕⢕⢕⢕⢕⢕⢕⢕⢸⣿⣿⡇⣷⣿⣿⡸⣿⡇⠀⠀⠀⠀⠀⠀⠀⠀⠀⠘⢿⣿⣿⣿⣿⠑⠀⠀⠀⠀⠀⠀⠀⠀⠀⠜⣿⣿⣿⣏⣿⣿⣿⣿⣿⣿⣿⡇⠀⠑⢕⢜⢹⣷⠕⢕⢕⢕⢕⢕⢑⢕⢕⢕⢕⢕⢸⣿⣿⣿⣿⣿⣿⣿⣿⣿⣿⣿⣿⣿⣷⡕⢕⢕⢕⢕⢕⢕⢕⢕⢕⢕⢕⢕⢕⢕⢕⢕⢕⢱⣵⣿⣿⣿⣿⣿⣿⣿⣿⣿⣿⣿⣿⣿⣿⣿⣿⣿⣿⣿⣿⣿⣿⣿⣿⡇⠀⠀⠀⠀⢿⣿⣿⣿⣿⣿⠀</a:t>
            </a:r>
            <a:br/>
            <a:r>
              <a:t>⣿⣿⣿⣿⣿⣿⣿⣿⣿⣿⣿⣿⣿⣿⠀⠀⠀⠀⠀⠀⠀⢰⣿⣿⣿⣿⣿⣿⣿⣿⣿⣿⣿⣿⣿⣿⣿⣿⣿⣿⣿⣿⣿⣿⣿⣿⣿⣿⣿⣿⣿⣿⣿⣿⣿⣿⣿⣿⡟⢕⢕⢕⢕⢕⠀⠀⠀⢖⠀⠀⠘⢿⣿⣿⣿⣿⣿⣿⣿⣿⣿⣿⣿⣿⣿⣿⣿⣿⢫⢎⢕⢕⢕⢕⢕⢕⢕⢕⢕⢕⢕⢕⢕⢕⣾⣿⣿⣿⢱⣿⣻⣧⢹⡇⠀⠀⠀⠀⠀⠀⠀⠀⠀⠀⢜⠿⠟⠿⠑⠀⠀⠀⠀⠀⠀⠀⠀⠀⠀⠀⢻⣿⣿⢹⣿⣿⣿⣿⣿⣿⣿⡇⠀⠀⠑⢕⢸⢏⠁⠁⢕⢕⠕⢕⢕⢑⢕⢕⢕⢕⣾⣿⣿⣿⣿⣿⣿⣿⣿⣿⣿⣿⣿⣿⣿⣿⣧⡕⢕⢕⢕⢕⢕⢕⢕⢕⢕⢕⢕⢕⢕⢕⣵⣿⣿⣿⣿⣿⣿⣿⣿⣿⣿⣿⣿⣿⣿⣿⣿⣿⣿⣿⣿⣿⣿⣿⣿⣿⣿⣧⠀⠀⠀⠀⠈⠻⢿⣿⡿⠟⠀</a:t>
            </a:r>
            <a:br/>
            <a:r>
              <a:t>⣿⣿⣿⣿⣿⣿⣿⣿⣿⣿⣿⣿⣿⣿⠀⠀⠀⠀⠀⠀⠀⢜⣿⣿⣿⣿⣿⣿⣿⣿⣿⣿⣿⣿⣿⣿⣿⣿⣿⣿⣿⣿⣿⣿⣿⣿⣿⣿⣿⣿⣿⣿⣿⣿⣿⣿⣿⣿⡇⢕⢕⢕⢕⢕⠀⠀⠀⠀⠀⠀⠀⠘⢿⣿⣿⣿⣿⣿⣿⣿⣿⣿⣿⣿⣿⣿⡿⣣⢇⢕⢕⢕⢕⢕⢕⢕⢕⢕⢕⢕⠁⠀⠀⢕⣿⣽⣿⣿⡜⣿⣿⣮⣳⢕⡀⠀⠀⠀⠀⠀⠀⠀⠀⠀⠀⢄⢔⠀⠀⠀⠀⠀⠀⠀⠀⠀⠀⠀⠀⠀⢸⣿⣿⣿⣿⣿⣿⣿⣿⣿⣿⣷⠀⠀⠀⠑⢕⠕⠁⠀⠕⢕⢕⢕⢔⢕⢑⠑⠁⢕⢿⣿⣿⣿⣿⣿⣿⣿⣿⣿⣿⣿⣿⣿⣿⣿⣿⣷⣧⡕⢕⢕⢕⢕⢕⢕⢕⢕⢕⢕⣵⣿⣿⣿⣿⣿⣿⣿⣿⣿⣿⣿⣿⣿⣿⣿⣿⣿⣿⣿⣿⣿⣿⣿⣿⣿⣿⣿⣿⣿⣧⡀⠀⠀⠀⠀⠀⠀⠀⠀⠀</a:t>
            </a:r>
            <a:br/>
            <a:r>
              <a:t>⣿⣿⣿⣿⣿⣿⣿⣿⣿⣿⣿⣿⣿⣿⠀⠀⠀⠀⠀⠀⠀⢸⣿⣿⣿⣿⣿⣿⣿⣿⣿⣿⣿⣿⣿⣿⣿⣿⣿⣿⣿⣿⣿⣿⣿⣿⣿⣿⣿⣿⣿⣿⣿⣿⣿⣿⣿⣿⣿⡕⢕⢕⠕⠑⠀⠀⠀⠀⠕⠇⠀⠀⠁⢻⣿⣿⣿⣿⣿⣿⣿⣿⣿⣿⣿⡟⣵⢇⡵⢕⢕⢕⢕⢕⢕⢕⢕⢕⢕⢕⠀⠀⠀⣕⣿⣿⣿⢟⠁⢻⣿⣿⣿⢇⠀⠀⠁⠀⠀⠀⠀⠀⠀⠀⠀⠑⠕⠀⠀⠀⠀⠀⠀⠀⠀⠀⠀⠀⠀⠀⢜⣿⡇⣿⣿⣿⣿⣿⣿⣿⣿⣿⡔⠀⠀⠀⠁⠀⠀⠀⠀⠑⢕⠕⢕⢕⢕⢀⠀⠀⢜⢿⣿⣿⣿⣿⣿⣿⣿⣿⣿⣿⣿⣿⣿⣿⣿⣿⣿⣿⣷⣷⣷⣵⣵⣵⣵⣷⣾⣿⣿⣿⣿⣿⣿⣿⣿⣿⣿⣿⣿⣿⣿⣿⣿⣿⣿⣿⣿⣿⣿⣿⣿⣿⣿⣿⣿⣿⣿⣿⣿⣿⣦⣀⢀⠀⠀⠀⠀⠀⠀</a:t>
            </a:r>
            <a:br/>
            <a:r>
              <a:t>⢛⠛⠛⠛⠛⠛⠛⠛⠛⠛⢛⢟⢟⢟⢀⠀⠀⢀⢀⠀⠀⠟⠟⢟⢟⢟⢟⢟⢟⢟⢟⢟⢟⢟⢟⢟⢟⢟⢻⣿⣿⣿⣿⣿⣿⣿⣿⣿⣿⣿⣿⣿⣿⣿⣿⣿⣿⣿⣿⢇⡣⢄⢀⠀⠀⠀⠀⠀⠀⠀⠀⠀⢄⢰⢛⣫⣕⢎⢿⣿⣿⣿⣿⣿⢏⣾⢏⣼⣇⢕⢕⢕⢕⢕⢕⢕⢕⢕⢕⢕⡔⠀⠀⢸⣿⣿⡏⠁⠀⢸⡇⢻⣿⠕⠀⠀⠀⠀⠀⠀⠀⠀⠀⠀⠀⠀⠀⡀⠀⠀⠀⠀⠀⠀⠀⠀⠀⠀⠀⠀⠀⢿⢇⠙⠛⢿⣿⣿⣿⣿⣿⣿⡇⠀⠀⠀⠀⠀⠀⠀⠀⢀⠕⢕⢕⢕⢕⢕⢄⠀⠀⢜⢿⣿⣿⣿⣿⣿⣿⣿⣿⣿⣿⣿⣿⣿⣿⣿⣿⣿⣿⣿⣿⣿⣿⣿⣿⣿⣿⣿⣿⣿⣿⣿⣿⣿⣿⣿⣿⣿⣿⣿⣿⣿⣿⣿⣿⣿⣿⣿⣿⣿⣿⣿⣿⣿⣿⣿⣿⣿⣿⣿⣿⣿⣿⣷⣷⣷⣾⣿⠀</a:t>
            </a:r>
            <a:br/>
            <a:r>
              <a:t>⢕⢕⢕⢕⢕⢕⢕⢕⢕⢕⢕⢕⢕⢕⠁⠀⠀⠁⠁⠀⠀⠀⠀⢁⢕⢕⢕⢕⢕⢕⢕⠕⢕⢕⢕⢕⢕⢕⢕⢹⣿⣿⣿⣿⣿⣿⣿⣿⣿⣿⣿⣿⣿⣿⣿⣿⣿⣿⣿⣸⣿⣷⡕⢆⢔⢀⢀⠀⢀⢄⢔⢕⢕⢕⢕⣜⢏⡼⢜⣿⣿⣿⡿⣣⡿⢇⣾⣿⡗⢕⢕⢕⢕⢕⢕⢱⢇⢕⢕⢱⣧⠀⠀⠀⠝⢿⠁⠀⠀⢸⠇⢸⡏⠀⠀⠀⠀⠀⠀⠀⠀⠀⠀⠀⣅⣯⣾⣷⣖⡀⠀⠀⠀⠀⠀⠀⠀⠀⠀⠀⠀⢸⠀⠀⠀⠀⠙⢻⣿⣿⣿⠿⠛⠀⠀⠀⠀⠀⠀⠀⠀⣾⡕⠑⢕⢕⢕⢕⢕⢄⠀⠀⠜⢻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⢅⢅⢅⢅⢕⢕⢕⢕⢕⢕⢕⢕⢕⢕⢕⢕⢕⢕⢕⢕⠕⠑⠑⠁⢀⢄⢕⢕⢕⢕⢕⢕⢕⢸⣿⣿⣿⣿⣿⣿⣿⣿⣿⣿⣿⣿⣿⣿⣿⣿⣿⣿⡇⣿⣿⣿⣿⣷⡕⢕⢕⢕⢕⢕⢕⣕⢵⣺⢽⠞⢕⢱⣾⣿⣿⡿⣵⢟⢱⣿⣿⢟⢕⢕⢕⢕⢕⢕⢕⡞⢕⢕⢕⣾⣿⡄⠀⠀⠀⠀⠀⠀⠀⢜⠀⢸⠁⠀⠀⠀⠀⠀⠀⠀⠀⠀⠀⢨⣿⣿⣿⣿⣿⡇⠀⠀⠀⠀⠀⠀⠀⠀⠀⠀⠀⠀⠀⠀⠀⠀⠀⠀⠛⠙⠁⠀⠀⠀⠀⠀⠀⠀⠀⠀⢱⣿⣷⡕⢅⢕⢕⢕⢕⢕⢔⠀⠀⠕⢹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⠑⠁⠁⠀⠀⠀⠀⢀⢕⢕⢕⢕⢕⢕⢕⢕⢕⢸⣿⣿⣿⣿⣿⣿⣿⣿⣿⣿⣿⣿⣿⣿⣿⣿⣿⣿⣧⣿⣿⣿⣿⣿⣷⣕⢕⢕⢕⢕⢕⠗⠙⢅⢔⢕⣾⣷⡹⣿⣟⣼⢏⢱⣿⣿⢏⢕⢕⢕⢱⢕⢕⢕⣼⢕⢕⢕⣸⣿⣿⡇⠀⠀⠀⠀⠀⠀⠀⠁⢔⠑⠀⠀⠀⠀⠀⠀⠀⠀⠀⠀⠀⠁⢻⢻⣿⣿⡟⠁⠀⠀⠀⠀⠀⠀⠀⠀⠀⠀⠀⠀⠀⠀⠀⠀⠀⠀⠀⠀⠀⠀⠀⠀⠀⠁⠁⠑⠔⢔⢸⣿⣿⣷⡕⢑⢕⢕⢕⢕⢕⢕⢀⠀⠑⢜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⢀⢕⢕⢕⢕⢕⢕⢕⢕⢕⠕⠸⢿⢿⢿⢿⢿⣿⣿⣿⣿⣿⣿⣿⣿⣿⣿⣿⣿⣿⣿⡽⣿⣿⣿⣿⣿⣿⣇⢕⢕⢕⢕⢕⢕⢔⢕⢸⣿⣿⣷⢜⡾⢇⣱⣿⡿⢕⢕⢕⢕⢕⡇⢕⢕⢱⢇⢕⢕⢱⠟⠋⠑⠀⠀⠀⠀⠀⠀⠀⠀⢔⠁⠀⠀⠀⠀⠀⠀⠀⠀⠀⠀⠀⠀⠀⠀⠅⠙⠕⠁⠀⠀⠀⠀⠀⠀⠀⠀⠀⠀⠀⠀⠀⠀⠀⠀⠀⠀⠀⠀⠀⠀⠀⠁⠐⠔⠄⢀⢀⠀⠀⢧⢻⣿⣿⣷⡕⢑⢑⢕⢕⢕⢕⢕⢔⠀⢕⢜⢻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⢕⢕⢕⢕⢕⢕⢕⢕⠕⢕⢕⢔⢔⢕⢕⢕⢕⢸⣿⣿⣿⣿⣿⣿⣿⣿⣿⣿⣿⣿⣿⣿⣿⣎⢿⣿⣿⣿⣿⡯⢕⢕⠕⠕⠑⠑⠕⠕⠸⢿⣟⢏⢞⢕⣱⣿⡟⢕⢱⢇⢇⢕⡼⢕⢕⢕⡟⢕⢕⢕⠐⢀⢄⢀⠄⠀⠀⠀⢀⠔⠐⠀⠀⠀⠀⠀⠀⠀⠀⠀⠀⠀⠀⠀⠀⠀⠀⠀⠀⠀⠀⠀⠀⠀⠀⠀⠀⠀⠀⠀⠀⠀⠀⠀⠀⠀⠀⠀⠀⠀⠀⠀⠀⠀⠀⠐⠀⠀⢀⠀⠁⠐⠀⠀⠑⠛⠻⢿⣷⡕⠕⠕⢑⢕⢕⢕⢕⠕⢀⢕⢕⢹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⢀⢕⢕⢕⢕⢕⠁⠑⠁⢕⢕⢕⢕⢕⢕⢕⢕⢕⢸⣿⣿⣿⣿⣿⣿⣿⣿⣿⣿⣿⣿⣿⣿⣿⣿⣿⡷⠁⢉⠁⠀⠀⠀⠀⠀⠀⠀⠀⠀⠀⠀⢄⢎⢕⣵⣿⢏⢕⣱⢇⢕⢇⣸⢇⢕⢕⣼⢕⢕⢕⠑⢕⢕⢕⢕⠕⠀⠀⠀⢕⠀⢔⠑⠀⠀⠀⠀⠀⠀⠀⠀⠀⠀⠀⠀⠀⠀⠀⠀⠀⠀⠀⠀⠀⠀⠀⠀⠀⠀⠀⠀⠀⠀⠀⠀⠀⠄⠀⠀⠀⠀⢀⠄⠐⠁⠀⠀⠀⠀⠀⠀⠀⠀⠀⠀⠀⠀⠀⠀⠀⠁⠀⠀⠑⢅⢕⢕⢕⢕⢑⢕⢕⢕⢝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⢄⢕⢕⢕⢕⢕⢕⠀⠀⠀⢕⢕⢕⢕⢕⢕⢕⢕⢕⢸⣿⣿⣿⣿⣿⣿⣿⣿⣿⣿⣿⣿⣿⣿⣿⣿⣿⠇⢕⢕⢕⢕⢔⢔⢔⢄⢄⠀⠀⠀⠀⢔⠕⢕⣼⣿⢏⢕⣱⢕⢕⢕⢱⡟⢕⢕⢸⡏⢕⢕⢕⢕⠕⠕⢕⢕⠀⠀⠀⠀⠁⠁⠀⠔⢀⠀⠀⠀⠀⠀⠀⠀⠀⠀⠀⠀⠀⠀⠀⠀⠀⠀⠀⠀⠀⠀⠀⠀⠀⠀⠀⠀⠀⠀⠀⠀⠑⠀⠀⠀⠀⠁⠀⠀⠀⠀⠀⠀⠀⠀⠀⠀⠀⠀⠀⠀⠀⠀⠀⠀⠀⠀⠀⠀⠀⠀⠕⢕⢕⢕⢕⢕⢕⢕⢕⢕⢻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⢄⢕⢕⢕⢕⢕⢕⢕⢕⢕⠑⢕⢕⢕⢕⢕⢕⢕⢕⢕⢸⣿⣿⣿⣿⣿⣿⣿⣿⣿⣿⣿⣿⣿⣿⣿⣿⣿⡕⢕⢕⢕⢕⢕⢕⢕⢕⢕⢕⠀⠀⢔⠑⢕⣼⡿⢕⢕⡱⢇⢕⢕⢕⣿⢕⢕⢕⡟⢕⢕⢕⣼⣿⣿⣿⣿⠇⠀⠀⠀⠀⠀⠀⠁⠀⠁⠔⢀⠀⠀⠀⠀⠀⠀⠀⠀⠀⠀⠀⠀⠀⠀⠀⠀⠀⠀⠀⠀⠀⠀⠀⠀⠀⠀⠀⠀⠀⠀⠀⠀⠀⠀⠀⠀⠀⠀⠀⠀⠀⠀⠀⠀⠀⠀⠀⠀⠀⠀⠀⠀⠀⠀⠀⠀⠀⠀⠀⠀⠀⠑⢕⢕⢕⢔⢅⢕⢅⠕⢜⢻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⢕⢕⢕⢕⢕⢕⢕⢕⢕⢕⢕⠑⢕⢕⢕⢕⢕⢕⢕⢕⢸⣿⣿⣿⣿⣿⣿⣿⣿⣿⣿⣿⣿⣿⣿⣿⣿⣿⣿⣧⣕⣑⢕⠕⠕⠕⠕⠑⠀⠀⢕⢕⢕⡞⢝⢕⢕⡱⢕⢕⢕⢕⣸⡇⢕⢕⣼⢕⢕⢕⢱⣿⢿⠿⠿⠑⠀⠀⠀⠀⠀⠀⠀⠀⠀⠀⠀⠀⠐⢄⠀⠀⠔⠀⠀⠀⠀⠀⠀⠀⠀⠀⠀⠀⠀⠀⠀⠀⠀⠀⠀⠀⠀⢀⠀⠀⠀⠀⠀⠀⠀⠀⠀⠀⠀⠀⠀⠀⠀⠀⠀⠀⠀⠀⠀⠀⠀⠀⠀⠀⠀⠀⠀⠀⠀⠀⠀⠀⠀⠀⠀⠕⠕⢕⢑⢕⢕⠕⠅⠕⢝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⢟⢟⢕⢕⢕⢞⢕⢕⢕⡱⢕⢕⢕⢕⢱⣿⢕⢕⢱⡇⢕⢕⢑⢀⢀⢄⢄⢄⠀⠀⠀⠀⠀⠀⠀⠀⠀⠀⠀⠀⠀⠀⠀⠁⠐⠀⠀⠀⠀⠀⠀⠀⠀⠀⠀⠀⠀⠀⠀⠀⠀⠀⠀⠀⠄⠐⠀⠀⠀⠀⠀⠀⠀⠀⠀⠀⠀⠀⠀⠀⠀⠀⠀⠀⠀⠀⠀⠀⠀⠀⠀⠀⠀⠀⠀⠀⠀⠀⠀⠀⠀⠀⠀⠀⠀⠑⠅⢕⢕⢕⢕⢔⢕⢅⢑⢻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⢕⢎⢕⢕⢕⢱⢕⢕⢕⢕⢕⡼⡏⢕⢕⢞⢕⢕⢕⢕⢕⢕⢕⢕⢕⠀⠀⠀⠀⠀⠀⠀⠀⠀⠀⠀⠀⠀⠀⠀⠀⠀⠀⠀⠀⠀⠀⠀⠀⠀⠀⠀⠀⠀⠀⠀⠀⠀⠀⠀⠀⠀⠀⠀⠀⠀⠀⠀⠀⠀⠀⠀⠀⠀⠀⠀⠀⠀⠀⠀⠀⠀⠀⠀⠀⠀⠀⠀⠀⢄⢔⢕⢔⢄⢠⡺⣵⣴⣄⡀⠀⠀⢄⣷⣔⢁⢕⠕⢅⢕⢕⢕⢕⢜⠻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⢎⢕⢔⢕⢱⢕⢕⢕⠑⢕⢱⢜⢕⢕⢕⢇⢕⢕⢕⢕⢕⢕⢕⢕⢕⢕⣄⠀⠀⠀⠀⠀⠀⠀⠀⠀⠀⠀⠀⠀⠀⠀⠀⠀⠀⠀⠀⠀⠀⠀⠀⠀⠀⠀⠀⠀⠀⠀⠀⠀⠀⠀⠀⠀⠀⠀⠀⠀⠀⠀⢄⢔⢀⠀⠀⠀⠀⠀⠀⠀⠀⠀⠀⠀⠀⠀⠀⠀⠀⢑⢕⢕⢕⢕⢕⢜⢝⢿⣿⣿⣷⡆⡴⢵⡜⢕⢕⢕⢕⢕⢅⢑⢕⢕⢅⢕⢝⠻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⠁⠕⢕⢕⢕⢕⢕⢕⢕⢕⢕⢕⢕⢕⢕⢕⢕⢕⢕⢕⢕⢕⢕⢕⢕⢕⢕⢕⢕⢱⢵⢵⢵⢱⢕⢕⢕⢕⢵⢕⢕⡕⢕⢕⡕⢕⢕⢕⢔⢕⢱⢕⢕⢕⢁⢕⢕⢕⢕⢕⢕⢕⢕⢕⠁⠁⢕⢕⢕⢕⡕⣱⡾⢟⠐⠀⢀⡀⠀⠀⠀⠀⠀⠀⠀⠀⠀⠀⠀⠀⠀⠀⠀⠀⠀⠀⠀⠀⠀⠀⠀⠀⠀⠀⠀⠀⠀⠀⠀⠀⠀⠀⠀⠀⠀⢀⢕⢕⢕⢕⢔⢄⢀⠀⠀⠀⠀⠀⠀⠀⠀⠀⠀⠀⠀⠀⢕⢕⢕⢕⢕⢕⢕⢕⢸⣿⣿⢱⣿⣿⣿⣮⣗⢷⢝⢧⣕⠕⢕⢕⢕⢕⢕⢕⢕⢅⢝⢻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⢕⣵⣵⢵⢕⢕⢕⢕⢕⢕⢕⢕⢕⢕⢕⢕⢕⢕⢕⢕⢕⢕⢕⢕⢕⢕⢕⢑⢕⢕⢔⢕⢕⢕⢕⢕⢕⢕⢕⢕⢕⢕⢕⢕⢕⢕⠕⠀⠀⠁⠱⣵⢣⣾⡟⢱⣷⡔⠀⠀⠁⠄⢄⠔⠐⠀⠀⠀⠀⠀⠀⠀⠀⣀⠀⠀⠀⢀⠀⠀⠀⠀⢀⠀⠀⠀⠀⠀⠀⠀⠀⠀⠀⢀⢀⢄⠀⢕⢕⢕⢕⢕⢕⢕⢜⢿⣦⡀⠀⠀⠀⠀⠀⠀⠀⠀⠀⠀⠀⠀⠀⠁⠁⠑⠕⠕⢕⡕⣵⣷⣷⣧⣜⡝⢿⣿⣿⣷⣷⣿⡷⠑⠑⠕⢕⢕⢕⢕⢑⢕⢕⢔⢈⢙⠻⢿⣿⣿⣿⣿⣿⣿⣿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⢕⢕⢕⢔⢕⢕⢕⢕⢕⢕⢇⢕⢕⢕⢕⢕⢕⢕⢕⢕⠀⠀⠀⠀⠀⢱⣿⡟⢕⣿⢿⠇⠀⠀⠀⢕⢕⠔⠀⠐⠑⠀⢄⠀⠔⠔⠀⠈⢁⠄⠁⠉⣱⣤⠄⠘⢙⢄⠀⠘⢄⢄⠀⠐⠑⢄⠀⠁⠕⠀⢄⢕⢕⢕⢕⢕⢕⢕⢕⡕⣿⣿⣷⣄⢀⠀⠀⠀⠀⠀⠀⠀⠀⠀⠀⠀⠀⠀⠀⠀⠀⠀⠕⢕⢜⡻⣿⣿⣷⣽⣿⣿⢿⠋⠀⠀⠀⠀⠁⠁⠕⢕⢕⠕⢅⢕⢕⢕⢕⢕⢘⢙⢻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⢗⢵⡗⢇⢕⡎⢔⢕⢑⢕⢕⢕⢕⢕⢕⢜⠕⢕⢕⢕⢕⢕⢕⢕⢕⠁⠀⠀⠀⠀⠀⢼⡿⠇⠜⠑⠑⢄⢔⢔⢄⢁⢑⢀⢀⢀⠀⠀⠀⠀⠀⠀⠀⠀⠀⠀⠀⠀⠀⠀⠀⠀⠀⠀⠀⠀⠀⠀⠀⠀⠀⠀⠀⠀⠀⠀⢕⢕⢕⢕⢕⢕⢕⢗⢗⡕⡝⣿⣿⣿⣧⢄⠀⠀⠀⠀⠀⠀⠀⠀⠀⠀⠀⠀⠀⠀⠀⠀⠀⠈⠞⠘⠊⠻⠟⠛⠉⠀⠀⠀⠀⠀⠀⠀⠀⠀⠀⠁⠑⠁⢕⢕⢕⢕⢕⢕⢕⢕⢕⢕⢕⢝⢙⢟⢿⢿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⢷⡷⣱⣷⣷⣷⣷⣷⣾⣿⣿⣿⢿⢷⡗⣗⡏⢕⣜⠕⢕⢕⢕⢕⢕⢕⢕⢕⣱⢕⢕⢕⢕⢕⢕⢕⢕⢕⠕⠀⠀⠀⠀⠀⠀⠁⠀⠀⠀⠀⠀⠁⠕⠑⠈⢟⠋⠑⢕⢕⠕⠄⠀⠀⢀⢀⠀⠀⠀⠀⠀⠀⠀⠀⠀⠀⠀⠀⠀⠁⠀⠀⠀⠀⠀⠀⠀⢀⢄⠀⢕⢕⢕⢕⢕⢕⢕⢕⣗⣇⣸⣿⣿⣿⣿⡕⢀⠀⠀⠀⠀⠀⠀⠀⠀⠀⠀⠀⠀⠀⠀⠀⠀⠀⠀⠀⠀⠀⠀⠀⠀⠀⠀⠀⠀⠀⠀⠀⠀⠀⠀⠀⠀⠀⠀⠁⠁⠕⢕⢕⢕⢕⢕⢕⢕⢕⢕⢕⢕⢕⢕⢝⢝⢟⢟⢿⢿⢿⣿⣿⣿⣿⣿⣿⣿⣿⣿⣿⣿⣿⣿⣿⣿⣿⣿⣿⣿⣿⣿⣿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⠑⠘⠛⠑⠑⠑⠑⠑⠑⠑⠑⠑⠚⠃⠑⠑⠑⠑⠑⠑⠑⠑⠀⠀⠀⠀⠀⠀⠀⠀⠀⠀⠀⠀⠀⠀⠀⠀⠐⠑⠐⠀⠀⠀⠀⠀⠀⠀⠁⠁⠁⠀⠁⠁⠑⠑⠑⠑⠑⠐⠀⠀⠀⠐⠀⠐⠁⠁⠁⠑⠁⠀⠀⠀⠑⠑⠑⠑⠑⠑⠑⠛⠛⠛⠛⠛⠛⠛⠛⠃⠑⠐⠐⠐⠀⠀⠀⠀⠀⠀⠀⠀⠀⠀⠀⠀⠀⠀⠀⠀⠀⠀⠀⠀⠀⠀⠀⠀⠀⠀⠀⠀⠀⠀⠀⠀⠀⠀⠀⠀⠀⠀⠀⠁⠑⠑⠑⠑⠑⠑⠑⠑⠑⠑⠑⠑⠑⠑⠑⠑⠑⠑⠑⠑⠘⠙⠙⠙⠙⠛⠛⠛⠛⠛⠛⠛⠛⠛⠛⠛⠙⠙⠙⠙⠀</a:t>
            </a:r>
            <a:br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⣻⣿⣿⣿⣿⣿⣿⣿⣿⣿⣿⣿⣿⣿⣿⣿⣿⣿⣿⣿⣿⣿⣿⣿⣿⣿⣿⣿⣿⣿⣿⣿⣿⣿⣿⣿⣿⣿⢿⢏⢕⢕⢕⢕⢕⢕⢕⢕⢕⢕⢕⢕⢕⢕⢕⢻⣿⣿⣿⣿⣿⣿⣿⣿⣿⣿⣿⣿⣿⣿⣿⣿⣿⡟⢕⢕⢕⢕⢕⢕⢕⢕⢕⢕⢕⢕⢕⢕⢕⢕⢝⢻⣿⣿⣿⣿⣿⣏⣿⣿⣏⣿⣿⣿⣿⣿⣿⣿⣿⣿⣿⣿⣿⣿⣿⣿⣿⣿⣿⣿⣿⣿⣿⣿⣿⣿⣿⣿⣿⣿⣿⣿⣿⣿⣿⣿⣿⣿⣿⣿⣿⣿⣿⣿⣿⣿⣿⣿⣿⣿⣿⣿⣿⣿⣿⣿⣿⣿⣿⣿⣿⣿⣿⣿⣿⣿⣿⣿⣿⣿⣿⣿⣿⣿⣿⢿⢟⢕⢕⢕⢕⢕⢕⢕⢕⣱⣵⣷⣿⣿⣿⣿⣿⣿⣿⣿⣿⣿⣿⣿⣿⣿⣿⣿⣿⣿⣿⣿⡕⢕⢕⢕⢕⢕⢕⢕⢕⢕⢕⢕⢕⢕⢕⢕⢕⢕⢕⢸⣿⣿⣿⣿⣷⡕⢕⠀</a:t>
            </a:r>
            <a:br/>
            <a:r>
              <a:t>⣿⣿⣿⣿⣿⣿⣿⣿⣿⣿⣿⣿⣿⣿⣿⣿⣿⣿⣿⣿⣿⣿⣿⣿⣿⣿⣿⣿⣿⣿⣿⣿⣿⣿⣿⣿⣿⣿⣿⣿⡿⢏⢕⢕⢕⢕⢕⢕⢕⢕⢕⢕⢕⢕⢕⢕⢕⢕⢕⢕⢕⣿⣿⣿⣿⣿⣿⣿⣿⣿⣿⣿⣿⣿⣿⣿⣿⣿⢕⢕⢕⢕⢕⢕⢕⢕⢕⢕⢕⢕⢕⢕⢕⢕⣱⣵⣾⣿⣿⣿⣿⣿⣿⣿⣿⣿⣿⣿⣿⣿⣿⣿⣿⣿⣿⣿⣿⣿⣿⣿⣿⣿⣿⣿⣿⣿⣿⣿⣿⣿⣿⣿⣿⣿⣿⣿⣿⣿⣿⣿⣿⣿⣿⣿⣿⣿⣿⣿⣿⣿⣿⣿⣿⣿⣿⣿⣿⣿⣿⣿⣿⣿⣿⣿⣿⣿⣿⣿⣿⣿⣿⣿⣿⣿⣿⣿⣿⢟⢏⢕⢕⢕⢕⢕⢕⢕⣱⣵⣾⣿⣿⣿⣿⣿⣿⣿⣿⣿⣿⣿⣿⣿⣿⣿⣿⣿⣿⣿⣿⣿⣿⣿⣿⡇⢕⢕⢕⢕⢕⢕⢕⢕⢕⢕⢕⢕⢕⢕⢕⢕⢕⢕⢸⣿⣿⣿⣿⣿⣿⣧⠀</a:t>
            </a:r>
            <a:br/>
            <a:r>
              <a:t>⣿⣿⣿⣿⣿⣿⣿⣿⣿⣿⣿⣿⣿⣿⣿⣿⣿⣿⣿⣿⣿⣿⣿⣿⣿⣿⣿⣿⣿⣿⣿⣿⣿⣿⣿⣿⣿⣿⡟⢕⢕⢕⢕⢕⢕⢕⢕⢕⢕⢕⠕⠕⠕⠕⠕⠕⢕⠕⠕⢕⢕⢸⣿⣿⣿⣿⣿⣿⣿⣿⢿⢿⢿⢿⢿⢿⣿⢏⢕⢕⢕⢕⢕⢕⢕⢕⡕⢕⢕⢕⢕⣵⣾⣿⣿⣿⣿⣿⣿⣿⣿⣿⣿⣿⣿⣿⣿⣿⣿⣿⣿⣿⣿⣿⣿⣿⣿⣿⣿⣿⣿⣿⣿⣿⣿⣿⣿⣿⣿⣿⣿⣿⣿⣿⣿⣿⣿⣿⣇⢝⢿⣿⣿⣿⣿⣿⣿⣿⣿⣿⣿⣿⣿⣿⣿⣿⣿⣿⣿⣿⣿⣿⣿⣿⣿⣿⣿⣿⣿⣿⣿⣿⣿⣿⢿⢏⢕⢕⢕⢕⢕⢕⣕⣵⣷⣿⣿⣿⣿⣿⣿⣿⣿⣿⣿⣿⣿⣿⣿⣿⣿⣿⣿⣿⣿⣿⣿⣿⣿⣿⣿⣿⣿⣷⣴⡕⢕⢕⢕⢕⢕⢕⢕⢕⢕⢕⢕⢕⢕⢕⢕⢕⣾⣿⣿⣿⣿⣿⣿⣿⠀</a:t>
            </a:r>
            <a:br/>
            <a:r>
              <a:t>⣿⣿⣿⣿⣿⣿⣿⣿⣿⣿⣿⣿⣿⣿⣿⣿⣿⣿⣿⣿⣿⣿⣿⣿⣿⣿⣿⣿⣿⣿⣿⣿⣿⣿⣿⣿⣿⣿⣿⢕⢕⢕⢕⢕⢕⠔⠀⠁⠁⠁⠀⠀⠀⠀⠀⠀⠀⠀⠀⢀⢁⢕⢝⢿⣿⣿⣿⡿⢏⢕⢕⢕⢕⢕⢕⢕⢝⢕⢕⢕⢕⢕⢕⢕⡕⢾⡇⢕⢱⣵⣿⣿⣿⣿⣿⣿⣿⣿⣿⣿⣿⣿⣿⣿⣿⣿⣿⣿⣿⣿⣿⣿⣿⣿⣿⣿⣿⣿⣿⣿⣿⣿⣿⣿⣿⣿⣿⣿⣿⣿⣿⡻⣿⣿⣿⣿⣿⣿⣿⣧⢱⡻⣿⣿⣿⣿⣿⣿⣿⣿⣿⣿⣿⣿⣿⣿⣿⣿⣿⣿⣿⣿⣿⣿⣿⣿⣿⣿⣿⣿⣿⡿⢏⢕⢕⢕⢕⢕⢕⢕⣵⣾⣿⣿⣿⣿⣿⣿⣿⣿⣿⣿⣿⣿⣿⣿⣿⣿⣿⣿⣿⣿⣿⣿⣿⣿⣿⣿⣿⣿⣿⣿⣿⣿⣿⣿⣧⡕⢕⢕⢕⢕⢕⢕⢕⢕⢕⢕⢕⢕⢕⣵⣿⣿⣿⣿⣿⣿⣿⣿⠀</a:t>
            </a:r>
            <a:br/>
            <a:r>
              <a:t>⣿⣿⣿⣿⣿⣿⣿⣿⣿⣿⣿⣿⣿⣿⣿⣿⣿⣿⣿⣿⣿⣿⣿⣿⣿⣿⣿⣿⣿⣿⣿⣿⣿⣿⣿⣿⣿⣿⢇⢕⢕⢔⢁⠀⠀⠀⠀⠀⠀⠀⠀⠀⠀⠀⠀⠀⠀⢔⢕⢕⢕⢕⢕⢕⣿⣿⣿⡇⢕⢕⢕⢕⢕⢕⢕⣕⣰⣵⡵⢕⢕⢑⢕⢕⢕⢸⢕⢕⢿⣿⣿⣿⣿⣿⣿⣿⣿⣿⣿⣿⣿⣿⣿⣿⣿⣿⣿⣿⣿⣿⣿⣿⣿⣿⣿⣿⣿⣿⣿⣿⣿⣿⣿⣿⣿⣿⣿⣿⣿⣿⣿⣷⡜⢻⣿⣿⣿⣿⣿⣿⣧⢿⡜⣿⣿⣿⣿⣿⣿⣿⣿⣿⣿⣿⣿⣿⣿⣿⣿⣿⣿⣿⣿⣿⣿⣿⣿⣿⣿⢟⢝⢕⢕⢕⢕⢕⢕⣵⣾⣿⣿⣿⣿⣿⣿⣿⣿⣿⣿⣿⣿⣿⣿⣿⣿⣿⣿⣿⣿⣿⣿⣿⣿⣿⣿⣿⣿⣿⣿⣿⣿⣿⣿⣿⣿⣿⣿⣿⣷⣷⣵⣕⣕⢕⢕⢕⢕⣱⣷⣿⣿⣿⣿⣿⣿⣿⣿⣿⣿⣿⠀</a:t>
            </a:r>
            <a:br/>
            <a:r>
              <a:t>⣿⣿⣿⣿⣿⣿⣿⣿⣿⣿⣿⣿⣿⣿⣿⣿⣿⣿⣿⣿⣿⣿⣿⣿⣿⣿⣿⣿⣿⣿⣿⣿⣿⣿⣿⣿⣿⡗⢕⢕⢕⢕⠕⠀⠀⠀⠀⢀⢄⢄⢄⢀⠀⠀⠀⠀⠀⠀⠕⢕⢕⢕⢕⢕⢜⢝⢝⢕⠕⢕⢕⣕⣵⡷⢟⢟⢝⢕⢔⢕⢕⢕⢕⢕⢕⢕⢅⢕⣼⣿⣿⣿⣿⣿⣿⣿⣿⣿⣿⣿⣿⣿⣿⣿⣿⣿⣿⣿⣿⣿⣿⣿⣿⣿⣿⣿⣿⣿⣿⣿⣿⣿⡿⣿⣿⣿⣿⣿⣿⣿⣿⣿⣿⡕⢸⡻⣿⣿⣿⣿⣿⡞⣿⡜⣿⣿⣿⣿⣿⣿⣿⣿⣿⣿⣿⣿⣿⣿⣿⣿⣿⣿⣿⣿⣿⣿⣿⢟⢕⢕⢕⢕⢕⢕⣱⣵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⣟⢕⢕⢕⢕⠑⠀⠀⠀⠀⢄⢕⢕⢕⢕⢕⢀⠀⠀⠀⠀⢀⢕⢕⢕⢕⢕⢕⢕⢕⢕⣱⣵⢷⢟⢋⢕⢕⢕⢕⢕⢕⢕⢕⢕⢕⢕⢄⢱⢜⡕⢕⣿⣿⣿⣿⣿⣿⣿⣿⣿⣿⣿⣿⣿⣿⣿⣿⣿⣿⣿⣿⣿⣿⣿⣿⣿⣿⣿⣿⣿⣿⣿⣿⣿⢏⣇⣿⣿⣿⣿⣿⣿⣿⣿⣿⣿⣿⣮⢻⣮⢻⢿⢿⢿⢷⢻⣿⢹⣿⣿⣿⣿⣿⣿⣿⣿⣿⣿⣿⣿⣿⣿⣿⣿⣿⣿⣿⣿⢟⢕⢕⢕⢕⢕⢕⣱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⣧⢕⢕⢕⠀⢀⢀⠀⠀⠀⠀⢕⢔⢕⢕⢕⢕⢄⢀⢄⢄⢕⢕⢕⢕⢕⢕⣱⣵⢾⢟⢝⢅⢔⢕⢕⢕⢕⢕⢕⢕⢕⢕⢕⢕⢕⢕⠕⢕⢇⢕⢱⣿⣿⣿⣿⣿⣿⣿⣿⣿⣿⣿⣿⣿⣿⣿⣿⣿⣿⣿⣿⣿⣿⣿⣿⣿⣿⣿⣿⣿⣿⣿⡿⣱⣿⢸⣿⣿⣿⣿⣿⣿⣿⣿⣿⣿⣿⢏⢕⢹⣧⣣⡕⢕⢕⢕⢕⢕⢻⣿⣿⣿⣿⣿⣿⣿⣿⣿⣿⣿⣿⣿⣿⣿⣿⣿⢟⢕⢕⢕⢕⢕⢕⣱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⣧⡕⢕⢔⢕⢕⢀⠀⠀⠐⢕⢕⢕⢔⢔⢔⢔⢔⢁⢕⢕⢕⢕⢱⢳⢟⢝⢕⢕⢕⢕⢕⢕⢕⢕⢕⢕⢕⢕⢕⢕⢕⢕⢕⢕⢅⠀⢱⢕⢕⣿⣿⣿⣿⣿⣿⣿⣿⣿⣿⣿⣿⣿⣿⣿⣿⣿⣿⣿⣿⣿⣿⣿⣿⣿⣿⣿⣿⣿⣿⣿⣿⣳⣿⡏⢿⣟⣟⣟⣟⣟⣟⣟⣟⣟⣟⣻⢕⢕⢜⣿⣷⡹⢇⢕⢕⢕⢕⢕⢜⢟⢻⣿⣿⣿⣿⣿⣿⣿⣿⣿⣿⣿⣿⢟⢕⢕⢕⢕⢕⢕⣱⣾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⣷⣷⡅⠀⠀⠀⢕⠕⢕⢑⢕⢕⢕⢕⢕⢕⠕⢑⢅⢕⢕⢕⢕⢕⢕⢕⢕⢕⢕⢕⢕⢕⢕⢕⢕⢕⢕⢕⢕⢝⢳⢵⣔⡕⢕⣾⣿⣿⣿⣿⣿⣿⣿⣿⣿⣿⣿⣿⣿⣿⣿⣿⣿⣿⣿⣿⣿⣿⣿⣿⣿⣿⣿⣿⣿⣿⡿⢣⣿⣿⢇⣿⣷⣷⣾⣿⣿⣿⣿⣿⣷⣷⣿⡇⢕⢕⢻⣿⣧⢕⢕⢕⢕⢕⢕⢕⢕⢕⢜⣿⣿⣿⣿⣿⣿⣿⣿⣿⡿⢇⢕⢕⢕⢕⢕⣱⣾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⣷⣕⡐⢕⢔⢕⢕⠕⠕⢑⠑⠁⠑⢔⢕⢕⢕⢕⢕⢕⢕⢕⢕⢕⢕⢕⢕⢕⢕⢕⢕⢕⢕⢕⢕⢕⢕⢕⢕⢕⢜⡝⢱⣿⣿⣿⣿⣿⣿⣿⣿⣿⣿⣿⣿⣿⣿⣿⣿⣿⣿⣿⣿⣿⣿⣿⣿⣿⣿⣿⣿⢿⣫⣵⣎⣿⣿⣿⢸⣿⣿⣿⣿⣿⣿⣿⣿⣿⣿⣿⣿⣿⣆⠕⢸⣿⣿⣇⢕⢕⢕⢕⢕⠕⢔⢕⢕⢜⢻⢿⣿⣿⣿⣿⣿⢏⢕⢕⢕⢕⢕⢕⣼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⢟⢟⢟⢟⢟⢟⢟⢟⢟⢟⢟⢟⢟⢟⢟⢟⢟⢟⢟⢟⢟⢟⢟⢟⢟⢟⢟⢟⢟⢟⢟⢟⢟⢟⢟⢟⢟⢟⢟⢟⢟⢟⢟⢟⢟⢟⢔⠀⠐⠐⠁⠀⠀⠀⠀⠀⠁⠕⢕⢕⢕⢕⢕⢕⢕⢕⢕⢕⢕⢕⢕⢕⢕⢕⢕⢕⢕⢕⢕⢕⢕⢕⢑⡇⢜⢟⢟⢟⢟⢟⢟⢟⢟⢟⢟⢟⢟⢟⢟⢟⢟⢟⢟⢟⢟⢟⢟⢟⢟⢟⢟⢟⣱⣾⣿⡿⣸⣿⣿⣿⢸⣿⣿⣿⣿⣿⣿⣿⣿⣿⣿⣿⣿⣿⣿⣇⢜⣿⣿⣿⡕⢕⠕⢑⢁⢕⢕⢕⢕⢕⢕⢕⢝⢟⢟⢟⢕⢕⢕⢕⢕⢕⣱⣿⣿⣿⣿⣿⣿⣿⣿⣿⣿⣿⣿⣿⣿⣿⣿⣿⣿⣿⣿⣿⣿⣿⣿⣿⣿⣿⣿⣿⣿⣿⣿⣿⣿⣿⣿⣿⣿⣿⣿⣿⣿⣿⣿⣿⣿⣿⣿⣿⣿⣿⣿⣿⣿⣿⣿⣿⣿⣿⣿⣿⣿⣿⣿⣿⣿⣿⣿⣿⢿⠟⢿⣿⣿⣿⣿⠀</a:t>
            </a:r>
            <a:br/>
            <a:r>
              <a:t>⢕⢕⢕⢕⢕⢕⢕⢕⢕⢕⢕⢕⢕⢕⢕⢕⢕⢕⢕⢕⢕⢕⢕⢕⢕⢕⢕⢕⢕⢕⢕⢕⢕⢕⢕⢕⢕⢕⢕⢕⢕⢕⢕⢕⢕⢕⢕⢕⢕⢀⠄⢀⠀⠀⠀⠀⠀⠀⠀⠁⠕⢕⢕⢕⢕⢕⢕⢕⢕⢕⢕⢕⢕⢕⢕⢕⢕⢕⢕⢕⢕⢕⢕⢅⢕⢔⢕⢕⢕⢕⢕⢕⢕⢕⢕⢕⢕⢕⢕⢕⢕⢕⢕⢕⢕⢕⢕⢕⢕⢕⢕⣵⣿⣿⣿⣿⢇⣿⣿⣿⡇⣼⣿⣿⣿⣿⣿⣿⣿⣿⣿⣿⣿⣿⣿⣿⣿⢕⣿⣿⣿⣧⢔⢔⢕⢕⢕⢕⢕⢕⢕⢕⢕⢕⢕⢕⢕⢕⢕⢕⢕⢕⣼⣿⣿⣿⣿⣿⣿⣿⣿⣿⣿⣿⣿⣿⣿⣿⣿⣿⣿⣿⣿⣿⣿⣿⣿⣿⣿⣿⣿⣿⣿⣿⣿⣿⣿⣿⣿⣿⣿⣿⣿⣿⣿⣿⣿⣿⣿⣿⣿⣿⣿⣿⣿⣿⣿⣿⣿⣿⣿⣿⣿⣿⣿⣿⣿⣿⣿⢿⠟⠙⠁⠀⠀⢄⣿⣿⣿⣿⠀</a:t>
            </a:r>
            <a:br/>
            <a:r>
              <a:t>⣿⣿⣿⣿⣿⣿⣿⣿⣿⣿⣿⣿⣿⢕⢕⢸⣿⣿⣿⣿⣿⣿⣿⣿⣿⣿⣿⣿⣿⣿⣿⣿⣿⣿⣿⣿⣿⣿⣿⣿⣿⣿⣿⣿⣿⣿⣿⣿⣿⣿⣧⡕⢔⠀⠀⠀⠀⠀⠀⠀⠀⠁⠕⢕⢕⢕⢕⢕⢕⢕⢕⢕⢕⢕⢕⢕⢕⢕⢕⢕⢕⢕⢕⢕⢕⣿⣿⣿⣿⣿⣿⣿⣿⣿⣿⣷⢕⢕⣾⣿⣿⣿⣿⣿⣿⣿⣿⣿⣿⣫⣾⣿⣿⣿⡿⣳⢸⣿⣿⣿⡇⢻⣿⣿⣿⣿⣿⣿⣿⣿⣿⣿⣿⣿⡏⣿⣿⢕⣿⣿⣿⣿⢕⠁⢁⢅⢕⢕⢕⠕⢕⠅⠕⠕⢕⢕⢕⢕⢕⢕⢱⣿⣿⣿⣿⣿⣿⣿⣿⣿⣿⣿⣿⣿⣿⣿⣿⣿⣿⣿⣿⣿⣿⣿⣿⣿⣿⣿⣿⣿⣿⣿⣿⣿⣿⣿⣿⣿⣿⣿⣿⣿⣿⣿⣿⣿⣿⣿⣿⣿⣿⣿⣿⣿⣿⣿⣿⣿⣿⣿⣿⣿⣿⣿⣿⡿⠟⠋⠁⠀⠀⢀⣠⣴⣾⣿⣿⣿⣿⣿⠀</a:t>
            </a:r>
            <a:br/>
            <a:r>
              <a:t>⣿⣿⣿⣿⣿⣿⣿⣿⣿⣿⣿⣿⣿⢕⢕⢸⣿⣿⣿⣿⣿⣿⣿⣿⣿⣿⣿⣿⣿⣿⣿⣿⣿⣿⣿⣿⣿⣿⣿⣿⣿⣿⣿⣿⣿⣿⣿⣿⣿⣿⣿⣿⣧⢕⢀⠀⠀⠀⠀⠀⠀⠀⠀⠀⠁⠁⠑⢕⢕⢕⢕⢕⢕⢕⢕⢕⢕⢕⢕⢕⢕⢕⢕⢕⢕⣿⣿⣿⣿⣿⣿⣿⣿⣿⣿⣿⢕⢕⣿⣿⣿⣿⣿⣿⣿⣿⣿⡿⣱⡿⣽⣿⣿⣟⣽⡟⣾⣿⣿⣿⡇⢸⣿⣿⣿⣿⣿⣿⣿⣿⣿⣿⣿⣿⣷⢜⡟⢕⣿⣿⣿⣿⡇⠔⢕⣦⢅⢕⠕⢕⢕⢕⢕⢕⢕⢕⢕⢕⢕⣱⣿⣿⣿⣿⣿⣿⣿⣿⣿⣿⣿⣿⣿⣿⣿⣿⣿⣿⣿⣿⣿⣿⣿⣿⣿⣿⣿⣿⣿⣿⣿⣿⣿⣿⣿⣿⣿⣿⣿⣿⣿⣿⣿⣿⣿⣿⣿⣿⣿⣿⣿⣿⣿⣿⣿⣿⣿⣿⣿⣿⣿⣿⡿⠟⠙⠁⠀⠀⠀⠔⠳⢿⣿⣿⣿⣿⣿⣿⣿⣿⠀</a:t>
            </a:r>
            <a:br/>
            <a:r>
              <a:t>⣿⣿⣿⣿⣿⣿⣿⣿⣿⣿⣿⣿⣿⢕⢕⢸⣿⣿⣿⣿⣿⣿⣿⣿⣿⣿⣿⣿⣿⣿⣿⣿⣿⣿⣿⣿⣿⣿⣿⣿⣿⣿⣿⣿⣿⣿⣿⣿⣿⣿⣿⣿⣿⣷⡄⠀⠀⠀⠀⠀⠀⠀⠀⠀⠀⠀⠀⠀⠀⠁⠑⢕⢕⢕⢕⢕⢕⢕⢕⢕⢕⢕⢕⢕⢱⣿⣿⣿⣿⣿⣿⣿⣿⣿⣿⣿⢕⢕⣿⣿⣿⣿⣿⣿⣿⣿⣿⣱⣿⣳⣿⣿⣟⣾⣿⡇⣿⢟⢝⣾⡧⢜⢿⣿⣿⣿⣿⣿⣿⣿⣿⣿⣿⣿⣿⢕⢕⢸⢿⣿⣿⣿⠇⠀⢕⢸⢷⠜⢳⢗⠑⠃⢕⢕⢕⢕⢕⢕⣕⢻⢿⣿⣿⣿⣿⣿⣿⣿⣿⣿⣿⣿⣿⣿⣿⣿⣿⣿⣿⣿⣿⣿⣿⣿⣿⣿⣿⣿⣿⣿⣿⣿⣿⣿⣿⣿⣿⣿⣿⣿⣿⣿⣿⣿⣿⣿⣿⣿⣿⣿⣿⣿⣿⣿⣿⣿⣿⣿⣿⡿⠟⠙⠀⠀⠀⠀⠀⠀⠀⠀⠀⠀⠈⠻⣿⣿⣿⣿⣿⣿⠀</a:t>
            </a:r>
            <a:br/>
            <a:r>
              <a:t>⣿⣿⣿⣿⣿⣿⣿⣿⣿⣿⣿⣿⣿⢕⢕⢸⣿⣿⣿⣿⣿⣿⣿⣿⣿⣿⣿⣿⣿⣿⣿⣿⣿⣿⣿⣿⣿⣿⣿⣿⣿⣿⣿⣿⣿⣿⣿⣿⣿⣿⣿⣿⣿⣿⡇⢄⠀⠀⠀⠀⠀⠀⠀⠀⠀⠀⠀⠀⠀⠀⠀⠁⢕⢕⢕⢕⢕⢕⢕⢕⢕⢕⢕⢕⢸⣿⣿⣿⣿⣿⣿⣿⣿⣿⣿⣿⢕⢕⣿⣿⣿⣿⣿⣿⣿⣿⢳⣿⣷⣿⣿⣟⣾⣿⡿⢇⢏⣱⣿⣿⣇⢕⣿⣿⣿⣿⣿⣿⣿⣿⣿⣿⣿⣿⣿⢕⢕⠗⠿⢟⠋⠁⢄⢔⢀⠀⠁⠑⠑⠜⢔⢕⢕⢕⢕⢕⢕⣼⣿⣿⣷⣝⡻⢿⣿⣿⣿⣿⣿⣿⣿⣿⣿⣿⣿⣿⣿⣿⣿⣿⣿⣿⣿⣿⣿⣿⣿⣿⣿⣿⣿⣿⣿⣿⣿⣿⣿⣿⣿⣿⣿⣿⣿⣿⣿⣿⣿⣿⣿⣿⣿⣿⣿⣿⣿⣿⣿⣿⠋⠁⠀⢀⡄⠀⠀⠀⠀⠀⠀⠀⠀⠀⠀⠀⠈⢻⡟⢏⢏⢝⠀</a:t>
            </a:r>
            <a:br/>
            <a:r>
              <a:t>⣿⣿⣿⣿⣿⣿⣿⣿⣿⣿⣿⣿⣿⢕⢕⢸⣿⣿⣿⣿⣿⣿⣿⣿⣿⣿⣿⣿⣿⣿⣿⣿⣿⣿⣿⣿⣿⣿⣿⣿⣿⣿⣿⣿⣿⣿⣿⣿⣿⣿⣿⣿⣿⣿⡇⢕⢠⢀⠀⠀⠀⠀⠀⠀⠀⠀⠀⠀⠀⠀⠀⠀⠑⢕⢕⢕⢕⢕⢕⢕⢕⢕⢕⢕⢸⣿⣿⣿⣿⣿⣿⣿⣿⣿⣿⣿⢕⢕⣿⣿⡿⢿⢟⣟⣝⡝⣿⣿⢣⣿⣟⣾⣿⡿⢕⡕⢸⢻⣿⣿⣿⢸⣿⣿⣿⣿⣿⣿⣿⣿⣿⣿⣿⣿⣿⢕⢀⠀⠐⠐⠀⠀⢕⢱⣿⣦⡄⡀⠀⠑⢕⢕⢕⢕⢕⢕⣼⣿⣿⣿⣿⣿⣿⣧⣜⢻⣿⣿⣿⣿⣿⣿⣿⣿⣿⣿⣿⣿⣿⣿⣿⣿⣿⣿⣿⣿⣿⣿⣿⣿⣿⣿⣿⣿⣿⣿⣿⣿⣿⣿⣿⣿⣿⣿⣿⣿⣿⣿⣿⣿⣿⣿⣿⣿⣿⣿⣿⣿⣧⣤⣴⣿⣧⠀⠀⠀⠀⠀⠀⠀⠀⠀⠀⠀⠀⠀⠕⢕⢕⢕⠀</a:t>
            </a:r>
            <a:br/>
            <a:r>
              <a:t>⣿⣿⣿⣿⣿⣿⣿⣿⣿⣿⣿⣿⣿⢕⢕⢸⣿⣿⣿⣿⣿⣿⣿⣿⣿⣿⣿⣿⣿⣿⣿⣿⣿⣿⣿⣿⣿⣿⣿⣿⣿⣿⣿⣿⣿⣿⣿⣿⣿⣿⣿⣿⣿⣿⡇⢕⢸⣷⡄⠀⠀⠀⠀⠀⠀⠀⠀⠀⠀⠀⠀⠀⠀⢕⢕⢕⢕⢕⢕⢕⢕⢕⢕⢕⣾⣿⣿⣿⣿⣿⣿⣿⣿⣿⣿⣿⢕⢕⡿⣱⡵⣾⣿⣿⣿⢸⣿⡟⣼⡿⣼⣿⣿⢇⢕⣧⢱⣿⡻⢻⢏⢸⣿⢻⣿⣿⣿⣿⣿⣿⣿⣿⣿⣿⢟⢕⢕⠔⢔⠔⠀⢕⢕⢸⣿⣿⣇⣿⣧⢕⢕⢕⢕⢕⢕⣸⣿⣿⣿⣿⣿⣿⣿⣿⣿⣿⣿⣿⣿⣿⣿⣿⣿⣿⣿⣿⣿⣿⣿⣿⣿⣿⣿⣿⣿⣿⣿⣿⣿⣿⣿⣿⣿⣿⣿⣿⣿⣿⣿⣿⣿⣿⣿⣿⣿⣿⣿⣿⣿⣿⣿⣿⣿⣿⣿⣿⣿⣿⣿⣿⣿⣿⣿⣔⠀⠀⠀⠀⠀⠀⠀⠀⠀⠀⠀⠀⠀⢕⢕⢕⠀</a:t>
            </a:r>
            <a:br/>
            <a:r>
              <a:t>⣿⣿⣿⣿⣿⣿⣿⣿⣿⣿⣿⣿⣿⢕⢕⢸⣿⣿⣿⣿⣿⣿⣿⣿⣿⣿⣿⣿⣿⣿⣿⣿⣿⣿⣿⣿⣿⣿⣿⣿⣿⣿⣿⣿⣿⣿⣿⣿⣿⣿⣿⣿⣿⣿⡇⢕⢸⣿⣿⡔⠀⠀⠀⠀⠀⠀⠀⠀⠀⠀⠀⠀⠀⠁⢕⢕⢕⠕⢕⢕⢕⢕⢕⢕⢻⣿⣿⣿⣿⣿⣿⣿⣿⣿⣿⣿⢕⠁⢣⣟⣯⡟⢿⢿⢇⣿⣿⢱⣿⢳⣿⣿⣯⣾⢱⣿⢸⣿⣷⣷⡇⣿⡿⢸⣿⣿⣿⣿⣿⣿⣿⣿⣿⡟⢕⢕⢸⣷⣦⣴⣾⢕⢕⣷⣿⣿⣿⢸⢇⢕⢕⢕⢕⢕⣱⣿⣿⣿⣿⣿⣿⣿⣿⣿⣿⣿⣿⣿⣿⣿⣿⣿⣿⣿⣿⣿⣿⣿⣿⣿⣿⣿⣿⣿⣿⣿⣿⣿⣿⣿⣿⣿⣿⣿⣿⣿⣿⣿⣿⣿⣿⣿⣿⣿⣿⣿⣿⣿⣿⣿⣿⣿⣿⣿⣿⣿⣿⣿⣿⣿⣿⣿⣿⣿⣇⠀⠀⠀⠀⠀⠀⠀⠀⠀⠀⠀⠀⢕⢕⢕⠀</a:t>
            </a:r>
            <a:br/>
            <a:r>
              <a:t>⣿⣿⣿⣿⣿⣿⣿⣿⣿⣿⣿⣿⣿⢕⢕⢸⣿⣿⣿⣿⣿⣿⣿⣿⣿⣿⣿⣿⣿⣿⣿⣿⣿⣿⣿⣿⣿⣿⣿⣿⣿⣿⣿⣿⣿⣿⣿⣿⣿⣿⣿⣿⣿⣿⡇⢕⢸⣿⣿⣿⣆⠀⠀⠀⠀⠀⠀⠀⠀⠀⠀⠀⠀⠀⠑⠑⠀⠀⠁⠑⠕⢕⢕⠕⣸⣿⣿⣿⣿⣿⣿⣿⣿⣿⣿⣿⢕⢔⣿⣇⡝⢿⣧⢕⢕⣿⡏⣾⡏⣾⣿⣿⣿⡟⢸⡇⣼⣿⣿⣿⢸⣿⢇⢸⣿⣿⣿⣿⣿⣿⣿⣿⣿⢇⢕⢕⢸⣿⣿⣿⣿⡕⢸⣿⣿⣿⣿⢜⢕⢕⢕⢕⢕⢱⣿⣿⣿⣿⣿⣿⣿⣿⣿⣿⣿⣿⣿⣿⣿⣿⣿⣿⣿⣿⣿⣿⣿⣿⣿⣿⣿⣿⣿⣿⣿⣿⣿⣿⣿⣿⣿⣿⣿⣿⣿⣿⣿⣿⣿⣿⣿⣿⣿⣿⣿⣿⣿⣿⣿⣿⣿⣿⣿⣿⣿⣿⣿⣿⣿⣿⣿⣿⣿⣿⣿⣷⣄⠀⠀⠀⠀⠀⠀⠀⠀⠀⢄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⣇⢀⠀⠀⠀⠀⠀⠀⠀⠀⠀⠀⠀⠀⠀⠀⠀⠀⠀⢅⢕⢕⢕⣿⣿⣿⣿⣿⣿⣿⣿⣿⣿⣿⣿⢕⢸⡿⢟⢿⢇⣵⢇⢱⣿⢹⣿⢹⣿⣿⣿⣿⢇⣸⢣⣿⣿⣿⡇⣿⢇⡇⣿⣿⣿⣿⣿⣿⣿⣿⣿⡿⢕⢕⢕⣼⣿⣿⣿⣿⡇⢸⣿⣿⣿⣿⢕⢕⢕⢕⢕⢕⣾⣿⣿⣿⣿⣿⣿⣿⣿⣿⣿⣿⣿⣿⣿⣿⣿⣿⣿⣿⣿⣿⣿⣿⣿⣿⣿⣿⣿⣿⣿⣿⣿⣿⣿⣿⣿⣿⣿⣿⣿⣿⣿⣿⣿⣿⣿⣿⣿⣿⣿⣿⣿⣿⣿⣿⣿⣿⣿⣿⣿⣿⣿⣿⣿⣿⣿⣿⣿⣿⣿⣿⣿⣿⣿⣦⣄⡄⢀⢀⢄⢔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⣧⢀⠀⠀⠀⠀⠀⠀⠀⠀⠀⠀⠀⠀⠀⠀⠀⠀⠕⢕⢕⢕⢿⣿⣿⣿⣿⣿⣿⣿⣿⣿⣿⣿⢅⢕⢳⡕⢱⣿⢇⣵⣷⡏⣾⢏⣿⣿⣿⣿⡏⣕⡿⢸⣽⣽⣽⡕⡿⣜⣹⢸⡏⣿⣿⣿⣿⣿⣿⣿⡇⢕⢕⢱⣽⣿⣽⣽⣽⣽⢸⡇⣿⣿⢇⢕⢕⢕⢕⢕⣸⣿⣿⣿⣿⣿⣿⣿⣿⣿⣿⣿⣿⣿⣿⣿⣿⣿⣿⣿⣿⣿⣿⣿⣿⣿⣿⣿⣿⣿⣿⣿⣿⣿⣿⣿⣿⣿⣿⣿⣿⣿⣿⣿⣿⣿⣿⣿⣿⣿⣿⣿⣿⣿⣿⣿⣿⣿⣿⣿⣿⣿⣿⣿⣿⣿⣿⣿⣿⣿⣿⣿⣿⣿⣿⣿⣿⣿⣿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⣇⠀⠀⠀⠀⠀⠀⠀⠀⠀⠀⠀⠀⠀⠀⠀⠀⠐⢕⢕⢕⣾⣿⣿⣿⣿⣿⣿⣿⣿⣿⣿⣿⢕⠘⢎⢇⢜⢳⢷⣵⣕⢳⢏⢱⣿⣿⣿⢝⢱⣿⡇⣿⣟⣟⣟⡇⢗⢿⢿⣼⣧⢿⡏⣿⣿⣿⣿⢸⢕⢕⢱⡿⢿⣟⣟⣻⣟⣟⢸⡕⢏⢟⢕⢕⢕⢕⢕⢕⣿⣿⣿⣿⣿⣿⣿⣿⣿⣿⣿⣿⣿⣿⣿⣿⣿⣿⣿⣿⣿⣿⣿⣿⣿⣿⣿⣿⣿⣿⣿⣿⣿⣿⣿⣿⣿⣿⣿⣿⣿⣿⣿⣿⣿⣿⣿⣿⣿⣿⣿⣿⣿⣿⣿⣿⣿⣿⣿⣿⣿⣿⣿⣿⣿⣿⣿⣿⣿⣿⣿⣿⣿⣿⣿⣿⣿⣿⣿⣇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⡔⠀⠀⠀⠀⠀⠀⠀⠀⠀⠀⠀⠀⠀⠀⠀⢕⢕⢕⢌⢍⢝⢟⢟⢿⣿⣿⣿⣿⣿⣿⣿⢕⠀⣷⣕⡜⢣⢕⢧⢕⡎⡇⣾⣿⣿⣿⢕⢜⢝⠅⢁⢁⠑⠑⠁⠈⠙⢷⣜⣼⣼⣧⢻⢿⣿⡜⢕⢜⣱⣵⡷⠋⠁⠁⠐⠐⢀⢁⠉⢌⢕⢕⢕⢕⢕⢕⣕⡝⢟⢿⣿⣿⣿⣿⣿⣿⣿⣿⣿⣿⣿⣿⣿⣿⣿⣿⣿⣿⣿⣿⣿⣿⣿⣿⣿⣿⣿⣿⣿⣿⣿⣿⣿⣿⣿⣿⣿⣿⣿⣿⣿⣿⣿⣿⣿⣿⣿⣿⣿⣿⣿⣿⣿⣿⣿⣿⣿⣿⣿⣿⣿⣿⣿⣿⣿⣿⣿⣿⣿⣿⣿⣿⣿⣿⣿⣿⣿⣧⢕⢕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⡄⠀⠀⠀⠀⠀⠀⠀⠀⠀⠀⠀⠀⠀⢄⢕⢕⢕⢕⢕⢕⢕⢕⢕⢜⢿⣿⣿⣿⣿⣿⠑⠀⣿⣿⣿⡇⠑⢑⢕⢸⢇⡏⣿⢿⡇⢕⢁⢄⣷⡧⠴⠅⠀⠀⠁⠁⣔⢝⣿⣿⣿⣿⣷⣿⣵⣿⣾⣿⡏⡰⠴⠁⠀⠀⠀⠑⣿⡇⢄⢕⢕⢕⢕⢕⢕⣿⣿⣷⣧⣜⣟⣻⣿⣿⣿⣿⣿⣿⣿⣿⣿⣿⣿⣿⣿⣿⣿⣿⣿⣿⣿⣿⣿⣿⣿⣿⣿⣿⣿⣿⣿⣿⡿⠟⠻⣿⣿⣿⣿⣿⣿⣿⣿⣿⣿⣿⣿⣿⣿⣿⣿⣿⣿⣿⣿⣿⣿⣿⣿⣿⣿⣿⣿⣿⣿⣿⣿⣿⣿⣿⣿⣿⣿⣿⣿⣿⣿⣿⣧⣕⢕⢕⢕⢕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⣧⠀⠀⠀⠀⠀⠀⠀⠀⠀⠀⠀⠀⠀⢕⢕⢕⢕⢕⢕⢕⠕⠑⠕⠑⠈⠙⠉⢙⢿⣿⠀⠀⣿⣿⢫⠑⠀⢕⢕⢕⣿⢱⣽⡸⢕⢕⡱⣧⣻⣧⢔⢄⢀⢄⢄⡔⣿⣷⣿⣿⣿⣿⣿⣿⣿⣿⣿⣿⣾⡇⢄⢔⢄⢔⢔⢰⣿⣧⡇⢕⢕⢕⢕⢕⢸⣿⣿⣿⣿⣿⣿⣿⣿⣿⣿⣿⣿⣿⣿⣿⣿⣿⣿⣿⣿⣿⣿⣿⣿⣿⣿⣿⣿⣿⣿⣿⣿⣿⣿⠿⠋⠁⠀⠀⢀⣼⣿⣿⣿⣿⣿⣿⣿⣿⣿⣿⣿⣿⣿⣿⣿⣿⣿⣿⣿⣿⣿⣿⣿⣿⣿⣿⣿⣿⣿⣿⣿⣿⣿⣿⣿⣿⣿⣿⣿⣿⣿⣿⣿⣿⣿⣷⣷⣷⠀</a:t>
            </a:r>
            <a:br/>
            <a:r>
              <a:t>⣿⣿⣿⣿⣿⣿⣿⣿⣿⣿⣿⣿⣿⢕⢕⢸⣿⣿⣿⣿⣿⣿⣿⣿⣿⣿⣿⣿⣿⣿⣿⣿⣿⣿⣿⣿⣿⣿⣿⣿⣿⣿⣿⣿⣿⣿⣿⣿⣿⣿⣿⣿⣿⣿⡇⢕⢸⣿⣿⣿⣿⣿⣿⣿⣿⣿⡇⠀⠀⠀⠀⠀⠀⠀⠀⠀⠀⠀⠀⠁⠕⢕⢕⠕⠁⠀⠀⠀⠀⠀⠀⠀⠀⠀⠁⠅⢀⠀⢿⡱⠑⠀⠀⢕⢕⢕⢟⢕⢻⣿⢕⢕⢜⣿⣿⣿⣧⡑⢱⡷⢕⣵⣿⣿⣿⣿⣿⣿⣿⣿⣿⣿⣿⣿⣿⣿⣕⢕⣷⢇⣸⣾⣿⣿⢕⢕⢕⢕⢕⢕⢜⢝⢻⣿⣿⣿⣿⣿⣿⣿⣿⣿⣿⣿⣿⣿⣿⣿⣿⣿⣿⣿⣿⣿⣿⣿⣿⣿⣿⣿⣿⣿⠟⠋⠁⠀⠀⠀⠠⢴⣿⣿⣿⣿⣿⣿⣿⣿⣿⣿⣿⣿⣿⣿⣿⣿⣿⣿⣿⣿⣿⣿⣿⣿⣿⣿⣿⣿⣿⣿⣿⣿⣿⣿⣿⣿⣿⣿⣿⣿⣿⣿⣿⣿⣿⣿⣿⣿⣿⣿⠀</a:t>
            </a:r>
            <a:br/>
            <a:r>
              <a:t>⣿⣿⣿⣿⣿⣿⣿⣿⣿⣿⣿⣿⣿⢕⠀⢸⣿⣿⣿⣿⣿⣿⣿⣿⣿⣿⣿⣿⣿⣿⣿⣿⣿⣿⣿⣿⣿⣿⣿⣿⣿⣿⣿⣿⣿⣿⣿⣿⣿⣿⣿⣿⣿⣿⡇⠀⢸⣿⣿⣿⣿⣿⣿⣿⣿⣿⣿⡆⠀⠀⠀⠀⠀⠀⠀⠀⠀⠀⠀⠀⠀⠀⠀⠀⠀⠀⠀⠀⠀⠀⠀⠀⠀⠔⠀⠀⠑⢄⠄⠁⠀⠀⠀⢕⢕⢕⢸⡇⢿⢻⢕⢕⢕⢿⣿⣿⣮⣝⣓⣞⣽⣿⣿⣿⣿⣿⣿⣿⣿⣿⣿⣿⣿⣿⣿⣿⣿⣽⣕⣝⣹⣾⣿⡿⢕⢕⢕⢕⢕⢕⢕⢕⢕⢻⣿⣿⣿⣿⣿⣿⣿⣿⣿⣿⣿⣿⣿⣿⣿⣿⣿⣿⣿⣿⣿⣿⣿⣿⣿⠟⠋⠁⠀⠀⠀⠀⠀⠀⠀⠀⠙⢿⣿⣿⣿⣿⣿⣿⣿⣿⣿⣿⣿⣿⣿⣿⣿⣿⣿⣿⣿⣿⣿⣿⣿⣿⣿⣿⣿⣿⣿⣿⢟⢏⢿⣿⣿⣿⣿⣿⣿⣿⣿⣿⣿⣿⣿⣿⣿⣿⠀</a:t>
            </a:r>
            <a:br/>
            <a:r>
              <a:t>⣿⣿⣿⣿⣿⣿⣿⣿⣿⣿⣿⣿⣿⠁⠀⢸⣿⣿⣿⣿⣿⣿⣿⣿⣿⣿⣿⣿⣿⣿⣿⣿⣿⣿⣿⣿⣿⣿⣿⣿⣿⣿⣿⣿⣿⣿⣿⣿⣿⣿⣿⣿⣿⣿⡇⠀⢸⣿⣿⣿⣿⣿⣿⣿⣿⣿⣿⣿⣆⠀⠀⠀⠀⠀⠀⠀⠀⠀⠀⠀⠀⠀⠀⠀⠀⠀⠀⠀⠀⠀⠀⠀⠀⠀⢔⠀⠀⢕⢄⠀⠀⠀⠀⠀⠁⠕⡸⡇⡕⢇⢕⢕⢕⢜⣿⣿⣿⣿⣿⣿⣿⣿⣿⣿⣿⣿⣿⣿⣿⢿⣿⣿⣿⣿⣿⣿⣿⣿⣿⣿⣿⣿⣿⡇⢕⢕⢕⢕⢕⢕⢕⢕⢕⢕⢻⣿⣿⣿⣿⣿⣿⣿⣿⣿⣿⣿⣿⣿⣿⣿⣿⣿⣿⣿⣿⣿⡿⠋⠁⠀⠀⠀⠀⠀⠀⠀⠀⠀⠀⠀⠀⠁⠻⣿⣿⣿⣿⣿⣿⣿⣿⣿⣿⣿⣿⣿⣿⣿⣿⣿⣿⣿⣿⣿⣿⣿⡿⢿⢿⢟⢏⢕⢕⢕⢜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⣧⡀⠀⠀⠀⠀⠀⠀⠀⠀⠀⠀⠀⠀⠀⠀⠀⠀⠀⠀⢀⠀⠄⠀⠀⠕⠀⠀⠀⢕⢀⠀⠀⠀⠀⠀⠀⠀⣷⣷⢜⢕⢕⢕⢕⢹⣿⣿⣿⣿⣿⣿⣿⣿⣿⣿⣿⣿⣿⣿⣿⣿⣿⣿⣿⣿⣿⣿⣿⣿⡿⣿⣿⡿⡕⢕⢕⢕⢕⢕⢕⢕⢕⢕⢕⢕⣿⣿⣿⣿⣿⣿⣿⣿⣿⣿⣿⣿⣿⣿⣿⣿⣿⣿⣿⠟⠁⠀⠀⢀⣠⣷⡕⠀⠀⠀⠀⠀⠀⠀⠀⠀⠀⠀⢹⣿⣿⣿⣿⣿⣿⣿⣿⣿⣿⣿⣿⣿⣿⣿⣿⣿⣿⣿⣿⢟⢕⢕⢕⢕⢕⢕⢕⢕⢕⢕⢜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⢸⣿⣿⣿⣿⣿⣿⣿⣿⣿⣿⣿⣿⣿⣿⣦⡀⠀⠀⠀⠀⠀⠀⠀⠀⠀⠀⠀⠀⠀⠀⠀⠁⠀⠀⠀⢀⢄⢔⢔⠀⠀⠕⢕⠀⠀⠀⠀⠀⠀⠀⠝⢹⢕⢕⢕⢕⢕⢕⢹⣿⣿⣿⣿⣿⣿⣿⣿⣿⣿⣿⣿⣿⣿⣿⣿⣿⣿⣿⣿⣿⣿⣿⣿⣿⢿⢏⢕⢕⢕⢕⢕⢕⢕⢕⢕⢕⢕⢕⢸⣿⣿⣿⣿⣿⣿⣿⣿⣿⣿⣿⣿⣿⣿⣿⣿⣿⣿⡀⠀⣠⣴⣿⣿⣿⡇⠀⠀⠀⠀⠀⠀⠀⠀⠀⠀⠀⠀⣿⣿⣿⣿⣿⣿⣿⣿⣿⣿⣿⣿⣿⣿⣿⣿⣿⣿⡿⢇⢕⢕⢕⢕⢕⢕⢕⢕⢕⢕⢕⢸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⢿⢇⢀⢱⣿⣿⣿⣿⣿⣿⣿⣿⣿⣿⣿⣿⣿⣿⣿⣿⣦⡀⠀⠀⠀⠀⠀⠀⠀⠀⠀⠀⠀⠀⠀⢀⢄⠔⠑⠁⠀⠀⠕⠀⠀⠀⠑⠀⠀⠀⠀⠀⠀⢀⢄⢺⣇⢕⢇⢕⢕⢕⢕⢝⢿⣿⣿⣿⣿⣿⣿⣿⣟⡿⢿⣿⣿⡿⣿⣻⣿⣿⣿⣿⣿⣿⣿⢟⢕⢕⢕⢕⢕⢕⢕⢕⢕⢕⢕⢕⢕⢕⠕⢿⣿⣿⣿⣿⣿⣿⣿⣿⣿⣿⣿⣿⣿⣿⣿⣿⣿⣿⣿⣿⣿⣿⣿⣿⣷⢀⠀⠀⠀⠀⠀⠀⠀⠀⠀⠀⠀⢸⣿⣿⣿⣿⣿⣿⣿⣿⣿⣿⣿⣿⣿⣿⢿⢟⢕⢕⢕⢕⢕⢕⢕⢕⢕⢕⢕⢕⢕⢕⣼⣿⣿⣿⣿⣿⣿⣿⣿⣿⣿⣿⣿⣿⣿⠀</a:t>
            </a:r>
            <a:br/>
            <a:r>
              <a:t>⣿⣿⣿⣿⣿⣿⣿⣿⣿⣿⣿⣿⣿⠀⠀⢸⣿⣿⣿⣿⣿⣿⣿⣿⣿⣿⣿⣿⣿⣿⣿⣿⣿⣿⣿⣿⣿⣿⣿⣿⣿⣿⣿⣿⣿⣿⣿⣿⣿⡿⢟⢏⣱⣵⣾⣿⣇⢻⣿⣿⣿⣿⣿⣿⣿⣿⣿⣿⣿⣿⣿⣿⣿⣿⣿⡄⠀⠀⠀⠀⠀⠀⠀⠄⠔⠐⠑⠁⠀⠀⠀⠀⠀⠀⠀⠀⠀⠀⠀⠀⠀⠀⠀⠀⢀⣴⢇⢕⢕⢻⡕⢜⣇⢕⢕⢕⢕⢕⢝⢿⣿⣿⣿⣿⣿⣿⣿⣿⣿⣿⣿⣿⣿⣿⣿⣿⣿⡿⢟⢕⢕⢕⢕⢕⢕⢕⢕⢕⢕⢕⢕⢕⠑⢅⢔⢕⢕⣿⣿⣿⣿⣿⣿⣿⣿⣿⣿⣿⣿⣿⣿⣿⣿⣿⣿⣿⣿⣿⣿⣿⣿⣿⣧⢀⠀⠀⠀⠀⠀⠀⠀⠀⠀⢀⣾⣿⣿⣿⣿⣿⣿⣿⣿⣿⣿⣿⣿⣿⣿⣧⡕⢕⢕⢕⢕⢕⢕⢕⢕⢕⢕⢕⢕⣱⣾⣿⣿⣿⣿⣿⣿⣿⣿⣿⣿⣿⣿⣿⣿⣿⠀</a:t>
            </a:r>
            <a:br/>
            <a:r>
              <a:t>⣿⣿⣿⣿⣿⣿⣿⣿⣿⣿⣿⣿⣿⠀⠀⢸⣿⣿⣿⣿⣿⣿⣿⣿⣿⣿⣿⣿⣿⣿⣿⣿⣿⣿⣿⣿⣿⣿⣿⣿⣿⣿⣿⣿⣿⣿⣿⣿⣿⡕⢜⢻⡟⢵⣝⢿⣿⡎⣿⣿⣿⣿⣿⣿⣿⣿⣿⣿⣿⣿⣿⣿⣿⣿⣿⣿⣷⣄⠀⠀⠀⠀⠀⠀⠀⠀⠀⠀⠀⠀⠀⠀⠀⠀⠁⠀⠀⠀⠀⠀⠀⠀⣄⡰⣿⡏⢕⢕⢕⢕⢳⡕⢕⢕⢕⢕⢕⢕⢕⢕⢕⢝⢟⢿⣿⣿⣿⣿⣿⣿⣿⣿⣿⣿⢿⢟⢕⢕⢕⢕⢕⢕⢕⢕⢕⢕⢕⢕⢕⢕⢅⢔⢕⢕⠕⢑⢸⣿⣿⣿⣿⣿⣿⣿⣿⣿⣿⣿⣿⣿⣿⣿⣿⣿⣿⣿⣿⣿⢿⢟⢏⢕⢕⢕⢀⠀⠀⠀⠀⠀⠀⠀⢄⣼⣿⣿⣿⣿⣿⣿⣿⣿⣿⣿⣿⣿⣿⣿⣿⣿⣿⣕⢕⢕⢕⢕⢕⢕⢕⢕⢕⣱⣾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⣷⡕⢕⢱⢕⢟⢜⢕⠁⠜⣿⣿⣿⣿⣿⣿⣿⣿⣿⣿⣿⣿⣿⣿⣿⣿⣿⣿⣿⣧⡀⠀⠀⠀⠀⠀⠀⠀⠀⠀⠀⠀⠀⠀⠀⠀⠀⠀⠀⠀⢀⣠⣾⣿⣿⣮⡕⢕⢕⢕⢕⢱⣷⡕⢕⢕⢔⢕⠕⠑⠑⢕⢕⢕⢕⢕⢝⢟⢿⢿⡿⢟⡫⢕⢕⢕⢕⢕⢕⢕⢕⢕⢕⢕⢕⢕⢕⢕⢕⢕⢕⢕⠕⢑⢕⢔⢕⢕⣿⣿⣿⣿⣿⣿⣿⣿⣿⣿⣿⣿⣿⣿⣿⣿⣿⣿⢟⢏⢕⢕⢕⢕⢕⢕⢕⢕⢕⢄⢄⢄⢄⢔⢔⢝⢝⣿⣿⣿⣿⣿⣿⣿⣿⣿⣿⣿⣿⣿⣿⣿⣿⣿⣿⣿⣷⣷⣵⣵⣵⣷⣿⣿⣿⡿⠟⠋⠉⠉⠉⠉⠙⠻⢿⣿⣿⣿⣿⣿⣿⣿⣿⠀</a:t>
            </a:r>
            <a:br/>
            <a:r>
              <a:t>⣿⣿⣿⣿⣿⣿⣿⣿⣿⣿⣿⣿⣿⠀⠀⢸⣿⣿⣿⣿⣿⣿⣿⣿⣿⣿⣿⣿⣿⣿⣿⣿⣿⣿⣿⣿⣿⣿⣿⣿⣿⣿⣿⣿⣿⣿⣿⣿⣿⣿⣿⣕⠁⠁⠱⠞⠑⠀⠀⠜⣿⣿⣿⣿⣿⣿⣿⣿⣿⣿⣿⣿⣿⢿⢿⢿⡿⢿⣿⣿⣔⠀⠀⠀⠀⠀⠀⠀⠀⠀⠀⠀⠀⠀⠀⠀⠀⢀⣴⣾⣿⣿⣿⣿⣿⣿⣧⡕⢕⢕⣼⣿⡎⢕⢕⠁⠀⠀⠀⠀⢕⢕⢕⢕⣵⣷⣷⣷⣷⣾⣿⢇⠑⠕⢕⢕⢕⢕⢕⢕⢕⢕⢕⢔⢕⢕⢕⢕⢑⢁⢕⢕⢕⢕⢕⢕⢕⢸⣿⣿⣿⣿⣿⣿⣿⣿⣿⣿⣿⣿⣿⣿⣿⡟⢕⢕⢕⢕⢕⢕⢕⢕⢕⢕⢕⢕⢕⢕⢕⢕⢕⢕⢕⢕⢜⢻⣿⣿⣿⣿⣿⣿⣿⣿⣿⣿⣿⣿⣿⣿⣿⣿⣿⣿⣿⣿⣿⣿⣿⣿⡿⠋⠀⠀⠀⠀⠀⠀⠀⠀⠀⠀⠙⢿⣿⣿⠿⠿⠟⠟⠀</a:t>
            </a:r>
            <a:br/>
            <a:r>
              <a:t>⣿⣿⣿⣿⣿⣿⣿⣿⣿⣿⣿⣿⣿⠀⠀⢸⣿⣿⣿⣿⣿⣿⣿⣿⣿⣿⣿⣿⣿⣿⣿⣿⣿⣿⣿⣿⣿⣿⣿⣿⣿⣿⣿⣿⣿⣿⣿⣿⣿⣿⣿⣿⣆⠀⠀⠀⢔⢔⠐⠀⠜⣿⣿⣿⣿⣿⣿⣿⡿⣟⣿⣽⣾⣿⣿⣿⣿⣿⢷⢯⢻⣧⠀⠀⠀⠀⠀⠀⠀⠀⠀⠀⠀⠀⢀⣠⣷⣿⣿⣿⣿⣿⣿⣿⣿⣿⣿⣿⣧⣕⣿⣿⡇⢕⢕⠀⠀⠀⠀⠀⢕⢕⣱⣾⣿⣿⣿⣿⣿⣿⣿⢕⠀⠀⠁⠑⠄⢕⢕⢕⢕⢕⢕⢕⢕⢕⢕⢕⢕⢔⢕⢕⢕⢕⢕⢕⢕⢜⣿⣿⣿⣿⣿⣿⣿⣿⣿⣿⣿⣿⣿⣿⢏⢕⢕⢕⢕⢕⢕⢕⢕⢕⢕⢕⢕⢕⢕⢕⢕⢕⢕⢕⢕⢕⢕⢕⢻⣿⣿⣿⣿⣿⣿⣿⣿⣿⣿⣿⣿⣿⣿⣿⣿⣿⣿⣿⣿⣿⣿⡿⠁⠀⠀⠀⠀⣠⣤⣴⣤⡀⠀⠀⠀⠀⠉⠀⠀⠀⠀⠀⠀</a:t>
            </a:r>
            <a:br/>
            <a:r>
              <a:t>⣿⣿⣿⣿⣿⣿⣿⣿⣿⣿⣿⣿⣿⠀⠀⢸⣿⣿⣿⣿⣿⣿⣿⣿⣿⣿⣿⣿⣿⣿⣿⣿⣿⣿⣿⣿⣿⣿⣿⣿⣿⣿⣿⣿⣿⣿⣿⣿⣿⣿⣿⣿⣿⣆⠀⠀⠁⠀⠀⠀⠀⠜⣿⣿⣿⢟⣯⣷⣿⣿⣿⣿⢿⢟⢏⢕⢜⢕⢕⢕⢕⢝⢗⢓⠀⠀⠀⠀⠀⣀⣠⣤⣶⣿⣮⡻⣿⣿⣿⣿⣿⣿⣿⣿⣿⣿⣿⣿⣿⢸⣿⣿⡇⢕⢕⠀⠀⠀⠀⠀⢕⣵⣿⣿⣿⣿⣿⣿⣿⣿⣿⢕⠀⠀⠀⠀⠀⢕⢕⢕⢕⢕⢕⢕⢄⢕⢕⢕⢕⢕⢕⢕⢕⢕⢕⢕⢕⢕⣿⣿⣿⣿⣿⣿⣿⣿⣿⣿⣿⣿⣿⢝⢕⢕⢕⢕⢕⢕⢕⢕⢕⢕⢕⢕⢕⢕⢕⢕⢕⢕⢕⢕⢕⢕⢕⢕⢜⣿⣿⣿⣿⣿⣿⣿⣿⣿⣿⣿⣿⣿⣿⣿⣿⣿⣿⣿⣿⣿⣿⡇⠀⠀⠀⢀⣾⣿⣿⣿⣿⣿⣆⠀⠀⠀⠀⠀⠀⠀⣀⣀⠀</a:t>
            </a:r>
            <a:br/>
            <a:r>
              <a:t>⣿⣿⣿⣿⣿⣿⣿⣿⣿⣿⣿⣿⣿⠀⠀⠸⠿⠿⢿⣿⣿⣿⣿⣿⣿⣿⣿⣿⣿⣿⣿⣿⣿⣿⣿⣿⣿⣿⣿⣿⣿⣿⣿⣿⣿⣿⣿⣿⣿⣿⣿⣿⣿⣿⡆⠀⠀⠀⠕⠕⠀⠀⢜⣯⣾⣿⣿⣿⢿⢏⢕⢕⢕⢕⢕⢕⢕⢕⢕⢕⢕⢕⢕⢕⢕⢕⢔⢌⢝⢿⣿⣿⣿⣿⣿⣿⠘⢻⣿⣿⣿⣿⣿⣿⣿⣿⣿⣿⡟⣾⣿⣿⡇⢕⠑⠀⠀⠀⠀⠀⢸⣿⣿⣿⣿⣿⣿⣿⣿⣿⣿⡇⢀⠀⠀⠀⠀⠀⢵⢷⣧⣵⣕⣕⡕⠕⢕⢕⢕⢕⠕⢕⢕⢕⢕⢕⢕⢕⣿⣿⣿⣿⣿⣿⣿⣿⣿⣿⣿⣿⡟⢕⢕⢕⢕⢕⢕⢕⢕⢕⢕⢕⢕⢕⢕⢕⢕⢕⢕⢕⢕⢕⢕⢕⢕⢕⢕⣿⣿⣿⣿⣿⣿⣿⣿⣿⣿⣿⣿⣿⣿⣿⣿⣿⣿⣿⣿⣿⣿⡇⠀⠀⠀⠘⣿⣿⣿⣿⣿⣿⣿⡆⠀⠀⠀⣠⣶⣿⣿⣿⠀</a:t>
            </a:r>
            <a:br/>
            <a:r>
              <a:t>⣿⣿⣿⣿⣿⣿⣿⣿⣿⣿⣿⣿⣿⠀⠀⠀⠀⠀⠁⣿⣿⣿⣿⣿⣿⣿⣿⣿⣿⣿⣿⣿⣿⣿⣿⣿⣿⣿⣿⣿⣿⣿⣿⣿⣿⣿⣿⣿⣿⣿⣿⣿⣿⣿⡇⠀⠀⠀⠀⠀⠀⢰⣿⣿⣿⣿⢏⢕⢕⢕⢕⢕⢕⡱⢕⠑⠁⠀⠁⠕⢕⢕⢕⢕⢕⢕⢕⢕⢕⢕⢜⢝⢿⣿⣿⡏⣵⡗⢝⢿⣿⣿⣿⣿⣿⣿⣿⣿⡇⣏⣿⣿⣷⢕⠀⠀⠀⠀⠀⠀⠈⣿⣿⣿⣿⣿⣿⣿⣿⣿⣿⣿⠇⠀⠀⠀⠀⠀⢕⢕⢕⢝⣿⣿⣧⢕⢕⢕⢕⢅⢐⢕⢕⢕⢕⢕⢕⢕⣿⣿⣿⣿⣿⣿⣿⣿⣿⣿⣿⣿⣇⢕⢕⢕⢕⢕⢕⢕⢕⢕⢕⢕⢕⢕⢕⢕⢕⢕⢕⢕⢕⢕⢕⢕⢕⢕⢱⣿⣿⣿⣿⣿⣿⣿⣿⣿⣿⣿⣿⣿⣿⣿⣿⣿⣿⣿⣿⣿⣿⣧⠀⠀⠀⠀⠘⢿⣿⣿⢿⣯⣷⣦⣄⣀⡰⣿⣿⣿⣿⣿⠀</a:t>
            </a:r>
            <a:br/>
            <a:r>
              <a:t>⣿⣿⣿⣿⣿⣿⣿⣿⣿⣿⣿⣿⣿⠀⠀⢄⢀⢀⢄⢿⣿⣿⣿⣿⣿⣿⣿⣿⣿⣿⣿⣿⣿⣿⣿⣿⣿⣿⣿⣿⣿⣿⣿⣿⣿⣿⣿⣿⣿⣿⣿⣿⣿⣿⡇⠀⢄⠀⠀⠀⠕⢸⣿⢿⢏⢕⢕⢕⢕⢕⣱⣣⣵⣾⣿⣷⣄⠀⠀⠀⠀⠁⠑⠕⢕⢕⢕⢕⢕⢕⢕⢕⢕⢜⢛⣼⢏⢕⢕⢕⢝⢿⣿⣿⣿⣿⣿⣿⢱⣿⣿⣿⣿⢕⠀⠀⠀⠀⠀⠀⠀⢸⣿⣿⣿⣿⣿⣿⣿⣿⣿⣿⠀⠀⠀⠀⠀⠀⠑⢕⢕⢱⣿⣿⣿⡕⢕⢕⢅⢕⢕⠕⢕⢕⢕⢕⢕⢕⣿⣿⣿⣿⣿⣿⣿⣿⣿⣿⣿⣿⣿⢕⢕⢕⢕⢕⢕⢕⢕⢕⢕⢕⢕⢕⢕⢕⢕⢕⢕⢕⢕⢕⢕⢕⢕⣱⣾⣿⣿⣿⣿⣿⣿⣿⣿⣿⣿⣿⣿⣿⣿⣿⣿⣿⣿⣿⣿⣿⣿⣿⢧⠀⠀⠀⠀⠀⠙⢱⣿⣿⣿⣿⣿⣿⣿⣮⢿⣿⣿⣿⠀</a:t>
            </a:r>
            <a:br/>
            <a:r>
              <a:t>⣿⣿⣿⣿⣿⣿⣿⣿⣿⣿⣿⣿⣿⠀⢱⢷⢷⢕⢕⢕⣿⣿⣿⣿⣿⣿⣿⣿⣿⣿⣿⣿⣿⣿⣿⣿⣿⣿⣿⣿⣿⣿⣿⣿⣿⣿⣿⣿⣿⣿⣿⣿⣿⣿⡇⠀⢱⣧⢀⠀⠀⠁⠁⠀⠑⢕⢕⣵⣼⣿⣿⣿⣿⣿⣿⣿⣿⣷⣴⣀⠀⠀⠀⠀⠀⠁⠑⠕⢕⢕⢕⢕⢕⢕⣾⢏⢕⢕⢕⢕⢕⢕⢜⢿⣿⣿⣿⣿⢸⢻⢸⣿⣿⡇⠀⠀⠀⠀⠀⠀⠀⠁⢿⣿⣿⣿⣿⣿⣿⣿⣿⠇⠀⠀⠀⠀⠀⠀⠀⢕⢕⣼⣿⣿⣿⣧⢕⢕⢕⢕⢕⢕⢕⢕⢕⢕⢕⢕⣿⣿⣿⣿⣿⣿⣿⣿⣿⣿⣿⣿⣿⣕⢕⢕⢕⢕⢕⢕⢕⢕⢕⢕⢕⢕⢕⢕⢕⢕⢕⢕⢕⢕⢕⢕⣱⣿⣿⣿⣿⣿⣿⣿⣿⣿⣿⣿⣿⣿⣿⣿⣿⣿⣿⣿⣿⣿⣿⣿⢟⠁⠀⠀⠀⠀⠀⠀⠀⢸⣿⣿⣿⣿⣿⣿⣿⡿⠚⠛⠟⠋⠀</a:t>
            </a:r>
            <a:br/>
            <a:r>
              <a:t>⣿⣿⣿⣿⣿⣿⣿⣿⣿⣿⣿⣿⣿⠀⠀⠀⠀⠀⠀⠀⢻⣿⣿⣿⣿⣿⣿⣿⣿⣿⣿⣿⣿⣿⣿⣿⣿⣿⣿⣿⣿⣿⣿⣿⣿⣿⣿⣿⣿⣿⣿⣿⣿⣿⡇⠀⢜⣿⣧⡀⠀⢄⠀⠀⠀⠑⠈⢻⣿⣿⣿⣿⣿⣿⣿⣿⣿⣿⣿⣿⣷⣦⣄⣀⠀⠀⠀⠀⠀⠀⠁⠁⢱⡿⢇⢕⢕⢕⢕⢕⢕⢕⢕⢜⢿⣿⣿⡿⣸⢸⣿⣿⣿⡇⠀⠀⠀⠀⠀⠀⠀⠀⢸⣿⣿⣿⣿⣿⣿⣿⡟⠀⠀⠀⠀⠀⠀⠀⠀⢕⣵⣿⣿⣿⣿⣿⡕⢕⢕⢕⢕⢕⢑⢕⢕⢕⢕⢕⣿⣿⣿⣿⣿⣿⣿⣿⣿⣿⣿⣿⣿⣿⡕⢕⢕⢕⢕⢕⢕⢕⢕⢕⢕⢕⢕⢕⢕⢕⢕⢕⢕⢕⢕⣾⣿⣿⣿⣿⣿⣿⣿⣿⣿⣿⣿⣿⣿⣿⣿⣿⣿⣿⣿⣿⣿⣿⣿⠏⠀⠀⠀⠀⢀⣴⣷⣿⣷⡹⣿⣿⣿⣿⣿⣿⣿⡇⠀⠀⠀⠀⠀</a:t>
            </a:r>
            <a:br/>
            <a:r>
              <a:t>⠉⠉⠉⠉⠁⠈⠉⠉⠉⠉⠉⠁⠁⠀⠀⠀⠀⠄⠀⠀⠀⠈⠁⠁⠁⠁⠈⠉⠁⠁⠁⠁⠁⠁⠁⠁⠁⠁⠁⠁⠁⠁⠁⠁⠁⠁⠁⠁⠁⠁⠁⠁⠁⠁⠁⠀⠁⠁⠁⠁⢔⢕⢀⠀⠀⠀⠀⠀⠉⠈⠉⠉⠉⠉⠉⠉⠉⠉⠉⠁⠁⠁⠁⠁⠁⠁⠀⠄⡀⠀⠀⣰⢟⢕⢕⢕⢕⢕⢕⢕⢕⢕⢕⢕⢸⣿⣿⡇⡇⣿⣿⢿⣿⡇⠀⠀⠀⠀⠀⠀⠀⠀⠀⢻⣿⣿⣿⣿⣿⡿⠁⠀⠀⠀⠀⠀⠀⠀⠀⢸⣿⣿⣿⣿⣿⣿⣷⢕⢕⢕⢕⢕⢕⢕⢕⢕⢕⣼⣿⣿⣿⣿⣿⣿⣿⣿⣿⣿⣿⣿⣿⣿⣿⡕⢕⢕⢕⢕⢕⢕⢕⢕⢕⢕⢕⢕⢕⢕⢕⢕⢕⣷⣿⣿⣿⣿⣿⣿⣿⣿⣿⣿⣿⣿⣿⣿⣿⣿⣿⣿⣿⣿⣿⣿⣿⣿⡏⠀⠀⠀⠀⣵⣿⣿⣿⣿⣿⣷⣝⠟⠟⠻⢿⠟⠋⠀⠀⠀⠀⠀⠀</a:t>
            </a:r>
            <a:br/>
            <a:r>
              <a:t>⣔⣔⣄⣔⣄⣄⣄⣄⣄⣄⣄⣄⣔⣄⠀⠀⠀⠀⠀⠀⠀⠀⣄⣄⣔⣔⣔⣔⣄⣄⣄⣄⣔⣔⣄⣄⣔⣔⣔⣔⣔⣔⣄⣔⣔⣔⣔⣔⣔⣔⣔⣔⣔⣔⣄⣔⣔⣄⣄⢀⢕⢕⢕⠀⠀⠀⠀⠀⠀⠀⣄⣄⣔⣔⣔⣄⣔⣄⣄⣔⣔⣔⣔⣔⣄⣔⣄⣔⣌⢇⡼⢇⢕⢕⢕⢕⢕⢕⢕⢕⢕⢕⢕⢕⢸⣿⣿⣷⢕⣿⣿⡇⣿⣧⠀⠀⠀⠀⠀⠀⠀⠀⠀⠘⢿⣿⣿⣿⡿⠑⠀⠀⠀⠀⠀⠀⠀⠀⠀⠜⣿⣿⣿⣏⣿⣿⣿⣇⢕⢕⢕⢕⢕⢑⠁⠁⠀⢻⣿⣿⣿⣿⣿⣿⣿⣿⣿⣿⣿⣿⣿⣿⣿⣿⣧⡕⢕⢕⢕⢕⢕⢕⢕⢕⢕⢕⢕⢕⢕⣵⣿⣿⣿⣿⣿⣿⣿⣿⣿⣿⣿⣿⣿⣿⣿⣿⣿⣿⣿⣿⣿⣿⣿⣿⣿⣿⡇⠀⠀⠀⠀⢻⣿⣿⣿⣿⣿⣿⡟⠀⠀⠀⠀⠀⠀⠀⠀⠀⠀⠀⠀</a:t>
            </a:r>
            <a:br/>
            <a:r>
              <a:t>⣿⣿⣿⣿⣿⣿⣿⣿⣿⣿⣿⣿⣿⣿⠀⠀⠀⠀⠀⠀⠀⢰⣿⣿⣿⣿⣿⣿⣿⣿⣿⣿⣿⣿⣿⣿⣿⣿⣿⣿⣿⣿⣿⣿⣿⣿⣿⣿⣿⣿⣿⣿⣿⣿⣿⣿⣿⣿⡏⢕⢕⢕⢕⢕⠀⠀⠀⢆⠀⠀⠝⣿⣿⣿⣿⣿⣿⣿⣿⣿⣿⣿⣿⣿⣿⣿⣿⣿⢏⢞⢕⢕⢕⢕⢕⢕⢕⢕⢕⢕⢕⢕⢕⢕⣾⣿⣿⣿⡕⣿⣿⣿⡜⣿⠀⠀⠀⠀⠀⠀⠀⠀⠀⠀⢜⠿⠟⠿⠑⠀⠀⠀⠀⠀⠀⠀⠀⠀⠀⠀⢿⣿⣿⣸⣿⣿⣿⣿⡇⢕⢕⢕⢕⢕⢄⠀⠀⠜⢿⣿⣿⣿⣿⣿⣿⣿⣿⣿⣿⣿⣿⣿⣿⣿⣿⣿⣧⣵⣕⢕⢕⢕⢕⢕⢕⣕⣵⣷⣿⣿⣿⣿⣿⣿⣿⣿⣿⣿⣿⣿⣿⣿⣿⣿⣿⣿⣿⣿⣿⣿⣿⣿⣿⣿⣿⣿⣷⡀⠀⠀⠀⠈⠻⢿⣿⢿⠟⠙⠀⠀⠀⠀⠀⠀⠀⠀⠀⠀⠀⠀⠀</a:t>
            </a:r>
            <a:br/>
            <a:r>
              <a:t>⣿⣿⣿⣿⣿⣿⣿⣿⣿⣿⣿⣿⣿⣿⠀⠀⠀⠀⠀⠀⠀⢜⣿⣿⣿⣿⣿⣿⣿⣿⣿⣿⣿⣿⣿⣿⣿⣿⣿⣿⣿⣿⣿⣿⣿⣿⣿⣿⣿⣿⣿⣿⣿⣿⣿⣿⣿⣿⡇⢕⢕⢕⢕⢕⠀⠀⠀⠀⠀⠀⠀⠘⢿⣿⣿⣿⣿⣿⣿⣿⣿⣿⣿⣿⣿⣿⡿⣣⢏⢕⢕⢕⢕⢕⢕⢕⢕⢕⢕⢕⠁⠀⠀⢕⣿⣽⣿⣿⡕⣿⣿⣮⣟⢮⢀⠀⠀⠀⠀⠀⠀⠀⠀⠀⠀⢄⢔⠄⠀⠀⠀⠀⠀⠀⠀⠀⠀⠀⠀⠀⢸⣿⣿⣿⣿⣿⣿⣿⣿⡕⢕⢕⢕⢕⢕⢄⠀⠀⢜⢿⣿⣿⣿⣿⣿⣿⣿⣿⣿⣿⣿⣿⣿⣿⣿⣿⣿⣿⣿⣿⣿⣷⣾⣿⣿⣿⣿⣿⣿⣿⣿⣿⣿⣿⣿⣿⣿⣿⣿⣿⣿⣿⣿⣿⣿⣿⣿⣿⣿⣿⣿⣿⣿⣿⣿⣿⣿⣧⡄⠀⠀⠀⠀⠀⠀⠀⠀⠀⠀⠀⠀⠀⠀⠀⠀⠀⠀⠀⠀⠀⠀</a:t>
            </a:r>
            <a:br/>
            <a:r>
              <a:t>⣿⣿⣿⣿⣿⣿⣿⣿⣿⣿⣿⣿⣿⣿⠀⠀⠀⠀⠀⠀⠀⢸⣿⣿⣿⣿⣿⣿⣿⣿⣿⣿⣿⣿⣿⣿⣿⣿⣿⣿⣿⣿⣿⣿⣿⣿⣿⣿⣿⣿⣿⣿⣿⣿⣿⣿⣿⣿⣿⡕⢕⢕⠕⠑⠐⠀⠀⠀⠕⠃⠀⠀⠈⢿⣿⣿⣿⣿⣿⣿⣿⣿⣿⣿⣿⡟⣵⢏⡱⢕⢕⢕⢕⢕⢕⢕⢕⢕⢕⢕⠀⠀⠀⢯⣿⣿⣿⢟⠁⢸⣿⣿⣿⡇⠀⠀⠀⠀⠀⠀⠀⠀⠀⠀⠀⠑⠕⠀⠀⠀⠀⠀⠀⠀⠀⠀⠀⠀⠀⠀⢕⣿⡇⣿⣿⣿⣿⣿⣿⣷⡕⢕⢕⢕⢕⢕⢀⠀⠀⢜⢻⣿⣿⣿⣿⣿⣿⣿⣿⣿⣿⣿⣿⣿⣿⣿⣿⣿⣿⣿⣿⣿⣿⣿⣿⣿⣿⣿⣿⣿⣿⣿⣿⣿⣿⣿⣿⣿⣿⣿⣿⣿⣿⣿⣿⣿⣿⣿⣿⣿⣿⣿⣿⣿⣿⣿⣿⣿⣿⣦⣄⡀⠀⠀⠀⠀⢀⢀⣠⣦⡀⠀⠀⠀⠀⠀⠀⠀⠀⠀⠀</a:t>
            </a:r>
            <a:br/>
            <a:r>
              <a:t>⢛⠛⠛⠛⠛⠛⠛⠛⠛⠛⢛⢟⢟⢟⢀⠀⠀⢀⢀⠀⠀⠟⠟⢟⢟⢟⢟⢟⢟⢟⢟⢟⢟⢟⢟⢟⢟⢟⢻⣿⣿⣿⣿⣿⣿⣿⣿⣿⣿⣿⣿⣿⣿⣿⣿⣿⣿⣿⣿⢇⣗⢄⢀⠀⠀⠀⠀⠀⠀⠀⠀⠀⢄⢱⢛⣹⣕⢎⣿⣿⣿⣿⣿⣿⢏⣾⢏⣼⡇⢕⢕⢕⢕⢕⢕⢕⢱⢕⢕⢕⡔⠀⠀⢹⣿⣿⡟⠁⠀⢜⣿⢸⣿⡇⠀⠀⠀⠀⠀⠀⠀⠀⠀⠀⠀⠀⠀⡀⠀⠀⠀⠀⠀⠀⠀⠀⠀⠀⠀⠀⠀⢿⢇⠙⠛⢿⣿⣿⣿⣿⣷⡕⢕⢕⢕⢕⢕⢄⠀⠀⢜⢻⣿⣿⣿⣿⣿⣿⣿⣿⣿⣿⣿⣿⣿⣿⣿⣿⣿⣿⣿⣿⣿⣿⣿⣿⣿⣿⣿⣿⣿⣿⣿⣿⣿⣿⣿⣿⣿⣿⣿⣿⣿⣿⣿⣿⣿⣿⣿⣿⣿⣿⣿⣿⣿⣿⣿⣿⣿⣿⣿⣿⣿⣿⣿⣿⣿⣿⣿⣿⣷⣴⡀⠀⠀⠀⠀⠀⠀⠀⠀</a:t>
            </a:r>
            <a:br/>
            <a:r>
              <a:t>⢕⢕⢕⢕⢕⢕⢕⢕⢕⢕⢕⢕⢕⢕⠁⠀⠀⠁⠁⠀⠀⠀⠀⢁⢕⢕⢕⢕⢕⢕⢕⠕⢕⢕⢕⢕⢕⢕⢕⢹⣿⣿⣿⣿⣿⣿⣿⣿⣿⣿⣿⣿⣿⣿⣿⣿⣿⣿⣿⣸⣿⣗⡎⢇⢔⢀⢀⠀⢀⢄⢔⢕⢕⢕⢕⡞⣏⡼⢸⣿⣿⣿⣿⢫⡾⢇⣾⣿⡷⢕⢕⢕⢕⢕⢕⢱⢇⢕⢕⢱⣧⠀⠀⠀⠝⢿⠁⠀⠀⢁⡇⢜⡿⠁⠀⠀⠀⠀⠀⠀⠀⠀⠀⠀⣅⣽⣾⣷⣖⡀⠀⠀⠀⠀⠀⠀⠀⠀⠀⠀⠀⢸⠀⠀⠀⠀⠙⢻⣿⣿⣿⠷⠕⢕⢕⢕⢕⢕⢔⠀⠀⢕⢹⣿⣿⣿⣿⣿⣿⣿⣿⣿⣿⣿⣿⣿⣿⣿⣿⣿⣿⣿⣿⣿⣿⣿⣿⣿⣿⣿⣿⣿⣿⣿⣿⣿⣿⣿⣿⣿⣿⣿⣿⣿⣿⣿⣿⣿⣿⣿⣿⣿⣿⣿⣿⣿⣿⣿⣿⣿⣿⣿⣿⣿⣿⣿⣿⣿⣿⣿⣿⣿⣿⣷⡄⠀⠀⠀⠀⠀⠀</a:t>
            </a:r>
            <a:br/>
            <a:r>
              <a:t>⢕⢕⢕⢕⢕⢕⢅⢅⢅⢅⢕⢕⢕⢕⢕⢕⢕⢕⢕⢕⢕⢕⢕⢕⢕⢕⠕⠑⠑⠁⢀⢄⢕⢕⢕⢕⢕⢕⢕⢸⣿⣿⣿⣿⣿⣿⣿⣿⣿⣿⣿⣿⣿⣿⣿⣿⣿⣿⡇⣿⣿⣿⣿⣧⡵⢕⢕⢕⢕⢕⢕⣕⢵⣺⢝⠎⢕⢱⣾⣿⣿⡿⣱⡟⢱⣾⣿⡟⢕⢕⢕⢕⢕⢕⢕⡞⢕⢕⢕⣾⣿⡄⠀⠀⠀⠀⠀⠀⠀⢱⠁⢕⠇⠀⠀⠀⠀⠀⠀⠀⠀⠀⠀⢡⣿⣿⣿⣿⣿⡇⠀⠀⠀⠀⠀⠀⠀⠀⠀⠀⠀⠀⠀⠀⠀⠀⠀⠀⠛⠙⠁⠀⠀⠑⢕⢕⢕⢕⢕⢔⠀⠁⢕⢝⣿⣿⣿⣿⣿⣿⣿⣿⣿⣿⣿⣿⣿⣿⣿⣿⣿⣿⣿⣿⣿⣿⣿⣿⣿⣿⣿⣿⣿⣿⣿⣿⣿⣿⣿⣿⣿⣿⣿⣿⣿⣿⣿⣿⣿⣿⣿⣿⣿⣿⣿⣿⣿⣿⣿⣿⣿⣿⣿⣿⣿⣿⣿⣿⣿⣿⣿⣿⣿⣿⣇⠀⠀⠀⠀⠀⠀</a:t>
            </a:r>
            <a:br/>
            <a:r>
              <a:t>⢕⢕⢕⢕⢕⢕⢕⢕⢕⢕⢕⢕⢕⢕⢕⢕⢕⢕⢕⢕⢕⢕⠑⠁⠁⠀⠀⠀⠀⢀⢕⢕⢕⢕⢕⢕⢕⢕⢕⢸⣿⣿⣿⣿⣿⣿⣿⣿⣿⣿⣿⣿⣿⣿⣿⣿⣿⣿⣧⣿⣿⣿⣿⣿⣷⣕⢕⢕⢕⢕⢱⠗⠙⢅⢔⢕⣿⣧⡹⣿⡟⣼⢏⢱⣿⣿⢏⢕⢕⢕⢱⢕⢕⢕⣼⢕⢕⢕⣸⣿⣿⡇⠀⠀⠀⠀⠀⠀⠀⠐⢄⢜⠀⠀⠀⠀⠀⠀⠀⠀⠀⠀⠀⠁⢻⢻⣿⢿⡟⠁⠀⠀⠀⠀⠀⠀⠀⠀⠀⠀⠀⠀⠀⠀⠀⠀⠀⠀⠀⠀⠀⠀⠀⠀⠁⢕⢕⢕⢕⢕⢑⠄⢕⢕⢜⣿⣿⣿⣿⣿⣿⣿⣿⣿⣿⣿⣿⣿⣿⣿⣿⣿⣿⣿⣿⣿⣿⣿⣿⣿⣿⣿⣿⣿⣿⣿⣿⣿⣿⣿⣿⣿⣿⣿⣿⣿⣿⣿⣿⣿⣿⣿⣿⣿⣿⣿⣿⣿⣿⣿⣿⣿⣿⣿⣿⣿⣿⣿⣿⣿⣿⣿⣿⣿⣿⡆⠀⠀⠀⠀⠀</a:t>
            </a:r>
            <a:br/>
            <a:r>
              <a:t>⢕⢕⢕⢕⢕⢕⢕⢕⢕⢕⢕⢕⢕⢕⢕⢕⢕⢕⢕⢕⢕⢕⠀⠀⠀⠀⠀⠀⢀⢕⢕⢕⢕⢕⢕⢕⢕⢕⠕⠸⢿⢿⢿⢿⢿⣿⣿⣿⣿⣿⣿⣿⣿⣿⣿⣿⣿⣿⣿⡽⣿⣿⣿⣿⣿⣿⣇⢕⢕⢕⢕⢕⢕⢔⢕⢸⣿⣿⣷⢝⡼⢇⣱⣿⡿⢇⢕⢕⢕⢕⡇⢕⢕⢱⢇⢕⢕⢕⠟⠋⠁⠀⠀⠀⠀⠀⠀⠀⠀⢀⠑⠀⠀⠀⠀⠀⠀⠀⠀⠀⠀⠀⠀⠀⠀⠅⠙⠌⠁⠀⠀⠀⠀⠀⠀⠀⠀⠀⠀⠀⠀⠀⠀⠀⠀⠀⠀⠀⠀⠀⠀⠀⠁⢐⠔⠄⢕⢕⢕⢕⢕⢕⢕⢕⢕⢜⢿⣿⣿⣿⣿⣿⣿⣿⣿⣿⣿⣿⣿⣿⣿⣿⣿⣿⣿⣿⣿⣿⣿⣿⣿⣿⣿⣿⣿⣿⣿⣿⣿⣿⣿⣿⣿⣿⣿⣿⣿⣿⣿⣿⣿⣿⣿⣿⣿⣿⣿⣿⣿⣿⣿⣿⣿⣿⣿⣿⣿⣿⣿⣿⣿⣿⣿⣿⣿⣿⣆⠀⠀⠀⠀</a:t>
            </a:r>
            <a:br/>
            <a:r>
              <a:t>⢕⢕⢕⢕⢕⢕⢕⢕⢕⢕⢕⢕⢕⢕⢕⢕⢕⢕⢕⢕⢕⢕⠀⠀⠀⠀⠀⢕⢕⢕⢕⢕⢕⢕⢕⠕⢕⢕⢔⢔⢕⢕⢕⢕⢸⣿⣿⣿⣿⣿⣿⣿⣿⣿⣿⣿⣿⣿⣿⣿⣎⢻⣿⣿⣿⣿⡟⢕⢕⠕⠕⠑⠑⠑⠕⠽⢿⡿⢏⡞⢕⣱⣿⡟⢕⢱⢕⢕⢕⡼⢕⢕⢕⡟⢕⢕⢕⠀⢀⢀⢄⠀⠀⠀⠀⢀⠔⠐⠀⠀⠀⠀⠀⠀⠀⠀⠀⠀⠀⠀⠀⠀⠀⠀⠀⠀⠀⠀⠀⠀⠀⠀⠀⠀⠀⠀⠀⠀⠀⠀⠀⠀⠀⠀⠀⠀⠀⠀⠀⠀⠀⠀⠐⠀⠀⢀⠀⠑⢕⢕⢕⢕⢕⢕⢑⢕⢜⢻⣿⣿⣿⣿⣿⣿⣿⣿⣿⣿⣿⣿⣿⣿⣿⣿⣿⣿⣿⣿⣿⣿⣿⣿⣿⣿⣿⣿⣿⣿⣿⣿⣿⣿⣿⣿⣿⣿⣿⣿⣿⣿⣿⣿⣿⣿⣿⣿⣿⣿⣿⣿⣿⣿⣿⣿⣿⣿⣿⣿⣿⣿⣿⣿⣿⣿⣿⣿⣿⣷⡄⠀⠀</a:t>
            </a:r>
            <a:br/>
            <a:r>
              <a:t>⢕⢕⢕⢕⢕⢕⢕⢕⢕⢕⢕⢕⢕⢕⢕⢕⢕⢕⢕⢕⢕⢕⠀⠀⠀⠀⢀⢕⢕⢕⢕⢕⠁⠑⠁⢕⢕⢕⢕⢕⢕⢕⢕⢕⢸⣿⣿⣿⣿⣿⣿⣿⣿⣿⣿⣿⣿⣿⣿⣿⣿⣿⡷⠁⢉⠁⠀⠀⠀⠀⠀⠀⠀⠀⠀⠀⠀⢄⢞⢕⣱⣿⢟⢕⢱⡇⢕⢕⣱⢇⢕⢕⣼⢕⢕⢕⠑⢕⢕⢕⢕⠕⠀⠀⠀⢕⠀⢔⠑⠀⠀⠀⠀⠀⠀⠀⠀⠀⠀⠀⠀⠀⠀⠀⠀⠀⠀⠀⠀⠀⠀⠀⠀⠀⠀⠀⠀⠀⠀⠀⠀⠀⠄⠀⠀⠀⠀⢀⠄⠐⠁⠀⠀⠀⠀⠀⠀⠀⠁⢕⢕⢕⢕⢕⢅⢕⠕⢕⢝⢿⣿⣿⣿⣿⣿⣿⣿⣿⣿⣿⣿⣿⣿⣿⣿⣿⣿⣿⣿⣿⣿⣿⣿⣿⣿⣿⣿⣿⣿⣿⣿⣿⣿⣿⣿⣿⣿⣿⣿⣿⣿⣿⣿⣿⣿⣿⣿⣿⣿⣿⣿⣿⣿⣿⣿⣿⣿⣿⣿⣿⣿⣿⣿⣿⣿⣿⣿⣿⣿⣦⠀</a:t>
            </a:r>
            <a:br/>
            <a:r>
              <a:t>⢕⢕⢕⢕⢕⢕⢕⢕⢕⢕⢕⢕⢕⢕⢕⢕⢕⢕⢕⢕⢕⢕⠀⠀⠀⢄⢕⢕⢕⢕⢕⢕⠀⠀⠀⢕⢕⢕⢕⢕⢕⢕⢕⢕⢸⣿⣿⣿⣿⣿⣿⣿⣿⣿⣿⣿⣿⣿⣿⣿⣿⣿⢇⢕⢕⢕⢕⢕⢔⢔⢄⢄⠀⠀⠀⠀⢄⠎⢕⣼⣿⢏⢕⡱⢣⢕⢕⢱⡟⢕⢕⢱⡏⢕⢕⢕⢕⠕⠕⢕⢕⠀⠀⠀⠀⠁⠁⠀⠔⢀⠀⠀⠀⠀⠀⠀⠀⠀⠀⠀⠀⠀⠀⠀⠀⠀⠀⠀⠀⠀⠀⠀⠀⠀⠀⠀⠀⠀⠀⠀⠀⠑⠀⠀⠀⠀⠁⠀⠀⠀⠀⠀⠀⠀⠀⠀⠀⠀⠀⠀⠑⢕⢕⢕⢕⢕⢔⢅⢕⢜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⢄⢕⢕⢕⢕⢕⢕⢕⢕⢕⠑⢕⢕⢕⢕⢕⢕⢕⢕⢕⢸⣿⣿⣿⣿⣿⣿⣿⣿⣿⣿⣿⣿⣿⣿⣿⣿⣿⡕⢕⢕⢕⢕⢕⢕⢕⢕⢕⢕⠀⠀⢔⠑⢕⣼⡿⢕⢕⢱⢇⢕⢕⢕⣿⢕⢕⢕⡿⢕⢕⢕⣼⣿⣿⣿⣿⠏⠀⠀⠀⠀⠀⠀⠁⠀⠁⠔⢀⠀⠀⠀⠀⠀⠀⠀⠀⠀⠀⠀⠀⠀⠀⠀⠀⠀⠀⠀⠀⠀⠀⠀⠀⠀⠀⠀⠀⠀⠀⠀⠀⠀⠀⠀⠀⠀⠀⠀⠀⠀⠀⠀⠀⠀⠀⠀⠀⠀⠁⠑⢕⢕⢕⢕⢔⢅⠕⢕⢝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⢕⢕⢕⢕⢕⢕⢕⢕⢕⢕⢕⠑⢕⢕⢕⢕⢕⢕⢕⢕⢸⣿⣿⣿⣿⣿⣿⣿⣿⣿⣿⣿⣿⣿⣿⣿⣿⣿⣿⣧⣕⣑⢕⠕⠕⠕⠕⠑⠀⠀⢔⢕⢕⡼⢏⢕⢕⢱⢇⢕⢕⢕⣸⡇⢕⢕⣼⢕⢕⢕⢱⡿⢿⠿⠿⠑⠀⠀⠀⠀⠀⠀⠀⠀⠀⠀⠀⠀⠐⢄⠀⠀⠔⠀⠀⠀⠀⠀⠀⠀⠀⠀⠀⠀⠀⠀⠀⠀⠀⠀⠀⠀⠀⢀⠀⠀⠀⠀⠀⠀⠀⠀⠀⠀⠀⠀⠀⠀⠀⠀⠀⠀⠀⠀⠀⠀⠀⠀⠀⠁⠕⠕⢕⢕⢕⢕⢐⢅⢜⢻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⢅⢕⢕⢕⢕⢕⢕⢕⢕⢕⢕⠀⢕⢕⢕⢕⢕⢕⢕⢕⢸⢿⢿⢿⢿⢿⢿⢿⢿⢿⢿⢿⢿⢿⢿⢟⢟⢟⢟⢟⢟⢟⢟⢟⢟⢟⢟⢟⢟⢕⢕⢕⢜⢕⢕⢕⢱⢕⢕⢕⢕⢱⣿⢕⢕⢱⡇⢕⢕⢕⢀⢀⢄⢄⢄⠀⠀⠀⠀⠀⠀⠀⠀⠀⠀⠀⠀⠀⠀⠀⠁⠐⠀⠀⠀⠀⠀⠀⠀⠀⠀⠀⠀⠀⠀⠀⠀⠀⠀⠀⠀⠄⠐⠀⠀⠀⠀⠀⠀⠀⠀⠀⠀⠀⠀⠀⠀⠀⠀⠀⠀⠀⠀⠀⠀⠀⠀⠀⠀⠀⠀⠁⠕⢕⢕⢕⢕⢐⢕⢕⢝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⢕⢕⢕⢕⢕⢕⢕⢕⢕⢕⢔⢕⢕⢕⢕⢕⢕⢕⢕⢕⢕⢕⢕⢕⢕⢕⢕⢕⢕⢕⢕⢕⢕⢕⢕⢕⢕⢕⢕⢕⢕⢕⢕⢕⢕⢕⢕⢕⢕⢕⢜⢕⢕⢕⢱⢕⢕⢕⢕⢕⣼⡏⢕⢕⢾⢕⢕⢕⢕⢕⢕⢕⢕⢕⠀⠀⠀⠀⠀⠀⠀⠀⠀⠀⠀⠀⠀⠀⠀⠀⠀⠀⠀⠀⠀⠀⠀⠀⠀⠀⠀⠀⠀⠀⠀⠀⠀⠀⠀⠀⠀⠀⠀⠀⠀⠀⠀⠀⠀⠀⠀⠀⠀⠀⠀⠀⠀⠀⠀⠀⠀⠀⠀⠀⠀⠀⠀⠀⢄⢔⢕⢔⢅⢕⢕⢕⠕⢕⢕⢕⢔⢜⢻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⠁⠕⢕⢕⢕⢕⢕⢅⢅⢅⢕⢕⢕⢕⢕⢕⢕⢕⢕⢕⢕⢕⢕⢕⢕⢕⢕⢕⢕⢕⢕⢕⢕⢕⢕⢕⢕⢕⢕⢕⢕⢕⢕⢕⢕⢕⢕⢕⢕⢜⢕⢔⢕⢱⢕⢕⢕⠑⢕⢱⢕⢕⢕⢕⢇⢕⢕⢕⢕⢕⢕⢕⢕⢕⢕⣄⠀⠀⠀⠀⠀⠀⠀⠀⠀⠀⠀⠀⠀⠀⠀⠀⠀⠀⠀⠀⠀⠀⠀⠀⠀⠀⠀⠀⠀⠀⠀⠀⠀⠀⠀⠀⠀⠀⠀⠀⠀⠀⠀⢄⢔⢀⠀⠀⠀⠀⠀⠀⠀⠀⠀⠀⠀⠀⠀⠀⠀⠀⠁⢕⢕⢕⢕⢕⢕⢐⢕⢕⢕⢕⢕⢕⢕⢑⢙⠻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⠁⠕⢕⢕⢕⢕⢕⢕⢕⢕⢕⢕⢕⢕⢕⢕⢕⢕⢕⢕⢕⢕⢕⢕⢕⢕⢕⢕⢕⢱⢵⢵⢵⢱⢕⢕⢕⢕⢵⢕⢕⡕⢕⢕⢕⢕⢕⢕⢔⢕⢕⢕⢕⢕⠁⢕⢕⢕⢕⢕⢕⢕⢕⢕⠑⠑⢕⢕⢕⢕⡕⣱⡾⢟⠐⠀⢀⡀⠀⠀⠀⠀⠀⠀⠀⠀⠀⠀⠀⠀⠀⠀⠀⠀⠀⠀⠀⠀⠀⠀⠀⠀⠀⠀⠀⠀⠀⠀⠀⠀⠀⠀⠀⠀⠀⢀⢕⢕⢕⢕⢔⢄⢀⠀⠀⠀⠀⠀⠀⠀⠀⠀⠀⠀⠀⠀⢔⢕⢕⢕⢕⢕⢕⢕⢣⢕⢕⢕⢕⢕⢕⢕⢕⢕⠕⢙⢻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⠑⢕⢕⢕⢕⢕⢕⢕⢕⢕⢕⢕⢕⢕⢕⢕⣵⣵⢵⢕⢕⢕⢕⢕⢕⢕⢕⢕⢕⢕⢕⢕⢕⢕⢕⢕⢕⢕⢕⢜⢕⢕⢕⢕⢕⢔⢕⢕⢕⢕⢕⢕⢑⢕⢕⢕⢕⢕⢕⢕⢕⠕⠀⠀⠁⠕⣷⢫⣾⢟⢱⣷⡔⠀⠀⠁⠄⢄⠔⠐⠀⠀⠀⠀⠀⠀⠀⠀⣀⠀⠀⠀⢀⠀⠀⠀⠀⠀⠀⠀⠀⠀⠀⠀⠀⠀⠀⠀⢀⢀⢄⠀⢕⢕⢕⢕⢕⢕⢕⢜⢿⣦⡀⠀⠀⠀⠀⠀⠀⠀⠀⠀⠀⠀⠀⠀⠁⠁⠑⠕⠕⢕⡕⣼⣷⣧⡕⢕⢕⢕⢕⢕⢕⢕⢕⢕⢜⢟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⠄⠀⠀⠀⠀⠀⠀⠀⠁⠕⢕⢕⢕⢕⢕⢕⢕⢕⢕⢕⢕⢕⢕⢇⢕⢝⢗⢕⢕⢕⢕⢕⢕⢕⢕⢕⢕⢕⢕⢕⢕⢕⢕⢕⢕⢕⢕⢕⢕⢕⢕⢔⢕⢕⢕⢕⢕⢕⢇⢕⢕⢕⢕⢕⢕⢕⢕⢕⠀⠀⠀⠀⠀⢱⣿⡏⢱⣿⣿⠇⠀⠀⠀⢕⢕⠔⠀⠐⠑⠀⢔⠀⠔⠔⠀⠉⠁⢄⠁⠙⣱⣤⢄⠘⠙⡄⠀⠘⢄⢄⠀⠐⠑⢄⠀⠁⠕⠀⢄⢕⢕⢕⢕⢕⢕⢕⢕⡕⣿⣿⣷⣄⢀⠀⠀⠀⠀⠀⠀⠀⠀⠀⠀⠀⠀⠀⠀⠀⠀⠀⠕⢕⢜⡻⣷⣵⡕⢕⢕⠕⢕⢅⢕⢕⢕⢕⢕⢝⢙⢻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⠀⠀⠀⢕⢕⢕⢕⢕⢕⢕⢕⢕⢕⢕⢁⢕⢕⢕⢕⢕⢕⢕⢗⢷⢷⢷⣷⢵⣵⢕⣕⣕⣕⣕⣕⢇⢷⡻⢇⢕⢜⢕⢕⢑⢕⢕⢕⢕⢕⢕⢕⠕⢕⢕⢕⢕⢕⢕⢕⢕⠁⠀⠀⠀⠀⠀⢾⡿⠇⠜⠑⠑⢄⢔⢔⢄⢁⢁⢀⢀⢀⠀⠀⠀⠀⠀⠀⠀⠀⠀⠀⠀⠀⠀⠀⠀⠀⠀⠀⠀⠀⠀⠀⠀⠀⠀⠀⠀⠀⠀⠀⢕⢕⢕⢕⢕⢕⢕⢕⢗⡕⡝⣿⣿⣿⣇⢄⠀⠀⠀⠀⠀⠀⠀⠀⠀⠀⠀⠀⠀⠀⠀⠀⠀⠈⠞⠘⠚⠟⠟⠓⠁⠁⠕⢕⢕⢕⢕⢕⢕⢕⢕⢕⢅⢕⢝⢟⢻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⢀⢀⢀⢄⢄⢄⢔⢔⢔⢕⢕⢕⢕⢕⢕⢕⢕⢕⢕⢕⢕⢕⢕⢕⢕⢕⣵⢷⢷⡷⣱⣷⣷⣷⣷⣷⣾⣿⣿⣿⢿⢷⣵⣗⡞⢕⡣⢕⢕⢕⢕⢕⢕⢕⢕⢕⣕⢕⢔⢕⢕⢕⢕⢕⢕⢕⢕⠀⠀⠀⠀⠀⠀⠁⠀⠀⠀⠀⠀⠁⠕⠑⠘⢟⠙⠑⢕⢕⠕⠀⠀⠀⢀⢀⠀⠀⠀⠀⠀⠀⠀⠀⠀⠀⠀⠀⠀⠁⠀⠀⠀⠀⠀⠀⠀⢀⢄⠀⢕⢕⢕⢕⢕⢕⢕⣕⣳⣇⣸⣿⣿⣿⣿⡕⠀⠀⠀⠀⠀⠀⠀⠀⠀⠀⠀⠀⠀⠀⠀⠀⠀⠀⠀⠀⠀⠀⠀⠀⠀⠀⠀⠀⠁⠁⠕⢕⢕⢕⢕⢕⢕⢕⢕⢕⢕⢕⢕⢜⢝⢝⢟⢻⢿⢿⣿⣿⣿⣿⣿⣿⣿⣿⣿⣿⣿⣿⣿⣿⣿⣿⣿⣿⣿⣿⣿⣿⣿⣿⣿⣿⣿⡿⢿⢿⢟⢟⢝⢝⠀</a:t>
            </a:r>
            <a:br/>
            <a:r>
              <a:t>⠑⠑⠑⠑⠑⠑⠑⠑⠑⠑⠑⠑⠑⠑⠑⠑⠑⠑⠑⠑⠑⠑⠑⠑⠑⠑⠑⠑⠑⠑⠑⠁⠚⠛⠓⠓⠓⠃⠐⠑⠓⠓⠚⠛⠓⠚⠛⠋⠙⠙⠛⠛⠛⠙⠛⠛⠛⠛⠛⠛⠛⠛⠛⠛⠛⠛⠃⠘⠛⠑⠑⠑⠑⠑⠑⠑⠑⠑⠚⠃⠑⠑⠑⠑⠑⠑⠑⠑⠀⠀⠀⠀⠀⠀⠀⠀⠀⠀⠀⠀⠀⠀⠀⠀⠐⠑⠐⠀⠀⠀⠀⠀⠀⠀⠁⠁⠁⠀⠁⠁⠑⠑⠑⠑⠑⠐⠀⠀⠐⠐⠐⠐⠁⠁⠁⠑⠁⠀⠀⠀⠑⠑⠑⠑⠑⠑⠑⠛⠛⠛⠛⠛⠛⠛⠛⠃⠑⠐⠀⠀⠀⠀⠀⠀⠀⠀⠀⠀⠀⠀⠀⠀⠀⠀⠀⠀⠀⠀⠀⠀⠀⠀⠀⠀⠀⠀⠀⠀⠁⠑⠑⠑⠑⠑⠑⠑⠑⠑⠑⠑⠑⠑⠑⠑⠑⠑⠑⠑⠙⠙⠙⠙⠛⠛⠛⠛⠛⠛⠛⠛⠛⠛⠛⠛⠛⠛⠛⠋⠙⠙⠙⠑⠑⠑⠑⠑⠑⠑⠑⠑⠀</a:t>
            </a:r>
            <a:br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⢟⢏⢕⢕⢕⢕⢕⢕⢕⢕⢕⠕⠕⠕⠑⠕⢕⢻⣧⣿⣿⣿⣿⣿⣿⣿⣿⣿⣿⣿⣿⣿⣿⣿⣿⡏⢕⢕⠕⢕⢕⢕⢕⢕⢅⢕⢕⢕⢕⢕⢕⢕⢝⢻⣿⣿⣿⣿⣿⢏⢿⣿⢇⢻⣿⣿⣿⣿⣿⣿⣿⣿⣿⣿⣿⣿⣿⣿⣿⣿⣿⣿⣿⣿⣿⣿⣿⣿⣿⣿⣿⣿⣿⣿⣿⣿⣿⣿⣿⣿⣿⣿⣿⣿⣿⣿⣿⣿⣿⣿⣿⣿⣿⣿⣿⣿⢿⢟⢝⢕⢕⢕⢕⢕⢕⢕⣕⣵⣵⣾⣿⣿⣿⣿⣿⣿⣿⣿⣿⣿⣿⣿⣿⣿⣿⣿⣿⣿⣿⣿⣿⣿⣿⣿⣿⣿⣿⣿⡇⠀⢕⢕⢕⢕⢕⢕⢕⢕⢕⢕⢕⢕⢕⢕⢕⢕⢕⢕⢕⡕⢕⢕⢕⢕⢕⢕⢕⢕⢕⢕⢕⢕⢕⢕⢕⢕⢕⠀</a:t>
            </a:r>
            <a:br/>
            <a:r>
              <a:t>⣿⣿⣿⣿⣾⣿⣿⣿⣿⣿⣿⣿⣿⣿⣿⣿⣿⣿⣿⣿⣿⣿⣿⣿⣿⣿⣿⣿⣿⣿⣿⣿⣿⣿⣿⣿⣿⣿⣿⣿⡿⢏⢕⢕⢕⢕⢑⠑⠑⠁⠀⠀⠀⠀⠀⠀⠀⠀⠀⠀⢕⣵⣿⣿⣿⣿⣿⣿⣿⣿⣿⣿⣿⣿⣿⣿⣿⡿⠕⢁⢄⢕⢕⢕⢕⢕⢕⢕⢕⢕⢕⢕⢕⢕⣱⣵⣷⣿⣿⣿⣿⣷⣿⣿⣿⣿⣷⣿⣿⣿⣿⣿⣿⣿⣿⣿⣿⣿⣿⣿⣿⣿⣿⣿⣿⣿⣿⣿⣿⣿⣿⣿⣿⣿⣿⣿⣿⣿⣿⣿⣿⣿⣿⣿⣿⣿⣿⣿⣿⣿⣿⣿⣿⣿⣿⣿⢿⢏⢕⢕⢕⢕⢕⢕⢕⣕⣵⣷⣿⣿⣿⣿⣿⣿⣿⣿⣿⣿⣿⣿⣿⣿⣿⣿⣿⣿⣿⣿⣿⣿⣿⣿⣿⣿⣿⣿⣿⣿⣿⣿⣿⡇⠀⢕⢕⢕⢕⢕⢕⢕⢕⢕⢕⢕⢕⢕⢕⢕⢕⢕⠀⣸⣿⣷⣧⣕⡕⢕⢕⢕⢕⢕⢕⢕⢕⢕⢕⢕⢕⢕⠀</a:t>
            </a:r>
            <a:br/>
            <a:r>
              <a:t>⣿⣿⣿⣿⣿⣿⣿⣿⣿⣿⣿⣿⣿⣿⣿⣿⣿⣿⣿⣿⣿⣿⣿⣿⣿⣿⣿⣿⣿⣿⣿⣿⣿⣿⣿⣿⣿⣿⡏⢕⢕⢕⢕⠁⠀⠀⠀⠀⠀⠀⠀⠀⠀⠀⠀⠀⠀⠀⠀⠀⠀⢸⣿⣿⣿⣿⣿⣿⣿⣿⢿⢿⢿⢿⢿⢿⣿⠕⢔⢕⢕⢕⢕⢕⢕⢕⢅⢕⢕⢕⢕⣱⣷⣿⣿⣿⣿⣿⣿⣿⣿⣿⣿⣿⣿⣿⣿⣿⣿⣿⣿⣿⣿⣿⣿⣿⣿⣿⣿⣿⣿⣿⣿⣿⣿⣿⣿⣿⣿⣿⣿⣿⣿⣿⣿⣯⡝⢿⣿⣿⣿⣿⣿⣿⣿⣿⣿⣿⣿⣿⣿⣿⣿⢟⢏⢕⢕⢕⢕⢕⢕⢕⣱⣷⣿⣿⣿⣿⣿⣿⣿⣿⣿⣿⣿⣿⣿⣿⣿⣿⣿⣿⣿⣿⣿⣿⣿⣿⣿⣿⣿⣿⣿⣿⣿⣿⣿⣿⣿⣿⣿⡇⠀⢕⢕⢕⢕⢕⢕⢕⢕⢕⢕⢕⢕⢕⢕⢕⢕⢕⢄⣿⣿⣿⣿⡿⢕⢕⢕⢕⢕⢕⢕⢕⢕⢕⢕⢕⢕⢕⠀</a:t>
            </a:r>
            <a:br/>
            <a:r>
              <a:t>⣿⣿⣿⣿⣿⣿⣿⣿⣿⣿⣿⣿⣿⣿⣿⣿⣿⣿⣿⣿⣿⣿⣿⣿⣿⣿⣿⣿⣿⣿⣿⣿⣿⣿⣿⣿⣿⣿⡏⢕⠕⠁⠀⠀⠀⠀⠀⠀⠀⠀⠀⠀⠀⠀⠀⠀⠀⠀⠀⠀⠀⢁⢻⣿⣿⣿⣿⡿⢏⢕⠕⢕⢕⢕⢕⢕⢝⠐⢕⢕⢕⢕⢕⢕⢕⢜⡇⢕⢕⣵⣿⣿⣿⣿⣿⣿⣿⣿⣿⣿⣿⣿⣿⣿⣿⣿⣿⣿⣿⣿⣿⣿⣿⣿⣿⣿⣿⣿⣿⣿⣿⣿⣿⣿⣿⣿⣿⣿⣿⣿⣿⣿⣿⣿⣿⣿⣿⣇⢜⢻⣿⣿⣿⣿⣿⣿⣿⣿⣿⣿⡿⢏⢕⢕⢕⢕⢕⢕⢕⣵⣾⣿⣿⣿⣿⣿⣿⣿⣿⣿⣿⣿⣿⣿⣿⣿⣿⣿⣿⣿⣿⣿⣿⣿⣿⣿⣿⣿⣿⣿⣿⣿⣿⣿⣿⣿⣿⣿⣿⣿⣿⡇⠀⢕⠑⠑⠕⠕⠕⠕⠕⠕⠕⠕⠕⠑⠕⠕⠕⠑⢱⣿⣿⣿⣿⣷⡕⢕⢕⢕⢕⢕⢕⢕⢕⢕⢕⢕⢕⢕⠀</a:t>
            </a:r>
            <a:br/>
            <a:r>
              <a:t>⣿⣿⣿⣿⣿⣿⣿⣿⣿⣿⣿⣿⣿⣿⣿⣿⣿⣿⣿⣿⣿⣿⣿⣿⣿⣿⣿⣿⣿⣿⣿⣿⣿⣿⣿⣿⣿⣿⢇⢕⢕⠀⠀⠀⠀⠀⠀⠀⠀⠀⠀⠀⠀⠀⠀⠀⠀⢀⢔⢕⠕⢕⢑⢜⣿⣿⣿⢇⢕⢕⢐⢕⢕⢕⢕⢕⣔⣵⢱⢕⠕⢑⠑⠁⠄⢕⢕⢕⢻⣿⣿⣿⣿⣿⣿⣿⣿⣿⣿⣿⣿⣿⣿⣿⣿⣿⣿⣿⣿⣿⣿⣿⣿⣿⣿⣿⣿⣿⣿⣿⣿⣿⣿⣿⣿⣿⣿⣿⣿⡝⢻⣿⣿⣿⣿⣿⣿⣿⣧⢱⣜⢿⣿⣿⣿⣿⣿⣿⢟⢕⢕⢕⢕⢕⢕⢕⣱⣾⣿⣿⣿⣿⣿⣿⣿⣿⣿⣿⣿⣿⣿⣿⣿⣿⣿⣿⣿⣿⣿⣿⣿⣿⣿⣿⣿⣿⣿⣿⣿⣿⣿⣿⣿⣿⣿⣿⣿⣿⣿⣿⣿⣷⣄⢁⠀⠀⠀⠀⠀⠀⠀⠀⠀⠀⠀⠀⠀⠀⠀⠀⣼⣿⣿⣿⣿⣿⣿⡕⢕⢕⢕⢕⢕⢕⢕⢕⢕⢕⢕⢕⠀</a:t>
            </a:r>
            <a:br/>
            <a:r>
              <a:t>⣿⣿⣿⣿⣿⣿⣿⣿⣿⣿⣿⣿⣿⣿⣿⣿⣿⣿⣿⣿⣿⣿⣿⣿⣿⣿⣿⣿⣿⣿⣿⣿⣿⣿⣿⣿⣿⡇⢕⢕⠁⠀⠀⠀⠀⠀⠀⠀⠀⠀⠀⠀⠀⠀⠀⠀⠀⠀⠀⠀⢑⠔⢐⢕⢝⠜⢝⢕⠕⢑⢅⢔⡕⡱⠕⢋⢝⢅⢔⢕⢕⢔⠁⠀⢕⢕⢄⢕⢸⣿⣿⣿⣿⣿⣿⣿⣿⣿⣿⣿⣿⣿⣿⣿⣿⣿⣿⣿⣿⣿⣿⣿⣿⣿⣿⣿⣿⣿⣿⣿⣿⣿⡿⣿⣿⣿⣿⣿⣿⣿⣇⢜⢟⢿⣿⢿⣿⣿⣿⣧⢻⣧⢻⣿⣿⡿⢟⢕⢕⢕⢕⢕⢕⣱⣵⣿⣿⣿⣿⣿⣿⣿⣿⣿⣿⣿⣿⣿⣿⣿⣿⣿⣿⣿⣿⣿⣿⣿⣿⣿⣿⣿⣿⣿⣿⣿⣿⣿⣿⣿⣿⣿⣿⣿⣿⣿⣿⣿⣿⣿⣿⣿⣿⣷⡄⠀⠀⠀⠀⠀⠀⠀⠀⠀⠀⠀⠀⠀⠀⢱⣿⣿⣿⣿⣿⣿⣿⣿⣧⡕⢕⢕⢕⢕⢕⢕⢕⢕⢕⢕⠀</a:t>
            </a:r>
            <a:br/>
            <a:r>
              <a:t>⣿⣿⣿⣿⣿⣿⣿⣿⣿⣿⣿⣿⣿⣿⣿⣿⣿⣿⣿⣿⣿⣿⣿⣿⣿⣿⣿⣿⣿⣿⣿⣿⣿⣿⣿⣿⡏⢕⢕⠀⠀⠀⠀⠀⠀⠀⠀⢕⢀⠑⠀⠀⠀⠀⠀⠀⠀⠀⢔⠀⠀⠀⠀⢅⢕⢕⢔⢕⢕⢕⠕⢊⢅⢔⢕⢕⢕⢕⢕⢕⢕⢕⢕⢀⢕⢕⢕⢕⣾⣿⣿⣿⣿⣿⣿⣿⣿⣿⣿⣿⣿⣿⣿⣿⣿⣿⣿⣿⣿⣿⣿⣿⣿⣿⣿⣿⣿⣿⣿⣿⣿⢏⢕⣿⣿⣿⣿⣿⣿⣿⣿⣷⡕⢵⣝⢕⡝⢿⣿⣿⡇⣿⣧⢻⢏⢕⢕⢕⢕⢕⢕⣱⣾⣿⣿⣿⣿⣿⣿⣿⣿⣿⣿⣿⣿⣿⣿⣿⣿⣿⣿⣿⣿⣿⣿⣿⣿⣿⣿⣿⣿⣿⣿⣿⣿⣿⣿⣿⣿⣿⣿⣿⣿⣿⣿⣿⣿⣿⣿⣿⣿⣿⣿⣿⣿⣧⣴⣅⢄⠀⠀⠀⠀⠀⠀⠀⢀⣔⣵⣿⣿⣿⣿⣿⣿⣿⣿⣿⣿⣷⣕⢕⢕⢕⢑⢕⢕⢕⢕⢕⠀</a:t>
            </a:r>
            <a:br/>
            <a:r>
              <a:t>⣿⣿⣿⣿⣿⣿⣿⣿⣿⣿⣿⣿⣿⣿⣿⣿⣿⣿⣿⣿⣿⣿⣿⣿⣿⣿⣿⣿⣿⣿⣿⣿⣿⣿⣿⣿⣇⢕⠀⠀⠀⠀⠀⠀⠀⠀⠀⢕⢅⠅⠄⠀⠀⠀⠀⢀⢄⢕⢕⠁⠀⢐⢅⢔⢕⢕⠕⢑⢅⢔⢕⢕⢕⢕⢕⢕⢕⢕⢕⢕⢕⢕⢕⠕⢕⢕⢕⢱⣿⣿⣿⣿⣿⣿⣿⣿⣿⣿⣿⣿⣿⣿⣿⣿⣿⣿⣿⣿⣿⣿⣿⣿⣿⣿⣿⣿⣿⣿⣿⡿⢕⡿⣸⣿⣿⣿⣿⣿⣿⣿⣿⣿⣿⡧⢝⢧⢹⡇⢔⢕⢕⢕⢜⢕⢕⢕⢕⢕⢕⣵⣾⣿⣿⣿⣿⣿⣿⣿⣿⣿⣿⣿⣿⣿⣿⣿⣿⣿⣿⣿⣿⣿⣿⣿⣿⣿⣿⣿⣿⣿⣿⣿⣿⣿⣿⣿⣿⣿⣿⣿⣿⣿⣿⣿⣿⣿⣿⣿⣿⣿⣿⣿⣿⣿⣿⣿⣿⣿⣿⣷⣷⣴⣄⣴⣵⣾⣿⣿⣿⣿⣿⣿⣿⣿⣿⣿⣿⣿⣿⣿⣿⡇⢕⢕⢕⢕⠕⢑⢕⢕⠀</a:t>
            </a:r>
            <a:br/>
            <a:r>
              <a:t>⣿⣿⣿⣿⣿⣿⣿⣿⣿⣿⣿⣿⣿⣿⣿⣿⣿⣿⣿⣿⣿⣿⣿⣿⣿⣿⣿⣿⣿⣿⣿⣿⣿⣿⣿⣿⣿⣕⢕⢀⢔⢕⢔⠀⠀⠀⠀⢕⢕⢔⢔⠅⠁⠁⠁⠁⢕⢑⢅⢔⢕⢕⠕⢑⢅⢔⢕⢕⢕⢕⢕⢕⢕⢕⢕⢕⢕⢕⢕⢑⢔⠕⠅⠀⢕⢕⢕⣾⣿⣿⣿⣿⣿⣿⣿⣿⣿⣿⣿⣿⣿⣿⣿⣿⣿⣿⣿⣿⣿⣿⣿⣿⣿⣿⣿⣿⣿⣿⡿⢕⣼⡇⢿⣟⣟⢟⢟⢟⢟⢟⢟⣟⣟⠕⢕⢕⢜⣿⣵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⣧⣵⣕⢔⢕⢕⢕⢕⠀</a:t>
            </a:r>
            <a:br/>
            <a:r>
              <a:t>⣿⣿⣿⣿⣿⣿⣿⣿⣿⣿⣿⣿⣿⣿⣿⣿⣿⣿⣿⣿⣿⣿⣿⣿⣿⣿⣿⣿⣿⣿⣿⣿⣿⣿⣿⣿⣿⣿⣿⣷⣷⣵⣵⢄⠀⠀⠀⢕⠕⠑⢁⢀⢄⢄⢔⢕⢕⠕⢕⢑⢅⢔⢕⢕⢕⢕⢕⢕⢕⢕⢕⢕⢕⢕⢕⢕⢕⢕⢕⢕⢕⢳⢱⣔⢕⢕⣼⣿⣿⣿⣿⣿⣿⣿⣿⣿⣿⣿⣿⣿⣿⣿⣿⣿⣿⣿⣿⣿⣿⣿⣿⣿⣿⣿⣿⣿⣿⡿⢣⣿⣿⢕⣿⣷⣷⢳⢷⢷⢷⣾⣿⢷⣷⡔⠅⢕⢕⢿⢟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⠀</a:t>
            </a:r>
            <a:br/>
            <a:r>
              <a:t>⣿⣿⣿⣿⣿⣿⣿⣿⣿⣿⣿⣿⣿⣿⣿⣿⣿⣿⣿⣿⣿⣿⣿⣿⣿⣿⣿⣿⣿⣿⣿⣿⣿⣿⣿⣿⣿⣿⣿⣿⣿⣿⣿⣧⣄⢄⢄⢔⢕⢕⢕⠕⠕⠑⠁⠁⠀⢕⢕⢕⢕⢕⢕⢕⢕⢕⢕⢕⢕⢕⢕⢕⢕⢕⢕⢕⢕⢕⢕⢕⢕⢕⠀⠘⢝⢱⣿⣿⣿⣿⣿⣿⣿⣿⣿⣿⣿⣿⣿⣿⣿⣿⣿⣿⣿⣿⣿⣿⣿⣿⣿⣿⣿⣿⢟⣫⣵⢇⣿⣿⡟⢜⣿⣿⣿⢕⢕⢕⢕⢕⢕⢕⢸⢷⡄⠀⠕⢜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⠀</a:t>
            </a:r>
            <a:br/>
            <a:r>
              <a:t>⢝⢝⢝⢝⢝⢝⢝⢝⢝⢝⢝⢟⢝⢝⢝⢝⢟⢟⢟⢟⢝⢝⢝⢝⢝⢝⢝⢟⢟⢟⢟⢟⢟⢟⢟⢟⢟⢏⢝⢝⢝⢝⢟⢟⢏⢝⢕⢀⠀⠀⠀⠀⠀⠀⠀⠀⠀⠀⠀⠑⠁⠑⠑⠑⠕⢕⢕⢕⢕⢕⢕⢕⢕⢕⢕⢕⢕⢕⢕⢕⢕⢕⠀⠀⡕⠘⢟⢟⢟⢟⢟⢟⢟⢟⢟⢟⢟⢟⢟⢟⢟⢟⢟⢟⢟⢟⢟⢟⢟⢟⢟⢟⢟⣵⣾⣿⡟⣼⣿⣿⡇⢸⣿⣟⣵⣇⣕⣵⣕⢕⣕⣕⣾⣾⣿⢔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⠕⢕⢕⢕⢕⢕⢕⢕⢕⢕⢕⢕⢕⢕⢕⢕⢕⢕⢕⢕⢕⢕⢕⢕⢕⢕⢕⢕⢕⢕⢕⢕⢕⢔⢀⠀⠀⠀⠀⠀⠀⠀⠀⠀⠀⠀⠀⠀⠀⠀⠀⠀⠀⠑⢕⢕⢕⢕⢕⢕⢕⢕⢕⢕⢕⢕⢕⠀⢄⢕⢀⢕⢕⢕⢕⢕⢕⢕⢕⢕⢕⢕⠕⠕⢕⢕⢕⢕⢕⢕⢕⢕⢕⢕⢕⢕⣵⢿⣿⢻⣿⢇⣿⣿⣿⡇⣿⣿⣿⣿⣿⣿⣿⣿⣿⣿⣿⣿⣿⢝⢕⢕⢕⢕⢕⢕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⣧⢕⢕⢱⣿⣿⣿⣿⣿⣿⣿⣿⣿⣿⣿⣿⣿⣿⣿⣿⣿⣿⣿⣿⣿⣿⣿⣿⣿⣿⣿⣿⣿⣿⣿⣿⣿⣿⣧⡄⢀⠀⠀⠀⠀⠀⠀⠀⠀⠀⠀⠀⠀⠀⠀⠀⠀⠑⢕⢕⢕⢕⢕⢕⢕⢕⢕⢕⢕⢕⠀⢕⢕⣾⣿⣿⣿⣿⣿⣿⣿⣿⣿⡇⢕⢕⣷⣿⣿⣿⣿⣿⣿⣿⣿⣿⡿⣣⡾⣳⡞⣵⡿⣱⢸⣺⣿⣿⡕⣽⣿⣿⣿⣿⣿⣿⣿⣿⣿⣿⡿⢇⢕⢕⢕⢕⢕⣱⣷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⣇⢀⠀⠀⠀⠀⠀⠀⠀⠀⠀⠀⠀⠀⠀⠀⠀⠀⠁⢕⢕⢕⢕⢕⢕⢕⢕⢕⢕⢕⠀⢕⢔⣿⣿⣿⣿⣿⣿⣿⣿⣿⣿⡇⢕⢕⣿⣿⣿⣿⣿⣿⣿⣿⣿⡿⣱⡟⣱⢏⣾⣟⣼⡏⡎⣼⣿⣿⢕⢻⣿⣿⣿⣿⣿⣿⣿⣿⣿⡿⢕⢕⢕⢕⢕⢕⣼⣿⣿⣿⣿⣧⡝⢻⣿⣿⣿⣿⣿⣿⣿⣿⣿⣿⣿⣿⣿⣿⣿⣿⣿⣿⣿⣿⣿⣿⣿⣿⣿⣿⣿⣿⣿⣿⣿⣿⣿⣿⣿⣿⣿⣿⣿⣿⣿⣿⣿⣿⣿⣿⣿⣿⣿⣿⣿⣿⣿⣿⣿⣿⣿⣿⣿⣿⣿⣿⣿⣿⣿⣿⣿⣿⣿⣿⣿⢿⠟⠛⢻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⣧⡄⠀⠀⠀⠀⠀⠀⠀⠀⠀⠀⠀⠀⠀⠀⠀⠀⠑⢕⢕⢕⢕⢕⢕⢕⢕⢕⢕⢀⢕⢱⣿⣿⣿⣿⣿⣿⣿⣿⣿⣿⡇⢕⢕⣿⣿⣿⣿⣿⣿⣿⣿⡿⣱⡿⢱⣿⣿⢏⣾⡿⢕⡇⢝⢝⣾⡕⢜⢿⣿⣿⣿⣿⣿⣿⣿⡿⢕⢕⢕⢕⢕⢕⣾⣿⣿⣿⣿⣿⣿⣿⣷⣜⢝⢿⣿⣿⣿⣿⣿⣿⣿⣿⣿⣿⣿⣿⣿⣿⣿⣿⣿⣿⣿⣿⣿⣿⣿⣿⣿⣿⣿⣿⣿⣿⣿⣿⣿⣿⣿⣿⣿⣿⣿⣿⣿⣿⣿⣿⣿⣿⣿⣿⣿⣿⣿⣿⣿⣿⣿⣿⣿⣿⣿⣿⣿⣿⣿⢿⠟⠙⠁⠀⠀⠀⢀⣕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⢀⠀⠀⠀⠀⠀⠀⠀⠀⠀⠀⠀⠀⠀⠀⠀⠀⠕⠕⢕⠑⠑⠑⠑⠕⢕⢕⢕⢕⢸⣿⣿⣿⣿⣿⣿⣿⣿⣿⣿⡇⢕⠑⢻⣿⣿⣿⣿⣿⣿⣿⢳⣿⢇⣽⣿⢏⣾⡿⢕⢕⢇⢱⣿⣿⡇⢕⣾⣿⣿⣿⣿⣿⣿⡟⢕⢕⢕⢕⢕⢕⣾⣿⣿⣿⣿⣿⣿⣿⣿⣿⣿⣷⣵⡜⣿⣿⣿⣿⣿⣿⣿⣿⣿⣿⣿⣿⣿⣿⣿⣿⣿⣿⣿⣿⣿⣿⣿⣿⣿⣿⣿⣿⣿⣿⣿⣿⣿⣿⣿⣿⣿⣿⣿⣿⣿⣿⣿⣿⣿⣿⣿⣿⣿⣿⣿⣿⣿⣿⣿⣿⣿⡿⠟⠋⠁⠀⠀⠀⢀⣀⣠⣴⣾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⢄⢀⠀⠀⠀⠀⠀⠀⠀⠀⠀⠀⠀⠀⠀⠀⠀⠀⠀⠀⠀⠀⠀⠀⠁⠑⠕⢕⢸⣿⣿⣿⣿⣿⣿⣿⣿⣿⣿⡇⢕⠀⢻⣿⡿⢿⢟⣟⡝⢝⣿⡏⢱⣿⣟⣾⡿⢕⢕⢕⢜⢻⣿⣿⡇⢸⣿⣿⣿⣿⣿⣿⡟⢕⢕⢕⢕⢕⢕⣾⣿⣿⣿⣿⣿⣿⣿⣿⣿⣿⣿⣿⣿⣿⣿⣿⣿⣿⣿⣿⣿⣿⣿⣿⣿⣿⣿⣿⣿⣿⣿⣿⣿⣿⣿⣿⣿⣿⣿⣿⣿⣿⣿⣿⣿⣿⣿⣿⣿⣿⣿⣿⣿⣿⣿⣿⣿⣿⣿⣿⣿⣿⣿⣿⣿⣿⣿⡿⠟⠋⠁⠀⠀⠀⠀⠀⠀⠁⠉⠟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⣷⡄⠀⠀⠀⠀⠀⠀⠀⠀⠀⠀⠀⠀⠀⠀⠀⠀⠀⠀⠀⠀⠀⠀⠀⠀⢕⣾⣿⣿⣿⣿⣿⣿⣿⣿⣿⣿⡇⢕⠀⢸⣱⢕⣸⣿⣯⢕⢸⣿⢝⣾⡿⣼⣿⢕⢕⢕⡇⢱⣟⢜⢝⢇⢸⣿⢹⣿⣿⣿⡿⢕⢕⢕⢕⢕⢕⣾⣿⣿⣿⣿⣿⣿⣿⣿⣿⣿⣿⣿⣿⣿⣿⣿⣿⣿⣿⣿⣿⣿⣿⣿⣿⣿⣿⣿⣿⣿⣿⣿⣿⣿⣿⣿⣿⣿⣿⣿⣿⣿⣿⣿⣿⣿⣿⣿⣿⣿⣿⣿⣿⣿⣿⣿⣿⣿⣿⣿⣿⣿⣿⣿⣿⣿⣿⠁⠀⠀⠀⢀⠀⠀⠀⠀⠀⠀⠀⠀⠀⠀⠙⢿⡿⢿⢟⢟⢝⢝⢝⢝⢝⢝⢝⢝⢻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⣷⡄⠀⠀⠀⠀⠀⠀⠀⠀⠀⠀⠀⠀⠀⠀⠀⠀⠀⠀⠀⠀⠀⠀⠀⢕⣿⣿⣿⣿⣿⣿⣿⣿⣿⣿⣿⡇⢕⠀⢱⢝⢕⢕⢜⢜⢕⣿⢻⢱⣿⢳⣿⣇⢕⣵⢕⡇⢸⣿⣷⣵⢇⣿⡏⢸⣿⣿⣿⢕⢕⢕⢕⢕⢕⣼⣿⣿⣿⣿⣿⣿⣿⣿⣿⣿⣿⣿⣿⣿⣿⣿⣿⣿⣿⣿⣿⣿⣿⣿⣿⣿⣿⣿⣿⣿⣿⣿⣿⣿⣿⣿⣿⣿⣿⣿⣿⣿⣿⣿⣿⣿⣿⣿⣿⣿⣿⣿⣿⣿⣿⣿⣿⣿⣿⣿⣿⣿⣿⣿⣿⣿⣿⣿⣦⣤⣴⣾⡇⠀⠀⠀⠀⠀⠀⠀⠀⠀⠀⠀⠁⢕⢕⢕⢕⢕⢕⢕⢕⢕⢕⢕⢕⢕⢕⢜⢝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⣔⠀⠀⠀⠀⠀⠀⠀⠀⠀⠀⠀⠀⠀⠀⠀⠀⠀⠀⠀⠀⠀⠀⠕⣸⣿⣿⣿⣿⣿⣿⣿⣿⣿⣿⡇⢕⢔⢿⣇⢕⢗⢕⢕⢕⣿⢇⣾⡏⣾⣿⣿⣿⡏⢸⢕⣾⣿⣿⣿⢕⣾⢕⢸⣿⣿⢇⢕⢕⢕⢕⢕⣱⣿⣿⣿⣿⣿⣿⣿⣿⣿⣿⣿⣿⣿⣿⣿⣿⣿⣿⣿⣿⣿⣿⣿⣿⣿⣿⣿⣿⣿⣿⣿⣿⣿⣿⣿⣿⣿⣿⣿⣿⣿⣿⣿⣿⣿⣿⣿⣿⣿⣿⣿⣿⣿⣿⣿⣿⣿⣿⣿⣿⣿⣿⣿⣿⣿⣿⣿⣿⣿⣿⣿⣿⣿⣧⠀⠀⠀⠀⠀⠀⠀⠀⠀⠀⠀⠀⠁⢕⢕⢕⢕⢕⢕⢕⢕⢕⢕⢕⢕⢕⢕⢕⢕⢝⢻⣿⣿⠀</a:t>
            </a:r>
            <a:br/>
            <a:r>
              <a:t>⣿⣿⣿⣿⣿⣿⣿⣿⣿⣿⣿⣿⣿⢕⢕⢸⣿⣿⣿⣿⣿⣿⣿⣿⣿⣿⣿⣿⣿⣿⣿⣿⣿⣿⣿⣿⣿⣿⣿⣿⣿⣿⣿⣿⣿⣿⣿⣿⣿⣿⣿⣿⣿⣿⡇⢕⢕⣿⣿⣿⣿⣇⠀⠀⠀⠀⠀⠀⠀⠀⠀⠀⠀⠀⠀⠀⠀⠀⠀⠀⠀⠀⢐⢕⣿⣿⣿⣿⣿⣿⣿⣿⣿⣿⣿⡇⢅⢸⡳⢝⢷⢕⡵⢇⢱⣿⢱⣿⢸⣿⣿⡿⣿⢕⣸⢕⣿⣿⣿⡇⢣⢇⢕⣾⣿⢜⢕⢕⢕⢕⢕⢕⢝⢿⣿⣿⣿⣿⣿⣿⣿⣿⣿⣿⣿⣿⣿⣿⣿⣿⣿⣿⣿⣿⣿⣿⣿⣿⣿⣿⣿⣿⣿⣿⣿⣿⣿⣿⣿⣿⣿⣿⣿⣿⣿⣿⣿⣿⣿⣿⣿⣿⣿⣿⣿⣿⣿⣿⣿⣿⣿⣿⣿⣿⣿⣿⣿⣿⣿⣿⣿⣿⣿⣿⣿⣿⣿⡇⠀⠀⠀⠀⠀⠀⠀⠀⠀⠀⠀⠀⢕⢕⢕⢕⢕⢕⢕⢕⢕⢕⢕⢕⢕⢕⢕⢕⢕⢕⢹⣿⠀</a:t>
            </a:r>
            <a:br/>
            <a:r>
              <a:t>⣿⣿⣿⣿⣿⣿⣿⣿⣿⣿⣿⣿⣿⢕⢕⢸⣿⣿⣿⣿⣿⣿⣿⣿⣿⣿⣿⣿⣿⣿⣿⣿⣿⣿⣿⣿⣿⣿⣿⣿⣿⣿⣿⣿⣿⣿⣿⣿⣿⣿⣿⣿⣿⣿⡇⢕⢕⣿⣿⣿⣿⣿⣧⠀⠀⠀⠀⠀⠀⠀⠀⠀⠀⠀⠀⠀⠀⠀⠀⠀⠀⠔⠀⢕⢿⣿⣿⣿⣿⣿⣿⣿⣿⣿⣿⡇⠑⢕⢕⢕⢱⣏⢕⣱⡵⡏⣾⢇⣿⣿⣿⢇⡏⢕⡞⢕⣽⣽⣽⡕⡞⣜⣕⢸⡇⢕⢕⢕⢕⢕⢕⢕⣷⣧⣜⢝⢿⣿⣿⣿⣿⣿⣿⣿⣿⣿⣿⣿⣿⣿⣿⣿⣿⣿⣿⣿⣿⣿⣿⣿⣿⣿⣿⣿⣿⣿⣿⣿⣿⣿⣿⣿⣿⣿⣿⣿⣿⣿⣿⣿⣿⣿⣿⣿⣿⣿⣿⣿⣿⣿⣿⣿⣿⣿⣿⣿⣿⣿⣿⣿⣿⣿⣿⣿⣿⣿⣿⣿⣆⢀⠀⠀⠀⠀⠀⠀⠀⠀⠀⠀⢄⢕⢕⢕⢕⢕⢕⢕⢕⢕⢕⢕⢕⢕⢕⢕⢕⢕⢕⣿⠀</a:t>
            </a:r>
            <a:br/>
            <a:r>
              <a:t>⣿⣿⣿⣿⣿⣿⣿⣿⣿⣿⣿⣿⣿⢕⠑⢸⣿⣿⣿⣿⣿⣿⣿⣿⣿⣿⣿⣿⣿⣿⣿⣿⣿⣿⣿⣿⣿⣿⣿⣿⣿⣿⣿⣿⣿⣿⣿⣿⣿⣿⣿⣿⣿⣿⡇⢕⢕⣿⣿⣿⣿⣿⣿⣇⠀⠀⠀⠀⠀⠀⠀⠀⠀⠀⠀⠀⠀⠀⠀⠀⠀⠁⢕⢑⣾⣿⣿⣿⣿⣿⣿⣿⣿⣿⣿⡇⠐⠘⢕⢕⢜⢳⢧⣵⣕⢱⢏⢱⣿⣿⡟⢕⢕⣼⢇⣇⣟⣟⣟⡃⢇⢿⢿⣼⢇⢕⢕⢕⢕⢕⢕⢱⣿⣿⣿⣿⣷⣼⣟⢿⣿⣿⣿⣿⣿⣿⣿⣿⣿⣿⣿⣿⣿⣿⣿⣿⣿⣿⣿⣿⣿⣿⣿⣿⣿⣿⣿⣿⣿⣿⣿⣿⣿⣿⣿⣿⣿⣿⣿⣿⣿⣿⣿⣿⣿⣿⣿⣿⣿⣿⣿⣿⣿⣿⣿⣿⣿⣿⣿⣿⣿⣿⣿⣿⣿⣿⣿⣿⣿⣷⣄⢀⠀⠀⠀⠀⠀⠀⢀⢄⢕⢕⢕⢕⢕⢕⢕⢕⢕⢕⢕⢕⢕⢕⢕⢕⢕⢕⢕⣹⠀</a:t>
            </a:r>
            <a:br/>
            <a:r>
              <a:t>⣿⣿⣿⣿⣿⣿⣿⣿⣿⣿⣿⣿⣿⢕⠀⢸⣿⣿⣿⣿⣿⣿⣿⣿⣿⣿⣿⣿⣿⣿⣿⣿⣿⣿⣿⣿⣿⣿⣿⣿⣿⣿⣿⣿⣿⣿⣿⣿⣿⣿⣿⣿⣿⣿⡇⢕⢕⣿⣿⣿⣿⣿⣿⣿⡔⠀⠀⠀⠀⠀⠀⠀⠀⠀⠀⠀⠀⠀⠀⠀⢀⢔⠁⢈⢍⢝⢟⢟⢿⣿⣿⣿⣿⣿⣿⡇⠀⠀⢱⣕⡜⢇⢕⢕⢕⡎⡕⢸⢿⡿⢕⢕⢕⠝⠅⢁⢁⠀⠁⠁⠈⠑⢱⣜⢕⢕⢕⢕⢕⢕⢕⢾⢿⣿⣿⣿⣿⣿⣿⣿⣿⣿⣿⣿⣿⣿⣿⣿⣿⣿⣿⣿⣿⣿⣿⣿⣿⣿⣿⣿⣿⣿⣿⣿⣿⣿⣿⣿⣿⣿⣿⣿⣿⣿⣿⣿⣿⣿⣿⣿⣿⣿⣿⣿⣿⣿⣿⣿⣿⣿⣿⣿⣿⣿⣿⣿⣿⣿⣿⣿⣿⣿⣿⣿⣿⣿⣿⣿⣿⣿⣿⡇⢔⢔⢄⢄⢔⢔⢕⢕⢕⢕⢕⢕⢕⢕⢕⢕⢕⢕⢕⢕⢕⢕⢕⢕⢕⢕⢕⢸⠀</a:t>
            </a:r>
            <a:br/>
            <a:r>
              <a:t>⣿⣿⣿⣿⣿⣿⣿⣿⣿⣿⣿⣿⣿⠀⠀⢸⣿⣿⣿⣿⣿⣿⣿⣿⣿⣿⣿⣿⣿⣿⣿⣿⣿⣿⣿⣿⣿⣿⣿⣿⣿⣿⣿⣿⣿⣿⣿⣿⣿⣿⣿⣿⣿⣿⡇⠁⢕⣿⣿⣿⣿⣿⣿⣿⣷⡄⠀⠀⠀⠀⠀⠀⠀⠀⠀⠀⠀⠀⠀⠀⢕⢕⢀⠀⠁⠁⠁⠁⠑⠜⢿⣿⣿⣿⣿⡇⠀⠀⢸⣿⣿⢇⠑⢑⢕⢱⡇⢝⢜⢇⢕⢕⢁⢄⣕⡕⠤⠅⠀⠀⠀⠀⢔⢕⢕⢕⢕⢕⢕⢕⢕⢕⢕⢜⣿⣿⣿⣿⣿⣿⣿⣿⣿⣿⣿⣿⣿⣿⣿⣿⣿⣿⣿⣿⣿⣿⣿⣿⣿⣿⣿⣿⣿⣿⣿⣿⣿⣿⣿⣿⠿⠟⢿⣿⣿⣿⣿⣿⣿⣿⣿⣿⣿⣿⣿⣿⣿⣿⣿⣿⣿⣿⣿⣿⣿⣿⣿⣿⣿⣿⣿⣿⣿⣿⣿⣿⣿⣿⣿⣿⣿⣧⢕⢕⢕⢕⢕⢕⢕⢕⢕⢕⢕⢕⢕⢕⢕⢕⢕⢕⢕⢕⢕⢕⢕⢕⢕⢕⢕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⣧⠀⠀⠀⠀⠀⠀⠀⠀⠀⠀⠀⠀⠀⠁⢕⠕⠑⠑⠀⠀⠀⠀⠀⠀⠈⠙⠉⢙⢿⡇⠀⠀⢸⣿⢏⠑⠀⠕⢕⢕⡇⢕⣕⢕⢕⢕⢕⣕⣻⣧⢔⢄⠀⢄⢄⢀⣿⢕⢕⢕⢕⢕⢕⢕⢕⢕⢕⢕⢻⣿⣿⣿⣿⣿⣿⣿⣿⣿⣿⣿⣿⣿⣿⣿⣿⣿⣿⣿⣿⣿⣿⣿⣿⣿⣿⣿⣿⣿⣿⡿⠟⠋⠁⠀⠀⠀⢀⣿⣿⣿⣿⣿⣿⣿⣿⣿⣿⣿⣿⣿⣿⣿⣿⣿⣿⣿⣿⣿⣿⣿⣿⣿⣿⣿⣿⣿⣿⣿⣿⣿⣿⣿⣿⣿⣿⣿⡕⢕⢕⢕⢕⢕⢕⢕⢕⢕⢕⢕⢕⢕⢕⢕⢕⢕⢕⢕⢕⢕⢕⢕⢕⢕⣵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⡇⠀⠀⠀⠀⠀⠀⠀⠀⠀⠀⠀⠀⠀⠁⠀⠀⠀⠀⠀⠀⠀⠀⠀⠀⠀⠀⠀⠀⠁⢀⠀⢸⡱⠑⠀⠀⢀⢕⢕⢏⢕⢹⣷⢕⢕⢕⢺⣿⣿⣧⡑⢕⡕⢑⣵⡿⢕⢕⢕⢕⢕⢕⢕⢕⢕⢕⢕⢕⣿⣿⣿⣿⣿⣿⣿⣿⣿⣿⣿⣿⣿⣿⣿⣿⣿⣿⣿⣿⣿⣿⣿⣿⣿⣿⡿⠟⠙⠁⠀⠀⠀⠀⠄⢴⣷⣿⣿⣿⣿⣿⣿⣿⣿⣿⣿⣿⣿⣿⣿⣿⣿⣿⣿⣿⣿⣿⣿⣿⣿⣿⣿⣿⣿⣿⣿⣿⣿⣿⣿⣿⣿⣿⣿⣿⣿⣿⣕⢕⢕⢕⢕⢕⢕⢕⢕⢕⢕⢕⢕⢕⢕⢕⢕⢕⢕⢕⢕⢕⣕⣵⣾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⡔⠀⠀⠀⠀⠀⠀⠀⠀⠀⠀⠀⠀⠀⠀⠀⠀⠀⠀⠀⠀⠀⠀⠀⠀⠀⠐⠀⠀⠑⢄⠀⠁⠀⠀⠀⢕⢕⢕⢸⢕⢿⢹⢕⢕⢕⢸⣿⣿⣮⣝⣃⣗⣹⣿⡇⢕⢕⢕⢕⢕⢕⢕⢕⢕⢕⢕⢕⢹⣿⣿⣿⣿⣿⣿⣿⣿⣿⣿⣿⣿⣿⣿⣿⣿⣿⣿⣿⣿⣿⡿⠟⠋⠁⠀⠀⠀⠀⠀⠀⠀⠀⠀⠀⠙⢿⣿⣿⣿⣿⣿⣿⣿⣿⣿⣿⣿⣿⣿⣿⣿⣿⣿⣿⣿⣿⣿⣿⣿⣿⣿⣿⣿⣿⣿⣿⣿⣿⣿⣿⣿⣿⣿⣿⣿⣿⣿⣧⣕⢕⢕⢕⢕⢕⢕⢕⢕⢕⢕⢕⢕⢕⢕⢕⢕⢕⢕⣵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⣔⠀⠀⠀⠀⠀⠀⠀⠀⠀⠀⠀⠀⠀⠀⠀⠀⠀⠀⠀⠀⠀⠀⠀⠀⠀⢄⠀⠀⢕⢀⠀⠀⠀⠀⠀⠁⠕⢸⡇⢕⢇⢕⢕⢕⢜⣿⣿⣿⡿⣿⣿⣿⣿⢇⢕⢕⢕⢕⢕⢕⢕⢕⢕⢕⢕⢕⢜⣿⣿⣿⣿⣿⣿⣿⣿⣿⣿⣿⣿⣿⣿⣿⣿⣿⣿⡿⠟⠁⠀⠀⠀⢀⣠⠐⠀⠀⠀⠀⠀⠀⠀⠀⠀⠘⢿⣿⣿⣿⣿⣿⣿⣿⣿⣿⣿⣿⣿⣿⣿⣿⣿⣿⣿⣿⣿⣿⣿⣿⣿⣿⣿⣿⣿⣿⣿⣿⣿⣿⣿⣿⣿⣿⣿⣿⣿⣿⣿⣷⣧⡕⢕⢕⢕⢕⢕⢕⢕⢕⢕⢕⢕⣕⣕⣵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⣧⡀⠀⠀⠀⠀⠀⠀⠀⠀⠀⠀⠀⠀⠀⠀⠀⠀⠀⠀⠀⠀⠀⠀⠀⠕⠀⠀⠀⢕⢀⠀⠀⠀⠀⠀⠀⠀⡇⢕⢕⢕⢕⢕⢕⢹⣿⣿⣿⣿⣿⣿⣿⢕⢕⢕⢑⠕⠁⢕⢕⢕⠕⠕⢑⢁⢅⢝⣿⣿⣿⣿⣿⣿⣿⣿⣿⣿⣿⣿⣿⣿⣿⣿⣿⣇⠀⢀⣄⣴⣾⣿⣿⠀⠀⠀⠀⠀⠀⠀⠀⠀⠀⠀⠁⣿⣿⣿⣿⣿⣿⣿⣿⣿⣿⣿⣿⣿⣿⣿⣿⣿⣿⣿⣿⣿⣿⣿⣿⣿⣿⣿⣿⢿⢏⢝⣿⣿⣿⣿⣿⣿⣿⣿⣿⣿⣿⣿⣿⣿⣿⣿⣷⣧⣵⣵⣵⣵⣷⣷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⣷⣔⢀⠀⠀⠀⠀⠀⠀⠀⠀⠀⠀⠀⠀⠀⠀⠀⠁⠀⠀⠀⢀⢄⢔⢄⠀⠀⠁⢕⠀⠀⠀⠀⠀⠀⠀⠕⢸⢕⢕⢕⢕⢕⢕⢹⣿⣿⣿⣿⣿⣿⢕⢕⠀⠁⠀⠀⢕⢅⢔⢔⢕⢕⢕⠕⣱⣿⣿⣿⣿⣿⣿⣿⣿⣿⣿⣿⣿⣿⣿⣿⣿⣿⣿⣿⣿⣿⣿⣿⣿⣿⠀⠀⠀⠀⠀⠀⠀⠀⠀⠀⠀⠀⢸⣿⣿⣿⣿⣿⣿⣿⣿⣿⣿⣿⣿⣿⣿⣿⣿⣿⣿⣿⣿⢟⢝⢝⢝⢝⢕⢕⢕⢕⢕⢹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⢟⢃⢀⢕⣿⣿⣿⣿⣿⣿⣿⣿⣿⣿⣿⣿⣿⣿⣿⣷⣦⡀⠀⠀⠀⠀⠀⠀⠀⠀⠀⠀⠀⠀⠀⢀⢄⠔⠑⠁⠀⠀⠕⠀⠀⠀⠑⠀⠀⠀⠀⠀⠀⢀⢄⢜⡕⢕⢕⢕⢕⢕⢕⢝⢿⣿⣿⣿⣿⠁⠁⠀⠀⠀⠕⢕⢕⠕⢑⢅⢄⢔⢔⣿⣿⣿⣿⣿⣿⣿⣿⣿⣿⣿⣿⣿⣿⣿⣿⣿⣿⣿⣿⣿⣿⣿⡿⡿⢿⢕⠀⠀⠀⠀⠀⠀⠀⠀⠀⠀⠀⢸⣿⣿⣿⣿⣿⣿⣿⣿⣿⣿⣿⣿⣿⣿⣿⣿⣿⣿⢟⢕⢕⢕⢕⢕⢕⢕⢕⢕⢕⢕⢕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⡿⢟⢝⢕⢕⢕⢕⢕⢿⣿⣿⣿⣿⣿⣿⣿⣿⣿⣿⣿⣿⣿⣿⣿⣿⣿⡄⠀⠀⠀⠀⠀⠀⠀⠄⠔⠐⠑⠁⠀⠀⠀⠀⠀⠀⠀⠀⠀⠀⠀⠀⠀⠀⠀⠀⢀⣴⢇⢕⠕⢱⢕⢕⢕⢕⢕⢕⢕⢕⢝⢿⣿⣿⠀⠀⠀⠀⠀⠁⢅⢔⢕⢕⢕⢕⢕⢕⣿⣿⣿⣿⣿⣿⣿⣿⣿⣿⣿⣿⣿⣿⣿⣿⣿⣿⢿⢟⢏⢕⢕⢕⢕⢕⢕⢄⠀⠀⠀⠀⠀⠀⠀⠀⠀⢀⣼⣿⣿⣿⣿⣿⣿⣿⣿⣿⣿⣿⣿⣿⡿⢿⢟⢏⢕⢕⢕⢕⢕⢕⢕⢕⢕⢕⢕⢕⢕⢱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⣯⢕⢕⢕⢕⢕⢕⢕⢕⢜⣿⣿⣿⣿⣿⣿⣿⣿⣿⣿⣿⣿⣿⣿⣿⣿⣿⣿⣦⣄⠀⠀⠀⠀⠀⠀⠀⠀⠀⠀⠀⠀⠀⠀⠀⠀⠀⠀⠀⠀⠀⠀⠀⠀⢄⡰⣿⢇⢕⢕⢕⢕⢣⢕⢕⢕⢕⢕⢕⢕⢕⢕⢕⢝⠀⠀⠀⠀⠀⠀⢕⢕⢕⢕⢕⢕⢕⢕⣿⣿⣿⣿⣿⣿⣿⣿⣿⣿⣿⣿⣿⣿⣿⢟⢇⢕⢕⢕⢕⢕⢕⢕⢕⢕⢕⢕⢄⠀⠀⠀⠀⠀⠀⠀⢄⢜⣿⣿⣿⣿⣿⣿⣿⣿⣿⣿⣿⣿⣿⣿⣷⡕⢕⢕⢕⢕⢕⢕⢕⢕⢕⢕⢕⢕⢕⢕⢕⣾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⣧⢕⢕⢕⢕⢕⢕⢁⠀⠹⣿⣿⣿⣿⣿⣿⣿⣿⣿⣿⣿⣿⣿⣿⣿⣿⣿⣿⣿⣧⡀⠀⠀⠀⠀⠀⠀⠀⠀⠀⠀⠀⠀⠀⠀⠀⠀⠀⠀⠀⠀⣠⣾⣿⣿⣮⡕⢕⢕⢕⢕⢕⡱⡕⢕⢕⢔⢕⠕⠑⠑⢕⢕⢄⠀⠀⠀⠀⠀⢕⢕⢕⢕⢕⢕⢕⢕⣿⣿⣿⣿⣿⣿⣿⣿⣿⣿⣿⣿⣿⢟⢕⢕⢕⢕⢕⢕⢕⢕⢕⢕⢕⢕⢕⢕⢕⢕⢔⢄⢄⢄⢔⢕⢕⢜⢗⢽⣿⣿⣿⣿⣿⣿⣿⣿⣿⣿⣿⣿⣿⣿⣇⢕⢕⢕⢕⢕⢕⢕⢕⢕⢕⢕⢕⣵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⣷⡕⠁⠁⠕⠕⠑⠀⠀⠹⣿⣿⣿⣿⣿⣿⣿⣿⣿⣿⣿⣿⣿⢿⢿⢿⢿⢿⣿⣷⣄⠀⠀⠀⠀⠀⠀⠀⠀⠀⠀⠀⠀⠀⠀⠀⠀⢀⣴⣾⣿⣿⣿⣿⣿⣿⣕⢕⢕⢕⢕⣿⡇⢕⢕⠁⠀⠀⠀⠀⢕⢕⢕⠀⠀⠀⠀⠀⢕⢕⢕⢕⢕⢕⢕⢕⣿⣿⣿⣿⣿⣿⣿⣿⣿⣿⣿⣿⢇⢕⢕⢕⢕⢕⢕⢕⢕⢕⢕⢕⢕⢕⢕⢕⢕⢕⢕⢕⢕⢕⢕⢕⢕⢕⢕⢜⣿⣿⣿⣿⣿⣿⣿⣿⣿⣿⣿⣿⣿⣿⣿⣷⣵⣕⡕⢕⢕⢕⣕⣱⣵⣾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⡔⠀⠀⠀⢔⢔⠀⠀⠹⣿⣿⣿⣿⣿⣿⣿⢿⣟⣯⣽⣾⣿⣿⣿⡿⢿⢗⢏⢻⣇⠀⠀⠀⠀⠀⠀⠀⠀⠀⠀⠀⠀⢀⣠⣷⣿⣿⣿⣿⣿⣿⣿⣿⣿⣿⣿⣧⡕⢻⣿⡇⢕⢕⠀⠀⠀⠀⠀⢕⢕⢕⠀⠀⠀⠀⠀⢕⢕⢕⢕⢕⢕⢕⢕⣿⣿⣿⣿⣿⣿⣿⣿⣿⣿⣿⢕⢕⢕⢕⢕⢕⢕⢕⢕⢕⢕⢕⢕⢕⢕⢕⢕⢕⢕⢕⢕⢕⢕⢕⢕⢕⢕⢕⢕⢜⣿⣿⣿⣿⣿⣿⣿⣿⣿⣿⣿⣿⣿⣿⣿⣿⣿⣿⣿⣿⣿⣿⣿⣿⡿⠟⠟⠋⠛⠛⠟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⡔⠀⠀⠁⠀⠀⠀⠀⠹⣿⣿⣿⢟⣯⣷⣿⣿⡿⢿⢟⢝⢕⢕⢕⢕⢕⢕⢕⢝⢗⢓⠀⠀⠀⠀⠀⣀⣠⣤⣶⣾⣮⡻⣿⣿⣿⣿⣿⣿⣿⣿⣿⣿⣿⣿⣿⢸⢸⣿⡇⢕⢕⠀⠀⠀⠀⠀⢕⢕⢕⠀⠀⠀⠀⠀⠕⢕⢕⢕⢕⢕⢕⢕⣿⣿⣿⣿⣿⣿⣿⣿⣿⣿⡿⢕⢕⢕⢕⢕⢕⢕⢕⢕⢕⢕⢕⢕⢕⢕⢕⢕⢕⢕⢕⢕⢕⢕⢕⢕⢕⢕⢕⢕⢕⣿⣿⣿⣿⣿⣿⣿⣿⣿⣿⣿⣿⣿⣿⣿⣿⣿⣿⣿⣿⣿⣿⠟⠙⠀⠀⠀⠀⠀⠀⠀⠀⠁⠙⢿⣿⣿⣿⣿⣿⣿⣿⣿⣿⣿⣿⣿⣿⣿⣿⣿⣿⣿⣿⣿⣿⣿⣿⣿⣿⣿⣿⣿⠀</a:t>
            </a:r>
            <a:br/>
            <a:r>
              <a:t>⣿⣿⣿⣿⣿⣿⣿⣿⣿⣿⣿⣿⣿⠀⠀⠸⠿⠿⢿⣿⣿⣿⣿⣿⣿⣿⣿⣿⣿⣿⣿⣿⣿⣿⣿⣿⣿⣿⣿⣿⣿⣿⣿⣿⣿⣿⣿⣿⣿⣿⣿⣿⣿⣿⡔⠀⠀⠄⠕⠑⠀⠀⢜⣯⣾⣿⣿⡿⢟⢝⢕⢕⢕⢕⢕⢕⢕⢕⢕⢕⢕⢕⢕⢕⢕⢕⢔⢌⢝⢻⣿⣿⣿⣿⣿⡇⠘⢻⣿⣿⣿⣿⣿⣿⣿⣿⣿⣿⡿⡸⢸⣿⡇⢕⠑⠀⠀⠀⠀⠀⢕⢱⣜⢀⠀⠀⠀⠀⠀⢕⢕⢕⢕⢕⢕⢕⣿⣿⣿⣿⣿⣿⣿⣿⣿⣿⡇⢕⢕⢕⢕⢕⢕⢕⢕⢕⢕⢕⢕⢕⢕⢕⢕⢕⢕⢕⢕⢕⢕⢕⢕⢕⢕⢕⢕⢕⢜⣿⣿⣿⣿⣿⣿⣿⣿⣿⣿⣿⣿⣿⣿⣿⣿⣿⣿⣿⣿⣿⠏⠀⠀⠀⠀⠀⣀⣀⣀⠀⠀⠀⠀⠀⢹⡿⠿⠟⠟⠟⠻⠿⢿⣿⣿⣿⣿⣿⣿⣿⣿⣿⣿⣿⣿⣿⣿⣿⣿⣿⣿⣿⠀</a:t>
            </a:r>
            <a:br/>
            <a:r>
              <a:t>⣿⣿⣿⣿⣿⣿⣿⣿⣿⣿⣿⣿⣿⠀⠀⠀⠀⠀⠀⣿⣿⣿⣿⣿⣿⣿⣿⣿⣿⣿⣿⣿⣿⣿⣿⣿⣿⣿⣿⣿⣿⣿⣿⣿⣿⣿⣿⣿⣿⣿⣿⣿⣿⣿⡇⠀⠀⠀⠀⠀⠀⢰⣾⣿⣿⢟⢕⢕⢕⢕⢕⢕⢕⢕⢕⠑⠁⠀⠀⠕⢕⢕⢕⢕⢕⢕⢕⢕⢕⢕⢕⢝⢻⣿⣿⡇⣱⢇⢝⢻⣿⣿⣿⣿⣿⣿⣿⣿⡇⡇⢸⣿⣧⢕⠀⠀⠀⠀⠀⠀⠁⣜⣿⡕⠀⠀⠀⠀⠀⢕⢕⢕⢕⢕⢕⢸⣿⣿⣿⣿⣿⣿⣿⣿⣿⣿⡇⢕⢕⢕⢕⢕⢕⢕⢕⢕⢕⢕⢕⢕⢕⢕⢕⢕⢕⢕⢕⢕⢕⢕⢕⢕⢕⢕⢕⢕⣼⣿⣿⣿⣿⣿⣿⣿⣿⣿⣿⣿⣿⣿⣿⣿⣿⣿⣿⣿⣿⡟⠀⠀⠀⠀⣰⣾⣿⣿⣿⣷⡄⠀⠀⠀⠀⠀⠀⠀⠀⠀⠀⠀⠀⠈⠻⣿⣿⣿⣿⣿⣿⣿⣿⣿⣿⣿⣿⣿⣿⣿⣿⣿⠀</a:t>
            </a:r>
            <a:br/>
            <a:r>
              <a:t>⣿⣿⣿⣿⣿⣿⣿⣿⣿⣿⣿⣿⣿⠀⠀⢄⢀⢀⢄⢿⣿⣿⣿⣿⣿⣿⣿⣿⣿⣿⣿⣿⣿⣿⣿⣿⣿⣿⣿⣿⣿⣿⣿⣿⣿⣿⣿⣿⣿⣿⣿⣿⣿⣿⡇⠀⢀⠀⠀⠀⠕⢸⣿⢟⢕⢕⢕⢕⢕⢕⣕⣱⣵⣾⣿⣷⡄⠀⠀⠀⠀⠁⠑⠕⢕⢕⢕⢕⢕⢕⢕⢕⢕⢌⢛⣼⢇⢕⢕⢕⢜⢻⢿⣿⣿⣿⣿⣿⡇⡇⢸⣿⣿⢕⠀⠀⠀⠀⠀⠀⠀⢸⣿⣧⠀⠀⠀⠀⠀⠀⢕⢕⢕⢕⢕⣿⣿⣿⣿⣿⣿⣿⣿⣿⣿⣿⣧⢕⢕⢕⢕⢕⢕⢕⢕⢕⢕⢕⢕⢕⢕⢕⢕⢕⢕⢕⢕⢕⢕⢕⢕⢕⢕⢕⢕⣱⣿⣿⣿⣿⣿⣿⣿⣿⣿⣿⣿⣿⣿⣿⣿⣿⣿⣿⣿⣿⣿⡇⠀⠀⠀⠀⣿⣿⣿⣿⣿⣿⣿⡄⠀⠀⠀⠀⠀⢀⣀⣀⢀⠀⠀⠀⠀⠈⢻⣿⣿⣿⣿⣿⣿⣿⣿⣿⣿⣿⣿⣿⣿⣿⠀</a:t>
            </a:r>
            <a:br/>
            <a:r>
              <a:t>⣿⣿⣿⣿⣿⣿⣿⣿⣿⣿⣿⣿⣿⠀⢱⢷⢇⢕⢕⢕⣿⣿⣿⣿⣿⣿⣿⣿⣿⣿⣿⣿⣿⣿⣿⣿⣿⣿⣿⣿⣿⣿⣿⣿⣿⣿⣿⣿⣿⣿⣿⣿⣿⣿⡇⠀⢕⣆⠀⠀⠀⠁⠁⠀⠁⢕⢕⣱⣵⣿⣿⣿⣿⣿⣿⣿⣿⣷⣴⡀⠀⠀⠀⠀⠀⠁⠑⠕⠕⢕⢕⢕⢕⢕⣾⢕⢕⢕⢕⢕⢕⢕⢕⢝⣿⣿⣿⣿⢕⢇⡕⡇⣻⢇⠀⠀⠀⠀⠀⠀⠀⠁⢿⣿⡕⠀⠀⠀⠀⠀⠕⠕⠕⢱⣿⣿⣿⣿⣿⣿⣿⣿⣿⣿⣿⣿⣿⡕⢕⢕⢕⢕⢕⢕⢕⢕⢕⢕⢕⢕⢕⢕⢕⢕⢕⢕⢕⢕⢕⢕⢕⢕⢕⢕⣸⣿⣿⣿⣿⣿⣿⣿⣿⣿⣿⣿⣿⣿⣿⣿⣿⣿⣿⣿⣿⣿⣿⣧⠀⠀⠀⠀⠜⣿⣿⣿⡿⢿⣟⡃⠀⠀⠀⣴⣾⣿⣿⣿⣿⣦⠀⠀⠀⠀⠘⣿⣿⣿⣿⣿⣿⣿⣿⣿⣿⣿⣿⣿⣿⣿⠀</a:t>
            </a:r>
            <a:br/>
            <a:r>
              <a:t>⣿⣿⣿⣿⣿⣿⣿⣿⣿⣿⣿⣿⡿⠀⠀⠀⠀⠀⠀⠀⢻⣿⣿⣿⣿⣿⣿⣿⣿⣿⣿⣿⣿⣿⣿⣿⣿⣿⣿⣿⣿⣿⣿⣿⣿⣿⣿⣿⣿⣿⣿⣿⣿⣿⢇⠀⢕⣿⣧⠀⠀⢀⠀⠀⠀⠑⠈⢿⣿⣿⣿⣿⣿⣿⣿⣿⣿⣿⣿⣿⣷⣦⣄⡀⠀⠀⠀⠀⠀⠀⠁⠁⢡⡾⢕⢕⢕⢕⢕⢕⢕⢕⢕⢕⢸⣿⣿⣿⢜⢕⣇⡇⣿⣧⠀⠀⠀⠀⠀⠀⠀⠀⢸⣿⣧⠀⠀⠀⠀⠀⠀⠀⠀⢸⣿⣿⣿⣿⣿⣿⣿⣿⣿⣿⣿⣿⣿⣧⡕⢕⢕⢕⢕⢕⢕⢕⢕⢕⢕⢕⢕⢕⢕⢕⢕⢕⢕⢕⢕⢕⢕⢕⣱⣿⣿⣿⣿⣿⣿⣿⣿⣿⣿⣿⣿⣿⣿⣿⣿⣿⣿⣿⣿⣿⣿⣿⣿⠿⠃⠀⠀⠀⠀⠘⠟⣱⣾⣿⣿⣿⣶⣴⡜⢿⣿⣿⣿⣿⣿⣿⡇⠀⠀⠀⠀⣿⣿⣿⣿⣿⣿⣿⣿⣿⣿⣿⣿⣿⣿⣿⠀</a:t>
            </a:r>
            <a:br/>
            <a:r>
              <a:t>⠁⠁⠁⠁⠁⠁⠁⠁⠁⠁⠁⠁⠁⠀⠀⠀⠀⠄⠀⠀⠀⠁⠁⠁⠁⠁⠁⠁⠁⠁⠁⠁⠁⠁⠁⠁⠁⠁⠁⠁⠁⠁⠁⠁⠁⠁⠁⠁⠁⠁⠁⠁⠁⠁⠁⠀⠁⠁⠁⠀⢄⢕⠀⠀⠀⠀⠀⠁⠁⠁⠁⠁⠁⠁⠁⠁⠁⠁⠁⠁⠁⠁⠁⠁⠁⠁⠀⠄⢀⠀⠀⣰⢟⢕⢕⢕⢕⢕⢕⢕⢕⢕⢕⢕⢕⢻⣿⣿⢕⢱⣿⣧⢣⣿⢀⠀⠀⠀⠀⠀⠀⠀⠀⢻⣿⡇⠀⠀⠀⠀⠀⠀⠀⠁⢻⣿⣿⣿⣿⣿⣿⣿⣿⣿⣿⣿⣿⣿⣧⡕⢕⢕⢕⢕⢕⢕⢕⢕⢕⢕⢕⢕⢕⢕⢕⢕⢕⢕⢕⢕⣵⣿⣿⣿⣿⣿⣿⣿⣿⣿⣿⣿⣿⣿⣿⣿⣿⣿⣿⣿⣿⣿⣿⣿⣿⠟⠁⠀⠀⠀⠀⠀⠀⠀⠀⣾⣿⣿⣿⣿⣿⣿⣿⡜⣿⣿⣿⣿⣿⠟⠁⠀⠀⠀⢠⣿⣿⣿⣿⣿⣿⣿⣿⣿⣿⣿⣿⣿⣿⣿⠀</a:t>
            </a:r>
            <a:br/>
            <a:r>
              <a:t>⣄⣄⣄⣄⣄⣄⣄⣄⣄⣄⣄⣄⣄⣄⠀⠀⠀⠀⠀⠀⠀⠀⣄⣄⣄⣄⣄⣄⣄⣄⣄⣄⣄⣄⣄⣄⣄⣄⣄⣄⣄⣄⣄⣄⣄⣄⣄⣄⣄⣄⣄⣄⣄⣄⣄⣄⣄⣄⡄⢀⢕⢕⢕⠀⠀⠀⠀⠀⠀⢀⣄⣄⣄⣄⣄⣄⣄⣄⣄⣄⣄⣄⣄⣄⣄⣄⣄⣄⣅⢕⡵⢇⢕⢕⢕⢕⢕⢕⢕⢕⢕⢕⢕⢕⢕⣿⣿⣿⡇⢸⣿⣿⢕⣯⢕⠀⠀⠀⠀⠀⠀⠀⠀⠁⢹⣿⢄⠀⠀⠀⠀⠀⠀⠀⠜⣿⣿⣿⣿⣿⣿⣿⣿⣿⣿⣿⣿⣿⣿⣷⣵⡕⢕⢕⢕⢕⢕⢕⢕⢕⢕⢕⢕⢕⢕⢕⢕⢕⣱⣾⣿⣿⣿⣿⣿⣿⣿⣿⣿⣿⣿⣿⣿⣿⣿⣿⣿⣿⣿⣿⣿⣿⣿⣿⠃⠀⠀⠀⠀⢀⣤⣶⣶⣶⢸⣿⣿⣿⣿⣿⣿⣿⡿⠁⠉⠙⠛⠙⠁⠀⠀⠀⠀⢠⣿⣿⣿⣿⣿⣿⣿⣿⣿⣿⣿⣿⣿⣿⣿⣿⠀</a:t>
            </a:r>
            <a:br/>
            <a:r>
              <a:t>⣿⣿⣿⣿⣿⣿⣿⣿⣿⣿⣿⣿⣿⣿⠀⠀⠀⠀⠀⠀⠀⢰⣿⣿⣿⣿⣿⣿⣿⣿⣿⣿⣿⣿⣿⣿⣿⣿⣿⣿⣿⣿⣿⣿⣿⣿⣿⣿⣿⣿⣿⣿⣿⣿⣿⣿⣿⣿⡇⢕⢕⢕⢕⢄⠀⠀⠀⠔⠀⠀⠝⣿⣿⣿⣿⣿⣿⣿⣿⣿⣿⣿⣿⣿⣿⣿⣿⣿⢏⢜⢕⢕⢕⢕⢕⢕⢕⢕⢕⢕⢕⢕⢕⢕⢕⣿⣿⣿⡇⢸⣧⣻⣧⢹⡇⠀⠀⠀⠀⠀⠀⠀⠀⠀⠕⠕⠕⠀⠀⠀⠀⠀⠀⠀⠀⢜⣿⣿⣿⣿⣿⣿⣿⣿⣿⣿⣿⣿⣿⣿⣿⣿⣧⣕⢕⢕⢕⢕⢕⢕⢕⢕⢕⢕⢕⣕⣷⣿⣿⣿⣿⣿⣿⣿⣿⣿⣿⣿⣿⣿⣿⣿⣿⣿⣿⣿⣿⣿⣿⣿⣿⣿⣿⡇⠀⠀⠀⠀⣵⣿⣿⣿⣿⣿⣧⡻⣿⣿⣿⣿⣿⡿⠕⠀⠀⠀⠀⠀⠀⠀⠀⣀⣵⣿⣿⣿⣿⣿⣿⣿⣿⣿⣿⣿⣿⣿⣿⣿⣿⣿⠀</a:t>
            </a:r>
            <a:br/>
            <a:r>
              <a:t>⣿⣿⣿⣿⣿⣿⣿⣿⣿⣿⣿⣿⣿⣿⠀⠀⠀⠀⠀⠀⠀⢜⣿⣿⣿⣿⣿⣿⣿⣿⣿⣿⣿⣿⣿⣿⣿⣿⣿⣿⣿⣿⣿⣿⣿⣿⣿⣿⣿⣿⣿⣿⣿⣿⣿⣿⣿⣿⡇⢕⢕⢕⠕⠕⠀⠀⠀⠀⠀⠀⠀⠘⢿⣿⣿⣿⣿⣿⣿⣿⣿⣿⣿⣿⣿⣿⣿⢣⢇⢕⢕⢕⢕⢕⢕⢕⢕⢕⢕⢕⠁⠀⠀⢕⢸⣸⣿⡿⢕⢸⣿⣇⢝⡳⢅⢀⠀⠀⠀⠀⠀⠀⠀⠀⠀⢄⢔⠄⠀⠀⠀⠀⠀⠀⠀⠁⢸⣿⣿⣿⣿⣿⣿⣿⣿⣿⣿⣿⣿⣿⣿⣿⣿⣿⣷⣷⣧⣵⣕⣕⣱⣵⣵⣾⣿⣿⣿⣿⣿⣿⣿⣿⣿⣿⣿⣿⣿⣿⣿⣿⣿⣿⣿⣿⣿⣿⣿⣿⣿⣿⣿⣿⣿⡕⠀⠀⠀⠀⣿⣿⣿⣿⣿⣿⣿⠏⠀⠀⠈⠙⠁⠀⠀⠀⠀⠀⠀⠀⠀⠀⢾⣿⣿⣿⣿⣿⣿⣿⣿⣿⣿⣿⣿⣿⣿⣿⣿⣿⣿⣿⠀</a:t>
            </a:r>
            <a:br/>
            <a:r>
              <a:t>⣿⣿⣿⣿⣿⣿⣿⣿⣿⣿⣿⣿⣿⣿⠀⠀⠀⠀⠀⠀⠀⢸⣿⣿⣿⣿⣿⣿⣿⣿⣿⣿⣿⣿⣿⣿⣿⣿⣿⣿⣿⣿⣿⣿⣿⣿⣿⣿⣿⣿⣿⣿⣿⣿⣿⣿⣿⣿⣿⡔⠕⠑⠀⠀⠀⠀⠀⠀⠕⠑⠀⠀⠘⢿⣿⣿⣿⣿⣿⣿⣿⣿⣿⣿⣿⡿⡕⢕⡕⢕⢕⢕⢕⢕⢕⢕⢕⢕⢕⢕⠀⠀⠀⢕⢸⣿⣿⢕⠁⠀⢻⣿⢜⡾⢕⠀⠀⠀⠀⠀⠀⠀⠀⠀⠀⠑⠕⠀⠀⠀⠀⠀⠀⠀⠀⠀⠁⢻⣿⣿⣿⣿⣿⣿⣿⣿⣿⣿⣿⣿⣿⣿⣿⣿⣿⣿⣿⣿⣿⣿⣿⣿⣿⣿⣿⣿⣿⣿⣿⣿⣿⣿⣿⣿⣿⣿⣿⣿⣿⣿⣿⣿⣿⣿⣿⣿⣿⣿⣿⣿⣿⣿⣿⣇⠀⠀⠀⠀⠈⠻⢿⣿⢿⠟⠙⠀⠀⠀⠀⠀⠀⠀⠀⠀⠀⠀⠀⠀⠀⠀⢸⣿⣿⣿⣿⣿⣿⣿⣿⣿⣿⣿⣿⣿⣿⣿⣿⣿⣿⣿⠀</a:t>
            </a:r>
            <a:br/>
            <a:r>
              <a:t>⢛⠛⠛⠛⠛⠛⠛⠛⠛⠛⢛⢟⢟⢟⢀⠀⠀⢀⢀⠀⠀⠞⠟⢟⢟⢟⢟⢟⢟⢟⢟⢟⢟⢟⢟⢟⢟⢟⢻⣿⣿⣿⣿⣿⣿⣿⣿⣿⣿⣿⣿⣿⣿⣿⣿⣿⣿⣿⣿⢇⢕⢄⢀⠀⠀⠀⠀⠀⠀⠀⠀⠀⢄⢕⢟⢝⢕⢜⣿⣿⣿⣿⣿⣿⢟⣼⢕⢕⢕⢕⢕⢕⢕⢕⢕⢕⢕⢕⢕⢕⡀⠀⠀⢕⢸⣿⢇⠁⠀⠀⢸⡇⢕⡱⠑⠀⠀⠀⠀⠀⠀⠀⠀⠀⠀⠀⠀⡀⠀⠀⠀⠀⠀⠀⠀⠀⠀⢕⢻⣿⣿⣿⣿⣿⣿⣿⣿⣿⣿⣿⣿⣿⣿⣿⣿⣿⣿⣿⣿⣿⣿⣿⣿⣿⣿⣿⣿⣿⣿⣿⣿⣿⣿⣿⣿⣿⣿⣿⣿⣿⣿⣿⣿⣿⣿⣿⣿⣿⣿⣿⣿⣿⣿⣿⣦⡀⠀⠀⠀⠀⠀⠀⠀⠀⠀⠀⠀⠀⠀⠀⠀⠀⠀⠀⠀⠀⠀⠀⠀⠀⢸⣿⣿⣿⣿⣿⣿⣿⣿⣿⣿⣿⣿⣿⣿⣿⣿⣿⣿⣿⠀</a:t>
            </a:r>
            <a:br/>
            <a:r>
              <a:t>⢕⢕⢑⢕⢑⠕⢕⠕⢕⢕⢕⢕⢔⢕⠁⠀⠀⠁⠁⠀⠀⠀⠀⢁⢕⢕⢕⢕⢕⢕⢕⠕⢕⢕⢕⢕⢕⢕⢕⢸⣿⣿⣿⣿⣿⣿⣿⣿⣿⣿⣿⣿⣿⣿⣿⣿⣿⣿⡿⣱⣧⡕⢕⢕⢔⢄⢀⠀⢀⢄⢔⢕⢕⢕⢕⢕⢕⢕⢸⣿⣿⣿⣿⢏⡳⢇⢼⢕⢕⢕⢕⢕⢕⢕⢕⢕⢕⢕⢕⢱⣇⠀⠀⠀⠕⢏⠁⠀⠀⠀⢸⠑⢱⢇⠀⠀⠀⠀⠀⠀⠀⠀⠀⠀⢅⢕⣕⢕⢔⢀⠀⠀⠀⠀⠀⠀⠀⠕⢜⢿⣿⣿⣿⣿⣿⣿⣿⣿⣿⣿⣿⣿⣿⣿⣿⣿⣿⣿⣿⣿⣿⣿⣿⣿⣿⣿⣿⣿⣿⣿⣿⣿⣿⣿⣿⣿⣿⣿⣿⣿⣿⣿⣿⣿⣿⣿⣿⣿⣿⣿⣿⣿⣿⣿⣿⣷⣴⣄⢀⠀⠀⠀⠀⠀⢀⡀⠀⠀⠀⠀⠀⠀⠀⠀⠀⠀⠀⠀⠀⠀⠈⠻⣿⣿⣿⣿⣿⣿⣿⣿⣿⣿⣿⣿⣿⣿⣿⣿⣿⣿⠀</a:t>
            </a:r>
            <a:br/>
            <a:r>
              <a:t>⢕⢅⢅⢅⢅⢅⢅⢅⢅⢅⢕⢕⢕⢕⢕⢕⢕⢕⢕⢕⢕⢕⢕⢕⢕⢕⠕⠑⠁⠁⠀⠀⢕⢕⢕⢕⢕⢕⢕⢸⣿⣿⣿⣿⣿⣿⣿⣿⣿⣿⣿⣿⣿⣿⣿⣿⣿⣿⡇⣿⣿⣿⣷⣕⢕⢕⢕⢕⢕⢑⢕⢕⢕⢕⢕⠕⢕⢱⣿⣿⣿⡿⢇⡝⢕⢎⢕⢕⢕⢕⢕⢕⢕⢕⢕⢕⢕⢕⢕⣾⣿⢀⠀⠀⠀⠀⠀⠀⠀⠀⢕⠀⢕⠁⠀⠀⠀⠀⠀⠀⠀⠀⠀⢡⢻⣵⣿⣷⣸⢕⠀⠀⠀⠀⠀⠀⠀⠀⠑⢜⣿⣿⣿⣿⣿⣿⣿⣿⣿⣿⣿⣿⣿⣿⣿⣿⣿⣿⣿⣿⣿⣿⣿⣿⣿⣿⣿⣿⣿⣿⣿⣿⣿⣿⣿⣿⣿⣿⣿⣿⣿⣿⣿⣿⣿⣿⣿⣿⣿⣿⣿⣿⣿⣿⣿⣿⣿⣿⣿⣿⣷⣷⣿⣿⣿⣿⣄⠀⠀⠀⠀⠀⠀⠀⠀⠀⠀⠀⠀⠀⠀⠀⠁⢻⣿⣿⣿⣿⣿⣿⣿⣿⣿⣿⣿⣿⣿⣿⣿⣿⠀</a:t>
            </a:r>
            <a:br/>
            <a:r>
              <a:t>⢕⢕⢕⢕⢕⢕⢕⢕⢕⢕⢕⢕⢕⢕⢕⢕⢕⢕⢕⢕⢕⢕⠑⠁⠁⠀⠀⠀⠀⠀⠀⢔⢕⢕⢕⢕⢕⢕⢕⢸⣿⣿⣿⣿⣿⣿⣿⣿⣿⣿⣿⣿⣿⣿⣿⣿⣿⣿⣇⣿⣿⣿⣿⣿⣧⡕⢕⢕⢕⢕⢕⠕⠑⢁⢐⢕⢕⢕⢹⣿⡟⣕⢎⢕⢎⢇⢕⢕⢕⢕⢕⢕⢕⢕⢕⢕⢕⢕⣸⣿⣿⡇⠀⠀⠀⠀⠀⠀⠀⠀⠀⢕⠑⠀⠀⠀⠀⠀⠀⠀⠀⠀⠀⠁⢹⢹⣿⢻⡟⠁⠀⠀⠀⠀⠀⠀⠀⠀⠀⠁⢜⢿⣿⣿⣿⣿⣿⣿⣿⣿⣿⣿⣿⣿⣿⣿⣿⣿⣿⣿⣿⣿⣿⣿⣿⣿⣿⣿⣿⣿⣿⣿⣿⣿⣿⣿⣿⣿⣿⣿⣿⣿⣿⣿⣿⣿⣿⣿⣿⣿⣿⣿⣿⣿⣿⣿⣿⣿⣿⣿⣿⣿⣿⣿⣿⣿⣿⣷⣴⡄⠀⠀⠀⠀⠀⠀⠀⠀⠀⠀⠀⠀⠀⠀⢹⣿⣿⣿⣿⣿⣿⣿⣿⣿⣿⣿⣿⣿⣿⣿⠀</a:t>
            </a:r>
            <a:br/>
            <a:r>
              <a:t>⢕⢕⢕⢕⢕⢕⢕⢕⢕⢕⢕⢕⢕⢕⢕⢕⢕⢕⢕⢕⢕⢕⠀⠀⠀⠀⠀⠀⠀⠀⢕⢕⢕⢕⢕⢕⢕⢕⠕⠸⢿⢿⢿⢿⢿⣿⣿⣿⣿⣿⣿⣿⣿⣿⣿⣿⣿⣿⣿⡝⣿⣿⣿⣿⣿⣷⢕⢕⢕⢕⢕⢕⢕⢔⢕⢕⢕⢕⢕⢝⢱⢇⢱⡜⢕⢕⢕⢕⢕⢕⢇⢕⢕⢕⢕⢕⢕⢕⠟⠙⠁⠀⠀⠀⠀⠀⠀⠀⠀⠀⠄⠁⠀⠀⠀⠀⠀⠀⠀⠀⠀⠀⠀⠀⠀⠅⠙⠁⠀⠀⠀⠀⠀⠀⠀⠀⠀⠀⠀⠀⠀⠕⢿⣿⣿⣿⣿⣿⣿⣿⣿⣿⣿⣿⣿⣿⣿⣿⣿⣿⣿⣿⣿⣿⣿⣿⣿⣿⣿⣿⣿⣿⣿⣿⣿⣿⣿⣿⣿⣿⣿⣿⣿⣿⣿⣿⣿⣿⣿⣿⣿⣿⣿⣿⣿⣿⣿⣿⣿⣿⣿⣿⣿⣿⣿⣿⣿⣿⣿⡇⠀⠀⠀⠀⠀⠀⠀⠀⠀⠀⠀⠀⠀⠀⠀⢻⣿⣿⣿⣿⣿⣿⣿⣿⣿⣿⣿⣿⣿⣿⠀</a:t>
            </a:r>
            <a:br/>
            <a:r>
              <a:t>⢕⢕⢕⢕⢕⢕⢕⢕⢕⢕⢕⢕⢕⢕⢕⢕⢕⢕⢕⢕⢕⢕⠀⠀⠀⠀⠀⠀⠀⢕⢕⢕⢕⢕⠕⠕⢑⢅⢔⢔⢕⢕⢕⢕⢸⣿⣿⣿⣿⣿⣿⣿⣿⣿⣿⣿⣿⣿⣿⣿⣎⢻⣿⣿⣿⡟⢕⢕⠕⠕⠕⠑⠑⠑⠑⠕⢕⢕⠕⢱⢕⢱⢝⢕⢕⢕⢕⢕⢕⡜⢕⢕⢕⢜⢕⢕⢕⠀⠀⠀⠀⠀⠀⠀⠀⢀⠔⠐⠀⠀⠀⠀⠀⠀⠀⠀⠀⠀⠀⠀⠀⠀⠀⠀⠀⠀⠀⠀⠀⠀⠀⠀⠀⠀⠀⠀⠀⠀⠀⠀⠀⠀⠘⢻⣿⣿⣿⣿⣿⣿⣿⣿⣿⣿⣿⣿⣿⣿⣿⣿⣿⣿⣿⣿⣿⣿⣿⣿⣿⣿⣿⣿⣿⣿⣿⣿⣿⣿⣿⣿⣿⣿⣿⣿⣿⣿⣿⣿⣿⣿⣿⣿⣿⣿⣿⣿⣿⣿⣿⣿⣿⣿⣿⣿⣿⣿⣿⣿⣿⣧⠀⠀⠀⠀⠀⠀⠀⠀⠀⠀⠀⠀⠀⠀⠀⠈⢿⣿⣿⣿⣿⣿⣿⣿⣿⣿⣿⣿⣿⣿⠀</a:t>
            </a:r>
            <a:br/>
            <a:r>
              <a:t>⢕⢕⢕⢕⢕⢕⢕⢕⢕⢕⢕⢕⢕⢕⢕⢕⢕⢕⢕⢕⢕⢕⠀⠀⠀⠀⠀⠀⠀⢕⢕⢕⠀⠁⠀⢕⢕⢕⢕⢕⢕⢕⢕⢕⢸⣿⣿⣿⣿⣿⣿⣿⣿⣿⣿⣿⣿⣿⣿⣿⣿⣿⡷⠁⠁⠁⠀⠀⠀⠀⠀⠀⠀⠀⠀⠀⠀⢀⢕⢕⣱⢇⢕⢕⢕⢕⢕⢕⢱⢕⢕⢕⢜⢕⢕⢕⠑⢄⢕⢕⢕⠀⠀⠀⠀⢕⠀⢔⠑⠀⠀⠀⠀⠀⠀⠀⠀⠀⠀⠀⠀⠀⠀⠀⠀⠀⠀⠀⠀⠀⠀⠀⠀⠀⠀⠀⠀⠀⠀⠀⠀⠀⠀⠀⠝⢿⣿⣿⣿⣿⣿⣿⣿⣿⣿⣿⣿⣿⣿⣿⣿⣿⣿⣿⣿⣿⣿⣿⣿⣿⣿⣿⣿⣿⣿⣿⣿⣿⣿⣿⣿⣿⣿⣿⣿⣿⣿⣿⣿⣿⣿⣿⣿⣿⣿⣿⣿⣿⣿⣿⣿⣿⣿⣿⣿⣿⣿⣿⣿⣿⡆⠀⠀⠀⠀⠀⠀⠀⠀⠀⠀⠀⠀⠀⣄⣄⣸⣿⣿⣿⣿⣿⣿⣿⣿⣿⣿⣿⣿⣿⠀</a:t>
            </a:r>
            <a:br/>
            <a:r>
              <a:t>⢕⢕⢕⢕⢕⢕⢕⢕⢕⢕⢕⢕⢕⢕⢕⢕⢕⢕⢕⢕⢕⢕⠀⠀⠀⠀⠀⠀⢕⢕⢕⢕⠀⠀⠀⢕⢕⢕⢕⢕⢕⢕⢕⢕⢸⣿⣿⣿⣿⣿⣿⣿⣿⣿⣿⣿⣿⣿⣿⣿⣿⣿⠇⢕⢕⢕⢕⢔⢔⢄⢄⢀⠀⠀⠀⠀⢀⠕⢄⢕⢜⢕⢕⢱⢕⢕⢕⢕⢇⢕⢕⢱⢇⢕⢕⢕⢕⢕⠕⠕⢕⠀⠀⠀⠀⠁⠁⠀⠔⢀⠀⠀⠀⠀⠀⠀⠀⠀⠀⠀⠀⠀⠀⠀⠀⠀⠀⠀⠀⠀⠀⠀⠀⠀⠀⠀⠀⠀⠀⠀⠀⠀⠀⠀⠀⠁⠹⣿⣿⣿⣿⣿⣿⣿⣿⣿⣿⣿⣿⣿⣿⣿⣿⣿⣿⣿⣿⣿⣿⣿⣿⣿⣿⣿⣿⣿⣿⣿⣿⣿⣿⣿⣿⣿⣿⣿⣿⣿⣿⣿⣿⣿⣿⣿⣿⣿⣿⣿⣿⣿⣿⣿⣿⣿⣿⣿⣿⣿⣿⣿⣿⡔⠀⠀⠀⠀⠀⠀⠀⠀⢀⣠⣤⣵⣿⣿⣿⣿⣿⣿⣿⣿⣿⣿⣿⣿⣿⣿⣿⣿⠀</a:t>
            </a:r>
            <a:br/>
            <a:r>
              <a:t>⢕⢕⢕⢕⢕⢕⢕⢕⢕⢕⢕⢕⢕⢕⢕⢕⢕⢕⢕⢕⢕⢕⠀⠀⠀⠀⠀⠀⢕⢕⢕⢕⢔⢕⠀⢕⢕⢕⢕⢕⢕⢕⢕⢕⢸⣿⣿⣿⣿⣿⣿⣿⣿⣿⣿⣿⣿⣿⣿⣿⣿⣿⡔⢕⢕⢕⢕⢕⢕⢕⢕⢕⠀⠀⠀⢄⠕⢄⢕⢕⢕⢕⢱⢕⢕⢕⢕⢕⢕⢕⢕⢕⢕⢕⢕⣼⣿⣿⣿⣿⠏⠀⠀⠀⠀⠀⠀⠁⠀⠁⠔⢀⠀⠀⠀⠀⠀⠀⠀⠀⠀⠀⠀⠀⠀⠀⠀⠀⠀⠀⠀⠀⠀⠀⠀⠀⠀⠀⠀⠀⠀⠀⠀⠀⠀⠀⠀⠁⠻⣿⣿⣿⣿⣿⣿⣿⣿⣿⣿⣿⣿⣿⣿⣿⣿⣿⣿⣿⣿⣿⣿⣿⣿⣿⣿⣿⣿⣿⣿⣿⣿⣿⣿⣿⣿⣿⣿⣿⣿⣿⣿⣿⣿⣿⣿⣿⣿⣿⣿⣿⣿⣿⣿⣿⣿⣿⣿⣿⣿⣿⣿⣿⣆⠀⠀⢀⣀⢀⣴⣷⣾⣿⣿⣿⣿⣿⣿⣿⣿⣿⣿⣿⣿⣿⣿⣿⣿⣿⣿⣿⠀</a:t>
            </a:r>
            <a:br/>
            <a:r>
              <a:t>⢕⢕⢕⢕⢕⢕⢕⢕⢕⢕⢕⢕⢕⢕⢕⢕⢕⢕⢕⢕⢕⢕⠀⠀⠀⠀⠀⢕⢕⢕⢕⢕⢕⢕⢕⠁⢕⢕⢕⢕⢕⢕⢕⢕⢸⣿⣿⣿⣿⣿⣿⣿⣿⣿⣿⣿⣿⣿⣿⣿⣿⣿⣿⣧⣥⣑⢕⢕⠕⠕⠕⠁⠀⠀⢔⠕⢔⢕⢕⢕⢕⢕⢕⢕⢕⢕⢜⢕⢕⢕⢕⢕⢕⢕⢱⢿⠿⠿⠟⠁⠀⠀⠀⠀⠀⠀⠀⠀⠀⠀⠀⠀⠐⢀⠀⠀⠄⠀⠀⠀⠀⠀⠀⠀⠀⠀⠀⠀⠀⠀⠀⠀⠀⠀⠀⠀⠀⠀⠀⠀⠀⠀⠀⠀⠀⠀⠀⠀⠀⠈⠟⢿⣿⣿⣿⣿⣿⣿⣿⣿⣿⣿⣿⣿⣿⣿⣿⣿⣿⣿⣿⣿⣿⣿⣿⣿⣿⣿⣿⣿⣿⣿⣿⣿⣿⣿⣿⣿⣿⣿⣿⣿⣿⣿⣿⣿⣿⣿⣿⣿⣿⣿⣿⣿⣿⣿⣿⣿⣿⣿⣿⣿⣿⣧⣴⣿⣿⣿⣿⣿⣿⣿⣿⣿⣿⣿⣿⣿⣿⣿⣿⣿⣿⣿⣿⣿⣿⣿⣿⣿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⢟⢟⢕⠕⢕⢕⢕⢕⢕⢕⢕⢕⢕⢕⢕⢕⢕⢕⢕⢕⢕⢕⢕⢄⢄⢄⢄⢄⠀⠀⠀⠀⠀⠀⠀⠀⠀⠀⠀⠀⠀⠀⠀⠁⠐⠀⠀⠀⠀⠀⠀⠀⠀⠀⠀⠀⠀⠀⠀⠀⠀⠀⠀⠀⠄⠐⠀⠀⠀⠀⠀⠀⠀⠀⠀⠀⠀⠀⠀⠀⠁⠝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⢕⢕⢕⢕⢕⢕⢕⢀⢕⢕⢕⢕⢕⢕⢕⢕⢕⢕⢕⢕⢕⢕⢕⢕⢕⢕⢕⢕⢕⢕⢕⢕⢕⢕⢕⢕⢕⢕⢕⢕⢕⢕⢕⢕⢕⠕⢕⢕⢕⢅⢕⢕⢕⢕⢕⢕⢕⢕⢕⢕⢕⢕⢕⢕⢕⢕⢕⢕⢕⢕⢕⠀⠀⠀⠀⠀⠀⠀⠀⠀⠀⠀⠀⠀⠀⠀⠀⠀⠀⠀⠀⠀⠀⠀⠀⠀⠀⠀⠀⠀⠀⠀⠀⠀⠀⠀⠀⠀⠀⠀⠀⠀⠀⠀⠀⠀⠀⠀⠀⠀⠀⠀⠀⠀⠀⠀⠘⠻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⢕⢕⢕⢅⢕⢕⢕⢕⢕⠕⢕⢕⢕⢕⢕⢕⢕⢕⢕⢕⢕⢕⢕⢕⢕⢕⠕⣄⠀⠀⠀⠀⠀⠀⠀⠀⠀⠀⠀⠀⠀⠀⠀⠀⠀⠀⠀⠀⠀⠀⠀⠀⠀⠀⠀⠀⠀⠀⠀⠀⠀⠀⠀⠀⠀⠀⠀⠀⠀⠀⠀⢄⢔⢀⠀⠀⠀⠀⠀⠀⠀⠀⠀⠁⠙⢻⣿⣿⣿⣿⣿⣿⣿⣿⣿⣿⣿⣿⣿⣿⣿⣿⣿⣿⣿⣿⣿⣿⣿⣿⣿⣿⣿⣿⣿⣿⣿⣿⣿⣿⣿⣿⣿⣿⣿⣿⣿⣿⣿⣿⣿⣿⣿⣿⣿⣿⣿⣿⣿⣿⣿⣿⣿⣿⣿⣿⣿⣿⣿⣿⣿⣿⣿⣿⣿⣿⣿⣿⣿⣿⣿⣿⣿⣿⢟⠋⢕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⢑⢕⢕⢅⢕⢕⢕⢕⢕⠁⢕⢕⢕⢕⢕⢕⢕⢕⢕⠑⠁⢕⢕⢕⢕⢕⣱⡾⢟⠐⠀⢀⢀⠀⠀⠀⠀⠀⠀⠀⠀⠀⠀⠀⠀⠀⠀⠀⠀⠀⠀⠀⠀⠀⠀⠀⠀⠀⠀⠀⠀⠀⠀⠀⠀⠀⠀⠀⠀⠀⢀⢕⢕⢕⢕⢔⢄⢀⠀⠀⠀⠀⠀⠀⠀⠀⠀⠁⠙⠻⢿⣿⣿⣿⣿⣿⣿⣿⣿⣿⣿⣿⣿⣿⣿⣿⣿⣿⣿⣿⣿⣿⣿⣿⣿⣿⣿⣿⣿⣿⣿⣿⣿⣿⣿⣿⣿⣿⣿⣿⣿⣿⣿⣿⣿⣿⣿⣿⣿⣿⣿⣿⣿⣿⣿⣿⣿⣿⣿⣿⣿⣿⣿⣿⣿⣿⣿⣿⣿⣿⣿⡿⠟⠋⠁⠀⠀⢁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⠕⢕⢕⢅⢕⢕⢕⢕⢕⢕⠑⢕⢕⢕⢕⢕⢕⢕⢕⠕⠀⠀⠁⠕⢕⢱⣾⢟⢱⣶⡔⠀⠀⠁⠄⢀⠔⠔⠀⠀⠀⠀⠀⠀⠀⠀⢀⠀⠀⠀⠀⠀⠀⠀⠀⠀⠀⠀⠀⠀⠀⠀⠀⠀⠀⠀⢀⢀⢄⠀⢕⢕⢕⢕⢕⢕⢕⢜⢟⣦⡀⠀⠀⠀⠀⠀⠀⠀⠀⠀⠀⠁⠙⠟⢿⣿⣿⣿⣿⣿⣿⣿⣿⣿⣿⣿⣿⣿⣿⣿⣿⣿⣿⣿⣿⣿⣿⣿⣿⣿⣿⣿⣿⣿⣿⣿⣿⣿⣿⣿⣿⣿⣿⣿⣿⣿⣿⣿⣿⣿⣿⣿⣿⣿⣿⣿⣿⣿⣿⣿⣿⣿⣿⣿⣿⣿⣿⣿⣿⢿⠟⠙⠁⠀⠀⠀⠀⠀⢐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⢅⢕⢕⢕⢕⢕⢕⢕⢕⢕⢕⢕⢕⢕⢕⢕⢕⠀⠀⠀⠀⠀⢱⣿⡏⢱⡿⢟⠇⠀⠀⠀⢔⢕⠄⠀⠐⠀⠀⠀⠀⠐⠀⠀⠁⠀⢄⠁⠑⢅⢄⠄⠘⠑⢄⠀⠑⠄⢀⠀⠐⠑⠄⠀⠁⠕⠀⢄⢕⢕⢕⢕⢕⢕⢕⢕⢕⣿⣿⣷⣄⠀⠀⠀⠀⠀⠀⠀⠀⠀⠀⠀⠀⠁⠙⠟⢿⣿⣿⣿⣿⣿⣿⣿⣿⣿⣿⣿⣿⣿⣿⣿⣿⣿⣿⣿⣿⣿⣿⣿⣿⣿⣿⣿⣿⣿⣿⣿⣿⣿⣿⣿⣿⣿⣿⣿⣿⣿⣿⣿⣿⣿⣿⣿⣿⣿⣿⣿⣿⣿⣿⣿⣿⢿⠟⠙⠁⠀⠀⠀⠀⠀⠀⢀⢄⢔⢕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⢅⢕⠕⢔⢕⢕⢕⢕⢕⢕⠕⢕⢕⢕⢕⢕⢕⢕⢕⠁⠀⠀⠀⠀⠀⢺⢿⠇⠑⠑⠑⢄⢔⢔⢄⢀⠑⢀⢀⢀⠀⠀⠀⠀⠀⠀⠀⠀⠀⠀⠀⠀⠀⠀⠀⠀⠀⠀⠀⠀⠀⠀⠀⠀⠀⠀⠀⠀⠀⠀⢕⢕⢕⢕⢕⢕⢕⢕⢕⢕⢜⢟⣿⣿⡇⢄⠀⠀⠀⠀⠀⠀⠀⠀⠀⠀⠀⠀⠀⠀⠁⠈⠙⠟⢿⢿⣿⣿⣿⣿⣿⣿⣿⣿⣿⣿⣿⣿⣿⣿⣿⣿⣿⣿⣿⣿⣿⣿⣿⣿⣿⣿⣿⣿⣿⣿⣿⣿⣿⣿⣿⣿⣿⣿⣿⣿⣿⣿⣿⣿⣿⢿⠟⠋⠁⠁⠀⠀⠀⠀⠀⠀⠀⢀⢄⢔⢕⢕⢕⢕⠀</a:t>
            </a:r>
            <a:br/>
            <a:r>
              <a:t>⢕⢕⢕⢕⢕⢕⢕⢕⢕⢕⢕⢕⢕⢕⢕⢕⢕⢕⢕⢕⢕⢕⠀⠀⢀⢀⢀⢄⢄⢄⢔⢕⢕⢕⢕⢕⢕⢕⢕⢕⢕⢕⢕⢕⢕⢕⢕⢕⢕⢕⢕⢕⢕⢕⢕⢕⢕⢕⢕⢕⢕⢕⢕⢕⢕⢕⢕⢕⢕⢕⢕⢕⢅⢕⢕⢕⢕⢕⢕⢕⢄⢕⢕⢕⢕⢕⢕⢕⢕⠀⠀⠀⠀⠀⠀⠁⠀⠀⠀⠀⠀⠁⠕⠑⠁⢙⠑⠑⢕⢕⠔⠄⠀⠀⠀⢀⠀⠀⠀⠀⠀⠀⠀⠀⠀⠀⠀⠀⠀⠁⠀⠀⠀⠀⠀⠀⠀⢀⢄⠀⢕⢕⢕⢕⢕⢕⢕⢕⢕⢕⢕⢕⣿⣿⡏⢕⠀⠀⠀⠀⠀⠀⠀⠀⠀⠀⠀⠀⠀⠀⠀⠀⠀⠀⠀⠀⠁⠙⠙⠟⠻⢿⢿⣿⣿⣿⣿⣿⣿⣿⣿⣿⣿⣿⣿⣿⣿⣿⣿⣿⣿⣿⣿⣿⣿⣿⣿⣿⣿⣿⣿⣿⣿⣿⢿⠿⠟⠋⠙⠁⠀⠀⠀⠀⠀⠀⠀⠀⠀⢀⢄⢔⢕⢕⢕⢕⢕⢕⢕⢕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⠁⠑⠐⠑⠑⠑⠑⠑⠑⠑⠑⠑⠑⠑⠑⠑⠑⠑⠑⠀⠀⠀⠀⠀⠀⠀⠀⠀⠀⠀⠀⠀⠀⠀⠀⠐⠑⠐⠀⠀⠀⠀⠀⠀⠀⠁⠁⠀⠀⠀⠁⠑⠑⠑⠑⠐⠀⠀⠀⠀⠐⠀⠀⠀⠁⠁⠑⠁⠀⠀⠀⠑⠑⠑⠑⠑⠑⠑⠑⠑⠑⠑⠑⠑⠑⠑⠑⠑⠐⠀⠀⠀⠀⠀⠀⠀⠀⠀⠐⠐⠐⠑⠑⠑⠑⠑⠐⠐⠐⠐⠐⠐⠐⠐⠑⠘⠙⠙⠛⠛⠛⠛⠛⠛⠛⠛⠛⠛⠛⠛⠛⠛⠛⠛⠛⠛⠛⠛⠛⠛⠙⠉⠑⠁⠐⠑⠑⠐⠑⠑⠐⠐⠐⠑⠑⠐⠐⠁⠐⠑⠑⠑⠑⠑⠑⠑⠑⠑⠑⠑⠑⠀</a:t>
            </a:r>
            <a:br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⢿⢏⢕⢕⢕⢕⢕⢕⢕⢕⢕⢕⠕⠕⠑⠕⢕⢻⣇⣿⣿⣿⣿⣿⣿⣿⣿⣿⣿⣿⣿⣿⣿⣿⣿⡏⢕⢕⠕⢕⢕⢕⢕⢕⢅⢕⢕⢕⢕⢕⢕⢕⢝⢻⣿⣿⣿⣿⣿⢏⢿⣿⢇⢻⣿⣿⣿⣿⣿⣿⣿⣿⣿⣿⣿⣿⣿⣿⣿⣿⣿⣿⣿⣿⣿⣿⣿⣿⣿⣿⣿⣿⣿⣿⣿⣿⣿⣿⣿⣿⣿⣿⣿⣿⣿⣿⢟⢏⢕⢕⢕⢕⢕⢕⢕⢕⣱⣵⣷⣿⣿⣿⣿⣿⣿⣿⣿⣿⣿⣿⣿⣿⣿⣿⣿⣿⣿⣿⣿⣿⣿⣿⣿⣿⣿⣿⣿⣿⣿⣿⣿⣿⡇⠀⢕⢕⢕⢕⢕⢕⢕⢕⢕⢕⢕⢕⢕⢕⢕⢕⢕⢕⢕⢕⢕⢕⢕⢕⢕⢕⢕⢕⢕⢕⢕⢕⢕⢕⢕⢕⢕⢕⢕⢕⢕⢕⢕⠀</a:t>
            </a:r>
            <a:br/>
            <a:r>
              <a:t>⣿⣿⣿⣿⣾⣿⣿⣿⣿⣿⣿⣿⣿⣿⣿⣿⣿⣿⣿⣿⣿⣿⣿⣿⣿⣿⣿⣿⣿⣿⣿⣿⣿⣿⣿⣿⣿⣿⣿⣿⡿⢏⢕⢕⢕⠕⢕⠑⠁⠀⠀⠀⠀⠀⠀⠀⠀⠀⠀⠁⢕⣵⣿⣿⣿⣿⣿⣿⣿⣿⣿⣿⣿⣿⣿⣿⣿⡿⢕⢁⢔⢕⢕⢕⢕⢕⢕⢕⢕⢕⢕⢕⢕⢕⣱⣵⣷⣿⣿⣿⣿⣷⣿⣿⣿⣿⣷⣿⣿⣿⣿⣿⣿⣿⣿⣿⣿⣿⣿⣿⣿⣿⣿⣿⣿⣿⣿⣿⣿⣿⣿⣿⣿⣿⣿⣿⣿⣿⣿⣿⣿⣿⣿⣿⣿⡿⢟⢝⢕⢕⢕⢕⢕⢕⢕⣱⣵⣾⣿⣿⣿⣿⣿⣿⣿⣿⣿⣿⣿⣿⣿⣿⣿⣿⣿⣿⣿⣿⣿⣿⣿⣿⣿⣿⣿⣿⣿⣿⣿⣿⣿⣿⣿⣿⣿⡇⠀⢕⢕⢕⢕⢕⢕⢕⢕⢕⢕⢕⢕⢕⢕⢕⢕⢕⠁⢕⢕⢕⢕⢕⢕⢕⢕⢕⢕⢕⢕⢕⢕⢕⢕⢕⢕⢕⢕⢕⢕⢕⢕⢕⠀</a:t>
            </a:r>
            <a:br/>
            <a:r>
              <a:t>⣿⣿⣿⣿⣿⣿⣿⣿⣿⣿⣿⣿⣿⣿⣿⣿⣿⣿⣿⣿⣿⣿⣿⣿⣿⣿⣿⣿⣿⣿⣿⣿⣿⣿⣿⣿⣿⣿⡏⢕⢕⢕⢕⠁⠐⠀⠀⠀⠀⠀⠀⠀⠀⠀⠀⠀⠀⠀⠀⠀⠀⢸⣿⣿⣿⣿⣿⣿⣿⣿⡿⢿⢿⡿⣿⣿⡿⢕⢕⢕⢕⢕⢕⢕⢕⢕⢅⢔⢕⢕⢕⣱⣷⣿⣿⣿⣿⣿⣿⣿⣿⣿⣿⣿⣿⣿⣿⣿⣿⣿⣿⣿⣿⣿⣿⣿⣿⣿⣿⣿⣿⣿⣿⣿⣿⣿⣿⣿⣿⣿⣿⣿⣿⣿⣿⡟⢻⣿⣿⣿⣿⣿⡿⢟⢝⢕⢕⢕⢕⢕⢕⣕⣵⣾⣿⣿⣿⣿⣿⣿⣿⣿⣿⣿⣿⣿⣿⣿⣿⣿⣿⣿⣿⣿⣿⣿⣿⣿⣿⣿⣿⣿⣿⣿⣿⣿⣿⣿⣿⣿⣿⣿⣿⣿⣿⡇⠀⢕⢕⢕⢕⢕⢕⢕⢕⢕⢕⢕⢕⢕⢕⢕⢕⢕⠀⣵⣧⣕⡕⢕⢕⢕⢕⢕⢕⢕⢕⢕⢕⢕⢕⢕⢕⢕⢕⢕⢕⢕⢕⢕⠀</a:t>
            </a:r>
            <a:br/>
            <a:r>
              <a:t>⣿⣿⣿⣿⣿⣿⣿⣿⣿⣿⣿⣿⣿⣿⣿⣿⣿⣿⣿⣿⣿⣿⣿⣿⣿⣿⣿⣿⣿⣿⣿⣿⣿⣿⣿⣿⣿⣿⡇⢕⠕⠁⠀⠀⠀⠀⠀⠀⠀⠀⠀⠀⠀⠀⠀⠀⠀⠀⠀⠀⠀⢁⢺⣿⣿⣿⣿⡿⢏⢕⢕⢅⢕⢕⢕⢜⢝⠁⢕⢕⢕⢕⢕⢕⢕⢜⢇⢕⢕⣵⣿⣿⣿⣿⣿⣿⣿⣿⣿⣿⣿⣿⣿⣿⣿⣿⣿⣿⣿⣿⣿⣿⣿⣿⣿⣿⣿⣿⣿⣿⣿⣿⣿⣿⣿⣿⣿⣿⣿⣿⣿⣿⣿⣿⣿⣿⣧⡜⢝⢿⢟⢝⢕⢕⢕⢕⢕⢕⣱⣵⣿⣿⣿⣿⣿⣿⣿⣿⣿⣿⣿⣿⣿⣿⣿⣿⣿⣿⣿⣿⣿⣿⣿⣿⣿⣿⣿⣿⣿⣿⣿⣿⣿⣿⣿⣿⣿⣿⣿⣿⣿⣿⣿⣿⣿⢕⠀⢕⠑⠑⠕⠕⠑⠑⠑⠑⠕⠕⠕⠕⠕⠕⠑⠑⢕⣿⣿⣿⣿⡷⢕⢕⢕⢕⢕⢕⢕⢕⢕⢕⢕⢕⢕⢕⢕⢕⢕⢕⢕⢕⠀</a:t>
            </a:r>
            <a:br/>
            <a:r>
              <a:t>⣿⣿⣿⣿⣿⣿⣿⣿⣿⣿⣿⣿⣿⣿⣿⣿⣿⣿⣿⣿⣿⣿⣿⣿⣿⣿⣿⣿⣿⣿⣿⣿⣿⣿⣿⣿⣿⣿⢕⢕⢔⢀⠀⠀⠀⠀⠀⠀⠀⠀⠀⠀⠀⠀⠀⠀⠀⢄⢔⢕⢕⢕⢕⢜⣿⣿⣿⢕⢕⢕⢔⢕⢕⢕⢕⢕⣕⢵⡕⢕⠕⠑⢑⠁⢔⢸⢕⢕⢿⣿⣿⣿⣿⣿⣿⣿⣿⣿⣿⣿⣿⣿⣿⣿⣿⣿⣿⣿⣿⣿⣿⣿⣿⣿⣿⣿⣿⣿⣿⣿⣿⣿⣿⣿⣿⣿⣿⣿⡝⢻⣿⣿⣿⣿⣿⣿⣿⡷⢕⢕⢕⢕⢕⢕⢕⣱⣵⣿⣿⣿⣿⣿⣿⣿⣿⣿⣿⣿⣿⣿⣿⣿⣿⣿⣿⣿⣿⣿⣿⣿⣿⣿⣿⣿⣿⣿⣿⣿⣿⣿⣿⣿⣿⣿⣿⣿⣿⣿⣿⣿⣿⣿⣿⣿⣿⠀⠀⠑⠀⠀⠀⠀⠀⠀⠀⠀⠀⠀⠀⠀⠀⠀⠀⠀⣸⣿⣿⣿⣿⢇⢕⢕⢕⢕⢕⢕⢕⢕⢕⢕⢕⢕⢕⢕⢕⢕⢕⢕⢕⢕⠀</a:t>
            </a:r>
            <a:br/>
            <a:r>
              <a:t>⣿⣿⣿⣿⣿⣿⣿⣿⣿⣿⣿⣿⣿⣿⣿⣿⣿⣿⣿⣿⣿⣿⣿⣿⣿⣿⣿⣿⣿⣿⣿⣿⣿⣿⣿⣿⣿⢇⢕⢕⠀⠀⠀⠀⠀⠀⠀⠀⢀⢀⠀⠀⠀⠀⠀⠀⠀⠀⠀⠁⢅⠕⠁⢕⠝⢝⢝⢕⠕⢑⢔⢕⢕⢕⠞⢞⢜⢅⢔⢕⢕⢑⠀⠀⢕⢕⢄⢕⢸⣿⣿⣿⣿⣿⣿⣿⣿⣿⣿⣿⣿⣿⣿⣿⣿⣿⣿⣿⣿⣿⣿⣿⣿⣿⣿⣿⣿⣿⣿⣿⣿⣿⡿⣿⣿⣿⣿⣿⣿⣧⡜⢝⢿⣿⣿⢿⢏⢕⢕⢕⢕⢕⢕⣵⣾⣿⣿⣿⣿⣿⣿⣿⣿⣿⣿⣿⣿⣿⣿⣿⣿⣿⣿⣿⣿⣿⣿⣿⣿⣿⣿⣿⣿⣿⣿⣿⣿⣿⣿⣿⣿⣿⣿⣿⣿⣿⣿⣿⣿⣿⣿⣿⣿⣿⣷⣔⢀⠄⠀⠀⠀⠀⠀⠀⠀⠀⠀⠀⠀⠀⠀⠀⠀⢕⣿⣿⣿⣿⣿⣷⡕⢕⢕⢕⢕⢕⢕⢕⢕⢕⢕⢕⢕⢕⢕⢕⢕⢕⢕⢕⠀</a:t>
            </a:r>
            <a:br/>
            <a:r>
              <a:t>⣿⣿⣿⣿⣿⣿⣿⣿⣿⣿⣿⣿⣿⣿⣿⣿⣿⣿⣿⣿⣿⣿⣿⣿⣿⣿⣿⣿⣿⣿⣿⣿⣿⣿⣿⣿⡏⢕⢕⠀⠀⠀⠀⠀⠀⠀⢀⢕⠀⠑⠀⠀⠀⠀⠀⠀⠀⠀⢔⠁⠀⠀⠐⢕⢕⢕⢔⢔⢕⢕⠕⢑⢅⢔⢕⢕⢕⢕⢕⢕⢕⢕⠔⢀⢕⢕⢕⢕⣿⣿⣿⣿⣿⣿⣿⣿⣿⣿⣿⣿⣿⣿⣿⣿⣿⣿⣿⣿⣿⣿⣿⣿⣿⣿⣿⣿⣿⣿⣿⣿⡿⢏⢧⣿⣿⣿⣿⣿⣿⣿⣷⣕⢱⢜⢕⢕⢕⢕⢕⢕⣕⣵⣿⣿⣿⣿⣿⣿⣿⣿⣿⣿⣿⣿⣿⣿⣿⣿⣿⣿⣿⣿⣿⣿⣿⣿⣿⣿⣿⣿⣿⣿⣿⣿⣿⣿⣿⣿⣿⣿⣿⣿⣿⣿⣿⣿⣿⣿⣿⣿⣿⣿⣿⣿⣿⣿⣷⡄⠀⠀⠀⠀⠀⠀⠀⠀⠀⠀⠀⠀⠀⠀⢀⣼⣿⣿⣿⣿⣿⣿⣷⡕⢕⢕⢕⢕⢕⢕⢕⢕⢕⢕⢕⢕⢕⢕⢕⢕⢕⢕⠀</a:t>
            </a:r>
            <a:br/>
            <a:r>
              <a:t>⣿⣿⣿⣿⣿⣿⣿⣿⣿⣿⣿⣿⣿⣿⣿⣿⣿⣿⣿⣿⣿⣿⣿⣿⣿⣿⣿⣿⣿⣿⣿⣿⣿⣿⣿⣿⡇⢕⠀⠀⠀⠀⠀⠀⠀⠀⠑⢕⠀⢔⠀⠀⠀⠀⠀⢀⢄⢕⢕⠀⠀⢀⢄⢔⢕⢕⠕⢑⢅⢔⢔⢕⢕⢕⢕⢕⢕⢕⢕⢕⢕⢕⢕⠕⢕⢕⢕⢱⣿⣿⣿⣿⣿⣿⣿⣿⣿⣿⣿⣿⣿⣿⣿⣿⣿⣿⣿⣿⣿⣿⣿⣿⣿⣿⣿⣿⣿⣿⣿⡿⢱⡿⣸⣿⣿⣿⣿⣿⣿⣿⣿⢟⢕⢕⢕⢕⢕⢕⣱⣾⣿⣿⣿⣿⣿⣿⣿⣿⣿⣿⣿⣿⣿⣿⣿⣿⣿⣿⣿⣿⣿⣿⣿⣿⣿⣿⣿⣿⣿⣿⣿⣿⣿⣿⣿⣿⣿⣿⣿⣿⣿⣿⣿⣿⣿⣿⣿⣿⣿⣿⣿⣿⣿⣿⣿⣿⣿⣿⣧⣄⡀⠀⠀⠀⠀⠀⠀⠀⠀⠀⠀⢀⣵⣿⣿⣿⣿⣿⣿⣿⣿⣿⣕⢕⢕⢕⢕⢕⢕⢕⢕⢕⢕⢕⢕⢕⢕⢕⢕⢕⠀</a:t>
            </a:r>
            <a:br/>
            <a:r>
              <a:t>⣿⣿⣿⣿⣿⣿⣿⣿⣿⣿⣿⣿⣿⣿⣿⣿⣿⣿⣿⣿⣿⣿⣿⣿⣿⣿⣿⣿⣿⣿⣿⣿⣿⣿⣿⣿⣿⣕⢕⢀⢄⢔⢄⠀⠀⠀⠀⢕⢕⢄⠅⠁⠁⠁⠁⠑⢕⢑⢅⢔⢔⢕⠕⢑⢅⢔⢕⢕⢕⢕⢕⢕⢕⢕⢕⢕⢕⢕⢕⢑⢔⠕⢁⠀⢕⢕⢕⣿⣿⣿⣿⣿⣿⣿⣿⣿⣿⣿⣿⣿⣿⣿⣿⣿⣿⣿⣿⣿⣿⣿⣿⣿⣿⣿⣿⣿⣿⣿⡿⢕⣿⡇⢿⣟⣟⡟⢟⢟⢟⢟⢕⢕⢕⢕⢕⢕⣱⣾⣿⣿⣿⣿⣿⣿⣿⣿⣿⣿⣿⣿⣿⣿⣿⣿⣿⣿⣿⣿⣿⣿⣿⣿⣿⣿⣿⣿⣿⣿⣿⣿⣿⣿⣿⣿⣿⣿⣿⣿⣿⣿⣿⣿⣿⣿⣿⣿⣿⣿⣿⣿⣿⣿⣿⣿⣿⣿⣿⣿⣿⣿⣿⣷⣧⣴⣄⢀⢀⣠⣴⣷⣾⣿⣿⣿⣿⣿⣿⣿⣿⣿⣿⣿⣿⣧⢕⢕⢑⢕⢕⢕⢕⢕⢕⢕⢕⢕⢕⢕⢕⢕⠀</a:t>
            </a:r>
            <a:br/>
            <a:r>
              <a:t>⣿⣿⣿⣿⣿⣿⣿⣿⣿⣿⣿⣿⣿⣿⣿⣿⣿⣿⣿⣿⣿⣿⣿⣿⣿⣿⣿⣿⣿⣿⣿⣿⣿⣿⣿⣿⣿⣿⣿⣷⣧⣵⣥⢀⠀⠀⠀⢕⠕⠑⠐⢀⢅⢄⢔⢕⢕⠕⠕⢑⢅⢔⢕⢕⢕⢕⢕⢕⢕⢕⢕⢕⢕⢕⢕⢕⢕⢕⢕⢕⢕⢣⢔⢔⢕⢕⣼⣿⣿⣿⣿⣿⣿⣿⣿⣿⣿⣿⣿⣿⣿⣿⣿⣿⣿⣿⣿⣿⣿⣿⣿⣿⣿⣿⣿⣿⣿⡿⢱⣿⣿⢕⣿⣷⡗⢳⢷⢷⢇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⣇⢕⢕⢕⠕⢑⢕⢕⢕⢕⢕⢕⢕⢕⢕⢕⠀</a:t>
            </a:r>
            <a:br/>
            <a:r>
              <a:t>⣿⣿⣿⣿⣿⣿⣿⣿⣿⣿⣿⣿⣿⣿⣿⣿⣿⣿⣿⣿⣿⣿⣿⣿⣿⣿⣿⣿⣿⣿⣿⣿⣿⣿⣿⣿⣿⣿⣿⣿⣿⣿⣿⣧⣄⢄⢄⢔⢔⢕⢕⠕⠕⠑⠑⠁⠀⢔⢑⢕⢕⢕⢕⢕⢕⢕⢕⢕⢕⢕⢕⢕⢕⢕⢕⢕⢕⢕⢕⢕⢕⢕⠑⠘⢝⢱⣿⣿⣿⣿⣿⣿⣿⣿⣿⣿⣿⣿⣿⣿⣿⣿⣿⣿⣿⣿⣿⣿⣿⣿⣿⣿⣿⣿⢟⣫⣵⢇⣿⣿⡷⢜⣿⣿⣿⢇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⣔⢕⢕⢕⢕⢕⢕⢕⢕⢕⢕⢕⢕⠀</a:t>
            </a:r>
            <a:br/>
            <a:r>
              <a:t>⢝⢝⢝⢝⢝⢝⢝⢝⢝⢝⢝⢟⢝⢝⢝⢝⢟⢟⢟⢟⢝⢝⢝⢝⢝⢝⢝⢟⢟⢟⢟⢟⢟⢟⢟⢟⢟⢏⢝⢝⢝⢏⢟⢏⢝⢟⢕⢀⠁⠀⠀⠀⠀⠀⠀⠀⠀⠀⠀⠁⠑⠑⠑⠑⠕⠕⢕⢕⢕⢕⢕⢕⢕⢕⢕⢕⢕⢕⢕⢕⢕⢕⠀⠀⢕⠘⢟⢟⢟⢟⢟⢟⢟⢟⢟⢟⢟⢟⢟⢟⢟⢟⢟⢟⢟⢟⢟⢟⢟⢟⢟⢟⢟⣵⣾⣿⡟⣼⣿⣿⡇⣸⣿⢿⡕⢕⢕⢕⢕⢕⢕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⠀</a:t>
            </a:r>
            <a:br/>
            <a:r>
              <a:t>⢕⢕⢕⢕⢕⢕⢕⢕⢕⢕⢕⢕⢕⢕⢕⠕⢕⢕⢕⢕⢕⢕⢕⢕⢕⢕⢕⢕⢕⢕⢕⢕⢕⢕⢕⢕⢕⢕⢕⢕⢕⢕⢕⢕⢕⢕⢕⢕⢄⠀⠀⠀⠀⠀⠀⠀⠀⠀⠀⠀⠀⠀⠀⠀⠀⠀⠀⠀⠑⢕⢕⢕⢕⢕⢕⢕⢕⢕⢕⢕⢕⢕⠀⢄⢕⢐⢕⢕⢕⢕⢕⢕⢕⢕⢕⢕⢕⠕⠕⢕⢕⢕⢕⢕⢕⢕⢕⢕⢕⢕⢕⣵⢿⣿⢿⣿⢣⣿⣿⣿⡇⣿⣿⡞⢕⢕⢕⢕⢕⢕⣼⣿⣷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⡕⢕⢕⢕⢕⢕⢕⢕⠀</a:t>
            </a:r>
            <a:br/>
            <a:r>
              <a:t>⣿⣿⣿⣿⣿⣿⣿⣿⣿⣿⣿⣿⣧⢕⢕⢱⣿⣿⣿⣿⣿⣿⣿⣿⣿⣿⣿⣿⣿⣿⣿⣿⣿⣿⣿⣿⣿⣿⣿⣿⣿⣿⣿⣿⣿⣿⣿⣿⣿⣿⣦⡀⢀⠀⠀⠀⠀⠀⠀⠀⠀⠀⠀⠀⠀⠀⠀⠀⠀⠑⢕⢕⢕⢕⢕⢕⢕⢕⢕⢕⢕⢕⠀⢕⠕⣿⣿⣿⣿⣿⣿⣿⣿⣿⣿⡇⢕⢕⣷⣿⣿⣿⣿⣿⣿⣿⣿⣿⡿⣣⡾⣳⡟⣵⡿⣱⢸⣾⣿⣿⢕⣿⢏⢕⢕⢕⢕⢕⢱⣾⣿⣿⣿⣿⣷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⢕⢕⢕⢕⢕⠀</a:t>
            </a:r>
            <a:br/>
            <a:r>
              <a:t>⣿⣿⣿⣿⣿⣿⣿⣿⣿⣿⣿⣿⣿⢕⢕⢸⣿⣿⣿⣿⣿⣿⣿⣿⣿⣿⣿⣿⣿⣿⣿⣿⣿⣿⣿⣿⣿⣿⣿⣿⣿⣿⣿⣿⣿⣿⣿⣿⣿⣿⣿⣿⣕⠄⠀⠀⠀⠀⠀⠀⠀⠀⠀⠀⠀⠀⠀⠀⠀⠀⠑⢕⢕⢕⢕⢕⢕⢕⢕⢕⢕⢕⠀⢕⢄⣿⣿⣿⣿⣿⣿⣿⣿⣿⣿⡇⢕⢕⣿⣿⣿⣿⣿⣿⣿⣿⣿⡿⣱⡟⢕⢏⣾⣟⣼⡇⡏⣾⣿⣿⡕⢝⢕⢕⢕⢕⢕⣱⣿⣿⣿⣿⣿⣿⣿⣿⣿⣇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⢕⢕⠀</a:t>
            </a:r>
            <a:br/>
            <a:r>
              <a:t>⣿⣿⣿⣿⣿⣿⣿⣿⣿⣿⣿⣿⣿⢕⢕⢸⣿⣿⣿⣿⣿⣿⣿⣿⣿⣿⣿⣿⣿⣿⣿⣿⣿⣿⣿⣿⣿⣿⣿⣿⣿⣿⣿⣿⣿⣿⣿⣿⣿⣿⣿⣿⣿⣧⡄⠀⠀⠀⠀⠀⠀⠀⠀⠀⠀⠀⠀⠀⠀⠀⠀⠑⢕⢕⢕⢕⢕⢕⢕⢕⢕⢕⠀⢕⢱⣿⣿⣿⣿⣿⣿⣿⣿⣿⣿⡇⢕⢕⣿⣿⣿⣿⣿⣿⣿⣿⡿⣱⡿⢱⣿⣿⢏⣾⡿⢕⡯⢟⢝⣾⢇⢕⢕⢕⢕⢕⣵⣿⣿⣿⣿⣿⣿⣿⣿⣿⣿⣿⣿⣧⡜⢻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⣧⣕⠀</a:t>
            </a:r>
            <a:br/>
            <a:r>
              <a:t>⣿⣿⣿⣿⣿⣿⣿⣿⣿⣿⣿⣿⣿⢕⢕⢸⣿⣿⣿⣿⣿⣿⣿⣿⣿⣿⣿⣿⣿⣿⣿⣿⣿⣿⣿⣿⣿⣿⣿⣿⣿⣿⣿⣿⣿⣿⣿⣿⣿⣿⣿⣿⣿⣿⡇⢀⠀⠀⠀⠀⠀⠀⠀⠀⠀⠀⠀⠀⠀⠀⠀⠀⠕⠕⢕⠑⠑⠑⠑⠕⢕⢕⢔⢕⢸⣿⣿⣿⣿⣿⣿⣿⣿⣿⣿⡇⢕⠑⢻⣿⣿⣿⣿⣿⣿⣿⢳⣿⢇⣿⣿⢏⣾⡿⢕⢕⢇⢱⣿⢇⢕⢕⢕⢕⢕⣼⣿⣿⣿⣿⣿⣿⣿⣿⣿⣿⣿⣿⣿⣿⣿⣧⣿⣿⣿⣿⣿⣿⣿⣿⣿⣿⣿⣿⣿⣿⣿⣿⣿⣿⣿⣿⣿⣿⣿⣿⣿⣿⣿⣿⣿⣿⣿⣿⣿⣿⣿⣿⣿⣿⣿⣿⣿⣿⣿⣿⣿⣿⣿⣿⣿⣿⣿⣿⣿⣿⣿⣿⣿⣿⣿⣿⣿⣿⡿⠿⠟⠋⠙⠁⠀⠀⢸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⢄⠀⠀⠀⠀⠀⠀⠀⠀⠀⠀⠀⠀⠀⠀⠀⠀⠀⠀⠀⠀⠀⠀⠀⠁⠑⢕⢕⢸⣿⣿⣿⣿⣿⣿⣿⣿⣿⣿⡇⢕⠀⢻⣿⡿⢿⢟⣟⡝⢕⣿⡏⢱⣿⣏⣾⡟⢕⢕⢕⢜⢻⢇⢕⢕⢕⢕⢕⣼⣿⣿⣿⣿⣿⣿⣿⣿⣿⣿⣿⣿⣿⣿⣿⣿⣿⣿⣿⣿⣿⣿⣿⣿⣿⣿⣿⣿⣿⣿⣿⣿⣿⣿⣿⣿⣿⣿⣿⣿⣿⣿⣿⣿⣿⣿⣿⣿⣿⣿⣿⣿⣿⣿⣿⣿⣿⣿⣿⣿⣿⣿⣿⣿⣿⣿⣿⣿⣿⣿⣿⣿⣿⣿⡿⠟⠋⠉⠁⠀⠀⠀⠀⢀⣄⣴⣴⣾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⣧⡀⠀⠀⠀⠀⠀⠀⠀⠀⠀⠀⠀⠀⠀⠀⠀⠀⠀⠀⠀⠀⠀⠀⠀⠀⢕⣿⣿⣿⣿⣿⣿⣿⣿⣿⣿⣿⡇⢕⠀⢸⣱⢕⣸⣿⣝⢕⢸⣿⢜⣾⡿⣼⣿⢕⢕⢕⡇⢱⢇⢕⢕⢕⢕⢕⣸⣿⣿⣿⣿⣿⣿⣿⣿⣿⣿⣿⣿⣿⣿⣿⣿⣿⣿⣿⣿⣿⣿⣿⣿⣿⣿⣿⣿⣿⣿⣿⣿⣿⣿⣿⣿⣿⣿⣿⣿⣿⣿⣿⣿⣿⣿⣿⣿⣿⣿⣿⣿⣿⣿⣿⣿⣿⣿⣿⣿⣿⣿⣿⣿⣿⣿⣿⣿⣿⣿⣿⠿⠟⠙⠁⠀⠀⠀⠀⠀⠀⠐⠳⣿⣿⣿⣿⣿⣿⣿⣿⣿⣿⣿⣿⣿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⣷⡄⠀⠀⠀⠀⠀⠀⠀⠀⠀⠀⠀⠀⠀⠀⠀⠀⠀⠀⠀⠀⠀⠀⠀⢕⣿⣿⣿⣿⣿⣿⣿⣿⣿⣿⣿⡇⢕⠀⢱⢟⢕⢕⢝⢜⢕⣿⢻⢱⣿⢱⣿⣇⢕⣵⢕⡇⢜⢕⢕⢕⢕⢕⢱⣿⣿⣿⣿⣿⣿⣿⣿⣿⣿⣿⣿⣿⣿⣿⣿⣿⣿⣿⣿⣿⣿⣿⣿⣿⣿⣿⣿⣿⣿⣿⣿⣿⣿⣿⣿⣿⣿⣿⣿⣿⣿⣿⣿⣿⣿⣿⣿⣿⣿⣿⣿⣿⣿⣿⣿⣿⣿⣿⣿⣿⣿⣿⣿⣿⣿⣿⣿⣿⣿⡇⠀⠀⠀⢀⠀⠀⠀⠀⠀⠀⠀⠀⠀⠁⠝⣿⣿⣿⣿⢿⢿⢿⢿⢿⢿⢿⢿⣿⣿⣿⣿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⡔⠀⠀⠀⠀⠀⠀⠀⠀⠀⠀⠀⠀⠀⠀⠀⠀⠀⠀⠀⠀⠀⠄⠕⣸⣿⣿⣿⣿⣿⣿⣿⣿⣿⣿⡇⢕⢔⢿⡇⢕⢗⢕⢕⢕⣿⢇⣾⡏⣾⣿⣿⣾⡏⢸⢕⢕⢕⢕⢕⢕⢕⢕⢜⢻⢿⣿⣿⣿⣿⣿⣿⣿⣿⣿⣿⣿⣿⣿⣿⣿⣿⣿⣿⣿⣿⣿⣿⣿⣿⣿⣿⣿⣿⣿⣿⣿⣿⣿⣿⣿⣿⣿⣿⣿⣿⣿⣿⣿⣿⣿⣿⣿⣿⣿⣿⣿⣿⣿⣿⣿⣿⣿⣿⣿⣿⣿⣿⣿⣿⣿⣿⣿⣷⣦⣴⣾⣿⠀⠀⠀⠀⠀⠀⠀⠀⠀⠀⠀⠈⢏⢕⢕⢕⢕⢕⢕⢕⢕⢕⢕⢕⢝⢝⢻⢿⣿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⣆⠀⠀⠀⠀⠀⠀⠀⠀⠀⠀⠀⠀⠀⠀⠀⠀⠀⠀⠀⠀⠐⢕⣿⣿⣿⣿⣿⣿⣿⣿⣿⣿⣿⡇⢅⢸⢻⢝⢧⢕⡵⢇⢱⣿⢱⣿⢸⣿⣿⣿⣿⢇⢸⢕⢕⢕⢕⢕⢕⢕⢱⣿⣷⣧⣝⢿⣿⣿⣿⣿⣿⣿⣿⣿⣿⣿⣿⣿⣿⣿⣿⣿⣿⣿⣿⣿⣿⣿⣿⣿⣿⣿⣿⣿⣿⣿⣿⣿⣿⣿⣿⣿⣿⣿⣿⣿⣿⣿⣿⣿⣿⣿⣿⣿⣿⣿⣿⣿⣿⣿⣿⣿⣿⣿⣿⣿⣿⣿⣿⣿⣿⣿⣿⣿⣿⣿⢀⠀⠀⠀⠀⠀⠀⠀⠀⠀⠀⠀⠁⢕⢕⢕⢕⢕⢕⢕⢕⢕⢕⢕⢕⢕⢕⢕⢜⢿⣿⣿⣿⣿⣿⣿⣿⣿⣿⣿⣿⣿⠀</a:t>
            </a:r>
            <a:br/>
            <a:r>
              <a:t>⣿⣿⣿⣿⣿⣿⣿⣿⣿⣿⣿⣿⣿⢕⢕⢸⣿⣿⣿⣿⣿⣿⣿⣿⣿⣿⣿⣿⣿⣿⣿⣿⣿⣿⣿⣿⣿⣿⣿⣿⣿⣿⣿⣿⣿⣿⣿⣿⣿⣿⣿⣿⣿⣿⡇⢕⢕⣿⣿⣿⣿⣿⣧⠀⠀⠀⠀⠀⠀⠀⠀⠀⠀⠀⠀⠀⠀⠀⠀⠀⠀⠀⠀⢕⢿⣿⣿⣿⣿⣿⣿⣿⣿⣿⣿⡇⠑⢕⢕⢕⢱⡇⢕⣕⡵⡏⣾⢇⣿⣿⣿⢇⡏⢕⢕⢕⢕⢕⢕⢕⢕⢕⣾⣿⣿⣿⣿⣷⣮⣟⣿⣿⣿⣿⣿⣿⣿⣿⣿⣿⣿⣿⣿⣿⣿⣿⣿⣿⣿⣿⣿⣿⣿⣿⣿⣿⣿⣿⣿⣿⣿⣿⣿⣿⣿⣿⣿⣿⣿⣿⣿⣿⣿⣿⣿⣿⣿⣿⣿⣿⣿⣿⣿⣿⣿⣿⣿⣿⣿⣿⣿⣿⣿⣿⣿⣿⣿⣿⣇⠀⠀⠀⠀⠀⠀⠀⠀⠀⠀⠀⠀⢕⢕⢕⢕⢕⢕⢕⢕⢕⢕⢕⢕⢕⢕⢕⢕⢕⢝⣿⣿⣿⣿⣿⣿⣿⣿⣿⣿⣿⠀</a:t>
            </a:r>
            <a:br/>
            <a:r>
              <a:t>⣿⣿⣿⣿⣿⣿⣿⣿⣿⣿⣿⣿⣿⢕⠑⢸⣿⣿⣿⣿⣿⣿⣿⣿⣿⣿⣿⣿⣿⣿⣿⣿⣿⣿⣿⣿⣿⣿⣿⣿⣿⣿⣿⣿⣿⣿⣿⣿⣿⣿⣿⣿⣿⣿⡇⢕⢕⣿⣿⣿⣿⣿⣿⡇⠀⠀⠀⠀⠀⠀⠀⠀⠀⠀⠀⠀⠀⠀⠀⠀⠀⠁⢕⢕⣾⣿⣿⣿⣿⣿⣿⣿⣿⣿⣿⡇⠀⠑⢕⢕⢜⢳⢧⣵⣕⢱⢏⢱⣿⣿⡟⢕⢕⡾⢕⢕⢕⢕⢕⢕⢕⢜⢟⢻⣿⣿⣿⣿⣿⣿⣿⣿⣿⣿⣿⣿⣿⣿⣿⣿⣿⣿⣿⣿⣿⣿⣿⣿⣿⣿⣿⣿⣿⣿⣿⣿⣿⣿⣿⣿⣿⣿⣿⣿⣿⣿⣿⣿⣿⣿⣿⣿⣿⣿⣿⣿⣿⣿⣿⣿⣿⣿⣿⣿⣿⣿⣿⣿⣿⣿⣿⣿⣿⣿⣿⣿⣿⣿⣿⣆⠀⠀⠀⠀⠀⠀⠀⠀⠀⠀⠀⢑⢕⢕⢕⢕⢕⢕⢕⢕⢕⢕⢕⢕⢕⢕⢕⢕⢕⢜⣿⣿⣿⣿⣿⣿⣿⣿⣿⣿⠀</a:t>
            </a:r>
            <a:br/>
            <a:r>
              <a:t>⣿⣿⣿⣿⣿⣿⣿⣿⣿⣿⣿⣿⣿⢕⠀⢸⣿⣿⣿⣿⣿⣿⣿⣿⣿⣿⣿⣿⣿⣿⣿⣿⣿⣿⣿⣿⣿⣿⣿⣿⣿⣿⣿⣿⣿⣿⣿⣿⣿⣿⣿⣿⣿⣿⡇⢕⢕⣿⣿⣿⣿⣿⣿⣿⡔⠀⠀⠀⠀⠀⠀⠀⠀⠀⠀⠀⠀⠀⠀⠀⢀⢄⠁⢈⢍⢝⢟⢟⢿⣿⣿⣿⣿⣿⣿⡇⠀⠀⢳⣕⡜⢇⢕⢕⢕⡜⡕⢸⣿⡟⢕⢕⢕⢕⢕⢕⢕⢕⢕⢕⢕⢕⢕⢕⢻⣿⣿⣿⣿⣿⣿⣿⣿⣿⣿⣿⣿⣿⣿⣿⣿⣿⣿⣿⣿⣿⣿⣿⣿⣿⣿⣿⣿⣿⣿⣿⣿⣿⣿⣿⣿⣿⣿⣿⣿⣿⣿⣿⣿⣿⣿⣿⣿⣿⣿⣿⣿⣿⣿⣿⣿⣿⣿⣿⣿⣿⣿⣿⣿⣿⣿⣿⣿⣿⣿⣿⣿⣿⣿⣿⣧⡀⠀⠀⠀⠀⠀⠀⠀⠀⢀⢕⢕⢕⢕⢕⢕⢕⢕⢕⢕⢕⢕⢕⢕⢕⢕⢕⢕⢕⢹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⠁⢕⣿⣿⣿⣿⣿⣿⣿⣷⡀⠀⠀⠀⠀⠀⠀⠀⠀⠀⠀⠀⠀⠀⠀⢕⢕⢀⢀⠁⠁⠁⠁⠑⠝⢿⣿⣿⣿⣿⡇⠀⠀⢸⣿⣿⢇⠑⢑⢕⢱⡇⢜⢜⢇⢕⢕⢁⢕⢕⢕⢕⢕⢕⢕⢕⢕⢕⢕⢜⣿⣿⣿⣿⣿⣿⣿⣿⣿⣿⣿⣿⣿⣿⣿⣿⣿⣿⣿⣿⣿⣿⣿⣿⣿⣿⣿⣿⣿⣿⣿⣿⣿⣿⡿⠿⠟⠟⢿⣿⣿⣿⣿⣿⣿⣿⣿⣿⣿⣿⣿⣿⣿⣿⣿⣿⣿⣿⣿⣿⣿⣿⣿⣿⣿⣿⣿⣿⣿⣿⣿⣿⣿⣿⣿⣿⣷⡇⢄⢄⢀⢀⢄⢄⢕⢕⢕⢕⢕⢕⢕⢕⢕⢕⢕⢕⢕⢕⢕⢕⢕⢕⢕⢕⢕⢕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⣧⠀⠀⠀⠀⠀⠀⠀⠀⠀⠀⠀⠀⠀⠁⢕⠕⠑⠑⠀⠀⠀⠀⠀⠀⠈⠙⠉⢛⢿⡇⠀⠀⢸⣿⢫⠁⠀⠕⢕⢕⡇⢇⣕⢕⢕⢕⢕⢕⢕⢕⢕⢕⢕⢕⢕⢕⢕⢕⢕⢹⣿⣿⣿⣿⣿⣿⣿⣿⣿⣿⣿⣿⣿⣿⣿⣿⣿⣿⣿⣿⣿⣿⣿⣿⣿⣿⣿⣿⡿⠟⠛⠉⠁⠀⠀⠀⢀⣸⣿⣿⣿⣿⣿⣿⣿⣿⣿⣿⣿⣿⣿⣿⣿⣿⣿⣿⣿⣿⣿⣿⣿⣿⣿⣿⣿⣿⣿⣿⣿⣿⣿⣿⣿⣿⣿⣿⡕⢕⢕⢕⢕⢕⢕⢕⢕⢕⢕⢕⢕⢕⢕⢕⢕⢕⢕⢕⢕⢕⢕⢕⢕⢕⢕⢕⣱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⡇⠀⠀⠀⠀⠀⠀⠀⠀⠀⠀⠀⠀⠀⠁⠀⠀⠀⠀⠀⠀⠀⠀⠀⠀⠀⠀⠀⠀⠅⢀⠀⢝⡱⠑⠀⠀⢀⢕⢕⣇⢕⢹⣷⢕⢕⢕⢕⢕⢕⢕⢕⢕⢕⢕⢕⢕⢕⢕⢸⣿⣿⣿⣿⣿⣿⣿⣿⣿⣿⣿⣿⣿⣿⣿⣿⣿⣿⣿⣿⣿⣿⣿⣿⠟⠛⠙⠁⠀⠀⠀⠀⠀⠀⠔⣷⣿⣿⣿⣿⣿⣿⣿⣿⣿⣿⣿⣿⣿⣿⣿⣿⣿⣿⣿⣿⣿⣿⣿⣿⣿⣿⣿⣿⣿⣿⣿⣿⣿⣿⣿⣿⣿⣿⣿⣿⡇⢕⢕⢕⢕⢕⢕⢕⢕⢕⢕⢕⢕⢕⢕⢕⢕⢕⢕⢕⢕⢕⢕⢕⢕⢕⢕⢕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⡔⠀⠀⠀⠀⠀⠀⠀⠀⠀⠀⠀⠀⠀⠀⠀⠀⠀⠀⠀⠀⠀⠀⠀⠀⠀⠐⠀⠀⠑⢄⠀⠁⠀⠀⠀⢕⢕⢕⢸⢕⢧⢹⡕⢕⢕⢕⢕⢕⢕⢕⢕⢕⢕⢕⢕⢕⢕⢕⣿⣿⣿⣿⣿⣿⣿⣿⣿⣿⣿⣿⣿⣿⣿⣿⣿⣿⣿⣿⠿⠛⠁⠀⠀⠀⢀⠀⠀⠀⠀⠀⠀⠀⠀⠈⢻⣿⣿⣿⣿⣿⣿⣿⣿⣿⣿⣿⣿⣿⣿⣿⣿⣿⣿⣿⣿⣿⣿⣿⣿⣿⣿⣿⣿⣿⣿⣿⣿⣿⣿⣿⣿⣿⣿⣿⣿⣕⢕⢕⢕⢕⢕⢕⢕⢕⢕⢕⢕⢕⢕⢕⢕⢕⢕⢕⢕⢕⢕⢕⢕⢕⢱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⣔⠀⠀⠀⠀⠀⠀⠀⠀⠀⠀⠀⠀⠀⠀⠀⠀⠀⠀⠀⠀⠀⠀⠀⠀⠀⢄⠀⠀⢕⢀⠀⠀⠀⠀⠀⠁⢕⢸⡇⢕⢇⢕⢕⢕⢕⢕⢕⠕⠕⠕⢑⢑⢅⢅⢔⢔⢔⢜⣿⣿⣿⣿⣿⣿⣿⣿⣿⣿⣿⣿⣿⣿⣿⣿⣿⡏⠀⠀⠀⢀⣄⣴⣷⠑⠀⠀⠀⠀⠀⠀⠀⠀⠀⠁⢻⣿⣿⣿⣿⣿⣿⣿⣿⣿⣿⣿⣿⣿⣿⣿⣿⣿⣿⣿⣿⣿⣿⣿⣿⣿⣿⣿⣿⣿⣿⣿⣿⣿⣿⣿⣿⣿⣿⣿⣿⣕⡕⢕⢕⢕⢕⢕⢕⢕⢕⢕⢕⢕⢕⢕⢕⢕⢕⢕⢕⢕⢕⣱⣷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⣧⡀⠀⠀⠀⠀⠀⠀⠀⠀⠀⠀⠀⠀⠀⠀⠀⠀⠀⠀⠀⠀⠀⠀⠀⠕⠀⠀⠀⢕⠀⠀⠀⠀⠀⠀⠀⠑⡇⡇⢕⢕⢕⢕⢕⢕⢕⠕⢕⢕⢕⢕⢕⠕⠑⢑⢑⣾⣿⣿⣿⣿⣿⣿⣿⣿⣿⣿⣿⣿⣿⣿⣿⣿⣿⣷⣴⣴⣾⣿⣿⣿⣿⠀⠀⠀⠀⠀⠀⠀⠀⠀⠀⠀⠁⣿⣿⣿⣿⣿⣿⣿⣿⣿⣿⣿⣿⣿⣿⣿⣿⣿⣿⣿⣿⣿⣿⣿⣿⣿⣿⣿⣿⣿⣿⣿⣿⣿⣿⣿⣿⣿⣿⣿⣿⣿⣿⣧⣕⢕⢕⢕⢕⢕⢕⢕⢕⢕⢕⢕⢕⢕⢕⢕⢕⣵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⣷⣔⢀⠀⠀⠀⠀⠀⠀⠀⠀⠀⠀⠀⠀⠀⠀⠀⠁⠀⠀⠀⢀⢄⢔⢄⠀⠀⠑⢕⠀⠀⠀⠀⠀⠀⠀⠕⢸⢕⢕⢕⠑⠀⠑⠁⠀⢑⢅⢅⢔⢔⢔⢕⢕⢕⣿⣿⣿⣿⣿⣿⣿⣿⣿⣿⣿⣿⣿⣿⣿⣿⣿⣿⣿⣿⣿⣿⣿⣿⣿⣿⠀⠀⠀⠀⠀⠀⠀⠀⠀⠀⠀⠀⢸⣿⣿⣿⣿⣿⣿⣿⣿⣿⣿⣿⣿⣿⣿⣿⣿⣿⣿⣿⣿⣿⣿⣿⣿⣿⡿⢿⢟⢝⢜⣿⣿⣿⣿⣿⣿⣿⣿⣿⣿⣿⣿⣿⣷⣧⣵⣕⣕⢕⣕⣕⢕⢕⣕⣕⣵⣷⣾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⢟⢃⢄⢕⣿⣿⣿⣿⣿⣿⣿⣿⣿⣿⣿⣿⣿⣿⣿⣷⣴⡀⠀⠀⠀⠀⠀⠀⠀⠀⠀⠀⠀⠀⠀⢀⢄⠔⠑⠁⠀⠀⠕⠀⠀⠀⠑⠀⠀⠀⠀⠀⠀⢀⢄⢸⡕⢕⢕⠀⠀⠀⠀⠀⢕⢕⢕⢕⢕⢕⢕⢕⢕⣿⣿⣿⣿⣿⣿⣿⣿⣿⣿⣿⣿⣿⣿⣿⣿⣿⣿⣿⢿⢟⢏⢝⢝⢝⢝⢔⠀⠀⠀⠀⠀⠀⠀⠀⠀⠀⠀⣸⣿⣿⣿⣿⣿⣿⣿⣿⣿⣿⣿⣿⣿⣿⣿⣿⣿⣿⣿⢏⢕⢕⢕⢕⢕⢕⢕⢕⢕⢕⢻⣿⣿⣿⣿⣿⣿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⡿⢟⢝⢕⢕⢕⢕⢕⢿⣿⣿⣿⣿⣿⣿⣿⣿⣿⣿⣿⣿⣿⣿⣿⣿⣿⡄⠀⠀⠀⠀⠀⠀⠀⠄⠔⠐⠑⠁⠀⠀⠀⠀⠀⠀⠀⠀⠀⠀⠀⠀⠀⠀⠀⠀⢀⣴⢕⢕⠕⢱⢕⢕⠀⠀⠀⠀⠀⢕⢕⢕⢕⢕⢕⢕⢕⢸⣿⣿⣿⣿⣿⣿⣿⣿⣿⣿⣿⣿⣿⣿⣿⢟⢏⢕⢕⢕⢕⢕⢕⢕⢕⢕⢕⢄⠀⠀⠀⠀⠀⠀⠀⠀⠀⢠⣿⣿⣿⣿⣿⣿⣿⣿⣿⣿⣿⣿⣿⣿⣿⣿⡿⢟⢏⢕⢕⢕⢕⢕⢕⢕⢕⢕⢕⢕⢕⢜⣿⣿⣿⣿⣿⣿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⣯⢕⢕⢕⢕⢕⢕⢕⢕⢜⣿⣿⣿⣿⣿⣿⣿⣿⣿⣿⣿⣿⣿⣿⣿⣿⣿⣿⣦⣄⠀⠀⠀⠀⠀⠀⠀⠀⠀⠀⠀⠀⠀⠀⠀⠀⠀⠀⠀⠀⠀⠀⠀⠀⢄⡰⣿⢇⢕⢕⢕⢕⢣⢕⠀⠀⠀⠀⠀⢕⢕⢕⢕⢕⢕⢕⢕⢸⣿⣿⣿⣿⣿⣿⣿⣿⣿⣿⣿⣿⡿⢟⢕⢕⢕⢕⢕⢕⢕⢕⢕⢕⢕⢕⢕⢕⢔⠀⠀⠀⠀⠀⠀⢀⢔⢻⣿⣿⣿⣿⣿⣿⣿⣿⣿⣿⣿⣿⣿⣿⡝⢕⢕⢕⢕⢕⢕⢕⢕⢕⢕⢕⢕⢕⢕⢕⢕⣼⣿⣿⣿⣿⣿⣿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⣧⢕⢕⢕⢕⢕⢕⢁⠀⠹⣿⣿⣿⣿⣿⣿⣿⣿⣿⣿⣿⣿⣿⣿⣿⣿⣿⣿⣿⣦⡀⠀⠀⠀⠀⠀⠀⠀⠀⠀⠀⠀⠀⠀⠀⠀⠀⠀⠀⠀⠀⣠⣾⣿⣿⣮⡕⢕⢕⢕⢕⢕⢕⠀⠀⠀⠀⠀⢕⢕⢕⢕⢕⢕⢕⢕⣿⣿⣿⣿⣿⣿⣿⣿⣿⣿⣿⣿⢏⢕⢕⢕⢕⢕⢕⢕⢕⢕⢕⢕⢕⢕⢕⢕⢕⢕⢕⢕⢔⢔⢔⢕⢕⢕⢕⢻⣿⣿⣿⣿⣿⣿⣿⣿⣿⣿⣿⣿⣿⣿⣕⢕⢕⢕⢕⢕⢕⢕⢕⢕⢕⢕⢕⢕⢕⣼⣿⣿⣿⣿⣿⣿⣿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⣷⡕⠁⠁⠕⠕⠁⠀⠀⠹⣿⣿⣿⣿⣿⣿⣿⣿⣿⣿⣿⣿⣿⢿⣿⣿⡿⢿⣿⣷⣄⠀⠀⠀⠀⠀⠀⠀⠀⠀⠀⠀⠀⠀⠀⠀⠀⢀⣴⣾⣿⣿⣿⣿⣿⣷⣕⢕⢕⢕⢕⡇⠀⠀⠀⠀⠀⢕⢕⢕⢕⢕⢕⢕⢕⣿⣿⣿⣿⣿⣿⣿⣿⣿⣿⣿⢇⢕⢕⢕⢕⢕⢕⢕⢕⢕⢕⢕⢕⢕⢕⢕⢕⢕⢕⢕⢕⢕⢕⢕⢕⢕⢕⢕⢜⢿⣿⣿⣿⣿⣿⣿⣿⣿⣿⣿⣿⣿⣿⣿⣇⡕⢕⢕⢕⢕⢕⢕⢕⢕⢕⣱⣵⣿⣿⣿⣿⣿⣿⣿⣿⣿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⡔⠀⠀⠀⢔⢔⠀⠀⠹⣿⣿⣿⣿⣿⣿⣿⢿⣟⣯⣵⣾⣿⣿⣿⡿⢿⢗⢯⢻⣇⠀⠀⠀⠀⠀⠀⠀⠀⠀⠀⠀⠀⢀⣠⣷⣿⣿⣿⣿⣿⣿⣿⣿⣿⣿⣿⣧⡕⢻⣇⠀⠀⠀⠀⠀⢕⢕⢕⢕⢕⢕⢕⢱⣿⣿⣿⣿⣿⣿⣿⣿⣿⣿⡏⢕⢕⢕⢕⢕⢕⢕⢕⢕⢕⢕⢕⢕⢕⢕⢕⢕⢕⢕⢕⢕⢕⢕⢕⢕⢕⢕⢕⢕⢜⣿⣿⣿⣿⣿⣿⣿⣿⣿⣿⣿⣿⣿⣿⣿⣿⣷⣧⣵⣵⣵⣵⣵⣷⣾⣿⣿⣿⣿⣿⣿⣿⣿⣿⣿⣿⣿⣿⣿⣿⣿⣿⣿⣿⣿⣿⣿⣿⣿⣿⣿⣿⣿⣿⣿⣿⣿⣿⣿⣿⣿⣿⣿⣿⣿⣿⣿⣿⣿⣿⣿⣿⣿⣿⠀</a:t>
            </a:r>
            <a:br/>
            <a:r>
              <a:t>⣿⣿⣿⣿⣿⣿⣿⣿⣿⣿⣿⣿⣿⠀⠀⢸⣿⣿⣿⣿⣿⣿⣿⣿⣿⣿⣿⣿⣿⣿⣿⣿⣿⣿⣿⣿⣿⣿⣿⣿⣿⣿⣿⣿⣿⣿⣿⣿⣿⣿⣿⣿⣿⡔⠀⠀⠁⠀⠀⠀⠀⠹⣿⣿⣿⢟⣯⣷⣿⣿⡿⢿⢟⢝⢕⢕⢕⢕⢕⢕⢕⢝⢗⢓⠀⠀⠀⠀⠀⢀⣠⣤⣶⣾⣮⡻⣿⣿⣿⣿⣿⣿⣿⣿⣿⣿⣿⣿⣿⢸⢸⣿⢀⠀⠀⠀⠀⠁⢕⢕⢕⢕⢕⢕⣸⣿⣿⣿⣿⣿⣿⣿⣿⣿⣿⢕⢕⢕⢕⢕⢕⢕⢕⢕⢕⢕⢕⢕⢕⢕⢕⢕⢕⢕⢕⢕⢕⢕⢕⢕⢕⢕⢕⢕⢕⢕⣿⣿⣿⣿⣿⣿⣿⣿⣿⣿⣿⣿⣿⣿⣿⣿⣿⣿⣿⣿⣿⣿⣿⣿⠟⠛⠛⠙⠙⠛⠟⢿⣿⣿⣿⣿⣿⣿⣿⣿⣿⣿⣿⣿⣿⣿⣿⣿⣿⣿⣿⣿⣿⣿⣿⣿⣿⣿⣿⣿⣿⣿⣿⣿⣿⣿⣿⣿⣿⣿⣿⣿⣿⣿⠀</a:t>
            </a:r>
            <a:br/>
            <a:r>
              <a:t>⣿⣿⣿⣿⣿⣿⣿⣿⣿⣿⣿⣿⣿⠀⠀⠸⠿⠿⢿⣿⣿⣿⣿⣿⣿⣿⣿⣿⣿⣿⣿⣿⣿⣿⣿⣿⣿⣿⣿⣿⣿⣿⣿⣿⣿⣿⣿⣿⣿⣿⣿⣿⣿⣿⡔⠀⠀⠄⠕⠑⠀⠀⢜⣯⣾⣿⣿⡿⢟⢝⢕⢕⢕⢕⢕⢕⢕⢕⢕⢕⢕⢕⢕⢕⢕⢕⢔⢌⢝⢻⣿⣿⣿⣿⣿⡇⠘⢻⣿⣿⣿⣿⣿⣿⣿⣿⣿⣿⡿⡸⢸⣿⢕⠀⠀⠀⠀⠀⢕⢕⢕⢕⢕⢕⣿⣿⣿⣿⣿⣿⣿⣿⣿⣿⣿⢕⢕⢕⢕⢕⢕⢕⢕⢕⢕⢕⢕⢕⢕⢕⢕⢕⢕⢕⢕⢕⢕⢕⢕⢕⢕⢕⢕⢕⢕⢜⣿⣿⣿⣿⣿⣿⣿⣿⣿⣿⣿⣿⣿⣿⣿⣿⣿⣿⣿⣿⣿⡿⠋⠁⠀⠀⠀⠀⠀⠀⠀⠀⠈⠻⣿⣿⣿⣿⣿⣿⣿⣿⣿⣿⣿⣿⣿⣿⣿⣿⣿⣿⣿⣿⣿⣿⣿⣿⣿⣿⣿⣿⣿⣿⣿⣿⣿⣿⣿⣿⣿⣿⣿⣿⠀</a:t>
            </a:r>
            <a:br/>
            <a:r>
              <a:t>⣿⣿⣿⣿⣿⣿⣿⣿⣿⣿⣿⣿⣿⠀⠀⠀⠀⠀⠀⣿⣿⣿⣿⣿⣿⣿⣿⣿⣿⣿⣿⣿⣿⣿⣿⣿⣿⣿⣿⣿⣿⣿⣿⣿⣿⣿⣿⣿⣿⣿⣿⣿⣿⣿⡇⠀⠀⠀⠀⠀⢀⢰⣿⣿⣿⢟⢕⢕⢕⢕⢕⢕⢕⢕⢕⠑⠁⠀⠀⠕⢕⢕⢕⢕⢕⢕⢕⢕⢕⢕⢕⢝⢻⣿⣿⡇⣱⢇⢝⢻⣿⣿⣿⣿⣿⣿⣿⣿⡇⡇⢸⣿⡇⠀⠀⠀⠀⠀⠕⢕⢕⢕⣕⣾⣿⣿⣿⣿⣿⣿⣿⣿⣿⣿⣿⢕⢕⢕⢕⢕⢕⢕⢕⢕⢕⢕⢕⢕⢕⢕⢕⢕⢕⢕⢕⢕⢕⢕⢕⢕⢕⢕⢕⢕⢕⣾⣿⣿⣿⣿⣿⣿⣿⣿⣿⣿⣿⣿⣿⣿⣿⣿⣿⣿⣿⣿⡟⠁⠀⠀⠀⠀⢀⣄⣄⣀⠀⠀⠀⠀⠈⢿⣿⡿⢿⢿⢿⣿⣿⣿⣿⣿⣿⣿⣿⣿⣿⣿⣿⣿⣿⣿⣿⣿⣿⣿⣿⣿⣿⣿⣿⣿⣿⣿⣿⣿⣿⣿⣿⣿⠀</a:t>
            </a:r>
            <a:br/>
            <a:r>
              <a:t>⣿⣿⣿⣿⣿⣿⣿⣿⣿⣿⣿⣿⣿⠀⠀⢄⢀⢀⢄⢿⣿⣿⣿⣿⣿⣿⣿⣿⣿⣿⣿⣿⣿⣿⣿⣿⣿⣿⣿⣿⣿⣿⣿⣿⣿⣿⣿⣿⣿⣿⣿⣿⣿⣿⡇⠀⢀⠀⠀⠄⠕⢸⣿⢟⢕⢕⢕⢕⢕⢕⣕⣱⣵⣾⣿⣷⣄⠀⠀⠀⠀⠁⠑⠕⢕⢕⢕⢕⢕⢕⢕⢕⢕⢜⢛⣼⢇⢕⢕⢕⢜⢻⢿⣿⣿⣿⣿⣿⡇⡇⢸⡿⣟⢄⠀⠀⠀⠀⠀⠑⠁⢱⣿⣿⣿⣿⣿⣿⣿⣿⣿⣿⣿⣿⣿⡇⢕⢕⢕⢕⢕⢕⢕⢕⢕⢕⢕⢕⢕⢕⢕⢕⢕⢕⢕⢕⢕⢕⢕⢕⢕⢕⢕⢕⣵⣿⣿⣿⣿⣿⣿⣿⣿⣿⣿⣿⣿⣿⣿⣿⣿⣿⣿⣿⣿⣿⠇⠀⠀⠀⢀⣼⣿⣿⣿⣿⣷⡀⠀⠀⠀⠈⠁⠀⠀⠀⠀⠀⠈⠙⠿⣿⣿⣿⣿⣿⣿⣿⣿⣿⣿⣿⣿⣿⣿⣿⣿⣿⣿⣿⣿⣿⣿⣿⣿⣿⣿⣿⣿⣿⠀</a:t>
            </a:r>
            <a:br/>
            <a:r>
              <a:t>⣿⣿⣿⣿⣿⣿⣿⣿⣿⣿⣿⣿⣿⠀⢱⢷⢇⢕⢕⢕⣿⣿⣿⣿⣿⣿⣿⣿⣿⣿⣿⣿⣿⣿⣿⣿⣿⣿⣿⣿⣿⣿⣿⣿⣿⣿⣿⣿⣿⣿⣿⣿⣿⣿⡇⠀⢕⣦⠀⠀⠀⠀⠁⠀⠁⢕⢕⣱⣵⣿⣿⣿⣿⣿⣿⣿⣿⣷⣴⣀⠀⠀⠀⠀⠀⠁⠑⠑⠕⢕⢕⢕⢕⢕⣾⢕⢕⢕⢕⢕⢕⢕⢕⢝⣿⣿⣿⣿⡇⡇⡇⡇⢿⡇⠀⠀⠀⠀⠀⠀⠀⢜⣿⣿⣿⣿⣿⣿⣿⣿⣿⣿⣿⣿⣿⣧⢕⢕⢕⢕⢕⢕⢕⢕⢕⢕⢕⢕⢕⢕⢕⢕⢕⢕⢕⢕⢕⢕⢕⢕⢕⢕⣵⣾⣿⣿⣿⣿⣿⣿⣿⣿⣿⣿⣿⣿⣿⣿⣿⣿⣿⣿⣿⣿⣿⣿⠀⠀⠀⠀⢸⣿⣿⣿⣿⣿⣿⣧⠀⠀⠀⠀⠀⠀⠀⠀⠀⠀⠀⠀⠀⠘⢿⣿⣿⣿⣿⣿⣿⣿⣿⣿⣿⣿⣿⣿⣿⣿⣿⣿⣿⣿⣿⣿⣿⣿⣿⣿⣿⣿⠀</a:t>
            </a:r>
            <a:br/>
            <a:r>
              <a:t>⣿⣿⣿⣿⣿⣿⣿⣿⣿⣿⣿⣿⡿⠀⠀⠀⠀⠀⠀⠀⢻⣿⣿⣿⣿⣿⣿⣿⣿⣿⣿⣿⣿⣿⣿⣿⣿⣿⣿⣿⣿⣿⣿⣿⣿⣿⣿⣿⣿⣿⣿⣿⣿⣿⢇⠀⢕⣿⣧⠀⠀⢀⠀⠀⠀⠑⠈⢿⣿⣿⣿⣿⣿⣿⣿⣿⣿⣿⣿⣿⣷⣦⣄⣀⠀⠀⠀⠀⠀⠀⠁⠁⢡⡾⢕⢕⢕⢕⢕⢕⢕⢕⢕⢕⢸⣿⣿⣿⢇⡇⣧⣹⢎⢿⢄⠀⠀⠀⠀⠀⠀⠀⢹⣿⣿⣿⣿⣿⣿⣿⣿⣿⣿⣿⣿⣿⣇⢕⢕⢕⢕⢕⢕⢕⢕⢕⢕⢕⢕⢕⢕⢕⢕⢕⢕⢕⢕⢕⢕⢕⣱⣾⣿⣿⣿⣿⣿⣿⣿⣿⣿⣿⣿⣿⣿⣿⣿⣿⣿⣿⣿⣿⣿⣿⣿⣿⡇⠀⠀⠀⠀⢻⣿⣿⣿⢿⢿⡟⠀⠀⠀⢀⣠⣶⣷⣿⣷⣴⠀⠀⠀⠀⠁⣿⣿⣿⣿⣿⣿⣿⣿⣿⣿⣿⣿⣿⣿⣿⣿⣿⣿⣿⣿⣿⣿⣿⣿⣿⣿⣿⠀</a:t>
            </a:r>
            <a:br/>
            <a:r>
              <a:t>⠁⠁⠁⠁⠁⠁⠁⠁⠁⠁⠁⠁⠁⠀⠀⠀⠀⠄⠀⠀⠀⠁⠁⠁⠁⠁⠁⠁⠁⠁⠁⠁⠁⠁⠁⠁⠁⠁⠁⠁⠁⠁⠁⠁⠁⠁⠁⠁⠁⠁⠁⠁⠁⠁⠁⠀⠁⠁⠁⠀⢄⢕⠀⠀⠀⠀⠀⠁⠁⠁⠁⠁⠁⠁⠁⠁⠁⠁⠁⠁⠁⠁⠁⠁⠁⠁⠀⠄⢀⠀⠀⣰⢟⢕⢕⢕⢕⢕⢕⢕⢕⢕⢕⢕⢕⢻⣿⣿⡇⡇⣹⣿⢱⢟⡕⠀⠀⠀⠀⠀⠀⠀⠜⣿⣿⣿⣿⣿⣿⣿⣿⣿⣿⣿⣿⣿⣿⣷⢕⢕⢕⢕⢕⢕⢕⢕⢕⢕⢕⢕⢕⢕⢕⢕⢕⢕⢕⣵⣵⣿⣿⣿⣿⣿⣿⣿⣿⣿⣿⣿⣿⣿⣿⣿⣿⣿⣿⣿⣿⣿⣿⣿⣿⣿⡿⠟⠙⠀⠀⠀⠀⠀⠙⢫⣷⣿⣿⣿⣶⣤⣄⢿⣿⣿⣿⣿⣿⣿⡇⠀⠀⠀⠀⢹⣿⣿⣿⣿⣿⣿⣿⣿⣿⣿⣿⣿⣿⣿⣿⣿⣿⣿⣿⣿⣿⣿⣿⣿⣿⣿⠀</a:t>
            </a:r>
            <a:br/>
            <a:r>
              <a:t>⣄⣄⣄⣄⣄⣄⣄⣄⣄⣄⣄⣄⣄⣄⠀⠀⠀⠀⠀⠀⠀⠀⣄⣄⣄⣄⣄⣄⣄⣄⣄⣄⣄⣄⣄⣄⣄⣄⣄⣄⣄⣄⣄⣄⣄⣄⣄⣄⣄⣄⣄⣄⣄⣄⣄⣄⣄⣄⡄⢀⢕⢕⢕⠀⠀⠀⠀⠀⠀⠀⣄⣄⣄⣄⣄⣄⣄⣄⣄⣄⣄⣄⣄⣄⣄⣄⣄⣄⣅⡕⡱⢇⢕⢕⢕⢕⢕⢕⢕⢕⢕⢕⢕⢕⢕⣿⣿⣿⡇⢕⣿⣿⡜⣺⡇⠀⠀⠀⠀⠀⠀⠀⠀⢸⣿⣿⣿⣿⣿⣿⣿⣿⣿⣿⣿⣿⣿⣿⣿⣧⡕⢕⢕⢕⢕⢕⢕⢕⢕⢕⢕⢕⢕⢕⢕⣱⣵⣿⣿⣿⣿⣿⣿⣿⣿⣿⣿⣿⣿⣿⣿⣿⣿⣿⣿⣿⣿⣿⣿⣿⣿⣿⡿⠋⠀⠀⠀⠀⠀⠀⠀⠀⠀⣼⣿⣿⣿⣿⣿⣿⣿⡎⣿⣿⣿⣿⣿⣿⠇⠀⠀⠀⠀⣾⣿⣿⣿⣿⣿⣿⣿⣿⣿⣿⣿⣿⣿⣿⣿⣿⣿⣿⣿⣿⣿⣿⣿⣿⣿⣿⠀</a:t>
            </a:r>
            <a:br/>
            <a:r>
              <a:t>⣿⣿⣿⣿⣿⣿⣿⣿⣿⣿⣿⣿⣿⣿⠀⠀⠀⠀⠀⠀⠀⢰⣿⣿⣿⣿⣿⣿⣿⣿⣿⣿⣿⣿⣿⣿⣿⣿⣿⣿⣿⣿⣿⣿⣿⣿⣿⣿⣿⣿⣿⣿⣿⣿⣿⣿⣿⣿⡇⢕⢕⢕⢕⢄⠀⠀⠀⠔⠀⠀⠝⣿⣿⣿⣿⣿⣿⣿⣿⣿⣿⣿⣿⣿⣿⣿⣿⣿⢏⢜⢕⢕⢕⢕⢕⢕⢕⢕⢕⢕⢕⢕⢕⢕⢕⣿⣿⣿⡗⢕⣿⡽⣷⡜⡇⠀⠀⠀⠀⠀⠀⠀⠀⠁⢻⣿⣿⣿⣿⣿⣿⣿⣿⣿⣿⣿⣿⣿⣿⣿⣿⣿⣧⣕⣕⢕⢕⢕⢕⢕⢕⣱⣵⣷⣾⣿⣿⣿⣿⣿⣿⣿⣿⣿⣿⣿⣿⣿⣿⣿⣿⣿⣿⣿⣿⣿⣿⣿⣿⣿⣿⡟⠁⠀⠀⠀⢀⣤⣶⣾⣿⣷⢸⣿⣿⣿⣿⣿⣿⣿⣿⠃⠙⠟⠿⠟⠋⠁⠀⠀⠀⠀⣰⣿⣿⣿⣿⣿⣿⣿⣿⣿⣿⣿⣿⣿⣿⣿⣿⣿⣿⣿⣿⣿⣿⣿⣿⣿⣿⣿⠀</a:t>
            </a:r>
            <a:br/>
            <a:r>
              <a:t>⣿⣿⣿⣿⣿⣿⣿⣿⣿⣿⣿⣿⣿⣿⠀⠀⠀⠀⠀⠀⠀⢜⣿⣿⣿⣿⣿⣿⣿⣿⣿⣿⣿⣿⣿⣿⣿⣿⣿⣿⣿⣿⣿⣿⣿⣿⣿⣿⣿⣿⣿⣿⣿⣿⣿⣿⣿⣿⡇⢕⢕⢕⠕⠕⠀⠀⠀⠀⠀⠀⠀⠘⢿⣿⣿⣿⣿⣿⣿⣿⣿⣿⣿⣿⣿⣿⣿⢫⢇⢕⢕⢕⢕⢕⢕⢕⢕⢕⢕⢕⠁⠀⠀⢕⢸⣸⣿⡿⢕⠁⣿⣿⢜⡝⢧⢀⠀⠀⠀⠀⠀⠀⠀⠀⠜⢿⣿⣿⣿⣿⣿⣿⣿⣿⣿⣿⣿⣿⣿⣿⣿⣿⣿⣿⣿⣿⣷⣷⣷⣿⣿⣿⣿⣿⣿⣿⣿⣿⣿⣿⣿⣿⣿⣿⣿⣿⣿⣿⣿⣿⣿⣿⣿⣿⣿⣿⣿⣿⣿⣿⣿⠇⠀⠀⠀⢀⣿⣿⣿⣿⣿⣿⣧⡻⢿⣿⣿⣿⣿⣿⠕⠀⠀⠀⠀⠀⠀⠀⠀⠀⢠⣼⣿⣿⣿⣿⣿⣿⣿⣿⣿⣿⣿⣿⣿⣿⣿⣿⣿⣿⣿⣿⣿⣿⣿⣿⣿⣿⣿⣿⠀</a:t>
            </a:r>
            <a:br/>
            <a:r>
              <a:t>⣿⣿⣿⣿⣿⣿⣿⣿⣿⣿⣿⣿⣿⣿⠀⠀⠀⠀⠀⠀⠀⢸⣿⣿⣿⣿⣿⣿⣿⣿⣿⣿⣿⣿⣿⣿⣿⣿⣿⣿⣿⣿⣿⣿⣿⣿⣿⣿⣿⣿⣿⣿⣿⣿⣿⣿⣿⣿⣿⡔⠕⠐⠀⠀⠀⠀⠀⠀⠕⠑⠀⠀⠘⢿⣿⣿⣿⣿⣿⣿⣿⣿⣿⣿⣿⡿⡱⢕⢕⢕⢕⢕⢕⢕⢕⢕⢕⢕⢕⢕⠀⠀⠀⢕⢸⣿⣿⢕⠁⠀⢸⣿⢕⢣⡕⠀⠀⠀⠀⠀⠀⠀⠀⠀⠀⢜⣿⣿⣿⣿⣿⣿⣿⣿⣿⣿⣿⣿⣿⣿⣿⣿⣿⣿⣿⣿⣿⣿⣿⣿⣿⣿⣿⣿⣿⣿⣿⣿⣿⣿⣿⣿⣿⣿⣿⣿⣿⣿⣿⣿⣿⣿⣿⣿⣿⣿⣿⣿⣿⣿⣿⡄⠀⠀⠀⠁⢿⣿⣿⣿⣿⣿⡿⠃⠀⠀⠈⠋⠉⠀⠀⠀⠀⠀⠀⠀⠀⢠⣴⣾⣿⣿⣿⣿⣿⣿⣿⣿⣿⣿⣿⣿⣿⣿⣿⣿⣿⣿⣿⣿⣿⣿⣿⣿⣿⣿⣿⣿⣿⣿⠀</a:t>
            </a:r>
            <a:br/>
            <a:r>
              <a:t>⢛⠛⠛⠛⠛⠛⠛⠛⠛⠛⢛⢟⢟⢟⢀⠀⠀⢀⢀⠀⠀⠞⠟⢟⢟⢟⢟⢟⢟⢟⢟⢟⢟⢟⢟⢟⢟⢟⢻⣿⣿⣿⣿⣿⣿⣿⣿⣿⣿⣿⣿⣿⣿⣿⣿⣿⣿⣿⣿⢇⢕⢄⢀⠀⠀⠀⠀⠀⠀⠀⠀⢀⢄⢕⢟⢕⢕⢜⣿⣿⣿⣿⣿⣿⢟⢼⢕⡕⢕⢕⢕⢕⢕⢕⢕⢕⢕⢕⢕⢕⡀⠀⠀⢕⢸⣿⢇⠁⠀⠀⢜⡿⢕⢕⢕⠀⠀⠀⠀⠀⠀⠀⠀⠀⠀⠕⢹⣿⣿⣿⣿⣿⣿⣿⣿⣿⣿⣿⣿⣿⣿⣿⣿⣿⣿⣿⣿⣿⣿⣿⣿⣿⣿⣿⣿⣿⣿⣿⣿⣿⣿⣿⣿⣿⣿⣿⣿⣿⣿⣿⣿⣿⣿⣿⣿⣿⣿⣿⣿⣿⣿⣇⠀⠀⠀⠀⠈⠟⠿⠿⠟⠋⠁⠀⠀⠀⠀⠀⠀⠀⠀⠀⠀⠀⠀⠀⠀⠀⣿⣿⣿⣿⣿⣿⣿⣿⣿⣿⣿⣿⣿⣿⣿⣿⣿⣿⣿⣿⣿⣿⣿⣿⣿⣿⣿⣿⣿⣿⣿⣿⠀</a:t>
            </a:r>
            <a:br/>
            <a:r>
              <a:t>⢕⢕⢑⢕⢑⠕⢕⠕⢕⢕⢕⢕⢔⢕⠁⠀⠀⠁⠁⠀⠀⠀⠀⢁⢕⢕⢕⢕⢕⢕⢕⠕⢕⢕⢕⢕⢕⢕⢕⢸⣿⣿⣿⣿⣿⣿⣿⣿⣿⣿⣿⣿⣿⣿⣿⣿⣿⣿⡿⣱⣧⡕⢕⢕⢔⢄⢀⠀⢀⢄⢔⢕⢕⢕⢕⢕⢕⢕⢸⣿⣿⣿⣿⢏⡳⢇⢼⢕⢕⢕⢕⢕⢕⢕⢕⢕⢕⢕⢕⢱⣇⠀⠀⠀⠕⢏⠁⠀⠀⠀⢕⢇⢕⢕⠁⠀⠀⠀⠀⠀⠀⠀⠀⠀⠀⠀⠕⢿⣿⣿⣿⣿⣿⣿⣿⣿⣿⣿⣿⣿⣿⣿⣿⣿⣿⣿⣿⣿⣿⣿⣿⣿⣿⣿⣿⣿⣿⣿⣿⣿⣿⣿⣿⣿⣿⣿⣿⣿⣿⣿⣿⣿⣿⣿⣿⣿⣿⣿⣿⣿⣿⣿⣧⡀⠀⠀⠀⠀⠀⠀⠀⠀⠀⠀⠀⠀⠀⠀⠀⠀⠀⠀⠀⠀⠀⠀⠀⠀⣿⣿⣿⣿⣿⣿⣿⣿⣿⣿⣿⣿⣿⣿⣿⣿⣿⣿⣿⣿⣿⣿⣿⣿⣿⣿⣿⣿⣿⣿⣿⣿⠀</a:t>
            </a:r>
            <a:br/>
            <a:r>
              <a:t>⢕⢅⢅⢅⢅⢅⢅⢅⢅⢅⢕⢕⢕⢕⢕⢕⢕⢕⢕⢕⢕⢕⢕⢕⢕⢕⠕⠑⠁⠁⠀⠀⢕⢕⢕⢕⢕⢕⢕⢸⣿⣿⣿⣿⣿⣿⣿⣿⣿⣿⣿⣿⣿⣿⣿⣿⣿⣿⡇⣿⣿⣿⣷⣕⢕⢕⢕⢕⢕⢑⢕⢕⢕⢕⢕⠕⢅⢱⣿⣿⣿⡿⢇⡽⢕⢜⢕⢕⢕⢕⢕⢕⢕⢕⢕⢕⢕⢕⢕⣾⣿⢀⠀⠀⠀⠀⠀⠀⠀⠀⠕⠁⢕⠑⠀⠀⠀⠀⠀⠀⠀⠀⠀⠀⠀⠀⠀⠘⢿⣿⣿⣿⣿⣿⣿⣿⣿⣿⣿⣿⣿⣿⣿⣿⣿⣿⣿⣿⣿⣿⣿⣿⣿⣿⣿⣿⣿⣿⣿⣿⣿⣿⣿⣿⣿⣿⣿⣿⣿⣿⣿⣿⣿⣿⣿⣿⣿⣿⣿⣿⣿⣿⣿⣿⣶⣄⣀⡀⢀⢀⢀⢀⣄⠀⠀⠀⠀⠀⠀⠀⠀⠀⠀⠀⠀⠀⠀⠀⢿⣿⣿⣿⣿⣿⣿⣿⣿⣿⣿⣿⣿⣿⣿⣿⣿⣿⣿⣿⣿⣿⣿⣿⣿⣿⣿⣿⣿⣿⣿⣿⠀</a:t>
            </a:r>
            <a:br/>
            <a:r>
              <a:t>⢕⢕⢕⢕⢕⢕⢕⢕⢕⢕⢕⢕⢕⢕⢕⢕⢕⢕⢕⢕⢕⢕⠑⠁⠁⠀⠀⠀⠀⠀⠀⢔⢕⢕⢕⢕⢕⢕⢕⢸⣿⣿⣿⣿⣿⣿⣿⣿⣿⣿⣿⣿⣿⣿⣿⣿⣿⣿⣧⣿⣿⣿⣿⣿⣧⡕⢕⢕⢕⢕⢕⢕⢑⠅⢄⢕⢕⢕⢹⣿⡟⢕⢎⢕⢣⢕⢕⢕⢕⢕⢱⢕⢕⢕⢕⢕⢕⢕⣸⣿⣿⡇⠀⠀⠀⠀⠀⠀⠀⠀⠀⢄⠕⠀⠀⠀⠀⠀⠀⠀⠀⠀⠀⠀⠀⠀⠀⠀⠑⢻⣿⣿⣿⣿⣿⣿⣿⣿⣿⣿⣿⣿⣿⣿⣿⣿⣿⣿⣿⣿⣿⣿⣿⣿⣿⣿⣿⣿⣿⣿⣿⣿⣿⣿⣿⣿⣿⣿⣿⣿⣿⣿⣿⣿⣿⣿⣿⣿⣿⣿⣿⣿⣿⣿⣿⣿⣿⣿⣿⣿⣿⣿⣿⣧⡀⠀⠀⠀⠀⠀⠀⠀⠀⠀⠀⠀⠀⠀⠀⠙⢿⣿⣿⣿⣿⣿⣿⣿⣿⣿⣿⣿⣿⣿⣿⣿⣿⣿⣿⣿⣿⣿⣿⣿⣿⣿⣿⣿⣿⣿⠀</a:t>
            </a:r>
            <a:br/>
            <a:r>
              <a:t>⢕⢕⢕⢕⢕⢕⢕⢕⢕⢕⢕⢕⢕⢕⢕⢕⢕⢕⢕⢕⢕⢕⠀⠀⠀⠀⠀⠀⠀⠀⢕⢕⢕⢕⢕⢕⢕⢕⠕⠸⢿⢿⢿⢿⢿⣿⣿⣿⣿⣿⣿⣿⣿⣿⣿⣿⣿⣿⣿⡝⣿⣿⣿⣿⣿⣿⢕⢕⢕⢕⢕⢕⢕⢕⢕⢕⢕⢕⢕⢝⢱⢇⢱⢪⢕⢕⢕⢕⢕⢕⢇⢕⢕⢕⢕⢕⢕⢕⠟⠙⠁⠀⠀⠀⠀⠀⠀⠀⠀⠀⠄⠑⠀⠀⠀⠀⠀⠀⠀⠀⠀⠀⠀⠀⠀⠀⠀⠀⠀⠀⠝⣿⣿⣿⣿⣿⣿⣿⣿⣿⣿⣿⣿⣿⣿⣿⣿⣿⣿⣿⣿⣿⣿⣿⣿⣿⣿⣿⣿⣿⣿⣿⣿⣿⣿⣿⣿⣿⣿⣿⣿⣿⣿⣿⣿⣿⣿⣿⣿⣿⣿⣿⣿⣿⣿⣿⣿⣿⣿⣿⣿⣿⣿⣿⣿⣦⡄⠀⠀⠀⠀⠀⠀⠀⠀⠀⠀⠀⠀⠀⠈⢿⣿⣿⣿⣿⣿⣿⣿⣿⣿⣿⣿⣿⣿⣿⣿⣿⣿⣿⣿⣿⣿⣿⣿⣿⣿⣿⣿⣿⠀</a:t>
            </a:r>
            <a:br/>
            <a:r>
              <a:t>⢕⢕⢕⢕⢕⢕⢕⢕⢕⢕⢕⢕⢕⢕⢕⢕⢕⢕⢕⢕⢕⢕⠀⠀⠀⠀⠀⠀⠀⢕⢕⢕⢕⢕⠕⠕⢑⢅⢔⢔⢕⢕⢕⢕⢸⣿⣿⣿⣿⣿⣿⣿⣿⣿⣿⣿⣿⣿⣿⣿⣮⢻⢿⣿⣿⢟⢕⢕⠕⠕⠕⠑⠑⠑⠑⠕⢕⢕⠕⢱⢕⢱⢟⢕⢕⢕⢕⢕⢕⢜⢕⢕⢕⢜⢕⢕⢕⠀⠀⠀⠀⠀⠀⠀⠀⢀⠔⠐⠀⠀⠀⠀⠀⠀⠀⠀⠀⠀⠀⠀⠀⠀⠀⠀⠀⠀⠀⠀⠀⠀⠀⠘⢻⣿⣿⣿⣿⣿⣿⣿⣿⣿⣿⣿⣿⣿⣿⣿⣿⣿⣿⣿⣿⣿⣿⣿⣿⣿⣿⣿⣿⣿⣿⣿⣿⣿⣿⣿⣿⣿⣿⣿⣿⣿⣿⣿⣿⣿⣿⣿⣿⣿⣿⣿⣿⣿⣿⣿⣿⣿⣿⣿⣿⣿⣿⣿⡇⠀⠀⠀⠀⠀⠀⠀⠀⠀⠀⠀⠀⠀⠀⠘⣿⣿⣿⣿⣿⣿⣿⣿⣿⣿⣿⣿⣿⣿⣿⣿⣿⣿⣿⣿⣿⣿⣿⣿⣿⣿⣿⣿⠀</a:t>
            </a:r>
            <a:br/>
            <a:r>
              <a:t>⢕⢕⢕⢕⢕⢕⢕⢕⢕⢕⢕⢕⢕⢕⢕⢕⢕⢕⢕⢕⢕⢕⠀⠀⠀⠀⠀⠀⠀⢕⢕⢕⠀⠁⠀⢕⢕⢕⢕⢕⢕⢕⢕⢕⢸⣿⣿⣿⣿⣿⣿⣿⣿⣿⣿⣿⣿⣿⣿⣿⣿⣿⡷⠀⢁⠁⠀⠀⠀⠀⠀⠀⠀⠀⠀⠀⠀⢀⢕⢕⢱⢇⢕⢕⢕⢕⢕⢕⢱⢕⢕⢕⢕⢕⢕⢕⠑⢔⢕⢕⢕⠀⠀⠀⠀⢕⠀⢔⠑⠀⠀⠀⠀⠀⠀⠀⠀⠀⠀⠀⠀⠀⠀⠀⠀⠀⠀⠀⠀⠀⠀⠀⠁⠝⢿⣿⣿⣿⣿⣿⣿⣿⣿⣿⣿⣿⣿⣿⣿⣿⣿⣿⣿⣿⣿⣿⣿⣿⣿⣿⣿⣿⣿⣿⣿⣿⣿⣿⣿⣿⣿⣿⣿⣿⣿⣿⣿⣿⣿⣿⣿⣿⣿⣿⣿⣿⣿⣿⣿⣿⣿⣿⣿⣿⣿⣿⣇⠀⠀⠀⠀⠀⠀⠀⠀⠀⠀⠀⠀⠀⠀⠀⢸⣿⣿⣿⣿⣿⣿⣿⣿⣿⣿⣿⣿⣿⣿⣿⣿⣿⣿⣿⣿⣿⣿⣿⣿⣿⣿⣿⠀</a:t>
            </a:r>
            <a:br/>
            <a:r>
              <a:t>⢕⢕⢕⢕⢕⢕⢕⢕⢕⢕⢕⢕⢕⢕⢕⢕⢕⢕⢕⢕⢕⢕⠀⠀⠀⠀⠀⠀⢕⢕⢕⢕⠀⠀⠀⢕⢕⢕⢕⢕⢕⢕⢕⢕⢸⣿⣿⣿⣿⣿⣿⣿⣿⣿⣿⣿⣿⣿⣿⣿⣿⣿⠇⢕⢕⢕⢕⢔⢔⢔⢄⢀⠀⠀⠀⠀⢀⢕⢅⡕⢕⢕⢕⢕⢕⢕⢕⢕⢇⢕⢕⢕⢕⢕⢕⢕⢕⢕⠕⠕⠕⠀⠀⠀⠀⠁⠁⠀⠔⢀⠀⠀⠀⠀⠀⠀⠀⠀⠀⠀⠀⠀⠀⠀⠀⠀⠀⠀⠀⠀⠀⠀⠀⠀⠁⠝⣿⣿⣿⣿⣿⣿⣿⣿⣿⣿⣿⣿⣿⣿⣿⣿⣿⣿⣿⣿⣿⣿⣿⣿⣿⣿⣿⣿⣿⣿⣿⣿⣿⣿⣿⣿⣿⣿⣿⣿⣿⣿⣿⣿⣿⣿⣿⣿⣿⣿⣿⣿⣿⣿⣿⣿⣿⣿⣿⣿⣿⡄⠀⠀⠀⠀⠀⠀⠀⠀⠀⠀⠀⠀⠀⠀⠀⢻⣿⣿⣿⣿⣿⣿⣿⣿⣿⣿⣿⣿⣿⣿⣿⣿⣿⣿⣿⣿⣿⣿⣿⣿⢟⢕⠀</a:t>
            </a:r>
            <a:br/>
            <a:r>
              <a:t>⢕⢕⢕⢕⢕⢕⢕⢕⢕⢕⢕⢕⢕⢕⢕⢕⢕⢕⢕⢕⢕⢕⠀⠀⠀⠀⠀⠀⢕⢕⢕⢕⢔⢕⠀⢕⢕⢕⢕⢕⢕⢕⢕⢕⢸⣿⣿⣿⣿⣿⣿⣿⣿⣿⣿⣿⣿⣿⣿⣿⣿⣿⡔⢕⢕⢕⢕⢕⢕⢕⢕⢕⠀⠀⠀⢄⠕⢄⢕⢕⢕⢕⢕⢕⢕⢕⢕⢕⢕⢕⢕⢕⢕⢕⢕⣼⣿⣿⣿⣿⠏⠀⠀⠀⠀⠀⠀⠁⠀⠁⠔⢀⠀⠀⠀⠀⠀⠀⠀⠀⠀⠀⠀⠀⠀⠀⠀⠀⠀⠀⠀⠀⠀⠀⠀⠀⠁⠟⣿⣿⣿⣿⣿⣿⣿⣿⣿⣿⣿⣿⣿⣿⣿⣿⣿⣿⣿⣿⣿⣿⣿⣿⣿⣿⣿⣿⣿⣿⣿⣿⣿⣿⣿⣿⣿⣿⣿⣿⣿⣿⣿⣿⣿⣿⣿⣿⣿⣿⣿⣿⣿⣿⣿⣿⣿⣿⣿⣷⡀⠀⠀⠀⠀⠀⠀⠀⠀⠀⠀⠀⢠⣷⣷⣾⣿⣿⣿⣿⣿⣿⣿⣿⣿⣿⣿⣿⣿⣿⣿⣿⣿⣿⣿⣿⣿⣿⢟⠑⠀⢕⠀</a:t>
            </a:r>
            <a:br/>
            <a:r>
              <a:t>⢕⢕⢕⢕⢕⢕⢕⢕⢕⢕⢕⢕⢕⢕⢕⢕⢕⢕⢕⢕⢕⢕⠀⠀⠀⠀⠀⢕⢕⢕⢕⢕⢕⢕⢕⠁⢕⢕⢕⢕⢕⢕⢕⢕⢸⣿⣿⣿⣿⣿⣿⣿⣿⣿⣿⣿⣿⣿⣿⣿⣿⣿⣿⣧⣥⣕⡕⢕⠕⠕⠑⠁⠀⢀⢄⢕⢔⢕⢕⢑⢕⢕⢕⢕⢕⢕⢕⢕⢕⢕⢕⢕⢕⢕⢱⢿⠿⠿⠟⠁⠀⠀⠀⠀⠀⠀⠀⠀⠀⠀⠀⠀⠐⢀⠀⠀⠔⠀⠀⠀⠀⠀⠀⠀⠀⠀⠀⠀⠀⠀⠀⠀⠀⠀⠀⠀⠀⠀⠈⠝⢿⣿⣿⣿⣿⣿⣿⣿⣿⣿⣿⣿⣿⣿⣿⣿⣿⣿⣿⣿⣿⣿⣿⣿⣿⣿⣿⣿⣿⣿⣿⣿⣿⣿⣿⣿⣿⣿⣿⣿⣿⣿⣿⣿⣿⣿⣿⣿⣿⣿⣿⣿⣿⣿⣿⣿⣿⣿⣷⡀⠀⠀⠀⠀⢀⣠⣤⣼⣿⣿⣿⣿⣿⣿⣿⣿⣿⣿⣿⣿⣿⣿⣿⣿⣿⣿⣿⣿⣿⣿⣿⣿⣿⣿⢟⠑⠀⠀⠀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⢟⢟⢇⠕⢕⢕⢕⢕⢕⢕⢕⢕⢕⢕⢕⢕⢕⢕⢕⢕⢕⢕⢕⢄⢄⢄⢄⢄⠀⠀⠀⠀⠀⠀⠀⠀⠀⠀⠀⠀⠀⠀⠀⠁⠐⠀⠀⠀⠀⠀⠀⠀⠀⠀⠀⠀⠀⠀⠀⠀⠀⠀⠀⠀⠀⠀⠀⠀⠀⠁⠝⢿⣿⣿⣿⣿⣿⣿⣿⣿⣿⣿⣿⣿⣿⣿⣿⣿⣿⣿⣿⣿⣿⣿⣿⣿⣿⣿⣿⣿⣿⣿⣿⣿⣿⣿⣿⣿⣿⣿⣿⣿⣿⣿⣿⣿⣿⣿⣿⣿⣿⣿⣿⣿⣿⣿⣿⣿⣷⣄⣵⣿⣷⣿⣿⣿⣿⣿⣿⣿⣿⣿⣿⣿⣿⣿⣿⣿⣿⣿⣿⣿⣿⣿⣿⣿⣿⣿⣿⣿⣿⠟⠑⠀⠀⠀⠀⢀⢔⠀</a:t>
            </a:r>
            <a:br/>
            <a:r>
              <a:t>⢕⢕⢕⢕⢕⢕⢕⢕⢕⢕⢕⢕⢕⢕⢕⢕⢕⢕⢕⢕⢕⢕⠀⠀⠀⠀⠀⠀⢕⢕⢕⢕⢕⢕⢕⢀⢕⢕⢕⢕⢕⢕⢕⢕⢕⢕⢕⢕⢕⢕⢕⢕⢕⢕⢕⢕⢕⢕⢕⢕⢕⢕⢕⢕⢕⢕⢕⢕⢕⢕⢕⢕⢕⠕⢑⢕⢕⢅⢕⢕⢕⢕⢕⢕⢕⢕⢕⢕⢕⢕⢕⢕⢕⢕⢕⢕⢕⢕⢕⠀⠀⠀⠀⠀⠀⠀⠀⠀⠀⠀⠀⠀⠀⠀⠀⠀⠀⠀⠀⠀⠀⠀⠀⠀⠀⠀⠀⠀⠀⠀⠀⠀⠀⠀⠀⠀⠀⠀⠀⠀⠀⠀⠀⠘⠻⢿⣿⣿⣿⣿⣿⣿⣿⣿⣿⣿⣿⣿⣿⣿⣿⣿⣿⣿⣿⣿⣿⣿⣿⣿⣿⣿⣿⣿⣿⣿⣿⣿⣿⣿⣿⣿⣿⣿⣿⣿⣿⣿⣿⣿⣿⣿⣿⣿⣿⣿⣿⣿⣿⣿⣿⣿⣿⣿⣿⣿⣿⣿⣿⣿⣿⣿⣿⣿⣿⣿⣿⣿⣿⣿⣿⣿⣿⣿⣿⣿⣿⣿⣿⢟⠏⠁⠀⠀⠀⠀⢀⢔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⢑⢕⢕⢅⢕⢕⢕⢕⢕⠕⢕⢕⢕⢕⢕⢕⢕⢕⢕⢕⢕⢕⢕⢕⢕⢕⠕⣄⠀⠀⠀⠀⠀⠀⠀⠀⠀⠀⠀⠀⠀⠀⠀⠀⠀⠀⠀⠀⠀⠀⠀⠀⠀⠀⠀⠀⠀⠀⠀⠀⠀⠀⠀⠀⠀⠀⠀⠀⠀⠀⠀⠀⠁⠙⢻⣿⣿⣿⣿⣿⣿⣿⣿⣿⣿⣿⣿⣿⣿⣿⣿⣿⣿⣿⣿⣿⣿⣿⣿⣿⣿⣿⣿⣿⣿⣿⣿⣿⣿⣿⣿⣿⣿⣿⣿⣿⣿⣿⣿⣿⣿⣿⣿⣿⣿⣿⣿⣿⣿⣿⣿⣿⣿⣿⣿⣿⣿⣿⣿⣿⣿⣿⣿⣿⣿⣿⣿⣿⣿⣿⣿⣿⣿⢿⠟⠁⠀⠀⠀⠀⠀⢀⢔⢕⢕⢕⢕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⠕⢕⢕⠅⢕⢕⢕⢕⢕⠑⢔⢕⢕⢕⢕⢕⢕⢕⢕⠑⠁⢕⢕⢕⢕⢕⣱⣾⠟⠐⠀⢀⢀⠀⠀⠀⠀⠀⠀⠀⠀⠀⠀⠀⠀⠀⠀⠀⠀⠀⠀⠀⠀⠀⠀⠀⠀⠀⠀⠀⠀⠀⠀⠀⠀⠀⠀⠀⠀⠀⠀⠀⠀⠀⠀⠀⠁⠙⢻⣿⣿⣿⣿⣿⣿⣿⣿⣿⣿⣿⣿⣿⣿⣿⣿⣿⣿⣿⣿⣿⣿⣿⣿⣿⣿⣿⣿⣿⣿⣿⣿⣿⣿⣿⣿⣿⣿⣿⣿⣿⣿⣿⣿⣿⣿⣿⣿⣿⣿⣿⣿⣿⣿⣿⣿⣿⣿⣿⣿⣿⣿⣿⣿⣿⣿⣿⣿⣿⣿⣿⣿⢿⠟⠑⠀⠀⠀⠀⠀⠀⢄⢔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⠕⢕⢕⠅⢕⢕⢕⢕⢕⢕⠑⢕⢕⢕⢕⢕⢕⢕⢕⠕⠀⠀⠁⠕⢕⢱⣾⡟⢕⣶⡔⠀⠀⠁⠄⢀⠔⠀⠀⠀⠀⠀⠀⠀⠀⠀⢀⠀⠀⠀⠀⠀⠀⠀⠀⠀⠀⠀⠀⠀⠀⠀⠀⠀⠀⠀⢀⢀⢄⠀⢔⢄⠀⠀⠀⠀⠀⠀⠀⠀⠁⠙⠻⢿⣿⣿⣿⣿⣿⣿⣿⣿⣿⣿⣿⣿⣿⣿⣿⣿⣿⣿⣿⣿⣿⣿⣿⣿⣿⣿⣿⣿⣿⣿⣿⣿⣿⣿⣿⣿⣿⣿⣿⣿⣿⣿⣿⣿⣿⣿⣿⣿⣿⣿⣿⣿⣿⣿⣿⣿⣿⣿⣿⣿⣿⣿⣿⣿⡿⠟⠋⠁⠀⠀⠀⠀⠀⠀⢀⢔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⢅⢕⢕⢕⢕⢕⢕⢕⢕⢕⢕⢕⢕⢕⢕⢕⢕⠀⠀⠀⠀⠀⢱⣿⡟⢕⡿⢟⠇⠀⠀⠀⢕⢕⠄⠀⠐⠀⠀⠄⠀⠐⠀⠀⠁⠀⢄⠁⠑⢅⢄⠄⠘⠑⢄⠀⠑⠄⢀⠀⠐⠑⠄⠀⠁⠕⠀⢄⢕⢕⢕⢔⢄⠀⠀⠀⠀⠀⠀⠀⠀⠀⠁⠙⠟⢿⣿⣿⣿⣿⣿⣿⣿⣿⣿⣿⣿⣿⣿⣿⣿⣿⣿⣿⣿⣿⣿⣿⣿⣿⣿⣿⣿⣿⣿⣿⣿⣿⣿⣿⣿⣿⣿⣿⣿⣿⣿⣿⣿⣿⣿⣿⣿⣿⣿⣿⣿⣿⣿⣿⣿⣿⡿⠟⠋⠁⠀⠀⠀⠀⠀⠀⠀⢀⢄⢕⢕⢕⢕⢕⢕⢕⢕⢕⢕⢕⢕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⢁⢕⠕⢔⢕⢕⢕⢕⢕⢕⠕⢕⢕⢕⢕⢕⢕⢕⢕⠑⠀⠀⠀⠀⠀⢺⢿⠇⠑⠑⠑⢄⢔⢔⢄⢀⢁⢀⢀⢀⠀⠀⠀⠀⠀⠀⠀⠀⠀⠀⠀⠀⠀⠀⠀⠀⠀⠀⠀⠀⠀⠀⠀⠀⠀⠀⠀⠀⠀⠀⢕⢕⢕⢕⢕⢕⢕⢔⢄⢀⠀⠀⠀⠀⠀⠀⠀⠀⠀⠁⠙⠙⠻⢿⣿⣿⣿⣿⣿⣿⣿⣿⣿⣿⣿⣿⣿⣿⣿⣿⣿⣿⣿⣿⣿⣿⣿⣿⣿⣿⣿⣿⣿⣿⣿⣿⣿⣿⣿⣿⣿⣿⣿⣿⣿⣿⣿⣿⣿⣿⡿⠿⠟⠙⠁⠀⠀⠀⠀⠀⠀⠀⠀⢀⢔⢕⢕⢕⢕⢕⢕⢕⢕⢕⢕⢕⢕⢕⢕⢕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⢑⢕⢕⢕⢕⢕⢕⢕⢄⢕⢕⢕⢕⢕⢕⢕⢕⠀⠀⠀⠀⠀⠀⠁⠀⠀⠀⠀⠀⠁⠕⠑⠁⢙⠑⠑⢕⢕⠔⠀⠀⠀⢀⢀⠀⠀⠀⠀⠀⠀⠀⠀⠀⠀⠀⠀⠀⠁⠀⠀⠀⠀⠀⠀⠀⢀⢄⠀⢕⢕⢕⢕⢕⢕⢕⢕⢕⢕⢕⢔⣄⢀⠀⠀⠀⠀⠀⠀⠀⠀⠀⠀⠁⠈⠙⠛⠟⢿⢿⣿⣿⣿⣿⣿⣿⣿⣿⣿⣿⣿⣿⣿⣿⣿⣿⣿⣿⣿⣿⣿⣿⣿⣿⣿⣿⣿⣿⣿⣿⣿⣿⡿⢿⠟⠟⠙⠉⠁⠀⠀⠀⠀⠀⠀⠀⠀⠀⢀⢄⢔⢕⢕⢕⢕⢕⢕⢕⢕⢕⢕⢕⢕⢕⢕⢕⢕⢕⢕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⠐⠑⠑⠑⠑⠑⠑⠑⠑⠑⠑⠑⠑⠑⠑⠑⠑⠀⠀⠀⠀⠀⠀⠀⠀⠀⠀⠀⠀⠀⠀⠀⠀⠐⠑⠐⠀⠀⠀⠀⠀⠀⠀⠁⠁⠀⠀⠀⠁⠑⠑⠑⠑⠐⠀⠀⠀⠀⠐⠀⠀⠀⠁⠁⠑⠁⠀⠀⠀⠑⠑⠑⠑⠑⠑⠑⠑⠑⠑⠑⠑⠑⠑⠑⠐⠐⠐⠑⠑⠐⠐⠐⠐⠐⠐⠐⠐⠐⠐⠐⠑⠑⠉⠙⠛⠛⠛⠛⠛⠛⠛⠛⠛⠛⠛⠛⠛⠛⠛⠛⠛⠛⠛⠛⠛⠛⠛⠛⠙⠙⠁⠑⠐⠑⠐⠐⠐⠐⠐⠐⠐⠐⠑⠑⠐⠐⠐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⢟⢏⢕⢕⢕⢕⢕⢕⢕⢕⢕⠕⢕⠑⠕⢕⢕⢻⡇⣿⣿⣿⣿⣿⣿⣿⣿⣿⣿⣿⣿⣿⣿⣿⣿⡏⢕⢕⢕⢕⢕⢕⢕⢕⢅⢕⢕⢕⢕⢕⢕⢕⢝⢿⣿⣿⣿⣿⣿⢏⢿⣿⢇⢻⣿⣿⣿⣿⣿⣿⣿⣿⣿⣿⣿⣿⣿⣿⣿⣿⣿⣿⣿⣿⣿⢟⢏⢕⢕⢕⢕⢕⢕⢕⢕⣕⣵⣷⣾⣿⣿⣿⣿⣿⣿⣿⣿⣿⣿⣿⣿⣿⣿⣿⣿⣿⣿⣿⣿⣿⣿⣿⣿⣿⣿⣿⣿⣿⣿⣿⣿⣿⣿⣿⣿⣿⣿⣿⣿⣿⠕⢕⢜⢻⢿⣿⣷⣷⣵⣕⢕⢕⢕⢕⢕⢕⢕⢕⢕⢕⢕⢕⢕⢕⢕⢕⢕⢕⢕⢕⢕⢕⢕⢕⢕⢕⢕⢕⢕⢕⢕⢕⢕⢕⢕⢕⢕⢕⢕⢕⢕⢕⢕⢕⢕⢕⢕⠀</a:t>
            </a:r>
            <a:br/>
            <a:r>
              <a:t>⣿⣿⣿⣿⣾⣿⣿⣿⣿⣿⣿⣿⣿⣿⣿⣿⣿⣿⣿⣿⣿⣿⣿⣿⣿⣿⣿⣿⣿⣿⣿⣿⣿⣿⣿⣿⣿⣿⣿⣿⣿⢝⢕⢕⢕⠕⢑⠑⠁⠀⠀⠀⠀⠀⠀⠀⠀⠀⠀⠀⢕⣵⣿⣿⣿⣿⣿⣿⣿⣿⣿⣿⣿⣿⣿⣿⣿⡿⠕⢁⢔⢕⢕⢕⢕⢕⢕⢕⢕⢕⢕⢕⢕⢕⣵⣷⣾⣿⣿⣿⣿⣷⣿⣿⣿⣿⣷⣿⣿⣿⣿⣿⣿⣿⣿⣿⣿⣿⣿⣿⣿⣿⣿⣿⡿⢟⢝⢕⢕⢕⢕⢕⢕⢕⣱⣵⣾⣿⣿⣿⣿⣿⣿⣿⣿⣿⣿⣿⣿⣿⣿⣿⣿⣿⣿⣿⣿⣿⣿⣿⣿⣿⣿⣿⣿⣿⣿⣿⣿⣿⣿⣿⣿⣿⣿⣿⣿⣿⣿⣿⣿⣿⡏⠀⢔⢕⢕⢕⢕⢕⢜⢝⢝⢟⢗⢇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⢏⢕⢕⢕⢕⠁⠀⠀⠀⠀⠀⠀⠀⠀⠀⠀⠀⠀⠀⠀⠀⠀⠀⢸⣿⣿⣿⣿⣿⣿⣿⣿⣿⣿⣿⣿⣿⣿⡟⢕⢕⢕⢕⢕⢕⢕⢕⢕⢕⢕⢕⢕⢕⣵⣾⣿⣿⣿⣿⣿⣿⣿⣿⣿⣿⣿⣿⣿⣿⣿⣿⣿⣿⣿⣿⣿⣿⣿⣿⣿⣿⣿⣿⡿⢟⢕⢕⢕⢕⢕⢕⢕⣕⣵⣾⣿⣿⣿⣿⣿⣿⣿⣿⣿⣿⣿⣿⣿⣿⣿⣿⣿⣿⣿⣿⣿⣿⣿⣿⣿⣿⣿⣿⣿⣿⣿⣿⣿⣿⣿⣿⣿⣿⣿⣿⣿⣿⣿⣿⣿⣿⣿⣿⣿⢇⠀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⡇⢕⠕⠁⠀⠀⠀⠀⠀⠀⠀⠀⠀⠀⠀⠀⠀⠀⠀⠀⠀⠀⠀⢑⢻⣿⣿⣿⣿⢟⢏⢕⢕⢅⢕⢕⢕⢝⠇⢁⢕⢕⢕⢕⢕⢕⢱⢿⢕⢕⣱⣷⣿⣿⣿⣿⣿⣿⣿⣿⣿⣿⣿⣿⣿⣿⣿⣿⣿⣿⣿⣿⣿⣿⣿⣿⣿⣿⣿⣿⣿⢟⢝⢕⢕⢕⢕⢕⢕⣱⣵⣿⣿⣿⣿⣿⣿⣿⣿⣿⣿⣿⣿⣿⣿⣿⣿⣿⣿⣿⣿⣿⣿⣿⣿⣿⣿⣿⣿⣿⣿⣿⣿⣿⣿⣿⣿⣿⣿⣿⣿⣿⣿⣿⣿⣿⣿⣿⣿⣿⣿⣿⣿⣿⠕⠄⢕⢕⢕⢕⢕⢕⢕⢕⢕⢕⢕⢕⢕⢑⠕⠑⠕⠁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⢕⢕⢄⠀⠀⠀⠀⠀⠀⠀⠀⠀⠀⠀⠀⠀⠀⠀⢀⠄⢄⢕⢕⢕⢕⢹⣿⣿⡿⢅⢕⢕⠕⢕⢕⢕⢕⢕⣕⣵⡕⢕⠕⢑⠑⠁⢕⢸⢕⢕⣿⣿⣿⣿⣿⣿⣿⣿⣿⣿⣿⣿⣿⣿⣿⣿⣿⣿⣿⣿⣿⣿⣿⣿⣿⣿⣿⣿⡿⢏⢕⢕⢕⢕⢕⢕⣱⣵⣿⣿⣿⣿⣿⣿⣿⣿⣿⣿⣿⣿⣿⣿⣿⣿⣿⣿⣿⣿⣿⣿⣿⣿⣿⣿⣿⣿⣿⣿⣿⣿⣿⣿⣿⣿⣿⣿⣿⣿⣿⣿⣿⣿⣿⣿⣿⣿⣿⣿⣿⣿⣿⣿⣿⡏⠀⠀⠀⠀⠀⠀⠀⠀⠀⠀⠀⠀⠀⠀⠀⠀⠀⠀⠁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⢇⢕⢕⠀⠀⠀⠀⠀⠀⠀⠀⠀⢀⠀⠀⠀⠀⠀⠀⠀⠀⠀⠔⠕⢅⢑⢕⠝⢝⢜⢕⠕⢕⢅⡕⣱⢇⠜⢃⢝⢅⢔⢕⢕⢀⠀⠀⢕⢕⢕⢕⣿⣿⣿⣿⣿⣿⣿⣿⣿⣿⣿⣿⣿⣿⣿⣿⣿⣿⣿⣿⣿⣿⣿⣿⣿⣿⢟⢝⢕⢕⢕⢕⢕⢕⣵⣿⣿⣿⣿⣿⣿⣿⣿⣿⣿⣿⣿⣿⣿⣿⣿⣿⣿⣿⣿⣿⣿⣿⣿⣿⣿⣿⣿⣿⣿⣿⣿⣿⣿⣿⣿⣿⣿⣿⣿⣿⣿⣿⣿⣿⣿⣿⣿⣿⣿⣿⣿⣿⣿⣿⣿⣿⣿⠑⠀⠀⠀⠀⠀⠀⠀⠀⠀⠀⠀⠀⠀⠀⠀⠀⠀⠀⠀⣸⣷⣕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⡏⢕⢕⠀⠀⠀⠀⠀⠀⠀⢀⢕⢀⠐⠀⠀⠀⠀⠀⠀⠀⢀⢕⠀⠀⠀⢕⢕⢕⢕⢔⢔⢕⢕⠕⢑⢅⢔⢕⢕⢕⢕⢕⢕⢕⢕⠀⢀⢕⢕⢕⢕⣿⣿⣿⣿⣿⣿⣿⣿⣿⣿⣿⣿⣿⣿⣿⣿⣿⣿⣿⣿⣿⣿⣿⣿⢟⢕⢕⢕⢕⢕⢕⢕⣷⣿⣿⣿⣿⣿⣿⣿⣿⣿⣿⣿⣿⣿⣿⣿⣿⣿⣿⣿⣿⣿⣿⣿⣿⣿⣿⣿⣿⣿⣿⣿⣿⣿⣿⣿⣿⣿⣿⣿⣿⣿⣿⣿⣿⣿⣿⣿⣿⣿⣿⣿⣿⣿⣿⣿⣿⣿⣿⣿⡇⠀⠀⠀⠀⠀⠀⠀⠀⠀⠀⠀⠀⠀⠀⠀⠀⠀⠀⠀⢱⣿⣿⣿⣿⡗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⡇⢕⠀⠀⠀⠀⠀⠀⠀⠀⢕⢕⠀⢄⠀⠀⠀⠀⠀⢀⢄⢕⢅⠀⠁⢑⢄⢔⢕⢕⠕⢑⢅⢔⢕⢕⢕⢕⢕⢕⢕⢕⢕⢕⢕⢕⢕⠕⢱⢕⢕⢸⣿⣿⣿⣿⣿⣿⣿⣿⣿⣿⣿⣿⣿⣿⣿⣿⣿⣿⣿⣿⣿⣿⢟⢕⢕⢕⢕⢕⢕⢕⣵⣿⣿⣿⣿⣿⣿⣿⣿⣿⣿⣿⣿⣿⣿⣿⣿⣿⣿⣿⣿⣿⣿⣿⣿⣿⣿⣿⣿⣿⣿⣿⣿⣿⣿⣿⣿⣿⣿⣿⣿⣿⣿⣿⣿⣿⣿⣿⣿⣿⣿⣿⣿⣿⣿⣿⣿⣿⣿⣿⣿⣿⣷⣔⠀⠀⠀⠀⠀⠀⠀⠀⠀⠀⠀⠀⠀⠀⠀⠀⠀⢰⣿⣿⣿⣿⡟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⣷⡕⢔⢀⢔⢔⢄⠀⠀⠀⠑⢕⢔⢅⢅⢁⠁⠁⠁⠕⢕⢑⢄⢔⢕⢕⠕⢑⢅⢔⢕⢕⢕⢕⢕⢕⢕⢕⢕⢕⢕⢕⠕⢁⢕⠕⠁⠀⢜⢕⢱⣿⣿⣿⣿⣿⣿⣿⣿⣿⣿⣿⣿⣿⣿⣿⣿⣿⣿⣿⣿⣿⢟⢕⢕⢕⢕⢕⢕⢕⢱⣾⣿⣿⣿⣿⣿⣿⣿⣿⣿⣿⣿⣿⣿⣿⣿⣿⣿⣿⣿⣿⣿⣿⣿⣿⣿⣿⣿⣿⣿⣿⣿⣿⣿⣿⣿⣿⣿⣿⣿⣿⣿⣿⣿⣿⣿⣿⣿⣿⣿⣿⣿⣿⣿⣿⣿⣿⣿⣿⣿⣿⣿⣿⣿⣿⣧⢀⠀⠀⠀⠀⠀⠀⠀⠀⠀⠀⠀⠀⠀⠀⢔⣿⣿⣿⣿⣿⣿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⣷⣧⣵⣥⠀⠀⠀⠀⢕⠕⠕⠐⢀⢀⢄⢔⢕⢕⠕⢑⢑⢅⢔⢕⢕⢕⢕⢕⢕⢕⢕⢕⢕⢕⢕⢕⢕⢕⢕⢕⢕⢇⢧⢔⡔⢕⢕⣾⣿⣿⣿⣿⣿⣿⣿⣿⣿⣿⣿⣿⣿⣿⣿⣿⣿⣿⣿⡿⢏⢕⢕⢕⢕⢕⣱⣾⣧⡕⢻⣿⣿⣿⣿⣿⣿⣿⣿⣿⣿⣿⣿⣿⣿⣿⣿⣿⣿⣿⣿⣿⣿⣿⣿⣿⣿⣿⣿⣿⣿⣿⣿⣿⣿⣿⣿⣿⣿⣿⣿⣿⣿⣿⣿⣿⣿⣿⣿⣿⣿⣿⣿⣿⣿⣿⣿⣿⣿⣿⣿⣿⣿⣿⣿⣿⣷⣄⡀⠀⠀⠀⠀⠀⠀⠀⠀⠀⠀⠀⢄⣾⣿⣿⣿⣿⣿⣿⣿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⣧⡄⢀⢅⢔⢔⢕⢕⠕⠕⠑⠑⠁⠀⠐⠕⢕⢕⢕⢕⢕⢕⢕⢕⢕⢕⢕⢕⢕⢕⢕⢕⢕⢕⢕⢕⢕⢕⢕⠁⠘⡃⢸⣿⣿⣿⣿⣿⣿⣿⣿⣿⣿⣿⣿⣿⣿⣿⣿⣿⣿⣿⢏⢕⢕⢕⢕⢕⢱⣾⣿⣿⣿⣿⣇⡜⢿⣿⣿⣿⣿⣿⣿⣿⣿⣿⣿⣿⣿⣿⣿⣿⣿⣿⣿⣿⣿⣿⣿⣿⣿⣿⣿⣿⣿⣿⣿⣿⣿⣿⣿⣿⣿⣿⣿⣿⣿⣿⣿⣿⣿⣿⣿⣿⣿⣿⣿⣿⣿⣿⣿⣿⣿⣿⣿⣿⣿⣿⣿⣿⣿⣿⣿⣷⣴⣄⢀⠀⠀⢀⢀⣄⣄⣴⣾⣿⣿⣿⣿⣿⣿⣿⣿⣷⡕⢕⢕⢕⢕⢕⢕⢕⢕⢕⢕⢕⢕⢕⢕⢕⢕⢕⢕⢕⢕⢕⢕⢕⢕⢕⢕⢕⢕⢕⢕⢕⢕⠀</a:t>
            </a:r>
            <a:br/>
            <a:r>
              <a:t>⢝⢝⢝⢝⢝⢝⢝⢝⢝⢝⢝⢟⢝⢝⢝⢝⢟⢟⢟⢟⢝⢝⢝⢝⢝⢝⢝⢟⢟⢟⢟⢟⢟⢟⢟⢟⢟⢏⢝⢝⢏⢝⢝⢏⢏⢇⢔⠁⠁⠀⠀⠀⠀⠀⠀⠀⠀⠀⠀⠁⠑⠑⠑⠑⠑⠕⢕⢕⢕⢕⢕⢕⢕⢕⢕⢕⢕⢕⢕⢕⢕⢕⠀⢄⢕⠘⢟⢟⢟⢟⢟⢟⢟⢟⢟⢟⢟⢟⢟⢟⢟⢟⢟⢟⢕⢕⢕⢕⢕⢕⣵⣿⣿⣿⣿⣿⣿⣿⣷⣕⢹⣿⣿⣿⣿⣿⣿⣿⣿⣿⣿⣿⣿⣿⣿⣿⣿⣿⣿⣿⣿⣿⣿⣿⣿⣿⣿⣿⣿⣿⣿⣿⣿⣿⣿⣿⣿⣿⣿⣿⣿⣿⣿⣿⣿⣿⣿⣿⣿⣿⣿⣿⣿⣿⣿⣿⣿⣿⣿⣿⣿⣿⣿⣿⣿⣿⣿⣿⣿⣷⣷⣾⣿⣿⣿⣿⣿⣿⣿⣿⣿⣿⣿⣿⣿⣿⣿⣷⡕⢕⢕⠕⢑⢅⢔⢕⢕⢕⢕⢕⢕⢕⢕⢕⢕⢕⢕⢕⢕⢕⢕⢕⢕⢕⢕⢕⢕⢕⢕⢕⠀</a:t>
            </a:r>
            <a:br/>
            <a:r>
              <a:t>⢕⢕⢕⢕⢕⢕⢕⢕⢕⢕⢕⢕⢕⢕⢕⠕⢕⢕⢕⢕⢕⢕⢕⢕⢕⢕⢕⢕⢕⢕⢕⢕⢕⢕⢕⢕⢕⢕⢕⢕⢕⢕⢕⢕⢕⢕⢕⢕⢄⠀⠀⠀⠀⠀⠀⠀⠀⠀⠀⠀⠀⠀⠀⠀⠀⠀⠁⠁⠕⢕⢕⢕⢕⢕⢕⢕⢕⢕⢕⢕⢕⢕⠀⢕⢕⢔⢕⢕⢕⢕⢕⢕⢕⢕⢕⢕⢕⠕⠕⢕⢕⢕⢕⢕⢕⢕⢕⢕⣱⣾⣿⣿⣿⣿⣿⣿⣿⣿⣿⣿⣷⡜⢻⣿⣿⣿⣿⣿⣿⣿⣿⣿⣿⣿⣿⣿⣿⣿⣿⣿⣿⣿⣿⣿⣿⣿⣿⣿⣿⣿⣿⣿⣿⣿⣿⣿⣿⣿⣿⣿⣿⣿⣿⣿⣿⣿⣿⣿⣿⣿⣿⣿⣿⣿⣿⣿⣿⣿⣿⣿⣿⣿⣿⣿⣿⣿⣿⣿⣿⣿⣿⣿⣿⣿⣿⣿⣿⣿⣿⣿⣿⣿⣿⣿⣿⣿⣿⣿⡗⢕⢕⢕⢕⢕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⣦⢀⠀⠀⠀⠀⠀⠀⠀⠀⠀⠀⠀⠀⠀⠀⠀⠀⠀⠕⢕⢕⢕⢕⢕⢕⢕⢕⢕⢕⢕⢕⠀⢕⠁⣿⣿⣿⣿⣿⣿⣿⣿⣿⣿⡇⢕⢕⣷⣿⣿⢇⢕⢕⢕⢕⢕⣵⣿⣿⣿⣿⣿⣿⣿⣿⣿⣿⣿⣿⣿⣿⣧⡜⢻⣿⣿⣿⣿⣿⣿⣿⣿⣿⣿⣿⣿⣿⣿⣿⣿⣿⣿⣿⣿⣿⣿⣿⣿⣿⣿⣿⣿⣿⣿⣿⣿⣿⣿⣿⣿⣿⣿⣿⣿⣿⣿⣿⣿⣿⣿⣿⣿⣿⣿⣿⣿⣿⣿⣿⣿⣿⣿⣿⣿⣿⣿⣿⣿⣿⣿⣿⣿⣿⣿⣿⣿⣿⣿⣿⣿⣿⣿⣿⣿⣿⣿⣿⣿⣧⣕⢕⢅⢔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⣷⣕⠄⠀⠀⠀⠀⠀⠀⠀⠀⠀⠀⠀⠀⠀⠀⠀⠀⠑⢕⢕⢕⢕⢕⢕⢕⢕⢕⢕⢕⠀⢕⢔⣿⣿⣿⣿⣿⣿⣿⣿⣿⣿⡇⢕⢕⣿⡿⢇⢕⢕⢕⢕⢕⣾⣿⣿⣿⣿⣿⣿⣿⣿⣿⣿⣿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⣧⢀⠀⠀⠀⠀⠀⠀⠀⠀⠀⠀⠀⠀⠀⠀⠀⠀⠑⢕⢕⢕⢕⢕⢕⢕⢕⢕⢕⠀⢕⢸⣿⣿⣿⣿⣿⣿⣿⣿⣿⣿⡇⢕⢕⡹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⢀⠀⠀⠀⠀⠀⠀⠀⠀⠀⠀⠀⠀⠀⠀⠀⠀⠕⠑⢕⠑⠁⠑⠑⠕⢕⢕⢕⢕⢸⣿⣿⣿⣿⣿⣿⣿⣿⣿⣿⡇⢕⢅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⢄⠀⠀⠀⠀⠀⠀⠀⠀⠀⠀⠀⠀⠀⠀⠀⠀⠀⠀⠀⠀⠀⠀⠀⠀⠕⠀⢕⢸⣿⣿⣿⣿⣿⣿⣿⣿⣿⣿⡇⢕⢕⢕⢕⢕⢕⢕⢕⢕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⣧⡀⠀⠀⠀⠀⠀⠀⠀⠀⠀⠀⠀⠀⠀⠀⠀⠀⠀⠀⠀⠀⠀⠀⠀⠀⢕⣿⣿⣿⣿⣿⣿⣿⣿⣿⣿⣿⡇⢕⢕⢕⢕⢕⢕⢕⢕⣱⣿⣷⣜⢻⣿⣿⣿⣿⣿⣿⣿⣿⣿⣿⣿⣿⣿⣿⣿⣿⣿⣿⣿⣿⣿⣿⣿⣿⣿⣿⣿⣿⣿⣿⣿⣿⣿⣿⣿⣿⣿⣿⣿⣿⣿⣿⣿⣿⣿⣿⣿⣿⣿⣿⣿⣿⣿⣿⣿⣿⣿⣿⣿⣿⣿⣿⣿⣿⣿⣿⣿⣿⣿⣿⣿⣿⣿⣿⣿⣿⣿⣿⡿⢿⠿⠟⠟⠛⠙⠝⢿⣿⣿⣿⣿⣿⣿⣿⣿⣿⣿⣿⣿⣿⣿⣿⣿⣿⣿⣿⣿⣿⣿⣷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⣷⡄⠀⠀⠀⠀⠀⠀⠀⠀⠀⠀⠀⠀⠀⠀⠀⠀⠀⠀⠀⠀⠀⠀⠀⢕⣿⣿⣿⣿⣿⣿⣿⣿⣿⣿⣿⢇⢕⢕⢕⢕⢕⢕⢕⣱⣿⣿⣿⣿⣿⣮⣻⣿⣿⣿⣿⣿⣿⣿⣿⣿⣿⣿⣿⣿⣿⣿⣿⣿⣿⣿⣿⣿⣿⣿⣿⣿⣿⣿⣿⣿⣿⣿⣿⣿⣿⣿⣿⣿⣿⣿⣿⣿⣿⣿⣿⣿⣿⣿⣿⣿⣿⣿⣿⣿⣿⣿⣿⣿⣿⣿⣿⣿⣿⣿⣿⣿⣿⣿⣿⡿⠿⠟⠛⠋⠉⠁⠀⠀⠀⠀⠀⠀⢀⣀⣄⣾⣿⣿⣿⣿⣿⣿⣿⣿⣿⣿⣿⣿⣿⣿⣿⣿⣿⣿⣿⣿⣿⣿⣿⣿⣷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⡔⠀⠀⠀⠀⠀⠀⠀⠀⠀⠀⠀⠀⠀⠀⠀⠀⠀⠀⠀⠀⠀⠀⠕⣿⣿⣿⣿⣿⣿⣿⣿⣿⣿⢏⢕⢕⢕⢕⢕⢕⢕⢕⢜⢝⣿⣿⣿⣿⣿⣿⣿⣿⣿⣿⣿⣿⣿⣿⣿⣿⣿⣿⣿⣿⣿⣿⣿⣿⣿⣿⣿⣿⣿⣿⣿⣿⣿⣿⣿⣿⣿⣿⣿⣿⣿⣿⣿⣿⣿⣿⣿⣿⣿⣿⣿⣿⣿⣿⣿⣿⣿⣿⣿⣿⣿⣿⣿⣿⣿⣿⣿⣿⣿⣿⡟⠋⠁⠁⠀⠀⠀⠀⠀⠀⠀⠀⠐⢰⣶⣾⣿⣿⣿⣿⣿⣿⣿⣿⣿⣿⣿⣿⣿⣿⣿⣿⣿⣿⣿⣿⣿⣿⣿⣿⣿⣿⣿⣿⣿⣿⣿⣿⣧⣕⣕⡕⢕⠕⠑⠁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⣆⠀⠀⠀⠀⠀⠀⠀⠀⠀⠀⠀⠀⠀⠀⠀⠀⠀⠀⠀⠀⢐⢕⣿⣿⣿⣿⣿⣿⣿⣿⣿⡟⢕⢕⢕⢕⢕⢕⢕⢕⢕⢕⢕⢸⣿⣿⣿⣿⣿⣿⣿⣿⣿⣿⣿⣿⣿⣿⣿⣿⣿⣿⣿⣿⣿⣿⣿⣿⣿⣿⣿⣿⣿⣿⣿⣿⣿⣿⣿⣿⣿⣿⣿⣿⣿⣿⣿⣿⣿⣿⣿⣿⣿⣿⣿⣿⣿⣿⣿⣿⣿⣿⣿⣿⣿⣿⣿⣿⣿⣿⣿⣿⣿⣧⡀⣀⣠⡔⠀⠀⠀⠀⠀⠀⠀⠀⠀⠘⢻⣿⣿⣿⣿⣿⣿⣿⣿⣿⣿⣿⣿⣿⣿⣿⣿⣿⣿⣿⣿⣿⣿⣿⣿⣿⣿⣿⣿⣿⣿⣿⣿⣿⣿⣿⣿⣿⡔⠀⠀⠀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⣇⠀⠀⠀⠀⠀⠀⠀⠀⠀⠀⠀⠀⠀⠀⠀⠀⠀⠀⠐⠀⢕⣿⣿⣿⣿⣿⣿⣿⣿⣿⢇⢕⢕⢕⢕⢕⢕⢕⢕⢕⢕⢕⢸⣿⣿⣿⣿⣿⣿⣿⣿⣿⣿⣿⣿⣿⣿⣿⣿⣿⣿⣿⣿⣿⣿⣿⣿⣿⣿⣿⣿⣿⣿⣿⣿⣿⣿⣿⣿⣿⣿⣿⣿⣿⣿⣿⣿⣿⣿⣿⣿⣿⣿⣿⣿⣿⣿⣿⣿⣿⣿⣿⣿⣿⣿⣿⣿⣿⣿⣿⣿⣿⣿⣿⣿⣿⡇⠀⠀⠀⠀⠀⠀⠀⠀⠀⠀⠁⢟⢏⢝⢝⢝⢝⢝⢝⢝⢟⢟⢿⢿⣿⣿⣿⣿⣿⣿⣿⣿⣿⣿⣿⣿⣿⣿⣿⣿⣿⣿⣿⣿⣿⣿⣿⣿⣿⡔⠀⠀⠀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⡇⠀⠀⠀⠀⠀⠀⠀⠀⠀⠀⠀⠀⠀⠀⠀⠀⠀⠅⢕⢕⣾⣿⣿⣿⣿⣿⣿⣿⡏⢕⢕⢕⢕⢕⢕⢕⢕⢕⢕⢕⢕⢕⣿⣿⣿⣿⣿⣿⣿⣿⣿⣿⣿⣿⣿⣿⣿⣿⣿⣿⣿⣿⣿⣿⣿⣿⣿⣿⣿⣿⣿⣿⣿⣿⣿⣿⣿⣿⣿⣿⣿⣿⣿⣿⣿⣿⣿⣿⣿⣿⣿⣿⣿⣿⣿⣿⣿⣿⣿⣿⣿⣿⣿⣿⣿⣿⣿⣿⣿⣿⣿⣿⣿⣿⣿⡇⠀⠀⠀⠀⠀⠀⠀⠀⠀⠀⠀⠀⢕⢕⢕⢕⢕⢕⢕⢕⢕⢕⢕⢕⢝⢟⢿⣿⣿⣿⣿⣿⣿⣿⣿⣿⣿⣿⣿⣿⣿⣿⣿⣿⣿⣿⣿⣿⣿⣷⡄⠀⠀⠕⢕⢕⢕⢕⢕⢕⠀</a:t>
            </a:r>
            <a:br/>
            <a:r>
              <a:t>⣿⣿⣿⣿⣿⣿⣿⣿⣿⣿⣿⣿⣿⢕⠀⢸⣿⣿⣿⣿⣿⣿⣿⣿⣿⣿⣿⣿⣿⣿⣿⣿⣿⣿⣿⣿⣿⣿⣿⣿⣿⣿⣿⣿⣿⣿⣿⣿⣿⣿⣿⣿⣿⣿⡇⢕⢕⣿⣿⣿⣿⣿⣿⣿⡄⠀⠀⠀⠀⠀⠀⠀⠀⠀⠀⠀⠀⠀⠀⠀⢄⢄⢁⢈⢝⢝⢟⢟⢿⣿⣿⣿⢕⢕⢕⢕⢕⢕⢕⢕⢕⢕⢕⢕⢕⢕⣿⣿⣿⣿⣿⣿⣿⣿⣿⣿⣿⣿⣿⣿⣿⣿⣿⣿⣿⣿⣿⣿⣿⣿⣿⣿⣿⣿⣿⣿⣿⣿⣿⣿⣿⣿⢿⢿⣿⣿⣿⣿⣿⣿⣿⣿⣿⣿⣿⣿⣿⣿⣿⣿⣿⣿⣿⣿⣿⣿⣿⣿⣿⣿⣿⣿⣿⣿⣿⣿⣿⣿⣿⣿⠀⠀⠀⠀⠀⠀⠀⠀⠀⠀⠀⠀⢕⢕⢕⢕⢕⢕⢕⢕⢕⢕⢕⢕⢕⢕⢕⢜⢿⣿⣿⣿⣿⣿⣿⣿⣿⣿⣿⣿⣿⣿⣿⣿⣿⣿⣿⣿⣿⣿⣇⠀⠀⠀⢕⢕⢕⢕⢕⢕⠀</a:t>
            </a:r>
            <a:br/>
            <a:r>
              <a:t>⣿⣿⣿⣿⣿⣿⣿⣿⣿⣿⣿⣿⣿⠀⠀⢸⣿⣿⣿⣿⣿⣿⣿⣿⣿⣿⣿⣿⣿⣿⣿⣿⣿⣿⣿⣿⣿⣿⣿⣿⣿⣿⣿⣿⣿⣿⣿⣿⣿⣿⣿⣿⣿⣿⡇⠁⢕⣿⣿⣿⣿⣿⣿⣿⣷⢀⠀⠀⠀⠀⠀⠀⠀⠀⠀⠀⠀⠀⠀⠀⢕⢑⢀⠁⠁⠁⠁⠅⠕⠝⣿⡏⢕⢕⢕⢕⢕⢕⢕⢕⢕⠕⠕⠕⠕⠕⣿⣿⣿⣿⣿⣿⣿⣿⣿⣿⣿⣿⣿⣿⣿⣿⣿⣿⣿⣿⣿⣿⣿⣿⣿⣿⣿⡿⠿⠟⠛⠋⠉⠁⠁⠀⠀⢈⣿⣿⣿⣿⣿⣿⣿⣿⣿⣿⣿⣿⣿⣿⣿⣿⣿⣿⣿⣿⣿⣿⣿⣿⣿⣿⣿⣿⣿⣿⣿⣿⣿⣿⣿⣿⣇⠀⠀⠀⠀⠀⠀⠀⠀⠀⠀⠀⢕⢕⢕⢕⢕⢕⢕⢕⢕⢕⢕⢕⢕⢕⢕⢕⢕⢹⣿⣿⣿⣿⣿⣿⣿⣿⣿⣿⣿⣿⣿⣿⣿⣿⣿⣿⣿⣿⣿⡔⠀⠀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⣧⠀⠀⠀⠀⠀⠀⠀⠀⠀⠀⠀⠀⠀⠁⢕⠕⠑⠑⠀⠀⠀⠀⠀⠀⠈⠑⢕⢕⢕⢕⢔⢔⢔⢔⢔⢔⢕⢕⢕⢕⢸⣿⣿⣿⣿⣿⣿⣿⣿⣿⣿⣿⣿⣿⣿⣿⣿⣿⣿⣿⣿⡿⠿⠛⠋⠁⠁⠀⠀⠀⠀⠀⠀⠀⢠⣴⣴⣷⣿⣿⣿⣿⣿⣿⣿⣿⣿⣿⣿⣿⣿⣿⣿⣿⣿⣿⣿⣿⣿⣿⣿⣿⣿⣿⣿⣿⣿⣿⣿⣿⣿⣿⣿⣿⣿⣧⢄⠀⠀⠀⠀⠀⠀⠀⠀⢀⢕⢕⢕⢕⢕⢕⢕⢕⢕⢕⢕⢕⢕⢕⢕⢕⢕⢕⢹⣿⣿⣿⣿⣿⣿⣿⣿⣿⣿⣿⣿⣿⣿⣿⣿⣿⣿⣿⣿⣷⢀⠀⠀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⡕⠀⠀⠀⠀⠀⠀⠀⠀⠀⠀⠀⠀⠀⠁⠀⠀⠀⠀⠀⠀⠀⠀⠀⠀⢕⢕⢕⢕⢕⠕⠕⢕⢑⢑⢑⢑⢁⢁⢱⣾⣿⣿⣿⣿⣿⣿⣿⣿⣿⣿⣿⣿⣿⣿⣿⣿⣿⡟⠉⠁⠀⠀⠀⢀⣀⢄⠀⠀⠀⠀⠀⠀⠀⠀⠝⣿⣿⣿⣿⣿⣿⣿⣿⣿⣿⣿⣿⣿⣿⣿⣿⣿⣿⣿⣿⣿⣿⣿⣿⣿⣿⣿⣿⣿⣿⣿⣿⣿⣿⣿⣿⣿⣿⣿⣿⡵⢔⢄⢀⢀⢀⢀⢄⢔⢕⢕⢕⢕⢕⢕⢕⢕⢕⢕⢕⢕⢕⢕⢕⢕⢕⢕⢕⢕⢼⣿⣿⣿⣿⣿⣿⣿⣿⣿⣿⣿⣿⣿⣿⣿⣿⣿⣿⣿⣿⣧⠀⠀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⡄⠀⠀⠀⠀⠀⠀⠀⠀⠀⠀⠀⠀⠀⠀⠀⠀⠀⠀⠀⠀⠀⠀⠀⢕⢕⢕⢕⢕⢕⢕⢕⢕⢕⢕⢕⢕⢕⣼⣿⣿⣿⣿⣿⣿⣿⣿⣿⣿⣿⣿⣿⣿⣿⣿⣿⣿⣧⣀⣠⣴⣶⣾⣿⡟⠀⠀⠀⠀⠀⠀⠀⠀⠀⠀⠸⣿⣿⣿⣿⣿⣿⣿⣿⣿⣿⣿⣿⣿⣿⣿⣿⣿⣿⣿⣿⣿⣿⣿⣿⣿⣿⣿⣿⣿⣿⣿⣿⣿⣿⣿⣿⣿⣿⣿⡇⢕⢕⢕⢕⢕⢕⢕⢕⢕⢕⢕⢕⢕⢕⢕⢕⢕⢕⢕⢕⢕⢕⢕⢕⢕⢕⢕⢕⣸⣿⣿⣿⣿⣿⣿⣿⣿⣿⣿⣿⣿⣿⣿⣿⣿⣿⣿⣿⣿⣿⣇⢀⠁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⡔⠀⠀⠀⠀⠀⠀⠀⠀⠀⠀⠀⠀⠀⠀⠀⠀⠀⠀⠀⠀⠀⠀⢕⢕⢕⢕⢕⢕⢕⢕⢕⢕⢕⢕⢕⢕⣿⣿⣿⣿⣿⣿⣿⣿⣿⣿⣿⣿⣿⣿⣿⣿⣿⣿⣿⣿⣿⣿⣿⣿⣿⣿⡕⠀⠀⠀⠀⠀⠀⠀⠀⠀⠀⠀⢹⣿⣿⣿⣿⣿⣿⣿⣿⣿⣿⣿⣿⣿⣿⣿⣿⣿⣿⣿⣿⣿⣿⣿⣿⣿⣿⣿⣿⣿⣿⣿⣿⣿⣿⣿⣿⣿⣿⡇⢕⢕⢕⢕⢕⢕⢕⢕⢕⢕⢕⢕⢕⢕⢕⢕⢕⢕⢕⢕⢕⢕⢕⢕⢕⢕⢕⢕⣿⣿⣿⣿⣿⣿⣿⣿⣿⣿⣿⣿⣿⣿⣿⣿⣿⣿⣿⣿⣿⣿⣿⡕⢔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⣦⢀⠀⠀⠀⠀⠀⠀⠀⠀⠀⠀⠀⠀⠀⠀⠀⠀⠀⠀⠀⢀⢕⢕⢐⢕⢕⢕⢕⢕⢕⢕⢕⢕⢕⢸⣿⣿⣿⣿⣿⣿⣿⣿⣿⣿⣿⣿⣿⣿⣿⣿⣿⣿⣿⣿⣿⢿⢿⢟⢟⣿⢕⠀⠀⠀⠀⠀⠀⠀⠀⠀⠀⠀⢸⣿⣿⣿⣿⣿⣿⣿⣿⣿⣿⣿⣿⣿⣿⣿⣿⣿⣿⣿⣿⣿⣿⣿⣿⣿⣿⣿⣿⣿⣿⣿⣿⣿⣿⣿⣿⣿⣿⣿⡕⢕⢕⢕⢕⢕⢕⢕⢕⢕⢕⢕⢕⢕⢕⢕⢕⢕⢕⢕⢕⢕⢕⢕⢕⢕⢕⣼⣿⣿⣿⣿⣿⣿⣿⣿⣿⣿⣿⣿⣿⣿⣿⣿⣿⣿⣿⣿⣿⣿⣿⣷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⣷⣔⢀⠀⠀⠀⠀⠀⠀⠀⠀⠀⠀⠀⠀⠀⠀⠀⠀⠀⠀⠑⠑⠁⠁⢕⢕⢕⢕⢕⢕⢕⢕⢱⣿⣿⣿⣿⣿⣿⣿⣿⣿⣿⣿⣿⣿⣿⣿⣿⢟⢟⢝⢕⢕⢕⢕⢕⢕⢕⢕⢕⠀⠀⠀⠀⠀⠀⠀⠀⠀⠀⠀⣸⣿⣿⣿⣿⣿⣿⣿⣿⣿⣿⣿⣿⣿⣿⣿⣿⣿⣿⣿⣿⣿⣿⣿⣿⣿⣿⣿⣿⣿⣿⣿⣿⣿⣿⣿⣿⣿⣿⣿⣿⡕⢕⢕⢕⢕⢕⢕⢕⢕⢕⢕⢕⢕⢕⢕⢕⢕⢕⢕⢕⢕⢕⢕⢕⢕⣼⣿⣿⣿⣿⣿⣿⣿⣿⣿⣿⣿⣿⣿⣿⣿⣿⣿⣿⣿⣿⣿⣿⣿⣿⣿⡕⠁⠁⢕⢕⠀</a:t>
            </a:r>
            <a:br/>
            <a:r>
              <a:t>⣿⣿⣿⣿⣿⣿⣿⣿⣿⣿⣿⣿⣿⠀⠀⢸⣿⣿⣿⣿⣿⣿⣿⣿⣿⣿⣿⣿⣿⣿⣿⣿⣿⣿⣿⣿⣿⣿⣿⣿⣿⣿⣿⣿⣿⣿⣿⣿⣿⣿⣿⣿⡿⢟⢃⢄⢕⣿⣿⣿⣿⣿⣿⣿⣿⣿⣿⣿⣿⣿⣿⣿⣷⣴⡀⠀⠀⠀⠀⠀⠀⠀⠀⠀⠀⠀⠀⠀⢀⢄⠀⢁⠀⠀⠀⢕⢕⢕⢕⢕⢕⢕⢕⣸⣿⣿⣿⣿⣿⣿⣿⣿⣿⣿⣿⣿⡿⢟⢝⢕⢕⢕⢕⢕⢕⢕⢕⢕⢕⢕⢕⢕⢀⠀⠀⠀⠀⠀⠀⠀⠀⠀⢄⣿⣿⣿⣿⣿⣿⣿⣿⣿⣿⣿⣿⣿⣿⣿⣿⣿⣿⣿⣿⣿⢿⢿⢿⢿⢿⢿⢿⢟⢏⢹⣿⣿⣿⣿⣿⣿⣿⣿⣿⣿⣿⣧⡕⢕⢕⢕⢕⢕⢕⢕⢕⢕⢕⢕⢕⢕⢕⢕⢕⢕⢕⢕⢕⣷⣿⣿⣿⣿⣿⣿⣿⣿⣿⣿⣿⣿⣿⣿⣿⣿⣿⣿⣿⣿⣿⣿⣿⣿⣿⣿⣿⡇⠀⠀⠀⢕⠀</a:t>
            </a:r>
            <a:br/>
            <a:r>
              <a:t>⣿⣿⣿⣿⣿⣿⣿⣿⣿⣿⣿⣿⣿⠀⠀⢸⣿⣿⣿⣿⣿⣿⣿⣿⣿⣿⣿⣿⣿⣿⣿⣿⣿⣿⣿⣿⣿⣿⣿⣿⣿⣿⣿⣿⣿⣿⣿⣿⣿⡿⢟⢝⢕⢕⢕⢕⢕⢻⣿⣿⣿⣿⣿⣿⣿⣿⣿⣿⣿⣿⣿⣿⣿⣿⣷⡄⠀⠀⠀⠀⠀⠀⠀⠀⠔⠐⠐⠁⠁⠀⠀⠀⠀⠀⠀⢕⢕⢕⢕⢕⢕⢕⢕⣿⣿⣿⣿⣿⣿⣿⣿⣿⣿⣿⡿⢏⢕⢕⢕⢕⢕⢕⢕⢕⢕⢕⢕⢕⢕⢕⢕⢕⢕⢄⠀⠀⠀⠀⠀⠀⢀⢰⣿⣿⣿⣿⣿⣿⣿⣿⣿⣿⣿⣿⣿⣿⣿⣿⣿⣿⣿⢿⢏⢕⢕⢕⢕⢕⢕⢕⢕⢕⢕⢕⣿⣿⣿⣿⣿⣿⣿⣿⣿⣿⣿⣿⣿⣧⣕⡕⢕⢕⢕⢕⢕⢕⢕⢕⢕⢕⢕⢕⢕⣕⣵⣿⣿⣿⣿⣿⣿⣿⣿⣿⣿⣿⣿⣿⣿⣿⣿⣿⣿⣿⣿⣿⣿⣿⣿⣿⣿⣿⣿⣿⣿⡇⠀⠀⠀⢕⠀</a:t>
            </a:r>
            <a:br/>
            <a:r>
              <a:t>⣿⣿⣿⣿⣿⣿⣿⣿⣿⣿⣿⣿⣿⠀⠀⢸⣿⣿⣿⣿⣿⣿⣿⣿⣿⣿⣿⣿⣿⣿⣿⣿⣿⣿⣿⣿⣿⣿⣿⣿⣿⣿⣿⣿⣿⣿⣿⣿⣯⢕⢕⢕⢕⢕⢕⢕⢕⢜⣿⣿⣿⣿⣿⣿⣿⣿⣿⣿⣿⣿⣿⣿⣿⣿⣿⣿⣦⣄⠀⠀⠀⠀⠀⠀⠀⠀⠀⠀⠀⠀⠀⠀⠀⠀⠀⢕⢕⢕⢕⢕⢕⢕⣸⣿⣿⣿⣿⣿⣿⣿⣿⣿⣿⡟⢕⢕⢕⢕⢕⢕⢕⢕⢕⢕⢕⢕⢕⢕⢕⢕⢕⢕⢕⢕⢕⢔⢔⢔⢔⢕⢕⢜⢿⣿⣿⣿⣿⣿⣿⣿⣿⣿⣿⣿⣿⣿⡟⢏⢝⢕⢕⢕⢕⢕⢕⢕⢕⢕⢕⢕⢕⢕⢕⢕⣿⣿⣿⣿⣿⣿⣿⣿⣿⣿⣿⣿⣿⣿⣿⣿⣷⣧⣵⣕⣕⣕⣕⣕⣱⣵⣷⣿⣿⣿⣿⣿⣿⣿⣿⣿⣿⣿⣿⣿⣿⣿⣿⣿⣿⣿⣿⣿⣿⣿⣿⣿⣿⣿⣿⣿⣿⣿⣿⣿⣿⡇⠀⠀⠀⢕⠀</a:t>
            </a:r>
            <a:br/>
            <a:r>
              <a:t>⣿⣿⣿⣿⣿⣿⣿⣿⣿⣿⣿⣿⣿⠀⠀⢸⣿⣿⣿⣿⣿⣿⣿⣿⣿⣿⣿⣿⣿⣿⣿⣿⣿⣿⣿⣿⣿⣿⣿⣿⣿⣿⣿⣿⣿⣿⣿⣿⣿⣷⡕⢕⢕⢕⢕⢕⢁⠀⠜⣿⣿⣿⣿⣿⣿⣿⣿⣿⣿⣿⣿⣿⣿⣿⣿⣿⣿⣿⣦⢀⠀⠀⠀⠀⠀⠀⠀⠀⠀⠀⠀⠀⠀⠀⠀⢕⢕⢕⢕⢕⢕⢱⣿⣿⣿⣿⣿⣿⣿⣿⣿⣿⡿⢇⢕⢕⢕⢕⢕⢕⢕⢕⢕⢕⢕⢕⢕⢕⢕⢕⢕⢕⢕⢕⢕⢕⢕⢕⢕⢕⢕⢕⢜⣿⣿⣿⣿⣿⣿⣿⣿⣿⣿⣿⣿⣿⣿⡕⢕⢕⢕⢕⢕⢕⢕⢕⢕⢕⢕⢕⢕⢕⢕⢱⣿⣿⣿⣿⣿⣿⣿⣿⣿⣿⣿⣿⣿⣿⣿⣿⣿⣿⣿⣿⣿⣿⣿⣿⣿⣿⣿⣿⣿⣿⣿⣿⣿⣿⣿⣿⣿⣿⣿⣿⣿⣿⣿⣿⣿⣿⣿⣿⣿⣿⣿⣿⣿⣿⣿⣿⣿⣿⣿⣿⣿⢇⠀⠀⠀⢕⠀</a:t>
            </a:r>
            <a:br/>
            <a:r>
              <a:t>⣿⣿⣿⣿⣿⣿⣿⣿⣿⣿⣿⣿⣿⠀⠀⢸⣿⣿⣿⣿⣿⣿⣿⣿⣿⣿⣿⣿⣿⣿⣿⣿⣿⣿⣿⣿⣿⣿⣿⣿⣿⣿⣿⣿⣿⣿⣿⣿⣿⣿⣷⣕⠁⠁⠕⠕⠁⠀⠀⠜⣿⣿⣿⣿⣿⣿⣿⣿⣿⣿⣿⣿⣿⢿⣿⣿⣿⡿⢿⣷⣄⠀⠀⠀⠀⠀⠀⠀⠀⠀⠀⠀⠀⠀⠀⢕⢕⢕⢕⢕⢕⣾⣿⣿⣿⣿⣿⣿⣿⣿⣿⣿⢕⢕⢕⢕⢕⢕⢕⢕⢕⢕⢕⢕⢕⢕⢕⢕⢕⢕⢕⢕⢕⢕⢕⢕⢕⢕⢕⢕⢕⢕⢕⢻⣿⣿⣿⣿⣿⣿⣿⣿⣿⣿⣿⣿⣿⣷⢕⢕⢕⢕⢕⢕⢕⢕⢕⢕⢕⢕⢕⢕⣱⣿⣿⣿⣿⣿⣿⣿⣿⣿⣿⣿⣿⣿⣿⣿⣿⣿⣿⣿⣿⣿⣿⣿⣿⣿⣿⣿⣿⣿⣿⣿⣿⣿⣿⣿⣿⣿⣿⣿⣿⣿⣿⣿⣿⣿⣿⣿⣿⣿⣿⣿⣿⣿⣿⣿⣿⣿⣿⣿⣿⣿⣿⢕⠀⠀⠀⢕⠀</a:t>
            </a:r>
            <a:br/>
            <a:r>
              <a:t>⣿⣿⣿⣿⣿⣿⣿⣿⣿⣿⣿⣿⣿⠀⠀⢸⣿⣿⣿⣿⣿⣿⣿⣿⣿⣿⣿⣿⣿⣿⣿⣿⣿⣿⣿⣿⣿⣿⣿⣿⣿⣿⣿⣿⣿⣿⣿⣿⣿⣿⣿⣿⣆⠀⠀⠀⢔⢔⠀⠀⠜⣿⣿⣿⣿⣿⣿⣿⢿⣟⣯⣷⣾⣿⣿⣿⢿⢿⢗⢎⢹⣆⠀⠀⠀⠀⠀⠀⠀⠀⠀⠀⠀⠀⠀⠀⢕⠕⢕⣵⣿⣿⣿⣿⣿⣿⣿⣿⣿⣿⣿⣿⢕⢕⢕⢕⢕⢕⢕⢕⢕⢕⢕⢕⢕⢕⢕⢕⢕⢕⢕⢕⢕⢕⢕⢕⢕⢕⢕⢕⢕⢕⢕⢸⣿⣿⣿⣿⣿⣿⣿⣿⣿⣿⣿⣿⣿⣿⣷⣧⣕⢕⢕⢕⢕⢕⢕⢕⢕⣱⣵⣾⣿⣿⣿⣿⣿⣿⣿⣿⣿⣿⣿⣿⣿⣿⣿⣿⣿⣿⣿⣿⣿⣿⣿⣿⣿⣿⣿⣿⣿⣿⣿⣿⣿⣿⣿⣿⣿⣿⣿⣿⣿⣿⣿⣿⣿⣿⣿⣿⣿⣿⣿⣿⣿⣿⣿⣿⣿⣿⣿⣿⣿⣿⡿⠁⠀⠀⠀⢕⠀</a:t>
            </a:r>
            <a:br/>
            <a:r>
              <a:t>⣿⣿⣿⣿⣿⣿⣿⣿⣿⣿⣿⣿⣿⠀⠀⢸⣿⣿⣿⣿⣿⣿⣿⣿⣿⣿⣿⣿⣿⣿⣿⣿⣿⣿⣿⣿⣿⣿⣿⣿⣿⣿⣿⣿⣿⣿⣿⣿⣿⣿⣿⣿⣿⣆⠀⠀⠀⠀⠀⠀⠀⠜⣿⣿⡿⣟⣽⣾⣿⣿⡿⢿⢟⢝⢕⢕⢕⢕⢕⢕⢕⢍⢕⢓⠀⠀⠀⠀⠀⢀⡀⢄⠀⠀⠀⠀⠀⠀⣿⣿⣿⣿⣿⣿⣿⣿⣿⣿⣿⣿⣿⣿⢕⢕⢕⢕⢕⢕⢕⢕⢕⢕⢕⢕⢕⢕⢕⢕⢕⢕⢕⢕⢕⢕⢕⢕⢕⢕⢕⢕⢕⢕⢕⣿⣿⣿⣿⣿⣿⣿⣿⣿⣿⣿⣿⣿⣿⣿⣿⣿⣿⣿⣷⣷⣷⣷⣷⣿⣿⣿⣿⣿⣿⣿⣿⣿⣿⣿⣿⣿⣿⣿⣿⣿⣿⣿⣿⣿⣿⣿⣿⣿⣿⣿⣿⣿⣿⣿⣿⣿⣿⣿⣿⣿⣿⣿⣿⣿⣿⣿⣿⣿⣿⣿⣿⣿⣿⣿⣿⣿⣿⣿⣿⣿⣿⣿⣿⣿⣿⣿⣿⣿⣿⣿⡇⠀⠀⠀⠀⢕⠀</a:t>
            </a:r>
            <a:br/>
            <a:r>
              <a:t>⣿⣿⣿⣿⣿⣿⣿⣿⣿⣿⣿⣿⣿⠀⠀⠸⠿⠿⢿⣿⣿⣿⣿⣿⣿⣿⣿⣿⣿⣿⣿⣿⣿⣿⣿⣿⣿⣿⣿⣿⣿⣿⣿⣿⣿⣿⣿⣿⣿⣿⣿⣿⣿⣿⡆⠀⠀⠄⠕⠑⠀⠀⢘⣽⣾⣿⣿⢿⢟⢕⢕⢕⢕⢕⢕⢕⢕⢕⢕⢕⢕⢕⢕⢕⢕⢔⢔⢜⢝⢻⣿⢕⠀⠀⠀⠀⠀⠀⢹⣿⣿⣿⣿⣿⣿⣿⣿⣿⣿⣿⣿⣿⢕⢕⢕⢕⢕⢕⢕⢕⢕⢕⢕⢕⢕⢕⢕⢕⢕⢕⢕⢕⢕⢕⢕⢕⢕⢕⢕⢕⢕⢕⢸⣿⣿⣿⣿⣿⣿⣿⣿⣿⣿⣿⣿⣿⣿⣿⣿⣿⣿⣿⣿⣿⣿⣿⣿⢿⠟⠟⠛⠟⠿⢿⣿⣿⣿⣿⣿⣿⣿⣿⣿⣿⣿⣿⣿⣿⣿⣿⣿⣿⣿⣿⣿⣿⣿⣿⣿⣿⣿⣿⣿⣿⣿⣿⣿⣿⣿⣿⣿⣿⣿⣿⣿⣿⣿⣿⣿⣿⣿⣿⣿⣿⣿⣿⣿⣿⣿⣿⣿⣿⣿⣿⢇⠀⠀⠀⢕⢕⠀</a:t>
            </a:r>
            <a:br/>
            <a:r>
              <a:t>⣿⣿⣿⣿⣿⣿⣿⣿⣿⣿⣿⣿⣿⠀⠀⠀⠀⠀⠀⣿⣿⣿⣿⣿⣿⣿⣿⣿⣿⣿⣿⣿⣿⣿⣿⣿⣿⣿⣿⣿⣿⣿⣿⣿⣿⣿⣿⣿⣿⣿⣿⣿⣿⣿⡇⠀⠀⠀⠀⠀⢀⢰⣿⣿⣿⢟⢕⢕⢕⢕⢕⢕⢕⢕⢕⢑⠁⠀⠀⠑⢕⢕⢕⢕⢕⢕⢕⢕⢕⢕⢕⢅⠀⠀⠀⠀⠀⠀⢸⣿⣿⣿⣿⣿⣿⣿⣿⣿⣿⣿⣿⣿⣇⢕⢕⢕⢕⢕⢕⢕⢕⢕⢕⢕⢕⢕⢕⢕⢕⢕⢕⢕⢕⢕⢕⢕⢕⢕⢕⢕⢕⣾⣿⣿⣿⣿⣿⣿⣿⣿⣿⣿⣿⣿⣿⣿⣿⣿⣿⣿⣿⣿⣿⣿⡟⠙⠀⠀⠀⠀⠀⠀⠀⠀⠈⠻⣿⣿⣿⣿⣿⣿⣿⣿⣿⣿⣿⣿⣿⣿⣿⣿⣿⣿⣿⣿⣿⣿⣿⣿⣿⣿⣿⣿⣿⣿⣿⣿⣿⣿⣿⣿⣿⣿⣿⣿⣿⣿⣿⣿⣿⣿⣿⣿⣿⣿⣿⣿⣿⣿⣿⣿⣿⡿⠁⠀⠀⠀⢕⢕⠀</a:t>
            </a:r>
            <a:br/>
            <a:r>
              <a:t>⣿⣿⣿⣿⣿⣿⣿⣿⣿⣿⣿⣿⣿⠀⠀⢄⢀⢀⢄⢿⣿⣿⣿⣿⣿⣿⣿⣿⣿⣿⣿⣿⣿⣿⣿⣿⣿⣿⣿⣿⣿⣿⣿⣿⣿⣿⣿⣿⣿⣿⣿⣿⣿⣿⡇⠀⢄⠀⠀⠀⠕⢸⣿⢟⢕⢕⢕⢕⢕⢕⣕⣱⣵⣾⣿⣷⣄⠀⠀⠀⠀⠁⠑⠕⢕⢕⢕⢕⢕⢕⢕⢕⠀⠀⠀⠀⠀⠀⠑⣿⣿⣿⣿⣿⣿⣿⣿⣿⣿⣿⣿⣿⣿⢕⢕⢕⢕⢕⢕⢕⢕⢕⢕⢕⢕⢕⢕⢕⢕⢕⢕⢕⢕⢕⢕⢕⢕⢕⢕⣾⣿⣿⣿⣿⣿⣿⣿⣿⣿⣿⣿⣿⣿⣿⣿⣿⣿⣿⣿⣿⣿⣿⣿⠏⠀⠀⠀⠀⠀⢀⡀⠀⠀⠀⠀⠀⠘⢿⣿⣿⣿⣿⣿⣿⣿⣿⣿⣿⣿⣿⣿⣿⣿⣿⣿⣿⣿⣿⣿⣿⣿⣿⣿⣿⣿⣿⣿⣿⣿⣿⣿⣿⣿⣿⣿⣿⣿⣿⣿⣿⣿⣿⣿⣿⣿⣿⣿⣿⣿⣿⣿⣿⣿⢇⠀⠀⠀⢀⢕⢕⠀</a:t>
            </a:r>
            <a:br/>
            <a:r>
              <a:t>⣿⣿⣿⣿⣿⣿⣿⣿⣿⣿⣿⣿⣿⠀⢱⢷⢇⢕⢕⢕⣿⣿⣿⣿⣿⣿⣿⣿⣿⣿⣿⣿⣿⣿⣿⣿⣿⣿⣿⣿⣿⣿⣿⣿⣿⣿⣿⣿⣿⣿⣿⣿⣿⣿⡇⠀⢕⣧⠀⠀⠀⠀⠁⠀⠁⢕⢕⣱⣷⣿⣿⣿⣿⣿⣿⣿⣿⣷⣦⣄⠀⠀⠀⠀⠀⠁⠑⠑⠕⢕⢕⢕⢀⠀⠀⠀⠀⠀⠀⢹⣿⣿⣿⣿⣿⣿⣿⣿⣿⣿⣿⣿⣿⣷⡕⢕⢕⢕⢕⢕⢕⢕⢕⢕⢕⢕⢕⢕⢕⢕⢕⢕⢕⢕⢕⢕⣱⣾⣿⣿⣿⣿⣿⣿⣿⣿⣿⣿⣿⣿⣿⣿⣿⣿⣿⣿⣿⣿⣿⣿⣿⣿⡏⠀⠀⠀⠀⣰⣾⣿⣿⣿⣧⡀⠀⠀⠀⠘⢿⠿⠿⠿⢿⣿⣿⣿⣿⣿⣿⣿⣿⣿⣿⣿⣿⣿⣿⣿⣿⣿⣿⣿⣿⣿⣿⣿⣿⣿⣿⣿⣿⣿⣿⣿⣿⣿⣿⣿⣿⣿⣿⣿⣿⣿⣿⣿⣿⣿⣿⣿⣿⣿⡿⠑⠀⠀⠀⢕⢕⢕⠀</a:t>
            </a:r>
            <a:br/>
            <a:r>
              <a:t>⣿⣿⣿⣿⣿⣿⣿⣿⣿⣿⣿⣿⡿⠀⠀⠀⠀⠀⠀⠀⢻⣿⣿⣿⣿⣿⣿⣿⣿⣿⣿⣿⣿⣿⣿⣿⣿⣿⣿⣿⣿⣿⣿⣿⣿⣿⣿⣿⣿⣿⣿⣿⣿⣿⢇⠀⢕⣿⣧⢀⠀⢀⠀⠀⠀⠑⠁⢻⣿⣿⣿⣿⣿⣿⣿⣿⣿⣿⣿⣿⣷⣦⣤⣀⢀⠀⠀⠀⠀⠀⠁⠁⢅⠀⠀⠀⠀⠀⠀⠜⣿⣿⣿⣿⣿⣿⣿⣿⣿⣿⣿⣿⣿⣿⣿⣧⣕⢕⢕⢕⢕⢕⢕⢕⢕⢕⢕⢕⢕⢕⢕⢕⢕⣵⣿⣿⣿⣿⣿⣿⣿⣿⣿⣿⣿⣿⣿⣿⣿⣿⣿⣿⣿⣿⣿⣿⣿⣿⣿⣿⣿⣿⡇⠀⠀⠀⠀⣿⣿⣿⣿⣿⣿⣧⠀⠀⠀⠀⠀⠀⠀⠀⠀⠀⠈⠙⢿⣿⣿⣿⣿⣿⣿⣿⣿⣿⣿⣿⣿⣿⣿⣿⣿⣿⣿⣿⣿⣿⣿⣿⣿⣿⣿⣿⣿⣿⣿⣿⣿⣿⣿⣿⣿⣿⣿⣿⣿⣿⣿⣿⣿⣿⢇⠀⠀⠀⢄⢕⢕⢕⠀</a:t>
            </a:r>
            <a:br/>
            <a:r>
              <a:t>⠁⠁⠁⠁⠁⠁⠁⠁⠁⠁⠁⠁⠁⠀⠀⠀⠀⠄⠀⠀⠀⠁⠁⠁⠁⠁⠁⠁⠁⠁⠁⠁⠁⠁⠁⠁⠁⠁⠁⠁⠁⠁⠁⠁⠁⠁⠁⠁⠁⠁⠁⠁⠁⠁⠁⠀⠁⠁⠁⠁⢄⢕⠀⠀⠀⠀⠀⠀⠁⠁⠁⠁⠁⠁⠁⠁⠁⠁⠁⠁⠁⠁⠁⠁⠁⠁⠀⠄⢀⠀⠀⣰⢟⢔⠀⠀⠀⠀⠀⠀⢿⣿⣿⣿⣿⣿⣿⣿⣿⣿⣿⣿⣿⣿⣿⣿⣿⣷⣵⡕⢕⢕⢕⢕⢕⢕⢕⢕⢕⣕⣵⣾⣿⣿⣿⣿⣿⣿⣿⣿⣿⣿⣿⣿⣿⣿⣿⣿⣿⣿⣿⣿⣿⣿⣿⣿⣿⣿⣿⣿⣿⣿⡇⠀⠀⠀⠀⢻⣿⣿⣿⣿⣿⡿⠀⠀⠀⠀⠀⠀⠀⠀⠀⠀⠀⠀⠀⠝⣿⣿⣿⣿⣿⣿⣿⣿⣿⣿⣿⣿⣿⣿⣿⣿⣿⣿⣿⣿⣿⣿⣿⣿⣿⣿⣿⣿⣿⣿⣿⣿⣿⣿⣿⣿⣿⣿⣿⣿⣿⣿⣿⡏⠀⠀⠀⠀⢕⢕⢕⢕⠀</a:t>
            </a:r>
            <a:br/>
            <a:r>
              <a:t>⣄⣄⣄⣄⣄⣄⣄⣄⣄⣄⣄⣄⣄⣄⠀⠀⠀⠀⠀⠀⠀⠀⣄⣄⣄⣄⣄⣄⣄⣄⣄⣄⣄⣄⣄⣄⣄⣄⣄⣄⣄⣄⣄⣄⣄⣄⣄⣄⣄⣄⣄⣄⣄⣄⣄⣄⣄⣄⡄⢀⢕⢕⢕⠀⠀⠀⠀⠀⠀⠀⣄⣄⣄⣄⣄⣄⣄⣄⣄⣄⣄⣄⣄⣄⣄⣄⣄⣄⣅⡕⡱⢇⢕⢕⢀⠀⠀⠀⠀⠀⢸⣿⣿⣿⣿⣿⣿⣿⣿⣿⣿⣿⣿⣿⣿⣿⣿⣿⣿⣿⣷⣷⣷⣧⣵⣵⣷⣾⣿⣿⣿⣿⣿⣿⣿⣿⣿⣿⣿⣿⣿⣿⣿⣿⣿⣿⣿⣿⣿⣿⣿⣿⣿⣿⣿⣿⣿⣿⣿⠟⠙⠁⠀⠀⠀⠀⠀⠈⠟⣫⣵⣷⣷⣧⡀⠀⢀⣴⣷⣿⣿⣿⣷⣄⠀⠀⠀⠀⢜⣿⣿⣿⣿⣿⣿⣿⣿⣿⣿⣿⣿⣿⣿⣿⣿⣿⣿⣿⣿⣿⣿⣿⣿⣿⣿⣿⣿⣿⣿⣿⣿⣿⣿⣿⣿⣿⣿⣿⣿⣿⡿⠑⠀⠀⠀⢔⢕⢕⢕⢕⠀</a:t>
            </a:r>
            <a:br/>
            <a:r>
              <a:t>⣿⣿⣿⣿⣿⣿⣿⣿⣿⣿⣿⣿⣿⣿⠀⠀⠀⠀⠀⠀⠀⢰⣿⣿⣿⣿⣿⣿⣿⣿⣿⣿⣿⣿⣿⣿⣿⣿⣿⣿⣿⣿⣿⣿⣿⣿⣿⣿⣿⣿⣿⣿⣿⣿⣿⣿⣿⣿⡇⢕⢕⢕⢕⢔⠀⠀⠀⠔⠀⠀⠘⣿⣿⣿⣿⣿⣿⣿⣿⣿⣿⣿⣿⣿⣿⣿⣿⣿⢏⢜⢕⢕⢕⢕⢕⠀⠀⠀⠀⠀⠑⢿⣿⣿⣿⣿⣿⣿⣿⣿⣿⣿⣿⣿⣿⣿⣿⣿⣿⣿⣿⣿⣿⣿⣿⣿⣿⣿⣿⣿⣿⣿⣿⣿⣿⣿⣿⣿⣿⣿⣿⣿⣿⣿⣿⣿⣿⣿⣿⣿⣿⣿⣿⣿⣿⣿⣿⠟⠁⠀⠀⠀⠀⠀⠀⠀⠀⠀⢄⣿⣿⣿⣿⣿⣿⣷⡎⣿⣿⣿⣿⣿⣿⣿⢔⠀⠀⠀⠁⣿⣿⣿⣿⣿⣿⣿⣿⣿⣿⣿⣿⣿⣿⣿⣿⣿⣿⣿⣿⣿⣿⣿⣿⣿⣿⣿⣿⣿⣿⣿⣿⣿⣿⣿⣿⣿⣿⣿⣿⣿⠕⠀⠀⠀⢀⢕⢕⢕⢕⢕⠀</a:t>
            </a:r>
            <a:br/>
            <a:r>
              <a:t>⣿⣿⣿⣿⣿⣿⣿⣿⣿⣿⣿⣿⣿⣿⠀⠀⠀⠀⠀⠀⠀⢜⣿⣿⣿⣿⣿⣿⣿⣿⣿⣿⣿⣿⣿⣿⣿⣿⣿⣿⣿⣿⣿⣿⣿⣿⣿⣿⣿⣿⣿⣿⣿⣿⣿⣿⣿⣿⡇⢕⢕⢕⠕⠕⠀⠀⠀⠀⠀⠀⠀⠘⢿⣿⣿⣿⣿⣿⣿⣿⣿⣿⣿⣿⣿⣿⣿⢫⢇⢕⢕⢕⢕⢕⢕⢔⠀⠀⠀⠀⠀⠜⣿⣿⣿⣿⣿⣿⣿⣿⣿⣿⣿⣿⣿⣿⣿⣿⣿⣿⣿⣿⣿⣿⣿⣿⣿⣿⣿⣿⣿⣿⣿⣿⣿⣿⣿⣿⣿⣿⣿⣿⣿⣿⣿⣿⣿⣿⣿⣿⣿⣿⣿⣿⣿⣿⢏⠀⠀⠀⠀⣠⣴⣾⣿⣿⣷⡆⣿⣿⣿⣿⣿⣿⣿⣿⣷⢹⣿⣿⣿⣿⣿⡟⠀⠀⠀⠀⢰⣿⣿⣿⣿⣿⣿⣿⣿⣿⣿⣿⣿⣿⣿⣿⣿⣿⣿⣿⣿⣿⣿⣿⣿⣿⣿⣿⣿⣿⣿⣿⣿⣿⣿⣿⣿⣿⣿⣿⣿⠇⠀⠀⠀⠀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⡔⠕⠀⠀⠀⠀⠀⠀⠀⠕⠑⠀⠀⠁⢻⣿⣿⡿⣿⣿⣿⣿⣿⣿⣿⣿⡿⡕⢕⡕⢕⢕⢕⢕⢕⢕⢕⢄⠀⠀⠀⠀⠀⢜⣿⣿⣿⣿⣿⣿⣿⣿⣿⣿⣿⣿⣿⣿⣿⣿⣿⣿⣿⣿⣿⣿⣿⣿⣿⣿⣿⣿⣿⣿⣿⣿⣿⣿⣿⣿⣿⣿⣿⣿⣿⣿⣿⣿⣿⣿⣿⣿⣿⣿⣿⣿⣿⠀⠀⠀⠀⢰⣿⣿⣿⣿⣿⣿⣧⢻⣿⣿⣿⣿⣿⣿⢟⠁⠀⠉⠛⠛⠋⠁⠀⠀⠀⠀⢀⣾⣿⣿⣿⣿⣿⣿⣿⣿⣿⣿⣿⣿⣿⣿⣿⣿⣿⣿⣿⣿⣿⣿⣿⣿⣿⣿⣿⣿⣿⣿⣿⣿⣿⣿⣿⣿⣿⣿⣿⠇⠀⠀⠀⠀⢕⢕⢕⢕⢕⢕⢕⠀</a:t>
            </a:r>
            <a:br/>
            <a:r>
              <a:t>⢛⠛⠛⠛⠛⠛⠛⠛⠛⠛⢛⢟⢟⢟⢀⠀⠀⢀⢀⠀⠀⠞⠟⢟⢟⢟⢟⢟⢟⢟⢟⢟⢟⢟⢟⢟⢟⢟⢻⣿⣿⣿⣿⣿⣿⣿⣿⣿⣿⣿⣿⣿⣿⣿⣿⣿⣿⣿⣿⢇⢕⢔⢀⠀⠀⠀⠀⠀⠀⠀⠀⢀⢄⢕⢏⢕⢕⢎⢿⣿⣿⣿⣿⣿⡟⢵⢇⡕⢕⢕⢕⢕⢕⢕⢕⢕⢕⢔⠀⠀⠀⠀⠀⠜⣿⣿⣿⣿⣿⣿⣿⣿⣿⣿⣿⣿⣿⣿⣿⣿⣿⣿⣿⣿⣿⣿⣿⣿⣿⣿⣿⣿⣿⣿⣿⣿⣿⣿⣿⣿⣿⣿⣿⣿⣿⣿⣿⣿⣿⣿⣿⣿⣿⣿⣿⣿⠀⠀⠀⠀⠘⢿⣿⣿⣿⣿⣿⡟⠁⠀⠙⠻⠿⠟⠋⠀⠀⠀⠀⠀⠀⠀⠀⠀⠀⢀⣴⣿⣿⣿⣿⣿⣿⣿⣿⣿⣿⣿⣿⣿⣿⣿⣿⣿⣿⣿⣿⣿⣿⣿⣿⣿⣿⣿⣿⣿⣿⣿⣿⣿⣿⣿⣿⣿⣿⣿⣿⠇⠀⠀⠀⠀⢕⢕⢕⢕⢕⢕⢕⢕⠀</a:t>
            </a:r>
            <a:br/>
            <a:r>
              <a:t>⢕⢕⢑⢕⢑⠕⢕⠕⢕⢕⢕⢕⢔⢕⠁⠀⠀⠁⠁⠀⠀⠀⠀⢁⢕⢕⢕⢕⢕⢕⢕⠕⢕⢕⢕⢕⢕⢕⢕⢸⣿⣿⣿⣿⣿⣿⣿⣿⣿⣿⣿⣿⣿⣿⣿⣿⣿⣿⡿⣱⣷⣕⢕⢕⢔⢄⢀⠀⢀⢄⢔⢕⢕⢕⢕⢕⢕⢕⢸⣿⣿⣿⣿⢏⡳⢇⢜⢕⢕⢕⢕⢕⢕⢕⢕⢕⢕⢕⢄⠀⠀⠀⠀⠀⠜⢿⣿⣿⣿⣿⣿⣿⣿⣿⣿⣿⣿⣿⣿⣿⣿⣿⣿⣿⣿⣿⣿⣿⣿⣿⣿⣿⣿⣿⣿⣿⣿⣿⣿⣿⣿⣿⣿⣿⣿⣿⣿⣿⣿⣿⣿⣿⣿⣿⣿⣿⣧⠀⠀⠀⠀⠁⠙⠟⠟⠛⠙⠀⠀⠀⠀⠀⠀⠀⠀⠀⠀⠀⠀⠀⠀⠀⢤⣴⣾⣿⣿⣿⣿⣿⣿⣿⣿⣿⣿⣿⣿⣿⣿⣿⣿⣿⣿⣿⣿⣿⣿⣿⣿⣿⣿⣿⣿⣿⣿⣿⣿⣿⣿⣿⣿⣿⣿⣿⣿⡿⠇⠀⠀⠀⠀⢕⢕⢕⢕⢕⢕⢕⢕⢕⠀</a:t>
            </a:r>
            <a:br/>
            <a:r>
              <a:t>⢕⢅⢅⢅⢅⢅⢅⢅⢅⢅⢕⢕⢕⢕⢕⢕⢕⢕⢕⢕⢕⢕⢕⢕⢕⢕⠕⠑⠁⠁⠀⠀⢕⢕⢕⢕⢕⢕⢕⢸⣿⣿⣿⣿⣿⣿⣿⣿⣿⣿⣿⣿⣿⣿⣿⣿⣿⣿⡇⣿⣿⣿⣷⣕⢕⢕⢕⢕⢕⢑⢕⢕⢕⢕⠕⠑⢅⢳⣿⣿⣿⣿⢣⡵⢕⢜⢕⢕⢕⢕⢕⢕⢕⢕⢕⢕⢕⢕⢕⡔⢄⠀⠀⠀⠀⠘⢿⣿⣿⣿⣿⣿⣿⣿⣿⣿⣿⣿⣿⣿⣿⣿⣿⣿⣿⣿⣿⣿⣿⣿⣿⣿⣿⣿⣿⣿⣿⣿⣿⣿⣿⣿⣿⣿⣿⣿⣿⣿⣿⣿⣿⣿⣿⣿⣿⣿⣿⣧⣄⠀⠀⠀⠀⠀⠀⠀⠀⠀⠀⠀⠀⠀⠀⠀⠀⠀⠀⠀⠀⠀⠀⠀⢸⣿⣿⣿⣿⣿⣿⣿⣿⣿⣿⣿⣿⣿⣿⣿⣿⣿⣿⣿⣿⣿⣿⣿⣿⣿⣿⣿⣿⣿⣿⣿⣿⣿⣿⣿⣿⣿⣿⣿⣿⣿⡿⠑⠀⠀⠀⠀⢕⢕⢕⢕⢕⢕⢕⢕⢕⢕⠀</a:t>
            </a:r>
            <a:br/>
            <a:r>
              <a:t>⢕⢕⢕⢕⢕⢕⢕⢕⢕⢕⢕⢕⢕⢕⢕⢕⢕⢕⢕⢕⢕⢕⠑⠁⠁⠀⠀⠀⠀⠀⠀⢔⢕⢕⢕⢕⢕⢕⢕⢸⣿⣿⣿⣿⣿⣿⣿⣿⣿⣿⣿⣿⣿⣿⣿⣿⣿⣿⣷⣿⣿⣿⣿⣿⣷⡕⢕⢕⢕⢕⢕⢕⢑⠅⢔⢕⢕⢕⢹⣿⡟⢕⢞⢕⢇⢕⢕⢕⢕⢕⢕⢕⢕⢕⢕⢕⢕⢕⣸⣿⣕⢕⠀⠀⠀⠀⠁⢻⣿⣿⣿⣿⣿⣿⣿⣿⣿⣿⣿⣿⣿⣿⣿⣿⣿⣿⣿⣿⣿⣿⣿⣿⣿⣿⣿⣿⣿⣿⣿⣿⣿⣿⣿⣿⣿⣿⣿⣿⣿⣿⣿⣿⣿⣿⣿⣿⣿⣿⣿⣷⣦⣄⣄⣀⣀⣀⣄⠀⠀⠀⠀⠀⠀⠀⠀⠀⠀⠀⠀⠀⠀⠀⣾⣿⣿⣿⣿⣿⣿⣿⣿⣿⣿⣿⣿⣿⣿⣿⣿⣿⣿⣿⣿⣿⣿⣿⣿⣿⣿⣿⣿⣿⣿⣿⣿⣿⣿⣿⣿⣿⣿⣿⣿⢟⠁⠀⠀⠀⢀⢕⢕⢕⢕⢕⢕⢕⢕⢕⢕⢕⠀</a:t>
            </a:r>
            <a:br/>
            <a:r>
              <a:t>⢕⢕⢕⢕⢕⢕⢕⢕⢕⢕⢕⢕⢕⢕⢕⢕⢕⢕⢕⢕⢕⢕⠀⠀⠀⠀⠀⠀⠀⠀⢕⢕⢕⢕⢕⢕⢕⢕⠕⠸⢿⢿⢿⢿⢿⣿⣿⣿⣿⣿⣿⣿⣿⣿⣿⣿⣿⣿⣿⣜⢿⣿⣿⣿⣿⣿⢕⢕⢕⢕⢕⢕⢕⢕⢕⢕⢕⢕⢕⢜⢱⢎⢕⢗⢕⢕⢕⢕⢕⢕⢇⢕⢕⢕⢕⢕⢕⢕⠟⠙⠀⠀⠀⠀⠀⠀⠀⠀⠝⣿⣿⣿⣿⣿⣿⣿⣿⣿⣿⣿⣿⣿⣿⣿⣿⣿⣿⣿⣿⣿⣿⣿⣿⣿⣿⣿⣿⣿⣿⣿⣿⣿⣿⣿⣿⣿⣿⣿⣿⣿⣿⣿⣿⣿⣿⣿⣿⣿⣿⣿⣿⣿⣿⣿⣿⣿⣿⣆⠀⠀⠀⠀⠀⠀⠀⠀⠀⠀⠀⠀⠀⠐⢿⣿⣿⣿⣿⣿⣿⣿⣿⣿⣿⣿⣿⣿⣿⣿⣿⣿⣿⣿⣿⣿⣿⣿⣿⣿⣿⣿⣿⣿⣿⣿⣿⣿⣿⣿⣿⣿⣿⡿⠇⠀⠀⠀⠀⢄⢕⢕⢕⢕⢕⢕⢕⢕⢕⢕⢕⢕⠀</a:t>
            </a:r>
            <a:br/>
            <a:r>
              <a:t>⢕⢕⢕⢕⢕⢕⢕⢕⢕⢕⢕⢕⢕⢕⢕⢕⢕⢕⢕⢕⢕⢕⠀⠀⠀⠀⠀⠀⠀⢕⢕⢕⢕⢕⠕⠕⢑⢅⢔⢔⢕⢕⢕⢕⢸⣿⣿⣿⣿⣿⣿⣿⣿⣿⣿⣿⣿⣿⣿⣿⣮⡻⢿⣿⣿⡟⢕⢕⠕⠕⠑⠑⠑⠑⠁⠕⠕⢕⠕⢱⢕⢱⢷⢕⢕⢕⢕⢕⢕⡜⢕⢕⢕⢇⢕⢕⢕⠀⠀⠀⠀⠀⠀⠀⠀⠀⠀⠀⠀⠘⢻⣿⣿⣿⣿⣿⣿⣿⣿⣿⣿⣿⣿⣿⣿⣿⣿⣿⣿⣿⣿⣿⣿⣿⣿⣿⣿⣿⣿⣿⣿⣿⣿⣿⣿⣿⣿⣿⣿⣿⣿⣿⣿⣿⣿⣿⣿⣿⣿⣿⣿⣿⣿⣿⣿⣿⣿⣿⣧⡄⠀⠀⠀⠀⠀⠀⠀⠀⠀⠀⠀⠀⠁⢻⣿⣿⣿⣿⣿⣿⣿⣿⣿⣿⣿⣿⣿⣿⣿⣿⣿⣿⣿⣿⣿⣿⣿⣿⣿⣿⣿⣿⣿⣿⣿⣿⣿⣿⣿⣿⢟⠑⠀⠀⠀⠀⢔⢕⢕⢕⢕⢕⢕⢕⢕⢕⢕⢕⢕⢕⠀</a:t>
            </a:r>
            <a:br/>
            <a:r>
              <a:t>⢕⢕⢕⢕⢕⢕⢕⢕⢕⢕⢕⢕⢕⢕⢕⢕⢕⢕⢕⢕⢕⢕⠀⠀⠀⠀⠀⠀⠀⢕⢕⢕⠀⠁⠀⢕⢕⢕⢕⢕⢕⢕⢕⢕⢸⣿⣿⣿⣿⣿⣿⣿⣿⣿⣿⣿⣿⣿⣿⣿⣿⣿⡟⠀⢁⠁⠀⠀⠀⠀⠀⠀⠀⠀⠀⠀⠀⠀⢕⢕⢱⢕⢕⢕⢕⢕⢕⢕⢱⢕⢕⢕⢸⢕⢕⢕⠑⢐⢕⢕⢕⠀⠀⠀⠀⠀⠀⠀⠀⠀⠀⠝⢿⣿⣿⣿⣿⣿⣿⣿⣿⣿⣿⣿⣿⣿⣿⣿⣿⣿⣿⣿⣿⣿⣿⣿⣿⣿⣿⣿⣿⣿⣿⣿⣿⣿⣿⣿⣿⣿⣿⣿⣿⣿⣿⣿⣿⣿⣿⣿⣿⣿⣿⣿⣿⣿⣿⣿⣿⡿⠀⠀⠀⠀⠀⠀⠀⠀⠀⠀⠀⠀⠀⠀⢻⣿⣿⣿⣿⣿⣿⣿⣿⣿⣿⣿⣿⣿⣿⣿⣿⣿⣿⣿⣿⣿⣿⣿⣿⣿⣿⣿⣿⣿⣿⣿⣿⣿⡿⠇⠀⠀⠀⠀⢀⢕⢕⢕⢕⢕⢕⢕⢕⢕⢕⢕⢕⢕⢕⢕⠀</a:t>
            </a:r>
            <a:br/>
            <a:r>
              <a:t>⢕⢕⢕⢕⢕⢕⢕⢕⢕⢕⢕⢕⢕⢕⢕⢕⢕⢕⢕⢕⢕⢕⠀⠀⠀⠀⠀⠀⢕⢕⢕⢕⠀⠀⠀⢕⢕⢕⢕⢕⢕⢕⢕⢕⢸⣿⣿⣿⣿⣿⣿⣿⣿⣿⣿⣿⣿⣿⣿⣿⣿⣿⠕⢕⢕⢕⢕⢕⢔⢔⢄⢀⠀⠀⠀⠀⢀⢕⢅⡕⢕⢕⢕⢕⢕⢕⢕⢕⢇⢕⢕⢕⢕⢕⢕⢕⡕⢕⢕⠕⠕⠀⠀⠀⠀⠁⠀⠀⠀⠀⠀⠀⠁⠝⣿⣿⣿⣿⣿⣿⣿⣿⣿⣿⣿⣿⣿⣿⣿⣿⣿⣿⣿⣿⣿⣿⣿⣿⣿⣿⣿⣿⣿⣿⣿⣿⣿⣿⣿⣿⣿⣿⣿⣿⣿⣿⣿⣿⣿⣿⣿⣿⣿⣿⣿⣿⣿⣿⣿⡇⠀⠀⠀⠀⠀⠀⠀⠀⠀⠀⠀⠀⠀⠀⠈⣿⣿⣿⣿⣿⣿⣿⣿⣿⣿⣿⣿⣿⣿⣿⣿⣿⣿⣿⣿⣿⣿⣿⣿⣿⣿⣿⣿⣿⣿⣿⡿⠏⠁⠀⠀⠀⠀⢄⢕⢕⢕⢕⢕⢕⢕⢕⢕⢕⢕⢕⢕⢕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⣔⢕⢕⢕⢕⢕⢕⢕⢕⢕⠀⠀⠀⢀⠕⢄⢕⢕⢕⢕⢕⢇⢕⢕⢕⢕⢕⢕⢕⢕⢕⢕⢕⣼⣿⣿⣿⣿⠏⠀⠀⠀⠀⠀⠀⠀⠀⠀⠀⠀⠀⠀⠈⠻⣿⣿⣿⣿⣿⣿⣿⣿⣿⣿⣿⣿⣿⣿⣿⣿⣿⣿⣿⣿⣿⣿⣿⣿⣿⣿⣿⣿⣿⣿⣿⣿⣿⣿⣿⣿⣿⣿⣿⣿⣿⣿⣿⣿⣿⣿⣿⣿⣿⣿⣿⣿⣿⣧⠀⠀⠀⠀⠀⠀⠀⠀⠀⠀⠀⠀⠀⠀⠀⢹⣿⣿⣿⣿⣿⣿⣿⣿⣿⣿⣿⣿⣿⣿⣿⣿⣿⣿⣿⣿⣿⣿⣿⣿⣿⣿⣿⣿⡿⠟⠁⠀⠀⠀⠀⢄⢕⢕⢕⢕⢕⢕⢕⢕⢕⢕⢕⢕⢕⢕⢕⢕⢕⢕⠀</a:t>
            </a:r>
            <a:br/>
            <a:r>
              <a:t>⢕⢕⢕⢕⢕⢕⢕⢕⢕⢕⢕⢕⢕⢕⢕⢕⢕⢕⢕⢕⢕⢕⠀⠀⠀⠀⠀⢕⢕⢕⢕⢕⢕⢕⢕⠁⢕⢕⢕⢕⢕⢕⢕⢕⢸⣿⣿⣿⣿⣿⣿⣿⣿⣿⣿⣿⣿⣿⣿⣿⣿⣿⣿⣷⣥⣕⣑⢕⢕⢕⢑⠁⢀⢀⢄⢕⢔⢕⢕⢕⢕⢕⢕⢕⢕⢕⢜⢕⢕⢕⢕⢕⢕⢕⠱⠿⠿⠿⠟⠁⠀⠀⠀⠀⠀⠀⠀⠀⠀⠀⠀⠀⠀⠀⠀⠀⠈⠻⢿⣿⣿⣿⣿⣿⣿⣿⣿⣿⣿⣿⣿⣿⣿⣿⣿⣿⣿⣿⣿⣿⣿⣿⣿⣿⣿⣿⣿⣿⣿⣿⣿⣿⣿⣿⣿⣿⣿⣿⣿⣿⣿⣿⣿⣿⣿⣿⣿⣿⣿⣿⡄⠀⠀⠀⠀⠀⠀⠀⠀⠀⠀⠀⠀⠀⠀⢸⣿⣿⣿⣿⣿⣿⣿⣿⣿⣿⣿⣿⣿⣿⣿⣿⣿⣿⣿⣿⣿⣿⣿⣿⣿⣿⡿⠟⠁⠀⠀⠀⠀⢀⢔⢕⢕⢕⢕⢕⢕⢕⢕⢕⢕⢕⢕⢕⢕⢕⢕⢕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⢟⢟⢇⢕⢔⢕⢕⢕⢕⢕⢕⢕⢕⢕⢕⢕⢕⢕⢕⢕⢕⢕⢕⢄⢄⢄⢄⢀⠀⠀⠀⠀⠀⠀⠀⠀⠀⠀⠀⠀⠀⠀⠀⠀⠀⠀⠀⠁⠝⢿⣿⣿⣿⣿⣿⣿⣿⣿⣿⣿⣿⣿⣿⣿⣿⣿⣿⣿⣿⣿⣿⣿⣿⣿⣿⣿⣿⣿⣿⣿⣿⣿⣿⣿⣿⣿⣿⣿⣿⣿⣿⣿⣿⣿⣿⣿⣿⣿⣿⣧⠀⠀⠀⠀⠀⠀⠀⠀⠀⠀⠀⢀⣴⣴⣴⣿⣿⣿⣿⣿⣿⣿⣿⣿⣿⣿⣿⣿⣿⣿⣿⣿⣿⣿⣿⣿⣿⣿⣿⡿⠏⠁⠀⠀⠀⠀⢀⢔⢕⢕⢕⢕⢕⢕⢕⢕⢕⢕⢕⢕⢕⢕⢕⢕⢕⢕⢕⢕⢕⠀</a:t>
            </a:r>
            <a:br/>
            <a:r>
              <a:t>⢕⢕⢕⢕⢕⢕⢕⢕⢕⢕⢕⢕⢕⢕⢕⢕⢕⢕⢕⢕⢕⢕⠀⠀⠀⠀⠀⠀⢕⢕⢕⢕⢕⢕⢕⢀⢕⢕⢕⢕⢕⢕⢕⢕⢕⢕⢕⢕⢕⢕⢕⢕⢕⢕⢕⢕⢕⢕⢕⢕⢕⢕⢕⢕⢕⢕⢕⢕⢕⢕⢕⢕⢕⢕⢔⢕⢕⢕⢕⢕⢕⢕⢕⢕⢕⢕⢕⢕⢕⢕⢕⢕⢕⢕⢕⢕⢕⢕⢕⠀⠀⠀⠀⠀⠀⠀⠀⠀⠀⠀⠀⠀⠀⠀⠀⠀⠀⠀⠀⠀⠁⠙⢻⣿⣿⣿⣿⣿⣿⣿⣿⣿⣿⣿⣿⣿⣿⣿⣿⣿⣿⣿⣿⣿⣿⣿⣿⣿⣿⣿⣿⣿⣿⣿⣿⣿⣿⣿⣿⣿⣿⣿⣿⣿⣿⣿⣿⣿⣿⣿⣿⣇⠀⢀⣄⡀⣄⣴⣦⣵⣿⣿⣿⣿⣿⣿⣿⣿⣿⣿⣿⣿⣿⣿⣿⣿⣿⣿⣿⣿⣿⣿⣿⣿⣿⣿⣿⣿⢟⠑⠁⠀⠀⠀⠀⢀⢔⢕⢕⢕⢕⢕⢕⢕⢕⢕⢕⢕⢕⢕⢕⢕⢕⢕⢕⢕⢕⢕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⢐⢕⢕⠅⢕⢕⢕⢕⢕⠕⢕⢕⢕⢕⢕⢕⢕⢕⢕⢕⢕⢕⢕⢕⢕⢕⢕⣀⠀⠀⠀⠀⠀⠀⠀⠀⠀⠀⠀⠀⠀⠀⠀⠀⠀⠀⠀⠀⠀⠀⠈⠝⢿⣿⣿⣿⣿⣿⣿⣿⣿⣿⣿⣿⣿⣿⣿⣿⣿⣿⣿⣿⣿⣿⣿⣿⣿⣿⣿⣿⣿⣿⣿⣿⣿⣿⣿⣿⣿⣿⣿⣿⣿⣿⣿⣿⣿⣿⣿⣾⣿⣿⣿⣿⣿⣿⣿⣿⣿⣿⣿⣿⣿⣿⣿⣿⣿⣿⣿⣿⣿⣿⣿⣿⣿⣿⣿⣿⣿⣿⣿⣿⢿⠏⠁⠀⠀⠀⠀⠀⢀⢔⢕⢕⢕⢕⢕⢕⢕⢕⢕⢕⢕⢕⢕⢕⢕⢕⢕⢕⢕⢕⢕⢕⢕⢕⢕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⠕⢕⢕⠅⢕⢕⢕⢕⢕⠕⢕⢕⢕⢕⢕⢕⢕⢕⢕⠑⠁⢕⢕⢕⢕⢕⣱⣾⠟⠀⠀⢀⢀⠀⠀⠀⠀⠀⠀⠀⠀⠀⠀⠀⠀⠀⠀⠀⠀⠀⠀⠀⠀⠀⠈⠝⢿⣿⣿⣿⣿⣿⣿⣿⣿⣿⣿⣿⣿⣿⣿⣿⣿⣿⣿⣿⣿⣿⣿⣿⣿⣿⣿⣿⣿⣿⣿⣿⣿⣿⣿⣿⣿⣿⣿⣿⣿⣿⣿⣿⣿⣿⣿⣿⣿⣿⣿⣿⣿⣿⣿⣿⣿⣿⣿⣿⣿⣿⣿⣿⣿⣿⣿⣿⣿⣿⣿⣿⣿⣿⢿⠏⠁⠀⠀⠀⠀⠀⠀⢄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⠕⢕⢕⠅⢕⢕⢕⢕⢕⢕⠑⢕⢕⢕⢕⢕⢕⢕⢕⢕⠀⠀⠀⠑⢕⣱⣾⡟⢱⣶⡄⠀⠀⠁⠄⢄⠔⠐⠀⠀⠀⠀⠀⠀⠀⠀⢀⠀⠀⠀⠀⠀⠀⠀⠀⠀⠀⠀⠁⠙⢻⢿⣿⣿⣿⣿⣿⣿⣿⣿⣿⣿⣿⣿⣿⣿⣿⣿⣿⣿⣿⣿⣿⣿⣿⣿⣿⣿⣿⣿⣿⣿⣿⣿⣿⣿⣿⣿⣿⣿⣿⣿⣿⣿⣿⣿⣿⣿⣿⣿⣿⣿⣿⣿⣿⣿⣿⣿⣿⣿⣿⣿⣿⣿⣿⣿⣿⡿⠟⠋⠁⠀⠀⠀⠀⠀⠀⢀⢔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⢔⢕⢁⢕⢕⢕⢕⢕⢕⢕⢕⢕⢕⢕⢕⢕⢕⢕⢕⠀⠀⠀⠀⠀⢱⣿⡟⢕⢿⢟⠇⠀⠀⠀⢕⢕⠀⠀⠐⠐⠀⠄⠀⠄⠀⠀⠁⠀⢄⠁⠑⢕⢄⢀⠀⠀⠀⠀⠀⠀⠀⠀⠘⠙⠻⢿⣿⣿⣿⣿⣿⣿⣿⣿⣿⣿⣿⣿⣿⣿⣿⣿⣿⣿⣿⣿⣿⣿⣿⣿⣿⣿⣿⣿⣿⣿⣿⣿⣿⣿⣿⣿⣿⣿⣿⣿⣿⣿⣿⣿⣿⣿⣿⣿⣿⣿⣿⣿⣿⣿⣿⣿⣿⡿⠟⠏⠁⠀⠀⠀⠀⠀⠀⠀⢀⢔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⢑⢕⠕⢔⢕⢕⢕⢕⢕⢕⠕⢕⢕⢕⢕⢕⢕⢕⢕⠑⠀⠀⠀⠀⠀⢺⢟⠇⠑⠑⠑⢄⢔⢄⢄⢁⢁⢀⢀⢀⠀⠀⠀⠀⠀⠀⠀⠀⠀⠀⠀⠀⠀⠀⠀⠀⠀⠀⠀⠀⠀⠀⠀⠀⠀⠀⠀⠈⠙⠟⢿⢿⣿⣿⣿⣿⣿⣿⣿⣿⣿⣿⣿⣿⣿⣿⣿⣿⣿⣿⣿⣿⣿⣿⣿⣿⣿⣿⣿⣿⣿⣿⣿⣿⣿⣿⣿⣿⣿⣿⣿⣿⣿⣿⣿⣿⣿⣿⣿⣿⢿⠟⠋⠁⠀⠀⠀⠀⠀⠀⠀⠀⢄⢔⢕⢕⢕⢕⢕⢕⢕⢕⢕⢕⢕⢕⢕⢕⢕⢕⢕⢕⢕⢕⢕⢕⢕⢕⢕⢕⢕⢕⢕⢕⢕⢕⢕⢕⢕⢕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⢐⢕⢕⢕⢕⢕⢕⢕⢄⢕⢕⢕⢕⢕⢕⢕⢕⠀⠀⠀⠀⠀⠀⠁⠀⠀⠀⠀⠀⠁⠕⠑⠁⢏⠑⠑⢕⢕⠔⠀⠀⠀⢀⢀⠀⠀⠀⠀⠀⠀⠀⠀⠀⠀⠀⠀⠀⠀⠀⠀⠀⠀⠀⠀⠀⠀⠀⠀⠀⠀⠈⠙⠛⠟⢿⢿⣿⣿⣿⣿⣿⣿⣿⣿⣿⣿⣿⣿⣿⣿⣿⣿⣿⣿⣿⣿⣿⣿⣿⣿⣿⣿⣿⣿⣿⣿⣿⣿⣿⣿⣿⡿⢿⠟⠛⠙⠁⠀⠀⠀⠀⠀⠀⠀⠀⠀⢀⢄⢔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⠐⠑⠑⠑⠑⠑⠑⠑⠑⠑⠑⠑⠑⠑⠑⠑⠑⠁⠀⠀⠀⠀⠀⠀⠀⠀⠀⠀⠀⠀⠀⠀⠀⠐⠑⠐⠀⠀⠀⠀⠀⠀⠀⠀⠁⠀⠀⠀⠁⠑⠑⠑⠑⠐⠀⠀⠀⠀⠀⠀⠐⠀⠀⠐⠑⠑⠑⠐⠐⠑⠑⠐⠐⠐⠐⠑⠑⠑⠘⠙⠙⠛⠛⠛⠛⠛⠛⠛⠛⠛⠛⠛⠛⠛⠛⠛⠛⠛⠛⠛⠛⠛⠛⠛⠛⠛⠛⠛⠙⠙⠑⠑⠑⠐⠑⠐⠐⠑⠑⠐⠑⠑⠑⠐⠀⠐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⢟⢏⢕⢕⢕⢕⢕⢕⢕⢕⢕⠕⢕⠑⠕⠕⢕⢻⡇⣿⣿⣿⣿⣿⣿⣿⣿⣿⣿⣿⣿⣿⣿⣿⣿⡏⢕⢕⠕⢕⢕⢕⢕⢕⢅⢕⢕⢕⢕⢕⢕⢕⢝⢿⣿⣿⣿⣿⣿⢏⢿⣿⢇⢻⣿⣿⣿⣿⣿⣿⣿⣿⣿⣿⡿⢟⢝⢕⢕⢕⢕⢕⢕⢕⣕⣱⣵⣷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⣾⣿⣿⣿⣿⣿⣿⣿⣿⣿⣿⣿⣿⣿⣿⣿⣿⣿⣿⣿⣿⣿⣿⣿⣿⣿⣿⣿⣿⣿⣿⣿⣿⣿⣿⣿⣿⢝⢕⢕⠕⠕⢑⠕⠁⠀⠀⠀⠀⠀⠀⠀⠀⠀⠀⠁⢕⣵⣿⣿⣿⣿⣿⣿⣿⣿⣿⣿⣿⣿⣿⣿⣿⡿⠕⢁⢔⢕⢕⢕⢕⢕⢕⢕⢕⢕⢕⢕⢕⣕⣵⣷⣿⣿⣿⣿⣿⣷⣿⣿⣿⣿⣷⣿⣿⣿⣿⣿⣿⣿⢟⢏⢕⢕⢕⢕⢕⢕⢕⣕⣵⣷⣿⣿⣿⣿⣿⣿⣿⣿⣿⣿⣿⣿⣿⣿⣿⣿⣿⣿⣿⣿⣿⣿⣿⣿⣿⣿⣿⣿⣿⣿⣿⣿⣿⣿⣿⣿⣿⣿⣿⣿⣿⣿⣿⣿⣿⣿⣿⡟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⢏⢕⢕⢕⢑⠁⠀⠀⠀⠀⠀⠀⠀⠀⠀⠀⠀⠀⠀⠀⠀⠀⠀⢸⣿⣿⣿⣿⣿⣿⣿⣿⣿⣿⣿⣿⣿⣿⡟⢕⢕⢕⢕⢕⢕⢕⢕⢕⢕⢕⢕⢕⢕⣵⣾⣿⣿⣿⣿⣿⣿⣿⣿⣿⣿⣿⣿⣿⣿⣿⣿⣿⣿⢟⢏⢕⢕⢕⢕⢕⢕⢕⣵⣷⣿⣿⣿⣿⣿⣿⣿⣿⣿⣿⣿⣿⣿⣿⣿⣿⣿⣿⣿⣿⣿⣿⣿⣿⣿⣿⣿⣿⣿⣿⣿⣿⣿⣿⣿⣿⣿⣿⣿⣿⣿⣿⣿⣿⣿⣿⣿⣿⣿⣿⣿⢇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⡇⢕⠕⠁⠀⠀⠀⠀⠀⠀⠀⠀⠀⠀⠀⠀⠀⠀⠀⠀⠀⠀⠀⢑⢻⣿⣿⣿⣿⢟⢝⢕⢕⢅⢕⢕⢕⢝⠇⢕⢕⢕⢕⢕⢕⢕⢱⢿⢕⢕⣱⣾⣿⣿⣿⣿⣿⣿⣿⣿⣿⣿⣿⣿⣿⣿⣿⣿⣿⣿⢿⢏⢕⢕⢕⢕⢕⢕⣕⣵⣾⣿⣿⣿⣿⣿⣿⣿⣿⣿⣿⣿⣿⣿⣿⣿⣿⣿⣿⣿⣿⣿⣿⣿⣿⣿⣿⣿⣿⣿⣿⣿⣿⣿⣿⣿⣿⣿⣿⣿⣿⣿⣿⣿⣿⣿⣿⣿⣿⣿⣿⣿⣿⣿⡏⠀⠔⢕⢕⢕⢕⢕⢕⢕⢕⢕⢕⠕⠕⠕⠅⢕⢑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⢕⢕⢄⠀⠀⠀⠀⠀⠀⠀⠀⠀⠀⠀⠀⠀⠀⠀⠀⠄⢔⢕⢕⢕⢕⢹⣿⡿⡽⢕⢕⢕⠑⢕⢕⢕⢕⢕⣕⡵⡕⢕⠕⠑⠑⠁⢕⡜⢕⢕⣿⣿⣿⣿⣿⣿⣿⣿⣿⣿⣿⣿⣿⣿⣿⣿⣿⣿⢟⢕⢕⢕⢕⢕⢕⣕⣵⣾⣿⣿⣿⣿⣿⣿⣿⣿⣿⣿⣿⣿⣿⣿⣿⣿⣿⣿⣿⣿⣿⣿⣿⣿⣿⣿⣿⣿⣿⣿⣿⣿⣿⣿⣿⣿⣿⣿⣿⣿⣿⣿⣿⣿⣿⣿⣿⣿⣿⣿⣿⣿⣿⣿⣿⣿⠑⠀⠀⠀⠀⠀⠀⠀⠀⠀⠀⠀⠀⠀⠀⠀⠀⠀⠀⠀⢰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⢇⢕⢕⠀⠀⠀⠀⠀⠀⠀⠀⠀⢀⠀⠀⠀⠀⠀⠀⠀⠀⠀⠔⢅⢕⢅⢕⠝⢝⢕⢄⠕⢁⢅⡕⣵⢳⠝⢙⢕⢅⢔⢕⢕⢀⠁⠀⢕⢕⢕⢕⣿⣿⣿⣿⣿⣿⣿⣿⣿⣿⣿⣿⣿⣿⣿⡿⢏⢕⢕⢕⢕⢕⢕⣵⣾⣿⣿⣿⣿⣿⣿⣿⣿⣿⣿⣿⣿⣿⣿⣿⣿⣿⣿⣿⣿⣿⣿⣿⣿⣿⣿⣿⣿⣿⣿⣿⣿⣿⣿⣿⣿⣿⣿⣿⣿⣿⣿⣿⣿⣿⣿⣿⣿⣿⣿⣿⣿⣿⣿⣿⣿⣿⣿⣿⣔⠀⠀⠀⠀⠀⠀⠀⠀⠀⠀⠀⠀⠀⠀⠀⠀⠀⠀⢄⣾⣿⣷⣧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⡏⢕⢕⠀⠀⠀⠀⠀⠀⠀⢀⢕⢀⠁⠀⠀⠀⠀⠀⠀⠀⢀⠅⠀⠀⠀⠁⢕⢕⢕⢔⢕⢕⢱⠕⢑⢅⢔⢕⢕⢕⢕⢕⢕⢕⢕⠀⢀⢕⢇⢕⢕⣿⣿⣿⣿⣿⣿⣿⣿⣿⣿⣿⣿⣿⡿⢏⢕⢕⢕⢕⢕⢕⡕⢻⣿⣿⣿⣿⣿⣿⣿⣿⣿⣿⣿⣿⣿⣿⣿⣿⣿⣿⣿⣿⣿⣿⣿⣿⣿⣿⣿⣿⣿⣿⣿⣿⣿⣿⣿⣿⣿⣿⣿⣿⣿⣿⣿⣿⣿⣿⣿⣿⣿⣿⣿⣿⣿⣿⣿⣿⣿⣿⣿⣿⣿⣿⣇⠀⠀⠀⠀⠀⠀⠀⠀⠀⠀⠀⠀⠀⠀⠀⠀⢀⣼⣿⣿⣿⣿⢟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⡇⢕⠀⠀⠀⠀⠀⠀⠀⠀⢕⢕⠀⢄⠀⠀⠀⠀⠀⢀⢄⢕⢁⠀⠐⢁⢄⢔⢕⢕⢕⢑⢅⢔⢕⢕⢕⢕⢕⢕⢕⢕⢕⢕⢕⢕⢕⠕⢕⢕⢕⣸⣿⣿⣿⣿⣿⣿⣿⣿⣿⣿⣿⡿⢏⢕⢕⢕⢕⢕⣱⣾⣿⣿⣇⢻⣿⣿⣿⣿⣿⣿⣿⣿⣿⣿⣿⣿⣿⣿⣿⣿⣿⣿⣿⣿⣿⣿⣿⣿⣿⣿⣿⣿⣿⣿⣿⣿⣿⣿⣿⣿⣿⣿⣿⣿⣿⣿⣿⣿⣿⣿⣿⣿⣿⣿⣿⣿⣿⣿⣿⣿⣿⣿⣿⣿⣿⣿⣇⢀⠀⠀⠀⠀⠀⠀⠀⠀⠀⠀⠀⠀⠀⢀⣼⣿⣿⣿⣿⣏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⣷⡕⢕⢀⢔⢕⢄⠀⠀⠀⠑⢕⢔⢄⢅⠁⠁⠁⠁⠕⢕⢕⢕⢔⢕⢕⠕⢕⢕⢕⢕⢕⢕⢕⢕⢕⢕⢕⢕⢕⢕⢕⠕⢅⢕⠕⠁⠀⢜⢕⢱⣿⣿⣿⣿⣿⣿⣿⣿⣿⣿⡿⢏⢕⢕⢕⢕⢕⣱⣾⣿⣿⣿⣿⣿⣧⡝⢿⣿⣿⣿⣿⣿⣿⣿⣿⣿⣿⣿⣿⣿⣿⣿⣿⣿⣿⣿⣿⣿⣿⣿⣿⣿⣿⣿⣿⣿⣿⣿⣿⣿⣿⣿⣿⣿⣿⣿⣿⣿⣿⣿⣿⣿⣿⣿⣿⣿⣿⣿⣿⣿⣿⣿⣿⣿⣿⣿⣿⣿⣿⣦⣄⢀⠀⠀⠀⠀⠀⠀⠀⠀⠀⢄⣼⣿⣿⣿⣿⣿⣿⡇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⣷⣧⣵⣥⠀⠀⠀⠀⢕⠕⠑⠐⢀⢄⢄⢔⢕⢕⠕⢑⢅⢕⢔⢕⢕⢕⢕⢕⢕⢕⢕⢕⢕⢕⢕⢕⢕⢕⢕⢕⢕⢇⢇⢔⢔⢕⢕⣾⣿⣿⣿⣿⣿⣿⣿⣿⣿⢟⢕⢕⢕⢕⢕⣱⣾⣿⣿⣿⣿⣿⣿⣿⣿⣷⡕⢻⣿⣿⣿⣿⣿⣿⣿⣿⣿⣿⣿⣿⣿⣿⣿⣿⣿⣿⣿⣿⣿⣿⣿⣿⣿⣿⣿⣿⣿⣿⣿⣿⣿⣿⣿⣿⣿⣿⣿⣿⣿⣿⣿⣿⣿⣿⣿⣿⣿⣿⣿⣿⣿⣿⣿⣿⣿⣿⣿⣿⣿⣿⣿⣷⣦⣄⢀⣀⣄⣠⣤⣤⣴⣿⣿⣿⣿⣿⣿⣿⣿⣷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⣇⡀⢀⢅⢔⢕⢕⢕⠕⠕⠑⠁⠁⠀⠑⠕⠕⢕⢕⢕⢕⢕⢕⢕⢕⢕⢕⢕⢕⢕⢕⢕⢕⢕⢕⢕⢕⢕⢕⠁⠘⡇⢸⣿⣿⣿⣿⣿⣿⣿⣿⡿⢕⢕⢕⢕⢕⢕⣵⣿⣿⣿⣿⣿⣿⣿⣿⣿⣿⣿⣿⣧⢜⣿⣿⣿⣿⣿⣿⣿⣿⣿⣿⣿⣿⣿⣿⣿⣿⣿⣿⣿⣿⣿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⢕⢕⢕⢕⠀</a:t>
            </a:r>
            <a:br/>
            <a:r>
              <a:t>⢝⢝⢝⢝⢝⢝⢝⢝⢝⢝⢝⢟⢝⢝⢝⢝⢟⢟⢟⢟⢝⢝⢝⢝⢝⢝⢝⢟⢟⢟⢟⢟⢟⢟⢟⢟⢟⢏⢝⢝⢝⢝⢝⢟⢝⢇⢔⠁⠀⠀⠀⠀⠀⠀⠀⠀⠀⠀⠀⠁⠁⠑⠑⠑⠑⢕⢕⢕⢕⢕⢕⢕⢕⢕⢕⢕⢕⢕⢕⢕⢕⢕⠀⢄⢕⢘⢟⢟⢟⢟⢟⢟⢟⢏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⠕⢕⢑⢕⢕⢕⢕⢕⢕⢕⢕⢕⢕⢕⢕⢕⢕⢕⢕⢕⢕⢕⢕⢕⢕⢕⢕⢕⢕⢕⢕⢕⢕⢕⢕⢕⢕⢕⠀</a:t>
            </a:r>
            <a:br/>
            <a:r>
              <a:t>⢕⢕⢕⢕⢕⢕⢕⢕⢕⢕⢕⢕⢕⢕⢕⠕⢕⢕⢕⢕⢕⢕⢕⢕⢕⢕⢕⢕⢕⢕⢕⢕⢕⢕⢕⢕⢕⢕⢕⢕⢕⢕⢕⢕⢕⢕⢕⢕⢄⠀⠀⠀⠀⠀⠀⠀⠀⠀⠀⠀⠀⠀⠀⠀⠀⠀⠀⠀⠕⢕⢕⢕⢕⢕⢕⢕⢕⢕⢕⢕⢕⢕⠀⢕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⢔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⣦⢀⠀⠀⠀⠀⠀⠀⠀⠀⠀⠀⠀⠀⠀⠀⠀⠀⠀⠕⢕⢕⢕⢕⢕⢕⢕⢕⢕⢕⢕⢕⠀⢕⠀⣿⣿⣿⣿⣿⡟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⢕⢅⢔⢔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⣷⣕⠄⠀⠀⠀⠀⠀⠀⠀⠀⠀⠀⠀⠀⠀⠀⠀⠀⠑⢕⢕⢕⢕⢕⢕⢕⢕⢕⢕⢕⠀⢕⢕⣿⣿⣿⣿⢏⢕⢕⢕⢕⢕⣱⣷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⣧⢀⠀⠀⠀⠀⠀⠀⠀⠀⠀⠀⠀⠀⠀⠀⠀⠀⠑⢕⢕⢕⢕⢕⢕⢕⢕⢕⢕⠀⢕⢸⣿⣿⣿⢏⢕⢕⢕⢕⢕⣱⣿⣿⣿⣷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⢀⠀⠀⠀⠀⠀⠀⠀⠀⠀⠀⠀⠀⠀⠀⠀⠀⠕⠕⠕⠑⠑⠑⠑⠑⢕⢕⠑⢕⢸⣿⣿⢏⢕⢕⢕⢕⢕⢕⢻⢿⣿⣿⣿⣿⣷⣼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⢄⠀⠀⠀⠀⠀⠀⠀⠀⠀⠀⠀⠀⠀⠀⠀⠀⠀⠀⠀⠀⠀⠀⠀⠀⠕⠀⢕⣸⣿⢏⢕⢕⢕⢕⢕⢕⢕⢕⢜⣿⣿⣿⣿⣿⣿⣿⣿⣿⣿⣿⣿⣿⣿⣿⣿⣿⣿⣿⣿⣿⣿⣿⣿⣿⣿⣿⣿⣿⣿⣿⣿⣿⣿⣿⣿⣿⣿⣿⣿⣿⣿⣿⣿⣿⣿⣿⣿⣿⣿⣿⣿⣿⣿⣿⣿⣿⣿⣿⣿⣿⣿⣿⣿⣿⣿⣿⣿⣿⣿⣿⣿⣿⣿⣿⣿⣿⣿⣿⢿⢿⠿⠟⠟⠟⠛⠛⠋⠝⢿⣿⣿⣿⣿⣿⣿⣿⣿⣿⣿⣿⣿⣿⣿⣿⣿⣿⣿⣿⣿⣷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⣧⡀⠀⠀⠀⠀⠀⠀⠀⠀⠀⠀⠀⠀⠀⠀⠀⠀⠀⠀⠀⠀⠀⠀⠀⠀⢕⣿⢏⢕⢕⢕⢕⢕⢕⢕⢕⢕⢕⣿⣿⣿⣿⣿⣿⣿⣿⣿⣿⣿⣿⣿⣿⣿⣿⣿⣿⣿⣿⣿⣿⣿⣿⣿⣿⣿⣿⣿⣿⣿⣿⣿⣿⣿⣿⣿⣿⣿⣿⣿⣿⣿⣿⣿⣿⣿⣿⣿⣿⣿⣿⣿⣿⣿⣿⣿⣿⣿⣿⣿⣿⣿⣿⣿⣿⣿⣿⣿⣿⢿⠿⠟⠛⠙⠉⠁⠁⠀⠀⠀⠀⠀⠀⠀⠀⢀⢀⣀⣼⣿⣿⣿⣿⣿⣿⣿⣿⣿⣿⣿⣿⣿⣿⣿⣿⣿⣿⣿⣿⣿⣿⣧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⣷⡄⠀⠀⠀⠀⠀⠀⠀⠀⠀⠀⠀⠀⠀⠀⠀⠀⠀⠀⠀⠀⠀⠀⠀⢕⡏⢕⢕⢕⢕⢕⢕⢕⢕⢕⢕⢕⣿⣿⣿⣿⣿⣿⣿⣿⣿⣿⣿⣿⣿⣿⣿⣿⣿⣿⣿⣿⣿⣿⣿⣿⣿⣿⣿⣿⣿⣿⣿⣿⣿⣿⣿⣿⣿⣿⣿⣿⣿⣿⣿⣿⣿⣿⣿⣿⣿⣿⣿⣿⣿⣿⣿⣿⣿⣿⣿⣿⣿⣿⣿⣿⣿⣿⣿⣿⣿⢑⠀⠀⠀⠀⠀⠀⠀⠀⠀⠀⠀⠐⠳⣷⣿⣿⣿⣿⣿⣿⣿⣿⣿⣿⣿⣿⣿⣿⣿⣿⣿⣿⣿⣿⣿⣿⣿⣿⣿⣿⣿⣿⣿⣿⣧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⡔⠀⠀⠀⠀⠀⠀⠀⠀⠀⠀⠀⠀⠀⠀⠀⠀⠀⠀⠀⠀⠀⠀⠑⢕⢕⢕⢕⢕⢕⢕⢕⢕⢕⢕⢕⣿⣿⣿⣿⣿⣿⣿⣿⣿⣿⣿⣿⣿⣿⣿⣿⣿⣿⣿⣿⣿⣿⣿⣿⣿⣿⣿⣿⣿⣿⣿⣿⣿⣿⣿⣿⣿⣿⣿⣿⣿⣿⣿⣿⣿⣿⣿⣿⣿⣿⣿⣿⣿⣿⣿⣿⣿⣿⣿⣿⣿⣿⣿⣿⣿⣿⣿⣿⣿⣷⣶⣶⣾⠑⠀⠀⠀⠀⠀⠀⠀⠀⠀⠘⢿⣿⣿⣿⣿⣿⣿⣿⣿⣿⣿⣿⣿⣿⣿⣿⣿⣿⣿⣿⣿⣿⣿⣿⣿⣿⣿⣿⣿⣿⣿⣿⣧⡕⢕⢕⢕⢕⢕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⣆⠀⠀⠀⠀⠀⠀⠀⠀⠀⠀⠀⠀⠀⠀⠀⠀⠀⠀⠀⠀⠀⢔⢕⢕⢕⢕⢕⢕⢕⢕⢕⢕⢕⢕⣿⣿⣿⣿⣿⣿⣿⣿⣿⣿⣿⣿⣿⣿⣿⣿⣿⣿⣿⣿⣿⣿⣿⣿⣿⣿⣿⣿⣿⣿⣿⣿⣿⣿⣿⣿⣿⣿⣿⣿⣿⣿⣿⣿⣿⣿⣿⣿⣿⣿⣿⣿⣿⣿⣿⣿⣿⣿⣿⣿⣿⣿⣿⣿⣿⣿⣿⣿⣿⣿⣿⣿⣿⠀⠀⠀⠀⠀⠀⠀⠀⠀⠀⠀⠘⢟⢟⢟⢟⢟⢟⢟⢿⢿⣿⣿⣿⣿⣿⣿⣿⣿⣿⣿⣿⣿⣿⣿⣿⣿⣿⣿⣿⣿⣿⣿⣿⣿⣷⣷⣵⡁⠀⠀⠀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⣿⣇⠀⠀⠀⠀⠀⠀⠀⠀⠀⠀⠀⠀⠀⠀⠀⠀⠀⠀⠀⢔⢕⢕⢕⢕⢕⠕⢕⢑⢑⢑⢑⢑⢕⢻⣿⣿⣿⣿⣿⣿⣿⣿⣿⣿⣿⣿⣿⣿⣿⣿⣿⣿⣿⣿⣿⣿⣿⣿⣿⣿⣿⢿⠿⠟⠟⠛⠋⠙⠉⠙⢿⣿⣿⣿⣿⣿⣿⣿⣿⣿⣿⣿⣿⣿⣿⣿⣿⣿⣿⣿⣿⣿⣿⣿⣿⣿⣿⣿⣿⣿⣿⣿⣿⣿⣿⣿⢄⠀⠀⠀⠀⠀⠀⠀⠀⠀⠀⠀⢕⢕⢕⢕⢕⢕⢕⢕⢕⢕⢝⢻⢿⣿⣿⣿⣿⣿⣿⣿⣿⣿⣿⣿⣿⣿⣿⣿⣿⣿⣿⣿⣿⣿⣿⣿⣧⢀⠀⠀⠀⢕⢕⢕⢕⢕⢕⢕⢕⢕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⣿⣿⣿⡆⠀⠀⠀⠀⠀⠀⠀⠀⠀⠀⠀⠀⠀⠀⠀⠀⠀⠑⢕⢕⢕⢕⢕⢕⢕⢕⢕⢕⢕⢕⢕⢕⣾⣿⣿⣿⣿⣿⣿⣿⣿⣿⣿⣿⣿⣿⣿⣿⣿⣿⣿⣿⢿⠟⠟⠋⠙⠁⠁⠀⠀⠀⠀⠀⠀⢀⣀⣀⣄⣾⣿⣿⣿⣿⣿⣿⣿⣿⣿⣿⣿⣿⣿⣿⣿⣿⣿⣿⣿⣿⣿⣿⣿⣿⣿⣿⣿⣿⣿⣿⣿⣿⣿⣿⣿⡇⠀⠀⠀⠀⠀⠀⠀⠀⠀⠀⠀⠀⢕⢕⢕⢕⢕⢕⢕⢕⢕⢕⢕⢕⢜⢟⣿⣿⣿⣿⣿⣿⣿⣿⣿⣿⣿⣿⣿⣿⣿⣿⣿⣿⣿⣿⣿⣿⣇⠀⠀⠀⠑⢕⢕⢕⢕⢕⢕⢕⢕⢕⢕⢕⢕⢕⢕⢕⢕⢕⠀</a:t>
            </a:r>
            <a:br/>
            <a:r>
              <a:t>⣿⣿⣿⣿⣿⣿⣿⣿⣿⣿⣿⣿⣿⢕⠀⢸⣿⣿⣿⣿⣿⣿⣿⣿⣿⣿⣿⣿⣿⣿⣿⣿⣿⣿⣿⣿⣿⣿⣿⣿⣿⣿⣿⣿⣿⣿⣿⣿⣿⣿⣿⣿⣿⣿⡇⢕⢕⣿⣿⣿⣿⣿⣿⣿⡄⠀⠀⠀⠀⠀⠀⠀⠀⠀⠀⠀⠀⠀⠀⠀⢄⢕⢕⢕⢕⢕⢕⢑⢕⢅⢅⢄⢔⢔⢰⣿⣿⣿⣿⣿⣿⣿⣿⣿⣿⣿⣿⣿⣿⣿⣿⣿⣿⡏⠁⠀⠀⠀⠀⠀⢀⡀⠀⠀⠀⠀⠀⠀⠀⠀⢹⣿⣿⣿⣿⣿⣿⣿⣿⣿⣿⣿⣿⣿⣿⣿⣿⣿⣿⣿⣿⣿⣿⣿⣿⣿⣿⣿⣿⣿⣿⣿⣿⣿⣿⣿⣿⣿⣿⣿⡔⠀⠀⠀⠀⠀⠀⠀⠀⠀⠀⠀⢕⢕⢕⢕⢕⢕⢕⢕⢕⢕⢕⢕⢕⢕⢜⢻⣿⣿⣿⣿⣿⣿⣿⣿⣿⣿⣿⣿⣿⣿⣿⣿⣿⣿⣿⣿⣿⡔⠀⠀⠀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⠁⢕⣿⣿⣿⣿⣿⣿⣿⣷⢀⠀⠀⠀⠀⠀⠀⠀⠀⠀⠀⠀⠀⠀⠀⢕⢕⢕⢕⢕⢕⢕⢕⢕⢕⢕⢕⢕⢕⣼⣿⣿⣿⣿⣿⣿⣿⣿⣿⣿⣿⣿⣿⣿⣿⣿⣿⣿⣧⣄⣤⣴⣶⣷⣿⡟⠀⠀⠀⠀⠀⠀⠀⠀⠀⠀⢹⣿⣿⣿⣿⣿⣿⣿⣿⣿⣿⣿⣿⣿⣿⣿⣿⣿⣿⣿⣿⣿⣿⣿⣿⣿⣿⣿⣿⣿⣿⣿⣿⣿⣿⣿⣿⣿⣿⣿⣆⢀⠀⠀⠀⠀⠀⠀⠀⢀⢕⢕⢕⢕⢕⢕⢕⢕⢕⢕⢕⢕⢕⢕⢕⢕⢕⢹⣿⣿⣿⣿⣿⣿⣿⣿⣿⣿⣿⣿⣿⣿⣿⣿⣿⣿⣿⣿⣧⠀⠀⠀⠑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⣧⠀⠀⠀⠀⠀⠀⠀⠀⠀⠀⠀⠀⠀⠕⢕⢕⢕⢕⢕⢕⢕⢕⢕⢕⢕⢕⢕⢕⣿⣿⣿⣿⣿⣿⣿⣿⣿⣿⣿⣿⣿⣿⣿⣿⣿⣿⣿⣿⣿⣿⣿⣿⣿⣿⠑⠀⠀⠀⠀⠀⠀⠀⠀⠀⠀⠁⣿⣿⣿⣿⣿⣿⣿⣿⣿⣿⣿⣿⣿⣿⣿⣿⣿⣿⣿⣿⣿⣿⣿⣿⣿⣿⣿⣿⣿⣿⣿⣿⣿⣿⣿⣿⣿⣿⣿⡇⢕⢔⢄⢄⢄⢄⢄⢔⢕⢕⢕⢕⢕⢕⢕⢕⢕⢕⢕⢕⢕⢕⢕⢕⢕⢕⢕⢻⣿⣿⣿⣿⣿⣿⣿⣿⣿⣿⣿⣿⣿⣿⣿⣿⣿⣿⣿⣿⡕⠀⠀⠀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⡔⠀⠀⠀⠀⠀⠀⠀⠀⠀⠀⠀⠀⠀⢕⢕⢕⢕⢕⢕⢕⢕⢕⢕⢕⢕⢕⣸⣿⣿⣿⣿⣿⣿⣿⣿⣿⣿⣿⣿⣿⣿⣿⣿⣿⣿⣿⣿⣿⣿⣿⣿⣿⣿⠀⠀⠀⠀⠀⠀⠀⠀⠀⠀⠀⠀⢸⣿⣿⣿⣿⣿⣿⣿⣿⣿⣿⣿⣿⣿⣿⣿⣿⣿⣿⣿⣿⣿⣿⣿⣿⣿⣿⣿⣿⣿⣿⣿⣿⣿⣿⣿⣿⣿⣿⢕⢕⢕⢕⢕⢕⢕⢕⢕⢕⢕⢕⢕⢕⢕⢕⢕⢕⢕⢕⢕⢕⢕⢕⢕⢕⢕⢕⢜⣿⣿⣿⣿⣿⣿⣿⣿⣿⣿⣿⣿⣿⣿⣿⣿⣿⣿⣿⣿⣧⢀⠀⠀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⡄⠀⠀⠀⠀⠀⠀⠀⠀⠀⠀⠀⠀⢕⢕⢕⢕⢕⢕⢕⢕⢕⢕⢕⢕⢕⣿⣿⣿⣿⣿⣿⣿⣿⣿⣿⣿⣿⣿⣿⣿⢿⢟⢟⢝⢝⢕⢕⢕⢕⢕⢕⢕⢄⠀⠀⠀⠀⠀⠀⠀⠀⠀⠀⠀⣿⣿⣿⣿⣿⣿⣿⣿⣿⣿⣿⣿⣿⣿⣿⣿⣿⣿⣿⣿⣿⣿⣿⣿⣿⣿⣿⣿⣿⣿⣿⣿⣿⣿⣿⣿⣿⣿⣿⡇⢕⢕⢕⢕⢕⢕⢕⢕⢕⢕⢕⢕⢕⢕⢕⢕⢕⢕⢕⢕⢕⢕⢕⢕⢕⢕⢕⢱⣿⣿⣿⣿⣿⣿⣿⣿⣿⣿⣿⣿⣿⣿⣿⣿⣿⣿⣿⣿⣿⡕⢀⠀⠁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⡔⠀⠀⠀⠀⠀⠀⠀⠀⠀⠀⠀⢕⢕⢕⢕⢕⢕⢕⢕⢕⢕⢕⢕⣼⣿⣿⣿⣿⣿⣿⣿⣿⣿⣿⣿⣿⢿⢟⢕⢕⢕⢕⢕⢕⢕⢕⢕⢕⢕⢕⢕⢕⠀⠀⠀⠀⠀⠀⠀⠀⠀⠀⢱⣿⣿⣿⣿⣿⣿⣿⣿⣿⣿⣿⣿⣿⣿⣿⣿⣿⣿⣿⣿⣿⣿⣿⣿⣿⣿⣿⣿⣿⣿⣿⣿⣿⣿⣿⣿⣿⣿⣿⣧⢕⢕⢕⢕⢕⢕⢕⢕⢕⢕⢕⢕⢕⢕⢕⢕⢕⢕⢕⢕⢕⢕⢕⢕⢕⢕⢕⣿⣿⣿⣿⣿⣿⣿⣿⣿⣿⣿⣿⣿⣿⣿⣿⣿⣿⣿⣿⣿⣿⣧⢕⢔⢀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⣦⢀⠀⠀⠀⠀⠀⠀⠀⠀⠀⢕⢕⢕⢕⢕⢕⢕⢕⢕⢕⢕⢱⣿⣿⣿⣿⣿⣿⣿⣿⣿⣿⣿⢿⢕⢕⢕⢕⢕⢕⢕⢕⢕⢕⢕⢕⢕⢕⢕⢕⢕⢔⠀⠀⠀⠀⠀⠀⠀⢀⣰⣿⣿⣿⣿⣿⣿⣿⣿⣿⣿⣿⣿⣿⣿⣿⣿⣿⣿⣿⣿⣿⣿⣿⣿⣿⣿⣿⣿⣿⣿⡿⣿⣿⣿⣿⣿⣿⣿⣿⣿⣿⣧⢕⢕⢕⢕⢕⢕⢕⢕⢕⢕⢕⢕⢕⢕⢕⢕⢕⢕⢕⢕⢕⢕⢕⢕⢕⣼⣿⣿⣿⣿⣿⣿⣿⣿⣿⣿⣿⣿⣿⣿⣿⣿⣿⣿⣿⣿⣿⣿⣿⡇⢕⢕⢕⢑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⣿⣿⣿⣿⣿⣿⣿⣿⣿⣿⣿⣷⣔⢀⠀⠀⠀⠀⠀⠀⠀⠁⠁⠁⠁⢕⢕⢕⢕⢕⢕⢕⣿⣿⣿⣿⣿⣿⣿⣿⣿⣿⣿⡟⢕⢕⢕⢕⢕⢕⢕⢕⢕⢕⢕⢕⢕⢕⢕⢕⢕⢕⢕⢕⢔⢄⢄⢄⢄⢔⢱⣿⣿⣿⣿⣿⣿⣿⣿⣿⣿⣿⣿⣿⣿⣿⣿⣿⣿⣿⣿⢿⢏⢕⢕⢕⢜⢝⢝⢝⢕⢕⢕⣿⣿⣿⣿⣿⣿⣿⣿⣿⣿⣿⣷⣕⢕⢕⢕⢕⢕⢕⢕⢕⢕⢕⢕⢕⢕⢕⢕⢕⢕⢕⢕⢕⢕⣵⣿⣿⣿⣿⣿⣿⣿⣿⣿⣿⣿⣿⣿⣿⣿⣿⣿⣿⣿⣿⣿⣿⣿⣿⣿⣇⢕⢕⢕⠁⠀⠑⢕⢕⢕⢕⢕⢕⢕⢕⢕⢕⢕⠀</a:t>
            </a:r>
            <a:br/>
            <a:r>
              <a:t>⣿⣿⣿⣿⣿⣿⣿⣿⣿⣿⣿⣿⣿⠀⠀⢸⣿⣿⣿⣿⣿⣿⣿⣿⣿⣿⣿⣿⣿⣿⣿⣿⣿⣿⣿⣿⣿⣿⣿⣿⣿⣿⣿⣿⣿⣿⣿⣿⣿⣿⣿⣿⡿⢟⢇⢄⢕⣿⣿⣿⣿⣿⣿⣿⣿⣿⣿⣿⣿⣿⣿⣿⣷⣴⡀⠀⠀⠀⠀⠀⠀⠀⠀⠀⢕⢕⢕⢕⢕⢕⣿⣿⣿⣿⣿⣿⣿⣿⣿⣿⣿⢟⢕⢕⢕⢕⢕⢕⢕⢕⢕⢕⢕⢕⢕⢕⢕⢕⢕⢕⢕⢕⢕⢕⢕⢕⢕⢕⢕⢕⢻⣿⣿⣿⣿⣿⣿⣿⣿⣿⣿⣿⣿⣿⣟⢟⢟⢝⢝⢕⢕⢕⢕⢕⢕⢕⢕⢕⢕⢕⢕⢕⢿⣿⣿⣿⣿⣿⣿⣿⣿⣿⣿⣿⣿⣷⣇⡕⢕⢕⢕⢕⢕⢕⢕⢕⢕⢕⢕⢕⢕⢕⢕⢱⣷⣿⣿⣿⣿⣿⣿⣿⣿⣿⣿⣿⣿⣿⣿⣿⣿⣿⣿⣿⣿⣿⣿⣿⣿⣿⣿⣿⣿⢕⢕⠀⠀⠀⠀⢕⢕⢕⢕⢕⢕⢕⢕⢕⢕⢕⠀</a:t>
            </a:r>
            <a:br/>
            <a:r>
              <a:t>⣿⣿⣿⣿⣿⣿⣿⣿⣿⣿⣿⣿⣿⠀⠀⢸⣿⣿⣿⣿⣿⣿⣿⣿⣿⣿⣿⣿⣿⣿⣿⣿⣿⣿⣿⣿⣿⣿⣿⣿⣿⣿⣿⣿⣿⣿⣿⣿⣿⡿⢏⢕⢕⢕⢕⢕⢕⢻⣿⣿⣿⣿⣿⣿⣿⣿⣿⣿⣿⣿⣿⣿⣿⣿⣷⡄⠀⠀⠀⠀⠀⠀⠀⠀⢕⢕⢕⢕⣱⣾⣿⣿⣿⣿⣿⣿⣿⣿⣿⣿⡿⢕⢕⢕⢕⢕⢕⢕⢕⢕⢕⢕⢕⢕⢕⢕⢕⢕⢕⢕⢕⢕⢕⢕⢕⢕⢕⢕⢕⢕⢕⣿⣿⣿⣿⣿⣿⣿⣿⣿⣿⣿⣿⣿⣿⡕⢕⢕⢕⢕⢕⢕⢕⢕⢕⢕⢕⢕⢕⢕⢕⢕⣼⣿⣿⣿⣿⣿⣿⣿⣿⣿⣿⣿⣿⣿⣿⣿⣷⣵⣵⣕⣕⣕⢕⢕⢕⣕⣕⣵⣵⣷⣿⣿⣿⣿⣿⣿⣿⣿⣿⣿⣿⣿⣿⣿⣿⣿⣿⣿⣿⣿⣿⣿⣿⣿⣿⣿⣿⣿⣿⣿⣿⢕⢕⠀⠀⠀⠀⢕⢕⢕⢕⢕⢕⢕⢕⢕⢕⢕⠀</a:t>
            </a:r>
            <a:br/>
            <a:r>
              <a:t>⣿⣿⣿⣿⣿⣿⣿⣿⣿⣿⣿⣿⣿⠀⠀⢸⣿⣿⣿⣿⣿⣿⣿⣿⣿⣿⣿⣿⣿⣿⣿⣿⣿⣿⣿⣿⣿⣿⣿⣿⣿⣿⣿⣿⣿⣿⣿⣿⣿⡕⢕⢕⢕⢕⢕⢕⢕⢕⣿⣿⣿⣿⣿⣿⣿⣿⣿⣿⣿⣿⣿⣿⣿⣿⣿⣿⣦⣄⠀⠀⠀⠀⠀⠀⠀⠀⢕⣾⣿⣿⣿⣿⣿⣿⣿⣿⣿⣿⣿⣿⡇⢕⢕⢕⢕⢕⢕⢕⢕⢕⢕⢕⢕⢕⢕⢕⢕⢕⢕⢕⢕⢕⢕⢕⢕⢕⢕⢕⢕⢕⢕⢾⣿⣿⣿⣿⣿⣿⣿⣿⣿⣿⣿⣿⣿⣷⢕⢕⢕⢕⢕⢕⢕⢕⢕⢕⢕⢕⢕⢕⢕⣼⣿⣿⣿⣿⣿⣿⣿⣿⣿⣿⣿⣿⣿⣿⣿⣿⣿⣿⣿⣿⣿⣿⣿⣿⣿⣿⣿⣿⣿⣿⣿⣿⣿⣿⣿⣿⣿⣿⣿⣿⣿⣿⣿⣿⣿⣿⣿⣿⣿⣿⣿⣿⣿⣿⣿⣿⣿⣿⣿⣿⣿⡇⢕⠀⠀⠀⠀⢕⢕⢕⢕⢕⢕⢕⢕⢕⢕⢕⠀</a:t>
            </a:r>
            <a:br/>
            <a:r>
              <a:t>⣿⣿⣿⣿⣿⣿⣿⣿⣿⣿⣿⣿⣿⠀⠀⢸⣿⣿⣿⣿⣿⣿⣿⣿⣿⣿⣿⣿⣿⣿⣿⣿⣿⣿⣿⣿⣿⣿⣿⣿⣿⣿⣿⣿⣿⣿⣿⣿⣿⣷⡕⢕⢕⢕⠕⢕⢅⠀⠘⣿⣿⣿⣿⣿⣿⣿⣿⣿⣿⣿⣿⣿⣿⣿⣿⣿⣿⣿⣦⢀⢄⠀⠀⠀⠀⠀⢕⣿⣿⣿⣿⣿⣿⣿⣿⣿⣿⣿⣿⣿⣿⢕⢕⢕⢕⢕⢕⢕⢕⢕⢕⢕⢕⢕⢕⢕⢕⢕⢕⢕⢕⢕⢕⢕⢕⢕⢕⢕⢕⢕⢕⣾⣿⣿⣿⣿⣿⣿⣿⣿⣿⣿⣿⣿⣿⣿⣷⣵⡕⢕⢕⢕⢕⢕⢕⢕⢕⢕⣕⣵⣾⣿⣿⣿⣿⣿⣿⣿⣿⣿⣿⣿⣿⣿⣿⣿⣿⣿⣿⣿⣿⣿⣿⣿⣿⣿⣿⣿⣿⣿⣿⣿⣿⣿⣿⣿⣿⣿⣿⣿⣿⣿⣿⣿⣿⣿⣿⣿⣿⣿⣿⣿⣿⣿⣿⣿⣿⣿⣿⣿⣿⣿⣿⡇⢕⠀⠀⠀⠀⢕⢕⢕⢕⢕⢕⢕⢕⢕⢕⢕⠀</a:t>
            </a:r>
            <a:br/>
            <a:r>
              <a:t>⣿⣿⣿⣿⣿⣿⣿⣿⣿⣿⣿⣿⣿⠀⠀⢸⣿⣿⣿⣿⣿⣿⣿⣿⣿⣿⣿⣿⣿⣿⣿⣿⣿⣿⣿⣿⣿⣿⣿⣿⣿⣿⣿⣿⣿⣿⣿⣿⣿⣿⣿⣕⠁⠀⠕⠕⠁⠀⠀⠘⣿⣿⣿⣿⣿⣿⣿⣿⣿⣿⣿⣿⡿⢿⣿⣿⣿⡿⢿⡇⢕⠀⠀⠀⠀⠀⢕⣿⣿⣿⣿⣿⣿⣿⣿⣿⣿⣿⣿⣿⣿⢕⢕⢕⢕⢕⢕⢕⢕⢕⢕⢕⢕⢕⢕⢕⢕⢕⢕⢕⢕⢕⢕⢕⢕⢕⢕⢕⢕⢕⢱⣿⣿⣿⣿⣿⣿⣿⣿⣿⣿⣿⣿⣿⣿⣿⣿⣿⣿⣷⣵⣵⣵⣵⣵⣵⣷⣿⣿⣿⣿⣿⣿⣿⣿⣿⣿⣿⣿⣿⣿⣿⣿⣿⣿⣿⣿⣿⣿⣿⣿⣿⣿⣿⣿⣿⣿⣿⣿⣿⣿⣿⣿⣿⣿⣿⣿⣿⣿⣿⣿⣿⣿⣿⣿⣿⣿⣿⣿⣿⣿⣿⣿⣿⣿⣿⣿⣿⣿⣿⣿⣿⣿⣿⢕⠀⠀⠀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⣆⠀⠀⠀⢕⢔⠀⠀⠘⣿⣿⣿⣿⣿⣿⣿⢿⣟⣯⣷⣾⣿⣿⣿⢿⢟⢗⢇⠑⠀⠀⠀⠀⠀⠀⢸⣿⣿⣿⣿⣿⣿⣿⣿⣿⣿⣿⣿⣿⢕⢕⢕⢕⢕⢕⢕⢕⢕⢕⢕⢕⢕⢕⢕⢕⢕⢕⢕⢕⢕⢕⢕⢕⢕⢕⢕⢕⣱⣾⣿⣿⣿⣿⣿⣿⣿⣿⣿⣿⣿⣿⣿⣿⣿⣿⣿⣿⣿⣿⣿⣿⣿⣿⢿⠿⠿⠿⢿⣿⣿⣿⣿⣿⣿⣿⣿⣿⣿⣿⣿⣿⣿⣿⣿⣿⣿⣿⣿⣿⣿⣿⣿⣿⣿⣿⣿⣿⣿⣿⣿⣿⣿⣿⣿⣿⣿⣿⣿⣿⣿⣿⣿⣿⣿⣿⣿⣿⣿⣿⣿⣿⣿⣿⣿⣿⣿⣿⣿⣿⣿⣿⣿⠑⠀⠀⠀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⣇⠀⠀⠀⠀⠀⠀⠀⠘⣿⣿⡿⢟⣽⣾⣿⣿⡿⢟⢟⢝⢕⢕⢕⢕⢕⢕⠀⠀⠀⠀⠀⠀⠀⢸⣿⣿⣿⣿⣿⣿⣿⣿⣿⣿⣿⣿⣿⣇⢕⢕⢕⢕⢕⢕⢕⢕⢕⢕⢕⢕⢕⢕⢕⢕⢕⢕⢕⢕⢕⢕⢕⢕⢕⣱⣾⣿⣿⣿⣿⣿⣿⣿⣿⣿⣿⣿⣿⣿⣿⣿⣿⣿⣿⣿⣿⣿⣿⣿⠏⠉⠀⠀⠀⠀⠀⠀⠁⠙⢿⣿⣿⣿⣿⣿⣿⣿⣿⣿⣿⣿⣿⣿⣿⣿⣿⣿⣿⣿⣿⣿⣿⣿⣿⣿⣿⣿⣿⣿⣿⣿⣿⣿⣿⣿⣿⣿⣿⣿⣿⣿⣿⣿⣿⣿⣿⣿⣿⣿⣿⣿⣿⣿⣿⣿⣿⣿⣿⣿⣿⡿⠀⠀⠀⠀⢕⢕⢕⢕⢕⢕⢕⢕⢕⢕⢕⢕⠀</a:t>
            </a:r>
            <a:br/>
            <a:r>
              <a:t>⣿⣿⣿⣿⣿⣿⣿⣿⣿⣿⣿⣿⣿⠀⠀⠸⠿⠿⢿⣿⣿⣿⣿⣿⣿⣿⣿⣿⣿⣿⣿⣿⣿⣿⣿⣿⣿⣿⣿⣿⣿⣿⣿⣿⣿⣿⣿⣿⣿⣿⣿⣿⣿⣿⡇⠀⠀⠄⠕⠑⠀⠀⢘⣽⣾⣿⣿⢿⢏⢕⢕⢕⢕⢕⢕⢕⢕⢕⢕⢕⢔⠀⠀⠀⠀⠀⠀⢕⣿⣿⣿⣿⣿⣿⣿⣿⣿⣿⣿⣿⣿⣿⣿⡕⢕⢕⢕⢕⢕⢕⢕⢕⢕⢕⢕⢕⢕⢕⢕⢕⢕⢕⢕⢕⣕⣵⣷⣿⣿⣿⣿⣿⣿⣿⣿⣿⣿⣿⣿⣿⣿⣿⣿⣿⣿⣿⣿⣿⣿⣿⡟⠁⠀⠀⠀⠀⠀⠀⠀⠀⠀⠀⠀⠙⣿⣿⣿⣿⣿⣿⣿⣿⣿⣿⣿⣿⣿⣿⣿⣿⣿⣿⣿⣿⣿⣿⣿⣿⣿⣿⣿⣿⣿⣿⣿⣿⣿⣿⣿⣿⣿⣿⣿⣿⣿⣿⣿⣿⣿⣿⣿⣿⣿⣿⣿⣿⣿⣿⣿⣿⣿⣿⣿⡇⠀⠀⠀⠀⢕⢕⢕⢕⢕⢕⢕⢕⢕⢕⢕⢕⠀</a:t>
            </a:r>
            <a:br/>
            <a:r>
              <a:t>⣿⣿⣿⣿⣿⣿⣿⣿⣿⣿⣿⣿⣿⠀⠀⠀⠀⠀⠀⣿⣿⣿⣿⣿⣿⣿⣿⣿⣿⣿⣿⣿⣿⣿⣿⣿⣿⣿⣿⣿⣿⣿⣿⣿⣿⣿⣿⣿⣿⣿⣿⣿⣿⣿⡇⠀⠀⠀⠀⠀⢀⢰⣿⣿⣿⢟⢕⢕⢕⢕⢕⢕⢕⢕⢕⢑⠁⠀⠀⠑⢕⠀⠀⠀⠀⠀⠀⢕⢻⣿⣿⣿⣿⣿⣿⣿⣿⣿⣿⣿⣿⣿⣿⣷⣧⡕⢕⢕⢕⢕⢕⢕⢕⢕⢕⢕⢕⢕⢕⢕⢕⣵⣷⣿⣿⣿⣿⣿⣿⣿⣿⣿⣿⣿⣿⣿⣿⣿⣿⣿⣿⣿⣿⣿⣿⣿⣿⣿⣿⡟⠀⠀⠀⠀⢄⣴⣾⣿⣷⣦⠀⠀⠀⠀⠘⣿⣿⣿⣿⣿⣿⣿⣿⣿⣿⣿⣿⣿⣿⣿⣿⣿⣿⣿⣿⣿⣿⣿⣿⣿⣿⣿⣿⣿⣿⣿⣿⣿⣿⣿⣿⣿⣿⣿⣿⣿⣿⣿⣿⣿⣿⣿⣿⣿⣿⣿⣿⣿⣿⣿⣿⣿⣿⠕⠀⠀⠀⢕⢕⢕⢕⢕⢕⢕⢕⢕⢕⢕⢕⢕⠀</a:t>
            </a:r>
            <a:br/>
            <a:r>
              <a:t>⣿⣿⣿⣿⣿⣿⣿⣿⣿⣿⣿⣿⣿⠀⠀⢄⢀⢀⢄⢿⣿⣿⣿⣿⣿⣿⣿⣿⣿⣿⣿⣿⣿⣿⣿⣿⣿⣿⣿⣿⣿⣿⣿⣿⣿⣿⣿⣿⣿⣿⣿⣿⣿⣿⡇⠀⢄⠀⠀⠀⠕⢸⣿⢟⢕⢕⢕⢕⢕⢕⣕⣵⣷⣾⣿⣷⣄⠀⠀⠀⠀⠀⠀⠀⠀⠀⠀⢕⢸⣿⣿⣿⣿⣿⣿⣿⣿⣿⣿⣿⣿⣿⣿⣿⣿⣿⣧⣕⡕⢕⢕⢕⢕⢕⢕⢕⢕⣕⣵⣾⣾⣿⣿⣿⣿⣿⣿⣿⣿⣿⣿⣿⣿⣿⣿⣿⣿⣿⣿⣿⣿⣿⣿⣿⣿⣿⣿⣿⣿⡇⠀⠀⠀⠀⣿⣿⣿⣿⣿⣿⣇⠀⠀⠀⠀⠙⠉⠉⠙⠙⠟⢿⣿⣿⣿⣿⣿⣿⣿⣿⣿⣿⣿⣿⣿⣿⣿⣿⣿⣿⣿⣿⣿⣿⣿⣿⣿⣿⣿⣿⣿⣿⣿⣿⣿⣿⣿⣿⣿⣿⣿⣿⣿⣿⣿⣿⣿⣿⣿⣿⣿⣿⡏⠀⠀⠀⠀⢕⢕⢕⢕⢕⢕⢕⢕⢕⢕⢕⢕⢕⠀</a:t>
            </a:r>
            <a:br/>
            <a:r>
              <a:t>⣿⣿⣿⣿⣿⣿⣿⣿⣿⣿⣿⣿⣿⠀⢱⢷⢇⢕⢕⢕⣿⣿⣿⣿⣿⣿⣿⣿⣿⣿⣿⣿⣿⣿⣿⣿⣿⣿⣿⣿⣿⣿⣿⣿⣿⣿⣿⣿⣿⣿⣿⣿⣿⣿⡇⠀⢕⣧⢀⠀⠀⠀⠁⠀⠁⢕⢕⣱⣷⣿⣿⣿⣿⣿⣿⣿⣿⣷⣦⣄⠀⠀⠀⠀⠀⠀⠀⢕⢕⣿⣿⣿⣿⣿⣿⣿⣿⣿⣿⣿⣿⣿⣿⣿⣿⣿⣿⣿⣿⣷⣷⣷⣷⣷⣷⣾⣿⣿⣿⣿⣿⣿⣿⣿⣿⣿⣿⣿⣿⣿⣿⣿⣿⣿⣿⣿⣿⣿⣿⣿⣿⣿⣿⣿⣿⣿⣿⣿⣿⡇⠀⠀⠀⠀⢿⣿⣿⣿⣿⣿⣿⠀⠀⠀⠀⠀⠀⠀⠀⠀⠀⠀⠈⠻⣿⣿⣿⣿⣿⣿⣿⣿⣿⣿⣿⣿⣿⣿⣿⣿⣿⣿⣿⣿⣿⣿⣿⣿⣿⣿⣿⣿⣿⣿⣿⣿⣿⣿⣿⣿⣿⣿⣿⣿⣿⣿⣿⣿⣿⣿⣿⣿⠕⠀⠀⠀⢄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⣷⡀⠀⠀⠀⠀⠀⠑⠁⢻⣿⣿⣿⣿⣿⣿⣿⣿⣿⣿⣿⣿⣿⣦⢄⠀⠀⠀⠀⠕⢕⣿⣿⣿⣿⣿⣿⣿⣿⣿⣿⣿⣿⣿⣿⣿⣿⣿⣿⣿⣿⣿⣿⣿⣿⣿⣿⣿⣿⣿⣿⣿⣿⣿⣿⣿⣿⣿⣿⣿⣿⣿⣿⣿⣿⣿⣿⣿⣿⣿⣿⣿⣿⣿⣿⣿⣿⢿⠋⠉⠀⠀⠀⠀⠀⠀⠘⢿⣟⣫⣽⣽⡕⠀⠀⠀⢀⣠⣤⣤⣤⡀⠀⠀⠀⠀⠘⣿⣿⣿⣿⣿⣿⣿⣿⣿⣿⣿⣿⣿⣿⣿⣿⣿⣿⣿⣿⣿⣿⣿⣿⣿⣿⣿⣿⣿⣿⣿⣿⣿⣿⣿⣿⣿⣿⣿⣿⣿⣿⣿⣿⣿⣿⢇⠀⠀⠀⠀⢕⢕⢕⢕⢕⢕⢕⢕⢕⢕⢕⢕⢕⢕⠀</a:t>
            </a:r>
            <a:br/>
            <a:r>
              <a:t>⠁⠁⠁⠁⠁⠁⠁⠁⠁⠁⠁⠁⠁⠀⠀⠀⠀⠄⠀⠀⠀⠁⠁⠁⠁⠁⠁⠁⠁⠁⠁⠁⠁⠁⠁⠁⠁⠁⠁⠁⠁⠁⠁⠁⠁⠁⠁⠁⠁⠁⠁⠁⠁⠁⠁⠀⠁⠁⠁⠁⢄⢕⢀⠀⠀⠀⠀⠀⠁⠁⠁⠁⠁⠁⠁⠁⠁⠁⠁⠁⠁⠁⠁⠀⠀⠀⠀⠀⢕⢸⣿⣿⣿⣿⣿⣿⣿⣿⣿⣿⣿⣿⣿⣿⣿⣿⣿⣿⣿⣿⣿⣿⣿⣿⣿⣿⣿⣿⣿⣿⣿⣿⣿⣿⣿⣿⣿⣿⣿⣿⣿⣿⣿⣿⣿⣿⣿⣿⣿⣿⣿⣿⣿⡿⠃⠀⠀⠀⠀⠀⠀⠀⠀⠀⠀⢱⣿⣿⣿⣿⣿⣧⣤⢸⣿⣿⣿⣿⣿⣿⣆⠀⠀⠀⠀⢸⣿⣿⣿⣿⣿⣿⣿⣿⣿⣿⣿⣿⣿⣿⣿⣿⣿⣿⣿⣿⣿⣿⣿⣿⣿⣿⣿⣿⣿⣿⣿⣿⣿⣿⣿⣿⣿⣿⣿⣿⣿⣿⣿⣿⡟⠁⠀⠀⠀⢔⢕⢕⢕⢕⢕⢕⢕⢕⢕⢕⢕⢕⢕⢕⠀</a:t>
            </a:r>
            <a:br/>
            <a:r>
              <a:t>⣄⣄⣄⣄⣄⣄⣄⣄⣄⣄⣄⣄⣄⣄⠀⠀⠀⠀⠀⠀⠀⠀⣄⣄⣄⣄⣄⣄⣄⣄⣄⣄⣄⣄⣄⣄⣄⣄⣄⣄⣄⣄⣄⣄⣄⣄⣄⣄⣄⣄⣄⣄⣄⣄⣄⣄⣄⣄⣄⢀⢕⢕⢕⠀⠀⠀⠀⠀⠀⠀⣄⣄⣄⣄⣄⣄⣄⣄⣄⣄⣄⣄⣄⡄⢄⠀⠀⠀⠁⢕⢿⣿⣿⣿⣿⣿⣿⣿⣿⣿⣿⣿⣿⣿⣿⣿⣿⣿⣿⣿⣿⣿⣿⣿⣿⣿⣿⣿⣿⣿⣿⣿⣿⣿⣿⣿⣿⣿⣿⣿⣿⣿⣿⣿⣿⣿⣿⣿⣿⣿⣿⣿⡿⠀⠀⠀⠀⢀⣴⣷⣾⣿⣿⣦⢰⣿⣿⣿⣿⣿⣿⣿⣿⡎⣿⣿⣿⣿⣿⣿⡟⠀⠀⠀⠀⢸⣿⣿⣿⣿⣿⣿⣿⣿⣿⣿⣿⣿⣿⣿⣿⣿⣿⣿⣿⣿⣿⣿⣿⣿⣿⣿⣿⣿⣿⣿⣿⣿⣿⣿⣿⣿⣿⣿⣿⣿⣿⣿⣿⣿⠕⠀⠀⠀⢀⢕⢕⢕⢕⢕⢕⢕⢕⢕⢕⢕⢕⢕⢕⢕⠀</a:t>
            </a:r>
            <a:br/>
            <a:r>
              <a:t>⣿⣿⣿⣿⣿⣿⣿⣿⣿⣿⣿⣿⣿⣿⠀⠀⠀⠀⠀⠀⠀⢰⣿⣿⣿⣿⣿⣿⣿⣿⣿⣿⣿⣿⣿⣿⣿⣿⣿⣿⣿⣿⣿⣿⣿⣿⣿⣿⣿⣿⣿⣿⣿⣿⣿⣿⣿⣿⡇⢕⢕⢕⢕⢔⠀⠀⠀⠔⠀⠀⠘⢿⣿⣿⣿⣿⣿⣿⣿⣿⣿⣿⣿⣷⢕⠀⠀⠀⠀⠑⢜⣿⣿⣿⣿⣿⣿⣿⣿⣿⣿⣿⣿⣿⣿⣿⣿⣿⣿⣿⣿⣿⣿⣿⣿⣿⣿⣿⣿⣿⣿⣿⣿⣿⣿⣿⣿⣿⣿⣿⣿⣿⣿⣿⣿⣿⣿⣿⣿⣿⣿⣿⡇⠀⠀⠀⠀⣾⣿⣿⣿⣿⣿⣿⡸⣿⣿⣿⣿⣿⣿⣿⢟⠓⠿⣿⣿⣿⢿⠟⠁⠀⠀⠀⢀⣾⣿⣿⣿⣿⣿⣿⣿⣿⣿⣿⣿⣿⣿⣿⣿⣿⣿⣿⣿⣿⣿⣿⣿⣿⣿⣿⣿⣿⣿⣿⣿⣿⣿⣿⣿⣿⣿⣿⣿⣿⣿⣿⣿⢇⠀⠀⠀⠀⢕⢕⢕⢕⢕⢕⢕⢕⢕⢕⢕⢕⢕⢕⢕⢕⠀</a:t>
            </a:r>
            <a:br/>
            <a:r>
              <a:t>⣿⣿⣿⣿⣿⣿⣿⣿⣿⣿⣿⣿⣿⣿⠀⠀⠀⠀⠀⠀⠀⢜⣿⣿⣿⣿⣿⣿⣿⣿⣿⣿⣿⣿⣿⣿⣿⣿⣿⣿⣿⣿⣿⣿⣿⣿⣿⣿⣿⣿⣿⣿⣿⣿⣿⣿⣿⣿⡇⢕⢕⢕⠕⠕⠀⠀⠀⠀⢀⢀⠀⠈⢿⣿⣿⣿⣿⣿⣿⣿⣿⣿⣿⣿⣧⢕⢀⠀⠀⠀⠕⢻⣿⣿⣿⣿⣿⣿⣿⣿⣿⣿⣿⣿⣿⣿⣿⣿⣿⣿⣿⣿⣿⣿⣿⣿⣿⣿⣿⣿⣿⣿⣿⣿⣿⣿⣿⣿⣿⣿⣿⣿⣿⣿⣿⣿⣿⣿⣿⣿⣿⣿⡇⠀⠀⠀⠀⢻⣿⣿⣿⣿⣿⣿⠗⠉⠙⢻⣿⣿⢿⠇⠀⠀⠀⠀⠀⠀⠀⠀⠀⠀⠀⢠⣾⣿⣿⣿⣿⣿⣿⣿⣿⣿⣿⣿⣿⣿⣿⣿⣿⣿⣿⣿⣿⣿⣿⣿⣿⣿⣿⣿⣿⣿⣿⣿⣿⣿⣿⣿⣿⣿⣿⣿⣿⣿⣿⣿⢏⠀⠀⠀⠀⢕⢕⢕⢕⢕⢕⢕⢕⢕⢕⢕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⡔⠑⠀⠀⠀⠀⠀⠀⠀⠕⠑⠀⠀⠁⢻⣿⣿⡿⢿⣿⣿⣿⣿⣿⣿⣿⡇⢕⠀⠀⠀⠀⠜⣿⣿⣿⣿⣿⣿⣿⣿⣿⣿⣿⣿⣿⣿⣿⣿⣿⣿⣿⣿⣿⣿⣿⣿⣿⣿⣿⣿⣿⣿⣿⣿⣿⣿⣿⣿⣿⣿⣿⣿⣿⣿⣿⣿⣿⣿⣿⣿⣿⣿⣷⡀⠀⠀⠀⠀⠙⠛⠟⠛⠋⠁⠀⠀⠀⠀⠀⠀⠀⠀⠀⠀⠀⠀⠀⠀⠀⠀⢀⣠⣷⣿⣿⣿⣿⣿⣿⣿⣿⣿⣿⣿⣿⣿⣿⣿⣿⣿⣿⣿⣿⣿⣿⣿⣿⣿⣿⣿⣿⣿⣿⣿⣿⣿⣿⣿⣿⣿⣿⣿⣿⣿⣿⣿⣿⢏⠀⠀⠀⠀⢔⢕⢕⢕⢕⢕⢕⢕⢕⢕⢕⢕⢕⢕⢕⢕⢕⢕⠀</a:t>
            </a:r>
            <a:br/>
            <a:r>
              <a:t>⢛⠛⠛⠛⠛⠛⠛⠛⠛⠛⢛⢟⢟⢟⢀⠀⠀⢀⢀⠀⠀⠞⠟⢟⢟⢟⢟⢟⢟⢟⢟⢟⢟⢟⢟⢟⢟⢟⢻⣿⣿⣿⣿⣿⣿⣿⣿⣿⣿⣿⣿⣿⣿⣿⣿⣿⣿⣿⣿⢇⢕⢔⢀⠀⠀⠀⠀⠀⠀⠀⠀⢀⢄⢔⢝⢕⢕⢇⢿⣿⣿⣿⣿⣿⡟⢵⢕⠀⠀⠀⠀⠀⠜⣿⣿⣿⣿⣿⣿⣿⣿⣿⣿⣿⣿⣿⣿⣿⣿⣿⣿⣿⣿⣿⣿⣿⣿⣿⣿⣿⣿⣿⣿⣿⣿⣿⣿⣿⣿⣿⣿⣿⣿⣿⣿⣿⣿⣿⣿⣿⣿⣿⣿⣷⣄⢀⠀⠀⠀⠀⠀⠀⠀⠀⠀⠀⠀⠀⠀⠀⠀⠀⠀⠀⠀⠀⠀⠀⢱⣿⣿⣿⣿⣿⣿⣿⣿⣿⣿⣿⣿⣿⣿⣿⣿⣿⣿⣿⣿⣿⣿⣿⣿⣿⣿⣿⣿⣿⣿⣿⣿⣿⣿⣿⣿⣿⣿⣿⣿⣿⣿⣿⣿⣿⣿⣿⢏⠀⠀⠀⠀⢄⢕⢕⢕⢕⢕⢕⢕⢕⢕⢕⢕⢕⢕⢕⢕⢕⢕⢕⠀</a:t>
            </a:r>
            <a:br/>
            <a:r>
              <a:t>⢕⢕⢑⢕⢑⠕⢕⠕⢕⢕⢕⢕⢔⢕⠁⠀⠀⠁⠁⠀⠀⠀⠀⢁⢕⢕⢕⢕⢕⢕⢕⠕⢕⢕⢕⢕⢕⢕⢕⢸⣿⣿⣿⣿⣿⣿⣿⣿⣿⣿⣿⣿⣿⣿⣿⣿⣿⣿⡿⣱⣧⣕⢕⢕⢔⢄⢀⢀⢀⢄⢕⢕⢕⢕⢕⢕⢕⢜⢜⣿⣿⣿⣿⢏⡺⢏⢕⢕⠀⠀⠀⠀⠀⠜⢿⣿⣿⣿⣿⣿⣿⣿⣿⣿⣿⣿⣿⣿⣿⣿⣿⣿⣿⣿⣿⣿⣿⣿⣿⣿⣿⣿⣿⣿⣿⣿⣿⣿⣿⣿⣿⣿⣿⣿⣿⣿⣿⣿⣿⣿⣿⣿⣿⣿⣿⣷⣶⣤⣄⣀⣀⣀⣀⠀⠀⠀⠀⠀⠀⠀⠀⠀⠀⠀⠀⠀⠀⠀⢸⣿⣿⣿⣿⣿⣿⣿⣿⣿⣿⣿⣿⣿⣿⣿⣿⣿⣿⣿⣿⣿⣿⣿⣿⣿⣿⣿⣿⣿⣿⣿⣿⣿⣿⣿⣿⣿⣿⣿⣿⣿⣿⣿⣿⣿⣿⢏⠀⠀⠀⠀⢄⢕⢕⢕⢕⢕⢕⢕⢕⢕⢕⢕⢕⢕⢕⢕⢕⢕⢕⢕⠀</a:t>
            </a:r>
            <a:br/>
            <a:r>
              <a:t>⢕⢅⢅⢅⢅⢅⢅⢅⢅⢅⢕⢕⢕⢕⢕⢕⢕⢕⢕⢕⢕⢕⢕⢕⢕⢕⠕⠑⠁⠁⠀⠀⢕⢕⢕⢕⢕⢕⢕⢸⣿⣿⣿⣿⣿⣿⣿⣿⣿⣿⣿⣿⣿⣿⣿⣿⣿⣿⡇⣿⣿⣿⣷⣕⢕⢕⢕⢕⢕⢑⢕⢕⢕⢕⠕⢑⢅⢱⣿⣿⣿⣿⢫⡵⢕⢜⢕⢕⢕⠀⠀⠀⠀⠀⠘⢻⣿⣿⣿⣿⣿⣿⣿⣿⣿⣿⣿⣿⣿⣿⣿⣿⣿⣿⣿⣿⣿⣿⣿⣿⣿⣿⣿⣿⣿⣿⣿⣿⣿⣿⣿⣿⣿⣿⣿⣿⣿⣿⣿⣿⣿⣿⣿⣿⣿⣿⣿⣿⣿⣿⣿⣿⣿⡀⠀⠀⠀⠀⠀⠀⠀⠀⠀⠀⠀⠀⠀⢀⣿⣿⣿⣿⣿⣿⣿⣿⣿⣿⣿⣿⣿⣿⣿⣿⣿⣿⣿⣿⣿⣿⣿⣿⣿⣿⣿⣿⣿⣿⣿⣿⣿⣿⣿⣿⣿⣿⣿⣿⣿⣿⣿⣿⣿⡿⠇⠀⠀⠀⠀⢄⢕⢕⢕⢕⢕⢕⢕⢕⢕⢕⢕⢕⢕⢕⢕⢕⢕⢕⢕⢕⠀</a:t>
            </a:r>
            <a:br/>
            <a:r>
              <a:t>⢕⢕⢕⢕⢕⢕⢕⢕⢕⢕⢕⢕⢕⢕⢕⢕⢕⢕⢕⢕⢕⢕⠑⠁⠁⠀⠀⠀⠀⠀⠀⢔⢕⢕⢕⢕⢕⢕⢕⢸⣿⣿⣿⣿⣿⣿⣿⣿⣿⣿⣿⣿⣿⣿⣿⣿⣿⣿⣷⣿⣿⣿⣿⣿⣷⡕⢕⢕⢕⢕⢕⢕⢑⠅⢄⢕⢕⢕⢹⣿⡟⢕⢞⢕⢗⢕⢕⢕⢕⢕⢀⠀⠀⠀⠀⠁⢻⣿⣿⣿⣿⣿⣿⣿⣿⣿⣿⣿⣿⣿⣿⣿⣿⣿⣿⣿⣿⣿⣿⣿⣿⣿⣿⣿⣿⣿⣿⣿⣿⣿⣿⣿⣿⣿⣿⣿⣿⣿⣿⣿⣿⣿⣿⣿⣿⣿⣿⣿⣿⣿⣿⣿⣿⣷⡄⠀⠀⠀⠀⠀⠀⠀⠀⠀⠀⠀⠀⠈⢻⣿⣿⣿⣿⣿⣿⣿⣿⣿⣿⣿⣿⣿⣿⣿⣿⣿⣿⣿⣿⣿⣿⣿⣿⣿⣿⣿⣿⣿⣿⣿⣿⣿⣿⣿⣿⣿⣿⣿⣿⣿⣿⣿⡿⠑⠀⠀⠀⠀⢔⢕⢕⢕⢕⢕⢕⢕⢕⢕⢕⢕⢕⢕⢕⢕⢕⢕⢕⢕⢕⢕⠀</a:t>
            </a:r>
            <a:br/>
            <a:r>
              <a:t>⢕⢕⢕⢕⢕⢕⢕⢕⢕⢕⢕⢕⢕⢕⢕⢕⢕⢕⢕⢕⢕⢕⠀⠀⠀⠀⠀⠀⠀⠀⢕⢕⢕⢕⢕⢕⢕⢕⠕⠸⢿⢿⢿⢿⢿⣿⣿⣿⣿⣿⣿⣿⣿⣿⣿⣿⣿⣿⣿⣜⢿⣿⣿⣿⣿⣿⢕⢕⢕⢕⢕⢕⢕⢕⢕⢕⢕⢕⢕⢜⢱⢜⢕⢗⢕⢕⢕⢕⢕⢕⢕⢀⠀⠀⠀⠀⠀⠝⣿⣿⣿⣿⣿⣿⣿⣿⣿⣿⣿⣿⣿⣿⣿⣿⣿⣿⣿⣿⣿⣿⣿⣿⣿⣿⣿⣿⣿⣿⣿⣿⣿⣿⣿⣿⣿⣿⣿⣿⣿⣿⣿⣿⣿⣿⣿⣿⣿⣿⣿⣿⣿⣿⣿⣿⣿⢇⠀⠀⠀⠀⠀⠀⠀⠀⠀⠀⠀⠀⠀⢻⣿⣿⣿⣿⣿⣿⣿⣿⣿⣿⣿⣿⣿⣿⣿⣿⣿⣿⣿⣿⣿⣿⣿⣿⣿⣿⣿⣿⣿⣿⣿⣿⣿⣿⣿⣿⣿⣿⣿⣿⣿⢏⠁⠀⠀⠀⠀⢔⢕⢕⢕⢕⢕⢕⢕⢕⢕⢕⢕⢕⢕⢕⢕⢕⢕⢕⢕⢕⢕⢕⠀</a:t>
            </a:r>
            <a:br/>
            <a:r>
              <a:t>⢕⢕⢕⢕⢕⢕⢕⢕⢕⢕⢕⢕⢕⢕⢕⢕⢕⢕⢕⢕⢕⢕⠀⠀⠀⠀⠀⠀⠀⢕⢕⢕⢕⢕⠕⠕⢑⢅⢔⢔⢕⢕⢕⢕⢸⣿⣿⣿⣿⣿⣿⣿⣿⣿⣿⣿⣿⣿⣿⣿⣧⡻⢿⣿⣿⡏⢕⠕⠕⠕⠑⠑⠑⠑⠁⠕⠕⢕⠕⢕⢕⢕⢞⢕⢕⢕⢕⢕⢕⡜⢕⢕⢄⠀⠀⠀⠀⠀⠘⢻⣿⣿⣿⣿⣿⣿⣿⣿⣿⣿⣿⣿⣿⣿⣿⣿⣿⣿⣿⣿⣿⣿⣿⣿⣿⣿⣿⣿⣿⣿⣿⣿⣿⣿⣿⣿⣿⣿⣿⣿⣿⣿⣿⣿⣿⣿⣿⣿⣿⣿⣿⣿⣿⣿⣿⠀⠀⠀⠀⠀⠀⠀⠀⠀⠀⠀⠀⠀⠀⠈⣿⣿⣿⣿⣿⣿⣿⣿⣿⣿⣿⣿⣿⣿⣿⣿⣿⣿⣿⣿⣿⣿⣿⣿⣿⣿⣿⣿⣿⣿⣿⣿⣿⣿⣿⣿⣿⣿⣿⡿⠑⠀⠀⠀⠀⢀⢕⢕⢕⢕⢕⢕⢕⢕⢕⢕⢕⢕⢕⢕⢕⢕⢕⢕⢕⢕⢕⢕⢕⢕⠀</a:t>
            </a:r>
            <a:br/>
            <a:r>
              <a:t>⢕⢕⢕⢕⢕⢕⢕⢕⢕⢕⢕⢕⢕⢕⢕⢕⢕⢕⢕⢕⢕⢕⠀⠀⠀⠀⠀⠀⠀⢕⢕⢕⠀⠁⠀⢕⢕⢕⢕⢕⢕⢕⢕⢕⢸⣿⣿⣿⣿⣿⣿⣿⣿⣿⣿⣿⣿⣿⣿⣿⣿⣿⡿⠁⢁⠁⠀⠀⠀⠀⠀⠀⠀⠀⠀⠀⠀⠀⢕⢕⢱⢕⢕⢕⢕⢇⢕⢕⢱⢕⢕⢕⢕⢕⢀⠀⠀⠀⠀⠀⠝⢿⣿⣿⣿⣿⣿⣿⣿⣿⣿⣿⣿⣿⣿⣿⣿⣿⣿⣿⣿⣿⣿⣿⣿⣿⣿⣿⣿⣿⣿⣿⣿⣿⣿⣿⣿⣿⣿⣿⣿⣿⣿⣿⣿⣿⣿⣿⣿⣿⣿⣿⣿⣿⣿⠀⠀⠀⠀⠀⠀⠀⠀⠀⠀⠀⠀⠀⠀⠀⢸⣿⣿⣿⣿⣿⣿⣿⣿⣿⣿⣿⣿⣿⣿⣿⣿⣿⣿⣿⣿⣿⣿⣿⣿⣿⣿⣿⣿⣿⣿⣿⣿⣿⣿⣿⣿⣿⠏⠁⠀⠀⠀⠀⢔⢕⢕⢕⢕⢕⢕⢕⢕⢕⢕⢕⢕⢕⢕⢕⢕⢕⢕⢕⢕⢕⢕⢕⢕⢕⠀</a:t>
            </a:r>
            <a:br/>
            <a:r>
              <a:t>⢕⢕⢕⢕⢕⢕⢕⢕⢕⢕⢕⢕⢕⢕⢕⢕⢕⢕⢕⢕⢕⢕⠀⠀⠀⠀⠀⠀⢕⢕⢕⢕⠀⠀⠀⢕⢕⢕⢕⢕⢕⢕⢕⢕⢸⣿⣿⣿⣿⣿⣿⣿⣿⣿⣿⣿⣿⣿⣿⣿⣿⣿⠕⢕⢕⢕⢕⢕⢔⢔⢄⢀⠀⠀⠀⠀⢀⢕⢅⡕⢎⢕⢕⢕⢕⢕⢕⢕⢇⢕⢕⢕⢕⢕⢕⢄⢀⠀⠀⠀⠀⠁⠝⣿⣿⣿⣿⣿⣿⣿⣿⣿⣿⣿⣿⣿⣿⣿⣿⣿⣿⣿⣿⣿⣿⣿⣿⣿⣿⣿⣿⣿⣿⣿⣿⣿⣿⣿⣿⣿⣿⣿⣿⣿⣿⣿⣿⣿⣿⣿⣿⣿⣿⣿⣿⡔⠀⠀⠀⠀⠀⠀⠀⠀⠀⠀⠀⠀⠀⠀⢸⣿⣿⣿⣿⣿⣿⣿⣿⣿⣿⣿⣿⣿⣿⣿⣿⣿⣿⣿⣿⣿⣿⣿⣿⣿⣿⣿⣿⣿⣿⣿⣿⣿⣿⣿⢟⠑⠀⠀⠀⠀⢀⢕⢕⢕⢕⢕⢕⢕⢕⢕⢕⢕⢕⢕⢕⢕⢕⢕⢕⢕⢕⢕⢕⢕⢕⢕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⣔⢕⢕⢕⢕⢕⢕⢕⢕⢕⠀⠀⠀⢀⠕⢄⢕⢕⢕⢕⢕⢇⢕⢕⢕⢕⢕⢕⢕⢕⢕⢕⢕⣼⣧⡕⢄⠀⠀⠀⠀⠈⠻⣿⣿⣿⣿⣿⣿⣿⣿⣿⣿⣿⣿⣿⣿⣿⣿⣿⣿⣿⣿⣿⣿⣿⣿⣿⣿⣿⣿⣿⣿⣿⣿⣿⣿⣿⣿⣿⣿⣿⣿⣿⣿⣿⣿⣿⣿⣿⣿⣿⣿⣧⠀⠀⠀⠀⠀⠀⠀⠀⠀⠀⠀⠀⢀⠀⠑⣿⣿⣿⣿⣿⣿⣿⣿⣿⣿⣿⣿⣿⣿⣿⣿⣿⣿⣿⣿⣿⣿⣿⣿⣿⣿⣿⣿⣿⣿⣿⣿⣿⢟⠑⠀⠀⠀⠀⢀⢔⢕⢕⢕⢕⢕⢕⢕⢕⢕⢕⢕⢕⢕⢕⢕⢕⢕⢕⢕⢕⢕⢕⢕⢕⢕⢕⢕⢕⠀</a:t>
            </a:r>
            <a:br/>
            <a:r>
              <a:t>⢕⢕⢕⢕⢕⢕⢕⢕⢕⢕⢕⢕⢕⢕⢕⢕⢕⢕⢕⢕⢕⢕⠀⠀⠀⠀⠀⢕⢕⢕⢕⢕⢕⢕⢕⠁⢕⢕⢕⢕⢕⢕⢕⢕⢸⣿⣿⣿⣿⣿⣿⣿⣿⣿⣿⣿⣿⣿⣿⣿⣿⣿⣿⣷⣵⣕⣑⡑⢕⢕⢑⢁⢀⢀⢄⢕⢔⢕⢕⢕⢕⢕⢕⢕⢕⢕⢜⡕⢕⢕⢕⢕⢕⢕⠱⠿⠿⠟⠕⠀⠀⠀⠀⠀⠀⠈⠻⣿⣿⣿⣿⣿⣿⣿⣿⣿⣿⣿⣿⣿⣿⣿⣿⣿⣿⣿⣿⣿⣿⣿⣿⣿⣿⣿⣿⣿⣿⣿⣿⣿⣿⣿⣿⣿⣿⣿⣿⣿⣿⣿⣿⣿⣿⣿⣿⣿⡔⠀⠀⡀⠀⢀⣄⣀⣠⣤⣤⣴⣿⣿⣿⣿⣿⣿⣿⣿⣿⣿⣿⣿⣿⣿⣿⣿⣿⣿⣿⣿⣿⣿⣿⣿⣿⣿⣿⣿⣿⣿⣿⣿⣿⣿⢟⠑⠀⠀⠀⠀⠀⢄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⢟⢟⢇⢕⢔⢕⢕⢑⢕⢕⢕⢕⢕⢕⢕⢕⢕⢕⢕⢕⢕⢕⢕⢄⢄⢄⢄⢀⠀⠀⠀⠀⠀⠀⠀⠀⠈⠝⢿⣿⣿⣿⣿⣿⣿⣿⣿⣿⣿⣿⣿⣿⣿⣿⣿⣿⣿⣿⣿⣿⣿⣿⣿⣿⣿⣿⣿⣿⣿⣿⣿⣿⣿⣿⣿⣿⣿⣿⣿⣿⣿⣿⣿⣿⣿⣷⣴⣿⣿⣷⣿⣿⣿⣿⣿⣿⣿⣿⣿⣿⣿⣿⣿⣿⣿⣿⣿⣿⣿⣿⣿⣿⣿⣿⣿⣿⣿⣿⣿⣿⣿⣿⣿⣿⣿⣿⣿⣿⣿⠟⠑⠀⠀⠀⠀⠀⢄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⢀⢕⢕⢕⢕⢕⢕⢕⢕⢕⢕⢕⢕⢕⢕⢕⢕⢕⢕⢕⢕⢕⢕⢕⢕⢕⢕⢕⢕⢕⢕⢕⢕⢕⢕⢕⢕⢕⢕⢐⢕⢕⢕⢕⢕⢕⢕⢕⢕⢕⢕⢕⢕⢕⢕⢕⢕⢕⢕⢕⢕⢕⢕⢕⠀⠀⠀⠀⠀⠀⠀⠀⠀⠀⠁⠙⢻⣿⣿⣿⣿⣿⣿⣿⣿⣿⣿⣿⣿⣿⣿⣿⣿⣿⣿⣿⣿⣿⣿⣿⣿⣿⣿⣿⣿⣿⣿⣿⣿⣿⣿⣿⣿⣿⣿⣿⣿⣿⣿⣿⣿⣿⣿⣿⣿⣿⣿⣿⣿⣿⣿⣿⣿⣿⣿⣿⣿⣿⣿⣿⣿⣿⣿⣿⣿⣿⣿⣿⣿⣿⣿⣿⣿⣿⣿⣿⣿⣿⣿⣿⣿⣿⡿⠏⠁⠀⠀⠀⠀⠀⢄⢕⢕⢕⢕⢕⢕⢕⢕⢕⢕⢕⢕⢕⢕⢕⢕⢕⢕⢕⢕⢕⢕⢕⢕⢕⢕⢕⢕⢕⢕⢕⢕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⢔⢕⢕⠅⢕⢕⢕⢕⢕⠕⢕⢕⢕⢕⢕⢕⢕⢕⢕⢕⢕⢕⢕⢕⢕⢕⢕⣀⠀⠀⠀⠀⠀⠀⠀⠀⠀⠀⠀⠈⠝⢿⣿⣿⣿⣿⣿⣿⣿⣿⣿⣿⣿⣿⣿⣿⣿⣿⣿⣿⣿⣿⣿⣿⣿⣿⣿⣿⣿⣿⣿⣿⣿⣿⣿⣿⣿⣿⣿⣿⣿⣿⣿⣿⣿⣿⣿⣿⣿⣿⣿⣿⣿⣿⣿⣿⣿⣿⣿⣿⣿⣿⣿⣿⣿⣿⣿⣿⣿⣿⣿⣿⣿⣿⣿⣿⣿⣿⣿⣿⣿⡿⠟⠑⠀⠀⠀⠀⠀⢀⢄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⠕⢕⢕⠅⢕⢕⢕⢕⢕⠕⢕⢕⢕⢕⢕⢕⢕⢕⢕⠑⠀⢕⢕⢕⢕⢕⣵⡾⠟⠀⠀⢀⢀⠀⠀⠀⠀⠀⠀⠀⠀⠀⠀⠘⠟⢿⣿⣿⣿⣿⣿⣿⣿⣿⣿⣿⣿⣿⣿⣿⣿⣿⣿⣿⣿⣿⣿⣿⣿⣿⣿⣿⣿⣿⣿⣿⣿⣿⣿⣿⣿⣿⣿⣿⣿⣿⣿⣿⣿⣿⣿⣿⣿⣿⣿⣿⣿⣿⣿⣿⣿⣿⣿⣿⣿⣿⣿⣿⣿⣿⣿⣿⣿⣿⣿⣿⣿⣿⣿⡿⠟⠙⠁⠀⠀⠀⠀⠀⢀⢔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⠅⢕⢕⢕⢕⢕⢕⠑⢕⢕⢕⢕⢕⢕⢕⢕⢕⠀⠀⠀⠑⢕⣱⣿⢟⢱⣶⡄⠀⠀⠁⠄⢄⠔⠀⠀⠀⠀⠀⠀⠀⠀⠀⠀⠈⠙⢻⣿⣿⣿⣿⣿⣿⣿⣿⣿⣿⣿⣿⣿⣿⣿⣿⣿⣿⣿⣿⣿⣿⣿⣿⣿⣿⣿⣿⣿⣿⣿⣿⣿⣿⣿⣿⣿⣿⣿⣿⣿⣿⣿⣿⣿⣿⣿⣿⣿⣿⣿⣿⣿⣿⣿⣿⣿⣿⣿⣿⣿⣿⣿⣿⣿⣿⣿⢿⠟⠑⠀⠀⠀⠀⠀⠀⢀⢄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⢔⢕⢁⢕⢕⢕⢕⢕⢕⢕⢕⢕⢕⢕⢕⢕⢕⢕⢕⠀⠀⠀⠀⠀⢱⣿⡏⢕⡿⢟⠇⠀⠀⠀⢕⢕⠀⠀⠐⠐⠀⠄⠀⠀⠀⠀⠀⠀⠀⠀⠁⠙⠟⢿⣿⣿⣿⣿⣿⣿⣿⣿⣿⣿⣿⣿⣿⣿⣿⣿⣿⣿⣿⣿⣿⣿⣿⣿⣿⣿⣿⣿⣿⣿⣿⣿⣿⣿⣿⣿⣿⣿⣿⣿⣿⣿⣿⣿⣿⣿⣿⣿⣿⣿⣿⣿⣿⣿⣿⣿⣿⣿⣿⢿⠟⠙⠁⠀⠀⠀⠀⠀⠀⢀⢄⢔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⢑⢕⠕⢔⢕⢕⢕⢕⢕⢕⠕⢕⢕⢕⢕⢕⢕⢕⢕⠑⠀⠀⠀⠀⠀⢞⢟⠇⠑⠑⠑⢄⢔⢄⢄⢁⢁⢀⢀⢀⠀⠀⠀⠀⠀⠀⠀⠀⠀⠀⠀⠀⠀⠀⠀⠁⠘⠙⠻⢿⣿⣿⣿⣿⣿⣿⣿⣿⣿⣿⣿⣿⣿⣿⣿⣿⣿⣿⣿⣿⣿⣿⣿⣿⣿⣿⣿⣿⣿⣿⣿⣿⣿⣿⣿⣿⣿⣿⣿⣿⣿⣿⣿⣿⣿⣿⣿⣿⣿⢿⠟⠟⠙⠁⠀⠀⠀⠀⠀⠀⠀⢀⢄⢔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⢐⢕⢕⢕⢕⢕⢕⢕⢄⢕⢕⢕⢕⢕⢕⢕⢕⠀⠀⠀⠀⠀⠀⠁⠀⠀⠀⠀⠀⠁⠕⠑⠁⢏⠑⠑⢕⢕⠔⠀⠀⠀⢀⢀⠀⠀⠀⠀⠀⠀⠀⠀⠀⠀⠀⠀⠀⠀⠁⠉⠙⠟⠻⢿⣿⣿⣿⣿⣿⣿⣿⣿⣿⣿⣿⣿⣿⣿⣿⣿⣿⣿⣿⣿⣿⣿⣿⣿⣿⣿⣿⣿⣿⣿⣿⣿⣿⣿⣿⣿⣿⢿⠿⠟⠋⠙⠁⠀⠀⠀⠀⠀⠀⠀⠀⢀⢀⢔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⠐⠑⠑⠑⠑⠑⠑⠑⠑⠑⠑⠑⠑⠑⠑⠑⠑⠁⠀⠀⠀⠀⠀⠀⠀⠀⠀⠀⠀⠀⠀⠀⠀⠐⠑⠐⠀⠀⠀⠀⠀⠀⠀⠀⠁⠀⠀⠀⠁⠑⠑⠐⠑⠐⠑⠑⠐⠐⠐⠐⠐⠑⠐⠑⠑⠐⠑⠉⠙⠛⠛⠛⠛⠛⠛⠛⠛⠛⠛⠛⠛⠛⠛⠛⠛⠛⠛⠛⠛⠛⠛⠛⠛⠛⠛⠛⠛⠛⠙⠙⠑⠐⠐⠐⠑⠐⠑⠑⠑⠑⠑⠑⠑⠐⠐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⢟⢏⢕⢕⢕⢕⢕⢕⢕⢕⢕⠕⢕⠑⠑⠕⢕⢿⡇⣿⣿⣿⣿⣿⣿⣿⣿⣿⣿⣿⣿⣿⣿⣿⣿⢏⢕⢕⢕⢕⢕⢕⢕⢕⢅⢕⢕⢕⢕⢕⢕⢕⢝⢿⢟⢝⢕⢕⢕⢕⢕⢕⢕⣕⣱⣵⣷⣿⣿⣿⣿⣿⣿⣿⣿⣿⣿⣿⣿⣿⣿⣿⣿⣿⣿⣿⣿⣿⣿⣿⣿⣿⣿⣿⣿⣿⣿⣿⣿⣿⣿⣿⣿⣿⣿⣿⣿⣿⣿⣿⣿⣿⣷⣷⣵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⣾⣿⣿⣿⣿⣿⣿⣿⣿⣿⣿⣿⣿⣿⣿⣿⣿⣿⣿⣿⣿⣿⣿⣿⣿⣿⣿⣿⣿⣿⣿⣿⣿⣿⣿⣿⣿⢝⢕⢕⢕⠕⠅⠑⠁⠀⠀⠀⠀⠀⠀⠀⠀⠀⠀⠁⢜⣵⣿⣿⣿⣿⣿⣿⣿⣿⣿⣿⣿⣿⣿⣿⣿⡿⢑⢁⢔⢕⢕⢕⢕⢕⢕⢕⢕⢕⢕⢕⢕⢕⢕⢕⢕⢕⢕⢕⢕⢕⣕⣵⣷⣿⣿⣿⣿⣿⣿⣿⣿⣿⣿⣿⣿⣿⣿⣿⣿⣿⣿⣿⣿⣿⣿⣿⣿⣿⣿⣿⣿⣿⣿⣿⣿⣿⣿⣿⣿⣿⣿⣿⣿⣿⣿⣿⣿⣿⣿⣿⣿⣿⣿⣿⣿⣿⣿⡟⠁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⢏⢕⢕⢕⠁⠁⠀⠀⠀⠀⠀⠀⠀⠀⠀⠀⠀⠀⠀⠀⠀⠀⠁⢹⣿⣿⣿⣿⣿⣿⣿⣿⢿⢿⢿⢿⢿⣿⡟⢕⢕⢕⢕⢕⢕⢕⢕⢕⢕⢕⢕⢕⢕⢕⢕⢕⢕⢕⢕⢕⣕⣵⣷⣿⣿⣿⣿⣿⣿⣿⣿⣿⣿⣿⣿⣿⣿⣿⣿⣿⣿⣿⣿⣿⣿⣿⣿⣿⣿⣿⣿⣿⣿⣿⣿⣿⣿⣿⣿⣿⣿⣿⣿⣿⣿⣿⣿⣿⣿⣿⣿⣿⣿⣿⣿⣿⣿⣿⣿⣿⣿⠕⢀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⡇⢕⠕⠁⠀⠀⠀⠀⠀⠀⠀⠀⠀⠀⠀⠀⠀⠀⠀⠀⠀⠀⢀⢑⢻⣿⣿⣿⣿⢟⢏⢕⢕⢅⢕⢕⢕⢜⢇⢑⢕⢕⢕⢕⢕⢕⢱⢟⢕⢕⢕⢕⢕⢕⢕⢕⢕⡕⣵⣿⣿⣿⣿⣿⣿⣿⣿⣿⣿⣿⣿⣿⣿⣿⣿⣿⣿⣿⣿⣿⣿⣿⣿⣿⣿⣿⣿⣿⣿⣿⣿⣿⣿⣿⣿⣿⣿⣿⣿⣿⣿⣿⣿⣿⣿⣿⣿⣿⣿⣿⣿⣿⣿⣿⣿⣿⣿⣿⣿⣿⢇⠀⢕⢕⢕⢕⠕⠅⠑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⢕⢕⢔⠀⠀⠀⠀⠀⠀⠀⠀⠀⠀⠀⠀⠀⠀⠀⠀⢄⢔⢕⠕⢕⢕⢸⢿⣿⣿⢕⢕⢕⢅⢕⢕⢕⢕⢕⣔⣵⡕⢕⢕⠑⢑⠁⢕⢜⢕⢕⢕⢕⢕⢕⣱⣷⣿⣷⡜⣿⣿⣿⣿⣿⣿⣿⣿⣿⣿⣿⣿⣿⣿⣿⣿⣿⣿⣿⣿⣿⣿⣿⣿⣿⣿⣿⣿⣿⣿⣿⣿⣿⣿⣿⣿⣿⣿⣿⣿⣿⣿⣿⣿⣿⣿⣿⣿⣿⣿⣿⣿⣿⣿⣿⣿⣿⣿⣿⣿⢏⠀⠀⠀⠀⠀⠀⠀⠀⠀⠀⠀⠀⠀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⢇⢕⢕⠀⠀⠀⠀⠀⠀⠀⠀⠀⢀⠀⠀⠀⠀⠀⠀⠀⠀⠀⠁⠕⢑⢁⢕⢝⢕⢕⢅⠕⢕⢔⣕⢵⢷⠜⢋⢝⢕⢔⢕⢕⢕⢄⢔⢕⢕⢕⢕⢕⣕⣵⣿⣿⣿⣿⣿⣷⡜⢿⣿⣿⣿⣿⣿⣿⣿⣿⣿⣿⣿⣿⣿⣿⣿⣿⣿⣿⣿⣿⣿⣿⣿⣿⣿⣿⣿⣿⣿⣿⣿⣿⣿⣿⣿⣿⣿⣿⣿⣿⣿⣿⣿⣿⣿⣿⣿⣿⣿⣿⣿⣿⣿⣿⣿⣿⣿⣿⢀⠀⠀⠀⠀⠀⠀⠀⠀⠀⠀⠀⠀⠀⠀⠀⠀⠁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⡏⢕⢕⠀⠀⠀⠀⠀⠀⠀⢀⢕⠀⠔⠀⠀⠀⠀⠀⠀⠀⢀⢑⠄⠀⠀⢅⢑⢕⢕⢕⢕⢱⢣⠕⢘⢅⢔⢕⢕⢕⢕⢕⢕⢕⢕⢕⢕⢕⢕⢕⣱⣾⣿⣿⣿⣿⣿⣿⣿⣿⣷⡜⢿⣿⣿⣿⣿⣿⣿⣿⣿⣿⣿⣿⣿⣿⣿⣿⣿⣿⣿⣿⣿⣿⣿⣿⣿⣿⣿⣿⣿⣿⣿⣿⣿⣿⣿⣿⣿⣿⣿⣿⣿⣿⣿⣿⣿⣿⣿⣿⣿⣿⣿⣿⣿⣿⣿⣿⣿⣿⣧⢀⠀⠀⠀⠀⠀⠀⠀⠀⠀⠀⠀⠀⠀⠀⠀⠀⠀⠀⣵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⡇⢕⠀⠀⠀⠀⠀⠀⠀⠀⢕⢕⠀⢀⠀⠀⠀⠀⢀⢀⢄⢕⢕⢀⠁⢁⢄⢔⢕⢕⢕⢑⢅⢔⢕⢕⢕⢕⢕⢕⢕⢕⢕⢕⢕⢕⢕⢕⢕⣵⣾⣿⣿⣿⣿⣿⣿⣿⣿⣿⣿⣿⣷⣜⣿⣿⣿⣿⣿⣿⣿⣿⣿⣿⣿⣿⣿⣿⣿⣿⣿⣿⣿⣿⣿⣿⣿⣿⣿⣿⣿⣿⣿⣿⣿⣿⣿⣿⣿⣿⣿⣿⣿⣿⣿⣿⣿⣿⣿⣿⣿⣿⣿⣿⣿⣿⣿⣿⣿⣿⣿⣿⡇⠀⠀⠀⠀⠀⠀⠀⠀⠀⠀⠀⠀⠀⠀⠀⠀⢀⣼⣿⣿⣧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⣷⡕⢔⢀⢔⢕⢄⠀⠀⠀⠁⢕⢕⢔⠔⠁⠁⠁⠀⠑⢕⢕⢅⢔⢕⢕⠕⢕⢕⢕⢕⢕⢕⢕⢕⢕⢕⢕⢕⢕⢕⢕⢕⢕⢕⢕⢕⣵⣿⣿⣿⣿⣿⣿⣿⣿⣿⣿⣿⣿⣿⣿⣿⣿⣿⣿⣿⣿⣿⣿⣿⣿⣿⣿⣿⣿⣿⣿⣿⣿⣿⣿⣿⣿⣿⣿⣿⣿⣿⣿⣿⣿⣿⣿⣿⣿⣿⣿⣿⣿⣿⣿⣿⣿⣿⣿⣿⣿⣿⣿⣿⣿⣿⣿⣿⣿⣿⣿⣿⣿⣿⣿⣿⣔⢀⠀⠀⠀⠀⠀⠀⠀⠀⠀⠀⠀⠀⠀⢀⣼⣿⣿⣿⣿⡷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⣷⣧⣵⣥⠀⠀⠀⠀⢕⠕⠑⢁⢀⢄⢄⢔⢕⢕⠕⢑⢕⢕⢔⢕⢕⢕⢕⢕⢕⢕⢕⢕⢕⢕⢕⢕⢕⢕⢕⢕⢕⢕⢱⣿⣿⣿⣿⣿⣿⣿⣿⣿⣿⣿⣿⣿⣿⣿⣿⣿⣿⣿⣿⣿⣿⣿⣿⣿⣿⣿⣿⣿⣿⣿⣿⣿⣿⣿⣿⣿⣿⣿⣿⣿⣿⣿⣿⣿⣿⣿⣿⣿⣿⣿⣿⣿⣿⣿⣿⣿⣿⣿⣿⣿⣿⣿⣿⣿⣿⣿⣿⣿⣿⣿⣿⣿⣿⣿⣿⣿⣿⣷⣴⢀⠀⠀⠀⠀⠀⠀⠀⠀⠀⠀⢄⣼⣿⣿⣿⣿⡏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⣧⡀⢀⢅⢔⢕⢕⢕⠕⠕⠑⠁⠁⠀⠑⠕⠕⢕⢕⢕⢕⢕⢕⢕⢕⢕⢕⢕⢕⢕⢕⢕⢕⢕⢕⢕⣱⣷⣕⢹⣿⣿⣿⣿⣿⣿⣿⣿⣿⣿⣿⣿⣿⣿⣿⣿⣿⣿⣿⣿⣿⣿⣿⣿⣿⣿⣿⣿⣿⣿⣿⣿⣿⣿⣿⣿⣿⣿⣿⣿⣿⣿⣿⣿⣿⣿⣿⣿⣿⣿⣿⣿⣿⣿⣿⣿⣿⣿⣿⣿⣿⣿⣿⣿⣿⣿⣿⣿⣿⣿⣿⣿⣿⣿⣿⣿⣿⣿⣿⣷⣔⡀⢀⡀⢀⢀⢀⢀⢄⣵⣿⣿⣿⣿⣿⣿⣿⢕⢕⢕⢕⢕⢕⢕⢕⢕⢕⢕⢕⢕⢕⢕⢕⢕⢕⢕⢕⢕⢕⢕⢕⢕⢕⢕⢕⢕⢕⢕⢕⢕⢕⢕⢕⢕⢕⢕⢕⢕⢕⢕⢕⢕⢕⢕⢕⢕⢕⢕⢕⢕⢕⢕⢕⢕⢕⢕⢕⠀</a:t>
            </a:r>
            <a:br/>
            <a:r>
              <a:t>⢝⢝⢝⢝⢝⢝⢝⢝⢝⢝⢝⢟⢝⢝⢝⢝⢟⢟⢟⢟⢝⢝⢝⢝⢝⢝⢝⢟⢟⢟⢟⢟⢟⢟⢟⢟⢟⢏⢝⢝⢝⢝⢝⢟⢝⢇⢔⠁⠀⠀⠀⠀⠀⠀⠀⠀⠀⠀⠀⠁⠁⠑⠑⠑⠑⠑⢕⢕⢕⢕⢕⢕⢕⢕⢕⢕⢕⢕⣾⣿⣿⣿⣇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⢕⢕⢕⢕⢕⢕⢕⢕⢕⢕⢕⢕⢕⢕⢕⢕⢕⢕⢕⢕⢕⢕⢕⢕⢕⢕⢕⢕⢕⢕⢕⢕⢄⠀⠀⠀⠀⠀⠀⠀⠀⠀⠀⠀⠀⠀⠀⠀⠀⠀⠀⠁⢕⢕⢕⢕⢕⢕⢕⢕⢕⢝⢿⣿⣿⣿⣿⣷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⣦⢀⠀⠀⠀⠀⠀⠀⠀⠀⠀⠀⠀⠀⠀⠀⠀⠀⢀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⣷⣕⠄⠀⠀⠀⠀⠀⠀⠀⠀⠀⠀⠀⠀⠀⠀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⢑⢑⢑⢅⢅⢅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⣧⢀⠀⠀⠀⠀⠀⠀⠀⠀⠀⠀⠀⠀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⠕⠕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⠀⠀⠀⠀⠀⠀⠀⠀⠀⠀⠀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⢔⢔⢔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⢄⠀⠀⠀⠀⠀⠀⠀⠀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⣧⡀⠀⠀⠀⠀⠀⢔⢕⢕⢕⢕⢕⢅⢅⢅⢅⢅⢅⢅⢸⣿⣿⣿⣿⣿⣿⣿⣿⣿⣿⣿⣿⣿⣿⣿⣿⣿⣿⣿⣿⣿⣿⣿⣿⣿⣿⣿⣿⣿⣿⣿⣿⣿⣿⣿⣿⣿⣿⣿⣿⣿⣿⣿⣿⣿⣿⣿⣿⣿⣿⣿⣿⣿⣿⣿⣿⣿⣿⣿⣿⣿⣿⣿⣿⣿⣿⣿⣿⣿⣿⡿⢿⢿⠿⠿⠿⠟⠟⠟⠟⠟⠛⠛⠛⠛⠟⠟⠟⢻⣿⣿⣿⣿⣿⣿⣿⣿⣿⣿⣿⣿⣿⣿⣿⣿⣿⣿⣿⡇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⣷⡄⠀⠀⠀⢀⢕⢕⢕⢕⢕⢕⢕⠕⠕⠕⠕⠕⣱⣿⣿⣿⣿⣿⣿⣿⣿⣿⣿⣿⣿⣿⣿⣿⣿⣿⣿⣿⣿⣿⣿⣿⣿⣿⣿⣿⣿⣿⣿⣿⣿⣿⣿⣿⣿⣿⣿⣿⣿⣿⣿⣿⣿⣿⣿⣿⣿⣿⣿⣿⣿⣿⣿⣿⣿⣿⣿⣿⣿⣿⣿⣿⣿⣿⣿⣿⣿⣿⡏⠀⠀⠀⠀⠀⠀⠀⠀⠀⠀⠀⠀⠀⠀⠀⠀⠀⠀⠀⢄⣿⣿⣿⣿⣿⣿⣿⣿⣿⣿⣿⣿⣿⣿⣿⣿⣿⣿⣿⣿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⡄⠀⠀⢕⢕⢕⢕⢕⢔⢕⢕⢕⢕⢕⢕⢱⣿⣿⣿⣿⣿⣿⣿⣿⣿⣿⣿⣿⣿⣿⣿⣿⣿⣿⣿⡿⢿⠿⠟⠟⠛⠛⠛⠙⠙⠙⠉⠉⠉⠉⠁⠁⠁⠈⢿⣿⣿⣿⣿⣿⣿⣿⣿⣿⣿⣿⣿⣿⣿⣿⣿⣿⣿⣿⣿⣿⣿⣿⣿⣿⣿⣿⣿⣿⣿⣿⣿⣦⣴⣴⢆⠀⠀⠀⠀⠀⠀⠀⠀⠙⢿⣿⣿⣿⣿⣿⣿⣿⣿⣿⣿⣿⣿⣿⣿⣿⣿⣿⣿⣿⣿⣿⣿⣿⣿⣿⣿⣿⣧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⡔⢕⢕⢕⢕⢕⢕⢕⢕⢕⢕⢕⢕⢕⣿⣿⣿⣿⣿⣿⣿⣿⣿⣿⣿⣿⣿⣿⣿⣿⣿⣿⣿⠁⠀⠀⠀⠀⠀⠀⠀⠀⠀⠀⠀⠀⠀⠀⠀⢄⣄⣄⣴⣿⣿⣿⣿⣿⣿⣿⣿⣿⣿⣿⣿⣿⣿⣿⣿⣿⣿⣿⣿⣿⣿⣿⣿⣿⣿⣿⣿⣿⣿⣿⣿⣿⣿⣿⡿⠀⠀⠀⠀⠀⠀⠀⠀⠀⠀⠈⢻⣿⣿⣿⣿⣿⣿⣿⣿⣿⣿⣿⣿⣿⣿⣿⣿⣿⣿⣿⣿⣿⣿⣿⣿⣿⣿⣿⣷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⢕⢕⣿⣿⣿⣿⢇⢕⢕⢕⢕⢕⢕⢕⢕⢕⢕⢕⢕⣼⣿⣿⣿⣿⣿⣿⣿⣿⣿⣿⣿⣿⣿⣿⣿⣿⣿⣿⣿⣦⣴⣴⣶⣶⣷⣾⠃⠀⠀⠀⠀⠀⠀⠀⠀⠁⢻⣿⣿⣿⣿⣿⣿⣿⣿⣿⣿⣿⣿⣿⣿⣿⣿⣿⣿⣿⣿⣿⣿⣿⣿⣿⣿⣿⣿⣿⣿⣿⣿⣿⣿⣿⣿⣿⡧⠀⠀⠀⠀⠀⠀⠀⠀⠀⠀⠀⠘⢟⢟⢿⢿⢿⣿⣿⣿⣿⣿⣿⣿⣿⣿⣿⣿⣿⣿⣿⣿⣿⣿⣿⣿⣿⣿⣿⣿⣿⣕⢕⢕⢕⢕⢕⢕⢕⢕⢕⢕⢕⢕⢕⢕⢕⢕⢕⢕⢕⢕⢕⢕⢕⢕⢕⢕⢕⢕⢕⢕⢕⢕⢕⢕⢕⢕⢕⢕⢕⢕⢕⢕⢕⢕⢕⢕⢕⢕⠀</a:t>
            </a:r>
            <a:br/>
            <a:r>
              <a:t>⣿⣿⣿⣿⣿⣿⣿⣿⣿⣿⣿⣿⣿⢕⠑⢸⣿⣿⣿⣿⣿⣿⣿⣿⣿⣿⣿⣿⣿⣿⣿⣿⣿⣿⣿⣿⣿⣿⣿⣿⣿⣿⣿⣿⣿⣿⣿⣿⣿⣿⣿⣿⣿⣿⡇⢕⢕⣿⣿⣿⡏⢕⢕⢕⢕⢕⢕⢕⢕⢕⢕⢕⢕⣱⣿⣿⣿⣿⣿⣿⣿⣿⣿⣿⣿⣿⣿⣿⣿⣿⣿⣿⣿⣿⣿⣿⣿⣿⣿⣿⠇⠀⠀⠀⠀⠀⠀⠀⠀⠀⠀⢜⣿⣿⣿⣿⣿⣿⣿⣿⣿⣿⣿⣿⣿⣿⣿⣿⣿⣿⣿⣿⣿⣿⣿⣿⣿⣿⣿⣿⣿⣿⣿⣿⣿⣿⣿⣿⣿⣇⠀⠀⠀⠀⠀⠀⠀⠀⠀⠀⠀⠀⢕⢕⢕⢕⢕⢕⢝⢝⢟⢿⣿⣿⣿⣿⣿⣿⣿⣿⣿⣿⣿⣿⣿⣿⣿⣿⣿⣿⣿⣿⣷⡕⢕⢕⢕⢕⢕⢕⢕⢕⢕⢕⢕⢕⢕⢕⢕⢕⢕⢕⢕⢕⢕⢕⢕⢕⢕⢕⢕⢕⢕⢕⢕⢕⢕⢕⢕⢕⢕⢕⢕⢕⢕⢕⢕⢕⢕⢕⠀</a:t>
            </a:r>
            <a:br/>
            <a:r>
              <a:t>⣿⣿⣿⣿⣿⣿⣿⣿⣿⣿⣿⣿⣿⢕⠀⢸⣿⣿⣿⣿⣿⣿⣿⣿⣿⣿⣿⣿⣿⣿⣿⣿⣿⣿⣿⣿⣿⣿⣿⣿⣿⣿⣿⣿⣿⣿⣿⣿⣿⣿⣿⣿⣿⣿⡇⢕⢕⣿⣿⣿⢕⢕⢕⢕⢕⢕⢕⢕⢕⢕⢕⢕⣱⣿⣿⣿⣿⣿⣿⣿⣿⣿⣿⣿⣿⣿⣿⣿⣿⣿⣿⣿⣿⣿⣿⣿⣿⣿⣿⡿⠀⠀⠀⠀⠀⠀⠀⠀⠀⠀⠀⠀⣿⣿⣿⣿⣿⣿⣿⣿⣿⣿⣿⣿⣿⣿⣿⣿⣿⣿⣿⣿⣿⣿⣿⣿⣿⣿⣿⣿⣿⣿⣿⣿⣿⣿⣿⣿⣿⣿⡄⠀⠀⠀⠀⠀⠀⠀⠀⠀⠀⠀⢕⢕⢕⢕⢕⢕⢕⢕⢕⢕⢝⢻⣿⣿⣿⣿⣿⣿⣿⣿⣿⣿⣿⣿⣿⣿⣿⣿⣿⣿⣿⣿⣷⣵⡕⠕⠑⠑⠁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⠁⢕⣿⣿⡏⢕⢕⢕⢕⢕⢕⢕⢕⢕⢕⢕⢱⣿⣿⣿⣿⣿⣿⣿⣿⣿⣿⣿⣿⣿⣿⢿⢟⢟⢏⢝⢕⢕⢕⢕⢕⢕⢕⢕⢕⠀⠀⠀⠀⠀⠀⠀⠀⠀⠀⠀⢀⣿⣿⣿⣿⣿⣿⣿⣿⣿⣿⣿⣿⣿⣿⣿⣿⣿⣿⣿⣿⣿⣿⣿⣿⣿⣿⣿⣿⣿⣿⣿⣿⣿⣿⣿⣿⣿⣿⣷⡄⠀⠀⠀⠀⠀⠀⠀⠀⠀⠀⢕⢕⢕⢕⢕⢕⢕⢕⢕⢕⢕⢕⢜⢻⣿⣿⣿⣿⣿⣿⣿⣿⣿⣿⣿⣿⣿⣿⣿⣿⣿⣿⣿⣿⣿⡇⠀⠀⠀⠀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⢇⢕⢕⢕⢕⢕⢕⢕⢕⢕⢕⣱⣿⣿⣿⣿⣿⣿⣿⣿⣿⣿⣿⣿⡿⢏⢕⢕⢕⢕⢕⢕⢕⢕⢕⢕⢕⢕⢕⢕⢕⠀⠀⠀⠀⠀⠀⠀⠀⠀⠀⠀⢱⣿⣿⣿⣿⣿⣿⣿⣿⣿⣿⣿⣿⣿⣿⣿⣿⣿⣿⣿⣿⣿⣿⣿⣿⣿⣿⣿⣿⣿⣿⣿⣿⣿⣿⣿⣿⣿⣿⣿⢇⢔⢀⠀⠀⠀⠀⠀⠀⢄⢕⢕⢕⢕⢕⢕⢕⢕⢕⢕⢕⢕⢕⢕⢕⢝⣿⣿⣿⣿⣿⣿⣿⣿⣿⣿⣿⣿⣿⣿⣿⣿⣿⣿⣿⣿⣿⢄⠀⠀⠀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⣿⢕⢕⢕⢕⢕⢕⢕⢕⢕⢕⣱⣿⣿⣿⣿⣿⣿⣿⣿⣿⣿⣿⡿⢕⢕⢕⢕⢕⢕⢕⢕⢕⢕⢕⢕⢕⢕⢕⢕⢕⢕⢔⠀⠀⠀⠀⠀⠀⠀⠀⠀⢰⣿⣿⣿⣿⣿⣿⣿⣿⣿⣿⣿⣿⣿⣿⣿⣿⣿⣿⣿⣿⣿⣿⣿⣿⣿⣿⣿⣿⣿⣿⣿⣿⣿⣿⣿⣿⣿⣿⣿⡷⢕⢕⢕⢕⢔⢔⢔⢔⢕⢕⢕⢕⢕⢕⢕⢕⢕⢕⢕⢕⢕⢕⢕⢕⢕⢕⢜⣿⣿⣿⣿⣿⣿⣿⣿⣿⣿⣿⣿⣿⣿⣿⣿⣿⣿⣿⣿⡇⠀⠀⠀⠑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⡇⢕⢕⢕⢕⢕⢕⢕⢕⣱⣾⣿⣿⣿⣿⣿⣿⣿⣿⣿⣿⣿⡏⢕⢕⢕⢕⢕⢕⢕⢕⢕⢕⢕⢕⢕⢕⢕⢕⢕⢕⢕⢕⢔⢀⠀⠀⠀⠀⢀⣠⣾⣿⣿⣿⣿⣿⣿⣿⣿⣿⣿⣿⣿⣿⣿⣿⣿⣿⣿⣿⣿⣿⣿⣿⣿⣿⣿⣿⣿⣿⣿⣿⣿⣿⣿⣿⣿⣿⣿⣿⣿⡇⢕⢕⢕⢕⢕⢕⢕⢕⢕⢕⢕⢕⢕⢕⢕⢕⢕⢕⢕⢕⢕⢕⢕⢕⢕⢕⢕⢹⣿⣿⣿⣿⣿⣿⣿⣿⣿⣿⣿⣿⣿⣿⣿⣿⣿⣿⣿⡇⠀⠀⠀⠀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⢇⢕⢕⢕⢕⠀⠁⢅⣾⣿⣿⣿⣿⣿⣿⣿⣿⣿⣿⣿⣿⣿⢕⢕⢕⢕⢕⢕⢕⢕⢕⢕⢕⢕⢕⢕⢕⢕⢕⢕⢕⢕⢕⢕⢕⢕⢕⢕⢕⢜⢺⣿⣿⣿⣿⣿⣿⣿⣿⣿⣿⣿⣿⣿⣿⣿⣿⣿⣿⣿⣿⣿⣿⣿⣿⣿⣿⣿⣿⣿⣿⣿⣿⣿⣿⣿⣿⣿⣿⣿⣿⣿⣇⢕⢕⢕⢕⢕⢕⢕⢕⢕⢕⢕⢕⢕⢕⢕⢕⢕⢕⢕⢕⢕⢕⢕⢕⢕⢕⢕⢸⣿⣿⣿⣿⣿⣿⣿⣿⣿⣿⣿⣿⣿⣿⣿⣿⣿⣿⣿⣿⢔⠀⠀⠀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⢕⢕⢕⢕⠀⠀⠀⢸⣿⣿⣿⣿⣿⣿⣿⣿⣿⣿⣿⣿⣿⡇⢕⢕⢕⢕⢕⢕⢕⢕⢕⢕⢕⢕⢕⢕⢕⢕⢕⢕⢕⢕⢕⢕⢕⢕⢕⢕⢕⢕⢜⣿⣿⣿⣿⣿⣿⣿⣿⣿⣿⣿⣿⣿⣿⣿⣿⣿⣿⣿⣿⢟⢏⢝⢝⢝⢟⢿⢿⢿⢿⢿⢿⣿⣿⣿⣿⣿⣿⣿⣿⣿⣿⡕⢕⢕⢕⢕⢕⢕⢕⢕⢕⢕⢕⢕⢕⢕⢕⢕⢕⢕⢕⢕⢕⢕⢕⢕⢕⢕⣸⣿⣿⣿⣿⣿⣿⣿⣿⣿⣿⣿⣿⣿⣿⣿⣿⣿⣿⣿⣿⢕⠀⠀⠀⠕⢕⢕⠑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⣿⡇⠀⢕⣿⢕⢕⠕⠁⠀⠀⢄⢸⣿⣿⣿⣿⣿⣿⣿⣿⣿⣿⣿⣿⣿⢇⢕⢕⢕⢕⢕⢕⢕⢕⢕⢕⢕⢕⢕⢕⢕⢕⢕⢕⢕⢕⢕⢕⢕⢕⢕⢕⢕⢕⢕⣿⣿⣿⣿⣿⣿⣿⣿⣿⣿⣿⣿⣿⣿⡝⢝⢝⢝⢕⢕⢕⢕⢕⢕⢕⢕⢕⢕⢕⢕⢕⢸⣿⣿⣿⣿⣿⣿⣿⣿⣿⣿⣿⡕⢕⢕⢕⢕⢕⢕⢕⢕⢕⢕⢕⢕⢕⢕⢕⢕⢕⢕⢕⢕⢕⢕⢕⢕⢱⣿⣿⣿⣿⣿⣿⣿⣿⣿⣿⣿⣿⣿⣿⣿⣿⣿⣿⣿⣿⣿⡇⢄⠀⠀⠁⠀⠁⠀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⡿⢟⢇⢄⢕⣿⢕⠁⠀⠀⠀⠀⢕⢸⣿⣿⣿⣿⣿⣿⣿⣿⣿⣿⣿⣿⣿⢕⢕⢕⢕⢕⢕⢕⢕⢕⢕⢕⢕⢕⢕⢕⢕⢕⢕⢕⢕⢕⢕⢕⢕⢕⢕⢕⢕⢕⢕⣿⣿⣿⣿⣿⣿⣿⣿⣿⣿⣿⣿⣿⣿⡇⢕⢕⢕⢕⢕⢕⢕⢕⢕⢕⢕⢕⢕⢕⢕⢕⢸⣿⣿⣿⣿⣿⣿⣿⣿⣿⣿⣿⣷⣕⢕⢕⢕⢕⢕⢕⢕⢕⢕⢕⢕⢕⢕⢕⢕⢕⢕⢕⢕⢕⢕⢕⣱⣿⣿⣿⣿⣿⣿⣿⣿⣿⣿⣿⣿⣿⣿⣿⣿⣿⣿⣿⣿⣿⣿⡇⢕⢄⠀⠀⠀⠀⠀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⡿⢏⢕⢕⢕⢕⢕⢕⢹⠐⠁⠀⠀⠀⠀⢕⢸⣿⣿⣿⣿⣿⣿⣿⣿⣿⣿⣿⣿⣿⢕⢕⢕⢕⢕⢕⢕⢕⢕⢕⢕⢕⢕⢕⢕⢕⢕⢕⢕⢕⢕⢕⢕⢕⢕⢕⢕⢕⢕⢱⣿⣿⣿⣿⣿⣿⣿⣿⣿⣿⣿⣿⣿⣿⣷⢕⢕⢕⢕⢕⢕⢕⢕⢕⢕⢕⢕⢕⢕⢕⢕⣼⣿⣿⣿⣿⣿⣿⣿⣿⣿⣿⣿⣿⣿⣷⣕⡕⢕⢕⢕⢕⢕⢕⢕⢕⢕⢕⢕⢕⢕⢕⢕⢕⣕⣵⣾⣿⣿⣿⣿⣿⣿⣿⣿⣿⣿⣿⣿⣿⣿⣿⣿⣿⣿⣿⣿⣿⣿⣿⣿⢕⢕⢔⠀⠀⠀⠀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⡕⢕⢕⢕⢕⢕⢕⢕⢕⠀⠀⠀⠀⠀⠀⢕⢸⣿⣿⣿⣿⣿⣿⣿⣿⣿⣿⣿⣿⣿⡇⢕⢕⢕⢕⢕⢕⢕⢕⢕⢕⢕⢕⢕⢕⢕⢕⢕⢕⢕⢕⢕⢕⢕⢕⢕⢕⢕⣱⣿⣿⣿⣿⣿⣿⣿⣿⣿⣿⣿⣿⣿⣿⣿⣿⣷⣕⢕⢕⢕⢕⢕⢕⢕⢕⢕⢕⢕⢕⣵⣿⣿⣿⣿⣿⣿⣿⣿⣿⣿⣿⣿⣿⣿⣿⣿⣿⣷⣧⣕⡕⢕⢕⢕⢕⢕⢕⢕⢕⣕⣱⣵⣵⣾⣿⣿⣿⣿⣿⣿⣿⣿⣿⣿⣿⣿⣿⣿⣿⣿⣿⣿⣿⣿⣿⣿⣿⣿⣿⣿⣿⡕⢕⢕⠀⠀⠀⠀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⡕⢕⢕⢕⠕⢕⢕⠀⠀⠀⠀⠀⠀⠀⢕⢸⣿⣿⣿⣿⣿⣿⣿⣿⣿⣿⣿⣿⣿⣷⡕⢕⢕⢕⢕⢕⢕⢕⢕⢕⢕⢕⢕⢕⢕⢕⢕⢕⢕⢕⢕⢕⢕⢕⢕⢕⣵⣿⣿⣿⣿⣿⣿⣿⣿⣿⣿⣿⣿⣿⣿⣿⣿⣿⣿⣿⣷⣧⣵⣵⣕⣕⣕⣕⣵⣵⣷⣿⣿⣿⣿⣿⣿⣿⣿⣿⣿⣿⣿⣿⣿⣿⣿⣿⣿⣿⣿⣿⣿⣿⣿⣷⣷⣷⣷⣷⣾⣿⣿⣿⣿⣿⣿⣿⣿⣿⣿⣿⣿⣿⣿⣿⣿⣿⣿⣿⣿⣿⣿⣿⣿⣿⣿⣿⣿⣿⣿⣿⣿⣿⡇⢕⢕⠀⠀⠀⠀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⣧⠁⠀⠑⠑⠁⠀⠀⠀⠀⠀⠀⢀⢕⢸⣿⣿⣿⣿⣿⣿⣿⣿⣿⣿⣿⣿⣿⣿⣿⣇⢕⢕⢕⢕⢕⢕⢕⢕⢕⢕⢕⢕⢕⢕⢕⢕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⠀⠀⠀⠀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⣧⠀⠀⠀⢕⠕⠁⠀⠀⠀⠀⢕⢕⢸⣿⣿⣿⣿⣿⣿⣿⣿⣿⣿⣿⣿⣿⣿⣿⣿⣧⣕⢕⢕⢕⢕⢕⢕⢕⢕⢕⢕⢕⢕⢕⢕⢕⣵⣵⣾⣿⣿⣿⣿⣿⣿⣿⣿⣿⣿⣿⣿⣿⣿⣿⣿⣿⣿⣿⣿⣿⣿⣿⣿⣿⣿⡿⠟⠙⠉⠁⠁⠈⠉⠛⠿⣿⣿⣿⣿⣿⣿⣿⣿⣿⣿⣿⣿⣿⣿⣿⣿⣿⣿⣿⣿⣿⣿⣿⣿⣿⣿⣿⣿⣿⣿⣿⣿⣿⣿⣿⣿⣿⣿⣿⣿⣿⣿⣿⣿⣿⣿⣿⣿⣿⣿⣿⣿⣿⣿⣿⣿⣿⣿⣿⣿⣿⣿⢕⢕⢕⠀⠀⠀⠀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⣿⣿⣿⣿⣧⠀⠀⠀⠀⠀⠀⠀⠀⠀⢕⢕⢸⣿⣿⣿⣿⣿⣿⣿⣿⣿⣿⣿⣿⣿⣿⣿⣿⣿⣿⣷⣵⣕⡕⡕⢕⢕⣕⣕⣱⣵⣼⣷⣾⣿⣿⣿⣿⣿⣿⣿⣿⣿⣿⣿⣿⣿⣿⣿⣿⣿⣿⣿⣿⣿⣿⣿⣿⣿⣿⣿⣿⡿⠋⠀⠀⠀⠀⠀⠀⠀⠀⠀⠀⠈⢻⣿⣿⣿⣿⣿⣿⣿⣿⣿⣿⣿⣿⣿⣿⣿⣿⣿⣿⣿⣿⣿⣿⣿⣿⣿⣿⣿⣿⣿⣿⣿⣿⣿⣿⣿⣿⣿⣿⣿⣿⣿⣿⣿⣿⣿⣿⣿⣿⣿⣿⣿⣿⣿⣿⣿⣿⣿⣿⣿⣿⢕⢕⠑⠀⠀⠀⠀⢕⢕⢕⢕⢕⢕⢕⢕⢕⢕⢕⢕⢕⢕⢕⢕⢕⢕⢕⢕⢕⢕⢕⢕⢕⢕⢕⢕⢕⢕⢕⢕⢕⠀</a:t>
            </a:r>
            <a:br/>
            <a:r>
              <a:t>⣿⣿⣿⣿⣿⣿⣿⣿⣿⣿⣿⣿⣿⠀⠀⠸⠿⠿⢿⣿⣿⣿⣿⣿⣿⣿⣿⣿⣿⣿⣿⣿⣿⣿⣿⣿⣿⣿⣿⣿⣿⣿⣿⣿⣿⣿⣿⣿⣿⣿⣿⣿⣿⣿⡇⠀⠀⠀⠕⠀⠀⠀⠀⠑⢕⢜⣿⣿⣿⣿⣿⣿⣿⣿⣿⣿⣿⣿⣿⣿⣿⣿⣿⣿⣿⣿⣿⣿⣿⣿⣿⣿⣿⣿⣿⣿⣿⣿⣿⣿⣿⣿⣿⣿⣿⣿⣿⣿⣿⣿⣿⣿⣿⣿⣿⣿⣿⣿⣿⣿⣿⣿⣿⣿⣿⡿⠁⠀⠀⠀⢀⣠⣴⣴⣤⡀⠀⠀⠀⠀⢹⣿⣿⣿⣿⣿⣿⣿⣿⣿⣿⣿⣿⣿⣿⣿⣿⣿⣿⣿⣿⣿⣿⣿⣿⣿⣿⣿⣿⣿⣿⣿⣿⣿⣿⣿⣿⣿⣿⣿⣿⣿⣿⣿⣿⣿⣿⣿⣿⣿⣿⣿⣿⣿⣿⣿⣿⣿⣿⣿⢕⢕⠀⠀⠀⠀⢕⢕⢕⢕⢕⢕⢕⢕⢕⢕⢕⢕⢕⢕⢕⢕⢕⢕⢕⢕⢕⢕⢕⢕⢕⢕⢕⢕⢕⢕⢕⢕⢕⢕⠀</a:t>
            </a:r>
            <a:br/>
            <a:r>
              <a:t>⣿⣿⣿⣿⣿⣿⣿⣿⣿⣿⣿⣿⣿⠀⠀⠀⠀⠀⠀⣿⣿⣿⣿⣿⣿⣿⣿⣿⣿⣿⣿⣿⣿⣿⣿⣿⣿⣿⣿⣿⣿⣿⣿⣿⣿⣿⣿⣿⣿⣿⣿⣿⣿⣿⡇⠀⠀⠀⠀⠀⠀⠀⠀⠀⢕⢕⣿⣿⣿⣿⣿⣿⣿⣿⣿⣿⣿⣿⣿⣿⣿⣿⣿⣿⣿⣿⣿⣿⣿⣿⣿⣿⣿⣿⣿⣿⣿⣿⣿⣿⣿⣿⣿⣿⣿⣿⣿⣿⣿⣿⣿⣿⣿⣿⣿⣿⣿⣿⣿⣿⣿⣿⣿⣿⣿⡇⠀⠀⠀⠀⣾⣿⣿⣿⣿⣿⡔⠀⠀⠀⠀⣿⣿⣿⣿⣿⣿⣿⣿⣿⣿⣿⣿⣿⣿⣿⣿⣿⣿⣿⣿⣿⣿⣿⣿⣿⣿⣿⣿⣿⣿⣿⣿⣿⣿⣿⣿⣿⣿⣿⣿⣿⣿⣿⣿⣿⣿⣿⣿⣿⣿⣿⣿⣿⣿⣿⣿⣿⣿⣿⢕⢕⠀⠀⠀⠀⢕⢕⢕⢕⢕⢕⢕⢕⢕⢕⢕⢕⢕⢕⢕⢕⢕⢕⢕⢕⢕⢕⢕⢕⢕⢕⢕⢕⢕⢕⢕⢕⢕⢕⠀</a:t>
            </a:r>
            <a:br/>
            <a:r>
              <a:t>⣿⣿⣿⣿⣿⣿⣿⣿⣿⣿⣿⣿⣿⠀⠀⢄⢀⢀⢄⢿⣿⣿⣿⣿⣿⣿⣿⣿⣿⣿⣿⣿⣿⣿⣿⣿⣿⣿⣿⣿⣿⣿⣿⣿⣿⣿⣿⣿⣿⣿⣿⣿⣿⣿⡇⠀⢔⡀⠀⠀⠀⠀⠀⠀⠕⢕⢸⣿⣿⣿⣿⣿⣿⣿⣿⣿⣿⣿⣿⣿⣿⣿⣿⣿⣿⣿⣿⣿⣿⣿⣿⣿⣿⣿⣿⣿⣿⣿⣿⣿⣿⣿⣿⣿⣿⣿⣿⣿⣿⣿⣿⣿⣿⣿⣿⣿⣿⣿⣿⣿⣿⣿⣿⢿⢿⠇⠀⠀⠀⠕⣿⣿⣿⣿⣿⣿⡇⠀⠀⠀⠀⠉⠉⠉⠙⠛⢿⣿⣿⣿⣿⣿⣿⣿⣿⣿⣿⣿⣿⣿⣿⣿⣿⣿⣿⣿⣿⣿⣿⣿⣿⣿⣿⣿⣿⣿⣿⣿⣿⣿⣿⣿⣿⣿⣿⣿⣿⣿⣿⣿⣿⣿⣿⣿⣿⣿⣿⣿⣿⣿⢕⠁⠀⠀⠀⢀⢕⢕⢕⢕⢕⢕⢕⢕⢕⢕⢕⢕⢕⢕⢕⢕⢕⢕⢕⢕⢕⢕⢕⢕⢕⢕⢕⢕⢕⢕⢕⢕⢕⢕⠀</a:t>
            </a:r>
            <a:br/>
            <a:r>
              <a:t>⣿⣿⣿⣿⣿⣿⣿⣿⣿⣿⣿⣿⣿⠀⢱⢷⢇⢕⢕⢕⣿⣿⣿⣿⣿⣿⣿⣿⣿⣿⣿⣿⣿⣿⣿⣿⣿⣿⣿⣿⣿⣿⣿⣿⣿⣿⣿⣿⣿⣿⣿⣿⣿⣿⡇⠀⢕⣷⡀⠀⠀⠀⠀⠀⠀⢕⢸⣿⣿⣿⣿⣿⣿⣿⣿⣿⣿⣿⣿⣿⣿⣿⣿⣿⣿⣿⣿⣿⣿⣿⣿⣿⣿⣿⣿⣿⣿⣿⣿⣿⣿⣿⣿⣿⣿⣿⣿⣿⣿⣿⣿⣿⣿⣿⣿⣿⣿⣿⣿⡿⠟⠉⠀⠀⠀⠀⠀⠀⠀⠀⢻⡿⢿⡿⢿⢿⠇⠀⠀⠀⠀⠀⠀⠀⠀⠀⠀⠁⠹⣿⣿⣿⣿⣿⣿⣿⣿⣿⣿⣿⣿⣿⣿⣿⣿⣿⣿⣿⣿⣿⣿⣿⣿⣿⣿⣿⣿⣿⣿⣿⣿⣿⣿⣿⣿⣿⣿⣿⣿⣿⣿⣿⣿⣿⣿⣿⣿⣿⣿⡇⢕⠀⠀⠀⠀⢕⢕⢕⢕⢕⢕⢕⢕⢕⢕⢕⢕⢕⢕⢕⢕⢕⢕⢕⢕⢕⢕⢕⢕⢕⢕⢕⢕⢕⢕⢕⢕⢕⢕⢕⠀</a:t>
            </a:r>
            <a:br/>
            <a:r>
              <a:t>⣿⣿⣿⣿⣿⣿⣿⣿⣿⣿⣿⣿⡿⠀⠀⠀⠀⠀⠀⠀⢻⣿⣿⣿⣿⣿⣿⣿⣿⣿⣿⣿⣿⣿⣿⣿⣿⣿⣿⣿⣿⣿⣿⣿⣿⣿⣿⣿⣿⣿⣿⣿⣿⣿⢇⠀⢕⣿⣷⡄⠀⠀⠀⠀⠀⠑⢕⣿⣿⣿⣿⣿⣿⣿⣿⣿⣿⣿⣿⣿⣿⣿⣿⣿⣿⣿⣿⣿⣿⣿⣿⣿⣿⣿⣿⣿⣿⣿⣿⣿⣿⣿⣿⣿⣿⣿⣿⣿⣿⣿⣿⣿⣿⣿⣿⣿⣿⣿⠏⠀⠀⠀⠀⠀⠀⠀⠀⠀⠀⠀⢀⣾⣿⣿⣿⣿⣄⠀⠀⣠⣤⣴⣴⣤⣄⠀⠀⠀⠀⠘⣿⣿⣿⣿⣿⣿⣿⣿⣿⣿⣿⣿⣿⣿⣿⣿⣿⣿⣿⣿⣿⣿⣿⣿⣿⣿⣿⣿⣿⣿⣿⣿⣿⣿⣿⣿⣿⣿⣿⣿⣿⣿⣿⣿⣿⣿⣿⣿⣿⡇⠀⠀⠀⠀⢀⢕⢕⢕⢕⢕⢕⢕⢕⢕⢕⢕⢕⢕⢕⢕⢕⢕⢕⢕⢕⢕⢕⢕⢕⢕⢕⢕⢕⢕⢕⢕⢕⢕⢕⢕⠀</a:t>
            </a:r>
            <a:br/>
            <a:r>
              <a:t>⠁⠁⠁⠁⠁⠁⠁⠁⠁⠁⠁⠁⠁⠀⠀⠀⠀⠄⠀⠀⠀⠁⠁⠁⠁⠁⠁⠁⠁⠁⠁⠁⠁⠁⠁⠁⠁⠁⠁⠁⠁⠁⠁⠁⠁⠁⠁⠁⠁⠁⠁⠁⠁⠁⠁⠀⠁⠁⠁⠁⢄⢀⠀⠀⠀⠀⢕⣿⣿⣿⣿⣿⣿⣿⣿⣿⣿⣿⣿⣿⣿⣿⣿⣿⣿⣿⣿⣿⣿⣿⣿⣿⣿⣿⣿⣿⣿⣿⣿⣿⣿⣿⣿⣿⣿⣿⣿⣿⣿⣿⣿⣿⣿⣿⣿⣿⣿⢇⠀⠀⠀⠀⢠⣶⣿⣿⣿⣿⣦⢰⣾⣿⣿⣿⣿⣿⣿⣷⡸⣿⣿⣿⣿⣿⣿⣇⠀⠀⠀⠀⢹⣿⣿⣿⣿⣿⣿⣿⣿⣿⣿⣿⣿⣿⣿⣿⣿⣿⣿⣿⣿⣿⣿⣿⣿⣿⣿⣿⣿⣿⣿⣿⣿⣿⣿⣿⣿⣿⣿⣿⣿⣿⣿⣿⣿⣿⣿⣿⣿⠕⠀⠀⠀⠀⢕⢕⢕⢕⢕⢕⢕⢕⢕⢕⢕⢕⢕⢕⢕⢕⢕⢕⢕⢕⢕⢕⢕⢕⢕⢕⢕⢕⢕⢕⢕⢕⢕⢕⢕⢕⠀</a:t>
            </a:r>
            <a:br/>
            <a:r>
              <a:t>⣄⣄⣄⣄⣄⣄⣄⣄⣄⣄⣄⣄⣄⣄⠀⠀⠀⠀⠀⠀⠀⠀⣄⣄⣄⣄⣄⣄⣄⣄⣄⣄⣄⣄⣄⣄⣄⣄⣄⣄⣄⣄⣄⣄⣄⣄⣄⣄⣄⣄⣄⣄⣄⣄⣄⣄⣄⣄⣄⢀⢕⢕⠀⠀⠀⠀⠀⢹⣿⣿⣿⣿⣿⣿⣿⣿⣿⣿⣿⣿⣿⣿⣿⣿⣿⣿⣿⣿⣿⣿⣿⣿⣿⣿⣿⣿⣿⣿⣿⣿⣿⣿⣿⣿⣿⣿⣿⣿⣿⣿⣿⣿⣿⣿⣿⣿⣿⠁⠀⠀⠀⢄⣿⣿⣿⣿⣿⣿⣧⢸⣿⣿⣿⣿⣿⣿⣿⣿⢱⣿⣿⣿⣿⣿⣿⡟⠀⠀⠀⠀⢸⣿⣿⣿⣿⣿⣿⣿⣿⣿⣿⣿⣿⣿⣿⣿⣿⣿⣿⣿⣿⣿⣿⣿⣿⣿⣿⣿⣿⣿⣿⣿⣿⣿⣿⣿⣿⣿⣿⣿⣿⣿⣿⣿⣿⣿⣿⣿⢇⠀⠀⠀⠀⢔⢕⢕⢕⢕⢕⢕⢕⢕⢕⢕⢕⢕⢕⢕⢕⢕⢕⢕⢕⢕⢕⢕⢕⢕⢕⢕⢕⢕⢕⢕⢕⢕⢕⢕⢕⢕⠀</a:t>
            </a:r>
            <a:br/>
            <a:r>
              <a:t>⣿⣿⣿⣿⣿⣿⣿⣿⣿⣿⣿⣿⣿⣿⠀⠀⠀⠀⠀⠀⠀⢰⣿⣿⣿⣿⣿⣿⣿⣿⣿⣿⣿⣿⣿⣿⣿⣿⣿⣿⣿⣿⣿⣿⣿⣿⣿⣿⣿⣿⣿⣿⣿⣿⣿⣿⣿⣿⡇⢕⢕⢕⢄⠀⠀⠀⠀⠑⢿⣿⣿⣿⣿⣿⣿⣿⣿⣿⣿⣿⣿⣿⣿⣿⣿⣿⣿⣿⣿⣿⣿⣿⣿⣿⣿⣿⣿⣿⣿⣿⣿⣿⣿⣿⣿⣿⣿⣿⣿⣿⣿⣿⣿⣿⣿⣿⣿⡄⠀⠀⠀⠀⢻⣿⣿⣿⣿⣿⣿⠜⠛⢿⣿⣿⣿⣿⠟⠉⠘⠻⢿⡿⢿⠿⠟⠁⠀⠀⠀⢀⣾⣿⣿⣿⣿⣿⣿⣿⣿⣿⣿⣿⣿⣿⣿⣿⣿⣿⣿⣿⣿⣿⣿⣿⣿⣿⣿⣿⣿⣿⣿⣿⣿⣿⣿⣿⣿⣿⣿⣿⣿⣿⣿⣿⣿⣿⣿⡟⠁⠀⠀⠀⢀⢕⢕⢕⢕⢕⢕⢕⢕⢕⢕⢕⢕⢕⢕⢕⢕⢕⢕⢕⢕⢕⢕⢕⢕⢕⢕⢕⢕⢕⢕⢕⢕⢕⢕⢕⢕⢕⠀</a:t>
            </a:r>
            <a:br/>
            <a:r>
              <a:t>⣿⣿⣿⣿⣿⣿⣿⣿⣿⣿⣿⣿⣿⣿⠀⠀⠀⠀⠀⠀⠀⢜⣿⣿⣿⣿⣿⣿⣿⣿⣿⣿⣿⣿⣿⣿⣿⣿⣿⣿⣿⣿⣿⣿⣿⣿⣿⣿⣿⣿⣿⣿⣿⣿⣿⣿⣿⣿⡇⢕⢕⢕⢕⠀⠀⠀⠀⠀⠜⢿⣿⣿⣿⣿⣿⣿⣿⣿⣿⣿⣿⣿⣿⣿⣿⣿⣿⣿⣿⣿⣿⣿⣿⣿⣿⣿⣿⣿⣿⣿⣿⣿⣿⣿⣿⣿⣿⣿⣿⣿⣿⣿⣿⣿⣿⣿⣿⣧⡀⠀⠀⠀⠀⠉⠙⠛⠋⠙⠁⠀⠀⠀⠙⠙⠙⠉⠀⠀⠀⠀⠀⠀⠀⠀⠀⠀⠀⠀⣄⣾⣿⣿⣿⣿⣿⣿⣿⣿⣿⣿⣿⣿⣿⣿⣿⣿⣿⣿⣿⣿⣿⣿⣿⣿⣿⣿⣿⣿⣿⣿⣿⣿⣿⣿⣿⣿⣿⣿⣿⣿⣿⣿⣿⣿⣿⣿⡿⠁⠀⠀⠀⠀⢕⢕⢕⢕⢕⢕⢕⢕⢕⢕⢕⢕⢕⢕⢕⢕⢕⢕⢕⢕⢕⢕⢕⢕⢕⢕⢕⢕⢕⢕⢕⢕⢕⢕⢕⢕⢕⢕⠀</a:t>
            </a:r>
            <a:br/>
            <a:r>
              <a:t>⣿⣿⣿⣿⣿⣿⣿⣿⣿⣿⣿⣿⣿⣿⠀⠀⠀⠀⠀⠀⠀⢸⣿⣿⣿⣿⣿⣿⣿⣿⣿⣿⣿⣿⣿⣿⣿⣿⣿⣿⣿⣿⣿⣿⣿⣿⣿⣿⣿⣿⣿⣿⣿⣿⣿⣿⣿⣿⣿⡔⠑⠁⠀⠀⠀⠀⠀⠀⠀⠜⣿⣿⣿⣿⣿⣿⣿⣿⣿⣿⣿⣿⣿⣿⣿⣿⣿⣿⣿⣿⣿⣿⣿⣿⣿⣿⣿⣿⣿⣿⣿⣿⣿⣿⣿⣿⣿⣿⣿⣿⣿⣿⣿⣿⣿⣿⣿⣿⣷⣄⢀⠀⠀⠀⠀⠀⠀⠀⠀⠀⠀⠀⠀⠀⠀⠀⠀⠀⠀⠀⠀⠀⠀⠀⠀⣀⣤⣾⣿⣿⣿⣿⣿⣿⣿⣿⣿⣿⣿⣿⣿⣿⣿⣿⣿⣿⣿⣿⣿⣿⣿⣿⣿⣿⣿⣿⣿⣿⣿⣿⣿⣿⣿⣿⣿⣿⣿⣿⣿⣿⣿⣿⣿⣿⣿⡿⠑⠀⠀⠀⠀⢕⢕⢕⢕⢕⢕⢕⢕⢕⢕⢕⢕⢕⢕⢕⢕⢕⢕⢕⢕⢕⢕⢕⢕⢕⢕⢕⢕⢕⢕⢕⢕⢕⢕⢕⢕⢕⢕⢕⠀</a:t>
            </a:r>
            <a:br/>
            <a:r>
              <a:t>⢛⠛⠛⠛⠛⠛⠛⠛⠛⠛⢛⢟⢟⢟⢀⠀⠀⢀⢀⠀⠀⠞⠟⢟⢟⢟⢟⢟⢟⢟⢟⢟⢟⢟⢟⢟⢟⢟⢻⣿⣿⣿⣿⣿⣿⣿⣿⣿⣿⣿⣿⣿⣿⣿⣿⣿⣿⣿⣿⢇⢕⢔⢀⠀⠀⠀⠀⠀⠀⠀⠜⢿⣿⣿⣿⣿⣿⣿⣿⣿⣿⣿⣿⣿⣿⣿⣿⣿⣿⣿⣿⣿⣿⣿⣿⣿⣿⣿⣿⣿⣿⣿⣿⣿⣿⣿⣿⣿⣿⣿⣿⣿⣿⣿⣿⣿⣿⣿⣿⣿⣿⣶⣴⣄⣄⣄⡀⠀⠀⠀⠀⠀⠀⠀⠀⠀⠀⠀⠀⠀⠀⠀⢸⣿⣿⣿⣿⣿⣿⣿⣿⣿⣿⣿⣿⣿⣿⣿⣿⣿⣿⣿⣿⣿⣿⣿⣿⣿⣿⣿⣿⣿⣿⣿⣿⣿⣿⣿⣿⣿⣿⣿⣿⣿⣿⣿⣿⣿⣿⣿⣿⣿⣿⣿⡟⠑⠀⠀⠀⠀⢔⢕⢕⢕⢕⢕⢕⢕⢕⢕⢕⢕⢕⢕⢕⢕⢕⢕⢕⢕⢕⢕⢕⢕⢕⢕⢕⢕⢕⢕⢕⢕⢕⢕⢕⢕⢕⢕⢕⢕⠀</a:t>
            </a:r>
            <a:br/>
            <a:r>
              <a:t>⢕⢕⢑⢕⢑⠕⢕⠕⢕⢕⢕⢕⢔⢕⠁⠀⠀⠁⠁⠀⠀⠀⠀⢁⢕⢕⢕⢕⢕⢕⢕⠕⢕⢕⢕⢕⢕⢕⢕⢸⣿⣿⣿⣿⣿⣿⣿⣿⣿⣿⣿⣿⣿⣿⣿⣿⣿⣿⡿⣱⣷⣕⢕⢕⢔⢄⢄⠀⠀⠀⠀⠜⢿⣿⣿⣿⣿⣿⣿⣿⣿⣿⣿⣿⣿⣿⣿⣿⣿⣿⣿⣿⣿⣿⣿⣿⣿⣿⣿⣿⣿⣿⣿⣿⣿⣿⣿⣿⣿⣿⣿⣿⣿⣿⣿⣿⣿⣿⣿⣿⣿⣿⣿⣿⣿⣿⡇⠀⠀⠀⠀⠀⠀⠀⠀⠀⠀⠀⠀⠀⠀⠀⣾⣿⣿⣿⣿⣿⣿⣿⣿⣿⣿⣿⣿⣿⣿⣿⣿⣿⣿⣿⣿⣿⣿⣿⣿⣿⣿⣿⣿⣿⣿⣿⣿⣿⣿⣿⣿⣿⣿⣿⣿⣿⣿⣿⣿⣿⣿⣿⣿⣿⣿⡟⠑⠀⠀⠀⠀⢔⢕⢕⢕⢕⢕⢕⢕⢕⢕⢕⢕⢕⢕⢕⢕⢕⢕⢕⢕⢕⢕⢕⢕⢕⢕⢕⢕⢕⢕⢕⢕⢕⢕⢕⢕⢕⢕⢕⢕⢕⠀</a:t>
            </a:r>
            <a:br/>
            <a:r>
              <a:t>⢕⢅⢅⢅⢅⢅⢅⢅⢅⢅⢕⢕⢕⢕⢕⢕⢕⢕⢕⢕⢕⢕⢕⢕⢕⢕⠕⠑⠁⠁⠀⠀⢕⢕⢕⢕⢕⢕⢕⢸⣿⣿⣿⣿⣿⣿⣿⣿⣿⣿⣿⣿⣿⣿⣿⣿⣿⣿⡇⣿⣿⣿⣿⣵⢕⢕⢕⢄⠀⠀⠀⠀⠘⢻⣿⣿⣿⣿⣿⣿⣿⣿⣿⣿⣿⣿⣿⣿⣿⣿⣿⣿⣿⣿⣿⣿⣿⣿⣿⣿⣿⣿⣿⣿⣿⣿⣿⣿⣿⣿⣿⣿⣿⣿⣿⣿⣿⣿⣿⣿⣿⣿⣿⣿⣿⣿⣿⡔⠀⠀⠀⠀⠀⠀⠀⠀⠀⠀⠀⠀⠀⣸⣿⣿⣿⣿⣿⣿⣿⣿⣿⣿⣿⣿⣿⣿⣿⣿⣿⣿⣿⣿⣿⣿⣿⣿⣿⣿⣿⣿⣿⣿⣿⣿⣿⣿⣿⣿⣿⣿⣿⣿⣿⣿⣿⣿⣿⣿⣿⣿⣿⣿⢏⠁⠀⠀⠀⠀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⠁⠁⠀⠀⠀⠀⠀⠀⢔⢕⢕⢕⢕⢕⢕⢕⢸⣿⣿⣿⣿⣿⣿⣿⣿⣿⣿⣿⣿⣿⣿⣿⣿⣿⣿⣷⣿⣿⣿⣿⣿⣷⡕⢕⢕⢔⠀⠀⠀⠀⠁⢻⣿⣿⣿⣿⣿⣿⣿⣿⣿⣿⣿⣿⣿⣿⣿⣿⣿⣿⣿⣿⣿⣿⣿⣿⣿⣿⣿⣿⣿⣿⣿⣿⣿⣿⣿⣿⣿⣿⣿⣿⣿⣿⣿⣿⣿⣿⣿⣿⣿⣿⣿⣿⣿⡆⠀⠀⠀⠀⠀⠀⠀⠀⠀⠀⠀⠀⢻⣿⣿⣿⣿⣿⣿⣿⣿⣿⣿⣿⣿⣿⣿⣿⣿⣿⣿⣿⣿⣿⣿⣿⣿⣿⣿⣿⣿⣿⣿⣿⣿⣿⣿⣿⣿⣿⣿⣿⣿⣿⣿⣿⣿⣿⣿⣿⣿⣿⠏⠀⠀⠀⠀⠀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⢕⢕⢕⢕⢕⢕⢕⢕⠕⠸⢿⢿⢿⢿⢿⣿⣿⣿⣿⣿⣿⣿⣿⣿⣿⣿⣿⣿⣿⣜⢿⣿⣿⣿⣿⣿⢕⢕⢕⢔⠀⠀⠀⠀⠀⠜⣿⣿⣿⣿⣿⣿⣿⣿⣿⣿⣿⣿⣿⣿⣿⣿⣿⣿⣿⣿⣿⣿⣿⣿⣿⣿⣿⣿⣿⣿⣿⣿⣿⣿⣿⣿⣿⣿⣿⣿⣿⣿⣿⣿⣿⣿⣿⣿⣿⣿⣿⡟⠀⠀⠀⠀⠀⠀⠀⠀⠀⠀⠀⠀⠀⠀⢻⣿⣿⣿⣿⣿⣿⣿⣿⣿⣿⣿⣿⣿⣿⣿⣿⣿⣿⣿⣿⣿⣿⣿⣿⣿⣿⣿⣿⣿⣿⣿⣿⣿⣿⣿⣿⣿⣿⣿⣿⣿⣿⣿⣿⣿⣿⡿⠑⠀⠀⠀⠀⢀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⢕⢕⢕⢕⢕⠕⠕⢑⢅⢔⢔⢕⢕⢕⢕⢸⣿⣿⣿⣿⣿⣿⣿⣿⣿⣿⣿⣿⣿⣿⣿⣧⡝⢿⢿⡿⢗⢕⠕⠕⠕⠑⠀⠀⠀⠀⠀⠘⢻⣿⣿⣿⣿⣿⣿⣿⣿⣿⣿⣿⣿⣿⣿⣿⣿⣿⣿⣿⣿⣿⣿⣿⣿⣿⣿⣿⣿⣿⣿⣿⣿⣿⣿⣿⣿⣿⣿⣿⣿⣿⣿⣿⣿⣿⣿⣿⣿⣿⡇⠀⠀⠀⠀⠀⠀⠀⠀⠀⠀⠀⠀⠀⠀⢸⣿⣿⣿⣿⣿⣿⣿⣿⣿⣿⣿⣿⣿⣿⣿⣿⣿⣿⣿⣿⣿⣿⣿⣿⣿⣿⣿⣿⣿⣿⣿⣿⣿⣿⣿⣿⣿⣿⣿⣿⣿⣿⣿⣿⣿⢟⠁⠀⠀⠀⠀⢄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⢕⢕⢕⠀⠁⠀⢕⢕⢕⢕⢕⢕⢕⢕⢕⢸⣿⣿⣿⣿⣿⣿⣿⣿⣿⣿⣿⣿⣿⣿⣿⣿⣿⡟⢁⢀⠀⠀⠀⠀⠀⠀⠀⠀⠀⠀⠀⠀⠀⠝⢿⣿⣿⣿⣿⣿⣿⣿⣿⣿⣿⣿⣿⣿⣿⣿⣿⣿⣿⣿⣿⣿⣿⣿⣿⣿⣿⣿⣿⣿⣿⣿⣿⣿⣿⣿⣿⣿⣿⣿⣿⣿⣿⣿⣿⣿⣿⣿⡇⠀⠀⠀⠀⠀⠀⠀⠀⠀⠀⠀⠀⠀⠀⢕⣿⣿⣿⣿⣿⣿⣿⣿⣿⣿⣿⣿⣿⣿⣿⣿⣿⣿⣿⣿⣿⣿⣿⣿⣿⣿⣿⣿⣿⣿⣿⣿⣿⣿⣿⣿⣿⣿⣿⣿⣿⣿⣿⢟⠑⠀⠀⠀⠀⢀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⠀⠀⠀⢕⢕⢕⢕⢕⢕⢕⢕⢕⢸⣿⣿⣿⣿⣿⣿⣿⣿⣿⣿⣿⣿⣿⣿⣿⣿⣿⢑⢕⢕⢕⢕⢕⢔⢔⢔⢄⠀⠀⠀⠀⠀⠀⠀⠁⠝⣿⣿⣿⣿⣿⣿⣿⣿⣿⣿⣿⣿⣿⣿⣿⣿⣿⣿⣿⣿⣿⣿⣿⣿⣿⣿⣿⣿⣿⣿⣿⣿⣿⣿⣿⣿⣿⣿⣿⣿⣿⣿⣿⣿⣿⣿⣇⠀⠀⠀⠀⠀⠀⠀⠀⠀⠀⠀⠀⠀⠀⢜⣿⣿⣿⣿⣿⣿⣿⣿⣿⣿⣿⣿⣿⣿⣿⣿⣿⣿⣿⣿⣿⣿⣿⣿⣿⣿⣿⣿⣿⣿⣿⣿⣿⣿⣿⣿⣿⣿⣿⣿⣿⡿⠏⠀⠀⠀⠀⠀⢄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⣇⢕⢕⢕⢕⢕⢕⢕⢕⢕⠀⠀⠀⢀⠀⠀⠀⠀⠀⠘⢻⣿⣿⣿⣿⣿⣿⣿⣿⣿⣿⣿⣿⣿⣿⣿⣿⣿⣿⣿⣿⣿⣿⣿⣿⣿⣿⣿⣿⣿⣿⣿⣿⣿⣿⣿⣿⣿⣿⣿⣿⣿⣿⣿⣿⣿⠀⠀⠀⠀⠀⠀⠀⠀⠀⠀⠀⠀⢀⠀⢱⣿⣿⣿⣿⣿⣿⣿⣿⣿⣿⣿⣿⣿⣿⣿⣿⣿⣿⣿⣿⣿⣿⣿⣿⣿⣿⣿⣿⣿⣿⣿⣿⣿⣿⣿⣿⣿⣿⣿⡿⠏⠁⠀⠀⠀⠀⢀⢔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⢕⢕⢕⢕⢕⢕⢕⢕⠁⢕⢕⢕⢕⢕⢕⢕⢕⢸⣿⣿⣿⣿⣿⣿⣿⣿⣿⣿⣿⣿⣿⣿⣿⣿⣿⣿⣷⣵⣅⣑⣑⣑⢕⢑⢁⢀⢀⢄⢕⢔⢄⠀⠀⠀⠀⠀⠈⠻⣿⣿⣿⣿⣿⣿⣿⣿⣿⣿⣿⣿⣿⣿⣿⣿⣿⣿⣿⣿⣿⣿⣿⣿⣿⣿⣿⣿⣿⣿⣿⣿⣿⣿⣿⣿⣿⣿⣿⣿⣿⣿⣿⣧⣴⣶⣴⣤⣴⣶⣴⣷⣶⣶⣾⣿⣿⣾⣿⣿⣿⣿⣿⣿⣿⣿⣿⣿⣿⣿⣿⣿⣿⣿⣿⣿⣿⣿⣿⣿⣿⣿⣿⣿⣿⣿⣿⣿⣿⣿⣿⣿⣿⣿⣿⡿⠏⠁⠀⠀⠀⠀⢀⢔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⢟⢟⢟⢟⢟⢟⢇⢕⢔⢕⢕⢑⢄⠀⠀⠀⠀⠀⠈⠝⢿⣿⣿⣿⣿⣿⣿⣿⣿⣿⣿⣿⣿⣿⣿⣿⣿⣿⣿⣿⣿⣿⣿⣿⣿⣿⣿⣿⣿⣿⣿⣿⣿⣿⣿⣿⣿⣿⣿⣿⣿⣿⣿⣿⣿⣿⣿⣿⣿⣿⣿⣿⣿⣿⣿⣿⣿⣿⣿⣿⣿⣿⣿⣿⣿⣿⣿⣿⣿⣿⣿⣿⣿⣿⣿⣿⣿⣿⣿⣿⣿⣿⣿⣿⣿⣿⣿⣿⣿⣿⣿⡿⠏⠁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⢀⢕⢕⢕⢕⢕⢕⢕⢕⢕⢕⢕⢕⢕⢕⢕⢕⢕⢕⢕⢕⢕⢕⢕⢕⢕⢕⢕⢕⢕⢕⢕⢕⢕⢕⢕⢕⢕⢕⢔⢕⢕⢑⢕⢕⢕⢄⠀⠀⠀⠀⠀⠁⠙⢿⣿⣿⣿⣿⣿⣿⣿⣿⣿⣿⣿⣿⣿⣿⣿⣿⣿⣿⣿⣿⣿⣿⣿⣿⣿⣿⣿⣿⣿⣿⣿⣿⣿⣿⣿⣿⣿⣿⣿⣿⣿⣿⣿⣿⣿⣿⣿⣿⣿⣿⣿⣿⣿⣿⣿⣿⣿⣿⣿⣿⣿⣿⣿⣿⣿⣿⣿⣿⣿⣿⣿⣿⣿⣿⣿⣿⣿⣿⣿⣿⣿⣿⣿⣿⣿⣿⢟⠑⠀⠀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⢕⢔⢕⢕⢕⢕⢕⢕⢕⢕⢕⢄⠀⠀⠀⠀⠀⠀⠘⠟⢿⣿⣿⣿⣿⣿⣿⣿⣿⣿⣿⣿⣿⣿⣿⣿⣿⣿⣿⣿⣿⣿⣿⣿⣿⣿⣿⣿⣿⣿⣿⣿⣿⣿⣿⣿⣿⣿⣿⣿⣿⣿⣿⣿⣿⣿⣿⣿⣿⣿⣿⣿⣿⣿⣿⣿⣿⣿⣿⣿⣿⣿⣿⣿⣿⣿⣿⣿⣿⣿⣿⣿⣿⣿⣿⣿⣿⣿⣿⣿⣿⢟⠏⠁⠀⠀⠀⠀⠀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⠕⢕⢕⢕⢕⢕⢕⢕⢕⠕⢕⢕⢕⢔⢀⠀⠀⠀⠀⠀⠀⠘⠟⢿⣿⣿⣿⣿⣿⣿⣿⣿⣿⣿⣿⣿⣿⣿⣿⣿⣿⣿⣿⣿⣿⣿⣿⣿⣿⣿⣿⣿⣿⣿⣿⣿⣿⣿⣿⣿⣿⣿⣿⣿⣿⣿⣿⣿⣿⣿⣿⣿⣿⣿⣿⣿⣿⣿⣿⣿⣿⣿⣿⣿⣿⣿⣿⣿⣿⣿⣿⣿⣿⣿⣿⣿⣿⣿⢿⠟⠁⠀⠀⠀⠀⠀⠀⢄⢔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⢅⢕⢕⢕⢕⢕⢕⠐⢕⢕⢕⢕⢕⢔⢄⠀⠀⠀⠀⠀⠀⠀⠘⠟⢿⣿⣿⣿⣿⣿⣿⣿⣿⣿⣿⣿⣿⣿⣿⣿⣿⣿⣿⣿⣿⣿⣿⣿⣿⣿⣿⣿⣿⣿⣿⣿⣿⣿⣿⣿⣿⣿⣿⣿⣿⣿⣿⣿⣿⣿⣿⣿⣿⣿⣿⣿⣿⣿⣿⣿⣿⣿⣿⣿⣿⣿⣿⣿⣿⣿⣿⣿⣿⢿⠋⠁⠀⠀⠀⠀⠀⠀⢀⢄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⢔⢕⢑⢕⢕⢕⢕⢕⢕⢕⢕⢕⢕⢕⢕⢕⢕⢕⢕⠀⠀⠀⠀⠀⠀⠀⠀⠀⠁⠙⠟⢿⣿⣿⣿⣿⣿⣿⣿⣿⣿⣿⣿⣿⣿⣿⣿⣿⣿⣿⣿⣿⣿⣿⣿⣿⣿⣿⣿⣿⣿⣿⣿⣿⣿⣿⣿⣿⣿⣿⣿⣿⣿⣿⣿⣿⣿⣿⣿⣿⣿⣿⣿⣿⣿⣿⣿⣿⣿⣿⣿⣿⢿⠟⠙⠁⠀⠀⠀⠀⠀⠀⢀⢔⢑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⠑⢕⢕⢅⢕⢕⢕⢕⢕⢕⠕⢕⢕⢕⢕⢕⢕⢕⢕⠑⠀⠀⠀⠀⠀⢀⠀⠀⠀⠀⠀⠀⠀⠁⠙⠟⢿⢿⣿⣿⣿⣿⣿⣿⣿⣿⣿⣿⣿⣿⣿⣿⣿⣿⣿⣿⣿⣿⣿⣿⣿⣿⣿⣿⣿⣿⣿⣿⣿⣿⣿⣿⣿⣿⣿⣿⣿⣿⣿⣿⣿⣿⣿⣿⣿⣿⣿⣿⡿⠟⠛⠙⠁⠀⠀⠀⠀⠀⠀⠀⢄⣰⣷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⢐⢕⢕⢕⢕⢕⢕⢕⢄⢕⢕⢕⢕⢕⢕⢕⢕⠀⠀⠀⠀⠀⠀⠁⠀⠀⠀⠀⠀⠀⠀⠀⠀⠀⠀⠀⠁⠙⠟⠻⢿⢿⣿⣿⣿⣿⣿⣿⣿⣿⣿⣿⣿⣿⣿⣿⣿⣿⣿⣿⣿⣿⣿⣿⣿⣿⣿⣿⣿⣿⣿⣿⣿⣿⣿⣿⣿⣿⣿⣿⡿⢿⠟⠋⠙⠁⠀⠀⠀⠀⠀⠀⠀⠀⢀⣠⣴⣾⣿⣿⣿⣿⣿⣿⣿⣿⡧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⠑⠑⠑⠑⠑⠑⠑⠑⠑⠑⠑⠑⠑⠑⠑⠑⠑⠁⠀⠀⠀⠀⠀⠀⠀⠀⠀⠀⠀⠀⠁⠑⠐⠑⠑⠑⠑⠐⠁⠐⠐⠐⠐⠁⠉⠙⠛⠛⠛⠛⠛⠛⠛⠛⠛⠛⠛⠛⠛⠛⠛⠛⠛⠛⠛⠛⠛⠛⠛⠛⠛⠛⠛⠛⠛⠛⠛⠋⠙⠑⠑⠐⠑⠑⠑⠐⠑⠐⠑⠑⠑⠑⠑⠐⠚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⣧⣝⡟⢻⢿⣿⣿⣿⣿⣿⣿⣿⣿⣿⣿⣿⣿⣿⣿⣿⣿⣿⣿⣿⣿⣿⣿⣿⣿⣿⣿⣿⣿⣿⣿⣿⣿⣿⣿⣿⣿⣿⣿⣿⣿⣿⣿⣿⣿⣿⣿⣿⣿⣿⣿⣿⣿⣿⣿⣿⣿⣿⣿⣿⣿⣿⣿⣿⣿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⣵⣝⣝⢟⢿⣿⣿⣿⣿⣿⣿⣿⣿⣿⣿⣿⣿⣿⣿⣿⣿⣿⣿⣿⣿⣿⣿⣿⣿⣿⣿⣿⣿⣿⣿⣿⣿⣿⣿⣿⣿⣿⣿⣿⣿⣿⣿⣿⣿⣿⣿⣿⣿⣿⣿⣿⣿⣿⣿⣿⣿⣿⣿⣿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⣿⣿⣿⣿⣿⣿⣿⣿⣿⣿⣿⣿⣿⣿⣿⣿⣿⣿⣿⣿⣿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⣯⡝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⢱⣿⣷⣿⣿⣿⣾⣷⣾⣷⣷⣿⣷⣮⣵⣵⣧⣕⣳⢵⣧⣴⡕⢕⠕⡕⢕⢕⢕⢕⢕⢕⢕⢕⢕⢕⢕⢕⢕⢕⢕⢕⢕⢡⣿⣿⣿⣿⢕⢸⣿⣯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⢸⣿⣿⣿⣿⣿⣿⣿⣿⣿⣿⣿⣿⣿⣿⣿⣿⣿⣿⣿⣷⣿⣿⣿⡕⣧⢗⠵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⣷⢕⢕⢕⢸⣿⣿⣿⣿⣿⣿⣿⣿⣿⣿⣿⣿⣿⣿⣿⣿⣿⣿⣿⣿⣿⣿⣿⣿⣿⣿⣿⣬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⡕⢕⢕⢸⣿⣿⣿⣿⣿⣿⣿⣿⣿⣿⣿⣿⣿⣿⣿⣿⣿⣿⣿⣿⣿⣿⣿⣿⣿⣿⣿⣿⣿⣿⣿⣾⣷⢇⡕⢕⢕⢕⢕⢕⢕⢕⣿⣿⡟⢻⣿⣿⣿⣿⣿⣿⣿⣿⣿⣿⣿⣿⣿⣿⣿⣿⣿⣿⣿⣿⣿⣿⣿⣿⣿⣿⣿⣿⣿⣿⣿⣿⣿⣿⡇⢕⢕⢕⢕⢕⢕⢕⢕⠕⢑⢕⠕⠁⠁⢑⠕⠕⠁⢕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⢟⣿⣿⣿⣿⣿⣿⣿⣿⣿⣿⣿⣿⣿⣿⣿⣿⣿⣿⣿⣿⣿⣿⣿⣿⣿⣿⣿⣿⣿⣿⣿⣿⣿⣿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⢜⢝⢝⢟⢟⢿⢿⢟⢟⢿⣿⣿⣿⣿⣿⣿⣿⣿⣿⣿⣿⣿⣿⣿⣿⣿⣿⣿⣿⣿⣿⣿⣿⣿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⡅⢑⠁⢕⢔⢑⠑⢕⢕⢕⢑⠀⠁⠕⢕⢕⢐⢔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⡇⢕⢿⣿⣿⣿⣿⣿⣿⣿⣿⣿⣿⣿⣿⣿⣿⣿⣿⣿⣿⣿⣿⣿⣿⣿⣿⣿⣿⣿⣿⣿⣿⣿⣿⣿⣿⣿⣿⣿⡇⢇⢕⢕⢕⢕⣿⣿⡇⢸⣿⣿⣿⣿⣿⣿⣿⣿⣿⣿⣿⣿⣿⣿⣿⣿⣿⣿⣿⣿⣿⣿⣿⣿⣿⣿⣿⣿⣿⣿⣿⣿⣿⣿⡇⠕⠝⠑⢕⢕⠕⠕⢜⢇⢄⡄⢀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⠡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⡋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⢔⢕⢕⢕⢕⢕⢕⢕⢕⢕⢕⢕⠕⢁⢅⢅⢁⠑⢕⢕⢕⢕⢕⢕⢕⢕⢕⢕⢕⢕⢸⣿⣿⣿⣿⣿⣿⣿⣿⣿⣿⣿⣿⣿⣿⣿⣿⣿⣿⣿⣿⣿⣿⣝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⢅⢱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⢝⠙⠛⠋⠛⠛⢻⣿⣿⣿⣿⣿⣿⣿⣿⣿⣿⣿⣿⣿⣿⣿⣿⠀</a:t>
            </a:r>
            <a:br/>
            <a:r>
              <a:t>⢕⢕⢕⢕⢕⢕⢕⠑⢕⢕⢕⢕⢕⢕⢕⢕⢕⢄⢕⢕⢕⢕⢕⢕⢕⠀⢕⢕⢕⢕⢕⢕⢕⢕⢕⢕⢸⣿⣿⣿⣿⣿⣿⣿⣿⣿⣿⣿⣿⣿⣿⣿⣿⣿⣿⣷⣵⣵⣵⣵⣕⣕⣕⣕⣕⡕⢕⢕⢕⣼⣿⣿⣿⣿⣿⣿⣿⣿⣿⣿⣿⣿⣿⣿⣿⣿⣿⣿⣿⣿⡗⢕⢄⡇⢄⢄⢔⢔⢔⢄⢀⠀⠀⠀⠀⢸⡇⣿⣿⡇⢕⢸⣿⣿⣿⣿⣿⣿⣿⣿⣿⣿⣿⣿⣿⣿⣿⣿⣿⣿⣿⢇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⢁⢅⢅⠕⢕⢕⠕⢅⢕⢕⢕⢕⢕⢕⢕⠀⢕⢕⢕⢕⢕⢕⢕⢕⢕⢕⢸⣿⣿⣿⣿⣿⣿⣿⣿⣿⣿⣿⣿⣿⣿⣿⣿⣿⣿⣿⣿⣿⣿⣿⣿⣿⣿⣿⣿⣿⣿⣿⣿⣿⣿⣿⣿⣿⣿⣿⣿⣿⣿⣿⣿⣿⣿⣿⣿⡇⢜⢟⣿⣿⡇⢕⢁⡇⢕⢕⢕⢕⢕⢕⢕⢕⠀⠀⠀⢸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⢄⢔⢕⢕⢄⢔⢕⢔⢔⢕⢕⢕⢕⢕⢕⢕⢄⢕⢕⢕⢕⢕⢕⢕⢕⢕⢕⢸⣿⣿⣿⣿⣿⣿⣿⣿⣿⣿⣿⣿⣿⣿⣿⣿⣿⣿⣿⣿⣿⣿⣿⣿⣿⣿⣿⣿⣿⣿⣿⣿⣿⣿⣿⣿⣿⣿⣿⣿⣿⣿⣿⣿⣿⣿⣿⣿⣧⣼⣿⣿⣿⡇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⠅⠀⢕⠑⠀⢕⢕⢄⢐⠕⢕⢕⢕⢕⢕⠕⢕⢕⢕⢑⢑⠕⠕⢕⢕⢕⢕⢕⢕⢕⢸⣿⣿⣿⣿⣿⣿⣿⣿⣿⣿⣿⣿⣿⣿⣿⣿⣿⣿⣿⣿⣿⣿⣿⣿⣿⣿⣿⣿⣿⣿⣿⣿⣿⣿⣿⣿⣿⣿⣿⣿⣿⣿⣿⣿⣿⣿⣿⣿⣿⣷⣿⣿⣿⡇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⢕⢕⢕⢕⢕⠀⠀⠀⢔⠔⠀⢔⢅⢕⠁⠁⠁⠁⠁⠑⠐⠁⠐⠕⠕⠑⠁⠁⠑⢕⢕⢕⢕⢕⢕⢕⢸⣿⣿⣿⣿⣿⣿⣿⣿⣿⣿⣿⣿⣿⣿⣿⣿⣿⣿⣿⣿⣿⣿⣿⣿⣿⣿⣿⣿⣿⣿⣿⣿⣿⣿⣿⣿⣿⣿⣿⣿⣿⣿⣿⣿⣿⣿⣿⣿⣿⣿⣿⣿⣿⡇⢕⢕⢕⠁⠁⠁⠁⠁⠀⠀⠀⠀⠀⠀⢕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⢕⢕⢕⢕⢕⠐⠀⢔⢕⠀⠀⠕⠕⢕⢀⠀⠀⢀⠀⠄⠄⠀⠄⠐⠔⢄⢄⢄⢄⢕⢕⢕⢕⢕⢕⢕⢸⣿⣿⣿⣿⣿⣿⣿⣿⣿⣿⣿⣿⣿⣿⣿⣿⣿⣿⣿⣿⣿⣿⣿⣿⣿⣿⣿⣿⣿⣿⣿⣿⣿⣿⣿⣿⣿⣿⣿⣿⣿⣿⣿⣿⣿⣿⣿⣿⣿⣿⣿⣿⣿⢕⢕⢕⡕⢀⡀⣀⣀⣀⢀⣀⡀⢀⢀⣀⣸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⢕⢕⢕⢕⢕⠀⠀⢕⢕⠀⠀⢀⢕⢕⢕⢕⢕⢔⠀⠀⠀⠀⠀⠀⠀⢕⢅⢕⢕⢕⢕⢕⢕⢕⢕⢕⢸⣿⣿⣿⣿⣿⣿⣿⣿⣿⣿⣿⣿⣿⣿⣿⣿⣿⣿⣿⣿⣿⣿⣿⣿⣿⣿⣿⣿⣿⣿⣿⣿⣿⣿⣿⣿⣿⣿⣿⣿⣿⣿⣿⣿⣿⣿⣿⣿⣿⣿⣿⣿⣿⢕⢕⢕⢜⠉⠈⠉⠉⠉⠉⠉⠉⠉⠉⠉⢹⡇⣿⣿⡇⢕⢸⣿⣿⣿⣿⣿⣿⣿⣿⣿⣿⣿⣿⡇⠀⠀⠀⠀⠀⠀⠀⠀⠀⠀⠀⠀⠀⠀⠀⠈⢹⣿⣿⣿⢕⣿⣿⣿⣿⣿⣿⣿⣿⣿⣿⣿⣿⢜⢝⢝⣱⣵⣵⣕⣵⣱⣕⣕⣕⣱⣱⣑⣵⣼⣝⣽⣝⣕⣔⣔⣔⣔⣴⣕⣱⣕⡑⣕⡑⢸⢙⡝⢝⣝⣙⣝⣽⣝⣕⣐⣕⣽⣱⣔⣔⣝⣽⡝⠝⠀⠀⢘⣝⡅⠀⠀⠀⠀⠀⠀⠀⠀⠀⢔⢔⢔⢔⢕⢕⣕⣙⣹⣽⣙⣝⣹⣽⣝⣽⠀</a:t>
            </a:r>
            <a:br/>
            <a:r>
              <a:t>⢕⢕⢕⢕⢕⢕⠀⢕⢕⠀⠀⠑⢕⢕⢕⢔⢔⢅⢔⢔⢔⢔⢑⢐⢑⢕⢕⢕⢕⢕⢕⢕⢕⢕⢕⢕⢸⣿⣿⣿⣿⣿⣿⣿⣿⣿⣿⣿⣿⣿⣿⣿⣿⣿⣿⣿⣿⣿⣿⣿⣿⣿⣿⣿⣿⣿⣿⣿⣿⣿⣿⣿⣿⣿⣿⣿⣿⣿⣿⣿⣿⣿⣿⣿⣿⣿⣿⣿⣿⡿⢕⢕⢕⢕⢀⢔⢄⢄⢔⢄⢀⠀⠀⠀⠀⢱⡇⣿⣿⡇⢕⢸⣿⣿⣿⣿⣿⣿⣿⣿⣿⣿⣿⣿⢿⡄⠀⠀⠀⠀⠀⠀⠀⠀⠀⠀⠀⠀⠀⠀⠀⢕⢽⣿⣿⢕⣿⣿⣿⣿⣿⣿⣿⣿⣿⣿⣿⣿⢕⢕⢸⣿⣿⣿⣿⣿⣿⣿⣿⣿⣿⣿⣿⣿⣟⢿⣿⣿⣿⣿⣿⣻⣿⣿⣿⣿⡟⢝⢕⢕⢕⢜⢕⢕⢝⢔⢕⢜⢍⢟⣿⣯⡏⢟⢟⢟⢟⢏⢁⢀⢀⢀⢁⢁⢁⢀⢄⢄⢔⢔⢄⢲⢖⢀⢕⢕⢕⢕⢕⢜⢕⢜⢝⢟⢟⢟⢻⢿⢿⠿⠀</a:t>
            </a:r>
            <a:br/>
            <a:r>
              <a:t>⢕⢕⢕⢕⢕⠁⠀⢕⢕⢄⠀⢔⢕⢕⢕⢕⢕⢕⢕⢕⢕⢑⢑⢕⢕⢕⢕⢕⢕⢕⣵⣵⣵⣵⣵⣵⣼⣿⣿⣿⣿⣿⣿⣿⣿⣿⣿⣿⣿⣿⣿⣿⣿⣿⣿⣿⣿⣿⣿⣿⣿⣿⣿⣿⣿⣿⣿⣿⣿⣿⣿⣿⣿⣿⣿⣿⣿⣿⣿⣿⣿⣿⣿⣿⣿⣿⣿⣿⣿⡇⢕⢕⢕⢕⢕⢕⢕⢕⢕⢕⢕⢕⠀⠀⠀⢸⡇⣿⣿⡇⢕⢸⣿⣿⣿⣿⣿⣿⣿⣿⣻⣻⢿⡚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⢕⢕⢕⢕⢕⠀⠀⢕⢕⠁⠀⠑⢑⢕⢅⢅⢕⢕⢕⢕⠕⠔⢕⢕⢅⢅⠁⢑⢕⢸⣿⣿⣿⣿⣿⣿⣿⣿⣿⣿⣿⣿⣿⣿⣿⣿⣿⣿⣿⣿⣿⣿⣿⣿⣿⣿⣿⣿⣿⣿⣿⣿⣿⣿⣿⣿⣿⣿⣿⣿⣿⣿⣿⣿⣿⣿⣿⣿⣿⣿⣿⣿⣿⣿⣿⣿⣿⣿⣿⢇⢕⢕⢕⢕⢕⢕⢕⢕⢕⢕⢕⢕⠀⠀⠀⢸⡇⣿⣿⡇⢕⢸⡿⢿⣿⡿⣿⡿⠿⢇⢫⡜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⢕⢕⢕⢕⢕⠀⠀⢕⠁⠀⠀⠀⠐⢕⢕⢕⢕⢕⢕⢕⢕⢕⢕⢕⢕⢕⢕⢕⢕⢸⣿⣿⣿⣿⣿⣿⣿⣿⣿⣿⣿⣿⣿⣿⣿⣿⣿⣿⣿⣿⣿⣿⣿⣿⣿⣿⣿⣿⣿⣿⡟⢏⢝⢸⣿⣿⣿⣿⣿⣿⣿⣿⣿⣿⣿⣿⣿⣿⣿⣿⣿⣿⣿⣿⣿⣿⣿⣿⣿⢕⢕⢕⢕⢕⢕⢕⢕⢕⢕⢕⢕⠕⠀⠀⠀⢸⡇⡻⣟⢇⢕⢜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⣵⣵⣷⣷⣧⣕⡕⢅⢀⢀⢄⣔⣴⣷⣷⣷⣷⣷⣷⣷⣷⣷⣷⣷⣷⣷⣷⣷⣷⣾⣿⣿⣿⣿⣿⣿⣿⣿⣿⣿⣿⣿⣿⣿⣿⣿⣿⣿⣿⣿⣿⣿⣿⡿⢿⣿⣿⣿⣿⣿⡇⢕⢕⢸⣿⣿⣿⣿⣿⣿⣿⣿⣿⣿⣿⣿⣿⣿⣿⣿⣿⣿⣿⣿⣿⣿⣿⣿⣿⢕⢕⢕⢕⢕⠁⠁⠑⠑⠁⠁⠀⠀⠀⠀⠀⢕⡇⢜⢫⢕⢕⢕⢕⢕⢕⢕⢕⢕⢕⢕⢕⢕⢕⢕⢕⡿⢕⠀⠀⠀⠀⠀⠀⠀⠀⠀⠀⠀⠀⠀⠀⢕⢕⣿⣿⢕⣿⣿⣿⣿⣿⣿⣿⣿⣿⣿⣿⣿⢕⢕⢸⣿⣿⣿⣿⣿⣿⣿⣿⣿⣿⣿⣿⣿⣿⣿⣿⣿⣿⣿⣿⣿⣿⣿⣿⣼⡕⡕⢕⢕⢕⢕⢕⢕⡕⢕⢕⢕⢕⣱⣿⣿⡇⢕⢕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⢕⣸⣿⣿⣿⣿⣿⡇⢕⢕⢸⣿⣿⣿⣿⣿⣿⣿⣿⣿⣿⣿⣿⣿⣿⣿⣿⣿⣿⣿⣿⣿⣿⣿⣿⣿⢕⢕⢕⢕⢕⠀⠀⠀⠀⠀⠀⠀⠀⠀⠀⠀⠱⡇⢕⢕⢕⢕⢕⢕⢕⢕⢕⢕⢕⢕⢕⠕⠕⠕⢕⢕⡇⢕⠀⠀⠀⠀⠀⠀⠀⠀⠀⠀⠀⠀⠀⠀⢕⢕⣿⣿⢕⣿⣿⣿⣿⣿⣿⣿⣿⣿⣿⣿⣿⢕⢕⢸⣿⣿⣿⣿⣿⣿⣿⣿⣿⣿⣿⣿⣿⣿⣿⣿⣿⣿⣿⣿⣿⣿⣿⣿⣿⣿⣿⣷⣷⣷⣷⡇⢕⣶⣶⣷⣷⣾⣿⣿⣿⡇⢕⢕⢕⠀⠀⠀⠀⠀⠀⠀⠀⠀⠀⢕⢕⢕⢕⢕⢕⢕⢕⢕⢕⢕⢕⢕⢕⢕⢕⢕⢕⢕⢕⢕⢕⢕⢕⠀</a:t>
            </a:r>
            <a:br/>
            <a:r>
              <a:t>⢿⢿⢿⢿⢿⢿⢿⢿⢿⢿⢿⢿⢿⢿⢿⢿⢿⢿⢿⢿⢿⢿⣿⢿⢿⢿⢿⢿⢿⢿⢿⢿⢿⢿⣿⣿⡿⢿⢿⢿⢿⣿⣿⣿⣿⣿⣿⣿⣿⣿⢕⢕⢕⣿⣿⣿⣿⣿⣿⣿⡇⢕⢕⢸⣿⣿⣿⣿⣿⣿⣿⣿⣿⣿⣿⣿⣿⣿⣿⣿⣿⣿⣿⣿⣿⣿⣿⣿⡟⢕⢕⢕⢕⢕⢟⢏⢟⢟⢟⢟⢟⢟⢟⢟⢝⢟⢇⢕⢕⢕⢕⢕⢕⢔⢔⢕⢔⢔⢔⢔⢔⢕⢔⢕⢕⢕⢕⠀⠀⠀⠀⠀⠀⠀⠀⠀⠀⠀⠀⠀⠀⢕⢕⣿⣿⢕⣿⣿⣿⣿⣿⣿⣿⣿⣿⣿⣿⣿⢕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⣷⢕⢕⣸⣿⣿⣿⣿⣿⣿⣿⣿⣿⣿⣿⣿⣿⣿⣿⣿⣿⣿⣿⣿⣿⣿⣿⣿⢕⢕⢕⢕⢕⢕⢕⢕⢕⢕⢕⢕⢕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⣕⡕⢕⢕⢕⢕⢕⢕⢕⢕⢕⢕⢕⢕⢕⢕⢕⢕⢕⢕⢕⢸⡇⢕⢕⢕⢕⢕⢕⢕⢕⢕⢕⢕⢕⢕⢕⣕⣕⣱⣼⣿⣿⣿⣿⣿⣿⣿⣿⣿⢕⢕⢕⣿⣿⣿⣿⣿⣿⣿⣿⢕⢕⣿⣿⣿⣿⣿⣿⣿⣿⣿⣿⣿⣿⣿⣿⣿⣿⣿⣿⣿⣿⣿⣿⣿⣿⣿⢕⢕⢕⢕⢕⢕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⣿⣿⣿⣿⣿⣿⣿⣿⣿⣿⣿⣿⣿⣿⣿⣿⣿⣿⣿⣿⢕⢕⢕⠑⠀⢕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⣇⢕⢕⢕⢕⢕⢕⢕⢕⢕⢕⢕⢕⢕⢸⣿⣿⣿⣿⣿⣿⣿⣿⣿⣿⣿⣿⣿⢕⢕⢕⣿⣿⣿⣿⣿⣿⣿⣿⢕⢕⣿⣿⣿⣿⣿⣿⣿⣿⣿⣿⣿⣿⣿⣿⣿⣿⣿⣿⣿⣿⣿⡏⣿⣿⣿⢕⠕⠁⠀⢀⢕⢕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⡇⣿⣟⣿⢕⠀⠀⢔⢕⢕⢕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⣇⣿⣿⣿⢕⢄⢕⢕⢕⢕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⣿⣿⣿⣿⣿⣿⣿⣿⣿⣿⣿⣿⣿⣿⢕⢕⢕⣿⣿⣿⣿⣿⣿⣿⣿⢅⠔⣿⣿⣿⣿⣿⣿⣿⣿⣿⣿⣿⣿⣿⣿⣿⣿⣿⣿⣿⣿⣿⢯⣿⣿⢟⢕⢕⢕⢕⢕⢕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⠕⢑⣿⣿⣿⣿⡇⢕⢕⢕⢕⢕⢕⢕⢕⢕⢕⢕⢕⣿⡇⢕⢕⢕⢕⢕⢕⢕⢑⡇⢕⢕⢕⢕⢕⢕⢕⢕⢕⢕⢕⢕⢕⢕⢕⢕⢕⢕⢕⢕⢰⡿⢇⢕⢕⢕⢕⢕⢕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⢸⣿⣿⣿⣿⣿⣿⣿⣿⡇⢕⢕⠀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⣸⣤⣿⣿⣿⣿⡇⢕⢕⢕⢕⢕⢕⢕⢕⢕⢕⢕⢑⣿⡇⢕⢕⢕⢕⢕⢕⢑⢊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⡑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⢈⣿⡇⢕⢕⢕⢕⢕⢕⢼⣽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⠕⣿⣿⢕⢕⢕⢕⢕⢕⢕⢕⢕⢕⢕⣿⣿⣿⣿⣿⣿⡇⢕⢕⢕⢕⢕⢕⢕⢕⢕⢕⢕⣸⣿⡇⢕⢕⢕⢕⢕⢕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⢸⣿⣿⣿⣿⣿⣿⡇⢕⢕⢕⢕⢕⢕⢕⢕⢕⢕⢠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⣇⢕⢕⢕⢕⢕⢕⢕⢕⢕⢕⢕⢕⢕⢕⢕⢕⠁⣄⢺⣿⣿⢕⢕⢕⢕⢕⢕⢕⢕⢕⢕⢸⣿⣿⣿⣿⣿⣿⡇⢕⢕⢕⢕⢕⢕⢕⢕⢕⢕⢸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⣿⣿⢕⢕⢕⢕⢕⢕⢕⢕⢕⢕⢕⢕⢕⢕⢕⢕⡇⣿⣿⣿⣿⡕⢕⢕⢕⢕⢕⢕⢕⢕⢕⢕⢕⢕⢸⣿⣿⣿⡇⢕⢕⢕⢕⢕⢕⢕⢕⢕⢠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⣿⣿⢕⢕⢕⢕⢕⢕⢕⢕⢕⢕⢕⢕⢕⢕⢕⢕⣷⣿⣿⣿⣿⡇⢕⢕⢕⢕⢕⢕⢕⢕⢕⢕⢕⢕⢸⣿⣿⣿⡇⢕⢕⢕⢕⢕⢕⢕⢕⢕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⣿⣿⢕⢕⢕⢕⢕⢕⢕⢕⢕⢕⢕⢑⢕⢕⢕⢕⣿⣿⣿⣿⣿⡇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⣿⣿⢕⢕⢕⢕⢕⢕⢕⢕⢕⢕⢕⢕⢕⢕⢕⢕⣿⣿⣿⣿⣿⡕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⣿⣿⡕⢕⢕⢕⢕⢕⢕⢕⢕⢕⢕⢕⢕⢕⢕⢕⣿⣿⣿⢏⢝⢕⢕⢕⢕⢕⢕⢕⢕⢕⢕⢕⢕⢕⢸⣿⣿⣿⡇⢕⢕⢕⢕⢕⢕⢕⢕⢕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⠘⠛⠛⠛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⢿⢏⢕⢕⢕⢕⢕⢕⢕⢕⢕⠕⢕⠑⠑⠕⢕⢿⡇⣿⣿⣿⣿⣿⣿⣿⣿⣿⣿⣿⣿⣿⣿⣿⣿⢏⢕⢕⠕⢕⢕⢕⢕⢕⢕⢕⢕⢕⢕⢕⢕⢕⢕⣱⣵⣷⣾⣿⣿⣿⣿⣿⣿⣿⣿⣿⣿⣿⣿⣿⣿⣿⣿⣿⣿⣿⣿⣿⣿⣿⣿⣿⣿⣿⣿⣿⣿⣿⣿⣿⣿⣿⣿⣿⣿⣿⣿⣿⣿⣿⣿⣷⣷⣵⣕⡕⢕⢕⢕⢕⢕⢕⢕⢕⢕⢇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⣾⣿⣿⣿⣿⣿⣿⣿⣿⣿⣿⣿⣿⣿⣿⣿⣿⣿⣿⣿⣿⣿⣿⣿⣿⣿⣿⣿⣿⣿⣿⣿⣿⣿⣿⣿⣿⢏⢕⢕⢕⠕⠅⠑⠁⠀⠀⠀⠀⠀⠀⠀⠀⠀⠀⠁⢜⢵⣿⣿⣿⣿⣿⣿⣿⣿⣿⣿⣿⣿⣿⣿⣿⡟⠑⢅⢔⢕⢕⢕⢕⢕⢕⢕⢕⢕⢕⣕⣵⣷⣾⣿⣿⣿⣿⣿⣿⣿⣿⣿⣿⣿⣿⣿⣿⣿⣿⣿⣿⣿⣿⣿⣿⣿⣿⣿⣿⣿⣿⣿⣿⣿⣿⣿⣿⣿⣿⣿⣿⣿⣿⣿⣿⣿⣿⣿⣿⣿⣿⣿⣿⣿⣿⣿⣿⣷⣧⣵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⢏⢕⢕⢕⢑⠀⠀⠀⠀⠀⠀⠀⠀⠀⠀⠀⠀⠀⠀⠀⠀⠀⠁⢹⣿⣿⣿⣿⣿⣿⣿⣿⢿⢿⢿⡿⢿⣿⡟⢕⢕⢕⢕⢕⢕⢕⢕⢕⢕⢕⡕⢵⣿⣿⣿⣿⣿⣿⣿⣿⣿⣿⣿⣿⣿⣿⣿⣿⣿⣿⣿⣿⣿⣿⣿⣿⣿⣿⣿⣿⣿⣿⣿⣿⣿⣿⣿⣿⣿⣿⣿⣿⣿⣿⣿⣿⣿⣿⣿⣿⣿⣿⣿⣿⣿⣿⣿⣿⣿⣿⣿⣿⣿⣿⡏⠁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⡇⢕⠕⠁⠀⠀⠀⠀⠀⠀⠀⠀⠀⠀⠀⠀⠀⠀⠀⠀⠀⠀⢀⢑⢻⣿⣿⣿⣿⢟⢏⢕⢕⢅⢕⢕⢕⢜⢇⢕⢕⢕⢕⢕⢕⢕⣕⣵⣾⣿⣷⡜⣿⣿⣿⣿⣿⣿⣿⣿⣿⣿⣿⣿⣿⣿⣿⣿⣿⣿⣿⣿⣿⣿⣿⣿⣿⣿⣿⣿⣿⣿⣿⣿⣿⣿⣿⣿⣿⣿⣿⣿⣿⣿⣿⣿⣿⣿⣿⣿⣿⣿⣿⣿⣿⣿⣿⣿⣿⣿⣿⣿⣿⡟⠁⢔⠕⠑⠑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⢕⢕⢔⠀⠀⠀⠀⠀⠀⠀⠀⠀⠀⠀⠀⠀⠀⠀⠀⢄⢔⢕⢕⢕⢕⢸⣿⣿⣿⢕⢕⢕⢄⢕⢕⢕⢕⢕⢕⢕⢕⢕⢕⣕⣵⣾⣿⣿⣿⣿⣿⣷⢜⢿⣿⣿⣿⣿⣿⣿⣿⣿⣿⣿⣿⣿⣿⣿⣿⣿⣿⣿⣿⣿⣿⣿⣿⣿⣿⣿⣿⣿⣿⣿⣿⣿⣿⣿⣿⣿⣿⣿⣿⣿⣿⣿⣿⣿⣿⣿⣿⣿⣿⣿⣿⣿⣿⣿⣿⣿⣿⣿⡟⠁⠀⠀⠀⠀⠀⠀⠁⠁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⢇⢕⢕⠀⠀⠀⠀⠀⠀⠀⠀⠀⢀⠀⠀⠀⠀⠀⠀⠀⠁⠀⠀⠅⢐⢁⢕⠜⢝⢝⢕⠕⢑⢄⡕⢕⢕⢕⢕⢕⢕⢕⣵⣾⣿⣿⣿⣿⣿⣿⣿⣿⣿⣧⢜⣿⣿⣿⣿⣿⣿⣿⣿⣿⣿⣿⣿⣿⣿⣿⣿⣿⣿⣿⣿⣿⣿⣿⣿⣿⣿⣿⣿⣿⣿⣿⣿⣿⣿⣿⣿⣿⣿⣿⣿⣿⣿⣿⣿⣿⣿⣿⣿⣿⣿⣿⣿⣿⣿⣿⣿⣿⡟⠁⠀⠀⠀⠀⠀⠀⠀⠀⠀⠀⠀⠀⠁⠑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⡏⢕⢑⠀⠀⠀⠀⠀⠀⠀⢀⢕⠀⠐⠀⠀⠀⠀⠀⠀⠀⢀⢕⠀⠀⠀⢑⢕⢕⢕⢕⢕⢵⢕⢕⢕⢕⢕⢕⢕⣱⣵⣿⣿⣿⣿⣿⣿⣿⣿⣿⣿⣿⣿⣿⣧⣾⣿⣿⣿⣿⣿⣿⣿⣿⣿⣿⣿⣿⣿⣿⣿⣿⣿⣿⣿⣿⣿⣿⣿⣿⣿⣿⣿⣿⣿⣿⣿⣿⣿⣿⣿⣿⣿⣿⣿⣿⣿⣿⣿⣿⣿⣿⣿⣿⣿⣿⣿⣿⣿⣿⣿⣿⣧⢀⠀⠀⠀⠀⠀⠀⠀⠀⠀⠀⠀⠀⠀⠀⠀⠁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⡇⢕⠀⠀⠀⠀⠀⠀⠀⠀⢕⢕⠀⠑⠀⠀⠀⠀⠀⢀⢄⢕⠕⢀⠁⢀⢄⢔⢕⢕⠕⢑⢕⢕⢕⢕⢕⢕⣱⣾⣿⣿⣿⣿⣿⣿⣿⣿⣿⣿⣿⣿⣿⣿⣿⣿⣿⣿⣿⣿⣿⣿⣿⣿⣿⣿⣿⣿⣿⣿⣿⣿⣿⣿⣿⣿⣿⣿⣿⣿⣿⣿⣿⣿⣿⣿⣿⣿⣿⣿⣿⣿⣿⣿⣿⣿⣿⣿⣿⣿⣿⣿⣿⣿⣿⣿⣿⣿⣿⣿⣿⣿⣿⣿⡇⠀⠀⠀⠀⠀⠀⠀⠀⠀⠀⠀⠀⠀⠀⠀⠀⠀⠁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⣕⢕⢀⢔⢕⢄⠀⠀⠀⠀⢕⢕⢔⢑⠁⠁⠁⠁⠕⢕⢅⢄⢔⢕⢕⠕⢑⢅⢔⢕⢕⢕⢕⢕⢕⣱⡕⢻⣿⣿⣿⣿⣿⣿⣿⣿⣿⣿⣿⣿⣿⣿⣿⣿⣿⣿⣿⣿⣿⣿⣿⣿⣿⣿⣿⣿⣿⣿⣿⣿⣿⣿⣿⣿⣿⣿⣿⣿⣿⣿⣿⣿⣿⣿⣿⣿⣿⣿⣿⣿⣿⣿⣿⣿⣿⣿⣿⣿⣿⣿⣿⣿⣿⣿⣿⣿⣿⣿⣿⣿⣿⣿⣿⣷⢀⠀⠀⠀⠀⠀⠀⠀⠀⠀⠀⠀⠀⠀⠀⠀⠀⢠⣾⣷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⣷⣧⣵⣥⢀⠀⠀⠀⢕⠕⠑⢁⢀⢄⢄⢔⢕⢕⠕⢑⢑⢕⢔⢕⢕⢕⢕⢕⢕⢕⢕⣱⣾⣿⣷⡕⢻⣿⣿⣿⣿⣿⣿⣿⣿⣿⣿⣿⣿⣿⣿⣿⣿⣿⣿⣿⣿⣿⣿⣿⣿⣿⣿⣿⣿⣿⣿⣿⣿⣿⣿⣿⣿⣿⣿⣿⣿⣿⣿⣿⣿⣿⣿⣿⣿⣿⣿⣿⣿⣿⣿⣿⣿⣿⣿⣿⣿⣿⣿⣿⣿⣿⣿⣿⣿⣿⣿⣿⣿⣿⣿⣿⣷⡄⠀⠀⠀⠀⠀⠀⠀⠀⠀⠀⠀⠀⠀⠀⣰⣿⣿⣿⣿⣧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⣧⡄⢀⢄⢔⢔⢕⢕⠕⠕⠑⠑⠁⠀⠔⠕⢕⢕⢕⢕⢕⢕⢕⢕⢕⢕⢸⣿⣿⣿⣿⣿⣕⢻⣿⣿⣿⣿⣿⣿⣿⣿⣿⣿⣿⣿⣿⣿⣿⣿⣿⣿⣿⣿⣿⣿⣿⣿⣿⣿⣿⣿⣿⣿⣿⣿⣿⣿⣿⣿⣿⣿⣿⣿⣿⣿⣿⣿⣿⣿⣿⣿⣿⣿⣿⣿⣿⣿⣿⣿⣿⣿⣿⣿⣿⣿⣿⣿⣿⣿⣿⣿⣿⣿⣿⣿⣿⣿⣿⣿⣧⡄⠀⠀⠀⠀⠀⠀⠀⠀⠀⠀⢀⣵⣿⣿⣿⣿⡟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⢝⢝⢝⢝⢝⢝⢝⢝⢟⢝⢝⢝⢝⢟⢟⢟⢟⢝⢝⢝⢝⢝⢝⢝⢟⢟⢟⢟⢟⢟⢟⢟⢟⢟⢏⢝⢝⢝⢝⢝⢟⢝⢇⢔⠁⠀⠀⠀⠀⠀⠀⠀⠀⠀⠀⠀⠁⢕⢕⢕⢕⢕⢕⢕⢕⢕⢕⢸⣿⣿⣿⣿⣿⣷⣿⣿⣿⣿⣿⣿⣿⣿⣿⣿⣿⣿⣿⣿⣿⣿⣿⣿⣿⣿⣿⣿⣿⣿⣿⣿⣿⣿⣿⣿⣿⣿⣿⣿⣿⣿⣿⣿⣿⣿⣿⣿⣿⣿⣿⣿⣿⣿⣿⣿⣿⣿⣿⣿⣿⣿⣿⣿⣿⣿⣿⣿⣿⣿⣿⣿⣿⣿⣿⣿⣿⣿⣿⣿⣿⣿⣿⣿⣧⣄⣀⣀⣀⣀⢀⢀⢀⣴⣿⣿⣿⣿⣿⣿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⢕⢕⢕⢕⢕⢕⢕⢕⢕⢕⢕⢕⢕⢕⢕⢕⢕⢕⢕⢕⢕⢕⢕⢕⢕⢕⢕⢕⢕⢕⢕⢕⢄⠀⠀⠀⠀⠀⠀⠀⠀⠀⠀⢀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⣿⣿⣿⣿⣿⣿⣿⣿⣿⣿⣿⣿⣿⣦⢀⠀⠀⠀⠀⠀⠀⢀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⣷⣕⠄⠀⠀⠀⢄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⣧⢀⠀⢄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⡇⢄⢕⢕⢕⢕⢕⢕⢅⢅⢅⢅⢅⢅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⢔⢔⢔⢔⢔⢔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⣿⢇⢕⢕⢕⢕⢕⢕⢕⢕⢕⠕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⢑⢑⢑⢕⢑⢑⢑⢑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⣿⢏⢕⢕⢕⢕⢕⢕⢕⢕⢕⢕⢔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⣿⡏⢕⢕⢕⢕⢕⢕⢕⢕⢕⢕⢕⢕⢱⣿⣿⣿⣿⣿⣿⣿⣿⣿⣿⣿⣿⣿⣿⣿⣿⣿⣿⣿⠟⠟⠟⠛⠛⠋⠙⠙⠙⠙⠙⠙⠙⠙⠙⠙⠙⠙⠙⢻⣿⣿⣿⣿⣿⣿⣿⣿⣿⣿⣿⣿⣿⣿⣿⣿⣿⣿⣿⣿⣿⣿⣿⣿⣿⣿⣿⣿⣿⣿⣿⣿⢟⠙⠉⠉⠉⠉⠉⠁⠈⠉⠉⠉⠉⠉⠉⠙⠙⠙⠙⠛⢻⣿⣿⣿⣿⣿⣿⣿⣿⣿⣿⣿⣿⣿⣿⣿⣿⣿⣿⣧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⡿⢕⢕⢕⢕⢕⢕⢕⢕⢕⢕⢕⢕⢕⣿⣿⣿⣿⣿⣿⣿⣿⣿⣿⣿⣿⣿⣿⣿⣿⣿⣿⣿⡇⠀⠀⠀⠀⠀⢀⢀⢀⠀⠀⠀⠀⠀⠀⠀⢀⣀⣀⣀⣰⣿⣿⣿⣿⣿⣿⣿⣿⣿⣿⣿⣿⣿⣿⣿⣿⣿⣿⣿⣿⣿⣿⣿⣿⣿⣿⣿⣿⣿⣿⣿⣿⣧⣀⣀⣀⢀⠀⠀⠀⠀⠀⠀⠀⠀⣀⣀⣀⣀⢀⢀⢀⣱⣿⣿⣿⣿⣿⣿⣿⣿⣿⣿⣿⣿⣿⣿⣿⣿⣿⣿⣿⣇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⣿⢕⢕⢕⢕⢕⢕⢕⢕⢕⢕⢕⢕⢕⣾⣿⣿⣿⣿⣿⣿⣿⣿⣿⣿⣿⣿⣿⣿⣿⣿⣿⣿⣿⣿⣿⣿⣿⣿⣿⣿⢏⠀⠀⠀⠀⠀⠀⠀⠀⠀⢹⣿⣿⣿⣿⣿⣿⣿⣿⣿⣿⣿⣿⣿⣿⣿⣿⣿⣿⣿⣿⣿⣿⣿⣿⣿⣿⣿⣿⣿⣿⣿⣿⣿⣿⣿⣿⣿⣿⡏⠀⠀⠀⠀⠀⠀⠀⠀⠀⠘⢿⣿⣿⣿⣿⣿⣿⣿⣿⣿⣿⣿⣿⣿⣿⣿⣿⣿⣿⣿⣿⣿⣿⣿⣿⣿⣿⣇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⣿⣿⣿⣿⣿⣿⣿⣿⣿⣿⣿⣿⣿⣿⣿⡏⢕⢕⢕⢕⢕⢕⢕⢕⢕⢕⢕⢕⣾⣿⣿⣿⣿⣿⣿⣿⣿⣿⣿⣿⣿⣿⣿⣿⣿⣿⣿⣿⣿⣿⣿⣿⣿⣿⣿⡏⠀⠀⠀⠀⠀⠀⠀⠀⠀⠀⠀⣿⣿⣿⣿⣿⣿⣿⣿⣿⣿⣿⣿⣿⣿⣿⣿⣿⣿⣿⣿⣿⣿⣿⣿⣿⣿⣿⣿⣿⣿⣿⣿⣿⣿⣿⣿⣿⣿⢕⠀⠀⠀⠀⠀⠀⠀⠀⠀⠀⠘⣿⣿⣿⣿⣿⣿⣿⣿⣿⣿⣿⣿⣿⣿⣿⣿⣿⣿⣿⣿⣿⣿⣿⣿⣿⣿⣿⣧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⠑⢸⣿⣿⣿⣿⣿⣿⣿⣿⣿⣿⣿⣿⣿⣿⣿⣿⣿⣿⣿⣿⣿⣿⣿⣿⣿⣿⣿⣿⣿⣿⣿⣿⣿⡿⢕⢕⢕⢕⢕⢕⢕⢕⢕⢕⢕⢱⣿⣿⣿⣿⣿⣿⣿⣿⣿⣿⣿⣿⣿⣿⣿⣿⣿⢿⢿⢟⢟⢟⢿⢿⢿⢿⢿⣿⠁⠀⠀⠀⠀⠀⠀⠀⠀⠀⠀⠀⢻⣿⣿⣿⣿⣿⣿⣿⣿⣿⣿⣿⣿⣿⣿⣿⣿⣿⣿⣿⣿⣿⣿⣿⣿⣿⣿⣿⣿⣿⣿⣿⣿⣿⣿⣿⣿⣿⠀⠀⠀⠀⠀⠀⠀⠀⠀⠀⠀⠀⢝⢏⢟⢻⢿⣿⣿⣿⣿⣿⣿⣿⣿⣿⣿⣿⣿⣿⣿⣿⣿⣿⣿⣿⣿⣿⣿⣿⣧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⠀⢸⣿⣿⣿⣿⣿⣿⣿⣿⣿⣿⣿⣿⣿⣿⣿⣿⣿⣿⣿⣿⣿⣿⣿⣿⣿⣿⣿⣿⣿⣿⣿⣿⣿⢇⢕⢕⢕⢕⢕⢕⢕⢕⢕⢕⣱⣿⣿⣿⣿⣿⣿⣿⣿⣿⣿⣿⣿⣿⡿⢟⢝⢕⢕⢕⢕⢕⢕⢕⢕⢕⢕⢕⢜⢜⠀⠀⠀⠀⠀⠀⠀⠀⠀⠀⠀⠀⣾⣿⣿⣿⣿⣿⣿⣿⣿⣿⣿⣿⣿⣿⣿⣿⣿⣿⣿⣿⣿⣿⣿⣿⣿⣿⣿⣿⣿⣿⣿⣿⣿⣿⣿⣿⣿⣿⡔⠀⠀⠀⠀⠀⠀⠀⠀⠀⠀⠀⢕⢕⢕⢕⢕⢕⢜⢝⢻⢿⣿⣿⣿⣿⣿⣿⣿⣿⣿⣿⣿⣿⣿⣿⣿⣿⣿⣿⣿⣷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⣿⢕⢕⢕⢕⢕⢕⢕⢕⢕⢕⣵⣿⣿⣿⣿⣿⣿⣿⣿⣿⣿⣿⣿⢟⢕⢕⢕⢕⢕⢕⢕⢕⢕⢕⢕⢕⢕⢕⢕⢕⢕⠀⠀⠀⠀⠀⠀⠀⠀⠀⠀⠀⢰⣿⣿⣿⣿⣿⣿⣿⣿⣿⣿⣿⣿⣿⣿⣿⣿⣿⣿⣿⣿⣿⣿⣿⣿⣿⣿⣿⣿⣿⣿⣿⣿⣿⣿⣿⣿⣿⣿⣧⠀⠀⠀⠀⠀⠀⠀⠀⠀⠀⠀⢕⢕⢕⢕⢕⢕⢕⢕⢕⢕⢝⢻⣿⣿⣿⣿⣿⣿⣿⣿⣿⣿⣿⣿⣿⣿⣿⣿⣿⣿⣿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⡇⢕⢕⢕⢕⠕⢕⢕⣕⣵⣾⣿⣿⣿⣿⣿⣿⣿⣿⣿⣿⣿⣿⢕⢕⢕⢕⢕⢕⢕⢕⢕⢕⢕⢕⢕⢕⢕⢕⢕⢕⢕⢔⠀⠀⠀⠀⠀⠀⠀⠀⠀⢠⣿⣿⣿⣿⣿⣿⣿⣿⣿⣿⣿⣿⣿⣿⣿⣿⣿⣿⣿⣿⣿⣿⣿⣿⣿⣿⣿⣿⣿⣿⣿⣿⣿⣿⣿⣿⣿⣿⣿⣿⢇⢀⠀⠀⠀⠀⠀⠀⠀⠀⢀⢕⢕⢕⢕⢕⢕⢕⢕⢕⢕⢕⢕⢜⢻⣿⣿⣿⣿⣿⣿⣿⣿⣿⣿⣿⣿⣿⣿⣿⣿⣿⣿⣷⣧⡕⠑⠑⠁⠁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⢕⢕⢕⢕⠀⠀⠀⢰⣿⣿⣿⣿⣿⣿⣿⣿⣿⣿⣿⣿⣿⡏⢕⢕⢕⢕⢕⢕⢕⢕⢕⢕⢕⢕⢕⢕⢕⢕⢕⢕⢕⢕⢕⢔⢀⢀⠀⠀⠀⢀⣠⣷⣿⣿⣿⣿⣿⣿⣿⣿⣿⣿⣿⣿⣿⣿⣿⣿⣿⣿⣿⣿⣿⣿⣿⣿⣿⣿⣿⣿⣿⣿⣿⣿⣿⣿⣿⣿⣿⣿⣿⣿⡗⢕⢕⢔⢄⢀⢀⢀⢀⢄⢔⢕⢕⢕⢕⢕⢕⢕⢕⢕⢕⢕⢕⢕⢕⢕⢻⣿⣿⣿⣿⣿⣿⣿⣿⣿⣿⣿⣿⣿⣿⣿⣿⣿⣿⣿⣿⡇⠀⠀⠀⠁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⢕⢕⢕⢕⠀⠀⢔⣾⣿⣿⣿⣿⣿⣿⣿⣿⣿⣿⣿⣿⣿⢕⢕⢕⢕⢕⢕⢕⢕⢕⢕⢕⢕⢕⢕⢕⢕⢕⢕⢕⢕⢕⢕⢕⢕⢕⢕⢕⢕⢕⣿⣿⣿⣿⣿⣿⣿⣿⣿⣿⣿⣿⣿⣿⣿⣿⣿⣿⣿⣿⣿⣿⣿⣿⣿⣿⣿⣿⣿⣿⣿⣿⣿⣿⣿⣿⣿⣿⣿⣿⣿⣿⡇⢕⢕⢕⢕⢕⢕⢕⢕⢕⢕⢕⢕⢕⢕⢕⢕⢕⢕⢕⢕⢕⢕⢕⢕⢕⢕⢻⣿⣿⣿⣿⣿⣿⣿⣿⣿⣿⣿⣿⣿⣿⣿⣿⣿⣿⣿⡇⠀⠀⠀⠀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⡇⢕⢕⢕⢕⠀⠀⢕⣿⣿⣿⣿⣿⣿⣿⣿⣿⣿⣿⣿⣿⣿⢕⢕⢕⢕⢕⢕⢕⢕⢕⢕⢕⢕⢕⢕⢕⢕⢕⢕⢕⢕⢕⢕⢕⢕⢕⢕⢕⢕⢕⢹⣿⣿⣿⣿⣿⣿⣿⣿⣿⣿⣿⣿⣿⣿⣿⣿⣿⣿⣿⣿⣿⣿⣿⣿⣿⣿⣿⣿⣿⣿⣿⣿⣿⣿⣿⣿⣿⣿⣿⣿⣿⡕⢕⢕⢕⢕⢕⢕⢕⢕⢕⢕⢕⢕⢕⢕⢕⢕⢕⢕⢕⢕⢕⢕⢕⢕⢕⢕⢜⣿⣿⣿⣿⣿⣿⣿⣿⣿⣿⣿⣿⣿⣿⣿⣿⣿⣿⣿⣿⢔⠀⠀⠀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⡇⢕⢕⢕⠐⠀⠀⢕⣿⣿⣿⣿⣿⣿⣿⣿⣿⣿⣿⣿⣿⡇⢕⢕⢕⢕⢕⢕⢕⢕⢕⢕⢕⢕⢕⢕⢕⢕⢕⢕⢕⢕⢕⢕⢕⢕⢕⢕⢕⢕⢕⢸⣿⣿⣿⣿⣿⣿⣿⣿⣿⣿⣿⣿⣿⡿⢿⢿⢿⢿⢿⢟⢝⢕⢕⢝⢝⢻⢿⢿⢿⢿⢿⣿⣿⣿⣿⣿⣿⣿⣿⣿⣿⡇⢕⢕⢕⢕⢕⢕⢕⢕⢕⢕⢕⢕⢕⢕⢕⢕⢕⢕⢕⢕⢕⢕⢕⢕⢕⢕⢜⣿⣿⣿⣿⣿⣿⣿⣿⣿⣿⣿⣿⣿⣿⣿⣿⣿⣿⣿⣿⢕⠀⠀⠀⠑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⡇⢕⢕⠁⠀⠀⢀⢱⣿⣿⣿⣿⣿⣿⣿⣿⣿⣿⣿⣿⣿⡇⢕⢕⢕⢕⢕⢕⢕⢕⢕⢕⢕⢕⢕⢕⢕⢕⢕⢕⢕⢕⢕⢕⢕⢕⢕⢕⢕⢕⢕⣸⣿⣿⣿⣿⣿⣿⣿⣿⣿⣿⣿⣿⣿⣇⢕⢕⢕⢕⢕⢕⢕⢕⢕⢕⢕⢕⢕⢕⢕⢕⢕⣿⣿⣿⣿⣿⣿⣿⣿⣿⣿⣷⡕⢕⢕⢕⢕⢕⢕⢕⢕⢕⢕⢕⢕⢕⢕⢕⢕⢕⢕⢕⢕⢕⢕⢕⢕⢕⢕⣿⣿⣿⣿⣿⣿⣿⣿⣿⣿⣿⣿⣿⣿⣿⣿⣿⣿⣿⣿⡇⠀⠀⠀⠀⠀⠀⠀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⢇⢕⠁⠀⠀⠀⢕⢸⣿⣿⣿⣿⣿⣿⣿⣿⣿⣿⣿⣿⣿⣿⢕⢕⢕⢕⢕⢕⢕⢕⢕⢕⢕⢕⢕⢕⢕⢕⢕⢕⢕⢕⢕⢕⢕⢕⢕⢕⢕⢕⢕⣿⣿⣿⣿⣿⣿⣿⣿⣿⣿⣿⣿⣿⣿⣷⢕⢕⢕⢕⢕⢕⢕⢕⢕⢕⢕⢕⢕⢕⢕⢕⢱⣿⣿⣿⣿⣿⣿⣿⣿⣿⣿⣿⣧⢕⢕⢕⢕⢕⢕⢕⢕⢕⢕⢕⢕⢕⢕⢕⢕⢕⢕⢕⢕⢕⢕⢕⢕⢕⣸⣿⣿⣿⣿⣿⣿⣿⣿⣿⣿⣿⣿⣿⣿⣿⣿⣿⣿⣿⣿⡇⠀⠀⠀⠀⠀⠀⠀⠀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⢕⢕⠀⠀⠀⠀⢕⢸⣿⣿⣿⣿⣿⣿⣿⣿⣿⣿⣿⣿⣿⣿⢕⢕⢕⢕⢕⢕⢕⢕⢕⢕⢕⢕⢕⢕⢕⢕⢕⢕⢕⢕⢕⢕⢕⢕⢕⢕⢕⢱⣿⣿⣿⣿⣿⣿⣿⣿⣿⣿⣿⣿⣿⣿⣿⣿⣕⢕⢕⢕⢕⢕⢕⢕⢕⢕⢕⢕⢕⢕⢕⢕⣼⣿⣿⣿⣿⣿⣿⣿⣿⣿⣿⣿⣿⣿⣕⢕⢕⢕⢕⢕⢕⢕⢕⢕⢕⢕⢕⢕⢕⢕⢕⢕⢕⢕⢕⢕⢕⣼⣿⣿⣿⣿⣿⣿⣿⣿⣿⣿⣿⣿⣿⣿⣿⣿⣿⣿⣿⣿⣿⡇⢔⠀⠀⠀⠀⠀⠀⠀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⢕⢕⠀⠀⠀⢔⢕⢸⣿⣿⣿⣿⣿⣿⣿⣿⣿⣿⣿⣿⣿⣿⣧⣕⢕⢕⢕⢕⢕⢕⢕⢕⢕⢕⢕⢕⢕⢕⢕⢕⢕⢕⢕⢕⢕⢕⢕⢕⣵⣿⣿⣿⣿⣿⣿⣿⣿⣿⣿⣿⣿⣿⣿⣿⣿⣿⣿⣷⣕⢕⢕⢕⢕⢕⢕⢕⢕⢕⢕⢕⣵⣿⣿⣿⣿⣿⣿⣿⣿⣿⣿⣿⣿⣿⣿⣿⣿⣷⣕⢕⢕⢕⢕⢕⢕⢕⢕⢕⢕⢕⢕⢕⢕⢕⢕⢕⣕⣵⣿⣿⣿⣿⣿⣿⣿⣿⣿⣿⣿⣿⣿⣿⣿⣿⣿⣿⣿⣿⣿⣿⣿⡇⢕⢄⠀⠀⠀⠀⠀⠀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⡇⢕⠀⠀⠀⢕⢕⢸⣿⣿⣿⣿⣿⣿⣿⣿⣿⣿⣿⣿⣿⣿⣿⣿⡕⢕⢕⢕⢕⢕⢕⢕⢕⢕⢕⢕⢕⢕⢕⢕⢕⢕⢕⢕⢕⣵⣷⣿⣿⣿⣿⣿⣿⣿⣿⣿⣿⣿⣿⣿⣿⣿⣿⣿⣿⣿⣿⣿⣿⣷⣷⣧⣵⣕⣕⣵⣵⣷⣾⣿⣿⣿⣿⣿⣿⣿⣿⣿⣿⣿⣿⣿⣿⣿⣿⣿⣿⣿⣿⣿⣷⣵⣕⢕⢕⢕⢕⢕⢕⢕⣕⣕⣱⣵⣷⣿⣿⣿⣿⣿⣿⣿⣿⣿⣿⣿⣿⣿⣿⣿⣿⣿⣿⣿⣿⣿⣿⣿⣿⣿⣿⣧⢕⢕⢄⠀⠀⠀⠀⢄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⡇⢕⠀⠀⠀⢕⢕⢼⣿⣿⣿⣿⣿⣿⣿⣿⣿⣿⣿⣿⣿⣿⣿⣿⣿⣷⣕⡕⢕⢕⢕⢕⢕⢕⢕⢕⢕⢕⢕⢕⣵⣵⣾⣿⣿⣿⣿⣿⣿⣿⣿⣿⣿⣿⣿⣿⣿⣿⣿⣿⣿⣿⣿⣿⣿⣿⣿⣿⣿⣿⣿⣿⣿⣿⢿⣿⣿⣿⣿⣿⣿⣿⣿⣿⣿⣿⣿⣿⣿⣿⣿⣿⣿⣿⣿⣿⣿⣿⣿⣿⣿⣿⣿⣿⣿⣾⣿⣿⣿⣿⣿⣿⣿⣿⣿⣿⣿⣿⣿⣿⣿⣿⣿⣿⣿⣿⣿⣿⣿⣿⣿⣿⣿⣿⣿⣿⣿⣿⣿⣿⣿⣿⢕⢕⢕⠀⠀⠀⠀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⡇⢕⠀⠀⠀⢕⢕⢸⣿⣿⣿⣿⣿⣿⣿⣿⣿⣿⣿⣿⣿⣿⣿⣿⣿⣿⣿⣿⣷⣧⣵⣵⣵⣵⣵⣷⣷⣿⣿⣿⣿⣿⣿⣿⣿⣿⣿⣿⣿⣿⣿⣿⣿⣿⣿⣿⣿⣿⣿⣿⣿⣿⣿⣿⣿⣿⣿⣿⣿⢿⠋⠁⠀⠀⠀⠀⠁⠉⠟⢿⣿⣿⣿⣿⣿⣿⣿⣿⣿⣿⣿⣿⣿⣿⣿⣿⣿⣿⣿⣿⣿⣿⣿⣿⣿⣿⣿⣿⣿⣿⣿⣿⣿⣿⣿⣿⣿⣿⣿⣿⣿⣿⣿⣿⣿⣿⣿⣿⣿⣿⣿⣿⣿⣿⣿⣿⣿⣿⣿⣿⣿⣿⢕⢕⢕⠀⠀⠀⠀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⣿⣿⣿⣿⣿⣿⣿⣿⣿⣿⣿⣿⣿⣿⣿⣿⣿⣿⣿⣿⣿⢕⢁⠀⠀⢕⢕⢸⣿⣿⣿⣿⣿⣿⣿⣿⣿⣿⣿⣿⣿⣿⣿⣿⣿⣿⣿⣿⣿⣿⣿⣿⣿⣿⣿⣿⣿⣿⣿⣿⣿⣿⣿⣿⣿⣿⣿⣿⣿⣿⣿⣿⣿⣿⣿⣿⣿⣿⣿⣿⣿⣿⣿⣿⣿⣿⣿⡿⠃⠀⠀⠀⠀⠀⠀⠀⠀⠀⠀⠀⠹⣿⣿⣿⣿⣿⣿⣿⣿⣿⣿⣿⣿⣿⣿⣿⣿⣿⣿⣿⣿⣿⣿⣿⣿⣿⣿⣿⣿⣿⣿⣿⣿⣿⣿⣿⣿⣿⣿⣿⣿⣿⣿⣿⣿⣿⣿⣿⣿⣿⣿⣿⣿⣿⣿⣿⣿⣿⣿⣿⣿⡇⢕⢕⢕⠀⠀⠀⠀⢕⢕⢕⢕⢕⢕⢕⢕⢕⢕⢕⢕⢕⢕⢕⢕⢕⢕⢕⢕⢕⢕⢕⢕⢕⢕⢕⢕⢕⢕⢕⢕⢕⢕⢕⢕⢕⢕⢕⢕⢕⢕⢕⢕⠀</a:t>
            </a:r>
            <a:br/>
            <a:r>
              <a:t>⣿⣿⣿⣿⣿⣿⣿⣿⣿⣿⣿⣿⣿⠀⠀⠸⠿⠿⢿⣿⣿⣿⣿⣿⣿⣿⣿⣿⣿⣿⣿⣿⣿⣿⣿⣿⣿⣿⣿⣿⣿⣿⣿⣿⣿⣿⣿⣿⡕⢕⠀⠀⠁⢕⢸⣿⣿⣿⣿⣿⣿⣿⣿⣿⣿⣿⣿⣿⣿⣿⣿⣿⣿⣿⣿⣿⣿⣿⣿⣿⣿⣿⣿⣿⣿⣿⣿⣿⣿⣿⣿⣿⣿⣿⣿⣿⣿⣿⣿⣿⣿⣿⣿⣿⣿⣿⣿⣿⣿⣿⣿⣿⣿⡿⠁⠀⠀⠀⢀⣤⣶⣶⣦⣄⠀⠀⠀⠀⠜⣿⣿⣿⣿⣿⣿⣿⣿⣿⣿⣿⣿⣿⣿⣿⣿⣿⣿⣿⣿⣿⣿⣿⣿⣿⣿⣿⣿⣿⣿⣿⣿⣿⣿⣿⣿⣿⣿⣿⣿⣿⣿⣿⣿⣿⣿⣿⣿⣿⣿⣿⣿⣿⣿⣿⣿⣿⣿⣿⡇⢕⢕⠀⠀⠀⠀⠀⢕⢕⢕⢕⢕⢕⢕⢕⢕⢕⢕⢕⢕⢕⢕⢕⢕⢕⢕⢕⢕⢕⢕⢕⢕⢕⢕⢕⢕⢕⢕⢕⢕⢕⢕⢕⢕⢕⢕⢕⢕⢕⢕⢕⠀</a:t>
            </a:r>
            <a:br/>
            <a:r>
              <a:t>⣿⣿⣿⣿⣿⣿⣿⣿⣿⣿⣿⣿⣿⠀⠀⠀⠀⠀⠀⣿⣿⣿⣿⣿⣿⣿⣿⣿⣿⣿⣿⣿⣿⣿⣿⣿⣿⣿⣿⣿⣿⣿⣿⣿⣿⣿⣿⣿⡇⢕⠀⠀⠀⢕⢜⣿⣿⣿⣿⣿⣿⣿⣿⣿⣿⣿⣿⣿⣿⣿⣿⣿⣿⣿⣿⣿⣿⣿⣿⣿⣿⣿⣿⣿⣿⣿⣿⣿⣿⣿⣿⣿⣿⣿⣿⣿⣿⣿⣿⣿⣿⣿⣿⣿⣿⣿⣿⣿⣿⣿⣿⣿⣿⡇⠀⠀⠀⠀⣾⣿⣿⣿⣿⣿⡇⠀⠀⠀⠀⢿⣿⣿⣿⣿⣿⣿⣿⣿⣿⣿⣿⣿⣿⣿⣿⣿⣿⣿⣿⣿⣿⣿⣿⣿⣿⣿⣿⣿⣿⣿⣿⣿⣿⣿⣿⣿⣿⣿⣿⣿⣿⣿⣿⣿⣿⣿⣿⣿⣿⣿⣿⣿⣿⣿⣿⣿⣿⣿⡇⢕⢕⠀⠀⠀⠀⢕⢕⢕⢕⢕⢕⢕⢕⢕⢕⢕⢕⢕⢕⢕⢕⢕⢕⢕⢕⢕⢕⢕⢕⢕⢕⢕⢕⢕⢕⢕⢕⢕⢕⢕⢕⢕⢕⢕⢕⢕⢕⢕⢕⢕⠀</a:t>
            </a:r>
            <a:br/>
            <a:r>
              <a:t>⣿⣿⣿⣿⣿⣿⣿⣿⣿⣿⣿⣿⣿⠀⠀⢄⢀⢀⢄⢿⣿⣿⣿⣿⣿⣿⣿⣿⣿⣿⣿⣿⣿⣿⣿⣿⣿⣿⣿⣿⣿⣿⣿⣿⣿⣿⣿⣿⣿⢕⢔⠀⠀⠑⢕⣿⣿⣿⣿⣿⣿⣿⣿⣿⣿⣿⣿⣿⣿⣿⣿⣿⣿⣿⣿⣿⣿⣿⣿⣿⣿⣿⣿⣿⣿⣿⣿⣿⣿⣿⣿⣿⣿⣿⣿⣿⣿⣿⣿⣿⣿⣿⣿⣿⣿⣿⣿⣿⡿⠿⠛⠛⠙⠑⠀⠀⠀⠀⣿⣿⣿⣿⣿⣿⡟⠀⠀⠀⠀⠈⠙⠙⠟⠿⣿⣿⣿⣿⣿⣿⣿⣿⣿⣿⣿⣿⣿⣿⣿⣿⣿⣿⣿⣿⣿⣿⣿⣿⣿⣿⣿⣿⣿⣿⣿⣿⣿⣿⣿⣿⣿⣿⣿⣿⣿⣿⣿⣿⣿⣿⣿⣿⣿⣿⣿⣿⣿⣿⢇⢕⠑⠀⠀⠀⠀⢕⢕⢕⢕⢕⢕⢕⢕⢕⢕⢕⢕⢕⢕⢕⢕⢕⢕⢕⢕⢕⢕⢕⢕⢕⢕⢕⢕⢕⢕⢕⢕⢕⢕⢕⢕⢕⢕⢕⢕⢕⢕⢕⢕⢕⠀</a:t>
            </a:r>
            <a:br/>
            <a:r>
              <a:t>⣿⣿⣿⣿⣿⣿⣿⣿⣿⣿⣿⣿⣿⠀⢱⢷⢇⢕⢕⢕⣿⣿⣿⣿⣿⣿⣿⣿⣿⣿⣿⣿⣿⣿⣿⣿⣿⣿⣿⣿⣿⣿⣿⣿⣿⣿⣿⣿⣿⡇⢕⠀⠀⠀⢕⣿⣿⣿⣿⣿⣿⣿⣿⣿⣿⣿⣿⣿⣿⣿⣿⣿⣿⣿⣿⣿⣿⣿⣿⣿⣿⣿⣿⣿⣿⣿⣿⣿⣿⣿⣿⣿⣿⣿⣿⣿⣿⣿⣿⣿⣿⣿⣿⣿⣿⣿⢟⠋⠀⠀⠀⠀⠀⠀⠀⠀⠀⠀⠹⢟⣟⣟⣟⢿⠃⠀⠀⠀⠀⠀⠀⠀⠀⠀⠁⠙⢿⣿⣿⣿⣿⣿⣿⣿⣿⣿⣿⣿⣿⣿⣿⣿⣿⣿⣿⣿⣿⣿⣿⣿⣿⣿⣿⣿⣿⣿⣿⣿⣿⣿⣿⣿⣿⣿⣿⣿⣿⣿⣿⣿⣿⣿⣿⣿⣿⣿⣿⣿⢕⢕⠀⠀⠀⠀⢔⢕⢕⢕⢕⢕⢕⢕⢕⢕⢕⢕⢕⢕⢕⢕⢕⢕⢕⢕⢕⢕⢕⢕⢕⢕⢕⢕⢕⢕⢕⢕⢕⢕⢕⢕⢕⢕⢕⢕⢕⢕⢕⢕⢕⢕⠀</a:t>
            </a:r>
            <a:br/>
            <a:r>
              <a:t>⣿⣿⣿⣿⣿⣿⣿⣿⣿⣿⣿⣿⡿⠀⠀⠀⠀⠀⠀⠀⢻⣿⣿⣿⣿⣿⣿⣿⣿⣿⣿⣿⣿⣿⣿⣿⣿⣿⣿⣿⣿⣿⣿⣿⣿⣿⣿⣿⣿⣷⢕⠀⠀⠀⠑⢻⣿⣿⣿⣿⣿⣿⣿⣿⣿⣿⣿⣿⣿⣿⣿⣿⣿⣿⣿⣿⣿⣿⣿⣿⣿⣿⣿⣿⣿⣿⣿⣿⣿⣿⣿⣿⣿⣿⣿⣿⣿⣿⣿⣿⣿⣿⣿⣿⣿⠏⠀⠀⠀⠀⢀⣄⣤⣤⣤⣀⠀⠀⣠⣿⣿⣿⣿⣷⡄⠀⢀⣠⣤⣤⣤⣄⢀⠀⠀⠀⠀⢻⣿⣿⣿⣿⣿⣿⣿⣿⣿⣿⣿⣿⣿⣿⣿⣿⣿⣿⣿⣿⣿⣿⣿⣿⣿⣿⣿⣿⣿⣿⣿⣿⣿⣿⣿⣿⣿⣿⣿⣿⣿⣿⣿⣿⣿⣿⣿⣿⣿⡟⢕⠁⠀⠀⠀⠀⢕⢕⢕⢕⢕⢕⢕⢕⢕⢕⢕⢕⢕⢕⢕⢕⢕⢕⢕⢕⢕⢕⢕⢕⢕⢕⢕⢕⢕⢕⢕⢕⢕⢕⢕⢕⢕⢕⢕⢕⢕⢕⢕⢕⢕⢕⠀</a:t>
            </a:r>
            <a:br/>
            <a:r>
              <a:t>⠁⠁⠁⠁⠁⠁⠁⠁⠁⠁⠁⠁⠁⠀⠀⠀⠀⠄⠀⠀⠀⠁⠁⠁⠁⠁⠁⠁⠁⠁⠁⠁⠁⠁⠁⠁⠁⠁⠁⠁⠁⠁⠁⠁⠁⠁⠁⠁⠁⠁⠁⠀⠀⠀⠀⢸⣿⣿⣿⣿⣿⣿⣿⣿⣿⣿⣿⣿⣿⣿⣿⣿⣿⣿⣿⣿⣿⣿⣿⣿⣿⣿⣿⣿⣿⣿⣿⣿⣿⣿⣿⣿⣿⣿⣿⣿⣿⣿⣿⣿⣿⣿⣿⣿⡿⠀⠀⠀⠀⢠⣿⣿⣿⣿⣿⣿⡇⣾⣿⣿⣿⣿⣿⣿⣿⣷⢹⣿⣿⣿⣿⣿⣷⡄⠀⠀⠀⠁⣿⣿⣿⣿⣿⣿⣿⣿⣿⣿⣿⣿⣿⣿⣿⣿⣿⣿⣿⣿⣿⣿⣿⣿⣿⣿⣿⣿⣿⣿⣿⣿⣿⣿⣿⣿⣿⣿⣿⣿⣿⣿⣿⣿⣿⣿⣿⣿⣿⡇⢕⠀⠀⠀⠀⢔⢕⢕⢕⢕⢕⢕⢕⢕⢕⢕⢕⢕⢕⢕⢕⢕⢕⢕⢕⢕⢕⢕⢕⢕⢕⢕⢕⢕⢕⢕⢕⢕⢕⢕⢕⢕⢕⢕⢕⢕⢕⢕⢕⢕⢕⢕⠀</a:t>
            </a:r>
            <a:br/>
            <a:r>
              <a:t>⣄⣄⣄⣄⣄⣄⣄⣄⣄⣄⣄⣄⣄⣄⠀⠀⠀⠀⠀⠀⠀⠀⣄⣄⣄⣄⣄⣄⣄⣄⣄⣄⣄⣄⣄⣄⣄⣄⣄⣄⣄⣄⣄⣄⣄⣄⣄⣄⣄⣄⣄⡄⢀⠀⠀⠀⢹⣿⣿⣿⣿⣿⣿⣿⣿⣿⣿⣿⣿⣿⣿⣿⣿⣿⣿⣿⣿⣿⣿⣿⣿⣿⣿⣿⣿⣿⣿⣿⣿⣿⣿⣿⣿⣿⣿⣿⣿⣿⣿⣿⣿⣿⣿⣿⡇⠀⠀⠀⠀⢸⣿⣿⣿⣿⣿⣿⡇⣿⣿⣿⣿⣿⣿⣿⣿⡿⣼⣿⣿⣿⣿⣿⣿⢇⠀⠀⠀⠀⣿⣿⣿⣿⣿⣿⣿⣿⣿⣿⣿⣿⣿⣿⣿⣿⣿⣿⣿⣿⣿⣿⣿⣿⣿⣿⣿⣿⣿⣿⣿⣿⣿⣿⣿⣿⣿⣿⣿⣿⣿⣿⣿⣿⣿⣿⣿⣿⣿⢕⠀⠀⠀⠀⢀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⢰⣿⣿⣿⣿⣿⣿⣿⣿⣿⣿⣿⣿⣿⣿⣿⣿⣿⣿⣿⣿⣿⣿⣿⣿⣿⣿⣿⣿⣿⣧⢕⢀⠀⠀⠑⢿⣿⣿⣿⣿⣿⣿⣿⣿⣿⣿⣿⣿⣿⣿⣿⣿⣿⣿⣿⣿⣿⣿⣿⣿⣿⣿⣿⣿⣿⣿⣿⣿⣿⣿⣿⣿⣿⣿⣿⣿⣿⣿⣿⣿⣿⣿⣿⢀⠀⠀⠀⠁⠻⢿⣿⣿⣿⡿⠇⠈⠙⢿⣿⣿⣿⡟⠋⠁⠟⢿⣿⣿⣿⢿⠏⠀⠀⠀⠀⢠⣿⣿⣿⣿⣿⣿⣿⣿⣿⣿⣿⣿⣿⣿⣿⣿⣿⣿⣿⣿⣿⣿⣿⣿⣿⣿⣿⣿⣿⣿⣿⣿⣿⣿⣿⣿⣿⣿⣿⣿⣿⣿⣿⣿⣿⣿⣿⣿⡟⠁⠀⠀⠀⠀⢕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⢜⣿⣿⣿⣿⣿⣿⣿⣿⣿⣿⣿⣿⣿⣿⣿⣿⣿⣿⣿⣿⣿⣿⣿⣿⣿⣿⣿⣿⣿⣿⣇⢕⢀⠀⠀⠘⢿⣿⣿⣿⣿⣿⣿⣿⣿⣿⣿⣿⣿⣿⣿⣿⣿⣿⣿⣿⣿⣿⣿⣿⣿⣿⣿⣿⣿⣿⣿⣿⣿⣿⣿⣿⣿⣿⣿⣿⣿⣿⣿⣿⣿⣿⣿⣷⡀⠀⠀⠀⠀⠀⠀⠀⠀⠀⠀⠀⠀⠁⠉⠉⠁⠀⠀⠀⠀⠀⠀⠀⠀⠀⠀⠀⠀⠀⣠⣿⣿⣿⣿⣿⣿⣿⣿⣿⣿⣿⣿⣿⣿⣿⣿⣿⣿⣿⣿⣿⣿⣿⣿⣿⣿⣿⣿⣿⣿⣿⣿⣿⣿⣿⣿⣿⣿⣿⣿⣿⣿⣿⣿⣿⣿⣿⣿⡿⠑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⢸⣿⣿⣿⣿⣿⣿⣿⣿⣿⣿⣿⣿⣿⣿⣿⣿⣿⣿⣿⣿⣿⣿⣿⣿⣿⣿⣿⣿⣿⣿⣿⣇⢕⠀⠀⠀⠜⢿⣿⣿⣿⣿⣿⣿⣿⣿⣿⣿⣿⣿⣿⣿⣿⣿⣿⣿⣿⣿⣿⣿⣿⣿⣿⣿⣿⣿⣿⣿⣿⣿⣿⣿⣿⣿⣿⣿⣿⣿⣿⣿⣿⣿⣿⣿⣿⣦⣄⢀⠀⠀⠀⠀⠀⠀⠀⠀⠀⠀⠀⠀⠀⠀⠀⠀⠀⠀⠀⠀⠀⠀⠀⣀⣠⣾⣿⣿⣿⣿⣿⣿⣿⣿⣿⣿⣿⣿⣿⣿⣿⣿⣿⣿⣿⣿⣿⣿⣿⣿⣿⣿⣿⣿⣿⣿⣿⣿⣿⣿⣿⣿⣿⣿⣿⣿⣿⣿⣿⣿⣿⣿⣿⣿⡿⠕⠀⠀⠀⠀⢔⢕⢕⢕⢕⢕⢕⢕⢕⢕⢕⢕⢕⢕⢕⢕⢕⢕⢕⢕⢕⢕⢕⢕⢕⢕⢕⢕⢕⢕⢕⢕⢕⢕⢕⢕⢕⢕⢕⢕⢕⢕⢕⢕⢕⢕⢕⢕⢕⢕⠀</a:t>
            </a:r>
            <a:br/>
            <a:r>
              <a:t>⢛⠛⠛⠛⠛⠛⠛⠛⠛⠛⢛⢟⢟⢟⢀⠀⠀⢀⢀⠀⠀⠞⠟⢟⢟⢟⢟⢟⢟⢟⢟⢟⢟⢟⢟⢟⢟⢟⢻⣿⣿⣿⣿⣿⣿⣿⣿⣿⣿⣿⣿⣿⣿⣿⡕⢕⠀⠀⠀⠜⢿⣿⣿⣿⣿⣿⣿⣿⣿⣿⣿⣿⣿⣿⣿⣿⣿⣿⣿⣿⣿⣿⣿⣿⣿⣿⣿⣿⣿⣿⣿⣿⣿⣿⣿⣿⣿⣿⣿⣿⣿⣿⣿⣿⣿⣿⣿⣿⣿⣿⣷⣶⣶⡆⠀⠀⠀⠀⠀⠀⠀⠀⠀⠀⠀⠀⠀⠀⠀⢰⣶⣷⣿⣿⣿⣿⣿⣿⣿⣿⣿⣿⣿⣿⣿⣿⣿⣿⣿⣿⣿⣿⣿⣿⣿⣿⣿⣿⣿⣿⣿⣿⣿⣿⣿⣿⣿⣿⣿⣿⣿⣿⣿⣿⣿⣿⣿⣿⣿⣿⣿⣿⣿⡿⠑⠀⠀⠀⠀⢄⢕⢕⢕⢕⢕⢕⢕⢕⢕⢕⢕⢕⢕⢕⢕⢕⢕⢕⢕⢕⢕⢕⢕⢕⢕⢕⢕⢕⢕⢕⢕⢕⢕⢕⢕⢕⢕⢕⢕⢕⢕⢕⢕⢕⢕⢕⢕⢕⢕⢕⠀</a:t>
            </a:r>
            <a:br/>
            <a:r>
              <a:t>⢕⢕⢑⢕⢑⠕⢕⠕⢕⢕⢕⢕⢔⢕⠁⠀⠀⠁⠁⠀⠀⠀⠀⢁⢕⢕⢕⢕⢕⢕⢕⠕⢕⢕⢕⢕⢕⢕⢕⢸⣿⣿⣿⣿⣿⣿⣿⣿⣿⣿⣿⣿⣿⣿⣿⡕⢕⠄⠀⠀⠘⢿⣿⣿⣿⣿⣿⣿⣿⣿⣿⣿⣿⣿⣿⣿⣿⣿⣿⣿⣿⣿⣿⣿⣿⣿⣿⣿⣿⣿⣿⣿⣿⣿⣿⣿⣿⣿⣿⣿⣿⣿⣿⣿⣿⣿⣿⣿⣿⣿⣿⣿⣿⣧⠀⠀⠀⠀⠀⠀⠀⠀⠀⠀⠀⠀⠀⠀⠀⣾⣿⣿⣿⣿⣿⣿⣿⣿⣿⣿⣿⣿⣿⣿⣿⣿⣿⣿⣿⣿⣿⣿⣿⣿⣿⣿⣿⣿⣿⣿⣿⣿⣿⣿⣿⣿⣿⣿⣿⣿⣿⣿⣿⣿⣿⣿⣿⣿⣿⣿⣿⣿⡿⠑⠀⠀⠀⠀⢄⢕⢕⢕⢕⢕⢕⢕⢕⢕⢕⢕⢕⢕⢕⢕⢕⢕⢕⢕⢕⢕⢕⢕⢕⢕⢕⢕⢕⢕⢕⢕⢕⢕⢕⢕⢕⢕⢕⢕⢕⢕⢕⢕⢕⢕⢕⢕⢕⢕⢕⢕⠀</a:t>
            </a:r>
            <a:br/>
            <a:r>
              <a:t>⢕⢅⢅⢅⢅⢅⢅⢅⢅⢅⢕⢕⢕⢕⢕⢕⢕⢕⢕⢕⢕⢕⢕⢕⢕⢕⠕⠑⠁⠁⠀⠀⢕⢕⢕⢕⢕⢕⢕⢸⣿⣿⣿⣿⣿⣿⣿⣿⣿⣿⣿⣿⣿⣿⣿⣿⣇⢔⠀⠀⠀⠘⢻⣿⣿⣿⣿⣿⣿⣿⣿⣿⣿⣿⣿⣿⣿⣿⣿⣿⣿⣿⣿⣿⣿⣿⣿⣿⣿⣿⣿⣿⣿⣿⣿⣿⣿⣿⣿⣿⣿⣿⣿⣿⣿⣿⣿⣿⣿⣿⣿⣿⣿⣿⣆⠀⠀⠀⠀⠀⠀⠀⠀⠀⠀⠀⠀⠀⣸⣿⣿⣿⣿⣿⣿⣿⣿⣿⣿⣿⣿⣿⣿⣿⣿⣿⣿⣿⣿⣿⣿⣿⣿⣿⣿⣿⣿⣿⣿⣿⣿⣿⣿⣿⣿⣿⣿⣿⣿⣿⣿⣿⣿⣿⣿⣿⣿⣿⣿⣿⣿⡟⠑⠀⠀⠀⠀⢄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⠁⠁⠀⠀⠀⠀⠀⠀⢔⢕⢕⢕⢕⢕⢕⢕⢸⣿⣿⣿⣿⣿⣿⣿⣿⣿⣿⣿⣿⣿⣿⣿⣿⣿⣇⢕⢀⠀⠀⠁⢻⣿⣿⣿⣿⣿⣿⣿⣿⣿⣿⣿⣿⣿⣿⣿⣿⣿⣿⣿⣿⣿⣿⣿⣿⣿⣿⣿⣿⣿⣿⣿⣿⣿⣿⣿⣿⣿⣿⣿⣿⣿⣿⣿⣿⣿⣿⣿⣿⣿⣿⡿⠁⠀⠀⠀⠀⠀⠀⠀⠀⠀⠀⠀⠈⢿⣿⣿⣿⣿⣿⣿⣿⣿⣿⣿⣿⣿⣿⣿⣿⣿⣿⣿⣿⣿⣿⣿⣿⣿⣿⣿⣿⣿⣿⣿⣿⣿⣿⣿⣿⣿⣿⣿⣿⣿⣿⣿⣿⣿⣿⣿⣿⣿⣿⣿⣿⢏⠁⠀⠀⠀⠀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⢕⢕⢕⢕⢕⢕⢕⢕⠕⠸⢿⢿⢿⢿⢿⣿⣿⣿⣿⣿⣿⣿⣿⣿⣿⣿⣿⣿⣧⡕⢄⠀⠀⠀⠝⢿⣿⣿⣿⣿⣿⣿⣿⣿⣿⣿⣿⣿⣿⣿⣿⣿⣿⣿⣿⣿⣿⣿⣿⣿⣿⣿⣿⣿⣿⣿⣿⣿⣿⣿⣿⣿⣿⣿⣿⣿⣿⣿⣿⣿⣿⣿⣿⣿⠑⠀⠀⠀⠀⠀⠀⠀⠀⠀⠀⠀⠀⠀⠜⣿⣿⣿⣿⣿⣿⣿⣿⣿⣿⣿⣿⣿⣿⣿⣿⣿⣿⣿⣿⣿⣿⣿⣿⣿⣿⣿⣿⣿⣿⣿⣿⣿⣿⣿⣿⣿⣿⣿⣿⣿⣿⣿⣿⣿⣿⣿⣿⣿⡿⠇⠀⠀⠀⠀⠀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⢕⢕⢕⢕⢕⠕⠕⢑⢅⢔⢔⢕⢕⢕⢕⢸⣿⣿⣿⣿⣿⣿⣿⣿⣿⣿⣿⣿⣿⣿⣷⡕⢔⢀⠀⠀⠘⢻⣿⣿⣿⣿⣿⣿⣿⣿⣿⣿⣿⣿⣿⣿⣿⣿⣿⣿⣿⣿⣿⣿⣿⣿⣿⣿⣿⣿⣿⣿⣿⣿⣿⣿⣿⣿⣿⣿⣿⣿⣿⣿⣿⣿⣿⣿⣿⠀⠀⠀⠀⠀⠀⠀⠀⠀⠀⠀⠀⠀⠀⠀⣿⣿⣿⣿⣿⣿⣿⣿⣿⣿⣿⣿⣿⣿⣿⣿⣿⣿⣿⣿⣿⣿⣿⣿⣿⣿⣿⣿⣿⣿⣿⣿⣿⣿⣿⣿⣿⣿⣿⣿⣿⣿⣿⣿⣿⣿⣿⣿⢟⠁⠀⠀⠀⠀⢀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⢕⢕⢕⠀⠁⠀⢕⢕⢕⢕⢕⢕⢕⢕⢕⢸⣿⣿⣿⣿⣿⣿⣿⣿⣿⣿⣿⣿⣿⣿⣿⣿⣇⢕⠀⠀⠀⠀⠝⢿⣿⣿⣿⣿⣿⣿⣿⣿⣿⣿⣿⣿⣿⣿⣿⣿⣿⣿⣿⣿⣿⣿⣿⣿⣿⣿⣿⣿⣿⣿⣿⣿⣿⣿⣿⣿⣿⣿⣿⣿⣿⣿⣿⣿⣿⠀⠀⠀⠀⠀⠀⠀⠀⠀⠀⠀⠀⠀⠀⠀⣿⣿⣿⣿⣿⣿⣿⣿⣿⣿⣿⣿⣿⣿⣿⣿⣿⣿⣿⣿⣿⣿⣿⣿⣿⣿⣿⣿⣿⣿⣿⣿⣿⣿⣿⣿⣿⣿⣿⣿⣿⣿⣿⣿⣿⣿⡿⠃⠀⠀⠀⠀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⠀⠀⠀⢕⢕⢕⢕⢕⢕⢕⢕⢕⢸⣿⣿⣿⣿⣿⣿⣿⣿⣿⣿⣿⣿⣿⣿⣿⣿⣿⠑⢅⠀⠀⠀⠀⠁⠝⢿⣿⣿⣿⣿⣿⣿⣿⣿⣿⣿⣿⣿⣿⣿⣿⣿⣿⣿⣿⣿⣿⣿⣿⣿⣿⣿⣿⣿⣿⣿⣿⣿⣿⣿⣿⣿⣿⣿⣿⣿⣿⣿⣿⠀⠀⠀⠀⠀⠀⠀⠀⠀⠀⠀⠀⠀⠀⠀⣿⣿⣿⣿⣿⣿⣿⣿⣿⣿⣿⣿⣿⣿⣿⣿⣿⣿⣿⣿⣿⣿⣿⣿⣿⣿⣿⣿⣿⣿⣿⣿⣿⣿⣿⣿⣿⣿⣿⣿⣿⣿⣿⣿⣿⠏⠁⠀⠀⠀⠀⢀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⢔⢕⠀⢕⢕⢕⢕⢕⢕⢕⢕⢕⢸⣿⣿⣿⣿⣿⣿⣿⣿⣿⣿⣿⣿⣿⣿⣿⣿⣿⣇⢕⢔⢀⠀⠀⠀⠀⠘⢻⣿⣿⣿⣿⣿⣿⣿⣿⣿⣿⣿⣿⣿⣿⣿⣿⣿⣿⣿⣿⣿⣿⣿⣿⣿⣿⣿⣿⣿⣿⣿⣿⣿⣿⣿⣿⣿⣿⣿⣿⣿⣿⡄⠀⢀⠀⠀⠀⠀⠀⠀⠀⠀⠀⢀⠀⢄⣿⣿⣿⣿⣿⣿⣿⣿⣿⣿⣿⣿⣿⣿⣿⣿⣿⣿⣿⣿⣿⣿⣿⣿⣿⣿⣿⣿⣿⣿⣿⣿⣿⣿⣿⣿⣿⣿⣿⣿⣿⣿⣿⢏⠁⠀⠀⠀⠀⠀⢔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⢕⢕⢕⢕⢕⢕⢕⢕⠁⢕⢕⢕⢕⢕⢕⢕⢕⢸⣿⣿⣿⣿⣿⣿⣿⣿⣿⣿⣿⣿⣿⣿⣿⣿⣿⣿⣷⣧⣥⣑⢔⢀⠀⠀⠀⠘⢻⣿⣿⣿⣿⣿⣿⣿⣿⣿⣿⣿⣿⣿⣿⣿⣿⣿⣿⣿⣿⣿⣿⣿⣿⣿⣿⣿⣿⣿⣿⣿⣿⣿⣿⣿⣿⣿⣿⣿⣿⣷⣾⣿⣷⣴⣷⣷⣦⣾⣷⣶⣾⣿⣷⣾⣿⣿⣿⣿⣿⣿⣿⣿⣿⣿⣿⣿⣿⣿⣿⣿⣿⣿⣿⣿⣿⣿⣿⣿⣿⣿⣿⣿⣿⣿⣿⣿⣿⣿⣿⣿⣿⣿⣿⣿⣿⢏⠁⠀⠀⠀⠀⠀⢄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⠀⢕⢕⢕⢕⢕⢕⢕⢕⢸⢿⢿⢿⢿⢿⢿⢿⢿⢿⢿⢿⢿⢿⢿⢟⢟⢟⢟⢟⢟⢟⢟⢗⢔⠄⠀⠀⠀⠀⠈⠟⢿⣿⣿⣿⣿⣿⣿⣿⣿⣿⣿⣿⣿⣿⣿⣿⣿⣿⣿⣿⣿⣿⣿⣿⣿⣿⣿⣿⣿⣿⣿⣿⣿⣿⣿⣿⣿⣿⣿⣿⣿⣿⣿⣿⣿⣿⣿⣿⣿⣿⣿⣿⣿⣿⣿⣿⣿⣿⣿⣿⣿⣿⣿⣿⣿⣿⣿⣿⣿⣿⣿⣿⣿⣿⣿⣿⣿⣿⣿⣿⣿⣿⣿⣿⣿⣿⣿⣿⣿⣿⣿⡿⠏⠁⠀⠀⠀⠀⠀⢄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⢀⢕⢕⢕⢕⢕⢕⢕⢕⢕⢕⢕⢕⢕⢕⢕⢕⢕⢕⢕⢕⢕⢕⢕⢕⢕⢕⢕⢕⢕⢕⢕⢕⢕⢕⢄⠀⠀⠀⠀⠀⠁⠙⢿⣿⣿⣿⣿⣿⣿⣿⣿⣿⣿⣿⣿⣿⣿⣿⣿⣿⣿⣿⣿⣿⣿⣿⣿⣿⣿⣿⣿⣿⣿⣿⣿⣿⣿⣿⣿⣿⣿⣿⣿⣿⣿⣿⣿⣿⣿⣿⣿⣿⣿⣿⣿⣿⣿⣿⣿⣿⣿⣿⣿⣿⣿⣿⣿⣿⣿⣿⣿⣿⣿⣿⣿⣿⣿⣿⣿⣿⣿⣿⣿⣿⣿⣿⣿⣿⣿⢿⠙⠁⠀⠀⠀⠀⠀⢄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⠕⢕⢕⢅⢅⢄⢕⢕⢕⢕⢕⢕⢕⢕⢕⢕⢕⢕⢕⢕⢕⢕⢕⢕⢕⢕⢕⢕⢕⢕⢕⢕⢕⢕⢕⢕⢕⢕⢕⢕⢕⢕⢕⢔⠀⠀⠀⠀⠀⠀⠘⠟⢿⣿⣿⣿⣿⣿⣿⣿⣿⣿⣿⣿⣿⣿⣿⣿⣿⣿⣿⣿⣿⣿⣿⣿⣿⣿⣿⣿⣿⣿⣿⣿⣿⣿⣿⣿⣿⣿⣿⣿⣿⣿⣿⣿⣿⣿⣿⣿⣿⣿⣿⣿⣿⣿⣿⣿⣿⣿⣿⣿⣿⣿⣿⣿⣿⣿⣿⣿⣿⣿⣿⣿⣿⣿⣿⣿⣿⣿⣿⣿⣿⡿⠏⠑⠀⠀⠀⠀⠀⠀⢄⢔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⢕⠕⢕⢕⢕⢕⢕⢕⢕⢕⢕⢕⢕⢕⢕⢕⢕⢕⢕⢕⢕⢕⢕⢕⢕⢕⢕⢕⢕⢕⢕⢕⢕⢕⢕⢕⢕⢕⢕⢕⢕⢕⢕⢕⢔⢀⠀⠀⠀⠀⠀⠁⠙⠻⢿⣿⣿⣿⣿⣿⣿⣿⣿⣿⣿⣿⣿⣿⣿⣿⣿⣿⣿⣿⣿⣿⣿⣿⣿⣿⣿⣿⣿⣿⣿⣿⣿⣿⣿⣿⣿⣿⣿⣿⣿⣿⣿⣿⣿⣿⣿⣿⣿⣿⣿⣿⣿⣿⣿⣿⣿⣿⣿⣿⣿⣿⣿⣿⣿⣿⣿⣿⣿⣿⣿⣿⣿⣿⣿⡿⠟⠑⠀⠀⠀⠀⠀⠀⢄⣴⣷⣵⣵⣵⣴⣧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⢕⢕⢕⢑⢕⢕⢄⢀⠀⠀⠀⠀⠀⠁⠘⠟⢿⣿⣿⣿⣿⣿⣿⣿⣿⣿⣿⣿⣿⣿⣿⣿⣿⣿⣿⣿⣿⣿⣿⣿⣿⣿⣿⣿⣿⣿⣿⣿⣿⣿⣿⣿⣿⣿⣿⣿⣿⣿⣿⣿⣿⣿⣿⣿⣿⣿⣿⣿⣿⣿⣿⣿⣿⣿⣿⣿⣿⣿⣿⣿⣿⣿⣿⣿⣿⢿⠟⠑⠁⠀⠀⠀⠀⠀⢀⣰⣵⣿⣿⣿⣿⣿⣿⣿⣿⡿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⢕⢕⢕⢕⢕⢕⢕⢕⢕⢕⢕⢕⢕⢔⢕⢑⢔⢕⢕⢕⢕⢔⢄⠀⠀⠀⠀⠀⠀⠀⠁⠙⠻⢿⣿⣿⣿⣿⣿⣿⣿⣿⣿⣿⣿⣿⣿⣿⣿⣿⣿⣿⣿⣿⣿⣿⣿⣿⣿⣿⣿⣿⣿⣿⣿⣿⣿⣿⣿⣿⣿⣿⣿⣿⣿⣿⣿⣿⣿⣿⣿⣿⣿⣿⣿⣿⣿⣿⣿⣿⣿⣿⣿⣿⡿⠟⠋⠁⠀⠀⠀⠀⠀⠀⢀⣠⣴⣿⣿⣿⣿⣿⣿⣿⡿⢟⢏⢙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⢁⢕⢕⢕⢕⢕⢕⢕⢕⢕⢕⢕⢕⢕⢕⢕⢕⢕⢕⢕⢕⢕⢕⢕⢕⢕⢕⠕⢕⢕⢅⢕⢕⢕⢕⢕⢕⠕⢕⢔⢄⢀⠀⠀⠀⠀⠀⠀⠀⠁⠙⠟⢿⣿⣿⣿⣿⣿⣿⣿⣿⣿⣿⣿⣿⣿⣿⣿⣿⣿⣿⣿⣿⣿⣿⣿⣿⣿⣿⣿⣿⣿⣿⣿⣿⣿⣿⣿⣿⣿⣿⣿⣿⣿⣿⣿⣿⣿⣿⣿⣿⣿⣿⣿⣿⢿⠟⠙⠁⠀⠀⠀⠀⠀⠀⠀⢀⣠⣴⣿⣿⣿⣿⣿⣿⣿⣿⣿⣿⣿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⢕⢕⢕⢕⢕⢕⢕⢕⠔⢕⢕⢕⢕⢕⢕⢕⢄⢕⢕⢕⢕⢕⢔⢄⠀⠀⠀⠀⠀⠀⠀⠀⠀⠈⠙⠟⠻⢿⣿⣿⣿⣿⣿⣿⣿⣿⣿⣿⣿⣿⣿⣿⣿⣿⣿⣿⣿⣿⣿⣿⣿⣿⣿⣿⣿⣿⣿⣿⣿⣿⣿⣿⣿⣿⣿⣿⣿⣿⢿⠟⠟⠙⠁⠀⠀⠀⠀⠀⠀⠀⠀⢀⣄⣴⣷⣿⣿⣿⣿⣿⣿⣿⣿⣿⣿⣿⣿⣿⣿⣿⣿⣿⣿⣿⡧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⠑⠑⠑⠁⠑⠑⠑⠑⠑⠑⠑⠑⠑⠑⠑⠑⠑⠑⠑⠑⠁⠀⠁⠁⠑⠑⠑⠑⠐⠐⠑⠑⠑⠐⠐⠑⠙⠙⠛⠛⠛⠛⠛⠛⠛⠛⠛⠛⠛⠛⠛⠛⠛⠛⠛⠛⠛⠛⠛⠛⠛⠛⠛⠛⠛⠛⠛⠛⠛⠛⠙⠙⠑⠐⠑⠑⠐⠑⠑⠑⠑⠑⠑⠑⠑⠑⠓⠛⠛⠛⠛⠛⠛⠛⠛⠛⠛⠛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⢿⢏⢕⢕⢕⢕⢕⢕⢕⢕⢕⢕⢕⠕⠑⠕⢕⢿⡇⣿⡿⢟⢏⢕⢕⢕⢕⢕⢕⢕⢕⢕⣱⣵⣷⣾⣿⣿⣿⣿⣿⣿⣿⣿⣿⣿⣿⣿⣿⣿⣿⣿⣿⣿⣿⣿⣿⣿⣿⣿⣿⣿⣿⣿⣿⣿⣿⣿⣿⣿⣿⣿⣿⣿⣿⣿⣿⣿⣿⣷⣧⣵⣕⢕⢕⢕⢕⢕⢕⢕⢕⢜⢝⢻⢿⣿⣿⡿⡯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⣾⣿⣿⣿⣿⣿⣿⣿⣿⣿⣿⣿⣿⣿⣿⣿⣿⣿⣿⣿⣿⣿⣿⣿⣿⣿⣿⣿⣿⣿⣿⣿⣿⣿⣿⣿⣿⢏⢕⢕⢕⠕⠕⠑⠑⠁⠀⠀⠀⠀⠀⠀⠀⠀⠀⠁⢜⢕⢝⢕⢕⢕⢕⢕⢕⢕⣕⣵⢕⣿⣿⣿⣿⣿⣿⣿⣿⣿⣿⣿⣿⣿⣿⣿⣿⣿⣿⣿⣿⣿⣿⣿⣿⣿⣿⣿⣿⣿⣿⣿⣿⣿⣿⣿⣿⣿⣿⣿⣿⣿⣿⣿⣿⣿⣿⣿⣿⣿⣿⣿⣿⣿⣿⣷⣧⣕⡕⢕⢕⢕⢕⢕⢕⢕⢜⢝⢝⢝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⢏⢕⢕⢕⢑⠀⠀⠀⠀⠀⠀⠀⠀⠀⠀⠀⠀⠀⠀⢀⢔⢕⢕⢕⢕⢕⢕⢕⣕⣵⣷⣿⣿⣿⡕⢹⣿⣿⣿⣿⣿⣿⣿⣿⣿⣿⣿⣿⣿⣿⣿⣿⣿⣿⣿⣿⣿⣿⣿⣿⣿⣿⣿⣿⣿⣿⣿⣿⣿⣿⣿⣿⣿⣿⣿⣿⣿⣿⣿⣿⣿⣿⣿⣿⣿⣿⣿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⡇⢕⠕⠁⠀⠀⠀⠀⠀⠀⠀⠀⠀⠀⠀⠀⠀⢄⢔⢕⢕⢕⢕⢕⢕⣱⣷⣿⣿⣿⣿⣿⣿⣿⣿⡕⣿⣿⣿⣿⣿⣿⣿⣿⣿⣿⣿⣿⣿⣿⣿⣿⣿⣿⣿⣿⣿⣿⣿⣿⣿⣿⣿⣿⣿⣿⣿⣿⣿⣿⣿⣿⣿⣿⣿⣿⣿⣿⣿⣿⣿⣿⣿⣿⣿⣿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⢕⢕⢔⠀⠀⠀⠀⠀⠀⠀⠀⠀⠀⠀⢀⢔⢕⢕⢕⢕⢕⢕⣱⣷⣿⣿⣿⣿⣿⣿⣿⣿⣿⣿⣿⣧⢸⣿⣿⣿⣿⣿⣿⣿⣿⣿⣿⣿⣿⣿⣿⣿⣿⣿⣿⣿⣿⣿⣿⣿⣿⣿⣿⣿⣿⣿⣿⣿⣿⣿⣿⣿⣿⣿⣿⣿⣿⣿⣿⣿⣿⣿⣿⣿⣿⣿⣿⣿⣿⣿⣿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⢇⢕⢕⠀⠀⠀⠀⠀⠀⠀⠀⠀⢀⢀⢔⢕⢕⢕⢕⢕⣱⣷⣿⣿⣿⣿⣿⣿⣿⣿⣿⣿⣿⣿⣿⣿⣿⡇⢻⣿⣿⣿⣿⣿⣿⣿⣿⣿⣿⣿⣿⣿⣿⣿⣿⣿⣿⣿⣿⣿⣿⣿⣿⣿⣿⣿⣿⣿⣿⣿⣿⣿⣿⣿⣿⣿⣿⣿⣿⣿⣿⣿⣿⣿⣿⣿⣿⣿⣿⣿⣿⣿⣿⣿⣿⣿⣿⣿⣿⣿⣿⣿⣿⢏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⡏⢕⢑⠀⠀⠀⠀⠀⠀⠀⢀⢕⢄⢕⢕⢕⢕⢕⢕⢕⢾⣿⣿⣿⣿⣿⣿⣿⣿⣿⣿⣿⣿⣿⣿⣿⣿⣿⣿⢕⢿⣿⣿⣿⣿⣿⣿⣿⣿⣿⣿⣿⣿⣿⣿⣿⣿⣿⣿⣿⣿⣿⣿⣿⣿⣿⣿⣿⣿⣿⣿⣿⣿⣿⣿⣿⣿⣿⣿⣿⣿⣿⣿⣿⣿⣿⣿⣿⣿⣿⣿⣿⣿⣿⣿⣿⣿⣿⣿⣿⣿⣿⣿⠇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⡇⢕⠀⠀⠀⠀⠀⠀⠀⠀⢕⢕⢕⢕⢕⢕⢕⢕⢕⣱⡜⢿⣿⣿⣿⣿⣿⣿⣿⣿⣿⣿⣿⣿⣿⣿⣿⣿⣿⣧⢜⣿⣿⣿⣿⣿⣿⣿⣿⣿⣿⣿⣿⣿⣿⣿⣿⣿⣿⣿⣿⣿⣿⣿⣿⣿⣿⣿⣿⣿⣿⣿⣿⣿⣿⣿⣿⣿⣿⣿⣿⣿⣿⣿⣿⣿⣿⣿⣿⣿⣿⣿⣿⣿⣿⣿⣿⣿⣿⣿⣿⡿⠃⠀⠀⠀⠀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⣕⢕⢀⢔⢕⢄⠀⢀⢕⢕⢕⢕⢕⢕⢕⢕⣵⣾⣿⣷⡜⣿⣿⣿⣿⣿⣿⣿⣿⣿⣿⣿⣿⣿⣿⣿⣿⣿⣿⣿⣿⣿⣿⣿⣿⣿⣿⣿⣿⣿⣿⣿⣿⣿⣿⣿⣿⣿⣿⣿⣿⣿⣿⣿⣿⣿⣿⣿⣿⣿⣿⣿⣿⣿⣿⣿⣿⣿⣿⣿⣿⣿⣿⣿⣿⣿⣿⣿⣿⣿⣿⣿⣿⣿⣿⣿⣿⣿⣿⡟⠑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⣷⣧⣵⡅⢔⢕⢕⢕⢕⢕⢕⢕⢕⢻⣿⣿⣿⣿⣷⡜⣿⣿⣿⣿⣿⣿⣿⣿⣿⣿⣿⣿⣿⣿⣿⣿⣿⣿⣿⣿⣿⣿⣿⣿⣿⣿⣿⣿⣿⣿⣿⣿⣿⣿⣿⣿⣿⣿⣿⣿⣿⣿⣿⣿⣿⣿⣿⣿⣿⣿⣿⣿⣿⣿⣿⣿⣿⣿⣿⣿⣿⣿⣿⣿⣿⣿⣿⣿⣿⣿⣿⣿⣿⣿⣿⣿⠏⠁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⢏⢕⢕⢕⢕⢕⢕⢕⢕⢕⢕⢕⣹⣿⣿⣿⣿⣷⣽⣿⣿⣿⣿⣿⣿⣿⣿⣿⣿⣿⣿⣿⣿⣿⣿⣿⣿⣿⣿⣿⣿⣿⣿⣿⣿⣿⣿⣿⣿⣿⣿⣿⣿⣿⣿⣿⣿⣿⣿⣿⣿⣿⣿⣿⣿⣿⣿⣿⣿⣿⣿⣿⣿⣿⣿⣿⣿⣿⣿⣿⣿⣿⣿⣿⣿⣿⣿⣿⣿⣿⣿⣿⡿⠑⠀⠀⠀⠀⠀⠀⠀⠀⠀⠀⠀⠀⠀⠀⠀⠀⠀⠁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⢝⢝⢝⢝⢝⢝⢝⢝⢟⢝⢝⢝⢝⢟⢟⢟⢟⢝⢝⢝⢝⢝⢝⢝⢟⢟⢟⢟⢟⢟⢟⢟⢟⢏⢝⢏⢝⢕⢕⢕⢕⢕⢕⢕⢕⢕⢕⢕⢕⢱⣿⣿⣿⣿⣿⣿⣿⣿⣿⣿⣿⣿⣿⣿⣿⣿⣿⣿⣿⣿⣿⣿⣿⣿⣿⣿⣿⣿⣿⣿⣿⣿⣿⣿⣿⣿⣿⣿⣿⣿⣿⣿⣿⣿⣿⣿⣿⣿⣿⣿⣿⣿⣿⣿⣿⣿⣿⣿⣿⣿⣿⣿⣿⣿⣿⣿⣿⣿⣿⣿⣿⣿⣿⣿⣿⣿⣿⣿⣿⣿⣇⠀⠀⠀⠀⠀⠀⠀⠀⠀⠀⠀⠀⠀⠀⠀⠀⠀⠀⠀⠀⠁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⢕⢕⢕⢕⢕⢕⢕⢕⢕⢕⢕⢕⢕⢕⢕⢕⢕⢕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⡔⠀⠀⠀⠀⠀⠀⠀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⣿⣿⣿⣿⣿⣿⣿⣿⣿⣿⣿⢇⢕⢕⢕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⢄⣵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⣿⡿⢕⢕⢕⢕⢕⢕⢕⢕⢕⢑⢕⠕⢕⢕⢕⣿⣿⣿⣿⣿⣿⣿⣿⣿⣿⣿⣿⣿⣿⣿⣿⣿⣿⣿⣿⣿⣿⣿⣿⣿⣿⣿⣿⣿⣿⣿⣿⣿⣿⣿⣿⣿⣿⣿⣿⣿⣿⣿⣿⣿⣿⣿⣿⣿⣿⣿⣿⣿⣿⣿⣿⣿⣿⣿⣿⣿⣿⣿⣿⣿⣿⣿⣿⣿⣿⣿⣿⣿⣿⣿⣿⣿⣿⣿⣿⣿⣿⣿⣿⣔⢀⠀⠀⠀⠀⠀⠀⠀⠀⠀⠀⠀⠀⠀⠀⢀⣴⣿⣿⣷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⣿⡿⢕⢕⢕⢕⢕⢕⢕⠕⢕⢕⢕⢕⢕⢔⢔⢸⣿⣿⣿⣿⣿⣿⣿⣿⣿⣿⣿⣿⣿⣿⣿⣿⣿⣿⣿⣿⣿⣿⣿⣿⣿⣿⣿⣿⣿⣿⣿⣿⣿⣿⣿⣿⣿⣿⣿⣿⣿⣿⣿⣿⣿⣿⣿⣿⣿⣿⣿⣿⣿⣿⣿⣿⣿⣿⣿⣿⣿⣿⣿⣿⣿⣿⣿⣿⣿⣿⣿⣿⣿⣿⣿⣿⣿⣿⣿⣿⣿⣿⣿⣿⣿⣷⡄⠀⠀⠀⠀⠀⠀⠀⠀⠀⠀⠀⢀⣰⣿⣿⣿⣿⣿⡿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⣿⡟⢕⢕⢕⢕⢕⢕⢕⢕⢕⢕⢔⢄⢅⢁⢕⣵⣾⣿⣿⣿⣿⣿⣿⣿⣿⣿⣿⣿⣿⣿⣿⣿⣿⣿⣿⣿⣿⣿⣿⣿⣿⣿⣿⣿⣿⣿⣿⣿⣿⣿⣿⣿⣿⣿⣿⣿⣿⣿⣿⣿⣿⣿⣿⣿⣿⣿⣿⣿⣿⣿⣿⣿⣿⣿⣿⣿⣿⣿⣿⣿⣿⣿⣿⣿⣿⣿⣿⣿⣿⣿⣿⣿⣿⣿⣿⣿⣿⣿⣿⣿⣿⣿⣿⣿⣦⢀⠀⠀⠀⠀⠀⠀⠀⢀⣰⣾⣿⣿⣿⣿⣿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⣿⡟⢕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⣦⣴⣷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⡿⢕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⣿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⣿⢇⢕⢕⢕⢕⢕⢕⢕⢕⢕⢕⢕⢕⣱⣿⣿⣿⣿⣿⣿⣿⣿⣿⣿⣿⣿⣿⣿⣿⣿⣿⣿⣿⣿⣿⡟⠁⠁⠁⠁⠁⠁⠁⠉⠉⠉⠙⠙⠛⠛⠟⠟⠿⠿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⣿⡏⢕⢕⢕⢕⢕⢕⢕⢕⢕⢕⢕⢕⣵⣿⣿⣿⣿⣿⣿⣿⣿⣿⣿⣿⣿⣿⣿⣿⣿⣿⣿⣿⣿⣿⣿⣷⣴⣴⣤⣤⣤⣄⣄⢄⠀⠀⠀⠀⠀⠀⠀⠀⠀⠀⠀⢘⣿⣿⣿⣿⣿⣿⣿⣿⣿⣿⣿⣿⣿⣿⣿⣿⣿⣿⣿⣿⣿⣿⣿⣿⣿⣿⣿⣿⣿⣿⣿⣿⣿⣿⣿⣿⣿⣿⣿⣿⣿⣿⣿⣿⣿⣿⣿⣿⣿⣿⣿⣿⣿⣿⣿⣿⣿⣿⣿⣿⣿⣿⣿⣿⣿⣿⣿⣿⣿⢇⢑⢑⢑⢑⢑⢑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⣿⣿⣿⡿⢕⢕⢕⢕⢕⢕⢕⢕⢕⢕⢕⢕⣼⣿⣿⣿⣿⣿⣿⣿⣿⣿⣿⣿⣿⣿⣿⣿⣿⣿⣿⣿⣿⣿⣿⣿⣿⣿⣿⣿⣿⣿⡿⠑⠀⠀⠀⠀⠀⠀⠀⠀⠁⣶⣶⣶⣾⣿⣿⣿⣿⣿⣿⣿⣿⣿⣿⣿⣿⣿⣿⣿⣿⣿⣿⣿⣿⣿⣿⣿⣿⣿⣿⣿⣿⣿⣿⣿⣿⣿⣿⣿⣿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⠑⢸⣿⣿⣿⣿⣿⣿⣿⣿⣿⣿⣿⣿⢇⢕⢕⢕⢕⢕⢕⢕⢕⢕⢕⣵⣿⣿⣿⣿⣿⣿⣿⣿⣿⣿⣿⣿⣿⣿⣿⡿⢿⢟⢟⢟⢟⢟⢟⢟⢻⢿⢿⣿⣿⣿⡟⠁⠀⠀⠀⠀⠀⠀⠀⠀⠀⠀⢹⣿⣿⣿⣿⣿⣿⣿⣿⣿⣿⣿⣿⣿⣿⣿⣿⣿⣿⣿⣿⣿⣿⣿⣿⣿⣿⣿⣿⣿⣿⣿⣿⣿⣿⣿⠃⠀⠀⠁⠁⠈⠉⠉⠙⠙⠛⠛⠟⠻⠿⢿⣿⣿⣿⣿⣿⣿⣿⣿⣿⣿⣿⣿⣿⣿⣿⣿⣿⣿⣿⣿⣿⣿⣷⢔⢔⢔⢔⢔⢔⢔⢔⢔⢔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⠀⢸⣿⣿⣿⣿⣿⣿⣿⣿⣿⣿⣿⡿⢕⢕⢕⢕⠕⢕⢕⢕⣕⣵⣿⣿⣿⣿⣿⣿⣿⣿⣿⣿⣿⣿⣿⣿⢿⢏⢝⢕⢕⢕⢕⢕⢕⢕⢕⢕⢕⢕⢕⢕⢝⢟⠑⠀⠀⠀⠀⠀⠀⠀⠀⠀⠀⠀⢸⣿⣿⣿⣿⣿⣿⣿⣿⣿⣿⣿⣿⣿⣿⣿⣿⣿⣿⣿⣿⣿⣿⣿⣿⣿⣿⣿⣿⣿⣿⣿⣿⣿⣿⣿⣧⣴⣤⡤⠄⠀⠀⠀⠀⠀⠀⠀⠀⠀⠀⠀⠀⠁⠉⠙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⢇⢕⢕⢕⠑⠀⢔⣾⣿⣿⣿⣿⣿⣿⣿⣿⣿⣿⣿⣿⣿⣿⡿⢏⢕⢕⢕⢕⢕⢕⢕⢕⢕⢕⢕⢕⢕⢕⢕⢕⢕⢕⢕⠀⠀⠀⠀⠀⠀⠀⠀⠀⠀⠀⠀⣼⣿⣿⣿⣿⣿⣿⣿⣿⣿⣿⣿⣿⣿⣿⣿⣿⣿⣿⣿⣿⣿⣿⣿⣿⣿⣿⣿⣿⣿⣿⣿⣿⣿⣿⣿⣿⣿⡿⠑⠀⠀⠀⠀⠀⠀⠀⠀⠑⣶⣶⣴⣤⣤⣄⣄⣾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⣿⢕⢕⢕⢕⠀⠀⢸⣿⣿⣿⣿⣿⣿⣿⣿⣿⣿⣿⣿⣿⣿⡟⢕⢕⢕⢕⢕⢕⢕⢕⢕⢕⢕⢕⢕⢕⢕⢕⢕⢕⢕⢕⢕⠀⠀⠀⠀⠀⠀⠀⠀⠀⠀⠀⢰⣿⣿⣿⣿⣿⣿⣿⣿⣿⣿⣿⣿⣿⣿⣿⣿⣿⣿⣿⣿⣿⣿⣿⣿⣿⣿⣿⣿⣿⣿⣿⣿⣿⣿⣿⣿⣿⣿⢇⠀⠀⠀⠀⠀⠀⠀⠀⠀⠀⠜⣿⣿⣿⣿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⡇⢕⢕⢕⠕⠀⢔⣿⣿⣿⣿⣿⣿⣿⣿⣿⣿⣿⣿⣿⣿⡇⢕⢕⢕⢕⢕⢕⢕⢕⢕⢕⢕⢕⢕⢕⢕⢕⢕⢕⢕⢕⢕⢕⢄⠀⠀⠀⠀⠀⠀⠀⠀⠀⣰⣿⣿⣿⣿⣿⣿⣿⣿⣿⣿⣿⣿⣿⣿⣿⣿⣿⣿⣿⣿⣿⣿⣿⣿⣿⣿⣿⣿⣿⣿⣿⣿⣿⣿⣿⣿⣿⣿⣿⠀⠀⠀⠀⠀⠀⠀⠀⠀⠀⠀⠀⢿⢿⢿⣿⣿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⢇⢕⢕⢕⠀⠀⢸⣿⣿⣿⣿⣿⣿⣿⣿⣿⣿⣿⣿⣿⣿⢕⢕⢕⢕⢕⢕⢕⢕⢕⢕⢕⢕⢕⢕⢕⢕⢕⢕⢕⢕⢕⢕⢕⢕⢔⢀⢀⠀⠀⢀⢀⣠⣷⣿⣿⣿⣿⣿⣿⣿⣿⣿⣿⣿⣿⣿⣿⣿⣿⣿⣿⣿⣿⣿⣿⣿⣿⣿⣿⣿⣿⣿⣿⣿⣿⣿⣿⣿⣿⣿⣿⣿⣿⠀⠀⠀⠀⠀⠀⠀⠀⠀⠀⠀⠀⢕⢕⢕⢕⢜⢝⢻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⢕⢕⢕⢕⠀⠀⣾⣿⣿⣿⣿⣿⣿⣿⣿⣿⣿⣿⣿⣿⡇⢕⢕⢕⢕⢕⢕⢕⢕⢕⢕⢕⢕⢕⢕⢕⢕⢕⢕⢕⢕⢕⢕⢕⢕⢕⢕⢕⢕⢕⢜⣿⣿⣿⣿⣿⣿⣿⣿⣿⣿⣿⣿⣿⣿⣿⣿⣿⣿⣿⣿⣿⣿⣿⣿⣿⣿⣿⣿⣿⣿⣿⣿⣿⣿⣿⣿⣿⣿⣿⣿⣿⣿⣿⡔⠀⠀⠀⠀⠀⠀⠀⠀⠀⠀⠀⢕⢕⢕⢕⢕⢕⢕⢕⢝⢻⢿⣿⣿⣿⣿⣿⣿⣿⣿⣿⣿⣿⣿⣿⣿⣿⣿⣿⣿⡕⢕⢕⢕⢕⢕⢕⢕⢕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⢕⢕⢕⢕⠀⢕⣿⣿⣿⣿⣿⣿⣿⣿⣿⣿⣿⣿⣿⣿⢕⢕⢕⢕⢕⢕⢕⢕⢕⢕⢕⢕⢕⢕⢕⢕⢕⢕⢕⢕⢕⢕⢕⢕⢕⢕⢕⢕⢕⢕⢕⣽⣿⣿⣿⣿⣿⣿⣿⣿⣿⣿⣿⣿⣿⣿⣿⣿⣿⣿⣿⣿⣿⣿⣿⣿⣿⣿⣿⣿⣿⣿⣿⣿⣿⣿⣿⣿⣿⣿⣿⣿⣿⡿⢧⢀⠀⠀⠀⠀⠀⠀⠀⠀⠀⢔⢕⢕⢕⢕⢕⢕⢕⢕⢕⢕⢜⢹⢿⣿⣿⣿⣿⣿⣿⣿⣿⣿⣿⣿⣿⣿⣿⣿⣿⣷⡕⢕⢕⢕⢕⢕⢕⢕⢀⠕⢕⢕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⡟⢕⢕⢐⠑⠀⢸⣿⣿⣿⣿⣿⣿⣿⣿⣿⣿⣿⣿⣿⣿⡇⢕⢕⢕⢕⢕⢕⢕⢕⢕⢕⢕⢕⢕⢕⢕⢕⢕⢕⢕⢕⢕⢕⢕⢕⢕⢕⢕⢕⢕⢕⣿⣿⣿⣿⣿⣿⣿⣿⣿⣿⣿⣿⣿⣿⣿⣿⣿⣿⣿⣿⣿⣿⣿⣿⣿⣿⣿⣿⣿⣿⣿⣿⣿⣿⣿⣿⣿⣿⣿⣿⣿⣿⢕⢕⢕⢔⢀⠀⠀⠀⠀⠀⢀⢔⢕⢕⢕⢕⢕⢕⢕⢕⢕⢕⢕⢕⢕⢜⢻⣿⣿⣿⣿⣿⣿⣿⣿⣿⣿⣿⣿⣿⣿⣿⣿⣿⡕⢕⢕⢕⢕⢕⢕⢕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⡇⢕⢁⠀⠀⢕⣿⣿⣿⣿⣿⣿⣿⣿⣿⣿⣿⣿⣿⣿⣿⡇⢕⢕⢕⢕⢕⢕⢕⢕⢕⢕⢕⢕⢕⢕⢕⢕⢕⢕⢕⢕⢕⢕⢕⢕⢕⢕⢕⢕⢕⢱⣿⣿⣿⣿⣿⣿⣿⣿⣿⣿⣿⣿⣿⡿⢟⢿⢿⢿⢿⢿⢟⢟⢝⢟⢿⣿⣿⣿⣿⣿⣿⣿⣿⣿⣿⣿⣿⣿⣿⣿⣿⡇⢕⢕⢕⢕⢕⢕⢕⢕⢕⢕⢕⢕⢕⢕⢕⢕⢕⢕⢕⢕⢕⢕⢕⢕⢕⢕⢕⢿⣿⣿⣿⣿⣿⣿⣿⣿⣿⣿⣿⣿⣿⣿⣿⣿⣿⣧⣕⢕⢕⢕⠕⠕⢐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⡇⢕⠀⠀⠀⢕⣿⣿⣿⣿⣿⣿⣿⣿⣿⣿⣿⣿⣿⣿⣿⣷⢕⢕⢕⢕⢕⢕⢕⢕⢕⢕⢕⢕⢕⢕⢕⢕⢕⢕⢕⢕⢕⢕⢕⢕⢕⢕⢕⢕⣱⣿⣿⣿⣿⣿⣿⣿⣿⣿⣿⣿⣿⣿⣿⣇⢕⢕⢕⢕⢕⢕⢕⢕⢕⢕⢕⢕⢝⢟⢟⢟⢟⢿⣿⣿⣿⣿⣿⣿⣿⣿⣿⡇⢕⢕⢕⢕⢕⢕⢕⢕⢕⢕⢕⢕⢕⢕⢕⢕⢕⢕⢕⢕⢕⢕⢕⢕⢕⢕⢕⢜⣿⣿⣿⣿⣿⣿⣿⣿⣿⣿⣿⣿⣿⣿⣿⣿⣿⣿⣿⣷⠀⠀⠀⠀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⡇⢕⠀⠀⠀⢸⣿⣿⣿⣿⣿⣿⣿⣿⣿⣿⣿⣿⣿⣿⣿⣿⣧⡕⢕⢕⢕⢕⢕⢕⢕⢕⢕⢕⢕⢕⢕⢕⢕⢕⢕⢕⢕⢕⢕⢕⢕⢕⢕⣵⣿⣿⣿⣿⣿⣿⣿⣿⣿⣿⣿⣿⣿⣿⣿⣟⢕⢕⢕⢕⢕⢕⢕⢕⢕⢕⢕⢕⢕⢕⢕⢕⢕⣿⣿⣿⣿⣿⣿⣿⣿⣿⣿⡇⢕⢕⢕⢕⢕⢕⢕⢕⢕⢕⢕⢕⢕⢕⢕⢕⢕⢕⢕⢕⢕⢕⢕⢕⢕⢕⢕⢕⣿⣿⣿⣿⣿⣿⣿⣿⣿⣿⣿⣿⣿⣿⣿⣿⣿⣿⣿⣿⠀⠀⠀⠀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⣧⢕⠀⠀⠀⢸⣿⣿⣿⣿⣿⣿⣿⣿⣿⣿⣿⣿⣿⣿⣿⣿⣿⣿⣕⡕⢕⢕⢕⢕⢕⢕⢕⢕⢕⢕⢕⢕⢕⢕⢕⢕⢕⢕⢕⣕⣱⣷⣿⣿⣿⣿⣿⣿⣿⣿⣿⣿⣿⣿⣿⣿⣿⣿⣿⣿⣕⢕⢕⢕⢕⢕⢕⢕⢕⢕⢕⢕⢕⢕⢕⢕⣸⣿⣿⣿⣿⣿⣿⣿⣿⣿⣿⣷⡕⢕⢕⢕⢕⢕⢕⢕⢕⢕⢕⢕⢕⢕⢕⢕⢕⢕⢕⢕⢕⢕⢕⢕⢕⢕⢕⢕⣿⣿⣿⣿⣿⣿⣿⣿⣿⣿⣿⣿⣿⣿⣿⣿⣿⣿⣿⣿⠀⠀⠀⠀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⢕⠀⠀⠀⢸⣿⣿⣿⣿⣿⣿⣿⣿⣿⣿⣿⣿⣿⣿⣿⣿⣿⣿⣿⣿⣧⣕⡕⢕⢕⢕⢕⢕⢕⢕⣕⣵⣵⣵⣧⣵⣾⣾⣿⣿⣿⣿⣿⣿⣿⣿⣿⣿⣿⣿⣿⣿⣿⣿⣿⣿⣿⣿⣿⣿⣿⣧⢕⢕⢕⢕⢕⢕⢕⢕⢕⢕⢕⢕⢕⣵⣿⣿⣿⣿⣿⣿⣿⣿⣿⣿⣿⣿⣧⢕⢕⢕⢕⢕⢕⢕⢕⢕⢕⢕⢕⢕⢕⢕⢕⢕⢕⢕⢕⢕⢕⢕⢕⢕⢕⢜⣿⣿⣿⣿⣿⣿⣿⣿⣿⣿⣿⣿⣿⣿⣿⣿⣿⣿⣿⣿⠀⠀⠀⠀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⢕⢕⠀⠀⢸⣿⣿⣿⣿⣿⣿⣿⣿⣿⣿⣿⣿⣿⣿⣿⣿⣿⣿⣿⣿⣿⣿⣿⣿⣾⣷⣾⣿⣿⣿⣿⣿⣿⣿⣿⣿⣿⣿⣿⣿⣿⣿⣿⣿⣿⣿⣿⣿⣿⣿⣿⣿⣿⣿⣿⣿⣿⣿⣿⣿⣿⣿⣿⣷⣧⣕⣕⢕⢕⣕⣕⣕⣱⣵⣿⣿⣿⣿⣿⣿⣿⣿⣿⣿⣿⣿⣿⣿⣿⣷⣕⢕⢕⢕⢕⢕⢕⢕⢕⢕⢕⢕⢕⢕⢕⢕⢕⢕⢕⢕⢕⢕⢕⢕⢱⣿⣿⣿⣿⣿⣿⣿⣿⣿⣿⣿⣿⣿⣿⣿⣿⣿⣿⣿⣿⣿⠀⠀⠀⠀⠀⠀⠀⠀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⣿⣿⣿⣿⣿⣿⣿⣿⣿⣿⡇⢕⠀⠀⢕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⢕⢕⢕⢕⢕⢕⢕⢕⢕⢕⢕⢕⢕⢕⢕⢕⢕⢕⢕⢕⣵⣿⣿⣿⣿⣿⣿⣿⣿⣿⣿⣿⣿⣿⣿⣿⣿⣿⣿⣿⣿⣿⣿⠀⠀⠀⠀⠀⠀⠀⢔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⠸⠿⠿⢿⣿⣿⣿⣿⣿⣿⣿⡇⢕⢀⠀⠀⢻⣿⣿⣿⣿⣿⣿⣿⣿⣿⣿⣿⣿⣿⣿⣿⣿⣿⣿⣿⣿⣿⣿⣿⣿⣿⣿⣿⣿⣿⣿⣿⣿⣿⣿⣿⣿⣿⣿⣿⣿⣿⣿⣿⣿⣿⣿⣿⣿⣿⣿⣿⣿⣿⣿⣿⣿⣿⣿⣿⣿⣿⡿⠟⠛⠛⠋⠙⠟⢿⣿⣿⣿⣿⣿⣿⣿⣿⣿⣿⣿⣿⣿⣿⣿⣿⣿⣿⣿⣿⣿⣿⣿⣷⣵⣕⢕⢕⢕⢕⢕⢕⢕⢕⢕⢕⢕⢕⢕⣱⣕⣵⣿⣿⣿⣿⣿⣿⣿⣿⣿⣿⣿⣿⣿⣿⣿⣿⣿⣿⣿⣿⣿⣿⣿⣿⠀⠀⠀⠀⠀⠀⠀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⠀⠀⠀⠀⣿⣿⣿⣿⣿⣿⣿⣿⢕⢕⠀⠀⢸⣿⣿⣿⣿⣿⣿⣿⣿⣿⣿⣿⣿⣿⣿⣿⣿⣿⣿⣿⣿⣿⣿⣿⣿⣿⣿⣿⣿⣿⣿⣿⣿⣿⣿⣿⣿⣿⣿⣿⣿⣿⣿⣿⣿⣿⣿⣿⣿⣿⣿⣿⣿⣿⣿⣿⣿⣿⣿⣿⠟⠁⠀⠀⠀⠀⠀⠀⠀⠀⠈⠟⢿⣿⣿⣿⣿⣿⣿⣿⣿⣿⣿⣿⣿⣿⣿⣿⣿⣿⣿⣿⣿⣿⣿⣿⣿⣷⣷⣷⣵⣵⣵⣷⣷⣷⣾⣿⣿⣿⣿⣿⣿⣿⣿⣿⣿⣿⣿⣿⣿⣿⣿⣿⣿⣿⣿⣿⣿⣿⣿⣿⣿⣿⣿⡇⠀⠀⠀⠀⠀⠀⠀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⢄⢀⢀⢄⢿⣿⣿⣿⣿⣿⣿⣿⡇⢕⠀⠀⠑⣿⣿⣿⣿⣿⣿⣿⣿⣿⣿⣿⣿⣿⣿⣿⣿⣿⣿⣿⣿⣿⣿⣿⣿⣿⣿⣿⣿⣿⣿⣿⣿⣿⣿⣿⣿⣿⣿⣿⣿⣿⣿⣿⣿⣿⣿⣿⣿⣿⣿⣿⣿⣿⣿⣿⣿⣿⡿⠃⠀⠀⠀⠀⢀⣀⣀⡀⠀⠀⠀⠀⠘⢿⣿⣿⣿⣿⣿⣿⣿⣿⣿⣿⣿⣿⣿⣿⣿⣿⣿⣿⣿⣿⣿⣿⣿⣿⣿⣿⣿⣿⣿⣿⣿⣿⣿⣿⣿⣿⣿⣿⣿⣿⣿⣿⣿⣿⣿⣿⣿⣿⣿⣿⣿⣿⣿⣿⣿⣿⣿⣿⣿⣿⣿⡇⢄⠀⠀⠀⠀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⢱⢷⢇⢕⢕⢕⣿⣿⣿⣿⣿⣿⣿⣧⢕⠀⠀⠀⢸⣿⣿⣿⣿⣿⣿⣿⣿⣿⣿⣿⣿⣿⣿⣿⣿⣿⣿⣿⣿⣿⣿⣿⣿⣿⣿⣿⣿⣿⣿⣿⣿⣿⣿⣿⣿⣿⣿⣿⣿⣿⣿⣿⣿⣿⣿⣿⣿⣿⣿⣿⣿⣿⣿⣿⣿⢇⠀⠀⠀⢀⣼⣿⣿⣿⣿⣷⡀⠀⠀⠀⠜⣿⣿⣿⣿⣿⣿⣿⣿⣿⣿⣿⣿⣿⣿⣿⣿⣿⣿⣿⣿⣿⣿⣿⣿⣿⣿⣿⣿⣿⣿⣿⣿⣿⣿⣿⣿⣿⣿⣿⣿⣿⣿⣿⣿⣿⣿⣿⣿⣿⣿⣿⣿⣿⣿⣿⣿⣿⣿⣿⣿⣿⡇⢕⠀⠀⠀⠀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⡿⠀⠀⠀⠀⠀⠀⠀⢻⣿⣿⣿⣿⣿⣿⣿⡇⠀⠀⠀⠁⢿⣿⣿⣿⣿⣿⣿⣿⣿⣿⣿⣿⣿⣿⣿⣿⣿⣿⣿⣿⣿⣿⣿⣿⣿⣿⣿⣿⣿⣿⣿⣿⣿⣿⣿⣿⣿⣿⣿⣿⣿⣿⣿⣿⣿⣿⣿⣿⣿⣿⢿⠟⠋⠉⠉⠉⠀⠀⠀⠀⢸⣿⣿⣿⣿⣿⣿⡇⠀⠀⠀⠀⣿⣿⣿⣿⣿⣿⣿⣿⣿⣿⣿⣿⣿⣿⣿⣿⣿⣿⣿⣿⣿⣿⣿⣿⣿⣿⣿⣿⣿⣿⣿⣿⣿⣿⣿⣿⣿⣿⣿⣿⣿⣿⣿⣿⣿⣿⣿⣿⣿⣿⣿⣿⣿⣿⣿⣿⣿⣿⣿⣿⣿⢇⠕⠀⠀⠀⠀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⠁⠁⠁⠁⠁⠁⠁⠁⠁⠁⠁⠀⠀⠀⠀⠄⠀⠀⠀⠁⠁⠁⠁⠁⠁⠁⠁⠀⠀⠀⠀⠜⣿⣿⣿⣿⣿⣿⣿⣿⣿⣿⣿⣿⣿⣿⣿⣿⣿⣿⣿⣿⣿⣿⣿⣿⣿⣿⣿⣿⣿⣿⣿⣿⣿⣿⣿⣿⣿⣿⣿⣿⣿⣿⣿⣿⣿⣿⣿⠏⠁⠀⠀⠀⠀⠀⠀⠀⠀⠀⠀⠸⣿⣿⣿⣿⣿⣿⠑⠀⠀⠀⠀⠙⠛⠟⢿⣿⣿⣿⣿⣿⣿⣿⣿⣿⣿⣿⣿⣿⣿⣿⣿⣿⣿⣿⣿⣿⣿⣿⣿⣿⣿⣿⣿⣿⣿⣿⣿⣿⣿⣿⣿⣿⣿⣿⣿⣿⣿⣿⣿⣿⣿⣿⣿⣿⣿⣿⣿⣿⣿⣿⣿⡿⢕⠀⠀⠀⠀⠀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⣄⣄⣄⣄⣄⣄⣄⣄⣄⣄⣄⣄⣄⣄⠀⠀⠀⠀⠀⠀⠀⠀⣄⣄⣄⣄⣄⣄⣄⣄⢄⠀⠀⠀⢹⣿⣿⣿⣿⣿⣿⣿⣿⣿⣿⣿⣿⣿⣿⣿⣿⣿⣿⣿⣿⣿⣿⣿⣿⣿⣿⣿⣿⣿⣿⣿⣿⣿⣿⣿⣿⣿⣿⣿⣿⣿⣿⣿⣿⣿⠁⠀⠀⠀⠀⢀⣤⣤⣤⣄⡀⠀⠀⢀⣵⣷⣷⣷⣝⠁⠀⠀⠀⠀⠀⠀⠀⠀⠀⠈⠻⣿⣿⣿⣿⣿⣿⣿⣿⣿⣿⣿⣿⣿⣿⣿⣿⣿⣿⣿⣿⣿⣿⣿⣿⣿⣿⣿⣿⣿⣿⣿⣿⣿⣿⣿⣿⣿⣿⣿⣿⣿⣿⣿⣿⣿⣿⣿⣿⣿⣿⣿⣿⣿⣿⡇⠁⠀⠀⠀⠀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⢰⣿⣿⣿⣿⣿⣿⣿⣿⡕⢕⠀⠀⠁⢻⣿⣿⣿⣿⣿⣿⣿⣿⣿⣿⣿⣿⣿⣿⣿⣿⣿⣿⣿⣿⣿⣿⣿⣿⣿⣿⣿⣿⣿⣿⣿⣿⣿⣿⣿⣿⣿⣿⣿⣿⣿⣿⣿⡇⠀⠀⠀⠀⣵⣿⣿⣿⣿⣿⣿⢇⣶⣿⣿⣿⣿⣿⣿⣆⡀⣄⣤⣴⣤⣄⡀⠀⠀⠀⠀⠘⣿⣿⣿⣿⣿⣿⣿⣿⣿⣿⣿⣿⣿⣿⣿⣿⣿⣿⣿⣿⣿⣿⣿⣿⣿⣿⣿⣿⣿⣿⣿⣿⣿⣿⣿⣿⣿⣿⣿⣿⣿⣿⣿⣿⣿⣿⣿⣿⣿⣿⣿⣿⣿⠑⠀⠀⠀⠀⢔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⢜⣿⣿⣿⣿⣿⣿⣿⣿⣷⡕⢄⠀⠀⠑⢿⣿⣿⣿⣿⣿⣿⣿⣿⣿⣿⣿⣿⣿⣿⣿⣿⣿⣿⣿⣿⣿⣿⣿⣿⣿⣿⣿⣿⣿⣿⣿⣿⣿⣿⣿⣿⣿⣿⣿⣿⣿⣿⡇⠀⠀⠀⠀⢿⣿⣿⣿⣿⣿⣿⢸⣿⣿⣿⣿⣿⣿⣿⣿⡇⣿⣿⣿⣿⣿⣿⣇⠀⠀⠀⠀⢸⣿⣿⣿⣿⣿⣿⣿⣿⣿⣿⣿⣿⣿⣿⣿⣿⣿⣿⣿⣿⣿⣿⣿⣿⣿⣿⣿⣿⣿⣿⣿⣿⣿⣿⣿⣿⣿⣿⣿⣿⣿⣿⣿⣿⣿⣿⣿⣿⣿⣿⣿⢇⠀⠀⠀⠀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⢸⣿⣿⣿⣿⣿⣿⣿⣿⣿⣧⢕⠄⠀⠀⠘⢿⣿⣿⣿⣿⣿⣿⣿⣿⣿⣿⣿⣿⣿⣿⣿⣿⣿⣿⣿⣿⣿⣿⣿⣿⣿⣿⣿⣿⣿⣿⣿⣿⣿⣿⣿⣿⣿⣿⣿⣿⣿⣧⠀⠀⠀⠀⠘⠻⢿⣿⣿⡿⠟⠘⠝⢿⣿⣿⣿⣿⣿⠿⢱⣿⣿⣿⣿⣿⣿⡿⠀⠀⠀⠀⢸⣿⣿⣿⣿⣿⣿⣿⣿⣿⣿⣿⣿⣿⣿⣿⣿⣿⣿⣿⣿⣿⣿⣿⣿⣿⣿⣿⣿⣿⣿⣿⣿⣿⣿⣿⣿⣿⣿⣿⣿⣿⣿⣿⣿⣿⣿⣿⣿⣿⣿⢇⠀⠀⠀⠀⢀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⢛⠛⠛⠛⠛⠛⠛⠛⠛⠛⢛⢟⢟⢟⢀⠀⠀⢀⢀⠀⠀⠞⠟⢟⢟⢟⢟⢟⢟⢟⢟⢟⢇⢑⠀⠀⠀⠘⢿⣿⣿⣿⣿⣿⣿⣿⣿⣿⣿⣿⣿⣿⣿⣿⣿⣿⣿⣿⣿⣿⣿⣿⣿⣿⣿⣿⣿⣿⣿⣿⣿⣿⣿⣿⣿⣿⣿⣿⣿⣿⣧⡀⠀⠀⠀⠀⠀⠀⠀⠀⠀⠀⠀⠘⠟⠻⠿⠏⠁⠀⠀⠹⢿⣿⣿⡿⠿⠑⠀⠀⠀⠀⣼⣿⣿⣿⣿⣿⣿⣿⣿⣿⣿⣿⣿⣿⣿⣿⣿⣿⣿⣿⣿⣿⣿⣿⣿⣿⣿⣿⣿⣿⣿⣿⣿⣿⣿⣿⣿⣿⣿⣿⣿⣿⣿⣿⣿⣿⣿⣿⣿⣿⢏⠀⠀⠀⠀⠀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⢑⢕⢑⠕⢕⠕⢕⢕⢕⢕⢔⢕⠁⠀⠀⠁⠁⠀⠀⠀⠀⢁⢕⢕⢕⢕⢕⢕⢕⠕⢕⢕⠀⠀⠀⠀⠘⢿⣿⣿⣿⣿⣿⣿⣿⣿⣿⣿⣿⣿⣿⣿⣿⣿⣿⣿⣿⣿⣿⣿⣿⣿⣿⣿⣿⣿⣿⣿⣿⣿⣿⣿⣿⣿⣿⣿⣿⣿⣿⣿⣦⣄⡀⠀⠀⠀⠀⠀⠀⠀⠀⠀⠀⠀⠀⠀⠀⠀⠀⠀⠀⠀⠀⠀⠀⠀⠀⠀⢀⣴⣿⣿⣿⣿⣿⣿⣿⣿⣿⣿⣿⣿⣿⣿⣿⣿⣿⣿⣿⣿⣿⣿⣿⣿⣿⣿⣿⣿⣿⣿⣿⣿⣿⣿⣿⣿⣿⣿⣿⣿⣿⣿⣿⣿⣿⣿⣿⣿⣿⠇⠀⠀⠀⠀⠀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⢅⢅⢅⢅⢅⢅⢅⢅⢅⢕⢕⢕⢕⢕⢕⢕⢕⢕⢕⢕⢕⢕⢕⢕⢕⠕⠑⠁⠁⠀⠀⢕⢕⢕⢀⠀⠀⠀⠁⢻⣿⣿⣿⣿⣿⣿⣿⣿⣿⣿⣿⣿⣿⣿⣿⣿⣿⣿⣿⣿⣿⣿⣿⣿⣿⣿⣿⣿⣿⣿⣿⣿⣿⣿⣿⣿⣿⣿⣿⣿⣿⣿⣿⣿⣿⣷⠀⠀⠀⠀⠀⠀⠀⠀⠀⠀⠀⠀⠀⠀⠀⠀⠀⠀⠀⠀⢀⣠⣴⣿⣿⣿⣿⣿⣿⣿⣿⣿⣿⣿⣿⣿⣿⣿⣿⣿⣿⣿⣿⣿⣿⣿⣿⣿⣿⣿⣿⣿⣿⣿⣿⣿⣿⣿⣿⣿⣿⣿⣿⣿⣿⣿⣿⣿⣿⣿⣿⣿⡿⠇⠀⠀⠀⠀⢀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⠁⠁⠀⠀⠀⠀⠀⠀⢔⢕⢕⢕⢕⢀⠀⠀⠀⠁⢝⣿⣿⣿⣿⣿⣿⣿⣿⣿⣿⣿⣿⣿⣿⣿⣿⣿⣿⣿⣿⣿⣿⣿⣿⣿⣿⣿⣿⣿⣿⣿⣿⣿⣿⣿⣿⣿⣿⣿⣿⣿⣿⣿⣿⣿⡄⠀⠀⠀⠀⠀⠀⠀⠀⠀⠀⠀⠀⠀⠀⢄⣷⣶⣷⣿⣿⣿⣿⣿⣿⣿⣿⣿⣿⣿⣿⣿⣿⣿⣿⣿⣿⣿⣿⣿⣿⣿⣿⣿⣿⣿⣿⣿⣿⣿⣿⣿⣿⣿⣿⣿⣿⣿⣿⣿⣿⣿⣿⣿⣿⣿⣿⣿⣿⣿⣿⡿⠑⠀⠀⠀⠀⢀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⢕⢕⢕⢕⢕⢕⢕⢀⠀⠀⠀⠀⠜⢿⣿⣿⣿⣿⣿⣿⣿⣿⣿⣿⣿⣿⣿⣿⣿⣿⣿⣿⣿⣿⣿⣿⣿⣿⣿⣿⣿⣿⣿⣿⣿⣿⣿⣿⣿⣿⣿⣿⣿⣿⣿⣿⣿⣧⢀⠀⠀⠀⠀⠀⠀⠀⠀⠀⠀⠀⠀⢀⣼⣿⣿⣿⣿⣿⣿⣿⣿⣿⣿⣿⣿⣿⣿⣿⣿⣿⣿⣿⣿⣿⣿⣿⣿⣿⣿⣿⣿⣿⣿⣿⣿⣿⣿⣿⣿⣿⣿⣿⣿⣿⣿⣿⣿⣿⣿⣿⣿⣿⣿⣿⣿⣿⣿⢏⠁⠀⠀⠀⠀⢄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⢕⢕⢕⢕⢕⠕⠕⢑⢅⢔⠀⠀⠀⠀⠁⢻⣿⣿⣿⣿⣿⣿⣿⣿⣿⣿⣿⣿⣿⣿⣿⣿⣿⣿⣿⣿⣿⣿⣿⣿⣿⣿⣿⣿⣿⣿⣿⣿⣿⣿⣿⣿⣿⣿⣿⣿⣿⣿⡟⠁⠀⠀⠀⠀⠀⠀⠀⠀⠀⠀⠀⢠⣾⣿⣿⣿⣿⣿⣿⣿⣿⣿⣿⣿⣿⣿⣿⣿⣿⣿⣿⣿⣿⣿⣿⣿⣿⣿⣿⣿⣿⣿⣿⣿⣿⣿⣿⣿⣿⣿⣿⣿⣿⣿⣿⣿⣿⣿⣿⣿⣿⣿⣿⣿⣿⣿⡿⠑⠀⠀⠀⠀⢀⢔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⢕⢕⢕⠀⠁⠀⢕⢕⢕⢕⢕⢀⠀⠀⠀⠀⠝⢿⣿⣿⣿⣿⣿⣿⣿⣿⣿⣿⣿⣿⣿⣿⣿⣿⣿⣿⣿⣿⣿⣿⣿⣿⣿⣿⣿⣿⣿⣿⣿⣿⣿⣿⣿⣿⣿⣿⣿⡟⠀⠀⠀⠀⠀⠀⠀⠀⠀⠀⠀⠀⠀⠘⣿⣿⣿⣿⣿⣿⣿⣿⣿⣿⣿⣿⣿⣿⣿⣿⣿⣿⣿⣿⣿⣿⣿⣿⣿⣿⣿⣿⣿⣿⣿⣿⣿⣿⣿⣿⣿⣿⣿⣿⣿⣿⣿⣿⣿⣿⣿⣿⣿⣿⣿⣿⣿⠏⠁⠀⠀⠀⠀⢄⢕⣱⣿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⠀⠀⠀⢕⢕⢕⢕⢕⢕⢔⠀⠀⠀⠀⠁⠝⣿⣿⣿⣿⣿⣿⣿⣿⣿⣿⣿⣿⣿⣿⣿⣿⣿⣿⣿⣿⣿⣿⣿⣿⣿⣿⣿⣿⣿⣿⣿⣿⣿⣿⣿⣿⣿⣿⠇⠀⠀⠀⠀⠀⠀⠀⠀⠀⠀⠀⠀⠀⠀⣸⣿⣿⣿⣿⣿⣿⣿⣿⣿⣿⣿⣿⣿⣿⣿⣿⣿⣿⣿⣿⣿⣿⣿⣿⣿⣿⣿⣿⣿⣿⣿⣿⣿⣿⣿⣿⣿⣿⣿⣿⣿⣿⣿⣿⣿⣿⣿⣿⣿⣿⢟⠑⠀⠀⠀⠀⠀⢔⣱⣷⣿⣿⣿⡇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⢔⢕⠀⢕⢕⢕⢕⢕⢕⢕⢕⢄⠀⠀⠀⠀⠘⢻⣿⣿⣿⣿⣿⣿⣿⣿⣿⣿⣿⣿⣿⣿⣿⣿⣿⣿⣿⣿⣿⣿⣿⣿⣿⣿⣿⣿⣿⣿⣿⣿⣿⣿⣿⣿⠀⠀⠀⠀⠀⠀⠀⠀⠀⠀⠀⠀⠀⠀⠀⣿⣿⣿⣿⣿⣿⣿⣿⣿⣿⣿⣿⣿⣿⣿⣿⣿⣿⣿⣿⣿⣿⣿⣿⣿⣿⣿⣿⣿⣿⣿⣿⣿⣿⣿⣿⣿⣿⣿⣿⣿⣿⣿⣿⣿⣿⣿⣿⣿⢿⠑⠀⠀⠀⠀⠀⢄⢔⢜⢏⣽⣷⣷⣷⣾⣿⣷⣧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⢕⢕⢕⢕⢕⢕⢕⢕⠁⢕⢕⢕⢕⢕⢕⢕⢕⢰⡄⢄⠀⠀⠀⠘⢻⣿⣿⣿⣿⣿⣿⣿⣿⣿⣿⣿⣿⣿⣿⣿⣿⣿⣿⣿⣿⣿⣿⣿⣿⣿⣿⣿⣿⣿⣿⣿⣿⣿⣿⠀⠀⠀⠀⠀⠀⠀⠀⠀⠀⠀⠀⠀⠀⠀⣿⣿⣿⣿⣿⣿⣿⣿⣿⣿⣿⣿⣿⣿⣿⣿⣿⣿⣿⣿⣿⣿⣿⣿⣿⣿⣿⣿⣿⣿⣿⣿⣿⣿⣿⣿⣿⣿⣿⣿⣿⣿⣿⣿⣿⣿⣿⡿⠑⠀⠀⠀⠀⠀⢄⢕⢕⣱⣾⣿⣿⣿⣿⣿⡿⢿⢝⢝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⠀⢕⢕⢕⢕⢕⢕⢕⢕⢸⢿⢧⢀⠀⠀⠀⠀⠈⠟⢿⣿⣿⣿⣿⣿⣿⣿⣿⣿⣿⣿⣿⣿⣿⣿⣿⣿⣿⣿⣿⣿⣿⣿⣿⣿⣿⣿⣿⣿⣿⣿⠀⠀⠀⠀⠀⠀⠀⠀⠀⠀⠀⠀⠀⠀⢱⣿⣿⣿⣿⣿⣿⣿⣿⣿⣿⣿⣿⣿⣿⣿⣿⣿⣿⣿⣿⣿⣿⣿⣿⣿⣿⣿⣿⣿⣿⣿⣿⣿⣿⣿⣿⣿⣿⣿⣿⣿⣿⣿⣿⣿⢟⠑⠀⠀⠀⠀⠀⢀⢔⢕⣵⣾⣿⣿⣿⣿⣿⣿⣿⣿⣧⣵⣶⣾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⢀⢕⢕⢕⢕⢕⢕⢕⢕⢕⢕⢕⢕⢔⢀⠀⠀⠀⠀⠁⠝⢿⣿⣿⣿⣿⣿⣿⣿⣿⣿⣿⣿⣿⣿⣿⣿⣿⣿⣿⣿⣿⣿⣿⣿⣿⣿⣿⣿⣿⣿⣷⣿⣷⣤⣤⣴⣄⣠⣤⡀⢀⣠⣄⢀⣼⣿⣿⣿⣿⣿⣿⣿⣿⣿⣿⣿⣿⣿⣿⣿⣿⣿⣿⣿⣿⣿⣿⣿⣿⣿⣿⣿⣿⣿⣿⣿⣿⣿⣿⣿⣿⣿⣿⣿⣿⣿⣿⡿⠟⠑⠀⠀⠀⠀⠀⠀⢄⢄⣵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⠕⢕⢕⢅⢅⢄⢕⢕⢕⢕⢕⢕⢕⢕⢕⢕⢕⢕⢕⢕⢕⢔⢀⠀⠀⠀⠀⠀⠘⠻⢿⣿⣿⣿⣿⣿⣿⣿⣿⣿⣿⣿⣿⣿⣿⣿⣿⣿⣿⣿⣿⣿⣿⣿⣿⣿⣿⣿⣿⣿⣿⣿⣿⣿⣿⣿⣿⣿⣿⣿⣿⣿⣿⣿⣿⣿⣿⣿⣿⣿⣿⣿⣿⣿⣿⣿⣿⣿⣿⣿⣿⣿⣿⣿⣿⣿⣿⣿⣿⣿⣿⣿⣿⣿⣿⣿⣿⣿⣿⣿⣿⣿⢟⠋⠁⠀⠀⠀⠀⠀⢄⣴⣿⣿⣿⣿⣿⣿⣿⣿⣿⣿⣿⣿⣿⣿⣿⣿⣿⣿⣿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⢕⠕⢕⢕⢕⢕⢕⢕⢕⢕⢕⢕⢕⢕⢕⢕⢕⢕⢕⢕⢕⢕⢕⢄⢀⠀⠀⠀⠀⠁⠙⠻⢿⣿⣿⣿⣿⣿⣿⣿⣿⣿⣿⣿⣿⣿⣿⣿⣿⣿⣿⣿⣿⣿⣿⣿⣿⣿⣿⣿⣿⣿⣿⣿⣿⣿⣿⣿⣿⣿⣿⣿⣿⣿⣿⣿⣿⣿⣿⣿⣿⣿⣿⣿⣿⣿⣿⣿⣿⣿⣿⣿⣿⣿⣿⣿⣿⣿⣿⣿⣿⣿⣿⣿⣿⣿⣿⣿⢿⠏⠁⠀⠀⠀⠀⠀⢀⣰⣷⣿⣿⣿⣿⣿⣿⣿⣿⣿⣿⣿⣿⣿⣿⣿⣿⣿⣿⣿⣿⣿⣷⣵⣵⣵⣴⣧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⢔⢄⠀⠀⠀⠀⠀⠁⠙⠟⢿⣿⣿⣿⣿⣿⣿⣿⣿⣿⣿⣿⣿⣿⣿⣿⣿⣿⣿⣿⣿⣿⣿⣿⣿⣿⣿⣿⣿⣿⣿⣿⣿⣿⣿⣿⣿⣿⣿⣿⣿⣿⣿⣿⣿⣿⣿⣿⣿⣿⣿⣿⣿⣿⣿⣿⣿⣿⣿⣿⣿⣿⣿⣿⣿⣿⣿⣿⣿⡿⠟⠋⠁⠀⠀⠀⠀⠀⠀⢄⣴⣾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⢕⢕⢕⢕⢕⢕⢕⢕⢕⢕⢕⢔⢀⠀⠀⠀⠀⠀⠀⠈⠙⠻⢿⣿⣿⣿⣿⣿⣿⣿⣿⣿⣿⣿⣿⣿⣿⣿⣿⣿⣿⣿⣿⣿⣿⣿⣿⣿⣿⣿⣿⣿⣿⣿⣿⣿⣿⣿⣿⣿⣿⣿⣿⣿⣿⣿⣿⣿⣿⣿⣿⣿⣿⣿⣿⣿⣿⣿⣿⣿⣿⣿⣿⣿⢿⠟⠙⠁⠀⠀⠀⠀⠀⠀⠀⣰⣾⣿⣿⣿⣿⣿⣿⣿⣿⣿⣿⣿⣿⣿⣿⣿⣿⣿⣿⣿⣿⣿⣿⣿⣿⣿⣿⣿⣿⡿⢟⢏⢙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⢁⢕⢕⢕⢕⢕⢕⢕⢕⢕⢕⢕⢕⢕⢕⢕⢕⢕⢔⢄⠀⠀⠀⠀⠀⠀⠀⠈⠙⠻⢿⣿⣿⣿⣿⣿⣿⣿⣿⣿⣿⣿⣿⣿⣿⣿⣿⣿⣿⣿⣿⣿⣿⣿⣿⣿⣿⣿⣿⣿⣿⣿⣿⣿⣿⣿⣿⣿⣿⣿⣿⣿⣿⣿⣿⣿⣿⣿⣿⣿⣿⣿⣿⡿⠟⠏⠙⠁⠀⠀⠀⠀⠀⠀⠀⢀⢄⢀⢰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⢀⢀⢀⢀⢄⢄⢔⢕⢕⢕⢕⢕⢕⢕⢕⢕⢕⢕⢕⢕⢕⢕⢕⢕⢕⢕⢕⢕⢕⢕⢕⢕⢕⢕⢕⢕⢕⢕⢕⢕⢔⢄⢀⠀⠀⠀⠀⠀⠀⠀⠁⠙⠙⠟⢿⢿⣿⣿⣿⣿⣿⣿⣿⣿⣿⣿⣿⣿⣿⣿⣿⣿⣿⣿⣿⣿⣿⣿⣿⣿⣿⣿⣿⣿⣿⣿⣿⣿⣿⣿⣿⣿⣿⣿⣿⣿⣿⢿⠟⠛⠙⠁⠀⠀⠀⠀⠀⠀⢀⢄⢀⢄⢔⢕⢕⢕⢕⣾⣿⣿⣿⣿⣿⣿⣿⣿⣿⣿⣿⣿⣿⣿⣿⣿⣿⣿⣿⣿⣿⣿⣿⣿⣿⣿⣿⣿⣿⣿⣿⣿⣿⣿⣿⣿⡧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⠁⠑⠑⠑⠑⠑⠑⠀⠑⠑⠑⠑⠑⠑⠑⠑⠑⠑⠑⠑⠑⠑⠑⠑⠑⠑⠑⠑⠑⠑⠑⠑⠑⠑⠑⠑⠑⠐⠐⠐⠑⠑⠐⠐⠑⠐⠑⠑⠐⠑⠉⠙⠛⠛⠛⠛⠛⠛⠛⠛⠛⠛⠛⠛⠛⠛⠛⠛⠛⠛⠛⠛⠛⠛⠛⠛⠛⠛⠛⠛⠛⠛⠛⠛⠛⠛⠋⠙⠑⠐⠐⠑⠐⠑⠑⠑⠑⠑⠑⠑⠑⠑⠚⠛⠛⠓⠒⠀⠑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⣿⣿⣿⣿⣿⣿⣿⣿⣿⣿⣿⣿⢿⢏⢕⢕⢕⢕⢕⢕⢕⢕⢕⢕⢕⢕⢕⢕⢕⢕⢕⢕⢕⡕⢱⣵⣷⣿⣿⣿⣿⣿⣿⣿⣿⣿⣿⣿⣿⣿⣿⣿⣿⣿⣿⣿⣿⣿⣿⣿⣿⣿⣿⣿⣿⣿⣿⣿⣿⣿⣿⣿⣿⣿⣿⣿⣿⣿⣿⣷⣷⣧⣕⣕⢕⢕⢕⢕⢕⢕⢕⢕⢕⢝⢻⢿⣿⣿⣿⣿⣿⣿⣿⣿⣿⣿⣿⣿⣿⣿⡯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⣾⣿⣿⣿⣿⣿⣿⣿⣿⣿⣿⣿⣿⣿⣿⣿⣿⣿⣿⣿⣿⣿⣿⣿⣿⣿⣿⣿⣿⣿⣿⣿⣿⣿⣿⣿⣿⢏⢕⢕⢕⠕⢕⠑⢕⢑⢅⢕⢕⢕⢕⢕⢕⢕⢕⣕⣵⣷⣾⣿⣷⢕⣿⣿⣿⣿⣿⣿⣿⣿⣿⣿⣿⣿⣿⣿⣿⣿⣿⣿⣿⣿⣿⣿⣿⣿⣿⣿⣿⣿⣿⣿⣿⣿⣿⣿⣿⣿⣿⣿⣿⣿⣿⣿⣿⣿⣿⣿⣿⣿⣿⣿⣷⣧⣕⡕⢕⢕⢕⢕⢕⢕⢕⢕⢝⢻⡟⢟⢟⢟⢝⢝⢕⢇⢝⢝⢏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⢏⢕⢕⢕⠁⠁⠀⠀⢀⢄⢕⢕⢕⢕⢕⢕⢕⢕⣱⣷⣿⣿⣿⣿⣿⣿⣿⡇⢸⣿⣿⣿⣿⣿⣿⣿⣿⣿⣿⣿⣿⣿⣿⣿⣿⣿⣿⣿⣿⣿⣿⣿⣿⣿⣿⣿⣿⣿⣿⣿⣿⣿⣿⣿⣿⣿⣿⣿⣿⣿⣿⣿⣿⣿⣿⣿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⡇⢕⠕⠁⠀⠀⢄⢔⢕⢕⢕⢕⢕⢕⣱⣵⣾⣿⣿⣿⣿⣿⣿⣿⣿⣿⣿⣷⢕⣿⣿⣿⣿⣿⣿⣿⣿⣿⣿⣿⣿⣿⣿⣿⣿⣿⣿⣿⣿⣿⣿⣿⣿⣿⣿⣿⣿⣿⣿⣿⣿⣿⣿⣿⣿⣿⣿⣿⣿⣿⣿⣿⣿⣿⣿⣿⣿⣿⣿⣿⣿⣿⣿⣿⣿⣿⣷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⢕⢕⢔⢀⢔⢕⢕⢕⢕⢕⢕⣱⣵⣿⣿⣿⣿⣿⣿⣿⣿⣿⣿⣿⣿⣿⣿⣿⣇⢸⣿⣿⣿⣿⣿⣿⣿⣿⣿⣿⣿⣿⣿⣿⣿⣿⣿⣿⣿⣿⣿⣿⣿⣿⣿⣿⣿⣿⣿⣿⣿⣿⣿⣿⣿⣿⣿⣿⣿⣿⣿⣿⣿⣿⣿⣿⣿⣿⣿⣿⣿⣿⣿⣿⣿⣿⣿⣿⣿⣷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⢇⢕⢕⢕⢕⢕⢕⢕⢕⢕⢕⢸⣿⣿⣿⣿⣿⣿⣿⣿⣿⣿⣿⣿⣿⣿⣿⣿⣿⣿⡕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⡏⢕⢕⢕⢕⢕⢕⢕⢕⢕⢕⣱⡕⢿⣿⣿⣿⣿⣿⣿⣿⣿⣿⣿⣿⣿⣿⣿⣿⣿⣿⣇⢜⣿⣿⣿⣿⣿⣿⣿⣿⣿⣿⣿⣿⣿⣿⣿⣿⣿⣿⣿⣿⣿⣿⣿⣿⣿⣿⣿⣿⣿⣿⣿⣿⣿⣿⣿⣿⣿⣿⣿⣿⣿⣿⣿⣿⣿⣿⣿⣿⣿⣿⣿⣿⣿⣿⣿⣿⣿⣿⣿⣿⣿⣿⣿⣧⡕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⢕⢕⢕⢕⢕⢕⢕⢕⢕⣵⣿⣿⣿⡜⣿⣿⣿⣿⣿⣿⣿⣿⣿⣿⣿⣿⣿⣿⣿⣿⣿⣿⣵⣿⣿⣿⣿⣿⣿⣿⣿⣿⣿⣿⣿⣿⣿⣿⣿⣿⣿⣿⣿⣿⣿⣿⣿⣿⣿⣿⣿⣿⣿⣿⣿⣿⣿⣿⣿⣿⣿⣿⣿⣿⣿⣿⣿⣿⣿⣿⣿⣿⣿⣿⣿⣿⣿⣿⣿⣿⣿⣿⣿⣿⣿⣿⠏⠀⠀⠕⢕⢕⢕⢕⢕⢕⢕⢕⢕⢕⢕⢕⢕⢕⣕⢀⠁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⢕⢕⢕⢕⢕⢕⢕⢕⢕⢕⢝⣿⣿⣿⣿⣷⡜⣿⣿⣿⣿⣿⣿⣿⣿⣿⣿⣿⣿⣿⣿⣿⣿⣿⣿⣿⣿⣿⣿⣿⣿⣿⣿⣿⣿⣿⣿⣿⣿⣿⣿⣿⣿⣿⣿⣿⣿⣿⣿⣿⣿⣿⣿⣿⣿⣿⣿⣿⣿⣿⣿⣿⣿⣿⣿⣿⣿⣿⣿⣿⣿⣿⣿⣿⣿⣿⣿⣿⣿⣿⣿⣿⣿⣿⣿⣿⡿⠃⠀⠀⠀⠀⠈⠕⢕⢕⢕⢕⢕⢕⢕⢕⢕⢕⣕⣱⡏⢕⢀⠀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⢏⢕⢕⢕⢕⢕⢕⢕⢕⢕⢕⢕⢕⣿⣿⣿⣿⣿⣷⣽⣿⣿⣿⣿⣿⣿⣿⣿⣿⣿⣿⣿⣿⣿⣿⣿⣿⣿⣿⣿⣿⣿⣿⣿⣿⣿⣿⣿⣿⣿⣿⣿⣿⣿⣿⣿⣿⣿⣿⣿⣿⣿⣿⣿⣿⣿⣿⣿⣿⣿⣿⣿⣿⣿⣿⣿⣿⣿⣿⣿⣿⣿⣿⣿⣿⣿⣿⣿⣿⣿⣿⣿⣿⣿⣿⣿⣿⢟⠁⠀⠀⠀⠀⠀⠀⠀⠀⠑⠕⢕⢕⢕⢕⢕⢕⢝⢝⢕⢕⢕⢕⢔⢄⠘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⢟⢕⢕⢕⢕⢕⢕⢕⢕⢕⢕⢕⢕⢕⣸⣿⣿⣿⣿⣿⣿⣿⣿⣿⣿⣿⣿⣿⣿⣿⣿⣿⣿⣿⣿⣿⣿⣿⣿⣿⣿⣿⣿⣿⣿⣿⣿⣿⣿⣿⣿⣿⣿⣿⣿⣿⣿⣿⣿⣿⣿⣿⣿⣿⣿⣿⣿⣿⣿⣿⣿⣿⣿⣿⣿⣿⣿⣿⣿⣿⣿⣿⣿⣿⣿⣿⣿⣿⣿⣿⣿⣿⣿⣿⣿⣿⣿⡿⠏⠀⠀⠀⠀⠀⠀⠀⠀⠀⠀⠀⠀⠁⠕⢕⢕⢕⢕⢕⢕⢕⢕⢕⢀⠑⠕⢔⠀⠁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⢝⢝⢝⢝⢝⢝⢝⢝⢟⢝⢝⢝⢝⢟⢟⢟⢟⢝⢝⢝⢝⢝⢝⢝⢟⢟⢕⢕⢕⢕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⠟⠁⠀⠀⠀⠀⠀⠀⠀⠀⠀⠀⠀⠀⠀⠀⠀⠁⢕⢕⢕⢕⢕⢕⢕⢕⢕⢄⢀⢀⢀⢄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⡕⠀⠀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⣧⢕⢕⢱⣿⣿⣿⣿⣿⣿⣿⣿⣿⣿⢏⢕⢕⢕⢕⢕⢕⢕⢕⢕⢔⢔⢅⢑⢕⢕⣾⣿⣿⣿⣿⣿⣿⣿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⣿⣿⢇⢕⢕⢕⢕⢕⢕⢕⢕⢕⢕⢑⠕⢕⢕⢕⢕⣿⣿⣿⣿⣿⣿⣿⣿⣿⣿⣿⣿⣿⣿⣿⣿⣿⣿⣿⣿⣿⣿⣿⣿⣿⣿⣿⣿⣿⣿⣿⣿⣿⣿⣿⣿⣿⣿⣿⣿⣿⣿⣿⣿⣿⣿⣿⣿⣿⣿⣿⣿⣿⣿⣿⣿⣿⣿⣿⣿⣿⣿⣿⣿⣿⣿⣿⣿⣿⣿⣿⣿⣿⣿⣿⣿⣿⣿⣿⣿⣿⣿⣿⣷⠀⠀⠀⠀⠀⠀⠀⠀⠀⠀⠀⠀⠀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⣿⡿⢕⢕⢕⢕⢕⢕⢕⢕⢕⢕⢕⢕⢕⢕⢔⣰⣷⣿⣿⣿⣿⣿⣿⣿⣿⣿⣿⣿⣿⣿⣿⣿⣿⣿⣿⣿⣿⣿⣿⣿⣿⣿⣿⣿⣿⣿⣿⣿⣿⣿⣿⣿⣿⣿⣿⣿⣿⣿⣿⣿⣿⣿⣿⣿⣿⣿⣿⣿⣿⣿⣿⣿⣿⣿⣿⣿⣿⣿⣿⣿⣿⣿⣿⣿⣿⣿⣿⣿⣿⣿⣿⣿⣿⣿⣿⣿⣿⣿⣿⣿⣿⣿⡄⠀⠀⠀⠀⠀⠀⠀⠀⠀⠀⠀⠀⠀⠀⠀⠀⠀⢀⣰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⣿⡿⢕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⣆⠀⠀⠀⠀⠀⠀⠀⠀⠀⠀⠀⠀⠀⠀⢀⣰⣾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⡿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⣧⡄⠀⠀⠀⠀⠀⠀⠀⠀⠀⠀⢀⣴⣿⣿⣿⣿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⣿⢕⢕⢕⢕⢕⢕⢕⢕⢕⢕⢕⢕⢕⢕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⣴⣤⣄⣀⢀⠀⠀⢀⣄⣴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⣿⢇⢕⢕⢕⢕⢕⢕⢕⢕⢕⢕⢕⢕⣱⣿⣿⣿⣿⣿⣿⣿⣿⣿⣿⣿⣿⣿⣿⣿⣿⣿⣿⣿⣿⣿⣿⢟⠙⠙⠙⠛⠛⠛⠟⠻⠿⠿⢿⣿⣿⣿⣿⣿⣿⣿⣿⣿⣿⣿⣿⣿⣿⣿⣿⣿⣿⣿⣿⣿⣿⣿⣿⣿⣿⣿⣿⣿⣿⣿⣿⣿⣿⣿⣿⣿⣿⣿⣿⣿⣿⣿⣿⣿⣿⣿⣿⣿⣿⣿⣿⣿⣿⣿⣿⣿⣿⣿⣿⣿⣿⣿⣿⣿⣿⣿⣿⣷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⣿⢏⢕⢕⢕⢕⢕⢕⢕⢕⢕⢕⢕⢕⣼⣿⣿⣿⣿⣿⣿⣿⣿⣿⣿⣿⣿⣿⣿⣿⣿⣿⣿⣿⣿⣿⣿⣿⣇⣄⣀⡀⢀⠀⠀⠀⠀⠀⠀⠀⠀⠁⠈⠉⠙⠛⠟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⡟⢕⢕⢕⢕⢕⢕⢕⢕⢕⢕⢕⣵⣿⣿⣿⣿⣿⣿⣿⣿⣿⣿⣿⣿⣿⣿⣿⣿⣿⣿⣿⣿⣿⣿⣿⣿⣿⣿⣿⣿⣿⣿⣿⡿⠋⠁⠀⠀⠀⠀⠀⠀⠀⢀⠀⠀⠀⣸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⢕⢸⣿⣿⢕⢕⢕⢕⢕⢕⢕⢕⢕⢕⣵⣿⣿⣿⣿⣿⣿⣿⣿⣿⣿⣿⣿⣿⣿⣿⣿⢿⢟⢟⢟⢟⢟⢟⢟⢻⢿⢿⣿⣿⣿⣿⣿⢏⠁⠀⠀⠀⠀⠀⠀⠀⠀⠀⢸⣿⣷⣾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⠑⢸⣿⡇⢕⢕⢕⠕⠀⢀⣵⣿⣿⣿⣿⣿⣿⣿⣿⣿⣿⣿⣿⣿⣿⣿⣿⡿⢟⢟⢕⢕⢕⢕⢕⢕⢕⢕⢕⢕⢕⢕⢕⢜⢝⢿⡏⠀⠀⠀⠀⠀⠀⠀⠀⠀⠀⠀⢸⣿⣿⣿⣿⣿⣿⣿⣿⣿⣿⣿⣿⣿⣿⣿⣿⣿⣿⣿⣿⣿⣿⣿⣿⣿⣿⣿⣿⣿⣿⣿⣿⣿⣿⣿⣿⢿⣿⣿⣿⣿⣿⣿⣿⣿⣿⣿⣿⣿⣿⣿⣿⣿⣿⣿⣿⣿⣿⣿⣿⣿⣿⣿⣿⣿⣿⣿⣿⣿⣿⣿⣿⡿⢕⢑⢑⢑⢑⢑⢑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⢕⠀⢸⣿⢕⢕⢕⢕⠀⠀⢸⣿⣿⣿⣿⣿⣿⣿⣿⣿⣿⣿⣿⣿⣿⣿⢟⢕⢕⢕⢕⢕⢕⢕⢕⢕⢕⢕⢕⢕⢕⢕⢕⢕⢕⢕⢕⠁⠀⠀⠀⠀⠀⠀⠀⠀⠀⠀⠀⢸⣿⣿⣿⣿⣿⣿⣿⣿⣿⣿⣿⣿⣿⣿⣿⣿⣿⣿⣿⣿⣿⣿⣿⣿⣿⣿⣿⣿⣿⣿⣿⣿⣿⣿⣿⡇⠀⠀⠀⠁⠈⠉⠙⠙⠛⠟⠿⢿⢿⣿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⡇⢕⢕⢕⠕⠀⢱⣿⣿⣿⣿⣿⣿⣿⣿⣿⣿⣿⣿⣿⣿⣿⢕⢕⢕⢕⢕⢕⢕⢕⢕⢕⢕⢕⢕⢕⢕⢕⢕⢕⢕⢕⢕⢕⠀⠀⠀⠀⠀⠀⠀⠀⠀⠀⠀⢀⣾⣿⣿⣿⣿⣿⣿⣿⣿⣿⣿⣿⣿⣿⣿⣿⣿⣿⣿⣿⣿⣿⣿⣿⣿⣿⣿⣿⣿⣿⣿⣿⣿⣿⣿⣿⣷⣦⣴⡤⠄⠀⠀⠀⠀⠀⠀⠀⠀⠀⠁⠈⠙⠛⠟⠿⣿⣿⣿⣿⣿⣿⣿⣿⣿⣿⣿⣿⣿⣿⣿⣿⣿⣿⣷⡔⢄⢄⢄⢅⢅⢅⢅⢅⢅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⢸⢕⢕⢕⢕⠀⢀⣾⣿⣿⣿⣿⣿⣿⣿⣿⣿⣿⣿⣿⣿⣿⢕⢕⢕⢕⢕⢕⢕⢕⢕⢕⢕⢕⢕⢕⢕⢕⢕⢕⢕⢕⢕⢕⢕⠀⠀⠀⠀⠀⠀⠀⠀⠀⠀⠀⣼⣿⣿⣿⣿⣿⣿⣿⣿⣿⣿⣿⣿⣿⣿⣿⣿⣿⣿⣿⣿⣿⣿⣿⣿⣿⣿⣿⣿⣿⣿⣿⣿⣿⣿⣿⣿⣿⣿⡿⠁⠀⠀⠀⠀⠀⠀⠀⠀⢰⣤⣄⣀⡀⢀⠀⠀⣹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⢜⢕⢕⢕⢕⠀⢱⣿⣿⣿⣿⣿⣿⣿⣿⣿⣿⣿⣿⣿⣿⢇⢕⢕⢕⢕⢕⢕⢕⢕⢕⢕⢕⢕⢕⢕⢕⢕⢕⢕⢕⢕⢕⢕⢕⢔⢀⠀⠀⠀⠀⠀⠀⠀⣠⣾⣿⣿⣿⣿⣿⣿⣿⣿⣿⣿⣿⣿⣿⣿⣿⣿⣿⣿⣿⣿⣿⣿⣿⣿⣿⣿⣿⣿⣿⣿⣿⣿⣿⣿⣿⣿⣿⣿⣿⠕⠀⠀⠀⠀⠀⠀⠀⠀⠀⠀⢻⣿⣿⣿⣿⣷⣾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⢕⢕⢕⢕⠀⠀⣼⣿⣿⣿⣿⣿⣿⣿⣿⣿⣿⣿⣿⣿⡟⢕⢕⢕⢕⢕⢕⢕⢕⢕⢕⢕⢕⢕⢕⢕⢕⢕⢕⢕⢕⢕⢕⢕⢕⢕⢕⢔⢔⢄⢄⢠⣴⣿⣿⣿⣿⣿⣿⣿⣿⣿⣿⣿⣿⣿⣿⣿⣿⣿⣿⣿⣿⣿⣿⣿⣿⣿⣿⣿⣿⣿⣿⣿⣿⣿⣿⣿⣿⣿⣿⣿⣿⣿⡏⠀⠀⠀⠀⠀⠀⠀⠀⠀⠀⠀⢜⣿⣿⣿⣿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⢕⢕⢕⢕⠀⢱⣿⣿⣿⣿⣿⣿⣿⣿⣿⣿⣿⣿⣿⣿⡇⢕⢕⢕⢕⢕⢕⢕⢕⢕⢕⢕⢕⢕⢕⢕⢕⢕⢕⢕⢕⢕⢕⢕⢕⢕⢕⢕⢕⢕⢕⢽⣿⣿⣿⣿⣿⣿⣿⣿⣿⣿⣿⣿⣿⣿⣿⣿⣿⣿⣿⣿⣿⣿⣿⣿⣿⣿⣿⣿⣿⣿⣿⣿⣿⣿⣿⣿⣿⣿⣿⣿⣿⣿⡇⠀⠀⠀⠀⠀⠀⠀⠀⠀⠀⠀⢕⢕⢕⢝⢝⢻⢿⣿⣿⣿⣿⣿⣿⣿⣿⣿⣿⣿⣿⣿⣿⣿⣿⣿⣿⣿⣿⣿⡇⢕⢕⢕⢕⢕⢕⢕⢕⢕⠑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⠑⢑⢅⠀⢔⣸⣿⣿⣿⣿⣿⣿⣿⣿⣿⣿⣿⣿⣿⣿⡇⢕⢕⢕⢕⢕⢕⢕⢕⢕⢕⢕⢕⢕⢕⢕⢕⢕⢕⢕⢕⢕⢕⢕⢕⢕⢕⢕⢕⢕⢕⢸⣿⣿⣿⣿⣿⣿⣿⣿⣿⣿⣿⣿⣿⣿⣿⣿⣿⣿⣿⣿⣿⣿⣿⣿⣿⣿⣿⣿⣿⣿⣿⣿⣿⣿⣿⣿⣿⣿⣿⣿⣿⣿⡧⠀⠀⠀⠀⠀⠀⠀⠀⠀⠀⠀⢕⢕⢕⢕⢕⢕⢕⢜⢻⢿⣿⣿⣿⣿⣿⣿⣿⣿⣿⣿⣿⣿⣿⣿⣿⣿⣿⣿⣷⢕⢕⢕⢕⢕⢕⢕⢕⢕⢔⠕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⠀⠁⠄⠀⢕⣿⣿⣿⣿⣿⣿⣿⣿⣿⣿⣿⣿⣿⣿⣿⣿⢕⢕⢕⢕⢕⢕⢕⢕⢕⢕⢕⢕⢕⢕⢕⢕⢕⢕⢕⢕⢕⢕⢕⢕⢕⢕⢕⢕⢕⢕⣿⣿⣿⣿⣿⣿⣿⣿⣿⣿⣿⣿⣿⣿⣿⣿⣿⣿⣿⣿⣿⣿⣿⣿⣿⣿⣿⣿⣿⣿⣿⣿⣿⣿⣿⣿⣿⣿⣿⣿⣿⣿⣿⢏⢔⠀⠀⠀⠀⠀⠀⠀⠀⠀⢀⢕⢕⢕⢕⢕⢕⢕⢕⢕⢕⢟⢿⣿⣿⣿⣿⣿⣿⣿⣿⣿⣿⣿⣿⣿⣿⣿⣿⣿⡇⢕⢕⢕⢕⢕⢕⢕⢕⢕⠀⠀⠀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⠀⠀⠀⠀⢸⣿⣿⣿⣿⣿⣿⣿⣿⣿⣿⣿⣿⣿⣿⣿⣿⡇⢕⢕⢕⢕⢕⢕⢕⢕⢕⢕⢕⢕⢕⢕⢕⢕⢕⢕⢕⢕⢕⢕⢕⢕⢕⢕⢕⢕⣱⣿⣿⣿⣿⣿⣿⣿⣿⣿⣿⣿⣿⣿⣿⢟⢿⢿⢿⣿⡿⢿⢟⢟⢿⣿⣿⣿⣿⣿⣿⣿⣿⣿⣿⣿⣿⣿⣿⣿⣿⣿⣿⢇⢕⢕⢕⢄⢀⠀⠀⠀⠀⢀⢄⢕⢕⢕⢕⢕⢕⢕⢕⢕⢕⢕⢕⢕⢻⣿⣿⣿⣿⣿⣿⣿⣿⣿⣿⣿⣿⣿⣿⣿⣿⣿⡕⢕⢕⢕⢕⢕⢕⢕⢕⠀⠀⠀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⠀⠀⠀⠀⢸⣿⣿⣿⣿⣿⣿⣿⣿⣿⣿⣿⣿⣿⣿⣿⣿⣿⡕⢕⢕⢕⢕⢕⢕⢕⢕⢕⢕⢕⢕⢕⢕⢕⢕⢕⢕⢕⢕⢕⢕⢕⢕⢕⢕⣸⣿⣿⣿⣿⣿⣿⣿⣿⣿⣿⣿⣿⣿⣿⣿⢕⢕⢕⢕⢕⢕⢕⢕⢕⢕⢕⢝⢻⢿⢿⣿⣿⣿⣿⣿⣿⣿⣿⣿⣿⣿⣿⡏⢕⢕⢕⢕⢕⢕⢕⢔⢔⢕⢕⢕⢕⢕⢕⢕⢕⢕⢕⢕⢕⢕⢕⢕⢕⢕⢹⣿⣿⣿⣿⣿⣿⣿⣿⣿⣿⣿⣿⣿⣿⣿⣿⣿⡕⢕⢕⢕⢕⢕⢕⢕⠀⠀⠀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⠀⠀⠀⠀⢸⣿⣿⣿⣿⣿⣿⣿⣿⣿⣿⣿⣿⣿⣿⣿⣿⣿⣿⣷⡕⢕⢕⢕⢕⢕⢕⢕⢕⢕⢕⢕⢕⢕⢕⢕⢕⢕⢕⢕⢕⢕⣵⣾⣿⣿⣿⣿⣿⣿⣿⣿⣿⣿⣿⣿⣿⣿⣿⣿⡇⢕⢕⢕⢕⢕⢕⢕⢕⢕⢕⢕⢕⢕⢕⢕⢕⢕⣾⣿⣿⣿⣿⣿⣿⣿⣿⣿⢕⢕⢕⢕⢕⢕⢕⢕⢕⢕⢕⢕⢕⢕⢕⢕⢕⢕⢕⢕⢕⢕⢕⢕⢕⢕⢕⢕⢹⣿⣿⣿⣿⣿⣿⣿⣿⣿⣿⣿⣿⣿⣿⣿⣿⣿⣕⢕⢕⢕⢕⢕⢕⠀⠀⠀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⠀⠀⠀⠀⢸⣿⣿⣿⣿⣿⣿⣿⣿⣿⣿⣿⣿⣿⣿⣿⣿⣿⣿⣿⣿⣷⣕⣕⢕⢕⢕⢕⢕⢕⢕⣕⣕⣵⣵⣵⣵⣵⣵⣾⣿⣿⣿⣿⣿⣿⣿⣿⣿⣿⣿⣿⣿⣿⣿⣿⣿⣿⣿⣿⣷⡕⢕⢕⢕⢕⢕⢕⢕⢕⢕⢕⢕⢕⢕⢕⢕⣸⣿⣿⣿⣿⣿⣿⣿⣿⣿⣿⢕⢕⢕⢕⢕⢕⢕⢕⢕⢕⢕⢕⢕⢕⢕⢕⢕⢕⢕⢕⢕⢕⢕⢕⢕⢕⢕⢕⢜⣿⣿⣿⣿⣿⣿⣿⣿⣿⣿⣿⣿⣿⣿⣿⣿⣿⣿⣿⣧⠁⠁⠁⠀⠀⠀⠀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⠀⠀⠀⠀⢸⣿⣿⣿⣿⣿⣿⣿⣿⣿⣿⣿⣿⣿⣿⣿⣿⣿⣿⣿⣿⣿⣿⣿⣿⣿⣿⣿⣿⣿⣿⣿⣿⣿⣿⣿⣿⣿⣿⣿⣿⣿⣿⣿⣿⣿⣿⣿⣿⣿⣿⣿⣿⣿⣿⣿⣿⣿⣿⣿⣿⣷⣕⢕⢕⢕⢕⢕⢕⢕⢕⢕⢕⢕⢕⢕⢱⣿⣿⣿⣿⣿⣿⣿⣿⣿⣿⣿⣇⢕⢕⢕⢕⢕⢕⢕⢕⢕⢕⢕⢕⢕⢕⢕⢕⢕⢕⢕⢕⢕⢕⢕⢕⢕⢕⢕⢕⣿⣿⣿⣿⣿⣿⣿⣿⣿⣿⣿⣿⣿⣿⣿⣿⣿⣿⣿⣿⠀⠀⠀⠀⠀⠀⠀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⢀⠀⠀⠀⢜⣿⣿⣿⣿⣿⣿⣿⣿⣿⣿⣿⣿⣿⣿⣿⣿⣿⣿⣿⣿⣿⣿⣿⣿⣿⣿⣿⣿⣿⣿⣿⣿⣿⣿⣿⣿⣿⣿⣿⣿⣿⣿⣿⣿⣿⣿⣿⣿⣿⣿⣿⣿⣿⣿⣿⣿⣿⣿⣿⣿⣿⣿⣷⣧⣕⣕⢕⢕⢕⢕⢕⢕⢕⣵⣾⣿⣿⣿⣿⣿⣿⣿⣿⣿⣿⣿⣿⣿⡇⢕⢕⢕⢕⢕⢕⢕⢕⢕⢕⢕⢕⢕⢕⢕⢕⢕⢕⢕⢕⢕⢕⢕⢕⢕⢕⢱⣿⣿⣿⣿⣿⣿⣿⣿⣿⣿⣿⣿⣿⣿⣿⣿⣿⣿⣿⣿⠀⠀⠀⠀⠀⠀⠀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⢕⠀⠀⠀⠕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⢕⢕⢕⢕⢕⢕⢕⢕⢕⢕⢕⢕⢕⢕⢕⢕⢕⢕⢕⢕⢕⣾⣿⣿⣿⣿⣿⣿⣿⣿⣿⣿⣿⣿⣿⣿⣿⣿⣿⣿⣿⡟⠀⠀⠀⠀⠀⠀⠀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⠱⠀⠀⠀⠀⢻⣿⣿⣿⣿⣿⣿⣿⣿⣿⣿⣿⣿⣿⣿⣿⣿⣿⣿⣿⣿⣿⣿⣿⣿⣿⣿⣿⣿⣿⣿⣿⣿⣿⣿⣿⣿⣿⣿⣿⣿⣿⣿⣿⣿⣿⣿⣿⣿⣿⣿⣿⣿⣿⣿⣿⣿⣿⣿⣿⣿⣿⠿⠟⠟⠟⠟⢿⣿⣿⣿⣿⣿⣿⣿⣿⣿⣿⣿⣿⣿⣿⣿⣿⣿⣿⣿⣿⣿⣿⣷⣕⡕⢕⢕⢕⢕⢕⢕⢕⢕⢕⢕⢕⢕⢕⢕⢕⢕⢕⢕⢕⢕⣱⣾⣿⣿⣿⣿⣿⣿⣿⣿⣿⣿⣿⣿⣿⣿⣿⣿⣿⣿⣿⣿⡇⠀⠀⠀⠀⠀⠀⠀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⠀⠀⠀⠀⠀⢸⣿⣿⣿⣿⣿⣿⣿⣿⣿⣿⣿⣿⣿⣿⣿⣿⣿⣿⣿⣿⣿⣿⣿⣿⣿⣿⣿⣿⣿⣿⣿⣿⣿⣿⣿⣿⣿⣿⣿⣿⣿⣿⣿⣿⣿⣿⣿⣿⣿⣿⣿⣿⣿⣿⣿⣿⣿⣿⠟⠁⠀⠀⠀⠀⠀⠀⠀⠀⠙⢿⣿⣿⣿⣿⣿⣿⣿⣿⣿⣿⣿⣿⣿⣿⣿⣿⣿⣿⣿⣿⣿⣿⣧⣕⢕⢕⢕⢕⢕⢕⢕⢕⢕⢕⢕⢕⢕⢕⢕⢕⣕⣵⣿⣿⣿⣿⣿⣿⣿⣿⣿⣿⣿⣿⣿⣿⣿⣿⣿⣿⣿⣿⣿⣿⠃⠀⠀⠀⠀⠀⠀⠀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⠀⢄⢀⠀⠀⠀⠁⢿⣿⣿⣿⣿⣿⣿⣿⣿⣿⣿⣿⣿⣿⣿⣿⣿⣿⣿⣿⣿⣿⣿⣿⣿⣿⣿⣿⣿⣿⣿⣿⣿⣿⣿⣿⣿⣿⣿⣿⣿⣿⣿⣿⣿⣿⣿⣿⣿⣿⣿⣿⣿⣿⣿⣿⡿⠃⠀⠀⠀⠀⠀⢀⢀⠀⠀⠀⠀⠀⠹⣿⣿⣿⣿⣿⣿⣿⣿⣿⣿⣿⣿⣿⣿⣿⣿⣿⣿⣿⣿⣿⣿⣿⣿⣷⣵⣵⣕⣵⣵⣵⣵⣱⣵⣵⣵⣷⣾⣿⣿⣿⣿⣿⣿⣿⣿⣿⣿⣿⣿⣿⣿⣿⣿⣿⣿⣿⣿⣿⣿⣿⣿⣿⠀⠀⠀⠀⠀⠀⠀⢄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⠀⢱⢷⢇⢀⠀⠀⠀⢸⣿⣿⣿⣿⣿⣿⣿⣿⣿⣿⣿⣿⣿⣿⣿⣿⣿⣿⣿⣿⣿⣿⣿⣿⣿⣿⣿⣿⣿⣿⣿⣿⣿⣿⣿⣿⣿⣿⣿⣿⣿⣿⣿⣿⣿⣿⣿⣿⣿⣿⣿⣿⣿⣿⣿⠑⠀⠀⠀⢀⣴⣿⣿⣿⣷⣔⠀⠀⠀⠀⢹⣿⣿⣿⣿⣿⣿⣿⣿⣿⣿⣿⣿⣿⣿⣿⣿⣿⣿⣿⣿⣿⣿⣿⣿⣿⣿⣿⣿⣿⣿⣿⣿⣿⣿⣿⣿⣿⣿⣿⣿⣿⣿⣿⣿⣿⣿⣿⣿⣿⣿⣿⣿⣿⣿⣿⣿⣿⣿⣿⣿⣿⣿⠀⠀⠀⠀⠀⠀⠀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⡿⠀⠀⠀⠀⠀⠀⠀⠀⠁⢻⣿⣿⣿⣿⣿⣿⣿⣿⣿⣿⣿⣿⣿⣿⣿⣿⣿⣿⣿⣿⣿⣿⣿⣿⣿⣿⣿⣿⣿⣿⣿⣿⣿⣿⣿⣿⣿⣿⣿⣿⣿⣿⣿⣿⣿⣿⡿⠿⠋⠉⠁⠁⠁⠉⠀⠀⠀⠀⣸⣿⣿⣿⣿⣿⣿⠄⠀⠀⠀⢸⣿⣿⣿⣿⣿⣿⣿⣿⣿⣿⣿⣿⣿⣿⣿⣿⣿⣿⣿⣿⣿⣿⣿⣿⣿⣿⣿⣿⣿⣿⣿⣿⣿⣿⣿⣿⣿⣿⣿⣿⣿⣿⣿⣿⣿⣿⣿⣿⣿⣿⣿⣿⣿⣿⣿⣿⣿⣿⣿⣿⣿⡇⠀⠀⠀⠀⠀⠀⢄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⠁⠁⠁⠁⠁⠁⠁⠁⠁⠁⠁⠀⠀⠀⠀⠄⠀⠀⠀⠀⠜⣿⣿⣿⣿⣿⣿⣿⣿⣿⣿⣿⣿⣿⣿⣿⣿⣿⣿⣿⣿⣿⣿⣿⣿⣿⣿⣿⣿⣿⣿⣿⣿⣿⣿⣿⣿⣿⣿⣿⣿⣿⣿⣿⣿⣿⠏⠁⠀⠀⠀⠀⠀⠀⠀⠀⠀⠀⠀⢻⣿⣿⣿⣿⣿⡿⠀⠀⠀⠀⠸⠿⢿⣿⣿⣿⣿⣿⣿⣿⣿⣿⣿⣿⣿⣿⣿⣿⣿⣿⣿⣿⣿⣿⣿⣿⣿⣿⣿⣿⣿⣿⣿⣿⣿⣿⣿⣿⣿⣿⣿⣿⣿⣿⣿⣿⣿⣿⣿⣿⣿⣿⣿⣿⣿⣿⣿⣿⣿⣿⣿⣿⡇⢕⠀⠀⠀⠀⠀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⣄⣄⣄⣄⣄⣄⣄⣄⣄⣄⣄⣄⣄⣄⠀⠀⠀⠀⠀⠀⠀⠀⠀⢸⣿⣿⣿⣿⣿⣿⣿⣿⣿⣿⣿⣿⣿⣿⣿⣿⣿⣿⣿⣿⣿⣿⣿⣿⣿⣿⣿⣿⣿⣿⣿⣿⣿⣿⣿⣿⣿⣿⣿⣿⣿⣿⣿⠃⠀⠀⠀⠀⢄⣴⣶⣦⣤⣄⢀⠀⠀⣡⣷⣷⣮⣽⡟⠁⠀⠀⠀⠀⠀⠀⠀⠈⠛⢿⣿⣿⣿⣿⣿⣿⣿⣿⣿⣿⣿⣿⣿⣿⣿⣿⣿⣿⣿⣿⣿⣿⣿⣿⣿⣿⣿⣿⣿⣿⣿⣿⣿⣿⣿⣿⣿⣿⣿⣿⣿⣿⣿⣿⣿⣿⣿⣿⣿⣿⣿⣿⣿⣿⣿⣿⢕⠑⠀⠀⠀⠀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⠀⠀⠁⢻⣿⣿⣿⣿⣿⣿⣿⣿⣿⣿⣿⣿⣿⣿⣿⣿⣿⣿⣿⣿⣿⣿⣿⣿⣿⣿⣿⣿⣿⣿⣿⣿⣿⣿⣿⣿⣿⣿⣿⣿⣿⡏⠀⠀⠀⠀⢰⣿⣿⣿⣿⣿⣿⡗⣴⣾⣿⣿⣿⣿⣿⣧⠀⠀⢀⣀⡀⢀⠀⠀⠀⠀⠀⠝⣿⣿⣿⣿⣿⣿⣿⣿⣿⣿⣿⣿⣿⣿⣿⣿⣿⣿⣿⣿⣿⣿⣿⣿⣿⣿⣿⣿⣿⣿⣿⣿⣿⣿⣿⣿⣿⣿⣿⣿⣿⣿⣿⣿⣿⣿⣿⣿⣿⣿⣿⣿⣿⣿⡏⠕⠀⠀⠀⠀⢀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⠀⠀⠀⠑⢻⣿⣿⣿⣿⣿⣿⣿⣿⣿⣿⣿⣿⣿⣿⣿⣿⣿⣿⣿⣿⣿⣿⣿⣿⣿⣿⣿⣿⣿⣿⣿⣿⣿⣿⣿⣿⣿⣿⣿⣿⡇⠀⠀⠀⠀⢸⣿⣿⣿⣿⣿⣿⡇⣿⣿⣿⣿⣿⣿⣿⣿⣷⢸⣿⣿⣿⣿⣷⣔⠀⠀⠀⠀⢹⣿⣿⣿⣿⣿⣿⣿⣿⣿⣿⣿⣿⣿⣿⣿⣿⣿⣿⣿⣿⣿⣿⣿⣿⣿⣿⣿⣿⣿⣿⣿⣿⣿⣿⣿⣿⣿⣿⣿⣿⣿⣿⣿⣿⣿⣿⣿⣿⣿⣿⣿⣿⣿⢕⠀⠀⠀⠀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⢀⠀⠀⠀⠘⢿⣿⣿⣿⣿⣿⣿⣿⣿⣿⣿⣿⣿⣿⣿⣿⣿⣿⣿⣿⣿⣿⣿⣿⣿⣿⣿⣿⣿⣿⣿⣿⣿⣿⣿⣿⣿⣿⣿⣿⣿⡄⠀⠀⠀⠀⠙⠻⢿⢿⡿⠛⠁⠙⢿⣿⣿⣿⣿⣿⣿⢇⣿⣿⣿⣿⣿⣿⣿⠀⠀⠀⠀⢄⣿⣿⣿⣿⣿⣿⣿⣿⣿⣿⣿⣿⣿⣿⣿⣿⣿⣿⣿⣿⣿⣿⣿⣿⣿⣿⣿⣿⣿⣿⣿⣿⣿⣿⣿⣿⣿⣿⣿⣿⣿⣿⣿⣿⣿⣿⣿⣿⣿⣿⣿⣿⢏⠀⠀⠀⠀⠀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⢛⠛⠛⠛⠛⠛⠛⠛⠛⠛⢛⢟⢟⢟⢀⠀⠀⢀⢀⠀⠀⠗⠀⠀⠀⠀⠘⢿⣿⣿⣿⣿⣿⣿⣿⣿⣿⣿⣿⣿⣿⣿⣿⣿⣿⣿⣿⣿⣿⣿⣿⣿⣿⣿⣿⣿⣿⣿⣿⣿⣿⣿⣿⣿⣿⣿⣿⣿⣄⢀⠀⠀⠀⠀⠀⠀⠀⠀⠀⠀⠈⠻⠿⢿⠟⠙⠀⠈⢻⣿⣿⣿⣿⣿⠟⠀⠀⠀⠀⢰⣿⣿⣿⣿⣿⣿⣿⣿⣿⣿⣿⣿⣿⣿⣿⣿⣿⣿⣿⣿⣿⣿⣿⣿⣿⣿⣿⣿⣿⣿⣿⣿⣿⣿⣿⣿⣿⣿⣿⣿⣿⣿⣿⣿⣿⣿⣿⣿⣿⣿⣿⢏⠀⠀⠀⠀⠀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⢑⢕⢑⠕⢕⠕⢕⢕⢕⢕⢔⢕⠁⠀⠀⠁⠁⠀⠀⠀⠀⠀⠀⠀⠀⠘⢻⣿⣿⣿⣿⣿⣿⣿⣿⣿⣿⣿⣿⣿⣿⣿⣿⣿⣿⣿⣿⣿⣿⣿⣿⣿⣿⣿⣿⣿⣿⣿⣿⣿⣿⣿⣿⣿⣿⣿⣿⣷⣦⣄⡀⠀⠀⠀⠀⠀⠀⠀⠀⠀⠀⠀⠀⠀⠀⠀⠀⠉⠉⠙⠙⠁⠀⠀⠀⠀⢀⣾⣿⣿⣿⣿⣿⣿⣿⣿⣿⣿⣿⣿⣿⣿⣿⣿⣿⣿⣿⣿⣿⣿⣿⣿⣿⣿⣿⣿⣿⣿⣿⣿⣿⣿⣿⣿⣿⣿⣿⣿⣿⣿⣿⣿⣿⣿⣿⣿⣿⣿⢏⠀⠀⠀⠀⠀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⢅⢅⢅⢅⢅⢅⢅⢅⢅⢕⢕⢕⢕⢕⢕⢕⢕⢕⢕⢕⢕⢕⢕⢄⠀⠀⠀⠁⢻⣿⣿⣿⣿⣿⣿⣿⣿⣿⣿⣿⣿⣿⣿⣿⣿⣿⣿⣿⣿⣿⣿⣿⣿⣿⣿⣿⣿⣿⣿⣿⣿⣿⣿⣿⣿⣿⣿⣿⣿⣿⣿⣿⣿⠀⠀⠀⠀⠀⠀⠀⠀⠀⠀⠀⠀⠀⠀⠀⠀⠀⠀⠀⠀⠀⠀⢀⣴⣿⣿⣿⣿⣿⣿⣿⣿⣿⣿⣿⣿⣿⣿⣿⣿⣿⣿⣿⣿⣿⣿⣿⣿⣿⣿⣿⣿⣿⣿⣿⣿⣿⣿⣿⣿⣿⣿⣿⣿⣿⣿⣿⣿⣿⣿⣿⣿⣿⣿⣿⠇⠀⠀⠀⠀⠀⣱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⠑⠁⠁⠀⠀⠀⠀⠁⢹⣿⣿⣿⣿⣿⣿⣿⣿⣿⣿⣿⣿⣿⣿⣿⣿⣿⣿⣿⣿⣿⣿⣿⣿⣿⣿⣿⣿⣿⣿⣿⣿⣿⣿⣿⣿⣿⣿⣿⣿⣿⣿⣿⠀⠀⠀⠀⠀⠀⠀⠀⠀⠀⠀⠀⠀⠀⠀⢠⣤⣤⣤⣴⣶⣾⣿⣿⣿⣿⣿⣿⣿⣿⣿⣿⣿⣿⣿⣿⣿⣿⣿⣿⣿⣿⣿⣿⣿⣿⣿⣿⣿⣿⣿⣿⣿⣿⣿⣿⣿⣿⣿⣿⣿⣿⣿⣿⣿⣿⣿⣿⣿⣿⣿⣿⣿⡿⠑⠀⠀⠀⠀⢀⢼⢿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⠜⢿⣿⣿⣿⣿⣿⣿⣿⣿⣿⣿⣿⣿⣿⣿⣿⣿⣿⣿⣿⣿⣿⣿⣿⣿⣿⣿⣿⣿⣿⣿⣿⣿⣿⣿⣿⣿⣿⣿⣿⣿⣿⣆⠀⠀⠀⠀⠀⠀⠀⠀⠀⠀⠀⠀⠀⢄⣾⣿⣿⣿⣿⣿⣿⣿⣿⣿⣿⣿⣿⣿⣿⣿⣿⣿⣿⣿⣿⣿⣿⣿⣿⣿⣿⣿⣿⣿⣿⣿⣿⣿⣿⣿⣿⣿⣿⣿⣿⣿⣿⣿⣿⣿⣿⣿⣿⣿⣿⣿⣿⣿⣿⣿⣿⢟⠁⠀⠀⠀⠀⢄⣾⣿⣿⣿⣷⣷⣵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⠁⢻⣿⣿⣿⣿⣿⣿⣿⣿⣿⣿⣿⣿⣿⣿⣿⣿⣿⣿⣿⣿⣿⣿⣿⣿⣿⣿⣿⣿⣿⣿⣿⣿⣿⣿⣿⣿⣿⣿⣿⡿⠑⠀⠀⠀⠀⠀⠀⠀⠀⠀⠀⠀⠀⣠⣿⣿⣿⣿⣿⣿⣿⣿⣿⣿⣿⣿⣿⣿⣿⣿⣿⣿⣿⣿⣿⣿⣿⣿⣿⣿⣿⣿⣿⣿⣿⣿⣿⣿⣿⣿⣿⣿⣿⣿⣿⣿⣿⣿⣿⣿⣿⣿⣿⣿⣿⣿⣿⣿⣿⣿⡿⠏⠀⠀⠀⠀⠀⢰⣿⣿⣿⣿⣿⢟⢏⢕⢕⢕⢕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⢄⠀⠀⠀⠀⠀⠜⢿⣿⣿⣿⣿⣿⣿⣿⣿⣿⣿⣿⣿⣿⣿⣿⣿⣿⣿⣿⣿⣿⣿⣿⣿⣿⣿⣿⣿⣿⣿⣿⣿⣿⣿⣿⣿⡿⠀⠀⠀⠀⠀⠀⠀⠀⠀⠀⠀⠀⠀⠁⣿⣿⣿⣿⣿⣿⣿⣿⣿⣿⣿⣿⣿⣿⣿⣿⣿⣿⣿⣿⣿⣿⣿⣿⣿⣿⣿⣿⣿⣿⣿⣿⣿⣿⣿⣿⣿⣿⣿⣿⣿⣿⣿⣿⣿⣿⣿⣿⣿⣿⣿⣿⣿⣿⣿⣿⢟⠑⠀⠀⠀⠀⢀⣵⣿⣿⢿⢟⣹⡕⢕⢕⢕⢕⢕⣱⣿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⢄⠀⠀⠀⠀⠁⠝⣿⣿⣿⣿⣿⣿⣿⣿⣿⣿⣿⣿⣿⣿⣿⣿⣿⣿⣿⣿⣿⣿⣿⣿⣿⣿⣿⣿⣿⣿⣿⣿⣿⣿⣿⠇⠀⠀⠀⠀⠀⠀⠀⠀⠀⠀⠀⠀⠀⠀⢸⣿⣿⣿⣿⣿⣿⣿⣿⣿⣿⣿⣿⣿⣿⣿⣿⣿⣿⣿⣿⣿⣿⣿⣿⣿⣿⣿⣿⣿⣿⣿⣿⣿⣿⣿⣿⣿⣿⣿⣿⣿⣿⣿⣿⣿⣿⣿⣿⣿⣿⣿⣿⣿⡟⠃⠀⠀⠀⠀⠀⢄⣾⣿⢟⣵⣾⡟⢏⢕⢕⢕⢕⣱⣷⣿⣿⣿⡇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⢔⢄⠀⠀⠀⠀⠘⢻⣿⣿⣿⣿⣿⣿⣿⣿⣿⣿⣿⣿⣿⣿⣿⣿⣿⣿⣿⣿⣿⣿⣿⣿⣿⣿⣿⣿⣿⣿⣿⣿⣿⠀⠀⠀⠀⠀⠀⠀⠀⠀⠀⠀⠀⠀⠀⠀⣸⣿⣿⣿⣿⣿⣿⣿⣿⣿⣿⣿⣿⣿⣿⣿⣿⣿⣿⣿⣿⣿⣿⣿⣿⣿⣿⣿⣿⣿⣿⣿⣿⣿⣿⣿⣿⣿⣿⣿⣿⣿⣿⣿⣿⣿⣿⣿⣿⣿⣿⣿⡿⠏⠀⠀⠀⠀⠀⢄⢱⢵⢟⣵⣿⡟⢝⢕⢕⢕⢕⢕⢜⢏⣽⣷⣷⣷⣾⣿⣷⣧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⢕⢕⢕⢕⢕⢕⢕⢀⠀⠀⠀⠀⠘⢻⣿⣿⣿⣿⣿⣿⣿⣿⣿⣿⣿⣿⣿⣿⣿⣿⣿⣿⣿⣿⣿⣿⣿⣿⣿⣿⣿⣿⣿⣿⡟⠀⠀⠀⠀⠀⠀⠀⠀⠀⠀⠀⠀⠀⠀⠀⣿⣿⣿⣿⣿⣿⣿⣿⣿⣿⣿⣿⣿⣿⣿⣿⣿⣿⣿⣿⣿⣿⣿⣿⣿⣿⣿⣿⣿⣿⣿⣿⣿⣿⣿⣿⣿⣿⣿⣿⣿⣿⣿⣿⣿⣿⣿⣿⣿⣿⡿⠏⠁⠀⠀⠀⠀⢀⢔⢕⢕⣱⣿⡟⢝⢕⢕⢕⢕⢜⢕⣱⣾⣿⣿⣿⣿⣿⡿⢿⢝⢝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⠀⢀⠀⠀⠀⠀⠈⠟⢿⣿⣿⣿⣿⣿⣿⣿⣿⣿⣿⣿⣿⣿⣿⣿⣿⣿⣿⣿⣿⣿⣿⣿⣿⣿⣿⣿⡇⢀⣀⠀⠀⠀⠀⠀⠀⠀⠀⠀⠀⠀⠀⢱⣿⣿⣿⣿⣿⣿⣿⣿⣿⣿⣿⣿⣿⣿⣿⣿⣿⣿⣿⣿⣿⣿⣿⣿⣿⣿⣿⣿⣿⣿⣿⣿⣿⣿⣿⣿⣿⣿⣿⣿⣿⣿⣿⣿⣿⣿⣿⣿⡿⠋⠁⠀⠀⠀⠀⢀⢔⢕⢕⣱⣾⣿⡿⢏⢕⢕⢕⢕⢕⣵⣾⣿⣿⣿⣿⣿⣿⣿⣿⣧⣵⣶⣾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⢕⢕⢕⢕⢕⢕⢕⠀⢕⢔⢀⠀⠀⠀⠀⠁⠝⢿⣿⣿⣿⣿⣿⣿⣿⣿⣿⣿⣿⣿⣿⣿⣿⣿⣿⣿⣿⣿⣿⣿⣿⣿⣿⣿⣿⣿⣷⣴⣴⣦⣄⣤⣄⠀⢀⣀⠀⠀⣿⣿⣿⣿⣿⣿⣿⣿⣿⣿⣿⣿⣿⣿⣿⣿⣿⣿⣿⣿⣿⣿⣿⣿⣿⣿⣿⣿⣿⣿⣿⣿⣿⣿⣿⣿⣿⣿⣿⣿⣿⣿⣿⣿⣿⣿⡿⢟⠑⠀⠀⠀⠀⠀⢀⢄⢕⢑⢕⣼⣿⣿⣿⣿⢕⢕⢕⣠⣵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⠕⢕⢕⢅⢅⢄⢕⢕⢕⢕⢕⢄⠀⠀⠀⠀⠀⠘⠻⢿⣿⣿⣿⣿⣿⣿⣿⣿⣿⣿⣿⣿⣿⣿⣿⣿⣿⣿⣿⣿⣿⣿⣿⣿⣿⣿⣿⣿⣿⣿⣿⣿⣿⣿⣿⣿⣾⣿⣿⣿⣿⣿⣿⣿⣿⣿⣿⣿⣿⣿⣿⣿⣿⣿⣿⣿⣿⣿⣿⣿⣿⣿⣿⣿⣿⣿⣿⣿⣿⣿⣿⣿⣿⣿⣿⣿⣿⣿⣿⣿⣿⢿⠏⠁⠀⠀⠀⠀⠀⢀⠔⠕⢕⠕⠁⣼⣿⣿⣿⣻⣵⣷⣿⣿⣿⣿⣿⣿⣿⣿⣿⣿⣿⣿⣿⣿⣿⣿⣿⣿⣿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⢕⠕⢕⢕⢕⢕⢕⢕⢕⢕⢕⢕⢄⢀⠀⠀⠀⠀⠁⠙⠻⢿⣿⣿⣿⣿⣿⣿⣿⣿⣿⣿⣿⣿⣿⣿⣿⣿⣿⣿⣿⣿⣿⣿⣿⣿⣿⣿⣿⣿⣿⣿⣿⣿⣿⣿⣿⣿⣿⣿⣿⣿⣿⣿⣿⣿⣿⣿⣿⣿⣿⣿⣿⣿⣿⣿⣿⣿⣿⣿⣿⣿⣿⣿⣿⣿⣿⣿⣿⣿⣿⣿⣿⣿⣿⣿⣿⡿⠟⠁⠀⠀⠀⠀⠀⠀⢄⢔⢕⢕⠑⠀⢔⢕⣿⣿⣿⣿⣿⣿⣿⣿⣿⣿⣿⣿⣿⣿⣿⣿⣿⣿⣿⣿⣿⣿⣿⣿⣿⣿⣷⣵⣵⣵⣴⣧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⢔⢄⠀⠀⠀⠀⠀⠁⠙⠻⢿⣿⣿⣿⣿⣿⣿⣿⣿⣿⣿⣿⣿⣿⣿⣿⣿⣿⣿⣿⣿⣿⣿⣿⣿⣿⣿⣿⣿⣿⣿⣿⣿⣿⣿⣿⣿⣿⣿⣿⣿⣿⣿⣿⣿⣿⣿⣿⣿⣿⣿⣿⣿⣿⣿⣿⣿⣿⣿⣿⣿⣿⣿⣿⣿⣿⣿⣿⣿⣿⢿⠏⠁⠀⠀⠀⠀⠀⠀⠀⢔⢕⢕⢕⢕⠕⠀⢀⢕⣼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⢕⢕⢕⢕⢔⢀⠀⠀⠀⠀⠀⠀⠈⠙⢻⢿⣿⣿⣿⣿⣿⣿⣿⣿⣿⣿⣿⣿⣿⣿⣿⣿⣿⣿⣿⣿⣿⣿⣿⣿⣿⣿⣿⣿⣿⣿⣿⣿⣿⣿⣿⣿⣿⣿⣿⣿⣿⣿⣿⣿⣿⣿⣿⣿⣿⣿⣿⣿⣿⣿⣿⣿⣿⣿⣿⣿⣿⡿⠟⠙⠁⠀⠀⠀⠀⢀⢄⢄⣰⣷⢕⢕⢕⢕⢕⢅⠕⠔⠕⣱⣿⣿⣿⣿⣿⣿⣿⣿⣿⣿⣿⣿⣿⣿⣿⣿⣿⣿⣿⣿⣿⣿⣿⣿⣿⣿⣿⣿⣿⡿⢟⢏⢙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⢕⢕⢕⢕⢕⢕⢕⢕⢕⢕⢕⢁⢕⢕⢕⢕⢕⢕⢔⢄⢀⠀⠀⠀⠀⠀⠁⠈⠙⠻⢿⣿⣿⣿⣿⣿⣿⣿⣿⣿⣿⣿⣿⣿⣿⣿⣿⣿⣿⣿⣿⣿⣿⣿⣿⣿⣿⣿⣿⣿⣿⣿⣿⣿⣿⣿⣿⣿⣿⣿⣿⣿⣿⣿⣿⣿⣿⣿⣿⣿⣿⣿⣿⣿⢿⠟⠙⠁⠀⠀⠀⠀⠀⢄⢄⢔⡱⢷⣿⣿⣿⣷⣕⢕⢅⢕⢕⢄⢀⢰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⢀⢀⢀⢀⢄⢄⢔⢕⢕⢕⢕⢕⢕⢕⢕⢕⢕⢕⢕⢕⢕⢕⢕⢕⢕⢕⢕⢕⢕⢔⢄⢀⠀⠀⠀⠀⠀⠀⠀⠁⠙⠙⠻⢿⢿⣿⣿⣿⣿⣿⣿⣿⣿⣿⣿⣿⣿⣿⣿⣿⣿⣿⣿⣿⣿⣿⣿⣿⣿⣿⣿⣿⣿⣿⣿⣿⣿⣿⣿⣿⣿⣿⣿⣿⣿⣿⡿⠿⠟⠙⠁⠀⠀⠀⠀⠀⠀⢀⢔⢔⣱⣵⣾⣿⣿⣿⣷⣷⣽⣝⣟⢇⢕⢕⢕⢕⢕⣾⣿⣿⣿⣿⣿⣿⣿⣿⣿⣿⣿⣿⣿⣿⣿⣿⣿⣿⣿⣿⣿⣿⣿⣿⣿⣿⣿⣿⣿⣿⣿⣿⣿⣿⣿⣿⡧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⠁⠑⠑⠑⠑⠑⠑⠀⠑⠑⠑⠑⠑⠑⠑⠑⠑⠑⠑⠑⠑⠑⠑⠑⠑⠑⠑⠐⠑⠑⠑⠑⠑⠑⠑⠑⠐⠐⠑⠙⠙⠛⠛⠛⠛⠛⠛⠛⠛⠛⠛⠛⠛⠛⠛⠛⠛⠛⠛⠛⠛⠛⠛⠛⠛⠛⠛⠛⠛⠛⠛⠛⠛⠛⠛⠛⠙⠑⠑⠐⠐⠐⠑⠐⠐⠑⠑⠑⠑⠑⠑⠚⠛⠛⠛⠛⠛⠛⠛⠛⠛⠛⠛⠛⠛⠓⠒⠀⠑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⣿⣿⣿⣿⣿⣿⣿⣿⣿⣿⡿⢟⢏⢕⢕⢕⢕⢕⢕⢕⢕⣕⣱⣵⣷⣾⣿⣿⣿⣿⢜⣿⣿⣿⣿⣿⣿⣿⣿⣿⣿⣿⣿⣿⣿⣿⣿⣿⣿⣿⣿⣿⣿⣿⣿⣿⣿⣿⣿⣿⣿⣿⣿⣿⣿⣿⣿⣷⣷⣵⣕⡕⢕⢕⢕⢕⢕⢕⢕⢕⢕⢜⢝⢝⢯⢟⢟⢟⢻⢿⢿⣿⣿⣿⣿⣿⣿⣿⣿⣧⡟⣝⣵⣿⣿⣿⣿⣿⣿⣿⣿⣿⣿⣿⣿⣿⣿⣿⣿⣿⡯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⣾⣿⣿⣿⣿⣿⣿⣿⣿⣿⣿⣿⣿⣿⣿⣿⣿⣿⣿⣿⣿⣿⣿⣿⡿⢟⢝⢕⢕⢕⢕⢕⢕⢕⣱⣵⣷⣿⣿⣿⣿⣿⣿⣿⣿⣿⣿⢕⣿⣿⣿⣿⣿⣿⣿⣿⣿⣿⣿⣿⣿⣿⣿⣿⣿⣿⣿⣿⣿⣿⣿⣿⣿⣿⣿⣿⣿⣿⣿⣿⣿⣿⣿⣿⣿⣿⣿⣿⣿⣿⣷⣵⣕⡕⢕⢕⢕⢕⢕⢕⢕⢕⢕⢕⢕⢕⢕⢕⢕⢕⢝⢝⢟⢟⢟⢟⢏⢟⢟⢝⢟⢟⢻⢿⢟⢟⢻⢟⢟⢟⢝⢝⢕⢇⢝⢝⢏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⡿⢏⢕⢕⢕⢕⢕⢕⢕⣱⣵⣾⣿⣿⣿⣿⣿⣿⣿⣿⣿⣿⣿⣿⣿⣿⡇⢻⣿⣿⣿⣿⣿⣿⣿⣿⣿⣿⣿⣿⣿⣿⣿⣿⣿⣿⣿⣿⣿⣿⣿⣿⣿⣿⣿⣿⣿⣿⣿⣿⣿⣿⣿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⡿⢟⢕⢕⢕⢕⢕⢕⢕⢕⢕⢸⣿⣿⣿⣿⣿⣿⣿⣿⣿⣿⣿⣿⣿⣿⣿⣿⣿⡇⢸⣿⣿⣿⣿⣿⣿⣿⣿⣿⣿⣿⣿⣿⣿⣿⣿⣿⣿⣿⣿⣿⣿⣿⣿⣿⣿⣿⣿⣿⣿⣿⣿⣿⣿⣿⣿⣿⣿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⢟⢏⢕⢕⢕⢕⢕⢕⢕⢕⢕⢕⣱⢜⣿⣿⣿⣿⣿⣿⣿⣿⣿⣿⣿⣿⣿⣿⣿⣿⣿⣿⢜⣿⣿⣿⣿⣿⣿⣿⣿⣿⣿⣿⣿⣿⣿⣿⣿⣿⣿⣿⣿⣿⣿⣿⣿⣿⣿⣿⣿⣿⣿⣿⣿⣿⣿⣿⣿⣿⣿⣿⣿⣿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⡿⢟⢕⢕⢕⢕⢕⢕⢕⢕⢕⢕⣵⣾⣿⣿⣇⢻⣿⣿⣿⣿⣿⣿⣿⣿⣿⣿⣿⣿⣿⣿⣿⣿⣿⡕⢻⣿⣿⣿⣿⣿⣿⣿⣿⣿⣿⣿⣿⣿⣿⣿⣿⣿⣿⣿⣿⣿⣿⣿⣿⣿⣿⣿⣿⣿⣿⣿⣿⣿⣿⣿⣿⣿⣿⣿⣿⣿⣿⣿⣿⣿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⢏⢕⢕⢕⢕⢕⢕⢕⢕⢕⢕⢕⢕⢻⣿⣿⣿⣿⡜⣿⣿⣿⣿⣿⣿⣿⣿⣿⣿⣿⣿⣿⣿⣿⣿⣿⣇⢸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⢏⢕⢕⢕⢕⢕⢕⢕⢕⢕⢕⢕⢕⢕⢕⣾⣿⣿⣿⣿⣷⣿⣿⣿⣿⣿⣿⣿⣿⣿⣿⣿⣿⣿⣿⣿⣿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⣕⢀⠁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⢏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⣕⣱⡏⢔⢀⠀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⢟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⢵⢵⢵⢵⢕⢕⢕⢕⢕⢕⢕⢕⢱⢵⢵⢵⢵⢵⢗⢗⢞⢏⢝⢕⢕⢕⢕⢔⢄⠘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⡿⢇⢕⢕⢕⢕⢕⢕⢕⢕⢕⢕⢅⢑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⡿⠇⠁⢱⣕⢕⢕⢕⢕⢕⢕⢕⢕⢕⢕⢕⢕⢕⢕⢕⢕⢕⢕⢕⢕⢕⢕⢕⢕⢕⢕⢕⢕⢕⢕⢕⢀⠑⠕⢔⠀⠁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⢝⢝⢝⢝⢝⢕⢕⢕⢕⢕⢕⢕⢕⢕⢕⢕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⠟⠁⠀⠀⠜⣿⣧⡕⢕⢕⢕⢕⢕⢕⢕⢕⢕⢕⢕⢕⢕⢕⢕⢕⢕⢕⢕⢕⢕⢕⢕⢕⢕⢕⢕⢕⢕⢕⢄⢀⢀⢀⢄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⢔⢅⢑⣕⣵⣿⣿⣿⣿⣿⣿⣿⣿⣿⣿⣿⣿⣿⣿⣿⣿⣿⣿⣿⣿⣿⣿⣿⣿⣿⣿⣿⣿⣿⣿⣿⣿⣿⣿⣿⣿⣿⣿⣿⣿⣿⣿⣿⣿⣿⣿⣿⣿⣿⣿⣿⣿⣿⣿⣿⣿⣿⣿⣿⣿⣿⣿⣿⣿⣿⣿⣿⣿⣿⣿⣿⣿⣿⣿⣿⣿⣿⣿⣿⣿⣿⣿⣿⣿⣿⣿⣿⣿⢟⠑⠀⠀⠀⠀⠀⠘⢻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⡟⢕⢕⢕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⢿⠑⠀⠀⠀⠀⠀⠀⠀⠀⠀⠘⢻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⢟⢕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⠟⠑⠀⠀⠀⠀⠀⠀⠀⠀⠀⠀⠀⠀⠀⠈⠳⢕⢕⢕⢕⢕⢕⢕⢕⢕⢕⢕⢕⢕⢕⢕⢕⢕⢕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⢏⢕⢕⢕⢕⢕⢕⢕⢕⢕⢕⢕⢕⢕⢕⣵⣾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⠀⠀⠀⠀⠀⠀⠀⠀⠀⠀⠁⢕⢕⢕⢕⢕⢕⢕⢕⢕⢕⢕⢕⢕⢕⢕⠕⢀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⢏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⢄⠀⠀⠀⠀⠀⠀⠀⠀⠀⠀⠀⠀⠀⠀⠀⠀⠀⠀⠀⠁⢕⢕⢕⢕⢕⢕⣜⣕⢕⠕⠕⠕⠕⠑⢄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⢕⢕⢕⢕⢕⢜⣿⣷⡄⢄⠔⠐⢄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⣱⣵⣿⣿⣿⣿⣿⣿⣿⣿⣿⣿⣿⣿⣿⣿⣿⣿⣿⣿⣿⣿⣿⣿⣿⣿⣿⣏⠁⠀⠁⠈⠉⠙⠛⠻⠿⢿⣿⣿⣿⣿⣿⣿⣿⣿⣿⣿⣿⣿⣿⣿⣿⣿⣿⣿⣿⣿⣿⣿⣿⣿⣿⣿⣿⣿⣿⣿⣿⣿⣿⣿⣿⣿⣿⣿⣿⣿⣿⣿⣿⣿⣿⣿⣿⣿⣿⣿⣿⣿⣿⣿⣿⣿⣿⣿⣿⣿⡕⠀⠀⠀⠀⠀⠀⠀⠀⠀⠀⠀⠀⠀⠀⠀⠀⠀⠀⠀⠀⠀⢄⢕⢕⢕⢕⢕⢜⣿⣿⢇⠀⢔⢕⢕⢕⢕⢕⢕⢕⢕⢕⢕⢕⢅⢔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⠁⢑⣱⣵⣵⣵⣾⣿⣿⣿⣿⣿⣿⣿⣿⣿⣿⣿⣿⣿⣿⣿⣿⣿⣿⣿⣿⣿⣿⣿⣿⣿⣿⣿⣿⣶⣴⣤⣄⣀⢀⠀⠀⠀⠀⠁⠉⠙⠛⠿⢿⣿⣿⣿⣿⣿⣿⣿⣿⣿⣿⣿⣿⣿⣿⣿⣿⣿⣿⣿⣿⣿⣿⣿⣿⣿⣿⣿⣿⣿⣿⣿⣿⣿⣿⣿⣿⣿⣿⣿⣿⣿⣿⣿⣿⣿⣿⣿⣿⣿⣿⣿⣿⣿⣿⣿⡔⠀⠀⠀⠀⠀⠀⠀⠀⠀⠀⠀⠀⠀⠀⠀⠀⠀⣄⡔⢕⢕⢕⢕⢕⢕⢕⢕⢹⣿⣷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⢀⣼⣿⣿⣿⣿⣿⣿⣿⣿⣿⣿⣿⣿⣿⣿⣿⣿⣿⣿⣿⣿⡿⢟⢟⢟⢟⢟⢟⢻⢿⣿⣿⣿⣿⣿⣿⣿⣿⣿⡿⠋⠁⠀⠀⠀⠀⠀⠀⠀⠀⠁⠉⠙⢻⣿⣿⣿⣿⣿⣿⣿⣿⣿⣿⣿⣿⣿⣿⣿⣿⣿⣿⣿⣿⣿⣿⣿⣿⣿⣿⣿⣿⣿⣿⣿⣿⣿⣿⣿⣿⣿⣿⣿⣿⣿⣿⣿⣿⣿⣿⣿⣿⣿⣿⣿⣿⡔⠀⠀⠀⠀⠀⠀⠀⠀⠀⠀⠀⠀⠀⢀⣴⣾⣿⣷⡕⢕⢕⢕⢕⢕⢕⢕⢕⢝⢟⠕⠑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⠁⢀⣸⣿⣿⣿⣿⣿⣿⣿⣿⣿⣿⣿⣿⣿⣿⣿⣿⣿⢟⢏⢕⢕⢕⢕⢕⢕⢕⢕⢕⢕⢕⢕⢜⢝⢟⢿⣿⣿⡿⠋⠀⠀⠀⠀⠀⠀⠀⠀⠀⠐⣴⣄⣀⢀⣼⣿⣿⣿⣿⣿⣿⣿⣿⣿⣿⣿⣿⣿⣿⣿⣿⣿⣿⣿⣿⣿⣿⣿⣿⣿⣿⣿⣿⣿⣿⣿⣿⣿⣿⣿⣿⣿⣿⣿⣿⣿⣿⣿⣿⣿⣿⣿⣿⣿⣿⣿⣿⣿⣔⢀⠀⠀⠀⠀⠀⠀⠀⠀⢀⣠⣷⣿⣿⣿⣿⣿⣧⢕⢕⢕⢕⢕⢕⢕⢕⢕⣷⣧⠀⠕⢕⢑⢕⢕⠁⢕⢕⢁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⠀⣸⣿⣿⣿⣿⣿⣿⣿⣿⣿⣿⣿⣿⣿⣿⣿⡿⢝⢕⢕⢕⢕⢕⢕⢕⢕⢕⢕⢕⢕⢕⢕⢕⢕⢕⢕⢕⢜⢟⠑⠀⠀⠀⠀⠀⠀⠀⠀⠀⠀⠀⣿⣿⣿⣿⣿⣿⣿⣿⣿⣿⣿⣿⣿⣿⣿⣿⣿⣿⣿⣿⣿⣿⣿⣿⣿⣿⣿⣿⣿⣿⣿⣿⣿⣿⣿⣿⣿⣿⣿⣿⣿⣿⣿⣿⣿⣿⣿⣿⣿⣿⣿⣿⣿⣿⣿⣿⣿⣿⣿⣿⣿⣷⣴⣄⣀⣄⣤⣷⣿⣿⣿⣿⣿⣿⡟⢝⢕⢕⢕⢕⢕⢕⢕⢕⢕⢕⠸⠟⠑⠀⢕⢕⢕⢕⢕⠕⢕⢕⢔⢅⠑⠑⢑⢕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⢱⣿⣿⣿⣿⣿⣿⣿⣿⣿⣿⣿⣿⣿⣿⣿⢏⢕⢕⢕⢕⢕⢕⢕⢕⢕⢕⢕⢕⢕⢕⢕⢕⢕⢕⢕⢕⢕⢕⠕⠀⠀⠀⠀⠀⠀⠀⠀⠀⠀⠀⢀⣿⣿⣿⣿⣿⣿⣿⣿⣿⣿⣿⣿⣿⣿⣿⣿⣿⣿⣿⣿⣿⣿⣿⣿⣿⣿⣿⣿⣿⣿⣿⣿⣿⣿⣿⣿⣿⣿⣿⣿⣿⣿⣿⣿⣿⣿⣿⣿⣿⣿⣿⣿⣿⣿⣿⣿⣿⣿⣿⣿⣿⣿⣿⣿⣿⣿⣿⣿⣿⣿⣿⣿⣿⣿⡇⢕⢕⢕⢕⢕⢕⢕⢕⢕⢕⢕⢕⠀⢀⡀⠀⠕⠀⢕⢕⠀⠑⢕⢑⠕⠕⠀⢄⢅⢕⢄⢄⢅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⣿⣿⣿⣿⣿⣿⣿⣿⣿⣿⣿⣿⣿⣿⣿⢇⢕⢕⢕⢕⢕⢕⢕⢕⢕⢕⢕⢕⢕⢕⢕⢕⢕⢕⢕⢕⢕⢕⢕⠀⠀⠀⠀⠀⠀⠀⠀⠀⠀⠀⠀⢸⣿⣿⣿⣿⣿⣿⣿⣿⣿⣿⣿⣿⣿⣿⣿⣿⣿⣿⣿⣿⣿⣿⣿⣿⣿⣿⣿⣿⣿⣿⣿⣿⣿⣿⣿⣿⣿⣿⣿⣿⣿⣿⣿⣿⣿⣿⣿⣿⣿⣿⣿⣿⣿⣿⣿⣿⣿⣿⣿⣿⣿⣿⣿⣿⣿⣿⣿⣿⣿⣿⣿⣿⣿⣿⢕⢕⢕⢕⢕⢕⢕⢕⢕⢕⢕⢕⢕⢕⣿⣿⣕⠀⠀⠁⢕⠀⠀⢀⢀⢄⢀⠀⠀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⣿⣿⣿⣿⣿⣿⣿⣿⣿⣿⣿⣿⣿⣿⢏⢕⢕⢕⢕⢕⢕⢕⢕⢕⢕⢕⢕⢕⢕⢕⢕⢕⢕⢕⢕⢕⢕⢕⢕⠀⠀⠀⠀⠀⠀⠀⠀⠀⠀⠀⢰⣿⣿⣿⣿⣿⣿⣿⣿⣿⣿⣿⣿⣿⣿⣿⣿⣿⣿⣿⣿⣿⣿⣿⣿⣿⣿⣿⣿⣿⣿⣿⣿⣿⣿⣿⣿⣿⠿⢿⣿⣿⣿⣿⣿⣿⣿⣿⣿⣿⣿⣿⣿⣿⣿⣿⣿⣿⣿⣿⣿⣿⣿⣿⣿⣿⣿⣿⣿⣿⣿⣿⣿⣿⣿⡇⢕⢕⢕⢕⢕⢕⢕⢕⢕⢕⢕⢕⢕⢕⢻⣿⠇⠀⠀⠀⠀⠔⠑⠕⢕⢕⢕⢔⢄⢀⢀⢁⢑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⡟⢕⢕⢕⢕⢕⢕⢕⢕⢕⢕⢕⢕⢕⢕⢕⢕⢕⢕⢕⢕⢕⢕⢕⢕⢕⢔⠀⠀⠀⠀⠀⠀⠀⠀⢄⣵⣿⣿⣿⣿⣿⣿⣿⣿⣿⣿⣿⣿⣿⣿⣿⣿⣿⣿⣿⣿⣿⣿⣿⣿⣿⣿⣿⣿⣿⣿⣿⣿⣿⣿⣿⣿⣿⡕⠀⠀⠀⠁⠉⠙⠛⠻⢿⣿⣿⣿⣿⣿⣿⣿⣿⣿⣿⣿⣿⣿⣿⣿⣿⣿⣿⣿⣿⣿⣿⣿⣿⣿⣿⣿⣿⡇⢕⢕⢕⢕⢕⢕⢕⢕⢕⢕⢕⢕⢕⢕⠸⢏⢀⠀⠀⠀⠄⢄⢄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⡇⢕⢕⢕⢕⢕⢕⢕⢕⢕⢕⢕⢕⢕⢕⢕⢕⢕⢕⢕⢕⢕⢕⢕⢕⢕⢕⢕⢔⢄⢄⢄⣤⣴⣷⣿⣿⣿⣿⣿⣿⣿⣿⣿⣿⣿⣿⣿⣿⣿⣿⣿⣿⣿⣿⣿⣿⣿⣿⣿⣿⣿⣿⣿⣿⣿⣿⣿⣿⣿⣿⣿⣿⣿⣿⣷⣦⢤⠀⠀⠀⠀⠀⠀⠀⠈⠙⠟⠻⢿⣿⣿⣿⣿⣿⣿⣿⣿⣿⣿⣿⣿⣿⣿⣿⣿⣿⣿⣿⣿⣿⡿⢕⠕⠕⠕⠕⠕⢕⢕⢕⢕⢕⢕⢕⢕⢕⢔⢅⢕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⡇⢕⢕⢕⢕⢕⢕⢕⢕⢕⢕⢕⢕⢕⢕⢕⢕⢕⢕⢕⢕⢕⢕⢕⢕⢕⢕⢕⢕⢕⢕⢸⣿⣿⣿⣿⣿⣿⣿⣿⣿⣿⣿⣿⣿⣿⣿⣿⣿⣿⣿⣿⣿⣿⣿⣿⣿⣿⣿⣿⣿⣿⣿⣿⣿⣿⣿⣿⣿⣿⣿⣿⣿⣿⣿⣿⠋⠀⠀⠀⠀⠀⠀⠀⠀⢀⠀⠀⠀⠀⠈⠙⠟⢿⣿⣿⣿⣿⣿⣿⣿⣿⣿⣿⣿⣿⣿⣿⣿⣿⣿⡇⢕⢕⢕⢕⢕⢔⢔⢔⢔⢅⢅⢕⢕⢕⢕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⢕⢕⢕⢕⢕⢕⢕⢕⢕⢕⢕⢕⢕⢕⢕⢕⢕⢕⢕⢕⢕⢕⢕⢕⢕⢕⢕⢕⢕⢕⣸⣿⣿⣿⣿⣿⣿⣿⣿⣿⣿⣿⣿⣿⣿⣿⣿⣿⣿⣿⣿⣿⣿⣿⣿⣿⣿⣿⣿⣿⣿⣿⣿⣿⣿⣿⣿⣿⣿⣿⣿⣿⣿⣿⠇⠀⠀⠀⠀⠀⠀⠀⠀⠀⠀⢿⣷⣦⣤⣄⢀⠀⢸⣿⣿⣿⣿⣿⣿⣿⣿⣿⣿⣿⣿⣿⣿⣿⣿⣿⣿⡇⢅⢅⢁⢑⢑⢑⠕⠕⠕⢕⢕⢕⢕⢕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⣇⢕⢕⢕⢕⢕⢕⢕⢕⢕⢕⢕⢕⢕⢕⢕⢕⢕⢕⢕⢕⢕⢕⢕⢕⢕⢕⢕⢕⢕⣿⣿⣿⣿⣿⣿⣿⣿⣿⣿⣿⣿⣿⣿⣿⣿⣿⣿⣿⣿⣿⣿⣿⣿⣿⣿⣿⣿⣿⣿⣿⣿⣿⣿⣿⣿⣿⣿⣿⣿⣿⣿⣿⡇⠀⠀⠀⠀⠀⠀⠀⠀⠀⠀⠀⢸⣿⣿⣿⣿⣿⣿⣿⣿⣿⣿⣿⣿⣿⣿⣿⣿⣿⣿⣿⣿⣿⣿⣿⣿⣿⣇⢕⢕⢕⢕⢕⢕⢕⢕⢕⢔⢔⠕⢕⠕⢕⢕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⣧⡕⢕⢕⢕⢕⢕⢕⢕⢕⢕⢕⢕⢕⢕⢕⢕⢕⢕⢕⢕⢕⢕⢕⢕⢕⢕⢵⣾⣿⣿⣿⣿⣿⣿⣿⣿⣿⣿⣿⣿⣿⣿⣿⣿⣿⣿⣿⣿⣿⣿⣿⣿⣿⣿⣿⣿⣿⣿⣿⣿⣿⣿⣿⣿⣿⣿⣿⣿⣿⣿⣿⢕⠀⠀⠀⠀⠀⠀⠀⠀⠀⠀⠀⢜⢫⢿⢿⣿⣿⣿⣿⣿⣿⣿⣿⣿⣿⣿⣿⣿⣿⣿⣿⣿⣿⣿⣿⣿⣿⣿⢕⢕⢕⢕⢕⢕⢕⢕⢕⢕⢕⠀⠑⠁⠐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⣕⣕⢕⢕⢕⢕⢕⢕⢕⢕⢕⢕⢕⢕⢕⢕⢕⢕⢕⢕⢕⢕⢕⣱⣾⣿⣿⣿⣿⣿⣿⣿⣿⣿⣿⣿⣿⣿⣿⣿⢟⢻⢿⣿⣿⣿⣿⣿⣿⣿⣿⣿⣿⣿⣿⣿⣿⣿⣿⣿⣿⣿⣿⣿⣿⣿⣿⣿⣿⣿⡕⠀⠀⠀⠀⠀⠀⠀⠀⠀⠀⠀⢕⢕⢕⢕⢝⢻⢿⣿⣿⣿⣿⣿⣿⣿⣿⣿⣿⣿⣿⣿⣿⣿⣿⣿⣿⣿⣿⡕⢕⢕⢕⢕⢕⢕⢕⢕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⣷⣵⣕⣕⣕⣕⣕⣕⣕⣕⣕⣕⣕⣕⣕⣕⣕⣵⣵⣷⣿⣿⣿⣿⣿⣿⣿⣿⣿⣿⣿⣿⣿⣿⣿⣿⣿⡏⢕⢕⢕⢕⢕⢕⢕⢕⢕⢜⢻⢿⣿⣿⣿⣿⣿⣿⣿⣿⣿⣿⣿⣿⣿⣿⣿⣿⡿⢝⢕⠀⠀⠀⠀⠀⠀⠀⠀⠀⠀⢄⢕⢕⢕⢕⢕⢕⢕⢜⢻⣿⣿⣿⣿⣿⣿⣿⣿⣿⣿⣿⣿⣿⣿⣿⣿⣿⣿⣷⢕⢕⢕⢕⢕⢕⢕⢕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⡇⢕⢕⢕⢕⢕⢕⢕⢕⢕⢕⢕⢕⢝⢟⢿⢿⣿⣿⣿⣿⣿⣿⣿⣿⣿⣿⣿⡿⢕⢕⢕⢕⢄⠀⠀⠀⠀⠀⠀⠀⢔⢕⢕⢕⢕⢕⢕⢕⢕⢕⢕⢜⢿⣿⣿⣿⣿⣿⣿⣿⣿⣿⣿⣿⣿⣿⣿⣿⣿⣿⡕⢕⢕⢕⢕⢕⢕⢕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⣇⢕⢕⢕⢕⢕⢕⢕⢕⢕⢕⢕⢕⢕⢕⢕⢕⢱⣿⣿⣿⣿⣿⣿⣿⣿⣿⣿⢕⢕⢕⢕⢕⢕⢕⢔⢔⢄⢔⢔⢕⢕⢕⢕⢕⢕⢕⢕⢕⢕⢕⢕⢕⢕⢻⣿⣿⣿⣿⣿⣿⣿⣿⣿⣿⣿⣿⣿⣿⣿⣿⡇⢕⢕⢕⢕⢕⢕⢕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⣇⢕⢕⢕⢕⢕⢕⢕⢕⢕⢕⢕⢕⢕⢕⢱⣿⣿⣿⣿⣿⣿⣿⣿⣿⣿⡇⢕⢕⢕⢕⢕⢕⢕⢕⢕⢕⢕⢕⢕⢕⢕⢕⢕⢕⢕⢕⢕⢕⢕⢕⢕⢕⢕⢿⣿⣿⣿⣿⣿⣿⣿⣿⣿⣿⣿⣿⣿⣿⣿⣷⢕⢕⢕⢕⢕⢕⢕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⣷⣵⣕⢕⢕⢕⢕⢕⢕⢕⢕⢕⢕⣱⣿⣿⣿⣿⣿⣿⣿⣿⣿⣿⣿⣇⢕⢕⢕⢕⢕⢕⢕⢕⢕⢕⢕⢕⢕⢕⢕⢕⢕⢕⢕⢕⢕⢕⢕⢕⢕⢕⢕⢜⣿⣿⣿⣿⣿⣿⣿⣿⣿⣿⣿⣿⣿⣿⣿⣿⡇⢕⢕⢕⢕⢕⢕⢕⠑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⣷⣧⣵⣵⣵⣵⣵⣵⣾⣿⣿⣿⣿⣿⣿⣿⣿⣿⣿⣿⣿⣿⣿⢕⢕⢕⢕⢕⢕⢕⢕⢕⢕⢕⢕⢕⢕⢕⢕⢕⢕⢕⢕⢕⢕⢕⢕⢕⢕⢕⢕⣿⣿⣿⣿⣿⣿⣿⣿⣿⣿⣿⣿⣿⣿⣿⣿⣿⡕⢕⢕⢕⢕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⢿⠿⠿⠿⢿⣿⣿⣿⣿⣿⣿⣿⣿⣿⣿⣿⣿⣿⣿⣿⣿⣿⣿⣿⣿⣿⣿⡕⢕⢕⢕⢕⢕⢕⢕⢕⢕⢕⢕⢕⢕⢕⢕⢕⢕⢕⢕⢕⢕⢕⢕⢕⢕⢕⢕⣿⣿⣿⣿⣿⣿⣿⣿⣿⣿⣿⣿⣿⣿⣿⣿⣿⣿⣧⡕⢕⢕⢕⢕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⡿⠟⠁⠀⠀⠀⠀⠀⠀⠁⠙⠻⣿⣿⣿⣿⣿⣿⣿⣿⣿⣿⣿⣿⣿⣿⣿⣿⣿⣿⣿⣿⣇⢕⢕⢕⢕⢕⢕⢕⢕⢕⢕⢕⢕⢕⢕⢕⢕⢕⢕⢕⢕⢕⢕⢕⢕⢕⢱⣿⣿⣿⣿⣿⣿⣿⣿⣿⣿⣿⣿⣿⣿⣿⣿⣿⣿⣿⣿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⠘⢿⣿⣿⣿⣿⣿⣿⣿⣿⣿⣿⣿⣿⣿⣿⣿⣿⣿⣿⣿⣷⣕⢕⢕⢕⢕⢕⢕⢕⢕⢕⢕⢕⢕⢕⢕⢕⢕⢕⢕⢕⢕⢕⢕⢱⣾⣿⣿⣿⣿⣿⣿⣿⣿⣿⣿⣿⣿⣿⣿⣿⣿⣿⣿⣿⡏⠀⠀⠀⠀⠀⠀⠀⠀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⠿⠟⠟⠻⠿⢏⠀⠀⠀⠀⢠⣷⣿⣿⣷⣔⢀⠀⠀⠀⠜⣿⣿⣿⣿⣿⣿⣿⣿⣿⣿⣿⣿⣿⣿⣿⣿⣿⣿⣿⣿⣿⣧⡕⢕⢕⢕⢕⢕⢕⢕⢕⢕⢕⢕⢕⢕⢕⢕⢕⢕⢕⢕⣵⣾⣿⣿⣿⣿⣿⣿⣿⣿⣿⣿⣿⣿⣿⣿⣿⣿⣿⣿⣿⣿⠇⠀⠀⠀⠀⠀⠀⠀⢰⣷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⢻⣿⣿⣿⣿⣿⣿⣿⣿⣿⣿⣿⣿⣿⣿⣿⣿⣿⣿⣿⣿⣿⣿⣿⣿⣿⣿⣿⣿⣿⣿⣿⣿⣿⣿⣿⣿⣿⣿⣿⣿⣿⣿⢿⠋⠁⠀⠀⠀⠀⠀⠀⠀⠀⠀⠀⢠⣿⣿⣿⣿⣿⣿⡇⠀⠀⠀⠀⣿⣿⣿⣿⣿⣿⣿⣿⣿⣿⣿⣿⣿⣿⣿⣿⣿⣿⣿⣿⣿⣿⣿⣷⣷⣕⣕⢕⢕⢕⢕⢕⢕⢕⢕⢕⢕⢕⢕⣱⣵⣾⣿⣿⣿⣿⣿⣿⣿⣿⣿⣿⣿⣿⣿⣿⣿⣿⣿⣿⣿⣿⣿⡟⠀⠀⠀⠀⠀⠀⠀⠀⣼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⠜⣿⣿⣿⣿⣿⣿⣿⣿⣿⣿⣿⣿⣿⣿⣿⣿⣿⣿⣿⣿⣿⣿⣿⣿⣿⣿⣿⣿⣿⣿⣿⣿⣿⣿⣿⣿⣿⣿⣿⣿⣿⠇⠀⠀⠀⠀⠀⢀⣀⢀⠀⠀⠀⠀⠀⢸⣿⣿⣿⣿⣿⣿⠇⠀⠀⠀⢀⣿⣿⣿⣿⣿⣿⣿⣿⣿⣿⣿⣿⣿⣿⣿⣿⣿⣿⣿⣿⣿⣿⣿⣿⣿⣿⣿⣿⣿⣷⣷⣷⣷⣷⣷⣷⣿⣿⣿⣿⣿⣿⣿⣿⣿⣿⣿⣿⣿⣿⣿⣿⣿⣿⣿⣿⣿⣿⣿⣿⣿⣿⣿⠃⠀⠀⠀⠀⠀⠀⠀⢕⢿⣟⣟⣕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⢸⣿⣿⣿⣿⣿⣿⣿⣿⣿⣿⣿⣿⣿⣿⣿⣿⣿⣿⣿⣿⣿⣿⣿⣿⣿⣿⣿⣿⣿⣿⣿⣿⣿⣿⣿⣿⣿⣿⣿⡇⠀⠀⠀⠀⣠⣾⣿⣿⣿⣷⣦⡄⠀⢀⣰⣷⣯⣽⣟⢿⠋⠀⠀⠀⠀⠈⠛⠻⣿⣿⣿⣿⣿⣿⣿⣿⣿⣿⣿⣿⣿⣿⣿⣿⣿⣿⣿⣿⣿⣿⣿⣿⣿⣿⣿⣿⣿⣿⣿⣿⣿⣿⣿⣿⣿⣿⣿⣿⣿⣿⣿⣿⣿⣿⣿⣿⣿⣿⣿⣿⣿⣿⣿⣿⣿⣿⣿⣿⡏⠀⠀⠀⠀⠀⠀⠀⢀⣾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⢹⣿⣿⣿⣿⣿⣿⣿⣿⣿⣿⣿⣿⣿⣿⣿⣿⣿⣿⣿⣿⣿⣿⣿⣿⣿⣿⣿⣿⣿⣿⣿⣿⣿⣿⣿⣿⣿⣿⢇⠀⠀⠀⠀⣿⣿⣿⣿⣿⣿⣿⢣⣷⣿⣿⣿⣿⣿⣿⡄⠀⠀⠀⠀⠀⠀⠀⠀⠁⠙⢿⣿⣿⣿⣿⣿⣿⣿⣿⣿⣿⣿⣿⣿⣿⣿⣿⣿⣿⣿⣿⣿⣿⣿⣿⣿⣿⣿⣿⣿⣿⣿⣿⣿⣿⣿⣿⣿⣿⣿⣿⣿⣿⣿⣿⣿⣿⣿⣿⣿⣿⣿⣿⣿⣿⣿⣿⣿⢕⠀⠀⠀⠀⠀⠀⠀⢱⣿⣿⣿⣿⣿⣿⣿⣿⢣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⠀⠁⢻⣿⣿⣿⣿⣿⣿⣿⣿⣿⣿⣿⣿⣿⣿⣿⣿⣿⣿⣿⣿⣿⣿⣿⣿⣿⣿⣿⣿⣿⣿⣿⣿⣿⣿⣿⣿⣿⣇⠀⠀⠀⠀⠹⣿⣿⣿⣿⣿⡟⣼⣿⣿⣿⣿⣿⣿⣿⣷⡄⣴⣶⣦⣴⣄⠀⠀⠀⠀⠈⢻⣿⣿⣿⣿⣿⣿⣿⣿⣿⣿⣿⣿⣿⣿⣿⣿⣿⣿⣿⣿⣿⣿⣿⣿⣿⣿⣿⣿⣿⣿⣿⣿⣿⣿⣿⣿⣿⣿⣿⣿⣿⣿⣿⣿⣿⣿⣿⣿⣿⣿⣿⣿⣿⣿⣿⣿⠀⠀⠀⠀⠀⠀⠀⠁⢵⣷⣷⣿⣿⣿⣿⣿⢏⣾⣿⣿⣷⣵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⠁⢻⣿⣿⣿⣿⣿⣿⣿⣿⣿⣿⣿⣿⣿⣿⣿⣿⣿⣿⣿⣿⣿⣿⣿⣿⣿⣿⣿⣿⣿⣿⣿⣿⣿⣿⣿⣿⣿⣔⠀⠀⠀⠀⠀⠉⠙⠋⠁⠀⠁⢻⣿⣿⣿⣿⣿⣿⡿⣸⣿⣿⣿⣿⣿⣷⢀⠀⠀⠀⠘⣿⣿⣿⣿⣿⣿⣿⣿⣿⣿⣿⣿⣿⣿⣿⣿⣿⣿⣿⣿⣿⣿⣿⣿⣿⣿⣿⣿⣿⣿⣿⣿⣿⣿⣿⣿⣿⣿⣿⣿⣿⣿⣿⣿⣿⣿⣿⣿⣿⣿⣿⣿⣿⣿⣿⡇⢀⠀⠀⠀⠀⠀⢄⠀⠕⢝⢝⢻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⠀⠀⠀⠁⢻⣿⣿⣿⣿⣿⣿⣿⣿⣿⣿⣿⣿⣿⣿⣿⣿⣿⣿⣿⣿⣿⣿⣿⣿⣿⣿⣿⣿⣿⣿⣿⣿⣿⣿⣿⣿⣿⣷⣄⠀⠀⠀⠀⠀⠀⠀⠀⠀⠁⠛⠿⢿⠟⠋⠉⠘⣿⣿⣿⣿⣿⣿⣿⠑⠀⠀⠀⢀⣿⣿⣿⣿⣿⣿⣿⣿⣿⣿⣿⣿⣿⣿⣿⣿⣿⣿⣿⣿⣿⣿⣿⣿⣿⣿⣿⣿⣿⣿⣿⣿⣿⣿⣿⣿⣿⣿⣿⣿⣿⣿⣿⣿⣿⣿⣿⣿⣿⣿⣿⣿⣿⣿⣿⢕⠁⠀⠀⠀⠀⠀⢕⠄⠀⢕⢱⣾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⠀⠀⠁⢻⣿⣿⣿⣿⣿⣿⣿⣿⣿⣿⣿⣿⣿⣿⣿⣿⣿⣿⣿⣿⣿⣿⣿⣿⣿⣿⣿⣿⣿⣿⣿⣿⣿⣿⣿⣿⣿⣿⣿⣶⡔⠀⠀⠀⠀⠀⠀⠀⠀⠀⠀⠀⠀⠀⠀⠘⠟⠿⢿⡿⠟⠑⠀⠀⠀⠀⣸⣿⣿⣿⣿⣿⣿⣿⣿⣿⣿⣿⣿⣿⣿⣿⣿⣿⣿⣿⣿⣿⣿⣿⣿⣿⣿⣿⣿⣿⣿⣿⣿⣿⣿⣿⣿⣿⣿⣿⣿⣿⣿⣿⣿⣿⣿⣿⣿⣿⣿⣿⣿⣿⣿⢇⠁⠀⠀⠀⠀⢄⠑⠁⢔⢔⠁⢜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⢅⢄⠀⠀⠀⠁⢹⣿⣿⣿⣿⣿⣿⣿⣿⣿⣿⣿⣿⣿⣿⣿⣿⣿⣿⣿⣿⣿⣿⣿⣿⣿⣿⣿⣿⣿⣿⣿⣿⣿⣿⣿⣿⣿⣿⣿⢅⠀⠀⠀⠀⠀⠀⠀⠀⠀⠀⠀⠀⠀⠀⠀⠀⠀⠀⠀⠀⠀⠀⠀⠀⣰⣿⣿⣿⣿⣿⣿⣿⣿⣿⣿⣿⣿⣿⣿⣿⣿⣿⣿⣿⣿⣿⣿⣿⣿⣿⣿⣿⣿⣿⣿⣿⣿⣿⣿⣿⣿⣿⣿⣿⣿⣿⣿⣿⣿⣿⣿⣿⣿⣿⣿⣿⣿⣿⣿⢏⠀⠀⠀⠀⠀⢄⢕⢜⢀⠀⢱⡄⠜⢻⢟⢹⣼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⢔⠀⠀⠀⠀⠝⣿⣿⣿⣿⣿⣿⣿⣿⣿⣿⣿⣿⣿⣿⣿⣿⣿⣿⣿⣿⣿⣿⣿⣿⣿⣿⣿⣿⣿⣿⣿⣿⣿⣿⣿⣿⣿⣿⡇⠀⠀⠀⠀⠀⠀⠀⠀⠀⠀⠀⠀⠀⠀⢀⢀⠀⠀⠀⠀⢀⣄⣴⣾⣿⣿⣿⣿⣿⣿⣿⣿⣿⣿⣿⣿⣿⣿⣿⣿⣿⣿⣿⣿⣿⣿⣿⣿⣿⣿⣿⣿⣿⣿⣿⣿⣿⣿⣿⣿⣿⣿⣿⣿⣿⣿⣿⣿⣿⣿⣿⣿⣿⣿⣿⣿⣿⣿⠏⠀⠀⠀⠀⠀⢀⠑⢕⢔⢇⠀⠁⣧⢀⢕⢕⢕⢜⣿⣿⡿⢿⢿⢿⢟⣟⣻⢿⢿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⢀⠀⠀⠀⠜⢿⣿⣿⣿⣿⣿⣿⣿⣿⣿⣿⣿⣿⣿⣿⣿⣿⣿⣿⣿⣿⣿⣿⣿⣿⣿⣿⣿⣿⣿⣿⣿⣿⣿⣿⣿⣿⠇⠀⠀⠀⠀⠀⠀⠀⠀⠀⠀⠀⠀⠀⢀⣼⣿⣿⣷⣿⣿⣿⣿⣿⣿⣿⣿⣿⣿⣿⣿⣿⣿⣿⣿⣿⣿⣿⣿⣿⣿⣿⣿⣿⣿⣿⣿⣿⣿⣿⣿⣿⣿⣿⣿⣿⣿⣿⣿⣿⣿⣿⣿⣿⣿⣿⣿⣿⣿⣿⣿⣿⣿⣿⣿⣿⣿⡿⠑⠀⠀⠀⠀⠀⢔⢕⡄⠑⢕⠜⡔⠀⢹⢕⢕⢕⣜⣵⣵⣷⣷⣿⣿⣿⣿⣿⣿⣿⣿⣿⣷⣷⣵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⢄⠀⠀⠀⠁⢻⣿⣿⣿⣿⣿⣿⣿⣿⣿⣿⣿⣿⣿⣿⣿⣿⣿⣿⣿⣿⣿⣿⣿⣿⣿⣿⣿⣿⣿⣿⣿⣿⣿⡟⠁⠀⠀⠀⠀⠀⠀⠀⠀⠀⠀⠀⠀⠀⣠⣾⣿⣿⣿⣿⣿⣿⣿⣿⣿⣿⣿⣿⣿⣿⣿⣿⣿⣿⣿⣿⣿⣿⣿⣿⣿⣿⣿⣿⣿⣿⣿⣿⣿⣿⣿⣿⣿⣿⣿⣿⣿⣿⣿⣿⣿⣿⣿⣿⣿⣿⣿⣿⣿⣿⣿⣿⣿⣿⣿⣿⣿⢏⠁⠀⠀⠀⠀⢄⣴⠑⢕⢱⡄⠑⢕⢕⢔⢕⢕⢞⣿⣿⣿⣿⣿⣿⣿⣿⣿⣿⣿⣿⣿⣿⣿⢟⢏⢕⢕⢕⢕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⠀⠀⠀⠀⠜⢿⣿⣿⣿⣿⣿⣿⣿⣿⣿⣿⣿⣿⣿⣿⣿⣿⣿⣿⣿⣿⣿⣿⣿⣿⣿⣿⣿⣿⣿⣿⡟⠀⠀⠀⠀⠀⠀⠀⠀⠀⠀⠀⠀⠀⠀⢸⣿⣿⣿⣿⣿⣿⣿⣿⣿⣿⣿⣿⣿⣿⣿⣿⣿⣿⣿⣿⣿⣿⣿⣿⣿⣿⣿⣿⣿⣿⣿⣿⣿⣿⣿⣿⣿⣿⣿⣿⣿⣿⣿⣿⣿⣿⣿⣿⣿⣿⣿⣿⣿⣿⣿⣿⣿⣿⣿⣿⣿⡿⠑⠀⠀⠀⠀⠀⢰⣾⣿⡕⠑⢸⢷⢀⠕⢕⢕⢕⢕⢸⢝⣿⣿⣿⣿⣿⣿⣿⣿⣿⣿⢿⢟⣹⡕⢕⢕⢕⢕⢕⣱⣿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⢄⠀⠀⠀⠁⠝⢿⣿⣿⣿⣿⣿⣿⣿⣿⣿⣿⣿⣿⣿⣿⣿⣿⣿⣿⣿⣿⣿⣿⣿⣿⣿⣿⣿⣿⠁⠀⠀⠀⠀⠀⠀⠀⠀⠀⠀⠀⠀⠀⠀⢸⣿⣿⣿⣿⣿⣿⣿⣿⣿⣿⣿⣿⣿⣿⣿⣿⣿⣿⣿⣿⣿⣿⣿⣿⣿⣿⣿⣿⣿⣿⣿⣿⣿⣿⣿⣿⣿⣿⣿⣿⣿⣿⣿⣿⣿⣿⣿⣿⣿⣿⣿⣿⣿⣿⣿⣿⣿⣿⣿⡿⠏⠁⠀⠀⠀⠀⢀⣱⣿⣿⣿⣿⡔⠐⢇⢕⢀⢕⢕⢕⢕⢕⢕⢜⢝⢟⢿⣿⢿⣿⣿⢟⣵⣾⡟⢏⢕⢕⢕⢕⣱⣷⣿⣿⣿⡇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⢀⠀⠀⠀⠈⢻⣿⣿⣿⣿⣿⣿⣿⣿⣿⣿⣿⣿⣿⣿⣿⣿⣿⣿⣿⣿⣿⣿⣿⣿⣿⣿⡏⠀⠀⠀⠀⠀⠀⠀⠀⠀⠀⠀⠀⠀⠀⠀⣼⣿⣿⣿⣿⣿⣿⣿⣿⣿⣿⣿⣿⣿⣿⣿⣿⣿⣿⣿⣿⣿⣿⣿⣿⣿⣿⣿⣿⣿⣿⣿⣿⣿⣿⣿⣿⣿⣿⣿⣿⣿⣿⣿⣿⣿⣿⣿⣿⣿⣿⣿⣿⣿⣿⣿⣿⣿⣿⠏⠁⠀⠀⠀⠀⠀⢔⣾⣿⣿⣿⣿⣿⣿⣆⢸⣇⢕⢕⢕⢕⢕⢕⢕⢕⢕⢕⢕⢕⢜⢟⣵⣿⡟⢝⢕⢕⢕⢕⢕⢜⢏⣽⣷⣷⣷⣾⣿⣷⣧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⢄⠀⠀⠀⠀⠘⢻⣿⣿⣿⣿⣿⣿⣿⣿⣿⣿⣿⣿⣿⣿⣿⣿⣿⣿⣿⣿⣿⣿⣿⣿⠑⠀⠀⠀⠀⠀⠀⠀⠀⠀⠀⠀⠀⠀⠀⢠⣿⣿⣿⣿⣿⣿⣿⣿⣿⣿⣿⣿⣿⣿⣿⣿⣿⣿⣿⣿⣿⣿⣿⣿⣿⣿⣿⣿⣿⣿⣿⣿⣿⣿⣿⣿⣿⣿⣿⣿⣿⣿⣿⣿⣿⣿⣿⣿⣿⣿⣿⣿⣿⣿⣿⣿⣿⠟⠁⠀⠀⠀⠀⠀⢄⡇⢱⣿⣿⣿⣿⣿⣿⣿⣿⣇⢿⣇⢕⢕⢕⢕⢕⢕⢕⢕⢕⢕⢕⣱⣿⡟⢝⢕⢕⢕⢕⢕⢕⣱⣾⣿⣿⣿⣿⣿⡿⢿⢝⢝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⢄⠀⠀⠀⠀⠈⠟⢿⣿⣿⣿⣿⣿⣿⣿⣿⣿⣿⣿⣿⣿⣿⣿⣿⣿⣿⣿⣿⣿⣷⣷⣦⡀⣀⡀⠀⠀⠀⠀⠀⠀⠀⠀⢀⣾⣿⣿⣿⣿⣿⣿⣿⣿⣿⣿⣿⣿⣿⣿⣿⣿⣿⣿⣿⣿⣿⣿⣿⣿⣿⣿⣿⣿⣿⣿⣿⣿⣿⣿⣿⣿⣿⣿⣿⣿⣿⣿⣿⣿⣿⣿⣿⣿⣿⣿⣿⣿⣿⣿⡿⠏⠁⠀⠀⠀⠀⠀⢄⣵⣿⢕⣾⣿⣿⣿⣿⣿⣿⣿⣿⣿⣿⣿⡕⢕⢕⢕⢕⢕⢕⢕⢕⣱⣾⣿⡿⢏⢕⢕⢕⢕⢕⣵⣾⣿⣿⣿⣿⣿⣿⣿⣿⣧⣵⣶⣾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⢄⠀⠀⠀⠀⠁⠝⢿⣿⣿⣿⣿⣿⣿⣿⣿⣿⣿⣿⣿⣿⣿⣿⣿⣿⣿⣿⣿⣿⣿⣿⣿⣿⣦⣶⣦⣀⢀⣄⢀⠀⣼⣿⣿⣿⣿⣿⣿⣿⣿⣿⣿⣿⣿⣿⣿⣿⣿⣿⣿⣿⣿⣿⣿⣿⣿⣿⣿⣿⣿⣿⣿⣿⣿⣿⣿⣿⣿⣿⣿⣿⣿⣿⣿⣿⣿⣿⣿⣿⣿⣿⣿⣿⣿⣿⢿⠏⠁⠀⠀⠀⠀⠀⢄⣵⣿⣿⡏⣸⣿⣿⣿⣿⣿⣿⣿⣿⣿⣿⣿⣿⣿⡕⢕⢕⢕⢕⢑⢕⣼⣿⣿⣿⣿⢕⢕⢕⢠⣵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⢄⠀⠀⠀⠀⠀⠘⠻⢿⣿⣿⣿⣿⣿⣿⣿⣿⣿⣿⣿⣿⣿⣿⣿⣿⣿⣿⣿⣿⣿⣿⣿⣿⣿⣿⣿⣿⣿⣾⣿⣿⣿⣿⣿⣿⣿⣿⣿⣿⣿⣿⣿⣿⣿⣿⣿⣿⣿⣿⣿⣿⣿⣿⣿⣿⣿⣿⣿⣿⣿⣿⣿⣿⣿⣿⣿⣿⣿⣿⣿⣿⣿⣿⣿⣿⣿⣿⣿⣿⣿⡿⠟⠑⠀⠀⠀⠀⠀⠀⣠⣷⣿⣿⣿⣿⢕⣿⣿⣿⣿⣿⣿⣿⣿⣿⣿⣿⢏⢝⢃⢍⠑⠕⢕⠕⠁⣼⣿⣿⣿⣻⣵⣷⣿⣿⣿⣿⣿⣿⣿⣿⣿⣿⣿⣿⣿⣿⣿⣿⣿⣿⣿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⢔⢀⠀⠀⠀⠀⠁⠙⠻⣿⣿⣿⣿⣿⣿⣿⣿⣿⣿⣿⣿⣿⣿⣿⣿⣿⣿⣿⣿⣿⣿⣿⣿⣿⣿⣿⣿⣿⣿⣿⣿⣿⣿⣿⣿⣿⣿⣿⣿⣿⣿⣿⣿⣿⣿⣿⣿⣿⣿⣿⣿⣿⣿⣿⣿⣿⣿⣿⣿⣿⣿⣿⣿⣿⣿⣿⣿⣿⣿⣿⣿⣿⣿⣿⣿⡿⠟⠙⠁⠀⠀⠀⠀⠀⠀⣰⣾⣿⣿⣿⣿⣿⡇⣼⣿⣿⣿⣿⣿⣿⣿⣿⣿⡿⠟⠀⢕⢕⢕⢕⠑⠀⢔⢕⣿⣿⣿⣿⣿⣿⣿⣿⣿⣿⣿⣿⣿⣿⣿⣿⣿⣿⣿⣿⣿⣿⣿⣿⣿⣿⣷⣵⣵⣵⣴⣧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⠁⠙⠻⢿⣿⣿⣿⣿⣿⣿⣿⣿⣿⣿⣿⣿⣿⣿⣿⣿⣿⣿⣿⣿⣿⣿⣿⣿⣿⣿⣿⣿⣿⣿⣿⣿⣿⣿⣿⣿⣿⣿⣿⣿⣿⣿⣿⣿⣿⣿⣿⣿⣿⣿⣿⣿⣿⣿⣿⣿⣿⣿⣿⣿⣿⣿⣿⣿⣿⣿⣿⣿⣿⡿⠟⠙⠁⠀⠀⠀⠀⢄⢔⣅⣄⣔⢿⢿⣿⣿⣿⣿⣿⢱⣿⣿⣿⣿⣿⣿⣿⣿⣿⣿⢑⢕⢕⢕⢕⢕⠕⠀⢀⢕⣼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⠀⠘⠝⢻⣿⣿⣿⣿⣿⣿⣿⣿⣿⣿⣿⣿⣿⣿⣿⣿⣿⣿⣿⣿⣿⣿⣿⣿⣿⣿⣿⣿⣿⣿⣿⣿⣿⣿⣿⣿⣿⣿⣿⣿⣿⣿⣿⣿⣿⣿⣿⣿⣿⣿⣿⣿⣿⣿⣿⣿⣿⣿⣿⣿⣿⣿⡿⢟⠋⠁⠀⠀⠀⠀⠀⠀⠀⠀⢱⣿⣿⣿⣿⣿⣷⣷⣮⣽⣝⣇⢸⢿⣿⣿⣿⣿⣿⣿⣿⣿⣿⢕⢕⢕⢕⢕⢅⠕⠔⠕⣱⣿⣿⣿⣿⣿⣿⣿⣿⣿⣿⣿⣿⣿⣿⣿⣿⣿⣿⣿⣿⣿⣿⣿⣿⣿⣿⣿⣿⣿⡿⢟⢏⢙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⠀⠀⠀⠀⠀⠀⠀⠀⠀⠀⠀⠀⠁⠘⠙⢻⢿⣿⣿⣿⣿⣿⣿⣿⣿⣿⣿⣿⣿⣿⣿⣿⣿⣿⣿⣿⣿⣿⣿⣿⣿⣿⣿⣿⣿⣿⣿⣿⣿⣿⣿⣿⣿⣿⣿⣿⣿⣿⣿⣿⣿⣿⣿⣿⣿⣿⣿⣿⣿⣿⡿⠟⠋⠁⠀⠀⠀⠀⠀⠀⠀⠀⠀⠀⠀⠀⢸⣿⣿⣿⣿⣿⣿⣿⣿⣿⣿⣿⣿⣿⣷⣯⣽⣟⡻⢿⣿⣿⣿⣷⣕⢕⢅⢕⢕⢄⢀⢰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⠀⠀⢀⢀⢀⢀⢄⢄⢔⢔⢔⢀⠀⠀⠀⠀⠀⠀⠀⠁⠙⠛⠻⢿⣿⣿⣿⣿⣿⣿⣿⣿⣿⣿⣿⣿⣿⣿⣿⣿⣿⣿⣿⣿⣿⣿⣿⣿⣿⣿⣿⣿⣿⣿⣿⣿⣿⣿⣿⣿⣿⣿⣿⣿⣿⣿⣿⢿⠟⠋⠙⠁⠀⠀⠀⠀⠀⠀⠀⠀⢀⡄⠀⠀⠀⠀⠀⠀⢸⣿⣿⣿⣿⣿⣿⣿⣿⣿⣿⣿⣿⣿⣿⣿⣿⣿⣿⣿⣷⣷⣽⣝⣟⢇⢕⢕⢕⢕⢕⣾⣿⣿⣿⣿⣿⣿⣿⣿⣿⣿⣿⣿⣿⣿⣿⣿⣿⣿⣿⣿⣿⣿⣿⣿⣿⣿⣿⣿⣿⣿⣿⣿⣿⣿⣿⣿⡧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⠁⠑⠑⠑⠑⠑⠐⠑⠐⠁⠑⠑⠐⠐⠑⠑⠘⠙⠛⠛⠛⠛⠛⠛⠛⠛⠛⠛⠛⠛⠛⠛⠛⠛⠛⠛⠛⠛⠛⠛⠛⠛⠛⠛⠛⠛⠛⠛⠛⠛⠛⠛⠛⠛⠋⠙⠑⠑⠐⠐⠐⠑⠑⠑⠑⠑⠑⠐⠑⠐⠚⠛⠃⠀⠀⠀⠀⠀⠀⠘⠛⠛⠛⠛⠛⠛⠛⠛⠛⠛⠛⠛⠛⠛⠛⠛⠛⠛⠛⠛⠛⠛⠛⠛⠛⠓⠒⠀⠑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⡟⢻⣿⣿⣿⣿⣿⣿⣿⣿⣿⣿⣿⣿⣿⣿⣿⢿⢟⢝⢕⢕⢕⢕⢕⢕⢕⢕⣕⣵⣷⣾⣿⣿⣿⣿⣿⣿⣿⣿⣿⣿⣿⡇⣿⣿⣿⣿⣿⣿⣿⣿⣿⣿⣿⣿⣿⣿⣿⣿⣿⣿⣿⣿⣿⣿⣿⣿⣿⣿⣿⣿⣿⣷⣷⣵⣕⡕⢕⢕⢕⢕⢕⢕⢕⢕⢕⢕⢕⢕⢕⢕⢕⢕⢕⢕⢕⢜⢝⢝⢟⢟⢟⢟⢿⢿⢿⢿⢿⣿⣿⣿⣿⣿⣿⣿⣧⡟⣝⣵⣿⣿⣿⣿⣿⣿⣿⣿⣿⣿⣿⣿⣿⣿⣿⣿⣿⡯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⣾⣿⣿⣿⣿⣿⣿⣿⣿⣿⣿⣿⣿⡿⢟⢏⢕⢕⢕⢕⢕⢕⢕⣕⣕⢕⣿⣿⣿⣿⣿⣿⣿⣿⣿⣿⣿⣿⣿⣿⣿⣿⣿⡇⢻⣿⣿⣿⣿⣿⣿⣿⣿⣿⣿⣿⣿⣿⣿⣿⣿⣿⣿⣿⣿⣿⣿⣿⣿⣿⣿⣿⣿⣿⣿⣿⣿⣿⣿⣷⣵⣕⡕⢕⢕⢕⢕⢕⢕⢕⢕⢕⢕⢕⢕⢕⢕⢕⢕⢕⢕⢕⢕⢕⢕⢕⢕⢕⢕⢜⢝⢝⢟⢟⢟⢟⢏⢟⢟⢝⢟⢟⢻⢿⢟⢟⢟⢟⢟⢟⢝⢝⢕⢇⢝⢝⢏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⡿⢟⢝⢕⢕⢕⢕⢕⢕⢕⣵⣷⣿⣿⣿⢕⣿⣿⣿⣿⣿⣿⣿⣿⣿⣿⣿⣿⣿⣿⣿⣿⣿⡇⢸⣿⣿⣿⣿⣿⣿⣿⣿⣿⣿⣿⣿⣿⣿⣿⣿⣿⣿⣿⣿⣿⣿⣿⣿⣿⣿⣿⣿⣿⣿⣿⣿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⢟⢝⢕⢕⢕⢕⢕⢕⢕⢕⢕⢕⢹⣿⣿⣿⣿⡇⣿⣿⣿⣿⣿⣿⣿⣿⣿⣿⣿⣿⣿⣿⣿⣿⣿⣧⣼⣿⣿⣿⣿⣿⣿⣿⣿⣿⣿⣿⣿⣿⣿⣿⣿⣿⣿⣿⣿⣿⣿⣿⣿⣿⣿⣿⣿⣿⣿⣿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⡿⢏⢕⢕⢕⢕⢕⢕⢕⢕⢕⢕⢕⢕⢱⣿⣿⣿⣿⣿⣷⢸⣿⣿⣿⣿⣿⣿⣿⣿⣿⣿⣿⣿⣿⣿⣿⣿⣿⣿⣿⣿⣿⣿⣿⣿⣿⣿⣿⣿⣿⣿⣿⣿⣿⣿⣿⣿⣿⣿⣿⣿⣿⣿⣿⣿⣿⣿⣿⣿⣿⣿⣿⣿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⢟⢕⢕⢕⢕⢕⢕⢕⢕⢕⢕⢕⢕⢕⢕⢱⣿⣿⣿⣿⣿⣿⣿⣿⣿⣿⣿⣿⣿⣿⣿⣿⣿⣿⣿⣿⣿⣿⣿⣿⣿⣿⣿⣿⣿⣿⣿⣿⣿⣿⣿⣿⣿⣿⣿⣿⣿⣿⣿⣿⣿⣿⣿⣿⣿⣿⣿⣿⣿⣿⣿⣿⣿⣿⣿⣿⣿⣿⣿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⢟⢕⢕⢕⢕⢕⢕⢕⢕⢕⢕⢕⢕⢕⢕⢕⣱⣿⣿⣿⣿⣿⣿⣿⣿⣿⣿⣿⣿⣿⣿⣿⣿⣿⣿⣿⣿⣿⣿⣿⣿⣿⣿⣿⣿⣿⣿⣿⣿⣿⣿⣿⣿⣿⣿⣿⣿⣿⣿⣿⣿⣿⣿⣿⣿⣿⣿⣿⣿⣿⣿⣿⣿⣿⣿⣿⣿⣿⣿⣿⣿⣿⣿⣿⣿⣿⣿⣿⣿⣿⣿⣿⣿⣿⣿⣧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⢟⢕⢕⢕⢕⢕⢕⢕⢕⢕⢕⢅⢑⠕⢕⢕⢕⣾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⢕⢕⢕⢕⢕⢕⢕⣕⢀⠁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⢟⢕⢕⢕⢕⢕⢕⢕⢕⢕⢕⢕⠕⢕⢕⢕⢔⢕⣿⣿⣿⣿⣿⣿⣿⣿⣿⣿⣿⣿⣿⣿⣿⣿⣿⣿⣿⣿⣿⣿⣿⣿⣿⣿⣿⣿⣿⣿⣿⣿⣿⣿⣿⣿⣿⣿⣿⣿⣿⣿⣿⣿⣿⣿⣿⣿⣿⣿⣿⣿⣿⣿⣿⣿⣿⣿⣿⣿⣿⣿⣿⣿⣿⣿⣿⣿⣿⣿⣿⣿⣿⣿⣿⣿⣿⣿⣿⣿⣿⣿⣿⣿⣿⣷⣕⢕⢕⢕⢕⢕⢕⢕⢕⣕⣕⢕⢕⢕⢕⢕⢕⢕⢕⢕⢕⢕⢕⢕⢕⢕⢕⢕⢕⢕⢕⢕⢕⢕⢕⢕⢕⢕⢕⢕⢕⢕⢕⣕⣱⡏⢔⢀⠀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⢔⢅⣵⣵⣿⣿⣿⣿⣿⣿⣿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⢗⢕⢵⢵⢵⢵⢵⢕⢕⢕⢕⢕⢕⢕⢕⢱⢵⢵⢵⢵⢵⢗⢗⢞⢏⢝⢕⢕⢕⢕⢔⢄⠘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⠃⠑⢕⢕⢕⢕⢕⢕⢕⢕⢕⢕⢕⢕⢕⢕⢕⢕⢕⢕⢕⢕⢕⢕⢕⢕⢕⢕⢕⢕⢕⢕⢕⢕⢕⢕⢕⢕⢕⢕⢕⢕⢕⢕⢀⠑⠕⢔⠀⠁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⠏⠁⠀⠀⠁⠕⢕⢕⢕⢕⢕⢕⢕⢕⢕⢕⢕⢕⢕⢕⢕⢕⢕⢕⢕⢕⢕⢕⢕⢕⢕⢕⢕⢕⢕⢕⢕⢕⢕⢕⢕⢕⢕⢕⢕⢕⢕⢄⢀⢀⢀⢄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⠋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⣱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⠑⠀⠀⠀⠀⠀⠀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⣕⣵⣾⣿⣿⣿⣿⣿⣿⣿⣿⣿⣿⣿⣿⣿⣿⣿⣿⣿⣿⣿⣿⣿⣿⣿⣿⢟⠻⠿⢿⣿⣿⣿⣿⣿⣿⣿⣿⣿⣿⣿⣿⣿⣿⣿⣿⣿⣿⣿⣿⣿⣿⣿⣿⣿⣿⣿⣿⣿⣿⣿⣿⣿⣿⣿⣿⣿⣿⣿⣿⣿⣿⣿⣿⣿⣿⣿⣿⣿⣿⣿⣿⣿⣿⣿⣿⣿⣿⣿⣿⣿⣿⣿⣿⣿⣿⡇⠀⠀⠀⠀⠀⠀⠀⠀⠀⠀⠀⠀⠀⠑⢕⢕⢕⢕⢕⢕⢕⢕⢕⢕⢕⢕⢕⢕⢕⢕⢕⢕⢕⢕⢕⢕⢕⢕⢕⢕⢕⢕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⣕⣵⣾⣿⣿⣿⣿⣿⣿⣿⣿⣿⣿⣿⣿⣿⣿⣿⣿⣿⣿⣿⣿⣿⣿⣿⣿⣿⣿⣧⢀⠀⠀⠀⠁⠈⠙⠛⠻⢿⣿⣿⣿⣿⣿⣿⣿⣿⣿⣿⣿⣿⣿⣿⣿⣿⣿⣿⣿⣿⣿⣿⣿⣿⣿⣿⣿⣿⣿⣿⣿⣿⣿⣿⣿⣿⣿⣿⣿⣿⣿⣿⣿⣿⣿⣿⣿⣿⣿⣿⣿⣿⣿⣿⣿⣿⣿⣿⣿⣿⡇⠀⠀⠀⠀⠀⠀⠀⠀⠀⠀⠀⠀⠀⠀⠁⢕⢕⢕⢕⢕⢕⢕⢕⢕⢕⢕⢕⢕⢕⢕⢕⢕⢕⢕⢕⢕⢕⢕⢕⢕⢕⠕⢀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⣷⣶⣴⣄⡀⢀⠀⠀⠀⠁⠉⠙⠻⢿⣿⣿⣿⣿⣿⣿⣿⣿⣿⣿⣿⣿⣿⣿⣿⣿⣿⣿⣿⣿⣿⣿⣿⣿⣿⣿⣿⣿⣿⣿⣿⣿⣿⣿⣿⣿⣿⣿⣿⣿⣿⣿⣿⣿⣿⣿⣿⣿⣿⣿⣿⣿⣿⣿⣿⢕⠀⠀⠀⠀⠀⠀⠀⠀⠀⠀⠀⠀⠀⠀⠀⠀⢕⢕⢕⢕⢕⢕⢕⢕⠕⢕⢕⢕⢕⢕⢕⢕⠕⣸⣕⢕⠕⠕⠕⠕⠑⢄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⢿⢟⢟⢝⢝⢝⢟⢟⢟⢟⢻⢿⣿⣿⣿⣿⣿⣿⣿⡿⠏⠁⠀⠀⠀⠀⠀⠀⠀⠀⠁⠉⠙⠻⣿⣿⣿⣿⣿⣿⣿⣿⣿⣿⣿⣿⣿⣿⣿⣿⣿⣿⣿⣿⣿⣿⣿⣿⣿⣿⣿⣿⣿⣿⣿⣿⣿⣿⣿⣿⣿⣿⣿⣿⣿⣿⣿⣿⣿⣿⣿⣿⣿⣿⣿⣧⠀⠀⠀⠀⠀⠀⠀⠀⠀⠀⠀⠀⠀⠀⠀⠀⠀⢕⢕⢕⢕⢕⢕⢕⢕⢕⢕⢕⢕⢕⢕⢕⢕⣿⣿⣷⡄⢄⠔⠐⢄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⡿⢟⢝⢝⢕⢕⢕⢕⢕⢕⢕⢕⢕⢕⢕⢕⢝⢝⢻⣿⣿⣿⠏⠀⠀⠀⠀⠀⠀⠀⠀⠀⠀⢄⣄⡀⠀⢀⣿⣿⣿⣿⣿⣿⣿⣿⣿⣿⣿⣿⣿⣿⣿⣿⣿⣿⣿⣿⣿⣿⣿⣿⣿⣿⣿⣿⣿⣿⣿⣿⣿⣿⣿⣿⣿⣿⣿⣿⣿⣿⣿⣿⣿⣿⣿⣿⣿⣿⣿⣿⡇⠀⠀⠀⠀⠀⠀⠀⠀⠀⠀⠀⠀⠀⠀⠀⠀⢀⢕⢕⢕⢕⢕⢕⢕⢕⢕⢕⢕⢕⢕⢕⢕⣿⣿⣿⣿⢇⠀⢔⢕⢕⢕⢕⢕⢕⢕⢕⢕⢕⢕⢅⢔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⢟⢕⢕⢕⢕⢕⢕⢕⢕⢕⢕⢕⢕⢕⢕⢕⢕⢕⢕⢕⢜⢻⠑⠀⠀⠀⠀⠀⠀⠀⠀⠀⠀⠀⢕⣿⣿⣿⣿⣿⣿⣿⣿⣿⣿⣿⣿⣿⣿⣿⣿⣿⣿⣿⣿⣿⣿⣿⣿⣿⣿⣿⣿⣿⣿⣿⣿⣿⣿⣿⣿⣿⣿⣿⣿⣿⣿⣿⣿⣿⣿⣿⣿⣿⣿⣿⣿⣿⣿⣿⣿⣿⡔⠀⠀⠀⠀⠀⠀⠀⠀⠀⠀⠀⠀⠀⣄⣴⣿⡇⢕⢕⢕⢕⢕⢕⢕⢕⢕⢕⢕⢕⢕⢕⣿⣿⣿⣿⣷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⡿⢕⢕⢕⢕⢕⢕⢕⢕⢕⢕⢕⢕⢕⢕⢕⢕⢕⢕⢕⢕⢕⢕⠕⠀⠀⠀⠀⠀⠀⠀⠀⠀⠀⠀⠀⢸⣿⣿⣿⣿⣿⣿⣿⣿⣿⣿⣿⣿⣿⣿⣿⣿⣿⣿⣿⣿⣿⣿⣿⣿⣿⣿⣿⣿⣿⣿⣿⣿⣿⣿⣿⣿⣿⣿⣿⣿⣿⣿⣿⣿⣿⣿⣿⣿⣿⣿⣿⣿⣿⣿⣿⣿⣿⣿⣦⣄⡀⠀⠀⠀⠀⠀⠀⠀⢀⣴⣾⣿⣿⣿⣷⢕⢕⢕⢕⢕⢕⢕⢄⢕⢕⢕⢕⢕⢑⡑⢝⠝⠝⠟⢕⠑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⡿⢕⢕⢕⢕⢕⢕⢕⢕⢕⢕⢕⢕⢕⢕⢕⢕⢕⢕⢕⢕⢕⢕⢕⠀⠀⠀⠀⠀⠀⠀⠀⠀⠀⠀⠀⢄⣿⣿⣿⣿⣿⣿⣿⣿⣿⣿⣿⣿⣿⣿⣿⣿⣿⣿⣿⣿⣿⣿⣿⣿⣿⣿⣿⣿⣿⣿⣿⣿⣿⣿⣿⣿⣿⣿⣿⣿⣿⣿⣿⣿⣿⣿⣿⣿⣿⣿⣿⣿⣿⣿⣿⣿⣿⣿⣿⣿⣿⣿⣿⣦⣄⣠⣤⣶⣾⣿⣿⣿⣿⣿⣿⢿⢇⢕⢕⢕⢕⢕⢕⢕⠑⢕⢕⢕⢑⢱⣷⣷⣷⣯⣿⣧⠀⠕⢕⢑⢕⢕⠁⢕⢕⢁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⡿⢕⢕⢕⢕⢕⢕⢕⢕⢕⢕⢕⢕⢕⢕⢕⢕⢕⢕⢕⢕⢕⢕⢕⢕⢀⠀⠀⠀⠀⠀⠀⠀⠀⠀⠀⢠⣾⣿⣿⣿⣿⣿⣿⣿⣿⣿⣿⣿⣿⣿⣿⣿⣿⣿⣿⣿⣿⣿⣿⣿⣿⣿⣿⣿⣿⣿⣿⣿⣿⣿⣿⣿⣿⣿⣿⣿⣿⣿⣿⣿⣿⣿⣿⣿⣿⣿⣿⣿⣿⣿⣿⣿⣿⣿⣿⣿⣿⣿⣿⣿⣿⣿⣿⣿⣿⣿⣿⣿⣿⣿⡏⢕⢕⢕⢕⢕⢕⢕⢕⢕⢕⠀⢕⢕⢕⠁⣾⣿⣿⣿⣿⢿⠟⠑⠀⢕⢕⢕⢕⢕⠕⢕⢕⢔⢅⠑⠑⢑⢕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⡇⢕⢕⢕⢕⢕⢕⢕⢕⢕⢕⢕⢕⢕⢕⢕⢕⢕⢕⢕⢕⢕⢕⢕⢕⢕⢄⠀⠀⠀⠀⠀⠀⠀⣠⣵⣿⣿⣿⣿⣿⣿⣿⣿⣿⣿⣿⣿⣿⣿⣿⣿⣿⣿⣿⣿⣿⣿⣿⣿⣿⣿⣿⣿⣿⣿⣿⣿⣿⣿⣿⣿⣿⣿⣿⣿⣿⣿⣿⣿⣿⣿⣿⣿⣿⣿⣿⣿⣿⣿⣿⣿⣿⣿⣿⣿⣿⣿⣿⣿⣿⣿⣿⣿⣿⣿⣿⣿⣿⣿⣿⢕⢕⢕⢕⢕⢕⢕⢕⢕⢕⢕⢄⡕⢕⢕⢱⡿⠟⠋⠉⠀⠀⠀⢀⡀⠀⠕⠀⢕⢕⠀⠑⢕⢑⠕⠕⠀⢄⢅⢕⢄⢄⢅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⢕⢕⢕⢕⢕⢕⢕⢕⢕⢕⢕⢕⢕⢕⢕⢕⢕⢕⢕⢕⢕⢕⢕⢕⢕⢕⢕⢕⢔⢔⣴⣴⣶⣾⣿⣿⣿⣿⣿⣿⣿⣿⣿⣿⣿⣿⣿⣿⣿⣿⣿⣿⣿⣿⣿⣿⣿⣿⣿⣿⣿⣿⣿⣿⣿⣿⣿⣿⣿⣿⣿⣿⣿⢑⠀⠁⠉⠙⠟⠿⢿⣿⣿⣿⣿⣿⣿⣿⣿⣿⣿⣿⣿⣿⣿⣿⣿⣿⣿⣿⣿⣿⣿⣿⣿⣿⣿⣿⣿⣿⡏⢕⢕⢕⢕⢕⢕⢕⢕⢕⢕⢕⢕⠕⢕⠁⠁⠀⠀⢀⣀⣠⣴⣾⣿⣿⣕⠀⠀⠁⢕⠀⠀⢀⢀⢄⢀⠀⠀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⡇⢕⢕⢕⢕⢕⢕⢕⢕⢕⢕⢕⢕⢕⢕⢕⢕⢕⢕⢕⢕⢕⢕⢕⢕⢕⢕⢕⢕⢕⣺⣿⣿⣿⣿⣿⣿⣿⣿⣿⣿⣿⣿⣿⣿⣿⣿⣿⣿⣿⣿⣿⣿⣿⣿⣿⣿⣿⣿⣿⣿⣿⣿⣿⣿⣿⣿⣿⣿⣿⣿⣿⣿⣷⣴⣄⡀⠀⠀⠀⠀⠈⠙⠟⠿⣿⣿⣿⣿⣿⣿⣿⣿⣿⣿⣿⣿⣿⣿⣿⣿⣿⣿⣿⣿⣿⣿⣿⣿⣿⡇⢕⢕⢕⢕⢕⢕⢕⢕⢕⢕⢕⢕⢔⠀⠀⠐⠲⢾⣿⣿⣿⣿⣿⣿⣿⠇⠀⠀⠀⠀⠔⠑⠕⢕⢕⢕⢔⢄⢀⢀⢁⢑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⣇⢕⢕⢕⢕⢕⢕⢕⢕⢕⢕⢕⢕⢕⢕⢕⢕⢕⢕⢕⢕⢕⢕⢕⢕⢕⢕⢕⢕⢕⣿⣿⣿⣿⣿⣿⣿⣿⣿⣿⣿⣿⣿⣿⣿⣿⣿⣿⣿⣿⣿⣿⣿⣿⣿⣿⣿⣿⣿⣿⣿⣿⣿⣿⣿⣿⣿⣿⣿⣿⣿⣿⣿⣿⡿⠃⠀⠀⠀⠀⠀⠀⠀⠀⠀⠀⠈⠙⠻⢿⣿⣿⣿⣿⣿⣿⣿⣿⣿⣿⣿⣿⣿⣿⣿⣿⣿⣿⣿⣿⢇⢕⢕⢕⢕⢕⢕⢕⢕⢕⢕⢕⢕⢔⣤⣄⢀⠀⠀⠀⠁⠉⠙⠛⠻⢏⢀⠀⠀⠀⠄⢄⢄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⣇⢕⢕⢕⢕⢕⢕⢕⢕⢕⢕⢕⢕⢕⢕⢕⢕⢕⢕⢕⢕⢕⢕⢕⢕⢕⢕⢕⣾⣿⣿⣿⣿⣿⣿⣿⣿⣿⣿⣿⣿⣿⣿⣿⣿⣿⣿⣿⣿⣿⣿⣿⣿⣿⣿⣿⣿⣿⣿⣿⣿⣿⣿⣿⣿⣿⣿⣿⣿⣿⣿⣿⡿⠁⠀⠀⠀⠀⠀⠀⠀⠀⠀⢰⣄⡀⠀⠀⠀⠈⠙⣿⣿⣿⣿⣿⣿⣿⣿⣿⣿⣿⣿⣿⣿⣿⣿⣿⡟⢑⠑⠕⠕⢕⢕⢕⢕⢕⢕⢕⢕⢕⢕⢿⣿⡯⢕⢔⢄⢄⢀⠀⠀⢄⢅⢕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⡇⢕⢕⢕⢕⢕⢕⢕⢕⢕⢕⢕⢕⢕⢕⢕⢕⢕⢕⢕⢕⢕⢕⢕⢕⣱⣿⣿⣿⣿⣿⣿⣿⣿⣿⣿⣿⣿⣿⣿⣿⣿⣿⣿⣿⣿⣿⣿⣿⣿⣿⣿⣿⣿⣿⣿⣿⣿⣿⣿⣿⣿⣿⣿⣿⣿⣿⣿⣿⣿⡿⠁⠀⠀⠀⠀⠀⠀⠀⠀⠀⠀⠜⣿⣿⣷⣦⣄⡀⣠⣿⣿⣿⣿⣿⣿⣿⣿⣿⣿⣿⣿⣿⣿⣿⣿⣿⣇⢕⢕⢕⢔⢔⢅⢑⢑⠕⠕⢕⢕⢕⢕⢸⣿⡇⢕⢕⢕⢕⢜⢕⢔⠇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⣷⣵⣵⡕⢕⢕⢕⢕⢕⢕⢕⢕⢕⢕⢕⢕⢕⢕⢕⢕⢕⣕⣱⣾⣿⣿⣿⣿⣿⣿⣿⣿⣿⣿⣿⣿⣿⣿⣿⣿⣿⣿⣿⣿⣿⣿⣿⣿⣿⣿⣿⣿⣿⣿⣿⣿⣿⣿⣿⣿⣿⣿⣿⣿⣿⣿⣿⣿⣿⡇⠀⠀⠀⠀⠀⠀⠀⠀⠀⠀⠀⢀⣿⣿⣿⣿⣿⣿⣿⣿⣿⣿⣿⣿⣿⣿⣿⣿⣿⣿⣿⣿⣿⣿⣿⣿⣿⡇⢅⢁⢑⠕⢕⢕⢕⢕⢕⢕⢕⢕⢕⢜⣿⡇⢕⢕⢕⢕⢕⢕⢜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⣷⣷⣷⣷⣧⣷⣷⣵⣵⣵⣵⣵⣵⣵⣿⣿⣿⣿⣿⣿⣿⣿⣿⣿⣿⣿⣿⣿⣿⣿⣿⣿⣿⡟⢕⢜⢝⢟⢿⢿⢿⢿⢿⢿⣿⣿⣿⣿⣿⣿⣿⣿⣿⣿⣿⣿⣿⣿⣿⣿⣿⣿⣿⣿⡇⠀⠀⠀⠀⠀⠀⠀⠀⠀⠀⠀⢕⢟⢟⢿⣿⣿⣿⣿⣿⣿⣿⣿⣿⣿⣿⣿⣿⣿⣿⣿⣿⣿⣿⣿⣿⣿⡇⢕⢕⢕⢕⢔⢅⢅⢑⠕⢕⢕⢕⢕⢕⣿⣿⡕⢕⢕⢕⢕⢕⢕⢕⢕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⢇⢕⢕⢕⢕⢕⢕⢕⢕⢕⢕⢝⢿⣿⣿⣿⣿⣿⣿⣿⣿⣿⣿⣿⣿⣿⣿⣿⣿⣿⡿⢕⠀⠀⠀⠀⠀⠀⠀⠀⠀⠀⢀⢕⢕⢕⢜⢝⢻⣿⣿⣿⣿⣿⣿⣿⣿⣿⣿⣿⣿⣿⣿⣿⣿⣿⣿⣿⣿⡇⢕⢕⢕⢕⢕⢕⢕⢕⢕⠕⠁⠁⠁⠁⣿⣿⣿⣷⣵⣕⣱⡎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⢕⢕⢕⢕⢕⢕⢕⢕⢕⢕⢕⢕⢝⢟⢿⢿⣿⣿⣿⣿⣿⣿⣿⣿⣿⣿⣿⡿⢕⢕⢕⢕⠀⠀⠀⠀⠀⠀⠀⠀⢀⢕⢕⢕⢕⢕⢕⢕⢜⢻⣿⣿⣿⣿⣿⣿⣿⣿⣿⣿⣿⣿⣿⣿⣿⣿⣿⣿⡇⢕⢕⢕⢕⢕⢕⢕⢕⢕⠀⠀⠀⠀⠀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⣧⢕⢕⢕⢕⢕⢕⢕⢕⢕⢕⢕⢕⢕⢕⢕⢕⣼⣿⣿⣿⣿⣿⣿⣿⣿⣿⡿⢕⢕⢕⢕⢕⢕⢔⢄⢀⢀⢀⢄⢔⢕⢕⢕⢕⢕⢕⢕⢕⢕⢕⢜⢿⣿⣿⣿⣿⣿⣿⣿⣿⣿⣿⣿⣿⣿⣿⣿⣿⣇⢕⢕⢕⢕⢕⢕⢕⢕⢕⠀⠀⠀⠀⠀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⣧⡕⢕⢕⢕⢕⢕⢕⢕⢕⢕⢕⢕⢕⢕⣼⣿⣿⣿⣿⣿⣿⣿⣿⣿⣿⢇⢕⢕⢕⢕⢕⢕⢕⢕⢕⢕⢕⢕⢕⢕⢕⢕⢕⢕⢕⢕⢕⢕⢕⢕⢜⢻⣿⣿⣿⣿⣿⣿⣿⣿⣿⣿⣿⣿⣿⣿⣿⣿⢕⢕⢕⢕⢕⢕⢕⢕⢕⠀⠀⠀⠀⠀⣿⣿⣿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⣷⣵⡕⢕⢕⢕⢕⢕⢕⢕⢕⣱⣾⣿⣿⣿⣿⣿⣿⣿⣿⣿⣿⣿⢕⢕⢕⢕⢕⢕⢕⢕⢕⢕⢕⢕⢕⢕⢕⢕⢕⢕⢕⢕⢕⢕⢕⢕⢕⢕⢜⣿⣿⣿⣿⣿⣿⣿⣿⣿⣿⣿⣿⣿⣿⣿⣿⡕⢕⢕⢕⢕⢕⢕⢕⢕⠀⠀⠀⠀⠀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⣷⣷⣷⣷⣷⣿⣿⣿⣿⣿⣿⣿⣿⣿⣿⣿⣿⣿⣿⣿⢕⢕⢕⢕⢕⢕⢕⢕⢕⢕⢕⢕⢕⢕⢕⢕⢕⢕⢕⢕⢕⢕⢕⢕⢕⢕⢕⢻⣿⣿⣿⣿⣿⣿⣿⣿⣿⣿⣿⣿⣿⣿⣿⣇⢕⢕⢕⢕⢕⢕⢕⢕⠀⠀⠀⠀⢔⣿⡿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⠿⠋⠁⠁⠀⠀⠀⠁⠙⠻⢿⣿⣿⣿⣿⣿⣿⣿⣿⣿⣿⣿⣿⣿⣿⣿⣿⣿⣿⣿⡇⢕⢕⢕⢕⢕⢕⢕⢕⢕⢕⢕⢕⢕⢕⢕⢕⢕⢕⢕⢕⢕⢕⢕⢕⢕⢕⢸⣿⣿⣿⣿⣿⣿⣿⣿⣿⣿⣿⣿⣿⣿⣿⣿⡕⢕⢕⢕⢕⢕⢕⢕⠀⠀⠀⠀⢕⢏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⢟⠁⠀⠀⠀⠀⠀⠀⠀⠀⠀⠀⠁⠻⣿⣿⣿⣿⣿⣿⣿⣿⣿⣿⣿⣿⣿⣿⣿⣿⣿⣿⣷⡕⢕⢕⢕⢕⢕⢕⢕⢕⢕⢕⢕⢕⢕⢕⢕⢕⢕⢕⢕⢕⢕⢕⢕⢕⢕⣾⣿⣿⣿⣿⣿⣿⣿⣿⣿⣿⣿⣿⣿⣿⣿⣿⣧⢕⢕⢕⢕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⠿⠟⠛⠛⠟⠿⢏⠀⠀⠀⠀⢀⣴⣶⣶⣴⡀⠀⠀⠀⠀⢹⣿⣿⣿⣿⣿⣿⣿⣿⣿⣿⣿⣿⣿⣿⣿⣿⣿⣿⣿⣕⢕⢕⢕⢕⢕⢕⢕⢕⢕⢕⢕⢕⢕⢕⢕⢕⢕⢕⢕⢕⢕⢕⢕⢱⣿⣿⣿⣿⣿⣿⣿⣿⣿⣿⣿⣿⣿⣿⣿⣿⣿⣿⣷⡕⠕⠕⠕⢕⠀⠀⠀⠀⠀⢕⢕⢀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⡿⠋⠁⠀⠀⠀⠀⠀⠀⠀⠀⠀⠀⠀⢰⣿⣿⣿⣿⣿⣿⡆⠀⠀⠀⠜⣿⣿⣿⣿⣿⣿⣿⣿⣿⣿⣿⣿⣿⣿⣿⣿⣿⣿⣿⣿⣧⡕⢕⢕⢕⢕⢕⢕⢕⢕⢕⢕⢕⢕⢕⢕⢕⢕⢕⢕⢕⢕⣱⣾⣿⣿⣿⣿⣿⣿⣿⣿⣿⣿⣿⣿⣿⣿⣿⣿⣿⣿⣿⡇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⢏⠁⠀⠀⠀⠀⢀⣀⣀⢀⠀⠀⠀⠀⠀⣾⣿⣿⣿⣿⣿⣿⠇⠀⠀⠀⢀⣿⣿⣿⣿⣿⣿⣿⣿⣿⣿⣿⣿⣿⣿⣿⣿⣿⣿⣿⣿⣿⣿⣧⡕⢕⢕⢕⢕⢕⢕⢕⢕⢕⢕⢕⢕⢕⢕⢕⢕⢕⣵⣿⣿⣿⣿⣿⣿⣿⣿⣿⣿⣿⣿⣿⣿⣿⣿⣿⣿⣿⣿⣿⠑⠀⠀⠀⠀⠀⠀⠀⠀⢕⢕⢕⢕⢕⢁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⠀⠀⠀⠀⢀⣾⣿⣿⣿⣿⣷⣔⠀⠀⢀⣼⣽⣝⡻⢿⣿⠇⠀⠀⠀⠀⢸⣿⣿⣿⣿⣿⣿⣿⣿⣿⣿⣿⣿⣿⣿⣿⣿⣿⣿⣿⣿⣿⣿⣿⣿⣿⣧⣵⣕⣕⣕⡕⢕⢕⢕⢕⢕⣕⣱⣵⣵⣿⣿⣿⣿⣿⣿⣿⣿⣿⣿⣿⣿⣿⣿⣿⣿⣿⣿⣿⣿⣿⣿⡟⠀⠀⠀⠀⠀⠀⠀⠀⢀⢕⢕⢕⢕⢕⢕⢕⢕⣕⣵⣵⣷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⡇⠀⠀⠀⠀⢸⣿⣿⣿⣿⣿⣿⡟⣵⣾⣿⣿⣿⣿⣿⡇⠀⠀⠀⠀⠀⠀⠀⠁⠙⢿⣿⣿⣿⣿⣿⣿⣿⣿⣿⣿⣿⣿⣿⣿⣿⣿⣿⣿⣿⣿⣿⣿⣿⣿⣿⣿⣿⣿⣿⣿⣿⣿⣿⣿⣿⣿⣿⣿⣿⣿⣿⣿⣿⣿⣿⣿⣿⣿⣿⣿⣿⣿⣿⣿⣿⣿⣿⣿⣿⠕⠀⠀⠀⠀⠀⠀⠀⠀⢕⢕⢕⢕⢕⢕⢕⢸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⢀⠀⠀⠀⠘⠻⣿⣿⣿⣿⣿⢸⣿⣿⣿⣿⣿⣿⣿⣿⡄⣀⣠⣄⡀⠀⠀⠀⠀⠀⠜⣿⣿⣿⣿⣿⣿⣿⣿⣿⣿⣿⣿⣿⣿⣿⣿⣿⣿⣿⣿⣿⣿⣿⣿⣿⣿⣿⣿⣿⣿⣿⣿⣿⣿⣿⣿⣿⣿⣿⣿⣿⣿⣿⣿⣿⣿⣿⣿⣿⣿⣿⣿⣿⣿⣿⣿⣿⢇⠀⠀⠀⠀⠀⠀⠀⠀⢀⢕⢕⢕⢕⢕⠁⢕⢕⢜⢝⢟⡿⣟⣏⣕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⣷⡄⠀⠀⠀⠀⠁⠉⠙⠋⠁⠈⢻⣿⣿⣿⣿⣿⣿⣿⢧⣿⣿⣿⣿⣷⣦⠀⠀⠀⠀⠸⣿⣿⣿⣿⣿⣿⣿⣿⣿⣿⣿⣿⣿⣿⣿⣿⣿⣿⣿⣿⣿⣿⣿⣿⣿⣿⣿⣿⣿⣿⣿⣿⣿⣿⣿⣿⣿⣿⣿⣿⣿⣿⣿⣿⣿⣿⣿⣿⣿⣿⣿⣿⣿⣿⣿⡟⠑⠀⠀⠀⠀⠀⠀⠀⠀⢕⢕⢕⢕⢕⢕⠀⢕⠑⢱⣵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⣦⣀⠀⠀⠀⠀⠀⠀⠀⠀⠀⠻⢿⣿⡿⠟⠛⢣⣿⣿⣿⣿⣿⣿⣿⢇⠀⠀⠀⠀⣿⣿⣿⣿⣿⣿⣿⣿⣿⣿⣿⣿⣿⣿⣿⣿⣿⣿⣿⣿⣿⣿⣿⣿⣿⣿⣿⣿⣿⣿⣿⣿⣿⣿⣿⣿⣿⣿⣿⣿⣿⣿⣿⣿⣿⣿⣿⣿⣿⣿⣿⣿⣿⣿⣿⢕⠀⠀⠀⠀⠀⠀⠀⠀⠀⠕⢕⢕⢕⢕⢕⠀⢕⢔⢕⢷⣿⣿⣿⣿⣿⣿⣿⣿⢣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⠆⠀⠀⠀⠀⠀⠀⠀⠀⠀⠀⠀⠀⠀⠁⠻⢿⣿⣿⣿⣿⢟⠀⠀⠀⠀⢄⣿⣿⣿⣿⣿⣿⣿⣿⣿⣿⣿⣿⣿⣿⣿⣿⣿⣿⣿⣿⣿⣿⣿⣿⣿⣿⣿⣿⣿⣿⣿⣿⣿⣿⣿⣿⣿⣿⣿⣿⣿⣿⣿⣿⣿⣿⣿⣿⣿⣿⣿⣿⣿⣿⢇⢕⠀⠀⠀⠀⠀⠀⠀⠀⠀⢁⢕⢕⠀⢕⢕⠀⢕⢕⠁⢵⣷⣷⣿⣿⣿⣿⣿⢏⣾⣿⣿⣷⣵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⠀⠀⠀⠀⠀⠀⠀⠀⠀⠀⠀⠀⠀⠀⠀⠀⠀⠉⠉⠙⠁⠀⠀⠀⠀⢀⣼⣿⣿⣿⣿⣿⣿⣿⣿⣿⣿⣿⣿⣿⣿⣿⣿⣿⣿⣿⣿⣿⣿⣿⣿⣿⣿⣿⣿⣿⣿⣿⣿⣿⣿⣿⣿⣿⣿⣿⣿⣿⣿⣿⣿⣿⣿⣿⣿⣿⣿⣿⣿⣿⡿⢕⢕⢀⠀⠀⠀⠀⠀⢀⠀⠀⠀⢕⢕⠀⢕⢕⠀⠁⢕⠀⢕⢜⢝⢻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⠀⠀⠀⠀⠀⠀⠀⠀⠀⠀⠀⠀⠀⠀⠀⠀⠀⠀⠀⠀⠀⠀⠀⢀⣠⣾⣿⣿⣿⣿⣿⣿⣿⣿⣿⣿⣿⣿⣿⣿⣿⣿⣿⣿⣿⣿⣿⣿⣿⣿⣿⣿⣿⣿⣿⣿⣿⣿⣿⣿⣿⣿⣿⣿⣿⣿⣿⣿⣿⣿⣿⣿⣿⣿⣿⣿⣿⣿⣿⣿⢇⢕⢕⠁⠀⠀⠀⠀⢄⢕⢔⢀⠀⢕⢕⢕⢕⢕⢔⠀⢕⠄⠀⢕⢱⣾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⠟⠁⠀⠀⠀⠀⠀⠀⠀⠀⠀⠀⠀⠀⠀⢀⣶⣦⣤⣤⣤⣤⣶⣷⣿⣿⣿⣿⣿⣿⣿⣿⣿⣿⣿⣿⣿⣿⣿⣿⣿⣿⣿⣿⣿⣿⣿⣿⣿⣿⣿⣿⣿⣿⣿⣿⣿⣿⣿⣿⣿⣿⣿⣿⣿⣿⣿⣿⣿⣿⣿⣿⣿⣿⣿⣿⣿⣿⣿⡿⢇⢕⢕⠁⠀⠀⠀⠀⢀⢕⢕⢕⢕⢔⢕⢕⢕⢕⢕⢕⠁⠁⢔⢔⠁⢜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⡟⠁⠀⠀⠀⠀⠀⠀⠀⠀⠀⠀⠀⠀⠀⠀⣠⣾⣿⣿⣿⣿⣿⣿⣿⣿⣿⣿⣿⣿⣿⣿⣿⣿⣿⣿⣿⣿⣿⣿⣿⣿⣿⣿⣿⣿⣿⣿⣿⣿⣿⣿⣿⣿⣿⣿⣿⣿⣿⣿⣿⣿⣿⣿⣿⣿⣿⣿⣿⣿⣿⣿⣿⣿⣿⣿⣿⣿⣿⣿⣿⢇⢕⢕⠁⠀⠀⠀⠀⢄⢕⢕⡕⢕⣕⣱⢁⢕⢕⠀⢕⢕⢜⢀⠀⢱⡄⠜⢻⢟⢹⣼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⡟⠁⠀⠀⠀⠀⠀⠀⠀⠀⠀⠀⠀⠀⠀⢠⣾⣿⣿⣿⣿⣿⣿⣿⣿⣿⣿⣿⣿⣿⣿⣿⣿⣿⣿⣿⣿⣿⣿⣿⣿⣿⣿⣿⣿⣿⣿⣿⣿⣿⣿⣿⣿⣿⣿⣿⣿⣿⣿⣿⣿⣿⣿⣿⣿⣿⣿⣿⣿⣿⣿⣿⣿⣿⣿⣿⣿⣿⣿⣿⣿⢇⢕⠕⠀⠀⠀⠀⠀⢄⢕⣱⣾⣿⢸⣿⣿⡇⢕⢕⢀⠑⢕⢔⢇⠀⠁⣧⢀⢕⢕⢕⢜⣿⣿⡿⢿⢿⢿⢟⣟⣻⢿⢿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⠑⠀⠀⠀⠀⠀⠀⠀⠀⠀⠀⠀⠀⠀⠀⢘⣿⣿⣿⣿⣿⣿⣿⣿⣿⣿⣿⣿⣿⣿⣿⣿⣿⣿⣿⣿⣿⣿⣿⣿⣿⣿⣿⣿⣿⣿⣿⣿⣿⣿⣿⣿⣿⣿⣿⣿⣿⣿⣿⣿⣿⣿⣿⣿⣿⣿⣿⣿⣿⣿⣿⣿⣿⣿⣿⣿⣿⣿⣿⣿⢇⢕⠑⠀⠀⠀⠀⠀⢔⣷⣾⣿⣿⣿⢕⣿⣿⣿⡅⢕⢕⡄⠑⢕⠜⡔⠀⢹⢕⢕⢕⣕⣵⣵⣷⣷⣿⣿⣿⣿⣿⣿⣿⣿⣿⣷⣷⣵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⢻⣿⣿⣿⣿⣿⣿⣿⣿⣿⣿⣿⣿⣿⣿⣿⣿⣿⣿⣿⣿⣿⣿⣿⣿⣿⣿⣿⣿⣿⣿⡇⠀⠀⠀⠀⠀⠀⠀⠀⠀⠀⠀⠀⠀⠀⠀⣸⣿⣿⣿⣿⣿⣿⣿⣿⣿⣿⣿⣿⣿⣿⣿⣿⣿⣿⣿⣿⣿⣿⣿⣿⣿⣿⣿⣿⣿⣿⣿⣿⣿⣿⣿⣿⣿⣿⣿⣿⣿⣿⣿⣿⣿⣿⣿⣿⣿⣿⣿⣿⣿⣿⣿⣿⣿⣿⣿⣿⣿⣿⣿⢏⢕⠁⠀⠀⠀⠀⢀⣵⣿⣿⣿⣿⣿⣿⢕⣿⣿⣿⣧⠑⢕⢱⡄⠑⢕⢕⢔⢕⢕⢞⣿⣿⣿⣿⣿⣿⣿⣿⣿⣿⣿⣿⣿⣿⣿⢟⢏⢕⢕⢕⢕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⢐⠘⢿⣿⣿⣿⣿⣿⣿⣿⣿⣿⣿⣿⣿⣿⣿⣿⣿⣿⣿⣿⣿⣿⣿⣿⣿⣿⣿⣿⣿⢁⢀⠀⠀⠀⠀⠀⠀⠀⠀⠀⠀⠀⠀⠀⢄⣿⣿⣿⣿⣿⣿⣿⣿⣿⣿⣿⣿⣿⣿⣿⣿⣿⣿⣿⣿⣿⣿⣿⣿⣿⣿⣿⣿⣿⣿⣿⣿⣿⣿⣿⣿⣿⣿⣿⣿⣿⣿⣿⣿⣿⣿⣿⣿⣿⣿⣿⣿⣿⣿⣿⣿⣿⣿⣿⣿⣿⣿⣿⢇⠑⠀⠀⠀⠀⠀⢄⣾⣿⣿⣿⣿⣿⣿⡟⢱⣿⣿⣿⣿⡇⠑⢸⢷⢀⠕⢕⢕⢕⢕⢜⢽⣿⣿⣿⣿⣿⣿⣿⣿⣿⣿⢿⢟⣹⡕⢕⢕⢕⢕⢕⣱⣿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⠁⠝⣿⣿⣿⣿⣿⣿⣿⣿⣿⣿⣿⣿⣿⣿⣿⣿⣿⣿⣿⣿⣿⣿⣿⣿⣿⣿⣿⣿⣿⣷⣄⣄⣀⠀⠀⠀⠀⠀⠀⠀⠀⢀⣾⣿⣿⣿⣿⣿⣿⣿⣿⣿⣿⣿⣿⣿⣿⣿⣿⣿⣿⣿⣿⣿⣿⣿⣿⣿⣿⣿⣿⣿⣿⣿⣿⣿⣿⣿⣿⣿⣿⣿⣿⣿⣿⣿⣿⣿⣿⣿⣿⣿⣿⣿⣿⣿⣿⣿⣿⣿⣿⣿⣿⣿⡿⠕⠁⠀⠀⠀⠀⠀⢔⣿⣿⣿⣿⣿⣿⣿⣿⡇⣼⣿⣿⣿⣿⣿⡔⠐⢇⢕⢀⢕⢕⢕⢕⢕⢕⢜⢝⢟⢿⣿⢿⣿⣿⢟⣵⣾⡟⢏⢕⢕⢕⢕⣱⣷⣿⣿⣿⡇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⠀⠀⠀⠈⢻⣿⣿⣿⣿⣿⣿⣿⣿⣿⣿⣿⣿⣿⣿⣿⣿⣿⣿⣿⣿⣿⣿⣿⣿⣿⣿⣿⣿⣿⣿⣿⣷⣷⣦⣀⣄⡀⠀⢀⣾⣿⣿⣿⣿⣿⣿⣿⣿⣿⣿⣿⣿⣿⣿⣿⣿⣿⣿⣿⣿⣿⣿⣿⣿⣿⣿⣿⣿⣿⣿⣿⣿⣿⣿⣿⣿⣿⣿⣿⣿⣿⣿⣿⣿⣿⣿⣿⣿⣿⣿⣿⣿⣿⣿⣿⣿⣿⣿⣿⣿⣿⢟⠁⠀⠀⠀⠀⠀⠀⠀⢱⣿⣿⣿⣿⣿⣿⣿⣿⢕⣿⣿⣿⣿⣿⣿⣿⣆⢸⣇⢕⢕⢕⢕⢕⢕⢕⢕⢕⢕⢕⢕⢜⢟⣵⣿⡟⢝⢕⢕⢕⢕⢕⢜⢏⣽⣷⣷⣷⣾⣿⣷⣧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⠀⠀⠀⠀⠘⢻⣿⣿⣿⣿⣿⣿⣿⣿⣿⣿⣿⣿⣿⣿⣿⣿⣿⣿⣿⣿⣿⣿⣿⣿⣿⣿⣿⣿⣿⣿⣿⣿⣿⣿⣿⣷⣾⣿⣿⣿⣿⣿⣿⣿⣿⣿⣿⣿⣿⣿⣿⣿⣿⣿⣿⣿⣿⣿⣿⣿⣿⣿⣿⣿⣿⣿⣿⣿⣿⣿⣿⣿⣿⣿⣿⣿⣿⣿⣿⣿⣿⣿⣿⣿⣿⣿⣿⣿⣿⣿⣿⣿⣿⣿⣿⣿⣿⢟⠑⠀⠀⠀⠀⠀⠀⠀⠀⠀⢸⣿⣿⣿⣿⣿⣿⣿⡏⢸⣿⣿⣿⣿⣿⣿⣿⣿⣇⢿⣇⢕⢕⢕⢕⢕⢕⢕⢕⢕⢕⢕⣱⣿⡟⢕⢕⢕⢕⢕⢕⢕⣱⣾⣿⣿⣿⣿⣿⡿⢿⢝⢝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⢄⠀⠀⠀⠀⠈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⠁⠀⠀⠀⠀⠀⠀⠀⠀⠀⠀⢀⣾⣿⣿⣿⣿⣿⣿⣿⢕⣾⣿⣿⣿⣿⣿⣿⣿⣿⣿⣿⣿⡕⢕⢕⢕⢕⢕⢕⢕⢕⣱⣾⣿⣿⢕⢕⢕⢕⢕⢕⣵⣾⣿⣿⣿⣿⣿⣿⣿⣿⣧⣵⣶⣾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⢄⠀⠀⠀⠀⠁⠝⢿⣿⣿⣿⣿⣿⣿⣿⣿⣿⣿⣿⣿⣿⣿⣿⣿⣿⣿⣿⣿⣿⣿⣿⣿⣿⣿⣿⣿⣿⣿⣿⣿⣿⣿⣿⣿⣿⣿⣿⣿⣿⣿⣿⣿⣿⣿⣿⣿⣿⣿⣿⣿⣿⣿⣿⣿⣿⣿⣿⣿⣿⣿⣿⣿⣿⣿⣿⣿⣿⣿⣿⣿⣿⣿⣿⣿⣿⣿⣿⣿⣿⣿⣿⣿⣿⣿⣿⡿⠏⠁⠀⠀⠀⠀⠀⢀⡔⠀⠀⠀⠀⠀⢕⣿⣿⣿⣿⣿⣿⣿⡏⣸⣿⣿⣿⣿⣿⣿⣿⣿⣿⣿⣿⣿⣿⡕⢕⢕⢕⢕⢑⢕⣼⣿⣿⣿⣿⢕⢕⢕⢠⣵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⢄⠀⠀⠀⠀⠀⠘⠻⢿⣿⣿⣿⣿⣿⣿⣿⣿⣿⣿⣿⣿⣿⣿⣿⣿⣿⣿⣿⣿⣿⣿⣿⣿⣿⣿⣿⣿⣿⣿⣿⣿⣿⣿⣿⣿⣿⣿⣿⣿⣿⣿⣿⣿⣿⣿⣿⣿⣿⣿⣿⣿⣿⣿⣿⣿⣿⣿⣿⣿⣿⣿⣿⣿⣿⣿⣿⣿⣿⣿⣿⣿⣿⣿⣿⣿⣿⣿⣿⣿⣿⡿⠟⠑⠀⠀⠀⠀⠀⠀⢄⣵⣿⢕⠀⠀⠀⠀⠀⢸⣿⣿⣿⣿⣿⣿⣿⢕⣿⣿⣿⣿⣿⣿⣿⣿⣿⣿⣿⢏⢝⢃⢍⠑⠕⢕⠕⠁⣼⣿⣿⣿⣻⣵⣷⣿⣿⣿⣿⣿⣿⣿⣿⣿⣿⣿⣿⣿⣿⣿⣿⣿⣿⣿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⢔⢀⠀⠀⠀⠀⠁⠙⢻⣿⣿⣿⣿⣿⣿⣿⣿⣿⣿⣿⣿⣿⣿⣿⣿⣿⣿⣿⣿⣿⣿⣿⣿⣿⣿⣿⣿⣿⣿⣿⣿⣿⣿⣿⣿⣿⣿⣿⣿⣿⣿⣿⣿⣿⣿⣿⣿⣿⣿⣿⣿⣿⣿⣿⣿⣿⣿⣿⣿⣿⣿⣿⣿⣿⣿⣿⣿⣿⣿⣿⣿⣿⣿⣿⣿⣿⢟⠋⠁⠀⠀⠀⠀⠀⢄⢀⢳⢿⢿⡿⠕⠀⠀⠀⠀⠀⣼⣿⣿⣿⣿⣿⣿⡇⣼⣿⣿⣿⣿⣿⣿⣿⣿⣿⡿⠟⠀⢕⢕⢕⢕⠑⠀⢔⢕⣿⣿⣿⣿⣿⣿⣿⣿⣿⣿⣿⣿⣿⣿⣿⣿⣿⣿⣿⣿⣿⣿⣿⣿⣿⣿⣷⣵⣵⣵⣴⣧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⢄⢀⠀⠀⠀⠀⠁⠙⠻⢿⣿⣿⣿⣿⣿⣿⣿⣿⣿⣿⣿⣿⣿⣿⣿⣿⣿⣿⣿⣿⣿⣿⣿⣿⣿⣿⣿⣿⣿⣿⣿⣿⣿⣿⣿⣿⣿⣿⣿⣿⣿⣿⣿⣿⣿⣿⣿⣿⣿⣿⣿⣿⣿⣿⣿⣿⣿⣿⣿⣿⣿⣿⣿⣿⣿⣿⣿⣿⣿⡿⠟⠙⠁⠀⠀⠀⠀⠀⠀⠄⠵⢷⣿⣿⣿⣷⣷⣶⣦⣤⣄⣀⣔⢿⢿⣿⣿⣿⣿⣿⢱⣿⣿⣿⣿⣿⣿⣿⣿⣿⣿⢑⢕⢕⢕⢕⢕⠕⠀⢀⢕⣼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⢔⢄⠀⠀⠀⠀⠀⠀⠘⠝⢿⣿⣿⣿⣿⣿⣿⣿⣿⣿⣿⣿⣿⣿⣿⣿⣿⣿⣿⣿⣿⣿⣿⣿⣿⣿⣿⣿⣿⣿⣿⣿⣿⣿⣿⣿⣿⣿⣿⣿⣿⣿⣿⣿⣿⣿⣿⣿⣿⣿⣿⣿⣿⣿⣿⣿⣿⣿⣿⣿⣿⣿⣿⣿⢿⠟⠑⠀⠀⠀⠀⠀⠀⠀⠀⠀⠀⠀⠀⠀⠀⠁⠉⠙⠙⠛⢻⣿⣿⣿⣿⣿⣿⣷⣮⣽⣝⣇⢸⢿⣿⣿⣿⣿⣿⣿⣿⣿⣿⢕⢕⢕⢕⢕⢅⠕⠔⠕⣱⣿⣿⣿⣿⣿⣿⣿⣿⣿⣿⣿⣿⣿⣿⣿⣿⣿⣿⣿⣿⣿⣿⣿⣿⣿⣿⣿⣿⣿⡿⢟⢏⢙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⢔⢄⢀⠀⠀⠀⠀⠀⠁⠙⠝⢻⢿⣿⣿⣿⣿⣿⣿⣿⣿⣿⣿⣿⣿⣿⣿⣿⣿⣿⣿⣿⣿⣿⣿⣿⣿⣿⣿⣿⣿⣿⣿⣿⣿⣿⣿⣿⣿⣿⣿⣿⣿⣿⣿⣿⣿⣿⣿⣿⣿⣿⣿⣿⣿⣿⡿⠟⠟⠙⠁⠀⠀⠀⠀⠀⠀⠀⢄⣴⣷⣦⣤⣄⡀⢀⠀⠀⠀⠀⠀⠀⠀⢸⣿⣿⣿⣿⣿⣿⣿⣿⣿⣿⣿⣿⣿⣷⣯⣽⣟⡻⢿⣿⣿⣿⣷⣕⢕⢅⢕⢕⢄⢀⢰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⢔⠀⠀⠀⠀⠀⠀⠀⠀⠁⠙⠟⠻⢿⣿⣿⣿⣿⣿⣿⣿⣿⣿⣿⣿⣿⣿⣿⣿⣿⣿⣿⣿⣿⣿⣿⣿⣿⣿⣿⣿⣿⣿⣿⣿⣿⣿⣿⣿⣿⣿⣿⣿⣿⣿⣿⣿⢿⠟⠟⠙⠁⠀⠀⠀⠀⠀⠀⢀⠀⢀⣠⣴⣾⣿⣿⣿⣿⣿⣿⣿⣷⡇⠀⠀⠀⠀⠀⠀⢸⣿⣿⣿⣿⣿⣿⣿⣿⣿⣿⣿⣿⣿⣿⣿⣿⣿⣿⣿⣷⣷⣽⣝⣟⢇⢕⢕⢕⢕⢕⣾⣿⣿⣿⣿⣿⣿⣿⣿⣿⣿⣿⣿⣿⣿⣿⣿⣿⣿⣿⣿⣿⣿⣿⣿⣿⣿⣿⣿⣿⣿⣿⣿⣿⣿⣿⣿⡧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⠐⠐⠐⠑⠐⠑⠑⠐⠑⠐⠑⠑⠘⠙⠛⠛⠛⠛⠛⠛⠛⠛⠛⠛⠛⠛⠛⠛⠛⠛⠛⠛⠛⠛⠛⠛⠛⠛⠛⠛⠛⠛⠛⠛⠛⠛⠛⠛⠛⠛⠛⠙⠑⠑⠐⠐⠑⠑⠐⠑⠑⠑⠑⠐⠑⠐⠚⠛⠛⠛⠛⠛⠛⠛⠛⠛⠛⠛⠛⠃⠀⠀⠀⠀⠀⠀⠘⠛⠛⠛⠛⠛⠛⠛⠛⠛⠛⠛⠛⠛⠛⠛⠛⠛⠛⠛⠛⠛⠛⠛⠛⠛⠓⠒⠀⠑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⢏⢕⢕⢕⢕⢕⢕⢕⢕⢕⣱⣵⣷⣿⡇⢸⣿⣿⣿⣿⣿⣿⣿⣿⣿⣿⣿⣿⣿⣿⣿⣿⣿⢇⣿⣿⣿⣿⣿⣿⣿⣿⣿⣿⣿⣿⣿⣿⣿⣿⣿⣿⣿⣿⣷⣷⣵⣕⡕⢕⢕⢕⢕⢕⢕⢕⢕⢕⢕⢕⢕⢕⢕⢕⢕⢕⢕⢕⢕⢕⢕⢕⢕⢕⢕⢕⢕⢕⢕⢕⢕⢕⢕⢕⢕⢕⢕⢕⢕⢕⢜⢝⢝⢟⢟⢟⢟⢿⢿⢿⢿⢿⣿⣿⣿⣿⣿⣿⣿⣧⡟⣝⣵⣿⣿⣿⣿⣿⣿⣿⣿⣿⣿⣿⣿⣿⣿⣿⣿⣿⡯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⢜⣿⣿⣿⣿⡇⢸⣿⣿⣿⣿⣿⣿⣿⣿⣿⣿⣿⣿⣿⣿⣿⣿⣿⢕⣿⣿⣿⣿⣿⣿⣿⣿⣿⣿⣿⣿⣿⣿⣿⣿⣿⣿⣿⣿⣿⣿⣿⣿⣿⣿⣷⣵⣕⡕⢕⢕⢕⢕⢕⢕⢕⢕⢕⢕⢕⢕⢕⢕⢕⢕⢕⢕⢕⢕⢕⢕⢕⢕⢕⢕⢕⢕⢕⢕⢕⢕⢕⢕⢕⢕⢕⢕⢕⢕⢕⢕⢕⢕⢕⢕⢕⢕⢜⢝⢝⢟⢟⢟⢟⢏⢟⢟⢝⢟⢟⢻⢿⢟⢟⢟⢟⢟⢟⢏⢝⢕⢇⢝⢝⢏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⢱⣾⣿⣿⣿⣿⣷⢸⣿⣿⣿⣿⣿⣿⣿⣿⣿⣿⣿⣿⣿⣿⣿⣿⣿⣕⣿⣿⣿⣿⣿⣿⣿⣿⣿⣿⣿⣿⣿⣿⣿⣿⣿⣿⣿⣿⣿⣿⣿⣿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⣱⣿⣿⣿⣿⣿⣿⣿⣾⣿⣿⣿⣿⣿⣿⣿⣿⣿⣿⣿⣿⣿⣿⣿⣿⣿⣿⣿⣿⣿⣿⣿⣿⣿⣿⣿⣿⣿⣿⣿⣿⣿⣿⣿⣿⣿⣿⣿⣿⣿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⣱⣾⣿⣿⣿⣿⣿⣿⣿⣿⣿⣿⣿⣿⣿⣿⣿⣿⣿⣿⣿⣿⣿⣿⣿⣿⣿⣿⣿⣿⣿⣿⣿⣿⣿⣿⣿⣿⣿⣿⣿⣿⣿⣿⣿⣿⣿⣿⣿⣿⣿⣿⣿⣿⣿⣿⣿⣿⣿⣿⣿⣿⣿⣿⣿⣿⣷⣵⣕⢕⢕⢕⢕⢕⢕⢕⢕⢕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⣱⣾⣿⣿⣿⣿⣿⣿⣿⣿⣿⣿⣿⣿⣿⣿⣿⣿⣿⣿⣿⣿⣿⣿⣿⣿⣿⣿⣿⣿⣿⣿⣿⣿⣿⣿⣿⣿⣿⣿⣿⣿⣿⣿⣿⣿⣿⣿⣿⣿⣿⣿⣿⣿⣿⣿⣿⣿⣿⣿⣿⣿⣿⣿⣿⣿⣿⣿⣿⣿⣿⣷⣵⡕⢕⢕⢕⢕⢕⢕⢕⢜⢧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⣕⣵⣿⣿⣿⣿⣿⣿⣿⣿⣿⣿⣿⣿⣿⣿⣿⣿⣿⣿⣿⣿⣿⣿⣿⣿⣿⣿⣿⣿⣿⣿⣿⣿⣿⣿⣿⣿⣿⣿⣿⣿⣿⣿⣿⣿⣿⣿⣿⣿⣿⣿⣿⣿⣿⣿⣿⣿⣿⣿⣿⣿⣿⣿⣿⣿⣿⣿⣿⣿⣿⣿⣿⣿⣿⣿⣧⣕⢕⢕⢕⢕⢕⢕⢕⢕⢝⢝⢟⢟⢕⣵⣷⣷⣵⣵⣕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⢝⢝⢝⢟⢻⢿⢿⣷⣧⣵⣕⣕⣕⢕⢕⢕⢕⢕⢕⢕⢕⢕⢕⢕⢕⢕⢕⢕⢕⢕⢕⢕⢕⢕⢕⢕⢕⢕⢕⢕⢕⢕⢕⢕⢕⢕⢕⢕⢕⢕⢕⢕⢕⢕⢕⢕⣕⠀⠁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⣷⣧⡕⢕⢕⢕⢕⢕⢕⢕⢕⢕⢕⢕⢕⢕⢕⢕⢕⢕⢕⢝⢝⢝⢟⢟⢗⢷⢧⢵⢵⢕⣕⣕⡕⢕⢕⢕⢕⢕⢕⢕⢕⢕⢕⢕⢕⢕⢕⢕⢕⢕⢕⢕⢕⢕⢕⢕⢕⢕⢕⢕⢕⢕⢕⢕⣕⣱⡏⢔⢀⠀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⣇⢕⢕⢕⢕⢕⢕⢕⢕⢕⢕⢕⢕⢕⢕⢕⢕⢕⢕⢕⢕⢕⢕⢕⢕⢕⢕⢕⢕⢕⢕⢕⢕⢕⢕⢕⢕⢕⢗⢕⢵⢵⢵⢵⢵⢕⢕⢕⢕⢕⢕⢕⢕⢱⢵⢵⢵⢵⢵⢗⢗⢞⢏⢝⢕⢕⢕⢕⢔⢄⠘⢣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⢀⠑⠕⢔⠀⠁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⢄⢀⢀⢀⢄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⢕⠀⠁⠉⠙⠻⢿⣿⣿⣿⣿⣿⣿⣿⣿⣿⣿⣿⣿⣿⣿⣿⣿⣿⣿⣿⣿⣿⣿⣿⣿⣿⣿⣿⣿⣿⣿⣿⣿⣿⣿⣿⣿⣿⣿⣿⣿⣿⣿⣿⣿⣿⣿⣿⣿⣿⣿⣿⣿⣿⣿⣿⣿⣿⣿⣿⣿⣿⣿⣿⣿⣿⣿⣿⣿⣿⣿⢷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⣦⣄⡀⠀⠀⠀⠁⠙⠟⢿⣿⣿⣿⣿⣿⣿⣿⣿⣿⣿⣿⣿⣿⣿⣿⣿⣿⣿⣿⣿⣿⣿⣿⣿⣿⣿⣿⣿⣿⣿⣿⣿⣿⣿⣿⣿⣿⣿⣿⣿⣿⣿⣿⣿⣿⣿⣿⣿⣿⣿⣿⣿⣿⣿⣿⣿⣿⣿⣿⣿⣿⣿⣿⡿⠟⠑⠀⠀⠑⢕⢕⢕⢕⢕⢕⢕⢕⢕⢕⢕⢕⢕⢕⢕⢕⢕⢕⢕⢕⢕⢕⢕⢕⢕⢕⢕⢕⢕⢕⢕⢕⢕⢕⢕⢕⢕⢕⢕⢕⢕⢕⢕⢕⢕⢕⢕⢕⢕⢕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⢕⢕⢕⢕⢝⢝⢟⢟⢿⣿⣿⣿⣿⣿⣿⣿⣿⣷⡦⠄⠀⠀⠀⠀⠁⠙⠻⢿⣿⣿⣿⣿⣿⣿⣿⣿⣿⣿⣿⣿⣿⣿⣿⣿⣿⣿⣿⣿⣿⣿⣿⣿⣿⣿⣿⣿⣿⣿⣿⣿⣿⣿⣿⣿⣿⣿⣿⣿⣿⣿⣿⣿⣿⣿⣿⣿⣿⣿⣿⣿⣿⣿⣿⣿⡿⠟⠙⠀⠀⠀⠀⠀⠀⠁⢕⢕⢕⢕⢕⢕⢕⢕⢕⢕⢕⢕⢕⢕⢕⢕⢕⢕⢕⢕⢕⢕⢕⢕⢕⢕⢕⢕⢕⢕⢕⢕⢕⢕⢕⢕⢕⢕⢕⢕⢕⢕⢕⢕⢕⢕⢕⢕⠕⢀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⢜⢝⢟⣿⣿⣿⣿⠟⠑⠀⠀⠀⠀⠀⠀⠀⠀⠀⠀⠉⠟⢿⣿⣿⣿⣿⣿⣿⣿⣿⣿⣿⣿⣿⣿⣿⣿⣿⣿⣿⣿⣿⣿⣿⣿⣿⣿⣿⣿⣿⣿⣿⣿⣿⣿⣿⣿⣿⣿⣿⣿⣿⣿⣿⣿⣿⣿⣿⣿⣿⣿⣿⣿⣿⡿⠁⠀⠀⠀⠀⠀⠀⠀⠀⠀⠀⢕⢕⢕⢕⢕⢕⢕⢕⢕⢕⢕⢕⢕⢕⢕⢕⢕⢕⢕⢕⢕⢕⢕⢕⢕⢕⢕⢕⢕⢕⠕⢕⢕⢕⢕⢕⢕⢕⠕⣸⣕⢕⠕⠕⠕⠕⠑⢄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⢜⢿⢟⠑⠀⠀⠀⠀⠀⠀⠀⠀⠀⠀⠀⣄⢀⠀⠀⢸⣿⣿⣿⣿⣿⣿⣿⣿⣿⣿⣿⣿⣿⣿⣿⣿⣿⣿⣿⣿⣿⣿⣿⣿⣿⣿⣿⣿⣿⣿⣿⣿⣿⣿⣿⣿⣿⣿⣿⣿⣿⣿⣿⣿⣿⣿⣿⣿⣿⣿⣿⡇⠀⠀⠀⠀⠀⠀⠀⠀⠀⠀⠀⠀⠕⢕⢕⢕⢕⢕⢕⢕⢕⢕⢕⢕⣱⢕⢕⢕⢕⢕⢕⢕⣱⣱⢕⢕⢕⢕⢕⢕⢕⢕⢕⢕⢕⢕⢕⢕⢕⢕⣿⣿⣷⡄⢄⠔⠐⢄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⠀⠀⠀⠀⠀⠀⠀⠀⠀⠀⠀⠀⠀⣿⣿⣷⣶⣾⣿⣿⣿⣿⣿⣿⣿⣿⣿⣿⣿⣿⣿⣿⣿⣿⣿⣿⣿⣿⣿⣿⣿⣿⣿⣿⣿⣿⣿⣿⣿⣿⣿⣿⣿⣿⣿⣿⣿⣿⣿⣿⣿⣿⣿⣿⣿⣿⣿⣿⡿⠁⠀⠀⠀⠀⠀⠀⠀⠀⠀⠀⠀⠀⠀⠕⢕⢕⢕⢕⢕⢕⢕⢕⢕⣱⣿⢕⢕⢕⢕⢕⢕⣿⣿⣿⣿⣕⢕⢕⢕⢕⢕⢕⢕⢕⢕⢕⢕⢕⢕⢕⣿⣿⣿⣿⢇⠀⢔⢕⢕⢕⢕⢕⢕⢕⢕⢕⢕⢕⢅⢔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⠀⠀⠀⠀⠀⠀⠀⠀⠀⠀⠀⠀⠀⣱⣿⣿⣿⣿⣿⣿⣿⣿⣿⣿⣿⣿⣿⣿⣿⣿⣿⣿⣿⣿⣿⣿⣿⣿⣿⣿⣿⣿⣿⣿⣿⣿⣿⣿⣿⣿⣿⣿⣿⣿⣿⣿⣿⣿⣿⣿⣿⣿⣿⣿⣿⣿⣿⣿⣿⣧⠀⠀⠀⠀⠀⠀⠀⠀⠀⠀⠀⠀⠀⠀⠀⠕⢕⢕⢕⢕⢕⢕⢕⣱⣿⣿⡇⢕⢕⢕⢕⣾⣿⣿⣿⣿⣿⣇⢕⢕⢕⢕⢕⢕⢕⢕⢕⢕⢕⢕⢕⣿⣿⣿⣿⣷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⠀⠀⠀⠀⠀⠀⠀⠀⠀⠀⠀⠀⣱⣿⣿⣿⣿⣿⣿⣿⣿⣿⣿⣿⣿⣿⣿⣿⣿⣿⣿⣿⣿⣿⣿⣿⣿⣿⣿⣿⣿⣿⣿⣿⣿⣿⣿⣿⣿⣿⣿⣿⣿⣿⣿⣿⣿⣿⣿⣿⣿⣿⣿⣿⣿⣿⣿⣿⣿⣿⡔⠀⠀⠀⠀⠀⠀⠀⠀⠀⠀⠀⠀⠀⠀⠀⢕⢕⢕⢕⢕⢕⣘⣙⣝⣝⡁⢕⢕⢕⢑⢕⣕⣥⣵⣿⣿⣿⣧⢕⢕⢕⢕⢕⢄⢕⢕⢕⢕⢕⢑⡑⢝⠝⠝⠟⢕⠑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⢄⠀⠀⠀⠀⠀⠀⠀⠀⠀⢄⣼⣿⣿⣿⣿⣿⣿⣿⣿⣿⣿⣿⣿⣿⣿⣿⣿⣿⣿⣿⣿⣿⣿⣿⣿⣿⣿⣿⣿⣿⣿⣿⣿⣿⣿⣿⣿⣿⣿⣿⣿⣿⣿⣿⣿⣿⣿⣿⣿⣿⣿⣿⣿⣿⣿⣿⣿⣿⣿⣇⠀⠀⠀⠀⠀⠀⠀⠀⠀⠀⠀⠀⠀⠀⠀⠀⢕⢕⢕⢕⢕⢸⣿⣿⣿⣷⢅⢕⢕⣾⣷⣷⣵⣝⣻⣿⣿⣿⣷⡕⢕⢕⢕⢅⠁⢕⢕⢕⢑⢱⣷⣷⣷⣯⣿⣧⠀⠕⢕⢑⢕⢕⠁⢕⢕⢁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⢔⢄⡀⢀⢀⢀⣀⣠⣷⣿⣿⣿⣿⣿⣿⣿⣿⣿⣿⣿⣿⣿⣿⣿⣿⣿⣿⣿⣿⣿⣿⣿⣿⣿⣿⣿⣿⣿⣿⣿⣿⣿⣿⣿⣿⣿⣿⣿⣿⣿⣿⣿⣿⣿⣿⣿⣿⣿⣿⣿⣿⣿⣿⣿⣿⣿⣿⣿⣿⣿⡔⠀⠀⠀⠀⠀⠀⠀⠀⠀⠀⠀⠀⠀⠀⢀⡕⢕⢕⢕⢕⢕⠟⠿⣿⣿⣇⠕⢸⣿⣿⣿⣿⣿⣿⣿⣿⣿⣿⣿⡕⢕⢕⢕⠀⢕⢕⢕⠁⣾⣿⣿⣿⣿⢿⠟⠑⠀⢕⢕⢕⢕⢕⠕⢕⢕⢔⢅⠑⠑⢑⢕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⣿⣿⣿⣿⣿⣿⣿⣿⣿⣿⣿⣿⣿⣿⣿⣿⣿⣿⣿⣿⣿⣿⣿⣿⣿⣿⣿⣿⣿⣿⣿⣿⣿⣿⣿⣿⣿⣿⣿⣿⣿⣿⣿⣿⣿⣿⣿⣿⣿⣿⣿⣿⣿⣿⣿⣿⣿⣿⣿⣿⣿⣿⣿⣿⣿⣿⣿⣿⣷⣤⡀⠀⠀⠀⠀⠀⠀⠀⠀⣄⣴⣾⣿⣇⢕⢕⢕⢕⢕⠀⠀⠀⠈⠙⠣⢜⣿⣿⣿⣿⣿⣿⣿⣿⣿⣿⣿⣿⡇⢕⢕⢀⡕⢕⢕⢱⡿⠟⠋⠉⠀⠀⠀⢀⡀⠀⠕⠀⢕⢕⠀⠑⢕⢑⠕⠕⠀⢄⢅⢕⢄⢄⢅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⣱⣿⣿⣿⣿⣿⣿⣿⣿⣿⣿⣿⣿⣿⣿⣿⣿⣿⣿⣿⣿⣿⣿⣿⣿⣿⣿⣿⣿⣿⣿⣿⣿⣿⣿⣿⣿⣿⣿⣿⣿⣿⣿⣿⣿⣿⣿⣿⣿⣿⣿⣿⣿⣿⣿⣿⣿⣿⣿⣿⣿⣿⣿⣿⣿⣿⣿⣿⣿⣿⣿⣿⣷⣄⣄⣄⣤⣴⣶⣿⣿⣿⣿⣿⣿⢕⢕⢕⢕⢕⢕⢰⣄⡀⠀⠀⠀⠁⠉⠙⣿⣿⣿⣿⣿⣿⣿⣿⣿⡇⢑⠑⣸⢕⢕⠁⠁⠀⠀⢀⣀⣠⣴⣾⣿⣿⣕⠀⠀⠁⢕⠀⠀⢀⢀⢄⢀⠀⠀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⣱⣿⣿⣿⣿⣿⣿⣿⣿⣿⣿⣿⣿⣿⣿⣿⣿⣿⣿⣿⣿⣿⣿⣿⣿⣿⣿⣿⣿⣿⣿⣿⣿⣿⣿⣿⣿⣿⣿⣿⣿⣿⣿⣿⡟⠋⠉⠙⠻⢿⣿⣿⣿⣿⣿⣿⣿⣿⣿⣿⣿⣿⣿⣿⣿⣿⣿⣿⣿⣿⣿⣿⣿⣿⣿⣿⣿⣿⣿⣿⣿⣿⣿⡿⢟⢟⢕⢕⢕⢕⢕⢕⢜⠿⠟⠟⠓⠐⠀⠀⠀⣿⣿⣿⣿⣿⣿⣿⣿⣿⠑⢁⣵⢏⠄⠀⠀⠐⠲⢾⣿⣿⣿⣿⣿⣿⣿⠇⠀⠀⠀⠀⠔⠑⠕⢕⢕⢕⢔⢄⢀⢀⢁⢑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⣼⣿⣿⣿⣿⣿⣿⣿⣿⣿⣿⣿⣿⣿⣿⣿⣿⣿⣿⣿⣿⣿⣿⣿⣿⣿⣿⣿⣿⣿⣿⣿⣿⣿⣿⣿⣿⣿⣿⣿⣿⣿⣿⣿⣿⣷⣄⡀⠀⠀⠀⠈⠙⠿⣿⣿⣿⣿⣿⣿⣿⣿⣿⣿⣿⣿⣿⣿⣿⣿⣿⣿⣿⣿⣿⣿⣿⣿⣿⣿⣿⣿⣿⣿⢕⢕⢕⢕⢕⢕⢕⢕⢕⢕⠀⠀⢀⣀⣠⣤⣴⣷⣿⣿⣿⣿⣿⣿⣿⣿⠇⢄⣼⣕⣴⣦⣤⣄⢀⠀⠀⠀⠁⠉⠙⠛⠻⢏⢀⠀⠀⠀⠄⢄⢄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⣧⣕⢕⢕⢕⢕⢕⢕⢕⢕⣕⣕⣱⣾⣿⣿⣿⣿⣿⣿⣿⣿⣿⣿⣿⣿⣿⣿⣿⣿⣿⣿⣿⣿⣿⣿⣿⣿⣿⣿⣿⣿⣿⣿⣿⣿⣿⣿⣿⣿⣿⣿⣿⣿⣿⣿⣿⣿⣿⣿⣿⣿⠟⠑⠀⠀⠀⠀⠀⠀⠈⠟⢿⣿⣿⣿⣿⣿⣿⣿⣿⣿⣿⣿⣿⣿⣿⣿⣿⣿⣿⣿⣿⣿⣿⣿⣿⣿⢇⢕⢕⢕⢕⢕⢕⢕⢕⢕⢕⢕⢕⢸⣿⣿⣿⣿⣿⣿⣿⣿⣿⣿⣿⢟⢁⣰⣾⣿⣿⣿⣿⣿⣿⣿⢕⢔⢄⢄⢀⠀⠀⢄⢅⢕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⣷⣷⣷⣷⣷⣿⣿⣿⣿⣿⣿⣿⣿⣿⣿⣿⣿⣿⣿⣿⣿⣿⣿⣿⣿⣿⣿⣿⣿⣿⣿⣿⣿⣿⣿⣿⣿⣿⣿⣿⣿⣿⣿⣿⣿⣿⣿⣿⣿⣿⣿⣿⣿⣿⣿⣿⡿⠑⠀⠀⠀⠀⠀⠀⠀⠀⠀⠀⠀⠈⠙⢿⣿⣿⣿⣿⣿⣿⣿⣿⣿⣿⣿⣿⣿⣿⣿⣿⣿⣿⣿⣿⣿⡇⢕⢕⢕⢕⢕⢕⢕⢕⢕⢕⢕⢕⢕⢜⢻⣿⣿⣿⣿⣿⣿⣿⣿⣿⣿⣿⣿⣿⣿⣿⣿⣿⣿⣿⣿⡇⢕⢕⢕⢕⢜⢕⢔⠇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⢏⢝⢻⢿⣿⣿⣿⣿⣿⣿⣿⣿⣿⣿⣿⣿⣿⣿⣿⣿⣿⣿⣿⣿⣿⣿⣿⣿⣿⣿⣿⡟⠁⠀⠀⠀⠀⠀⠀⠀⠀⠀⠀⢢⣄⠀⠀⠀⠈⠙⢿⣿⣿⣿⣿⣿⣿⣿⣿⣿⣿⣿⣿⣿⣿⣿⣿⣿⣿⢕⢕⢕⢕⢕⢕⢕⢕⢕⢕⢕⢕⢔⢕⢕⢕⢿⣿⣿⣿⣿⣿⣿⣿⣿⣿⣿⣿⣿⣿⣿⣿⣿⣿⣿⣿⡇⢕⢕⢕⢕⢕⢕⢜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⡏⢕⢕⢕⢕⢝⢝⢝⢟⢟⢻⣿⣿⣿⣿⣿⣿⣿⣿⣿⣿⣿⣿⣿⣿⣿⣿⣿⣿⣿⣿⡿⠁⠀⠀⠀⠀⠀⠀⠀⠀⠀⠀⠀⢸⣿⣷⣦⣄⡀⠀⢁⣿⣿⣿⣿⣿⣿⣿⣿⣿⣿⣿⣿⣿⣿⣿⣿⣿⡟⢕⢕⢕⢕⢕⢕⢕⢕⢕⢕⢕⠕⠕⢕⢕⢕⣾⣿⣿⣿⣿⣿⣿⣿⣿⣿⣿⣿⣿⡟⣿⣿⣿⣿⣿⣿⣿⣕⢕⢕⢕⢕⢕⢕⢕⢕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⢕⢕⢕⢕⢕⢕⢕⢕⢕⢕⢜⢿⣿⣿⣿⣿⣿⣿⣿⣿⣿⣿⣿⣿⣿⣿⣿⣿⣿⣿⡇⠀⠀⠀⠀⠀⠀⠀⠀⠀⠀⠀⠀⣾⣿⣿⣿⣿⣿⣷⣿⣿⣿⣿⣿⣿⣿⣿⣿⣿⣿⣿⣿⣿⣿⣿⣿⣿⢕⢄⢁⠑⠕⢕⢕⢕⢕⢕⠀⠕⠁⠁⢸⣿⣿⣿⣿⣿⣿⣿⣿⣿⣿⣿⣿⣿⣿⣿⣇⣿⣿⣿⣿⣿⣿⣿⣿⣷⣵⣕⣱⡎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⡕⢕⢕⢕⢕⢕⢕⢕⢕⢕⢕⢕⢕⢝⢻⢿⣿⣿⣿⣿⣿⣿⣿⣿⣿⣿⣿⣿⣿⡿⢝⢇⠀⠀⠀⠀⠀⠀⠀⠀⠀⠀⠀⢕⢝⢻⣿⣿⣿⣿⣿⣿⣿⣿⣿⣿⣿⣿⣿⣿⣿⣿⣿⣿⣿⣿⣿⣿⣿⡕⠕⢕⢕⢔⢄⢕⢑⠕⠕⠀⠀⠀⠀⢸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⣧⢕⢕⢕⢕⢕⢕⢕⢕⢕⢕⢕⢕⢕⢕⢕⢜⣿⣿⣿⣿⣿⣿⣿⣿⣿⣿⣿⢏⢕⢕⢕⢄⠀⠀⠀⠀⠀⠀⠀⠀⠀⢔⢕⢕⢕⢜⢻⣿⣿⣿⣿⣿⣿⣿⣿⣿⣿⣿⣿⣿⣿⣿⣿⣿⣿⣿⣿⣿⢕⢔⢄⢁⠕⢕⢕⢕⢕⠀⠀⠀⠀⠀⢸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⣷⣵⡕⢕⢕⢕⢕⢕⢕⢕⢕⢕⢕⢕⣱⣿⣿⣿⣿⣿⣿⣿⣿⣿⣿⡿⢇⢕⢕⢕⢕⢕⢔⢀⠀⠀⠀⠀⠀⢀⢔⢕⢕⢕⢕⢕⢕⢕⢹⣿⣿⣿⣿⣿⣿⣿⣿⣿⣿⣿⣿⣿⣿⣿⣿⣿⣿⣿⢕⢕⢕⢕⢕⢔⢅⢑⠕⠀⠀⠀⠀⠀⢸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⣧⣕⣕⡕⢕⢕⢕⢕⣕⣱⣼⣿⣿⣿⣿⣿⣿⣿⣿⣿⣿⣿⢇⢕⢕⢕⢕⢕⢕⢕⢕⢕⢔⢔⢔⢕⢕⢕⢕⢕⢕⢕⢕⢕⢕⢕⢜⣿⣿⣿⣿⣿⣿⣿⣿⣿⣿⣿⣿⣿⣿⣿⣿⣿⡏⢕⢕⢕⢕⢕⢕⢕⢕⢕⠀⠀⠀⠀⠀⢸⣿⣿⣿⣿⣿⣿⣿⣿⣟⣟⢟⢟⢟⢟⢟⢟⣟⣻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⡿⠟⠙⠉⠉⠁⠉⠙⠛⢿⣿⣿⣿⣿⣷⣾⣿⣿⣿⣿⣿⣿⣿⣿⣿⣿⣿⣿⣿⣿⣿⢕⢕⢕⢕⢕⢕⢕⢕⢕⢕⢕⢕⢕⢕⢕⢕⢕⢕⢕⢕⢕⢕⢕⢕⢕⢝⣿⣿⣿⣿⣿⣿⣿⣿⣿⣿⣿⣿⣿⣿⣿⣿⡇⢕⢕⢕⢕⢕⢕⢕⢕⢕⠀⠀⠀⠀⠀⢸⣿⣿⣿⣿⣿⣿⣿⣿⣿⣿⣷⣵⣜⣜⣵⣾⣿⣿⣿⣿⣿⣿⡿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⡟⠑⠀⠀⠀⠀⠀⠀⠀⠀⠀⠀⠙⢿⣿⣿⣿⣿⣿⣿⣿⣿⣿⣿⣿⣿⣿⣿⣿⣿⣿⣿⣿⢕⢕⢕⢕⢕⢕⢕⢕⢕⢕⢕⢕⢕⢕⢕⢕⢕⢕⢕⢕⢕⢕⢕⢕⢕⢕⢿⣿⣿⣿⣿⣿⣿⣿⣿⣿⣿⣿⣿⣿⣿⣿⡇⢕⢕⢕⢕⢕⢕⢕⢕⢕⠀⠀⠀⠀⠀⣾⣿⣿⣿⣿⣿⣿⣿⣿⣿⣿⣿⣿⣿⣿⣿⣿⣿⣿⣿⣿⡿⢏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⡿⠟⠙⠁⠀⠀⠀⠀⠈⠙⠋⠀⠀⠀⠀⢀⣤⣴⣤⣄⠀⠀⠀⠀⠈⢻⣿⣿⣿⣿⣿⣿⣿⣿⣿⣿⣿⣿⣿⣿⣿⣿⣿⣿⢕⢕⢕⢕⢕⢕⢕⢕⢕⢕⢕⢕⢕⢕⢕⢕⢕⢕⢕⢕⢕⢕⢕⢕⢕⢕⢸⣿⣿⣿⣿⣿⣿⣿⣿⣿⣿⣿⣿⣿⣿⣿⡇⢕⢕⢕⢕⢕⢕⢕⢕⠑⠀⠀⠀⠀⢀⢟⢿⣿⣿⣿⣿⣿⣿⣿⣿⣿⣿⣿⣿⣿⣿⣿⣿⡿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⠟⠁⠀⠀⠀⠀⠀⠀⠀⠀⠀⠀⠀⠀⠀⣰⣿⣿⣿⣿⣿⣷⢀⠀⠀⠀⢸⣿⣿⣿⣿⣿⣿⣿⣿⣿⣿⣿⣿⣿⣿⣿⣿⣿⣿⡕⢕⢕⢕⢕⢕⢕⢕⢕⢕⢕⢕⢕⢕⢕⢕⢕⢕⢕⢕⢕⢕⢕⢕⢕⢕⢸⣿⣿⣿⣿⣿⣿⣿⣿⣿⣿⣿⣿⣿⣿⣿⡇⢕⢕⢕⢕⢕⢕⢕⢕⠀⠀⠀⠀⠀⢕⢕⢕⢕⢝⢝⢟⣿⣿⣿⣿⣿⣿⣿⣿⣿⡿⠟⢙⢕⢕⢕⢕⢕⢀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⡇⠀⠀⠀⠀⢄⣴⣷⣷⣦⣄⡀⠀⠀⠀⢠⣿⣿⣿⣿⣿⣿⣿⠑⠀⠀⠀⢸⣿⣿⣿⣿⣿⣿⣿⣿⣿⣿⣿⣿⣿⣿⣿⣿⣿⣿⣿⡕⢕⢕⢕⢕⢕⢕⢕⢕⢕⢕⢕⢕⢕⢕⢕⢕⢕⢕⢕⢕⢕⢕⢕⢕⣾⣿⣿⣿⣿⣿⣿⣿⣿⣿⣿⣿⣿⣿⣿⣿⣿⢕⢕⢕⢕⢕⢕⢕⢕⠀⠀⠀⠀⠀⢕⢕⢕⢕⢕⢕⢕⢕⢝⢝⢟⢟⢿⢿⢟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⠀⠀⠀⠀⢰⣿⣿⣿⣿⣿⣿⣿⡄⠀⢀⣠⣽⣽⡻⢿⣿⡿⠃⠀⠀⠀⠀⣼⣿⣿⣿⣿⣿⣿⣿⣿⣿⣿⣿⣿⣿⣿⣿⣿⣿⣿⣿⣿⡕⢕⢕⢕⢕⢕⢕⢕⢕⢕⢕⢕⢕⢕⢕⢕⢕⢕⢕⢕⢕⢕⢕⢱⣿⣿⣿⣿⣿⣿⣿⣿⣿⣿⣿⣿⣿⣿⣿⣿⣿⢕⢕⢕⢕⢕⢕⢕⠁⠀⠀⠀⠀⢄⢕⢕⢕⢕⢕⢕⢕⢕⢕⢕⢕⢔⢔⢔⠕⠀⠀⠀⢕⢕⢕⢕⢕⢕⢕⢕⢁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⢀⠀⠀⠀⠘⣿⣿⣿⣿⣿⣿⢏⣼⣿⣿⣿⣿⣿⣿⡧⠉⠁⠀⠀⠀⠀⠘⠻⣿⣿⣿⣿⣿⣿⣿⣿⣿⣿⣿⣿⣿⣿⣿⣿⣿⣿⣿⣿⣿⣧⢕⢕⢕⢕⢕⢕⢕⢕⢕⢕⢕⢕⢕⢕⢕⢕⢕⢕⢕⢕⣱⣿⣿⣿⣿⣿⣿⣿⣿⣿⣿⣿⣿⣿⣿⣿⣿⣿⣿⣧⡕⢕⢕⢕⢕⢕⠀⠀⠀⠀⠀⢕⢕⢕⢕⢕⢕⢕⢕⢕⢕⢕⢕⢅⢕⠑⠀⠀⠀⠀⠁⢕⢕⢕⢕⢕⢕⢕⢕⢕⢕⣕⣵⣵⣷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⣧⢀⠀⠀⠀⠁⠙⠿⢿⡿⢿⢸⣿⣿⣿⣿⣿⣿⣿⣿⢀⠀⠀⠀⠀⠀⠀⠀⠈⠻⣿⣿⣿⣿⣿⣿⣿⣿⣿⣿⣿⣿⣿⣿⣿⣿⣿⣿⣿⣿⣿⣷⣵⡕⢕⢕⢕⢕⢕⢕⢕⢕⢕⢕⢕⢕⢕⢕⣕⣼⣿⣿⣿⣿⣿⣿⣿⣿⣿⣿⣿⣿⣿⣿⣿⣿⣿⣿⣿⣿⣇⠑⠑⠕⠕⠁⠀⠀⠀⠀⠀⠀⠀⢁⢕⢕⠕⢕⢕⢕⢕⠕⠕⢕⢄⠀⠀⠀⠀⠀⠀⢕⢕⢕⢕⢕⢕⢕⢕⢸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⣷⡄⠀⠀⠀⠀⠀⠀⠀⠀⠀⢻⣿⣿⣿⣿⣿⣿⣿⢣⣿⣿⣷⣦⣄⠀⠀⠀⠀⠸⣿⣿⣿⣿⣿⣿⣿⣿⣿⣿⣿⣿⣿⣿⣿⣿⣿⣿⣿⣿⣿⣿⣿⣿⣷⣵⣵⣵⣕⣕⣕⣕⣕⣕⣵⣵⣿⣿⣿⣿⣿⣿⣿⣿⣿⣿⣿⣿⣿⣿⣿⣿⣿⣿⣿⣿⣿⣿⣿⢇⠀⠀⠀⠀⠀⠀⠀⠀⠀⠀⠀⢄⢕⢕⠑⠀⢕⢕⢕⠑⠀⠀⢕⢕⢄⠀⠀⠀⠀⠀⢕⢕⢕⢕⢕⢕⠁⢕⢕⢜⢝⢟⡿⣟⣏⣕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⣷⡔⠀⠀⠀⠀⠀⠀⠀⠈⠻⢿⡿⠿⠿⢟⣵⣿⣿⣿⣿⣿⣿⡇⠀⠀⠀⠀⢹⣿⣿⣿⣿⣿⣿⣿⣿⣿⣿⣿⣿⣿⣿⣿⣿⣿⣿⣿⣿⣿⣿⣿⣿⣿⣿⣿⣿⣿⣿⣿⣿⣿⣿⣿⣿⣿⣿⣿⣿⣿⣿⣿⣿⣿⣿⣿⣿⣿⣿⣿⣿⣿⣿⣿⣿⣿⡟⠀⠀⠀⠀⠀⠀⠀⠀⠀⠀⠀⠀⢕⢕⢕⠀⠀⠑⢕⠁⠀⠀⢄⢕⢕⢕⢀⠀⠀⠀⠀⢕⢕⢕⢕⢕⢕⠀⢕⠑⢱⣵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⠁⠀⠀⠀⠀⠀⠀⠀⠀⠀⠀⠀⠀⠀⠀⢻⣿⣿⣿⣿⣿⣿⢇⠀⠀⠀⠀⣸⣿⣿⣿⣿⣿⣿⣿⣿⣿⣿⣿⣿⣿⣿⣿⣿⣿⣿⣿⣿⣿⣿⣿⣿⣿⣿⣿⣿⣿⣿⣿⣿⣿⣿⣿⣿⣿⣿⣿⣿⣿⣿⣿⣿⣿⣿⣿⣿⣿⣿⣿⣿⣿⣿⣿⣿⡿⠑⠀⠀⠀⠀⠀⠀⠀⠀⠀⠀⠀⢕⢕⢕⠑⠀⠀⠀⠀⠀⠀⢀⢕⢕⢕⢕⢕⠀⠀⠀⠀⠅⢕⢕⠕⢕⢕⠀⢕⢔⢕⢷⣿⣿⣿⣿⣿⣿⣿⣿⢣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⡟⠀⠀⠀⠀⠀⠀⠀⠀⠀⠀⠀⠀⠀⠀⠀⠀⠈⠛⠿⠿⠟⠋⠀⠀⠀⠀⢄⣿⣿⣿⣿⣿⣿⣿⣿⣿⣿⣿⣿⣿⣿⣿⣿⣿⣿⣿⣿⣿⣿⣿⣿⣿⣿⣿⣿⣿⣿⣿⣿⣿⣿⣿⣿⣿⣿⣿⣿⣿⣿⣿⣿⣿⣿⣿⣿⣿⣿⣿⣿⣿⣿⣿⣿⡿⠕⠀⠀⠀⠀⠀⠀⠀⠀⠀⠀⠀⢔⢕⢕⢕⢄⢀⠀⠀⠀⠀⢀⢕⢕⢕⢕⢕⢕⢕⠀⠀⠀⢁⢕⢕⠀⢕⢕⠀⢕⢕⠁⢵⣷⣷⣿⣿⣿⣿⣿⢏⣾⣿⣿⣷⣵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⠗⠀⠀⠀⠀⠀⠀⠀⠀⠀⠀⠀⠀⠀⠀⠀⠀⠀⠀⠀⠀⠀⠀⠀⠀⠀⣠⣾⣿⣿⣿⣿⣿⣿⣿⣿⣿⣿⣿⣿⣿⣿⣿⣿⣿⣿⣿⣿⣿⣿⣿⣿⣿⣿⣿⣿⣿⣿⣿⣿⣿⣿⣿⣿⣿⣿⣿⣿⣿⣿⣿⣿⣿⣿⣿⣿⣿⣿⣿⣿⣿⣿⣿⡿⠕⠀⠀⠀⠀⠀⠀⠀⠀⠀⠀⠀⢀⢕⢕⢕⢕⢕⢕⢔⣰⣷⣶⢇⢕⢕⢕⢕⢕⢕⢕⢔⠀⠀⠀⢕⢕⠀⢕⢕⠀⠁⢕⠀⢕⢜⢝⢻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⠏⠀⠀⠀⠀⠀⠀⠀⠀⠀⠀⠀⠀⠀⠀⠀⠀⢠⣤⣄⡀⢀⢀⢀⣀⣄⣴⣾⣿⣿⣿⣿⣿⣿⣿⣿⣿⣿⣿⣿⣿⣿⣿⣿⣿⣿⣿⣿⣿⣿⣿⣿⣿⣿⣿⣿⣿⣿⣿⣿⣿⣿⣿⣿⣿⣿⣿⣿⣿⣿⣿⣿⣿⣿⣿⣿⣿⣿⣿⣿⣿⣿⣿⣿⡿⢕⠀⠀⠀⠀⠀⠀⠀⠀⠀⠀⠀⢀⢕⢕⢕⢕⢕⢕⢕⣱⣿⣿⢏⢕⢱⣷⢕⢕⢕⢕⢕⢕⢔⢀⠀⢕⢕⢕⢕⢕⢔⠀⢕⠄⠀⢕⢱⣾⣿⣿⣿⣿⣿⣿⣿⡿⣿⣿⣿⣿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⡿⠑⠀⠀⠀⠀⠀⠀⠀⠀⠀⠀⠀⠀⠀⠀⠀⢀⣴⣿⣿⣿⣿⣿⣿⣿⣿⣿⣿⣿⣿⣿⣿⣿⣿⣿⣿⣿⣿⣿⣿⣿⣿⣿⣿⣿⣿⣿⣿⣿⣿⣿⣿⣿⣿⣿⣿⣿⣿⣿⣿⣿⣿⣿⣿⣿⣿⣿⣿⣿⣿⣿⣿⣿⣿⣿⣿⣿⣿⣿⣿⣿⣿⣿⣿⡿⢕⢕⠀⠀⠀⠀⠀⠀⠀⠀⢔⢄⢔⢕⢕⢕⢕⢕⢕⢕⢸⢿⣿⢏⢕⢕⢾⢏⢕⢕⢕⢕⢕⢕⢕⢕⢔⢕⢕⢕⢕⢕⢕⠁⠁⢔⢔⠁⢜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⡿⠁⠀⠀⠀⠀⠀⠀⠀⠀⠀⠀⠀⠀⠀⠀⢰⣷⣿⣿⣿⣿⣿⣿⣿⣿⣿⣿⣿⣿⣿⣿⣿⣿⣿⣿⣿⣿⣿⣿⣿⣿⣿⣿⣿⣿⣿⣿⣿⣿⣿⣿⣿⣿⣿⣿⣿⣿⣿⣿⣿⣿⣿⣿⣿⣿⣿⣿⣿⣿⣿⣿⣿⣿⣿⣿⣿⣿⣿⣿⣿⣿⣿⣿⣿⣿⢇⢕⢕⠀⠀⠀⠀⠀⠀⠀⢔⢕⢕⢕⢕⢕⢕⢕⢕⢕⢕⢕⢕⢕⢕⢕⢕⢕⢕⢕⢕⢕⢕⢕⡕⢕⣕⣱⢁⢕⢕⠀⢕⢕⢜⢀⠀⢱⡄⠜⢻⢟⢹⣼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⡿⠁⠀⠀⠀⠀⠀⠀⠀⠀⠀⠀⠀⠀⠀⠀⠀⢸⣿⣿⣿⣿⣿⣿⣿⣿⣿⣿⣿⣿⣿⣿⣿⣿⣿⣿⣿⣿⣿⣿⣿⣿⣿⣿⣿⣿⣿⣿⣿⣿⣿⣿⣿⣿⣿⣿⣿⣿⣿⣿⣿⣿⣿⣿⣿⣿⣿⣿⣿⣿⣿⣿⣿⣿⣿⣿⣿⣿⣿⣿⣿⣿⣿⣿⣿⣿⢇⢕⢕⢕⠀⠀⠀⠀⠀⠀⠀⢕⢕⢜⣿⣿⣧⡕⢕⢕⢕⢕⠁⠑⠑⠑⠑⢕⢕⢕⢕⢕⢕⣱⣾⣿⢸⣿⣿⡇⢕⢕⢀⠑⢕⢔⢇⠀⠁⣧⢀⢕⢕⢕⢜⡿⣿⡿⢿⢿⢿⢟⣟⣻⢿⢿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⣃⣀⢀⠀⠀⠀⠀⠀⠀⠀⠀⠀⠀⠀⠀⠀⢠⣿⣿⣿⣿⣿⣿⣿⣿⣿⣿⣿⣿⣿⣿⣿⣿⣿⣿⣿⣿⣿⣿⣿⣿⣿⣿⣿⣿⣿⣿⣿⣿⣿⣿⣿⣿⣿⣿⣿⣿⣿⣿⣿⣿⣿⣿⣿⣿⣿⣿⣿⣿⣿⣿⣿⣿⣿⣿⣿⣿⣿⣿⣿⣿⣿⣿⣿⡿⢕⢕⢕⠕⠀⠀⠀⠀⠀⠀⢕⢕⠕⢕⢕⢜⣿⣿⣿⣧⡕⢕⢕⠀⠀⠀⠀⢕⢕⢕⢕⣕⣵⣾⣿⣿⣿⢕⣿⣿⣿⡅⢕⢕⡄⠑⢕⠜⡔⠀⢹⢕⢕⢕⣕⣵⣵⣷⣷⣿⣿⣿⣿⣿⣿⣿⣿⣿⣷⣷⣵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⣷⣄⣀⢀⠀⠀⠀⠀⠀⠀⠀⠀⠀⢄⣾⣿⣿⣿⣿⣿⣿⣿⣿⣿⣿⣿⣿⣿⣿⣿⣿⣿⣿⣿⣿⣿⣿⣿⣿⣿⣿⣿⣿⣿⣿⣿⣿⣿⣿⣿⣿⣿⣿⣿⣿⣿⣿⣿⣿⣿⣿⣿⣿⣿⣿⣿⣿⣿⣿⣿⣿⣿⣿⣿⣿⣿⣿⣿⣿⣿⣿⡟⢕⢕⢕⠁⠀⠀⠀⠀⠀⠀⠀⢕⢔⠀⠕⣼⡕⢜⣿⣿⣿⣿⡕⠀⠀⠀⠀⠀⢕⢕⣵⣾⣿⣿⣿⣿⣿⣿⢕⣿⣿⣿⣧⠑⢕⢱⡄⠑⢕⢕⢔⢕⢕⢞⣻⣿⣿⣿⣿⣿⣿⣿⣿⣿⣿⣿⣿⣿⣿⢟⢏⢕⢕⢕⢕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⣤⣤⡀⠀⠀⠀⠀⠀⣠⣿⣿⣿⣿⣿⣿⣿⣿⣿⣿⣿⣿⣿⣿⣿⣿⣿⣿⣿⣿⣿⣿⣿⣿⣿⣿⣿⣿⣿⣿⣿⣿⣿⣿⣿⣿⣿⣿⣿⣿⣿⣿⣿⣿⣿⣿⣿⣿⣿⣿⣿⣿⣿⣿⣿⣿⣿⣿⣿⣿⣿⣿⣿⣿⣿⣿⣿⢏⢕⢕⠕⠀⠀⠀⠀⠀⢀⣰⢀⠀⢕⢕⠀⢰⣿⣿⡕⢜⣿⣿⣿⡇⠀⠀⠀⠀⠀⢕⣿⣿⣿⣿⣿⣿⣿⣿⡟⢱⣿⣿⣿⣿⡕⠑⢸⢷⢀⠕⢕⢕⢕⢕⢸⢝⣿⣿⣿⣿⣿⣿⣿⣿⣿⣿⢿⢟⣹⡕⢕⢕⢕⢕⢕⣱⣿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⣶⣶⣔⢀⣴⣿⣿⣿⣿⣿⣿⣿⣿⣿⣿⣿⣿⣿⣿⣿⣿⣿⣿⣿⣿⣿⣿⣿⣿⣿⣿⣿⣿⣿⣿⣿⣿⣿⣿⣿⣿⣿⣿⣿⣿⣿⣿⣿⣿⣿⣿⣿⣿⣿⣿⣿⣿⣿⣿⣿⣿⣿⣿⣿⣿⣿⣿⣿⣿⣿⣿⣿⢇⢕⠕⠁⠀⠀⠀⠀⠀⢄⣼⣿⣇⠀⢕⢕⠀⣼⣿⣿⣿⡕⢹⣿⣿⢕⠀⠀⠀⠀⠀⢕⣿⣿⣿⣿⣿⣿⣿⣿⡇⣼⣿⣿⣿⣿⣿⡔⠐⢇⢕⢀⢕⢕⢕⢕⢕⢕⢜⢝⢟⢿⣿⢿⣿⣿⢟⣵⣾⡟⢏⢕⢕⢕⢕⣱⣷⣿⣿⣿⡇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⡟⢕⢕⠑⠀⠀⠀⠀⠀⢀⣱⣿⣿⣿⣿⡔⠑⢸⢱⣿⣿⣿⣿⣿⡕⢻⣿⢕⠀⠀⠀⠀⠀⢱⣿⣿⣿⣿⣿⣿⣿⣿⢕⣿⣿⣿⣿⣿⣿⣿⣆⢸⣇⢕⢕⢕⢕⢕⢕⢕⢕⢕⢕⢕⢕⢜⢟⣵⣿⡟⢝⢕⢕⢕⢕⢕⢜⢏⣽⣷⣷⣷⣾⣿⣷⣧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⢏⢕⠑⠀⠀⠀⠀⠀⢀⣰⣾⣿⣿⣿⣿⣿⣷⢀⣼⣿⣿⣿⣿⣿⣿⣷⢕⢟⢕⠀⠀⠀⠀⠀⢸⣿⣿⣿⣿⣿⣿⣿⡏⢸⣿⣿⣿⣿⣿⣿⣿⣿⣇⢿⣇⢕⢕⢕⢕⢕⢕⢕⢕⢕⢕⢕⣱⣿⡟⢕⢕⢕⢕⢕⢕⢕⣱⣾⣿⣿⣿⣿⣿⡿⢿⢝⢝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⢟⠕⠑⠀⠀⠀⠀⠀⠀⢄⢕⢻⣿⣿⣿⣿⣿⣿⣿⣇⣿⣿⣿⣿⣿⣿⣿⣿⣧⢕⠁⠀⠀⠀⠀⢀⣾⣿⣿⣿⣿⣿⣿⣿⢕⣾⣿⣿⣿⣿⣿⣿⣿⣿⣿⣿⣿⡕⢕⢕⢕⢕⢕⢕⢕⢕⣱⣾⣿⣿⢕⢕⢕⢕⢕⢕⣵⣾⣿⣿⣿⣿⣿⣿⣿⣿⣧⣵⣶⣾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⠝⠁⠀⠀⠀⠀⠀⠀⣠⣾⣧⣕⢾⣿⣿⣿⣿⣿⣿⣿⣿⣿⣿⣿⣿⣿⣿⣿⣿⣿⡇⠀⠀⠀⠀⠀⢕⣿⣿⣿⣿⣿⣿⣿⡏⣸⣿⣿⣿⣿⣿⣿⣿⣿⣿⣿⣿⣿⣿⡕⢕⢕⢕⢕⢑⢕⣼⣿⣿⣿⣿⢕⢕⢕⢠⣵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⢟⠋⠁⠀⠀⠀⠀⠀⢀⣰⣾⣿⣿⣿⣿⣷⣝⢿⣿⣿⣿⣿⣿⣿⣿⢿⣿⣿⣿⣿⣿⣿⣿⢕⠀⠀⠀⠀⠀⢸⣿⣿⣿⣿⣿⣿⣿⢕⣿⣿⣿⣿⣿⣿⣿⣿⣿⣿⣿⢏⢝⢃⢍⠑⠕⢕⠕⠁⣼⣿⣿⣿⣻⣵⣷⣿⣿⣿⣿⣿⣿⣿⣿⣿⣿⣿⣿⣿⣿⣿⣿⣿⣿⣿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⢿⠏⠁⠀⠀⠀⠀⠀⠀⢄⣴⣾⣿⣿⣿⣿⣿⣿⣿⣿⣷⡝⢿⣿⣿⣿⠏⢕⢔⢅⢔⢙⢿⢿⢿⡿⠕⠀⠀⠀⠀⠀⣼⣿⣿⣿⣿⣿⣿⡇⣼⣿⣿⣿⣿⣿⣿⣿⣿⣿⡿⠟⠀⢕⢕⢕⢕⠑⠀⢔⢕⣿⣿⣿⣿⣿⣿⣿⣿⣿⣿⣿⣿⣿⣿⣿⣿⣿⣿⣿⣿⣿⣿⣿⣿⣿⣿⣷⣵⣵⣵⣴⣧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⢟⠏⠁⠀⠀⠀⠀⠀⠀⢀⣠⣷⣿⣿⣿⣿⣿⣿⣿⣿⣿⣿⣿⣿⣿⢎⢝⢕⠕⠐⠑⠕⠵⢷⣿⣿⣿⣷⣷⣶⣦⣤⣄⣀⣔⢿⢿⣿⣿⣿⣿⣿⢱⣿⣿⣿⣿⣿⣿⣿⣿⣿⣿⢑⢕⢕⢕⢕⢕⠕⠀⢀⢕⣼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⠀</a:t>
            </a:r>
            <a:br/>
            <a:r>
              <a:t>⠜⠝⢻⢿⣿⣿⣿⣿⣿⣿⣿⣿⣿⣿⣿⣿⣿⣿⣿⣿⣿⣿⣿⣿⣿⣿⣿⣿⣿⣿⣿⣿⣿⣿⣿⣿⣿⣿⣿⣿⣿⣿⣿⣿⣿⣿⣿⣿⣿⣿⣿⣿⣿⣿⣿⣿⣿⣿⣿⣿⣿⣿⣿⣿⣿⣿⢿⠟⠙⠁⠀⠀⠀⠀⠀⠀⢀⣄⣴⣾⣿⣿⣿⣿⣿⣿⣿⣿⣿⣿⣿⣿⣿⣿⣿⣷⣕⠁⠀⠀⠀⠀⠀⠀⠀⠁⠉⠙⠙⠛⢻⣿⣿⣿⣿⣿⣿⣷⣮⣽⣝⣇⢸⢿⣿⣿⣿⣿⣿⣿⣿⣿⣿⢕⢕⢕⢕⢕⢅⠕⠔⠕⣱⣿⣿⣿⣿⣿⣿⣿⣿⣿⣿⣿⣿⣿⣿⣿⣿⣿⣿⣿⣿⣿⣿⣿⣿⣿⣿⣿⣿⣿⡿⢟⢏⢙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⠁⠙⠝⢻⢿⣿⣿⣿⣿⣿⣿⣿⣿⣿⣿⣿⣿⣿⣿⣿⣿⣿⣿⣿⣿⣿⣿⣿⣿⣿⣿⣿⣿⣿⣿⣿⣿⣿⣿⣿⣿⣿⣿⣿⣿⣿⣿⣿⣿⣿⣿⣿⣿⣿⣿⣿⣿⣿⣿⢿⠟⠙⠁⠀⠀⠀⠀⠀⠀⠀⢀⣄⣴⣾⣿⣿⣿⣿⣿⣿⣿⣿⣿⣿⣿⣿⣿⣿⣿⣿⣿⣿⣿⣿⣷⣶⣤⣄⢀⢀⠀⠀⠀⠀⠀⠀⠀⢸⣿⣿⣿⣿⣿⣿⣿⣿⣿⣿⣿⣿⣿⣷⣯⣽⣟⡻⢿⣿⣿⣿⣷⣕⢕⢅⢕⢕⢄⢀⢰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⢀⠀⠀⠀⠀⠀⠀⠁⠙⠟⠻⢿⣿⣿⣿⣿⣿⣿⣿⣿⣿⣿⣿⣿⣿⣿⣿⣿⣿⣿⣿⣿⣿⣿⣿⣿⣿⣿⣿⣿⣿⣿⣿⣿⣿⣿⣿⣿⣿⣿⣿⣿⣿⣿⣿⡿⢿⠟⠋⠁⠀⠀⠀⠀⠀⠀⠀⠀⠀⢀⣴⣷⣿⣿⣿⣿⣿⣿⣿⣿⣿⣿⣿⣿⣿⣿⣿⣿⣿⣿⣿⣿⣿⣿⣿⣿⣿⣿⣿⣿⣿⣿⡇⠀⠀⠀⠀⠀⠀⢸⣿⣿⣿⣿⣿⣿⣿⣿⣿⣿⣿⣿⣿⣿⣿⣿⣿⣿⣿⣷⣷⣽⣝⣟⢇⢕⢕⢕⢕⢕⣾⣿⣿⣿⣿⣿⣿⣿⣿⣿⣿⣿⣿⣿⣿⣿⣿⣿⣿⣿⣿⣿⣿⣿⣿⣿⣿⣿⣿⣿⣿⣿⣿⣿⣿⣿⣿⡧⢕⢕⢕⢕⢕⢕⢕⢕⢕⢕⢕⢕⢕⢕⢕⢕⢕⢕⢕⢕⢕⢕⢕⢕⢕⢕⢕⢕⢕⢕⢕⢕⢕⢕⢕⢕⢕⢕⢕⢕⢕⢕⢕⢕⢕⢕⢕⢕⢕⢕⢕⢕⢕⢕⢕⢕⢕⢕⢕⢕⢕⠀</a:t>
            </a:r>
            <a:br/>
            <a:r>
              <a:t>⠑⠑⠐⠐⠐⠑⠐⠑⠑⠑⠑⠑⠑⠑⠘⠙⠛⠛⠛⠛⠛⠛⠛⠛⠛⠛⠛⠛⠛⠛⠛⠛⠛⠛⠛⠛⠛⠛⠛⠛⠛⠛⠛⠛⠛⠛⠛⠛⠛⠛⠛⠛⠛⠋⠙⠑⠐⠐⠐⠑⠐⠑⠐⠑⠑⠑⠑⠑⠑⠚⠛⠛⠛⠛⠛⠛⠛⠛⠛⠛⠛⠛⠛⠛⠛⠛⠛⠛⠛⠛⠛⠛⠛⠛⠛⠛⠛⠛⠛⠛⠛⠛⠛⠃⠀⠀⠀⠀⠀⠀⠘⠛⠛⠛⠛⠛⠛⠛⠛⠛⠛⠛⠛⠛⠛⠛⠛⠛⠛⠛⠛⠛⠛⠛⠛⠛⠓⠒⠀⠑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⣿⣿⣿⣿⣿⢕⣿⣿⣿⣿⣿⣿⣿⣿⣿⣿⣿⣿⣿⣿⣿⣿⣿⡟⢸⣿⣿⣿⣿⣿⣿⣿⣿⣿⣿⣿⣿⣿⣿⣿⣷⣷⣵⣕⡕⢕⢕⢕⢕⢕⢕⢕⢕⢕⢕⢕⢕⢕⢕⢕⢕⢕⢕⢕⢕⢕⢕⢕⢕⢕⢕⢕⢕⢕⢕⢕⢕⢕⢕⢕⢕⢕⢕⢕⢕⢕⢕⢕⢕⢕⢕⢕⢕⢕⢕⢕⢕⢜⢝⢝⢟⢟⢟⢟⢿⢿⢿⢿⢿⣿⣿⣿⣿⣿⣿⣿⣧⡟⣝⣵⣿⣿⣿⣿⣿⣿⣿⣿⣿⣿⣿⣿⣿⣿⣿⣿⣿⡯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⣱⣿⣿⣿⣿⣿⢕⣿⣿⣿⣿⣿⣿⣿⣿⣿⣿⣿⣿⣿⣿⣿⣿⣿⡇⢸⣿⣿⣿⣿⣿⣿⣿⣿⣿⣿⣿⣿⣿⣿⣿⣿⣿⣿⣿⣿⣿⣷⣵⣕⡕⢕⢕⢕⢕⢕⢕⢕⢕⢕⢕⢕⢕⢕⢕⢕⢕⢕⢕⢕⢕⢕⢕⢕⢕⢕⢕⢕⢕⢕⢕⢕⢕⢕⢕⢕⢕⢕⢕⢕⢕⢕⢕⢕⢕⢕⢕⢕⢕⢕⢕⢕⢕⢕⢕⢕⢕⢕⢕⢕⢜⢝⢝⢟⢟⢟⢟⢏⢟⢟⢝⢟⢟⢻⢿⢟⢟⢟⢟⢟⢟⢏⢝⢕⢇⢝⢝⢏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⣱⣾⣿⣿⣿⣿⣿⣿⣇⣿⣿⣿⣿⣿⣿⣿⣿⣿⣿⣿⣿⣿⣿⣿⣿⣿⣵⣾⣿⣿⣿⣿⣿⣿⣿⣿⣿⣿⣿⣿⣿⣿⣿⣿⣿⣿⣿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⣿⣿⣿⣿⣿⣿⣿⣿⣿⣿⣿⣿⣿⣿⣿⣿⣿⣿⣿⣿⣿⣿⣿⣿⣿⣿⣿⣿⣿⣿⣿⣿⣿⣿⣿⣿⣿⣿⣿⣿⣿⣿⣿⣿⣿⣿⣿⣿⣿⣿⣿⣿⣿⣿⣿⣿⣿⣷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⣷⣵⣕⢕⢕⢕⢕⢕⢕⢕⢕⢕⢕⢕⢕⢕⢕⢕⢕⢕⢕⢕⢕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⣵⡕⢕⢕⢕⢕⢕⢕⢕⢕⢕⢕⢕⢕⢕⢕⢕⢕⢕⢕⢜⢧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⣕⢕⢕⢕⢕⢕⢕⢕⢕⢕⢕⢕⢕⢕⢕⢕⢕⢕⢕⢕⢝⢝⢟⢟⢕⣵⣷⣷⣵⣵⣕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⣕⡕⢕⢕⢕⢕⢕⢕⢕⢕⢕⢕⢕⢕⢕⢕⢕⢕⢕⢕⢕⢕⢕⢕⢝⢝⢝⢟⢻⢿⢿⣷⣧⣵⣕⣕⣕⢕⢕⢕⢕⢕⢕⢕⢕⢕⢕⢕⢕⢕⢕⢕⢕⢕⢕⢕⢕⢕⢕⢕⢕⢕⢕⢕⢕⢕⢕⢕⢕⢕⢕⢕⢕⢕⢕⢕⢕⢕⢕⢕⣕⠀⠁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⢝⢝⢝⢟⢟⢗⢷⢧⢵⢵⢕⣕⣕⡕⢕⢕⢕⢕⢕⢕⢕⢕⢕⢕⢕⢕⢕⢕⢕⢕⢕⢕⢕⢕⢕⢕⢕⢕⢕⢕⢕⢕⢕⢕⢕⣕⣱⡏⢔⢀⠀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⢕⢕⢕⢕⢕⢗⢕⢵⢵⢵⢵⢵⢕⢕⢕⢕⢕⢕⢕⢕⢱⢵⢵⢵⢵⢵⢗⢗⢞⢏⢝⢕⢕⢕⢕⢔⢄⠘⢣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⢀⠑⠕⢔⠀⠁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⢄⢀⢀⢀⢄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⠙⠁⠙⠟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⣴⣄⢀⠀⠀⠁⠙⠻⢿⣿⣿⣿⣿⣿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⣷⣄⡀⠀⠀⠀⠈⠙⢿⣿⣿⣿⣿⣿⣿⣿⣿⣿⣿⣿⣿⣿⣿⣿⣿⣿⣿⣿⣿⣿⣿⣿⣿⣿⣿⣿⣿⣿⣿⣿⣿⣿⣿⣿⣿⣿⣿⣿⣿⣿⣿⣿⣿⣿⣿⣿⣿⣿⣿⣿⣿⣿⣿⣿⣿⣿⣿⣿⣿⣿⣿⣿⣿⣇⢕⢕⢕⢕⢕⢕⢕⢕⢕⢕⢕⢕⢕⢕⢕⢕⢕⢕⢕⢕⢕⢕⢕⢕⢕⢕⢕⢕⢕⢕⢕⢕⢕⢕⢕⢕⢕⢕⢕⢕⢕⢕⢕⢕⢕⢕⢕⢕⢕⢕⢕⢕⢕⢕⢕⢕⢕⢕⢕⢕⢕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⢕⢝⢻⣿⣿⣿⣿⣿⢿⠋⠁⠁⠀⠀⠀⠀⠀⠈⠙⢿⣿⣿⣿⣿⣿⣿⣿⣿⣿⣿⣿⣿⣿⣿⣿⣿⣿⣿⣿⣿⣿⣿⣿⣿⣿⣿⣿⣿⣿⣿⣿⣿⣿⣿⣿⣿⣿⣿⣿⣿⣿⣿⣿⣿⣿⣿⣿⣿⣿⣿⣿⣿⣿⣿⣿⣿⣿⣿⣿⣿⡿⠟⠑⢕⢕⢕⢕⢕⢕⢕⢕⢕⢕⢕⢕⢕⢕⢕⢕⢕⢕⢕⢕⢕⢕⢕⢕⢕⢕⢕⢕⢕⢕⢕⢕⢕⢕⢕⢕⢕⢕⢕⢕⢕⢕⢕⢕⢕⢕⢕⢕⢕⢕⢕⢕⢕⢕⢕⢕⢕⢕⢕⠕⢀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⢹⣿⠟⠁⠀⠀⠀⠀⠀⠀⠀⠀⠀⠀⠀⠀⠈⠙⢿⣿⣿⣿⣿⣿⣿⣿⣿⣿⣿⣿⣿⣿⣿⣿⣿⣿⣿⣿⣿⣿⣿⣿⣿⣿⣿⣿⣿⣿⣿⣿⣿⣿⣿⣿⣿⣿⣿⣿⣿⣿⣿⣿⣿⣿⣿⣿⣿⣿⣿⣿⣿⣿⣿⡿⠟⠙⠁⠀⠀⠀⠕⢕⢕⢕⢕⢕⢕⢕⢕⢕⢕⢕⢕⢕⢕⢕⢕⢕⢕⢕⢕⢕⢕⢕⢕⢕⢕⢕⢕⢕⢕⢕⢕⢕⢕⢕⢕⢕⢕⢕⢕⠕⢕⢕⢕⢕⢕⢕⢕⠕⣸⣕⢕⠕⠕⠕⠕⠑⢄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⠀⠀⠀⠀⠀⠀⠀⠀⠀⠀⠀⠀⢱⣄⡀⠀⢀⣿⣿⣿⣿⣿⣿⣿⣿⣿⣿⣿⣿⣿⣿⣿⣿⣿⣿⣿⣿⣿⣿⣿⣿⣿⣿⣿⣿⣿⣿⣿⣿⣿⣿⣿⣿⣿⣿⣿⣿⣿⣿⣿⣿⣿⣿⣿⣿⣿⣿⣿⣿⡟⠁⠀⠀⠀⠀⠀⠀⠀⠀⠕⢕⢕⢕⢕⢕⢕⢕⢕⢕⢕⢕⢕⢕⢕⢕⢕⢕⢕⢕⢕⢕⢕⣱⢕⢕⢕⢕⢕⢕⢕⣱⣱⢕⢕⢕⢕⢕⢕⢕⢕⢕⢕⢕⢕⢕⢕⢕⢕⣿⣿⣷⡄⢄⠔⠐⢄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⠁⠀⠀⠀⠀⠀⠀⠀⠀⠀⠀⠀⠀⢀⣾⣿⣿⣿⣿⣿⣿⣿⣿⣿⣿⣿⣿⣿⣿⣿⣿⣿⣿⣿⣿⣿⣿⣿⣿⣿⣿⣿⣿⣿⣿⣿⣿⣿⣿⣿⣿⣿⣿⣿⣿⣿⣿⣿⣿⣿⣿⣿⣿⣿⣿⣿⣿⣿⣿⣿⡿⠁⠀⠀⠀⠀⠀⠀⠀⠀⠀⠀⠕⢕⢕⢕⢕⢕⢕⢕⢕⢕⢕⢕⢕⢕⢕⢕⢕⢕⢕⢕⢕⣱⣿⢕⢕⢕⢕⢕⢕⣿⣿⣿⣿⣕⢕⢕⢕⢕⢕⢕⢕⢕⢕⢕⢕⢕⢕⢕⣿⣿⣿⣿⢇⠀⢔⢕⢕⢕⢕⢕⢕⢕⢕⢕⢕⢕⢅⢔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⠀⠀⠀⠀⠀⠀⠀⠀⠀⠀⠀⢀⣼⣿⣿⣿⣿⣿⣿⣿⣿⣿⣿⣿⣿⣿⣿⣿⣿⣿⣿⣿⣿⣿⣿⣿⣿⣿⣿⣿⣿⣿⣿⣿⣿⣿⣿⣿⣿⣿⣿⣿⣿⣿⣿⣿⣿⣿⣿⣿⣿⣿⣿⣿⣿⣿⣿⣿⣿⢇⠀⠀⠀⠀⠀⠀⠀⠀⠀⠀⠀⠀⠕⢕⢕⢕⢕⢕⢕⢕⢕⢕⢕⢕⢕⢕⠕⢕⢕⢕⢕⣱⣿⣿⡇⢕⢕⢕⢕⣾⣿⣿⣿⣿⣿⣇⢕⢕⢕⢕⢕⢕⢕⢕⢕⢕⢕⢕⢕⣿⣿⣿⣿⣷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⠀⠀⠀⠀⠀⠀⠀⠀⠀⠀⠀⢄⣼⣿⣿⣿⣿⣿⣿⣿⣿⣿⣿⣿⣿⣿⣿⣿⣿⣿⣿⣿⣿⣿⣿⣿⣿⣿⣿⣿⣿⣿⣿⣿⣿⣿⣿⣿⣿⣿⣿⣿⣿⣿⣿⣿⣿⣿⣿⣿⣿⣿⣿⣿⣿⣿⣿⣿⣿⡏⠀⠀⠀⠀⠀⠀⠀⠀⠀⠀⠀⠀⠀⠀⢕⢕⢕⢕⢕⢕⢁⢕⠁⠑⢕⢕⢕⠀⢕⢕⢑⣘⣙⢝⣝⡁⢕⢕⢕⢑⢕⣕⣥⣵⣿⣿⣿⣧⢕⢕⢕⢕⢕⢄⢕⢕⢕⢕⢕⢑⡑⢝⠝⠝⢟⢕⠑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⢄⢀⠀⠀⠀⠀⠀⢀⣠⣵⣿⣿⣿⣿⣿⣿⣿⣿⣿⣿⣿⣿⣿⣿⣿⣿⣿⣿⣿⣿⣿⣿⣿⣿⣿⣿⣿⣿⣿⣿⣿⣿⣿⣿⣿⣿⣿⣿⣿⣿⣿⣿⣿⣿⣿⣿⣿⣿⣿⣿⣿⣿⣿⣿⣿⣿⣿⣿⣿⠀⠀⠀⠀⠀⠀⠀⠀⠀⠀⠀⠀⠀⠀⠀⢕⢕⢕⢕⢕⢕⢕⠀⠀⢕⢕⢕⠑⢕⢕⣾⣿⣿⣿⣿⣷⢅⢕⢕⣾⣷⣷⣵⣝⣻⣿⣿⣿⣷⡕⢕⢕⢕⢅⠁⢕⢕⢕⢑⢱⣷⣷⣷⣯⣿⣧⠀⠕⢕⢑⢕⢕⠁⢕⢕⢁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⣶⣴⣶⣷⣿⣿⣿⣿⣿⣿⣿⣿⣿⣿⣿⣿⣿⣿⣿⣿⣿⣿⣿⣿⣿⣿⣿⣿⣿⣿⣿⣿⣿⣿⣿⣿⣿⣿⣿⣿⣿⣿⣿⣿⣿⣿⣿⣿⣿⣿⣿⣿⣿⣿⣿⣿⣿⣿⣿⣿⣿⣿⣿⣿⣿⣿⡕⠀⠀⠀⠀⠀⠀⠀⠀⠀⠀⠀⠀⠀⠀⠁⢕⢕⢕⢕⢕⢕⠀⢀⢕⢕⠁⢕⠀⠀⠁⠙⠟⠿⣿⣿⣇⠕⢸⣿⣿⣿⣿⣿⣿⣿⣿⣿⣿⣿⡕⢕⢕⢕⠀⢕⢕⢕⠁⣾⣿⣿⣿⣿⢿⠟⠑⠀⢕⢕⢕⢕⢕⠕⢕⢕⢔⢅⠑⠑⢑⢕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⣺⣿⣿⣿⣿⣿⣿⣿⣿⣿⣿⣿⣿⣿⣿⣿⣿⣿⣿⣿⣿⣿⣿⣿⣿⣿⣿⣿⣿⣿⣿⣿⣿⣿⣿⣿⣿⣿⣿⣿⣿⣿⣿⣿⣿⣿⣿⣿⣿⣿⣿⣿⣿⣿⣿⣿⣿⣿⣿⣿⣿⣿⣿⣿⣿⣿⣿⡇⠀⠀⠀⠀⠀⠀⠀⠀⠀⠀⠀⠀⠀⠀⠀⠕⢕⢕⢕⢕⢕⠀⠕⢕⢕⠀⣴⣴⣄⡀⠀⠀⠀⠀⠈⠙⠣⢜⣿⣿⣿⣿⣿⣿⣿⣿⣿⣿⣿⣿⡇⢕⢕⢀⡕⢕⢕⢱⡿⠟⠋⠉⠀⠀⠀⢀⡀⠀⠕⠀⢕⢕⠀⠑⢕⢑⠕⠕⠀⢄⢅⢕⢄⢄⢅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⣼⣿⣿⣿⣿⣿⣿⣿⣿⣿⣿⣿⣿⣿⣿⣿⣿⣿⣿⣿⣿⣿⣿⣿⣿⣿⣿⣿⣿⣿⣿⣿⣿⣿⣿⣿⣿⣿⣿⣿⣿⣿⣿⣿⣿⣿⣿⣿⣿⣿⣿⣿⣿⣿⣿⣿⣿⣿⣿⣿⣿⣿⣿⣿⣿⣿⣿⣿⣿⣴⡀⠀⠀⠀⠀⠀⠀⠀⠀⠀⠀⠀⠀⢀⡄⢕⢕⢕⢕⢕⢔⢄⢕⢕⢕⣿⣿⣿⣿⣷⣶⣴⣄⡀⠀⠀⠀⠁⠉⠙⣿⣿⣿⣿⣿⣿⣿⣿⣿⡇⢑⠑⣸⢕⢕⠁⠁⠀⠀⢀⣀⣠⣴⣾⣿⣿⣕⠀⠀⠁⢕⠀⠀⢀⢀⢄⢀⠀⠀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⣿⣿⣿⣿⣿⣿⣿⣿⣿⣿⣿⣿⣿⣿⣿⣿⣿⣿⣿⣿⣿⣿⣿⣿⣿⣿⣿⣿⣿⣿⣿⣿⣿⣿⣿⣿⣿⣿⣿⣿⣿⣿⣿⣿⣿⣿⢿⣿⣿⣿⣿⣿⣿⣿⣿⣿⣿⣿⣿⣿⣿⣿⣿⣿⣿⣿⣿⣿⣿⣿⣿⣿⣷⣄⢀⠀⠀⠀⠀⠀⢀⣠⣴⣾⣿⣷⢕⢕⢕⢕⢕⢕⢕⢕⢕⠑⣿⣿⣿⣿⣿⣿⢿⠿⠟⠟⠓⠐⠀⠀⠀⣿⣿⣿⣿⣿⣿⣿⣿⣿⠑⢁⣵⢏⠄⠀⠀⠐⠲⢾⣿⣿⣿⣿⣿⣿⣿⠇⠀⠀⠀⠀⠔⠑⠕⢕⢕⢕⢔⢄⢀⢀⢁⢑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⣕⣕⣵⣿⣿⣿⣿⣿⣿⣿⣿⣿⣿⣿⣿⣿⣿⣿⣿⣿⣿⣿⣿⣿⣿⣿⣿⣿⣿⣿⣿⣿⣿⣿⣿⣿⣿⣿⣿⣿⣿⣿⣿⣿⣿⣿⣿⣿⣿⣿⠁⠀⠈⠙⠻⢿⣿⣿⣿⣿⣿⣿⣿⣿⣿⣿⣿⣿⣿⣿⣿⣿⣿⣿⣿⣿⣿⣿⣿⣷⣶⣶⣶⣾⣿⣿⣿⣿⣿⣿⣿⡕⢕⢕⢕⢕⢕⢕⠑⠁⠀⠙⠉⠉⠁⠀⠀⠀⠀⠀⢀⣀⣠⣤⣴⣷⣿⣿⣿⣿⣿⣿⣿⣿⠇⢄⣼⣕⣴⣦⣤⣄⢀⠀⠀⠀⠁⠉⠙⠛⠻⢏⢀⠀⠀⠀⠄⢄⢄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⣷⣄⡀⠀⠀⠀⠙⠟⢿⣿⣿⣿⣿⣿⣿⣿⣿⣿⣿⣿⣿⣿⣿⣿⣿⣿⣿⣿⣿⣿⣿⣿⣿⣿⣿⣿⣿⣿⡿⢟⢏⢕⢕⢕⢕⢕⢕⢄⠀⠀⠀⠀⠀⢀⢀⢄⢄⢔⢕⢕⡱⣿⣿⣿⣿⣿⣿⣿⣿⣿⣿⣿⢟⢁⣰⣾⣿⣿⣿⣿⣿⣿⣿⢕⢔⢄⢄⢀⠀⠀⢄⢅⢕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⡿⣿⣿⣿⣿⣿⣿⣿⣿⣿⣿⣿⣿⣿⣿⣿⣿⣿⣿⣿⣿⣿⣿⣿⣿⣿⣿⣿⣿⣿⣿⣿⣿⡿⠋⠁⠀⠀⠀⠀⠀⠀⠈⠟⢿⣿⣿⣿⣿⣿⣿⣿⣿⣿⣿⣿⣿⣿⣿⣿⣿⣿⣿⣿⣿⣿⣿⣿⣿⣿⡿⢕⢕⢕⢕⢕⢕⢕⢕⢕⢔⢱⡄⠀⠁⢕⢗⢕⢕⢕⢕⢕⢕⢕⢻⣿⣿⣿⣿⣿⣿⣿⣿⣿⣿⣿⣿⣿⣿⣿⣿⣿⣿⣿⣿⡇⢕⢕⢕⢕⢜⢕⢔⠇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⡟⢕⢜⢝⢿⣿⣿⣿⣿⣿⣿⣿⣿⣿⣿⣿⣿⣿⣿⣿⣿⣿⣿⣿⣿⣿⣿⣿⣿⣿⣿⣿⣿⠏⠀⠀⠀⠀⠀⠀⠀⠀⠀⠀⠀⠀⠈⠟⢿⣿⣿⣿⣿⣿⣿⣿⣿⣿⣿⣿⣿⣿⣿⣿⣿⣿⣿⣿⣿⣿⡟⢕⢕⢕⢕⢕⢕⢕⢕⢕⢑⢔⠀⢹⣇⢄⢁⢕⢕⢕⢕⢕⢕⢕⢕⢕⢿⣿⣿⣿⣿⣿⣿⣿⣿⣿⣿⣿⣿⣿⣿⣿⣿⣿⣿⣿⡇⢕⢕⢕⢕⢕⢕⢜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⡿⢕⢕⢕⢕⢕⢕⢕⢝⢝⢝⢿⣿⣿⣿⣿⣿⣿⣿⣿⣿⣿⣿⣿⣿⣿⣿⣿⣿⣿⣿⣿⣿⠑⠀⠀⠀⠀⠀⠀⠀⠀⠀⠀⠀⣴⡀⠀⠀⠀⠙⠻⣿⣿⣿⣿⣿⣿⣿⣿⣿⣿⣿⣿⣿⣿⣿⣿⣿⣿⣿⢕⢕⢕⢕⢕⢕⢕⢕⢕⢕⢕⢕⢀⠀⠜⢧⢕⢕⢕⢕⢕⢕⢕⢕⢕⣱⣿⣿⣿⣿⣿⣿⣿⣿⣿⣿⣿⣿⣿⡟⣿⣿⣿⣿⣿⣿⣿⣕⢕⢕⢕⢕⢕⢕⢕⢕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⡇⢕⢕⢕⢕⢕⢕⢕⢕⢕⢕⢕⢻⣿⣿⣿⣿⣿⣿⣿⣿⣿⣿⣿⣿⣿⣿⣿⣿⣿⣿⣿⠇⠀⠀⠀⠀⠀⠀⠀⠀⠀⠀⠀⠀⣿⣿⣷⣤⡀⠀⠀⢸⣿⣿⣿⣿⣿⣿⣿⣿⣿⣿⣿⣿⣿⣿⣿⣿⣿⡏⢕⢕⢕⢕⢕⢕⢕⠁⠑⠁⠑⠅⢸⣷⣦⣕⣣⣧⣷⣕⣵⣵⣵⣵⣿⣿⣿⣿⣿⣿⣿⣿⣿⣿⣿⣿⣿⣿⣿⣇⣿⣿⣿⣿⣿⣿⣿⣿⣷⣵⣕⣱⡎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⣷⢕⢕⢕⢕⢕⢕⢕⢕⢕⢕⢕⢕⢜⢟⢿⣿⣿⣿⣿⣿⣿⣿⣿⣿⣿⣿⣿⣿⣿⣿⡿⠀⠀⠀⠀⠀⠀⠀⠀⠀⠀⠀⠀⢰⣿⣿⣿⣿⣿⣷⣷⣿⣿⣿⣿⣿⣿⣿⣿⣿⣿⣿⣿⣿⣿⣿⣿⣿⡿⠕⢕⢕⢕⢕⢕⢕⢕⠀⠀⠀⠀⠀⢜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⣕⢕⢕⢕⢕⢕⢕⢕⢕⢕⢕⢕⢕⢕⢕⢜⣹⣿⣿⣿⣿⣿⣿⣿⣿⣿⣿⣿⢟⢏⢕⢀⠀⠀⠀⠀⠀⠀⠀⠀⠀⠀⢀⢜⢞⢿⣿⣿⣿⣿⣿⣿⣿⣿⣿⣿⣿⣿⣿⣿⣿⣿⣿⣿⣿⣿⣿⣿⢕⢔⢄⢁⠑⢕⢕⢕⢕⠀⠀⠀⠀⠀⢕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⣕⢕⢕⢕⢕⢕⢕⢕⢕⢕⢕⢕⢱⣾⣿⣿⣿⣿⣿⣿⣿⣿⣿⣿⡿⢕⢕⢕⢕⢕⢀⠀⠀⠀⠀⠀⠀⠀⠀⢄⢕⢕⢕⢜⢹⢿⣿⣿⣿⣿⣿⣿⣿⣿⣿⣿⣿⣿⣿⣿⣿⣿⣿⣿⣿⣿⡇⠑⠕⢕⢕⢔⢅⢑⠕⠀⠀⠀⠀⠀⠕⢸⢻⣿⣿⣿⣿⣿⣿⣿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⢿⠿⠿⠿⢿⣿⣿⣷⣧⣵⣕⡕⢕⢕⢕⣕⣱⣵⣿⣿⣿⣿⣿⣿⣿⣿⣿⣿⣿⡟⢕⢕⢕⢕⢕⢕⢕⢄⢀⢀⠀⠀⢀⢄⢔⢕⢕⢕⢕⢕⢕⢕⢻⣿⣿⣿⣿⣿⣿⣿⣿⣿⣿⣿⣿⣿⣿⣿⣿⣿⣿⣿⢇⢕⢔⢅⢑⢕⢕⢕⢕⠀⠀⠀⠀⠀⢕⢕⢘⢹⣿⣿⣿⣿⣿⣿⣿⣿⣿⣿⣿⣿⣿⣿⣿⣿⣟⣟⢟⢟⢟⢟⢟⢟⣟⣻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⡿⠟⠉⠀⠀⠀⠀⠀⠀⠀⠈⠻⣿⣿⣿⣿⣿⣿⣿⣿⣿⣿⣿⣿⣿⣿⣿⣿⣿⣿⣿⣿⣿⢕⢕⢕⢕⢕⢕⢕⢕⢕⢕⢕⢕⢕⢕⢕⢕⢕⢕⢕⢕⢕⢕⢕⢕⢹⣿⣿⣿⣿⣿⣿⣿⣿⣿⣿⣿⣿⣿⣿⣿⣿⣿⡿⢕⢕⢕⢕⢕⢔⢅⢑⠕⠀⠀⠀⠀⠀⢕⢕⢕⢕⢜⢝⢿⣿⣿⣿⣿⣿⣿⣿⣿⣿⣿⣿⣿⣿⣿⣿⣷⣵⣜⣜⣵⣾⣿⣿⣿⣿⣿⣿⡿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⠋⠉⠉⠈⠉⠙⠙⠻⢟⠁⠀⠀⠀⠀⠀⠀⠀⠀⠀⠀⠀⠈⢻⣿⣿⣿⣿⣿⣿⣿⣿⣿⣿⣿⣿⣿⣿⣿⣿⣿⣿⡏⢕⢕⢕⢕⢕⢕⢕⢕⢕⢕⢕⢕⢕⢕⢕⢕⢕⢕⢕⢕⢕⢕⢕⢕⢕⢹⣿⣿⣿⣿⣿⣿⣿⣿⣿⣿⣿⣿⣿⣿⣿⣿⡇⢕⢕⢕⢕⢕⢕⢕⢕⢕⠀⠀⠀⠀⠀⠑⢅⢕⢕⢕⢕⢕⢕⢻⣿⣿⣿⣿⣿⣿⣿⣿⣿⣿⣿⣿⣿⣿⣿⣿⣿⣿⣿⣿⣿⣿⣿⡿⢏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⢠⣷⣿⣿⣷⣦⡀⠀⠀⠀⠈⣿⣿⣿⣿⣿⣿⣿⣿⣿⣿⣿⣿⣿⣿⣿⣿⣿⣿⡇⢕⢕⢕⢕⢕⢕⢕⢕⢕⢕⢕⢕⢕⢕⢕⢕⢕⢕⢕⢕⢕⢕⢕⢕⢕⢜⣿⣿⣿⣿⣿⣿⣿⣿⣿⣿⣿⣿⣿⣿⣿⣿⡇⢕⢕⢕⢕⢕⢕⢕⢕⠕⠀⠀⠀⠀⠀⢔⢕⢕⢕⢕⢕⢕⢕⢕⢕⢜⢟⢻⣿⣿⣿⣿⣿⣿⣿⣿⣿⣿⣿⣿⣿⣿⣿⣿⡿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⣠⣴⣴⣤⣄⠀⠀⠀⠀⠀⢰⣿⣿⣿⣿⣿⣿⡧⠀⠀⠀⠀⣻⣿⣿⣿⣿⣿⣿⣿⣿⣿⣿⣿⣿⣿⣿⣿⣿⣿⡇⢕⢕⢕⢕⢕⢕⢕⢕⢕⢕⢕⢕⢕⢕⢕⢕⢕⢕⢕⢕⢕⢕⢕⢕⢕⢕⣿⣿⣿⣿⣿⣿⣿⣿⣿⣿⣿⣿⣿⣿⣿⣿⢕⢕⢕⢕⢕⢕⢕⢕⢕⠀⠀⠀⠀⠀⠀⠕⠁⢕⢕⢕⢕⢕⢕⢕⢕⢕⢕⢕⢕⢝⢝⢟⣿⣿⣿⣿⣿⣿⣿⣿⣿⡿⠟⢙⢕⢕⢕⢕⢕⢀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⣼⣿⣿⣿⣿⣿⣷⡔⠀⠀⠀⣟⢿⣿⣿⣿⣿⣿⠇⠀⠀⠀⠀⣿⣿⣿⣿⣿⣿⣿⣿⣿⣿⣿⣿⣿⣿⣿⣿⣿⣿⣿⡕⢕⢕⢕⢕⢕⢕⢕⢕⢕⢕⢕⢕⢕⢕⢕⢕⢕⢕⢕⢕⢕⢕⢕⢕⢕⣿⣿⣿⣿⣿⣿⣿⣿⣿⣿⣿⣿⣿⣿⣿⣿⢕⢕⢕⢕⢕⢕⢕⢕⢕⠀⠀⠀⠀⠀⠀⠀⠀⠕⢕⢕⢕⢕⢕⢕⢕⢕⢕⢕⢕⢕⢕⢕⢕⢝⢝⢟⢟⢿⢿⢟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⣿⣿⣿⣿⣿⡿⣫⣦⣶⣾⣿⣿⣷⣝⢿⠟⠑⠀⠀⠀⠀⣱⣿⣿⣿⣿⣿⣿⣿⣿⣿⣿⣿⣿⣿⣿⣿⣿⣿⣿⣿⣿⡕⢕⢕⢕⢕⢕⢕⢕⢕⢕⢕⢕⢕⢕⢕⢕⢕⢕⢕⢕⢕⢕⢕⢕⢸⣿⣿⣿⣿⣿⣿⣿⣿⣿⣿⣿⣿⣿⣿⣿⣿⢕⢕⢕⢕⢕⢕⢕⢕⠁⠀⠀⠀⠀⠀⢔⠀⠀⠀⠁⠑⢕⢕⢕⢕⢕⢕⢕⢕⢕⢕⢕⢕⢕⢕⢕⢕⢔⢔⢔⠕⠀⠀⠀⢕⢕⢕⢕⢕⢕⢕⢕⢁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⠈⠟⢿⣿⣿⣿⢱⣿⣿⣿⣿⣿⣿⣿⣿⠀⠀⠀⠀⠀⠀⠁⠙⢿⣿⣿⣿⣿⣿⣿⣿⣿⣿⣿⣿⣿⣿⣿⣿⣿⣿⣿⣿⣿⡕⢕⢕⢕⢕⢕⢕⢕⢕⢕⢕⢕⢕⢕⢕⢕⢕⢕⢕⢕⢕⢕⢕⣿⣿⣿⣿⣿⣿⣿⣿⣿⣿⣿⣿⣿⣿⣿⣿⣿⢕⢕⢕⢕⢕⢕⢕⢕⠀⠀⠀⠀⠀⢕⢕⠀⠀⠀⠀⠀⠀⠁⠑⠕⢕⢕⢕⢕⢕⢕⢕⢕⢕⢕⢕⢕⢅⢕⠑⠀⠀⠀⠀⠁⢕⢕⢕⢕⢕⢕⢕⢕⢕⢕⣕⣵⣵⣷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⠁⠁⠁⠈⢿⣿⣿⣿⣿⣿⣿⣿⡔⣄⣄⡀⠀⠀⠀⠀⠀⠙⣿⣿⣿⣿⣿⣿⣿⣿⣿⣿⣿⣿⣿⣿⣿⣿⣿⣿⣿⣿⣧⡕⢕⢕⢕⢕⢕⢕⢕⢕⢕⢕⢕⢕⢕⢕⢕⢕⢕⢕⢱⣾⣿⣿⣿⣿⣿⣿⣿⣿⣿⣿⣿⣿⣿⣿⣿⣿⣿⡇⢕⢕⢕⢕⢕⢕⠑⠀⠀⠀⠀⠀⢕⢕⢕⠀⠀⠀⠀⠀⠀⠀⠀⠀⠀⢁⢕⢕⠕⢕⢕⢕⢕⠕⠕⢕⢄⠀⠀⠀⠀⠀⠀⢕⢕⢕⢕⢕⢕⢕⢕⢸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⠸⢿⣿⣿⣿⣿⣿⢟⣼⣿⣿⣿⣷⣔⠀⠀⠀⠀⠜⣿⣿⣿⣿⣿⣿⣿⣿⣿⣿⣿⣿⣿⣿⣿⣿⣿⣿⣿⣿⣿⣿⣧⣕⡕⢕⢕⢕⢕⢕⢕⢕⢕⢕⢕⢕⢕⢕⣵⣿⣿⣿⣿⣿⣿⣿⣿⣿⣿⣿⣿⣿⣿⣿⣿⣿⣿⣿⣷⡕⢕⢕⢕⢕⢕⠀⠀⠀⠀⠀⢕⢕⢕⢕⠀⠀⠀⠀⠀⠀⠀⠀⠀⢄⢕⢕⠑⠀⢕⢕⢕⠑⠀⠀⢕⢕⢄⠀⠀⠀⠀⠀⢕⢕⢕⢕⢕⢕⠁⢕⢕⢜⢝⢟⡿⣟⣏⣕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⠉⠙⠁⠁⢱⣿⣿⣿⣿⣿⣿⣿⡇⠀⠀⠀⠀⣿⣿⣿⣿⣿⣿⣿⣿⣿⣿⣿⣿⣿⣿⣿⣿⣿⣿⣿⣿⣿⣿⣿⣿⣿⣷⣷⣵⣵⣵⣕⣕⣱⣕⣱⣵⣿⣿⣿⣿⣿⣿⣿⣿⣿⣿⣿⣿⣿⣿⣿⣿⣿⣿⣿⣿⣿⣿⣿⡇⠁⠑⠕⠕⠀⠀⠀⠀⠀⢄⢑⢕⢕⢕⢕⠀⠀⠀⠀⠀⠀⠀⠀⢕⢕⢕⠀⠀⠑⢕⠁⠀⠀⢄⢕⢕⢕⢀⠀⠀⠀⠀⢕⢕⢕⢕⢕⢕⠀⢕⠑⢱⣵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⠟⢿⣿⣿⣿⣿⡿⠑⠀⠀⠀⢀⣿⣿⣿⣿⣿⣿⣿⣿⣿⣿⣿⣿⣿⣿⣿⣿⣿⣿⣿⣿⣿⣿⣿⣿⣿⣿⣿⣿⣿⣿⣿⣿⣿⣿⣿⣿⣿⣿⣿⣿⣿⣿⣿⣿⣿⣿⣿⣿⣿⣿⣿⣿⣿⣿⣿⣿⣿⣿⡟⠁⠀⠀⠀⠀⠀⠀⠀⠀⠀⢕⢔⢑⢕⢕⢕⢀⠀⠀⠀⠀⠀⠀⢕⢕⢕⠑⠀⠀⠀⠀⠀⠀⢀⢕⢕⢕⢕⢕⠀⠀⠀⠀⠅⢕⢕⠕⢕⢕⠀⢕⢔⢕⢷⣿⣿⣿⣿⣿⣿⣿⣿⢣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⠈⠙⠋⠉⠀⠀⠀⠀⠀⣼⣿⣿⣿⣿⣿⣿⣿⣿⣿⣿⣿⣿⣿⣿⣿⣿⣿⣿⣿⣿⣿⣿⣿⣿⣿⣿⣿⣿⣿⣿⣿⣿⣿⣿⣿⣿⣿⣿⣿⣿⣿⣿⣿⣿⣿⣿⣿⣿⣿⣿⣿⣿⣿⣿⣿⣿⣿⡿⠑⠀⠀⠀⠀⠀⠀⠀⠀⠀⢕⢕⢕⢔⢕⢕⢕⢕⠀⠀⠀⠀⠀⢔⢕⢕⢕⢄⢀⠀⠀⠀⠀⢀⢕⢕⢕⢕⢕⢕⢕⠀⠀⠀⢁⢕⢕⠀⢕⢕⠀⢕⢕⠁⢵⣷⣷⣿⣿⣿⣿⣿⢏⣾⣿⣿⣷⣵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⢀⠀⠀⠀⠀⠀⠀⠀⠀⠀⣠⣾⣿⣿⣿⣿⣿⣿⣿⣿⣿⣿⣿⣿⣿⣿⣿⣿⣿⣿⣿⣿⣿⣿⣿⣿⣿⣿⣿⣿⣿⣿⣿⣿⣿⣿⣿⣿⣿⣿⣿⣿⣿⣿⣿⣿⣿⣿⣿⣿⣿⣿⣿⣿⣿⣿⣿⣿⣿⡿⠕⠀⠀⠀⠀⠀⠀⠀⠀⠀⠀⠁⢕⢕⢕⢅⢕⢕⢕⠀⠀⠀⠀⢀⢕⢕⢕⢕⢕⢕⢔⣰⣷⣶⢇⢕⢕⢕⢕⢕⢕⢕⢔⠀⠀⠀⢕⢕⠀⢕⢕⠀⠁⢕⠀⢕⢜⢝⢻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⢀⣴⣿⣷⣴⣤⣄⣠⣤⣤⣶⣿⣿⣿⣿⣿⣿⣿⣿⣿⣿⣿⣿⣿⣿⣿⣿⣿⣿⣿⣿⣿⣿⣿⣿⣿⣿⣿⣿⣿⣿⣿⣿⣿⣿⣿⣿⣿⣿⣿⣿⣿⣿⣿⣿⣿⣿⣿⣿⣿⣿⣿⣿⣿⣿⣿⣿⣿⣿⣿⡿⠕⠀⠀⠀⠀⠀⠀⠀⠀⠀⢔⢄⠀⢕⢕⢕⢕⠕⢕⢕⢕⠀⠀⢀⢕⢕⢕⢕⢕⢕⢕⣱⣿⣿⢏⢕⢱⣷⢕⢕⢕⢕⢕⢕⢔⢀⠀⢕⢕⢕⢕⢕⢔⠀⢕⠄⠀⢕⢱⣾⣿⣿⣿⣿⣿⣿⣿⡿⣿⣿⣿⣿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⣠⣴⣿⣿⣿⣿⣿⣿⣿⣿⣿⣿⣿⣿⣿⣿⣿⣿⣿⣿⣿⣿⣿⣿⣿⣿⣿⣿⣿⣿⣿⣿⣿⣿⣿⣿⣿⣿⣿⣿⣿⣿⣿⣿⣿⣿⣿⣿⣿⣿⣿⣿⣿⣿⣿⣿⣿⣿⣿⣿⣿⣿⣿⣿⣿⣿⣿⣿⣿⣿⣿⡟⠕⠀⠀⠀⠀⠀⠀⠀⠀⠀⢄⢕⢕⠀⠀⢕⢕⢕⢕⢕⢕⢕⢄⢔⢕⢕⢕⢕⢕⢕⢕⢸⢿⣿⢏⢕⢕⢾⢏⢕⢕⢕⢕⢕⢕⢕⢕⢔⢕⢕⢕⢕⢕⢕⠁⠁⢔⢔⠁⢜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⢸⣿⣿⣿⣿⣿⣿⣿⣿⣿⣿⣿⣿⣿⣿⣿⣿⣿⣿⣿⣿⣿⣿⣿⣿⣿⣿⣿⣿⣿⣿⣿⣿⣿⣿⣿⣿⣿⣿⣿⣿⣿⣿⣿⣿⣿⣿⣿⣿⣿⣿⣿⣿⣿⣿⣿⣿⣿⣿⣿⣿⣿⣿⣿⣿⣿⣿⣿⣿⣿⣿⡟⢕⠀⠀⠀⠀⠀⠀⠀⠀⠀⢄⠁⢕⢕⠀⠀⠁⢕⢕⢕⢕⢕⢕⢕⢕⢕⢕⢕⢕⢕⢕⢕⢕⢕⢕⢕⢕⢕⢕⢕⢕⢕⢕⢕⢕⡕⢕⣕⣱⢁⢕⢕⠀⢕⢕⢜⢀⠀⢱⡄⠜⢻⢟⢹⣼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⢀⣾⣿⣿⣿⣿⣿⣿⣿⣿⣿⣿⣿⣿⣿⣿⣿⣿⣿⣿⣿⣿⣿⣿⣿⣿⣿⣿⣿⣿⣿⣿⣿⣿⣿⣿⣿⣿⣿⣿⣿⣿⣿⣿⣿⣿⣿⣿⣿⣿⣿⣿⣿⣿⣿⣿⣿⣿⣿⣿⣿⣿⣿⣿⣿⣿⣿⣿⣿⣿⣿⡏⢕⢕⠀⠀⠀⠀⠀⠀⠀⠀⣱⣿⡔⠑⢕⠀⠀⠀⠑⢕⢕⠀⢕⢕⢜⣿⣿⣧⡕⢕⢕⢕⢕⠁⠑⠑⠑⠑⢕⢕⢕⢕⢕⢕⣱⣾⣿⢸⣿⣿⡇⢕⢕⢀⠑⢕⢔⢇⠀⠁⣧⢀⢕⢕⢕⢜⡿⣿⡿⢿⢿⢿⢟⣟⣻⢿⢿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⣾⣿⣿⣿⣿⣿⣿⣿⣿⣿⣿⣿⣿⣿⣿⣿⣿⣿⣿⣿⣿⣿⣿⣿⣿⣿⣿⣿⣿⣿⣿⣿⣿⣿⣿⣿⣿⣿⣿⣿⣿⣿⣿⣿⣿⣿⣿⣿⣿⣿⣿⣿⣿⣿⣿⣿⣿⣿⣿⣿⣿⣿⣿⣿⣿⣿⣿⣿⣿⣿⢟⢕⢕⢀⠀⠀⠀⠀⠀⠀⠀⢕⣿⣿⣿⢄⠕⠀⣇⠀⠀⠕⢕⢕⠕⢕⢕⢜⣿⣿⣿⣧⡕⢕⢕⠀⠀⠀⠀⢕⢕⢕⢕⣕⣵⣾⣿⣿⣿⢕⣿⣿⣿⡅⢕⢕⡄⠑⢕⠜⡔⠀⢹⢕⢕⢕⣕⣵⣵⣷⣷⣿⣿⣿⣿⣿⣿⣿⣿⣿⣷⣷⣵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⣠⣿⣿⣿⣿⣿⣿⣿⣿⣿⣿⣿⣿⣿⣿⣿⣿⣿⣿⣿⣿⣿⣿⣿⣿⣿⣿⣿⣿⣿⣿⣿⣿⣿⣿⣿⣿⣿⣿⣿⣿⣿⣿⣿⣿⣿⣿⣿⣿⣿⣿⣿⣿⣿⣿⣿⣿⣿⣿⣿⣿⣿⣿⣿⣿⣿⣿⣿⣿⣿⣿⢏⢕⢕⢕⠑⠀⠀⠀⠀⠀⢄⢔⠀⣿⣿⢇⢱⠀⠁⣿⡔⠀⠀⢕⢅⠀⠕⣼⡕⢜⣿⣿⣿⣿⡕⠀⠀⠀⠀⠀⢕⢕⣵⣾⣿⣿⣿⣿⣿⣿⢕⣿⣿⣿⣧⠑⢕⢱⡄⠑⢕⢕⢔⢕⢕⢞⣻⣿⣿⣿⣿⣿⣿⣿⣿⣿⣿⣿⣿⣿⣿⢟⢏⢕⢕⢕⢕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⣴⣴⢀⢀⣵⣿⣿⣿⣿⣿⣿⣿⣿⣿⣿⣿⣿⣿⣿⣿⣿⣿⣿⣿⣿⣿⣿⣿⣿⣿⣿⣿⣿⣿⣿⣿⣿⣿⣿⣿⣿⣿⣿⣿⣿⣿⣿⣿⣿⣿⣿⣿⣿⣿⣿⣿⣿⣿⣿⣿⣿⣿⣿⣿⣿⣿⣿⣿⣿⣿⣿⣿⣿⣿⡿⢕⢕⢕⠕⠀⠀⠀⠀⠀⠀⢔⢕⢕⠀⣿⡿⢱⢽⡇⠀⣿⣷⢀⠀⢕⢕⠀⢰⣿⣿⡕⢜⣿⣿⣿⡇⠀⠀⠀⠀⠀⢕⣿⣿⣿⣿⣿⣿⣿⣿⡟⢱⣿⣿⣿⣿⡕⠑⢸⢷⢀⠕⢕⢕⢕⢕⢸⢝⣿⣿⣿⣿⣿⣿⣿⣿⣿⣿⢿⢟⣹⡕⢕⢕⢕⢕⢕⣱⣿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⣷⣿⣿⣿⣿⣿⣿⣿⣿⣿⣿⣿⣿⣿⣿⣿⣿⣿⣿⣿⣿⣿⣿⣿⣿⣿⣿⣿⣿⣿⣿⣿⣿⣿⣿⣿⣿⣿⣿⣿⣿⣿⣿⣿⣿⣿⣿⣿⣿⣿⣿⣿⣿⣿⣿⣿⣿⣿⣿⣿⣿⣿⣿⣿⣿⣿⣿⣿⣿⣿⣿⢏⢕⢕⢕⠁⠀⠀⠀⠀⠀⢀⣵⣮⡕⢕⠀⢹⢇⢱⣿⣿⣔⣿⣿⣇⠀⢕⢕⠀⣼⣿⣿⣿⡕⢹⣿⣿⢕⠀⠀⠀⠀⠀⢕⣿⣿⣿⣿⣿⣿⣿⣿⡇⣼⣿⣿⣿⣿⣿⡔⠐⢇⢕⢀⢕⢕⢕⢕⢕⢕⢜⢝⢟⢿⣿⢿⣿⣿⢟⣵⣾⡟⢏⢕⢕⢕⢕⣱⣷⣿⣿⣿⡇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⢕⢕⢕⠑⠀⠀⠀⠀⠀⠀⣠⣞⢿⣿⣿⣷⣔⢸⢕⣻⣿⣿⣿⣿⣿⣿⡔⠑⢸⢱⣿⣿⣿⣿⣿⡕⢻⣿⢕⠀⠀⠀⠀⠀⢱⣿⣿⣿⣿⣿⣿⣿⣿⢕⣿⣿⣿⣿⣿⣿⣿⣆⢸⣇⢕⢕⢕⢕⢕⢕⢕⢕⢕⢕⢕⢕⢜⢟⣵⣿⡟⢝⢕⢕⢕⢕⢕⢜⢏⣽⣷⣷⣷⣾⣿⣷⣧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⢏⢕⢕⠑⠀⠀⠀⠀⠀⠀⢄⢕⢽⣿⣷⣮⡻⢿⣿⣧⢸⣿⣿⣿⣿⣿⣿⣿⣷⢀⣼⣿⣿⣿⣿⣿⣿⣷⢕⢟⢕⠀⠀⠀⠀⠀⢸⣿⣿⣿⣿⣿⣿⣿⡏⢸⣿⣿⣿⣿⣿⣿⣿⣿⣇⢿⣇⢕⢕⢕⢕⢕⢕⢕⢕⢕⢕⢕⣱⣿⡟⢕⢕⢕⢕⢕⢕⢕⣱⣾⣿⣿⣿⣿⣿⡿⢿⢝⢝⢜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⢟⢕⢕⠑⠀⠀⠀⠀⠀⠀⢄⣵⣵⣕⣝⡟⢿⢿⣿⣧⡝⢿⢇⢻⣿⣿⣿⣿⣿⣿⣿⣇⣿⣿⣿⣿⣿⣿⣿⣿⣧⢕⠁⠀⠀⠀⠀⢀⣾⣿⣿⣿⣿⣿⣿⣿⢕⣾⣿⣿⣿⣿⣿⣿⣿⣿⣿⣿⣿⡕⢕⢕⢕⢕⢕⢕⢕⢕⣱⣾⣿⣿⢕⢕⢕⢕⢕⢕⣵⣾⣿⣿⣿⣿⣿⣿⣿⣿⣧⣵⣶⣾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⢕⠕⠁⠀⠀⠀⠀⠀⠀⢄⣵⣿⣿⣿⣿⣿⣿⣿⣿⣿⣿⣿⣧⣕⢿⣿⣿⣿⣿⣿⣿⣿⣿⣿⣿⣿⣿⣿⣿⣿⣿⣿⡇⠀⠀⠀⠀⠀⢕⣿⣿⣿⣿⣿⣿⣿⡏⣸⣿⣿⣿⣿⣿⣿⣿⣿⣿⣿⣿⣿⣿⡕⢕⢕⢕⢕⢑⢕⣼⣿⣿⣿⣿⢕⢕⢕⢠⣵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⢏⠑⠀⠀⠀⠀⠀⠀⠀⣄⣵⣿⣿⣿⣿⣿⣿⣿⣿⣿⣿⣿⣿⣿⣿⣿⣷⣝⢿⣿⣿⣿⣿⣿⣿⣿⢿⣿⣿⣿⣿⣿⣿⣿⢕⠀⠀⠀⠀⠀⢸⣿⣿⣿⣿⣿⣿⣿⢕⣿⣿⣿⣿⣿⣿⣿⣿⣿⣿⣿⢏⢝⢃⢍⠑⠕⢕⠕⠁⣼⣿⣿⣿⣻⣵⣷⣿⣿⣿⣿⣿⣿⣿⣿⣿⣿⣿⣿⣿⣿⣿⣿⣿⣿⣿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⢿⠏⠁⠀⠀⠀⠀⠀⠀⢀⣰⣾⣿⣿⣿⣿⣿⣿⣿⣿⣿⣿⣿⣿⣿⣿⣿⣿⣿⣿⣿⣷⡝⢿⣿⣿⣿⠏⢕⢔⢅⢔⢙⢿⢿⢿⡿⠕⠀⠀⠀⠀⠀⣼⣿⣿⣿⣿⣿⣿⡇⣼⣿⣿⣿⣿⣿⣿⣿⣿⣿⡿⠟⠀⢕⢕⢕⢕⠑⠀⢔⢕⣿⣿⣿⣿⣿⣿⣿⣿⣿⣿⣿⣿⣿⣿⣿⣿⣿⣿⣿⣿⣿⣿⣿⣿⣿⣿⣷⣵⣵⣵⣴⣧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⢿⠏⠁⠀⠀⠀⠀⠀⠀⠀⢄⣵⣿⣿⣿⣿⣿⣿⣿⣿⣿⣿⣿⣿⣿⣿⣿⣿⣿⣿⣿⣿⣿⣿⣿⣿⢎⢝⢕⠕⠐⠑⠕⠵⢷⣿⣿⣿⣷⣷⣶⣦⣤⣄⣀⣔⢿⢿⣿⣿⣿⣿⣿⢱⣿⣿⣿⣿⣿⣿⣿⣿⣿⣿⢑⢕⢕⢕⢕⢕⠕⠀⢀⢕⣼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⡿⠟⠙⠁⠀⠀⠀⠀⠀⠀⠀⢄⣴⣾⣿⣿⣿⣿⣿⣿⣿⣿⣿⣿⣿⣿⣿⣿⣿⣿⣿⣿⣿⣿⣿⣿⣿⣿⣿⣿⣷⣕⠁⠀⠀⠀⠀⠀⠀⠀⠁⠉⠙⠙⠛⢻⣿⣿⣿⣿⣿⣿⣷⣮⣽⣝⣇⢸⢿⣿⣿⣿⣿⣿⣿⣿⣿⣿⢕⢕⢕⢕⢕⢅⠕⠔⠕⣱⣿⣿⣿⣿⣿⣿⣿⣿⣿⣿⣿⣿⣿⣿⣿⣿⣿⣿⣿⣿⣿⣿⣿⣿⣿⣿⣿⣿⣿⡿⢟⢏⢙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⠟⠋⠁⠀⠀⠀⠀⠀⠀⠀⢀⣄⣴⣾⣿⣿⣿⣿⣿⣿⣿⣿⣿⣿⣿⣿⣿⣿⣿⣿⣿⣿⣿⣿⣿⣿⣿⣿⣿⣿⣿⣿⣿⣿⣿⣷⣶⣤⣄⢀⢀⠀⠀⠀⠀⠀⠀⠀⢸⣿⣿⣿⣿⣿⣿⣿⣿⣿⣿⣿⣿⣿⣷⣯⣽⣟⡻⢿⣿⣿⣿⣷⣕⢕⢅⢕⢕⢄⢀⢰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⠻⢿⣿⣿⣿⣿⣿⣿⣿⣿⣿⣿⣿⣿⣿⣿⣿⣿⣿⣿⣿⣿⣿⣿⣿⣿⣿⣿⣿⣿⣿⣿⣿⣿⣿⣿⣿⣿⣿⣿⣿⣿⣿⣿⣿⡿⢿⠟⠋⠉⠁⠀⠀⠀⠀⠀⠀⠀⠀⢀⣠⣴⣾⣿⣿⣿⣿⣿⣿⣿⣿⣿⣿⣿⣿⣿⣿⣿⣿⣿⣿⣿⣿⣿⣿⣿⣿⣿⣿⣿⣿⣿⣿⣿⣿⣿⣿⣿⣿⣿⣿⣿⣷⡇⠀⠀⠀⠀⠀⠀⢸⣿⣿⣿⣿⣿⣿⣿⣿⣿⣿⣿⣿⣿⣿⣿⣿⣿⣿⣿⣷⣷⣽⣝⣟⢇⢕⢕⢕⢕⢕⣾⣿⣿⣿⣿⣿⣿⣿⣿⣿⣿⣿⣿⣿⣿⣿⣿⣿⣿⣿⣿⣿⣿⣿⣿⣿⣿⣿⣿⣿⣿⣿⣿⣿⣿⣿⣿⡧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⠘⠙⠛⠛⠛⠛⠛⠛⠛⠛⠛⠛⠛⠛⠛⠛⠛⠛⠛⠛⠛⠛⠛⠛⠛⠛⠛⠛⠛⠛⠛⠛⠛⠛⠛⠛⠛⠛⠛⠋⠙⠑⠐⠐⠐⠑⠐⠐⠑⠑⠑⠑⠑⠑⠁⠐⠚⠛⠛⠛⠛⠛⠛⠛⠛⠛⠛⠛⠛⠛⠛⠛⠛⠛⠛⠛⠛⠛⠛⠛⠛⠛⠛⠛⠛⠛⠛⠛⠛⠛⠛⠛⠛⠛⠛⠛⠛⠛⠛⠛⠃⠀⠀⠀⠀⠀⠀⠘⠛⠛⠛⠛⠛⠛⠛⠛⠛⠛⠛⠛⠛⠛⠛⠛⠛⠛⠛⠛⠛⠛⠛⠛⠛⠓⠒⠀⠑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⡿⢕⣿⣿⣿⣿⣿⣿⣿⣿⣿⣿⣷⣷⣵⣕⣕⢕⢕⢕⢕⢕⢕⢕⢕⢕⢕⢕⢕⢕⢕⢕⢕⢕⢕⢕⢕⢕⢕⢕⢕⢕⢕⢕⢕⢕⢕⢕⢕⢕⢕⢕⢕⢕⢕⢕⢕⢕⢕⢕⢕⢕⢕⢕⢕⢕⢕⢕⢕⢕⢕⢕⢕⢕⢕⢕⢕⢕⢕⢕⢕⢕⢕⢕⢕⢕⢕⢕⢕⢕⢕⢝⢝⢟⢟⢟⢿⢿⢿⢿⣿⣿⣿⣿⣿⣿⣿⣿⣿⣿⡇⣿⢟⣱⣾⣿⣿⣿⣿⣿⣿⣿⣿⣿⣿⣿⣿⣿⣿⣿⣯⢯⢇⢝⢇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⢇⣼⣿⣿⣿⣿⣿⣿⣿⣿⣿⣿⣿⣿⣿⣿⣿⣿⣷⣧⣕⡕⢕⢕⢕⢕⢕⢕⢕⢕⢕⢕⢕⢕⢕⢕⢕⢕⢕⢕⢕⢕⢕⢕⢕⢕⢕⢕⢕⢕⢕⢕⢕⢕⢕⢕⢕⢕⢕⢕⢕⢕⢕⢕⢕⢕⢕⢕⢕⢕⢕⢕⢕⢕⢕⢕⢕⢕⢕⢕⢕⢕⢕⢕⢕⢕⢕⢕⢕⢕⢕⢕⢕⢕⢕⢕⢕⢕⢕⢕⢕⢕⢕⢝⢟⢟⢟⢿⢿⢿⢟⡱⢞⢻⢿⡻⢿⢿⣿⣿⢿⢿⢿⢿⢟⢟⢝⢝⢟⢻⢟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⢱⣿⣿⣿⣿⣿⣿⣿⣿⣿⣿⣿⣿⣿⣿⣿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⡇⢸⣿⣿⣿⣿⣿⣿⣿⣿⣿⣿⣿⣿⣿⣿⣿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⢕⣿⣿⣿⣿⣿⣿⣿⣿⣿⣿⣿⣿⣿⣿⣿⣿⣿⣿⣿⣿⣿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⡇⣱⣿⣿⣿⣿⣿⣿⣿⣿⣿⣿⣿⣿⣿⣿⣿⣿⣿⣿⣿⣿⣿⣿⣿⣿⣿⣿⣿⣿⣿⣿⣿⣿⣿⣧⣕⢕⢕⢕⢕⢕⢕⢕⢕⢕⢕⢕⢕⢕⢕⢕⢕⢕⢕⢕⢕⢕⢕⢕⢕⢕⢕⢕⢕⢕⢕⢕⢕⢕⢕⢕⢕⢕⢕⢕⢕⢕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⣷⣕⢕⢕⢕⢕⢕⢕⢕⢕⢕⢕⢕⢕⢕⢕⢕⢕⢕⢕⢕⢕⢕⢕⢕⢕⢕⢕⢕⢕⢕⢕⢕⢕⢕⢕⢕⢕⢕⢕⢕⢕⢝⢝⢟⢿⢷⢕⣱⣧⣵⣕⡕⢕⢕⢕⢕⢕⢕⢕⢕⢕⢕⢕⢕⢕⢕⢕⢕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⣧⡕⢕⢕⢕⢕⢕⢕⢕⢕⢕⢕⢕⢕⢕⢕⢕⢕⢕⢕⢕⢕⢕⢕⢕⢕⢕⢕⢕⢕⢕⢕⢕⢕⢕⢕⢕⢕⢕⢕⢕⢕⢕⢕⢕⢝⢟⢟⢻⢿⢿⣷⣧⣵⣕⣕⢕⢕⢕⢕⢕⢕⢕⢕⢕⢕⢕⢕⢕⢕⢕⢕⢕⢕⢕⢕⢕⢕⢕⢕⢕⢕⢕⢕⢕⢕⢕⢕⢕⢕⢕⢕⢕⢕⢕⢕⢕⢕⢕⢕⢕⢕⢱⠀⠀⠑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⢕⢕⢕⢕⢕⢕⢜⢝⢝⢟⢟⢿⢷⢷⣵⣵⣕⣕⡕⢕⢕⢕⢕⢕⢕⢕⢕⢕⢕⢕⢕⢕⢕⢕⢕⢕⢕⢕⢕⢕⢕⢕⢕⢕⢕⢕⢕⢕⢕⢕⢕⢕⢕⢕⢕⢕⣾⢕⢀⠀⠁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⢜⢝⢝⢝⢝⢕⢗⢇⢕⢕⢕⢕⢕⢕⣕⣕⡕⢕⢕⢕⣕⢕⢕⢕⢕⢕⢕⢕⢕⢕⣕⣕⣕⣕⣱⢵⢵⢷⢞⢏⢕⢕⠕⢕⢄⢁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⢝⢝⢕⢕⢕⢕⢕⢕⢕⢕⢕⢕⢕⢕⢕⢕⢕⢕⢕⢕⢕⢕⢕⢕⢕⢄⠀⠕⢕⢄⠀⠁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⢀⢀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⣧⡕⢕⢕⢕⢕⢕⢕⢕⢕⢕⢕⢕⢕⢕⢕⢕⢕⢕⢕⢕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⣵⡕⢕⢕⢕⢕⢕⠕⠁⠐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⢕⢕⢕⢕⢕⢕⢕⢰⢕⢕⢕⢕⢕⢕⢱⣕⡕⢕⢕⢕⢕⢕⢕⢕⢅⢕⢕⢕⢕⢕⢕⢕⢔⣿⣽⣕⢁⢀⢀⠄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⠙⢿⣿⣿⣿⣿⣿⣿⣿⣿⣿⣿⣿⣿⣿⣿⣿⣿⣿⣿⣿⣿⣿⣿⣿⣿⣿⣿⣿⣿⣿⣿⣿⣿⣿⣿⣿⣿⣿⣿⣿⣿⣿⣿⣿⣿⣿⣿⣿⣿⣿⣿⣿⣿⣿⣿⣿⣿⣿⣿⣿⣿⣿⣿⣿⡕⢕⢕⢕⢕⢕⢕⠑⢕⢕⢕⢕⢕⢕⢕⢕⢕⢕⠕⢕⢕⢕⢕⢕⢕⢕⢕⢕⢕⢕⢕⢕⢕⢕⢕⢕⢕⢕⢕⢕⢕⢕⢕⢰⣿⢕⢕⢕⢕⢕⢕⣿⣿⣿⣿⡕⢕⢕⢕⢕⢕⢕⢕⢕⢕⢕⢕⢕⢕⢕⣿⣿⣿⣷⡕⠁⢄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⣇⢕⢕⢕⢕⢕⢕⢕⢀⢕⢕⢕⢕⢕⢕⢁⢕⢕⢀⢕⢕⢕⢕⢕⠕⢕⢕⢕⢕⢕⢕⢕⠕⢕⢕⢕⢕⠕⢕⢕⢕⢕⣱⣿⣿⢕⢕⢕⢕⢕⣼⣿⣿⣿⣿⣿⡕⢕⢕⢕⢕⢕⢕⢕⢕⢕⢕⢕⢕⢕⣿⣿⣿⣿⣧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⣦⣶⣿⣿⣿⣿⣿⣿⣿⣿⣿⣿⣿⣿⣿⣿⣿⣿⣿⣿⣿⣿⣿⣿⣿⣿⣿⣿⣿⣿⣿⣿⣿⣿⣿⣿⣿⣿⣿⣿⣿⣿⣿⣿⣿⣿⣿⣿⣿⣿⣿⣿⣿⣿⣿⣿⣿⣿⣿⣿⣿⣿⣿⣿⣿⣿⠕⠕⢕⢕⢕⢕⢕⢄⢕⢕⢕⢕⢕⢕⢕⠕⠕⢕⢕⢕⢕⢕⢕⠀⠁⢕⢕⢕⢕⢕⢕⢄⠕⢕⢕⢕⢀⢕⢕⢕⣱⣿⣿⣿⢕⢕⢕⢕⢱⢟⢟⢟⢿⣿⣿⣿⣕⢕⢕⢕⢕⢕⢁⢕⢕⢕⢕⢕⢕⢿⣿⣿⣿⣿⡕⠑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⢿⠟⠙⠁⠀⢀⢕⢕⢕⢕⢕⢕⢕⢕⢕⢕⢕⠁⠁⠁⢄⢕⢕⢕⢕⢕⢕⠀⢔⢕⢕⢕⢕⠀⢕⠕⠀⢕⢕⢕⢁⢕⢑⣥⣕⣕⣕⣕⣄⠕⢕⢅⣵⣵⣔⣕⡻⢿⣿⣿⣿⣧⢕⢕⢕⢕⢑⠑⢕⢕⢕⠑⢄⣥⣕⣑⣘⣙⢕⢀⢕⢕⢕⢕⢕⢕⢕⢕⢁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⢿⠟⠙⠁⠀⠀⠀⠀⠀⠕⡇⢕⢕⢕⢕⢕⢕⢕⢕⢕⢕⠀⢀⢄⢕⢕⢕⢕⢕⢕⢕⠀⠕⢕⢕⢕⢕⠀⢕⠀⢕⢕⢕⠀⢕⠁⠈⠙⠻⢿⣿⣿⣿⡕⢕⢸⣿⣿⣿⣿⣿⣷⣿⣿⣿⣿⣷⡕⢕⢕⢕⠀⢕⢕⢕⠀⢸⣿⣿⣿⣿⣿⠿⠃⠀⢕⢕⢕⢕⢕⠑⢕⢕⢔⢄⠑⠐⠑⠔⢅⢑⠕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⡿⠟⠋⠁⠀⠀⠀⠀⠀⠀⠀⠀⠀⠀⠀⢱⢕⢕⢕⢕⢕⢕⢕⢕⢕⢕⢕⢕⢕⢅⢔⢕⢕⢕⢕⠑⠀⠀⠑⢕⢕⢕⠀⠕⠀⢕⢕⢕⠀⣠⣀⢀⠀⠀⠀⠁⠙⠛⠳⢅⢸⣿⣿⣿⣿⣿⣿⣿⣿⣿⣿⣿⣿⡔⢕⢕⠀⡕⢕⢕⢀⣿⡿⠟⠛⠉⠀⠀⠀⢀⠁⢕⠀⢕⢕⠀⠁⠑⢕⠑⠕⠑⠀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⠑⠀⠀⠀⠀⠀⠀⠀⠀⠀⠀⠀⠀⠀⠀⠀⢕⢕⢕⢕⢕⢕⢕⢕⢕⢕⢕⢕⠁⠑⢕⢕⢕⠕⠁⠀⢄⠀⠀⢕⢕⢕⠀⠀⠀⢕⢕⢕⢱⣿⣿⣿⣷⣦⣄⣀⢀⠀⠀⠀⠈⠙⠟⢿⣿⣿⣿⣿⣿⣿⣿⣿⣿⣿⠕⠕⢄⢇⢕⠕⠈⠁⠀⠀⠀⣀⣠⣴⣷⣿⣧⠀⠀⠀⠕⢅⢀⢄⢄⢔⢔⢄⠀⠁⠑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⠇⠀⠀⠀⠀⠀⠀⠀⠀⠀⠀⠀⠀⠀⠀⠀⠀⠀⠑⢕⢕⢕⢕⢕⢕⢕⢕⠑⠀⠀⠀⠁⠁⠁⠀⢀⢕⢕⢔⠀⠀⢕⢕⢕⠀⠀⢕⢕⠁⢸⣿⣿⣿⣿⣿⣿⣿⣿⡷⢶⠤⠄⠀⠀⠀⣿⣿⣿⣿⣿⣿⣿⣿⣿⡇⠑⢄⡎⠀⠑⠀⠄⢤⣴⣷⣿⣿⣿⣿⣿⣿⢇⠀⠀⠀⠀⠁⠁⠑⠕⢕⢕⢕⢕⢔⢔⢔⢔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⠀⠀⠀⠀⠀⠀⠀⠀⠀⠀⠀⠀⠀⠀⠀⠀⠀⠀⠀⢕⢕⢕⢕⢕⢕⠕⠁⠀⠀⠀⠀⠀⢀⢔⢕⢕⢕⢕⢕⢔⠀⠀⠕⢕⢄⠀⢑⠅⠀⠕⠟⠛⠛⠙⠉⠉⠁⠀⠀⠀⠀⢀⣀⣠⣵⣿⣿⣿⣿⣿⣿⣿⣿⡿⠑⢄⡞⢑⣄⣀⢀⠀⠀⠁⠉⠙⠙⠟⠿⢿⡟⠀⠀⠀⠀⠐⢔⢔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⣧⠀⠀⠀⠀⠀⠀⠀⠀⠀⠀⠀⠀⠀⠀⠀⠀⠀⠀⠀⠑⢕⢕⢕⢕⢕⢀⢀⢄⢄⢔⠔⢱⣷⣧⣕⡕⢕⢕⢕⢕⢔⠀⠀⠑⠕⠀⠀⠀⠀⠀⠀⠀⠀⢀⢀⢀⢄⢔⢔⢱⣿⣿⣿⣿⣿⣿⣿⣿⣿⣿⣿⣿⠟⢁⣰⣿⣿⣿⣿⣿⣿⡷⢔⢄⢀⢀⠀⠀⠀⢄⢑⠑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⢕⢕⢕⢕⢕⢕⢕⢕⢕⢕⢕⢕⢝⢿⣿⣿⣧⢕⢕⢕⢕⢕⢄⠀⠀⠀⠑⢄⠀⠀⠔⢕⢇⢕⢕⢕⢕⢕⢕⢸⣿⣿⣿⣿⣿⣿⣿⣿⣿⣿⣿⣷⣷⣿⣿⣿⣿⣿⣿⣿⣿⡏⢕⢕⢕⢕⢕⢔⢔⢇⢕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⢄⠀⠀⠀⠀⠀⠀⠀⠀⠀⠀⠀⠀⠀⠀⠀⠀⠀⠀⠀⢕⢕⢕⢕⢕⢕⢕⢕⢕⢕⢕⢕⢕⢕⢘⢟⢕⢕⢕⢕⢕⢕⢕⢔⢀⠀⠀⠘⢧⡄⢀⠕⢕⢕⢕⢕⢕⢕⢕⢕⢜⣿⣿⣿⣿⣿⣿⣿⣿⣿⣿⣿⣿⣿⣿⣿⣿⣿⣿⣿⣿⡇⢕⢕⢕⢕⢕⢕⢕⢔⢕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⠁⠀⠈⠻⢿⣿⣿⣿⣿⣿⣿⣿⣿⣿⣿⣿⣿⣿⣿⣿⣿⣿⣿⣿⣿⣧⡀⠀⠀⠀⠀⠀⠀⠀⠀⠀⠀⠀⠀⠀⠀⠀⠀⠀⢀⠕⢕⢕⢕⢕⢕⢕⢕⢕⢕⢕⢕⢕⢕⢕⠀⠁⠁⠁⠁⠁⠕⢕⢕⣱⣴⡄⠀⠑⢹⢕⢕⢕⢕⢕⢕⢕⢕⢕⢕⢕⣾⣿⣿⣿⣿⣿⣿⣿⣿⣿⣿⣿⣿⣿⣿⣿⣿⣿⣿⣿⣧⡕⢕⢕⢕⢕⢕⢕⢕⢕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⣦⣄⠀⠀⠀⠙⢻⣿⣿⣿⣿⣿⣿⣿⣿⣿⣿⣿⣿⣿⣿⣿⣿⣿⣿⣿⣿⣷⣄⠀⠀⠀⠀⠀⠀⠀⠀⢀⣀⣄⣤⣴⢔⢕⢕⠀⠀⠑⠁⠑⠀⢕⢕⢕⢕⢕⢕⢕⢕⢕⢔⠀⠀⠀⠀⠀⠀⠕⢕⢸⣻⣿⣷⣦⣄⣹⣧⣱⡕⣕⣕⣕⣕⣱⣾⣿⣿⣿⣿⣿⣿⣿⣿⣿⣿⣿⣿⣿⣿⢕⣿⣿⣿⣿⣿⣿⣿⣿⣧⣕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⢟⢻⣿⣿⣿⣿⣿⣿⣿⣿⣿⣿⣿⣿⣿⣿⣿⣿⣿⣿⣿⣿⣿⣿⣿⣿⢿⠋⠁⠀⠀⠀⠀⠈⠝⢿⣿⣿⣿⣿⣿⣿⣿⣿⣿⣿⣿⣿⣿⣿⣿⣿⣿⣿⣿⣷⣤⣤⣤⣴⣶⣷⣿⣿⣿⣿⣿⣿⢕⢕⢕⠀⠀⠀⠀⠀⠀⢕⢕⢕⢕⢕⢕⢕⢕⢕⢕⠀⠀⠀⠀⠀⠀⠀⠑⢕⢝⣽⣿⣿⣿⣿⣿⣿⣿⣿⣿⣿⣿⣿⣿⣿⣿⣿⣿⣿⣿⣿⣿⣿⣿⣿⣿⣿⣿⣾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⢹⣿⣿⣿⣿⣿⣿⣿⣿⣿⣿⣿⣿⣿⣿⣿⣿⣿⣿⣿⣿⣿⠟⠁⠀⠀⠀⠀⠀⠀⠀⠀⠀⠀⠙⢿⣿⣿⣿⣿⣿⣿⣿⣿⣿⣿⣿⣿⣿⣿⣿⣿⣿⣿⣿⣿⣿⣿⣿⣿⣿⣿⣿⣿⣿⣿⢕⢕⢕⠀⠀⠀⠀⠀⠀⢕⢕⢕⢕⢕⢕⢕⢕⢕⢕⢕⠀⠀⠀⠀⠀⠀⠀⠁⠕⢜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⢝⢿⣿⣿⣿⣿⣿⣿⣿⣿⣿⣿⣿⣿⣿⣿⣿⣿⣿⡿⠑⠀⠀⠀⠀⠀⠀⠀⠀⠀⠀⠀⢀⠀⠀⠙⢻⣿⣿⣿⣿⣿⣿⣿⣿⣿⣿⣿⣿⣿⣿⣿⣿⣿⣿⣿⣿⣿⣿⣿⣿⡟⢕⢕⢕⢕⢕⢕⠀⠀⠀⠀⠀⠀⢕⢕⢕⢕⢕⢕⢕⢕⢕⢕⢕⠀⠀⠀⠀⠀⠀⠀⠀⠀⢕⢕⢻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⢝⢿⣿⣿⣿⣿⣿⣿⣿⣿⣿⣿⣿⣿⣿⣿⣿⠁⠀⠀⠀⠀⠀⠀⠀⠀⠀⠀⠀⢀⣷⣴⡀⠀⠀⠘⢻⣿⣿⣿⣿⣿⣿⣿⣿⣿⣿⣿⣿⣿⣿⣿⣿⣿⣿⣿⣿⣿⢟⢕⢕⢕⢕⢕⢕⢕⠀⠀⠀⠀⠀⠀⠑⢕⢕⢕⢕⢕⢕⢕⢕⢕⢕⢕⠀⠀⢀⠀⠀⠀⠀⠀⢕⢕⢅⠝⢳⣿⣿⣿⣿⣿⣿⣿⣿⣿⣿⣿⣿⣿⣿⣿⣿⢿⢿⢿⢿⢿⢿⢿⢿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⣱⣾⣿⣿⣿⣿⣿⣿⣿⣿⣿⣿⣿⢿⢟⢇⠀⠀⠀⠀⠀⠀⠀⠀⠀⠀⠀⠀⢸⣿⣿⣿⣦⡀⠀⠀⣿⣿⣿⣿⣿⣿⣿⣿⣿⣿⣿⣿⣿⣿⣿⣿⣿⣿⣿⣿⢏⢕⢕⢕⢕⢕⢕⢕⢕⠀⠀⠀⠀⠀⠀⠀⢕⢕⢕⢕⢕⢕⢕⢕⢕⢕⢕⢀⠀⠁⢔⠀⠀⠀⠀⢕⢕⢕⢕⢕⢜⢽⢿⣿⣿⣿⣿⣿⣿⣿⣿⣿⣿⣿⣿⣿⣿⣷⣕⣕⡟⢕⣱⣵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⣱⣿⣿⣿⣿⣿⣿⣿⣿⣿⣿⣿⣿⢟⢕⢕⢕⢕⠀⠀⠀⠀⠀⠀⠀⠀⠀⠀⠀⢄⢜⣿⣿⣿⣿⣿⣷⣾⣿⣿⣿⣿⣿⣿⣿⣿⣿⣿⣿⣿⣿⣿⣿⣿⣿⣿⣿⢏⢕⢕⢕⢕⢕⢕⢕⢕⢕⠀⠀⠀⠀⠀⠀⠀⢕⢕⢕⢕⢕⢕⢕⢕⢕⢕⢕⢕⢀⠀⢕⢕⢔⢔⢐⢕⠑⢅⢕⢕⢕⢕⢕⢞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⣾⣿⣿⣿⣿⣿⣿⣿⣿⣿⣿⣿⣿⣿⣿⣿⢇⢕⢕⢕⢕⢕⢀⠀⠀⠀⠀⠀⠀⠀⠀⠀⢔⢕⢕⢜⢻⣿⣿⣿⣿⣿⣿⣿⣿⣿⣿⣿⣿⣿⣿⣿⣿⣿⣿⣿⣿⣿⣿⡟⠇⠕⢕⢕⢕⢕⢕⢕⢕⢕⢕⠀⠀⠀⠀⠀⠀⠀⠁⢕⢕⢕⢕⢕⢕⢕⢕⢑⢕⢕⢕⢅⢕⢕⢕⢕⠀⠀⢔⠕⢕⢕⢕⢕⢕⢕⢕⢕⢝⢿⢿⣿⣿⣿⣿⣿⣿⣿⣿⣿⣿⣿⣿⣿⣿⣿⣿⣿⢿⢏⢕⢕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⢕⢕⢕⢕⢕⢕⢕⢕⢄⢀⠀⠀⠀⠀⢀⢄⢕⢕⢕⢕⢕⢕⢜⢻⣿⣿⣿⣿⣿⣿⣿⣿⣿⣿⣿⣿⣿⣿⣿⣿⣿⣿⣿⣿⢕⢕⢔⢄⢁⠑⢕⢕⢕⢕⢕⠁⠀⠀⠀⠀⠀⠀⠀⠀⠑⢕⢕⢕⢕⢕⢕⢕⢕⠕⢕⢕⢕⢕⢕⢕⢕⢄⠀⠕⢄⢕⢕⢕⢕⢕⢕⢕⢕⢕⢕⢜⢝⢻⢻⣿⣿⣿⣿⣿⣿⣿⣿⣿⣿⣿⢿⢏⢅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⢏⢕⢕⢕⢕⢕⢕⢕⢕⢕⢕⢕⢕⢕⢕⢕⢕⢕⢕⢕⢕⢕⢕⢕⢕⢿⣿⣿⣿⣿⣿⣿⣿⣿⣿⣿⣿⣿⣿⣿⣿⣿⣿⣿⣿⢕⢁⠑⠕⢕⢕⢔⢅⢑⠕⢕⠀⠀⠀⠀⠀⠀⠀⠀⢔⠀⠁⢕⢕⢕⢕⢕⢕⢕⢕⢕⢕⢕⢕⢕⢕⢕⢕⠀⠀⠑⢕⢕⢕⢕⢕⢕⢕⢕⢕⢕⢕⢕⢕⢕⢕⢜⢝⢿⣾⣻⢿⢿⢟⠋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⢕⢕⢕⢕⢕⢕⢕⢕⢕⢕⢕⢕⢕⢕⢕⢕⢕⢕⢕⢕⢕⢕⢕⢕⢕⢕⢿⣿⣿⣿⣿⣿⣿⣿⣿⣿⣿⣿⣿⣿⣿⣿⣿⣿⡟⢕⢕⢕⢔⢅⢑⠕⢕⢕⢕⠄⠀⠀⠀⠀⠀⠀⠀⠀⢕⢐⠀⠁⢕⢕⢕⢕⢕⢕⢕⢕⢕⢕⢕⢕⢕⢕⢕⠀⠀⠀⠀⠑⠕⢕⢕⢕⢕⢕⢕⢕⢕⢕⢕⢕⢕⢕⢕⢕⢕⠌⢌⢕⠕⠀⠀⠀⢕⢕⢕⢕⢕⢕⢕⢕⠕⢕⢕⢕⢕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⢕⢕⢕⢕⢕⢕⢕⢕⢕⢕⢕⢕⢕⢕⢕⢕⢕⢕⢕⢕⢕⢕⢕⢕⢕⢕⢸⣿⣿⣿⣿⣿⣿⣿⣿⣿⣿⣿⣿⣿⣿⣿⣿⣿⢇⢕⢕⢕⢕⢕⢕⢕⢅⢑⠕⠀⠀⠀⠀⠀⢀⠀⠄⢔⢕⢕⠄⠀⠁⢕⢕⢕⢕⢕⢕⢅⢕⢕⢕⢕⢕⢕⢕⢕⠀⠀⠀⠀⠀⠀⠑⠑⠕⢕⢕⢕⢕⢕⢕⢕⢕⢕⢕⢕⢕⢅⢕⠑⠀⠀⠀⠀⠁⢕⢕⢕⢕⢕⢕⢕⢔⢕⢕⣕⣵⣵⣾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⡕⢕⢕⢕⢕⢕⢕⢕⢕⢕⢕⢕⢕⢕⢕⢕⢕⢕⢕⢕⢕⢕⢕⢕⢕⢕⢕⣿⣿⣿⣿⣿⣿⣿⣿⣿⣿⣿⣿⣿⣿⣿⣿⡟⢕⢕⢕⢕⢕⢕⢕⢕⢕⢕⠕⠀⠀⠀⠀⠀⢱⣿⣷⣶⣵⣅⡁⠀⠀⠁⢕⢕⢕⢕⢕⢕⠕⢕⢔⢕⢕⢕⢕⢕⠀⠀⠀⠀⠀⠀⠀⠀⠀⠀⠁⢕⢕⢕⢕⢕⢕⢕⢕⠕⢕⢕⢀⠀⠀⠀⠀⠀⠀⢕⢕⢕⢕⢕⢕⢕⢕⢸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⣧⢕⢕⢕⢕⢕⢕⢕⢕⢕⢕⢕⢕⢕⢕⢕⢕⢕⢕⢕⢕⢕⢕⢕⢕⢕⢱⣿⣿⣿⣿⣿⣿⣿⣿⣿⣿⣿⣿⣿⣿⣿⣿⡇⢕⢕⢕⢕⢕⢕⢕⢕⢕⢕⠀⠀⠀⠀⠀⢄⣿⣿⣿⣿⣿⡿⢷⢕⠁⠄⠁⢕⢕⢕⢕⢕⠀⢕⢕⢑⢕⢕⢕⢕⢕⠀⠀⠀⠀⠀⠀⠀⠀⠀⢄⢕⢕⠁⠀⢕⢕⢕⠁⠀⠀⢕⢕⢀⠀⠀⠀⠀⠀⢕⢕⢕⢕⢕⢕⠕⢕⢕⢜⢝⢻⣟⣟⣟⣱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⣧⢕⢕⢕⢕⢕⢕⢕⢕⢕⢕⢕⢕⢕⢕⢕⢕⢕⢕⢕⢕⢕⢕⢕⢕⢸⣿⣿⣿⣿⣿⣿⣿⣿⣿⣿⣿⣿⣿⣿⣿⣿⢕⢕⢕⢕⢕⢕⢕⢕⢕⢕⠁⠀⠀⠀⠀⠀⣱⣷⣮⣽⣽⣽⣵⣕⢕⢕⢀⠀⠑⢕⢕⢕⢕⢁⠁⢕⢕⢔⢕⢕⢕⡕⢔⠀⠀⠀⠀⠀⠀⠀⢀⢕⢕⢕⠀⠀⢕⢕⠁⠀⠀⢄⢕⢕⢕⠀⠀⠀⠀⠀⢕⢕⢕⢕⢕⢕⠀⢕⠑⢱⢷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⣷⢕⢕⢕⢕⢕⢕⢕⢕⢕⢕⢕⢕⢕⢕⢕⢕⢕⢕⢕⢕⢕⢕⢕⣿⣿⣿⣿⣿⣿⣿⣿⣿⣿⣿⣿⣿⣿⣿⣿⡇⢕⢕⢕⢕⢕⢕⢕⢕⢕⠑⠀⠀⠀⠀⠀⢰⣿⣷⣿⣿⣿⣿⣿⣿⣿⡇⢕⠀⠀⠕⢕⢕⢕⢕⠀⠀⢕⢕⢁⢕⢕⢕⢕⠀⠀⠀⠀⠀⠀⠀⢕⢕⢕⠁⠀⠀⠁⠀⠀⠀⢀⢕⢕⢕⢕⢕⠀⠀⠀⠀⠕⢕⢕⢕⢕⢕⠀⢕⢄⢕⢺⢿⣿⣿⣿⣿⣿⣿⣿⢳⣵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⣕⡕⢕⢕⢕⢕⢕⢕⢕⢕⢕⢕⢕⢕⢕⢕⢕⢕⢕⢕⡕⣾⣿⣿⣿⣿⣿⣿⣿⣿⣿⣿⣿⣿⣿⣿⣿⣿⡇⢕⢕⢕⢕⢕⢕⢕⢕⠕⠀⠀⠀⠀⠀⢄⣾⣿⣿⣸⣿⣿⣿⣿⣿⡿⢟⢕⢔⠐⠀⢕⢕⢕⢕⢅⠀⢕⢕⢕⢄⢕⢕⢕⢔⠀⠀⠀⠀⠀⢕⢕⢕⢕⢀⠀⠀⠀⠀⠀⢀⢕⢕⢕⢕⢕⢕⢄⠀⠀⠀⢕⢕⢕⠑⢕⢕⠀⢕⢕⠁⢵⣷⣷⣿⣿⣿⣿⣿⢯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⣵⡕⢕⢕⢕⢕⢕⢕⢕⢕⢕⢕⢕⢕⢕⢕⣵⣿⣿⣿⣿⣿⣿⣿⣿⣿⣿⣿⣿⣿⣿⣿⣿⣿⣿⢕⢕⢕⢕⢕⢕⢕⢕⢕⠀⠀⠀⠀⠀⢀⣾⣿⣿⣿⣷⢻⣿⣿⣿⣿⣿⣿⣿⢇⢀⢅⠀⢕⢕⢕⢕⠀⢕⢕⢕⢕⢕⢕⢕⢕⠀⠀⠀⠀⢄⢕⢕⢕⢕⢕⢕⢔⣰⣶⣶⢇⢕⢕⢕⢕⢕⢕⢕⢀⠀⠀⠀⢕⢕⠀⢕⢕⠀⠑⢕⠀⠕⢜⢝⢻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⣷⣧⣕⣕⣕⢕⢕⢕⢕⢕⣕⣱⣷⣿⣿⣿⣿⣿⣿⣿⣿⣿⣿⣿⣿⣿⣿⣿⣿⣿⣿⣿⣿⢕⢕⢕⢕⢕⢕⢕⠕⠀⠀⠀⠀⠀⢀⣸⣿⣿⣿⣿⣿⣧⣿⣿⣿⣿⣟⡕⢕⢕⢕⠑⣇⠑⢕⢕⢕⢄⠀⢕⢕⢕⢕⢕⢕⢕⢄⠀⠀⢄⢕⢕⢕⢕⢕⢕⢕⣼⣿⣿⢏⢕⣼⣷⢕⢕⢕⢕⢕⢕⢄⠀⠀⢕⢕⢕⢕⢕⢐⠀⢕⠀⠀⢕⢱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⣧⢕⢕⢕⢕⢕⠕⠀⠀⠀⠀⠀⢀⣼⣿⣿⣿⣿⣷⣝⢸⣿⣿⣿⣿⣿⣿⣷⡕⢕⠀⢻⡇⢕⢕⢕⢕⠀⠁⢕⢕⢕⢕⢕⢕⢕⢄⢔⢕⢕⢕⢕⢕⢕⢕⢺⣿⣿⢇⢕⢕⢿⢏⢕⢕⢕⢕⢕⢕⢕⢕⢄⢕⢕⢕⢕⢕⢕⢁⠁⢕⢔⠁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⠇⠑⠕⠕⠑⠀⠀⠀⠀⠀⢀⣱⣿⣿⣿⣿⣿⣿⣿⣼⣿⣿⣿⣿⣿⣿⣿⣧⡕⠀⢸⣿⡔⢑⢕⢕⠀⠀⠑⢕⢕⢕⢕⢕⢕⢕⢕⢕⢕⢕⢕⢕⢕⢕⢕⢜⢕⢕⢕⢕⢕⢕⢕⢕⢕⢕⢕⡕⢕⣕⣱⢁⢕⢕⠀⢕⢕⠕⡄⠀⢱⡄⠜⢻⢟⢱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⠃⠀⠀⠀⠀⠀⠀⠀⠀⠀⢄⣼⣿⣿⣿⣿⣿⣿⣿⣿⣿⣿⣿⣿⣿⣿⣿⣿⡿⢕⠀⢸⣿⣿⡔⠑⢕⠀⠀⠀⠑⢕⢕⢁⢕⢕⢱⣾⣷⣕⢕⢕⢕⢕⢕⠑⠑⠑⠑⠕⢕⢕⢕⢕⢕⢕⣱⣿⣷⢸⣿⣿⣇⢕⢕⢀⠑⢕⢕⢱⠀⠀⣧⢄⢕⢕⢕⣾⣿⣿⢿⢿⢿⢿⣟⣟⣻⢿⢿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⡿⠑⠀⠀⠀⠀⠀⠀⠀⠀⠀⢄⣾⣿⣿⣿⣿⣿⣿⣿⣿⣿⣿⣿⣿⣿⣿⣿⣿⡿⢏⢕⢕⢸⣿⣿⣷⢄⠕⢄⣇⠀⠀⠑⢕⠀⠑⢕⢕⢹⣿⣿⣿⣕⡕⢕⠀⠀⠀⠀⠀⢕⢕⢕⢕⢕⣵⣾⣿⣿⣿⢜⣿⣿⣿⡔⢕⢕⢔⠁⢕⠘⡇⠀⢸⢕⢕⢕⣸⣵⣷⣷⣾⣿⣿⣿⣿⣿⣿⣿⣿⣿⣷⣷⣵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⠟⠁⠀⠀⠀⠀⠀⠀⠀⠀⢀⣔⢇⢕⢝⢝⢙⢫⢟⣟⣻⢿⢿⢿⢿⣿⣿⣿⣇⢕⢕⢕⢕⢕⢕⣿⣿⢏⢱⠀⠕⢸⡆⠀⠀⢕⠀⢔⢕⢸⡕⢻⣿⣿⣿⣿⢕⠀⠀⠀⠀⠀⢕⢕⣵⣾⣿⣿⣿⣿⣿⣿⢕⣿⣿⣿⣷⠑⢕⢸⡄⠑⢕⢜⢔⢕⢕⢞⣿⣿⣿⣿⣿⣿⣿⣿⣿⣿⣿⣿⣿⣿⣿⢿⢟⢝⢕⢕⢕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⠃⠀⠀⠀⠀⠀⠀⠀⠀⠀⢕⣵⣿⡕⢕⢕⢕⢕⢕⢕⢱⢮⣽⣝⡻⢷⣷⣽⣟⡻⢣⣵⡕⢕⢕⠑⣿⡿⢱⣿⣇⠀⣼⣿⡄⠀⢕⠀⢕⢁⣿⣷⡕⢻⣿⣿⣿⢕⠀⠀⠀⠀⠀⢕⣿⣿⣿⣿⣿⣿⣿⣿⡟⢸⣿⣿⣿⣿⣇⠑⠕⢗⢄⠕⢕⢕⢕⢕⢜⢼⣟⣿⣿⣿⣿⣿⣿⣿⣿⣿⡿⢟⣏⡕⢱⢕⢕⢕⢕⣱⣿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⢟⠁⠀⠀⠀⠀⠀⠀⠀⠀⠀⢰⢾⢿⢿⢷⢕⢕⢕⢕⢕⢕⢕⢕⢕⢝⢻⢷⣼⣟⢿⣿⣿⣷⣝⢕⢕⠀⣿⢇⣸⣿⣿⡔⣿⣿⣧⠀⠀⠀⡇⢸⣿⣿⣷⡕⢻⣿⣿⢕⠀⠀⠀⠀⠀⢱⣿⣿⣿⣿⣿⣿⣿⣿⢇⣼⣿⣿⣿⣿⣿⣇⠁⢕⢕⢔⢕⢕⢕⢕⢕⢕⢜⢝⢻⢿⣿⣻⣿⣿⢟⣱⣾⢿⢏⢕⢕⢕⢕⣕⣵⣿⣿⣿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⠏⠀⠀⠀⠀⠀⠀⠀⠀⠀⢄⣵⣿⣿⣿⣿⣿⣿⣿⣷⣷⣵⣕⡕⢕⢕⢕⢕⢕⢝⢟⢷⣼⡟⢿⣿⣷⣧⡄⢿⢜⣾⣿⣿⣷⣿⣿⣿⡇⠀⢕⡇⣾⣿⣿⣿⣧⢜⢿⣿⢕⠀⠀⠀⠀⠀⢸⣿⣿⣿⣿⣿⣿⣿⣿⢕⣿⣿⣿⣿⣿⣿⣿⣧⢑⡇⢕⢕⢕⢕⢕⢕⢕⢕⢕⢕⢕⢜⢱⢟⣱⣾⡿⢏⢕⢕⢕⢕⢕⢞⢟⣹⣽⣵⣷⣷⣷⣶⣵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⢕⠀⠀⠀⠀⠀⠀⠀⠀⢀⢔⢕⢝⢝⢟⢟⢟⣿⣿⣿⣿⣿⣿⣿⣿⣷⣧⣕⡕⢕⢕⢕⢝⣿⣿⣷⣽⡻⣿⣿⣇⢸⣿⣿⣿⣿⣿⣿⣿⣿⡄⢸⣿⣿⣿⣿⣿⣿⣧⢜⡇⠕⠀⠀⠀⠀⠀⢸⣿⣿⣿⣿⣿⣿⣿⡇⢸⣿⣿⣿⣿⣿⣿⣿⣿⣧⢸⡕⢕⢕⢕⢕⢕⢕⢕⢕⢕⢕⢕⣱⣾⣿⢇⢕⢕⢕⢕⢕⢕⣱⣵⣿⣿⣿⣿⣿⡿⢟⢏⢝⢝⠕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⢟⢕⠑⠀⠀⠀⠀⠀⠀⠀⢄⣑⣑⣄⣔⣱⣥⣵⣾⣿⣿⣿⣿⣿⣿⣿⣿⣿⣿⣿⣿⣷⣧⣵⣼⣝⣟⢿⢿⣿⣮⡻⡿⢜⢿⣿⣿⣿⣿⣿⣿⣿⣧⣸⣿⣿⣿⣿⣿⣿⣿⣇⢕⠀⠀⠀⠀⠀⢄⣿⣿⣿⣿⣿⣿⣿⣿⢕⣾⣿⣿⣿⣿⣿⣿⣿⣿⣿⣿⣿⡕⢕⢕⢕⢕⢕⢕⢕⢕⢕⣾⣿⡿⢇⢕⢕⢕⢕⢕⣵⣾⣿⣿⣿⣿⣿⣿⣿⣷⣵⣵⣵⣷⣿⣿⣧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⢟⠕⠑⠀⠀⠀⠀⠀⠀⢀⣰⣷⣿⣿⣿⣿⣿⣿⣿⣿⣿⣿⣿⣿⣿⣿⣿⣿⣿⣿⣿⣿⣿⣿⣿⣿⣿⣿⣿⣿⣿⣿⣿⣿⣧⡱⣾⣿⣿⣿⣿⣿⣿⣿⣿⣿⣿⣿⣿⣿⣿⣿⣿⣿⢕⠀⠀⠀⠀⠀⢕⣿⣿⣿⣿⣿⣿⣿⡏⢸⣿⣿⣿⣿⣿⣿⣿⣿⣿⣿⣿⣿⣿⡕⢕⢕⢕⢕⢑⢅⣵⣿⣿⣿⣿⢕⢕⢕⢄⣴⣿⣿⣿⣿⣿⣿⣿⣿⣿⣿⣿⣿⣿⣿⣿⣿⣿⡿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⢟⠑⠁⠀⠀⠀⠀⠀⠀⢀⣰⣾⢿⢟⢟⢽⢟⢻⢻⢟⣿⣿⣿⣿⣿⣿⣿⣿⣿⣿⣿⣿⣿⣿⣿⣿⣿⣿⣿⣿⣿⣿⣿⣿⣿⣿⣿⣿⣧⡝⢿⣿⣿⣿⣿⣿⣿⣿⣿⣿⣿⣿⣿⣿⣿⣿⢕⠀⠀⠀⠀⠀⢸⣿⣿⣿⣿⣿⣿⣿⢕⣿⣿⣿⣿⣿⣿⣿⣿⣿⣿⣿⢏⢝⢋⢅⠕⠕⢅⠑⠁⣼⣿⣿⣿⣟⣵⣵⣷⣿⣿⣿⣿⣿⣿⣿⣿⣿⣿⣿⣿⣿⣿⣿⣿⣿⣿⢟⢑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⠏⠑⠀⠀⠀⠀⠀⠀⠀⢀⢔⢕⢕⢕⢕⢕⣱⡕⠁⠑⢑⣼⣿⣿⣿⣿⣿⣿⣿⣿⣿⣿⣿⣿⣿⣿⣿⣿⣿⣿⣿⣿⣿⣿⣿⣿⣿⣿⣿⣿⣿⣿⣧⡻⣿⣿⣿⣿⢟⢅⢜⢋⢍⢝⢿⢿⢿⡿⠕⠀⠀⠀⠀⠀⣾⣿⣿⣿⣿⣿⣿⡏⣸⣿⣿⣿⣿⣿⣿⣿⣿⣿⣿⠿⠀⢕⢕⢕⢕⠑⠀⢔⢱⣿⣿⣿⣿⣿⣿⣿⣿⣿⣿⣿⣿⣿⣿⣿⣿⣿⣿⣿⣿⣿⣿⣿⣿⣿⣿⣧⣵⣥⣵⣵⣅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⢿⠟⠑⠀⠀⠀⠀⠀⠀⠀⢀⢄⢕⢕⢕⢕⢕⢕⢕⣞⣏⣤⣶⣾⣿⣿⣿⣿⣿⣿⣿⣿⣿⣿⣿⣿⣿⣿⣿⣿⣿⣿⣿⣿⣿⣿⣿⣿⣿⣿⣿⣿⣿⣿⣿⣿⣿⣟⢜⢋⢝⠑⠑⠑⠱⠵⢿⣿⣿⣿⣿⣷⣶⣦⣴⣄⣄⣔⢿⢿⣿⣿⣿⣿⣿⢱⣿⣿⣿⣿⣿⣿⣿⣿⣿⣿⢑⢕⢕⢕⢕⢕⢕⠀⢄⢕⣼⣿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⠟⠋⠁⠀⠀⠀⠀⠀⠀⠀⠀⢄⢔⢕⢕⢕⢕⢕⢕⢕⢔⣾⣿⣿⣿⣿⣿⣿⣿⣿⣿⣿⣿⣿⣿⣿⣿⣿⣿⣿⣿⣿⣿⣿⣿⣿⣿⣿⣿⣿⣿⣿⣿⣿⣿⣿⣿⣿⣿⣿⣿⣷⡕⠀⠀⠀⠀⠀⠀⠀⠀⠁⠉⠉⠙⠛⣿⣿⣿⣿⣿⣿⣿⣷⣮⣽⣝⣇⢸⢿⣿⣿⣿⣿⣿⣿⣿⣿⣿⢃⢔⢕⢕⢕⢔⢕⠔⠕⣱⣿⣿⣿⣿⣿⣿⣿⣿⣿⣿⣿⣿⣿⣿⣿⣿⣿⣿⣿⣿⣿⣿⣿⣿⣿⣿⣿⣿⣿⡿⢟⢟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⢿⠟⠋⠁⠀⠀⠀⠀⠀⠀⠀⠀⠀⢄⢔⢕⢕⢕⢕⢕⢕⢕⢕⢕⢕⢕⡿⢟⢟⢝⢝⢝⣱⣿⣿⣿⣿⣿⣿⣿⣿⣿⣿⣿⣿⣿⣿⣿⣿⣿⣿⣿⣿⣿⣿⣿⣿⣿⣿⣿⣿⣿⣿⣿⣿⣿⣿⣿⣷⣦⣤⣄⢀⢀⠀⠀⠀⠀⠀⠀⠀⣿⣿⣿⣿⣿⣿⣿⣿⣿⣿⣿⣿⣿⣷⣷⣯⣽⣟⡻⢿⣿⣿⣿⣷⣅⢑⢕⢕⢕⢄⠀⢰⣿⣿⣿⣿⣿⣿⣿⣿⣿⣿⣿⣿⣿⣿⣿⣿⣿⣿⣿⣿⣿⣿⣿⣿⣿⣿⣿⣿⣿⣿⣿⣕⢕⠕⠕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⢿⠟⠋⠙⠁⠀⠀⠀⠀⠀⠀⠀⠀⠀⢀⢄⢔⢕⢕⢕⢕⢕⢕⢕⢕⠕⠕⠕⠑⠑⠑⢕⢕⢕⠁⢀⣵⣿⣿⣿⣿⣿⣿⣿⣿⣿⣿⣿⣿⣿⣿⣿⣿⣿⣿⣿⣿⣿⣿⣿⣿⣿⣿⣿⣿⣿⣿⣿⣿⣿⣿⣿⣿⣿⣿⣿⣿⣿⣿⠑⠀⠀⠀⠀⠀⢀⣿⣿⣿⣿⣿⣿⣿⣿⣿⣿⣿⣿⣿⣿⣿⣿⣿⣿⣿⣿⣷⣾⣽⣝⡻⢇⢕⢕⢕⢕⢔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⠀</a:t>
            </a:r>
            <a:br/>
            <a:r>
              <a:t>⠛⠛⠛⠛⠛⠛⠛⠛⠛⠛⠛⠛⠛⠛⠛⠛⠛⠛⠛⠛⠋⠙⠑⠐⠑⠑⠑⠑⠐⠑⠐⠑⠑⠑⠑⠁⠐⠑⠑⠑⠑⠑⠑⠁⠁⠁⠀⠀⠀⠀⠀⠀⠀⠀⠀⠀⠑⠀⠓⠛⠛⠛⠛⠛⠛⠛⠛⠛⠛⠛⠛⠛⠛⠛⠛⠛⠛⠛⠛⠛⠛⠛⠛⠛⠛⠛⠛⠛⠛⠛⠛⠛⠛⠛⠛⠛⠛⠛⠛⠛⠛⠛⠛⠀⠀⠀⠀⠀⠀⠑⠛⠛⠛⠛⠛⠛⠛⠛⠛⠛⠛⠛⠛⠛⠛⠛⠛⠛⠛⠛⠛⠛⠛⠛⠛⠛⠓⠂⠀⠑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⢕⣾⣿⣿⣿⣿⣿⣿⣷⣧⣵⣕⢕⢕⢕⢕⢕⢕⢕⢕⢕⢕⢕⢕⢕⢕⢕⢕⢕⢕⢕⢕⢕⢕⢕⢕⢕⢕⢕⢕⢕⢕⢕⢕⢕⢕⢕⢕⢕⢕⢕⢕⢕⢕⢕⢕⢕⢕⢕⢕⢕⢕⢕⢕⢕⢕⢕⢕⢕⢕⢕⢕⢕⢕⢕⢕⢕⢕⢕⢕⢕⢕⢕⢕⢕⢕⢕⢕⢕⢕⢕⢕⢕⢕⢕⢕⢕⢜⢝⢝⢟⢟⢟⢻⢿⢿⢿⣿⣿⣿⣿⣿⣿⣿⣿⣿⣿⡕⣿⢯⢏⣵⣾⣿⣿⣿⣿⣿⣿⣿⣿⣿⣿⣿⣿⣿⣿⡿⢿⡕⢜⢜⢜⢕⢕⢕⢕⢝⢕⢕⢕⢕⢕⢕⢕⢕⢜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⢇⣸⣿⣿⣿⣿⣿⣿⣿⣿⣿⣿⣿⣿⣷⣧⣵⣕⢕⢕⢕⢕⢕⢕⢕⢕⢕⢕⢕⢕⢕⢕⢕⢕⢕⢕⢕⢕⢕⢕⢕⢕⢕⢕⢕⢕⢕⢕⢕⢕⢕⢕⢕⢕⢕⢕⢕⢕⢕⢕⢕⢕⢕⢕⢕⢕⢕⢕⢕⢕⢕⢕⢕⢕⢕⢕⢕⢕⢕⢕⢕⢕⢕⢕⢕⢕⢕⢕⢕⢕⢕⢕⢕⢕⢕⢕⢕⢕⢕⢕⢕⢕⢕⢕⢕⢕⢕⢕⢜⢏⢝⢟⢿⢿⢿⣿⣿⢿⢷⣧⢾⣟⡿⣿⣿⣿⣿⣿⣿⣿⡿⢿⢿⢻⢿⢟⢿⢿⢻⢝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⡿⢱⣿⣿⣿⣿⣿⣿⣿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⢇⣾⣿⣿⣿⣿⣿⣿⣿⣿⣿⣿⣿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⡏⢸⣿⣿⣿⣿⣿⣿⣿⣿⣿⣿⣿⣿⣿⣿⣿⣿⣿⣿⣿⣿⣿⣿⣿⣿⣿⣿⣧⣕⢕⢕⢕⢕⢕⢕⢕⢕⢕⢕⢕⢕⢕⢕⢕⢕⢕⢕⢕⢕⢕⢕⢕⢕⢕⢕⢕⢕⢕⢕⢕⢕⢕⢕⢕⢕⢕⢕⢕⢕⢕⢕⢕⢕⢕⢕⢕⢕⢕⢕⢕⢕⢕⢱⣕⢕⢕⢕⢕⢕⢕⢕⢕⢕⢕⢕⢕⢕⢕⢕⢕⢕⢕⢕⢕⢕⢕⢕⢕⢕⢕⢕⢕⢕⢕⢕⢕⢕⢕⢕⢕⢕⢕⢕⢕⢕⢕⢕⢕⢕⢕⢕⢕⢕⢕⢕⢕⢕⢕⢕⢕⢕⢕⢕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⢕⣾⣿⣿⣿⣿⣿⣿⣿⣿⣿⣿⣿⣿⣿⣿⣿⣿⣿⣿⣿⣿⣿⣿⣿⣿⣿⣿⣿⣿⣿⣧⣕⢕⢕⢕⢕⢕⢕⢕⢕⢕⢕⢕⢕⢕⢕⢕⢕⢕⢕⢕⢕⢕⢕⢕⢕⢕⢕⢕⢕⢕⢕⢕⢕⢕⢕⢕⢕⢕⢕⢕⢕⢕⢕⢕⢕⢕⢕⢕⢕⢕⢕⢕⢜⢣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⣿⣿⣿⣿⣿⣿⣿⣿⣿⣿⣿⣿⣿⣿⣿⣿⣿⣿⣿⣿⣿⣿⣿⣿⣿⣿⣿⣿⣿⣿⣿⣿⣷⣕⡕⢕⢕⢕⢕⢕⢕⢕⢕⢕⢕⢕⢕⢕⢕⢕⢕⢕⢕⢕⢕⢕⢕⢕⢕⢕⢕⢕⢕⢕⢕⢕⢕⢕⢕⢕⢕⢕⢕⢕⢕⢕⢕⢕⢕⢕⢕⢕⢕⢕⢕⢜⢝⢟⢿⢷⡷⢕⣱⣵⣕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⢜⢟⢟⢿⢿⣿⣷⣧⣵⣕⡕⢕⢕⢕⢕⢕⢕⢕⢕⢕⢕⢕⢕⢕⢕⢕⢕⢕⢕⢕⢕⢕⢕⢕⢕⢕⢕⢕⢕⢕⢕⢕⢕⢕⢕⢕⢕⢕⢕⢕⢕⢕⢕⢕⢕⢕⢕⢕⢕⠀⠁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⢝⢝⢟⢟⢿⢷⣷⣵⣵⣕⣕⢕⢕⢕⢕⢕⢕⢕⢕⢕⢕⢕⢕⢕⢕⢕⢕⢕⢕⢕⢕⢕⢕⢕⢕⢕⢕⢕⢕⢕⢕⢕⢕⢕⢕⢕⢕⢕⢕⢕⢕⡷⢄⠀⠀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⢝⢝⢟⢟⢗⢗⢗⢕⢵⢕⢕⢕⢕⢕⢕⢕⢕⢕⢕⢕⢕⢕⢕⢕⢕⢕⢕⢕⢕⢕⢕⢕⢕⢕⢕⢕⢕⣕⣕⣵⢵⢞⢇⢕⢕⢔⢀⠘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⢝⢝⢕⢕⢗⢗⢗⢕⢕⢕⢕⢕⢕⢕⢕⢕⢕⢕⢝⢝⢝⢝⢕⢕⢕⢕⢕⢕⢕⠀⠕⢕⢄⠀⠁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⠀⠀⢄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⣕⢕⢕⢕⢕⢕⢕⢕⠁⠔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⣽⣣⡕⠑⠁⠁⠁⠀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⡕⢕⢕⢕⢕⢕⢕⢕⢕⢕⢕⢕⢕⢕⢕⢕⢕⢕⢕⢕⠑⢕⢕⢕⢕⢕⢕⢄⢕⢕⢐⢕⢕⢕⢕⢕⢕⢕⢕⢕⢕⢕⢕⢕⠕⢕⢕⢕⢕⢕⢕⢕⢕⢕⢕⢰⣿⢕⢕⢕⢕⢕⢕⣧⣞⣵⡣⢕⢕⢕⢕⢕⢕⢕⢕⢕⢕⢕⢕⢕⢕⢸⣿⣿⣷⣵⢕⠁⢀⢕⢕⢕⢕⢕⢕⢕⢕⢕⠑⢅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⡕⢕⢕⢕⢕⢕⢕⢕⢕⢕⢕⢕⢕⢕⢕⢕⢕⢕⢕⠀⢕⢕⢕⢕⢕⠕⢕⢕⠁⢕⢕⢕⢕⢕⢕⢕⢕⢕⢕⢕⢕⢅⢕⢕⢕⢕⢕⢕⢁⢕⢕⢕⠕⣱⣿⡧⢕⢕⢕⢕⢕⣼⣿⣿⣿⣷⣇⢕⢕⢕⢕⢕⢕⢕⢕⢕⢕⢕⢕⢕⢸⣿⣿⣿⣿⡅⢀⢕⢕⢕⢕⢕⢕⢕⢕⢕⢕⢑⢅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⣇⢕⢕⢕⢕⢕⢕⢕⢕⢕⢕⢕⢕⢕⢕⢕⢕⢕⠕⠀⢕⢕⢕⢕⢕⢔⢕⠕⢕⢕⢕⢕⢕⢕⢕⢕⢕⢕⢕⢕⠑⢕⢕⢕⢄⢕⢕⢕⢕⢕⢕⢕⣵⣿⣿⣯⢕⢕⢕⢕⣸⡿⢿⢿⣿⣿⣿⣇⢕⢕⢕⢕⢕⠔⢕⢕⢕⢕⢕⢕⢸⣿⣿⣿⣿⣧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⢕⢕⢕⢕⢕⢕⢕⢕⢕⢕⢕⢕⢕⢕⢕⢕⢕⠀⠀⢕⢕⢕⢕⠁⠁⠀⢀⢕⢕⢕⢕⢕⢕⢕⠕⢕⢕⢕⢕⠀⢕⢕⠕⢕⢕⢕⠀⢕⢕⢑⣜⢝⢝⢝⢝⢑⢕⢕⢀⣕⣕⡅⢱⢾⣿⣿⣿⣧⢕⢕⢕⢕⢅⠁⢕⢕⢕⢕⠁⢑⢑⢝⠝⠟⢟⢕⠁⢕⢕⢕⢕⢕⢕⢕⢁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⡇⢕⢕⢕⢕⢕⢕⢕⢕⢕⢕⢕⢕⢕⢕⢕⢕⠀⠀⢕⢕⢕⢕⢄⢔⢕⢕⢕⠕⢕⢕⢕⢕⠑⠀⢕⢕⢕⢕⠀⢕⠕⠀⢕⢕⢕⠀⠕⠁⠙⠻⢿⣿⣿⣿⡇⢕⢕⣼⣿⣿⣿⣿⣷⣽⣿⣿⣿⣷⡕⢕⢕⢕⠑⢕⢕⢕⠑⢕⣿⣿⣿⣿⣿⣷⡧⠀⠕⢕⠑⢕⢕⠑⢕⢕⢔⢁⠑⠅⠑⠕⢅⠑⠕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⠟⠛⠙⠁⠀⡕⢕⢕⢕⢕⢕⢕⢕⢕⢕⢕⢕⢕⢕⢕⢕⠀⢕⢕⢕⢕⢕⢕⠅⢕⢕⢕⢕⢕⢕⠑⠀⠀⠁⢕⢕⢕⠀⠑⠀⢄⢕⢕⠀⢕⡀⠀⠀⠀⠀⠁⠙⠟⠷⡅⢸⣿⣿⣿⣿⣿⣿⣿⣿⣿⣿⣿⣿⡕⢕⢕⠀⢁⢕⢕⠀⣸⣿⣿⢿⠟⠋⠁⠀⠀⠀⢕⢕⠕⢕⢄⠁⠕⢕⠕⢕⠔⠀⢔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⠿⠟⠙⠁⠀⠀⠀⠀⠀⢱⣇⢕⢕⢕⢕⢕⢕⢕⢕⢕⢕⢕⢕⢕⢕⢕⠀⠕⢕⢕⢕⢕⠑⠁⠁⢕⢕⢕⠕⠁⢀⢔⠀⠀⢕⢕⢕⠀⠀⠀⢀⢕⢕⢔⣾⣿⣿⣷⣴⣄⡀⠀⠀⠀⠀⠁⠙⠟⢿⣿⣿⣿⣿⣿⣿⣿⣿⣿⡇⢕⠕⢀⡇⢕⢕⠔⠛⠙⠁⠀⠀⢀⣄⣤⣴⣧⢀⠁⠀⠕⢔⠀⠀⢁⢀⢄⢄⠀⠁⠑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⢟⠙⠉⠁⠀⠀⠀⠀⠀⠀⠀⠀⠀⠀⠘⢿⡕⢕⢕⢕⢕⢕⢕⢕⢕⢕⢕⢕⢕⢕⢕⠀⢐⢕⢕⠑⠁⠀⠀⠀⠀⠁⠀⢀⢔⢕⢕⢔⠀⠀⢕⢕⢕⠀⠀⢕⢕⠑⢸⣿⣿⣿⣿⣿⣿⣿⣿⣷⣦⣤⢀⠀⠀⠀⢸⣿⣿⣿⣿⣿⣿⣿⣿⢇⠑⢄⣼⠇⠕⠀⠀⢀⣄⣤⣴⣾⣿⣿⣿⣿⣿⠇⠀⠀⠀⠑⠑⠕⢕⢕⢕⢕⢕⢕⢔⢔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⡟⠀⠀⠀⠀⠀⠀⠀⠀⠀⠀⠀⠀⠀⠀⠀⠜⡇⢕⢕⢕⢕⢕⢕⢕⢕⢕⢕⢕⢕⢕⢕⢔⠐⠁⠀⠀⠀⠀⠀⢀⢄⢔⢕⢕⢕⢕⢕⢕⢄⠀⠁⢕⢕⠀⠀⠑⠕⠀⢸⠿⠿⠟⠟⠛⠋⠙⠉⠁⠁⠀⠀⠀⢀⣀⣸⣿⣿⣿⣿⣿⣿⣿⡟⠁⢠⢾⠃⢀⡀⠀⠀⠀⠈⠙⠛⠟⠿⢿⣿⣿⢇⠀⠀⠀⢀⢄⢄⢄⢔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⡟⠁⠀⠀⠀⠀⠀⠀⠀⠀⠀⠀⠀⠀⠀⠀⠀⠀⢸⢕⢕⢕⢕⢕⢕⢕⢕⢕⢕⢕⢕⢕⢕⢔⢀⢔⢔⢔⢕⢕⢕⢕⢱⣵⣷⣵⣕⢕⢕⢕⢕⢀⠀⠀⠑⠕⠀⠀⠀⠀⢀⠀⠀⠀⠀⠀⠀⢀⢀⢠⢔⣴⣷⣿⣿⣿⣿⣿⣿⣿⣿⣿⣿⠏⢁⣵⣿⣷⣿⣿⣿⣷⣶⢴⢄⢀⠀⠀⠀⠀⠀⢘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⠁⠀⠀⠀⠀⠀⠀⠀⠀⠀⠀⠀⠀⠀⠀⠀⠀⠀⠀⠑⢕⢕⢕⢕⢕⢕⢕⢕⢕⠑⢕⢕⢕⢕⠑⢕⢕⢕⢕⢕⢕⢕⢔⢜⢻⣿⣿⣿⡕⢕⢕⢕⢄⠀⠀⠀⠀⢕⠀⠀⠁⢠⢔⢰⢕⢕⢕⢕⢕⢕⢕⢿⣿⣿⣿⣿⣿⣿⣿⣿⣿⣿⣵⣷⣿⣿⣿⣿⣿⣿⣿⣿⣿⢕⢕⢕⢕⢕⢴⢄⢰⠑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⢕⠀⠀⠀⠀⠀⠀⠀⠀⠀⠀⠀⠀⠀⠀⠀⠀⠀⠀⠀⢕⢕⢕⢕⢕⠕⢕⢕⢕⢕⢕⢕⠕⠀⠀⢕⢕⢕⢕⢕⢕⢕⢕⢅⢕⢜⠟⢏⢕⢕⢕⢕⢕⢕⢀⠀⠀⠈⢷⣄⢀⠑⢜⢕⢕⢕⢕⢕⢕⢕⢕⢕⢹⣿⣿⣿⣿⣿⣿⣿⣿⣿⣿⣿⣿⣿⣿⣿⣿⣿⣿⣿⣿⢕⢕⢕⢕⢕⢕⢕⢕⢔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⡕⠀⠀⠀⠀⠀⠀⠀⠀⠀⠀⠀⠀⠀⠀⠀⠀⠀⠀⠀⠑⢕⢕⢕⢕⢔⢕⢕⢀⢕⢕⠕⠀⠀⠀⠁⢕⢕⢕⢕⢕⢕⢕⢕⢕⢕⢄⠀⠁⠁⠑⠁⠑⢕⢕⢔⡀⠀⠘⢿⣧⡔⢕⢕⢕⢕⢕⢕⢕⢕⢕⢕⢜⣿⣿⣿⣿⣿⣿⣿⣿⣿⣿⣿⣿⣿⣿⣿⣿⣿⣿⣿⣿⡕⢕⢕⢕⢕⢕⢕⢕⢕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⠑⠀⠈⠻⣿⣿⣿⣿⣿⣿⣿⣿⣿⣿⣿⣿⣿⣿⣿⣿⣿⣿⣿⣿⣿⡇⠀⠀⠀⠀⠀⠀⠀⠀⠀⠀⠀⠀⠀⠀⠀⠀⠀⠀⠀⠀⠁⠑⢀⠀⠔⢕⢕⢕⢕⢕⠀⠀⠀⠀⠀⢕⢕⢕⢕⢕⢕⢕⢕⢕⢕⢕⠀⠀⠀⠀⠀⠀⠁⢕⢕⢻⣷⣄⡁⢻⣿⣧⣕⣕⢕⢕⢕⢕⣕⣱⣷⣿⣿⣿⣿⣿⣿⣿⣿⣿⣿⣿⣿⣿⣿⢹⣿⣿⣿⣿⣿⣿⣿⣧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⣧⣄⠀⠀⠁⠙⢿⣿⣿⣿⣿⣿⣿⣿⣿⣿⣿⣿⣿⣿⣿⣿⣿⣿⣿⣷⣄⠀⠀⠀⠀⠀⠀⠀⠀⠀⠀⠀⠀⠀⠀⠀⠀⠀⠀⠀⠀⠀⠀⠀⠀⢕⢀⢕⢕⠀⠀⠀⠀⠀⠀⠁⢕⢕⢕⢕⢕⢕⢕⢕⢕⢕⢕⠀⠀⠀⠀⠀⠀⠁⢕⢕⣹⣿⣿⣿⣿⣿⣿⣿⣿⣿⣿⣿⣿⣿⣿⣿⣿⣿⣿⣿⣿⣿⣿⣿⣿⣿⣿⣿⣿⣼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⡿⠟⠋⠁⠀⠀⠀⠀⠙⢿⣿⣿⣿⣿⣿⣿⣿⣿⣿⣿⣿⣿⣿⣿⣿⣿⣿⣿⣷⣄⠀⠀⠀⠀⠀⠀⠀⠀⠀⢀⢀⣀⣄⢄⢄⢔⠀⠀⠀⠀⠀⠀⠁⢕⢕⠁⠀⠀⠀⠀⠀⠀⠀⢕⢕⢕⢕⢕⢕⢕⢕⢕⢕⢕⠀⠀⠀⠀⠀⠀⠀⠀⠑⢕⢽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⠋⠁⠀⠀⠀⠀⠀⠀⠀⠀⠀⠘⢿⣿⣿⣿⣿⣿⣿⣿⣿⣿⣿⣿⣿⣿⣿⣿⣿⣿⣿⣷⣴⣴⣴⣴⣶⣶⣷⣿⣿⣿⣿⣿⢕⢕⢕⠀⠀⠀⠀⠀⠀⠀⢕⠑⠀⠀⠀⠀⠀⠀⠀⠀⠑⢕⢕⢕⢕⢕⢕⢕⢕⢕⢕⢕⠀⠀⠀⠀⠀⠀⠀⠀⠁⢕⢝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⠏⠀⠀⠀⠀⠀⠀⠀⠀⠀⠀⠀⠀⠀⠀⠘⢿⣿⣿⣿⣿⣿⣿⣿⣿⣿⣿⣿⣿⣿⣿⣿⣿⣿⣿⣿⣿⣿⣿⣿⣿⣿⣿⣿⣿⣿⢕⢕⢕⠀⠀⠀⠀⠀⠀⢕⠕⠀⠀⠀⠀⠀⠀⠀⠀⠀⠀⢕⢕⢕⢕⢕⢕⢕⢕⢕⢕⢕⢀⠀⠀⠀⠀⠀⠀⠀⢅⢕⢕⢜⢟⣿⣿⣿⣿⣿⣿⣿⣿⣿⣿⣿⣿⣿⣿⣿⣿⣿⣿⢿⢿⠿⠿⠿⢿⢿⣿⣿⣿⣿⣿⣿⣿⣿⢟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⠇⠀⠀⠀⠀⠀⠀⠀⠀⠀⠀⠀⠀⢸⣔⢀⠀⠀⠙⢿⣿⣿⣿⣿⣿⣿⣿⣿⣿⣿⣿⣿⣿⣿⣿⣿⣿⣿⣿⣿⣿⣿⣿⢟⢝⢝⢕⢕⢕⢕⠀⠀⠀⠀⠀⠀⢕⠀⠀⠀⠀⠀⠀⠀⠀⠀⠀⠀⢕⢕⢕⢕⢕⢕⢕⢕⢕⢕⢕⢕⠀⠀⢔⢀⠀⠀⠀⢕⢕⢕⠁⢕⢕⢝⣿⣿⣿⣿⣿⣿⣿⣿⣿⣿⣿⣿⣿⣿⣷⣦⡕⢕⢱⣕⢕⢱⣶⣾⣿⣿⣿⣿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⡿⢏⢝⠀⠀⠀⠀⠀⠀⠀⠀⠀⠀⠀⠀⠀⣿⣿⣷⣔⢀⠀⠀⢹⣿⣿⣿⣿⣿⣿⣿⣿⣿⣿⣿⣿⣿⣿⣿⣿⣿⣿⣿⣿⡿⢏⢕⢕⢕⢕⢕⢕⢕⠀⠀⠀⠀⠀⠀⠑⠀⠀⠀⠀⠀⠀⠀⠀⠀⠀⠀⠀⢕⢕⢕⢕⢕⢕⢕⢕⢕⢕⢕⢕⠀⠀⢕⢔⢔⢄⢕⠕⠁⢄⢕⢕⢕⢜⢜⢿⣿⣿⣿⣿⣿⣿⣿⣿⣿⣿⣿⣿⣿⣿⣷⣷⣧⣷⣿⣿⣿⣿⣿⣿⡿⢏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⢟⢕⢕⢕⢕⠀⠀⠀⠀⠀⠀⠀⠀⠀⠀⠀⢀⢼⣿⣿⣿⣿⣷⣔⣤⣼⣿⣿⣿⣿⣿⣿⣿⣿⣿⣿⣿⣿⣿⣿⣿⣿⣿⣿⣿⡟⢕⢕⢕⢕⢕⢕⢕⢕⢕⠀⠀⠀⠀⠀⠐⠀⠀⠀⠀⠀⠀⠀⠀⠀⠀⠀⠀⠀⠕⢕⢕⢕⢕⢕⢕⢕⢕⢕⢕⢕⢕⢕⢕⢕⢕⢕⠀⠀⢕⢕⢕⢕⢕⢕⢕⢕⢜⢹⢟⣿⣿⣿⣿⣿⣿⣿⣿⣿⣿⣿⣿⣿⣿⣿⣿⣿⣿⣿⢿⢏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⢟⢕⢕⢕⢕⢕⢕⢄⠀⠀⠀⠀⠀⠀⠀⠀⠀⢄⢕⢕⢜⢻⣿⣿⣿⣿⣿⣿⣿⣿⣿⣿⣿⣿⣿⣿⣿⣿⣿⣿⣿⣿⣿⣿⣿⣿⢟⢕⢕⢕⢕⢕⢕⢕⢕⢕⠁⠀⠀⠀⠀⠀⠀⠀⠀⠀⠀⠀⠀⠀⠀⠀⠀⠄⠀⠀⠀⠕⢕⢕⢕⢕⢕⢕⢕⢄⢕⢕⢕⢕⢕⢕⢕⢕⠀⠀⢕⢕⢕⢕⢕⢕⢕⢕⢕⢕⢕⢜⢝⢻⢿⣿⣿⣿⣿⣿⣿⣿⣿⣿⣿⣿⣿⢿⢏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⡟⢕⢕⢕⢕⢕⢕⢕⢕⢔⢄⠀⠀⠀⠀⢀⢄⢕⢕⢕⢕⢕⢕⢝⢿⣿⣿⣿⣿⣿⣿⣿⣿⣿⣿⣿⣿⣿⣿⣿⣿⣿⣿⣿⣿⡿⢏⠕⢕⢕⢕⢕⢕⢕⢕⢕⢕⠀⠀⠀⠀⠀⠀⠀⠀⠀⠀⠀⠀⠀⠀⠀⠀⠀⠀⠀⢕⢄⠀⠕⢕⢕⢕⢕⢕⢕⢕⢄⢕⢕⢕⢕⢕⢕⢕⢀⠀⠁⠕⢕⢕⢕⢕⢕⢕⢕⢕⢕⢕⢕⢕⢕⢜⢑⢟⢿⣿⣿⡿⣿⣿⠟⠋⠁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⡿⢕⢕⢕⢕⢕⢕⢕⢕⢕⢕⢕⢕⢕⢕⢕⢕⢕⢕⢕⢕⢕⢕⢕⢕⢜⣿⣿⣿⣿⣿⣿⣿⣿⣿⣿⣿⣿⣿⣿⣿⣿⣿⣿⣿⣿⢕⢕⢔⢄⢑⠕⢕⢕⢕⢕⢕⢕⠀⠀⠀⠀⠀⠀⠀⠀⠀⠀⠀⠀⠀⠀⠀⠀⠀⠀⠀⠁⢅⢀⠀⠕⢕⢕⢕⢕⢕⢕⢅⢕⢕⢕⢕⢕⢕⢕⢕⠀⠀⠀⠁⠕⢕⢕⢕⢕⢕⢕⢕⢕⢕⢕⢕⢕⢕⢕⢕⢕⢜⢙⢝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⣧⢕⢕⢕⢕⢕⢕⢕⢕⢕⢕⢕⢕⢕⢕⢕⢕⢕⢕⢕⢕⢕⢕⢕⢕⢕⢝⣿⣿⣿⣿⣿⣿⣿⣿⣿⣿⣿⣿⣿⣿⣿⣿⣿⣿⣿⢕⢁⠑⢕⢕⢔⢄⢑⠕⢕⢕⠀⠀⠀⠀⠀⠀⠀⠀⠀⠀⠀⠀⠀⠀⣤⣄⣀⡀⠀⢑⢔⢕⢕⠀⠀⠑⢕⢕⢕⢕⢕⢕⠕⢕⢕⢕⢕⢕⢕⢕⢀⠀⠀⠀⠀⠀⠁⠑⠕⢕⢕⢕⢕⢕⢕⢕⢕⢕⢕⢕⢕⢕⢕⢕⠁⠀⠀⠀⠀⢕⢕⢕⢕⢕⢕⢕⢕⢕⢕⢕⣕⣵⣵⣷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⢕⢕⢕⢕⢕⢕⢕⢕⢕⢕⢕⢕⢕⢕⢕⢕⢕⢕⢕⢕⢕⢕⢕⢕⢕⢕⣿⣿⣿⣿⣿⣿⣿⣿⣿⣿⣿⣿⣿⣿⣿⣿⣿⣿⢇⢕⢕⢕⢄⢁⠕⢕⢕⢕⢄⠁⠀⠀⠀⠀⠀⠀⠀⠀⠀⢔⣦⣤⣄⡀⢕⢹⣿⣿⣿⣷⣦⣥⣅⢀⠀⢀⠑⢕⢕⢕⢕⢕⢔⢕⢕⠅⢕⢕⢕⢕⢕⠀⠀⠀⠀⠀⠀⠀⠀⠀⠁⠁⢕⢕⢕⢕⢕⢕⢕⢕⠕⢕⢁⠀⠀⠀⠀⠀⠀⢕⢕⢕⢕⢕⢕⠀⢕⢕⣾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⡇⢕⢕⢕⢕⢕⢕⢕⢕⢕⢕⢕⢕⢕⢕⢕⢕⢕⢕⢕⢕⢕⢕⢕⢕⢕⢕⣼⣿⣿⣿⣿⣿⣿⣿⣿⣿⣿⣿⣿⣿⣿⣿⣿⡟⢕⢕⢕⢕⢕⢕⢕⢔⢑⠕⢕⠀⠀⠀⠀⠀⠀⠀⠀⠀⠀⠘⣿⣿⣿⣿⣷⣷⣝⢿⣿⣿⣿⣿⢟⢇⢄⠑⢀⠕⢕⢕⢕⢕⢕⠁⢕⢕⠅⢕⢕⢕⢕⢄⠀⠀⠀⠀⠀⠀⠀⠀⠀⢕⢕⢕⠀⠕⢕⢕⢕⠀⠀⢑⢕⢔⠀⠀⠀⠀⠀⢕⢕⢕⢕⢕⢕⢄⢕⢅⢜⢝⢟⢿⢿⢿⣇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⡕⢕⢕⢕⢕⢕⢕⢕⢕⢕⢕⢕⢕⢕⢕⢕⢕⢕⢕⢕⢕⢕⢕⢕⢕⢕⢹⣿⣿⣿⣿⣿⣿⣿⣿⣿⣿⣿⣿⣿⣿⣿⣿⢕⢕⢕⢕⢕⢕⢕⢕⢕⢕⢕⠀⠀⠀⠀⠀⠀⠔⠀⠀⠀⠀⠀⠜⢿⢟⣫⣽⣷⣷⢱⣷⣽⣽⣵⣕⣕⢕⢄⠀⠀⢕⢕⢕⢕⢕⠀⠁⢕⢕⢅⢕⢕⢕⢕⢀⠀⠀⠀⠀⠀⠀⠀⢔⢕⢕⠁⠀⠀⢕⠕⠀⠀⠀⢕⢕⢕⢄⠀⠀⠀⠀⢕⢕⢕⢕⢕⢕⠀⢕⢕⢕⣵⣷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⡇⢕⢕⢕⢕⢕⢕⢕⢕⢕⢕⢕⢕⢕⢕⢕⢕⢕⢕⢕⢕⢕⢕⢕⢕⣿⣿⣿⣿⣿⣿⣿⣿⣿⣿⣿⣿⣿⣿⣿⣿⡟⢕⢕⢕⢕⢕⢕⢕⢕⢕⢕⠕⠀⠀⠀⠀⠀⢀⠑⠀⠀⠀⢀⣠⣷⣿⣿⣿⣿⣿⣿⣼⣿⣿⣿⣿⣿⣿⣟⢕⢄⠁⠀⢕⢕⢕⢕⢄⠀⢕⢕⢕⢑⢕⢕⢕⢕⠀⠀⠀⠀⠀⠀⢄⢕⢕⢕⠀⠀⠀⠑⠀⠀⠀⢕⢕⢕⢕⢕⢀⠀⠀⠀⠑⢕⢕⢕⢕⢕⠀⢕⢕⠕⢱⣾⣿⣿⣿⣿⣿⣿⣿⡇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⣇⢕⢕⢕⢕⢕⢕⢕⢕⢕⢕⢕⢕⢕⢕⢕⢕⢕⢕⢕⢕⢕⢕⣱⣿⣿⣿⣿⣿⣿⣿⣿⣿⣿⣿⣿⣿⣿⣿⣿⢇⢕⢕⢕⢕⢕⢕⢕⢕⢕⠕⠀⠀⠀⠀⠀⠀⢕⢔⠀⢄⣴⣿⣿⣿⣿⣿⣿⣿⣿⣿⣇⣿⣿⣿⣿⣿⣿⢟⢇⢕⠀⠐⠁⢕⢕⢕⢕⠀⢅⢕⢕⢔⢑⢕⢕⢕⠀⠀⠀⠀⠀⢀⢕⢕⢕⢄⠀⠀⠀⠀⠀⠀⢀⢕⢕⢕⢕⢕⢕⠀⠀⠀⠀⢕⢕⢕⢕⢕⠀⠑⢕⠀⢱⣵⣽⣿⣿⣿⣿⣿⡿⣽⣿⣿⣷⣵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⣷⣕⢕⢕⢕⢕⢕⢕⢕⢕⢕⢕⢕⢕⢕⢕⢕⢕⢕⢕⢕⣱⣿⣿⣿⣿⣿⣿⣿⣿⣿⣿⣿⣿⣿⣿⣿⣿⡏⢕⢕⢕⢕⢕⢕⢕⢕⢕⢕⠀⠀⠀⠀⠀⠀⢕⢕⢅⢕⣟⣻⢿⣿⣿⣿⣿⣿⣿⣿⣿⣿⡜⣿⣿⣿⣿⣿⣿⣿⢗⢕⠘⡄⠕⢕⢕⢕⠔⠀⢕⢕⢕⢔⢕⢕⢕⢄⠀⠀⠀⠀⢕⢕⢕⢕⢕⢕⢔⢔⣴⣴⡗⢕⢕⢕⢕⢕⢕⢕⢔⠀⠀⠀⢕⢕⢕⢕⢕⠀⠀⢕⠀⠕⢝⢟⢿⣿⣿⣿⣟⣽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⣷⣷⣕⢕⢕⢕⢕⢕⢕⢕⢕⢕⢕⢕⢕⢕⢕⢱⣾⣿⣿⣿⣿⣿⣿⣿⣿⣿⣿⣿⣿⣿⣿⣿⣿⣿⢇⢕⢕⢕⢕⢕⢕⢕⢕⢕⠀⠀⠀⠀⠀⠀⢔⢕⢕⣼⡟⣺⣽⣻⣿⣿⣿⣿⣿⣿⣿⣿⣿⡿⣼⣿⣿⣿⣿⣝⢕⢕⢕⠀⢱⡁⢕⢕⢕⢕⠀⠕⢕⢕⢕⢕⢕⢕⢕⠀⠀⠀⢔⢕⢕⢕⢕⢕⢕⢱⣿⣿⡿⢕⢕⣿⡕⢕⢕⢕⢕⢕⢔⢀⠀⢕⢕⢕⢕⢕⢔⠀⢕⢄⠀⢕⢕⣵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⣵⡕⢕⢕⢕⢕⢕⢕⢕⣕⣵⣷⣿⣿⣿⣿⣿⣿⣿⣿⣿⣿⣿⣿⣿⣿⣿⣿⣿⣿⣿⢕⢕⢕⢕⢕⢕⢕⢕⠕⠀⠀⠀⠀⠀⠀⢔⢕⢕⢕⢏⢕⢻⣿⣿⣿⣿⣿⣿⣿⣿⣿⣿⣮⣇⣿⣿⣿⣿⣿⣿⣷⡇⢕⢄⢸⣧⢑⢕⢕⢕⠀⠀⢕⢕⢕⢕⢕⢕⢕⢀⢄⢕⢕⢕⢕⢕⢕⢕⢱⣿⣿⡟⢕⢕⢼⢿⢕⢕⢕⢕⢕⢕⢕⢕⢄⢕⢕⢕⠕⢕⢕⢄⠁⢕⢅⠁⢜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⣯⢕⢕⢕⢕⢕⢕⢕⠕⠀⠀⠀⠀⠀⠀⢔⢕⢕⢕⢵⡕⣱⣿⣿⣿⣿⣿⣿⣿⣿⣿⣿⣿⣿⣧⣿⣿⣿⣿⣿⣿⣿⣷⣕⢕⠑⣿⣇⠕⢕⢕⠀⠀⠁⢕⢕⢕⢁⢕⢕⠕⢕⢕⢕⢕⢕⢕⢕⢕⢕⢕⢕⢕⢕⢕⢕⢕⢕⢕⢕⢕⢕⢕⢕⢕⣕⢄⢕⢕⠀⢕⢕⢑⡄⠁⢜⡔⠕⢿⢿⢏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⣇⢕⢕⢕⢕⢕⠑⠀⠀⠀⠀⠀⠀⢕⢕⢕⢕⢕⣱⢿⣿⣿⣿⣿⣿⣿⣿⣿⣿⣿⣿⣿⣿⣿⣿⣿⣿⣿⣿⣿⣿⣿⡇⢕⠀⣿⣿⡇⠑⢕⢄⢀⠀⠑⢕⢕⢅⢕⢕⢕⣷⣷⣧⡕⢕⢕⢕⢕⠑⠑⠕⠕⠕⢕⢕⢕⢕⢕⢕⢕⣵⣿⢕⣿⣿⡇⢕⢕⠐⠕⢕⢕⢱⠀⠀⢷⢀⢕⢕⢕⡕⢿⣿⣿⣿⢿⢿⢿⢿⢿⢿⢿⣧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⢟⠁⠑⠕⠕⠁⠀⠀⠀⠀⠀⢀⢕⢕⢕⢕⢕⣱⣼⣿⣿⣿⣿⣿⣿⣿⣿⣿⣿⣿⣿⣿⣿⣿⣿⣿⣿⣿⣿⣿⣿⢿⢕⢕⠀⣿⣿⣿⡄⠕⢕⢧⠀⠀⠑⢕⢕⠀⢕⢕⢜⣿⣿⣿⣧⡕⢕⢕⠀⠀⠀⠀⠀⢕⢕⢕⢕⣱⣵⣿⣿⣿⡕⣿⣿⣿⡅⢕⢅⡄⠑⢕⠜⡆⠀⢸⢕⢕⢕⢕⣸⣵⣵⣷⣷⣾⣿⣿⣿⣿⣿⣿⣷⣷⣷⣵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⠏⠀⠀⠀⠀⠀⠀⠀⠀⠀⠀⢄⢕⢕⢕⢕⢕⢕⢿⢿⢿⣟⣟⡟⢍⢝⢛⢏⢽⢽⣟⣟⣻⢿⢿⢿⣿⣿⣿⣿⢜⢕⢕⢕⢕⠀⢿⣿⡏⢕⠀⠕⢸⡇⠀⠀⢕⠁⢔⢕⢸⣇⢜⣿⣿⣿⣿⡇⢕⠀⠀⠀⠀⢀⢕⣕⣵⣿⣿⣿⣿⣿⣿⡇⣾⣿⣿⣧⠑⢕⢱⡄⠑⢕⢱⢄⢜⢕⢗⡺⣿⣿⣿⣿⣿⣿⣿⣿⣿⣿⣿⣿⣿⣿⡿⢟⢝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⡿⠑⠀⠀⠀⠀⠀⠀⠀⠀⠀⠀⢔⢕⢕⢕⢕⢕⢕⢱⣾⣿⣿⣿⣿⡇⢕⢕⢕⢕⢕⢕⢱⣽⣹⣟⡻⢿⣷⣮⣝⣟⢗⢵⣕⢕⢕⠀⢸⣿⢕⢱⡇⠀⣾⣷⢀⠀⢕⠀⢕⢅⣾⣿⡕⢜⣿⣿⣿⡇⠕⠀⠀⠀⠀⢕⣼⣿⣿⣿⣿⣿⣿⣿⣿⢕⣿⣿⣿⣿⡆⠑⢜⡧⠀⠕⢕⢕⢕⢕⢸⢝⣿⣿⣿⣿⣿⣿⣿⣿⣿⣿⡿⢟⣏⣕⢜⢕⢕⢕⢕⢕⣾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⠏⠀⠀⠀⠀⠀⠀⠀⠀⠀⠀⢄⢕⢕⢕⢕⢕⢕⢕⢕⢕⣿⣿⣿⣿⣿⣿⣧⡕⢕⢕⢕⢕⢕⢕⢜⢝⢟⢷⣼⡟⢿⣿⣿⣷⣮⡕⢕⠀⢸⡟⢕⣿⣿⡄⣿⣿⣇⠀⠑⢄⢕⢸⣿⣿⣿⡕⢸⣿⣿⡇⠀⠀⠀⠀⠀⢕⣿⣿⣿⣿⣿⣿⣿⣿⡟⢱⣿⣿⣿⣿⣿⡄⠔⢇⢕⢀⢕⢕⢕⢕⢕⢕⢜⢟⢟⢿⣿⣿⣿⣿⢿⣫⣾⣿⢏⢕⢕⢕⢕⢕⣵⣾⣿⣿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⠟⠁⠀⠀⠀⠀⠀⠀⠀⠀⠀⠀⢔⢕⢕⢕⢱⡕⢕⣑⣱⣵⣶⣷⣷⣷⣷⣷⣷⣷⣷⣶⣷⣵⣕⢕⢕⢕⢕⢕⢕⢜⢻⢷⣼⡟⢿⣿⣿⣷⣔⢸⢇⣾⣿⣿⣷⣿⣿⣿⡔⠀⢱⢕⣿⣿⣿⣿⣿⡕⢻⣿⢇⠀⠀⠀⠀⠀⢕⣿⣿⣿⣿⣿⣿⣿⣿⢇⣼⣿⣿⣿⣿⣿⣿⡔⢸⣇⢕⢕⢕⢕⢕⢕⢕⢕⢕⢕⢕⢕⢇⢟⣫⣾⡿⢏⢕⢕⢕⢕⢕⢜⢟⣫⣽⣷⣷⣷⣾⣷⣧⣥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⡿⠃⠀⠀⠀⠀⠀⠀⠀⠀⠀⠀⢄⢕⢕⢕⢕⢕⣿⢇⢎⢟⢝⢝⢝⢝⢝⢟⢻⢿⢻⣿⣿⣿⣿⣿⣿⣿⣷⣧⣕⡕⢕⢕⢕⢜⢿⣿⣷⣽⡻⢿⣿⣷⢱⣿⣿⣿⣿⣿⣿⣿⣧⠀⢸⣾⣿⣿⣿⣿⣿⣷⡕⢿⢕⠀⠀⠀⠀⠀⢱⣿⣿⣿⣿⣿⣿⣿⡿⢕⣿⣿⣿⣿⣿⣿⣿⣿⡔⢿⡇⢕⢕⢕⢕⢕⢕⢕⢕⢕⢕⢕⢕⣼⡿⡫⢕⢕⢕⢕⢕⢕⢕⣵⣿⣿⣿⣿⣿⣿⢟⢟⢝⢕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⠁⠀⠀⠀⠀⠀⠀⠀⠀⠀⢄⢕⢕⢕⢕⢕⢕⢸⣿⢕⢕⢕⠕⢅⢅⢁⣑⣕⣵⣵⣿⣿⣿⣿⣿⣿⣿⣿⣿⣿⣿⣿⣷⣧⣵⣕⣝⢻⢿⢿⣿⣧⡻⢟⢧⢹⣿⣿⣿⣿⣿⣿⣿⡇⣿⣿⣿⣿⣿⣿⣿⣿⣧⢜⢕⠀⠀⠀⠀⠀⢸⣿⣿⣿⣿⣿⣿⣿⡇⣸⣿⣿⣿⣿⣿⣿⣿⣿⣿⣾⣿⡕⢕⢕⢕⢕⢕⢕⢕⢕⢕⣵⣿⣿⡟⢕⢕⢕⢕⢕⣱⣷⣿⣿⣿⣿⣿⣿⣿⣿⣷⣴⣴⣷⣾⣿⣷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⢇⠅⠀⠀⠀⠀⠀⠀⠀⠀⢄⢕⢕⢕⢕⢕⢕⢕⢕⢸⣿⢕⣱⣾⣿⣿⣿⣿⣿⣿⣿⣿⣿⣿⣿⣿⣿⣿⣿⣿⣿⣿⣿⣿⣿⣿⣿⣿⣿⣿⣿⣿⣿⣿⣿⣧⡕⢵⣿⣿⣿⣿⣿⣿⣿⣿⣿⣿⣿⣿⣿⣿⣿⣿⣿⡇⠀⠀⠀⠀⠀⠀⣿⣿⣿⣿⣿⣿⣿⡿⢕⣿⣿⣿⣿⣿⣿⣿⣿⣿⣿⣿⣿⣿⡕⢕⢕⢕⢕⠕⢕⢱⣿⣿⣿⣿⢧⢕⢕⢀⣰⣾⣿⣿⣿⣿⣿⣿⣿⣿⣿⣿⣿⣿⣿⣿⣿⣿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⢏⠑⠁⠀⠀⠀⠀⠀⠀⠀⢄⢕⢕⢕⢕⢕⢕⢕⢕⢕⢕⢕⣵⣿⢿⢻⢿⢿⢿⢿⢟⢿⣿⣿⣿⣿⣿⣿⣿⣿⣿⣿⣿⣿⣿⣿⣿⣿⣿⣿⣿⣿⣿⣿⣿⣿⣿⣿⣿⣷⣝⢿⣿⣿⣿⣿⣿⣿⣿⣿⣿⣿⣿⣿⣿⣿⣿⡇⠀⠀⠀⠀⠀⢕⣿⣿⣿⣿⣿⣿⣿⢇⣼⣿⣿⣿⣿⣿⣿⣿⣿⣿⣿⡿⢛⠏⢙⠕⢕⢑⠕⠑⢱⣿⣿⣿⣟⣯⣵⣷⣿⣿⣿⣿⣿⣿⣿⣿⣿⣿⣿⣿⣿⣿⣿⣿⣿⣿⣏⢝⢅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⡿⠏⠁⠀⠀⠀⠀⠀⠀⠀⢀⢄⢕⢕⢕⢕⢕⢕⢕⢕⢕⢕⢕⢕⢜⢕⢕⠕⢕⣱⠕⠑⠑⢕⣿⣿⣿⣿⣿⣿⣿⣿⣿⣿⣿⣿⣿⣿⣿⣿⣿⣿⣿⣿⣿⣿⣿⣿⣿⣿⣿⣿⣿⣿⣷⡝⣿⣿⣿⣿⡟⢝⢌⢛⢍⠝⢿⢿⣿⣿⢕⠀⠀⠀⠀⠀⢸⣿⣿⣿⣿⣿⣿⡿⢱⣿⣿⣿⣿⣿⣿⣿⣿⣿⣿⣿⠕⢕⢕⢕⢕⠔⠁⠄⢔⣼⣿⣿⣿⣿⣿⣿⣿⣿⣿⣿⣿⣿⣿⣿⣿⣿⣿⣿⣿⣿⣿⣿⣿⣿⣿⣿⣧⣵⣵⣵⣵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⢿⠟⠑⠀⠀⠀⠀⠀⠀⠀⠀⢄⢔⢕⢕⢕⢕⢕⢕⢕⢕⢕⢕⢕⢕⢕⢕⢕⢕⢕⢕⢟⣕⣤⣴⣾⣿⣿⣿⣿⣿⣿⣿⣿⣿⣿⣿⣿⣿⣿⣿⣿⣿⣿⣿⣿⣿⣿⣿⣿⣿⣿⣿⣿⣿⣿⣿⣿⣟⢎⢟⢝⢝⠑⠕⠕⢱⣵⣿⣿⣷⣷⣷⣷⣴⣤⣄⣀⢀⢿⣿⣿⣿⣿⣿⣿⢇⣿⣿⣿⣿⣿⣿⣿⣿⣿⣿⢏⢔⢕⢔⢕⢕⠕⠀⢀⢔⢱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⡿⠟⠋⠁⠀⠀⠀⠀⠀⠀⠀⠀⢀⢔⢕⢕⢕⢕⢕⢕⢕⢕⢕⢕⢕⢕⢕⢕⢕⢕⢕⢕⢕⣰⣿⣿⣿⣿⣿⣿⣿⣿⣿⣿⣿⣿⣿⣿⣿⣿⣿⣿⣿⣿⣿⣿⣿⣿⣿⣿⣿⣿⣿⣿⣿⣿⣿⣿⣿⣿⣿⣿⣿⣷⣕⠁⠀⠀⠀⠀⠀⠀⠁⠉⠉⠙⠛⠟⢿⣿⣿⣿⣿⣿⣷⣷⣽⣽⣟⡟⢱⣿⣿⣿⣿⣿⣿⣿⣿⣿⣿⢗⢅⢕⢕⢕⢑⢔⢔⠕⢕⣿⣿⣿⣿⣿⣿⣿⣿⣿⣿⣿⣿⣿⣿⣿⣿⣿⣿⣿⣿⣿⣿⣿⣿⣿⣿⣿⣿⣿⣿⢿⢏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⢿⠟⠋⠁⠀⠀⠀⠀⠀⠀⠀⠀⠀⢀⢔⢕⢕⢕⢕⢕⢕⢕⢕⢕⢕⢕⢕⢕⢕⢕⢕⢕⢕⢕⢕⢕⢕⢹⡿⢟⢟⢏⢝⢝⣼⣿⣿⣿⣿⣿⣿⣿⣿⣿⣿⣿⣿⣿⣿⣿⣿⣿⣿⣿⣿⣿⣿⣿⣿⣿⣿⣿⣿⣿⣿⣿⣿⣿⣿⣷⣦⣄⣄⢀⠀⠀⠀⠀⠀⠀⠀⠀⢸⣿⣿⣿⣿⣿⣿⣿⣿⣿⣿⣿⣿⣷⣾⣽⣝⣟⢿⢿⣿⣿⣿⣧⣅⢕⢑⢕⢕⢔⢀⠀⣾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⡿⢿⢟⢋⠙⠁⠀⠀⠀⠀⠀⠀⠀⠀⠀⢀⢄⢔⢕⢕⢕⢕⢕⢕⢕⢕⢕⢕⢕⢕⢕⢕⢕⢕⢕⢕⢕⠕⠕⠕⠑⠑⠑⠘⡕⢕⠔⠀⢄⣾⣿⣿⣿⣿⣿⣿⣿⣿⣿⣿⣿⣿⣿⣿⣿⣿⣿⣿⣿⣿⣿⣿⣿⣿⣿⣿⣿⣿⣿⣿⣿⣿⣿⣿⣿⣿⣿⣿⣿⣿⣟⡇⠀⠀⠀⠀⠀⠀⢸⣿⣿⣿⣿⣿⣿⣿⣿⣿⣿⣿⣿⣿⣿⣿⣿⣿⣿⣷⣷⣯⣽⣟⡻⢇⢕⢕⢕⢕⢕⢸⣿⣿⣿⣿⣿⣿⣿⣿⣿⣿⣿⣿⣿⣿⣿⣿⣿⣿⣿⣿⣿⣿⣿⣿⣿⣿⣿⣿⣿⣿⣿⣿⣿⣿⣿⣿⣷⢕⢕⢕⢕⢕⢕⢕⢕⢕⢕⢕⢕⢕⢕⢕⢕⢕⢕⢕⢕⢕⢕⢕⢕⢕⢕⢕⢕⢕⢕⢕⢕⢕⢕⢕⢕⢕⢕⢕⢕⢕⢕⢕⢕⢕⢕⢕⢕⢕⢕⢕⢕⢕⢕⢕⢕⢕⢕⢕⢕⢕⠀</a:t>
            </a:r>
            <a:br/>
            <a:r>
              <a:t>⠛⠛⠛⠛⠛⠛⠛⠛⠛⠋⠙⠁⠑⠐⠐⠐⠐⠐⠑⠐⠑⠑⠑⠑⠑⠐⠑⠑⠑⠑⠑⠑⠑⠑⠑⠑⠑⠑⠑⠑⠑⠑⠑⠁⠁⠁⠀⠀⠀⠀⠀⠀⠀⠀⠀⠀⠑⠑⠐⠚⠛⠛⠛⠛⠛⠛⠛⠛⠛⠛⠛⠛⠛⠛⠛⠛⠛⠛⠛⠛⠛⠛⠛⠛⠛⠛⠛⠛⠛⠛⠛⠛⠛⠛⠛⠛⠛⠛⠛⠛⠛⠛⠛⠃⠀⠀⠀⠀⠀⠀⠘⠛⠛⠛⠛⠛⠛⠛⠛⠛⠛⠛⠛⠛⠛⠛⠛⠛⠛⠛⠛⠛⠛⠛⠛⠛⠓⠃⠁⠑⠑⠛⠛⠛⠛⠛⠛⠛⠛⠛⠛⠛⠛⠛⠛⠛⠛⠛⠛⠛⠛⠛⠛⠛⠛⠛⠛⠛⠛⠛⠛⠛⠛⠛⠛⠛⠛⠛⠋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⢻⢿⣿⣿⣿⣿⣿⣿⣿⣿⣿⣿⣿⣿⣿⣿⣿⣿⣿⣿⣿⣿⣿⣿⣿⡇⣿⣿⣿⡿⢟⣹⣷⣿⣿⣿⣿⣿⣿⣿⣿⣿⣿⣿⣿⣿⣿⣧⢻⢇⣿⣿⡟⢝⢹⡿⢟⢏⢷⢿⣿⣿⣿⣿⣿⢇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⢿⣿⣿⣿⣿⣿⣿⣿⣿⣿⣿⣿⣿⣿⣿⣿⣿⣿⣿⣿⣿⣧⣿⢟⣹⣾⣿⣿⣿⣿⣿⣿⣿⣿⣿⣿⣿⣿⣿⣿⣿⣿⣿⣿⣷⣧⢹⢏⢕⢕⢕⢕⢕⢜⢕⢕⢹⣿⣿⣿⡿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⢿⣿⣿⣿⣿⣿⣿⣿⣿⣿⣿⣿⣿⣿⣿⣿⣿⣿⣿⣿⣿⣿⣿⣿⣿⣿⣿⣿⣿⣿⣿⣿⣿⣿⣿⣿⣯⣝⡻⢿⣿⣿⣿⣧⡕⢕⢕⢕⢕⢕⢕⢕⢕⢜⢟⢿⢟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⣷⣵⡕⢕⢕⢕⢕⢕⢕⢕⢕⢕⢕⢕⢕⢕⢕⢕⢕⢕⢕⢕⢕⢕⢕⢕⢕⢕⢕⢕⢕⢕⢕⢕⢕⢕⢕⢕⢕⢕⢕⢕⢕⢕⢕⢕⢕⢕⢕⢕⢕⢕⢕⢕⢕⢕⢕⢕⢕⢕⢕⢕⢕⢕⢕⢕⢕⢕⢕⢕⢕⢕⢕⢕⢕⢕⢕⡱⢕⢕⢕⢕⢕⢕⢕⢕⢕⢕⢕⢕⢕⢕⢕⢕⢕⢕⢕⢕⢕⢕⢕⢜⢝⢻⢿⢿⣿⣿⣿⣿⣿⣿⣿⣿⣿⣿⣿⣿⣿⣿⣿⣿⣿⣿⣿⣿⣿⣿⣿⣿⣿⣿⣿⣿⣿⣿⣿⣿⣿⣷⣧⣝⢟⢕⢜⢕⢕⢕⢕⢕⢕⡹⢿⢧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⣷⣵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⢝⢟⢟⢟⢻⢿⢿⢿⢿⢿⢿⡿⣿⣿⣿⣿⢿⢿⣿⣟⢿⣪⢻⣿⣿⣿⣿⣿⣿⣿⣿⡿⢿⢿⡫⢞⢕⢕⢕⢕⢜⢟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⣷⣵⡕⢕⢕⢕⢕⢕⢕⢕⢕⢕⢕⢕⢕⢕⢕⢕⢕⢕⢕⢕⢕⢕⢕⢕⢕⢕⢕⢕⢕⢕⢕⢕⢕⢕⢕⢕⢕⢕⢕⢕⢕⢕⢕⢕⢕⢕⢕⢕⢕⢕⢕⢕⢕⢕⢕⢕⢕⢕⢕⢕⢕⢕⢕⢕⢕⢕⢕⢕⢕⢕⢕⢕⢕⢕⢝⢧⡕⢕⢕⢕⢕⢕⢕⢕⢕⢕⢕⢕⢕⢕⢕⢕⢕⢕⢕⢕⢕⢕⢕⢕⢕⢕⢕⢕⢕⢕⢕⢕⢕⢕⢞⢜⢕⢕⢕⢜⢕⢇⢕⢝⢱⢝⢞⢫⢟⢟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⣧⣕⢕⢕⢕⢕⢕⢕⢕⢕⢕⢕⢕⢕⢕⢕⢕⢕⢕⢕⢕⢕⢕⢕⢕⢕⢕⢕⢕⢕⢕⢕⢕⢕⢕⢕⢕⢕⢕⢕⢕⢕⢕⢕⢕⢕⢕⢕⢕⢕⢕⢕⢕⢕⢕⢕⢕⢕⢕⢕⢕⢕⢕⢕⢕⢕⢕⢕⢕⢕⢕⢕⢕⢕⢕⢟⢿⣷⣷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⣷⣕⢕⢕⢕⢕⢕⢕⢕⢕⢕⢕⢕⢕⢕⢕⢕⢕⢕⢕⢕⢕⢕⢕⢕⢕⢕⢕⢕⢕⢕⢕⢕⢕⢕⢕⢕⢕⢕⢕⢕⢕⢕⢕⢕⢕⢕⢕⢕⢕⢕⢕⢕⢕⢕⢕⢕⢕⢕⢕⢕⢕⢕⢕⢕⢕⢕⢕⢕⢕⢕⢕⢕⢕⢕⢕⢜⢝⢏⢱⣾⣿⣷⣧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⢝⢝⢟⢟⢿⣿⣿⣷⣧⣵⣕⡕⢕⢕⢕⢕⢕⢕⢕⢕⢕⢕⢕⢕⢕⢕⢕⢕⢕⢕⢕⢕⢕⢕⢕⢕⢕⢕⢕⢕⢕⢕⢕⢕⢕⢕⢕⢕⢕⢕⢕⢕⢕⢕⢕⢕⢱⢕⢕⢕⢕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⢝⢝⢟⢟⢿⢿⢷⣷⣵⣕⣕⣕⢕⢕⢕⢕⢕⢕⢕⢕⢕⢕⢕⢕⢕⢕⢕⢕⢕⢕⢕⢕⢕⢕⢕⢕⢕⢕⢕⢕⢕⢕⢕⢕⢕⢕⢕⢕⣕⣿⢕⢕⢕⢕⠜⢣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⢝⢗⢗⢗⢕⢕⢕⢕⣕⣕⣕⢕⢕⢕⢕⢕⢕⢕⢕⢕⢕⢕⢕⢕⢕⢕⣕⣕⣕⣕⣱⣵⢵⢷⢟⢟⢕⢕⠁⠕⢕⢔⠀⠑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⢝⢝⢝⢕⢕⢕⢕⢕⢕⢕⢝⢝⢝⢝⢕⢕⢕⢕⢕⢕⢕⢕⢕⢕⢕⠀⠁⠁⠑⢄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⢱⡇⢕⢕⢕⢕⢕⢕⢕⢕⢕⢕⢕⢕⢕⢕⢕⢕⡕⢕⢕⢕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⣾⣇⢕⢕⢕⢕⢕⢕⢕⢕⢕⢕⢕⢕⢕⢕⢕⢕⣷⡕⢕⢕⢕⢕⢕⠕⢄⠑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⡕⢕⢕⢕⢕⢕⢕⣸⣿⣿⡕⢕⢕⢕⢕⢕⢕⢕⢕⢕⢕⢕⢕⢕⢕⢸⣿⣿⣕⢁⢀⢄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⣾⡇⢕⢕⢕⢕⢕⣱⣿⣿⣿⣷⢕⢕⢕⢕⢕⢕⢕⢕⢕⢕⢕⢕⢕⢕⢸⣿⣿⣿⣷⢕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⡕⢕⢕⢕⢕⢕⢕⢕⢕⢕⢕⢕⢕⢕⢕⢕⢕⢕⢕⢕⢕⢕⢕⢕⢕⢕⢕⢕⢕⢕⢕⢕⢕⢕⢕⢕⢕⢕⢕⢕⢕⢕⢕⢕⢕⢕⢕⢕⢕⠕⢕⢕⢕⢕⢕⢕⢕⢕⢕⢕⢕⢕⢕⢕⢕⢕⢕⢕⢕⢕⢕⢕⢕⢕⢱⣾⣿⡇⢕⢕⢕⢕⢱⣿⣿⣿⣿⣿⣧⢕⢕⢕⢕⢕⢕⢕⢕⢕⢕⢕⢕⢕⢸⣿⣿⣿⣿⡆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⡕⢕⢕⢕⢕⢕⢕⢕⢕⢕⢕⢕⢕⢕⢕⢕⢕⢕⢕⢕⢕⢕⢕⢕⢕⢕⢕⢕⢕⢕⢕⢕⢕⢕⢕⢕⢕⢕⢕⠑⢕⢕⢕⢕⢕⢕⢕⠕⢕⢕⢕⢕⢕⢕⢕⢕⢕⢕⢕⢕⢕⢕⢕⢕⢕⢕⢕⢕⢕⢕⢕⢕⣱⣿⣿⣿⡇⢕⢕⢕⢕⢿⢟⢟⢿⣿⣿⣿⣧⢕⢕⢕⢕⢕⢕⢕⢕⢕⢕⢕⠕⢿⢿⣿⣿⣿⣷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⣧⢕⢕⢕⢕⢕⢕⢕⢕⢕⢕⢕⢕⢕⢕⢕⢕⢕⢕⢕⢕⢕⢕⢕⢕⢕⢕⢕⢕⢕⢕⢕⢕⢕⢕⢕⢕⢕⢕⠀⢕⢕⢕⢕⢕⡱⢕⢕⢕⢕⢕⢕⢕⢕⢕⢕⢕⢕⢕⢕⢕⢕⢕⢕⢕⢕⢕⢕⢕⢕⢕⣥⣵⣵⣵⣵⣕⢕⢕⢕⣵⣵⣧⣵⣜⡻⣿⣿⣿⣷⡕⢕⢕⢕⢕⠑⢕⢕⢕⢕⢕⣥⣕⣕⣕⣝⣝⡕⢕⢕⢕⢕⢕⢕⢕⢕⢕⢕⢕⢕⠕⢕⢅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⡇⢕⢕⢕⢕⢕⢕⢕⢕⢕⢕⢕⢕⢕⢕⢕⢕⢕⢕⢕⢕⢕⢕⢕⢕⢕⢕⢕⢕⢕⢕⢕⢕⢕⢕⢕⢕⢕⠀⢕⢕⢕⢕⢕⡟⢕⢕⢕⢕⢕⢕⢕⢕⢅⠕⢅⢕⢕⢕⢕⠀⢕⢕⢕⢕⢕⢔⠕⠀⠀⠁⠙⠟⠿⣿⣿⢕⢕⣵⣿⣿⣿⣿⣿⣿⣿⣿⣿⣿⣷⡕⢕⢕⢕⢕⢕⢕⢕⢕⢸⣿⣿⣿⣿⡿⠟⠋⠁⠕⢕⢁⢕⢕⠁⢕⢕⢕⢕⢕⢑⢑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⢕⢕⢕⢕⢕⢕⢕⢕⢕⢕⢕⢕⢕⢕⢕⢕⢕⢕⢕⢕⢕⢕⢕⢕⢕⢕⢕⢕⢕⢕⢕⢕⢕⢕⢕⢕⢕⢔⢕⢕⢕⢕⢕⠇⢕⢕⢕⢕⢕⢕⢕⢕⢕⠀⢕⢕⢕⢕⢕⠁⢕⢀⢕⢕⢕⣱⣶⣴⣄⡀⠀⠀⠀⠀⠉⠑⠕⢿⣿⣿⣿⣿⣿⣿⣿⣿⣿⣿⣿⣿⡕⢕⢕⢑⢕⢕⢕⢅⣿⢿⠟⠋⠁⠀⠀⠀⣀⡄⢕⢕⢕⢕⢕⠕⢕⢕⢕⢕⢕⢔⢄⢄⢅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⡇⢕⢕⢕⢕⢕⢕⢕⢕⢕⢕⢕⢕⢕⢕⢕⢕⢕⢕⢕⢕⢕⢕⢕⢕⢕⢕⢕⢕⢕⢕⢕⢕⢕⢕⢕⢕⢕⢄⢕⢕⠕⠁⠑⠁⢑⠕⠕⠕⠕⢕⢕⣿⡄⢕⠕⢕⢕⢕⠀⠑⢕⢕⢕⢔⣿⣿⣿⣿⣿⣿⣶⣴⣄⣀⠀⠀⠀⠁⠉⠛⢿⣿⣿⣿⣿⣿⣿⣿⣿⡇⢕⠕⣱⢕⢕⠑⠈⠀⠀⠀⢀⣠⣴⣶⣿⣿⣿⢕⠅⢅⢕⢕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⠿⠟⠛⠙⠁⠀⢕⢕⢕⢕⢕⢕⢕⢕⢕⢕⢕⢕⢕⢕⢕⢕⢕⢕⢕⢕⢕⢕⢕⢕⢕⢕⢕⢕⢕⢕⢕⢕⢕⢕⢕⢕⢕⠐⠁⠀⠀⠀⠀⠀⢀⣄⣕⡕⢕⢕⢕⢿⣧⠀⠀⢕⢕⢕⢄⠀⢕⢕⢕⢸⣿⣿⣿⣿⣿⣿⣿⡿⠿⠿⠟⠓⠂⠀⠀⠀⣾⣿⣿⣿⣿⣿⣿⣿⣿⢁⢑⣵⡟⢕⠁⠀⠀⠰⠷⢿⣿⣿⣿⣿⣿⣿⡏⠀⢄⢀⢁⢑⢕⢐⢅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⡟⠙⠉⠁⠀⠀⠀⠀⠀⠀⠀⠀⠀⢕⢕⢕⢕⢕⢕⢕⢕⢕⢕⢕⢕⢕⢕⢕⢕⢕⢕⢕⢕⢕⢕⢕⢕⢕⢕⢕⢕⢕⢕⢕⢕⢕⢕⢕⢔⢔⢔⢔⢔⢕⢕⢕⢜⢻⣿⣿⣷⣵⣕⡕⢜⢇⠀⠀⠕⢕⢕⠀⢕⢕⠕⢸⠙⠉⠉⠉⠁⠀⠀⠀⠀⠀⢀⣀⣄⣤⣴⣶⣿⣿⣿⣿⣿⣿⣿⡿⠑⢄⣞⣙⣠⣴⣴⣄⡀⠀⠀⠀⠀⠈⠉⠙⠛⠟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⠏⠀⠀⠀⠀⠀⠀⠀⠀⠀⠀⠀⠀⠀⢕⢕⢕⢕⢕⢕⢕⢕⢕⢕⢕⢕⢕⢕⢕⢕⢕⢕⢕⢕⢕⢕⢕⢕⢕⢕⢕⢕⢕⢕⢕⢕⢕⢕⢕⢕⢕⢕⢕⢕⢕⢕⢕⢕⢕⢜⢻⣿⣿⣿⣿⣷⣷⡔⠀⠀⠑⢕⠑⡅⠀⠀⢸⡆⠀⢀⣀⣄⣠⣤⣴⣶⣾⣿⣿⣿⣿⣿⣿⣿⣿⣿⣿⣿⡿⠏⣅⣵⣿⣿⣿⣿⣿⣿⣿⣿⣿⣷⣴⣄⣀⢀⠀⢠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⡿⠃⠀⠀⠀⠀⠀⠀⠀⠀⠀⠀⠀⠀⠀⠀⢕⢕⢕⢕⢕⢕⢕⢕⢕⢕⢕⢕⢕⢕⢕⢕⢕⢕⢕⢕⢕⢕⢕⢕⢕⢕⢕⢕⢕⢕⢕⢕⢕⢕⢕⢕⢕⠁⢕⢕⢕⢕⢕⢕⢕⢕⢕⢜⢟⢿⣿⣿⢿⢕⢧⢀⠀⠀⠀⢣⡄⠀⠁⢿⣿⣿⡿⢫⢕⢝⢻⢽⣿⣿⣿⣿⣿⣿⣿⣿⣿⣿⣿⣿⣿⣿⣿⣿⣿⣿⣿⣿⣿⣿⣿⣿⣿⣿⢇⢇⢝⢻⣷⢇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⢇⠀⠀⠀⠀⠀⠀⠀⠀⠀⠀⠀⠀⠀⠀⠀⠁⢕⢕⢕⢕⢕⢕⢕⢕⢕⢕⢕⢕⢕⢕⢕⢕⢕⢕⢕⢕⢕⢕⢕⢕⢕⢕⢕⢕⢕⢕⢔⢕⢕⢕⢕⢕⠁⢕⢕⢕⢕⢕⢕⢕⢕⢕⢕⢕⢕⢕⢑⢑⢕⢑⢱⣔⢀⠀⠈⢿⣦⡄⠜⣿⣿⣇⢕⢕⢕⢕⢱⢿⣿⣿⣿⣿⣿⣿⣿⣿⣿⣿⣿⣿⣿⣿⣿⣿⣿⣿⣿⣿⣿⣿⣿⣿⡇⢕⢕⢕⢸⡟⣄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⠀⠀⠀⠀⠀⠀⠀⠀⠀⠀⠀⠀⠀⠀⠀⠀⠀⢕⢕⢕⢕⢕⢕⢕⢕⢕⢕⢕⢕⢕⢕⢕⢕⢕⢕⢕⢕⢕⢕⢕⢕⢕⢕⢕⢕⢕⢕⢕⢕⢕⢕⢕⢕⢄⠕⢕⢕⢕⢕⢕⢕⢕⢕⢕⢕⢕⢕⢕⢕⢕⢕⢕⢹⣷⣔⡀⠘⢿⣿⣷⣾⣿⣿⣷⣵⣵⣵⣷⣿⣿⣿⣿⣿⣿⣿⣿⣿⣿⣿⣿⣿⣿⣿⣿⣿⣿⣿⣿⣿⣿⣿⣿⣿⣿⣧⣕⣱⣽⢣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⠈⠻⣿⣿⣿⣿⣿⣿⣿⣿⣿⣿⣿⣿⣿⣿⣿⣿⣿⣿⣿⣿⡿⠀⠀⠀⠀⠀⠀⠀⠀⠀⠀⠀⠀⠀⠀⠀⠀⠀⢕⢕⢕⢕⢕⢕⢕⢕⢕⢕⢕⢕⢕⢕⢕⢕⢕⢕⢕⢕⢕⢕⢕⢕⢕⢕⢕⢕⢕⢄⢕⢕⢕⢕⢕⢕⢕⢄⢕⢕⢕⢕⢕⢕⢕⢕⢕⢕⢕⠕⢕⢕⢕⢕⢕⢕⢹⣿⣿⣷⣼⣿⣿⣿⣿⣿⣿⣿⣿⣿⣿⣿⣿⣿⣿⣿⣿⣿⣿⣿⣿⣿⣿⣿⣿⣿⣿⡇⣿⣿⣿⣿⣿⣿⣿⣿⣿⣿⣿⣿⡟⣼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⠈⢻⣿⣿⣿⣿⣿⣿⣿⣿⣿⣿⣿⣿⣿⣿⣿⣿⣿⣿⡇⠀⠀⠀⠀⠀⠀⠀⠀⠀⠀⠀⠀⠀⠀⠀⠀⠀⢕⢕⢕⢕⢕⢕⢕⢕⢕⢕⢕⢕⢕⢕⢕⢕⢕⢕⢕⢕⢕⢕⢕⢕⢕⢕⢕⢕⢕⢕⢕⢕⢕⢕⢕⢕⢕⠀⢕⢕⢕⢕⢕⢕⢕⢕⢕⢕⢕⢕⢕⢕⢕⢕⢕⢕⢔⢜⢿⣿⣿⣿⣿⣿⣿⣿⣿⣿⣿⣿⣿⣿⣿⣿⣿⣿⣿⣿⣿⣿⣿⣿⣿⣿⣿⣿⣿⣿⣿⣿⣿⣿⣿⣿⣿⣿⣿⣿⣿⡿⣱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⠙⢿⣿⣿⣿⣿⣿⣿⣿⣿⣿⣿⣿⣿⣿⣿⣿⣿⣿⣦⡀⠀⠀⠀⠀⠀⠀⠀⠀⠀⠀⠀⠀⠀⠀⠀⢕⢕⢕⢕⢕⢕⢕⢕⢕⢕⢕⢕⢕⢕⢕⢕⢕⢕⢕⢕⢕⢕⢕⢕⢕⢕⢕⢕⠁⢕⢕⠑⢕⢕⢕⢕⢕⢕⠁⢕⢕⢕⢕⢕⢕⢕⢕⢕⢕⢕⠕⢕⢕⠕⢕⢕⠕⢕⠅⠝⣿⣿⣿⣿⣿⣿⣿⣿⣿⣿⣿⣿⣿⣿⣿⣿⣿⣿⣿⣿⣿⣿⣿⣿⣿⣿⣿⣿⣿⣿⣿⣿⣿⣿⣿⣿⣿⣿⣿⢣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⠻⣿⣿⣿⣿⣿⣿⣿⣿⣿⣿⣿⣿⣿⣿⣿⣿⣿⣷⡄⠀⠀⠀⠀⠀⠀⠀⠀⠀⠀⠀⠀⠀⠀⢕⢕⢕⢕⢕⢕⢕⢕⢕⢕⢕⢕⢕⢕⢕⢕⢕⢕⢕⢕⢕⢕⢕⢕⢕⢕⢕⢕⢕⢕⠄⠑⠀⢕⢕⢕⢕⢕⠀⢕⢕⢕⢕⢕⢕⢕⢕⢕⢕⢕⢕⢕⢕⢕⢕⢕⢕⢕⢕⢕⢜⢻⣿⣿⣿⣿⣿⣿⣿⣿⣿⣿⣿⣿⣿⣿⣿⣿⣿⣿⣿⣿⣿⣿⣿⣿⣿⣿⣿⣿⣿⣿⣿⣿⣿⣿⣿⡿⢱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⠘⢿⣿⣿⣿⣿⣿⣿⣿⣿⣿⣿⣿⣿⣿⣿⣿⣿⣿⣦⣤⣄⣄⣀⣀⣄⣠⣤⣤⣴⣴⢔⠐⢕⢕⢕⢕⢕⢕⢕⢕⢕⢕⢕⢕⢕⢕⢕⢕⢕⢕⢕⢕⢕⢕⢕⢕⢕⢕⢕⢕⢕⠑⢅⠑⢕⢕⢕⢕⢕⢕⢀⠕⢕⢕⢕⢕⢕⢕⢕⢕⢕⢕⢕⢕⢕⢕⢕⢕⢕⢕⢕⢕⢕⢕⢌⢻⣿⣿⣿⣿⣿⣿⣿⣿⣿⣿⣿⣿⣿⣿⣿⣿⢟⢟⢝⢍⢝⢝⢍⢝⢻⣿⣿⣿⣿⣿⣿⣿⢟⢕⣾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⣸⣆⠀⠀⠀⠻⣿⣿⣿⣿⣿⣿⣿⣿⣿⣿⣿⣿⣿⣿⣿⣿⣿⣿⣿⣿⣿⣿⣿⣿⣿⣿⣿⡟⢕⢕⢕⢕⢕⢕⢕⢕⢕⢕⢕⢕⢕⢕⢕⢕⢕⢕⢕⢕⢕⢕⢕⢕⢕⢕⢕⢕⢕⠑⢕⠔⢁⢕⢕⢕⢕⢕⢕⢕⢕⠀⢕⢕⢕⢕⢕⢕⢕⢕⢕⢕⢕⢕⢕⢕⢕⢕⢕⢕⢕⢕⠑⢁⢕⢕⢜⢟⢿⣿⣿⣿⣿⣿⣿⣿⣿⣿⣿⣿⣿⣿⣿⣷⣶⡣⣵⡵⣶⣾⣿⣿⣿⣿⣿⣿⢟⢕⢕⢱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⣰⣿⣿⣷⡄⠀⠀⠙⣿⣿⣿⣿⣿⣿⣿⣿⣿⣿⣿⣿⣿⣿⣿⣿⣿⣿⣿⣿⣿⣿⣿⣿⣿⣿⢇⢕⢕⢕⢕⢕⢕⢕⢕⢕⢕⢕⢕⢕⢕⢕⢕⢕⢕⢕⢕⢕⢕⢕⢕⢕⢕⢕⢕⢕⠕⠀⠀⢄⢕⢕⢕⢕⢕⢕⢕⢕⠀⠕⢕⢕⢕⢕⢕⢕⢕⢕⠕⢕⢕⢕⢕⢕⢕⢕⢕⠕⠁⢔⢑⢕⢕⢕⢕⢕⢝⢻⣿⣿⣿⣿⣿⣿⣿⣿⣿⣿⣿⣿⣿⣿⣿⣿⣿⣿⣿⣿⣿⣿⣿⢟⢕⢔⢕⢕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⣵⣿⣿⣿⣿⣿⣦⣀⣄⣿⣿⣿⣿⣿⣿⣿⣿⣿⣿⣿⣿⣿⣿⣿⣿⣿⣿⣿⣿⣿⡿⢏⢕⢕⢕⢕⢕⢕⢕⢕⢕⢕⢕⢕⢕⢕⢕⢕⢕⢕⢕⢕⢕⢕⢕⢕⢕⢕⢕⢕⢕⢕⢕⢕⢕⠔⠀⠀⠁⠕⢕⢕⢕⢕⢕⢕⢕⢕⠀⢕⢕⢕⢕⢕⢕⢕⢕⢕⢕⢕⢕⢕⢕⢕⢕⢕⢄⠀⢕⢔⢕⢕⢕⢕⢕⢕⢕⢕⢝⢟⢿⣿⣿⣿⣿⣿⣿⣿⣿⣿⣿⣿⣿⣿⣿⣿⣿⢿⢏⢕⢕⢕⢔⢕⢕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⢜⢻⣿⣿⣿⣿⣿⣿⣿⣿⣿⣿⣿⣿⣿⣿⣿⣿⣿⣿⣿⣿⣿⣿⣿⣿⣿⣿⣿⡿⢏⢕⢕⢕⢕⢕⢕⢕⢕⢕⢕⢕⢕⢕⢕⢕⢕⢕⢕⢕⢕⢕⢕⢕⢕⢕⢕⢕⢕⢕⢕⢕⢕⢕⢕⠁⠀⠀⠀⠀⠀⢕⢕⢕⢕⢕⢕⢕⢕⢕⠀⠕⢕⢕⢕⢕⢕⢕⢕⢕⢕⢕⢕⢕⢕⢕⢕⢕⠀⠁⠕⢕⢕⢕⢕⢕⢕⢕⢕⢕⢕⢕⢕⢝⢻⢿⣿⣿⣿⣿⣿⣿⣿⣿⣿⠿⠋⢕⢕⢕⢕⢕⢕⢕⢕⢱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⢹⣿⣿⣿⣿⣿⣿⣿⣿⣿⣿⣿⣿⣿⣿⣿⣿⣿⣿⣿⣿⣿⣿⣿⣿⣿⡟⢕⢕⢕⢕⢕⢕⢕⢕⢕⢕⢕⢕⢕⠕⢕⢕⢕⢕⢕⢕⢕⢕⢕⢕⢕⢕⢕⢕⢕⢕⢕⢕⢕⢕⢕⢕⠀⠀⠀⠀⠀⠀⢕⢕⢕⢕⢕⢕⢕⢕⢕⢔⠀⠑⢕⢕⢕⢕⢕⢕⢕⢕⢕⢕⢕⢕⢕⢕⢕⠀⠀⠀⠁⠕⢕⢕⢕⢕⢕⢕⢕⢕⢕⢕⢕⢕⢕⢜⢝⢟⢿⣿⡿⠟⢏⠁⠀⠑⢕⢕⢕⢕⢕⢕⢕⢕⢜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⣿⣿⣿⣿⣿⣿⣿⣿⣿⣿⣿⣿⣿⣿⣿⣿⣿⣿⣿⣿⣿⣿⣿⣿⢏⢕⢕⢕⢕⢕⢕⢕⢕⢁⢕⢕⢕⢕⢕⢕⢕⢕⢕⢕⢕⢕⢕⢕⢕⢕⢕⢕⢕⢕⢕⢕⢕⢕⢕⢕⢕⢕⠀⠀⠀⠀⠐⢀⢑⢡⣕⣑⢕⢕⢕⢕⢕⢕⢔⠀⠑⢕⢕⢧⡕⢕⢕⢕⢕⢕⢕⢕⢕⢕⢕⢕⠀⠀⠀⠀⠀⠑⠕⢕⢕⢕⢕⢕⢕⢕⢕⢕⢕⢕⢕⢕⢕⢕⢕⠕⠀⠀⠀⠀⢕⢕⢕⢕⢕⢕⢕⢕⢕⣿⡿⢿⣟⣯⣵⣾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⢜⣿⣿⣿⣿⣿⣿⣿⣿⣿⣿⣿⣿⣿⣿⣿⣿⣿⣿⣿⣿⣿⢏⢕⢑⢕⢕⢕⢕⢕⢕⢕⢕⢕⢕⢕⢕⢕⢕⢕⢕⢕⢕⢕⢕⢕⢕⢕⢕⢕⢕⢕⢕⢕⢕⢕⢕⢕⢕⢕⢕⠑⠀⠀⠀⣴⣤⣔⣐⢜⣿⣿⣿⣿⣷⣧⣥⣁⠑⠐⠀⠑⢕⢕⢝⢷⡕⢕⢕⢕⢕⢕⢕⢕⢕⢕⢀⠀⠀⠀⠀⠀⠀⠀⠁⠁⠑⢕⢕⢕⢕⢕⢕⢕⢕⢕⢕⢕⠁⠀⠀⠀⠀⠀⢕⢕⢕⢕⢕⢕⢕⢕⡕⢷⣾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⣿⣿⣿⣿⣿⣿⣿⣿⣿⣿⣿⣿⣿⣿⣿⣿⣿⣿⣿⣿⣿⠕⢕⢕⢔⢁⠕⢕⢕⢕⢕⢕⢕⢕⢕⢕⢕⢔⢕⢕⢕⢕⢕⢕⢕⢕⢕⢕⢕⢕⢕⢕⢕⢕⢕⢕⢕⢕⢕⢕⠀⠀⠀⠀⢿⣿⣿⣿⣿⣿⣿⣿⣿⣿⣿⣿⣿⣿⢔⠑⢄⠑⢕⢕⢕⢕⢕⠀⢕⢕⢕⢕⢕⢕⢕⢕⠀⠀⠀⠀⠀⠀⠀⠀⠀⢄⢕⢕⠑⠑⢕⢕⢕⠕⠁⠑⢕⢕⠀⠀⠀⠀⠀⠁⢕⢕⢕⢕⢕⡕⢕⢇⢜⢻⣿⣿⣿⡿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⣿⣿⣿⣿⣿⣿⣿⣿⣿⣿⣿⣿⣿⣿⣿⣿⣿⣿⣿⣿⢏⢕⢀⠑⢕⢕⢔⢑⢕⢕⢕⢕⢕⢕⢕⢕⢕⢕⢕⢕⢕⢕⢕⢕⢕⢕⢕⢕⢕⢕⢕⢕⢕⢕⢕⢕⢕⢕⢕⢕⠀⠀⠀⠀⠘⢿⢿⣟⣫⣽⣷⣾⣽⣽⣿⣿⣟⣕⢕⢔⠑⠀⠕⢕⢕⢕⢕⢕⠑⢕⢣⢕⢕⣕⣕⣵⡄⠀⠀⠀⠀⠀⠀⠀⠀⡱⡕⢕⠀⠀⢕⢕⠑⠀⠀⢄⢕⢕⢔⠀⠀⠀⠀⠀⢕⢕⢕⢕⣱⢇⢕⢕⢕⣵⣷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⣱⣿⣿⣿⣿⣿⣿⣿⣿⣿⣿⣿⣿⣿⣿⣿⣿⣿⣿⣿⢏⢕⢕⢕⢕⢅⠕⢕⢕⢔⢁⢕⢕⢕⢕⢕⢕⢕⢕⢕⢕⢕⢕⢕⢕⢕⢕⢕⢕⢕⢕⢕⢕⢕⢕⢕⢕⢕⢕⢕⢕⠀⠀⠀⢀⣴⣷⣿⣿⣿⣿⣿⣿⣿⣿⣿⣿⣿⣿⣿⣷⢔⠔⠀⢕⢕⢕⢕⢕⠀⢕⢕⢕⠅⢜⢿⢿⢧⠀⠀⠀⠀⠀⠀⠀⣱⣿⡇⠑⠀⠀⠕⠑⠀⠀⢀⢕⢕⢱⣾⢄⠀⠀⠀⠀⢕⢕⡵⢕⢕⢕⠀⢕⢁⢻⣿⣿⣿⣿⣿⣿⣿⣿⣿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⢱⣿⣿⣿⣿⣿⣿⣿⣿⣿⣿⣿⣿⣿⣿⣿⣿⣿⣿⣿⢇⢕⢕⢕⢕⢕⢕⢕⢅⢕⢕⢕⢕⢕⢕⢕⢕⢕⢕⢕⢕⢕⢕⢕⢕⢕⢕⢕⢕⢕⢕⢕⢕⢕⢕⢕⢕⢕⢕⢕⢕⠁⢀⣠⣾⣿⣿⣿⣿⣿⣿⣿⣿⣿⣿⣿⣿⣿⣿⣿⣿⣿⣗⢀⢁⠅⢕⢕⢕⢕⢄⠑⢕⢕⢕⢕⢕⢕⢕⢀⠀⠀⠀⠀⠀⢰⣿⣿⢇⠀⠀⠀⠀⠀⠀⠀⢕⢕⢕⢕⢻⣷⢀⠀⠀⠀⢕⢜⢕⢕⢕⢕⠀⢕⢔⢸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⣱⣿⣿⣿⣿⣿⣿⣿⣿⣿⣿⣿⣿⣿⣿⣿⣿⣿⣿⣿⢇⢕⢕⢕⢕⢕⢕⢕⢕⢕⢕⢕⢕⢕⢕⢕⢕⢕⢕⢕⢕⢕⢕⢕⢕⢕⢕⢕⢕⢕⢕⢕⢕⢕⢕⢕⢕⢕⢕⢕⢕⢕⣰⣾⣿⣿⣿⣿⣿⣿⣿⣿⣿⣿⣿⣿⣿⣿⣿⣿⣿⣿⣿⣿⣇⠀⢔⢕⢕⢕⢕⢕⠀⢕⢕⢕⢕⢕⢕⢕⢕⠀⠀⠀⠀⢄⣿⣿⢏⢕⢕⢔⢄⣠⣤⣠⡮⢕⢕⢕⢕⢜⣿⣇⠀⠀⠀⢕⢕⢕⢕⢕⢕⠀⢕⢕⠁⢻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⣿⣿⣿⣿⣿⣿⣿⣿⣿⣿⣿⣿⣿⣿⣿⣿⣿⣿⣿⣿⡟⢕⢕⢕⢕⢕⢕⢕⢕⢕⢕⢕⢕⢕⢕⢕⢕⢕⢕⢕⢕⢕⢕⢕⢕⢕⢕⢕⢕⢕⢕⢕⢕⢕⢕⢕⢕⢕⢕⢕⢕⢕⣼⣿⣿⣿⣿⣿⣿⣿⣿⣿⣿⣿⣿⣿⣿⣿⣿⣿⣿⣿⣿⣿⡟⢇⢔⢸⡅⢕⢕⢕⢕⠀⠕⢕⢕⢕⢕⢕⢕⢕⠀⠀⠀⢀⣼⣿⡟⢕⢕⢕⣱⣾⣿⣿⡟⣺⣷⣕⢕⢕⢕⢸⣿⣆⢀⠀⢕⢕⢕⢕⢕⢕⠀⠕⢕⠀⠕⢹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⡟⢕⢕⢕⢕⢕⢕⢕⢕⢕⢕⢕⢕⢕⢕⢕⢕⢕⢕⢕⢕⢕⢕⢕⢕⢕⢕⢕⢕⢕⢕⢕⢕⢕⢕⢕⢕⢕⢕⢕⢕⢕⣼⣿⣿⣿⣿⣿⣿⣿⣿⣿⣿⣿⣿⣿⣯⡻⣿⣿⣿⣿⣿⣿⣿⣿⣵⢕⠕⣷⢑⢕⢕⢕⢄⠀⢕⢕⢕⢕⢕⢕⢕⠀⢀⢄⣾⣿⡟⢕⢕⢕⢱⣿⣿⣿⡟⢱⣿⣿⡿⢕⢕⢕⢕⢹⣿⣧⡔⢀⢕⢕⢕⢕⢕⢕⠀⢕⢔⠀⢜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⢕⢕⢕⢕⢕⢕⢕⢕⢕⠕⢕⢕⢕⢕⢕⢕⢕⢕⢕⢕⢕⢕⢕⢕⢕⢕⢕⢕⢕⢕⢕⢕⢕⢕⢕⢕⢕⢕⢕⢕⢕⢕⣿⣿⣿⣿⣿⣿⣿⣿⣿⣿⣿⣿⣿⣿⣿⣿⣿⣿⣿⣿⣿⣿⣿⣿⣿⢕⠀⣿⣧⠕⢕⢕⢔⠀⠑⢕⢕⢕⢕⢕⢕⢑⢕⢞⢝⢏⢕⢕⢕⢕⣾⣿⣿⢏⢕⢜⣿⡿⢕⢕⢕⢕⢕⢕⢝⢿⢇⢕⢕⢕⢕⢕⢕⢕⢇⠑⢄⡇⠁⢿⣿⢟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⡟⢕⢕⢕⢕⢕⢕⢕⢕⢕⢕⢕⢕⢕⢕⢕⢕⢕⢕⢕⢕⢕⢕⢕⢕⢕⢕⢕⢕⢕⢕⢕⢕⢕⢕⢕⢕⢕⢕⢕⢕⢕⢸⣿⣿⣿⣿⣿⣿⣿⣿⣿⣿⣿⣿⣿⣿⣿⣿⣿⣿⣿⣿⣿⣿⣿⣿⣿⡇⠀⢸⣿⡇⢑⢕⢕⠀⠀⠕⢕⢕⢕⠕⢕⠁⣵⣵⣷⣾⣵⡕⢕⢕⠝⠿⢇⢕⢕⢼⢿⢕⢕⢕⢕⣵⣷⣿⡇⣿⣿⣷⢕⢕⢕⠁⢕⢕⢸⡄⠁⢹⡄⢸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⢕⢕⢕⢕⢕⢕⢕⢕⢕⢕⢕⢕⢕⢕⢔⢕⢕⢕⢕⢕⢕⢕⢕⢕⢕⢕⢕⢕⢕⢕⢕⢕⢕⢕⢕⢕⢕⢕⢕⢕⢕⣸⣿⣿⣿⣿⣿⣿⣿⣿⣿⣿⣿⣿⣿⣿⣿⣿⣿⣿⣿⣿⣿⣿⣿⣿⣿⢇⠀⢸⣿⣿⡄⢕⢕⢕⠀⠀⢕⢕⢕⢄⢕⢕⡜⣿⣿⣿⣿⣯⡇⢕⠀⠀⠀⠀⠀⢕⢕⢕⢕⢵⣾⣿⣿⣿⡇⣿⣿⣿⡇⢕⢕⢀⠑⢕⢕⢇⠀⠜⡧⣜⢿⢿⣟⣯⣽⣽⣿⣷⣿⣿⣿⣿⣿⣿⣿⣷⣷⣵⣕⡕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⢕⢕⢕⢕⢕⢕⢕⢕⢕⢕⢕⢕⢕⢕⢕⢕⢕⢕⢕⢕⢕⢕⢕⢕⢕⢕⢕⢕⢕⢕⢕⢕⢕⢕⢕⢕⢕⢕⢕⢕⢕⣿⣿⣿⣿⣿⡿⢝⢛⢻⢟⢿⣿⣿⣿⣿⣿⣿⣿⣿⣿⣿⣿⡟⢿⢟⢕⢕⠀⢸⣿⣿⣧⠀⢕⢸⡇⠀⠀⢕⢕⡕⢕⢸⣧⢸⣿⣿⣿⣿⣷⡇⠀⠀⠀⠀⠀⢕⣱⣷⣿⣿⣿⣿⣿⣿⡇⣿⣿⣿⣿⡅⢕⢜⡔⠕⢕⢸⢔⣄⣵⣵⣾⣿⣿⣿⣿⣿⣿⣿⣿⣿⣿⣿⣿⣿⣿⣿⢿⣟⡝⢕⢕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⠃⠁⠑⢕⢕⢕⢕⢕⢕⢕⢕⢕⢅⢕⢕⢕⢕⢕⢕⢕⢕⢕⢕⢕⢕⢕⢕⢕⢕⢕⢕⢕⢕⢕⢕⢕⢕⢕⢕⢕⢕⢱⣿⣿⣿⣿⣿⡇⣷⣷⣼⣿⣿⣷⣮⣽⣟⣟⢿⣿⣿⣿⣿⣿⣿⣵⣵⡕⢕⠀⢸⣿⣿⣿⡇⠑⢸⣷⢀⠀⢕⢕⡇⢕⣸⣿⣧⢹⣿⣿⣿⣿⢕⠀⠀⠀⠀⠀⢱⣿⣿⣿⣿⣿⣿⣿⣿⡇⣿⣿⣿⣿⣧⠑⢕⣿⡄⠕⢕⣾⣿⣿⣿⣿⣿⣿⣿⣿⣿⣿⣿⣿⣿⣿⣿⡿⢟⣫⣵⣿⣿⣿⣾⡿⣸⣷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⠟⠁⠀⠀⠀⢀⢕⢕⢕⢕⢕⢕⢕⢕⢕⢕⢕⢕⢕⢕⢕⢕⢕⢕⢕⢕⢕⢕⢕⢕⢕⢕⢕⢕⢕⢕⢕⢕⢕⢕⢕⢕⢕⢜⣿⣿⣿⣿⣿⣿⣮⡻⢿⣿⣿⣿⣿⣿⣿⣿⣿⣷⣽⡻⢿⣿⣿⣿⣯⣿⢇⢕⢸⣿⣿⣿⣿⢀⣿⣿⡇⠀⢕⢕⡇⢰⣿⣿⣿⣧⢹⣿⣿⣿⢕⠀⠀⠀⠀⠀⣼⣿⣿⣿⣿⣿⣿⣿⣿⢣⣿⣿⣿⣿⣿⣆⠑⢜⢕⢀⠕⢽⣿⣿⣿⣿⣿⣿⣿⣿⣿⣿⣿⣿⣿⢟⣵⣾⣿⣿⣿⣿⣿⢿⣫⣵⣿⣿⣿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⢟⠑⠀⠀⠀⢀⢔⢕⢕⢕⢕⢕⢕⢕⢕⢕⢕⢕⢕⢕⢕⢕⢕⢕⢕⢕⢕⢕⢕⢕⢕⢕⢕⢕⢕⢕⢕⢕⢕⢕⡕⢕⢕⣕⣵⣵⣷⣷⣷⣷⣷⣷⣷⣷⣷⣮⣽⣟⢟⢽⢻⣿⣻⣿⣿⣿⣷⣽⡻⢿⣿⣿⣷⣵⣜⣿⣿⣿⣿⣧⣿⣿⣿⡄⠀⢕⡇⣾⣿⣿⣿⣿⣇⢻⣿⡿⠑⠀⠀⠀⠀⢕⣿⣿⣿⣿⣿⣿⣿⣿⡿⢸⣿⣿⣿⣿⣿⣿⣇⠘⣇⢕⢔⢕⢝⢿⣿⣿⣿⣿⣿⣿⣿⣿⣿⢟⣵⣿⣿⣿⣿⡿⢟⣫⣵⡾⢟⣯⣽⣷⣷⣷⣷⣷⣵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⠟⠁⠀⠀⠀⢀⢄⢕⢕⢕⢕⢕⢕⢕⢕⢕⢕⢕⢕⢕⢕⢕⢕⢕⢕⢕⢕⢕⢕⢕⢕⢕⢕⢕⢕⢕⢕⢕⢕⢕⢕⣼⡟⣾⣿⣿⣿⢿⢿⣿⣿⣿⣿⢿⣿⣿⣿⣿⣿⣿⣿⣷⣵⣜⢟⢿⢿⣿⣿⣿⣿⣷⣝⡻⣿⣿⣿⡞⣿⣿⣿⣿⣿⣿⣿⣇⠐⢸⣵⣿⣿⣿⣿⣿⣿⡜⢿⡇⠀⠀⠀⠀⠀⢕⣿⣿⣿⣿⣿⣿⣿⣿⢇⣿⣿⣿⣿⣿⣿⣿⣿⣇⢹⡇⢕⢕⢕⢕⢜⢝⢝⢻⢻⣿⣿⡿⣱⣿⣿⣿⣿⡻⢏⣵⣿⢿⣫⣾⣿⣿⣿⣿⣿⡿⣿⡿⡿⢿⢕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⢟⠁⠀⠀⠀⢀⢔⢕⢕⢕⢕⢕⢕⢕⢕⢕⢕⢕⢕⢕⢕⢕⢕⢕⢕⢕⢕⢕⢕⢕⢕⢕⢕⢕⢕⢕⢕⢕⢕⢕⢕⢕⢕⣿⢹⢹⡕⢝⠕⢜⢁⣜⣙⣹⣵⣿⣿⣿⣿⣿⣿⣿⣿⣿⣿⣿⣿⣷⣼⣝⣟⡻⢿⢿⣿⣿⣮⡻⣿⣿⡜⣿⣿⣿⣿⣿⣿⣿⡔⣾⣿⣿⣿⣿⣿⣿⣿⣿⡜⢇⠀⠀⠀⠀⠀⢸⣿⣿⣿⣿⣿⣿⣿⣿⢱⣿⣿⣿⣿⣿⣿⣿⣿⣿⣯⣿⡕⢕⢕⢕⢕⢕⢕⢕⢕⢕⣹⣾⣿⣿⣿⣿⣗⢇⢜⢝⣵⣾⣿⣿⣿⣿⣿⣿⣿⣿⣧⣵⣵⣷⣿⣿⣷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⢏⠑⠀⠀⠀⢄⢔⢕⢕⢕⢕⢕⢕⢕⢕⢕⢕⢕⢕⢕⢕⢕⢕⢕⢕⢕⢕⢕⢕⢕⢕⢕⢕⢕⢕⢕⢕⢕⢕⢕⢕⢕⢕⢕⢕⣿⢼⣱⣷⣿⣿⣿⣿⣿⣿⣿⣿⣿⣿⣿⣿⣿⣿⣿⣿⣿⣿⣿⣿⣿⣿⣿⣿⣿⣿⣷⣷⣾⣿⣿⣮⡻⣷⣿⣿⣿⣿⣿⣿⣿⣷⣿⣿⣿⣿⣿⣿⣿⣿⣿⣷⢕⠀⠀⠀⠀⠀⣸⣿⣿⣿⣿⣿⣿⣿⢇⣿⣿⣿⣿⣿⣿⣿⣿⣿⣿⣿⣿⣿⡕⢕⢕⢕⢕⢕⢕⢑⣼⣿⣿⣿⣿⣿⡿⢇⣅⣵⣿⣿⣿⣿⣿⣿⣿⣿⣿⣿⣿⣿⣿⣿⣿⣿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⢟⢕⠑⠀⢀⢄⢕⢕⢕⢕⢕⢕⢕⢕⢕⢕⢕⢕⢕⢕⢕⢕⢕⢕⢕⢕⢕⢕⢕⢕⢕⢕⢕⢕⢕⢕⢕⢕⢕⢕⢕⢕⢕⢕⢕⢕⢕⣵⣿⣿⣿⣿⣿⣿⣿⣿⣿⣿⣿⣿⣿⣿⣿⣿⣿⣿⣿⣿⣿⣿⣿⣿⣿⣿⣿⣿⣿⣿⣿⣿⣿⣿⣿⣿⣮⡻⢿⣿⣿⣿⣿⣿⣿⣿⣿⣿⣿⣿⣿⣿⣿⣿⣿⠑⠀⠀⠀⠀⠀⣿⣿⣿⣿⣿⣿⣿⡿⣸⣿⣿⣿⣿⣿⣿⣿⣿⣿⣿⣿⡿⣿⠿⢕⢕⢕⢕⠕⠑⣾⣿⣿⣿⣟⣯⣵⣾⣿⣿⣿⣿⣿⣿⣿⣿⣿⣿⣿⣿⣿⣿⣿⣿⣿⣿⡻⢏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⢿⢏⢕⢕⢕⢄⢔⢕⢕⢕⢕⢕⢕⢕⢕⢕⢕⢕⢕⢕⢕⢕⢕⢕⢕⢕⢕⢕⢕⢕⢕⢕⢕⢕⢕⢕⢕⢕⢕⢕⢕⢕⢕⢕⢕⢕⢕⢕⢕⢸⡿⢟⢟⢝⣝⡝⠛⠟⢕⣿⣿⣿⣿⣿⣿⣿⣿⣿⣿⣿⣿⣿⣿⣿⣿⣿⣿⣿⣿⣿⣿⣿⣿⣿⣿⣿⣿⣿⣿⣧⡻⣿⣿⣿⣿⣿⢟⢛⢿⢟⢻⣿⣿⣿⣿⡇⠀⠀⠀⠀⠀⢱⣿⣿⣿⣿⣿⣿⣿⢇⣿⣿⣿⣿⣿⣿⣿⣿⣿⣿⣿⡏⢕⢔⢕⢔⢅⠑⠁⢔⢱⣿⣿⣿⣿⣿⣿⣿⣿⣿⣿⣿⣿⣿⣿⣿⣿⣿⣿⣿⣿⣿⣿⣿⣿⣿⣿⣷⣵⣥⣵⣵⣵⡕⢕⢕⢕⢕⢕⢕⢕⢕⢕⢕⢕⢕⢕⢕⢕⢕⢕⢕⢕⢕⢕⢕⢕⢕⢕⢕⢕⢕⢕⢕⢕⢕⢕⢕⢕⢕⢕⢕⢕⢕⢕⢕⢕⢕⢕⢕⢕⢕⢕⢕⢕⢕⢕⢕⢕⢕⢕⢕⢕⢕⢕⢕⠀</a:t>
            </a:r>
            <a:br/>
            <a:r>
              <a:t>⣿⡿⢟⢕⢕⢕⢕⢕⢕⢕⢕⢕⢕⢕⢕⢕⢅⢕⢕⢕⢕⢕⢕⢕⢕⢕⢕⢕⢕⢕⢕⢕⢕⢕⢕⢕⢕⢕⢕⢕⢕⢕⢕⢕⢕⢕⢕⢕⢕⢕⢕⢕⢕⢜⢜⢱⢇⢿⣟⣡⣴⣾⣿⣿⣿⣿⣿⣿⣿⣿⣿⣿⣿⣿⣿⣿⣿⣿⣿⣿⣿⣿⣿⣿⣿⣿⣿⣿⣿⣿⣿⣿⣿⣿⣿⢎⢿⠿⢟⠏⠕⢕⣕⣵⣷⣷⣷⣾⣯⣵⣤⣄⣀⡀⠀⢸⣿⣿⣿⣿⣿⣿⡿⣼⣿⣿⣿⣿⣿⣿⣿⣿⣿⡿⢏⢅⢕⢕⢕⢕⠀⠀⢄⢕⣼⣿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⠀</a:t>
            </a:r>
            <a:br/>
            <a:r>
              <a:t>⢏⢕⢑⢅⢕⢕⢕⢕⢕⢕⢕⢕⢕⢕⢔⢕⢕⢕⢕⢕⢕⢕⢕⢕⢕⢕⢕⢕⢕⢕⢕⢕⢕⢕⢕⢕⢕⢕⢕⢕⢕⢕⢕⢕⢕⢕⢕⢕⢕⢕⢕⢕⢕⢕⢅⣱⣾⣿⣿⣿⣿⣿⣿⣿⣿⣿⣿⣿⣿⣿⣿⣿⣿⣿⣿⣿⣿⣿⣿⣿⣿⣿⣿⣿⣿⣿⣿⣿⣿⣿⣿⣿⣿⣿⣿⣷⣅⠑⠀⠀⠀⠀⠀⠁⠉⠙⠛⠛⠻⠿⢿⣿⣿⣿⣿⣷⣷⣽⣽⣟⣻⢿⢧⣿⣿⣿⣿⣿⣿⣿⣿⣿⣿⣧⢕⢕⢕⢕⢑⢕⡄⠕⢕⣱⣿⣿⣿⣿⣿⣿⣿⣿⣿⣿⣿⣿⣿⣿⣿⣿⣿⣿⣿⣿⣿⣿⣿⣿⣿⣿⣿⣿⣿⣿⣿⢿⢟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⢻⣿⣿⣿⣿⡿⢟⣽⣿⣿⣿⣿⣿⣿⣿⣿⣿⣿⣿⣿⣿⣿⣿⣿⣿⣿⣿⣿⣿⣿⣿⣿⣿⣿⣿⣿⣿⣿⣿⣿⣿⣿⣷⣴⣄⣀⢀⠀⠀⠀⠀⠀⠀⠀⠀⢸⣿⣿⣿⣿⣿⣿⣿⣿⣿⣿⣿⣷⣾⣽⣝⣟⡿⢿⣿⣿⣿⣿⣧⡑⢕⢕⢕⢕⢕⢙⠀⢱⣿⣿⣿⣿⣿⣿⣿⣿⣿⣿⣿⣿⣿⣿⣿⣿⣿⣿⣿⣿⣿⣿⣿⣿⣿⣿⣿⣿⣿⣿⣿⣧⡕⢕⠕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⢑⢕⢔⢕⢕⢕⢕⢕⢕⢕⢕⢕⢕⢕⢕⢕⢕⢕⢕⢕⢕⢕⢕⢕⢕⢕⢕⢕⢕⢕⢕⢕⢕⢕⢕⢕⢕⢕⢕⢕⢕⢕⢕⠕⠕⠕⠑⠑⠑⠘⣟⣕⢕⠁⢅⣾⣿⣿⣿⣿⣿⣿⣿⣿⣿⣿⣿⣿⣿⣿⣿⣿⣿⣿⣿⣿⣿⣿⣿⣿⣿⣿⣿⣿⣿⣿⣿⣿⣿⣿⣿⣿⣿⣿⣿⣿⣷⡆⠀⠀⠀⠀⠀⠀⢸⣿⣿⣿⣿⣿⣿⣿⣿⣿⣿⣿⣿⣿⣿⣿⣿⣿⣿⣷⣯⣽⣟⣻⢿⢶⢕⢕⢕⢕⢕⢀⣾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⠀⠀⠀⠀⠙⠋⠀⠚⠛⠛⠛⠛⠛⠛⠛⠛⠛⠛⠛⠛⠛⠛⠛⠛⠛⠛⠛⠛⠛⠛⠛⠛⠛⠛⠛⠛⠛⠛⠛⠛⠛⠛⠛⠛⠛⠛⠛⠛⠛⠛⠛⠃⠀⠀⠀⠀⠀⠀⠘⠛⠛⠛⠛⠛⠛⠛⠛⠛⠛⠛⠛⠛⠛⠛⠛⠛⠛⠛⠛⠛⠛⠛⠛⠓⠃⠁⠑⠑⠑⠘⠛⠛⠛⠛⠛⠛⠛⠛⠛⠛⠛⠛⠛⠛⠛⠛⠛⠛⠛⠛⠛⠛⠛⠛⠛⠛⠛⠛⠛⠛⠛⠛⠛⠛⠛⠛⠛⠃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⣧⣝⡟⢻⢿⣿⣿⣿⣿⣿⣿⣿⣿⣿⣿⣿⣿⣿⣿⣿⣿⣿⣿⣿⣿⣿⣿⣿⣿⣿⣿⣿⣿⣿⣿⣿⣿⣿⣿⣿⣿⣿⣿⣿⣿⣿⣿⣿⣿⣿⣿⣿⣿⣿⣿⣿⣿⣿⣿⣿⣿⣿⣿⣿⣿⣿⣿⣿⣿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⣵⣝⣝⢟⢿⣿⣿⣿⣿⣿⣿⣿⣿⣿⣿⣿⣿⣿⣿⣿⣿⣿⣿⣿⣿⣿⣿⣿⣿⣿⣿⣿⣿⣿⣿⣿⣿⣿⣿⣿⣿⣿⣿⣿⣿⣿⣿⣿⣿⣿⣿⣿⣿⣿⣿⣿⣿⣿⣿⣿⣿⣿⣿⣿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⣿⣿⣿⣿⣿⣿⣿⣿⣿⣿⣿⣿⣿⣿⣿⣿⣿⣿⣿⣿⣿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⣯⡝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⢱⣿⣷⣿⣿⣿⣾⣷⣾⣷⣷⣿⣷⣮⣵⣵⣧⣕⣳⢵⣧⣴⡕⢕⠕⡕⢕⢕⢕⢕⢕⢕⢕⢕⢕⢕⢕⢕⢕⢕⢕⢕⢕⢡⣿⣿⣿⣿⢕⢸⣿⣯⣗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⢸⣿⣿⣿⣿⣿⣿⣿⣿⣿⣿⣿⣿⣿⣿⣿⣿⣿⣿⣿⣷⣿⣻⣿⡕⣧⢗⠵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⣷⢕⢕⢕⢸⣿⣿⣿⣿⣿⣿⣿⣿⣿⣿⣿⣿⣿⣿⣿⣿⣿⣿⣿⣿⣿⣿⣿⣿⣿⣿⣿⣬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⢸⣿⣿⣿⣿⣿⣿⣿⣿⣿⣿⣿⣿⣿⣿⣿⣿⣿⣿⣿⣿⣿⣿⣿⣿⣿⣿⣿⣿⣿⣿⣿⣾⣷⢇⡕⢕⢕⢕⢕⢕⢕⢕⣿⣿⡟⢻⣿⣿⣿⣿⣿⣿⣿⣿⣿⣿⣿⣿⣿⣿⣿⣿⣿⣿⣿⣿⣿⣿⣿⣿⣿⣿⣿⣿⣿⣿⣿⣿⣿⣿⡇⢕⢕⢕⢕⢕⢕⢕⢕⠕⢑⢕⠕⠁⠁⢑⠕⠕⠁⢕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⢟⣿⣿⣿⣿⣿⣿⣿⣿⣿⣿⣿⣿⣿⣿⣿⣿⣿⣿⣿⣿⣿⣿⣿⣿⣿⣿⣿⣿⣿⣿⣿⣿⣿⣿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⢜⢝⢝⢟⢟⢿⢿⢟⢟⢿⣿⣿⣿⣿⣿⣿⣿⣿⣿⣿⣿⣿⣿⣿⣿⣿⣿⣿⣿⣿⣿⣿⣿⣿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⡅⢑⠁⢕⢔⢑⠑⢕⢕⢕⢑⠀⠁⠕⢕⢕⢐⢔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⡇⢕⢹⣿⣿⣿⣿⣿⣿⣿⣿⣿⣿⣿⣿⣿⣿⣿⣿⣿⣿⣿⣿⣿⣿⣿⣿⣿⣿⣿⣿⣿⣿⣿⣿⣿⣿⣿⣿⣿⡇⢇⢕⢕⢕⢕⣿⣿⡇⢸⣿⣿⣿⣿⣿⣿⣿⣿⣿⣿⣿⣿⣿⣿⣿⣿⣿⣿⣿⣿⣿⣿⣿⣿⣿⣿⣿⣿⣿⣿⣿⣿⣿⣿⡇⠕⠝⠑⢕⢕⠕⠕⢜⢇⢄⡄⢀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⢉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⠡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⡋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⢔⢕⢕⢕⢕⢕⢕⢕⢕⢕⢕⢕⠕⢁⢅⢅⢁⠑⢕⢕⢕⢕⢕⢕⢕⢕⢕⢕⢕⢕⢸⣿⣿⣿⣿⣿⣿⣿⣿⣿⣿⣿⣿⣿⣿⣿⣿⣿⣿⣿⣿⣿⣿⣝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⢅⢱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⢝⠙⠛⠋⠛⠛⢻⣿⣿⣿⣿⣿⣿⣿⣿⣿⣿⣿⣿⣿⣿⣿⣿⠀</a:t>
            </a:r>
            <a:br/>
            <a:r>
              <a:t>⢕⢕⢕⢕⢕⢕⢕⠑⢕⢕⢕⢕⢕⢕⢕⢕⢕⢄⢕⢕⢕⢕⢕⢕⢕⠀⢕⢕⢕⢕⢕⢕⢕⢕⢕⢕⢸⣿⣿⣿⣿⣿⣿⣿⣿⣿⣿⣿⣿⣿⣿⣿⣿⣿⣿⣷⣵⣵⣵⣵⣕⣕⣕⣕⣕⡕⢕⢕⢕⣼⣿⣿⣿⣿⣿⣿⣿⣿⣿⣿⣿⣿⣿⣿⣿⣿⣿⣿⣿⣿⡗⢕⢄⡇⢄⢄⢔⢔⢔⢄⢀⠀⠀⠀⠀⢸⡇⣿⣿⡇⢕⢸⣿⣿⣿⣿⣿⣿⣿⣿⣿⣿⣿⣿⣿⣿⣿⣿⣿⣿⣿⢇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⢁⢅⢅⠕⢕⢕⠕⢅⢕⢕⢕⢕⢕⢕⢕⠀⢕⢕⢕⢕⢕⢕⢕⢕⢕⢕⢸⣿⣿⣿⣿⣿⣿⣿⣿⣿⣿⣿⣿⣿⣿⣿⣿⣿⣿⣿⣿⣿⣿⣿⣿⣿⣿⣿⣿⣿⣿⣿⣿⣿⣿⣿⣿⣿⣿⣿⣿⣿⣿⣿⣿⣿⣿⣿⣿⡇⢜⢟⣿⣿⡇⢕⢁⡇⢕⢕⢕⢕⢕⢕⢕⢕⠀⠀⠀⢸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⢄⢔⢕⢕⢄⢔⢕⢔⢔⢕⢕⢕⢕⢕⢕⢕⢄⢕⢕⢕⢕⢕⢕⢕⢕⢕⢕⢸⣿⣿⣿⣿⣿⣿⣿⣿⣿⣿⣿⣿⣿⣿⣿⣿⣿⣿⣿⣿⣿⣿⣿⣿⣿⣿⣿⣿⣿⣿⣿⣿⣿⣿⣿⣿⣿⣿⣿⣿⣿⣿⣿⣿⣿⣿⣿⣿⣧⣼⣿⣿⣿⡇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⠅⠀⢕⠑⠀⢕⢕⢄⢐⠕⢕⢕⢕⢕⢕⠕⢕⢕⢕⢑⢑⠕⠕⢕⢕⢕⢕⢕⢕⢕⢸⣿⣿⣿⣿⣿⣿⣿⣿⣿⣿⣿⣿⣿⣿⣿⣿⣿⣿⣿⣿⣿⣿⣿⣿⣿⣿⣿⣿⣿⣿⣿⣿⣿⣿⣿⣿⣿⣿⣿⣿⣿⣿⣿⣿⣿⣿⣿⣿⣿⣷⣿⣿⣿⡇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⢕⢕⢕⢕⢕⠀⠀⠀⢔⠔⠀⢔⢅⢕⠁⠁⠁⠁⠁⠑⠐⠁⠐⠕⠕⠑⠁⠁⠑⢕⢕⢕⢕⢕⢕⢕⢸⣿⣿⣿⣿⣿⣿⣿⣿⣿⣿⣿⣿⣿⣿⣿⣿⣿⣿⣿⣿⣿⣿⣿⣿⣿⣿⣿⣿⣿⣿⣿⣿⣿⣿⣿⣿⣿⣿⣿⣿⣿⣿⣿⣿⣿⣿⣿⣿⣿⣿⣿⣿⣿⡇⢕⢕⢕⠁⠁⠁⠁⠁⠀⠀⠀⠀⠀⠀⠸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⢕⢕⢕⢕⢕⠐⠀⢔⢕⠀⠀⠕⠕⢕⢀⠀⠀⢀⠀⠄⠄⠀⠄⠐⠔⢄⢄⢄⢄⢕⢕⢕⢕⢕⢕⢕⢸⣿⣿⣿⣿⣿⣿⣿⣿⣿⣿⣿⣿⣿⣿⣿⣿⣿⣿⣿⣿⣿⣿⣿⣿⣿⣿⣿⣿⣿⣿⣿⣿⣿⣿⣿⣿⣿⣿⣿⣿⣿⣿⣿⣿⣿⣿⣿⣿⣿⣿⣿⣿⣿⢕⢕⢕⡕⢀⡀⣀⣀⣀⢀⣀⡀⢀⢀⣀⣰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⢕⢕⢕⢕⢕⠀⠀⢕⢕⠀⠀⢀⢕⢕⢕⢕⢕⢔⠀⠀⠀⠀⠀⠀⠀⢕⢅⢕⢕⢕⢕⢕⢕⢕⢕⢕⢸⣿⣿⣿⣿⣿⣿⣿⣿⣿⣿⣿⣿⣿⣿⣿⣿⣿⣿⣿⣿⣿⣿⣿⣿⣿⣿⣿⣿⣿⣿⣿⣿⣿⣿⣿⣿⣿⣿⣿⣿⣿⣿⣿⣿⣿⣿⣿⣿⣿⣿⣿⣿⣿⢕⢕⢕⢜⠉⠈⠉⠉⠉⠉⠉⠉⠉⠁⠉⢹⡇⣿⣿⡇⢕⢸⣿⣿⣿⣿⣿⣿⣿⣿⣿⣿⣿⣿⡇⠀⠀⠀⠀⠀⠀⠀⠀⠀⠀⠀⠀⠀⠀⠀⠈⢹⣿⣿⣿⢕⣿⣿⣿⣿⣿⣿⣿⣿⣿⣿⣿⣿⢜⢝⢝⣱⣵⣵⣕⣵⣱⣕⣕⣕⣱⣱⣑⣵⣼⣝⣽⣝⣕⣔⣔⣔⣔⣴⣕⣱⣕⡑⣕⡑⢸⢙⡝⢝⣝⣙⣝⣽⣝⣕⣐⣕⣽⣱⣔⣔⣝⣽⡝⠝⠀⠀⢸⣝⡅⠀⠀⠀⠀⠀⠀⠀⠀⠀⢔⢔⢔⢔⢕⢕⣕⣙⣹⣽⣙⣝⣹⣽⣝⣽⠀</a:t>
            </a:r>
            <a:br/>
            <a:r>
              <a:t>⢕⢕⢕⢕⢕⢕⠀⢕⢕⠀⠀⠑⢕⢕⢕⢔⢔⢅⢔⢔⢔⢔⢑⢐⢑⢕⢕⢕⢕⢕⢕⢕⢕⢕⢕⢕⢸⣿⣿⣿⣿⣿⣿⣿⣿⣿⣿⣿⣿⣿⣿⣿⣿⣿⣿⣿⣿⣿⣿⣿⣿⣿⣿⣿⣿⣿⣿⣿⣿⣿⣿⣿⣿⣿⣿⣿⣿⣿⣿⣿⣿⣿⣿⣿⣿⣿⣿⣿⣿⡿⢕⢕⢕⢕⢀⢔⢄⢄⢔⢄⢀⠀⠀⠀⠀⢱⡇⣿⣿⡇⢕⢸⣿⣿⣿⣿⣿⣿⣿⣿⣿⣿⣿⣿⢿⡄⠀⠀⠀⠀⠀⠀⠀⠀⠀⠀⠀⠀⠀⠀⠀⢕⢽⣿⣿⢕⣿⣿⣿⣿⣿⣿⣿⣿⣿⣿⣿⣿⢕⢕⢸⣿⣿⣿⣿⣿⣿⣿⣿⣿⣿⣿⣿⣿⣟⢿⣿⣿⣿⣿⣿⣻⣿⣿⣿⣿⡟⢝⢕⢕⢕⢜⢕⢕⢝⢔⢕⢜⢍⢟⣿⣯⡏⢟⢟⢟⢟⢏⢁⢀⢀⢀⢁⢁⢁⢀⢄⢄⢔⢔⢄⢲⢖⢀⢕⢕⢕⢕⢕⢜⢕⢜⢝⢟⢟⢟⢻⢿⢿⠿⠀</a:t>
            </a:r>
            <a:br/>
            <a:r>
              <a:t>⢕⢕⢕⢕⢕⠁⠀⢕⢕⢄⠀⢔⢕⢕⢕⢕⢕⢕⢕⢕⢕⢑⢑⢕⢕⢕⢕⢕⢕⢕⣵⣵⣵⣵⣵⣵⣼⣿⣿⣿⣿⣿⣿⣿⣿⣿⣿⣿⣿⣿⣿⣿⣿⣿⣿⣿⣿⣿⣿⣿⣿⣿⣿⣿⣿⣿⣿⣿⣿⣿⣿⣿⣿⣿⣿⣿⣿⣿⣿⣿⣿⣿⣿⣿⣿⣿⣿⣿⣿⡇⢕⢕⢕⢕⢕⢕⢕⢕⢕⢕⢕⢕⠀⠀⠀⢸⡇⣿⣿⡇⢕⢸⣿⣿⣿⣿⣿⣿⣿⣿⣻⢻⢿⡎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⢕⢕⢕⢕⢕⠀⠀⢕⢕⠁⠀⠑⢑⢕⢅⢅⢕⢕⢕⢕⠕⠔⢕⢕⢅⢅⠁⢑⢕⢸⣿⣿⣿⣿⣿⣿⣿⣿⣿⣿⣿⣿⣿⣿⣿⣿⣿⣿⣿⣿⣿⣿⣿⣿⣿⣿⣿⣿⣿⣿⣿⣿⣿⣿⣿⣿⣿⣿⣿⣿⣿⣿⣿⣿⣿⣿⣿⣿⣿⣿⣿⣿⣿⣿⣿⣿⣿⣿⣿⢇⢕⢕⢕⢕⢕⢕⢕⢕⢕⢕⢕⢕⠀⠀⠀⢸⡇⣿⣿⡇⢕⢸⡿⢿⣿⡿⣿⡿⠿⢇⢫⡕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⢕⢕⢕⢕⢕⠀⠀⢕⠁⠀⠀⠀⠐⢕⢕⢕⢕⢕⢕⢕⢕⢕⢕⢕⢕⢕⢕⢕⢕⢸⣿⣿⣿⣿⣿⣿⣿⣿⣿⣿⣿⣿⣿⣿⣿⣿⣿⣿⣿⣿⣿⣿⣿⣿⣿⣿⣿⣿⣿⣿⡟⢏⢝⢸⣿⣿⣿⣿⣿⣿⣿⣿⣿⣿⣿⣿⣿⣿⣿⣿⣿⣿⣿⣿⣿⣿⣿⣿⣿⢕⢕⢕⢕⢕⢕⢕⢕⢕⢕⢕⢕⠕⠀⠀⠀⢸⡇⡻⣟⢇⢕⢜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⣵⣵⣷⣷⣧⣕⡕⢅⢀⢀⢄⣔⣴⣷⣷⣷⣷⣷⣷⣷⣷⣷⣷⣷⣷⣷⣷⣷⣷⣾⣿⣿⣿⣿⣿⣿⣿⣿⣿⣿⣿⣿⣿⣿⣿⣿⣿⣿⣿⣿⣿⣿⣿⡿⢿⣿⣿⣿⣿⣿⡇⢕⢕⢸⣿⣿⣿⣿⣿⣿⣿⣿⣿⣿⣿⣿⣿⣿⣿⣿⣿⣿⣿⣿⣿⣿⣿⣿⣿⢕⢕⢕⢕⢕⠁⠁⠑⠑⠁⠁⠀⠀⠀⠀⠀⢕⡇⢜⢫⢕⢕⢕⢕⢕⢕⢕⢕⢕⢕⢕⢕⢕⢕⢕⢕⡿⢕⠀⠀⠀⠀⠀⠀⠀⠀⠀⠀⠀⠀⠀⠀⢕⢕⣿⣿⢕⣿⣿⣿⣿⣿⣿⣿⣿⣿⣿⣿⣿⢕⢕⢸⣿⣿⣿⣿⣿⣿⣿⣿⣿⣿⣿⣿⣿⣿⣿⣿⣿⣿⣿⣿⣿⣿⣿⣿⣼⡕⡕⢕⢕⢕⢕⢕⢕⢕⢕⢕⢕⢕⣱⣿⣿⡇⢕⢕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⢕⣸⣿⣿⣿⣿⣿⡇⢕⢕⢸⣿⣿⣿⣿⣿⣿⣿⣿⣿⣿⣿⣿⣿⣿⣿⣿⣿⣿⣿⣿⣿⣿⣿⣿⣿⢕⢕⢕⢕⢕⠀⠀⠀⠀⠀⠀⠀⠀⠀⠀⠀⠱⡇⢕⢕⢕⢕⢕⢕⢕⢕⢕⢕⢕⢕⢕⠕⠕⠕⢕⢕⡇⢕⠀⠀⠀⠀⠀⠀⠀⠀⠀⠀⠀⠀⠀⠀⢕⢕⣿⣿⢕⣿⣿⣿⣿⣿⣿⣿⣿⣿⣿⣿⣿⢕⢕⢸⣿⣿⣿⣿⣿⣿⣿⣿⣿⣿⣿⣿⣿⣿⣿⣿⣿⣿⣿⣿⣿⣿⣿⣿⣿⣿⣿⣷⣷⣷⣷⡇⢕⣷⣷⣷⣷⣾⣿⣿⣿⡇⢕⢕⢕⠀⠀⠀⠀⠀⠀⠀⠀⠀⠀⢕⢕⢕⢕⢕⢕⢕⢕⢕⢕⢕⢕⢕⢕⢕⢕⢕⢕⢕⢕⢕⢕⢕⢕⠀</a:t>
            </a:r>
            <a:br/>
            <a:r>
              <a:t>⢿⢿⢿⢿⢿⢿⢿⢿⢿⢿⢿⢿⢿⢿⢿⢿⢿⢿⢿⢿⢿⢿⣿⢿⢿⢿⢿⢿⢿⢿⢿⢿⢿⢿⣿⣿⡿⢿⢿⢿⢿⣿⣿⣿⣿⣿⣿⣿⣿⣿⢕⢕⢕⣿⣿⣿⣿⣿⣿⣿⡇⢕⢕⢸⣿⣿⣿⣿⣿⣿⣿⣿⣿⣿⣿⣿⣿⣿⣿⣿⣿⣿⣿⣿⣿⣿⣿⣿⡟⢕⢕⢕⢕⢕⢟⢏⢟⢟⢟⢟⢟⢟⢟⢟⢟⢟⢇⢕⢕⢕⢕⢕⢕⢔⢔⢕⢔⢔⢔⢔⢔⢕⢔⢕⢕⢕⢕⠀⠀⠀⠀⠀⠀⠀⠀⠀⠀⠀⠀⠀⠀⢕⢕⣿⣿⢕⣿⣿⣿⣿⣿⣿⣿⣿⣿⣿⣿⣿⢕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⣷⢕⢕⣸⣿⣿⣿⣿⣿⣿⣿⣿⣿⣿⣿⣿⣿⣿⣿⣿⣿⣿⣿⣿⣿⣿⣿⣿⢕⢕⢕⢕⢕⢕⢕⢕⢕⢕⢕⢕⢕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⣕⡕⢕⢕⢕⢕⢕⢕⢕⢕⢕⢕⢕⢕⢕⢕⢕⢕⢕⢕⢕⢸⡇⢕⢕⢕⢕⢕⢕⢕⢕⢕⢕⢕⢕⢕⢕⣕⣕⣱⣼⣿⣿⣿⣿⣿⣿⣿⣿⣿⢕⢕⢕⣿⣿⣿⣿⣿⣿⣿⣿⢕⢕⣿⣿⣿⣿⣿⣿⣿⣿⣿⣿⣿⣿⣿⣿⣿⣿⣿⣿⣿⣿⣿⣿⣿⣿⣿⢕⢕⢕⢕⢕⢕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⣿⣿⣿⣿⣿⣿⣿⣿⣿⣿⣿⣿⣿⣿⣿⣿⣿⣿⣿⣿⢕⢕⢕⠑⠀⢕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⣇⢕⢕⢕⢕⢕⢕⢕⢕⢕⢕⢕⢕⢕⢸⣿⣿⣿⣿⣿⣿⣿⣿⣿⣿⣿⣿⣿⢕⢕⢕⣿⣿⣿⣿⣿⣿⣿⣿⢕⢕⣿⣿⣿⣿⣿⣿⣿⣿⣿⣿⣿⣿⣿⣿⣿⣿⣿⣿⣿⣿⣿⡏⣿⣿⣿⢕⠕⠁⠀⢀⢕⢕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⡇⣿⣟⣿⢕⠀⠀⢔⢕⢕⢕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⣧⣿⣿⣿⢕⢄⢕⢕⢕⢕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⣿⣿⣿⣿⣿⣿⣿⣿⣿⣿⣿⣿⣿⣿⢕⢕⢕⣿⣿⣿⣿⣿⣿⣿⣿⢅⠔⣿⣿⣿⣿⣿⣿⣿⣿⣿⣿⣿⣿⣿⣿⣿⣿⣿⣿⣿⣿⣿⢯⣿⣿⢟⢕⢕⢕⢕⢕⢕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⠕⢑⣿⣿⣿⣿⡇⢕⢕⢕⢕⢕⢕⢕⢕⢕⢕⢕⢕⣿⡇⢕⢕⢕⢕⢕⢕⢕⢑⡇⢕⢕⢕⢕⢕⢕⢕⢕⢕⢕⢕⢕⢕⢕⢕⢕⢕⢕⢕⢕⢰⡿⢇⢕⢕⢕⢕⢕⢕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⢸⣿⣿⣿⣿⣿⣿⣿⣿⡇⢕⢕⠀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⣸⣤⣿⣿⣿⣿⡇⢕⢕⢕⢕⢕⢕⢕⢕⢕⢕⢕⢑⣿⡇⢕⢕⢕⢕⢕⢕⢑⢊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⡘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⢈⣿⡇⢕⢕⢕⢕⢕⢕⢼⣽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⠕⣿⣿⢕⢕⢕⢕⢕⢕⢕⢕⢕⢕⢕⣿⣿⣿⣿⣿⣿⡇⢕⢕⢕⢕⢕⢕⢕⢕⢕⢕⢕⣸⣿⡇⢕⢕⢕⢕⢕⢕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⢰⣿⣿⣿⣿⣿⣿⡇⢕⢕⢕⢕⢕⢕⢕⢕⢕⢕⢠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⣇⢕⢕⢕⢕⢕⢕⢕⢕⢕⢕⢕⢕⢕⢕⢕⢕⠁⣄⢺⣿⣿⢕⢕⢕⢕⢕⢕⢕⢕⢕⢕⢸⣿⣿⣿⣿⣿⣿⡇⢕⢕⢕⢕⢕⢕⢕⢕⢕⢕⢸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⣿⣿⢕⢕⢕⢕⢕⢕⢕⢕⢕⢕⢕⢕⢕⢕⢕⢕⡇⣿⣿⣿⣿⡕⢕⢕⢕⢕⢕⢕⢕⢕⢕⢕⢕⢕⢸⣿⣿⣿⡇⢕⢕⢕⢕⢕⢕⢕⢕⢕⢠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⣿⣿⢕⢕⢕⢕⢕⢕⢕⢕⢕⢕⢕⢕⢕⢕⢕⢕⣷⣿⣿⣿⣿⡇⢕⢕⢕⢕⢕⢕⢕⢕⢕⢕⢕⢕⢸⣿⣿⣿⡇⢕⢕⢕⢕⢕⢕⢕⢕⢕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⣿⣿⢕⢕⢕⢕⢕⢕⢕⢕⢕⢕⢕⢑⢕⢕⢕⢕⣿⣿⣿⣿⣿⡇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⣿⣿⢕⢕⢕⢕⢕⢕⢕⢕⢕⢕⢕⢕⢕⢕⢕⢕⣿⣿⣿⣿⣿⡕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⣿⣿⡕⢕⢕⢕⢕⢕⢕⢕⢕⢕⢕⢕⢕⢕⢕⢕⣿⣿⣿⢏⢝⢕⢕⢕⢕⢕⢕⢕⢕⢕⢕⢕⢕⢕⢸⣿⣿⣿⡇⢕⢕⢕⢕⢕⢕⢕⢕⢕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⠘⠛⠛⠛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⢻⢿⣿⣿⣿⣿⣿⣿⣿⣿⣿⣿⣿⣿⣿⣿⣿⣿⣿⣿⣿⣿⣿⣿⣿⣿⣸⣿⣿⣿⡿⡿⣟⣵⣿⣿⣿⣿⣿⣿⣿⣿⣿⣿⣿⣿⣿⣷⡝⡿⢸⣿⡿⢏⢝⢿⢿⢟⢕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⢿⣿⣿⣿⣿⣿⣿⣿⣿⣿⣿⣿⣿⣿⣿⣿⣿⣿⣿⣿⣿⣧⣿⣿⢿⣫⣵⣾⣿⣿⣿⣿⣿⣿⣿⣿⣿⣿⣿⣿⣿⣿⣿⣿⣷⣇⡜⢿⢕⢕⢕⢕⢕⢕⢕⢕⢜⣿⣿⣿⣿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⢿⣿⣿⣿⣿⣿⣿⣿⣿⣿⣿⣿⣿⣿⣿⣿⣿⣿⣿⣿⣿⣷⣿⣿⣿⣿⣿⣿⣿⣿⣿⣿⣿⣿⣿⣿⣿⣿⡿⢿⣿⣿⣿⣿⣷⡕⢕⢕⢕⢕⢕⢕⢕⢕⢕⢻⢿⣿⢟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⡱⢕⢕⢕⢕⢕⢕⢕⢕⢕⢕⢕⢕⢕⢕⢕⢕⢕⢕⢕⢕⢕⢕⢜⢝⢻⢿⢿⣿⣿⣿⣿⣿⣿⣿⣿⣿⣿⣿⣿⣿⣿⣿⣿⣿⣿⣿⣿⣿⣿⣿⣿⣿⣿⣿⣿⣿⣿⣿⣿⣿⣷⣮⣝⡟⢿⡗⢕⢕⢕⢕⢕⢕⢕⢜⣯⣷⡵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⣿⣿⡿⣿⣿⣿⣿⣿⣿⣿⣿⣿⣿⣿⣿⣿⣿⣿⣷⡝⢿⣿⣿⣿⣿⣿⣿⣿⣿⣿⣿⣿⡫⢻⢣⡕⢕⢕⢕⢟⢗⢕⢕⢕⢝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⡕⢕⢕⢕⢕⢕⢕⢕⢕⢕⢕⢕⢕⢕⢕⢕⢕⢕⢕⢕⢕⢕⢕⢕⢕⢕⢕⢕⢕⢕⢕⢕⢕⢕⢕⢕⢕⢕⢕⢕⢕⢕⢕⢕⢕⢕⢕⢕⢕⢕⢕⢕⢕⢕⢕⢕⢕⢕⢕⢕⢕⢕⢕⢕⢕⢕⢕⢕⢕⢕⢕⢕⢕⢕⢕⢕⢕⢕⢕⢕⢕⢕⢕⢕⢜⢳⣕⢕⢕⢕⢕⢕⢕⢕⢕⢕⢕⢕⢕⢕⢕⢕⢕⢕⢕⢕⢕⢕⢕⢕⢕⢕⢕⢕⢕⢕⢕⢝⢟⢝⢝⢻⢿⢿⢟⢟⢟⢏⢯⡟⢟⢇⢟⢟⢿⢿⢿⢿⢟⢟⢟⢟⢕⢝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⣷⣕⢕⢕⢕⢕⢕⢕⢕⢕⢕⢕⢕⢕⢕⢕⢕⢕⢕⢕⢕⢕⢕⢕⢕⢕⢕⢕⢕⢕⢕⢕⢕⢕⢕⢕⢕⢕⢕⢕⢕⢕⢕⢕⢕⢕⢕⢕⢕⢕⢕⢕⢕⢕⢕⢕⢕⢕⢕⢕⢕⢕⢕⢕⢕⢕⢕⢕⢕⢕⢕⢕⢕⢕⢕⢕⢕⢕⢕⢕⢕⢕⢕⢕⢕⢜⢳⣷⣵⣵⣕⢕⢕⢕⢕⢕⢕⢕⢕⢕⢕⢕⢕⢕⢕⢕⢕⢕⢕⢕⢕⢕⢕⢕⢕⢕⢕⢕⢕⢕⢕⢕⢕⢕⢕⢕⢕⢕⢕⢕⢕⢜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⣷⣕⢕⢕⢕⢕⢕⢕⢕⢕⢕⢕⢕⢕⢕⢕⢕⢕⢕⢕⢕⢕⢕⢕⢕⢕⢕⢕⢕⢕⢕⢕⢕⢕⢕⢕⢕⢕⢕⢕⢕⢕⢕⢕⢕⢕⢕⢕⢕⢕⢕⢕⢕⢕⢕⢕⢕⢕⢕⢕⢕⢕⢕⢕⢕⢕⢕⢕⢕⢕⢕⢕⢕⢕⢕⢕⢕⢕⢕⢕⢕⢕⢕⢕⢕⢕⢝⢝⢻⢟⢕⣵⣷⣵⣕⡕⢕⢕⢕⢕⢕⢕⢕⢕⢕⢕⢕⢕⢕⢕⢕⢕⢕⢕⢕⢕⢕⢕⢕⢕⢕⢕⢕⢕⢕⢕⢕⢕⢕⢕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⢜⢝⢟⢻⢿⣿⣷⣷⣵⣕⣕⢕⢕⢕⢕⢕⢕⢕⢕⢕⢕⢕⢕⢕⢕⢕⢕⢕⢕⢕⢕⢕⢕⢕⢕⢕⢕⢕⢕⢕⢕⢕⢕⢕⢕⢕⢕⢕⢕⢕⢕⢕⢕⢕⢕⢕⢕⢕⢕⡕⢕⢕⢕⢱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⣷⣵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⢟⢿⢿⣷⣷⣵⣵⣕⢕⢕⢕⢕⢕⢕⢕⢕⢕⢕⢕⢕⢕⢕⢕⢕⢕⢕⢕⢕⢕⢕⢕⢕⢕⢕⢕⢕⢕⢕⢕⢕⢕⢕⢕⢕⢕⢕⢕⢕⢕⢸⢇⢕⢕⢕⢑⢙⢇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⢟⢿⢷⢷⢧⢵⣕⣕⣕⢕⢕⢕⢕⢕⢕⢕⢕⢕⢕⢕⢕⢕⢕⢕⢕⢕⢕⢕⢕⢕⢕⢕⢕⢕⢕⢕⢕⣕⣕⣵⡷⢟⢕⢄⠑⢕⢕⢄⠐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⢗⢗⢷⢵⢵⢵⡵⢵⢵⢕⢕⢕⢕⢕⢕⢕⢕⢗⢗⢗⢗⢗⢟⢏⢝⢝⢕⢕⢕⢕⢕⢄⠀⠁⠑⠐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⢕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⡇⢕⢕⢕⢕⢕⢕⢕⢕⢕⢕⢕⢕⢕⢕⢕⠕⣧⢕⢕⢕⢕⢕⢕⢕⠕⠔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⣷⢕⢕⢕⢕⢕⢕⢕⢕⢕⢕⢕⢕⢕⢕⢕⢕⣿⣧⡕⠕⠑⠑⠑⢁⢔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⣱⡇⢕⢕⢕⢕⢕⢕⣿⣿⣿⣇⢕⢕⢕⢕⢕⢕⢕⢕⢕⢕⢕⢕⢕⢕⢸⣿⣿⣷⣴⢔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⣵⣿⡇⢕⢕⢕⢕⢕⣾⣿⣿⣿⣿⣇⢕⢕⢕⢕⢕⢕⢕⢕⢕⢕⢕⢕⢕⢸⣿⣿⣿⣿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⡕⢕⢕⢕⢕⢕⢕⢕⢕⢕⢕⢕⢕⢕⢕⢕⢕⢕⢕⢕⢕⢕⢕⢕⢕⢕⢕⢕⢕⢕⢕⢕⢕⢕⢕⢕⢕⢕⢕⢕⢕⢕⢕⢕⢕⢕⢕⢕⢕⢕⠑⢕⢕⢕⢕⢕⢕⢕⢕⢕⢕⢕⢕⢕⢕⢕⢑⢕⢕⢕⢕⢕⢕⢕⢕⢕⢕⢕⢕⢕⢕⢕⢕⢕⣾⣿⣿⡇⢕⢕⢕⢕⣼⣿⣿⣿⣿⣿⣿⣇⢕⢕⢕⢕⢕⢕⢕⢕⢕⢕⢕⢕⢸⣿⣿⣿⣿⣿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⣷⢕⢕⢕⢕⢕⢕⢕⢕⢕⢕⢕⢕⢕⢕⢕⢕⢕⢕⢕⢕⢕⢕⢕⢕⢕⢕⢕⢕⢕⢕⢕⢕⢕⢕⢕⢕⢕⢕⢕⢕⢕⢕⢕⢕⢕⢕⢕⢕⢕⠀⢕⢕⢕⢕⢕⣑⡕⢕⢕⢕⢕⢕⢕⢕⢕⢕⠑⢕⢕⢕⢕⢕⢕⢕⢑⢕⢕⢕⢕⢕⢕⢕⢞⢟⢟⢟⠇⢕⢕⢕⢕⣕⣑⡕⢵⣿⣿⣿⣿⣧⢕⢕⢕⢕⢕⢕⢕⢕⢕⢕⢕⢜⠝⢝⢟⢟⢿⢇⢕⢕⢕⢕⢕⢕⢕⢕⢕⢕⢕⢅⢕⢑⢕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⣇⢕⢕⢕⢕⢕⢕⢕⢕⢕⢕⢕⢕⢕⢕⢕⢕⢕⢕⢕⢕⢕⢕⢕⢕⢕⢕⢕⢕⢕⢕⢕⢕⢕⢕⢕⢕⢕⢕⢕⢕⢕⢕⢕⢕⢕⢕⢕⢕⠀⢕⢕⢕⢕⢕⣟⢕⠕⢕⢕⢕⢕⢕⢕⢕⠕⢔⢕⢕⢕⢕⠕⢕⢕⢕⢕⢕⠑⢕⠑⠁⠙⠻⢿⣿⣿⣿⢕⢕⢕⣿⣿⣿⣿⣿⣾⣿⣿⣿⣿⣷⡕⢕⢕⢕⢕⢕⢕⢕⢕⢕⣿⣿⣿⣷⣷⣶⢶⠐⠕⢕⢕⢕⢕⢕⢕⢕⢕⢔⢑⢕⢕⢑⢑⢑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⡕⢕⢕⢕⢕⢕⢕⢕⢕⢕⢕⢕⢕⢕⢕⢕⢕⢕⢕⢕⢕⢕⢕⢕⢕⢕⢕⢕⢕⢕⢕⢕⢕⢕⢕⢕⢕⢕⢕⢕⢕⢕⢕⢕⢕⢕⢕⢕⢄⢕⢕⢕⢕⢕⢧⢑⢕⢕⢕⢕⢕⢕⢕⢕⠄⢑⢕⢕⢕⢕⠀⠁⠕⢕⢕⢕⢕⣅⣀⠀⠀⠀⠀⠈⠙⠟⢇⢕⣸⣿⣿⣿⣿⣿⣿⣿⣿⣿⣿⣿⣿⣕⢕⢕⢕⢄⢕⢕⢕⢱⣿⣿⠿⠛⠉⠁⠀⠀⢀⠕⢕⠕⢕⢕⠁⢕⠕⢕⢑⢅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⣇⢕⢕⢕⢕⢕⢕⢕⢕⢕⢕⢕⢕⢕⢕⢕⢕⢕⢕⢕⢕⢕⢕⢕⢕⢕⢕⢕⢕⢕⢕⢕⢕⢕⢕⢕⢕⢕⢕⢕⢕⢕⢕⢕⢕⢕⢕⢕⢕⠅⢕⢕⢕⠕⠁⠕⢕⢕⢕⢕⢕⢕⢅⣵⡇⢕⠅⢕⢕⢕⠀⠀⢄⢕⢕⢕⣸⣿⣿⣿⣷⣦⣄⣀⠀⠀⠀⠀⠈⠙⠻⢿⣿⣿⣿⣿⣿⣿⣿⣿⣿⣿⢕⢕⢅⣸⢕⢕⠑⠊⠁⠀⠀⠀⣀⣠⣴⣾⣿⡇⠁⢄⢑⢕⢕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⢕⢕⢕⢕⢕⢕⢕⢕⢕⢕⢕⢕⢕⢕⢕⢕⢕⢕⢕⢕⢕⢕⢕⢕⢕⢕⢕⢕⢕⢕⢕⢕⢕⢕⢕⢕⢕⢕⢕⢕⢕⢕⢕⢕⢕⢕⢕⢕⠑⢕⠕⠁⠀⠀⠀⠐⠁⢁⢔⢕⢕⢜⢿⣧⢁⠄⢕⢕⢕⢕⠀⢕⢕⢕⠀⣿⣿⣿⣿⣿⣿⣿⣿⣿⣷⣦⡤⠀⠀⠀⠀⣿⣿⣿⣿⣿⣿⣿⣿⣿⣿⢕⠕⣰⠑⢕⠑⢀⣄⣤⣴⣷⣿⣿⣿⣿⣿⡿⠁⠄⢄⢀⢀⢑⢑⢐⢄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⢿⠇⢕⢕⢕⢕⢕⢕⢕⢕⢕⢕⢕⢕⢕⢕⢕⢕⢕⢕⢕⢕⢕⢕⢕⢕⢕⢕⢕⢕⢕⢕⢕⢕⢕⢕⢕⢕⢕⢕⢕⢕⢕⢕⢕⢕⢕⢕⢕⢄⢔⢄⢄⢄⢄⢔⢔⢳⣿⣿⣧⣕⡕⢕⢝⢇⠀⠀⠕⢕⢕⠀⢕⢕⢕⠀⠿⠟⠟⠛⠛⠙⠉⠉⠁⠀⠀⠀⠀⢀⣀⣠⣿⣿⣿⣿⣿⣿⣿⣿⣿⢇⢑⣱⠟⢄⣁⠀⠀⠀⠁⠉⠙⠛⠟⠿⠿⣿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⡿⠿⠟⠛⠛⠙⠉⠁⠀⠀⠀⢕⢕⢕⢕⢕⢕⢕⢕⢕⢕⢕⢕⢕⢕⢕⢕⢕⢕⢕⢕⢕⢕⢕⢕⢕⢕⢕⢕⢕⢕⢕⢕⢕⢕⢕⢕⢕⢕⢕⢕⢕⢕⢕⢕⢕⢕⢕⢕⢕⢕⢕⢕⢕⢕⢕⢕⢝⢻⣿⣿⣿⣿⣷⣼⢇⢀⠀⠑⢕⢔⠀⠑⠑⠀⡄⠀⠀⠀⠀⢀⣀⣄⣠⣴⣶⣷⣿⣿⣿⣿⣿⣿⣿⣿⣿⣿⣿⡿⠋⢄⣼⣷⣾⣿⣿⣿⣷⣦⣄⣀⢀⠀⠀⠀⢀⠄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⡟⠁⠀⠀⠀⠀⠀⠀⠀⠀⠀⠀⠕⢕⢕⢕⢕⢕⢕⢕⢕⢕⢕⢕⢕⢕⢕⢕⢕⢕⢕⢕⢕⢕⢕⢕⢕⢕⢕⢕⢕⢕⢕⢕⢕⢕⢕⢕⢕⢕⢕⢕⢕⢕⢕⢕⢕⢕⢕⢕⠁⢕⢕⢕⢕⢕⢕⢕⢕⢕⢜⢻⣿⣿⣿⣿⢗⢕⢄⠀⠀⠁⠕⡄⠀⠀⢱⣶⣶⣾⡿⢟⢟⢻⣿⣿⣿⣿⣿⣿⣿⣿⣿⣿⣿⣿⣿⣿⣯⣵⣷⣿⣿⣿⣿⣿⣿⣿⣿⣿⣿⢿⢻⢕⡶⣦⡜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⡿⠋⠀⠀⠀⠀⠀⠀⠀⠀⠀⠀⠀⠀⠀⢕⢕⢕⢕⢕⢕⢕⢕⢕⢕⢕⢕⢕⢕⢕⢕⢕⢕⢕⢕⢕⢕⢕⢕⢕⢕⢕⢕⢕⢕⢕⢕⢕⢕⢕⢕⢕⢕⢕⢕⢕⠕⢕⢕⢕⢕⢕⠁⢕⢕⢕⢕⢕⢕⢕⢕⢕⢕⢕⢌⢙⠕⠕⠕⠕⢣⣔⢀⠀⠀⢹⣧⡄⠁⢻⣿⡕⢕⢕⢕⢕⢝⣿⣿⣿⣿⣿⣿⣿⣿⣿⣿⣿⣿⣿⣿⣿⣿⣿⣿⣿⣿⣿⣿⣿⣿⣿⡏⢕⢕⢕⢸⡿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⠀⠀⠀⠀⠀⠀⠀⠀⠀⠀⠀⠀⠀⠀⠀⢕⢕⢕⢕⢕⢕⢕⢕⢕⢕⢕⢕⢕⢕⢕⢕⢕⢕⢕⢕⢕⢕⢕⢕⢕⢕⢕⢕⢕⢕⢕⢕⢕⢕⢕⢕⢕⢕⢕⢕⢕⢔⢕⢕⢕⢕⢕⢄⢕⢕⢕⢕⢕⢕⢕⢕⢕⢕⢕⢕⢕⢕⢕⢕⢕⢕⢻⣷⣴⡀⠀⢹⣿⣷⣵⣿⣷⣕⣕⣕⣕⣵⣿⣿⣿⣿⣿⣿⣿⣿⣿⣿⣿⣿⣿⣿⣿⣿⣿⣿⣿⣿⣿⣿⣿⣿⣿⣷⣕⢕⢕⣸⢇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⡏⠀⠀⠀⠀⠀⠀⠀⠀⠀⠀⠀⠀⠀⠀⠀⢕⢕⢕⢕⢕⢕⢕⢕⢕⢕⢕⢕⢕⢕⢕⢕⢕⢕⢕⢕⢕⢕⢕⢕⢕⢕⢕⢕⢕⢕⢕⢕⢕⢕⢕⢕⢕⢕⢕⢕⢕⢕⢕⢕⢕⢕⢕⢕⢀⢕⢕⢕⢕⢕⢕⢕⢕⢕⢕⢕⢕⢕⢕⢕⢕⢕⢕⢹⣿⣿⣷⣴⣹⣿⣿⣿⣿⣿⣿⣿⣿⣿⣿⣿⣿⣿⣿⣿⣿⣿⣿⣿⣿⣿⣿⣿⣿⣿⡟⣿⣿⣿⣿⣿⣿⣿⣿⣿⣿⣿⣿⡿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⠑⠀⠀⠀⠀⠀⠀⠀⠀⠀⠀⠀⠀⠀⠀⠀⢕⢕⢕⢕⢕⢕⢕⢕⢕⢕⢕⢕⢕⢕⢕⢕⢕⢕⢕⢕⢕⢕⢕⢕⢕⢕⢕⢕⢕⢕⢕⢕⢕⢕⢕⢕⢕⢕⢕⢕⠁⢕⢕⢕⢕⢕⢕⢕⠁⢕⢕⢕⢕⢕⢕⢕⢕⢕⢕⢕⢕⢕⢕⢕⢕⢕⢕⢕⢝⣿⣿⣿⣿⣿⣿⣿⣿⣿⣿⣿⣿⣿⣿⣿⣿⣿⣿⣿⣿⣿⣿⣿⣿⣿⣿⣿⣿⣿⣧⣿⣿⣿⣿⣿⣿⣿⣿⣿⣿⣿⣿⢣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⡟⠀⠀⠀⠀⠀⠀⠀⠀⠀⠀⠀⠀⠀⠀⠀⠀⢕⢕⢕⢕⢕⢕⢕⢕⢕⢕⢕⢕⢕⢕⢕⢕⢕⢕⢕⢕⢕⢕⢕⢕⢕⢕⢕⢕⢕⢕⢕⢕⢕⢕⢕⢕⢕⢕⢕⢕⢔⢕⢑⢕⢕⢕⢕⢕⢄⠑⢕⢕⢕⢕⢕⢕⢕⢕⢕⢕⢕⢕⠕⢕⢕⢕⢕⢕⢕⢘⢻⣿⣿⣿⣿⣿⣿⣿⣿⣿⣿⣿⣿⣿⣿⣿⣿⣿⣿⣿⣿⣿⣿⣿⣿⣿⣿⣿⣿⣿⣿⣿⣿⣿⣿⣿⣿⣿⣿⣿⢇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⣆⠀⠀⠀⠀⠀⠀⠀⠀⠀⠀⠀⠀⠀⠀⠀⢕⢕⢕⢕⢕⢕⢕⢕⢕⢕⢕⢕⢕⢕⢕⢕⢕⢕⢕⢕⢕⢕⢕⢕⢕⢕⢕⢕⢕⢕⢕⢕⢕⢕⢕⢕⢕⢕⢕⢕⢕⢕⢅⢕⢕⢕⢕⢕⢕⠀⢕⢕⢕⢕⢕⢕⢕⢕⢕⢕⢕⢕⢕⢕⢕⢕⢕⢕⢕⢕⢔⢝⢿⣿⣿⣿⣿⣿⣿⣿⣿⣿⣿⣿⣿⣿⣿⣿⣿⣿⣿⣿⣿⣿⣿⣿⣿⣿⣿⣿⣿⣿⣿⣿⣿⣿⣿⣿⣿⢫⣾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⣧⡀⠀⠀⠀⠀⠀⠀⠀⠀⠀⠀⠀⠀⠀⢕⢕⢕⢕⢕⢕⢕⢕⢕⢕⢕⢕⢕⢕⢕⢕⢕⢕⢕⢕⢕⢕⢕⢕⢕⢕⢕⢕⢕⢕⢕⢕⢕⢕⢕⢕⢕⢕⢕⠕⢕⠀⠔⢕⢕⢕⢕⢕⢕⠀⢕⢕⢕⢕⢕⢕⢕⢕⢕⢕⢕⢕⢕⢕⢕⢕⢕⢕⢕⠕⢕⢕⢕⢝⢿⣿⣿⣿⣿⣿⣿⣿⣿⣿⣿⣿⣿⣿⣿⣿⣿⣿⢿⢿⢟⢟⢟⢟⢿⣿⣿⣿⣿⣿⣿⣿⣿⡿⢕⣾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⣷⣀⢀⠀⠀⠀⠀⠀⠀⠀⠀⠀⠀⢀⢕⢕⢕⢕⢕⢕⢕⢕⢕⢕⢕⢕⢕⢕⢕⢕⢕⢕⢕⢕⢕⢕⢕⢕⢕⢕⢕⢕⢕⢕⢕⢕⢕⢕⢕⢕⢕⢕⢕⢀⠕⢁⠕⢕⢕⢕⢕⢕⢕⢔⠁⢕⢕⢕⢕⢕⢕⢕⢕⢕⢕⢕⢕⢕⢕⢕⢕⢕⢕⠀⢕⠕⢑⢕⢕⢝⢿⣿⣿⣿⣿⣿⣿⣿⣿⣿⣿⣿⣿⣿⣿⣧⣥⣕⣑⢕⣑⣕⣵⣾⣿⣿⣿⣿⣿⡿⢏⢕⢕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⣷⣷⣶⣷⣷⣿⣿⣿⡇⢕⢕⢕⢕⢕⢕⢕⢕⢕⢕⢕⢕⢕⢕⢕⢕⢕⢕⢕⢕⢕⢕⢕⢕⢕⢕⢕⢕⢕⢕⢕⢕⢕⢕⢕⢕⢕⢕⢕⢕⢕⠀⢄⠐⢕⢕⢕⢕⢕⢕⢕⠀⢕⢕⢕⢕⢕⢕⢕⢕⢕⢕⢕⢕⢕⢕⢕⢕⢕⢕⢕⠁⢔⢑⢕⢕⢕⢕⢝⢻⣿⣿⣿⣿⣿⣿⣿⣿⣿⣿⣿⣿⣿⣿⣿⣿⣯⣽⣿⣿⣿⣿⣿⣿⡿⢏⢅⢕⢕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⢹⣿⣿⣿⣿⣿⣿⣿⣿⣿⣿⣿⣿⣿⣿⣿⣿⣿⣿⣿⣿⣿⣿⣿⣿⣿⡿⢕⢕⢕⢕⢕⢕⢕⢕⢕⢕⢕⢕⢕⢕⢕⢕⢕⢕⢕⢕⢕⢕⢕⢕⢕⢕⢕⢕⢕⢕⢕⢕⢕⢕⢕⢕⢕⢕⢕⢕⠕⠑⠀⠀⠐⠁⢕⢕⢕⢕⢕⢕⢔⠁⢕⢕⢕⢕⢕⢕⢕⢕⢅⢕⢕⢕⢕⢕⢕⢕⢕⠀⠀⢕⢕⢕⢕⢕⢕⢕⢕⢕⢝⢻⢿⣿⣿⣿⣿⣿⣿⣿⣿⣿⣿⣿⣿⣿⣿⣿⣿⣿⣿⢟⢏⢕⢕⢔⢕⢕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⣿⣿⣿⣿⣿⣿⣿⣿⣿⣿⣿⣿⣿⣿⣿⣿⣿⣿⣿⣿⣿⡿⢟⢟⢟⢇⢑⢕⢕⢕⢕⢕⢕⢕⢕⢕⢕⢕⢕⢕⢕⢕⢕⢕⢕⢕⢕⢕⢕⢕⢕⢕⢕⢕⢕⢕⢕⢕⢕⢕⢕⢕⢕⢕⢕⢕⢀⠀⠀⠀⠀⢕⢕⢕⢕⢕⢕⢕⢕⢄⠁⢕⢕⢕⢕⢕⢕⢕⢕⢅⢕⢕⢕⢕⢕⢕⢕⢄⠀⠁⢕⢕⢕⢕⢕⢕⢕⢕⢕⢕⢕⢜⢝⢻⢿⣿⣿⣿⣿⣿⣿⣿⣿⣿⣿⣿⠟⢏⢕⢕⢕⢕⢕⢕⢕⢱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⢏⢕⢕⢕⢕⢕⢕⢕⢕⢕⢕⢕⢕⢕⢕⢕⢕⢕⢕⢕⢕⢕⢕⢕⢕⢕⢕⢕⢕⢕⢕⢕⢕⢕⢕⢕⢕⢕⢕⢕⢕⢕⢕⢕⢕⢕⠀⠀⠀⠀⠀⠀⢕⢕⢕⢕⢕⢕⢕⢕⢀⠀⢕⢕⢕⢕⢕⢕⢕⢕⢕⢕⢕⢕⢕⢕⢕⢕⠀⠀⠀⠑⢕⢕⢕⢕⢕⢕⢕⢕⢕⢕⢕⢕⢕⢜⢝⢻⢿⣿⣿⣿⡿⠟⠙⠁⠀⢕⢕⢕⢕⢕⢕⢕⢕⢕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⡿⢇⢕⢕⢕⢕⢕⢕⢕⢕⢕⢕⢕⢕⢕⢕⢕⢕⢕⢕⢕⢕⢕⢕⢕⢕⢕⢕⢕⢕⢕⢕⢕⢕⢕⢕⢕⢕⢕⢕⢕⢕⢕⢕⢕⢕⢕⢕⢕⠀⠀⠀⠀⠐⢔⢑⡕⠕⢕⢕⢕⢕⢕⢕⢀⠀⢕⢕⢣⡕⢕⢕⢕⢕⢕⢕⢕⢕⢕⢕⢕⢀⠀⠀⠀⠀⠁⠑⠕⢕⢕⢕⢕⢕⢕⢕⢕⢕⢕⢕⢕⢕⢜⢍⢍⢕⠀⠀⠀⠀⢕⢕⢕⢕⢕⢕⢕⢕⢕⣿⡿⢿⣟⣯⣵⣾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⢟⢕⢕⢕⢕⢕⢕⢕⢕⢕⢕⢕⢕⢕⢕⢕⢕⢕⢕⢕⢕⢕⢕⢕⢕⢕⢕⢕⢕⢕⢕⢕⢕⢕⢕⢕⢕⢕⢕⢕⢕⢕⢕⢕⢕⢕⢕⢕⢕⠀⠀⠀⣤⣄⡐⠕⢸⣿⣿⣷⣶⣵⣕⣑⠑⠑⠀⠀⢕⢕⢜⢷⣕⡕⢕⢕⢕⢕⢕⢕⢕⢕⢕⠀⠀⠀⠀⠀⠀⠀⠀⠁⠑⠕⢕⢕⢕⢕⢕⢕⢕⢕⢕⢕⢕⠑⠀⠀⠀⠀⠀⠑⢕⢕⢕⢕⢕⢕⢕⡕⢷⣾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⢟⠃⢕⢕⢕⢕⢕⢕⢕⢕⢅⢕⢕⢕⢕⢕⢕⢕⢕⢕⢕⢕⢕⢕⢕⢕⢕⢕⢕⢕⢕⢕⢕⢕⢕⢕⢕⢕⢕⢕⢕⢕⢕⢕⢕⢕⢕⢕⢕⢕⢕⠀⠀⠁⣿⣿⣿⣿⣷⣿⣿⣿⣿⣿⣿⣿⣿⣧⡄⠅⠀⢕⢕⢕⢜⢇⢕⠑⢕⢕⢕⢕⢕⢕⢕⢄⠀⠀⠀⠀⠀⠀⠀⠀⠀⢄⢕⢕⠑⢕⢕⢕⢕⠕⠁⠕⢕⢔⠀⠀⠀⠀⠀⠁⢕⢕⢕⢕⢕⡕⢕⢇⢜⢿⢿⣿⣿⡿⢿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⡇⢕⢕⢀⠕⢕⢕⢕⢕⢕⢕⢕⢕⢕⢕⢕⢕⢕⢕⢕⢕⢕⢕⢕⢕⢕⢕⢕⢕⢕⢕⢕⢕⢕⢕⢕⢕⢕⢕⢕⢕⢕⢕⢕⢕⢕⢕⢕⢕⢕⢕⢕⠀⠀⠀⠜⣿⣿⢿⣟⣻⣽⣝⣟⣟⣿⣿⣟⢏⢕⢄⠁⠀⢕⢕⢕⢕⢕⢀⢕⢕⢕⢕⢕⢕⣕⣕⠀⠀⠀⠀⠀⠀⠀⠀⢀⢕⢕⢕⠀⠀⢕⢕⠕⠀⠀⢄⢕⢕⢄⠀⠀⠀⠀⠀⢕⢕⢕⢕⣱⢇⢕⢕⢕⣱⣷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⢇⠁⢕⢕⢔⢁⢕⢕⢕⢕⢕⢕⢕⢕⢕⢕⢕⢕⢕⢕⢕⢕⢕⢕⢕⢕⢕⢕⢕⢕⢕⢕⢕⢕⢕⢕⢕⢕⢕⢕⢕⢕⢕⢕⢕⢕⢕⢕⢕⢕⢕⠁⠀⠀⢀⣠⣵⣷⣿⣿⣿⣿⣿⣿⣿⣿⣿⣿⣿⣷⣧⢄⠀⠑⢕⢕⢕⢕⢕⠀⢕⢕⢕⢕⢻⣿⣿⡇⠀⠀⠀⠀⠀⠀⠀⣱⣿⡇⠑⠀⠀⢕⠑⠀⠀⢀⢕⢕⢱⣣⢀⠀⠀⠀⠀⢕⢕⡱⢕⢕⢕⠀⢕⠅⢻⣿⣿⣿⣿⣿⣿⣿⣿⣿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⡟⢕⢕⢕⢄⠕⢕⢕⢔⢕⢕⢕⢕⢕⢕⢕⢕⢅⢕⢕⢕⢕⢕⢕⢕⢕⢕⢕⢕⢕⢕⢕⢕⢕⢕⢕⢕⢕⢕⢕⢕⢕⢕⢕⢕⢕⢕⢕⢕⢕⢕⢕⢕⠀⣄⣴⣿⣿⣿⣿⣿⣿⣿⣿⣿⣿⣿⣿⣿⣿⣿⣿⣿⡕⠀⠄⢕⢕⢕⢕⢕⠀⢕⢕⢕⢅⢕⢕⢕⢕⠀⠀⠀⠀⠀⠀⢰⣿⣿⢇⠀⠀⠀⠀⠀⠀⠀⢕⢕⢕⢕⣽⣇⠀⠀⠀⠀⢕⢕⢕⢕⢕⢕⠀⢕⢕⢸⣿⣿⣿⣿⣿⣿⣿⣿⣿⣿⣿⣷⣵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⢏⢕⢕⢕⢕⢕⢕⢑⢕⢕⢕⢔⢕⢕⢕⢕⢕⢑⢕⢕⢕⢕⢕⢕⢕⢕⢕⢕⢕⢕⢕⢕⢕⢕⢕⢕⢕⢕⢕⢕⢕⢕⢕⢕⢕⢕⢕⢕⢕⢕⢕⢕⢕⣱⣾⣿⣿⣿⣿⣿⣿⣿⣿⣿⣿⣿⣿⣿⣿⣿⣿⣿⣿⣿⣷⡕⠑⡁⢕⢕⢕⢕⢕⠀⢕⢕⢕⢕⢕⢕⢕⢕⠀⠀⠀⠀⢄⣿⣿⢏⢕⢔⢄⢀⣀⣀⣠⡮⢕⢕⢕⢕⢸⣿⡇⠀⠀⠀⢕⢕⢕⢕⢕⢕⠀⢕⢕⠀⢻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⢏⢕⢕⢕⢕⢕⢕⢕⢕⢔⠑⢕⢕⢕⢕⢕⢕⢕⢕⢕⢕⢕⢕⢕⢕⢕⢕⢕⢕⢕⢕⢕⢕⢕⢕⢕⢕⢕⢕⢕⢕⢕⢕⢕⢕⢕⢕⢕⢕⢕⢕⢕⢕⣱⣿⣿⣿⣿⣿⣿⣿⣿⣿⣿⣿⣿⣿⣿⣿⣿⣿⣿⣿⣿⣿⣿⢗⠀⢱⢕⢕⢕⢕⢕⠀⢕⢕⢕⢕⢕⢕⢕⢕⠀⠀⠀⠀⣼⣿⡏⢕⢕⢕⣱⣿⣿⣿⣿⣳⣷⡕⢕⢕⢕⢹⣿⡄⠀⠀⢕⢕⢕⢕⢕⢕⢀⠕⢕⠀⠕⢸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⡟⢕⢕⢕⢕⢕⢕⢕⢕⢕⢕⢕⢕⢕⢕⢕⢕⢕⢕⢕⢕⢕⢕⢕⢕⢕⢕⢕⢕⢕⢕⢕⢕⢕⢕⢕⢕⢕⢕⢕⢕⢕⢕⢕⢕⢕⢕⢕⢕⢕⢕⢕⢕⣵⣿⣿⣿⣿⣿⣿⣿⣿⣿⣿⣿⣿⣿⣝⢿⣿⣿⣿⣿⣿⣿⣿⣧⡕⢕⢜⣇⢕⢕⢕⢕⠀⠁⢕⢕⢕⢕⢕⢕⢕⠀⠀⢄⣼⣿⡟⢕⢕⢕⢱⣿⣿⣿⡿⢹⣿⣿⡿⢕⢕⢕⢕⢻⣿⣧⡄⠀⢕⢕⢕⢕⢕⢕⢀⢕⠕⠀⢜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⡟⢕⢕⢕⢕⢕⢕⢕⢕⢕⢕⢕⢕⢕⢕⢕⢕⢕⢕⢕⢕⢕⢕⢕⢕⢕⢕⢕⢕⢕⢕⢕⢕⢕⢕⢕⢕⢕⢕⢕⢕⢕⢕⢕⢕⢕⢕⢕⢕⢕⢕⢕⢕⢱⣿⣿⣿⣿⣿⣿⣿⣿⣿⣿⣿⣿⣿⣿⣿⣷⣿⣿⣿⣿⣿⣿⣿⣿⣟⢕⠁⣿⣇⢕⢕⢕⢔⠀⠑⢕⢕⢕⢕⢕⢕⢕⢕⢞⣿⢝⢕⢕⢕⢕⣾⣿⣿⢟⢕⢸⣿⣿⢕⢕⢕⢕⢕⢕⢻⢿⢗⢕⢕⢕⢕⢕⢕⢕⢕⠑⢔⢇⠁⢻⣿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⡟⢕⢕⢕⢕⢕⢕⢕⢕⢕⢕⢕⢕⢕⢕⢕⢕⢕⢕⢕⢕⢕⢕⢕⢕⢕⢕⢕⢕⢕⢕⢕⢕⢕⢕⢕⢕⢕⢕⢕⢕⢕⢕⢕⢕⢕⢕⢕⢕⢕⢕⢕⢕⢕⢸⣿⣿⣿⣿⣿⣿⣿⣿⣿⣿⣿⣿⣿⣿⣿⣿⣿⣿⣿⣿⣿⣿⣿⣿⣿⢕⠀⣿⣿⡕⢕⢕⢕⠀⠀⠕⢕⢕⢕⠕⢕⢕⣕⣵⣵⣵⣣⢕⢕⢕⠻⢿⢝⢕⢕⣸⡿⢇⢕⢕⢕⢱⣵⣾⡇⣷⣷⣿⢕⢕⢕⠀⢕⢕⢜⡄⠀⢸⡄⢜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⢇⢕⢕⢕⢕⢕⢕⢕⢕⢕⢕⢕⢕⢕⢕⢕⢕⢕⢕⢕⢕⢕⢕⢕⢕⢕⢕⢕⢕⢕⢕⢕⢕⢕⢕⢕⢕⢕⢕⢕⢕⢕⢕⢕⢕⢕⢕⢕⢕⢕⢕⢕⢕⢕⣾⣿⣿⣿⣿⣿⣿⣿⣿⣿⣿⣿⣿⣿⣿⣿⣿⣿⣿⣿⣿⣿⣿⣿⣿⣿⢕⠀⣿⣿⣿⡄⢕⢕⢄⠀⠀⢕⢕⢕⠀⢕⠁⢹⣿⣿⣿⣿⣯⢕⢕⠀⠀⠀⠀⠀⢕⢕⢕⢕⣱⣷⣿⣿⣿⡇⣿⣿⣿⣇⢕⢕⢄⠑⢕⢕⢱⠀⠁⡇⡺⢿⢿⣟⣫⣽⣽⣿⣷⣾⣿⣿⣿⣿⣿⣿⣷⣷⣵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⡏⢕⢕⢕⢕⢕⢕⢕⢕⢕⢕⢕⢕⢕⢕⢕⢕⢕⢕⢕⢕⢕⢕⢕⢕⢕⢕⢕⢕⢕⢕⢕⢕⢕⢕⢕⢕⢕⢕⢕⢕⢕⢕⢕⢕⢕⢕⢕⢕⢕⢕⢕⢕⢕⢕⣿⣿⣿⣿⣿⢏⢝⢟⢟⢿⢿⣿⣿⣿⣿⣿⣿⣿⣿⣿⣿⣿⡿⣿⡿⢏⢕⠀⢻⣿⣿⣧⠀⢕⢸⡇⠀⠀⢕⢕⠀⢕⢄⣇⢻⣿⣿⣿⣿⣧⢕⠀⠀⠀⠀⠀⢕⢕⣵⣿⣿⣿⣿⣿⣿⡇⣿⣿⣿⣿⡕⢕⢕⣆⠑⢕⢜⢇⣄⣵⣵⣷⣿⣿⣿⣿⣿⣿⣿⣿⣿⣿⣿⣿⣿⣿⣿⣿⢟⢏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⡇⢕⢕⢕⢕⢕⢕⢕⢕⢕⢕⢕⢕⢕⢕⢕⢕⢕⢕⢕⢕⢕⢕⢕⢕⢕⢕⢕⢕⢕⢕⢕⢕⢕⢕⢕⢕⢕⢕⢕⢕⢕⢕⢕⢕⢕⢕⢕⢕⢕⢕⢕⢕⢕⢵⣿⣿⣿⣿⣿⡵⣾⣷⣾⣿⣿⣷⣮⣽⣿⣟⢿⣿⣿⣿⣿⣿⣷⣜⣕⢕⢕⠀⢸⣿⣿⣿⣇⠁⢸⣿⡄⠀⠕⢕⢄⢕⢱⣿⣇⢻⣿⣿⣿⣿⢇⠀⠀⠀⠀⠀⢱⣿⣿⣿⣿⣿⣿⣿⣿⡇⣿⣿⣿⣿⣷⢑⢕⢹⡔⢕⢱⣺⣿⣿⣿⣿⣿⣿⣿⣿⣿⣿⣿⣿⣿⣿⣿⣿⢿⣟⣽⣷⣿⣷⣷⣾⢹⣷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⡿⠇⠁⠕⢕⢕⢕⢕⢕⢕⢕⢕⢕⢕⢕⢕⢕⢕⢕⢕⢕⢕⢕⢕⢕⢕⢕⢕⢕⢕⢕⢕⢕⢕⢕⢕⢕⢕⢕⢕⢕⢕⢕⢕⢕⢕⢕⢕⢕⢕⢕⢕⢕⢕⢕⢸⣿⣿⣿⣿⣿⣷⣝⢿⣿⣿⣿⣯⣿⣿⣿⣿⣿⣷⣝⡻⣿⣿⣿⣿⣽⣧⡕⠀⢸⣿⣿⣿⣿⡔⢸⣿⣧⠀⠀⢕⢕⢕⣼⣿⣿⡕⢿⣿⣿⣿⢕⠀⠀⠀⠀⢀⣼⣿⣿⣿⣿⣿⣿⣿⣿⢣⣿⣿⣿⣿⣿⣧⠑⢜⢕⢕⢜⢽⣿⣿⣿⣿⣿⣿⣿⣿⣿⣿⣿⣿⣿⡿⣫⣷⣿⣿⣿⣿⣿⡿⢟⣵⣿⣿⣿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⠟⠁⠀⠀⠀⢁⢕⢕⢕⢕⢕⢕⢕⢕⢕⢕⢕⢕⢕⢕⢕⢕⢕⢕⢕⢕⢕⢕⢕⢕⢕⢕⢕⢕⢕⢕⢕⢕⢕⢕⢕⢕⢕⢕⢕⢕⢕⢕⢕⢕⢕⢕⢕⣕⣵⣵⣷⣷⣷⣷⣷⣷⣷⣷⣶⣷⣧⣝⣛⢏⢿⢝⣿⣿⣿⣿⣿⣷⣝⡻⣿⣿⣿⣧⣄⢸⣿⣿⣿⣿⣷⣸⣿⣿⡇⠀⢕⡕⢱⣿⣿⣿⣿⡜⣿⣿⡟⠑⠀⠀⠀⠀⢕⣿⣿⣿⣿⣿⣿⣿⣿⡿⢸⣿⣿⣿⣿⣿⣿⣧⢁⢕⢕⢕⢜⢹⣿⣿⣿⣿⣿⣿⣿⣿⣿⣿⡿⣫⣾⣿⣿⣿⣿⢿⣏⣹⣷⢿⣟⣫⣽⣽⣵⣷⣵⣕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⡿⠟⠁⠀⠀⠀⠀⢔⢕⢕⢕⢕⢕⢕⢕⢕⢕⢕⢕⢕⢕⢕⢕⢕⢕⢕⢕⢕⢕⢕⢕⢕⢕⢕⢕⢕⢕⢕⢕⢕⢕⢕⢕⢕⢕⢕⢕⢕⢕⢕⢕⢕⢕⣼⢣⣿⣿⣿⢿⣿⢿⣿⣿⣿⡿⣿⣿⣿⣿⣿⣿⣿⣿⣷⣥⣕⢫⡽⣻⣿⣿⣿⣿⣾⣝⢿⣿⣿⣷⡹⣿⣿⣿⣿⣿⣿⣿⣿⢀⢕⣿⣾⣿⣿⣿⣿⣷⡜⣿⡇⠀⠀⠀⠀⠀⢕⣿⣿⣿⣿⣿⣿⣿⣿⡇⣿⣿⣿⣿⣿⣿⣿⣿⣧⢜⡕⢕⢕⢕⢕⢜⢟⢟⢟⢻⣿⣿⡿⣫⣾⣿⣿⣿⢿⢏⣱⣾⡿⢟⣵⣿⣿⣿⣿⣿⣿⣿⣿⢿⣷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⠏⠁⠀⠀⠀⢀⢔⢕⢕⢕⢕⢕⢕⢕⢕⢕⢕⢕⢕⢕⢕⢕⢕⢕⢕⢕⢕⢕⢕⢕⢕⢕⢕⢕⢕⢕⢕⢕⢕⢕⢕⢕⢕⢕⢕⢕⢕⢕⢕⢕⢕⢕⢕⢕⡿⣼⡿⢎⠕⢜⣅⣁⣜⣹⣽⣼⣿⣿⣿⣿⣿⣿⣿⣿⣿⣿⣿⣿⣷⣽⣝⣟⡻⢿⢿⣿⣷⣜⢻⣿⣷⣹⣿⣿⣿⣿⣿⣿⣿⣇⢕⣿⣿⣿⣿⣿⣿⣿⣧⢹⢇⠀⠀⠀⠀⠀⢱⣿⣿⣿⣿⣿⣿⣿⣿⢱⣿⣿⣿⣿⣿⣿⣿⣿⣿⣷⣿⡕⢕⢕⢕⢕⢕⢕⢕⢕⢕⢝⣵⣿⣿⣿⣿⣗⢎⢜⢟⣫⣷⣿⣿⣿⣿⣿⣿⣿⣷⣝⣅⣵⣵⣶⣷⣵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⢔⢕⢕⢕⢕⢕⢕⢕⢕⢕⢕⢕⢕⢕⢕⢕⢕⢕⢕⢕⢕⢕⢕⢕⢕⢕⢕⢕⢕⢕⢕⢕⢕⢕⢕⢕⢕⢕⢕⢕⢕⢕⢕⢕⢕⢕⢕⢕⢕⢕⡷⢜⣵⣿⣿⣿⣿⣿⣿⣿⣿⣿⣿⣿⣿⣿⣿⣿⣿⣿⣿⣿⣿⣿⣿⣿⣿⣿⣿⣿⣿⣷⣿⣿⣷⣜⢻⣷⣿⣿⣿⣿⣿⣿⣿⣿⣼⣿⣿⣿⣿⣿⣿⣿⣿⣧⢕⠀⠀⠀⠀⠀⣸⣿⣿⣿⣿⣿⣿⣿⡇⣾⣿⣿⣿⣿⣿⣿⣿⣿⣿⣿⣿⣷⡕⢕⢕⢕⢕⢕⢕⢕⣵⣿⣿⣿⣿⣿⡯⢕⢁⣵⣾⣿⣿⣿⣿⣿⣿⣿⣿⣿⣿⣿⣿⣿⣿⣿⣿⣿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⢕⢕⢕⢕⢕⢕⢕⢕⢅⢕⢕⢕⢕⢕⢕⢕⢕⢕⢕⢕⢕⢕⢕⢕⢕⢕⢕⢕⢕⢕⢕⢕⢕⢕⢕⢕⢕⢕⢕⢕⢕⢕⢕⢕⢕⢕⢕⢕⢕⢕⢕⣱⣾⣿⣿⣿⣿⣿⣿⣿⣿⣿⣿⣿⣿⣿⣿⣿⣿⣿⣿⣿⣿⣿⣿⣿⣿⣿⣿⣿⣿⣿⣿⣿⣿⣿⣿⣿⣿⣮⡻⣿⣿⣿⣿⣿⣿⣿⣿⣿⣿⣿⣿⣿⣿⣿⣿⣿⠑⠀⠀⠀⠀⠀⣿⣿⣿⣿⣿⣿⣿⣿⢸⣿⣿⣿⣿⣿⣿⣿⣿⣿⣿⣿⣿⣿⢷⢕⢕⢕⢕⠕⠑⣼⣿⣿⣿⢿⣟⣽⣵⣾⣿⣿⣿⣿⣿⣿⣿⣿⣿⣿⣿⣿⣿⣿⣿⣿⣿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⣿⣿⢿⢏⣝⣽⡝⠋⢏⣸⣿⣿⣿⣿⣿⣿⣿⣿⣿⣿⣿⣿⣿⣿⣿⣿⣿⣿⣿⣿⣿⣿⣿⣿⣿⣿⣿⣿⣿⣿⣮⢻⣿⣿⣿⣿⣿⡿⠿⣿⡿⣿⣿⣿⣿⣿⡏⠀⠀⠀⠀⠀⢕⣿⣿⣿⣿⣿⣿⣿⡇⣿⣿⣿⣿⣿⣿⣿⣿⣿⣿⣿⡟⢕⢕⢕⢕⢕⠑⢁⢔⢱⣿⣿⣿⣿⣿⣿⣿⣿⣿⣿⣿⣿⣿⣿⣿⣿⣿⣿⣿⣿⣿⣿⣿⣿⣿⣿⣧⣑⣕⣕⣕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⠕⢕⢕⢕⢕⢕⢕⢕⢕⢕⢕⢕⢕⢕⢕⢕⢕⢕⢕⢕⢕⢕⢕⢕⢕⢕⢕⢕⢕⢕⢕⢕⢕⢕⢕⢕⢕⢕⢕⢕⢕⢕⢕⢕⢕⢕⢕⢕⢕⢇⢕⢕⢸⣟⣫⣵⣷⣿⣿⣿⣿⣿⣿⣿⣿⣿⣿⣿⣿⣿⣿⣿⣿⣿⣿⣿⣿⣿⣿⣿⣿⣿⣿⣿⣿⣿⣿⣿⣿⣿⡷⡽⣿⣿⡿⠏⠕⢕⣱⣷⣿⣷⣷⣾⣯⣵⣤⣄⣀⢀⠀⢸⣿⣿⣿⣿⣿⣿⡿⣸⣿⣿⣿⣿⣿⣿⣿⣿⣿⣿⢟⢕⢑⢕⢕⢕⠀⠀⢄⢕⣼⣿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⢑⢕⢕⢕⢕⢕⢕⢕⢕⢕⢕⢕⢕⢕⢕⢕⢕⢕⢕⢕⢕⢕⢕⢕⢕⢕⢕⢕⢕⢕⢕⢕⢕⢕⢕⢕⢕⢕⢕⢕⢕⢕⢕⢕⢕⢕⢕⢕⢕⢕⢕⢕⢕⣼⣿⣿⣿⣿⣿⣿⣿⣿⣿⣿⣿⣿⣿⣿⣿⣿⣿⣿⣿⣿⣿⣿⣿⣿⣿⣿⣿⣿⣿⣿⣿⣿⣿⣿⣿⣿⣿⣿⣿⣮⡅⠀⠀⠀⠀⠀⠀⠈⠉⠙⠛⠛⠻⠿⣿⣿⣿⣿⣿⣷⣾⣽⣽⣟⡻⢿⢇⣿⣿⣿⣿⣿⣿⣿⣿⣿⣿⣇⢑⢕⢕⢕⢕⢕⡀⠕⢕⢱⣿⣿⣿⣿⣿⣿⣿⣿⣿⣿⣿⣿⣿⣿⣿⣿⣿⣿⣿⣿⣿⣿⣿⣿⣿⣿⣿⣿⣿⣿⣿⡿⠟⢏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⣿⣿⣿⣿⣿⢿⣫⣿⣿⣿⣿⣿⣿⣿⣿⣿⣿⣿⣿⣿⣿⣿⣿⣿⣿⣿⣿⣿⣿⣿⣿⣿⣿⣿⣿⣿⣿⣿⣿⣿⣿⣷⣦⣤⣄⡀⠀⠀⠀⠀⠀⠀⠀⠀⠀⣿⣿⣿⣿⣿⣿⣿⣿⣿⣿⣿⣿⣷⣮⣽⣟⣻⢿⣿⣿⣿⣿⣿⣇⢕⢕⢕⢕⢕⢕⠑⠀⢱⣿⣿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⠑⠑⠑⢹⣕⡕⠕⢀⣱⣿⣿⣿⣿⣿⣿⣿⣿⣿⣿⣿⣿⣿⣿⣿⣿⣿⣿⣿⣿⣿⣿⣿⣿⣿⣿⣿⣿⣿⣿⣿⣿⣿⣿⣿⣿⣿⣿⣿⣿⣿⣷⠐⠀⠀⠀⠀⠀⢀⣿⣿⣿⣿⣿⣿⣿⣿⣿⣿⣿⣿⣿⣿⣿⣿⣿⣿⣷⣷⣯⣽⣟⡿⢷⣵⢕⢕⢕⢕⢔⠀⣾⣿⣿⣿⣿⣿⣿⣿⣿⣿⣿⣿⣿⣿⣿⣿⣿⣿⣿⣿⣿⣿⣿⣿⣿⣿⣿⣿⣿⣿⣿⣿⣿⣷⣷⣷⣶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⠀⠀⠀⠁⠛⠑⠐⠛⠛⠛⠛⠛⠛⠛⠛⠛⠛⠛⠛⠛⠛⠛⠛⠛⠛⠛⠛⠛⠛⠛⠛⠛⠛⠛⠛⠛⠛⠛⠛⠛⠛⠛⠛⠛⠛⠛⠛⠛⠛⠛⠛⠀⠀⠀⠀⠀⠀⠑⠛⠛⠛⠛⠛⠛⠛⠛⠛⠛⠛⠛⠛⠛⠛⠛⠛⠛⠛⠛⠛⠛⠛⠛⠛⠓⠑⠑⠑⠑⠑⠘⠛⠛⠛⠛⠛⠛⠛⠛⠛⠛⠛⠛⠛⠛⠛⠛⠛⠛⠛⠛⠛⠛⠛⠛⠛⠛⠛⠛⠛⠛⠛⠛⠛⠛⠛⠛⠛⠃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⣿⣿⣿⣿⣿⣿⣿⣿⣿⣿⣿⣿⣿⣿⣿⣿⣿⣿⣿⣿⣿⣿⣿⣿⣿⡿⣱⡟⣸⢇⢇⢜⢕⢕⢕⣵⣿⣿⣿⣿⣿⣿⣿⣿⣿⣿⣿⡞⢿⢿⢺⣿⡿⢿⣻⣿⡿⢟⢫⣼⣿⣿⣿⣿⣿⣿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⣿⣿⢧⣿⣿⣿⣽⡮⢗⣱⣾⣿⣿⣿⣿⣿⣿⣿⣿⣿⣿⣿⣿⣿⣿⣕⢱⢸⢟⢕⢕⢜⢝⢕⢕⢜⢝⢿⣿⣿⣿⣿⡏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⢿⣿⣿⣿⣿⣿⣿⣿⣿⣿⣿⣿⣿⣿⣿⣿⣿⣿⣿⣿⣿⣾⣿⢿⣟⣽⣾⣿⣿⣿⣿⣿⣿⣿⣿⣿⣿⣿⣿⣿⣿⣿⣿⣿⣿⣷⡕⢕⢕⢕⢕⢕⢕⢕⢕⢕⢸⣿⣿⣿⡟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⢕⢕⢕⢕⢝⢻⢿⣿⣿⣿⣿⣿⣿⣿⣿⣿⣿⣿⣿⣿⣿⣿⣿⣿⣿⣷⣿⣿⣿⣿⣿⣿⣿⣿⣿⣿⣿⣿⣿⣿⣿⣿⣿⣟⢿⢿⣿⣿⡿⡟⢕⢕⢕⢕⢕⢕⢱⣵⣕⡕⢝⢝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⢜⢝⢟⢿⣿⣿⣿⣿⣿⣿⣿⣿⣿⣿⣿⣿⣿⣿⣿⣿⣿⣿⣿⣿⣿⢿⣿⣿⣿⣿⣿⣿⣿⣿⣿⣿⣿⣿⣷⣮⡝⢏⢎⢕⢕⢕⢕⢕⢕⢕⢟⢝⢝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⢧⡕⢕⢕⢕⢕⢕⢕⢕⢕⢕⢕⢕⢕⢕⢕⢕⢕⢕⢕⢕⢕⢕⢕⢝⢟⢟⢻⢿⢿⢿⣿⣿⢿⣿⣿⣿⣿⣿⣿⣿⣿⣿⣿⣿⣯⡻⣿⣿⣿⣿⣿⣿⣿⣿⣿⣿⣿⢟⡫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⢹⣧⡕⡕⢕⢕⢕⢕⢕⢕⢕⢕⢕⢕⢕⢕⢕⢕⢕⢕⢕⢕⢕⢕⢕⢕⢕⢕⢕⢕⢕⢕⢝⢝⢝⢝⢹⢝⢇⢇⢕⢕⢜⢝⢟⢧⡜⡿⢿⢟⢟⢟⢟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⢝⢻⢿⣷⣵⢕⢕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⢱⣾⣿⣷⣧⣵⣕⢕⢕⢕⢕⢕⢕⢕⢕⢕⢕⢕⢕⢕⢕⢕⢕⢕⢕⢕⢕⢕⢕⢕⢕⢕⢕⢕⢕⢕⢕⢕⢕⢕⢕⢕⢕⢕⢕⢕⢕⢕⢕⢕⢕⢕⢕⢕⢕⢕⢕⢕⢕⢇⢕⢕⢕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⢿⢿⣿⣷⣧⣕⣕⢕⢕⢕⢕⢕⢕⢕⢕⢕⢕⢕⢕⢕⢕⢕⢕⢕⢕⢕⢕⢕⢕⢕⢕⢕⢕⢕⢕⢕⢕⢕⢕⢕⢕⢕⢕⢕⢕⢕⢕⢕⢕⢕⢕⢕⢕⢕⣧⢕⢕⢕⢔⠜⢧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⢿⢿⣷⣧⣵⣕⡕⢕⢕⢕⢕⢕⢕⢕⢕⢕⢕⢕⢕⢕⢕⢕⢕⢕⢕⢕⢕⢕⢕⢕⢕⢕⢕⢕⢕⢕⢕⢕⢕⢕⢕⢕⢕⢕⢕⢕⢕⢕⡏⢕⠑⢕⢕⢔⠀⠑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⢟⢷⢷⢧⢵⣕⣕⣕⢕⢕⢕⢕⢕⢕⢕⢕⢕⢕⢕⢕⢕⢕⢕⢕⢕⢕⢕⢕⢕⢕⢕⢕⢕⢕⢕⢕⣕⣕⣵⢷⢟⢇⢕⢀⠑⠕⠕⠔⠀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⢗⢵⢵⢵⣵⣕⣵⢵⢵⢕⢕⢕⢕⢕⢕⢱⢵⢳⢷⢗⢗⢟⢏⢝⢝⢕⢕⢕⢕⢕⢕⢄⢄⢄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⡇⢕⢕⢕⢕⢕⢕⢕⢕⢕⢕⢕⢕⢕⢕⢕⢕⣵⢕⢕⢕⢕⢕⢕⢕⠕⠄⠕⠑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⢱⣿⣿⡕⢕⢕⢕⢕⢕⢕⢕⢕⢕⢕⢕⢕⢕⢕⢅⣿⣷⡕⠕⠑⠑⠑⠁⢔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⡇⢕⢕⢕⢕⢕⢕⣿⣿⣿⣧⢕⢕⢕⢕⢕⢕⢕⢕⢕⢕⢕⢕⢕⢕⢱⣿⣿⣿⣦⡔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⣇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⣼⣿⡇⢕⢕⢕⢕⢕⣾⣿⣿⣿⣿⣇⢕⢕⢕⢕⢕⢕⢕⢕⢕⢕⢕⢕⢕⢸⣿⣿⣿⣿⡕⢀⢕⢕⢕⢕⢕⢕⢕⢕⢕⢕⢕⢕⢕⢕⢕⢅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⠕⢕⢕⢕⢕⢕⢕⢕⣱⣾⣿⣿⡇⢕⢕⢕⢕⣾⣿⣿⣿⣿⣿⣿⣇⢕⢕⢕⢕⢕⢕⢕⢕⢕⢕⢕⢕⢸⣿⣿⣿⣿⣿⡕⢕⢕⢕⢕⢕⢕⢕⢕⢕⢕⢕⢄⢕⠕⢑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⣷⢕⢕⢕⢕⢕⢕⢕⢕⢕⢕⢕⢕⢕⢕⢕⢕⢕⢕⢕⢕⢕⢕⢕⢕⢕⢕⢕⢕⢕⢕⢕⢕⢕⢕⢕⢕⢕⢕⢕⢕⢕⢕⢕⢕⢕⢕⢕⢕⢕⢕⢕⢕⢕⢕⢕⢕⢕⢕⢕⢕⢕⢕⢕⢕⢕⢕⢕⢕⢕⢕⢕⠁⢕⢕⢕⢕⢕⡎⢕⢕⢕⢕⢕⢕⢕⢕⢕⢕⢕⢕⢕⢕⢕⠕⢕⢕⢔⢕⢕⢕⢕⢕⢕⡕⢟⢟⢟⢝⢕⢕⢕⢕⣑⣕⣕⣅⡱⢿⣿⣿⣿⣧⡕⢕⢕⢕⢕⢑⢕⢕⢕⢕⢕⢕⢝⢝⢝⢟⢟⢇⢕⢕⢕⢕⢕⢕⢕⢕⢕⢅⢕⢕⢕⢔⢕⢕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⡇⢕⢕⢕⢕⢕⢕⢕⢕⢕⢕⢕⢕⢕⢕⢕⢕⢕⢕⢕⢕⢕⢕⢕⢕⢕⢕⢕⢕⢕⢕⢕⢕⢕⢕⢕⢕⢕⢕⢕⢕⢕⢕⢕⢕⢕⢕⢕⢕⢕⢕⢕⢕⢕⢕⢕⢕⢕⢕⢕⢕⢕⢕⢕⢕⢕⢕⢕⢕⢕⢕⠀⠕⢕⢕⢕⢜⡇⠕⢅⢕⢕⢕⢕⢕⢕⢅⢕⢅⢕⢕⢕⢕⠁⢕⢕⢕⢕⢕⢄⠕⠁⠀⠉⠛⠻⢿⣿⣿⢕⢕⢱⣿⣿⣿⣿⣿⣷⣿⣿⣿⣿⣷⡕⢕⢕⢕⠕⢕⢕⢕⢕⢑⣿⣿⣿⣿⣷⠷⠓⠁⠑⢕⢕⢕⢕⢕⢕⠕⢕⢕⢕⠅⢅⢔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⣷⢕⢕⢕⢕⢕⢕⢕⢕⢕⢕⢕⢕⢕⢕⢕⢕⢕⢕⢕⢕⢕⢕⢕⢕⢕⢕⢕⢕⢕⢕⢕⢕⢕⢕⢕⢕⢕⢕⢕⢕⢕⢕⢕⢕⢕⢕⢕⢕⢕⢕⢕⢕⢕⢕⢕⢕⢕⢕⢕⢕⢕⢕⢕⢕⢕⢕⢕⢕⢕⢕⢄⢕⢕⢕⢕⢕⢑⢕⢕⢕⢕⢕⢕⢕⠕⣅⠀⠕⢕⢕⢕⢕⠀⢕⢁⢕⢕⢕⢡⣦⣄⣀⠀⠀⠀⠀⠈⠙⠇⢕⣿⣿⣿⣿⣿⣿⣿⣿⣿⣿⣿⣿⣿⣇⢕⢕⢅⢄⢕⢕⢕⢱⡿⠿⠛⠉⠀⠀⠀⢀⣠⡑⢕⠅⢕⢕⢄⢕⢕⢅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⡇⢕⢕⢕⢕⢕⢕⢕⢕⢕⢕⢕⢕⢕⢕⢕⢕⢕⢕⢕⢕⢕⢕⢕⢕⢕⢕⢕⢕⢕⢕⢕⢕⢕⢕⢕⢕⢕⢕⢕⢕⢕⢕⢕⢕⢕⢕⢕⢕⢕⢕⢕⢕⢕⢕⢕⢕⢕⢕⢕⢕⢕⢕⢕⢕⢕⢕⢕⢕⢕⢕⢕⢕⢕⠑⠀⠁⠑⠑⢕⢑⠑⢑⢅⢸⡿⡕⠀⠁⢕⢕⢕⠀⠀⢕⢕⢕⢁⣿⣿⣿⣿⣿⣷⣦⣄⣀⢀⠀⠀⠀⠉⠙⠟⣿⣿⣿⣿⣿⣿⣿⣿⣿⣿⢕⢕⠀⡸⢕⢕⠁⠁⠀⠀⢀⣄⣤⣶⣿⣿⣿⠇⢀⠐⢑⠑⢕⢕⠑⠑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⣧⢕⢕⢕⢕⢕⢕⢕⢕⢕⢕⢕⢕⢕⢕⢕⢕⢕⢕⢕⢕⢕⢕⢕⢕⢕⢕⢕⢕⢕⢕⢕⢕⢕⢕⢕⢕⢕⢕⢕⢕⢕⢕⢕⢕⢕⢕⢕⢕⢕⢕⢕⢕⢕⢕⢕⢕⢕⢕⢕⢕⢕⢕⢕⢕⢕⢕⢕⢕⢕⢕⠕⠁⠀⠀⠀⢀⢀⢄⣠⣴⣧⣕⡕⢕⢝⢧⢀⠀⠕⢕⢕⢄⠀⢕⢕⢕⢕⣿⣿⣿⣿⣿⣿⣿⣿⢿⠿⠷⠆⠀⠀⠀⠀⣿⣿⣿⣿⣿⣿⣿⣿⣿⡿⢕⢕⡵⠀⢕⠁⠄⠴⢶⣿⣿⣿⣿⣿⣿⣿⢏⢕⢕⢕⢔⢔⢄⢔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⢕⢕⢕⢕⢕⢕⢕⢕⢕⢕⢕⢕⢕⢕⢕⢕⢕⢕⢕⢕⢕⢕⢕⢕⢕⢕⢕⢕⢕⢕⢕⢕⢕⢕⢕⢕⢕⢕⢕⢕⢕⢕⢕⢕⢕⢕⢕⢕⢕⢕⢕⢕⢕⢕⢕⢕⢕⢕⢕⢕⢕⢕⢕⢕⢕⢕⢕⢕⢕⢕⢕⢕⢕⢕⢕⢕⢕⢕⢜⢻⣿⣿⣿⣷⣷⣜⡕⠀⠀⠕⢕⢕⠀⢕⠕⢑⢑⠙⠉⠉⠉⠁⠀⠀⠀⠀⠀⠀⢀⣀⣠⣴⣷⣿⣿⣿⣿⣿⣿⣿⣿⣿⠃⢀⡼⢋⣄⣤⣀⢀⠀⠀⠀⠁⠉⠉⠙⠛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⡇⢕⢕⢕⢕⢕⢕⢕⢕⢕⢕⢕⢕⢕⢕⢕⢕⢕⢕⢕⢕⢕⢕⢕⢕⢕⢕⢕⢕⢕⢕⢕⢕⢕⢕⢕⢕⢕⢕⢕⢕⢕⢕⢕⢕⢕⢕⢕⢕⢕⢕⢕⢕⢕⢕⢕⢕⢕⢕⢕⢕⢕⢕⢕⢕⢕⢑⢕⢕⢕⢀⢕⢕⢕⢕⢕⢕⢕⢕⢕⢜⢻⣿⣿⣿⣿⡗⢧⢀⠀⠁⠕⠀⢄⠀⠀⠕⡄⠀⢀⣀⣄⣠⣤⣴⣶⣾⣿⣿⣿⣿⣿⣿⣿⣿⣿⣿⣿⣿⣿⢟⢁⣰⣾⣿⣿⣿⣿⣿⣿⣷⣶⢴⣄⣀⢀⠀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⡇⢕⢕⢕⢕⢕⢕⢕⢕⢕⢕⢕⢕⢕⢕⢕⢕⢕⢕⢕⢕⢕⢕⢕⢕⢕⢕⢕⢕⢕⢕⢕⢕⢕⢕⢕⢕⢕⢕⢕⢕⢕⢕⢕⢕⢕⢕⢕⢕⢕⢕⢕⢕⢕⢕⢕⢕⢕⢕⢕⢕⢕⢕⢕⢕⢕⢕⢕⢕⢕⢕⠁⢕⢕⢕⢕⢕⢕⢕⢕⢕⢕⢌⢝⢻⢏⢕⢕⢇⢄⠀⠀⠀⠕⣔⠀⠀⢹⣿⣿⢟⢟⢝⢝⢻⣿⣿⣿⣿⣿⣿⣿⣿⣿⣿⣿⣿⣿⣿⣷⣶⣿⣿⣿⣿⣿⣿⣿⣿⣿⣿⡿⢇⢕⢹⢻⣿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⢿⢿⢿⠿⠿⠇⢕⢕⢕⢕⢕⢕⢕⢕⢕⢕⢕⢕⢕⢕⢕⢕⢕⢕⢕⢕⢕⢕⢕⢕⢕⢕⢕⢕⢕⢕⢕⢕⢕⢕⢕⢕⢕⢕⢕⢕⢕⢕⢕⢕⢕⢕⢕⢕⢕⢕⢕⢕⢕⢕⢕⢕⢕⢕⢕⢕⢕⢕⢕⢕⢕⢕⢕⢕⢕⢕⠑⢕⢕⢕⢕⢕⢕⢕⢕⢕⢕⢕⢕⢕⢔⢔⢔⢅⢹⣧⡄⠀⠀⢹⣷⣄⢁⢻⣟⢇⢕⢕⢕⢕⢜⣿⣿⣿⣿⣿⣿⣿⣿⣿⣿⣿⣿⣿⣿⣿⣿⣿⣿⣿⣿⣿⣿⣿⣿⣿⡇⢕⢕⢕⢸⡇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⢕⢕⢕⢕⢕⢕⢕⢕⢕⢕⢕⢕⢕⢕⢕⢕⢕⢕⢕⢕⢕⢕⢕⢕⢕⢕⢕⢕⢕⠀⢕⢕⢕⢕⢕⢄⢕⢕⢕⢕⢕⢕⢕⢕⢕⢕⢕⢕⢕⢕⢕⢕⢕⢔⢝⣿⣧⣄⢀⠹⣿⣿⣷⣿⣿⣷⣵⣵⣵⣾⣿⣿⣿⣿⣿⣿⣿⣿⣿⣿⣿⣿⣿⣿⣿⣿⣿⣿⣿⣿⣿⣿⣿⣿⣿⣿⣕⣕⣱⣾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⢕⢕⢕⢕⢕⢕⢕⢕⢕⢕⢕⢕⢕⢕⢕⢕⢕⢕⢕⢕⢕⢕⢕⢕⢕⢕⢕⢕⢕⢕⢕⢕⢕⢕⢕⢕⠁⢕⢕⢕⢕⢕⢕⢕⢕⢕⢕⢕⢕⢕⢕⢕⢕⢕⢔⠝⣿⣿⣿⣷⣽⣿⣿⣿⣿⣿⣿⣿⣿⣿⣿⣿⣿⣿⣿⣿⣿⣿⣿⣿⣿⣿⣿⣿⣿⣿⢝⣿⣿⣿⣿⣿⣿⣿⣿⣿⣿⣿⣿⢇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⢕⢕⢕⢕⢕⢕⢕⢕⢕⢕⢕⢕⢕⢕⢕⢕⢕⢕⢕⢕⢕⢕⢕⢕⢕⢕⢕⢕⢕⢕⢕⢁⠕⠕⢕⢕⠀⢕⢕⢕⢕⢕⢕⢕⢕⢕⢕⢕⢕⢑⢕⠕⠕⢕⢕⢕⠘⢿⣿⣿⣿⣿⣿⣿⣿⣿⣿⣿⣿⣿⣿⣿⣿⣿⣿⣿⣿⣿⣿⣿⣿⣿⣿⣿⣿⣿⣼⣿⣿⣿⣿⣿⣿⣿⣿⣿⣿⣿⡏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⢕⢕⢕⢕⢕⢕⢕⢕⢕⢕⢕⢕⢕⢕⢕⢕⢕⢕⢕⢕⢕⢕⢕⢕⢕⢕⢕⢕⠕⢕⢕⠁⢕⠑⢕⢕⠀⢕⢕⢕⢕⢕⢕⢕⢕⢕⢕⢕⢕⢕⢑⢕⢕⢕⢕⢕⠕⢕⢝⢿⣿⣿⣿⣿⣿⣿⣿⣿⣿⣿⣿⣿⣿⣿⣿⣿⣿⣿⣿⣿⣿⣿⣿⣿⣿⣿⣿⣿⣿⣿⣿⣿⣿⣿⣿⣿⣿⢟⣼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⢕⢕⢕⢕⢕⢕⢕⢕⢕⢕⢕⢕⢕⢕⢕⢕⢕⢕⢕⢕⢕⢕⢕⢕⢕⢕⢕⢕⠀⢕⢑⢕⢕⢕⢕⢕⢕⠀⢕⢕⢕⢕⢕⢕⢕⢕⢕⢕⢕⢕⠄⢕⢕⢕⢕⢕⠀⢕⢕⢕⢻⣿⣿⣿⣿⣿⣿⣿⣿⣿⣿⣿⣿⣿⣿⣿⣿⣿⣿⣿⣿⣿⣿⣿⣿⣿⣿⣿⣿⣿⣿⣿⣿⣿⣿⣿⢏⣾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⢕⢕⢕⢕⢕⢕⢕⢕⢕⢕⢕⢕⢕⢕⢕⢕⢕⢕⢕⢕⢕⢕⢕⢕⢕⢕⢕⢕⢕⢕⢕⢕⢕⢕⢕⢕⢕⢕⢕⢕⢕⢕⢕⢕⢕⢕⢕⢕⢕⢕⢕⢕⢕⢕⢕⢕⢕⢕⢕⢕⢕⢕⢕⢕⠑⢕⢕⢕⢕⢕⢕⢕⠀⢕⢕⢕⢕⢕⢕⢕⢕⢕⢕⢕⢕⢕⢕⢕⢕⢕⢕⠀⢕⢕⠕⢑⢜⢻⣿⣿⣿⣿⣿⣿⣿⣿⣿⣿⣿⣿⣿⣿⣿⣿⢟⢛⢏⢝⢝⢝⢝⢻⣿⣿⣿⣿⣿⣿⣿⡟⢕⢸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⢕⢕⢕⢕⢕⢕⢕⢕⢕⢕⢕⢕⢕⢕⢕⢕⢕⢕⢕⢕⢕⢕⢕⢕⢕⢕⢕⢕⢕⢕⢕⢕⢕⢕⢕⢕⢕⢕⢕⢕⢕⢕⢕⢕⢕⢕⢕⢕⢕⢕⢕⢕⢕⢕⢕⢕⢕⢕⢕⢕⢕⢕⢕⢕⠄⠀⠑⢕⢕⢕⢕⢕⢀⠅⢕⢕⢕⢕⢕⢕⢕⢕⢕⢕⢕⢕⢕⢕⢕⢕⢕⢀⠕⢀⢔⢕⢕⢕⢜⢻⢿⣿⣿⣿⣿⣿⣿⣿⣿⣿⣿⣿⣿⣿⣶⣵⡥⣕⣕⣱⣵⣾⣿⣿⣿⣿⣿⡿⠋⢕⢕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⢕⢕⢕⢕⢕⢕⢕⢕⢕⢕⢕⢕⢕⢕⢕⢕⢕⢕⢕⢕⢕⢕⢕⢕⢕⢕⢕⢕⢕⢕⢕⢕⢕⢕⢕⢕⢕⢕⢕⢕⢕⢕⢕⢕⢕⢕⢕⢕⢕⢕⢕⢕⢕⢕⢕⢕⢕⢕⢕⢕⢕⢕⢕⠑⠁⠀⠀⠀⢕⢕⢕⢕⢕⢕⠀⢕⢕⢕⢕⢕⢕⢕⢕⢕⢕⢕⢕⢕⢕⢕⢕⢕⢕⠀⠕⢕⢕⢕⢕⢕⢕⢕⢝⢻⣿⣿⣿⣿⣿⣿⣿⣿⣿⣿⣿⣿⣿⣿⣿⣷⣿⣿⣿⣿⣿⣿⢟⢏⢕⢕⢕⢱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⢕⢕⢕⢕⢕⢕⢕⢕⢕⢕⢕⢕⢕⢕⢕⢕⢕⢕⢕⢕⢕⢕⢕⢕⢕⢕⢕⢕⢕⢕⢕⢕⢕⢕⢕⢕⢕⢕⢕⢕⢕⢕⢕⢕⢕⢕⢕⢕⢕⢕⢕⢕⢕⢕⢕⢕⢕⢕⢕⢕⢕⢕⢕⠐⠀⠀⠀⠀⠔⢕⢕⢕⢕⢕⢕⠀⢕⢕⢕⢕⢕⢕⢕⢕⢔⢕⢕⢕⢕⢕⢕⢕⢕⠀⠀⠕⢕⢕⢕⢕⢕⢕⢕⢕⢕⢝⢻⢿⣿⣿⣿⣿⣿⣿⣿⣿⣿⣿⣿⣿⣿⣿⣿⢿⢏⢕⢕⢕⢕⢕⢕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⣄⣄⣀⣀⡀⢔⢕⢕⢕⢕⢕⢔⢕⢕⢕⢕⢕⢕⢕⢕⢕⢕⢕⢕⢕⢕⢕⢕⢕⢕⢕⢕⢕⢕⢕⢕⢕⢕⢕⢕⢕⢕⢕⢕⢕⢕⢕⢕⢕⢕⢕⢕⢕⢕⢕⢕⢕⢕⢕⢕⢕⢕⢕⢕⢕⢕⢕⢕⢕⠀⠀⠀⠀⠀⠀⢕⢕⢕⢕⢕⢕⢔⠀⠕⢕⢕⢕⢕⢕⢕⢕⢕⢕⢕⢕⢕⢕⢕⢕⠀⠀⠀⠑⢕⢕⢕⢕⢕⢕⢕⢕⢕⢕⢕⢜⢝⢻⢿⣿⣿⣿⣿⣿⣿⣿⣿⠿⢋⢕⢕⢕⢕⢕⢕⢕⢕⢕⢻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⢇⢕⢕⢕⢕⢕⢕⢕⢕⢕⢕⢕⢕⢕⢕⢕⢕⢕⢕⢕⢕⢕⢕⢕⢕⢕⢕⢕⢕⢕⢕⢕⢕⢕⢕⢕⢕⢕⢕⢕⢕⢕⢕⢕⢕⢕⢕⢕⢕⢕⢕⢕⢕⢕⢕⢕⢕⢕⢕⢕⢕⢕⢕⢕⠀⠄⠀⠀⠀⢄⠕⢕⢕⢕⢕⢕⢕⢕⢄⠀⠕⢕⢱⡕⢕⢕⢕⢕⢕⢕⢕⢕⢕⢕⢕⢕⠀⠀⠀⠀⠁⠕⢕⢕⢕⢕⢕⢕⢕⢕⢕⢕⢕⢕⢜⢝⢻⢿⢿⠟⢏⠁⠀⠀⠑⢕⢕⢕⢕⢕⢕⢕⢕⢸⣿⣿⢿⢟⣫⣵⣷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⡟⢕⢕⢕⢕⢕⢕⢕⢕⢕⢕⢕⢕⢕⢕⢕⢕⢕⢕⢕⢕⢕⢕⢕⢕⢕⢕⢕⢕⢕⢕⢕⢕⢕⢕⢕⢕⢕⢕⢕⢕⢕⢕⢕⢕⢕⢕⢕⢕⢕⢕⢕⢕⢕⢕⢕⢕⢕⢕⢕⢕⢕⢕⢕⢕⠀⢄⣄⡀⠀⢜⣿⣷⣶⣵⣥⣕⡕⠕⠕⠄⠀⠕⢕⢜⢧⣕⢕⢕⢕⢕⢕⢕⢕⢕⢕⢕⠀⠀⠀⠀⠀⠀⠀⠁⠑⠕⢕⢕⢕⢕⢕⢕⢕⢕⢕⢕⢕⢕⢕⠑⠀⠀⠀⠀⠀⢕⢕⢕⢕⢕⢕⢕⢕⢸⣵⣷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⢜⢝⢑⢕⢕⢕⢕⢕⢕⢕⢕⢕⢕⢕⢕⢕⢕⢕⢕⢕⢕⢕⢕⢕⢕⢕⢕⢕⢕⢕⢕⢕⢕⢕⢕⢕⢕⢕⢕⢕⢕⢕⢕⢕⢕⢕⢕⢕⢕⢕⢕⢕⢕⢕⢕⢕⢕⢕⢕⢕⢕⢕⢕⢕⢕⢕⠑⠀⢸⣿⣿⣿⣷⣾⣿⣿⣿⣿⣿⣿⣷⣶⡄⠀⠀⢕⢕⢕⢝⢳⢕⠁⢕⢕⢕⢕⢕⢕⢕⢕⠀⠀⠀⠀⠀⠀⠀⠀⠀⠀⢄⢕⢕⠕⢕⢕⢕⢕⠕⠑⢕⢄⠀⠀⠀⠀⠀⠀⢕⢕⢕⢕⢕⢕⠁⢸⢕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⠀⠀⠘⢿⣿⣿⢿⢿⣟⣻⢿⢿⢿⣿⣿⢟⢏⢔⠀⠀⢕⢕⢕⢕⢕⢕⠕⢕⢕⢕⢕⢕⢕⢕⢀⠀⠀⠀⠀⠀⠀⠀⠀⢄⢕⢕⠕⠀⢕⢕⢕⠑⠀⠀⢕⢕⢔⠀⠀⠀⠀⠀⢕⢕⢕⢕⢕⡵⠁⢕⢕⢕⣸⣽⣿⣿⣷⣷⣿⣷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⠀⠀⢀⣸⣽⣷⣿⣿⣿⣿⣿⣿⣿⣿⣿⣷⣷⣵⡔⠀⠁⢕⢕⢕⢕⢕⠀⢕⢕⢕⢕⢱⣾⣿⣧⠀⠀⠀⠀⠀⠀⠀⢀⣵⣷⢕⠀⠀⢕⢕⠑⠀⠀⢄⢕⢕⡵⡄⠀⠀⠀⠀⢕⢕⢕⡕⢜⢕⠀⢕⢕⢸⣿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⠀⣔⣵⣿⣿⣿⣿⣿⣿⣿⣿⣿⣿⣿⣿⣿⣿⣿⣿⣇⢀⠐⢑⢕⢕⢕⢕⢔⠁⢕⢕⢕⢕⢜⢝⢝⢄⠀⠀⠀⠀⠀⠀⣸⣿⡟⠑⠀⠀⠀⠀⠀⠀⢄⢕⢕⢕⢻⣧⢀⠀⠀⠀⢕⢕⡜⢕⢕⢕⠀⢕⢕⠀⣻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⣱⣾⣿⣿⣿⣿⣿⣿⣿⣿⣿⣿⣿⣿⣿⣿⣿⣿⣿⣿⣿⣕⠀⢄⢕⢕⢕⢕⢕⠀⢕⢕⢕⢕⢕⢕⢕⢕⠀⠀⠀⠀⠀⢱⣿⡿⢇⢄⢀⠀⠀⠀⠀⣠⢕⢕⢕⢕⢜⣿⣇⠀⠀⠀⠁⢕⢕⢕⢕⢕⠀⠕⢕⢀⢸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⣾⣿⣿⣿⣿⣿⣿⣿⣿⣿⣿⣿⣿⣿⣿⣿⣿⣿⣿⣿⣿⣿⡷⢔⢕⡁⢕⢕⢕⢕⢀⠕⢕⢕⢕⢕⢕⢕⢕⢄⠀⠀⠀⢄⣿⣿⢏⢕⢕⢕⢱⣾⣿⣿⡟⣵⡕⢕⢕⢕⢸⣿⡇⠀⠀⠀⢕⢕⢕⢕⢕⢄⠀⢕⢁⠁⢜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⣾⣿⣿⣿⣿⣿⣿⣿⣿⣿⣿⣿⣿⣟⢿⣿⣿⣿⣿⣿⣿⣿⣯⡕⢕⠀⣧⢑⢕⢕⢕⢕⠀⢕⢕⢕⢕⢕⢕⢕⢕⠀⠀⢄⣾⣿⢟⢕⢕⢕⣱⣿⣿⣿⢟⣼⣿⣿⡕⢕⢕⢕⢹⣿⣇⢄⠀⢕⢕⢕⢕⢕⢕⠔⢕⢕⢄⠕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⣾⣿⣿⣿⣿⣿⣿⣿⣿⣿⣿⣿⣿⣿⣿⣷⣿⣿⣿⣿⣿⣿⣿⣿⣿⢕⠀⢹⣧⢕⢕⢕⢕⠀⠁⢕⢕⢕⢕⢕⢕⢕⢄⢰⣿⣿⢏⢕⢕⢕⢱⣿⣿⣿⢟⢜⣿⣿⡟⢕⢕⢕⢕⢕⢻⣿⣷⢔⠕⢕⢕⠕⢕⢕⢔⠀⢕⢰⠀⢸⣿⣿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⣿⣿⣿⣿⣿⣿⣿⣿⣿⣿⣿⣿⣿⣿⣿⣿⣿⣿⣿⣿⣿⡇⠀⢸⣿⣇⢕⢕⢕⠀⠀⠑⢕⢕⢕⢕⢕⢕⢕⢕⢝⢇⢕⡕⡕⢕⢻⣿⡿⢇⢕⢕⣿⡿⢕⢕⢕⢕⢕⣱⣧⢸⣵⣵⡔⢕⢕⢔⢕⢕⢕⡇⠁⠘⡇⠘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⢸⣿⣿⣿⣿⣿⣿⣿⣿⣿⣿⣿⣿⣿⣿⣿⣿⣿⣿⣿⣿⣿⣿⣿⣿⣿⡇⠀⢸⣿⣿⡇⠕⢕⢔⢀⠀⠑⢕⢕⢕⢕⢕⢸⣿⣿⣿⣷⣿⡕⢕⢕⠈⠑⠑⠑⢜⢝⢕⢕⣕⣼⣾⣿⣿⣿⢸⣿⣿⣧⢕⢕⢕⠁⢕⢕⢸⡀⠁⢻⡱⣿⣿⢿⢟⣟⣿⣿⣽⣽⣿⣿⣿⣿⣿⣿⣿⣵⣕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⢸⣿⣿⣿⣿⡟⢟⢟⢿⢿⣿⣿⣿⣿⣿⣿⣿⣿⣿⣿⣿⣿⡿⣿⣿⡿⢇⢔⢸⣿⣿⣿⡄⠕⢕⣧⠀⠀⢕⢕⢕⠑⢕⢱⢹⣿⣿⣿⣿⣷⡕⠁⠀⠀⠀⠀⢕⢕⢕⣵⣾⣿⣿⣿⣿⣿⢸⣿⣿⣿⡇⢕⢕⢇⠑⢕⢅⢇⢀⢕⣸⣵⣷⣿⣿⣿⣿⣿⣿⣿⣿⣿⣿⣿⣿⣿⣿⣿⣿⢟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⣸⣿⣿⣿⣿⡵⣷⣮⣽⣾⣷⣷⣽⣟⣟⣻⢿⣿⣿⣿⣿⣿⣿⡜⢕⢕⢕⢕⢸⣿⣿⣿⣷⢀⠕⣻⡇⠀⠀⢕⠁⢔⢕⢸⣇⢻⣿⣿⣿⣿⡇⠀⠀⠀⠀⠀⢕⣵⣿⣿⣿⣿⣿⣿⣿⣿⢸⣿⣿⣿⣿⢁⢕⢸⡆⠕⢕⢵⣿⣿⣿⣿⣿⣿⣿⣿⣿⣿⣿⣿⣿⣿⣿⣿⣿⡿⢟⣽⣷⣿⣵⣷⡞⣵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⢿⣿⣿⣿⣿⣷⣝⢿⣿⣿⣿⣿⣿⣿⣿⣿⣿⣮⣝⢿⣿⣿⣿⣿⣞⣧⡕⢕⢜⣿⣿⣿⣿⣇⠀⣿⣿⡄⠀⢕⢄⢕⢅⣿⣿⡕⢻⣿⣿⣿⡇⠀⠀⠀⠀⠀⢱⣿⣿⣿⣿⣿⣿⣿⣿⡟⣼⣿⣿⣿⣿⣇⠑⢕⢕⢕⢜⢼⣿⣿⣿⣿⣿⣿⣿⣿⣿⣿⣿⣿⣿⣿⡿⣫⣷⣾⣿⣿⣿⣿⡿⢟⣼⣿⣿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⣕⣵⣵⣷⣷⣷⣷⣷⣿⣿⣷⣮⣽⣝⡟⢾⢽⣿⣿⣿⣿⣿⣿⣮⣝⢿⣿⣿⣿⣧⣕⢕⣿⣿⣿⣿⣿⡔⣿⣿⣧⠀⠕⢕⡇⣸⣿⣿⣿⡕⢿⣿⣿⢇⠀⠀⠀⠀⠀⢸⣿⣿⣿⣿⣿⣿⣿⣿⡇⣿⣿⣿⣿⣿⣿⣧⠑⢕⢕⢕⢜⢟⣿⣿⣿⣿⣿⣿⣿⣿⣿⣿⣿⡿⣣⣾⣿⣿⣿⣿⢿⢟⣹⣷⢿⣟⣟⣿⣽⣵⣵⣕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⢇⣾⣿⣿⣿⢿⡿⣿⣿⣿⣿⢿⣿⣿⣿⣿⣿⣿⣷⣧⣕⡎⢿⢽⣿⣿⣿⣿⣿⣮⣟⢿⣿⣿⣷⣝⣿⣿⣿⣿⣿⣿⣿⣿⡇⢀⢱⣇⣿⣿⣿⣿⣷⡜⣿⣿⢕⠀⠀⠀⠀⠀⣸⣿⣿⣿⣿⣿⣿⣿⣿⢱⣿⣿⣿⣿⣿⣿⣿⣧⢘⡕⢕⢕⢕⢜⢝⢟⢿⢿⢿⣿⣿⣿⡿⣫⣾⣿⣿⣿⣿⢗⣵⣾⡿⢏⣵⣿⣿⣿⣿⣿⣿⣿⣿⣿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⢸⢸⡟⡏⢑⠕⢕⢌⣜⣙⣫⣵⣿⣿⣿⣿⣿⣿⣿⣿⣿⣿⣿⣷⣧⣜⣟⡿⢿⢿⣿⣿⣷⣝⢿⣿⣿⡞⣿⣿⣿⣿⣿⣿⣿⣿⡅⢸⣿⣿⣿⣿⣿⣿⣧⢸⡏⠁⠀⠀⠀⠀⢄⣿⣿⣿⣿⣿⣿⣿⣿⡇⣾⣿⣿⣿⣿⣿⣿⣿⣿⣧⢹⡕⢕⢕⢕⢕⢕⢕⢕⢕⢕⢝⢏⣾⣿⣿⣿⣿⡻⢕⢺⢟⣫⣷⣿⣿⣿⣿⣿⣿⣿⣯⡝⣜⣱⣵⣷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⢱⢜⣵⣷⣿⣿⣿⣿⣿⣿⣿⣿⣿⣿⣿⣿⣿⣿⣿⣿⣿⣿⣿⣿⣿⣿⣿⣿⣿⣷⣷⣾⣿⣿⣷⣝⢿⣿⣼⣿⣿⣿⣿⣿⣿⣿⣧⣾⣿⣿⣿⣿⣿⣿⣿⣇⢇⠀⠀⠀⠀⠀⢱⣿⣿⣿⣿⣿⣿⣿⣿⢱⣿⣿⣿⣿⣿⣿⣿⣿⣿⣿⣿⣷⢕⢕⢕⢕⢕⢕⢕⢕⢑⣵⣿⣿⣿⣿⣿⣟⠑⢑⣴⣾⣿⣿⣿⣿⣿⣿⣿⣿⣿⣿⣿⣿⣿⣿⣿⣿⣿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⣵⣿⣿⣿⣿⣿⣿⣿⡿⣿⣿⣿⣿⣿⣿⣿⣿⣿⣿⣿⣿⣿⣿⣿⣿⣿⣿⣿⣿⣿⣿⣿⣿⣿⣿⣿⣷⣝⢿⣿⣿⣿⣿⣿⣿⣿⣿⣿⣿⣿⣿⣿⣿⣿⣿⣿⢕⠀⠀⠀⠀⠀⢸⣿⣿⣿⣿⣿⣿⣿⡇⣾⣿⣿⣿⣿⣿⣿⣿⣿⣿⣿⣿⣿⣧⢕⢕⢕⢕⢕⠕⢕⣾⣿⣿⣿⡿⣟⣫⣵⣷⣿⣿⣿⣿⣿⣿⣿⣿⣿⣿⣿⣿⣿⣿⣿⣿⣿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⣿⢿⣟⢟⢝⣝⣝⢟⠻⣸⣿⣿⣿⣿⣿⣿⣿⣿⣿⣿⣿⣿⣿⣿⣿⣿⣿⣿⣿⣿⣿⣿⣿⣿⣿⣿⣿⣿⣿⣷⣝⢿⣿⣿⣿⣿⣿⣿⣿⣿⣿⣿⣿⣿⣿⣿⣿⢕⠀⠀⠀⠀⠀⣼⣿⣿⣿⣿⣿⣿⣿⢸⣿⣿⣿⣿⣿⣿⣿⣿⣿⣿⣿⢟⢙⢋⢕⢕⢕⠑⢀⢔⣸⣿⣿⣿⣷⣿⣿⣿⣿⣿⣿⣿⣿⣿⣿⣿⣿⣿⣿⣿⣿⣿⣿⣿⣿⣿⣿⣔⣕⣑⣑⣑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⢏⢗⡱⢸⢿⣟⣽⣴⣾⣿⣿⣿⣿⣿⣿⣿⣿⣿⣿⣿⣿⣿⣿⣿⣿⣿⣿⣿⣿⣿⣿⣿⣿⣿⣿⣿⣿⣿⣿⣿⣿⣷⡹⣿⣿⣿⢿⢏⢍⣝⣽⣷⣾⣯⣽⣽⣟⣀⣀⠀⠀⠀⢄⣿⣿⣿⣿⣿⣿⣿⣇⣿⣿⣿⣿⣿⣿⣿⣿⣿⣿⣿⡿⠕⢕⢕⢕⠁⠀⠀⢕⢕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⣴⣾⣿⣿⣿⣿⣿⣿⣿⣿⣿⣿⣿⣿⣿⣿⣿⣿⣿⣿⣿⣿⣿⣿⣿⣿⣿⣿⣿⣿⣿⣿⣿⣿⣿⣿⣿⣿⣿⣿⣧⡝⠋⠁⠀⠀⠀⠈⠉⠙⠛⠟⠿⢿⣿⣿⣿⣿⣷⣶⣮⣽⣟⣟⡿⢿⣿⡿⣼⣿⣿⣿⣿⣿⣿⣿⣿⣿⡿⢕⢕⢕⢕⢕⢕⠀⠄⢕⢕⣼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⣿⣿⣿⣿⣿⢿⢫⣿⣿⣿⣿⣿⣿⣿⣿⣿⣿⣿⣿⣿⣿⣿⣿⣿⣿⣿⣿⣿⣿⣿⣿⣿⣿⣿⣿⣿⣿⣿⣿⣿⣿⣷⣤⣄⡀⠀⠀⠀⠀⠀⠀⠀⠀⠀⠀⣿⣿⣿⣿⣿⣿⣿⣿⣿⣿⣿⣷⣧⣽⣟⣻⢿⣿⣿⣿⣿⣿⣿⣿⢇⢕⢕⢕⢕⢕⢦⠀⠑⢱⣿⣿⣿⣿⣿⣿⣿⣿⣿⣿⣿⣿⣿⣿⣿⣿⣿⣿⣿⣿⣿⣿⣿⣿⣿⣿⣿⣿⣿⣿⣯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⠕⠑⠑⢹⡽⡕⢕⢁⣱⣿⣿⣿⣿⣿⣿⣿⣿⣿⣿⣿⣿⣿⣿⣿⣿⣿⣿⣿⣿⣿⣿⣿⣿⣿⣿⣿⣿⣿⣿⣿⣿⣿⣿⣿⣿⣿⣿⣿⣿⣷⣶⠀⠀⠀⠀⠀⠀⢀⣿⣿⣿⣿⣿⣿⣿⣿⣿⣿⣿⣿⣿⣿⣿⣿⣿⣷⣾⣽⣽⣟⡿⢿⣧⡑⢕⢕⢕⢕⢐⠀⢄⣿⣿⣿⣿⣿⣿⣿⣿⣿⣿⣿⣿⣿⣿⣿⣿⣿⣿⣿⣿⣿⣿⣿⣿⣿⣿⣿⣿⣿⣿⣿⣿⣿⣶⣶⣷⣧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⠁⠁⠁⠀⠀⠀⠀⠀⠀⠀⠀⠁⠛⠃⠑⠚⠛⠛⠛⠛⠛⠛⠛⠛⠛⠛⠛⠛⠛⠛⠛⠛⠛⠛⠛⠛⠛⠛⠛⠛⠛⠛⠛⠛⠛⠛⠛⠛⠛⠛⠛⠛⠛⠛⠛⠛⠛⠛⠛⠀⠀⠀⠀⠀⠀⠑⠛⠛⠛⠛⠛⠛⠛⠛⠛⠛⠛⠛⠛⠛⠛⠛⠛⠛⠛⠛⠛⠛⠛⠛⠓⠋⠑⠑⠑⠑⠑⠀⠘⠛⠛⠛⠛⠛⠛⠛⠛⠛⠛⠛⠛⠛⠛⠛⠛⠛⠛⠛⠛⠛⠛⠛⠛⠛⠛⠛⠛⠛⠛⠛⠛⠛⠛⠛⠛⠛⠃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⣿⣿⣿⣿⣿⣿⣿⣿⣿⣿⣿⣿⣿⣿⣿⣿⣿⣿⣿⣿⣿⣿⣿⣿⣿⣿⡟⢕⢇⢕⢕⢕⢕⢕⢕⢕⣱⣾⣿⣿⣿⣿⣿⣿⣿⣿⣿⡜⣿⢇⣿⣿⣿⣿⣿⣿⣿⡿⢿⣏⣾⣿⣿⣿⣿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⣿⣿⡟⣼⣾⣧⣕⣕⢕⡕⢕⣵⣾⣿⣿⣿⣿⣿⣿⣿⣿⣿⣿⣿⣿⢕⢕⢿⡿⢏⢝⢷⢟⢝⢕⢜⣽⣿⣿⣿⣿⣿⡇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⡇⣿⣿⣿⢿⣎⣵⣾⣿⣿⣿⣿⣿⣿⣿⣿⣿⣿⣿⣿⣿⣿⣿⣿⣷⢜⢕⢕⢕⢕⢕⢕⢕⢕⢜⣿⣿⣿⣿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⢕⢕⢕⢝⢟⢿⣿⣿⣿⣿⣿⣿⣿⣿⣿⣿⣿⣿⣿⣿⣿⣿⣿⣿⣷⣿⣽⣾⣿⣿⣿⣿⣿⣿⣿⣿⣿⣿⣿⣿⣿⣿⣿⢿⣿⣿⣿⣿⣿⡵⢕⢕⢕⢕⢕⢕⢕⢕⢕⢝⢻⢿⢏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⢜⢟⢿⣿⣿⣿⣿⣿⣿⣿⣿⣿⣿⣿⣿⣿⣿⣿⣿⣿⣿⣿⣿⣿⣿⣿⣿⣿⣿⣿⣿⣿⣿⣿⣿⣿⣿⣷⣽⣟⢻⡿⡝⢇⢕⢕⢕⢕⢕⢜⢎⢟⢇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⣵⢕⢕⢕⢕⢕⢕⢕⢕⢕⢕⢕⢕⢕⢕⢕⢕⢕⢕⢕⢕⢕⢕⢝⢝⢟⢻⢿⣿⣿⣿⣿⣿⣿⣿⣿⣿⣿⣿⣿⣿⣿⣿⣿⣿⣟⢿⣿⣿⣿⣿⣿⣿⣿⣿⣿⡿⣿⣿⢿⢷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⢳⣕⢕⢕⢕⢕⢕⢕⢕⢕⢕⢕⢕⢕⢕⢕⢕⢕⢕⢕⢕⢕⢕⢕⢕⢕⢕⢕⢕⢝⢝⢝⢝⢟⢟⢻⢟⡿⢿⢿⢿⢟⢟⡏⢿⣇⢻⣿⡿⢿⣿⣿⣿⢿⢟⢟⢏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⢻⢷⣷⣵⣕⡕⢕⢕⢕⢕⢕⢕⢕⢕⢕⢕⢕⢕⢕⢕⢕⢕⢕⢕⢕⢕⢕⢕⢕⢕⢕⢕⢕⢕⢜⢕⢕⢕⢕⢕⢕⢜⢕⢜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⢕⣵⣷⣧⣕⡕⢕⢕⢕⢕⢕⢕⢕⢕⢕⢕⢕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⢻⢿⣿⣷⣷⣵⣕⢕⢕⢕⢕⢕⢕⢕⢕⢕⢕⢕⢕⢕⢕⢕⢕⢕⢕⢕⢕⢕⢕⢕⢕⢕⢕⢕⢕⢕⢕⢕⢕⢕⢕⢕⢕⢕⢕⢕⢕⢕⢕⢕⢕⢕⢕⢕⢕⢕⢕⢕⢕⢕⠅⢳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⢿⢿⣷⣧⣵⣕⡕⢕⢕⢕⢕⢕⢕⢕⢕⢕⢕⢕⢕⢕⢕⢕⢕⢕⢕⢕⢕⢕⢕⢕⢕⢕⢕⢕⢕⢕⢕⢕⢕⢕⢕⢕⢕⢕⢕⢕⢕⢕⢕⢕⣿⢕⢕⢕⢕⠐⠘⢇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⢻⢿⢷⣧⣵⣕⣕⢕⢕⢕⢕⢕⢕⢕⢕⢕⢕⢕⢕⢕⢕⢕⢕⢕⢕⢕⢕⢕⢕⢕⢕⢕⢕⢕⢕⢕⢕⢕⢕⢕⢕⢕⣕⣵⡇⢕⠀⠕⢕⢕⠔⢀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⢗⢗⢇⢕⢕⢕⢕⣕⡕⢕⢕⢕⢕⢕⢕⢕⢕⢕⢕⢕⢕⢕⢕⢕⣕⣕⣕⣕⣵⡵⢷⢞⢟⢏⢕⢕⢕⢄⢀⢀⢀⢄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⢗⢞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⡕⢕⢕⢕⢕⢕⢕⢕⢕⢕⢕⢕⢕⢕⢕⢕⢕⣕⢕⢕⢕⢕⢕⢕⢕⢕⠁⢔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⣾⣧⢕⢕⢕⢕⢕⢕⢕⢕⢕⢕⢕⢕⢕⢕⢕⢑⣿⣕⢕⢕⢕⢕⢕⠕⢅⢁⢀⢄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⢱⡇⢕⢕⢕⢕⢕⢕⣼⣿⣿⡕⢕⢕⢕⢕⢕⢕⢕⢕⢕⢕⢕⢕⢕⢕⢱⣿⣿⣧⡀⢀⢄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⢕⢕⢕⢕⢕⠕⢕⢕⢕⢅⢕⢕⢕⢕⢕⢕⢕⢕⢕⢕⢕⢕⢕⢕⢕⢕⢕⢕⢕⢕⢕⢕⢕⢕⢕⣱⣿⡇⢕⢕⢕⢕⢕⣼⣿⣿⣿⣷⢕⢕⢕⢕⢕⢕⢕⢕⢕⢕⢕⢕⢕⢕⢸⣿⣿⣿⣿⠕⠀⢔⢕⢕⢕⢕⢕⢕⢕⢕⢕⢕⢕⢕⢕⢅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⢄⠐⢕⢕⢕⢕⢕⠕⢕⢁⢕⢕⢕⢕⢕⢕⢕⢕⢕⢕⢕⢕⢕⢕⢕⢅⠕⢕⢕⢕⢕⢕⢕⢕⢕⣼⣿⣿⡇⢕⢕⢕⢕⣸⣿⣿⣿⣿⣿⣧⢕⢕⢕⢕⢕⢕⢕⢕⢕⢕⢕⢕⢕⢸⣿⣿⣿⣿⣇⢔⢕⢕⢕⢕⢕⢕⢕⢕⢕⢕⢕⢑⠔⢑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⢱⢏⢕⢕⢕⢕⢕⢕⢕⢕⢕⢕⢕⢕⢕⢕⢕⢕⢕⢕⢔⢕⢕⢕⢕⢕⢕⢱⢾⢿⢿⢿⢕⢕⢕⢕⢕⢏⢝⢝⣟⣿⣿⣿⣷⡕⢕⢕⢕⢕⢕⢕⢕⢕⢕⢕⠑⢟⢻⢿⢿⣿⣿⡅⢕⢕⢕⢕⢕⢕⢕⢕⢕⢕⢕⢑⠕⢕⢕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⢸⢕⢑⢕⢕⢔⢕⢕⢕⢕⠅⢕⢕⢕⢕⢕⢕⢕⢕⠕⢕⢕⢕⢄⢕⠑⠑⠖⢷⣷⣷⣷⡇⢕⢕⢕⣷⣾⣿⣷⣷⣽⣿⣿⣿⣷⡕⢕⢕⢕⢅⠑⢕⢕⢕⢕⢕⣷⣷⣵⣥⣥⣵⢕⠁⢕⢕⢕⢕⢕⠕⢕⢕⢕⢑⠕⢕⠅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⠜⢕⢕⢕⢕⢕⢕⢕⢕⢕⡀⠕⢁⢕⢕⢕⢕⢕⠀⢄⢕⢕⠑⢕⣄⢀⠀⠀⠀⠁⠙⠛⠿⢕⢕⣿⣿⣿⣿⣿⣿⣿⣿⣿⣿⣿⣿⣕⢕⢕⢕⠀⢕⢕⢕⠕⣼⣿⣿⢿⠟⠙⠁⠀⠀⠁⢕⢀⢕⢕⢄⢅⢑⠕⢑⢅⢔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⢄⢕⢕⠕⠁⠁⠀⠁⢑⢕⠑⠁⢁⢔⢼⡇⢐⠁⢕⢕⢕⠑⠀⠀⢕⢕⢕⢰⣿⣿⣿⣷⣦⣤⣀⢀⠀⠀⠀⠁⠙⠟⠿⣿⣿⣿⣿⣿⣿⣿⣿⣿⣿⡇⢕⢕⢄⢕⢕⢕⠑⠋⠉⠀⠀⠀⣀⣠⣴⣾⣧⠅⢑⢁⢕⢕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⠕⠕⠁⠀⠀⠀⠀⢀⢀⢄⣴⣴⣕⡕⢕⢜⢻⡄⠐⠑⢕⢕⢕⠀⢄⢕⢕⠕⢸⣿⣿⣿⣿⣿⣿⣿⣿⣷⣶⣤⡄⠀⠀⠀⠁⣿⣿⣿⣿⣿⣿⣿⣿⣿⠑⢕⢅⡾⢔⢕⠀⢀⣀⣤⣴⣷⣿⣿⣿⣿⣿⢏⢕⢄⢀⢐⠕⠕⢐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⢝⢿⣿⣿⣷⣧⣕⢱⠀⠀⠑⢕⢕⠀⢕⢕⢕⠀⢟⠟⠟⠛⠛⠋⠙⠉⠉⠁⠀⠀⠀⠀⢀⣀⣵⣿⣿⣿⣿⣿⣿⣿⣿⢇⠑⣰⡿⢃⢑⢀⠀⠀⠁⠉⠙⠙⠛⠻⠿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⢑⢕⢕⢕⠑⢕⢕⢕⢕⢕⢕⢕⢕⢕⢝⢿⣿⣿⣿⣧⢇⢀⠀⠑⢕⢔⠄⠀⠀⠀⣇⠀⠀⠀⠀⠀⢀⣀⣄⣤⣴⣶⣾⣿⣿⣿⣿⣿⣿⣿⣿⣿⣿⡿⠋⢄⣵⣧⣴⣷⣿⣿⣷⣶⣴⣄⡀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⢀⢕⢕⢕⢕⢕⢕⢕⢕⢕⢕⢕⢙⢻⢟⢇⢕⢇⢄⠀⠀⠀⢱⡄⠀⠀⢹⣶⣶⡷⡟⢟⢟⢻⣿⣿⣿⣿⣿⣿⣿⣿⣿⣿⣿⣿⣿⣿⣏⣤⣵⣿⣿⣿⣿⣿⣿⣿⣿⣿⣿⡿⢟⢝⢳⢶⡴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⠑⢕⢕⢕⢕⢕⢕⢕⢕⢕⢕⢕⢕⢔⢕⢕⢕⢕⢔⢀⠀⠀⢻⣆⡀⠘⢿⣿⡇⢕⢕⢕⢕⢕⢻⣿⣿⣿⣿⣿⣿⣿⣿⣿⣿⣿⣿⣿⣿⣿⣿⣿⣿⣿⣿⣿⣿⣿⣿⣿⢕⢕⢕⢜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⢕⢕⢕⢕⢕⢔⢕⢕⢕⢕⢕⢕⢕⢕⢕⢕⢕⢕⢕⢕⢕⢕⢕⢘⢷⣄⢀⠁⢻⣿⣧⣜⣿⣧⣵⣕⣕⣕⣕⣼⣿⣿⣿⣿⣿⣿⣿⣿⣿⣿⣿⣿⣿⣿⣿⣿⣿⣿⣿⣿⣿⣿⣿⣿⣿⣕⢕⢕⢕⡟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⢄⢕⢕⢕⢕⢕⠀⢕⢕⢕⢕⢕⢕⢕⢕⢕⢕⢕⢕⢕⢕⢕⢕⢕⢕⢑⢻⣷⣦⣌⣿⣿⣿⣿⣿⣿⣿⣿⣿⣿⣿⣿⣿⣿⣿⣿⣿⣿⣿⣿⣿⣿⣿⣿⣿⣿⣿⢿⣿⣿⣿⣿⣿⣿⣿⣿⣿⣿⣿⣿⢣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⢑⢕⠕⢕⢔⠁⢕⢕⢕⢕⢕⢕⢕⢕⢕⢕⢕⢕⢕⢕⢕⢕⢑⢕⢅⢻⣿⣿⣿⣿⣿⣿⣿⣿⣿⣿⣿⣿⣿⣿⣿⣿⣿⣿⣿⣿⣿⣿⣿⣿⣿⣿⣿⣿⣿⣸⣿⣿⣿⣿⣿⣿⣿⣿⣿⣿⣿⢇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⢅⢕⢕⢕⢕⠀⢕⢕⢕⢕⢕⢕⢕⢕⢕⢕⢕⢕⢕⢕⢕⢕⢕⢅⢕⠀⢜⢿⣿⣿⣿⣿⣿⣿⣿⣿⣿⣿⣿⣿⣿⣿⣿⣿⣿⣿⣿⣿⣿⣿⣿⣿⣿⣿⣿⣿⣿⣿⣿⣿⣿⣿⣿⣿⣿⣿⢏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⠁⢕⢁⠔⢁⢕⢕⢕⠀⢕⢕⢕⢕⢕⢕⢕⢕⢕⢕⢕⢕⢕⢑⢕⢕⢕⢕⢕⢐⢕⢕⢝⢿⣿⣿⣿⣿⣿⣿⣿⣿⣿⣿⣿⣿⣿⣿⣿⣿⣿⣿⣿⣿⣿⣿⣿⣿⣿⣿⣿⣿⣿⣿⣿⣿⣿⣿⣿⢏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⢄⢕⠑⠔⢅⢕⢕⢕⢔⠁⢕⢕⢕⢕⢕⢕⢕⢕⢕⢕⢕⢕⢕⢕⢕⢕⢕⢕⢕⢕⢕⠕⢅⢹⣿⣿⣿⣿⣿⣿⣿⣿⣿⣿⣿⣿⣿⣿⣿⣿⣿⡿⢿⢿⢟⢿⢟⢿⣿⣿⣿⣿⣿⣿⣿⣿⡿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⠀⠀⠐⢕⢕⢕⢕⢕⠀⢕⢕⢕⢕⢕⢕⢕⢕⢕⢕⢕⢕⢕⢕⢕⢕⢕⢕⢕⠑⢄⢕⢕⢕⢕⢝⢿⣿⣿⣿⣿⣿⣿⣿⣿⣿⣿⣿⣿⣿⣧⣕⡕⢕⠕⢕⢕⣱⣼⣿⣿⣿⣿⣿⡿⢏⢕⢸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⠕⠑⠀⠀⠀⢕⢕⢕⢕⢕⢔⠁⢕⢕⢕⢕⢕⢕⢕⢕⢅⢕⢕⢕⢕⢕⢕⢕⢕⠀⠀⢕⢅⢕⢕⢕⢕⢕⢝⢻⣿⣿⣿⣿⣿⣿⣿⣿⣿⣿⣿⣿⣿⣿⣾⣗⣧⣿⣿⣿⣿⣿⣿⡿⢏⠕⢕⢕⣼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⠔⠀⠀⠀⠀⢕⢕⢕⢕⢕⢕⢄⠑⢕⢕⢕⢕⢕⢕⢕⢕⢕⢕⢕⢕⢕⢕⢕⢕⢕⠀⠕⢕⢕⢕⢕⢕⢕⢕⢕⢜⢝⢻⢿⣿⣿⣿⣿⣿⣿⣿⣿⣿⣿⣿⣿⣿⣿⣿⣿⡿⢟⢕⢕⢕⢕⢕⢕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⠀⠀⠀⠀⠀⠀⢕⢕⢕⢕⢕⢕⢀⠀⢕⢕⢕⢕⢕⢕⢕⢕⢕⢕⢕⢕⢕⢕⢕⢕⠀⠀⠁⠕⢕⢕⢕⢕⢕⢕⢕⢕⢕⢕⢜⢟⢿⣿⣿⣿⣿⣿⣿⣿⣿⣿⣿⡿⠟⢝⢕⢕⢕⢕⢕⢕⢕⢕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⠄⠀⠀⠀⠀⢅⠔⢕⢕⢕⢕⢕⢕⢕⢀⠀⢕⢕⢕⢕⢕⢕⢕⢕⢕⢕⢕⢕⢕⢕⢕⢄⠀⠀⠀⠁⠑⢕⢕⢕⢕⢕⢕⢕⢕⢕⢕⢕⢕⢝⢟⢿⣿⣿⣿⡿⠛⠁⠀⠀⢕⢕⢕⢕⢕⢕⢕⢕⢕⣿⣿⣿⡿⢿⣇⣵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⢄⣤⣄⡀⠕⢹⣿⣷⣶⣵⣕⣑⢕⠑⠕⠀⠀⢕⢕⢝⣧⡕⢕⢕⢕⢕⢕⢕⢕⢕⢕⢕⠀⠀⠀⠀⠀⠀⠁⠑⠕⢕⢕⢕⢕⢕⢕⢕⢕⢕⢕⢕⢕⢜⢕⠑⠀⠀⠀⠀⢕⢕⢕⢕⢕⢕⢕⢕⢕⢻⣽⣷⣾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⠑⣿⣿⣿⣿⣷⣿⣿⣿⣿⣿⣿⣿⣷⣆⢀⢅⠀⢕⢕⢕⢝⢇⢕⠕⢕⢕⢕⢕⢕⢕⢕⢄⠀⠀⠀⠀⠀⠀⠀⠀⠀⠀⢕⢕⢕⢕⢕⢕⢕⢕⠕⢕⢕⢄⠀⠀⠀⠀⠀⠕⢕⢕⢕⢕⢕⢕⢕⡇⢸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⠀⢸⣿⣿⡿⢿⣟⣻⣽⢿⢿⢿⣿⡿⢟⢕⢀⢑⠀⢕⢕⢕⢕⢕⢀⢕⢕⡕⢕⢕⢕⢕⢕⠀⠀⠀⠀⠀⠀⠀⠀⠀⢔⢕⢕⠁⠀⢕⢕⢕⠁⠀⠀⢕⢕⢀⠀⠀⠀⠀⠀⢕⢕⢕⢕⢕⡕⢕⢕⢕⢜⣝⣿⣿⣽⣽⣷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⠀⠀⡀⣄⣽⣷⣾⣿⣿⣿⣿⣿⣿⣿⣿⣿⣷⣧⣵⢀⠀⠕⢕⢕⢕⢕⢕⠁⢕⢜⢕⢕⢷⣷⣷⡔⠀⠀⠀⠀⠀⠀⠀⢄⣵⡇⢕⠀⠀⢕⢕⠁⠀⠀⢕⢕⢕⢇⠀⠀⠀⠀⠀⢕⢕⢕⢕⢞⢕⠑⢕⠕⣾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⢀⣼⣾⣿⣿⣿⣿⣿⣿⣿⣿⣿⣿⣿⣿⣿⣿⣿⣿⡕⠁⢀⢕⢕⢕⢕⢕⠀⢕⢕⢕⢐⢜⢝⢟⢕⠀⠀⠀⠀⠀⠀⢀⣾⣿⡇⠀⠀⠀⠁⠀⠀⠀⢔⢕⢕⢜⣿⡕⠀⠀⠀⠀⢕⢕⢎⢕⢕⢕⠀⢕⢐⢸⣿⣿⣿⣿⣿⣿⣿⣿⣿⣿⣧⣕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⣕⣵⣿⣿⣿⣿⣿⣿⣿⣿⣿⣿⣿⣿⣿⣿⣿⣿⣿⣿⣿⣧⡄⢠⠑⢕⢕⢕⢕⢔⠑⢕⢕⢕⢕⢕⢕⢕⢄⠀⠀⠀⠀⠀⣼⣿⡿⢕⢄⠀⠀⠀⠀⠀⡠⢕⢕⢕⢕⢹⣿⡄⠀⠀⠀⢕⢕⢕⢕⢕⢕⠀⢕⢕⠜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⣱⣿⣿⣿⣿⣿⣿⣿⣿⣿⣿⣿⣿⣿⣿⣿⣿⣿⣿⣿⣿⣿⣿⢇⠀⢇⢕⢕⢕⢕⢕⠀⢕⢕⢕⢕⢕⢕⢕⢕⠀⠀⠀⠀⢱⣿⣿⢕⢕⢕⢕⣰⣶⣷⣾⣣⣕⢕⢕⢕⢜⢿⣧⢀⠀⠀⢕⢕⢕⢕⢕⢕⠀⢕⢕⠀⢝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⣵⣿⣿⣿⣿⣿⣿⣿⣿⣿⣿⣿⣿⣿⡻⣿⣿⣿⣿⣿⣿⣿⣿⣕⢕⢀⢸⡔⢕⢕⢕⢕⠀⠕⢕⢕⢕⢕⢕⢕⢕⠀⠀⠀⣰⣿⣿⢇⢕⢕⢕⣷⣿⣿⣿⢇⣾⣿⣧⢕⢕⢕⢜⣿⣧⢄⠀⢕⢕⢕⢕⢕⢕⢀⠑⢕⢀⠑⢸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⣿⣾⣿⣿⣿⣿⣿⣿⣿⣿⡇⢕⢜⣷⡕⢕⢕⢕⠀⠐⢕⢕⢕⢕⢕⢕⢕⢄⢄⢱⣿⣿⢇⢕⢕⢕⣼⣿⣿⣿⢇⢸⣿⣿⢇⢕⢕⢕⢕⢜⣿⣷⡇⢀⢕⢕⢕⢕⢕⢕⢀⢕⢕⢀⢜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⣿⣿⣿⣿⣿⣿⣿⣿⣿⣿⣷⢕⠁⣿⣧⢑⢕⢕⢀⠀⠁⢕⢕⢕⢕⢕⢕⠑⢕⢝⢝⢕⡕⡕⢕⢸⣿⣿⡟⢕⢕⢸⣿⢏⢕⢕⢕⢕⢕⣱⡜⣝⣕⡕⢕⢕⢕⢕⢕⢕⢕⠁⢄⣇⠀⢻⣿⣾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⣿⣿⣿⣿⣿⣿⣿⣿⣿⣿⣿⣿⣿⣿⣿⣿⣿⣿⣿⣿⣿⣿⢕⠀⣿⣿⣇⢁⢕⢕⡀⠀⠑⢕⢕⢕⢕⢕⢕⣿⣿⣿⣿⣿⣎⡕⢕⠈⠙⠑⠑⠑⢟⢏⢕⢕⢕⣵⣾⣿⣿⡿⣿⣿⣷⢕⢕⢕⠁⢕⢕⢜⡄⠀⢸⢔⣼⣿⣿⡿⢿⣟⣟⣟⣿⣿⣽⣿⣿⣿⣿⣿⣕⣕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⣿⢟⢿⢿⣿⣿⣿⣿⣿⣿⣿⣿⣿⣿⣿⣿⣿⣿⢿⣿⣿⢟⢕⠀⣿⣿⣿⡔⠕⢕⢧⠀⠀⠕⢕⢕⢄⢕⢱⡜⣿⣿⣿⣿⣿⣇⢕⠀⠀⠀⠀⠀⢕⢕⢕⣵⣿⣿⣿⣿⣿⡇⣿⣿⣿⡇⢕⢕⢕⠑⢕⢕⢣⠀⢘⢜⣪⣽⣷⣾⣿⣿⣿⣿⣿⣿⣿⣿⣿⣿⣿⣿⣿⣿⢿⢗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⡏⣵⣵⣕⣳⣷⣼⣽⣟⣻⢿⢿⣿⣿⣿⣿⣿⣿⣧⢝⢕⢕⢕⠀⣿⣿⣿⣷⢀⢕⣸⡇⠀⠀⢕⢕⢕⢕⢸⣷⢜⣿⣿⣿⣿⣿⢕⠀⠀⠀⠀⢀⢱⣵⣿⣿⣿⣿⣿⣿⣿⡇⣿⣿⣿⣿⡅⢕⢸⡆⠕⢕⢜⣵⣾⣿⣿⣿⣿⣿⣿⣿⣿⣿⣿⣿⣿⣿⣿⣿⡿⢟⣫⣵⣿⣿⣵⣷⢇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⢸⣿⣿⣿⣿⣿⣜⢿⣿⣿⣿⣿⣿⣿⣿⣿⣷⣮⣟⢿⣿⣿⣿⣿⣷⣷⣕⢕⠀⣿⣿⣿⣿⡇⠀⣿⣿⢀⠀⢕⢄⢕⢅⣿⣿⣇⢹⣿⣿⣿⣿⢕⠀⠀⠀⠀⢕⣾⣿⣿⣿⣿⣿⣿⣿⣿⢣⣿⣿⣿⣿⣇⠑⢕⢏⢔⠑⢸⣿⣿⣿⣿⣿⣿⣿⣿⣿⣿⣿⣿⣿⣿⡿⢟⣵⣾⣿⣿⣿⣿⣿⢿⣣⣿⣿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⣕⣕⣵⣽⣽⣽⣽⣽⣽⣵⣼⣝⣟⢿⢿⢯⢿⣿⣿⣿⣿⣿⣮⣝⢿⣿⣿⣿⣷⣧⡄⢸⣿⣿⣿⣿⡄⣿⣿⣇⠀⢕⢕⢕⣸⣿⣿⣿⣧⢹⣿⣿⡏⠀⠀⠀⠀⠀⢕⣿⣿⣿⣿⣿⣿⣿⣿⡿⢸⣿⣿⣿⣿⣿⣇⠑⢕⢕⢔⢜⢹⢿⣿⣿⣿⣿⣿⣿⣿⣿⣿⣿⣿⢏⣵⣿⣿⣿⣿⡿⢟⣫⣵⡿⢟⣟⣯⣽⣵⣧⣵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⣸⣱⣾⣿⣿⣿⣿⣿⣿⣿⣿⣿⣿⣿⣿⣿⣿⣿⣷⣵⣎⡝⢯⢿⣿⣿⣿⣿⣿⣮⣟⢿⣿⣿⣿⣾⡻⣿⣿⣿⣿⣿⣿⣿⡄⢕⢸⢱⣿⣿⣿⣿⣿⡕⢿⣿⡇⠀⠀⠀⠀⠀⢕⣿⣿⣿⣿⣿⣿⣿⣿⡇⣿⣿⣿⣿⣿⣿⣿⣧⠜⡕⢕⢕⢕⢜⢝⢻⢿⣿⣿⣿⣿⣿⣿⢟⣵⣿⣿⣿⣿⡟⣱⣾⣿⢟⣱⣾⣿⣿⣿⣿⣿⣿⣿⣿⢷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⡇⢻⢻⢝⢗⢇⢘⢜⢟⢟⣏⣼⣿⣿⣿⣿⣿⣿⣿⣿⣿⣿⣷⣮⣕⡟⢿⢿⣿⣿⣿⣷⣝⢿⣿⣿⣷⣻⣿⣿⣿⣿⣿⣿⣧⠕⣼⣾⣿⣿⣿⣿⣿⣿⡜⣿⢕⠀⠀⠀⠀⠀⢸⣿⣿⣿⣿⣿⣿⣿⣿⢱⣿⣿⣿⣿⣿⣿⣿⣿⣧⢻⡕⢕⢕⢕⢕⢕⢕⢕⢕⢜⢟⢟⣱⣿⣿⣿⣿⣫⢗⢱⢿⢟⣵⣿⣿⣿⣿⣿⣿⣿⣿⣝⣕⣱⣵⣷⣷⣧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⣜⢕⣵⣷⣶⣷⣾⣿⣿⣿⣿⣿⣿⣿⣿⣿⣿⣿⣿⣿⣿⣿⣿⣿⣿⣿⣿⣷⣷⣾⣽⣽⣿⣷⣝⢿⣿⣷⣿⣿⣿⣿⣿⣿⣿⡔⣿⣿⣿⣿⣿⣿⣿⣿⣷⡸⢕⠀⠀⠀⠀⠀⣿⣿⣿⣿⣿⣿⣿⣿⡇⣾⣿⣿⣿⣿⣿⣿⣿⣿⣿⣿⣷⡕⢕⢕⢕⢕⢕⢕⢕⢕⢱⣾⣿⣿⣿⣿⣗⡏⠔⣱⣷⣿⣿⣿⣿⣿⣿⣿⣿⣿⣿⣿⣿⣿⣿⣿⣿⣿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⣱⣵⣿⣿⣿⣿⣿⣿⣿⣿⣿⣿⣿⣿⣿⣿⣿⣿⣿⣿⣿⣿⣿⣿⣿⣿⣿⣿⣿⣿⣿⣿⣿⣿⣿⣿⣷⣜⡻⣿⣿⣿⣿⣿⣿⣿⣿⣿⣿⣿⣿⣿⣿⣿⣿⣿⡇⠀⠀⠀⠀⠀⢄⣿⣿⣿⣿⣿⣿⣿⣿⢸⣿⣿⣿⣿⣿⣿⣿⣿⣿⣿⣿⣿⣷⢕⢕⢕⢕⢕⢕⠕⣱⣿⣿⣿⡿⢿⣏⣵⣷⣿⣿⣿⣿⣿⣿⣿⣿⣿⣿⣿⣿⣿⣿⣿⣿⣿⡿⢟⢝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⢸⣿⣿⣿⡟⢟⡟⢿⢿⢏⣿⣿⣿⣿⣿⣿⣿⣿⣿⣿⣿⣿⣿⣿⣿⣿⣿⣿⣿⣿⣿⣿⣿⣿⣿⣿⣿⣿⣿⣿⣮⢻⣿⣿⣿⣿⣿⣿⣿⣿⣿⣿⣿⣿⣿⣿⣿⡇⠀⠀⠀⠀⠀⢸⣿⣿⣿⣿⣿⣿⣿⢇⣿⣿⣿⣿⣿⣿⣿⣿⣿⣿⣿⡿⢻⠟⢃⠕⢑⠕⠑⢄⢄⣿⣿⣿⣿⣿⣿⣿⣿⣿⣿⣿⣿⣿⣿⣿⣿⣿⣿⣿⣿⣿⣿⣿⣿⣿⣿⣷⣕⣑⣕⣕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⢸⢝⢣⢕⢷⢿⢟⣫⣴⣾⣿⣿⣿⣿⣿⣿⣿⣿⣿⣿⣿⣿⣿⣿⣿⣿⣿⣿⣿⣿⣿⣿⣿⣿⣿⣿⣿⣿⣿⣿⣿⣷⣝⣿⣿⣿⣿⡿⢋⢝⣟⣽⣽⣽⣿⣟⣟⣇⢀⠀⠀⠀⠀⣸⣿⣿⣿⣿⣿⣿⡿⣼⣿⣿⣿⣿⣿⣿⣿⣿⣿⣿⣿⢕⢕⢕⢕⢕⠁⠀⢕⢕⢸⣿⣿⣿⣿⣿⣿⣿⣿⣿⣿⣿⣿⣿⣿⣿⣿⣿⣿⣿⣿⣿⣿⣿⣿⣿⣿⣿⣿⣿⣿⣿⣿⣷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⢑⢕⣵⣷⣿⣿⣿⣿⣿⣿⣿⣿⣿⣿⣿⣿⣿⣿⣿⣿⣿⣿⣿⣿⣿⣿⣿⣿⣿⣿⣿⣿⣿⣿⣿⣿⣿⣿⣿⣿⣿⣮⡞⠟⠋⠁⠀⠁⠈⠙⠛⠻⠿⢿⣿⣿⣿⣿⣿⣷⣶⣤⣝⣟⡻⢿⣿⣿⣿⢧⣿⣿⣿⣿⣿⣿⣿⣿⣿⣿⢏⢕⢔⢅⢕⢕⢑⠀⢔⢕⢕⣿⣿⣿⣿⣿⣿⣿⣿⣿⣿⣿⣿⣿⣿⣿⣿⣿⣿⣿⣿⣿⣿⣿⣿⣿⣿⣿⣿⣿⣿⣿⣿⢿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⢺⣿⣿⣿⣿⣿⡿⣻⣿⣿⣿⣿⣿⣿⣿⣿⣿⣿⣿⣿⣿⣿⣿⣿⣿⣿⣿⣿⣿⣿⣿⣿⣿⣿⣿⣿⣿⣿⣿⣿⣿⣿⣴⣀⢀⠀⠀⠀⠀⠀⠀⠀⠀⠀⠁⢸⣿⣿⣿⣿⣿⣿⣿⣿⣿⣷⣷⣽⣜⣟⡿⢿⣿⣿⣿⣿⣿⣿⣿⡆⢕⢕⢕⢕⠕⢠⠀⠑⠕⣾⣿⣿⣿⣿⣿⣿⣿⣿⣿⣿⣿⣿⣿⣿⣿⣿⣿⣿⣿⣿⣿⣿⣿⣿⣿⣿⣿⣿⣿⣿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⠕⠑⠑⠜⣟⢏⡝⠝⢙⣵⣿⣿⣿⣿⣿⣿⣿⣿⣿⣿⣿⣿⣿⣿⣿⣿⣿⣿⣿⣿⣿⣿⣿⣿⣿⣿⣿⣿⣿⣿⣿⣿⣿⣿⣿⣿⣿⣿⣷⣶⣦⡄⠀⠀⠀⠀⠀⠀⢸⣿⣿⣿⣿⣿⣿⣿⣿⣿⣿⣿⣿⣿⣿⣿⣿⣷⣯⣽⣟⡻⢿⣿⣇⡕⢕⠕⢕⢕⢅⠀⠀⣸⣿⣿⣿⣿⣿⣿⣿⣿⣿⣿⣿⣿⣿⣿⣿⣿⣿⣿⣿⣿⣿⣿⣿⣿⣿⣿⣿⣿⣿⣿⣿⣿⣷⣷⣷⣶⣇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⠁⠀⠀⠀⠀⠀⠀⠀⠀⠀⠛⠛⠃⠐⠚⠛⠛⠛⠛⠛⠛⠛⠛⠛⠛⠛⠛⠛⠛⠛⠛⠛⠛⠛⠛⠛⠛⠛⠛⠛⠛⠛⠛⠛⠛⠛⠛⠛⠛⠛⠛⠛⠛⠛⠛⠛⠛⠃⠀⠀⠀⠀⠀⠀⠘⠛⠛⠛⠛⠛⠛⠛⠛⠛⠛⠛⠛⠛⠛⠛⠛⠛⠛⠛⠛⠛⠛⠓⠚⠙⠓⠓⠑⠑⠑⠀⠀⠛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⣿⣿⣿⣿⣿⣿⣿⣿⣿⣿⣿⣿⣿⣿⣿⣿⣿⣮⣻⣿⣿⣿⣿⣿⢟⢝⢕⢕⢕⢕⢕⢕⢕⢕⢕⣵⣿⣿⣿⣿⣿⣿⣿⣷⡜⣿⡿⢸⣿⣿⣿⣿⣿⢟⣿⣿⣿⢟⣫⣵⣿⣿⣿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⢏⣵⡇⡕⢕⢕⢕⢕⢕⢕⣵⣿⣿⣿⣿⣿⣿⣿⣿⣿⣿⣿⡕⢵⢸⣿⡿⢻⣾⣾⡿⢟⢝⢕⣿⣾⣿⣿⣿⣿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⣿⣿⣿⣿⣿⣿⣿⣿⣿⣿⣿⣿⣿⣿⣿⡏⣾⣿⣿⣧⣧⡱⢕⣱⣾⣿⣿⣿⣿⣿⣿⣿⣿⣿⣿⣿⣿⣿⣷⣵⢜⢇⢕⢕⢝⢕⢕⢕⢕⢪⣿⣿⣿⣿⣿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⢿⣿⣿⣿⣿⣿⣿⣿⣿⣿⣿⣿⣿⣿⣿⣿⣿⣿⣿⣿⣇⣿⢿⢟⣫⣵⣾⣿⣿⣿⣿⣿⣿⣿⣿⣿⣿⣿⣿⣿⣿⣿⣿⣿⣿⣷⢕⢕⢕⢕⢕⢕⢕⢕⢕⣿⣿⣿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⢕⢕⢕⢕⢕⢕⢕⢕⢕⢕⢕⢕⢕⢕⢕⢕⢕⢕⢕⢕⢕⢜⢝⢟⢿⣿⣿⣿⣿⣿⣿⣿⣿⣿⣿⣿⣿⣿⣿⣿⣿⣿⣿⣿⣿⣿⣿⣿⣿⣿⣿⣿⣿⣿⣿⣿⣿⣿⣿⣿⣟⡻⢿⣿⣿⣿⣟⢕⢕⢕⢕⢕⢕⢵⢵⣕⡕⢝⢝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⢱⡕⢕⢕⢕⢕⢕⢕⢕⢕⢕⢕⢕⢕⢕⢕⢕⢕⢕⢕⢕⢕⢜⢕⢻⢿⣿⣿⣿⣿⣿⣿⣿⣿⣿⣿⣿⣿⣿⣿⣿⣿⣿⣿⣿⣿⣿⣿⣿⣿⣿⣿⣿⣿⣿⣿⣿⣿⣿⣷⣧⡝⢝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⣧⢕⢕⢕⢕⢕⢕⢕⢕⢕⢕⢕⢕⢕⢕⢕⢕⢕⢕⢕⢕⢕⢕⢕⢕⢝⢟⢟⢿⢿⢿⢿⣿⣿⣿⣿⣿⣿⣿⣿⣿⣿⢿⡿⣧⡻⣿⣿⣿⣿⣿⣿⣿⣿⣿⣿⣿⢟⡱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⢳⣧⣵⣕⡕⢕⢕⢕⢕⢕⢕⢕⢕⢕⢕⢕⢕⢕⢕⢕⢕⢕⢕⢕⢕⢕⢕⢕⢕⢕⢕⢜⢝⢜⢝⢝⢝⢝⢝⢝⢝⢝⢞⢝⢧⢝⡫⢻⢟⢟⢟⢟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⢿⣷⢕⢕⣕⢕⢕⢕⢕⢕⢕⢕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⣷⣵⣕⡕⢕⢕⢕⢕⢕⢕⢕⢕⢕⢕⢕⢕⢕⢕⢕⢕⢕⢕⢕⢕⢕⢕⢕⢕⢕⢕⢕⢕⢕⢕⢕⢕⢕⢕⢕⢕⢕⢕⢕⢕⢕⢕⢕⢕⢕⢕⢕⢕⢕⢕⢕⢕⢕⢕⢕⢑⢧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⢻⢿⣿⣷⣧⣕⡕⢕⢕⢕⢕⢕⢕⢕⢕⢕⢕⢕⢕⢕⢕⢕⢕⢕⢕⢕⢕⢕⢕⢕⢕⢕⢕⢕⢕⢕⢕⢕⢕⢕⢕⢕⢕⢕⢕⢕⢕⢕⢕⢕⢕⢕⢕⢕⣷⢕⢕⢕⢔⠑⠝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⢿⢿⣷⣧⣕⣕⢕⢕⢕⢕⢕⢕⢕⢕⢕⢕⢕⢕⢕⢕⢕⢕⢕⢕⢕⢕⢕⢕⢕⢕⢕⢕⢕⢕⢕⢕⢕⢕⢕⢕⢕⢕⢕⢕⢕⢕⢕⢕⡇⢕⠕⢕⢕⠕⢄⠁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⢻⢷⢷⢧⣵⣕⣕⡕⢕⢕⢕⢕⢕⢕⢕⢕⢕⢕⢕⢕⢕⢕⢕⢕⢕⢕⢕⢕⢕⢕⢕⢕⢕⢕⢕⢕⢕⢕⣕⣱⣵⢾⢇⢕⠀⠁⠁⠁⢅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⢕⢕⢕⢕⢱⢵⣕⣕⣕⡕⢕⢕⣕⣕⢕⢕⡕⢕⢕⢕⢕⢱⢵⢵⢵⢵⢷⢞⢟⢝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⢁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⡕⢕⢕⢕⢕⢕⢕⢕⢕⢕⢕⢕⢕⢕⢕⢕⢕⣇⢕⢕⢕⢕⢕⢕⢕⠑⠄⠕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⢱⣿⣇⢕⢕⢕⢕⢕⢕⢕⢕⢕⢕⢕⢕⢕⢕⢕⢱⣿⣇⢕⠕⠑⢑⠑⠁⢑⢅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⠑⢕⢕⢕⢕⢕⢕⢕⢕⢕⢑⢕⢕⢕⢕⢕⢕⢕⢕⢕⢕⢕⢕⢕⢕⢕⢕⢕⢕⢕⢕⢕⢕⢕⢕⢕⢕⣼⢇⢕⢕⢕⢕⢕⢱⣿⣿⣿⡕⢕⢕⢕⢕⢕⢕⢕⢕⢕⢕⢕⢕⢕⢕⣸⣿⣿⣷⣄⢔⠐⢀⢕⢕⢕⢕⢕⢕⢕⢕⢕⢔⢕⢕⢕⢕⢅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⠁⢕⢕⢕⢕⢕⢕⢕⢕⠕⢕⢕⢕⢕⢕⢕⢕⢕⢕⢕⢕⢕⢕⢕⢕⢅⢕⢕⢕⢕⢑⢕⢕⢕⢕⣱⣿⣿⢕⢕⢕⢕⢕⢱⣿⣿⣿⣿⣧⢕⢕⢕⢕⢕⢕⢕⢕⢕⢕⢕⢕⢕⢕⣿⣿⣿⣿⣟⢀⢄⢕⢕⢕⢕⢕⢕⢕⢕⢕⢕⢕⢑⠕⢕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⠁⢕⢕⢕⢕⢕⣑⡕⢕⢕⢕⢕⢕⢕⢕⢕⢕⢕⢕⢕⢕⢕⢕⢕⢕⢕⢔⢕⢕⢕⢕⢕⢕⢕⣵⣿⣿⣿⢕⢕⢕⢕⢕⣿⣿⣿⣿⣿⣿⣧⡕⢕⢕⢕⢕⢕⢕⢕⢕⢕⢕⢕⢅⣿⣿⣿⣿⣿⡇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⠕⢕⢕⢕⢕⡕⢕⢕⢕⢕⢕⢕⢕⢕⢕⠁⢕⢕⢕⢕⢕⠕⢕⢕⢕⢕⢕⢕⢁⢕⠕⢕⢞⢟⠟⠟⢝⢕⢕⢕⢕⣑⣕⣕⣕⢺⣿⣿⣿⣷⡕⢕⢕⢕⢕⢅⢕⢕⢕⢕⢕⢑⡜⢝⢝⢝⢟⢳⢑⢕⢕⢕⢕⢕⢕⢕⢕⢑⢕⢕⢕⢕⢑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⢄⠀⢕⢕⢕⢕⢟⠕⢕⢕⢕⢕⢕⢕⢕⢕⠀⢄⢕⢕⢕⢕⢀⢕⠀⢀⢕⢕⠕⢄⠑⠀⠀⠈⠛⠻⢿⣿⡇⢕⢕⣼⣿⣿⣿⣿⣿⣿⣿⣿⣿⣷⡕⢕⢕⢕⠑⢕⢕⢕⢕⠕⣼⣿⣿⣿⣷⠷⠓⠁⠁⢕⢕⢕⢕⢕⢕⢕⢕⢔⢅⢁⢁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⠑⠕⠕⢕⢕⢕⢕⢕⠑⣄⡔⠁⠀⢕⢕⢕⠕⠑⠀⢕⢕⢕⢀⣵⣦⣤⣀⢀⠀⠀⠀⠈⠙⠑⢱⣿⣿⣿⣿⣿⣿⣿⣿⣿⣿⣿⣿⣔⢕⢕⠄⢀⢕⢕⢕⢰⡿⠟⠋⠉⠀⠀⠀⣀⣄⢕⢕⠕⢕⢕⢐⢄⢅⢅⢔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⠀⠀⠀⠀⠁⠁⢁⢀⢄⢕⢻⣧⠀⠀⢕⢕⢕⢄⠀⠀⢕⢕⢕⢸⣿⣿⣿⣿⣿⣷⣦⣤⣀⢀⠀⠀⠀⠈⠙⢻⣿⣿⣿⣿⣿⣿⣿⣿⣿⢕⢕⢀⡕⢕⢕⠁⠀⠀⠀⣀⣠⣴⣷⣿⣿⣿⢇⢁⠀⠑⢕⢕⢑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⢑⠀⢀⢀⢀⢀⢄⢄⢕⢷⣿⣿⣷⣵⣕⢜⢇⠀⠀⢕⢕⢕⠀⢔⢕⢕⠕⢸⣿⣿⣿⣿⢿⠿⠿⠿⠟⠛⠓⠐⠀⠀⠀⣸⣿⣿⣿⣿⣿⣿⣿⣿⢇⠕⢕⣼⠕⢕⠁⠀⠒⠞⠿⢿⣿⣿⣿⣿⣿⢏⢕⢕⢔⢄⢄⢅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⢝⢿⣿⣿⣿⣷⡷⡔⠀⠀⠕⢕⢄⠁⠕⠑⠀⠁⠀⠀⠀⠀⠀⠀⠀⠀⢀⣀⣄⣤⣴⣶⣾⣿⣿⣿⣿⣿⣿⣿⣿⢟⠁⢰⠟⢑⣕⣴⣤⣄⡀⠀⠀⠀⠀⠀⠁⠉⢙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⠁⢕⢕⢕⢕⢕⢕⢕⢕⢕⢕⢙⢿⢿⢏⢕⢜⢔⠀⠀⠁⠁⢔⢀⠀⠀⢄⣀⣄⣤⣤⢴⡶⢷⣿⣿⣿⣿⣿⣿⣿⣿⣿⣿⣿⣿⣿⣿⡿⢋⣄⣵⣿⣿⣿⣿⣿⣿⣿⣿⣿⣷⢦⡤⣄⣀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⠕⢕⢕⢕⠑⢕⢕⢕⢕⢕⢕⢕⢕⢕⢕⢕⢕⢅⢅⢅⢕⢕⢧⢀⠀⠀⠀⢳⡄⠀⠑⢿⣟⢟⢕⢕⢕⢣⢻⣿⣿⣿⣿⣿⣿⣿⣿⣿⣿⣿⣿⣷⣶⣾⣿⣿⣿⣿⣿⣿⣿⣿⣿⣿⡯⢕⢕⢜⢝⣿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⠀⢕⢕⢕⠀⢕⢕⢕⢕⢕⢕⢕⢕⢕⢕⢕⢕⢕⢕⢕⢕⢕⢑⢳⣔⢀⠀⠁⢻⣧⣄⢘⢷⢵⢕⢕⢕⢕⢕⣿⣿⣿⣿⣿⣿⣿⣿⣿⣿⣿⣿⣿⣿⣿⣿⣿⣿⣿⣿⣿⣿⣿⣿⣿⡇⢕⢕⢕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⢑⢻⣿⣧⣄⢁⢻⣿⣿⣾⣿⣷⣧⣷⣷⣿⣿⣿⣿⣿⣿⣿⣿⣿⣿⣿⣿⣿⣿⣿⣿⣿⣿⣿⣿⣿⣿⣿⣿⣿⣿⣿⣧⣵⣵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⠑⢕⢕⠀⢕⢕⢕⢕⢕⢕⢕⢕⢕⢕⢕⢕⢕⢕⢕⢕⢕⢕⢅⢹⣿⣿⣿⣷⣿⣿⣿⣿⣿⣿⣿⣿⣿⣿⣿⣿⣿⣿⣿⣿⣿⣿⣿⣿⣿⣿⣿⣿⣿⡏⣿⣿⣿⣿⣿⣿⣿⣿⣿⣿⣿⣿⢣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⠀⢕⢕⢕⢕⢕⢕⢕⢕⢕⢕⢕⢕⢕⢕⢕⢕⢕⢕⢕⢕⢜⢿⣿⣿⣿⣿⣿⣿⣿⣿⣿⣿⣿⣿⣿⣿⣿⣿⣿⣿⣿⣿⣿⣿⣿⣿⣿⣿⣿⣵⣿⣿⣿⣿⣿⣿⣿⣿⣿⣿⣿⢇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⢕⠑⠐⢀⢕⢄⠑⢕⢕⢕⢕⢕⢕⢕⢕⢕⢕⢕⢕⢅⢕⢕⢕⢕⢕⠀⢕⢕⢝⣿⣿⣿⣿⣿⣿⣿⣿⣿⣿⣿⣿⣿⣿⣿⣿⣿⣿⣿⣿⣿⣿⣿⣿⣿⣿⣿⣿⣿⣿⣿⣿⣿⣿⣿⣿⣿⢇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⠁⠔⢑⢑⢕⠀⢕⢕⢕⢕⢕⢕⢕⢕⢕⢕⢕⢕⢅⢕⢕⢕⢕⢕⠀⢕⢕⢕⠜⢻⣿⣿⣿⣿⣿⣿⣿⣿⣿⣿⣿⣿⣿⣿⣿⣿⣿⣿⣿⣿⣿⣿⣿⣿⣿⣿⣿⣿⣿⣿⣿⣿⣿⡟⢑⣼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⢀⠀⢕⢕⢕⠀⠕⢕⢕⢕⢕⢕⢕⢕⢕⢕⢕⢕⢕⢕⢕⢕⢕⢕⠀⢕⠁⢔⢕⢕⢜⢻⣿⣿⣿⣿⣿⣿⣿⣿⣿⣿⣿⣿⣿⣿⣿⠟⢏⢝⢝⢝⢝⢍⢝⣿⣿⣿⣿⣿⣿⡿⢏⢔⣱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⠕⠀⠀⠀⢕⢕⢕⢕⠀⢕⢕⢕⢕⢕⢕⢕⢕⢕⢕⢕⢕⢕⢕⢕⢕⢕⢔⠀⢕⢕⢕⢕⢕⢕⢜⢻⢿⣿⣿⣿⣿⣿⣿⣿⣿⣿⣿⣿⣿⣿⣷⡵⣵⣵⣱⣾⣿⣿⣿⣿⣿⡿⢏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⠔⠀⠀⠀⠀⢕⢕⢕⢕⢔⠁⢕⢕⢕⢕⢕⢕⢕⢕⢅⢕⢕⢕⢕⢕⢕⢕⢕⠀⠑⢕⢕⢕⢕⢕⢕⢕⢕⢝⢻⢿⣿⣿⣿⣿⣿⣿⣿⣿⣿⣿⣿⣿⣿⣿⣿⣿⣿⣿⣿⢟⢏⢕⢕⢕⢕⣸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⠀⠀⠀⠀⠀⠀⢀⢕⢕⢕⢄⠀⠕⢕⢕⢕⢕⢕⢕⢕⢕⢕⢕⢕⢕⢕⢕⢕⠀⠀⠀⠕⢕⢕⢕⢕⢕⢕⢕⢕⢕⢝⢟⢿⣿⣿⣿⣿⣿⣿⣿⣿⣿⣿⣿⣿⣿⢿⢋⢕⢕⢕⢕⢕⢕⢕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⠑⠀⠀⠀⠄⢄⢔⢅⢔⢕⢕⢕⢄⠀⠕⢕⢕⢕⢕⢕⢕⢕⢕⢕⢕⢕⢕⢕⢕⢔⠀⠀⠀⠁⠕⢕⢕⢕⢕⢕⢕⢕⢕⢕⢕⢜⢝⢻⢿⣿⣿⣿⣿⣿⡿⠟⠋⠁⢕⢕⢕⢕⢕⢕⢕⢕⢕⢸⣿⣿⣿⢿⢇⣕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⣄⣀⢄⠀⢸⣷⣶⣧⣥⣕⣑⠕⠕⠕⢄⠀⢕⢕⢝⢧⡕⢕⢕⢕⢕⢕⢕⢕⢕⢕⢕⠀⠀⠀⠀⠀⠀⠁⠑⠕⢕⢕⢕⢕⢕⢕⢕⢕⢕⢕⢜⢝⢟⢟⠝⠀⠀⠀⠀⠁⢕⢕⢕⢕⢕⢕⢕⢕⢜⣫⣽⣷⣾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⢑⢿⣿⣿⣷⣷⣿⣿⣿⣿⣿⣿⣿⣷⣴⡀⠅⠀⢕⢕⢕⢝⢧⢕⠁⢕⢕⢕⢕⢕⢕⢕⢕⠀⠀⠀⠀⠀⠀⠀⠀⠀⠁⢑⢕⢕⢕⢕⢕⢕⢕⢕⢕⢕⢁⠀⠀⠀⠀⠀⠀⢕⢕⢕⢕⢕⢕⢕⢸⢸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⠑⠀⠜⣿⣿⣿⡿⢿⣟⣻⢿⣿⣿⣿⣿⢟⢇⢄⠅⠀⢕⢕⢕⢕⢕⢕⢕⢕⢕⢕⢕⢕⢕⢕⠀⠀⠀⠀⠀⠀⠀⠀⠀⢀⢕⢕⢕⠀⢕⢕⢕⠕⠀⠀⢕⢕⢄⠀⠀⠀⠀⠀⢕⢕⢕⢕⢕⣱⠀⢕⢕⢜⢟⣿⣿⣿⣿⣵⣵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⢀⢄⣜⣽⣷⣿⣿⣿⣿⣿⣷⣷⣾⣷⣷⣵⣕⢄⢐⠑⢕⢕⢕⢕⢕⠀⢕⢜⢇⢕⢱⣵⣵⣕⠀⠀⠀⠀⠀⠀⠀⠀⣱⣵⢕⠀⠀⢕⢕⠑⠀⠀⢀⢕⢕⢕⢀⠀⠀⠀⠀⢕⢕⢕⢕⡱⢇⠀⢕⢕⢳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⠀⣱⣵⣿⣿⣿⣿⣿⣿⣿⣿⣿⣿⣿⣿⣿⣿⣿⣿⡇⠀⠄⠕⢕⢕⢕⢕⢀⢕⢕⢕⢕⢜⢟⢿⢟⠀⠀⠀⠀⠀⠀⠀⢱⣿⣿⠕⠀⠀⠑⠁⠀⠀⢀⢕⢕⢕⢷⣕⠀⠀⠀⠀⢕⢕⡱⢇⢕⢕⠀⢕⢕⢸⣿⣿⣿⣿⣿⣿⣿⣿⣿⣿⣧⣕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⣱⣾⣿⣿⣿⣿⣿⣿⣿⣿⣿⣿⣿⣿⣿⣿⣿⣿⣿⣿⣿⡔⠔⢁⢕⢕⢕⢕⢕⠀⢕⢕⢕⢕⢕⢕⢕⢔⠀⠀⠀⠀⠀⢰⣿⣿⢇⢀⠀⠀⠀⠀⠀⢀⢕⢕⢕⢕⢸⣿⡔⠀⠀⠀⢕⢕⢕⢕⢕⢕⠀⢕⢕⠁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⢱⣿⣿⣿⣿⣿⣿⣿⣿⣿⣿⣿⣿⣿⣿⣿⣿⣿⣿⣿⣿⣿⣿⣧⢀⢕⠕⢕⢕⢕⢕⠀⢕⢕⢕⢕⢕⢕⢕⢕⠀⠀⠀⠀⢀⣾⣿⡏⢕⢕⢕⢄⣴⣴⣴⣞⢕⢕⢕⢕⢕⢻⣷⢀⠀⠀⢕⢕⢕⢕⢕⢕⠀⢕⢕⠀⢜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⢱⣿⣿⣿⣿⣿⣿⣿⣿⣿⣿⣿⣿⣿⣿⣿⣿⣿⣿⣿⣿⣿⣿⡏⢕⢕⢜⡇⢕⢕⢕⢕⠀⠑⢕⢕⢕⢕⢕⢕⢕⠀⠀⠀⢀⣼⣿⡟⢕⢕⢕⣱⣿⣿⣿⡿⢹⣿⣧⢕⢕⢕⢜⢿⣧⡄⠀⠁⢕⢕⢕⢕⢕⢔⠀⢕⢄⠁⢱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⣿⣿⣿⣿⣿⣿⣿⣿⣿⣿⣿⣿⣿⣿⣿⣿⣿⣿⣿⣿⣿⣿⣿⣿⣧⢕⠁⣿⡕⢕⢕⢕⢕⠀⢕⢕⢕⢕⢕⢕⢕⢀⢀⢄⢾⣿⡟⢕⢕⢕⢱⣿⣿⣿⡟⢱⣿⣿⡿⢕⢕⢕⢕⢜⣿⣷⡕⢄⢕⢕⢕⢕⢕⢕⢔⢕⢁⡄⠕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⣿⣿⣿⣿⣿⣿⣿⣿⣿⣿⣿⡕⠀⢿⣷⢑⢕⢕⢕⠀⠁⢕⢕⢕⢕⢕⢕⢕⢱⢝⢿⢏⢕⢕⢕⢕⣿⣿⣿⢏⢕⢕⣿⡿⢕⢕⢕⢕⢕⢕⡝⢟⢇⣕⢕⢕⢕⢕⢕⢕⢰⠀⠕⢣⠀⢹⣿⣽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⣿⣿⣿⣿⣿⣿⣿⣿⣿⣿⣿⡇⠀⢼⣿⣇⠕⢕⢕⠀⠀⠑⢕⢕⢕⠑⢕⠕⣷⣷⣷⣷⣽⣞⡕⢕⠘⠟⠇⠕⠕⢼⢟⢇⢕⢕⢱⣕⣾⣿⡇⣿⣿⣿⢕⢕⢕⠀⢕⢕⢜⡔⠀⢸⣇⢸⣿⣿⣿⡿⢿⢿⣿⣟⣻⣿⣿⣿⣿⣿⣿⣇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⣼⣿⣿⣿⣿⢿⠿⢿⣿⣿⣿⣿⣿⣿⣿⣿⣿⣿⣿⣿⣿⣯⣻⣿⣿⡿⡇⠀⢸⣿⣿⡔⠕⢕⢰⠀⠀⠕⢕⢕⢔⢕⢄⡜⢿⣿⣿⣿⣯⣇⢕⠀⠀⠀⠀⠀⢕⢕⢕⣱⣾⣿⣿⣿⣿⣧⣿⣿⣿⣇⢕⢕⢄⠑⢕⢕⢳⠀⠁⢕⢝⣹⣽⣷⣿⣿⣿⣿⣿⣿⣿⣿⣿⣿⣿⣿⣿⣿⣿⢷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⣏⣵⣵⣕⣵⣾⣽⣝⣻⢿⢿⣿⣿⣿⣿⣿⣿⣿⣷⡝⢟⢕⢕⠀⢸⣿⣿⣷⢀⢕⢸⡇⠀⠀⢕⢕⢕⢕⢱⣷⢜⣿⣿⣿⣿⣿⢇⠀⠀⠀⠀⠀⢕⣱⣾⣿⣿⣿⣿⣿⣿⡿⣼⣿⣿⣿⡕⢕⢜⡆⠕⢕⢜⣱⣷⣿⣿⣿⣿⣿⣿⣿⣿⣿⣿⣿⣿⣿⣿⣿⣿⡿⢟⣽⣷⣿⣧⣵⡞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⣿⣿⣿⣿⣿⣜⢿⣿⣿⣿⣿⣿⣿⣿⣿⣷⣯⣟⢿⣿⣿⣿⣿⣷⣧⢕⢕⠀⢸⣿⣿⣿⣇⠁⢸⣿⡄⠀⢕⢕⡇⢕⣸⣿⣧⢹⣿⣿⣿⣿⢕⠀⠀⠀⠀⠀⢸⣿⣿⣿⣿⣿⣿⣿⣿⡇⣿⣿⣿⣿⣧⠑⢕⢟⢔⠕⣜⣿⣿⣿⣿⣿⣿⣿⣿⣿⣿⣿⣿⣿⣿⣿⢿⣫⣷⣾⣿⣿⣿⣿⡿⢟⣼⣿⣧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⣑⣱⣼⣽⣽⣽⣽⣿⣷⣽⣝⣟⢿⢿⣿⣿⣿⣿⣿⣿⣷⣮⣟⢿⣿⣿⣿⣷⣧⡄⢸⣿⣿⣿⣿⡄⣿⣿⣇⠀⠑⢕⡇⢰⣿⣿⣿⣇⢹⣿⣿⣿⢕⠀⠀⠀⠀⢄⣼⣿⣿⣿⣿⣿⣿⣿⣿⢱⣿⣿⣿⣿⣿⣆⠕⢕⢕⢕⢜⢎⢿⣿⣿⣿⣿⣿⣿⣿⣿⣿⣿⣿⡿⣫⣾⣿⣿⣿⣿⢿⢟⣹⣷⢿⣟⣟⣻⣵⣵⣵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⢱⣷⣿⣿⣿⣿⣿⣿⣿⣿⣿⣿⣿⣿⣿⣿⣿⣷⣵⣕⢎⣎⣿⢻⣿⣿⣿⣷⣮⡻⢿⣿⣿⣿⣾⡿⣿⣿⣿⣧⣿⣿⣿⡄⠄⢕⡇⣾⣿⣿⣿⣿⡇⢿⣿⡏⠁⠀⠀⠀⠀⢕⣿⣿⣿⣿⣿⣿⣿⣿⡟⣸⣿⣿⣿⣿⣿⣿⣆⠜⡕⢕⢕⢕⢜⢟⢿⢿⣿⣿⣿⣿⣿⣿⡿⣫⣾⣿⣿⣿⣿⢟⣵⣾⡿⢟⣵⣿⣿⣿⣿⣿⣿⣿⣿⣿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⢟⢻⠹⠝⢕⢝⢝⢟⢟⣟⣵⣿⣿⣿⣿⣿⣿⣿⣿⣿⣿⣷⣵⣝⢻⢿⣿⣿⣿⣿⣷⣝⢿⣿⣿⣿⡽⣿⣿⣿⣿⣿⣿⣧⠑⢸⣷⣿⣿⣿⣿⣿⣿⡜⣿⡇⠀⠀⠀⠀⠀⢕⣿⣿⣿⣿⣿⣿⣿⣿⢇⣿⣿⣿⣿⣿⣿⣿⣿⣇⢱⡕⢕⢕⢕⢕⢕⢕⢕⢕⢝⢟⢟⢏⣾⣿⣿⣿⣿⡯⢣⣾⢿⣫⣷⣿⣿⣿⣿⣿⣿⣿⣯⡝⣝⣱⣵⣷⣧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⣕⢕⣱⣵⣷⣶⣷⣾⣿⣿⣿⣿⣿⣿⣿⣿⣿⣿⣿⣿⣿⣿⣿⣿⣿⣿⣿⣷⣾⣽⣽⣿⣿⣷⣝⢿⣿⣷⣹⣿⣿⣿⣿⣿⣿⡔⣾⣿⣿⣿⣿⣿⣿⣿⣷⢸⢕⠀⠀⠀⠀⠀⢸⣿⣿⣿⣿⣿⣿⣿⡿⢸⣿⣿⣿⣿⣿⣿⣿⣿⣿⣾⣷⡕⢕⢕⢕⢕⢕⢕⢕⢕⢕⣵⣿⣿⣿⣿⣿⢯⠕⢕⣵⣾⣿⣿⣿⣿⣿⣿⣿⣿⣿⣿⣿⣿⣿⣿⣿⣿⣿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⣵⣿⣿⣿⣿⣿⣿⣿⣿⣿⣿⣿⣿⣿⣿⣿⣿⣿⣿⣿⣿⣿⣿⣿⣿⣿⣿⣿⣿⣿⣿⣿⣿⣿⣿⣷⣝⢿⣿⣿⣿⣿⣿⣿⣿⣷⣿⣿⣿⣿⣿⣿⣿⣿⣿⣧⢕⠀⠀⠀⠀⠀⣾⣿⣿⣿⣿⣿⣿⣿⢇⣿⣿⣿⣿⣿⣿⣿⣿⣿⣿⣿⣿⣧⢕⢕⢕⢕⢕⢕⢕⢕⣾⣿⣿⣿⡿⢟⣫⣵⣷⣿⣿⣿⣿⣿⣿⣿⣿⣿⣿⣿⣿⣿⣿⣿⣿⣿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⢱⣿⣿⡿⢟⢟⢟⢿⢿⢏⣾⣿⣿⣿⣿⣿⣿⣿⣿⣿⣿⣿⣿⣿⣿⣿⣿⣿⣿⣿⣿⣿⣿⣿⣿⣿⣿⣿⣿⣷⣝⢿⣿⣿⣿⣿⣿⣿⣿⣿⣿⣿⣿⣿⣿⣿⣿⡏⠀⠀⠀⠀⠀⢄⣿⣿⣿⣿⣿⣿⣿⡟⣼⣿⣿⣿⣿⣿⣿⣿⣿⣿⣿⣿⡿⣿⠇⢕⢕⢕⠑⢁⢄⢸⣿⣿⣿⣷⣿⣿⣿⣿⣿⣿⣿⣿⣿⣿⣿⣿⣿⣿⣿⣿⣿⣿⣿⣿⣿⣿⣆⢕⣕⣑⣑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⢱⢇⡕⢷⡿⢿⣟⣵⣾⣿⣿⣿⣿⣿⣿⣿⣿⣿⣿⣿⣿⣿⣿⣿⣿⣿⣿⣿⣿⣿⣿⣿⣿⣿⣿⣿⣿⣿⣿⣿⣷⡝⣿⣿⣿⣿⣿⢟⢻⢟⣫⣽⣟⣟⣟⣿⢇⠀⠀⠀⠀⠀⢸⣿⣿⣿⣿⣿⣿⣿⢣⣿⣿⣿⣿⣿⣿⣿⣿⣿⣿⣿⡏⢔⢔⢕⢔⠑⠀⠔⢕⢕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⢑⣵⣷⣾⣿⣿⣿⣿⣿⣿⣿⣿⣿⣿⣿⣿⣿⣿⣿⣿⣿⣿⣿⣿⣿⣿⣿⣿⣿⣿⣿⣿⣿⣿⣿⣿⣿⣿⣿⣿⣯⡜⡿⠟⠁⠁⠁⠘⠛⠟⠿⢿⣿⣿⣿⣿⣿⣷⣶⣴⣤⣜⣻⢿⢿⣿⣿⣿⡟⣾⣿⣿⣿⣿⣿⣿⣿⣿⣿⡿⢟⢅⢑⢕⢕⢕⠀⢄⢕⢕⣸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⢺⣿⣿⣿⣿⣿⡿⣻⣿⣿⣿⣿⣿⣿⣿⣿⣿⣿⣿⣿⣿⣿⣿⣿⣿⣿⣿⣿⣿⣿⣿⣿⣿⣿⣿⣿⣿⣿⣿⣿⣿⣿⣄⡀⠀⠀⠀⠀⠀⠀⠀⠀⠀⠀⠈⢝⣿⣿⣿⣿⣿⣿⣿⣿⣿⣷⣯⣽⣟⡿⢿⣿⣿⣿⣿⣿⣿⣿⣿⣕⢑⢕⢕⢕⢕⢑⠀⠑⢕⢱⣿⣿⣿⣿⣿⣿⣿⣿⣿⣿⣿⣿⣿⣿⣿⣿⣿⣿⣿⣿⣿⣿⣿⣿⣿⣿⣿⣿⣿⣿⣯⡝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⠑⠑⠑⠸⡿⢟⢏⢏⢙⣵⣿⣿⣿⣿⣿⣿⣿⣿⣿⣿⣿⣿⣿⣿⣿⣿⣿⣿⣿⣿⣿⣿⣿⣿⣿⣿⣿⣿⣿⣿⣿⣿⣿⣿⣿⣿⣿⣿⣷⣦⣤⡄⠀⠀⠀⠀⠀⠀⢸⣿⣿⣿⣿⣿⣿⣿⣿⣿⣿⣿⣿⣿⣿⣿⣷⣾⣽⣟⣻⢿⣿⣿⣇⠕⢕⢕⢕⢔⢜⠀⠀⢀⣿⣿⣿⣿⣿⣿⣿⣿⣿⣿⣿⣿⣿⣿⣿⣿⣿⣿⣿⣿⣿⣿⣿⣿⣿⣿⣿⣿⣿⣿⣿⣿⣿⣶⣶⣷⣧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⠀⠀⠀⠀⠛⠛⠋⠐⠚⠛⠛⠛⠛⠛⠛⠛⠛⠛⠛⠛⠛⠛⠛⠛⠛⠛⠛⠛⠛⠛⠛⠛⠛⠛⠛⠛⠛⠛⠛⠛⠛⠛⠛⠛⠛⠛⠛⠛⠛⠛⠛⠃⠀⠀⠀⠀⠀⠀⠘⠛⠛⠛⠛⠛⠛⠛⠛⠛⠛⠛⠛⠛⠛⠛⠛⠛⠛⠛⠛⠛⠓⠓⠙⠑⠁⠑⠑⠑⠑⠀⠀⠘⠛⠛⠛⠛⠛⠛⠛⠛⠛⠛⠛⠛⠛⠛⠛⠛⠛⠛⠛⠛⠛⠛⠛⠛⠛⠛⠛⠛⠛⠛⠛⠛⠛⠛⠛⠛⠛⠃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⣿⣿⣿⣿⣿⣿⣿⣿⣿⣿⣿⣿⣿⣿⣿⣿⣷⣝⢿⣿⣿⣿⣿⣿⢟⢏⢕⢕⢕⢕⢕⢕⢕⢕⢕⣵⣿⣿⣿⣿⣿⣿⣿⣧⡸⣿⡿⢜⣏⣱⣾⡿⣿⣟⣿⣿⢿⢏⣱⣾⣿⣿⣿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⢏⣕⢕⢕⢕⢕⢕⢕⢕⢕⣵⣿⣿⣿⣿⣿⣿⣿⣿⣿⣿⣷⡕⢵⢸⣿⢟⢕⣹⡾⢟⢏⢱⣼⣿⣽⣿⣿⣿⣿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⢇⣿⣷⣽⣕⢕⢕⢕⣱⣷⣿⣿⣿⣿⣿⣿⣿⣿⣿⣿⣿⣿⣿⣧⣕⢜⢕⢕⢕⢕⢕⢕⢕⢕⢝⣿⣿⣿⣿⣿⢏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⢕⢜⢿⣿⣿⣿⣿⣿⣿⣿⣿⣿⣿⣿⣿⣿⣿⣿⣿⣿⣿⣿⣿⣸⣿⡿⢿⣟⣽⣷⣿⣿⣿⣿⣿⣿⣿⣿⣿⣿⣿⣿⣿⣿⣿⣿⣿⣿⣇⡕⢕⢕⢕⢕⢕⢕⢕⢕⢿⣿⣿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⢕⢕⢕⢕⢕⢕⢕⢕⢕⢕⢕⢝⢝⢻⣿⣿⣿⣿⣿⣿⣿⣿⣿⣿⣿⣿⣿⣿⣿⣿⣿⣿⣷⣷⣿⣿⣿⣿⣿⣿⣿⣿⣿⣿⣿⣿⣿⣿⣿⣿⣻⢿⣿⣿⣿⣿⢞⢕⢕⢕⢕⢕⢕⢳⢷⡧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⢿⢿⣿⣿⣿⣿⣿⣿⣿⣿⣿⣿⣿⣿⣿⣿⣿⣿⣿⣿⣿⣿⣿⣿⣿⣿⣿⣿⣿⣿⣿⣿⣿⣿⣿⣷⣝⡟⢱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⢳⡕⢕⢕⢕⢕⢕⢕⢕⢕⢕⢕⢕⢕⢕⢕⢕⢕⢕⢕⢕⢕⢕⢕⢕⢝⢟⢟⢿⢿⣿⣿⣿⣿⣿⣿⣿⣿⣿⣿⣿⣿⣿⣿⣿⡝⢿⣿⣿⣿⣿⣿⣿⣿⣿⣿⣿⣿⣿⡟⢜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⢝⣧⣵⣕⡕⢕⢕⢕⢕⢕⢕⢕⢕⢕⢕⢕⢕⢕⢕⢕⢕⢕⢕⢕⢕⢕⢕⢕⢕⢕⢕⢜⢝⢝⢟⢟⢿⢟⢟⢟⢝⢝⢫⢻⢝⢜⢳⢟⢿⢿⢿⢿⢿⢟⢝⢝⢝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⢿⣷⡧⢕⡕⢕⢕⢕⢕⢕⢕⢕⢕⢕⢕⢕⢕⢕⢕⢕⢕⢕⢕⢕⢕⢕⢕⢕⢕⢕⢕⢕⢕⢕⢕⢕⢕⢕⢕⢕⢕⢕⢜⢕⢇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⣷⣵⣕⢕⢕⢕⢕⢕⢕⢕⢕⢕⢕⢕⢕⢕⢕⢕⢕⢕⢕⢕⢕⢕⢕⢕⢕⢕⢕⢕⢕⢕⢕⢕⢕⢕⢕⢕⢕⢕⢕⢕⢕⢕⢕⢕⢕⢕⢕⢕⢕⢕⢕⢕⢕⢕⢇⢕⢕⢕⠑⢳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⢻⢿⣿⣷⣵⣕⡕⢕⢕⢕⢕⢕⢕⢕⢕⢕⢕⢕⢕⢕⢕⢕⢕⢕⢕⢕⢕⢕⢕⢕⢕⢕⢕⢕⢕⢕⢕⢕⢕⢕⢕⢕⢕⢕⢕⢕⢕⢕⢕⢕⢕⢕⢕⢕⢕⡇⢕⢕⢕⢔⢁⠝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⢿⣷⣷⣵⣕⡕⢕⢕⢕⢕⢕⢕⢕⢕⢕⢕⢕⢕⢕⢕⢕⢕⢕⢕⢕⢕⢕⢕⢕⢕⢕⢕⢕⢕⢕⢕⢕⢕⢕⢕⢕⢕⢕⢕⢕⢕⢕⢕⢱⡇⢕⠑⢕⢕⢔⢄⠁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⢻⢿⢷⣧⣵⣕⣕⡕⢕⢕⢕⢕⢕⢕⢕⢕⢕⢕⢕⢕⢕⢕⢕⢕⢕⢕⢕⢕⢕⢕⢕⢕⢕⢕⢕⢕⢕⢕⢕⢕⢕⣕⣵⡾⢕⢕⠀⠀⠁⠁⢀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⢗⢗⢇⢕⢕⢕⣕⣕⢕⢕⢕⢕⢕⢕⢕⢕⢕⢕⢕⢕⢕⢕⣕⣕⣕⣕⣕⣵⢵⢷⢞⢟⢝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⢗⢗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⣧⢕⢕⢕⢕⢕⢕⢕⢕⢕⢕⢕⢕⢕⢕⢕⢕⢱⡕⢕⢕⢕⢕⢕⢕⢕⠑⢄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⡕⢕⢕⢕⢕⢕⢕⢕⢕⢕⢕⢕⢕⢕⢕⢕⢸⣷⡕⢕⢕⠕⠕⠕⠑⢐⢄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⣾⢕⢕⢕⢕⢕⢕⣱⣿⣿⣧⢕⢕⢕⢕⢕⢕⢕⢕⢕⢕⢕⢕⢕⢕⢕⣾⣿⣿⣆⡄⢄⠔⢀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⢐⢕⢕⢕⢕⢕⢕⢕⢕⢕⢕⢕⢕⢕⢕⢕⢕⢕⢕⢕⢕⢕⢕⢕⢕⢕⢕⢕⢕⢕⢑⢕⢕⢕⢕⣱⣿⣿⢕⢕⢕⢕⢕⣱⣿⣿⣿⣿⣇⢕⢕⢕⢕⢕⢕⢕⢕⢕⢕⢕⢕⢕⢕⣿⣿⣿⣿⡗⠀⢄⢕⢕⢕⢕⢕⢕⢕⢕⢕⢕⢕⢕⢑⢕⠑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⠑⠀⢕⢕⢕⢕⢕⢅⢕⠕⢁⢕⢕⢕⢕⢕⢕⢕⢕⢕⢕⢕⢕⠕⢕⢕⢕⢔⢕⢕⢕⢕⢕⢕⢕⣵⣿⣿⣿⢕⢕⢕⢕⢱⣿⣿⣿⣿⣿⣿⣇⢕⢕⢕⢕⢕⢕⢕⢕⢕⢕⢕⢕⢑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⢔⠀⢕⢕⢕⢕⢕⣕⢇⢕⢕⢕⢕⢕⢕⢕⢕⢕⢕⢕⢕⢕⢕⢅⢕⢕⢕⢕⢕⢕⢁⢕⢕⢕⢾⢟⢟⢟⢟⢕⢕⢕⠑⢝⣕⣕⢹⣿⣿⣿⣿⣧⢕⢕⢕⢕⢕⢑⢕⢕⢕⢕⢕⠕⠝⢝⢟⢻⢿⢧⠑⢕⢕⢕⢕⢕⢕⢕⢕⢕⢕⢕⢕⢕⢑⢅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⢕⢇⢕⢕⢑⢕⢕⢕⢕⢕⢕⠀⠔⠕⢕⢕⢕⢕⢕⢕⠑⢕⢕⢕⢑⠕⠀⠁⠓⠷⢷⣷⣷⣇⢕⢕⣸⣿⣿⣿⣿⣷⣿⣿⣿⣿⣷⡕⢕⢕⢕⢕⠕⢕⢕⢕⢕⢸⣿⣷⣶⣶⢷⠗⠑⠑⢕⢕⢕⢕⢕⢕⢕⢕⢕⢑⠑⢑⢅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⢔⢕⢕⢕⢕⢕⢜⢕⢔⢕⢕⢕⢕⢕⠕⢕⢑⠀⠑⢕⢕⢕⢁⠀⢁⢄⢕⢕⠕⣡⣄⣀⠀⠀⠀⠀⠈⠙⠻⠕⢕⣿⣿⣿⣿⣿⣿⣿⣿⣿⣿⣿⣿⣇⠕⢕⢕⠀⢕⢕⢕⢑⣾⠿⠛⠙⠁⠀⠀⢀⣄⠕⢕⠕⢕⢕⢀⢀⢅⢅⢔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⠑⠐⠀⠁⠑⠕⠑⠁⢐⢰⣿⢔⠀⠑⢕⢕⢕⠀⠕⢕⢕⢕⢀⣿⣿⣿⣿⣷⣦⣄⣀⠀⠀⠀⠀⠉⠙⠟⣿⣿⣿⣿⣿⣿⣿⣿⣿⣿⡇⢕⢕⠰⠕⢕⢕⠁⠀⠀⢀⣄⣤⣶⣾⣿⣿⢇⢁⠀⠁⠕⢕⢑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⠀⠀⠀⠀⠀⢀⣄⣴⣧⣕⡕⢝⣧⢀⠀⠕⢕⢕⢄⠀⢕⢕⢕⠕⣿⣿⣿⣿⣿⣿⢿⠿⠿⠗⠆⠀⠀⠀⠀⣿⣿⣿⣿⣿⣿⣿⣿⣿⣿⠕⠕⢄⠀⢀⠕⠀⠴⠶⢿⣿⣿⣿⣿⣿⣿⢇⢕⢕⢔⢄⢄⢅⢅⢔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⢑⢅⢄⢄⢄⢄⢔⢔⢔⢜⢟⣿⣿⣿⣿⡾⣼⢇⢀⠀⠑⢕⢕⠀⠕⠕⠁⠀⠉⠉⠁⠀⠀⠀⠀⠀⠀⢀⣀⣄⣤⣴⣷⣿⣿⣿⣿⣿⣿⣿⣿⣿⡟⠀⢰⢟⢐⣕⣄⡀⠀⠀⠀⠀⠁⠉⠉⠙⢋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⢿⣿⢟⢕⢕⢕⡄⠀⠁⠑⠕⢄⠀⠀⠀⢀⣀⣄⣠⣤⣴⣶⣷⣿⣿⣿⣿⣿⣿⣿⣿⣿⣿⣿⣿⣿⣿⣿⠏⢀⣵⣿⣷⣿⣿⣿⣿⣿⣶⣴⣤⣄⣀⢀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⢀⢕⢕⢕⢕⢕⢕⢕⢕⢕⢕⢕⢔⢅⢕⢕⢕⢱⢿⣔⢀⠀⠀⠀⢣⡀⠀⠘⢿⢏⢇⢝⢕⢻⢿⣿⣿⣿⣿⣿⣿⣿⣿⣿⣿⣿⣿⣿⣯⣥⣵⣿⣿⣿⣿⣿⣿⣿⣿⣿⡟⢜⢕⢝⢹⡿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⠜⢿⣷⣔⢀⠀⠁⢻⣦⣄⢈⢕⢕⢕⢕⢕⢜⣿⣿⣿⣿⣿⣿⣿⣿⣿⣿⣿⣿⣿⣿⣿⣿⣿⣿⣿⣿⣿⣿⣿⣿⣿⡕⢕⢕⢕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⠜⣿⣿⣷⣦⣄⢀⠹⣿⣷⣷⣧⣵⣵⣷⣾⣿⣿⣿⣿⣿⣿⣿⣿⣿⣿⣿⣿⣿⣿⣿⣿⣿⣿⣿⣿⣿⣿⣿⣿⣿⣷⣵⣵⣵⡟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⢕⢕⢁⢕⠁⢕⢕⢕⢕⢕⢕⢕⢕⢕⢕⢕⢕⢕⢕⢕⢕⢕⢕⢘⢿⣿⣿⣿⣷⣶⣼⣿⣿⣿⣿⣿⣿⣿⣿⣿⣿⣿⣿⣿⣿⣿⣿⣿⣿⣿⣿⣿⣿⣿⢻⣿⣿⣿⣿⣿⣿⣿⣿⣿⣿⣿⣿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⠀⢕⠕⢕⠕⠀⢕⢕⢕⢕⢕⢕⢕⢕⢕⢕⢕⢅⢕⢕⢕⢕⢕⢕⢕⠁⢹⣿⣿⣿⣿⣿⣿⣿⣿⣿⣿⣿⣿⣿⣿⣿⣿⣿⣿⣿⣿⣿⣿⣿⣿⣿⣿⣿⣿⣼⣿⣿⣿⣿⣿⣿⣿⣿⣿⣿⣿⢇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⢔⢕⠀⠔⢔⠀⢕⢕⢕⢕⢕⢕⢕⢕⢕⢕⢕⢕⢕⠕⢕⢕⢕⢕⢕⠀⢕⢜⢻⣿⣿⣿⣿⣿⣿⣿⣿⣿⣿⣿⣿⣿⣿⣿⣿⣿⣿⣿⣿⣿⣿⣿⣿⣿⣿⣿⣿⣿⣿⣿⣿⣿⣿⣿⣿⡿⠃⣵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⠑⢕⢕⢕⢄⠁⢕⢕⢕⢕⢕⢕⢕⢕⢕⢕⢕⢕⢑⢕⢕⢕⢕⢕⢕⢕⢕⢕⢙⢿⣿⣿⣿⣿⣿⣿⣿⣿⣿⣿⣿⣿⣿⣿⣿⣿⣿⣿⣿⣿⣿⣿⣿⣿⣿⣿⣿⣿⣿⣿⣿⣿⣿⡟⢅⣱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⢕⢀⠁⢕⢕⢕⠀⢕⢕⢕⢕⢕⢕⢕⢕⢕⢕⢕⢕⢕⢕⢕⢕⢕⢕⢕⠕⠁⢔⢕⢕⢝⢿⣿⣿⣿⣿⣿⣿⣿⣿⣿⣿⣿⣿⣿⣿⡿⢟⢛⢟⢟⢟⢟⢛⢻⣿⣿⣿⣿⣿⣿⡿⢏⢔⢱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⢄⠁⠀⠀⠕⢕⢕⢄⠑⢕⢕⢕⢕⢕⢕⢕⢕⢕⢕⢕⢕⢕⢕⢕⢕⢕⠁⠀⢕⢕⢕⢕⢕⢕⢝⢿⣿⣿⣿⣿⣿⣿⣿⣿⣿⣿⣿⣿⣷⣷⣧⢵⣅⡵⣵⣷⣿⣿⣿⣿⣿⡿⢏⢕⢕⢄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⢀⠀⠀⠀⠀⢕⢕⢕⢀⠑⢕⢕⢕⢕⢕⢕⢕⢕⠕⢕⢕⢕⢕⢕⢕⢕⢄⠀⠕⢕⢕⢕⢕⢕⢕⢕⢜⢻⢿⣿⣿⣿⣿⣿⣿⣿⣿⣿⣿⣿⣿⣿⣿⣾⣿⣿⣿⣿⣿⢿⢏⢕⢄⢕⢑⣼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⢄⠀⠀⠀⠀⠀⠀⢕⢑⢕⠀⠁⢕⢕⢕⢕⢕⢕⢕⢕⢕⢕⢕⢕⢕⢕⢕⢕⠀⠀⠑⢕⢕⢕⢕⢕⢕⢕⢕⢕⢜⢝⢿⣿⣿⣿⣿⣿⣿⣿⣿⣿⣿⣿⣿⣿⣿⢿⢏⢕⢕⢕⢕⢕⢕⢕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⢑⠀⠀⠄⠀⢀⢀⢅⢕⢕⢕⢕⠀⠑⢕⢕⡕⢕⢕⢕⢕⢕⢕⢕⢕⢕⢕⢕⢕⠀⠀⠀⠀⠑⠕⢕⢕⢕⢕⢕⢕⢕⢕⢕⢕⢝⢟⢿⣿⣿⣿⣿⣿⣿⣿⠟⠋⠁⢕⢕⢕⢕⢕⢕⢕⢕⢔⣿⣿⣿⣿⢿⣇⣱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⢁⠀⢀⢱⣶⣵⣕⣑⡕⠕⢕⠕⢕⠀⠑⢕⢜⢧⡕⢕⢕⢕⢕⢕⢕⢕⢕⢕⢕⢔⠀⠀⠀⠀⠀⠁⠑⠕⢕⢕⢕⢕⢕⢕⢕⢕⢕⢕⢕⢝⢟⢿⢟⠏⠀⠀⠀⠀⢕⢕⢕⢕⢕⢕⢕⢕⢕⢜⣯⣵⣷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⣿⣿⣷⣶⣼⣿⣿⣿⣿⣿⣿⣷⣦⡄⠀⠀⠑⢕⢕⢝⢷⡕⢕⢕⢕⢕⢕⢕⢕⢕⢕⠀⠀⠀⠀⠀⠀⠀⠀⠀⠁⠁⢕⢕⢕⢕⢕⢕⢕⢕⢕⢕⢕⢁⠀⠀⠀⠀⠀⠕⢕⢕⢕⢕⢕⢕⢕⡵⢸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⠐⢹⣿⣿⣿⣿⢿⢿⣿⣿⣿⣿⣿⣿⡿⢕⠀⠀⠕⢕⢕⢕⢕⢕⠁⢕⢕⢕⢕⢕⢕⢕⢕⠀⠀⠀⠀⠀⠀⠀⠀⠀⢄⢕⢕⠑⠁⢕⢕⢕⠑⠀⠁⢕⢕⠀⠀⠀⠀⠀⠀⢕⢕⢕⢕⢕⡕⢕⢕⢕⢜⢝⣻⣿⣿⣯⣵⣵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⢀⡀⣝⣫⣵⣷⣿⣿⣷⣷⣾⣿⣿⣯⣵⣕⢕⠀⠀⢕⢕⢕⢕⢕⢄⠑⢜⢇⢕⢕⣱⣵⣵⡄⠀⠀⠀⠀⠀⠀⠀⢀⣳⡣⢕⠀⠀⢕⢕⠑⠀⠀⢔⢕⢕⢕⠀⠀⠀⠀⠀⢕⢕⢕⢕⡼⢕⠀⢕⢁⢾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⠑⢕⣵⣾⣿⣿⣿⣿⣿⣿⣿⣿⣿⣿⣿⣿⣿⣿⣿⢕⠀⠀⢕⢕⢕⢕⢕⠀⢕⢕⢕⢕⢜⢿⢿⢇⠀⠀⠀⠀⠀⠀⠀⣼⣿⡇⠁⠀⠀⠕⠁⠀⠀⢄⢕⢕⢜⣿⡔⠀⠀⠀⠀⢕⢕⡵⢕⢕⢕⠀⢕⢔⢸⣿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⣱⣾⣿⣿⣿⣿⣿⣿⣿⣿⣿⣿⣿⣿⣿⣿⣿⣿⣿⣿⣇⢀⢐⢕⢕⢕⢕⢕⢀⢕⢕⢕⢕⢕⢕⢕⢕⢀⠀⠀⠀⠀⠀⣱⣿⣿⢕⠀⠀⠀⠀⠀⠀⢀⢕⢕⢕⢕⢻⣷⢀⠀⠀⠀⢕⢕⢕⢕⢕⢕⠀⢕⢕⠁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⢱⣾⣿⣿⣿⣿⣿⣿⣿⣿⣿⣿⣿⣿⣿⣿⣿⣿⣿⣿⣿⣿⣿⡇⠁⡄⢕⢕⢕⢕⢕⠀⢕⢕⢕⢕⢕⢕⢕⢕⠀⠀⠀⠀⢰⣿⣿⢇⢕⢕⢔⣠⣤⣤⣴⡟⡕⢕⢕⢕⢜⣿⣧⠀⠀⠀⢕⢕⢕⢕⢕⢕⠀⢕⢕⠀⢜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⢱⣿⣿⣿⣿⣿⣿⣿⣿⣿⣿⣿⣿⣿⣿⣿⣿⣿⣿⣿⣿⣿⣿⢟⢕⠀⢱⡕⢕⢕⢕⢕⠀⠕⢕⢕⢕⢕⢕⢕⢕⠀⠀⠀⢀⣾⣿⢏⢕⢕⢕⣵⣿⣿⣿⡟⣼⣿⣇⢕⢕⢕⢜⣿⣇⢀⠀⠁⢕⢕⢕⢕⢕⢄⠁⢕⢄⠁⢸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⢱⣿⣿⣿⣿⣿⣿⣿⣿⣿⣿⣿⣿⣿⣿⣿⣿⣿⣿⣿⣿⣿⣿⣿⣷⡕⢔⢸⣧⢑⢕⢕⢕⢀⠀⢕⢕⢕⢕⢕⢕⢕⢀⢀⢰⣾⣿⢏⢕⢕⢕⣱⣿⣿⣿⢟⣸⣿⣿⡟⢕⢕⢕⢕⢹⣿⣧⡔⢀⢕⢕⢕⢕⢕⢕⢔⢕⢁⡄⢕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⣿⣿⣿⣿⣿⣿⣿⣿⣿⣿⣇⢕⠑⣿⣧⠕⢕⢕⢕⠀⠁⢕⢕⢕⢕⢕⢕⢕⢕⢞⢿⢏⡕⢕⢕⢕⣿⣿⡿⢏⢕⢸⣿⡟⢕⢕⢕⢕⢕⢕⢝⢟⢇⣕⢕⢕⢕⢕⢕⢕⢰⠀⠕⢣⠀⢻⣿⣷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⣾⣿⣿⣿⣿⣿⣿⣿⣿⣿⣿⣿⣿⣿⣿⣿⣿⣿⣿⣿⣿⣿⣿⣿⣿⣿⢕⠀⣿⣿⣇⢕⢕⢕⠀⠀⠑⢕⢕⢕⠑⢕⢕⣵⣷⣷⣷⣳⣧⢕⢕⠙⠟⠕⠕⠕⢿⢿⢕⢕⢕⣕⣵⣾⣿⡇⣿⣿⣿⡕⢕⢕⠀⢕⢕⢜⡆⠀⢸⡕⣸⣿⣿⣿⢿⢿⣿⣟⣟⣿⣿⣿⣿⣿⣟⣿⣇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⡿⢟⢿⢿⣿⣿⣿⣿⣿⣿⣿⣿⣿⣿⣿⣿⣿⣝⢿⣿⣿⣿⢕⠀⣿⣿⣿⡔⠕⢕⢰⢀⠀⠑⢕⢕⠁⢕⠁⡹⣿⣿⣿⣿⣿⡕⢕⠀⠀⠀⠀⠀⢕⢕⢕⣱⣾⣿⣿⣿⣿⡇⣿⣿⣿⣇⢕⢕⢄⠑⢕⢕⢱⢀⢀⢜⣞⣹⣵⣷⣿⣿⣿⣿⣿⣿⣿⣿⣿⣿⣿⣿⣿⣿⣿⢷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⡇⣵⣵⣵⣷⣷⣽⣝⣝⣿⢿⣿⣿⣿⣿⣿⣿⣿⣎⢻⢟⢝⢕⠀⣿⣿⣿⣷⡄⢕⢸⣇⠀⠀⢕⢕⠀⢕⢄⣇⢹⣿⣿⣿⣿⣷⢕⠀⠀⠀⠀⠀⢕⣵⣾⣿⣿⣿⣿⣿⣿⡇⣿⣿⣿⣿⡕⢕⢕⣇⠑⢕⢜⣵⣾⣿⣿⣿⣿⣿⣿⣿⣿⣿⣿⣿⣿⣿⣿⣿⣿⡿⢟⣫⣷⣷⣕⣵⡇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⢸⣿⣿⣿⣿⣷⡝⢿⣿⣿⣿⣿⣿⣿⣿⣿⣷⣽⣻⢿⣿⣿⣿⣿⣧⢱⢕⢕⠀⣿⣿⣿⣿⣧⠀⢸⣿⡔⠀⠑⢕⢕⢕⢱⣿⡇⢻⣿⣿⣿⣿⢕⠀⠀⠀⠀⢄⣸⣿⣿⣿⣿⣿⣿⣿⣿⣇⣿⣿⣿⣿⣷⠑⢕⢟⢔⢱⢞⣿⣿⣿⣿⣿⣿⣿⣿⣿⣿⣿⣿⣿⣿⣿⡿⣫⣵⣾⣿⣿⣿⣿⣿⢟⣼⣿⣧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⣕⣵⣥⣽⣽⣽⣽⣽⣽⣵⣬⣝⡟⢿⢿⣿⣿⡿⣿⣿⣿⣷⣯⣻⢿⣿⣿⣿⣧⣕⢀⢻⣿⣿⣿⣿⡇⢸⣿⣷⠀⠁⢕⢕⢕⣾⣿⣿⡕⢿⣿⣿⡿⠑⠀⠀⠀⠀⢕⣿⣿⣿⣿⣿⣿⣿⣿⣿⢸⣿⣿⣿⣿⣿⣧⠑⢕⢕⢕⢕⢟⢿⣿⣿⣿⣿⣿⣿⣿⣿⣿⣿⣿⡿⣫⣾⣿⣿⣿⣿⡿⢟⣫⣵⡿⢿⣟⣟⣇⣵⣕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⣷⣿⣿⣿⣿⣿⣿⣿⣿⣿⣿⣿⣿⣿⣿⣿⣿⣷⣵⣜⢳⢿⢿⣿⣿⣿⣿⣷⣽⡻⣿⣿⣿⣷⣼⢿⣿⣿⣿⣿⣼⣿⣿⣇⠀⢕⣸⢱⣿⣿⣿⣿⡜⣿⣿⡇⠀⠀⠀⠀⠀⢕⣿⣿⣿⣿⣿⣿⣿⣿⡏⣼⣿⣿⣿⣿⣿⣿⣧⢑⢕⢕⢕⢕⢕⢝⢻⢿⣿⣿⣿⣿⣿⣿⡿⣫⣾⣿⣿⣿⣿⢟⣵⣾⡿⢟⣵⣾⣿⣿⣿⣿⣿⣿⣿⣷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⢱⡝⡿⢝⢕⢘⢕⢝⢟⣟⣱⣿⣿⣿⣿⣿⣿⣿⣿⣿⣿⣿⣷⣼⣞⢿⢿⣿⣿⣿⣿⣷⣝⢿⣿⣿⣧⢿⣿⣿⣿⣿⣿⣿⣿⡄⢕⣿⣾⣿⣿⣿⣿⣷⢸⣿⢇⠀⠀⠀⠀⠀⢸⣿⣿⣿⣿⣿⣿⣿⣿⢇⣿⣿⣿⣿⣿⣿⣿⣿⣧⢱⡕⢕⢕⢕⢕⢕⢕⢕⢕⢝⢟⢿⢏⣾⣿⣿⣿⣿⡟⢣⣾⡿⣫⣵⣿⣿⣿⣿⣿⣿⣿⣝⢏⢝⣏⣥⣵⣕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⣱⣵⣷⣷⣾⣿⣿⣿⣿⣿⣿⣿⣿⣿⣿⣿⣿⣿⣿⣿⣿⣿⣿⣿⣿⣿⣷⣷⣯⣽⣿⣿⣷⡝⢿⣿⣯⣿⣿⣿⣿⣿⣿⣿⣧⢕⣿⣿⣿⣿⣿⣿⣿⣧⢻⢕⠀⠀⠀⠀⠀⣸⣿⣿⣿⣿⣿⣿⣿⡟⢸⣿⣿⣿⣿⣿⣿⣿⣿⣿⣧⣧⢕⢕⢕⢕⢕⢕⢕⢕⢕⢕⣵⣿⣿⣿⣿⣿⡿⠕⢕⣱⣾⣿⣿⣿⣿⣿⣿⣿⣿⣿⣿⣿⣿⣿⣿⣿⣿⡧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⣵⣾⣿⣿⣿⣿⣿⣿⣿⣿⣿⣿⣿⣿⣿⣿⣿⣿⣿⣿⣿⣿⣿⣿⣿⣿⣿⣿⣿⣿⣿⣿⣿⣿⣿⣿⣷⣝⢿⣿⣿⣿⣿⣿⣿⣿⣿⣾⣿⣿⣿⣿⣿⣿⣿⣿⡇⠑⠀⠀⠀⠀⠀⣿⣿⣿⣿⣿⣿⣿⣿⢣⣿⣿⣿⣿⣿⣿⣿⣿⣿⣿⣿⣿⣇⢕⢕⢕⢕⢕⢕⢕⢕⣾⣿⣿⣿⣿⢿⣟⣵⣴⣿⣿⣿⣿⣿⣿⣿⣿⣿⣿⣿⣿⣿⣿⣿⣿⣿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⣿⣿⢿⢟⢟⣟⡟⢟⢟⢹⣿⣿⣿⣿⣿⣿⣿⣿⣿⣿⣿⣿⣿⣿⣿⣿⣿⣿⣿⣿⣿⣿⣿⣿⣿⣿⣿⣿⣿⣷⡝⣿⣿⣿⣿⣿⣿⣿⣿⣿⣿⣿⣿⣿⣿⣿⣿⡇⠀⠀⠀⠀⠀⢱⣿⣿⣿⣿⣿⣿⣿⡟⣼⣿⣿⣿⣿⣿⣿⣿⣿⣿⣿⣿⣿⡿⠇⢕⢕⢕⠑⢁⢄⣼⣿⣿⣿⣿⣾⣿⣿⣿⣿⣿⣿⣿⣿⣿⣿⣿⣿⣿⣿⣿⣿⣿⣿⣿⣿⣷⡕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⢳⡇⢱⡿⢿⣟⣽⣷⣿⣿⣿⣿⣿⣿⣿⣿⣿⣿⣿⣿⣿⣿⣿⣿⣿⣿⣿⣿⣿⣿⣿⣿⣿⣿⣿⣿⣿⣿⣿⣿⣮⣻⣿⣿⣿⣿⣿⢿⢿⣫⣽⣽⣿⣟⣟⣻⢇⠀⠀⠀⠀⠀⢸⣿⣿⣿⣿⣿⣿⣿⢱⣿⣿⣿⣿⣿⣿⣿⣿⣿⣿⣿⢏⢔⢔⢕⢔⠁⠀⢕⢕⢱⣿⣿⣿⣿⣿⣿⣿⣿⣿⣿⣿⣿⣿⣿⣿⣿⣿⣿⣿⣿⣿⣿⣿⣿⣿⣿⣿⣿⣿⣿⣿⣿⣷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⣱⣷⣿⣿⣿⣿⣿⣿⣿⣿⣿⣿⣿⣿⣿⣿⣿⣿⣿⣿⣿⣿⣿⣿⣿⣿⣿⣿⣿⣿⣿⣿⣿⣿⣿⣿⣿⣿⣿⣷⣕⢹⠟⠑⠀⠁⠁⠙⠛⠟⠿⢿⢿⣿⣿⣿⣿⣷⣶⣴⣤⣞⣻⢿⢿⣿⣿⣿⡏⣿⣿⣿⣿⣿⣿⣿⣿⣿⣿⡿⢟⢅⢑⢕⢕⠔⠀⢔⢕⢕⣼⣿⣿⣿⣿⣿⣿⣿⣿⣿⣿⣿⣿⣿⣿⣿⣿⣿⣿⣿⣿⣿⣿⣿⣿⣿⣿⣿⣿⣿⣿⣿⣿⢿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⣿⣿⣿⣿⣿⣿⢿⣿⣿⣿⣿⣿⣿⣿⣿⣿⣿⣿⣿⣿⣿⣿⣿⣿⣿⣿⣿⣿⣿⣿⣿⣿⣿⣿⣿⣿⣿⣿⣿⣿⣿⣧⣄⡀⠀⠀⠀⠀⠀⠀⠀⠀⠀⠀⠈⣿⣿⣿⣿⣿⣿⣿⣿⣿⣿⣷⣯⣽⣝⡿⢿⣿⣿⣿⣿⣿⣿⣿⣿⣕⢕⢕⢕⢕⢕⢁⠀⠕⢕⣱⣿⣿⣿⣿⣿⣿⣿⣿⣿⣿⣿⣿⣿⣿⣿⣿⣿⣿⣿⣿⣿⣿⣿⣿⣿⣿⣿⣿⣿⣿⣟⢝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⠑⠑⠑⢻⡏⡝⢝⠑⣱⣿⣿⣿⣿⣿⣿⣿⣿⣿⣿⣿⣿⣿⣿⣿⣿⣿⣿⣿⣿⣿⣿⣿⣿⣿⣿⣿⣿⣿⣿⣿⣿⣿⣿⣿⣿⣿⣿⣿⣷⣦⣤⠀⠀⠀⠀⠀⠀⠀⣿⣿⣿⣿⣿⣿⣿⣿⣿⣿⣿⣿⣿⣿⣿⣿⣷⣯⣽⣟⣻⢿⣿⣿⡕⢕⢕⢕⢕⢔⢘⠀⠀⢠⣿⣿⣿⣿⣿⣿⣿⣿⣿⣿⣿⣿⣿⣿⣿⣿⣿⣿⣿⣿⣿⣿⣿⣿⣿⣿⣿⣿⣿⣿⣿⣿⣷⣵⣵⣵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⠀⠀⠀⠈⠛⠛⠑⠚⠛⠛⠛⠛⠛⠛⠛⠛⠛⠛⠛⠛⠛⠛⠛⠛⠛⠛⠛⠛⠛⠛⠛⠛⠛⠛⠛⠛⠛⠛⠛⠛⠛⠛⠛⠛⠛⠛⠛⠛⠛⠛⠛⠀⠀⠀⠀⠀⠀⠑⠛⠛⠛⠛⠛⠛⠛⠛⠛⠛⠛⠛⠛⠛⠛⠛⠛⠛⠛⠛⠛⠛⠓⠚⠙⠓⠑⠑⠑⠑⠑⠀⠀⠚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⣿⣿⣿⣿⣿⣿⣿⣿⣿⣿⣿⣿⣿⣿⣿⣿⣿⣝⢿⣿⣿⣿⣿⣿⣿⡿⢟⢝⢕⢕⢕⢕⢕⢕⢕⢕⣱⣾⣿⣿⣿⣿⣿⣷⣕⢿⣿⢟⣾⣿⢏⢕⣾⡿⣟⣻⣿⡿⢟⢹⣾⣿⣿⣧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⣷⣿⣿⣿⣿⡿⢏⢕⢕⢕⢕⢕⢕⢕⢕⢕⣱⣾⣿⣿⣿⣿⣿⣿⣿⣿⣿⡕⢱⡕⣏⣱⢕⢹⣷⡾⢿⢏⢱⣧⣷⣾⣿⣿⣿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⢱⣗⣣⢕⢕⢕⢕⢕⢕⣱⣾⣿⣿⣿⣿⣿⣿⣿⣿⣿⣿⣿⣧⣵⢕⢜⢕⢕⢕⢝⢕⢕⢕⢜⢸⣿⣿⣿⣿⣿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⢜⡕⢕⢕⢕⢕⢕⢕⢕⢕⢕⢕⢕⢕⢕⢕⢕⢕⢕⢕⢟⢿⣿⣿⣿⣿⣿⣿⣿⣿⣿⣿⣿⣿⣿⣿⣿⣿⣿⣿⣿⣿⡏⣿⣿⣿⣷⢕⢕⣱⣷⣿⣿⣿⣿⣿⣿⣿⣿⣿⣿⣿⣿⣿⣿⣿⣿⣷⡕⢕⢕⢕⢕⢕⢕⢕⢕⢕⣿⣿⣿⡿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⢝⢻⢿⣿⣿⣿⣿⣿⣿⣿⣿⣿⣿⣿⣿⣿⣿⣿⣿⣿⣷⣿⣫⣽⣷⣿⣿⣿⣿⣿⣿⣿⣿⣿⣿⣿⣿⣿⣿⢿⣿⣿⣿⣿⣿⡿⢇⢕⢕⢕⢕⢕⢕⢳⢧⣕⢕⢝⢝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⢹⢿⢿⣿⣿⣿⣿⣿⣿⣿⣿⣿⣿⣿⣿⣿⣿⣿⣿⣿⣿⣿⣿⣿⣿⣿⣿⣿⣿⣿⣿⣿⣿⣿⣿⣿⣷⣽⣝⢻⡿⡫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⢳⡕⢕⢕⢕⢕⢕⢕⢕⢕⢕⢕⢕⢕⢕⢕⢕⢕⢕⢕⢕⢕⢕⢝⢝⢻⢿⢿⣿⣿⣿⣿⣿⣿⣿⣿⣿⣿⣿⣿⣿⣿⣿⣿⣿⡿⣿⣿⣿⣿⣿⣿⣿⣿⣿⣿⣿⣿⣿⡿⡏⡵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⢝⢧⣕⡕⢕⢕⢕⢕⢕⢕⢕⢕⢕⢕⢕⢕⢕⢕⢕⢕⢕⢕⢕⢕⢕⢕⢕⢜⢝⢝⢟⢟⢿⢿⢿⢿⣿⢿⣿⢿⢿⢿⢿⢟⢿⢎⢿⣿⣿⣿⣿⣿⣿⣿⢿⢿⢿⢏⢱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⢿⣷⣕⢕⢕⢕⢕⢕⢕⢕⢕⢕⢕⢕⢕⢕⢕⢕⢕⢕⢕⢕⢕⢕⢕⢕⢕⢕⢕⢕⢕⢜⢕⢕⢕⢕⢕⢕⢕⢕⢕⢜⢕⢕⢏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⢏⢕⣾⣷⣵⣕⢕⢕⢕⢕⢕⢕⢕⢕⢕⢕⢕⢕⢕⢕⢕⢕⢕⢕⢕⢕⢕⢕⢕⢕⢕⢕⢕⢕⢕⢕⢕⢕⢕⢕⢕⢕⢕⢕⢕⢕⢕⢕⢕⢕⢕⢕⢕⢕⢕⢕⢕⢕⢕⢕⢕⢕⢕⢔⢕⠜⢧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⣿⣿⣷⣵⣕⢕⢕⢕⢕⢕⢕⢕⢕⢕⢕⢕⢕⢕⢕⢕⢕⢕⢕⢕⢕⢕⢕⢕⢕⢕⢕⢕⢕⢕⢕⢕⢕⢕⢕⢕⢕⢕⢕⢕⢕⢕⢕⢕⢕⢕⢕⢕⢕⢕⢕⢱⢕⢕⢕⢔⢄⠘⠳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⣿⣷⣧⣕⡕⢕⢕⢕⢕⢕⢕⢕⢕⢕⢕⢕⢕⢕⢕⢕⢕⢕⢕⢕⢕⢕⢕⢕⢕⢕⢕⢕⢕⢕⢕⢕⢕⢕⢕⢕⢕⢕⢕⢕⢕⢕⢕⢕⢕⢕⣸⢕⠁⢕⢕⢕⠄⢀⢁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⢿⣷⣧⣕⣕⡕⢕⢕⢕⢕⢕⢕⢕⢕⢕⢕⢕⢕⢕⢕⢕⢕⢕⢕⢕⢕⢕⢕⢕⢕⢕⢕⢕⢕⢕⢕⢕⢕⢕⢕⢕⢕⢕⢕⣱⡏⢕⢄⠀⠁⠁⠁⢅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⢟⢗⢷⢵⢵⢕⣕⢕⢕⢕⢕⢕⢕⢕⢕⢕⢕⢕⢕⢕⢕⢕⢕⢕⢕⢕⢕⢕⢕⢕⢕⢕⢕⣕⣱⣵⢷⢟⢏⢕⢕⢕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⢗⢧⢵⢵⣵⣵⣵⢵⢵⢕⢕⢇⢕⢕⢕⢗⢗⢗⢗⢞⢟⢝⢝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⠁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⡕⢕⢕⢕⢕⢕⢕⢕⢕⢕⢕⢕⢕⢕⢕⢕⢕⣷⢕⢕⢕⢕⢕⢕⢕⠁⠐⢁⢄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⢕⢕⢕⢕⢕⢕⢕⢕⢕⢕⢱⡇⢕⢕⢕⢕⢕⢕⣼⣿⣧⢕⢕⢕⢕⢕⢕⢕⢕⢕⢕⢕⢕⢕⢕⢕⢱⣿⣷⡕⠁⠁⢁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⠑⢕⢕⢕⢕⢕⢕⢕⢕⢕⠑⢕⢕⢕⢕⢕⢕⢕⢕⢕⢕⢕⢕⢕⢕⢕⢕⢕⢕⢕⢕⢕⢕⢕⢕⢕⣱⣿⢕⢕⢕⢕⢕⢕⣼⣿⣿⣿⡇⢕⢕⢕⢕⢕⢕⢕⢕⢕⢕⢕⢕⢕⢕⢸⣿⣿⣿⣷⠑⠀⢔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⢕⡇⢕⢕⢕⢕⢕⢕⢕⢕⢕⢕⢕⢕⢕⢕⢕⢕⠕⢕⢄⢕⢕⢕⢕⢕⢕⢕⢕⢕⣼⣿⣿⢕⢕⢕⢕⢕⣼⣿⣿⣿⣿⣿⡕⢕⢕⢕⢕⢕⢕⢕⢕⢕⢕⢕⢕⢕⢸⣿⣿⣿⣷⡄⢕⢕⢕⢕⢕⢕⢕⢕⢕⢕⢕⢕⢕⢕⢕⢕⢔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⠕⢕⢕⢕⢕⡕⢅⢕⢕⢕⢕⢕⢕⢕⢕⢕⢕⢕⢕⢕⢕⢕⠀⢕⠕⢄⢕⢕⢕⢕⢕⢕⢱⣾⣿⣿⢿⢕⢕⢕⢕⢕⢟⠟⢟⣻⣿⣿⣿⣇⢕⢕⢕⢕⢕⢑⢕⢕⢕⢕⢕⠁⢺⢿⢿⢿⣿⣧⠕⢕⢕⢕⢕⢕⢕⢕⢕⠕⢕⢕⢑⠕⠕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⢀⢔⢕⢕⢕⢕⢣⢕⢕⢕⢕⢑⢕⢕⢕⢕⠕⠁⢀⢕⢕⢕⢕⠀⢕⢕⢕⢕⢕⠁⢕⠑⠁⠡⣥⣥⣥⣥⣵⢕⢕⢕⣶⣷⣷⣷⣽⣿⣿⣿⣿⣧⡕⢕⢕⢕⠕⠕⢕⢕⢕⢕⢔⣧⣵⣥⣕⣕⡜⠕⠕⢕⢕⢕⢕⢕⢕⢕⢕⢅⠑⠔⠅⢅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⢕⢕⢕⢕⢕⢕⠕⢕⠀⠑⢕⢕⢕⢕⠀⠑⠁⢕⢕⢕⠄⣁⠀⠀⠀⠀⠈⠙⠻⢿⣇⢕⢸⣿⣿⣿⣿⣿⣿⣿⣿⣿⣿⣷⡕⢕⢕⢕⠀⢕⢕⢕⢑⢸⣿⡿⠟⠋⠁⠀⠀⠀⢕⢕⠕⢕⢕⠁⠁⠑⠕⢑⢄⢔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⠁⠐⠅⢕⠕⢕⠕⠑⢁⢰⡇⠄⠀⢕⢕⢕⠀⠀⠀⢕⢕⢕⢸⣿⣿⣷⣴⣄⡀⠀⠀⠀⠁⠁⠘⠻⢿⣿⣿⣿⣿⣿⣿⣿⣿⣿⣿⡆⢕⢕⠐⡕⢕⢕⠀⠉⠁⠀⠀⢀⣠⣴⣷⣿⡔⠕⠁⠑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⠁⠀⠀⠀⠀⠀⢀⣄⣔⡕⢕⣷⡔⠀⠑⢕⢕⢕⠀⠀⢕⢕⢕⢸⣿⣿⣿⣿⣿⣿⣿⣶⣦⢄⠀⠀⠀⠀⣸⣿⣿⣿⣿⣿⣿⣿⣿⣿⡇⢕⠕⠀⠀⢕⢑⣀⣤⣴⣷⣿⣿⣿⣿⣿⡟⢕⢕⢄⢀⢁⠑⢐⢄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⠕⠕⠁⠀⠀⢀⢀⢄⢄⢕⢿⣿⣿⣿⣧⣟⣕⡄⠀⠁⢕⢕⢄⠁⢕⠕⠁⠘⠛⠋⠙⠉⠉⠉⠁⠀⠀⠀⠀⢀⣀⣤⣿⣿⣿⣿⣿⣿⣿⣿⣿⣿⠑⢑⣵⢄⢄⠑⠀⠀⠀⠈⠉⠙⠙⠛⠛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⠑⢕⢕⢕⢕⢕⢕⢕⢕⢕⢕⢝⢿⡿⡿⢗⢕⣷⡄⠀⠁⠕⢕⠀⠁⠀⠀⠀⠀⢀⢀⣀⣄⣠⣤⣴⣶⣾⣿⣿⣿⣿⣿⣿⣿⣿⣿⣿⣿⣿⡿⠃⢄⣼⣥⣵⣷⣿⣷⣶⣴⣄⣀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⢔⢕⢕⢕⢕⢕⢕⢕⢕⢕⢕⢕⢕⢕⢑⢑⢑⠜⣾⣧⢀⠀⠀⠐⠔⡄⠀⠀⢹⡿⢝⢏⢝⢝⢿⣿⣿⣿⣿⣿⣿⣿⣿⣿⣿⣿⣿⣿⣿⢏⣅⣵⣿⣿⣿⣿⣿⣿⣿⣿⡿⢗⢕⢝⢿⣷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⠜⢿⣷⣔⢀⠀⠀⠜⣧⣄⠀⠕⢕⢕⢕⢕⢜⣿⣿⣿⣿⣿⣿⣿⣿⣿⣿⣿⣿⣿⣿⣿⣿⣿⣿⣿⣿⣿⣿⣿⣿⣿⡇⢕⢕⢕⢜⡏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⢅⢄⠕⢕⢕⢕⢕⢕⢕⢕⢕⢕⢕⢕⢕⢕⢕⢕⢕⢕⠜⣿⣿⣷⣦⣄⠀⠘⢻⣷⣦⣵⣕⣱⣱⣵⣿⣿⣿⣿⣿⣿⣿⣿⣿⣿⣿⣿⣿⣿⣿⣿⣿⣿⣿⣿⣿⣿⣿⣿⣿⣧⡕⣕⣱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⢁⢕⠀⢕⢕⢕⢕⢕⢕⢕⢕⢕⢕⢕⢕⢕⢕⢕⢕⢕⢕⢘⢿⣿⣿⣿⣷⣦⣤⣹⣿⣿⣿⣿⣿⣿⣿⣿⣿⣿⣿⣿⣿⣿⣿⣿⣿⣿⣿⣿⣿⣿⣿⣿⣿⣿⣿⣿⣿⣿⣿⣿⣿⣿⣿⢇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⢕⠀⢕⢕⢕⢕⢕⢕⢕⢕⢕⢕⢕⢅⢕⢕⢕⢕⢕⢕⢕⠁⢻⣿⣿⣿⣿⣿⣿⣿⣿⣿⣿⣿⣿⣿⣿⣿⣿⣿⣿⣿⣿⣿⣿⣿⣿⣿⣿⣿⣿⢱⣿⣿⣿⣿⣿⣿⣿⣿⣿⣿⣿⢏⣼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⢕⢕⢅⢁⠀⠑⢕⢕⢕⢕⢕⢕⢕⢕⢕⢕⢕⢕⢕⢕⢕⢕⢕⢕⠀⢕⢜⢿⣿⣿⣿⣿⣿⣿⣿⣿⣿⣿⣿⣿⣿⣿⣿⣿⣿⣿⣿⣿⣿⣿⣿⣿⣿⣿⣿⣿⣿⣿⣿⣿⣿⣿⣿⣿⣿⢏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⢀⢕⢔⢄⢅⢔⠁⢕⢕⢕⢕⢕⢕⢕⢕⢕⢕⢕⢕⢔⢕⢕⢕⢕⢕⢔⢕⢕⢕⠝⣿⣿⣿⣿⣿⣿⣿⣿⣿⣿⣿⣿⣿⣿⣿⣿⣿⣿⣿⣿⣿⣿⣿⣿⣿⣿⣿⣿⣿⣿⣿⣿⣿⣿⡿⢃⢰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⠁⠀⢕⢀⢕⠀⢕⢕⢕⢕⢕⢕⢕⢕⢕⢕⢕⢕⢕⢕⢕⢕⢕⢕⢕⢕⠁⢔⢕⢜⢻⣿⣿⣿⣿⣿⣿⣿⣿⣿⣿⣿⣿⣿⣿⣿⡟⢝⢝⢝⢝⢝⢝⣽⡝⣿⣿⣿⣿⣿⣿⣿⢟⢅⢅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⠕⠀⠀⠁⠑⢕⢄⠑⢕⢕⢕⢕⢕⢕⢕⢕⢕⢕⢕⢕⢕⢕⢕⢕⢕⠀⠀⢕⢕⢕⢕⢕⢜⢻⣿⣿⣿⣿⣿⣿⣿⣿⣿⣿⣿⣿⣿⣷⣵⡕⢵⢵⢵⣞⣽⣾⣿⣿⣿⣿⣿⢟⢕⢕⢁⣾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⢔⠀⠀⠀⠀⠔⢕⢕⢀⠕⢕⢕⢕⢕⢕⢕⢕⢕⠕⢕⢕⢕⢕⢕⢕⢕⢔⠀⠕⢔⢕⢕⢕⢕⢕⢕⢝⢿⣿⣿⣿⣿⣿⣿⣿⣿⣿⣿⣿⣿⣿⣿⣿⣽⣿⣿⣿⣿⣿⡿⢟⢕⢑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⠀⠀⠀⠀⠀⠀⢕⢕⢕⠀⠁⢕⢕⢕⢕⢕⢕⢕⢕⢕⢕⢕⢕⢕⢕⢕⢕⠀⠀⠑⢕⢕⢕⢕⢕⢕⢕⢕⢕⢝⢻⢿⣿⣿⣿⣿⣿⣿⣿⣿⣿⣿⣿⣿⣿⣿⣿⢟⢏⢕⢕⢕⢕⢕⢅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⠀⠀⠀⢄⢄⢀⠐⢕⢕⢕⠀⠁⢕⢕⡕⢕⢕⢕⢕⢕⢕⢕⢕⢕⢕⢕⢕⠀⠀⠀⠀⠑⠕⢕⢕⢕⢕⢕⢕⢕⢕⢕⢜⢟⢿⣿⣿⣿⣿⣿⣿⣿⣿⡿⠟⠙⢕⢕⢕⢕⢕⢕⢕⢕⢕⢻⣿⣿⣿⢿⢇⣱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⢔⠀⢀⢰⣦⣥⣕⣑⡕⠕⢕⠕⢕⠀⠑⢕⢜⢧⡕⢕⢕⢕⢕⢕⢕⢕⢕⢕⢕⢔⠀⠀⠀⠀⠀⠁⠑⠕⢕⢕⢕⢕⢕⢕⢕⢕⢕⢕⢝⢟⢿⢿⢿⠟⠉⠀⠀⠀⢕⢕⢕⢕⢕⢕⢕⢕⢕⢜⣫⣽⣷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⣿⣿⣷⣶⣵⣿⣿⣿⣿⣿⣿⣶⣦⡄⠀⠀⠑⢕⢕⢝⢷⡕⢕⢕⢕⢕⢕⢕⢕⢕⢕⠀⠀⠀⠀⠀⠀⠀⠀⠀⠁⠑⢕⢕⢕⢕⢕⢕⢕⢕⢕⢕⢕⢁⠀⠀⠀⠀⠀⠑⢕⢕⢕⢕⢕⢕⢕⣸⢸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⠑⢹⣿⣿⣿⣿⡿⢿⢿⣿⣿⣿⣿⣿⡿⢕⠀⠀⠕⢕⢕⢕⢕⢕⠁⢕⢕⢕⢕⢕⢕⢕⢕⠀⠀⠀⠀⠀⠀⠀⠀⠀⢄⢕⢕⠑⠁⢕⢕⢕⠕⠀⠁⢕⢕⠀⠀⠀⠀⠀⠀⢕⢕⢕⢕⢕⣱⠕⢕⢕⢜⢝⣻⣿⣿⣿⣵⣵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⠀⡀⢝⣫⣽⣷⣿⣿⣷⣾⣿⣽⣽⣵⣵⣕⢕⠀⠀⢕⢕⢕⢕⢕⢔⠑⢜⢇⡅⢕⣕⣵⣵⡄⠀⠀⠀⠀⠀⠀⠀⠀⣵⡕⢕⠀⠀⢕⢕⠑⠀⠀⢄⢕⢕⡕⠀⠀⠀⠀⠀⢕⢕⢕⢕⡱⢇⠀⢕⢁⢳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⢔⣽⣾⣿⣿⣿⣿⣿⣿⣿⣿⣿⣿⣿⣿⣿⣿⡿⢕⠀⠀⢕⢕⢕⢕⢕⠀⢕⢕⢕⢕⢜⢿⢿⢇⠀⠀⠀⠀⠀⠀⠀⣸⣿⡇⠑⠀⠀⠕⠁⠀⠀⢄⢕⢕⢜⣼⡔⠀⠀⠀⠀⢕⢕⡵⢇⢕⢕⠀⢕⢕⢜⣿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⣱⣾⣿⣿⣿⣿⣿⣿⣿⣿⣿⣿⣿⣿⣿⣿⣿⣿⣿⣿⣇⢀⢑⠕⢕⢕⢕⢕⢄⠕⢕⢕⢕⢕⢕⢕⢕⢀⠀⠀⠀⠀⠀⢰⣿⣿⢇⠀⠀⠀⠀⠀⠀⢀⢕⢕⢕⢕⢻⣷⢀⠀⠀⠀⢕⢕⢕⢕⢕⢕⠀⢕⢕⠁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⢱⣾⣿⣿⣿⣿⣿⣿⣿⣿⣿⣿⣿⣿⣿⣿⣿⣿⣿⣿⣿⣿⣿⡇⠁⢔⢕⢕⢕⢕⢕⠀⢕⢕⢕⢕⢕⢕⢕⢕⠀⠀⠀⠀⢄⣿⣿⢏⢕⢕⢔⣄⣤⣤⣴⢞⡕⢕⢕⢕⢜⣿⣧⠀⠀⠀⢕⢕⢕⢕⢕⢕⠀⢕⢕⠀⢜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⢱⣿⣿⣿⣿⣿⣿⣿⣿⣿⣿⣿⣿⣿⣿⣿⣿⣿⣿⣿⣿⣿⣿⡟⢕⠀⢱⡅⢕⢕⢕⢕⠀⠕⢕⢕⢕⢕⢕⢕⢕⠀⠀⠀⢀⣼⣿⡟⢕⢕⢕⣱⣿⣿⣿⡟⣼⣿⣇⢕⢕⢕⢜⣿⣇⢀⠀⠀⢕⢕⢕⢕⢕⢔⠀⢕⢄⠁⢱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⢱⣿⣿⣿⣿⣿⣿⣿⣿⣿⣿⣿⣿⣿⣿⣿⣿⣿⣿⣿⣿⣿⣿⣿⣷⡕⢕⢸⣷⢑⢕⢕⢕⢄⠀⢕⢕⢕⢕⢕⢕⢕⢀⢀⢠⣾⣿⢟⢕⢕⢕⢱⣿⣿⣿⡟⢹⣿⣿⡟⢕⢕⢕⢕⢹⣿⣧⡔⢀⢕⢕⢕⢕⢕⢕⠔⢕⢄⡄⠕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⣿⣿⣿⣿⣿⣿⣿⣿⣿⣿⣇⢕⠑⣿⣧⠕⢕⢕⢕⠀⠁⢕⢕⢕⢕⢕⢕⢕⢕⢾⣻⢏⢕⢕⢕⢱⣿⣿⣿⢏⢕⢸⣿⡿⢕⢕⢕⢕⢕⢕⡝⢿⢏⣱⢕⢕⢕⠕⢕⢕⢰⠀⠕⢱⠀⢹⣿⣽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⣼⣿⣿⣿⣿⣿⣿⣿⣿⣿⣿⣿⣿⣿⣿⣿⣿⣿⣿⣿⣿⣿⣿⣿⣿⣿⢕⠀⣿⣿⣇⠕⢕⢕⠀⠀⠑⢕⢕⢕⠕⢕⢕⢱⣵⣷⣵⣷⣧⢕⢕⠝⠿⢇⢕⢕⢼⢿⢕⢕⢱⣱⣼⣷⣿⡇⣿⣿⣿⡕⢕⢕⠀⢕⢕⢕⡇⠀⠜⡇⢸⣿⣿⣿⡿⢿⢿⣿⣟⣻⣿⣿⣿⣿⣿⣿⣇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⡿⢟⢿⢿⣿⣿⣿⣿⣿⣿⣿⣿⣿⣿⣿⣿⣿⣟⢿⣿⣿⣿⢕⠀⣿⣿⣿⡔⠕⢕⢰⢀⠀⠕⢕⢕⠕⢕⠑⡸⣿⣿⣿⣿⣏⡕⢕⠀⠀⠀⠀⠀⢕⢕⢕⢕⣾⣿⣿⣿⣿⡇⣿⣿⣿⣧⢕⢕⢕⠁⢕⢕⢸⡀⠀⢕⣞⣹⣵⣷⣿⣿⣿⣿⣿⣿⣿⣿⣿⣿⣿⣿⣿⣿⣿⡷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⡇⣵⣵⣱⣵⣷⣽⣝⣟⡿⢿⣿⣿⣿⣿⣿⣿⣿⣯⢻⢟⢕⢕⠀⣿⣿⣿⣷⡄⢕⢸⣇⠀⠀⢕⢕⠀⢕⢀⣇⢹⣿⣿⣿⣿⣿⡕⠀⠀⠀⠀⠀⢕⣵⣾⣿⣿⣿⣿⣿⣿⡇⣿⣿⣿⣿⡇⢕⢕⣇⠑⢕⢕⣱⣷⣿⣿⣿⣿⣿⣿⣿⣿⣿⣿⣿⣿⣿⣿⣿⣿⣿⢟⣫⣵⣷⣵⣵⡇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⢸⣿⣿⣿⣿⣷⡝⢿⣿⣿⣿⣿⣿⣿⣿⣿⣷⣽⡻⢿⣿⣿⣿⣿⣧⢕⡕⢕⠀⢿⣿⣿⣿⣧⠀⢱⣿⡔⠀⠅⢕⢕⢕⢱⣿⣇⢻⣿⣿⣿⣿⢕⠀⠀⠀⠀⢀⢸⣿⣿⣿⣿⣿⣿⣿⣿⡇⣿⣿⣿⣿⣿⢁⢕⢜⢕⢕⢺⣿⣿⣿⣿⣿⣿⣿⣿⣿⣿⣿⣿⣿⣿⣿⡿⣫⣽⣷⣿⣿⣿⣿⣿⢟⣽⣿⣧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⣑⣱⣥⣽⣽⣽⣽⣽⣽⣵⣽⣝⡟⢿⢿⣿⣿⣿⣿⣿⣿⣷⣯⡻⢿⣿⣿⣿⣧⣕⢀⢸⣿⣿⣿⣿⡇⢸⣿⣷⠀⠀⢕⢜⢕⣼⣿⣿⡕⢻⣿⣿⣿⠕⠀⠀⠀⠀⢕⣿⣿⣿⣿⣿⣿⣿⣿⣿⢱⣿⣿⣿⣿⣿⣧⢁⢕⢕⢜⢕⢟⣿⣿⣿⣿⣿⣿⣿⣿⣿⣿⣿⣿⡿⣫⣾⣿⣿⣿⣿⡿⢟⣫⣵⣿⢿⣟⣟⣇⣕⣕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⣵⣿⣿⣿⣿⣿⣿⣿⣿⣿⣿⣿⣿⣿⣿⣿⣷⣷⣵⣜⢱⢿⡽⣻⣿⣿⣿⣷⣽⡻⣿⣿⣿⣷⣼⣿⣿⣿⣿⣿⣼⣿⣿⣇⠀⢕⣸⢱⣿⣿⣿⣿⡜⣿⣿⡇⠀⠀⠀⠀⠀⢕⣿⣿⣿⣿⣿⣿⣿⣿⡟⣸⣿⣿⣿⣿⣿⣿⣧⢁⢕⢕⢕⢕⢜⢟⢻⣿⣿⣿⣿⣿⣿⣿⡿⣫⣾⣿⣿⣿⣿⢟⣱⣷⣿⢟⣵⣾⣿⣿⣿⣿⣿⣿⣿⣷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⢱⢟⢏⢏⢕⢘⢜⠝⢟⣟⣣⣿⣿⣿⣿⣿⣿⣿⣿⣿⣿⣿⣷⣼⡟⢿⢿⣿⣿⣿⣿⣷⡝⢿⣿⣿⣷⢿⣿⣿⣿⣿⣿⣿⣿⡄⢕⣿⣾⣿⣿⣿⣿⣧⢸⣿⢇⠀⠀⠀⠀⠀⢱⣿⣿⣿⣿⣿⣿⣿⣿⢇⣿⣿⣿⣿⣿⣿⣿⣿⣷⡕⢕⢕⢕⢕⢕⢕⢕⢕⢕⢝⢟⢻⢟⣵⣿⣿⣿⣿⡝⢕⣾⡿⣏⣵⣿⣿⣿⣿⣿⣿⣿⣝⢏⢝⣝⣵⣵⣕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⣱⣵⣷⣷⣷⣿⣿⣿⣿⣿⣿⣿⣿⣿⣿⣿⣿⣿⣿⣿⣿⣿⣿⣿⣿⣿⣷⣷⣽⣽⣿⣿⣧⡹⣿⣿⣯⣿⣿⣿⣿⣿⣿⣿⣧⢕⣿⣿⣿⣿⣿⣿⣿⣇⢻⢕⠀⠀⠀⠀⠀⢸⣿⣿⣿⣿⣿⣿⣿⡟⢸⣿⣿⣿⣿⣿⣿⣿⣿⣿⣷⣧⢕⢕⢕⢕⢕⢕⢕⢕⢕⢕⣵⣿⣿⣿⣿⣿⡽⢕⢕⣱⣾⣿⣿⣿⣿⣿⣿⣿⣿⣿⣿⣿⣿⣿⣿⣿⣿⣷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⣵⣾⣿⣿⣿⣿⣿⣿⣿⣿⣿⣿⣿⣿⣿⣿⣿⣿⣿⣿⣿⣿⣿⣿⣿⣿⣿⣿⣿⣿⣿⣿⣿⣿⣿⣿⣧⣝⢿⣿⣿⣿⣿⣿⣿⣿⣿⣾⣿⣿⣿⣿⣿⣿⣿⣿⡇⠑⠀⠀⠀⠀⠀⣿⣿⣿⣿⣿⣿⣿⣿⢇⣿⣿⣿⣿⣿⣿⣿⣿⣿⣿⣿⣿⣇⢕⢕⢕⢕⢕⢕⢕⢕⣾⣿⣿⣿⣿⢿⣟⣱⣴⣾⣿⣿⣿⣿⣿⣿⣿⣿⣿⣿⣿⣿⣿⣿⣿⣿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⣾⣿⡿⡻⡟⢟⢻⢿⢿⢱⣿⣿⣿⣿⣿⣿⣿⣿⣿⣿⣿⣿⣿⣿⣿⣿⣿⣿⣿⣿⣿⣿⣿⣿⣿⣿⣿⣿⣿⣷⡝⣿⣿⣿⣿⣿⣿⣿⣿⣿⣿⣿⣿⣿⣿⣿⣿⡇⠀⠀⠀⠀⠀⢕⣿⣿⣿⣿⣿⣿⣿⡟⣼⣿⣿⣿⣿⣿⣿⣿⣿⣿⣿⣿⣿⣿⢇⢕⢕⢕⠑⢁⢄⣸⣿⣿⣿⣿⣷⣿⣿⣿⣿⣿⣿⣿⣿⣿⣿⣿⣿⣿⣿⣿⣿⣿⣿⣿⣿⣿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⢗⢣⢱⡾⢿⣟⣽⣷⣿⣿⣿⣿⣿⣿⣿⣿⣿⣿⣿⣿⣿⣿⣿⣿⣿⣿⣿⣿⣿⣿⣿⣿⣿⣿⣿⣿⣿⣿⣿⣿⣮⣻⣿⣿⣿⣿⣿⡿⢿⣻⣽⣽⣟⣟⣟⣿⢇⠀⠀⠀⠀⠀⢸⣿⣿⣿⣿⣿⣿⣿⢣⣿⣿⣿⣿⣿⣿⣿⣿⣿⣿⣿⡏⢔⢕⢕⢔⠁⠀⢕⢕⢕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⣱⣷⣾⣿⣿⣿⣿⣿⣿⣿⣿⣿⣿⣿⣿⣿⣿⣿⣿⣿⣿⣿⣿⣿⣿⣿⣿⣿⣿⣿⣿⣿⣿⣿⣿⣿⣿⣿⣿⣷⣕⢹⠟⠙⠀⠈⠁⠙⠛⠻⠿⢿⣿⣿⣿⣿⣿⣷⣶⣤⣤⣞⡿⢿⣿⣿⣿⣿⡟⣾⣿⣿⣿⣿⣿⣿⣿⣿⣿⡿⢟⢕⢕⢕⢕⢕⠀⢄⢕⢕⣸⣿⣿⣿⣿⣿⣿⣿⣿⣿⣿⣿⣿⣿⣿⣿⣿⣿⣿⣿⣿⣿⣿⣿⣿⣿⣿⣿⣿⣿⣿⣿⣿⡿⢇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⣿⣿⣿⣿⣿⣿⢿⣿⣿⣿⣿⣿⣿⣿⣿⣿⣿⣿⣿⣿⣿⣿⣿⣿⣿⣿⣿⣿⣿⣿⣿⣿⣿⣿⣿⣿⣿⣿⣿⣿⣿⣧⣄⡀⠀⠀⠀⠀⠀⠀⠀⠀⠀⠁⠈⣿⣿⣿⣿⣿⣿⣿⣿⣿⣷⣷⣽⣝⣟⡿⢿⣿⣿⣿⣿⣿⣿⣿⣿⣕⠕⢕⢕⢕⠕⢁⠀⠑⢕⢱⣿⣿⣿⣿⣿⣿⣿⣿⣿⣿⣿⣿⣿⣿⣿⣿⣿⣿⣿⣿⣿⣿⣿⣿⣿⣿⣿⣿⣿⣿⣟⢏⢅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⠑⠑⠑⢻⣟⣝⢝⠑⢱⣿⣿⣿⣿⣿⣿⣿⣿⣿⣿⣿⣿⣿⣿⣿⣿⣿⣿⣿⣿⣿⣿⣿⣿⣿⣿⣿⣿⣿⣿⣿⣿⣿⣿⣿⣿⣿⣿⣿⣶⣦⣤⠀⠀⠀⠀⠀⠀⠀⣿⣿⣿⣿⣿⣿⣿⣿⣿⣿⣿⣿⣿⣿⣿⣿⣷⣯⣽⣟⡻⢿⣿⣿⡇⢕⢕⢕⢕⢕⢜⠀⠀⢄⣿⣿⣿⣿⣿⣿⣿⣿⣿⣿⣿⣿⣿⣿⣿⣿⣿⣿⣿⣿⣿⣿⣿⣿⣿⣿⣿⣿⣿⣿⣿⣿⣷⣵⣵⣥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⠀⠀⠀⠘⠛⠛⠃⠚⠛⠛⠛⠛⠛⠛⠛⠛⠛⠛⠛⠛⠛⠛⠛⠛⠛⠛⠛⠛⠛⠛⠛⠛⠛⠛⠛⠛⠛⠛⠛⠛⠛⠛⠛⠛⠛⠛⠛⠛⠛⠛⠛⠀⠀⠀⠀⠀⠀⠑⠛⠛⠛⠛⠛⠛⠛⠛⠛⠛⠛⠛⠛⠛⠛⠛⠛⠛⠛⠛⠛⠛⠓⠚⠙⠃⠁⠑⠑⠑⠑⠀⠀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⢻⣿⣿⣿⣿⣿⣿⣿⣿⣿⣿⣿⣿⣿⣿⣿⣿⣿⣿⣿⣿⣿⡻⣿⣿⣿⣿⣿⣿⣿⣿⡿⢟⢝⢕⢕⢕⢕⢕⢕⢕⢜⣵⣿⣿⣿⣿⣷⣮⡸⣿⣿⢱⣿⡿⢇⣱⡿⢿⢿⣿⣿⢿⣏⣹⣿⣿⣿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⣿⣿⣿⣿⣿⣿⣿⣿⣿⣿⣿⣿⣿⣿⣿⣿⣿⣿⣿⣿⣿⣾⣿⣿⣿⣿⣿⢟⢝⢕⢕⢕⢕⢕⢕⢕⢕⢕⣱⣾⣿⣿⣿⣿⣿⣿⣿⣷⡜⢱⢜⣝⣵⢞⢿⣽⡿⢿⢟⢱⢮⣽⣿⣿⣿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⢿⣿⣿⣿⣿⣿⣿⣿⣿⣿⣿⣿⣿⣿⣿⣿⣿⣿⣿⣿⣿⣿⣿⣿⣿⢣⣕⢕⢕⢕⢕⢕⢕⢕⢕⣵⣾⣿⣿⣿⣿⣿⣿⣿⣿⣿⣿⣇⣜⢇⢟⢕⢕⢜⢝⢕⢕⢕⢝⢿⣿⣿⣿⣿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⢜⢿⣿⣿⣿⣿⣿⣿⣿⣿⣿⣿⣿⣿⣿⣿⣿⣿⣿⣿⣿⣿⣿⡏⣾⣿⣮⣵⣕⢕⢕⣱⣵⣿⣿⣿⣿⣿⣿⣿⣿⣿⣿⣿⣿⣿⣿⣿⣇⢕⢕⢕⢕⢕⢕⢕⢕⢕⢸⣿⣿⣿⢟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⢏⢕⢕⢕⢕⢕⢕⢕⢕⢕⢕⢕⢕⢕⢕⢕⢕⢕⢕⢕⢕⢜⢟⢿⣿⣿⣿⣿⣿⣿⣿⣿⣿⣿⣿⣿⣿⣿⣿⣿⣿⣿⣧⣿⢟⣟⣽⣵⣾⣿⣿⣿⣿⣿⣿⣿⣿⣿⣿⣿⣿⣿⣿⣿⣿⣿⣿⢿⢕⢕⢕⢕⢕⢕⢱⡱⣵⡕⢜⢝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⣿⣿⣿⣿⣿⣿⣯⣽⣟⢿⢿⢿⢧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⢧⡕⢕⢕⢕⢕⢕⢕⢕⢕⢕⢕⢕⢕⢕⢕⢕⢕⢕⢕⢕⢕⢝⢝⢻⣿⢿⣿⣿⣿⣿⣿⣿⣿⣿⣿⣿⣿⣿⣿⣿⣿⣿⣿⣿⣿⣿⣿⣿⣿⣿⣿⣿⣿⣿⣿⣿⣿⣿⢿⢧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⢳⣕⡕⢕⢕⢕⢕⢕⢕⢕⢕⢕⢕⢕⢕⢕⢕⢕⢕⢕⢕⢕⢕⢕⢜⢕⢕⢝⢟⢟⢿⣿⣟⢿⣿⣿⣿⣿⣿⣿⣿⣿⣿⣿⣷⡹⣿⣿⣿⣿⣿⣿⣿⣿⡿⢿⣿⢽⢗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⢷⣷⣕⣕⢕⢕⢕⢕⢕⢕⢕⢕⢕⢕⢕⢕⢕⢕⢕⢕⢕⢕⢕⢕⢕⢕⢕⢕⢕⢕⢕⢕⢕⢝⢝⢝⢕⢕⢝⢝⢝⢝⢷⢜⢿⢫⢟⢟⢟⢝⢝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⢏⢕⣵⣵⣕⢕⢕⢕⢕⢕⢕⢕⢕⢕⢕⢕⢕⢕⢕⢕⢕⢕⢕⢕⢕⢕⢕⢕⢕⢕⢕⢕⢕⢕⢕⢕⢕⢕⢕⢕⢕⢕⢕⢕⢕⢕⢕⢕⢕⢕⢕⢕⢕⢕⢕⢕⢕⢕⢕⢕⡇⢕⢕⢕⢕⢧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⣿⣿⣷⣵⣕⢕⢕⢕⢕⢕⢕⢕⢕⢕⢕⢕⢕⢕⢕⢕⢕⢕⢕⢕⢕⢕⢕⢕⢕⢕⢕⢕⢕⢕⢕⢕⢕⢕⢕⢕⢕⢕⢕⢕⢕⢕⢕⢕⢕⢕⢕⢕⢕⢕⢕⢕⢕⢕⢕⢕⢔⠁⠹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⢻⢿⣿⣷⣵⣕⡕⢕⢕⢕⢕⢕⢕⢕⢕⢕⢕⢕⢕⢕⢕⢕⢕⢕⢕⢕⢕⢕⢕⢕⢕⢕⢕⢕⢕⢕⢕⢕⢕⢕⢕⢕⢕⢕⢕⢕⢕⢕⢕⢕⢕⢕⢕⡷⠑⠕⢕⢕⠕⢄⠁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⢻⢿⣷⣧⣵⣕⢕⢕⢕⢕⢕⢕⢕⢕⢕⢕⢕⢕⢕⢕⢕⢕⢕⢕⢕⢕⢕⢕⢕⢕⢕⢕⢕⢕⢕⢕⢕⢕⢕⢕⢕⢕⢕⢕⢕⢕⢕⢱⡇⢅⠀⠑⠑⠑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⢟⢿⢷⢧⣵⣕⣕⡕⢕⢕⢕⢕⢕⢕⢕⢕⢕⢕⢕⢕⢕⢕⢕⢕⢕⢕⢕⢕⢕⢕⢕⢕⢕⢕⢕⢕⢕⢕⣕⣵⡷⢟⢕⢕⢔⢔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⢕⢕⢕⢕⢵⢕⣕⣕⢕⢕⢕⢕⢕⡕⢕⣕⢕⢕⢕⢕⢕⢱⢵⢵⢵⢷⢗⢟⢏⢝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⣷⢕⢕⢕⢕⢕⢕⢕⢕⢕⢕⢕⢕⢕⢕⢕⢕⢸⡕⢕⢕⢕⢕⢕⢕⢕⠁⠔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⠕⢕⢕⢕⢕⢕⢕⢕⢕⢕⢕⢕⢕⢕⢕⢕⢕⢕⢕⢕⢕⢕⢕⢕⢕⢕⢕⢕⢕⢕⢕⢕⢕⢕⢕⢕⢕⢱⢕⢕⢕⢕⢕⢕⢕⣼⣿⡕⢕⢕⢕⢕⢕⢕⢕⢕⢕⢕⢕⢕⢕⢕⢕⣼⣿⣕⠕⠑⠑⠑⠁⢄⢄⢔⢕⢕⢕⢕⢕⢕⢕⢅⢕⢕⢕⢑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⠀⢕⢕⢕⢕⢕⢑⢕⢕⢕⢕⢕⢕⢕⢕⢕⢕⢕⢕⢕⢕⢕⢕⢕⢕⢕⢕⢕⢕⢕⢕⢕⢕⢕⢕⢕⣵⣿⢕⢕⢕⢕⢕⢕⣼⣿⣿⣧⢕⢕⢕⢕⢕⢕⢕⢕⢕⢕⢕⢕⢕⢕⢔⣿⣿⣿⣧⡔⠐⠁⢄⢕⢕⢕⢕⢕⢕⢕⢕⢕⢕⢕⢔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⢔⠀⢕⢕⢕⢕⢕⢕⢕⠕⢄⢕⢕⢕⢕⢕⢕⠕⢕⢕⢕⢕⢕⢕⢕⢕⢕⢅⢕⢕⢕⢕⢕⢕⢕⢕⣾⣿⣿⢕⢕⢕⢕⢕⣼⣿⣿⣿⣿⣇⢕⢕⢕⢕⢕⢕⢕⢕⢕⢕⢕⢕⢕⢕⣿⣿⣿⣿⣕⢀⢕⢕⢕⢕⢕⢕⢕⢕⢕⢕⢕⢕⢕⢔⢕⢄⢅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⢕⢕⢕⢕⢕⡕⢔⢕⢕⢕⢕⢕⢕⢕⢕⠀⢕⢕⢕⢕⢕⠑⢕⠑⢕⢕⢕⢕⠑⢕⢕⢕⣱⣿⣿⣿⣇⢕⢕⢕⢕⢼⢿⢿⢿⣿⣿⣿⣇⢕⢕⢕⢕⢕⢕⢕⢕⢕⢕⢕⢕⢸⢿⣿⣿⣿⣿⢑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⢕⢕⢕⢕⢸⡇⢕⢕⢕⢑⢕⢕⢕⢕⢕⠀⢕⢕⢕⢕⢕⠀⢕⠀⢀⢕⢕⢕⢁⢕⠑⠜⣝⣙⣙⣑⣕⢕⢕⢕⢠⣵⣵⣧⣼⣻⣿⣿⣿⣧⢕⢕⢕⢕⠕⠕⢕⢕⢕⢕⠕⣥⣕⣕⣑⡝⢝⢕⠑⢕⢕⢕⢕⢕⢕⢕⢔⠑⢕⢕⢅⢅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⢕⢕⢕⢕⢕⢗⢑⢕⢕⢕⢕⢕⢕⠕⠕⠀⠐⠕⢕⢕⢕⠀⢕⠀⢕⢕⢕⠀⢑⠀⠀⠀⠀⠉⠛⠻⢿⣇⢕⢱⣿⣿⣿⣿⣿⣿⣿⣿⣿⣿⣷⡕⢕⢕⢕⠀⢕⢕⢕⠕⢰⣿⣿⡿⠿⠛⠉⠀⠀⢕⢕⠕⢕⢕⠑⠑⢕⢕⠀⢁⢅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⢔⢕⢕⢕⢕⢕⠁⠁⠑⠕⢕⠕⠕⠑⢀⣴⡇⠀⠀⢕⢕⢕⠀⠑⠀⢕⢕⢕⢰⣾⣷⣶⣤⣄⡀⠀⠀⠀⠈⠑⠜⠿⣿⣿⣿⣿⣿⣿⣿⣿⣿⣿⣷⡕⢕⢕⠁⢕⢕⢕⠀⠜⠋⠁⠀⠀⢀⣄⣤⣶⡄⢕⠀⠕⢕⢄⢄⢔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⠑⠀⠀⠀⠀⠀⢀⣄⣴⣕⡕⢜⢷⡄⠀⠑⢕⢕⢔⠀⠀⢕⢕⢕⢸⣿⣿⣿⣿⣿⣿⣷⣶⣤⣄⡀⠀⠀⠀⢜⣿⣿⣿⣿⣿⣿⣿⣿⣿⢇⢕⠕⡱⠑⢕⠕⠀⢀⣄⣤⣶⣾⣿⣿⣿⣿⢇⢄⠐⠀⠑⢕⠑⢑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⠁⢁⢀⢀⢀⢄⢄⢔⢔⢜⢿⣿⣿⣿⣷⣵⣇⢀⠀⠑⢕⢕⢀⠁⢕⢕⠑⠜⠟⠟⠛⠛⠋⠙⠉⠉⠁⠁⠀⠀⠀⣀⣸⣿⣿⣿⣿⣿⣿⣿⣿⡟⠁⢑⣵⡇⢔⠑⠀⠁⠈⠉⠙⠛⠟⠻⠿⢿⢏⢕⢕⢕⢔⢔⢔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⠕⢕⢕⢕⢕⢕⢕⢕⢕⢕⢕⢝⢿⣿⡿⢏⢸⢕⢀⠀⠁⠕⢕⠀⠑⠀⠀⠀⠀⠀⠀⠀⢀⣀⣄⣠⣤⣴⣶⣾⣿⣿⣿⣿⣿⣿⣿⣿⣿⣿⢟⠁⢄⣞⣑⣠⣴⣿⣶⣦⣄⣀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⢕⢕⢕⢕⢕⢕⢕⢕⢕⢕⢕⢕⢅⢕⢑⢑⢕⢱⡄⠀⠀⠀⠀⢔⠀⠀⠐⢶⡷⢿⢟⢟⢟⢿⣿⣿⣿⣿⣿⣿⣿⣿⣿⣿⣿⣿⣿⢿⢋⣠⣵⣿⣿⣿⣿⣿⣿⣿⣿⣿⢟⢟⢝⢷⣶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⢔⠕⢕⢕⢕⢕⢕⢕⢕⢕⢕⢕⢕⢕⢕⢕⢕⢕⢁⢻⣧⡀⠀⠀⠁⢷⣄⠀⠘⢗⢕⢕⢕⢕⢜⣿⣿⣿⣿⣿⣿⣿⣿⣿⣿⣿⣿⣿⣿⣿⣿⣿⣿⣿⣿⣿⣿⣿⣿⣿⡏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⢄⢕⠀⢕⢕⢕⢕⢕⢕⢕⢕⢕⢕⢕⢕⢕⢕⢕⢕⢕⢑⢻⣿⣦⣄⠀⠁⢻⣷⣴⣕⣕⢕⣕⣕⣕⣽⣿⣿⣿⣿⣿⣿⣿⣿⣿⣿⣿⣿⣿⣿⣿⣿⣿⣿⣿⣿⣿⣿⣿⣿⣧⡕⢕⢕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⢄⢕⠀⢕⢕⢕⢕⢕⢕⢕⢕⢕⢕⢕⢕⢕⢕⢕⢕⢕⢕⢅⢻⣿⣿⣷⣴⣄⢹⣿⣿⣿⣿⣿⣿⣿⣿⣿⣿⣿⣿⣿⣿⣿⣿⣿⣿⣿⣿⣿⣿⣿⣿⣿⣿⣿⣿⣿⣿⣿⣿⣿⣿⣷⣿⡟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⢕⢕⠔⢕⠀⢕⢕⢕⢕⢕⢕⢕⢕⢕⢕⢕⢕⢕⢕⢕⢕⢕⢕⢕⢔⠝⢿⣿⣿⣿⣿⣿⣿⣿⣿⣿⣿⣿⣿⣿⣿⣿⣿⣿⣿⣿⣿⣿⣿⣿⣿⣿⣿⣿⡇⣿⣿⣿⣿⣿⣿⣿⣿⣿⣿⣿⡿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⠀⢕⢔⠄⠕⢔⠀⢕⢕⢕⢕⢕⢕⢕⢕⢕⢕⢕⢕⢑⢕⢕⢕⢕⢕⢕⢕⢜⢻⣿⣿⣿⣿⣿⣿⣿⣿⣿⣿⣿⣿⣿⣿⣿⣿⣿⣿⣿⣿⣿⣿⣿⣿⣿⣿⣷⣿⣿⣿⣿⣿⣿⣿⣿⣿⣿⡿⣱⣻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⠕⠀⢔⠕⢕⠀⢕⢕⢕⢕⢕⢕⢕⢕⢕⢕⢕⢕⢔⢕⢕⢕⢕⢕⠄⢕⢕⢕⠝⢿⣿⣿⣿⣿⣿⣿⣿⣿⣿⣿⣿⣿⣿⣿⣿⣿⣿⣿⣿⣿⣿⣿⣿⣿⣿⣿⣿⣿⣿⣿⣿⣿⣿⣿⢟⢱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⠁⠀⢕⢕⢕⢀⠕⢕⢕⢕⢕⢕⢕⢕⢕⢕⢕⢕⢕⢕⢕⢕⢕⢕⢀⢕⠑⢄⢕⢕⢝⣿⣿⣿⣿⣿⣿⣿⣿⣿⣿⣿⣿⣿⣿⣿⣿⡿⢟⢟⢟⢟⢟⢟⡟⣿⣿⣿⣿⣿⣿⣿⡿⢋⢔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⠁⠑⠀⠀⠁⢕⢕⢕⠀⠕⢕⢕⢕⢕⢕⢕⢕⢕⢕⢕⢕⢕⢕⢕⢕⢕⢕⠀⠔⢕⢕⢕⢕⢕⢝⢿⣿⣿⣿⣿⣿⣿⣿⣿⣿⣿⣿⣿⣿⡕⢕⢕⢕⢕⢕⡼⣳⣿⣿⣿⣿⣿⡿⢏⢕⢑⣼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⠑⠀⠀⠀⠀⠀⢕⢕⢔⠀⢕⢕⢕⢕⢕⢕⢕⢕⢅⢕⢕⢕⢕⢕⢕⢕⢕⠀⠀⢕⢕⢕⢕⢕⢕⢕⢝⢻⣿⣿⣿⣿⣿⣿⣿⣿⣿⣿⣿⣿⣧⢥⣕⡱⣵⣿⣿⣿⣿⣿⡿⢏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⢁⠀⠀⠀⠀⠀⠀⢕⢕⢕⢄⠀⠕⢕⢕⢕⢕⢕⢕⢕⢅⢕⢕⢕⢕⢕⢕⢕⠀⠀⠀⠕⢕⢕⢕⢕⢕⢕⢕⢕⢝⢻⢿⣿⣿⣿⣿⣿⣿⣿⣿⣿⣿⣿⣿⣿⣿⣿⡿⢟⢕⢕⢕⢕⢕⢕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⠁⠄⠀⠀⢀⢄⢐⢅⢑⢕⢕⢄⠀⠕⢕⢕⢕⢕⢕⢕⢕⢕⢕⢕⢕⢕⢕⢕⢕⠀⠀⠀⠁⠕⢕⢕⢕⢕⢕⢕⢕⢕⢕⢝⢟⢿⣿⣿⣿⣿⣿⣿⣿⣿⣿⢿⠟⠁⢕⢕⢕⢕⢕⢕⢕⢕⢸⣿⣿⣿⣿⢇⣕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⣐⢀⠀⢜⣷⣶⣵⣥⣕⡕⠕⠕⠕⢄⠀⠕⢕⢝⢕⡕⢕⢕⢕⢕⢕⢕⢕⢕⢕⢕⠀⠀⠀⠀⠀⠀⠑⠕⢕⢕⢕⢕⢕⢕⢕⢕⢕⢕⢝⢟⢿⣿⣿⢿⠋⠁⠀⠀⠀⢕⢕⢕⢕⢕⢕⢕⢕⢸⣟⣽⣵⣾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⢻⣿⣿⣷⣶⣿⣿⣿⣿⣿⣿⣿⣷⣴⡄⠅⠀⢕⢕⢜⢝⢷⢕⢁⢕⢕⢕⢕⢕⢕⢕⢕⠀⠀⠀⠀⠀⠀⠀⠀⠁⠁⠑⢕⢕⢕⢕⢕⢕⢕⢕⢕⢔⢀⠀⠀⠀⠀⠀⠀⢕⢕⢕⢕⢕⢕⠕⢱⢜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⠘⣿⣿⣿⡿⢿⢿⣻⣿⣿⣿⣿⣿⡿⢇⢄⠅⠀⢕⢕⢕⢕⢕⢕⠕⢕⢕⢕⢕⢕⢕⢕⠀⠀⠀⠀⠀⠀⠀⠀⠀⠀⢕⢕⢕⠁⢕⢕⢕⢕⠁⠀⢕⢕⢄⠀⠀⠀⠀⠀⢕⢕⢕⢕⢕⢱⠀⢜⢕⢝⢝⢿⣿⣟⣻⣵⣵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⢀⡀⣜⣯⣵⣾⣿⣿⣿⣷⣷⣷⣾⣷⣧⣕⣕⢄⠁⠁⢕⢕⢕⢕⢕⠀⢕⢕⢇⢕⢕⣵⣵⣕⠀⠀⠀⠀⠀⠀⠀⠀⢕⣵⢕⠑⠀⢕⢕⠕⠀⠀⠀⢕⢕⢕⢀⠀⠀⠀⠀⢕⢕⢕⢕⢱⢏⠀⢕⢕⢱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⣽⣾⣿⣿⣿⣿⣿⣿⣿⣿⣿⣿⣿⣿⣿⣿⣿⡇⠀⠄⠕⢕⢕⢕⢕⢄⠕⢕⢕⢕⢕⢻⢿⢿⠀⠀⠀⠀⠀⠀⠀⢰⣿⣯⢕⠀⠀⠑⠑⠀⠀⠀⢕⢕⢕⢿⣕⠀⠀⠀⠀⢕⢕⣱⢇⢕⢕⠀⢕⢕⢜⣿⣿⣿⣿⣿⣿⣿⣿⣿⣿⣧⣕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⣱⣾⣿⣿⣿⣿⣿⣿⣿⣿⣿⣿⣿⣿⣿⣿⣿⣿⣿⣿⣿⡕⠐⢀⢕⢕⢕⢕⢕⠀⢕⢕⢕⢕⢕⢕⢕⢕⠀⠀⠀⠀⠀⢄⣾⣿⡏⠀⠀⠀⠀⠀⠀⠀⢕⢕⢕⢕⢸⣿⡔⠀⠀⠀⢕⢕⢕⢕⢕⢕⠀⢕⢕⠀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⣾⣿⣿⣿⣿⣿⣿⣿⣿⣿⣿⣿⣿⣿⣿⣿⣿⣿⣿⣿⣿⣿⣧⢀⢕⠕⢕⢕⢕⢕⠀⢕⢕⢕⢕⢕⢕⢕⢕⠀⠀⠀⠀⠀⣼⣿⡟⢕⢕⢔⢄⣤⣤⣤⣾⡇⢕⢕⢕⢕⢻⣷⡄⠀⠀⠑⢕⢕⢕⢕⢕⠀⠕⢕⢀⢜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⢱⣾⣿⣿⣿⣿⣿⣿⣿⣿⣿⣿⣿⣿⣿⣿⣿⣿⣿⣿⣿⣿⣿⡟⢕⢕⢜⡇⢕⢕⢕⢕⢄⠑⢕⢕⢕⢕⢕⢕⢕⠀⠀⠀⠀⣱⣿⡿⢕⢕⢕⢕⣾⣿⣿⡿⢳⣿⣧⢕⢕⢕⢜⢿⣧⡄⠀⠀⢕⢕⢕⢕⢕⢔⠀⢕⠅⠀⢕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⣿⣿⣿⣿⣿⣿⣿⣿⣿⣿⣿⣿⣿⣿⣿⣟⣿⣿⣿⣿⣿⣿⣿⣿⣷⢕⠀⣿⡕⢕⢕⢕⢕⠀⢕⢕⢕⢕⢕⢕⢕⢕⢀⢄⣼⣿⡟⢕⢕⢕⢕⣿⣿⣿⡿⢕⣿⣿⡿⢕⢕⢕⢕⢜⣿⣷⡔⢀⢕⢕⢕⢕⢕⢕⠕⠕⢔⡄⠕⢻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⢱⣿⣿⣿⣿⣿⣿⣿⣿⣿⣿⣿⣿⣿⣿⣿⣿⣿⣿⣿⣿⣿⣿⣿⣿⣿⡕⠀⢻⣷⢕⢕⢕⢕⠀⠀⢕⢕⢕⢕⠕⢕⢕⢕⢞⢿⢏⢕⢕⢕⢕⣾⣿⣿⢟⢕⢕⣿⣿⢇⢕⢕⢕⢕⢕⡜⢿⢗⢕⢕⢕⢕⠕⢕⢕⢰⠀⠕⢱⠀⢸⣟⣽⣾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⣿⣿⣿⣿⣿⣿⣿⣿⣿⣿⣿⡇⠀⢸⣿⣇⠕⢕⢕⠀⠀⠑⢕⢕⢕⠕⢕⢕⢱⣵⣷⣾⣿⣟⢕⢕⠜⠟⠏⢕⢕⢼⢿⢕⢕⢕⢕⣵⣷⣾⣧⣿⣿⣿⡕⢕⢕⠀⢕⢕⢕⡇⠀⠜⣇⢸⣿⣿⣿⣿⢿⢿⢿⣿⣿⣻⣿⣿⣟⣿⣿⣇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⢿⢿⣿⣿⣿⣿⣿⣿⣿⣿⣿⣿⣿⣿⣿⣿⣯⣻⣿⣿⣿⢇⠀⢸⣿⣿⡔⠕⢕⢰⢀⠀⠕⢕⢕⠑⢕⠀⡜⣿⣿⣿⣿⣯⡕⢕⠀⠀⠀⠀⠀⢕⢕⢕⢕⣼⣿⣿⣿⣿⣿⢿⣿⣿⣧⢕⢕⢰⠁⢕⢕⢸⢀⠀⢎⢞⣏⣽⣵⣾⣿⣿⣿⣿⣿⣿⣿⣿⣿⣿⣿⣿⣿⣷⢷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⢿⣿⣿⣿⡟⣱⣱⣕⣕⣮⣽⣟⣻⢿⢿⣿⣿⣿⣿⣿⣿⣿⣷⡝⢟⢕⢕⠀⢸⣿⣿⣷⢀⢕⢸⣇⠀⠀⢕⢕⠀⢕⢕⣷⢜⣿⣿⣿⣿⣿⡇⠀⠀⠀⠀⠀⢕⣱⣼⣿⣿⣿⣿⣿⣿⣿⢸⣿⣿⣿⡕⢕⢕⣇⠑⢕⢕⣱⣷⣾⣿⣿⣿⣿⣿⣿⣿⣿⣿⣿⣿⣿⣿⣿⣿⡿⢟⣫⣵⣿⣧⣵⡷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⣿⣿⣿⣿⣿⣜⢿⣿⣿⣿⣿⣿⣿⣿⣿⣷⣽⣻⢿⣿⣿⣿⣿⣷⣵⡕⢕⠀⢸⣿⣿⣿⣇⠁⢸⣿⡄⠀⢕⢕⢕⢕⢸⣿⣧⢹⣿⣿⣿⣿⡕⠀⠀⠀⠀⠀⢱⣿⣿⣿⣿⣿⣿⣿⣿⡏⣿⣿⣿⣿⣷⠑⢕⢻⢆⢁⢸⢽⣿⣿⣿⣿⣿⣿⣿⣿⣿⣿⣿⣿⣿⣿⡿⣫⣵⣾⣿⣿⣿⣿⣿⢟⣵⣿⣧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⣑⣱⣽⣽⣿⣿⣿⣿⣗⣝⣟⡻⢿⡿⣿⣻⣿⣿⣿⣿⣷⣯⣻⢿⣿⣿⣿⣿⣧⡄⢸⣿⣿⣿⣿⡄⣼⣿⣇⠀⠁⢕⡇⢅⣿⣿⣿⣇⢹⣿⣿⣿⢕⠀⠀⠀⠀⠀⢸⣿⣿⣿⣿⣿⣿⣿⣿⢇⣿⣿⣿⣿⣿⣧⠑⢕⢕⢕⢜⢟⣿⣿⣿⣿⣿⣿⣿⣿⣿⣿⣿⣿⡿⣫⣾⣿⣿⣿⣿⡿⢟⣫⣵⡿⢿⣟⣟⣧⣥⣵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⢱⣷⣿⣿⣿⣿⣿⣿⣿⣿⣿⣿⣿⣿⣿⣿⣷⣦⣵⣜⢏⣻⡻⣿⣿⣿⣿⣷⣽⡻⣿⣿⣿⣿⣾⡿⣿⣿⣿⣧⣿⣿⣿⡔⠀⢕⡇⣼⣿⣿⣿⣿⡇⢿⣿⡿⠕⠀⠀⠀⠀⢔⣿⣿⣿⣿⣿⣿⣿⣿⡿⢸⣿⣿⣿⣿⣿⣿⣧⢁⡕⢕⢕⢕⢜⢟⢿⣿⣿⣿⣿⣿⣿⣿⡿⢫⣾⣿⣿⣿⣿⢟⣱⣾⣿⢟⣵⣾⣿⣿⣿⣿⣿⣿⣿⣿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⢟⢟⠹⠟⢏⢕⢝⢟⢟⢟⣽⣿⣿⣿⣿⣿⣿⣿⣿⣿⣿⣷⣽⣏⢿⢿⣿⣿⣿⣿⣷⣝⢿⣿⣿⣿⡼⣿⣿⣿⣿⣿⣿⣧⠅⢱⣧⣿⣿⣿⣿⣿⣿⡜⣿⡇⠀⠀⠀⠀⠀⢕⣿⣿⣿⣿⣿⣿⣿⣿⡇⣿⣿⣿⣿⣿⣿⣿⣿⣧⢱⡕⢕⢕⢕⢕⢕⢕⢕⢕⢝⢻⢿⢟⣵⣿⣿⣿⣿⡻⢎⣾⡿⢏⣵⣿⣿⣿⣿⣿⣿⣿⣯⡏⢝⣕⣵⣵⣧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⣕⢜⣱⣵⣷⣶⣷⣷⣿⣿⣿⣿⣿⣿⣿⣿⣿⣿⣿⣿⣿⣿⣿⣿⣿⣿⣷⣷⣮⣽⣽⣿⣿⣷⣝⢿⣿⣿⣽⣿⣿⣿⣿⣿⣿⡕⣸⣿⣿⣿⣿⣿⣿⣿⣷⢸⢇⠀⠀⠀⠀⠀⢸⣿⣿⣿⣿⣿⣿⣿⣿⢱⣿⣿⣿⣿⣿⣿⣿⣿⣿⣧⣷⡕⢕⢕⢕⢕⢕⢕⢕⢕⢕⣱⣿⣿⣿⣿⣿⡟⢇⢕⣱⣾⣿⣿⣿⣿⣿⣿⣿⣿⣿⣿⣿⣿⣿⣿⣿⣿⣿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⣵⣿⣿⣿⣿⣿⣿⣿⣿⣿⣿⣿⣿⣿⣿⣿⣿⣿⣿⣿⣿⣿⣿⣿⣿⣿⣿⣿⣿⣿⣿⣿⣿⣿⣿⣷⣝⢿⣿⣿⣿⣿⣿⣿⣿⣷⣿⣿⣿⣿⣿⣿⣿⣿⣿⣧⢕⠀⠀⠀⠀⠀⣼⣿⣿⣿⣿⣿⣿⣿⢇⣾⣿⣿⣿⣿⣿⣿⣿⣿⣿⣿⣿⣧⢕⢕⢕⢕⢕⢕⢕⢕⣼⣿⣿⣿⣿⢿⣟⣵⣶⣾⣿⣿⣿⣿⣿⣿⣿⣿⣿⣿⣿⣿⣿⣿⣿⣿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⢱⣿⣿⣿⢿⢿⢿⢿⢿⢏⣿⣿⣿⣿⣿⣿⣿⣿⣿⣿⣿⣿⣿⣿⣿⣿⣿⣿⣿⣿⣿⣿⣿⣿⣿⣿⣿⣿⣿⣷⣝⢿⣿⣿⣿⣿⣿⣿⣿⣿⣿⣿⣿⣿⣿⣿⣿⡿⠁⠀⠀⠀⠀⢀⣿⣿⣿⣿⣿⣿⣿⡿⢸⣿⣿⣿⣿⣿⣿⣿⣿⣿⣿⣿⣿⣿⢇⢕⢕⢕⠕⠁⢀⢸⣿⣿⣿⣿⣾⣿⣿⣿⣿⣿⣿⣿⣿⣿⣿⣿⣿⣿⣿⣿⣿⣿⣿⣿⣿⣿⣇⢕⢕⣑⣕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⢸⢝⡣⡕⢷⡿⢿⣟⣵⣾⣿⣿⣿⣿⣿⣿⣿⣿⣿⣿⣿⣿⣿⣿⣿⣿⣿⣿⣿⣿⣿⣿⣿⣿⣿⣿⣿⣿⣿⣿⣿⣷⡹⣿⣿⣿⣿⣿⡿⠿⢟⣫⣿⣟⣟⣻⢿⢇⠀⠀⠀⠀⠀⢱⣿⣿⣿⣿⣿⣿⣿⢇⣿⣿⣿⣿⣿⣿⣿⣿⣿⣿⣿⡟⢕⢅⢕⢕⠑⠀⠔⢕⢕⣾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⢑⣵⣶⣾⣿⣿⣿⣿⣿⣿⣿⣿⣿⣿⣿⣿⣿⣿⣿⣿⣿⣿⣿⣿⣿⣿⣿⣿⣿⣿⣿⣿⣿⣿⣿⣿⣿⣿⣿⣿⣝⢜⣿⠟⠁⠉⠁⠓⠛⠻⠿⢿⣿⣿⣿⣿⣷⣶⣦⣤⣄⣜⡿⢿⣿⣿⣿⣿⡟⣼⣿⣿⣿⣿⣿⣿⣿⣿⣿⣿⢟⢇⢕⢕⢕⢕⠀⢄⢕⢕⢱⣿⣿⣿⣿⣿⣿⣿⣿⣿⣿⣿⣿⣿⣿⣿⣿⣿⣿⣿⣿⣿⣿⣿⣿⣿⣿⣿⣿⣿⣿⣿⣿⢿⢇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⢾⣿⣿⣿⣿⣿⡿⣿⣿⣿⣿⣿⣿⣿⣿⣿⣿⣿⣿⣿⣿⣿⣿⣿⣿⣿⣿⣿⣿⣿⣿⣿⣿⣿⣿⣿⣿⣿⣿⣿⣿⣷⣄⡀⠀⠀⠀⠀⠀⠀⠀⠀⠀⠁⠉⢹⣿⣿⣿⣿⣿⣿⣿⣿⣷⣷⣽⣟⣗⢿⢿⣿⣿⣿⣿⣿⣿⣿⣿⣇⠕⢕⢕⢕⠕⢔⠀⠑⢕⢱⣿⣿⣿⣿⣿⣿⣿⣿⣿⣿⣿⣿⣿⣿⣿⣿⣿⣿⣿⣿⣿⣿⣿⣿⣿⣿⣿⣿⣿⣿⣿⡝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⠑⠑⠑⢸⣟⡟⢟⢝⢋⣵⣿⣿⣿⣿⣿⣿⣿⣿⣿⣿⣿⣿⣿⣿⣿⣿⣿⣿⣿⣿⣿⣿⣿⣿⣿⣿⣿⣿⣿⣿⣿⣿⣿⣿⣿⣿⣿⣷⣶⣴⣤⡄⠀⠀⠀⠀⠀⠀⢸⣿⣿⣿⣿⣿⣿⣿⣿⣿⣿⣿⣿⣿⣿⣿⣷⣯⣽⣟⡿⢿⣿⣿⡏⢕⢕⢕⢕⢕⢜⠀⠀⠀⣾⣿⣿⣿⣿⣿⣿⣿⣿⣿⣿⣿⣿⣿⣿⣿⣿⣿⣿⣿⣿⣿⣿⣿⣿⣿⣿⣿⣿⣿⣿⣿⣿⣷⣷⣷⣵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⠀⠀⠀⠀⠛⠛⠛⠐⠚⠛⠛⠛⠛⠛⠛⠛⠛⠛⠛⠛⠛⠛⠛⠛⠛⠛⠛⠛⠛⠛⠛⠛⠛⠛⠛⠛⠛⠛⠛⠛⠛⠛⠛⠛⠛⠛⠛⠛⠛⠛⠛⠃⠀⠀⠀⠀⠀⠀⠘⠛⠛⠛⠛⠛⠛⠛⠛⠛⠛⠛⠛⠛⠛⠛⠛⠛⠛⠛⠛⠛⠓⠚⠙⠃⠁⠁⠑⠑⠑⠀⠀⠑⠛⠛⠛⠛⠛⠛⠛⠛⠛⠛⠛⠛⠛⠛⠛⠛⠛⠛⠛⠛⠛⠛⠛⠛⠛⠛⠛⠛⠛⠛⠛⠛⠛⠛⠛⠛⠛⠃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⣿⣿⣿⣿⣿⣿⣿⣿⣿⣿⣿⣿⣿⣿⣿⣿⣞⢿⣿⣿⣿⣿⣿⣿⣿⣿⣿⡿⢟⢝⢕⢕⢕⢕⢕⢜⢝⢜⣵⣿⣿⣿⣷⣕⢸⣿⡿⢸⣿⣿⣿⢏⢕⡾⡿⣿⣿⣿⢿⢏⣱⣿⣷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⣷⣿⣿⣿⣿⣿⣿⡿⢟⢕⢕⢕⢕⢕⢕⢕⢕⢕⢕⣵⣿⣿⣿⣿⣿⣿⣿⣧⢕⢕⢸⢿⢟⢕⡵⣾⣵⣿⢟⢏⣱⣺⣿⣿⣿⣿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⢜⢿⣿⣿⣿⣿⣿⣿⣿⣿⣿⣿⣿⣿⣿⣿⣿⣿⣿⣿⣿⣿⣿⣿⣿⣿⢏⣕⢕⢕⢕⢕⢕⢕⢕⢕⣕⣵⣿⣿⣿⣿⣿⣿⣿⣿⣿⣿⣕⡕⢕⢇⢕⢕⡿⢟⢏⢕⢱⣿⣾⣿⣿⣿⣿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⢻⢿⣿⣿⣿⣿⣿⣿⣿⣿⣿⣿⣿⣿⣿⣿⣿⣿⣿⣿⣿⣿⣿⡏⣾⣵⣇⢕⢕⢕⢕⢕⣱⣾⣿⣿⣿⣿⣿⣿⣿⣿⣿⣿⣿⣿⣿⣿⡕⢕⢕⢕⢕⢕⢕⢕⢕⢹⣿⣿⣿⣿⢟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⢜⢟⢿⣿⣿⣿⣿⣿⣿⣿⣿⣿⣿⣿⣿⣿⣿⣿⣿⣿⣿⣿⣿⣿⡿⢿⣟⣪⣵⣾⣿⣿⣿⣿⣿⣿⣿⣿⣿⣿⣿⣿⣿⣿⣿⣿⣿⢳⢕⢕⢕⢕⢕⢕⣕⡕⢜⢟⢻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⢝⢻⣿⣿⣿⣿⣿⣿⣿⣿⣿⣿⣿⣿⣿⣿⣿⣿⣿⣷⣾⣿⣿⣿⣿⣿⣿⣿⣿⣿⣿⣿⣿⣿⣿⣿⣿⣟⣻⢿⣿⣿⡿⢕⢕⢕⢕⢕⢕⢜⢜⢝⢝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⢱⣕⢕⢕⢕⢕⢕⢕⢕⢕⢕⢕⢕⢕⢕⢕⢕⢕⢕⢕⢕⢕⢜⢟⢻⢿⣿⣿⣿⣿⣿⣿⣿⣿⣿⣿⣿⣿⣿⣿⣿⣿⣿⣿⣿⣿⣿⣿⣿⣿⣿⣿⣿⣿⣿⣿⣿⣿⣿⣿⢇⡝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⢧⡕⢕⢕⢕⢕⢕⢕⢕⢕⢕⢕⢕⢕⢕⢕⢕⢕⢕⢕⢕⢕⢕⢕⢝⢝⢝⢟⢻⢿⢿⣿⣿⣿⣿⣿⣿⣿⣿⣿⣿⣿⣿⣿⡝⣿⣿⣿⣿⣿⣿⣿⣿⣿⣿⣿⣿⢟⢕⢜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⢿⣷⣧⣕⢕⢕⢕⢕⢕⢕⢕⢕⢕⢕⢕⢕⢕⢕⢕⢕⢕⢕⢕⢕⢕⢕⢕⢕⢕⢝⢝⢝⢜⢻⢹⢝⢏⢝⢝⢟⢟⢟⢟⢜⢟⢿⢟⢻⢿⢟⢟⢟⢏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⢇⢕⣵⣕⢕⢕⢕⢕⢕⢕⢕⢕⢕⢕⢕⢕⢕⢕⢕⢕⢕⢕⢕⢕⢕⢕⢕⢕⢕⢕⢕⢕⢕⢕⢕⢕⢕⢕⢕⢕⢕⢕⢕⢕⢕⢕⢕⢕⢕⢕⢕⢕⢕⢕⢕⢕⢕⢕⢕⢕⢕⢕⢕⢕⠕⢳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⣷⣵⣕⢕⢕⢕⢕⢕⢕⢕⢕⢕⢕⢕⢕⢕⢕⢕⢕⢕⢕⢕⢕⢕⢕⢕⢕⢕⢕⢕⢕⢕⢕⢕⢕⢕⢕⢕⢕⢕⢕⢕⢕⢕⢕⢕⢕⢕⢕⢕⢕⢕⢕⢕⢕⢕⢕⢕⢕⢔⢀⠙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⣿⣿⣷⣵⣕⢕⢕⢕⢕⢕⢕⢕⢕⢕⢕⢕⢕⢕⢕⢕⢕⢕⢕⢕⢕⢕⢕⢕⢕⢕⢕⢕⢕⢕⢕⢕⢕⢕⢕⢕⢕⢕⢕⢕⢕⢕⢕⢕⢕⢕⢕⢕⢱⡇⠁⠑⢕⢕⢑⢔⠀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⣿⣷⣵⣕⡕⢕⢕⢕⢕⢕⢕⢕⢕⢕⢕⢕⢕⢕⢕⢕⢕⢕⢕⢕⢕⢕⢕⢕⢕⢕⢕⢕⢕⢕⢕⢕⢕⢕⢕⢕⢕⢕⢕⢕⢕⢕⢕⢸⢕⢔⠀⠁⠁⠁⢅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⢻⢷⣷⣵⣕⣕⡕⢕⢕⢕⢕⢕⢕⢕⢕⢕⢕⢕⢕⢕⢕⢕⢕⢕⢕⢕⢕⢕⢕⢕⢕⢕⢕⢕⢕⢕⢕⢕⢕⢕⢕⣱⣵⢿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⢗⢗⢇⢕⢕⢕⢕⡕⢕⢕⢕⢕⢕⢕⢕⢕⢕⢕⢕⢕⢕⢕⢕⢕⢕⣕⣕⣕⣱⡵⢷⢞⢟⢝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⢗⢗⢳⢷⢷⢗⢇⢕⢕⢝⢕⢕⢕⢕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⡇⢕⢕⢕⢕⢕⢕⢕⢕⢕⢕⢕⢕⢕⢕⢕⢕⣱⢕⢕⢕⢕⢕⢕⢕⢕⠀⢕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⡕⢕⢕⢕⢕⢕⢕⢕⣿⣧⢕⢕⢕⢕⢕⢕⢕⢕⢕⢕⢕⢕⢕⢕⢕⢁⣿⣧⢕⠕⠕⠕⠕⠑⢄⢀⢄⢔⢕⢕⢕⢕⢕⢕⢕⢕⢕⢕⢕⢕⢑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⢀⢕⢕⢕⢕⢕⢕⢑⢕⢕⠕⢕⢕⢕⢕⢕⢕⢕⢕⢕⢕⢕⢕⢕⢕⢕⢕⢕⢕⢕⢕⢕⢕⢕⢕⢕⢕⣵⡇⢕⢕⢕⢕⢕⢕⣾⣿⣿⡕⢕⢕⢕⢕⢕⢕⢕⢕⢕⢕⢕⢕⢕⢕⢱⣿⣿⣷⣄⠄⠐⠐⢄⢕⢕⢕⢕⢕⢕⢕⢕⢕⢕⠕⢕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⢕⢇⢕⢕⢕⢔⢕⢕⢕⢕⢕⢕⢅⢕⢕⢕⢕⢕⢕⢕⠕⢕⢕⢕⢕⢕⢕⢕⢕⢕⢱⣾⣿⡇⢕⢕⢕⢕⢕⣾⣿⣿⣿⣷⡕⢕⢕⢕⢕⢕⢕⢕⢕⢕⢕⢕⢕⢕⢸⣿⣿⣿⣿⠁⢄⢕⢕⢕⢕⢕⢕⢕⢕⢕⢕⢕⢕⢕⢕⢕⢐⢁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⠁⢕⢕⢕⢕⢕⢑⢕⢔⢕⢕⢕⢕⢕⢕⢕⢕⢕⢕⢕⢕⢕⠑⢕⢔⠑⢕⢕⢕⢄⢕⢕⢕⣱⣿⣿⣿⢇⢕⢕⢕⢕⢞⢟⠟⢻⣿⣿⣷⡕⢕⢕⢕⢕⢕⢕⢕⢕⢕⢕⢕⢕⢸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⢄⢕⢕⢕⢕⢕⢳⡇⢕⢕⢕⠕⢕⢕⢕⢕⢕⠐⠁⢕⢕⢕⢕⠀⢕⢑⢔⢕⢕⠕⢕⢕⢕⣵⣥⣵⣥⣥⣅⢕⢕⢕⣵⣷⣾⣿⣿⣿⣿⣿⣷⡕⢕⢕⢕⢕⢔⢕⢕⢕⢕⢐⠁⣦⣵⣥⣕⣕⣙⢁⢕⢕⢕⢕⢕⢕⢕⢕⢅⠕⢕⢑⠕⠕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⢧⢕⢕⢕⢕⢕⢕⢕⢕⠑⠀⠅⢕⢕⢕⢕⠀⠕⠑⢕⢕⢕⠄⢕⣵⣿⣿⣿⣿⣿⣿⣯⡕⢕⢕⡟⢿⣿⣿⣿⣿⣿⣿⣿⣿⣕⢕⢕⢕⢀⠁⢕⢕⢕⠕⢕⣻⣿⣿⣿⣿⣿⣧⠀⢕⢕⢕⢕⢕⠑⢕⢕⢔⢅⠑⠑⢅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⠀⠕⢕⢕⢕⢕⠑⠀⣠⡔⠀⠁⢕⢕⢕⠀⠀⠀⢕⢕⢕⠔⠾⢿⣿⣿⣿⣿⣿⣿⣿⣷⡕⢸⣿⣿⣷⣯⣿⣿⣿⣿⣿⣿⣿⣧⢕⢕⢕⠀⢕⢕⢕⠅⣼⣿⣿⣿⣿⣿⡿⢿⢇⠑⢕⠁⢕⢕⠀⢀⢁⢑⢄⢔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⢕⢕⢕⢕⠁⠀⠀⠀⠀⠑⠁⢀⣠⣔⢝⣇⢀⠀⢕⢕⢕⢀⠀⢄⢕⢕⠑⢀⠀⠀⠀⠁⠈⠉⠉⠙⠙⠙⠙⠚⠛⢟⢟⢿⣿⣿⣿⣿⣿⣿⣿⣿⡇⢕⢕⠄⠑⢕⢕⠑⠛⠛⠙⠉⠉⠁⠀⢄⢄⠀⠁⠀⠀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⢀⢕⠕⠑⠀⠀⠀⠀⢀⢀⢔⢾⣿⣿⣿⣷⣽⡇⠀⠀⠕⢕⢕⠀⠐⢕⢕⠅⢱⣾⡿⢷⣦⡄⢄⢄⣄⣄⢄⢐⣴⣷⣷⣷⣿⣿⣿⣿⣿⣿⣿⣿⣿⠕⠕⢅⣶⢀⠕⢠⣤⢄⢄⣤⡴⣴⣶⣷⡾⠁⢄⢕⢔⢄⢄⢁⢀⢄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⠑⢕⢕⢕⠔⢔⢔⢔⢔⢕⢕⢕⢕⢕⢕⢝⢿⣿⢟⢕⢇⢇⠀⠀⠑⢕⢔⠀⢅⠀⠀⢸⣯⣵⣿⣇⣾⣧⣴⣴⣾⣿⣿⣿⣿⣿⣿⣿⣿⣿⣿⣿⣿⣿⣿⢏⠀⢰⢟⠑⢑⣵⣿⣦⣵⣿⣹⣷⣼⣿⡿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⠀⢕⢕⢕⢀⢕⢕⢕⢕⢕⢕⢕⢕⢕⢕⢕⢔⢅⢕⢕⢕⢕⣵⡀⠀⠀⠁⠀⢄⠀⠀⠜⣿⢿⢟⢟⢿⣻⣿⣿⣿⣿⣿⣿⣿⣿⣿⣿⣿⣿⣿⣿⣿⡿⠏⢄⣵⣷⣶⣾⣿⣿⣿⣿⣿⢻⢫⢻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⠀⢕⢕⢕⠑⢕⢕⢕⢕⢕⢕⢕⢕⢕⢕⢕⢕⢕⢕⢕⢕⢕⢜⣷⣔⠀⠀⠀⠘⢦⡀⠀⠕⢕⢕⢕⢕⢜⢝⣿⣿⣿⣿⣿⣿⣿⣿⣿⣿⣿⣿⣿⣯⣥⣵⣿⣿⣿⣿⣿⣿⣿⣿⣿⢕⢕⢕⢕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⠀⢕⢕⢕⠀⢕⢕⢕⢕⢕⢕⢕⢕⢕⢕⢕⢔⢕⢕⢕⢕⢕⢔⢜⣿⣷⣔⢀⠀⠘⢿⣦⣄⡑⢕⢕⢕⢕⣱⣿⣿⣿⣿⣿⣿⣿⣿⣿⣿⣿⣿⣿⣿⣿⣿⣿⣿⣿⣿⣿⣿⣿⣿⣿⡕⢕⢕⢱⡾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⠐⢕⠕⠑⢕⠁⢕⢕⢕⢕⢕⢕⢕⢕⢕⢕⢕⢕⢕⢕⢕⠕⠕⢕⢜⢿⣿⣿⣦⣄⢁⢻⣿⣿⣿⣿⣿⣿⣿⣿⣿⣿⣿⣿⣿⣿⣿⣿⣿⣿⣿⣿⣿⣿⣿⣿⣿⣿⣿⣿⣿⣿⣿⣿⣿⣷⣿⣿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⢔⢕⠀⢕⢕⠀⢕⢕⢕⢕⢕⢕⢕⢕⢕⢕⢕⢅⢕⢕⢕⢕⢕⢕⢕⢜⢻⣿⣿⣿⣿⣷⣿⣿⣿⣿⣿⣿⣿⣿⣿⣿⣿⣿⣿⣿⣿⣿⣿⣿⣿⣿⣿⣿⣿⢹⣿⣿⣿⣿⣿⣿⣿⣿⣿⣿⣿⢇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⢅⢄⠕⠀⢕⢕⢕⢕⢕⢕⢕⢕⢕⢕⢕⢕⢕⢕⢕⢕⢕⢕⢕⢕⢕⢝⢿⣿⣿⣿⣿⣿⣿⣿⣿⣿⣿⣿⣿⣿⣿⣿⣿⣿⣿⣿⣿⣿⣿⣿⣿⣿⣿⣾⣿⣿⣿⣿⣿⣿⣿⣿⣿⣿⢏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⠄⢕⢑⢀⠁⢕⢕⢕⢕⢕⢕⢕⢕⢕⢕⢕⢕⢕⢕⢕⢕⢕⢕⠀⢕⢕⠜⢻⣿⣿⣿⣿⣿⣿⣿⣿⣿⣿⣿⣿⣿⣿⣿⣿⣿⣿⣿⣿⣿⣿⣿⣿⣿⣿⣿⣿⣿⣿⣿⣿⣿⣿⡿⢃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⠀⠕⢔⢕⠀⢕⢕⢕⢕⢕⢕⢕⢕⢕⢕⢕⢕⢕⢕⢕⢕⢕⢕⢀⠑⢄⠑⢕⢜⢿⣿⣿⣿⣿⣿⣿⣿⣿⣿⣿⣿⣿⣿⣿⣿⣿⡿⠿⢿⢟⢟⢟⢿⣿⣿⣿⣿⣿⣿⣿⣿⠟⠕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⢀⠁⠁⠀⠀⠀⢕⢄⠑⢕⢕⢕⢕⢕⢕⢕⢕⢑⢕⢕⢕⢕⢕⢕⢕⢕⠀⠀⢕⢕⢕⢕⢕⢝⢿⣿⣿⣿⣿⣿⣿⣿⣿⣿⣿⣿⣿⣿⣇⢕⢕⢕⢕⢕⢕⣱⣿⣿⣿⣿⣿⣿⠟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⠁⠀⠀⠀⠀⢕⢕⢕⢀⠑⢕⢕⢕⢕⢕⢕⢕⢕⠕⢕⢕⢕⢕⢕⢕⢕⠀⠀⠕⢕⢕⢕⢕⢕⢕⢜⢻⢿⣿⣿⣿⣿⣿⣿⣿⣿⣿⣿⣿⣿⣇⣵⢵⣷⣾⣿⣿⣿⣿⡿⢟⢅⢕⢕⠑⣼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⢅⠀⠀⠀⠀⠀⠀⢕⢕⢕⠀⠁⢕⢕⢕⢕⢕⢕⢕⢕⢕⢕⢕⢕⢕⢕⢕⢕⠀⠀⠑⢕⢕⢕⢕⢕⢕⢕⢕⢜⢟⢿⣿⣿⣿⣿⣿⣿⣿⣿⣿⣿⣿⣿⣿⣿⣿⣿⢟⢏⢕⢕⢕⢕⢕⢱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⠁⠀⠀⠄⢄⢐⢑⠅⢕⢕⢕⠀⠁⢕⢕⢕⢕⢕⢕⢕⢕⢕⢕⢕⢕⢕⢕⢕⠀⠀⠀⠀⠑⠕⢕⢕⢕⢕⢕⢕⢕⢕⢜⢝⢻⢿⣿⣿⣿⣿⣿⣿⣿⣿⡿⠟⠙⢕⢕⢕⢕⢕⢕⢕⢕⢕⣿⣿⣿⢿⢟⣣⣵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⣐⠄⠀⢻⣷⣶⣧⣥⣕⡕⠕⠑⠕⠀⠁⢕⢜⢳⣕⢕⢕⢕⢕⢕⢕⢕⢕⢕⢕⢔⠀⠀⠀⠀⠀⠀⠑⠕⢕⢕⢕⢕⢕⢕⢕⢕⢕⢝⢝⢿⣿⣿⡿⠟⠁⠀⠀⠀⠕⢕⢕⢕⢕⢕⢕⢕⡕⣫⣵⣷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⣿⣿⣿⣷⣾⣿⣿⣿⣿⣿⣿⣿⣶⣔⠁⠔⠑⢕⢕⢜⢝⢇⢕⢕⢕⢕⢕⢕⢕⢕⢕⠀⠀⠀⠀⠀⠀⠀⠀⠀⠀⠁⢕⢕⢕⢕⢕⢕⢕⢕⠕⢕⢔⠀⠀⠀⠀⠀⠀⠀⢕⢕⢕⢕⢕⢕⢕⡇⢻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⢹⣿⣿⡿⢿⣟⣟⡿⢿⣿⣿⣿⡿⢟⢕⠁⠄⠑⢕⢕⢕⢕⢕⠀⢕⢕⢕⢕⢕⢕⢕⢕⠀⠀⠀⠀⠀⠀⠀⠀⠀⢕⢕⢕⠀⠕⢕⢕⢕⠁⠀⠁⢕⢕⠀⠀⠀⠀⠀⠀⢕⢕⢕⢕⢕⡇⢜⢕⢕⢜⣟⣿⣿⣿⣧⣷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⡀⢄⣹⣵⣾⣿⣿⣿⣿⣿⣷⣷⣾⣷⣧⣕⣕⠀⢀⢕⢕⢕⢕⢕⢄⠑⢕⢕⢕⢕⣵⣷⣷⡄⠀⠀⠀⠀⠀⠀⠀⢰⣵⡕⢕⠀⠀⢕⢕⠀⠀⠀⢕⢕⢕⡔⠀⠀⠀⠀⠀⢕⢕⢕⢕⢏⢕⢕⢕⠜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⣼⣾⣿⣿⣿⣿⣿⣿⣿⣿⣿⣿⣿⣿⣿⣿⣿⣟⡕⠄⠀⢕⢕⢕⢕⢕⠀⢕⢕⢕⢅⢜⢟⢟⢕⠀⠀⠀⠀⠀⠀⢄⣾⣿⢕⠀⠀⠀⠑⠀⠀⠀⢕⢕⢕⢱⣧⡄⠀⠀⠀⠀⢕⢱⢏⢕⢕⢀⠁⢕⢄⢺⣿⣿⣿⣿⣿⣿⣿⣿⣿⣿⣧⣕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⣕⣵⣿⣿⣿⣿⣿⣿⣿⣿⣿⣿⣿⣿⣿⣿⣿⣿⣿⣿⣿⣇⢀⢑⢕⢕⢕⢕⢕⢀⢕⢕⢕⢕⢕⢕⢕⢕⢀⠀⠀⠀⠀⠀⣼⣿⡿⢕⢀⠀⠀⠀⠀⠀⣄⢕⢕⢕⢕⢿⣧⢀⠀⠀⠀⢕⢕⢕⢕⢕⢕⠀⢕⢕⢸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⣵⣿⣿⣿⣿⣿⣿⣿⣿⣿⣿⣿⣿⣿⣿⣿⣿⣿⣿⣿⣿⣿⡿⢕⠁⡔⢕⢕⢕⢕⢕⠀⢕⢕⢕⢕⢕⢕⢕⢕⠀⠀⠀⠀⣸⣿⡿⢕⢕⢕⢕⣴⣶⣶⣾⢏⡕⢕⢕⢕⢜⣿⣇⠀⠀⠀⢕⢕⢕⢕⢕⢕⠀⢕⢕⠀⢹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⣼⣿⣿⣿⣿⣿⣿⣿⣿⣿⣿⣿⣿⣿⢿⣿⣿⣿⣿⣿⣿⣿⣿⡝⢕⠀⢹⡅⢕⢕⢕⢕⠀⢕⢕⢕⢕⢕⢕⢕⢕⠀⠀⠀⢰⣿⣿⢇⢕⢕⢕⣾⣿⣿⣿⢣⣿⣿⡇⢕⢕⢕⢸⣿⣇⢀⠀⢕⢕⢕⢕⢕⢕⢀⠕⢕⠀⠕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⣷⣽⣿⣿⣿⣿⣿⣿⣿⣿⡇⢄⢸⣷⢕⢕⢕⢕⠀⠀⢕⢕⢕⢕⢕⢕⢕⢀⢄⢵⣿⡿⢇⢕⢕⢕⣼⣿⣿⡿⢇⢸⣿⣿⢇⢕⢕⢕⢕⢹⣿⣷⡔⢁⢕⢕⢕⢕⢕⢕⢀⢕⢱⠀⢜⣿⣿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⣼⣿⣿⣿⣿⣿⣿⣿⣿⣿⣿⣿⣿⣿⣿⣿⣿⣿⣿⣿⣿⣿⣿⣿⣿⣧⢕⢜⣿⣇⠕⢕⢕⠀⠀⠑⢕⢕⢕⢕⢕⢕⢕⢕⢜⢟⣕⢵⢕⢕⢸⣿⣿⡟⢕⢕⣸⣿⢏⢕⢕⢕⢕⢕⣵⢝⣏⣕⡇⢕⢕⢕⢕⢕⢕⢇⠁⢀⡇⠑⣿⣽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⣿⣿⣿⣿⣿⣿⣿⣿⣿⣿⣿⣿⣿⣿⣿⣿⣿⣿⣿⣿⣿⣿⢕⢕⣿⣿⡇⠑⢕⢕⢀⠀⠑⢕⢕⢕⢕⢕⢕⣷⣿⣿⣿⣽⡕⡕⢕⠘⠙⠑⠑⠑⢟⢏⢕⢕⣱⣣⣾⣿⣿⣼⣿⣿⣷⢕⢕⢕⠁⢕⢕⢜⡄⠀⢸⢴⣿⣿⣿⢿⢿⣟⣟⣻⣿⣿⣿⣿⣿⣿⣿⣿⣕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⡟⢟⢻⢿⢿⣿⣿⣿⣿⣿⣿⣿⣿⣿⣿⣿⣿⣿⢿⣿⣿⢟⢕⢕⣿⣿⣿⡄⢕⢕⣧⠀⠀⢕⢕⢕⠁⢕⢱⢸⣿⣿⣿⣿⣿⣕⢕⠀⠀⠀⠀⢀⢕⢕⣕⣱⣿⣿⣿⣿⣿⡟⣿⣿⣿⡇⢕⢕⢕⠑⢕⢕⢣⠀⢘⣕⣹⣽⣷⣿⣿⣿⣿⣿⣿⣿⣿⣿⣿⣿⣿⣿⣿⣿⡿⢗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⢸⣿⣿⣿⣿⡱⣷⣕⣼⣷⣷⣮⣽⣟⣟⡿⢿⣿⣿⣿⣿⣿⣿⣎⢟⢏⢕⢕⠀⣿⣿⣿⣧⠀⠕⢹⡆⠀⠀⢕⢕⢕⢕⢸⣇⢹⣿⣿⣿⣿⣷⢕⠀⠀⠀⠀⢕⢱⣷⣿⣿⣿⣿⣿⣿⣿⣧⣿⣿⣿⣿⡅⢕⢸⡆⠕⢕⣱⣷⣿⣿⣿⣿⣿⣿⣿⣿⣿⣿⣿⣿⣿⣿⣿⣿⣿⢿⣫⣵⣾⣷⣵⣷⢣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⢸⣿⣿⣿⣿⣷⡝⢿⣿⣿⣿⣿⣿⣿⣿⣿⣷⣯⣟⢿⣿⣿⣿⣿⣗⣵⡕⢕⠀⣿⣿⣿⣿⡇⠁⣿⣷⢀⠀⢕⢕⢕⢑⣿⣿⣇⢻⣿⣿⣿⡇⠁⠀⠀⠀⠀⢕⣿⣿⣿⣿⣿⣿⣿⣿⣿⢸⣿⣿⣿⣿⣧⠑⢕⢏⢔⢜⢹⣿⣿⣿⣿⣿⣿⣿⣿⣿⣿⣿⣿⣿⣿⡿⢟⣽⣷⣿⣿⣿⣿⣿⢿⣣⣿⣿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⣕⣵⣵⣵⣾⣿⣽⣽⣽⣽⣵⣼⣽⣟⠟⢿⢽⡿⣿⣿⣿⣿⣷⣮⣟⢿⣿⣿⣿⣷⣕⢀⣿⣿⣿⣿⣿⡄⣿⣿⣇⠀⢕⢕⢕⣸⣿⣿⣿⡇⢻⣿⣿⡇⠀⠀⠀⠀⠀⢕⣿⣿⣿⣿⣿⣿⣿⣿⡟⣼⣿⣿⣿⣿⣿⣧⠁⢕⢕⢕⢜⢿⣿⣿⣿⣿⣿⣿⣿⣿⣿⣿⣿⣿⢟⣵⣿⣿⣿⣿⡿⢟⣏⣵⡾⢿⣟⣟⣯⣵⣵⣕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⣾⣿⣿⣿⢿⣿⣿⣿⣿⣿⣿⣿⣿⣿⣿⣿⣿⣷⣵⣜⢟⢯⣿⣿⣿⣿⣿⣷⣽⡻⣿⣿⣿⣷⣿⣻⣿⣿⣿⣷⣿⣿⣿⡄⢕⢱⢕⣿⣿⣿⣿⣿⡜⣿⣿⢇⠀⠀⠀⠀⠀⢱⣿⣿⣿⣿⣿⣿⣿⣿⢇⣿⣿⣿⣿⣿⣿⣿⣧⢑⡕⢕⢕⢕⢝⢝⢻⢿⢿⣿⣿⣿⣿⣿⢟⣵⣿⣿⣿⣿⡿⣣⣷⣿⢿⣣⣷⣿⣿⣿⣿⣿⣿⣿⣿⣧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⢫⢟⢘⢘⠕⢕⢜⣏⣝⣵⣿⣿⣿⣿⣿⣿⣿⣿⣿⣿⣿⣷⣼⣟⡻⢿⢿⣿⣿⣿⣷⣝⢿⣿⣿⣧⢿⣿⣿⣿⣿⣿⣿⣧⠕⣸⣾⣿⣿⣿⣿⣿⣷⡸⣿⢕⠀⠀⠀⠀⠀⢸⣿⣿⣿⣿⣿⣿⣿⡿⢸⣿⣿⣿⣿⣿⣿⣿⣿⣧⢱⢕⢕⢕⢕⢕⢕⢕⢕⢕⢝⢟⢟⣱⣿⣿⣿⣿⣿⢗⢱⢿⢟⣵⣾⣿⣿⣿⣿⣿⣿⣿⣝⢕⣕⣵⣵⣷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⢱⢕⣱⣷⣾⣿⣿⣿⣿⣿⣿⣿⣿⣿⣿⣿⣿⣿⣿⣿⣿⣿⣿⣿⣿⣿⣿⣿⣷⣷⣾⣽⣿⣿⣧⡹⢿⣿⣯⣿⣿⣿⣿⣿⣿⣿⡕⣿⣿⣿⣿⣿⣿⣿⣿⣧⢝⠕⠀⠀⠀⠀⠀⣿⣿⣿⣿⣿⣿⣿⣿⢇⣿⣿⣿⣿⣿⣿⣿⣿⣿⣿⣿⣧⢕⢕⢕⢕⢕⢕⢕⢕⢕⣱⣾⣿⣿⣿⣿⣿⢏⠕⣱⣵⣿⣿⣿⣿⣿⣿⣿⣿⣿⣿⣿⣿⣿⣿⣿⣿⣿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⣵⣿⣿⣿⣿⣿⣿⣿⣿⣿⣿⣿⣿⣿⣿⣿⣿⣿⣿⣿⣿⣿⣿⣿⣿⣿⣿⣿⣿⣿⣿⣿⣿⣿⣿⣿⣷⣝⢿⣿⣿⣿⣿⣿⣿⣿⣷⣿⣿⣿⣿⣿⣿⣿⣿⣿⡇⠀⠀⠀⠀⠀⢱⣿⣿⣿⣿⣿⣿⣿⡿⣸⣿⣿⣿⣿⣿⣿⣿⣿⣿⣿⣿⣿⣇⢕⢕⢕⢕⢕⢕⠕⣱⣿⣿⣿⣿⢿⣟⣽⣵⣾⣿⣿⣿⣿⣿⣿⣿⣿⣿⣿⣿⣿⣿⣿⣿⣿⡿⢟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⣿⢿⡿⢿⢟⣛⣟⢟⠿⣸⣿⣿⣿⣿⣿⣿⣿⣿⣿⣿⣿⣿⣿⣿⣿⣿⣿⣿⣿⣿⣿⣿⣿⣿⣿⣿⣿⣿⣿⣷⡝⣿⣿⣿⣿⣿⣿⣿⣿⣿⣿⣿⣿⣿⣿⣿⣿⡇⠀⠀⠀⠀⠀⢸⣿⣿⣿⣿⣿⣿⣿⢇⣿⣿⣿⣿⣿⣿⣿⣿⣿⣿⣿⡿⢻⢟⢃⠕⢕⠕⢁⢄⢄⣿⣿⣿⣿⣾⣿⣿⣿⣿⣿⣿⣿⣿⣿⣿⣿⣿⣿⣿⣿⣿⣿⣿⣿⣿⣿⣷⣕⣕⣑⣑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⢇⣕⢵⢸⢿⣟⣫⣵⣾⣿⣿⣿⣿⣿⣿⣿⣿⣿⣿⣿⣿⣿⣿⣿⣿⣿⣿⣿⣿⣿⣿⣿⣿⣿⣿⣿⣿⣿⣿⣿⣿⣮⢻⣿⣿⣿⣿⡿⢛⢟⣯⣽⣽⣽⣟⣟⣟⡕⠀⠀⠀⠀⠀⣾⣿⣿⣿⣿⣿⣿⡟⣼⣿⣿⣿⣿⣿⣿⣿⣿⣿⣿⣿⢕⢕⢕⢕⠑⠀⠀⢕⢕⢸⣿⣿⣿⣿⣿⣿⣿⣿⣿⣿⣿⣿⣿⣿⣿⣿⣿⣿⣿⣿⣿⣿⣿⣿⣿⣿⣿⣿⣿⣿⣿⣿⣷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⣵⣾⣿⣿⣿⣿⣿⣿⣿⣿⣿⣿⣿⣿⣿⣿⣿⣿⣿⣿⣿⣿⣿⣿⣿⣿⣿⣿⣿⣿⣿⣿⣿⣿⣿⣿⣿⣿⣿⣷⣕⢻⠟⠁⠀⠀⠈⠙⠛⠛⠻⠿⢿⣿⣿⣿⣿⣷⣶⣦⣴⣟⣟⢿⢿⣿⣿⣿⢣⣿⣿⣿⣿⣿⣿⣿⣿⣿⣿⢏⢕⢔⢕⢕⢕⢀⢄⢕⢕⢕⣿⣿⣿⣿⣿⣿⣿⣿⣿⣿⣿⣿⣿⣿⣿⣿⣿⣿⣿⣿⣿⣿⣿⣿⣿⣿⣿⣿⣿⣿⣿⣿⡿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⢸⣿⣿⣿⣿⣿⡿⢻⣿⣿⣿⣿⣿⣿⣿⣿⣿⣿⣿⣿⣿⣿⣿⣿⣿⣿⣿⣿⣿⣿⣿⣿⣿⣿⣿⣿⣿⣿⣿⣿⣿⣿⣧⣄⡀⠀⠀⠀⠀⠀⠀⠀⠀⠀⠀⠈⣿⣿⣿⣿⣿⣿⣿⣿⣿⣿⣷⣯⣽⣞⡻⢿⣿⣿⣿⣿⣿⣿⣿⣿⢔⢕⢕⢕⢕⢕⡄⠀⠕⢕⣾⣿⣿⣿⣿⣿⣿⣿⣿⣿⣿⣿⣿⣿⣿⣿⣿⣿⣿⣿⣿⣿⣿⣿⣿⣿⣿⣿⣿⣿⣿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⠕⠑⠑⢻⣹⡕⡝⢁⣱⣿⣿⣿⣿⣿⣿⣿⣿⣿⣿⣿⣿⣿⣿⣿⣿⣿⣿⣿⣿⣿⣿⣿⣿⣿⣿⣿⣿⣿⣿⣿⣿⣿⣿⣿⣿⣿⣿⣿⣷⣶⣴⠀⠀⠀⠀⠀⠀⢔⣿⣿⣿⣿⣿⣿⣿⣿⣿⣿⣿⣿⣿⣿⣿⣿⣷⣾⣽⣟⣻⢿⢿⣿⣕⢕⢕⠕⢕⢕⠁⠀⠀⢸⣿⣿⣿⣿⣿⣿⣿⣿⣿⣿⣿⣿⣿⣿⣿⣿⣿⣿⣿⣿⣿⣿⣿⣿⣿⣿⣿⣿⣿⣿⣿⣿⣷⣶⣶⣷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⠁⠁⠁⠀⠀⠀⠀⠀⠀⠀⠀⠘⠛⠛⠑⠚⠛⠛⠛⠛⠛⠛⠛⠛⠛⠛⠛⠛⠛⠛⠛⠛⠛⠛⠛⠛⠛⠛⠛⠛⠛⠛⠛⠛⠛⠛⠛⠛⠛⠛⠛⠛⠛⠛⠛⠛⠛⠛⠛⠀⠀⠀⠀⠀⠀⠘⠛⠛⠛⠛⠛⠛⠛⠛⠛⠛⠛⠛⠛⠛⠛⠛⠛⠛⠛⠛⠛⠛⠓⠓⠙⠑⠁⠑⠑⠑⠑⠀⠀⠛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⣿⣿⣿⣿⣿⣿⣿⣿⣿⣿⣿⣿⣿⣿⣿⣿⣷⡽⣿⣿⣿⣿⣿⣿⣿⣿⣿⢟⢏⢕⢕⢕⢕⢕⢕⢕⢕⣕⣵⣿⣿⣿⣿⣧⡜⢿⢿⣼⣿⣿⣿⣿⡿⢕⢱⣻⣿⡿⢟⣏⣼⣿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⣾⣿⣿⣿⣿⣿⡿⢏⢕⢕⢕⢕⢕⢕⢕⢕⢕⣱⣾⣿⣿⣿⣿⣿⣿⣿⣷⡕⢕⣿⣿⣿⢫⢎⢕⣵⡿⢏⢕⣕⣮⣾⣿⣿⣿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⢜⢻⣿⣿⣿⣿⣿⣿⣿⣿⣿⣿⣿⣿⣿⣿⣿⣿⣿⣿⣿⣿⣿⣿⣿⣿⢏⢕⢕⢕⢕⢕⢕⢕⢕⢕⣱⣾⣿⣿⣿⣿⣿⣿⣿⣿⣿⣿⣧⣕⢸⢕⢕⢱⢞⢝⢕⢱⣷⣿⣿⣿⣿⣿⣿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⣱⢕⢕⢕⢕⢕⢕⢕⢕⢕⢕⢕⢕⢕⢕⢕⢕⢕⢕⢝⢿⣿⣿⣿⣿⣿⣿⣿⣿⣿⣿⣿⣿⣿⣿⣿⣿⣿⣿⣿⣿⣿⡟⣾⣿⣧⣇⡕⢕⢕⣕⣵⣿⣿⣿⣿⣿⣿⣿⣿⣿⣿⣿⣿⣿⣿⣿⣇⢕⢕⢕⢕⢕⢕⢕⢹⣿⣿⣿⣿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⢕⢕⢕⢕⢕⢕⢕⢕⢕⢕⢕⢕⢕⢕⢕⢕⢕⢕⢕⢕⢝⢟⢿⣿⣿⣿⣿⣿⣿⣿⣿⣿⣿⣿⣿⣿⣿⣿⣿⣿⣿⣇⣿⢿⣟⣫⣵⣷⣿⣿⣿⣿⣿⣿⣿⣿⣿⣿⣿⣿⣿⣿⣿⣿⣿⣿⣗⢕⢕⢕⢕⢕⡕⢕⢕⢟⢿⢿⢟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⣿⣿⣿⣿⣿⣿⣿⣝⡟⢿⣿⡿⢏⢕⢕⢕⢕⢕⢜⢜⢝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⢣⡕⢕⢕⢕⢕⢕⢕⢕⢕⢕⢕⢕⢕⢕⢕⢕⢕⢕⢕⢕⢕⢝⢟⢻⢿⣿⣿⣿⣿⣿⣿⣿⣿⣿⣿⣿⣿⣿⣿⣿⣿⣿⣿⣿⣿⣿⣿⣿⣿⣿⣿⣿⣿⣿⣿⣿⣿⣿⣵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⢹⣇⣕⢕⢕⢕⢕⢕⢕⢕⢕⢕⢕⢕⢕⢕⢕⢕⢕⢕⢕⢕⢕⢕⢕⢕⢝⢝⢟⢟⢿⣿⣿⣿⣿⣿⣿⣿⣿⣿⣿⣿⣿⣿⣷⡻⣿⣿⣿⣿⣿⣿⣿⣿⣿⡿⢿⢿⢕⢝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⣷⣧⣕⢕⢕⢕⢕⢕⢕⢕⢕⢕⢕⢕⢕⢕⢕⢕⢕⢕⢕⢕⢕⢕⢕⢕⢕⢕⢕⢕⢜⢝⢏⢜⢏⢝⢝⢝⢺⢝⢏⢧⢝⢿⢻⢱⢟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⢏⢕⣵⣧⣕⢕⢕⢕⢕⢕⢕⢕⢕⢕⢕⢕⢕⢕⢕⢕⢕⢕⢕⢕⢕⢕⢕⢕⢕⢕⢕⢕⢕⢕⢕⢕⢕⢕⢕⢕⢕⢕⢕⢕⢕⢕⢕⢕⢕⢕⢕⢕⢕⢕⢕⢕⢕⢕⢕⢕⡇⢕⢕⢕⢕⠜⢷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⣿⣿⣷⣵⣕⢕⢕⢕⢕⢕⢕⢕⢕⢕⢕⢕⢕⢕⢕⢕⢕⢕⢕⢕⢕⢕⢕⢕⢕⢕⢕⢕⢕⢕⢕⢕⢕⢕⢕⢕⢕⢕⢕⢕⢕⢕⢕⢕⢕⢕⢕⢕⢕⢕⢕⢕⡕⢑⢕⢕⢕⢕⠁⠝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⢻⢿⣿⣷⣵⣕⢕⢕⢕⢕⢕⢕⢕⢕⢕⢕⢕⢕⢕⢕⢕⢕⢕⢕⢕⢕⢕⢕⢕⢕⢕⢕⢕⢕⢕⢕⢕⢕⢕⢕⢕⢕⢕⢕⢕⢕⢕⢕⢕⢕⢕⢕⢕⡇⢄⠀⠑⠕⠕⠑⢄⢁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⢿⣷⣧⣕⣕⢕⢕⢕⢕⢕⢕⢕⢕⢕⢕⢕⢕⢕⢕⢕⢕⢕⢕⢕⢕⢕⢕⢕⢕⢕⢕⢕⢕⢕⢕⢕⢕⢕⢕⢕⢕⢕⢕⢕⢕⢕⢱⡇⢕⢔⢄⢄⢄⢄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⢿⢷⢷⣵⣵⣕⡕⢕⢕⢕⢕⢕⢕⢕⢕⢕⢕⢕⢕⢕⢕⢕⢕⢕⢕⢕⢕⢕⢕⢕⢕⢕⢕⢕⢕⢕⢕⢕⣕⣵⡷⢟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⢕⢕⢕⢕⢕⢕⣕⡕⢕⢕⢕⢕⢕⢕⢕⢕⢕⢕⢕⢕⢕⣕⣕⣱⣵⢵⢵⢷⢞⢟⢝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⢟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⢱⣿⢕⢕⢕⢕⢕⢕⢕⢕⢕⢕⢕⢕⢕⢕⢕⢕⢸⡕⢕⢕⢕⢕⢕⢕⢕⠁⠔⠑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⠕⢕⢕⢕⢕⢕⢕⢕⢕⢕⢕⢕⢕⢕⢕⢕⢕⢕⢕⢕⢕⢕⢕⢕⢕⢕⢕⢕⢕⢕⢕⢕⢕⢕⢕⢕⢕⣱⢕⢕⢕⢕⢕⢕⢕⣾⣿⡕⢕⢕⢕⢕⢕⢕⢕⢕⢕⢕⢕⢕⢕⢕⢕⣸⣷⣕⠕⠑⠑⠑⠁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⢀⠀⢕⢕⢕⢕⢕⢕⢕⢕⢕⢅⢕⢕⢕⢕⢕⢕⢕⢕⢕⢕⢕⢕⢕⢕⢕⢕⢕⢕⢕⢕⢕⢕⢕⢕⢕⣵⣿⢕⢕⢕⢕⢕⢕⣾⣿⣿⣷⢕⢕⢕⢕⢕⢕⢕⢕⢕⢕⢕⢕⢕⢕⢀⣿⣿⣿⣧⡔⠐⠁⢄⢕⢕⢕⢕⢕⢕⢕⢕⢕⢕⢅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⢸⢕⢕⢕⠕⢕⢕⢕⢕⢕⢕⢕⢕⢕⢕⢕⢕⢕⢕⢕⢕⢑⢕⢕⢕⢔⢕⢕⢕⢕⣾⣿⣿⢕⢕⢕⢕⢕⣾⢿⣿⣿⣿⣧⢕⢕⢕⢕⢕⢕⢕⢕⢕⢕⢕⢕⢕⢕⣿⣿⣿⣿⣕⢀⢕⢕⢕⢕⢕⢕⢕⢕⢕⢕⢕⢕⢕⢔⢕⢕⢅⠑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⠁⢅⢕⢕⢕⢸⢅⢕⢕⢄⢕⢕⢕⢕⢕⢕⢕⢅⢕⢕⢕⢕⢁⢕⢕⢕⢕⢕⢕⠕⢕⢕⢕⢕⢟⢟⢏⢝⢕⢕⢕⢕⣕⣱⣵⣵⣾⣿⣿⣧⢕⢕⢕⢕⢕⢕⢕⢕⢕⢕⢕⢕⢀⣑⢝⠝⢟⢟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⢕⢕⢇⢕⢕⢕⢕⢕⢕⢕⢕⠕⠄⢕⢕⢕⢕⠑⢕⢕⠕⢕⢕⢕⠀⢕⢕⣵⣿⣿⣿⣿⣿⡇⢕⢕⢱⣽⣝⣟⢿⣿⣿⣿⣿⣧⡕⢕⢕⢕⢕⢅⢕⢕⢕⢕⢑⢱⣽⣽⣯⣿⣷⣧⠀⢕⢕⢕⢕⢕⢁⢕⢕⢅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⠑⢕⢕⢕⢕⢕⢕⢕⢕⢕⢕⢕⢕⢕⢕⢕⠀⠀⠐⢕⢕⢕⢀⠁⢕⠀⢕⢕⢕⠄⠁⠈⠁⠁⠁⠀⠀⠁⠁⠑⠁⠘⠟⢿⣿⣿⣾⣿⣿⣿⣿⣿⣕⢕⢕⢕⠀⠑⢕⢕⢕⠑⠈⠉⠁⠁⠁⠉⠙⢃⠑⢕⢔⢕⢕⢕⠑⢕⢕⢕⢄⢁⢁⠁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⠄⠕⢕⢕⢕⢕⠕⠀⢄⡔⠀⠕⢕⢕⢕⠀⠑⢀⢕⢕⢕⢠⣴⣷⡇⠝⢿⡟⠃⠀⠀⢀⠀⠀⣴⣕⢜⣿⣿⣿⣿⣿⣿⣿⣿⣧⢕⢕⢕⠀⢕⢕⢕⠀⠀⢕⢀⣧⡕⢔⠀⢀⡁⠑⢕⠁⢕⢕⠀⠀⠁⠑⢐⢅⢄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⠀⠀⠀⠐⠑⠑⠀⢀⢄⢻⣇⠀⠀⢕⢕⢕⢀⠀⢕⢕⢕⠁⢜⣿⣿⣧⠀⢕⢱⣔⣕⣠⡇⠀⣸⣿⣿⣷⣿⣿⣿⣿⣿⣿⣿⣿⣿⡇⢕⢕⠀⠀⢕⢕⢄⢕⢕⣼⣿⡟⢁⣴⡾⢕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⢄⢕⢕⢕⠁⠀⠀⠀⠀⠀⢄⣴⣾⣿⣿⣿⣺⣇⠀⠀⠕⢕⢕⠀⠑⢕⢕⠀⢿⣿⣿⣿⣧⣅⢜⢿⡿⢇⣱⣾⣿⣿⣿⣿⣿⣿⣿⣿⣿⣿⣿⣿⣿⢇⠕⢕⣦⠀⢕⢰⢟⣸⣾⣿⣿⣾⣿⡿⢕⢕⠀⢄⢔⢄⢀⢁⢀⢁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⠑⢑⢁⢀⢀⢄⢄⢔⢔⢕⢕⢜⢟⢿⢟⢝⢕⢻⣇⠀⠀⠑⢕⢕⠀⠁⠁⠀⢸⣵⣾⣿⣹⣿⣝⣗⣺⣿⣿⣿⣿⣿⣿⣿⣿⣿⣿⣿⣿⣿⣿⣿⡿⠁⢄⡾⠏⢕⣰⣗⣟⣿⢻⣷⣼⣿⣿⢇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⢕⢕⢕⢕⢕⢕⢕⢕⢕⢕⢕⢕⢔⢕⢅⢅⢑⢻⣧⡄⠀⠀⠁⠀⢐⠀⠀⠑⢿⢟⢹⢹⢿⣿⣿⣿⣿⣿⣿⣿⣿⣿⣿⣿⣿⣿⣿⣿⣿⣿⡿⠑⢰⣾⣶⣷⣿⣿⣿⣿⡻⢝⢫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⢅⢹⣿⣔⢀⠀⠀⠁⢣⡄⠀⠘⢇⢕⢕⢕⢹⢿⣿⣿⣿⣿⣿⣿⣿⣿⣿⣿⣿⣿⣿⣿⣋⣠⣷⣿⣿⣿⣿⣿⣿⣿⡏⢕⢕⢕⢕⡏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⢀⢕⠀⢕⢕⢕⢕⢕⢕⢕⢕⢕⢕⢕⢕⢕⢕⢕⢕⢕⢅⢻⣿⣷⣴⡀⠀⠁⢻⣷⣔⣅⢕⢕⣕⣵⣾⣿⣿⣿⣿⣿⣿⣿⣿⣿⣿⣿⣿⣿⣿⣿⣿⣿⣿⣿⣿⣿⣿⣿⣿⣧⡕⢕⣕⣾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⢄⠕⠀⢕⢕⢕⢕⢕⢕⢕⢕⢕⢕⢕⢕⢕⢕⢕⢕⢕⢕⢔⢹⣿⣿⣿⣷⣔⡀⠜⢿⣿⣿⣿⣿⣿⣿⣿⣿⣿⣿⣿⣿⣿⣿⣿⣿⣿⣿⣿⣿⣿⣿⣿⣿⣿⣿⣿⣿⣿⣿⣿⣿⣿⣿⢇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⠁⢕⠀⢕⢕⢕⢕⢕⢕⢕⢕⢕⢕⢕⢕⢕⢕⢕⢕⢕⢕⢕⠀⢜⢿⣿⣿⣿⣿⣿⣾⣿⣿⣿⣿⣿⣿⣿⣿⣿⣿⣿⣿⣿⣿⣿⣿⣿⣿⣿⣿⣿⢇⣿⣿⣿⣿⣿⣿⣿⣿⣿⣿⣿⡏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⠕⢀⠕⢔⠁⢕⢕⢕⢕⢕⢕⢕⢕⢕⢕⢕⢕⢕⢕⢕⢕⢕⢕⠀⢕⢕⢻⣿⣿⣿⣿⣿⣿⣿⣿⣿⣿⣿⣿⣿⣿⣿⣿⣿⣿⣿⣿⣿⣿⣿⣿⣿⣿⣿⣿⣿⣿⣿⣿⣿⣿⣿⣿⣿⠏⣸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⠐⠀⢔⢕⠀⢕⢕⢕⢕⢕⢕⢕⢕⢕⢕⢕⢕⢕⢕⢕⢕⢕⢕⠀⢕⢕⠑⢘⢻⣿⣿⣿⣿⣿⣿⣿⣿⣿⣿⣿⣿⣿⣿⣿⣿⣿⣿⣿⣿⣿⣿⣿⣿⣿⣿⣿⣿⣿⣿⣿⣿⣿⡿⢋⢱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⢕⠁⠐⢕⢕⠀⠕⢕⢕⢕⢕⢕⢕⢕⢕⢕⢕⢕⢕⢕⢕⢕⢕⢕⠀⠑⢀⢕⢕⢕⢝⢿⣿⣿⣿⣿⣿⣿⣿⣿⣿⣿⣿⣿⣿⣿⣿⢿⢟⢟⢟⢟⢟⢟⢻⣿⣿⣿⣿⣿⣿⣿⢟⠁⢅⣾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⢄⠀⠀⢁⢀⠔⢕⠀⢕⢕⢕⢕⢕⢕⢕⢕⢕⢕⢕⢕⢕⢕⢕⢕⢕⢔⠀⢕⢕⢕⢕⢕⢕⢝⢿⣿⣿⣿⣿⣿⣿⣿⣿⣿⣿⣿⣿⣿⣷⣧⣕⣕⣕⣱⣷⣿⣿⣿⣿⣿⣿⠟⢕⢕⢔⢸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⠁⠀⠀⠀⠀⠀⢕⢔⠀⠕⢕⢕⢕⢕⢕⢕⢕⢔⢕⢕⢕⢕⢕⢕⢕⢕⠀⠁⢕⢕⢕⢕⢕⢕⢕⢜⢻⢿⣿⣿⣿⣿⣿⣿⣿⣿⣿⣿⣿⣿⣷⣿⣷⣿⣿⣿⣿⣿⡿⢟⢕⢔⢕⢕⢄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⢅⠀⠀⠀⠀⠀⠀⢕⢕⢄⠀⠕⢕⢕⢕⢕⢕⢕⢕⢕⢕⢕⢕⢕⢕⢕⢕⠀⠀⠀⠕⢕⢕⢕⢕⢕⢕⢕⢕⢜⢟⢿⣿⣿⣿⣿⣿⣿⣿⣿⣿⣿⣿⣿⣿⣿⡿⢟⢝⢕⢕⢕⢕⢕⠕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⠁⢀⢔⢄⢀⢐⢑⢄⢕⢕⢄⠀⠕⢕⢱⡕⢕⢕⢕⢕⢕⢕⢕⢕⢕⢕⢕⢔⠀⠀⠀⠀⠑⠕⢕⢕⢕⢕⢕⢕⢕⢕⢜⢝⢻⢿⣿⣿⣿⣿⣿⣿⣿⡿⠟⠉⢔⢕⢕⢕⢕⢕⢕⢕⢕⢿⣿⡿⢿⣏⣽⣵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⣵⣕⣐⢄⠜⣿⣷⣶⣧⣥⣕⣑⠑⠑⠄⠀⠕⢕⢜⢧⣕⢕⢕⢕⢕⢕⢕⢕⢕⢕⢕⠀⠀⠀⠀⠀⠀⠀⠁⠑⠕⢕⢕⢕⢕⢕⢕⢕⢕⢜⢝⢻⢿⠿⠋⠁⠀⠀⠀⠕⢕⢕⢕⢕⢕⢕⢕⢕⢸⣷⣾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⢻⣿⣿⣿⣷⣿⣿⣿⣿⣿⣿⣿⣿⣶⡄⠀⠀⠕⢕⢕⢜⢳⢕⠁⢕⢕⢕⢕⢕⢕⢕⢕⠀⠀⠀⠀⠀⠀⠀⠀⠀⠀⢅⢕⢕⠕⢕⢕⢕⢕⠕⠕⢕⢄⠀⠀⠀⠀⠀⠀⢕⢕⢕⢕⢕⢕⢕⡞⢸⢿⣿⣿⣿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⠜⢿⣿⡿⢿⣟⣟⣽⢿⢿⢿⣿⣿⢟⢕⢔⠁⠀⢕⢕⢕⢕⢕⢕⠕⢕⢕⢕⢕⢕⢕⢕⢀⠀⠀⠀⠀⠀⠀⠀⠀⢄⡕⢕⠑⠀⢕⢕⢕⠑⠀⠀⢕⢕⢄⠀⠀⠀⠀⠀⢕⢕⢕⢕⢕⡞⠀⢕⢕⢕⣸⣽⣿⣿⣷⣷⣿⣷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⢄⣸⣵⣾⣿⣿⣿⣿⣿⣿⣿⣿⣿⣿⣷⣕⡔⠀⠁⢕⢕⢕⢕⢕⠀⢕⢕⢕⢕⢱⣿⣿⣧⠀⠀⠀⠀⠀⠀⠀⢀⣷⣗⢕⠀⠀⢕⢕⠁⠀⠀⢔⢕⢕⢣⢀⠀⠀⠀⠀⢕⢕⢕⡕⢎⢕⠀⢕⢄⢹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⣸⣷⣿⣿⣿⣿⣿⣿⣿⣿⣿⣿⣿⣿⣿⣿⣿⣿⣕⢀⠐⢑⢕⢕⢕⢕⢔⠑⢕⢕⢕⢕⢜⢝⢕⢀⠀⠀⠀⠀⠀⠀⣼⣿⡇⠁⠀⠀⠁⠀⠀⠀⢔⢕⢕⢕⢿⣧⠀⠀⠀⠀⢕⢕⢞⢕⢕⢕⠀⢕⢕⠜⣿⣿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⣵⣾⣿⣿⣿⣿⣿⣿⣿⣿⣿⣿⣿⣿⣿⣿⣿⣿⣿⣿⣿⡕⠁⡄⢕⢕⢕⢕⢕⠀⢕⢕⢕⢕⢕⢕⢕⢕⠀⠀⠀⠀⠀⣱⣿⡿⢇⢄⢀⠀⠀⠀⠀⣠⡕⢕⢕⢕⢜⣿⣇⠀⠀⠀⢕⢕⢕⢕⢕⢕⠀⢕⢕⠀⢻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⢱⣿⣿⣿⣿⣿⣿⣿⣿⣿⣿⣿⣿⣿⣿⣿⣿⣿⣿⣿⣿⣿⣿⡯⢄⢱⡑⢕⢕⢕⢕⠀⠕⢕⢕⢕⢕⢕⢕⢕⢀⠀⠀⠀⢰⣿⣿⢏⢕⢕⢕⣷⣿⣿⣿⣗⣵⡕⢕⢕⢕⢹⣿⡔⠀⠀⠀⢕⢕⢕⢕⢕⢀⠑⢕⢀⠕⢹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⢱⣿⣿⣿⣿⣿⣿⣿⣿⣿⣿⣿⣿⣿⣿⣿⣿⣿⣿⣿⣿⣿⣿⣯⡕⢕⠑⣧⢕⢕⢕⢕⢕⠀⢕⢕⢕⢕⢕⢕⢕⢕⠀⠀⢠⣾⣿⢏⢕⢕⢕⣼⣿⣿⣿⢟⣾⣿⣿⢕⢕⢕⢕⢻⣿⣔⢀⠀⢕⢕⢕⢕⢕⢕⢄⢕⢐⠀⢱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⣿⣿⣿⣿⣿⣿⣿⣿⣿⣿⣿⣿⣿⣿⣿⣮⣿⣿⣿⣿⣿⣿⣿⣿⣿⢕⠀⣿⣧⢕⢕⢕⢕⠀⠁⢕⢕⢕⢕⢕⢕⢕⢔⢕⣺⣿⢇⢕⢕⢕⣱⣿⣿⣿⢏⢕⣿⣿⢏⢕⢕⢕⢕⢕⢻⣿⣷⢔⢕⢕⢕⠕⢕⢕⢄⠁⢕⢇⠁⢻⣿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⢱⣿⣿⣿⣿⣿⣿⣿⣿⣿⣿⣿⣿⣿⣿⣿⣿⣿⣿⣿⣿⣿⣿⣿⣿⣿⡇⠀⢸⣿⣇⢕⢕⢕⠀⠀⠑⢕⢕⢕⢕⢕⢕⢕⣕⣜⣱⣵⢕⢕⢕⢻⣿⡟⢕⢕⢱⣿⡟⢕⢕⢕⢕⣕⣵⡇⣵⣵⣼⡕⢕⢕⠀⢕⢕⢕⡔⠁⢸⡄⢸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⢸⣿⣿⣿⣿⣿⣿⣿⣿⣿⣿⣿⣿⣿⣿⣿⣿⣿⣿⣿⣿⣿⣿⣿⣿⣿⡇⠀⢸⣿⣿⡔⠕⢕⢔⠀⠀⠕⢕⢕⢁⢕⢕⢸⣿⣿⣿⣿⣯⢣⢕⠑⠁⠁⠁⠑⢜⢝⢕⢕⣱⣵⣿⣿⣿⣿⣿⣿⣿⣧⢕⢕⢔⠑⢕⢕⢱⠀⠀⢧⢜⣿⡿⢿⣟⣻⣿⣽⣽⣿⣿⣿⣿⣿⣿⣿⣧⣵⣕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⢸⣿⣿⣿⣿⢝⢝⢟⢻⢿⢿⣿⣿⣿⣿⣿⣿⣿⣿⣿⣿⣿⡿⣿⣿⢟⢇⠀⢸⣿⣿⣷⡄⢕⢕⣇⠀⠀⢕⢕⢕⢕⢕⢕⢹⣿⣿⣿⣿⣷⡕⠀⠀⠀⠀⠀⢕⢕⢱⣾⣿⣿⣿⣿⣿⣿⢹⣿⣿⣿⡇⢕⢕⢆⠕⢕⢕⢇⢄⣕⣵⣷⣾⣿⣿⣿⣿⣿⣿⣿⣿⣿⣿⣿⣿⣿⣿⣿⡿⢟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⣸⣿⣿⣿⣧⢳⣷⣷⣿⣿⣷⣷⣽⣽⣟⣻⢿⣿⣿⣿⣿⣿⣿⡜⢏⢕⢕⢀⢸⣿⣿⣿⣧⠀⠑⣿⡔⠀⠁⢕⢕⠑⠕⣿⣇⢻⣿⣿⣿⣿⡇⠀⠀⠀⠀⠀⢕⣾⣿⣿⣿⣿⣿⣿⣿⣿⣼⣿⣿⣿⣷⢑⢕⢸⡔⢕⢕⣷⣿⣿⣿⣿⣿⣿⣿⣿⣿⣿⣿⣿⣿⣿⣿⣿⣿⢿⣟⣵⣾⣿⣷⣷⡏⣧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⢿⣿⣿⣿⣿⣧⡝⢿⣿⣿⣿⣿⣿⣿⣿⣿⣷⣮⣟⢿⣿⣿⣿⣿⣷⣧⢕⢕⢸⣿⣿⣿⣿⡇⢀⣿⣷⢀⠀⢕⢕⢄⢱⣿⣿⡕⢻⣿⣿⣿⡇⠀⠀⠀⠀⠀⢸⣿⣿⣿⣿⣿⣿⣿⣿⡇⣿⣿⣿⣿⣿⣇⠁⢜⢕⢕⢸⣟⣿⣿⣿⣿⣿⣿⣿⣿⣿⣿⣿⣿⣿⣿⢟⣽⣷⣿⣿⣿⣿⣿⡿⣏⣾⣿⣷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⣕⣵⣵⣷⣷⣾⣷⣷⣷⣷⣷⣷⣷⣷⣽⣝⢝⡟⢻⢿⡿⣿⣿⣿⣷⣮⣟⢿⣿⣿⣿⣧⣕⢜⣿⣿⣿⣿⣿⣱⣿⣿⣇⠀⢕⢱⢑⣾⣿⣿⣿⡜⣿⣿⣿⢕⠀⠀⠀⠀⠀⢸⣿⣿⣿⣿⣿⣿⣿⣿⢣⣿⣿⣿⣿⣿⣿⣧⢑⢕⢕⢕⢸⢿⣿⣿⣿⣿⣿⣿⣿⣿⣿⣿⣿⢟⣵⣿⣿⣿⣿⣿⢟⣟⣵⡾⢿⣟⣻⣽⣵⣵⣵⣕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⣼⡿⣿⣿⢿⢿⢿⣿⣿⣿⢿⣿⣿⣿⣿⣿⣿⣿⣷⣧⣜⡝⢿⡿⣿⣿⣿⣿⣷⣽⡻⣿⣿⣿⣷⣝⣿⣿⣿⣿⣿⣿⣿⣿⡔⢕⢸⢱⣿⣿⣿⣿⣷⡜⣿⡿⠕⠀⠀⠀⠀⢄⣾⣿⣿⣿⣿⣿⣿⣿⡟⢸⣿⣿⣿⣿⣿⣿⣿⣧⢑⢕⢕⢕⢕⢝⢝⢟⢿⢻⢿⣿⣿⣿⡟⣱⣿⣿⣿⣿⡿⢝⣵⣿⡿⣫⣵⣿⣿⣿⣿⣿⣿⣿⣿⣿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⢝⢕⢅⣅⣑⣕⣸⣼⣵⣿⣿⣿⣿⣿⣿⣿⣿⣿⣿⣿⣿⣷⣮⣝⣟⡻⢿⢿⣿⣿⣮⡻⣿⣿⣿⡜⣿⣿⣿⣿⣿⣿⣿⣷⢑⣾⣿⣿⣿⣿⣿⣿⣷⢹⡇⠀⠀⠀⠀⠀⢕⣿⣿⣿⣿⣿⣿⣿⣿⢇⣿⣿⣿⣿⣿⣿⣿⣿⣿⣧⣱⢕⢕⢕⢕⢕⢕⢕⢕⢜⢜⢝⣫⣾⣿⣿⣿⣿⡯⢕⢻⢟⣹⣾⣿⣿⣿⣿⣿⣿⣿⣮⣝⣕⣵⣵⣷⣧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⣱⣾⣿⣿⣿⣿⣿⣿⣿⣿⣿⣿⣿⣿⣿⣿⣿⣿⣿⣿⣿⣿⣿⣿⣿⣿⣿⣿⣿⣷⣾⣿⣿⣮⡻⣿⣿⣽⣿⣿⣿⣿⣿⣿⣿⣇⣿⣿⣿⣿⣿⣿⣿⣿⣇⢇⠀⠀⠀⠀⠀⢸⣿⣿⣿⣿⣿⣿⣿⡿⢸⣿⣿⣿⣿⣿⣿⣿⣿⣿⣿⣿⣇⢕⢕⢕⢕⢕⢕⢕⢕⢕⣼⣿⣿⣿⣿⣿⡝⠑⢕⣵⣿⣿⣿⣿⣿⣿⣿⣿⣿⣿⣿⣿⣿⣿⣿⣿⣿⡷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⣵⣿⣿⣿⣿⣿⣿⣿⡿⣿⣿⣿⣿⣿⣿⣿⣿⣿⣿⣿⣿⣿⣿⣿⣿⣿⣿⣿⣿⣿⣿⣿⣿⣿⣿⣿⣿⣮⡝⢿⣿⣿⣿⣿⣿⣿⣿⣿⣿⣿⣿⣿⣿⣿⣿⣿⣿⢕⠀⠀⠀⠀⠀⣸⣿⣿⣿⣿⣿⣿⣿⢇⣿⣿⣿⣿⣿⣿⣿⣿⣿⣿⣿⣿⣿⣇⢕⢕⢕⢕⠕⠕⢕⣾⣿⣿⣿⢿⣟⣽⣵⣾⣿⣿⣿⣿⣿⣿⣿⣿⣿⣿⣿⣿⣿⣿⣿⣿⣿⢿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⢸⣿⣟⢝⣏⣹⣽⣝⢟⣕⣿⣿⣿⣿⣿⣿⣿⣿⣿⣿⣿⣿⣿⣿⣿⣿⣿⣿⣿⣿⣿⣿⣿⣿⣿⣿⣿⣿⣿⣿⣮⡻⣿⣿⣿⣿⣿⣿⣿⣿⣿⣿⣿⣿⣿⣿⣿⣿⠑⠀⠀⠀⠀⠀⣿⣿⣿⣿⣿⣿⣿⡟⣼⣿⣿⣿⣿⣿⣿⣿⣿⣿⣿⣿⢏⢙⢍⢕⢅⠑⢁⢄⢔⣼⣿⣿⣿⣿⣿⣿⣿⣿⣿⣿⣿⣿⣿⣿⣿⣿⣿⣿⣿⣿⣿⣿⣿⣿⣿⣿⣕⣕⣕⣕⣕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⢝⢇⣟⣻⣽⣷⣿⣿⣿⣿⣿⣿⣿⣿⣿⣿⣿⣿⣿⣿⣿⣿⣿⣿⣿⣿⣿⣿⣿⣿⣿⣿⣿⣿⣿⣿⣿⣿⣿⣿⣞⢿⣿⣿⠿⢿⢏⣕⣽⣷⣷⣾⣽⣽⣽⣟⣀⡀⠀⠀⠀⢰⣿⣿⣿⣿⣿⣿⣿⢣⣿⣿⣿⣿⣿⣿⣿⣿⣿⣿⡿⠇⠕⢕⢕⢕⠀⠀⢕⢕⢕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⣱⣿⣿⣿⣿⣿⣿⣿⣿⣿⣿⣿⣿⣿⣿⣿⣿⣿⣿⣿⣿⣿⣿⣿⣿⣿⣿⣿⣿⣿⣿⣿⣿⣿⣿⣿⣿⣿⣿⣿⣧⡜⠟⠁⠀⠀⠀⠁⠉⠉⠙⠛⠻⠿⢿⣿⣿⣿⣿⣷⣶⣼⣽⣟⣻⢿⣿⣿⡟⣾⣿⣿⣿⣿⣿⣿⣿⣿⣿⡟⢕⢕⢕⢕⢕⢕⠀⢕⢕⢕⣼⣿⣿⣿⣿⣿⣿⣿⣿⣿⣿⣿⣿⣿⣿⣿⣿⣿⣿⣿⣿⣿⣿⣿⣿⣿⣿⣿⣿⣿⣿⣿⡿⢟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⢻⣿⣿⣿⣿⡿⢏⣿⣿⣿⣿⣿⣿⣿⣿⣿⣿⣿⣿⣿⣿⣿⣿⣿⣿⣿⣿⣿⣿⣿⣿⣿⣿⣿⣿⣿⣿⣿⣿⣿⣿⣿⣦⣤⣀⡀⠀⠀⠀⠀⠀⠀⠀⠀⠀⢸⣿⣿⣿⣿⣿⣿⣿⣿⣿⣿⣷⣾⣵⣝⣟⡿⢿⣿⣿⣿⣿⣿⣿⡟⢕⢕⢕⢕⢕⢕⢆⠁⠑⣱⣿⣿⣿⣿⣿⣿⣿⣿⣿⣿⣿⣿⣿⣿⣿⣿⣿⣿⣿⣿⣿⣿⣿⣿⣿⣿⣿⣿⣿⣿⣯⡕⢔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⠕⠑⠘⣧⣕⡔⢐⣰⣿⣿⣿⣿⣿⣿⣿⣿⣿⣿⣿⣿⣿⣿⣿⣿⣿⣿⣿⣿⣿⣿⣿⣿⣿⣿⣿⣿⣿⣿⣿⣿⣿⣿⣿⣿⣿⣿⣿⣿⣿⣷⡆⠀⠀⠀⠀⠀⠀⣾⣿⣿⣿⣿⣿⣿⣿⣿⣿⣿⣿⣿⣿⣿⣿⣿⣿⣷⣯⣽⣟⡿⢿⣿⣧⣕⡑⢕⢕⢕⠐⠀⢄⣿⣿⣿⣿⣿⣿⣿⣿⣿⣿⣿⣿⣿⣿⣿⣿⣿⣿⣿⣿⣿⣿⣿⣿⣿⣿⣿⣿⣿⣿⣿⣿⣿⣷⣷⣶⣧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⠁⠁⠁⠀⠀⠀⠀⠀⠀⠀⠀⠘⠛⠑⠚⠛⠛⠛⠛⠛⠛⠛⠛⠛⠛⠛⠛⠛⠛⠛⠛⠛⠛⠛⠛⠛⠛⠛⠛⠛⠛⠛⠛⠛⠛⠛⠛⠛⠛⠛⠛⠛⠛⠛⠛⠛⠛⠛⠑⠀⠀⠀⠀⠀⠀⠛⠛⠛⠛⠛⠛⠛⠛⠛⠛⠛⠛⠛⠛⠛⠛⠛⠛⠛⠛⠛⠛⠛⠛⠓⠊⠙⠓⠑⠑⠑⠑⠀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⣿⣿⣿⣿⣿⣿⣿⣿⣿⣿⣿⣿⣿⣿⣿⣿⣿⣮⣿⣿⣿⣿⣿⣿⡿⢏⢕⢕⢕⢕⢕⢕⢕⢕⢕⣱⣷⣿⣿⣿⣿⣿⣿⣷⡜⢟⢇⣿⣿⣿⣿⣟⢟⡿⢇⢕⢟⢹⣼⣿⣿⣿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⢏⢕⢕⢕⢕⢕⢕⢕⢕⢕⣱⣾⣿⣿⣿⣿⣿⣿⣿⣿⣿⣿⢕⢇⣿⢟⢗⣿⡿⢟⢕⢕⢕⣼⣯⣿⣿⣿⣿⢇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⡏⣿⣷⣷⣱⣕⢕⢕⣕⣵⣿⣿⣿⣿⣿⣿⣿⣿⣿⣿⣿⣿⣿⣷⣇⢕⢕⢕⢝⢕⢕⢕⢫⣿⣿⣿⣿⣿⣿⡟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⡵⢕⢕⢕⢕⢕⢕⢕⢕⢕⢕⢕⢕⢕⢕⢕⢕⢕⢕⢕⢝⢿⢿⣿⣿⣿⣿⣿⣿⣿⣿⣿⣿⣿⣿⣿⣿⣿⣿⣿⣿⣿⣿⣿⣿⢿⣗⣽⣵⣾⣿⣿⣿⣿⣿⣿⣿⣿⣿⣿⣿⣿⣿⣿⣿⣿⣿⡇⢕⢕⢕⢕⢕⢕⢕⢸⣿⣿⣿⡿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⣿⣿⣿⣿⣿⣿⣿⣿⣿⣿⣿⣿⣿⣿⣿⣿⣿⣷⣾⣿⣿⣿⣿⣿⣿⣿⣿⣿⣿⣿⣿⣿⣿⣿⣿⣿⢿⣿⣿⣿⣿⡗⢕⢕⢕⢕⢕⢕⢵⢕⢜⢝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⡕⢕⢕⢕⢕⢕⢕⢕⢕⢕⢕⢕⢕⢕⢕⢕⢕⢕⢕⢕⢕⢜⢻⢿⣿⣿⣿⣿⣿⣿⣿⣿⣿⣿⣿⣿⣿⣿⣿⣿⣿⣿⣿⣿⣿⣿⣿⣿⣿⣿⣿⣿⣿⣿⣿⣿⣿⣿⣷⣮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⢧⡕⢕⢕⢕⢕⢕⢕⢕⢕⢕⢕⢕⢕⢕⢕⢕⢕⢕⢕⢕⢕⢕⢝⢝⢿⢿⣿⣿⣿⣿⣿⣿⣿⣿⣿⣿⣿⣿⣿⣿⣿⣿⣿⣟⣿⣿⢿⣿⣿⣿⣿⣿⣿⣿⣿⣿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⢻⢷⣵⣕⡕⢕⢕⢕⢕⢕⢕⢕⢕⢕⢕⢕⢕⢕⢕⢕⢕⢕⢕⢕⢕⢕⢕⢕⢕⢕⢕⢝⢟⢿⢟⢿⢿⢿⢿⢿⢻⢿⢿⢫⢎⢻⣯⣿⡿⢿⢿⢟⢟⢟⢏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⡷⢕⣕⣕⢕⢕⢕⢕⢕⢕⢕⢕⢕⢕⢕⢕⢕⢕⢕⢕⢕⢕⢕⢕⢕⢕⢕⢕⢕⢕⢕⢕⢕⢕⢕⢕⢕⢕⢕⢕⢕⢕⢕⢕⢕⢕⢕⢕⢕⢕⢕⢕⢕⢕⢕⢕⢕⢕⢕⢕⢕⢕⢅⢕⢕⢕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⣷⣧⣕⡕⢕⢕⢕⢕⢕⢕⢕⢕⢕⢕⢕⢕⢕⢕⢕⢕⢕⢕⢕⢕⢕⢕⢕⢕⢕⢕⢕⢕⢕⢕⢕⢕⢕⢕⢕⢕⢕⢕⢕⢕⢕⢕⢕⢕⢕⢕⢕⢕⢕⢕⢕⢜⢕⢕⢕⢕⢑⠘⢻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⣿⣷⣧⣵⣕⢕⢕⢕⢕⢕⢕⢕⢕⢕⢕⢕⢕⢕⢕⢕⢕⢕⢕⢕⢕⢕⢕⢕⢕⢕⢕⢕⢕⢕⢕⢕⢕⢕⢕⢕⢕⢕⢕⢕⢕⢕⢕⢕⢕⢕⢕⢕⢱⡕⠑⠁⢕⢕⢔⠀⢈⠑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⢿⣷⣵⣕⣕⢕⢕⢕⢕⢕⢕⢕⢕⢕⢕⢕⢕⢕⢕⢕⢕⢕⢕⢕⢕⢕⢕⢕⢕⢕⢕⢕⢕⢕⢕⢕⢕⢕⢕⢕⢕⢕⢕⢕⢕⢕⢕⢸⢕⢕⢀⢀⢀⢁⢀⢄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⢿⢷⣧⣵⣕⣕⢕⢕⢕⢕⢕⢕⢕⢕⢕⢕⢕⢕⢕⢕⢕⢕⢕⢕⢕⢕⢕⢕⢕⢕⢕⢕⢕⢕⢕⢕⢕⢕⢕⢕⣱⣵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⢗⢗⢇⢕⢕⢕⣕⡕⢕⢕⢕⢕⢕⢕⢕⢕⢕⢕⢕⢕⢕⢕⣕⣕⣕⣕⣱⡵⢵⢗⢟⢏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⢗⢗⢗⢗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⣗⢕⢕⢕⢕⢕⢕⢕⢕⢕⢕⢕⢕⢕⢕⢕⢕⢱⡕⢕⢕⢕⢕⢕⢕⢕⠁⠔⠑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⡕⢕⢕⢕⢕⢕⢕⢕⢕⢕⢕⢕⢕⢕⢕⢅⢸⣷⡕⠕⠕⠑⠑⠑⢅⢅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⣱⢑⢕⢕⢕⢕⢕⢕⢕⢕⢕⢕⢕⢕⢕⢕⢕⢕⢕⢕⢕⢕⢕⢕⢕⢕⢕⢕⢕⣱⣿⢕⢕⢕⢕⢕⢕⣼⣿⣿⣿⡕⢕⢕⢕⢕⢕⢕⢕⢕⢕⢕⢕⢕⢕⢕⣼⣿⣿⣧⡔⠔⠐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⠁⠑⢕⢕⢕⢕⢕⣾⢕⢕⢕⢕⢕⢕⢕⢕⢕⢕⠁⢕⢕⢕⢕⢕⢕⢕⠑⢕⢕⢕⢕⢕⢕⢕⢕⢕⣱⣿⣿⢕⢕⢕⢕⢕⣼⣿⣿⣿⣿⣧⡕⢕⢕⢕⢕⢕⢕⢕⢕⢕⢕⢕⢕⢕⢹⣿⣿⣿⣏⠀⢔⢕⢕⢕⢕⢕⢕⢕⢕⢕⢕⢕⢕⢑⢕⢕⢕⢕⢕⢅⢅⢄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⢄⠁⢕⢕⢕⢕⢸⢝⢕⢕⢕⢁⢕⢕⢕⢕⢕⢕⠀⢄⢕⢕⢕⢕⠑⢕⢕⠁⢕⢕⢕⢅⢕⢕⢑⢜⢟⢟⠟⠕⢕⢕⢕⢑⣕⣱⣵⣾⣿⣿⣷⡕⢕⢕⢕⢕⢕⢕⢕⢕⢕⢕⢕⢕⢜⠝⢟⢟⢿⢇⢕⢕⢕⢕⢕⢕⢕⢕⢕⢕⢕⠕⢕⢕⢕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⠀⢕⢕⢕⢕⢜⢇⠕⢕⢕⢕⢕⢕⢕⢕⢕⢕⠀⢕⢕⢕⢕⢕⠀⢕⠑⢀⢕⢕⢕⢕⢕⢕⣾⣿⣿⣿⣿⣵⢕⢕⢕⣝⣟⢿⢿⣿⣿⣿⣿⣿⣕⢕⢕⢕⢕⢕⠕⢕⢕⢕⢕⢕⢸⣿⣟⣷⣶⣶⡔⢕⢕⢕⢕⢕⢕⢕⢕⢅⠕⢕⢕⢕⢕⢕⢕⢕⢐⢁⢁⢑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⢀⢕⢕⢕⢕⢕⢹⢔⢕⢕⢕⢕⢕⢕⢕⢕⢕⠀⠁⢕⢕⢕⢕⠀⢕⠀⢕⢕⢕⠁⢕⠑⠋⠙⠉⠉⠈⠉⠙⠑⢕⠘⠿⣿⣿⣷⣿⣿⣿⣿⣿⣿⣧⡕⢕⢕⢕⠅⠕⢕⢕⢕⠑⠚⠋⠙⠉⠙⠟⠷⢀⢕⢕⠑⢕⢕⢀⢕⢕⢕⢅⢑⠕⠕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⢅⢕⢕⢕⢕⢕⢕⠀⠀⠄⢕⢕⢕⢄⠀⢀⢕⢕⢕⢄⣠⣴⣶⠰⠷⢷⠇⠀⠀⠀⠀⠀⣄⢀⠹⣿⣿⣿⣿⣿⣿⣿⣿⣷⡅⢕⢕⢔⠀⢕⢕⢕⠀⢔⠀⣴⢔⢄⠀⠈⠳⠀⢕⢔⠑⢕⢕⠁⠑⢕⢕⢕⢕⢕⠕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⠑⢑⢕⢕⢕⢕⠑⠄⢄⡔⠀⠁⢕⢕⢕⠀⠀⢕⢕⢕⢕⣿⣿⣿⢀⠕⢕⣄⢔⢄⢔⢔⢰⣿⣿⣧⣿⣿⣿⣿⣿⣿⣿⣿⣿⣿⡇⢕⢕⠀⠕⢕⢕⢔⢕⣱⣿⣷⠇⢄⣴⢇⢕⢀⠁⠀⠑⢕⢔⠀⠀⠁⠑⠁⠑⢑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⠑⢕⢕⢕⢕⢕⢕⠑⠀⠀⠁⠑⠑⠀⠀⢔⣺⣷⡄⠀⠁⢕⢕⢔⠀⢕⢕⢕⢕⢸⣿⣿⣷⣄⢕⣿⣿⡏⢝⣵⣿⣿⣿⣿⣿⣿⣿⣿⣿⣿⣿⣿⣿⣿⣷⢕⢕⠀⢕⢕⢕⢜⣵⣿⣿⣧⣷⣿⢏⢕⢕⢕⢔⠀⠀⠁⢕⠕⢔⢔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⢄⢕⢕⢕⢕⢕⠁⠀⠀⠀⠀⠀⢀⣴⣾⢿⢳⢽⣿⡔⠀⠀⠕⢕⢔⠀⢕⠕⠁⢜⣹⣿⢿⣿⢷⠷⢷⣾⣿⣿⣿⣿⣿⣿⣿⣿⣿⣿⣿⣿⣿⣿⣿⣿⡏⠁⢅⣷⢆⢕⢱⣿⢿⣯⣝⣿⣿⡏⡇⢕⢕⢕⢕⠀⠀⢀⢀⠁⠀⢑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⢑⢕⢕⠕⠀⠀⠀⢀⢀⢄⢔⢕⢙⠝⠕⠕⠜⢹⣿⣔⠀⠀⠑⠕⠔⢀⠀⠀⠀⢻⢿⢾⣿⣿⣾⣿⣿⣿⣿⣿⣿⣿⣿⣿⣿⣿⣿⣿⣿⣿⣿⣿⣿⢇⢀⣼⢋⣠⣵⣷⡿⡾⢿⣿⣿⡟⣸⡇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⢔⢔⢔⢕⢕⢕⢕⢕⢕⢕⢕⢕⢕⢕⢕⢕⢻⣿⣷⡄⠀⠀⠀⠀⢣⡀⠀⠁⢕⢕⢕⢝⣿⣿⣿⣿⣿⣿⣿⣿⣿⣿⣿⣿⣿⣿⣿⣿⣿⣿⠏⢄⣼⣿⣿⣿⣿⣯⢕⢕⢕⢕⣿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⢻⣿⣿⣧⣄⠀⠀⠀⠹⣧⣄⢀⠕⢕⢕⢱⣿⣿⣿⣿⣿⣿⣿⣿⣿⣿⣿⣿⣿⣿⣿⣿⣧⣷⣿⣿⣿⣿⣿⣿⣧⢕⢕⢕⣱⢇⣼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⢅⢻⣿⣿⣿⣷⣴⡀⠀⠘⢿⣷⣷⣾⣿⣷⣿⣿⣿⣿⣿⣿⣿⣿⣿⣿⣿⣿⣿⣿⣿⣿⣿⣿⣿⣿⣿⣿⣿⣿⣿⣷⣾⣾⡟⢱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⢔⢕⠀⢕⢕⢕⢕⢕⢕⢕⢕⢕⢕⢕⢕⢕⢕⢕⢕⢕⢕⢔⠝⣿⣿⣿⣿⣿⣷⣦⣤⣹⣿⣿⣿⣿⣿⣿⣿⣿⣿⣿⣿⣿⣿⣿⣿⣿⣿⣿⣿⡏⣿⣿⣿⣿⣿⣿⣿⣿⣿⣿⣿⣿⢕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⠕⢕⠀⢕⢕⢕⢕⢕⢕⢕⢕⢕⢕⢕⢕⢕⢕⢅⢕⢕⢕⢕⠀⢜⢻⣿⣿⣿⣿⣿⣿⣿⣿⣿⣿⣿⣿⣿⣿⣿⣿⣿⣿⣿⣿⣿⣿⣿⣿⣿⣿⣷⣿⣿⣿⣿⣿⣿⣿⣿⣿⣿⡿⠇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⢁⠔⢐⠀⢕⢕⢕⢕⢕⢕⢕⢕⢕⢕⢕⢕⢕⢕⢕⢕⢕⢕⢕⢔⢕⢕⢝⢿⣿⣿⣿⣿⣿⣿⣿⣿⣿⣿⣿⣿⣿⣿⣿⣿⣿⣿⣿⣿⣿⣿⣿⣿⣿⣿⣿⣿⣿⣿⣿⣿⣿⣿⡿⢑⢱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⢁⠐⢅⢀⠅⢕⢕⢕⢕⢕⢕⢕⢕⢕⢕⢕⢕⢕⢕⢕⢕⢕⢕⢕⠕⠁⢄⢕⢻⣿⣿⣿⣿⣿⣿⣿⣿⣿⣿⣿⣿⣿⣿⣿⣿⣿⣿⣿⣿⣿⣿⣿⣿⣿⣿⣿⣿⣿⣿⣿⣿⠏⢔⢅⣾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⠕⠁⠀⢅⠕⠀⢕⢕⢕⢕⢕⢕⢕⢕⢕⢕⢕⢕⢕⢕⢕⢕⢕⢕⠁⠀⢕⢕⢕⢕⢜⢻⣿⣿⣿⣿⣿⣿⣿⣿⣿⣿⣿⣿⣿⣿⣽⣽⣽⢹⣽⣝⣽⣽⣽⣿⣿⣿⣿⣿⢟⢕⠕⢔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⢔⠀⠀⠀⠕⢔⢔⠁⢕⢕⢕⢕⢕⢕⢕⢕⢅⢕⢕⢕⢕⢕⢕⢕⢕⠀⠀⢕⢕⢕⢕⢕⢕⢕⢝⢿⣿⣿⣿⣿⣿⣿⣿⣿⣿⣿⣿⣿⣿⣿⣿⣿⣾⣿⣿⣿⣿⣿⡿⢟⢕⢕⢕⠀⢅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⠀⠀⠀⠀⠐⠕⠅⢄⠁⢕⢕⢕⢕⢕⢕⢕⢕⢅⢕⢕⢕⢕⢕⢕⢕⠀⠀⠁⢕⢕⢕⢕⢕⢕⢕⢕⢜⢝⢿⣿⣿⣿⣿⣿⣿⣿⣿⣿⣿⣿⣿⣿⣿⣿⣿⣿⢟⢏⢕⢕⢕⢕⢕⢔⢸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⢁⠀⠀⠀⠀⠀⢔⢐⢑⢀⠀⢕⢕⢕⢕⢕⢕⢕⢕⢕⢕⢕⢕⢕⢕⢕⢕⠀⠀⠀⠑⠕⢕⢕⢕⢕⢕⢕⢕⢕⢕⢝⢻⢿⣿⣿⣿⣿⣿⣿⣿⣿⣿⣿⠟⠏⢕⢕⢕⢕⢕⢕⢕⢕⠁⣿⣿⣿⣿⣿⢿⣻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⠁⣄⣅⡐⠔⢔⢕⢐⢕⢕⢀⠀⢕⢕⢣⣕⢕⢕⢕⢕⢕⢕⢕⢕⢕⢕⢕⢀⠀⠀⠀⠀⠀⠑⠕⢕⢕⢕⢕⢕⢕⢕⢕⢕⢜⢝⢻⢿⣿⣿⡿⠟⠙⠀⠀⠀⢕⢕⢕⢕⢕⢕⢕⢕⢱⢿⣟⣽⣵⣾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⣷⣵⣄⣐⢸⣿⣿⣿⣷⣶⣵⣥⣁⠁⠀⠀⢕⢕⢜⢳⢧⢕⢕⢕⢕⢕⢕⢕⢕⢕⢕⠀⠀⠀⠀⠀⠀⠀⠀⠁⠑⠑⢕⢕⢕⢕⢕⢕⢕⢕⢕⢕⢑⠀⠀⠀⠀⠀⠀⢕⢕⢕⢕⢕⢕⢕⢱⢕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⢿⣿⣿⣿⣿⣿⣿⣿⣿⣿⣿⣿⣿⡷⢔⠀⠀⢕⢕⢕⢕⢕⢕⠑⢕⢕⢕⢕⢕⢕⢕⢄⠀⠀⠀⠀⠀⠀⠀⠀⠀⢔⢕⢕⠁⢕⢕⢕⢕⠑⠀⢕⢕⢔⠀⠀⠀⠀⠀⢕⢕⢕⢕⢕⢱⢕⢜⢕⢝⢝⢿⣿⣿⣟⣟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⢿⡿⢟⣫⣽⣷⣮⣽⣟⣟⣻⣏⣕⢕⢔⠀⠀⢕⢕⢕⢕⢕⢀⠕⢕⢇⢕⢕⣵⣷⣧⡀⠀⠀⠀⠀⠀⠀⠀⢄⣕⡕⢕⠀⠑⢕⢕⠁⠀⠀⢕⢕⢕⢄⠀⠀⠀⠀⠑⢕⢕⢕⢱⢏⢕⢕⢕⢱⣷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⣴⣶⣿⣿⣿⣿⣿⣿⣿⣿⣿⣿⣿⣿⣿⣷⡔⢀⠁⢕⢕⢕⢕⢕⠀⢕⢕⢕⢕⢜⢟⢟⢇⠀⠀⠀⠀⠀⠀⢀⣾⣟⢕⠀⠀⠀⠑⠀⠀⠀⢕⢕⢕⢸⣇⢀⠀⠀⠀⠀⢕⢱⢏⢕⢕⢑⠑⢕⢀⢽⣿⣿⣿⣿⣿⣿⣿⣿⣿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⣱⣵⣿⣿⣿⣿⣿⣿⣿⣿⣿⣿⣿⣿⣿⣿⣿⣿⣿⡇⢀⢐⢕⢕⢕⢕⢕⢄⠕⢕⢕⢕⢅⢕⢕⢕⢄⠀⠀⠀⠀⠀⣼⣿⡿⢕⢀⠀⠀⠀⠀⠀⡄⢕⢕⢕⢜⢿⣧⠀⠀⠀⠀⢕⢕⢕⢕⢕⢕⠀⢕⢕⢸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⣱⣾⣿⣿⣿⣿⣿⣿⣿⣿⣿⣿⣿⣿⣿⣿⣿⣿⣿⣿⣿⣿⡇⠘⡔⢕⢕⢕⢕⢕⠀⢕⢕⢕⢕⢕⢕⢕⢕⠀⠀⠀⠀⢱⣿⣿⢇⢕⢕⢔⣰⣶⣶⣾⢫⡕⢕⢕⢕⢜⣿⣇⠀⠀⠀⢕⢕⢕⢕⢕⢕⠀⢕⢕⠁⢻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⣼⣿⣿⣿⣿⣿⣿⣿⣿⣿⣿⣿⣿⣿⣿⣿⣿⣿⣿⣿⣿⣿⡟⢝⢀⢸⡕⢕⢕⢕⢕⢀⢑⢕⢕⢕⢕⢕⢕⢕⢀⠀⠀⢄⣿⣿⢇⢕⢕⢕⣼⣿⣿⣿⢏⣿⣿⣇⢕⢕⢕⢹⣿⣦⢀⠀⠑⢕⢕⢕⢕⢕⢄⠑⢕⠀⠕⣸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⣼⣿⣿⣿⣿⣿⣿⣿⣿⣿⣿⣿⣿⣿⣟⢿⣿⣿⣿⣿⣿⣿⣿⣧⡕⢕⢜⣿⡕⢕⢕⢕⢕⠁⠕⢕⢕⢕⢕⢕⢕⢕⢀⢱⣿⣿⢏⢕⢕⢕⣼⣿⣿⣿⢇⣸⣿⣿⢏⢕⢕⢕⢕⢹⣿⣷⡔⢄⢕⢕⢕⢕⢕⢕⢄⢕⢐⠀⢜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⣿⣿⣿⣿⣿⣿⣿⣿⣿⣿⣿⣿⣿⣿⣿⣷⣿⣿⣿⣿⣿⣿⣿⣿⣏⢕⠁⣿⣿⡕⢕⢕⢕⠀⠀⠕⢕⢕⢕⢕⢕⢕⢕⢝⢞⢕⡕⡕⢕⢱⣿⣿⡿⢕⢕⢸⣿⢏⢕⢕⢕⢕⢕⣱⣜⣝⣕⣵⢕⢕⢕⠑⢕⢕⢰⢀⠑⢑⠁⢿⣟⣽⣾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⢸⣿⣿⣿⣿⣿⣿⣿⣿⣿⣿⣿⣿⣿⣿⣿⣿⣿⣿⣿⣿⣿⣿⣿⣿⣿⢇⠀⣿⣿⣷⡅⠕⢕⢀⠀⠀⠕⢕⢕⢁⢕⢕⢱⣾⣿⣿⣿⣧⡕⢕⠘⠋⠕⠕⠕⢟⢟⢕⢕⣕⣱⣾⣿⣿⡟⣿⣿⣿⡇⢕⢕⢀⠕⢕⢕⢇⠀⠘⡄⣸⣿⣿⣿⣿⣿⣿⡿⢿⣿⣿⣿⣿⣿⢿⣿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⢸⣿⣿⣿⣿⠿⢿⣿⣿⣿⣿⣿⣿⣿⣿⣿⣿⣿⣿⣿⣿⣿⣿⣿⣿⣿⡇⠀⢿⣿⣿⣷⢀⢕⢕⣆⠀⠀⢕⢕⢕⢕⢕⢜⣿⣿⣿⣿⣾⡕⡕⠀⠀⠀⠀⠀⢕⢕⢕⣮⣿⣿⣿⣿⣿⡇⣿⣿⣿⣿⡕⢕⢕⡄⠕⢕⠜⡔⠀⢕⢞⣟⣽⣵⣷⣾⣿⣿⣿⣿⣿⣿⣿⣿⣿⣿⣿⣷⣧⣕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⣿⣿⣿⣿⡇⣕⣱⣱⣮⣽⣝⣻⢿⢿⣿⣿⣿⣿⣿⣿⣿⣿⡟⣿⢟⢕⢕⠀⢸⣿⣿⣿⣧⠀⠕⣿⡔⠀⠁⢕⠕⢔⢕⣱⡜⣿⣿⣿⣿⣿⢕⠀⠀⠀⠀⠀⢕⣼⣾⣿⣿⣿⣿⣿⣿⡇⣿⣿⣿⣿⣧⠕⢕⢹⡄⠕⢕⣱⣷⣾⣿⣿⣿⣿⣿⣿⣿⣿⣿⣿⣿⣿⣿⣿⣿⣿⣿⢿⣟⢝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⢱⣿⣿⣿⣿⣧⡻⣿⣿⣿⣿⣿⣿⣿⣿⣷⣮⣟⢿⣿⣿⣿⣿⣿⣵⣕⡕⢕⠀⢸⣿⣿⣿⣿⣇⠀⣿⣿⡄⠀⢕⠀⡕⢅⣿⣧⡜⣿⣿⣿⣿⢕⠀⠀⠀⠀⠀⢸⣿⣿⣿⣿⣿⣿⣿⣿⡇⣿⣿⣿⣿⣿⣇⠑⢜⢕⢕⢸⣻⣿⣿⣿⣿⣿⣿⣿⣿⣿⣿⣿⣿⣿⣿⣿⡿⢟⣫⣵⣿⣿⣷⣾⡿⣼⣷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⣑⣱⣽⣿⣟⣟⣟⣟⣎⣝⣟⢿⢿⣿⣟⣿⣿⣿⣿⣿⣮⣝⢿⣿⣿⣿⣿⡿⡕⢔⢸⣿⣿⣿⣿⣿⡔⣿⣿⣧⠀⠁⢕⡇⢸⣿⣿⣧⢜⣿⣿⣿⢕⠀⠀⠀⠀⢄⣾⣿⣿⣿⣿⣿⣿⣿⣿⢸⣿⣿⣿⣿⣿⣿⣧⠑⢕⢜⢾⣿⣿⣿⣿⣿⣿⣿⣿⣿⣿⣿⣿⣿⣿⢟⣵⣾⣿⣿⣿⣿⣿⢿⣫⣾⣿⣿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⣵⣾⣿⣿⣿⣿⣿⣿⣿⣿⣿⣿⣿⣿⣿⣿⣷⣵⣎⢜⢻⣺⣿⣿⣿⣿⣿⣮⣟⢿⣿⣿⣷⣕⡜⣿⣿⣿⣿⣿⣿⣿⣿⣿⣇⠄⢕⡇⣿⣿⣿⣿⣧⢹⣿⡟⠑⠀⠀⠀⠀⢕⣿⣿⣿⣿⣿⣿⣿⣿⡟⣼⣿⣿⣿⣿⣿⣿⣿⣧⢑⢕⢕⢜⢻⢿⣿⣿⣿⣿⣿⣿⣿⣿⣿⢟⣵⣿⣿⣿⣿⢿⢟⣹⣵⡾⢟⣫⣽⣿⣷⣷⣷⣧⣕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⢱⢟⢟⠫⠏⢕⢝⢝⢟⢻⢏⣾⣿⣿⣿⣿⣿⣿⣿⣿⣿⣷⣵⣏⢻⢿⣿⣿⣿⣿⣷⣽⡻⣿⣿⣿⡞⣿⣿⣿⣿⣿⣿⣿⣿⣿⡔⢸⣿⣿⣿⣿⣿⣿⣇⢻⡇⠀⠀⠀⠀⠀⢕⣿⣿⣿⣿⣿⣿⣿⣿⢇⣿⣿⣿⣿⣿⣿⣿⣿⣿⣷⣕⢕⢕⢕⢕⢕⢜⢝⢝⡟⢿⢿⢿⣱⣿⣿⣿⣿⣟⢏⣵⣿⢿⣫⣷⣿⣿⣿⣿⣿⣿⣿⡿⡿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⣜⢕⣵⣵⣷⣷⣶⣷⣿⣿⣿⣿⣿⣿⣿⣿⣿⣿⣿⣿⣿⣿⣿⣿⣿⣷⣷⣯⣽⣟⣟⣿⣿⣎⢻⣿⣿⡼⣿⣿⣿⣿⣿⣿⣿⣿⣿⣸⣿⣿⣿⣿⣿⣿⣿⡜⢇⠀⠀⠀⠀⠀⢸⣿⣿⣿⣿⣿⣿⣿⡟⢸⣿⣿⣿⣿⣿⣿⣿⣿⣿⣿⣿⡇⢕⢕⢕⢕⢕⢕⢕⢕⠕⣱⣾⣿⣿⣿⣿⡯⢇⢜⢝⣵⣾⣿⣿⣿⣿⣿⣿⣿⣷⣕⣵⣵⣷⣿⣿⣧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⣱⣷⣿⣿⣿⣿⣿⣿⣿⣿⣿⣿⣿⣿⣿⣿⣿⣿⣿⣿⣿⣿⣿⣿⣿⣿⣿⣿⣿⣿⣿⣿⣿⣿⣿⣷⣝⢻⣿⣿⣿⣿⣿⣿⣿⣿⣿⣿⣿⣿⣿⣿⣿⣿⣿⣿⣿⢕⠀⠀⠀⠀⠀⣸⣿⣿⣿⣿⣿⣿⣿⢇⣿⣿⣿⣿⣿⣿⣿⣿⣿⣿⣿⣿⣿⡕⢕⢕⢕⢕⢕⢕⢕⣼⣿⣿⣿⣿⣿⡟⢕⣅⣵⣿⣿⣿⣿⣿⣿⣿⣿⣿⣿⣿⣿⣿⣿⣿⣿⣿⡿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⣾⣿⣿⢿⡻⢻⢻⢿⢿⢣⣿⣿⣿⣿⣿⣿⣿⣿⣿⣿⣿⣿⣿⣿⣿⣿⣿⣿⣿⣿⣿⣿⣿⣿⣿⣿⣿⣿⣷⣮⢻⣿⣿⣿⣿⣿⣿⣿⣿⣿⣿⣿⣿⣿⣿⣿⣿⣿⠑⠀⠀⠀⠀⠀⣿⣿⣿⣿⣿⣿⣿⡿⣼⣿⣿⣿⣿⣿⣿⣿⣿⣿⣿⣿⢏⢟⢍⢕⢕⢕⠑⢁⢀⣾⣿⣿⣿⣟⣫⣵⣷⣿⣿⣿⣿⣿⣿⣿⣿⣿⣿⣿⣿⣿⣿⣿⣿⣿⣿⢟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⢣⢇⢕⣷⡿⢟⣳⣵⣾⣿⣿⣿⣿⣿⣿⣿⣿⣿⣿⣿⣿⣿⣿⣿⣿⣿⣿⣿⣿⣿⣿⣿⣿⣿⣿⣿⣿⣿⣿⣷⣝⢿⣿⣿⣿⣿⣿⢟⢍⢝⣋⣝⡿⢿⢿⣿⡏⠀⠀⠀⠀⠀⢔⣿⣿⣿⣿⣿⣿⣿⢧⣿⣿⣿⣿⣿⣿⣿⣿⣿⣿⣿⠇⠕⢕⢕⢕⠁⠀⢕⢕⢱⣿⣿⣿⣿⣿⣿⣿⣿⣿⣿⣿⣿⣿⣿⣿⣿⣿⣿⣿⣿⣿⣿⣿⣿⣿⣿⣧⣵⣥⣵⣵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⢘⢱⣵⣷⣿⣿⣿⣿⣿⣿⣿⣿⣿⣿⣿⣿⣿⣿⣿⣿⣿⣿⣿⣿⣿⣿⣿⣿⣿⣿⣿⣿⣿⣿⣿⣿⣿⣿⣿⣿⣿⡎⢿⡿⠋⠉⠑⠑⠺⠿⢿⣿⣿⣿⣿⣿⣷⣦⣤⣄⣀⡀⢸⣿⣿⣿⣿⣿⣿⡟⣼⣿⣿⣿⣿⣿⣿⣿⣿⣿⡟⢕⢕⢕⢕⢕⢕⢀⢔⢕⢕⣼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⣿⣿⣿⣿⣿⣿⢟⣿⣿⣿⣿⣿⣿⣿⣿⣿⣿⣿⣿⣿⣿⣿⣿⣿⣿⣿⣿⣿⣿⣿⣿⣿⣿⣿⣿⣿⣿⣿⣿⣿⣿⣜⢀⠀⠀⠀⠀⠀⠀⠀⠀⠁⠉⠉⢹⣿⣿⣿⣿⣿⣿⣿⣷⣷⣯⣽⣟⡿⢣⣿⣿⣿⣿⣿⣿⣿⣿⣿⣿⣿⢕⢕⢕⢕⢕⢕⢇⢕⢕⣱⣿⣿⣿⣿⣿⣿⣿⣿⣿⣿⣿⣿⣿⣿⣿⣿⣿⣿⣿⣿⣿⣿⣿⣿⣿⣿⣿⣿⣿⣿⡿⢟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⢻⡟⢟⢝⠝⢝⣾⣿⣿⣿⣿⣿⣿⣿⣿⣿⣿⣿⣿⣿⣿⣿⣿⣿⣿⣿⣿⣿⣿⣿⣿⣿⣿⣿⣿⣿⣿⣿⣿⣿⣿⣿⣿⣷⣶⣴⣄⣀⠀⠀⠀⠀⠀⠀⢱⣿⣿⣿⣿⣿⣿⣿⣿⣿⣿⣿⣿⣿⣿⣷⣯⣽⣟⣻⢿⣿⣿⣿⣿⣿⣧⣕⢑⢕⢕⢕⢐⠀⢱⣿⣿⣿⣿⣿⣿⣿⣿⣿⣿⣿⣿⣿⣿⣿⣿⣿⣿⣿⣿⣿⣿⣿⣿⣿⣿⣿⣿⣿⣿⣿⣕⢕⢕⠕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⠕⠘⢿⡽⣕⣴⣿⣿⣿⣿⣿⣿⣿⣿⣿⣿⣿⣿⣿⣿⣿⣿⣿⣿⣿⣿⣿⣿⣿⣿⣿⣿⣿⣿⣿⣿⣿⣿⣿⣿⣿⣿⣿⣿⣿⣿⣿⣿⡏⠀⠀⠀⠀⠀⠀⢸⣿⣿⣿⣿⣿⣿⣿⣿⣿⣿⣿⣿⣿⣿⣿⣿⣿⣿⣿⣿⣷⣾⣽⣟⣻⢿⣿⡕⢕⢕⢕⠀⠀⣾⣿⣿⣿⣿⣿⣿⣿⣿⣿⣿⣿⣿⣿⣿⣿⣿⣿⣿⣿⣿⣿⣿⣿⣿⣿⣿⣿⣿⣿⣿⣿⣿⣿⣿⣿⣿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⠀⠀⠁⠚⠛⠛⠛⠛⠛⠛⠛⠛⠛⠛⠛⠛⠛⠛⠛⠛⠛⠛⠛⠛⠛⠛⠛⠛⠛⠛⠛⠛⠛⠛⠛⠛⠛⠛⠛⠛⠛⠛⠛⠛⠛⠛⠛⠛⠃⠀⠀⠀⠀⠀⠀⠚⠛⠛⠛⠛⠛⠛⠛⠛⠛⠛⠛⠛⠛⠛⠛⠛⠛⠛⠛⠛⠛⠛⠛⠛⠛⠛⠓⠃⠁⠁⠑⠀⠘⠛⠛⠛⠛⠛⠛⠛⠛⠛⠛⠛⠛⠛⠛⠛⠛⠛⠛⠛⠛⠛⠛⠛⠛⠛⠛⠛⠛⠛⠛⠛⠛⠛⠛⠛⠛⠛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⣧⣝⡟⢻⢿⣿⣿⣿⣿⣿⣿⣿⣿⣿⣿⣿⣿⣿⣿⣿⣿⣿⣿⣿⣿⣿⣿⣿⣿⣿⣿⣿⣿⣿⣿⣿⣿⣿⣿⣿⣿⣿⣿⣿⣿⣿⣿⣿⣿⣿⣿⣿⣿⣿⣿⣿⣿⣿⣿⣿⣿⣿⣿⣿⣿⣿⣿⣿⣿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⣵⣝⣝⢟⢿⣿⣿⣿⣿⣿⣿⣿⣿⣿⣿⣿⣿⣿⣿⣿⣿⣿⣿⣿⣿⣿⣿⣿⣿⣿⣿⣿⣿⣿⣿⣿⣿⣿⣿⣿⣿⣿⣿⣿⣿⣿⣿⣿⣿⣿⣿⣿⣿⣿⣿⣿⣿⣿⣿⣿⣿⣿⣿⣿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⣿⣿⣿⣿⣿⣿⣿⣿⣿⣿⣿⣿⣿⣿⣿⣿⣿⣿⣿⣿⣿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⣯⡝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⢱⣿⣷⣿⣿⣿⣾⣷⣾⣷⣷⣿⣷⣮⣵⣵⣧⣕⣳⢵⣧⣴⡕⢕⠕⡕⢕⢕⢕⢕⢕⢕⢕⢕⢕⢕⢕⢕⢕⢕⢕⢕⢕⢡⣿⣿⣿⣿⢕⢸⣿⣯⣗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⢸⣿⣿⣿⣿⣿⣿⣿⣿⣿⣿⣿⣿⣿⣿⣿⣿⣿⣿⣿⣿⣿⣻⣿⡕⣧⢗⠵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⣷⢕⢕⢕⢸⣿⣿⣿⣿⣿⣿⣿⣿⣿⣿⣿⣿⣿⣿⣿⣿⣿⣿⣿⣿⣿⣿⣿⣿⣿⣿⣿⣬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⢸⣿⣿⣿⣿⣿⣿⣿⣿⣿⣿⣿⣿⣿⣿⣿⣿⣿⣿⣿⣿⣿⣿⣿⣿⣿⣿⣿⣿⣿⣿⣿⣾⣷⢇⡕⢕⢕⢕⢕⢕⢕⢕⣿⣿⡟⢻⣿⣿⣿⣿⣿⣿⣿⣿⣿⣿⣿⣿⣿⣿⣿⣿⣿⣿⣿⣿⣿⣿⣿⣿⣿⣿⣿⣿⣿⣿⣿⣿⣿⣿⡇⢕⢕⢕⢕⢕⢕⢕⢕⠕⢑⢕⠕⠁⠁⢑⠕⠕⠁⢕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⢟⣿⣿⣿⣿⣿⣿⣿⣿⣿⣿⣿⣿⣿⣿⣿⣿⣿⣿⣿⣿⣿⣿⣿⣿⣿⣿⣿⣿⣿⣿⣿⣿⣿⣿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⢜⢝⢝⢟⢟⢿⢿⢟⢟⢿⣿⣿⣿⣿⣿⣿⣿⣿⣿⣿⣿⣿⣿⣿⣿⣿⣿⣿⣿⣿⣿⣿⣿⣿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⡅⢑⠁⢕⢔⢑⠑⢕⢕⢕⢑⠀⠁⠕⢕⢕⢐⢔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⡇⢕⢹⣿⣿⣿⣿⣿⣿⣿⣿⣿⣿⣿⣿⣿⣿⣿⣿⣿⣿⣿⣿⣿⣿⣿⣿⣿⣿⣿⣿⣿⣿⣿⣿⣿⣿⣿⣿⣿⡇⢇⢕⢕⢕⢕⣿⣿⡇⢸⣿⣿⣿⣿⣿⣿⣿⣿⣿⣿⣿⣿⣿⣿⣿⣿⣿⣿⣿⣿⣿⣿⣿⣿⣿⣿⣿⣿⣿⣿⣿⣿⣿⣿⡇⠕⠝⠑⢕⢕⠕⠕⢜⢇⢄⡄⢀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⠡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⡋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⢔⢕⢕⢕⢕⢕⢕⢕⢕⢕⢕⢕⠕⢁⢅⢅⢁⠑⢕⢕⢕⢕⢕⢕⢕⢕⢕⢕⢕⢕⢸⣿⣿⣿⣿⣿⣿⣿⣿⣿⣿⣿⣿⣿⣿⣿⣿⣿⣿⣿⣿⣿⣿⣝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⢅⢱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⢝⠙⠛⠋⠛⠛⢻⣿⣿⣿⣿⣿⣿⣿⣿⣿⣿⣿⣿⣿⣿⣿⣿⠀</a:t>
            </a:r>
            <a:br/>
            <a:r>
              <a:t>⢕⢕⢕⢕⢕⢕⢕⠑⢕⢕⢕⢕⢕⢕⢕⢕⢕⢄⢕⢕⢕⢕⢕⢕⢕⠀⢕⢕⢕⢕⢕⢕⢕⢕⢕⢕⢸⣿⣿⣿⣿⣿⣿⣿⣿⣿⣿⣿⣿⣿⣿⣿⣿⣿⣿⣷⣵⣵⣵⣵⣕⣕⣕⣕⣕⡕⢕⢕⢕⣼⣿⣿⣿⣿⣿⣿⣿⣿⣿⣿⣿⣿⣿⣿⣿⣿⣿⣿⣿⣿⡗⢕⢄⡇⢄⢄⢔⢔⢔⢄⢀⠀⠀⠀⠀⢸⡇⣿⣿⡇⢕⢸⣿⣿⣿⣿⣿⣿⣿⣿⣿⣿⣿⣿⣿⣿⣿⣿⣿⣿⣿⢇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⢁⢅⢅⠕⢕⢕⠕⢅⢕⢕⢕⢕⢕⢕⢕⠀⢕⢕⢕⢕⢕⢕⢕⢕⢕⢕⢸⣿⣿⣿⣿⣿⣿⣿⣿⣿⣿⣿⣿⣿⣿⣿⣿⣿⣿⣿⣿⣿⣿⣿⣿⣿⣿⣿⣿⣿⣿⣿⣿⣿⣿⣿⣿⣿⣿⣿⣿⣿⣿⣿⣿⣿⣿⣿⣿⡇⢜⢟⣿⣿⡇⢕⢁⡇⢕⢕⢕⢕⢕⢕⢕⢕⠀⠀⠀⢸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⢄⢔⢕⢕⢄⢔⢕⢔⢔⢕⢕⢕⢕⢕⢕⢕⢄⢕⢕⢕⢕⢕⢕⢕⢕⢕⢕⢸⣿⣿⣿⣿⣿⣿⣿⣿⣿⣿⣿⣿⣿⣿⣿⣿⣿⣿⣿⣿⣿⣿⣿⣿⣿⣿⣿⣿⣿⣿⣿⣿⣿⣿⣿⣿⣿⣿⣿⣿⣿⣿⣿⣿⣿⣿⣿⣿⣧⣼⣿⣿⣿⡇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⠅⠀⢕⠑⠀⢕⢕⢄⢐⠕⢕⢕⢕⢕⢕⠕⢕⢕⢕⢑⢑⠕⠕⢕⢕⢕⢕⢕⢕⢕⢸⣿⣿⣿⣿⣿⣿⣿⣿⣿⣿⣿⣿⣿⣿⣿⣿⣿⣿⣿⣿⣿⣿⣿⣿⣿⣿⣿⣿⣿⣿⣿⣿⣿⣿⣿⣿⣿⣿⣿⣿⣿⣿⣿⣿⣿⣿⣿⣿⣿⣷⣿⣿⣿⡇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⢕⢕⢕⢕⢕⠀⠀⠀⢔⠔⠀⢔⢅⢕⠁⠁⠁⠁⠁⠑⠐⠁⠐⠕⠕⠑⠁⠁⠑⢕⢕⢕⢕⢕⢕⢕⢸⣿⣿⣿⣿⣿⣿⣿⣿⣿⣿⣿⣿⣿⣿⣿⣿⣿⣿⣿⣿⣿⣿⣿⣿⣿⣿⣿⣿⣿⣿⣿⣿⣿⣿⣿⣿⣿⣿⣿⣿⣿⣿⣿⣿⣿⣿⣿⣿⣿⣿⣿⣿⣿⡇⢕⢕⢕⠁⠁⠁⠁⠁⠀⠀⠀⠀⠀⠀⢸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⢕⢕⢕⢕⢕⠐⠀⢔⢕⠀⠀⠕⠕⢕⢀⠀⠀⢀⠀⠄⠄⠀⠄⠐⠔⢄⢄⢄⢄⢕⢕⢕⢕⢕⢕⢕⢸⣿⣿⣿⣿⣿⣿⣿⣿⣿⣿⣿⣿⣿⣿⣿⣿⣿⣿⣿⣿⣿⣿⣿⣿⣿⣿⣿⣿⣿⣿⣿⣿⣿⣿⣿⣿⣿⣿⣿⣿⣿⣿⣿⣿⣿⣿⣿⣿⣿⣿⣿⣿⣿⢕⢕⢕⡕⢀⡀⣀⣀⣀⢀⣀⡀⢀⢀⣀⣸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⢕⢕⢕⢕⢕⠀⠀⢕⢕⠀⠀⢀⢕⢕⢕⢕⢕⢔⠀⠀⠀⠀⠀⠀⠀⢕⢅⢕⢕⢕⢕⢕⢕⢕⢕⢕⢸⣿⣿⣿⣿⣿⣿⣿⣿⣿⣿⣿⣿⣿⣿⣿⣿⣿⣿⣿⣿⣿⣿⣿⣿⣿⣿⣿⣿⣿⣿⣿⣿⣿⣿⣿⣿⣿⣿⣿⣿⣿⣿⣿⣿⣿⣿⣿⣿⣿⣿⣿⣿⣿⢕⢕⢕⢜⠉⠈⠉⠉⠉⠉⠉⠉⠉⠁⠉⢹⡇⣿⣿⡇⢕⢸⣿⣿⣿⣿⣿⣿⣿⣿⣿⣿⣿⣿⡇⠀⠀⠀⠀⠀⠀⠀⠀⠀⠀⠀⠀⠀⠀⠀⠈⢹⣿⣿⣿⢕⣿⣿⣿⣿⣿⣿⣿⣿⣿⣿⣿⣿⢜⢝⢝⣱⣵⣵⣕⣵⣱⣕⣕⣕⣱⣱⣑⣵⣼⣝⣽⣝⣕⣔⣔⣔⣔⣴⣕⣱⣕⡑⣕⡑⢸⢙⡝⢝⣝⣙⣝⣽⣝⣕⣐⣕⣽⣱⣔⣔⣝⣽⡝⠝⠀⠀⢸⣝⡅⠀⠀⠀⠀⠀⠀⠀⠀⠀⢔⢔⢔⢔⢕⢕⣕⣙⣹⣽⣙⣝⣹⣽⣝⣽⠀</a:t>
            </a:r>
            <a:br/>
            <a:r>
              <a:t>⢕⢕⢕⢕⢕⢕⠀⢕⢕⠀⠀⠑⢕⢕⢕⢔⢔⢅⢔⢔⢔⢔⢑⢐⢑⢕⢕⢕⢕⢕⢕⢕⢕⢕⢕⢕⢸⣿⣿⣿⣿⣿⣿⣿⣿⣿⣿⣿⣿⣿⣿⣿⣿⣿⣿⣿⣿⣿⣿⣿⣿⣿⣿⣿⣿⣿⣿⣿⣿⣿⣿⣿⣿⣿⣿⣿⣿⣿⣿⣿⣿⣿⣿⣿⣿⣿⣿⣿⣿⡿⢕⢕⢕⢕⢀⢔⢄⢄⢔⢄⢀⠀⠀⠀⠀⢱⡇⣿⣿⡇⢕⢸⣿⣿⣿⣿⣿⣿⣿⣿⣿⣿⣿⢿⢿⡄⠀⠀⠀⠀⠀⠀⠀⠀⠀⠀⠀⠀⠀⠀⠀⢕⢽⣿⣿⢕⣿⣿⣿⣿⣿⣿⣿⣿⣿⣿⣿⣿⢕⢕⢸⣿⣿⣿⣿⣿⣿⣿⣿⣿⣿⣿⣿⣿⣟⢿⣿⣿⣿⣿⣿⣻⣿⣿⣿⣿⡟⢝⢕⢕⢕⢜⢕⢕⢝⢔⢕⢜⢍⢟⣿⣯⡏⢟⢟⢟⢟⢏⢁⢀⢀⢀⢁⢁⢁⢀⢄⢄⢔⢔⢄⢲⢖⢀⢕⢕⢕⢕⢕⢜⢕⢜⢝⢟⢟⢟⢻⢿⢿⠿⠀</a:t>
            </a:r>
            <a:br/>
            <a:r>
              <a:t>⢕⢕⢕⢕⢕⠁⠀⢕⢕⢄⠀⢔⢕⢕⢕⢕⢕⢕⢕⢕⢕⢑⢑⢕⢕⢕⢕⢕⢕⢕⣵⣵⣵⣵⣵⣵⣼⣿⣿⣿⣿⣿⣿⣿⣿⣿⣿⣿⣿⣿⣿⣿⣿⣿⣿⣿⣿⣿⣿⣿⣿⣿⣿⣿⣿⣿⣿⣿⣿⣿⣿⣿⣿⣿⣿⣿⣿⣿⣿⣿⣿⣿⣿⣿⣿⣿⣿⣿⣿⡇⢕⢕⢕⢕⢕⢕⢕⢕⢕⢕⢕⢔⠀⠀⠀⢸⡇⣿⣿⡇⢕⢸⣿⣿⣿⣿⣿⣿⣿⣿⣻⢻⢿⡎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⢕⢕⢕⢕⢕⠀⠀⢕⢕⠁⠀⠑⢑⢕⢅⢅⢕⢕⢕⢕⠕⠔⢕⢕⢅⢅⠁⢑⢕⢸⣿⣿⣿⣿⣿⣿⣿⣿⣿⣿⣿⣿⣿⣿⣿⣿⣿⣿⣿⣿⣿⣿⣿⣿⣿⣿⣿⣿⣿⣿⣿⣿⣿⣿⣿⣿⣿⣿⣿⣿⣿⣿⣿⣿⣿⣿⣿⣿⣿⣿⣿⣿⣿⣿⣿⣿⣿⣿⣿⢇⢕⢕⢕⢕⢕⢕⢕⢕⢕⢕⢕⢕⠀⠀⠀⢸⡇⣿⣿⡇⢕⢸⡿⢿⣿⡿⣿⡿⠿⢇⢫⡕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⢕⢕⢕⢕⢕⠀⠀⢕⠁⠀⠀⠀⠐⢕⢕⢕⢕⢕⢕⢕⢕⢕⢕⢕⢕⢕⢕⢕⢕⢸⣿⣿⣿⣿⣿⣿⣿⣿⣿⣿⣿⣿⣿⣿⣿⣿⣿⣿⣿⣿⣿⣿⣿⣿⣿⣿⣿⣿⣿⣿⡟⢏⢝⢸⣿⣿⣿⣿⣿⣿⣿⣿⣿⣿⣿⣿⣿⣿⣿⣿⣿⣿⣿⣿⣿⣿⣿⣿⣿⢕⢕⢕⢕⢕⢕⢕⢕⢕⢕⢕⢕⠕⠀⠀⠀⢸⡇⡻⣟⢇⢕⢜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⣵⣵⣷⣷⣧⣕⡕⢅⢀⢀⢄⣔⣴⣷⣷⣷⣷⣷⣷⣷⣷⣷⣷⣷⣷⣷⣷⣷⣷⣾⣿⣿⣿⣿⣿⣿⣿⣿⣿⣿⣿⣿⣿⣿⣿⣿⣿⣿⣿⣿⣿⣿⣿⡿⢿⣿⣿⣿⣿⣿⡇⢕⢕⢸⣿⣿⣿⣿⣿⣿⣿⣿⣿⣿⣿⣿⣿⣿⣿⣿⣿⣿⣿⣿⣿⣿⣿⣿⣿⢕⢕⢕⢕⢕⠁⠁⠑⠁⠁⠁⠀⠀⠀⠀⠀⢕⡇⢜⢫⢕⢕⢕⢕⢕⢕⢕⢕⢕⢕⢕⢕⢕⢕⢕⢕⡿⢕⠀⠀⠀⠀⠀⠀⠀⠀⠀⠀⠀⠀⠀⠀⢕⢕⣿⣿⢕⣿⣿⣿⣿⣿⣿⣿⣿⣿⣿⣿⣿⢕⢕⢸⣿⣿⣿⣿⣿⣿⣿⣿⣿⣿⣿⣿⣿⣿⣿⣿⣿⣿⣿⣿⣿⣿⣿⣿⣼⡕⡕⢕⢕⢕⢕⢕⢕⢕⢕⢕⢕⢕⣱⣿⣿⡇⢕⢕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⢕⣸⣿⣿⣿⣿⣿⡇⢕⢕⢸⣿⣿⣿⣿⣿⣿⣿⣿⣿⣿⣿⣿⣿⣿⣿⣿⣿⣿⣿⣿⣿⣿⣿⣿⣿⢕⢕⢕⢕⢕⠀⠀⠀⠀⠀⠀⠀⠀⠀⠀⠀⠱⡇⢕⢕⢕⢕⢕⢕⢕⢕⢕⢕⢕⢕⢕⠕⠕⠕⢕⢕⡇⢕⠀⠀⠀⠀⠀⠀⠀⠀⠀⠀⠀⠀⠀⠀⢕⢕⣿⣿⢕⣿⣿⣿⣿⣿⣿⣿⣿⣿⣿⣿⣿⢕⢕⢸⣿⣿⣿⣿⣿⣿⣿⣿⣿⣿⣿⣿⣿⣿⣿⣿⣿⣿⣿⣿⣿⣿⣿⣿⣿⣿⣿⣷⣷⣷⣷⡇⢕⣷⣷⣷⣷⣾⣿⣿⣿⡇⢕⢕⢕⠀⠀⠀⠀⠀⠀⠀⠀⠀⠀⢕⢕⢕⢕⢕⢕⢕⢕⢕⢕⢕⢕⢕⢕⢕⢕⢕⢕⢕⢕⢕⢕⢕⢕⠀</a:t>
            </a:r>
            <a:br/>
            <a:r>
              <a:t>⢿⢿⢿⢿⢿⢿⢿⢿⢿⢿⢿⢿⢿⢿⢿⢿⢿⢿⢿⢿⢿⢿⣿⢿⢿⢿⢿⢿⢿⢿⢿⢿⢿⢿⣿⣿⡿⢿⢿⢿⢿⣿⣿⣿⣿⣿⣿⣿⣿⣿⢕⢕⢕⣿⣿⣿⣿⣿⣿⣿⡇⢕⢕⢸⣿⣿⣿⣿⣿⣿⣿⣿⣿⣿⣿⣿⣿⣿⣿⣿⣿⣿⣿⣿⣿⣿⣿⣿⡟⢕⢕⢕⢕⢕⢟⢏⢟⢟⢟⢟⢟⢟⢟⢟⢟⢟⢇⢕⢕⢕⢕⢕⢕⢔⢔⢕⢔⢔⢔⢔⢔⢕⢔⢕⢕⢕⢕⠀⠀⠀⠀⠀⠀⠀⠀⠀⠀⠀⠀⠀⠀⢕⢕⣿⣿⢕⣿⣿⣿⣿⣿⣿⣿⣿⣿⣿⣿⣿⢕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⣷⢕⢕⣸⣿⣿⣿⣿⣿⣿⣿⣿⣿⣿⣿⣿⣿⣿⣿⣿⣿⣿⣿⣿⣿⣿⣿⣿⢕⢕⢕⢕⢕⢕⢕⢕⢕⢕⢕⢕⢕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⣕⡕⢕⢕⢕⢕⢕⢕⢕⢕⢕⢕⢕⢕⢕⢕⢕⢕⢕⢕⢕⢸⡇⢕⢕⢕⢕⢕⢕⢕⢕⢕⢕⢕⢕⢕⢕⣕⣕⣱⣼⣿⣿⣿⣿⣿⣿⣿⣿⣿⢕⢕⢕⣿⣿⣿⣿⣿⣿⣿⣿⢕⢕⣿⣿⣿⣿⣿⣿⣿⣿⣿⣿⣿⣿⣿⣿⣿⣿⣿⣿⣿⣿⣿⣿⣿⣿⣿⢕⢕⢕⢕⢕⢕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⣿⣿⣿⣿⣿⣿⣿⣿⣿⣿⣿⣿⣿⣿⣿⣿⣿⣿⣿⣿⢕⢕⢕⠑⠀⢕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⣇⢕⢕⢕⢕⢕⢕⢕⢕⢕⢕⢕⢕⢕⢸⣿⣿⣿⣿⣿⣿⣿⣿⣿⣿⣿⣿⣿⢕⢕⢕⣿⣿⣿⣿⣿⣿⣿⣿⢕⢕⣿⣿⣿⣿⣿⣿⣿⣿⣿⣿⣿⣿⣿⣿⣿⣿⣿⣿⣿⣿⣿⡏⣿⣿⣿⢕⠕⠁⠀⢀⢕⢕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⡇⣿⣟⣿⢕⠀⠀⢔⢕⢕⢕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⣿⣿⣿⣿⣿⣿⣿⣿⣿⣿⣿⣿⣿⣿⣿⣿⣧⣿⣿⣿⢕⢄⢕⢕⢕⢕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⣿⣿⣿⣿⣿⣿⣿⣿⣿⣿⣿⣿⣿⣿⢕⢕⢕⣿⣿⣿⣿⣿⣿⣿⣿⢅⠔⣿⣿⣿⣿⣿⣿⣿⣿⣿⣿⣿⣿⣿⣿⣿⣿⣿⣿⣿⣿⣿⢯⣿⣿⢟⢕⢕⢕⢕⢕⢕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⢑⣿⣿⣿⣿⡇⢕⢕⢕⢕⢕⢕⢕⢕⢕⢕⢕⢕⣿⡇⢕⢕⢕⢕⢕⢕⢕⢑⡇⢕⢕⢕⢕⢕⢕⢕⢕⢕⢕⢕⢕⢕⢕⢕⢕⢕⢕⢕⢕⢰⡿⢇⢕⢕⢕⢕⢕⢕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⢸⣿⣿⣿⣿⣿⣿⣿⣿⡇⢕⢕⠀⠀⠀⠀⠀⠀⠀⠀⠀⠀⠀⢕⢕⢕⢕⢕⢕⢕⢕⢕⢕⢕⢕⢕⢕⢕⢕⢕⢕⢕⢕⢕⢕⢕⢕⠀</a:t>
            </a:r>
            <a:br/>
            <a:r>
              <a:t>⢝⢇⢕⢕⢕⢕⢕⢕⢕⢕⢕⢕⢕⢕⢕⢕⢕⢕⢕⢕⢕⣿⣿⢕⢕⢕⢕⢕⢕⢕⢕⢕⢕⢕⣸⣤⣿⣿⣿⣿⡇⢕⢕⢕⢕⢕⢕⢕⢕⢕⢕⢕⢑⣿⡇⢕⢕⢕⢕⢕⢕⢑⢊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⡘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⠁⢕⢕⢕⢕⢕⢕⢕⢕⢕⢕⢕⢕⢕⢕⢕⢕⢕⢕⢕⢕⣿⣿⢕⢕⢕⢕⢕⢕⢕⢕⢕⢕⢕⣿⣿⣿⣿⣿⣿⡇⢕⢕⢕⢕⢕⢕⢕⢕⢕⢕⢕⢈⣿⡇⢕⢕⢕⢕⢕⢕⢼⣽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⠀⠕⢕⢕⢕⢕⢕⢕⢕⢕⢕⢕⢕⢕⢕⢕⢕⢕⢕⢕⠕⣿⣿⢕⢕⢕⢕⢕⢕⢕⢕⢕⢕⢕⣿⣿⣿⣿⣿⣿⡇⢕⢕⢕⢕⢕⢕⢕⢕⢕⢕⢕⣸⣿⡇⢕⢕⢕⢕⢕⢕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⠀⠀⠕⢕⢕⢕⢕⢕⢕⢕⢕⢕⢕⢕⢕⢕⢕⢕⢕⢕⢸⣿⣿⢕⢕⢕⢕⢕⢕⢕⢕⢕⢕⢰⣿⣿⣿⣿⣿⣿⡇⢕⢕⢕⢕⢕⢕⢕⢕⢕⢕⢠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⠀⠀⠀⠀⢕⢕⢕⢕⢕⢕⢕⢕⢕⢕⢕⢕⢕⢕⠁⣄⢺⣿⣿⢕⢕⢕⢕⢕⢕⢕⢕⢕⢕⢸⣿⣿⣿⣿⣿⣿⡇⢕⢕⢕⢕⢕⢕⢕⢕⢕⢕⢸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⢀⠀⠀⠀⠁⠕⢕⢕⢕⢕⢕⢕⢕⢕⢕⢕⢕⢕⡇⣿⣿⣿⣿⡕⢕⢕⢕⢕⢕⢕⢕⢕⢕⢕⢕⢕⢸⣿⣿⣿⡇⢕⢕⢕⢕⢕⢕⢕⢕⢕⢠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⣿⣇⢕⢄⢄⢔⢕⢕⢕⢕⢕⢕⢕⢕⢕⢕⢕⢕⣷⣿⣿⣿⣿⡇⢕⢕⢕⢕⢕⢕⢕⢕⢕⢕⢕⢕⢸⣿⣿⣿⡇⢕⢕⢕⢕⢕⢕⢕⢕⢕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⣿⣿⢕⢕⢕⢕⢕⢕⢕⢕⢕⢕⢕⢑⢕⢕⢕⢕⣿⣿⣿⣿⣿⡇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⣿⣿⢕⢕⢕⢕⢕⢕⢕⢕⢕⢕⢕⢕⢕⢕⢕⢕⣿⣿⣿⣿⣿⡕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⣿⣿⡕⢕⢕⢕⢕⢕⢕⢕⢕⢕⢕⢕⢕⢕⢕⢕⣿⣿⣿⢏⢝⢕⢕⢕⢕⢕⢕⢕⢕⢕⢕⢕⢕⢕⢸⣿⣿⣿⡇⢕⢕⢕⢕⢕⢕⢕⢕⢕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⠘⠛⠛⠛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⣿⣿⣿⣿⣿⣿⣿⣿⣿⣿⣿⣿⣿⣿⣿⣿⣿⣷⣿⣿⣿⣿⣿⡿⢏⢕⢕⢕⢕⢕⢕⢕⢕⢕⣱⣾⣿⣿⣿⣿⣿⣿⣿⣿⡝⢟⢹⣿⣿⣿⣿⣟⣿⢏⢕⢸⢏⣵⣻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⡟⣵⡣⡕⢕⢕⢕⢕⢕⢕⣵⣾⣿⣿⣿⣿⣿⣿⣿⣿⣿⣿⣟⢕⢜⡿⢟⢗⣿⢟⢇⢕⡕⢞⣽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⢹⣿⣿⣿⣿⣿⣿⣿⣿⣿⣿⣿⣿⣿⣿⣿⣿⣿⣿⣿⣿⣿⣿⢱⣿⣿⣵⣣⡗⢕⣱⣷⣿⣿⣿⣿⣿⣿⣿⣿⣿⣿⣿⣿⣿⣿⣿⢧⢕⢕⢕⢕⢕⢕⢕⢝⣿⣿⣿⣿⣿⣿⢇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⢾⢕⢕⢕⢕⢕⢕⢕⢕⢕⢕⢕⢕⢕⢕⢕⢕⢕⢕⢕⢜⢝⢿⣿⣿⣿⣿⣿⣿⣿⣿⣿⣿⣿⣿⣿⣿⣿⣿⣿⣿⣿⣼⡿⣟⣯⣵⣾⣿⣿⣿⣿⣿⣿⣿⣿⣿⣿⣿⣿⣿⣿⣿⣿⣿⣿⣟⡇⢕⢕⢕⢕⢕⢕⢕⢜⣿⣿⡿⢟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⢿⣿⣿⣿⣿⣿⣿⣿⣿⣿⣿⣿⣿⣿⣿⣿⣿⣿⣿⣿⣿⣿⣿⣿⣿⣿⣿⣿⣿⣿⣿⣿⣿⣿⣿⣽⣟⢿⢿⣿⢯⡕⢕⢕⢕⢕⢕⢕⢳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⢝⢿⢿⣿⣿⣿⣿⣿⣿⣿⣿⣿⣿⣿⣿⣿⣿⣿⣿⣿⣿⣿⣿⣿⣿⣿⣿⣿⣿⣿⣿⣿⣿⣿⣿⣿⣿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⢳⣕⢕⢕⢕⢕⢕⢕⢕⢕⢕⢕⢕⢕⢕⢕⢕⢕⢕⢕⢕⢕⢕⢕⢜⢝⢟⢟⢿⢿⢿⣿⣿⣿⣿⣿⣿⣿⣿⣿⣿⣿⣿⣿⣎⢿⣿⣿⣿⣿⣿⣿⣿⣿⣿⣿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⢝⢻⣷⣧⣕⡕⢕⢕⢕⢕⢕⢕⢕⢕⢕⢕⢕⢕⢕⢕⢕⢕⢕⢕⢕⢕⢕⢕⢕⢕⢕⢕⢕⢝⢝⢝⢝⢝⢝⢕⢜⢝⢜⢫⢇⢻⢫⢝⢟⢝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⢏⢕⣵⣵⣕⢕⢕⢕⢕⢕⢕⢕⢕⢕⢕⢕⢕⢕⢕⢕⢕⢕⢕⢕⢕⢕⢕⢕⢕⢕⢕⢕⢕⢕⢕⢕⢕⢕⢕⢕⢕⢕⢕⢕⢕⢕⢕⢕⢕⢕⢕⢕⢕⢕⢕⢕⢕⢕⢕⢱⢕⢕⢕⢕⢕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⢿⣿⣿⣷⣵⣕⢕⢕⢕⢕⢕⢕⢕⢕⢕⢕⢕⢕⢕⢕⢕⢕⢕⢕⢕⢕⢕⢕⢕⢕⢕⢕⢕⢕⢕⢕⢕⢕⢕⢕⢕⢕⢕⢕⢕⢕⢕⢕⢕⢕⢕⢕⢕⢕⢕⢕⢕⢕⢕⢕⢕⢐⠜⢳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⢻⢿⣿⣷⣵⣕⡕⢕⢕⢕⢕⢕⢕⢕⢕⢕⢕⢕⢕⢕⢕⢕⢕⢕⢕⢕⢕⢕⢕⢕⢕⢕⢕⢕⢕⢕⢕⢕⢕⢕⢕⢕⢕⢕⢕⢕⢕⢕⢕⢕⢕⢕⣸⢕⠁⠕⢕⢕⢄⠀⠁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⢻⢿⢿⣷⣵⣕⡕⢕⢕⢕⢕⢕⢕⢕⢕⢕⢕⢕⢕⢕⢕⢕⢕⢕⢕⢕⢕⢕⢕⢕⢕⢕⢕⢕⢕⢕⢕⢕⢕⢕⢕⢕⢕⢕⢕⢕⢕⡟⢕⢔⢀⢀⢀⢀⢄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⢟⢳⢷⢧⢵⣕⣕⡕⢕⢕⢕⢕⢕⢕⢕⢕⢕⢕⢕⢕⢕⢕⢕⢕⢕⢕⢕⢕⢕⢕⢕⢕⢕⢕⢕⣕⣱⣵⢾⢟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⢳⢵⢵⣕⣕⣕⣕⣕⡕⢕⢱⢕⢕⢕⢕⢕⢵⢵⢷⢗⢗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⢕⢕⢕⢕⢕⢕⢕⢕⢕⢕⢕⢕⢕⢕⢕⢕⢕⢕⢕⢕⢕⢕⢕⢕⢕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⢕⢕⢕⢕⢕⢕⢕⢕⢅⢕⢕⢕⢕⢕⢕⢕⢕⢕⢕⢕⢕⢕⢕⢕⢕⢕⢕⢕⢕⢕⢕⢕⢕⢕⢕⢕⢕⢕⢕⢕⢕⢕⢕⢕⢱⣿⢕⢕⢕⢕⢕⢕⢕⢕⢕⢕⢕⢕⢕⢕⢕⢕⢸⡕⢕⢕⢕⢕⢕⢕⠑⠄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⢕⢕⢕⢕⢕⢕⢱⣿⣿⣇⢕⢕⢕⢕⢕⢕⢕⢕⢕⢕⢕⢕⢕⢕⢕⣼⣿⣧⢑⠁⢀⢁⠀⢕⢔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⠑⢕⢕⢕⢕⢕⢕⣵⢕⢕⢕⢕⢕⢕⢕⢕⢕⢕⢕⢕⢕⢕⢕⢕⢕⢕⢕⢕⢕⢕⢕⢕⢕⢕⢕⢕⣼⣿⢕⢕⢕⢕⢕⢱⣿⣿⣿⣿⡕⢕⢕⢕⢕⢕⢕⢕⢕⢕⢕⢕⢕⢕⢕⣿⣿⣿⣷⡇⠁⢀⢕⢕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⠐⢕⢕⢕⢕⢕⡾⢏⢕⢕⢕⢕⢕⢕⢕⢕⢕⢕⢕⢕⢕⢕⢕⢕⢕⠁⢕⢕⢕⢕⢕⢕⢕⢕⢕⣾⣿⣿⢕⢕⢕⢕⢕⢟⢟⠟⢻⣿⣿⣕⢕⢕⢕⢕⢕⢕⢕⢕⢕⢕⢕⢕⢕⢸⢿⣿⣿⣧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⠕⢕⢕⢕⢕⡇⢕⢕⢕⠑⢕⢕⢕⢕⢕⢕⢕⢕⢕⢕⢕⢕⠀⢕⢕⠀⢕⢕⢕⢕⢕⢕⢱⣕⣕⣕⣵⡅⢕⢕⢕⣵⣶⣷⣿⣿⣿⣿⣿⣇⢕⢕⢕⢕⢕⢕⢕⢕⢕⢕⢕⢕⢱⣵⣕⣘⣝⣕⠑⢕⢕⢕⢕⢕⢕⢕⢕⠕⢕⢕⢕⢕⢕⢕⢕⢕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⢔⢕⢕⢕⢕⢇⢇⢕⢕⢔⢕⢕⢕⢕⢕⢕⢕⠑⢕⢕⢕⢕⠀⢕⠀⠀⢕⢕⢕⢕⢕⣱⣿⣿⢿⠿⢿⣿⡕⢕⢱⣷⣼⣽⣟⢿⣿⣿⣿⣿⣧⡕⢕⢕⢕⢕⠁⢕⢕⢕⢕⢕⢱⣷⣾⢿⢿⣿⡇⠑⢕⢕⢕⢕⢕⠕⢕⢕⢕⠕⢕⢕⢕⢕⢔⢕⠕⠐⢁⠑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⢑⢕⢕⢕⢕⢕⢕⢕⢕⠀⠐⠅⢕⢕⢕⢀⠑⠀⢀⢕⢕⢕⠕⠀⢀⢀⣀⣀⡀⠀⠀⠀⠑⠈⠙⠟⢿⣿⣿⣿⣿⣿⣿⣿⣿⣕⠕⢕⢕⢀⠁⢕⢕⢕⠁⠀⠀⢀⠀⠈⠉⢙⡔⠑⢕⢀⢕⢕⢕⠕⢕⢕⢕⢅⢑⢑⢑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⢣⡕⢑⢕⢕⢕⢕⢕⠑⠁⠀⠀⠕⢕⢕⢕⠀⠑⢕⢕⢕⢕⣴⣿⣿⠈⢝⢝⠁⢀⠀⢀⢀⠀⣦⣄⡕⣻⣿⣿⣿⣿⣿⣿⣿⣿⣧⡑⢕⢕⠀⢕⢕⢕⠀⢕⢀⣷⡕⢔⠀⢀⡘⢐⠑⠕⠁⢕⢕⢀⠁⠕⢕⢕⢕⢕⢑⠕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⠃⠕⠕⢕⢕⢕⠑⠀⢄⣔⠀⠀⠕⢕⢕⢄⠀⠕⢕⢕⢕⢻⣿⣿⣔⠁⢕⣧⣵⣵⢧⢕⣼⣿⣿⣿⣿⣿⣿⣿⣿⣿⣿⣿⣿⣿⣷⢕⢕⠀⢕⢕⢕⢔⢕⣾⣿⡿⢑⣴⡿⢕⢕⢔⠀⠀⠀⠕⢕⠀⠀⠁⠁⠑⠁⢁⢄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⠀⠀⠀⠁⠁⠀⢀⣠⡸⣿⣧⢀⠀⠑⢕⢕⢄⠀⢕⢕⠕⢸⣿⣿⣿⣧⣕⡟⢟⣏⣵⣾⣿⣿⣿⣿⣿⣿⣿⣿⣿⣿⣿⣿⣿⣿⣿⠀⢕⢄⡕⢕⢕⣵⣿⣿⣿⣾⣿⣿⢣⡇⢕⢕⢕⢄⠀⠀⠑⢅⢕⢔⢔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⠕⢕⢕⢕⢕⠑⠀⠀⠀⠀⠀⠀⣴⣾⡿⢕⢹⣿⣧⢀⠀⠁⢕⢕⢀⠑⠁⠀⠁⢷⣿⢏⣿⣏⣝⣻⣿⣿⣿⣿⣿⣿⣿⣿⣿⣿⣿⣿⣿⣿⣿⣿⣿⡿⠀⢄⣿⠇⢕⣜⣿⣻⣷⣮⣿⣿⢇⣿⡇⢕⢕⢕⢕⠀⠀⢄⢀⢀⢁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⢄⢕⢕⠕⠁⠀⠀⢀⢄⢄⢔⢕⢕⢕⢑⢑⢑⢜⣿⣷⣄⠀⠀⠁⠑⠁⢄⠀⠀⠘⢝⢏⢻⣿⣿⣿⣿⣿⣿⣿⣿⣿⣿⣿⣿⣿⣿⣿⣿⣿⣿⣿⣿⠇⢄⣾⣵⣴⣿⣿⢿⢟⢝⢿⣿⢇⣸⣿⡇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⠑⢕⢕⢔⢔⢕⢕⢕⢕⢕⢕⢕⢕⢕⢕⢕⢕⢔⢜⣿⣿⣧⡄⠀⠀⠀⠘⢦⡄⠀⠑⢕⢕⢜⢻⣿⣿⣿⣿⣿⣿⣿⣿⣿⣿⣿⣿⣿⣿⣿⣿⡿⢃⣰⣾⣿⣿⣿⣿⡏⢕⢕⢕⢕⡿⢱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⠕⠀⢕⢕⢕⢕⢕⢕⢕⢕⢕⢕⢕⢕⢕⢕⢕⢕⢕⢔⢸⣿⣿⣿⣧⣄⢀⠀⠁⢻⣷⣴⡅⢕⣱⣿⣿⣿⣿⣿⣿⣿⣿⣿⣿⣿⣿⣿⣿⣿⣿⣿⣿⣿⣿⣿⣿⣿⣿⣿⣷⣕⡕⢕⣾⢇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⢔⢕⠁⢕⢕⢕⢕⢕⢕⢕⢕⢕⢕⢕⢕⢕⢕⢕⢕⢕⢔⢜⢿⣿⣿⣿⣷⣦⣄⡀⠘⢿⣿⣿⣿⣿⣿⣿⣿⣿⣿⣿⣿⣿⣿⣿⣿⣿⣿⣿⣿⡿⣿⣿⣿⣿⣿⣿⣿⣿⣿⣿⣿⣿⡏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⢘⢻⣿⣿⣿⣿⣿⣿⣷⣶⣿⣿⣿⣿⣿⣿⣿⣿⣿⣿⣿⣿⣿⣿⣿⣿⣿⣿⣿⣇⣿⣿⣿⣿⣿⣿⣿⣿⣿⣿⣿⡟⢅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⠀⠕⠀⢕⢕⢕⢕⢕⢕⢕⢕⢕⢕⢕⢕⢕⢕⢕⢕⢕⢕⢕⠀⢕⢝⢿⣿⣿⣿⣿⣿⣿⣿⣿⣿⣿⣿⣿⣿⣿⣿⣿⣿⣿⣿⣿⣿⣿⣿⣿⣿⣿⣿⣿⣿⣿⣿⣿⣿⣿⣿⣿⡟⠑⣼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⢁⠁⢄⠀⠕⢕⢕⢕⢕⢕⢕⢕⢕⢕⢕⢕⢕⢕⢕⢕⢕⢕⢕⠀⢕⢕⢕⠹⣿⣿⣿⣿⣿⣿⣿⣿⣿⣿⣿⣿⣿⣿⣿⣿⣿⣿⣿⣿⣿⣿⣿⣿⣿⣿⣿⣿⣿⣿⣿⣿⣿⣿⠏⢄⢱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⢀⠀⢕⢕⠀⢕⢕⢕⢕⢕⢕⢕⢕⢕⢕⢕⢕⢕⢕⢕⢕⢕⢕⠕⠕⢁⢔⢕⢜⢻⣿⣿⣿⣿⣿⣿⣿⣿⣿⣿⣿⣿⣿⣿⣿⢿⢿⢟⢟⢟⢟⢟⢿⣿⣿⣿⣿⣿⣿⣿⡟⢕⢔⢅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⠀⢕⠅⢀⠕⢕⢕⢕⢕⢕⢕⢕⢕⠕⢕⢕⢕⢕⢕⢕⢕⢕⠀⠀⢕⢅⢕⢕⢕⢜⢻⣿⣿⣿⣿⣿⣿⣿⣿⣿⣿⣿⣿⣷⣧⣵⣕⣕⢕⡕⣵⣵⣿⣿⣿⣿⣿⡿⢏⢕⠕⢕⢸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⢀⠀⠀⠀⠔⢁⢕⠀⠕⢕⢕⢕⢕⢕⢕⢕⢕⠕⢕⢕⢕⢕⢕⢕⢕⠀⠀⢕⢕⢕⢕⢕⢕⢕⢕⢝⢿⣿⣿⣿⣿⣿⣿⣿⣿⣿⣿⣿⣿⣷⣿⣿⣾⣿⣿⣿⣿⣿⢟⢕⢕⢕⢕⠀⢔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⠀⠀⠀⠀⠀⢑⢔⠀⠑⢕⢕⢕⢕⢕⢕⢕⢕⢕⢕⢕⢕⢕⢕⢕⢔⠀⠀⠑⢕⢕⢕⢕⢕⢕⢕⢕⢕⢝⢻⢿⣿⣿⣿⣿⣿⣿⣿⣿⣿⣿⣿⣿⣿⣿⠟⢏⢕⢕⢕⢕⢕⢕⢐⢸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⠀⠀⠀⠀⠀⢐⠔⢕⢔⠀⠑⢕⢕⡕⢕⢕⢕⢕⢕⢕⢕⢕⢕⢕⢕⢕⠀⠀⠀⠀⠑⠕⢕⢕⢕⢕⢕⢕⢕⢕⢕⢜⢝⢿⣿⣿⣿⣿⣿⣿⣿⡿⠟⠋⠁⢕⢕⢕⢕⢕⢕⢕⢕⠀⣿⣿⣿⣿⢿⣟⣽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⠁⢰⣥⣕⣐⡕⠔⢕⢅⢕⢔⠀⠑⢕⢜⢣⣕⢕⢕⢕⢕⢕⢕⢕⢕⢕⢕⢔⠀⠀⠀⠀⠀⠀⠁⠑⠕⢕⢕⢕⢕⢕⢕⢕⢕⢕⢝⢟⢿⠿⠟⠉⠀⠀⠀⠀⢕⢕⢕⢕⢕⢕⢕⢕⢕⣟⣽⣵⣷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⣶⣷⣵⣤⣑⣿⣿⣿⣿⣿⣷⣷⣤⣁⠀⠀⠑⢕⢕⢝⢳⢇⢕⢕⢕⢕⢕⢕⢕⢕⢕⢀⠀⠀⠀⠀⠀⠀⠀⠀⠀⠁⢕⢕⢕⢕⢕⢕⢕⢕⠕⢕⢕⢀⠀⠀⠀⠀⠀⠕⢕⢕⢕⢕⢕⢕⢱⢇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⢸⣿⣿⣿⣿⣿⣿⣿⣿⣿⣿⣿⣿⣿⢇⢀⠀⠑⢕⢕⢕⢕⢕⠀⢕⢕⢕⢕⢕⢕⢕⢕⠀⠀⠀⠀⠀⠀⠀⠀⠀⢕⢕⢕⠀⠁⢕⢕⢕⠁⠀⢁⢕⢕⠀⠀⠀⠀⠀⠀⢕⢕⢕⢕⣱⢇⢕⢕⢕⢜⣟⣿⣿⣽⣽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⢻⢿⣟⣽⣷⣷⣿⣾⣽⣽⣽⣯⣵⣕⢕⢀⠀⠕⢕⢕⢕⢕⢕⠁⢕⢜⢇⢕⢺⣿⣿⡇⠀⠀⠀⠀⠀⠀⠀⢔⣮⡇⠕⠀⠀⢕⠕⠀⠀⠀⢕⢕⢱⡕⠀⠀⠀⠀⠀⢕⢕⣱⢕⢇⢕⠕⢕⠑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⣵⣾⣿⣿⣿⣿⣿⣿⣿⣿⣿⣿⣿⣿⣿⣿⢇⠀⢀⠕⢕⢕⢕⢕⢀⠕⢕⢕⢕⢕⢕⢕⢕⠀⠀⠀⠀⠀⠀⢀⣾⣿⡇⠀⠀⠀⠁⠀⠀⠀⢕⢕⢕⢸⣿⡔⠀⠀⠀⠀⢕⢱⢇⢕⢕⢕⠀⢕⢕⢸⣿⣿⣿⣿⣿⣿⣿⣿⣿⣿⣧⣕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⣱⣷⣿⣿⣿⣿⣿⣿⣿⣿⣿⣿⣿⣿⣿⣿⣿⣿⣿⣿⡔⠔⡁⢕⢕⢕⢕⢕⠀⢕⢕⢕⢕⢕⢕⢕⢕⠀⠀⠀⠀⠀⣼⣿⡟⢕⢄⢀⠀⢀⢀⢀⡴⢕⢕⢕⢕⢹⣿⡄⠀⠀⠀⢕⢕⢕⢕⢕⢕⠀⢕⢕⠘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⣱⣾⣿⣿⣿⣿⣿⣿⣿⣿⣿⣿⣿⣿⣿⣿⣿⣿⣿⣿⣿⣿⡷⢀⢱⢑⢕⢕⢕⢕⢀⠕⢕⢕⢕⢕⢕⢕⢕⢄⠀⠀⠀⢱⣿⡿⢕⢕⢕⢕⣼⣿⣿⣿⢕⣧⡕⢕⢕⢕⢻⣷⡀⠀⠀⠑⢕⢕⢕⢕⢕⠀⠑⢕⠀⢜⢟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⣱⣿⣿⣿⣿⣿⣿⣿⣿⣿⣿⣿⣿⣿⣿⣿⣿⣿⣿⣿⣿⣿⡟⢝⢕⠜⣧⢕⢕⢕⢕⢕⠀⢕⢕⢕⢕⢕⢕⢕⢕⠀⠀⣰⣿⣿⢇⢕⢕⢕⣾⣿⣿⣿⢇⣽⣿⣿⢕⢕⢕⢕⢻⣿⣔⢀⠀⢕⢕⢕⢕⢕⢕⢀⢕⠀⠀⢱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⢱⣿⣿⣿⣿⣿⣿⣿⣿⣿⣿⣿⣿⣿⣿⣿⣿⣿⣿⣿⣿⣿⣿⣿⣷⢕⠀⣿⣧⢕⢕⢕⢕⠀⠀⢕⢕⢕⢕⢕⢕⢕⢔⡵⣿⡟⢕⢕⢕⢕⣸⣿⣿⡿⢕⢸⣿⣿⢇⢕⢕⢕⢕⢕⢻⣿⡇⢕⢕⢕⢕⠕⢕⢕⢄⠁⠕⠐⠕⣿⣿⣿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⣾⣿⣿⣿⣿⣿⣿⣿⣿⣿⣿⣿⣿⣿⣿⣿⣿⣿⣿⣿⣿⣿⣿⣿⣿⡕⠀⢸⣿⣧⢕⢕⢕⢄⠀⠀⢕⢕⢕⢕⢕⢕⢕⣕⣕⣱⣗⣕⢕⢕⢻⣿⡟⢕⢕⢱⣿⢏⢕⢕⢕⢕⣕⣵⡇⣷⣷⣾⡕⢕⢕⢄⢕⢕⢕⢆⠀⠕⢀⢸⣯⣷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⣿⣿⣿⣿⣿⣿⣿⣿⣿⣿⣿⣿⣿⣿⣿⣿⣿⣿⣿⣿⣿⣿⣿⣿⣿⡇⠀⢸⣿⣿⣧⠁⢕⢕⢄⠀⠀⢕⢕⢕⢕⢕⢜⣿⣿⣿⣿⣿⡇⢕⠕⠀⠁⠁⠁⢕⢕⢕⢕⢱⣷⣿⣿⣿⣿⣿⣿⣿⣷⡕⢕⢕⢀⢕⢕⢜⡄⠀⢣⢱⣿⣿⣿⢿⢿⣿⣟⣟⣻⣿⣿⣿⣿⣿⣿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⢟⢟⠿⢿⣿⣿⣿⣿⣿⣿⣿⣿⣿⣿⣿⣿⣿⣿⣿⣿⣿⢏⢕⢸⣿⣿⣿⣇⠁⢕⢸⡄⠀⠁⢕⢕⢕⢕⢱⢹⣿⣿⣿⣿⣧⡕⠀⠀⠀⠀⠀⢕⢕⣱⣿⣿⣿⣿⣿⣿⣿⢸⣿⣿⣿⣧⠕⢕⢱⢀⢕⢕⢱⢀⢕⣜⣽⣵⣾⣿⣿⣿⣿⣿⣿⣿⣿⣿⣿⣿⣿⣿⣿⣷⣧⡵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⣏⢵⣧⣵⣾⣷⣮⣽⣟⣟⡿⢿⣿⣿⣿⣿⣿⣿⣿⢻⢏⢕⢕⢕⢜⣿⣿⣿⣿⣇⠁⢸⣷⡀⠀⠕⢕⢕⢕⢸⣧⢹⣿⣿⣿⣿⡇⠀⠀⠀⠀⠀⢕⣾⣿⣿⣿⣿⣿⣿⣿⣿⣸⣿⣿⣿⣿⡇⠕⢜⣧⢀⢕⣵⣾⣿⣿⣿⣿⣿⣿⣿⣿⣿⣿⣿⣿⣿⣿⣿⣿⣿⣿⢿⣫⡕⡕⣕⣕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⣾⣿⣿⣿⣿⣮⡻⣿⣿⣿⣿⣿⣿⣿⣿⣿⣮⣝⢿⣿⣿⣿⡿⣷⣷⣧⡕⢕⠑⣿⣿⣿⣿⣿⡔⢸⣿⣧⠀⠀⢕⢕⢕⣿⣿⣧⢹⣿⣿⣿⡇⠀⠀⠀⠀⠀⢸⣿⣿⣿⣿⣿⣿⣿⣿⡇⣿⣿⣿⣿⣿⣿⣔⠑⢕⢕⢔⢹⣿⣿⣿⣿⣿⣿⣿⣿⣿⣿⣿⣿⣿⣿⣿⢿⣟⣽⣷⣿⣿⣿⣿⡿⣼⣿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⣕⣕⣥⣵⣷⣿⣿⣯⣽⣽⣽⣵⣽⣝⡟⢿⢿⣿⢽⣻⣿⣿⣿⣮⣝⢿⣿⣿⣾⣿⡿⢕⠀⣿⣿⣿⣿⣿⣿⣼⣿⣿⣇⠀⢕⣱⢸⣿⣿⣿⣇⢹⣿⣿⢇⠀⠀⠀⠀⠀⢸⣿⣿⣿⣿⣿⣿⣿⣿⢇⣿⣿⣿⣿⣿⣿⣿⣆⠑⢕⢜⢿⣿⣿⣿⣿⣿⣿⣿⣿⣿⣿⣿⣿⣿⢟⣵⣿⣿⣿⣿⣿⡿⢟⣫⣾⣿⣿⣿⢕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⢱⣿⣿⣿⡿⢿⣿⣿⣿⣿⣿⣿⣿⣿⣿⣿⣿⣷⣧⣕⡝⢫⣟⣿⣿⣿⣿⣿⣮⣟⢿⣿⣿⣧⣄⢻⣿⣿⣿⣿⣿⣿⣿⣿⣿⡔⢕⣿⣾⣿⣿⣿⣿⣇⢻⣿⢕⠀⠀⠀⠀⠀⢸⣿⣿⣿⣿⣿⣿⣿⡿⢸⣿⣿⣿⣿⣿⣿⣿⣿⣧⢕⢕⢕⢜⢟⢿⢿⣿⣿⣿⣿⣿⣿⣿⢟⣵⣿⣿⣿⡿⡿⣟⣽⣷⡿⣟⣽⣷⣷⣷⣿⣿⣷⣧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⢫⡃⢑⠕⠜⢜⣝⣝⣫⣾⣿⣿⣿⣿⣿⣿⣿⣿⣿⣿⣷⣮⣝⡟⢿⢿⣿⣿⣿⣷⣝⢿⣿⣿⣷⢻⣿⣿⣿⣿⣿⣿⣿⣿⣿⡅⣿⣿⣿⣿⣿⣿⣿⡜⢿⠕⠀⠀⠀⠀⠀⣼⣿⣿⣿⣿⣿⣿⣿⡇⣿⣿⣿⣿⣿⣿⣿⣿⣿⣿⣷⣇⢕⢕⢕⢕⢕⢕⢕⢝⢟⢟⢟⣵⣿⣿⣿⣿⡿⢏⣼⣿⢟⣹⣾⣿⣿⣿⣿⣿⡿⡿⢿⢟⢗⢕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⣕⣵⣷⣿⣿⣿⣿⣿⣿⣿⣿⣿⣿⣿⣿⣿⣿⣿⣿⣿⣿⣿⣿⣿⣿⣿⣷⣷⣾⣽⣿⣿⣷⣝⢿⣿⣯⢿⣿⣿⣿⣿⣿⣿⣿⣿⣷⣿⣿⣿⣿⣿⣿⣿⣿⡕⠀⠀⠀⠀⠀⢕⣿⣿⣿⣿⣿⣿⣿⣿⢱⣿⣿⣿⣿⣿⣿⣿⣿⣿⣿⣿⣿⡇⢕⢕⢕⢕⢕⢕⢕⢕⣱⣾⣿⣿⣿⣿⡿⢕⢕⢕⣵⣿⣿⣿⣿⣿⣿⣿⣿⣿⣧⣵⣷⣿⣿⣿⣷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⣱⣾⣿⣿⣿⣿⣿⣿⣿⣿⣿⣿⣿⣿⣿⣿⣿⣿⣿⣿⣿⣿⣿⣿⣿⣿⣿⣿⣿⣿⣿⣿⣿⣿⣿⣿⣷⣝⢿⣿⣿⣿⣿⣿⣿⣿⣿⣿⣿⣿⣿⣿⣿⣿⣿⣿⣿⡇⠀⠀⠀⠀⠀⢸⣿⣿⣿⣿⣿⣿⣿⡇⣾⣿⣿⣿⣿⣿⣿⣿⣿⣿⣿⣿⢿⡿⠕⢕⢕⢕⢕⠕⢑⣼⣿⣿⣿⣿⣿⢿⢕⣠⣷⣿⣿⣿⣿⣿⣿⣿⣿⣿⣿⣿⣿⣿⣿⣿⣿⣿⡿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⢸⡿⢿⢟⢟⣟⣟⣟⢻⢇⣿⣿⣿⣿⣿⣿⣿⣿⣿⣿⣿⣿⣿⣿⣿⣿⣿⣿⣿⣿⣿⣿⣿⣿⣿⣿⣿⣿⣿⣷⣝⢿⣿⣿⣿⣿⣿⣿⣿⢿⢿⡿⠿⣿⣿⣿⣿⣿⢇⠀⠀⠀⠀⠀⢸⣿⣿⣿⣿⣿⣿⣿⢸⣿⣿⣿⣿⣿⣿⣿⣿⣿⣿⣿⢕⢕⢔⢕⢕⠕⠁⢄⢄⣾⣿⣿⣿⣻⣽⣷⣿⣿⣿⣿⣿⣿⣿⣿⣿⣿⣿⣿⣿⣿⣿⣿⣿⣿⣿⡝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⣎⢇⢿⣟⣻⣽⣷⣿⣿⣿⣿⣿⣿⣿⣿⣿⣿⣿⣿⣿⣿⣿⣿⣿⣿⣿⣿⣿⣿⣿⣿⣿⣿⣿⣿⣿⣿⣿⣿⣯⡻⣿⣿⣿⣿⢿⢇⢕⣱⣥⣵⣵⣟⣟⣻⢿⠕⠀⠀⠀⠀⠀⣿⣿⣿⣿⣿⣿⣿⡇⣿⣿⣿⣿⣿⣿⣿⣿⣿⣿⢟⢝⢅⢕⢕⢕⢕⠀⢕⢕⢱⣿⣿⣿⣿⣿⣿⣿⣿⣿⣿⣿⣿⣿⣿⣿⣿⣿⣿⣿⣿⣿⣿⣿⣿⣿⣿⣷⣵⣵⣶⣷⣧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⣾⣿⣿⣿⣿⣿⣿⣿⣿⣿⣿⣿⣿⣿⣿⣿⣿⣿⣿⣿⣿⣿⣿⣿⣿⣿⣿⣿⣿⣿⣿⣿⣿⣿⣿⣿⣿⣿⣷⣕⢹⠏⠁⠀⠁⠁⠙⠛⠟⠿⢿⣿⣿⣿⣿⣿⣷⣶⣤⣄⣔⡿⢿⣿⣿⣿⣿⣿⢸⣿⣿⣿⣿⣿⣿⣿⣿⣿⣿⡕⢑⢕⢕⢕⢕⢠⢔⢕⢕⣼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⢹⣿⣿⣿⣿⣿⢟⣿⣿⣿⣿⣿⣿⣿⣿⣿⣿⣿⣿⣿⣿⣿⣿⣿⣿⣿⣿⣿⣿⣿⣿⣿⣿⣿⣿⣿⣿⣿⣿⣿⣿⣧⣄⡀⠀⠀⠀⠀⠀⠀⠀⠀⠀⠀⠈⣿⣿⣿⣿⣿⣿⣿⣿⣿⣷⣾⣽⣟⣇⢿⢿⣿⣿⣿⣿⣿⣿⣿⣿⣿⣇⢕⢕⢕⢕⢕⢌⠕⢕⣱⣿⣿⣿⣿⣿⣿⣿⣿⣿⣿⣿⣿⣿⣿⣿⣿⣿⣿⣿⣿⣿⣿⣿⣿⣿⣿⣿⣿⣿⣿⢿⢟⢝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⣯⡕⡕⢕⢡⣾⣿⣿⣿⣿⣿⣿⣿⣿⣿⣿⣿⣿⣿⣿⣿⣿⣿⣿⣿⣿⣿⣿⣿⣿⣿⣿⣿⣿⣿⣿⣿⣿⣿⣿⣿⣿⣿⣿⣷⣶⣤⠀⠀⠀⠀⠀⠀⢕⣿⣿⣿⣿⣿⣿⣿⣿⣿⣿⣿⣿⣿⣿⣿⣷⣷⣯⣽⣟⡿⢿⣿⣿⣿⣿⣿⣆⢕⢕⢕⢕⠀⢠⣿⣿⣿⣿⣿⣿⣿⣿⣿⣿⣿⣿⣿⣿⣿⣿⣿⣿⣿⣿⣿⣿⣿⣿⣿⣿⣿⣿⣿⣿⣿⣧⣕⣑⣑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⠕⠜⢞⣱⣾⣿⣿⣿⣿⣿⣿⣿⣿⣿⣿⣿⣿⣿⣿⣿⣿⣿⣿⣿⣿⣿⣿⣿⣿⣿⣿⣿⣿⣿⣿⣿⣿⣿⣿⣿⣿⣿⣿⣿⣿⣿⣿⣿⠀⠀⠀⠀⠀⠀⢸⣿⣿⣿⣿⣿⣿⣿⣿⣿⣿⣿⣿⣿⣿⣿⣿⣿⣿⣿⣿⣿⣿⣷⣯⣽⣟⡿⢿⡕⢕⢑⢕⠀⣾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⠀⠐⠚⠛⠛⠛⠛⠛⠛⠛⠛⠛⠛⠛⠛⠛⠛⠛⠛⠛⠛⠛⠛⠛⠛⠛⠛⠛⠛⠛⠛⠛⠛⠛⠛⠛⠛⠛⠛⠛⠛⠛⠛⠛⠛⠛⠛⠋⠀⠀⠀⠀⠀⠀⠚⠛⠛⠛⠛⠛⠛⠛⠛⠛⠛⠛⠛⠛⠛⠛⠛⠛⠛⠛⠛⠛⠛⠛⠛⠛⠛⠛⠛⠓⠑⠀⠁⠑⠛⠛⠛⠛⠛⠛⠛⠛⠛⠛⠛⠛⠛⠛⠛⠛⠛⠛⠛⠛⠛⠛⠛⠛⠛⠛⠛⠛⠛⠛⠛⠛⠛⠛⠛⠛⠋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⣿⣿⣿⣿⣿⣿⣿⣿⣿⣿⣿⣿⣿⣿⣿⣿⣿⣿⣿⣿⣿⣿⣿⣿⣿⣿⢏⢕⢕⢕⢕⢕⢕⢕⢕⢕⣱⣾⣿⣿⣿⣿⣿⣿⣿⣿⣿⣜⢝⡕⣿⣿⢿⢿⢏⢕⢼⢟⣹⢾⣿⣿⣿⣿⣿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⢝⢿⣿⣿⣿⣿⣿⣿⣿⣿⣿⣿⣿⣿⣿⣿⣿⣿⣿⣿⣿⣿⣿⣿⣿⢇⣿⣗⣷⣕⡕⢕⢱⣕⣵⣿⣿⣿⣿⣿⣿⣿⣿⣿⣿⣿⣿⣧⣕⢕⢹⢕⢕⢕⢕⢜⢕⢕⢕⣿⣿⣿⣿⣿⡿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⢜⢻⣿⣿⣿⣿⣿⣿⣿⣿⣿⣿⣿⣿⣿⣿⣿⣿⣿⣿⣿⣿⣿⢸⣿⣿⡿⢟⣣⣵⣾⣿⣿⣿⣿⣿⣿⣿⣿⣿⣿⣿⣿⣿⣿⣿⣿⣧⢕⢕⢕⢕⢕⢕⢕⢕⢕⢸⣿⣿⣿⡟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⢝⢻⢿⣿⣿⣿⣿⣿⣿⣿⣿⣿⣿⣿⣿⣿⣿⣿⣿⣿⣿⣯⣷⣾⣿⣿⣿⣿⣿⣿⣿⣿⣿⣿⣿⣿⣿⣿⣿⢿⣿⣿⣿⣿⣿⡕⢕⢕⢕⢕⢕⢱⢵⣕⣕⡝⢝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⢜⢝⢿⣿⣿⣿⣿⣿⣿⣿⣿⣿⣿⣿⣿⣿⣿⣿⣿⣿⣿⣿⣿⣿⣿⣿⣿⣿⣿⣿⣿⣿⣿⣿⣿⣿⣿⣷⣽⡟⢟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⢳⣕⢕⢕⢕⢕⢕⢕⢕⢕⢕⢕⢕⢕⢕⢕⢕⢕⢕⢕⢕⢕⢕⢜⢝⢿⢿⣿⣿⣿⣿⣿⣿⣿⣿⣿⣿⣿⣿⣿⣿⣿⣿⣿⣿⡻⣿⣿⣿⣿⣿⣿⣿⣿⣿⣿⣿⡿⡿⢯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⢜⢷⣕⣕⡕⢕⢕⢕⢕⢕⢕⢕⢕⢕⢕⢕⢕⢕⢕⢕⢕⢕⢕⢕⢕⢕⢝⢕⢜⢝⢝⢝⢟⢻⢿⢿⢿⢟⡿⢟⢻⢿⢿⡟⣗⡝⡿⣿⣿⣿⣿⣿⢟⢿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⢟⢿⣷⣵⢕⢕⢕⢕⢕⢕⢕⢕⢕⢕⢕⢕⢕⢕⢕⢕⢕⢕⢕⢕⢕⢕⢕⢕⢕⢕⢕⢕⢕⢕⢕⢕⢕⢕⢕⢕⢜⢕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⢱⣾⣿⣷⣵⣕⢕⢕⢕⢕⢕⢕⢕⢕⢕⢕⢕⢕⢕⢕⢕⢕⢕⢕⢕⢕⢕⢕⢕⢕⢕⢕⢕⢕⢕⢕⢕⢕⢕⢕⢕⢕⢕⢕⢕⢕⢕⢕⢕⢕⢕⢕⢕⢕⢕⢕⢕⢕⢕⢕⢕⢕⢕⠕⢧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⢻⢿⣿⣷⣵⣕⡕⢕⢕⢕⢕⢕⢕⢕⢕⢕⢕⢕⢕⢕⢕⢕⢕⢕⢕⢕⢕⢕⢕⢕⢕⢕⢕⢕⢕⢕⢕⢕⢕⢕⢕⢕⢕⢕⢕⢕⢕⢕⢕⢕⢕⢕⢕⢕⢱⠕⢕⢕⢕⢕⠈⠻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⢿⣷⣷⣵⣕⡕⢕⢕⢕⢕⢕⢕⢕⢕⢕⢕⢕⢕⢕⢕⢕⢕⢕⢕⢕⢕⢕⢕⢕⢕⢕⢕⢕⢕⢕⢕⢕⢕⢕⢕⢕⢕⢕⢕⢕⢕⢕⢕⣾⢕⠀⠕⢕⢕⢕⢄⢁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⢻⢷⢷⣵⣵⣕⣕⢕⢕⢕⢕⢕⢕⢕⢕⢕⢕⢕⢕⢕⢕⢕⢕⢕⢕⢕⢕⢕⢕⢕⢕⢕⢕⢕⢕⢕⢕⢕⢕⢕⢕⣱⣵⢇⢕⢔⢀⢀⢀⢀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⢗⢗⢕⢕⢕⢕⣕⡕⢕⢕⢕⢕⢕⢕⢕⢕⢕⢕⢕⢕⢕⢕⢕⣕⣕⣕⣱⡵⢵⢷⢟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⢗⢗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⢕⢕⢕⢕⢕⢕⢕⢕⢕⢕⢕⢕⢕⢕⢕⢕⢱⢕⢕⢕⢕⢕⢕⢕⢕⢁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⣼⣿⡕⢕⢕⢕⢕⢕⢕⢕⢕⢕⢕⢕⢕⢕⢕⢕⣸⣷⡕⢕⠕⢑⠑⠑⢄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⢱⣾⢕⢕⢕⢕⢕⢕⣼⣿⣿⣿⡕⢕⢕⢕⢕⢕⢕⢕⢕⢕⢕⢕⢕⢕⢕⣿⣿⣿⣦⡔⠔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⢄⠀⢕⢕⢕⢕⢕⣵⢕⢕⢕⢁⢕⢕⢕⢕⢕⢕⢕⢕⢕⢕⢕⢕⢕⢕⢕⢕⢕⢕⢕⢕⢕⢕⢕⣱⣿⣿⡕⢕⢕⢕⢕⣼⣿⣿⣿⣿⣷⡕⢕⢕⢕⢕⢕⢕⢕⢕⢕⢕⢕⢕⢕⣿⣿⣿⣿⡇⠀⢔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⠀⢕⢕⢕⢕⢸⡇⢅⢕⢕⢕⢕⢕⢕⢕⢕⢕⢕⢕⢕⢕⢕⠕⢕⠕⢕⢕⢕⢕⢑⢕⢕⠕⢱⢿⢟⢟⢇⢕⢕⢕⢕⣑⣕⣵⣼⣿⣿⣷⡕⢕⢕⢕⢕⢕⢕⢕⢕⢕⢕⢕⢕⠝⢝⢟⢻⢿⢇⢕⢕⢕⢕⢕⢕⢕⢕⢕⢕⢕⢕⢕⢕⢕⢕⢕⢕⢕⢕⢕⢕⢅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⠀⢕⢕⢕⢕⢱⡇⢕⢕⠁⢕⢕⢕⢕⢕⢕⢕⢕⢕⢕⢕⢕⠐⢕⠄⠁⢕⢕⢕⢕⢕⢕⣵⣷⣷⣷⣷⣷⢕⢕⢕⣞⣟⢿⢿⣿⣿⣿⣿⣿⡕⢕⢕⢕⢕⢕⠕⢕⢕⢕⢔⠀⣟⣗⣳⣶⣷⣵⡅⢕⢕⢕⢕⢕⢕⢕⢕⢕⢕⢔⢕⢕⢕⢅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⠀⢕⢕⢕⢕⢕⡕⢕⢕⢕⢕⢕⢕⢕⢕⢕⢕⠑⢑⢕⢕⢕⢀⠕⢕⠀⢕⢕⢕⢕⠑⠚⠛⠋⠙⠉⠙⠙⠃⠕⠜⠿⢿⣿⣷⣮⣿⣿⣿⣿⣿⣧⢕⢕⢕⢕⠐⢕⢕⢕⢕⠀⠛⠛⠙⠙⠝⠿⢧⢁⢕⢕⠕⢕⢕⠁⢕⢕⢔⢁⠕⠕⢕⢕⢕⢅⢑⠔⢁⠑⠕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⢄⢕⢕⢕⢕⢕⢕⢕⢕⢕⢕⢕⢕⢕⢕⢕⠐⠀⠅⢕⢕⢕⢕⠀⠕⢀⢕⢕⢕⢁⣠⣴⢔⠖⢲⠂⠀⠀⠀⢀⠀⢀⢀⠹⣻⣿⣿⣿⣿⣿⣿⣿⣷⡕⢕⢕⠀⠁⢕⢕⢕⠀⡔⠀⡰⢔⢄⠀⠀⢣⢁⢕⢄⠕⢕⢕⠁⢕⢕⢕⢕⢔⢔⢕⢕⢕⢕⢕⢕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⢏⢔⢕⢕⢕⢕⢕⠁⠀⡄⠅⠀⢕⢕⢕⢀⠀⢕⢕⢕⢕⢿⣿⣿⣇⠀⢕⢰⣕⣔⢔⡕⢄⣿⣿⣷⣼⣿⣿⣿⣿⣿⣿⣿⣿⣿⡕⢕⢔⠀⢑⢕⢕⢔⡕⣰⣿⣷⢇⢀⣰⡖⣦⢀⠁⢀⠕⢕⢄⠀⠁⠕⢕⢕⠕⢅⢁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⠐⠑⠕⠕⠁⠁⢀⣕⢿⡔⠀⠁⢕⢕⢕⠀⠑⢕⢕⢕⢸⣿⣿⣿⣧⡑⢸⢿⢿⢕⣵⣿⣿⣿⣿⣿⣿⣿⣿⣿⣿⣿⣿⣿⣿⡇⢕⢕⣄⠕⢕⢱⢇⣵⣿⣿⣯⣴⣾⡟⣼⣿⡇⢄⠀⠀⠕⢕⠀⢄⢀⢄⢄⢄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⢕⢕⢕⢕⠕⠀⠀⠀⠀⠀⠀⣄⣴⣾⡷⣟⢿⡔⠀⠀⠕⢕⢕⠀⠕⠕⠅⠜⣟⣻⡿⣿⡿⢿⢷⣿⣿⣿⣿⣿⣿⣿⣿⣿⣿⣿⣿⣿⣿⣿⣿⣿⢇⠑⣱⡿⢕⢕⣾⣿⣿⣿⡟⣿⣿⡿⢱⣿⣿⡇⢕⢕⢄⠀⠁⠑⠑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⢕⢕⠑⠀⠀⠀⢀⢀⢄⢕⢝⢟⢗⢕⢜⢻⣿⣆⠀⠀⠁⠕⢔⢀⠀⠀⠀⢻⡿⢧⢿⣷⣷⣾⣿⣿⣿⣿⣿⣿⣿⣿⣿⣿⣿⣿⣿⣿⣿⣿⡟⠁⣰⣟⣅⣴⣷⣷⣿⣧⢿⣿⣿⡿⢕⣿⣿⣿⡇⢕⢕⢕⢀⠀⢔⢔⢔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⢕⢔⠕⢅⢄⢔⢔⢔⢕⢕⢕⢕⢕⢕⢕⢔⢔⢕⢅⢹⣿⣷⡄⠀⠀⠀⠀⢣⡀⠀⠁⢇⢕⢕⢝⢻⣿⣿⣿⣿⣿⣿⣿⣿⣿⣿⣿⣿⣿⣿⣿⣿⢟⢁⣵⣿⣿⣿⣿⣿⣿⢏⢕⢕⢜⢽⢇⣼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⢕⢕⠀⢕⢕⢕⢕⢕⢕⢕⢕⢕⢕⢕⢕⢕⢕⢕⢕⢔⢝⣿⣿⣧⣄⠀⠀⠀⠹⣦⣄⢀⠕⢕⢕⢕⣿⣿⣿⣿⣿⣿⣿⣿⣿⣿⣿⣿⣿⣿⣿⣷⣷⣿⣿⣿⣿⣿⣿⣿⣿⡕⢕⢕⢱⡟⢱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⢕⢕⠁⢕⢕⢕⢕⢕⢕⢕⢕⢕⢕⢕⢕⢕⢕⢕⢕⢕⢔⠹⣿⣿⣿⣷⣄⡀⠀⠘⢿⣿⣷⣵⣾⣿⣿⣿⣿⣿⣿⣿⣿⣿⣿⣿⣿⣿⣿⣿⣿⣿⣿⣿⣿⣿⣿⣿⣿⣿⣿⣿⣷⣷⣾⢕⣾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⢕⠕⠀⢕⢕⢕⢕⢕⢕⢕⢕⢕⢕⢕⢕⢕⢕⢕⢕⢕⢕⢕⠘⢿⣿⣿⣿⣿⣷⣦⣅⣹⣿⣿⣿⣿⣿⣿⣿⣿⣿⣿⣿⣿⣿⣿⣿⣿⣿⣿⣿⡟⢹⣿⣿⣿⣿⣿⣿⣿⣿⣿⣿⣿⢇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⠕⠕⢄⠁⢕⢕⢕⢕⢕⢕⢕⢕⢕⢕⢕⢕⢕⢑⢕⢕⢕⢕⠀⢕⢻⣿⣿⣿⣿⣿⣿⣿⣿⣿⣿⣿⣿⣿⣿⣿⣿⣿⣿⣿⣿⣿⣿⣿⣿⣿⣿⣷⣿⣿⣿⣿⣿⣿⣿⣿⣿⣿⣿⢏⢰⣽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⢀⢁⢑⠀⢕⢕⢕⢕⢕⢕⢕⢕⢕⢕⢕⢕⢕⢕⢕⢕⢕⢕⠀⢕⢕⢜⢻⣿⣿⣿⣿⣿⣿⣿⣿⣿⣿⣿⣿⣿⣿⣿⣿⣿⣿⣿⣿⣿⣿⣿⣿⣿⣿⣿⣿⣿⣿⣿⣿⣿⣿⣿⠏⢑⣾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⢄⢕⠀⢅⠀⠀⢕⢕⢕⢕⢕⢕⢕⢕⢕⢕⢕⢕⢕⢕⢕⢕⢕⢕⠀⢕⢕⠕⢐⢝⢿⣿⣿⣿⣿⣿⣿⣿⣿⣿⣿⣿⣿⣿⣿⣿⣿⣿⢿⢿⢿⢿⢿⢿⣿⣿⣿⣿⣿⣿⣿⣿⡟⠑⠔⣸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⠁⠀⠑⢄⢀⠕⢕⢕⢕⢕⢕⢕⢕⢕⢕⢕⢕⢕⢕⢕⢕⢕⢕⢀⠕⢀⢔⢕⢕⢕⢝⢿⣿⣿⣿⣿⣿⣿⣿⣿⣿⣿⣿⣿⣿⢝⢕⢕⢕⢕⢕⢕⢕⣸⣿⣿⣿⣿⣿⡿⢏⢕⢔⢱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⠁⠀⠀⠀⢀⢕⠀⠕⢕⢕⢕⢕⢕⢕⢕⢕⠕⢕⢕⢕⢕⢕⢕⢕⢕⠀⠑⢕⢕⢕⢕⢕⢕⢝⢻⣿⣿⣿⣿⣿⣿⣿⣿⣿⣿⣿⣿⣷⡵⣕⣕⢕⣵⣾⣿⣿⣿⣿⡿⢏⢔⢕⢕⠕⣼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⠄⠀⠀⠑⠕⢕⠀⠕⢕⢕⢕⢕⢕⢕⢕⢕⢕⢕⢕⢕⢕⢕⢕⢕⠀⠀⠑⢕⢕⢕⢕⢕⢕⢕⢕⢝⢻⢿⣿⣿⣿⣿⣿⣿⣿⣿⣿⣿⣿⣷⣾⣿⣿⣿⡿⢟⢕⢕⢕⢕⢕⠑⢔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⢀⠀⠀⠀⠀⠀⠁⢅⢔⠀⠑⢕⢕⢕⢕⢕⢕⢕⢕⢕⢕⢕⢕⢕⢕⢕⢄⠀⠀⠁⠕⢕⢕⢕⢕⢕⢕⢕⢕⢕⢝⢟⢿⣿⣿⣿⣿⣿⣿⣿⣿⣿⣿⡿⠟⢝⢕⢕⢕⢕⢕⢕⢕⢕⢸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⠀⢄⢀⢀⢀⢕⢕⢕⢔⠀⠑⢕⢕⢕⢕⢕⢕⢕⢕⢕⢕⢕⢕⢕⢕⢕⠀⠀⠀⠀⠀⠑⠕⢕⢕⢕⢕⢕⢕⢕⢕⢕⢕⢝⢟⢿⣿⣿⣿⢿⠋⠁⠀⠀⢕⢕⢕⢕⢕⢕⢕⢕⢕⢾⣿⡿⢟⣟⣽⣵⣿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⠕⢕⠀⠀⢸⣷⣶⣵⣥⣕⡕⠕⠕⠔⠀⠁⢕⢕⢝⢧⣕⢕⢕⢕⢕⢕⢕⢕⢕⢕⢔⠀⠀⠀⠀⠀⠀⠀⠁⠁⠑⠕⢕⢕⢕⢕⢕⢕⢕⢕⢕⢝⠑⠀⠀⠀⠀⠀⠑⢕⢕⢕⢕⢕⢕⢕⣱⢸⣷⣾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⣿⣿⣶⣦⣵⣿⣿⣿⣿⣿⣿⣿⣷⣔⢀⠀⠁⢕⢕⢕⢜⢕⢕⠕⢕⢕⢕⢕⢕⢕⢕⢀⠀⠀⠀⠀⠀⠀⠀⠀⠀⢕⢕⢕⠁⢕⢕⢕⢕⠁⠁⢕⢕⢀⠀⠀⠀⠀⠀⢕⢕⢕⢕⢕⣱⠑⢇⢜⢻⢿⣿⣿⣿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⣿⣿⣿⢿⢿⣟⢿⢿⢿⣿⡿⢟⢕⢄⠀⠁⢕⢕⢕⢕⢕⠀⢕⢕⢇⢕⢕⣵⣷⣧⢀⠀⠀⠀⠀⠀⠀⠀⢕⣇⡕⠑⠀⢕⢕⠕⠀⠀⢀⢕⢕⣕⠀⠀⠀⠀⠀⢕⢕⢕⢕⡱⢇⠀⢕⢅⢕⣱⣾⣷⣷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⠕⢝⣫⣵⣾⣿⣿⣿⣿⣿⣿⣿⣿⣷⣧⣕⡄⠀⠑⢕⢕⢕⢕⢕⠀⢕⢕⢕⢑⢝⢟⢟⢕⠀⠀⠀⠀⠀⠀⢄⣿⣿⢕⠀⠀⠀⠑⠀⠀⠀⢕⢕⢕⢵⡕⠀⠀⠀⠀⢕⢕⡼⢕⢕⢕⠀⢕⢕⠜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⣱⣾⣿⣿⣿⣿⣿⣿⣿⣿⣿⣿⣿⣿⣿⣿⣿⣕⠀⠔⢕⢕⢕⢕⢕⢀⠕⢕⢕⢕⢕⢕⢕⢕⢀⠀⠀⠀⠀⢀⣾⣿⡏⢄⢀⠀⠀⠀⠀⠀⡅⢕⢕⢕⢜⣿⣇⠀⠀⠀⠀⢕⢕⢕⢕⢕⢀⠕⢕⢀⢹⣿⣿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⣵⣿⣿⣿⣿⣿⣿⣿⣿⣿⣿⣿⣿⣿⣿⣿⣿⣿⣿⣷⡕⠘⡄⢕⢕⢕⢕⢕⠀⢕⢕⢕⢕⢕⢕⢕⢕⠀⠀⠀⠀⣸⣿⡿⢕⢕⢕⢔⣰⣶⣶⣾⣱⡕⢕⢕⢕⢸⣿⡔⠀⠀⠀⢕⢕⢕⢕⢕⢕⠀⢕⢅⠜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⣼⣿⣿⣿⣿⣿⣿⣿⣿⣿⣿⣿⣿⣿⣿⣿⣿⣿⣿⣿⣿⣿⢗⢄⢸⡕⢕⢕⢕⢕⢀⠑⢕⢕⢕⢕⢕⢕⢕⠀⠀⠀⣰⣿⡿⢇⢕⢕⢕⣾⣿⣿⣿⢣⣿⣿⡇⢕⢕⢕⢹⣿⣆⢀⠀⢕⢕⢕⢕⢕⢕⠀⠕⢕⠀⢕⢼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⣼⣿⣿⣿⣿⣿⣿⣿⣿⣿⣿⣿⣿⡿⣿⣿⣿⣿⣿⣿⣿⣿⣧⡕⢕⠜⣿⡕⢕⢕⢕⢕⠀⠕⢕⢕⢕⢕⢕⢕⢔⢄⢱⣿⡿⢕⢕⢕⢕⣸⣿⣿⡿⢇⢼⣿⣿⢇⢕⢕⢕⢕⢝⣿⣷⡔⢄⢕⢕⢕⢕⢕⢕⡀⢕⠄⠀⢹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⣸⣿⣿⣿⣿⣿⣿⣿⣿⣿⣿⣿⣿⣿⣿⣮⣿⣿⣿⣿⣿⣿⣿⣿⣿⢕⠀⢿⣿⡕⢕⢕⢕⠀⠀⠕⢕⢕⢕⢕⢕⢕⢕⢕⢏⣕⢵⢕⢕⢜⢿⣿⡟⢕⢕⢸⣿⢏⢕⢕⢕⢕⣕⣵⣜⣵⣵⣇⢕⢕⢕⠑⢕⢕⢡⠀⠐⢔⠘⣿⣿⣟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⣿⡇⠀⢸⣿⣿⡅⠕⢕⢄⠀⠀⠕⢕⢕⢁⢕⢕⢸⣿⣿⣿⣿⣟⢕⢕⠁⠙⠑⠑⠑⢝⢝⢕⢕⣇⣱⣷⣿⣿⡇⣿⣿⣿⡇⢕⢕⠀⠕⢕⢕⢇⠀⠜⡄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⣿⣇⢀⢸⣿⣿⣷⡄⠕⢕⣇⠀⠀⠕⢕⢕⢕⢕⢕⢻⣿⣿⣿⣿⣇⢕⠀⠀⠀⠀⠀⢕⢕⣕⣷⣿⣿⣿⣿⣿⣇⣿⣿⣿⣿⡕⢕⢜⡄⠕⢕⠜⡔⠀⢟⣺⢿⢿⣟⣿⣽⣽⣽⣿⣿⣿⣿⣿⣿⣿⣿⣵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⡿⢕⢝⢝⣟⣟⢿⢿⣿⣿⣿⣿⣿⣿⣿⣿⣿⣿⣿⣿⡿⢏⢕⢕⢸⣿⣿⣿⣷⢀⠑⣿⡇⠀⠀⢕⢕⢄⠑⣿⡕⢻⣿⣿⣿⣿⡇⠀⠀⠀⠀⠀⢕⣾⣿⣿⣿⣿⣿⣿⣿⡟⣽⣿⣿⣿⣷⢑⢕⢹⡔⠕⢕⢝⣰⣵⣷⣾⣿⣿⣿⣿⣿⣿⣿⣿⣿⣿⣿⣿⣿⣿⣿⣿⣿⢿⢇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⣧⢺⣿⣷⣿⣿⣿⣷⣷⣽⣽⣟⢻⣿⣿⣿⣿⣿⣿⣯⣵⣕⢕⢕⢕⣿⣿⣿⣿⣧⠀⣿⣿⡄⠀⢕⢕⡕⢱⣿⣿⡕⢻⣿⣿⣿⡇⠀⠀⠀⠀⠀⢸⣿⣿⣿⣿⣿⣿⣿⣿⡇⣿⣿⣿⣿⣿⣧⢁⢜⢟⢄⠁⢿⣿⣿⣿⣿⣿⣿⣿⣿⣿⣿⣿⣿⣿⣿⣿⣿⣿⡿⢟⣽⣧⢵⣱⡕⣷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⢿⢿⢿⢿⢿⢷⢝⢻⢿⣿⣿⣿⣿⣿⣿⣿⣿⣮⣝⢿⣿⣿⣿⣿⣿⣿⣧⢕⠁⣿⣿⣿⣿⣿⣇⣿⣿⣷⡀⠀⢕⡇⣼⣿⣿⣿⡇⢿⣿⣿⡇⠀⠀⠀⠀⠀⢸⣿⣿⣿⣿⣿⣿⣿⣿⢱⣿⣿⣿⣿⣿⣿⣷⡁⢱⢕⢔⡜⣿⣿⣿⣿⣿⣿⣿⣿⣿⣿⣿⣿⣿⣿⢟⣫⣵⣾⣿⣿⣿⣿⡿⣱⣿⣿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⣱⣵⣶⣾⣿⣿⣿⣿⣿⣿⣿⣿⣿⣷⣧⣭⣝⢝⢻⢟⣻⣿⣿⣿⣿⣮⣝⢿⣿⣿⣾⣟⢕⠀⣿⣿⣿⣿⣿⣿⣿⣿⣿⣧⠀⢱⣧⣿⣿⣿⣿⣿⡜⢿⣿⢕⠀⠀⠀⠀⠀⢸⣿⣿⣿⣿⣿⣿⣿⡿⢸⣿⣿⣿⣿⣿⣿⣿⣷⡅⢧⢜⢺⣿⣿⣿⣿⣿⣿⣿⣿⣿⣿⣿⣿⢟⣵⣿⣿⣿⣿⣿⢿⢟⣵⣾⡿⢿⢿⣇⣕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⢼⣿⢿⢟⢟⢝⢿⢿⣿⡿⣻⣿⣿⣿⣿⣿⣿⣿⣿⣷⣵⡗⢝⢽⣿⣿⣿⣿⣿⣮⣟⢿⣿⣷⣦⣸⣿⣿⣿⣿⣿⣿⣿⣿⣿⣇⢸⣿⣿⣿⣿⣿⣿⣿⡜⡿⠕⠀⠀⠀⠀⠀⣿⣿⣿⣿⣿⣿⣿⣿⡇⣿⣿⣿⣿⣿⣿⣿⣿⣿⣿⣼⣧⢕⢕⢝⢝⢟⢟⢿⣿⣿⣿⣿⢟⣵⣿⣿⣿⣿⢿⣫⣵⣾⢟⣹⣷⣿⣿⣿⣿⣿⣿⣿⣷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⢞⣕⣔⣰⣵⣥⣵⣵⣾⣿⣿⣿⣿⣿⣿⣿⣿⣿⣿⣿⣿⣷⣧⣽⣝⣟⣻⢿⢿⣿⣧⡹⣿⣿⣷⣻⣿⣿⣿⣿⣿⣿⣿⣿⣿⣾⣿⣿⣿⣿⣿⣿⣿⣿⡕⠀⠀⠀⠀⠀⢕⣿⣿⣿⣿⣿⣿⣿⣿⢱⣿⣿⣿⣿⣿⣿⣿⣿⣿⣿⣿⣿⣇⢕⢕⢕⢕⢕⢕⢕⢝⢝⣵⣿⣿⣿⣿⣯⢝⢜⢿⢟⣵⣾⣿⣿⣿⣿⣿⣿⡟⢟⢝⣏⣱⣵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⣸⣵⣿⣿⣿⣿⣿⣿⣿⣿⣿⣿⣿⣿⣿⣿⣿⣿⣿⣿⣿⣿⣿⣿⣿⣿⣿⣿⣿⣿⣿⣿⣿⣿⣮⡻⣿⣧⣿⣿⣿⣿⣿⣿⣿⣿⣿⣿⣿⣿⣿⣿⣿⣿⣿⣿⡇⠀⠀⠀⠀⠀⢸⣿⣿⣿⣿⣿⣿⣿⡇⣾⣿⣿⣿⣿⣿⣿⣿⣿⣿⣿⣿⢿⡿⢇⢕⢕⢕⢕⢕⢕⣱⣾⣿⣿⣿⣿⣯⠕⠑⣱⣵⣿⣿⣿⣿⣿⣿⣿⣿⣿⣿⣷⣿⣿⣿⣿⣿⡇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⢱⣾⣿⡿⣿⣿⣿⣿⣿⡟⣿⣿⣿⣿⣿⣿⣿⣿⣿⣿⣿⣿⣿⣿⣿⣿⣿⣿⣿⣿⣿⣿⣿⣿⣿⣿⣿⣿⣮⡻⣿⣿⣿⣿⣿⣿⣿⣿⣿⡿⢿⣿⠿⣿⣿⣿⣿⣿⢇⠀⠀⠀⠀⠀⢸⣿⣿⣿⣿⣿⣿⣿⢸⣿⣿⣿⣿⣿⣿⣿⣿⣿⣿⣿⢕⢕⢔⢕⢕⢕⠕⠑⠁⣼⣿⣿⣿⣿⢿⢟⣣⣴⣾⣿⣿⣿⣿⣿⣿⣿⣿⣿⣿⣿⣿⣿⣿⣿⣿⣿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⢸⢏⡯⡇⣵⣷⣷⢧⣝⣵⣿⣿⣿⣿⣿⣿⣿⣿⣿⣿⣿⣿⣿⣿⣿⣿⣿⣿⣿⣿⣿⣿⣿⣿⣿⣿⣿⣿⣿⣿⣮⢻⣿⣿⣿⣿⣿⢿⢇⢕⢕⢔⢕⢕⢻⣿⣿⣿⢕⠀⠀⠀⠀⠀⣾⣿⣿⣿⣿⣿⣿⡇⣿⣿⣿⣿⣿⣿⣿⣿⣿⣿⢟⢍⢔⢕⢕⢕⢕⢁⢔⢕⢸⣿⣿⣿⣿⣷⣿⣿⣿⣿⣿⣿⣿⣿⣿⣿⣿⣿⣿⣿⣿⣿⣿⣿⣿⣿⣧⢕⢕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⠜⠕⣕⣽⣽⣷⣿⣿⣿⣿⣿⣿⣿⣿⣿⣿⣿⣿⣿⣿⣿⣿⣿⣿⣿⣿⣿⣿⣿⣿⣿⣿⣿⣿⣿⣿⣿⣿⣿⣿⡷⡽⣿⣟⠕⠕⠕⢕⣵⣾⣷⣷⣶⣷⣴⣼⣝⣀⡀⠀⠀⠀⢄⣿⣿⣿⣿⣿⣿⣿⢹⣿⣿⣿⣿⣿⣿⣿⣿⣿⣿⡧⢕⢕⢕⢕⠕⢠⡅⢕⢕⣾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⣼⣿⣿⣿⣿⣿⣿⣿⣿⣿⣿⣿⣿⣿⣿⣿⣿⣿⣿⣿⣿⣿⣿⣿⣿⣿⣿⣿⣿⣿⣿⣿⣿⣿⣿⣿⣿⣿⣿⣿⣮⢙⠁⠀⠀⠀⠀⠀⠈⠉⠙⠛⠟⠿⢿⣿⣿⣿⣿⣷⣶⣮⣽⣟⣻⢿⣿⣿⡏⣾⣿⣿⣿⣿⣿⣿⣿⣿⣿⣿⣧⡑⢕⠕⢕⢕⢅⢕⢕⣱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⢹⡿⢿⢻⢟⠟⣱⣿⣿⣿⣿⣿⣿⣿⣿⣿⣿⣿⣿⣿⣿⣿⣿⣿⣿⣿⣿⣿⣿⣿⣿⣿⣿⣿⣿⣿⣿⣿⣿⣿⣿⣷⣶⣤⣄⣀⢀⠀⠀⠀⠀⠀⠀⠀⢸⣿⣿⣿⣿⣿⣿⣿⣿⣿⣿⣿⣷⣾⣽⣟⣻⢿⢿⣿⣿⣿⣿⣿⣿⣿⣿⣿⣷⠕⢕⢕⢕⠑⢱⣿⣿⣿⣿⣿⣿⣿⣿⣿⣿⣿⣿⣿⣿⣿⣿⣿⣿⣿⣿⣿⣿⣿⣿⣿⣿⣿⣿⣿⣿⡟⢝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⢷⡕⡇⣱⣼⣿⣿⣿⣿⣿⣿⣿⣿⣿⣿⣿⣿⣿⣿⣿⣿⣿⣿⣿⣿⣿⣿⣿⣿⣿⣿⣿⣿⣿⣿⣿⣿⣿⣿⣿⣿⣿⣿⣿⣿⣿⡇⠀⠀⠀⠀⠀⠀⣸⣿⣿⣿⣿⣿⣿⣿⣿⣿⣿⣿⣿⣿⣿⣿⣿⣿⣿⣷⣯⣽⣟⡿⢿⣿⣿⣿⣿⣕⡑⢑⢕⢀⣾⣿⣿⣿⣿⣿⣿⣿⣿⣿⣿⣿⣿⣿⣿⣿⣿⣿⣿⣿⣿⣿⣿⣿⣿⣿⣿⣿⣿⣿⣿⣿⣧⣵⣥⣥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⢜⣱⣾⣿⣿⣿⣿⣿⣿⣿⣿⣿⣿⣿⣿⣿⣿⣿⣿⣿⣿⣿⣿⣿⣿⣿⣿⣿⣿⣿⣿⣿⣿⣿⣿⣿⣿⣿⣿⣿⣿⣿⣿⣿⣿⣿⡇⠀⠀⠀⠀⠀⢀⣿⣿⣿⣿⣿⣿⣿⣿⣿⣿⣿⣿⣿⣿⣿⣿⣿⣿⣿⣿⣿⣿⣿⣿⣿⣷⣯⣝⣟⢟⠑⠀⢀⢸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⠚⠛⠛⠛⠛⠛⠛⠛⠛⠛⠛⠛⠛⠛⠛⠛⠛⠛⠛⠛⠛⠛⠛⠛⠛⠛⠛⠛⠛⠛⠛⠛⠛⠛⠛⠛⠛⠛⠛⠛⠛⠛⠛⠛⠛⠛⠁⠀⠀⠀⠀⠀⠘⠛⠛⠛⠛⠛⠛⠛⠛⠛⠛⠛⠛⠛⠛⠛⠛⠛⠛⠛⠛⠛⠛⠛⠛⠛⠛⠛⠛⠛⠛⠓⠒⠁⠉⠙⠛⠛⠛⠛⠛⠛⠛⠛⠛⠛⠛⠛⠛⠛⠛⠛⠛⠛⠛⠛⠛⠛⠛⠛⠛⠛⠛⠛⠛⠛⠛⠛⠛⠋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⣿⣿⣿⣿⣿⣿⣿⣿⣿⣿⣿⣿⣿⣿⣿⣿⣿⣿⣿⣿⣿⣿⢫⡕⡕⢇⢕⢕⢕⢕⢕⢕⣵⣿⣿⣿⣿⣿⣿⣿⣿⣿⣿⣧⢝⡕⢿⣿⢟⢏⢕⣵⢿⢟⢽⣾⣿⣿⣿⣿⣿⡇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⡇⣿⣿⣷⡱⡵⡕⢕⣱⣾⣿⣿⣿⣿⣿⣿⣿⣿⣿⣿⣿⣿⣿⣵⡕⢜⢕⢕⢕⢕⢕⢕⢕⢜⢻⣿⣿⣿⣿⣿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⢜⢻⣿⣿⣿⣿⣿⣿⣿⣿⣿⣿⣿⣿⣿⣿⣿⣿⣿⣿⣿⣿⣿⣿⡿⢟⣏⣵⣾⣿⣿⣿⣿⣿⣿⣿⣿⣿⣿⣿⣿⣿⣿⣿⣿⣿⣿⢇⢕⢕⢕⢕⢕⢕⢕⢕⢱⢿⣿⣿⢟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⢇⢕⢕⢕⢕⢕⢕⢕⢕⢕⢕⢕⢕⢕⢕⢕⢕⢕⢕⢕⢕⢜⢝⢻⢿⣿⣿⣿⣿⣿⣿⣿⣿⣿⣿⣿⣿⣿⣿⣿⣿⣿⣷⣾⣿⣿⣿⣿⣿⣿⣿⣿⣿⣿⣿⣿⣿⣿⣿⣿⣿⢿⣿⣿⣿⣿⢣⢕⢕⢕⢕⢕⢕⢵⢷⡕⢕⢝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⢕⢕⢝⢿⢿⣿⣿⣿⣿⣿⣿⣿⣿⣿⣿⣿⣿⣿⣿⣿⣿⣿⣿⣿⣿⣿⣿⣿⣿⣿⣿⣿⣿⣿⣿⣿⣿⣿⣿⣷⣝⡻⡏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⢳⡕⢕⢕⢕⢕⢕⢕⢕⢕⢕⢕⢕⢕⢕⢕⢕⢕⢕⢕⢕⢕⢕⢝⢟⢻⢿⣿⢿⣿⣿⣿⣿⣿⣿⣿⣿⣿⣿⣿⣿⣿⣿⣿⣝⢿⣿⣿⣿⣿⣿⣿⣿⣿⣿⣿⣿⢝⡻⡎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⢝⣧⣵⣕⡕⢕⢕⢕⢕⢕⢕⢕⢕⢕⢕⢕⢕⢕⢕⢕⢕⢕⢕⢕⢕⢕⢕⢕⢕⢕⢝⢝⢝⢟⢟⢿⡏⢻⢟⢟⢟⢿⢟⢽⡎⢻⣻⢿⢿⢿⢟⢟⢟⢟⢏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⢝⢟⢿⣷⡇⢕⣕⢕⢕⢕⢕⢕⢕⢕⢕⢕⢕⢕⢕⢕⢕⢕⢕⢕⢕⢕⢕⢕⢕⢕⢕⢕⢕⢕⢕⢕⢕⢕⢕⢕⢕⢕⢕⢕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⢾⣿⣿⣷⣵⣕⡕⢕⢕⢕⢕⢕⢕⢕⢕⢕⢕⢕⢕⢕⢕⢕⢕⢕⢕⢕⢕⢕⢕⢕⢕⢕⢕⢕⢕⢕⢕⢕⢕⢕⢕⢕⢕⢕⢕⢕⢕⢕⢕⢕⢕⢕⢕⢕⢕⢕⢕⢜⢕⢕⢕⢕⠕⢳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⢻⢿⣿⣷⣧⣕⡕⢕⢕⢕⢕⢕⢕⢕⢕⢕⢕⢕⢕⢕⢕⢕⢕⢕⢕⢕⢕⢕⢕⢕⢕⢕⢕⢕⢕⢕⢕⢕⢕⢕⢕⢕⢕⢕⢕⢕⢕⢕⢕⢕⢕⢕⢕⢱⢕⢕⢕⢕⢕⢀⠙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⢿⢿⣷⣵⣕⣕⢕⢕⢕⢕⢕⢕⢕⢕⢕⢕⢕⢕⢕⢕⢕⢕⢕⢕⢕⢕⢕⢕⢕⢕⢕⢕⢕⢕⢕⢕⢕⢕⢕⢕⢕⢕⢕⢕⢕⢕⢕⣾⢕⠀⠑⢕⢕⢕⢔⢀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⢻⢷⢷⣧⣵⣕⣕⡕⢕⢕⢕⢕⢕⢕⢕⢕⢕⢕⢕⢕⢕⢕⢕⢕⢕⢕⢕⢕⢕⢕⢕⢕⢕⢕⢕⢕⢕⢕⣱⣵⢾⢏⢕⢕⢀⢀⢀⢀⢔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⢕⢕⢕⢕⢱⢵⣕⣕⣕⣕⣕⣕⣕⡕⢕⢕⢕⢕⢕⢕⢱⢵⢵⢵⢵⢷⢞⢟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⡕⢕⢕⢕⢕⢕⢕⢕⢕⢕⢕⢕⢕⢕⢕⢕⢸⡕⢕⢕⢕⢕⢕⢕⢕⢀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⣼⣿⣧⢕⢕⢕⢕⢕⢕⢕⢕⢕⢕⢕⢕⢕⢕⢕⢸⣿⣇⢑⠑⠅⠁⠁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⡇⢕⢕⢕⢕⢕⣼⣿⣿⣿⡇⢕⢕⢕⢕⢕⢕⢕⢕⢕⢕⢕⢕⢕⢕⣿⣿⣿⣷⣇⠑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⢕⢕⢕⢕⢕⣱⢕⢕⢕⢕⢕⢕⢕⢕⢕⢕⢕⢕⢕⢕⢕⢕⢕⢕⢕⢕⢕⢕⢕⢕⢕⢕⢕⣱⣿⣿⡇⢕⢕⢕⢕⣸⢿⢿⢿⣿⣿⡕⢕⢕⢕⢕⢕⢕⢕⢕⢕⢕⢕⢕⢕⣿⣿⣿⣿⣧⡄⢕⢕⢕⢕⢕⢕⢕⢕⢕⢕⢕⢕⢕⢑⢕⢕⢕⢕⢕⢕⢕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⠀⢕⢕⢕⢕⢕⡟⢅⢕⢕⢕⢕⢕⢕⢕⢕⢕⢕⢕⢕⢕⢕⢕⢕⢕⢕⢕⢕⢕⢕⢕⢕⢕⢕⠟⠟⢝⢕⢕⢕⢕⢕⣱⣵⣵⣷⣿⣿⣿⣇⢕⢕⢕⢕⢕⢑⢕⢕⢕⢕⢕⠕⣑⡜⢝⢟⢟⢇⢕⢕⢕⢕⢕⢕⢕⢕⢕⢕⢕⢕⢕⢕⢕⢕⢕⢕⢕⢕⢕⢕⢅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⠀⢑⢕⢕⢕⢕⡕⢕⢕⢁⢕⢕⢕⢕⢕⢕⢕⢕⢕⢕⢕⢕⢕⢕⢕⢕⢕⢕⢕⢅⢕⢕⣼⣿⣿⡿⣿⣿⡕⢕⢕⣼⣽⣝⣟⢿⣿⣿⣿⣿⣧⢕⢕⢕⢕⢕⠑⢕⢕⢕⠕⢀⣽⣽⣽⣿⣷⣷⡔⠕⢕⢕⢕⢕⢕⢕⢕⢅⠕⢕⢕⢕⢕⢔⢕⢕⢕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⢕⢕⢕⢕⢅⢕⢕⢕⢕⢕⢕⢕⢕⢕⠀⢔⢕⢕⢕⢕⠀⢕⠀⢕⢕⢕⢔⠁⠈⠉⠉⠁⠀⠀⠈⠁⠑⠑⠙⠻⢿⣿⣿⣿⣿⣿⣿⣿⣷⡕⢕⢕⢕⢕⢕⢕⢕⢕⠑⠉⠉⠉⠁⠘⠛⠓⢄⠕⢕⠕⢕⢕⢁⢕⢕⢕⢕⢑⠕⠕⢑⢕⢕⢑⠕⢅⢑⠑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⢇⡇⢑⢕⢕⢕⢕⢕⠕⠀⠀⠑⠑⢕⢕⢕⠀⠁⠀⢕⢕⢕⢄⣴⣷⡇⠈⢝⢏⠀⢀⠀⢄⠀⢠⣄⡐⢸⣿⣿⣿⣿⣿⣿⣿⣿⡔⢕⢕⠀⠁⢕⢕⢅⠀⢔⠀⢱⡕⢔⠀⠀⠑⢄⠕⢔⠑⢕⢕⢔⠕⢕⢕⢕⢕⢑⠕⠕⢕⢕⢕⢕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⠕⢕⢕⢕⢕⠑⠄⢅⣵⠁⠐⢕⢕⢕⢄⠀⢕⢕⢕⢕⢜⣿⣿⣷⡄⠕⢕⣵⣵⡕⢵⢄⣾⣿⣿⣾⣿⣿⣿⣿⣿⣿⣿⣿⣿⢔⢕⢔⠀⢕⢕⢄⡕⢱⣰⣿⣿⢇⢀⣴⡟⣵⡄⠀⠀⠑⢕⢀⠀⠁⠑⠑⠑⢑⢄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⠑⠀⠀⠀⠑⠁⠀⢀⣴⣸⣿⣇⠀⠀⠕⢕⢕⢀⠕⢕⢕⢕⢱⣾⣿⣿⣿⣦⣘⢟⢟⣕⣵⣿⣿⣿⣿⣿⣿⣿⣿⣿⣿⣿⣿⣿⣿⠑⢕⢰⡧⢕⢕⢜⣣⣵⣿⣿⣿⣷⣿⡟⣸⣿⣿⡆⢀⠀⠑⢕⠀⠀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⠀⠀⠀⠀⠀⢀⢰⣾⣿⣿⣿⢿⢹⣇⠀⠀⠑⢕⢕⠀⠕⠕⠐⢜⣫⣽⣿⢻⣿⢟⢟⣻⣿⣿⣿⣿⣿⣿⣿⣿⣿⣿⣿⣿⣿⣿⣿⡟⠀⢰⡿⠃⢕⡾⢿⢿⡿⣿⣽⣻⣿⡿⢱⣿⣿⣿⡇⢕⢔⢀⠀⠁⢁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⢀⢑⢁⢀⢀⢄⢔⢔⢕⢕⢕⢌⢝⢟⢜⢕⢜⢺⣧⡄⠀⠁⠑⠕⢄⠀⠀⠀⢻⢿⡻⢿⣿⣿⣿⣿⣿⣿⣿⣿⣿⣿⣿⣿⣿⣿⣿⣿⣿⣿⡟⠁⣰⣿⣴⣷⣿⣿⣿⣿⡟⢿⢻⣿⣿⢕⣼⣿⣿⣿⡇⢕⢕⢕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⠑⢕⢕⢕⢕⢕⢕⢕⢕⢕⢕⢕⢕⢕⢕⢕⢔⢑⢻⣿⣔⢀⠀⠀⠀⢱⡄⠀⠁⢕⢕⢕⢕⢝⣿⣿⣿⣿⣿⣿⣿⣿⣿⣿⣿⣿⣿⣿⣿⣋⣠⣾⣿⣿⣿⣿⣿⣿⣿⢏⢕⢕⢕⣸⡇⢱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⢕⢕⢕⢕⢕⢕⢕⢕⢕⢕⢕⢕⢕⢕⢕⢕⢑⢻⣿⣷⣔⡀⠀⠀⠹⣷⣔⡄⢕⢕⢕⣕⣾⣿⣿⣿⣿⣿⣿⣿⣿⣿⣿⣿⣿⣿⣿⣿⣿⣿⣿⣿⣿⣿⣿⣿⣿⣧⢕⢕⣕⡾⢅⣿⣾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⢻⣿⣿⣿⣦⣄⡀⠘⢿⣿⣷⣿⣿⣿⣿⣿⣿⣿⣿⣿⣿⣿⣿⣿⣿⣿⣿⣿⣿⣿⣿⣿⣿⣿⣿⣿⣿⣿⣿⣿⣿⣾⣿⠇⣼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⢕⠀⢕⢕⢕⢕⢕⢕⢕⢕⢕⢕⢕⢕⢕⢕⢕⢕⢕⢕⢔⠝⣿⣿⣿⣿⣿⣷⣧⣿⣿⣿⣿⣿⣿⣿⣿⣿⣿⣿⣿⣿⣿⣿⣿⣿⣿⣿⣿⣿⢱⣿⣿⣿⣿⣿⣿⣿⣿⣿⣿⣿⢏⢱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⠕⠀⢕⢕⢕⢕⢕⢕⢕⢕⢕⢕⢕⢔⢕⢑⢕⢕⢕⢕⢕⠀⢜⢻⣿⣿⣿⣿⣿⣿⣿⣿⣿⣿⣿⣿⣿⣿⣿⣿⣿⣿⣿⣿⣿⣿⣿⣿⣿⣿⣿⣿⣿⣿⣿⣿⣿⣿⣿⣿⣿⢟⢄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⢅⢕⠔⠀⢕⢕⢕⢕⢕⢕⢕⢕⢕⢕⢕⢕⢕⢔⢕⢕⢕⢕⢕⢀⢕⢕⢝⢿⣿⣿⣿⣿⣿⣿⣿⣿⣿⣿⣿⣿⣿⣿⣿⣿⣿⣿⣿⣿⣿⣿⣿⣿⣿⣿⣿⣿⣿⣿⣿⣿⣿⣿⠏⠔⣼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⠁⠔⢅⢕⠀⢕⢕⢕⢕⢕⢕⢕⢕⢕⢕⢕⢕⢕⢕⢕⢕⢕⢕⢕⢕⠕⢑⢕⢝⢿⣿⣿⣿⣿⣿⣿⣿⣿⣿⣿⣿⣿⣿⣿⡿⠿⢟⢟⢟⢟⢟⢟⢻⢿⣿⣿⣿⣿⣿⣿⡟⢕⢕⢱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⠕⠀⠀⠑⢔⠀⢕⢕⢕⢕⢕⢕⢕⢕⢕⢕⢕⢕⢕⢕⢕⢕⢕⢕⠄⠁⢔⢕⢕⢕⢕⢝⢿⣿⣿⣿⣿⣿⣿⣿⣿⣿⣿⣿⣿⣕⡕⢕⢕⢕⢕⢕⢕⣱⣾⣿⣿⣿⣿⡿⢏⢕⠀⢅⣽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⠀⠀⠀⠐⢑⢔⠁⢕⢕⢕⢕⢕⢕⢕⢕⢔⢕⢕⢕⢕⢕⢕⢕⢕⠀⠀⢕⢕⢕⢕⢕⢕⢕⢝⢻⣿⣿⣿⣿⣿⣿⣿⣿⣿⣿⣿⣿⣷⣳⣷⣧⣾⣿⣿⣿⣿⣿⢟⢏⠑⢕⢕⢄⢸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⠀⠀⠀⢁⢕⢄⠀⢕⢕⢕⢕⢕⢕⢕⢕⢕⢕⢕⢕⢕⢕⢕⢕⢄⠀⠁⠕⢕⢕⢕⢕⢕⢕⢕⢕⢝⢻⢿⣿⣿⣿⣿⣿⣿⣿⣿⣿⣿⣿⣿⣿⣿⣿⢿⢏⢕⢕⢕⢕⢕⢕⢁⣾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⠀⠀⠀⠀⠀⢔⢕⠕⢀⠀⠕⢕⢕⢕⢕⢕⢕⢕⢕⢕⢕⢕⢕⢕⢕⢕⠀⠀⠀⠁⠕⢕⢕⢕⢕⢕⢕⢕⢕⢕⢜⢝⢻⢿⣿⣿⣿⣿⣿⣿⣿⣿⠿⠋⠁⢕⢕⢕⢕⢕⢕⢕⢕⢱⣻⣿⣿⣿⣿⣟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⠔⠀⠀⢀⢄⢄⢕⢕⢕⢕⢄⠀⠕⢕⢕⢕⡕⢕⢕⢕⢕⢕⢕⢕⢕⢕⢕⢔⠀⠀⠀⠀⠀⠁⠑⠕⢕⢕⢕⢕⢕⢕⢕⢕⢕⢜⢝⢻⢿⡿⢟⠋⠁⠀⠀⠀⢕⢕⢕⢕⢕⢕⢕⢕⢸⣿⡿⢿⣟⣽⣷⣾⣿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⠕⠀⠁⢿⣿⣶⣧⣥⣕⣑⢕⠕⠄⠀⠑⢕⢕⢝⢷⣕⢕⠕⢕⢕⢕⢕⢕⢕⢕⢀⠀⠀⠀⠀⠀⠀⠀⠀⠁⠑⢕⢕⢕⢕⢕⢕⢕⢕⢕⢕⢕⠀⠀⠀⠀⠀⠀⢕⢕⢕⢕⢕⢕⢕⢱⢕⣷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⢸⣿⣿⣷⣶⣼⣿⣿⣿⣿⣿⣿⣿⣷⣔⠀⠄⠑⢕⢕⢕⢕⢕⢄⢕⢕⢕⢕⢕⢕⢕⢕⠀⠀⠀⠀⠀⠀⠀⠀⠀⢔⢕⢕⠁⠑⢕⢕⢕⠑⠀⠁⢕⢕⠀⠀⠀⠀⠀⠁⢕⢕⢕⢕⢱⢇⢜⢕⢝⢻⢿⣿⡿⢿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⢻⣿⣿⣿⢿⣟⣟⣟⣻⡿⢿⢿⡟⢝⢕⢀⠀⠑⢕⢕⢕⢕⢕⠀⢕⢜⢕⢕⢳⣾⣿⣇⠀⠀⠀⠀⠀⠀⠀⢄⣼⡧⢕⠀⠀⢕⢕⠁⠀⠀⢕⢕⢱⢕⠀⠀⠀⠀⠀⢕⢕⣕⢱⢏⢕⢕⢕⠕⣵⣷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⢁⣫⣵⣾⣿⣿⣿⣿⣿⣿⣿⣿⣿⣿⣷⣵⠀⠄⠕⢕⢕⢕⢕⢄⠑⢕⢕⢕⢕⢝⢝⢕⢀⠀⠀⠀⠀⠀⢀⣼⣿⡇⠀⠀⠀⠁⠀⠀⠀⢔⢕⢕⢕⣿⡔⠀⠀⠀⠀⢕⢱⢇⢕⢕⢕⠀⢕⢕⢹⣿⣿⣿⣿⣿⣿⣿⣿⣿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⣱⣷⣿⣿⣿⣿⣿⣿⣿⣿⣿⣿⣿⣿⣿⣿⣿⣷⡕⠑⡅⢕⢕⢕⢕⢕⠀⢕⢕⢕⢕⢕⢕⢕⢕⠀⠀⠀⠀⠀⣸⣿⡿⢕⢄⢀⠀⠀⠀⠀⣠⢕⢕⢕⢕⢹⣿⡔⠀⠀⠀⢕⢕⢕⢕⢕⢕⠀⢕⢕⠘⣿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⣵⣾⣿⣿⣿⣿⣿⣿⣿⣿⣿⣿⣿⣿⣿⣿⣿⣿⣿⣿⣷⡄⢱⡅⢕⢕⢕⢕⢄⠑⢕⢕⢕⢕⢕⢕⢕⢄⠀⠀⠀⢰⣿⣿⢇⢕⢕⢕⣱⣿⣿⣿⢏⣧⡕⢕⢕⢕⢻⣷⡄⠀⠀⠑⢕⢕⢕⢕⢕⠀⠕⢕⠀⢝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⢱⣿⣿⣿⣿⣿⣿⣿⣿⣿⣿⣿⣿⣿⣿⣿⣿⣿⣿⣿⣿⣿⡿⢇⠀⢷⡕⢕⢕⢕⢕⠀⢕⢕⢕⢕⢕⢕⢕⢕⠀⠀⢠⣾⣿⢇⢕⢕⢕⣱⣿⣿⣿⢟⣾⣿⣿⢕⢕⢕⢕⢹⣿⣔⢀⠀⢕⢕⢕⢕⢕⢕⢀⢕⠀⠁⢸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⢱⣿⣿⣿⣿⣿⣿⣿⣿⣿⣿⣿⣿⣿⣿⣿⣿⣿⣿⣿⣿⣿⣿⣧⡕⢄⢸⣷⡕⢕⢕⢕⠀⠀⢕⢕⢕⢕⢕⢕⢕⢔⡱⣻⡿⢇⢕⢕⢕⢱⣿⣿⣿⢏⢕⣿⣿⡏⢕⢕⢕⢕⢕⢹⢿⡿⢕⢕⢕⢕⠕⢕⢕⢅⠁⠕⠔⠑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⣇⢕⢜⣿⣷⡕⢕⢕⢕⠀⠀⢕⢕⢕⢕⢕⢕⢕⣕⣜⣱⣧⣇⡕⢕⢜⢿⡿⢕⢕⢕⣿⡟⢕⢕⢕⢱⣕⣵⣷⢳⣷⣾⡕⢕⢕⢀⢕⢕⢕⢔⠀⠕⡄⢸⣿⣟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⣿⣿⣿⣿⣿⣿⣿⣿⣿⣿⣿⣿⣿⣿⣿⣿⣿⣿⣿⣿⣿⣿⣿⣿⢕⠀⣿⣿⣧⢑⢕⢕⢔⠀⠀⢕⢕⢕⢅⢕⢕⢿⣿⣿⣿⣗⢮⢕⢕⠀⠁⠁⠁⠁⢕⢕⢕⢕⣵⣿⣿⣿⣿⢸⣿⣿⣷⡕⢕⢕⢁⢕⢕⢸⡄⠀⢣⢀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⣿⣿⣿⣿⣿⣿⣿⣿⣿⣿⣿⣿⣿⣿⣿⣿⣿⣿⣿⣿⣿⣿⢇⠀⣿⣿⣿⣧⠁⢕⢸⡔⠀⠀⢕⢕⢕⢕⢱⡜⢿⣿⣿⣿⣿⣧⢕⠀⠀⠀⠀⢄⢕⣕⣵⣿⣿⣿⣿⣿⣿⡾⣿⣿⣿⣧⠕⢕⢱⡀⢕⢕⢣⢀⠜⢟⢿⢟⣟⣯⣽⣿⣿⣷⣾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⣼⣿⣿⣿⢏⢕⢜⢝⣝⣟⡿⢿⣿⣿⣿⣿⣿⣿⣿⣿⣿⣿⣿⡿⢏⢕⢕⠀⢸⣿⣿⣿⣇⠁⢸⣿⡄⠀⠕⢕⢕⢕⢸⣿⡜⢿⣿⣿⣿⣿⢕⠀⠀⠀⠀⢕⣼⣿⣿⣿⣿⣿⣿⣿⣿⢳⣿⣿⣿⣿⡇⠕⢜⣧⡁⢕⢜⣣⣴⣷⣿⣿⣿⣿⣿⣿⣿⣿⣿⣿⣿⣿⣿⣿⣿⣿⣿⣿⢿⢗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⣿⣿⣿⣿⣇⢿⣿⣿⣾⣿⣿⣿⣷⣷⣽⣝⢟⣿⣿⣿⣿⣿⣿⣷⣧⡕⢕⠀⢸⣿⣿⣿⣿⡔⢸⣿⣧⠀⠀⢕⢕⢕⣿⣿⣿⡜⢻⣿⣿⣿⢕⠀⠀⠀⠀⢕⣿⣿⣿⣿⣿⣿⣿⣿⣿⢸⣿⣿⣿⣿⣿⣆⠑⢝⢇⢀⠜⣿⣿⣿⣿⣿⣿⣿⣿⣿⣿⣿⣿⣿⣿⣿⣿⣿⡿⣟⣽⣷⣇⣵⣵⢸⣧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⣜⣟⣻⣿⣿⢿⢷⢝⢻⢿⣿⣿⣿⣿⣿⣿⣿⣿⣮⣝⢿⣿⣿⣿⣿⣿⣿⡇⢕⢸⣿⣿⣿⣿⣿⣼⣿⣿⣇⠀⢕⣇⢸⣿⣿⣿⣿⡕⢿⣿⡿⠑⠀⠀⠀⠀⢕⣿⣿⣿⣿⣿⣿⣿⣿⡏⣼⣿⣿⣿⣿⣿⣿⣧⢘⣧⢱⣄⢸⣿⣿⣿⣿⣿⣿⣿⣿⣿⣿⣿⣿⣿⢟⣫⣵⣾⣿⣿⣿⣿⡿⣫⣿⣿⣧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⣱⣵⣷⣿⣿⣿⣿⣿⣿⣿⣿⣿⣿⣿⣿⣷⣼⣕⢝⢻⣯⣿⢿⣿⣿⣿⣮⣝⢿⣿⣿⣿⣇⢕⢕⣿⣿⣿⣿⣿⣿⣿⣿⣿⡔⢕⣿⣿⣿⣿⣿⣿⣿⡜⢿⡇⠀⠀⠀⠀⠀⢕⣿⣿⣿⣿⣿⣿⣿⣿⢇⣿⣿⣿⣿⣿⣿⣿⣿⣧⣸⣧⢞⢝⣿⣿⣿⣿⣿⣿⣿⣿⣿⣿⣿⢟⣵⣿⣿⣿⣿⣿⢿⢟⣵⣾⢿⢿⣟⣟⣱⣕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⢿⡟⢿⢟⢝⠟⢻⢿⢿⢟⣿⣿⣿⣿⣿⣿⣿⣿⣿⣷⣵⣎⢽⢿⣿⣿⣿⣿⣷⣮⡻⣿⣿⣷⣧⢿⣿⣿⣿⣿⣿⣿⣿⣿⣷⣕⣿⣿⣿⣿⣿⣿⣿⣿⡜⡇⠀⠀⠀⠀⠀⢸⣿⣿⣿⣿⣿⣿⣿⡿⢸⣿⣿⣿⣿⣿⣿⣿⣿⣿⣷⣿⣧⢕⢕⢝⢝⢟⢟⢿⣿⣿⣿⢟⣵⣿⣿⣿⣿⡿⢪⣵⣿⡿⣫⣷⣿⣿⣿⣿⣿⣿⣿⣿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⡜⢕⣱⣵⣥⣥⣵⣷⣶⣷⣿⣿⣿⣿⣿⣿⣿⣿⣿⣿⣿⣿⣿⣿⣷⣽⣽⣟⣟⡿⣿⣿⣮⡻⣿⣿⣯⢿⣿⣿⣿⣿⣿⣿⣿⣿⣿⣿⣿⣿⣿⣿⣿⣿⣿⣿⢕⠀⠀⠀⠀⠀⢸⣿⣿⣿⣿⣿⣿⣿⡇⣿⣿⣿⣿⣿⣿⣿⣿⣿⣿⣿⣿⣿⣧⢕⢕⢕⢕⢕⢕⢕⢕⣱⣾⣿⣿⣿⣟⢗⢕⢟⢟⣵⣾⣿⣿⣿⣿⣿⣿⣏⡏⢝⣜⣱⣵⣵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⣵⣿⣿⣿⣿⣿⣿⣿⣿⣿⣿⣿⣿⣿⣿⣿⣿⣿⣿⣿⣿⣿⣿⣿⣿⣿⣿⣿⣿⣿⣿⣿⣿⣿⣮⡻⣿⣿⣿⣿⣿⣿⣿⣿⣿⣿⣿⣿⣿⣿⣿⣿⣿⣿⣿⣿⢕⠀⠀⠀⠀⠀⣾⣿⣿⣿⣿⣿⣿⣿⢸⣿⣿⣿⣿⣿⣿⣿⣿⣿⣿⣿⢟⢟⢝⢇⢕⢕⢕⢕⢕⢱⣾⣿⣿⣿⣿⣿⡇⠑⢕⣵⣿⣿⣿⣿⣿⣿⣿⣿⣿⣿⣿⣿⣿⣿⣿⣿⣿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⢱⣿⣿⡿⢿⢿⣿⣿⣿⢻⣿⣿⣿⣿⣿⣿⣿⣿⣿⣿⣿⣿⣿⣿⣿⣿⣿⣿⣿⣿⣿⣿⣿⣿⣿⣿⣿⣿⣮⡻⣿⣿⣿⣿⣿⣿⣿⣿⢟⢏⢙⢟⢙⢻⣿⣿⣿⣿⠑⠀⠀⠀⠀⠀⣿⣿⣿⣿⣿⣿⣿⡇⣿⣿⣿⣿⣿⣿⣿⣿⣿⣿⣿⢏⠕⢕⢕⢕⢕⠕⠑⠁⢰⣿⣿⣿⣿⢿⣟⣱⣵⣾⣿⣿⣿⣿⣿⣿⣿⣿⣿⣿⣿⣿⣿⣿⣿⣿⣿⢟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⢝⢿⡕⢕⣵⣾⢷⣗⣵⣾⣿⣿⣿⣿⣿⣿⣿⣿⣿⣿⣿⣿⣿⣿⣿⣿⣿⣿⣿⣿⣿⣿⣿⣿⣿⣿⣿⣿⣿⣿⣜⢿⣿⣿⣿⢟⢛⢏⢕⢕⢕⢕⢕⢕⢝⢟⢿⡇⠀⠀⠀⠀⠀⢱⣿⣿⣿⣿⣿⣿⣿⢸⣿⣿⣿⣿⣿⣿⣿⣿⣿⣟⠕⢕⢕⢕⢕⢕⢁⢄⢕⢕⣿⣿⣿⣿⣷⣿⣿⣿⣿⣿⣿⣿⣿⣿⣿⣿⣿⣿⣿⣿⣿⣿⣿⣿⣿⣿⡇⢕⢕⣕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⢜⢕⣵⣵⣷⣿⣿⣿⣿⣿⣿⣿⣿⣿⣿⣿⣿⣿⣿⣿⣿⣿⣿⣿⣿⣿⣿⣿⣿⣿⣿⣿⣿⣿⣿⣿⣿⣿⣿⣿⡣⢻⣿⠇⠑⠑⠕⢵⣷⣿⣿⣿⣷⣷⣷⣧⣥⣄⣀⢀⠀⠀⢸⣿⣿⣿⣿⣿⣿⡇⣿⣿⣿⣿⣿⣿⣿⣿⣿⣿⣿⢕⢕⢕⢕⢕⢔⢷⢕⢕⢸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⣿⣿⣿⣿⣿⣿⢿⣿⣿⣿⣿⣿⣿⣿⣿⣿⣿⣿⣿⣿⣿⣿⣿⣿⣿⣿⣿⣿⣿⣿⣿⣿⣿⣿⣿⣿⣿⣿⣿⣿⣇⠑⠀⠀⠀⠀⠀⠀⠀⠈⠉⠙⠛⠻⣿⣿⣿⣿⣿⣿⣷⣾⣽⣝⣟⢿⢿⣿⢹⣿⣿⣿⣿⣿⣿⣿⣿⣿⣿⣿⣷⣅⡕⢕⢕⢕⢅⢕⢕⣿⣿⣿⣿⣿⣿⣿⣿⣿⣿⣿⣿⣿⣿⣿⣿⣿⣿⣿⣿⣿⣿⣿⣿⣿⣿⣿⣿⣿⣿⣿⣿⢿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⢿⡟⢟⢟⢝⢝⣾⣿⣿⣿⣿⣿⣿⣿⣿⣿⣿⣿⣿⣿⣿⣿⣿⣿⣿⣿⣿⣿⣿⣿⣿⣿⣿⣿⣿⣿⣿⣿⣿⣿⣿⣿⣶⣴⣄⣀⡀⠀⠀⠀⠀⠀⠀⠀⣿⣿⣿⣿⣿⣿⣿⣿⣿⣿⣿⣿⣿⣷⣮⣽⣟⡿⢿⣿⣿⣿⣿⣿⣿⣿⣿⣿⣇⢕⢕⢕⢕⢑⣾⣿⣿⣿⣿⣿⣿⣿⣿⣿⣿⣿⣿⣿⣿⣿⣿⣿⣿⣿⣿⣿⣿⣿⣿⣿⣿⣿⣿⣿⣯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⣟⢕⢕⣴⣿⣿⣿⣿⣿⣿⣿⣿⣿⣿⣿⣿⣿⣿⣿⣿⣿⣿⣿⣿⣿⣿⣿⣿⣿⣿⣿⣿⣿⣿⣿⣿⣿⣿⣿⣿⣿⣿⣿⣿⣿⣿⠑⠀⠀⠀⠀⠀⢔⣿⣿⣿⣿⣿⣿⣿⣿⣿⣿⣿⣿⣿⣿⣿⣿⣿⣿⣿⣷⣾⣽⣟⣻⢿⣿⣿⣿⣿⣧⠕⠀⠕⣸⣿⣿⣿⣿⣿⣿⣿⣿⣿⣿⣿⣿⣿⣿⣿⣿⣿⣿⣿⣿⣿⣿⣿⣿⣿⣿⣿⣿⣿⣿⣿⣿⣷⣷⣷⣵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⣱⣷⣿⣿⣿⣿⣿⣿⣿⣿⣿⣿⣿⣿⣿⣿⣿⣿⣿⣿⣿⣿⣿⣿⣿⣿⣿⣿⣿⣿⣿⣿⣿⣿⣿⣿⣿⣿⣿⣿⣿⣿⣿⣿⣿⣿⠀⠀⠀⠀⠀⠀⢸⣿⣿⣿⣿⣿⣿⣿⣿⣿⣿⣿⣿⣿⣿⣿⣿⣿⣿⣿⣿⣿⣿⣿⣿⣿⣷⣯⣽⣝⡁⠀⢄⢔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⠐⠛⠛⠛⠛⠛⠛⠛⠛⠛⠛⠛⠛⠛⠛⠛⠛⠛⠛⠛⠛⠛⠛⠛⠛⠛⠛⠛⠛⠛⠛⠛⠛⠛⠛⠛⠛⠛⠛⠛⠛⠛⠛⠛⠛⠛⠃⠀⠀⠀⠀⠀⠀⠛⠛⠛⠛⠛⠛⠛⠛⠛⠛⠛⠛⠛⠛⠛⠛⠛⠛⠛⠛⠛⠛⠛⠛⠛⠛⠛⠛⠛⠛⠛⠓⠒⠐⠈⠛⠛⠛⠛⠛⠛⠛⠛⠛⠛⠛⠛⠛⠛⠛⠛⠛⠛⠛⠛⠛⠛⠛⠛⠛⠛⠛⠛⠛⠛⠛⠛⠛⠙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⢿⣿⣿⣿⣿⣿⣿⣿⣿⣿⣿⣿⣿⣿⣿⣿⣿⣿⣿⣿⣿⣿⣿⣿⡏⣾⣿⣿⣿⣿⢳⣗⣵⣿⣿⣿⣿⣿⣿⣿⣿⣿⣿⣿⣿⣿⣿⢜⢜⣿⢏⢱⣵⣾⡿⢟⡹⣾⣿⣿⣿⣿⣿⣿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⢿⣿⣿⣿⣿⣿⣿⣿⣿⣿⣿⣿⣿⣿⣿⣿⣿⣿⣿⣿⣿⡇⣿⣿⢟⣫⣵⣾⣿⣿⣿⣿⣿⣿⣿⣿⣿⣿⣿⣿⣿⣿⣿⣿⣿⣧⢕⢕⢕⢏⢝⢕⢜⢹⣿⣿⣿⣿⣿⣿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⢝⢟⢿⣿⣿⣿⣿⣿⣿⣿⣿⣿⣿⣿⣿⣿⣿⣿⣿⣿⣿⣿⣷⣿⣿⣿⣿⣿⣿⣿⣿⣿⣿⣿⣿⣿⣿⣿⣟⡿⣿⣿⣿⣿⣿⡗⢕⢕⢕⢕⢕⢕⢕⢹⣿⣿⣿⡿⢏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⢝⢝⢻⣿⣿⣿⣿⣿⣿⣿⣿⣿⣿⣿⣿⣿⣿⣿⣿⣿⣿⣿⣿⣿⣿⣿⣿⣿⣿⣿⣿⣿⣿⣿⣿⣿⣿⣷⣮⣝⢻⡻⢏⢕⢕⢕⢕⢕⡱⢵⣕⢜⢝⢝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⢧⡕⢕⢕⢕⢕⢕⢕⢕⢕⢕⢕⢕⢕⢕⢕⢕⢕⢕⢕⢕⢕⢜⢝⢝⢿⢿⢿⣿⣿⣿⣿⣿⣿⣿⣿⣿⣿⣿⣿⣿⣿⣿⣿⣯⢻⣿⣿⣿⣿⣿⣿⣿⣿⣿⣿⣿⣿⢿⡣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⢹⣇⡕⢕⢕⢕⢕⢕⢕⢕⢕⢕⢕⢕⢕⢕⢕⢕⢕⢕⢕⢕⢕⢕⢕⢕⢕⢕⢕⢝⢝⢝⢟⢟⢿⢟⢿⢟⢟⢟⢟⢟⢟⡝⡧⢝⡿⣿⢿⢿⣿⢿⢿⢿⢟⢻⢇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⢜⢟⢿⣷⣷⣕⢕⢕⢕⢕⢕⢕⢕⢕⢕⢕⢕⢕⢕⢕⢕⢕⢕⢕⢕⢕⢕⢕⢕⢕⢕⢕⢕⢕⢕⢕⢕⢕⢕⢕⢕⢕⢕⢕⢕⢜⢝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⢝⢏⢱⣾⣿⣷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⢻⢿⣿⣷⣷⣵⣕⡕⢕⢕⢕⢕⢕⢕⢕⢕⢕⢕⢕⢕⢕⢕⢕⢕⢕⢕⢕⢕⢕⢕⢕⢕⢕⢕⢕⢕⢕⢕⢕⢕⢕⢕⢕⢕⢕⢕⢕⢕⢕⢕⢕⢕⢕⢕⡕⢕⢕⢕⢕⠜⢧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⢻⢿⣿⣷⣵⣕⣕⢕⢕⢕⢕⢕⢕⢕⢕⢕⢕⢕⢕⢕⢕⢕⢕⢕⢕⢕⢕⢕⢕⢕⢕⢕⢕⢕⢕⢕⢕⢕⢕⢕⢕⢕⢕⢕⢕⢕⢕⢸⡇⢅⠑⢕⢕⢔⠁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⢟⢷⢷⢷⢵⣵⣕⣕⡕⢕⢕⢕⢕⢕⢕⢕⢕⢕⢕⢕⢕⢕⢕⢕⢕⢕⢕⢕⢕⢕⢕⢕⢕⢕⢕⢕⣕⣱⣵⡷⢟⢕⢕⠀⠁⠑⠕⠑⢄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⢗⢧⢵⣵⣵⣵⣵⢵⢵⢕⢱⢕⢕⢕⢕⢱⢵⢷⢷⢗⢗⢟⢏⢝⢝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⢕⢕⢕⢕⢕⢕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⢕⢕⢕⢕⢕⢕⢕⢕⢕⢕⢕⢕⢕⢕⢕⢕⣷⡕⢕⢕⢕⢕⢕⢕⢑⠐⠑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⡇⢕⢕⢕⢕⢕⢕⣾⣿⡇⢕⢕⢕⢕⢕⢕⢕⢕⢕⢕⢕⢕⢕⢕⢔⣿⣷⣕⠑⠁⢁⢁⠄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⢇⢕⢕⢕⢕⢕⣾⣿⣿⣿⡕⢕⢕⢕⢕⢕⢕⢕⢕⢕⢕⢕⢕⢕⢸⣿⣿⣿⣷⡕⠁⢄⢕⢕⢕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⠕⣱⣿⣿⡕⢕⢕⢕⢕⣼⣿⣿⣿⣿⣷⡕⢕⢕⢕⢕⢕⢕⢕⢕⢕⢕⢕⢕⢸⣿⣿⣿⣿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⠕⢕⢕⢕⢕⢕⡕⢕⢕⠕⢕⢕⢕⢕⢕⢕⢕⢕⢕⢕⢕⢕⢕⢕⠑⢕⢕⢕⢕⢕⢕⢕⢕⢕⢟⢟⢟⠇⢕⢕⢕⢑⣕⣵⣵⣷⣿⣿⣷⡕⢕⢕⢕⢕⢕⢕⢕⢕⢕⢕⢕⢑⡜⠝⢟⢟⢿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⢕⢕⢕⢕⢕⢕⢕⢔⢕⢕⢕⢕⢕⢕⢕⢕⢕⢕⢕⢕⢕⢕⠔⠀⢕⢕⢕⢕⢕⢕⣾⣿⣷⣿⣿⣵⢕⢕⢕⣽⣝⣟⡻⢿⣿⣿⣿⣷⡕⢕⢕⢕⢕⢕⢕⢕⢕⢕⢕⣜⣽⣽⣷⣷⣶⣆⠕⢕⢕⢕⢕⢕⢕⢕⢕⠕⢕⢕⢕⢕⢕⢕⢕⢕⢕⢕⢕⢕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⢕⢕⢕⢕⢕⢱⢔⢕⢕⢕⢕⢕⢕⢕⢕⠀⢕⢕⢕⢕⢕⢅⢕⠀⢕⢕⢕⠑⠕⠑⠛⠙⠙⠉⠁⠈⠉⠁⢕⠘⠛⠿⣿⣿⣷⣿⣿⣿⣿⣿⣇⢕⢕⢕⢕⠕⢕⢕⢕⠁⠛⠛⠋⠙⠉⠙⠟⠔⠕⢕⢔⢕⢕⢔⢕⢕⢕⢅⢑⠕⠕⢔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⢕⢕⢕⢕⢕⠕⢕⢕⢕⢕⢕⢕⢕⢔⠑⢕⢕⢕⢕⢕⠁⠀⢕⢕⢕⠐⠀⣠⣴⡆⠑⢳⡗⠑⠀⠀⢀⠀⢀⡄⢑⢽⣿⣿⣿⣿⣿⣿⣿⣧⢕⢕⢑⠄⢕⢕⢕⠀⠀⢔⠀⢔⢔⢄⠀⠁⠁⢑⢕⠕⢕⢕⢅⢕⢕⢕⢕⢕⢑⢕⢕⢕⢕⢕⢁⠕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⠑⢕⢕⢕⢕⢕⠕⠅⢑⣵⡔⠅⢑⢕⢕⢕⠀⠕⢕⢕⢕⠀⢸⣿⣿⣷⢀⢕⢱⣔⣕⡰⣇⢀⣼⣿⣷⣮⣿⣿⣿⣿⣿⣿⣿⣿⢕⢕⢕⣄⢕⢕⢅⣔⡰⢕⢄⣾⣷⡕⠀⣠⡶⡄⠁⠐⠑⢕⢀⠀⠁⠕⠕⢁⢁⢔⢕⢕⢕⢕⢅⢅⢄⢄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⠑⠀⠀⠁⢑⠁⠑⢄⡔⢜⢏⣷⡄⠀⠕⢕⢕⢔⠀⢕⢕⢕⢕⣧⣽⣿⣿⣷⣄⠜⢿⡿⢇⣱⣾⣿⣿⣿⣿⣿⣿⣿⣿⣿⣿⣿⡿⠅⠕⣱⡏⢕⢕⢸⣿⢇⣱⣿⣿⣟⣵⣾⣿⢕⣿⣔⢀⠀⠁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⠑⠀⠀⠀⠀⢁⢀⢰⣾⣿⣿⣿⣷⣾⣧⢀⠀⠑⢕⢕⢀⠕⢕⢕⠑⣿⡟⣟⣿⢿⣿⢿⢷⢷⣿⣿⣿⣿⣿⣿⣿⣿⣿⣿⣿⣿⣿⣿⠇⢀⡼⠏⢑⣱⣷⣷⣷⣿⣿⣿⡟⢿⣿⣿⠇⣸⣿⣿⣿⡆⢄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⢄⢔⢔⢔⢔⢕⢕⢕⢕⢕⢜⢻⣿⣿⣿⢏⢻⢷⡄⠀⠁⠕⢕⢄⠑⠁⠀⢹⣿⣿⢿⢼⣿⣷⣷⣿⣿⣿⣿⣿⣿⣿⣿⣿⣿⣿⣿⣿⡿⢃⣠⣾⣷⣾⣿⣿⣿⣿⣷⣾⣷⢿⣿⣿⣿⢏⢕⣿⣿⣿⣿⡇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⠁⢕⢕⢕⢕⢕⢕⢕⢕⢕⢕⢕⢅⢑⢑⢕⢕⢸⢿⣆⢀⠀⠁⠀⢣⡄⠀⠁⢻⡫⢕⢕⢕⢽⢿⣿⣿⣿⣿⣿⣿⣿⣿⣿⣿⣿⣿⣿⣴⣾⣿⣿⣿⣿⣿⣿⣿⣿⣿⡟⢕⢕⢜⢹⡟⢕⣼⣿⣿⣿⣿⡇⢕⢄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⢄⢕⢕⢕⢕⢕⢕⢕⢕⢕⢕⢕⢕⢕⢕⢕⢕⢕⠜⢿⣷⣔⢀⠀⠀⢻⣷⣔⢁⢪⢕⢕⢕⣕⣿⣿⣿⣿⣿⣿⣿⣿⣿⣿⣿⣿⣿⣿⣿⣿⣿⣿⣿⣿⣿⣿⣿⣿⣿⣇⢕⢕⢕⣾⢇⢱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⢕⢕⢕⢕⢕⢕⢕⢕⢕⢕⢕⢕⢕⢕⢕⢕⠜⢿⣿⣷⣦⣄⢀⠝⣿⣿⣷⣷⣾⣾⣿⣿⣿⣿⣿⣿⣿⣿⣿⣿⣿⣿⣿⣿⣿⣿⣿⣿⣿⣿⣿⣿⣿⣿⣿⣿⣿⣷⣷⣾⡟⢁⣾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⢁⢕⠀⢕⢕⢕⢕⢕⢕⢕⢕⢕⢕⢕⢕⢕⢕⢕⢕⢕⢕⢘⢻⣿⣿⣿⣿⣶⣼⣿⣿⣿⣿⣿⣿⣿⣿⣿⣿⣿⣿⣿⣿⣿⣿⣿⣿⣿⣿⣿⣿⢇⣿⣿⣿⣿⣿⣿⣿⣿⣿⣿⣿⡿⠕⣸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⠁⢝⢿⣿⣿⣿⣿⣿⣿⣿⣿⣿⣿⣿⣿⣿⣿⣿⣿⣿⣿⣿⣿⣿⣿⣿⣿⣿⣿⣿⣿⣿⣿⣿⣿⣿⣿⣿⣿⣿⣿⢇⢰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⠁⠑⢕⠁⢕⢕⢕⢕⢕⢕⢕⢕⢕⢕⢕⢕⢕⢕⢕⢕⢕⢕⠀⢕⢜⢻⣿⣿⣿⣿⣿⣿⣿⣿⣿⣿⣿⣿⣿⣿⣿⣿⣿⣿⣿⣿⣿⣿⣿⣿⣿⣿⣿⣿⣿⣿⣿⣿⣿⣿⣿⡿⠑⢑⣾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⠀⢑⢕⠀⢕⢕⢕⢕⢕⢕⢕⢕⢕⢕⢕⢕⢕⢕⢕⢕⢕⢕⢀⢕⢕⢕⢜⢻⣿⣿⣿⣿⣿⣿⣿⣿⣿⣿⣿⣿⣿⣿⣿⣿⣿⣿⣿⣿⣿⣿⣿⣿⣿⣿⣿⣿⣿⣿⣿⣿⢟⠁⢔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⠐⠀⢕⠕⠀⠕⢕⢕⢕⢕⢕⢕⢕⢕⢕⢕⢕⢕⢕⢕⢕⢕⢕⠕⢕⠕⠑⢕⢕⢜⢻⣿⣿⣿⣿⣿⣿⣿⣿⣿⣿⣿⣿⣿⣿⣿⣿⣽⣹⣽⣽⣽⣿⣿⣿⣿⣿⣿⣿⡿⢇⢕⢀⢔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⠄⢅⠑⢄⠁⢕⢕⢕⢕⢕⢕⢕⢕⢕⢕⢕⢕⢕⢕⢕⢕⢕⢄⠑⢄⢕⢕⢕⢕⢕⢜⢟⢿⣿⣿⣿⣿⣿⣿⣿⣿⣿⣿⣿⣿⣿⣿⣿⣿⣿⣿⣿⣿⣿⣿⣿⡿⢏⢔⢕⢕⢑⢾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⠀⠀⠀⠑⢔⠕⢀⠑⢕⢕⢕⢕⢕⢕⢕⢕⢅⢕⢕⢕⢕⢕⢕⢕⢕⠀⠁⢕⢕⢕⢕⢕⢕⢕⢕⢝⢟⢿⣿⣿⣿⣿⣿⣿⣿⣿⣿⣿⣿⣿⣿⣿⣿⣿⣿⡿⢟⢕⢕⢕⢕⢕⢕⢱⣾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⠑⠀⠀⠀⠁⢕⢑⢕⢀⠑⢕⢕⢕⢕⢕⢕⢕⢕⢅⢕⢕⢕⢕⢕⢕⢕⠀⠀⠁⠕⢕⢕⢕⢕⢕⢕⢕⢕⢕⢜⢝⢻⢿⣿⣿⣿⣿⣿⣿⣿⣿⣿⣿⡿⢟⢝⢕⢕⢕⢕⢕⢕⢕⠑⣾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⠀⠀⠀⠀⢅⢅⢕⢕⢀⠀⢕⢕⢕⢕⢕⢕⢕⢕⢕⢕⢕⢕⢕⢕⢕⢕⠀⠀⠀⠁⠑⢕⢕⢕⢕⢕⢕⢕⢕⢕⢕⢕⢜⢝⢻⢿⣿⣿⣿⡿⠟⠁⠀⠀⢕⢕⢕⢕⢕⢕⢕⢕⢕⣿⣿⣿⣿⣿⣿⡿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⠁⠀⢀⣐⢄⠔⢔⢕⢕⢕⢕⢄⠀⠕⢕⢕⢧⣕⢕⢕⢕⢕⢕⢕⢕⢕⢕⢕⢄⠀⠀⠀⠀⠀⠁⠑⠑⠕⢕⢕⢕⢕⢕⢕⢕⢕⢕⢕⢜⢍⠕⠑⠀⠀⠀⠀⢕⢕⢕⢕⢕⢕⢕⢕⢕⢻⡿⢿⣟⣽⣵⣾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⣑⢐⠀⠜⣿⣿⣿⣷⣧⣥⣕⡑⠑⠄⠀⠑⢕⢕⢝⢟⢇⢕⢕⢕⢕⢕⢕⢕⢕⢕⠀⠀⠀⠀⠀⠀⠀⠀⠀⠀⢄⢕⢕⠕⢕⢕⢕⢕⠕⠑⢕⢄⠀⠀⠀⠀⠀⠀⢕⢕⢕⢕⢕⢕⢕⡗⢱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⢸⣿⣿⣿⣷⣾⣽⣿⣿⣿⣿⣿⣿⣷⡔⠁⠄⠑⢕⢕⢕⢕⢕⠀⢕⢕⡕⢕⢕⢕⣕⡕⠀⠀⠀⠀⠀⠀⠀⠀⢄⢕⢕⠕⠀⢕⢕⢕⠑⠀⠀⢕⢕⢔⠀⠀⠀⠀⠀⢕⢕⢕⢕⢕⡞⠑⢕⢕⢝⢻⣿⡿⢿⣟⣟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⢿⣿⡿⢿⣟⣽⣽⣽⣿⣟⣟⣿⣏⡕⢕⠁⠄⠕⢕⢕⢕⢕⢕⠁⢕⢕⢕⠕⢻⣿⣿⢆⠀⠀⠀⠀⠀⠀⠀⣼⣿⢕⠀⠀⠁⢕⠁⠀⠀⢔⢕⢕⢱⡔⠀⠀⠀⠀⢕⢕⣱⢕⢎⢕⠀⢕⢔⢱⣷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⣨⣵⣾⣿⣿⣿⣿⣿⣿⣿⣿⣿⣿⣿⣷⡕⠀⢄⢕⢕⢕⢕⢕⠀⢕⢕⢕⢕⢕⢕⢕⢕⠀⠀⠀⠀⠀⠀⣸⣿⣿⢑⠀⠀⠀⠀⠀⠀⠀⢕⢕⢕⢹⣷⡄⠀⠀⠀⢕⢕⢕⢕⢕⢕⠀⢕⢕⠁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⣱⣵⣿⣿⣿⣿⣿⣿⣿⣿⣿⣿⣿⣿⣿⣿⣿⣿⣷⡔⠔⡁⢕⢕⢕⢕⢕⠀⢕⢕⢕⢕⢕⢕⢕⢕⠀⠀⠀⠀⢰⣿⣿⢇⢕⢔⢄⣀⣄⣄⣰⢇⢕⢕⢕⢕⢻⣷⡄⠀⠀⠀⢕⢕⢕⢕⢕⠀⠕⢕⢀⢸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⣱⣾⣿⣿⣿⣿⣿⣿⣿⣿⣿⣿⣿⣿⣿⣿⣿⣿⣿⣿⣿⣷⢀⢱⢑⢕⢕⢕⢕⠀⢕⢕⢕⢕⢕⢕⢕⢕⠀⠀⠀⢀⣾⣿⢏⢕⢕⢕⣱⣿⣿⣿⡟⣾⣷⡕⢕⢕⢕⢻⣷⡄⠀⠀⢕⢕⢕⢕⢕⢕⠀⢕⢅⠁⢟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⣼⣿⣿⣿⣿⣿⣿⣿⣿⣿⣿⣿⣿⣿⣿⣿⣿⣿⣿⣿⣿⣿⢕⢕⠑⣧⢕⢕⢕⢕⢄⠀⢕⢕⢕⢕⢕⢕⢕⠀⠀⢄⣾⣿⢏⢕⢕⢕⢱⣿⣿⣿⡟⢱⣿⣿⡟⢕⢕⢕⢕⢻⣿⣵⡄⢕⢕⢕⢕⢕⢕⢁⠑⢕⠀⠕⢺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⣼⣿⣿⣿⣿⣿⣿⣿⣿⣿⣿⣿⣿⣿⡻⣿⣿⣿⣿⣿⣿⣿⣿⣷⡕⠀⢻⣧⢕⢕⢕⢕⠀⠁⢕⢕⢕⢕⢕⢕⢄⢕⢞⢞⢕⢕⢕⢕⢕⣾⣿⣿⢏⢕⢸⣿⡿⢕⢕⢕⢕⢕⢕⢝⢟⢇⡔⢕⢕⢄⢕⢕⢕⡄⠕⠕⢀⢸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⣿⣿⣿⣿⣿⣿⣿⣿⣿⣿⣿⣿⣾⣿⣿⣿⣿⣿⣿⣿⣿⡇⢄⢸⣿⣇⠕⢕⢕⠀⠀⠁⢕⢕⢕⠁⢕⠑⢵⣷⣷⣮⣿⣧⡕⢕⠝⠟⠇⠕⢕⢾⢟⢕⢕⢕⢕⣕⣷⣿⡇⣿⣿⣧⢕⢕⢕⠑⢕⢕⢱⠀⠀⢧⠀⢻⣿⣯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⣸⣿⣿⣿⣿⣿⣿⣿⣿⣿⣿⣿⣿⣿⣿⣿⣿⣿⣿⣿⣿⣿⣿⣿⣿⣗⢕⢸⣿⣿⣇⠑⢕⢰⡀⠀⠁⢕⢕⠁⢕⠀⣜⢿⣿⣿⣿⣿⣵⢕⠁⠀⠀⠀⠀⢕⢕⢕⡱⣼⣾⣿⣿⣿⣧⣿⣿⣿⡇⢕⢕⢐⠑⢕⢅⢇⠀⢸⣇⢱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⣿⣿⣿⣿⣿⣿⣿⣿⣿⣿⣿⣿⣿⣿⣿⣿⣿⣿⣿⣿⣿⣿⣿⣿⣿⢟⢕⢕⣿⣿⣿⡔⠑⢕⣧⠀⠀⢕⢕⢄⢕⢔⣿⡜⢿⣿⣿⣿⣿⡇⠀⠀⠀⠀⠀⢕⣱⣷⣿⣿⣿⣿⣿⣿⣿⢸⣿⣿⣿⡅⢕⢜⣆⠑⢕⢜⣔⠀⢿⢻⢟⣟⣽⣿⣿⣷⣷⣿⣿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⣿⣿⣿⣿⢇⢕⡱⣹⣽⣟⡻⢿⣿⣿⣿⣿⣿⣿⣿⣿⣿⣿⣿⡏⢕⢕⢕⠀⣿⣿⣿⣿⡀⢕⣿⣇⠀⠀⢕⢕⢕⢸⣿⣿⡕⢻⣿⣿⣿⡇⠀⠀⠀⠀⠀⢕⣿⣿⣿⣿⣿⣿⣿⣿⡟⣾⣿⣿⣿⣷⢁⢕⢿⣆⠑⢕⣹⣵⣷⣿⣿⣿⣿⣿⣿⣿⣿⣿⣿⣿⣿⣿⣿⣿⣿⣿⡿⢟⢏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⢱⣿⣿⣿⣿⣞⢿⣿⣿⣿⣿⣿⣿⣷⣷⣮⣝⢽⣿⣿⣿⣿⣿⣿⣿⣿⣇⢕⠀⢿⣿⣿⣿⣧⢸⣿⣿⡔⠀⢕⢸⢕⣿⣿⣿⣿⣕⢻⣿⣿⡇⠀⠀⠀⠀⠀⢸⣿⣿⣿⣿⣿⣿⣿⣿⡇⣿⣿⣿⣿⣿⣷⡄⢜⣯⣔⠑⢹⣿⣿⣿⣿⣿⣿⣿⣿⣿⣿⣿⣿⣿⣿⣿⣿⢿⣫⣵⣾⣿⣵⣷⢇⣷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⣕⣜⣟⣟⣟⣟⣟⣗⣝⡝⢿⣿⣿⣿⣿⣿⣿⣿⣿⣮⣝⢿⣿⣿⣿⣿⣻⣿⡇⠀⢸⣿⣿⣿⣿⣾⣿⣿⣷⢀⢕⣸⢸⣿⣿⣿⣿⣿⡜⢿⣿⢇⠀⠀⠀⠀⠀⢸⣿⣿⣿⣿⣿⣿⣿⣿⢱⣿⣿⣿⣿⣿⣿⣷⡄⢻⣷⣵⢁⢿⣿⣿⣿⣿⣿⣿⣿⣿⣿⣿⣿⣿⢟⣵⣷⣿⣿⣿⣿⣿⢿⣫⣾⣿⣿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⣵⣷⣿⣿⣿⣿⣿⣿⣿⣿⣿⣿⣿⣿⣿⣷⣵⣜⢕⢝⢿⢿⡿⣿⣿⣿⣮⣝⢿⣿⣿⣿⣵⡀⢸⣿⣿⣿⣿⣿⣿⣿⣿⣇⢕⣿⣿⣿⣿⣿⣿⣿⣿⡜⢿⢕⠀⠀⠀⠀⠀⢸⣿⣿⣿⣿⣿⣿⣿⡟⣸⣿⣿⣿⣿⣿⣿⣿⣿⣜⣿⣷⡕⢼⣿⣿⣿⣿⣿⣿⣿⣿⣿⣿⢟⣵⣿⣿⣿⣿⡿⢟⣫⣵⡾⢟⣟⣯⣽⣵⣷⣵⣕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⢟⡟⢏⠝⢝⢝⢻⢻⢿⣫⣿⣿⣿⣿⣿⣿⣿⣿⣿⣷⣼⣕⢻⣽⣿⣿⣿⣿⣷⣮⡻⣿⣿⣿⣮⢿⣿⣿⣿⣿⣿⣿⣿⣿⣕⣿⣿⣿⣿⣿⣿⣿⣿⣿⡜⢕⠀⠀⠀⠀⠀⣾⣿⣿⣿⣿⣿⣿⣿⢇⣿⣿⣿⣿⣿⣿⣿⣿⣿⣿⣿⣿⣷⡕⢕⢜⢝⢝⢟⢿⣿⣿⢟⣵⣿⣿⣿⣟⢿⢇⣷⣿⢿⣫⣾⣿⣿⣿⣿⣿⣿⣿⣿⣿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⡕⢕⣵⣵⣵⣷⣶⣷⣾⣿⣿⣿⣿⣿⣿⣿⣿⣿⣿⣿⣿⣿⣿⣿⣷⣷⣽⣽⣟⣻⣿⣿⣮⡻⣿⣿⣎⣿⣿⣿⣿⣿⣿⣿⣿⣿⣿⣿⣿⣿⣿⣿⣿⣿⣿⣿⠀⠀⠀⠀⠀⢀⣿⣿⣿⣿⣿⣿⣿⡿⣸⣿⣿⣿⣿⣿⣿⣿⣿⣿⣿⣿⣿⣿⣷⡕⢕⢕⢕⢕⢕⢕⣱⣾⣿⣿⣿⡿⡟⢕⢝⢟⣵⣾⣿⣿⣿⣿⣿⣿⣿⣜⣕⣱⣵⣷⣷⣧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⣱⣾⣿⣿⣿⣿⣿⣿⣿⣿⣿⣿⣿⣿⣿⣿⣿⣿⣿⣿⣿⣿⣿⣿⣿⣿⣿⣿⣿⣿⣿⣿⣿⣿⣷⣼⡻⣿⣿⣿⣿⣿⣿⣿⣿⣿⣿⣿⢿⣿⡿⢿⣿⣿⣿⣿⡇⠀⠀⠀⠀⠀⢱⣿⣿⣿⣿⣿⣿⣿⣇⣿⣿⣿⣿⣿⣿⣿⣿⣿⣿⣿⡏⢔⢅⢕⢕⢕⢕⢕⢕⢕⣾⣿⣿⣿⣿⣿⢏⠁⣡⣵⣿⣿⣿⣿⣿⣿⣿⣿⣿⣿⣿⣿⣿⣿⣿⣿⣿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⣾⣿⡿⢿⢿⢿⢿⢿⢟⣸⣿⣿⣿⣿⣿⣿⣿⣿⣿⣿⣿⣿⣿⣿⣿⣿⣿⣿⣿⣿⣿⣿⣿⣿⣿⣿⣿⣿⣮⣻⣿⣿⣿⣿⣿⣿⣿⡟⢕⢕⢕⢕⢔⢝⣿⣿⣿⡇⠀⠀⠀⠀⠀⢸⣿⣿⣿⣿⣿⣿⣿⣸⣿⣿⣿⣿⣿⣿⣿⣿⣿⡿⢏⢅⢑⢕⢕⠕⢕⠑⢁⢠⣾⣿⣿⡿⣟⣫⣵⣷⣿⣿⣿⣿⣿⣿⣿⣿⣿⣿⣿⣿⣿⣿⣿⣿⣿⡿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⢝⢜⢕⢱⣾⢿⣟⣣⣵⣿⣿⣿⣿⣿⣿⣿⣿⣿⣿⣿⣿⣿⣿⣿⣿⣿⣿⣿⣿⣿⣿⣿⣿⣿⣿⣿⣿⣿⣿⣷⣝⢿⣿⣿⢏⢕⢕⢕⢕⢕⣕⢕⠕⢅⢔⢕⢝⠑⠀⠀⠀⠀⠀⣼⣿⣿⣿⣿⣿⣿⡇⣿⣿⣿⣿⣿⣿⣿⣿⣿⣿⣧⢕⢕⢕⢕⠑⢕⢕⢕⢕⣸⣿⣿⣿⣿⣿⣿⣿⣿⣿⣿⣿⣿⣿⣿⣿⣿⣿⣿⣿⣿⣿⣿⣿⣿⣿⣷⣕⣕⣵⣵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⢘⣡⣵⣷⣿⣿⣿⣿⣿⣿⣿⣿⣿⣿⣿⣿⣿⣿⣿⣿⣿⣿⣿⣿⣿⣿⣿⣿⣿⣿⣿⣿⣿⣿⣿⣿⣿⣿⣿⣿⡪⢿⡏⠁⠁⠑⠕⠷⢿⣿⣿⣿⣿⣷⣷⣷⣵⣤⣄⡀⠀⢀⣿⣿⣿⣿⣿⣿⣿⢸⣿⣿⣿⣿⣿⣿⣿⣿⣿⣿⣧⡕⠕⢕⢕⢕⢕⢕⢕⢕⣿⣿⣿⣿⣿⣿⣿⣿⣿⣿⣿⣿⣿⣿⣿⣿⣿⣿⣿⣿⣿⣿⣿⣿⣿⣿⣿⣿⣿⣿⣿⣿⣷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⢸⣿⣿⣿⣿⣿⣿⢿⣿⣿⣿⣿⣿⣿⣿⣿⣿⣿⣿⣿⣿⣿⣿⣿⣿⣿⣿⣿⣿⣿⣿⣿⣿⣿⣿⣿⣿⣿⣿⣿⣿⣎⠀⠀⠀⠀⠀⠀⠀⠀⠀⠈⠉⠙⢻⣿⣿⣿⣿⣿⣿⣷⣷⣯⣽⣟⡻⢿⣏⣿⣿⣿⣿⣿⣿⣿⣿⣿⣿⣿⣿⣿⣷⢕⢕⢕⢕⢕⢕⣼⣿⣿⣿⣿⣿⣿⣿⣿⣿⣿⣿⣿⣿⣿⣿⣿⣿⣿⣿⣿⣿⣿⣿⣿⣿⣿⣿⣿⣿⣿⢿⢟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⢿⢟⢟⢝⠝⣱⣿⣿⣿⣿⣿⣿⣿⣿⣿⣿⣿⣿⣿⣿⣿⣿⣿⣿⣿⣿⣿⣿⣿⣿⣿⣿⣿⣿⣿⣿⣿⣿⣿⣿⣿⣿⣷⣦⣤⣄⣀⠀⠀⠀⠀⠀⠀⢸⣿⣿⣿⣿⣿⣿⣿⣿⣿⣿⣿⣿⣿⣷⣾⣽⣟⣻⢿⣿⣿⣿⣿⣿⣿⣿⣿⣿⣧⡑⢑⢕⢕⣸⣿⣿⣿⣿⣿⣿⣿⣿⣿⣿⣿⣿⣿⣿⣿⣿⣿⣿⣿⣿⣿⣿⣿⣿⣿⣿⣿⣿⣿⣿⣇⢕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⡧⢇⣱⣾⣿⣿⣿⣿⣿⣿⣿⣿⣿⣿⣿⣿⣿⣿⣿⣿⣿⣿⣿⣿⣿⣿⣿⣿⣿⣿⣿⣿⣿⣿⣿⣿⣿⣿⣿⣿⣿⣿⣿⣿⣿⡏⠀⠀⠀⠀⠀⠀⢸⣿⣿⣿⣿⣿⣿⣿⣿⣿⣿⣿⣿⣿⣿⣿⣿⣿⣿⣿⣷⣷⣯⣽⣟⡿⣿⣿⡿⠟⠋⠁⢀⢠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⢕⣵⣾⣿⣿⣿⣿⣿⣿⣿⣿⣿⣿⣿⣿⣿⣿⣿⣿⣿⣿⣿⣿⣿⣿⣿⣿⣿⣿⣿⣿⣿⣿⣿⣿⣿⣿⣿⣿⣿⣿⣿⣿⣿⣿⣿⡇⠀⠀⠀⠀⠀⢀⣿⣿⣿⣿⣿⣿⣿⣿⣿⣿⣿⣿⣿⣿⣿⣿⣿⣿⣿⣿⣿⣿⣿⣿⣿⣿⣷⣾⣵⣄⡀⠠⠎⠼⣿⣿⣿⣿⣿⣿⣿⣿⣿⣿⣿⣿⣿⣿⣿⣿⣿⣿⣿⣿⣿⣿⣿⣿⣿⣿⣿⣿⣿⣿⣿⣿⣿⣿⡿⢟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⠘⠛⠛⠛⠛⠛⠛⠛⠛⠛⠛⠛⠛⠛⠛⠛⠛⠛⠛⠛⠛⠛⠛⠛⠛⠛⠛⠛⠛⠛⠛⠛⠛⠛⠛⠛⠛⠛⠛⠛⠛⠛⠛⠛⠛⠛⠁⠀⠀⠀⠀⠀⠘⠛⠛⠛⠛⠛⠛⠛⠛⠛⠛⠛⠛⠛⠛⠛⠛⠛⠛⠛⠛⠛⠛⠛⠛⠛⠛⠛⠛⠛⠛⠛⠛⠓⠂⠁⠙⠛⠛⠛⠛⠛⠛⠛⠛⠛⠛⠛⠛⠛⠛⠛⠛⠛⠛⠛⠛⠛⠛⠛⠛⠛⠛⠛⠛⠛⠛⠋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⣿⣿⣿⣿⣿⣿⣿⣿⣿⣿⣿⣿⣿⣿⣿⣿⣿⣿⣿⣿⣿⣿⣿⡇⣿⣿⡿⣟⣽⣾⣿⣿⣿⣿⣿⣿⣿⣿⣿⣿⣿⣿⣿⣿⣿⣯⣜⢜⡿⢏⢱⣷⡿⢟⡹⡾⣿⣿⣿⣿⣿⣿⡿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⢿⣿⣿⣿⣿⣿⣿⣿⣿⣿⣿⣿⣿⣿⣿⣿⣿⣿⣿⣿⣷⣿⣵⣾⣿⣿⣿⣿⣿⣿⣿⣿⣿⣿⣿⣿⣿⣿⣿⣿⣿⣿⣿⣿⣷⡕⢕⢕⢕⢕⢕⢕⢝⣿⣿⣿⣿⣿⣿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⡱⢕⢕⢕⢕⢕⢕⢕⢕⢕⢕⢕⢕⢕⢕⢕⢕⢕⢕⢕⢕⢕⢝⢻⢿⣿⣿⣿⣿⣿⣿⣿⣿⣿⣿⣿⣿⣿⣿⣿⣿⣿⣿⣿⣿⣿⣿⣿⣿⣿⣿⣿⣿⣿⣿⣿⣿⣿⣿⣾⣽⣟⢿⣿⣿⢿⢕⢕⢕⢕⢕⢕⢕⢸⢿⣿⣿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⣿⣿⣿⣿⣿⣿⣿⣿⣿⣿⣿⣿⣿⣿⣿⣿⣿⣿⣿⣿⣟⢿⣿⣿⣿⣿⣿⣿⣿⣿⣿⣿⣿⣿⣷⡵⢕⢕⢕⢕⢕⢕⢕⢳⢗⢵⢵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⢳⢕⢕⢕⢕⢕⢕⢕⢕⢕⢕⢕⢕⢕⢕⢕⢕⢕⢕⢕⢕⢕⢕⢕⢕⢕⢝⢝⢝⢝⢟⢟⢻⢟⢻⡿⢿⢿⡿⡿⢿⢿⢿⢿⡻⣣⡻⣿⣿⣿⣿⣿⣿⣿⣿⢿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⢳⣧⣵⣕⣕⢕⢕⢕⢕⢕⢕⢕⢕⢕⢕⢕⢕⢕⢕⢕⢕⢕⢕⢕⢕⢕⢕⢕⢕⢕⢕⢕⢕⢕⢕⢕⢕⢕⢕⢕⢕⢕⢕⢕⢕⢝⢜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⢝⢟⢿⢿⢇⢱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⢟⢻⢿⣿⣿⣷⣧⣵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⢿⢿⣷⣷⣵⣕⣕⡕⢕⢕⢕⢕⢕⢕⢕⢕⢕⢕⢕⢕⢕⢕⢕⢕⢕⢕⢕⢕⢕⢕⢕⢕⢕⢕⢕⢕⢕⢕⢕⢕⢕⢕⢕⢕⢕⢕⢕⢕⢱⡇⠕⢕⢕⢕⢜⢣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⢟⢿⢷⢷⢵⣵⣕⣕⡕⢕⢕⢕⢕⢕⢕⢕⢕⢕⢕⢕⢕⢕⢕⢕⢕⢕⢕⢕⢕⢕⢕⢕⢕⢕⢕⢕⢕⢕⢕⣱⣵⡾⢕⢅⠅⠕⢕⢔⠀⠜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⢕⢕⢕⢗⢧⢵⢵⣵⣵⣵⡵⢵⢕⢱⢕⢕⢕⢕⢱⢵⢵⢵⢵⢷⢗⢟⢟⢏⢝⢕⢕⢕⢕⢔⢄⢀⢀⢀⢄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⢕⢕⢕⢕⢕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⡇⢕⢕⢕⢕⢕⢕⢕⢕⢕⢕⢕⢕⢕⢕⢕⢸⡕⢕⢕⢕⢕⢕⢕⠕⠄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⢕⢕⢕⢕⢕⢕⣱⣿⣧⢕⢕⢕⢕⢕⢕⢕⢕⢕⢕⢕⢕⢕⢕⢕⣸⣿⣕⠕⠑⠑⠕⠁⢔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⡟⢕⢕⢕⢕⢕⢱⣿⣿⣿⡇⢕⢕⢕⢕⢕⢕⢕⢕⢕⢕⢕⢕⢕⢕⣿⣿⣿⣧⡔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⡇⢕⢕⢕⢕⢕⣿⣿⣿⣿⣿⡕⢕⢕⢕⢕⢕⢕⢕⢕⢕⢕⢕⢕⢕⣿⣿⣿⣿⣇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⣼⡿⢿⢷⢕⢕⢕⠕⠜⢝⣝⣹⣽⣿⣿⡕⢕⢕⢕⢕⢕⢕⢕⢕⢕⢕⢕⢅⢝⢟⢻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⢄⢕⢕⢕⢕⢕⢕⢕⢕⢕⢕⢕⢕⢕⢕⢕⢑⢕⢕⢕⢕⢕⠕⢕⢕⢕⣵⣵⣵⣵⣷⡕⢕⢕⢕⡟⢿⢿⣿⣿⣿⣿⣿⣕⢕⢕⢕⢕⢕⢕⢕⢕⢕⢕⢱⢷⢷⢧⢵⣵⣕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⠐⢕⢕⢕⢕⢕⠕⢕⢔⢕⢕⠕⢕⢕⢕⢕⠑⢕⢕⢕⢕⢕⠄⢕⢕⢕⢕⢕⢅⢕⢱⠿⠿⠿⠟⠙⠟⠇⢕⠕⠾⣿⣿⣷⣷⣽⣿⣿⣿⣿⣧⢕⢕⢕⢕⢄⢕⢕⢕⢕⢸⢿⢿⠿⠟⢛⣿⡇⢑⢕⢕⢕⢕⢕⢕⢕⢕⢕⠕⢕⢑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⢑⢕⢕⢕⢕⡜⢕⢕⢕⢕⢕⢕⢕⢕⢕⠀⢕⢕⢕⢕⢕⠀⠑⠑⢕⢕⢕⠐⠀⢀⣀⢄⣤⣤⡤⠀⠀⠀⠀⠀⠀⠈⢟⣿⣿⣿⣿⣿⣿⣿⣷⡕⢕⢕⢕⢕⢕⢕⠁⠀⠀⢀⠀⢀⢀⠀⠁⠄⠑⢕⠑⢕⢕⠕⢕⢕⢕⢕⢅⢅⢅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⢱⠇⢕⢕⢕⢕⢕⢕⢕⢕⡄⢕⢔⢕⢕⢕⠔⠄⢄⢕⢕⢕⠀⢰⣿⣿⡇⠁⢜⢀⢄⢀⢀⢔⠀⣼⣷⣴⣹⣿⣿⣿⣿⣿⣿⣿⡇⢕⢕⢄⢕⢕⢕⢀⢀⢀⢇⢀⣕⡕⢔⠀⢀⡁⢅⠐⠑⢕⢄⢅⠕⢕⢕⢕⢔⠕⢅⢕⢕⢕⠑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⠑⠀⠑⢕⢕⠕⢁⠅⢄⢼⣷⡄⠕⠕⢕⢕⢕⠀⢕⢕⢕⢕⣕⡜⣿⣿⣷⡄⢕⢸⣷⣷⡗⢇⣵⣿⣿⣿⣿⣿⣿⣿⣿⣿⣿⣿⡇⢕⢕⣾⢕⢕⢕⣷⣷⡇⢕⣾⣿⡿⢁⣴⣿⢇⡄⠀⠐⠕⢕⠀⠀⢔⠑⢕⢔⢕⢕⢕⢕⢕⢑⢔⢄⢁⢅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⠕⠀⠀⠀⠀⠀⢀⣠⣴⣧⣕⡕⢝⣷⡄⠐⠁⢕⢕⢄⠕⢕⢕⠕⢸⣿⣿⢿⣿⣿⣦⣜⣝⣹⣵⣾⣿⣿⣿⣿⣿⣿⣿⣿⣿⣿⣿⡿⠁⢅⡾⢏⢕⣴⣕⣝⣏⣵⣿⣿⣿⣿⣿⣿⢇⢸⣿⣧⣄⠀⠕⠄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⢑⢁⢀⢀⢄⢄⢔⢔⢜⢻⣿⣿⣿⣿⣷⡾⢧⡄⠀⠁⠕⢕⠀⢑⠑⠑⢸⣿⣷⣾⣟⣹⣿⣝⣹⣽⣿⣿⣿⣿⣿⣿⣿⣿⣿⣿⣿⣿⢟⢁⣰⣿⣷⣾⣿⣿⣿⣏⣏⣻⡟⣿⣧⣿⣿⡏⢕⣾⣿⣿⣿⡇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⢑⢕⢕⢕⢕⢕⢕⢕⢕⢕⢜⢻⢿⣿⢻⢕⢜⢿⣔⢀⠀⠁⠕⢱⡀⠀⠁⢻⡿⡻⢏⢟⢻⣿⣿⣿⣿⣿⣿⣿⣿⣿⣿⣿⣿⣿⣿⣵⣴⣾⣿⣿⣿⣿⣿⣿⣿⣿⣿⡿⢏⢝⢻⣿⡿⢅⢱⣿⣿⣿⣿⡇⢔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⢕⢕⢕⢕⢕⢕⢕⢕⢕⢕⢕⢕⢕⢕⢑⢑⠕⣿⣧⡄⠀⠀⠀⢻⣦⡄⠁⢸⢕⢕⢕⢕⢜⣿⣿⣿⣿⣿⣿⣿⣿⣿⣿⣿⣿⣿⣿⣿⣿⣿⣿⣿⣿⣿⣿⣿⣿⣿⡕⢕⢕⢕⣿⢇⢕⣼⣿⣿⣿⣿⡇⢄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⢀⢕⢕⢕⢕⢕⢕⢕⢕⢕⢕⢕⢕⢕⢕⢕⢕⢕⠜⢿⣿⣷⣄⢀⠀⠹⣿⣷⣵⣧⣵⣱⣵⣾⣿⣿⣿⣿⣿⣿⣿⣿⣿⣿⣿⣿⣿⣿⣿⣿⣿⣿⣿⣿⣿⣿⣿⣿⣿⣧⣇⣕⣱⡟⢔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⠑⢕⢕⢕⢕⢕⢕⢕⢕⢕⢕⢕⢕⢕⢕⢕⢕⢕⢜⢿⣿⣿⣿⣷⣄⣘⣿⣿⣿⣿⣿⣿⣿⣿⣿⣿⣿⣿⣿⣿⣿⣿⣿⣿⣿⣿⣿⣿⣿⢝⣿⣿⣿⣿⣿⣿⣿⣿⣿⣿⣿⣿⠇⢄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⠔⢕⢕⢕⢕⢕⢕⢕⢕⢕⢕⢕⢕⢕⢕⢕⢕⢕⢕⢅⢻⣿⣿⣿⣿⣿⣿⣿⣿⣿⣿⣿⣿⣿⣿⣿⣿⣿⣿⣿⣿⣿⣿⣿⣿⣿⣿⣿⣿⣾⣿⣿⣿⣿⣿⣿⣿⣿⣿⣿⣿⢏⠔⣼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⠀⢜⢿⣿⣿⣿⣿⣿⣿⣿⣿⣿⣿⣿⣿⣿⣿⣿⣿⣿⣿⣿⣿⣿⣿⣿⣿⣿⣿⣿⣿⣿⣿⣿⣿⣿⣿⣿⣿⣿⢏⢐⢱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⢑⠑⢄⠀⢕⢕⢕⢕⢕⢕⢕⢕⢕⢕⢕⢕⢕⢕⢕⢕⢕⢕⠀⢕⢕⢝⢿⣿⣿⣿⣿⣿⣿⣿⣿⣿⣿⣿⣿⣿⣿⣿⣿⣿⣿⣿⣿⣿⣿⣿⣿⣿⣿⣿⣿⣿⣿⣿⣿⣿⣿⠏⢕⢅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⠅⠀⢑⢔⠀⢕⢕⢕⢕⢕⢕⢕⢕⢕⢕⢕⢕⢕⢕⢕⢕⢕⢕⢄⢕⢕⢕⢕⢝⢿⣿⣿⣿⣿⣿⣿⣿⣿⣿⣿⣿⣿⣿⣿⣿⣽⣽⣝⢙⢝⢙⣹⣽⣽⣿⣿⣿⣿⣿⣿⡟⢕⠁⠔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⢕⢁⠐⢕⢕⠀⠕⢕⢕⢕⢕⢕⢕⢕⢕⢕⢕⢕⢕⢕⢕⢕⢕⢕⠕⢕⠕⢑⢕⢕⢕⢝⢿⣿⣿⣿⣿⣿⣿⣿⣿⣿⣿⣿⣿⣿⣿⣿⣷⣿⣯⣽⣿⣿⣿⣿⣿⣿⣿⡿⠋⢕⢕⢀⢱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⠁⠄⠅⢄⢐⠁⢕⢕⢕⢕⢕⢕⢕⢕⢕⢕⢕⢕⢕⢕⢕⢕⢕⢔⠑⢄⢕⢕⢕⢕⢕⢕⢜⢟⢿⣿⣿⣿⣿⣿⣿⣿⣿⣿⣿⣿⣿⣿⣿⣿⣿⣿⣿⣿⣿⣿⢿⢏⢕⢄⢕⢕⢅⢾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⢔⠄⠀⠀⠐⢐⢅⢄⠑⢕⢕⢕⢕⢕⢕⢕⢕⢅⢕⢕⢕⢕⢕⢕⢕⢕⠀⠁⢕⢕⢕⢕⢕⢕⢕⢕⢕⢜⢝⢻⢿⣿⣿⣿⣿⣿⣿⣿⣿⣿⣿⣿⣿⣿⣿⢿⢏⢕⢕⢕⢕⢕⢕⢕⢸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⠀⠀⠀⠄⢁⢕⢕⢀⠁⠕⢕⢕⢕⢕⢕⢕⢕⢅⢕⢕⢕⢕⢕⢕⢕⢀⠀⠁⠕⢕⢕⢕⢕⢕⢕⢕⢕⢕⢕⢕⢜⢝⢿⣿⣿⣿⣿⣿⣿⣿⣿⠿⠋⢁⢕⢕⢕⢕⢕⢕⢕⢕⠁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⠀⠀⠀⢀⢀⢑⢕⢕⢀⠀⠕⢕⢕⢕⢕⢕⢕⢕⢕⢕⢕⢕⢕⢕⢕⢕⠀⠀⠀⠁⠑⠕⢕⢕⢕⢕⢕⢕⢕⢕⢕⢕⢕⢕⢜⢝⢻⠿⢟⢏⠑⠀⠀⠀⢕⢕⢕⢕⢕⢕⢕⢕⢕⣿⣿⣿⣿⣿⣿⡿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⠁⠀⢄⣔⣐⠄⠔⢕⢕⢕⢕⢄⠀⠑⢕⢜⢣⣕⡕⢕⢕⢕⢕⢕⢕⢕⢕⢕⢔⠀⠀⠀⠀⠀⠀⠁⠑⠕⠕⢕⢕⢕⢕⢕⢕⢕⢕⢕⢕⢕⠕⠁⠀⠀⠀⠀⢕⢕⢕⢕⢕⢕⢕⢕⢕⢻⡿⢿⣟⣽⣵⣾⣿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⣕⡀⠀⠑⣿⣿⣿⣷⣶⣧⣥⣑⠑⠐⠀⠑⢕⢕⢜⢝⢇⢕⠕⢕⢕⢕⢕⢕⢕⢕⢀⠀⠀⠀⠀⠀⠀⠀⠀⠀⢔⢕⢕⠑⢕⢕⢕⢕⠑⠑⢕⢔⠀⠀⠀⠀⠀⠀⢕⢕⢕⢕⢕⢕⢕⡗⢱⣾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⢸⣿⣿⣿⣷⣮⣿⣿⣿⣿⣿⣿⣿⣿⡧⢁⢐⠑⢕⢕⢕⢕⢕⠀⢕⢣⢕⠕⢕⢕⣕⣕⠀⠀⠀⠀⠀⠀⠀⠀⢄⡕⢕⠑⠀⢕⢕⢕⠁⠀⠀⢕⢕⢔⠀⠀⠀⠀⠀⢕⢕⢕⢕⢕⡞⠑⢕⢕⢝⢻⢿⡿⢿⣟⣟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⢿⣿⡿⢟⣫⣽⣽⣽⣽⣽⣿⣿⣝⡕⢕⢀⠐⠑⢕⢕⢕⢕⢕⠀⢕⢕⢕⢕⢹⢿⢿⢇⠀⠀⠀⠀⠀⠀⢀⣾⣿⢕⠀⠀⠁⠕⠀⠀⠀⢔⢕⢕⢕⡔⠀⠀⠀⠀⢕⢕⣱⢇⢎⢕⠀⢕⢔⢱⣷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⣵⣷⣿⣿⣿⣿⣿⣿⣿⣿⣿⣿⣿⣿⣿⡇⠀⠄⢕⢕⢕⢕⢕⢀⢕⢕⢕⢕⢕⢕⢕⢕⠀⠀⠀⠀⠀⠀⣸⣿⡿⢁⠀⠀⠀⠀⠀⠀⠄⢕⢕⢕⢝⣿⡔⠀⠀⠀⢕⢕⢕⢕⢕⢕⠀⢕⢕⠁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⣱⣷⣿⣿⣿⣿⣿⣿⣿⣿⣿⣿⣿⣿⣿⣿⣿⣿⣿⡕⠑⡅⢕⢕⢕⢕⢕⠀⢕⢕⢕⢕⢕⢕⢕⢕⠀⠀⠀⠀⢰⣿⣿⢕⢕⢕⢄⢄⣤⣤⣴⢧⢕⢕⢕⢕⢹⣿⡄⠀⠀⠀⢕⢕⢕⢕⢕⠀⠑⢕⢀⢸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⣱⣾⣿⣿⣿⣿⣿⣿⣿⣿⣿⣿⣿⣿⣿⣿⣿⣿⣿⣿⣿⣷⢄⢱⡕⢕⢕⢕⢕⠀⠕⢕⢕⢕⢕⢕⢕⢕⠀⠀⠀⢀⣾⣿⢕⢕⢕⢕⣱⣿⣿⣿⡯⣽⣷⡕⢕⢕⢕⢹⣷⡄⠀⠀⢕⢕⢕⢕⢕⢕⠀⢕⢁⠁⢟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⣼⣿⣿⣿⣿⣿⣿⣿⣿⣿⣿⣿⣿⣿⣿⣿⣿⣿⣿⣿⣿⣿⢇⢕⠁⣷⢕⢕⢕⢕⢄⠀⢕⢕⢕⢕⢕⢕⢕⢀⢀⢔⢾⣿⢏⢕⢕⢕⢱⣿⣿⣿⢟⢸⣿⣿⡟⢕⢕⢕⢕⢹⣿⣧⢄⢕⢕⢕⢕⢕⢕⢀⠑⢕⠄⠕⢸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⣼⣿⣿⣿⣿⣿⣿⣿⣿⣿⣿⣿⣿⣿⣿⣿⣿⣿⣿⣿⣿⣿⣿⣿⢕⠀⢹⣧⢕⢕⢕⢕⠀⠁⢕⢕⢕⢕⢕⢕⢔⢕⢸⢫⢇⢕⢕⢕⢕⣿⣿⣿⢏⢕⢸⣿⡟⢕⢕⢕⢕⢕⢕⡝⣟⢇⡄⢕⢕⢀⢕⢕⢕⡄⠑⢱⡀⢜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⣿⣿⣿⣿⣿⣿⣿⣿⣿⣿⣿⣿⣾⣿⣿⣿⣿⣿⣿⣿⣿⣇⢔⢸⣿⣧⠕⢕⢕⠀⠀⠁⢕⢕⢕⠁⢕⠁⢷⣷⣷⣾⣿⣳⡕⢕⢜⠟⠕⠕⠕⢞⢟⢕⢕⢕⢱⣵⣷⣿⡇⣿⣿⣧⢕⢕⢕⠑⢕⢕⢱⠀⠀⢧⠀⢻⣿⣯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⣿⣿⣿⣿⣿⣿⣿⣿⣿⣿⣿⣿⣿⣿⣿⣿⣿⣿⣿⣿⣿⣯⢕⢜⣿⣿⣇⠑⢕⢱⡄⠀⠁⢕⢕⠀⢕⢄⣎⢿⣿⣿⣿⣯⣗⢕⠁⠀⠀⠀⠀⢕⢕⢕⣕⣽⣿⣿⣿⣿⣧⣿⣿⣿⡇⢕⢕⢆⠑⢕⢕⢇⠀⢸⣇⢕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⣿⣿⣿⣿⣿⣿⣿⣿⣿⣿⣿⣿⣿⣿⣿⣿⣿⣿⣿⣿⣿⣿⣿⣿⡿⢏⢕⠑⣿⣿⣿⡔⠑⢜⣷⢀⠀⢕⢕⢀⢕⢕⣿⣕⢻⣿⣿⣿⣿⡇⠀⠀⠀⠀⠀⢕⣱⣾⣿⣿⣿⣿⣿⣿⣿⢸⣿⣿⣿⡅⢕⢸⡆⠕⢕⢸⡔⠁⢿⡿⢟⣻⣽⣿⣿⣷⣷⣿⣿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⣿⣿⣿⣿⢇⢕⡕⣹⣽⣟⡻⢿⢿⣿⣿⣿⣿⣿⣿⣿⣿⣿⣿⣝⢕⢕⢕⠀⣿⣿⣿⣿⡄⢱⣿⣇⠀⠀⢕⢕⢕⣸⣿⣿⣇⢻⣿⣿⣿⡇⠀⠀⠀⠀⠀⢱⣿⣿⣿⣿⣿⣿⣿⣿⡟⣼⣿⣿⣿⣧⢁⢕⣿⡔⠕⢔⣏⣴⣷⣿⣿⣿⣿⣿⣿⣿⣿⣿⣿⣿⣿⣿⣿⣿⣿⣿⢿⡟⢝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⢱⣿⣿⣿⣿⣎⢿⣿⣿⣿⣿⣿⣿⣷⣷⣮⣝⢿⣿⣿⣿⣿⣿⣿⣿⣿⣇⢕⠀⢻⣿⣿⣿⣧⢸⣿⣿⡔⠀⢕⢕⢔⣿⣿⣿⣿⣇⢻⣿⣿⡇⠀⠀⠀⠀⠀⢸⣿⣿⣿⣿⣿⣿⣿⣿⡇⣿⣿⣿⣿⣿⣷⡁⢸⣯⣔⠑⢹⣿⣿⣿⣿⣿⣿⣿⣿⣿⣿⣿⣿⣿⣿⣿⡿⢟⣹⣷⣿⣯⣿⣾⢇⣷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⣕⣑⣟⣟⣟⣟⣟⣗⣝⡟⢿⣿⣿⣿⣿⣿⣿⣿⣿⣾⣝⡿⣿⣿⣿⣿⣟⢿⡇⠀⢸⣿⣿⣿⣿⣿⣿⣿⣷⢀⢕⣷⣼⣿⣿⣿⣿⣿⣇⢻⣿⡇⠀⠀⠀⠀⠀⢸⣿⣿⣿⣿⣿⣿⣿⣿⢱⣿⣿⣿⣿⣿⣿⣷⡅⢿⣷⣧⢁⢿⣿⣿⣿⣿⣿⣿⣿⣿⣿⣿⣿⡿⢟⣵⣿⣿⣿⣿⣿⣿⢟⣱⣿⣿⣿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⣵⣷⣿⣿⣿⣿⣿⣿⣿⣿⣿⣿⣿⣿⣿⣷⣵⣕⢜⢻⡿⣿⢿⣿⣿⣿⣮⣝⢿⣿⣿⣿⣧⡄⢸⣿⣿⣿⣿⣿⣿⣿⣿⣇⢕⣿⣿⣿⣿⣿⣿⣿⣿⣇⢿⢕⠀⠀⠀⠀⠀⢸⣿⣿⣿⣿⣿⣿⣿⡟⣼⣿⣿⣿⣿⣿⣿⣿⣿⣼⣿⣷⡣⡜⣿⣿⣿⣿⣿⣿⣿⣿⣿⣿⢏⣵⣿⣿⣿⣿⢿⣟⣽⣷⢿⣟⣯⣽⣵⣷⣷⣷⣵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⢿⡻⢏⠝⢝⢟⢻⢻⢿⣫⣿⣿⣿⣿⣿⣿⣿⣿⣿⣷⣼⣕⢻⡽⣿⣿⣿⣿⣷⣮⡻⣿⣿⣿⣷⢻⣿⣿⣿⣿⣿⣿⣿⣿⣼⣿⣿⣿⣿⣿⣿⣿⣿⣿⣎⢕⠀⠀⠀⠀⠀⣾⣿⣿⣿⣿⣿⣿⣿⢇⣿⣿⣿⣿⣿⣿⣿⣿⣿⣿⣿⣿⣿⡕⢕⢜⢝⢝⢟⢿⣿⣿⢟⣵⣿⣿⣿⣿⢝⣱⣾⣿⢟⣵⣾⣿⣿⣿⣿⣿⣿⡿⢿⡿⢕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⡕⢕⣼⣵⣵⣷⣶⣷⣾⣿⣿⣿⣿⣿⣿⣿⣿⣿⣿⣿⣿⣿⣿⣿⣷⣷⣽⣽⣟⣟⣿⣿⣮⡻⣿⣿⣯⣿⣿⣿⣿⣿⣿⣿⣿⣿⣿⣿⣿⣿⣿⣿⣿⣿⣿⡿⠀⠀⠀⠀⠀⢀⣿⣿⣿⣿⣿⣿⣿⡿⣸⣿⣿⣿⣿⣿⣿⣿⣿⣿⣿⣿⢿⡿⢿⡕⢕⢕⢕⢕⢕⢕⣱⣿⣿⣿⣿⣟⡇⢕⢝⣹⣵⣿⣿⣿⣿⣿⣿⣿⣿⣧⣱⣵⣷⣾⣿⣷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⣱⣷⣿⣿⣿⣿⣿⣿⣿⣿⣿⣿⣿⣿⣿⣿⣿⣿⣿⣿⣿⣿⣿⣿⣿⣿⣿⣿⣿⣿⣿⣿⣿⣿⣿⣮⡻⣿⣿⣿⣿⣿⣿⣿⣿⣿⣿⡿⢟⢿⢿⢿⣿⣿⣿⣿⡇⠀⠀⠀⠀⠀⢕⣿⣿⣿⣿⣿⣿⣿⢧⣿⣿⣿⣿⣿⣿⣿⣿⣿⣿⣿⡇⢕⢔⢕⢅⢕⢕⢕⢕⢱⣾⣿⣿⣿⣿⣿⢇⢁⣡⣾⣿⣿⣿⣿⣿⣿⣿⣿⣿⣿⣿⣿⣿⣿⣿⣿⣿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⣾⣿⣿⢿⢿⢿⢿⢿⡿⢸⣿⣿⣿⣿⣿⣿⣿⣿⣿⣿⣿⣿⣿⣿⣿⣿⣿⣿⣿⣿⣿⣿⣿⣿⣿⣿⣿⣿⣮⡻⣿⣿⣿⣿⣿⡿⠿⢏⢕⢕⢔⢕⢕⢜⡿⣿⣿⡇⠀⠀⠀⠀⠀⢸⣿⣿⣿⣿⣿⣿⡿⣸⣿⣿⣿⣿⣿⣿⣿⣿⣿⡟⢝⢕⢕⢕⢕⢕⢕⠑⢁⢠⣿⣿⣿⣿⣟⣽⣷⣾⣿⣿⣿⣿⣿⣿⣿⣿⣿⣿⣿⣿⣿⣿⣿⣿⣿⡟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⢟⢵⢵⢱⣾⢿⢟⣣⣵⣿⣿⣿⣿⣿⣿⣿⣿⣿⣿⣿⣿⣿⣿⣿⣿⣿⣿⣿⣿⣿⣿⣿⣿⣿⣿⣿⣿⣿⣿⣿⣝⢿⣿⣿⡕⢕⢕⢕⢕⢕⣕⡕⢕⢕⢕⢕⢜⢑⠀⠀⠀⠀⠀⣾⣿⣿⣿⣿⣿⣿⢇⣿⣿⣿⣿⣿⣿⣿⣿⣿⣿⡧⢅⢕⢕⢕⢕⢱⡕⢕⢕⣸⣿⣿⣿⣿⣿⣿⣿⣿⣿⣿⣿⣿⣿⣿⣿⣿⣿⣿⣿⣿⣿⣿⣿⣿⣿⣿⣵⣥⣵⣵⣵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⢘⣱⣵⣷⣿⣿⣿⣿⣿⣿⣿⣿⣿⣿⣿⣿⣿⣿⣿⣿⣿⣿⣿⣿⣿⣿⣿⣿⣿⣿⣿⣿⣿⣿⣿⣿⣿⣿⣿⣯⡫⢻⡏⠐⠁⠑⠑⠷⠿⢿⣿⣿⣿⣿⣷⣶⣧⣤⣄⣀⢀⢄⣿⣿⣿⣿⣿⣿⣿⢸⣿⣿⣿⣿⣿⣿⣿⣿⣿⣿⣷⣕⠕⠕⢕⢕⢕⢅⢕⢕⣿⣿⣿⣿⣿⣿⣿⣿⣿⣿⣿⣿⣿⣿⣿⣿⣿⣿⣿⣿⣿⣿⣿⣿⣿⣿⣿⣿⣿⣿⣿⣿⣷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⢸⣿⣿⣿⣿⣿⣿⢿⣿⣿⣿⣿⣿⣿⣿⣿⣿⣿⣿⣿⣿⣿⣿⣿⣿⣿⣿⣿⣿⣿⣿⣿⣿⣿⣿⣿⣿⣿⣿⣿⣿⣎⢀⠀⠀⠀⠀⠀⠀⠀⠀⠈⠉⠙⢻⣿⣿⣿⣿⣿⣿⣿⣷⣾⣽⣟⣻⢿⣧⣿⣿⣿⣿⣿⣿⣿⣿⣿⣿⣿⣿⣿⣷⡕⢕⢕⢕⢕⢑⣾⣿⣿⣿⣿⣿⣿⣿⣿⣿⣿⣿⣿⣿⣿⣿⣿⣿⣿⣿⣿⣿⣿⣿⣿⣿⣿⣿⣿⣿⡿⢿⢛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⢿⡟⢏⢏⠝⣱⣿⣿⣿⣿⣿⣿⣿⣿⣿⣿⣿⣿⣿⣿⣿⣿⣿⣿⣿⣿⣿⣿⣿⣿⣿⣿⣿⣿⣿⣿⣿⣿⣿⣿⣿⣿⣷⣶⣤⣄⣀⠀⠀⠀⠀⠀⠀⢱⣿⣿⣿⣿⣿⣿⣿⣿⣿⣿⣿⣿⣿⣷⣾⣽⣟⣟⡿⢿⣿⣿⣿⣿⣿⣿⣿⣿⣧⣕⢅⢕⢕⣼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⢷⢝⣱⣾⣿⣿⣿⣿⣿⣿⣿⣿⣿⣿⣿⣿⣿⣿⣿⣿⣿⣿⣿⣿⣿⣿⣿⣿⣿⣿⣿⣿⣿⣿⣿⣿⣿⣿⣿⣿⣿⣿⣿⣿⣿⡿⠀⠀⠀⠀⠀⠀⢸⣿⣿⣿⣿⣿⣿⣿⣿⣿⣿⣿⣿⣿⣿⣿⣿⣿⣿⣿⣿⣷⣯⣽⣟⡿⢿⣿⡿⠟⠙⠀⢀⢰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⢕⣵⣾⣿⣿⣿⣿⣿⣿⣿⣿⣿⣿⣿⣿⣿⣿⣿⣿⣿⣿⣿⣿⣿⣿⣿⣿⣿⣿⣿⣿⣿⣿⣿⣿⣿⣿⣿⣿⣿⣿⣿⣿⣿⣿⣿⡇⠀⠀⠀⠀⠀⢀⣾⣿⣿⣿⣿⣿⣿⣿⣿⣿⣿⣿⣿⣿⣿⣿⣿⣿⣿⣿⣿⣿⣿⣿⣿⣿⣿⣷⣵⣄⣀⠐⠞⠞⢿⣿⣿⣿⣿⣿⣿⣿⣿⣿⣿⣿⣿⣿⣿⣿⣿⣿⣿⣿⣿⣿⣿⣿⣿⣿⣿⣿⣿⣿⣿⣿⣿⡿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⠘⠛⠛⠛⠛⠛⠛⠛⠛⠛⠛⠛⠛⠛⠛⠛⠛⠛⠛⠛⠛⠛⠛⠛⠛⠛⠛⠛⠛⠛⠛⠛⠛⠛⠛⠛⠛⠛⠛⠛⠛⠛⠛⠛⠛⠛⠑⠀⠀⠀⠀⠀⠘⠛⠛⠛⠛⠛⠛⠛⠛⠛⠛⠛⠛⠛⠛⠛⠛⠛⠛⠛⠛⠛⠛⠛⠛⠛⠛⠛⠛⠛⠛⠛⠛⠓⠂⠀⠙⠛⠛⠛⠛⠛⠛⠛⠛⠛⠛⠛⠛⠛⠛⠛⠛⠛⠛⠛⠛⠛⠛⠛⠛⠛⠛⠛⠛⠛⠛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⢻⢿⣿⣿⣿⣿⣿⣿⣿⣿⣿⣿⣿⣿⣿⣿⣿⣿⣿⣿⣿⣿⣿⣿⣾⣿⣿⣿⣿⣿⣿⣿⣿⣿⣿⣿⣿⣿⣿⣿⣿⢿⣿⣿⣿⣿⣎⢟⢕⢜⢿⢟⢹⢾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⢻⣿⣿⣿⣿⣿⣿⣿⣿⣿⣿⣿⣿⣿⣿⣿⣿⣿⣿⣿⣿⣿⣿⣿⣿⣿⣿⣿⣿⣿⣿⣿⣿⣿⣿⣷⣽⣝⢿⣿⣧⢕⢕⢕⢕⢕⢕⢕⢻⣿⣿⣿⣿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⢝⢟⢿⢿⣿⣿⣿⣿⢿⣿⣿⣿⣿⣿⣿⣿⣿⣿⡿⣿⣿⣿⣿⣎⢻⣿⣿⣿⣿⣿⣿⣿⣿⣿⣿⡿⣻⡕⣜⢕⢕⢕⢕⢕⢕⢕⢕⢜⢟⢿⢿⢟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⢱⣕⢕⢕⢕⢕⢕⢕⢕⢕⢕⢕⢕⢕⢕⢕⢕⢕⢕⢕⢕⢕⢕⢕⢕⢕⢕⢕⢕⢕⢕⢕⢕⢝⢝⢟⢟⢕⢜⢝⢕⢝⢝⢝⢝⢜⢕⢹⢿⢟⢿⢿⢟⢻⢟⢏⢝⢜⢜⢜⢕⢕⢕⢕⢕⢕⢕⢸⢿⢷⢗⢇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⢳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⢻⢿⢿⣷⢕⣵⣷⣵⣕⣕⣕⢕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⢝⢟⢟⢻⢿⣿⣿⣷⣷⣵⣕⣕⡕⢕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⢟⢻⢿⢿⢷⣷⣵⣵⣵⣕⣕⡕⢕⢕⢕⢕⢕⢕⢕⢕⢕⢕⢕⢕⢕⢕⢕⢕⢕⢕⢕⢕⢕⢕⢕⢕⢕⢕⢕⢕⢕⢕⢕⢕⣱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⢕⢕⢕⢗⢳⢧⢵⢵⢵⣵⡵⢵⢕⢕⢵⢕⢕⢕⢱⢵⢵⢵⢵⢵⢵⢷⢷⢗⢟⢟⢝⢕⢕⢕⢕⢕⠕⢕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⠑⢕⠀⠘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⢔⢄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⡕⢕⢕⢕⢕⢕⢕⢕⢕⢕⢕⢕⢕⢕⢕⢕⢱⢕⢕⢕⢕⢕⢕⢕⢕⢄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⣧⢕⢕⢕⢕⢕⢕⢕⢕⢕⢕⢕⢕⢕⢕⢕⣸⣧⡕⢕⠕⢕⠑⠑⢕⢔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⢕⢕⢕⢕⢕⢕⣿⣿⣿⡇⢕⢕⢕⢕⢕⢕⢕⢕⢕⢕⢕⢕⢕⢕⣿⣿⣿⣔⢔⢔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⢕⢕⢕⢕⢕⣼⣿⣿⣿⣿⡕⢕⢕⢕⢕⢕⢕⢕⢕⢕⢕⢕⢕⢕⣿⣿⣿⣿⡇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⢕⢕⢕⢕⢱⢿⢟⢻⢿⣿⣿⡕⢕⢕⢕⢕⢕⢕⢕⢕⢕⢕⢕⢕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⢞⢟⢟⢝⢕⢕⢕⢕⣵⣵⣷⣾⣿⣿⣿⣿⣕⢕⢕⢕⢕⢕⢕⢕⢕⢕⢕⢕⣵⣕⡜⢝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⠑⠀⢕⢕⢕⢕⢕⢕⢕⢅⢕⢕⢕⢕⢕⢕⢕⢕⢕⢕⢕⢕⢕⢕⢕⢕⢕⢕⢕⢕⢕⣱⣿⣿⣿⣿⣿⣧⢕⢕⣱⣧⣽⣝⣟⢿⣿⣿⣿⣿⣧⢕⢕⢕⢕⢕⢕⢕⢕⢕⢱⣽⣽⣽⣿⣷⣶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⢀⠀⢕⢕⢕⢕⠑⢕⢑⢕⢕⢕⢕⢕⢕⢕⠑⢕⢕⢕⢕⢕⢕⢕⢑⢕⢕⢕⢕⠕⠵⠛⠛⠋⠙⠁⠈⠉⠁⢕⠙⠛⠻⣿⣿⣿⣿⣿⣿⣿⣿⣧⡕⢕⢕⢕⠕⢕⢕⢕⠜⠛⠛⠛⠋⠉⠾⠧⢕⠕⢕⢕⢕⢕⢕⢕⢕⢔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⢕⢕⢕⢕⢕⣱⢕⢕⢕⢕⢕⢕⢕⢕⢄⢕⢕⢕⢕⢕⢕⠑⠑⢕⢕⢕⠑⠀⢀⣠⣴⢰⣶⣷⠆⠀⠀⠑⠀⠀⡀⢐⢹⣿⣿⣿⣿⣿⣿⣿⣷⢕⢕⢕⡔⢕⢕⢅⠀⠀⢔⠀⢠⢄⢀⠀⠐⢕⢕⢄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⠀⢕⢕⢕⢕⢸⡗⢕⢕⢕⢕⢕⢕⢕⢕⢕⢀⢕⠕⢕⢕⢕⠐⢄⢕⢕⢕⠀⢄⣾⣿⣿⢀⢔⢕⢄⢄⢀⡔⢕⢠⣿⣿⣮⣿⣿⣿⣿⣿⣿⣿⣿⢔⢕⢱⡕⢕⢕⢀⢄⢀⢕⠀⣱⣕⢕⠀⢀⡄⢕⢕⢕⢕⢔⢕⢕⢕⢕⢕⢔⢅⢕⢕⢕⢕⢕⢔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⢀⢕⢕⢕⢕⢕⢁⢕⢕⢕⢕⢕⢑⢑⣰⣿⣇⠕⢕⢕⢕⢕⢄⠐⢕⢕⢕⢰⣕⣹⣿⣿⣧⡀⢕⣿⣿⡿⢝⣱⣾⣿⣿⣿⣿⣿⣿⣿⣿⣿⣿⡏⠕⢱⡿⢇⢕⠑⢱⣷⣮⢕⣱⣿⣿⢇⣰⣾⡟⢔⢕⢕⢕⢕⢀⠀⢁⢕⢅⢔⢄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⠑⠀⠐⠁⠕⢕⢑⣅⢔⢕⢝⢿⣿⣇⠔⠀⢕⢕⢕⠀⢕⢕⢕⢜⣿⣿⢿⢿⣿⣿⣦⣼⣹⣵⣾⣿⣿⣿⣿⣿⣿⣿⣿⣿⣿⣿⡟⠁⣰⣟⣅⣵⣿⣦⣜⣏⣵⣾⣿⣿⣿⣿⣿⡿⢑⢸⣷⡔⠀⠕⠔⠀⠕⢕⢕⢕⢕⢕⢁⠑⢔⠑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⠑⢁⢐⢀⢄⢄⢔⢳⣿⣿⣿⣧⣵⡵⢜⢿⣇⢀⠅⠑⢕⢕⢑⠐⠅⠀⢿⣿⣾⣿⣏⣿⣧⣵⣵⣿⣿⣿⣿⣿⣿⣿⣿⣿⣿⣿⡿⢋⣠⣾⣿⣿⣿⣿⣿⣿⣿⣽⣽⣿⣹⣷⣾⣿⣿⢇⢕⣼⣿⣷⡕⠀⠀⠀⠀⢑⢕⢕⢕⢕⢕⢕⢕⢕⢄⢄⢄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⢻⣿⣿⣿⣿⣿⢎⢻⣷⡔⠀⠀⠑⠘⢧⡀⠀⠘⢿⢻⢏⢝⢝⢹⣿⣿⣿⣿⣿⣿⣿⣿⣿⣿⣿⣿⣿⣿⣿⣿⣿⣿⣿⣿⣿⣿⣿⣿⣿⣿⢏⢫⢏⢿⣿⡟⢔⢕⣿⣿⣿⡇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⢟⢿⢟⢏⢕⢜⢹⣿⣧⡄⠀⠀⠘⢿⣧⣄⠑⢕⡕⢕⢕⢕⢜⣿⣿⣿⣿⣿⣿⣿⣿⣿⣿⣿⣿⣿⣿⣿⣿⣿⣿⣿⣿⣿⣿⣿⣿⣿⢕⢕⢕⢱⣽⠕⢕⢸⣿⣿⣿⣗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⢄⢕⢕⢕⢕⢕⢕⢕⢕⢕⢕⢕⢔⢕⢅⢕⢕⢑⢻⣿⣿⣷⣄⡀⠈⢻⣿⣷⣾⣾⣷⣵⣾⣿⣿⣿⣿⣿⣿⣿⣿⣿⣿⣿⣿⣿⣿⣿⣿⣿⢻⣿⣿⣿⣿⣿⣿⣿⣿⣷⣵⣵⣷⡏⢕⢕⣾⣿⣿⣿⣿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⢕⢕⢕⠀⢕⢕⢕⢕⢕⢕⢕⢕⢕⢕⢕⢕⢕⢕⢕⢕⢕⢅⢻⣿⣿⣿⣿⣷⣴⣽⣿⣿⣿⣿⣿⣿⣿⣿⣿⣿⣿⣿⣿⣿⣿⣿⣿⣿⣿⣿⣿⣿⣿⣼⣿⣿⣿⣿⣿⣿⣿⣿⣿⣿⣿⣿⠕⢕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⢕⢕⢕⠑⢕⢕⢕⢕⢕⢕⢕⢕⢕⢕⢕⢕⢕⢕⢕⢕⢕⢕⢹⣿⣿⣿⣿⣿⣿⣿⣿⣿⣿⣿⣿⣿⣿⣿⣿⣿⣿⣿⣿⣿⣿⣿⣿⣿⣿⣿⣿⣿⣿⣿⣿⣿⣿⣿⣿⣿⣿⣿⣿⣿⢏⠔⢰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⢕⢕⢕⠐⢕⢕⢕⢕⢕⢕⢕⢕⢕⢕⢕⢕⢕⢕⢕⢕⢕⢕⢕⠘⢻⣿⣿⣿⣿⣿⣿⣿⣿⣿⣿⣿⣿⣿⣿⣿⣿⣿⣿⣿⣿⣿⣿⣿⣿⣿⣿⣿⣿⣿⣿⣿⣿⣿⣿⣿⣿⣿⣿⡟⢄⢑⣾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⢕⢕⢕⢀⠕⢕⢕⢕⢕⢕⢕⢕⢕⢕⢕⢕⢕⢕⢕⢕⢕⢕⢕⢕⢕⢜⢻⣿⣿⣿⣿⣿⣿⣿⣿⣿⣿⣿⣿⣿⣿⣿⣿⣿⣿⢿⢿⢿⢿⢟⢟⢿⢿⢿⣿⣿⣿⣿⣿⣿⣿⣿⢟⢔⢑⣸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⢄⢕⢕⢑⢑⢕⠀⢕⢕⢕⢕⢕⢕⢕⢕⢕⢕⢕⢅⢕⢅⢕⢕⢕⢕⠕⢕⢕⢕⢜⢻⣿⣿⣿⣿⣿⣿⣿⣿⣿⣿⣿⣿⣿⣿⣿⣿⣷⣷⣵⢕⣕⡱⣵⣷⣿⣿⣿⣿⣿⣿⣿⡿⢏⢕⠀⢄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⢄⢕⢔⢐⠑⢕⠀⢕⢕⢕⢕⢕⢕⢕⢕⢕⢕⢕⢕⢕⢕⢕⢕⢕⢕⠀⢕⢕⢕⢑⢕⢜⢝⢿⣿⣿⣿⣿⣿⣿⣿⣿⣿⣿⣿⣿⣿⣿⣿⣿⣿⣿⣿⣿⣿⣿⣿⣿⣿⣿⣿⢟⢕⢕⢕⠔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⠁⢕⢕⢕⢄⠁⢕⢕⢕⢕⢕⢕⢕⢕⢕⢕⢕⢕⢕⢕⢕⢕⢕⢔⢕⢕⠕⢐⢕⢕⢕⢕⢜⢻⢿⣿⣿⣿⣿⣿⣿⣿⣿⣿⣿⣿⣿⣿⣿⣿⣿⣿⣿⣿⣿⣿⡿⢏⢕⢕⢕⢕⠁⢱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⠀⢑⢕⢕⠕⠀⢕⢕⢕⢕⢕⢕⢕⢕⢕⠕⢕⢕⢕⢕⢕⢕⢕⢕⠀⠀⢕⢕⢕⢕⢕⢕⢕⢕⢕⢜⢝⢻⢿⣿⣿⣿⣿⣿⣿⣿⣿⣿⣿⣿⣿⣿⣿⡿⢟⢝⢕⢕⢕⢕⢕⢕⠁⣮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⢀⠁⢕⢕⢕⠀⢕⢕⢕⢕⢕⢕⢕⢕⢕⢕⢕⢕⢕⢕⢕⢕⢕⠀⠀⢕⢕⢕⢕⢕⢕⢕⢕⢕⢕⢕⢕⢕⢜⢝⢻⢿⣿⣿⣿⣿⣿⣿⣿⡿⢟⠙⢕⢕⢕⢕⢕⢕⢔⢕⢕⢱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⢄⠀⠀⠀⠀⢕⢕⢕⢔⠀⠕⢕⢕⢕⢕⢕⢕⢕⢕⢕⢕⢕⢕⢕⢕⢕⢕⠀⠀⠑⢕⢕⢕⢕⢕⢕⢕⢕⢕⢕⢕⢕⢕⢕⢕⢜⢝⢟⢿⢿⢟⢕⠄⠁⠀⢕⢕⢕⢕⢕⢕⢕⢕⢕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⠀⢀⠐⠅⢑⢕⢕⢕⢔⠀⠁⢕⢕⢕⢕⢕⢕⢕⢕⢕⢕⢕⢕⢕⢕⢕⢄⠀⠀⠀⠁⠑⠕⢕⢕⢕⢕⢕⢕⢕⢕⢕⢕⢕⢕⢕⢕⢕⢕⢕⠕⠀⠀⠀⠕⢕⢕⢕⢕⢕⢕⢕⢕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⠑⠀⠀⣥⣕⣑⢕⠕⢕⢕⢕⢕⢀⠁⢕⢕⢝⢧⣕⢕⢕⢕⢕⢕⢕⢕⢕⢕⢕⠀⠀⠀⠀⠀⠀⠀⠁⠁⠑⠕⢕⢕⢕⢕⢕⢕⢕⢕⢕⢕⠕⠁⠀⠀⠀⠀⠀⢕⢕⢕⢕⢕⢕⢕⢕⢸⣿⢿⣟⣟⣽⣷⣾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⣵⣄⣀⢀⢸⣿⣿⣿⣿⣷⣧⣥⣁⠑⠀⠀⠕⢕⢕⢜⢕⢕⢁⢕⢕⢕⢕⢕⢕⢕⢕⠀⠀⠀⠀⠀⠀⠀⠀⠀⢔⢕⢕⠁⢕⢕⢕⢕⠑⠁⠕⢕⢄⠀⠀⠀⠀⠀⢕⢕⢕⢕⢕⢕⠑⢸⢕⣷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⣿⣿⣿⣿⣿⣿⣿⣿⣿⣿⣿⣿⣿⡷⢔⠑⢀⠕⢕⢕⢕⢕⢕⠑⢕⢕⢅⢕⢕⣕⣱⡀⠀⠀⠀⠀⠀⠀⠀⢀⣵⡕⢕⠀⠁⢕⢕⠑⠀⠀⢔⢕⢕⢄⠀⠀⠀⠀⢕⢕⢕⢕⢕⡼⢕⢕⢕⢝⢟⢿⣿⢿⢿⣟⣻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⠸⣿⢿⣟⣯⣽⣷⣷⣾⣽⣽⣽⣵⣵⡕⢔⠀⠀⢕⢕⢕⢕⢕⢀⢕⢕⢕⢕⢜⢿⢿⢷⠀⠀⠀⠀⠀⠀⠀⣸⣿⡇⠁⠀⠀⠕⠁⠀⠀⢄⢕⢕⢸⣧⢀⠀⠀⠀⠁⢕⢕⡕⢜⢕⢕⢕⢕⠕⣵⣾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⣴⣷⣿⣿⣿⣿⣿⣿⣿⣿⣿⣿⣿⣿⣿⣷⢔⠅⠀⢕⢕⢕⢕⢕⠀⢕⢕⢕⢕⢕⢕⢕⢄⠀⠀⠀⠀⠀⢰⣿⣿⢕⠀⠀⠀⠀⠀⠀⠀⢕⢕⢕⢕⢿⣧⢀⠀⠀⠀⢕⢎⢕⢕⢕⢑⠑⢕⢄⢹⣿⣿⣿⣿⣿⣿⣿⣿⣿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⣱⣷⣿⣿⣿⣿⣿⣿⣿⣿⣿⣿⣿⣿⣿⣿⣿⣿⣿⣇⢀⢕⠕⢕⢕⢕⢕⠀⢕⢕⢕⢕⢕⢕⢕⢕⠀⠀⠀⠀⢀⣿⣿⢇⢕⢕⢔⢄⣤⣤⣤⣞⡕⢕⢕⢕⢜⢿⣇⠀⠀⠀⢕⢕⢕⢕⢕⢕⠀⢕⢑⠜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⣱⣾⣿⣿⣿⣿⣿⣿⣿⣿⣿⣿⣿⣿⣿⣿⣿⣿⣿⣿⣿⣿⡕⠁⣇⢕⢕⢕⢕⢔⠁⢕⢕⢕⢕⢕⢕⢕⢄⠀⠀⢀⣼⣿⡟⢕⢕⢕⢕⣾⣿⣿⣿⣽⣿⣧⢕⢕⢕⢜⣿⣇⢀⠀⢕⢕⢕⢕⢕⢕⠀⢕⢕⠀⢹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⣱⣿⣿⣿⣿⣿⣿⣿⣿⣿⣿⣿⣿⣿⣿⣿⣿⣿⣿⣿⣿⣿⡏⢕⢀⢸⡔⢕⢕⢕⢕⠀⠑⢕⢕⢕⢕⢕⢕⢕⢀⢄⣾⣿⡟⢕⢕⢕⢕⣿⣿⣿⡿⢕⣿⣿⡿⢕⢕⢕⢕⢜⣿⣷⡴⢁⢕⢕⢕⢕⢕⢔⠀⢕⢄⠁⢱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⣵⣿⣿⣿⣿⣿⣿⣿⣿⣿⣿⣿⣿⣿⣯⡻⣿⣿⣿⣿⣿⣿⣿⣿⡇⢕⢜⣿⡕⢕⢕⢕⠀⠀⠕⢕⢕⢕⢅⢕⢕⢕⢕⢝⢝⣕⡕⢕⢕⢾⣿⣿⢟⢕⢕⣿⣿⢇⢕⢕⢕⢕⢕⡜⣝⣏⡕⢕⢕⢕⢕⢕⢕⢆⠑⠑⡔⠕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⣷⢕⠁⣿⣿⡅⢕⢕⢀⠀⠀⢕⢕⢕⢕⢕⢕⢱⣾⣿⣿⣿⣷⢇⢕⢕⠙⠏⠕⠕⠕⢟⢇⢕⢕⢱⢕⣷⣾⣷⢿⣿⣷⢕⢕⢕⠁⢕⢕⢸⡀⠁⢱⡄⢸⣿⣟⣽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⣿⣿⣿⣿⣿⣿⣿⣿⣿⣿⣿⣿⣿⣿⣿⣿⣿⣿⣿⣿⣿⣿⣿⣿⡕⠀⣿⣿⣷⢀⢕⢕⡆⠀⠀⢕⢕⢕⢕⠕⣷⡹⣿⣿⣿⣿⣧⡕⢕⠀⠀⠀⠀⢕⢕⢕⢕⣼⣾⣿⣿⣿⣿⢸⣿⣿⣇⢕⢕⢅⠁⢕⢕⢣⠀⠜⣷⢀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⣿⣿⣿⣿⣿⣿⣿⣿⣿⣿⣿⣿⣿⣿⣿⣿⣿⣿⣿⣿⡿⢏⢕⠀⢻⣿⣿⣇⠀⠕⣿⡄⠀⠁⢕⢱⢕⢀⣿⣧⢹⣿⣿⣿⣿⣷⢕⠀⠀⠀⠀⢕⢱⣷⣿⣿⣿⣿⣿⣿⣿⢼⣿⣿⣿⡕⢕⢜⣇⠑⢕⢜⣆⠀⢻⡷⢿⣟⣫⣽⣿⣿⣷⣾⣿⣿⣿⣿⣿⣿⣿⣷⣧⣕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⡟⢕⢕⢝⣹⣟⡟⢿⣿⣿⣿⣿⣿⣿⣿⣿⣿⣿⣿⣽⣕⢕⢕⠀⢸⣿⣿⣿⡆⢄⣿⣷⠀⠀⢕⢸⢕⢸⣿⣿⣧⢜⣿⣿⣿⣿⢕⠀⠀⠀⠀⢕⣿⣿⣿⣿⣿⣿⣿⣿⣿⢸⣿⣿⣿⣷⡁⢕⢻⣇⠑⢕⢝⣱⣵⣷⣿⣿⣿⣿⣿⣿⣿⣿⣿⣿⣿⣿⣿⣿⣿⡿⢟⣽⡕⢕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⣾⣿⣿⣿⣧⢻⣿⣿⣿⣿⣿⣿⣷⣷⣮⣝⡻⣿⣿⣿⣿⣿⣿⣿⣿⣷⡕⢔⢸⣿⣿⣿⣿⣸⣿⣿⣇⠀⢕⢸⢅⣿⣿⣿⣿⣷⡜⣿⣿⡿⠁⠀⠀⠀⠀⢕⣿⣿⣿⣿⣿⣿⣿⣿⡟⣾⣿⣿⣿⣿⣷⡄⢜⣿⡔⠑⢜⣿⣿⣿⣿⣿⣿⣿⣿⣿⣿⣿⣿⣿⣿⡿⢟⣻⣵⣾⣿⣿⣿⣿⢏⣾⣧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⣝⣟⣟⣻⣿⣷⣼⡟⢿⢿⣿⣿⣿⣿⣿⣿⣿⣷⣽⡻⣿⣿⣿⣿⣿⣿⢷⢕⢜⣿⣿⣿⣿⣿⣿⣿⣿⡄⢕⣼⣸⣿⣿⣿⣿⣿⣧⢹⣿⡇⠀⠀⠀⠀⠀⢕⣿⣿⣿⣿⣿⣿⣿⣿⢇⣿⣿⣿⣿⣿⣿⣿⡔⢻⣿⣵⢁⢹⣿⣿⣿⣿⣿⣿⣿⣿⣿⣿⣿⡿⣫⣷⣿⣿⣿⣿⣿⡿⢟⣵⣿⣿⣿⢇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⣵⣷⣿⣿⣿⣿⣿⣿⣿⣿⣿⣿⣿⣿⣷⣧⣝⡝⢝⢫⣻⡿⣿⣿⣿⣷⣝⡻⣿⣿⣿⣿⣧⡕⣿⣿⣿⣿⣿⣿⣿⣿⣧⢕⣿⣿⣿⣿⣿⣿⣿⣿⣧⢹⡇⠀⠀⠀⠀⠀⢱⣿⣿⣿⣿⣿⣿⣿⣿⢸⣿⣿⣿⣿⣿⣿⣿⣿⣜⣿⣿⣵⡅⢿⣻⣿⣿⣿⣿⣿⣿⣿⡿⣫⣾⣿⣿⣿⣿⢝⣹⣵⣾⢟⣹⣷⣷⣾⣿⣿⣿⣷⣧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⢾⢿⢻⢟⢝⠝⢻⢟⢿⢟⣽⣿⣿⣿⣿⣿⣿⣿⣿⣷⣧⣜⡹⢻⣿⣿⣿⣿⣿⣮⣝⢿⣿⣿⣿⣞⣿⣿⣿⣿⣿⣿⣿⣿⣧⣿⣿⣿⣿⣿⣿⣿⣿⣿⣧⢕⠀⠀⠀⠀⠀⢸⣿⣿⣿⣿⣿⣿⣿⡇⣾⣿⣿⣿⣿⣿⣿⣿⣿⣿⣿⣿⣿⣇⢕⢜⢝⢝⢟⢿⣿⣿⢟⣵⣿⣿⣿⡿⢝⢣⣾⡿⣏⣵⣿⣿⣿⣿⣿⣿⡿⢿⢟⢟⢇⣑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⣕⣵⣥⣵⣵⣷⣶⣾⣿⣿⣿⣿⣿⣿⣿⣿⣿⣿⣿⣿⣿⣿⣷⣷⣽⣽⣟⣟⣿⣿⣷⡝⢿⣿⣿⣾⣿⣿⣿⣿⣿⣿⣿⣿⣿⣿⣿⣿⣿⣿⣿⣿⣿⣿⢕⠀⠀⠀⠀⠀⣾⣿⣿⣿⣿⣿⣿⣿⢱⣿⣿⣿⣿⣿⣿⣿⣿⣿⣿⣿⡿⣿⠿⣇⢕⢕⢕⢕⢕⢕⣵⣿⣿⣿⣿⣿⡏⢕⢝⣹⣾⣿⣿⣿⣿⣿⣿⣿⣿⣿⣧⣷⣿⣿⣿⣿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⣸⣾⣿⣿⣿⣿⣿⣿⣿⣿⣿⣿⣿⣿⣿⣿⣿⣿⣿⣿⣿⣿⣿⣿⣿⣿⣿⣿⣿⣿⣿⣿⣿⣿⣮⣝⢿⣿⣿⣿⣿⣿⣿⣿⣿⣿⡿⢟⠻⢟⢻⢿⣿⣿⣿⣿⠑⠀⠀⠀⠀⠀⣿⣿⣿⣿⣿⣿⣿⡇⣿⣿⣿⣿⣿⣿⣿⣿⣿⣿⣿⡏⢔⢔⢕⢕⢕⠕⢕⢕⢕⣾⣿⣿⣿⣿⡿⢟⣕⣵⣾⣿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⢱⣿⣿⢿⢿⢿⢿⣿⣿⢏⣿⣿⣿⣿⣿⣿⣿⣿⣿⣿⣿⣿⣿⣿⣿⣿⣿⣿⣿⣿⣿⣿⣿⣿⣿⣿⣿⣿⣷⣝⣿⣿⣿⣿⣿⢿⢿⢟⢕⢕⢕⢕⢕⢕⡻⠿⢿⡇⠀⠀⠀⠀⠀⢱⣿⣿⣿⣿⣿⣿⣿⢹⣿⣿⣿⣿⣿⣿⣿⣿⣿⡿⢏⢕⢅⢕⢕⢕⢕⢕⠁⢁⣿⣿⣿⣿⣯⣷⣾⣿⣿⣿⣿⣿⣿⣿⣿⣿⣿⣿⣿⣿⣿⣿⣿⣿⣿⣿⢝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⢜⢗⡕⡕⢵⣾⢿⣗⣵⣾⣿⣿⣿⣿⣿⣿⣿⣿⣿⣿⣿⣿⣿⣿⣿⣿⣿⣿⣿⣿⣿⣿⣿⣿⣿⣿⣿⣿⣿⣿⣮⡻⣿⣿⡇⢕⢕⢕⢕⢕⣕⣕⢕⠕⢕⢕⢕⠕⠀⠀⠀⠀⠀⢸⣿⣿⣿⣿⣿⣿⡏⣿⣿⣿⣿⣿⣿⣿⣿⣿⣿⣷⢅⢕⢕⢕⢕⢕⣕⢕⢕⢸⣿⣿⣿⣿⣿⣿⣿⣿⣿⣿⣿⣿⣿⣿⣿⣿⣿⣿⣿⣿⣿⣿⣿⣿⣿⣿⣷⣶⣷⣷⣷⣧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⣵⣵⣷⣿⣿⣿⣿⣿⣿⣿⣿⣿⣿⣿⣿⣿⣿⣿⣿⣿⣿⣿⣿⣿⣿⣿⣿⣿⣿⣿⣿⣿⣿⣿⣿⣿⣿⣿⣗⢽⣯⠔⠁⠑⠑⠱⠾⢿⣿⣿⣿⣿⣷⣷⣦⣤⣄⣀⡀⠀⣿⣿⣿⣿⣿⣿⣿⢱⣿⣿⣿⣿⣿⣿⣿⣿⣿⣿⣿⣕⢕⠕⢕⢕⢕⢅⢄⢕⣾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⣾⣿⣿⣿⣿⣿⡿⣿⣿⣿⣿⣿⣿⣿⣿⣿⣿⣿⣿⣿⣿⣿⣿⣿⣿⣿⣿⣿⣿⣿⣿⣿⣿⣿⣿⣿⣿⣿⣿⣿⣷⡁⠀⠀⠀⠀⠀⠀⠀⠀⠁⠉⠉⠙⢿⣿⣿⣿⣿⣿⣿⣷⣷⣯⣽⣟⡿⢟⣾⣿⣿⣿⣿⣿⣿⣿⣿⣿⣿⣿⣿⣿⡇⢕⢕⢕⢕⢕⣼⣿⣿⣿⣿⣿⣿⣿⣿⣿⣿⣿⣿⣿⣿⣿⣿⣿⣿⣿⣿⣿⣿⣿⣿⣿⣿⣿⣿⣿⡿⢟⢝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⢸⣟⢏⢛⢝⢋⣼⣿⣿⣿⣿⣿⣿⣿⣿⣿⣿⣿⣿⣿⣿⣿⣿⣿⣿⣿⣿⣿⣿⣿⣿⣿⣿⣿⣿⣿⣿⣿⣿⣿⣿⣿⣿⣶⣴⣤⣄⡀⠀⠀⠀⠀⠀⠀⣿⣿⣿⣿⣿⣿⣿⣿⣿⣿⣿⣿⣿⣿⣷⣯⣽⣟⣻⢿⣿⣿⣿⣿⣿⣿⣿⣿⣷⣕⢕⠕⢕⢱⣿⣿⣿⣿⣿⣿⣿⣿⣿⣿⣿⣿⣿⣿⣿⣿⣿⣿⣿⣿⣿⣿⣿⣿⣿⣿⣿⣿⣿⣿⣿⣧⣕⣕⣕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⢻⡕⢕⣴⣾⣿⣿⣿⣿⣿⣿⣿⣿⣿⣿⣿⣿⣿⣿⣿⣿⣿⣿⣿⣿⣿⣿⣿⣿⣿⣿⣿⣿⣿⣿⣿⣿⣿⣿⣿⣿⣿⣿⣿⣿⣿⢇⠀⠀⠀⠀⠀⢄⣿⣿⣿⣿⣿⣿⣿⣿⣿⣿⣿⣿⣿⣿⣿⣿⣿⣿⣿⣿⣷⣾⣽⣟⣻⢟⣟⣿⠟⠙⠀⢀⢄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⢕⣵⣿⣿⣿⣿⣿⣿⣿⣿⣿⣿⣿⣿⣿⣿⣿⣿⣿⣿⣿⣿⣿⣿⣿⣿⣿⣿⣿⣿⣿⣿⣿⣿⣿⣿⣿⣿⣿⣿⣿⣿⣿⣿⣿⣿⠑⠀⠀⠀⠀⠀⢱⣿⣿⣿⣿⣿⣿⣿⣿⣿⣿⣿⣿⣿⣿⣿⣿⣿⣿⣿⣿⣿⣿⣿⣿⣿⣿⣷⣮⣵⣄⡀⠘⠘⠙⢿⣿⣿⣿⣿⣿⣿⣿⣿⣿⣿⣿⣿⣿⣿⣿⣿⣿⣿⣿⣿⣿⣿⣿⣿⣿⣿⣿⣿⣿⣿⣿⢿⢟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⠁⠁⠁⠀⠀⠀⠀⠀⠛⠛⠛⠛⠛⠛⠛⠛⠛⠛⠛⠛⠛⠛⠛⠛⠛⠛⠛⠛⠛⠛⠛⠛⠛⠛⠛⠛⠛⠛⠛⠛⠛⠛⠛⠛⠛⠛⠛⠛⠛⠛⠛⠛⠛⠃⠀⠀⠀⠀⠀⠀⠛⠛⠛⠛⠛⠛⠛⠛⠛⠛⠛⠛⠛⠛⠛⠛⠛⠛⠛⠛⠛⠛⠛⠛⠛⠛⠛⠛⠛⠛⠛⠛⠛⠒⠐⠀⠘⠛⠛⠛⠛⠛⠛⠛⠛⠛⠛⠛⠛⠛⠛⠛⠛⠛⠛⠛⠛⠛⠛⠛⠛⠛⠛⠛⠛⠋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⢟⢟⢿⢿⣿⣿⣿⣿⣿⣿⣿⣿⣿⣿⣿⣿⣿⣿⣿⣿⣿⣿⣿⣿⣿⣿⣿⣿⣿⣿⣿⣿⣿⣿⣿⣿⣿⣿⣿⣿⣽⣟⢿⣿⣿⣷⡜⢏⢕⢕⢝⢏⢕⢞⢏⢿⣿⣿⣿⣿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⣿⣿⣿⣿⣿⣿⣿⣿⣿⣿⣿⣿⣿⣿⣿⣿⣿⣿⣿⣝⢿⣿⣿⣿⣿⣿⣿⣿⣿⣿⣿⣿⣷⣝⢻⣿⢕⢕⢕⢕⢕⢕⢕⢕⢜⣿⣿⣿⣿⢏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⢿⢿⢿⢿⢟⢟⢟⢟⢻⡿⢿⢟⢿⢿⢿⢿⢿⢿⢿⢇⢹⣿⣟⣿⣿⣿⣿⣿⡿⢿⢿⢟⢏⢧⡕⢕⢕⢕⢕⢕⢕⢕⢕⡕⢝⢟⢟⢏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⢕⢕⢕⢱⡕⢕⢕⢕⢕⢕⢕⢕⢕⢕⢕⢕⢕⢕⢕⢕⢕⢕⢕⢕⢕⢕⢕⢕⢕⢕⢕⢕⢕⢕⢕⢕⢕⢕⢕⢕⢕⢕⢕⢕⢕⢕⢕⢕⢕⢕⢝⢇⢝⢝⢝⢕⢕⢕⢕⢕⢕⢕⢕⢜⢕⢕⢕⢕⢕⢱⢕⢜⢟⢗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⢳⣵⣕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⢟⢟⢿⢏⢱⣾⣿⣷⣷⣧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⢟⢻⢿⢿⢿⣷⣷⣧⣵⣵⣕⣕⢕⢕⢕⢕⢕⢕⢕⢕⢕⢕⢕⢕⢕⢕⢕⢕⢕⢕⢕⢕⢕⢕⢕⢕⢕⢕⢕⢕⢕⢕⢕⢕⢕⢕⢕⢕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⢟⢟⢟⢟⢗⢗⢗⢱⢵⢕⢕⢕⢕⣕⣕⣕⣕⣕⣕⣕⣕⡕⢕⢕⢕⢕⢕⢕⢕⢕⢕⢕⣕⣕⣕⣕⣵⣵⡷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⢝⢕⢕⢕⢕⢕⢕⢕⢜⢝⢝⢝⢝⢝⢝⢝⢕⢕⢕⢕⢕⢕⢕⢕⢕⢕⢱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⠕⠕⢔⢘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⢀⢀⢄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⢕⢕⢕⢕⢕⢕⢕⢕⢕⢕⢕⢕⢕⢕⢕⢕⡕⢕⢕⢕⢕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⡕⢕⢕⢕⢕⢕⢕⢕⢕⢕⢕⢕⢕⢕⢕⢕⣷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⣾⣿⣷⢕⢕⢕⢕⢕⢕⢕⢕⢕⢕⢕⢕⢕⢕⢕⣿⣿⣕⢁⢑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⡇⢕⢕⢕⢕⢕⣼⣿⣿⣿⣇⢕⢕⢕⢕⢕⢕⢕⢕⢕⢕⢕⢕⢕⢕⣿⣿⣿⣷⡕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⣇⢕⢕⢕⢕⢱⣿⣿⣿⣿⣿⣇⢕⢕⢕⢕⢕⢕⢕⢕⢕⢕⢕⢕⢕⣿⣿⣿⣿⣇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⣼⣿⣿⡿⢕⢕⢕⠕⢝⢝⣕⣸⣽⣿⣿⣧⢕⢕⢕⢕⢕⢕⢕⢕⢕⢕⢕⢕⢝⢟⢿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⣵⣵⣥⣵⡕⢕⢕⢕⢻⢿⢿⣿⣿⣿⣿⣿⣧⡕⢕⢕⢕⢕⢕⢕⢕⢕⢕⢸⢷⢶⢵⣵⣕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⣾⣿⣿⣿⠟⢿⢧⢕⢕⣿⣿⣿⣷⣷⣽⣿⣿⣿⣿⣷⡕⢕⢕⢕⢕⢕⢕⢕⢕⣱⣿⣿⣿⡿⠿⣿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⢀⠁⢕⢕⢕⢕⢕⢕⢕⢕⢕⢕⢕⢕⢕⢕⢔⢕⢕⢕⢕⢕⢅⢕⢕⢕⢕⢕⢕⠑⠉⠁⠁⢀⣀⣀⢀⠀⠀⠅⠀⠁⠙⠻⢿⣿⣿⣿⣿⣿⣿⣿⡕⢕⢕⢕⡕⢕⢕⠁⠁⠁⠁⠁⠀⠈⠉⠑⢑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⠀⢕⢕⢕⢕⢱⢱⢕⢕⢕⢕⢕⢕⢕⢕⢔⢕⢕⢕⢕⢕⢕⠕⠑⢕⢕⢕⠀⠀⣰⣷⡇⠙⢻⡟⠑⠀⠀⢀⠀⢀⣔⣄⢹⣿⣿⣿⣿⣿⣿⣿⣿⢕⢕⢕⢇⢕⢕⠔⠀⠀⢕⠀⢕⢕⢄⠀⠁⠑⢕⢔⢕⢕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⢄⠀⢕⢕⢕⢕⢸⠇⢔⢕⢕⢕⢕⢕⢕⢑⣵⢁⢕⢕⢕⢕⢕⠀⢄⢕⢕⢕⢄⢕⣿⣿⣿⡄⢕⢕⣔⣕⣰⣇⢕⣸⣿⣿⣿⣿⣿⣿⣿⣿⣿⣿⡏⢕⢕⣾⢇⢕⢕⡄⢔⣄⢕⢀⣷⣵⡕⠀⣠⣆⠕⢕⢕⢕⢔⠕⢕⢕⢕⢕⠑⢔⢕⢕⢕⢕⢅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⢀⢕⢕⢕⢕⠑⠁⠕⠕⢕⢕⠕⢁⢕⣾⣿⣧⢑⢕⢕⢕⢕⢄⠕⢕⢕⢕⢸⣷⣼⣿⣿⣷⣄⢕⢿⣿⢟⢕⣵⣿⣿⣿⣿⣿⣿⣿⣿⣿⣿⡿⠑⢅⡾⠏⣕⣄⠕⢸⣿⡗⢹⣾⣿⣟⣱⣾⣿⢇⢕⠑⠕⠕⢕⠀⢔⢔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⠀⢀⠀⠀⠑⢑⣕⡕⢕⢕⢜⢻⣿⣧⢑⠄⠕⢕⢕⢀⠕⢕⠕⢸⣿⣿⣏⣽⡿⣿⡿⢷⢷⣾⣿⣿⣿⣿⣿⣿⣿⣿⣿⣿⣿⢟⢑⣰⣿⣷⣿⣿⣿⣷⣧⢵⢾⣿⣿⣟⢿⣿⣿⡟⢕⢸⡇⢔⠀⠁⠑⢁⢕⢕⢕⢕⢔⢑⠕⠕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⢅⢅⢄⢅⢔⢔⢕⢜⢻⣿⣿⣿⣷⣵⣕⡜⣻⣧⡅⠀⠑⠕⢕⢱⢐⠀⠁⢿⣿⣿⡿⡷⡿⣿⣿⣿⣿⣿⣿⣿⣿⣿⣿⣿⣿⣿⣿⣧⣶⣿⣿⣿⣿⣿⣿⣿⣿⣿⣷⣷⣿⢼⣿⣿⣿⣿⢑⠕⣾⣷⢕⠀⠀⠀⠕⠕⢕⢕⢕⢕⢕⢔⢄⢕⢀⢁⢁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⢻⣿⣿⣿⣿⣿⢝⢽⣿⣕⢀⠀⠁⠁⢳⣔⢀⠘⢟⡟⢕⢜⢕⢝⢻⣿⣿⣿⣿⣿⣿⣿⣿⣿⣿⣿⣿⣿⣿⣿⣿⣿⣿⣿⣿⣿⣿⣿⣿⣿⢏⢕⢕⢹⣿⡇⢕⢕⣿⣿⣿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⢿⢯⢗⢕⢕⢝⣿⣷⣴⡀⠀⠁⢻⣷⣦⣅⣕⣕⣕⡕⣕⣱⣿⣿⣿⣿⣿⣿⣿⣿⣿⣿⣿⣿⣿⣿⣿⣿⣿⣿⣿⣿⣿⣿⣿⣿⣿⣕⡕⢕⣱⡿⢕⢕⢸⣿⣿⣿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⢅⢕⢕⢕⢕⢕⢕⢕⢕⢕⢕⢕⢕⢕⢕⢕⢔⢕⢹⣿⣿⣿⣷⣄⡀⠹⣿⣿⣿⣿⣿⣿⣿⣿⣿⣿⣿⣿⣿⣿⣿⣿⣿⣿⣿⣿⣿⣿⣿⣿⢸⣿⣿⣿⣿⣿⣿⣿⣿⣿⣷⣿⣿⡇⢕⢁⣿⣿⣿⣿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⢑⢕⢕⢕⠀⢕⢕⢕⢕⢕⢕⢕⢕⢕⢕⢕⢕⢕⢕⢕⢕⢕⢕⢝⣿⣿⣿⣿⣿⣿⣿⣿⣿⣿⣿⣿⣿⣿⣿⣿⣿⣿⣿⣿⣿⣿⣿⣿⣿⣿⣿⣿⣿⣿⣿⣿⣿⣿⣿⣿⣿⣿⣿⣿⣿⣿⣿⠑⠕⣸⣿⣿⣿⣿⣷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⠑⢕⢕⢕⢕⢕⢕⢕⢕⢕⢕⢕⢕⢕⢕⢕⢕⢕⢔⢜⢿⣿⣿⣿⣿⣿⣿⣿⣿⣿⣿⣿⣿⣿⣿⣿⣿⣿⣿⣿⣿⣿⣿⣿⣿⣿⣿⣿⣿⣿⣿⣿⣿⣿⣿⣿⣿⣿⣿⣿⣿⠇⠑⢱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⠑⢕⢕⢕⢕⢕⢕⢕⢕⢕⢕⢕⢕⢕⢕⢕⢕⢕⢕⢕⢅⠝⢿⣿⣿⣿⣿⣿⣿⣿⣿⣿⣿⣿⣿⣿⣿⣿⣿⣿⣿⣿⣿⣿⣿⣿⣿⣿⣿⣿⣿⣿⣿⣿⣿⣿⣿⣿⣿⣿⢏⠁⢅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⢄⠑⢕⢕⢕⢕⢕⢕⢕⢕⢕⢕⢕⢕⢕⢕⢕⢕⢕⢕⢕⢕⢕⢝⢿⣿⣿⣿⣿⣿⣿⣿⣿⣿⣿⣿⣿⣿⣿⣿⣿⣿⣝⢝⠝⢝⢝⢝⢽⢝⣹⣿⣿⣿⣿⣿⣿⣿⣿⢏⢑⠕⣼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⠕⢕⢕⠀⢕⢕⢕⢕⢕⢕⢕⢕⢕⢕⢕⢕⢕⢕⢕⢕⢕⢕⢕⠀⢕⢕⢕⢝⢿⣿⣿⣿⣿⣿⣿⣿⣿⣿⣿⣿⣿⣿⣿⣿⣿⣿⣧⣵⣦⣇⣾⣿⣿⣿⣿⣿⣿⣿⣿⡟⢕⢕⠁⢰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⠑⢅⢕⠀⢅⢕⢕⢕⢕⢕⢕⢕⢕⢕⢕⢕⢕⢕⢕⢕⢕⢕⢕⢀⢕⢕⢕⢕⢕⢜⢻⢿⣿⣿⣿⣿⣿⣿⣿⣿⣿⣿⣿⣿⣿⣿⣿⣿⣿⣿⣿⣿⣿⣿⣿⣿⣿⡿⢏⢔⢕⢕⢐⣼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⢔⢕⢅⠀⢕⢕⢕⢕⢕⢕⢕⢕⢕⢕⢕⢕⢕⢕⢕⢕⢕⢕⢀⢕⠕⢁⢕⢕⢕⢕⢕⢝⢟⢿⣿⣿⣿⣿⣿⣿⣿⣿⣿⣿⣿⣿⣿⣿⣿⣿⣿⣿⣿⣿⢟⢕⢕⢕⢕⢕⢕⢱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⠐⢑⠄⢕⢑⢀⠕⢕⢕⢕⢕⢕⢕⢕⢕⢕⢕⢕⢕⢕⢕⢕⢕⢕⠕⠁⢔⢕⢕⢕⢕⢕⢕⢕⢕⢕⢕⢝⢟⢿⣿⣿⣿⣿⣿⣿⣿⣿⣿⣿⣿⣿⣿⠟⢏⢕⢕⢕⢕⢕⢕⢕⢁⣾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⢀⠀⢕⢕⢕⢕⠀⠑⢕⢕⢕⢕⢕⢕⢕⢕⢕⢕⢕⢕⢕⢕⢕⢕⢄⠀⠕⢕⢕⢕⢕⢕⢕⢕⢕⢕⢕⢕⢕⢕⢕⢝⢟⢿⢿⣿⣿⣿⣿⡿⠟⢏⠑⢕⢕⢕⢕⢕⢕⢑⢕⢕⢱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⢄⠀⠀⠀⠁⢕⢕⢕⢕⠀⠑⢕⢕⢕⢕⢕⢕⢕⢕⢕⢕⢕⢕⢕⢕⢕⢕⠀⠀⠁⠕⢕⢕⢕⢕⢕⢕⢕⢕⢕⢕⢕⢕⢕⢕⢕⢕⢜⢝⢝⢕⢕⠔⠁⠀⢕⢕⢕⢕⢕⢕⢕⢕⢕⣾⣿⣾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⠀⢐⠅⢀⢕⢕⢕⢕⢕⢀⠀⢕⢕⢕⡕⢕⢕⢕⢕⢕⢕⢕⢕⢕⢕⢕⢔⠀⠀⠀⠀⠁⠑⠕⢕⢕⢕⢕⢕⢕⢕⢕⢕⢕⢕⢕⢕⢕⢕⢕⠕⠀⠀⠀⠀⢕⢕⢕⢕⢕⢕⢕⢕⢸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⠑⠀⠀⢡⣥⣕⡑⠕⢕⢕⢕⢕⢄⠀⠕⢕⢜⢳⣕⡕⢕⢕⢕⢕⢕⢕⢕⢕⢕⢀⠀⠀⠀⠀⠀⠀⠀⠁⠑⠑⢕⢕⢕⢕⢕⢕⢕⢕⢕⢕⢑⠁⠀⠀⠀⠀⠀⢕⢕⢕⢕⢕⢕⢕⢕⢜⣿⡿⢿⣟⣯⣵⣾⣿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⣥⣤⣄⡀⢜⢿⣿⣿⣿⣷⣶⣵⣅⡁⠀⢀⠑⢕⢕⢕⢝⢕⢕⢕⢕⢕⢕⢕⢕⢕⢕⠀⠀⠀⠀⠀⠀⠀⠀⠀⢄⢕⢕⠁⠑⢕⢕⢕⠑⠀⠑⢕⢔⠀⠀⠀⠀⠀⢕⢕⢕⢕⢕⢕⢕⢱⢇⣷⣾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⢻⣿⣿⣿⣿⣿⣿⣿⣿⣿⣿⣿⣿⡿⢆⠁⠄⠑⢕⢕⢕⢕⢕⠁⢕⢣⢕⢕⢕⣕⣱⡔⠀⠀⠀⠀⠀⠀⠀⠀⣵⣕⢕⠀⠀⢕⢕⠑⠀⠀⢄⢕⢕⢔⠀⠀⠀⠀⠀⢕⢕⢕⢕⣱⢇⢕⢕⢜⢟⢿⣿⡿⢿⢿⣻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⠜⣿⢿⣟⣯⣵⣷⣷⣷⣾⣯⣽⣯⣵⣕⢕⠁⠀⠕⢕⢕⢕⢕⢄⠑⢕⢕⢕⢕⢻⢿⢿⠀⠀⠀⠀⠀⠀⠀⣱⣿⡏⠑⠀⠀⠕⠑⠀⠀⢀⢕⢕⢕⣷⡄⠀⠀⠀⠀⢕⢕⡕⢕⢕⢕⠕⢕⠑⣵⣷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⣴⣾⣿⣿⣿⣿⣿⣿⣿⣿⣿⣿⣿⣿⣿⣷⢕⠐⢀⢕⢕⢕⢕⢕⠀⢕⢕⢕⢕⢕⢕⢕⢕⠀⠀⠀⠀⠀⢰⣿⣿⢇⠀⠀⠀⠀⠀⠀⠀⢕⢕⢕⢕⢹⣷⡄⠀⠀⠀⢕⢜⢕⢕⢕⢔⠀⢕⢕⢸⣿⣿⣿⣿⣿⣿⣿⣿⣿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⣱⣷⣿⣿⣿⣿⣿⣿⣿⣿⣿⣿⣿⣿⣿⣿⣿⣿⣿⣧⡄⢱⢑⢕⢕⢕⢕⢀⠕⢕⢕⢕⢕⢕⢕⢕⠀⠀⠀⠀⠀⣾⣿⡏⢕⢕⢔⢄⣤⣤⣤⡾⢕⢕⢕⢕⢕⢻⣧⢀⠀⠀⢕⢕⢕⢕⢕⢕⠀⢕⢕⠑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⢱⣾⣿⣿⣿⣿⣿⣿⣿⣿⣿⣿⣿⣿⣿⣿⣿⣿⣿⣿⣿⣿⡧⠀⢣⠕⢕⢕⢕⢕⠀⢕⢕⢕⢕⢕⢕⢕⢕⠀⠀⢀⣸⣿⡿⢕⢕⢕⢕⣾⣿⣿⣿⢣⣿⣧⢕⢕⢕⢜⢿⣧⡄⠀⠕⢕⢕⢕⢕⢕⠀⠕⢕⠀⢜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⣱⣿⣿⣿⣿⣿⣿⣿⣿⣿⣿⣿⣿⣿⣿⣿⣿⣿⣿⣿⣿⣿⣏⢕⢔⢸⣇⢕⢕⢕⢕⠀⠑⢕⢕⢕⢕⢕⢕⢕⢀⢄⢼⣿⡟⢕⢕⢕⢕⣾⣿⣿⡿⢇⣿⣿⣿⢇⢕⢕⢕⢜⢿⣷⣵⢄⢕⢕⢕⢕⢕⢕⢀⢕⢔⠀⢕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⢱⣿⣿⣿⣿⣿⣿⣿⣿⣿⣿⣿⣿⣿⣷⣿⣿⣿⣿⣿⣿⣿⣿⣿⣇⢕⠕⣿⣇⢕⢕⢕⠀⠀⠑⢕⢕⢕⢕⢕⢕⢕⢕⢏⢏⢕⢕⢕⢕⢸⣿⣿⡟⢕⢕⣻⣿⢇⢕⢕⢕⢕⢕⡕⢝⡏⣕⢕⢕⢕⢕⢕⢕⢑⠁⢄⡇⠑⢻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⣿⡇⠀⣿⣿⡔⢕⢕⢔⠀⠀⠑⢕⢕⢁⢕⢕⢕⣾⣿⣷⣿⣿⡧⢕⢕⠙⠗⠕⠕⠕⢟⢇⢕⢕⢕⢕⣧⣾⣿⢸⣿⣿⡕⢕⢕⠀⢕⢕⢜⡄⠀⢸⡄⠜⣿⣟⣯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⣿⡇⠀⢸⣿⣿⡄⠕⢕⣇⠀⠀⢕⢕⢕⢕⢕⢸⡜⣿⣿⣿⣿⣿⡕⢕⠀⠀⠀⠀⠀⢕⢕⢕⣵⣿⣿⣿⣿⣿⣼⣿⣿⣧⢕⢕⢰⢁⢕⢕⢱⠀⠈⣷⢀⢹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⣿⣿⣿⣿⣿⣿⣿⣿⣿⣿⣿⣿⣿⣿⣿⣿⣿⣿⣿⣿⡿⢟⢕⠀⢸⣿⣿⣷⢀⠕⣿⡇⠀⠀⢕⢕⢄⢕⣿⣷⡜⣿⣿⣿⣿⣿⢕⠀⠀⠀⠀⠀⢱⣷⣿⣿⣿⣿⣿⣿⣿⡏⣿⣿⣿⡇⢕⢕⣧⠁⢕⢘⣧⠀⢹⡷⢿⢟⣻⣽⣽⣿⣿⣷⣿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⡿⢕⢜⢝⣝⣟⡻⢿⣻⣿⣿⣿⣿⣿⣿⣿⣿⣿⣿⣽⣕⡕⢕⢔⢸⣿⣿⣿⣇⠀⣿⣿⡄⠀⢕⢕⢕⢱⣿⣿⣷⡜⢿⣿⣿⣿⢕⠀⠀⠀⠀⢕⣼⣿⣿⣿⣿⣿⣿⣿⣿⢱⣿⣿⣿⣿⡄⢕⢹⣧⠁⢕⢜⣇⣵⣷⣿⣿⣿⣿⣿⣿⣿⣿⣿⣿⣿⣿⣿⣿⣿⡿⣟⣽⡕⣕⣵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⢾⣿⣿⣿⣷⡹⣿⣿⣿⣿⣿⣿⣷⣷⣯⣝⡻⢿⣿⣿⣿⣿⣿⣿⣿⣿⣇⢕⢜⣿⣿⣿⣿⡔⣿⣿⣧⠀⢕⢱⢕⣾⣿⣿⣿⣷⡜⣿⣿⣿⢕⠀⠀⠀⠀⢕⣿⣿⣿⣿⣿⣿⣿⣿⡿⢸⣿⣿⣿⣿⣿⡄⢜⣿⡇⢁⢜⣿⣿⣿⣿⣿⣿⣿⣿⣿⣿⣿⣿⣿⣿⡿⢟⣫⣵⣾⣿⣿⣿⣿⢏⣾⣧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⠕⢕⣜⣻⣿⣿⡿⢿⢮⢟⢿⢿⣿⣿⣿⣿⣿⣿⣿⣷⣽⡻⢿⣿⣿⣿⣷⣿⣿⢕⢑⣿⣿⣿⣿⣿⣿⣿⣿⡆⢕⢸⣱⣿⣿⣿⣿⣿⣷⡜⣿⡇⠀⠀⠀⠀⠀⢕⣿⣿⣿⣿⣿⣿⣿⣿⡇⣿⣿⣿⣿⣿⣿⣿⣔⢹⣿⣇⡅⢸⣿⣿⣿⣿⣿⣿⣿⣿⣿⣿⣿⡿⣫⣾⣿⣿⣿⣿⣿⢿⣏⣵⣿⣿⢿⢧⢕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⣵⣷⣷⣿⣿⣿⣿⣿⣿⣿⣿⣿⣿⣿⣷⣧⣕⡝⢝⢿⣟⣿⣿⣿⣿⣷⣝⡻⣿⣿⣿⣿⣷⣔⢿⣿⣿⣿⣿⣿⣿⣿⣿⡄⣾⣿⣿⣿⣿⣿⣿⣿⣷⡜⡇⠀⠀⠀⠀⠀⢕⣿⣿⣿⣿⣿⣿⣿⣿⢱⣿⣿⣿⣿⣿⣿⣿⣿⣇⣿⣿⣷⢅⢻⡿⣿⣿⣿⣿⣿⣿⣿⡿⣫⣾⣿⣿⣿⣿⢟⣹⣵⣾⢟⣽⣷⣾⣿⣿⣿⣿⣿⣷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⢿⢟⢟⢟⢝⢻⢿⢿⢿⣻⣿⣿⣿⣿⣿⣿⣿⣿⣷⣧⣜⡸⢽⣿⣿⣿⣿⣿⣷⣝⢿⣿⣿⣿⣯⢿⣿⣿⣿⣿⣿⣿⣿⣧⣿⣿⣿⣿⣿⣿⣿⣿⣿⣷⢕⠀⠀⠀⠀⠀⢸⣿⣿⣿⣿⣿⣿⣿⡏⣼⣿⣿⣿⣿⣿⣿⣿⣿⣿⣿⣿⣿⣧⢕⢜⢜⢝⢟⢿⣿⣿⢟⣵⣿⣿⣿⣿⡟⢱⣾⡿⣏⣵⣿⣿⣿⣿⣿⣿⡟⢟⢟⢻⣇⣕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⢞⢕⣱⣵⣥⣵⣵⣶⣷⣿⣿⣿⣿⣿⣿⣿⣿⣿⣿⣿⣿⣿⣿⣷⣷⣽⣽⣟⣟⣿⣿⣷⣝⢿⣿⣿⣿⣿⣿⣿⣿⣿⣿⣿⣿⣿⣿⣿⣿⣿⣿⣿⣿⣿⣿⢕⠀⠀⠀⠀⠀⣸⣿⣿⣿⣿⣿⣿⣿⢱⣿⣿⣿⣿⣿⣿⣿⣿⣿⣿⣿⡿⣿⢿⣇⢕⢕⢕⢕⢕⢕⣵⣿⣿⣿⣿⡿⡟⢕⢝⣱⣾⣿⣿⣿⣿⣿⣿⣿⣿⣿⣷⣷⣿⣿⣿⣿⣷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⣸⣷⣿⣿⣿⣿⣿⣿⣿⣿⣿⣿⣿⣿⣿⣿⣿⣿⣿⣿⣿⣿⣿⣿⣿⣿⣿⣿⣿⣿⣿⣿⣿⣿⣷⣝⢿⣿⣿⣿⣿⣿⣿⣿⣿⣿⡿⢟⢻⢟⢟⢿⣿⣿⣿⣿⢕⠀⠀⠀⠀⠀⣿⣿⣿⣿⣿⣿⣿⡟⣾⣿⣿⣿⣿⣿⣿⣿⣿⣿⣿⡟⢕⢔⢕⢕⢕⠕⢕⢕⢕⣾⣿⣿⣿⣿⡿⢏⣱⣵⣿⣿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⣾⣿⣿⡿⢿⢿⣿⡿⡟⣿⣿⣿⣿⣿⣿⣿⣿⣿⣿⣿⣿⣿⣿⣿⣿⣿⣿⣿⣿⣿⣿⣿⣿⣿⣿⣿⣿⣷⣝⢿⣿⣿⣿⣿⡿⢟⢻⢕⢕⢕⢕⢕⢕⢹⠿⢿⡟⠀⠀⠀⠀⠀⢄⣿⣿⣿⣿⣿⣿⣿⢳⣿⣿⣿⣿⣿⣿⣿⣿⣿⣿⢏⢕⢅⢕⢕⢕⠕⢕⠑⠁⣾⣿⣿⣿⣽⣷⣿⣿⣿⣿⣿⣿⣿⣿⣿⣿⣿⣿⣿⣿⣿⣿⣿⣿⣿⣿⡍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⢏⢝⡕⢱⣷⡷⢗⣣⣵⣿⣿⣿⣿⣿⣿⣿⣿⣿⣿⣿⣿⣿⣿⣿⣿⣿⣿⣿⣿⣿⣿⣿⣿⣿⣿⣿⣿⣿⣿⣷⡹⣿⣿⡇⢕⢕⢕⢕⢕⢕⣕⢕⠕⢕⢕⢕⢕⠀⠀⠀⠀⠀⢸⣿⣿⣿⣿⣿⣿⡟⣾⣿⣿⣿⣿⣿⣿⣿⣿⣿⣷⢕⢕⢕⢕⢕⢕⣕⢕⢕⢱⣿⣿⣿⣿⣿⣿⣿⣿⣿⣿⣿⣿⣿⣿⣿⣿⣿⣿⣿⣿⣿⣿⣿⣿⣿⣿⣷⣷⣾⣿⣿⣧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⣱⣵⣷⣿⣿⣿⣿⣿⣿⣿⣿⣿⣿⣿⣿⣿⣿⣿⣿⣿⣿⣿⣿⣿⣿⣿⣿⣿⣿⣿⣿⣿⣿⣿⣿⣿⣿⣿⣝⢜⣿⢕⠑⠑⠑⠱⠾⢿⣿⣿⣿⣿⣷⣷⣶⣴⣄⣀⡀⠀⢼⣿⣿⣿⣿⣿⣿⢣⣿⣿⣿⣿⣿⣿⣿⣿⣿⣿⣿⣔⡑⠕⢕⢕⢕⢅⢄⢕⣼⣿⣿⣿⣿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⢸⣿⣿⣿⣿⣿⡿⣿⣿⣿⣿⣿⣿⣿⣿⣿⣿⣿⣿⣿⣿⣿⣿⣿⣿⣿⣿⣿⣿⣿⣿⣿⣿⣿⣿⣿⣿⣿⣿⣿⣷⡌⠀⠀⠀⠀⠀⠀⠀⠀⠁⠈⠉⠙⢻⣿⣿⣿⣿⣿⣿⣷⣷⣯⣽⣟⡿⢿⣾⣿⣿⣿⣿⣿⣿⣿⣿⣿⣿⣿⣿⣿⡇⢕⢕⢕⢕⢕⣸⣿⣿⣿⣿⣿⣿⣿⣿⣿⣿⣿⣿⣿⣿⣿⣿⣿⣿⣿⣿⣿⣿⣿⣿⣿⣿⣿⣿⣿⣟⢟⢝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⣿⡟⢟⢋⠋⣱⣿⣿⣿⣿⣿⣿⣿⣿⣿⣿⣿⣿⣿⣿⣿⣿⣿⣿⣿⣿⣿⣿⣿⣿⣿⣿⣿⣿⣿⣿⣿⣿⣿⣿⣿⣿⣷⣦⣤⣄⡀⠀⠀⠀⠀⠀⠀⢸⣿⣿⣿⣿⣿⣿⣿⣿⣿⣿⣿⣿⣿⣷⣾⣽⣟⣻⢿⣿⣿⣿⣿⣿⣿⣿⣿⣿⣕⢕⠁⢕⢱⣿⣿⣿⣿⣿⣿⣿⣿⣿⣿⣿⣿⣿⣿⣿⣿⣿⣿⣿⣿⣿⣿⣿⣿⣿⣿⣿⣿⣿⣿⣿⣷⣥⣥⣥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⢹⡕⢕⣡⣾⣿⣿⣿⣿⣿⣿⣿⣿⣿⣿⣿⣿⣿⣿⣿⣿⣿⣿⣿⣿⣿⣿⣿⣿⣿⣿⣿⣿⣿⣿⣿⣿⣿⣿⣿⣿⣿⣿⣿⣿⣿⡇⠀⠀⠀⠀⠀⠀⣿⣿⣿⣿⣿⣿⣿⣿⣿⣿⣿⣿⣿⣿⣿⣿⣿⣿⣿⣿⣷⣾⣽⣽⣟⢟⣟⣿⡟⠋⠁⠀⡔⣾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⢕⣵⣾⣿⣿⣿⣿⣿⣿⣿⣿⣿⣿⣿⣿⣿⣿⣿⣿⣿⣿⣿⣿⣿⣿⣿⣿⣿⣿⣿⣿⣿⣿⣿⣿⣿⣿⣿⣿⣿⣿⣿⣿⣿⣿⣿⠇⠀⠀⠀⠀⠀⢰⣿⣿⣿⣿⣿⣿⣿⣿⣿⣿⣿⣿⣿⣿⣿⣿⣿⣿⣿⣿⣿⣿⣿⣿⣿⣿⣷⣾⣵⣆⡀⠈⠁⠉⠻⣿⣿⣿⣿⣿⣿⣿⣿⣿⣿⣿⣿⣿⣿⣿⣿⣿⣿⣿⣿⣿⣿⣿⣿⣿⣿⣿⣿⣿⣿⣿⢟⢟⢍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⠁⠁⠁⠀⠀⠀⠀⠀⠚⠛⠛⠛⠛⠛⠛⠛⠛⠛⠛⠛⠛⠛⠛⠛⠛⠛⠛⠛⠛⠛⠛⠛⠛⠛⠛⠛⠛⠛⠛⠛⠛⠛⠛⠛⠛⠛⠛⠛⠛⠛⠛⠛⠛⠛⠀⠀⠀⠀⠀⠀⠚⠛⠛⠛⠛⠛⠛⠛⠛⠛⠛⠛⠛⠛⠛⠛⠛⠛⠛⠛⠛⠛⠛⠛⠛⠛⠛⠛⠛⠛⠛⠛⠛⠓⠂⠀⠈⠙⠛⠛⠛⠛⠛⠛⠛⠛⠛⠛⠛⠛⠛⠛⠛⠛⠛⠛⠛⠛⠛⠛⠛⠛⠛⠛⠛⠙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⢟⢟⢿⢿⣿⣿⣿⣿⣿⣿⣿⣿⣿⣿⣿⣿⣿⣿⣿⣿⣿⣿⣿⣿⣿⣿⣿⣿⣿⡿⣿⣿⣿⣿⣿⣿⣿⣿⣿⣷⣯⣝⡟⢿⣿⣷⡝⢟⢕⢕⢕⢜⢕⢜⢝⢝⢻⣿⣿⣿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⢝⣿⡿⣿⣿⣿⣿⣿⣿⣿⣿⣿⣿⣿⣿⣿⣿⣿⣿⣿⣿⣿⣿⣎⢻⣿⣿⣿⣿⣿⣿⣿⣿⣿⣿⣿⣷⣜⡻⢯⢇⢕⢕⢕⢕⢕⢕⢕⢕⢸⣿⣿⣿⢏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⢝⢝⢝⢟⢟⢟⢟⢟⢏⢟⢟⢟⢟⢝⢝⢝⢝⢇⢹⢝⡿⣿⣿⡿⢟⡿⢟⢟⢝⢝⢜⢗⢇⢕⢕⢕⢕⢕⢕⢕⢵⣧⣕⢜⢝⢏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⢇⢕⢕⢕⢕⡕⢕⢕⢕⢕⢕⢕⢕⢕⢕⢕⢕⢕⢕⢕⢕⢕⢕⢕⢕⢕⢕⢕⢕⢕⢕⢕⢕⢕⢕⢕⢕⢕⢕⢕⢕⢕⢕⢕⢕⢕⢕⢕⢕⢕⢕⢕⢕⢕⢕⢕⢕⢕⢕⢕⢕⢕⢕⢕⢕⢕⢕⢕⢕⢕⢕⢕⢸⢿⢟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⢳⣵⣵⣵⣵⣕⡕⢕⣕⣕⢕⢕⢕⢕⢕⢕⢕⢕⢕⢕⢕⢕⢕⢕⢕⢕⢕⢕⢕⢕⢕⢕⢕⢕⢕⢕⢕⢕⢕⢕⢕⢕⢕⢕⢕⢕⢕⢕⢕⢕⢕⢕⢕⢕⢕⢕⢕⢕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⢝⢟⢟⢇⢼⢿⣿⣿⣿⣷⣷⣧⣵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⢟⢟⢿⢿⢿⢿⣷⣷⣵⣵⣵⣕⣕⣕⢕⢕⢕⢕⢕⢕⢕⢕⢕⢕⢕⢕⢕⢕⢕⢕⢕⢕⢕⢕⢕⢕⢕⢕⢕⢕⢕⢕⢕⢕⢕⢕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⢕⢕⢕⢗⢗⢳⢷⢷⢷⢷⢷⢗⢕⢕⢕⢕⢕⢕⢵⢵⢵⢵⢵⢵⢵⢷⢷⢞⢟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⢕⢕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⢁⠁⠁⢄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⣷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⡕⢕⢕⢕⢕⢕⢕⢕⢕⢕⢕⢕⢕⢕⢕⢕⣿⣕⢕⠕⠕⢕⠑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⡇⢕⢕⢕⢕⢕⢱⣿⣿⣿⡕⢕⢕⢕⢕⢕⢕⢕⢕⢕⢕⢕⢕⢕⢸⣿⣿⣧⡄⢔⠔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⡇⢕⢕⢕⢕⢕⣿⣿⣿⣿⣧⢕⢕⢕⢕⢕⢕⢕⢕⢕⢕⢕⢕⢕⢜⣿⣿⣿⣿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⡇⢕⢕⢕⢕⣼⣿⣿⣿⣿⣿⣷⡕⢕⢕⢕⢕⢕⢕⢕⢕⢕⢕⢕⢸⣿⣿⣿⣿⣧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⣧⢕⢕⢕⢱⢿⢿⢿⢿⣿⣿⣿⣷⡕⢕⢕⢕⢕⢕⢕⢕⢕⢕⢕⢸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⢿⢟⢟⢟⢏⢕⢕⢕⣱⣵⣵⣷⣿⣿⣿⣿⣿⣿⣕⢕⢕⢕⢕⢕⢕⢕⢕⢕⢱⣕⡜⠝⢟⢿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⢕⢕⢕⢕⢕⢅⢕⢕⢕⢕⢕⢕⢕⢕⢕⢕⢕⢕⢕⢕⢕⢕⢕⢕⢕⢕⢕⢕⢕⣵⣷⣷⣷⣿⣿⣿⣷⢕⢕⣿⣿⣿⣿⣿⣿⣿⣿⣿⣿⣿⣧⢕⢕⢕⢕⢕⢕⢕⢕⣿⣿⣿⣿⣷⣶⣵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⢀⠀⢕⢕⢕⢕⢕⢕⢕⢕⢕⢕⢕⢕⢕⢕⢔⢕⢕⢕⢕⢕⠑⢑⠑⢕⢕⢕⢕⣾⣿⣿⣿⣿⣿⣿⣿⣿⣧⡕⣷⣼⣝⣻⢿⣿⣿⣿⣿⣿⣿⣿⣧⢕⢕⢑⡇⢕⢕⢱⣽⣵⣷⣿⣿⣿⣿⣿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⠀⢕⢕⢕⢕⢸⢇⢕⢕⢕⢕⢕⢕⢕⢕⢀⢕⢕⢕⢕⢕⢕⠕⢔⢕⢕⢕⣜⠿⢿⣿⣿⣿⣿⣿⣿⣿⣿⣿⣿⣿⣿⣿⣿⣿⣿⣿⣿⣿⣿⣿⡿⢕⢕⣱⡇⢕⢕⣿⣿⣿⣿⣿⣿⣿⣿⣿⣷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⠀⢕⢕⢕⢕⢜⢅⢕⢕⢕⢕⢕⢕⢕⣰⣷⡅⢕⢕⢕⢕⢕⠀⢕⢕⢕⢕⢁⠁⠀⠁⠉⠙⠋⠘⠟⠟⠟⠛⠛⠙⢝⢝⢻⣿⣿⣿⣿⣿⣿⣿⢇⠕⣱⡿⢕⠑⠚⠟⠻⠿⠿⠟⠛⠙⠙⠁⢑⡩⢕⢕⢕⢕⢕⢅⢅⢅⢑⢕⢕⢕⢕⢕⢕⢕⢕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⢄⢕⢕⢕⠑⠀⠐⠅⢕⢕⢕⢅⢔⢕⣿⣿⣷⢅⢑⠕⢕⢕⢔⢕⢕⢕⢕⢹⣷⣦⢔⢄⡀⢀⢀⢀⢀⢀⣄⣴⣵⣷⣿⣿⣿⣿⣿⣿⣿⣿⢟⢀⣵⣏⣥⣷⣴⣄⢀⠀⠀⠀⠀⢀⢀⣄⣵⣾⢇⢕⠀⢁⠑⠕⠕⠑⢕⢕⢑⢕⢕⢕⢕⢔⢔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⠕⠄⠔⢀⢀⢅⣡⣴⣵⣕⡕⢕⢜⢻⣿⣧⡁⢄⠑⢕⢕⠔⢕⠕⠅⢸⣿⣿⣾⣿⣧⣷⣷⣷⣿⣿⣿⣿⣿⣿⣿⣿⣿⣿⣿⣿⡟⢋⣰⣾⣿⣿⣿⣿⣿⣿⣿⣷⣷⣷⣷⣾⣾⣿⣿⡏⢕⠑⠀⢁⠐⠀⢕⢕⢕⢕⢕⢅⠅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⢻⣿⣿⣿⣷⣷⣵⡸⢹⣷⣔⠅⠀⠑⢕⢱⡀⠀⠁⢿⣿⣿⢟⢻⢟⢿⣿⣿⣿⣿⣿⣿⣿⣿⣿⣿⣿⣿⣿⣿⣿⣿⣿⣿⣿⣿⣿⣿⣿⣿⣿⣿⡿⢟⢻⣿⣿⣿⢕⢕⡕⢕⠑⠀⢀⠕⢑⢕⢕⢕⢕⢕⢔⢐⢄⢁⢁⢑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⢻⢿⣿⣿⣿⣿⡇⢾⣿⣧⡄⠀⠀⠁⢻⣦⡄⠘⢿⣗⢕⢕⢕⢕⢹⣿⣿⣿⣿⣿⣿⣿⣿⣿⣿⣿⣿⣿⣿⣿⣿⣿⣿⣿⣿⣿⣿⣿⣿⣿⢕⢕⢕⢝⣿⢇⢕⢕⣿⢇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⢙⢻⢻⢗⢕⢕⢝⣿⣿⣷⣄⢀⠁⢻⣿⣷⣵⣿⣧⣵⣕⣵⣾⣿⣿⣿⣿⣿⣿⣿⣿⣿⣿⣿⣿⣿⣿⣿⣿⢟⣿⣿⣿⣿⣿⣿⣿⣿⣧⣕⣕⣵⡿⢅⢕⢸⣿⢕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⢄⢕⢕⢕⢕⢕⢕⢕⢕⢕⢕⢕⢕⢔⢔⢔⢔⢕⢜⣿⣿⣿⣿⣧⣤⣝⣿⣿⣿⣿⣿⣿⣿⣿⣿⣿⣿⣿⣿⣿⣿⣿⣿⣿⣿⣿⣿⣿⣿⣿⣵⣿⣿⣿⣿⣿⣿⣿⣿⣿⣿⣿⣿⡇⢕⠕⣼⣿⢕⠀⠀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⢕⢕⢀⢕⢕⢕⢕⢕⢕⢕⢕⢕⢕⢕⢕⢕⢕⢕⢕⢕⢕⠜⢿⣿⣿⣿⣿⣿⣿⣿⣿⣿⣿⣿⣿⣿⣿⣿⣿⣿⣿⣿⣿⣿⣿⣿⣿⣿⣿⣿⣿⣿⣿⣿⣿⣿⣿⣿⣿⣿⣿⣿⣿⣿⣿⠁⢅⢱⣿⣿⣕⢀⣵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⢄⢕⢕⢕⢕⢁⢕⢕⢕⢕⢕⢕⢕⢕⢕⢕⢕⢕⢕⢕⢕⢕⢕⢕⢘⢻⣿⣿⣿⣿⣿⣿⣿⣿⣿⣿⣿⣿⣿⣿⣿⣿⣿⣿⣿⣿⣿⣿⣿⣿⣿⣿⣿⣿⣿⣿⣿⣿⣿⣿⣿⣿⣿⣿⣿⣿⠇⠔⢅⣾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⢔⠙⢿⣿⣿⣿⣿⣿⣿⣿⣿⣿⣿⣿⣿⣿⣿⣿⣿⣿⣿⣿⣿⢿⢿⢿⣿⣿⣿⢿⢿⣿⣿⣿⣿⣿⣿⣿⣿⣿⢇⠑⠕⣼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⠀⢕⢝⢻⣿⣿⣿⣿⣿⣿⣿⣿⣿⣿⣿⣿⣿⣿⣿⣿⣿⣕⣕⣑⢕⢕⢕⢟⣗⣱⣿⣿⣿⣿⣿⣿⣿⡿⢇⢕⠄⢱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⢔⢕⢕⠀⠕⢕⢕⢕⢕⢕⢕⢕⢕⢕⢕⢕⢕⢕⢕⢕⢕⢕⢕⢄⢕⢕⢕⢌⢻⢿⣿⣿⣿⣿⣿⣿⣿⣿⣿⣿⣿⣿⣿⣿⣿⣿⣿⣷⣿⣽⣾⣿⣿⣿⣿⣿⣿⣿⣿⢟⢕⢕⢕⢅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⠔⢀⠕⢕⢔⠑⢕⢕⢕⢕⢕⢕⢕⢕⢕⢕⢕⢕⢕⢕⢕⢕⢕⢕⠀⢕⢕⢕⢕⢕⢕⢝⢻⢿⣿⣿⣿⣿⣿⣿⣿⣿⣿⣿⣿⣿⣿⣿⣿⣿⣿⣿⣿⣿⣿⣿⣿⣿⢟⢕⢑⢕⢕⠀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⠁⢅⢔⢕⢕⠀⠕⢕⢕⢕⢕⢕⢕⢕⢕⢕⢕⢕⢕⢕⢕⢕⢕⢕⠕⢕⠕⢑⢕⢕⢕⢕⢕⢕⢝⢟⢿⣿⣿⣿⣿⣿⣿⣿⣿⣿⣿⣿⣿⣿⣿⣿⣿⣿⣿⡿⢏⢕⢕⢕⠕⢕⢕⢔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⠄⢀⢕⢕⢀⠑⢕⢕⢕⢕⢕⢕⢕⢕⢕⢕⢕⢕⢕⢕⢕⢕⢕⢀⠁⢔⠕⢕⢕⢕⢕⢕⢕⢕⢕⢕⢕⢝⢟⢿⣿⣿⣿⣿⣿⣿⣿⣿⣿⣿⣿⢿⠟⢅⢕⢕⢕⢕⢕⢔⢕⢕⣸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⠔⠑⢕⢕⢕⢕⢀⠑⢕⢕⢕⢕⢕⢕⢕⢕⢕⢕⢕⢕⢕⢕⢕⢕⢕⠀⠕⢕⢕⢕⢕⢕⢕⢕⢕⢕⢕⢕⢕⢕⢕⢕⢜⢝⢻⢿⣿⣿⣿⢟⠋⢅⠀⠀⢕⢕⢕⢕⢕⢕⢕⢕⢱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⠑⠀⠀⠁⢕⢕⢕⢕⢕⢀⠁⢕⢕⢕⢕⢕⢕⢕⢕⢕⢕⢕⢕⢕⢕⢕⢕⠀⠀⠁⠕⢕⢕⢕⢕⢕⢕⢕⢕⢕⢕⢕⢕⢕⢕⢕⢕⢕⢕⢕⢔⢕⢕⠀⠔⠀⢕⢕⢕⢕⢕⢕⢕⢕⢸⣿⣽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⢄⠀⢀⢐⢑⢕⢕⢕⢕⢕⢀⠀⠕⢕⢕⡕⢕⢕⢕⢕⢕⢕⢕⢕⢕⢕⢕⢕⠀⠀⠀⠀⠁⠑⠕⢕⢕⢕⢕⢕⢕⢕⢕⢕⢕⢕⢕⢕⢕⢅⢕⠕⠀⠀⠀⠀⢕⢕⢕⢕⢕⢕⢕⢕⢸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⠑⠁⢰⣵⣕⣑⡕⠕⢕⢕⢕⢄⠀⠑⢕⢜⢳⣕⡕⢕⢕⢕⢕⢕⢕⢕⢕⢕⢄⠀⠀⠀⠀⠀⠀⠀⠁⠁⠑⢑⢕⢕⢕⢕⢕⢕⢕⢕⢕⢕⠁⠀⠀⠀⠀⠀⢕⢕⢕⢕⢕⢕⢕⢕⢕⣿⣿⢿⣟⣻⣽⣷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⢱⣵⣄⣀⡑⢿⣿⣿⣿⣿⣷⣦⣅⡁⠐⠀⠁⢕⢕⢕⢝⢇⢕⠕⢕⢕⢕⢕⢕⢕⢕⠀⠀⠀⠀⠀⠀⠀⠀⠀⢀⢕⢕⠕⠁⢕⢕⢕⠕⠀⠁⢕⢕⠀⠀⠀⠀⠀⠀⢕⢕⢕⢕⢕⢕⢕⡇⢱⣾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⣿⣿⣿⣿⣿⣿⣿⣿⣿⣿⣿⡿⢇⢁⠐⠁⢕⢕⢕⢕⢕⠀⢕⢕⢕⢕⢕⣕⣵⣕⠀⠀⠀⠀⠀⠀⠀⠀⣱⣵⢕⠀⠀⢕⢕⠕⠀⠀⢀⢕⢕⢕⠀⠀⠀⠀⠀⢕⢕⢕⢕⢱⢇⢕⢕⢜⢟⢿⣿⡿⢿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⢻⢿⣟⣯⣵⣷⣾⣷⣷⣾⣿⣿⣵⣕⡕⢀⠀⠑⢕⢕⢕⢕⢕⠀⢕⢕⢕⢕⢟⢿⢿⢔⠀⠀⠀⠀⠀⠀⢰⣿⣿⠕⠀⠀⠑⠑⠀⠀⠀⢕⢕⢕⢷⡔⠀⠀⠀⠀⢕⢕⣱⢇⢏⢕⠀⢕⠁⢵⣷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⣵⣾⣿⣿⣿⣿⣿⣿⣿⣿⣿⣿⣿⣿⣿⣿⡇⠁⠄⢕⢕⢕⢕⢕⠀⢕⢕⢕⢕⢕⢕⢕⢕⠀⠀⠀⠀⠀⢀⣾⣿⢇⢀⠀⠀⠀⠀⠀⠀⢔⢕⢕⢕⢸⣿⡔⠀⠀⠀⢕⢕⢕⢕⢕⢕⠀⢕⢕⢜⣽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⣱⣵⣿⣿⣿⣿⣿⣿⣿⣿⣿⣿⣿⣿⣿⣿⣿⣿⣿⣿⡔⠑⡅⢕⢕⢕⢕⢕⠁⢕⢕⢕⢕⢕⢕⢕⢔⠀⠀⠀⠀⣸⣿⡟⢕⢕⢕⢄⣠⣤⣤⡴⢕⢕⢕⢕⢕⢹⣿⡄⠀⠀⠕⢕⢕⢕⢕⢕⠀⢕⢕⠀⢿⣿⣿⣿⣿⣿⣿⣿⣿⣿⣿⣷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⢱⣾⣿⣿⣿⣿⣿⣿⣿⣿⣿⣿⣿⣿⣿⣿⣿⣿⣿⣿⣿⣿⡗⢄⢱⡕⢕⢕⢕⢕⠀⢕⢕⢕⢕⢕⢕⢕⢕⠀⠀⠀⣰⣿⡿⢕⢕⢕⢕⣵⣿⣿⣿⢏⣿⣷⡕⢕⢕⢕⢻⣷⡄⠀⠀⢕⢕⢕⢕⢕⢀⠁⢕⠀⠜⢻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⢱⣿⣿⣿⣿⣿⣿⣿⣿⣿⣿⣿⣿⣿⣿⣿⣿⣿⣿⣿⣿⣿⣏⡕⢕⢜⣷⢑⢕⢕⢕⠀⠀⢕⢕⢕⢕⢕⢕⢕⢀⢄⢵⣿⡿⢇⢕⢕⢕⣸⣿⣿⣿⢏⣼⣿⣿⢇⢕⢕⢕⢕⢻⣿⣧⢄⢕⢕⢕⢕⢕⢕⠄⢕⢀⠀⢕⣽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⢱⣿⣿⣿⣿⣿⣿⣿⣿⣿⣿⣿⣿⣿⣿⣝⢿⣿⣿⣿⣿⣿⣿⣿⣿⢕⠀⢿⣧⢕⢕⢕⢕⠀⠁⢕⢕⢕⢕⢕⢕⠑⢕⢝⢝⢕⡕⢕⢕⢱⣿⣿⡿⢇⢕⢸⣿⢏⢕⢕⢕⢕⢕⢕⢝⡏⢕⢑⢕⢕⠁⢕⢕⢰⠀⠑⢕⠁⢸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⣿⣿⣿⣿⣿⣿⣿⣿⣿⣿⣿⣿⣿⣿⣿⣿⣿⣿⣿⣿⡇⠀⢸⣿⣧⠕⢕⢕⠀⠀⠁⢕⢕⢕⠁⢕⢄⢷⣿⣿⣿⣿⣇⡕⢕⠘⠛⠕⠕⠕⢟⢟⢕⢕⢕⢕⣵⣾⣿⣸⣿⣿⣇⢕⢕⢄⠕⢕⢕⢇⠀⠘⡆⠘⣿⣿⣻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⣿⡇⢀⢸⣿⣿⣇⠁⢕⢱⡄⠀⠁⢕⢕⢕⢕⢱⡜⢿⣿⣿⣿⣿⣕⢕⠀⠀⠀⠀⠀⢕⢕⢕⣵⣿⣿⣿⣿⣿⡟⣿⣿⣿⡕⢕⢕⡄⠕⢕⢜⡄⠀⢻⡄⢸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⢟⢝⢕⢸⣿⣿⣿⡔⠑⢸⣧⠀⠀⢕⢕⢕⢕⢸⣿⡜⢿⣿⣿⣿⣿⢇⠀⠀⠀⠀⠀⢕⣵⣿⣿⣿⣿⣿⣿⣿⡇⣿⣿⣿⣷⢑⢕⢱⡄⠕⢕⢱⡄⠜⣷⡾⢿⣟⣿⣽⣽⣿⣿⣷⣿⣿⣿⣿⣿⣿⣷⣧⣵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⣿⣿⣿⢇⢜⢝⣝⣟⡻⢿⣿⣿⣻⣿⣿⣿⣿⣿⣿⣿⣿⣯⣕⣕⢕⢕⢜⣿⣿⣿⣷⡄⢸⣿⣇⠀⠁⢕⢕⢑⣾⣿⣿⡜⢿⣿⣿⣿⢇⠀⠀⠀⠀⠀⢸⣿⣿⣿⣿⣿⣿⣿⣿⡇⣿⣿⣿⣿⣇⠑⢜⣷⡄⢕⢜⣗⣴⣷⣾⣿⣿⣿⣿⣿⣿⣿⣿⣿⣿⣿⣿⣿⣿⢿⣟⣽⣵⣕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⢺⣿⣿⣿⣿⡼⣿⣷⣿⣿⣿⣿⣷⣾⣯⣽⡻⢿⣿⣿⣿⣿⣿⣿⣿⣿⣇⢕⠑⣿⣿⣿⣿⣧⣸⣿⣿⡄⠀⢕⡇⢱⣿⣿⣿⣿⡜⢿⣿⣿⢕⠀⠀⠀⠀⠀⢸⣿⣿⣿⣿⣿⣿⣿⣿⢸⣿⣿⣿⣿⣿⣧⢑⢹⣇⢄⠕⢿⣿⣿⣿⣿⣿⣿⣿⣿⣿⣿⣿⣿⣿⡿⢟⣯⣵⣿⣿⣿⣿⣿⢟⣼⣧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⢜⡿⢿⢿⢿⢿⢮⢟⢿⢿⣿⣿⣿⣿⣿⣿⣿⣷⣽⡻⢿⣿⣿⣿⣿⣮⣟⢕⠀⣿⣿⣿⣿⣿⣿⣿⣿⣷⢀⢕⣇⣿⣿⣿⣿⣿⣿⡜⢿⡿⢕⠀⠀⠀⠀⢔⣾⣿⣿⣿⣿⣿⣿⣿⡏⣼⣿⣿⣿⣿⣿⣿⣧⢘⣿⣯⣔⠜⣿⣿⣿⣿⣿⣿⣿⣿⣿⣿⣿⡿⣫⣾⣿⣿⣿⣿⣿⢿⣏⣵⣿⡿⢿⢧⣕⣑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⣱⣵⣶⣾⣿⣿⣿⣿⣿⣿⣿⣿⣿⣿⣷⣮⣜⡝⢝⢟⣟⣿⣿⣿⣿⣷⣽⡻⣿⣿⣿⣿⣷⣴⣻⣿⣿⣿⣿⣿⣿⣿⣿⣇⢱⣿⣿⣿⣿⣿⣿⣿⣿⡜⡇⠀⠀⠀⠀⠀⢕⣿⣿⣿⣿⣿⣿⣿⣿⢇⣿⣿⣿⣿⣿⣿⣿⣿⣷⣹⣿⣧⢣⣽⣿⣿⣿⣿⣿⣿⣿⣿⣿⢫⣾⣿⣿⣿⣿⢟⣹⣷⣿⢟⣽⣷⣿⣿⣿⣿⣿⣿⣷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⣿⢿⢻⢟⢝⢟⢿⢿⣿⢫⣿⣿⣿⣿⣿⣿⣿⣿⣷⣧⣜⡇⢿⣻⣿⣿⣿⣿⣷⣝⢿⣿⣿⣿⣷⣻⣿⣿⣿⣿⣿⣿⣿⣿⣼⣿⣿⣿⣿⣿⣿⣿⣿⣷⡕⠀⠀⠀⠀⠀⢱⣿⣿⣿⣿⣿⣿⣿⡟⢸⣿⣿⣿⣿⣿⣿⣿⣿⣿⣿⣿⣿⣧⢜⢝⢝⢝⢟⢻⣿⣿⢟⣵⣿⣿⣿⣿⡫⢪⣾⡿⣏⣵⣿⣿⣿⣿⣿⣿⣟⢟⢏⢝⣏⣱⣕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⣕⣰⣵⣥⣵⣴⣷⣷⣿⣿⣿⣿⣿⣿⣿⣿⣿⣿⣿⣿⣿⣷⣷⣽⣽⣟⣟⣿⣿⣷⣝⢿⣿⣿⣷⣿⣿⣿⣿⣿⣿⣿⣿⣿⣿⣿⣿⣿⣿⣿⣿⣿⣿⡇⠀⠀⠀⠀⠀⢸⣿⣿⣿⣿⣿⣿⣿⢇⣿⣿⣿⣿⣿⣿⣿⣿⣿⣿⣿⣿⣿⡿⣧⢕⢕⢕⢕⢕⢕⣱⣿⣿⣿⣿⣿⡻⢕⢝⣱⣾⣿⣿⣿⣿⣿⣿⣿⣿⣿⣷⣾⣿⣿⣿⣿⣿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⣵⣿⣿⣿⣿⣿⣿⣿⣿⣿⣿⣿⣿⣿⣿⣿⣿⣿⣿⣿⣿⣿⣿⣿⣿⣿⣿⣿⣿⣿⣿⣿⣿⣷⣝⢿⣿⣿⣿⣿⣿⣿⣿⣿⣿⡿⢟⢟⢟⢛⢿⣿⣿⣿⣿⢕⠀⠀⠀⠀⠀⣸⣿⣿⣿⣿⣿⣿⡿⣸⣿⣿⣿⣿⣿⣿⣿⣿⣿⣿⣿⢕⢔⢕⢕⢑⢕⢕⢕⢕⣼⣿⣿⣿⣿⢿⣟⣱⣵⣿⣿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⣵⣿⣿⣿⢿⢿⣿⣿⡿⢹⣿⣿⣿⣿⣿⣿⣿⣿⣿⣿⣿⣿⣿⣿⣿⣿⣿⣿⣿⣿⣿⣿⣿⣿⣿⣿⣿⣷⣝⢿⣿⣿⣿⣿⡿⢟⢟⢕⢕⢕⢕⢕⢕⢹⠿⢿⡿⠑⠀⠀⠀⠀⢀⣿⣿⣿⣿⣿⣿⣿⢧⣿⣿⣿⣿⣿⣿⣿⣿⣿⣿⢏⢝⢅⢕⢕⢕⢕⢔⠑⠁⣼⣿⣿⣿⣿⣷⣿⣿⣿⣿⣿⣿⣿⣿⣿⣿⣿⣿⣿⣿⣿⣿⣿⣿⣿⣿⣇⢔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⢿⢹⡝⢱⣵⣷⢷⣇⣵⣿⣿⣿⣿⣿⣿⣿⣿⣿⣿⣿⣿⣿⣿⣿⣿⣿⣿⣿⣿⣿⣿⣿⣿⣿⣿⣿⣿⣿⣿⣷⣝⢿⣿⡯⢕⢕⢕⢕⢕⢕⣕⢕⠕⢕⢕⢕⢕⠀⠀⠀⠀⠀⢱⣿⣿⣿⣿⣿⣿⡿⣸⣿⣿⣿⣿⣿⣿⣿⣿⣿⣿⢕⢕⢕⢕⢕⢕⣕⢑⢕⢕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⣵⣵⣾⣿⣿⣿⣿⣿⣿⣿⣿⣿⣿⣿⣿⣿⣿⣿⣿⣿⣿⣿⣿⣿⣿⣿⣿⣿⣿⣿⣿⣿⣿⣿⣿⣿⣿⣿⢎⢿⡕⠑⠑⠑⠱⠷⢿⣿⣿⣿⣿⣷⣷⣷⣴⣄⣀⡀⠀⢸⣿⣿⣿⣿⣿⣿⣇⣿⣿⣿⣿⣿⣿⣿⣿⣿⣿⣿⣇⡑⠕⠕⢕⢕⢌⢅⢕⣼⣿⣿⣿⣿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⣿⣿⣿⣿⣿⣿⢿⣿⣿⣿⣿⣿⣿⣿⣿⣿⣿⣿⣿⣿⣿⣿⣿⣿⣿⣿⣿⣿⣿⣿⣿⣿⣿⣿⣿⣿⣿⣿⣿⣿⣜⠁⠀⠀⠀⠀⠀⠀⠀⠁⠉⠉⠙⢻⣿⣿⣿⣿⣿⣿⣷⣷⣯⣽⣟⣻⢿⣼⣿⣿⣿⣿⣿⣿⣿⣿⣿⣿⣿⣿⣿⡇⢕⢕⢕⢕⢕⢱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⣿⢟⢟⢏⠏⢱⣿⣿⣿⣿⣿⣿⣿⣿⣿⣿⣿⣿⣿⣿⣿⣿⣿⣿⣿⣿⣿⣿⣿⣿⣿⣿⣿⣿⣿⣿⣿⣿⣿⣿⣿⣿⣷⣦⣤⣄⣀⠀⠀⠀⠀⠀⠀⢸⣿⣿⣿⣿⣿⣿⣿⣿⣿⣿⣿⣿⣿⣷⣾⣽⣟⣻⢿⣿⣿⣿⣿⣿⣿⣿⣿⣿⣕⡕⠁⢕⢕⣿⣿⣿⣿⣿⣿⣿⣿⣿⣿⣿⣿⣿⣿⣿⣿⣿⣿⣿⣿⣿⣿⣿⣿⣿⣿⣿⣿⣿⣿⣿⣿⣧⣵⣵⣥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⢸⡇⡕⣕⣵⣿⣿⣿⣿⣿⣿⣿⣿⣿⣿⣿⣿⣿⣿⣿⣿⣿⣿⣿⣿⣿⣿⣿⣿⣿⣿⣿⣿⣿⣿⣿⣿⣿⣿⣿⣿⣿⣿⣿⣿⣿⡿⠀⠀⠀⠀⠀⠀⢸⣿⣿⣿⣿⣿⣿⣿⣿⣿⣿⣿⣿⣿⣿⣿⣿⣿⣿⣿⣿⣷⣯⣽⣟⡿⣿⣿⡟⠋⠁⠀⡔⣼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⠕⣱⣾⣿⣿⣿⣿⣿⣿⣿⣿⣿⣿⣿⣿⣿⣿⣿⣿⣿⣿⣿⣿⣿⣿⣿⣿⣿⣿⣿⣿⣿⣿⣿⣿⣿⣿⣿⣿⣿⣿⣿⣿⣿⣿⣿⡇⠀⠀⠀⠀⠀⢀⣾⣿⣿⣿⣿⣿⣿⣿⣿⣿⣿⣿⣿⣿⣿⣿⣿⣿⣿⣿⣿⣿⣿⣿⣿⣿⣷⣾⣽⣗⣄⠀⠁⠉⠙⢿⣿⣿⣿⣿⣿⣿⣿⣿⣿⣿⣿⣿⣿⣿⣿⣿⣿⣿⣿⣿⣿⣿⣿⣿⣿⣿⣿⣿⣿⡿⢟⢏⢍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⠑⠛⠛⠛⠛⠛⠛⠛⠛⠛⠛⠛⠛⠛⠛⠛⠛⠛⠛⠛⠛⠛⠛⠛⠛⠛⠛⠛⠛⠛⠛⠛⠛⠛⠛⠛⠛⠛⠛⠛⠛⠛⠛⠛⠛⠛⠁⠀⠀⠀⠀⠀⠘⠛⠛⠛⠛⠛⠛⠛⠛⠛⠛⠛⠛⠛⠛⠛⠛⠛⠛⠛⠛⠛⠛⠛⠛⠛⠛⠛⠛⠛⠛⠛⠛⠓⠂⠀⠀⠙⠛⠛⠛⠛⠛⠛⠛⠛⠛⠛⠛⠛⠛⠛⠛⠛⠛⠛⠛⠛⠛⠛⠛⠛⠛⠛⠛⠙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⢟⢿⢿⢿⣿⣿⣿⣿⣿⣿⣿⣿⣿⣿⣿⣿⣿⣿⣿⣿⣿⣿⣿⣿⣿⣿⣿⣿⡿⣿⣿⣿⣿⣿⣿⣿⣿⣿⣷⣯⣝⣟⢿⣿⣷⡜⢟⢕⢕⢕⢜⢕⢜⢕⢜⢻⣿⣿⣿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⢟⢿⣿⣿⣿⣿⣿⣿⣿⣿⣿⣿⣿⣿⣿⣿⣿⣿⣿⣿⣿⣿⣿⣮⢻⣿⣿⣿⣿⣿⣿⣿⣿⣿⣿⣿⣷⣼⡟⢷⢕⢕⢕⢕⢕⢕⢕⢕⢕⢸⣿⣿⣿⢟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⢝⢝⢟⢟⢟⢟⢿⢟⢏⢟⢟⢟⢟⢝⢝⢝⢝⢱⢹⢿⣟⣿⣿⣿⢿⢿⢟⢟⢟⢕⢣⢕⢇⢕⢕⢕⢕⢕⢕⢕⣷⣧⣕⢜⢟⢏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⢵⡕⢕⢕⢕⢕⢕⢕⢕⢕⢕⢕⢕⢕⢕⢕⢕⢕⢕⢕⢕⢕⢕⢕⢕⢕⢕⢕⢕⢕⢕⢕⢕⢕⢕⢕⢕⢕⢕⢕⢕⢕⢕⢕⢕⢕⢕⢕⢕⢕⢕⢕⢕⢕⢕⢕⢕⢕⢕⢕⢕⢕⢕⢕⢕⢕⢕⢕⢸⢿⢟⢇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⢳⣵⣵⣵⣵⣕⡕⢕⣕⣕⢕⢕⢕⢕⢕⢕⢕⢕⢕⢕⢕⢕⢕⢕⢕⢕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⢝⢟⢟⢇⢼⢿⣿⣿⣿⣿⣷⣧⣵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⢟⢟⢻⢿⢿⢿⣷⣷⣵⣵⣵⣕⣕⣕⢕⢕⢕⢕⢕⢕⢕⢕⢕⢕⢕⢕⢕⢕⢕⢕⢕⢕⢕⢕⢕⢕⢕⢕⢕⢕⢕⢕⢕⢕⢕⢕⣕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⢕⢕⢕⢗⢗⢗⢷⢷⢷⢷⢷⢗⢕⢕⢕⢕⢕⢕⢵⢵⢵⢵⢵⢵⢵⢷⢷⢞⢟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⢑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⢁⢁⠁⢄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⢕⢕⢕⢕⢕⢕⢕⢕⢕⢕⢕⢕⢕⢕⢕⢕⣇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⣿⣕⢕⠕⠕⢕⠑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⡇⢕⢕⢕⢕⢕⢱⣿⣿⣿⡕⢕⢕⢕⢕⢕⢕⢕⢕⢕⢕⢕⢕⢕⢱⣿⣿⣧⡄⢔⠕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⡇⢕⢕⢕⢕⢕⣿⣿⣿⣿⣷⡕⢕⢕⢕⢕⢕⢕⢕⢕⢕⢕⢕⢕⢕⣿⣿⣿⣿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⡇⢕⢕⢕⢕⣼⣿⣿⣿⣿⣿⣷⡕⢕⢕⢕⢕⢕⢕⢕⢕⢕⢕⢕⢕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⣷⢕⢕⢕⢱⢿⢿⢿⢿⣿⣿⣿⣷⡕⢕⢕⢕⢕⢕⢕⢕⢕⢕⢕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⢿⢟⢟⢟⢏⢕⢕⢕⣱⣵⣵⣷⣿⣿⣿⣿⣿⣿⣇⢕⢕⢕⢕⢕⢕⢕⢕⢕⢡⣕⡜⢝⢟⢻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⠑⠀⢕⢕⢕⢕⢅⢕⢕⢕⢕⢕⢕⢕⢕⢕⢕⢕⢕⢕⢕⢕⢕⢕⢕⢕⢕⢕⢕⢕⣵⣷⣷⣷⣿⣿⣿⣷⢕⢕⣿⣿⣿⣿⣿⣿⣿⣿⣿⣿⣿⣧⢕⢕⢕⢕⢕⢕⢕⢕⣼⣿⣿⣿⣷⣶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⢀⠀⢕⢕⢕⢕⢕⢕⢕⢕⢕⢕⢕⢕⢕⢕⢕⢕⢕⢕⢕⢕⢑⢑⢕⢕⢕⢕⢕⣾⣿⣿⣿⣿⣿⣿⣿⣿⣧⡕⣷⣼⣝⡟⢿⣿⣿⣿⣿⣿⣿⣿⣷⢕⢕⢕⡕⢕⢕⢕⣽⣵⣷⣿⣿⣿⣿⣿⡇⢔⠕⢄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⢕⢕⢕⢕⢸⢜⢕⢕⢕⢕⢕⢕⢕⢕⢀⢕⢕⢕⢕⢕⢕⠕⢔⢕⢕⢕⣜⠿⢿⣿⣿⣿⣿⣿⣿⣿⣿⣿⣿⣿⣿⣿⣷⣿⣿⣿⣿⣿⣿⣿⣿⢕⢕⢱⡇⢕⢕⣾⣿⣿⣿⣿⣿⣿⣿⣿⣿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⠁⢕⢕⢕⢕⢜⢅⢕⢕⢕⢕⢕⢕⢕⣰⣷⡅⢕⢕⢕⢕⢕⠀⢕⢕⢕⢕⢁⠁⠀⠁⠉⠙⠋⠘⠟⠟⠛⠛⠛⠛⠙⢙⢹⣿⣿⣿⣿⣿⣿⣿⡇⢕⣰⡿⢕⠑⠚⠟⠻⠿⠿⠟⠛⠙⠋⠉⢐⡩⢕⠑⢕⢕⢕⢔⢕⢕⠕⢕⢕⢕⢕⢕⢕⢕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⢄⢕⢕⢕⠑⠄⠁⠕⢕⢕⢑⢅⢔⢕⣿⣿⣷⢅⢕⢕⢕⢕⢔⠕⢕⢕⢕⢹⣷⣦⢄⣄⡀⢀⢀⢀⢀⣀⣠⣤⣶⣷⣿⣿⣿⣿⣿⣿⣿⣿⡟⠁⣰⣏⣥⣷⣴⣄⡀⠀⠀⠀⠀⢀⢀⣠⣴⣿⢇⢕⠕⢄⠁⢑⢕⢅⢅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⠕⠐⢕⢀⢄⢄⣱⣧⣵⣕⡕⢕⢕⢟⢿⣧⡁⢐⠕⢕⢕⠄⢕⠕⠑⢸⣿⣿⣾⣿⣧⣾⣿⣿⣿⣿⣿⣿⣿⣿⣿⣿⣿⣿⣿⣿⣿⢋⣠⣾⣿⣿⣿⣿⣿⣿⣿⣿⣷⣾⣾⣿⣾⣿⣿⡟⢕⢕⠅⠅⠀⢕⢕⢕⢕⢕⢕⢅⠑⠕⠑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⢻⣿⣿⣿⣷⣷⣧⣜⡻⣷⣔⠀⠀⠑⢕⢱⡀⠀⠁⢿⣿⣿⢿⢟⢟⢿⣿⣿⣿⣿⣿⣿⣿⣿⣿⣿⣿⣿⣿⣿⣿⣿⣿⣿⣿⣿⣿⣿⣿⣿⣿⣿⡟⢟⢟⣿⣿⣿⢑⢕⢕⠀⠁⠀⢕⠕⢕⢕⢕⢕⢕⢕⢔⢕⢀⢀⢅⢅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⢟⢿⣿⣿⣿⣿⡽⢽⣿⣧⡄⠀⠀⠁⢻⣦⡄⠘⢿⡟⡕⢕⢕⢕⢸⣿⣿⣿⣿⣿⣿⣿⣿⣿⣿⣿⣿⣿⣿⣿⣿⣿⣿⣿⣿⣿⣿⣿⣿⣿⢕⢕⢕⢜⣿⡇⢕⢕⡇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⢕⢕⢕⢕⢕⢕⢕⢕⢕⢕⢙⢻⢟⢝⢕⢕⢹⣿⣿⣷⣄⢀⠁⢻⣿⣷⣵⣿⣧⣵⣕⣵⣷⣿⣿⣿⣿⣿⣿⣿⣿⣿⣿⣿⣿⣿⣿⣿⣿⢟⣿⣿⣿⣿⣿⣿⣿⣿⣧⣕⣱⣵⣾⢕⢅⢱⡇⠀⠀⠀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⠔⢕⢕⢕⢕⢕⢕⢕⢕⢕⢕⢕⢕⢔⢔⢔⢔⢕⢜⣿⣿⣿⣿⣧⣤⣹⣿⣿⣿⣿⣿⣿⣿⣿⣿⣿⣿⣿⣿⣿⣿⣿⣿⣿⣿⣿⣿⣿⣿⣿⣵⣿⣿⣿⣿⣿⣿⣿⣿⣿⣿⣿⣿⡇⢕⠕⣼⡇⠀⠀⢰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⢕⢕⢕⢀⢕⢕⢕⢕⢕⢕⢕⢕⢕⢕⢕⢕⢕⢕⢕⢕⢕⢕⠜⢿⣿⣿⣿⣿⣿⣿⣿⣿⣿⣿⣿⣿⣿⣿⣿⣿⣿⣿⣿⣿⣿⣿⣿⣿⣿⣿⣿⣿⣿⣿⣿⣿⣿⣿⣿⣿⣿⣿⣿⣿⣿⣿⠑⢅⢱⣿⡇⢀⣰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⢄⢕⢕⢕⢕⢀⢕⢕⢕⢕⢕⢕⢕⢕⢕⢕⢕⢕⢕⢕⢕⢕⢕⢕⢘⢻⣿⣿⣿⣿⣿⣿⣿⣿⣿⣿⣿⣿⣿⣿⣿⣿⣿⣿⣿⣿⣿⣿⣿⣿⣿⣿⣿⣿⣿⣿⣿⣿⣿⣿⣿⣿⣿⣿⣿⣿⠇⠔⢅⣾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⢔⠙⢿⣿⣿⣿⣿⣿⣿⣿⣿⣿⣿⣿⣿⣿⣿⣿⣿⣿⣿⣿⣿⡿⢿⢿⢿⢿⢿⢿⢿⣿⣿⣿⣿⣿⣿⣿⣿⣿⢏⠕⠔⣼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⢔⢜⢻⣿⣿⣿⣿⣿⣿⣿⣿⣿⣿⣿⣿⣿⣿⣿⣿⣿⣕⡕⢕⢕⢕⢕⠕⢕⣐⣽⣿⣿⣿⣿⣿⣿⡿⢇⢕⢄⢱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⢔⢕⢕⠀⠕⢕⢕⢕⢕⢕⢕⢕⢕⢕⢕⢕⢕⢕⢕⢕⢕⢕⢕⢕⢕⢕⢕⢌⢟⢿⣿⣿⣿⣿⣿⣿⣿⣿⣿⣿⣿⣿⣿⣿⣿⣿⣿⣵⣷⣗⣽⣿⣿⣿⣿⣿⣿⣿⣿⢟⢕⢕⢕⢁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⠔⢑⢕⢕⢔⠁⢕⢕⢕⢕⢕⢕⢕⢕⢕⢕⢕⢕⢕⢕⢕⢕⢕⢕⢕⢕⢕⢕⢕⢕⢕⢝⢻⢿⣿⣿⣿⣿⣿⣿⣿⣿⣿⣿⣿⣿⣿⣿⣿⣿⣿⣿⣿⣿⣿⣿⣿⣿⢟⢕⢕⢕⢕⢀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⢕⢕⢕⠀⢕⢕⢕⢕⢕⢕⢕⢕⢕⢕⢕⢕⢕⢕⢕⢕⢕⢕⠕⢕⠕⢑⢕⢕⢕⢕⢕⢕⢝⢟⢿⣿⣿⣿⣿⣿⣿⣿⣿⣿⣿⣿⣿⣿⣿⣿⣿⣿⣿⡿⢏⢕⢕⢕⠕⢕⢕⢔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⠀⢕⢅⢕⢕⢄⠐⢕⢕⢕⢕⢕⢕⢕⢕⢕⢕⢕⢕⢕⢕⢕⢕⢕⢄⠁⢔⢕⢕⢕⢕⢕⢕⢕⢕⢕⢕⢕⢝⢟⢿⢿⣿⣿⣿⣿⣿⣿⣿⣿⣿⣿⡿⠟⢕⢕⢕⢕⢕⢕⢔⢕⢕⣸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⠑⢕⢕⢕⢕⢀⠑⢕⢕⢕⢕⢕⢕⢕⢕⢕⢕⢕⢕⢕⢕⢕⢕⢕⠀⠕⢕⢕⢕⢕⢕⢕⢕⢕⢕⢕⢕⢕⢕⢕⢕⢜⢝⢻⢿⣿⣿⣿⢟⠋⢅⠐⠀⢕⢕⢕⢕⢕⢕⢕⢕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⠑⠀⠀⠀⢕⢕⢕⢕⢕⢀⠁⢕⢕⢕⢕⢕⢕⢕⢕⢕⢕⢕⢕⢕⢕⢕⢕⢀⠀⠀⠕⢕⢕⢕⢕⢕⢕⢕⢕⢕⢕⢕⢕⢕⢕⢕⢕⢕⢕⢕⢔⢕⢕⠀⠕⠀⢕⢕⢕⢕⢕⢕⢕⢕⢸⣽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⠐⠄⠕⢕⢕⢕⢕⢕⢄⠀⠕⢕⢕⡕⢕⢕⢕⢕⢕⢕⢕⢕⢕⢕⢕⢕⠀⠀⠀⠀⠁⠑⠕⢕⢕⢕⢕⢕⢕⢕⢕⢕⢕⢕⢕⢕⢕⢅⢕⢕⠀⠀⠀⠀⢕⢕⢕⢕⢕⢕⢕⢕⢸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⠀⢰⣵⣅⣑⡕⠕⢕⢕⢕⢄⠀⠑⢕⢜⢳⣕⡕⢕⢕⢕⢕⢕⢕⢕⢕⢕⢄⠀⠀⠀⠀⠀⠀⠀⠁⠁⠑⢑⢕⢕⢕⢕⢕⢕⢕⢕⢕⢕⠁⠀⠀⠀⠀⠀⢕⢕⢕⢕⢕⢕⢕⢕⢕⣿⣿⢿⣟⣻⣽⣷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⢱⣵⣄⣀⡑⢻⣿⣿⣿⣿⣷⣧⣥⡁⠐⠀⠁⢕⢕⢕⢝⢇⢕⠕⢕⢕⢕⢕⢕⢕⢕⠀⠀⠀⠀⠀⠀⠀⠀⠀⢀⢕⢕⠕⠀⢕⢕⢕⠕⠀⠁⢕⢕⠀⠀⠀⠀⠀⠑⢕⢕⢕⢕⢕⢕⢕⡇⢱⣷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⣿⣿⣿⣿⣿⣿⣿⣿⣿⣿⣿⡿⢇⢀⠐⠁⢕⢕⢕⢕⢕⠀⢕⢕⢕⢕⢕⣕⣵⣕⠀⠀⠀⠀⠀⠀⠀⠀⣱⣣⢕⠀⠀⢕⢕⠕⠀⠀⢀⢕⢕⡕⠀⠀⠀⠀⠀⢕⢕⢕⢕⢱⢇⢕⢕⢜⢟⢿⣿⣿⢿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⢻⢿⣟⣯⣵⣷⣾⣷⣷⣾⣿⣿⣵⣕⡕⢀⠀⠑⢕⢕⢕⢕⢕⠀⢕⢕⢕⢕⢟⢿⢿⢕⠀⠀⠀⠀⠀⠀⢰⣿⣿⠕⠀⠀⠑⠕⠀⠀⠀⢕⢕⢕⣾⣕⠀⠀⠀⠀⢕⢕⣱⢇⢏⢕⠀⢕⠁⢱⣷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⣵⣾⣿⣿⣿⣿⣿⣿⣿⣿⣿⣿⣿⣿⣿⣿⣇⠀⠄⢕⢕⢕⢕⢕⠀⢕⢕⢕⢕⢕⢕⢕⢕⠀⠀⠀⠀⠀⢀⣾⣿⢇⢀⠀⠀⠀⠀⠀⠀⢔⢕⢕⢕⢸⣿⡔⠀⠀⠀⢕⢕⢕⢕⢕⢕⠀⢕⢕⢜⣿⣿⣿⣿⣿⣿⣿⣿⣿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⣱⣵⣿⣿⣿⣿⣿⣿⣿⣿⣿⣿⣿⣿⣿⣿⣿⣿⣿⣿⡕⠑⡅⢕⢕⢕⢕⢕⠀⢕⢕⢕⢕⢕⢕⢕⢔⠀⠀⠀⠀⣸⣿⡯⢕⢕⢕⢄⢠⣤⣤⣴⢇⢕⢕⢕⢕⢹⣿⡄⠀⠀⠑⢕⢕⢕⢕⢕⠀⢕⢕⠀⢿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⢱⣾⣿⣿⣿⣿⣿⣿⣿⣿⣿⣿⣿⣿⣿⣿⣿⣿⣿⣿⣿⣿⡗⢄⢱⡅⢕⢕⢕⢕⠀⢕⢕⢕⢕⢕⢕⢕⢕⠀⠀⠀⣰⣿⡿⢕⢕⢕⢕⣼⣿⣿⣿⢏⣿⣷⡕⢕⢕⢕⢻⣷⡄⠀⠀⢕⢕⢕⢕⢕⢄⠁⢕⠀⠜⢻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⢱⣿⣿⣿⣿⣿⣿⣿⣿⣿⣿⣿⣿⣿⣿⣿⣿⣿⣿⣿⣿⣿⣏⡕⢕⠜⣷⡕⢕⢕⢕⢄⠀⢕⢕⢕⢕⢕⢕⢕⢀⢄⢵⣿⡿⢇⢕⢕⢕⣸⣿⣿⣿⢏⣼⣿⣿⢇⢕⢕⢕⢕⢻⣿⣧⡄⢕⢕⢕⢕⢕⢕⠐⠕⢔⢀⢕⣽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⢱⣿⣿⣿⣿⣿⣿⣿⣿⣿⣿⣿⣿⣿⣿⣿⢿⣿⣿⣿⣿⣿⣿⣿⣿⢕⠀⢿⣷⢕⢕⢕⢕⠀⠀⢕⢕⢕⢕⢕⢕⠄⢕⢇⢏⢕⡕⢕⢕⢱⣿⣿⡿⢇⢕⢸⣿⡏⢕⢕⢕⢕⢕⢕⢝⡟⢕⢅⢕⢕⠁⢕⢕⢕⢀⠑⢅⠁⢹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⣿⣿⣿⣿⣿⣿⣿⣿⣿⣿⣿⣿⣿⣿⣿⣿⣿⣿⣿⣿⡇⠀⢸⣿⣧⢑⢕⢕⠀⠀⠀⢕⢕⢕⠀⢕⢀⢷⣿⣷⣿⣿⣇⡕⢕⠘⠟⠕⠕⠕⢟⢟⢕⢕⢕⢱⣵⣷⣿⣼⣿⣿⣇⢕⢕⢕⠕⢕⢕⢇⠀⠁⡆⠘⣿⣿⣻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⣿⡇⢀⢸⣿⣿⣇⠁⢕⢸⡄⠀⠁⢕⢕⠀⢕⢔⣎⢿⣿⣿⣿⣿⣕⢕⠀⠀⠀⠀⠀⢕⢕⢕⣵⣿⣿⣿⣿⣿⡟⣿⣿⣿⡕⢕⢕⢔⠕⢕⢘⡔⠀⢹⡄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⢟⢕⢕⢸⣿⣿⣿⡇⠑⢕⣷⢀⠀⢕⢕⢄⢕⢱⣿⡜⢿⣿⣿⣿⣿⡇⠀⠀⠀⠀⠀⢕⣵⣿⣿⣿⣿⣿⣿⣿⡇⣿⣿⣿⣿⡅⢕⢸⡔⠕⢕⢸⡄⠘⣷⡾⢿⣟⣿⣽⣽⣿⣿⣾⣿⣿⣿⣿⣿⣿⣷⣧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⢇⢜⢝⣝⣟⡻⢿⣿⣿⣿⣿⣿⣿⣿⣿⣿⣿⣿⣯⣕⣕⢕⢕⢜⣿⣿⣿⣿⡄⢱⣿⣇⠀⠀⢕⢕⢕⣸⣿⣿⡜⢿⣿⣿⣿⢇⠀⠀⠀⠀⠀⢸⣿⣿⣿⣿⣿⣿⣿⣿⡇⣿⣿⣿⣿⣧⠁⢕⣿⡄⠕⢕⣟⣰⣵⣾⣿⣿⣿⣿⣿⣿⣿⣿⣿⣿⣿⣿⣿⣿⢿⣟⣽⡵⣕⣱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⢺⣿⣿⣿⣿⡜⣿⣷⣿⣿⣿⣿⣷⣾⣽⣝⡻⢿⣿⣿⣿⣿⣿⣿⣿⣿⣧⢕⠁⣿⣿⣿⣿⣷⢸⣿⣿⡆⠀⢕⢸⢱⣿⣿⣿⣿⡜⢿⣿⣿⢕⠀⠀⠀⠀⠀⢸⣿⣿⣿⣿⣿⣿⣿⣿⢸⣿⣿⣿⣿⣿⣧⢁⢸⣏⢄⠕⢿⣿⣿⣿⣿⣿⣿⣿⣿⣿⣿⣿⣿⣿⡿⢟⣯⣵⣿⣿⣿⣿⣿⢟⣼⣧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⢕⢿⢿⢿⢿⢿⢮⢟⢿⢿⣿⣿⣿⣿⣿⣿⣿⣷⣽⡻⢿⣿⣿⣿⣿⣮⣿⢕⠀⣿⣿⣿⣿⣿⣿⣿⣿⣿⡄⢕⣾⣼⣿⣿⣿⣿⣿⡜⢿⣿⢕⠀⠀⠀⠀⠀⣼⣿⣿⣿⣿⣿⣿⣿⡟⣸⣿⣿⣿⣿⣿⣿⣷⡅⢿⣿⣔⢜⣿⣿⣿⣿⣿⣿⣿⣿⣿⣿⣿⡿⣫⣷⣿⣿⣿⣿⣿⢿⣏⣵⣿⡿⢿⢧⣕⣑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⣱⣵⣷⣾⣿⣿⣿⣿⣿⣿⣿⣿⣿⣿⣷⣧⣕⡝⢝⢏⣝⣿⣿⣿⣿⣷⣽⡻⣿⣿⣿⣿⣷⣴⣹⣿⣿⣿⣿⣿⣿⣿⣿⣧⢕⣿⣿⣿⣿⣿⣿⣿⣿⡜⡗⠁⠀⠀⠀⠀⢕⣿⣿⣿⣿⣿⣿⣿⣿⢇⣿⣿⣿⣿⣿⣿⣿⣿⣷⡼⣿⣧⡪⣿⣿⣿⣿⣿⣿⣿⣿⣿⣿⢫⣾⣿⣿⣿⣿⢏⣹⣷⣿⢟⣽⣷⣿⣿⣿⣿⣿⣿⣷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⢿⡿⢟⢟⢏⢟⢿⢿⣿⢏⣿⣿⣿⣿⣿⣿⣿⣿⣷⣧⣜⡗⢿⣿⣿⣿⣿⣿⣷⣝⢿⣿⣿⣿⣷⣻⣿⣿⣿⣿⣿⣿⣿⣿⣷⣿⣿⣿⣿⣿⣿⣿⣿⣷⡕⠀⠀⠀⠀⠀⢱⣿⣿⣿⣿⣿⣿⣿⡿⢸⣿⣿⣿⣿⣿⣿⣿⣿⣿⣿⣿⣿⣧⢕⢜⢝⢟⢟⢻⣿⣿⢟⣵⣿⣿⣿⣿⡞⢱⣾⡿⣏⣵⣿⣿⣿⣿⣿⣿⣟⢟⢏⢝⣏⣱⣵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⢎⣗⣰⣵⣥⣵⣵⣷⣷⣿⣿⣿⣿⣿⣿⣿⣿⣿⣿⣿⣿⣿⣷⣷⣽⣽⣟⣟⣿⣿⣷⣝⢿⣿⣿⣷⣿⣿⣿⣿⣿⣿⣿⣿⣿⣿⣿⣿⣿⣿⣿⣿⣿⣿⡇⠀⠀⠀⠀⠀⢸⣿⣿⣿⣿⣿⣿⣿⢇⣿⣿⣿⣿⣿⣿⣿⣿⣿⣿⣿⣿⣿⡿⣧⢕⢕⢕⢕⢕⢕⣱⣿⣿⣿⣿⣿⡿⢕⢝⣹⣾⣿⣿⣿⣿⣿⣿⣿⣿⣿⣿⣾⣿⣿⣿⣿⣿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⣵⣾⣿⣿⣿⣿⣿⣿⣿⣿⣿⣿⣿⣿⣿⣿⣿⣿⣿⣿⣿⣿⣿⣿⣿⣿⣿⣿⣿⣿⣿⣿⣿⣷⣝⢿⣿⣿⣿⣿⣿⣿⣿⣿⣿⣿⢟⢟⠿⢟⢿⣿⣿⣿⣿⢕⠀⠀⠀⠀⠀⣸⣿⣿⣿⣿⣿⣿⡿⣸⣿⣿⣿⣿⣿⣿⣿⣿⣿⣿⣿⢕⢕⢕⢕⢕⢕⢕⢕⢕⣼⣿⣿⣿⣿⢿⣟⣱⣵⣿⣿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⣵⣿⣿⡿⢿⢿⣿⣿⣿⢹⣿⣿⣿⣿⣿⣿⣿⣿⣿⣿⣿⣿⣿⣿⣿⣿⣿⣿⣿⣿⣿⣿⣿⣿⣿⣿⣿⣷⣝⢿⣿⣿⣿⣿⡿⢿⢟⢕⢕⢕⢕⢕⢕⢹⠿⢿⡿⠑⠀⠀⠀⠀⠀⣿⣿⣿⣿⣿⣿⣿⣧⣿⣿⣿⣿⣿⣿⣿⣿⣿⣿⢟⢍⢅⢕⢕⢕⢕⢔⠑⠁⣸⣿⣿⣿⣿⣷⣿⣿⣿⣿⣿⣿⣿⣿⣿⣿⣿⣿⣿⣿⣿⣿⣿⣿⣿⣿⣎⢕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⢿⢏⡝⢱⣵⣷⢷⣇⣵⣿⣿⣿⣿⣿⣿⣿⣿⣿⣿⣿⣿⣿⣿⣿⣿⣿⣿⣿⣿⣿⣿⣿⣿⣿⣿⣿⣿⣿⣿⣷⣝⢿⣿⡯⠕⢕⢕⢕⢕⢕⡕⢕⢕⢕⢕⢕⢕⠀⠀⠀⠀⠀⢱⣿⣿⣿⣿⣿⣿⡿⣸⣿⣿⣿⣿⣿⣿⣿⣿⣿⣿⢅⢕⢕⢕⢕⢕⣕⢑⢕⢕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⢕⣵⣵⣷⣿⣿⣿⣿⣿⣿⣿⣿⣿⣿⣿⣿⣿⣿⣿⣿⣿⣿⣿⣿⣿⣿⣿⣿⣿⣿⣿⣿⣿⣿⣿⣿⣿⣿⣿⢎⢿⡕⠑⠑⠑⠱⠷⢿⣿⣿⣿⣿⣷⣷⣧⣤⣄⣀⡀⠀⢸⣿⣿⣿⣿⣿⣿⣇⣿⣿⣿⣿⣿⣿⣿⣿⣿⣿⣿⣇⢕⢕⠕⢕⢕⢜⢕⢕⣸⣿⣿⣿⣿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⣿⣿⣿⣿⣿⣿⢿⣿⣿⣿⣿⣿⣿⣿⣿⣿⣿⣿⣿⣿⣿⣿⣿⣿⣿⣿⣿⣿⣿⣿⣿⣿⣿⣿⣿⣿⣿⣿⣿⣷⣎⠁⠀⠀⠀⠀⠀⠀⠀⠁⠉⠉⠛⢻⣿⣿⣿⣿⣿⣿⣷⣷⣯⣽⣟⡻⢿⣼⣿⣿⣿⣿⣿⣿⣿⣿⣿⣿⣿⣿⣿⡇⢕⢕⢕⢕⢕⢱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⣿⢟⢟⢟⢟⢱⣿⣿⣿⣿⣿⣿⣿⣿⣿⣿⣿⣿⣿⣿⣿⣿⣿⣿⣿⣿⣿⣿⣿⣿⣿⣿⣿⣿⣿⣿⣿⣿⣿⣿⣿⣿⣷⣦⣤⣄⣀⠀⠀⠀⠀⠀⠀⢱⣿⣿⣿⣿⣿⣿⣿⣿⣿⣿⣿⣿⣿⣷⣾⣽⣟⣻⢿⣿⣿⣿⣿⣿⣿⣿⣿⣿⣕⡑⠑⢕⢕⣿⣿⣿⣿⣿⣿⣿⣿⣿⣿⣿⣿⣿⣿⣿⣿⣿⣿⣿⣿⣿⣿⣿⣿⣿⣿⣿⣿⣿⣿⣿⣿⣧⣵⣵⣥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⡇⢕⣕⣴⣿⣿⣿⣿⣿⣿⣿⣿⣿⣿⣿⣿⣿⣿⣿⣿⣿⣿⣿⣿⣿⣿⣿⣿⣿⣿⣿⣿⣿⣿⣿⣿⣿⣿⣿⣿⣿⣿⣿⣿⣿⣿⠀⠀⠀⠀⠀⠀⢸⣿⣿⣿⣿⣿⣿⣿⣿⣿⣿⣿⣿⣿⣿⣿⣿⣿⣿⣿⣷⣾⣯⣽⣟⡿⣿⣿⡿⠋⠁⠀⡰⣼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⠕⣱⣾⣿⣿⣿⣿⣿⣿⣿⣿⣿⣿⣿⣿⣿⣿⣿⣿⣿⣿⣿⣿⣿⣿⣿⣿⣿⣿⣿⣿⣿⣿⣿⣿⣿⣿⣿⣿⣿⣿⣿⣿⣿⣿⣿⡇⠀⠀⠀⠀⠀⢀⣾⣿⣿⣿⣿⣿⣿⣿⣿⣿⣿⣿⣿⣿⣿⣿⣿⣿⣿⣿⣿⣿⣿⣿⣿⣿⣷⣾⣽⣗⣄⠀⠁⠉⠙⢿⣿⣿⣿⣿⣿⣿⣿⣿⣿⣿⣿⣿⣿⣿⣿⣿⣿⣿⣿⣿⣿⣿⣿⣿⣿⣿⣿⣿⣿⡿⢟⢏⢍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⠑⠛⠛⠛⠛⠛⠛⠛⠛⠛⠛⠛⠛⠛⠛⠛⠛⠛⠛⠛⠛⠛⠛⠛⠛⠛⠛⠛⠛⠛⠛⠛⠛⠛⠛⠛⠛⠛⠛⠛⠛⠛⠛⠛⠛⠛⠑⠀⠀⠀⠀⠀⠘⠛⠛⠛⠛⠛⠛⠛⠛⠛⠛⠛⠛⠛⠛⠛⠛⠛⠛⠛⠛⠛⠛⠛⠛⠛⠛⠛⠛⠛⠛⠛⠛⠓⠂⠀⠀⠙⠛⠛⠛⠛⠛⠛⠛⠛⠛⠛⠛⠛⠛⠛⠛⠛⠛⠛⠛⠛⠛⠛⠛⠛⠛⠛⠛⠙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⢟⢟⢿⢿⢿⣿⣿⣿⣿⣿⣿⣿⣿⣿⣿⣿⣿⣿⣿⣿⣿⣿⣿⣿⣿⣿⣿⣿⣿⣿⣿⣿⣿⣿⣿⣿⣿⣿⣿⣿⣯⣝⡻⢿⣿⣷⣜⢻⢇⢕⢕⢕⢕⢕⢝⢕⢝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⢻⣿⣿⣿⣿⣿⣿⣿⣿⣿⣿⣿⣿⣿⣿⣿⣿⣿⣿⣿⣿⣿⣮⡻⣿⣿⣿⣿⣿⣿⣿⣿⣿⣿⣿⣷⢮⢝⢻⢇⢕⢕⢕⢕⢕⢕⢕⢕⢕⢿⣿⣿⡿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⢝⢝⢟⢟⢟⢟⢹⢟⢟⢟⢟⢟⢟⢟⢟⢝⢇⢜⢿⢿⣿⣿⡿⢿⣿⢟⢟⢟⢟⢟⢗⢕⢕⢕⢕⢕⢕⢕⢕⢵⣷⣕⢕⢝⢟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⢱⣕⢕⢕⢕⢕⢕⢕⢕⢕⢕⢕⢕⢕⢕⢕⢕⢕⢕⢕⢕⢕⢕⢕⢕⢕⢕⢕⢕⢕⢕⢕⢕⢕⢕⢕⢕⢕⢕⢕⢕⢕⢕⢕⢕⢕⢕⢕⢱⢕⢕⢕⢕⢕⢕⢕⢕⢕⢕⢕⢕⢕⢕⢕⢕⢕⢕⢕⢝⢷⢟⢏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⢳⣵⣵⣵⣵⣕⣕⢕⢕⢕⢕⢕⢕⢕⢕⢕⢕⢕⢕⢕⢕⢕⢕⢕⢕⢕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⢝⢟⢟⢏⢱⣿⣿⣿⣿⣷⣷⣵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⢟⢟⢿⢿⢿⢷⣷⣷⣵⣵⣕⣕⣕⡕⢕⢕⢕⢕⢕⢕⢕⢕⢕⢕⢕⢕⢕⢕⢕⢕⢕⢕⢕⢕⢕⢕⢕⢕⢕⢕⢕⢕⢕⢕⢕⢕⢕⢕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⢝⢝⢝⢕⢗⢇⢕⢕⢳⢵⢵⢵⣵⣵⣵⣵⢵⢕⢕⢕⢕⢕⢕⢕⣕⣕⣕⣕⣱⣵⣵⣵⢷⢷⢿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⠑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⠁⠁⢀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⣇⢕⢕⢕⢕⢕⢕⢕⢕⢕⢕⢕⢕⢕⢕⢕⣾⣇⢕⢕⢕⢕⢕⠕⢕⢅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⢕⢕⢕⢕⢕⢕⣾⣿⣿⡕⢕⢕⢕⢕⢕⢕⢕⢕⢕⢕⢕⢕⢕⢕⣿⣿⣧⡕⢄⢅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⢕⢕⢕⢕⢕⣼⣿⣿⣿⣷⡕⢕⢕⢕⢕⢕⢕⢕⢕⢕⢕⢕⢕⢕⣿⣿⣿⣿⡇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⢕⢕⢕⢕⢱⢿⢟⢟⢿⣿⣷⡕⢕⢕⢕⢕⢕⢕⢕⢕⢕⢕⢕⢕⢿⣿⣿⣿⣷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⢟⢏⢕⢕⢕⢕⣵⣵⣷⣾⣿⣿⣿⣿⡕⢕⢕⢕⢕⢕⢕⢕⢕⢕⢕⢕⣵⣕⡝⢝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⡿⢿⡇⢕⢕⢱⣵⣽⣽⣟⡻⣿⣿⣿⣿⣇⢕⢕⢕⢕⢕⢕⢕⢕⢕⢕⣹⣽⣽⣟⣷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⠕⢕⢕⢕⢕⢕⢕⢕⢕⢕⠕⢕⢕⢕⢕⢕⢕⢕⢕⢕⢕⢕⢕⢕⠱⠟⠛⠙⠉⠁⠁⠁⢕⢕⠉⠙⠻⢿⣿⣿⣿⣿⣿⣿⣿⣧⡕⢕⢕⢕⢕⢕⢕⢕⠘⠙⠙⠙⠙⠁⠺⢧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⡕⢕⢕⢕⢕⢕⢕⢕⢕⠕⢕⢕⢕⢕⢕⢕⢕⢕⢕⢕⢕⠕⠁⠀⢄⣔⢔⣤⣴⡕⠕⠕⢑⠀⠀⢀⢐⢹⣿⣿⣿⣿⣿⣿⣿⣷⡕⢕⢕⢱⢕⢕⠕⠔⢔⢔⠀⢔⢔⢀⠀⠔⢕⢕⢕⢕⢕⢔⢕⢕⢕⢕⢕⢕⢅⢅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⢕⢕⢕⢕⢸⡏⢑⢕⢕⢕⢕⢕⢕⢕⢕⢕⢕⢕⢕⢕⢕⠑⠑⢕⢕⢕⠀⠀⣼⣿⣿⠘⢟⢟⠑⠀⠀⢀⢅⠀⣵⣵⣮⣿⣿⣿⣿⣿⣿⣿⣿⢇⢕⢕⡇⢕⢕⠑⠀⠀⢕⠀⢕⢕⢕⢀⠀⠁⢑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⠁⢕⢕⢕⢕⢜⢕⢕⢕⢕⢕⢕⢕⠕⣱⣾⡄⢕⢕⢕⢕⢕⠐⢕⢕⢕⢕⢰⡕⢹⣿⣿⡇⠀⢕⢢⣱⣰⢮⢕⣱⣿⣿⣿⣿⣿⣿⣿⣿⣿⣿⣿⠑⢕⣼⢏⢕⢕⢆⣔⣰⢕⢀⣵⣷⡕⢀⣰⣾⠇⢑⠕⢕⢕⢕⢔⢔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⢅⢕⢕⠑⠀⠐⠕⢑⢕⠕⢕⢔⢕⣼⣿⣷⢅⢑⢕⢕⢕⢔⠕⢕⢕⢕⢸⣿⣷⣿⣿⣿⣧⡑⢹⢿⢟⣕⣵⣿⣿⣿⣿⣿⣿⣿⣿⣿⣿⣿⠇⢕⣼⣋⣱⣦⡀⢸⣿⢿⢜⣾⣿⣿⣵⣾⣿⡏⠀⢕⢔⠁⢁⠑⢑⢅⢅⢑⠕⢕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⠅⠀⠔⢀⢀⢄⢥⣴⣵⣕⡕⢕⢜⢝⢿⣧⡑⢄⠕⢕⢕⢄⢕⢕⠕⢸⣿⣿⣏⣽⣿⢿⣿⢿⢷⣿⣿⣿⣿⣿⣿⣿⣿⣿⣿⣿⣿⢿⢑⣰⣾⣿⣿⣿⣿⣿⣷⣷⣾⣿⣿⣟⡻⣿⣿⡿⢕⢔⢅⠑⢔⢕⢔⢕⢕⢕⢕⢔⢄⠄⠁⠑⠑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⢻⣿⣿⣿⣷⣷⣕⣜⣻⣷⣔⠑⠁⠕⢕⢱⡐⠀⠁⢿⣿⣿⢿⢯⢿⣿⣿⣿⣿⣿⣿⣿⣿⣿⣿⣿⣿⣿⣿⣿⣿⣿⣿⣿⣿⣿⣿⣿⣿⣿⣷⣷⣿⣾⢿⣿⣿⣿⠇⢕⠀⠁⠀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⢝⢿⣿⣿⣿⣿⢗⢻⣿⣧⡁⠀⠀⠁⢳⣔⡄⠘⢿⣏⢇⢕⢜⢕⢟⣿⣿⣿⣿⣿⣿⣿⣿⣿⣿⣿⣿⣿⣿⣿⣿⣿⣿⣿⣿⣿⣿⣿⣿⣿⢕⢜⢕⢜⣻⡏⢔⠑⠀⠀⠀⢄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⢕⢕⢕⢕⢕⢕⢕⢕⢕⢕⢙⢻⢿⢏⢕⢕⢹⢿⣿⣧⣄⠀⠁⢻⣿⣧⣕⣿⣧⣕⣕⣱⣾⣿⣿⣿⣿⣿⣿⣿⣿⣿⣿⣿⣿⣿⣿⣿⣿⡿⣿⣿⣿⣿⣿⣿⣿⣿⣧⣕⢕⣜⣿⠕⢕⠕⠀⠀⢀⣼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⢕⢕⢕⢕⢕⢕⢕⢕⢕⢕⢕⢕⢔⢕⢔⢔⢕⠜⣿⣿⣿⣷⣦⣄⡹⣿⣿⣿⣿⣿⣿⣿⣿⣿⣿⣿⣿⣿⣿⣿⣿⣿⣿⣿⣿⣿⣿⣿⣿⣇⣿⣿⣿⣿⣿⣿⣿⣿⣿⣿⣿⣿⡟⢕⢕⢄⠀⢀⣼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⢕⢕⢕⢄⠕⢕⢕⢕⢕⢕⢕⢕⢕⢕⢕⢕⢕⢕⢕⢕⢕⢕⠜⢿⣿⣿⣿⣿⣿⣿⣿⣿⣿⣿⣿⣿⣿⣿⣿⣿⣿⣿⣿⣿⣿⣿⣿⣿⣿⣿⣿⣿⣿⣿⣿⣿⣿⣿⣿⣿⣿⣿⣿⣿⣿⣿⠇⢑⢱⢔⣄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⢔⢕⢕⢕⢕⢔⢕⢕⢕⢕⢕⢕⢕⢕⢕⢕⢕⢕⢕⢕⢕⢕⢕⢕⢜⢻⣿⣿⣿⣿⣿⣿⣿⣿⣿⣿⣿⣿⣿⣿⣿⣿⣿⣿⣿⣿⣿⣿⣿⣿⣿⣿⣿⣿⣿⣿⣿⣿⣿⣿⣿⣿⣿⣿⣿⣿⡏⢄⢅⣾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⢀⢕⢕⢕⢕⢕⢕⢕⢕⢕⢕⢕⢕⢕⢕⢕⢕⢕⢕⢕⢔⢙⢻⣿⣿⣿⣿⣿⣿⣿⣿⣿⣿⣿⣿⣿⣿⣿⣿⣿⣿⣿⣿⣿⣿⣿⣿⣿⣿⣿⣿⣿⣿⣿⣿⣿⣿⣿⣿⣿⡟⢔⠄⣸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⢕⢕⠀⢕⢕⢕⢕⢕⢕⢕⢕⢕⢕⢕⢕⢕⢕⢕⢕⢕⢕⢕⢕⢔⢜⢻⣿⣿⣿⣿⣿⣿⣿⣿⣿⣿⣿⣿⣿⣿⣿⣿⣿⢏⠝⢝⢕⢜⢝⢝⠝⠝⣻⣿⣿⣿⣿⣿⣿⣿⢏⢕⢀⢱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⢕⢕⢕⠀⢕⢕⢕⢕⢕⢕⢕⢕⢕⢕⢕⢕⢕⢕⢕⢕⢕⢕⢕⢕⢕⢕⢕⢌⢻⢿⣿⣿⣿⣿⣿⣿⣿⣿⣿⣿⣿⣿⣿⣿⣿⣿⣷⣇⣶⣴⣷⣾⣿⣿⣿⣿⣿⣿⣿⡿⢕⢕⢕⢁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⠔⢄⢕⢕⢕⠀⢕⢕⢕⢕⢕⢕⢕⢕⢕⢕⢕⢕⢕⢕⢕⢕⢕⢕⢕⢕⢕⢕⢕⢕⢕⢝⢻⣿⣿⣿⣿⣿⣿⣿⣿⣿⣿⣿⣿⣿⣿⣿⣿⣿⣿⣿⣿⣿⣿⣿⣿⣿⡿⢏⢔⢕⢕⠄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⠕⢕⢕⠀⠕⢕⢕⢕⢕⢕⢕⢕⢕⢕⢕⢕⢕⢕⢕⢕⢕⢕⠑⢕⠕⢑⢕⢕⢕⢕⢕⢕⢝⢻⢿⣿⣿⣿⣿⣿⣿⣿⣿⣿⣿⣿⣿⣿⣿⣿⣿⣿⣿⣿⢟⢝⢕⢕⢕⢕⢕⢔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⠄⠕⢑⢕⢕⢔⠁⢕⢕⢕⢕⢕⢕⢕⢕⢕⢕⢕⢕⢕⢕⢕⢕⢕⢔⠑⢔⢕⢕⢕⢕⢕⢕⢕⢕⢕⢕⢜⢝⢟⢿⣿⣿⣿⣿⣿⣿⣿⣿⣿⣿⣿⣿⠟⢏⢕⢕⢕⢕⢕⢄⢕⢕⣼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⠐⢕⢕⢕⢕⢄⠑⢕⢕⢕⢕⢕⢕⢕⢕⢔⢕⢕⢕⢕⢕⢕⢕⢕⠀⠕⢑⢕⢕⢕⢕⢕⢕⢕⢕⢕⢕⢕⢕⢕⢕⢝⢟⢿⢿⣿⣿⣿⡿⠟⠝⠑⠀⢕⢕⢕⢕⢕⢕⢕⢕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⢔⠀⠀⠀⠀⢕⢕⢕⢕⢀⠀⠕⢕⢕⢕⢕⢕⢕⢕⢔⢕⢕⢕⢕⢕⢕⢕⢀⠀⠀⠕⢕⢕⢕⢕⢕⢕⢕⢕⢕⢕⢕⢕⢕⢕⢕⢕⢕⢜⢍⢕⢕⢕⠀⠑⢀⢕⢕⢕⢕⢕⢕⢕⢕⢸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⠑⠀⢀⢐⢄⢕⢕⢕⢕⢕⢄⠀⠕⢕⢱⡕⢕⢕⢕⢕⢕⢕⢕⢕⢕⢕⢕⢕⠀⠀⠀⠀⠁⠑⠕⢕⢕⢕⢕⢕⢕⢕⢕⢕⢕⢕⢕⢕⢕⢕⢕⢕⠀⠀⠀⠀⢕⢕⢕⢕⢕⢕⢕⢕⢸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⠁⠀⠀⢰⣵⣅⣑⡕⠕⢕⢕⢕⢄⠀⠑⢕⢜⢳⣕⡕⢕⢕⢕⢕⢕⢕⢕⢕⢕⢄⠀⠀⠀⠀⠀⠀⠀⠁⠁⠑⠑⢕⢕⢕⢕⢕⢕⢕⢕⢕⢕⠁⠀⠀⠀⠀⠀⢕⢕⢕⢕⢕⢕⢕⢕⢕⣿⣿⢿⣟⣟⣽⣷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⢱⣴⣄⣄⡁⢿⣿⣿⣿⣿⣷⣧⣥⡁⠐⠀⠁⢕⢕⢕⢝⢇⢕⠕⢕⢕⢕⢕⢕⢕⢕⠀⠀⠀⠀⠀⠀⠀⠀⠀⠀⢕⢕⢕⠀⢕⢕⢕⢕⠁⠀⢕⢕⠀⠀⠀⠀⠀⠁⢕⢕⢕⢕⢕⢕⢕⡇⢹⣷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⣿⣿⣿⣿⣿⣿⣿⣿⣿⣿⣿⣿⢇⢀⠐⠁⢕⢕⢕⢕⢕⠀⢕⢕⢕⢕⢕⣕⣵⣕⠀⠀⠀⠀⠀⠀⠀⠀⢱⣵⢕⠀⠀⢕⢕⢕⠀⠀⠀⢕⢕⢕⠀⠀⠀⠀⠀⢕⢕⢕⢕⢕⡇⠕⢕⢜⢟⢿⣿⣿⢿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⠕⢻⢿⣟⣯⣵⣷⣾⣷⣷⣾⣿⣿⣵⣕⣕⢀⠀⠑⢕⢕⢕⢕⢕⠀⢕⢕⢕⢕⢝⢿⢿⢇⠀⠀⠀⠀⠀⠀⢄⣿⣿⢕⠀⠀⠁⠕⠀⠀⠀⢕⢕⢕⢺⡕⠀⠀⠀⠀⢕⢕⣱⢇⢎⢕⠀⢕⢁⢱⣷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⣴⣾⣿⣿⣿⣿⣿⣿⣿⣿⣿⣿⣿⣿⣿⣿⡇⠀⠄⢕⢕⢕⢕⢕⢀⢕⢕⢕⢕⢕⢕⢕⢕⠀⠀⠀⠀⠀⢀⣾⣿⡟⢀⠀⠀⠀⠀⠀⠀⢄⢕⢕⢕⢸⣿⡔⠀⠀⠀⢕⢱⢇⢕⢕⢕⠀⢕⢕⠜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⣱⣵⣿⣿⣿⣿⣿⣿⣿⣿⣿⣿⣿⣿⣿⣿⣿⣿⣿⣿⡕⠘⡅⢕⢕⢕⢕⢕⠀⢕⢕⢕⢕⢕⢕⢕⢕⠀⠀⠀⠀⣸⣿⡿⢕⢕⢔⢄⢄⣤⣄⣴⢇⢕⢕⢕⢕⢹⣿⡄⠀⠀⠁⢕⢕⢕⢕⢕⠀⠕⢕⠀⢺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⢱⣾⣿⣿⣿⣿⣿⣿⣿⣿⣿⣿⣿⣿⣿⣿⣿⣿⣿⣿⣿⣿⡷⢄⢱⡅⢕⢕⢕⢕⠀⠕⢕⢕⢕⢕⢕⢕⢕⠀⠀⠀⢰⣿⣿⢇⢕⢕⢕⣼⣿⣿⣿⡇⣿⣷⡕⢕⢕⢕⢹⣷⡄⠀⠀⢕⢕⢕⢕⢕⢔⠀⢕⠀⠜⢻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⢱⣿⣿⣿⣿⣿⣿⣿⣿⣿⣿⣿⣿⣿⣿⣿⣿⣿⣿⣿⣿⣿⣏⡕⢕⠑⣷⡕⢕⢕⢕⢕⠀⢕⢕⢕⢕⢕⢕⢕⠀⢄⢱⢿⣿⢇⢕⢕⢕⣸⣿⣿⣿⢟⣸⣿⣿⢇⢕⢕⢕⢕⢻⣿⣧⡄⢕⢕⢕⢕⢕⢕⠀⠕⢕⠀⢕⣽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⢱⣿⣿⣿⣿⣿⣿⣿⣿⣿⣿⣿⣿⣿⣿⣟⢿⣿⣿⣿⣿⣿⣿⣿⣿⢕⠀⢻⣷⡕⢕⢕⢕⠀⠀⢕⢕⢕⢕⢕⢕⢕⢕⢎⢝⢕⢕⢕⢕⢱⣿⣿⡿⢇⢕⢹⣿⡟⢕⢕⢕⢕⢕⢕⢝⢏⢕⡄⢕⢕⢅⢕⢕⢕⢀⠕⢄⠀⢸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⣿⣿⣿⣿⣿⣿⣿⣿⣿⣿⣿⣿⣿⣿⣿⣿⣿⣿⣿⣿⡇⠀⢸⣿⣷⢑⢕⢕⢀⠀⠀⢕⢕⢕⢕⢕⢕⢷⣿⣷⣿⣿⣇⢕⢕⠘⠟⠕⠕⠕⢞⢟⢕⢕⢕⢕⣵⣷⣿⣼⣿⣿⣧⢕⢕⢕⠑⢕⢕⢱⠀⠀⢆⠘⣿⣿⣻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⣿⡷⢔⢸⣿⣿⣧⠀⢕⢕⡔⠀⠀⢕⢕⢄⢕⠁⡎⢿⣿⣿⣿⣯⡕⢕⠀⠀⠀⠀⠀⢕⢕⢕⣱⣾⣿⣿⣿⣿⡏⣿⣿⣿⡇⢕⢕⢐⠑⢕⢕⢇⠀⢸⡄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⢟⢕⢕⢸⣿⣿⣿⣇⠁⠕⣿⡄⠀⠁⢕⢱⢕⢀⣿⡜⢿⣿⣿⣿⣿⡇⠀⠀⠀⠀⠀⢕⣵⣿⣿⣿⣿⣿⣿⣿⡇⣿⣿⣿⣿⡕⢕⢜⡆⠑⢕⢜⡔⠀⢷⡾⢿⣟⣿⣽⣽⣿⣿⣿⣿⣿⣿⣿⣿⣿⣷⣧⣵⡕⢕⢑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⢇⢜⢝⢟⣟⡻⢿⣿⣿⣿⣿⣿⣿⣿⣿⣿⣿⣿⣯⣕⡕⢕⢕⢕⣿⣿⣿⣿⡆⢀⣿⣷⠀⠀⢕⢸⢕⢸⣿⣿⡜⢿⣿⣿⣿⢕⠀⠀⠀⠀⠀⢸⣿⣿⣿⣿⣿⣿⣿⣿⡇⣿⣿⣿⣿⣷⡁⢕⢻⣆⠑⢕⣝⣰⣵⣷⣿⣿⣿⣿⣿⣿⣿⣿⣿⣿⣿⣿⣿⣿⡿⣟⣽⣕⢕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⢳⣿⣿⣿⣿⡜⣿⣿⣿⣿⣿⣿⣷⣾⣽⣝⡻⢿⣿⣿⣿⣿⣿⣿⣿⣿⣧⢕⠀⣿⣿⣿⣿⣿⣕⣿⣿⣇⠀⢕⢸⢁⣾⣿⣿⣿⡜⢿⣿⣿⢕⠀⠀⠀⠀⠀⢸⣿⣿⣿⣿⣿⣿⣿⣿⢱⣿⣿⣿⣿⣿⣷⡅⢜⣟⢔⠁⢻⣿⣿⣿⣿⣿⣿⣿⣿⣿⣿⣿⣿⣿⣿⢟⣫⣵⣾⣿⣿⣿⣿⢟⣼⣷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⢜⢿⢿⢿⢿⢿⢮⢝⢿⣿⣿⣿⡿⣿⣿⣿⣿⣷⣽⡻⢿⣿⣿⣿⣿⣾⣿⢇⠀⣿⣿⣿⣿⣿⣿⣿⣿⣿⡔⢕⢸⣸⣿⣿⣿⣿⣿⡜⢿⣿⢕⠀⠀⠀⠀⠀⣸⣿⣿⣿⣿⣿⣿⣿⡟⣸⣿⣿⣿⣿⣿⣿⣿⡅⢹⣿⡧⣜⣿⣿⣿⣿⣿⣿⣿⣿⣿⣿⣿⡿⢏⣷⣿⣿⣿⣿⣿⢿⣟⣵⣿⡿⢿⢷⣕⣑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⣱⣵⣷⣾⣿⣿⣿⣿⣿⣿⣿⣿⣿⣿⣷⣮⣕⡝⢝⢻⢟⣿⣿⣿⣿⣷⣽⡻⣿⣿⣿⣿⣷⣴⣹⣿⣿⣿⣿⣿⣿⣿⣿⣿⡄⣼⣿⣿⣿⣿⣿⣿⣿⡜⡟⠑⠀⠀⠀⠀⢕⣿⣿⣿⣿⣿⣿⣿⣿⢇⣿⣿⣿⣿⣿⣿⣿⣿⣿⣜⣿⣧⢝⢿⣿⣿⣿⣿⣿⣿⣿⣿⣿⢟⣵⣿⣿⣿⣿⡟⣹⣵⣾⢟⣹⣷⣿⣿⣿⣿⣿⣿⣷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⢣⢿⡿⢟⢟⢟⢟⢿⢿⢿⢟⣿⣿⣿⣿⣿⣿⣿⣿⣷⣧⣝⡻⢽⣿⣿⣿⣿⣿⣷⣝⢿⣿⣿⣿⣷⣻⣿⣿⣿⣿⣿⣿⣿⣿⣧⣿⣿⣿⣿⣿⣿⣿⣿⣷⡕⠀⠀⠀⠀⠀⢱⣿⣿⣿⣿⣿⣿⣿⡿⢸⣿⣿⣿⣿⣿⣿⣿⣿⣿⣿⣿⣿⣧⢕⢜⢝⢟⢟⢻⣿⣿⢟⣵⣿⣿⣿⣿⡟⢕⣾⡿⢟⣵⣿⣿⣿⣿⣿⣿⣟⢟⢏⢟⣏⣱⣕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⢵⣕⣕⣴⣥⣥⣴⣷⣷⣿⣿⣿⣿⣿⣿⣿⣿⣿⣿⣿⣿⣿⣷⣮⣽⣽⣟⣻⢿⣿⣷⣝⢿⣿⣿⣷⣿⣿⣿⣿⣿⣿⣿⣿⣿⣿⣿⣿⣿⣿⣿⣿⣿⣿⡇⠀⠀⠀⠀⠀⢸⣿⣿⣿⣿⣿⣿⣿⢇⣿⣿⣿⣿⣿⣿⣿⣿⣿⣿⣿⣿⣿⣿⣧⢕⢕⢕⢕⢜⢕⣱⣿⣿⣿⣿⣿⢿⢕⢝⣹⣾⣿⣿⣿⣿⣿⣿⣿⣿⣿⣷⣷⣿⣿⣿⣿⣿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⣵⣾⣿⣿⣿⣿⣿⣿⣿⣿⣿⣿⣿⣿⣿⣿⣿⣿⣿⣿⣿⣿⣿⣿⣿⣿⣿⣿⣿⣿⣿⣿⣿⣷⣝⢿⣿⣿⣿⣿⣿⣿⣿⣿⣿⣿⢟⢻⢿⢟⢿⣿⣿⣿⣿⢕⠀⠀⠀⠀⠀⢸⣿⣿⣿⣿⣿⣿⣿⣸⣿⣿⣿⣿⣿⣿⣿⣿⣿⣿⣿⢕⢜⢅⢜⢕⢕⢕⢕⢕⣼⣿⣿⣿⣿⢿⢟⣱⣵⣾⣿⣿⣿⣿⣿⣿⣿⣿⣿⣿⣿⣿⣿⣿⣿⣿⡿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⣵⣿⣿⣿⢿⢿⣿⣿⣿⢹⣿⣿⣿⣿⣿⣿⣿⣿⣿⣿⣿⣿⣿⣿⣿⣿⣿⣿⣿⣿⣿⣿⣿⣿⣿⣿⣿⣷⣝⢿⣿⣿⣿⣿⡿⠿⢿⢕⢕⢕⢕⢕⢔⢹⢿⣿⡿⠑⠀⠀⠀⠀⠀⣿⣿⣿⣿⣿⣿⣿⣇⣿⣿⣿⣿⣿⣿⣿⣿⣿⣿⢟⢝⢅⢕⢕⢕⢕⢕⠑⠁⢸⣿⣿⣿⣿⣷⣿⣿⣿⣿⣿⣿⣿⣿⣿⣿⣿⣿⣿⣿⣿⣿⣿⣿⣿⣿⣎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⢟⡽⢏⢱⣵⣷⢷⣇⣥⣿⣿⣿⣿⣿⣿⣿⣿⣿⣿⣿⣿⣿⣿⣿⣿⣿⣿⣿⣿⣿⣿⣿⣿⣿⣿⣿⣿⣿⣿⣷⣝⣿⣿⣯⢔⢕⢕⢔⢕⢕⢕⢕⢕⢕⢕⢔⢕⠀⠀⠀⠀⠀⢱⣿⣿⣿⣿⣿⣿⣿⣸⣿⣿⣿⣿⣿⣿⣿⣿⣿⣿⡅⢕⢕⢕⢕⢕⣕⢕⢔⢕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⠝⢕⣵⣼⣷⣿⣿⣿⣿⣿⣿⣿⣿⣿⣿⣿⣿⣿⣿⣿⣿⣿⣿⣿⣿⣿⣿⣿⣿⣿⣿⣿⣿⣿⣿⣿⣿⣿⣿⣿⢎⢿⡕⠑⠑⠑⠱⠵⢿⣿⣿⣿⣷⣷⣷⣧⣤⣄⣀⡀⠀⢸⣿⣿⣿⣿⣿⣿⣇⣿⣿⣿⣿⣿⣿⣿⣿⣿⣿⣿⣕⢕⢕⠕⢕⢕⠘⢕⢕⣸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⣿⣿⣿⣿⣿⣿⢿⣿⣿⣿⣿⣿⣿⣿⣿⣿⣿⣿⣿⣿⣿⣿⣿⣿⣿⣿⣿⣿⣿⣿⣿⣿⣿⣿⣿⣿⣿⣿⣿⣷⣜⠁⠀⠀⠀⠀⠀⠀⠀⠈⠉⠙⠛⢻⣿⣿⣿⣿⣿⣿⣷⣷⣽⣽⣟⡿⢿⣼⣿⣿⣿⣿⣿⣿⣿⣿⣿⣿⣿⣿⣿⡇⢕⢕⢕⢕⢕⢱⣿⣿⣿⣿⣿⣿⣿⣿⣿⣿⣿⣿⣿⣿⣿⣿⣿⣿⣿⣿⣿⣿⣿⣿⣿⣿⣿⣿⣿⣿⡟⢝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⢿⢿⢟⢟⢟⢹⣾⣿⣿⣿⣿⣿⣿⣿⣿⣿⣿⣿⣿⣿⣿⣿⣿⣿⣿⣿⣿⣿⣿⣿⣿⣿⣿⣿⣿⣿⣿⣿⣿⣿⣿⣿⣶⣴⣄⣀⡀⠀⠀⠀⠀⠀⠀⢱⣿⣿⣿⣿⣿⣿⣿⣿⣿⣿⣿⣿⣿⣷⣯⣽⣟⣻⢿⣿⣿⣿⣿⣿⣿⣿⣿⣿⣕⢑⠑⢕⢕⣿⣿⣿⣿⣿⣿⣿⣿⣿⣿⣿⣿⣿⣿⣿⣿⣿⣿⣿⣿⣿⣿⣿⣿⣿⣿⣿⣿⣿⣿⣿⣿⣧⣵⣵⣥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⡗⢕⢇⣴⣿⣿⣿⣿⣿⣿⣿⣿⣿⣿⣿⣿⣿⣿⣿⣿⣿⣿⣿⣿⣿⣿⣿⣿⣿⣿⣿⣿⣿⣿⣿⣿⣿⣿⣿⣿⣿⣿⣿⣿⣿⣿⠀⠀⠀⠀⠀⠀⢸⣿⣿⣿⣿⣿⣿⣿⣿⣿⣿⣿⣿⣿⣿⣿⣿⣿⣿⣿⣷⣾⣽⣟⣟⢿⣿⣿⡿⠛⠁⠀⡠⣸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⠕⣱⣵⣿⣿⣿⣿⣿⣿⣿⣿⣿⣿⣿⣿⣿⣿⣿⣿⣿⣿⣿⣿⣿⣿⣿⣿⣿⣿⣿⣿⣿⣿⣿⣿⣿⣿⣿⣿⣿⣿⣿⣿⣿⣿⣿⡇⠀⠀⠀⠀⠀⠀⣼⣿⣿⣿⣿⣿⣿⣿⣿⣿⣿⣿⣿⣿⣿⣿⣿⣿⣿⣿⣿⣿⣿⣿⣿⣿⣷⣾⣽⣗⡄⠁⠁⠉⠙⢿⣿⣿⣿⣿⣿⣿⣿⣿⣿⣿⣿⣿⣿⣿⣿⣿⣿⣿⣿⣿⣿⣿⣿⣿⣿⣿⣿⣿⣿⣿⢟⢏⢍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⠑⠛⠛⠛⠛⠛⠛⠛⠛⠛⠛⠛⠛⠛⠛⠛⠛⠛⠛⠛⠛⠛⠛⠛⠛⠛⠛⠛⠛⠛⠛⠛⠛⠛⠛⠛⠛⠛⠛⠛⠛⠛⠛⠛⠛⠛⠑⠀⠀⠀⠀⠀⠑⠛⠛⠛⠛⠛⠛⠛⠛⠛⠛⠛⠛⠛⠛⠛⠛⠛⠛⠛⠛⠛⠛⠛⠛⠛⠛⠛⠛⠛⠛⠛⠛⠒⠂⠀⠀⠙⠛⠛⠛⠛⠛⠛⠛⠛⠛⠛⠛⠛⠛⠛⠛⠛⠛⠛⠛⠛⠛⠛⠛⠛⠛⠛⠛⠋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⢱⣝⡟⢻⢿⣿⣿⣿⣿⣿⣿⣿⣿⣿⣿⣿⣿⣿⣿⣿⣿⣿⣿⣿⣿⣿⣿⣿⣿⣿⣿⣿⣿⣿⣿⣿⣿⣿⣿⣿⣿⣿⣿⣿⣿⣿⣿⣿⣿⣿⣿⣿⣿⣿⣿⣿⣿⣿⣿⣿⣿⣿⣿⣿⣿⣿⣿⣿⣿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⢝⣿⣿⣷⣵⣝⣝⢟⢿⣿⣿⣿⣿⣿⣿⣿⣿⣿⣿⣿⣿⣿⣿⣿⣿⣿⣿⣿⣿⣿⣿⣿⣿⣿⣿⣿⣿⣿⣿⣿⣿⣿⣿⣿⣿⣿⣿⣿⣿⣿⣿⣿⣿⣿⣿⣿⣿⣿⣿⣿⣿⣿⣿⣿⣿⣿⣿⣿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⢜⢻⢿⣿⣿⣿⣿⣷⡇⢸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⣿⣿⣿⣿⣿⣿⣿⣿⣿⣿⣿⣿⣿⣿⣿⣿⣿⣿⣿⣿⣿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⢕⢕⢕⢕⢕⢝⢿⣿⣿⣿⡇⢸⣿⣿⣿⣿⣿⣿⣿⣿⣿⣿⣿⣿⣿⣿⣿⣿⣿⣿⣿⣿⣿⣿⣿⣿⣿⣿⣿⣿⣿⣿⣿⣿⣿⣿⣿⣿⣿⣿⣿⣿⣿⣿⣿⣿⣿⣿⣿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⢕⢁⠁⠑⢕⣱⣼⣿⣿⣿⡇⢸⣿⣿⣿⣿⣿⣿⣿⣿⣿⣿⣿⣿⣿⣿⣿⣿⣿⣿⣿⣿⣿⣿⣿⣿⣿⣿⣿⣿⣿⣿⣿⣿⣿⣿⣿⣿⣿⣿⣿⣿⣿⣿⣿⣿⣿⣿⣿⣿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⢕⢕⢕⣕⣼⣿⣿⣿⣿⣿⡇⢸⣿⣿⣿⣿⣿⣿⣿⣿⣿⣿⣿⣿⣿⣿⣿⣿⣿⣿⣿⣿⣿⣿⣿⣿⣿⣿⣿⣿⣿⣿⣿⣿⣿⣿⣿⣿⣿⣿⣿⣿⣿⣿⣿⣿⣿⣿⣿⣿⣿⣿⣿⣿⣿⣿⣿⣿⣿⣿⣿⣿⣿⣿⣿⣿⣿⣿⣿⣿⣿⣿⣿⣿⣿⣯⡟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⠕⢕⢷⣿⣿⣿⣿⣿⣿⣿⡇⢸⣿⣿⣿⣿⣿⣿⣿⣿⣿⣿⣿⣿⣿⣿⣿⣿⣿⣿⣿⣿⣿⣿⣿⣿⣿⣿⣿⣿⣿⣿⣿⣿⣿⣿⣿⣿⣿⣿⣿⣿⣿⣿⣿⣿⣿⣿⣿⣿⣿⣿⣿⣿⣿⣿⣿⣿⣿⣿⣿⣿⣿⣿⣿⣿⣿⣿⣿⣿⣿⣿⣿⣿⣿⣿⣿⣿⡇⢕⢕⢕⢱⣿⣷⣿⣿⣿⣾⣷⣾⣷⣷⣿⣷⣮⣵⣵⣧⣕⣳⢵⣧⣴⡕⢕⠕⡕⢕⢕⢕⢕⢕⢕⢕⢕⢕⢕⢕⢕⢕⢕⢕⢕⢕⢡⣿⣿⣿⣿⢕⢸⣿⣯⣗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⢅⢕⢜⢻⣿⣿⣿⣿⣿⡇⢸⣿⣿⣿⣿⣿⣿⣿⣿⣿⣿⣿⣿⣿⣿⣿⣿⣿⣿⣿⣿⣿⣿⣿⣿⣿⣿⣿⣿⣿⣿⣿⣿⣿⣿⣿⣿⣿⣿⣿⣿⣿⣿⣿⣿⣿⣿⣿⣿⣿⣿⣿⣿⣿⣿⣿⣿⣿⣿⣿⣿⣿⣿⣿⣿⣿⣿⣿⣿⣿⣿⣿⣿⣿⣿⣿⣿⡇⢕⢕⢕⢸⣿⣿⣿⣿⣿⣿⣿⣿⣿⣿⣿⣿⣿⣿⣿⣿⣿⣿⣿⣿⣿⣻⣿⡕⣧⢗⠵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⢀⢀⢕⢕⣕⣼⣿⣿⣿⣿⣿⡇⢸⣿⣿⣿⣿⣿⣿⣿⣿⣿⣿⣿⣿⣿⣿⣿⣿⣿⣿⣿⣿⣿⣿⣿⣿⣿⣿⣿⣿⣿⣿⣿⣿⣿⣿⣿⣿⣿⣿⣿⣿⣿⣿⣿⣿⣿⣿⣿⣿⣿⣿⣿⣿⣿⣿⣿⣿⣿⣿⣿⣿⣿⣿⣿⣿⣿⣿⣿⣿⣿⣿⣿⣿⣿⣿⣿⣿⣷⢕⢕⢕⢸⣿⣿⣿⣿⣿⣿⣿⣿⣿⣿⣿⣿⣿⣿⣿⣿⣿⣿⣿⣿⣿⣿⣿⣿⣿⣿⣿⣬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⢕⣷⣷⣿⣿⣿⣿⣿⣿⣿⣿⡇⢸⣿⣿⣿⣿⣿⣿⣿⣿⣿⣿⣿⣿⣿⣿⣿⣿⣿⣿⣿⣿⣿⣿⣿⣿⣿⣿⣿⣿⣿⣿⣿⣿⣿⣿⣿⣿⣿⣿⣿⣿⣿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⢕⢝⢻⢿⢿⣿⣿⣿⣿⣿⣿⡇⢸⣿⣿⣿⣿⣿⣿⣿⣿⣿⣿⣿⣿⣿⣿⣿⣿⣿⣿⣿⣿⣿⣿⣿⣿⣿⣿⣿⣿⣿⣿⣿⣿⣿⣿⣿⣿⣿⣿⣿⣿⣿⣿⣿⣿⣿⣿⣿⣿⣿⣿⣿⣿⣿⣿⣿⣿⣿⣿⣿⣿⣿⣿⣿⣿⣿⣿⣿⣿⣿⣿⣿⣿⣿⡇⢸⣿⣿⡇⢕⢕⢸⣿⣿⣿⣿⣿⣿⣿⣿⣿⣿⣿⣿⣿⣿⣿⣿⣿⣿⣿⣿⣿⣿⣿⣿⣿⣿⣿⣿⣿⣿⣿⣾⣷⢇⡕⢕⢕⢕⢕⢕⢕⢕⣿⣿⡟⢻⣿⣿⣿⣿⣿⣿⣿⣿⣿⣿⣿⣿⣿⣿⣿⣿⣿⣿⣿⣿⣿⣿⣿⣿⣿⣿⣿⣿⣿⣿⣿⣿⣿⣿⡇⢕⢕⢕⢕⢕⢔⢕⢕⠕⢕⢕⠕⠁⠁⢑⠕⠕⠁⢕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⢟⣿⣿⣿⣿⣿⣿⣿⣿⣿⣿⣿⣿⣿⣿⣿⣿⣿⣿⣿⣿⣿⣿⣿⣿⣿⣿⣿⣿⣿⣿⣿⣿⣿⣿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⢜⢝⢝⢟⢟⢿⢿⢟⢟⢿⣿⣿⣿⣿⣿⣿⣿⣿⣿⣿⣿⣿⣿⣿⣿⣿⣿⣿⣿⣿⣿⣿⣿⣿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⢅⢑⠁⢕⢔⢑⠑⢕⢕⢕⢑⠀⠁⠕⢕⢕⢐⢔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⡇⢕⢹⣿⣿⣿⣿⣿⣿⣿⣿⣿⣿⣿⣿⣿⣿⣿⣿⣿⣿⣿⣿⣿⣿⣿⣿⣿⣿⣿⣿⣿⣿⣿⣿⣿⣿⣿⣿⣿⡇⢇⢕⢕⢕⢕⣿⣿⡇⢸⣿⣿⣿⣿⣿⣿⣿⣿⣿⣿⣿⣿⣿⣿⣿⣿⣿⣿⣿⣿⣿⣿⣿⣿⣿⣿⣿⣿⣿⣿⣿⣿⣿⣿⡇⠕⠝⠑⢕⢕⠕⠕⢜⢇⢄⡄⢀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⡋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⢔⢕⢕⢕⢕⢕⢕⢕⢕⢕⢕⢕⠕⢁⢅⢅⢁⠑⢕⢕⢕⢕⢕⢕⢕⢕⢕⢕⢕⢕⢸⣿⣿⣿⣿⣿⣿⣿⣿⣿⣿⣿⣿⣿⣿⣿⣿⣿⣿⣿⣿⣿⣿⣝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⢅⢱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⢜⠉⠛⠋⠛⠛⢻⣿⣿⣿⣿⣿⣿⣿⣿⣿⣿⣿⣿⣿⣿⣿⣿⠀</a:t>
            </a:r>
            <a:br/>
            <a:r>
              <a:t>⢕⢕⢕⢕⢕⢕⢕⢑⢕⢕⢕⢕⢕⢕⢕⢕⢕⢄⢕⢕⢕⢕⢕⢕⢕⠀⢕⢕⢕⢕⢕⢕⢕⢕⢕⢕⢸⣿⣿⣿⣿⣿⣿⣿⣿⣿⣿⣿⣿⣿⣿⣿⣿⣿⣿⣷⣵⣵⣵⣵⣕⣕⣕⣕⣕⡕⢕⢕⢕⣼⣿⣿⣿⣿⣿⣿⣿⣿⣿⣿⣿⣿⣿⣿⣿⣿⣿⣿⣿⣿⡗⢕⢄⡇⢄⢄⢔⢔⢔⢄⢀⠀⠀⠀⠀⢸⡇⣿⣿⡇⢕⢸⣿⣿⣿⣿⣿⣿⣿⣿⣿⣿⣿⣿⣿⣿⣿⣿⣿⣿⣿⢇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⢁⢅⢅⠕⢕⢕⠕⢅⢕⢕⢕⢕⢕⢕⢕⠀⢕⢕⢕⢕⢕⢕⢕⢕⢕⢕⢸⣿⣿⣿⣿⣿⣿⣿⣿⣿⣿⣿⣿⣿⣿⣿⣿⣿⣿⣿⣿⣿⣿⣿⣿⣿⣿⣿⣿⣿⣿⣿⣿⣿⣿⣿⣿⣿⣿⣿⣿⣿⣿⣿⣿⣿⣿⣿⣿⡇⢜⢟⣿⣿⡇⢕⢁⡇⢕⢕⢕⢕⢕⢕⢕⢕⠀⠀⠀⢸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⢄⢔⢕⢕⢄⢔⢕⢔⢔⢕⢕⢕⢕⢕⢕⢕⢄⢕⢕⢕⢕⢕⢕⢕⢕⢕⢕⢸⣿⣿⣿⣿⣿⣿⣿⣿⣿⣿⣿⣿⣿⣿⣿⣿⣿⣿⣿⣿⣿⣿⣿⣿⣿⣿⣿⣿⣿⣿⣿⣿⣿⣿⣿⣿⣿⣿⣿⣿⣿⣿⣿⣿⣿⣿⣿⣿⣧⣼⣿⣿⣿⡇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⠔⠀⢕⠑⠀⢕⢕⢄⢐⠕⢕⢕⢕⢕⢕⠕⢕⢕⢕⢑⢑⠕⠕⢕⢕⢕⢕⢕⢕⢕⢸⣿⣿⣿⣿⣿⣿⣿⣿⣿⣿⣿⣿⣿⣿⣿⣿⣿⣿⣿⣿⣿⣿⣿⣿⣿⣿⣿⣿⣿⣿⣿⣿⣿⣿⣿⣿⣿⣿⣿⣿⣿⣿⣿⣿⣿⣿⣿⣿⣿⣷⣿⣿⣿⡇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⢕⢕⢕⢕⢕⠀⠀⠀⢔⠔⠀⢔⢅⢕⠁⠁⠁⠁⠁⠑⠐⠁⠐⠕⠕⠑⠁⠁⠑⢕⢕⢕⢕⢕⢕⢕⢸⣿⣿⣿⣿⣿⣿⣿⣿⣿⣿⣿⣿⣿⣿⣿⣿⣿⣿⣿⣿⣿⣿⣿⣿⣿⣿⣿⣿⣿⣿⣿⣿⣿⣿⣿⣿⣿⣿⣿⣿⣿⣿⣿⣿⣿⣿⣿⣿⣿⣿⣿⣿⣿⡇⢕⢕⢕⠁⠁⠁⠁⠁⠀⠀⠀⠀⠀⠀⢸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⢕⢕⢕⢕⢕⠐⠀⢔⢕⠀⠀⠕⠕⢕⢀⠀⠀⢀⠀⠄⠄⠀⠄⠐⠔⢄⢄⢄⢄⢕⢕⢕⢕⢕⢕⢕⢸⣿⣿⣿⣿⣿⣿⣿⣿⣿⣿⣿⣿⣿⣿⣿⣿⣿⣿⣿⣿⣿⣿⣿⣿⣿⣿⣿⣿⣿⣿⣿⣿⣿⣿⣿⣿⣿⣿⣿⣿⣿⣿⣿⣿⣿⣿⣿⣿⣿⣿⣿⣿⣿⢕⢕⢕⡕⢀⡀⣀⣀⣀⢀⣀⣀⣀⣀⣀⣸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⢕⢕⢕⢕⢕⠀⠀⢕⢕⠀⠀⢀⢕⢕⢕⢕⢕⢔⠀⠀⠀⠀⠀⠀⠀⢕⢅⢕⢕⢕⢕⢕⢕⢕⢕⢕⢸⣿⣿⣿⣿⣿⣿⣿⣿⣿⣿⣿⣿⣿⣿⣿⣿⣿⣿⣿⣿⣿⣿⣿⣿⣿⣿⣿⣿⣿⣿⣿⣿⣿⣿⣿⣿⣿⣿⣿⣿⣿⣿⣿⣿⣿⣿⣿⣿⣿⣿⣿⣿⣿⢕⢕⢕⢜⠉⠈⠉⠉⠉⠉⠉⠉⠉⠁⠉⢹⡇⣿⣿⡇⢕⢸⣿⣿⣿⣿⣿⣿⣿⣿⣿⣿⣿⣿⡇⠀⠀⠀⠀⠀⠀⠀⠀⠀⠀⠀⠀⠀⠀⠀⠈⢹⣿⣿⣿⢕⣿⣿⣿⣿⣿⣿⣿⣿⣿⣿⣿⣿⢜⢝⢝⣱⣵⣵⣕⣵⣱⣕⣕⣕⣱⣱⣑⣵⣼⣝⣽⣝⣕⣔⣔⣔⣔⣴⣕⣱⣕⡑⣕⡑⢸⢙⡝⢝⣝⣙⣝⣽⣝⣕⣐⣕⣽⣱⣔⣔⣝⣽⡽⠝⠀⠀⢸⣝⡅⠀⠀⠀⠀⠀⠀⠀⠀⠀⢔⢔⢔⢔⢕⢕⣕⣙⣹⣽⣙⣝⣹⣽⣝⣽⠀</a:t>
            </a:r>
            <a:br/>
            <a:r>
              <a:t>⢕⢕⢕⢕⢕⢕⠀⢕⢕⠀⠀⠑⢕⢕⢕⢔⢔⢅⢔⢔⢔⢔⢑⢐⢑⢕⢕⢕⢕⢕⢕⢕⢕⢕⢕⢕⢸⣿⣿⣿⣿⣿⣿⣿⣿⣿⣿⣿⣿⣿⣿⣿⣿⣿⣿⣿⣿⣿⣿⣿⣿⣿⣿⣿⣿⣿⣿⣿⣿⣿⣿⣿⣿⣿⣿⣿⣿⣿⣿⣿⣿⣿⣿⣿⣿⣿⣿⣿⣿⡿⢕⢕⢕⢕⢀⢔⢄⢄⢔⢄⢀⠀⠀⠀⠀⢱⡇⣿⣿⡇⢕⢸⣿⣿⣿⣿⣿⣿⣿⣿⣿⣿⣿⢿⢿⡄⠀⠀⠀⠀⠀⠀⠀⠀⠀⠀⠀⠀⠀⠀⠀⢕⢽⣿⣿⢕⣿⣿⣿⣿⣿⣿⣿⣿⣿⣿⣿⣿⢕⢕⢸⣿⣿⣿⣿⣿⣿⣿⣿⣿⣿⣿⣿⣿⣟⢿⣿⣿⣿⣿⣿⣻⣿⣿⣿⣿⡟⢝⢕⢕⢕⢜⢕⢕⢝⢔⢕⢜⢍⢟⣿⣯⡏⢟⢟⢟⢟⢏⢁⢀⢀⢀⢁⢁⢁⢀⢄⢄⢔⢔⢄⢲⢖⢀⢕⢕⢕⢕⢕⢜⢕⢜⢝⢟⢟⢟⢻⢿⢿⠿⠀</a:t>
            </a:r>
            <a:br/>
            <a:r>
              <a:t>⢕⢕⢕⢕⢕⢕⠀⢕⢕⢄⠀⢔⢕⢕⢕⢕⢕⢕⢕⢕⢕⢑⢑⢕⢕⢕⢕⢕⢕⢕⣵⣵⣵⣵⣵⣵⣼⣿⣿⣿⣿⣿⣿⣿⣿⣿⣿⣿⣿⣿⣿⣿⣿⣿⣿⣿⣿⣿⣿⣿⣿⣿⣿⣿⣿⣿⣿⣿⣿⣿⣿⣿⣿⣿⣿⣿⣿⣿⣿⣿⣿⣿⣿⣿⣿⣿⣿⣿⣿⡇⢕⢕⢕⢕⢕⢕⢕⢕⢕⢕⢕⢔⠀⠀⠀⢸⡇⣿⣿⡇⢕⢸⣿⣿⣿⣿⣿⣿⣿⣿⣻⢻⢿⡎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⢕⢕⢕⢕⢕⢕⢄⢕⢕⠁⠀⠑⢑⢕⢅⢅⢕⢕⢕⢕⠕⠔⢕⢕⢅⢅⠁⢑⢕⢸⣿⣿⣿⣿⣿⣿⣿⣿⣿⣿⣿⣿⣿⣿⣿⣿⣿⣿⣿⣿⣿⣿⣿⣿⣿⣿⣿⣿⣿⣿⣿⣿⣿⣿⣿⣿⣿⣿⣿⣿⣿⣿⣿⣿⣿⣿⣿⣿⣿⣿⣿⣿⣿⣿⣿⣿⣿⣿⣿⢇⢕⢕⢕⢕⢕⢕⢕⢕⢕⢕⢕⢕⠀⠀⠀⢸⡇⣿⣿⡇⢕⢸⡿⢿⣿⡿⣿⡿⠿⢇⢫⡕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⢕⢕⢕⢕⢕⢕⢕⢕⠁⠀⠀⠀⠐⢕⢕⢕⢕⢕⢕⢕⢕⢕⢕⢕⢕⢕⢕⢕⢕⢸⣿⣿⣿⣿⣿⣿⣿⣿⣿⣿⣿⣿⣿⣿⣿⣿⣿⣿⣿⣿⣿⣿⣿⣿⣿⣿⣿⣿⣿⣿⡟⢏⢝⢸⣿⣿⣿⣿⣿⣿⣿⣿⣿⣿⣿⣿⣿⣿⣿⣿⣿⣿⣿⣿⣿⣿⣿⣿⣿⢕⢕⢕⢕⢕⢕⢕⢕⢕⢕⢕⢕⠕⠀⠀⠀⢸⡇⡻⣟⢇⢕⢘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⢕⢕⢕⢕⢕⢕⢕⢕⢀⢀⢄⣔⣴⣷⣷⣷⣷⣷⣷⣷⣷⣷⣷⣷⣷⣷⣷⣷⣷⣾⣿⣿⣿⣿⣿⣿⣿⣿⣿⣿⣿⣿⣿⣿⣿⣿⣿⣿⣿⣿⣿⣿⣿⡿⢿⣿⣿⣿⣿⣿⡇⢕⢕⢸⣿⣿⣿⣿⣿⣿⣿⣿⣿⣿⣿⣿⣿⣿⣿⣿⣿⣿⣿⣿⣿⣿⣿⣿⣿⢕⢕⢕⢕⢕⠁⠁⠑⠁⠁⠁⠀⠀⠀⠀⠀⢕⡇⢜⢫⢕⢕⢕⢕⢕⢕⢕⢕⢕⢕⢕⢕⢕⢕⢕⢕⡿⢕⠀⠀⠀⠀⠀⠀⠀⠀⠀⠀⠀⠀⠀⠀⢕⢕⣿⣿⢕⣿⣿⣿⣿⣿⣿⣿⣿⣿⣿⣿⣿⢕⢕⢸⣿⣿⣿⣿⣿⣿⣿⣿⣿⣿⣿⣿⣿⣿⣿⣿⣿⣿⣿⣿⣿⣿⣿⣿⣼⡕⡕⢕⢕⢕⢕⢕⢕⢕⢕⢕⢕⢕⣱⣿⣿⡇⢕⢕⠀⠀⠀⠀⠀⠀⠀⠀⠀⠀⠀⢕⢕⢕⢕⢕⢕⢕⢕⢕⢕⢕⢕⢕⢕⢕⢕⢕⢕⢕⢕⢕⢕⢕⢕⠀</a:t>
            </a:r>
            <a:br/>
            <a:r>
              <a:t>⣧⡕⢕⢕⢕⢕⢕⢕⢕⢿⣿⣿⣿⣿⣿⣿⣿⣿⣿⣿⣿⣿⣿⣿⣿⣿⣿⣿⣿⣿⣿⣿⣿⣿⣿⣿⣿⣿⣿⣿⣿⣿⣿⣿⣿⣿⣿⣿⣿⣿⢏⢝⢕⢕⣸⣿⣿⣿⣿⣿⡇⢕⢕⢸⣿⣿⣿⣿⣿⣿⣿⣿⣿⣿⣿⣿⣿⣿⣿⣿⣿⣿⣿⣿⣿⣿⣿⣿⣿⢕⢕⢕⢕⢕⠀⠀⠀⠀⠀⠀⠀⠀⠀⠀⠀⠱⡇⢕⢕⢕⢕⢕⢕⢕⢕⢕⢕⢕⢕⢕⠕⠕⠕⢕⢕⡇⢕⠀⠀⠀⠀⠀⠀⠀⠀⠀⠀⠀⠀⠀⠀⢕⢕⣿⣿⢕⣿⣿⣿⣿⣿⣿⣿⣿⣿⣿⣿⣿⢕⢕⢸⣿⣿⣿⣿⣿⣿⣿⣿⣿⣿⣿⣿⣿⣿⣿⣿⣿⣿⣿⣿⣿⣿⣿⣿⣿⣿⣿⣷⣷⣷⣷⡇⢕⣷⣷⣷⣷⣾⣿⣿⣿⡇⢕⢕⢕⠀⠀⠀⠀⠀⠀⠀⠀⠀⠀⢕⢕⢕⢕⢕⢕⢕⢕⢕⢕⢕⢕⢕⢕⢕⢕⢕⢕⢕⢕⢕⢕⢕⢕⠀</a:t>
            </a:r>
            <a:br/>
            <a:r>
              <a:t>⢿⢇⢕⢕⢕⢕⢕⢕⢕⢸⢿⢿⢿⢿⢿⢿⢿⢿⢿⢿⢿⢿⣿⢿⢿⢿⢿⢿⢿⢿⢿⢿⢿⢿⣿⣿⡿⢿⢿⢿⢿⣿⣿⣿⣿⣿⣿⣿⣿⣿⢕⢕⢕⣿⣿⣿⣿⣿⣿⣿⡇⢕⢕⢸⣿⣿⣿⣿⣿⣿⣿⣿⣿⣿⣿⣿⣿⣿⣿⣿⣿⣿⣿⣿⣿⣿⣿⣿⡟⢕⢕⢕⢕⢕⢟⢏⢟⢟⢟⢟⢟⢟⢟⢟⢟⢟⢇⢕⢕⢕⢕⢕⢕⢔⢔⢕⢔⢔⢔⢔⢔⢕⢔⢕⢕⢕⢕⠀⠀⠀⠀⠀⠀⠀⠀⠀⠀⠀⠀⠀⠀⢕⢕⣿⣿⢕⣿⣿⣿⣿⣿⣿⣿⣿⣿⣿⣿⣿⢕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⣷⢕⢕⣸⣿⣿⣿⣿⣿⣿⣿⣿⣿⣿⣿⣿⣿⣿⣿⣿⣿⣿⣿⣿⣿⣿⣿⣿⢕⢕⢕⢕⢕⢕⢕⢕⢕⢕⢕⢕⢕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⣕⡕⢕⢕⢕⢕⢕⢕⢕⢕⢕⢕⢕⢕⢕⢕⢕⢕⢕⢕⢕⢸⡇⢕⢕⢕⢕⢕⢕⢕⢕⢕⢕⢕⢕⢕⢕⣕⣕⣱⣼⣿⣿⣿⣿⣿⣿⣿⣿⣿⢕⢕⢕⣿⣿⣿⣿⣿⣿⣿⣿⢕⢕⣿⣿⣿⣿⣿⣿⣿⣿⣿⣿⣿⣿⣿⣿⣿⣿⣿⣿⣿⣿⣿⣿⣿⣿⣿⢕⢕⢕⢕⢕⢕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⣿⣿⣿⣿⣿⣿⣿⣿⣿⣿⣿⣿⣿⣿⣿⣿⣿⣿⣿⣿⢕⢕⢕⠑⠀⢕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⣇⢕⢕⢕⢕⢕⢕⢕⢕⢕⢕⢕⢕⢕⢸⣿⣿⣿⣿⣿⣿⣿⣿⣿⣿⣿⣿⣿⢕⢕⢕⣿⣿⣿⣿⣿⣿⣿⣿⢕⢕⣿⣿⣿⣿⣿⣿⣿⣿⣿⣿⣿⣿⣿⣿⣿⣿⣿⣿⣿⣿⣿⡏⣿⣿⣿⢕⠕⠁⠀⢀⢕⢕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⠙⢕⢕⢕⢕⢕⢕⢕⢕⢕⢕⢕⢕⢕⢕⢕⢕⢕⢕⢕⢕⢸⣿⢕⢕⢕⢕⢕⢕⢕⢕⢕⢕⢕⢕⢕⢸⣿⣿⣿⣿⣿⣿⣿⣿⣿⣿⣿⣿⣿⢕⢕⢕⣿⣿⣿⣿⣿⣿⣿⣿⢕⢕⣿⣿⣿⣿⣿⣿⣿⣿⣿⣿⣿⣿⣿⣿⣿⣿⣿⣿⣿⣿⣿⡇⣿⣟⣿⢕⠀⠀⢔⢕⢕⢕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⠀⠀⠁⠑⢕⢕⢕⢕⢕⢕⢕⢕⢕⢕⢕⢕⢕⢕⢕⢕⢕⢸⣿⢕⢕⢕⢕⢕⢕⢕⢕⢕⢕⢕⢕⢕⢸⣿⣿⣿⣿⣿⣿⣿⣿⣿⣿⣿⣿⣿⢕⢕⢕⣿⣿⣿⣿⣿⣿⣿⣿⢕⢕⣿⣿⣿⣿⣿⣿⣿⣿⣿⣿⣿⣿⣿⣿⣿⣿⣿⣿⣿⣿⣿⣧⣿⣿⣿⢕⢄⢕⢕⢕⢕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⠀⠀⠀⠀⢀⢅⢕⣱⣵⣕⣕⣵⣵⣵⣵⣷⣷⣷⣧⡕⢕⢸⣿⢕⢕⢕⢕⢕⢕⢕⢕⢕⢕⢕⢕⢕⣿⣿⣿⣿⣿⣿⣿⣿⣿⣿⣿⣿⣿⣿⢕⢕⢕⣿⣿⣿⣿⣿⣿⣿⣿⢅⠔⣿⣿⣿⣿⣿⣿⣿⣿⣿⣿⣿⣿⣿⣿⣿⣿⣿⣿⣿⣿⣿⢯⣿⣿⢟⢕⢕⢕⢕⢕⢕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⠀⢀⢔⢕⢕⢕⣻⣿⣿⣿⣿⣿⣿⣿⣿⣿⣿⡿⢻⢕⢕⢸⣿⢕⢕⢕⢕⢕⢕⢕⢕⢕⢕⢕⢕⢑⣿⣿⣿⣿⡇⢕⢕⢕⢕⢕⢕⢕⢕⢕⢕⢕⢕⣿⡇⢕⢕⢕⢕⢕⢕⢕⢑⡇⢕⢕⢕⢕⢕⢕⢕⢕⢕⢕⢕⢕⢕⢕⢕⢕⢕⢕⢕⢕⢰⡿⢇⢕⢕⢕⢕⢕⢕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⢸⣿⣿⣿⣿⣿⣿⣿⣿⡇⢕⢕⠀⠀⠀⠀⠀⠀⠀⠀⠀⠀⠀⢕⢕⢕⢕⢕⢕⢕⢕⢕⢕⢕⢕⢕⢕⢕⢕⢕⢕⢕⢕⢕⢕⢕⢕⠀</a:t>
            </a:r>
            <a:br/>
            <a:r>
              <a:t>⢕⢕⢕⢕⢕⢠⣿⣿⣿⣿⣿⣿⣿⣿⣿⣿⣿⣿⣷⡕⢕⣿⣿⢕⢕⢕⢕⢕⢕⢕⢕⢕⢕⢕⣸⣤⣿⣿⣿⣿⡇⢕⢕⢕⢕⢕⢕⢕⢕⢕⢕⢕⢑⣿⡇⢕⢕⢕⢕⢕⢕⢑⢊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⡘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⢕⢕⢕⢕⢕⣾⣿⣿⣿⣿⣿⣿⣿⣿⣿⣿⣿⡿⢿⢇⢕⣿⣿⢕⢕⢕⢕⢕⢕⢕⢕⢕⢕⢕⣿⣿⣿⣿⣿⣿⡇⢕⢕⢕⢕⢕⢕⢕⢕⢕⢕⢕⢈⣿⡇⢕⢕⢕⢕⢕⢕⢼⣽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⢕⢕⢕⢕⢕⢹⣿⣿⣿⣿⣿⣿⣿⣿⣿⣿⣿⣿⣧⢕⢕⣿⣿⢕⢕⢕⢕⢕⢕⢕⢕⢕⢕⢕⣿⣿⣿⣿⣿⣿⡇⢕⢕⢕⢕⢕⢕⢕⢕⢕⢕⢕⣸⣿⡇⢕⢕⢕⢕⢕⢕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⢕⢕⢕⢕⢕⠹⣿⣿⣿⣿⣿⣿⣿⣿⣿⣿⣿⢏⢝⢕⠑⢜⢟⢕⢕⢕⢕⢕⢕⢕⢕⢕⢕⢰⣿⣿⣿⣿⣿⣿⡇⢕⢕⢕⢕⢕⢕⢕⢕⢕⢕⢠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⠀⠁⠁⠑⠕⠕⠔⢝⢟⢝⢟⢟⢿⢿⢿⡿⢿⡧⠑⠀⠀⢔⠕⢕⢕⢕⢕⢕⢕⢕⢕⢕⢕⢸⣿⣿⣿⣿⣿⣿⡇⢕⢕⢕⢕⢕⢕⢕⢕⢕⢕⢸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⠀⠀⠀⠀⠀⠀⠀⠀⠀⠀⠀⠀⠀⢄⢕⢕⠕⠕⠀⠀⠀⢕⢰⢕⢕⢕⢕⢕⢕⢕⢕⢕⢕⢕⢕⢕⢸⣿⣿⣿⡇⢕⢕⢕⢕⢕⢕⢕⢕⢕⢠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⠀⠀⠀⠀⠀⠀⠀⠀⠀⠀⠀⠀⠀⠀⠀⠀⠀⠀⠀⠀⠀⠀⢕⢕⢕⢕⢕⢕⢕⢕⢕⢕⢕⢕⢕⢕⢸⣿⣿⣿⡇⢕⢕⢕⢕⢕⢕⢕⢕⢕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⠀⠀⠀⠀⠀⠀⠀⠀⠀⠀⠀⠀⠀⠀⠀⠀⠀⠀⠀⠀⠀⠀⢕⢕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⠀⠀⠀⠀⠀⠀⠀⠀⠀⠀⠀⠀⠀⠀⠀⠀⠀⠀⠀⠀⠀⢔⢑⡕⢕⢕⢕⢕⢕⢕⢕⢕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⠀⠀⢀⠀⠀⠀⠀⠀⠀⠀⠀⢀⠀⠀⠀⠀⠀⠀⠀⠀⠀⢁⢜⢕⢕⢕⢕⢕⢕⢕⢕⢕⢕⢕⢕⢕⢸⣿⣿⣿⡇⢕⢕⢕⢕⢕⢕⢕⢕⢕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⢔⠑⠁⠀⠀⠀⠀⠀⠀⢀⠀⠀⠑⢄⢀⠀⠀⠀⠀⠀⠀⠀⠑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⠀⠀⠀⠀⠀⠀⠀⠀⠑⠑⠑⠑⠑⠑⠑⠐⠀⠀⠀⠀⠀⠀⠐⠑⠑⠑⠑⠑⠑⠑⠑⠑⠑⠑⠑⠑⠘⠛⠛⠛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⢟⢟⢿⢿⣿⣿⣿⣿⣿⣿⣿⣿⣿⣿⣿⣿⣿⣿⣿⣿⣿⣿⣿⣿⣿⣿⣿⣿⣿⣿⣿⣿⣿⣿⣿⣿⣿⣿⣿⣿⣯⣟⡻⢿⣿⣿⣧⢻⢏⢕⢕⢕⢝⢕⢜⢝⢜⢿⣿⣿⣿⡿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⢟⢿⣿⣿⣿⣿⣿⣿⣿⣿⣿⣿⣿⣿⣿⣿⣿⣿⣿⣿⣿⣿⣿⣮⡻⣿⣿⣿⣿⣿⣿⣿⣿⣿⣿⣿⣷⣮⡝⢯⢵⢕⢕⢕⢕⢕⢕⢕⢕⢕⢸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⢟⢟⢟⢟⢟⢟⢟⢿⢿⢿⢿⢟⢿⢻⢟⢟⢟⢟⢗⡜⢿⡿⣿⣿⣿⡿⣿⣿⢿⢟⢟⢏⢟⢇⢕⢕⢕⢕⢕⢕⢕⢕⣷⣵⡕⢝⢟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⢱⣕⢕⢕⢕⢕⢕⢕⢕⢕⢕⢕⢕⢕⢕⢕⢕⢕⢕⢕⢕⢕⢕⢕⢕⢕⢕⢕⢕⢕⢕⢕⢕⢕⢕⢕⢕⢕⢕⢕⢕⢕⢕⢕⢕⢕⢕⢕⢹⢕⢕⢕⢕⢕⢕⢕⢕⢕⢕⢕⢕⢕⢕⢕⢕⢕⢕⢕⢕⢫⢟⢟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⢻⢧⣕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⢝⢟⢟⢟⢱⣾⣿⣷⣷⣷⣵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⢟⢻⢿⢿⣿⣷⣷⣷⣵⣕⣕⣕⢕⢕⢕⢕⢕⢕⢕⢕⢕⢕⢕⢕⢕⢕⢕⢕⢕⢕⢕⢕⢕⢕⢕⢕⢕⢕⢕⢕⢕⢕⢕⢕⢕⢕⢕⢕⢕⢕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⢝⢝⢟⢟⢗⢗⢗⢕⢕⢕⢕⢵⣵⣕⣕⣕⣕⣕⣕⣕⡕⢕⢕⢕⢕⢕⢕⢕⣕⣕⣕⣕⣕⣕⣕⣵⣵⡷⢾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⢕⢕⢕⢕⢕⢕⢕⢕⢕⢜⢝⢝⢝⢝⢝⢕⢕⢕⢕⢕⢕⢕⢕⢕⢕⢕⠱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⠈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⠑⠑⠁⢀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⣇⢕⢕⢕⢕⢕⢕⢕⢕⢕⢕⢕⢕⢕⢕⢕⢸⣇⢕⢕⢕⢕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⢕⢕⢕⢕⢕⢕⣸⣿⣿⡕⢕⢕⢕⢕⢕⢕⢕⢕⢕⢕⢕⢕⢕⢕⣼⣿⣧⡕⢁⢐⢅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⢕⢕⢕⢕⢕⢱⣿⣿⣿⣿⡕⢕⢕⢕⢕⢕⢕⢕⢕⢕⢕⢕⢕⢕⢿⣿⣿⣿⣇⠑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⢕⢕⢕⢕⢕⡿⢿⢿⢿⣿⣷⡕⢕⢕⢕⢕⢕⢕⢕⢕⢕⢕⢕⢕⣸⣿⣿⣿⣷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⢱⢿⢟⢟⢕⢕⢕⢕⣕⣱⣵⣵⣾⣿⣿⣷⡕⢕⢕⢕⢕⢕⢕⢕⢕⢕⢕⢕⣕⡜⢝⢟⢻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⣵⣷⣷⣷⢾⡇⢕⢕⢱⣽⣝⣝⣟⢿⣿⣿⣿⣿⣇⢕⢕⢕⢕⢕⢕⢕⢕⢕⢕⣟⣟⣟⣳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⠾⠟⠛⠛⠑⠁⠉⠕⢕⠘⠛⠻⣿⣿⣿⣾⣿⣿⣿⣿⣧⡕⢕⢕⢕⠑⢕⢕⢕⠕⠛⠛⠛⠋⠉⠼⢷⢑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⠁⠀⢀⣄⢔⣠⣔⡔⠕⠕⢕⠀⠀⢀⠁⢝⣿⣿⣿⣿⣿⣿⣿⣷⡕⢕⢕⢕⢕⢕⢕⢄⢔⢄⠀⢔⢄⢀⠀⠡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⠅⢕⢕⢕⢕⢸⡯⠕⢕⢕⢕⢕⢕⢕⢕⢕⠕⢕⢕⢕⢕⢕⠑⠑⢕⢕⢕⠀⠀⣰⣿⣿⢘⠟⢻⠃⠀⠀⠀⢅⠀⣱⣵⣕⣻⣿⣿⣿⣿⣿⣿⣿⡇⢕⢕⣜⢕⢕⠱⠀⠀⢕⠕⢕⢕⢕⢄⠀⠁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⢕⢕⢕⢕⢑⢕⢕⢕⢕⢕⢕⢕⢕⣼⡔⢕⢕⢕⢕⢕⠁⢕⢕⢕⢕⢠⢔⢸⣿⣿⣇⠀⢕⢰⣕⣔⢕⡕⢄⣿⣿⣿⣿⣿⣿⣿⣿⣿⣿⣿⢕⢕⣱⡿⢕⢕⢆⢔⢄⢜⠔⣸⣷⡕⢑⢄⣾⢇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⢀⢕⢕⠕⠁⠑⢕⢕⢕⠕⢑⢄⢕⢼⣿⣷⡅⢕⢑⢕⢕⢕⢅⢕⢕⢕⢸⣷⣷⣿⣿⣿⣦⡑⢸⢿⡿⢕⣵⣿⣿⣿⣿⣿⣿⣿⣿⣿⣿⣿⢏⢐⣵⢏⣕⣵⡀⢸⣿⡿⢜⣵⣿⣿⣣⣵⣿⡟⢔⢕⠔⢀⢑⢑⢑⢑⢕⢅⠕⠕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⠑⠑⠅⠔⢅⢀⢔⢡⣴⣵⣕⡕⢕⢜⢟⢿⣷⡅⢅⠑⢕⢕⢀⢕⢕⢕⢜⣿⣿⢟⣹⣿⢿⣿⢷⢷⣾⣿⣿⣿⣿⣿⣿⣿⣿⣿⣿⣿⡿⠏⣠⣾⣿⣿⣿⣿⣿⣷⣵⣷⣿⣿⣿⢻⣿⣿⣿⢑⢅⠐⠀⢕⠕⢕⢕⢕⢕⢕⢕⢕⢄⢄⢅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⢻⣿⣿⣿⣷⣷⣕⡜⡻⣷⣕⠀⠑⠑⢕⢱⢐⠁⠁⢻⣿⣿⣿⣿⢾⣿⣷⣷⣿⣿⣿⣿⣿⣿⣿⣿⣿⣿⣿⣿⣷⣿⣿⣿⣿⣿⣿⣿⣿⣿⣷⣷⣿⣧⣿⣿⣿⣿⢇⢕⠑⠀⠀⠑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⢿⣿⣿⣿⣿⣞⢟⣿⣧⡀⠀⠁⠅⢳⣔⢀⠘⢿⣯⢣⢕⢕⢜⢹⣿⣿⣿⣿⣿⣿⣿⣿⣿⣿⣿⣿⣿⣿⣿⣿⣿⣿⣿⣿⣿⣿⣿⣿⣿⡏⢕⢇⢝⣽⡿⢅⠕⠀⠀⠀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⠻⢟⢏⢕⢕⢜⢿⣿⣧⡄⠀⠁⢻⣿⣧⣅⣿⣧⣕⡕⣕⣱⣿⣿⣿⣿⣿⣿⣿⣿⣿⣿⣿⣿⣿⣿⣿⣿⡿⣿⣿⣿⣿⣿⣿⣿⣿⣧⡕⢕⢕⣿⢇⢕⠔⠀⠀⣱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⠁⢕⢕⢕⢕⢕⢕⢕⢕⢕⢕⢕⢕⢔⢕⢕⢔⢕⠜⢿⣿⣿⣷⣦⣄⢹⣿⣿⣿⣿⣿⣿⣿⣿⣿⣿⣿⣿⣿⣿⣿⣿⣿⣿⣿⣿⣿⣿⣿⣿⡇⣿⣿⣿⣿⣿⣿⣿⣿⣿⣿⣷⣿⡿⢄⢕⠀⠀⣰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⢕⢕⢕⢔⠕⢕⢕⢕⢕⢕⢕⢕⢕⢕⢕⢕⢕⢕⢕⢕⢕⢕⢜⢿⣿⣿⣿⣿⣿⣿⣿⣿⣿⣿⣿⣿⣿⣿⣿⣿⣿⣿⣿⣿⣿⣿⣿⣿⣿⣿⣿⣿⣿⣿⣿⣿⣿⣿⣿⣿⣿⣿⣿⣿⣿⣿⢇⢕⢔⢄⣵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⢕⢕⢕⠔⢕⢕⢕⢕⢕⢕⢕⢕⢕⢕⢕⢕⢕⢕⢕⢕⢕⢕⢜⢻⣿⣿⣿⣿⣿⣿⣿⣿⣿⣿⣿⣿⣿⣿⣿⣿⣿⣿⣿⣿⣿⣿⣿⣿⣿⣿⣿⣿⣿⣿⣿⣿⣿⣿⣿⣿⣿⣿⣿⣿⡟⢄⢑⣾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⢔⠕⢕⢕⢕⢕⢕⢕⢕⢕⢕⢕⢕⢕⢕⢕⢕⢕⢕⢕⢔⢙⢿⣿⣿⣿⣿⣿⣿⣿⣿⣿⣿⣿⣿⣿⣿⣿⣿⣿⣿⣿⣿⣿⣿⣿⣿⣿⣿⣿⣿⣿⣿⣿⣿⣿⣿⣿⣿⣿⡟⢅⢄⣸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⠄⢕⢕⢕⢕⢕⢕⢕⢕⢕⢕⢕⢕⢕⢕⢕⢕⢕⢕⢕⢕⢔⢝⢻⣿⣿⣿⣿⣿⣿⣿⣿⣿⣿⣿⣿⣿⣿⣿⣿⣿⢿⠟⠛⢛⢟⢟⢟⠛⠟⢿⣿⣿⣿⣿⣿⣿⣿⢟⢕⢀⢱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⠕⢕⢕⠀⢕⢕⢕⢕⢕⢕⢕⢕⢕⢕⢕⢕⢕⢕⢕⢕⢕⢕⢕⢕⢕⢕⢕⢜⢻⣿⣿⣿⣿⣿⣿⣿⣿⣿⣿⣿⣿⣿⣿⣿⣿⣿⣿⣷⣳⣷⣺⣿⣿⣿⣿⣿⣿⣿⣿⡿⢏⢕⢕⢁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⠔⢁⢑⢕⢕⠀⢕⢕⢕⢕⢕⢕⢕⢕⢕⢕⢕⢕⢕⢕⢕⢕⢕⢕⢐⢕⢕⢕⢕⢕⢕⢝⢿⣿⣿⣿⣿⣿⣿⣿⣿⣿⣿⣿⣿⣿⣿⣿⣿⣿⣿⣿⣿⣿⣿⣿⣿⣿⡿⢏⢕⢕⢕⢔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⠁⢅⢅⢕⢕⠀⠕⢕⢕⢕⢕⢕⢕⢕⢕⢕⢕⢕⢕⢕⢕⢕⢕⢕⠀⢕⠕⢑⢕⢕⢕⢕⢕⢜⢝⢻⢿⣿⣿⣿⣿⣿⣿⣿⣿⣿⣿⣿⣿⣿⣿⣿⣿⣿⣿⣿⢿⢏⢕⢕⢕⢕⢕⢄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⢀⠁⢁⢕⢕⢔⠁⢕⢕⢕⢕⢕⢕⢕⢕⢕⢕⢕⢕⢕⢕⢕⢕⢕⢔⠑⢔⢕⢕⢕⢕⢕⢕⢕⢕⢕⢕⢜⢝⢻⢿⣿⣿⣿⣿⣿⣿⣿⣿⣿⣿⣿⣿⢿⢏⢕⢕⢕⢕⢕⢄⢕⢕⣼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⢔⢕⢕⢕⢕⢄⠑⢕⢕⢕⢕⢕⢕⢕⢕⢔⢕⢕⢕⢕⢕⢕⢕⢕⠀⠑⢕⢕⢕⢕⢕⢕⢕⢕⢕⢕⢕⢕⢕⢕⢜⢝⢻⢿⣿⣿⣿⣿⣿⠟⢏⠕⠀⢕⢕⢕⢕⢕⢕⢕⢕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⠀⠀⢕⢕⢕⢕⢄⠀⠕⢕⢕⢕⢕⢕⢕⢕⢔⢕⢕⢕⢕⢕⢕⢕⢀⠀⠀⠕⢕⢕⢕⢕⢕⢕⢕⢕⢕⢕⢕⢕⢕⢕⢕⢕⢕⢝⢝⢍⢕⢕⠀⠀⢀⢕⢕⢕⢕⢕⢕⢕⢕⢸⣷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⠑⠄⢀⢐⢑⢕⢕⢕⢕⢕⢄⠀⠕⢕⢱⡕⢕⢕⢕⢕⢕⢕⢕⢕⢕⢕⢕⢕⠀⠀⠀⠀⠁⠑⠕⢕⢕⢕⢕⢕⢕⢕⢕⢕⢕⢕⢕⢕⢕⢕⢕⢕⠁⠀⠀⠀⢕⢕⢕⢕⢕⢕⢕⢕⢜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⠁⠀⠀⢔⣵⣥⣑⡕⠕⢕⢕⢕⢔⠀⠑⢕⢜⢳⣕⡕⢕⢑⢕⢕⢕⢕⢕⢕⢕⢔⠀⠀⠀⠀⠀⠀⠀⠁⠁⠑⠕⢕⢕⢕⢕⢕⢕⢕⢕⢕⢕⠑⠀⠀⠀⠀⠀⢕⢕⢕⢕⢕⢕⢕⢕⢕⣿⣿⢿⢟⣟⣽⣷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⢱⣦⣤⣄⡁⢿⣿⣿⣿⣿⣷⣧⣥⣁⠐⠀⠁⢕⢕⢕⢝⢇⢕⠕⢕⢕⢕⢕⢕⢕⢕⠀⠀⠀⠀⠀⠀⠀⠀⠀⠀⢕⢕⢕⠁⢕⢕⢕⢕⠁⠁⢕⢕⢀⠀⠀⠀⠀⠁⢕⢕⢕⢕⢕⢕⢕⡇⢸⣷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⣿⣿⣿⣿⣿⣿⣿⣿⣿⣿⣿⡿⢇⢀⠐⠁⢕⢕⢕⢕⢕⠀⢕⢕⢕⢕⢕⣕⣱⣕⠀⠀⠀⠀⠀⠀⠀⠀⢱⣵⢕⠁⠀⢕⢕⢕⠀⠀⠀⢕⢕⢕⠀⠀⠀⠀⠀⢕⢕⢕⢕⢕⡇⠕⢕⢜⢟⢿⣿⣿⢿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⠕⢻⢿⣟⣯⣵⣷⣾⣷⣷⣾⣿⣿⣵⣕⣕⢄⠀⠑⢕⢕⢕⢕⢕⠀⢕⢕⢕⢕⢝⢿⢿⢇⠀⠀⠀⠀⠀⠀⢄⣿⣿⢕⠀⠀⠁⠕⠀⠀⠀⢕⢕⢕⢷⣕⠀⠀⠀⠀⢕⢕⢱⢕⢞⢕⠀⢕⢁⢱⣷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⣰⣷⣿⣿⣿⣿⣿⣿⣿⣿⣿⣿⣿⣿⣿⣿⡇⠀⠄⢕⢕⢕⢕⢕⢀⢕⢕⢕⢕⢕⢕⢕⢕⠀⠀⠀⠀⠀⠀⣼⣿⡟⢀⠀⠀⠀⠀⠀⠀⠄⢕⢕⢕⢜⣿⡆⠀⠀⠀⢕⢕⢏⢕⢕⢕⠀⢕⢕⠜⣿⣿⣿⣿⣿⣿⣿⣿⣿⣇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⣱⣵⣿⣿⣿⣿⣿⣿⣿⣿⣿⣿⣿⣿⣿⣿⣿⣿⣿⣿⡕⠘⡅⢕⢕⢕⢕⢕⠀⢕⢕⢕⢕⢕⢕⢕⢕⠀⠀⠀⠀⢱⣿⡿⢕⢕⢔⢄⢄⣤⣄⣴⢇⢕⢕⢕⢕⢹⣿⡄⠀⠀⠁⢕⢕⢕⢕⢕⠀⢕⢕⠀⢺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⢱⣾⣿⣿⣿⣿⣿⣿⣿⣿⣿⣿⣿⣿⣿⣿⣿⣿⣿⣿⣿⣿⡿⢄⢱⡅⢕⢕⢕⢕⠀⠕⢕⢕⢕⢕⢕⢕⢕⠀⠀⠀⢠⣿⡿⢕⢕⢕⢕⣱⣿⣿⣿⣏⣿⣷⡕⢕⢕⢕⢻⣷⡄⠀⠀⢕⢕⢕⢕⢕⢔⠀⢕⠑⠜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⢱⣿⣿⣿⣿⣿⣿⣿⣿⣿⣿⣿⣿⣿⣿⣿⣿⣿⣿⣿⣿⣿⣏⡕⢕⠕⣷⡕⢕⢕⢕⢕⠀⢕⢕⢕⢕⢕⢕⢕⢀⢀⢰⣿⣿⢏⢕⢕⢕⢸⣿⣿⣿⢟⣸⣿⣿⢇⢕⢕⢕⢕⢻⣿⣧⡄⢕⢕⢕⢕⢕⢕⠀⠕⢕⠀⢕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⢱⣿⣿⣿⣿⣿⣿⣿⣿⣿⣿⣿⣿⣿⣿⣟⢿⣿⣿⣿⣿⣿⣿⣿⣿⢕⠀⢻⣷⡕⢕⢕⢕⠀⠀⢕⢕⢕⢕⢕⢕⢕⢕⢕⢗⢕⢕⢕⢕⢱⣿⣿⡿⢇⢕⢸⣿⡟⢕⢕⢕⢕⢕⢕⢝⢟⢕⡔⢕⢕⢕⢕⢕⢕⡀⠕⢄⠀⢸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⣿⣿⣿⣿⣿⣿⣿⣿⣿⣿⣿⣿⣿⣿⣿⣿⣿⣿⣿⣿⡇⠀⢸⣿⣷⢑⢕⢕⢀⠀⠀⢕⢕⢕⢕⢕⢕⢵⣾⣿⣷⣯⣷⡕⢕⠙⠟⠕⠕⠕⢾⢟⢕⢕⢕⢕⣧⣷⣿⣼⣿⣿⣧⢕⢕⢕⠑⢕⢕⢱⠀⠀⢆⠘⢿⣿⣻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⣾⣿⣿⣿⣿⣿⣿⣿⣿⣿⣿⣿⣿⣿⣿⣿⣿⣿⣿⣿⣿⣿⣿⣿⣿⣇⢔⢸⣿⣿⣧⠀⢕⢕⡔⠀⠀⢕⢕⢕⢕⢑⡎⢿⣿⣿⣿⣿⣇⡕⠀⠀⠀⠀⠀⢕⢕⢕⢼⣷⣿⣿⣿⣿⡏⣿⣿⣿⡇⢕⢕⢐⠑⢕⢕⢇⠀⢸⡄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⢟⢕⢕⢸⣿⣿⣿⣇⠁⠕⣿⡄⠀⠑⢕⢱⢕⢀⣿⡜⢿⣿⣿⣿⣿⡇⠀⠀⠀⠀⠀⢕⣵⣿⣿⣿⣿⣿⣿⣿⡇⣿⣿⣿⣿⡕⢕⢜⣆⠑⢕⢜⡔⠀⢷⡾⢿⣟⣻⣽⣽⣿⣿⣿⣿⣿⣿⣿⣿⣿⣷⣧⣵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⢇⢜⢝⣟⣟⡻⢿⣿⣿⣿⣿⣿⣿⣿⣿⣿⣿⣿⣯⣕⡕⢕⢕⢕⣿⣿⣿⣿⡆⠀⣿⣷⠀⠀⢕⢸⢕⢱⣿⣿⡜⢿⣿⣿⣿⡇⠀⠀⠀⠀⠀⢸⣿⣿⣿⣿⣿⣿⣿⣿⡇⣿⣿⣿⣿⣷⢁⢕⢻⣆⠑⢕⣝⣰⣵⣷⣿⣿⣿⣿⣿⣿⣿⣿⣿⣿⣿⣿⣿⣿⡿⢟⣽⣕⢕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⢳⣿⣿⣿⣿⡜⣿⣷⣾⣿⣿⣿⣷⣯⣽⣝⡻⢿⣿⣿⣿⣿⣿⣿⣿⣿⣧⢕⠀⣿⣿⣿⣿⣿⡕⣿⣿⣇⠀⢕⢸⢁⣾⣿⣿⣿⡜⢿⣿⣿⢇⠀⠀⠀⠀⠀⢸⣿⣿⣿⣿⣿⣿⣿⣿⢱⣿⣿⣿⣿⣿⣷⡅⢜⣟⢔⠁⢻⣿⣿⣿⣿⣿⣿⣿⣿⣿⣿⣿⣿⣿⣿⢟⣫⣵⣾⣿⣿⣿⣿⡟⣼⣧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⢿⢿⢿⢿⢿⢮⢝⢻⣿⣿⣿⣿⣿⣿⣿⣿⣷⣽⡻⢿⣿⣿⣿⣿⣾⣿⢇⠀⣿⣿⣿⣿⣿⣿⣿⣿⣿⡔⢕⢸⢱⣿⣿⣿⣿⣿⡜⢿⣿⢕⠀⠀⠀⠀⠀⣸⣿⣿⣿⣿⣿⣿⣿⡿⣸⣿⣿⣿⣿⣿⣿⣷⡅⢹⣿⢧⣜⣿⣿⣿⣿⣿⣿⣿⣿⣿⣿⣿⣿⢟⣵⣿⣿⣿⣿⣿⡿⢟⣵⣾⣿⢿⢷⣕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⣕⣵⣷⣷⣿⣿⣿⣿⣿⣿⣿⣿⣿⣿⣷⣼⣜⡝⢝⢽⣿⣿⣿⣿⣿⣷⣽⡻⣿⣿⣿⣿⣷⣴⣹⣿⣿⣿⣿⣿⣿⣿⣿⣿⡅⣼⣿⣿⣿⣿⣿⣿⣿⡜⡟⠑⠀⠀⠀⠀⢕⣿⣿⣿⣿⣿⣿⣿⣿⢇⣿⣿⣿⣿⣿⣿⣿⣿⣿⣜⣿⣧⢹⣿⣿⣿⣿⣿⣿⣿⣿⣿⣿⢟⣵⣿⣿⣿⣿⡟⣹⣵⣾⢟⣹⣷⣾⣿⣿⣿⣿⣿⣷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⢿⡿⢻⢻⢏⢻⢿⣿⢿⢟⣿⣿⣿⣿⣿⣿⣿⣿⣷⣧⣜⡪⢻⣿⣿⣿⣿⣿⣷⣝⢿⣿⣿⣿⣷⣻⣿⣿⣿⣿⣿⣿⣿⣿⣧⣿⣿⣿⣿⣿⣿⣿⣿⣷⡕⠀⠀⠀⠀⠀⢱⣿⣿⣿⣿⣿⣿⣿⡿⢸⣿⣿⣿⣿⣿⣿⣿⣿⣿⣿⣿⣿⣧⢕⢜⢝⢟⢟⢻⣿⣿⢟⣵⣿⣿⣿⡿⣏⢇⣾⡿⢟⣵⣿⣿⣿⣿⣿⣿⣟⢿⢏⢝⢏⣕⣕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⢇⣇⣇⣰⣵⣥⣵⣵⣷⣿⣿⣿⣿⣿⣿⣿⣿⣿⣿⣿⣿⣿⣷⣮⣽⣝⣟⣻⢿⢿⣷⣝⢿⣿⣿⣷⣿⣿⣿⣿⣿⣿⣿⣿⣿⣿⣿⣿⣿⣿⣿⣿⣿⣿⡇⠀⠀⠀⠀⠀⢸⣿⣿⣿⣿⣿⣿⣿⢇⣿⣿⣿⣿⣿⣿⣿⣿⣿⣿⣿⣿⣿⣿⣧⢕⢕⢕⢕⢕⢝⣱⣾⣿⣿⣿⣿⢿⢕⢝⣹⣷⣿⣿⣿⣿⣿⣿⣿⣿⣿⣷⣷⣿⣿⣿⣿⣿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⣵⣾⣿⣿⣿⣿⣿⣿⣿⣿⣿⣿⣿⣿⣿⣿⣿⣿⣿⣿⣿⣿⣿⣿⣿⣿⣿⣿⣿⣿⣿⣿⣿⣷⣝⢿⣿⣿⣿⣿⣿⣿⣿⣿⣿⣿⢟⢻⢿⢻⢿⣿⣿⣿⣿⢇⠀⠀⠀⠀⠀⢸⣿⣿⣿⣿⣿⣿⣿⣸⣿⣿⣿⣿⣿⣿⣿⣿⣿⣿⣿⢕⢜⢅⢜⢕⢕⢕⢕⢕⣼⣿⣿⣿⣿⡿⢟⣣⣵⣾⣿⣿⣿⣿⣿⣿⣿⣿⣿⣿⣿⣿⣿⣿⣿⣿⡿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⣵⣿⣿⣿⢿⣿⣿⣿⣿⢹⣿⣿⣿⣿⣿⣿⣿⣿⣿⣿⣿⣿⣿⣿⣿⣿⣿⣿⣿⣿⣿⣿⣿⣿⣿⣿⣿⣷⣝⢿⣿⣿⣿⣿⣿⠿⠿⢕⢕⢕⢕⢕⢔⢹⢿⣿⣿⠕⠀⠀⠀⠀⠀⣿⣿⣿⣿⣿⣿⣿⣇⣿⣿⣿⣿⣿⣿⣿⣿⣿⣿⢟⢝⢅⢕⢕⢕⢕⢅⠑⠑⢸⣿⣿⣿⣯⣷⣿⣿⣿⣿⣿⣿⣿⣿⣿⣿⣿⣿⣿⣿⣿⣿⣿⣿⣿⣿⣏⢕⢕⠕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⢟⣫⡝⢱⣵⣶⡷⢇⣡⣾⣿⣿⣿⣿⣿⣿⣿⣿⣿⣿⣿⣿⣿⣿⣿⣿⣿⣿⣿⣿⣿⣿⣿⣿⣿⣿⣿⣿⣿⣷⣝⣿⣿⣯⢕⢕⢕⢔⢕⢕⢕⢕⢕⢕⢕⢔⢕⠀⠀⠀⠀⠀⢱⣿⣿⣿⣿⣿⣿⣿⣸⣿⣿⣿⣿⣿⣿⣿⣿⣿⣿⡅⢕⢕⢕⢕⢕⣕⢕⢔⢕⣿⣿⣿⣿⣿⣿⣿⣿⣿⣿⣿⣿⣿⣿⣿⣿⣿⣿⣿⣿⣿⣿⣿⣿⣿⣿⣿⣷⣿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⠝⢎⣱⣼⣷⣿⣿⣿⣿⣿⣿⣿⣿⣿⣿⣿⣿⣿⣿⣿⣿⣿⣿⣿⣿⣿⣿⣿⣿⣿⣿⣿⣿⣿⣿⣿⣿⣿⣿⣟⢎⢿⢕⠑⠑⠑⠱⢵⣾⣿⣿⣿⣷⣶⣷⣵⣤⣄⣀⢀⠀⢸⣿⣿⣿⣿⣿⣿⣇⣿⣿⣿⣿⣿⣿⣿⣿⣿⣿⣿⣕⠕⢕⢕⢕⢕⠘⢕⢕⣸⣿⣿⣿⣿⣿⣿⣿⣿⣿⣿⣿⣿⣿⣿⣿⣿⣿⣿⣿⣿⣿⣿⣿⣿⣿⣿⣿⣿⣿⣿⣿⣿⢗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⣿⣿⣿⣿⣿⣿⢿⣿⣿⣿⣿⣿⣿⣿⣿⣿⣿⣿⣿⣿⣿⣿⣿⣿⣿⣿⣿⣿⣿⣿⣿⣿⣿⣿⣿⣿⣿⣿⣿⣷⡜⠁⠀⠀⠀⠀⠀⠀⠀⠈⠉⠙⠛⢻⣿⣿⣿⣿⣿⣿⣷⣾⣽⣝⣟⡿⢿⣸⣿⣿⣿⣿⣿⣿⣿⣿⣿⣿⣿⣿⣷⡆⢕⢕⢕⢕⢕⢱⣿⣿⣿⣿⣿⣿⣿⣿⣿⣿⣿⣿⣿⣿⣿⣿⣿⣿⣿⣿⣿⣿⣿⣿⣿⣿⣿⣿⣿⣿⡟⢝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⣿⢿⢟⢟⢟⢝⣾⣿⣿⣿⣿⣿⣿⣿⣿⣿⣿⣿⣿⣿⣿⣿⣿⣿⣿⣿⣿⣿⣿⣿⣿⣿⣿⣿⣿⣿⣿⣿⣿⣿⣿⣷⣶⣴⣄⣀⡀⠀⠀⠀⠀⠀⠀⢱⣿⣿⣿⣿⣿⣿⣿⣿⣿⣿⣿⣿⣿⣷⣯⣽⣟⡿⢿⣿⣿⣿⣿⣿⣿⣿⣿⣷⡕⢑⠑⢕⢕⣿⣿⣿⣿⣿⣿⣿⣿⣿⣿⣿⣿⣿⣿⣿⣿⣿⣿⣿⣿⣿⣿⣿⣿⣿⣿⣿⣿⣿⣿⣿⣿⣵⣥⣥⣥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⡇⡱⢕⣴⣿⣿⣿⣿⣿⣿⣿⣿⣿⣿⣿⣿⣿⣿⣿⣿⣿⣿⣿⣿⣿⣿⣿⣿⣿⣿⣿⣿⣿⣿⣿⣿⣿⣿⣿⣿⣿⣿⣿⣿⣿⣿⠀⠀⠀⠀⠀⠀⢸⣿⣿⣿⣿⣿⣿⣿⣿⣿⣿⣿⣿⣿⣿⣿⣿⣿⣿⣿⣷⣿⣽⣟⣟⢻⣿⣿⡿⠟⠑⠀⢡⣸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⠕⣱⣵⣿⣿⣿⣿⣿⣿⣿⣿⣿⣿⣿⣿⣿⣿⣿⣿⣿⣿⣿⣿⣿⣿⣿⣿⣿⣿⣿⣿⣿⣿⣿⣿⣿⣿⣿⣿⣿⣿⣿⣿⣿⣿⣿⡟⠀⠀⠀⠀⠀⠀⣼⣿⣿⣿⣿⣿⣿⣿⣿⣿⣿⣿⣿⣿⣿⣿⣿⣿⣿⣿⣿⣿⣿⣿⣿⣿⣷⣮⣽⣗⡄⠀⠁⠉⠙⢿⣿⣿⣿⣿⣿⣿⣿⣿⣿⣿⣿⣿⣿⣿⣿⣿⣿⣿⣿⣿⣿⣿⣿⣿⣿⣿⣿⣿⣿⣿⢟⢟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⠐⠛⠛⠛⠛⠛⠛⠛⠛⠛⠛⠛⠛⠛⠛⠛⠛⠛⠛⠛⠛⠛⠛⠛⠛⠛⠛⠛⠛⠛⠛⠛⠛⠛⠛⠛⠛⠛⠛⠛⠛⠛⠛⠛⠛⠛⠃⠀⠀⠀⠀⠀⠑⠛⠛⠛⠛⠛⠛⠛⠛⠛⠛⠛⠛⠛⠛⠛⠛⠛⠛⠛⠛⠛⠛⠛⠛⠛⠛⠛⠛⠛⠛⠛⠓⠒⠐⠀⠀⠙⠛⠛⠛⠛⠛⠛⠛⠛⠛⠛⠛⠛⠛⠛⠛⠛⠛⠛⠛⠛⠛⠛⠛⠛⠛⠛⠛⠋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⢟⢿⢿⣿⣿⣿⣿⣿⣿⣿⣿⣿⣿⣿⣿⣿⣿⣿⣿⣿⣿⣿⣿⣿⣿⣿⣿⣿⣿⣿⣿⣿⣿⣿⣿⣿⣿⣿⣿⣿⣻⢿⣿⣿⣿⣷⣕⢿⢇⢕⢕⢕⢕⢕⡝⢕⢝⣿⣿⣿⣿⡟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⢻⣿⣿⣿⣿⣿⣿⣿⣿⣿⣿⣿⣿⣿⣿⣿⣿⣿⣿⣿⣿⣿⣿⣿⡻⣿⣿⣿⣿⣿⣿⣿⣿⣿⣿⣿⣷⣽⡝⢿⡷⢇⢕⢕⢕⢕⢕⢕⢕⢕⢕⢸⣿⣿⡿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⢕⢝⢿⢿⢿⢿⣿⣿⣿⣿⣿⣿⣿⣿⣿⣿⢿⢿⣿⣿⣿⣿⣿⣜⢿⣿⣿⣿⣿⣿⣿⣿⣿⣿⣿⡿⢟⢧⢕⢕⢕⢕⢕⢕⢕⢕⢕⣷⣕⢕⢝⢟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⢇⢕⢕⢕⢕⡕⢕⢕⢕⢕⢕⢕⢕⢕⢕⢕⢕⢕⢕⢕⢕⢕⢕⢕⢕⢕⢕⢕⢕⢕⢕⢕⢕⢕⢕⢕⢕⢕⢕⢕⢜⢜⢕⢕⢕⢕⢕⢕⢇⢕⢕⢟⢟⢟⢟⢏⢟⢟⢏⢕⢇⢕⢕⢕⢕⢕⢕⢕⢕⣕⢕⢕⢕⢻⢝⢏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⢧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⢟⢟⢿⢿⢇⣱⣷⣷⣵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⢻⢿⢿⣿⣷⣷⣧⣵⣕⣕⣕⢕⢕⢕⢕⢕⢕⢕⢕⢕⢕⢕⢕⢕⢕⢕⢕⢕⢕⢕⢕⢕⢕⢕⢕⢕⢕⢕⢕⢕⢕⢕⢕⢕⢕⢕⢕⢕⢕⢕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⢟⢟⢿⢷⢷⢷⢧⣵⣵⣕⣕⡕⢕⢕⢕⢕⢕⢕⢕⢕⢕⢕⢕⢕⢕⢕⢕⢕⢕⢕⢕⢕⢕⢕⢕⢕⢕⢕⢕⢕⢕⣕⣱⣼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⢗⢗⢳⢷⢷⢷⢷⢗⢇⢕⢇⢕⢕⢕⢕⢵⢷⢷⢷⢷⢗⢞⢟⢟⢏⢝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⠁⠑⠑⠀⢁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⢕⢕⢕⢕⢕⢕⢕⢕⢕⢕⢕⢕⢕⢕⢕⢕⣇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⣼⣿⡇⢕⢕⢕⢕⢕⢕⢕⢕⢕⢕⢕⢕⢕⢕⢕⣿⣧⢕⠕⢑⢑⠕⢅⢕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⡇⢕⢕⢕⢕⢕⣱⣿⣿⣿⡕⢕⢕⢕⢕⢕⢕⢕⢕⢕⢕⢕⢕⢕⢸⣿⣿⣷⣔⢔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⡇⢕⢕⢕⢕⢱⣿⣿⣿⣿⣷⡕⢕⢕⢕⢕⢕⢕⢕⢕⢕⢕⢕⢕⢸⣿⣿⣿⣿⡇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⡇⢕⢕⢕⢕⢜⢝⣝⣹⣽⣿⣷⡕⢕⢕⢕⢕⢕⢕⢕⢕⢕⢕⢕⢜⢟⢻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⣵⣵⣵⣥⢕⢕⢕⢱⢿⢿⢿⣿⣿⣿⣿⣷⡕⢕⢕⢕⢕⢕⢕⢕⢕⢕⢕⢸⢷⢧⣵⣕⣜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⡿⢿⠿⠙⠟⠕⢕⠕⠿⢿⣿⣷⣾⣽⣿⣿⣿⣿⣇⢕⢕⢕⢕⢕⢕⢕⢕⢕⣱⢿⢿⢷⠾⢟⣿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⠕⢕⢕⢕⢕⢕⡕⢕⢕⢕⢕⢕⢕⢕⢕⢕⢕⢕⢕⢕⢕⢕⠕⢕⠑⢕⢕⢕⢕⠁⠁⠀⢀⢀⢀⢄⢄⢄⢕⠀⠀⠀⠙⢻⢿⣿⣿⣿⣿⣿⣿⣧⢕⢕⢕⢕⢕⢕⢕⢁⢀⢀⠀⢀⢀⠀⠉⠑⢑⢕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⢕⢕⢕⢕⢕⣿⡇⢕⢕⢕⢕⢕⢕⢕⢕⢔⢕⢕⢕⢕⢕⠕⢕⢕⢕⢕⠑⠀⢀⣴⣾⡇⢿⣿⡷⠁⠀⠁⢑⠀⢕⡔⣕⢽⣿⣿⣿⣿⣿⣿⣿⡇⢕⢕⢕⢇⢕⢕⡅⠁⠑⢕⠀⢕⢕⢄⠀⠁⢕⢑⢅⢕⢕⢑⢕⢕⢕⢕⢕⢕⢕⢕⢑⢁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⢕⢕⢕⢇⢕⢕⢕⢕⢕⢕⢕⠕⣱⡇⢕⢕⢕⢕⢕⢄⠁⢕⢕⢕⢄⢀⢸⣿⣿⣇⠀⢕⢕⢄⢄⢄⢇⠀⣸⣿⣿⣿⣿⣿⣿⣿⣿⣿⣿⡇⢕⢕⣷⢕⢕⢅⢀⢄⢄⢕⢀⣧⡕⢕⠀⣠⣴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⠑⢔⠕⠕⢕⠕⠑⢑⢅⢸⣿⣿⡔⢕⢕⢕⢕⢕⠀⢕⢕⢕⢕⣷⣵⣻⣿⣿⣆⠑⢱⣿⣿⢇⢕⣵⣿⣿⣿⣿⣿⣿⣿⣿⣿⣿⣿⢑⢕⣾⢏⢕⢀⢕⣷⣷⡇⢇⣾⣿⡟⣕⣵⣿⢇⠀⠀⢁⠕⠕⠕⠕⢑⢕⢔⢅⢀⢁⢑⢑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⢄⢕⢑⢐⢄⠔⢀⢑⣅⣵⣕⢕⢕⢕⢟⢿⣷⡅⢕⢑⢕⢕⢄⢕⢕⢕⠁⣿⣿⡿⢿⣿⣿⣷⣧⣼⣽⣷⣿⣿⣿⣿⣿⣿⣿⣿⣿⣿⣿⡿⠃⣰⣾⣷⣷⣿⣷⣵⣝⣹⣵⣿⣿⣿⣿⣿⣿⡏⢕⠔⢀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⢔⢔⢔⢕⢕⢕⢕⢝⢿⣿⣿⣷⣧⣵⣕⡻⣷⡕⢄⠑⠕⢕⢔⢑⠑⠐⢹⣿⣷⣿⣿⣹⣿⣽⣽⣽⣿⣿⣿⣿⣿⣿⣿⣿⣿⣿⣿⣏⣴⣾⣿⣿⣿⣿⣿⣿⣿⣯⣝⣹⣏⣿⣷⣿⣿⡿⢕⢔⠀⠑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⢿⣿⣿⣿⣿⣾⡻⣿⣧⢀⠀⠐⠄⢳⣄⢀⠁⢿⣿⡟⢝⢜⢏⢟⣿⣿⣿⣿⣿⣿⣿⣿⣿⣿⣿⣿⣿⣿⣿⣿⣿⣿⣿⣿⣿⣿⣿⣿⣿⡿⢏⢇⢟⢿⣿⢇⢕⠀⠀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⠕⢕⢕⢕⢕⢕⢕⢕⢕⢕⢕⢜⢻⢿⢟⢝⢕⢹⢿⣷⣦⡀⠀⠁⢻⣷⣴⡁⢻⣳⡕⡕⢕⢕⣿⣿⣿⣿⣿⣿⣿⣿⣿⣿⣿⣿⣿⣿⣿⣿⣿⣿⣿⣿⣿⣿⣿⣿⣿⣧⢕⢕⢕⣸⡟⢔⢑⠀⣱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⢄⢕⢕⢕⢕⢕⢕⢕⢕⢕⢕⢕⢕⢕⢕⢕⢕⢕⢜⢿⣿⣿⣷⣄⡀⠹⣿⣿⣿⣿⣿⣷⣾⣿⣿⣿⣿⣿⣿⣿⣿⣿⣿⣿⣿⣿⣿⣿⣿⣿⡏⢹⣿⣿⣿⣿⣿⣿⣿⣿⣷⣵⣷⣿⢇⢕⢁⣼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⢄⢕⢕⢕⢕⢕⢕⢕⢕⢕⢕⢕⢕⢕⢕⢕⢕⢕⢜⢿⣿⣿⣿⣿⣷⣾⣿⣿⣿⣿⣿⣿⣿⣿⣿⣿⣿⣿⣿⣿⣿⣿⣿⣿⣿⣿⣿⣿⣿⣧⣿⣿⣿⣿⣿⣿⣿⣿⣿⣿⣿⣿⡟⢔⢅⣼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⠁⢕⢕⢕⢕⢕⢕⢕⢕⢕⢕⢕⢕⢕⢕⢕⢕⢕⢕⢜⢻⣿⣿⣿⣿⣿⣿⣿⣿⣿⣿⣿⣿⣿⣿⣿⣿⣿⣿⣿⣿⣿⣿⣿⣿⣿⣿⣿⣿⣿⣿⣿⣿⣿⣿⣿⣿⣿⣿⣿⣿⣿⠑⠔⣸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⢔⠙⢿⣿⣿⣿⣿⣿⣿⣿⣿⣿⣿⣿⣿⣿⣿⣿⣿⣿⣿⣿⣿⣿⣿⣿⣿⣿⣿⣿⣿⣿⣿⣿⣿⣿⣿⣿⣿⣿⣿⠇⢕⢱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⢕⢕⢑⢕⢕⠑⢕⢕⢕⢕⢕⢕⢕⢕⢕⢕⢕⢕⢕⢕⢕⢕⢕⢕⢕⠀⢕⢝⢿⣿⣿⣿⣿⣿⣿⣿⣿⣿⣿⣿⣿⣿⣿⣿⣿⣿⣿⣿⣿⣿⣿⣿⣿⣿⣿⣿⣿⣿⣿⣿⣿⣿⣿⡿⢇⠁⢅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⢕⠑⢕⢕⢀⠑⢕⢕⢕⢕⢕⢕⢕⢕⢕⢕⢕⢕⢕⢕⢕⢕⢕⢕⠀⢕⢕⢕⢝⢻⣿⣿⣿⣿⣿⣿⣿⣿⣿⣿⣿⣿⣿⣿⣿⣿⣷⣷⣷⢵⡷⣕⣷⣷⣿⣿⣿⣿⣿⣿⣿⢟⢕⢕⠄⣼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⠕⢑⠕⢅⢕⠀⢕⢕⢕⢕⢕⢕⢕⢕⢕⢕⢕⢕⢕⢕⢕⢕⢕⢕⠀⢕⢕⢕⢕⢕⢜⢟⢿⣿⣿⣿⣿⣿⣿⣿⣿⣿⣿⣿⣿⣿⣿⣿⣿⣿⣿⣿⣿⣿⣿⣿⣿⣿⣿⡿⢋⢕⢕⢑⢱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⠔⢕⢅⢕⢕⠀⠕⢕⢕⢕⢕⢕⢕⢕⢕⢕⢕⢕⢕⢕⢕⢕⢕⢕⠀⢕⢕⢑⢕⢕⢕⢕⢕⢝⢻⢿⣿⣿⣿⣿⣿⣿⣿⣿⣿⣿⣿⣿⣿⣿⣿⣿⣿⣿⣿⣿⣿⢟⢏⢕⢕⢕⢕⢁⣾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⢕⠄⠑⢕⢕⢕⢕⠀⢕⢕⢕⢕⢕⢕⢕⢕⢕⢕⢕⢕⢕⢕⢕⢕⢕⢕⠑⢄⢕⢕⢕⢕⢕⢕⢕⢕⢕⢜⢝⢻⢿⣿⣿⣿⣿⣿⣿⣿⣿⣿⣿⣿⣿⣿⣿⢿⢏⢕⢕⢕⢕⢁⢕⢕⣸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⠁⢅⠕⢕⢕⢕⢄⠁⢕⢕⢕⢕⢕⢕⢕⢕⢔⢕⢕⢕⢕⢕⢕⢕⢕⠀⠁⢕⢕⢕⢕⢕⢕⢕⢕⢕⢕⢕⢕⢕⢜⢝⢻⢿⣿⣿⣿⣿⣿⣿⣿⠿⢋⢅⢕⢕⢕⢕⢕⢕⢕⢕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⠀⠀⠀⠀⢕⢕⢕⢕⢄⠁⠕⢕⢕⢕⢕⢕⢕⢕⢔⢕⢕⢕⢕⢕⢕⢕⢀⠀⠀⠕⢕⢕⢕⢕⢕⢕⢕⢕⢕⢕⢕⢕⢕⢕⢕⢜⢝⢟⢟⢟⢝⢕⠀⠀⠕⢕⢕⢕⢕⢕⢕⢕⢕⢱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⠐⢅⢕⢕⢕⢕⢕⢄⠀⠑⢕⢕⡕⢕⢕⢕⢕⢕⢕⢕⢕⢕⢕⢕⢕⠀⠀⠀⠀⠁⠑⠕⢕⢕⢕⢕⢕⢕⢕⢕⢕⢕⢕⢕⢕⢕⢕⢕⢕⠑⠀⠀⠀⢕⢕⢕⢕⢕⢕⢕⢕⢜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⠕⠀⠀⢔⣵⣥⣑⡕⠕⢕⢕⢕⢔⠀⠑⢕⢜⢳⣵⡕⢕⢕⢕⢕⢕⢕⢕⢕⢕⢔⠀⠀⠀⠀⠀⠀⠀⠁⠑⠑⠕⢕⢕⢕⢕⢕⢕⢕⢕⢕⢕⠑⠀⠀⠀⠀⠀⢕⢕⢕⢕⢕⢕⢕⢕⢕⢿⣿⡿⢟⣟⣼⣵⣿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⢱⣴⣤⣄⣁⢻⣿⣿⣿⣿⣷⣦⣥⣁⠐⠀⠁⢕⢕⢕⢝⢇⢕⠕⢕⢕⢕⢕⢕⢕⢕⢀⠀⠀⠀⠀⠀⠀⠀⠀⠀⢕⢕⢕⠁⢕⢕⢕⢕⠁⠁⢕⢕⢀⠀⠀⠀⠀⠀⢕⢕⢕⢕⢕⢕⢕⡧⢸⣷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⣿⣿⣿⣿⣿⣿⣿⣿⣿⣿⣿⡿⢇⢀⠐⠁⢕⢕⢕⢕⢕⢀⠕⢕⢕⢕⢕⣕⣕⣕⠀⠀⠀⠀⠀⠀⠀⠀⢰⣕⡕⠑⠀⢕⢕⢕⠁⠀⠀⢕⢕⢕⠀⠀⠀⠀⠀⢕⢕⢕⢕⢕⡵⠑⢕⢜⢟⢿⣿⣿⡿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⢹⢿⣟⣯⣵⣷⣷⣷⣷⣿⣽⣿⣵⣕⡕⢄⠀⠑⢕⢕⢕⢕⢕⠀⢕⢕⢕⢕⢝⢿⢿⢇⠀⠀⠀⠀⠀⠀⢀⣾⣿⢕⠀⠀⠁⢕⠀⠀⠀⢔⢕⢕⢾⡕⠀⠀⠀⠀⢕⢕⢕⢕⢜⢕⠀⢕⢄⢱⣵⣾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⣠⣷⣿⣿⣿⣿⣿⣿⣿⣿⣿⣿⣿⣿⣿⣿⣇⢀⠔⢑⢕⢕⢕⢕⢄⠕⢕⢕⢕⢕⢕⢕⢕⢀⠀⠀⠀⠀⠀⣼⣿⡿⢁⠀⠀⠀⠀⠀⠀⠄⢕⢕⢕⢜⣿⡆⠀⠀⠀⢕⢕⢏⢕⢕⢕⠀⢕⢕⠜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⣕⣵⣿⣿⣿⣿⣿⣿⣿⣿⣿⣿⣿⣿⣿⣿⣿⣿⣿⣟⡕⠈⡄⢕⢕⢕⢕⢕⠀⢕⢕⢕⢕⢕⢕⢕⢕⠀⠀⠀⠀⢱⣿⣿⢇⢕⢔⢄⢀⣄⣄⣰⣇⢕⢕⢕⢕⢹⣿⡄⠀⠀⠀⢕⢕⢕⢕⢕⠀⠕⢕⠀⢸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⣾⣿⣿⣿⣿⣿⣿⣿⣿⣿⣿⣿⣿⣿⣿⣿⣿⣿⣿⣿⣿⣿⢔⢱⡅⢕⢕⢕⢕⠀⠑⢕⢕⢕⢕⢕⢕⢕⠀⠀⠀⢄⣿⣿⢇⢕⢕⢕⣱⣿⣿⣿⡟⣾⣷⡕⢕⢕⢕⢻⣷⡄⠀⠀⢕⢕⢕⢕⢕⢕⠀⢕⢑⠘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⢱⣾⣿⣿⣿⣿⣿⣿⣿⣿⣿⣿⣿⣿⣿⣿⣿⣿⣿⣿⣿⣿⣯⡕⢕⠁⣷⡕⢕⢕⢕⢕⠀⢕⢕⢕⢕⢕⢕⢕⢀⢀⢔⣿⣿⢇⢕⢕⢕⢱⣿⣿⣿⢟⢸⣿⣿⡇⢕⢕⢕⢕⢻⣿⣧⡄⢕⢕⢕⢕⢕⢕⢀⠑⢕⠀⢕⣼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⢱⣿⣿⣿⣿⣿⣿⣿⣿⣿⣿⣿⣿⣿⣿⣿⣿⣿⣿⣿⣿⣿⣿⣿⣿⡕⠀⢻⣷⡕⢕⢕⢕⠀⠀⢕⢕⢕⢕⢕⢕⢕⢕⢏⢻⢝⢕⢕⢕⢕⣿⣿⣿⢏⢕⢸⣿⡟⢕⢕⢕⢕⢕⢕⢝⢻⢇⡔⢕⢕⢕⢕⢕⢕⡀⠕⢰⠀⢹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⣿⣿⣿⣿⣿⣿⣿⣿⣿⣿⣿⣿⣿⣿⣿⣿⣿⣿⣿⣿⡇⢀⢸⣿⣷⢑⢕⢕⢀⠀⠀⢕⢕⢕⢕⢕⢕⢱⣷⣷⣿⣿⣗⡕⢕⠝⠟⠇⠕⠕⢾⢟⢕⢕⢕⢕⣵⣷⣿⣾⣿⣿⣧⢕⢕⢕⠑⢕⢕⢱⠀⠄⢇⠑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⣼⣿⣿⣿⣿⣿⣿⣿⣿⣿⣿⣿⣿⣿⣿⣿⣿⣿⣿⣿⣿⣿⣿⣿⣿⡷⢕⢸⣿⣿⣧⠀⢕⢕⡄⠀⠀⢕⢕⢕⢕⠑⡜⢿⣿⣿⣿⣿⣕⢕⠀⠀⠀⠀⠀⢕⢕⢕⢕⣷⣾⣿⣿⣿⡇⣿⣿⣿⡇⢕⢕⢐⠑⢕⢕⢇⠀⢸⡔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⢟⢕⢕⢜⣿⣿⣿⣇⠁⠕⣿⡄⠀⠑⢕⢱⢕⢀⣿⡜⢿⣿⣿⣿⣿⡇⠀⠀⠀⠀⠀⢕⣵⣷⣿⣿⣿⣿⣿⣿⡇⣿⣿⣿⣿⡅⢕⢜⡔⠕⢕⢜⡄⠀⢷⣾⢿⢟⣟⣯⣽⣽⣿⣿⣿⣿⣿⣿⣿⣿⣷⣵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⢏⢝⢝⢟⣟⢿⢿⣟⣿⣿⣿⣿⣿⣿⣿⣿⣿⣿⣯⣕⡕⢕⢕⠕⣿⣿⣿⣿⡔⠀⣿⣧⠀⠀⢕⢸⢕⢱⣿⣿⡜⢿⣿⣿⣿⡇⠀⠀⠀⠀⠀⢸⣿⣿⣿⣿⣿⣿⣿⣿⡇⣿⣿⣿⣿⣷⢁⢕⢿⡔⠕⢕⢟⣰⣼⣷⣿⣿⣿⣿⣿⣿⣿⣿⣿⣿⣿⣿⣿⣿⡿⢟⣫⣵⡱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⢳⣿⣿⣿⣿⡕⣿⣷⣿⣿⣿⣷⣷⣽⣽⣝⡻⣿⣿⣿⣿⣿⣿⣿⣿⣿⣧⡕⠀⣿⣿⣿⣿⣿⡕⣿⣿⣇⠀⢕⢸⢀⣾⣿⣿⣿⡜⢿⣿⣿⢇⠀⠀⠀⠀⠀⢸⣿⣿⣿⣿⣿⣿⣿⣿⢣⣿⣿⣿⣿⣿⣷⡁⢜⣟⢔⠕⢿⣿⣿⣿⣿⣿⣿⣿⣿⣿⣿⣿⣿⣿⣿⢿⣟⣽⣾⣿⣿⣿⣿⡿⣱⣧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⠜⢿⢿⢿⢿⢿⢮⢝⢿⣿⣿⣿⣿⣿⣿⣿⣿⣷⣽⡻⣿⣿⣿⣿⣿⣯⣿⢇⠀⣿⣿⣿⣿⣿⣿⣿⣿⣿⡔⢕⢸⢱⣿⣿⣿⣿⣿⡜⣿⣿⢕⠀⠀⠀⠀⠀⢸⣿⣿⣿⣿⣿⣿⣿⡿⢸⣿⣿⣿⣿⣿⣿⣷⡅⢻⣾⢧⡜⣿⣿⣿⣿⣿⣿⣿⣿⣿⣿⣿⣿⢟⣵⣿⣿⣿⣿⣿⡿⢟⣽⣾⣿⡿⢷⢕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⣕⣥⣵⣷⣾⣿⣿⣿⣿⣿⣿⣿⣿⣷⣷⣽⣜⢟⡻⢻⡿⣿⣿⣿⣿⣷⣝⡻⣿⣿⣿⣿⣷⣴⣸⣿⣿⣿⣿⣿⣿⣿⣿⣷⢁⣼⣿⣿⣿⣿⣿⣿⣷⡜⡿⠕⠀⠀⠀⠀⢀⣿⣿⣿⣿⣿⣿⣿⣿⡇⣿⣿⣿⣿⣿⣿⣿⣿⣿⡜⣿⣗⢞⣿⣿⣿⣿⣿⣿⣿⣿⣿⣿⢟⣵⣿⣿⣿⣿⢿⣏⣵⣾⡿⣫⣵⣷⣿⣿⣿⣿⣿⣷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⣿⡿⡿⢟⢟⢻⢿⣿⣿⢟⣿⣿⣿⣿⣿⣿⣿⣿⣷⣵⣜⢺⡻⣿⣿⣿⣿⣿⣮⣝⢿⣿⣿⣿⣷⣹⣿⣿⣿⣿⣿⣿⣿⣿⣧⣿⣿⣿⣿⣿⣿⣿⣿⣷⡕⠀⠀⠀⠀⠀⢕⣿⣿⣿⣿⣿⣿⣿⣿⢱⣿⣿⣿⣿⣿⣿⣿⣿⣿⣿⣿⣿⣧⢕⢜⢝⢟⢟⢿⣿⣿⡿⣱⣿⣿⣿⣿⡿⢏⣼⣿⢟⣵⣾⣿⣿⣿⣿⣿⣿⢿⢟⢟⢟⣑⣕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⡕⣕⣇⣕⣰⣵⣥⣵⣷⣿⣿⣿⣿⣿⣿⣿⣿⣿⣿⣿⣿⣿⣷⣵⣽⣟⣟⡿⢿⣿⣷⣝⢿⣿⣿⣷⣿⣿⣿⣿⣿⣿⣿⣿⣿⣿⣿⣿⣿⣿⣿⣿⣿⣿⡇⠀⠀⠀⠀⠀⢸⣿⣿⣿⣿⣿⣿⣿⡇⣾⣿⣿⣿⣿⣿⣿⣿⣿⣿⣿⣿⣿⣿⣧⢕⢕⢕⢕⢕⢝⣹⣾⣿⣿⣿⣿⣿⢕⢞⢏⣵⣿⣿⣿⣿⣿⣿⣿⣿⣿⣷⣷⣾⣿⣿⣿⣿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⣣⣾⣿⣿⣿⣿⣿⣿⣿⣿⣿⣿⣿⣿⣿⣿⣿⣿⣿⣿⣿⣿⣿⣿⣿⣿⣿⣿⣿⣿⣿⣿⣿⣷⣝⢿⣿⣿⣿⣿⣿⣿⣿⣿⣿⣿⢿⠿⡿⠿⢿⣿⣿⣿⣿⢇⠀⠀⠀⠀⠀⢸⣿⣿⣿⣿⣿⣿⣿⢸⣿⣿⣿⣿⣿⣿⣿⣿⣿⣿⣿⢏⢍⢅⢜⢇⢕⢕⢕⢕⣵⣿⣿⣿⣿⡿⢿⣇⣥⣾⣿⣿⣿⣿⣿⣿⣿⣿⣿⣿⣿⣿⣿⣿⣿⣿⣿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⣵⣿⣿⣿⣿⣿⣿⣿⣿⢻⣿⣿⣿⣿⣿⣿⣿⣿⣿⣿⣿⣿⣿⣿⣿⣿⣿⣿⣿⣿⣿⣿⣿⣿⣿⣿⣿⣷⣝⢿⣿⣿⣿⣿⣿⢿⢿⢇⢕⢕⢔⢕⢕⢹⣿⣿⣿⢕⠀⠀⠀⠀⠀⣿⣿⣿⣿⣿⣿⣿⣇⣿⣿⣿⣿⣿⣿⣿⣿⣿⣿⢟⢏⢑⢕⢕⢕⢕⢄⠕⠑⢸⣿⣿⣿⣯⣵⣾⣿⣿⣿⣿⣿⣿⣿⣿⣿⣿⣿⣿⣿⣿⣿⣿⣿⣿⣿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⢿⢝⢝⢝⣵⣷⡷⢝⣹⣾⣿⣿⣿⣿⣿⣿⣿⣿⣿⣿⣿⣿⣿⣿⣿⣿⣿⣿⣿⣿⣿⣿⣿⣿⣿⣿⣿⣿⣿⣷⡽⣿⣿⣿⢕⢕⢕⢔⢕⢕⢕⢕⢕⢔⢔⢕⢕⠀⠀⠀⠀⠀⢔⣿⣿⣿⣿⣿⣿⣿⢸⣿⣿⣿⣿⣿⣿⣿⣿⣿⣿⡅⢕⢕⢕⢕⢕⣕⠕⢔⢕⣾⣿⣿⣿⣿⣿⣿⣿⣿⣿⣿⣿⣿⣿⣿⣿⣿⣿⣿⣿⣿⣿⣿⣿⣿⣿⣿⣷⣷⣿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⢝⣱⣼⣷⣾⣿⣿⣿⣿⣿⣿⣿⣿⣿⣿⣿⣿⣿⣿⣿⣿⣿⣿⣿⣿⣿⣿⣿⣿⣿⣿⣿⣿⣿⣿⣿⣿⣿⣟⢎⢿⢕⠕⠑⠕⠕⢵⣾⣿⣿⣷⣶⣷⣧⣥⣄⣀⡀⠀⠀⢸⣿⣿⣿⣿⣿⣿⡇⣿⣿⣿⣿⣿⣿⣿⣿⣿⣿⣿⣕⠕⢕⢕⢕⢕⢘⢑⢕⢱⣿⣿⣿⣿⣿⣿⣿⣿⣿⣿⣿⣿⣿⣿⣿⣿⣿⣿⣿⣿⣿⣿⣿⣿⣿⣿⣿⣿⣿⣿⣿⣿⢗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⣿⣿⣿⣿⣿⣿⣿⣿⣿⣿⣿⣿⣿⣿⣿⣿⣿⣿⣿⣿⣿⣿⣿⣿⣿⣿⣿⣿⣿⣿⣿⣿⣿⣿⣿⣿⣿⣿⣿⣷⡜⠁⠀⠀⠀⠀⠀⠀⠈⠉⠙⠛⠟⢻⣿⣿⣿⣿⣿⣷⣷⣯⣽⣟⣻⢿⣿⣹⣿⣿⣿⣿⣿⣿⣿⣿⣿⣿⣿⣿⣷⡔⢔⢕⢕⢕⢕⢱⣿⣿⣿⣿⣿⣿⣿⣿⣿⣿⣿⣿⣿⣿⣿⣿⣿⣿⣿⣿⣿⣿⣿⣿⣿⣿⣿⣿⣿⣿⢟⢝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⣿⢿⢿⢟⠟⢏⣾⣿⣿⣿⣿⣿⣿⣿⣿⣿⣿⣿⣿⣿⣿⣿⣿⣿⣿⣿⣿⣿⣿⣿⣿⣿⣿⣿⣿⣿⣿⣿⣿⣿⣿⣷⣦⣤⣄⡀⠀⠀⠀⠀⠀⠀⠀⢔⣿⣿⣿⣿⣿⣿⣿⣿⣿⣿⣿⣿⣷⣾⣽⣟⣻⢿⣿⣿⣿⣿⣿⣿⣿⣿⣿⣷⡕⢕⠑⢕⢕⣾⣿⣿⣿⣿⣿⣿⣿⣿⣿⣿⣿⣿⣿⣿⣿⣿⣿⣿⣿⣿⣿⣿⣿⣿⣿⣿⣿⣿⣿⣿⣷⣵⣵⣵⣵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⣇⢕⢇⣴⣾⣿⣿⣿⣿⣿⣿⣿⣿⣿⣿⣿⣿⣿⣿⣿⣿⣿⣿⣿⣿⣿⣿⣿⣿⣿⣿⣿⣿⣿⣿⣿⣿⣿⣿⣿⣿⣿⣿⣿⣿⣿⠀⠀⠀⠀⠀⠀⢸⣿⣿⣿⣿⣿⣿⣿⣿⣿⣿⣿⣿⣿⣿⣿⣿⣿⣿⣷⣷⣯⣽⣟⡟⢟⣟⣻⡿⠟⠃⠀⢅⢸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⠕⢕⣵⣿⣿⣿⣿⣿⣿⣿⣿⣿⣿⣿⣿⣿⣿⣿⣿⣿⣿⣿⣿⣿⣿⣿⣿⣿⣿⣿⣿⣿⣿⣿⣿⣿⣿⣿⣿⣿⣿⣿⣿⣿⣿⣿⡿⠀⠀⠀⠀⠀⠀⣸⣿⣿⣿⣿⣿⣿⣿⣿⣿⣿⣿⣿⣿⣿⣿⣿⣿⣿⣿⣿⣿⣿⣿⣿⣿⣷⣽⣟⣢⢄⠀⠁⠉⠟⢿⣿⣿⣿⣿⣿⣿⣿⣿⣿⣿⣿⣿⣿⣿⣿⣿⣿⣿⣿⣿⣿⣿⣿⣿⣿⣿⣿⣿⣿⣿⡿⢟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⠐⠛⠛⠛⠛⠛⠛⠛⠛⠛⠛⠛⠛⠛⠛⠛⠛⠛⠛⠛⠛⠛⠛⠛⠛⠛⠛⠛⠛⠛⠛⠛⠛⠛⠛⠛⠛⠛⠛⠛⠛⠛⠛⠛⠛⠛⠃⠀⠀⠀⠀⠀⠑⠛⠛⠛⠛⠛⠛⠛⠛⠛⠛⠛⠛⠛⠛⠛⠛⠛⠛⠛⠛⠛⠛⠛⠛⠛⠛⠛⠛⠛⠛⠛⠓⠂⠀⠀⠀⠙⠛⠛⠛⠛⠛⠛⠛⠛⠛⠛⠛⠛⠛⠛⠛⠛⠛⠛⠛⠛⠛⠛⠛⠛⠛⠛⠛⠛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⢕⢝⢟⢻⢿⢿⣿⣿⣿⣿⣿⣿⣿⣿⣿⣿⣿⣿⣿⣿⣿⣿⣿⣿⣿⣿⣿⣾⣿⣿⣿⣿⣿⣿⣿⣿⣿⣿⣿⣿⣿⣿⣿⡿⢿⣿⣿⣿⣿⣎⢸⡟⢕⢕⢕⢜⢕⢜⢝⢜⢻⣿⣿⣿⣿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⢿⣿⣿⣿⣿⣿⣿⣿⣿⣿⣿⣿⣿⣿⣿⣿⣿⣿⣿⣿⣿⣿⣿⡿⣿⣿⣿⣿⣿⣿⣿⣿⣿⣿⣷⣧⣝⡟⢿⣿⣧⢕⢕⢕⢕⢕⢕⢕⢕⢕⢜⣿⣿⣿⢏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⢝⢻⢻⢿⣿⣿⣿⣿⣿⣿⣿⣿⣿⣿⣿⣿⣿⣿⣿⣿⣿⣿⣿⣜⢻⣿⣿⣿⣿⣿⣿⣿⣿⣿⣿⡿⢟⢣⢕⢸⢕⢕⢕⢕⢕⢕⢕⢵⣧⣕⢜⢝⢏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⢜⢕⢕⢕⢱⡕⢕⢕⢕⢕⢕⢕⢕⢕⢕⢕⢕⢕⢕⢕⢕⢕⢕⢕⢕⢕⢕⢕⢕⢕⢕⢕⢕⢜⢝⢝⢜⢝⢝⢝⢟⢝⢇⢕⢕⢜⢝⢝⢝⢜⢣⢟⢿⢿⢿⢟⢿⢿⢟⢟⢇⢝⢕⢜⢕⢕⢕⢕⢕⢕⣕⢕⢕⢹⢝⢏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⢟⢻⢿⣷⣷⢕⣵⣵⣵⣕⣕⢕⢕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⢟⢟⢻⢿⢿⣿⣷⣷⣵⣵⣕⣕⢕⢕⢕⢕⢕⢕⢕⢕⢕⢕⢕⢕⢕⢕⢕⢕⢕⢕⢕⢕⢕⢕⢕⢕⢕⢕⢕⢕⢕⢕⢕⢕⢕⢕⢕⢕⢕⢕⢕⢕⢕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⢟⢻⢿⢿⢷⣷⣵⣵⣕⣕⣕⢕⢕⢕⢕⢕⢕⢕⢕⢕⢕⢕⢕⢕⢕⢕⢕⢕⢕⢕⢕⢕⢕⢕⢕⢕⢕⢕⢕⢕⢕⢕⢕⢕⢕⣕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⢝⢕⢕⢇⢕⢕⢱⢵⢵⣵⣵⣕⣕⣕⣵⢵⢕⢕⢕⢕⢕⢕⣕⣕⣕⣱⣵⣵⣵⢵⢷⢾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⠑⢀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⣇⢕⢕⢕⢕⢕⢕⢕⢕⢕⢕⢕⢕⢕⢕⢕⣼⣇⢕⢕⢕⠕⢕⠕⢕⢑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⡇⢕⢕⢕⢕⢕⢕⣾⣿⣿⡕⢕⢕⢕⢕⢕⢕⢕⢕⢕⢕⢕⢕⢕⢕⣿⣿⣷⡅⢄⢅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⡇⢕⢕⢕⢕⢕⣼⣿⣿⣿⣷⢕⢕⢕⢕⢕⢕⢕⢕⢕⢕⢕⢕⢕⢕⣿⣿⣿⣿⡇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⡗⢕⢕⢕⢕⢜⢟⢟⢟⣻⣿⣷⡕⢕⢕⢕⢕⢕⢕⢕⢕⢕⢕⢕⢕⢻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⣝⣝⣝⣑⢕⢕⢕⢱⣵⣷⣾⣿⣿⣿⣿⣷⡕⢕⢕⢕⢕⢕⢕⢕⢕⢕⢕⢕⣧⣵⣕⡜⢝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⠟⢻⢕⢕⢕⣱⣷⣷⣮⣽⣻⣿⣿⣿⣿⣕⢕⢕⢕⢕⢕⢕⢕⢕⢕⢸⣵⣷⣾⣽⢿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⠁⢕⢕⢕⢕⢕⢑⢱⢔⢕⢕⢕⢕⢕⢕⢕⢕⢕⢕⢕⢕⢕⢕⢕⢕⢕⢕⢕⢕⠑⠘⠉⠁⠀⠀⢀⢀⢄⢕⢀⠀⠈⠙⢿⣿⣿⣿⣿⣿⣿⣿⣧⢕⢕⢕⢕⢕⢕⢕⢕⠈⠁⠁⠁⠀⠀⠙⠃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⣿⢇⢕⢕⢕⢕⢕⢕⢕⢕⠕⢕⢕⢕⢕⢕⠑⠑⠑⢕⢕⢕⠁⠀⣠⣴⡇⢷⣿⣷⠕⠁⠁⠑⠀⠀⢄⡁⢺⣿⣿⣿⣿⣿⣿⣿⣧⢕⢕⠕⡇⢕⢕⢐⠑⠑⢕⠀⢕⢕⢄⠀⠁⠕⠕⢄⢕⢕⢅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⠁⢕⢕⢕⢕⢕⢕⢕⢕⢕⢕⢕⢕⢕⢕⡕⢕⢕⢕⢕⢕⢕⢕⢕⢕⢕⠑⠀⢔⣿⣿⣧⠁⢕⢇⢀⢄⢀⡕⢄⢱⣿⣿⣮⣿⣿⣿⣿⣿⣿⣿⡟⢕⢕⣱⡇⢕⢕⠁⢀⢀⢕⠀⣕⡕⢕⠀⢀⣄⢕⢕⢕⢕⢕⢅⢕⢕⢅⢕⠕⢑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⠐⢕⢕⢕⠕⠀⠕⢕⢕⢕⠕⢕⢕⢱⣿⣿⡔⢕⢕⢕⢕⢕⠀⢕⢕⢕⢁⣧⣕⣻⣿⣿⣇⠑⢕⣷⣷⡮⢗⣡⣾⣿⣿⣿⣿⣿⣿⣿⣿⣿⣿⢇⠕⣱⡿⢕⠑⢕⣷⣧⡇⢵⣱⣿⣿⢕⣰⣾⡏⢕⠀⠕⠑⢕⢕⢑⢕⢕⢕⢔⢔⢄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⢔⢕⠕⢅⢄⠄⠄⢐⢐⣅⣕⢕⢕⢕⢝⢿⣷⡅⢕⠕⢕⢕⢔⠕⢕⢕⢅⢿⣿⣿⡿⣿⣿⣷⣵⣝⣏⣵⣾⣿⣿⣿⣿⣿⣿⣿⣿⣿⣿⣿⠏⢐⣼⣯⣵⣾⣷⣕⣜⣟⣱⣾⣿⣿⣿⣿⣿⡿⢕⠀⢀⢕⡔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⢔⢔⢔⢔⢕⢕⢕⢝⢿⣿⣿⣷⣧⣵⣕⣝⣷⡅⠅⠑⠕⢕⠔⢑⠑⠁⢸⣿⣧⣷⣿⣏⣿⣟⣟⣻⣿⣿⣿⣿⣿⣿⣿⣿⣿⣿⣿⡟⣕⣴⣾⣿⣿⣿⣿⣿⣿⣿⣟⣻⣿⢻⣧⣽⣿⣿⢇⢁⠀⢅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⢿⣿⣿⣿⣿⣻⡟⣿⣧⢀⠀⠁⠕⢣⡅⠀⠁⢿⣿⢟⢻⡝⢟⢟⣿⣿⣿⣿⣿⣿⣿⣿⣿⣿⣿⣿⣿⣿⣿⣿⣿⣿⣿⣿⣿⣿⣿⣿⣿⣿⢟⢏⢟⢿⣿⡏⢕⠑⢄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⠁⢕⢕⢕⢕⢕⢕⢕⢕⢕⢕⢜⢻⢿⢟⢝⢕⢜⢿⣷⣔⢀⠀⠁⢻⣧⣔⢁⢻⣣⡕⢕⢕⢕⣹⣿⣿⣿⣿⣿⣿⣿⣿⣿⣿⣿⣿⣿⣿⣿⣿⣿⣿⣿⣿⣿⣿⣿⣿⣧⢕⢕⢕⢸⣿⢑⠕⢄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⢕⢕⢕⢕⢕⢕⢕⢕⢕⢕⢕⢔⢕⢅⢅⢕⢜⢻⣿⣷⣦⣄⠀⢹⣿⣿⣷⣿⣾⣵⣵⣾⣿⣿⣿⣿⣿⣿⣿⣿⣿⣿⣿⣿⣿⣿⣿⣿⣿⢻⣿⣿⣿⣿⣿⣿⣿⣿⣧⣵⣵⣾⡇⢕⢔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⠔⢕⢕⢕⢕⢕⢕⢕⢕⢕⢕⢕⢕⢕⢕⢕⢕⢕⢘⢿⣿⣿⣿⣷⣶⣼⣿⣿⣿⣿⣿⣿⣿⣿⣿⣿⣿⣿⣿⣿⣿⣿⣿⣿⣿⣿⣿⣿⣿⣿⣼⣿⣿⣿⣿⣿⣿⣿⣿⣿⣿⣿⣿⢑⢑⣼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⢀⢕⢕⢕⢕⢕⢕⢕⢕⢕⢕⢕⢕⢕⢕⢕⢕⢕⢕⢕⢻⣿⣿⣿⣿⣿⣿⣿⣿⣿⣿⣿⣿⣿⣿⣿⣿⣿⣿⣿⣿⣿⣿⣿⣿⣿⣿⣿⣿⣿⣿⣿⣿⣿⣿⣿⣿⣿⣿⣿⣿⣿⢇⢕⢱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⢔⠝⢿⣿⣿⣿⣿⣿⣿⣿⣿⣿⣿⣿⣿⣿⣿⣿⣿⣿⣿⣿⣿⣿⣿⣿⣿⣿⣿⣿⣿⣿⣿⣿⣿⣿⣿⣿⣿⣿⣿⢏⢑⢔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⠀⢕⢝⢿⣿⣿⣿⣿⣿⣿⣿⣿⣿⣿⣿⣿⣿⣿⣿⣿⣿⣿⣿⣿⣿⣿⣿⣿⣿⣿⣿⣿⣿⣿⣿⣿⣿⣿⣿⢏⠐⢐⣞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⠑⢕⢕⢄⠑⢕⢕⢕⢕⢕⢕⢕⢕⢕⢕⢕⢕⢑⢕⢕⢕⢕⢕⠀⢕⢕⢕⢝⢿⣿⣿⣿⣿⣿⣿⣿⣿⣿⣿⣿⣿⣿⣿⣿⣿⣽⣽⡽⢽⣝⣽⣽⣽⣽⣿⣿⣿⣿⣿⣿⡿⢇⢕⢀⣸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⠔⢕⢅⢕⠀⢕⢕⢕⢕⢕⢕⢕⢕⢕⢕⢕⢕⢕⢕⢕⢕⢕⢕⠀⢕⢕⢕⢕⢕⢜⢻⣿⣿⣿⣿⣿⣿⣿⣿⣿⣿⣿⣿⣿⣿⣿⣿⣿⣿⣿⣿⣿⣿⣿⣿⣿⣿⣿⣿⢟⢕⢕⠑⢰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⠄⠁⠔⢕⢕⢀⠕⢕⢕⢕⢕⢕⢕⢕⢕⢕⢕⢕⢕⢕⢕⢕⢕⢕⢀⢕⢕⠑⢕⢕⢕⢕⢕⢝⢿⣿⣿⣿⣿⣿⣿⣿⣿⣿⣿⣿⣿⣿⣿⣿⣿⣿⣿⣿⣿⣿⣿⡿⢏⢕⢕⢕⢕⠑⣼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⢑⠕⠕⢕⢕⠀⢕⢕⢕⢕⢕⢕⢕⢕⢕⢕⢕⢕⢕⢕⢕⢕⢕⢕⠑⢄⢕⢕⢕⢕⢕⢕⢕⢕⢕⢝⢟⢿⣿⣿⣿⣿⣿⣿⣿⣿⣿⣿⣿⣿⣿⣿⣿⣿⢟⢝⢕⢕⢕⢑⢕⢕⢱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⠕⠄⢔⢕⢕⢕⢕⢔⠁⢕⢕⢕⢕⢕⢕⢕⢕⢔⢕⢕⢕⢕⢕⢕⢕⢕⠀⠀⢕⢕⢕⢕⢕⢕⢕⢕⢕⢕⢕⢕⢕⢝⢟⢿⣿⣿⣿⣿⣿⣿⣿⣿⡿⠟⠙⢕⢕⢕⢕⢕⢕⢕⢕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⠄⠀⠀⠄⠀⢕⢕⢕⢕⢔⠀⠕⢕⢕⢕⢕⢕⢕⢕⢕⢕⢕⢕⢕⢕⢕⢕⢄⠀⠀⠕⢕⢕⢕⢕⢕⢕⢕⢕⢕⢕⢕⢕⢕⢕⢕⢝⢟⢿⢿⠿⢟⢕⠀⠁⠕⢕⢕⢕⢕⢕⢕⢕⢕⢱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⠀⠀⠀⠐⢕⢑⢕⢕⢕⢕⢄⠀⠑⢕⢕⡕⢕⢕⢕⢕⢕⢕⢕⢕⢕⢕⢕⢕⠀⠀⠀⠀⠁⠑⠕⢕⢕⢕⢕⢕⢕⢕⢕⢕⢕⢕⢕⢕⢕⢕⢕⢕⠑⠀⠀⠀⢕⢕⢕⢕⢕⢕⢕⢕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⠀⢔⣵⣥⣑⡕⠕⢕⢕⢕⢔⠀⠑⢕⢜⢳⣵⡕⢕⢕⢕⢕⢕⢕⢕⢕⢕⢔⠀⠀⠀⠀⠀⠀⠀⠁⠑⠑⠕⢕⢕⢕⢕⢕⢕⢕⢕⢕⢕⠑⠁⠀⠀⠀⠀⠕⢕⢕⢕⢕⢕⢕⢕⢕⢻⣿⡿⢟⣟⣽⣵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⢱⣵⣤⣄⣀⢻⣿⣿⣿⣿⣷⣦⣥⣁⠁⠀⠁⢕⢕⢕⢝⢇⢕⠕⢕⢕⢕⢕⢕⢕⢕⢀⠀⠀⠀⠀⠀⠀⠀⠀⠀⢔⢕⢕⠁⢕⢕⢕⢕⠁⠁⢕⢕⢀⠀⠀⠀⠀⠀⢕⢕⢕⢕⢕⢕⢕⡷⢸⣷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⣿⣿⣿⣿⣿⣿⣿⣿⣿⣿⣿⡿⢗⢄⠐⠁⢕⢕⢕⢕⢕⢀⠕⢕⢕⢕⢕⣕⣕⣕⠀⠀⠀⠀⠀⠀⠀⠀⢔⣣⡕⠕⠀⢕⢕⢕⠁⠀⠀⢕⢕⢕⠀⠀⠀⠀⠀⢕⢕⢕⢕⢕⡵⠁⢕⢜⢟⢿⣿⣿⣿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⢹⢿⣟⣫⣽⣷⣷⣷⣷⣿⣽⣿⣵⣕⡕⢄⠀⠁⢕⢕⢕⢕⢕⠀⢕⢕⢕⢑⢝⢿⢿⢇⠀⠀⠀⠀⠀⠀⢀⣾⣿⢕⠀⠀⠀⢕⠁⠀⠀⢔⢕⢕⢷⣇⠀⠀⠀⠀⢕⢕⢕⢕⢜⢕⠀⢕⢔⢱⣵⣾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⣡⣷⣿⣿⣿⣿⣿⣿⣿⣿⣿⣿⣿⣿⣿⣿⣇⢀⠔⢕⢕⢕⢕⢕⢄⠕⢕⢕⢕⢑⢕⢕⢕⢀⠀⠀⠀⠀⠀⣸⣿⡿⢑⠀⠀⠀⠀⠀⠀⠀⢕⢕⢕⢜⣿⡔⠀⠀⠀⢕⢕⢎⢕⢕⢕⠀⢕⢕⠘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⣵⣿⣿⣿⣿⣿⣿⣿⣿⣿⣿⣿⣿⣿⣿⣿⣿⣿⣟⡕⠁⡄⢕⢕⢕⢕⢕⠀⢕⢕⢕⢕⢕⢕⢕⢕⠀⠀⠀⠀⢰⣿⣿⢇⢕⢔⢄⢀⣄⣄⣠⢧⢕⢕⢕⢕⢹⣿⡄⠀⠀⠀⢕⢕⢕⢕⢕⢀⠕⢕⠀⢸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⣾⣿⣿⣿⣿⣿⣿⣿⣿⣿⣿⣿⣿⣿⣿⣿⣿⣿⣿⣿⣿⣿⢔⢸⡅⢕⢕⢕⢕⠀⠑⢕⢕⢕⢕⢕⢕⢕⠀⠀⠀⢀⣾⣿⢇⢕⢕⢕⣱⣾⣿⣿⡟⣾⣷⡕⢕⢕⢕⢻⣿⡄⠀⠀⢕⢕⢕⢕⢕⢕⠀⢕⢁⠘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⣾⣿⣿⣿⣿⣿⣿⣿⣿⣿⣿⣿⣿⣿⣿⣿⣿⣿⣿⣿⣿⣯⡕⢕⠁⣷⡕⢕⢕⢕⢕⠀⢕⢕⢕⢕⢕⢕⢕⢀⢀⢔⣾⣿⢏⢕⢕⢕⢱⣿⣿⣿⡟⢹⣿⣿⡗⢕⢕⢕⢕⢻⣿⣇⡄⠕⢕⢕⢕⢕⢕⢀⠑⢕⠀⢕⣽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⣿⣿⣿⣿⣿⣿⣿⣿⣿⣿⣿⣿⣿⣿⣿⣿⣿⣿⣿⣿⣿⣿⣿⣿⢕⠀⢹⣷⡕⢕⢕⢕⠀⠀⢕⢕⢕⢕⢕⢕⢕⢕⢕⢻⢎⢕⢕⢕⢕⣿⣿⣿⢏⢕⢸⣿⡿⢕⢕⢕⢕⢕⢕⢝⢟⢇⡔⢕⢕⢕⢕⢕⢕⡀⠕⢰⠀⢸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⣿⣿⣿⣿⣿⣿⣿⣿⣿⣿⣿⣿⣿⣿⣿⣿⣿⣿⣿⣿⡇⢄⢸⣿⣷⢑⢕⢕⠀⠀⠀⢕⢕⢕⢕⢕⢕⢱⣷⣷⣵⣮⡇⡕⢕⠝⠻⠇⠕⢕⢾⢿⢕⢕⢕⢕⣱⣵⣾⡷⣿⣿⣧⢕⢕⢕⠑⢕⢕⢱⠀⠄⢇⠑⢿⣿⣟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⣼⣿⣿⣿⣿⣿⣿⣿⣿⣿⣿⣿⣿⣿⣿⣿⣿⣿⣿⣿⣿⣿⣿⣿⣿⣷⢕⢸⣿⣿⣧⠁⢕⢕⡄⠀⠀⢕⢕⢕⢕⠑⡜⢿⣿⣿⣿⣿⣕⢕⠀⠀⠀⠀⠀⢕⢕⢕⢕⣷⣿⣿⣿⣿⡇⣿⣿⣿⡇⢕⢕⢐⠑⢕⢕⢇⠀⢸⡔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⢿⢏⢕⢜⣿⣿⣿⣇⠁⠕⣿⡄⠀⠑⢕⢱⢕⢀⣿⡜⢿⣿⣿⣿⣿⡇⠀⠀⠀⠀⠀⢕⣱⣵⣿⣿⣿⣿⣿⣿⡧⣿⣿⣿⣿⡅⢕⢜⡔⠕⢕⢸⡄⠀⢷⡾⢿⢿⣟⣿⣽⣽⣿⣿⣿⣿⣿⣿⣿⣿⣷⣵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⢏⢝⢝⢟⣟⢿⣿⣿⣿⣿⣿⣿⣿⣿⣿⣿⣿⣿⣯⣕⡕⢕⢕⠑⣿⣿⣿⣿⡔⢀⣿⣧⠀⠀⢕⢸⢕⢱⣿⣿⡜⢿⣿⣿⣿⡇⠀⠀⠀⠀⠀⢱⣿⣿⣿⣿⣿⣿⣿⣿⡇⣿⣿⣿⣿⣧⢑⢕⢿⡔⠕⢕⢟⣔⣼⣷⣾⣿⣿⣿⣿⣿⣿⣿⣿⣿⣿⣿⣿⣿⣿⢿⣫⣵⡕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⣿⣿⣿⡕⣿⣷⣿⣿⣿⣷⣾⣽⣽⣟⡿⣿⣿⣿⣿⣿⣿⣿⣿⣿⣧⢕⠀⣿⣿⣿⣿⣷⣕⣿⣿⣇⠀⢕⢸⢑⣾⣿⣿⣿⡜⢿⣿⣿⢇⠀⠀⠀⠀⠀⢸⣿⣿⣿⣿⣿⣿⣿⣿⢇⣿⣿⣿⣿⣿⣧⡁⢜⡟⢄⠕⢿⣿⣿⣿⣿⣿⣿⣿⣿⣿⣿⣿⣿⣿⣿⢿⣟⣽⣷⣿⣿⣿⣿⡿⣱⣷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⢿⢿⢿⢿⣿⣮⡻⢿⣿⣿⣿⣿⣿⣿⣿⣿⣷⣝⡻⣿⣿⣿⣿⣿⣯⣿⢇⠀⢻⣿⣿⣿⣿⣿⣿⣿⣿⡄⢕⢸⢱⣿⣿⣿⣿⣿⡜⢿⣿⢕⠀⠀⠀⠀⠀⢸⣿⣿⣿⣿⣿⣿⣿⣿⢸⣿⣿⣿⣿⣿⣿⣷⡅⢻⣿⣆⡜⣿⣿⣿⣿⣿⣿⣿⣿⣿⣿⣿⣿⢟⣵⣿⣿⣿⣿⣿⣿⢟⣣⣾⣿⣿⢷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⢕⣵⣵⣶⣾⣿⣿⣿⣿⣿⣿⣿⣿⣷⣷⣽⣝⢟⡟⢯⡿⣿⣿⣿⣿⣷⣝⡻⣿⣿⣿⣿⣷⣴⣸⣿⣿⣿⣿⣿⣿⣿⣿⣷⢁⣾⣿⣿⣿⣿⣿⣿⣷⡜⣿⢕⠀⠀⠀⠀⠀⣾⣿⣿⣿⣿⣿⣿⣿⡇⣿⣿⣿⣿⣿⣿⣿⣿⣷⡜⣿⣎⢽⣿⣿⣿⣿⣿⣿⣿⣿⣿⣿⢟⣵⣿⣿⣿⣿⡿⢟⣵⣷⡿⣏⣽⣷⣾⣿⣿⣿⣿⣷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⡿⡿⢿⢟⢟⡻⢿⣿⣿⢟⣿⣿⣿⣿⣿⣿⣿⣿⣷⣵⣜⢽⣟⢯⣿⣿⣿⣿⣮⣝⢿⣿⣿⣿⣷⣹⣿⣿⣿⣿⣿⣿⣿⣿⣇⣿⣿⣿⣿⣿⣿⣿⣿⣷⡕⠀⠀⠀⠀⠀⢕⣿⣿⣿⣿⣿⣿⣿⣿⢱⣿⣿⣿⣿⣿⣿⣿⣿⣿⣿⣿⣿⣧⢕⢜⢝⢟⢟⢿⣿⣿⡿⣣⣾⣿⣿⣿⡟⢝⣵⣿⢟⣹⣾⣿⣿⣿⣿⣿⣿⢿⠟⢝⢟⣑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⢇⢎⣕⣕⣔⣵⣥⣵⣷⣾⣿⣿⣿⣿⣿⣿⣿⣿⣿⣿⣿⣿⣷⣽⣝⣟⣻⢿⢿⣿⣷⣝⢿⣿⣿⣷⣿⣿⣿⣿⣿⣿⣿⣿⣿⣿⣿⣿⣿⣿⣿⣿⣿⣿⡇⠀⠀⠀⠀⠀⢸⣿⣿⣿⣿⣿⣿⣿⡇⣾⣿⣿⣿⣿⣿⣿⣿⣿⣿⣿⣿⣿⣿⣇⢕⢕⢕⢕⢕⢜⢹⣾⣿⣿⣿⣿⣻⢎⢞⢏⣵⣿⣿⣿⣿⣿⣿⣿⣿⣿⣷⣷⣾⣿⣿⣿⣿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⣣⣾⣿⣿⣿⣿⣿⣿⣿⣿⣿⣿⣿⣿⣿⣿⣿⣿⣿⣿⣿⣿⣿⣿⣿⣿⣿⣿⣿⣿⣿⣿⣿⣷⣝⢿⣿⣿⣿⣿⣿⣿⣿⣿⣿⣿⡿⠿⣿⠿⣿⣿⣿⣿⣿⡇⠀⠀⠀⠀⠀⢸⣿⣿⣿⣿⣿⣿⣿⢹⣿⣿⣿⣿⣿⣿⣿⣿⣿⣿⣿⢏⢍⢕⢝⢇⢕⢕⢕⢕⣱⣿⣿⣿⣿⣿⢿⣏⣥⣷⣿⣿⣿⣿⣿⣿⣿⣿⣿⣿⣿⣿⣿⣿⣿⣿⣿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⣵⣿⣿⣿⣿⣿⣿⣿⣿⢻⣿⣿⣿⣿⣿⣿⣿⣿⣿⣿⣿⣿⣿⣿⣿⣿⣿⣿⣿⣿⣿⣿⣿⣿⣿⣿⣿⣷⣝⢿⣿⣿⣿⣿⣿⣿⢿⢏⢕⢕⢔⢕⢕⢻⣿⣿⣿⢕⠀⠀⠀⠀⠀⣾⣿⣿⣿⣿⣿⣿⡏⣾⣿⣿⣿⣿⣿⣿⣿⣿⣿⡿⢛⢐⢕⢕⢕⢕⢅⠕⠑⢱⣿⣿⣿⣯⣽⣾⣿⣿⣿⣿⣿⣿⣿⣿⣿⣿⣿⣿⣿⣿⣿⣿⣿⣿⣿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⢻⢝⣏⢜⣵⣷⣧⢕⣸⣼⣿⣿⣿⣿⣿⣿⣿⣿⣿⣿⣿⣿⣿⣿⣿⣿⣿⣿⣿⣿⣿⣿⣿⣿⣿⣿⣿⣿⣿⣷⡹⣿⣿⣟⢕⢕⢕⢔⢕⢕⢕⢕⢕⢕⢔⢜⢝⠀⠀⠀⠀⠀⢄⣿⣿⣿⣿⣿⣿⣿⢹⣿⣿⣿⣿⣿⣿⣿⣿⣿⣿⡅⢕⢕⢕⢕⢕⡕⠕⢔⢕⣾⣿⣿⣿⣿⣿⣿⣿⣿⣿⣿⣿⣿⣿⣿⣿⣿⣿⣿⣿⣿⣿⣿⣿⣿⣿⣿⣶⣷⣷⣿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⢝⣕⣼⣵⣾⣿⣿⣿⣿⣿⣿⣿⣿⣿⣿⣿⣿⣿⣿⣿⣿⣿⣿⣿⣿⣿⣿⣿⣿⣿⣿⣿⣿⣿⣿⣿⣿⣿⣟⢎⢿⢕⠕⠑⠕⢕⣵⣷⣿⣷⣷⣷⣧⣵⣵⣄⣀⢀⠀⠀⢸⣿⣿⣿⣿⣿⣿⡏⣾⣿⣿⣿⣿⣿⣿⣿⣿⣿⣿⡕⠕⢕⢕⢕⢕⢙⢇⢕⢱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⣾⣿⣿⣿⣿⣿⣿⣿⣿⣿⣿⣿⣿⣿⣿⣿⣿⣿⣿⣿⣿⣿⣿⣿⣿⣿⣿⣿⣿⣿⣿⣿⣿⣿⣿⣿⣿⣿⣿⣷⡜⠃⠀⠀⠀⠀⠀⠀⠉⠉⠙⠛⠻⢿⣿⣿⣿⣿⣿⣷⣾⣽⣽⣟⡿⢿⣿⣹⣿⣿⣿⣿⣿⣿⣿⣿⣿⣿⣿⣿⣷⡕⢔⢕⢕⢕⢕⢕⣿⣿⣿⣿⣿⣿⣿⣿⣿⣿⣿⣿⣿⣿⣿⣿⣿⣿⣿⣿⣿⣿⣿⣿⣿⣿⣿⣿⣿⣿⢟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⣿⢿⢿⢻⠟⢏⣾⣿⣿⣿⣿⣿⣿⣿⣿⣿⣿⣿⣿⣿⣿⣿⣿⣿⣿⣿⣿⣿⣿⣿⣿⣿⣿⣿⣿⣿⣿⣿⣿⣿⣿⣷⣦⣤⣀⡀⠀⠀⠀⠀⠀⠀⠀⢄⣿⣿⣿⣿⣿⣿⣿⣿⣿⣿⣿⣿⣷⣮⣽⣟⣿⢿⣿⣿⣿⣿⣿⣿⣿⣿⣿⣷⡕⠕⠕⢕⢕⣾⣿⣿⣿⣿⣿⣿⣿⣿⣿⣿⣿⣿⣿⣿⣿⣿⣿⣿⣿⣿⣿⣿⣿⣿⣿⣿⣿⣿⣿⣿⣷⣕⣵⣵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⣇⢇⢕⣰⣾⣿⣿⣿⣿⣿⣿⣿⣿⣿⣿⣿⣿⣿⣿⣿⣿⣿⣿⣿⣿⣿⣿⣿⣿⣿⣿⣿⣿⣿⣿⣿⣿⣿⣿⣿⣿⣿⣿⣿⣿⣿⠀⠀⠀⠀⠀⠀⢸⣿⣿⣿⣿⣿⣿⣿⣿⣿⣿⣿⣿⣿⣿⣿⣿⣿⣿⣷⣾⣽⣟⣻⢿⣟⣟⣻⣿⠿⠃⠁⢁⢱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⠕⢕⣵⣿⣿⣿⣿⣿⣿⣿⣿⣿⣿⣿⣿⣿⣿⣿⣿⣿⣿⣿⣿⣿⣿⣿⣿⣿⣿⣿⣿⣿⣿⣿⣿⣿⣿⣿⣿⣿⣿⣿⣿⣿⣿⣿⡿⠀⠀⠀⠀⠀⠀⣸⣿⣿⣿⣿⣿⣿⣿⣿⣿⣿⣿⣿⣿⣿⣿⣿⣿⣿⣿⣿⣿⣿⣿⣿⣷⣾⣽⣟⡢⢄⠀⠁⠙⠻⢿⣿⣿⣿⣿⣿⣿⣿⣿⣿⣿⣿⣿⣿⣿⣿⣿⣿⣿⣿⣿⣿⣿⣿⣿⣿⣿⣿⣿⣿⣿⡿⢟⢏⢝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⠁⠁⠁⠀⠀⠀⠀⠀⠀⠐⠛⠛⠛⠛⠛⠛⠛⠛⠛⠛⠛⠛⠛⠛⠛⠛⠛⠛⠛⠛⠛⠛⠛⠛⠛⠛⠛⠛⠛⠛⠛⠛⠛⠛⠛⠛⠛⠛⠛⠛⠛⠛⠛⠛⠛⠃⠀⠀⠀⠀⠀⠐⠛⠛⠛⠛⠛⠛⠛⠛⠛⠛⠛⠛⠛⠛⠛⠛⠛⠛⠛⠛⠛⠛⠛⠛⠛⠛⠛⠛⠛⠛⠛⠓⠂⠀⠀⠁⠙⠛⠛⠛⠛⠛⠛⠛⠛⠛⠛⠛⠛⠛⠛⠛⠛⠛⠛⠛⠛⠛⠛⠛⠛⠛⠛⠛⠛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⢟⢿⢿⣿⣿⣿⣿⣿⣿⣿⣿⣿⣿⣿⣿⣿⣿⣿⣿⣿⣿⣿⣿⣧⣿⣫⣷⣿⣿⣿⣿⣿⣿⣿⣿⣿⣿⣿⣿⣿⣿⣿⣿⣿⣿⣿⣷⡝⢻⡟⢕⢕⢜⢏⢕⢕⢏⢝⢿⣿⣿⣿⣿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⣿⣿⣿⣿⣿⣿⣿⣿⣿⣿⣿⣿⣿⣿⣿⣿⣿⣿⣿⣿⣿⣿⣿⣿⣿⣿⣿⣿⣿⣿⣿⣿⣿⣿⣿⣽⣟⢿⢿⣿⣿⡇⡕⢕⢕⢕⢕⢕⢕⢕⢕⢸⣿⣿⣿⢟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⢿⣿⣿⣿⣿⣿⣿⣿⣿⣿⣿⣿⣿⣿⣿⣿⣿⣿⣿⣿⣿⣿⣟⢿⣿⣿⣿⣿⣿⣿⣿⣿⣿⣿⣿⣿⡧⡝⢻⢇⢕⢕⢕⢕⢕⢕⢕⣵⣕⢕⢝⢟⢏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⢟⢟⢟⢿⢿⢿⣿⣿⡿⢿⢟⢟⢟⢟⡿⣻⡳⢝⣿⣿⣿⣿⣿⣿⣿⡿⢿⢟⢿⢹⢗⢕⢕⢕⢕⢕⢵⢕⢕⢕⢝⢎⢏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⢳⣵⡕⢕⢕⢕⢕⢕⢕⢕⢕⢕⢕⢕⢕⢕⢕⢕⢕⢕⢕⢕⢕⢕⢕⢕⢕⢕⢕⢕⢕⢕⢕⢕⢕⢕⢕⢕⢕⢕⢕⢕⢕⢕⢜⢇⢹⢞⢜⢹⢝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⢟⢷⣷⣷⣵⡵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⢝⢕⢵⢿⣿⣿⣷⣷⣵⣕⣕⢕⢕⢕⢕⢕⢕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⢻⢿⢿⣷⣷⣵⣵⣕⣕⢕⢕⢕⢕⢕⢕⢕⢕⢕⢕⢕⢕⢕⢕⢕⢕⢕⢕⢕⢕⢕⢕⢕⢕⢕⢕⢕⢕⢕⢕⢕⢕⢕⢕⢕⢕⢕⢕⢕⢕⢕⡧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⢟⢟⢿⢷⢷⢧⣵⣵⣕⣕⡕⢕⢕⢕⢕⢕⢕⢕⢕⢕⢕⢕⢕⢕⢕⢕⢕⢕⢕⢕⢕⢕⢕⢕⢕⢕⢕⢕⢕⣕⣵⣾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⢗⢗⢷⢷⢷⢧⢷⢗⢇⢕⢇⢕⢕⢕⢗⢗⢗⢗⢗⢗⢗⢟⢟⢝⢝⢕⢕⢕⢕⢕⢕⢕⢔⢁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⠑⠑⠑⢀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⣷⢕⢕⢕⢕⢕⢕⢕⢕⢕⢕⢕⢕⢕⢕⢕⢕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⣾⣿⡕⢕⢕⢕⢕⢕⢕⢕⢕⢕⢕⢕⢕⢕⢕⢱⣿⣧⡕⠑⠑⢕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⢇⢕⢕⢕⢕⢕⣼⣿⣿⣷⢕⢕⢕⢕⢕⢕⢕⢕⢕⢕⢕⢕⢕⢕⢸⣿⣿⣷⣔⢕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⣾⣿⡕⢕⢕⢕⢕⣸⣿⣿⣿⣿⣧⢕⢕⢕⢕⢕⢕⢕⢕⢕⢕⢕⢕⢕⢸⣿⣿⣿⣿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⢱⢾⢿⢿⢇⢕⢕⢕⢕⣕⣕⣵⣵⣿⣿⣧⡕⢕⢕⢕⢕⢕⢕⢕⢕⢕⢕⢕⢜⢝⢝⢟⢿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⣱⣷⣷⣷⣶⡇⢕⢕⢕⣜⣟⡟⢿⢿⣿⣿⣿⣷⡕⢕⢕⢕⢕⢕⢕⢕⢕⢕⢕⢜⣟⣗⡷⢧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⢄⢕⢕⢕⢕⢕⠵⠟⠛⠛⠋⠁⠉⠑⢕⠑⠛⠻⣿⣿⣷⣿⣿⣿⣿⣿⣕⢕⢕⢕⢕⢕⢕⢕⢕⠕⠟⠟⠛⠛⠙⠹⢷⢑⢕⢕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⢄⢑⢕⢕⢕⢕⢸⢇⢕⢕⢕⢕⢕⢕⢕⢕⢕⢕⢕⢕⢕⢕⢕⢕⠔⢕⢕⢕⢅⠁⠀⢀⣠⢔⣤⣴⡕⠕⠕⢕⢀⠀⢀⠁⢝⣿⣿⣿⣿⣿⣿⣿⣇⢕⢕⢕⢕⢕⢕⢕⠄⠄⢔⢀⢔⢄⢀⠀⠀⠕⢕⢕⢕⢕⢔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⠀⢕⢕⢕⢕⢸⢕⢕⢕⢕⢕⢕⢕⢕⢕⢕⠑⢕⢕⢕⢕⢕⢄⢄⢕⢕⢕⠀⠀⣵⣿⣿⢈⠛⢻⠑⠀⠀⢀⢄⠀⣱⣵⣕⣽⣿⣿⣿⣿⣿⣿⣿⢕⢕⢕⣕⢕⢕⠅⠀⠀⢕⠕⢄⢕⢕⢄⠀⠀⠀⢅⢕⢕⢕⢕⠕⢕⢕⢕⢕⢑⢐⢁⢑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⢄⢕⢕⢕⢕⠑⠔⢕⢕⢕⢕⢕⠕⢑⣵⣿⡕⢕⢕⢕⢕⢕⠀⢕⢕⢕⢕⢠⡔⢹⣿⣿⣇⠀⢕⣣⣵⣵⢮⢕⣰⣿⣿⣿⣿⣿⣿⣿⣿⣿⣿⡿⢅⢕⣵⡇⢕⠅⢱⣕⣰⢕⢔⣼⣿⡵⢑⣠⣾⠇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⠕⢀⢀⢀⠀⠅⢑⣅⡔⢕⢕⢝⢿⣿⡔⢕⠕⢕⢕⢕⠑⢕⢕⢕⢸⣿⣷⣿⣿⣿⣧⣕⢹⢿⢟⣕⣵⣿⣿⣿⣿⣿⣿⣿⣿⣿⣿⣿⠇⢅⡼⢏⢕⣵⡄⢸⢿⢟⣕⣾⣿⣿⣵⣾⣿⡏⢔⢀⢰⡔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⢅⢄⢅⢅⢕⢔⢕⢕⢻⣿⣿⣷⣧⣵⣕⢹⢷⡅⢄⠑⠕⢕⢄⢑⢕⢕⢜⣿⣿⣏⣽⡿⢿⡿⢿⢿⣿⣿⣿⣿⣿⣿⣿⣿⣿⣿⣿⣿⡿⢑⣰⣾⣷⣿⣿⣿⣿⣷⣷⣿⣿⣿⣟⡻⣿⣿⡟⢕⠀⣰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⢻⣿⣿⣿⣿⣯⡹⢿⣆⢀⠀⠑⢕⢱⡑⠁⠁⢻⣿⣿⡿⣳⢿⣷⣷⣾⣿⣿⣿⣿⣿⣿⣿⣿⣿⣿⣿⣧⣴⣾⣿⣿⣿⣿⣿⣿⣿⣿⣷⣷⣿⣾⡿⣿⣿⣿⢕⢁⣱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⢕⢕⢕⢕⢕⢕⢕⢕⢕⢜⢻⢿⡿⢗⢕⢜⢿⣷⣄⠀⠀⠀⢻⣔⡄⠘⢿⡇⢕⢕⢕⢜⢻⣿⣿⣿⣿⣿⣿⣿⣿⣿⣿⣿⣿⣿⣿⣿⣿⣿⣿⣿⣿⣿⣿⣿⣿⣿⢝⢕⢕⢜⣿⡇⢕⢱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⢔⢕⢕⢕⢕⢕⢕⢕⢕⢕⢕⢕⢔⢅⢅⢅⢅⢜⢿⣿⣷⣄⢀⠐⢹⣿⣷⣕⣾⡷⡕⣕⣱⣼⣿⣿⣿⣿⣿⣿⣿⣿⣿⣿⣿⣿⣿⣿⣿⣿⣿⣿⣿⣿⣿⣿⣿⣿⣿⣧⢕⢕⣱⣿⢅⢕⣼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⠀⢕⢕⢕⢕⢕⢕⢕⢕⢕⢕⢕⢕⢕⢕⢕⢕⢕⢑⢻⣿⣿⣿⣧⣄⣝⣿⣿⣿⣿⣿⣿⣿⣿⣿⣿⣿⣿⣿⣿⣿⣿⣿⣿⣿⣿⣿⣿⣿⣿⢝⣿⣿⣿⣿⣿⣿⣿⣿⣿⣿⣿⣿⢇⢕⢱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⢻⣿⣿⣿⣿⣿⣿⣿⣿⣿⣿⣿⣿⣿⣿⣿⣿⣿⣿⣿⣿⣿⣿⣿⣿⣿⣿⣿⣿⣿⣾⣿⣿⣿⣿⣿⣿⣿⣿⣿⣿⣿⡿⢅⢅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⢕⢕⢕⢕⠔⢕⢕⢕⢕⢕⢕⢕⢕⢕⢕⢕⢕⢕⢕⢕⢕⢕⢕⢔⠝⢿⣿⣿⣿⣿⣿⣿⣿⣿⣿⣿⣿⣿⣿⣿⣿⣿⣿⣿⣿⣿⣿⣿⣿⣿⣿⣿⣿⣿⣿⣿⣿⣿⣿⣿⣿⣿⣿⣿⣿⠑⠕⣼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⢕⢕⢕⢕⠀⢕⢕⢕⢕⢕⢕⢕⢕⢕⢕⢕⢕⢕⢕⢕⢕⢕⢕⢕⠀⢕⢝⢿⣿⣿⣿⣿⣿⣿⣿⣿⣿⣿⣿⣿⣿⣿⣿⣿⣿⣿⣿⣿⣿⣿⣿⣿⣿⣿⣿⣿⣿⣿⣿⣿⣿⣿⣿⡿⢑⢔⢱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⢕⢕⢕⢕⢕⠀⢕⢕⢕⢕⢕⢕⢕⢕⢕⢕⢕⢕⢕⢕⢕⢕⢕⢕⠀⢕⢕⢕⢝⢿⣿⣿⣿⣿⣿⣿⣿⣿⣿⣿⣿⣿⣿⣿⣿⣿⢿⢿⢿⢿⢿⢿⢿⢿⢿⣿⣿⣿⣿⣿⣿⣿⡟⢕⠀⢅⣾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⢕⠀⢕⢕⢕⠀⢕⢕⢕⢕⢕⢕⢕⢕⢕⢕⢕⢕⢕⢕⢕⢕⢕⢕⠀⢕⢕⢕⢑⢕⢝⢿⣿⣿⣿⣿⣿⣿⣿⣿⣿⣿⣿⣿⣿⣿⣿⣿⣿⣯⣿⣯⣿⣿⣿⣿⣿⣿⣿⣿⡿⢏⢕⠕⠕⣸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⠀⠀⠕⢕⢄⠑⢕⢕⢕⢕⢕⢕⢕⢕⢕⢕⢕⢕⢕⢕⢕⢕⢕⢄⢕⢕⠑⢕⢕⢕⢕⢝⢻⣿⣿⣿⣿⣿⣿⣿⣿⣿⣿⣿⣿⣿⣿⣿⣿⣿⣿⣿⣿⣿⣿⣿⣿⡿⢏⢕⢕⢕⠀⢱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⠀⠀⢔⢕⢕⠀⢕⢕⢕⢕⢕⢕⢕⢕⢕⠕⢕⢕⢕⢕⢕⢕⢕⢕⠑⠄⢕⢕⢕⢕⢕⢕⢕⢕⢝⢻⢿⣿⣿⣿⣿⣿⣿⣿⣿⣿⣿⣿⣿⣿⣿⣿⣿⣿⣿⢟⢏⢕⢕⢕⢕⢕⢁⣼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⠀⠀⠀⢕⢕⢕⢔⠀⠕⢕⢕⢕⢕⢕⢕⢕⢔⠕⢕⢕⢕⢕⢕⢕⢕⠀⠀⢕⢕⢕⢕⢕⢕⢕⢕⢕⢕⢕⢜⢝⢻⢿⣿⣿⣿⣿⣿⣿⣿⣿⣿⣿⣿⠟⢏⢕⢕⢕⢕⢕⢔⢕⢕⣸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⠀⠀⠀⢕⢕⢕⢕⢔⠀⠕⢕⢕⢕⢕⢕⢕⢕⢕⢕⢕⢕⢕⢕⢕⢕⢄⠀⠀⠕⢕⢕⢕⢕⢕⢕⢕⢕⢕⢕⢕⢕⢕⢜⢝⢻⢿⣿⣿⣿⡿⢟⠙⠁⠀⢕⢕⢕⢕⢕⢕⢕⢕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⠁⠀⠀⢄⠐⢕⢕⢕⢕⢔⠀⠑⢕⢕⢕⢕⢕⢕⢕⢕⢕⢕⢕⢕⢕⢕⢕⠀⠀⠀⠀⠁⠑⢕⢕⢕⢕⢕⢕⢕⢕⢕⢕⢕⢕⢕⢕⢕⢝⢕⢕⠕⠀⠀⠀⢕⢕⢕⢕⢕⢕⢕⢕⢕⣿⣿⣿⣿⣿⣿⣿⣯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⢀⠀⢔⣵⣥⣑⡕⠕⢕⢕⢕⢔⠀⠁⢕⢜⢗⣵⡕⢕⢕⢕⢕⢕⢕⢕⢕⢕⢕⠀⠀⠀⠀⠀⠀⠀⠁⠑⠕⠕⢕⢕⢕⢕⢕⢕⢕⢕⢕⢕⠕⠁⠀⠀⠀⠀⠑⢕⢕⢕⢕⢕⢕⢕⢕⢹⣿⡿⢿⣏⣯⣵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⢱⣵⣤⣄⣀⢹⣿⣿⣿⣿⣷⣧⣥⣁⠑⠀⠁⢕⢕⢕⢝⢇⢕⠑⢕⢕⢕⢕⢕⢕⢕⢄⠀⠀⠀⠀⠀⠀⠀⠀⠀⢔⢕⢕⠑⢕⢕⢕⢕⠑⠁⢕⢔⢀⠀⠀⠀⠀⠀⢕⢕⢕⢕⢕⢕⢕⡸⢨⣷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⣿⣿⣿⣿⣿⣿⣿⣿⣿⣿⣿⣿⣿⢷⢄⠄⠀⢕⢕⢕⢕⢕⢄⠕⢕⢕⢕⢕⢕⣕⣕⠀⠀⠀⠀⠀⠀⠀⠀⢀⡵⢕⢕⠀⠕⢕⢕⠑⠀⠀⢕⢕⢕⠀⠀⠀⠀⠀⢕⢕⢕⢕⢕⡵⠀⢕⢕⢟⢿⣿⣿⣿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⢹⢿⣟⣫⣽⣷⣷⣷⣷⣯⣽⣿⣵⣵⡕⢄⠀⠁⢕⢕⢕⢕⢕⠀⢕⢕⢕⢕⢹⢿⡿⢇⠀⠀⠀⠀⠀⠀⠀⣵⣿⢇⠀⠀⠀⢕⠁⠀⠀⢄⢕⢕⢵⣇⠀⠀⠀⠀⢕⢕⢕⡕⢜⢕⠀⢕⢕⢕⣵⣾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⣱⣷⣿⣿⣿⣿⣿⣿⣿⣿⣿⣿⣿⣿⣿⣿⡇⢀⢐⠕⢕⢕⢕⢕⢄⠑⢕⢕⢕⢕⢕⢕⢕⢀⠀⠀⠀⠀⠀⢱⣿⡿⢕⠀⠀⠀⠀⠀⠀⠀⢕⢕⢕⢜⣿⡔⠀⠀⠀⠑⢕⢎⢕⢕⢕⠀⢕⢕⠁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⣵⣿⣿⣿⣿⣿⣿⣿⣿⣿⣿⣿⣿⣿⣿⣿⣿⣿⣿⡕⠁⢔⢕⢕⢕⢕⢕⠀⢕⢕⢕⢕⢕⢕⢕⢕⠀⠀⠀⠀⢄⣿⣿⢇⢕⢔⢄⢀⣀⣀⣠⢧⢕⢕⢕⢕⢹⣿⡄⠀⠀⠀⢕⢕⢕⢕⢕⢄⠑⢕⢄⢸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⣵⣿⣿⣿⣿⣿⣿⣿⣿⣿⣿⣿⣿⣿⣿⣿⣿⣿⣿⣿⣿⣿⢔⢜⡅⢕⢕⢕⢕⢀⠑⢕⢕⢕⢕⢕⢕⢕⠀⠀⠀⢀⣼⣿⡏⢕⢕⢕⢱⣿⣿⣿⡟⣺⣷⡕⢕⢕⢕⢻⣿⡄⠀⠀⢕⢕⢕⢕⢕⢕⠀⢕⢅⠘⢻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⣾⣿⣿⣿⣿⣿⣿⣿⣿⣿⣿⣿⣿⣿⣿⣿⣿⣿⣿⣿⣿⣏⡕⢕⠀⣷⡕⢕⢕⢕⢕⠀⢕⢕⢕⢕⢕⢕⢕⢀⢀⢄⣾⣿⡟⢕⢕⢕⢱⣿⣿⣿⡿⢱⣿⣿⡟⢕⢕⢕⢕⢻⣿⣕⡄⠕⢕⢕⢕⢕⢕⢀⠑⢕⠀⢕⣼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⣾⣿⣿⣿⣿⣿⣿⣿⣿⣿⣿⣿⣿⣿⣿⢿⣿⣿⣿⣿⣿⣿⣿⣿⢕⠀⢸⣷⡕⢕⢕⢕⠀⠀⢕⢕⢕⢕⢕⢕⢕⢕⢜⢝⢎⢕⢕⢕⢕⣾⣿⣿⢟⢕⢸⣿⡿⢕⢕⢕⢕⢕⢕⢹⢿⢇⢔⢕⢕⢕⢕⢕⢕⡀⠑⢰⠀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⣿⣿⣿⣿⣿⣿⣿⣿⣿⣿⣿⣿⣿⣿⣿⣿⣿⣿⣿⣿⣇⢔⢸⣿⣧⢑⢕⢕⠀⠀⠀⢕⢕⢕⢕⢕⢕⢱⣷⣷⣵⣯⢷⡕⢕⠝⠻⠏⢕⢕⢼⢿⢕⢕⢕⢕⣵⣵⣾⡇⣿⣿⣧⢕⢕⢕⠑⢕⢕⢱⠀⠄⢇⠁⢿⣿⣟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⣸⣿⣿⣿⣿⣿⣿⣿⣿⣿⣿⣿⣿⣿⣿⣿⣿⣿⣿⣿⣿⣿⣿⣿⣿⣿⢕⢸⣿⣿⣇⠁⢕⢕⡄⠀⠁⢕⢕⢕⢕⠑⡜⢿⣿⣿⣿⣿⣇⢕⠀⠀⠀⠀⠀⢕⢕⢕⢕⣼⣾⣿⣿⣿⡇⣿⣿⣿⡇⢕⢕⠀⠕⢕⢕⡆⠀⢸⡔⢜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⡿⢏⢕⢕⣿⣿⣿⣇⠁⢕⣷⢀⠀⠑⢕⢱⢕⢀⣿⡜⢿⣿⣿⣿⣿⡇⠀⠀⠀⠀⠀⢕⣕⣼⣿⣿⣿⣿⣿⣿⣿⣿⣿⣿⣿⡕⢕⢸⡄⠕⢕⢸⡄⠁⣷⣾⡿⢿⣟⣟⣿⣿⣽⣽⣿⣿⣿⣿⣿⣿⣷⣵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⡏⢝⢟⢟⢿⢿⣿⣿⣿⣿⣿⣿⣿⣿⣿⣿⣿⣿⣿⣕⡕⢕⢕⠁⣿⣿⣿⣿⡄⢀⣿⣧⠀⠀⢕⢸⢕⢱⣿⣿⡜⢿⣿⣿⣿⡇⠀⠀⠀⠀⠀⢱⣿⣿⣿⣿⣿⣿⣿⣿⡇⣿⣿⣿⣿⣧⠑⢕⣿⡄⠕⢕⢟⣔⣼⣵⣾⣿⣿⣿⣿⣿⣿⣿⣿⣿⣿⣿⣿⣿⣿⢿⣟⣽⡕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⣿⣿⣿⡕⣷⣷⣾⣿⣿⣷⣮⣽⣽⣟⢿⣿⣿⣿⣿⣿⣿⣿⣿⣿⣇⢕⠀⣿⣿⣿⣿⣷⢱⣿⣿⡆⠀⢕⢸⢑⣾⣿⣿⣿⡜⢿⣿⣿⡇⠀⠀⠀⠀⠀⢸⣿⣿⣿⣿⣿⣿⣿⣿⢇⣿⣿⣿⣿⣿⣧⠑⢸⡟⢄⠕⢿⣿⣿⣿⣿⣿⣿⣿⣿⣿⣿⣿⣿⣿⣿⡿⢟⣫⣵⣿⣿⣿⣿⣿⢣⣧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⢿⣿⣿⣿⣿⣮⡻⢿⣿⣿⣿⣿⣿⣿⣿⣿⣾⣝⡻⣿⣿⣿⣿⣿⣿⣿⡇⠀⢹⣿⣿⣿⣿⣿⣿⣿⣿⡀⢕⢸⢸⣿⣿⣿⣿⣿⡜⣿⣿⢕⠀⠀⠀⠀⠀⢸⣿⣿⣿⣿⣿⣿⣿⣿⢸⣿⣿⣿⣿⣿⣿⣧⡑⢿⣷⢔⢜⣿⣿⣿⣿⣿⣿⣿⣿⣿⣿⣿⣿⡿⣫⣾⣿⣿⣿⣿⣿⢿⣫⣵⣿⣿⣷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⣱⣵⣷⣷⣿⣿⣿⣿⣷⣷⣷⣷⣷⣮⣕⡏⢟⢹⢻⣻⣿⣿⣿⣿⣾⣝⢿⣿⣿⣿⣿⣷⣴⣸⣿⣿⣿⣿⣿⣿⣿⣿⣧⠕⣿⣿⣿⣿⣿⣿⣿⣷⡜⣿⢕⠀⠀⠀⠀⠀⣼⣿⣿⣿⣿⣿⣿⣿⡇⣾⣿⣿⣿⣿⣿⣿⣿⣷⡸⣿⣮⢵⣿⣿⣿⣿⣿⣿⣿⣿⣿⣿⡿⣫⣾⣿⣿⣿⡿⢟⣽⣵⡾⢟⣽⣷⣷⣾⣿⣿⣿⣷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⣿⣿⡿⢿⢟⢿⢿⣿⣿⡿⣿⣿⣿⣿⣿⣿⣿⣷⣾⣵⣜⢺⣿⣿⣿⣿⣿⣿⣮⣟⢿⣿⣿⣿⣷⣹⣿⣿⣿⣿⣿⣿⣿⣿⣇⣿⣿⣿⣿⣿⣿⣿⣿⣷⡕⠁⠀⠀⠀⠀⢄⣿⣿⣿⣿⣿⣿⣿⣿⢱⣿⣿⣿⣿⣿⣿⣿⣿⣿⣿⣿⣿⣧⢕⢜⢝⢟⢟⢿⣿⣿⡿⣫⣾⣿⣿⣿⡿⡏⣱⣿⡿⣫⣵⣿⣿⣿⣿⣿⣿⢿⢿⢻⢟⢕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⡕⢎⣕⣕⣑⣔⣱⣥⣼⣾⣿⣿⣿⣿⣿⣿⣿⣿⣿⣿⣿⣷⣧⣽⣟⣟⢿⢿⣿⣿⣷⣝⢿⣿⣿⣷⣿⣿⣿⣿⣿⣿⣿⣿⣿⣿⣿⣿⣿⣿⣿⣿⣿⣿⡇⠀⠀⠀⠀⠀⢱⣿⣿⣿⣿⣿⣿⣿⡏⣼⣿⣿⣿⣿⣿⣿⣿⣿⣿⣿⣿⣿⣿⣇⢕⢕⢕⢕⢕⢝⢏⣵⣿⣿⣿⣿⣿⢏⢜⢟⣵⣾⣿⣿⣿⣿⣿⣿⣿⣿⣷⣵⣷⣿⣿⣿⣷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⣣⣷⣿⣿⣿⣿⣿⣿⣿⣿⣿⣿⣿⣿⣿⣿⣿⣿⣿⣿⣿⣿⣿⣿⣿⣿⣿⣿⣿⣿⣿⣿⣿⣧⣟⢿⣿⣿⣿⣿⣿⣿⣿⣿⣿⣿⡿⢿⣿⢿⣿⣿⣿⣿⣿⡇⠀⠀⠀⠀⠀⢸⣿⣿⣿⣿⣿⣿⣿⢱⣿⣿⣿⣿⣿⣿⣿⣿⣿⣿⣿⢏⢝⢙⢝⢇⢕⢕⢕⢕⣱⣿⣿⣿⣿⣿⢿⢏⣱⣵⣿⣿⣿⣿⣿⣿⣿⣿⣿⣿⣿⣿⣿⣿⣿⣿⣿⡿⢇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⣱⣾⣿⣿⣿⣿⣿⣿⣿⢿⣿⣿⣿⣿⣿⣿⣿⣿⣿⣿⣿⣿⣿⣿⣿⣿⣿⣿⣿⣿⣿⣿⣿⣿⣿⣿⣿⣷⣝⢿⣿⣿⣿⣿⣿⣿⣿⢏⢕⢕⢕⢕⢜⢻⣿⣿⣿⢕⠀⠀⠀⠀⠀⣼⣿⣿⣿⣿⣿⣿⡏⣾⣿⣿⣿⣿⣿⣿⣿⣿⣿⡿⢟⢐⢕⢕⢕⢕⢑⠕⠑⢱⣿⣿⣿⣿⣽⣷⣿⣿⣿⣿⣿⣿⣿⣿⣿⣿⣿⣿⣿⣿⣿⣿⣿⣿⣿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⢟⢫⡏⢕⣵⣵⣽⡜⣝⣼⣿⣿⣿⣿⣿⣿⣿⣿⣿⣿⣿⣿⣿⣿⣿⣿⣿⣿⣿⣿⣿⣿⣿⣿⣿⣿⣿⣿⣿⣯⡻⣿⣿⣟⢕⢔⢕⢅⢕⢕⢕⢕⢕⢜⢕⢍⢝⠁⠀⠀⠀⠀⢀⣿⣿⣿⣿⣿⣿⣿⢹⣿⣿⣿⣿⣿⣿⣿⣿⣿⣿⡕⢕⢕⢕⢕⢕⢕⢕⢔⢔⣼⣿⣿⣿⣿⣿⣿⣿⣿⣿⣿⣿⣿⣿⣿⣿⣿⣿⣿⣿⣿⣿⣿⣿⣿⣿⣿⣷⣷⣷⣷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⢎⣕⣸⣽⣷⣿⣿⣿⣿⣿⣿⣿⣿⣿⣿⣿⣿⣿⣿⣿⣿⣿⣿⣿⣿⣿⣿⣿⣿⣿⣿⣿⣿⣿⣿⣿⣿⣿⣿⣞⢿⢝⢕⠕⠕⢕⣱⣵⣷⣷⣷⣵⣵⣵⣕⣀⡀⠀⠀⠀⢸⣿⣿⣿⣿⣿⣿⡏⣾⣿⣿⣿⣿⣿⣿⣿⣿⣿⣿⡕⢕⢕⢕⢕⢕⠝⢇⢕⢱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⣾⣿⣿⣿⣿⣿⣿⣿⣿⣿⣿⣿⣿⣿⣿⣿⣿⣿⣿⣿⣿⣿⣿⣿⣿⣿⣿⣿⣿⣿⣿⣿⣿⣿⣿⣿⣿⣿⣿⣷⡜⠃⠀⠀⠀⠀⠀⠉⠉⠙⠛⠟⠿⢿⣿⣿⣿⣿⣷⣶⣼⣽⣟⣻⢿⣿⣿⢳⣿⣿⣿⣿⣿⣿⣿⣿⣿⣿⣿⣿⣷⡕⢕⢕⢕⢔⢕⢕⣿⣿⣿⣿⣿⣿⣿⣿⣿⣿⣿⣿⣿⣿⣿⣿⣿⣿⣿⣿⣿⣿⣿⣿⣿⣿⣿⣿⣿⣿⢿⢟⢝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⣿⡿⢿⢟⢻⢟⣽⣿⣿⣿⣿⣿⣿⣿⣿⣿⣿⣿⣿⣿⣿⣿⣿⣿⣿⣿⣿⣿⣿⣿⣿⣿⣿⣿⣿⣿⣿⣿⣿⣿⣿⣶⣤⣄⡀⠀⠀⠀⠀⠀⠀⠀⠀⢀⣿⣿⣿⣿⣿⣿⣿⣿⣿⣿⣿⣷⣾⣽⣟⣻⢿⣿⣿⣿⣿⣿⣿⣿⣿⣿⣿⣷⡕⢕⠕⢕⢕⣼⣿⣿⣿⣿⣿⣿⣿⣿⣿⣿⣿⣿⣿⣿⣿⣿⣿⣿⣿⣿⣿⣿⣿⣿⣿⣿⣿⣿⣿⣿⣷⣕⣕⣕⣑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⡇⢵⢕⣠⣾⣿⣿⣿⣿⣿⣿⣿⣿⣿⣿⣿⣿⣿⣿⣿⣿⣿⣿⣿⣿⣿⣿⣿⣿⣿⣿⣿⣿⣿⣿⣿⣿⣿⣿⣿⣿⣿⣿⣿⣿⣷⠀⠀⠀⠀⠀⠀⢱⣿⣿⣿⣿⣿⣿⣿⣿⣿⣿⣿⣿⣿⣿⣿⣿⣿⣷⣷⣯⣽⣟⡿⢿⣿⣿⣿⣿⢿⠇⠀⢑⢱⣿⣿⣿⣿⣿⣿⣿⣿⣿⣿⣿⣿⣿⣿⣿⣿⣿⣿⣿⣿⣿⣿⣿⣿⣿⣿⣿⣿⣿⣿⣿⣿⣿⣿⣿⣿⡗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⠕⢕⣵⣾⣿⣿⣿⣿⣿⣿⣿⣿⣿⣿⣿⣿⣿⣿⣿⣿⣿⣿⣿⣿⣿⣿⣿⣿⣿⣿⣿⣿⣿⣿⣿⣿⣿⣿⣿⣿⣿⣿⣿⣿⣿⣿⣿⠀⠀⠀⠀⠀⠀⢸⣿⣿⣿⣿⣿⣿⣿⣿⣿⣿⣿⣿⣿⣿⣿⣿⣿⣿⣿⣿⣿⣿⣿⣿⣷⣯⣽⣟⢦⢀⠀⠘⠛⠻⣿⣿⣿⣿⣿⣿⣿⣿⣿⣿⣿⣿⣿⣿⣿⣿⣿⣿⣿⣿⣿⣿⣿⣿⣿⣿⣿⣿⣿⣿⣿⡿⢿⢟⢝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⠁⠁⠁⠀⠀⠀⠀⠀⠀⠀⠀⠛⠛⠛⠛⠛⠛⠛⠛⠛⠛⠛⠛⠛⠛⠛⠛⠛⠛⠛⠛⠛⠛⠛⠛⠛⠛⠛⠛⠛⠛⠛⠛⠛⠛⠛⠛⠛⠛⠛⠛⠛⠛⠛⠛⠛⠃⠀⠀⠀⠀⠀⠀⠛⠛⠛⠛⠛⠛⠛⠛⠛⠛⠛⠛⠛⠛⠛⠛⠛⠛⠛⠛⠛⠛⠛⠛⠛⠛⠛⠛⠛⠛⠓⠒⠀⠀⠀⠈⠙⠛⠛⠛⠛⠛⠛⠛⠛⠛⠛⠛⠛⠛⠛⠛⠛⠛⠛⠛⠛⠛⠛⠛⠛⠛⠛⠛⠛⠋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⢟⢿⢿⣿⣿⣿⣿⣿⣿⣿⣿⣿⣿⣿⣿⣿⣿⣿⣿⣿⣿⣿⣿⣿⣼⡟⣫⣷⣿⣿⣿⣿⣿⣿⣿⣿⣿⣿⣿⣿⣿⣿⣿⣿⣿⣿⣷⣝⢸⡿⢕⢕⢝⢟⢏⢕⢟⢿⣿⣿⣿⣿⣿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⢿⣿⣿⣿⣿⣿⣿⣿⣿⣿⣿⣿⣿⣿⣿⣿⣿⣿⣿⣿⣿⣿⣿⣿⣿⣿⣿⣿⣿⣿⣿⣿⣿⣿⣿⣿⣝⡻⢿⣿⣿⣿⡧⢕⢕⢕⢕⢕⢕⢕⢕⢕⣿⣿⣿⣿⡿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⢜⢟⢿⣿⣿⣿⣿⣿⣿⣿⣿⣿⣿⣿⣿⣿⣿⣿⣿⣿⣿⣿⣿⣿⣿⢿⣿⣿⣿⣿⣿⣿⣿⣿⣿⣿⣿⣷⣧⣝⢻⣟⢇⢕⢕⢕⢕⢕⢕⣕⡕⢝⢟⢿⢟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⢕⢕⢕⢜⢝⢟⢿⢿⢿⢿⡿⢿⣿⣿⣿⣿⣿⣿⡿⢿⢿⢿⣿⣿⣷⡝⣿⣿⣿⣿⣿⣿⣿⣿⣿⣿⡫⢝⢞⢱⢕⢕⢕⢕⢵⡕⢕⢕⢝⢝⢗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⢹⢧⡕⢕⢕⢕⢕⢕⢕⢕⢕⢕⢕⢕⢕⢕⢕⢕⢕⢕⢕⢕⢕⢕⢕⢕⢕⢕⢕⢕⢕⢕⢕⢕⢜⢝⢜⢕⢕⢕⢕⢕⢕⢜⢝⢝⡜⢟⢕⡝⢝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⢷⣷⣷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⢝⢝⢏⢱⣿⣿⣷⣷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⢟⢿⢿⣿⣷⣷⣵⣕⣕⣕⢕⢕⢕⢕⢕⢕⢕⢕⢕⢕⢕⢕⢕⢕⢕⢕⢕⢕⢕⢕⢕⢕⢕⢕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⢟⢟⢿⢷⣷⣵⣵⣕⣕⡕⢕⢕⢕⢕⢕⢕⢕⢕⢕⢕⢕⢕⢕⢕⢕⢕⢕⢕⢕⢕⢕⢕⢕⢕⢕⢕⢕⢕⢕⢕⢕⢕⢕⣱⣿⢕⢕⢕⢕⢘⢧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⢝⢕⢕⢕⢕⢇⢵⢵⣵⣵⣕⣕⣕⣕⢱⢕⢕⢕⢕⢕⢕⢕⣵⣵⣵⣵⢵⢵⢷⢷⢟⢟⢝⢕⢕⢕⢕⢕⢕⢑⠑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⠑⠑⠕⢀⢄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⢕⢕⢕⢕⢕⢕⢕⢕⢕⢕⢕⢕⢕⢕⢕⢕⣱⢕⢕⢕⢕⢕⢕⢕⢕⢔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⣿⣧⢕⢕⠕⢕⢕⠑⢕⢑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⡇⢕⢕⢕⢕⢕⢱⣿⣿⣿⡕⢕⢕⢕⢕⢕⢕⢕⢕⢕⢕⢕⢕⢕⢕⣿⣿⣷⣅⢄⢕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⡇⢕⢕⢕⢕⢕⣿⣿⣿⣿⣧⢕⢕⢕⢕⢕⢕⢕⢕⢕⢕⢕⢕⢕⢜⣿⣿⣿⣿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⢇⢕⢕⢕⢕⢜⢝⢝⣝⣽⣿⣧⢕⢕⢕⢕⢕⢕⢕⢕⢕⢕⢕⢕⢜⢟⢻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⣵⣵⣥⡕⢕⢕⢕⢕⢿⢿⢿⣿⣿⣿⣿⣧⡕⢕⢕⢕⢕⢕⢕⢕⢕⢕⢕⢸⢷⢧⢵⣕⣜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⢱⢾⠿⠿⠟⠉⠛⠑⢕⠕⠿⢿⣿⣷⣷⣽⣿⣿⣿⣷⡕⢕⢕⢕⢕⢕⢕⢕⢕⢕⢼⠿⠿⠿⠟⢛⣷⢑⢕⢕⢕⢕⢕⢕⢕⢕⢕⢕⢕⢕⠕⢕⢕⢑⢑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⠐⢕⢕⢕⢕⢸⡯⢕⢕⢕⢕⢕⢕⢕⢕⢕⢕⢕⢕⢕⢕⢕⠑⢕⢄⢕⢕⢕⠕⠁⠀⢀⡄⣄⣄⡔⢔⠔⢕⠀⠀⠀⠈⢻⢿⣿⣿⣿⣿⣿⣿⣇⢕⢕⢕⢐⢕⢕⢕⢀⢀⢄⢀⠀⢄⢀⠀⠁⠑⢕⢕⢕⢕⢔⢕⢕⢕⢕⢕⢅⢅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⠀⢕⢕⢕⢕⢜⢇⢑⢕⢕⢕⢕⢕⢕⢕⢕⢅⢕⢕⢕⢕⢕⢕⢕⢕⢕⢕⠁⠀⢠⣾⣿⢜⠻⢿⠟⠀⠀⠀⢑⠀⢕⣱⣕⢽⣿⣿⣿⣿⣿⣿⣿⡇⢕⢕⢱⢕⢕⠕⠐⠀⠁⢕⠀⢕⢕⢔⠀⠀⠁⢕⢕⢕⢕⢕⢕⢕⢕⢕⢕⢅⢄⢅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⠅⢕⢕⢕⢕⢕⢕⠕⣱⣾⡇⢕⢕⢕⢕⢕⢀⠕⢕⢕⢕⢄⢄⢸⣿⣿⣇⠀⢕⢰⣕⣔⣔⡕⢄⣿⣿⣿⣿⣿⣿⣿⣿⣿⣿⣿⠕⢕⢱⡿⢕⢕⢄⢄⢔⡕⢕⢱⣷⣕⢕⢀⣴⡇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⢁⢁⠅⠁⠐⠕⢁⢄⢔⢕⢝⢿⢿⡔⢔⢕⢕⢕⢕⠀⢕⢕⢕⢕⣷⣧⣿⣿⣿⣧⡑⢸⣿⡿⢕⣱⣿⣿⣿⣿⣿⣿⣿⣿⣿⣿⣿⡏⠕⣰⡿⢃⢕⡀⢕⣿⣿⢏⣵⣿⣿⣧⣴⣿⡿⢅⢀⢄⡅⢑⢑⢐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⢑⢁⢕⢕⢅⢕⢔⢔⢺⣿⣿⣷⣧⣵⣕⢝⣿⡅⠅⢁⢕⢕⢄⢑⢕⢕⠑⣿⣿⢟⣻⣿⣿⣿⣷⣷⣷⣿⣿⣿⣿⣿⣿⣿⣿⣿⣿⣿⣿⠏⢀⣵⣧⣵⣾⣿⣿⣷⣵⣷⣿⣿⣿⢿⣿⣿⣿⢕⠁⣰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⢻⣿⣿⣿⣿⣿⣽⣻⣆⢐⠀⠑⢕⢔⢁⠁⠀⢹⣿⣿⣿⣿⣾⣿⣷⣷⣿⣿⣿⣿⣿⣿⣿⣿⣿⣿⣿⣿⣡⣵⣿⣿⣿⣿⣿⣿⣿⣿⣷⣵⣿⣯⣿⣿⣿⣿⢇⠕⣱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⢁⢕⢕⢕⢕⢕⢕⢕⢕⢕⢜⢟⢿⣿⢟⢇⢜⣿⣧⡄⠀⠀⠀⢱⣔⢀⠁⢻⡏⡇⢝⢝⢜⢿⣿⣿⣿⣿⣿⣿⣿⣿⣿⣿⣿⣿⣿⣿⣿⣿⣿⣿⣿⣿⣿⣿⣿⣿⣿⢟⢕⢕⢜⣻⡟⢕⢕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⠕⢕⢕⢕⢕⢕⢕⢕⢕⢕⢕⢕⢔⢅⢅⢅⢅⢜⢻⣿⣧⣄⢀⠀⠹⣿⣧⣅⣫⣕⣕⢕⢕⣱⣿⣿⣿⣿⣿⣿⣿⣿⣿⣿⣿⣿⣿⣿⣿⣿⣿⣿⣿⣿⣿⣿⣿⣿⣿⣇⢕⢕⢕⣿⠕⢕⣼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⢄⢕⢕⢕⢕⢕⢕⢕⢕⢕⢕⢕⢕⢕⢕⢕⢕⢕⢑⢻⣿⣿⣷⣦⣄⡜⣿⣿⣿⣿⣿⣿⣿⣿⣿⣿⣿⣿⣿⣿⣿⣿⣿⣿⣿⣿⣿⣿⣿⣿⢟⣿⣿⣿⣿⣿⣿⣿⣿⣿⣿⣷⣿⡏⢕⢱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⢻⣿⣿⣿⣿⣿⣿⣿⣿⣿⣿⣿⣿⣿⣿⣿⣿⣿⣿⣿⣿⣿⣿⣿⣿⣿⣿⣿⣿⣿⣵⣿⣿⣿⣿⣿⣿⣿⣿⣿⣿⣿⣿⢑⢑⣾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⢔⢝⢿⣿⣿⣿⣿⣿⣿⣿⣿⣿⣿⣿⣿⣿⣿⣿⣿⣿⣿⣿⣿⣿⣿⣿⣿⣿⣿⣿⣿⣿⣿⣿⣿⣿⣿⣿⣿⣿⣿⣿⠇⢕⢱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⢄⠕⢕⢕⢕⢕⢕⢕⢕⢕⢕⢕⢕⢕⢕⢕⢕⢕⢕⢕⢔⢕⢹⣿⣿⣿⣿⣿⣿⣿⣿⣿⣿⣿⣿⣿⣿⣿⣿⣿⣿⣿⣿⣿⣿⣿⣿⣿⣿⣿⣿⣿⣿⣿⣿⣿⣿⣿⣿⣿⠏⢔⢔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⠀⢕⢕⢕⢕⢕⢕⢕⢕⢕⢕⢕⢅⢕⢕⢕⢕⢕⢕⠀⢕⢕⢕⢹⢿⣿⣿⣿⣿⣿⣿⣿⣿⣿⣿⣿⣿⣿⣿⣿⣿⣿⣿⣿⣿⣿⣿⣿⣿⣿⣿⣿⣿⣿⣿⣿⣿⡿⢇⠀⢑⣼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⠕⢑⢕⢕⠀⢕⢕⢕⢕⢕⢕⢕⢕⢕⢕⢕⢕⢕⢕⢕⢕⢕⢕⠀⢕⢕⢕⠕⢜⢟⢿⣿⣿⣿⣿⣿⣿⣿⣿⣿⣿⣿⣿⣿⣿⣷⣷⣷⣇⣷⣕⣷⣷⣷⣿⣿⣿⣿⣿⣿⢟⢕⢕⢔⢱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⢕⠀⠀⢔⢕⢄⠁⢕⢕⢕⢕⢕⢕⢕⢕⢕⢕⢕⢕⢕⢕⢕⢕⢕⢄⢕⢕⠑⢕⢕⢕⢕⢝⢻⣿⣿⣿⣿⣿⣿⣿⣿⣿⣿⣿⣿⣿⣿⣿⣿⣿⣿⣿⣿⣿⣿⣿⣿⣿⢟⢕⢕⢕⠁⢄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⢕⠀⠀⢕⢕⢕⠀⢕⢕⢕⢕⢕⢕⢕⢕⢕⠕⢕⢕⢕⢕⢕⢕⢕⢕⠁⠀⢕⢕⢕⢕⢕⢕⢕⢜⢝⢻⣿⣿⣿⣿⣿⣿⣿⣿⣿⣿⣿⣿⣿⣿⣿⣿⣿⣿⣿⡿⢟⢕⢕⢕⢕⢕⠐⣼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⢄⠁⠀⠀⢕⢕⢕⢔⠀⠕⢕⢕⢕⢕⢕⢕⢕⢕⠕⢕⢕⢕⢕⢕⢕⢕⠀⠀⢕⢕⢕⢕⢕⢕⢕⢕⢕⢕⢕⢝⢟⢿⣿⣿⣿⣿⣿⣿⣿⣿⣿⣿⣿⣿⡿⢟⢕⢕⢕⢕⢕⢄⢕⢕⢱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⠀⠀⠀⢕⢕⢕⢕⢔⠁⠑⢕⢕⢕⢕⢕⢕⢕⢕⢕⢕⢕⢕⢕⢕⢕⢔⠀⠀⠕⢕⢕⢕⢕⢕⢕⢕⢕⢕⢕⢕⢕⢕⢝⢟⢿⣿⣿⣿⣿⣿⢿⠛⠁⠀⢕⢕⢕⢕⢕⢕⢕⢕⢕⣾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⠁⠀⠄⠄⠐⢄⢕⢕⢕⢔⠀⠁⢕⢕⢕⢕⢕⢕⢕⢕⢕⢕⢕⢕⢕⢕⢕⠀⠀⠀⠀⠁⠕⢕⢕⢕⢕⢕⢕⢕⢕⢕⢕⢕⢕⢕⢕⢝⢝⢝⢕⢕⠀⠀⠀⢕⢕⢕⢕⢕⢕⢕⢕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⠁⠀⠔⣵⣥⣑⡕⠕⢕⢕⢕⢔⠀⠁⢕⢜⢗⣵⡕⢕⢕⢕⢕⢕⢕⢕⢕⢕⢕⠀⠀⠀⠀⠀⠀⠁⠁⠑⠕⠕⢕⢕⢕⢕⢕⢕⢕⢕⢕⢕⠕⠑⠀⠀⠀⠀⠁⢕⢕⢕⢕⢕⢕⢕⢕⢸⣿⡿⢻⣟⣫⣵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⢱⣵⣤⣄⣀⢹⣿⣿⣿⣿⣷⣧⣥⣁⠑⠀⠁⢕⢕⢕⢝⢇⢕⠑⢕⢕⢕⢕⢕⢕⢕⢄⠀⠀⠀⠀⠀⠀⠀⠀⠀⢄⢕⢕⠑⢕⢕⢕⢕⠑⠁⢕⢔⢀⠀⠀⠀⠀⠀⢕⢕⢕⢕⢕⢕⠕⢸⢸⣷⣾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⣿⣿⣿⣿⣿⣿⣿⣿⣿⣿⣿⣿⣿⡗⢄⠅⠀⢕⢕⢕⢕⢕⢔⠕⢕⢕⢕⢕⢕⣕⣕⠀⠀⠀⠀⠀⠀⠀⠀⢀⡕⢕⢕⠀⠕⢕⢕⠑⠀⠀⢕⢕⢕⠀⠀⠀⠀⠀⢕⢕⢕⢕⢕⡱⠀⢕⢕⢟⢿⣿⣿⣿⡿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⢸⢿⢟⣫⣽⣷⣷⣷⣾⣯⣽⣽⣵⣵⣕⢄⠀⠁⢕⢕⢕⢕⢕⠀⢕⢕⢕⢕⢹⢿⣿⢇⠀⠀⠀⠀⠀⠀⠀⣸⣿⢇⠁⠀⠀⢕⠁⠀⠀⢄⢕⢕⢳⣇⠀⠀⠀⠀⢕⢕⢕⡕⢜⢕⠀⢕⢕⢕⣵⣾⣿⣾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⣱⣷⣿⣿⣿⣿⣿⣿⣿⣿⣿⣿⣿⣿⣿⣿⡇⢀⢐⠅⢕⢕⢕⢕⢄⠑⢕⢕⢕⢕⢕⢕⢕⢀⠀⠀⠀⠀⠀⢱⣿⣿⢕⠀⠀⠀⠀⠀⠀⠀⢕⢕⢕⢜⣿⡔⠀⠀⠀⠁⢕⢞⢕⢕⢕⠀⢕⢕⠁⣽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⣵⣾⣿⣿⣿⣿⣿⣿⣿⣿⣿⣿⣿⣿⣿⣿⣿⣿⣿⣕⠁⢔⢕⢕⢕⢕⢕⠀⢕⢕⢕⢕⢕⢕⢕⢕⠀⠀⠀⠀⢄⣿⣿⢇⢕⢔⢄⢀⣀⣀⣠⡧⢕⢕⢕⢕⢹⣿⡄⠀⠀⠀⢕⢕⢕⢕⢕⢔⠑⢕⢔⢸⣿⣿⣿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⣵⣿⣿⣿⣿⣿⣿⣿⣿⣿⣿⣿⣿⣿⣿⣿⣿⣿⣿⣿⣿⣿⢔⠜⡅⢕⢕⢕⢕⢀⠑⢕⢕⢕⢕⢕⢕⢕⠀⠀⠀⢀⣼⣿⢏⢕⢕⢕⢕⣾⣿⣿⡿⣸⣷⡕⢕⢕⢕⢻⣿⡄⠀⠀⢕⢕⢕⢕⢕⢕⠀⢕⢅⠑⢻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⣾⣿⣿⣿⣿⣿⣿⣿⣿⣿⣿⣿⣿⣿⣿⣿⣿⣿⣿⣿⣿⣿⡕⢕⠀⣷⡕⢕⢕⢕⢕⠀⢕⢕⢕⢕⢕⢕⢕⢀⠀⢄⣾⣿⡟⢕⢕⢕⢱⣾⣿⣿⡿⢣⣿⣿⡟⢕⢕⢕⢕⢻⣿⣇⡄⠕⢕⢕⢕⢕⢕⢀⠑⢕⠀⠕⢼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⣾⣿⣿⣿⣿⣿⣿⣿⣿⣿⣿⣿⣿⣿⣿⢿⣿⣿⣿⣿⣿⣿⣿⣿⡇⠀⢸⣷⡕⢕⢕⢕⠀⠀⢕⢕⢕⢕⢕⢕⢕⢕⢕⢺⢎⢕⢕⢕⢕⣾⣿⣿⢟⢕⢜⣿⣿⢕⢕⢕⢕⢕⢕⢹⢿⢇⢔⢕⢕⢕⢕⢕⢕⡀⠑⢰⠀⢸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⣿⣿⣿⣿⣿⣿⣿⣿⣿⣿⣿⣿⣿⣿⣿⣿⣿⣿⣿⣿⣧⢕⢸⣿⣧⢑⢕⢕⠀⠀⠁⢕⢕⢕⢕⢕⢕⢱⣷⣷⣵⣷⣷⢕⢕⠝⠻⢏⢕⢕⢼⢿⢇⢕⢕⢕⣱⣵⣾⡇⣿⣷⣧⢕⢕⢕⠑⢕⢕⢱⠀⠄⢇⠁⢿⣿⢟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⢸⣿⣿⣿⣿⣿⣿⣿⣿⣿⣿⣿⣿⣿⣿⣿⣿⣿⣿⣿⣿⣿⣿⣿⣿⣿⢕⢜⣿⣿⣇⠁⢕⢕⡄⠀⠁⢕⢕⢕⢕⠑⡜⢿⣿⣿⣿⣯⡇⢕⠁⠀⠀⠀⠀⢕⢕⢕⢵⣵⣾⣿⣿⣿⣇⣿⣿⣿⡇⢕⢕⠄⠕⢕⢕⡆⠀⢸⡔⢜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⣿⣿⣿⣿⣿⣿⣿⣿⣿⣿⣿⣿⣿⣿⣿⣿⣿⣿⣿⣿⡿⢏⢕⢕⣿⣿⣿⡇⠁⢕⣷⢀⠀⠕⢕⢱⢕⢀⣿⡜⢿⣿⣿⣿⣿⡇⠀⠀⠀⠀⠀⢕⣕⣷⣿⣿⣿⣿⣿⣿⣿⢿⣿⣿⣿⡕⢕⢸⡄⠕⢕⢸⡄⠁⣷⣾⣿⢿⣟⣟⣿⣿⣯⣽⣿⣿⣿⣿⣿⣿⣿⣵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⣿⣿⡟⢝⢟⢟⢿⢿⣿⣿⣿⣿⣿⣿⣿⣿⣿⣿⣿⣿⣿⣕⡕⢕⢕⠀⣿⣿⣿⣿⡄⢀⣿⣇⠀⠀⢕⢸⢕⢱⣿⣿⡜⢿⣿⣿⣿⡇⠀⠀⠀⠀⠀⢱⣿⣿⣿⣿⣿⣿⣿⣿⡏⣿⣿⣿⣿⣧⠑⢕⣿⡄⠕⢕⢿⣄⣸⣵⣾⣿⣿⣿⣿⣿⣿⣿⣿⣿⣿⣿⣿⣿⣿⡿⣟⣝⡕⢕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⢱⣿⣿⣿⣿⡕⣷⣷⣾⣿⣿⣷⣯⣽⣿⣟⢿⣿⣿⣿⣿⣿⣿⣿⣿⣿⣇⡕⠀⣿⣿⣿⣿⣷⢱⣿⣿⡆⠀⢕⢸⢑⣾⣿⣿⣿⡜⢿⣿⣿⡇⠀⠀⠀⠀⠀⢸⣿⣿⣿⣿⣿⣿⣿⣿⡇⣿⣿⣿⣿⣿⣧⠑⢸⡷⢄⠕⢿⣿⣿⣿⣿⣿⣿⣿⣿⣿⣿⣿⣿⣿⣿⡿⢟⣫⣵⣾⣿⣿⣿⣿⢣⣧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⢿⣿⣿⣿⣿⣜⡻⢿⢿⣿⣿⣿⣿⣿⣿⣿⣮⣝⡿⣿⣿⣿⣿⣿⣿⡿⡕⠀⢹⣿⣿⣿⣿⣿⣿⣿⣿⡀⢕⢸⢸⣿⣿⣿⣿⣿⡜⣿⣿⢕⠀⠀⠀⠀⠀⢸⣿⣿⣿⣿⣿⣿⣿⣿⢱⣿⣿⣿⣿⣿⣿⣧⢑⢿⣧⡔⠜⣿⣿⣿⣿⣿⣿⣿⣿⣿⣿⣿⣿⡿⣫⣾⣿⣿⣿⣿⣿⡿⣏⣵⣿⣿⣷⢕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⣱⣵⣵⣷⣾⣿⣿⣷⣷⣷⣷⣷⣶⣮⣝⡝⢟⢹⢻⡽⣿⣿⣿⣿⣮⣝⢿⣿⣿⣿⣿⣷⣔⢸⣿⣿⣿⣿⣿⣿⣿⣿⣧⠕⣿⣿⣿⣿⣿⣿⣿⣷⡜⣿⢕⠀⠀⠀⠀⠀⣼⣿⣿⣿⣿⣿⣿⣿⡏⣼⣿⣿⣿⣿⣿⣿⣿⣷⡸⣿⣎⣗⣽⣿⣿⣿⣿⣿⣿⣿⣿⣿⡿⣫⣾⣿⣿⣿⣿⢟⣣⣵⡾⢟⣫⣽⣷⣷⣿⣿⣷⣷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⣿⣿⢿⢿⢿⢿⢿⣿⣿⡿⣿⣿⣿⣿⣿⣿⣿⣷⣮⣜⡝⢝⣿⣿⣿⣿⣿⣿⣮⣟⢿⣿⣿⣿⣷⣹⣿⣿⣿⣿⣿⣿⣿⣿⣇⣿⣿⣿⣿⣿⣿⣿⣿⣷⡝⠑⠀⠀⠀⠀⢄⣿⣿⣿⣿⣿⣿⣿⣿⢱⣿⣿⣿⣿⣿⣿⣿⣿⣿⣷⣿⣿⣇⢕⢝⢝⢟⢟⢿⣿⣿⡿⢫⣾⣿⣿⣿⡿⡫⣱⣿⡿⣏⣵⣿⣿⣿⣿⣿⣿⢿⢟⢻⢿⢕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⢕⢱⢕⣕⣑⣕⣕⣵⣽⣾⣿⣿⣿⣿⣿⣿⣿⣿⣿⣿⣿⣷⣧⣝⣟⣻⢿⢿⣿⣿⣷⣝⢿⣿⣿⣷⣿⣿⣿⣿⣿⣿⣿⣿⣿⣿⣿⣿⣿⣿⣿⣿⣿⣿⡇⠀⠀⠀⠀⠀⢱⣿⣿⣿⣿⣿⣿⣿⡏⣼⣿⣿⣿⣿⣿⣿⣿⣿⣿⣿⣿⣿⣿⣇⢕⢕⢕⢕⢕⢎⢝⣵⣿⣿⣿⣿⢿⢕⢜⢟⣹⣾⣿⣿⣿⣿⣿⣿⣿⣿⣷⣵⣷⣾⣿⣿⣷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⣣⣵⣿⣿⣿⣿⣿⣿⣿⣿⣿⣿⣿⣿⣿⣿⣿⣿⣿⣿⣿⣿⣿⣿⣿⣿⣿⣿⣿⣷⣿⣿⣿⣧⡻⢿⣿⣿⣿⣿⣿⣿⣿⣿⣿⣿⣿⢿⣿⣿⣿⣿⣿⣿⣿⡇⠀⠀⠀⠀⠀⢸⣿⣿⣿⣿⣿⣿⣿⢣⣿⣿⣿⣿⣿⣿⣿⣿⣿⣿⣿⢏⢝⢋⢝⢇⢕⢕⢕⢕⣱⣿⣿⣿⣿⣿⡿⢇⣕⣵⣿⣿⣿⣿⣿⣿⣿⣿⣿⣿⣿⣿⣿⣿⣿⣿⣿⡿⢇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⣱⣾⣿⣿⣿⣿⣿⣿⣿⢿⣿⣿⣿⣿⣿⣿⣿⣿⣿⣿⣿⣿⣿⣿⣿⣿⣿⣿⣿⣿⣿⣿⣿⣿⣿⣿⣿⣧⡻⢿⣿⣿⣿⣿⣿⣿⣿⢏⢕⢕⢕⢕⢌⢻⣿⣿⣿⢕⠀⠀⠀⠀⠀⣼⣿⣿⣿⣿⣿⣿⡟⣾⣿⣿⣿⣿⣿⣿⣿⣿⣿⡿⢟⢐⢕⢕⢕⢕⢑⠕⠑⢱⣿⣿⣿⣟⣯⣷⣾⣿⣿⣿⣿⣿⣿⣿⣿⣿⣿⣿⣿⣿⣿⣿⣿⣿⣿⣏⢝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⢟⢿⢟⢜⣱⣽⣽⡜⢙⣼⣿⣿⣿⣿⣿⣿⣿⣿⣿⣿⣿⣿⣿⣿⣿⣿⣿⣿⣿⣿⣿⣿⣿⣿⣿⣿⣿⣿⣿⣮⡻⣿⣿⣟⢝⢔⢕⢅⢕⢕⠕⢕⢕⢌⢜⢍⢟⠁⠀⠀⠀⠀⢀⣿⣿⣿⣿⣿⣿⣿⢳⣿⣿⣿⣿⣿⣿⣿⣿⣿⣿⡑⠕⢕⢕⢕⢕⢕⢕⢄⢔⣼⣿⣿⣿⣿⣿⣿⣿⣿⣿⣿⣿⣿⣿⣿⣿⣿⣿⣿⣿⣿⣿⣿⣿⣿⣿⣿⣧⣷⣶⣷⣷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⢝⣕⣸⣽⣷⣾⣿⣿⣿⣿⣿⣿⣿⣿⣿⣿⣿⣿⣿⣿⣿⣿⣿⣿⣿⣿⣿⣿⣿⣿⣿⣿⣿⣿⣿⣿⣿⣿⣿⣞⢿⢏⢕⠕⢕⢕⣕⣵⣷⣷⣧⣵⣵⣵⣕⣀⢀⠀⠀⠀⢸⣿⣿⣿⣿⣿⣿⡟⣼⣿⣿⣿⣿⣿⣿⣿⣿⣿⣿⡕⢕⢕⢕⢕⢕⠝⢇⢕⢱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⣾⣿⣿⣿⣿⣿⣿⣿⣿⣿⣿⣿⣿⣿⣿⣿⣿⣿⣿⣿⣿⣿⣿⣿⣿⣿⣿⣿⣿⣿⣿⣿⣿⣿⣿⣿⣿⣿⣿⣮⡜⠃⠀⠀⠀⠀⠁⠉⠙⠛⠛⠻⠿⢿⣿⣿⣿⣿⣶⣦⣼⣟⣟⡿⢿⣿⣿⣳⣿⣿⣿⣿⣿⣿⣿⣿⣿⣿⣿⣿⣧⡥⢕⢕⢕⢕⢕⢕⣾⣿⣿⣿⣿⣿⣿⣿⣿⣿⣿⣿⣿⣿⣿⣿⣿⣿⣿⣿⣿⣿⣿⣿⣿⣿⣿⣿⣿⣿⢿⢟⢝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⣿⣿⢿⢿⢿⢟⣽⣿⣿⣿⣿⣿⣿⣿⣿⣿⣿⣿⣿⣿⣿⣿⣿⣿⣿⣿⣿⣿⣿⣿⣿⣿⣿⣿⣿⣿⣿⣿⣿⣿⣿⣦⣤⣀⡀⠀⠀⠀⠀⠀⠀⠀⠀⢁⣿⣿⣿⣿⣿⣿⣿⣿⣿⣿⣿⣷⣯⣽⣟⡻⢿⣿⣿⣿⣿⣿⣿⣿⣿⣿⣿⣷⢕⢕⠕⢕⢕⣼⣿⣿⣿⣿⣿⣿⣿⣿⣿⣿⣿⣿⣿⣿⣿⣿⣿⣿⣿⣿⣿⣿⣿⣿⣿⣿⣿⣿⣿⣿⣷⣕⣑⣑⣑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⢸⣗⡱⢕⣠⣾⣿⣿⣿⣿⣿⣿⣿⣿⣿⣿⣿⣿⣿⣿⣿⣿⣿⣿⣿⣿⣿⣿⣿⣿⣿⣿⣿⣿⣿⣿⣿⣿⣿⣿⣿⣿⣿⣿⣿⣿⣷⠀⠀⠀⠀⠀⠀⢱⣿⣿⣿⣿⣿⣿⣿⣿⣿⣿⣿⣿⣿⣿⣿⣿⣿⣷⣾⣽⣟⣻⡿⢿⢿⢿⣿⣿⡷⠇⠀⢑⢱⣿⣿⣿⣿⣿⣿⣿⣿⣿⣿⣿⣿⣿⣿⣿⣿⣿⣿⣿⣿⣿⣿⣿⣿⣿⣿⣿⣿⣿⣿⣿⣿⣿⣿⣿⣿⡗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⠕⠕⠕⢕⣱⣾⣿⣿⣿⣿⣿⣿⣿⣿⣿⣿⣿⣿⣿⣿⣿⣿⣿⣿⣿⣿⣿⣿⣿⣿⣿⣿⣿⣿⣿⣿⣿⣿⣿⣿⣿⣿⣿⣿⣿⣿⣿⣿⣿⠀⠀⠀⠀⠀⠀⢸⣿⣿⣿⣿⣿⣿⣿⣿⣿⣿⣿⣿⣿⣿⣿⣿⣿⣿⣿⣿⣿⣿⣿⣿⣾⣽⣟⣳⢴⡀⠀⠘⠚⠻⣿⣿⣿⣿⣿⣿⣿⣿⣿⣿⣿⣿⣿⣿⣿⣿⣿⣿⣿⣿⣿⣿⣿⣿⣿⣿⣿⣿⣿⣿⣿⣿⢿⢟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⠁⠁⠁⠀⠀⠀⠀⠀⠀⠀⠀⠛⠛⠛⠛⠛⠛⠛⠛⠛⠛⠛⠛⠛⠛⠛⠛⠛⠛⠛⠛⠛⠛⠛⠛⠛⠛⠛⠛⠛⠛⠛⠛⠛⠛⠛⠛⠛⠛⠛⠛⠛⠛⠛⠛⠛⠃⠀⠀⠀⠀⠀⠀⠚⠛⠛⠛⠛⠛⠛⠛⠛⠛⠛⠛⠛⠛⠛⠛⠛⠛⠛⠛⠛⠛⠛⠛⠛⠛⠛⠛⠛⠛⠓⠂⠀⠀⠀⠈⠛⠛⠛⠛⠛⠛⠛⠛⠛⠛⠛⠛⠛⠛⠛⠛⠛⠛⠛⠛⠛⠛⠛⠛⠛⠛⠛⠛⠛⠋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⡞⢕⣼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⢇⢕⣿⣿⣷⣕⢕⢕⢕⢕⢕⢕⢕⢕⢕⢕⢕⢝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⢜⢕⢸⣿⣿⣿⣿⣧⡕⢕⢕⢕⢕⢕⢕⢕⢕⢕⢕⢕⢜⢟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⣿⣿⣿⣿⣿⣿⣿⣧⡕⢕⢕⢕⢕⢕⢕⢕⢕⢕⢕⢕⢜⢻⣿⣿⣿⣿⣿⣿⣿⣿⣿⣿⣿⣿⣿⣿⣿⣿⣿⣿⡿⢿⢿⢿⢿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⣸⣿⣿⣿⣿⣿⣿⣿⣿⣿⣧⣕⢕⢕⢕⢕⢕⢕⢕⢕⢕⢕⢕⢜⢿⣿⣿⣿⣿⣿⣿⣿⣿⣿⣿⢿⢟⣟⣹⣽⣷⣾⣿⣿⣿⣿⣷⣷⣷⣷⣷⣷⣮⣝⢻⢟⣟⣏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⣿⣿⣿⣷⣵⡕⢕⢕⢕⢕⢕⢕⢕⢕⢕⢜⣿⣿⣿⣿⣿⡿⢟⣏⣽⣷⣾⣿⣿⣿⣿⣿⣿⣿⣿⣿⣿⣿⣿⣿⣿⣿⡿⢟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⢸⣿⣿⣿⣿⣿⣿⣿⣿⣿⣿⣿⣿⣿⣿⣿⣷⣵⡕⢕⢕⢕⢕⢕⢕⢕⢜⣿⡟⣹⣵⣾⣿⣿⣿⣿⣿⣿⣿⣿⣿⣿⣿⣿⣿⣿⣿⣿⣿⣿⡿⢏⣼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⢸⣿⣿⣿⣿⣿⣿⣿⣿⣿⣿⣿⣿⣿⣿⣿⣿⣿⣿⣷⣧⣕⢕⢕⢕⣱⣵⢏⣼⣿⣿⣿⣿⣿⣿⣿⣿⣿⣿⣿⣿⣿⣿⣿⣿⣿⣿⣿⡿⢏⣵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⢜⣿⣿⣿⣿⣿⣿⣿⣿⣿⣿⣿⣿⣿⣿⣿⣿⣿⣿⡿⢟⣏⣵⣾⣿⣿⡟⣼⣿⣿⣿⣿⣿⣿⣿⣿⣿⣿⣿⣿⣿⣿⣿⣿⣿⣿⣿⡟⣱⣿⣿⣿⣿⣿⣿⢿⢿⢿⢟⢟⢝⢝⢕⢜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⢜⢿⣿⣿⣿⣿⣿⣿⣿⣿⣿⣿⣿⣿⣿⢿⣟⣵⣷⣿⣿⣿⣿⣿⣿⣹⣿⣿⣿⣿⣿⣿⣿⣿⣿⣿⣿⣿⣿⣿⣿⣿⣿⣿⣿⢏⣼⣿⣿⡿⢟⢏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⣿⣧⣵⣵⣾⣿⣿⣿⣿⣿⣿⣿⣿⢿⢟⣱⣾⣿⣿⣿⣿⣿⣿⣿⣿⣿⣿⣿⣿⣿⣿⣿⣿⣿⣿⣿⣿⣿⣿⣿⣿⣿⣿⡿⡿⢣⡺⢽⢇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⡿⢟⡫⣱⣵⣿⣿⣿⣿⣿⣿⣿⣿⣿⣿⣿⣿⣿⣿⣿⣿⣿⣿⣿⣿⣿⣿⣿⣿⣿⡿⢿⢟⢏⢞⢱⢝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⡿⢟⣹⣷⣿⣿⣿⣿⣿⣿⣿⣿⣿⣿⣿⣿⣿⣿⣿⣿⣿⣿⣿⣿⣿⣿⢟⢿⢟⢝⢝⢕⢕⢕⢕⢜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⣿⣿⣿⣿⣷⣷⣿⣿⣿⣿⣿⡿⣻⣿⣿⣿⣿⣿⣿⣿⣿⣿⣿⣿⣿⣿⣿⣿⣿⣿⡿⣿⣿⣿⣿⣿⣿⣿⣿⣿⡟⢟⣻⣿⣿⣿⣿⣿⣿⣿⣿⣿⣿⣿⣿⣿⣿⣿⣿⣿⣿⣿⣿⣿⣿⣿⣿⣿⣿⣿⣿⣿⣿⣿⣿⣿⣿⣿⣿⣿⣿⣿⣿⢟⣝⣵⣿⣿⣿⣿⣿⣿⣿⣿⣿⣿⣿⣿⣿⣿⣿⣿⣿⣿⣿⣿⡟⢟⢝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⣯⣽⣿⣿⣿⣿⣿⢟⣿⣿⣿⣿⣿⣿⣿⣿⣿⣿⣿⣿⣿⣿⣿⣿⣟⣻⣯⣵⣷⣾⣿⢿⢿⣿⣿⣽⣿⣿⣿⣿⣿⣿⣿⣿⣷⣾⣿⡿⢿⣿⣿⣿⣿⣿⣿⣿⣽⣽⣽⣿⣿⣿⣿⣿⣟⣻⣿⣿⣿⣿⣿⣿⣿⣿⣿⣿⣿⣿⣿⣿⡟⢟⢻⣿⣿⣷⣿⣿⣿⣿⣿⣿⣿⣿⣿⣿⣿⣿⣿⣿⣿⣿⣿⣿⣿⣿⣿⣿⣿⣿⣿⣿⣿⣿⣿⣿⣿⣿⣿⣿⣿⣿⣿⣿⣿⣿⣿⡿⢏⢕⢣⣻⣿⣿⣿⣿⣿⣿⣿⣿⡿⣿⣿⣻⢹⢕⢝⢎⢕⢕⢎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⣟⣿⣿⣿⣿⣿⡿⢿⣿⣿⣟⣻⣿⣿⣿⣿⢿⢿⣿⣿⣿⣿⣿⣿⣿⣿⣿⣿⣿⣿⣿⣿⣿⣿⣿⣻⣿⣷⣾⣿⣿⣿⣿⣿⣿⣿⣿⣿⣿⣿⣿⣿⣿⣿⣿⣿⣿⡿⣿⣿⣿⣷⣿⣿⣿⣿⣿⣝⣝⣽⣿⣿⣿⣿⢿⢿⢿⣯⣽⣿⣿⣿⣿⣿⣿⣻⣿⣿⣿⣿⣿⣿⣟⣻⣿⣿⣿⣿⣿⣿⣿⣿⣿⣿⣿⣿⣿⣿⣿⣿⣿⣿⣿⣿⣿⣿⣿⣿⣿⣿⣿⣿⣿⣿⣿⢟⢕⢕⢕⢕⢕⢜⢟⢟⣟⣏⣝⣝⣝⣝⣚⢟⢕⣕⣥⣵⣷⣷⢕⢕⢕⢕⢕⢕⢕⢕⢕⢕⢕⢕⢕⢕⢕⢕⢕⢕⢕⢕⢕⢕⢕⢕⢕⢕⢕⢕⢕⢕⢕⢕⢕⢕⢕⢕⢕⢕⢕⢕⢕⢕⢕⠀</a:t>
            </a:r>
            <a:br/>
            <a:r>
              <a:t>⣽⣿⣿⣯⢽⣽⣽⣿⣿⣿⡿⣿⣿⣿⣿⣿⣿⣿⣿⣿⣿⣿⣿⣿⣿⣿⣿⣿⣿⣿⣿⣿⣿⣿⣿⣿⣿⣿⣿⣿⣿⣿⣿⣿⣿⣿⣿⣿⣿⡿⢿⣟⣟⣿⣿⣷⣷⣿⡿⢿⣿⣿⣿⣿⣿⣿⡿⢿⣿⣟⣿⣿⣷⣿⣿⢟⢟⣿⣿⣷⣷⣿⣿⣿⣿⣿⣿⣿⣿⣿⣿⣿⣿⣻⣿⣿⣾⣿⣿⣿⣿⣿⣿⣿⣿⣿⣿⣿⣿⢟⢟⢟⣿⣷⣷⣿⣿⡿⢿⣿⣹⣽⣷⣷⣿⣿⣿⣿⣿⣿⣷⣾⣿⢿⢿⣟⣽⣵⣵⣿⣿⡿⢿⣿⣿⣿⣿⣿⣿⣿⣿⣿⣿⣿⣿⣿⣿⣿⣿⣿⣿⣏⣿⣿⣿⣿⣿⣿⣿⣿⣿⣿⡿⢇⢕⢕⢕⢕⢕⢕⢕⢕⡯⡿⣿⣿⣿⣿⣿⣿⣿⣷⣷⣼⡟⢿⣿⢕⢕⢕⢕⢕⢕⢕⢕⢕⢕⢕⢕⢕⢕⢕⢕⢕⢕⢕⢕⢕⢕⢕⢕⢕⢕⢕⢕⢕⢕⢕⢕⢕⢕⢕⢕⢕⢕⢕⢕⢕⢕⢕⠀</a:t>
            </a:r>
            <a:br/>
            <a:r>
              <a:t>⣻⣽⣷⣿⣿⣿⣿⣿⣿⣿⣿⣮⣿⣿⣿⣿⣿⣿⣿⣿⣿⣿⣿⣿⣿⡿⢿⢿⢿⣿⣿⣽⣽⣿⣿⣿⣿⣿⣿⣿⣿⣿⣿⢟⢟⣟⣿⣧⣵⣷⣾⣿⡿⢿⣿⣿⣿⣿⣾⣿⣿⢟⢟⣻⣿⣷⣷⣿⣿⢿⣿⣏⣽⣿⣿⣿⣿⣿⣟⣟⣽⣿⣿⣿⣿⡿⢟⣟⣿⡿⢿⢿⡿⣿⣿⣿⣿⣿⣿⣿⣿⣿⣿⣿⣿⣿⣯⣽⣷⣿⣿⡿⣿⣟⣻⣿⣾⣿⣿⣿⣿⣿⣿⣽⣷⣿⣿⢿⢿⣿⣿⣽⣷⣾⣿⣿⡟⢟⣝⣿⣷⣷⣾⣿⡿⢿⣿⣿⣿⣿⡿⣿⣿⣿⣟⣿⣿⣿⣿⣿⣿⣿⣿⣿⣿⣿⣿⣿⣿⣿⣿⢟⢕⢕⢕⢕⡕⢔⢕⢕⢕⢕⢜⢽⣿⣿⣿⣿⣿⣿⣿⣿⣿⣻⣟⣕⣍⣕⡕⢕⢕⢕⢕⢕⢕⢕⢕⢕⢕⢕⢕⢕⢕⢕⢕⢕⢕⢕⢕⢕⢕⢕⢕⢕⢕⢕⢕⢕⢕⢕⢕⢕⢕⢕⢕⢕⢕⢕⢕⢕⠀</a:t>
            </a:r>
            <a:br/>
            <a:r>
              <a:t>⡿⢟⢝⢝⢜⢝⢝⢹⣹⣯⣿⣾⣷⣽⣿⣿⣿⣿⣿⣿⢿⣿⣿⣿⣽⣷⣷⣷⣾⣿⣿⣿⣿⣿⣿⣿⣿⣿⣿⣿⣷⣿⣿⣿⣿⣿⡟⢟⣟⣽⣿⣿⣿⣿⣿⣿⣿⣽⣵⣿⣿⡿⢿⣿⣟⣽⣽⣿⣿⣿⣿⣟⣻⣿⣯⣽⣿⣿⣿⣿⣿⣯⣱⣵⣿⣿⣿⣿⣵⣵⣷⣾⣷⣾⡿⢟⢟⣻⣯⣵⣿⣿⣿⣿⣿⣿⣝⣹⣟⣷⣷⣷⡿⢿⢿⣿⣿⣿⣿⣿⣿⣿⣿⣟⣹⣿⣿⣷⣿⣿⣿⣿⣿⣿⣿⣿⣿⣿⣿⣿⣿⣿⣿⣿⣿⣿⣿⣟⢟⣻⣿⣿⣷⣾⣿⡿⢿⢝⣝⣝⣿⣿⣿⣿⣿⣿⣻⣿⣿⣿⢏⢕⢕⢕⢕⢝⣿⣕⢕⢕⢕⢕⢕⢕⢜⢟⢿⣿⣿⣿⣿⣿⣿⣿⣿⣿⣿⣿⡇⢕⢕⢕⢕⢕⢕⢕⢕⢕⢕⢕⢕⢕⢕⢕⢕⢕⢕⢕⢕⢕⢕⢕⢕⢕⢕⢕⢕⢕⢕⢕⢕⢕⢕⢕⢕⢕⢕⢕⢕⢕⠀</a:t>
            </a:r>
            <a:br/>
            <a:r>
              <a:t>⢕⢕⢕⣕⣵⣷⣿⢿⢿⢟⢻⢿⢿⣿⣷⣹⣿⣿⣿⣿⣿⢟⢟⢟⢿⢿⢝⢝⢿⢿⣿⣿⢿⣿⣿⣿⣿⣿⣿⣟⣻⡿⢿⣿⣿⣿⢿⢿⢟⣟⣻⣽⣿⣿⣿⢟⢟⣟⣻⣿⣿⣷⣿⣿⢿⢟⣻⣯⣷⣾⣿⡿⢿⣿⣟⣟⣿⣿⣿⣿⣿⣿⣿⣿⣿⣿⣿⣿⡿⢟⣻⣽⣝⣹⣿⣿⣿⣿⢿⢿⢟⣻⣯⣵⣷⣿⣿⢿⣿⣿⣽⣿⣿⣿⣿⣿⣿⣟⣻⣿⣿⣿⣿⣿⢿⣿⣿⣿⣿⡿⢿⣿⣿⣿⣿⣿⣿⣿⣿⣿⣿⣿⣿⣧⣵⣼⣿⣿⣿⡿⣿⣿⢟⣏⣵⣷⣷⣿⣿⢿⢟⣏⣕⣵⣿⣿⣿⣿⣿⢕⢕⢕⢕⢕⢕⢕⢜⢟⣧⡕⢕⢕⢕⢕⢕⢕⢕⢕⢇⢻⡿⢻⣿⣿⣿⣿⣽⣿⢕⡕⢕⢕⢕⢕⢕⢕⢕⢕⢕⢕⢕⢕⢕⢕⢕⢕⢕⢕⢕⢕⢕⢕⢕⢕⢕⢕⢕⢕⢕⢕⢕⢕⢕⢕⢕⢕⢕⢕⢕⢕⠀</a:t>
            </a:r>
            <a:br/>
            <a:r>
              <a:t>⢕⢕⢜⢝⢕⢕⢕⢕⢕⢕⢕⢕⢕⢝⢿⣷⣻⣟⡏⣹⣿⣵⣵⡵⢕⢕⢝⢟⡗⢱⣵⢜⢟⢟⢟⣹⣽⣿⣯⣵⢵⢗⢝⢝⣝⣵⣷⣷⣿⡿⢟⣟⣽⣷⣷⣾⣿⢿⢟⣏⣹⣵⣿⣿⣿⡿⢟⢟⢏⣹⣿⣿⣿⣿⢿⢿⣿⣯⣵⣾⣿⣿⣿⣿⣏⣝⣿⣿⣷⣟⣝⣽⢿⢟⢟⣏⣝⣵⣷⣾⢿⢿⢟⣟⣹⣷⣷⣾⣿⢿⢟⣿⣿⣵⣷⣿⣿⣿⣿⣿⣯⣿⣿⣿⣿⣿⡿⢟⣝⣵⣷⣷⣿⣿⣿⣿⣿⣽⣵⣿⣿⣿⣿⣿⡟⢟⢟⣕⣵⣵⣷⣿⡿⢿⢿⢝⢝⣵⣷⣿⣿⣿⡟⣟⣻⣵⣷⣿⢇⢕⢕⢕⢕⢕⢕⢕⢕⢕⢝⢿⣇⡕⢕⢕⢕⢕⢕⢕⢕⢕⢕⢜⢻⣿⣿⣿⣟⣿⢱⣷⢕⢕⢕⢕⢕⢕⢕⢕⢕⢕⢕⢕⢕⢕⢕⢕⢕⢕⢕⢕⢕⢕⢕⢕⢕⢕⢕⢕⢕⢕⢕⢕⢕⢕⢕⢕⢕⢕⢕⢕⠀</a:t>
            </a:r>
            <a:br/>
            <a:r>
              <a:t>⢕⢕⢕⢕⢕⢕⢕⢕⢕⢕⢕⢕⢕⢕⢕⢜⢕⢕⢝⢟⣝⣵⣵⣾⣷⣷⡕⢕⢕⢜⢻⢷⢷⣾⣟⣟⣝⣱⣵⣵⣷⣿⢿⢟⣟⣝⣝⣽⣿⣿⡿⣿⣟⣝⣹⣵⣷⣿⡿⢿⢿⢿⣿⣿⡿⢿⢧⣵⣾⣿⣿⣿⣿⣿⣿⣿⡿⢿⢿⣿⣿⣿⣽⣿⣿⣿⣿⣝⣝⣝⣱⣵⣷⣾⡿⢟⢏⢝⣱⣵⣷⣾⡿⢿⢟⣝⣝⣸⣿⣿⣿⣿⢟⢟⣝⣵⣵⣾⣿⣿⢿⢿⣿⣝⡕⢼⢿⣿⣿⣿⡟⢟⢟⣻⣿⡟⢟⢿⢿⢟⢕⣕⣕⣵⣷⣿⣿⢿⣟⣟⣝⣵⣵⣵⡕⢕⢞⣿⣿⣽⣷⣾⣿⡿⢿⢿⣫⢕⢕⢕⢕⢕⢕⢕⢕⢕⢕⢕⢕⢕⢝⢿⣧⡕⢕⢕⢕⢕⢕⢕⢕⢕⢕⢝⢿⣿⣾⣿⣟⣿⡇⢕⢕⢕⢕⢕⢕⢕⢕⢕⢕⢕⢕⢕⢕⢕⢕⢕⢕⢕⢕⢕⢕⢕⢕⢕⢕⢕⢕⢕⢕⢕⢕⢕⢕⢕⢕⢕⢕⢕⠀</a:t>
            </a:r>
            <a:br/>
            <a:r>
              <a:t>⢕⢕⢕⢕⢕⢕⢕⢕⢕⢕⢕⢕⢕⢕⢕⢕⢕⢕⢕⢝⢟⢟⣝⣹⣸⢕⣱⢷⢳⣕⡕⢕⡜⢻⡿⢿⢟⢝⣝⣕⣵⣷⣷⢿⢿⢟⢟⣧⣵⣵⣾⣿⢿⢟⢏⣝⣹⣵⣷⣷⣾⣿⣿⣿⣿⣿⣧⣼⣿⣿⣿⡿⢿⣿⣿⣿⣷⣷⣾⣿⣿⣿⣿⣟⣿⣷⣿⣿⢿⢿⣿⣿⣽⣷⣷⣿⣿⢿⢟⢝⣝⣷⣷⣷⣿⢟⢟⢏⣝⣕⣵⣾⡿⢿⢟⢏⣝⣱⣼⣷⣿⡿⢿⢏⢕⢳⢜⢝⣱⣵⣾⣿⣿⣿⣟⣟⣕⣵⣵⣷⣿⢿⢟⢟⣫⣵⣵⣾⣿⢿⢿⢻⣹⣿⣿⣿⣿⣿⢿⢟⢟⢟⣿⣵⣵⣱⢏⢕⢕⢕⢕⢕⢕⢕⢕⢕⢕⢕⢕⢕⢕⢕⢜⢿⣧⡕⢕⢕⢕⢕⢕⢕⢕⢕⢕⢝⢿⢏⢟⣿⡕⢕⢕⢕⢕⠕⢕⢑⡑⠕⢕⢕⢕⢕⢕⢕⢕⢕⢕⢕⢕⢕⢕⢕⢕⢕⢕⢕⢕⢕⢕⢕⢕⢕⢕⢕⢕⢕⢕⢕⠀</a:t>
            </a:r>
            <a:br/>
            <a:r>
              <a:t>⢕⢕⢕⢕⢕⢕⢕⢕⢕⢕⢕⢕⢕⢕⢕⢕⢕⢕⢕⢕⢕⢕⢜⢝⢫⣹⣵⣷⢿⢟⢟⢟⣵⣕⣕⣱⣼⡿⣿⣿⣏⣱⣵⣵⣷⡾⢟⢟⣏⣹⣷⣷⣷⡿⢿⢿⢟⢿⢏⢝⢝⢝⢻⢿⣿⣿⣿⣿⣿⣷⣵⣷⣾⣿⢿⢿⡟⣏⣝⣹⣷⣾⣟⡝⢏⢝⣿⣿⣷⣾⡿⢿⢟⣟⣹⣵⣵⣿⡿⢿⢿⣟⣝⣵⣷⣿⣿⢿⢟⢝⢝⣵⣵⣵⣷⢿⢿⢟⢟⣝⣕⢕⢕⢇⣕⡕⢕⢜⢝⢟⣹⣽⣷⣾⣿⣿⢿⢟⣏⣝⣵⣵⣷⡿⢟⢟⢟⣹⣵⣵⣷⣿⡿⢟⢟⣏⣵⣵⣷⣷⣵⣼⣟⢟⢻⢻⢱⣕⡕⢕⢕⢕⢕⢕⢕⢕⢕⢕⢕⢕⢕⢕⢕⢕⢕⢟⢷⣕⢕⢕⢕⢕⢕⢕⢕⢕⢕⢕⢕⢕⢇⢕⢕⡕⡱⢗⢜⢕⢝⢕⢔⢅⢕⢑⢕⢕⢕⢕⢕⢕⢕⢕⢕⢕⢕⢕⢕⢕⢕⢕⢕⢕⢕⢕⢕⢕⢕⢕⢕⢕⠀</a:t>
            </a:r>
            <a:br/>
            <a:r>
              <a:t>⢕⢕⢕⢕⢕⢕⢕⢕⢕⢕⢕⢕⢕⢕⢕⢕⢕⢕⢕⢕⢕⢕⢕⢕⢕⢕⢝⢱⣧⣵⣗⢎⢹⢿⢿⢿⣇⣱⢿⢟⢟⢟⣫⣵⣵⣷⣿⢿⢿⡟⢟⢝⣕⣕⣱⡵⢕⢕⢕⢱⢳⢇⢕⢕⢱⡟⡯⣝⣝⣝⣝⣹⣿⣷⣾⡿⢟⢟⢟⣗⣿⣿⣿⢷⢷⢟⢝⣝⣕⣵⣷⣿⣿⣿⢟⢟⢝⣱⡵⢷⢾⢿⢿⢿⣏⣕⣵⣵⣾⢿⢟⢟⢝⢝⣱⣵⣵⣵⣾⢿⢿⢿⢇⢕⣕⣕⣵⣷⣾⢿⢟⢏⢝⣝⣵⣷⡷⢿⢿⢟⢟⣝⣵⣵⣷⣿⣿⣿⢟⢏⣝⣿⣷⣷⣿⢿⢟⢏⢝⣵⣵⣼⣿⢿⢟⢕⢻⢿⣿⣷⣧⡕⢕⢇⢕⢕⢕⢕⢕⢕⠕⠕⢕⢕⢕⢕⢕⢜⢳⣕⢕⢕⢕⢕⠕⢕⢕⢕⢕⢕⠑⢱⢇⢕⢕⢕⢕⢕⢕⢕⢕⢕⢕⢕⢔⠁⢕⢕⢕⢕⢕⢕⢕⢕⢕⢕⢕⢕⢕⢕⢕⢕⢕⢕⢕⢕⢕⢕⢕⢕⠀</a:t>
            </a:r>
            <a:br/>
            <a:r>
              <a:t>⢕⢕⢕⢕⢕⢕⢕⢕⢕⢕⢕⢕⢕⢕⢕⢕⢕⢕⢕⢕⢕⢕⢕⢕⢕⢕⢕⢕⢕⢝⢜⢕⢕⣳⣾⣏⣝⣵⣷⣷⣷⡿⢟⢟⢟⢿⢕⣕⣼⣷⣾⣿⡿⢟⢝⢕⣕⣽⣵⣷⡾⢿⢟⢟⢇⡕⢕⡎⢿⢻⢿⢿⣵⣱⣼⣿⣷⣾⡿⢟⢟⢝⣕⣕⢕⢕⢟⢏⢝⣯⢝⢕⢝⣿⡿⢏⢝⢕⢕⢕⢕⢕⢕⢕⢕⢝⢝⣧⣵⣵⣵⢇⢕⢜⢕⢕⢞⢝⢕⣕⣵⣵⡷⢿⢿⢟⢏⣕⣱⣵⣷⡿⢿⢟⢟⣝⣕⣵⣷⣾⣿⢿⢟⢟⣫⣵⣵⣾⣿⡿⢿⣟⢝⢝⢝⢗⢗⢕⢕⢝⢕⢕⣱⣷⡗⢕⢕⢕⢜⢟⢿⢇⢕⢕⢕⢕⢕⢕⢕⢕⢕⢕⢔⢕⢕⢕⢕⢕⢕⢕⢝⢕⢕⠁⠀⠀⠑⢕⢕⢕⢕⢕⢕⢕⢕⢕⢕⢕⢕⢕⢕⢕⢕⢕⢕⢔⠀⠄⢕⢕⢕⢕⢕⢕⢕⢕⢕⢕⢕⢕⢕⢕⢕⢕⢕⢕⢕⢕⢕⢕⠀</a:t>
            </a:r>
            <a:br/>
            <a:r>
              <a:t>⢕⢕⢕⢕⢕⢕⢕⢕⢕⢕⢕⢕⢕⢕⢕⢕⢕⢕⢕⢕⢕⢕⢕⢕⢕⢕⢕⢕⢕⢕⢕⢕⢜⢞⢿⢿⢿⢟⢝⢝⢕⢕⢕⢕⣸⣷⣿⣿⣿⡿⢟⢹⢵⣾⡿⢿⢟⢝⣝⣽⣷⣷⣷⡿⢟⢕⢕⢕⣵⣵⣷⣿⢿⢿⣿⣿⣵⣵⣷⣿⣾⢿⢟⢟⢱⣵⣕⣕⡕⢕⢕⢕⣱⣵⣵⣵⣾⢿⢗⢕⢕⢕⢕⢕⢝⢿⢾⢿⢟⢏⢝⢕⢕⢕⣱⣵⣷⢿⢿⢟⢏⢝⣕⣵⣵⣷⢿⢟⢟⢝⣱⣵⣵⣷⣿⢿⢟⢏⢝⣕⣱⣷⣷⣿⢿⢟⢏⢝⢿⣷⣷⣿⢿⢇⢕⢕⣱⣵⣾⣿⡿⢟⢟⢝⢕⢕⢕⢕⢕⢕⢕⢕⢕⢕⢕⢕⡕⢕⢕⢕⢕⢕⢕⢕⢕⢅⢕⢕⢕⢕⢕⠑⠀⠀⠀⠀⠀⠀⢁⢕⢕⢕⢕⢕⢕⢕⢕⢕⢕⢕⢕⢕⢕⢕⢕⢕⢕⢄⠕⢕⢕⢕⢕⢕⢕⢕⢕⢕⢕⢕⢕⢕⢕⢕⢕⢕⢕⢕⢕⢕⠀</a:t>
            </a:r>
            <a:br/>
            <a:r>
              <a:t>⢕⢕⢕⢕⢕⢕⢕⢕⢕⢕⢕⢕⢕⢕⢕⢕⢕⢕⢕⢕⢕⢕⢕⢕⢕⢕⢕⢕⢕⢕⢕⢕⢕⢑⢕⢅⢕⢷⢷⣟⡟⣫⣷⣿⣿⣿⣿⢟⢝⣵⣾⣿⣿⣷⣧⣵⢾⢿⢿⢟⣝⣕⣵⣷⣇⢕⢕⢕⢟⢝⣽⣵⣷⣾⡿⢿⢟⢟⣹⣵⣵⣾⣿⣿⢿⣟⣏⣕⣵⣵⣷⣾⢿⢟⢏⢝⢕⢕⢕⢕⢕⢕⢕⢱⢕⢕⢕⢕⣕⢕⡕⢕⢕⢜⢝⢕⣕⣵⣵⣾⢿⢿⢟⢝⣕⣕⣵⣷⣿⢿⢟⢟⢝⣱⣵⣵⣷⣿⢿⢿⢏⢝⣕⣕⣵⣿⢇⢜⢕⢝⢕⢝⢷⣷⢷⣿⢟⢝⢝⢕⢕⢕⢕⢕⢕⢕⢕⢕⢕⢕⢕⢕⢕⢕⢕⢕⢑⢕⠑⢅⢕⢕⢕⢕⢕⢕⢕⢕⢕⢕⠁⠀⠀⠀⠀⠀⠀⢀⢕⢕⢕⢕⢕⢕⢕⢕⢕⢕⢕⢕⢕⢕⢕⢕⠑⢕⢕⢕⢕⢀⠀⠀⠀⠀⠀⠀⠀⠀⠁⠁⠁⠁⠁⠁⠁⠑⠑⠑⠕⢕⠀</a:t>
            </a:r>
            <a:br/>
            <a:r>
              <a:t>⢕⢕⠕⠁⠑⠑⠑⠑⠑⠑⠑⠑⠑⠑⠑⠑⠑⠑⠑⠑⠑⠑⠑⠑⠑⠑⠑⠑⠑⠑⠑⠑⠑⠑⠑⠑⢐⠅⢕⢑⢺⢿⣿⣿⡿⢏⣱⣷⣿⣿⣿⣿⣿⣿⣿⣿⣷⣕⢕⢺⢟⢟⢝⢝⡕⢕⡕⢕⢸⢿⢏⢝⢕⣱⣷⡷⢕⢕⢟⢟⢝⣝⣵⣷⣷⣿⢿⢟⢏⢝⢕⢕⢕⢕⢕⢕⢕⢕⢕⢱⢕⢕⢕⢱⢕⢵⢵⢕⢕⢜⢕⣱⣵⣷⢾⢿⢟⢟⢕⣱⣵⣵⡷⢿⢟⢟⢏⢝⣕⣵⣷⣾⡿⢿⢟⢟⢕⢱⢵⢱⢕⢟⢟⢟⢟⢧⣕⣕⢕⡕⣕⢕⡕⢕⢕⢕⢕⣱⣵⣷⣷⢷⢷⢏⢕⢕⢕⢕⢕⢕⢕⢕⢕⢕⢕⢕⢕⢕⢔⢕⢕⢕⢕⢕⢕⢕⢕⢕⠕⠀⠀⠀⠀⠀⠀⠀⠀⢕⢕⢕⢕⢕⢕⢕⢕⢕⢕⢕⢕⢕⢕⢕⢕⢕⠀⢕⢕⢕⢕⢕⢔⢔⢕⢕⢕⢕⢕⢕⢕⢔⢔⢔⢔⢔⢄⢄⢄⢀⢀⢑⠀</a:t>
            </a:r>
            <a:br/>
            <a:r>
              <a:t>⢕⢕⠀⠀⠀⠀⠀⠀⠀⠀⠀⠀⠀⠀⠀⠀⠀⠀⠀⠀⠀⠀⠀⠀⠀⠀⠀⠀⠀⠀⠀⠀⠀⠀⠀⠀⠀⠀⠀⠀⠑⠅⠙⢏⢕⣼⣿⣿⣿⣿⣿⣿⣿⣿⣿⣿⣿⣿⣿⣕⡕⢕⢕⢝⢝⢕⢇⡕⣵⣷⣷⢿⢟⢏⢝⢕⢕⢕⢱⣿⣿⡿⢟⢟⢝⢝⢕⢕⣕⢕⢕⢕⢕⢕⢕⢕⢕⢕⢕⢕⢕⢕⢕⢕⣕⣕⡱⢵⢵⢾⢟⢏⢕⢕⢕⢵⢗⢞⢽⢟⢏⢝⣕⣵⣵⣵⡷⢿⢟⢝⢝⢕⢕⢕⢕⢕⢕⢕⢕⢕⢕⢕⢕⢕⢕⢕⢕⢳⢝⢕⢕⢕⢕⢱⢷⢿⡟⢏⢝⢝⢝⢕⢵⣷⢕⢕⢕⢕⢕⢕⢕⢕⢕⢕⢕⢕⢕⢕⢕⢕⢕⢔⢅⢑⢑⢑⢑⠑⠀⠀⠀⠀⠀⠀⠀⠀⢕⢕⢕⢕⢕⢕⢕⢕⢕⢕⢕⢕⣕⣕⣕⣕⡕⢕⠀⢕⢕⢕⢕⢕⢕⢕⢑⢕⢕⢕⢕⢕⢕⢕⢕⢕⢕⢕⢕⢕⢕⢕⢕⢕⠀</a:t>
            </a:r>
            <a:br/>
            <a:r>
              <a:t>⢕⠀⠀⠀⠀⠀⠀⠀⠀⠀⠀⠀⠀⠀⠀⠀⠀⠀⠀⠀⠀⠀⠀⠀⠀⠀⠀⠀⠀⠀⠀⠀⠀⠀⠀⠀⠀⠀⠀⠀⠀⠀⠀⠀⢁⠈⠝⢿⣿⣿⣿⣿⣿⣿⡿⣟⣺⣵⣿⡻⣿⣇⢕⠕⠑⣱⣾⢕⢜⢝⢕⣕⣵⣳⣯⢕⢕⢕⢟⢝⢝⣕⣱⡵⡷⢷⢾⢟⢇⢕⢕⢕⢕⢕⢕⢽⢇⢜⢕⣕⣵⣵⢷⢿⢟⢟⢕⢕⣕⣱⣵⣾⢿⢇⢕⢕⢕⢕⢕⣷⡿⢟⢟⢝⢝⢕⣱⡵⡕⢕⢕⢕⢕⢕⣕⣕⣕⡼⢗⢕⢕⢕⢕⢕⢕⢕⢕⢕⢕⢕⢕⢕⢕⢕⢕⢕⢕⢕⢕⢱⢕⢕⢕⢜⢕⢕⢕⢕⢕⢕⠕⢕⢕⢕⢕⢕⢕⢕⢕⢕⢕⢕⢕⢕⢕⢕⢁⠀⠀⢀⢄⠀⠀⠀⠀⢰⡿⢟⢏⢝⢕⢕⢕⢕⢕⢕⢕⢝⢟⢟⢟⢟⢝⢇⢔⠁⢕⢕⢕⢕⢕⢜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⠁⢙⢻⣟⣽⣾⣿⣿⣿⡿⢿⢿⣎⣿⣅⡄⣵⣿⡟⡇⢕⢕⢜⢻⢟⢟⢕⣵⡇⣱⣷⡷⢿⢏⢝⢕⣕⣱⣵⡵⢷⢗⢗⢜⢕⣕⣕⢵⢕⢞⢟⢻⢝⢕⣕⣱⣵⣷⡿⢿⢟⢝⢕⢕⢕⢕⢕⢕⢕⢕⢕⣕⣕⣱⣵⢷⢕⢿⢟⢏⢕⣱⣵⣷⣷⢿⢟⢏⢝⢕⣕⢕⢕⢕⢱⢵⢵⢞⢟⢝⢕⢕⡕⢕⢕⢕⢕⢕⢕⢕⢕⣱⣵⣷⣷⣷⢕⢕⢕⢕⢕⢕⠀⢕⢕⢕⠁⠕⢕⢕⢕⢕⢕⢕⢕⢕⢕⢕⢕⢕⢕⠑⠀⠀⠀⠀⢄⢕⢕⢕⢕⢕⢕⢕⢕⢕⢕⢕⢕⢕⢕⢕⢕⢕⢕⢕⢕⠀⢕⢕⢕⢕⢕⢕⢕⢕⠕⢕⢕⢕⢕⢕⢕⢕⢕⢕⢕⢕⢕⢕⢕⢕⠀</a:t>
            </a:r>
            <a:br/>
            <a:r>
              <a:t>⢕⠀⠀⠀⠀⠀⠀⠀⠀⠀⠀⠀⠀⠀⠀⠀⠀⠀⠀⠀⠀⠀⠀⠀⠀⠀⠀⠀⠀⠀⠀⠀⠀⠀⠀⠀⠀⠀⠀⠀⠀⠀⠀⠀⠀⠀⠀⠀⢄⣵⣾⣿⣿⢿⣟⣽⣷⣿⣿⣿⣿⣿⣿⣿⣽⡿⢝⢟⢕⢕⢕⢕⢕⢕⣾⡿⢝⢕⢕⢕⣵⢵⡷⣿⢟⢝⢝⢕⣕⣵⢕⢞⢟⢟⢏⢕⢕⣕⡕⢕⢵⢾⢟⢝⢝⢕⢕⣱⣧⢕⢝⢕⢕⢕⣕⣵⣵⣷⡾⢿⢏⢕⢕⣕⡕⢕⣱⣿⢟⢝⢝⢕⢕⢕⢵⢕⢕⢕⢕⢕⢕⢕⢕⢕⢕⢕⣕⣱⡽⢟⢏⢝⢕⢕⣱⣵⡵⢷⢾⢟⢏⢝⣕⣱⡇⢕⢕⢕⢕⢕⢀⢕⢕⢕⠀⢄⢕⢕⢕⢕⢕⢕⢕⢕⢕⢕⠕⠁⠀⠀⠀⠀⠀⢀⢕⢕⢕⢕⢕⢕⢕⢕⢕⢕⢕⢕⢕⢕⢕⢕⢕⢕⢕⢕⢕⠀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⢄⣵⣿⡿⠟⣹⣵⣿⣿⡿⢟⢏⡝⢝⣽⣿⣷⣷⣷⣧⡅⠁⠁⠀⠀⠁⠑⢜⢝⢱⢕⢗⢟⢝⢕⣕⣕⢕⢕⢕⢾⢿⢏⢝⢕⣱⣵⣵⡷⢿⢟⢟⢕⢕⣕⣕⣵⡾⢿⢿⢟⢝⣕⣕⣵⣷⣿⡿⢟⢏⢝⢕⢕⢕⢕⢕⢟⢹⢝⢜⢕⢕⢕⢕⣕⢵⣵⢷⢗⢞⢎⢕⢕⣕⣵⡵⢷⢷⢗⢟⢕⢕⣕⣱⣵⣾⣿⡿⢟⢟⢝⣷⣷⣷⣾⡿⢟⢝⢻⢕⢕⢕⢕⢕⢕⠑⢕⢕⠀⠑⢕⢕⢕⢕⢕⢕⢕⢕⠕⠁⠀⠀⠀⠀⠀⠀⠀⢕⢕⢕⢕⢕⢕⢕⢕⢕⢕⢕⢕⢕⢕⢕⢕⢕⢕⢕⢕⢕⢕⠀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⢕⢕⣱⣵⣧⡷⢿⢟⢏⢕⢕⢕⢕⢜⢕⢱⢟⢟⢝⢕⢕⢕⢕⢱⢵⢿⢟⢏⢕⣕⣕⣱⣵⢿⢿⢟⢏⢕⢕⢕⢕⢕⣕⣕⢕⢱⢕⢕⢕⢕⣕⣕⣱⢵⡵⢕⢜⢝⢕⢕⣕⣕⣵⢷⢾⢏⢕⢕⢕⣱⣵⣵⣷⢿⢟⢟⢝⣕⣱⣵⣷⣿⣿⡿⢿⣟⣝⣵⣵⣵⣾⡇⢕⢕⢕⢕⢕⠀⢕⢕⢕⠀⢕⢕⢕⢕⢕⢕⠑⠁⠀⠀⠀⠀⠀⠀⠀⠀⠀⢕⢕⢕⢕⢕⢕⢕⢕⢕⢕⢕⢕⢕⢕⢕⢕⢕⢕⢕⢕⢕⢕⠀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⢄⢄⢄⠔⠀⠀⠑⢕⢟⢝⢝⢕⣵⣵⢵⢷⢷⢗⢕⢕⢕⢕⢕⢕⢕⢕⢕⢕⢕⢕⢕⢕⢇⢗⢿⢟⢕⢕⢕⢕⢕⢕⢕⢜⢕⢕⢟⢟⢏⢝⢕⣕⣕⣵⢷⢿⢟⢟⢕⢕⢕⢕⢕⢵⢷⢜⢝⢝⢕⢕⣱⣵⣵⣾⡿⢿⢟⢝⣱⣵⣵⣾⣿⢿⢿⢟⢏⣕⣵⣵⣿⣿⣿⢿⢟⢏⣕⣧⢕⢕⢕⢕⢕⢔⠁⢕⢕⠀⠁⢕⢕⢕⠑⢄⢔⠀⠀⠀⠀⠀⠀⠀⠀⠀⠀⢕⢕⢕⢕⢕⢕⢕⢕⢕⢕⢕⢕⢕⢕⢕⢕⢕⢕⢕⢕⢕⢕⢕⠀⢕⢕⢕⢕⢕⢕⢕⢕⢕⠁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⢄⢕⣵⡷⢾⢟⢏⢕⢕⢕⢕⢕⢕⢕⢱⢧⢕⢕⢕⢕⢕⢕⢕⢕⢕⢕⢕⢕⢕⢕⢕⢕⢕⢕⢕⢕⢕⢕⢕⢕⣕⣵⡷⢷⢾⢝⢝⢝⢕⢕⢕⢕⢕⢕⢕⢕⢕⢕⢕⣕⣵⣾⣷⢿⢿⣏⣝⣱⣵⣷⣷⣿⢿⢟⢟⢝⣕⣵⣵⣷⣿⣿⣿⣿⣿⣕⣱⣵⣾⣿⣿⡿⢕⢕⢕⢕⢕⢕⠀⠑⢕⢕⠀⠁⠁⢀⢕⢕⠀⠀⠀⠀⠀⠀⠀⠀⠀⠀⢄⢕⢕⢕⢕⢕⢕⢕⢕⢕⢕⢕⢕⢕⢕⢕⢕⢕⢕⢕⢕⢕⢕⢕⠀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⢁⢕⢕⢕⣕⢵⢕⢕⢞⢝⢕⢕⢕⣱⡕⢕⢕⢕⢕⢕⢕⢕⢕⢕⢕⢕⢕⢕⢕⢕⢕⢕⢕⢕⢕⢕⢕⢕⢕⢕⢕⢕⢕⢕⢕⢕⢕⢕⢕⢕⢝⢕⢕⣕⣵⣵⣷⣿⢿⢿⢏⣕⣱⣵⣾⣿⣿⣿⣿⣟⣝⣱⣵⣷⣷⣿⣿⣿⡿⢿⣧⣕⣕⣸⣿⣿⢿⢟⢏⣕⣜⣵⡇⢕⢕⢕⢕⢕⢕⠀⠑⢕⢔⠀⢕⠕⠑⠀⠀⢀⠀⠀⠀⠀⠀⠀⠀⠀⢕⢕⢕⢕⢕⢕⢕⢕⢕⢕⢕⢕⢕⢕⢕⢕⢕⢕⢕⢕⢕⢕⢕⢕⠀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⠕⢱⠕⠚⠁⠀⠁⠁⢕⢕⢗⢳⢏⢝⢕⢕⢕⢕⢕⢕⢕⢕⢕⢕⢕⢕⢕⢕⢕⢕⢕⢕⢕⢕⢕⢕⢕⢕⢕⢕⢕⢕⢕⢕⢕⢕⢕⢕⣕⣵⣷⣾⣿⡿⢟⢝⢕⣱⣷⣷⣿⣿⡿⢿⡟⣝⣕⣱⣾⣿⣿⣿⣿⢟⢝⢝⣽⣿⣿⣿⣾⣿⢿⢿⣽⣕⣕⣾⣿⣿⣿⣿⡿⠁⢕⢕⢕⢕⢕⠐⠀⠕⠀⠔⠁⠀⠀⠀⠔⢀⡄⠀⢀⠀⠀⠀⠀⠄⠀⢕⢕⢕⢕⢕⢕⢕⢕⢕⢕⢕⢕⢕⢕⢕⢕⢕⢕⢕⢕⢕⢕⢕⠀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⠕⢕⡕⣇⡵⡕⢕⢕⢕⢕⢕⢕⢕⢕⢕⢕⢕⢕⢕⢕⢕⢕⢕⢕⣕⣵⣵⢕⢕⢕⢕⢕⢕⢕⣕⣵⣷⣿⣿⢟⢝⢝⣝⣹⣷⣾⣿⣿⢟⢟⢝⢝⣱⣵⣷⣿⣿⣿⣿⣟⡝⢝⢝⣿⣿⣿⣿⣿⡿⢟⢟⢻⢿⢿⢟⢏⢝⢕⣼⣯⢕⢜⢜⣹⢀⢕⢕⢕⢕⢕⢔⠀⠀⠀⠀⠀⠀⠄⠁⣰⣾⣿⣿⠇⠀⠀⠀⢔⢕⠐⢕⢕⢕⢕⢕⢕⢕⢕⢕⢕⢕⢕⢕⢕⢕⢕⢕⢕⢕⢕⢕⢕⢕⢅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⢀⢁⢝⢏⢕⢕⢕⢕⢕⢕⢕⢕⢕⢕⢕⢕⢕⢕⢕⣕⣱⣵⢞⢟⢟⢏⢝⢕⣕⣱⣵⣷⣿⡿⢟⢏⣝⣕⣱⣷⣾⣿⣿⢿⢟⢏⣝⣱⣷⣷⣾⣿⡿⢿⢟⢟⣿⣵⡵⢿⢿⢿⣿⣿⣟⣹⣿⣿⣿⣷⣵⣕⣕⡵⢷⢇⢕⢕⣕⣵⣾⣿⣿⡟⢕⢀⠕⢕⢕⢕⢕⢄⠀⠀⠀⠄⠀⢀⣾⣿⣿⣿⠏⠀⠀⠀⢔⢕⢕⢔⢕⢕⢕⢕⢕⢕⢕⢕⢕⢕⢕⢕⢕⢕⢕⢕⢕⢕⢕⢕⢕⢕⢕⢕⠀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⠑⠕⢕⢕⢕⢕⢕⢕⢕⢕⢕⢕⢕⢕⢕⢕⢕⢕⢗⢟⢏⢝⢕⢕⣕⣵⣵⣷⡾⢿⢟⢟⣏⣕⣵⣵⣿⣿⣿⢏⢝⢕⣕⣜⣿⣿⣿⣿⢿⢟⢏⢝⢕⢕⢕⢕⢜⢝⢕⢕⡕⢱⢕⢝⣿⣿⣿⣿⣿⢟⢝⢝⢻⣿⣷⣷⣷⣿⡿⢿⢿⢿⣿⣽⡕⢕⢅⢀⠕⢕⢕⢕⢕⢄⠀⠀⠀⠀⠜⠿⠟⠋⠁⠀⠀⠀⢕⢕⢅⢕⢕⢕⢕⢕⢕⢕⢕⢕⢕⢕⢕⢕⢕⢕⢕⢕⢕⢕⢕⢕⢕⢕⢕⢕⢕⠔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⠁⠑⠕⢕⢕⢕⢕⢕⣱⡵⢯⢕⢕⢕⢕⢕⣕⣵⣷⣿⣿⣿⢟⢝⢕⣱⣵⣷⣿⣿⢿⢿⢟⣯⣝⣵⣵⣿⣿⣿⢿⢟⢝⢝⢕⢕⣵⡕⢕⢕⣕⣱⡵⢷⢕⢕⢕⢕⢕⣕⣽⡏⢝⢟⢝⢝⣷⣷⣷⣿⣿⡿⢿⢿⢿⣧⣵⣵⣷⣿⣿⢇⢕⢕⠀⢄⠕⢕⢕⢕⢕⢄⠀⠀⠀⠀⠀⠀⠀⠀⠀⢀⢕⢕⢕⢕⢕⢕⢕⢕⢕⢕⢕⢕⢕⢕⢕⢕⢕⢕⢕⢕⢕⢕⢕⢕⢕⢕⢕⢕⢕⢕⢕⠁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⠁⠑⠏⢇⢏⢝⢕⢕⢕⣵⣷⣾⣿⡿⢏⢝⣕⣱⣾⣿⣿⣿⡿⢟⢏⢝⣕⣵⣵⣾⣿⣿⢿⢿⣟⣝⣝⣵⣷⣷⣷⣾⣿⣿⢟⣻⣿⣿⣧⣵⣵⣷⣷⣾⣿⣷⣕⣝⣕⣵⣵⣾⣿⣿⢿⢿⢟⢝⣕⣱⣵⣾⣿⣿⢿⢿⣿⣝⢁⢕⠀⣔⠕⢔⠑⢕⢕⢕⢕⠀⠀⠀⠀⠀⠀⢀⢀⢀⢕⢕⢕⢕⢕⢕⢕⠑⢕⢕⢕⢕⢕⢕⢕⢕⢕⢕⢕⢕⢕⢕⢕⢕⢕⢕⢕⢕⢕⢕⢕⢕⢄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⢳⢾⡻⣟⣇⣱⣵⣷⣿⣿⣿⣿⣿⢟⢝⢝⢕⢷⣷⣿⡿⢟⢟⢝⢕⣱⣵⣷⣿⣿⡿⢿⢟⢝⣕⣸⣿⣿⣿⣿⣿⣿⢟⢝⣽⣷⣾⣿⣿⣿⡿⢿⢿⣿⡝⢝⢝⣕⣕⣕⣵⣿⣿⢿⢟⢟⣝⣵⣵⣷⣿⡇⢕⠕⢕⡝⡕⢕⢔⠁⢕⢕⢕⢕⠀⠀⠀⠀⠀⢕⢑⢕⢕⢕⢕⢕⢕⢕⢕⢕⢕⢕⢕⢕⢕⢕⢕⢕⢕⢕⢕⢕⢕⢕⢕⢕⢕⢕⢕⢕⢕⢕⢕⢕⢕⠑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⢿⣿⣿⡿⢟⢝⢝⢝⢝⢝⢕⢕⢕⢕⢕⢜⢻⣷⣷⣷⣾⡿⢿⢟⢏⢝⣕⣵⣵⣿⣿⣿⣿⣿⢿⢟⢝⢝⣿⣿⣿⣿⡿⢟⢟⢏⣕⣵⣕⣱⣼⣿⣿⣿⣿⡟⢏⢝⢝⣹⣷⣷⣿⣿⣿⢿⢟⣿⠕⢕⢰⣷⣿⡇⠕⢕⢀⠀⢕⢕⢕⠀⠀⠀⠀⠀⠑⢕⠁⠕⢕⢕⢕⢕⢕⢕⢕⢕⢕⢕⢕⢕⢕⢕⢕⢕⢕⢕⢕⢕⢕⢕⢕⢕⢕⢕⢕⢕⢕⢕⢕⢕⠀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⠱⢼⣷⣷⡷⢕⢎⢕⢕⢕⣵⣷⣾⣿⡿⢿⢟⢝⣕⣵⣵⣷⣿⣿⣿⣿⡿⢝⢕⢕⢕⣕⣱⣵⣾⣿⡿⢿⢿⢇⢕⣵⣾⣿⣿⣿⣿⡿⢿⢟⢝⣝⣵⣷⣷⣿⣿⢿⢟⢟⢝⣱⣵⣵⡎⢔⢄⣿⣟⢏⡕⢀⢕⢕⠀⠀⠕⠑⠀⠀⠀⠀⠀⠀⠁⢕⠀⠑⢕⢕⢔⢕⢕⢕⢕⢕⢕⢕⢕⢕⢕⢕⢕⢕⢕⢕⢕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⠕⢸⣵⣷⣿⣷⢕⢝⢝⢕⢟⢕⢕⢕⢜⢝⢝⣝⢏⢝⢝⢕⢝⢕⣵⣵⣷⣿⣿⢿⢟⢟⢏⣵⣵⣵⣾⣿⣿⣿⢟⢝⢕⢕⣱⣵⣿⣿⣿⢟⢟⢟⢝⣱⣵⣵⣵⣿⣿⢟⢻⠕⢄⣵⣵⣼⣿⣿⡇⢕⢕⠀⠀⠀⠀⠀⠀⠀⠀⠀⠀⠀⠀⠁⠀⠀⠕⠕⢕⢕⢕⢕⢕⢕⢕⢕⢕⢕⢕⢕⢕⢕⢕⢕⠀⢕⢕⢕⢕⢕⢕⢕⢕⢕⢕⢕⢕⠀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⢜⢕⢕⡻⣧⣵⣵⣷⣿⣿⣿⢟⢝⢝⢕⣱⣵⣷⣾⣿⣿⢟⢟⢝⣕⣵⣵⣷⣿⣿⣿⢿⢿⣏⣕⣱⣷⣾⣿⣿⢿⢟⢏⢝⣕⣵⣵⣷⣿⣿⣿⢿⢟⢟⣵⣕⣕⣕⣿⣿⣿⢿⢟⢇⢕⠑⢕⠀⠀⠀⠀⠀⠀⠀⠀⠀⠀⠀⠀⠀⠀⠀⠀⠀⢕⢕⢕⢕⢕⢕⢕⢕⢕⢕⢕⢕⢕⢕⢕⢕⠀⢕⢕⢕⢕⢕⢕⢕⢕⢕⢕⢕⢕⠀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⠘⠺⢽⢿⢿⢿⣏⣕⣱⣵⣷⣿⣿⣟⢟⢟⢝⢝⣿⣷⣷⣿⣿⡿⢿⢟⢟⣝⣵⣵⣾⣿⣿⣿⣿⢟⢝⢕⣱⣵⣷⣿⣿⣿⢿⢟⢟⢻⣿⣷⣷⣿⣿⣿⢿⢿⢟⡝⢕⢕⢕⢇⢕⢄⢕⠀⠀⠀⠀⠀⠀⠀⣄⢀⠀⠀⠀⠀⠀⠀⠀⠀⢕⢕⢕⢕⢕⢕⢕⢕⢕⢕⢕⢕⢕⢕⢕⢕⢔⠁⢕⢕⢕⢕⢕⢕⢕⢕⢕⢕⢕⢕⠀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⢿⢟⢝⢝⢝⣕⣵⣵⣾⣿⡿⢿⢟⢟⢻⣵⣵⣷⣿⣿⢿⢿⢟⢏⣝⣱⣵⣾⣿⣿⣿⡿⢟⢟⢝⣱⣵⣵⣷⣿⣿⣿⢿⣿⣯⡕⢕⢕⢸⢏⢕⢕⢕⣕⢕⢕⢕⠀⠀⠀⠀⠀⠀⠀⢸⣿⣇⠀⠀⠀⠀⠀⠀⠀⢕⢕⢕⢕⢕⢕⢕⢕⢕⢕⢕⢕⢕⢕⢕⢕⢕⠀⢕⢕⢕⢕⢕⢕⢕⢕⢕⢕⢕⢕⠀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⢿⢟⢟⣵⣵⣷⣾⣿⣿⢿⢿⢟⣕⣕⣵⣵⣾⣿⣿⣿⣿⣟⢝⢕⣱⣷⣷⣿⣿⣿⢿⢿⢿⣿⣷⣕⣕⣜⡿⢕⢕⢕⢕⢕⢕⢝⢝⢷⣧⠀⠀⠀⠀⠀⠀⠀⠀⢁⢿⣿⡔⠀⠀⠀⠀⠀⠀⠀⢕⢕⢕⢕⢕⢕⢕⢕⢕⢕⢕⢕⢕⢕⢕⢕⠀⠑⢕⢕⢕⢕⢕⢕⢕⢕⢕⢕⢕⢔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⡿⢟⢻⢿⣧⣱⣵⣷⣿⣿⣿⣿⣿⣿⡏⢝⢝⢝⢿⢟⢟⢟⢻⢟⢟⢿⣧⣵⣕⢕⢝⢝⣹⣿⣿⣕⢕⢕⢕⢕⢕⢕⢕⢞⢟⢟⢄⠀⠀⠀⠀⠀⠀⠀⢸⢜⣿⣷⢀⠀⠀⠀⠀⢄⠀⢕⢕⢕⢕⢑⢕⢕⢕⢕⢕⢕⢕⢕⢕⢕⢕⠀⠀⢕⢕⢕⢕⢕⢕⢕⢕⢕⢕⢕⢕⠀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⣱⣵⣾⣿⣿⣿⣿⣿⣟⣟⣿⣿⣿⣿⣷⣵⣕⢕⢕⢱⣷⣧⣕⣱⣾⣿⣿⢿⣿⣿⣼⡝⢝⣕⣵⣷⣧⣵⣷⣕⢟⢟⢗⢕⢕⢕⠀⠀⠀⠀⠀⠀⢀⣕⣕⢹⣿⡇⠀⠀⠀⠀⢸⡔⠀⢕⢕⢕⢕⢕⢕⢕⢕⢕⢕⢕⢕⢕⢕⢕⠀⠀⠁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⡿⢟⢏⣹⣿⣿⣷⣧⣵⣿⣿⣿⣿⣏⢕⢕⢜⣿⣿⣿⣿⣿⣿⡟⢟⢟⢝⣻⣷⣷⣷⣿⣿⡇⠀⠀⠀⠀⠀⢄⣾⣿⣿⡜⣿⣿⡄⠀⠀⠀⠜⣿⣧⢕⢕⢕⢕⢕⢕⢕⢕⢕⢕⢕⢕⢕⢕⢕⠀⠀⠀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⣕⣕⣱⣾⣿⣿⣿⣿⣿⢏⢝⣹⣷⣾⣿⣿⣿⢿⢿⢿⢿⣿⣯⣕⣕⣽⣷⣷⣾⣯⡝⢟⢟⢟⢟⣷⣧⣵⣿⣿⣿⡿⢿⢟⢱⠑⠀⢀⢀⣠⣴⣿⢏⢝⢝⢕⣿⣿⡇⠀⠀⠀⠀⣿⣿⡇⢕⢕⢕⢕⢕⢕⢕⢕⢕⢕⢕⢕⢕⢕⠀⠀⠀⠀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⢟⢏⢝⢕⢝⢕⢕⢕⢼⣧⣕⢕⢕⢕⢹⣿⣿⣿⣿⣿⢟⢟⢝⢕⣕⣵⣷⢿⢟⢟⢿⢿⣿⣵⣕⣵⣵⣷⣿⣷⢿⢿⢟⢝⢕⣱⣵⣾⡇⢻⣿⣿⠀⠀⢀⠀⢸⣿⣿⢕⢕⢕⢕⢕⢕⢕⢕⢕⢕⢕⢕⢕⢕⢕⠀⠀⠀⠑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⢜⢝⢕⡕⣱⣕⢕⡱⢵⡕⢕⢕⣕⣵⣿⣿⣷⣿⣿⡝⢟⢝⢝⣝⣷⣷⣾⣿⣿⢿⢿⢇⢕⢕⢕⢕⢸⣿⣿⣿⣿⢟⢏⢕⣕⣱⣾⣿⣿⣿⣿⡟⢟⢸⣿⣿⢄⣱⣇⣠⣿⣿⣿⣇⢕⢕⢕⢕⢕⢕⢕⢕⢕⢕⢕⢕⢕⢕⠀⠀⠀⠀⠕⢕⢕⢕⢕⢕⢕⢕⢕⢕⢕⢕⢕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⣇⢕⢕⣵⣵⣿⣿⣿⢟⢟⢟⢝⣻⣷⣷⣷⣿⡿⢟⢟⢟⢟⢻⣕⣕⣵⣵⣵⣵⡕⢕⢕⢕⢕⢕⣵⣿⣿⣿⣿⢿⢟⢝⢝⢝⣷⣷⡇⢿⣿⣿⣿⣿⣿⣿⣿⣿⣿⡕⢕⢕⢕⠑⢕⢕⢕⢕⢕⢕⢕⢕⢕⠀⠀⠀⠀⠀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⢝⢕⢕⢕⢕⢕⢸⣧⡕⢕⢕⢕⣕⣱⣵⣾⣿⣿⡿⢿⢟⢇⣕⣱⣵⣷⣿⣿⣿⣿⢿⢏⢕⢕⣱⣵⣷⣾⣿⣿⢿⢟⢝⢕⣕⣵⣷⣾⣿⣿⣿⡿⢜⢿⣿⣿⣿⣿⣿⣿⣿⣿⣧⢕⢕⢕⢔⢕⢕⢕⢕⢕⢕⢕⢕⢕⠀⠀⠀⠀⠀⠀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⢏⣕⣕⣱⣵⣵⣷⣷⣕⣕⢕⢕⣝⣽⣷⣾⣿⣿⡿⢿⢟⢟⢕⣕⣵⣵⣾⣿⣿⣿⣿⢟⢝⢕⢕⣱⣾⣿⣿⣿⣿⢿⢟⢝⢕⣵⣷⣷⣿⣿⣿⣿⡿⢿⣿⡕⢕⢕⢜⢿⣿⣿⣿⣿⣿⣿⣿⣿⡕⢕⢕⢕⠑⢕⢕⢕⢕⢕⢕⢕⢕⢔⠀⠀⠀⠀⠀⠀⠑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⣕⣱⣵⣵⣾⣿⣿⣟⣻⣏⢕⢕⢕⢕⢜⢝⣵⣾⣿⣎⢻⣿⣿⣿⣿⣿⣿⣿⣷⢕⢕⢕⢄⢕⢕⢕⢕⢕⢕⢕⢕⢕⠀⠀⠀⠀⠀⠀⠀⠁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⣠⣴⣷⢏⢝⢝⣝⣱⣵⣿⣿⣿⣿⣿⢿⢿⣇⣕⣵⣵⣷⣿⣿⣿⣿⣿⢟⢝⣕⣵⣷⣿⣿⣿⣿⣿⢟⢟⢝⣵⣵⣷⣾⣿⣿⣿⣿⢿⢿⣿⡏⢝⢝⢕⣕⣕⣵⣷⢟⢟⢻⣿⣿⣧⡝⢿⣿⣿⣿⣿⣿⣿⡇⢕⢕⢕⠑⢕⢕⢕⢕⢕⢕⢕⢕⠀⠀⠀⠀⠀⠀⠀⠀⢕⢑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⢄⢔⢜⢕⢕⢕⢕⣱⣷⣾⣿⣿⣿⢿⢟⢟⣏⣵⣵⣾⣿⣿⣿⣿⡿⢿⢝⣕⣕⣵⣿⣿⣿⣿⡿⢟⢟⢏⣝⣿⣿⣾⣿⣿⣿⣿⢿⢟⢏⢕⣕⣵⣾⣿⣿⣷⣷⣿⣿⡟⣿⣿⣿⣿⣿⣿⣿⢝⡎⢕⢝⢻⣿⣿⣿⣿⣷⢕⢕⢕⢀⢕⢕⢕⢕⢕⢕⢕⢕⠀⠀⠀⠀⠀⠀⠀⠀⠁⢕⢄⠕⢕⢕⢑⠕⢕⢕⢕⢕⢕⢕⢕⢕⢕⢕⢕⠑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⡄⣔⡗⢝⢕⢕⢕⣕⣕⣱⣷⣿⣿⢿⢟⢟⢇⣕⣕⣵⣷⣿⣿⣿⣿⣿⣿⡝⣕⣵⣷⣿⣿⣿⣿⣿⢿⢟⢟⣻⣷⣷⣾⣿⣿⣿⡿⢿⢟⢻⣕⣵⣵⣿⣿⣿⣿⣿⡿⢟⢝⣹⣿⣿⣿⣿⣿⣿⡿⢟⢇⢕⢕⣕⢕⣱⣵⣧⣝⡟⠿⣿⡇⢕⢕⢕⠑⢕⢕⢕⢕⢕⢕⢕⠀⠀⠀⠀⠀⠀⠀⠀⠀⢕⢕⢔⠀⠑⠕⢔⢁⠑⠕⠕⢕⢕⢕⢕⢕⢕⢕⢕⢔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⣄⣴⡔⢞⢏⢕⢕⢕⣕⣷⣾⣿⢟⢟⢻⢿⢝⢕⢕⣕⣵⣾⣿⣿⣿⣿⡟⢝⢝⣻⣿⣿⣿⣿⣿⣿⡿⢟⢏⢕⢕⣱⣷⣾⣿⣿⣿⣿⣿⣿⣕⢕⢕⢱⡾⢿⢿⢿⣿⣿⢏⢝⢕⣵⣷⣿⣿⣿⣿⣿⡿⢿⢏⣕⣕⢕⢕⣿⣿⣿⣿⣿⣿⡿⢟⢟⢖⢣⢔⢕⢕⠀⢕⢕⢕⢕⢕⢕⢕⢕⠀⠀⠀⠀⠀⠀⠀⠀⢕⢕⢕⢔⠀⠀⢅⠕⢔⢄⠁⠐⠔⢔⢅⢅⢑⢑⢀⢁⢅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⣄⢔⢇⢗⢝⢝⢕⢕⣕⣕⣵⣿⣿⡿⢿⢏⢕⢕⢕⣕⣕⣕⣵⣿⡟⢝⢝⢕⢕⢕⣽⣷⣿⣿⣿⡿⢿⢟⢟⢟⣷⣵⣵⣵⣽⣿⣿⣿⣿⡟⢝⢟⢻⢿⢿⢿⢝⢕⢕⢕⢕⢕⢿⣿⣿⣷⡞⢟⢟⣝⣽⣿⣧⡕⢕⢕⣼⣿⣿⣿⣿⣿⣿⣿⡿⢿⢏⣕⣵⣵⣾⣾⣇⢕⢕⢔⠁⢕⢕⢕⢕⢕⢕⢕⠀⠀⠀⠀⠀⠀⠀⠀⢕⢕⢕⢕⢄⢀⢕⢕⢔⢅⢑⠐⠄⢀⢑⠕⢕⢕⢕⢕⢕⠀</a:t>
            </a:r>
            <a:br/>
            <a:r>
              <a:t>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⠛⠓⠙⠚⠓⠓⠛⠛⠛⠛⠛⠛⠛⠛⠑⠑⠓⠛⠛⠛⠛⠛⠛⠛⠛⠑⠓⠓⠛⠛⠛⠛⠛⠛⠛⠛⠓⠑⠑⠓⠛⠛⠛⠛⠛⠛⠛⠛⠛⠛⠛⠓⠓⠓⠓⠓⠓⠛⠛⠛⠛⠓⠓⠛⠛⠛⠛⠛⠛⠛⠛⠛⠛⠛⠛⠛⠛⠛⠛⠛⠛⠛⠛⠛⠛⠓⠓⠛⠛⠛⠛⠛⠛⠛⠑⠑⠑⠀⠑⠑⠑⠑⠑⠑⠑⠀⠀⠀⠀⠀⠀⠐⠀⠑⠑⠑⠑⠑⠑⠑⠑⠑⠑⠑⠑⠑⠐⠐⠐⠑⠑⠑⠑⠑⠀</a:t>
            </a:r>
            <a:br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⢱⢇⢕⣕⢕⢕⢕⢕⢕⢕⢕⢕⢕⢝⢻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⡜⢕⢸⣿⣷⡕⢕⢕⢕⢕⢕⢕⢕⢕⢕⢕⢜⢟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⣿⣿⣿⣿⣧⡕⢕⢕⢕⢕⢕⢕⢕⢕⢕⢕⢕⢜⢻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⢸⣿⣿⣿⣿⣿⣿⣇⡕⢕⢕⢕⢕⢕⢕⢕⢕⢕⢕⢕⢜⢻⣿⣿⣿⣿⣿⣿⣿⣿⣿⣿⣿⣿⣿⣿⣿⣿⣿⣿⢿⢿⢿⢿⢿⢿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⣧⡕⢕⢕⢕⢕⢕⢕⢕⢕⢕⢕⢕⢜⢿⣿⣿⣿⣿⣿⣿⣿⣿⣿⣿⢿⢟⣟⣹⣵⣷⣾⣿⣿⣿⣿⣿⣷⣷⣷⣷⣷⣧⣝⢻⢟⣟⣽⣽⣽⣵⣵⣷⣷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⢸⣿⣿⣿⣿⣿⣿⣿⣿⣿⣿⣿⣷⣕⡕⢕⢕⢕⢕⢕⢕⢕⢕⢕⢜⢿⣿⣿⣿⣿⡿⢟⣏⣽⣷⣾⣿⣿⣿⣿⣿⣿⣿⣿⣿⣿⣿⣿⣿⣿⣿⢿⣫⣷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⣾⣿⣿⣿⣿⣿⣿⣿⣿⣿⣿⣿⣿⣿⣿⣷⣕⡕⢕⢕⢕⢕⢕⢕⢕⢜⣿⡿⣏⣵⣷⣿⣿⣿⣿⣿⣿⣿⣿⣿⣿⣿⣿⣿⣿⣿⣿⣿⣿⡿⣱⣾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⢿⣿⣿⣿⣿⣿⣿⣿⣿⣿⣿⣿⣿⣿⣿⣿⣿⣿⣷⣵⡕⢕⢕⢕⣕⣵⣝⣵⣿⣿⣿⣿⣿⣿⣿⣿⣿⣿⣿⣿⣿⣿⣿⣿⣿⣿⣿⡿⢏⣼⣿⣿⣿⣿⣿⣿⣿⣿⣿⣿⡿⢟⢟⢻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⢜⣿⣿⣿⣿⣿⣿⣿⣿⣿⣿⣿⣿⣿⣿⣿⣿⣿⣿⢿⢟⣵⣷⣿⣿⡟⣼⣿⣿⣿⣿⣿⣿⣿⣿⣿⣿⣿⣿⣿⣿⣿⣿⣿⣿⣿⢏⣵⣿⣿⣿⣿⣿⢿⢿⢿⢟⢝⢝⢕⢕⢕⢕⢕⢸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⢝⢿⣿⣿⣿⣿⣿⣿⣿⣿⣿⣿⣿⣿⡿⢟⣹⣵⣾⣿⣿⣿⣿⣿⣱⣿⣿⣿⣿⣿⣿⣿⣿⣿⣿⣿⣿⣿⣿⣿⣿⣿⣿⡿⢇⣞⣿⡿⢟⢝⢝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⣿⣷⣵⣵⣷⣿⣿⣿⣿⣿⣿⣿⣿⣿⢟⣹⣷⣿⣿⣿⣿⣿⣿⣿⣿⣿⣿⣿⣿⣿⣿⣿⣿⣿⣿⣿⣿⣿⣿⣿⣿⣿⣿⣿⡟⣕⢟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⡿⢟⢝⣵⣾⣿⣿⣿⣿⣿⣿⣿⣿⣿⣿⣿⣿⣿⣿⣿⣿⣿⣿⣿⣿⣿⣿⣿⣿⡿⢿⢿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⢿⣏⣵⣷⣾⣿⣿⣿⣿⣿⣿⣿⣿⣿⣿⣿⣿⣿⣿⣿⣿⣿⣿⣿⡿⢟⢟⢏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⣿⣿⣿⣿⣷⣷⣿⣿⣿⣿⣿⡿⣿⣿⣿⣿⣿⣿⣿⣿⣿⣿⣿⣿⣿⣿⣿⣿⣿⣿⡿⣿⣿⣿⣿⣿⣿⣿⣿⣿⡟⢟⣻⣿⣿⣿⣿⣿⣿⣿⣿⣿⣿⣿⣿⣿⣿⣿⣿⣿⣿⣿⣿⣿⣿⣿⣿⣿⣿⣿⣿⣿⣿⣿⣿⣿⣻⣿⣿⣿⣿⣿⡿⢟⢱⣾⣿⣿⣿⣿⣿⣿⣿⣿⣿⣿⣿⣿⣿⣿⣿⣿⢿⣿⡿⢿⢏⢝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⣯⣽⣿⣿⣿⣿⣿⢟⣿⣿⣿⣿⣿⣿⣿⣿⣿⣿⣿⣿⣿⣿⣿⣿⣟⣻⣯⣵⣷⣾⣿⢿⢿⣿⣿⣽⣿⣿⣿⣿⣿⣿⣿⣿⣷⣾⣿⡿⢿⣿⣿⣿⣿⣿⣿⣿⣽⣽⣽⣿⣿⣿⣿⣿⣟⣻⣿⣿⣿⣿⣿⣿⣿⣿⣿⣿⣿⣿⣿⣿⡟⢟⢻⣿⣿⣷⣿⣿⣿⣿⣿⣿⣿⣿⣿⣿⣿⣿⣿⣿⣿⣿⣿⣿⣿⣿⣿⣿⣿⣿⣿⣿⣿⣿⣿⣿⣿⣿⣿⣿⣿⣿⣿⣿⣿⣿⣯⢟⢝⢕⡹⣯⣿⣿⣿⣿⣿⣿⣿⣿⡻⢟⢗⡻⢝⠜⢕⢜⢕⢕⢕⢕⢕⢕⢕⢕⢕⢕⢕⢕⢕⢕⢕⢕⢕⢕⢕⢕⢕⢕⢕⢕⢕⢕⢕⢕⢕⢕⢕⢕⢕⢕⢕⢕⢕⢕⢕⢕⢕⢕⢕⠀</a:t>
            </a:r>
            <a:br/>
            <a:r>
              <a:t>⠟⠟⠜⠝⠝⢝⢟⢟⢻⢿⣿⣿⣿⣿⣿⣿⣿⣿⣿⣿⣿⣿⣿⣿⣿⣿⣿⣿⣿⣿⣿⣿⣿⣿⣿⣿⣿⣿⣿⣿⣿⣿⣿⣿⣿⣿⣿⣿⢿⣟⣿⣿⣿⣿⣿⡿⢿⣿⣿⣟⣻⣿⣿⣿⣿⢿⢿⣿⣿⣿⣿⣿⣿⣿⣿⣿⣿⣿⣿⣿⣿⣿⣿⣿⣻⣿⣷⣾⣿⣿⣿⣿⣿⣿⣿⣿⣿⣿⣿⣿⣿⣿⣿⣿⣿⣿⡿⣿⣿⣿⣷⣿⣿⣿⣿⣿⣝⣝⣽⣿⣿⣿⣿⢿⢿⢿⣯⣽⣿⣿⣿⣿⣿⣿⣻⣿⣿⣿⣿⣿⣿⣟⣻⣿⣿⣿⣿⣿⣿⣿⣿⣿⣿⣿⣿⣿⣿⣿⣿⣿⣿⣿⣿⣿⣿⣿⣿⣿⣿⣿⣿⣿⣿⡿⢏⢕⢕⢕⢕⢸⢟⢟⣛⣝⣽⣵⣜⣝⣜⢗⢕⢥⣵⣷⣿⡇⢕⢕⢕⢕⢕⢕⢕⢕⢕⢕⢕⢕⢕⢕⢕⢕⢕⢕⢕⢕⢕⢕⢕⢕⢕⢕⢕⢕⢕⢕⢕⢕⢕⢕⢕⢕⢕⢕⢕⢕⢕⢕⢕⢕⠀</a:t>
            </a:r>
            <a:br/>
            <a:r>
              <a:t>⣴⣴⣶⣴⢴⣴⣵⣕⣕⣕⢝⢿⣿⣿⣿⣿⣿⣿⣿⣿⣿⣿⣿⣿⣿⣿⣿⣿⣿⣿⣿⣿⣿⣿⣿⣿⣿⣿⣿⣿⣿⣿⣿⣿⣿⣿⣿⣿⣿⡿⢿⣟⣟⣿⣿⣷⣷⣿⡿⢿⣿⣿⣿⣿⣿⣿⡿⢿⣿⣟⣿⣿⣷⣿⣿⢟⢟⣿⣿⣷⣷⣿⣿⣿⣿⣿⣿⣿⣿⣿⣿⣿⣿⣻⣿⣿⣾⣿⣿⣿⣿⣿⣿⣿⣿⣿⣿⣿⣿⢟⢟⢟⣿⣷⣷⣿⣿⡿⢿⣿⣹⣽⣷⣷⣿⣿⣿⣿⣿⣿⣷⣾⣿⢿⢿⣟⣽⣵⣵⣿⣿⡿⢿⣿⣿⣿⣿⣿⣿⣿⣿⣿⣿⣿⣿⣿⣿⣿⣿⣿⣿⣏⣿⣿⣿⣿⣿⣿⣿⣿⣿⣿⢟⢕⢕⢕⢕⢕⢕⢕⢵⣹⣟⣿⣿⣿⣿⣿⣿⣿⣷⣷⣼⣝⢿⣷⢕⢕⢕⢕⢕⢕⢕⢕⢕⢕⢕⢕⢕⢕⢕⢕⢕⢕⢕⢕⢕⢕⢕⢕⢕⢕⢕⢕⢕⢕⢕⢕⢕⢕⢕⢕⢕⢕⢕⢕⢕⢕⢕⢕⠀</a:t>
            </a:r>
            <a:br/>
            <a:r>
              <a:t>⣻⣽⣷⣿⣿⣿⣿⣿⣿⣿⣿⣧⡝⢟⢿⣿⣿⣿⣿⣿⣿⣿⣿⣿⣿⡿⢿⢿⢿⣿⣿⣽⣽⣿⣿⣿⣿⣿⣿⣿⣿⣿⣿⢟⢟⣟⣿⣧⣵⣷⣾⣿⡿⢿⣿⣿⣿⣿⣾⣿⣿⢟⢟⣻⣿⣷⣷⣿⣿⢿⣿⣏⣽⣿⣿⣿⣿⣿⣟⣟⣽⣿⣿⣿⣿⡿⢟⣟⣿⡿⢿⢿⡿⣿⣿⣿⣿⣿⣿⣿⣿⣿⣿⣿⣿⣿⣯⣽⣷⣿⣿⡿⣿⣟⣻⣿⣾⣿⣿⣿⣿⣿⣿⣽⣷⣿⣿⢿⢿⣿⣿⣽⣷⣾⣿⣿⡟⢟⣝⣿⣷⣷⣾⣿⡿⢿⣿⣿⣿⣿⡿⣿⣿⣿⣟⣿⣿⣿⣿⣿⣿⣿⣿⣿⣿⣿⣿⣿⣿⣿⡏⢇⢕⢕⢕⡕⢔⢕⢕⢕⢕⢕⢜⡿⣿⣿⣿⣿⣿⣿⣿⣿⣿⣝⣱⣥⣥⢕⢕⢕⢕⢕⢕⢕⢕⢕⢕⢕⢕⢕⢕⢕⢕⢕⢕⢕⢕⢕⢕⢕⢕⢕⢕⢕⢕⢕⢕⢕⢕⢕⢕⢕⢕⢕⢕⢕⢕⢕⢕⢕⠀</a:t>
            </a:r>
            <a:br/>
            <a:r>
              <a:t>⡿⢟⢝⢝⢜⢝⢝⢹⣹⣯⣿⣾⣷⣕⡕⠕⢕⢝⢻⢿⢿⣿⣿⣿⣽⣷⣷⣷⣾⣿⣿⣟⣿⣿⣿⣿⣿⣿⣿⣿⣷⣿⣿⣿⣿⣿⡟⢟⣟⣽⣿⣿⣿⣿⣿⣿⣿⣯⣵⣿⣿⡿⢿⣿⣟⣽⣽⣿⣿⣿⣿⣟⣻⣿⣯⣽⣿⣿⣿⣿⣿⣯⣱⣵⣿⣿⣿⣿⣵⣵⣷⣾⣷⣾⡿⢟⢟⣻⣯⣵⣿⣿⣿⣿⣿⣿⣝⣹⣟⣷⣷⣷⡿⢿⢿⣿⣿⣿⣿⣿⣿⣿⣿⣟⣹⣿⣿⣷⣿⣿⣿⣿⣿⣿⣿⣿⣿⣿⣿⣿⣿⣿⣿⣿⣿⣿⣿⣟⢟⣻⣿⣿⣷⣾⣿⡿⢿⢝⣝⣝⣿⣿⣿⣿⣿⡿⣻⣿⣿⡟⢕⢕⢕⢕⢝⣿⣕⢕⢕⢕⢕⢕⢕⢕⢜⢻⣿⣿⣿⣿⣿⣿⣿⣿⣿⣿⣿⡇⢕⢕⢕⢕⢕⢕⢕⢕⢕⢕⢕⢕⢕⢕⢕⢕⢕⢕⢕⢕⢕⢕⢕⢕⢕⢕⢕⢕⢕⢕⢕⢕⢕⢕⢕⢕⢕⢕⢕⢕⢕⢕⠀</a:t>
            </a:r>
            <a:br/>
            <a:r>
              <a:t>⢕⢕⢕⣕⣵⣷⣿⢿⢿⢟⢻⢿⢿⣿⣷⡄⠀⠀⠁⠑⢕⢝⢟⢟⢿⢿⢝⢝⢝⢿⢿⣿⢿⣿⣿⣿⣿⣿⣟⣟⣻⣿⢿⣿⣿⣿⢿⢿⢟⣟⣻⣽⣿⣿⣿⢟⢟⣟⣻⣿⣿⣷⣿⣿⢿⢟⣻⣯⣷⣾⣿⡿⢿⣿⣟⣟⣿⣿⣿⣿⣿⣿⣿⣿⣿⣿⣿⣿⡿⢟⣻⣽⣝⣹⣿⣿⣿⣿⢿⢿⢟⣻⣯⣵⣷⣿⣿⢿⣿⣿⣽⣿⣿⣿⣿⣿⣿⣟⣻⣿⣿⣿⣿⣿⢿⣿⣿⣿⣿⡿⢿⣿⣿⣿⣿⣿⣿⣿⣿⣿⣿⣿⣿⣧⣵⣼⣿⣿⣿⡿⣿⣿⢟⣏⣵⣷⣷⣿⣿⢿⢟⣏⣕⣵⣿⣿⣿⣿⡏⢕⢕⢕⢕⢕⢕⢝⢻⣧⡕⢕⢕⢕⢕⢕⢕⢕⢕⢜⢝⢿⣿⣿⣿⣿⣿⣿⣿⢕⡕⢕⢕⢕⢕⢕⢕⢕⢕⢕⢕⢕⢕⢕⢕⢕⢕⢕⢕⢕⢕⢕⢕⢕⢕⢕⢕⢕⢕⢕⢕⢕⢕⢕⢕⢕⢕⢕⢕⢕⢕⢕⠀</a:t>
            </a:r>
            <a:br/>
            <a:r>
              <a:t>⢕⢕⢜⢝⢕⢕⢕⢕⢕⢕⢕⢕⢜⢟⢿⣷⡄⠀⠀⠀⠀⠁⠑⠕⢕⢕⢎⢟⡗⢱⣵⢜⢟⢟⢟⣹⣽⣽⢯⢵⢵⢗⢝⢝⣝⣵⣷⣷⣿⡿⢟⣟⣽⣷⣷⣾⣿⢿⢟⣏⣹⣵⣾⣿⣿⡿⢟⢟⢏⣹⣿⣿⣿⣿⢿⢿⣿⣯⣵⣾⣿⣿⣿⣿⣏⣝⣿⣿⣷⣟⣝⣽⢿⢟⢟⣏⣝⣵⣷⣾⢿⢿⢟⣟⣹⣷⣷⣾⣿⢿⢟⣿⣿⣵⣷⣿⣿⣿⣿⣿⣯⣿⣿⣿⣿⣿⡿⢟⣝⣵⣷⣷⣿⣿⣿⣿⣿⣱⣵⣿⣿⣿⣿⣿⡟⢟⢟⣕⣵⣵⣷⣿⡿⢿⢿⢝⢝⣵⣷⣿⣿⣿⡟⣟⣫⣵⣾⡟⢕⢕⢕⢕⢕⢕⢕⢕⢕⢝⢻⣧⡕⢕⢕⢕⢕⢕⢕⢕⢕⢕⢜⢿⣿⣿⣿⣿⣿⣱⣿⢕⢕⢕⢕⢕⢕⢕⢕⢕⢕⢕⢕⢕⢕⢕⢕⢕⢕⢕⢕⢕⢕⢕⢕⢕⢕⢕⢕⢕⢕⢕⢕⢕⢕⢕⢕⢕⢕⢕⢕⢕⠀</a:t>
            </a:r>
            <a:br/>
            <a:r>
              <a:t>⢕⢕⢕⢕⢕⢕⢕⢕⢕⢕⢕⢕⢕⢕⢕⢜⢕⠀⠀⠀⠀⠀⠀⠀⠁⠕⢕⢕⢕⢜⢻⢷⢷⣾⣟⣟⣝⣵⣵⣵⣷⣿⢿⢟⣟⣝⣝⣽⣿⣿⡿⣿⣟⣝⣹⣵⣷⣿⡿⢿⢿⢿⣿⣿⣿⢿⢗⢱⢷⣟⡟⢟⣿⣿⣿⣿⡿⢿⢿⣿⣿⣿⣽⣿⣿⣿⣿⣝⣝⣝⣱⣵⣷⣾⡿⢟⢏⢝⣱⣵⣷⣾⡿⢿⢟⣝⣝⣸⣿⣷⣿⡿⢟⢟⣝⣵⣵⣾⣿⣿⢿⢿⣿⣝⡕⢼⢿⣿⣿⣿⡟⢟⢟⢻⣿⣿⢿⢿⢿⢿⢕⣕⣕⣵⣷⣿⣿⢿⣟⣟⣝⣵⣵⣵⡕⢕⢞⣿⣿⣽⣷⣾⣿⡿⢿⢿⡝⢕⢕⢕⢕⢕⢕⢕⢕⢕⢕⢕⢕⢎⢻⣧⡕⢕⢕⢕⢕⢕⢕⢕⢕⢕⢕⢿⣿⣿⣿⣿⣿⡇⢕⢕⢕⢕⢕⢕⢕⢕⢕⢕⢕⢕⢕⢕⢕⢕⢕⢕⢕⢕⢕⢕⢕⢕⢕⢕⢕⢕⢕⢕⢕⢕⢕⢕⢕⢕⢕⢕⢕⢕⠀</a:t>
            </a:r>
            <a:br/>
            <a:r>
              <a:t>⢕⢕⢕⢕⢕⢕⢕⢕⢕⢕⢕⢕⢕⢕⢕⢕⢕⢕⢔⢄⢀⠀⠀⠀⠀⠀⠕⢱⢜⣕⡕⢕⡜⢻⡿⢿⢟⢝⣝⣕⣵⣷⣷⢿⢿⢟⢟⣧⣵⣵⣾⣿⢿⢟⣏⣝⣱⣵⣷⣷⣷⡾⣟⣹⣽⣷⣷⣿⣿⣫⡿⢿⢿⣿⣿⣿⣧⣷⣿⢿⣿⡿⢿⣯⣿⣷⣿⣿⢿⢿⣿⣿⣽⣷⣷⣿⣿⢿⢟⢝⣝⣷⣷⣷⣿⢟⢟⢏⣝⣕⣵⣾⡿⢿⢟⢏⣝⣱⣼⣷⣿⡿⢿⢏⢕⢳⢜⢝⣱⣵⣾⣿⣿⣿⣟⣟⣕⣵⣵⣷⣿⢿⢟⢟⣫⣵⣵⣾⣿⢿⢿⢻⣹⣿⣿⣿⣿⣿⢿⢟⢟⢟⣿⣵⡕⡼⢕⢕⢕⢕⢕⢕⢕⢕⢕⢕⢕⢕⢕⢕⢕⢝⢟⣇⡕⢕⢕⢕⢕⢕⢕⢕⢕⢕⢜⢻⢟⣏⢽⡇⢕⢕⢕⢕⢕⢑⡅⡅⢕⠕⢕⢕⢕⢕⢕⢕⢕⢕⢕⢕⢕⢕⢕⢕⢕⢕⢕⢕⢕⢕⢕⢕⢕⢕⢕⢕⢕⢕⢕⢕⠀</a:t>
            </a:r>
            <a:br/>
            <a:r>
              <a:t>⢕⢕⢕⢕⢕⢕⢕⢕⢕⢕⢕⢕⢕⢕⢕⢕⢕⢕⢕⢕⢕⢕⢄⢀⠀⠀⠀⠕⢻⢟⢟⢟⣵⣕⣕⣱⣼⡿⣿⣿⣏⣱⣵⣵⣷⡾⢟⢟⣏⣹⣷⣷⣷⡿⢿⢟⢟⢿⣏⣽⣿⣿⣿⣿⡿⢏⡹⣼⣿⣿⣧⣷⣾⣿⢿⢿⡟⣝⢕⢕⢕⢺⣟⣟⢏⢝⣿⣿⣷⣾⡿⢿⢟⣟⣹⣵⣵⣿⡿⢿⢿⣟⣝⣵⣷⣿⣿⢿⢟⢝⢝⣵⣵⣵⣷⢿⢿⢟⢟⣝⣕⢕⢗⢇⣕⡕⢕⢜⢝⢟⣹⣽⣷⣾⣿⣿⢿⢟⣏⣝⣵⣵⣷⡿⢟⢟⢟⣹⣵⣵⣷⣿⡿⢟⢟⣏⣵⣵⣷⣷⣵⣼⣟⢟⢟⢇⣕⡕⢕⢕⢕⢕⢕⢕⢕⢕⢕⢕⢕⢕⢕⢕⢕⢜⢝⢳⣕⢕⢕⢕⢕⢕⢕⢕⢕⢕⢕⢕⢕⢕⢕⢕⢕⢜⢜⢕⢜⢕⢕⢕⢔⢕⢅⠕⢕⢕⢕⢕⢕⢕⢕⢕⢕⢕⢕⢕⢕⢕⢕⢕⢕⢕⢕⢕⢕⢕⢕⢕⢕⢕⠀</a:t>
            </a:r>
            <a:br/>
            <a:r>
              <a:t>⢕⢕⢕⢕⢕⢕⢕⢕⢕⢕⢕⢕⢕⢕⢕⢕⢕⢕⢕⢕⢕⢕⢕⢕⢕⢔⢄⠀⠕⢕⢧⢪⢹⢿⢿⢿⣇⣱⢿⢟⢟⢟⣹⣵⣵⣷⣾⢿⢿⢟⣝⣵⣵⣵⡵⢗⣵⣾⣿⣿⣿⡿⢏⣱⣵⣾⣿⣿⣝⣝⢝⣹⣿⣷⣾⡿⢟⢝⢕⢕⢕⢸⣷⢷⢷⢟⢝⣝⣱⣱⣾⣿⣿⣿⢟⢟⢝⣱⡵⢷⢾⢿⢿⢿⣏⣕⣵⣵⣾⢿⢟⢟⢝⢝⣱⣵⣵⣵⣾⢿⢿⢿⢇⢕⣕⣕⣵⣷⣾⢿⢟⢏⢝⣝⣵⣷⡷⢿⢿⢟⢟⣝⣵⣵⣷⣿⣿⣿⢟⢏⣝⣿⣷⣷⣿⢿⢟⢏⢝⣵⣵⣽⣿⡿⢕⢸⢿⣿⣷⣧⣕⢕⢕⢕⢕⢕⢕⢕⢕⢕⠕⢕⢕⢕⢕⢕⢜⢳⢣⡕⢕⢕⢕⠑⢕⢕⢕⢕⢕⢑⢕⢕⢕⢕⢕⢕⢕⢕⢕⢕⢕⢕⢕⢕⠀⠁⠕⢕⢕⢕⢕⢕⢕⢕⢕⢕⢕⢕⢕⢕⢕⢕⢕⢕⢕⢕⢕⢕⢕⢕⠀</a:t>
            </a:r>
            <a:br/>
            <a:r>
              <a:t>⢕⢕⢕⢕⢕⢕⢕⢕⢕⢕⢕⢕⢕⢕⢕⢕⢕⢕⢕⢕⢕⢕⢕⢕⢕⢕⢕⢕⢔⢕⢝⢼⢕⣳⣾⣏⣝⣵⣷⣷⣷⢿⢟⢟⢟⣹⣵⡾⢟⣟⣯⣽⣷⣷⣷⣿⣿⣿⣿⢟⢝⣵⣿⣿⣿⣿⣿⣿⣿⣿⢏⢝⣕⣕⣼⣿⣷⡕⢕⢕⢕⢕⢕⣕⢕⢕⢟⢏⢹⢹⢝⢕⢝⣿⡿⢏⢝⢕⢕⢕⢕⢕⢕⢕⢕⢝⢝⣧⣵⣵⣵⢇⢕⢜⢕⢕⢞⢝⢕⣕⣵⣵⡷⢿⢿⢟⢏⣕⣱⣵⣷⡿⢿⢟⢟⣝⣕⣵⣷⣾⣿⢿⢟⢟⣫⣵⣵⣾⣿⡿⢿⣟⢝⢝⢝⢗⢗⢕⢕⢝⢕⢕⣱⣷⢕⢕⢕⢜⢟⢿⡏⢕⢕⢇⢜⢕⢕⢕⢕⢕⢕⢕⠕⢕⢕⢕⢕⢕⢜⢝⢱⢕⠁⠀⠀⠁⠕⢕⢕⢕⢕⢕⢕⢕⢕⢕⢕⢕⢕⢕⢕⢕⢕⢕⢕⢀⠀⢕⢕⢕⢕⢕⢕⢕⢕⢕⢕⢕⢕⢕⢕⢕⢕⢕⢕⢕⢕⢕⢕⢕⠀</a:t>
            </a:r>
            <a:br/>
            <a:r>
              <a:t>⢕⢕⢕⢕⢕⢕⢕⢕⢕⢕⢕⢕⢕⢕⢕⢕⢕⢕⢕⢕⢕⢕⢕⢕⢕⢕⢕⢕⢕⢕⢕⢕⢕⢝⢿⢿⢟⡟⢝⢗⢼⣱⣵⢾⣟⣽⣷⣿⣿⢿⢟⢏⠞⢟⢻⣻⣿⢟⢕⣵⣿⣿⣿⣿⣿⣿⣿⣿⣿⣿⣿⣧⣝⢻⣿⣿⣧⣵⣧⣵⢕⢸⢟⢟⢕⣵⣕⢕⢕⢕⢕⢕⣱⣵⣵⣵⣾⢿⢗⢕⢕⢕⢕⢕⢝⢿⢾⢿⢟⢏⢝⢕⢕⢕⣱⣵⣷⢿⢿⢟⢏⢝⣕⣵⣵⣷⢿⢟⢟⢝⣱⣵⣵⣷⣿⢿⢟⢏⢝⣕⣱⣷⣷⣿⢿⢟⢏⢝⢿⣧⣵⣿⢿⢇⢕⢕⣱⣵⣾⣿⢿⢟⢟⢏⢕⢕⢕⢕⢕⢕⢕⢕⢕⢕⢕⡕⢕⢕⢕⢕⢕⢕⢕⢕⢅⢑⢕⢕⢕⢕⠑⠀⠀⠀⠀⠀⠀⢄⢕⢕⢕⢕⢕⢕⢕⢕⢕⢕⢕⢕⢕⢕⢕⢕⢕⢕⢔⢑⠕⠕⠕⠕⠕⠕⠕⠕⠕⠕⠕⠕⢕⢕⢕⢕⢕⢕⢕⢕⢕⢕⠀</a:t>
            </a:r>
            <a:br/>
            <a:r>
              <a:t>⢕⢕⢕⢕⢕⢕⢕⢕⢕⢕⢕⢕⢕⢕⢕⢕⢕⢕⢕⢕⢕⢕⢕⢕⢕⢕⢕⢕⢕⢕⢕⢕⢑⠕⢕⢕⢕⢕⣎⡵⢟⣯⣷⣿⣿⡿⢟⢝⢕⢕⢱⣵⣴⣾⣿⡟⢕⣱⣿⣿⣿⣿⣿⣿⣿⣿⣿⣿⣿⣿⣿⣿⣿⣿⡿⢟⢝⢝⢜⣹⢇⢜⢿⢿⢿⣟⣏⢕⢕⢕⢕⢺⢿⢟⢏⢝⢕⢕⢕⢕⢕⢕⢕⢱⢕⢕⢕⢕⣕⢕⡕⢕⢕⢜⢝⢕⣕⣵⣵⣾⢿⢿⢟⢝⣕⣕⣵⣷⣿⢿⢟⢟⢝⣱⣵⣵⣷⣿⢿⢿⢏⢝⣕⣕⣵⣿⢇⢜⢜⢝⢕⢜⢷⣷⢷⣿⢏⢝⢕⢕⢕⢕⢕⢕⢕⢕⢕⢕⢕⢕⢕⢕⢕⢕⢕⢑⢕⠑⢅⢕⢕⢕⢕⢕⢕⢕⢕⢕⢕⠁⠀⠀⠀⠀⠀⠀⢀⢕⢕⢕⢕⢕⢕⢕⢕⢕⢕⢕⢕⢕⢕⢕⢕⠀⢕⢕⢕⢕⢔⠀⠀⠀⢀⢀⢀⢀⢀⢀⢀⠀⠀⠀⠀⠀⠀⠁⠁⠁⠑⢕⠀</a:t>
            </a:r>
            <a:br/>
            <a:r>
              <a:t>⢕⢕⠕⠑⠑⠑⠑⠑⠑⠑⠑⠑⠑⠑⠑⠑⠑⠑⠑⠑⠑⠑⠑⠑⠑⠑⠑⠑⠑⠑⠑⠑⠑⠑⠑⠑⠅⠕⢕⢜⢻⢿⣿⣿⣿⢟⢕⣵⢇⢕⣷⣿⣿⣿⢏⢕⣱⣿⣿⣿⣿⣿⣿⣿⣿⣿⣿⣿⣿⣿⣿⣿⣿⣿⡿⠕⠁⢔⣼⣟⢕⢕⢕⢕⢺⣿⡿⡇⣕⡕⢕⢕⢕⢕⢕⢕⢕⢕⢕⢱⢕⢕⢕⢱⢕⢵⢵⢕⢕⢜⢕⣱⣵⣷⢾⢿⢟⢟⢕⣱⣵⣵⡷⢿⢟⢟⢏⢝⣕⣵⣷⣾⡿⢿⢟⢟⢕⢱⢵⢱⢕⢟⢟⢟⢟⢧⣕⣕⢕⡕⣕⢕⡕⢕⢕⢕⢕⣱⣵⣷⡷⡷⢷⢇⢕⢕⢕⢕⢕⢕⢕⢕⢕⢕⢕⢕⢕⢅⢑⠕⢕⢕⢕⢕⢕⢕⢕⠕⠀⠀⠀⠀⠀⠀⠀⠀⢕⢕⢕⢕⢕⢕⢕⢕⢕⢕⢕⢕⢕⢕⢕⢕⢕⠀⢕⢕⢕⢕⢕⢕⢕⢕⢕⢕⢕⢕⢕⢕⢕⢕⢕⢕⢕⢔⢔⢔⢄⢄⢄⢑⠀</a:t>
            </a:r>
            <a:br/>
            <a:r>
              <a:t>⢕⢕⠀⠀⠀⠀⠀⠀⠀⠀⠀⠀⠀⠀⠀⠀⠀⠀⠀⠀⠀⠀⠀⠀⠀⠀⠀⠀⠀⠀⠀⠀⠀⠀⠀⠀⠐⠀⠑⠐⠁⠁⠙⢏⢕⣵⢏⣱⣵⣟⢿⣿⢟⣱⣾⣿⣿⣿⣿⣿⣿⣿⣿⣿⣿⣿⣿⣿⣿⣿⣿⣿⣿⡿⢕⢀⣰⣿⣿⡿⢇⢕⢕⢕⢕⢕⢕⣼⣿⡿⢕⢵⢕⢕⢕⢕⢕⢕⢕⢕⢕⢕⢕⢕⣕⣕⡱⢵⢵⢾⢟⢏⢕⢕⢕⢵⢗⢞⢽⢟⢏⢝⣕⣵⣵⣵⡷⢿⢟⢝⢝⢕⢕⢕⢕⢕⢕⢕⢕⢕⢕⢕⢕⢕⢕⢕⢕⢳⢝⢕⢕⢕⢕⢱⢷⢿⡟⢏⢝⢝⢇⢕⢵⡇⢕⢕⢕⢕⢕⢕⢕⢕⢕⢕⢕⢕⢕⢕⢕⢕⢔⢅⢅⢑⢑⢑⠑⠀⠀⠀⠀⠀⠀⠀⠀⣕⣕⣕⣕⡕⢕⢕⢕⢕⢕⢕⣱⣵⣧⣵⣵⣕⢕⠀⢕⢕⢕⢕⢕⢕⢕⣕⢕⢕⢕⢕⢕⢕⢕⢕⢕⢕⢕⢕⢕⢕⢕⢕⢕⢕⠀</a:t>
            </a:r>
            <a:br/>
            <a:r>
              <a:t>⢕⠀⠀⠀⠀⠀⠀⠀⠀⠀⠀⠀⠀⠀⠀⠀⠀⠀⠀⠀⠀⠀⠀⠀⠀⠀⠀⠀⠀⠀⠀⠀⠀⠀⠀⠀⠀⠀⠀⠀⠀⠀⠀⠀⠀⠁⠕⢿⣿⡯⢕⣵⣾⣿⡿⣿⣻⣿⣿⣿⣿⣿⣿⣿⣿⣿⣿⣿⣿⣿⣿⣿⣿⡇⣕⣾⣿⣿⢏⠑⠑⠑⠑⠑⠕⢕⢕⢟⢕⢕⢕⢕⢕⢕⢕⢽⢇⢜⢕⣕⣵⣵⢷⢿⢟⢟⢕⢕⣕⣱⣵⣾⢿⢇⢕⢕⢕⢕⢕⣷⡿⢟⢟⢝⢝⢕⣱⡵⡕⢕⢕⢕⢕⢕⣕⣕⣕⡼⢗⢕⢕⢕⢕⢕⢕⢕⢕⢕⢕⢕⢕⢕⢕⢕⢕⢕⢕⢕⢕⢱⢕⢕⢕⢕⢕⢕⢕⢕⢕⢕⢕⢕⢕⠕⢕⢕⢕⢕⢕⢕⢕⢕⢕⢕⢕⢅⢀⠀⢀⢄⠐⠀⠀⠀⢱⢟⢝⢕⢕⢕⢕⢕⢕⢕⢕⢕⢕⢕⢕⢕⢕⢕⢕⢕⠀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⠁⢑⢟⣏⣵⣾⣿⣿⣿⡿⢿⢿⣎⣿⣿⣻⣿⣿⣿⣿⡿⢟⣿⡿⢏⣵⣿⣿⣿⢇⠁⠀⠀⠀⠀⠀⠀⠀⠑⢕⢕⢕⢗⢕⢕⣕⣕⢵⢕⢞⢟⢻⢝⢕⣕⣱⣵⣷⡿⢿⢟⢝⢕⢕⢕⢕⢕⢕⢕⢕⢕⣕⣕⣱⣵⢷⢕⢿⢟⢏⢕⣱⣵⣷⣷⢿⢟⢏⢝⢕⣕⢕⢕⢕⢱⢵⢵⢞⢟⢝⢕⢕⡕⢕⢕⢕⢕⢕⢕⢕⢕⣱⣵⣷⣷⡇⢕⢕⢕⢕⢕⢕⢕⢕⢕⠀⠑⢕⢕⢕⢕⢕⢕⢕⢕⢕⢕⢕⢕⠕⠑⠀⠀⠀⠀⢄⢕⢕⢕⢕⢕⢕⢕⢕⢕⢕⢕⢕⢕⢕⢕⢕⢕⢕⢕⢕⠀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⢄⣵⣾⣿⣿⢿⣟⣽⣷⣿⣿⣿⣿⣿⣿⣿⣽⣿⢿⢏⢕⢼⢟⣵⣿⣿⣿⡿⢇⠀⠀⠀⠀⠀⢀⢀⢀⠀⠀⢕⢕⢕⢕⢎⢟⢟⢏⢕⢕⣕⡕⢕⢵⢾⢟⢝⢝⢕⢕⣱⣧⢕⢝⢕⢕⢕⣕⣵⣵⣷⡾⢿⢏⢕⢕⣕⡕⢕⣱⣿⢟⢝⢝⢕⢕⢕⢵⢕⢕⢕⢕⢕⢕⢕⢕⢕⢕⢕⣕⣱⡽⢟⢏⢝⢕⢕⣱⣵⡵⢷⢾⢟⢏⢕⣕⣱⢕⢕⢕⢕⢕⢕⠑⢕⢕⢄⠀⢕⢕⢕⢕⢕⢕⢕⢕⢕⢕⠕⠁⠀⠀⠀⠀⠀⢀⢕⢕⢕⢕⢕⢕⢕⢕⢕⢕⢕⢕⢕⢕⢕⢕⢕⢕⢕⢕⢕⠀⢕⢕⢕⢕⢕⢕⢕⢕⢕⠕⢕⢕⢕⢕⢕⢕⢕⢕⢕⢕⢕⢕⢕⢕⢕⠀</a:t>
            </a:r>
            <a:br/>
            <a:r>
              <a:t>⢕⠀⠀⠀⠀⠀⠀⠀⠀⠀⠀⠀⠀⠀⠀⠀⠀⠀⠀⠀⠀⠀⠀⠀⠀⠀⠀⠀⠀⠀⠀⠀⠀⠀⠀⠀⠀⠀⠀⠀⠀⠀⠀⠀⠀⠀⢄⣵⣿⡿⠟⣹⣵⣿⣿⡿⢟⢏⡝⢝⣽⣿⣷⣷⣷⣧⡕⢕⢕⣵⣿⣿⣿⣿⡟⠑⠀⠀⢀⢄⠁⠁⠁⠁⠁⠀⠀⢔⢕⢕⢕⣱⣵⣵⡷⢿⢟⢟⢕⢕⣕⣕⣵⡾⢿⢿⢟⢝⣕⣕⣵⣷⣿⡿⢟⢏⢝⢕⢕⢕⢕⢕⢟⢹⢝⢜⢕⢕⢕⢕⣕⢵⣵⢷⢗⢞⢎⢕⢕⣕⣵⡵⢷⢷⢗⢟⢕⢕⣕⣱⣵⣾⣿⡿⢟⢟⢝⣷⣷⣷⣾⡿⢟⢝⡇⢕⢕⢕⢕⢕⠀⢕⢕⢕⠀⢕⢕⢕⢕⢕⢕⢕⢕⠕⠁⠀⠀⠀⠀⠀⠀⠀⢕⢕⢕⢕⢕⢕⢕⢕⢕⢕⢕⢕⢕⢕⢕⢕⢕⢕⢕⢕⢕⢕⠀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⢱⢾⣿⣿⣿⡿⢏⠁⠀⠀⠀⠁⢔⢔⢐⢀⢀⠀⠀⠀⢕⢕⢱⢟⢟⢝⢕⢕⢕⢕⢱⢵⢿⢟⢏⢕⣕⣕⣱⣵⢿⢿⢟⢏⢕⢕⢕⢕⢕⣕⣕⢕⢱⢕⢕⢕⢕⣕⣕⣱⢵⡵⢕⢜⢝⢕⢕⣕⣕⣵⢷⢾⢏⢕⢕⢕⣱⣵⣵⣷⢿⢟⢟⢝⣕⣱⣵⣷⣿⣿⡿⢿⣟⣝⣵⣧⣵⣷⢕⢕⢕⢕⢕⢄⠕⢕⢕⠀⠑⢕⢕⢕⢕⢕⠑⠀⠀⠀⠀⠀⠀⠀⠀⠀⠀⢕⢕⢕⢕⢕⢕⢕⢕⢕⢕⢕⢕⢕⢕⢕⢕⢕⢕⢕⢕⢕⢕⠑⠀⢕⢕⢕⢕⢕⢕⢕⢕⢕⠑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⠁⠁⠁⠈⠁⠀⠀⠀⢐⢀⢀⢕⢕⢕⢕⠕⠀⠀⠀⢕⢕⢕⢕⢕⢕⢕⢕⢕⢕⢕⢕⢕⢇⢗⢿⢟⢕⢕⢕⢕⢕⢕⢕⢜⢕⢕⢟⢟⢏⢝⢕⣕⣕⣵⢷⢿⢟⢟⢕⢕⢕⢕⢕⢵⢷⢜⢝⢝⢕⢕⣱⣵⣵⣾⡿⢿⢟⢝⣱⣵⣵⣾⣿⢿⢿⢟⢏⣕⣵⣵⣿⣿⣿⢿⢟⢝⢝⡕⢕⢕⢕⢕⢕⠀⢕⢕⢔⠀⠕⢕⢕⠑⢄⢔⠀⠀⠀⠀⠀⠀⠀⠀⠀⠀⢕⢕⢕⢕⢕⢕⢕⢕⢕⢕⢕⢕⢕⢕⢕⢕⢕⢕⢕⢕⢕⢕⢕⠀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⢀⢔⠀⠀⠀⢕⢕⢕⢕⠑⠁⠀⠐⠄⠀⠀⠀⢕⢕⢕⢕⢕⢕⢕⢕⢕⢕⢕⢕⢕⢕⢕⢕⢕⢕⢕⢕⢕⢕⢕⢕⢕⢕⢕⣕⣵⡷⢷⢾⢝⢝⢝⢕⢕⢕⢕⢕⢕⢕⢕⢕⢕⢕⣕⣵⣼⣷⢿⢿⣏⣝⣱⣵⣷⣷⣿⢿⢟⢟⢝⣕⣵⣵⣷⣿⣿⣿⣿⣿⣕⣱⣵⣾⣿⣿⢇⢕⢕⢕⢕⢕⢔⠀⢕⢕⢀⠀⠁⢄⢕⠕⠀⠀⠀⢀⠁⠀⠀⠀⠀⠀⠀⢕⢕⢕⢕⢕⢕⢕⢕⢕⢕⢕⢕⢕⢕⢕⢕⢕⢕⢕⢕⢕⢕⢕⠀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⠕⢕⢔⠀⠀⠑⠕⠕⠕⠀⠀⠀⠀⠀⠀⠀⠀⠕⢕⢕⢕⢕⢕⢕⢕⢕⢕⢕⢕⢕⢕⢕⢕⢕⢕⢕⢕⢕⢕⢕⢕⢕⢕⢕⢕⢕⢕⢕⢕⢕⢕⢕⢕⢕⢝⢕⢕⣕⣵⣵⣷⣿⢿⢿⢏⣕⣱⣵⣾⣿⣿⣿⣿⣟⣝⣱⣵⣷⣷⣿⣿⣿⡿⢿⣧⣕⣕⣸⣿⣿⢿⢟⢏⣕⣱⣵⢑⢕⢕⢕⢕⢕⢀⠁⢕⢕⠀⢕⠕⠑⠀⠀⢀⠐⠀⠀⠀⠀⠀⠀⠀⢕⢕⢕⢕⢕⢕⢕⢕⢕⢕⢕⢕⢕⢕⢕⢕⢕⢕⢕⢕⢕⢕⢕⢕⢀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⢀⢀⢕⢕⢕⢕⢕⢕⢕⢕⢕⢕⢕⢕⢕⢕⢕⢕⢕⢕⢕⢕⢕⢕⢕⢕⢕⢕⢕⢕⢕⢕⢕⢕⢕⢕⣕⣵⣷⣾⣿⡿⢟⢝⢕⣱⣷⣷⣿⣿⢿⢿⢟⣝⣕⣱⣾⣿⣿⣿⣿⢟⢝⢝⣽⣿⣿⣿⣾⣿⢿⢿⣽⣕⣕⣾⣿⣿⣿⣿⢇⢕⢕⢕⢕⢕⠅⠀⠁⠀⠐⠁⠀⠀⢀⠔⢀⣰⣀⣄⠄⠀⠀⠀⢄⢕⢕⢕⢕⢕⢕⢕⢕⢕⢕⢕⢕⢕⢕⢕⢕⢕⢕⢕⢕⢕⢕⢕⢕⢅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⢀⠀⠀⠀⠄⢔⢕⡕⢕⢕⢕⢕⢕⢕⢕⢕⢕⢕⢕⢕⢕⢕⢕⢕⢕⢕⢕⢕⣕⣵⣵⢕⢕⢕⢕⢕⢕⢕⣕⣵⣷⣿⣿⢟⢝⢝⣝⣹⣷⣾⣿⣿⢟⢟⢝⢝⣱⣵⣷⣿⣿⣿⣿⣟⡝⢝⢝⣿⣿⣿⣿⣿⡿⢟⢟⢻⢿⢿⢟⢏⢝⢕⣼⣯⢕⢕⢝⡇⢁⢕⢕⢕⢕⢕⠀⠀⠀⠀⠀⠀⠐⠀⣰⣾⣿⣿⡏⠀⠀⠀⢔⢑⢕⢕⢕⢕⢕⢕⢕⢕⢕⢕⢕⢕⢕⢕⢕⢕⢕⢕⢕⢕⢕⢕⢕⢕⢕⠀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⠁⠑⠕⠔⢀⢕⢕⢕⢏⢕⢕⢕⢕⢕⢕⢕⢕⢕⢕⢕⢕⢕⢕⢕⣕⣱⣵⢞⢟⢟⢏⢝⢕⣕⣱⣵⣷⣿⡿⢟⢏⣝⣕⣱⣵⣾⣿⣿⢿⢟⢏⣝⣱⣷⣷⣾⣿⡿⢿⢟⢟⣿⣵⡵⢿⢿⢿⣿⣿⣟⣹⣿⣿⣿⣷⣵⣕⣕⡵⢷⢇⢕⢕⣕⣵⣾⣿⣿⡇⢕⠑⢕⢕⢕⢕⢕⠀⠀⠀⠄⠀⠀⣼⣿⣿⡿⠏⠀⠀⠀⢔⢕⢕⢕⢕⢕⢕⢕⢕⢕⢕⢕⢕⢕⢕⢕⢕⢕⢕⢕⢕⢕⢕⢕⢕⢕⢕⢕⢀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⠑⠕⢕⢕⢕⢕⢕⢕⢕⢕⢕⢕⢕⢕⢕⢕⢕⢕⢗⢟⢏⢝⢕⢕⣕⣵⣵⣷⡾⢿⢟⢟⣏⣕⣵⣵⣿⣿⣿⢏⢝⢕⣕⣜⣿⣿⣿⣿⢿⢟⢏⢝⢕⢕⢕⢕⢜⢝⢕⢕⡕⢱⢕⢝⣿⣿⣿⣿⣿⢟⢝⢝⢻⣿⣷⣷⣷⣿⡿⢿⢿⢿⣿⣗⢕⢕⠀⠁⢕⢕⢕⢕⢕⠀⠀⠀⠀⠀⠛⠛⠃⠁⠀⠀⠀⢔⢕⢕⢕⢕⢀⢕⢕⢕⢕⢕⢕⢕⢕⢕⢕⢕⢕⢕⢕⢕⢕⢕⢕⢕⢕⢕⢕⢕⢕⠑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⠁⠑⠕⢕⢕⢕⢕⢕⣱⡵⢯⢕⢕⢕⢕⢕⣕⣵⣷⣿⣿⣿⢟⢝⢕⣱⣵⣷⣿⣿⢿⢿⢟⣯⣝⣵⣵⣿⣿⣿⢿⢟⢝⢝⢕⢕⣵⡕⢕⢕⣕⣱⡵⢷⢕⢕⢕⢕⢕⣕⣽⡏⢝⢟⢝⢝⣷⣷⣷⣿⣿⡿⢿⢿⢿⣧⣵⣵⣷⣿⡿⢄⢕⠀⢕⠁⢕⢕⢕⢕⢕⠀⠀⠀⠀⠀⠀⠀⠀⠀⠀⢔⢕⢕⢕⢕⢕⢕⢕⢕⢕⢕⢕⢕⢕⢕⢕⢕⢕⢕⢕⢕⢕⢕⢕⢕⢕⢕⢕⢕⢕⢕⢀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⠁⠑⠏⢇⢏⢝⢕⢕⢕⣵⣷⣾⣿⡿⢏⢝⣕⣱⣾⣿⣿⣿⡿⢟⢏⢝⣕⣵⣵⣾⣿⣿⢿⢿⣟⣝⣝⣵⣷⣷⣷⣾⣿⣿⢟⣻⣿⣿⣧⣵⣵⣷⣷⣾⣿⣷⣕⣝⣕⣵⣵⣾⣿⣿⢿⢿⢟⢝⣕⣱⣵⣾⣿⣿⢿⢿⣟⡕⢕⢕⢔⡔⢕⠁⢕⢕⢕⢕⢄⠀⠀⠀⠀⠀⢄⢄⢄⢕⢕⢕⢕⢕⢕⢕⢕⢕⢕⢕⢕⢕⢕⢕⢕⢕⢕⢕⢕⢕⢕⢕⢕⢕⢕⢕⢕⢕⢕⢕⢕⢕⠑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⢳⢾⡻⣟⣇⣱⣵⣷⣿⣿⣿⣿⣿⢟⢝⢝⢕⢷⣷⣿⡿⢟⢟⢝⢕⣱⣵⣷⣿⣿⡿⢿⢟⢝⢕⣸⣿⣿⣿⣿⣿⡿⢟⢝⣽⣷⣾⣿⣿⣿⡿⢿⢿⣿⡝⢝⢝⣕⣕⣕⣵⣿⣿⢿⢟⢟⣝⣵⣵⣷⣿⠕⢕⢁⢞⢕⠕⢕⠀⠕⢕⢕⢕⠀⠀⠀⠀⠀⠁⢕⢕⢕⢕⢕⢕⢕⢕⢕⠕⢕⢕⢕⢕⢕⢕⢕⢕⢕⢕⢕⢕⢕⢕⢕⢕⢕⢕⢕⢕⢕⢕⢕⢕⢕⢀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⢿⣿⣿⡿⢟⢝⢝⢝⢝⢝⢕⢕⢕⢕⢕⢜⢻⣷⣷⣷⣾⡿⢿⢟⢏⢝⣕⣵⣵⣿⣿⣿⣿⣿⢟⢏⢝⢝⢿⣿⣿⣿⡿⢟⢟⢏⣕⣵⣕⣱⣼⣿⣿⣿⣿⡟⢏⢝⢝⣹⣷⣷⣿⣿⣿⢿⢿⡏⢕⠑⣱⣷⣿⢔⢕⢕⠀⠑⢕⢕⢔⠀⠀⠀⠀⠁⢕⢄⠅⢕⢕⢕⢕⢕⢕⢔⢕⢕⢕⢕⢕⢕⢕⢕⢕⢕⢕⢕⢕⠕⢕⢕⢕⢕⢕⢕⢕⢕⢕⢕⢕⢕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⠱⢼⣷⣷⡷⢕⢎⢕⢕⢕⣵⣷⣾⣿⡿⢿⢟⢝⣕⣵⣵⣷⣿⣿⣿⣿⡿⢝⢕⢕⢕⣕⣱⣵⣾⣿⡿⢿⢿⢇⢕⣵⣾⣿⣿⣿⣿⡿⢿⢟⢝⣝⣵⣷⣷⣿⣿⢿⢟⢟⢝⣱⣵⣵⢕⠑⣱⣿⣿⢏⢕⢕⢕⠀⠀⠁⠕⠀⠀⠀⠀⠀⠀⠀⠑⢔⠐⠕⢕⢕⢕⢕⢕⢑⢕⢕⢕⢕⢕⢕⢕⢕⢕⢕⢕⢕⠀⢕⢕⢕⢕⢕⢕⢕⢕⢕⢕⢕⢕⠀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⠕⢸⣵⣷⣿⣷⢕⢝⢝⢕⢟⢕⢕⢕⢜⢝⢝⣝⢏⢝⢝⢕⢝⢕⣵⣵⣷⣿⣿⢿⢟⢟⢏⣵⣵⣵⣾⣿⣿⣿⢟⢝⢕⢕⣱⣵⣿⣿⣿⢟⢟⢟⢝⣱⣵⣵⣵⣾⡿⢟⢏⠐⣕⣱⣧⣼⣿⣷⠁⢕⢀⠀⠀⠀⠀⠀⠀⠀⠀⠀⠀⠀⠁⠀⠀⠁⢕⢕⢕⢕⢕⢕⢕⢕⢕⢕⢕⢕⢕⢕⢕⢕⢕⢔⢕⢕⢕⢕⢕⢕⢕⢕⢕⢕⢕⢕⠀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⢜⢕⢕⡻⣧⣵⣵⣷⣿⣿⣿⢟⢝⢝⢕⣱⣵⣷⣾⣿⣿⢟⢟⢝⣕⣵⣵⣷⣿⣿⣿⢿⢿⣏⣕⣱⣷⣾⣿⣿⢿⢟⢏⢝⣕⣵⣵⣷⣿⣿⣿⢿⢟⢟⣕⣱⡣⣵⣿⣿⣿⡿⢽⢕⢕⢕⢕⠀⠀⠀⠀⠀⠀⠀⠀⠀⠀⠀⠀⠀⠀⠀⠀⠕⢕⢕⢕⢕⢕⢕⢕⢕⢕⢕⢕⢕⢕⢕⢕⢕⠁⢕⢕⢕⢕⢕⢕⢕⢕⢕⢕⢕⢕⠀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⠘⠺⢽⢿⢿⢿⣏⣕⣱⣵⣷⣿⣿⣟⢟⢟⢝⢝⣿⣷⣷⣿⣿⡿⢿⢟⢟⣝⣵⣵⣾⣿⣿⣿⣿⢟⢝⢕⣱⣵⣷⣿⣿⣿⢿⢟⢟⢻⣿⣷⣷⣿⣿⣿⢯⢟⢏⡕⢕⢕⢕⢝⢕⠕⢕⠀⠀⠀⠀⠀⠀⢠⡀⠀⠀⠀⠀⠀⠀⠀⠀⠀⢕⢕⢕⢔⢕⢕⢕⢕⢕⢕⢕⢕⢕⢕⢕⢕⠀⢕⢕⢕⢕⢕⢕⢕⢕⢕⢕⢕⢕⠀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⢿⢟⢝⢝⢝⣕⣵⣵⣾⣿⡿⢿⢟⢟⢻⣵⣵⣷⣿⣿⢿⢿⢟⢏⣝⣱⣵⣾⣿⣿⣿⡿⢟⢟⢝⣱⣵⣵⣷⣿⣿⣿⢿⣿⣯⡕⢕⢕⢸⢏⢕⢕⢕⣕⢕⠀⢕⠀⠀⠀⠀⠀⠀⠁⢿⣷⡔⠀⠀⠀⠀⠀⠀⠀⢕⢕⢕⢕⢕⢕⢕⢕⢕⢕⢕⢕⢕⢕⢕⢕⠀⠑⢕⢕⢕⢕⢕⢕⢕⢕⢕⢕⢕⢕⠀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⢿⢟⢟⣵⣵⣷⣾⣿⣿⢿⢿⢟⣕⣕⣵⣵⣾⣿⣿⣿⣿⣟⢝⢕⣱⣷⣷⣿⣿⣿⢿⢿⢿⣿⣷⣕⣕⣜⡿⢕⢱⢕⢕⢕⢕⢝⢝⣷⡕⢕⠀⠀⠀⠀⠀⠀⠀⡜⣿⣷⢀⠀⠀⠀⠀⠀⠀⠕⢕⢕⢕⢕⢕⢕⢕⢕⢕⢕⢕⢕⢕⢕⢕⠀⠀⢕⢕⢕⢕⢕⢕⢕⢕⢕⢕⢕⢕⠀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⡿⢟⢻⢿⣧⣱⣵⣷⣿⣿⣿⣿⣿⣿⡏⢝⢝⢝⢿⢟⢟⢟⢻⢟⢟⢿⣧⣵⣕⡕⢝⢝⣟⣿⣿⣕⢕⢕⢕⢕⢕⢕⢕⢞⢏⢕⠁⠀⠀⠀⠀⠀⠀⢄⣧⢹⣿⣇⠀⠀⠀⠀⢄⢀⠀⢕⢕⢕⢕⢕⢕⢕⢕⢕⢕⢕⢕⢕⢕⢕⢄⠀⠀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⣱⣵⣾⣿⣿⣿⣿⣿⣟⣟⣿⣿⣿⣿⣷⣵⣕⢕⢕⢱⣷⣧⣕⣱⣾⣿⣿⢿⢿⣷⣼⡝⢝⣕⣵⣷⣧⣵⣷⣕⢝⢟⢇⢕⡕⠀⠀⠀⠀⠀⠀⠀⢕⢕⡕⢿⣿⡔⠀⠀⠀⠀⢧⡄⠑⢕⢕⢕⢕⢕⢕⢕⢕⢕⢕⢕⢕⢕⢕⢕⠀⠀⢕⢕⢕⢕⢕⢕⢕⢕⢕⢕⢕⢕⢄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⢿⢟⢝⣹⣿⣿⣷⣧⣵⣿⣿⣿⣿⣏⢕⢕⢜⣿⣿⣿⣿⣿⣿⡟⢟⢟⢝⣻⣷⣷⣷⣿⡿⠀⠀⠀⠀⠀⠀⣰⣿⣿⣿⢸⣿⣧⠀⠀⠀⠀⢸⣿⣔⢕⢕⢕⢕⢕⢕⢕⢕⢕⢕⢕⢕⢕⢕⢕⠀⠀⠀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⣕⣕⣱⣾⣿⣿⣿⣿⡟⢏⢝⣹⣷⣾⣿⣿⣿⢿⢿⢿⢿⣿⣯⣕⣝⣽⣷⣷⣾⣯⡝⢟⢟⢟⢟⣷⣧⣵⣿⣿⣿⡿⢿⢟⢝⠀⠀⢀⢀⣠⣾⡟⢏⢝⢝⢜⣿⣿⡔⠀⠀⠀⠜⣿⣿⡕⢕⢕⢕⢕⢕⢕⢕⢕⢕⢕⢕⢕⢕⢕⠀⠀⠀⠑⢕⢕⢕⢕⢕⢕⢕⢕⢕⢕⢕⢕⢕⢕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⢟⢕⢕⢕⢝⢕⢕⢕⢼⣧⣕⢕⢕⢕⢹⣿⣿⣿⣿⣿⢟⢟⢝⢕⣕⣵⣷⢿⢟⢻⢿⢿⣿⣕⣕⣵⣵⣿⣷⣾⡿⢿⢏⢕⢕⣕⣵⣷⡇⣿⣿⡇⠀⢄⠀⠀⣿⣿⣧⢕⢕⢕⢕⢕⢕⢕⢕⢕⢕⢕⢕⢕⢕⠀⠀⠀⠀⠕⢕⢕⢕⢕⢕⢕⢕⢕⢕⢕⢕⢕⢕⢔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⢜⢕⢕⣕⣱⣕⢕⢱⢵⢕⢕⢕⣕⣵⣿⣿⣷⣾⣿⡝⢝⢝⢝⣝⣵⣷⣾⣿⣿⢿⢿⢇⢕⢕⢕⢕⢸⣿⣿⣿⣿⢿⢝⢕⣕⣱⣾⣿⣿⣿⣿⢟⢇⢹⣿⣷⢀⣼⣔⣴⣿⣿⣿⡇⢕⢕⢕⢕⢕⢕⢕⢕⢕⢕⢕⢕⢕⢄⠀⠀⠀⠀⢕⢕⢕⢕⢕⢕⢕⢕⢕⢕⢕⢕⢕⠁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⣇⢕⣕⣵⣵⣿⣿⣿⢟⢟⢟⢝⣻⣷⣷⣷⣿⡿⢟⢟⢟⢟⢻⣕⣕⣵⣵⣵⣵⡕⢕⢕⢕⢕⢕⣵⣿⣿⣿⣿⢿⢟⢝⢝⢝⣷⣷⡜⣿⣿⣿⣿⣿⣿⣿⣿⣿⣿⢕⢕⢕⢕⢕⢕⢕⢕⢕⢕⢕⢕⢕⢕⠀⠀⠀⠀⠀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⢸⣧⡕⢕⢕⢕⣕⣱⣷⣾⣿⣿⡿⢿⢟⢇⣕⣱⣵⣷⣿⣿⣿⣿⢿⢏⢕⢕⣱⣵⣷⣾⣿⣿⢿⢟⢝⢕⣕⣵⣷⣾⣿⣿⣿⢷⡸⣿⣿⣿⣿⣿⣿⣿⣿⣿⣇⢕⢕⢕⢀⢕⢕⢕⢕⢕⢕⢕⢕⢕⠀⠀⠀⠀⠀⠁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⢏⣕⣕⣱⣵⣵⣷⣷⣕⣕⢕⢕⣝⣽⣷⣾⣿⣿⡿⢿⢟⢟⢝⣕⣵⣵⣾⣿⣿⣿⣿⢟⢝⢕⢕⣱⣾⣿⣿⣿⣿⢿⢟⢝⢕⣵⣷⣷⣿⣿⣿⣿⡿⢿⣿⡕⢕⢕⡜⣿⣿⣿⣿⣿⣿⣿⣿⣿⡕⢕⢕⢕⢕⢕⢕⢕⢕⢕⢕⢕⢕⠀⠀⠀⠀⠀⠀⠀⠁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⣕⣱⣵⣵⣾⣿⣿⣟⣻⣏⢕⢕⢕⢕⢜⢝⣿⣷⣿⡜⢿⣿⣿⣿⣿⣿⣿⣿⣧⢕⢕⢕⢀⢕⢕⢕⢕⢕⢕⢕⢕⢔⠀⠀⠀⠀⠀⠀⠀⠀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⣠⣴⣷⢏⢝⢝⣝⣱⣵⣿⣿⣿⣿⣿⢿⢿⣇⣕⣵⣵⣷⣿⣿⣿⣿⣿⢟⢝⣕⣵⣷⣿⣿⣿⣿⣿⢟⢟⢝⣵⣵⣷⣾⣿⣿⣿⣿⢿⢿⣿⡏⢝⢝⢕⣕⣕⣵⣷⢟⢟⢟⣿⣿⣧⡻⣿⣿⣿⣿⣿⣿⣿⡇⢕⢕⢕⢕⢕⢕⢕⢕⢕⢕⢕⢕⠀⠀⠀⠀⠀⠀⠀⠀⢕⢁⢕⢕⢕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⢄⢔⢜⢕⢕⢕⢕⣱⣷⣾⣿⣿⣿⢿⢟⢟⣏⣵⣵⣾⣿⣿⣿⣿⡿⢿⢝⣕⣕⣵⣿⣿⣿⣿⡿⢟⢟⢏⣝⣿⣿⣾⣿⣿⣿⣿⢿⢟⢏⢕⣕⣵⣾⣿⣿⣷⣷⣿⣿⡟⣿⣿⣿⣿⣿⣿⣿⢟⢇⢜⢟⢿⣿⣿⣿⣿⣷⢕⢕⢕⠀⢕⢕⢕⢕⢕⢕⢕⢕⠀⠀⠀⠀⠀⠀⠀⠀⢕⢕⢔⠁⠕⢕⢅⠑⠕⢕⢕⢕⢕⢕⢕⢕⢕⢕⢔⢕⢁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⡄⣔⡗⢝⢕⢕⢕⣕⣕⣱⣷⣿⣿⢿⢟⢟⢇⣕⣕⣵⣷⣿⣿⣿⣿⣿⣿⣝⣕⣵⣷⣿⣿⣿⣿⣿⢿⢟⢟⣻⣷⣷⣾⣿⣿⣿⡿⢿⢟⢻⣕⣵⣵⣿⣿⣿⣿⣿⡿⢟⢝⣹⣿⣿⣿⣿⣿⣿⡿⢟⢏⢕⢕⣕⣕⣱⣵⣜⣛⠻⢿⣿⡇⢕⢕⢑⠑⢕⢕⢕⢕⢕⢕⢕⠀⠀⠀⠀⠀⠀⠀⢀⠀⢕⢕⢔⠀⠀⠑⢕⢄⢀⠁⠕⢑⢑⠕⠕⠕⢕⢕⠕⠕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⣄⣴⡔⢞⢏⢕⢕⢕⣕⣷⣾⣿⢟⢟⢻⢿⢝⢕⢕⣕⣵⣾⣿⣿⣿⣿⡟⢝⢝⣻⣿⣿⣿⣿⣿⣿⡿⢟⢏⢕⢕⣱⣷⣾⣿⣿⣿⣿⣿⣿⣕⢕⢕⢱⡾⢿⢿⢿⣿⣿⢏⢝⢕⣵⣷⣿⣿⣿⣿⣿⡿⢿⢏⣕⣕⡕⢕⣽⣿⣿⣿⣿⣿⣿⡿⢷⢇⢱⢅⢕⢕⠀⢕⢕⢕⢕⢕⢕⢕⢀⠀⠀⠀⠀⠀⠀⢕⠀⢕⢕⢕⢔⠀⠀⢕⢅⢑⠔⢄⢀⠑⠕⢕⢕⢔⢔⢔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⣄⢔⢇⢗⢝⢝⢕⢕⣕⣕⣵⣿⣿⡿⢿⢏⢕⢕⢕⣕⣕⣕⣵⣿⡟⢝⢝⢕⢕⢕⣽⣷⣿⣿⣿⡿⢿⢟⢟⢟⣷⣵⣵⣵⣽⣿⣿⣿⣿⡟⢝⢟⢻⢿⢿⢿⢝⢕⢕⢕⢕⢕⢿⣿⣿⣷⡞⢟⢟⣝⣽⣿⣧⢕⢕⢕⣾⣿⣿⣿⣿⣿⣿⣿⡿⢿⢏⣕⣱⣷⣷⣿⣇⢕⢕⠀⠁⢕⢕⢕⢕⢕⢕⠀⠀⠀⠀⠀⠀⠀⢕⠀⢕⢕⢕⢕⠔⢕⢕⢕⢕⢕⢔⢄⢅⢀⢀⢁⢕⢕⢕⢕⢕⠀</a:t>
            </a:r>
            <a:br/>
            <a:r>
              <a:t>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⠛⠓⠙⠚⠓⠓⠛⠛⠛⠛⠛⠛⠛⠛⠑⠑⠓⠛⠛⠛⠛⠛⠛⠛⠛⠑⠓⠓⠛⠛⠛⠛⠛⠛⠛⠛⠓⠑⠑⠓⠛⠛⠛⠛⠛⠛⠛⠛⠛⠛⠛⠓⠓⠓⠓⠓⠓⠛⠛⠛⠛⠓⠓⠛⠛⠛⠛⠛⠛⠛⠛⠛⠛⠛⠛⠛⠛⠛⠛⠛⠛⠛⠛⠛⠛⠓⠓⠛⠛⠛⠛⠛⠛⠛⠑⠑⠀⠀⠑⠑⠑⠑⠑⠑⠑⠀⠀⠀⠀⠀⠀⠑⠀⠑⠑⠑⠑⠀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⢱⢇⢕⣕⢕⢕⢕⢕⢕⢕⢕⢕⢜⢟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⢜⢕⢸⣿⣧⡕⢕⢕⢕⢕⢕⢕⢕⢕⢕⢜⢝⢻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⣿⣿⣿⣿⣇⢕⢕⢕⢕⢕⢕⢕⢕⢕⢕⢕⢕⢝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⢸⣿⣿⣿⣿⣿⣷⣕⢕⢕⢕⢕⢕⢕⢕⢕⢕⢕⢕⢕⢜⢻⣿⣿⣿⣿⣿⣿⣿⣿⣿⣿⣿⣿⣿⣿⣿⣿⣿⣿⢿⢿⢿⢿⢿⢿⢿⢿⢿⣿⣿⣿⣿⣿⣿⣿⣿⣿⣿⣿⣿⢿⢿⢿⢿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⣷⣕⢕⢕⢕⢕⢕⢕⢕⢕⢕⢕⢕⢕⢜⢿⣿⣿⣿⣿⣿⣿⣿⣿⣿⣿⢿⢟⣟⣹⣵⣷⣾⣿⣿⣿⣿⣿⣿⣷⣷⣷⣷⣷⡼⢝⣏⣽⣵⣷⣷⣷⣷⣷⣾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⢸⣿⣿⣿⣿⣿⣿⣿⣿⣿⣿⣿⣧⣕⢕⢕⢕⢕⢕⢕⢕⢕⢕⢕⢜⢻⣿⣿⣿⣿⣿⢿⢟⣹⣵⣾⣿⣿⣿⣿⣿⣿⣿⣿⣿⣿⣿⣿⣿⣿⣿⢟⣹⣾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⣾⣿⣿⣿⣿⣿⣿⣿⣿⣿⣿⣿⣿⣿⣷⣧⣕⢕⢕⢕⢕⢕⢕⢕⢕⢕⢿⣿⢟⣽⣵⣿⣿⣿⣿⣿⣿⣿⣿⣿⣿⣿⣿⣿⣿⣿⣿⣿⣿⢏⣱⣿⣿⣿⣿⣿⣿⣿⣿⣿⣿⣿⣿⢿⢿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⢻⣿⣿⣿⣿⣿⣿⣿⣿⣿⣿⣿⣿⣿⣿⣿⣿⣷⣧⣕⢕⢕⢕⢕⢕⣕⡜⣱⣿⣿⣿⣿⣿⣿⣿⣿⣿⣿⣿⣿⣿⣿⣿⣿⣿⣿⣿⢟⣱⣾⣿⣿⣿⣿⣿⣿⣿⣿⡿⡿⢟⢕⢜⢕⢕⢕⢻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⢜⣿⣿⣿⣿⣿⣿⣿⣿⣿⣿⣿⣿⣿⣿⣿⣿⣿⣿⡿⢟⣇⣵⣾⣿⣿⢱⣿⣿⣿⣿⣿⣿⣿⣿⣿⣿⣿⣿⣿⣿⣿⣿⣿⣿⡿⢇⣾⣿⡿⣿⣿⡿⢿⢟⢟⢝⢝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⢜⢟⢿⣿⣿⣿⣿⣿⣿⣿⣿⣿⣿⣿⣿⢿⣟⣵⣷⣿⣿⣿⣿⣿⢣⣿⣿⣿⣿⣿⣿⣿⣿⣿⣿⣿⣿⣿⣿⣿⣿⣿⣿⡟⣱⡿⢝⢞⢕⢇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⣿⣷⣷⣾⣿⣿⣿⣿⣿⣿⣿⣿⣿⡿⢟⣵⣾⣿⣿⣿⣿⣿⣿⣿⣿⣿⣿⣿⣿⣿⣿⣿⣿⣿⣿⣿⣿⣿⣿⣿⣟⣿⢿⢏⢵⢗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⡿⢟⢏⣵⣿⣿⣿⣿⣿⣿⣿⣿⣿⣿⣿⣿⣿⣿⣿⣿⣿⣿⣿⣿⣿⡿⢿⢿⢿⢕⢱⢕⢇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⡿⢟⣹⣵⣾⣿⣿⣿⣿⣿⣿⣿⣿⣿⣿⣿⣿⣿⣿⣿⣿⣿⣿⣿⢟⢏⢕⢕⢕⢕⢕⢕⢕⢕⢕⢕⢕⢕⢕⢕⢕⢕⢕⢕⢕⢕⢕⢕⢕⢕⢕⢕⢕⢕⢕⢕⢕⢕⢕⢕⠀</a:t>
            </a:r>
            <a:br/>
            <a:r>
              <a:t>⣿⣿⡿⢿⢟⢿⢿⣿⣿⡿⢿⢟⢟⢟⢿⢿⣿⣿⣿⣿⣿⣿⣿⣿⣿⣿⣿⣿⣿⣿⣿⣿⣿⣿⣿⣿⣿⣿⣿⣿⣿⣿⣿⣿⣿⣿⣿⣿⣿⣿⣿⣿⣿⣿⣿⣿⣿⣿⣿⣿⣿⣿⣿⣿⣿⣿⣿⣿⣿⣿⣿⣿⣿⣿⣿⣿⣿⣿⣿⣿⣟⣻⣿⣿⣿⣿⣿⢿⣿⣿⣿⣿⣿⣿⣿⣿⣿⣿⣿⣿⣷⣷⣿⣿⣿⣿⣿⡿⣿⣿⣿⣿⣿⣿⣿⣿⣿⣿⣿⣿⣿⣿⣿⣿⣿⣿⡿⣿⣿⣿⣿⣿⣿⣿⣿⣿⡟⢟⣻⣿⣿⣿⣿⣿⣿⣿⣿⣿⣿⣿⣿⣿⣿⣿⣿⣿⣿⣿⣿⣿⣿⣿⣿⣿⣿⣿⣿⣿⣿⣿⣿⣿⣻⣿⣿⣿⣿⣿⢟⣕⣳⣿⣿⣿⣿⣿⣿⣿⣿⣿⣿⣿⣿⢿⢿⢿⢿⣿⣿⢟⢝⢕⢕⢕⢕⢕⢕⢕⢕⢕⢕⢕⢕⢕⢕⢕⢕⢕⢕⢕⢕⢕⢕⢕⢕⢕⢕⢕⢕⢕⢕⢕⢕⢕⢕⢕⢕⢕⢕⢕⠀</a:t>
            </a:r>
            <a:br/>
            <a:r>
              <a:t>⢏⠕⠕⠑⠑⠁⠑⠑⠑⠑⠁⠑⠑⠁⠑⠕⠜⢝⢟⢿⣿⣿⣿⣿⣿⣿⣿⣿⣿⣿⣿⣿⣿⣿⣿⣿⣿⣿⣿⣿⣿⣿⣿⣿⣿⣿⣿⣿⣿⣽⣽⣿⣿⣿⣿⣿⢟⣿⣿⣿⣿⣿⣿⣿⣿⣿⣿⣿⣿⣿⣿⣿⣿⣟⣻⣯⣵⣷⣾⣿⢿⢿⣿⣿⣽⣿⣿⣿⣿⣿⣿⣿⣿⣷⣾⣿⡿⢿⣿⣿⣿⣿⣿⣿⣿⣽⣽⣽⣿⣿⣿⣿⣿⣟⣻⣿⣿⣿⣿⣿⣿⣿⣿⣿⣿⣿⣿⣿⣿⡟⢟⢻⣿⣿⣷⣿⣿⣿⣿⣿⣿⣿⣿⣿⣿⣿⣿⣿⣿⣿⣿⣿⣿⣿⣿⣿⣿⣿⣿⣿⣿⣿⣿⣿⣿⣿⣿⣿⣿⣿⣿⣿⣿⣿⣿⡿⢏⢵⢜⣿⣿⣿⢿⢿⣿⣿⣿⡻⡿⣯⢝⢇⢕⢕⢕⢕⢕⢕⢕⢕⢕⢕⢕⢕⢕⢕⢕⢕⢕⢕⢕⢕⢕⢕⢕⢕⢕⢕⢕⢕⢕⢕⢕⢕⢕⢕⢕⢕⢕⢕⢕⢕⢕⢕⢕⢕⢕⢕⢕⢕⠀</a:t>
            </a:r>
            <a:br/>
            <a:r>
              <a:t>⠁⠁⠀⠀⠀⠀⠀⠀⠀⠀⠀⠀⠀⠀⠀⠀⠀⠁⠕⢕⢹⣿⣿⣿⣿⣿⣿⣿⣿⣿⣿⣿⣿⣿⣿⣿⣿⣿⣿⣿⣿⣿⣿⣿⣿⣿⣿⣿⢿⣟⣿⣿⣿⣿⣿⡿⢿⣿⣿⣿⣻⣿⣿⣿⣿⢿⢿⣿⣿⣿⣿⣿⣿⣿⣿⣿⣿⣿⣿⣿⣿⣿⣿⣿⣻⣿⣷⣾⣿⣿⣿⣿⣿⣿⣿⣿⣿⣿⣿⣿⣿⣿⣿⣿⣿⣿⡿⣿⣿⣿⣷⣿⣿⣿⣿⣿⣝⣝⣽⣿⣿⣿⣿⢿⢿⢿⣯⣽⣿⣿⣿⣿⣿⣿⣻⣿⣿⣿⣿⣿⣿⣟⣻⣿⣿⣿⣿⣿⣿⣿⣿⣿⣿⣿⣿⣿⣿⣿⣿⣿⣿⣿⣿⣿⣿⣿⣿⣿⣿⣿⣿⣿⡿⢟⢕⢕⢕⢕⢕⡸⣱⡷⣷⣷⣷⣷⣷⣵⣅⣕⢳⣿⣿⣿⢕⢕⢕⢕⢕⢕⢕⢕⢕⢕⢕⢕⢕⢕⢕⢕⢕⢕⢕⢕⢕⢕⢕⢕⢕⢕⢕⢕⢕⢕⢕⢕⢕⢕⢕⢕⢕⢕⢕⢕⢕⢕⢕⢕⢕⢕⠀</a:t>
            </a:r>
            <a:br/>
            <a:r>
              <a:t>⣴⣴⣶⣴⢴⣴⣤⣄⣄⣀⡀⠀⠀⠀⠀⠀⠀⠀⠀⠁⠑⠘⠕⢝⢟⢿⣿⣿⣿⣿⣿⣿⣿⣿⣿⣿⣿⣿⣿⣿⣿⣿⣿⣿⣿⣿⣿⣿⣿⡿⢿⣟⣟⣿⣿⣷⣷⣿⡿⢿⣿⣿⣿⣿⣿⣿⡿⢿⣟⣟⣿⣿⣷⣿⣿⢟⢟⣿⣿⣷⣷⣿⣿⣿⣿⣿⣿⣿⣿⣿⣿⣿⡿⢟⢯⣗⣟⢻⢿⣿⣿⣿⣿⣿⣽⣿⣿⣿⣿⢟⢟⢟⣿⣷⣷⣿⣿⡿⢿⣿⣹⣽⣷⣷⣿⣿⣿⣿⣿⣿⣷⣾⣿⢿⢿⣟⣽⣵⣵⣿⣿⡿⢿⣿⣿⣿⣿⣿⣿⣿⣿⣿⣿⣿⣿⣿⣿⣿⣿⣿⣿⣏⣿⣿⣿⣿⣿⣿⣿⣿⣿⢟⢕⠕⢕⢕⢕⢕⢕⡜⣿⣿⣿⣿⣿⣿⣿⣿⢿⢿⢗⢇⣙⣛⢕⢕⢕⢕⢕⢕⢕⢕⢕⢕⢕⢕⢕⢕⢕⢕⢕⢕⢕⢕⢕⢕⢕⢕⢕⢕⢕⢕⢕⢕⢕⢕⢕⢕⢕⢕⢕⢕⢕⢕⢕⢕⢕⢕⢕⢕⠀</a:t>
            </a:r>
            <a:br/>
            <a:r>
              <a:t>⣻⣽⣷⣿⣿⣿⣿⣿⣿⣿⣿⣧⡀⠀⠀⠀⠀⠀⠀⠀⠀⠀⠀⠀⠁⠑⢝⢿⢿⣿⣿⣽⣽⣿⣿⣿⣿⣿⣿⣿⣿⣿⣿⢟⢟⣟⣿⣧⣵⣷⣾⣿⡿⢿⣿⣿⣿⣿⣾⣿⣿⢟⢟⣻⣿⣷⣷⣿⡿⢿⣿⣟⣽⣿⣿⣿⣿⣿⣟⣟⣽⣿⣿⣿⣿⡿⢟⣟⢟⣹⣽⣷⣾⣿⢿⣟⣿⣿⣿⣿⣿⣿⣿⣿⣿⢿⣽⣽⣷⣿⣿⡿⣿⣟⣻⣿⣾⣿⣿⣿⣿⣿⣿⣽⣷⣿⣿⢿⢿⣿⣿⣽⣷⣾⣿⣿⡟⢟⣝⣿⣷⣷⣾⣿⡿⢿⣿⣿⣿⣿⡿⣿⣿⣿⣟⣿⣿⣿⣿⣿⣿⣿⣿⣿⣿⣿⣿⣿⣿⣿⢏⢕⣵⣇⢕⢕⢕⢕⢕⢕⢕⢜⢿⣿⣿⣿⣿⣿⣿⣿⣿⣿⣿⣿⡇⢕⢕⢕⢕⢕⢕⢕⢕⢕⢕⢕⢕⢕⢕⢕⢕⢕⢕⢕⢕⢕⢕⢕⢕⢕⢕⢕⢕⢕⢕⢕⢕⢕⢕⢕⢕⢕⢕⢕⢕⢕⢕⢕⢕⢕⠀</a:t>
            </a:r>
            <a:br/>
            <a:r>
              <a:t>⡿⢟⢝⢝⢜⢝⢝⢹⣹⣯⣿⣾⣷⣔⡀⠀⠀⠀⠀⠀⠀⠀⠀⠀⠀⢄⢕⣷⣾⣿⣿⣿⣿⣿⣿⣿⣿⣿⣿⣿⣷⣿⣿⣿⣿⣿⡟⢟⣟⣽⣿⣿⣿⣿⣿⣿⣿⣯⣵⣿⣿⡿⢿⣿⣟⣽⣽⣿⣿⣿⣿⣟⣻⣿⣿⡽⣻⣿⣿⣿⢿⢏⢽⢵⢞⣿⣷⣿⣿⣿⡿⢟⣟⣵⡿⢟⢟⣿⣯⣿⣿⣿⣿⣿⡟⢕⢝⢝⣟⣷⣷⣷⣿⢿⢿⣿⣿⣿⣿⣿⣿⣿⣿⣟⣹⣿⣿⣷⣿⣿⣿⣿⣿⣿⣿⣿⣿⣿⣿⣿⣿⣿⣿⣿⣿⣿⣿⣟⢟⣻⣿⣿⣷⣾⣿⡿⢿⢝⣝⣝⣿⣿⣿⣿⣿⣟⣿⣿⡽⢕⢕⢕⢜⢿⣧⡕⢕⢕⢕⢕⢕⢕⢕⢝⢝⢿⣿⣿⣿⣿⣿⣿⣿⣿⡇⣇⢕⢕⢕⢕⢕⢕⢕⢕⢕⢕⢕⢕⢕⢕⢕⢕⢕⢕⢕⢕⢕⢕⢕⢕⢕⢕⢕⢕⢕⢕⢕⢕⢕⢕⢕⢕⢕⢕⢕⢕⢕⢕⢕⢕⠀</a:t>
            </a:r>
            <a:br/>
            <a:r>
              <a:t>⢕⢕⢕⣕⣵⣷⣿⢿⢿⢟⢻⢿⢿⣿⣷⡄⠀⠀⠀⠀⠀⠀⠀⠀⠀⢕⢕⢜⢝⢻⢿⣿⢿⣿⣿⣿⣿⣿⣟⣟⣻⣿⢿⣿⣿⣿⢿⢿⢟⣟⣻⣽⣿⣿⣿⢟⢟⣟⣻⣿⣿⣷⣿⣿⢿⢟⣻⣯⣷⣾⣿⡿⢿⣿⢟⣏⣏⣽⣵⣵⢷⢷⣗⣷⣿⣿⣿⣿⢟⣫⣵⣾⣿⣿⣿⣿⣿⣿⢿⢿⢟⣿⣯⡕⢕⢕⢕⢸⢿⣿⣽⣿⣿⣿⣿⣿⣿⣟⣻⣿⣿⣿⣿⣿⢿⣿⣿⣿⣿⡿⢿⣿⣿⣿⣿⣿⣿⣿⣿⣿⣿⣿⣿⣧⣵⣼⣿⣿⣿⡿⣿⣿⢟⣏⣵⣷⣷⣿⣿⢿⢟⣏⣕⣵⣾⣿⣿⢏⢕⢕⢕⢕⢕⢕⢝⢳⣇⡕⢕⢕⢕⢕⢕⢕⢕⢕⢕⢝⢿⣿⣿⣿⣿⣯⡇⣿⣇⢕⢕⢕⢕⢕⢕⢕⢕⢕⢕⢕⢕⢕⢕⢕⢕⢕⢕⢕⢕⢕⢕⢕⢕⢕⢕⢕⢕⢕⢕⢕⢕⢕⢕⢕⢕⢕⢕⢕⢕⢕⢕⢕⠀</a:t>
            </a:r>
            <a:br/>
            <a:r>
              <a:t>⢕⢕⢜⢝⢕⢕⢕⢕⢕⢕⢕⢕⢜⢝⢿⣷⡄⠀⠀⠀⠀⠀⠀⠀⠀⠀⠁⠕⢜⣕⣵⢗⢟⢟⢟⣹⣽⣽⢯⢵⢵⢗⢝⢝⣝⣵⣷⣷⣿⡿⢟⣟⣽⣷⣷⣾⣿⢿⢟⣏⣝⣽⣿⣿⣿⣿⢟⢟⢏⣻⢿⣻⣽⡷⢿⣟⣽⣽⣷⣾⣿⣿⣿⣿⣿⡿⢏⣱⣾⣿⣿⣿⣿⣿⣿⣿⣝⣱⣷⣾⢿⢿⢟⣝⡕⣕⢱⢷⣿⢟⢟⣿⣽⡇⢝⢻⣿⣿⣿⣿⣯⣿⣿⣿⣿⣿⡿⢟⣝⣵⣷⣷⣿⣿⣿⣿⣿⣱⣵⣿⣿⣿⣿⣿⡟⢟⢟⣕⣵⣵⣷⣿⡿⢿⢿⢝⢝⣵⣷⣿⣿⣿⡟⣟⣟⣵⡟⢕⢕⢕⢕⢕⢕⢕⢕⢕⢝⢷⣧⡕⢕⢕⢕⢕⢕⢕⢕⢕⢕⢝⢿⣿⣿⣿⣿⣿⣿⡕⢕⢕⢕⢕⢕⢕⢕⢕⢕⢕⢕⢕⢕⢕⢕⢕⢕⢕⢕⢕⢕⢕⢕⢕⢕⢕⢕⢕⢕⢕⢕⢕⢕⢕⢕⢕⢕⢕⢕⢕⢕⢕⠀</a:t>
            </a:r>
            <a:br/>
            <a:r>
              <a:t>⢕⢕⢕⢕⢕⢕⢕⢕⢕⢕⢕⢕⢕⢕⢕⢜⢕⠀⠀⠀⠀⠀⠀⠀⠀⠀⠀⠀⢕⢜⢿⢷⢷⣾⣟⣟⣝⣵⣵⣵⣷⣿⢿⢟⣟⣝⣝⣽⣿⣿⡿⣿⣟⣝⣹⣵⣷⣿⡿⢿⢿⢿⣿⣏⣹⣵⣧⣵⣱⣷⢿⣫⣵⣾⣿⡿⢿⢟⢏⢏⢝⣝⣽⡿⢏⣱⣾⣿⣿⣿⣿⣿⣿⣿⣿⣿⣿⣿⣏⣱⣵⣾⡿⢿⡿⣿⣧⣵⣾⣷⣿⢿⢏⢕⢕⢕⣱⣷⣿⣿⢿⢿⣿⣝⡕⢼⢿⣿⣿⣿⡟⢟⢟⢻⣿⣿⢿⢿⢿⢿⢕⣕⣕⣵⣷⣿⣿⢿⣟⣟⣝⣵⣵⣵⡕⢕⢞⣿⣿⣽⣷⣾⣿⡿⢿⢟⢕⢕⢕⢕⢕⢕⢕⢕⢕⢕⢕⢕⢜⢳⣧⡕⢕⢕⢕⢕⢕⢕⢕⢕⢕⢟⣿⣿⣿⣿⢟⡇⢕⢕⢕⢕⢕⢕⢕⠕⢕⢕⢕⢕⢕⢕⢕⢕⢕⢕⢕⢕⢕⢕⢕⢕⢕⢕⢕⢕⢕⢕⢕⢕⢕⢕⢕⢕⢕⢕⢕⢕⢕⢕⠀</a:t>
            </a:r>
            <a:br/>
            <a:r>
              <a:t>⢕⢕⢕⢕⢕⢕⢕⢕⢕⢕⢕⢕⢕⢕⢕⢕⢕⢕⢔⢄⢀⠀⠀⠀⠀⠀⠀⠀⢱⢕⡕⢱⡜⢻⡿⢿⢟⢝⣝⣕⣵⣷⣷⢿⢟⢟⢟⣽⣵⣵⣾⣿⢿⢟⢏⣝⣱⣵⣷⡾⢞⢽⣮⢵⢽⢟⣵⣿⣿⣿⣿⣿⣿⣏⢕⢕⢕⢱⣷⣿⣿⣿⢟⢕⣼⣿⣿⣿⣿⣿⣿⣿⣿⣿⣿⣿⣿⣿⣿⣿⣯⡗⢕⠕⢕⣸⡿⢕⣝⣕⣵⣾⡇⢕⢕⢕⣝⣱⣵⣿⣿⡿⢿⢏⢕⢳⢜⢝⣱⣵⣾⣿⣿⣿⣟⣟⣕⣵⣵⣷⣿⢿⢟⢟⣫⣵⣵⣾⣿⢿⢿⢻⣹⣿⣿⣿⣿⣿⢿⢟⢟⢟⢿⣵⡣⢕⢕⢕⢕⢕⢕⢕⢕⢕⢕⢕⢕⢕⢕⢕⢜⢿⡣⣕⢕⢕⢕⢕⢕⢕⢕⢕⢕⢕⢕⢜⢇⢕⢕⢕⢕⢕⢕⢔⢇⢱⢔⢅⢑⢕⢕⢕⢕⢕⢕⢕⢕⢕⢕⢕⢕⢕⢕⢕⢕⢕⢕⢕⢕⢕⢕⢕⢕⢕⢕⢕⢕⢕⢕⢕⠀</a:t>
            </a:r>
            <a:br/>
            <a:r>
              <a:t>⢕⢕⢕⢕⢕⢕⢕⢕⢕⢕⢕⢕⢕⢕⢕⢕⢕⢕⢕⢕⢕⢕⢄⢀⠀⠀⠀⢄⢿⢟⢟⢟⣵⣕⣕⣱⣼⡿⣿⣿⣏⣱⣵⣵⣷⡾⢿⢏⣏⣹⣷⣷⣷⡿⢿⢿⢿⢿⢏⢕⣵⡗⢗⢇⣵⢿⣻⣿⣿⣿⣿⣿⡿⢇⣵⢏⣱⣾⣿⣿⡿⢏⣱⣵⣿⣿⣿⣿⣿⣿⣿⣿⣿⣿⣿⣿⣿⣿⣿⣿⡿⠕⠀⢔⣼⣿⡇⢕⢕⢜⢝⢱⣵⣵⣵⢾⢿⢟⢟⣝⣕⢕⢗⢇⣕⡕⢕⢜⢝⢟⣹⣽⣷⣾⣿⣿⢿⢟⣏⣝⣵⣵⣷⡿⢟⢟⢟⣹⣵⣵⣷⣿⡿⢟⢟⣏⣵⣵⣷⣷⣵⣵⣿⣟⢕⢕⢕⢕⢕⢕⢕⢕⢕⢕⢕⢕⢕⢕⢕⢕⢕⢕⢜⢜⢳⣕⡕⢕⢕⢕⠕⢕⢕⢕⢕⢕⢕⢕⢕⢕⢇⢕⢕⢕⢕⢕⢕⢕⢕⢕⢕⢄⠕⢕⢕⢕⢕⢕⢕⢕⢕⢕⢕⢕⢕⢕⢕⢕⢕⢕⢕⢕⢕⢕⢕⢕⢕⢕⢕⢕⠀</a:t>
            </a:r>
            <a:br/>
            <a:r>
              <a:t>⢕⢕⢕⢕⢕⢕⢕⢕⢕⢕⢕⢕⢕⢕⢕⢕⢕⢕⢕⢕⢕⢕⢕⢕⢕⢔⢄⢱⣵⣷⣎⢳⢹⢷⢿⢿⣇⣱⢿⢟⢟⢟⣹⣵⣵⣷⣿⣿⢿⡟⢟⣝⣱⣵⢕⢕⢕⢕⢕⢜⢿⣏⢹⣫⣱⣾⣿⣿⣿⣿⢟⢝⢱⣿⣷⣾⣿⢝⢟⢏⣵⣿⣿⣿⣿⣿⣿⣿⣿⣿⣿⣿⣿⣿⣿⣿⣿⣿⣿⣿⢇⢀⣰⣿⣿⢟⢏⢕⢕⢕⢕⢜⢹⣿⣿⣧⣵⣵⡾⢿⢿⢿⢇⢕⣕⣕⣵⣷⣾⢿⢟⢏⢝⣝⣵⣷⡷⢿⢿⢟⢟⣝⣵⣵⣷⣿⣿⣿⢟⢝⣝⣿⣷⣷⣿⢿⢟⢏⢝⣵⣼⣼⡿⢞⣸⣿⣷⣧⣕⡕⢕⢕⢕⢕⢕⢕⢕⢔⢔⢑⢕⢕⢕⢕⢕⢜⢗⢣⢕⠕⠀⠀⠁⠕⢕⢕⢕⢄⢕⢕⢕⢕⢕⢕⢕⢕⢕⢕⢕⢕⢕⢕⢔⠀⢁⢕⢕⢕⢕⢕⢕⢕⢕⢕⢕⢕⢕⢕⢕⢕⢕⢕⢕⢕⢕⢕⢕⢕⢕⢕⠀</a:t>
            </a:r>
            <a:br/>
            <a:r>
              <a:t>⢕⢕⢕⢕⢕⢕⢕⢕⢕⢕⢕⢕⢕⢕⢕⢕⢕⢕⢕⢕⢕⢕⢕⢕⢕⢕⢕⢕⢕⢝⢜⢕⢇⣱⣞⣟⣝⣵⣷⣷⣷⡿⢟⢟⢟⣏⣵⡵⣕⣽⢵⣽⢕⢕⢕⢜⣕⢕⢕⢕⢕⣱⢞⢕⢞⢿⣿⡿⢏⢕⡕⢱⣿⣿⣿⣿⣿⣷⣵⣿⣻⣿⣿⣿⣿⣿⣿⣿⣿⣿⣿⣿⣿⣿⣿⣿⣿⣿⣿⡿⣱⣾⣿⣿⢏⠑⠁⠁⠁⠁⠕⢕⢜⢝⢕⢕⢞⢝⢕⣕⣵⣵⡷⢿⢿⢟⢏⣕⣱⣵⣷⡿⢿⢟⢟⣝⣕⣵⣷⣾⣿⢿⢟⢟⣫⣵⣵⣾⣿⡿⢿⣟⢝⢝⢝⢗⢗⢕⢕⢝⢕⢜⣵⢕⢕⢝⢟⢿⣿⡇⢕⢕⢕⢕⢕⢕⢕⢕⢕⢕⢅⢕⢑⢕⢕⢕⢕⢕⠁⠀⠀⠀⠀⠀⠁⠑⢕⢕⢕⢕⢕⢕⢕⢕⢕⢕⢕⢕⢕⢕⢕⢕⢕⢕⢄⢕⢕⢕⢕⢕⢕⢕⢕⢕⢕⢕⢕⢕⢕⢕⢕⢕⢕⢕⢕⢕⢕⢕⢕⢕⠀</a:t>
            </a:r>
            <a:br/>
            <a:r>
              <a:t>⢕⢕⢕⢕⢕⢕⢕⢕⢕⢕⢕⢕⢕⢕⢕⢕⢕⢕⢕⢕⢕⢕⢕⢕⢕⢕⢕⢕⢕⢕⢕⢕⢜⢝⢿⢿⡻⣟⢝⣜⣜⣷⡷⢗⣳⡟⢟⢻⣿⣧⣕⣱⣵⣷⡷⢟⢏⢕⢕⣵⡾⡇⢕⢕⣱⣽⣏⣱⣾⣿⣷⣿⣿⣿⣿⣿⣿⣿⡟⢳⣿⣿⣿⣿⣿⣿⣿⣿⣿⣿⣿⣿⣿⣿⡿⢏⣹⡿⢏⣵⣿⣿⣿⢏⠁⠀⠀⠀⠀⠀⠀⠀⠑⢕⢕⣵⣷⢿⢟⢟⢏⢝⣕⣵⣵⣷⢿⢟⢟⢝⣱⣵⣵⣷⣿⢿⢟⢏⢝⣕⣵⣷⣷⣿⢿⢟⢏⢝⢿⣧⣵⣿⢿⢇⢕⢕⣱⣵⣾⣿⢯⢗⢏⢕⢕⢕⢕⢕⢕⢕⢕⢕⢕⢕⢕⢕⢑⢕⢕⢕⢕⢕⢕⢕⢕⢕⠕⠀⠀⠀⠀⠀⠀⠀⠀⢔⢕⢕⢕⢕⢕⢕⢕⢕⢕⢕⢕⢕⢕⢕⢕⠑⢕⢕⢕⢔⢁⠁⠁⠁⠁⠁⠁⠁⠁⠁⠁⠁⠁⠁⠑⠑⠑⠑⠕⠕⠕⢕⢕⢕⠀</a:t>
            </a:r>
            <a:br/>
            <a:r>
              <a:t>⢕⢕⢕⢕⢕⢕⢕⢕⢕⢕⢕⢕⢕⢕⢕⢕⢕⢕⢕⢕⢕⢕⢕⢕⢕⢕⢕⢕⢕⢕⢕⢕⢑⠅⢕⢕⢘⢻⢯⢏⢝⢕⢕⢜⢜⢕⢕⢜⢝⢝⢕⢜⢏⢕⠕⢕⣱⣵⢟⣕⢕⢕⢕⢱⢿⢏⠝⢟⢿⣿⣿⣿⣿⣿⣿⣿⣿⡿⢵⣿⣿⣿⣿⣿⣿⣿⣿⣿⣿⣿⣿⣿⢟⢏⢕⢕⢏⣵⣿⣿⣿⣿⠏⠀⠀⠄⢄⢄⢔⢔⠔⠀⠀⢕⢜⢕⣕⣵⣵⣾⢿⢿⢟⢝⣕⣕⣵⣷⣿⢿⢟⢟⢝⣱⣵⣵⣷⣿⢿⢿⢏⢝⣕⣕⣾⣿⢇⢕⢜⢝⢕⢜⢷⣷⢷⣿⢏⢝⢕⢕⢕⢕⡕⢕⢕⢕⢕⢕⢕⢕⢕⢕⢕⢕⢕⢄⢕⢕⢕⢕⢕⢕⢕⢕⢕⠕⠀⠀⠀⠀⠀⠀⠀⠀⢄⢕⢕⢕⢕⢕⢕⢕⢕⢕⢕⢕⢕⢕⢕⢕⢕⠀⢕⢕⢕⢕⢕⢔⠄⢄⢔⢔⢔⢔⢔⢔⢔⢔⢔⢄⢄⢄⢄⢀⢀⢀⠀⠀⠀⢕⠀</a:t>
            </a:r>
            <a:br/>
            <a:r>
              <a:t>⢕⢕⠑⠑⠑⠑⠑⠑⠑⠑⠑⠑⠑⠑⠑⠑⠑⠑⠑⠑⠑⠑⠑⠑⠑⠑⠑⠑⠑⠑⠑⠑⠑⠑⠑⠑⢐⠅⠁⠑⠕⢕⢕⢕⢕⢕⢗⢕⢗⢞⢏⢝⢁⣠⡷⣟⣽⢕⡺⢏⢕⢕⢕⢕⢕⢕⡄⢀⢑⢜⢻⣿⣿⣿⣿⣿⣿⣿⣵⣿⣿⣿⣿⣿⣿⣿⣿⣿⣿⣿⢟⢕⢕⢕⢕⣵⣿⣿⣿⣿⡟⠕⠀⠐⠕⢕⢀⢀⢐⠀⠀⠀⠀⢕⢕⢸⢟⢏⢕⣕⣵⣵⡷⢿⢟⢟⢏⢝⣕⣵⣷⣾⡿⢿⢟⢟⢕⢱⢵⢱⢜⢟⢟⢟⢟⢧⣕⣕⢕⡕⣕⢕⡕⢕⢕⢕⢕⣱⣵⣷⣧⢷⢕⢕⢕⢕⢕⢕⢕⢕⢕⢕⢕⢕⢕⢕⢔⢅⢑⠕⢕⢕⢕⢕⠑⠀⠀⠀⠀⠀⠀⠀⠀⢀⢕⢕⢕⢕⢕⢕⢕⢕⢕⢕⢕⢕⣕⣕⡕⢕⢕⢕⢕⢕⢕⢕⢕⢕⢕⢕⢕⢕⢕⢕⢕⢕⢕⢕⢕⢕⢕⢕⢕⢕⢕⢕⢕⢕⢕⢔⠀</a:t>
            </a:r>
            <a:br/>
            <a:r>
              <a:t>⢕⢕⠀⠀⠀⠀⠀⠀⠀⠀⠀⠀⠀⠀⠀⠀⠀⠀⠀⠀⠀⠀⠀⠀⠀⠀⠀⠀⠀⠀⠀⠀⠀⠀⠀⠀⠀⠀⠅⠀⠐⠁⠑⠕⢵⢵⢷⢾⢟⢏⢕⢕⢎⣵⣾⢟⢇⢜⢕⢕⢕⣱⣷⣷⣾⣿⡿⢗⢁⠁⠑⢜⢻⣿⣿⣿⣿⣿⣿⡧⣿⣿⣿⣿⣿⣿⣿⢏⢝⢕⢕⠑⠁⠀⠘⠝⠟⠟⠟⠏⠁⠀⢀⢄⠀⢕⢕⢕⢔⢔⠀⠀⠀⢕⢕⡱⢵⢗⢻⢟⢏⢝⣕⣵⣵⣵⡷⢿⢟⢝⢕⢕⢕⢕⢕⢕⢕⢕⢕⢕⢕⢕⢕⢕⢕⢕⢕⢳⢝⢕⢕⢕⢕⢱⢷⢿⡟⢏⢝⢝⢜⢕⢕⢕⢕⢕⢕⢕⢕⢕⢕⢕⢕⢕⢕⢕⢕⢕⢕⢕⢕⢔⢔⠀⠀⠀⠀⢀⢄⢄⠀⠀⠀⣵⢷⢗⢗⢇⢕⢕⢕⢕⢕⢕⢜⢟⢟⢟⢟⢟⢇⢕⠁⢕⢕⢕⢕⢕⢜⢕⢔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⠁⠑⢕⢕⢕⢕⢕⣸⣿⢧⣕⣱⣵⣕⡱⣳⣿⣿⣿⣿⢏⢁⢁⠀⠀⠀⢕⢕⣿⣿⣿⣿⣿⣿⣿⣾⣻⣿⣿⣿⡿⢇⢕⢕⢕⢕⠀⠀⠀⠀⠀⠀⠀⢀⠀⠀⢀⢕⢕⢕⢕⠕⠑⢑⢑⠀⠀⠀⢕⢕⢜⢕⢕⢕⣷⡿⢟⢟⢝⢝⢕⣱⡵⡕⢕⢕⢕⢕⢕⣕⣕⣕⡼⢗⢕⢕⢕⢕⢕⢕⢕⢕⢕⢕⢕⢕⢕⢕⢕⢕⢕⢕⢕⢕⢱⢕⢕⢕⢕⢕⢕⢕⢕⢕⢕⢕⢕⢕⢕⢕⢕⢕⢕⢕⢕⢕⢕⢕⢕⢔⢕⢕⢕⠑⠀⠀⠀⢜⢝⢕⢕⢕⢕⢕⢕⢕⢕⢕⢕⢕⢕⢕⢕⢕⢕⢕⢕⠀⢕⢕⢕⢕⢕⢕⢕⢕⢑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⠁⢕⢱⣕⣽⣾⣿⣿⣿⡿⢿⢿⣎⣿⣿⣻⣿⢕⢕⢄⠀⠀⢀⣱⣾⣿⣿⣿⣿⣿⣿⣿⣿⣿⡿⣿⣟⡕⢕⡕⢕⣱⣵⢄⢀⠀⠀⢀⢔⢕⢕⠀⠀⠕⢕⢕⢕⢕⢀⠀⠀⠁⠀⠀⠀⢕⢕⢕⢕⢕⢕⣕⣕⣱⣵⢷⢕⢿⢟⢏⢕⣱⣵⣷⣷⢿⢟⢏⢝⢕⣕⢕⢕⢕⢱⢵⢵⢞⢟⢝⢕⢕⡕⢕⢕⢕⢕⢕⢕⢕⢕⣱⣵⣷⡇⢕⢕⢕⢕⢕⢕⢕⢕⢕⠀⠕⢕⢕⢕⢕⢕⢕⢕⢕⢕⢕⢕⢕⠑⠀⠀⠀⠀⢔⢕⢕⢕⢕⢕⢕⢕⢕⢕⢕⢕⢕⢕⢕⢕⢕⢕⢕⢕⢕⠀⢕⢕⢕⢕⢕⢕⢕⢕⢕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⢄⣵⣾⣿⣿⢿⣟⣽⣷⣿⣿⣿⣿⣿⣿⣿⣝⢗⣗⣕⣱⣷⣿⣿⣿⣿⣿⣿⣿⣿⣿⣿⣿⣿⣿⣿⣿⣿⣿⣿⣿⣿⣿⣿⣷⢕⢕⢕⣕⣵⣵⢔⠀⠀⠁⢕⢕⢕⢕⢀⢀⠀⠀⠀⠀⠁⢕⣕⣵⣷⡾⢿⢏⢕⢕⣕⡕⢕⣱⣿⢟⢝⢝⢕⢕⢕⢵⢕⢕⢕⢕⢕⢕⢕⢕⢕⢕⢕⣕⣱⡽⢟⢏⢝⢕⢕⣱⣵⡵⢷⢾⢟⢏⢝⢕⢕⢕⢕⢕⢕⢕⢕⢕⢕⠀⠀⢕⢕⢕⢕⢕⢕⢕⢕⢕⠕⠁⠀⠀⠀⠀⠀⢀⢕⢕⢕⢕⢕⢕⢕⢕⢕⢕⢕⢕⢕⢕⢕⢕⢕⢕⢕⢕⢕⢄⠁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⢄⣵⣿⡿⠟⣹⣵⣿⣿⡿⢟⢏⡝⢝⣽⣿⣷⣷⣷⣾⡝⠙⠟⢿⢿⢿⢿⣿⣿⣿⣿⣿⣿⣿⣿⣿⣿⣿⣿⣿⣿⣿⣿⣿⣿⣿⡿⣱⣷⣿⣿⣿⣿⡇⢕⠀⠀⠀⢕⢕⢕⠕⠕⢔⢄⢔⢕⣕⢾⢏⢝⢕⢕⢕⢕⢕⢟⢹⢝⢜⢕⢕⢕⢕⣕⢵⣵⢷⢗⢞⢎⢕⢕⣕⣵⡵⢷⢷⢗⢟⢕⢕⣕⣱⣵⣾⣿⡿⢟⢟⢝⣷⣷⣷⣾⡟⢏⡕⢕⢕⢕⢕⢕⠀⢕⢕⢔⠀⢕⢕⢕⢕⢕⢕⢕⠕⠁⠀⠀⠀⠀⠀⠀⠀⢕⢕⢕⢕⢕⢕⢕⢕⢕⢕⢕⢕⢕⢕⢕⢕⢕⢕⢕⢕⢕⢕⢕⠀⢕⢕⢕⢕⢕⢕⢕⢕⢕⢅⢕⢕⢕⢕⢕⢕⢕⢕⢕⢕⢕⢕⢕⢕⢕⢕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⠁⠁⠁⠝⢿⢟⢝⢝⢻⣿⣿⣿⣿⣿⣿⡿⢟⢳⣾⣿⣿⣿⣿⣿⣿⡇⢀⠀⠀⢕⢕⢄⢀⠀⢕⢕⢕⢕⢕⢕⢕⣕⣕⢕⢱⢕⢕⢕⢕⣕⣕⣱⢵⡵⢕⢜⢝⢕⢕⣕⣕⣵⢷⢾⢏⢕⢕⢕⣱⣵⣵⣷⢿⢟⢟⢝⣕⣱⣵⣷⣿⣿⡿⢿⣟⣝⣱⣧⣧⢕⢕⢕⢕⢕⠀⢕⢕⢕⠀⠕⢕⢕⢕⢕⠕⠁⠀⠀⠀⠀⠀⠀⠀⠀⠀⢕⢕⢕⢕⢕⢕⢕⢕⢕⢕⢕⢕⢕⢕⢕⢕⢕⢕⢕⢕⢕⢕⢕⠀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⠁⠁⠑⢜⢻⣿⣿⣿⣣⣵⣼⣇⡕⢜⢻⣿⣿⣿⣿⡇⢕⠀⠀⢕⢅⢅⢔⢕⢕⢕⢜⢕⢕⢟⢟⢏⢝⢕⣕⣕⣵⢷⢿⢟⢟⢕⢕⢕⢕⢕⢵⢷⢜⢝⢝⢕⢕⣱⣵⣵⣾⡿⢿⢟⢝⣱⣵⣵⣾⣿⢿⢿⢟⢏⣕⣵⣵⣿⣿⡿⡟⢟⢏⡕⢕⢕⢕⢕⢕⠀⢕⢕⢄⠀⢕⢕⠑⢀⢔⠑⠀⠀⠀⠀⠀⠀⠀⠀⠀⠕⢕⢕⢕⢕⢕⢕⢕⢕⢕⢕⢕⢕⢕⢕⢕⢕⢕⢕⢕⢕⢕⢕⠀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⠑⠜⢹⣿⣿⣿⣿⢏⢕⢱⣼⣿⣿⣿⣿⣿⣧⣴⢔⢄⠁⠁⠕⢕⢕⢕⢕⢕⢕⣕⣵⡷⢷⢾⢝⢝⢝⢕⢕⢕⢕⢕⢕⢕⢕⢕⢕⢕⣕⣵⣼⣷⢿⢿⣏⣝⣱⣵⣷⣷⣿⢿⢟⢟⢝⣕⣵⣵⣷⣿⣿⣿⣿⣿⣕⣱⣵⣾⣿⢇⢕⢕⢕⢕⢕⢄⠁⢕⢕⠀⠀⢀⢔⢕⠀⠀⠀⠀⠀⠀⠀⠀⠀⠀⠀⢀⢕⢕⢕⢕⢕⢕⢕⢕⢕⢕⢕⢕⢕⢕⢕⢕⢕⢕⢕⢕⢕⢕⢑⠑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⢀⠁⢜⢻⡿⢏⢕⣵⣿⣿⣿⣿⣿⣿⣿⣿⢏⢕⡕⢕⢕⢕⢕⢕⢕⢕⢕⢕⢕⢕⢕⢕⢕⢕⢕⢕⢕⢕⢝⢕⢕⣕⣵⣵⣷⣿⢿⢿⢏⣕⣱⣵⣾⣿⣿⣿⣿⡟⣝⣱⣵⣷⣷⣿⣿⣿⡿⢿⣧⣕⣕⣸⣿⣿⢿⢟⢏⣕⣕⢑⢕⢕⢕⢕⢕⢀⠑⢕⠑⢀⠕⠑⠀⠀⠀⠀⠀⠀⠀⠀⠀⠀⠀⢄⢅⢕⢕⢕⢕⢕⢕⢕⢕⢕⢕⢕⢕⢕⢕⢕⢕⢕⢕⢕⢕⢕⢕⢕⠀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⢀⢔⢔⢄⢀⠀⢄⡕⠔⢕⢕⢕⣱⣾⣿⣿⣿⣿⣿⣿⣿⡿⢏⢵⣿⣿⣷⡕⢕⢕⢕⢕⢕⢕⢕⢕⢕⢕⢕⢕⢕⢕⢕⣕⣵⣷⣾⣿⡿⢟⢝⢕⣱⣷⣷⣿⣿⢿⢿⢟⣝⣕⣱⣾⣿⣿⣿⣿⢟⢝⢝⣽⣿⣿⣿⣾⣿⢿⢿⣽⣕⣕⣾⣿⣿⣿⡇⢕⢕⢕⢕⢕⠅⠀⠁⠀⠁⠀⠀⠀⠐⢀⣴⣧⣴⠆⠀⠀⠀⢄⢕⢕⢕⢕⢕⢕⢕⢕⢕⢕⢕⢕⢕⢕⢕⢕⢕⢕⢕⢕⢕⢕⢕⢕⢕⠀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⢴⠞⢜⢕⢵⣵⣵⣾⣯⡥⢔⡕⢕⣺⣿⣿⣿⣿⣿⣿⣿⣿⢏⢕⢕⢕⢝⢿⢿⢇⢕⣱⣵⢕⢕⢕⢕⢕⢕⢕⣕⣵⣷⣿⣿⢟⢝⢝⣝⣹⣷⣾⣿⣿⢟⢟⢝⢝⣱⣵⣷⣿⣿⣿⣿⣟⡝⢝⢝⣿⣿⣿⣿⣿⡿⢟⢟⢻⢿⢿⢟⢏⢝⢕⣼⣯⢕⢝⢇⢁⢕⢕⢕⢕⢕⠀⠀⠀⠀⠀⠀⠀⣰⣿⣿⣿⠏⠀⠀⠀⢔⢀⢕⢕⢕⢕⢕⢕⢕⢕⢕⢕⢕⢕⢕⢕⢕⢕⢕⢕⢕⢕⢕⢕⢕⢕⢕⢔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⠘⠻⢿⣟⣻⣽⣷⣾⣿⣿⣿⣿⣿⣿⣿⢟⣹⣿⢿⣱⡕⢱⡕⢕⢷⢷⡳⣾⡿⢟⢝⢕⣕⣱⣵⣷⣿⡿⢟⢏⣝⣕⣱⣵⣾⣿⣿⢿⢟⢏⣝⣱⣷⣷⣾⣿⡿⢿⢟⢟⣿⣵⡵⢿⢿⢿⣿⣿⣟⣹⣿⣿⣿⣷⣕⣕⣕⡵⢷⢇⢕⢕⣕⣵⣷⣿⡇⢕⠑⢕⢕⢕⢕⢕⠀⠀⠀⠁⠀⢸⣿⣿⢟⠑⠀⠀⠀⢔⢕⢕⢕⠑⢕⢕⢕⢕⢕⢕⢕⢕⢕⢕⢕⢕⢕⢕⢕⢕⢕⢕⢕⢕⢕⢕⢕⢕⠀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⠙⠏⢏⡹⢟⣟⣯⣷⣿⣿⢟⣱⣾⡿⢇⣵⣼⣕⣼⡇⣱⣵⣵⣷⣿⣷⣵⣷⡿⢿⢟⢟⣏⣕⣵⣵⣿⣿⣿⢏⢝⢕⣕⣜⣿⣿⣿⣿⢿⢟⢏⢝⢕⢱⢕⢕⢜⢝⢕⢕⡕⢱⢕⢝⣿⣿⣿⣿⣿⢟⢝⢝⢻⣿⣷⣷⣷⣿⡿⢿⢿⢿⣏⡇⢕⠔⠁⢕⢕⢕⢕⢕⠀⠀⠀⠀⠁⠁⠀⠀⠀⠀⠀⢔⢕⢕⢕⢕⢕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⠁⠙⢿⣿⣿⡿⣿⣿⡿⢏⢕⢇⢕⢝⣟⢗⢕⢕⢸⣿⡿⢟⢟⢝⢕⣱⣵⣷⣿⣿⢿⢿⢟⣯⣝⣵⣵⣿⣿⣿⢿⢟⢝⢝⢕⢕⣵⡕⢕⢕⣕⣱⡵⢷⢕⢕⢕⢕⢕⣕⣽⡏⢝⢟⢝⢝⣷⣷⣷⣿⣿⡿⢿⢿⢿⣧⣵⣵⣷⣿⢕⢕⠀⠕⠁⢕⢕⢕⢕⢕⠀⠀⠀⠀⠀⠀⠀⠀⢀⢕⢕⢕⢕⢕⢕⢕⢕⢕⢕⢕⢕⢕⢕⢕⢕⢕⢕⢕⢕⢕⢕⢕⢕⢕⢕⢕⢕⢕⢕⢕⢕⠀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⠁⠙⠱⢿⢟⢕⢕⢕⠕⢗⢏⢕⢕⢕⢕⢝⢝⢕⣕⣷⣿⣿⡿⢟⢏⢝⣕⣵⣵⣾⣿⣿⢿⢿⣟⣝⣝⣵⣷⣷⣷⣾⣿⣿⢟⣻⣿⣿⣧⣵⣵⣷⣷⣾⣿⣷⣕⣝⣕⣵⣵⣾⣿⣿⢿⢿⢟⢝⣕⣱⣵⣾⣿⣿⢿⢿⡏⢄⢕⠀⡕⢕⠀⢕⢕⢕⢕⢄⠀⠀⠀⠀⠀⢕⠔⢕⢕⢕⢕⢕⢕⢕⢕⠑⢕⢕⢕⢕⢕⢕⢕⢕⢕⢕⢕⢕⠑⢕⢕⢕⢕⢕⢕⢕⢕⢕⢕⢕⢕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⠑⠀⢅⢕⢕⢕⢕⢕⢕⢕⢕⣵⡿⡏⢝⢝⢕⢷⣷⣿⡿⢟⢟⢝⢕⣱⣵⣷⣿⣿⡿⢿⢟⢝⢕⣸⣿⣿⣿⣿⣿⡿⢟⢝⣽⣷⣾⣿⣿⣿⡿⢿⢿⣿⡝⢝⢝⢕⣕⣕⣵⣿⣿⢿⢟⢟⣝⣵⣵⣷⡇⢕⠕⢱⢇⠑⢕⢀⠕⢕⢕⢕⠀⠀⠀⠀⠀⢁⢕⠕⢕⢕⢕⢕⢕⢕⢕⢕⢕⢕⢕⢕⢕⢕⢕⢕⢕⢕⢕⢕⢔⢕⢕⢕⢕⢕⢕⢕⢕⢕⢕⢕⢕⠀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⢵⣾⣿⡿⢟⢝⢕⢝⢝⢝⢕⢕⢕⢕⢕⢜⢻⣷⣷⣷⣾⡿⢿⢟⢏⢝⣕⣵⣵⣿⣿⣿⣿⣿⢟⢏⢝⢝⢿⣿⣿⣿⡿⢟⢟⢏⣕⣵⣕⣱⣼⣿⣿⣿⣿⡟⢏⢝⢝⣹⣷⣷⣿⣿⣿⢿⢿⠑⢕⢔⣵⣾⡕⢕⢕⠀⠑⢕⢕⢔⠀⠀⠀⠀⠁⠕⢔⠁⢕⢕⢕⢕⢕⢕⢕⢕⢕⢕⢕⢕⢕⢕⢕⢕⢕⢕⢕⢕⢕⢕⢕⢕⢕⢕⢕⢕⢕⢕⢕⢕⢄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⠱⢼⣷⣷⡷⢕⢎⢕⢕⢕⣵⣷⣾⣿⡿⢿⢟⢝⣕⣵⣵⣷⣿⣿⣿⣿⡿⢝⢕⢕⢕⣕⣱⣵⣾⣿⡿⢿⢿⢇⢕⣵⣾⣿⣿⣿⣿⡿⢿⢟⢝⣝⣵⣷⣷⣿⣿⢿⢟⢟⢇⣕⣱⡇⢕⢄⣾⣿⢟⢕⠕⢕⢔⠀⠁⠕⠀⠀⠀⠀⠀⠀⠀⠑⢔⠁⠑⢕⢕⢕⢕⢕⠕⢕⢕⢕⢕⢕⢕⢕⢕⢕⢕⢕⢕⠀⢕⢕⢕⢕⢕⢕⢕⢕⢕⢕⢕⢕⠀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⠕⢸⣵⣷⣿⣷⢕⢝⢝⢕⢟⢕⢕⢕⢜⢝⢝⣝⢏⢝⢝⢕⢝⢕⣵⣵⣷⣿⣿⢿⢟⢟⢏⣵⣵⣵⣾⣿⣿⣿⢟⢝⢕⢕⣱⣵⣿⣿⡿⢟⢟⢟⢝⣱⣵⣵⣵⣾⡿⢻⠑⢄⢎⣵⣵⣾⣿⢄⢕⢑⠀⠀⠀⠀⠀⠀⠀⠀⠀⠀⠀⠀⠀⠀⠁⠕⢕⢕⢕⢕⢕⢕⢕⢕⢕⢕⢕⢕⢕⢕⢕⢕⠀⢕⢕⢕⢕⢕⢕⢕⢕⢕⢕⢕⢕⠀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⢜⢕⢕⡻⣧⣵⣵⣷⣿⣿⣿⢟⢝⢝⢕⣱⣵⣷⣾⣿⣿⢟⢟⢝⣕⣵⣵⣷⣿⣿⣿⢿⢿⣏⣕⣱⣷⣾⣿⣿⢿⢟⢟⢝⣕⣵⣵⣷⣿⣿⣿⢿⢟⢏⣵⣱⣔⣼⣿⣿⣿⢿⡟⢕⢕⢕⠀⠀⠀⠀⠀⠀⠀⠀⠀⠀⠀⠀⠀⠀⠀⠀⢕⢕⢕⢕⢕⢕⢕⢕⢕⢕⢕⢕⢕⢕⢕⢕⢔⠁⢕⢕⢕⢕⢕⢕⢕⢕⢕⢕⢕⢕⠀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⠘⠺⢽⢿⢿⢿⣏⣕⣱⣵⣷⣿⣿⣟⢟⢟⢝⢝⣿⣷⣷⣿⣿⡿⢿⢟⢟⣝⣵⣵⣾⣿⣿⣿⣿⢟⢝⢕⣱⣵⣷⣿⣿⣿⢿⢟⢟⢻⣿⣷⣷⣿⣿⣿⢝⢿⢏⢕⢕⢕⢕⢕⠁⢕⠀⠀⠀⠀⠀⠀⠄⣄⠀⠀⠀⠀⠀⠀⠀⠀⠀⢕⢕⢕⢔⢕⢕⢕⢕⢕⢕⢕⢕⢕⢕⢕⢕⠀⢕⢕⢕⢕⢕⢕⢕⢕⢕⢕⢕⢕⠀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⢿⢟⢝⢝⢝⣕⣵⣵⣾⣿⢿⢿⢟⢟⢟⣵⣵⣷⣿⣿⢿⢿⢟⢏⣝⣱⣵⣾⣿⣿⣿⡿⢟⢟⢝⣱⣵⣵⣷⣿⣿⣿⢿⣿⣯⡕⢕⢕⢸⢏⢕⢕⣕⡕⢔⢕⠀⠀⠀⠀⠀⠀⠀⢹⣿⡇⠀⠀⠀⠀⠀⠀⠀⢕⢕⢕⢕⢕⢕⢕⢕⢕⢕⢕⢕⢕⢕⢕⢕⠀⠁⢕⢕⢕⢕⢕⢕⢕⢕⢕⢕⢕⢕⠁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⢿⢿⢟⣕⣕⣵⣵⣾⣿⣿⣿⣿⣟⢝⢕⣱⣷⣷⣿⣿⣿⢿⢿⢿⣿⣷⣕⣕⣜⡿⢕⢱⢕⢕⢕⢕⢝⢝⡇⢕⠀⠀⠀⠀⠀⠀⠀⢁⢿⣿⡄⠀⠀⠀⠀⠀⠀⠁⢕⢕⢕⢕⢕⢕⢕⢕⢕⢕⢕⢕⢕⢕⢕⠀⠀⢕⢕⢕⢕⢕⢕⢕⢕⢕⢕⢕⢕⢄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⡻⡿⢟⢻⢿⣧⣱⣵⣷⣿⣿⣿⣿⣿⣿⡏⢝⢝⢝⢿⢟⢟⢟⢻⢟⢟⢿⣧⣵⣕⡕⢝⢝⣟⣿⣿⣕⢕⢕⢕⢕⢕⢕⡜⢞⢇⠀⠀⠀⠀⠀⠀⠀⠀⣸⡜⣿⣷⢀⠀⠀⠀⠀⡀⠀⢕⢕⢕⢕⢕⢕⢕⢕⢕⢕⢕⢕⢕⢕⢕⠀⠀⠀⢕⢕⢕⢕⢕⢕⢕⢕⢕⢕⢕⢕⠑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⣱⣵⣾⣿⣿⣿⣿⣿⣟⣟⣿⣿⣿⣿⣷⣵⣕⢕⢕⢱⣷⣧⣕⣱⣾⣿⣿⢿⢿⣷⣼⡝⢝⣕⣵⣷⣧⣵⣷⣕⢎⢟⢏⢇⠀⠀⠀⠀⠀⠀⠀⢀⣕⢕⢸⣿⣇⠀⠀⠀⠀⢱⡔⠀⢕⢕⢕⢕⢕⢕⢕⢕⢕⢕⢕⢕⢕⢕⢕⠀⠀⠑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⢿⢟⢝⣹⣿⣿⣷⣧⣵⣿⣿⣿⣿⣏⢕⢕⢜⣿⣿⣿⣿⣿⣿⢟⢟⢟⢝⣻⣵⣵⣷⣿⢄⠀⠀⠀⠀⠀⢄⣼⣿⣿⡇⣿⣿⡄⠀⠀⠀⠑⣿⣧⢕⢕⢕⢕⢕⢕⢕⢕⢕⢕⢕⢕⢕⢕⢕⠀⠀⠀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⣕⣕⣱⣾⣿⣿⣿⣿⡟⢏⢝⣹⣷⣾⣿⣿⣿⢿⢿⢿⢿⣿⣯⣕⣝⣽⣷⣷⣾⣯⡝⢟⢟⢟⢟⣷⣧⣵⣿⣿⣿⢿⢟⢝⠀⠀⢀⢀⣄⣴⣿⣿⢟⢝⢕⢹⣿⣇⠀⠀⠀⠀⢻⣿⣇⢕⢕⢕⢕⢕⢕⢕⢕⢕⢕⢕⢕⢕⢕⠀⠀⠀⠀⢕⢕⢕⢕⢕⢕⢕⢕⢕⢕⢕⢕⢕⢕⠁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⢟⢕⢕⢕⢝⢕⢕⢕⢼⣧⣕⢕⢕⢕⢹⣿⣿⣿⣿⣿⢟⢟⢝⢕⣕⣵⣷⢿⢟⢻⢿⢿⣿⣕⣕⣵⣵⣿⣾⣿⡿⢿⢏⢝⢕⣕⣧⣾⢸⣿⣿⢀⠀⢄⠀⢸⣿⣿⡕⢕⢕⢕⢕⢕⢕⢕⢕⢕⢕⢕⢕⢕⠀⠀⠀⠀⠀⢕⢕⢕⢕⢕⢕⢕⢕⢕⢕⢕⢕⢕⠀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⡕⣱⣕⢕⢱⢵⢕⢕⢕⣕⣵⣿⣿⣷⣾⣿⡝⢝⢝⢝⣝⣵⣷⣾⣿⣿⢿⢿⢇⢕⢕⢕⢕⢸⢿⣿⣿⡿⢟⢝⢕⣕⣱⣾⣿⣿⣿⣿⢻⢜⣿⣿⡇⢀⣇⣄⣾⣿⣿⣷⢕⢕⢕⢕⢕⢕⢕⢕⢕⢕⢕⢕⢕⢕⠀⠀⠀⠀⠁⢕⢕⢕⢕⢕⢕⢕⢕⢕⢕⢕⢕⢔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⢇⢕⢕⣵⣵⣿⣿⣿⢟⢟⢟⢝⣻⣷⣷⣷⣿⡿⢟⢟⢟⢟⢻⣕⣕⣵⣵⣵⣵⡕⢕⢕⢕⢕⢕⣵⣿⣿⣿⣿⢿⢟⢝⢝⢝⣷⣧⢹⣿⣿⣿⣿⣿⣿⣿⣿⣿⣇⢕⢕⢕⠁⢕⢕⢕⢕⢕⢕⢕⢕⢕⠀⠀⠀⠀⠀⠁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⢸⣧⡕⢕⢕⢕⣕⣱⣷⣾⣿⣿⡿⢿⢟⢇⣕⣱⣵⣷⣿⣿⣿⣿⢿⢏⢕⢕⣱⣵⣷⣾⣿⣿⢿⢟⢝⢕⣕⣵⣷⣾⣿⣿⣿⡇⢿⣿⣿⣿⣿⣿⣿⣿⣿⣿⡕⢕⢕⢕⢕⢕⢕⢕⢕⢕⢕⢕⢕⠀⠀⠀⠀⠀⠀⠀⠑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⢏⣕⣕⣱⣵⣵⣷⣧⣵⣕⢕⢕⣝⣽⣷⣾⣿⣿⡿⢿⢟⢟⢝⣕⣵⣵⣾⣿⣿⣿⣿⢟⢝⢕⢕⣱⣾⣿⣿⣿⣿⢿⢟⢝⢕⣵⣷⣷⣿⣿⣿⣿⡿⢿⣿⡕⢕⢇⢻⣿⣿⣿⣿⣿⣿⣿⣿⣧⢕⢕⢕⢀⢕⢕⢕⢕⢕⢕⢕⢕⢔⠀⠀⠀⠀⠀⠀⠀⠁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⣕⣱⣵⣵⣾⣿⣿⣟⣻⣏⢕⢕⢕⢕⢜⢝⣳⣿⣧⢻⣿⣿⣿⣿⣿⣿⣿⣿⡇⢕⢕⢕⠕⢕⢕⢕⢕⢕⢕⢕⢕⠀⠀⠀⠀⠀⠀⠀⠀⠀⢑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⣠⣴⣷⢏⢝⢝⣝⣱⣷⣾⣿⣿⣿⣿⢿⢿⣇⣕⣵⣵⣷⣿⣿⣿⣿⣿⢟⢝⣕⣵⣷⣿⣿⣿⣿⣿⢟⢟⢝⣵⣵⣷⣾⣿⣿⣿⣿⢿⢿⣿⡏⢝⢝⢕⣕⣕⣵⣷⢟⢗⢻⢿⣷⡜⢿⣿⣿⣿⣿⣿⣿⣿⡕⢕⢕⢄⢕⢕⢕⢕⢕⢕⢕⢕⠀⠀⠀⠀⠀⠀⠀⠀⠀⢕⢔⠑⠕⢕⢅⠑⠕⢕⢕⢕⢕⢕⢕⢕⢕⢕⢔⠁⠁⢑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⢄⢔⢜⢕⢕⢕⢕⣱⣷⣾⣿⣿⡿⢿⢟⢟⣏⣵⣵⣾⣿⣿⣿⣿⡿⢿⢝⣕⣕⣵⣿⣿⣿⣿⡿⢟⢟⢏⣝⣿⣿⣾⣿⣿⣿⣿⢿⢟⢏⢕⣕⣵⣾⣿⣿⣷⣷⣿⣿⡟⣿⣿⣿⣿⣾⣿⢿⡫⢕⢝⢿⣿⣿⣿⣿⣿⣧⢕⢕⢕⠁⢕⢕⢕⢕⢕⢕⢕⢄⠀⠀⠀⠀⠀⠀⠀⢔⢕⢕⢔⠀⠁⠑⢕⢄⠀⠁⠑⢑⢑⠕⠕⠕⢕⢕⢅⠐⠅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⡄⣔⡗⢝⢕⢕⢕⣕⣕⣱⣷⣿⣿⢿⢟⢟⢇⣕⣕⣵⣷⣿⣿⣿⣿⣿⣿⣝⣕⣵⣷⣿⣿⣿⣿⣿⢿⢟⢟⣻⣷⣷⣾⣿⣿⣿⡿⢿⢟⢻⣕⣵⣵⣿⣿⣿⣿⣿⡿⢟⢝⣹⣿⣿⣿⣿⣿⣿⡿⢟⢏⢕⡕⢕⢕⡱⣼⡝⠻⢿⣿⣿⡕⢕⢕⢀⢕⢕⢕⢕⢕⢕⢕⢕⠀⠀⠀⠀⠀⠀⠀⠑⢕⢕⢕⢕⠀⠀⢄⢅⢑⠔⢄⢀⠑⠕⢕⢔⢔⢔⢔⢔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⣄⣴⡔⢞⢏⢕⢕⢕⣕⣷⣾⣿⢟⢟⢻⢿⢝⢕⣕⣕⣵⣾⣿⣿⣿⣿⡟⢝⢝⣻⣿⣿⣿⣿⣿⣿⡿⢟⢏⢕⢕⣱⣷⣾⣿⣿⣿⣿⣿⣿⣕⢕⢕⢱⡾⢿⢿⢿⣿⣿⢏⢝⢕⣵⣷⣿⣿⣿⣿⣿⡿⢿⢏⣕⣕⡕⢕⣜⣯⣷⣿⣿⣿⢿⢷⢇⢩⢕⢑⢕⢕⠀⢕⢕⢕⢕⢕⢕⢕⠀⠀⠀⠀⠀⠀⠀⠀⢕⢕⢕⢕⢕⠀⢕⢕⢕⢕⢔⢅⢅⢀⢀⢁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⣄⢔⢇⢗⢝⢝⢕⢕⣕⣕⣵⣿⣿⡿⢿⢏⢕⢕⢕⣕⣕⣱⣵⣿⡟⢝⢝⢕⢕⢕⣽⣷⣿⣿⣿⡿⢿⢟⢟⢟⣷⣵⣵⣵⣽⣿⣿⣿⣿⡏⢝⢟⢻⢿⢿⢿⢕⢕⢕⢕⢕⢕⢿⣿⣿⣷⡞⢟⢟⣝⣽⣿⣯⢕⢕⢕⣾⣿⣿⣿⣿⣿⣿⣿⡿⢟⢏⣕⣵⣱⣾⣿⣇⢕⢕⠀⢕⢕⢕⢕⢕⢕⢕⠀⠀⠀⠀⠀⠀⠀⢄⠑⢕⢕⢕⢕⠀⢕⢕⢕⢕⢕⢕⢕⢕⢕⢕⢕⢕⢕⢕⢕⢕⠀</a:t>
            </a:r>
            <a:br/>
            <a:r>
              <a:t>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⠛⠓⠙⠚⠓⠓⠛⠛⠛⠛⠛⠛⠛⠛⠑⠑⠓⠛⠛⠛⠛⠛⠛⠛⠋⠑⠓⠓⠛⠛⠛⠛⠛⠛⠛⠛⠓⠑⠑⠓⠛⠛⠛⠛⠛⠛⠛⠛⠛⠛⠛⠓⠓⠓⠓⠓⠓⠛⠛⠛⠛⠓⠓⠛⠛⠛⠛⠛⠛⠛⠛⠛⠛⠛⠛⠛⠛⠛⠛⠛⠛⠛⠛⠛⠛⠓⠓⠛⠛⠛⠛⠛⠛⠛⠑⠑⠀⠀⠑⠑⠑⠑⠑⠑⠀⠀⠀⠀⠀⠀⠀⠑⠀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⢇⢱⡕⢕⢕⢕⢕⢕⢕⢕⢕⢝⢻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⡜⢕⣸⣿⣧⡕⢕⢕⢕⢕⢕⢕⢕⢕⢕⢝⢟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⣿⣿⣿⣿⣕⢕⢕⢕⢕⢕⢕⢕⢕⢕⢕⢕⢜⢝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⣸⣿⣿⣿⣿⣿⣷⣕⢕⢕⢕⢕⢕⢕⢕⢕⢕⢕⢕⢕⢜⢻⣿⣿⣿⣿⣿⣿⣿⣿⣿⣿⣿⣿⣿⣿⣿⣿⣿⣿⢿⢿⢿⢿⢿⢿⢿⢿⢿⢿⣿⣿⣿⣿⣿⣿⣿⣿⣿⡿⢿⢿⢿⢿⢟⣟⢻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⢱⣿⣿⣿⣿⣿⣿⣿⣿⣷⣕⢕⢕⢕⢕⢕⢕⢕⢕⢕⢕⢕⢕⢜⢿⣿⣿⣿⣿⣿⣿⣿⣿⣿⣿⡿⢿⣟⣹⣵⣷⣾⣿⣿⣿⣿⣿⣿⣿⣷⣷⣷⣷⡮⢝⣹⣽⣵⣷⣷⣷⣾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⣸⣿⣿⣿⣿⣿⣿⣿⣿⣿⣿⣷⣕⡕⢕⢕⢕⢕⢕⢕⢕⢕⢕⢕⢜⢻⣿⣿⣿⣿⣿⡿⢟⣹⣵⣾⣿⣿⣿⣿⣿⣿⣿⣿⣿⣿⣿⣿⣿⣿⡿⢏⣵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⣿⣿⣿⣿⣿⣿⣿⣿⣿⣿⣿⣿⣿⣿⣷⣕⡕⢕⢕⢕⢕⢕⢕⢕⢕⢕⢿⣿⢟⣫⣵⣾⣿⣿⣿⣿⣿⣿⣿⣿⣿⣿⣿⣿⣿⣿⣿⣿⡿⢏⣵⣿⣿⣿⣿⣿⣿⣿⣿⣿⣿⣿⡿⢟⢟⢟⢻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⢿⣿⣿⣿⣿⣿⣿⣿⣿⣿⣿⣿⣿⣿⣿⣿⣿⣷⣵⣕⢕⢕⢕⢕⢕⣕⡜⣱⣿⣿⣿⣿⣿⣿⣿⣿⣿⣿⣿⣿⣿⣿⣿⣿⣿⣿⣿⢏⣵⣿⣿⣿⣿⣿⣿⣿⣿⣿⢿⢟⢝⢕⢕⢕⢕⢕⢕⢸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⢜⣿⣿⣿⣿⣿⣿⣿⣿⣿⣿⣿⣿⣿⣿⣿⣿⣿⣿⣿⢿⢇⣱⣷⣿⣿⢣⣿⣿⣿⣿⣿⣿⣿⣿⣿⣿⣿⣿⣿⣿⣿⣿⣿⣿⡿⢇⣾⣿⣿⣿⡿⢟⢟⢏⢝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⢜⢻⢿⣿⣿⣿⣿⣿⣿⣿⣿⣿⣿⣿⣿⡿⢟⣹⣵⣾⣿⣿⣿⣿⢇⣿⣿⣿⣿⣿⣿⣿⣿⣿⣿⣿⣿⣿⣿⣿⣿⣿⣿⡟⣱⡟⢟⢟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⣿⣿⣷⣷⣾⣿⣿⣿⣿⣿⣿⣿⣿⣿⣿⢟⣱⣾⣿⣿⣿⣿⣿⣿⣿⣿⣿⣿⣿⣿⣿⣿⣿⣿⣿⣿⣿⣿⣿⣿⣿⣟⢿⣿⢏⢕⢕⢜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⡿⢟⣱⣾⣿⣿⣿⣿⣿⣿⣿⣿⣿⣿⣿⣿⣿⣿⣿⣿⣿⣿⢿⡿⢿⢿⢿⢟⢕⢪⢝⢕⢇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⢿⣏⣵⣵⣿⣿⣿⣿⣿⣿⣿⣿⣿⣿⣿⣿⣿⣿⣿⣿⣿⢿⢟⢝⢝⢕⢕⢕⢕⢕⢕⢕⢕⢕⢕⢕⢕⢕⢕⢕⢕⢕⢕⢕⢕⢕⢕⢕⢕⢕⢕⢕⢕⢕⢕⢕⢕⢕⢕⢕⠀</a:t>
            </a:r>
            <a:br/>
            <a:r>
              <a:t>⣿⣿⡿⢿⢟⢟⢏⢝⢟⢟⢟⢻⢿⣿⣿⣿⣿⣿⣿⣿⣿⣿⣿⣿⣿⣿⣿⣿⣿⣿⣿⣿⣿⣿⣿⣿⣿⣿⣿⣿⣿⣿⣿⣿⣿⣿⣿⣿⣿⣿⣿⣿⣿⣿⣿⣿⣿⣿⣿⣿⣿⣿⣿⣿⣿⣿⣿⣿⣿⣿⣿⣿⣿⣿⣿⣿⣿⣿⣿⣿⣟⣻⣿⣿⣿⣿⣿⢿⣿⣿⣿⣿⣿⣿⣿⣿⣿⣿⣿⣿⣷⣷⣿⣿⣿⣿⣿⡿⣿⣿⣿⣿⣿⣿⣿⣿⣿⣿⣿⣿⣿⣿⣿⣿⣿⣿⡿⣿⣿⣿⣿⣿⣿⣿⣿⣿⡟⢟⣻⣿⣿⣿⣿⣿⣿⣿⣿⣿⣿⣿⣿⣿⣿⣿⣿⣿⣿⣿⣿⣿⣿⣿⣿⣿⣿⣿⣿⣿⣿⣿⣿⣿⣻⣿⣿⣿⣿⡿⢏⢱⣾⣿⣿⣿⣿⣿⣿⣿⣿⣿⣿⢿⢿⢿⢿⢿⣿⡟⢝⢕⢕⢕⢕⢕⢕⢕⢕⢕⢕⢕⢕⢕⢕⢕⢕⢕⢕⢕⢕⢕⢕⢕⢕⢕⢕⢕⢕⢕⢕⢕⢕⢕⢕⢕⢕⢕⢕⢕⢕⢕⠀</a:t>
            </a:r>
            <a:br/>
            <a:r>
              <a:t>⣿⢟⢕⠕⠑⠁⠀⠀⠁⠁⠁⠕⢜⢿⢟⢝⢝⢝⢝⢟⢿⣿⣿⣿⣿⣿⣿⣿⣿⣿⣿⣿⣿⣿⣿⣿⣿⣿⣿⣿⣿⣿⣿⣿⣿⣿⣿⣿⣿⣽⣽⣿⣿⣿⣿⣿⢟⣿⣿⣿⣿⣿⣿⣿⣿⣿⣿⣿⣿⣿⣿⣿⣿⣟⣻⣯⣵⣷⣾⣿⢿⢿⣿⣿⣽⣿⣿⣿⣿⣿⣿⣿⣿⣷⣾⣿⢿⢿⣿⣿⣿⣿⣿⣿⢿⣏⡕⢳⣿⣿⣿⣿⣿⣟⣟⣿⣿⣿⣿⣿⣿⣿⣿⣿⣿⣿⣿⣿⣿⡟⢟⢻⣿⣿⣷⣿⣿⣿⣿⣿⣿⣿⣿⣿⣿⣿⣿⣿⣿⣿⣿⣿⣿⣿⣿⣿⣿⣿⣿⣿⣿⣿⣿⣿⣿⣿⣿⣿⣿⣿⣿⣿⣿⣿⣿⢟⢝⢕⣽⣿⢿⠿⠿⠿⠿⢟⢿⢿⢟⢝⢇⣕⣕⢕⢕⢕⢕⢇⢕⢕⢕⢕⢕⢕⢕⢕⢕⢕⢕⢕⢕⢕⢕⢕⢕⢕⢕⢕⢕⢕⢕⢕⢕⢕⢕⢕⢕⢕⢕⢕⢕⢕⢕⢕⢕⢕⢕⢕⢕⢕⠀</a:t>
            </a:r>
            <a:br/>
            <a:r>
              <a:t>⠙⠕⠀⠀⠀⠀⠀⠀⠀⠀⠀⠀⠁⠁⠁⠁⠀⠀⠁⠕⢕⢿⣿⣿⣿⣿⣿⣿⣿⣿⣿⣿⣿⣿⣿⣿⣿⣿⣿⣿⣿⣿⣿⣿⣿⣿⣿⣿⢿⣟⣿⣿⣿⣿⣿⡿⢿⣿⣿⣿⣻⣿⣿⣿⣿⢿⢿⣿⣿⣿⣿⣿⣿⣿⣿⣿⣿⣿⣿⣿⣿⣿⣿⣿⣻⣿⣷⣾⣿⣿⣿⣿⣿⣿⣿⣿⣿⣿⣿⣟⣯⣽⣷⣷⣿⣟⡿⣿⣿⣿⣾⣿⣿⣿⡿⢿⣝⣝⣿⣿⣿⣿⣿⢿⢿⢿⣯⣽⣿⣿⣿⣿⣿⣿⣻⣿⣿⣿⣿⣿⣿⣟⣻⣿⣿⣿⣿⣿⣿⣿⣿⣿⣿⣿⣿⣿⣿⣿⣿⣿⣿⣿⣿⣿⣿⣿⣿⣿⣿⣿⣿⣿⡿⢏⢕⢕⢕⢕⡱⣵⣾⣿⣿⣿⣿⣷⣷⣵⣕⡞⢿⣿⣿⡇⢕⢕⢕⢕⢕⢕⢕⢕⢕⢕⢕⢕⢕⢕⢕⢕⢕⢕⢕⢕⢕⢕⢕⢕⢕⢕⢕⢕⢕⢕⢕⢕⢕⢕⢕⢕⢕⢕⢕⢕⢕⢕⢕⢕⢕⢕⠀</a:t>
            </a:r>
            <a:br/>
            <a:r>
              <a:t>⣴⣴⣶⣴⢴⣴⣤⣄⣀⣀⢀⠀⠀⠀⠀⠀⠀⠀⠀⠀⢕⣸⣿⣿⣿⣿⣿⣿⣿⣿⣿⣿⣿⣿⣿⣿⣿⣿⣿⣿⣿⣿⣿⣿⣿⣿⣿⣿⣿⡿⢿⣟⣟⣿⣿⣷⣷⣿⡿⢿⣿⣿⣿⣿⣿⣿⡿⢿⣟⣟⣿⣿⣷⣿⣿⢟⢟⣿⣿⣷⣷⣿⣿⣿⣿⣿⣯⣿⣿⣿⣿⣿⡿⣿⣿⣯⣿⣿⣿⣿⣿⢿⣯⣵⣿⣿⣿⣿⣿⢟⢟⢟⣻⣷⢕⢕⢜⢿⣿⣿⣫⣽⣷⣷⣿⣿⣿⣿⣿⣿⣷⣾⣿⢿⢿⣟⣽⣵⣵⣿⣿⡿⢿⣿⣿⣿⣿⣿⣿⣿⣿⣿⣿⣿⣿⣿⣿⣿⣿⣿⣿⣏⣿⣿⣿⣿⣿⣿⣿⣿⡿⢇⢕⢕⢕⢕⢕⢕⢜⢿⣿⣿⣿⣿⣿⣿⣟⣟⣝⣹⣥⣵⣵⢕⢕⢕⢕⢕⢕⢕⢕⢕⢕⢕⢕⢕⢕⢕⢕⢕⢕⢕⢕⢕⢕⢕⢕⢕⢕⢕⢕⢕⢕⢕⢕⢕⢕⢕⢕⢕⢕⢕⢕⢕⢕⢕⢕⢕⢕⢕⠀</a:t>
            </a:r>
            <a:br/>
            <a:r>
              <a:t>⣻⣽⣷⣿⣿⣿⣿⣿⣿⣿⣿⣧⡀⠀⠀⠀⠀⠀⠀⠀⢕⢹⢿⢿⣿⡿⢿⢿⢿⣿⣿⣽⣼⣿⣿⣿⣿⣿⣿⣿⣿⣿⣿⢟⢟⣟⣿⣧⣵⣷⣾⣿⡿⢿⣿⣿⣿⣿⣾⣿⣿⢟⢟⣻⣿⣷⣷⣿⡿⢿⣿⣟⣽⣿⣿⣿⣿⣿⣟⣟⣽⣿⣿⣿⡿⢿⣟⣏⣽⣵⣵⢷⣷⣷⣾⣿⣿⣿⢿⣏⣵⣾⣿⣿⣿⣿⣯⣽⣷⣿⣿⡿⣿⣏⢕⢕⢕⣾⣿⣿⣿⣿⣿⣽⣷⣿⣿⢿⢿⣿⣿⣽⣷⣾⣿⣿⡟⢟⣝⣿⣷⣷⣾⣿⡿⢿⣿⣿⣿⣿⡿⣿⣿⣿⣟⣿⣿⣿⣿⣿⣿⣿⣿⣿⣿⣿⣿⣿⣿⡟⢕⢼⣇⢕⢕⢕⢕⢕⢕⢕⢝⢻⣿⣿⣿⣿⣿⣿⣿⣿⣿⣿⣿⢕⢕⢕⢕⢕⢕⢕⢕⢕⢕⢕⢕⢕⢕⢕⢕⢕⢕⢕⢕⢕⢕⢕⢕⢕⢕⢕⢕⢕⢕⢕⢕⢕⢕⢕⢕⢕⢕⢕⢕⢕⢕⢕⢕⢕⢕⢕⠀</a:t>
            </a:r>
            <a:br/>
            <a:r>
              <a:t>⡿⢟⢝⢝⢜⢜⢝⢹⣹⣯⣿⣾⣷⣔⡀⠀⠀⠀⠀⠀⠀⠁⠁⠑⢜⣿⣷⣷⣾⣿⣿⣿⣿⣿⣿⣿⣿⣿⣿⣿⣷⣿⣿⣿⣿⣿⡟⢟⣟⣽⣿⣿⣿⣿⣿⣿⣿⣯⣵⣿⣿⡿⢿⣿⣟⣽⣽⣿⣿⣿⣿⣟⣟⣿⣯⡱⣿⣿⣿⣿⣿⣟⣽⣷⢾⣟⣫⣽⣷⣷⣿⣿⣿⣿⣿⡿⢟⣱⣾⣿⣿⣿⣿⣿⣿⣝⢏⣹⣟⣷⣷⣾⣿⢿⢕⢕⢕⣿⣿⣿⣿⣿⣿⢟⢝⣹⣷⣾⣿⣿⣿⣿⣿⣿⣿⣿⣿⣿⣿⣿⣿⣿⣿⣿⣿⣿⣿⣟⢟⣻⣿⣿⣷⣾⣿⡿⢿⢝⣝⣝⣿⣿⣿⣿⣿⡻⣟⣿⢏⢕⢕⢜⢽⣷⡕⢕⢕⢕⢕⢕⢕⢕⢝⢝⢝⢻⣿⣿⣿⣿⣿⣿⣿⢕⣧⢕⢕⢕⢕⢕⢕⢕⢕⢕⢕⢕⢕⢕⢕⢕⢕⢕⢕⢕⢕⢕⢕⢕⢕⢕⢕⢕⢕⢕⢕⢕⢕⢕⢕⢕⢕⢕⢕⢕⢕⢕⢕⢕⢕⢕⠀</a:t>
            </a:r>
            <a:br/>
            <a:r>
              <a:t>⢕⢕⢕⣕⣵⣷⣿⢿⢿⢟⢻⢿⢿⣿⣷⡄⠀⠀⠀⠀⠀⠀⠀⠀⠑⢜⢕⢻⢝⢻⢿⣿⢿⣿⣿⣿⣿⣿⣟⣟⣻⣿⢿⣿⣿⣿⢿⢿⢟⣟⣻⣽⣿⣿⣿⢟⢟⣟⣻⣿⣿⣷⣿⣿⢿⢟⣻⣯⣷⣷⣿⡿⢿⢟⣫⣽⣇⡕⣹⣿⡿⣻⣽⣾⣿⣿⢿⢟⢫⢞⢝⣝⣻⣿⢏⣱⣾⣿⣿⣿⣿⣿⣿⣿⣿⣿⣷⣿⣿⣿⣽⣽⣿⣷⣿⣿⣵⣝⣻⣿⣿⣿⡟⢕⢕⢻⣟⣿⣿⡿⢿⣿⣿⣿⣿⣿⣿⣿⣿⣿⣿⣿⣿⣧⣵⣼⣿⣿⣿⡿⣿⣿⢟⣏⣵⣷⣷⣿⣿⢿⢟⣏⣕⣵⣿⣿⡿⢇⢕⢕⢕⢕⢕⢝⢿⣧⡕⢕⢕⢕⢕⢕⢕⢕⢕⢕⢜⢿⣿⣿⣿⣿⣿⣱⣿⣧⢕⢕⢕⢕⢕⢕⢕⢕⢕⢕⢕⢕⢕⢕⢕⢕⢕⢕⢕⢕⢕⢕⢕⢕⢕⢕⢕⢕⢕⢕⢕⢕⢕⢕⢕⢕⢕⢕⢕⢕⢕⢕⢕⢕⠀</a:t>
            </a:r>
            <a:br/>
            <a:r>
              <a:t>⢕⢕⢜⢝⢕⢕⢕⢕⢕⢕⢕⢕⢜⢝⢿⣷⡄⠀⠀⠀⠀⠀⠀⠀⠀⢕⢜⢻⢷⣱⣵⢎⢟⢟⢟⣹⣽⣽⢯⢵⢵⢗⢝⢝⣝⣵⣷⣷⣿⡿⢟⣟⣽⣷⣷⣾⣿⢿⢿⣏⣹⣵⣾⣿⣿⡿⢟⢟⢏⡻⢿⣵⣪⢽⣿⡟⣹⣾⣿⣿⣿⣿⣿⣻⢝⢕⢕⢱⣷⣾⣿⣿⢟⢕⣵⣿⣿⣿⣿⣿⣿⣿⣿⣿⣿⣿⣿⣿⣿⣿⡟⢟⢝⢕⢕⣽⡿⢿⣿⣟⣽⣿⡕⢕⢕⢾⡟⢟⣝⣵⣷⣷⣿⣿⣿⣿⣿⣱⣵⣿⣿⣿⣿⣿⡟⢟⢟⣕⣵⣵⣷⣿⡿⢿⢿⢝⢝⣵⣷⣿⣿⣿⡟⣟⣹⣽⢇⢕⢕⢕⢕⢕⢕⢕⢕⢝⢻⣷⣕⢕⢕⢕⢕⢕⢕⢕⢕⢕⢜⢻⣿⣿⣿⣿⣿⣿⡕⢕⢕⢕⢕⢕⢕⢕⢕⢕⢕⢕⢕⢕⢕⢕⢕⢕⢕⢕⢕⢕⢕⢕⢕⢕⢕⢕⢕⢕⢕⢕⢕⢕⢕⢕⢕⢕⢕⢕⢕⢕⢕⢕⠀</a:t>
            </a:r>
            <a:br/>
            <a:r>
              <a:t>⢕⢕⢕⢕⢕⢕⢕⢕⢕⢕⢕⢕⢕⢕⢕⢜⢕⠀⠀⠀⠀⠀⠀⠀⠀⢕⢕⢕⢕⢜⢻⢷⢷⣾⣟⣟⣝⣵⣵⣵⣷⣿⢿⢟⣟⣝⣝⣽⣿⣿⡿⣿⣟⣝⣹⣵⣷⣿⡿⢿⢿⢿⣿⣿⣿⢿⢗⢕⢇⢕⣼⢵⢗⢇⣱⣾⢟⣽⣿⣿⣿⣿⡿⢏⣵⢟⣱⣾⣿⣿⡿⢏⣱⣵⣿⣿⣿⣿⣿⣿⣿⣿⣿⣿⣿⣿⣿⣿⣿⣿⡟⠑⠀⢱⣾⣿⢕⢕⢝⢻⢿⢻⣣⣷⡕⢼⢿⣿⣿⣿⡟⢟⢟⢻⣿⣿⢿⢿⢿⢿⢕⣕⣕⣵⣷⣿⣿⢿⣟⣟⣝⣵⣵⣵⡕⢕⢞⣿⣿⣽⣷⣾⣿⡿⢿⢇⢕⢕⢕⢕⢕⢕⢕⢕⢕⢕⢕⢜⢫⢷⣕⢕⢕⢕⢕⢕⢕⢕⢕⢕⢝⢿⢿⢿⢟⢿⢕⢕⢕⢕⢕⢕⠕⠕⢕⠕⢕⢕⢕⢕⢕⢕⢕⢕⢕⢕⢕⢕⢕⢕⢕⢕⢕⢕⢕⢕⢕⢕⢕⢕⢕⢕⢕⢕⢕⢕⢕⢕⢕⢕⠀</a:t>
            </a:r>
            <a:br/>
            <a:r>
              <a:t>⢕⢕⢕⢕⢕⢕⢕⢕⢕⢕⢕⢕⢕⢕⢕⢕⢕⢕⢔⢄⢀⠀⠀⠀⠀⢕⢱⢧⢳⣕⡕⢕⡜⢻⡿⢿⢟⢝⣝⣕⣵⣷⣷⢿⢟⢟⢟⣽⣵⣵⣾⣿⢿⢟⢏⣝⣹⣵⣷⣷⣷⣿⣿⣿⣿⣿⣧⡕⢕⢜⣿⢟⢻⡿⡏⣱⣾⣿⣿⣿⡿⢏⢱⣾⣧⣾⣿⢝⢿⢏⣵⣿⣿⣿⣿⣿⣿⣿⣿⣿⣿⣿⣿⣿⣿⣿⣿⣿⣿⣿⢕⢄⣵⣿⣿⢟⢇⢕⢕⢕⢜⢕⣿⣟⢗⢗⢜⢝⣱⣵⣾⣿⣿⣿⣟⣟⣕⣵⣵⣷⣿⢿⢟⢟⣫⣵⣵⣾⣿⢿⢿⢻⣹⣿⣿⣿⣿⣿⢿⢟⢟⢏⢿⣵⢜⢕⢕⢕⢕⢕⢕⢕⢕⢕⢕⢕⢕⢕⢕⢕⢝⢳⢧⡕⢕⢕⢕⢕⢕⢕⢕⢕⢕⢕⢕⢕⢕⢕⢕⢕⢕⢕⢱⢕⢕⢕⢔⢅⢕⢕⠕⢕⢕⢕⢕⢕⢕⢕⢕⢕⢕⢕⢕⢕⢕⢕⢕⢕⢕⢕⢕⢕⢕⢕⢕⢕⢕⢕⢕⢕⠀</a:t>
            </a:r>
            <a:br/>
            <a:r>
              <a:t>⢕⢕⢕⢕⢕⢕⢕⢕⢕⢕⢕⢕⢕⢕⢕⢕⢕⢕⢕⢕⢕⢕⢔⢀⢕⣵⣵⢿⢿⢟⢟⢟⣵⣕⣕⣱⣼⡿⣿⣿⣏⣱⣵⣵⣷⡾⢿⢏⣏⣹⣷⣷⣷⡿⢿⢿⢻⢿⢏⢝⢝⢝⢻⢿⣿⣿⣿⢇⢕⢕⢜⢟⢕⢜⢱⣿⣿⣿⡿⢏⢕⣱⣿⣿⣿⣿⣿⡧⣵⡿⣻⣿⣿⣿⣿⣿⣿⣿⣿⣿⣿⣿⣿⣿⣿⣿⣿⣿⣿⡇⣱⣾⣿⣿⢇⠑⠑⠑⠑⠕⢕⢜⢏⢝⣕⣕⢕⢜⢝⢟⣹⣽⣷⣾⣿⣿⢿⢟⣏⣝⣵⣵⣷⡿⢟⢟⢟⣹⣵⣵⣷⣿⡿⢟⢟⣏⣵⣵⣷⣷⣧⣼⡞⢝⢕⢕⢕⢕⢕⢕⢕⢕⢕⢕⢕⢕⢕⠕⢕⢕⢕⢕⢕⢹⢧⣕⢕⢕⢕⠑⠕⢕⢕⢕⢕⢕⢕⢕⢕⢕⢕⢕⢕⢕⢕⢕⢕⢕⢕⢕⢕⠑⢕⢕⢕⢕⢕⢕⢕⢕⢕⢕⢕⢕⢕⢕⢕⢕⢕⢕⢕⢕⢕⢕⢕⢕⢕⢕⢕⢕⠀</a:t>
            </a:r>
            <a:br/>
            <a:r>
              <a:t>⢕⢕⢕⢕⢕⢕⢕⢕⢕⢕⢕⢕⢕⢕⢕⢕⢕⢕⢕⢕⢕⢕⢕⢕⢕⢕⢝⢱⣵⣷⣎⢳⢹⢷⢿⢿⣇⣱⢿⢟⢟⢟⣹⣵⣵⣷⣿⣿⢿⡟⢟⣝⣹⣵⢕⢕⢕⢕⢕⢗⢗⢵⣕⡕⡜⢱⢎⢕⢕⣵⡏⢕⢇⢕⢞⢿⣿⡟⣱⣷⣵⣿⣿⣿⣿⣿⣟⣼⡟⢱⣿⣿⣿⣿⣿⣿⣿⣿⣿⣿⣿⣿⣿⣿⢿⢏⣿⡿⣫⣾⣿⣿⣿⠇⠀⠀⠀⠀⠀⠀⠀⠁⢕⢕⣕⣕⣵⣷⣾⢿⢟⢏⢝⣝⣵⣷⡷⢿⢿⢟⢟⣝⣵⣵⣷⣿⣿⣿⢟⢝⣝⣿⣷⣷⣿⢿⢟⢏⢝⣵⣵⡾⣪⢇⣷⣷⣧⣕⡕⢕⢱⢕⢕⢕⢕⢕⢕⢕⢑⢕⢕⢕⢕⢕⢕⢜⢕⠕⠀⠀⠀⠁⠑⢕⢕⢕⢔⢕⢕⢕⢕⢕⢕⢕⢕⢕⢕⢕⢕⢕⠕⢕⢀⠁⢕⢕⢕⢕⢕⢕⢕⢕⢕⢕⢕⢕⢕⢕⢕⢕⢕⢕⢕⢕⢕⢕⢕⢕⢕⢕⠀</a:t>
            </a:r>
            <a:br/>
            <a:r>
              <a:t>⢕⢕⢕⢕⢕⢕⢕⢕⢕⢕⢕⢕⢕⢕⢕⢕⢕⢕⢕⢕⢕⢕⢕⢕⢕⢕⢕⢕⢕⢝⢕⢕⢇⣱⣞⣟⣝⣵⣷⣷⣷⡿⢟⢟⢟⣏⣵⡵⣕⣽⢵⣽⢕⢕⢕⢜⣝⣵⣷⣷⡾⢿⢟⢟⠕⠕⢕⣵⡾⢟⡕⢕⢕⢱⢷⣾⢟⢺⢿⣿⣿⣿⣿⣿⣿⣿⣿⣟⢱⣿⣿⣿⣿⣿⣿⣿⣿⣿⣿⣿⣿⣿⢟⢕⢕⢞⢝⣼⣿⣿⣿⡿⠑⠀⠀⠄⢄⢄⢔⢔⠔⠀⢕⢕⢟⢟⢏⣕⣱⣵⣷⡿⢿⢟⢟⣝⣕⣵⣷⣾⣿⢿⢟⢟⣫⣵⣵⣾⣿⡿⢿⣟⢝⢝⢝⢗⢗⢕⢕⢝⢕⢝⡇⢕⢝⢟⢿⣿⡟⢕⢕⢕⢕⢕⢕⢕⢕⢕⢕⢔⢔⢅⢕⢕⢕⢕⠑⠀⠀⠀⠀⠀⠀⠀⠑⢕⢕⢕⢕⢕⢕⢕⢕⢕⢕⢕⢕⢕⢕⢕⢅⢕⢕⢔⢑⢕⢕⢕⢕⢕⢕⢕⢕⢕⢕⢕⢕⢕⢕⢕⢕⢕⢕⢕⢕⢕⢕⢕⢕⢕⠀</a:t>
            </a:r>
            <a:br/>
            <a:r>
              <a:t>⢕⢕⢕⢕⢕⢕⢕⢕⢕⢕⢕⢕⢕⢕⢕⢕⢕⢕⢕⢕⢕⢕⢕⢕⢕⢕⢕⢕⢕⢕⢕⢕⢜⢝⢿⢿⡻⣟⢝⣜⣜⣷⡷⢗⢗⢟⢟⣿⣻⡧⢕⢵⢵⢗⢟⢟⢯⢽⢽⢕⢇⠇⠑⢀⣠⡵⢟⢝⣵⢟⢕⢕⢕⢕⢕⣿⡕⢀⢑⢝⢿⣿⣿⣿⣿⣿⣿⣿⢸⣿⣿⣿⣿⣿⣿⣿⣿⣿⣿⣿⢟⢕⢕⢕⢱⣵⣿⣿⣿⣿⢟⠑⠀⠑⢕⢕⢀⢀⠀⠀⠀⠀⢕⢕⢱⣵⢿⢟⢟⢝⣱⣵⣵⣷⣿⢿⢟⢏⢝⣕⣵⣷⣷⣿⢿⢟⢏⢝⢿⣧⣵⣿⢿⢇⢕⢕⣱⣵⣾⣿⢿⢗⢕⢕⢕⢕⢕⢕⢕⢕⢕⢕⠕⢕⠕⢅⢕⢕⢕⢕⢕⢕⢕⢕⢕⠁⠀⠀⠀⠀⠀⠀⠀⠀⢔⢕⢕⢕⢕⢕⢕⢕⢕⢕⢕⢕⢕⢕⢕⢕⠀⢕⢕⢕⢕⢄⠀⠀⠀⠀⠀⠀⠀⠀⠀⠀⠀⠀⠀⠀⠁⠁⠁⠁⠑⠑⠑⠕⠕⢕⠀</a:t>
            </a:r>
            <a:br/>
            <a:r>
              <a:t>⢕⢕⢕⢕⢕⢕⢕⢕⢕⢕⢕⢕⢕⢕⢕⢕⢕⢕⢕⢕⢕⢕⢕⢕⢕⢕⢕⢕⢕⢕⢕⢕⢑⠅⢕⢕⢘⢻⢯⢏⢝⢕⢕⢜⢝⢕⢕⢕⢕⢕⢕⢕⣕⡕⢱⣕⣱⣵⣷⢗⢑⢄⡰⢟⣽⡾⡏⣱⢇⢕⢕⣕⣾⣧⣾⣿⡿⢗⢑⠀⠑⢜⢻⣿⣿⣿⣿⣿⣿⢟⣿⣿⣿⣿⣿⣿⣿⢏⢜⢕⢕⠑⠀⠁⠘⠝⠟⠟⠟⠋⠀⠀⢀⢄⠀⢕⢕⢕⢔⢄⠀⠀⢕⢕⣕⣱⣵⣷⣿⢿⢟⢟⢝⣱⣵⣵⣷⣿⢿⢿⢏⢝⣕⣕⣾⣿⢇⢕⢜⢝⢕⢜⢷⣷⢷⣿⢏⢝⢕⢕⢕⢕⢕⢕⢕⢕⢕⢕⢕⢕⢕⢕⢕⢕⢔⢕⢕⢕⢕⢕⢕⢕⢕⢕⠁⠀⠀⠀⠀⠀⠀⠀⠀⢔⢕⢕⢕⢕⢕⢕⢕⢕⢕⢕⢕⢕⢕⢕⢕⢕⢄⢕⢕⢕⢕⢕⢕⢐⢔⢕⢕⢕⢕⢕⢕⢕⢕⢕⢕⢔⢔⢔⢄⢄⢄⢀⢀⢀⢀⠕⠀</a:t>
            </a:r>
            <a:br/>
            <a:r>
              <a:t>⢕⢕⠑⠑⠑⠑⠑⠑⠑⠑⠑⠑⠑⠑⠑⠑⠑⠑⠑⠑⠕⠁⠁⠁⠑⠑⠑⠑⠑⠑⠑⠑⠑⠑⠑⠑⢁⠐⠅⠑⠱⢵⢧⢇⢕⢕⣕⣵⣵⣷⣯⡽⢷⢟⢏⢝⢕⢕⢕⢕⢕⢕⢱⣾⣟⡕⢜⢕⢕⢕⣵⣿⣿⣿⣿⢏⢅⠁⠁⠀⠀⢕⢕⣽⣿⣿⣿⣿⣿⣿⣿⣿⣿⣿⣿⣿⢇⢕⢕⢕⢕⠀⠀⠀⠀⠀⠀⢀⠀⠀⠀⢔⢕⢕⢕⢕⠕⠑⢑⢑⠀⠀⢕⢕⢜⢟⢏⣝⣕⣵⣷⣾⡿⢿⢟⢟⢕⢱⢵⢱⢜⢟⢟⢟⢟⢧⣕⣕⢕⡕⣕⢕⡕⢕⢕⢕⢕⣱⣵⣷⡷⢇⢕⢕⢕⢕⢕⢕⢕⢕⢕⢕⢕⢕⢕⢕⢕⢅⢑⢕⠕⠕⠕⠀⠀⠀⠀⠀⠀⠀⠀⠀⢄⢕⢕⢕⢕⢕⢕⢕⢕⢕⢕⢕⣵⣵⣵⣵⣕⢕⢕⠕⢕⢕⢕⢕⢕⢕⡕⢕⢕⢕⢕⢕⢕⢕⢕⢕⢕⢕⢕⢕⢕⢕⢕⢕⢕⢕⢕⢕⠀</a:t>
            </a:r>
            <a:br/>
            <a:r>
              <a:t>⢕⢕⠀⠀⠀⠀⠀⠀⠀⠀⠀⠀⠀⠀⠀⠀⠀⠀⠀⠀⠀⠀⠀⠀⠀⠀⠀⠀⠀⠀⠀⠀⠀⠀⠀⠀⠀⠁⠁⠀⠁⠀⠑⠞⢿⢿⢟⢿⣝⣝⣕⣵⣷⢿⢟⢟⢕⢕⢕⢕⢕⢕⣾⡟⢏⣱⢕⢕⣼⣿⣿⣿⡿⢻⣿⢕⢕⢄⠄⠀⢄⣱⣾⣿⣿⣿⣿⣿⣿⣿⣿⣿⣿⣿⣿⡇⢕⡕⢕⣱⣇⡀⠀⠀⢀⢄⢔⢕⢄⠀⠀⠕⢺⢕⢕⢕⠀⠀⠁⠁⠀⠀⠑⢕⢕⢵⡷⢟⢟⢝⢕⢕⢕⢕⢕⢕⢕⢕⢕⢕⢕⢕⢕⢕⢕⢕⢕⢳⢝⢕⢕⢕⢕⢱⢷⢿⡟⢏⢝⢝⢕⢕⢕⢕⢕⢕⢕⢕⢕⢕⢕⢕⢕⢕⢕⢕⢕⢕⢕⢕⢕⢕⢀⢀⢀⢄⢄⢔⢔⠑⠀⢀⣾⢟⢟⢝⢕⢕⢕⢕⢕⢕⢕⢜⢝⢝⢝⢝⢝⢕⢕⠀⢕⢕⢕⢕⢕⢕⢜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⠁⠙⢻⢟⢟⢻⣝⣱⣵⡕⣕⣕⣵⣵⡕⣱⢕⡿⢕⢱⢏⢕⣾⣿⣿⣿⣿⣿⣧⣜⣳⣟⣕⣱⣷⣿⣿⣿⣿⣿⣿⣿⣿⣿⣿⣿⣿⣿⣿⣿⣿⣿⣿⣿⣿⣿⣿⡷⢕⢕⢕⣵⣵⣧⢄⠀⠀⠑⢜⢕⢕⢑⢄⢀⠀⠀⠀⠀⢕⢕⢕⣱⣵⡕⢕⢕⢕⢕⢕⣕⣕⣕⡼⢗⢕⢕⢕⢕⢕⢕⢕⢕⢕⢕⢕⢕⢕⢕⢕⢕⢕⢕⢕⢕⢕⢕⢕⢕⢕⢕⢕⢕⢕⢕⢕⢕⠑⢕⢕⢕⢕⢕⢕⢕⢕⢕⢕⢕⢕⢕⢕⢕⠑⠀⠀⠀⢕⢕⢕⢕⢕⢕⢕⢕⢕⢕⢕⢕⢕⢕⢕⢕⢕⢕⢕⢕⠀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⠁⢘⢻⣟⣽⣾⣿⣿⣿⡿⢿⢿⣇⣱⣕⡕⢕⢕⢕⢜⣿⣿⣿⣿⣿⣿⣿⣿⣿⣿⣿⣿⣿⣿⣿⣿⣿⣿⣿⣿⣿⣿⣿⣿⣿⣿⣿⣿⣿⣿⣿⣿⣿⣿⣇⣱⣿⣿⣿⣿⣿⣇⢄⠀⠀⠑⢕⢕⠑⠕⢅⢔⢔⢕⢕⡕⢳⢽⢟⢏⢕⣱⣵⣷⣷⢿⢟⢏⢝⢕⣕⢕⢕⢕⢱⢵⢵⢞⢟⢝⢕⢕⡕⢕⢕⢕⢕⢕⢕⢕⢕⣱⣵⣷⢕⢕⢕⢕⢕⢕⢕⢕⢕⢀⠑⢕⢕⢕⢕⢕⢕⢕⢕⢕⢕⢕⢕⠑⠀⠀⠀⠀⢔⢕⢕⢕⢕⢕⢕⢕⢕⢕⢕⢕⢕⢕⢕⢕⢕⢕⢕⢕⢕⠀⠑⢕⢕⢕⢕⢕⢕⢕⢕⢑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⡕⠕⠀⠀⠀⠀⠀⠁⠉⠙⠙⠙⠙⠛⠟⠻⢿⣿⣿⣿⣿⣿⣿⣿⣿⣿⣯⢝⢝⢻⣿⣿⣿⣿⣿⣿⢿⢟⢾⣿⣿⣿⣿⣿⣷⣿⡇⠀⠀⢔⢕⢕⢄⢀⢄⢕⢕⢕⢕⡕⡕⢕⣱⣿⢟⢝⢝⢕⢕⢕⢵⢕⢕⢕⢕⢕⢕⢕⢕⢕⢕⢕⣕⣱⡽⢟⢏⢝⢕⢕⣱⣵⡵⢷⢾⢟⢏⢕⡕⢕⢕⢕⢕⢕⠀⢕⢕⢕⠀⢕⢕⢕⢕⢕⢕⢕⢕⢕⢕⠑⠀⠀⠀⠀⠀⢀⢕⢕⢕⢕⢕⢕⢕⢕⢕⢕⢕⢕⢕⢕⢕⢕⢕⢕⢕⢕⢕⢕⠀⢕⢕⢕⢕⢕⢕⢕⢕⢕⠕⢕⢕⢕⢕⢕⢕⢕⢕⢕⢕⢕⢕⢕⢕⢕⢕⢕⠀</a:t>
            </a:r>
            <a:br/>
            <a:r>
              <a:t>⢕⠀⠀⠀⠀⠀⠀⠀⠀⠀⠀⠀⠀⠀⠀⠀⠀⠀⠀⠀⠀⠀⠀⠀⠀⠀⠀⠀⠀⠀⠀⠀⠀⠀⠀⠀⠀⠀⠀⠀⠀⠀⠀⠀⠀⠀⢄⣵⣿⡿⠟⣹⣵⣿⣿⡿⢟⢏⡝⢝⣽⣿⣷⣷⣷⣦⡄⠀⠀⠀⠀⠀⠀⠀⠀⠀⠀⠀⠀⠐⠺⢿⣿⣿⣿⣿⣿⣿⣿⣵⣅⢅⢁⠑⢜⢻⣿⣿⣿⣵⣵⣾⡏⢝⢻⣿⣿⣿⣿⣿⡇⢀⠀⠐⢅⢅⢔⢔⢕⢕⢕⢕⢜⢷⢝⢜⢕⢕⢕⢕⣕⢵⣵⢷⢗⢞⢎⢕⢕⣕⣵⡵⢷⢷⢗⢟⢕⢕⣕⣱⣵⣾⣿⡿⢟⢟⢝⣷⣷⣷⣾⢿⢇⢕⢕⢕⢕⢕⢀⢕⢕⢕⠀⢕⢕⢕⢕⢕⢕⢕⠕⠁⠀⠀⠀⠀⠀⠀⠀⢕⢕⢕⢕⢕⢕⢕⢕⢕⢕⢕⢕⢕⢕⢕⢕⢕⢕⢕⢕⢕⢕⢕⠀⢕⢕⢕⢕⢕⢕⢕⢕⢕⠕⢕⢕⢕⢕⢕⢕⢕⢕⢕⢕⢕⢕⢕⢕⢕⢕⢕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⠈⠙⠿⣿⣿⣿⣿⣿⠟⠕⠕⠀⠀⠁⠜⢻⣿⣿⣿⡟⢇⢕⣱⣿⣿⣿⣿⣿⣿⣧⡔⢄⢀⠁⠑⠕⢕⢕⢕⢕⢕⢕⣕⣕⣱⢵⡵⢕⢜⢝⢕⢕⣕⣕⣵⢷⢾⢏⢕⢕⢕⣕⣵⣵⣷⢿⢟⢟⢝⣕⣱⣵⣷⣿⣿⡿⢿⣟⣕⣱⣕⡕⢕⢕⢕⢕⢕⠀⢕⢕⠀⠀⢕⢕⢕⢕⠕⠁⠀⠀⠀⠀⠀⠀⠀⠀⠀⢕⢕⢕⢕⢕⢕⢕⢕⢕⢕⢕⢕⢕⢕⢕⢕⢕⢕⢕⢕⢕⢕⢕⠀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⢹⣿⣿⡇⢔⠀⠀⠀⠀⠀⢄⠀⢜⢿⡿⢕⣱⣾⣿⣿⣿⣿⣿⣿⣿⡟⢕⡕⢕⢕⢕⢕⢕⣕⣵⡵⢵⢾⢟⢟⢕⢕⢕⢕⢕⢵⢷⢜⢝⢝⢕⢕⣱⣵⣵⣾⢿⢟⢟⢏⣱⣵⣵⣾⣿⢿⢿⢟⢏⣕⣵⣵⣿⣿⣿⢿⢟⢣⢕⢕⢕⢕⢕⢀⠕⢕⢕⠀⠑⢕⠕⢁⢔⠑⠀⠀⠀⠀⠀⠀⠀⠀⠀⠕⢕⢕⢕⢕⢕⢕⢕⢕⢕⢕⢕⢕⢕⢕⢕⢕⢕⢕⢕⢕⢕⢕⢕⠑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⢀⣠⣴⣿⣿⢿⣕⡕⢕⢄⢄⢀⣰⡇⠀⢕⢕⢕⣵⣿⣿⣿⣿⣿⣿⣿⣿⢟⢱⣾⣿⣷⡕⢷⢾⡟⢏⢝⢝⢕⢕⢕⢕⢕⢕⢕⢕⢕⢕⢕⣕⣵⣼⣷⢿⢿⣏⣝⣱⣵⣷⣷⣿⢿⢟⢟⢝⣕⣵⣵⣷⣿⣿⣿⣿⣿⣕⣱⣵⣾⣿⢕⢕⢕⢕⢕⢕⠀⢕⢕⢔⠀⠀⢔⢕⠑⠀⠀⠀⠀⠀⠀⠀⠀⠀⠀⢕⢕⢕⢕⢕⢕⢕⢕⢕⢕⢕⢕⢕⢕⢕⢕⢕⢕⢕⢕⢕⢕⢕⢕⠀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⢀⣼⣿⣿⣿⣿⣧⣜⢕⣵⣵⣷⣿⣽⢔⣰⢕⢕⣿⣿⣿⣿⣿⣿⣿⣿⡟⢕⢕⢕⢜⢻⢿⢗⢕⢕⢕⢕⢕⢕⢕⢜⢝⢕⢕⣕⣵⣵⣷⣿⢿⢿⢏⣕⣱⣵⣾⣿⣿⣿⣿⣟⣝⣱⣵⣷⣷⣿⣿⣿⡿⢿⣧⣕⣕⣸⣿⣿⢿⢟⣏⣕⡕⢕⢕⢕⢕⢕⢔⠀⢕⢕⠀⢕⠁⠀⠀⠀⠀⢀⠀⠀⠀⠀⠀⠀⢄⠕⢕⢕⢕⢕⢕⢕⢕⢕⢕⢕⢕⢕⢕⢕⢕⢕⢕⢕⢕⢕⢕⢕⢕⠀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⢀⢄⠔⠐⠟⢻⢿⢿⣿⣿⣿⡿⣿⣟⣟⣯⣵⣷⣿⣿⣿⣿⣿⣿⣿⢟⣹⣾⡿⢫⣇⢕⣷⢕⢳⣷⢇⣾⡿⢕⢕⢕⢕⢕⣕⣵⣷⣾⣿⡿⢟⢝⢕⣱⣷⣷⣿⣿⢿⢿⢟⣝⣕⣱⣾⣿⣿⣿⣿⢟⢝⢝⣽⣿⣿⣿⣾⣿⢿⢿⣽⣕⣕⣷⣿⣿⣿⢁⢕⢕⢕⢕⢕⠄⠀⠀⠀⠀⠀⠀⠀⢀⣵⣷⣶⠇⠀⠀⠀⢔⢕⢀⢕⢕⢕⢕⢕⢕⢕⢕⢕⢕⢕⢕⢕⢕⢕⢕⢕⢕⢕⢕⢕⢕⢕⢔⢕⢕⢕⢕⢕⢕⢕⢕⢕⢕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⠐⠞⢟⢱⡔⠐⠀⠁⢄⡔⠕⢻⢿⢿⣟⣟⣝⣝⣹⢽⢟⣹⣽⣿⣿⡟⣹⣷⡿⢏⢵⣵⣏⣱⡿⢱⣷⣷⣷⣿⣧⣵⣵⣷⣿⣿⢟⢝⢝⣝⣹⣷⣾⣿⣿⢟⢟⢝⢝⣱⣵⣷⣿⣿⣿⣿⣟⡝⢝⢝⣿⣿⣿⣿⣿⡿⢟⢟⢻⢿⢿⢟⢏⢝⢕⣼⣯⢕⢝⢕⢕⢕⢕⢕⢕⢄⠀⠀⠀⠀⠀⢀⣴⣿⣿⣿⠏⠀⠀⠀⢕⢕⢕⢄⢕⢕⢕⢕⢕⢕⢕⢕⢕⢕⢕⢕⢕⢕⢕⢕⢕⢕⢕⢕⢕⢕⢕⢕⠀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⠁⠑⠕⢕⠄⠀⠜⠕⠑⢜⣟⡏⢽⢝⣝⣻⣧⣾⣿⣿⣿⣿⢏⣿⣿⢟⢕⢕⢇⢕⣝⡟⢇⢕⢕⢾⡿⢏⢿⢟⢏⣝⣕⣱⣵⣾⣿⣿⢿⢟⢏⣝⣱⣷⣷⣾⣿⡿⢿⢟⢟⣿⣵⡵⢿⢿⢿⣿⣿⣟⣹⣿⣿⣿⣷⣕⣕⣕⡵⢷⢇⢕⢕⣕⣵⣷⣿⢕⢀⢕⢕⢕⢕⢕⢄⠀⠀⠀⠀⢸⣿⡿⠟⠁⠀⠀⠀⢕⢕⢕⢕⢕⢕⢕⢕⢕⢕⢕⢕⢕⢕⢕⢕⢕⢕⢕⢕⢕⢕⢕⢕⢕⢕⢕⢕⢕⢔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⠄⠔⢔⣱⣵⢗⣣⣾⣿⣿⣿⣿⣿⡿⣿⡿⢕⣼⡿⢇⢕⢕⠑⢓⢏⢝⢕⢕⢜⢝⢝⢕⢕⣕⣱⣿⣿⣿⢏⢝⢕⣕⣜⣿⣿⣿⣿⢿⢟⢏⢝⢕⢱⢕⢕⢜⢝⢕⢕⡕⢱⢕⢝⣿⣿⣿⣿⣿⢟⢝⢝⢻⣿⣷⣷⣷⣿⣿⢿⢿⢿⣏⢕⢕⠀⠕⢕⢕⢕⢕⢄⠀⠀⠀⠀⠀⠀⠀⠀⠀⢀⢕⢕⢕⢕⢕⢕⠑⢕⢕⢕⢕⢕⢕⢕⢕⢕⢕⢕⢕⢕⢕⢕⢕⢕⢕⢕⢕⢕⢕⢕⢕⠀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⠁⠑⠺⢿⢿⢟⣿⡿⢿⢟⢕⣵⡟⢕⣾⡿⢕⢕⠑⠀⢀⢕⢕⢕⢕⣕⢕⣕⣱⣵⢿⢿⢟⣯⣝⣵⣵⣿⣿⣿⢿⢟⢝⢝⢕⢕⣵⡕⢕⢕⣕⣱⡵⢷⢕⢕⢕⢕⢕⣕⣽⡏⢝⢟⢝⢝⣷⣷⣷⣿⣿⡿⢿⢿⢿⣧⣵⣵⣷⡿⢄⢕⠀⢄⠕⢕⢕⢕⢕⢄⠀⠀⠀⠀⠀⠀⠀⢀⢕⢕⢕⢕⢕⢕⢕⢔⢕⢕⢕⢕⢕⢕⢕⢕⢕⢕⢕⢕⢕⢕⢕⢕⢕⢕⢕⢕⢕⢕⢕⢕⢔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⠁⠑⠕⢕⢕⢕⢕⢱⢏⢕⣾⢟⢕⠑⠀⠀⢀⢕⣱⣿⣿⣿⡿⢟⢟⢝⣱⣵⣵⣾⣿⣿⢿⢿⣟⣝⣝⣵⣷⣷⣷⣾⣿⣿⢟⣻⣿⣿⣧⣵⣵⣷⣷⣾⣿⣷⣕⣝⣕⣵⣵⣾⣿⣿⢿⢿⢟⢝⣕⣱⣵⣾⣿⣿⢿⢿⡇⢕⢕⢔⠑⢄⠑⢕⢕⢕⢕⠀⠀⠀⠀⠀⠑⢅⢕⢕⢕⢕⢕⢕⢕⢕⢕⢕⢕⢕⢕⢕⢕⢕⢕⢕⢕⢕⢕⢕⢕⢕⢕⢕⢕⢕⢕⢕⢕⢕⢕⢕⠀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⢇⢕⡼⢕⠑⠀⠀⠀⠀⢕⢕⣿⢏⢝⢜⢕⢷⣷⣿⡿⢿⢟⢝⢕⣱⣵⣷⣿⣿⡿⢿⢟⢝⢕⣸⣿⣿⣿⣿⣿⡿⢟⢝⣽⣷⣾⣿⣿⣿⡿⢿⢿⣿⡝⢝⢝⢕⣕⣕⣵⣿⣿⢿⢟⢟⣱⣵⣷⣷⠕⢕⠁⣼⢇⢕⢔⠁⢕⢕⢕⢕⠀⠀⠀⠀⠀⢕⢁⢕⢕⢕⢕⢕⢕⢕⢑⢕⢕⢕⢕⢕⢕⢕⢕⢕⢕⢕⢕⢕⢕⢕⢕⢕⢕⢕⢕⢕⢕⢕⢕⢕⢔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⠑⠀⠀⠀⠀⢄⢜⢝⢕⢕⢕⢕⢕⢕⢜⢻⣷⣷⣷⣾⡿⢿⢟⢏⢝⣕⣵⣵⣿⣿⣿⣿⣿⢟⢏⢝⢝⢿⣿⣿⣿⡿⢟⢟⢏⣕⣵⣕⣱⣼⣿⣿⣿⣿⡟⢏⢝⢝⣹⣷⣷⣿⣿⣿⢿⢟⢔⠕⢕⣵⣷⠁⢕⢄⠀⠕⢕⢕⠀⠀⠀⠀⠀⠑⢕⢀⠑⢕⢕⢕⢕⢕⢕⠕⢕⢕⢕⢕⢕⢕⢕⢕⢕⢕⢕⢕⠀⢕⢕⢕⢕⢕⢕⢕⢕⢕⢕⢕⢕⠀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⢕⢾⢗⢇⢕⢕⢕⣷⣷⣿⣿⡿⢿⢟⢝⣕⣵⣵⣷⣿⣿⣿⣿⡿⢝⢕⢕⢕⣕⣱⣵⣾⣿⡿⢿⢿⢇⢕⣵⣾⣿⣿⣿⣿⡿⢿⢟⢝⣝⣷⣷⣷⣿⣿⢿⢟⢟⢹⣱⣱⢕⠕⢰⣿⣿⢟⢕⢕⢕⠀⠀⠕⠑⠀⠀⠀⠀⠀⠀⠀⠕⢄⠁⠕⢕⢑⢕⢕⢕⢕⢕⢕⢕⢕⢕⢕⢕⢕⢕⢕⢕⢀⢕⢕⢕⢕⢕⢕⢕⢕⢕⢕⢕⢕⠀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⣕⣾⣯⣷⣕⡝⢝⢕⢟⢕⢕⢕⢜⢝⢝⣝⢏⢝⢝⢕⢝⢕⣵⣵⣷⣿⣿⢿⢟⢟⢏⣵⣵⣵⣾⣿⣿⣿⢟⢝⢕⢕⣱⣵⣿⣿⡿⢟⢟⢏⢝⣱⣵⣵⣵⣷⣟⢝⠄⢠⣫⣕⣵⣾⣇⠑⢕⠀⠀⠀⠀⠀⠀⠀⠀⠀⠀⠀⠀⠁⠀⠀⠁⠕⢕⢕⢕⢕⢕⢕⢕⢕⢕⢕⢕⢕⢕⢕⢕⢕⠁⢕⢕⢕⢕⢕⢕⢕⢕⢕⢕⢕⢕⠀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⠙⢜⢕⢕⡻⣧⣵⣵⣷⣿⣿⣿⢟⢝⢝⢕⣱⣵⣷⣾⣿⣿⢟⢟⢝⣕⣵⣵⣷⣿⣿⣿⢿⢿⣏⣕⣱⣷⣾⣿⣿⢿⢟⢟⢝⣕⣵⣵⣷⣿⣿⣿⢿⢟⢫⣕⣕⢔⣸⣿⣿⣿⡿⢯⢄⢕⢄⠀⠀⠀⠀⠀⠀⠀⠀⠀⠀⠀⠀⠀⠀⠀⠀⢕⢕⢕⢕⢕⢕⢕⢕⢕⢕⢕⢕⢕⢕⢕⢕⠀⢕⢕⢕⢕⢕⢕⢕⢕⢕⢕⢕⢕⢀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⠘⠺⢽⢿⢿⢿⣏⣕⣱⣵⣷⣿⣿⣟⢟⢟⢝⢝⣿⣷⣷⣿⣿⡿⢿⢟⢟⣝⣵⣵⣾⣿⣿⣿⣿⢟⢝⢕⣱⣵⣷⣿⣿⣿⢿⢟⢟⢻⣿⣷⣷⣿⣿⡿⢟⢟⢏⢕⢕⢕⢕⢕⢕⢕⠀⠀⠀⠀⠀⠀⢠⡀⠀⠀⠀⠀⠀⠀⠀⠀⢕⢕⢕⢕⢕⢕⢕⢕⢕⢕⢕⢕⢕⢕⢕⢕⠀⠁⢕⢕⢕⢕⢕⢕⢕⢕⢕⢕⢕⢕⠀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⢿⢟⢝⢝⢝⣕⣵⣵⣾⣿⢿⢿⢟⢟⢟⣵⣵⣷⣿⣿⢿⢿⢟⢏⣝⣱⣵⣾⣿⣿⣿⡿⢟⢟⢝⣱⣵⣵⣷⣿⣿⣿⢿⣿⣯⡕⢕⢕⢵⢟⢕⢕⣕⢱⠁⢕⠀⠀⠀⠀⠀⠀⠈⣿⣷⡄⠀⠀⠀⠀⠀⠀⠁⢕⢕⢕⢕⢕⢕⢕⢕⢕⢕⢕⢕⢕⢕⢕⢀⠀⢕⢕⢕⢕⢕⢕⢕⢕⢕⢕⢕⢕⢀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⢿⢿⢟⣕⣕⣵⣵⣾⣿⣿⣿⣿⣟⢝⢕⣱⣷⣷⣿⣿⣿⢿⢿⢿⣿⣷⣕⣕⣜⡿⢕⢇⢱⡕⢕⢜⢜⢷⢔⢕⠀⠀⠀⠀⠀⠀⠀⡜⣿⣧⢀⠀⠀⠀⠀⠀⠀⢕⢕⢕⢕⢕⢕⢕⢕⢕⢕⢕⢕⢕⢕⢕⢕⠀⠀⢕⢕⢕⢕⢕⢕⢕⢕⢕⢕⢕⢕⠑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⡿⢟⢻⢿⣧⣱⣵⣷⣿⣿⣿⣿⣿⣿⡏⢝⢝⢝⢿⢟⢟⢟⢻⢟⢟⢿⣧⣵⣕⡕⢝⢝⣟⣿⣿⣕⢕⢕⢕⢕⢕⢕⢕⢗⢕⠀⠀⠀⠀⠀⠀⠀⠀⣷⢹⣿⣇⠀⠀⠀⠀⢄⢀⠀⢕⢕⢕⢕⢕⢕⢕⢕⢕⢕⢕⢕⢕⢕⢕⠀⠀⠑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⣱⣵⣾⣿⣿⣿⣿⣿⣟⣟⣿⣿⣿⣿⣷⣵⣕⢕⢕⢱⣷⣧⣕⣱⣾⣿⣿⢿⢿⣷⣼⡝⢝⣕⣵⣷⣧⣵⣷⣕⢜⢞⢇⡕⠀⠀⠀⠀⠀⠀⠀⢕⣕⢕⢻⣿⡔⠀⠀⠀⠀⢧⡄⠑⢕⢕⢕⢕⢕⢕⢕⢕⢕⢕⢕⢕⢕⢕⠀⠀⠀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⢿⢟⢝⣹⣿⣿⣷⣧⣵⣿⣿⣿⣿⣏⢕⢕⢜⣿⣿⣿⣿⣿⣿⢟⢟⢟⢝⣻⣳⣵⣵⣷⠀⠀⠀⠀⠀⠀⢠⣾⣿⣿⡜⣿⣷⠀⠀⠀⠀⢸⣿⣆⢕⢕⢕⢕⢕⢕⢕⢕⢕⢕⢕⢕⢕⢕⠀⠀⠀⠀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⣕⣕⣱⣾⣿⣿⣿⣿⡟⢏⢝⣹⣷⣾⣿⣿⣿⢿⢿⢿⢿⣿⣯⣕⣝⣽⣷⣷⣾⣯⡝⢟⢟⢟⢟⣷⣧⣵⣿⣿⡿⡿⢟⢇⠀⠀⠀⢀⣄⣴⣿⡿⢏⢝⢕⣿⣿⡇⠀⠀⠀⠑⣿⣿⡕⢕⢕⢕⢕⢕⢕⢕⢕⢕⢕⢕⢕⢕⢔⠀⠀⠀⠁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⢟⢕⢕⢕⢝⢕⢕⢕⢼⣧⣕⢕⢕⢕⢹⣿⣿⣿⣿⣿⢟⢟⢝⢕⣕⣵⣷⢿⢟⢻⢿⢿⣿⣕⣕⣵⣵⣿⣿⣿⣿⢿⢏⢝⢕⣕⣵⣧⢸⣿⣷⠀⠀⠀⠀⣹⣿⣷⢕⢕⢕⢕⢕⢕⢕⢕⢕⢕⢕⢕⢕⢕⠀⠀⠀⠀⠁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⣱⣕⢕⢱⢵⢕⢕⢕⣕⣵⣿⣿⣷⣾⣿⡝⢝⢝⢝⣝⣵⣷⣾⣿⣿⢿⢿⢇⢕⢕⢕⢕⢸⢿⣿⣿⡿⢟⢏⢕⣕⣱⣾⣿⣿⣿⣿⢿⢸⣿⣿⢄⢰⡇⣄⣿⣿⣿⣇⢕⢕⢕⢅⢕⢕⢕⢕⢕⢕⢕⢕⢕⠀⠀⠀⠀⠀⠑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⢇⢕⢕⣵⣵⣿⣿⣿⢟⢟⢟⢝⣻⣷⣷⣷⣿⡿⢟⢟⢟⢟⢻⣕⣕⣵⣵⣵⣵⡕⢕⢕⢕⢕⢕⣵⣿⣿⣿⣿⢿⢟⢝⢝⢹⣽⣇⢿⣿⣿⣿⣿⣿⣿⣿⣿⣿⡕⢕⢕⢕⠕⢕⢕⢕⢕⢕⢕⢕⢕⢔⠀⠀⠀⠀⠀⠁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⢸⣧⡕⢕⢕⢕⣕⣱⣷⣾⣿⣿⡿⢿⢟⢇⣕⣱⣵⣷⣿⣿⣿⣿⢿⢏⢕⢕⣱⣵⣷⣾⣿⣿⢿⢟⢝⢕⣕⣵⣷⣷⣿⣿⣿⡜⣿⣿⣿⣿⣿⣿⣿⣿⣿⣷⢕⢕⢕⢔⢕⢕⢕⢕⢕⢕⢕⢕⢕⠀⠀⠀⠀⠀⠀⠀⠑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⢏⣕⣕⣱⣵⣵⣷⣧⣵⣕⢕⢕⣝⣽⣷⣾⣿⣿⡿⢿⢟⢟⢝⣕⣵⣵⣾⣿⣿⣿⣿⢟⢝⢕⢕⣱⣾⣿⣿⣿⣿⢿⢟⢝⢕⣵⣷⣷⣿⣿⣿⣿⡿⢿⣿⡕⢕⢜⢿⣿⣿⣿⣿⣿⣿⣿⣿⣇⢕⢕⢕⠁⢕⢕⢕⢕⢕⢕⢕⢕⠀⠀⠀⠀⠀⠀⠀⠀⠀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⣕⣱⣵⣵⣾⣿⣿⣟⣻⣏⢕⢕⢕⢕⢜⢝⣿⣾⣎⢻⣿⣿⣿⣿⣿⣿⣿⣿⡕⢕⢕⢔⢕⢕⢕⢕⢕⢕⢕⢕⢔⠀⠀⠀⠀⠀⠀⠀⠀⢕⢅⠕⢕⢅⢑⢕⢕⢕⢕⢕⢕⢕⢕⢕⢕⢕⢕⠕⠕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⣠⣴⣷⢏⢝⢝⣝⣱⣷⣾⣿⣿⣿⣿⢿⢿⣇⣕⣵⣵⣷⣿⣿⣿⣿⣿⢟⢝⣕⣵⣷⣿⣿⣿⣿⣿⢟⢟⢝⣵⣵⣷⣾⣿⣿⣿⣿⢿⢿⣿⡏⢝⢝⢕⣕⣕⣵⣷⢟⢟⢟⣿⣧⡝⢿⣿⣿⣿⣿⣿⣿⣧⢕⢕⢕⠁⢕⢕⢕⢕⢕⢕⢕⢕⠀⠀⠀⠀⠀⠀⠀⠀⠕⢕⢔⠁⠑⢕⢔⢁⠑⠕⢕⢕⢕⢕⢕⢕⢕⢕⢅⠀⠀⠀⢐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⢄⢔⢜⢕⢕⢕⢕⣱⣷⣾⣿⣿⡿⢿⢟⢟⣏⣵⣵⣾⣿⣿⣿⣿⡿⢿⢝⣕⣕⣵⣿⣿⣿⣿⡿⢟⢟⢏⣝⣿⣿⣾⣿⣿⣿⣿⢿⢟⢏⢕⣕⣵⣾⣿⣿⣷⣷⣿⣿⡟⣿⣿⣿⣾⣿⣿⢯⡫⢱⡟⢿⣿⣿⣿⣿⣿⡇⢕⢕⢕⠕⢕⢕⢕⢕⢕⢕⢕⠀⠀⠀⠀⠀⠀⠀⠑⠀⢕⢕⢕⠀⠀⠁⠕⢔⢄⠀⠐⠕⢅⢅⢅⢑⢑⢑⢑⢀⢅⢄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⡄⣔⡗⢝⢕⢕⢕⣕⣕⣱⣷⣿⣿⢿⢟⢟⢇⣕⣕⣵⣷⣿⣿⣿⣿⣿⣿⣝⣕⣵⣷⣿⣿⣿⣿⣿⢿⢟⢟⣿⣷⣷⣾⣿⣿⣿⡿⢿⢟⢻⣕⣵⣵⣿⣿⣿⣿⣿⡿⢟⢝⣹⣿⣿⣿⣿⣿⣿⡿⢟⢏⢕⣕⢕⢕⣗⣝⢻⢿⣿⣿⣿⡕⢕⢕⠀⢕⢕⢕⢕⢕⢕⢕⢄⠀⠀⠀⠀⠀⠀⠀⠀⢕⢕⢕⢕⠀⠀⢕⢔⢅⢑⠐⠄⠄⢁⠑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⣄⣴⡔⢞⢏⢕⢕⢕⣕⣷⣾⣿⢟⢟⢻⢿⢝⢕⣕⣕⣵⣾⣿⣿⣿⣿⡟⢝⢝⣻⣿⣿⣿⣿⣿⣿⡿⢟⢏⢕⢕⣵⣷⣾⣿⣿⣿⣿⣿⣿⣕⢕⢕⢱⡾⢿⢿⢿⣿⣿⢏⢝⢕⣵⣷⣿⣿⣿⣿⣿⡿⢿⢏⣕⣕⡕⢕⣼⣿⣿⣿⣿⣿⣷⢷⢭⢝⢃⢑⢕⢔⠁⢕⢕⢕⢕⢕⢕⠀⠀⠀⠀⠀⠀⠀⠀⢕⢕⢕⢕⢕⢔⠄⢕⢕⢕⢕⢕⢕⢔⢔⢔⢔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⣄⢔⢇⢗⢝⢝⢕⢕⣕⣕⣵⣿⣿⡿⢿⢏⢕⢕⢕⣕⣕⣱⣵⣿⡟⢝⢝⢕⢕⢕⣽⣷⣿⣿⣿⡿⢿⢟⢟⢟⣷⣵⣵⣵⣽⣿⣿⣿⣿⡏⢝⢟⢻⢿⢿⢿⢕⢕⢕⢕⢕⢕⢿⣿⣿⣷⡞⢟⢟⣝⣽⣿⣯⢕⢕⢕⣾⣿⣿⣿⣿⣿⣿⣿⡿⢟⢏⣕⣵⣵⣵⣿⣇⢕⢑⠀⢕⢕⢕⢕⢕⢕⠀⠀⠀⠀⠀⠀⠀⠀⢔⢕⢕⢕⢕⢑⢄⢕⢕⢕⢕⢕⢕⢕⢕⢕⢕⢕⢕⢕⢕⢕⢕⠀</a:t>
            </a:r>
            <a:br/>
            <a:r>
              <a:t>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⠛⠓⠙⠚⠓⠓⠛⠛⠛⠛⠛⠛⠛⠛⠑⠑⠓⠛⠛⠛⠛⠛⠛⠛⠋⠑⠓⠓⠛⠛⠛⠛⠛⠛⠛⠛⠓⠑⠑⠓⠛⠛⠛⠛⠛⠛⠛⠛⠛⠛⠛⠓⠓⠓⠓⠓⠓⠛⠛⠛⠛⠓⠓⠛⠛⠛⠛⠛⠛⠛⠛⠛⠛⠛⠛⠛⠛⠛⠛⠛⠛⠛⠛⠛⠛⠓⠓⠛⠛⠛⠛⠛⠛⠛⠑⠑⠀⠑⠑⠑⠑⠑⠑⠑⠀⠀⠀⠀⠀⠀⠀⠑⠑⠑⠑⠑⠀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⢸⣿⣿⣿⣿⣿⣿⣿⣿⣿⣿⣿⣿⣿⣿⣿⣵⡕⢕⢕⢕⢕⢕⢕⢕⢕⢕⢕⢕⢹⣿⣿⣿⣿⣿⣿⣿⣿⣿⣿⣿⣿⣿⣿⣿⣿⣿⣿⣿⣿⣿⣿⣿⣿⢟⣏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⣿⣿⣿⣿⣿⣿⣿⣿⣿⣿⣿⣿⣿⣿⣿⣿⣿⣿⣷⣕⢕⢕⢕⢕⢕⢕⢕⢕⢕⢕⢹⣿⢿⣿⣿⣿⣿⣿⣿⣿⣿⣿⣿⣿⣿⣿⣿⣿⣿⣿⣿⣿⢟⣱⣾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⢸⣿⣿⣿⣿⣿⣿⣿⣿⣿⣿⣿⣿⣿⣿⣿⣿⣿⣿⣿⣿⣿⣷⣵⣕⢕⢕⢕⢕⢕⡕⢕⣵⣿⣿⣿⣿⣿⣿⣿⣿⣿⣿⣿⣿⣿⣿⣿⣿⣿⣿⢟⣱⣾⣿⣿⣿⣿⣿⣿⣿⣿⣿⣿⣿⣿⣿⡿⢟⢏⡇⢕⢞⢝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⣾⣿⣿⣿⣿⣿⣿⣿⣿⣿⣿⣿⣿⣿⣿⣿⣿⣿⣿⣿⣿⣿⣿⣿⣿⡷⣇⣱⣷⣿⢇⣾⣿⣿⣿⣿⣿⣿⣿⣿⣿⣿⣿⣿⣿⣿⣿⣿⣿⡿⢏⣼⣿⣿⣿⣿⣿⣿⣿⣿⣿⣿⣿⡿⢟⢏⢝⢕⢕⢕⢕⢕⢕⢱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⢱⣿⣿⣿⣿⣿⣿⣿⣿⣿⣿⣿⣿⣿⣿⣿⣿⣿⣿⣿⣿⣿⣿⣿⣿⣷⣿⣿⣿⣿⡏⣼⣿⣿⣿⣿⣿⣿⣿⣿⣿⣿⣿⣿⣿⣿⣿⣿⣿⡟⢱⣾⣿⣿⣿⣿⣿⡟⢝⢟⢝⢕⢕⢇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⣿⣿⣿⣿⣿⣿⣿⣿⣿⣿⣿⣿⣿⣿⣿⣿⣿⣿⣿⣟⣽⣿⣿⣿⣿⣿⣿⣿⣿⣿⣿⣿⣿⣿⣿⣿⣿⣿⣿⣿⣿⣿⣿⣿⣿⣿⣿⢏⣵⣿⣿⢟⡕⢕⢝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⣿⣿⣿⣿⣿⣿⣿⣿⣿⣿⣿⣿⣿⣿⣿⣿⡿⢟⣽⣿⣿⣿⣿⣿⣿⣿⣿⣿⣿⣿⣿⣿⣿⣿⣿⣿⣿⣿⣿⣿⣿⣿⣿⣿⣿⣿⢕⢱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⢜⢿⣿⣿⣿⣿⣿⣿⣿⣿⣿⣿⣿⡿⢟⣵⣵⣿⣿⣿⣿⣿⣿⣿⣿⣿⣿⣿⣿⣿⣿⣿⣿⣿⣿⣿⣿⣿⢟⢟⢟⢟⢝⢝⢝⢝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⢕⢜⢝⢟⣿⣿⣿⣿⣿⡿⢟⣱⣾⣿⣿⣿⣿⣿⣿⣿⣿⣿⣿⣿⣿⣿⣿⣿⣿⣿⣿⡿⢟⢏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⣿⣿⣿⣿⢿⢝⣱⣾⣿⣿⣿⣿⣿⣿⣿⣿⣿⣿⡿⢟⢻⢟⢝⢝⢟⢏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⣿⣿⣿⣿⣿⣿⣿⣿⣿⡿⢏⢕⢕⢜⣝⣝⣝⣝⣝⡝⢟⢟⢟⢟⢝⣕⣱⣵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⢟⢕⢕⣱⣾⣿⣿⣿⣿⣿⡿⢟⣝⣱⣵⣵⣧⢜⢿⣿⣿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⡿⣗⣻⣿⣽⣿⣿⣧⣼⣿⣿⣿⣿⣿⣿⣿⣿⣿⣿⣿⣿⣿⣿⣿⣿⣿⣿⣿⣿⣿⣿⣿⣿⣿⣿⣿⣿⣿⣿⣿⣿⣿⣿⣿⣿⣿⣿⣿⣿⣿⣿⣿⣿⢟⢟⢕⢕⢕⢕⢝⢻⣿⣿⣿⣿⣿⣿⣿⣿⣿⣿⣿⣿⡇⣷⣜⢻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⣿⣿⣿⣿⣷⣷⣿⣿⣿⣿⣿⡿⣿⣿⣿⣿⣿⣿⣿⡿⣿⣿⣿⣿⣿⣿⣿⣿⣿⣿⡿⢏⢕⢸⣿⣿⣿⣿⣿⣿⡟⢟⣻⣿⣿⣿⣿⣿⣿⣿⣿⣿⣿⣿⣿⣿⣿⣿⣿⣿⣿⣿⣿⣿⣿⣿⣿⣿⣿⢏⢱⣕⢕⢕⢕⢕⢕⢜⢟⢟⢟⢻⣿⣿⣿⣿⣿⣿⣿⣿⣇⢸⣿⣧⢕⢕⢕⢕⢕⢕⢕⢕⢕⢕⢕⢕⢕⢕⢕⢕⢕⢕⢕⢕⢕⢕⢕⢕⢕⢕⢕⢕⢕⢕⢕⢕⢕⢕⢕⢕⢕⢕⢕⢕⢕⢕⢕⢕⢕⢕⢕⢕⢕⢕⠀</a:t>
            </a:r>
            <a:br/>
            <a:r>
              <a:t>⣿⢿⢿⣿⣿⣿⢟⢝⢕⠕⢕⢜⢿⣿⣿⣿⣿⣿⣿⣿⣿⣿⣿⣿⣿⣿⣿⣿⣿⣿⣿⣿⣿⣿⣿⣿⣿⣿⣿⣿⣿⣿⣿⣿⣿⣿⣿⣿⣿⣽⣽⣿⣿⣿⣿⣿⢟⣿⣿⣿⣿⣿⣿⣿⣿⣿⣿⣿⣿⣿⣿⣿⣿⣟⣻⣯⣵⣷⣾⣿⢿⢿⣿⣿⣽⣾⣿⣿⣿⣿⣿⣿⣿⣷⣾⣿⡿⢿⣿⣿⣿⢟⢟⣟⣏⣝⣽⣹⣷⣿⣿⣿⡿⢟⣹⣾⣿⣿⣿⣿⣿⣿⣿⣿⣿⣿⣿⢇⢕⢜⢟⢻⣿⣿⣷⣿⣿⣿⣿⣿⣿⣿⣿⣿⣿⣿⣿⣿⣿⣿⣿⣿⣿⣿⣿⣿⣿⣿⣿⣿⣿⣿⣿⣿⣿⢕⢜⢿⣧⡕⢕⢕⢕⢕⢕⢕⢕⢜⢝⢿⣿⣿⣿⣿⣿⣿⣿⣼⣿⣿⣷⢕⢕⢕⢕⢕⢕⢕⢕⢕⢕⢕⢕⢕⢕⢕⢕⢕⢕⢕⢕⢕⢕⢕⢕⢕⢕⢕⢕⢕⢕⢕⢕⢕⢕⢕⢕⢕⢕⢕⢕⢕⢕⢕⢕⢕⢕⢕⢕⢕⠀</a:t>
            </a:r>
            <a:br/>
            <a:r>
              <a:t>⠕⠕⢕⢜⢻⢏⢅⠁⠀⠀⠀⠁⢕⢿⣿⣿⣿⣿⣿⣿⣿⣿⣿⣿⣿⣿⣿⣿⣿⣿⣿⣿⣿⣿⣿⣿⣿⣿⣿⣿⣿⣿⣿⣿⣿⣿⣿⣿⢿⣟⣿⣿⣿⣿⣿⡿⢿⣿⣿⣟⣻⣿⣿⣿⣿⢿⢿⣿⣿⣿⣿⣿⣿⣿⣿⣿⣿⣿⣿⣿⣿⣿⣿⣿⣻⣿⣷⣿⣿⣿⣿⣿⣿⣯⣿⡿⢟⣻⣽⡷⢿⣟⣻⣽⢝⣵⣿⣿⣿⣿⢿⣝⣵⣿⣿⣿⣿⣯⡿⣿⣿⣿⣿⢿⢿⢿⣿⡕⢕⢱⣿⣿⣿⣿⣻⣿⣿⣿⣿⣿⣿⣟⣻⣿⣿⣿⣿⣿⣿⣿⣿⣿⣿⣿⣿⣿⣿⣿⣿⣿⣿⣿⣿⣿⢏⢕⢕⢕⢝⢿⣧⡕⢕⢕⢕⢕⢕⢕⢕⢕⢕⢝⢿⣿⣿⣿⣿⣿⣿⣿⣿⣧⢕⢕⢕⢕⢕⢕⢕⢕⢕⢕⢕⢕⢕⢕⢕⢕⢕⢕⢕⢕⢕⢕⢕⢕⢕⢕⢕⢕⢕⢕⢕⢕⢕⢕⢕⢕⢕⢕⢕⢕⢕⢕⢕⢕⢕⢕⢕⢕⠀</a:t>
            </a:r>
            <a:br/>
            <a:r>
              <a:t>⣴⣴⣶⣴⢵⣵⣴⣄⣄⣀⡀⠀⠀⢸⣿⡿⢿⣿⣿⣿⣿⣿⣿⣿⣿⣿⣿⣿⣿⣿⣿⣿⣿⣿⣿⣿⣿⣿⣿⣿⣿⣿⣿⣿⣿⣿⣿⣿⣿⡿⢿⣟⣟⣿⣿⣷⣷⣿⡿⢿⣿⣿⣿⣿⣿⣿⡿⢿⣟⣟⣿⣿⣿⣿⣿⢿⢟⣿⣿⣷⣷⣿⣿⣿⣿⣿⣯⣿⢿⣻⢿⣿⢿⣻⣷⢿⣟⣽⣷⣿⣿⣿⢟⢵⢟⢻⢿⣿⢟⢕⣾⣿⣿⣿⣿⣿⣿⣿⣿⣷⣝⣿⣷⣾⣿⣿⣿⡇⣷⣕⣸⣾⣿⢿⢟⢟⢕⢕⣵⣾⣿⡿⢿⣿⣿⣿⣿⣿⣿⣿⣿⣿⣿⣿⣿⣿⣿⣿⣿⣿⣿⣝⣽⡟⢕⢕⢕⢕⢕⢕⢝⢻⣷⣕⢕⢕⢕⢕⢕⢕⢕⢕⢕⢜⢻⢿⣿⣿⣿⣿⣿⣿⢕⢕⢕⢕⢕⢕⢕⢕⢕⢕⢕⢕⢕⢕⢕⢕⢕⢕⢕⢕⢕⢕⢕⢕⢕⢕⢕⢕⢕⢕⢕⢕⢕⢕⢕⢕⢕⢕⢕⢕⢕⢕⢕⢕⢕⢕⢕⢕⠀</a:t>
            </a:r>
            <a:br/>
            <a:r>
              <a:t>⣻⣽⣷⣿⣿⣿⣿⣿⣿⣿⣿⣧⡀⠁⠑⠁⠁⠑⢝⢿⣿⣿⣿⣿⣿⣿⢿⢿⢿⣿⣿⣽⣽⣿⣿⣿⣿⣿⣿⣿⣿⣿⡿⢟⢟⣟⣿⣧⣵⣷⣾⣿⡿⢿⣿⣿⣿⣿⣷⣿⣿⢟⢟⣻⣿⣷⣷⣿⡿⢿⣿⣟⣽⣿⣿⣿⣿⣿⣟⣟⣽⣿⣿⣿⢿⣿⢷⣾⣿⡿⢗⣵⡿⣫⣷⣿⣿⢟⢟⢝⢕⢱⣵⣵⣷⣿⡿⢝⣵⣿⣿⣿⣿⣿⣿⣿⣿⣿⣿⣿⣿⣿⣽⣿⣷⣿⢿⢟⢿⣿⣽⣯⣷⣾⣿⡟⢕⢕⢝⣽⣷⣷⣾⣿⡿⢿⣿⣿⣿⣿⡿⣿⣿⣿⣟⣿⣿⣿⣿⣿⣿⣿⡟⢕⢕⢕⢕⢕⢕⢕⢕⢕⢜⢹⢿⣧⡕⢕⢕⢕⢕⢕⢕⢕⢕⢕⢜⢟⢟⢟⢟⢟⢕⢕⢕⢕⢕⢕⣕⡱⢵⢕⢕⢕⢕⢕⢕⢕⢕⢕⢕⢕⢕⢕⢕⢕⢕⢕⢕⢕⢕⢕⢕⢕⢕⢕⢕⢕⢕⢕⢕⢕⢕⢕⢕⢕⢕⢕⢕⢕⠀</a:t>
            </a:r>
            <a:br/>
            <a:r>
              <a:t>⡿⢟⢝⢝⢜⢜⢝⢹⣹⣯⣿⣾⣷⣔⡀⠀⠀⠀⠀⠁⢝⣿⣿⣮⣿⣷⣷⣷⣾⣿⣿⣿⣿⣿⣿⣿⣿⣿⣿⣿⣷⣿⣿⣿⣿⣿⡟⢟⣟⣽⣿⣿⣿⣿⣿⣿⣿⣯⣵⣿⣿⡿⢿⣿⣟⣽⣽⣿⣿⣿⣿⣟⣻⣿⣿⣽⣿⣿⣿⣿⣿⡏⢝⢕⢟⣟⣇⡟⢏⣵⡿⣫⣾⣿⣿⣿⣿⢏⣵⡏⢕⣵⣿⣿⣿⢏⢕⣸⣿⣿⣿⣿⣿⣿⣿⣿⣿⣿⣿⣿⣿⣿⣿⣧⢕⠁⢕⣱⣿⡏⢟⢻⣿⣿⣷⢇⡕⢱⣿⣿⣿⣿⣿⣿⣿⣿⣿⣟⢟⣻⣿⣿⣷⣾⣿⡿⢿⢝⣝⣝⣿⡟⢕⢕⢕⢕⢕⢕⢕⢕⢕⢕⢕⢕⢕⢕⢝⢷⣧⡕⢕⢕⢕⠑⠕⢕⢕⢕⢕⢕⢕⢕⢕⢕⢕⢕⢗⣕⢏⢕⢕⢕⢕⢕⢕⢇⢕⢕⢕⢕⢕⢕⢕⢕⢕⢕⢕⢕⢕⢕⢕⢕⢕⢕⢕⢕⢕⢕⢕⢕⢕⢕⢕⢕⢕⢕⢕⢕⢕⢕⠀</a:t>
            </a:r>
            <a:br/>
            <a:r>
              <a:t>⢕⢕⢕⣕⣵⣷⣿⢿⢿⢟⢻⢿⢿⣿⣷⡄⠀⠀⠀⠀⠀⢜⢟⢝⢿⢿⢏⢝⢝⢻⢿⣿⢿⣿⣿⣿⣿⣿⣟⣟⢽⢿⢿⣿⣿⣿⢿⢿⢟⣟⣻⣽⣿⣿⣿⢟⢟⣟⣻⣿⣿⣷⣿⣿⢿⢟⣻⣯⣷⣾⣿⡿⢿⣿⣟⣟⣿⣿⣿⣿⣻⢕⢕⢾⡿⢷⢗⡵⢟⣹⣾⣿⣿⣿⣿⢟⣱⡿⣏⣵⡟⢻⣿⢟⣱⣾⣿⣿⣿⣿⣿⣿⣿⣿⣿⣿⣿⣿⣿⣿⣿⣿⣿⡏⠀⢄⣾⣿⡟⢷⢕⢕⢜⢻⢿⣿⣷⣿⣿⣿⣿⣿⣿⣧⣵⣼⣿⣿⣿⡿⣿⣿⢟⣏⣵⣷⣷⣿⣿⢿⢟⡇⣵⣕⡕⢇⢕⢕⢕⢕⢕⢕⢕⢕⢕⢕⢕⢕⢜⢝⢗⠕⠀⠀⠀⠁⠑⢕⢕⢕⢕⢕⢕⢕⢜⢕⢕⢕⢕⢕⢕⢕⢕⢕⢕⢕⢕⢕⢁⢕⢕⢕⢕⢕⢕⢕⢕⢕⢕⢕⢕⢕⢕⢕⢕⢕⢕⢕⢕⢕⢕⢕⢕⢕⢕⢕⢕⢕⢕⢕⠀</a:t>
            </a:r>
            <a:br/>
            <a:r>
              <a:t>⢕⢕⢜⢝⢕⢕⢕⢕⢕⢕⢕⢕⢜⢝⢿⣷⡄⠀⠀⠀⠀⠀⢕⡵⢕⢎⢹⢟⢷⣱⣵⢎⢟⢟⢟⣹⣿⣿⢯⣵⢵⢗⢝⢝⣝⣵⣷⣷⣿⡿⢟⣟⣽⣷⣷⣾⣿⢿⢿⣏⣹⣵⣾⣿⣿⡿⢟⢟⢝⣹⣿⣿⣿⡿⢿⢿⣿⣯⣵⣼⡇⢕⢕⡜⢳⡱⡫⢇⣼⣿⣿⣿⣿⢟⢕⣵⣿⣾⣿⣿⣷⢕⣱⣾⢟⣿⣿⣿⣿⣿⣿⣿⣿⣿⣿⣿⣿⣿⣿⣿⣿⣿⣿⢕⣱⣿⣿⡿⠕⠕⠕⠕⢕⢕⢸⡿⣿⣽⣵⣿⣿⣿⣿⣿⡟⢟⢟⣕⣵⣵⣷⣿⡿⢿⢿⢝⢝⣵⣷⣿⡟⢕⢻⢿⣿⡕⢕⢕⢕⢕⢕⢕⢕⢅⢅⢑⢕⢕⢕⢕⠑⠀⠀⠀⠀⠀⠀⠀⠁⠑⠕⢕⢕⢕⢕⢕⢕⢕⢕⢕⢕⢕⢕⢕⢕⢕⢕⢕⢕⢔⠕⢕⢕⢕⢕⢕⢕⢕⢕⢕⢕⢕⢕⢕⢕⢕⢕⢕⢕⢕⢕⢕⢕⢕⢕⢕⢕⢕⢕⢕⠀</a:t>
            </a:r>
            <a:br/>
            <a:r>
              <a:t>⢕⢕⢕⢕⢕⢕⢕⢕⢕⢕⢕⢕⢕⢕⢕⢜⢕⠀⠀⠀⠀⠀⢑⢏⢳⢵⢜⢕⢕⢜⢻⢷⢷⣾⣟⣟⣝⣱⣵⣵⣷⣿⢿⢟⣟⣝⣝⣽⣿⣿⡿⣿⣟⣝⣹⣵⣷⣿⡿⢿⢿⢿⣿⣿⣽⢿⢇⣱⣾⣿⣿⣿⣿⣿⣿⣿⡿⢿⢿⣿⡗⢕⢕⣱⢕⡪⢎⣾⣿⣿⣿⢏⣱⡵⢸⣿⣿⣿⣿⣿⣫⣾⢟⣵⣿⣿⣿⣿⣿⣿⣿⣿⣿⣿⣿⣿⣿⣿⢿⢫⣿⡿⣣⣾⣿⣿⡿⠑⠀⠀⠀⠀⠑⠑⠕⢕⢜⢿⢿⢿⢕⣕⣕⣵⣷⣿⣿⢿⣟⣟⣝⣵⣵⣵⡕⢕⢺⣿⣿⣵⢕⢕⢕⢕⢝⢻⢜⢕⢕⢕⢕⢕⢕⢕⢕⢕⢕⢕⢕⠁⠀⠀⠀⠀⠀⠀⠀⠀⠀⠀⢀⢕⢕⢕⢕⢕⢕⢕⢕⢕⢕⢕⢕⢕⢕⢕⢕⢕⢕⢕⢕⢕⠕⢕⢕⢕⢕⢕⢕⢕⢕⢕⢕⢕⢕⢕⢕⢕⢕⢕⢕⢕⢕⢕⢕⢕⢕⢕⢕⢕⠀</a:t>
            </a:r>
            <a:br/>
            <a:r>
              <a:t>⢕⢕⢕⢕⢕⢕⢕⢕⢕⢕⢕⢕⢕⢕⢕⢕⢕⢕⢔⢄⢀⢄⠐⢕⢁⢕⢕⢵⢳⣕⡕⢱⡜⢻⡿⢿⢟⢝⣝⣕⣵⣷⣷⢿⢟⢟⢟⣽⣵⣵⣾⣿⢿⢟⢏⣝⣱⣵⣷⣷⣷⣿⣿⣿⣿⣿⣷⣿⣿⣿⣿⡿⣿⣿⣿⣯⣯⢗⠟⠙⠑⢕⣵⢿⡾⢕⢸⢱⣿⣿⢏⣾⣿⣷⣿⣿⣿⣿⣿⢳⡿⢇⣼⣿⣿⣿⣿⣿⣿⣿⣿⣿⣿⣿⣿⣿⢟⢕⢱⢟⣹⣾⣿⣿⣿⡟⠑⠀⢀⢀⢄⢄⢄⢄⠀⠕⢕⣵⣵⣷⣿⢿⢟⢟⣫⣵⣵⣾⣿⢿⢿⢻⣹⣿⣿⣿⣾⣿⢿⢏⢕⢕⢕⢕⢕⢕⢕⢕⢕⢕⢕⢕⢕⢕⢕⢕⢕⢕⠁⠀⠀⠀⠀⠀⠀⠀⠀⠀⠀⠀⢕⢕⢕⢕⢕⢕⢕⢕⢕⢕⢕⢕⢕⢕⢕⢕⢕⢕⢕⢕⢕⢕⢕⢅⢕⢕⢕⢕⢕⢕⢕⢕⢕⢕⢕⢕⢕⢕⢕⢕⢕⢕⢕⢕⢕⢕⢕⢕⢕⢕⠀</a:t>
            </a:r>
            <a:br/>
            <a:r>
              <a:t>⢕⢕⢕⢕⢕⢕⢕⢕⢕⢕⢕⢕⢕⢕⢕⢕⢕⢕⢕⢕⢕⢕⢅⢔⢕⠀⢕⢕⢿⢟⢟⢟⣵⣕⣕⣱⣼⡿⣿⣿⣏⣱⣵⣵⣷⡾⢿⢏⣏⣹⣷⣷⣷⡿⢿⢿⢿⢿⢏⢝⢝⢝⢝⢿⣿⣿⣿⣿⣿⣷⣵⢷⢾⣟⣟⢝⠑⠁⠀⢀⣴⡟⢏⡵⢕⢕⢱⣾⣿⢕⢀⠁⠝⢿⣿⣿⣿⣿⣿⣿⣵⢱⣿⣿⣿⣿⣿⣿⣿⣿⣿⣿⣿⣿⢟⢕⢕⢕⢕⣾⣿⣿⣿⣿⢏⠁⠔⢕⢔⠀⠁⠅⠁⠀⠀⢕⢕⢝⣝⣝⣵⣵⣷⡿⢟⢟⢟⣹⣵⣵⣷⣿⡿⢟⢟⣏⣱⣵⣷⡇⢕⢕⢕⢕⢕⢕⢕⢕⢕⢕⢕⢕⢕⢕⢕⢕⠕⠀⠀⠀⠀⠀⠀⠀⠀⠀⠀⠀⠀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⢑⢷⣷⡷⢜⢹⢷⢿⢿⣇⣱⢿⢟⢟⢟⣹⣵⣵⣷⣿⣿⢿⡟⢟⣝⣹⣷⢕⢕⢕⢕⢕⢳⢗⢇⣕⢕⡹⢽⢞⢝⢝⢗⢕⢝⢝⡕⠑⠀⠀⢀⣴⢿⡏⢱⡿⢕⢕⢱⣾⣿⣟⣾⣿⠇⠔⠁⠕⢝⢿⣿⣿⣿⣿⢸⡇⣿⣿⣿⣿⣿⣿⣿⡿⢏⢟⢕⢕⠑⠁⠑⠟⠿⢿⢿⢟⠃⠀⢀⢀⢁⢕⢕⢕⢄⢔⠀⠀⢕⢕⢺⢻⢟⢟⣝⣵⣵⣷⣿⣿⣿⢟⢝⣝⣿⣷⣷⣿⢿⢟⢟⢝⢕⢕⢕⢕⢕⢕⢕⢕⢕⢕⢕⢕⢕⢕⢕⢕⢕⢀⠀⠀⢀⢀⢀⢀⢄⢄⢔⢔⠁⢔⣵⣵⢵⢕⢕⢕⢕⢕⢕⢕⢱⢾⢿⢿⢿⢷⢇⢕⢕⢕⢕⢕⢕⢕⢕⢗⢕⢕⢕⢕⢕⢕⢕⢕⢕⢕⢕⢕⢕⢕⢕⢕⢕⢕⢕⢕⢕⢕⢕⢕⢕⠀</a:t>
            </a:r>
            <a:br/>
            <a:r>
              <a:t>⢕⢕⢕⢕⢕⢕⢕⢕⢕⢕⢕⢕⢕⢕⢕⢕⢕⢕⢕⢕⢕⢕⢕⢕⢕⢕⢕⢕⢕⢕⢜⢕⢇⣱⣞⣟⣝⣵⣷⣷⣷⡿⢟⢟⢟⣏⣵⡵⣕⣽⢵⢽⢕⢕⢕⣜⣝⣵⣷⣷⣿⢿⢟⢕⢕⣕⣱⢷⣗⣵⣷⢿⢟⢕⠀⢀⣰⢟⣱⣾⢣⡟⢕⢕⢱⣾⣿⣿⣿⢟⢁⠃⠁⠀⠀⢜⡕⣿⣷⣿⣿⣾⡇⣿⣿⣿⣿⣿⣿⢏⢕⢕⢕⢕⠀⢄⠀⠀⠀⠀⠀⢀⠀⠀⠀⢕⡕⢕⢕⢕⠕⢕⢕⠀⠀⢕⢕⢱⣷⣷⣿⢿⢟⢟⣫⣵⣵⣾⣿⡿⢿⣟⢝⢝⢝⢗⢇⢕⢕⢕⢕⢕⢕⢕⢕⢕⢕⢕⢕⢕⢕⢕⢕⢕⢕⢕⢕⢕⢕⢕⢕⢕⢕⢕⢕⠑⠀⢄⢞⢕⢕⢕⢕⢕⢕⢕⢕⢕⢕⢕⢕⢕⢕⢕⢕⢕⢕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⢜⢝⢿⢿⡻⣟⢝⣜⣜⣷⡷⢗⢻⡟⢟⢟⣿⣷⡕⣵⣷⡾⢿⢟⢟⢏⢝⣹⣵⣷⣷⣿⢿⣯⡵⢟⢟⣏⣱⣵⢧⢕⢕⢕⢕⣼⡿⣽⡏⢕⢕⣵⣿⣿⡿⢿⣿⢕⢕⢁⢀⠀⢀⢱⣿⣿⣿⣿⣿⣿⣿⣿⣼⣿⣿⡟⡏⢕⢕⢕⣱⣷⡄⠁⠁⠀⢀⢄⢔⢕⠀⠀⠕⢱⢇⡕⢕⢀⠀⠁⠑⠐⠀⠕⢕⢜⢝⣕⣵⣷⣷⣿⢿⢟⢏⢝⢿⣷⣷⣿⢿⢇⢕⢕⣱⣵⣷⡇⢕⢕⢕⢕⢕⢕⢕⢕⢕⢕⢕⢕⢕⢕⢕⢕⢕⢕⢕⢕⢕⢕⢕⠑⠀⠀⠀⢕⢕⢕⢕⢕⢕⢕⢕⢕⢕⢕⢕⢕⢕⢕⢕⢕⢕⢕⢕⢕⠑⢕⢕⢕⢕⢕⢕⢕⢕⢕⢕⢕⢕⢕⢕⢕⢕⢕⢕⢕⢕⢕⢕⢕⢕⢕⢕⢕⢕⢕⢕⢕⠀</a:t>
            </a:r>
            <a:br/>
            <a:r>
              <a:t>⢕⢕⢕⢕⢕⢕⢕⢕⢕⢕⢕⢕⢕⢕⢕⢕⢕⢕⢕⢕⢕⢕⢕⢕⢕⢕⢕⢕⢕⢕⢕⢕⢑⠅⢕⢕⠘⢻⢯⢏⢝⢕⢕⢜⢜⢕⢕⡜⢇⢜⢝⢝⣹⣵⣵⣷⣿⡿⢟⢟⢝⣝⣵⢕⢜⢕⢵⢞⢟⢟⢽⡕⢕⢕⢕⢕⣸⣿⢏⡽⢕⢱⣾⣿⣿⣿⣿⣕⢟⢷⡗⢕⣰⣵⣿⣿⣿⣿⣿⣿⣿⣿⣿⣿⣿⢿⣿⣧⢕⣾⣕⣱⣿⣿⣿⣷⢖⢕⢕⢕⣵⣵⡄⠀⠀⠕⢕⢟⢕⠑⢔⢀⠀⠀⠀⠀⢕⢕⢜⢿⢏⢝⣕⣕⣾⣿⢇⢕⢜⢝⢕⢝⢷⣷⢷⣿⢏⢝⢕⢕⢕⢕⢕⢕⢕⢕⢕⢕⢕⢁⢕⢕⢕⢕⢕⢕⢕⢕⢕⢕⢕⠑⠀⠀⠀⠀⢕⢕⢕⢕⢕⢕⢕⢕⢕⢕⢕⢕⢕⢕⢕⢕⢕⢕⢕⢕⢕⢕⠀⢕⢕⢕⢕⢕⢕⢕⢕⢕⢕⢕⢕⢕⢕⢕⢕⢕⢕⢕⢕⢕⢕⢕⢕⢕⢕⢕⢕⢕⢕⢕⠀</a:t>
            </a:r>
            <a:br/>
            <a:r>
              <a:t>⢕⢕⠑⠑⠑⠑⠑⠑⠑⠑⠑⠑⠑⠑⠑⠑⠑⠑⠑⠑⠕⠁⠁⠁⠑⠑⠑⠑⠑⠑⠑⠑⠑⠑⠑⠑⢁⠐⠅⠑⠱⢵⢧⢇⢕⢕⣕⣱⣷⣷⣾⢿⢟⢟⢏⣇⣵⣷⣷⡿⢟⢟⢝⢕⢕⣕⣵⢮⢏⢎⢕⢕⢕⢕⢕⢕⣿⢷⢏⡇⢕⢻⣿⣿⣿⣿⣿⣿⣿⣿⣿⣿⣿⣿⣿⣿⣿⣿⣿⣿⣿⣿⣿⣿⣿⣿⣿⣿⣿⣿⣿⣿⣿⣿⣿⡿⢕⣵⣷⣿⣿⣿⡿⡔⠀⠀⠀⢕⢕⠑⠔⢅⢐⢄⢔⢔⢕⢕⢕⢱⢜⢟⢟⢟⢟⢧⣕⣕⢕⡕⣕⢕⡕⢕⢕⢕⢕⣱⣵⣷⡕⢕⢕⢕⢕⢕⠕⢕⢕⠀⢕⢕⢕⢕⢕⢕⢕⢕⠕⠁⠀⠀⠀⠀⠀⢔⢕⢕⢕⢕⢕⢕⢕⢕⢕⢕⢕⢕⢕⢕⢕⢕⢕⢕⢕⢕⢕⢕⠀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⠀⠀⠀⠁⠀⠑⠞⢞⢝⠋⠙⠙⢝⠝⠕⠑⠇⢟⢟⢝⢝⢝⢕⢕⢕⢕⢝⢟⢝⢝⠕⠕⠕⠑⠑⢕⢕⢕⢕⣿⢇⢕⢕⢕⣼⣿⣿⣿⣿⣿⣿⣿⣿⣿⣿⣿⣿⣿⣿⣿⣿⣿⣿⣿⣿⣿⣿⣏⣝⢟⢿⣮⣝⣻⢿⣿⣿⣟⣳⣾⣿⣿⣿⣿⢟⣾⣷⠀⠀⢄⢕⢕⢀⢀⢀⢕⢕⢕⢕⢕⢕⢕⢕⢕⢕⢕⢕⢕⢕⢕⢳⢝⢕⢕⢕⢕⢱⢷⢿⢟⢝⢝⢝⢇⢕⢕⢕⢕⢕⠀⢕⢕⢔⠑⢕⢕⢕⢕⢕⠕⢅⠔⠀⠀⠀⠀⠀⠀⢕⢕⢕⢕⢕⢕⢕⢕⢕⢕⢕⢕⢕⢕⢕⢕⢕⢕⢕⢕⢕⢕⢕⢀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⢕⣕⣳⣾⣼⡜⢕⢝⠕⠑⠁⠀⠀⠀⠀⠀⠀⠀⠀⠁⠁⠁⠁⠁⠕⢱⢿⢻⣿⣿⣿⣿⣿⣿⣿⣿⣿⣿⣿⣿⣿⣿⣿⣿⣿⣿⣿⣿⣿⣕⡅⢁⠉⠑⢝⢿⣿⣿⣷⣵⣼⢿⣿⣿⣿⣿⣿⣿⣿⣿⢔⠀⠀⢕⢅⢅⢔⢕⢕⢕⣕⣕⣕⣹⢗⢕⢕⢕⢕⢕⢕⢕⢕⢕⢕⢕⢕⢕⢕⢕⢕⢕⢕⢕⢕⢕⢕⢕⢕⢕⢕⢕⢔⠕⢕⢕⠀⢕⢕⢕⢕⢀⢔⠑⠀⠀⠀⠀⠀⠀⠀⢕⢕⢕⢕⢕⢕⢕⢕⢕⢕⢕⢕⢕⢕⢕⢕⢕⢕⢕⢕⢕⢕⢕⢕⠀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⢀⣄⣴⣾⣿⣿⣿⡿⢿⢿⣇⣄⣄⡀⠀⠀⠀⠀⠀⠀⠀⠀⠀⠀⠀⠀⠀⠀⠀⠀⢕⢸⣿⣿⣿⣿⣿⣿⣿⣿⣿⣿⣿⣿⣿⣿⣿⣿⣿⣿⣿⣿⣿⡿⠟⢜⠁⠀⠀⠘⠻⣿⣿⣿⣿⡏⢜⢻⣿⣿⣿⣿⣿⣿⣷⣴⢄⢀⠁⠑⠕⢕⢕⢿⢟⢏⢝⢕⢕⡕⢕⢕⢱⢵⢵⢟⢟⢝⢕⢕⡕⢕⢕⢕⢕⢕⢕⢕⢕⣱⣵⣗⢕⢕⢕⢕⢕⠀⢕⢕⢀⠁⢕⠕⢄⠕⠁⠀⠀⠀⠀⠀⠀⠀⠀⢄⢕⢕⢕⢕⢕⢕⢕⢕⢕⢕⢕⢕⢕⢕⢕⢕⢕⢕⢕⢕⢕⢕⢕⠀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⠔⢕⢕⢻⣿⣿⣿⣿⡏⢝⢿⣿⣿⣿⣿⣿⣿⣿⣿⣿⣿⣿⣿⣿⢕⢄⠀⠀⠀⠀⢔⠀⠘⢻⣿⡟⢕⣵⣿⣿⣿⣿⣿⣿⣿⡿⢇⢕⢕⢕⢕⢕⢕⢕⢕⢵⢕⢕⢝⢕⢕⢕⢕⢕⢕⢕⢕⣕⣱⡽⢟⢏⢝⢕⢕⣱⣵⡵⢷⢾⢟⢏⢕⢕⢕⢕⢕⢕⢔⠁⢕⢕⠀⠁⠀⠀⠀⢀⠀⠀⠀⠀⠀⠀⠀⢄⢕⢕⢕⢕⢕⢕⢕⢕⢕⢕⢕⢕⢕⢕⢕⢕⢕⢕⢕⢕⢕⢕⢕⢕⠀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⠀⠀⠀⠁⠑⢿⣿⣿⣿⣿⣧⡕⢝⢿⣿⣿⣿⣿⣿⣿⣿⣿⣿⡟⢿⣕⣕⢅⢀⠀⢀⣼⢕⠀⢷⢜⣱⣾⣿⣿⣿⣿⣿⣿⣿⡿⢱⣿⣿⣷⡕⢕⢕⣕⣵⢾⢗⢗⢟⢕⢕⣕⣵⡵⢷⢷⢗⢟⢕⢕⣕⣱⣵⣾⣿⡿⢟⢟⢝⣷⣷⣷⣾⡻⢇⢕⢕⢕⢕⢕⢀⠑⢕⠐⠀⠀⢀⣰⣾⣔⢄⠀⠀⠀⢀⢕⢕⢕⢕⢕⢕⢕⢕⢕⢕⢕⢕⢕⢕⢕⢕⢕⢕⢕⢕⢕⢕⢕⢕⢕⢕⠐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⠀⠀⠙⢿⣿⣿⣿⣿⣧⣵⣿⣿⣿⣿⣿⣿⣿⣿⣿⣿⣕⡝⢣⣵⣵⣷⣿⡵⢔⣔⢕⣱⣿⣿⣿⣿⣿⣿⣿⡿⢏⢕⢕⢜⢻⢿⡇⢕⢕⢝⢕⢕⣕⣕⣵⢷⢾⢏⢕⢕⢕⣕⣵⣵⣷⢿⢟⢟⢝⣕⣱⣵⣷⣿⣿⡿⢿⣟⣝⣵⣧⢕⢕⢕⢕⢕⠕⠀⠑⠀⠀⣰⣾⣿⣿⢏⠀⠀⠀⢄⢕⢕⢕⢕⢕⢕⢕⢕⢕⢕⢕⢕⢕⢕⢕⢕⢕⢕⢕⢕⢕⢕⢕⢕⢕⢕⢕⢕⠀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⣼⣿⣿⣿⣿⣿⡿⣿⣿⣿⣿⣿⣿⣿⣿⣿⡿⣿⡿⢿⢿⣟⣫⣵⣾⣿⣷⣿⡿⣿⣿⡿⢏⣵⣿⢟⣵⢕⣵⢕⢷⣷⣧⣾⡿⢱⢷⢷⢜⢝⢝⢕⢕⣱⣵⣵⣾⢿⢟⢟⢝⣱⣵⣵⣾⣿⢿⢿⢟⢏⣕⣵⣵⣿⣿⣿⢿⢟⢕⢕⢕⢕⢕⢕⠀⠀⠀⢰⣿⣿⢿⠃⠀⠀⠀⢔⢕⢕⢕⢕⢕⢕⢕⢕⢕⢕⢕⢕⢕⢕⢕⢕⢕⢕⢕⢕⢕⢕⢕⢕⢕⢕⢕⢕⢕⠀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⢀⣄⣤⣶⣽⢿⢿⣿⣿⣷⡝⢜⢝⠁⠝⠟⠟⠻⢿⣿⣿⣿⡿⢯⢟⢟⣟⣻⢝⢟⣹⣷⣿⣿⢏⣵⣾⢟⢵⣵⣝⣱⣿⢱⣵⣵⣷⣿⢕⢕⢕⢕⣕⣵⣾⣷⢿⢿⣏⣝⣱⣵⣷⣷⣿⢿⢟⢟⢝⣕⣵⣵⣷⣿⣿⣿⣿⣿⣕⣱⣵⣷⡕⢕⠕⢕⢕⢕⢕⠀⠀⠀⠁⠁⠀⠀⠀⢀⢕⢕⢕⢕⢕⢕⢕⢕⢕⢕⢕⢕⢕⢕⢕⢕⢕⢕⢕⢕⢕⢕⢕⢕⢕⢕⢕⢕⢕⢕⢕⢕⠁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⣿⣿⣿⣿⣿⣿⣷⡕⢜⢝⢕⢇⢕⢕⠄⢔⣧⡄⢕⣿⣷⣝⡝⢝⢝⣝⣱⣵⣾⣿⣿⣿⡿⣹⣿⡿⢕⡕⢇⢕⢝⡟⢇⢕⢜⢿⣿⢇⣵⣷⣿⢿⢿⢏⣕⣱⣵⣾⣿⣿⣿⣿⣟⣝⣱⣵⣷⣷⣿⣿⣿⡿⢿⣧⣕⣕⣸⣿⣿⢿⢟⢏⢕⢕⠄⠑⢕⢕⢕⢕⠀⠀⠀⠀⠀⠀⢀⢕⢕⢕⢕⢕⢕⢕⢕⢕⢕⢕⢕⢕⢕⢕⢕⢕⢕⢕⢕⢕⢕⢕⢕⢕⢕⢕⢕⢕⢕⢕⢕⢕⢀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⠐⣿⣿⣿⣿⣿⣿⡿⢕⢕⢕⢕⢕⢕⢕⠀⠀⠑⢁⡕⣟⣝⣕⢕⣵⣾⣿⣿⣿⣿⢟⣿⢏⣱⣿⢏⢕⢕⠑⢓⢟⢝⢕⢕⢗⢏⢝⢕⢕⢝⣕⣵⣷⣷⣿⣿⢿⢿⢟⣝⣕⣱⣾⣿⣿⣿⣿⢟⢝⢝⣽⣿⣿⣿⣾⣿⢿⢿⣽⣕⣵⣸⡞⢕⢕⠀⢔⠑⢕⢕⢕⢔⠀⠀⠀⠀⠀⠑⢕⢕⢕⢕⢕⢕⢕⢕⢕⢕⢕⢕⢕⢕⢕⢕⢕⢕⢕⢕⢕⢕⢕⢕⢕⢕⢕⢕⢕⢕⢕⢕⢕⢕⠀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⠁⠙⢿⣿⡿⢟⢕⢕⢕⢕⢕⢕⢕⢕⠀⠕⠀⢱⣵⣵⢕⣱⣿⣿⣿⣿⣿⢟⢱⣿⢇⣼⡿⢏⢕⠑⠀⢀⢕⢕⢕⢕⢕⢕⣗⣱⣵⣾⣿⣿⢟⢟⢝⢝⣱⣵⣷⣿⣿⣿⣿⣟⡝⢝⢝⣿⣿⣿⣿⣿⡿⢟⢟⢻⢿⢿⢟⢏⢝⢕⢵⢕⢕⢕⢀⢕⢔⠑⢕⢕⢕⢀⠀⠀⠀⠀⠀⢕⢕⢕⢕⢕⢕⢕⢕⢕⢕⢕⢕⢕⢕⢕⢕⢕⢕⢕⢕⢕⢕⢕⢕⢕⢕⢕⢕⢕⢕⢕⢕⢕⢕⢄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⠁⠀⠀⠀⢀⠀⠁⠕⢕⢕⢕⢕⢕⢕⢕⢕⢕⢕⢔⢕⢻⢟⣱⣾⡿⢟⡿⢟⢏⡕⢕⣾⢇⣱⡟⢕⠑⠀⠀⠀⢕⢕⣕⣱⣵⣾⣿⣿⡿⢟⢏⣝⣱⣷⣷⣾⣿⡿⢿⢟⢟⣿⣵⡵⢿⢿⢿⣿⣿⣟⣹⣿⣿⣿⣷⣕⣕⣕⡵⢷⢇⢕⢕⣕⢕⢕⢕⢕⢕⢕⢕⠑⢕⢕⢕⠀⠀⠀⠀⠀⠐⢕⢁⠕⢕⢕⢕⢕⢕⢕⢕⢕⢕⢕⢕⢕⢕⢕⢕⢕⢕⢕⠕⢕⢕⢕⢕⢕⢕⢕⢕⢕⢕⢕⢕⠀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⠑⠀⠀⠀⠁⠕⢕⢕⢕⢕⢕⢕⢕⢕⢕⢕⢜⢝⢝⢕⢕⢕⢕⣵⣷⡇⢸⢇⢱⢟⠕⠁⠀⠀⠀⢕⢕⣼⡿⢏⢝⢕⣕⣱⣿⣿⣿⣿⢿⢟⢏⢝⢕⢕⢕⢕⢜⢝⢕⢕⡕⢱⢕⢝⣿⣿⣿⣿⣿⢟⢝⢝⢻⣿⣷⣷⣷⣿⣿⢏⢕⢕⢕⣕⣕⢕⢕⢔⠀⢕⢕⢔⠀⠀⠀⠀⠀⠁⢕⢀⠑⢕⢕⢕⢕⢔⢕⢕⢕⢕⢕⢕⢕⢕⢕⢕⢕⢕⢀⢕⢕⢕⢕⢕⢕⢕⢕⢕⢕⢕⢕⠀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⢱⣿⣿⢕⢕⢕⢏⢕⠀⠀⠀⠀⢀⢜⢕⣕⣵⣵⣿⣿⣿⢿⢟⢝⢝⢕⢱⣵⡕⢕⢕⣕⣱⡵⢷⢕⢕⢕⢕⢕⣕⣽⡏⢝⢟⢝⢝⣷⣷⣷⣿⣿⡿⢿⢿⢿⣕⢕⢕⢕⣵⣿⡿⢕⢕⢕⠀⠀⢕⢕⠀⠀⠀⠀⠀⠀⠀⠑⠄⠀⠕⢕⢕⢕⢕⢕⢕⢕⢕⢕⢕⢕⢕⢕⢕⢕⢕⠕⢕⢕⢕⢕⢕⢕⢕⢕⢕⢕⢕⢕⠀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⠁⠑⠕⢕⢕⢕⢕⢕⢕⢕⢕⢕⢕⢕⢕⢕⣾⣿⡟⢕⢕⢕⢕⢕⢄⢀⢀⠀⢕⣏⣾⡿⢿⢿⣟⣝⣕⣷⣷⣷⣷⣿⣿⣿⢟⢿⣿⣿⣧⣵⣵⣷⣷⣾⣿⣷⣕⣝⣕⣵⣵⣾⣿⣿⢿⢿⢟⢝⣕⣱⣵⣾⡇⢕⢕⢸⣿⣏⣱⣕⢔⢕⠀⠀⠑⠀⠀⠀⠀⠀⠀⠀⠀⠀⠀⠀⠀⠕⢕⢕⢔⢕⢕⢕⢕⢕⢕⢕⢕⢕⢕⢕⢕⠀⢕⢕⢕⢕⢕⢕⢕⢕⢕⢕⢕⢕⠀⠁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⠑⠕⠕⢕⢕⢕⢕⢕⢕⣾⣿⡟⢕⢕⢕⢕⢕⢕⢕⣵⡷⢕⣼⢇⡝⣱⣵⣾⣿⣿⡿⢿⢟⢝⣕⣸⣿⣿⣿⣿⣿⡿⢟⢝⣽⣷⣾⣿⣿⣿⡿⢿⢿⣿⡝⢝⢝⢕⣕⣕⣵⣿⣿⢿⢟⢟⣕⣵⣷⣾⣿⣿⡿⢟⢕⢕⠀⠀⠀⠀⠀⠀⠀⠀⠀⠀⠀⠀⠀⠀⠀⠀⢕⢕⢕⢕⢕⢕⢕⢕⢕⢕⢕⢕⢕⢕⢕⠀⠕⢕⢕⢕⢕⢕⢕⢕⢕⢕⢕⢕⢕⠀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⢕⣼⣿⢿⢕⢕⢕⢕⢕⢕⢕⣼⡿⢕⢕⢧⣼⡿⢿⢟⢏⢝⣱⣵⣵⣿⣿⣿⣿⣿⢟⢏⢝⢝⢿⣿⣿⣿⡿⢟⢟⢏⣕⣵⣕⣱⣼⣿⣿⣿⣿⡟⢏⢝⢝⣹⣷⣷⣿⣿⣿⢿⢟⣿⣿⣵⣵⣕⢕⢔⠀⠀⠀⠀⠀⠀⠀⠀⠀⠀⠀⠀⠀⠀⠀⢕⢕⢕⢕⢕⢕⢕⢕⢕⢕⢕⢕⢕⢕⢕⢔⠀⢕⢕⢕⢕⢕⢕⢕⢕⢕⢕⢕⢕⢀⠁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⠜⣿⣿⣷⡾⢕⢕⢕⢕⣵⡿⢟⢕⢕⢜⢜⢝⢕⣵⣵⣷⣿⣿⣿⣿⡿⢝⢕⢕⢕⣕⣱⣵⣾⣿⡿⢿⢿⢇⢕⣵⣾⣿⣿⣿⣿⡿⢿⢟⢝⣝⣷⣷⣷⣿⣿⢿⢟⢟⢝⣕⣱⣵⣿⣿⣿⡿⡟⢄⢕⠀⠀⠀⠀⠀⠀⠀⢱⣴⡄⠀⠀⠀⠀⠀⠀⢕⢕⢕⢕⢕⢕⢕⢕⢕⢕⢕⢕⢕⢕⢕⠀⠁⢕⢕⢕⢕⢕⢕⢕⢕⢕⢕⢕⢕⠀⢕⢕⢕⢕⢕⢕⢕⢕⢕⢕⢕⢕⢕⢕⢕⢕⢕⢕⢕⢕⢕⢕⢕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⠙⠜⢟⢕⢕⣱⣾⡿⢏⢕⢝⢕⢕⢕⡕⢕⢝⢝⣝⢏⢝⢝⢕⢝⢕⣵⣵⣷⣿⣿⢿⢟⢟⢏⣵⣵⣵⣾⣿⣿⣿⢟⢝⢕⢕⣱⣵⣿⣿⡿⢟⢟⢏⢝⣱⣵⣵⣵⣾⡿⢟⢻⣿⣿⣵⣵⣵⢕⢕⠀⠀⠀⠀⠀⠀⠀⢄⢻⣷⢀⠀⠀⠀⠀⠀⠑⢕⢕⢕⢕⢕⢕⢕⢕⢕⢕⢕⢕⢕⢕⠀⠀⠕⢕⢕⢕⢕⢕⢕⢕⢕⢕⢕⢕⢕⠑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⠘⢝⢕⢕⢇⢕⢕⣷⣷⣿⣿⣿⢟⢏⢝⢕⣱⣵⣷⣾⣿⣿⢟⢟⢝⣕⣵⣵⣷⣿⣿⣿⢿⢿⣏⣕⣱⣷⣾⣿⣿⢿⢟⢟⢝⣕⣵⣵⣷⣿⣿⣿⢿⢟⢟⣵⣵⣕⣼⣿⣿⣿⢏⢕⠕⠀⠀⠀⠀⠀⠀⠀⢕⢜⣿⣇⠀⠀⠀⠀⢠⢀⢕⢕⢕⢕⢕⢕⢕⢕⢕⢕⢕⢕⢕⢕⢀⠀⠀⢕⢕⢕⢕⢕⢕⢕⢕⢕⢕⢕⢕⢄⢕⢕⢕⢕⢕⢕⢕⢕⢕⢕⢕⢕⢕⢕⢕⢕⢕⢕⢕⢕⢕⢕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⠱⢾⢿⢿⢿⣯⣕⣱⣵⣷⣿⣿⣟⢟⢟⢝⢝⣿⣷⣷⣿⣿⡿⢿⢟⢟⣝⣵⣵⣾⣿⣿⣿⣿⢟⢝⢕⣱⣵⣷⣿⣿⣿⢿⢟⢟⢻⣿⣷⣷⣿⣿⣿⢿⢟⢏⢕⢕⢕⢕⠀⠀⠀⠀⠀⠀⠀⢀⢕⣧⢸⣿⡔⠀⠀⠀⠀⢷⡄⢕⢕⢕⢕⢕⢕⢕⢕⢕⢕⢕⢕⢕⢕⠀⠀⠀⢕⢕⢕⢕⢕⢕⢕⢕⢕⢕⢕⢕⢅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⢿⢟⢝⢝⢝⣕⣵⣷⣾⣿⡿⢿⢟⢟⢟⣵⣵⣷⣿⣿⢿⢿⢟⢏⣝⣱⣵⣾⣿⣿⣿⡿⢟⢟⢝⣱⣵⣵⣷⣿⣿⣿⢿⣿⣯⡕⢕⢕⢵⢟⢕⢕⢕⠀⠀⠀⠀⠀⠀⢄⢱⣾⣿⣇⢻⣷⢀⠀⠀⠀⢸⣿⡕⢕⢕⢕⢕⢕⢕⢕⢕⢕⢕⢕⢕⢕⠀⠀⠀⠁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⢿⢿⢟⣕⣕⣵⣷⣾⣿⣿⣿⣿⣟⢝⢕⣱⣷⣷⣿⣿⣿⢿⢿⢿⣿⣷⣕⣕⣜⡿⢕⢇⢱⡕⢕⢕⢕⠀⠀⠀⢀⢄⢕⢵⢿⢿⢟⢕⢸⣿⡇⠀⠀⠀⠑⢿⣷⢕⢕⢕⢕⢕⢕⢕⢕⢕⢕⢕⢕⢕⢀⠀⠀⠀⠑⢕⢕⢕⢕⢕⢕⢕⢕⢕⢕⢕⢕⢕⢕⢁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⡿⢻⢿⢿⣧⣱⣵⣷⣿⣿⣿⣿⣿⣿⡏⢝⢝⢟⢿⢟⢟⢟⢟⢟⢟⣿⣧⣕⣕⡕⢝⢝⣟⣿⣿⣕⢕⢕⢕⢕⢕⡱⢕⢄⢔⢕⢕⢸⢷⢕⢕⢕⣼⡿⢕⣿⣷⠀⠀⢀⠀⣼⣿⣧⢕⢕⢕⢕⢕⢕⢕⢕⢕⢕⢕⢕⢕⠀⠀⠀⠀⠑⢕⢕⢕⢕⢕⢕⢕⢕⢕⢕⢕⢕⢕⢄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⣵⣵⣾⣿⣿⣿⣿⣿⣟⣟⣿⣿⣿⣿⣷⣵⣕⢕⢕⢱⣷⣧⣕⣱⣾⣿⣿⢿⢿⣷⣼⡝⢝⣕⣵⣷⣧⣵⣷⣕⢕⢕⢕⢕⣕⣕⡱⣼⣷⣷⣿⣿⢵⡕⢻⣿⣕⣰⣧⣴⣿⣿⣿⡇⢕⢕⢄⢕⢕⢕⢕⢕⢕⢕⢕⢕⠀⠀⠀⠀⠀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⢿⢟⢏⣹⣿⣿⣷⣧⣾⣿⣿⣿⣿⣏⢕⢕⢜⣿⣿⣿⣿⣿⣿⢟⢟⢟⢝⣻⣷⣷⣷⣿⣿⢿⢿⢏⢕⢕⣱⣼⣿⣿⡜⣿⣿⣿⣿⣿⣿⣿⣿⣿⡕⢕⢕⠑⢕⢕⢕⢕⢕⢕⢕⢕⢔⠀⠀⠀⠀⠀⠁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⣕⣕⣱⣾⣿⣿⣿⣿⡟⢏⢝⣹⣷⣾⣿⣿⣿⢿⢿⢿⢿⣿⣿⣕⣝⣽⣷⣷⣾⣯⡝⢟⢟⢟⢟⣷⣧⣵⣿⣿⣿⡿⢿⢟⢕⣕⣵⣵⣿⣿⣿⣿⢝⢝⢕⢜⣿⣿⣿⣿⣿⣿⣿⣿⣷⢕⢕⢕⢕⢕⢕⢕⢕⢕⢕⢕⢕⠀⠀⠀⠀⠀⠀⠀⠁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⢟⢕⢕⢕⢝⢕⢕⢕⢼⣧⣕⢕⢕⢕⣿⣿⣿⣿⣿⣿⢟⢟⢝⢕⣕⣵⣷⢿⢟⢻⢿⢿⣿⣕⣕⣵⣵⣿⣿⣿⡿⢿⢏⢝⢕⣱⣷⣷⣷⡜⣿⣿⣿⣿⣿⣿⣿⣿⣧⢕⢕⢀⢕⢕⢕⢕⢕⢕⢕⢕⢄⠀⠀⠀⠀⠀⠀⠀⠀⠑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⣱⣕⢕⢱⢵⢕⢕⢕⣕⣵⣿⣷⣷⣿⣯⡝⢝⢝⢝⣝⣵⣷⣾⣿⣿⢿⢿⢇⢕⢕⢕⢕⢸⣿⣿⣿⡿⢿⢝⢕⢕⣱⣾⣿⣿⣿⣿⢟⢏⢕⢜⢻⣿⣿⣿⣿⣿⣿⣿⡇⢕⢕⠑⢕⢕⢕⢕⢕⢕⢕⢕⠀⠀⠀⠀⠀⠀⠀⠀⠑⢕⢕⢕⢕⢑⠕⢕⢕⢕⢕⢕⢕⢕⢕⢕⢕⢕⢕⢕⠕⠕⠕⠑⠁⠁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⣵⣿⣿⣿⢿⢿⢇⢕⢕⣱⣵⣿⣿⣿⢟⢟⢟⢝⣻⣷⣷⣷⣿⡿⢟⢟⢟⢟⢻⣕⣕⣵⣵⣵⣵⡕⢕⢕⢕⢕⢕⣵⣿⣿⣿⣿⢿⢟⢝⢝⢝⣷⣷⣷⣿⣧⡝⢿⣿⣿⣿⣿⣿⣿⡔⢕⢔⢕⢕⢕⢕⢕⢕⢕⢕⠀⠀⠀⠀⠀⠀⠀⠀⠀⠕⢕⢕⢅⠕⢔⢄⠁⠑⠕⢕⢕⢕⢕⢕⢕⢕⢕⢀⠀⠀⠀⠀⢀⢔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⢵⣧⡕⢕⢕⢕⣕⣵⣵⣾⣿⣿⡿⢿⢟⢇⣕⣱⣵⣷⣿⣿⣿⣿⢿⢏⢕⢕⣱⣵⣷⣿⣿⣿⢿⢟⢝⢕⣕⣵⣷⣾⣿⣿⣿⡿⡿⣿⣷⣵⡝⢻⣿⣿⣿⣿⣧⡔⢕⠀⢕⢕⢕⢕⢕⢕⢕⢕⠀⠀⠀⠀⠀⠀⠀⠑⠀⢕⢕⢕⢄⠀⠑⢕⢄⢀⠁⠑⠕⢔⢔⢅⢅⢅⢄⢔⢔⢔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⢏⣕⣕⣱⣵⣵⣷⣧⣕⡕⢕⢕⣝⣽⣷⣾⣿⣿⡿⢿⢟⢟⢕⣕⣵⣵⣾⣿⣿⣿⣿⢟⢝⢕⢕⣱⣾⣿⣿⣿⣿⢿⢟⢝⢕⣵⣷⣷⣿⣿⣿⣿⡿⢿⣿⡕⢕⢕⢕⣽⣿⣿⣷⣵⡝⢟⢿⢿⢗⢕⢅⠑⢕⢕⢕⢕⢕⢕⢕⠀⠀⠀⠀⠀⠀⠀⠀⢔⢕⢕⢕⢕⢀⠀⢕⢕⢅⢑⢐⠀⠀⠁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⣕⣱⣵⣵⣾⣿⣿⣟⣟⣏⢕⢕⢕⢕⢜⢝⣿⣾⣿⣿⣿⡻⢟⢟⢟⢇⢕⢕⢕⢕⢕⠀⢕⢕⢕⢕⢕⢕⢕⠀⠀⠀⠀⠀⠀⠀⠀⢄⢕⢕⢕⢕⢕⠀⢕⢕⢕⢕⢕⢕⢕⢔⢔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⣠⣴⣷⢟⢝⢝⣝⣱⣷⣾⣿⣿⣿⣿⢿⢿⣇⣕⣵⣵⣷⣿⣿⣿⣿⣿⢟⢝⣕⣵⣷⣿⣿⣿⣿⣿⢟⢟⢝⣵⣵⣷⣾⣿⣿⣿⡿⢿⢿⣿⡏⢝⢝⢕⣕⣵⣵⣾⢟⢝⢻⣿⣿⣿⡇⢕⢕⢕⢕⢕⢵⢕⢵⢕⠀⠀⢕⢕⢕⢕⢕⢕⠀⠀⠀⠀⠀⠀⠀⠀⢕⠀⠕⢕⢕⠁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⢄⢔⢜⢕⢕⢕⢕⣷⣷⣾⣿⣿⡿⢿⢟⢟⣏⣵⣵⣾⣿⣿⣿⣿⡿⢿⢝⣕⣕⣵⣿⣿⣿⣿⡿⢟⢟⢏⣝⣿⣿⣾⣿⣿⣿⣿⢿⢟⢏⣕⣱⣵⣿⣿⣿⣷⣷⣿⣿⣻⣿⣿⣿⣿⣿⣿⡿⢏⢕⢕⢱⣵⣵⡕⣕⣱⣱⣷⢔⠀⠑⢕⢕⢕⢕⢕⠀⠀⠀⠀⠀⠀⠀⠀⠑⢀⠀⠁⠑⠀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⡄⣔⡗⢝⢕⢕⢕⣕⣕⣱⣷⣿⣿⢿⢟⢟⢇⣕⣱⣵⣷⣿⣿⣿⣿⣿⣿⣝⣕⣵⣷⣿⣿⣿⣿⣿⢿⢟⢟⣿⣷⣷⣾⣿⣿⣿⡿⢿⢟⢻⣕⣵⣵⣿⣿⣿⣿⣿⡿⢟⢝⣹⣿⣿⣿⣿⣿⣿⡿⢟⢏⢕⢕⣕⣕⣱⣿⣿⣿⣿⣿⣿⡟⢕⠀⠀⢕⢕⢕⢕⢕⢀⠀⠀⠀⠀⠀⠀⠀⠀⢁⠀⠀⠀⠀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⣔⢔⢜⢕⢕⢕⢕⣕⣷⣾⣿⢟⢟⢻⢿⢝⢕⣕⣕⣵⣾⣿⣿⣿⣿⡟⢝⢝⣻⣿⣿⣿⣿⣿⣿⡿⢟⢏⢕⢕⣵⣷⣾⣿⣿⣿⣿⣿⣿⣕⢕⢕⢱⡾⢿⢿⢻⣿⣿⢏⢝⢕⣵⣷⣿⣿⣿⣿⣿⡿⢿⢏⣕⣕⡕⢕⣿⣿⣿⣿⣿⣿⣿⢿⢟⢏⢕⠕⠀⠀⠀⢕⢕⢕⢕⢕⠀⠀⠀⠀⠀⠀⠀⠀⢕⠀⠀⠀⠀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⢀⣄⡕⢝⣽⣷⡕⢕⢱⣵⣿⣿⡿⢿⢏⢕⢕⢕⣕⣕⣱⣵⣿⢏⢝⢝⢕⢕⢕⣵⣵⣿⣿⣿⡿⢿⢟⢟⢟⣷⣵⣵⣵⣽⣿⣿⣿⣿⡏⢝⢟⢻⢿⢿⢿⢕⢕⢕⢕⢕⢕⢿⣿⣿⣷⡗⢟⢟⣝⣽⣿⣧⢕⢕⢕⣾⣿⣿⣿⣿⣿⣿⣿⡿⢟⢏⣕⣵⣵⣷⢇⠀⠀⠀⠀⢕⢕⢕⢕⢕⠀⠀⠀⠀⠀⠀⠀⠀⢑⢄⠀⠀⠀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⠀⠀⠀⠘⠛⠛⠑⠘⠛⠃⠑⠚⠛⠛⠋⠑⠑⠓⠛⠛⠛⠛⠛⠛⠛⠋⠑⠓⠓⠛⠛⠛⠛⠛⠛⠛⠛⠓⠑⠑⠓⠛⠛⠛⠛⠛⠛⠛⠛⠛⠛⠛⠓⠓⠓⠓⠓⠓⠛⠛⠛⠛⠓⠓⠛⠛⠛⠛⠛⠛⠛⠛⠛⠛⠛⠛⠛⠛⠛⠛⠛⠛⠛⠛⠛⠛⠓⠓⠛⠛⠛⠛⠛⠑⠐⠀⠀⠐⠑⠑⠑⠑⠑⠀⠀⠀⠀⠀⠀⠀⠀⠑⠑⠀⠀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⢻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⢝⢻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⢱⡕⢜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⢔⠇⠹⣿⣿⣿⣿⣿⣿⣿⣿⣿⣿⣿⣿⣿⣿⣿⣿⣿⣿⣿⣿⣿⣿⣿⣿⣿⣿⣿⣿⣿⣿⣿⣿⣿⣿⣿⣿⣿⣿⣿⣿⣿⣿⣿⣿⣿⣿⣿⣿⣿⣿⣿⣿⣿⣿⣿⣿⣿⣿⣿⣿⣿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⠑⠕⢕⢕⢜⣷⢝⢻⢿⣿⣿⣿⣿⣿⣿⣿⣿⣿⣿⣿⣿⣿⣿⣿⣿⣿⣿⣿⣿⣿⣿⣿⣿⣿⣿⣿⣿⣿⣿⣿⣿⣿⣿⣿⣿⣿⣿⣿⣿⣿⣿⣿⣿⣿⣿⣿⣿⣿⣿⣿⣿⣿⣿⣿⣿⣿⣿⣿⣿⣿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⢀⠀⠁⢁⢕⠸⣧⢕⢕⢝⢻⣿⣿⣿⣿⣿⣿⣿⣿⣿⣿⣿⣿⣿⣿⣿⣿⣿⣿⣿⣿⣿⣿⣿⣿⣿⣿⣿⣿⣿⣿⣿⣿⣿⣿⣿⣿⣿⣿⣿⣿⣿⣿⣿⣿⣿⣿⣿⣿⣿⣿⣿⣿⣿⣿⣿⣿⣿⣿⣿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⡄⠀⠀⢕⢜⣿⣇⢕⢕⢕⢕⢸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⣿⣿⣿⣿⣿⣿⣿⣿⣿⣿⣿⣿⣿⣿⣿⣿⣿⣿⣿⣿⣿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⡙⠇⢀⢕⢕⢸⣿⢕⢕⢕⢕⠕⢕⢝⢿⣿⣿⣿⣿⣿⣿⣿⣿⣿⣿⣿⣿⣿⣿⣿⣿⣿⣿⣿⣿⣿⣿⣿⣿⣿⣿⣿⣿⣿⣿⣿⣿⣿⣿⣿⣿⣿⣿⣿⣿⣿⣿⣿⣿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⣧⡜⢕⢕⢕⢸⣿⡇⢕⢕⠑⠑⠕⢕⢘⣿⣿⣿⣿⣿⣿⣿⣿⣿⣿⣿⣿⣿⣿⣿⣿⣿⣿⣿⣿⣿⣿⣿⣿⣿⣿⣿⣿⣿⣿⣿⣿⣿⣿⣿⣿⣿⣿⣿⣿⣿⣿⣿⣿⣿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⣇⢕⢕⢕⢸⣿⢇⢕⢕⠔⢔⠕⣱⣿⣿⣿⣿⣿⣿⣿⣿⣿⣿⣿⣿⣿⣿⣿⣿⣿⣿⣿⣿⣿⣿⣿⣿⣿⣿⣿⣿⣿⣿⣿⣿⣿⣿⣿⣿⣿⣿⣿⣿⣿⣿⣿⣿⣿⣿⣿⣿⣿⣿⣿⣿⣿⣿⣿⣿⣿⣿⣿⣿⣿⣿⣿⣿⣿⣿⣿⣿⣿⣿⣿⣯⡟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⡕⠑⠕⠞⠙⠁⠅⢕⢕⢱⣴⣿⣿⣿⣿⣿⣿⣿⣿⣿⣿⣿⣿⣿⣿⣿⣿⣿⣿⣿⣿⣿⣿⣿⣿⣿⣿⣿⣿⣿⣿⣿⣿⣿⣿⣿⣿⣿⣿⣿⣿⣿⣿⣿⣿⣿⣿⣿⣿⣿⣿⣿⣿⣿⣿⣿⣿⣿⣿⣿⣿⣿⣿⣿⣿⣿⣿⣿⣿⣿⣿⣿⣿⣿⣿⣿⡇⢕⢕⢕⢱⣿⣷⣿⣿⣿⣾⣷⣾⣷⣷⣿⣷⣮⣵⣵⣧⣕⣳⢵⣧⣴⡕⢕⠕⡕⢕⢕⢕⢕⢕⢕⢕⢕⢕⢕⢕⢕⢕⢕⢕⢕⢕⢡⣿⣿⣿⣿⢕⢸⣿⣯⣗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⢇⢀⠀⠁⢀⠀⠀⠀⠑⢜⢝⢻⣿⣿⣿⣿⣿⣿⣿⣿⣿⣿⣿⣿⣿⣿⣿⣿⣿⣿⣿⣿⣿⣿⣿⣿⣿⣿⣿⣿⣿⣿⣿⣿⣿⣿⣿⣿⣿⣿⣿⣿⣿⣿⣿⣿⣿⣿⣿⣿⣿⣿⣿⣿⣿⣿⣿⣿⣿⣿⣿⣿⣿⣿⣿⣿⣿⣿⣿⣿⣿⣿⣿⣿⣿⣿⡇⢕⢕⢕⢸⣿⣿⣿⣿⣿⣿⣿⣿⣿⣿⣿⣿⣿⣿⣿⣿⣿⣿⣿⣿⣿⣻⣿⡕⣧⢗⠵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⡕⠕⠁⢔⢕⢔⢀⠀⢑⢕⢕⢕⣿⣿⣿⣿⣿⣿⣿⣿⣿⣿⣿⣿⣿⣿⣿⣿⣿⣿⣿⣿⣿⣿⣿⣿⣿⣿⣿⣿⣿⣿⣿⣿⣿⣿⣿⣿⣿⣿⣿⣿⣿⣿⣿⣿⣿⣿⣿⣿⣿⣿⣿⣿⣿⣿⣿⣿⣿⣿⣿⣿⣿⣿⣿⣿⣿⣿⣿⣿⣿⣿⣿⣿⣿⣿⣷⢕⢕⢕⢸⣿⣿⣿⣿⣿⣿⣿⣿⣿⣿⣿⣿⣿⣿⣿⣿⣿⣿⣿⣿⣿⣿⣿⣿⣿⣿⣿⣬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⡇⢕⢕⢕⢕⢕⢕⣴⡕⢱⣾⣿⣿⣿⣿⣿⣿⣿⣿⣿⣿⣿⣿⣿⣿⣿⣿⣿⣿⣿⣿⣿⣿⣿⣿⣿⣿⣿⣿⣿⣿⣿⣿⣿⣿⣿⣿⣿⣿⣿⣿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⣿⣿⢟⢕⢕⢱⢕⢕⢕⢸⣿⡇⢸⣿⣿⣿⣿⣿⣿⣿⣿⣿⣿⣿⣿⣿⣿⣿⣿⣿⣿⣿⣿⣿⣿⣿⣿⣿⣿⣿⣿⣿⣿⣿⣿⣿⣿⣿⣿⣿⣿⣿⣿⣿⣿⣿⣿⣿⣿⣿⣿⣿⣿⣿⣿⣿⣿⣿⣿⣿⣿⣿⣿⣿⣿⣿⣿⣿⣿⣿⣿⣿⣿⣿⣿⣿⡇⢸⣿⣿⡇⢕⢕⢸⣿⣿⣿⣿⣿⣿⣿⣿⣿⣿⣿⣿⣿⣿⣿⣿⣿⣿⣿⣿⣿⣿⣿⣿⣿⣿⣿⣿⣿⣿⣿⣾⣷⢇⡕⢕⢕⢕⢕⢕⢕⢕⣿⣿⡟⢻⣿⣿⣿⣿⣿⣿⣿⣿⣿⣿⣿⣿⣿⣿⣿⣿⣿⣿⣿⣿⣿⣿⣿⣿⣿⣿⣿⣿⣿⣿⣿⣿⣿⣿⡇⢕⢕⢕⢕⢕⢔⢕⢕⠕⢕⢕⠕⠁⠁⢑⠕⠕⠁⢕⢕⢁⠐⢼⣿⣿⣿⣿⣿⣿⣿⣿⣿⣿⣿⣿⣿⣿⣿⣿⣿⣿⣿⣿⣿⣿⣿⣿⣿⣿⣿⣿⣿⣿⣿⣿⣿⣿⣿⣿⣿⣿⣿⣿⣿⣿⠀</a:t>
            </a:r>
            <a:br/>
            <a:r>
              <a:t>⣿⡟⢕⢕⢕⢕⢕⢕⢕⢕⢟⢇⢜⢝⢍⣿⣿⣿⣿⣿⣿⣿⣿⣿⣿⣿⣿⣿⣿⣿⣿⣿⣿⣿⣿⣿⣿⣿⣿⣿⣿⣿⣿⣿⣿⣿⣿⣿⣿⣿⣿⣿⣿⣿⣿⣿⣿⣿⣿⣿⣿⣿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⣿⢇⢕⢕⢱⣾⢕⢕⢕⢕⢕⢕⢕⢕⢕⢕⢕⢜⢝⢝⢟⢟⢿⢿⢟⢟⢟⣿⣿⣿⣿⣿⣿⣿⣿⣿⣿⣿⣿⣿⣿⣿⣿⣿⣿⣿⣿⣿⣿⣿⣿⣿⣿⣿⣿⣿⣿⣿⣿⣿⣿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⠜⠕⢁⠁⠙⠟⢕⢕⢕⢕⢕⢕⢕⢕⢕⢕⢕⢕⢕⢕⢕⢕⢕⢕⢕⢕⢕⢜⢝⢝⢟⢟⢿⢿⢟⢟⢿⣿⣿⣿⣿⣿⣿⣿⣿⣿⣿⣿⣿⣿⣿⣿⣿⣿⣿⣿⣿⣿⣿⣿⣿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⢅⢑⠁⢕⢔⢑⠑⢕⢕⢕⢑⠀⠁⠕⢕⢕⢐⢔⢸⣿⣿⣿⣿⣿⣿⣿⣿⣿⣿⣿⣿⣿⣿⣿⣿⣿⣿⣿⣿⣿⣿⣿⣿⣿⣿⣿⣿⣿⣿⣿⣿⣿⣿⣿⣿⣿⣿⣿⣿⣿⣿⠀</a:t>
            </a:r>
            <a:br/>
            <a:r>
              <a:t>⠀⠀⠑⢕⢄⢕⢕⢕⢕⢕⢕⢕⢕⢕⢕⢕⢕⢕⢕⢕⢕⢕⢕⢕⢕⢕⢕⢕⢕⢕⢕⢕⢕⢕⢕⢕⢸⣿⣿⣿⣿⣿⣿⣿⣿⣿⣿⣿⣿⣿⣿⣿⣿⣿⣿⣿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⢔⢄⢔⣵⣕⢕⢕⢕⢕⢕⢕⢕⢕⢕⢕⢕⢕⢕⢕⢕⢕⢕⢕⢕⢕⢕⢕⢕⢕⢕⢕⢕⢕⢕⢕⢕⢸⣿⣿⣿⣿⣿⣿⣿⣿⣿⣿⣿⣿⣿⣿⣿⣿⣿⣿⣿⣿⣿⣿⣿⣿⣿⣿⣿⣿⣿⣿⣿⣿⣿⣿⣿⣿⣿⣿⣿⣿⣿⣿⣿⣿⣿⣿⣿⣿⣿⡇⢸⣿⣿⡇⢕⢹⣿⣿⣿⣿⣿⣿⣿⣿⣿⣿⣿⣿⣿⣿⣿⣿⣿⣿⣿⣿⣿⣿⣿⣿⣿⣿⣿⣿⣿⣿⣿⣿⣿⣿⣿⣿⣿⡇⢇⢕⢕⢕⢕⣿⣿⡇⢸⣿⣿⣿⣿⣿⣿⣿⣿⣿⣿⣿⣿⣿⣿⣿⣿⣿⣿⣿⣿⣿⣿⣿⣿⣿⣿⣿⣿⣿⣿⣿⣿⣿⣿⡇⠕⠝⠑⢕⢕⠕⠕⢜⢇⢄⡄⢀⢀⣔⢕⢕⢑⢔⢕⢕⠅⢕⢹⣿⣿⣿⣿⣿⣿⣿⣿⣿⣿⣿⣿⣿⣿⣿⣿⣿⣿⣿⣿⣿⣿⣿⣿⣿⣿⣿⣿⣿⣿⣿⣿⣿⣿⣿⣿⣿⣿⣿⣿⣿⣿⠀</a:t>
            </a:r>
            <a:br/>
            <a:r>
              <a:t>⡕⢕⣾⣿⡏⢕⢕⢕⢕⢕⢕⢕⢕⢕⢕⢕⢕⢕⢕⢕⢕⢕⢕⢕⢕⢕⢕⢕⢕⢕⢕⢕⢕⢕⢕⢕⢸⣿⣿⣿⣿⣿⣿⣿⣿⣿⣿⣿⣿⣿⣿⣿⣿⣿⣿⣿⣿⣿⢉⢙⢙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⣷⢦⡱⣾⢇⢕⢕⢕⢕⢕⢕⢕⢕⢕⢕⢕⢕⢕⢕⢕⢕⢕⢕⢕⢕⢕⢕⢕⢕⢕⢕⢕⢕⢕⢕⢕⢸⣿⣿⣿⣿⣿⣿⣿⣿⣿⣿⣿⣿⣿⣿⣿⣿⣿⣿⣿⣿⣯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⠱⢕⢰⠀⠔⠀⠁⠀⠕⢰⢰⢕⢔⢕⠁⠁⠁⠀⠀⢸⣿⣿⣿⣿⣿⣿⣿⣿⣿⣿⣿⣿⣿⣿⣿⣿⣿⣿⣿⣿⣿⣿⣿⣿⣿⣿⣿⣿⣿⣿⣿⣿⣿⣿⣿⣿⣿⣿⣿⣿⣿⣿⠀</a:t>
            </a:r>
            <a:br/>
            <a:r>
              <a:t>⣿⣷⡝⢕⢕⢕⢕⢕⢕⢕⢕⢕⢕⢕⢕⢕⢕⢕⢕⢕⢕⢕⢕⢕⢕⢕⢕⢕⢕⢕⢕⢕⢕⢕⢕⢕⢸⣿⣿⣿⣿⣿⣿⣿⣿⣿⣿⣿⣿⣿⣿⣿⣿⣿⣿⣿⣿⡏⡋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⣿⣿⣿⢇⢕⢕⢕⢕⢕⢕⢕⢕⢕⢕⢕⢕⢕⢕⢕⢕⢕⢕⢕⢕⢕⢕⢕⢕⢕⢕⢕⢕⢕⢕⢕⢕⢸⣿⣿⣿⣿⣿⣿⣿⣿⣿⣿⣿⣿⣿⣿⣿⣿⣿⣿⣿⣿⡇⢐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⣿⡿⢏⢕⢕⢕⢕⢕⢕⢕⢕⢕⢕⢕⢕⢕⢕⢕⢕⢕⢕⢕⢕⢕⢕⢕⢕⢕⢕⢕⢕⢕⢕⢕⢕⢕⢸⣿⣿⣿⣿⣿⣿⣿⣿⣿⣿⣿⣿⣿⣿⣿⣿⣿⣿⣿⣿⣷⣦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⢟⢕⢕⢕⢕⢕⢕⢕⢕⢕⢕⢕⢕⢕⢕⢕⢕⢕⠕⢁⢅⢅⢁⠕⢕⢕⢕⢕⢕⢕⢕⢕⢕⢕⢕⢕⢸⣿⣿⣿⣿⣿⣿⣿⣿⣿⣿⣿⣿⣿⣿⣿⣿⣿⣿⣿⣿⣿⣿⣝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⢅⢱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⢜⠉⠛⠋⠛⠛⢻⣿⣿⣿⣿⣿⣿⣿⣿⣿⣿⣿⣿⣿⣿⣿⣿⠀</a:t>
            </a:r>
            <a:br/>
            <a:r>
              <a:t>⡇⢕⢕⢕⢕⢕⢕⢕⢕⢕⢕⢕⢕⢕⢕⢕⢕⢄⢕⢕⢕⢕⢕⢕⢕⠀⢕⢕⢕⢕⢕⢕⢕⢕⢕⢕⢸⣿⣿⣿⣿⣿⣿⣿⣿⣿⣿⣿⣿⣿⣿⣿⣿⣿⣿⣷⣵⣵⣵⣵⣕⣕⣕⣕⣕⡕⢕⢕⢕⣼⣿⣿⣿⣿⣿⣿⣿⣿⣿⣿⣿⣿⣿⣿⣿⣿⣿⣿⣿⣿⡗⢕⢄⡇⢄⢄⢔⢔⢔⢄⢀⠀⠀⠀⠀⢸⡇⣿⣿⡇⢕⢸⣿⣿⣿⣿⣿⣿⣿⣿⣿⣿⣿⣿⣿⣿⣿⣿⣿⣿⣿⢇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⡇⢕⢕⢕⢕⢕⢕⢕⢕⢕⢁⢅⢅⠕⢕⢕⠕⢅⢕⢕⢕⢕⢕⢕⢕⠀⢕⢕⢕⢕⢕⢕⢕⢕⢕⢕⢸⣿⣿⣿⣿⣿⣿⣿⣿⣿⣿⣿⣿⣿⣿⣿⣿⣿⣿⣿⣿⣿⣿⣿⣿⣿⣿⣿⣿⣿⣿⣿⣿⣿⣿⣿⣿⣿⣿⣿⣿⣿⣿⣿⣿⣿⣿⣿⣿⡇⢜⢟⣿⣿⡇⢕⢁⡇⢕⢕⢕⢕⢕⢕⢕⢕⠀⠀⠀⢸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⢅⠕⢄⢕⢕⢄⢔⢕⢄⢔⢕⢕⢕⢕⢕⢕⢕⢄⢕⢕⢕⢕⢕⢕⢕⢕⢕⢕⢸⣿⣿⣿⣿⣿⣿⣿⣿⣿⣿⣿⣿⣿⣿⣿⣿⣿⣿⣿⣿⣿⣿⣿⣿⣿⣿⣿⣿⣿⣿⣿⣿⣿⣿⣿⣿⣿⣿⣿⣿⣿⣿⣿⣿⣿⣿⣿⣿⣧⣼⣿⣿⣿⡇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⠑⠑⢕⢕⢕⢕⢕⢅⢀⠑⠁⢕⢕⢄⢐⠕⢕⢕⢕⢕⢕⠕⢕⢕⢕⢑⢑⠕⠕⢕⢕⢕⢕⢕⢕⢕⢸⣿⣿⣿⣿⣿⣿⣿⣿⣿⣿⣿⣿⣿⣿⣿⣿⣿⣿⣿⣿⣿⣿⣿⣿⣿⣿⣿⣿⣿⣿⣿⣿⣿⣿⣿⣿⣿⣿⣿⣿⣿⣿⣿⣿⣿⣿⣿⣿⣿⣷⣿⣿⣿⡇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⠑⠀⠑⢕⢕⢕⢕⢕⢕⢔⠀⢔⢕⢕⠁⠁⠁⠁⠁⠑⠑⠁⠐⠕⠕⠑⠁⠁⠑⢕⢕⢕⢕⢕⢕⢕⢸⣿⣿⣿⣿⣿⣿⣿⣿⣿⣿⣿⣿⣿⣿⣿⣿⣿⣿⣿⣿⣿⣿⣿⣿⣿⣿⣿⣿⣿⣿⣿⣿⣿⣿⣿⣿⣿⣿⣿⣿⣿⣿⣿⣿⣿⣿⣿⣿⣿⣿⣿⣿⣿⡇⢕⢕⢕⠁⠁⠁⠁⠁⠀⠀⠀⠀⠀⠀⢸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⢀⠀⢕⢕⢕⢕⢕⢕⢕⢕⢕⢕⠕⢕⢀⠀⠀⢀⠀⠄⠄⠀⠀⠔⠔⢄⢄⢄⢄⢕⢕⢕⢕⢕⢕⢕⢸⣿⣿⣿⣿⣿⣿⣿⣿⣿⣿⣿⣿⣿⣿⣿⣿⣿⣿⣿⣿⣿⣿⣿⣿⣿⣿⣿⣿⣿⣿⣿⣿⣿⣿⣿⣿⣿⣿⣿⣿⣿⣿⣿⣿⣿⣿⣿⣿⣿⣿⣿⣿⣿⢕⢕⢕⡕⢀⡀⣀⣀⣀⢀⣀⣀⣀⣀⣀⣸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⢑⢔⢕⢕⢕⢕⢕⢕⢕⢕⢕⢕⢕⢕⢕⢕⢕⢔⠀⠀⠀⠀⠀⠀⠀⢕⢕⢕⢕⢕⢕⢕⢕⢕⢕⢕⢸⣿⣿⣿⣿⣿⣿⣿⣿⣿⣿⣿⣿⣿⣿⣿⣿⣿⣿⣿⣿⣿⣿⣿⣿⣿⣿⣿⣿⣿⣿⣿⣿⣿⣿⣿⣿⣿⣿⣿⣿⣿⣿⣿⣿⣿⣿⣿⣿⣿⣿⣿⣿⣿⢕⢕⢕⢜⠉⠈⠉⠉⠉⠉⠉⠉⠉⠁⠉⢹⡇⣿⣿⡇⢕⢸⣿⣿⣿⣿⣿⣿⣿⣿⣿⣿⣿⣿⡇⠀⠀⠀⠀⠀⠀⠀⠀⠀⠀⠀⠀⠀⠀⠀⠈⢹⣿⣿⣿⢕⣿⣿⣿⣿⣿⣿⣿⣿⣿⣿⣿⣿⢜⢝⢝⣱⣵⣵⣕⣵⣱⣕⣕⣕⣱⣱⣑⣵⣼⣝⣽⣝⣕⣔⣔⣔⣔⣴⣕⣱⣕⡑⣕⡑⢸⢙⡝⢝⣝⣙⣝⣽⣝⣕⣐⣕⣽⣱⣔⣔⣝⣽⡽⠝⠀⠀⢸⣝⡅⠀⠀⠀⠀⠀⠀⠀⠀⠀⢔⢔⢔⢔⢕⢕⣕⣙⣹⣽⣙⣝⣹⣽⣝⣽⠀</a:t>
            </a:r>
            <a:br/>
            <a:r>
              <a:t>⢕⢕⢕⢕⢕⢕⢕⢕⢕⢕⢕⢕⢕⢕⢕⢔⢔⢅⢔⢔⢔⢔⢑⢐⢑⢕⢕⢕⢕⢕⢕⢕⢕⢕⢕⢕⢸⣿⣿⣿⣿⣿⣿⣿⣿⣿⣿⣿⣿⣿⣿⣿⣿⣿⣿⣿⣿⣿⣿⣿⣿⣿⣿⣿⣿⣿⣿⣿⣿⣿⣿⣿⣿⣿⣿⣿⣿⣿⣿⣿⣿⣿⣿⣿⣿⣿⣿⣿⣿⡿⢕⢕⢕⢕⢀⢔⢄⢄⢔⢄⢀⠀⠀⠀⠀⢱⡇⣿⣿⡇⢕⢸⣿⣿⣿⣿⣿⣿⣿⣿⣿⣿⣿⢿⢿⡄⠀⠀⠀⠀⠀⠀⠀⠀⠀⠀⠀⠀⠀⠀⠀⢕⢽⣿⣿⢕⣿⣿⣿⣿⣿⣿⣿⣿⣿⣿⣿⣿⢕⢕⢸⣿⣿⣿⣿⣿⣿⣿⣿⣿⣿⣿⣿⣿⣟⢿⣿⣿⣿⣿⣿⣻⣿⣿⣿⣿⡟⢝⢕⢕⢕⢜⢕⢕⢝⢔⢕⢜⢍⢟⣿⣯⡏⢟⢟⢟⢟⢏⢁⢀⢀⢀⢁⢁⢁⢀⢄⢄⢔⢔⢄⢲⢖⢀⢕⢕⢕⢕⢕⢜⢕⢜⢝⢟⢟⢟⢻⢿⢿⠿⠀</a:t>
            </a:r>
            <a:br/>
            <a:r>
              <a:t>⢕⢕⢕⢕⢕⢕⢕⢕⢕⢕⢕⢕⢕⢕⢕⢕⢕⢕⢕⢕⢕⢑⢑⢕⢕⢕⢕⢕⢕⢕⣵⣵⣵⣵⣵⣵⣼⣿⣿⣿⣿⣿⣿⣿⣿⣿⣿⣿⣿⣿⣿⣿⣿⣿⣿⣿⣿⣿⣿⣿⣿⣿⣿⣿⣿⣿⣿⣿⣿⣿⣿⣿⣿⣿⣿⣿⣿⣿⣿⣿⣿⣿⣿⣿⣿⣿⣿⣿⣿⡇⢕⢕⢕⢕⢕⢕⢕⢕⢕⢕⢕⢔⠀⠀⠀⢸⡇⣿⣿⡇⢕⢸⣿⣿⣿⣿⣿⣿⣿⣿⣻⢻⢿⡎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⢕⢕⢕⢕⢕⠑⠑⢕⢕⢕⢕⢕⢕⢕⢕⢕⢕⢕⢕⢕⠕⠔⢕⢕⢅⢁⠁⢑⢕⢸⣿⣿⣿⣿⣿⣿⣿⣿⣿⣿⣿⣿⣿⣿⣿⣿⣿⣿⣿⣿⣿⣿⣿⣿⣿⣿⣿⣿⣿⣿⣿⣿⣿⣿⣿⣿⣿⣿⣿⣿⣿⣿⣿⣿⣿⣿⣿⣿⣿⣿⣿⣿⣿⣿⣿⣿⣿⣿⣿⢇⢕⢕⢕⢕⢕⢕⢕⢕⢕⢕⢕⢕⠀⠀⠀⢸⡇⣿⣿⡇⢕⢸⡿⢿⣿⡿⣿⡿⠿⢇⢫⡕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⠑⠕⢕⢕⢕⠀⠀⢕⢕⢕⢕⢕⢕⢕⢕⢕⢕⢕⢕⢕⢕⢕⢕⢕⢕⢕⢕⢕⢕⢸⣿⣿⣿⣿⣿⣿⣿⣿⣿⣿⣿⣿⣿⣿⣿⣿⣿⣿⣿⣿⣿⣿⣿⣿⣿⣿⣿⣿⣿⣿⡟⢏⢝⢸⣿⣿⣿⣿⣿⣿⣿⣿⣿⣿⣿⣿⣿⣿⣿⣿⣿⣿⣿⣿⣿⣿⣿⣿⣿⢕⢕⢕⢕⢕⢕⢕⢕⢕⢕⢕⢕⠕⠀⠀⠀⢸⡇⡻⣟⢇⢕⢘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⠀⠀⢕⢳⣧⣔⡔⢅⢕⢕⢕⢕⢕⢕⢕⢕⢕⢕⣵⣷⣷⣷⣷⣷⣷⣷⣷⣷⣷⣾⣿⣿⣿⣿⣿⣿⣿⣿⣿⣿⣿⣿⣿⣿⣿⣿⣿⣿⣿⣿⣿⣿⣿⡿⢿⣿⣿⣿⣿⣿⡇⢕⢕⢸⣿⣿⣿⣿⣿⣿⣿⣿⣿⣿⣿⣿⣿⣿⣿⣿⣿⣿⣿⣿⣿⣿⣿⣿⣿⢕⢕⢕⢕⢕⠁⠁⠑⠁⠁⠁⠀⠀⠀⠀⠀⢕⡇⢔⢫⢕⢕⢕⢕⢕⢕⢕⢕⢕⢕⢕⢕⢕⢕⢕⢕⡿⢕⠀⠀⠀⠀⠀⠀⠀⠀⠀⠀⠀⠀⠀⠀⢕⢕⣿⣿⢕⣿⣿⣿⣿⣿⣿⣿⣿⣿⣿⣿⣿⢕⢕⢸⣿⣿⣿⣿⣿⣿⣿⣿⣿⣿⣿⣿⣿⣿⣿⣿⣿⣿⣿⣿⣿⣿⣿⣿⣼⡕⡕⢕⢕⢕⢕⢕⢕⢕⢕⢕⢕⢕⣱⣿⣿⡇⢕⢕⠀⠀⠀⠀⠀⠀⠀⠀⠀⠀⠀⢕⢕⢕⢕⢕⢕⢕⢕⢕⢕⢕⢕⢕⢕⢕⢕⢕⢕⢕⢕⢕⢕⢕⢕⠀</a:t>
            </a:r>
            <a:br/>
            <a:r>
              <a:t>⠀⠀⠕⢜⢟⢿⣿⣿⣿⣷⡕⢕⢕⢕⢕⢕⢕⢕⢸⣿⣿⣿⣿⣿⣿⣿⣿⣿⣿⣿⣿⣿⣿⣿⣿⣿⣿⣿⣿⣿⣿⣿⣿⣿⣿⣿⣿⣿⣿⣿⢏⢝⢕⢕⣸⣿⣿⣿⣿⣿⡇⢕⢕⢸⣿⣿⣿⣿⣿⣿⣿⣿⣿⣿⣿⣿⣿⣿⣿⣿⣿⣿⣿⣿⣿⣿⣿⣿⣿⢕⢕⢕⢕⢕⠀⠀⠀⠀⠀⠀⠀⠀⠀⠀⠀⠱⡇⢕⢕⢕⢕⢕⢕⢕⢕⢕⢕⢕⢕⢕⠕⠕⠕⢕⢕⡇⢕⠀⠀⠀⠀⠀⠀⠀⠀⠀⠀⠀⠀⠀⠀⢕⢕⣿⣿⢕⣿⣿⣿⣿⣿⣿⣿⣿⣿⣿⣿⣿⢕⢕⢸⣿⣿⣿⣿⣿⣿⣿⣿⣿⣿⣿⣿⣿⣿⣿⣿⣿⣿⣿⣿⣿⣿⣿⣿⣿⣿⣿⣷⣷⣷⣷⡇⢕⣷⣷⣷⣷⣾⣿⣿⣿⡇⢕⢕⢕⠀⠀⠀⠀⠀⠀⠀⠀⠀⠀⢕⢕⢕⢕⢕⢕⢕⢕⢕⢕⢕⢕⢕⢕⢕⢕⢕⢕⢕⢕⢕⢕⢕⢕⠀</a:t>
            </a:r>
            <a:br/>
            <a:r>
              <a:t>⠀⠀⢕⢕⢕⢘⢿⢿⢿⢿⢧⢕⢕⢕⢕⢕⢕⢕⢕⢹⢿⣿⣿⢿⢿⢿⢿⢿⢿⢿⢿⢿⢿⢿⣿⣿⡿⢿⢿⢿⢿⣿⣿⣿⣿⣿⣿⣿⣿⣿⢕⢕⢕⣿⣿⣿⣿⣿⣿⣿⡇⢕⢕⢸⣿⣿⣿⣿⣿⣿⣿⣿⣿⣿⣿⣿⣿⣿⣿⣿⣿⣿⣿⣿⣿⣿⣿⣿⡟⢕⢕⢕⢕⢕⢟⢏⢟⢟⢟⢟⢟⢟⢟⢟⢟⢟⢇⢕⢕⢕⢕⢕⢕⢔⢔⢕⢔⢔⢔⢔⢔⢕⢔⢕⢕⢕⢕⠀⠀⠀⠀⠀⠀⠀⠀⠀⠀⠀⠀⠀⠀⢕⢕⣿⣿⢕⣿⣿⣿⣿⣿⣿⣿⣿⣿⣿⣿⣿⢕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⠀⠀⠕⢕⢕⢕⢕⢕⢕⢕⢕⢕⢕⢕⢕⢕⢕⢕⢕⢕⢕⢸⡇⢕⢕⢕⢕⢕⢕⢕⢕⢕⢕⢕⢕⢕⢕⢕⢕⢕⢸⣿⣿⣿⣿⣿⣿⣿⣿⣿⢕⢕⢕⣿⣿⣿⣿⣿⣿⣿⣷⢕⢕⣸⣿⣿⣿⣿⣿⣿⣿⣿⣿⣿⣿⣿⣿⣿⣿⣿⣿⣿⣿⣿⣿⣿⣿⣿⢕⢕⢕⢕⢕⢕⢕⢕⢕⢕⢕⢕⢕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⠁⠑⠕⠑⠕⢕⢕⢕⢕⢕⢕⢕⢕⢕⢕⢕⢕⢕⢸⡇⢕⢕⢕⢕⢕⢕⢕⢕⢕⢕⢕⢕⢕⢕⣕⣕⣱⣼⣿⣿⣿⣿⣿⣿⣿⣿⣿⢕⢕⢕⣿⣿⣿⣿⣿⣿⣿⣿⢕⢕⣿⣿⣿⣿⣿⣿⣿⣿⣿⣿⣿⣿⣿⣿⣿⣿⣿⣿⣿⣿⣿⣿⣿⣿⣿⢕⢕⢕⢕⢕⢕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⠀⠀⠀⠀⠀⢕⢕⢕⢕⢕⢕⢕⢕⢕⢕⢕⢕⢕⢸⡇⢕⢕⢕⢕⢕⢕⢕⢕⢕⢕⢕⢕⢕⢸⣿⣿⣿⣿⣿⣿⣿⣿⣿⣿⣿⣿⣿⢕⢕⢕⣿⣿⣿⣿⣿⣿⣿⣿⢕⢕⣿⣿⣿⣿⣿⣿⣿⣿⣿⣿⣿⣿⣿⣿⣿⣿⣿⣿⣿⣿⣿⣿⣿⣿⣿⢕⢕⢕⠑⠀⢕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⠀⠀⠀⠀⠀⠁⢕⢕⢕⢕⢕⢕⢕⢕⢕⢕⢕⢕⢸⣇⢕⢕⢕⢕⢕⢕⢕⢕⢕⢕⢕⢕⢕⢸⣿⣿⣿⣿⣿⣿⣿⣿⣿⣿⣿⣿⣿⢕⢕⢕⣿⣿⣿⣿⣿⣿⣿⣿⢕⢕⣿⣿⣿⣿⣿⣿⣿⣿⣿⣿⣿⣿⣿⣿⣿⣿⣿⣿⣿⣿⣿⡏⣿⣿⣿⢕⠕⠁⠀⢀⢕⢕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⠀⠀⠀⠀⠀⠀⠀⠀⠀⠀⠑⢕⢕⢕⢕⢕⢕⢕⢕⢕⢕⢸⣿⢕⢕⢕⢕⢕⢕⢕⢕⢕⢕⢕⢕⢕⢸⣿⣿⣿⣿⣿⣿⣿⣿⣿⣿⣿⣿⣿⢕⢕⢕⣿⣿⣿⣿⣿⣿⣿⣿⢕⢕⣿⣿⣿⣿⣿⣿⣿⣿⣿⣿⣿⣿⣿⣿⣿⣿⣿⣿⣿⣿⣿⡇⣿⣟⣿⢕⠀⠀⢔⢕⢕⢕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⠀⠀⠀⠀⠀⠀⠀⠀⠀⠀⠀⠀⠁⠕⢕⢕⢕⢕⢕⢕⢕⢸⣿⢕⢕⢕⢕⢕⢕⢕⢕⢕⢕⢕⢕⢕⢸⣿⣿⣿⣿⣿⣿⣿⣿⣿⣿⣿⣿⣿⢕⢕⢕⣿⣿⣿⣿⣿⣿⣿⣿⢕⢕⣿⣿⣿⣿⣿⣿⣿⣿⣿⣿⣿⣿⣿⣿⣿⣿⣿⣿⣿⣿⣿⣧⣿⣿⣿⢕⢄⢕⢕⢕⢕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⠄⠀⠀⠀⠀⠀⠀⠀⠀⠀⠀⠀⠀⠀⠀⠁⠑⠕⢕⢕⢕⢸⣿⢕⢕⢕⢕⢕⢕⢕⢕⢕⢕⢕⢕⢕⣿⣿⣿⣿⣿⣿⣿⣿⣿⣿⣿⣿⣿⣿⢕⢕⢕⣿⣿⣿⣿⣿⣿⣿⣿⢅⠔⣿⣿⣿⣿⣿⣿⣿⣿⣿⣿⣿⣿⣿⣿⣿⣿⣿⣿⣿⣿⣿⢯⣿⣿⢟⢕⢕⢕⢕⢕⢕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⠀⠀⠄⠀⠀⠀⠀⠀⠀⠀⠀⠀⠀⠀⠀⠀⠀⠀⠀⠁⢕⢸⣿⢕⢕⢕⢕⢕⢕⢕⢕⢕⢕⢕⢔⠱⣿⣿⣿⣿⡇⢕⢕⢕⢕⢕⢕⢕⢕⢕⢕⢕⢕⣿⡇⢕⢕⢕⢕⢕⢕⢕⢑⡇⢕⢕⢕⢕⢕⢕⢕⢕⢕⢕⢕⢕⢕⢕⢕⢕⢕⢕⢕⢕⢰⡿⢇⢕⢕⢕⢕⢕⢕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⢸⣿⣿⣿⣿⣿⣿⣿⣿⡇⢕⢕⠀⠀⠀⠀⠀⠀⠀⠀⠀⠀⠀⢕⢕⢕⢕⢕⢕⢕⢕⢕⢕⢕⢕⢕⢕⢕⢕⢕⢕⢕⢕⢕⢕⢕⢕⠀</a:t>
            </a:r>
            <a:br/>
            <a:r>
              <a:t>⠀⠀⠀⠀⠀⠀⠀⢔⠀⠀⠀⠀⠀⠀⠀⠀⠀⠀⢀⢔⢕⢜⢟⢕⢕⢕⢕⢕⢕⢕⢕⢕⢕⢕⣠⣤⣿⣿⣿⣿⡇⢕⢕⢕⢕⢕⢕⢕⢕⢕⢕⢕⢑⣿⡇⢕⢕⢕⢕⢕⢕⢑⢊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⡘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⠀⠀⠀⠀⠀⠀⠀⠕⢕⢔⢀⢀⢄⠔⢴⣵⣷⣷⣷⣵⣷⣷⣷⣷⣷⣷⣧⡕⢕⢕⢕⢕⢕⢕⣿⣿⣿⣿⣿⣿⡇⢕⢕⢕⢕⢕⢕⢕⢕⢕⢕⢕⢈⣿⡇⢕⢕⢕⢕⢕⢕⢼⣽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⠀⠀⠀⠀⠀⠀⢀⢄⢕⢕⢕⢕⢕⠑⣼⣿⣿⣿⣿⣿⣿⣿⣿⣿⣿⡿⢟⢇⢕⢕⢕⢕⢕⢕⣿⣿⣿⣿⣿⣿⡇⢕⢕⢕⢕⢕⢕⢕⢕⢕⢕⢕⢸⣿⡇⢕⢕⢕⢕⢕⢕⣾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⠀⢀⢕⢕⢕⢕⢕⢕⢕⢕⢕⢕⢕⣸⣿⣿⣿⣿⣿⣿⣿⣿⣿⣿⣿⣿⣧⡕⢕⢕⢕⢕⢕⢱⣿⣿⣿⣿⣿⣿⡇⢕⢕⢕⢕⢕⢕⢕⢕⢕⢕⠕⢸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⠀⢕⢕⢕⢕⢕⢕⢕⢕⢕⢕⢕⢕⣼⣿⣿⣿⣿⣿⣿⣿⣿⣿⣿⣿⡿⢛⢇⢕⠕⠕⠕⢕⢕⢿⣿⣿⣿⣿⣿⡇⢕⢕⢕⢕⢕⢕⢕⢕⢕⢕⢸⣿⣿⡇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⠀⢕⢕⢕⢕⢕⢕⢕⢕⢕⢕⢕⢕⣿⣿⣿⣿⣿⣿⣿⣿⣿⣿⣿⣿⣿⣇⢕⠁⠀⠀⠀⢕⢕⢕⢕⢸⣿⣿⣿⡇⢕⢕⢕⢕⢕⢕⢕⢕⢕⢠⣾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⠀⠁⠁⠁⠁⠁⠁⠑⠑⠕⢕⢕⢌⢻⣿⣿⣿⣿⣿⣿⣿⣿⣿⣿⡟⢟⢏⢕⠀⠀⠀⠀⢕⢕⢕⢕⢸⣿⣿⣿⡇⢕⢕⢕⢕⢕⢕⢕⢕⢕⣩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⠀⠀⠀⠀⠀⠀⠀⠀⠀⠀⠀⠁⠑⠑⠑⠔⠕⠝⠝⢟⢟⢿⢿⢿⣿⢇⠕⠀⠀⠀⠀⠔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⠀⠀⠀⠀⠀⠀⠀⠀⠀⠀⠀⠀⠀⠀⠀⠀⠀⠀⠀⠀⠑⢕⢕⢕⠔⠕⠀⠀⠀⠀⠀⢔⢕⢕⢕⢕⢸⣿⣿⣿⡇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⠀⠀⠀⠀⠀⠀⠀⠀⠀⠀⠀⠀⠀⠀⠀⠀⠀⠀⠀⠀⠀⠀⠀⠀⠀⠀⠀⠀⠀⢄⢔⢕⢕⢕⢕⢕⢸⣿⣿⣿⡇⢕⢕⢕⢕⢕⢕⢕⢕⢕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⠀⠀⠀⠀⠀⠀⠀⠀⠀⠀⠀⠀⠀⠀⠀⠀⠀⠀⠀⠀⠀⠀⠀⠀⠀⠁⠔⢔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⠀⠀⠀⠀⠀⠀⠀⠀⠀⠀⠀⠀⠀⠀⠀⠀⠀⠀⠀⠀⠀⠀⠀⠀⠀⠀⠀⠑⠑⠑⠑⠑⠑⠑⠑⠑⠘⠛⠛⠛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⣼⣿⣿⣿⣿⣿⣿⣿⣿⣿⣿⣿⣿⣿⣿⣿⣿⣿⣿⣿⣿⣿⣿⣿⣿⣿⣿⣿⣿⣷⣵⣾⢏⣼⣿⣿⣿⣿⣿⣿⣿⣿⣿⣿⣿⣿⣿⣿⣿⣿⣿⣿⢏⣵⣿⣿⣿⣿⣿⣿⣿⣿⣿⣿⣿⣿⣿⣿⣿⡿⣿⢿⢿⢟⢕⢕⢳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⣿⣿⣿⣿⣿⣿⣿⣿⣿⣿⣿⣿⣿⣿⣿⣿⣿⣿⣿⣿⣿⣿⣿⣿⣿⣿⣿⣿⣿⣿⣿⢏⣼⣿⣿⣿⣿⣿⣿⣿⣿⣿⣿⣿⣿⣿⣿⣿⣿⣿⡟⣱⣾⣿⣿⣿⣿⣿⣿⣿⣿⣿⢿⢟⢟⢟⢝⢏⢜⢇⢕⢕⢕⢕⢕⢕⢕⢞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⣿⣿⣿⣿⣿⣿⣿⣿⣿⣿⣿⣿⣿⣿⣿⣿⣿⣿⣿⣿⣿⡿⣹⣾⣿⣿⣿⣿⣿⣿⣿⣼⣿⣿⣿⣿⣿⣿⣿⣿⣿⣿⣿⣿⣿⣿⣿⣿⡿⢏⣵⣿⣿⣿⣿⣿⢿⢿⣹⡿⢕⢕⢕⢇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⣿⣿⣿⣿⣿⣿⣿⣿⣿⣿⣿⣿⣿⣿⣿⣿⣿⣿⣿⡟⣫⣾⣿⣿⣿⣿⣿⣿⣿⣿⣿⣿⣿⣿⣿⣿⣿⣿⣿⣿⣿⣿⣿⣿⣿⣿⣿⡟⢱⣾⡿⡿⢏⢝⢝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⢜⢿⣿⣿⣿⣿⣿⣿⣿⣿⣿⣿⣿⣿⣿⣿⢟⣏⣵⣾⣿⣿⣿⣿⣿⣿⣿⣿⣿⣿⣿⣿⣿⣿⣿⣿⣿⣿⣿⣿⣿⣿⣿⣿⣿⣿⡿⣕⢟⢜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⢕⢝⢻⢿⢿⣿⣿⣿⣿⣿⣿⣿⡿⣏⣵⣾⣿⣿⣿⣿⣿⣿⣿⣿⣿⣿⣿⣿⣿⣿⣿⣿⣿⣿⣿⣿⢿⢿⢿⢿⢿⢝⢝⢟⢝⢇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⣵⣵⣵⣼⣿⣿⣿⣿⡿⢏⢕⢗⢻⢿⢿⢿⣿⣿⣿⣿⣿⣿⢿⣿⡿⢿⣿⣿⣿⣿⢟⢏⢟⢏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⢏⢕⣵⣷⣷⣷⣿⣷⣷⣷⣷⣵⣝⡝⢟⢟⢟⢏⣝⣝⡕⢕⢏⢝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⢜⢝⣿⣿⣿⣿⣿⣿⣿⣟⣏⣝⣝⣝⣕⡕⢟⢿⣿⣿⡏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⣾⡕⢕⢕⢕⢕⢻⣿⣿⣿⣿⣿⣿⣿⣿⣿⣿⣿⣿⣿⢸⣧⡹⣿⢇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⣿⣿⣿⣿⣿⣿⣿⣿⣿⣿⣿⣿⣿⣿⣿⣿⣿⣿⣿⣿⣿⣿⣿⣿⣿⣿⣿⣿⣿⣿⣿⣿⣿⣿⣿⣿⣿⣿⣿⣿⣿⣿⣿⣿⣿⡿⢕⢜⢿⣷⡕⢕⢕⢕⢕⢕⢝⢻⣿⣿⣿⣿⣿⣿⣿⣿⣿⣿⣸⣿⣷⡜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⣟⣯⣽⣽⣽⣽⣿⣿⣿⣿⣿⣿⣿⣿⣿⣿⣿⣿⣿⣿⣿⣿⣿⣿⣿⣿⣿⣿⣿⣿⣿⣿⣿⣿⣿⣿⣿⣿⣿⣿⣿⣿⢕⢕⢕⢜⢿⣿⣕⢕⢕⢕⢕⢕⢕⢜⢟⣿⣿⣿⣿⣿⣿⣿⣿⣿⣿⣿⣧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⣿⣿⣿⣿⣿⣿⣿⣯⣷⣿⣿⣿⣿⣿⣿⣿⣿⣿⣿⣿⣿⣿⣿⣿⣿⣿⢏⢻⣿⣿⣿⣿⣿⣿⣿⣿⣿⣿⣿⣿⣿⣿⣿⣿⣿⣿⣿⣿⣿⣿⣿⣿⣿⣿⣿⢇⢕⢕⢕⢕⢜⢝⣿⣧⡕⢕⢕⢕⢕⢕⢕⢜⢻⣿⣿⣿⣿⣿⣿⣿⣿⣿⣿⡇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⣿⣿⣿⣿⣷⣷⣿⣿⣿⡿⢟⢟⣟⣝⣟⢟⣿⣿⣿⣿⣿⢿⢟⣽⣿⣿⣿⣿⣿⣿⡿⣿⣿⣿⣿⣿⢕⢕⢽⣿⡟⢟⣻⣿⣿⣿⣿⣿⣿⣿⣿⣿⣿⣿⣿⣿⣿⣿⣿⣿⣿⣿⣿⣿⣿⢕⢕⢕⢕⢕⢕⢕⢜⢻⣿⣧⢕⢕⢕⢕⢕⢕⢕⢜⢻⣿⣿⣿⣿⣿⣿⣿⣿⣷⢕⢕⢕⢕⢕⢕⢕⢕⢕⢕⢕⢕⢕⢕⢕⢕⢕⢕⢕⢕⢕⢕⢕⢕⢕⢕⢕⢕⢕⢕⢕⢕⢕⢕⢕⢕⢕⢕⢕⢕⢕⢕⢕⢕⢕⢕⢕⢕⢕⢕⠀</a:t>
            </a:r>
            <a:br/>
            <a:r>
              <a:t>⣿⣿⣿⣿⣿⢟⢟⢝⢝⢻⣿⣿⣿⣿⣿⣿⣿⣿⣿⣿⣿⣿⣿⣿⣿⣿⣿⣿⣿⣿⣿⣿⣿⣿⣿⣿⣿⣿⣿⣿⣿⣿⣿⣿⣿⣿⣿⣿⣿⣽⣽⣿⣿⣿⣿⣿⢟⣿⣿⣿⣿⣿⣿⣿⣿⣿⣿⣿⣿⣿⣿⣿⣿⣟⣻⣯⣵⣷⣾⣿⢿⢿⣿⣿⣽⣾⣿⣿⣿⣿⣿⣿⣿⣷⣾⣿⡿⡟⣿⣿⣿⣿⣿⣿⡿⢿⣟⣻⡯⣹⣵⣿⣿⣿⣿⢟⣱⣾⣿⣿⣿⣿⣿⣿⣿⣿⣿⣿⣿⣟⢟⢟⢕⢕⣼⣾⣿⣿⣿⣿⣿⣿⣿⣿⣿⣿⣿⣿⣿⣿⣿⣿⣿⣿⣿⣿⣿⣿⣿⣿⡿⢕⢕⢕⢕⢕⢕⢕⢕⢕⢜⢿⣷⣕⢕⢕⢕⢕⢕⢕⢕⢜⢟⢿⢿⣿⣿⣿⣿⡟⢕⢕⢕⢕⢕⢕⢕⢕⢕⢕⢕⢕⢕⢕⢕⢕⢕⢕⢕⢕⢕⢕⢕⢕⢕⢕⢕⢕⢕⢕⢕⢕⢕⢕⢕⢕⢕⢕⢕⢕⢕⢕⢕⢕⢕⢕⢕⢕⢕⢕⠀</a:t>
            </a:r>
            <a:br/>
            <a:r>
              <a:t>⢿⢿⣿⡿⢕⠁⠁⠀⠀⠁⢝⣿⣿⣿⣿⣿⣿⣿⣿⣿⣿⣿⣿⣿⣿⣿⣿⣿⣿⣿⣿⣿⣿⣿⣿⣿⣿⣿⣿⣿⣿⣿⣿⣿⣿⣿⣿⣿⢿⣟⣿⣿⣿⣿⣿⡿⢿⣿⣿⣟⣻⣿⣿⣿⣿⢿⢿⣿⣿⣿⣿⣿⣿⣿⣿⣿⣿⣿⣿⣿⣿⣿⣿⣿⣻⣿⣷⣿⣿⣿⣿⣿⡟⣯⣿⢿⣿⢿⣿⣷⢿⣻⣽⣷⣿⣿⡿⢫⢾⢿⢿⣿⡿⢟⣱⣾⣿⣿⣿⣿⣿⣿⣿⣷⣽⢻⣯⣽⣿⣿⣿⣿⢸⡇⡝⣿⣿⣿⣿⣿⡇⢸⣻⣿⣿⣿⣿⣿⣿⣿⣿⣿⣿⣿⣿⣿⣿⣿⣿⣿⢇⢕⢱⡕⢕⢕⢕⢕⢕⢕⢕⢕⢜⢻⣷⣕⢕⢕⢕⢕⢕⢕⢕⢕⢕⢜⢝⢝⢗⢕⢕⢕⢕⢕⢱⢕⢳⢕⢕⡕⢕⢕⢕⢕⢕⢕⢕⢕⢕⢕⢕⢕⢕⢕⢕⢕⢕⢕⢕⢕⢕⢕⢕⢕⢕⢕⢕⢕⢕⢕⢕⢕⢕⢕⢕⢕⢕⢕⢕⢕⠀</a:t>
            </a:r>
            <a:br/>
            <a:r>
              <a:t>⣵⣵⣿⣧⢴⣴⣤⣄⣄⣀⡅⢹⣿⡿⢿⣿⣿⣿⣿⣿⣿⣿⣿⣿⣿⣿⣿⣿⣿⣿⣿⣿⣿⣿⣿⣿⣿⣿⣿⣿⣿⣿⣿⣿⣿⣿⣿⣿⣿⡿⢿⣟⣟⣿⣿⣷⣷⣿⡿⢿⣿⣿⣿⣯⣿⣿⡿⢿⣟⣟⣿⣿⣿⣿⣿⢿⢟⣿⣿⣷⣷⣿⣿⣿⣿⣿⣿⣿⣿⣿⡿⢷⣿⣿⡷⣣⣵⢟⣯⣾⣿⣿⢟⢏⢕⢜⣱⣵⣵⣷⣿⢯⢕⣾⣿⣿⣿⣿⣿⣿⣿⣿⣿⣿⣿⣿⣿⡿⣿⣽⢾⢿⢜⣿⢏⣟⣽⣵⣵⣿⢇⢜⢿⣿⣿⣿⣿⣿⣿⣿⣿⣿⣿⣿⣿⣿⣿⣿⣿⡏⣱⣕⢕⣜⢇⢕⢕⢕⢕⢕⢕⢕⢕⢕⢕⢝⢗⠕⠀⠑⠕⢕⢕⢕⢕⢕⢕⢕⢕⢕⢕⢱⢝⢝⢏⢕⢕⢕⢝⢎⢱⢇⢕⢕⢕⢕⢕⢕⢕⢕⢕⢕⢕⢕⢕⢕⢕⢕⢕⢕⢕⢕⢕⢕⢕⢕⢕⢕⢕⢕⢕⢕⢕⢕⢕⢕⢕⢕⢕⢕⠀</a:t>
            </a:r>
            <a:br/>
            <a:r>
              <a:t>⣻⣽⣷⣿⣿⣿⣿⣿⣿⣿⣿⣧⡏⠁⠀⠈⠝⢿⣿⣿⣿⣿⣿⣿⣿⡿⢿⢿⢿⣿⣿⣽⣽⣿⣿⣿⣿⣿⣿⣿⣿⣿⡿⢟⢟⣟⣿⣧⣵⣷⣾⣿⡿⢿⣿⣿⣿⣿⣷⣿⣿⢟⢟⣻⣿⣷⣷⣿⡿⢿⣿⣟⣽⣿⣿⣿⣿⣿⣟⣟⣹⣿⣿⣿⣿⣿⢟⢏⢹⣟⣞⣜⡻⣱⣾⢟⣵⣿⣿⣿⣿⡾⢕⣵⢇⣱⣾⣿⣿⡿⢇⢕⣾⣿⣿⣿⣿⣿⣿⣿⣿⣿⣿⣿⣿⣿⣿⣿⡕⠑⠕⢕⣾⣿⢸⢿⡟⢟⣝⡝⣱⢱⣾⣿⡿⢿⣿⣿⣿⣿⡿⣿⣿⣿⣟⣿⣿⣿⡟⢕⢿⣿⣧⡜⢕⢕⢕⢕⢕⢕⢕⢕⢕⢕⢕⢕⠁⠀⠀⠀⠀⠁⠑⢕⢕⢕⢕⢕⢕⢜⢕⢕⢕⢕⢕⢕⢕⢕⢕⢕⢕⢕⢕⢕⢕⢕⢕⢕⢕⢕⢕⢕⢕⢕⢕⢕⢕⢕⢕⢕⢕⢕⢕⢕⢕⢕⢕⢕⢕⢕⢕⢕⢕⢕⢕⢕⢕⢕⢕⢕⠀</a:t>
            </a:r>
            <a:br/>
            <a:r>
              <a:t>⡿⢟⢝⢝⢜⢜⢝⢹⣹⣯⣿⣾⣷⣔⡀⠀⠀⠀⠜⢿⡿⣾⣿⣿⣿⣷⣷⣷⣾⣿⣿⣿⣿⣿⣿⣿⣿⣿⣿⣿⣷⣿⣿⣿⣽⣿⡟⢟⣟⣽⣿⣿⣿⣿⣿⣿⣿⣯⣵⣿⣿⡿⢿⣿⣟⣽⣽⣿⣿⣿⣿⣟⣿⣿⣯⣼⣿⣿⣿⣿⣿⣽⣽⣿⣿⡟⢕⢱⣿⢵⡵⣱⡾⢟⣵⣿⣿⣿⣿⡿⢏⣵⢟⣱⣾⢟⢿⡿⢟⣵⣿⣿⣿⣿⣿⣿⣿⣿⣿⣿⣿⣿⣿⣿⣿⣿⣿⣿⠕⢀⣱⣿⣿⢳⢕⢕⢜⢻⢻⣳⣿⣼⣿⣿⣿⣿⣿⣟⢟⣻⣿⣿⣷⣾⣿⡿⢿⡝⢕⢕⢕⢝⢿⣷⢕⢕⢕⢕⢕⢕⢕⢕⢕⢕⠕⠀⠀⠀⠀⠀⠀⠀⠀⠀⠁⠑⢕⢕⢕⢕⢕⢕⢕⢕⢕⢕⢕⢕⢕⢕⢕⢕⢕⢕⢕⢑⢕⢕⢕⢕⢕⢕⢕⢕⢕⢕⢕⢕⢕⢕⢕⢕⢕⢕⢕⢕⢕⢕⢕⢕⢕⢕⢕⢕⢕⢕⢕⢕⣵⣷⠀</a:t>
            </a:r>
            <a:br/>
            <a:r>
              <a:t>⢕⢕⢕⣕⣵⣷⣿⢿⢿⢟⢻⢿⢿⣿⣷⡄⠀⠀⠀⠁⢟⡻⢟⢟⢿⢿⢏⢝⢝⢻⢿⣿⢿⣿⣿⣿⣿⣿⣟⣟⢽⢿⢿⣿⣿⣿⢿⢿⢟⣟⣻⣽⣿⣿⣿⢟⢟⣟⣻⣿⣿⣷⣿⣿⢿⢟⣻⣯⣷⣾⣿⡿⢿⣿⣟⣿⣿⣿⣿⣿⢿⣟⣻⣿⣾⡕⢜⢕⢝⢇⢜⡵⣣⣿⣿⣿⣿⡿⢏⢱⡾⣣⣾⣿⣿⣧⢕⣵⡿⣻⣿⣿⣿⣿⣿⣿⣿⣿⣿⣿⣿⣿⣿⣿⣿⣿⣿⡏⢄⣾⣿⣿⢇⠕⠕⠕⢕⢕⢕⣿⢟⣿⣿⣽⣵⣼⣿⣿⣿⡿⣿⣿⢟⣏⣵⣷⣷⡗⢕⢕⢕⢕⢕⢕⢕⢕⢕⢜⢜⢕⢕⢕⢕⠑⠀⠀⠀⠀⠀⠀⠀⠀⠀⠀⠀⢀⢕⢕⢕⢕⢕⢕⢕⢕⢕⢕⢕⢕⢕⢕⢕⢕⢕⢕⢕⢕⢕⢕⢕⢕⢕⢕⢕⢕⢕⢕⢕⢕⢕⢕⢕⢕⢕⢕⢕⢕⢕⢕⢕⢕⢕⢕⢕⢕⢕⢕⢕⢕⢕⢝⠀</a:t>
            </a:r>
            <a:br/>
            <a:r>
              <a:t>⢕⢕⢜⢝⢕⢕⢕⢕⢕⢕⢕⢕⢜⢝⢿⣷⡄⠀⠀⠀⠀⢅⠁⢑⢕⢜⢞⡹⢗⣱⣵⢎⢟⢟⢟⣹⣿⣿⢯⣵⢵⢗⢝⢝⣝⣽⣷⣷⣿⡿⢟⣟⣽⣷⣷⣾⣿⢿⢿⣏⣹⣵⣾⣿⣿⡿⢟⢟⢝⣹⣿⣿⣿⡿⢿⢿⣿⣯⣵⣿⣿⣿⣿⣿⡝⢕⢕⢜⢕⢕⡕⣱⣿⣿⣿⢟⢝⣱⢧⢟⣵⣿⣿⣿⣟⣵⡿⢫⣾⣿⣿⣿⣿⣿⣿⣿⣿⣿⣿⣿⣿⣿⣿⢟⣽⣿⢟⣵⣿⣿⣿⢏⠀⠀⠀⠀⠁⠕⠑⢕⢸⣿⣿⣿⡟⢟⢟⣕⣵⣵⣷⣿⡿⢿⢿⢝⢝⡕⢕⢕⢕⢕⢕⢕⢕⢕⢕⢕⢕⢕⢕⠕⠀⠀⠀⠀⠀⠀⠀⠀⠀⠀⠀⠀⠀⢕⢕⢕⢕⢕⢕⢕⢕⢕⢕⢕⢕⢕⢕⢕⢕⢕⢕⢕⢕⢕⢕⢕⢅⢕⢕⢕⢕⢕⢕⢕⢕⢕⢕⢕⢕⢕⢕⢕⢕⢕⢕⢕⢕⢕⢕⢕⢕⢕⢕⢕⢕⢕⢕⢕⠀</a:t>
            </a:r>
            <a:br/>
            <a:r>
              <a:t>⢕⢕⢕⢕⢕⢕⢕⢕⢕⢕⢕⢕⢕⢕⢕⢜⢕⠀⠀⠀⠔⢀⢅⠕⢕⢔⠑⢕⢕⢝⢻⢷⢷⣾⣟⣟⣝⣱⣵⣵⣷⣿⢿⢟⣟⣝⣝⣽⣿⣿⡿⣿⣟⣝⣹⣵⣷⣿⡿⢿⢿⢿⣿⣿⡿⢿⢇⣕⣾⣿⣿⣿⣿⣿⣿⣿⡿⢿⢿⣿⣿⣿⢧⠟⠑⠑⢕⣾⢾⢏⢱⢏⣿⣿⢟⢵⣿⣿⣎⣾⢿⣿⣿⣏⣾⢟⢱⣿⣿⣿⣿⣿⣿⣿⣿⣿⣿⣿⣿⣿⡿⢟⢕⡸⢟⣵⣿⣿⣿⣿⠏⠀⢀⢀⢀⢄⢄⢄⠄⠑⢕⢝⣱⣼⣷⣿⣿⢿⣟⣟⣝⣵⣵⣵⡕⢕⢸⢇⢕⢕⢕⢕⢕⢕⢕⢕⢕⢕⢕⢕⠑⠀⠀⠀⠀⠀⠀⠀⠀⠀⠀⠀⢀⢀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⢄⢀⠑⠔⠁⠕⠕⠀⠀⠕⢕⡕⢕⡜⢻⡿⢿⢟⢝⣝⣕⣵⣷⣷⢿⢟⢟⢟⣽⣵⣵⣾⣿⢿⢟⢏⣝⣱⣵⣷⣷⣷⣿⣿⣿⣿⣿⣷⣿⣿⣿⣿⡿⡿⣿⣻⣯⣷⢷⢾⢟⠝⠑⠀⠀⢀⣵⢟⢕⡝⢕⢸⣼⣿⢇⢁⠀⠘⢻⡻⣿⣯⢿⣿⣸⢣⡇⣿⢿⣿⣿⣿⣿⣿⣿⣿⣿⣿⣿⡿⢏⢕⢕⡕⣱⣿⣿⣿⣿⡿⠑⠄⢔⢔⢄⠁⠅⠁⠀⠀⢄⢕⢾⢟⢟⣫⣵⣵⣾⣿⢿⢿⢻⣹⣿⣿⣿⣿⡇⢕⢕⢕⢕⢕⢕⢕⢕⢕⢕⢕⢕⢕⢔⢔⢔⢔⢔⢔⢔⢔⢔⢕⢕⢕⢱⣵⣵⢵⢕⢕⢕⢕⢕⢕⢕⢱⡾⢿⣿⣷⢷⢕⢕⢕⢕⢕⢕⢕⢕⢕⢣⢵⢕⢕⢕⢕⢕⢕⢕⢕⢕⢕⢕⢕⢕⢕⢕⢕⢕⢕⢕⢕⢕⢕⢕⢕⢕⢕⢕⢕⢕⠀</a:t>
            </a:r>
            <a:br/>
            <a:r>
              <a:t>⢕⢕⢕⢕⢕⢕⢕⢕⢕⢕⢕⢕⢕⢕⢕⢕⢕⢕⢕⢕⢕⢕⢔⢁⠁⠀⠀⠀⠀⠑⢝⢗⢱⣕⣕⣱⣼⡿⣿⣿⣏⣱⣵⣵⣷⡾⢿⢏⣏⣹⣷⣷⣷⡿⢿⢿⢿⢿⢏⢝⢝⢝⢝⢿⣿⣿⢿⣿⣿⣷⣵⢷⢞⡫⢝⢗⢞⢝⢝⠁⠀⠀⢀⣴⢟⡏⣵⡟⢕⢕⣕⣿⣿⣷⣿⡷⠇⠁⠘⢪⢻⣿⣿⣿⣿⡇⡟⣾⣿⣿⣿⣿⣿⣿⣿⢟⢝⢏⢕⠕⠁⠁⠘⠻⢿⢿⢿⠟⠁⢀⢀⢀⠑⢕⢕⢅⢔⠀⠀⢕⢕⢵⣷⡿⢟⢟⢟⣹⣵⣵⣷⣿⡿⢟⢟⣏⣽⡕⢕⢕⢕⢕⢕⢕⢕⢕⢕⢕⢕⢕⢕⢕⢕⢕⢕⢕⢕⢕⢕⢕⠕⠁⢔⢟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⠕⢜⢻⡿⢿⢿⣇⣱⢿⢟⢟⢟⣹⣵⣵⣷⣿⣿⢿⡟⢟⣝⣹⣷⢕⢕⢕⢕⢕⢳⢳⢇⢕⣕⢝⢟⡻⢼⢎⢕⣕⣕⡱⢗⣵⣷⢾⢟⢕⠀⢀⣰⡞⣹⡾⣱⢏⢕⢕⣱⣿⣿⡧⣿⢏⠑⠃⠁⠀⠀⢣⢸⣿⣷⣿⣇⡇⣿⢿⣿⣿⣿⣿⡟⢕⢕⢕⢕⢕⠀⢀⠀⠀⠀⠀⠀⠀⠀⠀⢕⢕⢑⢕⢕⠕⠕⢕⠑⠀⠑⢕⢜⣵⣵⣷⣿⣿⣿⢟⢝⣝⣿⣷⣷⣿⢿⢟⢇⢕⢕⢕⢕⢕⢕⢕⢕⢑⢕⢕⢕⢕⢕⢕⢕⢕⢕⢕⢕⠕⠁⠀⢀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⠕⢜⡇⣿⣹⣝⣵⣷⣷⣷⡿⢟⢟⢟⣏⣵⡵⣕⣽⢵⢽⢕⢕⢕⣜⣝⣵⣷⣷⡾⢿⢟⢏⣝⣵⣵⢵⢗⢾⣿⣷⡾⢟⢏⣕⣵⡷⢕⢕⢕⢇⣼⡟⣽⢏⢕⢕⣵⣿⣿⢿⣿⡧⢕⢕⢀⠀⠀⡄⣸⣿⣿⣿⣿⣿⣿⣽⢸⣿⣿⡿⢹⢕⢕⢕⢕⣾⣧⢀⠁⠀⠀⢀⢄⢕⢀⠀⠀⢕⡿⢕⢕⢅⠀⠁⠑⠑⠀⠀⢕⢕⢟⢟⣫⣵⣵⣾⣿⡿⢿⣟⢝⢝⢝⢗⢇⡕⢕⢕⢕⢕⢕⠑⢕⢕⠕⢕⢕⢕⢕⢕⢕⢕⢕⢕⠕⠁⠀⠀⠀⢕⢕⢕⢕⢕⢕⢕⢕⢕⢕⢕⢕⢕⢕⢕⢕⢕⢕⢕⢕⢕⢕⠑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⢜⢟⢿⢿⡻⣟⢝⣜⣜⣷⡷⢗⢻⡟⢟⢻⣿⣧⣵⣵⣷⣾⢿⢟⢟⢏⢝⣹⣷⣷⣷⣿⢟⢟⢏⣱⣵⢷⢏⣕⢵⢾⣿⣿⢗⢕⢕⢕⢕⣼⡿⢳⡏⢕⣱⣿⣿⣿⣿⣧⣜⢳⣵⢇⢕⣱⣾⣿⣿⣿⣿⣿⣿⣿⣿⣿⣿⡿⣿⡇⢇⣵⢕⢱⣿⣿⣿⣿⡷⢇⢕⢕⣱⣷⣧⢀⠀⠀⢕⢸⢣⢅⠕⢄⠀⠀⠀⠀⢕⢕⣷⡿⢿⢟⢏⢝⢿⣷⣷⣿⢿⢇⢕⢕⣱⣵⡕⢕⢕⢕⢕⢀⢕⢕⢕⢕⢕⢕⢕⢕⢕⢕⢕⠕⠀⠀⠀⠀⢕⢕⢕⢕⢕⢕⢕⢕⢕⢕⢕⢕⢕⢕⢕⢕⢕⢕⢕⢕⢕⢕⢕⠑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⢑⢕⢕⢕⠘⢻⢯⢏⢝⢕⢕⢜⢜⢕⢕⣜⢏⢝⢝⢝⣹⣵⣵⣷⣿⡿⢟⢟⡝⣝⣵⣷⣷⣿⢿⢕⢕⢕⣱⢵⢇⢕⢕⢕⢕⢕⢕⢕⢱⣿⣷⣿⢕⢕⢻⣿⣿⣿⣿⣿⣿⣿⣿⣿⣿⣿⣿⣿⣿⣿⣿⣿⣿⣿⣿⣿⣿⣷⣾⣧⣾⣿⣾⣿⣿⣿⣿⡿⢕⣱⣾⣾⣿⣿⣿⢇⠀⠀⠀⠕⢕⢜⠑⠄⢑⢔⢄⢔⢱⢕⢕⣸⣾⣿⢇⢕⢜⢝⢕⢝⢷⣷⢷⣿⢏⢟⢕⢕⢕⢕⢕⢕⠕⢕⢕⠑⢕⢕⢕⢕⢕⢕⠁⠀⠀⠀⠀⠀⢕⢕⢕⢕⢕⢕⢕⢕⢕⢕⢕⢕⢕⢕⢕⢕⢕⢕⢕⢕⢕⢕⢕⠀⢕⢕⢕⢕⢕⢕⢕⢕⢕⢕⢕⢕⢕⢕⢕⢕⢕⢕⢕⢕⢕⢕⢕⢕⢕⢕⢕⢕⢕⢕⢕⢕⢕⢕⢕⢕⠀</a:t>
            </a:r>
            <a:br/>
            <a:r>
              <a:t>⢕⢕⠑⠑⠑⠑⠑⠑⠑⠑⠑⠑⠑⠑⠑⠑⠑⠑⠑⠑⠕⠁⠁⠁⠑⠑⠑⠑⠑⠑⠑⠑⠑⠑⠑⠑⠀⠑⢁⠕⠕⠑⠑⠑⠑⠑⠕⠕⠕⢕⢕⢑⠑⠑⠝⠝⠕⠑⠕⠕⠗⢟⢟⢇⠕⠑⠁⠁⠁⠁⠁⠁⢕⢕⢕⢕⢕⢕⢕⢕⢸⡿⢎⢻⢕⣵⣿⣿⣿⣿⣿⣿⣿⣿⣿⣿⣿⣿⣿⣿⣿⣿⣿⣿⣿⣿⣿⣿⣿⣝⡝⢻⣷⣯⣟⡻⢿⣿⣿⣇⣾⣿⣿⣿⣿⡿⣳⣿⡇⠀⠀⢄⢱⢕⢀⠀⢕⢕⢕⢕⢕⢟⢟⢟⢟⢧⣕⣕⢕⡕⣕⢕⡕⢕⢕⢕⣕⣱⣱⡕⢕⢕⢕⢕⠀⢕⢕⠀⢕⢕⠕⠕⠑⠀⠀⠀⠀⠀⠀⠀⢕⢕⢕⢕⢕⢕⢕⢕⢕⢕⢕⢕⢕⢕⢕⢕⢕⢕⢕⢕⢕⢕⢕⢄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⢀⠀⠀⠀⠀⠀⠀⠀⢀⠔⠐⠄⠀⠀⠀⠀⠀⠀⠀⠀⠀⠀⠀⠀⠀⠁⠀⠀⠀⠀⠀⠀⠀⠀⠑⠑⠑⠑⠑⠕⢕⢕⢕⢸⡯⢱⡜⢞⢏⣿⣿⣿⣿⣿⣿⣿⣿⣿⣿⣿⣿⣿⣿⣿⣿⣿⣿⣿⣿⣿⣏⣕⡁⢈⠑⠪⣹⣿⣿⣿⣧⣼⡝⣿⣿⣿⣿⣿⣿⣿⣿⡇⠀⠀⠕⢅⢅⢕⢔⢕⢕⢕⢕⢕⢕⢕⢕⢕⢕⢕⢳⢝⢕⢕⢕⢕⢱⢷⢿⣿⢏⢝⢕⢕⢕⢕⢕⢕⠑⢕⢔⠁⠑⠀⠀⠀⠀⠀⠀⠀⠀⠀⢔⢕⢕⢕⢕⢕⢕⢕⢕⢕⢕⢕⢕⢕⢕⢕⢕⢕⢕⢕⢕⢕⢕⢕⢕⠁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⣀⣄⣤⣄⡀⠀⠀⠀⠀⠀⠀⠀⠀⠀⠀⠀⠀⠀⠀⠀⠀⠀⠀⠑⢷⡇⡇⢏⢕⢕⢕⢹⣿⣿⣿⣿⣿⣿⣿⣿⣿⣿⣿⣿⣿⣿⣿⣿⣿⣿⣿⣿⣿⡿⠣⢅⠁⠀⠁⠝⢿⣿⣿⣿⡾⢻⣿⣿⣿⣿⣿⣿⣿⣿⣵⢔⢄⠁⠁⠕⢕⢕⢸⢇⢇⢕⢕⢕⢕⢕⢕⢕⢕⢕⢕⢕⢕⢕⢕⢕⢕⢕⢕⢕⢕⢕⢕⢕⢕⢕⢀⠕⢕⢀⢄⣰⣕⢀⠀⠀⠀⠀⢄⢕⢕⢕⢕⢕⢕⢕⢕⢕⢕⢕⢕⢕⢕⢕⢕⢕⢕⢕⢕⢕⢕⢕⢕⢕⢕⠀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⢀⢀⣄⣴⣾⣿⣿⣿⡿⢿⢿⣆⣄⣄⡀⠀⠀⠀⠀⠀⠀⠀⠀⠀⠀⠀⠀⠀⠀⠀⢁⢇⢕⢕⢕⢕⢕⢕⢿⣿⣿⣿⣿⢕⠙⢻⣿⣿⣿⣿⣿⣿⣿⣿⣿⣿⣿⣿⣏⡄⠄⠀⠀⠀⠀⢄⠀⠝⢿⣿⢝⢱⣾⣿⣿⣿⣿⣿⣿⣿⢏⢕⢕⢱⢕⢇⢜⢝⢕⢕⡕⢕⢕⢱⢵⢵⢟⢟⢝⢕⢕⡕⢕⢕⢕⢕⢕⢕⢕⢕⣱⣵⢕⢕⢕⢕⠑⠀⢄⣵⣿⣿⢏⠁⠀⠀⢀⢔⢕⢕⢕⢕⢕⢕⢕⢕⢕⢕⢕⢕⢕⢕⢕⢕⢕⢕⢕⢕⢕⢕⢕⢕⢕⢕⢕⠀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⠠⢕⡕⢕⢕⢕⢕⢕⢕⢜⣿⣿⣿⣿⣧⡕⢄⠘⠻⣿⣿⣿⣿⣿⣿⣿⣿⣿⢻⣇⣱⡕⢄⢄⠀⣠⡷⠀⢕⢎⢕⣵⣿⣿⣿⣿⣿⣿⣿⣿⢏⢷⣿⣿⡇⢕⡱⢕⢕⢝⢕⢕⢕⢕⢕⢕⢕⢕⣕⣱⡽⢟⢏⢝⢕⢕⣱⣵⡵⢷⢾⢟⢝⢕⢕⢕⢄⠀⢔⣾⡿⢟⠑⠀⠀⠀⢄⢕⢕⢕⢕⢕⢕⢕⢕⢕⢕⢕⢕⢕⢕⢕⢕⢕⢕⢕⢕⢕⢕⢕⢕⢕⢕⢕⢕⢕⢕⠁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⠀⠀⠀⠑⠕⢕⢕⢕⢕⢕⢸⣿⣿⣿⣿⣿⣧⣕⣕⣩⣿⣿⣿⣿⣿⣿⣿⣿⣷⣜⡕⢧⣵⣶⣾⣯⢵⣄⢔⢱⣿⣿⣿⣿⣿⣿⣿⣿⢟⢕⢕⢜⢻⢿⡿⢕⢱⢞⢟⢕⢕⣕⣵⡵⢷⢷⢗⢟⢕⢕⣕⣱⣵⣾⣿⡿⢟⢟⢕⣷⣷⣷⣾⢕⢑⢕⢕⢀⠀⠁⠁⠀⠀⠀⠀⢔⢕⢕⢕⢕⢕⢕⢕⢕⢕⢕⢕⢕⢕⢕⢕⢕⢕⢕⢕⢕⢕⢕⢕⢕⢕⢕⢕⢕⢕⢕⢕⠀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⠀⠁⠕⢕⢕⢕⢕⢹⣿⣿⣿⣿⢯⢟⢿⣿⣿⣿⣿⣿⣿⣿⣿⡿⢿⣿⢿⢿⢟⣟⣽⣷⣿⣿⣾⣿⣿⣿⣿⢟⣣⣾⡿⣵⡕⢸⡇⢳⣷⡷⢵⣿⣇⣕⣵⢷⢾⢏⢕⢕⢕⣕⣵⣵⣷⢿⢟⢟⢝⣕⣱⣵⣷⣿⣿⡿⢿⣟⣝⢕⢕⢀⢕⢕⠀⠀⠀⠀⠀⢀⠀⢕⢕⢕⢕⢕⢕⢕⢕⢕⢕⢕⢕⢕⢕⢕⢕⢕⢕⢕⢕⢕⢕⢕⢕⢕⢕⢕⢕⢕⢕⢕⢕⢔⠑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⢕⣵⣷⣿⣧⣟⡻⢿⣿⣷⡕⢕⢟⠛⠏⢻⢿⢿⣿⣿⣿⣿⣾⢯⢝⢝⢟⣟⡯⢝⣏⣽⣾⣿⢟⣱⣾⡿⢏⢧⣼⣇⣼⡇⣵⣵⣵⣾⢇⢇⢝⢕⢕⣱⣵⣵⣾⢿⢟⢟⢝⣱⣵⣵⣾⣿⢿⢿⢟⢏⣕⣵⣵⣿⣿⣿⡇⢕⢅⢄⢕⢕⢄⠀⠀⠀⠑⠀⠀⢕⢕⢕⢕⢕⢕⢕⢕⢕⢕⢕⢕⢕⢕⢕⢕⢕⢕⢕⢕⢕⢕⢕⢕⢕⢕⢕⢕⢕⢕⢕⢕⠀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⢀⣀⣵⣿⣿⣿⣿⣿⣿⣿⣧⢕⢜⢜⢕⢕⢔⠄⠁⣴⡄⠑⣟⢗⢕⢜⢝⢝⣹⢝⣱⣵⣿⣿⣿⡿⢫⣿⡿⢏⣕⢞⢕⢜⣝⢗⢕⢕⢵⣿⢏⢕⣵⣷⣷⢿⢿⣏⣝⣱⣵⣷⣷⣿⢿⢟⢟⢝⣕⣵⣵⣷⣿⣿⣿⣿⣿⣕⢕⢕⢕⠕⠁⢄⢕⢕⢕⢀⠀⠀⠀⠀⠁⢕⢕⢕⢕⢕⢕⢕⢕⢕⢕⢕⢕⢕⢕⢕⢕⢕⢕⢕⢕⢕⢕⢕⢕⢕⢕⢕⢕⢕⢕⢕⢔⠀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⠈⠉⠙⠟⢿⣿⣿⣿⣿⣿⣿⢏⢕⢕⢕⢕⢕⢧⠀⠀⠘⠗⢀⢼⢿⢷⢗⣱⣾⣿⣿⣿⣿⡿⣿⡟⢱⣿⡟⢕⢕⠕⢑⢞⢝⢕⢕⢜⢝⢝⢕⢱⢟⣏⣕⣱⣵⣾⣿⣿⣿⣿⣟⣝⣱⣵⣷⣷⣿⣿⣿⡿⢿⣧⣕⣕⣸⣿⣿⢕⢕⢕⢄⢕⢕⢄⢕⢕⢕⠀⠀⠀⠀⠀⠕⢕⢕⢕⢕⢕⢕⢕⢕⢕⢕⢕⢕⢕⢕⢕⢕⢕⢕⢕⢕⢕⢕⢕⢕⢕⢕⢕⢕⢕⢕⢕⠀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⠈⠙⢿⣿⡿⢏⢕⢕⢕⢕⢕⢕⢕⠀⠔⠄⢕⡕⢗⢗⢗⣾⣿⣿⣿⣿⡿⢏⣾⢟⢱⣿⢏⢕⠕⠁⠀⢕⢕⣕⢕⢕⢕⢕⣕⣱⣷⣷⣿⣿⢿⢿⢟⣝⣕⣱⣾⣿⣿⣿⣿⡟⢏⢝⣹⣿⣿⣿⣾⣿⢿⢿⣯⣱⢕⢕⢕⢱⡕⢕⢕⠀⢕⢕⢔⠀⠀⠀⠀⠀⠕⢔⠑⢕⢕⢕⢕⢕⢕⢕⢕⢕⢕⢕⢕⢕⢕⢕⢕⢕⢕⢕⢕⢕⢕⢕⢕⢕⢕⢕⢕⢔⠀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⠈⠕⢕⢕⢕⢕⢕⢕⢕⢕⢕⢔⢔⢸⢿⢟⣵⣿⡿⣿⡿⢟⢝⢕⣸⢏⢱⣿⢇⠕⠁⠀⠀⢕⢕⢕⣝⣵⣾⣾⣿⡿⢟⢟⢝⢝⣱⣵⣷⣿⣿⣿⣿⣟⡝⢝⢝⣿⣿⣿⣿⣿⡟⢟⢟⢻⢿⢿⢟⢟⢕⢕⢕⢕⡕⡕⢕⢕⢕⠁⢕⢕⠀⠀⠀⠀⠀⠀⠑⢔⠀⠕⢕⢕⢕⢕⢕⢕⢕⢕⢕⢕⢕⢕⢕⢕⠑⢕⢕⢕⢕⢕⢕⢕⢕⢕⢕⢕⢕⠀⠑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⢕⠄⠀⠀⠀⠀⠀⠀⠀⠁⢕⢕⢕⢕⢕⢕⢕⢕⢕⢕⢸⢷⢟⢟⢕⢎⢕⢕⣷⡇⢕⢏⢕⡾⢕⠁⠀⠀⠀⢄⢕⢱⣿⢿⢿⢿⢏⣝⣵⣷⣷⣾⣿⡿⢿⢟⢟⣿⣵⡵⢿⢿⢿⣿⣿⣟⣹⣿⣿⣿⣷⣕⣕⣕⡱⢗⢇⢕⢕⢕⣱⣾⣿⣿⢕⢕⠀⠑⢕⠀⠀⠀⠀⠀⠀⠀⠁⠐⠀⢕⢕⢕⢕⢕⢕⢕⢕⢕⢕⢕⢕⢕⢕⠀⢕⢕⢕⢕⢕⢕⢕⢕⢕⢕⢕⢕⢄⠀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⠁⠀⠀⢀⢀⢀⢀⢀⠀⠀⠀⢕⢕⢕⢕⢕⢕⢕⢕⢕⢕⢕⢕⢕⢕⢕⢕⣾⣿⢕⢜⢕⢞⢕⠀⠀⠀⠀⠀⢕⡇⢕⣕⣱⣿⣿⣿⣿⢿⢟⢝⢝⢕⢕⢕⢕⢜⢝⢕⢕⡕⢱⢕⢝⣿⣿⣿⣿⣿⢟⢝⢝⢻⣿⣷⣷⣇⢕⢕⢾⢿⢿⣿⣇⢕⢕⠀⠀⠑⠀⠀⠀⠀⠀⠀⠀⠀⠀⠀⢕⢕⢕⢕⢕⢕⢕⢕⢕⢕⢕⢕⢕⢕⢕⠁⢕⢕⢕⢕⢕⢕⢕⢕⢕⢕⢕⢕⠀⠀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⠁⠀⠀⠀⠀⠀⠀⠀⠁⠁⠑⠑⠕⢕⢕⢕⢕⢕⢕⢕⢕⢕⣼⣿⡿⢕⢕⢕⢕⢧⢕⢄⢀⠄⢄⡼⢱⣿⣿⡿⢟⢝⢝⢕⢱⣵⡕⢕⢕⣕⣱⡵⢷⢕⢕⢕⢕⢕⣕⣽⡏⢝⢟⢝⢝⣷⣷⣷⣿⣿⡿⢿⢿⢻⣧⣵⣵⣷⣿⣿⡇⠑⠕⠀⠀⠀⠀⠀⠀⠀⠀⠀⠀⠀⠀⠀⢕⢕⢕⢕⢕⢕⢕⢕⢕⢕⢕⢕⢕⢕⠀⢕⢕⢕⢕⢕⢕⢕⢕⢕⢕⢕⢕⢔⠀⠁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⠐⢄⠀⠀⠔⢀⠀⠀⠀⠁⠑⠕⢕⢕⢕⢱⣿⡿⢕⢕⢕⢕⣱⣱⢕⢱⣾⢇⢕⡿⣏⣕⣝⣵⣷⣷⣷⣿⣿⣿⢟⢿⣿⣿⣧⣵⣵⣷⣷⣾⣿⣷⣕⣝⣕⣵⣵⣾⣿⣿⢿⢿⢟⢝⣕⣵⣵⣿⣿⣿⢿⢿⣿⣹⣕⢔⠀⠀⠀⠀⠀⠀⠀⠀⠀⠀⠀⠀⠀⠀⢕⢕⢕⢕⢕⢕⢕⢕⢕⢕⢕⢕⢕⢕⢀⠀⢕⢕⢕⢕⢕⢕⢕⢕⢕⢕⢕⢕⠀⠀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⠀⠀⠀⠑⢄⠀⠀⠀⠀⠀⠁⠕⢕⣿⡿⢇⢕⢕⢱⣾⡿⢇⣱⣾⢟⢕⡼⢳⣿⣿⡿⢿⢟⢝⢕⣹⣿⣿⣿⣿⣿⡿⢟⢝⣽⣷⣾⣿⣿⣿⡿⢿⢿⣿⡝⢝⢝⢕⣕⣕⣵⣿⣿⢿⢟⢟⣝⣵⣵⣷⣿⣿⡿⢕⢕⠀⠀⠀⠀⠀⠀⠀⠕⣦⢀⠀⠀⠀⠀⢕⢕⢕⢕⢕⢕⢕⢕⢕⢕⢕⢕⢕⢕⠀⠁⢕⢕⢕⢕⢕⢕⢕⢕⢕⢕⢕⢕⠀⠑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⠀⠀⠀⠀⠀⠀⠀⢸⣿⣥⡕⢕⢕⢕⢝⢕⣵⡿⢏⢕⢕⢕⢜⢝⣕⣵⣵⣿⣿⣿⣿⣿⢟⢏⢝⢝⢿⣿⣿⣿⡿⢟⢟⢏⣕⣵⣕⣱⣼⣿⣿⣿⣿⡟⢏⢝⢝⣹⣷⣷⣿⣿⣿⢿⢿⢻⣯⣵⡕⠕⠀⠀⠀⠀⠀⠀⠀⠀⢹⣇⠀⠀⠀⠀⢁⢕⢕⢕⢕⢕⢕⢕⢕⢕⢕⢕⢕⢕⠀⠀⠕⢕⢕⢕⢕⢕⢕⢕⢕⢕⢕⢕⢔⠀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⠀⠀⠀⠀⠀⠀⢸⢻⢟⢕⢵⢕⣕⣵⡿⢏⢕⢕⢕⢱⣵⣷⣿⣿⣿⣿⣿⢝⢕⢕⢕⣕⣱⣵⣾⣿⡿⢿⢿⢇⢕⣵⣾⣿⣿⣿⣿⡿⢿⢟⢝⣝⣷⣷⣷⣿⣿⢿⢟⢟⢝⣕⣱⣵⣼⣿⣿⡇⠀⠀⠀⠀⠀⠀⠀⠀⢀⢕⢻⡇⠀⠀⠀⠁⢕⢕⢕⢕⢕⢕⢕⢕⢕⢕⢕⢕⢕⢔⠀⠀⢕⢕⢕⢕⢕⢕⢕⢕⢕⢕⢕⢕⢄⠀⢕⢕⢕⢕⢕⢕⢕⢕⢕⢕⢕⢕⢕⢕⢕⢕⢕⢕⢕⢕⢕⢕⢕⢕⢕⢕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⢎⢕⢕⢳⢻⢟⢟⢇⢕⢕⢕⢕⡝⣝⢏⢝⢝⢕⢝⢕⣵⣵⣷⣿⣿⢿⢟⢟⢏⣵⣵⣵⣾⣿⣿⣿⢟⢝⢕⢕⣱⣵⣿⣿⡿⢟⢟⢏⢝⣱⣵⣵⣵⣾⡿⢟⢿⣿⣿⣵⡕⠀⠀⠀⠀⠀⠀⠀⢀⢕⣵⡜⢿⡄⠀⠀⠀⢕⢕⢕⢕⢕⢕⢕⢕⢕⢕⢕⢕⢕⢕⠀⠀⠀⢕⢕⢕⢕⢕⢕⢕⢕⢕⢕⢕⢕⢄⢕⢕⢕⢕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⢕⢕⢕⡼⣧⡧⢕⢕⣱⣷⣷⢟⢝⢝⣕⣵⣵⣷⣾⣿⣿⢿⢏⢝⣕⣵⣵⣷⣿⣿⣿⢿⢿⣏⣕⣱⣷⣾⣿⣿⢿⢟⢏⢝⣕⣵⣵⣷⣿⣿⣿⢿⢟⢟⣵⣵⣕⣼⣿⣿⡇⠀⠀⠀⠀⠀⢀⢔⣱⣿⣿⣇⢸⣇⠀⠀⠀⠀⢧⢕⢕⢕⢕⢕⢕⢕⢕⢕⢕⢕⢕⠀⠀⠀⠁⢕⢕⢕⢕⢕⢕⢕⢕⢕⢕⢕⢕⢄⢕⢕⢕⢕⢕⢕⢕⢕⢕⢕⢕⢕⢕⢕⢕⢕⢕⢕⢕⢕⢕⢕⢕⢕⢕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⠘⠻⢿⢷⢞⢻⣣⣕⣱⣵⣷⣿⣿⡟⢟⢟⢝⢝⣿⣷⣷⣿⣿⡿⢿⢟⢟⣝⣵⣵⣾⣿⣿⣿⣿⢟⢝⢕⣱⣵⣷⣿⣿⣿⢿⢟⢟⢻⣿⣷⣷⣿⣿⣿⢿⢿⢏⢕⢕⠀⠀⠀⢄⢔⢕⢸⢝⢟⢟⢝⡜⣿⡔⠀⠀⠀⢜⣧⢕⢕⢕⢕⢕⢕⢕⢕⢕⢕⢕⢕⠀⠀⠀⠁⢕⢕⢕⢕⢕⢕⢕⢕⢕⢕⢕⢕⢕⢕⢕⢄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⢿⢟⢝⢝⢝⣕⣵⣷⣾⣿⡿⢿⢟⢟⢟⣵⣵⣷⣿⣿⢿⢿⢟⢏⣝⣱⣵⣾⣿⣿⣿⡿⢟⢟⢝⣱⣵⣵⣷⣿⣿⡿⢿⣿⣯⡕⢕⢱⢹⢇⢕⢄⢄⢕⢕⢕⢕⢕⢕⣱⣵⣾⣇⢻⣇⠀⢄⠀⣸⣿⣧⢕⢕⢕⢕⢕⢕⢕⢕⢕⢕⢕⠀⠀⠀⠀⠁⢕⢕⢕⢕⢕⢕⢕⢕⢕⢕⢕⢕⢕⢕⢐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⡟⢟⢏⣵⣵⣷⣾⣿⣿⡿⢿⢏⣕⣕⣵⣷⣾⣿⣿⣿⣿⣟⢝⢕⣱⣷⣷⣿⣿⣿⢿⢿⢿⣿⣷⣕⣕⢝⣿⢕⢜⢜⢱⢕⢕⢕⢎⡮⣵⣷⣾⣿⡿⢿⢟⢟⢜⣿⣷⣿⣿⣿⣿⣿⣇⢕⢕⢕⢕⢕⢕⢕⢕⢕⢕⢕⠀⠀⠀⠀⠁⢕⢕⢕⢕⢕⢕⢕⢕⢕⢕⢕⢕⢕⢀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⡿⢻⢿⢿⣧⣱⣵⣷⣿⣿⣿⣿⣿⣿⡏⢝⢝⢟⢿⢟⢟⢟⢟⢟⢟⣿⣧⣕⣕⡕⢝⢝⣟⣿⣿⣕⢕⢕⢕⢕⢕⢕⢕⢞⢏⢟⢟⢿⢿⢕⢕⢕⣼⣣⢹⣿⣿⣿⣿⣿⣿⣿⣇⢕⠕⢕⢕⢕⢕⢕⢕⢕⢕⢀⠀⠀⠀⠀⠁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⣵⣵⣾⣿⣿⣿⣿⣿⣟⣟⣿⣿⣿⣿⣷⣵⣕⢕⢕⢱⣷⣧⣕⣱⣿⣿⣿⢿⢿⣷⣼⡝⢝⣕⣵⣷⣷⣧⣵⣝⢝⢟⢟⢕⣕⣕⣕⣵⣵⣷⣾⣿⣇⣕⢹⣿⣿⣿⣿⣿⣿⣿⡕⠑⢕⢕⢕⢕⢕⢕⢕⢕⢕⠀⠀⠀⠀⠀⠀⠁⠕⢕⢕⢕⢕⢕⢕⢕⢕⢕⢕⢕⢕⢕⢕⢕⢕⢕⢕⢕⢕⢕⢕⢕⢕⢕⢕⢕⢕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⢿⢟⢏⣹⣿⣿⣷⣧⣾⣿⣿⣿⣿⡕⢕⢕⢜⣿⣿⣿⣿⣿⣿⢟⢟⢟⢝⣻⣷⣷⣷⣿⣿⢿⢿⢏⢕⢕⣱⣼⣿⣿⣷⢝⣿⣿⣿⣿⣿⣿⣿⢄⠀⢕⢕⢕⢕⢕⢕⢕⢕⢄⠀⠀⠀⠀⠀⠀⠀⠁⠕⢕⢕⢕⢕⢕⢕⢕⢕⢕⢕⢕⢕⢕⢕⢕⢕⢕⢕⢕⢕⢕⢕⢕⢕⢕⠑⠀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⣕⣕⣱⣾⣿⣿⣿⣿⡟⢏⢝⣹⣷⣾⣿⣿⣿⢿⢿⢿⢿⣿⣿⣕⣜⣽⣷⣷⣾⣯⡝⢟⢟⢟⢟⣷⣧⣵⣿⣿⣿⡿⢿⢟⢕⣕⣵⣵⣿⣿⣿⣿⢏⢝⢝⢕⢜⢻⣿⣿⣿⣿⣿⡇⢕⠁⢕⢕⢕⢕⢕⢕⢕⢕⠀⠀⠀⠀⠀⠀⠀⠀⠀⠁⠕⢕⢕⠕⢕⢕⢕⢕⢕⢕⢕⢕⢕⢕⢕⢕⢕⢑⠕⠕⠕⠕⠑⠀⠀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⢟⢕⢕⢕⢝⢕⢕⢕⢼⣧⣕⢕⢕⢕⣿⣿⣿⣿⣿⣿⢟⢟⢝⢕⣕⣵⣷⢿⢟⢻⢿⢿⣿⣕⣕⣵⣵⣿⣿⣿⡿⢿⢏⢝⢕⣕⣵⣷⣾⣿⡧⡜⢻⢿⣿⣿⣿⡕⢕⠑⢕⢕⢕⢕⢕⢕⢕⢔⠀⠀⠀⠀⠀⠀⠀⠀⠀⠀⢅⢕⢕⢔⢁⠑⠕⠕⢕⢕⢕⢕⢕⢕⢕⢕⠁⠀⠀⠀⠀⢀⢄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⣱⣕⢕⢱⢵⢕⢕⢕⣕⣵⣿⣷⣷⣿⣯⡝⢝⢝⢝⣝⣵⣷⣾⣿⣿⢿⢿⢇⢕⢕⢕⢕⢸⣿⣿⣿⡿⢿⢝⢕⢕⣱⣾⣿⣿⣿⣿⢿⢏⢝⢕⣱⣵⣵⡝⢻⢿⣿⡧⢀⠕⢕⢕⢕⢕⢕⢕⢕⠀⠀⠀⠀⠀⠀⠀⠀⠀⢑⢕⢕⢕⢕⠑⠔⢄⢀⠀⠐⢔⢅⢅⢅⢅⢅⢅⢄⢄⢔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⣵⣿⣿⣿⢿⢿⢇⢕⢕⣱⣵⣿⣿⣿⢟⢟⢝⢝⣻⣷⣷⣷⣿⡿⢟⢟⢟⢟⢻⣕⣕⣵⣵⣵⣵⡕⢕⢕⢕⢕⢕⣵⣿⣿⣿⣿⢿⢟⢝⢝⢝⣷⣷⣷⣿⣿⣿⢿⢟⢇⢕⣕⢕⢕⢀⢕⢕⢕⢕⢕⢕⢕⢕⠀⠀⠀⠀⠀⠀⠀⠀⠑⠀⢕⢕⢕⢕⠀⢔⢅⢑⠔⠄⠁⠑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⢵⣧⡕⢕⢕⢕⣕⣱⣵⣾⣿⣿⡿⢿⢟⢇⣕⣱⣵⣷⣿⣿⣿⣿⢿⢏⢕⢕⣱⣵⣷⣿⣿⣿⢿⢟⢝⢕⣕⣵⣷⣾⣿⣿⣿⡿⢿⢿⣧⣵⣵⣾⣿⣿⡇⢕⢕⠁⢕⢕⢕⢕⢕⢕⢕⠀⠀⠀⠀⠀⠀⠀⠀⠀⢕⠕⢕⢕⢕⠀⢕⢕⢕⢕⢕⢔⢔⢔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⣏⣕⣕⣕⣵⣵⣵⣷⣕⡕⢕⢕⣝⣽⣷⣾⣿⣿⡿⢿⢟⢟⢕⣕⣵⣵⣾⣿⣿⣿⣿⢟⢝⢕⢕⣱⣾⣿⣿⣿⣿⢿⢟⢝⢕⣵⣷⣷⣿⣿⣿⣿⡿⢿⣿⡕⢕⢕⢕⣽⣿⣿⣿⣿⣟⢕⢕⢕⠀⠑⢕⢕⢕⢕⢕⢕⠀⠀⠀⠀⠀⠀⠀⠀⠀⠑⠀⠁⠕⠕⠀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⣕⣱⣵⣵⣾⣿⣿⣟⣻⣏⢕⢕⢕⢕⢜⢝⣿⣾⣿⣿⣿⡿⢟⢟⢟⢗⢇⢕⢔⠀⢕⢕⢕⢕⢕⢕⢕⠀⠀⠀⠀⠀⠀⠀⠀⠀⢕⠀⠀⠀⠀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⣠⣴⣷⢟⢝⢝⣝⣱⣷⣾⣿⣿⣿⣿⢿⢿⣇⣕⣵⣵⣷⣿⣿⣿⣿⣿⢟⢝⣕⣵⣷⣿⣿⣿⣿⣿⢟⢟⢝⣵⣵⣷⣾⣿⣿⣿⡿⢿⢿⣿⡏⢝⢝⢕⣕⣵⣵⣾⢟⢝⢻⣿⣿⣿⡇⢕⢕⢕⢕⢕⢕⢕⠀⠀⢕⢕⢕⢕⢕⢕⠀⠀⠀⠀⠀⠀⠀⠀⠀⠑⠀⠀⠀⠀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⢄⢔⢜⢕⢕⢕⢕⣷⣷⣾⣿⣿⡿⢿⢟⢟⣏⣵⣵⣾⣿⣿⣿⣿⡿⢿⢝⣕⣕⣵⣿⣿⣿⣿⡿⢟⢟⢏⣝⣿⣿⣿⣿⣿⣿⣿⢿⢟⢏⣕⣱⣵⣿⣿⣿⣷⣷⣿⣿⣻⣿⣿⣿⣿⣿⣿⡿⢏⢕⢕⢕⣵⣕⡕⢕⢕⠀⠀⠀⢕⢕⢕⢕⢕⠀⠀⠀⠀⠀⠀⠀⠀⠀⠀⢔⠀⠀⠀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⣠⡔⡕⢕⢕⢕⢕⣕⣕⣱⣷⣿⣿⢿⢟⢟⢇⣕⣱⣵⣷⣿⣿⣿⣿⣿⣿⣝⣕⣵⣷⣿⣿⣿⣿⣿⢿⢟⢟⣿⣷⣷⣾⣿⣿⣿⡿⢿⢟⢻⣕⣵⣵⣿⣿⣿⣿⣿⡿⢟⢝⣹⣿⣿⣿⣿⣿⣿⡿⢟⢏⢕⢕⣕⢕⣕⣾⣿⣿⡇⢕⠀⠀⠀⠀⢕⢕⢕⢕⠀⠀⠀⠀⠀⠀⠀⠀⠀⠀⠁⢔⠀⠀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⢠⣴⣇⢱⢯⣿⢇⢕⣼⣿⢟⢟⢻⢿⢝⢕⣕⣕⣵⣾⣿⣿⣿⣿⡟⢝⢝⣻⣿⣿⣿⣿⣿⣿⡿⢟⢏⢕⢕⣵⣷⣾⣿⣿⣿⣿⣿⣿⣕⢕⢕⢱⡾⢿⢿⢻⣿⣿⢏⢝⢕⣵⣷⣿⣿⣿⣿⣿⡿⢿⢏⣕⣕⡕⢕⣿⣿⣿⣿⣿⣿⢿⢇⢔⠀⠀⠀⢀⢕⢕⢕⢕⠀⠑⢕⢄⠀⠀⠀⠀⠀⠀⠀⢕⢄⠀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⣔⣴⡔⠕⠐⠀⠀⠁⠉⠁⠁⠕⢕⢕⢕⢜⢗⢕⣕⣕⣕⣕⣱⣵⣿⢏⢝⢝⢕⢕⢕⣽⣵⣿⣿⣿⡿⢟⢟⢟⢟⣷⣵⣵⣵⣾⣿⣿⣿⣿⡟⢝⢝⢻⢿⢿⢿⢕⢕⢕⢕⢕⢕⢿⣿⣿⣷⡗⢟⢟⣹⣽⣿⣧⡕⢕⢕⣽⣿⣿⣿⣿⣿⣿⡿⢟⢟⢕⢕⢕⢕⢔⢄⢔⠀⢕⢕⢕⢕⠀⠁⢕⢕⠀⠀⠀⠀⠀⠀⠀⠁⢕⢄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⠁⠘⠛⠛⠃⠀⠀⠀⠀⠀⠀⠀⠀⠑⠑⠑⠑⠑⠑⠛⠛⠛⠛⠛⠛⠛⠋⠑⠓⠓⠛⠛⠛⠛⠛⠛⠛⠛⠓⠑⠑⠓⠚⠛⠛⠛⠛⠛⠛⠛⠛⠛⠛⠓⠓⠓⠓⠓⠓⠛⠛⠛⠛⠓⠓⠛⠛⠛⠛⠛⠛⠛⠛⠛⠛⠛⠛⠛⠛⠛⠛⠛⠛⠛⠛⠛⠃⠑⠑⠑⠑⠑⠑⠑⠑⠓⠐⠑⠑⠑⠑⠀⠑⠁⠑⠐⠀⠀⠀⠀⠀⠀⠀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⡕⢕⢝⣿⣿⣿⣿⣿⣿⣿⣿⣿⣿⣿⣿⣿⣿⣿⣿⣿⣿⣿⣿⣿⣿⣿⣿⡿⢟⣇⡕⣱⣾⣿⣿⣿⣿⣿⣿⣿⣿⣿⣿⣿⣿⣿⣿⣿⣿⣿⡿⢟⣱⣾⣿⣿⣿⣿⣿⣿⣿⣿⣿⣿⣿⣿⣿⣿⣿⣿⣿⡿⣿⣿⢿⡿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⣏⣵⣷⣿⢏⣼⣿⣿⣿⣿⣿⣿⣿⣿⣿⣿⣿⣿⣿⣿⣿⣿⣿⡿⢏⣵⣿⣿⣿⣿⣿⣿⣿⣿⣿⣿⣿⣿⣿⣿⣿⢿⣿⢿⢿⢪⢟⢕⢇⢕⢕⢣⣻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⣏⣵⣷⣿⣿⣿⡿⢣⣾⣿⣿⣿⣿⣿⣿⣿⣿⣿⣿⣿⣿⣿⣿⣿⣿⣿⢏⣵⣿⣿⣿⣿⣿⣿⣿⣿⣿⣿⣿⣿⡿⡝⢟⢏⢕⢣⢕⢝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⣿⣿⣿⣿⣿⣿⡿⢱⣿⣿⣿⣿⣿⣿⣿⣿⣿⣿⣿⣿⣿⣿⣿⣿⣿⡿⢱⣾⣿⣿⣿⣿⣿⣿⢿⢿⢟⢏⢕⢇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⢏⣵⣿⣿⣿⣿⣿⣿⣿⣿⢣⣿⣿⣿⣿⣿⣿⣿⣿⣿⣿⣿⣿⣿⣿⣿⣿⣿⢏⣵⣿⣿⣿⣿⢏⢝⢝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⣹⣵⣷⣿⣿⣿⣿⣿⣿⣿⣿⣿⢇⣿⣿⣿⣿⣿⣿⣿⣿⣿⣿⣿⣿⣿⣿⣿⣿⢟⢱⡻⢟⢟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⢟⢻⢏⢵⢾⢻⢿⢿⣿⣿⣿⣿⣿⣿⣿⣿⣿⣿⣿⣿⣿⣿⣿⣿⣿⣿⣿⣿⣿⣿⢏⢟⢿⢟⢕⢇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⢱⣾⡟⢕⢕⢕⢕⣵⣷⣗⣷⣧⣼⣝⢻⢿⣿⣿⣿⣿⣿⣿⣿⣿⢿⢿⢟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⣿⣿⣿⣿⣿⣿⣿⣿⣿⣿⣿⣿⣿⣿⣿⣿⣿⣿⣿⣿⣿⣿⣿⣿⣿⣿⣿⣿⣿⣿⣿⣿⡿⢏⢕⢕⣺⣿⢕⢕⢕⢕⢸⣿⣿⣿⣿⣿⣿⣿⣿⣧⡝⢞⢝⢻⢟⡣⢜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⣿⣿⣿⣿⣿⣿⣿⣿⣿⣿⣿⣿⣿⣿⣿⣿⣿⣿⣿⣿⣿⣿⣿⣿⣿⣿⣿⣿⣿⣿⢏⢕⢕⢕⢕⣽⣿⢕⢕⢕⢕⢸⣿⣿⣿⣿⣿⣿⣿⣿⣿⣿⣧⡕⢵⣕⣕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⣻⣿⣿⣿⣿⣿⣿⣿⣿⣻⣿⣿⣿⣿⡿⢟⣏⣽⣵⣷⢿⣫⣵⣿⣿⣿⣿⣿⣿⣿⢿⣿⣿⣿⣿⣿⣿⣿⣿⣿⣿⣿⣿⣿⣿⣿⣿⣿⣿⣿⣿⣿⣿⢕⢕⢕⢕⢕⢕⢸⣿⡕⢕⢕⢕⢕⢜⣿⣿⣿⣿⣿⣿⣿⣿⣿⣿⣿⣮⢻⣿⣿⣿⢇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⣻⣿⢟⣫⣵⣾⣿⣿⢟⣫⣷⣿⣿⣿⣿⣿⣿⣿⣿⣿⣿⢕⢿⣿⣿⣿⣿⣿⣿⣿⣿⣿⣿⣿⣿⣿⣿⣿⣿⣿⣿⣿⣿⢇⢎⢕⢕⢕⢕⢕⢜⣿⣷⢕⢕⢕⢕⢕⢝⢿⣿⣿⣿⣿⣿⣿⣿⣟⢟⢿⣯⢿⣿⢏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⣿⣿⣿⣿⢿⢟⣟⣝⣵⣵⣵⢗⣧⣾⣿⣿⣿⡿⣏⣵⣟⡿⢿⣿⣿⣿⣿⣿⣿⣿⣿⣿⡟⢕⢸⣿⣿⣿⣿⣿⣿⣿⣿⣿⣿⣿⣿⣿⣿⣿⣿⣿⣿⣿⡏⣸⢜⡕⢕⢕⢕⢕⢕⢻⣿⡕⢕⢕⢕⢕⢕⢝⢹⣿⣿⣿⣿⣿⣿⣿⣿⣧⡜⢜⢇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⣿⣿⣿⣿⣷⣷⣿⣿⣿⢿⣟⣧⣷⢾⣟⣫⣽⣷⢗⣵⣿⣿⣿⣿⢟⣱⣾⣿⣿⣿⣿⣧⣝⡻⢿⣽⣿⣿⣿⣿⣻⢇⣱⢸⢿⣿⣿⣿⣿⣿⡏⣿⣿⣿⣿⣿⣿⣿⣿⣿⣿⣿⣿⢕⣱⢷⢧⢕⢕⢕⢕⢕⢜⢿⣧⢕⢕⢕⢕⢕⢕⢕⣿⣿⣿⣿⣿⣿⣿⣿⡏⣱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⣿⣿⣿⣿⣿⣿⣿⣿⣿⣿⣿⣿⣿⣟⣻⣯⣵⣷⣾⣿⢿⢿⣿⣿⣽⣾⣿⣿⣿⣿⣿⣿⣿⣷⣾⣿⡿⢟⣫⣽⣝⣝⢟⣹⣷⢟⣫⣵⣾⣿⡿⢿⢟⢕⢟⢟⣟⣿⢟⣱⣾⣿⣿⣿⣿⣿⣿⣿⣿⣿⣷⡝⢿⣿⣿⣾⣿⡇⣿⣸⢸⣿⣿⣿⣿⣿⢇⢹⣿⣿⣿⣿⣿⣿⣿⣿⣿⣿⡿⢕⢕⢼⡮⢇⢕⢕⢕⢕⢕⢸⣿⡇⢕⢕⢕⢕⢕⢕⢕⣿⣿⣿⣿⣿⣿⢟⣱⣿⡕⢕⢕⢕⢕⢕⢕⢕⢕⢕⢕⢕⢕⢕⢕⢕⢕⢕⢕⢕⢕⢕⢕⢕⢕⢕⢕⢕⢕⢕⢕⢕⢕⢕⢕⢕⢕⢕⢕⢕⢕⢕⢕⢕⢕⢕⢕⢕⢕⢕⢕⢕⠀</a:t>
            </a:r>
            <a:br/>
            <a:r>
              <a:t>⣿⣿⣿⠏⠍⠑⠜⢻⣿⣿⣿⣿⣿⣿⣿⣿⣿⣿⣿⣿⣿⣿⣿⣿⣿⣿⣿⣿⣿⣿⣿⣿⣿⣿⣿⣿⣿⣿⣿⣿⣿⣿⣿⣿⣿⣿⣿⣿⢿⣿⣿⣿⣿⣿⣿⡿⢿⣿⣿⣟⣻⣿⣿⣿⣿⢿⢿⣿⣿⣿⣿⣿⣿⣿⣿⣿⣿⣿⣿⣿⣾⣿⣿⣟⣻⣿⣷⣿⣿⣿⣿⣿⣯⣿⢟⣵⣾⢹⣿⡻⢏⣵⢿⣫⣾⣿⣿⣟⡏⢕⡕⢕⢷⣷⣿⣿⡟⢏⣱⣿⣿⣿⣿⣿⣿⣿⣿⣿⣿⣿⣿⣿⣷⡝⡟⢟⢟⢇⣱⡿⣸⣿⣻⣿⣿⡿⢕⢸⣿⣿⣿⣿⣿⣿⣿⣿⣿⣿⢕⢕⢸⢼⢕⢕⢕⢕⢕⢕⢕⢕⢹⣿⢕⢕⢕⢕⢕⢕⢕⢻⣿⣿⣿⣿⣿⣵⣿⣿⢕⢕⢕⢕⢕⢕⢕⢕⢕⢕⢕⢕⢕⢕⢕⢕⢕⢕⢕⢕⢕⢕⢕⢕⢕⢕⢕⢕⢕⢕⢕⢕⢕⢕⢕⢕⢕⢕⢕⢕⢕⢕⢕⢕⢕⢕⢕⢕⢕⢕⢕⢕⠀</a:t>
            </a:r>
            <a:br/>
            <a:r>
              <a:t>⣯⣿⣷⣴⢴⣴⣤⣄⣜⣿⡿⡿⣿⣿⣿⣿⣿⣿⣿⣿⣿⣿⣿⣿⣿⣿⣿⣿⣿⣿⣿⣿⣿⣿⣿⣿⣿⣿⣿⣿⣿⣿⣿⣿⣿⣿⣿⣿⣿⢿⢿⢟⣟⣿⣿⣷⣷⣿⡿⢿⣿⣿⣿⣯⣿⣿⡿⢿⣟⣟⣿⣿⣿⣿⣿⢿⢟⣿⣿⣷⣷⣿⣿⣿⣿⣿⣿⣿⣿⣿⣿⣿⡏⢕⣝⡽⢗⢗⢝⣷⢟⣵⣿⣿⣿⣿⡿⢏⣵⡟⢕⣵⣿⣿⣿⢏⣕⣵⣿⣿⣿⣿⣿⣿⣿⣿⣿⣿⣿⣿⣿⣿⣿⣿⠇⠀⢅⣼⣿⢧⢜⢻⢿⣿⣿⢣⡿⣼⣿⣿⣿⣿⣿⣿⣿⣿⣿⢇⡕⢕⢕⢕⢕⢕⢕⢕⢕⢕⢕⢕⢕⢹⣧⢕⢕⢕⢕⢕⢕⢜⢿⣿⣿⣿⣿⣿⣿⡇⢕⢕⢕⢕⢕⢕⢕⢕⢕⢕⢕⢕⢕⢕⢕⢕⢕⢕⢕⢕⢕⢕⢕⢕⢕⢕⢕⢕⢕⢕⢕⢕⢕⢕⢕⢕⢕⢕⢕⢕⢕⢕⢕⢕⢕⢕⢕⢕⢕⢕⢕⢕⠀</a:t>
            </a:r>
            <a:br/>
            <a:r>
              <a:t>⣻⣽⣷⣿⣿⣿⣿⣿⣿⣿⣿⣧⡅⠙⠻⢿⣿⣿⣿⣿⣿⣿⣿⣿⣿⡿⢿⢿⢿⣿⣿⣽⣽⣿⣿⣿⣿⣿⣿⣿⣿⣿⡿⢟⢟⣟⣿⣧⣵⣷⣾⣿⡿⢿⣿⣿⣿⣿⣿⣿⣿⢟⢟⣻⣿⣷⣷⣿⡿⢿⣿⣟⣽⣿⣿⣿⣿⣿⣟⣟⣹⣿⣿⣿⣿⡟⣟⣻⣿⣿⣼⢟⢕⢜⢷⡝⢟⡵⢟⣱⣿⣿⣿⣿⡿⢏⣱⡿⢏⣵⣿⢏⢻⢟⣱⣾⣿⣿⣿⣿⣿⣿⣿⣿⣿⣿⣿⣿⣿⣿⣿⣿⣿⡟⠀⣰⣿⣿⡟⢞⢕⢕⢕⢹⢣⣿⢧⣿⣿⣿⡿⣿⣿⣿⣟⣿⡟⢸⣿⣕⢕⢕⢕⢕⢕⢕⢕⢕⢕⢕⢕⢕⢻⡷⢕⢕⢕⢕⢕⢕⢕⢝⢟⢿⢟⢿⢝⢕⣕⢕⢕⢕⢕⢕⢕⢕⢕⢕⢕⢕⢕⢕⢕⢕⢕⢕⢕⢕⢕⢕⢕⢕⢕⢕⢕⢕⢕⢕⢕⢕⢕⢕⢕⢕⢕⢕⢕⢕⢕⢕⢕⢕⢕⢕⢕⢕⢕⢕⢕⢕⠀</a:t>
            </a:r>
            <a:br/>
            <a:r>
              <a:t>⡿⢟⢝⢝⢜⢜⢝⢹⣹⣯⣿⣾⣷⣕⡀⠁⠙⢟⠿⢿⢿⣿⡿⢿⢯⣷⣷⣷⣾⣿⢿⣟⣿⣿⣿⣿⣿⣿⣿⣿⣷⣿⣿⣿⣽⣿⡟⢟⣟⣽⣿⣿⣿⣿⣿⣿⣿⣽⣵⣿⣿⡿⢿⣿⣟⣽⣽⣿⣿⣿⣿⣟⣿⣿⣯⣽⣿⣿⣿⣿⣿⣯⣵⣵⣿⣿⣿⣿⣕⣕⡺⡇⢕⢱⢎⢕⡹⢪⣾⣿⣿⣿⡿⢏⢕⣼⢏⣵⣿⣿⣿⢗⣵⡿⢟⣽⣿⣿⣿⣿⣿⣿⣿⣿⣿⣿⣿⣿⣿⣿⣿⣿⣿⢇⣼⣿⣿⡟⠑⠑⠑⠑⢕⢕⢜⢏⣾⣟⢟⣻⣿⣿⣷⣾⣿⣿⢕⢕⢻⣿⡇⢕⡕⢕⢕⢕⢕⢕⢕⢕⢕⢕⢕⢕⢣⢕⢕⢕⢕⢕⢕⢕⢕⢕⡱⢎⢞⢟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⢁⢁⢐⠄⢕⠙⠁⠁⢑⢑⢝⢝⢻⣻⢿⣿⣿⣿⣿⣿⣟⣟⢽⡿⢿⣿⣿⣿⢿⢿⢟⣟⣻⣽⣿⣿⣿⢟⢟⣟⣻⣿⣿⣷⣿⣿⢿⢟⣻⣯⣷⣾⣿⡿⢿⣿⣿⣿⣿⣿⣿⣿⣿⣟⣻⣿⣿⣿⣿⣿⡿⢟⢮⠕⢕⢕⡸⡪⢣⣿⣿⣿⡿⢝⣱⡞⡜⡱⣿⣿⣿⡿⣵⣿⢏⣵⣿⣿⣿⣿⣿⣿⣿⣿⣿⣿⣿⣿⣿⣿⢟⢱⣿⢟⣵⣿⣿⣿⡟⠑⠀⠀⠀⠀⠀⠁⠁⢕⣿⣿⣿⡿⣿⣿⡟⣏⣵⢕⢕⢕⢕⢻⢕⢕⢿⣧⡕⢕⢕⢕⢕⢕⢕⠕⠁⠀⠕⢕⢕⢕⢕⢕⢕⢕⢕⢇⢕⢕⢕⢕⢕⢕⢕⢕⢕⢜⢕⠕⢕⢕⢕⢕⢕⢕⢕⢕⢕⢕⢕⢕⢕⢕⢕⢕⢕⢕⢕⢕⢕⢕⢕⢕⢕⢕⢕⢕⢕⢕⢕⢕⢕⢕⢕⢕⢕⢕⢕⢕⢕⢕⢕⢕⠀</a:t>
            </a:r>
            <a:br/>
            <a:r>
              <a:t>⢕⢕⢜⢝⢕⢕⢕⢕⢕⢕⢕⢕⢜⢝⢿⣷⡄⠀⠀⠕⢅⢀⠁⢕⢐⢕⢕⢕⢔⠁⠕⢕⢎⢗⢝⣝⣿⣿⢯⣵⢵⢗⢝⢝⣹⣵⣷⣷⣿⡿⢟⣟⣽⣷⣷⣾⣿⢿⢟⣏⣹⣵⣾⣿⣿⡿⢟⢟⢝⣹⣿⣿⣿⡿⢿⢿⣿⣯⣵⣿⣿⣿⣿⣟⣏⣹⣿⢿⠏⠑⠁⢀⣵⡿⡯⢕⢏⣾⣿⡟⢕⠻⢿⡗⣼⣷⡻⣿⡟⣼⢟⡕⣾⢿⣿⣿⣿⣿⣿⣿⣿⣿⣿⣿⣿⣿⢟⢕⢕⢏⣱⣿⣿⣿⣿⢟⠁⠀⢐⠔⠔⠕⠕⠑⠀⢁⢜⣣⣵⣵⣷⣿⢿⢿⢟⢕⢕⢕⢕⢕⢕⢕⢜⢻⣿⣷⣕⢕⢕⠑⠁⠀⠀⠀⠀⠁⠑⢕⢕⢕⢕⢕⢕⢕⢕⢕⢕⢕⢕⢕⢕⢕⢕⢕⢕⢕⢕⢕⢕⢕⢕⢕⢕⢕⢕⢕⢕⢕⢕⢕⢕⢕⢕⢕⢕⢕⢕⢕⢕⢕⢕⢕⢕⢕⢕⢕⢕⢕⢕⢕⢕⢕⢕⢕⢕⣕⣕⣵⣵⣵⠀</a:t>
            </a:r>
            <a:br/>
            <a:r>
              <a:t>⢕⢕⢕⢕⢕⢕⢕⢕⢕⢕⢕⢕⢕⢕⢕⢜⢕⠀⠀⠀⠀⠑⠔⢁⠕⢑⢕⢕⢕⠄⠀⠁⠸⣿⡿⡟⣝⣱⣵⣵⣷⣿⢿⢟⣟⣝⣝⣽⣿⣿⣿⣿⣟⣝⣹⣵⣷⣿⡿⢿⢿⢿⣿⣿⡿⢿⢇⣕⣾⣿⣿⣿⣿⣿⣿⣿⣿⢿⢿⣿⣿⡯⢟⣟⣽⢕⠑⠁⠀⢀⣰⡾⢏⡼⢕⢸⢸⣿⢏⣡⣄⢄⢁⢕⢝⢿⣷⣹⢱⢏⡾⣸⣏⣿⣿⣿⣿⣿⣿⣿⣿⣿⢿⣿⢟⢕⢕⢕⣱⣾⣿⣿⣿⣿⠏⠀⠑⠕⢕⢅⢄⠅⢀⠀⠀⠕⢜⡿⣟⣟⣝⣵⣵⣕⡕⢕⢕⢕⢕⢕⢕⢕⢕⢕⢜⢝⢟⠑⠀⠀⠀⠀⠀⠀⠀⠀⠀⠀⢕⢕⢕⢕⢕⢕⢕⢕⢕⢕⢕⢕⢕⢕⢕⢕⢕⢕⢕⢕⢅⢕⢕⢕⢕⢕⢕⢕⢕⢕⢕⢕⢕⢕⢕⢕⢕⢕⢕⢕⢕⢕⢕⢕⢕⢕⢕⢕⢕⢕⢕⢕⢱⣵⣷⣿⣿⣿⣿⣿⣿⣿⠀</a:t>
            </a:r>
            <a:br/>
            <a:r>
              <a:t>⢕⢕⢕⢕⢕⢕⢕⢕⢕⢕⢕⢕⢕⢕⢕⢕⢕⢕⢔⢕⢀⠀⠀⠁⠐⠕⠅⠁⠁⠐⠀⠀⠀⠘⢻⢾⢟⢝⣝⣕⣵⣷⣷⢿⢿⢟⢟⣯⣵⣵⣾⡿⢿⢟⢏⣝⣕⣵⣷⣷⣷⣿⣿⣿⣿⣿⣷⣿⣿⣿⣿⢿⢿⣿⣟⣻⣷⢕⡗⢽⢇⢝⢝⣱⢕⠀⠀⠀⣰⡾⡏⢱⡾⢕⢕⢕⣼⣿⣱⣿⡿⢟⢑⢀⠁⠱⡝⣿⣮⢾⡇⣿⢸⣿⣿⣿⣿⣿⣿⣿⢟⢕⢗⢕⢕⠁⠀⠀⠈⠙⠛⠛⠛⠑⠀⢄⢔⢔⢕⢕⢕⢕⢕⢄⠀⢔⢜⣵⣿⢿⢿⢻⣏⣽⣿⢕⢕⢕⢕⢕⢕⢕⢕⢕⠕⠁⠀⠀⠀⠀⠀⠀⠀⠀⠀⠀⠀⢕⢕⢕⢕⢕⢕⢕⢕⢕⢕⢕⢕⢕⢕⢕⢕⢕⢕⢕⢕⢕⢕⢑⢕⢕⢕⢕⢕⢕⢕⢕⢕⢕⢕⢕⢕⢕⢕⢕⢕⢕⢕⢕⢕⢕⢕⢕⢕⢕⢕⢕⢕⢕⢕⢕⢕⢝⢝⢝⢟⢟⢟⢟⠀</a:t>
            </a:r>
            <a:br/>
            <a:r>
              <a:t>⢕⢕⢕⢕⢕⢕⢕⢕⢕⢕⢕⢕⢕⢕⢕⢕⢕⢕⢕⢕⢕⢕⢄⢀⠀⠀⠀⠀⠀⠀⠀⠀⠀⠀⠁⢱⣾⢿⣿⣿⣏⣱⣵⣵⣷⢾⢟⢟⣝⣱⣵⣷⣷⡿⢿⢿⢿⢿⢏⢝⢝⢝⢝⢿⣿⣿⢿⣿⣿⣷⣵⣷⣿⢿⢟⢝⢇⣱⢕⣕⣵⢾⢟⢏⢕⢀⢄⡼⢏⣵⢇⡞⢕⢕⢕⣼⣿⡇⣿⡿⢕⢀⠅⠀⠄⠀⢱⣸⣿⣿⣧⣧⢻⢻⣿⣿⣿⣿⡿⢕⢕⢕⢕⣱⡕⠔⢄⠀⠀⠀⠀⢄⠀⠀⢀⢕⣱⢅⢕⠕⠁⠅⢅⢅⠀⢕⢜⣹⣵⣵⣷⣿⡿⢿⢟⢕⢕⢕⢕⢕⢕⢕⢕⢁⠀⠀⠀⠀⠀⠀⠀⠀⠀⠀⠀⠀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⠁⢕⣵⢽⢟⢟⢏⣹⣵⣵⣷⣿⣿⣿⡟⢏⣝⣝⡷⢕⢕⢕⢕⢕⢳⢎⢕⣕⢜⢜⢟⢽⣿⡝⣝⣝⡟⢝⡱⢷⡷⢕⣵⡾⢟⢝⣵⣵⡷⢕⢕⢞⣱⣿⢟⡾⢕⢕⢕⣼⣿⣿⡏⢿⡇⢕⡕⢔⢐⢄⣔⣾⣿⣿⣿⣿⣾⣼⢸⣿⣿⣿⢹⢕⡕⢕⢕⣼⣿⣷⣄⣀⢀⢄⢔⢕⢕⡄⠀⠀⢑⢇⢱⢅⢔⢀⠀⠀⠁⠀⠁⢕⢜⢟⢏⣝⣿⣷⣾⢿⢕⢕⢕⢕⢕⢕⢕⠑⠑⠐⠐⠀⠀⠀⠀⠀⠀⠀⠀⠀⢔⢕⢕⢕⢕⢕⢕⢕⢕⢕⢕⢕⢕⢕⢕⢕⢕⢕⢕⢕⢕⢕⢕⢕⢕⢕⢕⢕⢕⢕⢕⢕⢕⢕⢕⢕⢕⢕⢕⢕⢕⢕⢕⢕⢕⢕⢕⢕⢕⢕⢕⢕⢕⢕⢅⢕⢕⢕⢕⢕⢕⢕⢕⢕⢕⠀</a:t>
            </a:r>
            <a:br/>
            <a:r>
              <a:t>⢕⢕⢕⢕⢕⢕⢕⢕⢕⢕⢕⢕⢕⢕⢕⢕⢕⢕⢕⢕⢕⢕⢕⢕⢕⢕⢕⢕⢔⢄⢀⠀⠀⠀⠀⠀⠈⢿⣷⣷⣷⡿⢟⢟⢟⣝⣵⡵⣕⣵⢵⢽⢕⢕⢕⠕⠕⠎⠑⠗⢻⢿⢟⢏⣝⣵⣵⢷⢇⢻⢿⢇⣕⣜⣹⣵⢟⢣⢵⡞⢟⢏⢕⢕⢕⢕⢱⣿⡫⣿⢕⢕⢕⣼⣿⣿⣿⣿⣧⣝⣪⣝⣱⣵⣿⣿⣿⣿⣿⣿⣿⣿⣿⣮⡟⣿⢗⢇⣼⢕⣱⣾⣿⣿⣿⣿⢏⢕⣱⣱⣾⣿⣷⡄⠀⠀⠑⢜⢜⢔⢑⠔⢄⢀⢀⢀⣅⣕⣿⡿⢿⣟⡏⢝⢝⢕⢕⢕⢕⢕⢕⢄⢄⢄⢔⢕⠀⠀⠀⠀⠀⠀⠀⠀⢰⡷⢷⢗⢇⢕⢕⢕⢕⢕⢕⢱⢿⢿⣷⢷⡷⢕⢕⢕⢕⢕⢕⢕⢕⢕⢕⢵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⠘⢝⢱⢽⢗⢕⢕⢜⢕⠝⢝⢟⠇⢇⠕⠁⠀⠀⠀⠀⠀⠀⠀⠀⢱⡷⢿⠟⠟⠃⠃⠑⠕⢷⡾⢿⢟⢝⢕⢕⢕⢕⢕⢕⢕⢕⢕⢕⢕⣿⢯⢾⡇⢕⡕⢱⣿⣿⣿⣿⣿⣿⣿⣿⣿⣿⣿⣿⣿⣿⣿⣿⣿⣿⣿⣿⣿⣿⣿⣵⣞⣷⢾⣿⣿⣿⣿⣿⢇⣱⣿⣿⣿⣿⣿⣟⣵⡀⠀⠀⠑⡕⠕⠁⠑⢔⢅⢕⢞⢝⢏⢿⣷⣷⣿⢷⢏⢕⢕⢕⢕⢕⢁⢕⢕⢕⢕⠕⠁⠀⠀⠀⠀⠀⠀⠀⢄⢜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⢔⢀⠀⠀⠀⠑⢕⠁⠁⠁⠀⠀⠀⠀⠀⠀⠀⠀⠀⠀⠀⠀⠀⠀⠀⠀⠁⠁⠀⠀⠀⠀⠀⠀⠀⠀⠕⢕⢕⢕⢕⢕⢕⢕⢕⢕⢕⢕⢕⢕⢱⣟⡝⢸⢕⡼⢏⢸⣿⣿⣿⣿⣿⣿⣿⣿⣿⣿⣿⣿⣿⣿⣿⣿⣿⣿⣿⣿⣿⢿⢷⢼⣝⢿⣷⣧⣽⣟⡻⢇⣾⣿⣿⣿⣿⣿⣫⣾⣿⡇⠀⠁⢔⠜⠇⠐⢄⢕⣝⣽⣺⢕⢜⢜⢝⢕⢝⢳⡷⣞⢕⠕⠑⠑⠑⠑⠕⠑⠀⠀⠀⠀⠀⢀⠀⠀⠀⢀⢕⢕⢕⢕⢕⢕⢕⢕⢕⢕⢕⢕⢕⢕⢕⢕⢕⢕⢕⢕⢕⠕⢕⢕⢕⢕⢕⢕⢕⢕⢕⢕⢕⢕⢕⢕⢕⢕⢕⢕⢕⢕⢕⢕⢕⢕⢕⢕⢕⢕⢕⢕⢕⢕⢕⢕⢕⢕⢕⢕⢕⢕⢕⢕⢕⢕⢕⠀</a:t>
            </a:r>
            <a:br/>
            <a:r>
              <a:t>⢕⢕⠑⠑⠑⠑⠑⠑⠑⠑⠑⠑⠑⠑⠑⠑⠑⠑⠑⠑⠕⠁⠁⠁⠑⠑⠑⠑⠑⠑⠑⠑⠑⠑⠑⠑⠁⠔⠐⢄⠀⠀⠁⠀⠀⠀⠀⠀⠀⠀⠀⠀⠀⠀⠀⠀⠀⠀⠀⠀⠀⠀⠀⠀⠀⠀⠀⠀⠀⠀⢀⢕⢕⢕⢕⢕⢕⢕⢕⢕⢕⢕⢕⢕⢕⣸⣿⣷⢿⢕⢕⢕⢸⣿⣿⣿⣿⣿⣿⣿⣿⣿⣿⣿⣿⣿⣿⣿⣿⣿⣿⣿⣿⣷⣶⡔⠄⠀⠑⢪⡻⣿⣿⢣⢟⣽⣿⣿⣿⣿⣿⣿⣿⣿⣧⢀⢀⠑⠕⢕⢕⢕⢕⢏⢟⢧⣕⣕⢕⡕⣕⢕⡇⢕⢕⢕⠀⠀⠀⠀⠀⠀⠀⢀⢄⢔⠐⠁⠀⠀⠀⠀⢕⢕⢕⢕⢕⢕⢕⢕⢕⢕⢕⢕⢕⢕⢕⢕⢕⢕⢕⢕⢕⢕⠀⢕⢕⢕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⠀⠁⠀⠀⠁⢀⠀⠀⠀⠀⠀⠀⠀⠀⠀⠀⠀⠀⠀⠀⠀⠀⠀⠀⠀⠀⠀⠀⠀⠀⠀⠀⠀⠁⠁⠁⠁⠁⠑⠑⢕⢕⢕⢕⢕⣱⣷⣿⣿⢟⢕⢕⢕⢕⢕⢜⣿⣿⣿⣿⣿⡿⢿⣿⣿⣿⣿⣿⣿⣿⣿⣿⣿⣿⣿⣿⣿⠏⠈⠃⠀⠀⠀⠈⠞⢵⣿⢹⢹⣿⣿⣿⣿⣿⣿⣿⣿⣿⡿⢕⢕⢄⢄⢅⡕⢕⢕⢕⢕⢕⢳⢝⢕⢕⢕⢕⢵⢕⢕⢄⢀⢄⢄⢄⠕⠕⠁⠁⠀⠀⠀⠀⠀⠀⢕⢕⢕⢕⢕⢕⢕⢕⢕⢕⢕⢕⢕⢕⢕⢕⢕⢕⢕⢕⢕⢕⢕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⣀⣄⣤⣄⡀⠀⠀⠀⠀⠀⠀⠀⠀⠀⠀⠀⠀⠀⠀⠀⠀⠀⠀⠁⢕⣷⣿⢾⣿⡿⢇⢕⢕⢕⢕⢕⢕⢕⢹⣿⣿⣿⣿⡇⢅⢙⢿⣿⣿⣿⣿⣿⣿⣿⣿⣿⣿⣿⡇⢕⢕⠄⠀⠀⠀⡕⠀⢌⢻⢮⢎⣷⣿⣿⣿⣿⣿⣿⣿⡿⣱⣷⣧⡕⢕⢕⢕⢕⢕⢕⢕⢕⢕⢕⢕⢕⢕⢇⢕⢕⢕⢕⢕⢕⢑⢁⠀⠀⠀⠀⠀⠀⠀⠀⢄⢕⢕⢕⢕⢕⢕⢕⢕⢕⢕⢕⢕⢕⢕⢕⢕⢕⢕⢕⢕⢕⢕⢕⢕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⢀⢀⣄⣴⣾⣿⣿⣿⡿⢿⢿⣆⣄⣄⡀⠀⠀⠀⠀⠀⠀⠀⠀⠀⠀⠀⠀⠀⠀⠀⠘⣿⡿⢝⢪⢕⡕⢕⢕⢕⢕⢕⢕⢕⢕⢻⣿⣿⣿⣿⣧⡕⢔⢘⡿⣿⣿⣿⣿⣿⣿⣿⣿⣎⢳⣼⠇⠕⢔⣄⡵⠏⠄⢘⢕⣱⣾⣿⣿⣿⣿⣿⣿⣿⠏⢕⢝⢿⣿⣧⢕⢕⡕⢱⢵⢵⢟⢟⢝⢕⢕⡕⢕⢕⠕⢕⢕⣱⣵⣷⣿⢷⠐⠀⠀⠀⠀⢀⢔⢕⢕⢕⢕⢕⢕⢕⢕⢕⢕⢕⢕⢕⢕⢕⢕⢕⢕⢕⢕⢕⢕⢕⢕⢕⢕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⢔⢜⢕⢣⢕⢕⢕⢕⢕⢕⢕⢕⢕⢕⢕⢕⢿⣿⣿⣿⢿⣿⣷⣷⣷⣿⣿⣿⣿⣿⣿⣿⣿⣿⣷⣧⣽⣿⣿⡿⢟⣫⣵⣱⣵⣿⣿⣿⣿⢿⣿⣿⢟⡕⢕⡕⣵⣵⡝⣹⣵⢇⢕⢕⢕⢕⢕⣕⣱⢎⢏⢕⢁⠀⠀⢵⢿⢿⠟⠋⠁⠀⠀⠀⠀⢄⠑⢕⢕⢕⢕⢕⢕⢕⢕⢕⢕⢕⢕⢕⢕⢕⢕⢕⢕⢕⢕⢕⢕⢕⢕⢕⢕⢕⢕⠀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⠀⠀⠁⠑⠑⢁⠑⠕⢕⢕⢕⢕⢕⢕⢕⢕⣵⣜⢿⣿⣿⣧⢜⢻⣿⣿⣿⣿⣿⣿⣿⣿⣿⣟⡿⢿⣿⣿⣽⣵⣾⣿⣿⣿⢿⣻⣿⣿⢟⣱⣾⡿⣇⢻⡇⢸⡇⣕⣜⣟⣵⡏⣵⡵⢷⢷⢗⢟⢕⢕⢕⣱⣵⡕⢀⠀⠀⠀⠀⠀⠀⠀⢀⢄⢄⠀⢕⢔⠁⢕⢕⢕⢕⢕⢕⢕⢕⢕⢕⢕⢕⢕⢕⢕⢕⢕⢕⢕⢕⢕⢕⢕⢕⢕⢕⢕⢔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⠁⠙⢻⣿⣦⠁⠑⢕⢕⢕⣱⣷⣿⣿⣿⣷⣽⣝⢗⢕⢱⡻⢿⣿⣿⣿⣿⣿⣿⡿⢿⡿⣟⣗⣕⣕⢵⢕⢎⣱⡷⢿⣿⡿⣵⣾⡿⢏⣱⢝⢟⢷⣽⢇⢟⢻⣿⡿⢱⢕⢕⢕⣕⣵⣵⣷⢿⢟⢟⢝⣕⣕⢔⢀⠀⢀⢄⢔⡕⢕⢕⢕⢀⠀⢕⢀⠑⢕⢕⢕⠁⢕⢕⢕⢕⢕⢕⢕⢕⢕⢕⢕⢕⢕⢕⢕⢕⢕⢕⢕⢕⢕⢕⢕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⠉⠙⠓⠰⠥⢵⣾⣿⣿⣿⣿⣿⣿⣿⣿⡇⢕⢕⢱⡔⢄⠁⠑⢁⠉⢝⢝⢝⢕⢕⢕⢕⣕⣇⡵⢞⢝⢕⢏⢎⣼⣿⢏⢕⠕⢕⢵⠵⢗⡕⢱⢵⢗⢟⢕⣵⣵⣾⢿⢟⢟⢝⣱⣵⣵⣾⣿⢿⢿⢻⢗⣕⣱⣼⣾⢇⢕⠕⢕⢕⠀⠀⢕⠀⠕⢕⢕⢄⢕⢕⢕⢕⢕⢕⢕⢕⢕⢕⢕⢕⢕⢕⢕⢕⢕⢕⢕⢕⢕⢕⢕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⠁⠉⠛⢿⣿⣿⣿⣿⢏⢕⢕⢕⢕⢷⡄⠀⠈⢿⢇⢀⣧⣕⣕⣕⡕⢝⢟⢝⢕⢕⢕⡵⢇⣵⡿⢱⢕⠕⠁⢐⢕⢕⢕⢕⢕⢱⢕⢕⢾⣟⣝⣱⣵⣷⣷⣿⢿⢟⢟⢝⣕⣵⣵⣷⣿⣿⣿⣿⣏⢑⢕⠀⢕⢕⢔⠀⠀⠐⠀⢕⢕⢕⢕⢕⢕⢕⢕⢕⢕⢕⢕⢕⢕⢕⢕⢕⢕⢕⢕⢕⢕⢕⢕⢕⢕⠀⠁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⠟⢟⢕⢕⢕⢕⢕⢕⢕⢕⠀⢔⠀⢰⡜⣝⢟⢟⢏⡱⢕⢕⢇⢕⢱⡞⢕⣼⢟⢕⠕⠁⠀⢄⢱⣵⣿⢷⢳⢎⣕⣱⣵⣿⣿⣿⣿⣿⣟⣝⣱⣵⣷⣷⣿⣿⣿⣿⣿⣧⣕⣕⣟⡕⢕⢕⢀⠀⢕⢕⢀⠀⠀⠀⠀⢕⠀⢕⢕⢕⢕⢕⢕⢕⢕⢕⢕⢕⢕⢕⢕⢕⢕⢕⢕⢕⢕⢕⢕⢕⢕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⠄⠀⠔⢀⠀⠀⠀⠀⠀⠀⠀⠀⠀⠀⠁⠕⢕⢕⢕⢕⢕⢕⢕⢄⢄⢄⢱⣧⣵⣽⣽⡽⢇⢕⢕⢕⢕⡟⢕⣼⢏⠕⠁⠀⠀⠀⢱⢜⣕⣱⣵⣷⣿⣿⢿⢿⢟⣕⣕⣱⣾⣿⣿⣿⣿⡟⢏⢝⣹⣿⣿⣿⣾⣿⢿⣟⠕⢕⢀⢕⢄⠁⢕⢕⠀⠀⠀⠀⠁⢔⢕⢕⢕⢕⢕⢕⢕⢕⢕⢕⢕⢕⢕⢕⢕⢕⢕⢕⢕⢕⢕⢕⢕⢕⠀⠁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⠁⠔⢀⠀⠀⠀⠀⠀⠀⠀⠀⠀⠀⠀⠀⠁⠁⠑⠕⢕⢕⢕⢕⢕⢝⢟⢟⢝⢕⢕⢕⣵⢕⢾⢕⣸⢏⠑⠀⠀⠀⠀⢔⡟⣿⣿⢟⢟⢝⢝⣱⣵⣷⣿⣿⣿⣿⣟⡝⢝⢝⣿⣿⣿⣿⣿⡟⢟⢟⢻⢿⢷⢇⢕⠁⢸⢕⢕⢕⠕⢕⢄⠀⠀⠀⠀⠑⢕⢕⢕⢕⢕⢕⢕⢕⢕⢕⢕⢕⢕⢕⢕⢕⢕⢕⢕⢕⢕⢕⢕⢕⢕⠀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⢔⠕⢄⠀⠀⠁⢔⢀⠀⠀⠀⠀⠀⠀⠀⠀⠑⠀⠀⠁⢔⠀⠀⠀⠁⠑⢕⢕⢕⢕⢕⢕⢕⣱⡇⢕⢕⢕⢕⣱⡔⢀⠀⠀⠀⢱⡇⣝⣵⣷⣷⣾⣿⢿⢟⢟⢟⣿⣵⡵⢿⢿⢿⣿⣿⣟⣹⣿⣿⣿⣷⣕⣕⣕⢕⢑⢁⢕⢕⣱⣵⢅⢀⢕⢕⠀⠀⠀⠀⠀⢕⢕⢕⢕⢕⢕⢕⢕⢕⢕⢕⢕⢕⢕⢕⢕⢕⢕⢕⢕⢕⢕⢕⢕⢕⠀⠀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⠁⠀⢕⠀⠀⠀⠀⠑⠀⠀⠀⠀⠀⠀⠀⠀⠀⠀⠀⠀⠑⢄⠀⠀⠀⠀⠀⠁⠕⢕⢕⢕⣱⣿⢕⢕⢕⢱⣗⢝⢹⢕⢔⣵⢕⣸⢷⣿⡿⢟⢏⢝⢕⢕⢕⢕⢜⢝⢕⢕⡕⢱⢕⢝⣿⣿⣿⣿⣿⢟⢝⢝⢻⣿⢇⢅⣵⣾⡿⢿⢟⢕⢕⠑⢕⠀⠀⠀⠀⠀⢕⢕⢕⢕⢕⢕⢕⢕⢕⢕⢕⢕⢁⢕⢕⢕⢕⢕⢕⢕⢕⢕⢕⢕⢕⢔⠀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⠐⠀⠀⠀⠀⠀⠀⠀⠀⠀⠀⠀⠀⠀⢕⠀⠀⠀⠀⠀⠀⠀⠑⢕⣱⣿⢇⢕⢕⢕⣵⣵⣷⡎⢕⣾⡏⢕⣸⢜⢕⣕⣵⡕⢕⢕⣕⣱⡵⢷⢕⢕⢕⢕⢕⣕⣽⡏⢝⢟⢝⢝⣷⣷⣷⣿⣿⣷⢿⢟⢻⣧⣵⣵⣇⠕⠀⠑⠀⠀⠀⠀⠀⠕⢕⢕⢕⢕⢕⢕⢕⢕⢕⢕⢕⢕⠕⢕⢕⢕⢕⢕⢕⢕⢕⢕⢕⢕⢕⠀⠀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⠐⠀⠀⠀⠀⠀⠀⠀⠀⢕⣿⢗⢕⢕⣵⣿⡿⢿⢟⢕⣼⡿⢕⢕⣇⣷⣾⣿⣿⢟⢿⣿⣿⣧⣵⣵⣷⣿⣿⣿⣷⣕⣝⣕⣵⣵⣾⣿⣿⢿⢿⢟⢝⣱⣵⣵⣿⣿⣿⢿⢿⢄⠀⠀⠀⠀⠀⠀⠀⠀⢕⢕⢕⢕⢕⢕⢕⢕⢕⢕⢕⢕⠀⢕⢕⢕⢕⢕⢕⢕⢕⢕⢕⢕⢕⠀⠀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⣼⣕⢕⢕⢏⢟⢝⣱⢕⣱⣾⡟⢵⢕⢜⢜⣕⣸⣿⣿⣿⣿⣿⡿⢟⢝⣽⣷⣾⣿⣿⣿⡿⢿⢿⣿⡝⢝⢝⢕⣕⣕⣵⣿⣿⢿⢟⢟⣕⣕⡕⠁⠁⠀⠀⠀⠀⠀⠀⠀⠀⠐⢕⢕⢕⢕⢕⢕⢕⢕⢕⢕⢕⢄⠕⢕⢕⢕⢕⢕⢕⢕⢕⢕⢕⢕⢔⠀⠀⢕⢕⢕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⣿⢇⣷⣷⣷⣾⡿⢕⣼⡿⣏⣱⢕⢜⣸⣿⣿⣿⣿⢟⢏⢝⢝⢿⣿⣿⣿⡿⢟⢟⢏⣕⣵⣕⣱⣼⣿⣿⣿⣿⡟⢏⢝⢝⣹⣷⣷⣿⣿⣿⢷⢕⢔⠀⠀⠀⠀⠀⠀⠀⠀⠀⢕⢕⢕⢕⢕⢕⢕⢕⢕⢕⢕⢕⠀⢕⢕⢕⢕⢕⢕⢕⢕⢕⢕⢕⢕⢀⠀⠀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⢇⣼⢿⢿⢟⣱⣷⣿⣿⣿⣿⢏⢕⣼⢟⢝⢕⢕⢕⣕⣵⣷⣾⣿⡿⢿⢿⢇⢕⣵⣾⣿⣿⣿⣿⡿⢿⢟⢝⣝⣵⣷⣷⣿⣿⢿⢟⢟⢝⣕⣕⣵⡇⠀⠀⠀⠀⠀⠀⠀⠀⠀⢀⢕⢕⢕⢕⢕⢕⢕⢕⢕⢕⢕⠀⠁⢕⢕⢕⢕⢕⢕⢕⢕⢕⢕⢕⢕⠀⠀⢕⢕⢕⢕⢕⢕⢕⢕⢕⢕⢕⢕⢕⢕⢕⢕⢕⢕⢕⢕⢕⢕⢕⢕⢕⢕⢕⢕⢕⢕⢕⢕⢕⢕⢕⢕⢕⢕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⠄⠔⠐⠀⠀⢔⢕⢪⢹⢕⢕⡕⢕⢏⢝⣟⢝⢕⢕⢜⢝⢕⣵⣵⣷⣿⣿⢿⢟⢟⢇⣵⣵⣵⣾⣿⣿⣿⢟⢝⢕⢕⣱⣵⣿⣿⡿⢟⢟⢏⢝⣱⣵⣵⣵⣾⡿⢟⢿⡇⠀⠀⠀⠀⠀⠀⠀⠀⢄⢕⢕⢕⢕⢕⢕⢕⢕⢕⢕⢕⢕⢔⠀⠕⢕⢕⢕⢕⢕⢕⢕⢕⢕⢕⢕⢀⠀⠀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⣕⢣⣵⣵⣵⣾⣿⣿⣿⢟⢏⢕⣕⣱⣧⣷⣾⣿⣿⢿⢏⢝⣕⣵⣵⣷⣿⣿⣿⢿⢿⣏⣕⣱⣷⣾⣿⣿⢿⢟⢟⢝⣕⣵⣵⣷⣿⣿⣿⢿⢟⢟⣵⣵⣵⢕⠀⠀⠀⠀⠀⠀⠀⢰⣷⣷⢕⢕⢕⢕⢕⢕⢕⢕⢕⢕⢕⢕⠀⠀⢕⢕⢕⢕⢕⢕⢕⢕⢕⢕⢕⢕⠀⠀⠕⢕⢕⢕⢕⢕⢕⢕⢕⢕⢕⢕⢕⢕⢕⢕⢕⢕⢕⢕⢕⢕⢕⢕⢕⢕⢕⢕⢕⢕⢕⢕⢕⢕⢕⢕⢕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⠺⢻⢿⢿⢿⣏⣕⣕⣵⣷⣿⣿⡿⢟⢟⢝⢝⣿⣷⣷⣿⣿⡿⢿⢟⢟⣝⣵⣵⣾⣿⣿⣿⣿⢟⢝⢕⣱⣵⣷⣿⣿⣿⢿⢟⢟⢻⣿⣷⣷⣿⣿⣿⢿⢕⠀⠀⠀⠀⢀⢄⢕⢕⢕⢕⢕⢕⢕⢕⢕⢕⢕⢕⢕⢕⢕⢕⢄⠀⠁⢕⢕⢕⢕⢕⢕⢕⢕⢕⢕⢕⢕⠀⠀⢕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⢿⢟⢝⢝⢝⣕⣵⣷⣾⣿⡿⢿⢟⢟⢻⣵⣵⣷⣿⣿⢿⢿⢟⢏⣝⣱⣵⣾⣿⣿⣿⡿⢟⢟⢝⣱⣵⣵⣷⣿⣿⡿⢿⢯⣧⢕⢕⢕⠀⠀⢀⢕⢕⣱⢕⢕⢕⢕⢕⡕⢕⢕⢕⢕⢕⢕⢕⢕⢕⢕⢕⠀⠀⠑⢕⢕⢕⢕⢕⢕⢕⢕⢕⢕⢕⢔⠀⠀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⡟⢟⢏⣵⣵⣷⣾⣿⣿⢿⢿⢟⣕⣕⣵⣷⣾⣿⣿⣿⣿⣟⢝⢕⣱⣷⣷⣿⣿⣿⢿⢿⢿⣿⣷⣕⣜⣜⢇⢇⠀⠀⢄⡕⢇⢝⢜⡳⣷⣷⣾⣿⣷⢕⢕⢕⢕⢕⢕⢕⢕⢕⢕⢕⠀⠀⠀⠕⢕⢕⢕⢕⢕⢕⢕⢕⢕⢕⢕⢔⠀⢕⢕⢕⢕⢕⢕⢕⢕⢕⢕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⣿⣿⡻⡿⢻⢿⢿⣧⣱⣵⣷⣿⣿⣿⣿⣿⣿⡏⢝⢝⢟⢻⢿⢟⢟⢻⢟⢟⣿⣧⣕⣕⡕⢝⢝⣟⣮⣿⢕⢕⢕⢕⢕⡇⢕⢕⢟⢝⢝⢟⢿⢿⡕⢕⢕⢕⢕⢕⢕⢕⢕⢕⢕⢕⢕⠀⠀⠀⠕⢕⢕⢕⢕⢕⢕⢕⢕⢕⢕⢕⢔⠁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⣵⣵⣾⣿⣿⣿⣿⣿⣟⣟⣿⣿⣿⣿⣷⣵⣵⢕⢕⢱⣷⣧⣕⣱⣿⣿⣿⢿⢿⣷⣼⡝⢎⣱⣵⣾⣵⣧⣷⣗⢝⢟⢇⢕⢕⣕⣕⣵⣼⣵⢕⢕⢕⢕⢕⢕⢕⢕⢕⢕⢕⢀⠀⠀⠀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⣝⣿⣿⣷⣧⣷⣿⣿⣿⣿⡕⢕⢕⢜⣿⣿⣿⣿⣿⣿⡟⢟⢟⢝⣻⣷⣷⣷⣿⣿⢿⢿⢏⢇⢕⣕⡕⢕⢕⢕⢕⢕⢕⢕⢕⢕⢕⠀⠀⠀⠀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⣕⣕⣱⣾⣿⣿⣿⣿⡟⢏⢝⣹⣷⣾⣿⣿⣿⢿⢿⢿⢿⣿⣯⣕⣜⣽⣷⣷⣾⣯⡝⢟⢟⢟⢟⣷⣧⣵⣿⣿⣿⡿⢿⢟⢕⣱⣵⣵⣾⣿⣿⢧⢕⢕⢕⢕⢕⢕⢕⢕⢕⢕⢄⠀⠀⠀⠀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⢟⢕⢕⢕⢝⢕⢕⢕⣵⣧⣕⢕⢕⢕⣿⣿⣿⣿⣿⣿⢟⢟⢝⢕⣕⣵⣷⢿⢟⢻⢿⢿⣿⣕⣕⣵⣵⣿⣿⣿⡿⢿⢏⢕⢕⣕⡕⢕⢕⢕⢕⢕⢕⢕⢕⢕⠀⠀⠀⠀⠀⠁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⣱⣕⢕⢱⢵⢕⢕⢕⣕⣵⣿⣷⣷⣿⣯⡝⢝⢝⢝⣝⣵⣷⣾⣿⣿⢿⢿⢇⢕⢕⢕⢕⢸⣿⣿⣿⡿⢿⢝⢕⢕⣱⣾⣿⣿⣿⣇⢕⢕⢕⢕⢕⢕⢕⢕⢕⢔⠀⠀⠀⠀⠀⠀⠁⠕⢕⢕⢕⢕⢕⢕⢕⢕⢕⢕⢕⢕⢕⢕⢕⢕⢕⢕⢕⢕⢕⢕⢕⢕⢕⢕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⢇⢕⢕⣵⣵⣿⣿⣿⢟⢟⢝⢝⣻⣷⣷⣷⣿⡿⢟⢟⢟⢟⢻⣕⣕⣵⣵⣵⣵⡕⢕⢕⢕⢕⢕⣵⣿⣿⣿⣿⢿⢟⢝⢝⢹⣵⡕⢕⢕⢕⢕⢕⢕⢕⢕⢀⠀⠀⠀⠀⠀⠀⠀⠁⠕⢕⢕⢕⢕⢕⢕⢕⢕⢕⢕⢕⢕⢕⢕⢕⢕⢕⢕⢕⢕⢕⢕⠕⠁⠀⢔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⢵⣧⡕⢕⢕⢕⣕⣱⣵⣾⣿⣿⡿⢿⢟⢇⣕⣱⣵⣷⣿⣿⣿⣿⢿⢏⢕⢕⣱⣵⣷⣿⣿⣿⢿⢟⢝⢕⣕⣵⣷⣾⣿⣿⡇⢕⢕⢕⢕⢕⢕⢕⢕⢕⠀⠀⠀⠀⠀⠀⠀⠀⠀⠁⠕⢕⢅⠑⠕⢕⢕⢕⢕⢕⢕⢕⢕⢕⢕⢑⠁⠁⠁⠁⠁⠀⠀⢔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⣏⣕⣕⣕⣵⣵⣵⣷⣕⡕⢕⢕⣝⣽⣷⣾⣿⣿⡿⢿⢟⢟⢕⣕⣵⣵⣾⣿⣿⣿⣿⢟⢝⢕⢕⣱⣾⣿⣿⣿⣿⢿⢟⢝⢕⣵⣷⣷⣿⣿⣿⣿⡿⢿⣿⡕⢕⢕⢕⢕⢕⢕⢕⢕⢕⢄⠀⠀⠀⠀⠀⠀⠀⠀⠀⠀⠀⢑⢕⢄⢀⠁⠁⠑⢕⢑⢕⢕⠕⠕⠕⠀⠀⠀⢀⢄⢔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⣕⣱⣵⣵⣾⣿⣿⣟⣻⣏⢕⢕⢕⢕⢜⢝⢧⡕⢕⢕⢕⢕⢕⢕⢕⢕⠀⠀⠀⠀⠀⠀⠀⠀⠀⠀⠀⠕⢕⢕⢕⢐⠄⠀⠁⠑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⣴⣷⢏⢝⢝⣝⣱⣷⣾⣿⣿⣿⣿⢿⢿⣇⣕⣵⣵⣷⣿⣿⣿⣿⣿⢟⢝⣕⣵⣷⣿⣿⣿⣿⣿⢟⢟⢝⣵⣵⣷⣾⣿⣿⣿⡿⢿⢿⣿⡏⢝⢝⢕⣕⣵⣵⣾⢟⢞⣕⢕⢕⢕⢕⢕⢕⢕⢕⢕⠀⠀⠀⠀⠀⠀⠀⠀⠀⠀⠀⠁⢕⢕⢕⠀⢄⢔⢄⢀⢁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⣄⣤⢔⣼⣵⣧⢕⢝⣱⣷⣾⣿⣿⡿⢿⢟⢟⢏⣵⣵⣾⣿⣿⣿⣿⡿⢿⢝⣕⣕⣵⣿⣿⣿⣿⡿⢟⢟⢏⣝⣿⣿⣿⣿⣿⣿⣿⢿⢟⢏⣕⣱⣵⣿⣿⣿⣷⣷⣿⣿⣻⣿⣿⣿⣿⣿⢕⢕⢕⢕⢕⢕⢕⢕⢕⠀⠀⠀⠀⠀⠀⠀⠀⠀⠀⠀⢕⠑⢕⢕⠀⠁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⢀⢀⢄⠀⠀⠀⠙⠋⠑⠕⢝⢕⢕⢜⣿⢿⢟⢟⢇⣕⣱⣵⣷⣿⣿⣿⣿⣿⣿⡝⣕⣵⣷⣿⣿⣿⣿⣿⢿⢟⢟⣿⣷⣷⣾⣿⣿⣿⡿⢿⢟⢻⣕⣵⣵⣿⣿⣿⣿⣿⡿⢟⢝⣹⣿⣿⣿⣿⣿⣿⡿⢏⢕⢕⠕⢕⢕⢕⢕⢕⢕⠀⠀⠀⠀⠀⠀⠀⠀⠀⠀⠀⠀⢄⠀⠀⠀⠀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⣵⣷⣿⠑⠀⠀⠀⠀⠀⠀⠀⠀⢕⢕⢕⢕⢕⢕⣱⣵⣾⣿⣿⣿⣿⡟⢝⢝⣻⣿⣿⣿⣿⣿⣿⡿⢟⢏⢕⢕⣵⣷⣾⣿⣿⣿⣿⣿⣿⣕⢕⢕⢱⡾⢿⢿⢻⣿⣿⢏⢝⢕⣵⣷⣿⣿⣿⣿⣿⡿⢿⢏⣕⢕⡕⢕⠀⠑⢕⢕⢕⢕⢕⢔⠀⠀⠀⠀⠀⠀⠀⠀⠀⠀⠀⠀⠀⠀⠀⠀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⢄⠀⠀⢸⣿⣿⣿⠀⠀⢀⢀⢄⢄⢄⢔⢔⢔⢕⣕⣕⣱⣵⣿⢏⢝⢝⢕⢕⢕⣽⣵⣿⣿⣿⡿⢟⢟⢟⢟⣷⣵⣵⣵⣾⣿⣿⣿⣿⡟⢝⢝⢻⢿⢿⢿⢕⢕⢕⢕⢕⢕⢿⣿⣿⣷⡗⢟⢟⣹⣽⣿⣧⡕⢕⢕⣽⣿⣷⣵⢕⠀⠀⠕⢕⢕⢕⢕⢕⠀⠀⠀⠀⠀⠀⠀⠀⠀⠀⠀⠀⠁⠀⠀⠀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⠀⠀⠁⠘⠛⠛⠃⠓⠚⠛⠛⠙⠃⠑⠓⠛⠛⠛⠛⠛⠛⠛⠋⠑⠓⠓⠛⠛⠛⠛⠛⠛⠛⠛⠓⠑⠑⠓⠚⠛⠛⠛⠛⠛⠛⠛⠛⠛⠛⠓⠓⠓⠓⠓⠓⠛⠛⠛⠛⠓⠓⠛⠛⠛⠛⠛⠛⠛⠛⠛⠛⠛⠛⠛⠛⠛⠛⠛⠛⠃⠀⠀⠀⠑⠑⠑⠑⠑⠀⠐⠐⠀⠀⠀⠀⠀⠀⠀⠀⠀⠀⠑⠀⠀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⡕⢝⣻⣿⣿⣿⣿⣿⣿⣿⣿⣿⣿⣿⣿⣿⣿⣿⣿⣿⣧⡕⢕⢕⢕⢕⢕⢕⢕⢕⢕⢹⣿⣿⣿⣿⣿⡿⢿⣿⣿⣿⣿⣷⣾⣿⣿⣿⣷⣷⣾⣿⣽⣽⣟⣿⣿⣿⡿⢿⢿⢿⢟⢟⢟⢟⢝⢝⢝⢝⢕⢕⢗⢗⢗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⡕⢕⢕⢕⢕⢕⢕⢕⢿⢟⣫⣽⣿⣿⣿⣿⣿⣿⣿⣿⣿⣿⣿⣿⣿⣿⣿⣿⣿⣿⣿⣷⣵⣷⣾⣿⣿⣿⣿⣿⣿⣿⣿⣿⣿⣷⣵⣝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⢕⢕⢕⣕⣵⣾⣿⣿⣿⣿⣿⣿⣿⣿⣿⣿⣿⣿⣿⣿⣿⣿⣿⢟⣏⣱⣾⣿⣿⣿⣿⣿⣿⣿⣿⣿⣿⣿⣿⣿⣿⣿⣿⣿⣿⣿⣿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⣫⢕⣱⣾⣿⣿⣿⣿⣿⣿⣿⣿⣿⣿⣿⣿⣿⣿⣿⣿⣿⣿⢟⣱⣾⣿⣿⣿⣿⣿⣿⣿⣿⣿⣿⣿⣿⣿⣿⣿⣿⢿⢿⢟⢟⢕⢜⢹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⣯⣷⣿⡿⢇⣾⣿⣿⣿⣿⣿⣿⣿⣿⣿⣿⣿⣿⣿⣿⣿⣿⣿⡿⢏⣱⣾⣿⣿⣿⣿⣿⣿⣿⣿⣿⣿⣿⣿⣿⣿⢏⢕⢗⢕⢇⢕⢕⢕⢜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⣫⣵⣿⣿⣿⣿⡟⣱⣿⣿⣿⣿⣿⣿⣿⣿⣿⣿⣿⣿⣿⣿⣿⣿⣿⣿⢏⣵⣿⣿⣿⣿⣿⣿⣿⣿⣿⣿⣿⢟⢿⢟⢏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⣵⣿⣿⣿⣿⣿⣿⡟⣱⣿⣿⣿⣿⣿⣿⣿⣿⣿⣿⣿⣿⣿⣿⣿⣿⣿⢟⣱⣾⣿⣿⣿⣿⣿⣿⢟⢟⢝⢝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⣏⣱⣾⣿⣿⣿⣿⣿⣿⣿⡟⣱⣿⣿⣿⣿⣿⣿⣿⣿⣿⣿⣿⣿⣿⣿⣿⣿⡿⢇⣼⡿⢝⡳⢝⢝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⣿⣿⣿⣿⣿⣿⣿⣿⣿⣿⣿⣿⣿⣿⣿⣿⣿⣿⣿⣿⣿⣿⣿⣿⣿⣿⣿⣿⣿⣿⣿⣿⣿⣿⣿⣿⣿⣿⣿⣿⣿⣿⢿⢏⣵⣿⣿⣿⣿⣿⣿⣿⣿⣿⣿⡟⣱⣿⣿⣿⣿⣿⣿⣿⣿⣿⣿⣿⣿⣿⣿⣿⡿⢏⢱⢳⢏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⣟⣟⣹⢽⣝⣿⣿⣿⣿⣿⣿⣿⣿⣿⣿⣿⣿⣿⣿⣿⣿⣿⣿⣿⣿⣿⣿⣿⣿⣿⣿⣿⣿⣿⣿⣿⣿⣿⣿⣿⣿⣿⢿⢏⣕⣾⣿⢸⣿⣿⣿⣿⣿⣿⣿⣿⣿⣿⣵⣿⣿⣿⣿⣿⢿⣿⣿⢟⢿⢿⢿⢿⢹⢝⢎⢱⢕⢝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⣻⣿⣿⣿⣿⣿⣿⣿⣿⣿⣿⣿⣿⣿⢿⣟⣽⣷⣾⣿⢟⣫⣵⣿⣿⣿⣿⣿⣿⣿⣿⡏⢹⣿⣿⣿⣿⣿⣿⣿⣿⣿⣿⣿⣿⣿⣿⣿⣿⣿⣿⣿⣿⣿⣿⣿⣿⣿⣿⡿⢟⢕⣱⣼⣿⣿⣿⢸⣿⣿⣿⣿⣿⣿⣿⣿⣿⣿⣿⣿⣿⢟⢟⢟⢝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⡿⢿⢿⢟⢟⣟⢟⣫⣷⣿⣿⣿⡿⢏⣵⣿⣿⣿⣿⣿⣿⣿⣿⣿⣿⣿⡇⢸⣿⣿⣿⣿⣿⣿⣿⣿⣿⣿⣿⣿⣿⣿⣿⣿⣿⣿⣿⣿⣿⣿⡿⢿⢟⢏⢕⢕⢕⢕⢝⢝⢟⢟⢸⣿⣿⡿⢿⢟⢟⢟⢟⢝⢟⢟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⣽⣿⣿⡿⡟⣏⣹⣵⣷⢷⣾⡟⣫⣵⣿⣿⣿⡿⢟⣵⣾⣷⣷⣽⡟⢿⣿⣿⣿⣿⣿⣿⣿⣿⢕⢕⣿⣿⣿⣿⣿⣿⣿⢿⣿⣿⣿⣿⣿⣿⣿⣿⣿⣿⣿⡟⢏⡱⡕⢕⢕⢕⢕⢜⢿⣿⣿⣿⣷⣧⣵⣕⢝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⣿⣿⣿⣿⢷⢾⢿⣿⣿⢟⣏⣵⡷⢟⣻⣽⣷⣾⡿⣫⣾⣿⣿⣿⡿⢏⣵⣿⣿⣿⣿⣿⣿⣿⣷⣜⡹⣿⣿⣿⡟⢟⣿⢸⡇⢏⣿⣿⣿⣿⣿⣿⠜⣿⣿⣿⣿⣿⣿⣿⣿⣿⣿⢿⢕⢸⢿⣇⢕⢕⢕⢕⢕⢸⣿⣿⣿⣿⣿⣿⣿⣿⣧⡕⢜⢻⣿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⣿⣿⣿⣿⣿⣿⣿⣿⣿⣿⣿⣿⣿⣟⣻⣯⣵⣷⣾⣿⢿⢿⣿⣿⣽⣾⣿⣿⣿⣿⣿⣿⣯⣷⣾⣿⢿⢟⡽⢱⣿⣷⡷⣇⣵⢾⣫⣵⣾⣿⡿⢟⢏⢟⡜⣕⣵⣽⣿⢟⣱⣾⣿⣿⣿⣿⣿⣿⣿⣿⣿⣿⣿⣇⡗⢿⣿⣿⣿⢸⣣⡇⣿⣿⣿⣿⣿⡏⢔⣿⣿⣿⣿⣿⣿⣿⣿⡟⢕⢕⢕⢕⢜⢿⡇⢕⢕⢕⢕⢕⢝⢹⣿⣿⣿⣿⣿⣿⣿⣿⣷⢕⢹⢕⢕⢕⢕⢕⢕⢕⢕⢕⢕⢕⢕⢕⢕⢕⢕⢕⢕⢕⢕⢕⢕⢕⢕⢕⢕⢕⢕⢕⢕⢕⢕⢕⢕⢕⢕⢕⢕⢕⢕⢕⢕⢕⢕⢕⢕⢕⢕⢕⢕⢕⢕⢕⢕⢕⢕⢕⠀</a:t>
            </a:r>
            <a:br/>
            <a:r>
              <a:t>⣿⣿⣿⠟⠏⠝⢻⣿⣿⣿⣿⣿⣿⣿⣿⣿⣿⣿⣿⣿⣿⣿⣿⣿⣿⣿⣿⣿⣿⣿⣿⣿⣿⣿⣿⣿⣿⣿⣿⣿⣿⣿⣿⣿⣿⣿⣿⣿⢿⣿⣿⣿⣿⣿⣿⡿⢿⣿⣿⣟⣻⣿⣿⣿⣿⢿⢿⣿⣿⣿⣿⣿⣿⣿⣿⣿⣿⣿⣿⣿⣾⣿⣿⣟⣻⣿⣷⣿⣿⣿⣿⣿⣟⣯⡿⢏⢾⢫⣇⢹⢿⣫⣾⢟⣵⣿⣿⣿⣿⡏⢕⡕⢕⣺⣿⣿⣿⢿⢕⢱⣿⣿⣿⣿⣿⣿⣿⣿⣿⣿⣿⣿⣿⣿⣷⣕⠜⠁⢁⣵⣿⢇⢿⣿⣿⣿⣿⢱⡕⣿⣿⣿⣿⣿⣿⣿⡟⢕⢕⢕⢕⢕⢕⢜⣿⡇⢕⢕⢕⢕⢕⢕⢟⢻⣿⣿⣿⣿⣿⣿⣧⣵⣕⣕⢕⢕⢕⢕⢕⢕⢕⢕⢕⢕⢕⢕⢕⢕⢕⢕⢕⢕⢕⢕⢕⢕⢕⢕⢕⢕⢕⢕⢕⢕⢕⢕⢕⢕⢕⢕⢕⢕⢕⢕⢕⢕⢕⢕⢕⢕⢕⢕⢕⢕⢕⢕⢕⢕⢕⢕⠀</a:t>
            </a:r>
            <a:br/>
            <a:r>
              <a:t>⣽⣿⣷⣴⢴⣴⣴⣜⣻⣿⡿⣿⣿⣿⣿⣿⣿⣿⣿⣿⣿⣿⣿⣿⣿⣿⣿⣿⣿⣿⣿⣿⣿⣿⣿⣿⣿⣿⣿⣿⣿⣿⣿⣿⣿⣿⣿⣿⣿⢿⢿⢟⣟⣿⣿⣷⣷⣿⡿⢿⣿⣿⣿⣯⣿⣿⡿⢿⣟⣟⣿⣿⣿⣿⣿⢿⢟⣿⣿⣷⣷⣿⣿⣿⣿⣿⣿⣿⣿⣿⣿⣿⣿⡟⡕⢱⡼⣽⡽⣹⣾⢟⣵⣿⣿⣿⣿⡿⢏⣵⢟⣕⣾⢿⣿⣿⢏⣼⣷⣿⣿⣿⣿⣿⣿⣿⣿⣿⣿⣿⣿⣿⣿⣿⣿⡏⠀⢄⣾⣿⡏⡇⢕⢝⢻⣽⢣⣿⢳⣿⣿⣿⣿⣿⣿⡿⢕⢕⢕⢕⢕⢕⢕⢕⢜⣿⣇⢕⢕⢕⢕⢕⢕⢜⢝⣿⣿⣿⣿⣿⣿⣿⣿⣿⡇⢕⢕⢕⢕⢕⢕⢕⢕⢕⢕⢕⢕⢕⢕⢕⢕⢕⢕⢕⢕⢕⢕⢕⢕⢕⢕⢕⢕⢕⢕⢕⢕⢕⢕⢕⢕⢕⢕⢕⢕⢕⢕⢕⢕⢕⢕⢕⢕⢕⢕⢕⢕⢕⢕⢕⠀</a:t>
            </a:r>
            <a:br/>
            <a:r>
              <a:t>⣻⣽⣷⣿⣿⣿⣿⣿⣿⣿⣿⣮⡝⠻⢿⣿⣿⣿⣿⣿⣿⣿⣿⣿⣿⣿⢿⢿⢿⣿⣿⣽⣽⣿⣿⣿⣿⣿⣿⣿⣿⣿⡿⢟⢟⣟⣿⣧⣵⣷⣾⣿⡿⢿⣿⣿⣿⣿⣿⣿⣿⢟⢟⣻⣿⣷⣷⣿⡿⢿⣿⣟⣽⣿⣿⣿⣿⣿⣟⣟⣹⣿⣿⣿⣿⡟⣟⣻⣿⣿⣾⣿⣟⢇⡜⢜⢻⢵⢞⢏⣵⣿⣿⣿⣿⡿⢏⣵⢟⣱⣼⣿⣧⡕⢟⣵⡿⣿⣿⣿⣿⣿⣿⣿⣿⣿⣿⣿⣿⣿⣿⣿⣿⣿⣿⢑⣱⣿⣿⡿⢕⢕⢕⢕⢕⢕⢿⣏⣮⢿⢻⢿⣿⣿⡟⢕⢱⢕⢕⢕⢕⢕⢕⢕⢕⢜⢿⣇⢕⢕⢕⢕⢕⢕⢕⢜⢸⣿⣿⣿⣿⣿⣿⡟⢕⢕⢕⢕⢕⢕⢕⢕⢕⢕⢕⢕⢕⢕⢕⢕⢕⢕⢕⢕⢕⢕⢕⢕⢕⢕⢕⢕⢕⢕⢕⢕⢕⢕⢕⢕⢕⢕⢕⢕⢕⢕⢕⢕⢕⢕⢕⢕⢕⢕⢕⢕⢕⢕⢕⢕⠀</a:t>
            </a:r>
            <a:br/>
            <a:r>
              <a:t>⡿⢟⢝⢝⢜⢜⢝⢹⣹⣯⣿⣾⣷⣕⡀⠘⠝⢟⢟⠿⠟⠿⢿⢿⢕⡟⢱⣧⣾⣿⡿⣻⣿⣿⣷⣿⣿⣿⣿⣿⣷⣿⣿⣿⣿⣿⡟⢟⣟⣽⣿⣿⣿⣿⣿⣿⣿⣽⣽⣿⣿⡿⢿⣿⣟⣽⣽⣿⣿⣿⣿⣟⣿⣿⣯⣽⣿⣿⣿⣿⣿⣯⣵⣵⣿⣿⣿⣿⣵⣕⢻⣷⣣⣕⢕⢜⢕⡕⢱⣾⣿⣿⣿⢟⢕⡕⡼⢫⣾⣿⣿⣿⢏⣵⡿⣫⣾⣿⣿⣿⣿⣿⣿⣿⣿⣿⣿⣿⣿⣿⡿⢫⣿⡿⣫⣾⣿⣿⡿⠑⠀⠀⠀⠑⠕⠁⠜⢸⣟⣻⣿⣿⣷⣾⣿⢕⢕⢕⢕⢕⢕⢕⢕⢕⢕⢕⢜⢿⣧⢕⢕⢕⢕⢕⢕⢕⢕⢹⣿⣿⣿⣿⡟⢱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⢟⣿⣷⡄⠀⠀⢄⢅⣅⢀⠕⢝⠁⠀⢀⢅⢅⠑⠳⡝⢿⣻⣿⣿⣿⣿⣟⣟⢽⡿⢿⣿⣿⣿⢿⢿⢟⣟⣻⣽⣿⣿⣿⢟⢟⣟⣻⣿⣿⣷⣿⣿⢿⢟⣻⣯⣷⣾⣿⡿⢿⣿⣿⣿⣿⣿⣿⣿⣿⣟⣻⣿⣿⣿⣿⣿⡿⣟⡣⠇⠕⠁⢱⣱⡪⢣⢟⣿⣿⡿⢕⣵⣿⡜⣵⡹⣿⣿⡟⣵⡿⢏⣼⣿⣿⣿⣿⣿⣿⣿⣿⣿⣿⣿⣿⣿⡿⢏⢕⡿⢏⣼⣿⣿⣿⡿⠑⢀⢀⢀⢀⢄⢄⢄⠀⢺⣿⣿⣿⣿⣟⣻⣏⡕⢜⡇⡕⢕⢕⢕⢕⢕⢕⢕⢕⢕⢻⢷⡕⢕⢕⢕⢕⢕⢕⢕⢜⣿⣿⣿⣿⣿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⠑⠱⢄⠀⠑⢔⠕⢕⢕⢕⢕⠀⠈⠕⢝⢹⣹⣾⣿⢯⣵⢵⢗⢝⢝⣹⣵⣷⣷⣿⡿⢟⣟⣽⣷⣷⣾⣿⢿⢟⣏⣹⣵⣾⣿⣿⡿⢟⢟⢝⣹⣿⣿⣿⡿⢿⢿⣿⣿⣵⣿⣿⣿⣿⣟⣟⣹⢻⢟⢟⠑⠁⠀⢀⣵⡿⡹⢕⡎⣼⣿⡟⠑⠑⠙⢟⢸⣿⣷⡹⡿⣼⢏⡕⣾⢯⣿⣿⣿⣿⣿⣿⣿⣿⣿⣿⣿⡿⢏⢕⢕⢜⣵⣿⣿⣿⣿⢟⠅⢄⢔⢕⠁⠅⠁⠁⠀⠀⠕⣵⣵⣷⣿⢿⢿⢟⢕⢕⢜⡕⢕⢕⢕⢕⢕⢕⢕⢕⢕⢕⢜⢷⡕⢕⢕⢕⢕⢕⢕⢕⢜⢝⡮⡷⡿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⢀⠄⢀⠀⠁⠑⢄⢑⠕⢑⢕⢕⠕⠀⠀⠀⠁⠟⡟⣝⣵⣵⣷⣷⣿⢿⢟⣟⣝⣹⣽⣿⣿⣿⣿⣟⣝⣹⣵⣷⣿⡿⢿⢿⢿⣿⣿⡿⢿⢇⣕⣾⣿⣿⣿⣿⣿⣿⣿⡿⢿⢿⣿⣿⡷⢝⣫⡽⢷⢟⠑⠀⠀⢀⣰⡿⢏⣵⢇⢕⢕⣿⡝⢱⣧⣷⡴⢄⠕⢪⢻⣷⣵⢣⣾⢸⡏⣾⣿⣿⣿⣿⣿⣿⣿⣿⢟⢿⢏⢕⠕⠁⠕⢿⣿⣿⣿⡿⠏⢀⠀⢀⠑⢕⢕⢕⢅⢄⠀⠀⢔⣟⣟⣝⣵⣵⣵⡕⢕⢕⢕⢕⢕⢕⢕⢕⢕⢕⢕⢕⢕⢕⢕⢕⢻⣇⢕⢕⢕⢕⢕⢕⢕⢕⢕⢜⢕⣕⣕⣕⢱⢕⢕⢕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⢔⠀⠀⠀⠁⠐⠕⠅⠁⠀⠀⠀⠀⠀⠀⠘⢿⢏⡝⣕⣵⣷⣷⢿⢿⢟⢟⣯⣵⣵⣾⡿⢿⢟⢏⣝⣕⣵⣷⣷⣷⣿⣿⣿⣿⣷⣷⣧⣿⣿⣿⢿⢿⣿⣏⣿⣿⣷⢟⣫⢕⢞⢇⣕⣵⡷⢕⠀⠀⣰⡾⣫⢣⡾⢇⢕⢕⣱⣿⢹⣿⡿⢋⠲⠐⠀⠀⢱⡜⣿⣽⣝⢸⢸⣿⣿⣿⣿⣿⣿⣿⢏⢕⢕⢕⢕⠁⢀⠀⠀⠀⠀⠀⠁⠀⠀⢁⢕⡅⢕⢕⢕⠕⠕⠕⠔⠀⢑⢷⡿⢿⢿⣽⣽⣷⢕⢕⢕⢕⢕⢕⢕⢕⢕⢕⢕⢕⢕⢕⢕⢕⢕⢕⢕⢕⢕⢕⢕⢕⢕⢕⢕⢕⢕⢕⢜⢕⢕⢕⢕⢕⢕⢔⠁⠑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⠀⠀⠑⢾⡿⣿⣏⣱⣵⣵⣷⢾⢟⢟⣝⣱⣵⣷⣷⡿⢿⢿⢿⢿⢏⢝⢝⢝⢝⢿⣿⣿⣿⣿⣿⣷⣵⣷⣾⢿⢟⢟⡏⢕⣱⡧⣗⣵⡾⢟⢝⡕⢕⢔⡸⢏⣵⡿⡼⢕⢕⢕⣱⣿⣿⢸⣿⡇⢕⠔⠀⠀⠑⢀⣧⣾⣿⣿⡼⢸⡏⣿⣿⣿⡿⡿⢕⢕⢕⢕⣱⣿⡄⠑⠐⠀⠀⢀⢔⢕⠀⠀⠕⢱⢇⡅⢕⠁⠀⠁⠑⠔⠀⢕⢕⣵⣷⣿⡿⢿⢟⢕⢕⢕⢕⢕⢕⢕⢕⢕⢕⢕⢕⢕⢕⢕⢕⢕⠑⠁⠑⢕⢕⢕⢕⢕⢕⢕⢕⢕⢕⢕⢕⢕⢕⢕⢕⢕⢕⢔⠑⢀⠑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⠀⠀⠑⢾⢟⢟⢏⣹⣵⣵⣷⣿⣿⣿⡟⢟⣝⣱⢣⢕⢕⢕⢕⢕⢳⢞⡣⡕⡜⢜⡟⢹⣽⣝⣝⣝⣹⡿⡷⢝⢱⢗⢕⣣⣾⢟⢝⣱⣷⡿⢞⢕⢕⢕⣾⣟⣾⢣⢕⢕⣱⣿⣿⣿⣇⢻⣇⢵⢕⢕⣔⣵⣼⣿⣿⣿⣿⣿⣾⡇⣿⣿⣿⢣⢕⡱⢕⢕⣼⣿⣿⣿⣶⡔⢔⢕⢕⡵⣵⡄⠀⠀⢕⢕⡏⡔⠑⢄⢀⠀⠀⠀⠑⢕⢝⣝⣿⣷⡷⢟⢕⢕⢕⢕⢕⢕⢕⢕⢕⢕⢕⢕⢕⢕⢕⠑⠀⠀⠀⠀⠁⠕⢕⢕⢕⢕⢕⢕⢕⢕⢕⢕⢕⢕⢕⢕⢕⢕⢕⢄⠀⠀⠅⢕⢕⢕⢕⢕⢕⢕⢕⢕⢕⢕⢕⢕⢕⢕⢕⢕⢕⢕⢕⢕⢕⢕⢕⢕⢕⢕⢕⢕⢕⢕⢕⢕⢕⣕⣱⣵⣵⣷⣷⣷⣿⠀</a:t>
            </a:r>
            <a:br/>
            <a:r>
              <a:t>⢕⢕⢕⢕⢕⢕⢕⢕⢕⢕⢕⢕⢕⢕⢕⢕⢕⢕⢕⢕⢕⢕⢕⢕⢕⢕⢕⢕⢔⢄⢀⠀⠀⠀⠀⠀⠀⠀⠑⢷⣷⢿⢟⢟⢟⣏⣵⣵⣕⣽⢼⢝⢜⠕⠑⠁⠁⠀⠀⠀⠈⢟⢟⢏⣝⣱⣵⢷⢜⢿⢿⢯⣱⣕⣪⢷⢕⢞⡽⢕⢕⢗⢗⢗⢗⢕⡕⢕⣾⣟⣽⢏⢕⢕⢱⣿⣿⣿⣿⣿⣷⣷⣷⣶⣾⣿⣿⣿⣿⣿⣿⣿⣿⣿⣷⣧⣿⢹⢕⣾⢕⣱⣿⣿⣿⣿⣿⢇⢕⣵⣧⣾⣿⣿⡿⡔⠀⠀⠁⢕⢕⠑⠰⢁⢐⠄⢔⣶⣷⢞⢾⢏⢝⢜⢕⢕⢕⢕⢕⢕⢕⢕⢕⢕⢕⢕⢕⢕⠑⠀⠀⠀⠀⠀⠀⠀⢕⢕⢕⢕⢕⢕⢕⢕⢕⢕⢕⢕⢕⢕⢕⠕⢕⢕⢕⢕⢄⠀⠕⠕⠕⠕⠕⠕⢕⢕⢕⢕⢕⢕⢕⢕⢕⢕⢕⢕⢕⢕⢕⢕⢕⢕⢕⢕⢕⢕⢕⢕⢕⢵⢿⣿⣿⣿⣿⣿⣿⣿⣿⣿⠀</a:t>
            </a:r>
            <a:br/>
            <a:r>
              <a:t>⢕⢕⢕⢕⢕⢕⢕⢕⢕⢕⢕⢕⢕⢕⢕⢕⢕⢕⢕⢕⢕⢕⢕⢕⢕⢕⢕⢕⢕⢕⢕⢕⢔⢀⠀⠀⠀⠀⠀⠁⠘⠕⢕⢕⢅⢅⠅⠁⠁⠁⠑⠁⠀⠀⠀⠀⠀⠀⠀⠀⠀⠁⠑⠸⠟⠙⠘⠁⠁⠑⠓⢟⢹⢕⢗⢕⢕⢕⢕⢕⢕⢕⢕⢕⢕⢕⢕⢸⣿⡯⢼⢕⣱⡧⣼⣿⣿⣿⣿⣿⣿⣿⣿⣿⣿⣿⣿⣿⣿⣿⣿⣿⣿⣿⣿⣿⡟⢗⢿⣷⣽⣟⢿⢿⣿⣿⢇⣱⣿⣿⣿⣿⣿⢟⣵⣷⠀⠀⢄⢜⢕⡀⢀⢄⡱⢪⢝⢏⢷⣷⡷⣿⢿⢕⢇⢕⢕⢕⢕⢕⢕⢕⢕⢕⢕⢕⠕⠀⠀⠀⠀⠀⠀⠀⠀⢕⢕⢕⢕⢕⢕⢕⢕⢕⢕⢕⢕⢕⢕⢕⢕⠀⢕⢕⢕⢕⢕⢔⠀⢀⢀⢀⢀⢀⢄⢄⢄⢄⢄⢀⢁⢀⠁⠁⠁⠑⠑⠑⠕⠕⢕⢕⢕⢕⢕⢕⢕⢕⢕⢕⢕⢕⢕⢕⢜⢝⢝⢝⢝⢝⠀</a:t>
            </a:r>
            <a:br/>
            <a:r>
              <a:t>⢕⢕⢕⢕⢕⢕⢕⢕⢕⢕⢕⢕⢕⢕⢕⢕⢕⢕⢕⢕⢕⢕⢕⢕⢕⢕⢕⢕⢕⢕⢕⢕⢕⢑⠕⢄⢀⠀⠀⠀⠀⠀⠁⠁⠁⠀⠀⠀⠀⠀⠀⠀⠀⠀⠀⠀⠀⠀⠀⠀⠀⠀⠀⠀⠀⠀⠀⠀⠀⠀⠀⠀⢕⢕⢕⢕⢕⢕⢕⢕⢕⢕⢕⢕⢕⢕⢕⣾⣷⣕⡕⢱⢏⢕⣿⣿⣿⣿⣿⣿⣿⣿⣿⣿⣿⣿⣿⣿⣿⣿⣿⣿⣿⣿⣿⣏⢙⠙⠓⠸⡟⢿⣿⣷⡾⢕⡾⣿⣿⣿⣿⣿⣫⣾⣿⣿⡕⠀⠕⢄⢅⢄⢄⢕⣳⣷⢗⢕⢕⢝⢕⢝⢗⢗⠕⠀⠀⠀⠀⢀⢁⠁⠁⠁⠁⠁⠀⠀⠀⠀⠀⠀⠀⠀⢕⢕⢕⢕⢕⢕⢕⢕⢕⢕⢕⢕⢕⢕⢕⢕⢕⠀⢕⢕⢕⢕⢕⢕⢕⢕⢕⢕⢕⢕⢕⢕⢕⢕⢕⢕⢕⢕⢕⢕⢕⢔⢔⢔⢄⢄⢀⢀⠁⠁⠑⠕⠕⠕⢕⢕⢕⢕⢕⢕⢕⢕⢕⢕⢕⢕⠀</a:t>
            </a:r>
            <a:br/>
            <a:r>
              <a:t>⢕⢕⠑⠑⠁⠁⠁⠁⠁⠁⠁⠁⠁⠁⠁⠁⠁⠁⠁⠁⠁⠁⠁⠁⠀⠁⠑⠑⠑⠑⠑⠑⠑⠑⠑⠑⠑⠔⠀⢄⠀⠀⠀⠀⠀⠀⠀⠀⠀⠀⠀⠀⠀⠀⠀⠀⠀⠀⠀⠀⠀⠀⠀⠀⠀⠀⠀⠀⠀⠀⠀⢔⢕⢕⢕⢕⢕⢕⢕⢕⢕⢕⢕⢕⢕⢕⣱⣿⣿⢟⢇⢕⢕⢕⢹⣿⣿⣿⣿⣿⣿⣿⣿⣿⣿⣿⣾⣿⣿⣿⣿⣿⣿⣿⣿⣿⢟⢯⡁⠀⠁⠑⢝⢿⢱⡏⣼⣿⣿⣿⣿⣿⣿⣿⣿⣿⣧⣴⢄⢅⠁⠑⠕⢕⢟⢧⣕⣕⣱⢕⢱⡕⢕⠑⢔⢕⢕⢕⢕⢕⢕⢄⠀⠀⠀⠀⠀⠀⠀⠀⠀⠀⠀⣕⢕⢕⢕⢕⢕⢕⢕⢕⢕⢕⣕⣕⣕⣕⡕⢕⢕⠀⢕⢕⢕⢕⢕⢕⢕⢕⢕⢕⢕⢕⢕⢕⢕⢕⢕⢕⢕⢕⢕⢕⢕⢕⢕⢕⢕⢕⢕⢕⢕⢕⢕⢔⢔⢔⢄⢅⢁⢑⢑⠕⢕⢕⢕⢕⢕⢕⠀</a:t>
            </a:r>
            <a:br/>
            <a:r>
              <a:t>⢕⢕⠀⠀⠀⠀⠀⠀⠀⠀⠀⠀⠀⠀⠀⠀⠀⠀⠀⠀⠀⠀⠀⠀⠀⠀⠀⠀⠀⠀⠀⠀⠀⠀⠀⠀⠀⠄⠀⠀⠀⠀⠀⠀⠀⠀⠀⠀⠀⠀⠀⠀⠀⠀⠀⠀⠀⠀⠀⠀⠀⠀⠀⠀⠀⠀⠀⠀⠀⠀⠑⠑⠑⠑⠑⠑⠑⠕⢕⢕⢕⢕⢕⢱⣷⣿⣿⢟⢕⢕⢕⢕⢕⢕⢜⣿⣿⣿⣿⣿⠙⠻⣿⣿⣿⣿⣿⣿⣿⣿⣿⣿⣿⣿⣿⢏⢔⠄⠀⠀⠀⠀⢀⠑⢻⡇⡏⡿⣿⣿⣿⣿⣿⣿⣿⣿⣿⢇⢵⡕⢕⢕⢕⢕⢕⢕⢕⢳⢗⢕⢕⠕⠁⢔⢕⢕⢕⢕⢕⠑⠁⠀⠀⠀⠀⠀⠀⠀⠀⢀⠄⠀⢱⢟⢏⢝⢕⢕⢕⢕⢕⢕⢕⢜⢟⢟⢟⢟⢟⢇⢕⠀⢕⢕⢕⢕⢕⢕⢕⢕⢇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⣀⣄⣤⣄⡀⠀⠀⠀⠀⠀⠀⠀⠀⠀⠀⠀⠀⠀⠀⠀⠀⠀⠀⠁⢱⣧⣷⣿⡿⣝⢿⢏⢕⢕⢕⢕⢕⢕⢕⢕⢸⣿⣿⣿⣿⣔⢔⢌⠟⢿⣿⣿⣿⣿⣿⣿⣿⣿⣟⢿⡏⢱⡕⢄⢀⠀⣠⡕⠀⢳⢝⢕⣵⣿⣿⣿⣿⣿⣿⣿⡿⢱⢿⣿⣿⡇⢕⢕⢕⢕⢕⢕⢕⢕⢕⠑⠀⠀⠀⠀⠀⠁⠁⠀⠀⠀⠀⠀⢀⢀⢄⢔⠔⠑⠁⠀⢄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⢀⢀⣄⣴⣾⣿⣿⣿⡿⢿⢿⣆⣄⣄⡀⠀⠀⠀⠀⠀⠀⠀⠀⠀⠀⠀⠀⠀⠀⠀⠁⢝⢝⢟⢗⢷⢝⢕⢕⢕⢕⢕⢕⢕⢕⢕⢕⢹⣿⣿⣿⣿⣷⣕⢕⢕⢛⣿⣿⣿⣿⣿⣿⣿⣿⣧⡝⢫⢥⣵⣵⣾⣯⢥⣄⢕⢱⣿⣿⣿⣿⣿⣿⣿⡿⢏⢕⠕⢜⢝⢻⢟⣕⢱⡵⢷⢿⢟⢝⢕⢕⢀⠀⠀⢀⢀⢀⢀⢄⢄⢄⢔⢕⠀⠕⠑⠁⠀⠀⠀⠀⢀⢕⢕⢕⢕⢕⢕⢕⢕⢕⢕⢕⢕⢕⢕⢕⢕⢕⢕⢕⢕⢄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⠀⠀⠕⢕⠜⠇⠕⢕⢕⢕⢕⢕⢕⢕⢕⢕⢕⢕⢻⣿⣿⣿⣿⣿⣿⣿⣿⣿⣿⣿⣿⣿⣿⣿⣿⣿⣿⣿⣿⢿⢟⣫⣵⣾⣿⣾⣿⣿⣿⡿⢏⣵⣿⢟⣵⡕⢸⡎⢿⢿⢷⣻⡟⢕⢕⢕⢕⣕⣱⢕⢕⢇⢕⢕⣕⣕⡱⢕⢕⠕⠑⠀⠀⠀⠀⠀⠀⠀⠀⠀⢀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⠁⠀⠀⢀⣄⣤⣤⣴⣄⡁⠕⢕⢕⢕⢕⢕⣱⣵⣿⣮⡻⢿⡟⢻⣿⣿⣿⣿⣿⣿⣿⣿⣿⣿⣿⣮⣿⣟⣳⢗⢻⢟⣟⡻⢟⣟⣽⣾⣿⢏⣱⣿⢟⢕⢷⣼⣣⢾⢇⢷⢷⣾⣿⢕⢮⢷⢗⢎⢕⢕⡱⢕⢕⠇⢕⢜⣕⣱⣵⣴⣧⢄⠀⠀⠀⠀⠀⠀⢄⢔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⠈⠙⠛⠻⠿⢷⣄⠁⠕⢕⣵⣾⣿⣿⣿⣿⣿⣿⣧⡕⢜⢟⢟⢿⢿⣿⣿⣿⣿⣿⣝⢟⢹⢽⢗⢗⢞⢝⣕⡵⢟⢝⢕⡹⣹⣿⡿⢏⢕⢏⢕⣕⡽⢏⢕⣕⣺⡿⢇⢕⣕⣵⣵⣵⣷⢗⢕⠀⠀⠀⠑⠋⠛⠋⠙⠉⠁⠀⠀⠀⠀⢄⠐⢕⢕⢕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⠀⠀⠀⠈⠑⠙⠻⠿⣿⣿⣿⣿⣿⣿⡿⢕⢇⢱⡅⢄⢁⠁⠁⠁⠑⢕⢕⢕⢕⢕⢕⢕⢵⢞⢕⢕⢕⢕⢕⣱⣿⢏⢕⢔⠁⢁⢩⢕⢕⢕⢜⢕⢕⢕⣕⣾⡿⢻⢟⢝⣱⣵⣕⢄⢀⠀⠀⠀⠀⠀⠀⢀⢀⢄⢔⢄⠁⢕⢀⠑⢕⢕⢕⢕⢕⢕⢕⢕⢕⢕⢕⢕⢕⢕⢕⢕⢕⢕⢕⢕⢕⢕⢕⢕⢕⢕⠀⢕⢕⢕⢕⢕⢕⢕⢕⢕⢕⢕⢁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⠈⠙⢿⣿⡿⢏⢕⢕⢕⢕⢹⡕⠁⠀⢸⣷⠄⢱⣵⣕⣕⣕⢕⢕⢕⢕⢕⢕⢱⢇⣵⡿⢕⢕⠑⠀⢀⢔⣕⡱⣱⣱⡽⢝⢷⡻⣝⣱⣵⣷⣷⣿⢿⢟⢟⢝⣕⣵⣴⣔⣄⣰⣵⢯⡇⢕⢕⢕⠀⠁⢕⠀⠕⢕⢕⢕⢕⢕⢕⢕⢕⢕⢕⢕⢕⢕⢕⢕⢕⢕⢕⢕⢕⢕⢕⢕⢕⢕⠀⠀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⠕⢕⢕⢕⢕⢕⢕⢝⢆⢀⢄⠄⢔⡝⣝⢟⣏⣕⢵⢎⢕⢕⢕⡵⢕⣸⡟⢕⠑⠀⠀⠀⢸⢸⢿⢿⢏⣕⣕⣼⣿⣿⣿⣿⣿⣟⣝⣱⣵⣷⣷⣿⣿⣿⡽⣿⣵⣕⣕⣻⡝⢕⢕⢕⢕⠀⠁⢕⠀⠕⢕⠕⢕⢕⢕⢕⢕⢕⢕⢕⢕⢕⢕⢕⢕⢕⢕⢕⢕⢕⢕⢕⢕⢕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⠄⢕⠁⠔⡀⠀⠀⠀⠀⠀⠀⠀⠀⠀⠀⠀⢀⠁⠁⠑⠑⠕⢕⢕⢅⢈⢄⢺⣧⣵⣽⣵⡷⢇⢕⢕⢕⣾⢕⣱⢟⢕⠁⠀⠀⠀⢄⡇⣵⣵⣷⣿⣿⡿⢿⣟⣝⣕⣵⣾⣿⣿⣿⣿⡟⢏⢝⣹⣿⣿⣿⣾⣿⡿⢻⡕⢕⢕⢕⢕⢔⠀⠁⢄⠀⢕⠀⢕⢕⢕⢕⢕⢕⢕⢕⢕⢕⢕⢕⢕⢕⢕⢕⢕⢕⢕⢕⢕⢕⢕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⢕⠀⠀⠈⠢⡀⠀⠀⠀⠀⠀⠀⠀⠀⠀⠐⠐⠀⠀⠔⢄⠀⠀⠁⠑⠕⢱⢟⢟⢟⢝⢕⢕⢱⡕⢜⢇⢱⢏⢕⠀⠀⠀⠀⠀⢱⡇⢟⢟⢝⢝⣱⣵⣷⣿⣿⣿⣿⣟⡝⢝⢝⣿⣿⣿⣿⣿⡟⢟⢟⢻⢿⢿⢟⢇⢕⠕⠁⢕⢕⢀⠀⠀⠀⠀⠀⢕⢕⢕⢕⢕⢕⢕⢕⢕⢕⢕⢕⢕⢕⢕⢕⢕⢕⢕⢕⢕⢕⢕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⠑⢄⠀⠀⠀⠘⢆⠀⠀⠀⠀⠀⠀⠀⠀⠀⠀⠀⠀⠀⢕⠀⠀⠀⠀⠀⠁⠕⢕⢕⢕⢕⢕⣾⢕⢕⢱⢇⣵⡾⢧⢔⢄⢀⢔⢸⡇⣷⣷⣾⣿⢿⢟⢟⢟⣿⣵⡵⢿⢿⢿⣿⣿⣟⣹⣿⣿⣿⣷⣵⣕⣕⢕⢕⢕⢕⢀⢔⢑⢕⢕⠀⠀⠀⠀⠀⢕⢕⢕⢕⢕⢕⢕⢕⢕⢕⢕⢕⢕⢕⢕⢕⢕⢕⢕⢕⢕⢕⢕⠀⠁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⠄⠀⢱⠀⠀⠀⠀⢄⠀⠀⠀⠀⠀⠀⠀⠀⠀⠀⠀⠀⠀⢕⠀⠀⠀⠀⠀⠀⠀⠁⢕⢕⢕⣾⢇⢕⢕⢱⢜⢕⢎⢕⢕⢱⣿⢕⢸⢿⢟⢏⢝⢕⢕⢕⢕⢜⢝⢕⢕⡕⢱⢕⢝⢻⣿⣿⣿⣿⢟⢝⢝⢻⣿⡏⢕⢕⢕⢕⢕⢕⢕⢕⢀⠀⠀⠀⠀⢕⢕⢕⢕⢕⢕⢕⢕⢕⢕⢕⢕⢕⢕⢕⢕⢕⢕⢕⢕⢕⢕⢕⢕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⠐⠔⠄⢀⠀⠀⠀⠀⠀⠀⠀⠀⠀⠀⠀⠀⠀⠕⠀⠀⠀⠀⠀⠀⠀⠀⠀⠁⢕⣼⢏⢕⢕⢱⣱⣵⣾⣿⡏⢕⣿⡏⢕⢸⢱⣱⡕⢕⢕⣕⣱⡵⢷⢕⢕⢕⢕⣕⣕⣼⡏⢝⢟⢝⢝⣷⣷⣷⣿⣿⡇⢕⢕⢕⣵⣵⢕⢕⢕⢕⠀⠀⠀⠀⢕⢕⢕⢕⢕⢕⢕⢕⢕⢕⢕⢕⢕⢕⢕⢕⢕⢕⢕⢕⢕⢕⢕⢕⠀⠁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⣸⢟⢕⢱⣾⡿⢿⢿⣟⢝⢱⣿⡿⢱⢕⡏⣿⣟⢟⢻⣿⣿⣧⣵⣵⣷⣿⣿⣿⣷⣝⣝⣕⣵⣵⣾⣿⣿⢿⢿⢟⢕⢕⢕⢱⣾⣿⣿⢇⢕⠑⢕⠀⠀⠀⠀⢕⢕⢕⢕⢕⢕⢕⢕⢕⢕⢕⢕⢕⢕⢕⢕⢕⢕⢕⢕⢕⢕⢕⢕⢔⠀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⢱⣧⡗⢕⢟⣝⣵⣵⣾⢟⣱⣿⡟⢕⢕⡱⣱⣿⣿⣿⣿⣿⡿⢟⢝⣽⣷⣾⣿⣿⣿⡿⢿⢿⣿⡝⢝⢝⢕⣕⣕⣷⣕⣕⢞⢟⢟⣕⣱⡕⢕⠄⢕⠀⠀⠀⠀⠀⢕⢕⢕⢕⢕⢕⢕⢕⢕⢕⢕⢕⢕⢕⢕⢕⢕⢕⢕⢕⢕⢕⢕⢕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⣼⡟⣱⣷⣗⡿⢿⢿⢇⣵⣿⣯⣷⡾⢱⢱⡽⣟⡟⢏⢝⢝⣿⣿⣿⣿⡿⢟⢟⢏⣕⣵⣕⣱⣼⣿⣿⣿⣿⡟⢏⢝⢝⣹⣵⣷⣿⣿⣿⢿⢕⠀⠀⠀⠀⠀⠀⠀⢕⢕⢕⢕⢕⢕⢕⢕⢕⢕⢕⠀⢕⢕⢕⢕⢕⢕⢕⢕⢕⢕⢕⢕⠀⠀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⠄⠄⠀⠀⠀⣰⡟⣱⢟⢏⢝⢕⡱⣵⣿⣿⣿⣿⡿⢕⢕⢕⢕⢕⣕⣵⣷⣾⣿⡿⢿⢿⢇⢕⣵⣾⣿⣿⣿⣿⡿⢿⢟⢝⣝⣵⣷⣷⣿⣿⢿⢟⢟⢏⢕⠕⠕⠀⠀⠀⠀⠀⠀⠀⠕⢕⢕⢕⢕⢕⢕⢕⢕⢕⢕⢕⠕⢕⢕⢕⢕⢕⢕⢕⢕⢕⢕⢕⢕⠀⠀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⠁⠁⠀⠀⠀⠀⢀⣼⡟⢕⢕⢕⢕⢕⢝⢏⣝⢏⢝⢝⢕⢕⣕⣵⣵⣷⣿⣿⢿⢟⢟⢇⣵⣵⣵⣾⣿⣿⣿⢟⢝⢕⢕⣱⣵⣿⣿⡿⢟⢟⢏⢝⣱⣵⣵⣵⣵⡕⢕⢀⠀⠀⠀⠀⠀⠀⠀⠀⢕⢕⢕⢕⢕⢕⢕⢕⢕⢕⢕⠀⢕⢕⢕⢕⢕⢕⢕⢕⢕⢕⢕⢕⠀⠀⠑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⣾⡿⣕⣵⣷⣷⣿⣿⢗⢜⢕⢕⣱⣵⣵⣾⣿⣿⢟⢏⢝⣱⣵⣵⣷⣿⣿⣿⢿⢿⣏⣕⣱⣷⣾⣿⣿⢿⢟⢟⢝⣕⣵⣵⣷⣿⣿⣿⢿⢟⢟⣕⣕⢕⠄⠀⠀⠀⠀⠀⠀⠀⢕⢕⢕⢕⢕⢕⢕⢕⢕⢕⢕⢀⠕⢕⢕⢕⢕⢕⢕⢕⢕⢕⢕⢕⢔⠀⠀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⠘⠻⢱⢟⢻⢟⢝⣕⣱⣵⣷⣿⣿⡿⢟⢟⢝⢝⣿⣷⣷⣿⣿⡿⢿⢟⢟⣝⣵⣵⣾⣿⣿⣿⣿⢟⢝⢕⣱⣵⣷⣿⣿⣿⢿⢟⢟⢻⣿⣷⣷⣿⣿⡿⢕⠀⠀⠀⠀⠀⠀⠀⠀⠀⢕⢕⢕⢕⢕⢕⢕⢕⢕⢕⢕⠀⢕⢕⢕⢕⢕⢕⢕⢕⢕⢕⢕⢕⠀⠀⠀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⢿⢟⢝⢝⢝⣕⣵⣷⣾⣿⡿⢿⢟⢟⢻⣵⣵⣷⣿⣿⢿⢿⢟⢏⣝⣱⣵⣾⣿⣿⣿⡿⢟⢟⢝⣱⣵⣵⣷⣿⣿⡿⢿⣿⣯⡕⢕⠀⠀⠀⠀⠀⠀⠀⠀⢄⢕⢕⢕⢕⢕⢕⢕⢕⢕⢕⢕⠀⠁⢕⢕⢕⢕⢕⢕⢕⢕⢕⢕⢕⢕⠀⠀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⡟⢟⢏⣵⣵⣷⣾⣿⣿⢿⢿⢟⣕⣕⣵⣷⣾⣿⣿⣿⣿⣟⢝⢕⣱⣷⣷⣿⣿⣿⢿⢿⢿⣿⣷⣕⣕⢹⢹⢕⠀⠀⠀⠀⠀⠀⢄⢕⢕⢕⢕⢕⢕⢕⢕⢕⢕⢕⢕⢕⢔⠀⠑⢕⢕⢕⢕⢕⢕⢕⢕⢕⢕⢕⢀⠀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⣿⣿⡻⡿⢻⢿⢿⣧⣱⣵⣷⣿⣿⣿⣿⣿⣿⡏⢝⢝⢟⢻⢿⢟⢟⢻⢟⢟⣿⣧⣕⣕⡕⢝⢝⣟⣳⣏⡵⢕⠀⠀⠀⢄⢔⣕⡕⢜⢝⢕⢕⢕⢕⢕⢕⢕⢕⢕⢕⢕⢕⠀⠀⢕⢕⢕⢕⢕⢕⢕⢕⢕⢕⢕⢕⠀⠀⠑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⣵⣵⣾⣿⣿⣿⣿⣿⣟⣟⣿⣿⣿⣿⣷⣵⣵⢕⢕⢱⣷⣧⣕⣱⣿⣿⣿⢿⢿⣷⣼⡝⢝⣕⢕⠁⢀⢀⢕⢕⢗⢇⢗⢕⢕⣕⢕⢕⢕⢕⢕⢕⢕⢕⢕⢕⢕⢀⠀⠀⢕⢕⢕⢕⢕⢕⢕⢕⢕⢕⢕⢕⠀⠀⢕⢕⢕⢕⢕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⣝⣿⣿⣷⣧⣷⣿⣿⣿⣿⡕⢕⢕⢜⣿⣿⣿⣿⡟⢕⢕⢕⢕⢝⢱⣷⣷⣷⣿⣿⡿⡇⢕⢕⢕⢕⢕⢕⢕⢕⢕⢕⢕⠀⠀⠑⢕⢕⢕⢕⢕⢕⢕⢕⢕⢕⢕⢔⠀⠀⢕⢕⢕⢕⠁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⣕⣕⣱⣾⣿⣿⣿⣿⡟⢏⢝⣹⣷⣾⣿⣿⣿⢿⢿⢻⢿⣿⣯⣕⣜⣽⣷⣷⣾⣯⡝⢟⢟⢣⢕⢣⣇⣷⣾⣿⣿⡿⢿⢟⢇⣱⣕⣕⡕⢕⢕⢕⢕⢕⢕⢕⢕⢕⠀⠀⠀⠑⢕⢕⢕⢕⢕⢕⢕⢕⢕⢕⢕⢔⠀⢕⢕⢕⢕⢔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⢟⢕⢕⢕⢝⢕⢕⢕⣵⣧⣕⢕⢕⢕⣿⣿⣿⣿⣿⣿⢟⢟⢝⢕⣕⣵⣷⢿⢟⢻⢿⢿⣿⣕⣕⣵⣵⣿⣿⣿⡿⢕⢕⢕⢕⢕⢕⢕⢕⢕⢕⢕⠀⠀⠀⠑⢕⢕⢕⢕⢕⢕⢕⢕⢕⢕⢕⢔⠀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⣱⣕⢕⢱⢵⢕⢕⢕⣕⣵⣿⣷⣷⣿⣯⡝⢝⢝⢝⣝⣵⣷⣾⣿⣿⢿⢿⢇⢕⢕⢕⢕⢸⣿⣿⣿⡿⢟⢏⢕⢕⣕⡕⢕⢕⢕⢕⢕⢕⢕⢕⢕⢄⠀⠀⠀⠑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⣵⣵⣿⣿⣿⢟⢟⢝⢝⣻⣷⣷⣷⣿⡿⢟⢟⢟⢟⢻⣕⣕⣵⣵⣵⣵⡕⢕⢕⢕⢕⢕⣵⣿⣿⣿⣿⢷⢕⢕⢕⢕⢕⢕⢕⢕⢕⢕⠀⠀⠀⠀⠑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⢵⣧⡕⢕⢕⢕⣕⣱⣵⣾⣿⣿⡿⢿⢟⢇⣕⣱⣵⣷⣿⣿⣿⣿⢿⢏⢕⢕⣱⣵⣷⣿⣿⣿⢿⢟⢝⢝⣱⣵⢕⢕⢕⢕⢕⢕⢕⢕⢕⢔⠀⠀⠀⠀⠁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⣏⣕⣕⣕⣵⣵⣵⣷⣕⡕⢕⢕⣜⣵⣷⣾⣿⣿⡿⢿⢟⢟⢕⣕⣵⣵⣾⣿⣿⣿⣿⢟⢝⢕⢕⣱⣾⣿⣿⣿⣿⢿⢟⢝⢕⣵⣷⣷⣿⣿⣿⡇⢕⢕⢕⢕⢕⢕⢕⢕⢕⠀⠀⠀⠀⠀⠀⠑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⣕⣱⣵⣵⣾⣿⣿⣟⣿⣝⢕⢕⢕⢕⢕⢕⢕⢕⢕⢕⢕⢕⠀⠀⠀⠀⠀⠀⠀⠑⢕⢕⢕⢕⢕⢕⢕⢕⢕⢕⢕⢕⢕⢕⢕⢕⢕⢕⢕⢕⢕⢕⢕⢕⢕⠕⠀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⢠⣴⣕⢟⢏⢝⢕⣱⣷⣾⣿⣿⣿⣿⢿⢿⣇⣕⣵⣵⣷⣿⣿⣿⣿⣿⢟⢝⣕⣵⣷⣿⣿⣿⣿⣿⢟⢟⢝⣵⣵⣷⣾⣿⣿⣿⡿⢿⢿⣿⡏⢝⢝⢕⣕⣕⢕⢕⢕⢕⢕⢕⢕⢕⢕⢄⠀⠀⠀⠀⠀⠀⠀⠀⠑⢕⢕⢕⢕⢕⢕⢕⢕⢕⢕⢕⢕⢕⢕⢕⢕⠕⢕⢕⢕⠕⠕⠁⠀⢄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⢴⢾⠵⢝⢿⢟⢕⢱⣾⣿⣿⡿⢿⢟⢟⢏⣵⣵⣾⣿⣿⣿⣿⡿⢿⢝⣕⣕⣵⣿⣿⣿⣿⡿⢟⢟⢏⣝⣿⣿⣿⣿⣿⣿⣿⢿⢟⢏⣕⣱⣵⣿⣿⣿⣷⣷⣿⣿⢏⣏⢕⢕⢕⢕⢕⢕⢕⢕⢕⠀⠀⠀⠀⠀⠀⠀⠀⠀⠀⠁⠕⢕⢅⠑⠑⠕⢕⢕⢕⢕⢕⢕⢕⢕⢅⢄⠀⠀⠀⠀⢀⢔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⣔⣰⢔⠑⠀⠀⠀⠀⠀⠀⠀⢕⢕⢕⢜⢟⢟⢇⣕⣱⣵⣷⣿⣿⣿⣿⣿⣿⡝⣕⣵⣷⣿⣿⣿⣿⣿⢿⢟⢟⣿⣷⣷⣾⣿⣿⣿⡿⢿⢟⢻⣕⣵⣵⣿⣿⣿⣿⣿⡿⢟⢝⣹⣿⣿⣿⣿⣷⢕⢕⢕⢕⢕⢕⢕⢕⢕⠀⠀⠀⠀⠀⠀⠀⠀⠀⠀⠀⠀⢕⢕⢄⢀⠀⠐⢕⢕⢅⢕⢕⢅⢅⢄⢄⢄⢔⢔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⢱⣿⣿⣿⠀⠀⠀⠀⠀⠀⢀⢀⢄⢕⢅⢅⢕⢕⣷⣾⣿⣿⣿⣿⡟⢝⢝⣻⣿⣿⣿⣿⣿⣿⡿⢟⢏⢕⢕⣵⣷⣾⣿⣿⣿⣿⣿⣿⣕⢕⢕⢱⡾⢿⢿⢻⣿⣿⢏⢝⢕⣵⣷⣿⣿⣿⣿⡿⡿⢏⢕⢕⢕⢕⢕⢕⢕⢕⢕⢀⠀⠀⠀⠀⠀⠀⠀⠀⠀⠀⠀⢕⢕⢕⢕⠁⠀⠀⠁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⢕⠁⠀⠀⢸⣿⣿⡟⣤⣰⡴⣆⢗⢇⢕⢕⢕⣕⣕⣱⣵⣿⡏⢝⢝⢕⢕⢕⣽⣷⣿⣿⣿⡿⢟⢟⢟⢟⣷⣵⣵⣵⣾⣿⣿⣿⣿⡟⢝⢝⢻⢻⢿⢟⢗⢕⢕⢕⢕⢕⢿⣿⣿⣷⡗⢟⢟⣹⣽⣿⣧⡕⢕⢕⣽⡕⢕⢕⢕⢕⢕⢕⢕⢕⠀⠀⠀⠀⠀⠀⠀⠀⠀⠀⠀⠐⢕⢕⢕⢀⠀⢕⢔⢄⢅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⠑⠀⠀⠀⠛⠛⠑⠚⠛⠋⠓⠑⠑⠓⠚⠛⠛⠛⠛⠛⠛⠋⠑⠓⠓⠛⠛⠛⠛⠛⠛⠛⠛⠓⠑⠑⠓⠚⠛⠛⠛⠛⠛⠛⠛⠛⠛⠛⠓⠓⠓⠓⠓⠚⠛⠛⠛⠛⠓⠓⠛⠛⠛⠛⠛⠛⠛⠛⠛⠛⠛⠛⠛⠛⠛⠃⠑⠑⠑⠑⠑⠑⠑⠑⠀⠀⠀⠀⠀⠀⠀⠀⠀⠀⠀⠀⠑⠑⠑⠑⠀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⣼⣿⣿⣿⣿⣿⣿⣿⣕⢕⢕⢕⢕⢕⢕⢕⢕⢕⢝⢻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⢱⣿⣿⣿⣿⣿⣿⣿⣿⣿⣧⢕⢕⢕⢕⢕⢕⢕⢕⢕⢕⢜⢝⢻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⢸⣿⣿⣿⣿⣿⣿⣿⣿⣿⣿⣷⣕⢕⢕⢕⢕⢕⢕⢕⢕⢕⢕⢕⢜⢟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⢜⢿⣿⣿⣿⣿⣿⣿⣿⣿⣿⣿⣿⣧⡕⢕⢕⢕⢕⢕⢕⢕⢕⢕⢕⢕⢜⢻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⢜⢻⣿⣿⣿⣿⣿⣿⣿⣿⣿⣿⣿⣿⣷⣕⢕⢕⢕⢕⢕⢕⢕⢕⢕⢕⢕⢜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⣿⣿⣿⣿⣿⣿⣿⣿⣿⣿⣿⣿⣿⣿⣷⣵⡕⢕⢕⢕⢕⢕⢕⢕⢕⢕⢜⣿⣿⣿⣿⣿⣿⣿⣿⣿⣿⡿⢿⢿⢟⢟⢟⢿⢿⢿⣿⣿⣿⣿⣿⣿⣿⣿⣿⣿⣿⣿⣿⣿⣿⣿⣿⣿⣿⣿⡿⢿⢿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⢕⢕⢕⢕⢕⢕⢕⢻⣿⣿⡿⢿⣟⣻⣽⣵⣷⣾⣿⣿⣿⣿⣿⣿⣿⣷⣷⣷⣵⣝⡟⢿⢟⢟⢟⢟⢝⢝⢝⢕⢕⢕⢕⢗⣗⣗⡗⢗⢗⢗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⢕⢕⢕⢕⢕⣜⣽⣷⣾⣿⣿⣿⣿⣿⣿⣿⣿⣿⣿⣿⣿⣿⣿⣿⣿⣿⣿⣿⣷⣷⣷⣿⣿⣿⣿⣿⣿⣿⣿⣿⣿⣷⣵⣜⡝⢻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⢿⢿⢿⣿⣿⣿⣿⣿⣿⣿⣿⣿⣿⣿⣿⣿⣿⣿⣿⣿⣿⣿⣿⣿⣿⣿⣿⣿⣿⣿⣿⣿⣿⣿⣿⣿⣿⣿⣿⣿⣿⣿⣿⣿⣿⣿⣿⣿⣿⣿⣿⣿⣿⣿⣿⣿⣿⣿⣿⣿⢿⢇⢕⣕⣵⣿⣿⣿⣿⣿⣿⣿⣿⣿⣿⣿⣿⣿⣿⣿⣿⣿⣿⡿⢟⣹⣵⣿⣿⣿⣿⣿⣿⣿⣿⣿⣿⣿⣿⣿⣿⣿⣿⢿⢿⢻⢽⢷⣵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⣽⣵⣷⢾⣫⣵⣾⣿⣿⣿⣿⣿⣿⡿⣿⣿⣿⣿⣿⣿⣿⣿⣿⣿⣿⣿⣿⣿⣿⣿⣿⣿⣿⣿⣿⣿⣿⣿⣿⣿⣿⣿⣿⣿⣿⣿⣿⣿⣿⣿⣿⣿⣿⣿⣿⣿⣿⣿⣿⣿⡿⢟⣯⣵⡷⣱⣾⣿⣿⣿⣿⣿⣿⣿⣿⣿⣿⣿⣿⣿⣿⣿⣿⣿⣿⡿⢏⣵⣿⣿⣿⣿⣿⣿⣿⣿⣿⣿⣿⣿⣿⢟⢟⢟⢏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⣻⣿⣿⣿⢿⣟⣽⣷⣿⣿⢿⣫⣵⣿⣿⣿⣿⣿⣿⣿⣿⣿⣿⢕⣿⣿⣿⣿⣿⣿⣿⣿⣿⣿⣿⣿⣿⣿⣿⣿⣿⣿⣿⣿⣿⣿⣿⣿⣿⣿⣿⣿⣿⣿⣿⣿⣿⣿⣿⣿⣿⣿⣿⣿⣿⣿⡿⢟⣹⣵⣾⣿⣿⢟⣵⣿⣿⣿⣿⣿⣿⣿⣿⣿⣿⣿⣿⣿⣿⣿⣿⣿⣿⢟⢝⣵⣿⣿⣿⣿⣿⣿⣿⢿⣿⢟⢝⢏⢕⢝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⢿⡟⢟⣝⣕⣧⣵⡵⣗⣵⣿⣿⣿⣿⢟⣵⣼⣟⡻⢿⣿⣿⣿⣿⣿⣿⣿⣿⣿⢕⢸⣿⣿⣿⣿⣿⣿⣿⣿⣿⣿⣿⣿⣿⣿⣿⣿⣿⣿⣿⣿⣿⣿⣿⣿⣿⣿⣿⣿⣿⣿⣿⣿⣿⣿⣿⣿⣿⣿⡿⢏⣵⣷⣿⣿⣿⣿⣿⢇⣾⣿⣿⣿⣿⣿⣿⣿⣿⣿⣿⣿⣿⣿⣿⣿⣿⣿⡟⣱⣾⣿⣿⣿⡿⢟⢿⢿⢟⢝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⡿⡟⣝⣧⣷⢾⣟⣻⣽⡽⣣⣾⣿⣿⣿⡿⢏⣵⣿⣿⣿⣿⣿⣧⣜⢟⢿⣿⣿⣿⣿⣿⣿⢱⡸⢿⣿⣿⣿⣿⣿⣿⢜⣿⣿⣿⣿⣿⣿⣿⣿⣿⣿⣿⣿⣿⣿⣿⣿⣿⣿⣿⣿⣿⣿⣿⣿⣿⣿⡿⢟⢏⣱⣵⣿⣿⣿⣿⣿⣿⣿⢇⣾⣿⣿⣿⣿⣿⣿⣿⣿⣿⣿⣿⣿⣿⣿⣿⣿⡿⢏⣵⢟⡿⢻⢟⢟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⣿⣻⣿⢗⣞⣵⣷⣵⡼⢝⣱⣷⢟⣫⣵⣾⣿⣿⡿⡫⢾⢟⢿⣿⡿⢏⣵⣿⣿⣿⣿⣿⣿⣿⣿⣿⣿⣷⡝⢿⡟⢟⣟⣿⢸⢧⡇⣿⣿⣿⣿⣿⡿⢔⣿⣿⣿⣿⣿⣿⣿⣿⣿⣿⣿⣿⣿⣿⣿⣿⣿⣿⣿⣿⣿⣟⣻⣿⢟⣝⣵⣷⣿⣿⣿⣿⣿⣿⣿⣿⣿⢇⣾⣿⣿⣿⣿⣿⣿⣿⣿⣿⣿⣿⣿⣿⣿⣿⣿⢟⢕⢗⢕⢝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⣿⣿⣿⣿⣿⣿⣿⣿⣿⣿⣿⣿⣿⣟⣻⣯⣵⣷⣾⣿⢿⢿⣿⣿⣽⣾⣿⣿⣿⣿⣿⣿⣿⣷⣿⣿⢿⢫⡷⣫⢸⣿⢿⣫⣵⢟⣽⣾⣿⣿⡿⢏⢕⢜⣱⣵⣷⣾⣿⢟⢱⣿⣿⣿⣿⣿⣿⣿⣿⣿⣿⣿⣿⣿⣿⣷⡜⡟⠟⠙⣱⣿⢸⣿⣿⣿⣿⣿⢇⡕⣿⣿⣿⣿⣿⣿⣿⣿⣿⣿⣿⣿⣿⣿⣿⣿⣿⣿⣿⣿⣿⢟⢏⣱⣷⢹⣿⣿⣿⣿⣿⣿⣿⣿⣿⣿⢇⣾⣿⣿⣿⣿⣿⣿⣿⣿⢿⢿⢿⣿⢏⢯⢽⢝⢕⢕⢝⢕⢕⢕⢕⢕⢕⢕⢕⢕⢕⢕⢕⢕⢕⢕⢕⢕⢕⢕⢕⢕⢕⢕⢕⢕⢕⢕⢕⢕⢕⢕⢕⢕⠀</a:t>
            </a:r>
            <a:br/>
            <a:r>
              <a:t>⣿⣿⣿⢿⠟⠝⢿⣿⣿⣿⣿⣿⣿⣿⣿⣿⣿⣿⣿⣿⣿⣿⣿⣿⣿⣿⣿⣿⣿⣿⣿⣿⣿⣿⣿⣿⣿⣿⣿⣿⣿⣿⣿⣿⣿⣿⣿⣿⢿⣿⣿⣿⣿⣿⣿⡿⢿⣿⣿⣟⣻⣿⣿⣿⣿⢿⢿⣿⣿⣿⣿⣿⣿⣿⣿⣿⣿⣿⣿⣿⣾⣿⣿⣟⣻⣿⣷⣿⣿⣿⣿⣿⣿⣿⣿⢏⢕⢹⡼⡷⢗⣸⡾⣻⣵⣿⣿⣿⣿⡾⣱⣵⢕⣱⣾⣿⣿⡟⢱⣕⣾⣿⣿⣿⣿⣿⣿⣿⣿⣿⣿⣿⣿⣿⣿⣿⡗⠀⢀⣵⣿⡏⡔⢜⢻⣿⣿⢏⣾⢇⣿⣿⣿⣿⣿⣿⣿⣿⣿⣿⣿⣿⣿⣿⣿⣿⣿⣿⢟⢏⢕⢱⣳⣿⡇⣼⣿⣿⣿⣿⣿⣿⣿⣿⡿⣧⣾⣻⣿⡿⢿⢟⢟⢝⢝⢝⢕⢕⢕⢕⢜⢕⢝⢕⢕⢕⢕⢕⢕⢕⢕⢕⢕⢕⢕⢕⢕⢕⢕⢕⢕⢕⢕⢕⢕⢕⢕⢕⢕⢕⢕⢕⢕⢕⢕⢕⢕⢕⢕⢕⠀</a:t>
            </a:r>
            <a:br/>
            <a:r>
              <a:t>⣯⣿⣷⣴⢴⣴⣴⣽⣿⣿⡿⣿⣿⣿⣿⣿⣿⣿⣿⣿⣿⣿⣿⣿⣿⣿⣿⣿⣿⣿⣿⣿⣿⣿⣿⣿⣿⣿⣿⣿⣿⣿⣿⣿⣿⣿⣿⣿⣿⢿⢿⢟⣟⣿⣿⣷⣷⣿⡿⢿⣿⣿⣿⣯⣿⣿⡿⢿⣟⣟⣿⣿⣿⣿⣿⢿⢟⣿⣿⣷⣷⣿⣿⣿⣿⣿⣿⣿⣿⣿⣿⣿⣟⣿⣿⢱⢜⣿⢟⣫⡾⢫⣾⣿⣿⣿⣿⡿⢏⣾⢟⢱⣾⡟⢻⡿⢏⣵⣿⣿⣿⣿⣿⣿⣿⣿⣿⣿⣿⣿⣿⣿⣿⣿⣿⣿⠑⢄⣾⣿⡿⢜⢕⢕⢕⢜⢝⣾⡟⣼⣿⣿⣿⣿⣿⣿⣿⣿⣿⣿⣿⣝⣿⣿⣿⣿⡟⢕⢕⢕⢕⢷⣿⣿⡇⣿⣿⣿⡿⡿⡿⢿⢿⢿⢟⢿⢟⢏⢕⢕⢕⢕⢕⢕⢕⢕⢕⢕⢕⢕⢕⢕⢕⢕⢕⢕⢕⢕⢕⢕⢕⢕⢕⢕⢕⢕⢕⢕⢕⢕⢕⢕⢕⢕⢕⢕⢕⢕⢕⢕⢕⢕⢕⢕⢕⢕⢕⢕⢕⢕⠀</a:t>
            </a:r>
            <a:br/>
            <a:r>
              <a:t>⣻⣽⣷⣿⣿⣿⣿⣿⣿⣿⣿⣮⡟⢿⣿⣿⣿⣿⣿⣿⣿⣿⣿⣿⣿⣿⢿⢿⢿⢿⣿⣽⣽⣿⣿⣿⣿⣿⣿⣿⣿⣿⡿⢟⢟⣟⣿⣧⣵⣷⣾⣿⡿⢿⣿⣿⣿⣿⣿⣿⣿⢟⢟⣻⣿⣷⣷⣿⡿⢿⣿⣟⣽⣿⣿⣿⣿⣿⣟⣟⣹⣿⣿⣿⣿⡟⢟⣟⣿⣷⣾⡿⣻⢿⣿⢕⢱⢜⢞⢕⣵⣿⣿⣿⣿⢟⢕⣵⡿⣱⣾⣿⣿⡷⣕⣵⡿⣻⣿⣿⣿⣿⣿⣿⣿⣿⣿⣿⣿⣿⣿⣿⣿⣿⣿⢟⣴⣿⣿⣿⠇⠑⠑⠑⢕⢕⠑⢜⣕⣯⣻⢿⣿⣿⣟⣿⣿⣿⣿⣿⣿⣿⣿⣿⡿⢝⢕⢕⢕⢕⢜⢻⢿⣹⢇⢻⢏⢝⢕⢕⢕⢕⢕⢕⢕⢕⢕⢕⢕⢕⢕⢕⢕⢕⢕⢕⢕⢕⢕⢕⢕⢕⢕⢕⢕⢕⢕⢕⢕⢕⢕⢕⢕⢕⢕⢕⢕⢕⢕⢕⢕⢕⢕⢕⢕⢕⢕⢕⢕⢕⢕⢕⢕⢕⢕⢕⢕⢕⢕⢕⠀</a:t>
            </a:r>
            <a:br/>
            <a:r>
              <a:t>⡿⢟⢝⢝⢜⢜⢝⢹⣹⣯⣿⣾⣷⣕⡈⠝⠕⠟⢟⢟⠟⠟⠟⠿⢟⡟⢕⠳⢾⢿⢟⣟⢿⣟⣷⣽⣿⣿⣿⣿⣷⣿⣿⣿⣿⣿⡟⢟⣟⣽⣿⣿⣿⣿⣿⣿⣿⣽⣽⣿⣿⡿⢿⣿⣟⣽⣽⣿⣿⣿⣿⣟⣿⣿⣯⣽⣿⣿⣿⣿⣿⣯⣵⣵⣿⣿⣿⣿⣞⣼⣺⣿⡗⢽⠞⠕⢕⡵⢫⣿⣿⣿⣿⢟⢕⡵⡼⢏⣾⣿⣿⣿⢫⣾⡿⣫⣾⣿⣿⣿⣿⣿⣿⣿⣿⣿⣿⣿⣿⣿⡿⢏⣾⡿⣣⣾⣿⣿⣿⠇⠀⠀⠀⠀⠁⠀⠀⠁⢝⣱⢿⣿⣷⣾⣿⣿⢿⢏⣝⣝⣿⣽⣿⢟⢕⢕⢕⢕⢕⢕⢕⢕⢇⢕⢜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⠐⢰⡄⢥⡅⠅⢕⢁⠀⢀⢄⢕⢔⢁⠙⢯⡻⣿⣿⣿⣿⣟⣟⢽⡿⢿⣿⣿⣿⢿⢿⢟⣟⣻⣽⣿⣿⣿⢟⢟⣟⣻⣿⣿⣷⣿⣿⢿⢟⣻⣯⣷⣾⣿⡿⢿⣿⣿⣿⣿⣿⣿⣿⣿⣟⣻⣿⣿⣷⣿⣿⡿⡻⡻⠎⠁⠁⢀⣵⣾⢣⢟⣾⣿⡿⢇⢱⢿⡷⣱⣿⡼⣿⡿⣵⡿⡏⣵⣿⣿⣿⣿⣿⣿⣿⣿⣿⣿⣿⣿⣿⡿⢏⢕⢜⢫⣾⣿⣿⣿⡿⠑⢀⢐⢔⠔⠕⠕⠑⠁⠀⢕⢷⡽⣟⣟⣟⣷⣷⣷⣿⣿⢿⢟⢝⢕⢕⢕⢕⢕⢕⢕⢕⢕⢕⢕⢱⣕⣵⣧⣷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⢟⢿⣷⡄⠀⠆⠈⠕⢄⢀⠀⢕⢄⢕⢕⢕⢕⢕⠑⠀⠑⢏⣵⡽⢽⢵⢣⢵⢗⢝⢝⣹⣵⣷⣷⣿⡿⢟⣟⣽⣷⣷⣾⣿⢿⢟⣏⣹⣵⣾⣿⣿⡿⢟⢟⢝⣹⣿⣿⣿⡿⢿⢿⣿⣿⣵⣿⣿⣿⣿⣿⣟⣝⢷⣟⡵⠃⠀⠀⠀⣰⡿⢟⡏⡜⢸⣿⡟⢑⡄⡀⢁⠑⢟⢿⣿⡜⣹⢏⡜⣼⢟⣾⣿⣿⣿⣿⣿⣿⣿⣿⣿⣿⡿⢏⢕⢕⢕⣵⣿⣿⣿⣿⢟⠁⠁⠕⢕⢕⢄⢅⢀⢀⠀⢕⢁⣵⣷⣿⢿⢿⢿⢝⢝⢝⢕⢕⢕⢕⢕⢾⣿⣿⣿⣿⣿⣷⣷⣾⣿⣿⣿⣿⣿⣵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⢀⢠⡀⠀⠀⠑⠔⢄⢑⢔⠕⢕⢕⠑⠀⠀⠀⠀⠘⢏⣵⣵⣵⣷⣿⢿⢟⣟⣝⣹⣽⣿⣿⣿⣿⣟⣝⣹⣵⣷⣿⡿⢿⢿⢿⣿⣿⡿⢿⢇⣕⣾⣿⣿⣿⣿⣿⣿⣿⡿⢿⢿⣿⣿⣽⡯⢟⣽⢗⢟⡝⠅⠀⠀⢠⡾⢟⣱⡞⢕⢕⣿⡿⣾⣼⣿⡿⡗⢑⠑⠕⢝⢇⢇⣾⢱⡟⣼⣿⣿⣿⣿⣿⣿⣿⣿⢟⢝⢏⢕⠕⠁⠀⠉⠛⠟⠟⠟⠋⠀⢄⢄⠔⢀⢕⢕⢕⢕⢕⢀⠁⢜⢟⣝⣵⣵⣕⢜⢕⢕⢕⢕⢕⢕⢕⢕⢝⣿⣿⣿⣿⣿⣿⣿⣿⣿⣿⣿⣿⣽⡿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⢜⢢⢀⠀⠀⠀⠁⠑⠕⠁⠀⠀⠀⠀⠀⠀⠀⠀⠝⣝⣱⣵⣷⣷⡿⢿⢟⢟⣯⣵⣵⣾⡿⢿⢟⢏⣝⣕⣵⣷⣷⣾⣿⣿⣿⣿⣿⣷⣧⣾⣿⣿⢿⢿⣿⣿⣿⣧⣷⣾⣿⢟⡹⢎⢇⣱⣵⡿⢟⢄⢀⣱⢟⣵⢕⡞⢕⢕⢕⣼⣷⣿⣿⡟⢅⢉⠀⠀⢀⠜⡜⢾⣷⢸⢱⣿⣿⣿⣿⣿⣿⣿⢏⢕⢕⢕⢕⡕⠀⢔⠀⠀⠀⠀⢀⢄⠀⠀⢔⢱⡇⢕⢕⠑⠅⠕⢅⠀⠀⢔⢻⢿⢫⢟⢕⢕⢕⢕⢕⢕⢕⢕⢕⢕⢕⣿⣿⣿⣿⣿⣿⣿⣿⣿⡻⢿⣿⢵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⠀⠀⠀⠀⠜⢿⣏⣵⣵⣷⣷⢾⢟⢟⣝⣹⣵⣷⣷⡿⢿⢿⢿⢿⢏⢝⢝⢝⢹⢿⣿⣿⣿⣿⣿⣧⣵⣷⣿⣿⢿⢿⢟⡝⢏⢕⢝⢵⣣⣾⢟⢝⡱⢇⢇⢕⢕⣾⣟⡞⢕⢕⢕⣼⣿⣸⢿⣿⡇⢕⢅⢀⠄⢀⢕⣿⣿⣿⣟⢜⡇⣿⣿⣿⡿⡹⢕⢕⢕⢕⣱⣿⣿⣔⡁⠀⢀⢄⢔⢕⣕⠀⠀⠕⢺⢕⡇⢑⢄⠀⠀⠁⠀⠀⠕⢕⣷⣾⢟⢕⢕⢕⡕⢕⢕⢕⢕⢕⢕⢕⢕⢜⣿⣿⣿⣿⣿⣿⣿⣷⣵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⠀⠀⠀⠀⠸⢟⢏⣽⣵⣵⣷⣿⡿⢿⡟⡟⡝⣵⡣⢕⡕⢕⠕⠕⠎⢱⣱⢕⢕⢹⢟⢮⣧⣎⣝⣝⣝⡿⣧⣷⡻⡻⢇⣱⢞⢏⢼⢟⢕⢵⣟⣏⢕⢕⢕⣾⢏⡿⢕⢕⢕⣼⣿⣿⣿⣧⣜⢣⣞⣇⣕⣷⣿⣿⣿⣿⣿⣿⣿⡇⡿⣿⣿⢇⢕⡵⢕⢕⣾⣿⣿⣿⣿⡟⢕⢕⡕⣵⣿⣿⣧⠀⠀⠑⠕⢕⢇⢅⡑⠔⢄⢀⢄⡄⢰⡝⢕⢕⢕⢕⢕⢇⡕⢕⢕⢕⢕⢕⢕⢕⢕⢜⢝⡟⣿⣿⣿⢿⣹⣿⣿⡇⢜⢇⢕⢕⢕⢕⢕⢕⢕⢕⢕⢕⢕⢕⢕⢕⢕⢕⢕⢕⢕⢕⢕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⠀⠀⠀⠀⠙⢿⢟⢟⢏⡽⢵⠕⠵⢵⠵⢎⢕⠑⠁⠀⠀⠀⠀⠀⠀⠘⢟⢟⢹⣧⣮⡵⢜⢎⢻⢟⣱⢇⢕⣎⣱⢵⢗⢗⢟⢏⢝⢝⢝⢝⢕⢕⢕⣼⡿⣸⢇⢕⢕⢱⣿⣿⣿⣿⣿⣿⣿⣿⣿⣿⣿⣿⣿⣿⣿⣿⣿⣿⣿⣷⣿⡸⢱⡾⢕⢵⣿⣿⣿⣿⣿⡟⢕⣵⣿⣿⣿⣿⣿⢫⣇⠀⠀⠀⢱⢇⠀⠈⠑⣆⣡⣼⣿⡟⡮⢕⢕⢕⢕⢕⢕⢱⢕⢕⢕⢕⢕⢕⢕⢕⢕⢕⢕⢜⢝⢝⢱⢿⢷⡇⡕⢕⢜⢕⢕⢕⢕⢕⢕⢕⠁⢕⢕⢕⠕⠄⢅⢕⢕⢕⢕⢕⢕⢕⢅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⠀⠀⠀⠀⠀⠀⠐⢔⢔⢕⠕⢐⠀⠀⠀⠀⠀⠀⠀⠀⠀⠀⠀⠀⠀⠐⠀⠀⠉⠁⠀⠀⠁⠘⠏⢕⢞⢏⢕⢕⢕⢕⢕⢕⢕⢕⢕⢕⢕⢕⢕⢕⣿⢟⢹⢕⣱⡵⣾⣿⣿⣿⣿⣿⣿⣿⣿⣿⣿⣿⣿⣿⣿⣿⣿⣿⣿⣿⣿⣿⡧⣝⣝⢿⣷⣮⣽⣟⡻⢏⣵⣿⣿⣿⣿⣿⡿⣱⣿⣟⢄⠀⢕⠑⠕⠕⢐⢕⡹⢎⢝⢷⣵⡕⢕⢕⢕⢕⢕⢕⢕⢜⢇⡕⢕⢕⢕⢕⢕⢕⢕⢕⢕⢕⢕⢕⢕⢱⣿⢣⢾⣿⣺⢕⢕⢕⢕⢕⢕⠐⠀⠕⢕⠀⠀⢕⢕⢕⠕⠀⠁⠀⢔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⢑⢕⢔⢀⠀⠀⠀⠀⠀⠀⠀⠀⠀⠀⠁⠀⠀⠀⠀⠀⠀⠀⠀⠀⠀⠀⠀⠀⠀⠀⠀⠀⠀⠀⠀⠀⠀⠀⠀⢕⢕⢕⢕⢕⢕⢕⢕⢕⢕⢕⢕⢕⢕⢕⢕⢸⣿⢇⢕⡷⢟⢕⣿⣿⣿⣿⣿⣿⣿⣿⣿⣿⣿⣿⢿⣿⣿⣿⣿⣿⣿⣿⣯⣵⣥⡅⢁⠁⢪⢻⢿⣿⢇⡞⣹⣿⣿⣿⣿⣯⣾⣿⣿⣿⣧⡀⠁⠕⠕⢕⢕⢕⣿⡇⢕⢕⢕⢜⢕⢕⢕⢕⢕⢕⢕⢕⢕⢕⢕⢕⢕⢕⢕⢕⢕⢕⢕⢕⢕⢕⢕⢜⢟⡹⢞⢝⢯⢕⢕⠕⢑⢕⢕⢅⠀⠀⠀⠀⠀⢕⠑⠀⠀⠀⠀⢕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⢑⠁⢐⢄⠀⠀⠀⠀⠀⠀⠀⠀⠀⠀⠀⠀⠀⠀⠀⠀⠀⠀⠀⠀⠀⠀⠀⠀⠀⠀⠀⠀⠀⠀⠀⢀⢕⢕⢕⢕⢕⢕⢕⢕⢕⢕⢕⢕⢕⢕⢕⠕⣜⣵⣾⢟⢕⢕⢕⢸⣿⣿⣿⣿⣿⣿⣿⣿⣿⣿⣿⣿⣿⣿⣿⣿⣿⣿⣿⣿⡿⠋⠑⠂⠀⠀⠁⠙⢱⣽⣼⢿⣿⣿⢿⣿⣿⣿⣿⣿⣿⣿⡟⢱⣕⢠⢄⢅⢕⡽⣕⣕⣕⢱⢕⢕⢕⢕⢕⢕⢕⢕⢕⢕⢕⢜⢕⢕⢕⢕⢕⢕⢕⢕⢕⢕⢕⢕⢕⢕⢕⢕⢕⢕⢅⢔⢕⢕⢕⢕⢕⢕⢔⢄⢀⠀⠀⠀⠀⠀⠀⢕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⠁⠀⠀⠀⠀⠀⠀⠀⠀⠀⠀⠀⠀⠀⠀⠀⠀⠀⠀⠀⠀⠀⠀⠀⠀⠀⠀⠀⠀⠀⠀⠀⠀⠐⠑⠑⠑⠑⠑⠑⠕⢕⢕⣱⢵⢕⢇⢕⢕⣵⣾⣿⢟⢕⢕⢕⢕⢕⢕⢻⣿⣿⣿⣿⣟⢿⣿⣿⣿⣿⣿⣿⣿⣿⣿⣿⣿⣿⣿⡧⢕⢐⠀⠀⠀⠀⡄⠀⣜⢿⢸⢟⣵⣿⣿⣿⣿⣿⣿⣿⢟⣼⣿⣿⣷⢕⢕⢕⢕⢱⢕⢜⢕⢕⢕⢕⢕⢕⢕⢕⢕⢕⢕⢕⢕⢕⢜⢇⢕⢕⢕⢕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⢀⣄⣤⣄⡀⠀⠀⠀⠀⠀⠀⠀⠀⠀⠀⠀⠀⠀⠀⠀⠀⠀⠀⠁⠝⢕⢗⢷⣾⢕⢪⢝⢟⢝⢕⢕⢕⢕⢕⢕⢕⢜⢿⣿⣿⣿⣿⣧⡝⢻⣿⣿⣿⣿⣿⣿⣿⣿⣿⣿⡝⢧⢵⢇⢕⢔⣀⡵⠇⠄⢜⢕⣵⣿⣿⣿⣿⣿⣿⣿⡿⢋⢕⢜⢟⢿⣿⢱⡕⢕⢕⢕⢕⢕⢕⢕⢕⢕⢕⢕⢕⢕⢕⢕⢕⢕⢕⢕⢕⢕⢕⢕⢕⢕⠕⠕⠕⢕⢕⢕⢕⢕⢕⢕⢕⢕⢕⢕⢕⢕⢕⢕⢕⢕⢕⢕⢕⢔⠀⠀⠀⠀⢕⢕⢕⢕⢕⢕⢕⢕⢕⢕⢕⢕⢕⢕⢕⢕⢕⢕⢕⢕⢕⢕⢕⢕⢕⢕⢕⢕⢕⢕⢕⢕⢕⢕⢕⢕⢕⣕⣕⣕⣕⣱⣵⠀</a:t>
            </a:r>
            <a:br/>
            <a:r>
              <a:t>⢕⠀⠀⠀⠀⠀⠀⠀⠀⠀⠀⠀⠀⠀⠀⠀⠀⠀⠀⠀⠀⠀⠀⠀⠀⠀⠀⠀⠀⠀⠀⠀⠀⠀⠀⠀⠀⠀⠀⠀⠀⠀⠀⠀⠀⠀⠀⠀⠀⢀⢀⣄⣴⣷⣿⣿⣿⡿⢿⢿⣆⣄⣄⡀⠀⠀⠀⠀⠀⠀⠀⠀⠀⠀⠀⠀⠀⠀⠀⠀⢑⡕⢕⢜⢎⢻⢟⢕⢕⢕⢕⢕⢕⢕⢕⢕⢕⢜⣿⣿⣿⣿⣿⣿⣷⣾⣿⣿⣿⣿⣿⣿⣿⣿⣿⣿⣧⣝⣷⣷⣿⣿⢾⣫⣕⣱⣼⣿⣿⣿⣿⢟⣻⣿⢟⡕⢱⣇⢷⣷⣷⡵⣿⢇⢷⢟⢟⢝⢕⢕⣕⢕⡕⢕⢕⢕⢕⢕⢕⢕⢕⢕⢕⢕⢕⢕⢕⢕⠑⠀⠀⠀⠀⠀⠁⢕⢕⢕⢕⢕⢕⢕⢕⢕⢕⢕⢕⢕⢕⢕⠁⢕⢕⢔⠀⠀⠀⠕⠕⠕⠕⢕⢕⢕⢕⢕⢕⢕⢕⢕⢕⢕⢕⢕⢕⢕⢕⢕⢕⢕⢕⢕⢕⢕⢕⢕⢕⢕⣱⣵⣷⣷⣿⣿⣿⣿⣿⣿⣿⣿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⠀⠔⠀⠑⠕⢑⢕⠕⠑⠕⢕⢕⢕⢕⢕⢕⢕⢕⣵⡜⣿⣿⣿⣿⣿⣿⣿⣿⣿⣿⣿⣿⣿⣿⣿⣿⣿⣿⣿⣿⣟⣽⣷⣿⣿⣿⣻⣻⣿⡿⢟⣱⣾⢟⣕⡝⢇⣸⡿⣱⣵⣵⣷⡟⢕⢕⢕⣕⣱⡼⢟⢝⢝⢕⢱⡕⢕⢕⢔⢕⢕⢕⢕⢕⢕⢕⢕⠕⠀⠀⠀⠀⠀⠀⠀⢔⢕⢕⢕⢕⢕⢕⢕⢕⢕⢕⢕⢕⢕⢕⢕⢕⢕⢕⢕⢕⢄⠀⠀⠀⠀⠀⠀⠀⠀⠀⠀⠀⠁⠁⠁⠁⠁⠑⠑⠕⠕⠕⢕⢕⢕⢕⢕⢕⢕⢕⢕⢕⢜⢝⢝⢟⢟⢻⢿⢿⢿⢿⢿⢿⢿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⠀⠀⠀⠀⠀⠰⢷⣾⣿⣿⣦⡀⠑⢕⢕⢕⢕⣵⣿⣿⣿⣮⣟⣟⢿⢿⣿⣿⣿⣿⣿⣿⣿⣿⣿⣿⣿⣿⡿⢏⢝⣝⣹⢽⢗⣱⢵⢟⢕⢏⣵⣿⡿⢇⢱⢜⢝⢟⢾⢕⢕⢱⣿⡿⢕⢱⢗⢞⢕⢕⣕⣱⣵⣷⣷⢿⢟⢕⢕⢕⢕⢕⢕⠕⢕⢕⢕⠁⠀⠀⠀⠀⠀⠀⠀⢔⢕⢕⢕⢕⢕⢕⢕⢕⢕⢕⢕⢕⢕⢕⢕⢕⠑⢕⢕⢕⢕⢕⢕⠐⢔⢔⢔⢔⢔⢔⢔⢔⢔⢔⢔⢔⢄⢄⢄⢀⢀⠀⠀⠀⠀⠁⠁⠑⠕⢕⢕⢕⢕⢕⢕⢕⢕⢕⢕⢕⢕⢕⢕⢕⢕⢕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⠀⠀⠀⠀⠈⠉⠙⠛⠢⠄⣱⣾⣿⣿⣿⣿⣿⣿⣿⣿⡿⢕⢕⢜⢝⢝⢟⢟⢿⢿⢟⢟⢝⢝⢹⢝⢝⢕⢕⢕⢏⢕⢕⢕⢕⣼⣿⢫⢕⢘⠕⢕⢚⢏⢕⢕⢜⠹⢝⢕⢕⣵⣵⣵⣷⢿⢟⢟⢏⣕⣱⣵⣵⢕⢕⢕⢕⢕⢕⠀⢔⠑⠀⠀⠀⠀⠀⠀⠀⠀⢔⢕⢕⢕⢕⢕⢕⢕⢕⢕⢕⢕⢕⢕⢕⢕⢕⢕⠀⢕⢕⢕⢕⢕⢕⢕⠁⢕⢕⢕⢕⢕⢕⢕⢕⢕⢕⢕⢕⢕⢕⢕⢕⢕⢕⢔⢔⢔⢄⢄⢀⢀⢀⠁⠁⠑⠑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⠀⠀⠀⠀⠀⠀⠀⠀⠉⠙⢿⣿⣿⣿⣟⢟⢕⢕⢕⢕⢕⢕⢕⢕⢕⢕⢕⢕⢕⢕⢕⢕⢕⢕⢕⢕⢕⢕⢕⢕⣼⡟⢕⢕⠕⠀⠀⢕⢕⢕⢕⢗⣇⣼⣵⣵⢿⢟⢟⢏⣱⣵⣵⣾⣿⢿⢿⢿⢻⣕⢕⢕⢕⠀⠑⠀⠀⠀⠀⠀⠀⠀⠀⠀⠀⣰⢷⢷⢇⢕⢕⢕⢕⢕⢕⢕⣵⣷⣷⣷⣵⣕⢕⢕⠀⢕⢕⢕⢕⢕⢕⢕⣕⢕⢕⢕⢕⢕⢕⢕⢕⢕⢕⢕⢕⢕⢕⢕⢕⢕⢕⢕⢕⢕⢕⢕⢕⢕⢕⢕⢕⢔⢔⢄⢄⢄⢁⢑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⠀⠀⠈⠙⢟⢕⢕⢕⢕⢕⠑⢁⠁⠕⠃⠑⠕⢕⢕⢕⢕⢕⢕⢕⢕⢕⢕⢕⢕⢕⣼⢏⢜⠕⠁⠀⠀⡇⣕⣱⣷⣾⡿⢿⣏⣝⣱⣵⣷⣷⣿⢿⢟⢟⢇⣕⡕⢕⠑⠑⠁⠁⢄⢄⢀⠀⠀⠀⠀⠀⠀⠀⠀⠀⠀⢔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⢄⠀⠀⠀⠀⠀⠀⠀⠀⠀⠀⠀⠀⠀⠑⠑⠘⠕⢕⣆⢔⠑⠀⠸⣷⡄⢸⣷⣷⣷⡷⢇⡱⢇⢕⢕⢕⢕⣼⢏⠕⠁⠀⠀⠀⢱⡇⢟⢟⣝⣱⣵⣾⣿⣿⣿⣿⣟⣝⣱⣵⣷⣾⣿⡟⢕⠀⢄⢔⢔⢕⢕⠕⠑⠀⠀⠀⠀⠀⢀⠄⠐⠀⢄⢕⢕⢕⢕⢕⢕⢕⢕⢕⢕⢕⢕⢕⢕⢕⢕⢕⢕⢕⢕⠀⢕⢕⢕⢕⢕⢕⢕⢕⢕⢅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⢕⠀⠑⢄⠀⠀⠀⠀⠀⠀⠀⠀⠀⠀⠀⠄⠄⠀⠀⠅⢙⠓⠀⠀⠀⠅⢤⣕⢵⢵⢵⢕⣪⢕⢕⢕⢱⢕⣸⢇⡇⠀⠀⠀⠀⠀⢸⡇⣾⣿⣿⡿⢿⣟⣝⣕⣵⣾⣿⣿⣿⣿⡟⢏⢝⢕⠁⢄⢕⢕⢕⠕⠑⠀⠀⠀⠀⢀⠀⠐⠁⠀⠀⢀⢕⢕⢕⢕⢕⢕⢕⢕⢕⢕⢕⢕⢕⢕⢕⢕⢕⢕⢕⢕⢕⠀⢕⢕⢕⢕⢕⢕⢕⢕⢕⢕⢁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⠐⠔⠀⠀⠀⠀⠀⠀⢔⢁⠀⠀⠀⠕⢄⢀⠀⠀⠀⠀⠀⠀⠀⠀⠀⠀⠀⠀⠀⢕⠀⠀⠀⠀⠀⠑⠳⣷⣷⣾⢟⢕⢕⢕⢱⢇⢱⢕⢜⣕⣔⡀⢀⠀⡕⢹⡇⢝⢕⣱⣵⣷⣿⣿⣿⣿⣟⡝⢝⢝⣿⣿⣷⢇⠁⠀⠁⠁⠀⠀⠀⠀⢀⢄⠄⠀⠁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⢕⢕⢀⠀⠀⠀⠁⠁⠀⠀⠀⠀⠀⠀⠀⠀⠀⠀⠀⠀⠀⢕⠀⠀⠀⠀⠀⠀⠀⠘⢕⢕⢕⢕⣱⢕⢇⢕⢱⣾⡿⢿⡿⡏⢕⣾⢕⢸⡇⣾⣿⢿⢟⢟⢟⣿⣵⡵⢿⢿⢿⣿⣿⣟⣻⢕⠀⠀⠀⠀⢀⢄⢔⢕⠑⢁⠀⠀⠀⠀⠀⠀⠀⠀⢕⢕⢕⢕⢕⢕⢕⢕⢕⢕⢕⢕⢕⢕⢕⢕⢕⢕⢕⢕⢕⢕⠀⠁⢕⢕⢕⢕⢕⢕⢕⢕⢕⢕⢔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⠠⠀⢇⠀⠀⠀⠀⠑⠀⠀⠀⠀⠀⠀⠀⠀⠀⠀⠀⠀⢔⢑⠀⠀⠀⠀⠀⠀⠀⠀⠁⢕⢕⢱⢏⢕⢕⢕⢕⢕⢕⣜⣸⢕⣸⣿⢕⢸⢇⢝⢕⢕⢕⢕⢜⢝⢕⢕⡕⢱⢕⢝⢻⣿⣿⡇⢄⢄⢔⢕⢕⢕⢕⣱⣵⣿⣧⠔⠀⠀⠀⠀⠀⢕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⠈⠑⠂⠄⠄⠀⠀⠀⠀⠀⠀⠀⠀⠀⠀⠀⠀⠀⠀⠀⠀⠀⠀⠀⠀⠀⠀⠀⢕⢱⣮⡞⢕⣵⣵⣿⣿⣿⣿⡏⢱⣿⡏⢕⢸⢕⢕⣕⡱⣱⡵⢷⢕⢕⢕⢕⣕⣕⣼⡏⢝⢝⢝⢏⠕⠁⠀⢔⣵⡿⢿⢟⠏⠁⠀⠀⠀⠀⠀⠀⠕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⣾⡿⢱⣿⢿⢿⣟⣏⣜⡵⢕⣾⡿⡱⢇⡜⣱⣽⣿⣿⣧⣵⣵⣷⣿⣿⣿⣷⣝⣝⣕⣵⣷⣷⡕⢀⠀⠀⠀⠁⠁⠀⠀⠀⠀⠀⢄⠀⠀⠕⠀⠀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⣾⣿⢇⢝⣱⣵⣷⣿⣿⡿⢕⣾⡿⡕⣽⢕⢇⣿⣿⣿⡿⢟⢝⣽⣷⣾⣿⣿⣿⡿⢿⢿⣿⡝⢝⢝⡕⢔⢄⢄⢀⠀⠀⠀⠀⠀⢕⢕⢄⠀⠀⠀⠀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⢀⠀⠀⠀⣸⣿⢣⣷⡿⢿⢟⢏⢝⡕⢱⣿⣿⣿⡿⡟⡜⢸⢟⢝⢝⣿⣿⣿⣿⡿⢟⢟⢏⣕⣵⣕⣱⣼⣿⣿⣿⣿⡟⢏⢝⢕⡕⢔⢔⢀⢔⢑⢕⢕⠀⠀⠀⠀⢕⢕⢕⢕⢕⢕⢕⢕⢕⢕⢕⢕⢕⢕⢕⢕⢕⢕⢕⢕⢕⢕⢕⠀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⠔⠑⠁⠁⠀⠀⠀⠀⢱⣿⢇⢞⢏⣕⣵⣵⢗⣸⣞⣿⣿⡟⢝⢕⢕⢕⣕⣵⣷⣾⣿⡿⢿⢿⢇⢕⣱⣾⣿⣿⣿⣿⡿⢿⢟⣝⣝⣺⣷⣾⡿⢇⢕⢕⢕⢕⢔⢕⢕⢄⠀⠀⠀⢔⢕⢕⢕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⠀⢀⢀⠀⠀⠀⠀⠀⢄⢱⣿⢇⢕⢕⢜⢏⢝⣝⢏⢝⢝⢜⢝⢕⡇⣕⣧⣾⣿⡿⢟⢟⢣⣵⣵⣵⣾⣿⣿⡿⢟⢝⢕⢕⣱⣵⣿⣿⡿⢟⢟⢏⢇⢕⢕⢕⣾⡕⢕⢕⢕⢕⠀⠀⠀⠑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⢕⢕⣿⢏⣷⣿⣿⣿⢷⢝⢝⢕⣱⣵⣷⣾⣿⣿⢟⢏⢝⣱⣵⣵⣷⣿⣿⣿⢿⢿⣏⣕⣱⣷⣾⣿⣿⢿⢟⢟⢝⣕⣣⣵⢇⢕⢕⣱⢿⢟⢗⢕⢕⢕⢕⠀⠀⠀⠀⢕⢕⢕⢕⢕⢕⢕⢕⢕⢕⢕⢕⢕⢕⢕⢕⢕⢕⢕⢕⢕⢕⢕⠀⠀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⢼⢏⢾⢿⣇⣕⣱⣵⣷⣿⣿⣿⢟⢏⢝⢝⣽⣷⣷⣿⣿⡿⢿⢟⢟⣝⣵⣵⣾⣿⣿⣿⣿⢟⢝⢕⣱⣵⣷⣿⣿⡿⢿⢕⢕⢽⣽⣷⣷⢷⢇⢕⠁⠁⠀⠀⠀⠀⢕⢕⢕⢕⢕⢕⢕⢕⢕⢕⢕⢕⢕⢕⢕⢕⢕⢕⢕⢕⢕⢕⢕⢔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⣸⣷⢿⢟⢝⢝⢝⣕⣵⣵⣾⣿⡿⢿⢟⢟⢻⣵⣵⣷⣿⣿⢿⢿⢟⢏⣝⣱⣵⣾⣿⣿⣿⡿⢟⢟⢝⣱⣵⣵⣷⣿⣿⢿⢿⡷⢕⠁⠀⠀⠀⠀⠀⠀⢕⢕⢕⢕⢕⢕⢕⢕⢕⢕⢕⠑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⡿⢿⢟⣕⣕⣵⣷⣾⣿⣿⣿⣿⣟⢝⢕⣱⣷⣷⣿⣿⡿⢿⢿⣻⣷⣯⣵⢕⠀⠀⠀⠀⠀⠀⠀⠀⢕⢕⢕⢕⢕⢕⢕⢕⢕⢕⢕⢀⢕⢕⢕⢕⢕⢕⢕⢕⢕⢕⢕⢕⢀⠀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⣿⣿⡟⡿⢻⢿⢿⣧⣱⣵⣷⣿⣿⣿⣿⣿⣿⡏⢝⢝⢟⢻⢿⢟⢟⢻⢟⢟⣿⣧⣕⣕⡕⢜⢝⣹⣝⢕⢀⠀⠀⠀⠀⠀⠀⠁⢕⢕⢕⢕⢕⢕⢕⢕⢕⢕⢕⠕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⣵⣵⣾⣿⣿⣿⣿⣿⣟⣟⣿⣿⣿⣿⣷⣵⣵⢕⢕⢱⣷⣧⣕⣱⣿⣿⣿⢿⣿⣷⣼⡝⢝⢕⠐⠀⠀⠀⠀⠀⠀⠀⢕⢕⢕⢕⢕⢕⢕⢕⢕⢕⢕⠀⢕⢕⢕⢕⢕⢕⢕⢕⢕⢕⢕⢕⠀⠀⠑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⣝⣿⣿⣷⣧⣷⣿⣿⣿⣿⡕⢕⢕⢜⣿⣿⣿⣿⡇⠀⠀⠀⠀⠀⠀⠀⠀⠑⢕⢕⢕⢕⢕⢕⢕⢕⢕⢕⢄⠑⢕⢕⢕⢕⢕⢕⢕⢕⢕⢕⢕⢄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⣜⣽⣷⣷⣷⣯⡝⢟⢟⢕⠀⠀⠀⠀⠀⠀⠀⠀⢀⢕⢕⢕⢕⢕⢕⢕⢕⢕⢕⢕⠀⢕⢕⢕⢕⢕⢕⢕⢕⢕⢕⢕⢕⠀⠀⠀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⢻⢕⢕⢕⢝⢕⢕⢕⣵⣧⣕⢕⢕⢕⣿⣿⣿⣿⣿⣿⢟⢟⢝⢕⣕⣕⢕⠀⠀⠀⠀⠀⢀⢄⣕⣕⢕⢕⢕⢕⢕⢕⢕⢕⢕⢕⢕⠀⠁⢕⢕⢕⢕⢕⢕⢕⢕⢕⢕⢕⢔⠀⠀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⢜⢕⢕⢕⣕⣕⢕⢱⢵⢕⢕⢕⣕⣵⣿⣷⣷⣿⣯⡝⢝⢝⢝⣝⣵⣷⣾⣿⣟⢕⠀⠀⠀⢄⢔⢕⣕⣼⣿⡞⢕⢕⢕⢕⢕⢕⢕⢕⢕⢕⢕⢔⠀⠕⢕⢕⢕⢕⢕⢕⢕⢕⢕⢕⢕⠀⠀⠀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⣵⣵⣿⣿⣿⢟⢟⢝⢝⣻⣷⣷⣾⣿⡿⢿⢟⢟⢟⢏⢑⢄⢄⢔⣵⣵⡵⢕⢕⢕⢕⢕⢕⢕⢕⢕⢕⢕⢕⢕⢕⢕⢕⠀⠀⢕⢕⢕⢕⢕⢕⢕⢕⢕⢕⢕⢕⠀⠀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⢵⣧⡕⢕⢕⢕⣕⣱⣵⣾⣿⣿⡿⢿⢟⢇⣕⣕⣵⣷⣵⣧⣿⡿⢿⢏⢕⢕⣱⣵⣷⣿⣿⡇⢕⢕⢕⢕⢕⢕⢕⢕⢕⢕⢀⠀⠁⢕⢕⢕⢕⢕⢕⢕⢕⢕⢕⢕⢔⠀⠀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⢜⣕⢱⣵⣵⣵⣷⣕⡕⢕⢕⣜⣵⣷⣾⣿⣿⡿⢿⢟⢟⢕⣕⣵⣵⣾⣿⣿⣿⣿⢟⢝⢕⢕⣱⣾⣿⣿⣿⣿⢿⢟⢝⢕⡕⢕⢕⢕⢕⢕⢕⢕⢕⢕⢕⠀⠀⠕⢕⢕⢕⢕⢕⢕⢕⢕⢕⢕⢕⢄⠀⠑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⣜⢺⣿⣿⡿⢏⢝⢝⣿⣿⣿⣿⣿⣿⡿⢿⢟⢟⢕⣵⣵⣷⣿⣿⣿⣿⡿⢟⢏⣕⣵⣿⣿⣿⣿⣿⡿⢟⢟⢝⣕⣱⣵⣵⣾⣧⢕⢕⢕⢕⢕⢕⢕⢕⢕⢕⠀⠀⠀⠕⢕⢕⢕⢕⢕⢕⢕⢕⢕⢕⢕⢀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⣄⢔⢧⣿⣷⢝⢕⣱⣷⣾⣿⣿⣿⣿⢿⢿⣇⣕⣵⣵⣷⣿⣿⣿⣿⣿⢟⢝⣕⣵⣷⣿⣿⣿⣿⣿⢟⢟⢝⣵⣵⣷⣾⣿⣿⣿⣿⢽⣻⡇⢕⢕⢕⢕⢕⢕⢕⢕⢕⢕⠀⠀⠀⠕⢕⢕⢕⢕⢕⢕⢕⢕⢕⢕⢕⢄⠑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⢀⠀⢀⠀⠀⠀⠙⠉⠁⠕⢕⢕⢕⢹⣿⡿⢿⢿⢟⢏⣵⣵⣾⣿⣿⣿⣿⡿⢿⢝⣕⣕⣵⣿⣿⣿⣿⡿⢟⢟⢏⣝⣿⣿⣿⣿⣿⣿⣿⢿⢟⢏⣕⣕⣧⣵⣿⡇⢕⢕⢕⢕⢕⢕⢕⢕⢕⠀⠀⠀⠀⠕⢕⢕⢕⢕⢕⢕⢕⢕⢕⢕⢕⢄⢕⢕⢕⠁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⣱⣵⣾⠀⠀⠀⠀⠀⠀⠀⠀⠀⠕⢑⢑⢜⢕⣕⣱⣵⣷⣿⣿⣿⣿⣿⣿⡝⣕⣵⣷⣿⣿⣿⣿⣿⢿⢟⢟⣿⣷⣷⣾⣿⣿⣿⡿⢿⢟⢏⣕⣵⣵⣿⣿⣿⣿⣿⡿⢟⢕⢕⢕⢕⢕⢕⢕⢕⢕⢕⠀⠀⠀⠀⠕⢕⢕⢕⢕⢕⢕⢕⢕⢕⢕⢕⢕⢕⢕⠀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⠀⠀⢄⣾⣿⣿⡏⢀⣀⣄⣠⡤⢔⢆⢱⢏⢕⢱⢕⣵⣾⣿⣿⣿⣿⡟⢝⢝⣻⣿⣿⣿⣿⣿⣿⡿⢟⢏⢕⢕⣵⣷⣾⣿⣿⣿⣿⣿⣿⣕⡕⢕⢵⢾⢟⢿⢻⣿⣿⢏⢝⢕⣱⣷⣧⢕⢕⢕⢕⢕⢕⢕⢕⢕⢄⠀⠀⠀⠀⠑⢕⢕⢕⢕⢕⢕⢕⢕⢕⢕⢕⢕⢕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⢕⢕⠁⠀⠀⢕⣿⡿⣟⣵⣿⡿⢿⢏⢕⢕⢕⣕⣱⣱⣵⣿⡏⢝⢕⢕⢕⢕⣽⣷⣿⣿⣿⡿⢟⢟⢟⢟⣷⣵⣵⣵⣾⣿⣿⣿⣿⡟⢝⢝⢻⢻⢿⢟⢇⢕⢕⢕⢕⢕⢻⣿⣿⣷⢞⢟⢟⣕⢕⢕⢕⢕⢕⢕⢕⢕⢕⢕⠀⠀⠀⠀⠀⠀⠕⢕⢕⢕⢕⢕⢕⢕⢕⢕⢕⢕⢔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⠐⠑⠑⠑⠑⠁⠀⠀⠀⠊⠑⠚⠛⠛⠙⠑⠓⠓⠛⠛⠛⠛⠛⠛⠛⠋⠑⠓⠓⠛⠛⠛⠛⠛⠛⠛⠛⠓⠑⠑⠓⠚⠛⠛⠛⠛⠛⠛⠛⠛⠛⠛⠓⠓⠓⠓⠓⠚⠛⠛⠛⠛⠓⠓⠛⠛⠛⠛⠛⠛⠛⠚⠛⠑⠑⠑⠑⠑⠑⠑⠑⠑⠐⠀⠀⠀⠀⠀⠀⠁⠑⠑⠑⠑⠑⠑⠑⠑⠑⠑⠑⠑⠑⠑⠑⠑⠑⠑⠑⠑⠑⠑⠑⠑⠑⠑⠑⠁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⢱⣾⣿⣿⣿⣷⡕⢕⢕⢕⢕⢕⢕⢕⢜⢝⢻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⢱⣿⣿⣿⣿⣿⣿⣿⣇⢕⢕⢕⢕⢕⢕⢕⢕⢕⢜⢝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⢱⣿⣿⣿⣿⣿⣿⣿⣿⣿⣷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⣿⣿⣿⣿⣿⣿⣿⣿⣿⣿⣿⣿⣧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⢱⣿⣿⣿⣿⣿⣿⣿⣿⣿⣿⣿⣿⣿⣿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⢻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⢝⢿⣿⣿⣿⣿⣿⣿⣿⣿⣿⣿⣿⣿⣿⣿⣿⣿⣧⡕⢕⢕⢕⢕⢕⢕⢕⢕⢜⣿⣿⣿⣿⣿⣿⣿⡿⢿⢟⣟⣏⣽⣽⣽⣽⣝⣟⣟⢻⢿⢿⣿⣿⣿⣿⣿⣿⣿⣿⣿⡿⢿⢿⢿⢿⢟⢟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⣾⣿⣿⣿⣿⣿⣿⣿⣿⣿⣿⣿⣿⣿⣿⣿⣿⣿⣿⣷⣵⡕⢕⢕⢕⢕⢕⢕⢹⡿⢟⣟⣽⣵⣷⣷⣿⣿⣿⣿⣿⣿⣿⣿⣿⣿⣿⣿⣿⣷⣷⡝⡏⣝⣝⣵⣵⣵⣵⣕⣜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⡿⢿⢿⢿⣿⣿⣿⣿⣿⣿⣿⣿⣿⣿⣿⣿⣿⣿⣿⣿⣿⣿⣿⣿⣿⣿⣿⣿⣿⣿⣿⣿⣿⣿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⣯⣵⣷⢿⣏⣵⣾⣿⣿⣿⣿⣿⣿⡿⢿⣿⣿⣿⣿⣿⣿⣿⣿⣿⣿⣿⣿⣿⣿⣿⣿⣿⣿⣿⣿⣿⣿⣿⣿⣿⣿⣿⣿⣿⣿⣿⣿⣿⣿⣿⣿⣿⣿⣿⣿⣿⣿⣿⣿⣿⣿⣿⣿⣿⢿⣟⡽⢕⣵⣿⣿⣿⣿⣿⣿⣿⣿⣿⣿⣿⣿⣿⣿⣿⣿⣿⣿⣿⢟⣹⣷⣿⣿⣿⣿⣿⣿⣿⣿⣿⣿⣿⣿⣿⣿⣿⢽⢏⢟⢝⢕⢏⢜⢳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⣿⣿⣿⣿⣿⣿⣿⣿⣿⣿⣿⣿⣿⣿⣿⣿⣿⣿⣿⣿⣿⣿⣿⣿⢿⢿⢿⢿⣟⣽⣷⣿⣿⡿⢟⣵⣾⣿⣿⣿⣿⣿⣿⣿⣿⣿⡇⢸⣿⣿⣿⣿⣿⣿⣿⣿⣿⣿⣿⣿⣿⣿⣿⣿⣿⣿⣿⣿⣿⣿⣿⣿⣿⣿⣿⣿⣿⣿⣿⣿⣿⣿⣿⣿⣿⣿⣿⣿⣿⣿⣿⣿⡿⢿⣏⣵⣷⣿⢏⣼⣿⣿⣿⣿⣿⣿⣿⣿⣿⣿⣿⣿⣿⣿⣿⣿⣿⣿⡿⢏⣱⣾⣿⣿⣿⣿⣿⣿⣿⣿⣿⣿⡿⢟⢟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⢿⣟⢫⣝⣕⣧⣼⣿⢟⣽⣾⣿⣿⣿⢟⣹⣮⣽⣝⡻⢿⣿⣿⣿⣿⣿⣿⣿⣿⢇⢜⣿⣿⣿⣿⣿⣿⣿⡿⣿⣿⣿⣿⣿⣿⣿⣿⣿⣿⣿⣿⣿⣿⣿⣿⣿⣿⣿⣿⣿⣿⣿⣿⣿⣿⣿⣿⣿⣿⣿⣿⣿⢟⣟⣽⣷⣿⣿⣿⡿⢣⣾⣿⣿⣿⣿⣿⣿⣿⣿⣿⣿⣿⣿⣿⣿⣿⣿⣿⡿⢏⣵⣿⣿⣿⣿⣿⣿⢟⢟⢝⢟⢝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⣽⡿⡟⢝⣣⣵⡷⣟⣟⣽⡽⣣⣾⣿⣿⣿⣿⢏⣵⣿⣿⣿⣿⣿⣷⣧⡝⡻⢿⣿⣿⣿⣿⣿⢱⡇⡟⣿⣿⣿⣿⣿⣿⡇⢸⣿⣿⣿⣿⣿⣿⣿⣿⣿⣿⣿⣿⣿⣿⣿⣿⣿⣿⣿⣿⣿⣿⣿⣿⣿⣿⣿⣿⣿⢿⢏⣵⣿⣿⣿⣿⣿⣿⡿⣱⣿⣿⣿⣿⣿⣿⣿⣿⣿⣿⣿⣿⣿⣿⣿⣿⣿⡿⢏⣵⣿⡿⡿⢟⢟⢏⢟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⣿⣻⢟⣣⢵⣾⣷⣷⢕⣱⣵⢾⣻⣽⣷⣿⣿⣿⢏⢾⢿⢿⣿⣿⢏⣱⣿⣿⣿⣿⣿⣿⣿⣿⣿⣿⣿⣇⡝⢻⡟⢟⣻⢸⢟⡇⣿⣿⣿⣿⣿⣿⢇⢸⣿⣿⣿⣿⣿⣿⣿⣿⣿⣿⣿⣿⣿⣿⣿⣿⣿⣿⣿⣿⣿⣟⣟⣿⣿⡿⢟⣹⣱⣵⣿⣿⣿⣿⣿⣿⣿⡟⣱⣿⣿⣿⣿⣿⣿⣿⣿⣿⣿⣿⣿⣿⣿⣿⣿⣿⢟⡱⢞⢜⢎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⣿⣿⣿⣿⣿⣿⣿⣿⣿⣿⣿⣿⣿⣟⣻⣯⣵⣷⣾⣿⢿⢿⣿⣿⣽⣾⣿⣿⣿⣿⣿⣿⣿⣷⣾⡿⢟⣵⢿⡇⡿⡿⢏⣵⢿⣫⣷⣿⣿⡿⢟⢝⢕⣱⣵⣵⣷⣿⢿⢕⣾⣿⣿⣿⣿⣿⣿⣿⣿⣿⣿⣿⣿⣿⣿⣕⢝⠟⠙⢸⣾⡇⢿⣿⣿⣿⣿⡟⣱⢸⣿⣿⣿⣿⣿⣿⣿⣿⣿⣿⣿⣿⣿⣿⣿⣿⣿⣿⣿⣿⣿⣿⡿⢟⣹⣵⣿⣿⣿⣿⣿⣿⣿⣿⣿⣿⡟⣱⣿⣿⣿⣿⣿⣿⣿⣿⣿⣿⣿⣿⡿⣿⢿⡿⡿⢇⡸⢕⢕⢕⢕⢕⢕⢕⢕⢕⢕⢕⢕⢕⢕⢕⢕⢕⢕⢕⢕⢕⢕⢕⢕⢕⢕⢕⢕⢕⢕⢕⢕⢕⠀</a:t>
            </a:r>
            <a:br/>
            <a:r>
              <a:t>⣿⣿⣿⢿⠟⢝⢿⣿⣿⣿⣿⣿⣿⣿⣿⣿⣿⣿⣿⣿⣿⣿⣿⣿⣿⣿⣿⣿⣿⣿⣿⣿⣿⣿⣿⣿⣿⣿⣿⣿⣿⣿⣿⣿⣿⣿⣿⣿⢿⣿⣿⣿⣿⣿⣿⡿⢿⣿⣿⣟⣻⣿⣿⣿⣿⢿⢿⣿⣿⣿⣿⣿⣿⣿⣿⣿⣿⣿⣿⣿⣾⣿⣿⣟⣻⣿⣷⣿⣿⣿⣿⣿⣿⣽⣿⡕⣜⣵⢷⢗⢣⣵⢟⣵⣿⣿⣿⣿⡷⢏⣵⢏⢱⣵⣿⣿⣿⢏⢎⣼⣿⣿⣿⣿⣿⣿⣿⣿⣿⣿⣿⣿⣿⣿⣿⡿⠑⠀⣰⣿⡿⣕⢔⢜⢻⣿⡿⣱⡿⣸⣿⣿⣿⣿⣿⣿⣿⣿⣿⣿⣿⣿⣿⣿⣿⣿⣿⣿⣿⣿⢟⢏⢱⣾⡿⢸⣿⣿⣿⣿⣿⣿⣿⣿⣿⡟⣱⣿⣿⣿⣿⣿⣿⡿⢟⢟⢝⢝⢝⢝⢝⢣⢟⢎⢕⢕⢕⢕⢕⢕⢕⢕⢕⢕⢕⢕⢕⢕⢕⢕⢕⢕⢕⢕⢕⢕⢕⢕⢕⢕⢕⢕⢕⢕⢕⢕⢕⢕⢕⢕⠀</a:t>
            </a:r>
            <a:br/>
            <a:r>
              <a:t>⣯⣿⣷⣴⢴⣴⣴⣽⣿⣿⡿⣿⣿⣿⣿⣿⣿⣿⣿⣿⣿⣿⣿⣿⣿⣿⣿⣿⣿⣿⣿⣿⣿⣿⣿⣿⣿⣿⣿⣿⣿⣿⣿⣿⣿⣿⣿⣿⣿⢿⢿⢟⣟⣿⣿⣷⣷⣿⡿⢿⣿⣿⣿⣯⣿⣿⡿⢿⣟⣻⣿⣿⣿⣿⣿⢿⢟⣿⣿⣷⣷⣿⣿⣿⣿⣿⣿⣿⣿⣿⣿⣿⣿⣿⡇⡕⢻⣎⢟⡵⢟⣵⣿⣿⣿⣿⡿⢏⣵⢟⢏⣵⡟⢻⣿⢟⣱⣿⣿⣿⣿⣿⣿⣿⣿⣿⣿⣿⣿⣿⣿⣿⣿⣿⣿⡇⢄⣼⣿⣿⢇⢝⢕⢕⢕⢜⢱⣿⢣⣿⣿⣿⣿⣿⣿⣿⣿⣿⣿⣿⣿⣝⣿⣿⣿⣿⣿⡿⢏⢕⢪⢱⣾⣿⡇⣿⣿⣿⣿⣿⣿⣿⣿⣿⣿⣿⣿⡟⢿⢏⢝⢝⢕⢕⢕⢕⢕⢕⢕⢕⢕⢕⢕⢕⢕⢕⢕⢕⢕⢕⢕⢕⢕⢕⢕⢕⢕⢕⢕⢕⢕⢕⢕⢕⢕⢕⢕⢕⢕⢕⢕⢕⢕⢕⢕⢕⢕⢕⢕⢕⠀</a:t>
            </a:r>
            <a:br/>
            <a:r>
              <a:t>⣻⣽⣷⣿⣿⣿⣿⣿⣿⣿⣿⣮⡟⢿⣿⣿⣿⣿⣿⣿⣿⣿⣿⣿⣿⣿⢿⢿⢿⢿⣿⣽⣽⣿⣿⣿⣿⣿⣿⣿⣿⣿⡿⢟⢟⣟⣿⣧⣵⣷⣾⣿⡿⢿⣿⣿⣿⣿⣿⣿⣿⢟⢟⣻⣿⣷⣷⣿⢿⢿⣿⣟⣽⣿⣿⣿⣿⣿⣟⣟⣹⣿⣿⣿⣿⡟⣟⣻⣿⣷⣾⣿⣿⢿⡇⢕⢇⢵⡫⣱⣿⣿⣿⣿⡿⢏⢱⡾⢏⣵⣿⣿⣷⢕⣵⡾⢟⣿⣿⣿⣿⣿⣿⣿⣿⣿⣿⣿⣿⣿⣿⡿⣿⣿⡿⣱⣾⣿⣿⢏⠁⠁⢁⢕⢕⢕⠕⢇⣾⢿⢿⣻⣿⣿⣟⣿⣿⣿⣿⣿⣿⣿⣿⣿⣿⡿⢇⢕⢕⢕⢜⣵⣿⣿⡇⣿⡿⢿⢝⢏⢟⢕⢕⢕⢝⢝⢕⢕⢕⢕⢕⢕⢕⢕⢕⢕⢕⢕⢕⢕⢕⢕⢕⢕⢕⢕⢕⢕⢕⢕⢕⢕⢕⢕⢕⢕⢕⢕⢕⢕⢕⢕⢕⢕⢕⢕⢕⢕⢕⢕⢕⢕⢕⢕⢕⢕⢕⢕⢕⢕⠀</a:t>
            </a:r>
            <a:br/>
            <a:r>
              <a:t>⡿⢟⢝⢝⢜⢜⢝⢹⣹⣯⣿⣾⣷⣕⡅⠝⠕⠟⢛⢟⠟⠛⠟⠻⢟⡏⠕⠪⢾⢿⣿⡻⣿⣿⣾⣿⣿⣿⣿⣿⣷⣿⣿⣿⣿⣿⡟⢟⣟⣽⣿⣿⣿⣿⣿⣿⣿⣽⣽⣿⣿⡿⢿⣿⣟⣽⣽⣿⣿⣿⣿⣟⣿⣿⣯⣽⣿⣿⣿⣿⣿⣯⣵⣵⣿⣿⣿⣿⣵⣗⢽⡾⢞⢗⠃⢜⣣⢎⣾⣿⣿⣿⡿⢏⣱⢳⢟⢵⣿⣿⣿⢟⣵⡿⢏⣵⣿⣿⣿⣿⣿⣿⣿⣿⣿⣿⣿⣿⣿⣿⢏⣸⡿⢏⣾⣿⣿⣿⢏⠀⠀⠀⠁⠄⢀⢀⠀⠕⢟⣼⣿⣿⣷⣾⣿⡿⢿⢏⣝⣝⣿⣿⣿⣿⢟⢕⢕⢕⢕⢕⢕⢝⢝⢱⢕⢜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⠐⢰⡄⢄⢅⠔⢕⢁⠀⢀⢔⢕⢔⢈⠝⢻⡽⣿⣿⣿⣿⣟⣟⢽⡿⢿⣿⣿⣿⢿⢿⢟⣟⣻⣽⣿⣿⣿⢟⢟⣟⣻⣿⣿⣷⣿⣿⢿⢟⣻⣯⣷⣾⣿⡿⢿⣿⣿⣿⣿⣿⣿⣿⣿⣟⣻⣿⣿⣷⣿⣿⡿⡿⢗⠙⠁⠀⣰⡵⡕⡞⣽⣿⡿⢏⡕⢿⣇⢣⣾⣏⢿⣿⣣⣿⢟⣱⣿⣿⣿⣿⣿⣿⣿⣿⣿⣿⣿⣿⣿⡿⢏⢕⢱⢏⣵⣿⣿⣿⣿⠏⢁⠔⢐⠔⠕⠕⠕⠑⠀⢄⢸⣿⢾⣟⣟⣏⣵⣷⣷⣿⣿⢿⢿⣫⡹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⠕⠈⠕⢄⢀⠀⢕⢄⢕⢕⢕⢕⢕⠄⠀⠑⢝⣯⣽⢿⢯⡵⢵⢗⢝⢝⣹⣵⣷⣷⣿⡿⢟⣟⣽⣷⣷⣾⣿⢿⢟⣏⣹⣵⣾⣿⣿⡿⢟⢟⢝⣹⣿⣿⣿⡿⢿⢿⣿⣿⣵⣿⣯⣿⣿⣿⢏⣽⢗⣪⢕⠁⠀⠀⢄⣼⢿⢻⢸⢱⣿⡟⢕⢄⣀⢀⠑⢝⡻⣿⣎⢳⡟⣵⣱⡟⣽⣿⣿⣿⣿⣿⣿⣿⣿⣿⣿⣿⢟⢕⢕⡱⣱⣾⣿⣿⣿⡿⠃⠀⠑⠕⢕⢄⢄⢑⢀⠀⠀⠑⢱⣵⣷⣾⣿⢿⢟⢏⢝⣧⣵⣾⢿⢏⢕⢕⢑⢕⢕⢕⠕⢕⢕⣕⣵⣷⣷⣷⡇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⢀⢄⡀⠀⠀⠑⠔⢄⢘⢔⠕⢕⢕⠑⠀⠀⠀⠀⠙⢫⣵⣵⣵⣷⣿⢿⢟⣟⣝⣹⣽⣿⣿⣿⣿⣟⣝⣹⣵⣷⣿⡿⢿⢿⢿⣿⣿⡿⢿⢇⣕⣾⣿⣿⣿⣿⣿⣿⣿⡿⢿⢿⣿⣿⣯⣿⢟⣽⢗⢏⡕⠀⠀⢀⣴⢟⢇⣵⢇⢕⢸⣿⣱⣵⣿⣿⣟⢃⢁⠘⢎⢏⣏⢾⣧⡿⣸⣿⣿⣿⣿⣿⣿⣿⣿⢟⢱⢝⢕⢕⠁⠀⠈⠙⠟⠟⠟⠟⠁⠀⢄⢔⢔⢕⢕⢕⢕⢕⢔⠀⢕⢝⢏⣹⣵⣵⣕⢕⢜⢕⢝⢕⢕⢱⣾⣿⣿⣿⣷⣿⣷⣷⣵⣾⣼⣿⣿⣿⣯⡇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⢜⢢⢀⠀⠀⠀⠁⠑⠕⠁⠁⠀⠀⠀⠀⠀⠀⠁⢟⣝⣕⣵⣷⣷⡿⢿⢟⢟⣯⣵⣵⣾⡿⢿⢟⢏⣝⣕⣵⣷⣷⣾⣿⣿⣿⣿⣿⣷⣧⣾⣿⣿⢿⢿⣿⣿⣿⣿⣵⣾⣿⢿⢟⢕⡝⢕⣵⡿⢇⢄⢄⡾⢫⡎⣳⢏⢕⢕⢸⡇⣿⣿⣿⢕⢈⢁⠀⠄⠁⢳⢸⣷⢸⢧⣿⣿⣿⣿⣿⣿⣿⢟⢕⢕⢕⢕⣱⠁⢔⢀⠀⠀⠀⠀⢄⠀⠀⢅⢕⣵⢁⢕⠕⠁⠔⢔⢅⠀⢁⢜⢿⢿⢟⡏⢝⢕⢕⢕⢕⢕⢕⢕⢸⣿⣿⣿⣿⣿⣿⣟⣿⣿⣿⣽⢟⣯⢿⢇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⠀⠀⠀⠀⢻⣿⣏⣵⣵⣷⣷⢾⢟⢟⣝⣹⣵⣷⣷⡿⢿⢿⢿⢿⢏⢝⢝⢝⢹⢿⣿⣿⣿⣿⣿⣧⣵⣷⣿⣿⢿⢿⢟⣏⣽⢇⢕⣱⢗⣵⡿⢝⡱⡗⢕⢜⣱⡿⣱⢇⢕⢕⢱⣿⣟⡿⢿⣗⢕⡕⢄⠄⢀⡄⣱⣾⣿⣟⢇⡇⣿⣿⣿⣿⢻⢏⢕⢕⢕⢱⣾⣿⣧⣀⢁⢀⢄⢔⢕⢕⡄⠀⠀⢕⢇⢱⢕⢔⢀⠀⠀⠀⠀⠑⢕⢱⣷⡟⢕⢕⢕⢕⢕⢕⢕⢕⢕⢕⢝⢏⣿⣿⣿⣿⣟⣷⣫⣝⡛⢟⢳⡧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⠀⠀⠀⠀⢝⢟⢝⣝⣵⣵⣵⣾⣿⢿⢟⢟⣱⣱⣵⢕⡕⢕⢕⠕⠪⢣⢕⣕⢕⣕⢇⣇⣯⢝⣹⣝⣝⡿⣷⣷⣟⢳⢏⢇⣱⡪⢱⢿⢏⢵⣎⡝⢕⢕⣱⣿⣽⢇⢕⢕⢱⣿⣿⣿⣿⣼⡝⢕⣗⣇⣱⣾⣿⣿⣿⣿⣿⣿⡇⣿⣿⣿⡇⢇⣱⢇⢕⣵⣿⣿⣿⣿⡿⢟⢕⣱⣱⣾⣿⣷⡄⠀⠀⠑⢜⢜⢰⢅⠔⠄⢀⠀⣄⣠⢜⢝⢕⢕⢕⢕⢕⢕⢕⢕⢕⢕⢕⢕⢕⢹⣏⣹⣿⣿⣿⣿⣿⢿⡇⢕⢽⣕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⠀⠀⠀⠁⠟⢿⢟⢟⢝⢱⠇⠕⢮⠣⠵⢇⢕⠃⠁⠀⠀⠀⠀⠀⠀⠜⢟⠟⢣⣵⣼⡵⢗⢝⢿⢻⣣⢕⢝⣗⣵⢵⢗⢗⢞⢟⢝⢝⢟⢝⢕⢕⢕⣿⣯⡟⢕⢕⢕⣾⣿⣿⣿⣿⣿⣿⣿⣿⣿⣿⣿⣿⣿⣿⣿⣿⣿⣿⣷⣽⡿⢕⣼⢇⢱⣾⣿⣿⣿⣿⡿⢕⣱⣿⣿⣿⣿⣿⡟⣵⡄⠀⠀⠑⡼⠑⠀⠁⢕⣰⣵⣻⣿⡿⢏⢕⢕⢕⢕⢕⢕⢕⢕⢕⢕⢕⢕⢕⢕⢜⢟⢟⢟⢝⢿⣿⡽⣹⢕⣿⡟⡱⢕⢕⢕⢕⢕⢕⢕⢕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⠀⠀⠀⠀⠀⠀⠐⢔⢔⢕⢕⠀⠀⠀⠀⠀⠀⠀⠀⠀⠀⠀⠀⠀⠀⠐⠀⠈⠁⠁⠀⠀⠁⠑⠫⢕⢞⢏⢜⢕⢕⢕⢕⢕⢕⢕⢕⢕⢕⢕⢕⢸⣟⡇⡇⢕⢕⢱⣿⣿⣿⣿⣿⣿⣿⣿⣿⣿⣿⣿⣿⣿⣿⣿⣿⣿⣿⣿⣿⡷⣼⣕⡻⢿⣷⣽⣝⣟⢟⣱⣾⣿⣿⣿⣿⣿⢫⣾⣿⡇⠀⠁⢑⠜⢝⢕⢀⢜⡟⢟⢝⣷⣷⢕⢕⢕⢕⢜⢱⡕⢕⢕⢕⢕⢕⢕⢕⢕⢕⢕⢕⢕⢕⢕⢹⢜⡾⣵⣿⣻⡗⡇⢕⢕⢕⢕⢕⢕⢕⠀⠕⢕⢕⠑⠀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⢑⢕⢔⢀⠀⠀⠀⠀⠀⠀⠀⠀⠀⠁⠁⠀⠀⠀⠀⠀⠀⠀⠀⠀⠀⠀⠀⠀⠀⠀⠀⠀⠀⠀⠀⠀⠀⠀⠀⢕⢕⢕⢕⢕⢕⢕⢕⢕⢕⢕⢕⢕⢕⢕⢕⢸⡯⢕⡇⣵⡟⢹⣿⣿⣿⣿⣿⣿⣿⣿⣿⣿⣿⣿⣿⣿⣿⣿⣿⣿⣿⣿⣽⣵⣥⢄⠈⠑⢝⢻⣿⢟⡼⢫⣿⣿⣿⣿⣿⣵⣿⣿⣿⣿⣄⡀⠁⠕⠕⢕⢕⢸⢿⢕⢇⢜⢝⢕⢕⢕⢕⢕⢕⢝⢇⢕⢕⢕⢕⢕⢕⢕⢕⢕⢕⢕⢕⢕⢕⡝⡷⡏⡝⡱⣝⢷⢕⢕⢕⢕⢕⢕⢕⠀⠀⠑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⢅⠅⢐⠄⠀⠀⠀⠀⠀⠀⠀⠀⠀⠀⠀⠀⠀⠀⠀⠀⠀⠀⠀⠀⠀⠀⠀⠀⠀⠀⠀⠀⠀⠀⠀⢄⢕⢕⢕⢕⢕⢕⢕⢕⢕⢕⢕⢕⢕⢕⢕⢕⢸⢝⣵⢟⢝⢕⢕⢿⣿⣿⣿⣿⣿⣿⣿⣿⣿⣿⣿⣿⣿⣿⣿⣿⣿⣿⣿⣿⢟⠉⠓⠁⠀⠀⠈⠜⢮⢳⢻⣿⣿⢟⣵⣿⣿⣿⣿⣿⣿⣿⢏⣧⣕⢔⢔⢔⢱⢇⢕⣕⣕⡕⢕⢕⢕⢕⢕⢕⢕⢕⢕⢕⢕⢕⢕⢕⢕⢕⢕⢕⢕⢕⢕⢕⢕⢕⢕⢕⢜⢜⢕⢕⢕⠕⢑⢡⢕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⠁⠀⠀⠁⠀⠀⠀⠀⠀⠀⠀⠀⠀⠀⠀⠀⠀⠀⠀⠀⠀⠀⠀⠀⠀⠀⠀⠀⠀⠀⠀⠀⠀⠑⠑⠑⠑⠑⠑⠑⠕⢕⢕⣱⣵⢵⢷⢔⢇⢕⣵⣾⡿⢏⢕⢕⢕⢕⢜⣿⣿⣿⣿⣿⢻⣿⣿⣿⣿⣿⣿⣿⣿⣿⣿⣿⣿⣿⣿⢔⢔⢀⠀⠀⠀⢔⢀⢅⡸⢜⡿⣫⣾⣿⣿⣿⣿⣿⣿⡿⢣⢾⣿⣿⣷⡕⢕⢕⢕⢕⢗⢜⢕⢕⢕⢕⢕⢕⢕⢕⢕⢕⢜⢕⢕⡕⢕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⢀⣄⣤⣄⡀⠀⠀⠀⠀⠀⠀⠀⠀⠀⠀⠀⠀⠀⠀⠀⠀⠀⠀⠑⠝⢝⢕⢕⢵⢵⣗⢿⢿⢟⢕⢕⢕⢕⢕⢕⢕⢸⣿⣿⣿⣿⣧⡕⢝⢿⣿⣿⣿⣿⣿⣿⣿⣿⣿⣯⢻⣵⢷⢕⢕⢐⣠⢞⢕⠄⢏⢕⣾⣿⣿⣿⣿⣿⣿⣿⢟⢕⢕⢕⢝⢻⢿⣱⡕⢕⢕⢕⢕⢕⢕⢕⢕⢕⢕⢕⢕⠕⠕⢕⢕⢕⢕⢝⢱⢕⢕⢕⢕⢕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⢀⢀⣄⣴⣷⣿⣿⣿⡿⢿⢿⣆⣄⣄⡀⠀⠀⠀⠀⠀⠀⠀⠀⠀⠀⠀⠀⠀⠀⠀⠀⢕⢕⢇⢕⢱⣷⡷⢇⢕⢕⢕⢕⢕⢕⢕⢕⢕⢹⣿⣿⣿⣿⣿⣷⣷⣽⣿⣿⣿⣿⣿⣿⣿⣿⣿⣷⣵⣹⣷⣿⣿⡿⢟⣵⣎⣵⣿⣿⣿⣿⢿⢟⣿⡿⣣⢕⢸⡎⢟⢻⢯⢞⣿⢣⢷⢿⢟⢝⢕⢕⣕⢕⢕⢕⢕⢕⢕⢕⢅⢕⢕⢕⢕⢕⢕⢕⢕⠑⠁⠁⠑⠑⠑⠑⠕⢕⢕⢕⢕⢕⢕⢕⢕⢕⢕⢕⢕⢕⢕⢕⠕⢕⢔⠀⠀⠀⠀⢕⢕⢕⢕⢕⢕⢕⢕⢕⢕⢕⢕⢕⢕⢕⢕⢕⢕⢕⢕⢕⢕⢕⢕⢕⢕⢕⢕⢕⢕⢕⢕⢕⢕⢕⣕⣕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⠀⠐⠕⢕⢕⢕⢕⢕⠕⠕⢕⢕⢕⢕⢕⢕⢕⢕⣱⢻⣿⣿⣿⣿⣿⣿⣿⣿⣿⣿⣿⣿⣿⣿⣿⣿⣿⣿⣿⣟⣫⣵⣾⣿⣿⡿⣟⡿⣿⢟⢕⣼⡿⢫⣵⣝⢇⣼⡇⣷⣷⣷⣿⡏⢕⢕⢕⣕⣱⡼⢟⢝⢝⢕⢕⢕⢕⠕⢕⢕⢅⢅⢅⠕⢕⢕⠕⠁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⠀⠀⠀⠀⠀⢱⢵⣵⣵⣿⣦⠁⠑⢕⢕⢕⣱⣾⣿⣿⣷⣽⣟⡻⢿⣿⣿⣿⣿⣿⣿⣿⣿⣿⣿⣿⣿⣿⢿⢝⢝⣝⢽⢕⣜⡵⢞⢝⢜⢱⣾⣿⢟⢕⢗⢕⢝⣟⢗⢕⣕⣜⣿⢟⢱⢽⢗⢞⢕⢕⣕⣱⣵⣷⣿⢿⢷⢔⢔⢅⢕⢕⢕⢕⢕⢕⠕⠀⠀⠀⠀⠀⠀⠀⠀⢀⢕⢕⢕⢕⢕⢕⢕⢕⢕⢕⢕⢕⢕⢕⢕⢕⢕⢕⢕⢕⢕⢔⠀⠀⠀⠀⠀⠀⠀⠀⠀⠀⠀⠀⠀⠀⠀⠀⠁⠁⠁⠑⠑⠕⠕⢕⢕⢕⢕⢕⢕⢕⢕⢕⢕⢜⢝⢝⢝⢟⢟⢟⢟⢟⢟⢟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⠀⠀⠀⠀⠈⠉⠙⠓⠴⠅⡵⣾⣿⣿⣿⣿⣿⣿⣿⣿⢇⢕⢕⢝⢝⢟⢟⢟⢿⢟⢟⢏⢝⢕⢹⡽⢇⢕⢕⢞⢝⢕⢕⢕⢕⣿⡟⢕⢕⠕⠑⡓⢏⢕⢕⢕⢝⢕⡱⢱⣕⣕⣵⣵⣷⢿⢟⢟⢏⣕⣱⣵⣷⢕⢕⢕⢕⢑⢑⠕⠕⠁⠀⠀⠀⠀⠀⠀⠀⠀⢀⢕⢕⢕⢕⢕⢕⢕⢕⢕⢕⢕⢕⢕⢕⢕⢕⢕⢕⢕⢕⢕⢕⢕⢕⢁⢕⢕⢕⢕⢕⢕⢕⢕⢕⢕⢕⢔⢔⢔⢔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⠀⠀⠀⠀⠀⠀⠀⠁⠉⠛⢿⣿⣿⣿⣿⢇⢕⢕⢕⢕⢕⢕⢕⢕⢕⢕⢕⢕⢕⢕⢕⢕⢕⢕⢕⢕⢕⢕⢕⣱⣿⢏⢕⠕⠑⠀⢀⢗⢕⢕⢕⢝⣽⣷⣧⡾⡿⢟⢟⢝⣱⣵⣵⣾⣿⢿⢿⢿⢏⡕⢕⢕⢕⢕⢕⠀⠀⠀⠀⠀⠀⠀⠀⠀⠀⢀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⠀⠀⠈⠟⢏⢕⢕⢕⢕⢕⢕⢕⢕⢕⢕⢕⢕⢕⢕⢕⢕⢕⢕⢕⢕⢕⢕⢕⢕⢱⡿⢇⢝⠑⠀⠀⢀⡇⣕⣵⣵⣿⢿⡿⢏⣝⣱⣵⣷⣷⣿⢿⢟⢟⢝⣕⣵⣵⣾⣿⡇⢕⢕⢕⠀⠑⠀⠀⠀⠀⠀⠀⠀⠀⠀⠀⡾⢟⢟⢝⢕⢕⢕⢕⢕⢕⢱⢾⢿⢿⢿⢷⢧⢕⢕⠀⢕⢕⢕⢕⢕⢕⢗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⡀⠀⠀⠀⠀⠀⠀⠀⠀⠀⠀⠀⠀⠀⠑⠑⢕⢕⠑⠑⢁⠁⠕⢉⢉⠑⣕⣕⣕⣕⣕⡕⢕⡕⢕⢕⢕⢕⡿⢕⠑⠀⠀⠀⠀⢸⡇⢟⢏⣕⣱⣵⣿⣿⣿⣿⣿⣟⣝⣱⣵⣷⣷⣿⣿⣿⢿⢿⣯⣕⢕⢕⢕⢀⠑⠀⠀⠀⠀⠀⠀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⢀⢕⠁⠔⢀⠀⠀⠀⠀⠀⠀⠀⠀⠀⠀⠀⠅⠀⠀⠁⢄⢐⠀⠁⠀⠻⢷⠄⢸⢿⢿⢟⢏⡱⢎⢕⢕⢕⢕⡾⢱⡇⠀⠀⠀⠀⢄⢸⡇⣷⣿⣿⡿⢿⣟⣝⣕⣵⣾⣿⣿⣿⣿⡟⢏⢝⣹⣿⣿⣾⡾⢟⠕⠑⢁⢔⢔⠀⠀⠀⠀⠀⠀⠀⠀⢕⢕⢕⢕⢕⢕⢕⢕⢕⢕⢕⢕⢕⢕⢕⢕⢕⢕⢕⢕⢕⠀⢕⢕⢕⢕⢕⢕⢕⢕⢕⢄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⠐⠔⠀⠀⠀⠀⠀⠀⢕⠀⠀⠀⠁⠕⢄⠀⠀⠀⠀⠀⠀⠀⠀⠀⠀⠀⠀⠀⠀⢕⠀⠀⠀⠀⠀⠐⢕⡳⣕⣝⣵⡞⢇⢕⢕⢕⡜⢕⢕⣹⣴⡄⢄⢀⡇⢸⡇⢝⢝⣱⣵⣷⣿⣿⣿⣿⣟⡝⢝⢝⣿⣿⣿⣿⣿⡟⢟⢏⠑⢄⢔⢕⢕⠑⠀⠀⠀⠀⠀⠀⠀⠀⢔⢕⢕⢕⢕⢕⢕⢕⢕⢕⢕⢕⢕⢕⢕⢕⢕⢕⢕⢕⢕⢕⠀⢕⢕⢕⢕⢕⢕⢕⢕⢕⢕⠁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⠄⠕⢔⠀⠀⠀⠀⠁⠑⠀⠀⠀⠀⠀⠀⠀⠀⠀⠀⠀⠀⠀⢕⠀⠀⠀⠀⠀⠀⠀⠝⢿⢟⢏⢕⢕⢕⢕⢕⡱⢿⡿⣿⣿⢟⢕⣾⡇⢜⡇⣾⣿⡿⢟⢟⢟⣿⣵⡵⢿⢿⢿⣿⣿⣟⣏⣿⣿⣿⢇⠑⢅⠕⠕⠑⠁⠀⠀⠀⠀⠀⠀⠀⠀⠀⢕⢕⢕⢕⢕⢕⢕⢕⢕⢕⢕⢕⢕⢕⢕⢕⢕⢕⢕⢕⢕⢕⠀⢕⢕⢕⢕⢕⢕⢕⢕⢕⢕⢔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⠄⠄⠁⢇⠀⠀⠀⠀⠐⠀⠀⠀⠀⠀⠀⠀⠀⠀⠀⠀⠀⢔⢑⠀⠀⠀⠀⠀⠀⠀⠀⢕⢕⢕⢕⢕⢕⢕⡜⢕⢜⣕⣕⣹⢇⢱⣿⢇⢕⡇⢝⢕⢕⢕⢕⢜⢝⢕⢕⡕⢱⢕⢝⢻⣿⣿⣿⣿⢕⠁⠀⠀⠀⠀⠀⠀⠀⠀⠀⠀⠀⠀⠀⠀⠀⢕⢕⢕⢕⢕⢕⢕⢕⢕⢕⢕⢕⢕⢕⢕⢕⢕⢕⢕⢕⢕⢕⠀⢕⢕⢕⢕⢕⢕⢕⢕⢕⢕⢕⢀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⠁⠈⠑⠂⠄⠄⠀⠀⠀⠀⠀⠀⠀⠀⠀⠀⠀⠀⠀⠀⠀⠀⠀⠀⠀⠀⠀⠀⠕⢕⢕⣵⡟⣕⣵⣷⣿⣿⣿⡿⢟⢕⣾⣿⢱⢕⡇⢕⢕⣕⣱⡵⢷⢕⢕⢕⢕⣕⣕⣼⡏⢝⢏⢝⢇⠁⠀⠀⠀⢀⠄⠑⢄⣴⡄⢀⠀⠀⠀⠀⠀⠀⢕⢕⢕⢕⢕⢕⢕⢕⢕⢕⢕⢕⢕⢕⢕⢕⢕⢕⢕⢕⢕⢕⠀⠀⢕⢕⢕⢕⢕⢕⢕⢕⢕⢕⢔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⠀⠀⠀⠀⢀⢕⣾⣿⢱⣿⢿⢿⣿⣝⣜⣷⡇⢱⣿⢇⣿⢕⢇⡿⣿⣿⣧⣵⣵⣷⣿⣿⣿⣷⣝⣝⣕⣵⣵⣾⣷⡕⢄⠄⠁⢀⣴⣾⣿⣿⡿⠃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⣸⣿⢇⡜⣕⣵⣷⣿⣿⡿⢟⢱⣿⣏⣪⡻⢸⢸⣿⣿⡿⢟⢝⣽⣷⣾⣿⣿⣿⡿⢿⢿⣿⡝⢝⢝⢕⠀⠀⠀⣿⣿⣿⢿⠏⠁⠀⠀⠀⠀⠀⠀⠀⢕⢕⢕⢕⢕⢕⢕⢕⢕⢕⢕⢕⢕⢕⢕⢕⢕⢕⢕⢕⢕⢕⠄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⠀⠀⠀⠀⢱⣾⢏⣷⡿⢽⢟⢟⢝⣕⡕⣱⣿⣿⣿⣿⡇⢕⢏⢏⢝⢿⣿⣿⣿⡿⢟⢟⢏⣕⣵⣕⣱⣼⣿⣷⣿⣧⢄⠀⠀⠁⠁⠁⠀⠀⠀⠀⢄⠀⠀⠀⠀⠀⢕⢕⢕⢕⢕⢕⢕⢕⢕⢕⢕⢕⢕⢕⢕⢕⢕⢕⢕⢕⢕⢕⢄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⠔⠑⠁⠁⠀⠀⠀⢀⢕⣿⢏⢜⢝⣱⣵⣵⣵⡿⢟⢕⣿⡯⢏⢕⢕⢕⢕⣵⣷⣾⣿⡿⢿⢿⢇⢕⣱⣾⣿⣿⣿⣿⡿⢿⢟⣝⣝⣵⣇⡔⢀⠀⠀⠀⢀⠀⠁⢕⢕⠀⠀⠀⠀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⠀⢀⢀⠀⠀⠀⠀⢀⢄⢕⣾⢏⢕⢕⢞⢕⢝⡝⢏⢝⢝⢕⢝⢝⣵⣵⢇⣵⣿⡿⢟⢟⢏⣵⣵⣵⣾⣿⣿⡿⢟⢝⢕⢕⣱⣵⣿⣿⡿⢟⢏⢏⠇⠔⢀⣔⣱⢕⠀⢕⢕⠀⠀⠀⠀⢕⢕⢕⢕⢕⢕⢕⢕⢕⢕⢕⢕⢕⢕⢕⢕⢕⢕⢕⢕⢕⢕⢕⠀⠑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⢕⢕⣸⡟⣵⣿⣿⣿⢷⢝⢝⢕⣱⣵⣷⣾⣿⣿⢟⢏⢝⣱⣵⣵⣷⣿⣿⣿⢿⢿⣏⣕⣱⣷⣾⣿⣿⢿⢟⢟⢝⣕⣵⣵⢕⠔⢠⣾⡿⢟⢇⢔⠁⢕⠀⠀⠀⠀⠑⢕⢕⢕⢕⢕⢕⢕⢕⢕⢕⢕⢕⢕⢕⢕⢕⢕⢕⢕⢕⢕⢕⢀⠀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⢱⡟⢼⡿⣫⣕⣱⣵⣷⣿⣿⣿⢟⢟⢝⢝⣿⣷⣷⣿⣿⡿⢿⢟⢟⣝⣵⣵⣾⣿⣿⣿⣿⢟⢝⢕⣱⣵⣷⣿⣿⡿⢏⢄⢕⢫⣿⣾⣾⡇⠕⠀⠁⠀⠀⠀⠀⠀⢕⢕⢕⢕⢕⢕⢕⢕⢕⢕⢕⢕⢕⢕⢕⢕⢕⢕⢕⢕⢕⢕⢕⠀⠑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⣱⣷⢿⢟⢝⢝⢝⣕⣵⣵⣾⣿⡿⢿⢟⢟⢻⣵⣵⣷⣿⣿⢿⢿⢟⢏⣝⣱⣵⣾⣿⣿⣿⡿⢟⢟⢝⣱⣵⣵⣷⣾⣿⢿⢫⢧⠀⠀⠀⠀⠀⠀⠀⢕⢕⢕⢕⢕⢕⢕⢕⢕⢕⢕⢕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⢿⢿⢟⣕⣕⣵⣷⣾⣿⣿⣿⣿⣟⢝⢕⣱⣷⣷⣿⣿⣿⢿⢿⣿⣿⣣⡄⠀⠀⠀⠀⠀⠀⠀⠀⠕⢕⢕⢕⢕⢕⢕⢕⢕⢕⢕⢕⢕⢕⢕⢕⢕⢕⢕⢕⢕⢕⢕⢕⢔⠀⠑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⢻⢿⢿⣧⣱⣵⣷⣿⣿⣿⣿⣿⣿⡏⢝⢝⢟⢻⢿⢟⢟⢻⢟⢟⣿⣧⣕⣕⢕⢜⢝⣿⣵⠀⠀⠀⠀⠀⠀⠀⠀⢕⢕⢕⢕⢕⢕⢕⢕⢕⢕⢕⠑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⣟⣿⣿⣿⣿⣷⣵⣵⢕⢕⢱⣷⣧⣕⣱⣿⣿⣿⢿⣿⣷⣼⡝⢝⠀⠀⠀⠀⠀⠀⠀⠀⢕⢕⢕⢕⢕⢕⢕⢕⢕⢕⢕⠀⢕⢕⢕⢕⢕⢕⢕⢕⢕⢕⢕⢕⠀⠀⠑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⣝⣿⣿⣷⣧⣷⣿⣿⣿⣿⡕⢕⢕⢸⣿⣿⣿⡇⠀⠀⠀⠀⠀⠀⠀⠀⠁⢕⢕⢕⢕⢕⢕⢕⢕⢕⢕⢕⠑⢕⢕⢕⢕⢕⢕⢕⢕⢕⢕⢕⢄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⣜⣽⣷⣷⣷⣏⡝⢟⢇⠀⠀⠀⠀⠀⠀⠀⠀⠀⢕⢕⢕⢕⢕⢕⢕⢕⢕⢕⢕⠀⢕⢕⢕⢕⢕⢕⢕⢕⢕⢕⢕⢕⠀⠀⠁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⢻⢕⢕⢕⢝⢕⢕⢕⣵⣧⣕⢕⢕⢕⣿⣿⣿⣿⣿⣿⢟⢟⢕⢕⢕⠁⠀⠀⠀⠀⠀⠀⠀⢄⣔⠕⢕⢕⢕⢕⢕⢕⢕⢕⢕⢕⠀⠑⢕⢕⢕⢕⢕⢕⢕⢕⢕⢕⢕⢄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⢜⢕⢕⢕⣕⣕⢕⢱⢵⢕⢕⢕⣕⣵⣿⣷⣷⣿⣯⡝⢝⢝⢝⣝⣵⣷⣷⣿⢇⠀⠀⠀⢀⢀⢀⢄⢱⣿⡿⡕⢕⢕⢕⢕⢕⢕⢕⢕⢕⢕⢄⠀⢕⢕⢕⢕⢕⢕⢕⢕⢕⢕⢕⢕⠀⠀⠁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⣵⣵⣿⣿⣿⢟⢟⢝⢝⣻⣷⣷⣷⣿⡿⢟⢻⢟⠏⠁⠀⢄⣱⣵⣵⣵⡕⢕⢕⢕⢕⢕⢕⢕⢕⢕⢕⢕⢕⢕⢕⢕⠀⠀⢕⢕⢕⢕⢕⢕⢕⢕⢕⢕⢕⢄⠀⠀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⢵⣧⡕⢕⢕⢕⣕⣱⣵⣾⣿⣿⡿⢿⢟⢇⣕⣕⣵⣴⣷⣾⣿⡿⢿⢝⢕⢕⣱⣵⣷⣽⡇⢕⢕⢕⢕⢕⢕⢕⢕⢕⢕⠀⠀⠕⢕⢕⢕⢕⢕⢕⢕⢕⢕⢕⢕⠀⠀⠑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⢫⡕⣕⢕⣵⣵⣵⣷⣕⡕⢕⢕⣜⣵⣷⣾⣿⣿⡿⢿⢟⢟⢕⣕⣵⣵⣾⣿⣿⣿⣿⢏⢝⢕⢕⣱⣾⣿⣿⣿⣿⢿⢟⢝⢕⢕⢕⢕⢕⢕⢕⢕⢕⢕⢔⠀⠀⢕⢕⢕⢕⢕⢕⢕⢕⢕⢕⢕⢕⠀⠀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⣝⢻⣿⣿⡿⢏⢝⢝⣿⣿⣿⣿⣿⣿⡿⢿⢟⢟⢕⣵⣵⣷⣿⣿⣿⣿⡿⢟⢏⣕⣵⣿⣿⣿⣿⣿⡿⢟⢟⢝⣕⣱⣵⣵⣵⢕⢕⢕⢕⢕⢕⢕⢕⢕⢕⠀⠀⠁⢕⢕⢕⢕⢕⢕⢕⢕⢕⢕⢕⢔⠀⠁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⣄⢰⢧⣿⡧⢝⢕⣱⣷⣾⣿⣿⣿⣿⢿⢿⣇⣕⣵⣵⣷⣿⣿⣿⣿⣿⢟⢝⣕⣵⣷⣿⣿⣿⣿⣿⢟⢟⢝⣵⣵⣷⣾⣿⣿⣿⣿⣟⢕⢕⢕⢕⢕⢕⢕⢕⢕⢕⠀⠀⠀⠑⢕⢕⢕⢕⢕⢕⢕⢕⢕⢕⢕⢄⠀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⠀⠀⠀⠀⠁⠉⠁⠁⠕⢕⢕⢑⢻⣿⡿⢿⢿⢟⢏⣵⣵⣾⣿⣿⣿⣿⡿⢿⢝⣕⣕⣵⣿⣿⣿⣿⡿⢟⢟⢏⣝⣿⣿⣿⣿⣿⣿⣿⢿⢟⢏⢕⣱⣜⣷⢕⢕⢕⢕⢕⢕⢕⢕⢕⢕⠀⠀⠀⠕⢕⢕⢕⢕⢕⢕⢕⢕⢕⢕⢕⢄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⣱⣵⡞⠀⠀⠀⠀⠀⠀⠀⠀⠀⠑⢕⢑⢜⢕⣕⣱⣵⣷⣿⣿⣿⣿⣿⣿⡝⣕⣵⣷⣿⣿⣿⣿⣿⢿⢟⢟⣿⣷⣷⣾⣿⣿⣿⡿⢿⢟⢏⣕⣵⣵⣿⣿⣿⣿⣿⣇⢕⢕⢕⢕⢕⢕⢕⢕⢕⠀⠀⠀⠀⠕⢕⢕⢕⢕⢕⢕⢕⢕⢕⢕⢕⢄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⠀⠀⢔⣿⣿⣿⡇⢀⣀⣄⣤⡴⢴⢕⢮⢗⢕⢕⢱⣵⣾⣿⣿⣿⣿⡟⢝⢝⣻⣿⣿⣿⣿⣿⣿⡿⢟⢏⢕⢕⣵⣷⣾⣿⣿⣿⣿⣿⣿⣕⢕⢕⢵⢾⢟⢿⢻⣿⣿⢏⢕⢱⢞⡕⢕⢕⢕⢕⢕⢕⢕⢕⢕⠀⠀⠀⠀⢕⢕⢕⢕⢕⢕⢕⢕⢕⢕⢕⢕⢕⠕⢕⠁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⢕⢕⠀⠀⠀⢱⣿⢿⣟⣼⣿⡿⢟⢟⢕⢕⢕⣕⣱⣕⣵⣿⡏⢝⢕⢕⢕⢕⣽⣷⣿⣿⣿⡿⢟⢟⢟⢟⣷⣵⣵⣵⣾⣿⣿⣿⣿⡟⢝⢝⢻⢻⢿⢟⢇⢕⢕⢕⢕⢕⢻⣿⣿⣾⢯⢽⡕⡕⢕⢕⢕⢕⢕⢕⢕⢕⠀⠀⠀⠀⠀⠑⢕⢕⢕⢕⢕⢕⢕⢕⢕⢕⢕⢕⢑⠀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⠑⠀⠀⠀⠐⠋⠓⠛⠛⠓⠓⠑⠑⠓⠛⠛⠛⠛⠛⠛⠛⠛⠑⠓⠓⠛⠛⠛⠛⠛⠛⠛⠛⠓⠑⠑⠓⠚⠛⠛⠛⠛⠛⠛⠛⠛⠛⠛⠓⠓⠓⠓⠓⠚⠛⠛⠛⠛⠓⠓⠛⠛⠛⠛⠛⠛⠛⠃⠑⠑⠑⠑⠑⠑⠑⠑⠑⠀⠀⠀⠀⠀⠁⠑⠑⠑⠑⠑⠑⠑⠑⠑⠑⠑⠑⠐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⢜⢕⣱⣿⣿⣷⣕⢕⢕⢕⢕⢕⢕⢕⢕⢕⢝⢟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⣸⣿⣿⣿⣿⣿⣷⣕⡕⢕⢕⢕⢕⢕⢕⢕⢕⢕⢜⢝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⣸⣿⣿⣿⣿⣿⣿⣿⣿⣿⣇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⣼⣿⣿⣿⣿⣿⣿⣿⣿⣿⣿⣿⣿⣧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⣱⣿⣿⣿⣿⣿⣿⣿⣿⣿⣿⣿⣿⣿⣿⣿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⢱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⢸⣿⣿⣿⣿⣿⣿⣿⣿⣿⣿⣿⣿⣿⣿⣿⣿⣿⣿⣿⣿⣿⣧⡕⢕⢕⢕⢕⢕⢕⢕⢕⢜⣿⣿⣿⣿⣿⣿⣿⡿⢿⢟⣟⣏⣽⣽⣽⣽⣝⣟⣟⢻⢿⢿⣿⣿⣿⣿⣿⣿⣿⣿⣿⡿⢿⢿⢿⢿⢟⢟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⢜⣿⣿⣿⣿⣿⣿⣿⣿⣿⣿⣿⣿⣿⣿⣿⣿⣿⣿⣿⣿⣿⣿⣿⣷⣵⡕⢕⢕⢕⢕⢕⢕⢹⡿⢟⣟⣽⣵⣷⣷⣿⣿⣿⣿⣿⣿⣿⣿⣿⣿⣿⣿⣿⣷⣷⡝⡏⣝⣝⣵⣵⣵⣕⣕⣜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⡿⢿⢿⢿⣿⣿⣿⣿⣿⣿⣿⣿⣿⣿⣿⣿⣿⣿⣿⣿⣿⣿⣿⣿⣿⣿⣿⣿⣿⣿⣿⣿⣿⣿⣿⣿⣇⢕⢜⢻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⣫⣽⣷⡾⣟⣽⣾⣿⣿⣿⣿⣿⣿⡿⢻⣿⣿⣿⣿⣿⣿⣿⣿⣿⣿⣿⣿⣿⣿⣿⣿⣿⣿⣿⣿⣿⣿⣿⣿⣿⣷⣧⣵⣵⣼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⣟⣿⣿⣿⣿⣿⡿⢿⢿⢿⢿⢟⣫⣵⣾⣿⡿⢟⣵⣾⣿⣿⣿⣿⣿⣿⣿⣿⣿⡇⢸⣿⣿⣿⣿⣿⣿⣿⣿⣿⣿⣿⣿⣿⣿⣿⣿⣿⣿⣿⣿⣿⣿⣿⣿⣿⣿⣿⣿⣿⣿⣿⣿⣿⣿⣿⣿⣿⣿⣿⣿⣿⣿⣿⣿⣿⣿⡿⢿⣏⣵⣷⣿⢏⣼⣿⣿⣿⣿⣿⣿⣿⣿⣿⣿⣿⣿⣿⣿⣿⣿⣿⣿⡿⢏⣱⣾⣿⣿⣿⣿⣿⣿⣿⣿⣿⣿⢿⢟⢟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⡿⢟⢫⢝⣕⣳⣿⣿⢿⣫⣷⣿⣿⣿⢿⣫⣷⣮⣽⣟⢻⣿⣿⣿⣿⣿⣿⣿⣿⡇⢕⣿⣿⣿⣿⣿⣿⣿⣿⢻⣿⣿⣿⣿⣿⣿⣿⣿⣿⣿⣿⣿⣿⣿⣿⣿⣿⣿⣿⣿⣿⣿⣿⣿⣿⣿⣿⣿⣿⣿⣿⣿⣿⣿⢟⣟⣽⣷⣿⣿⣿⡿⢣⣾⣿⣿⣿⣿⣿⣿⣿⣿⣿⣿⣿⣿⣿⣿⣿⣿⣿⡿⢏⣵⣿⣿⣿⣿⣿⣿⡿⢟⢟⢟⢝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⣟⢿⢿⣿⢟⢫⣕⣽⣷⢾⣟⣻⣽⢝⣵⣿⣿⣿⣿⢟⣱⣾⣿⣿⣿⣿⣿⣷⣕⢜⢻⣿⣿⣿⣿⣿⡇⣇⢿⢿⣿⣿⣿⣿⣿⣿⢕⣿⣿⣿⣿⣿⣿⣿⣿⣿⣿⣿⣿⣿⣿⣿⣿⣿⣿⣿⣿⣿⣿⣿⣿⣿⣿⣿⣿⣿⣿⣿⢿⢏⣵⣿⣿⣿⣿⣿⣿⡿⣱⣿⣿⣿⣿⣿⣿⣿⣿⣿⣿⣿⣿⣿⣿⣿⣿⣿⡿⢏⣵⣿⡿⡿⢟⢟⢏⢟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⡿⣟⡽⣼⣿⣷⡷⢇⣧⡷⢟⣫⣽⣾⣿⣿⢟⣵⢿⣿⣿⣿⢟⣱⣾⣿⣿⣿⣿⣿⣿⣿⣿⣿⣷⣷⣜⡻⣿⣿⡟⡇⡟⣼⢸⣿⣿⣿⣿⣿⡟⢕⢸⣿⣿⣿⣿⣿⣿⣿⣿⣿⣿⣿⣿⣿⣿⣿⣿⣿⣿⣿⣿⣿⣿⣟⣟⣿⣿⡿⢟⣹⣱⣵⣿⣿⣿⣿⣿⣿⣿⡟⣱⣿⣿⣿⣿⣿⣿⣿⣿⣿⣿⣿⣿⣿⣿⣿⣿⣿⢟⡱⢞⢝⢎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⣿⣿⣿⣿⣿⣿⣿⣿⣿⣿⣿⣿⣿⣟⣻⣯⣵⣷⣾⣿⢿⢿⣿⣿⣽⣾⣿⣿⣿⣿⣿⣿⣿⣷⡿⢫⢞⣵⣸⢻⢟⣱⣾⢟⣽⣾⣿⣿⡟⢏⢕⢝⣕⣱⣵⣷⡿⢏⣵⣿⣿⣿⣿⣿⣿⣿⣿⣿⣿⣿⣿⣿⣿⣯⡣⠜⠙⢕⣾⡏⢻⣿⣿⣿⣿⣿⢣⡇⣿⣿⣿⣿⣿⣿⣿⣿⣿⣿⣿⣿⣿⣿⣿⣿⣿⣿⣿⣿⣿⣿⣿⣿⡿⢟⣹⣵⣿⣿⣿⣿⣿⣿⣿⣿⣿⣿⡟⣱⣿⣿⣿⣿⣿⣿⣿⣿⣿⣿⣿⣿⣿⣿⢿⡯⡿⢕⢸⢜⢕⢕⢕⢕⢕⢕⢕⢕⢕⢕⢕⢕⢕⢕⢕⢕⢕⢕⢕⢕⢕⢕⢕⢕⢕⢕⢕⢕⢕⢕⢕⢕⠀</a:t>
            </a:r>
            <a:br/>
            <a:r>
              <a:t>⣿⣿⣿⠟⠙⠜⠻⢿⣿⣿⣿⣿⣿⣿⣿⣿⣿⣿⣿⣿⣿⣿⣿⣿⣿⣿⣿⣿⣿⣿⣿⣿⣿⣿⣿⣿⣿⣿⣿⣿⣿⣿⣿⣿⣿⣿⣿⣿⢿⣿⣿⣿⣿⣿⣿⡿⢿⣿⣿⣟⣻⣿⣿⣿⣿⢿⢿⣿⣿⣿⣿⣿⣿⣿⣿⣿⣿⣿⣿⣿⣾⣿⣿⣟⣻⣿⣷⣿⣿⣿⣿⣿⣿⡏⢕⢱⢷⢗⢗⣵⡾⣫⣾⣿⣿⣿⣿⢏⣱⡞⢕⣽⣿⣿⣿⢏⢜⣸⣿⣿⣿⣿⣿⣿⣿⣿⣿⣿⣿⣿⣿⣿⣿⣿⠇⠀⢰⣾⣿⢱⢕⢕⢝⢿⣿⢣⣿⢧⣿⣿⣿⣿⣿⣿⣿⣿⣿⣿⣿⣿⣿⣿⣿⣿⣿⣿⣿⣿⣿⣿⢟⢏⢱⣾⡿⢸⣿⣿⣿⣿⣿⣿⣿⣿⣿⡟⣱⣿⣿⣿⣿⣿⣿⣿⢟⢟⢝⢝⢝⢝⢝⢣⢟⢎⢕⢕⢕⢕⢕⢕⢕⢕⢕⢕⢕⢕⢕⢕⢕⢕⢕⢕⢕⢕⢕⢕⢕⢕⢕⢕⢕⢕⢕⢕⢕⢕⢕⢕⢕⢕⠀</a:t>
            </a:r>
            <a:br/>
            <a:r>
              <a:t>⣯⣿⣷⣴⢴⣴⣤⣜⣻⣿⡿⣿⣿⣿⣿⣿⣿⣿⣿⣿⣿⣿⣿⣿⣿⣿⣿⣿⣿⣿⣿⣿⣿⣿⣿⣿⣿⣿⣿⣿⣿⣿⣿⣿⣿⣿⣿⣿⣿⢿⢿⢟⣟⣿⣿⣷⣷⣿⡿⢿⣿⣿⣿⣯⣿⣿⡿⢿⣟⣻⣿⣿⣿⣿⣿⢿⢟⣿⣿⣷⣷⣿⣿⣿⣿⣿⣿⣿⣿⣿⣿⣿⣿⢣⢜⣧⢟⣣⡿⣫⣾⣿⣿⣿⣿⢟⣱⡾⢟⣱⡾⢻⣿⡿⢫⣷⣿⣿⣿⣿⣿⣿⣿⣿⣿⣿⣿⣿⣿⣿⣿⣿⣿⡟⢀⣱⣿⣿⢇⢝⢕⢕⢕⢕⢕⢿⡟⣾⣿⣿⣿⣿⣿⣿⣿⣿⣿⣿⣿⣿⣿⣝⣿⣿⣿⣿⣿⡿⢏⢕⢪⢱⣾⣿⡇⣿⣿⣿⣿⣿⣿⣿⣿⣿⣿⣿⣿⡟⢿⢟⢏⢝⢕⢕⢕⢕⢕⢕⢕⢕⢕⢕⢕⢕⢕⢕⢕⢕⢕⢕⢕⢕⢕⢕⢕⢕⢕⢕⢕⢕⢕⢕⢕⢕⢕⢕⢕⢕⢕⢕⢕⢕⢕⢕⢕⢕⢕⢕⢕⢕⠀</a:t>
            </a:r>
            <a:br/>
            <a:r>
              <a:t>⣻⣽⣷⣿⣿⣿⣿⣿⣿⣿⣿⣮⡝⠻⢿⣿⣿⣿⣿⣿⣿⣿⣿⣿⣿⡿⢿⢿⢿⢿⣿⣽⣽⣿⣿⣿⣿⣿⣿⣿⣿⣿⡿⢟⢟⣟⣿⣧⣵⣷⣾⣿⡿⢿⣿⣿⣿⣿⣿⣿⣿⢟⢟⣻⣿⣷⣷⣿⢿⢿⣿⣟⣽⣿⣿⣿⣿⣿⣟⣟⣹⣿⣿⣿⣿⡟⣟⣻⣿⣷⣾⣿⣟⢕⢱⡸⢞⢕⣾⣿⣿⣿⣿⢟⢕⣾⢟⣱⣾⣿⣿⡕⣱⣵⡿⣿⣿⣿⣿⣿⣿⣿⣿⣿⣿⣿⣿⣿⣿⣿⣿⣿⣿⢇⣾⣿⣿⡟⠑⠁⠁⠑⢕⢕⠑⢜⢼⣽⣿⡿⢿⣿⣿⣿⣟⣿⣿⣿⣿⣿⣿⣿⣿⣿⣿⡿⢇⢕⢕⢕⢜⣵⣿⣿⡇⣿⡿⢿⢝⢕⢟⢝⢕⢕⢝⢝⢕⢕⢕⢕⢕⢕⢕⢕⢕⢕⢕⢕⢕⢕⢕⢕⢕⢕⢕⢕⢕⢕⢕⢕⢕⢕⢕⢕⢕⢕⢕⢕⢕⢕⢕⢕⢕⢕⢕⢕⢕⢕⢕⢕⢕⢕⢕⢕⢕⢕⢕⢕⢕⢕⠀</a:t>
            </a:r>
            <a:br/>
            <a:r>
              <a:t>⡿⢟⢝⢝⢜⢜⢝⢹⣹⣯⣿⣾⣷⣕⡔⠈⠕⠟⢟⢟⠛⠟⠿⢟⡏⢕⢱⢷⣿⣿⣿⢟⣿⣿⣷⣿⣿⣿⣿⣿⣷⣿⣿⣿⣿⣿⡟⢟⣟⣽⣿⣿⣿⣿⣿⣿⣿⣽⣽⣿⣿⡿⢿⣿⣟⣽⣽⣿⣿⣿⣿⣟⣿⣿⣯⣽⣿⣿⣿⣿⣿⣯⣵⣵⣿⣿⣿⣿⣧⡜⢺⣷⠗⠑⢕⡕⣵⣿⣿⣿⣿⢟⢕⢕⡾⢱⣾⣿⣿⡿⣫⣾⢟⣱⣾⣿⣿⣿⣿⣿⣿⣿⣿⣿⣿⣿⣿⣿⢟⢱⣿⢟⣵⣿⣿⣿⡟⠁⠀⠀⠀⠅⠀⢀⢀⠁⢞⢝⣝⣻⣿⣷⣷⣾⣿⡿⢿⢝⣝⣝⣿⣿⣿⣿⢟⢕⢕⢕⢕⢕⢕⢝⢇⢗⢇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⠐⢄⢠⣅⢁⠕⢝⠁⠀⢄⢔⢕⢘⠱⢗⢿⣟⣿⣿⣿⣿⣟⣟⢽⡿⢿⣿⣿⣿⢿⢿⢟⣟⣻⣽⣿⣿⣿⢟⢟⣟⣻⣿⣿⣷⣿⣿⢿⢟⣻⣯⣷⣾⣿⡿⢿⣿⣿⣿⣿⣿⣿⣿⣿⣟⣻⣿⣿⣿⣿⣿⢿⠏⠁⠀⢀⣱⢏⣼⢻⣿⣿⢟⡕⢷⡟⢎⣼⣏⢿⣿⢏⣾⢿⢝⣾⣿⣿⣿⣿⣿⣿⣿⣿⣿⣿⣿⣿⣿⢟⢕⢱⢟⣱⣾⣿⣿⣿⢟⠁⠐⢐⠔⠔⠕⠕⠑⠁⠀⢕⣿⣿⣿⣿⣿⢟⣫⣵⣷⣷⣿⣿⢿⣻⣏⡹⢕⢕⢕⢕⢕⢕⢕⢕⢕⢕⢕⢕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⠘⠇⢄⠀⠑⢆⠕⢕⢕⢕⢕⠀⠁⠕⢹⣏⣞⣼⡿⢯⢵⢵⢗⢝⢝⣹⣵⣷⣷⣿⡿⢟⣟⣽⣷⣷⣾⣿⢿⢟⣏⣹⣵⣾⣿⣿⡿⢟⢟⢝⣹⣿⣿⣿⡿⢿⢿⣿⣿⣵⣿⣿⣿⣿⣿⣽⡹⣗⠕⠁⠀⢀⣰⡿⢯⢱⢇⣿⡿⢏⢁⡁⢀⠜⢜⢿⣿⣎⢯⡿⣫⢣⡿⣻⣿⣿⣿⣿⣿⣿⣿⣿⣿⣿⣿⡿⢕⢕⢕⢕⣾⣿⣿⣿⣿⠏⠀⠑⠕⢔⢕⢄⢅⢀⠀⠀⢕⢑⣱⣵⣵⣷⣿⡿⢿⢟⡝⢹⡸⠟⢋⢍⣕⣶⣷⣷⣷⣷⣶⣶⣵⣕⣕⢵⣴⣵⣾⣿⣿⡇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⢀⠄⡀⠀⠁⠑⠔⢑⠕⢑⢕⢕⢑⠄⠐⠀⠁⠝⣟⣝⣵⣵⣷⣷⣿⢿⢟⣟⣝⣹⣽⣿⣿⣿⣿⣟⣝⣹⣵⣷⣿⡿⢿⢿⢿⣿⣿⡿⢿⢇⣕⣾⣿⣿⣿⣿⣿⣿⣿⡿⢿⢿⣿⣷⣿⣿⢟⡵⢞⢑⠀⠀⢄⣾⢟⣱⡎⢕⢸⣿⢱⡇⣼⣿⣿⠗⠑⠘⢜⢟⡞⡱⡏⣿⢱⣿⣿⣿⣿⣿⣿⣿⣿⡿⢏⢪⢏⢕⠑⠁⠑⠟⠿⠿⢿⠟⠃⠀⢄⠄⢔⢕⢕⢕⢕⢕⢔⠀⠕⢜⢿⣟⣏⣝⣵⣵⡕⢕⢕⢅⢕⢕⢕⢕⢕⢗⣻⣿⣿⣿⣿⣿⣿⣿⣿⣿⣿⣿⣿⣿⣿⡇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⢔⠀⠀⠀⠀⠑⠑⠅⠁⠀⠀⠀⠀⠀⠀⠘⢟⡝⣝⣱⣵⣷⣷⡿⢿⢟⢟⣯⣵⣵⣾⡿⢿⢟⢏⣝⣱⣵⣷⣷⣾⣿⣿⣿⣿⣿⣷⣧⣾⣿⣿⢿⢿⣿⣿⣿⣷⣷⣾⣿⡿⢟⢵⢏⣱⣷⡇⢀⣱⢟⣱⢕⡟⢇⢕⢸⡏⣿⣿⣿⡟⢌⢑⠁⠀⠀⢳⢹⣿⢸⣇⣿⣿⣿⣿⣿⣿⣿⡿⢏⢕⢕⢕⢕⢔⢄⢀⠀⠀⠀⠀⢀⠀⠀⠀⢕⢱⢔⢕⠕⠑⠕⠕⢅⠀⠀⢕⢳⣿⢿⢿⢿⡫⢕⡏⢕⢕⢕⢕⢕⢕⢕⣿⣏⣿⣿⣿⣿⣿⣽⣽⣝⢙⢏⣿⣿⡏⢿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⠀⠀⠈⢿⢿⣿⣏⣵⣵⣷⣷⢾⢟⢟⣝⣹⣵⣷⣷⡿⢿⢿⢟⢿⢏⢝⢝⢝⢝⣿⣿⣿⣿⣿⣿⣧⣵⣷⣿⣿⢿⢿⣟⢝⣯⡕⡱⢎⢕⣵⡿⢝⢕⢱⢕⣾⣏⡞⢕⢕⢕⣵⡇⣿⢿⣿⢕⢕⢅⢀⠀⢀⢜⣷⣿⡾⡜⡟⣿⣿⣿⣿⢻⢟⢕⢕⢕⢕⣵⣿⣧⡀⠁⠀⢀⢄⢔⢕⡔⠀⠀⠑⢿⢱⡕⠕⢄⠀⠀⠁⠀⠀⢕⢕⣵⣵⣷⣿⢇⢜⢧⢕⢕⢕⢕⢕⢕⢕⢕⢕⢵⢼⣿⣿⣿⣳⢿⣺⣗⡇⢟⣾⡮⡎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⠀⠀⠁⢞⢿⢟⢟⣫⣵⣵⣷⣿⣿⢿⢟⢏⣝⡽⢵⢕⢕⢕⢕⢇⢕⡕⢕⢕⡕⢜⢝⢿⣿⣝⣝⣝⣹⣿⣷⣷⢟⢟⢹⢟⡕⢕⢎⢞⣏⣕⢕⢕⢕⣾⣟⡾⢕⢕⡕⣼⣿⣷⣿⣇⡟⢇⢟⠇⢕⣵⣿⣿⣿⣿⣿⣧⡇⣿⣿⣿⡟⢜⢕⢜⢕⣱⣾⣿⣿⣿⣿⢟⢕⢕⢕⣵⣿⣿⣔⠀⠀⠑⢕⢕⢣⢅⢑⠔⢄⢀⢄⡠⢱⡟⢟⣝⡜⢕⢕⢱⡕⢕⢕⢕⢕⢕⢕⢕⢕⢕⢜⢝⣝⣿⣿⣿⣿⣿⣿⣿⣿⣿⣾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⠀⠀⠑⢾⣷⢿⢟⢟⢟⣏⣵⣵⢕⢕⢼⣝⢕⠕⠑⠁⠁⠁⠀⠁⠘⢿⢟⢏⢝⣵⣵⢷⢟⢻⢿⢿⣇⣵⢽⡞⢵⢵⢳⢞⢏⢝⢝⢝⢜⢕⢕⣼⣷⣺⢇⢕⢕⢱⣿⣿⣿⣿⣿⣿⣷⣿⣿⣿⣿⣿⣿⣿⣿⣿⣿⣷⣯⣻⣿⢇⣱⢏⢕⣵⣿⣿⣿⣿⣿⢏⢕⣵⣿⣾⣿⣿⣿⢫⡆⠀⠀⠀⢱⡇⠁⠈⠑⡆⣱⣵⣵⣽⡿⣟⢞⢕⢕⢕⢕⢕⢇⢕⢕⢕⢕⢕⢕⢕⢕⢕⢕⢕⢕⢜⣿⣿⣿⣿⣿⣿⡾⡵⢵⢕⢕⢕⢕⢕⢕⢕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⠀⠀⠀⠁⠁⢌⢕⠔⢔⠀⠀⠀⠀⠁⠀⠀⠀⠀⠀⠀⠀⠀⠀⠀⠄⠀⠋⠈⠁⠀⠁⠁⠑⠗⢏⢽⢗⢕⢕⢕⢕⢕⢕⢕⢕⢕⢕⢕⢕⢕⣿⡻⢸⢕⢕⢕⣾⣿⣿⣿⣿⣿⣿⣿⣿⣿⣿⣿⣿⣿⣿⣿⣿⣿⣿⣿⣿⣧⣜⣝⢳⣷⣮⣝⣟⢿⢿⢏⣷⣿⣿⣿⣿⣿⡟⣵⣿⣿⢀⠀⢕⠑⠕⠕⢐⢰⣹⢿⢟⢏⢝⢿⢕⢇⢕⢕⢕⢕⢕⢕⢣⢕⢕⢕⢕⢕⢕⢕⢕⢕⢕⢕⢕⢕⢽⢕⣹⣿⣿⡞⣇⣯⡕⢕⢕⢕⢕⢕⢕⠀⠕⢕⢕⠑⠀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⠕⢄⢀⠀⠀⠀⠀⠀⠀⠑⠑⠀⠀⠀⠀⠀⠀⠀⠀⠀⠀⠀⠀⠀⠀⠀⠀⠀⠀⠀⠀⠀⠀⠀⠀⠀⠀⢑⢕⢕⢕⢕⢕⢕⢕⢕⢕⢕⢕⢕⢕⢕⢕⣿⡝⢕⢕⢕⣼⣿⣿⣿⣿⣿⣿⣿⣿⣿⣿⣿⣿⣿⣿⣿⣿⣿⣿⣿⣿⣿⣵⣕⡅⢉⠑⢝⡻⣿⡿⣱⢟⣿⣿⣿⣿⡿⣫⣾⣿⣿⣿⣇⡀⢁⠕⠕⢕⢕⢕⣿⣿⣿⢇⢕⢕⢜⢕⢕⢕⢕⢕⢕⢕⢕⢜⢵⡕⢕⢕⢕⢕⢕⢕⢕⢕⢕⢕⢕⢜⢝⢕⢕⢕⢏⢜⢇⢕⢕⢕⢕⢕⢕⠀⠀⠑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⠅⠐⢐⠄⠀⠀⠀⠀⠀⠀⠀⠀⠀⠀⠀⠀⠀⠀⠀⠀⠀⠀⠀⠀⠀⠀⠀⠀⠀⠀⠀⠀⠀⠀⢀⢕⢕⢕⢕⢕⢕⢕⢕⢕⢕⢕⢕⢕⢕⢕⢕⣿⢕⢕⣱⡿⢇⢸⣿⣿⣿⣿⣿⣿⣿⣿⣿⣿⣿⣿⣿⣿⣿⣿⣿⣿⣿⣿⣿⠏⠗⠔⠀⠁⠈⢘⢕⣕⣾⣿⣿⣿⣿⣿⣿⣿⣿⣿⣿⣿⡿⣱⣳⣴⡔⢅⢕⢞⢻⢧⣕⣕⢕⢇⢕⢕⢕⢕⢕⢕⢕⢕⢕⢕⢕⢕⢕⢕⢕⢕⢕⢕⢕⢕⢕⢕⢕⢕⢕⢕⢕⢕⢕⠕⢕⠕⢑⢅⢕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⠀⠐⠀⠀⠐⠀⠀⠀⠀⠀⠀⠀⠀⠀⠀⠀⠀⠀⠀⠀⠀⠀⠀⠀⠀⠀⠀⠀⠀⠀⠀⠀⠀⠑⠁⠁⠁⠁⠑⠑⢕⢕⢕⢕⢕⢕⢱⢕⢕⢕⢇⣵⣿⢏⢕⢕⢕⢿⣿⣿⣿⣿⢟⣿⣿⣿⣿⣿⣿⣿⣿⣿⣿⣿⣿⣿⣿⡇⢕⢐⠀⢀⠀⠀⡄⠀⡘⢇⣿⢟⣵⣿⣿⣿⣿⣿⣿⣿⡟⢕⢿⣿⣿⣿⢕⢕⢕⢕⢕⢕⢗⢜⢕⢕⢕⢕⢕⢕⢕⢅⠕⢕⢕⢕⢕⢝⢕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⣀⣄⣤⣄⡀⠀⠀⠀⠀⠀⠀⠀⠀⠀⠀⠀⠀⠀⠀⠀⠀⠀⠀⠁⢕⢕⢕⢕⢕⢕⢕⣵⣿⡿⢕⢕⢕⢕⢕⢜⣿⣿⣿⣿⣯⡪⡻⢿⣿⣿⣿⣿⣿⣿⣿⣿⣿⣿⡻⣇⢱⢕⢔⢄⢀⣴⢗⠀⢜⢇⣱⣿⣿⣿⣿⣿⣿⣿⣿⢏⢕⢕⢜⢝⢻⣟⣱⡇⢕⢕⢕⢕⢕⢕⢕⢕⢕⢕⢕⢕⢕⢕⢕⠕⠕⢕⢕⢕⢕⢕⢕⠑⠑⠑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⠁⠑⢕⣕⡵⢵⣿⣿⡿⢕⢕⢕⢕⢕⢕⢕⢜⣿⣿⣿⣿⣿⣮⣗⣹⣿⣿⣿⣿⣿⣿⣿⣿⣿⣷⣼⣕⣲⣶⣷⣿⡷⣗⣵⢕⣼⣿⣿⣿⣿⢟⣻⣿⢟⣵⢕⣺⡜⢽⢿⢷⢣⣿⢕⢵⢷⢿⢟⢝⢕⢕⣕⡕⢕⢕⢕⠕⢕⢕⢕⢕⢔⠑⢕⢕⠕⠁⠀⠀⠀⠀⠀⠁⠁⠑⠑⢑⢕⢕⢕⢕⢕⢕⢕⢕⢕⢕⢕⢕⢕⢕⠕⢕⢔⠀⠀⠀⠀⢕⢕⢕⢕⢕⢕⢕⢕⢕⢕⢕⢕⢕⢕⢕⢕⢕⢕⢕⢕⢕⢕⢕⢕⢕⢕⢕⢕⢕⢕⢕⢕⢕⢕⢕⣕⣕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⢄⢔⢝⢟⢧⣽⣵⣵⢝⢕⢕⢕⢕⢕⢕⢕⢕⣕⡸⣿⣿⣿⣿⣿⣿⣿⣿⣿⣿⣿⣿⣿⣿⣿⣿⣿⣿⣿⣿⣟⣫⣵⣾⣿⣿⡿⣿⡿⡿⢟⣱⣾⡿⢣⣕⣻⢕⣿⢇⢿⢿⣿⣿⢇⢕⢕⢕⢕⣕⣕⢼⢟⢝⢝⢕⣕⡕⢕⢔⢅⢕⢕⢕⢔⢕⠑⠀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⠀⠁⠑⠕⢜⢜⢏⢕⢕⡕⠁⠕⢕⢕⢕⣱⣾⣿⣿⣝⣻⢿⣿⣿⣿⣿⣿⣿⣿⣿⣿⣿⣿⣿⣿⣿⣿⡿⢟⢟⣝⡽⢝⣜⡵⢞⢝⢜⣱⣾⡿⢏⡕⢗⢜⢝⣟⢗⢕⣕⢸⢽⢏⢕⢷⢗⢷⢎⢕⣕⣕⣵⣵⣷⡿⡿⢇⢕⢕⢔⢅⢑⠕⠕⠁⠀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⠁⠁⠁⠙⠛⠟⠦⢄⣅⣵⣾⣿⣿⣿⣿⣿⣿⣿⣷⢇⢝⢝⢟⢟⢻⢿⢿⢿⢿⢿⢟⢛⢓⢺⢝⢝⢕⡵⢞⢏⢕⢕⢕⢱⣿⢟⢕⢕⠕⠓⢎⢝⢕⢝⢗⣗⡕⢕⢕⢕⢱⣕⣱⣵⣷⢿⢟⢟⢏⣕⣱⣵⣷⢕⢕⢕⢔⢕⠑⠀⠀⠀⠀⠀⠀⠀⠀⠀⠀⠀⢀⢕⢕⢕⢕⢕⢕⢕⢕⢕⢕⢕⢕⢕⢕⢕⢕⢕⢕⢕⢕⢕⢕⢕⢕⢁⢕⢕⢕⢕⢕⢕⢕⢕⢕⢕⢕⢔⢔⢔⢔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⠀⠀⠀⠀⠀⠁⠉⠙⠻⣿⣿⣿⣿⡿⢏⢕⢕⢕⢕⢕⢕⢕⢕⢕⢕⢕⢕⢕⢕⣱⢇⢕⢎⢕⢕⢕⢕⢕⢕⡿⢇⢕⠕⠁⠀⡀⢗⢕⢇⢕⢕⢱⣱⣵⣵⣾⡿⢟⢟⢝⣱⣵⣵⣾⣿⢿⢿⢟⣻⢕⢕⢕⢕⠀⠀⠀⠀⠀⠀⠀⢀⢀⢄⠔⠀⢀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⠁⠙⠻⢟⢕⢕⢕⢕⢕⢕⢕⢕⢕⢕⢕⢕⢕⢕⢱⡷⢟⢕⢕⢕⢕⢕⢕⢕⢕⡼⢕⢕⠁⠀⠀⢄⡇⢕⣕⣵⣵⣾⢿⣿⣏⣝⣱⣵⣷⣷⣿⢿⢟⢟⢝⣕⣵⣵⣾⣿⡇⢕⢕⢕⠀⢄⠀⠀⢔⢕⢕⠕⠑⠀⠀⢀⢾⢟⢟⢝⢕⢕⢕⢕⢕⢕⢱⢾⢿⢿⢿⢷⢧⢕⢕⠀⢕⢕⢕⢕⢕⢕⢳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⢀⠀⠀⠀⠀⠀⠀⠀⠀⠀⠀⠀⠀⠀⠁⠕⠕⢕⢕⢕⢕⢕⢕⢕⢕⢕⢕⠕⢕⢕⢕⢕⢕⢕⢕⢕⢕⢕⢕⢕⢕⠑⠀⠀⠀⠀⣼⣇⢿⢟⢏⣕⣱⣵⣿⣿⣿⣿⣿⡟⣝⣱⣵⣷⣷⣿⣿⣿⡿⣿⣽⡕⢕⢕⢕⠀⢕⢔⠀⠕⠑⠁⠀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⢕⠈⠰⡀⠀⠀⠀⠀⠀⠀⠀⠀⠀⠀⠀⢄⠀⠀⠀⢁⠑⠑⠕⢕⣕⡵⢗⢕⢕⢕⢕⣕⣕⢕⢕⢕⢕⢕⢕⢵⡇⠀⠀⠀⠀⢄⢹⣿⢱⣾⣿⣿⢿⢿⢏⣝⣕⣵⣾⣿⣿⣿⣿⡟⢏⢝⣹⣿⣿⣿⣾⣿⢕⢕⢕⢕⠑⠑⢀⢄⠀⠀⠀⠀⠀⢕⢕⢕⢕⢕⢕⢕⢕⢕⢕⢕⢕⢕⢕⢕⢕⢕⢕⢕⢕⢕⠀⢕⢕⢕⢕⢕⢕⢕⢕⢕⢅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⢄⢕⠀⠀⠈⠢⡀⠀⠀⠀⠀⠀⠀⠀⠀⠀⠁⠁⠀⠀⠑⢔⠀⠀⠀⠀⠀⠀⢸⣿⣿⣿⢿⢏⡱⡇⢕⢕⢕⢜⢕⡕⣱⣄⡄⢀⣼⢕⢿⢜⢏⢕⣱⣵⣷⣿⣿⣿⢿⣟⢏⢝⢝⣿⣿⣿⣿⣿⡟⢟⢟⢟⢿⡇⢕⢕⠀⢄⢔⠑⠀⠀⠀⠀⠀⢕⢕⢕⢕⢕⢕⢕⢕⢕⢕⢕⢕⢕⢕⢕⢕⢕⢕⢕⢕⢕⢕⠀⢕⢕⢕⢕⢕⢕⢕⢕⢕⢕⢁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⠕⠕⢀⠀⠀⠀⠈⠇⠀⠀⠀⠀⠀⠀⠀⠀⠀⠀⠀⠀⠀⢕⠀⠀⠀⠀⠀⠀⠀⢝⡱⢕⣕⣵⡾⢕⢕⢑⡵⣷⡾⡿⣻⡟⡇⢱⣿⢕⢸⡇⣷⣿⢿⢟⢟⢟⣿⣵⡵⢿⢿⢿⣿⣿⣟⣻⣿⣿⣿⣷⣵⣕⣕⢇⠑⢀⢕⠕⠁⠀⠀⠀⠀⠀⠀⢕⢕⢕⢕⢕⢕⢕⢕⢕⢕⢕⢕⢕⢕⢕⢕⢕⢕⢕⢕⢕⢕⠀⢕⢕⢕⢕⢕⢕⢕⢕⢕⢕⢅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⠔⠄⢕⠀⠀⠀⠀⢔⠀⠀⠀⠀⠀⠀⠀⠀⠀⠀⠀⠀⢀⢕⠀⠀⠀⠀⠀⠀⠀⠀⢱⣿⡿⢏⢕⢕⢕⢎⢜⢕⢜⣕⣱⣿⡇⢸⣿⡇⢕⡇⢝⢕⢕⢕⢕⢜⢝⢕⢕⡕⢱⢕⢝⢻⣿⣿⣿⣿⢟⢝⢝⢻⣿⠕⠀⠁⠀⠀⠀⠀⠀⠀⠀⠀⠀⢕⢕⢕⢕⢕⢕⢕⢕⢕⢕⢕⢕⢕⢕⢕⢕⢕⢕⢕⢕⢕⢕⠀⢕⢕⢕⢕⢕⢕⢕⢕⢕⢕⢕⠁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⠁⠐⠠⢄⢀⠀⠀⠀⠀⠀⠀⠀⠀⠀⠀⠀⠀⠑⠐⠀⠀⠀⠀⠀⠀⠀⠀⠜⢜⢕⢕⢕⢕⣟⣵⣵⣿⣿⣿⢿⢻⢕⣸⣿⢱⡕⢱⢕⡕⣕⣱⡵⢷⢕⢕⢕⢕⣕⣕⣼⡏⢝⢟⢝⢝⣷⣵⣷⡿⠑⠀⠀⠀⣄⡔⠀⠀⠀⠀⠀⠀⠀⢕⢕⢕⢕⢕⢕⢕⢕⢕⢕⢕⢕⢕⢕⢕⢕⢕⢕⢕⢕⢕⢕⠀⢕⢕⢕⢕⢕⢕⢕⢕⢕⢕⢕⢑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⢕⢕⢕⢕⣾⣿⢿⢿⣟⣝⣜⣷⣵⢕⣿⣿⢸⡇⢸⢻⣿⣿⣧⣵⣵⣷⣿⣿⣿⣷⣝⣝⣕⣵⣵⣾⣿⣿⢿⢟⠇⠀⢀⣴⣾⣿⣿⠎⠀⠀⠀⠀⠀⠀⢕⢕⢕⢕⢕⢕⢕⢕⢕⢕⢕⢕⢕⢕⢕⢕⢕⢕⢕⢕⢕⢕⠀⠁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⣵⡇⢜⢎⣵⣵⣾⣿⣿⢿⢿⡟⢱⣿⣇⣽⣧⢸⣾⣿⣻⢟⢝⣽⣷⣾⣿⣿⣿⡿⢿⢿⣿⡝⢝⢝⣕⢕⡅⠀⢀⣾⣿⣿⢟⠑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⣾⡟⣼⡾⡿⢟⢟⢏⢝⣱⣱⣵⢇⣾⣿⣟⣿⡿⢕⢕⢟⢿⣿⣿⣿⡿⢟⢟⢏⣕⣵⣕⣱⣼⣿⣿⣿⣿⡿⢗⢀⠁⠙⠋⠁⠀⠀⠀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⠔⠐⠑⠁⠀⠀⢔⣵⡟⢜⢏⢝⢕⣵⣵⣷⣿⣿⣿⢏⢾⢏⢕⢕⢜⢕⢱⣱⣷⣿⡿⢿⢿⢇⢕⣱⣾⣿⣿⣿⣿⡿⢿⢟⣝⣝⣵⣷⡗⠀⠀⠀⠀⠀⠀⢕⢕⠀⠀⠀⠀⠀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⠑⠁⠀⠀⠀⠀⠀⢀⢕⣱⡿⢕⢕⢕⢜⢝⢝⣝⢟⢝⢝⢕⢕⢕⣧⣷⣷⣿⡇⢾⢟⢻⢗⣵⣵⣵⣾⣿⣿⡿⢟⢝⢕⢕⣱⣵⣿⣿⡿⢟⢟⢑⠕⢀⠀⢠⢔⢄⠕⢕⠀⠀⠀⠀⠀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⠀⢄⢔⢕⣱⡿⣱⣾⣿⣿⣿⢟⢝⢝⢕⣱⣵⣷⣾⣿⣿⢟⢏⢝⣕⣵⣵⣷⣿⣿⣿⢿⢿⣏⣕⣱⣷⣾⣿⣿⢿⢟⢏⢝⣕⡕⠑⢁⣴⣿⣷⡿⡇⢕⠀⠕⠀⠀⠀⠀⠀⢕⢕⢕⢕⢕⢕⢕⢕⢕⢕⢕⢕⢕⢕⢕⢕⢕⢕⢕⢕⢕⢕⢕⠀⠁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⢿⢱⢿⢿⣇⣕⣱⣵⣷⣿⣿⣿⢟⢟⢝⢝⣿⣷⣷⣿⣿⡿⢿⢟⢟⣝⣵⣵⣾⣿⣿⣿⣿⢟⢝⢕⣱⣵⣷⣿⣿⢥⢶⢞⢟⢿⢯⢿⢇⠑⠀⠀⠀⠀⠀⠀⠀⢕⢕⢕⢕⢕⢕⢕⢕⢕⢕⢕⢕⢕⢕⢕⢕⢕⢕⢕⢕⢕⢕⢕⢄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⢿⢟⢝⢝⢝⣕⣵⣵⣾⣿⡿⢿⢟⢟⢻⣵⣵⣷⣿⣿⢿⢿⢟⢏⣝⣱⣵⣾⣿⣿⣿⡿⢟⢟⢝⣱⣵⣵⣷⣿⣷⡄⠀⠀⠀⠀⠀⠀⠀⠀⠀⢕⢕⢕⢕⢕⢕⢕⢕⢕⢕⢕⠕⢕⢕⢕⢕⢕⢕⢕⢕⢕⢕⢕⢕⠀⠑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⢿⢿⢟⣕⣕⣵⣷⣾⣿⣿⣿⣿⣟⢝⢕⣱⣷⣷⣿⣿⣿⢿⢿⢿⣿⡮⡇⠄⠀⠀⠀⠀⠀⠀⠀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⢻⢿⢿⣧⣱⣵⣷⣿⣿⣿⣿⣿⣿⡏⢝⢝⢟⢻⢿⢟⢟⢻⢟⢟⣿⣧⣕⣕⡕⡜⢹⢕⠀⠀⠀⠀⠀⠀⠀⠀⢕⢕⢕⢕⢕⢕⢕⢕⢕⢕⢕⢄⢕⢕⢕⢕⢕⢕⢕⢕⢕⢕⢕⢕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⣿⣿⣿⢿⢿⣧⣵⠑⠀⠀⠀⠀⠀⠀⠀⠀⢕⢕⢕⢕⢕⢕⢕⢕⢕⢕⢕⢕⠕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⡕⢕⢕⢜⡿⢏⠀⠀⠀⠀⠀⠀⠀⠀⠀⠀⢕⢕⢕⢕⢕⢕⢕⢕⢕⢕⢕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⣜⣽⣷⣷⣾⣽⠕⠀⠀⠀⠀⠀⠀⠀⠀⠀⢀⢕⢕⢕⢕⢕⢕⢕⢕⢕⢕⢕⠀⢕⢕⢕⢕⢕⢕⢕⢕⢕⢕⢕⢕⠀⠀⠁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⢻⢕⢕⢕⢝⢕⢕⢕⢷⣧⣕⢕⢕⢕⣿⣿⣿⣿⣿⡿⢝⢟⡏⠀⠀⠀⢀⠄⠀⠀⠀⢠⣾⡕⢕⢕⢕⢕⢕⢕⢕⢕⢕⢕⢕⠀⠁⢕⢕⢕⢕⢕⢕⢕⢕⢕⢕⢕⢔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⢜⢕⢕⢕⣕⣕⢕⢱⢵⢕⢕⢕⣕⣵⣿⣷⣷⣿⣯⡝⢝⢝⣝⣝⡽⠝⠀⠀⢀⢰⢅⢄⢄⢔⢕⢸⢻⣷⢁⢕⢕⢕⢕⢕⢕⢕⢕⢕⢕⢔⠀⢕⢕⢕⢕⢕⢕⢕⢕⢕⢕⢕⢕⠀⠀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⣵⣵⣿⣿⣿⢟⢟⢝⢝⣻⣷⣷⣷⣿⢿⢳⢖⢶⢔⢾⣕⣱⣵⣵⣵⣵⡵⢕⢜⢕⠕⢕⢕⢕⢕⢕⢕⢕⢕⢕⢕⠀⠁⢕⢕⢕⢕⢕⢕⢕⢕⢕⢕⢕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⢵⣧⡕⢕⢕⢕⣕⣱⣵⣾⣿⣿⡿⢟⢿⢗⣱⣱⣵⣷⣾⣿⣿⡿⢿⢝⢕⢕⣱⣧⣷⡕⢕⢕⢕⢕⢕⢕⢕⢕⢕⢕⠀⠀⢕⢕⢕⢕⢕⢕⢕⢕⢕⢕⢕⢕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⡫⣕⣕⣱⣵⣵⣵⣷⣕⡕⢕⢕⣜⣵⣷⣾⣿⣿⡿⢿⢟⢟⢕⣕⣵⣵⣾⣿⣿⣿⣿⢏⢝⢕⢕⣱⣾⣿⣿⣿⡿⢿⢇⢕⢕⢕⢕⢕⢕⢕⢕⢕⢕⠀⠀⠁⢕⢕⢕⢕⢕⢕⢕⢕⢕⢕⢕⢄⠀⠁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⣿⣷⣿⡿⢏⢝⢝⣿⣿⣿⣿⣿⣿⡿⢿⢟⢟⢕⣵⣵⣷⣿⣿⣿⣿⡿⢟⢏⣕⣵⣿⣿⣿⣿⣿⡿⢟⢟⢝⣕⣱⣵⡕⢕⢕⢕⢕⢕⢕⢕⢕⢕⢄⠀⠀⢕⢕⢕⢕⢕⢕⢕⢕⢕⢕⢕⢕⠀⠀⢕⢕⢕⢕⠑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⢠⢴⣷⣧⢝⢏⢕⣱⣷⣾⣿⣿⣿⣿⢿⢿⣇⣕⣵⣵⣷⣿⣿⣿⣿⣿⢟⢝⣕⣵⣷⣿⣿⣿⣿⣿⢟⢟⢝⣵⣵⣷⣾⣿⣿⢿⡧⢑⢕⢕⢕⢕⢕⢕⢕⢕⢕⠀⠀⠀⢕⢕⢕⢕⢕⢕⢕⢕⢕⢕⢕⢕⠀⢕⢕⢕⢕⠀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⠙⠉⠝⢝⢕⢕⢾⣿⣿⡿⢿⢟⢟⢏⣵⣵⣾⣿⣿⣿⣿⡿⢿⢝⣕⣕⣵⣿⣿⣿⣿⡿⢟⢟⢏⣝⣿⣿⣿⣿⣿⣿⣿⢿⢟⢏⢕⣜⡕⢕⢕⢕⢕⢕⢕⢕⢕⢕⠀⠀⠀⠁⢕⢕⢕⢕⢕⢕⢕⢕⢕⢕⢕⢄⠕⢕⢕⢕⠀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⣕⣱⡕⠀⠀⠀⠀⠀⠀⠀⠀⠀⠕⠕⢑⢜⢝⢕⣕⣱⣵⣷⣿⣿⣿⣿⣿⣿⡝⣕⣵⣷⣿⣿⣿⣿⣿⢿⢟⢟⣿⣷⣷⣾⣿⣿⣿⡿⢿⢟⢏⣕⣵⣵⣿⣿⣿⣷⢕⢕⢕⢕⢕⢕⢕⢕⢕⠀⠀⠀⠀⠕⢕⢕⢕⢕⢕⢕⢕⢕⢕⢕⢕⢔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⣿⣿⣿⡇⠀⢀⣀⣄⡄⢔⢖⢗⢕⢇⢕⢕⣕⣮⣾⣿⣿⣿⣿⡟⢝⢝⣻⣿⣿⣿⣿⣿⣿⡿⢟⢏⢕⢕⣵⣷⣾⣿⣿⣿⣿⣿⣿⣕⢕⢕⢵⢾⢟⢿⢿⣿⣿⢏⢝⢕⢕⢕⢕⢕⢕⢕⢕⢕⢕⠀⠀⠀⠀⢕⢕⢕⢕⢕⢕⢕⢕⢕⢕⢕⢕⢕⢕⢕⢑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⢕⠁⠀⠀⢱⣿⡿⢟⣽⣿⡿⢿⢟⢟⢕⢕⢕⣕⣕⣱⣼⣿⡏⢝⢕⢕⢕⢕⣽⣷⣿⣿⣿⡿⢟⢟⢟⢟⣷⣵⣵⣵⣼⣿⣿⣿⣿⡟⢝⢝⢻⢻⢿⢟⢇⢕⢕⢕⢕⢕⢻⣿⣿⣷⡕⢅⢕⢕⢕⢕⢕⢕⢕⢕⠀⠀⠀⠀⠀⠕⢕⢕⢕⢕⢕⢕⢕⢕⢕⢕⢕⢄⠕⢔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⠁⠀⠀⠑⠚⠙⠚⠛⠛⠓⠋⠑⠓⠓⠛⠛⠛⠛⠛⠛⠛⠋⠑⠓⠓⠛⠛⠛⠛⠛⠛⠛⠛⠓⠑⠑⠓⠚⠛⠛⠛⠛⠛⠛⠛⠛⠛⠛⠓⠓⠓⠓⠓⠚⠛⠛⠛⠛⠓⠓⠛⠛⠛⠛⠛⠃⠑⠑⠑⠑⠑⠑⠑⠑⠀⠀⠀⠀⠀⠀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⢏⢕⣾⣿⣷⣵⡕⢕⢕⢕⢕⢕⢕⢕⢕⢕⢝⢻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⣾⣿⣿⣿⣿⣿⣧⣕⢕⢕⢕⢕⢕⢕⢕⢕⢕⢕⢜⢝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⣾⣿⣿⣿⣿⣿⣿⣿⣿⣷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⣾⣿⣿⣿⣿⣿⣿⣿⣿⣿⣿⣿⣷⣵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⣼⣿⣿⣿⣿⣿⣿⣿⣿⣿⣿⣿⣿⣿⣿⣿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⣼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⢱⣿⣿⣿⣿⣿⣿⣿⣿⣿⣿⣿⣿⣿⣿⣿⣿⣿⣿⣿⣿⣿⣿⣧⡕⢕⢕⢕⢕⢕⢕⢕⢕⢜⣿⣿⣿⣿⣿⣿⣿⡿⢿⢟⣟⣏⣽⣽⣽⣽⣝⣟⣟⢻⢿⢿⣿⣿⣿⣿⣿⣿⣿⣿⣿⡿⢿⢿⢿⢿⢟⢟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⢸⣿⣿⣿⣿⣿⣿⣿⣿⣿⣿⣿⣿⣿⣿⣿⣿⣿⣿⣿⣿⣿⣿⣿⣿⣷⣵⡕⢕⢕⢕⢕⢕⢕⢹⡿⢟⣟⣽⣵⣷⣷⣿⣿⣿⣿⣿⣿⣿⣿⣿⣿⣿⣿⣿⣷⣷⡝⡏⣝⣝⣵⣵⣵⣕⣕⣜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⡿⢿⢿⢿⣿⣿⣿⣿⣿⣿⣿⣿⣿⣿⣿⣿⣿⣿⣿⣿⣿⣿⣿⣿⣿⣿⣿⣿⣿⣿⣿⣿⣿⣿⣿⡕⢕⢻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⣽⣵⡷⢞⣹⣷⣿⣿⣿⣿⣿⣿⣿⢻⣿⣿⣿⣿⣿⣿⣿⣿⣿⣿⣿⣿⣿⣿⣿⣿⣿⣿⣿⣿⣿⣿⣿⣿⣷⡕⢕⢝⢻⢿⣿⣿⣿⣿⣿⣿⣿⣿⣿⣿⣿⣿⣿⣿⣿⣿⣿⣿⣿⣿⣿⣿⢿⣟⡽⢕⣵⣿⣿⣿⣿⣿⣿⣿⣿⣿⣿⣿⣿⣿⣿⣿⣿⣿⣿⣿⢟⣹⣷⣿⣿⣿⣿⣿⣿⣿⣿⣿⣿⣿⣿⣿⣿⣿⢽⢇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⣻⣿⣿⣿⣿⣿⣿⣿⣿⣿⣿⣿⣿⣿⣿⣿⣿⣿⣿⣿⣿⣿⣿⣟⣿⣿⣿⣿⣿⡿⢿⢟⢿⢿⣟⣵⣾⣿⣿⢟⣫⣷⣿⣿⣿⣿⣿⣿⣿⣿⣿⡿⢕⣿⣿⣿⣿⣿⣿⣿⣿⣿⣿⣿⣿⣿⣿⣿⣿⣿⣿⣿⣿⣿⣿⣿⣿⣿⣿⣷⣧⣵⣷⣿⣿⣿⣿⣿⣿⣿⣿⣿⣿⣿⣿⣿⣿⣿⣿⣿⡿⢿⣏⣵⣷⣿⢏⣼⣿⣿⣿⣿⣿⣿⣿⣿⣿⣿⣿⣿⣿⣿⣿⣿⣿⣿⡿⢏⣱⣾⣿⣿⣿⣿⣿⣿⣿⣿⣿⣿⢿⢟⢟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⡟⢝⣱⣳⣾⣿⡿⣟⣵⣿⣿⣿⡿⢏⣵⣾⣽⣝⡻⢿⣿⣿⣿⣿⣿⣿⣿⡇⢕⢿⣿⣿⣿⣿⣿⣿⣿⡟⣿⣿⣿⣿⣿⣿⣿⣿⣿⣿⣿⣿⣿⣿⣿⣿⣿⣿⣿⣿⣿⣿⣿⣿⣿⣿⣿⣿⣿⣿⣿⣿⣿⣿⣿⢟⣟⣽⣷⣿⣿⣿⡿⢣⣾⣿⣿⣿⣿⣿⣿⣿⣿⣿⣿⣿⣿⣿⣿⣿⣿⣿⡿⢏⣵⣿⣿⣿⣿⣿⣿⡿⢟⢟⢟⢝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⢟⢿⣿⡯⡟⢕⣪⣵⡷⢿⣟⣿⡽⣣⣾⣿⣿⣿⡿⢏⣵⣿⣿⣿⣿⣿⣷⣵⡹⡻⣿⣿⣿⣿⣿⡇⣵⢸⢻⣿⣿⣿⣿⣿⣿⡇⢸⣿⣿⣿⣿⣿⣿⣿⣿⣿⣿⣿⣿⣿⣿⣿⣿⣿⣿⣿⣿⣿⣿⣿⣿⣿⣿⣿⣿⣿⣿⣿⢿⢏⣵⣿⣿⣿⣿⣿⣿⡿⣱⣿⣿⣿⣿⣿⣿⣿⣿⣿⣿⣿⣿⣿⣿⣿⣿⣿⡿⢏⣵⣿⡿⡿⢟⢟⢏⢟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⡿⢟⡫⢧⣿⣷⡿⢗⣱⣵⢾⣟⣽⣷⣾⣿⡿⣫⣾⣿⣿⣿⡿⢏⣵⣿⣿⣿⣿⣿⣿⣿⣿⣿⣿⣿⣕⡝⢿⣿⣿⢇⡿⣳⢸⣿⣿⣿⣿⣿⣿⢕⢸⣿⣿⣿⣿⣿⣿⣿⣿⣿⣿⣿⣿⣿⣿⣿⣿⣿⣿⣿⣿⣿⣿⣿⣟⣟⣿⣿⡿⢟⣹⣱⣵⣿⣿⣿⣿⣿⣿⣿⡟⣱⣿⣿⣿⣿⣿⣿⣿⣿⣿⣿⣿⣿⣿⣿⣿⣿⣿⢟⡱⢞⢝⢎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⣿⣿⣿⣿⣿⣿⣿⣿⣿⣿⣿⣿⣿⣟⣻⣿⣵⣷⣾⣿⢿⢿⣿⣿⣽⣾⣿⣿⣿⣿⣿⣿⣿⣷⢟⢵⣫⡇⡿⡿⢝⣵⡿⣫⣷⣿⣿⢿⢟⢝⢝⣜⣕⣵⣷⣾⡯⣱⣿⣿⣿⣿⣿⣿⣿⣿⣿⣿⣿⣿⣿⣿⣿⡗⢝⠋⢁⣵⡿⠜⢿⣿⣿⣿⣿⡏⣷⢸⣿⣿⣿⣿⣿⣿⣿⣿⣿⣿⣿⣿⣿⣿⣿⣿⣿⣿⣿⣿⣿⣿⣿⣿⡿⢟⣹⣵⣿⣿⣿⣿⣿⣿⣿⣿⣿⣿⡟⣱⣿⣿⣿⣿⣿⣿⣿⣿⣿⣿⣿⣿⣿⣿⢿⡯⡿⢕⢸⢜⢕⢕⢕⢕⢕⢕⢕⢕⢕⢕⢕⢕⢕⢕⢕⢕⢕⢕⢕⢕⢕⢕⢕⢕⢕⢕⢕⢕⢕⢕⢕⢕⠀</a:t>
            </a:r>
            <a:br/>
            <a:r>
              <a:t>⣿⣿⣿⠟⠙⠑⢝⢿⣿⣿⣿⣿⣿⣿⣿⣿⣿⣿⣿⣿⣿⣿⣿⣿⣿⣿⣿⣿⣿⣿⣿⣿⣿⣿⣿⣿⣿⣿⣿⣿⣿⣿⣿⣿⣿⣿⣿⣿⢿⣿⣿⣿⣿⣿⣿⡿⢿⣿⣿⣟⣻⣿⣿⣿⣿⢿⢿⣿⣿⣿⣿⣿⣿⣿⣿⣿⣿⣿⣿⣿⣾⣿⣿⣟⣻⣿⣷⣿⣿⣿⣿⣿⣿⢇⡜⡵⢷⢗⣣⣾⢟⣵⣿⣿⣿⣯⡟⢕⡵⢕⣸⣿⣿⣿⡟⡱⢕⣿⣿⣿⣿⣿⣿⣿⣿⣿⣿⣿⣿⣿⣿⣿⣿⡏⠀⢄⣼⣿⢧⡕⢔⢜⢻⣿⡟⣼⡟⣾⣿⣿⣿⣿⣿⣿⣿⣿⣿⣿⣿⣿⣿⣿⣿⣿⣿⣿⣿⣿⣿⣿⢟⢏⢱⣾⡿⢸⣿⣿⣿⣿⣿⣿⣿⣿⣿⡟⣱⣿⣿⣿⣿⣿⣿⣿⡏⢝⢝⢝⢝⢝⢝⢣⢟⢎⢕⢕⢕⢕⢕⢕⢕⢕⢕⢕⢕⢕⢕⢕⢕⢕⢕⢕⢕⢕⢕⢕⢕⢕⢕⢕⢕⢕⢕⢕⢕⢕⢕⢕⢕⢕⠀</a:t>
            </a:r>
            <a:br/>
            <a:r>
              <a:t>⣯⣿⣧⣴⢴⣴⣤⣕⣝⣿⡿⣿⣿⣿⣿⣿⣿⣿⣿⣿⣿⣿⣿⣿⣿⣿⣿⣿⣿⣿⣿⣿⣿⣿⣿⣿⣿⣿⣿⣿⣿⣿⣿⣿⣿⣿⣿⣿⣿⢿⢿⢟⣟⣿⣿⣷⣷⣿⡿⢿⣿⣿⣿⣯⣿⣿⡿⢿⣟⣻⣿⣿⣿⣿⣿⢿⢟⣿⣿⣷⣷⣿⣿⣿⣿⣿⣿⣿⣿⣿⣿⣿⡟⢕⢿⡝⢻⣾⢟⣵⣿⣿⣿⣿⡿⢏⣷⢟⢕⣵⢿⣿⣿⢏⣵⣾⣿⣿⣿⣿⣿⣿⣿⣿⣿⣿⣿⣿⣿⣿⣿⣿⣿⠁⢰⣾⣿⡟⢜⢕⢕⢕⢕⢜⢺⡿⣱⣿⣿⣿⣿⣿⣿⣿⣿⣿⣿⣿⣿⣿⣿⣝⣿⣿⣿⣿⣿⡿⢏⢕⢪⢱⣾⣿⡇⣿⣿⣿⣿⣿⣿⣿⣿⣿⣿⣿⣿⡟⢿⢟⢝⢝⢕⢕⢕⢕⢕⢕⢕⢕⢕⢕⢕⢕⢕⢕⢕⢕⢕⢕⢕⢕⢕⢕⢕⢕⢕⢕⢕⢕⢕⢕⢕⢕⢕⢕⢕⢕⢕⢕⢕⢕⢕⢕⢕⢕⢕⢕⢕⢕⠀</a:t>
            </a:r>
            <a:br/>
            <a:r>
              <a:t>⣻⣵⣷⣿⣿⣿⣿⣿⣿⣿⣿⣧⡝⢟⢿⣿⣿⣿⣿⣿⣿⣿⣿⣿⣿⡿⢿⢿⢿⢿⣿⣽⣼⣿⣿⣿⣿⣿⣿⣿⣿⣿⡿⢟⢟⣟⣿⣧⣵⣷⣾⣿⡿⢿⣿⣿⣿⣿⣿⣿⣿⢟⢟⣻⣿⣷⣷⣿⢿⢿⣿⣟⣽⣿⣿⣿⣿⣿⣟⣟⣹⣿⣿⣿⣿⢟⢟⣻⣿⣷⣾⣿⡇⢇⢇⢵⡏⣵⣿⣿⣿⣿⡿⢏⣱⡿⢇⣵⣿⣿⣕⢝⣵⡾⣿⣿⣿⣿⣿⣿⣿⣿⣿⣿⣿⣿⣿⣿⣿⣿⣿⣿⢏⣵⣿⣿⡿⠑⠑⠁⠁⢕⢕⠑⢕⢱⣿⣿⣿⣿⢿⣿⣿⣿⣟⣿⣿⣿⣿⣿⣿⣿⣿⣿⣿⡿⢇⢕⢕⢕⢜⣵⣿⣿⡇⣿⡿⢿⢟⢟⢟⢕⢕⢕⢝⢝⢕⢕⢕⢕⢕⢕⢕⢕⢕⢕⢕⢕⢕⢕⢕⢕⢕⢕⢕⢕⢕⢕⢕⢕⢕⢕⢕⢕⢕⢕⢕⢕⢕⢕⢕⢕⢕⢕⢕⢕⢕⢕⢕⢕⢕⢕⢕⢕⢕⢕⢕⢕⢕⢕⠀</a:t>
            </a:r>
            <a:br/>
            <a:r>
              <a:t>⡿⢟⢝⢝⢜⢜⢝⢹⣹⣯⣿⣾⣷⣕⡕⠈⠝⠞⢟⢛⠻⠻⠿⢟⡟⠏⢷⣷⣿⣟⢿⡿⣿⣿⣷⣿⣿⣿⣿⣿⣷⣿⣿⣿⣿⣿⡟⢟⣟⣽⣿⣿⣿⣿⣿⣿⣿⣽⣽⣿⣿⡿⢿⣿⣟⣽⣽⣿⣿⣿⣿⣟⣿⣿⣯⣽⣿⣿⣿⣿⣿⣯⣵⣵⣿⣿⣿⣿⣗⢕⡻⢜⠃⢱⣱⢪⣾⣿⣿⣿⡿⢏⡕⣼⢏⣼⣿⣿⣿⢟⣵⡿⢫⣾⣿⣿⣿⣿⣿⣿⣿⣿⣿⣿⣿⣿⣿⡿⢏⣾⡿⣫⣾⣿⣿⡿⠑⠀⠀⠀⠀⠀⢁⢀⠀⢸⣿⣟⣝⣳⣿⣿⣷⣿⣿⢿⢿⢏⣝⣝⣽⣿⣿⣿⢟⢕⢕⢕⢕⢕⢕⢜⢹⢹⢕⢟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⠐⢅⢠⣅⠄⠜⢝⠁⢀⢄⢕⢌⠙⢮⢽⢿⣟⣿⣿⣿⣿⣟⣟⢽⡿⢿⣿⣿⣿⢿⢿⢟⣟⣻⣽⣿⣿⣿⢟⢟⣟⣻⣿⣿⣷⣿⣿⢿⢟⣻⣯⣷⣾⣿⡿⢿⣿⣿⣿⣿⣿⣿⣿⣿⣟⣻⣿⣿⣿⣿⣿⢟⠙⠁⠀⣔⡜⢱⢟⣿⣿⡿⢏⢵⣾⡹⣱⣧⢻⣿⡟⣵⣿⢟⣵⣿⣿⣿⣿⣿⣿⣿⣿⣿⣿⣿⣿⣿⡿⢏⢕⢼⣫⣼⣿⣿⣿⡿⠑⠐⢐⠔⠔⠕⠕⠑⠁⠀⢄⢹⣿⣿⣿⣿⣿⣟⣫⣵⣷⣷⣿⣿⢿⣿⣫⡽⢕⢕⠕⠕⢕⢕⢕⢕⢕⢕⢕⢕⢕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⠑⠢⢀⠀⠕⢔⢕⢕⢕⢕⠕⠀⠘⢏⢞⢜⣫⣼⡿⢯⢵⢵⢗⢝⢝⣹⣵⣷⣷⣿⡿⢟⣟⣽⣷⣷⣾⣿⢿⢟⣏⣹⣵⣿⣿⣿⡿⢟⢟⢝⣹⣿⣿⣿⣿⢿⣿⣿⣿⣵⣿⣿⣿⣿⣿⣫⢽⡕⠁⠀⠀⢄⣼⡿⡇⡏⣼⣿⡟⢕⢈⠁⠘⠕⡿⣿⣧⢟⣼⢟⣕⣾⢿⣿⣿⣿⣿⣿⣿⣿⣿⣿⣿⣿⡿⢏⢕⢕⢕⣸⣿⣿⣿⣿⡟⠁⠑⠕⢔⢕⢄⢅⢐⢀⠀⠀⢕⢜⣇⣵⣵⣷⣿⣿⢿⢟⢝⣕⢕⢟⢏⢵⡕⡶⣷⣿⣿⣿⣷⣷⣧⣥⣕⢡⣵⣶⣷⣿⣿⢇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⢀⠀⢀⠀⠁⠑⢄⢑⢔⠕⢕⢕⠁⠀⠀⠀⠘⢿⢟⣝⣵⣵⣷⣷⣿⢿⢟⣟⣝⣹⣽⣿⣿⣿⣿⣟⣝⣹⣵⣷⣿⡿⢿⢿⢿⣿⣿⡿⢿⢇⣕⣾⣿⣿⣿⣿⣿⣿⣿⡿⢿⢿⣿⣿⣿⣿⢟⣵⢎⠀⠀⢀⣴⡟⢏⣵⢕⢱⣿⣟⣾⢱⣿⣿⢷⠔⠜⢪⢻⢹⢣⡿⣼⢏⣾⣿⣿⣿⣿⣿⣿⣿⣿⢟⣝⢟⢕⠕⠁⠘⠞⠿⢿⢿⢿⠏⠁⢄⢄⢄⢁⢕⢕⢕⢕⢕⢄⠀⠕⡿⣿⣟⣏⣝⣵⣵⡵⢕⢕⢅⢕⢕⢕⢎⢱⢻⣿⣿⣿⣿⣿⣿⡿⣿⣻⣿⣿⣿⣿⣿⣿⡇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⢔⠀⠀⠀⠁⠐⠕⢑⠁⢀⠐⠀⠀⠀⠁⢹⢟⡏⢝⣱⣵⣷⣷⡿⢿⢟⢟⣯⣵⣵⣾⡿⢿⢟⢝⣝⣱⣵⣷⣷⣾⣿⣿⣿⣿⣿⣷⣧⣾⣿⣿⢿⢿⣿⣿⣿⣿⣷⣾⣿⢿⡟⡱⢏⢕⣷⡄⢠⡾⢏⡇⣾⢇⢕⢜⣿⢹⣿⣿⡿⢑⠙⠑⠀⠀⢱⢇⣿⡕⡟⣼⣿⣿⣿⣿⣿⣿⣿⢟⢕⢕⢕⢕⡕⠀⢀⠀⠀⠀⠀⠀⢀⠀⠀⢕⢕⡔⢕⢕⠕⠅⠕⢅⢀⠀⢕⢱⣾⣿⢿⢿⢿⡽⢱⡗⢕⢕⢕⢕⢕⢕⢕⢹⣏⣻⡿⢿⣿⣷⣷⣴⣶⣦⣜⢹⣽⣟⢾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⠀⠀⢕⢿⣻⣿⣏⣵⣵⣷⣷⢾⢟⢟⣝⣹⣵⣷⣷⡿⢿⢿⢟⢿⢏⢝⢝⢝⢝⣿⣿⣿⣿⣿⣿⣧⣵⣷⣿⣿⢿⢿⣟⣝⣹⣽⢇⢎⡕⣱⡿⢏⢕⢞⣱⣿⣱⢇⢕⢕⢱⣿⣿⡿⣿⡇⢕⢕⢀⢀⠁⢄⣵⣿⣇⡇⣿⢹⣿⣿⣿⡟⡿⢇⢕⢕⢕⣱⣾⣷⡀⠁⠀⠀⢀⢔⢕⣕⠀⠀⠕⢸⢇⣕⢕⢄⠀⠀⠁⠁⠀⠕⢕⢫⣵⣵⣷⣿⢇⢕⢹⢕⢕⢕⢕⢕⢕⢕⢕⢕⢝⢕⣿⣿⡿⣷⣿⣗⣫⣽⢱⣻⢝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⠀⠀⢹⢯⢟⢟⢟⣫⣵⣵⣷⣿⣿⢿⢟⢏⣝⣱⢵⢇⡕⢕⢕⢱⢕⢵⢇⢕⢜⡜⢟⢿⣿⣝⣝⣝⣹⣷⣷⢿⣟⢻⢻⢏⢏⢇⡜⡼⢟⡕⢕⢕⣱⣿⣫⢇⢕⢱⢱⣿⣿⣿⣇⡝⢧⡼⢧⢕⣴⣾⣾⣿⣿⣿⣧⣿⢸⣿⣿⡿⢱⢕⡱⢕⢕⣵⣿⣿⣿⣿⡷⢇⢕⡕⣱⣷⣿⣧⠀⠀⠑⠕⢇⢗⢅⡑⠔⢄⢀⢄⣄⡤⡾⡟⢏⣹⡝⢕⢕⢕⢣⡕⢕⢕⢕⢕⢕⢕⢕⢕⢕⢕⢕⢜⣿⣿⣿⣿⣧⣼⡟⣷⣿⡇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⠀⠀⢳⣷⣷⢿⢟⢟⢟⣝⣵⡕⢕⣷⢵⣝⢕⠕⠑⠑⠘⠁⠁⠑⢻⢾⢟⢟⢝⣵⣵⢷⢟⢻⢿⢿⣇⢱⣞⡵⢜⣟⣫⡵⡵⢷⢞⢟⢕⢕⢱⣿⡽⡟⢕⢕⢜⣿⣿⣿⣿⣿⣿⣷⣾⣿⣿⣿⣿⣿⣿⣿⣿⣿⣿⣼⣹⡏⡇⢕⡾⢕⣱⣿⣿⣿⣿⣿⡟⢕⣱⣾⣿⣿⣿⣿⢟⣵⠀⠀⢀⢕⢼⠕⠈⠑⢔⢅⣵⣵⣼⣿⣿⡿⢝⢕⢕⢕⢕⢕⢕⣕⢕⢕⢕⢕⢕⢕⢕⢕⢕⢕⢕⢜⢝⣿⡿⢻⡏⢻⢟⡮⣵⢕⢕⢕⢕⢕⢕⢕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⠀⠀⠁⠑⢕⢅⢕⠔⠁⠁⠀⠁⠁⠁⠁⠀⠀⠀⠀⠀⠀⠀⠀⠀⠀⠚⠋⠉⠁⠁⠁⠑⠃⠺⢿⣟⢽⢵⢜⢇⢕⢕⢕⢕⢕⢕⢕⢕⢕⢸⢿⢳⢕⢕⢕⢸⣿⣿⣿⣿⣿⣿⣿⣿⣿⣿⣿⣿⣿⣿⣿⣿⣿⣿⣿⣿⣷⣕⡛⢱⢾⣮⣝⣟⢿⢿⡟⣱⣿⣿⣿⣿⣿⣿⢫⣾⣿⡕⠀⠑⢅⢝⠇⠐⠀⡮⡿⢿⢟⢏⢝⣳⣷⢇⢕⢕⢕⢕⢕⢕⢜⢱⢕⢕⢕⢕⢕⢕⢕⢕⢕⢕⢕⢕⢜⣿⣿⣿⣿⡏⣷⡟⢇⢕⢕⢕⢕⢕⢕⠀⠕⢕⢕⠑⠀⢕⢕⢕⢕⠕⠁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⢑⢕⢔⢀⠀⠀⠀⠀⠀⠁⠑⠀⠀⠀⠀⠀⠀⠀⠀⠀⠀⠀⠀⠀⠀⠀⠀⠀⠀⠀⠀⠀⠀⠀⠀⠀⠀⠀⢜⢝⢕⢕⢕⢕⢕⢕⢕⢕⢕⢕⢕⢕⢕⣿⡿⢸⢕⢕⢕⣸⣿⣿⣿⣿⣿⣿⣿⣿⣿⣿⣿⣿⣿⣿⣿⣿⣿⣿⣿⣿⣟⣕⣉⢉⠑⠹⡻⣿⣿⢏⡼⣻⣿⣿⣿⣿⣟⣵⣿⣿⣿⣧⢀⠀⠑⠕⢕⢕⢕⢜⣱⣾⣿⢇⢜⢕⢝⢜⢕⢕⢕⢕⢕⢕⢕⢕⢜⢣⡕⢕⢕⢕⢕⢕⢕⢕⢕⢕⢕⢕⢕⢕⢕⢕⢕⢝⢇⢕⢕⢕⢕⢕⢕⠀⠀⠑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⢐⠁⠐⠀⠀⠀⠀⠀⠀⠀⠀⠀⠀⠀⠀⠀⠀⠀⠀⠀⠀⠀⠀⠀⠀⠀⠀⠀⠀⠀⠀⠀⠀⠀⢄⢕⢕⢕⢕⢕⢕⢕⢕⢕⢕⢕⢕⢕⢕⢕⣟⡇⢸⢕⣱⡿⢟⣿⣿⣿⣿⣿⣿⣿⣿⣿⣿⣿⣿⣿⣿⣿⣿⣿⣿⣿⣿⣿⡟⠟⠕⠐⠀⠈⠘⢣⡪⣵⣿⣿⣿⣿⣷⣿⣿⣿⣿⣿⣿⣿⢏⣗⣴⣄⢄⢔⢏⢟⢟⢧⣕⣕⢕⢣⢕⡕⢕⢕⢕⢕⢕⢕⢕⢕⢕⢜⢇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⠁⠀⠀⠄⠀⠀⠀⠀⠀⠀⠀⠀⠀⠀⠀⠀⠀⠀⠀⠀⠀⠀⠀⠀⠀⠀⠀⠀⠀⠀⠀⠀⠀⠁⠁⠁⠁⠁⠑⠑⢕⢕⢕⢕⣕⡕⢅⢕⢕⢷⢕⣱⣾⢏⢕⢕⢹⣿⣿⣿⣿⣿⣿⣿⣿⣿⣿⣿⣿⣿⣿⣿⣿⣿⣿⣿⣟⡔⢔⢀⠀⠀⠁⢀⠀⢁⢳⢻⡿⣫⣾⣿⣿⣿⣿⣿⣿⣿⢇⢞⣿⣿⣿⡷⢕⢕⢕⢕⢕⢕⢗⢕⢕⢕⢕⢕⢕⢕⢕⢔⢄⢕⢕⢕⢕⢕⢜⢇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⢀⣄⣤⣄⡀⠀⠀⠀⠀⠀⠀⠀⠀⠀⠀⠀⠀⠀⠀⠀⠀⠀⠀⠕⢕⢝⢜⢕⢕⢕⢕⣵⣿⣿⢇⢕⢕⢕⢕⢻⣿⣿⣿⣷⡻⣿⣿⣿⣿⣿⣿⣿⣿⣿⣿⣿⣿⡝⢷⢕⡧⢔⢅⠄⣠⡾⠑⠘⢗⢜⣼⣿⣿⣿⣿⣿⣿⣿⢟⢅⢕⢕⢜⢟⡟⣫⣷⢕⢕⢕⢕⢕⢕⢕⢕⢕⢕⢕⢕⢕⢕⢕⢕⢄⢑⢑⢕⢕⢕⢕⢕⠑⠀⠁⠑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⢀⢀⣄⣴⣷⣿⣿⣿⡿⢿⢿⣆⣄⣄⡀⠀⠀⠀⠀⠀⠀⠀⠀⠀⠀⠀⠀⠀⠀⠀⠑⠕⠕⢕⢕⢵⣿⣿⡿⢇⢕⢕⢕⢕⢕⢜⢿⣿⣿⣿⣿⣿⣝⡿⢿⣿⣿⣿⣿⣿⣿⣿⣿⣿⣧⣕⢗⣶⣷⣾⣷⢖⣣⢕⣱⣿⣿⣿⣿⡿⢟⣿⡿⣫⡕⢱⣧⢹⢿⢿⢗⣽⡏⢣⢮⢾⢟⢟⢝⢕⢕⣕⡕⢕⢕⢕⢑⠕⢕⢕⢕⢕⢔⢕⢕⠕⠀⠀⠀⠀⠀⠀⠀⠁⠁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⣀⣠⣤⢶⡳⢿⢿⡿⢕⢕⢕⢕⢕⢕⢕⢕⣜⣿⣿⣿⣿⣿⣿⣿⣿⣿⣿⣿⣿⣿⣿⣿⣿⣿⣿⣿⣿⡿⣟⣽⣷⣿⣿⣿⢿⣿⢿⢟⢏⣼⣿⢏⣵⣝⡇⣸⡿⢸⢿⢿⣿⣿⢱⢕⢕⢕⢕⣕⣕⡼⢟⢝⢝⢕⣕⡕⢕⢐⢕⢕⢕⢕⢕⢕⠑⠀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⠑⠜⢱⢿⣷⣷⡷⢗⢕⠕⠑⢕⢕⢕⢕⣵⣿⣿⣞⣻⢿⣿⣿⣿⣿⣿⣿⣿⣿⣿⣿⣿⣿⣿⣿⣿⣿⢿⢟⢟⣟⢽⢇⣱⡼⢏⢕⢕⣵⣿⢟⢕⢱⢇⢝⣟⡗⢇⢕⡕⢽⢿⢕⡵⢞⢷⢷⢎⢕⣕⣕⣵⣵⣷⣷⢿⢇⢕⢕⢕⠁⢑⠕⠕⠁⠀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⠁⠘⠑⠑⠓⠛⠷⢄⣀⢱⣵⣿⣿⣿⣿⣿⣿⣿⣷⣇⢝⢝⢟⢟⢿⢿⢿⢿⢿⢿⢟⢟⢟⢗⡻⢏⣝⢕⡵⢟⢝⢕⢕⢕⣸⡿⣣⡇⢅⠑⠓⢏⢕⢕⢕⢇⡕⢵⢕⢕⢕⣕⣵⣱⣵⣷⢿⢟⢟⢏⣕⣱⣵⣷⢕⢕⢕⢄⢕⠑⠀⠀⠀⠀⠀⠀⠀⠀⠀⠀⠀⢀⢕⢕⢕⢕⢕⢕⢕⢕⢕⢕⢕⢕⢕⢕⢕⢕⢕⢕⢕⢕⢕⢕⢕⢕⢁⢕⢕⢕⢕⢕⢕⢕⢕⢕⢕⢕⢔⢔⢔⢔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⠀⠀⠀⠀⠈⠉⠙⠻⢿⣿⣿⣿⣿⡟⢕⢕⢕⢕⢕⢕⢕⢕⢕⢕⢕⢕⢕⢕⢕⣵⣵⡾⢏⢕⢕⢕⢕⢕⢕⢟⡕⢕⠑⠀⢀⢱⢇⢣⢕⢕⢕⢕⣵⣵⣵⣷⡿⢟⢟⢝⣱⣵⣵⣾⣿⢿⢿⢿⢟⢕⢕⢕⢕⠀⠀⠀⠀⠀⠀⢀⢀⢄⢄⠔⠑⢀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⠙⠻⢿⢏⢕⢕⢕⢕⢕⢕⢕⢕⢕⢕⢕⢕⢕⢕⣱⣿⡿⢏⢕⢕⢕⢕⢕⢕⢕⢜⢜⠕⠀⠀⠀⣸⢕⢕⣕⣵⣷⣾⢿⡿⢏⣝⣱⣵⣷⣷⣿⢿⢟⢟⢝⣕⣵⣵⣷⣿⡕⢕⢕⢕⠑⢔⠀⠀⢕⢕⢕⢕⠑⠁⠀⢀⡾⢟⢟⢝⢕⢕⢕⢕⢕⢕⢱⢾⢿⢿⢿⢷⢧⢕⢕⠀⢕⢕⢕⢕⢕⢕⢳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⢀⠀⠀⠀⠀⠀⠀⠀⠀⠀⠀⠀⠀⠁⠑⢕⢕⢕⢕⢕⢕⢕⢕⢕⢕⢕⢕⢕⡾⢟⢕⢕⢕⢕⢕⢕⢕⢕⢕⢕⢜⠁⠀⠀⠀⢄⢿⡏⢿⢿⢏⣝⣱⣵⣿⣿⣿⣿⣿⡟⣝⣱⣵⣷⣷⣿⣿⣿⣻⡽⣵⡕⢕⢕⢕⠀⢕⢔⠀⢕⠕⠁⠀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⢕⠑⢄⠀⠀⠀⠀⠀⠀⠀⠀⠀⠀⠀⠀⠀⠁⠁⠑⠑⠕⢕⢕⢕⢕⢕⣕⢕⢕⢕⢕⢕⢕⡕⢕⢕⢕⢕⢕⣕⢀⠀⠀⠀⠀⡸⢸⣇⢵⣷⣿⣿⢿⢿⢟⣝⣕⣵⣾⣿⣿⣿⣿⡟⢏⢝⣹⣿⣾⣿⣿⣿⢕⢕⢕⢕⠕⠕⠀⢄⠔⠀⠀⠀⠀⢕⢕⢕⢕⢕⢕⢕⢕⢕⢕⢕⢕⢕⢕⢕⢕⢕⢕⢕⢕⢕⠀⢕⢕⢕⢕⢕⢕⢕⢕⢕⢁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⠅⠀⠀⠑⢄⠀⠀⠀⠀⠀⠀⠀⠀⠀⠀⠑⠀⠀⠀⢔⠀⠀⠀⠁⠘⠞⠕⣕⣵⣵⣵⣷⢟⢕⢜⢕⢕⢕⢕⢕⢕⣄⣄⢄⢰⣿⢕⣿⢜⢏⢝⣱⣵⣷⣿⣿⣿⣿⣟⡝⢝⢝⣿⣿⣿⣿⣿⡟⢟⢝⢻⢿⡕⢕⢕⢕⠀⢄⢕⠁⠀⠀⠀⠀⢔⢕⢕⢕⢕⢕⢕⢕⢕⢕⢕⢕⢕⢕⢕⢕⢕⢕⢕⢕⢕⢕⠀⢕⢕⢕⢕⢕⢕⢕⢕⢕⢕⢁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⠄⢕⢔⠀⠀⠀⠁⠕⢄⠀⠀⠀⠀⠀⠀⠀⠀⠀⠀⠀⠀⠑⢄⠀⠀⠀⠀⠀⠀⠘⢿⢟⣟⢱⢕⣵⢏⢕⢕⡵⣷⡷⣿⣿⣿⡇⢸⣿⢕⢸⡕⣾⣿⢿⢟⢟⢟⣿⣵⡵⢿⢿⢿⣿⣿⣟⣻⣿⣿⣿⣷⣵⣕⣕⢇⢕⠕⢀⢕⠑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⠄⠁⡆⠀⠀⠀⠀⢀⠀⠀⠀⠀⠀⠀⠀⠀⠀⠀⠀⠀⢀⢕⠀⠀⠀⠀⠀⠀⠀⠑⣷⣱⣵⡿⢏⢕⢕⡜⢎⢕⢜⣕⣱⣽⡇⢸⣿⡇⢕⡇⢝⢕⢱⢕⢕⢝⢝⢕⢕⡕⢱⢕⢝⢻⣿⣿⣿⣿⢟⢝⢝⢹⣿⣿⠕⠀⠁⠀⠀⠀⠀⠀⠀⠀⠀⢕⢕⢕⢕⢕⢕⢕⢕⢕⢕⢕⢕⢕⢕⢕⢕⢕⢕⢕⢕⢕⢕⠀⢕⢕⢕⢕⢕⢕⢕⢕⢕⢕⢕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⠐⠄⢄⢀⠁⠀⠀⠀⠀⠀⠀⠀⠀⠀⠀⠀⠀⠕⠀⠀⠀⠀⠀⠀⠀⠀⠀⢟⢟⢏⢕⢕⢕⣕⣵⣷⣿⣿⣿⡿⢟⢇⢸⣿⣇⡇⢸⢕⢕⣕⣱⡵⢷⢕⢕⢕⢕⣕⣕⣼⡏⢝⢏⢝⢝⣷⣷⣷⣿⣿⠃⠀⠀⠀⢄⠄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⠁⠁⠀⠀⠀⠀⠀⠀⠀⠀⠀⠀⠀⠀⠀⠀⠀⠀⠀⠀⠀⠀⠀⠀⢕⢕⢕⢕⢕⢱⣿⢿⢿⣟⣝⣝⣵⣷⡕⣸⣿⢹⣷⢸⢸⣿⣿⣧⣵⣵⣷⣿⣿⣿⣷⣝⣝⣕⣵⣷⣾⣿⣿⢿⢿⢏⢳⠄⢀⣰⣾⣿⢇⠀⠀⠀⠀⠀⠀⢕⢕⢕⢕⢕⢕⢕⢕⢕⢕⢕⢕⢕⢕⢕⢕⢕⢕⢕⢕⢕⢕⠀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⣕⢕⢕⢕⡕⣱⣵⣾⣿⣿⢿⢻⢟⢕⣿⣿⢾⣿⢕⢸⣿⡟⢟⢝⣽⣿⣾⣿⣿⣿⡿⢿⢿⣿⡝⢝⢝⣕⣱⢕⢑⠁⢠⣾⣿⡿⠋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⣱⡿⣱⣷⡿⡾⢿⢟⢏⢝⣱⣱⣵⡟⢱⣿⡿⣻⢟⢇⢜⢝⢿⣿⣿⣿⡿⢟⢟⢏⣕⣵⣕⣱⣼⣿⣿⣿⣿⡻⢝⢇⠀⠘⠟⠑⠀⠀⠀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⠔⠐⠀⠀⠀⢱⣿⢣⢿⢏⢝⢕⣵⣵⣷⣿⣿⣿⣿⢣⢿⢏⢕⢕⢕⡕⢱⣾⣿⡿⢿⢿⢧⢕⣱⣾⣿⣿⣿⣿⡿⢿⢟⣝⣝⣷⣷⢏⠀⠀⠀⠀⠀⠀⢔⢕⠀⠀⠀⠀⠀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⠁⠀⠀⠀⠀⠀⢀⢱⣿⢇⢕⡕⢕⢕⢏⢝⣝⢟⢝⢝⢝⢕⣕⣷⣷⣷⣿⣿⢧⢟⢟⢣⣵⣵⣵⣷⣿⣿⡿⢟⢝⢕⢕⣱⣵⣿⣿⡿⢟⢏⢅⠑⡀⠀⢄⠀⠀⢕⢕⠀⠀⠀⠀⠀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⢕⣾⢣⣾⣾⣷⣿⣿⢟⢝⢝⢕⣱⣵⣷⣾⣿⣿⢟⢟⢝⣕⣵⣵⣷⣿⣿⣿⢿⢿⣏⣕⣱⣷⣾⣿⣿⢿⢟⢏⢕⣕⢕⠀⢅⣼⣿⣷⡿⢕⠀⢕⠁⠀⠀⠀⠀⠀⢕⢕⢕⢕⢕⢕⢕⢕⢕⢕⢕⢕⢕⢕⢕⢕⢕⢕⢕⢕⢕⢕⢕⠀⠑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⠸⢇⢻⢟⢟⢧⣕⣱⣵⣷⣿⣿⣿⢟⢟⢝⢝⣿⣷⣷⣿⣿⡿⢿⢟⢟⣝⣵⣵⣾⣿⣿⣿⣿⢟⢝⢕⣱⣵⣵⣿⣯⡴⢳⢟⢟⣻⢛⠕⠕⠀⠀⠀⠀⠀⠀⠀⠀⢕⢕⢕⢕⢕⢕⢕⢕⢕⢕⢕⢕⢕⢕⢕⢕⢕⢕⢕⢕⢕⢕⢕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⡿⡻⢝⢝⢝⣕⣵⣵⣾⣿⡿⢿⢟⢟⣟⣵⣵⣷⣿⣿⢿⢿⢟⢏⣝⣱⣵⣾⣿⣿⣿⡿⢟⢟⢝⣵⣵⣵⣾⣿⣷⣔⠀⠀⠀⠀⠀⠀⠀⠀⠀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⣿⣿⣿⡿⢿⢟⣕⣕⣵⣷⣾⣿⣿⣿⣿⣟⢝⢕⣱⣷⣷⣿⣿⣿⢿⢿⢿⣿⣷⠕⠐⠀⠀⠀⠀⠀⠀⠀⢕⢕⢕⢕⢕⢕⢕⢕⢕⢕⢕⠑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⢿⢿⢿⣧⣱⣵⣷⣿⣿⣿⣿⣿⣿⡏⢝⢝⢟⢻⢿⢟⢟⢻⢟⢟⣿⣧⣕⣕⢜⡇⡽⠀⠀⠀⠀⠀⠀⠀⠀⠀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⣿⣿⣿⢿⢿⣳⡝⠀⠀⠀⠀⠀⠀⠀⠀⠑⠑⢕⢕⢕⢕⢕⢕⢕⢕⢕⢕⢕⢕⢕⢕⢕⢕⢕⢕⢕⢕⢕⢕⢕⠀⠀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⣝⢕⢕⢱⣿⠕⠀⠀⠀⠀⠀⠀⠀⠀⠀⢕⢕⢕⢕⢕⢕⢕⢕⢕⢕⢕⢕⠑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⣕⣽⣷⣷⣿⡏⠀⠀⠀⠀⠀⠀⠀⠀⠀⢀⠁⢕⢕⢕⢕⢕⢕⢕⢕⢕⢕⢕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⢻⢕⢕⢕⢝⢕⢕⢕⢷⣷⣕⢕⢕⢕⣿⣿⣿⣿⣿⣿⡟⢏⠁⠀⠀⠀⢄⠀⠀⠀⢀⢴⣯⢀⢕⢕⢕⢕⢕⢕⢕⢕⢕⢕⢕⠀⢕⢕⢕⢕⢕⢕⢕⢕⢕⢕⢕⢕⠀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⢜⢕⢕⢕⣕⣕⢕⢱⢵⢕⢕⢕⣕⣵⣿⣷⣷⣿⣯⡝⢝⢝⢕⣽⢊⠁⠀⢀⡠⢪⢅⢄⢔⢕⢕⢕⢺⡇⢕⢕⢕⢕⢕⢕⢕⢕⢕⢕⢕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⣵⣵⣿⣿⣿⢟⢟⢝⢝⣻⣷⣷⣷⣿⡿⢿⢟⢳⢟⡟⣕⣕⣵⣵⣵⣵⡕⢕⢕⢀⢕⢕⢕⢕⢕⢕⢕⢕⢕⢕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⢵⣧⡕⢕⢕⢕⣕⣱⣵⣾⣿⣿⡿⢿⢟⢇⣕⣕⣵⣵⣿⣿⣿⡿⢿⢝⢕⢕⣱⣵⣕⠕⢕⢕⢕⢕⢕⢕⢕⢕⢕⢕⠀⠀⢕⢕⢕⢕⢕⢕⢕⢕⢕⢕⢕⢄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⣏⣕⣕⣕⣵⣵⣵⣷⣕⡕⢕⢕⣜⣵⣷⣾⣿⣿⡿⢿⢟⢟⢕⣕⣵⣵⣾⣿⣿⣿⣿⢏⢝⢕⢕⣱⣾⣿⣿⣿⣿⢟⢕⢕⢕⢕⢕⢕⢕⢕⢕⢕⢕⠀⠀⢕⢕⢕⢕⢕⢕⢕⢕⢕⢕⢕⢕⠀⠀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⣜⣵⣵⢕⢕⢕⢕⢕⢕⢕⢕⢕⢕⠀⠀⠀⢕⢕⢕⢕⢕⢕⢕⢕⢕⢕⢕⢕⠀⠑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⢠⣴⣷⡜⢟⢝⡹⣱⣷⣾⣿⣿⣿⣿⢿⢿⣇⣕⣵⣵⣷⣿⣿⣿⣿⣿⢟⢝⣕⣵⣾⣿⣿⣿⣿⣿⢟⢟⢝⣵⣵⣷⣾⣿⣿⣿⢕⢕⢕⢕⢕⢕⢕⢕⢕⢕⠀⠀⠀⠕⢕⢕⢕⢕⢕⢕⢕⢕⢕⢕⢕⢀⠀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⠙⠙⠑⢝⢕⢕⢱⣾⣿⣿⡿⢿⢟⢟⢏⣵⣵⣾⣿⣿⣿⣿⡿⢿⢝⣕⣕⣵⣿⣿⣿⣿⡿⢟⢟⢏⣝⣿⣿⣿⣿⣿⣿⣿⢿⢟⢏⢱⡱⢑⢕⢕⢕⢕⢕⢕⢕⢕⢀⠀⠀⠀⢕⢕⢕⢕⢕⢕⢕⢕⢕⢕⢕⢕⠀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⢄⣕⣵⠅⠁⠀⠀⠀⠀⠀⠀⠀⠕⠕⠕⢕⢝⢟⢕⣕⣱⣵⣷⣿⣿⣿⣿⣿⣿⡝⣕⣵⣷⣿⣿⣿⣿⣿⢿⢟⢟⣿⣷⣷⣾⣿⣿⣿⡿⢿⢟⢏⣕⣵⣵⣿⣿⣿⡕⢕⢕⢕⢕⢕⢕⢕⢕⢕⠀⠀⠀⠀⢕⢕⢕⢕⢕⢕⢕⢕⢕⢕⢕⢕⢕⢕⢕⠁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⢱⣿⣿⣿⠀⠀⢀⣀⣄⡠⢔⢴⢗⢕⢕⢕⢕⣕⣷⣾⣿⣿⣿⣿⡟⢝⢝⣻⣿⣿⣿⣿⣿⣿⡿⢟⢏⢕⢕⣵⣷⣾⣿⣿⣿⣿⣿⣿⣕⢕⢕⢵⢾⢟⢿⢿⣿⣟⢏⢕⢑⢕⢕⢕⢕⢕⢕⢕⢕⠀⠀⠀⠀⠑⢕⢕⢕⢕⢕⢕⢕⢕⢕⢕⢕⢔⢑⢕⠀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⠕⠀⠀⢕⣼⣿⡿⣫⣾⣿⢿⡿⢟⢗⢕⢕⣕⣕⣕⣱⣵⣿⡏⢝⢕⢕⢕⢕⣽⣷⣿⣿⣿⡿⢟⢟⢟⢟⣷⣵⣵⣵⣼⣿⣿⣿⣿⡟⢝⢝⢻⢻⢿⢟⢇⢕⢕⢕⢕⢕⢻⣿⣿⡷⡕⢕⢕⢕⢕⢕⢕⢕⢕⠀⠀⠀⠀⠀⠑⢕⢕⢕⢕⢕⢕⢕⢕⢕⢕⢕⢔⢑⢄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⠀⠀⠀⠑⠋⠑⠚⠛⠛⠛⠃⠑⠓⠓⠛⠛⠛⠛⠛⠛⠛⠛⠑⠓⠓⠛⠛⠛⠛⠛⠛⠛⠛⠓⠑⠑⠓⠚⠛⠛⠛⠛⠛⠛⠛⠛⠛⠛⠓⠓⠓⠓⠓⠚⠛⠛⠛⠛⠓⠓⠛⠛⠛⠛⠃⠑⠑⠑⠑⠑⠑⠑⠑⠑⠀⠀⠀⠀⠀⠁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⣱⢏⢕⣕⣕⡕⢕⢕⢕⢕⢕⢕⢕⢕⢕⢕⢜⢝⢻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⡱⢕⣱⣿⣿⣿⣿⣿⣧⣕⢕⢕⢕⢕⢕⢕⢕⢕⢕⢕⢕⢜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⢱⣿⣿⣿⣿⣿⣿⣿⣿⣿⣧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⢱⣿⣿⣿⣿⣿⣿⣿⣿⣿⣿⣿⣿⣷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⣿⣿⣿⣿⣿⣿⣿⣿⣿⣿⣿⣿⣿⣿⣿⣿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⣾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⣼⣿⣿⣿⣿⣿⣿⣿⣿⣿⣿⣿⣿⣿⣿⣿⣿⣿⣿⣿⣿⣿⣿⣧⡕⢕⢕⢕⢕⢕⢕⢕⢕⢜⣿⣿⣿⣿⣿⣿⣿⡿⢿⢟⣟⣏⣽⣽⣽⣽⣝⣟⣟⢻⢿⢿⣿⣿⣿⣿⣿⣿⣿⣿⣿⡿⢿⢿⢿⢿⢟⢟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⢱⣿⣿⣿⣿⣿⣿⣿⣿⣿⣿⣿⣿⣿⣿⣿⣿⣿⣿⣿⣿⣿⣿⣿⣿⣿⣷⣵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⢿⢿⢿⣿⣿⣿⣿⣿⣿⣿⣿⣿⣿⣿⣿⣿⣿⣿⣿⣿⣿⣿⣿⣿⣿⣿⣿⣿⣿⣿⣿⣿⣿⡇⢕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⣫⣽⣷⢷⣟⣵⣾⣿⣿⣿⣿⣿⣿⡟⣿⣿⣿⣿⣿⣿⣿⣿⣿⣿⣿⣿⣿⣿⣿⣿⣿⣿⣿⣿⣿⣿⣿⣇⢕⢜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⣻⣿⣿⣿⣿⣿⢿⢿⢿⢿⢟⣫⣵⣾⣿⡿⢟⣵⣾⣿⣿⣿⣿⣿⣿⣿⣿⣿⢇⢹⣿⣿⣿⣿⣿⣿⣿⣿⣿⣿⣿⣿⣿⣿⣿⣿⣿⣿⣿⣿⣿⣿⣿⣧⢕⢜⢻⢿⣿⣿⣿⣿⣿⣿⣿⣿⣿⣿⣿⣿⣿⣿⣿⣿⣿⣿⣿⡿⢿⣏⣵⣷⣿⢏⣼⣿⣿⣿⣿⣿⣿⣿⣿⣿⣿⣿⣿⣿⣿⣿⣿⣿⣿⡿⢏⣱⣾⣿⣿⣿⣿⣿⣿⣿⣿⣿⡿⢿⢟⢟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⢫⢝⣕⣷⣾⣿⢟⣫⣷⣿⣿⣿⢟⣫⣷⣯⣽⣟⢿⣿⣿⣿⣿⣿⣿⣿⣿⢕⢸⣿⣿⣿⣿⣿⣿⣿⣿⢻⣿⣿⣿⣿⣿⣿⣿⣿⣿⣿⣿⣿⣿⣿⣿⣷⣵⣕⣕⣜⣽⣿⣿⣿⣿⣿⣿⣿⣿⣿⣿⣿⣿⣿⣿⢟⣟⣽⣷⣿⣿⣿⡿⢣⣾⣿⣿⣿⣿⣿⣿⣿⣿⣿⣿⣿⣿⣿⣿⣿⣿⣿⡿⢏⣵⣿⣿⣿⣿⣿⣿⡿⢟⢟⢟⢝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⡿⢿⡟⢻⢿⣿⢏⡫⣕⣯⣵⡾⢿⣟⣯⢝⣵⣿⣿⣿⣿⢟⣱⣾⣿⣿⣿⣿⣷⣮⣕⣝⢿⣿⣿⣿⣿⣿⢱⡇⡿⣿⣿⣿⣿⣿⣿⣿⢁⣿⣿⣿⣿⣿⣿⣿⣿⣿⣿⣿⣿⣿⣿⣿⣿⣿⣿⣿⣿⣿⣿⣿⣿⣿⣿⣿⣿⣿⣿⣿⣿⢿⢏⣵⣿⣿⣿⣿⣿⣿⡿⣱⣿⣿⣿⣿⣿⣿⣿⣿⣿⣿⣿⣿⣿⣿⣿⣿⣿⡿⢏⣵⣿⢻⣿⢟⢟⢟⢟⢝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⢿⣏⡽⣼⣿⣾⡿⢇⣧⣷⢿⣻⣽⣷⣿⣿⢟⣵⣿⣿⣿⣿⢟⣱⣾⣿⣿⣿⣿⣿⣿⣿⣿⣿⣿⣇⣜⢻⣿⣿⣿⢸⢇⡇⣿⣿⣿⣿⣿⣿⡏⢕⣿⣿⣿⣿⣿⣿⣿⣿⣿⣿⣿⣿⣿⣿⣿⣿⣿⣿⣿⣿⣿⣿⣿⣿⣟⣟⣿⣿⡿⢟⣹⣱⣵⣿⣿⣿⣿⣿⣿⣿⡟⣱⣿⣿⣿⣿⣿⣿⣿⣿⣿⣿⣿⣿⣿⣿⣿⣿⣿⢟⡱⢗⢏⢎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⣿⣿⣿⣿⣿⣿⣿⣿⣿⣿⣿⣿⣿⣟⣻⣯⣵⣷⣾⣿⢿⢿⣿⣿⣽⣾⣿⣿⣿⣿⣿⣿⣷⡷⢣⢞⣵⢸⢿⢏⣱⣷⢟⣽⣾⣿⣿⡿⢏⢝⢇⢝⣱⣼⣾⡿⢇⣼⣿⣿⣿⣿⣿⣿⣿⣿⣿⣿⣿⣿⣿⣿⣟⢮⠏⠙⢸⣾⢇⢻⣿⣿⣿⣿⣿⢱⡇⣿⣿⣿⣿⣿⣿⣿⣿⣿⣿⣿⣿⣿⣿⣿⣿⣿⣿⣿⣿⣿⣿⣿⣿⣿⡿⢟⣹⣵⣿⣿⣿⣿⣿⣿⣿⣿⣿⣿⡟⣱⣿⣿⣿⣿⣿⣿⣿⣿⣿⣿⣿⣿⣿⣿⢿⡯⡿⢕⢸⢜⢕⢕⢕⢕⢕⢕⢕⢕⢕⢕⢕⢕⢕⢕⢕⢕⢕⢕⢕⢕⢕⢕⢕⢕⢕⢕⢕⢕⢕⢕⢕⢕⠀</a:t>
            </a:r>
            <a:br/>
            <a:r>
              <a:t>⣿⣿⣿⠏⠁⠐⠜⢻⣿⣿⣿⣿⣿⣿⣿⣿⣿⣿⣿⣿⣿⣿⣿⣿⣿⣿⣿⣿⣿⣿⣿⣿⣿⣿⣿⣿⣿⣿⣿⣿⣿⣿⣿⣿⣿⣿⣿⣿⢿⣿⣿⣿⣿⣿⣿⡿⢿⣿⣿⣟⣻⣿⣿⣿⣿⢿⢿⣿⣿⣿⣿⣿⣿⣿⣿⣿⣿⣿⣿⣿⣾⣿⣿⣟⣻⣿⣷⣿⣿⣿⣿⣿⡟⢕⢱⢷⢷⢗⣵⡾⣫⣾⣿⣿⣿⣿⢇⣱⢎⢕⣿⣿⣿⣿⢏⢏⣼⣿⣿⣿⣿⣿⣿⣿⣿⣿⣿⣿⣿⣿⣿⣿⣿⠑⠀⣱⣿⡿⣕⢕⢌⢝⢿⣿⢣⣿⢳⣿⣿⣿⣿⣿⣿⣿⣿⣿⣿⣿⣿⣿⣿⣿⣿⣿⣿⣿⣿⣿⣿⣿⢟⢏⢱⣾⡿⢸⣿⣿⣿⣿⣿⣿⣿⣿⣿⡟⣱⣿⣿⣿⣿⣿⣿⣿⡏⢝⢝⢝⢝⢝⢝⢣⢟⢎⢕⢕⢕⢕⢕⢕⢕⢕⢕⢕⢕⢕⢕⢕⢕⢕⢕⢕⢕⢕⢕⢕⢕⢕⢕⢕⢕⢕⢕⢕⢕⢕⢕⢕⢕⢕⠀</a:t>
            </a:r>
            <a:br/>
            <a:r>
              <a:t>⣯⣿⣧⣴⣴⣴⣴⣄⣜⣿⡿⣿⣿⣿⣿⣿⣿⣿⣿⣿⣿⣿⣿⣿⣿⣿⣿⣿⣿⣿⣿⣿⣿⣿⣿⣿⣿⣿⣿⣿⣿⣿⣿⣿⣿⣿⣿⣿⣿⢿⢿⢟⣟⣿⣿⣷⣷⣿⡿⢿⣿⣿⣿⣯⣿⣿⡿⢿⣟⣻⣿⣿⣿⣿⡿⢿⢟⣿⣿⣷⣷⣿⣿⣿⣿⣿⣿⣿⣿⣿⣿⣿⢣⢸⣯⢟⣳⡿⣫⣾⣿⣿⣿⣿⢟⣱⣾⢏⣱⡿⣿⣿⡿⣱⣷⣾⣿⣿⣿⣿⣿⣿⣿⣿⣿⣿⣿⣿⣿⣿⣿⣿⡇⢀⣵⣿⣿⢇⢏⢕⢕⢕⢕⢕⣿⢏⣾⣿⣿⣿⣿⣿⣿⣿⣿⣿⣿⣿⣿⣿⣿⣝⣿⣿⣿⣿⣿⡿⢏⢕⢪⢱⣾⣿⡇⣿⣿⣿⣿⣿⣿⣿⣿⣿⣿⣿⣿⡿⢿⢟⢏⢝⢕⢕⢕⢕⢕⢕⢕⢕⢕⢕⢕⢕⢕⢕⢕⢕⢕⢕⢕⢕⢕⢕⢕⢕⢕⢕⢕⢕⢕⢕⢕⢕⢕⢕⢕⢕⢕⢕⢕⢕⢕⢕⢕⢕⢕⢕⢕⢕⠀</a:t>
            </a:r>
            <a:br/>
            <a:r>
              <a:t>⣻⣽⣷⣿⣿⣿⣿⣿⣿⣿⣿⣧⡌⠙⢿⣿⣿⣿⣿⣿⣿⣿⣿⣿⣿⡿⢿⢿⢿⢿⣿⣽⣼⣿⣿⣿⣿⣿⣿⣿⣿⣿⡿⢟⢟⣟⣿⣧⣵⣷⣾⣿⡿⢿⣿⣿⣿⣿⣿⣿⣿⢟⢟⣻⣿⣷⣷⣿⢿⢿⣿⣟⣽⣽⣿⣿⣿⣿⣟⣟⣹⣿⣿⣿⣿⢟⢟⣻⣿⣿⣾⣿⢕⢱⣹⢞⣹⣾⣿⣿⣿⣿⢟⢕⣾⢟⣱⣾⣿⣧⡜⣫⣵⣿⣿⣿⣿⣿⣿⣿⣿⣿⣿⣿⣿⣿⣿⣿⣿⣿⣿⡿⢱⣾⣿⣿⢏⠑⠑⠁⠕⢕⢕⠑⢜⣼⣿⣿⣿⣿⢿⣿⣿⣿⣟⣿⣿⣿⣿⣿⣿⣿⣿⣿⣿⡿⢇⢕⢕⢕⢜⣵⣿⣿⡇⣿⡿⢿⢟⢻⢟⢝⢕⢜⢝⢟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⡄⠁⠕⢛⢟⠛⠿⠿⢿⣞⡟⢫⣷⣷⣿⡿⣟⣿⣿⣿⣷⣿⣿⣿⣿⣿⣷⣿⣿⣿⣿⣿⡟⢟⣟⣽⣿⣿⣿⣿⣿⣿⣿⣽⣽⣿⣿⡿⢿⣿⣟⣽⣽⣿⣿⣿⣿⣟⣿⣿⣯⣼⣿⣿⣿⣿⣿⣯⣵⣵⣿⣿⣿⣿⣵⣕⢧⠎⢑⢜⡕⣵⣿⣿⣿⣿⢟⢕⢱⡟⣱⣾⣿⣿⡿⣫⣾⢟⣱⣾⣿⣿⣿⣿⣿⣿⣿⣿⣿⣿⣿⣿⣿⢟⣱⣿⢟⣵⣿⣿⣿⢏⠀⠀⠀⠁⠄⠁⢀⠀⠑⢟⣿⡟⣝⣳⣿⣿⣿⣿⣿⡿⢿⢏⣝⣝⣿⣿⣿⣿⢟⢕⢕⢕⢕⢕⢕⢝⢏⢟⢕⢝⢕⢜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⢄⢅⡅⠐⢝⢁⠀⢀⢕⢌⠙⢜⢿⡿⣿⣟⣿⣿⣿⣿⣟⣟⢽⡿⢿⣿⣿⣿⢿⢿⢟⣟⣻⣽⣿⣿⣿⢟⢟⣟⣻⣿⣿⣷⣿⣿⢟⢟⣻⣯⣷⣾⣿⡿⢿⣿⣟⣿⣿⣿⣿⣿⣿⣟⣻⣿⣿⣿⣿⢿⠟⠁⠀⢀⣱⢏⡾⣻⣿⣿⢏⢱⣵⡏⢏⣾⡽⣿⣿⢫⣾⢟⢣⣾⣿⣿⣿⣿⣿⣿⣿⣿⣿⣿⣿⣿⣿⢟⢕⢱⢟⣱⣿⣿⣿⣿⢏⠐⢐⠔⠔⠔⠕⠕⠑⠁⠔⢕⣽⣿⣿⣿⣿⣿⣟⣏⣵⣷⣷⣿⣿⢿⢿⣏⡹⢕⢕⢕⢕⢕⢕⢕⢕⢕⢕⢕⢕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⠁⠑⢕⢀⠀⢕⢐⢕⢕⢕⢕⢄⠁⠻⢽⢷⢝⣹⣿⣿⣯⣵⢵⢗⢝⢝⣹⣵⣷⣷⣿⡿⢟⣟⣽⣷⣷⣾⣿⢿⢟⣏⣹⣵⣿⣿⣿⡿⢟⢟⢝⣹⣿⣿⣿⣿⢿⣿⣿⣿⣵⣿⡿⣿⣿⣿⣫⡽⠏⠁⠀⠀⣰⡾⣿⢸⢱⣿⣿⢇⠈⠁⠁⠝⢺⣿⣷⡹⢣⡿⡣⣱⡿⣿⣿⣿⣿⣿⣿⣿⣿⣿⣿⣿⣿⡟⢕⢕⢕⣕⣾⣿⣿⣿⣿⠏⠀⠕⢕⢕⢄⢄⠅⢀⠀⠀⢄⢕⢏⣎⣵⣵⣷⣿⡿⢿⢿⢟⣝⣵⡾⠿⢛⢝⣥⣵⣵⢵⣵⣥⣕⣕⢑⢱⣵⣶⣷⢽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⢀⠀⢀⠀⠑⠔⢄⠕⢅⢕⢕⢕⠄⠐⠀⠘⢺⢟⡟⣝⣵⣵⣷⣷⣿⢿⢟⣟⣝⣹⣽⣿⣿⣿⣿⣟⣝⣹⣵⣷⣿⡿⢿⢿⢿⣿⣿⡿⢿⢇⣕⣾⣿⣿⣿⣿⣿⣿⣿⡿⢿⢿⣿⣿⣽⣯⡿⣫⢇⠀⠀⢄⣼⢟⣱⡇⢇⣾⡿⣱⡇⣵⣿⡷⠴⠕⠜⢝⣇⢟⣼⢣⡿⣱⣿⣿⣿⣿⣿⣿⣿⣿⣿⢟⡻⢏⢕⠑⠁⠕⠿⢿⣿⣿⢿⠑⠀⢀⢄⢄⢕⢕⢕⢕⢕⢔⠀⢕⢸⣿⣿⣟⣏⣝⣵⣵⣕⢕⠜⢊⢅⢔⢕⢜⢕⣿⣿⡻⡻⣿⣿⣟⣿⣿⣧⣾⣿⣿⣻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⢄⠀⠀⠀⠁⠑⠐⠑⠀⠀⠐⠀⠀⠀⠹⡻⢟⢝⣝⣱⣵⣷⣷⡿⢿⢟⢟⣯⣵⣵⣾⡿⢿⢟⢝⣝⣱⣵⣷⣷⣷⣿⣿⣿⣿⣿⣷⣧⣾⣿⣿⢿⢿⣿⣿⣿⣿⣷⣾⣿⢿⡻⢫⢾⢕⣵⢀⣱⢟⣱⢕⡟⢕⢕⢻⣇⣿⣿⣿⢟⢙⠃⠑⠀⠘⢜⢺⣯⢸⢳⣿⣿⣿⣿⣿⣿⣿⡿⢏⢕⢕⢕⢕⠑⢄⠀⠀⠀⠀⠀⢀⠀⠀⢐⢕⢱⢑⢕⠕⠑⠅⢅⢅⠀⠀⢑⢵⣾⣿⢿⢿⢟⡝⢱⡇⢕⢕⢕⢕⢕⢕⢜⣿⣿⣿⣿⣿⣿⣿⢗⣿⣝⡛⢹⢯⣿⢽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⠀⠕⣾⣿⣿⣿⣏⣵⣵⣷⣷⢾⢟⢟⣝⣹⣵⣷⣷⡿⢿⢿⢟⢿⢏⢝⢝⢝⢹⢿⣿⣿⣿⣿⣿⣧⣵⣷⣿⣿⢿⢿⣟⣝⣹⣽⡗⡱⢕⢱⡿⢏⢱⢕⣾⢯⡞⢕⢕⢕⣼⢸⣿⣿⣿⢕⢕⢁⢀⠀⢀⢱⣼⣿⣾⢸⡿⣿⣿⣿⣿⢻⢟⢕⢕⢕⢕⣵⣿⣔⠁⠑⠀⢀⢄⢔⢕⢄⠀⠁⢕⢿⢱⡕⢔⢀⠀⠀⠁⠀⠐⢕⢜⣵⣵⣵⣷⣿⢇⢺⡇⢕⢕⢕⢕⢕⢕⢕⢕⢝⢻⣿⣽⣿⣿⣿⢯⢿⣿⣳⢜⣻⣧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⠀⠸⣳⢽⢻⢟⢟⣫⣵⣵⣷⣿⣿⢿⡟⢏⣝⣸⣵⢇⢕⡕⡕⢵⢱⡳⢇⣕⢕⢜⢕⣿⣽⣝⣝⣝⣹⣿⣷⣷⡟⢏⢟⢏⡞⢕⢣⢣⢿⢕⢕⢕⣿⢿⡽⢕⢕⣼⣼⣿⣾⣷⣜⢿⡱⡷⢕⢕⣱⣧⣿⣿⣿⣾⣾⢱⣿⣿⣿⢇⢏⢕⢇⢕⣱⣾⣿⣿⣿⣷⢖⢕⢕⢕⣵⣾⣷⡄⠀⠁⠅⢜⢕⢔⣑⠔⢄⢀⠀⢄⣠⡵⡿⡟⢏⣹⡇⢕⢕⢱⢕⢕⢕⢕⢕⢕⢕⢕⢕⢕⢕⢝⢿⢿⣿⣿⣿⢾⢮⡕⢻⢷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⠀⢱⣷⣷⣷⢿⢟⢟⢟⣝⣵⡕⣕⣱⢵⢝⢕⢕⠕⠕⠕⠘⠑⠕⢾⢿⢗⢟⢝⣵⣷⢷⢟⢻⢿⢿⣕⣵⣽⡷⢾⢟⣟⣵⢵⢷⢾⢇⢕⢕⣾⣯⣵⢇⢕⢕⢹⣿⣿⣿⣿⣿⣷⣾⣷⣷⣿⣿⣿⣿⣿⣿⣿⣿⣾⣽⣿⡿⢕⣵⢇⢕⣵⣿⣿⣿⣿⣿⢏⢕⣵⣿⣾⣿⣿⣿⢣⡄⠀⠀⠁⡱⡇⠁⠑⠂⢐⡱⣪⣵⣼⣾⣿⡿⡿⢕⢕⢕⢕⢹⣕⢕⢕⢕⢕⢕⢕⢕⢕⢕⢕⢕⢜⢏⢹⡿⢯⢻⡇⣿⢕⣹⣇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⠀⠘⠙⢙⢑⢅⢌⠈⠁⠁⠁⠑⠁⠁⠑⠁⠀⠀⠀⠀⠀⠀⠀⠁⠕⠓⠋⠙⠁⠊⠑⠑⠕⢷⡷⢟⣫⡕⢞⢝⢝⢇⢝⢕⢕⢕⢕⢕⢱⣿⢿⡎⢕⢕⢕⣾⣿⣿⣿⣿⣿⣿⣿⣿⣿⣿⣿⣿⣿⣿⣿⣿⣿⣿⣿⣿⣵⡞⢣⢷⣮⣝⣟⢿⢿⣿⢏⣾⣿⣿⣿⣿⣿⡟⣵⣿⣧⠀⠀⢕⢕⢗⠐⠂⢱⣾⢿⢿⢟⢝⢝⢾⣵⢇⢕⢕⢕⢕⢕⢝⢣⡕⢕⢕⢕⢕⢕⢕⢕⢕⢕⢕⢕⢕⢹⢿⣿⣿⣿⣯⡞⡵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⢑⢔⢄⠄⠀⠀⠀⠀⠑⠅⠀⠀⠀⠀⠀⠀⠀⠀⠀⠀⠀⠀⠀⠀⠀⠀⠀⠀⠀⠀⠀⠀⠀⠀⠀⠀⠀⠀⢜⢝⢕⢕⢕⢕⢕⢕⢕⢕⢕⢕⢕⢕⢸⡿⢇⡧⢕⢕⢕⣿⣿⣿⣿⣿⣿⣿⣿⣿⣿⣿⣿⣿⣿⣿⣿⣿⣿⣿⣿⣟⣙⣙⢉⠑⠪⢟⢿⣿⡿⣱⢟⣿⣿⣿⣿⣿⣫⣾⣿⣿⣿⡔⠀⠑⠕⢕⢕⢕⢕⣱⣜⣿⣿⢇⢕⢕⢕⢕⢕⢕⢕⢕⢕⢕⢕⢜⢕⡕⢕⢕⢕⢕⢕⢕⢕⢕⢕⢕⢕⢕⢝⢝⢝⢣⢝⢕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⠑⠐⢀⠀⢀⠀⠀⠀⠀⠀⠀⠀⠀⠀⠀⠀⠀⠀⠀⠀⠀⠀⠀⠀⠀⠀⠀⠀⠀⠀⠀⠀⠀⠀⢔⢕⢕⢕⢕⢕⢕⢕⢕⢕⢕⢕⢕⢕⢕⢸⢷⢕⡇⢕⣱⡿⢻⣿⣿⣿⣿⣿⣿⣿⣿⣿⣿⣯⣿⣿⣿⣿⣿⣿⣿⣿⣿⣿⠟⠵⠄⠀⠁⠑⢝⢕⢕⢾⣿⣿⣿⢿⣿⣿⣿⣿⣿⣿⣿⡿⢱⣧⣴⣄⢡⢜⢝⢟⢻⢧⣕⣕⡱⡕⢇⢕⢕⢕⢕⢕⢕⢕⢕⢕⢜⢕⡕⢕⢕⢕⢕⢕⢕⢕⢕⢕⢕⢕⢕⢕⢜⢕⢕⢕⢕⠕⢑⢡⢕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⠅⠀⠀⠀⠀⠀⠀⠀⠀⠀⠀⠀⠀⠀⠀⠀⠀⠀⠀⠀⠀⠀⠀⠀⠀⠀⠀⠀⠀⠀⠀⠀⠁⠁⠁⠁⠁⠁⠁⠑⢕⢕⢕⢕⢕⢑⢕⢕⢸⢇⢕⣱⣾⢏⢜⢜⣿⣿⣿⣿⣿⢿⣿⣿⣿⣿⣿⣿⣿⣿⣿⣿⣿⣿⣿⣿⣇⢔⢐⠀⠀⠀⠀⡀⠈⢸⡼⣿⢟⣵⣿⣿⣿⣿⣿⣿⣿⡟⢕⢿⣿⣿⣿⢕⢇⢕⢕⢕⢕⢕⢗⢞⢇⢕⢕⢕⢕⢕⢕⠕⠕⢕⢕⢕⢕⢕⢇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⣀⣄⣤⣄⡀⠀⠀⠀⠀⠀⠀⠀⠀⠀⠀⠀⠀⠀⠀⠀⠀⠀⠀⠕⢕⢕⢕⢕⢕⢕⢜⢕⣾⣿⢏⢕⢕⢕⢜⣿⣿⣿⣿⣕⢕⢝⢿⣿⣿⣿⣿⣿⣿⣿⣿⣿⣿⢻⡇⣱⢕⢔⢄⢀⣰⢗⢀⢹⢇⣕⣾⣿⣿⣿⣿⣿⣿⣿⢏⢕⢕⢕⡜⣟⣟⣼⣷⢕⡕⢕⢕⢕⢕⢕⢕⢕⢱⢕⢕⢕⢕⢕⢕⢁⢕⢕⢕⢕⢕⢕⢕⢕⠕⠑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⠕⠕⢕⢕⢕⢕⣵⣿⣿⢇⢕⢕⢕⢕⢕⢹⣿⣿⣿⣷⣵⡕⢕⢹⣿⣿⣿⣿⣿⣿⣿⣿⣿⣷⣜⡞⣵⣵⣷⣿⡷⢗⣴⢕⣸⣿⣿⣿⣿⢟⣻⣿⢟⣵⢕⢼⡎⢽⢿⢿⣗⣯⢱⢱⢵⢷⢟⢟⢝⢝⢕⡕⡕⢕⢕⢕⢕⢕⢕⢕⢅⢅⢑⠕⢕⢕⢕⠁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⢀⠀⣀⣠⢴⣗⢷⢿⣿⣿⢇⢕⢕⢕⢕⢕⢕⢕⣹⣿⣿⣿⣿⣿⣿⣿⣿⣿⣿⣿⣿⣿⣿⣿⣿⣿⣿⣿⣿⢿⣟⣽⣾⣿⣿⣿⢟⡿⢿⢟⢱⣾⡿⢫⣕⣟⢕⣾⡇⢿⢿⣿⣿⡟⢕⢕⢕⢕⢕⣕⣱⢼⢟⢝⢝⢕⣕⡕⢅⢀⠕⢕⢕⢕⢕⢄⢕⠕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⠙⠝⢿⣷⣷⣷⢷⢗⢱⢕⠕⢕⢕⢕⢕⣵⣿⣷⣻⢿⣿⣿⣿⣿⣿⣿⣿⣿⣿⣿⣿⣿⣿⣿⣿⣿⣟⢟⢟⢟⣻⢽⢏⣹⢾⢏⢕⢕⣾⣿⢏⢕⢗⢜⢝⣟⢗⢕⣕⡸⡽⢟⢕⡷⡺⢷⢷⢇⢕⣕⣕⣱⣵⣷⣿⢿⢇⢕⢕⢕⠕⢕⢕⢕⢕⠑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⠁⠕⠑⠑⠱⠵⣄⡁⣱⣷⣿⣿⣿⣿⣿⣿⣷⣷⢝⢝⢟⢻⢿⢿⢿⣿⣿⡿⢟⢟⢿⢱⢗⢺⢝⢕⣱⡾⢟⢕⢕⢕⢕⣼⢟⡕⢧⠕⠓⠗⢝⢕⢜⢕⣕⢱⢕⢇⢕⢕⣕⣵⣵⣵⣾⢿⢟⢟⢝⣕⣱⣵⣷⢕⢕⢕⢔⢕⢔⠁⠁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⠀⠀⠀⠁⠁⠙⠛⠿⣿⣿⣿⣿⣿⢏⢕⢕⢕⢕⢕⢕⢕⢕⢕⢕⢕⢕⢕⢕⣱⣱⣵⡿⢏⢕⢕⢕⢕⢕⢕⢏⢕⠕⠑⠀⢠⢸⢇⢵⢕⢕⢕⣱⣕⣱⣵⣾⡿⢟⢟⢝⣱⣵⣵⣾⣿⢿⢿⢿⢻⢕⢕⢕⢕⢕⠑⠀⠀⠀⠀⠀⠀⢀⢄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⠈⠙⢿⢟⢕⢕⢕⢕⢕⢕⢕⢕⢕⢕⢕⢕⢕⢕⢕⣼⣿⡿⢏⢕⢕⢕⢕⢕⢕⢕⢕⢕⠑⠀⠀⢀⣿⢕⢕⣕⣵⣷⣾⡿⢿⣏⣝⣱⣵⣷⣾⣿⢿⢟⢟⢝⣕⣵⣵⣷⣿⡇⢕⢕⢕⠐⢄⠀⠀⢄⢔⢔⢕⢕⠑⠀⢀⢾⢟⢏⢝⢕⢕⢕⢕⢕⢕⢱⢾⢿⢿⢿⢷⢧⢕⢕⠀⢕⢕⢕⢕⢕⢕⢳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⠕⢕⢕⢕⢕⢕⢕⢕⢕⢕⢕⢕⢕⣱⣿⡿⢏⢕⢕⢕⢕⢕⢕⢕⢕⢕⠕⠀⠀⠀⠀⢜⣿⡸⢿⢿⢟⣝⣵⣵⣿⣿⣿⣿⣿⡟⣝⣵⣵⣷⣷⣿⣿⣿⢿⣿⣧⡕⢕⢕⢕⠀⢕⢔⠀⢕⢕⠕⠁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⠐⢄⠑⠄⠀⠀⠀⠀⠀⠀⠀⠀⠀⠀⠀⠀⠀⠁⠑⠕⢕⢕⢕⢕⢕⢕⢕⢕⣾⢟⢏⢕⢕⢕⢕⢕⢕⢕⢕⢕⢕⢕⠀⠀⠀⠀⠀⡾⢸⡇⣵⣷⣿⣿⢿⢿⢏⣝⣕⣵⣾⣿⣿⣿⣿⢟⢏⢝⣽⣿⣿⣿⣿⣿⢕⢕⢕⢕⠑⢕⠀⠀⢀⠀⠀⠀⠀⢕⢕⢕⢕⢕⢕⢕⢕⢕⢕⢕⢕⢕⢕⢕⢕⢕⢕⢕⢕⢕⠀⢕⢕⢕⢕⢕⢕⢕⢕⢕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⠀⠑⢄⠀⠀⠀⠀⠀⠀⠀⠀⠀⠀⠕⢀⠀⠀⢄⠀⠁⠁⠑⠕⢕⢫⡵⢇⢕⢕⢕⣱⣵⢎⢱⢎⢕⢕⢕⢇⢕⣄⣄⢐⢕⣷⢕⣿⢜⢏⢝⣵⣷⣷⣿⣿⣿⣿⣟⡏⢝⢹⣿⣿⣿⣿⣿⡟⢟⢝⢟⢿⡕⢕⢕⢕⠀⠁⢄⠕⠁⠀⠀⠀⢔⢕⢕⢕⢕⢕⢕⢕⢕⢕⢕⢕⢕⢕⢕⢕⢕⢕⢕⢕⢕⢕⠀⢕⢕⢕⢕⢕⢕⢕⢕⢕⢕⠑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⢔⠕⢔⠀⠀⠀⠑⢄⠀⠀⠀⠀⠀⠀⠀⠀⠀⠀⠀⠀⠀⢕⠀⠀⠀⠀⠀⠙⠱⢵⣾⣿⣿⢟⢇⢕⣵⢕⢕⢕⣵⣷⣻⣿⣿⡇⢕⣿⡕⢸⡇⣾⣿⢿⢟⢟⢟⣿⣵⡵⢿⢿⢿⣿⣿⣟⣻⣿⣿⣿⣷⣵⣕⣕⣕⢕⢕⠕⢄⢕⠑⠀⠀⠀⠀⠀⢕⢕⢕⢕⢕⢕⢕⢕⢕⢕⢕⢕⢕⢕⢕⢕⢕⢕⢕⢕⢕⢕⠀⢕⢕⢕⢕⢕⢕⢕⢕⢕⢕⢔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⠁⠀⢱⢀⠀⠀⠀⠁⠀⠀⠀⠀⠀⠀⠀⠀⠀⠀⠀⠀⠀⢕⠀⠀⠀⠀⠀⠀⠀⠁⢟⣝⢗⢜⣱⣾⢇⢕⢕⡜⢜⡕⣕⣜⣿⡇⢕⣿⡇⢕⢱⢝⢜⢕⢕⢕⢝⢝⢕⢕⡕⢱⢕⢝⢻⣿⣿⣿⣿⢟⢝⢝⢹⣿⣷⡕⠑⠄⠁⠀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⠀⠀⠀⠀⠀⠀⠀⢀⢕⠀⠀⠀⠀⠀⠀⠀⠀⢸⣿⣷⣿⢟⢕⢕⢕⣱⣾⣾⣿⣿⡟⢟⢏⢕⣿⣷⣣⢜⡕⢕⣕⣵⡵⢧⢕⢕⢕⢕⣕⣕⣼⡏⢝⢝⢝⢟⣷⣷⣷⣿⣿⡿⠃⠀⠀⠀⠀⠀⠀⠀⠀⠀⠀⢕⢕⢕⢕⢕⢕⢕⢕⢕⢕⢕⢕⢕⢕⢕⢕⢕⢕⢕⢕⢕⢕⠀⢕⢕⢕⢕⢕⢕⢕⢕⢕⢕⢕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⠁⠐⠀⠀⠀⠀⠀⠀⠀⠀⠀⠀⠀⠀⠑⠁⠀⠀⠀⠀⠀⠀⠀⠀⠕⢕⢝⢕⢕⢕⢕⢕⢿⢿⣟⣝⣕⣷⣷⣷⢕⣿⣿⣿⡇⢇⣿⣿⣧⣵⣵⣷⣿⣿⣿⣷⣝⣝⣕⣵⣷⣾⣿⣿⢿⢿⢟⢏⡅⠀⠀⠀⣄⣵⣄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⠔⢕⢕⢕⢕⢕⢕⣱⣵⣾⣿⣿⡿⢿⢟⢏⢱⣿⣇⣿⣷⢸⢸⣟⢟⢝⣿⣿⣾⣿⣿⣿⡿⢿⢿⣿⡝⢝⢝⣕⢕⡱⣱⣻⠇⠀⢠⣾⣿⣿⠃⠀⠀⠀⠀⠀⢕⢕⢕⢕⢕⢕⢕⢕⢕⢕⢕⢕⢕⢕⢕⢕⢕⢕⢕⢕⢕⢕⠀⠑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⣷⢇⣵⣷⣷⡿⢟⢟⢏⢝⣱⣵⣷⣿⡏⢸⣿⢿⢟⢫⢕⢜⢿⣿⣿⣿⡿⢟⢟⢏⣕⣵⣵⣵⣵⣿⣿⣿⣿⢟⢟⢝⠙⠀⢰⣿⣿⠟⠁⠀⠀⠀⠀⠀⢔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⢀⠀⠀⢀⣾⢏⢾⢟⢏⢝⢕⣵⣵⣷⣿⣿⣿⣿⡽⢇⡿⢏⢕⢕⣵⡇⢱⣿⡿⢿⢿⢧⢕⣱⣾⣿⣿⣿⣿⡿⢿⢟⣝⣝⣷⣧⡗⢄⠀⠈⠙⠁⠀⠀⠀⠀⠀⠀⠀⢕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⠐⠑⠁⠀⠀⠀⢄⣼⡟⢱⢕⢕⢕⢕⢝⢝⣝⢏⢝⢝⢝⢕⣕⣼⣷⣾⣿⡿⢿⢇⢜⢻⣵⣵⣵⣷⣿⣿⡿⢟⢝⢕⢕⣱⣵⣿⣿⡿⢟⢏⢅⠑⣔⡄⠀⠀⠀⠀⢔⠀⠀⠀⠀⢕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⣸⡟⣵⣷⣾⣿⣿⣿⢟⢝⢝⢕⣱⣵⣷⣾⣿⣿⢟⢟⢝⣕⣵⣵⣷⣿⣿⣿⢿⢿⣏⣕⣱⣷⣾⣿⣿⢿⢟⢟⢝⣕⢇⠁⢅⣵⣿⣿⡧⢀⢀⠕⠁⠀⠀⠀⠀⢕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⠟⢜⢻⢿⢻⢏⣕⣱⣵⣷⣿⣿⣿⢟⢟⢝⢝⣿⣷⣷⣿⣿⡿⢿⢟⢟⣝⣵⣵⣾⣿⣿⣿⣿⡟⢝⢕⣱⣵⣷⣿⣯⡴⢷⢟⢟⣽⢛⠻⠕⠀⠀⠀⠀⠀⠀⠀⢕⢕⢕⢕⢕⢕⢕⢕⢕⢕⢕⢕⢕⢕⢕⢕⢕⢕⢕⢕⢕⢕⢕⢕⠀⠁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⢵⣷⡿⡻⢝⢝⢝⣕⣵⣵⣾⣿⡿⢿⢟⢟⣟⣵⣵⣷⣿⣿⢿⢿⢟⢏⣝⣱⣵⣾⣿⣿⣿⡿⢟⢟⢝⣱⣵⣵⣷⣿⣷⡄⠀⠀⠀⠀⠀⠀⠀⠀⢕⢕⢕⢕⢕⢕⢕⢕⢕⢕⢕⢕⢕⢕⢕⢕⢕⢕⢕⢕⢕⢕⢕⢕⢄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⣿⣿⣿⡿⢿⢟⣕⣕⣵⣷⣾⣿⣿⣿⣿⣟⢝⢕⣱⣷⣷⣿⣿⣿⢿⢿⡿⣿⣯⢕⠐⠀⠀⠀⠀⠀⠀⢕⢕⢕⢕⢕⢕⢕⢕⢕⢕⢕⢕⢕⢕⢕⢕⢕⢕⢕⢕⢕⢕⢕⢕⢕⠀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⢿⢿⢿⣧⣱⣵⣷⣿⣿⣿⣿⣿⣿⡏⢝⢝⢟⢻⢿⢟⢟⢻⢟⢟⣿⣧⣕⣕⡕⡜⡮⠀⠀⠀⠀⠀⠀⠀⠀⢕⢕⢕⢕⢕⢕⢕⢕⢕⢕⢕⢕⠑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⣿⣿⣿⢿⡷⣏⡜⠀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⣕⢕⢕⢕⣿⠇⠀⠀⠀⠀⠀⠀⠀⠀⢔⢕⢕⢕⢕⢕⢕⢕⢕⢕⢕⢕⠀⢕⢕⢕⢕⢕⢕⢕⢕⢕⢕⢕⢕⠀⠀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⣜⣽⣷⣷⣾⡕⠀⠀⠀⠀⠀⠀⠀⠀⠀⢕⢅⢕⢕⢕⢕⢕⢕⢕⢕⢕⢕⢄⠑⢕⢕⢕⢕⢕⢕⢕⢕⢕⢕⢕⢄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⡟⢟⢟⢻⢕⢕⢕⢝⢕⢕⢕⢵⣧⣕⢕⢕⢕⣿⣿⣿⣿⣿⡿⢟⢻⠑⠀⠀⠀⢄⠀⠀⠀⢀⣰⡕⢕⢕⢕⢕⢕⢕⢕⢕⢕⢕⢕⢕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⣜⢇⠁⠀⢀⢄⢵⢅⢄⢔⢔⢕⢕⢣⠁⢕⢕⢕⢕⢕⢕⢕⢕⢕⢕⢕⠀⢕⢕⢕⢕⢕⢕⢕⢕⢕⢕⢕⢕⠀⠀⠑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⣱⣵⣿⣿⣿⢟⢟⢏⢝⣻⣷⣷⣷⣿⡿⢿⢿⢳⢟⢟⣵⣕⣵⣧⣵⣵⡵⢕⢔⢕⢕⢕⢕⢕⢕⢕⢕⢕⢕⢕⠀⠀⢕⢕⢕⢕⢕⢕⢕⢕⢕⢕⢕⢄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⢵⣧⡕⢕⢕⢕⣕⣵⣵⣾⣿⣿⡿⢿⢟⢇⣕⣱⣵⣷⣿⣿⣿⡿⢿⢝⢕⢕⣱⣵⠁⢕⢕⢕⢕⢕⢕⢕⢕⢕⢕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⣏⣕⣕⣕⣵⣵⣵⣷⣕⡕⢕⢕⣜⣵⣷⣾⣿⣿⡿⢿⢟⢟⢕⣕⣵⣵⣾⣿⣿⣿⣿⢏⢝⢕⢕⣵⣾⣿⣿⣿⣿⢔⢕⢕⢕⢕⢕⢕⢕⢕⢕⢕⠀⠀⠑⢕⢕⢕⢕⢕⢕⢕⢕⢕⢕⢕⢄⠀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⣱⡕⠑⢕⢕⢕⢕⢕⢕⢕⢕⢕⠀⠀⠀⢕⢕⢕⢕⢕⢕⢕⢕⢕⢕⢕⢕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⣠⣰⣶⢝⢏⢝⢕⣱⣷⣾⣿⣿⣿⣿⢿⢿⣇⣕⣵⣵⣷⣿⣿⣿⣿⣿⢟⣝⣕⣵⣾⣿⣿⣿⣿⣿⢟⢟⢝⣵⣵⣷⣾⣿⣿⡕⢕⢕⢕⢕⢕⢕⢕⢕⢕⠀⠀⠀⠑⢕⢕⢕⢕⢕⢕⢕⢕⢕⢕⢕⢄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⠘⠉⠝⢝⢕⢕⢹⣾⣿⣿⡿⢿⢟⢟⢏⣵⣵⣾⣿⣿⣿⣿⡿⢿⢏⣕⣕⣵⣿⣿⣿⣿⣿⢟⢟⢏⣝⣿⣿⣿⣿⣿⣿⣿⢿⢟⢏⣕⢕⢕⢕⢕⢕⢕⢕⢕⢕⢔⠀⠀⠀⢕⢕⢕⢕⢕⢕⢕⢕⢕⢕⢕⢕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⣕⣰⠀⠀⠀⠀⠀⠀⠀⠀⠀⠕⠕⠕⢸⢟⢻⢕⣕⣱⣵⣷⣿⣿⣿⣿⣿⣿⡝⣕⣵⣷⣿⣿⣿⣿⣿⢿⢟⢟⣿⣷⣷⣾⣿⣿⣿⡿⢿⢟⢏⣕⣵⣵⣾⣿⡇⢕⢕⢕⢕⢕⢕⢕⢕⢕⠀⠀⠀⠀⢕⢕⢕⢕⢕⢕⢕⢕⢕⢕⢕⢕⢕⢕⢕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⢅⣷⣿⣿⡏⠀⠀⢀⣀⣠⢄⢴⢲⢗⢎⢕⢕⣕⡱⣵⣾⣿⣿⣿⣿⡟⢝⢝⣻⣿⣿⣿⣿⣿⣿⡿⢟⢏⢕⢕⣵⣷⣾⣿⣿⣿⣿⣿⣿⣕⢕⢕⢵⢾⢟⢿⢿⣿⣟⢇⠕⢕⢕⢕⢕⢕⢕⢕⢕⠀⠀⠀⠀⠕⢕⢕⢕⢕⢕⢕⢕⢕⢕⢕⢕⢕⠕⢕⢔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⠔⠀⠀⢕⣿⣿⢿⣳⣾⣿⣿⢿⢟⢗⢕⢕⢕⣕⣕⣱⣼⣿⡟⢝⢕⢕⢕⢕⣽⣷⣿⣿⣿⡿⢟⢟⢟⢟⣷⣵⣵⣵⣼⣿⣿⣿⣿⡟⢝⢝⢻⢻⢿⢟⢇⢕⢕⢕⢕⢕⢻⣿⣿⡕⢕⢕⢕⢕⢕⢕⢕⢕⠀⠀⠀⠀⠀⠕⢕⢕⢕⢕⢕⢕⢕⢕⢕⢕⢕⢅⠕⢀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⠀⠀⠀⠘⠋⠓⠛⠛⠛⠛⠓⠑⠓⠓⠛⠛⠛⠛⠛⠛⠛⠛⠑⠓⠓⠛⠛⠛⠛⠛⠛⠛⠛⠓⠑⠑⠓⠚⠛⠛⠛⠛⠛⠛⠛⠛⠛⠛⠓⠓⠓⠓⠓⠚⠛⠛⠛⠛⠓⠓⠛⠛⠛⠃⠑⠑⠑⠑⠑⠑⠑⠑⠀⠀⠀⠀⠀⠀⠑⠑⠑⠑⠑⠑⠑⠑⠑⠑⠑⠑⠐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⢞⢕⢕⢕⢕⢕⢕⢕⢕⢕⢕⢕⢕⢕⢕⢝⢟⢻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⡱⢇⢱⣿⣿⣿⣿⣷⣵⣕⢕⢕⢕⢕⢕⢕⢕⢕⢕⢕⢕⢜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⢕⢱⣿⣿⣿⣿⣿⣿⣿⣿⣷⣧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⢱⣿⣿⣿⣿⣿⣿⣿⣿⣿⣿⣿⣿⣷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⣾⣿⣿⣿⣿⣿⣿⣿⣿⣿⣿⣿⣿⣿⣿⣿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⣾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⣸⣿⣿⣿⣿⣿⣿⣿⣿⣿⣿⣿⣿⣿⣿⣿⣿⣿⣿⣿⣿⣿⣿⣧⡕⢕⢕⢕⢕⢕⢕⢕⢕⢜⣿⣿⣿⣿⣿⣿⣿⡿⢿⢟⣟⣏⣽⣽⣽⣽⣝⣟⣟⢻⢿⢿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⢱⣿⣿⣿⣿⣿⣿⣿⣿⣿⣿⣿⣿⣿⣿⣿⣿⣿⣿⣿⣿⣿⣿⣿⣿⣿⣷⣵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⢿⢿⢿⣿⣿⣿⣿⣿⣿⣿⣿⣿⣿⣿⣿⣿⣿⣿⣿⣿⣿⣿⣿⣿⣿⣿⣿⣿⣿⣿⣿⣿⣿⢕⢕⣼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⣽⣵⡷⢟⣽⣾⣿⣿⣿⣿⣿⣿⡿⢻⣿⣿⣿⣿⣿⣿⣿⣿⣿⣿⣿⣿⣿⣿⣿⣿⣿⣿⣿⣿⣿⣿⢕⢕⢹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⣿⣿⣿⣿⣿⣿⢿⢿⢿⢿⢿⣫⣵⣾⣿⣿⢟⣵⣾⣿⣿⣿⣿⣿⣿⣿⣿⣿⡇⢸⣿⣿⣿⣿⣿⣿⣿⣿⣿⣿⣿⣿⣿⣿⣿⣿⣿⣿⣿⣿⣿⣿⣧⢕⢕⢻⣿⣿⣿⣿⣿⣿⣿⣿⣿⣿⣿⣿⣿⣿⣿⣿⣿⣿⣿⣿⣿⡿⢿⣏⣵⣷⣿⢏⣼⣿⣿⣿⣿⣿⣿⣿⣿⣿⣿⣿⣿⣿⣿⣿⣿⣿⣿⡿⢏⣱⣾⣿⣿⣿⣿⣿⣿⣿⣿⣿⡿⢿⢿⢏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⡻⢝⣣⣷⣾⣿⡿⣫⣷⣿⣿⣿⡿⣫⣵⣮⣽⣟⡻⣿⣿⣿⣿⣿⣿⣿⣿⡇⢜⣿⣿⣿⣿⣿⣿⣿⣿⢟⣿⣿⣿⣿⣿⣿⣿⣿⣿⣿⣿⣿⣿⣿⣷⡕⢕⢜⢟⢻⢿⣿⣿⣿⣿⣿⣿⣿⣿⣿⣿⣿⣿⣿⣿⢟⣟⣽⣷⣿⣿⣿⡿⢣⣾⣿⣿⣿⣿⣿⣿⣿⣿⣿⣿⣿⣿⣿⣿⣿⣿⣿⡿⢏⣵⣿⣿⣿⣿⣿⣿⡿⢟⢟⢟⢝⢝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⣟⢻⢿⣿⢯⡫⢕⣪⣵⡷⢿⣟⣿⢝⣵⣿⣿⣿⣿⢟⣹⣾⣿⣿⣿⣿⣿⣾⣕⢝⢻⣿⣿⣿⣿⣿⡇⡇⡿⣿⣿⣿⣿⣿⣿⣿⢕⢿⣿⣿⣿⣿⣿⣿⣿⣿⣿⣿⣿⣿⣿⣿⣿⣷⣷⣷⣷⣿⣿⣿⣿⣿⣿⣿⣿⣿⣿⣿⣿⢿⢏⣵⣿⣿⣿⣿⣿⣿⡿⣱⣿⣿⣿⣿⣿⣿⣿⣿⣿⣿⣿⣿⣿⣿⣿⣿⣿⡿⢏⣵⣿⡿⣿⢟⢟⢟⢟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⡿⣟⡽⣵⣿⣷⡿⢣⣣⣵⢾⣟⣽⣷⣿⣿⢟⣵⣿⣿⣿⣿⢟⣱⣾⣿⣿⣿⣿⣿⣿⣿⣿⣿⣿⣿⣜⡻⢿⣿⣿⡗⡟⡕⣿⣿⣿⣿⣿⣿⡿⢕⢸⣿⣿⣿⣿⣿⣿⣿⣿⣿⣿⣿⣿⣿⣿⣿⣿⣿⣿⣿⣿⣿⣿⣿⣟⣟⣿⣿⡿⢟⣹⣱⣵⣿⣿⣿⣿⣿⣿⣿⡟⣱⣿⣿⣿⣿⣿⣿⣿⣿⣿⣿⣿⣿⣿⣿⣿⣿⣿⢟⡱⢞⢝⢎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⣿⣿⣿⣿⣿⣿⣿⣿⣿⣿⣿⣿⣿⣟⣻⣯⣵⣷⣾⣿⢿⢿⣿⣿⣽⣾⣿⣿⣿⣿⣿⣿⣿⡷⢏⡾⣫⡇⢽⡏⣹⣵⢟⣯⣷⣿⣿⡿⢟⢝⢏⢜⣱⣵⣷⡿⢇⣵⣿⣿⣿⣿⣿⣿⣿⣿⣿⣿⣿⣿⣿⣿⣯⡣⠝⠙⢕⣼⡇⠻⢿⣿⣿⣿⣿⢣⡷⣸⣿⣿⣿⣿⣿⣿⣿⣿⣿⣿⣿⣿⣿⣿⣿⣿⣿⣿⣿⣿⣿⣿⣿⣿⡿⢟⣹⣵⣿⣿⣿⣿⣿⣿⣿⣿⣿⣿⡟⣱⣿⣿⣿⣿⣿⣿⣿⣿⣿⣿⣿⣿⣿⣿⢿⡯⡿⢕⢸⢜⢕⢕⢕⢕⢕⢕⢕⢕⢕⢕⢕⢕⢕⢕⢕⢕⢕⢕⢕⢕⢕⢕⢕⢕⢕⢕⢕⢕⢕⢕⢕⢕⠀</a:t>
            </a:r>
            <a:br/>
            <a:r>
              <a:t>⣿⣿⣿⠏⠁⠐⠜⢻⣿⣿⣿⣿⣿⣿⣿⣿⣿⣿⣿⣿⣿⣿⣿⣿⣿⣿⣿⣿⣿⣿⣿⣿⣿⣿⣿⣿⣿⣿⣿⣿⣿⣿⣿⣿⣿⣿⣿⣿⢿⣿⣿⣿⣿⣿⣿⡿⢿⣿⣿⣟⣻⣿⣿⣿⣿⢿⢿⣿⣿⣿⣿⣿⣿⣿⣿⣿⣿⣿⣿⣿⣾⣿⣿⣟⣻⣿⣷⣿⣿⣿⣿⣿⣿⢕⣱⡵⢷⢗⣣⡾⣻⣵⣿⣿⣿⣫⢗⣱⡗⢕⣻⣿⣿⣿⢟⢕⣸⣿⣿⣿⣿⣿⣿⣿⣿⣿⣿⣿⣿⣿⣿⣿⣿⠇⠀⢰⣾⣿⣱⢕⢕⢝⢻⣿⢏⣾⢇⣿⣿⣿⣿⣿⣿⣿⣿⣿⣿⣿⣿⣿⣿⣿⣿⣿⣿⣿⣿⣿⣿⣿⢟⢏⢱⣾⡿⢸⣿⣿⣿⣿⣿⣿⣿⣿⣿⡟⣱⣿⣿⣿⣿⣿⣿⣿⡏⢝⢝⢝⢝⢝⢝⢣⢟⢎⢕⢕⢕⢕⢕⢕⢕⢕⢕⢕⢕⢕⢕⢕⢕⢕⢕⢕⢕⢕⢕⢕⢕⢕⢕⢕⢕⢕⢕⢕⢕⢕⢕⢕⢕⢕⠀</a:t>
            </a:r>
            <a:br/>
            <a:r>
              <a:t>⣯⣿⣧⣴⢴⣴⣴⣤⣜⣿⡿⣿⣿⣿⣿⣿⣿⣿⣿⣿⣿⣿⣿⣿⣿⣿⣿⣿⣿⣿⣿⣿⣿⣿⣿⣿⣿⣿⣿⣿⣿⣿⣿⣿⣿⣿⣿⣿⣿⢿⢿⢟⣟⣿⣿⣷⣷⣿⡿⢿⣿⣿⣿⣯⣿⣿⡿⢿⣟⣻⣿⣿⣿⣿⡿⢿⢟⣿⣿⣷⣷⣿⣿⣿⣿⣿⣿⣿⣿⣿⣿⣿⢇⢞⣿⡟⣫⡾⣫⣾⣿⣿⣿⣿⢟⣣⣾⢟⣱⣾⢿⣿⣿⢇⣼⣾⣿⣿⣿⣿⣿⣿⣿⣿⣿⣿⣿⣿⣿⣿⣿⣿⡟⢀⣱⣿⣿⢇⢏⢕⢕⢕⢕⢕⢿⡟⣼⣿⣿⣿⣿⣿⣿⣿⣿⣿⣿⣿⣿⣿⣿⣝⣿⣿⣿⣿⣿⡿⢏⢕⢪⢱⣿⣿⡇⣿⣿⣿⣿⣿⣿⣿⣿⣿⣿⣿⣿⣿⢿⢟⢟⢏⢕⢕⢕⢕⢕⢕⢕⢕⢕⢕⢕⢕⢕⢕⢕⢕⢕⢕⢕⢕⢕⢕⢕⢕⢕⢕⢕⢕⢕⢕⢕⢕⢕⢕⢕⢕⢕⢕⢕⢕⢕⢕⢕⢕⢕⢕⢕⢕⠀</a:t>
            </a:r>
            <a:br/>
            <a:r>
              <a:t>⣻⣽⣷⣿⣿⣿⣿⣿⣿⣿⣿⣧⡌⢙⢻⣿⣿⣿⣿⣿⣿⣿⣿⣿⣿⡿⢿⢿⢿⢿⣿⣽⣼⣿⣿⣿⣿⣿⣿⣿⣿⣿⡿⢟⢟⣟⣿⣧⣵⣷⣾⣿⡿⢿⣿⣿⣿⣿⣿⣿⣿⢟⢟⣻⣿⣷⣷⣿⢿⢿⣿⣟⣽⣽⣿⣿⣿⣿⣟⣟⣹⣿⣿⣿⣿⢟⢟⣻⣿⣷⣿⡿⢜⢱⣸⢞⢹⣾⣿⣿⣿⣿⢟⢕⣵⢿⣱⣾⣿⣧⡕⢏⣵⡿⣿⣿⣿⣿⣿⣿⣿⣿⣿⣿⣿⣿⣿⣿⣿⣿⣿⣿⢇⣼⣿⣿⡟⠑⠑⠑⠑⢕⢕⠑⢜⢸⣿⣯⣿⣿⢿⣿⣿⣿⣟⣿⣿⣿⣿⣿⣿⣿⣿⣿⣿⡿⢏⢕⢕⢕⢜⣵⣿⣿⡇⣿⢿⢟⢟⢟⢟⢝⢕⢜⢝⢇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⡀⠁⠕⢛⢟⠛⠟⢿⢿⢟⡝⢵⣷⣷⣾⣿⢟⣟⣿⣿⣿⣿⣿⣿⣿⣿⣷⣿⣿⣿⣿⣿⡟⢟⣟⣽⣿⣿⣿⣿⣿⣿⣿⣽⣽⣿⣿⡿⢿⣿⣟⣽⣽⣿⣿⣿⣿⣟⢿⣿⣯⣽⣿⣿⣿⣿⣿⣯⣵⣵⣿⣿⣿⣿⣧⣗⢾⢟⢑⢕⡕⣵⣿⣿⣿⣿⢟⢕⢕⡾⢣⣾⣿⣿⡿⣫⣷⡿⣫⣾⣿⣿⣿⣿⣿⣿⣿⣿⣿⣿⣿⣿⣿⡟⢱⣿⢟⣱⣿⣿⣿⡟⠁⠀⠀⠀⠐⠑⢀⢀⠁⢞⣿⡟⣝⣳⣿⣿⣾⣿⣿⡿⢿⢏⣝⣝⣿⣿⣿⣿⢟⢕⢕⢕⢕⢕⢕⢝⢳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⢄⢅⡁⠑⢝⠁⠀⢀⢅⢅⠑⢜⢿⣷⣿⣟⣿⣿⣿⣿⣟⣟⢽⡿⢿⣿⣿⣿⢿⢿⢟⣟⣻⣽⣿⣿⣿⢟⢟⣟⣻⣿⣿⣷⣿⣿⢟⢟⣻⣯⣷⣾⣿⡿⢿⣿⣟⣿⣿⣿⣿⣿⣿⣟⣻⣿⣿⣷⣿⣿⠟⠑⠀⢀⣱⢟⡼⣻⣿⣿⢟⡱⢵⡟⢎⣼⣞⣿⣿⢏⣾⢿⢏⣾⣿⣿⣿⣿⣿⣿⣿⣿⣿⣿⣿⣿⣿⡿⢏⢕⢟⣱⣾⣿⣿⣿⡟⠁⠐⢔⠔⠔⠕⠕⠑⠁⠀⢅⣿⣿⣿⣿⣿⣿⣟⣏⣵⣷⣷⣿⣿⢿⢿⣏⡹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⠁⠑⢕⢀⠀⢕⢐⢕⢕⢕⢕⠄⠘⢺⢯⢞⡝⣵⣿⣿⣯⣵⢵⢗⢝⢝⣹⣵⣷⣷⣿⡿⢟⣟⣽⣷⣷⣾⣿⢿⢟⣏⣹⣵⣿⣿⣿⡿⢟⢟⢝⣹⣿⣿⣿⣿⢿⢿⣿⣯⣵⣿⢿⣿⣿⣿⣏⡝⠏⠁⠀⠀⣠⡾⢯⡸⢱⣿⡿⢇⠈⠉⠁⢝⢞⢿⣿⡜⢣⡿⣫⢣⡿⣻⣿⣿⣿⣿⣿⣿⣿⣿⣿⣿⣿⡿⢏⢕⢕⢕⣼⣿⣿⣿⣿⢏⠀⠑⢕⢕⢕⢄⢅⢀⠀⠀⢕⢁⢟⣝⣵⣵⣷⣿⡿⡿⢟⢏⢝⣵⣷⢾⢟⢝⣥⣥⣕⣵⣥⣕⣕⣑⡑⢱⣵⣶⣮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⢀⠀⠑⠔⢄⠕⠅⢕⢕⠕⠐⠄⠀⠑⢿⡻⣟⣝⣵⣵⣷⣷⣿⢿⢟⣟⣝⣹⣽⣿⣿⣿⣿⣟⣝⣹⣵⣷⣿⡿⢿⢿⢿⣿⣿⡿⢿⢇⣕⣾⣿⣿⣿⣿⣿⣿⣿⡿⢿⢿⣿⣿⣾⣽⡿⣫⢇⠀⠀⢄⣵⢟⢕⡞⢕⣾⣿⣱⡇⣱⣿⣷⠦⠔⠑⢝⢏⢟⣼⣇⣿⢱⣿⣿⣿⣿⣿⣿⣿⣿⣿⢟⢽⢏⢕⠑⠁⠑⠿⢿⣿⣿⢿⠇⠀⢄⢄⢄⢕⢕⢕⢕⢕⢕⢀⠑⢸⣿⢿⣟⣏⣝⣵⣵⣕⡕⢕⢙⢜⢔⢕⢕⢼⢿⣻⢏⡿⣿⣿⣿⣿⣿⣾⣾⡿⣿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⠀⠑⠅⢐⠑⠁⠀⠀⠀⠀⠀⠹⢿⢟⢝⣝⣱⣵⣷⣷⡿⢿⢟⢟⣯⣵⣵⣾⡿⢿⢟⢝⣝⣱⣵⣷⣷⣷⣿⣿⣿⣿⣿⣷⣧⣾⣿⣿⢿⢿⣿⣿⣿⣿⣷⣾⣿⡿⢿⢟⡵⢕⣵⢄⣰⢿⣱⢕⡟⢕⢕⢸⢇⣿⣿⣿⡟⢙⠓⠁⠀⠁⢜⢸⣧⢸⢧⣿⣿⣿⣿⣿⣿⣿⣿⢟⢕⢕⢕⢕⢕⢄⠀⠀⠀⠁⠀⢀⠀⠀⠀⢔⢱⡅⢕⠕⠑⠅⢅⢅⠀⠀⢅⢱⣾⣿⢿⢿⢿⡏⢕⢕⢕⢕⢕⢕⢕⢕⢝⣿⣿⣿⣿⣿⣿⣿⡿⣕⢾⣽⣿⣿⢽⢳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⠀⠕⣾⣿⣿⣿⣏⣵⣵⣷⣷⢾⢟⢟⣝⣹⣵⣷⣷⡿⢿⢿⢟⢿⢏⢝⢝⢝⢹⢿⣿⣿⣿⣿⣿⣧⣵⣷⣿⣿⢿⢿⣟⣝⣹⣽⣎⢏⢮⢕⣾⢏⢱⢇⣾⢯⡼⢇⢕⡕⣸⢸⣿⢿⣿⢕⢕⢑⠀⠀⢀⢸⣷⣿⡾⢸⡏⣿⣿⣿⣿⢻⢟⢕⢕⢕⢕⣱⣿⣇⢁⠑⠀⠀⢄⢔⢕⢄⠀⠀⢕⢾⢱⡕⠕⢄⠀⠀⠁⠀⠀⢕⠜⣯⣵⣵⣷⣿⢇⢱⡇⢕⢕⢕⢕⢕⢕⢕⢕⢜⢿⢿⣿⣿⣷⣿⣾⣷⡢⡌⢹⣗⣵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⠀⢱⣟⢾⢿⢟⢟⣫⣵⣵⣷⣿⣿⢿⡟⢏⣝⡵⡵⢕⢕⡕⢕⡕⢵⢳⢕⢕⢜⢜⢝⣿⣾⣝⣝⣝⣹⣷⣾⣾⡟⢫⢟⢟⣽⢝⢎⢜⢞⢕⢕⢕⣾⢟⡼⢕⢕⣱⣳⣿⣾⣿⣎⢻⣇⢷⢵⢕⣰⣾⣾⣿⣿⣿⣿⢱⣿⣿⣿⢏⢎⢕⢕⢕⢱⣾⣿⣿⣿⣿⡷⢇⢕⢕⣱⣾⣿⣔⠀⠀⠔⢜⢕⢣⣅⠕⢄⢀⠀⢀⣄⣔⡿⣟⡏⣝⡇⢕⢕⢽⢕⢕⢕⢕⢕⢕⢕⢕⢕⢜⢝⣿⣿⣿⢿⣿⣿⣿⡷⢕⣾⣯⢷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⠀⢱⣷⣷⣷⢿⢟⢟⢟⣝⣵⡕⣕⣱⢵⢝⡱⢝⢕⠕⠕⠕⠑⠗⢾⢷⢗⢟⢝⣵⣵⢾⢟⢟⢿⢿⣕⣱⣿⢵⢟⡟⢽⡵⢳⢺⢟⢇⢕⢕⣾⣯⣽⢇⢕⢕⢱⣿⣿⣿⣿⣿⣷⣷⣿⣷⣿⣿⣿⣿⣿⣿⣿⣿⣾⣜⡿⡟⢕⣕⢏⢕⣵⣿⣿⣿⣿⣿⡟⢕⣵⣿⣾⣿⣿⣿⢏⡔⠀⠀⠀⢱⡗⠑⠉⠐⢆⢕⣕⣵⣵⣾⣿⢷⡿⢕⢕⢕⢜⢕⡕⢕⢕⢕⢕⢕⢕⢕⢕⢕⢕⢕⢗⢟⣽⡷⡧⢿⡇⣿⣝⢵⣇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⠀⠙⠑⢑⢑⢅⢅⠉⠉⠈⠑⠘⠁⠘⠑⠁⠀⠀⠀⠀⠀⠀⠀⠁⠗⠕⠋⠙⠙⠓⠑⠑⠕⢾⡿⣟⢽⢗⢎⢕⢜⢕⢕⢕⢕⢕⢕⢕⢱⣿⡿⢹⢕⢕⢕⣸⣿⣿⣿⣿⣿⣿⣿⣿⣿⣿⣿⣿⣿⣿⣿⣿⣿⣿⣿⣷⣵⣟⡕⢷⣷⣽⣝⡻⢿⣿⢏⣵⣿⣿⣿⣿⣿⡿⣳⣿⣿⢀⠀⢕⢘⢗⠃⠐⢄⡷⢝⢿⢟⢝⢝⣿⣷⢕⢕⢕⢕⢕⢕⢱⡕⢕⢕⢕⢕⢕⢕⢕⢕⢕⢕⢕⢕⢸⢟⢺⣵⢣⢿⢇⣏⢇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⢑⢕⢄⠄⠀⠀⠀⠁⠑⠁⠐⠀⠀⠀⠀⠀⠀⠀⠀⠀⠀⠀⠀⠀⠀⠀⠀⠀⠀⠀⠀⠀⠀⠀⠀⠀⠀⠀⢜⢜⢕⢕⢕⢕⢕⢕⢕⢕⢕⢕⢕⢕⢸⣯⢇⡇⢕⢕⢕⣿⣿⣿⣿⣿⣿⣿⣿⣿⣿⣿⣿⣿⣿⣿⣿⣿⣿⣿⣿⣟⣏⣙⡉⠑⠎⢝⢿⣿⡿⢣⢞⣿⣿⣿⣿⣿⣟⣾⣿⣿⣿⣇⢀⠁⠕⢕⢕⢕⠑⣜⣜⣿⣿⢇⢕⢕⢕⢕⢕⢕⢕⢕⢕⢕⢕⢱⢕⢕⢕⢕⢕⢕⢕⢕⢕⢕⢕⢕⢕⡱⡽⡇⢏⢞⣵⡟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⢁⠕⠀⢀⢀⠀⠀⠀⠀⠀⠀⠀⠀⠀⠀⠀⠀⠀⠀⠀⠀⠀⠀⠀⠀⠀⠀⠀⠀⠀⠀⠀⠀⠀⢔⢕⢕⢕⢕⢕⢕⢕⢕⢕⢕⢕⠕⢕⢕⢸⡷⢕⡇⢕⣱⣿⢸⣿⣿⣿⣿⣿⣿⣿⣿⣿⣿⣯⣿⣿⣿⣿⣿⣿⣿⣿⣿⣿⠟⠳⠄⠀⠀⠁⠏⢱⣕⣾⣿⣿⣿⢟⣽⣿⣿⣿⣿⣿⣿⣿⢣⣵⣴⣄⢅⢕⢏⢏⢻⢧⣕⣕⡪⢵⢕⢕⢕⢕⢕⢕⢕⢕⢕⢕⢵⢕⢕⢕⢕⢕⢕⢕⢕⢕⢕⢕⢕⢕⢕⢕⢕⢕⢕⢕⢕⠕⢑⢡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⠄⠀⠀⠀⠀⠀⠀⠀⠀⠀⠀⠀⠀⠀⠀⠀⠀⠀⠀⠀⠀⠀⠀⠀⠀⠀⠀⠀⠀⠀⠀⠀⠁⠁⠁⠁⠁⠁⠁⠑⢕⢕⢕⢕⢕⢔⢕⢕⢸⢇⢕⢕⣼⢟⢕⢕⢿⣿⣿⣿⣿⣿⣿⣿⣿⣿⣿⣿⣿⣿⣿⣿⣿⣿⣿⣿⣏⢔⢄⠀⠀⠀⠀⢀⠁⢜⢟⣿⢟⣵⣿⣿⣿⣿⣿⣿⣿⡿⢕⢻⣿⣿⣿⣧⢇⢕⢕⢕⢕⢕⢗⢇⢇⢕⢕⢕⢕⢕⢕⢕⢕⢕⢕⢕⢕⢱⢕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⠔⠀⠀⠀⠀⠀⣀⣄⣤⣄⡀⠀⠀⠀⠀⠀⠀⠀⠀⠀⠀⠀⠀⠀⠀⠀⠀⠀⠀⠑⢕⢕⢕⢱⢕⢕⢸⢕⣵⣿⡟⢕⢕⢕⢜⣿⣿⣿⣿⡕⢔⢈⠻⣿⣿⣿⣿⣿⣿⣿⣿⣿⣿⡻⣇⣱⡕⢔⢅⠀⣠⡿⢀⠜⢇⢕⣾⣿⣿⣿⣿⣿⣿⣿⢟⢕⢕⢕⣜⢟⡟⣫⣷⢕⢕⢕⢕⢕⢕⢕⢕⢕⢱⢕⢕⢕⢕⢔⢅⠕⢕⢕⢕⢕⢜⢕⢕⢕⢕⢕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⢀⢀⣄⣴⣷⣿⣿⣿⡿⢿⢿⣆⣄⣄⡀⠀⠀⠀⠀⠀⠀⠀⠀⠀⠀⠀⠀⠀⠀⠀⠑⠜⢕⢕⢕⢕⣱⣾⣿⡟⢕⢕⢕⢕⢕⢜⣿⣿⣿⣷⣕⢕⢔⢸⣿⣿⣿⣿⣿⣿⣿⣿⣿⣷⣜⡕⣣⣷⣷⣿⣷⢖⡰⢇⣱⣿⣿⣿⣿⢿⢻⣿⡿⣱⢕⢸⡇⢽⢽⢿⢗⣯⢏⢱⢺⢿⢟⢟⢝⢝⢕⡕⣕⡕⢕⢕⢕⢕⢕⢕⢑⢕⠕⢕⢕⢕⢕⠕⠀⠀⠀⠁⠁⠑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⢀⠄⣀⣠⡴⢞⢫⢼⢿⣿⢏⢕⢕⢕⢕⢕⢕⢕⡸⣿⣿⣿⣿⣿⣿⣿⣿⣿⣿⣿⣿⣿⣿⣿⣿⣿⣿⣿⣿⢿⣟⣽⣷⣿⣿⣿⢿⡿⢟⢟⣕⣼⡿⢫⣕⣝⢇⣼⡇⢿⢿⣷⣿⡿⢕⢕⢕⢕⢕⣕⣱⢼⢟⢝⢝⢕⢕⡕⢕⢁⠕⢕⢕⢕⢕⢁⢕⢕⠁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⣽⣽⣷⣷⣷⣦⡄⠀⠀⠀⠀⠀⠀⠀⠀⠀⠀⠀⠘⠙⠿⣿⣿⣷⢷⢗⢇⢕⢕⢕⢕⢕⢕⣵⣿⣿⣝⡿⢿⣿⣿⣿⣿⣿⣿⣿⣿⣿⣿⣿⣿⣿⣿⣿⣿⢟⢟⢟⣟⢽⢏⣱⡾⢏⢕⢕⣷⣿⢟⢕⢷⢜⢝⣟⢗⢕⢕⡱⣽⢟⢕⢵⢾⢷⢷⢇⢕⣕⣕⣱⣵⣷⣿⢿⢇⢕⢕⢑⠕⢕⢕⢕⢕⠕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⠁⠕⠕⠑⠕⠵⢄⣁⢱⣵⣿⣿⣿⣿⣿⣿⣿⣷⡎⢝⢟⢟⢿⢿⢿⢿⣿⡿⢿⢟⢟⢗⢗⡻⢝⢕⣱⡾⢟⢝⢕⢕⢕⢸⡿⢱⢢⠅⠑⠗⢝⢕⢜⢕⣕⡕⢕⢎⢕⢕⣱⢵⣵⣵⣾⢿⢟⢟⢝⣕⣕⣵⣾⢕⢕⢕⢔⢔⢅⠁⠁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⠀⠀⠀⠀⠈⠉⠙⠻⣿⣿⣿⣿⣿⢟⢕⢕⢕⢕⢕⢕⢕⢕⢕⢕⢕⢕⢕⢕⣱⣪⣸⣿⢏⢕⢕⢕⢕⢕⢕⢏⢎⢕⠑⠀⢀⢸⢧⢣⢕⢕⢕⢕⣣⣵⣵⣷⡿⢟⢟⢏⣱⣵⣵⣾⣿⢿⢿⢿⣟⢕⢕⢕⢕⢕⠕⠀⠀⠀⠀⠀⠀⠀⢀⢄⠔⢀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⠁⠙⠻⡿⢏⢕⢕⢕⢕⢕⢕⢕⢕⢕⢕⢕⢕⢕⢕⣼⣿⣿⢟⢕⢕⢕⢕⢕⢕⢕⢕⡕⠑⠀⠀⠀⣼⢕⢕⣕⣵⣷⣿⡿⢿⣏⣝⣱⣵⣷⣷⣿⢿⢟⢟⢝⣕⣵⣵⣾⣿⡇⢕⢕⢕⠁⢀⠀⠀⢀⢄⢔⢔⢕⠑⠁⢀⢾⢟⢏⢝⢕⢕⢕⢕⢕⢕⢱⢾⢿⢿⢿⢷⢧⢕⢕⠀⢕⢕⢕⢕⢕⢕⢳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⠕⢕⢕⢕⢕⢕⢕⢕⢕⢕⢕⢕⢕⣱⣿⣿⢟⢕⢕⢕⢕⢕⢕⢕⢕⢕⠘⠁⠀⠀⠀⢱⢿⡎⢿⢿⢟⣝⣱⣵⣾⣿⣿⣿⣿⡟⣝⣱⣵⣷⣷⣿⣿⣿⡿⣿⣧⡕⢕⢕⢕⠀⢕⢔⠀⢕⢕⢕⠑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⠐⢄⠐⢄⠀⠀⠀⠀⠀⠀⠀⠀⠀⠀⠀⠀⠀⠀⠕⠕⢕⢕⢕⢕⢕⢕⢕⣱⣾⡿⢏⢕⢕⢕⢕⢕⢕⢕⢕⢕⢕⢕⠀⠀⠀⠀⠀⣼⢸⣇⢳⣾⣿⣿⢿⢿⢟⣝⣕⣵⣾⣿⣿⣿⣿⢟⢏⢝⣽⣿⣿⣷⣾⣿⢕⢕⢕⢕⠑⢕⠀⠀⠁⠀⠀⠀⠀⢕⢕⢕⢕⢕⢕⢕⢕⢕⢕⢕⢕⢕⢕⢕⢕⢕⢕⢕⢕⢕⠀⢕⢕⢕⢕⢕⢕⢕⢕⢕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⠀⠑⢄⠀⠀⠀⠀⠀⠀⠀⠀⠀⠀⢔⠀⠀⠀⢄⠁⠁⠑⠕⠕⡵⢟⣵⢎⢕⢕⢕⣱⣵⡷⢕⢞⢕⢕⢕⢕⢕⣄⣄⢐⢔⣿⢕⢿⢜⢏⢝⣱⣵⣷⣿⣿⣿⣿⣟⢏⢝⢹⣿⣿⣿⣿⣿⡟⢟⢟⢟⢿⢇⢕⢕⢕⠀⠑⢀⠔⠁⠀⠀⠀⢕⢕⢕⢕⢕⢕⢕⢕⢕⢕⢕⢕⢕⢕⢕⢕⢕⢕⢕⢕⢕⢕⠀⢕⢕⢕⢕⢕⢕⢕⢕⢕⢕⠑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⢔⠕⢔⠀⠀⠀⠑⢄⠀⠀⠀⠀⠀⠀⠀⠀⠀⠀⠀⠀⠁⢕⠀⠀⠀⠀⠀⠘⠇⢱⣷⣿⣿⡿⢏⢱⣪⡇⢕⢕⣵⣷⡿⢿⣿⡇⢕⣿⡇⢜⡇⡿⣿⢿⢟⢟⢟⣿⣵⡵⢿⢿⢿⣿⣿⣟⣻⣿⣿⣿⣷⣕⢕⣕⡕⠕⢕⠕⢀⢕⠑⠀⠀⠀⠀⠀⢕⢕⢕⢕⢕⢕⢕⢕⢕⢕⢕⢕⢕⢕⢕⢕⢕⢕⢕⢕⢕⢕⠀⢕⢕⢕⢕⢕⢕⢕⢕⢕⢕⢁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⠁⠀⢱⢀⠀⠀⠀⠁⠐⠀⠀⠀⠀⠀⠀⠀⠀⠀⠀⠀⠀⢕⠀⠀⠀⠀⠀⠀⠀⠀⠘⢟⣝⢇⢕⣵⡟⢕⢕⡸⢝⡕⣕⣸⣵⣿⢕⣿⡇⢇⢱⢝⢕⢕⢕⢕⢜⢝⢕⢕⡕⢱⢕⢝⢻⣿⣿⣿⣿⢟⢝⢝⢻⣿⣾⡕⠑⢄⠑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⠀⠀⠀⠀⠀⠀⠀⢀⢕⠀⠀⠀⠀⠀⠀⠀⠀⢄⣷⣯⣾⡿⢏⢕⢕⢕⣷⣿⣿⣿⡿⢟⢟⢕⣿⣿⢣⢜⡇⢕⣕⣵⡵⢷⢕⢕⢕⢕⣕⣕⣼⡏⢝⢝⢝⢟⣷⣷⣷⣿⣿⣿⠃⠀⠀⠀⠀⠀⠀⠀⠀⠀⠀⢕⢕⢕⢕⢕⢕⢕⢕⢕⢕⢕⢕⢕⢕⢕⢕⢕⢕⢕⢕⢕⢕⠀⢕⢕⢕⢕⢕⢕⢕⢕⢕⢕⢕⠑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⠁⠐⠀⠀⠀⠀⠀⠀⠀⠀⠀⠀⠀⠀⠑⠁⠀⠀⠀⠀⠀⠀⠀⠀⠀⢕⢕⢝⢕⢕⢕⢕⡸⢿⣟⣏⣕⣵⣷⣷⢕⣿⣿⣿⡇⢇⣿⣿⣧⣵⣵⣷⣿⣿⣿⣷⣝⣝⣕⣵⣷⣾⣿⣿⢿⢿⢟⢝⠑⠀⠀⠀⠀⣠⡆⢀⠀⠀⠀⠀⢕⢕⢕⢕⢕⢕⢕⢕⢕⢕⢕⢕⢕⢕⢕⢕⢕⢕⢕⢕⢕⢕⠀⢕⢕⢕⢕⢕⢕⢕⢕⢕⢕⢕⢔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⢕⢕⢕⢕⢕⢕⣕⣵⣷⣿⣿⡿⢿⢟⢝⢱⣿⣇⣿⣷⢸⢸⡿⢟⢝⣽⣿⣾⣿⣿⣿⢿⢿⢿⣿⡝⢝⢝⣕⣕⢇⣵⣻⢇⢀⠀⣠⣾⣿⡿⠑⠀⠀⠀⠀⢕⢕⢕⢕⢕⢕⢕⢕⢕⢕⢕⢕⢕⢕⢕⢕⢕⢕⢕⢕⢕⢕⠀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⢵⡗⣱⣵⣷⡷⢟⢟⢏⢝⣱⣵⣵⣾⡟⢸⣿⣿⢟⢏⢕⢸⣻⣿⣿⣿⡿⢟⢟⢏⣕⣕⣵⣵⣵⣿⣿⣿⣿⡿⢟⢝⢝⠁⠀⣰⣿⣿⡟⠁⠀⠀⠀⠀⠕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⠀⠀⢀⢱⡿⢱⢟⢟⢝⢕⣵⣵⣷⣿⣿⣿⣿⢿⢕⡿⢏⢕⢕⣱⡕⢱⣿⡿⢿⢿⢧⢕⣵⣾⣿⣿⣿⣿⡿⢿⢟⣝⣝⣵⣷⡷⢀⠀⠀⠟⠟⠙⠀⠀⠀⠀⠀⠀⢕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⠔⠑⠁⠁⠀⠀⢀⢱⡿⢕⢕⢕⢕⢕⢝⢝⣝⢟⢝⢝⢝⢕⢕⣮⣵⣷⣿⣿⢿⢇⢜⢹⣵⣵⣵⣷⣿⣿⡿⢟⢝⢕⢕⣱⣵⣿⣿⡿⢟⢟⢑⠕⢄⣄⠀⠀⠀⠀⠀⠀⠀⠀⠀⠁⢕⢕⢕⢕⢕⢕⢕⢕⢕⢕⢕⢕⢕⢕⢕⢕⢕⢕⢕⢕⢕⢕⠄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⢱⡿⣱⣧⣾⣾⣿⣿⢟⢝⢝⢕⣱⣵⣷⣾⣿⣿⢟⢟⢝⣕⣵⣵⣷⣿⣿⣿⢿⢿⣏⣕⣱⣷⣾⣿⣿⢿⢟⢟⢝⣕⡇⠑⢁⣴⣿⣿⡗⡄⠀⠀⠐⠀⠀⠀⠀⠀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⠺⢱⢽⢟⢟⡮⣕⣱⣵⣷⣿⣿⣿⢟⢟⢝⢝⣿⣷⣷⣿⣿⡿⢿⢟⢟⣝⣵⣵⣾⣿⣿⣿⣿⡟⢝⢕⣱⣵⣷⣿⣿⣥⢶⢞⢟⡻⢼⢧⢇⠑⠀⠀⠀⠀⠀⠀⠀⢕⢕⢕⢕⢕⢕⢕⢕⢕⢕⢕⢕⢕⢕⢕⢕⢕⢕⢕⢕⢕⢕⢕⠀⠑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⢵⣷⡿⡻⢝⢝⢝⣕⣵⣵⣾⣿⡿⢿⢟⢟⣻⣧⣵⣷⣿⣿⢿⢿⢟⢏⣝⣱⣵⣾⣿⣿⣿⡿⢟⢟⢝⣱⣵⣵⣷⣿⣷⣄⠀⠀⠀⠀⠀⠀⠀⢕⠀⢕⢕⢕⢕⢕⢕⢕⢕⢕⢕⢕⢕⢕⢕⢕⢕⢕⢕⢕⢕⢕⢕⢕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⡿⢿⢿⣕⣕⣵⣷⣾⣿⣿⣿⣿⣟⢝⢕⣱⣷⣷⣿⣿⣿⢿⢿⡻⣿⣧⡕⢄⠀⠀⠀⠀⠀⢕⢄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⢿⢿⢿⣧⣱⣵⣷⣿⣿⣿⣿⣿⣿⡏⢝⢝⢟⢻⢿⢟⢟⢻⢟⢟⣿⣧⣕⣕⡕⢜⢗⢕⠀⠀⠀⠀⠀⠀⠀⢕⢕⢕⢕⢕⢕⢕⢕⢕⢕⢕⢕⢕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⣾⣿⣿⢿⢷⣿⣱⠑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⣕⢕⢕⢜⣿⡏⠀⠀⠀⠀⠀⠀⠀⠀⢅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⣜⣽⣷⣷⣮⣧⠕⠀⠀⠀⠀⠀⠀⠀⠀⢕⢕⢕⢕⢕⢕⢕⢕⢕⢕⢕⢕⠀⢕⢕⢕⢕⢕⢕⢕⢕⢕⢕⢕⢕⠀⠀⠁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⢕⢕⢕⢝⢕⢕⢕⢵⣧⣕⢕⢕⢕⣿⣿⣿⣿⣿⣻⢟⢟⢏⠀⠀⠀⢀⠄⠀⠀⠀⢠⢕⢅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⣕⡽⠃⠁⠀⢀⢰⢅⢄⢄⢔⢕⢕⢇⠕⢕⢕⢕⢕⢕⢕⢕⢕⢕⢕⢔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⣾⣿⣿⢿⢿⡇⢕⢕⣱⣵⣿⣿⣿⢟⢟⢏⢝⣻⣷⣷⣷⡿⣿⢳⢳⢖⢖⢺⣕⣕⣵⣧⣵⣷⢕⢕⢀⢕⢕⢕⢕⢕⢕⢕⢕⢕⢕⢕⠀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⢎⣕⣕⣵⣷⣾⣿⣿⡿⢿⢏⢕⣕⣱⡇⢕⢕⢕⢕⢕⢕⢕⢕⢕⢕⢕⠀⠀⢕⢕⢕⢕⢕⢕⢕⢕⢕⢕⢕⢄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⢏⣕⣕⣱⣵⣵⣵⣷⣕⡕⢕⢕⣜⣵⣷⣾⣿⣿⡿⢿⢟⢟⢕⣕⣵⣵⣾⣿⣿⣿⣿⢏⢝⢕⢕⣱⣾⣿⣿⣿⣿⢀⢕⢕⢕⢕⢕⢕⢕⢕⢕⢕⠀⠀⢕⢕⢕⢕⢕⢕⢕⢕⢕⢕⢕⢕⠀⠀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⣿⡿⢏⢝⢝⣿⣿⣿⣿⣿⣿⡿⢿⢟⢟⢕⣵⣵⣷⣿⣿⣿⣿⡿⢟⢏⣕⣵⣿⣿⣿⣿⣿⡿⢟⢟⢝⣕⡕⢕⢕⢕⢕⢕⢕⢕⢕⢕⢕⠀⠀⠁⢕⢕⢕⢕⢕⢕⢕⢕⢕⢕⢕⢔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⢠⣴⣷⡜⢏⢏⢝⣱⣷⣾⣿⣿⣿⣿⢿⢿⣇⣕⣵⣵⣷⣿⣿⣿⣿⣿⡟⣝⣕⣵⣷⣿⣿⣿⣿⣿⢟⢟⢝⣵⣵⣷⣾⣿⣷⢁⢕⢕⢕⢕⢕⢕⢕⢕⢕⠀⠀⠀⢕⢕⢕⢕⢕⢕⢕⢕⢕⢕⢕⢕⠀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⠘⠉⠑⢕⢕⢕⢱⣿⣿⣿⡿⢿⢟⢟⢏⣵⣵⣾⣿⣿⣿⣿⡿⢟⢏⣕⣕⣵⣿⣿⣿⣿⡿⢟⢟⢏⣝⣿⣿⣿⣿⣿⣿⣿⢿⢟⢗⡕⢕⢕⢕⢕⢕⢕⢕⢕⢕⠀⠀⠀⠀⢕⢕⢕⢕⢕⢕⢕⢕⢕⢕⢕⢔⠕⢕⢕⢕⢔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⣔⣱⠀⠀⠀⠀⠀⠀⠀⠀⠀⠕⠕⢕⢕⢟⢟⢕⣕⣱⣵⣷⣿⣿⣿⣿⣿⣿⡝⣕⣵⣷⣿⣿⣿⣿⣿⢿⢟⢟⣿⣷⣷⣾⣿⣿⣿⡿⢿⢟⢏⣕⣵⣵⣿⣿⢕⢕⢕⢕⢕⢕⢕⢕⢕⠀⠀⠀⠀⠕⢕⢕⢕⢕⢕⢕⢕⢕⢕⢕⢕⢔⢕⢕⢕⢁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⢱⣿⣿⣿⠀⢀⣀⣄⣠⡤⡰⢲⢗⢟⢏⢕⢱⣵⣷⣾⣿⣿⣿⣿⡟⢝⢝⣻⣿⣿⣿⣿⣿⣿⡿⢟⢏⢕⢕⣱⣷⣾⣿⣿⣿⣿⣿⣿⣕⢕⢕⢵⢾⢟⢿⢿⣿⣟⢕⢕⢕⢕⢕⢕⢕⢕⢕⢄⠀⠀⠀⠀⢕⢕⢕⢕⢕⢕⢕⢕⢕⢕⢕⢕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⠔⠀⠀⢕⣾⣿⢿⣫⣿⣿⣿⢿⢟⢏⢕⢕⢕⣕⣱⣱⣵⣿⡏⢝⢕⢕⢕⢕⣽⣷⣿⣿⣿⡿⢟⢟⢟⢟⣷⣵⣵⣵⣽⣿⣿⣿⣿⡟⢝⢝⢻⢻⢿⢟⢇⢕⢕⢕⢕⢜⢹⢿⢇⢕⢕⢕⢕⢕⢕⢕⢕⢕⠀⠀⠀⠀⠁⢕⢕⢕⢕⢕⢕⢕⢕⢕⢕⢕⢕⢅⠀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⠀⠀⠐⠑⠋⠓⠛⠛⠛⠛⠃⠑⠑⠓⠛⠛⠛⠛⠛⠛⠛⠋⠑⠓⠓⠛⠛⠛⠛⠛⠛⠛⠛⠓⠑⠑⠓⠚⠛⠛⠛⠛⠛⠛⠛⠛⠛⠛⠓⠓⠓⠓⠓⠚⠛⠛⠛⠛⠓⠓⠓⠛⠛⠑⠑⠑⠑⠑⠑⠑⠑⠑⠀⠀⠀⠀⠀⠁⠑⠑⠑⠑⠑⠑⠑⠑⠑⠑⠑⠑⠀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⡵⢞⢝⢕⢕⢕⢕⢕⢕⢕⢕⢕⢜⢕⢕⢝⢟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⢏⢱⣵⣷⣷⣷⣧⣕⡕⢕⢕⢕⢕⢕⢕⢕⢕⢕⢕⢕⢝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⢕⢱⣿⣿⣿⣿⣿⣿⣿⣿⣷⣕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⢱⢕⢕⣿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⣾⣿⣿⣿⣿⣿⣿⣿⣿⣿⣿⣿⣿⣿⣿⣷⣵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⣼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⢱⣿⣿⣿⣿⣿⣿⣿⣿⣿⣿⣿⣿⣿⣿⣿⣿⣿⣿⣿⣿⣿⣷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⣿⣿⣿⣿⣿⣿⣿⣿⣿⣿⣿⣿⣿⣿⣿⣿⣿⣿⣿⣿⣿⣿⣿⣿⣿⣷⣕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⢿⢿⢿⣿⣿⣿⣿⣿⣿⣿⣿⣿⣿⣿⣿⣿⣿⣿⣿⣿⣿⣿⣿⣿⣿⣿⣿⣿⣿⣿⣿⣿⢕⢕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⣫⣽⣷⢷⣏⣵⣾⣿⣿⣿⣿⣿⣿⡟⣿⣿⣿⣿⣿⣿⣿⣿⣿⣿⣿⣿⣿⣿⣿⣿⣿⣿⣿⣿⣿⣿⢕⢕⣿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⣿⣿⣿⣿⣿⣿⣿⡿⢿⢿⢿⢟⣫⣷⣿⣿⡿⢟⣵⣾⣿⣿⣿⣿⣿⣿⣿⣿⣿⢕⢿⣿⣿⣿⣿⣿⣿⣿⣿⣿⣿⣿⣿⣿⣿⣿⣿⣿⣿⣿⣿⣿⡕⢕⢹⣿⣿⣿⣿⣿⣿⣿⣿⣿⣿⣿⣿⣿⣿⣿⣿⣿⣿⣿⣿⣿⣿⡿⢿⣏⣵⣷⣿⢏⣼⣿⣿⣿⣿⣿⣿⣿⣿⣿⣿⣿⣿⣿⣿⣿⣿⣿⣿⡿⢏⣱⣾⣿⣿⣿⣿⣿⣿⣿⣿⣿⡿⢿⢿⢟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⢫⢝⣕⣷⣾⣿⢟⣽⣾⣿⣿⣿⢟⣹⣮⣽⣝⡻⢿⣿⣿⣿⣿⣿⣿⣿⣿⢕⢸⣿⣿⣿⣿⣿⣿⣿⡿⢿⣿⣿⣿⣿⣿⣿⣿⣿⣿⣿⣿⣿⣷⡕⢕⢝⢿⣿⣿⣿⣿⣿⣿⣿⣿⣿⣿⣿⣿⣿⣿⣿⣿⣿⢟⣟⣽⣷⣿⣿⣿⡿⢣⣾⣿⣿⣿⣿⣿⣿⣿⣿⣿⣿⣿⣿⣿⣿⣿⣿⣿⡿⢏⣵⣿⣿⣿⣿⣿⣿⡿⢟⢟⢟⢝⢝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⡻⢿⣿⡯⢟⢯⣗⣽⣷⢾⣟⣻⡯⣹⣵⣿⣿⣿⣿⢟⣵⣿⣿⣿⣿⣿⣷⣵⡪⡟⢿⣿⣿⣿⣿⣿⢱⡜⡿⣿⣿⣿⣿⣿⣿⡇⢜⣿⣿⣿⣿⣿⣿⣿⣿⣿⣿⣿⣿⣿⣿⣵⣕⢕⢜⢝⣹⣿⣿⣿⣿⣿⣿⣿⣿⣿⣿⣿⢿⢏⣵⣿⣿⣿⣿⣿⣿⡿⣱⣿⣿⣿⣿⣿⣿⣿⣿⣿⣿⣿⣿⣿⣿⣿⣿⣿⡿⢏⣵⣿⡿⣿⢟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⢟⣏⢽⣾⣿⣷⢗⣜⣼⡷⢟⣫⣽⣾⣿⣿⢏⣾⣿⣿⣿⣿⢏⣱⣿⣿⣿⣿⣿⣿⣿⣿⣿⣿⣿⣇⣝⢿⣿⣿⣿⢸⢇⡇⣿⣿⣿⣿⣿⣿⡇⢕⣿⣿⣿⣿⣿⣿⣿⣿⣿⣿⣿⣿⣿⣿⣿⣿⣿⣿⣿⣿⣿⣿⣿⣟⣟⣿⣿⡿⢟⣹⣱⣵⣿⣿⣿⣿⣿⣿⣿⡟⣱⣿⣿⣿⣿⣿⣿⣿⣿⣿⣿⣿⣿⣿⣿⣿⣿⣿⢟⡱⢞⢝⢎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⣷⣿⣿⣿⣿⣿⣿⣿⣿⣿⣿⣿⣿⣟⣻⣯⣵⣷⣾⣿⢿⢿⣿⣿⣽⣾⣿⣿⣿⣿⣿⣿⣿⣷⢟⣱⢟⣵⢜⣿⢝⣵⡾⣟⣽⣾⣿⣿⢟⢏⡝⣕⣕⣵⣵⣾⢿⢕⣾⣿⣿⣿⣿⣿⣿⣿⣿⣿⣿⣿⣿⣿⣿⣗⢜⠝⠙⢸⣾⢗⢿⣿⣿⣿⣿⡿⣱⡇⣿⣿⣿⣿⣿⣿⣿⣿⣿⣿⣿⣿⣿⣿⣿⣿⣿⣿⣿⣿⣿⣿⣿⣿⡿⢟⣹⣵⣿⣿⣿⣿⣿⣿⣿⣿⣿⣿⡟⣱⣿⣿⣿⣿⣿⣿⣿⣿⣿⣿⣿⣿⣿⣿⢿⡯⡿⢕⢸⢜⢕⢕⢕⢕⢕⢕⢕⢕⢕⢕⢕⢕⢕⢕⢕⢕⢕⢕⢕⢕⢕⢕⢕⢕⢕⢕⢕⢕⢕⢕⢕⢕⠀</a:t>
            </a:r>
            <a:br/>
            <a:r>
              <a:t>⣿⣿⣿⠏⠁⠐⠜⢻⣿⣿⣿⣿⣿⣿⣿⣿⣿⣿⣿⣿⣿⣿⣿⣿⣿⣿⣿⣿⣿⣿⣿⣿⣿⣿⣿⣿⣿⣿⣿⣿⣿⣿⣿⣿⣿⣿⣿⣿⢿⣿⣿⣿⣿⣿⣿⡿⢿⣿⣿⣟⣻⣿⣿⣿⣿⢿⢿⣿⣿⣿⣿⣿⣿⣿⣿⣿⣿⣿⣿⣿⣾⣿⣿⣟⣻⣿⣷⣿⣿⣿⣿⣿⣿⡏⣕⣵⢷⢷⢗⣵⢟⣽⣾⣿⣿⣿⡽⢎⣱⢎⢕⣽⣿⣿⡿⢏⢇⣾⣿⣿⣿⣿⣿⣿⣿⣿⣿⣿⣿⣿⣿⣿⣿⡿⠁⢀⣱⣿⡟⡇⢔⢜⢹⣿⡿⣱⣿⢸⣿⣿⣿⣿⣿⣿⣿⣿⣿⣿⣿⣿⣿⣿⣿⣿⣿⣿⣿⣿⣿⣿⢟⢏⢱⣾⡿⢸⣿⣿⣿⣿⣿⣿⣿⣿⣿⡟⣱⣿⣿⣿⣿⣿⣿⡿⢟⢝⢝⢝⢝⢝⢝⢣⢟⢎⢕⢕⢕⢕⢕⢕⢕⢕⢕⢕⢕⢕⢕⢕⢕⢕⢕⢕⢕⢕⢕⢕⢕⢕⢕⢕⢕⢕⢕⢕⢕⢕⢕⢕⢕⢕⠀</a:t>
            </a:r>
            <a:br/>
            <a:r>
              <a:t>⣯⣿⣧⣴⢴⣴⣤⣤⣜⣿⡿⣿⣿⣿⣿⣿⣿⣿⣿⣿⣿⣿⣿⣿⣿⣿⣿⣿⣿⣿⣿⣿⣿⣿⣿⣿⣿⣿⣿⣿⣿⣿⣿⣿⣿⣿⣿⣿⣿⢿⢿⢟⣟⣿⣿⣷⣷⣿⡿⢿⣿⣿⣿⣯⣿⣿⡿⢿⣟⣻⣿⣿⣿⣿⡿⢿⢟⣿⣿⣷⣷⣿⣿⣿⣿⣿⣿⣿⣿⣿⣿⣿⣿⡕⢻⣞⢟⣵⢟⣵⣿⣿⣿⣿⡿⢟⣵⡿⢏⣵⡿⣿⣿⡟⣱⣷⣿⣿⣿⣿⣿⣿⣿⣿⣿⣿⣿⣿⣿⣿⣿⣿⣿⢇⢄⣼⣿⣿⢕⢏⢕⢕⢕⢜⢱⣿⢧⣿⣿⣿⣿⣿⣿⣿⣿⣿⣿⣿⣿⣿⣿⣝⣿⣿⣿⣿⣿⡿⢏⢕⢪⢱⣿⣿⡇⣿⣿⣿⣿⣿⣿⣿⣿⣿⣿⣿⣿⣿⢿⢟⢏⢝⢕⢕⢕⢕⢕⢕⢕⢕⢕⢕⢕⢕⢕⢕⢕⢕⢕⢕⢕⢕⢕⢕⢕⢕⢕⢕⢕⢕⢕⢕⢕⢕⢕⢕⢕⢕⢕⢕⢕⢕⢕⢕⢕⢕⢕⢕⢕⢕⠀</a:t>
            </a:r>
            <a:br/>
            <a:r>
              <a:t>⣻⣽⣷⣿⣿⣿⣿⣿⣿⣿⣿⣧⡅⠙⢻⣿⣿⣿⣿⣿⣿⣿⣿⣿⣿⡿⢿⢿⢿⢿⣿⣽⣼⣿⣿⣿⣿⣿⣿⣿⣿⣿⡿⢟⢟⣟⣿⣧⣵⣷⣾⣿⡿⢿⣿⣿⣿⣿⣿⣿⣿⢟⢟⣻⣿⣷⣷⣿⢿⢿⣿⣟⣽⣽⣿⣿⣿⣿⣟⣟⣹⣿⣿⣿⣿⢟⢟⣻⣿⣿⣾⡿⡇⢇⢇⢵⢏⣵⣿⣿⣿⣿⡿⢏⢱⡾⢏⣵⣾⣿⣧⢜⣱⣾⢿⣿⣿⣿⣿⣿⣿⣿⣿⣿⣿⣿⣿⣿⣿⣿⣿⣿⡿⣱⣾⣿⣿⠇⠑⠑⠑⢕⢕⢕⠕⢝⣾⣿⣿⣿⢿⣿⣿⣿⣟⣿⣿⣿⣿⣿⣿⣿⣿⣿⣿⡿⢏⢕⢕⢕⢜⣵⣿⣿⡇⣿⢿⢟⢟⢟⢟⢕⢕⢕⢝⢇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⡀⠁⠕⢟⢟⠟⠻⢿⢷⢟⡟⢧⣷⣷⣾⣿⣻⣻⣿⣿⣿⣿⣿⣿⣿⣿⣷⣿⣿⣿⣿⣿⡟⢟⣟⣽⣿⣿⣿⣿⣿⣿⣿⣽⣽⣿⣿⡿⢿⣿⣟⣽⣽⣿⣿⣿⣿⣟⢿⣿⣯⣽⣿⣿⣿⣿⣿⣯⣵⣵⣿⣿⣿⣿⣧⣕⡷⡻⠃⢱⡱⣫⣾⣿⣿⣿⢿⢏⣱⣱⢟⣵⣿⣿⣿⢟⣵⣾⢟⣵⣿⣿⣿⣿⣿⣿⣿⣿⣿⣿⣿⣿⣿⣿⢟⣼⣿⢏⣼⣿⣿⣿⢏⠀⠀⠀⠐⠁⠁⢀⠀⠕⣿⡿⣝⣻⣷⣿⣾⣿⣿⡿⢿⢏⣝⣝⣿⣿⣿⣿⢟⢕⢕⢕⢕⢕⢜⢕⢕⢗⢇⢕⢕⢕⢱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⢀⢅⡁⠔⢝⠑⠀⢀⢅⢌⠘⢾⢾⢝⣿⣟⣿⣿⣿⣿⣟⣟⢽⡿⢿⣿⣿⣿⢿⢿⢟⣟⣻⣽⣿⣿⣿⢟⢟⣟⣻⣿⣿⣷⣿⣿⢟⢟⣻⣯⣷⣾⣿⡿⢿⣿⣟⣿⣿⣿⣿⣿⣿⣟⣻⣿⣿⣷⣿⣿⡿⠇⠁⠀⢰⡾⢱⢏⣿⣿⡿⢝⢱⣿⡧⣣⣾⡹⣿⡿⣱⡿⢟⣱⣿⣿⣿⣿⣿⣿⣿⣿⣿⣿⣿⣿⣿⣿⢟⢕⢱⢟⣵⣿⣿⣿⣿⠏⠐⢐⠔⠔⠔⠕⠕⠑⠀⢄⢸⣿⣿⣿⣿⣿⣟⣏⣵⣷⣷⣿⣿⢿⢿⣏⡽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⠁⠑⢕⢀⠁⢕⢐⢕⢕⢕⢕⠀⠘⢽⢵⢟⢏⣫⣿⣿⣯⣵⢵⢗⢝⢝⣹⣵⣷⣷⣿⡿⢟⣟⣽⣷⣷⣾⣿⢿⢟⣏⣹⣵⣿⣿⣿⡿⢟⢟⢝⣹⣿⣿⣿⡿⢿⢿⣿⣯⣵⣿⣿⣿⣿⣿⣏⣝⡹⠑⠀⢀⢀⣵⢿⢱⢇⣾⣿⢏⢕⢈⢁⠁⠕⢻⣿⣷⡝⣼⢏⡕⣼⡟⣿⣿⣿⣿⣿⣿⣿⣿⣿⣿⣿⣿⢟⢕⢕⢕⣱⣿⣿⣿⣿⡿⠇⠐⠕⢕⢕⢄⢄⠅⢀⠀⠀⠑⢕⣝⣵⣵⣷⣿⢿⢿⢟⢝⢝⣵⡷⠿⢛⢝⣥⣵⣵⣵⣵⣥⣕⣕⡑⢱⣵⢶⣾⣿⣿⡧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⢀⠀⠑⠔⢄⠕⠅⢕⢕⢕⠁⠄⠀⠑⢾⢟⢫⣝⣵⣵⣷⣷⣿⢿⢟⣟⣝⣹⣽⣿⣿⣿⣿⣟⣝⣹⣵⣷⣿⡿⢿⢿⢿⣿⣿⡿⢿⢇⣕⣾⣿⣿⣿⣿⣿⣿⣿⡿⢿⢿⣿⣿⣯⣽⣿⢟⡱⢅⠀⢀⣰⡾⢏⣱⢇⢸⣿⢧⣿⣕⣾⣿⡷⠆⠑⠜⡻⡸⣕⣿⣸⣏⣾⣿⣿⣿⣿⣿⣿⣿⣿⡿⢻⢟⢕⢕⠑⠁⠘⠿⢿⢿⢿⠟⠑⠄⢄⢄⢄⢕⢕⢕⢕⢕⢄⠀⢕⢻⢟⣟⣟⣝⣵⣵⣕⢕⢕⢙⢕⢔⢜⢣⡳⣿⣿⣽⣿⣿⣿⡿⣿⣿⣷⣾⣿⣿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⠀⠑⠅⢔⠑⠀⠀⠐⠀⠀⠁⢻⢿⢟⢝⣝⣱⣵⣷⣷⡿⢿⢟⢟⣯⣵⣵⣾⡿⢿⢟⢝⣝⣱⣵⣷⣷⣷⣿⣿⣿⣿⣿⣷⣧⣾⣿⣿⢿⢿⣿⣟⣿⣿⣷⣾⣿⡿⡻⢟⢫⡎⢱⡔⢠⡾⢏⡕⣺⢇⢕⢜⡏⣾⣿⣿⣿⢏⠙⠃⠁⢀⢕⡝⢿⡇⡿⣼⣿⣿⣿⣿⣿⣿⣿⡟⢏⢕⢕⢕⣕⠀⢄⠀⠀⠀⠀⠀⢄⠀⠀⢅⢕⣵⠑⢕⠕⠑⠅⢅⢁⠀⢕⢕⣵⣿⢿⢿⢟⡟⢱⡇⢕⢕⢕⢕⢕⢕⢜⣿⣿⡿⣿⣿⣿⣻⣿⢯⠿⢟⢿⡻⣿⢻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⠀⢱⣾⣿⣿⣿⣏⣵⣵⣷⣷⢾⢟⢟⣝⣹⣵⣷⣷⡿⢿⢿⢟⢿⢏⢝⢝⢝⢹⢿⣿⣿⣿⣿⣿⣧⣵⣷⣿⣿⢿⢿⣟⣝⣝⣽⣺⡳⡱⢇⣱⢟⢕⢎⣱⡿⣱⢇⢕⢕⢕⣧⣿⡿⣿⡯⢕⢕⢁⢀⠀⢁⢸⣾⣿⢇⣿⢸⣿⣿⣿⡟⡿⢏⢕⢕⢕⢕⣼⣿⣄⠁⠁⠀⢀⢄⢕⢕⢀⠀⠁⠱⢏⣵⢕⢔⢀⠀⠀⠁⠀⠑⢕⢱⣵⣵⣷⣿⢇⢜⡇⢕⢕⢕⢕⢕⢕⢕⢕⢝⣻⣿⣹⣿⣿⣿⢗⢿⣗⣴⢹⡹⣣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⠀⢹⡏⢾⢟⢟⢟⣫⣵⣵⣷⣿⣿⢿⡟⢏⣝⣱⢧⢕⢕⡕⡕⢳⢵⢳⢗⣕⢜⢜⢕⣿⣽⣝⣝⣝⣹⣿⣷⣾⡿⢻⢟⢟⣹⡻⡕⢱⢱⢏⢕⡜⣼⣟⢮⢇⢕⢱⣇⣾⣿⣿⣷⡜⢿⡸⢷⢕⣰⣵⣷⣿⣿⣿⣿⡇⡿⣿⣟⡟⡜⢕⡕⢕⢕⣵⣿⣿⣿⣿⣿⢗⢕⡕⢕⣷⣿⣧⡀⠀⠁⠕⢜⢗⢄⢑⠔⢄⢀⠀⣄⡡⣼⣟⢟⣫⡏⢕⢕⢸⢕⢕⢕⢕⢕⢕⢕⢕⢕⢕⢕⢿⢿⢿⣿⣿⣿⣿⢽⢱⣝⣽⣳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⠀⢸⣷⣵⣷⢿⢟⢟⢟⣝⣵⡕⣕⣱⢸⢝⡝⢜⢕⠕⠕⠇⠑⠕⢾⢷⢗⢟⢝⣵⣵⢷⢟⢻⢿⢿⢵⣵⣼⣿⡾⢾⣟⣝⣵⢵⢷⢏⢕⢕⣸⣯⢽⡟⢕⢕⢜⣹⣿⣿⣿⣿⣿⣷⣾⣿⣿⣿⣿⣿⣿⣿⣿⣿⣿⣧⣿⢹⢕⣵⢏⢕⣵⣿⣿⣿⣿⣿⣿⢇⣱⣾⣷⣿⣿⣿⡿⣱⢀⠀⠀⠕⣵⢇⠈⠁⢂⣄⣵⣜⣵⣵⣿⣟⡷⢕⢕⢕⢕⢳⡕⢕⢕⢕⢕⢕⢕⢕⢕⢕⢕⢕⢕⢿⢷⡿⣫⡽⡕⣯⡵⣎⢇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⠀⠙⠙⢑⢑⢕⢌⠙⠙⠉⠘⠑⠑⠑⠑⠁⠀⠀⠀⠀⠀⠀⠀⠁⠳⠗⠚⠙⠙⠓⠑⠑⠕⢷⣿⢿⢟⢫⢕⢣⢏⢕⢕⢕⢕⢕⢕⢕⢕⣿⢯⢣⢕⢕⢕⢕⣿⣿⣿⣿⣿⣿⣿⣿⣿⣿⣿⣿⣿⣿⣿⣿⣿⣿⣿⣿⣷⣯⣕⢳⢷⣧⣽⣟⢿⢿⡿⣣⣾⣿⣿⣿⣿⣿⢟⣼⣿⡇⠀⠁⢔⢝⠗⠐⠐⢱⡮⢿⢟⢝⢝⢷⡷⢇⢕⢕⢕⢕⢜⢕⢇⢕⢕⢕⢕⢕⢕⢕⢕⢕⢕⢕⢕⢹⡿⣿⣿⣿⣏⣿⣜⢟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⢑⠔⢄⠄⠀⠀⠀⠁⠕⠅⠀⠀⠀⠀⠀⠀⠀⠀⠀⠀⠀⠀⠀⠀⠀⠀⠀⠀⠀⠀⠀⠀⠀⠀⠀⠀⠀⠀⡕⢜⢕⢕⢕⢕⢕⢕⢕⢕⢕⢕⢕⢕⢸⣿⡏⢸⢕⢕⢕⣼⣿⣿⣿⣿⣿⣿⣿⣿⣿⣿⣿⣿⣿⣿⣿⣿⣿⣿⣿⣿⣟⣝⣑⡉⠑⠪⡻⢿⣿⢟⡵⢫⣿⣿⣿⣿⣿⣣⣿⣿⣿⣿⡄⠀⠑⠕⢕⢕⢕⢜⣜⣹⣿⢇⢕⢕⢕⢕⢕⢕⢕⢕⢕⢕⢕⢱⡕⢕⢕⢕⢕⢕⢕⢕⢕⢕⢕⢕⢕⢝⢏⢝⢝⢻⢜⢕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⢁⠔⠀⠄⢀⠀⠀⠀⠀⠀⠀⠀⠀⠀⠀⠀⠀⠀⠀⠀⠀⠀⠀⠀⠀⠀⠀⠀⠀⠀⠀⠀⠀⠀⢄⢕⢕⢕⢕⢕⢕⢕⢕⢕⢕⢕⢕⢕⢕⢸⣽⢕⢸⢕⢕⣾⢇⣿⣿⣿⣿⣿⣿⣿⣿⣿⣿⣿⣽⣿⣿⣿⣿⣿⣿⣿⣿⣿⡿⠛⠧⠐⠀⠑⠑⢕⣽⡱⢿⣿⣿⡿⣫⣿⣿⣿⣿⣿⣿⣿⡟⣱⣴⣄⢠⢅⢸⢝⢟⢧⣕⣕⣕⣕⢕⢕⢕⢕⢕⢕⢕⢕⢕⢜⢱⢕⢕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⠅⠀⠀⠀⠀⠀⠀⠀⠀⠀⠀⠀⠀⠀⠀⠀⠀⠀⠀⠀⠀⠀⠀⠀⠀⠀⠀⠀⠀⠀⠀⠀⠀⠁⠁⠁⠁⠁⠁⠑⢕⢕⢕⢕⢕⢕⢕⢕⢸⢇⢕⢕⣱⣾⢏⢕⢸⣿⣿⣿⣿⡟⢻⣿⣿⣿⣿⣿⣿⣿⣿⣿⣿⣿⣿⣿⣿⣕⢄⢀⠀⠀⠀⢀⢀⢁⢻⢻⢿⢫⣾⣿⣿⣿⣿⣿⣿⣿⢏⢸⣿⣿⣿⡇⡱⢕⢕⢕⢕⢕⢗⢇⢕⢕⢕⢕⢕⢕⢕⠕⢕⢕⢕⢕⢜⢇⢕⢕⢕⢕⢕⢕⢕⢕⢕⢕⢕⢕⢕⢕⢕⢕⢄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⠔⠀⠀⠀⠀⠀⣀⣄⣤⣄⡀⠀⠀⠀⠀⠀⠀⠀⠀⠀⠀⠀⠀⠀⠀⠀⠀⠀⠀⠕⢕⢕⡕⢕⢕⢕⢸⢕⢕⣵⣿⢇⢕⢕⢕⢹⣿⣿⣿⣷⡣⡜⢻⣿⣿⣿⣿⣿⣿⣿⣿⣿⣿⣟⢿⡕⡧⢔⢔⢄⢀⣼⢇⢀⢗⢕⣱⣿⣿⣿⣿⣿⣿⣿⡿⢇⢕⢕⢜⢝⡿⣇⣧⡇⢕⢕⢕⢕⢕⢕⢕⢕⢇⢕⢕⢕⢕⢕⢔⠑⢕⢕⢕⢕⢕⢕⢇⢕⠕⠕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⠑⠑⠕⢕⢕⢕⢕⣱⣾⣿⢏⢕⢕⢕⢕⢕⢻⣿⣿⣿⣿⣮⣗⢜⢿⣿⣿⣿⣿⣿⣿⣿⣿⣿⣧⣝⢗⣷⣷⣾⣿⡷⣇⡴⣕⣼⣿⣿⣿⣿⢟⣿⣿⢏⡕⢕⣷⢝⢿⢿⢷⣫⡟⢱⣱⢿⢿⢟⢝⢝⢕⢕⣕⡱⢕⢕⢕⢕⢕⢕⢅⢑⠕⢕⢕⢕⢕⠑⠀⠀⠀⠁⠁⠑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⢀⢔⢁⣄⣄⢷⢟⢽⢾⣿⣿⢏⢕⢕⢕⢕⢕⢕⣕⢻⣿⣿⣿⣿⣿⣿⣿⣿⣿⣿⣿⣿⣿⣿⣿⣿⣿⣿⣿⡿⣟⣫⣵⣿⣿⡿⡿⣿⡿⡻⢏⣱⣾⢟⣵⣜⢣⣱⣿⢸⢷⢿⣾⣿⢇⢕⢕⢕⢕⣕⣱⢼⢟⢝⢝⢕⢕⡕⢅⢀⠕⢕⢕⢕⢕⢕⢕⠕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⠐⠋⢽⣿⣿⢿⢿⢟⢟⢕⢕⢕⢕⢕⢕⣱⣾⣿⣯⣻⢿⣿⣿⣿⣿⣿⣿⣿⣿⣿⣿⣿⣿⣷⣿⣿⣿⢿⢟⢟⣏⢽⢝⣝⣵⢟⢝⢕⣱⣿⡿⢇⢱⢇⢝⢟⡗⢇⢕⣕⡻⢿⢇⡱⢷⢧⢗⢎⢕⣕⣕⣱⣵⣷⣿⡿⢇⢕⢕⢕⠕⢕⢕⢕⢕⠑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⠁⠕⢕⠕⠑⠕⠱⢁⡕⣵⣾⣿⣿⣿⣿⣿⣿⣿⣷⢝⢝⢟⢟⢿⢿⢿⢿⢿⢯⢽⢟⢟⢗⡻⢏⢝⣱⣵⡿⢟⢕⢕⢕⢕⣿⢏⢵⢅⠑⠑⢞⢝⢕⢕⢇⣃⡱⢕⢕⢕⢕⣱⣵⣵⣾⢿⢟⢟⢝⣕⣕⣵⣾⢕⢕⢕⢕⢕⢔⠁⠁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⠀⠀⠀⠀⠀⠈⠙⠛⢿⣿⣿⣿⣿⡿⢕⢕⢕⢕⢕⢕⢕⢕⢕⢕⢕⢕⢕⢕⢕⣱⣺⣿⡿⢕⢕⢕⢕⢕⢕⢕⢕⢕⠕⠀⠀⡔⢷⢆⢕⢕⢕⢕⣱⣵⣵⣾⡾⢟⢟⢏⣱⣵⣵⣾⣿⢿⢿⢟⢟⢕⢕⢕⢕⢕⠑⠀⠀⠀⠀⠀⠀⢀⢀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⠈⠟⢿⢟⢕⢕⢕⢕⢕⢕⢕⢕⢕⢕⢕⢕⢕⢕⣵⣿⣿⣿⢏⢕⢕⢕⢕⢕⢕⢕⢱⠕⠁⠀⠀⢸⡇⢕⣕⣵⣵⣿⢿⢿⡟⣝⣱⣵⣷⣾⣿⢿⢟⢟⢝⣕⣵⣵⣷⣿⡇⢕⢕⢕⠀⢀⠀⠀⢄⢄⢔⢕⢕⠕⠁⢀⡾⢟⢏⢝⢕⢕⢕⢕⢕⢕⢱⢾⢿⢿⢿⢷⢧⢕⢕⠀⢕⢕⢕⢕⢕⢕⢳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⢕⢕⢕⢕⢕⢕⢕⢕⢕⢕⢕⢕⣱⣾⣿⡿⢏⢕⢕⢕⢕⢕⢕⢕⢕⢕⠑⠀⠀⠀⢀⣿⡇⢿⢟⢏⣕⣵⣵⣾⣿⣿⣿⣿⣟⣝⣱⣵⣷⣷⣿⣿⣿⣿⢿⣧⣕⢕⢕⢕⢀⢕⢔⠀⢕⢕⢕⠑⠁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⠐⢄⠐⢄⠀⠀⠀⠀⠀⠀⠀⠀⠀⠀⠀⠀⠀⠀⠑⢕⢕⢕⢱⢕⢕⢕⢕⢕⣾⣿⡿⢏⢕⢕⢕⢕⢕⢕⢕⢕⢕⢕⡀⠀⠀⠀⠀⢸⢺⣷⢱⣾⣿⣿⢿⢿⢟⣝⣕⣵⣾⣿⣿⣿⣿⢟⢏⢝⣽⣿⣿⣿⣿⣿⢕⢕⢕⢕⠑⢕⠀⠁⠑⠀⠀⠀⠀⢕⢕⢕⢕⢕⢕⢕⢕⢕⢕⢕⢕⢕⢕⢕⢕⢕⢕⢕⢕⢕⠀⢕⢕⢕⢕⢕⢕⢕⢕⢕⢁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⠀⠑⢄⠀⠀⠀⠀⠀⠀⠀⠀⠀⢀⢔⠀⠀⠀⢀⠁⠑⠑⠕⢕⡵⢟⢏⣱⢇⢕⢕⢕⣕⣵⡎⢱⢎⢕⢕⢱⢕⢄⣀⢔⢄⣿⢕⢻⡜⢏⢝⣵⣷⣷⣿⣿⣿⣿⣟⢏⢝⢹⣿⣿⣿⣿⣿⡟⢟⢝⢟⡿⢇⢕⢕⢕⠀⠑⢀⢔⠀⠀⠀⠀⢕⢕⢕⢕⢕⢕⢕⢕⢕⢕⢕⢕⢕⢕⢕⢕⢕⢕⢕⢕⢕⢕⠀⢕⢕⢕⢕⢕⢕⢕⢕⢕⢕⠑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⢔⠕⢄⠀⠀⠀⠕⢄⠀⠀⠀⠀⠀⠀⠀⠀⠀⠀⠀⠀⠁⢔⠀⠀⠀⠀⠁⠑⢿⢇⣱⣵⣾⣿⡿⢏⢕⣱⢇⢕⢕⣵⡿⢿⣿⡿⢕⣿⡇⢜⡇⣿⣿⡿⢟⢟⢟⣿⣵⡵⢿⢿⢿⣿⣿⣟⣻⣿⣿⣿⣷⣕⢕⣕⢕⢕⢕⠕⢀⢔⠑⠀⠀⠀⠀⠀⢕⢕⢕⢕⢕⢕⢕⢕⢕⢕⢕⢕⢕⢕⢕⢕⢕⢕⢕⢕⢕⢕⠀⢕⢕⢕⢕⢕⢕⢕⢕⢕⢕⢑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⠁⠀⢱⢀⠀⠀⠀⠁⠐⠀⠀⠀⠀⠀⠀⠀⠀⠀⠀⠀⠀⢕⠀⠀⠀⠀⠀⠀⠀⠄⡈⠝⢟⢫⢕⣕⣾⢏⢕⢕⢇⡕⣕⣱⣿⣿⢕⣿⣇⢕⢱⢝⢕⢱⢕⢕⢜⢝⢕⢕⡕⢱⢕⢝⢻⣿⣿⣿⣿⢟⢝⢝⢹⣿⣿⡇⠑⢔⠕⠁⠀⠀⠀⠀⠀⠀⢕⢕⢕⢕⢕⢕⢕⢕⢕⢕⢕⢕⢕⢕⢕⢕⢕⢕⢕⢕⢕⢕⠀⢕⢕⢕⢕⢕⢕⢕⢕⢕⢕⢕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⠀⠀⠀⠀⠀⠀⠀⢀⢕⢀⠀⠀⠀⠀⠀⠀⠀⠕⠀⢻⣫⣾⡿⢏⢕⢕⢱⣾⣿⣿⡿⢟⢝⢕⣿⣿⡱⢜⡇⣕⡕⣵⡵⢷⢕⢕⢕⢕⣕⣕⣼⡏⢝⢝⢝⢟⣷⣷⣷⣿⣿⡿⠑⠐⠀⠀⠀⠀⠀⠀⠀⠀⠀⢕⢕⢕⢕⢕⢕⢕⢕⢕⢕⢕⢕⢕⢕⢕⢕⢕⢕⢕⢕⢕⢕⠀⢕⢕⢕⢕⢕⢕⢕⢕⢕⢕⢕⠑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⠁⠐⠀⠀⠀⠀⠀⠀⠀⠀⠀⠀⠀⠀⠑⠁⠀⠀⠀⠀⠀⠀⠀⠀⢄⠁⢝⢝⢝⢜⢕⢕⢕⡼⣏⣝⣕⣵⣷⣷⢕⣿⣿⣿⡕⢇⣿⣿⣧⣵⣵⣷⣿⣿⣿⣷⣝⣝⣕⣵⣷⣾⣿⣿⡿⢿⢟⢕⠁⠀⠀⠀⠀⢀⡔⠀⠀⠀⠀⠀⢕⢕⢕⢕⢕⢕⢕⢕⢕⢕⢕⢕⢕⢕⢕⢕⢕⢕⢕⢕⢕⢕⠀⢕⢕⢕⢕⢕⢕⢕⢕⢕⢕⢕⢔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⢕⢕⢕⢕⢕⢱⣵⣿⣿⡿⢿⢟⢝⢱⣿⡏⣿⡇⢱⢻⣟⢟⢝⣽⣿⣾⣿⣿⣿⢿⢿⢿⣿⡝⢝⢝⣕⡕⣕⢵⣇⢀⠀⠀⢀⣴⣿⣿⠏⠀⠀⠀⢄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⣱⡷⣱⣵⣵⣵⢟⢏⢝⣕⣵⣷⣿⡟⢸⣿⣿⢟⢻⢸⢜⣻⣿⣿⣿⡿⢟⢟⢏⣱⣕⣵⣵⣵⣿⣿⣿⣿⡟⢞⢕⢝⠕⠁⢠⣾⣿⡿⠋⠀⠀⠀⠀⠅⢕⢕⢕⢕⢕⢕⢕⢕⢕⢕⢕⢕⢕⢕⢕⢕⢕⢕⢕⢕⢕⢕⠀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⠀⠀⠀⢕⢕⡿⢕⢟⢝⢕⣵⣵⣷⣿⣿⣿⣿⡿⢇⣾⢏⢕⣕⣕⡕⢸⣾⡿⢿⢿⢧⢕⣵⣾⣿⣿⣿⣿⡿⢿⢟⣝⣝⣷⣷⣷⢇⠀⠀⠸⠟⠋⠁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⠔⠐⠑⠁⠀⠀⢀⢕⢱⡾⢕⢕⢕⢕⢝⢝⣝⢟⢝⢝⢝⢕⢇⣸⣵⣷⣿⣿⡿⢇⢾⢻⣵⣵⣵⣷⣿⣿⡿⢟⢝⢕⢕⣱⣵⣿⣿⡿⢟⢟⢏⢔⠀⣀⠀⠀⠀⠀⠀⢀⠀⠀⠀⠀⢕⢕⢕⢕⢕⢕⢕⢕⢕⢕⢕⢕⢕⢕⢕⢕⢕⢕⢕⢕⢕⢕⢄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⢱⡿⣱⣾⣿⣿⣿⢟⢝⢝⢕⣱⣵⣷⣾⣿⣿⢟⢏⢝⣕⣵⣵⣷⣿⣿⣿⢿⢿⣏⣕⣱⣷⣾⣿⣿⢿⢟⢏⢝⣕⣵⢕⠔⢄⣼⣿⢷⢄⠀⠀⢄⠀⠀⠀⢄⠀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⢾⢱⡿⢿⣎⣕⣱⣵⣷⣿⣿⣿⢟⢟⢝⢝⣿⣷⣷⣿⣿⡿⢿⢟⢟⣝⣵⣵⣾⣿⣿⣿⣿⡟⢝⢕⣱⣵⣷⣿⣿⣏⡤⢔⢟⢟⣵⣷⣷⠀⠀⠁⠀⠀⠀⢕⠀⢕⢕⢕⢕⢕⢕⢕⢕⢕⢕⢕⢕⢕⢕⢕⢕⢕⢕⢕⢕⢕⢕⢕⠀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⢵⣷⡿⡻⢝⢝⢝⣕⣵⣵⣾⣿⡿⢿⢟⢟⣻⣧⣵⣷⣿⣿⢿⢿⢟⢏⣝⣱⣵⣾⣿⣿⣿⡿⢟⢟⢝⣱⣵⣵⣷⣿⣮⡉⠁⠀⠀⠀⠀⠀⠀⢕⠀⢕⢕⢕⢕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⡿⢿⢿⣕⣕⣵⣷⣾⣿⣿⣿⣿⣟⢝⢕⣱⣷⣷⣿⣿⣿⢿⢿⢿⣿⣫⣦⠀⠀⠀⠀⠀⠀⢕⠀⢕⢕⢕⢕⢕⢕⢕⢕⢕⢕⢕⢕⢕⢕⢕⢕⢕⢕⢕⢕⢕⢕⢕⢔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⢿⢿⢿⣧⣱⣵⣷⣿⣿⣿⣿⣿⣿⡏⢝⢝⢟⢻⢿⢟⢟⢻⢟⢟⣿⣧⣕⣕⡕⢕⣟⣹⠀⠀⠀⠀⠀⠀⢕⢕⢕⢕⢕⢕⢕⢕⢕⢕⢕⢕⢕⢕⢕⢕⢕⢕⢕⢕⢕⢕⢕⢕⢕⢕⠀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⣿⣿⣿⢿⢿⣷⣵⡏⠀⠀⠀⠀⠀⠀⠀⢕⢕⢕⢕⢕⢕⢕⢕⢕⢕⢕⢕⠑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⣕⢕⢕⢜⣿⢿⡇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⣜⣽⣷⣷⣧⣜⢏⠑⠀⠀⠀⠀⠀⠀⠀⢕⢕⢕⢕⢕⢕⢕⢕⢕⢕⢕⢕⠀⢕⢕⢕⢕⢕⢕⢕⢕⢕⢕⢕⢕⠀⠀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⢕⢕⢕⢝⢕⢕⢕⢵⣧⣕⢕⢕⢕⣿⣿⣿⣿⣿⣿⢟⢝⢕⢝⠀⠀⠀⠀⠀⠀⠀⠀⢕⢕⢕⢕⢕⢕⢕⢕⢕⢕⢕⢕⠀⠕⢕⢕⢕⢕⢕⢕⢕⢕⢕⢕⢕⢀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⣝⣷⣷⡿⠑⠀⠀⢠⢑⢀⢄⢔⢕⡕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⣾⣿⣿⢿⢿⡇⢕⢕⣱⣵⣿⣿⣿⢟⢟⢏⢝⣻⣷⣷⣾⣿⡿⢿⢝⢄⢄⢄⣵⡕⣵⣵⣷⣵⣵⢕⠑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⢇⣕⣱⣵⣵⣷⣷⣿⡿⢿⢏⢕⢕⣱⡄⢕⢕⢕⢕⢕⢕⢕⢕⢕⢕⠀⠀⠑⢕⢕⢕⢕⢕⢕⢕⢕⢕⢕⢕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⢟⡕⣕⣱⣵⣵⣵⣷⣕⡕⢕⢕⣜⣵⣷⣾⣿⣿⡿⢿⢟⢟⢕⣕⣵⣵⣾⣿⣿⣿⣿⢏⢝⢕⢕⣱⣷⣿⣿⣿⡇⢅⢕⢕⢕⢕⢕⢕⢕⢕⢕⢄⠀⠀⢕⢕⢕⢕⢕⢕⢕⢕⢕⢕⢕⢕⠀⠁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⢳⣿⣿⣿⡿⢏⢝⢝⣿⣿⣿⣿⣿⣿⡿⢿⢟⢟⢕⣵⣵⣷⣿⣿⣿⣿⡿⢟⢏⣕⣵⣿⣿⣿⣿⣿⡿⢟⢟⢝⣕⢀⢕⢕⢕⢕⢕⢕⢕⢕⢕⢕⠀⠀⢕⢕⢕⢕⢕⢕⢕⢕⢕⢕⢕⢕⠀⠀⢕⢕⢕⢕⢅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⢠⢴⣷⢇⢝⢝⢹⣱⣷⣾⣿⣿⣿⣿⢿⢿⣇⣕⣵⣵⣷⣿⣿⣿⣿⣿⡟⣝⣕⣵⣷⣿⣿⣿⣿⣿⢟⢟⢝⣵⣵⣷⣾⣿⡇⢕⢕⢕⢕⢕⢕⢕⢕⢕⢕⠀⠀⠀⢕⢕⢕⢕⢕⢕⢕⢕⢕⢕⢕⢕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⠁⠁⠕⢕⢕⢁⢷⣿⣿⡿⢿⢟⢟⢏⣵⣵⣾⣿⣿⣿⣿⡿⢟⢏⣕⣕⣵⣿⣿⣿⣿⡿⢟⢟⢏⣝⣿⣿⣿⣿⣿⣿⣿⢿⢟⢏⢅⢕⢕⢕⢕⢕⢕⢕⢕⢕⠀⠀⠀⠕⢕⢕⢕⢕⢕⢕⢕⢕⢕⢕⢕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⣔⣱⡕⠀⠀⠀⠀⠀⠀⠀⠀⠀⢑⡑⢅⢞⢻⢕⣕⣱⣵⣷⣿⣿⣿⣿⣿⣿⡝⣕⣵⣷⣿⣿⣿⣿⣿⢿⢟⢟⣿⣷⣷⣾⣿⣿⣿⡿⢿⢟⢏⣕⣵⣵⣾⡇⢕⢕⢕⢕⢕⢕⢕⢕⢕⠀⠀⠀⠀⢕⢕⢕⢕⢕⢕⢕⢕⢕⢕⢕⢕⢕⢕⢕⠁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⢱⣿⣿⣿⡇⢀⣀⣄⣤⡴⡔⢇⢞⢟⢝⢕⢱⣕⣵⣾⣿⣿⣿⣿⡟⢝⢝⣻⣿⣿⣿⣿⣿⣿⡿⢟⢏⢕⢕⣱⣷⣾⣿⣿⣿⣿⣿⣿⣕⢕⢕⢵⢾⢟⢿⢿⣿⣿⢕⢕⢕⢕⢕⢕⢕⢕⢕⠀⠀⠀⠀⠑⢕⢕⢕⢕⢕⢕⢕⢕⢕⢕⢕⢕⠕⢕⢀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⠕⠀⠀⠀⢸⣿⡿⣏⣾⣿⡿⡿⢟⢟⢕⢕⢕⣕⣕⣱⣵⣿⡏⢝⢕⢕⢕⢕⣽⣷⣿⣿⣿⡿⢟⢟⢟⢟⣷⣵⣵⣵⣼⣿⣿⣿⣿⡟⢝⢝⢻⢻⢿⢟⢇⢕⢕⢕⢕⢇⢻⣿⡕⢕⢕⢕⢕⢕⢕⢕⢕⠀⠀⠀⠀⠀⠕⢕⢕⢕⢕⢕⢕⢕⢕⢕⢕⢕⢕⢕⢀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⠀⠀⠀⠐⠋⠑⠛⠛⠛⠛⠓⠑⠓⠓⠛⠛⠛⠛⠛⠛⠛⠋⠑⠓⠓⠛⠛⠛⠛⠛⠛⠛⠛⠓⠑⠑⠓⠚⠛⠛⠛⠛⠛⠛⠛⠛⠛⠛⠓⠓⠓⠓⠓⠚⠛⠛⠛⠛⠓⠓⠛⠛⠃⠑⠑⠑⠑⠑⠑⠑⠑⠀⠀⠀⠀⠀⠀⠑⠑⠑⠑⠑⠑⠑⠑⠑⠑⠑⠑⠐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⢟⢿⣿⣿⣿⣿⣿⣿⣿⣿⣿⣿⣿⣿⣿⣿⣿⣿⣿⣿⣿⣿⣿⣿⣿⣿⣿⣿⣿⣿⣿⣿⣿⣿⣿⣿⣿⣿⣿⣿⣿⣿⣿⣿⣿⣿⣿⣿⣿⣿⣿⣿⣿⣿⣿⣿⣿⣿⣿⣿⣿⣿⣿⣿⣿⣿⣿⣿⡇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⡕⢕⢜⢹⣿⣿⣿⣿⣿⣿⣿⣿⣿⣿⣿⣿⣿⣿⣿⣿⣿⣿⣿⣿⣿⣿⣿⣿⣿⣿⣿⣿⣿⣿⣿⣿⣿⣿⣿⣿⣿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⡿⢿⣿⣿⣿⣿⣿⣿⣷⡕⢕⢕⢹⣿⣿⣿⣿⣿⣿⣿⣿⣿⣿⣿⣿⣿⣿⣿⣿⣿⣿⣿⣿⣿⣿⣿⣿⣿⣿⣿⣿⣿⣿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⡟⢕⢸⣿⣿⣿⣿⣿⣿⣿⣿⡕⢕⢕⢹⣿⣿⣿⣿⣿⣿⣿⣿⣿⣿⣿⣿⣿⣿⣿⣿⣿⣿⣿⣿⣿⣿⣿⣿⣿⣿⣿⣿⣿⣿⣿⣿⣿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⡿⢕⠕⢸⣿⣿⣿⣿⣿⡟⢝⢕⢕⢕⢕⢜⢻⣿⣿⣿⣿⣿⣿⣿⣿⣿⣿⣿⣿⣿⣿⣿⣿⣿⣿⣿⣿⣿⣿⣿⣿⣿⣿⣿⣿⣿⣿⣿⣿⣿⣿⣿⣿⣿⣿⣿⣿⣿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⢿⣟⣟⣟⡏⢕⣼⡧⢜⢻⢿⢿⢿⣿⡇⢕⢅⠕⢕⢕⢸⡕⢝⢟⢻⢿⣿⣿⣿⣿⣿⣿⣿⣿⣿⣿⣿⣿⣿⣿⣿⣿⣿⣿⣿⣿⣿⣿⣿⣿⣿⣿⣿⣿⣿⣿⣿⣿⣿⣿⣿⣿⣿⣿⣿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⣷⣿⠿⣿⣿⡇⣸⣿⡏⢕⢕⢕⢗⢕⢕⢕⢕⢕⢄⠑⠕⢕⢹⡕⢕⢕⢕⢝⢿⣿⣿⣿⣿⣿⣿⣿⣿⣿⣿⣿⣿⣿⣿⣿⣿⣿⣿⣿⣿⣿⣿⣿⣿⣿⣿⣿⣿⣿⣿⣿⣿⣿⣿⣿⣿⣿⣿⣿⣿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⢏⣹⣾⣿⣿⠕⣿⣿⡇⢕⣑⣕⣕⡕⢕⢕⢕⢕⢕⢀⠁⢕⢸⣿⡕⢕⢕⢕⢔⢝⣿⣿⣿⣿⣿⣿⣿⣿⣿⣿⣿⣿⣿⣿⣿⣿⣿⣿⣿⣿⣿⣿⣿⣿⣿⣿⣿⣿⣿⣿⣿⣿⣿⣿⣿⣿⣿⣿⣿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⣱⣿⣿⣿⡏⢸⢏⣿⡇⢕⣿⣿⣿⣿⣿⣷⣾⣆⢳⡕⢀⢕⢕⢿⣧⢕⢅⢕⢕⢕⢜⢻⣿⣿⣿⣿⣿⣿⣿⣿⣿⣿⣿⣿⣿⣿⣿⣿⣿⣿⣿⣿⣿⣿⣿⣿⣿⣿⣿⣿⣿⣿⣿⣿⣿⣿⣿⣿⣿⣿⣿⣿⣿⣿⣿⣿⣿⣿⣿⣿⣿⣿⣿⣿⣿⣿⣿⡇⢕⢕⢕⢕⢸⣿⣿⣿⣿⣿⣿⣿⣿⣿⣿⣿⣿⣿⣿⣿⣿⣿⣿⣿⣿⣿⣿⣿⣿⣿⣿⣿⣿⣿⣿⣿⣿⣿⣿⣿⣿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⣿⣿⣿⡟⢕⣼⡈⢿⢇⢱⣿⣿⣿⣿⣿⣿⣿⣿⡇⢱⢕⢕⢕⢸⣿⡕⢕⢕⢕⢕⢕⢕⢜⢝⣿⣿⣿⣿⣿⣿⣿⣿⣿⣿⣿⣿⣿⣿⣿⣿⣿⣿⣿⣿⣿⣿⣿⣿⣿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⡟⢕⢱⡿⢕⢱⡇⢕⣻⣿⣿⣿⣿⣿⣿⣿⣿⡕⢕⢕⢕⢸⣿⢕⠕⢕⢑⠁⠁⢕⢕⢱⣿⣿⣿⣿⣿⣿⣿⣿⣿⣿⣿⣿⣿⣿⣿⣿⣿⣿⣿⣿⣿⣿⣿⣿⣿⣿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⡟⢕⢕⢜⣵⣷⣿⡇⢱⣿⣿⣿⣿⣿⣿⣿⣿⣿⡇⢕⢕⢕⣾⡿⠕⠕⢕⢕⢕⢕⢕⣼⣿⣿⣿⣿⣿⣿⣿⣿⣿⣿⣿⣿⣿⣿⣿⣿⣿⣿⣿⣿⣿⣿⣿⣿⣿⣿⣿⣿⣿⣿⣿⣿⣿⣿⣿⣿⣿⣿⣿⣿⣿⣿⣿⣿⣿⣿⣿⣿⣿⣿⣿⣿⣯⡟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⢕⢕⢕⢕⢱⢟⢻⢕⢸⣿⣿⣿⣿⣿⣿⣿⣿⣿⣷⢕⠁⠁⠁⠀⠀⠀⠕⢕⢷⣷⣿⣿⣿⣿⣿⣿⣿⣿⣿⣿⣿⣿⣿⣿⣿⣿⣿⣿⣿⣿⣿⣿⣿⣿⣿⣿⣿⣿⣿⣿⣿⣿⣿⣿⣿⣿⣿⣿⣿⣿⣿⣿⣿⣿⣿⣿⣿⣿⣿⣿⣿⣿⣿⣿⣿⣿⣿⡇⢕⢕⢕⢱⣿⣷⣿⣿⣿⣾⣷⣾⣷⣷⣿⣷⣮⣵⣵⣧⣕⣳⢵⣧⣴⡕⢕⠕⡕⢕⢕⢕⢕⢕⢕⢕⢕⢕⢕⢕⢕⢕⢕⢕⢕⢕⢡⣿⣿⣿⣿⢕⢸⣿⣯⣗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⡕⢕⢕⢕⢕⣕⢕⢕⢸⣿⢕⣿⣿⣿⣿⣿⣿⣿⣿⢕⢄⢄⠀⢄⢕⠀⠀⢄⢑⢕⢝⣿⣿⣿⣿⣿⣿⣿⣿⣿⣿⣿⣿⣿⣿⣿⣿⣿⣿⣿⣿⣿⣿⣿⣿⣿⣿⣿⣿⣿⣿⣿⣿⣿⣿⣿⣿⣿⣿⣿⣿⣿⣿⣿⣿⣿⣿⣿⣿⣿⣿⣿⣿⣿⣿⣿⣿⡇⢕⢕⢕⢸⣿⣿⣿⣿⣿⣿⣿⣿⣿⣿⣿⣿⣿⣿⣿⣿⣿⣿⣿⣿⣿⣻⣿⡕⣧⢗⠵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⣾⢕⢕⢸⣿⡇⢕⢕⢙⢕⢸⣿⣿⣿⣿⣿⣿⣿⡕⢅⢄⢕⢕⢕⢕⢀⢁⢕⢕⣕⣼⣿⣿⣿⣿⣿⣿⣿⣿⣿⣿⣿⣿⣿⣿⣿⣿⣿⣿⣿⣿⣿⣿⣿⣿⣿⣿⣿⣿⣿⣿⣿⣿⣿⣿⣿⣿⣿⣿⣿⣿⣿⣿⣿⣿⣿⣿⣿⣿⣿⣿⣿⣿⣿⣿⣿⣷⢕⢕⢕⢸⣿⣿⣿⣿⣿⣿⣿⣿⣿⣿⣿⣿⣿⣿⣿⣿⣿⣿⣿⣿⣿⣿⣿⣿⣿⣿⣿⣬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⡿⢕⢕⢸⢿⢧⢕⢕⢕⢕⢕⢸⣿⡏⢿⣿⣿⣿⢇⢕⢕⢕⢕⢕⢕⣵⣷⣾⣿⣿⣿⣿⣿⣿⣿⣿⣿⣿⣿⣿⣿⣿⣿⣿⣿⣿⣿⣿⣿⣿⣿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⣿⣿⣿⡇⢕⢕⢱⣷⣷⣕⡕⢕⢕⢕⢕⢜⢳⢕⢝⣿⣿⣕⢕⢕⢕⢕⢕⢕⢜⢿⣿⣿⣿⣿⣿⣿⣿⣿⣿⣿⣿⣿⣿⣿⣿⣿⣿⣿⣿⣿⣿⣿⣿⣿⣿⣿⣿⣿⣿⣿⣿⣿⣿⣿⣿⣿⣿⣿⣿⣿⣿⣿⣿⣿⣿⣿⣿⣿⣿⣿⣿⣿⣿⣿⣿⣿⡇⢸⣿⣿⡇⢕⢕⢸⣿⣿⣿⣿⣿⣿⣿⣿⣿⣿⣿⣿⣿⣿⣿⣿⣿⣿⣿⣿⣿⣿⣿⣿⣿⣿⣿⣿⣿⣿⣿⣾⣷⢇⡕⢕⢕⢕⢕⢕⢕⢕⣿⣿⡟⢻⣿⣿⣿⣿⣿⣿⣿⣿⣿⣿⣿⣿⣿⣿⣿⣿⣿⣿⣿⣿⣿⣿⣿⣿⣿⣿⣿⣿⣿⣿⣿⣿⣿⣿⡇⢕⢕⢕⢕⢕⢔⢕⢕⠕⢕⢕⠕⠁⠁⢑⠕⠕⠁⢕⢕⢁⠐⢼⣿⣿⣿⣿⣿⣿⣿⣿⣿⣿⣿⣿⣿⣿⣿⣿⣿⣿⣿⣿⣿⣿⣿⣿⣿⣿⣿⣿⣿⣿⣿⣿⣿⣿⣿⣿⣿⣿⣿⣿⣿⣿⠀</a:t>
            </a:r>
            <a:br/>
            <a:r>
              <a:t>⢹⣿⣿⡕⢕⢕⢜⢟⢻⢿⣿⣧⢕⢕⢕⢕⢕⢕⢕⢝⢛⢟⣇⢕⢕⢕⢕⢕⢕⢜⢻⣿⣿⣿⣿⣿⣿⣿⣿⣿⣿⣿⣿⣿⣿⣿⣿⣿⣿⣿⣿⣿⣿⣿⣿⣿⣿⣿⣿⣿⣿⣿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⢜⢻⠿⢕⢕⢀⠁⠑⢕⣵⣿⣿⣧⡕⢕⢕⣱⣷⢇⢕⠕⠕⢕⢕⡕⢕⢕⢕⢕⢕⢕⢹⣿⣿⣿⣿⣿⣿⣿⣿⣿⣿⣿⣿⣿⣿⣿⣿⣿⣿⣿⣿⣿⣿⣿⣿⣿⣿⣿⣿⣿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⡕⢕⢕⢕⢕⠁⢕⢔⡕⣸⣿⣿⣿⣿⣿⣿⣿⢏⠁⠀⠀⢄⢀⠁⢕⢕⢕⢕⢕⢕⢜⢟⢿⢿⢟⢟⢿⣿⣿⣿⣿⣿⣿⣿⣿⣿⣿⣿⣿⣿⣿⣿⣿⣿⣿⣿⣿⣿⣿⣿⣿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⢅⢑⠁⢕⢔⢑⠑⢕⢕⢕⢑⠀⠁⠕⢕⢕⢐⢔⢸⣿⣿⣿⣿⣿⣿⣿⣿⣿⣿⣿⣿⣿⣿⣿⣿⣿⣿⣿⣿⣿⣿⣿⣿⣿⣿⣿⣿⣿⣿⣿⣿⣿⣿⣿⣿⣿⣿⣿⣿⣿⣿⠀</a:t>
            </a:r>
            <a:br/>
            <a:r>
              <a:t>⡇⢕⢕⢕⢕⢔⢱⣾⣿⣿⣿⣿⣿⣿⣿⣿⣿⡇⠁⠀⠀⢕⡕⢔⢕⢕⢕⢕⢕⢕⢕⢕⢕⢕⢕⢕⢸⣿⣿⣿⣿⣿⣿⣿⣿⣿⣿⣿⣿⣿⣿⣿⣿⣿⣿⣿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⣷⡕⢕⢕⢕⢕⣿⣿⣿⣿⣿⣿⣿⣿⣿⣿⣿⣇⢔⢔⢔⣸⣿⡷⢕⢕⢕⢕⢕⢕⢕⢕⢕⢕⢕⢕⢸⣿⣿⣿⣿⣿⣿⣿⣿⣿⣿⣿⣿⣿⣿⣿⣿⣿⣿⣿⣿⣿⣿⣿⣿⣿⣿⣿⣿⣿⣿⣿⣿⣿⣿⣿⣿⣿⣿⣿⣿⣿⣿⣿⣿⣿⣿⣿⣿⣿⡇⢸⣿⣿⡇⢕⢹⣿⣿⣿⣿⣿⣿⣿⣿⣿⣿⣿⣿⣿⣿⣿⣿⣿⣿⣿⣿⣿⣿⣿⣿⣿⣿⣿⣿⣿⣿⣿⣿⣿⣿⣿⣿⣿⡇⢇⢕⢕⢕⢕⣿⣿⡇⢸⣿⣿⣿⣿⣿⣿⣿⣿⣿⣿⣿⣿⣿⣿⣿⣿⣿⣿⣿⣿⣿⣿⣿⣿⣿⣿⣿⣿⣿⣿⣿⣿⣿⣿⡇⠕⠜⠑⢕⢕⠕⠕⢜⢇⢄⡄⢀⢀⣔⢕⢕⢑⢔⢕⢕⠅⢕⢹⣿⣿⣿⣿⣿⣿⣿⣿⣿⣿⣿⣿⣿⣿⣿⣿⣿⣿⣿⣿⣿⣿⣿⣿⣿⣿⣿⣿⣿⣿⣿⣿⣿⣿⣿⣿⣿⣿⣿⣿⣿⣿⠀</a:t>
            </a:r>
            <a:br/>
            <a:r>
              <a:t>⣿⡿⠧⡵⢕⢷⣿⣿⣿⣿⣿⣿⣿⣿⣿⣿⣿⣿⣕⢕⢜⢟⣿⢇⢕⢕⢕⢕⢕⢕⢕⢕⢕⢕⢕⢕⢸⣿⣿⣿⣿⣿⣿⣿⣿⣿⣿⣿⣿⣿⣿⣿⣿⣿⣿⣿⣿⣿⢉⢙⢙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⣿⣷⣑⣠⣤⣤⣿⣿⣿⣿⣿⣿⣿⣿⣿⣧⣿⣿⣿⣿⡝⡻⢏⢕⢕⢕⢕⢕⢕⢕⢕⢕⢕⢕⢕⢕⢸⣿⣿⣿⣿⣿⣿⣿⣿⣿⣿⣿⣿⣿⣿⣿⣿⣿⣿⣿⣿⣯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⠱⢕⢰⠀⠔⠀⠁⠀⠕⢰⢰⢕⢔⢕⠁⠁⠁⠀⠀⢸⣿⣿⣿⣿⣿⣿⣿⣿⣿⣿⣿⣿⣿⣿⣿⣿⣿⣿⣿⣿⣿⣿⣿⣿⣿⣿⣿⣿⣿⣿⣿⣿⣿⣿⣿⣿⣿⣿⣿⣿⣿⣿⠀</a:t>
            </a:r>
            <a:br/>
            <a:r>
              <a:t>⣿⣿⣿⣿⣿⣿⣿⣿⣿⣿⣿⣿⣿⣿⣿⣿⣿⣿⣿⣿⣷⢝⢕⢕⢕⢕⢕⢕⠑⠑⢕⢕⢕⢕⢕⢕⢸⣿⣿⣿⣿⣿⣿⣿⣿⣿⣿⣿⣿⣿⣿⣿⣿⣿⣿⣿⣿⡏⡋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⢽⣿⣿⣿⣿⣿⣿⣿⣿⡿⢟⢟⢟⢟⢟⢟⢻⣿⣿⣿⣿⢟⢕⢕⢕⢕⢕⢕⢀⢀⢀⢕⢕⢕⢕⢕⢸⣿⣿⣿⣿⣿⣿⣿⣿⣿⣿⣿⣿⣿⣿⣿⣿⣿⣿⣿⣿⡇⢐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⢝⢛⢿⣿⣿⣿⣿⣿⣿⣷⣷⣧⣽⣵⣷⣿⣿⣿⡿⢏⢕⢕⢕⢕⢕⢕⢕⢕⢕⢕⢕⢕⢕⢕⢕⢸⣿⣿⣿⣿⣿⣿⣿⣿⣿⣿⣿⣿⣿⣿⣿⣿⣿⣿⣿⣿⣷⣦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⢜⢛⢿⣿⣿⣿⣿⣿⣿⣿⣿⣿⢿⢟⢝⢕⢕⢕⢕⢕⢕⢕⢕⢕⢕⢕⢕⢕⢕⢕⢕⢕⢸⣿⣿⣿⣿⣿⣿⣿⣿⣿⣿⣿⣿⣿⣿⣿⣿⣿⣿⣿⣿⣿⣿⣝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⢕⢕⢕⢕⢕⢕⢔⢝⢟⢿⢿⢟⢟⢝⢕⢕⢕⢕⢕⢕⢕⢕⢕⢕⢕⢕⢕⢕⢕⢕⢕⢕⢕⢕⢕⢸⣿⣿⣿⣿⣿⣿⣿⣿⣿⣿⣿⣿⣿⣿⣿⣿⣿⣿⢟⢟⢻⢕⢅⢱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⢜⠉⠛⠋⠛⠛⢻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⣷⣵⣵⣵⣵⣕⣕⣕⣕⣕⡕⢕⢕⢕⣼⣿⣿⣿⣿⣿⣿⣿⣿⣿⣿⣿⣿⣿⣿⣿⣿⣿⣿⣿⣿⡗⢕⢄⡇⢄⢄⢔⢔⢔⢄⢀⠀⠀⠀⠀⢸⡇⣿⣿⡇⢕⢸⣿⣿⣿⣿⣿⣿⣿⣿⣿⣿⣿⣿⣿⣿⣿⣿⣿⣿⣿⢇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⡇⢜⢟⣿⣿⡇⢕⢁⡇⢕⢕⢕⢕⢕⢕⢕⢕⠀⠀⠀⢸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⠕⢕⢕⢕⢱⣾⣿⣿⡇⢕⢕⢕⢕⢕⢕⢕⢕⢕⢕⢕⢕⢕⢕⢕⢕⢕⢕⢕⢕⢕⢕⢕⢕⢕⢕⢕⢸⣿⣿⣿⣿⣿⣿⣿⣿⣿⣿⣿⣿⣿⣿⣿⣿⣿⣿⣿⣿⣿⣿⣿⣿⣿⣿⣿⣿⣿⣿⣿⣿⣿⣿⣿⣿⣿⣿⣿⣿⣿⣿⣿⣿⣿⣿⣿⣿⣧⣼⣿⣿⣿⡇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⢄⠁⠑⢕⢸⣿⣿⣿⡇⠁⠑⢕⢕⢕⢕⢕⢕⢕⢕⠕⠕⠕⠑⠑⠕⢕⢕⢕⢕⢕⢕⢕⢕⢕⢕⢕⢸⣿⣿⣿⣿⣿⣿⣿⣿⣿⣿⣿⣿⣿⣿⣿⣿⣿⣿⣿⣿⣿⣿⣿⣿⣿⣿⣿⣿⣿⣿⣿⣿⣿⣿⣿⣿⣿⣿⣿⣿⣿⣿⣿⣿⣿⣿⣿⣿⣿⣷⣿⣿⣿⡇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⢱⢕⣔⢄⢅⢜⢿⣿⣿⡄⠀⠀⠕⢕⢕⢕⢕⠑⠀⠀⠀⠁⠁⠁⠀⢕⢕⢕⢕⢕⢕⢕⢕⢕⢕⢕⢸⣿⣿⣿⣿⣿⣿⣿⣿⣿⣿⣿⣿⣿⣿⣿⣿⣿⣿⣿⣿⣿⣿⣿⣿⣿⣿⣿⣿⣿⣿⣿⣿⣿⣿⣿⣿⣿⣿⣿⣿⣿⣿⣿⣿⣿⣿⣿⣿⣿⣿⣿⣿⣿⡇⢕⢕⢕⠁⠁⠁⠁⠁⠀⠀⠀⠀⠀⠀⢸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⢕⢕⢝⠳⢧⣵⣕⣜⡻⢿⠧⡄⢄⠁⠑⠁⠀⠀⠀⠀⢀⢄⢀⠀⠀⢕⢕⢕⢕⢕⢕⢕⢕⢕⢕⢕⢸⣿⣿⣿⣿⣿⣿⣿⣿⣿⣿⣿⣿⣿⣿⣿⣿⣿⣿⣿⣿⣿⣿⣿⣿⣿⣿⣿⣿⣿⣿⣿⣿⣿⣿⣿⣿⣿⣿⣿⣿⣿⣿⣿⣿⣿⣿⣿⣿⣿⣿⣿⣿⣿⢕⢕⢕⡕⢀⡀⣀⣀⣀⢀⣀⣀⣀⣀⣀⣸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⢕⢕⢕⢕⢝⢻⣽⣝⢝⢝⢕⢱⢿⡕⠀⠀⠀⠔⠄⢔⢀⢑⢁⠀⢄⢕⢕⢕⢕⢕⢕⢕⢕⢕⢕⢕⢸⣿⣿⣿⣿⣿⣿⣿⣿⣿⣿⣿⣿⣿⣿⣿⣿⣿⣿⣿⣿⣿⣿⣿⣿⣿⣿⣿⣿⣿⣿⣿⣿⣿⣿⣿⣿⣿⣿⣿⣿⣿⣿⣿⣿⣿⣿⣿⣿⣿⣿⣿⣿⣿⢕⢕⢕⢜⠉⠈⠉⠉⠉⠉⠉⠉⠉⠁⠉⢹⡇⣿⣿⡇⢕⢸⣿⣿⣿⣿⣿⣿⣿⣿⣿⣿⣿⣿⡇⠀⠀⠀⠀⠀⠀⠀⠀⠀⠀⠀⠀⠀⠀⠀⠈⢹⣿⣿⣿⢕⣿⣿⣿⣿⣿⣿⣿⣿⣿⣿⣿⣿⢜⢝⢝⣱⣵⣵⣕⣵⣱⣕⣕⣕⣱⣱⣑⣵⣼⣝⣽⣝⣕⣔⣔⣔⣔⣴⣕⣱⣕⡑⣕⡑⢸⢙⡝⢝⣝⣙⣝⣽⣝⣕⣐⣕⣽⣱⣔⣔⣝⣽⡽⠝⠀⠀⢸⣝⡅⠀⠀⠀⠀⠀⠀⠀⠀⠀⢔⢔⢔⢔⢕⢕⣕⣙⣹⣽⣙⣝⣹⣽⣝⣽⠀</a:t>
            </a:r>
            <a:br/>
            <a:r>
              <a:t>⢕⢕⢕⢁⠑⠑⠜⢟⢷⣧⡕⢕⢕⢝⡔⠀⠀⠀⢕⢕⢕⢕⢕⢕⢕⢕⢕⢕⢕⢕⢕⢕⢕⢕⢕⢕⢸⣿⣿⣿⣿⣿⣿⣿⣿⣿⣿⣿⣿⣿⣿⣿⣿⣿⣿⣿⣿⣿⣿⣿⣿⣿⣿⣿⣿⣿⣿⣿⣿⣿⣿⣿⣿⣿⣿⣿⣿⣿⣿⣿⣿⣿⣿⣿⣿⣿⣿⣿⣿⡿⢕⢕⢕⢕⢀⢔⢄⢄⢔⢄⢀⠀⠀⠀⠀⢱⡇⣿⣿⡇⢕⢸⣿⣿⣿⣿⣿⣿⣿⣿⣿⣿⣿⢿⢿⡄⠀⠀⠀⠀⠀⠀⠀⠀⠀⠀⠀⠀⠀⠀⠀⢕⢽⣿⣿⢕⣿⣿⣿⣿⣿⣿⣿⣿⣿⣿⣿⣿⢕⢕⢸⣿⣿⣿⣿⣿⣿⣿⣿⣿⣿⣿⣿⣿⣟⢿⣿⣿⣿⣿⣿⣻⣿⣿⣿⣿⡟⢝⢕⢕⢕⢜⢕⢕⢝⢔⢕⢜⢍⢟⣿⣯⡏⢟⢟⢟⢟⢏⢁⢀⢀⢀⢁⢁⢁⢀⢄⢄⢔⢔⢄⢲⢖⢀⢕⢕⢕⢕⢕⢜⢕⢜⢝⢟⢟⢟⢻⢿⢿⠿⠀</a:t>
            </a:r>
            <a:br/>
            <a:r>
              <a:t>⡕⢕⢕⢕⠀⠀⠀⠀⠁⠘⠕⢕⢕⢕⢕⢔⠀⠀⠀⠑⢕⢕⢕⢕⢕⢕⢕⢕⢕⢕⢕⢕⢕⢕⢕⢕⢸⣿⣿⣿⣿⣿⣿⣿⣿⣿⣿⣿⣿⣿⣿⣿⣿⣿⣿⣿⣿⣿⣿⣿⣿⣿⣿⣿⣿⣿⣿⣿⣿⣿⣿⣿⣿⣿⣿⣿⣿⣿⣿⣿⣿⣿⣿⣿⣿⣿⣿⣿⣿⡇⢕⢕⢕⢕⢕⢕⢕⢕⢕⢕⢕⢔⠀⠀⠀⢸⡇⣿⣿⡇⢕⢸⣿⣿⣿⣿⣿⣿⣿⣿⣻⢻⢿⡎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⣿⣧⡕⢕⢕⠀⠀⠀⠀⠀⠀⠁⠑⠁⠕⢕⠀⠀⠀⠀⠀⠕⢕⢕⢕⢕⢕⢕⢕⢕⢕⢕⢕⢕⢕⢕⢜⢿⣿⣿⣿⣿⣿⣿⣿⣿⣿⣿⣿⣿⣿⣿⣿⣿⣿⣿⣿⣿⣿⣿⣿⣿⣿⣿⣿⣿⣿⣿⣿⣿⣿⣿⣿⣿⣿⣿⣿⣿⣿⣿⣿⣿⣿⣿⣿⣿⣿⣿⣿⢇⢕⢕⢕⢕⢕⢕⢕⢕⢕⢕⢕⢕⠀⠀⠀⢸⡇⣿⣿⡇⢕⢸⡿⢿⣿⡿⣿⡿⠿⢇⢫⡕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⣿⣿⣿⣧⢕⢄⠀⠀⠀⠀⠀⠀⠀⠀⠀⠑⠀⠀⠀⠀⠀⠀⢕⢕⢕⢕⢕⢕⢕⢕⢕⢕⢕⢕⢕⢕⢕⢜⢿⣿⣿⣿⣿⣿⣿⣿⣿⣿⣿⣿⣿⣿⣿⣿⣿⣿⣿⣿⣿⣿⡟⢏⢝⢸⣿⣿⣿⣿⣿⣿⣿⣿⣿⣿⣿⣿⣿⣿⣿⣿⣿⣿⣿⣿⣿⣿⣿⣿⣿⢕⢕⢕⢕⢕⢕⢕⢕⢕⢕⢕⢕⠕⠀⠀⠀⢸⡇⡻⣟⢇⢕⢘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⣿⣿⣿⣿⣇⢕⠀⠀⠀⠀⠀⠀⠀⠀⠀⠀⠀⠀⠀⠀⠀⠀⢕⣷⣷⣷⣷⣷⣷⣷⣧⢕⢕⢕⢕⢕⢕⢕⢜⢿⣿⣿⣿⣿⣿⣿⣿⣿⣿⣿⣿⣿⣿⡿⢿⣿⣿⣿⣿⣿⡇⢕⢕⢸⣿⣿⣿⣿⣿⣿⣿⣿⣿⣿⣿⣿⣿⣿⣿⣿⣿⣿⣿⣿⣿⣿⣿⣿⣿⢕⢕⢕⢕⢕⠁⠁⠑⠁⠁⠁⠀⠀⠀⠀⠀⢕⡇⢔⢫⢕⢕⢕⢕⢕⢕⢕⢕⢕⢕⢕⢕⢕⢕⢕⢕⡿⢕⠀⠀⠀⠀⠀⠀⠀⠀⠀⠀⠀⠀⠀⠀⢕⢕⣿⣿⢕⣿⣿⣿⣿⣿⣿⣿⣿⣿⣿⣿⣿⢕⢕⢸⣿⣿⣿⣿⣿⣿⣿⣿⣿⣿⣿⣿⣿⣿⣿⣿⣿⣿⣿⣿⣿⣿⣿⣿⣼⡕⡕⢕⢕⢕⢕⢕⢕⢕⢕⢕⢕⢕⣱⣿⣿⡇⢕⢕⠀⠀⠀⠀⠀⠀⠀⠀⠀⠀⠀⢕⢕⢕⢕⢕⢕⢕⢕⢕⢕⢕⢕⢕⢕⢕⢕⢕⢕⢕⢕⢕⢕⢕⢕⠀</a:t>
            </a:r>
            <a:br/>
            <a:r>
              <a:t>⣿⣿⣿⣿⣷⢕⠀⠀⠀⠀⠀⠀⠀⠀⠀⠀⠀⠀⠀⠀⠀⢔⢅⢕⢜⠻⣿⣿⣿⣿⣿⣇⢕⢕⢕⢕⢕⢕⢕⢸⣿⣿⣿⣿⣿⣿⣿⣿⣿⣿⢏⢝⢕⢕⣸⣿⣿⣿⣿⣿⡇⢕⢕⢸⣿⣿⣿⣿⣿⣿⣿⣿⣿⣿⣿⣿⣿⣿⣿⣿⣿⣿⣿⣿⣿⣿⣿⣿⣿⢕⢕⢕⢕⢕⠀⠀⠀⠀⠀⠀⠀⠀⠀⠀⠀⠱⡇⢕⢕⢕⢕⢕⢕⢕⢕⢕⢕⢕⢕⢕⠕⠕⠕⢕⢕⡇⢕⠀⠀⠀⠀⠀⠀⠀⠀⠀⠀⠀⠀⠀⠀⢕⢕⣿⣿⢕⣿⣿⣿⣿⣿⣿⣿⣿⣿⣿⣿⣿⢕⢕⢸⣿⣿⣿⣿⣿⣿⣿⣿⣿⣿⣿⣿⣿⣿⣿⣿⣿⣿⣿⣿⣿⣿⣿⣿⣿⣿⣿⣷⣷⣷⣷⡇⢕⣷⣷⣷⣷⣾⣿⣿⣿⡇⢕⢕⢕⠀⠀⠀⠀⠀⠀⠀⠀⠀⠀⢕⢕⢕⢕⢕⢕⢕⢕⢕⢕⢕⢕⢕⢕⢕⢕⢕⢕⢕⢕⢕⢕⢕⢕⠀</a:t>
            </a:r>
            <a:br/>
            <a:r>
              <a:t>⣿⣿⣿⣿⣿⢕⠀⠀⠀⠀⠀⠀⠀⠀⠀⠀⠀⠀⠀⠀⠀⢕⢕⡕⢕⠑⢜⢿⢿⢿⢿⢿⢇⢕⢕⢕⢕⢕⢕⢕⢸⣿⣿⣿⣿⣿⣿⣿⣿⣿⢕⢕⢕⣿⣿⣿⣿⣿⣿⣿⡇⢕⢕⢸⣿⣿⣿⣿⣿⣿⣿⣿⣿⣿⣿⣿⣿⣿⣿⣿⣿⣿⣿⣿⣿⣿⣿⣿⡟⢕⢕⢕⢕⢕⢟⢏⢟⢟⢟⢟⢟⢟⢟⢟⢟⢟⢇⢕⢕⢕⢕⢕⢕⢔⢔⢕⢔⢔⢔⢔⢔⢕⢔⢕⢕⢕⢕⠀⠀⠀⠀⠀⠀⠀⠀⠀⠀⠀⠀⠀⠀⢕⢕⣿⣿⢕⣿⣿⣿⣿⣿⣿⣿⣿⣿⣿⣿⣿⢕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⢿⣿⣿⣿⣿⢕⠀⠀⠀⠀⠀⠀⠀⠀⠀⠀⠀⠀⠀⠀⠀⠁⠕⢕⢕⠀⠁⢕⢕⢕⢕⢕⢕⢕⢕⢕⢕⢕⢕⢕⢕⢻⣿⣿⣿⣿⣿⣿⣿⣿⢕⢕⢕⣿⣿⣿⣿⣿⣿⣿⣷⢕⢕⣸⣿⣿⣿⣿⣿⣿⣿⣿⣿⣿⣿⣿⣿⣿⣿⣿⣿⣿⣿⣿⣿⣿⣿⣿⢕⢕⢕⢕⢕⢕⢕⢕⢕⢕⢕⢕⢕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⢔⢔⢅⢁⠁⠁⠀⠀⠀⠀⠀⠀⠀⠀⠀⠀⠀⠀⠀⠀⠀⠀⠀⠀⠁⠀⠀⢕⢕⢕⢕⢕⢕⢕⢕⢕⢕⢕⢕⢕⢕⢸⣿⣿⣿⣿⣿⣿⣿⣿⢕⢕⢕⣿⣿⣿⣿⣿⣿⣿⣿⢕⢕⣿⣿⣿⣿⣿⣿⣿⣿⣿⣿⣿⣿⣿⣿⣿⣿⣿⣿⣿⣿⣿⣿⣿⣿⣿⢕⢕⢕⢕⢕⢕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⠁⠑⠑⠔⢀⠀⠀⠀⠀⠀⠀⠀⠀⠀⠀⠀⠀⠀⠀⠀⠀⠀⠀⠀⠀⠕⢕⢕⢕⢕⢕⢕⢕⢕⢕⢕⢕⢕⢕⢸⣿⣿⣿⣿⣿⣿⣿⣿⢕⢕⢕⣿⣿⣿⣿⣿⣿⣿⣿⢕⢕⣿⣿⣿⣿⣿⣿⣿⣿⣿⣿⣿⣿⣿⣿⣿⣿⣿⣿⣿⣿⣿⣿⣿⣿⣿⢕⢕⢕⠑⠀⢕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⠀⠀⠀⠀⠁⠐⠄⠀⠀⠀⠀⠀⠀⠀⠀⠀⠀⠀⠀⠀⠀⠀⠀⠀⠀⠁⠕⢕⢕⢕⢕⢕⢕⢕⢕⢕⢕⢕⢸⣿⣿⣿⣿⣿⣿⣿⣿⢕⢕⢕⣿⣿⣿⣿⣿⣿⣿⣿⢕⢕⣿⣿⣿⣿⣿⣿⣿⣿⣿⣿⣿⣿⣿⣿⣿⣿⣿⣿⣿⣿⣿⡏⣿⣿⣿⢕⠕⠁⠀⢀⢕⢕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⠀⠀⠀⠀⠀⠀⠀⠀⠀⠀⠀⠀⠀⠀⢄⠀⠀⠀⠀⠀⠀⠀⠀⠀⠀⠀⠀⠀⠀⠀⠁⠑⢕⢕⢕⢕⢕⢕⢕⢕⢱⣿⣿⣿⣿⣿⣿⣿⣿⣿⢕⢕⢕⣿⣿⣿⣿⣿⣿⣿⢏⠑⠕⢜⢻⣿⣿⣿⣿⣿⣿⣿⣿⣿⣿⣿⣿⣿⣿⣿⣿⣿⣿⣿⡇⣿⣟⣿⢕⠀⠀⢔⢕⢕⢕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⠀⠀⠀⠀⠀⠀⠀⠀⠀⠀⠀⠀⠀⢔⠁⠄⠕⢀⠀⠀⠀⠀⠀⠀⠀⠀⠀⠀⠀⠀⠀⠀⠀⠑⠕⢕⢕⢕⢕⠑⠑⠙⠙⠘⠝⠙⠙⠑⠑⠑⠕⢕⢕⢻⢿⢿⢿⣿⢿⢏⠑⠀⠀⠑⢜⢻⣿⣿⣿⣿⣿⣿⣿⣿⣿⣿⣿⣿⣿⣿⣿⣿⣿⣿⣧⣿⣿⣿⢕⢄⢕⢕⢕⢕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⢕⢄⠀⠀⠀⠀⠀⠀⠀⠀⠀⠀⠕⢀⠀⠀⠀⠀⠁⠐⠀⠀⠀⠀⠀⠀⠀⠀⠀⠀⠀⠀⠀⠀⠀⠀⠁⠑⠁⠀⠀⠀⠀⠀⠀⠀⠀⠀⠀⠀⠀⠀⠀⠁⠑⠑⢅⠕⠑⠁⠀⠀⠀⠀⢕⣸⣿⣿⣿⣿⣿⣿⣿⣿⣿⣿⣿⣿⣿⣿⣿⣿⣿⣿⢯⣿⣿⢟⢕⢕⢕⢕⢕⢕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⢕⢕⢕⢄⠀⠀⠀⠀⠀⠀⠀⠀⠀⠀⠀⠀⠀⠀⠀⠀⠀⠁⠁⠀⠀⠀⠀⠀⠀⠀⠀⠀⠀⠀⠀⠀⠀⠀⠀⠀⠀⠀⠀⠀⠀⠀⠀⠀⠀⠀⠀⠀⠀⠀⢄⠕⠁⠀⠀⠀⠀⢀⢄⡕⢕⢕⢕⢕⢕⢕⢕⢕⢕⢕⢕⢕⢕⢕⢕⢕⢕⢕⢕⢕⢰⡿⢇⢕⢕⢕⢕⢕⢕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⢸⣿⣿⣿⣿⣿⣿⣿⣿⡇⢕⢕⠀⠀⠀⠀⠀⠀⠀⠀⠀⠀⠀⢕⢕⢕⢕⢕⢕⢕⢕⢕⢕⢕⢕⢕⢕⢕⢕⢕⢕⢕⢕⢕⢕⢕⢕⠀</a:t>
            </a:r>
            <a:br/>
            <a:r>
              <a:t>⠀⠁⠑⠕⢕⢀⠀⠀⠀⠀⠀⠀⠀⠀⠀⠀⠀⠀⠀⠀⠀⠀⠀⠀⠀⠀⠀⠀⠀⠀⠀⠀⠀⢀⢀⠄⠀⠀⠀⠀⠀⠀⠀⠀⠀⠀⠀⠀⠀⠀⠀⠀⢄⠕⠁⠀⠀⠀⠀⠀⠀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⡘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⢕⢄⠀⠀⠁⠑⠔⠀⠀⠀⠀⠀⠀⠀⠀⠀⠀⠀⠀⠀⠀⠀⠀⠀⠀⠀⠀⠀⠀⢄⢄⢔⢕⢕⢕⠀⠀⠀⠀⠀⠀⠀⠀⠀⠀⠀⠀⠀⠀⠀⢄⠑⠀⠀⠀⠀⠀⠀⠀⠀⠀⢄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⠑⠑⠔⠀⠀⠀⠀⠀⠀⠀⠀⠀⠀⠀⠀⠀⠀⠀⠀⠀⠀⠀⠀⠀⠀⠀⠀⠀⠀⠅⢕⢕⢕⢕⠀⠀⠀⠀⠀⠀⠀⠀⠀⠀⠀⠀⠀⠀⢄⠑⠀⠀⠀⠀⠀⠀⠀⠀⠀⢀⢕⢱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⠀⠀⠀⠀⠀⠀⠀⠀⠀⠀⠀⠀⠀⠀⠀⠀⠀⠀⠀⢀⠀⢀⠀⠀⠀⠀⠀⠀⠀⠐⢕⢕⠕⠕⠀⠀⠀⠀⠀⠀⠀⠀⠀⠀⠀⠀⢄⠑⠀⠀⢀⢀⠀⠀⠀⠀⠀⠀⠀⢕⢕⢹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⠀⠀⠀⠀⠀⠄⠀⠀⠀⠀⠀⠀⠀⢀⠀⢀⢀⠀⠑⠁⠀⠀⠀⠀⠀⠀⠀⠀⠀⠀⢕⢕⠀⠀⠀⠀⠀⠀⠀⠀⠀⠀⠀⠀⠀⢕⠀⠀⠀⢄⢕⢕⢔⢄⠀⡄⢀⠀⠀⠀⠕⢜⢻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⠀⠀⠀⠀⠀⠀⠀⠀⠀⠀⠀⠀⠀⠀⠀⠑⠁⠀⠀⠀⠀⠀⠔⢔⠀⠀⠀⠀⠀⠀⠁⢕⠀⠀⠀⠀⠀⠀⠀⠀⠀⠀⠀⠀⠀⠑⠀⠀⠀⠕⢕⢕⣱⣾⡿⢇⠁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⠀⠀⠀⠀⠀⠀⢀⠀⠀⠀⠀⠀⠀⠀⠀⠀⠀⠀⠀⠀⠀⠀⠀⠀⠔⠀⠀⠀⠀⠀⠀⢕⢄⠀⠀⠀⠀⠀⠀⠀⠀⠀⠀⠀⠀⠀⠀⠀⠀⠀⠑⢕⢕⢕⢕⢕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⠀⠀⠀⢀⢔⢔⢕⢀⠀⠀⠀⠀⠀⠀⠀⠀⠀⠀⠀⠀⠀⠀⠀⠀⠀⠀⠀⢀⢀⠀⠀⠑⢕⠀⠀⠀⠀⠀⠀⠀⠀⠀⠀⠀⠀⠀⠀⠀⠀⠀⠀⠁⢕⢵⢇⠁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⠀⢀⢔⢕⢕⢕⢕⢕⢕⢔⢄⢄⢄⢄⢄⢄⢔⢔⢔⠱⣵⣵⣴⣴⣔⣔⡄⢄⢁⠀⠀⠀⢕⢄⢄⠀⠀⠀⠀⠀⠀⠀⠀⠀⠀⠀⠄⢄⠀⠀⠀⠀⢕⢕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⢔⢕⢕⢕⢕⢕⢕⢕⢕⢕⢕⢕⢕⢕⢕⢕⢕⠑⣴⣿⣿⣿⣿⣿⣿⣽⣝⣕⡕⢕⢔⢀⠁⢕⢕⢔⢀⠀⠀⠀⠀⠀⠀⠀⠀⠀⠀⠑⢕⢔⢄⢔⠕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⠑⠕⠕⢕⢕⢕⢕⢕⢕⢕⢕⢕⢕⢕⢕⢕⣱⣾⣿⣿⣿⣿⣿⣿⣿⣿⣿⣿⣿⣿⣷⣕⢔⢕⢕⢕⢕⢔⢀⠀⠀⠀⠀⠀⠀⠀⠀⠀⠀⠁⠁⠁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⠀⠀⠀⠀⠀⠁⠑⠑⠑⠑⠑⠑⠑⠑⠑⠛⠛⠛⠛⠛⠛⠛⠛⠛⠛⠛⠛⠛⠛⠛⠛⠛⠃⠑⠑⠑⠘⠃⠑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⡵⢞⢏⢕⢕⢕⢕⢕⢕⢕⢕⢕⢜⢕⢕⢝⢟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⢏⢕⣵⣵⣷⣷⣧⣕⡕⢕⢕⢕⢕⢕⢕⢕⢕⢕⢕⢕⢝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⢇⢱⣿⣿⣿⣿⣿⣿⣿⣿⣷⣕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⣿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⢇⢕⣾⣿⣿⣿⣿⣿⣿⣿⣿⣿⣿⣿⣿⣿⣿⣷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⣼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⢱⣿⣿⣿⣿⣿⣿⣿⣿⣿⣿⣿⣿⣿⣿⣿⣿⣿⣿⣿⣿⣿⣿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⣿⣿⣿⣿⣿⣿⣿⣿⣿⣿⣿⣿⣿⣿⣿⣿⣿⣿⣿⣿⣿⣿⣿⣿⣿⣷⣕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⢿⢿⣿⣿⣿⣿⣿⣿⣿⣿⣿⣿⣿⣿⣿⣿⣿⣿⣿⣿⣿⣿⣿⣿⣿⣿⣿⣿⣿⣿⣿⢕⢕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⣟⣽⣵⡷⢞⣽⣾⣿⣿⣿⣿⣿⣿⡿⣿⣿⣿⣿⣿⣿⣿⣿⣿⣿⣿⣿⣿⣿⣿⣿⣿⣿⣿⣿⣿⣿⢕⢕⣿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⣿⣿⣿⣿⣿⣿⣿⣿⣿⢿⢿⢿⣫⣵⣾⣿⣿⢟⣽⣾⣿⣿⣿⣿⣿⣿⣿⣿⣿⡇⢸⣿⣿⣿⣿⣿⣿⣿⣿⣿⣿⣿⣿⣿⣿⣿⣿⣿⣿⣿⣿⣿⢕⢕⢻⣿⣿⣿⣿⣿⣿⣿⣿⣿⣿⣿⣿⣿⣿⣿⣿⣿⣿⣿⣿⣿⣿⡿⢿⣟⣵⣷⣿⢏⣼⣿⣿⣿⣿⣿⣿⣿⣿⣿⣿⣿⣿⣿⣿⣿⣿⣿⣿⡿⢏⣱⣾⣿⣿⣿⣿⣿⣿⣿⣿⣿⡿⢿⢿⢟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⡟⢝⢝⣳⣷⣾⢿⣫⣷⣿⣿⣿⢿⣫⣵⣽⣟⡟⢿⣿⣿⣿⣿⣿⣿⣿⣿⢕⢸⣿⣿⣿⣿⣿⣿⣿⣿⢿⣿⣿⣿⣿⣿⣿⣿⣿⣿⣿⣿⣿⣧⡕⢕⢻⢿⣿⣿⣿⣿⣿⣿⣿⣿⣿⣿⣿⣿⣿⣿⣿⣿⣿⢟⣟⣽⣷⣿⣿⣿⡿⢣⣾⣿⣿⣿⣿⣿⣿⣿⣿⣿⣿⣿⣿⣿⣿⣿⣿⣿⡿⢏⣵⣿⣿⣿⣿⣿⣿⡿⢟⢟⢟⢝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⣿⢿⡫⣕⣮⣵⡷⢿⣟⣯⢝⣵⣿⣿⣿⣿⢟⣱⣾⣿⣿⣿⣿⣷⣵⡸⡟⢿⣿⣿⣿⣿⣿⢱⡕⡿⣿⣿⣿⣿⣿⣿⣿⢜⣿⣿⣿⣿⣿⣿⣿⣿⣿⣿⣿⣿⣿⣷⣕⡕⢕⢝⢝⣟⣿⣿⣿⣿⣿⣿⣿⣿⣿⣿⣿⢿⢏⣵⣿⣿⣿⣿⣿⣿⡿⣱⣿⣿⣿⣿⣿⣿⣿⣿⣿⣿⣿⣿⣿⣿⣿⣿⣿⡿⢏⣵⣿⡿⣿⡿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⡿⣟⡝⣵⣯⣵⡷⢜⣣⣷⢿⣻⣽⣷⣿⣿⢟⣵⣿⣿⣿⣿⢟⣱⣾⣿⣿⣿⣿⣿⣿⣿⣿⣿⣿⣇⡝⢿⣿⣟⡿⢸⡗⡕⣿⣿⣿⣿⣿⣿⡇⢕⣿⣿⣿⣿⣿⣿⣿⣿⣿⣿⣿⣿⣿⣿⣿⣿⣿⣿⣿⣿⣿⣿⣿⣟⣟⣿⣿⡿⢟⣹⣱⣵⣿⣿⣿⣿⣿⣿⣿⡟⣱⣿⣿⣿⣿⣿⣿⣿⣿⣿⣿⣿⣿⣿⣿⣿⣿⣿⢟⡱⢞⢝⢎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⣷⣿⣿⣿⣿⣿⣿⣿⣿⣿⣿⣿⣿⣟⣻⣯⣵⣷⣾⣿⢿⢿⣿⣿⣽⣾⣿⣿⣿⣿⣿⣿⣷⣿⡿⣫⢞⣵⢸⣿⢟⣱⡷⢟⣽⣾⣿⣿⡿⢟⢕⢏⢜⣱⣵⣷⡿⢕⣼⣿⣿⣿⣿⣿⣿⣿⣿⣿⣿⣿⣿⣿⣿⣗⢜⠟⠋⢜⣾⡇⢿⣿⣿⣿⣿⣿⢱⡕⣿⣿⣿⣿⣿⣿⣿⣿⣿⣿⣿⣿⣿⣿⣿⣿⣿⣿⣿⣿⣿⣿⣿⣿⡿⢟⣹⣵⣿⣿⣿⣿⣿⣿⣿⣿⣿⣿⡟⣱⣿⣿⣿⣿⣿⣿⣿⣿⣿⣿⣿⣿⣿⣿⢿⡯⡿⢕⢸⢜⢕⢕⢕⢕⢕⢕⢕⢕⢕⢕⢕⢕⢕⢕⢕⢕⢕⢕⢕⢕⢕⢕⢕⢕⢕⢕⢕⢕⢕⢕⢕⢕⠀</a:t>
            </a:r>
            <a:br/>
            <a:r>
              <a:t>⣿⣿⣿⠏⠁⠐⠜⢻⣿⣿⣿⣿⣿⣿⣿⣿⣿⣿⣿⣿⣿⣿⣿⣿⣿⣿⣿⣿⣿⣿⣿⣿⣿⣿⣿⣿⣿⣿⣿⣿⣿⣿⣿⣿⣿⣿⣿⣿⢿⣿⣿⣿⣿⣿⣿⡿⢿⣿⣿⣟⣻⣿⣿⣿⣿⢿⢿⣿⣿⣿⣿⣿⣿⣿⣿⣿⣿⣿⣿⣿⣾⣿⣿⣟⣻⣿⣷⣿⣿⣿⣿⣿⣿⣝⢕⣱⡵⢷⢗⣵⡿⣫⣾⣿⣿⣿⣿⢇⣱⢎⢕⣽⣿⣿⣿⢟⢜⣸⣿⣿⣿⣿⣿⣿⣿⣿⣿⣿⣿⣿⣿⣿⣿⣿⠑⠀⢰⣿⣿⣕⢔⢜⢟⣿⣿⢣⣿⢳⣿⣿⣿⣿⣿⣿⣿⣿⣿⣿⣿⣿⣿⣿⣿⣿⣿⣿⣿⣿⣿⣿⢟⢏⢱⣾⡿⢸⣿⣿⣿⣿⣿⣿⣿⣿⣿⡟⣱⣿⣿⣿⣿⣿⣿⣟⢟⢝⢝⢝⢝⢝⢝⢣⢟⢎⢕⢕⢕⢕⢕⢕⢕⢕⢕⢕⢕⢕⢕⢕⢕⢕⢕⢕⢕⢕⢕⢕⢕⢕⢕⢕⢕⢕⢕⢕⢕⢕⢕⢕⢕⢕⠀</a:t>
            </a:r>
            <a:br/>
            <a:r>
              <a:t>⣯⣿⣧⣴⢴⣴⣤⣤⣜⣿⡿⣿⣿⣿⣿⣿⣿⣿⣿⣿⣿⣿⣿⣿⣿⣿⣿⣿⣿⣿⣿⣿⣿⣿⣿⣿⣿⣿⣿⣿⣿⣿⣿⣿⣿⣿⣿⣿⣿⢿⢿⢟⣟⣿⣿⣷⣷⣿⡿⢿⣿⣿⣿⣯⣿⣿⡿⢿⣟⣻⣿⣿⣿⣿⡿⢿⢟⣿⣿⣷⣷⣿⣿⣿⣿⣿⣿⣿⣿⣿⣿⣿⣿⢱⢹⣞⢟⣵⢟⣽⣾⣿⣿⣿⣿⢟⣱⡾⢟⣱⡾⢿⣿⡿⢣⣷⣿⣿⣿⣿⣿⣿⣿⣿⣿⣿⣿⣿⣿⣿⣿⣿⣿⡇⢀⣱⣿⣿⢇⢟⢕⢕⢕⢜⢱⣿⢏⣾⣿⣿⣿⣿⣿⣿⣿⣿⣿⣿⣿⣿⣿⣝⣿⣿⣿⣿⣿⡿⢏⢕⢪⢱⣿⣿⡇⣿⣿⣿⣿⣿⣿⣿⣿⣿⣿⣿⣿⣟⢿⢟⢏⢝⢕⢕⢕⢕⢕⢕⢕⢕⢕⢕⢕⢕⢕⢕⢕⢕⢕⢕⢕⢕⢕⢕⢕⢕⢕⢕⢕⢕⢕⢕⢕⢕⢕⢕⢕⢕⢕⢕⢕⢕⢕⢕⢕⢕⢕⢕⢕⢕⠀</a:t>
            </a:r>
            <a:br/>
            <a:r>
              <a:t>⣻⣽⣷⣿⣿⣿⣿⣿⣿⣿⣿⣧⡌⢙⢻⣿⣿⣿⣿⣿⣿⣿⣿⣿⣿⡿⢿⢿⢿⢿⣿⣽⣼⣿⣿⣿⣿⣿⣿⣿⣿⣿⡿⢟⢟⣟⣿⣧⣵⣷⣾⣿⡿⢿⣿⣿⣿⣿⣿⣿⣿⢟⢟⣻⣿⣷⣷⣿⢿⢿⣿⣟⣽⣽⣿⣿⣿⣿⣟⣟⣹⣿⣿⣿⣿⢟⢟⣻⣿⣷⣿⡿⡏⢇⢵⡱⡟⣱⣾⣿⣿⣿⡿⢟⢕⣾⢟⣱⣾⣿⣧⡜⣫⣵⣿⣿⣿⣿⣿⣿⣿⣿⣿⣿⣿⣿⣿⣿⣿⣿⣿⣿⣿⢕⣾⣿⣿⢏⠑⠑⠑⢕⢕⢕⠕⢝⣼⣿⣿⣿⢿⣿⣿⣿⣟⣿⣿⣿⣿⣿⣿⣿⣿⣿⣿⡿⢏⢕⢕⢕⢜⣵⣿⣿⡇⣿⢿⢟⢟⢟⢟⢕⢕⢕⢝⢕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⡀⠁⠜⢟⢟⠟⠟⢿⢿⢟⡟⢵⣷⣷⣿⡿⣻⢻⣿⣿⣿⣿⣿⣿⣿⣿⣷⣿⣿⣿⣿⣿⡟⢟⣟⣽⣿⣿⣿⣿⣿⣿⣿⣽⣽⣿⣿⡿⢿⣿⣟⣽⣽⣿⣿⣿⣿⣟⢿⣿⣯⣽⣿⣿⣿⣿⣿⣯⣵⣵⣿⣿⣿⣿⣗⡵⣞⡷⠎⢕⣪⢎⣾⣿⣿⣿⡿⢏⣱⢱⢟⣱⣿⣿⣿⡿⣫⣾⢟⣵⣾⣿⣿⣿⣿⣿⣿⣿⣿⣿⣿⣿⣿⣿⢟⢱⣿⢟⣵⣿⣿⣿⡟⠁⠐⠁⠁⢀⠑⢀⠀⠕⣿⣯⣝⣻⣷⣿⣾⣿⣿⡿⢿⢏⣝⣝⣿⣿⣿⣿⢟⢕⢕⢕⢕⢕⢕⢕⢕⢗⢇⢱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⢟⣿⣷⡄⠀⠀⢀⢅⡅⠔⢝⠑⠀⢀⢅⢝⠏⢽⢷⣿⣿⣟⣿⣿⣿⣿⣟⣟⢽⡿⢿⣿⣿⣿⢿⢿⢟⣟⣻⣽⣿⣿⣿⢟⢟⣟⣻⣿⣿⣷⣿⣿⢟⢟⣻⣯⣷⣾⣿⡿⢿⣿⣟⣿⣿⣿⣿⣿⣿⣟⣻⣿⣿⣿⣿⣿⢿⠏⠁⠀⢄⣼⢣⢟⣽⣿⡿⢏⢱⣾⣏⢫⣾⡜⣿⡿⣫⣾⢟⢱⣾⣿⣿⣿⣿⣿⣿⣿⣿⣿⣿⣿⣿⣿⢟⢕⢱⢟⣱⣾⣿⣿⣿⢟⠐⢐⠔⠔⠔⠔⠕⠑⠁⢄⢸⣿⣿⣿⣿⣿⣟⣏⣵⣷⣷⣿⣿⢿⢿⣏⡽⢕⢕⢕⢕⢕⢕⢕⢕⢕⢕⢕⢕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⠁⠑⢕⢀⠁⢕⢐⢕⢕⢕⢕⠀⠑⢪⢮⢟⣝⣪⣿⣿⣯⣵⢵⢗⢝⢝⣹⣵⣷⣷⣿⡿⢟⣟⣽⣷⣷⣾⣿⢿⢟⣏⣹⣵⣿⣿⣿⡿⢟⢟⢝⣹⣿⣿⣿⡿⢿⢿⣿⣯⣵⣿⣿⣿⣿⣿⣏⣝⡻⠏⠁⠄⢀⣰⡿⡻⢎⣼⣿⣏⢕⢈⢁⠁⠑⢻⢿⣿⡜⣱⢟⡵⣱⡿⣽⣿⣿⣿⣿⣿⣿⣿⣿⣿⣿⣿⡟⢕⢕⢕⢕⣼⣿⣿⣿⣿⠏⠀⠕⢔⢕⢄⢄⠅⢀⠀⠀⢀⢕⢪⣵⣵⣷⣿⢿⢿⢻⢟⣝⣵⡷⢟⢋⢩⣵⢵⣶⣶⣵⣵⣥⣕⡑⢕⣵⣲⣷⣿⣿⡧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⢀⠀⠑⠔⢅⠔⢅⢕⢕⠑⠄⠄⠀⠑⢿⡟⢟⣝⣵⣵⣷⣷⣿⢿⢟⣟⣝⣹⣽⣿⣿⣿⣿⣟⣝⣹⣵⣷⣿⡿⢿⢿⢿⣿⣿⡿⢿⢇⣕⣾⣿⣿⣿⣿⣿⣿⣿⡿⢿⢿⣿⣿⣯⣽⣿⡷⡣⢐⠀⠀⣠⡾⡟⣱⢇⢕⣿⣟⣾⣇⣼⣿⡷⠆⠕⠕⢝⢳⣣⣾⢳⡟⣼⣿⣿⣿⣿⣿⣿⣿⣿⡿⢏⡻⢏⢕⠑⠁⠑⠻⢿⢿⡿⢿⠑⠀⢀⢄⢄⢕⢕⢕⢕⢕⢔⠀⢕⢸⢿⣟⣟⣝⣵⣵⣕⢕⢕⢇⢕⢕⢕⢜⢜⣳⣿⣿⣽⣿⣿⣿⢿⡿⣿⣷⣿⣿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⠀⠑⠕⢄⠑⠀⠀⠀⠀⠀⠈⢟⢿⢟⢝⣝⣱⣵⣷⣷⡿⢿⢟⢟⣯⣵⣵⣾⡿⢿⢟⢝⣝⣱⣵⣷⣷⣷⣿⣿⣿⣿⣿⣷⣧⣾⣿⣿⢿⢿⣿⣟⣿⣿⣷⣾⣿⣿⢿⢻⢫⢾⢕⡔⢄⣼⢟⡕⢸⢏⢕⢕⢿⣸⣿⣿⣿⢏⢘⠃⠁⠀⠈⢇⢻⣧⣾⢱⣿⣿⣿⣿⣿⣿⣿⡿⢏⢕⢕⢕⢕⠑⢄⠀⠀⠀⠀⠀⢀⠀⠀⢐⢕⣱⢑⢕⢕⠑⠅⢅⢅⠀⠀⢕⣷⣿⢿⢿⢿⡝⢕⡇⢕⢕⢕⢕⢕⢕⢕⢻⣿⣿⣿⣿⣿⣽⣻⡿⡛⣛⢟⢝⡾⢳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⠀⢱⣾⣿⣿⣿⣏⣵⣵⣷⣷⢾⢟⢟⣝⣹⣵⣷⣷⡿⢿⢿⢟⢿⢏⢝⢝⢝⢹⢿⣿⣿⣿⣿⣿⣧⣵⣷⣿⣿⢿⢿⣟⣝⣝⣽⣷⡣⡕⢕⣱⢟⢕⢞⣣⡿⣱⢏⢕⢕⢕⡕⣿⣿⣿⣿⢕⢕⢁⢀⠀⠄⢸⣾⣿⡏⣸⢻⣿⣿⣿⡿⣻⢏⢕⢕⢕⢕⣵⣿⣆⠁⠑⠀⢀⢄⢔⢕⢀⠀⠁⢱⢟⢱⡕⢔⢀⠀⠁⠁⠀⠁⢕⢜⣵⣵⣷⣿⢇⢞⣕⢕⢕⢕⢕⢕⢕⢕⢕⢝⢿⣿⣿⣿⣿⣟⣷⣝⣺⣵⢜⢽⣗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⠀⢜⡵⢿⢟⢟⢟⣫⣵⣵⣷⣿⣿⢿⡟⢏⣝⣹⡵⢕⢕⡕⢕⢵⢪⢇⢵⢕⣕⢜⢕⣿⣽⣝⣝⣝⣹⣿⣷⣾⡿⢳⢟⢟⣟⡟⡕⢱⣱⢏⢕⢜⣱⣿⢏⡏⢕⢕⡾⣼⣿⣿⣷⣜⢻⣱⢷⢕⢱⣵⣷⣿⣿⣿⣿⣿⣸⣿⡿⣿⢱⢕⡱⢕⢕⣱⣾⣿⣿⣿⣿⢗⢕⢕⢕⣵⣿⣷⡄⠀⠁⠅⢜⢕⢔⢑⠔⢄⢀⠀⣀⡅⢱⣟⢟⢏⡏⢕⢕⢝⢕⢕⢕⢕⢕⢕⢕⢕⢕⢕⢜⢟⢟⢟⣿⣿⣿⣫⣿⢕⣪⡿⣷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⠁⢸⣷⣷⣷⢿⢟⢟⢟⣝⣵⡕⣕⣱⢸⢝⡕⢝⢕⠕⠜⠕⠕⠱⢾⢿⢟⢞⢝⣵⣵⢷⢟⢻⢿⢿⣵⣕⣼⣿⣷⡿⢿⣟⣣⣵⡵⢎⢕⢕⢱⣿⣝⡽⢕⢕⢜⢹⣿⣿⣿⣿⣿⣷⣾⣿⣿⣿⣿⣿⣿⣿⣿⣿⣿⣿⣽⣯⢇⣱⡜⢕⣱⣾⣿⣿⣿⣿⣿⢏⢕⣵⣿⣿⣿⣿⣿⣣⡄⠀⠀⠑⡱⢇⠈⠑⠂⢅⣵⣼⣵⣮⣿⡟⡿⢕⢕⢕⢕⢏⢕⢕⢕⢕⢕⢕⢕⢕⢕⢕⢕⢕⢜⢻⣿⣿⢷⡳⣕⣗⣞⢕⣇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⠁⠝⠝⢕⢃⢕⠘⠑⠑⠙⠑⠘⠑⠘⠘⠑⠁⠀⠀⠀⠀⠀⠀⠁⠱⠗⠎⠛⠙⠋⠑⠑⠕⢾⣾⣿⢿⣟⢽⢗⢪⢝⢝⢕⢕⢕⢕⢕⢕⣿⣿⢕⢇⢕⢕⢕⣿⣿⣿⣿⣿⣿⣿⣿⣿⣿⣿⣿⣿⣿⣿⣿⣿⣿⣿⣿⣷⣾⣏⢕⢷⣧⣽⣟⡻⢿⣿⢏⣾⣿⣿⣿⣿⣿⡟⣵⣿⣇⠀⠀⢔⢕⢗⠐⠐⢕⣷⢿⢟⢏⢝⢯⣷⢇⢕⢕⢕⢕⢕⢜⢧⡕⢕⢕⢕⢕⢕⢕⢕⢕⢕⢕⢕⢸⣿⣿⣽⣿⣯⢷⢏⢎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⢔⢄⢄⠀⠀⠀⠁⠕⠁⠀⠀⠀⠀⠀⠀⠀⠀⠀⠀⠀⠀⠀⠀⠀⠀⠀⠀⠀⠀⠀⠀⠀⠀⠀⠀⠀⠀⢱⢗⢗⢝⢕⢕⢕⢕⢕⢕⢕⢕⢕⢕⢕⣿⡗⢱⢕⢕⢕⡕⣿⣿⣿⣿⣿⣿⣿⣿⣿⣿⣿⣿⣿⣿⣿⣿⣿⣿⣿⣿⣟⣙⣙⡉⠑⠪⢟⢿⣿⢟⣱⢟⣿⣿⣿⣿⣿⣫⣾⣿⣿⣿⡄⠀⠑⠔⢕⢕⢕⢜⣕⣾⣿⢗⢕⢜⢕⢕⢕⢕⢕⢕⢕⢕⢕⢝⢧⡕⢕⢕⢕⢕⢕⢕⢕⢕⢕⢕⢕⢝⢕⢕⢕⢇⢇⢇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⠁⢐⢐⠄⢀⠀⠀⠀⠀⠀⠀⠀⠀⠀⠀⠀⠀⠀⠀⠀⠀⠀⠀⠀⠀⠀⠀⠀⠀⠀⠀⠀⠀⠀⢔⢕⢕⢕⢕⢕⢕⢕⢕⢕⢕⢕⢕⢕⢕⢸⢻⢕⢸⢕⢕⣼⡗⢿⣿⣿⣿⣿⣿⣿⣿⣿⣿⣿⣿⣿⣿⣿⣿⣿⣿⣿⣿⣿⡿⠛⠧⠐⠀⠁⠑⠝⢮⢣⢿⣿⣿⡿⣫⣾⣿⣿⣿⣿⣿⣿⡟⣕⣦⣄⢅⢅⢜⢹⢟⢧⣕⣕⡕⢜⢕⢕⢕⢕⢕⢕⢕⢕⢕⢜⢜⢕⡕⢕⢕⢕⢕⢕⢕⢕⢕⢕⢕⢕⢕⢕⢕⢕⢕⢕⢕⠕⢑⢡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⠀⠐⠀⠀⢀⠄⠀⠀⠀⠀⠀⠀⠀⠀⠀⠀⠀⠀⠀⠀⠀⠀⠀⠀⠀⠀⠀⠀⠀⠀⠀⠀⠀⠁⠁⠁⠁⠁⠁⠑⢕⢕⢕⢕⢕⢕⢕⢕⢸⡇⢕⢕⢱⣾⢏⢕⢜⣿⣿⣿⣿⣟⣿⣿⣿⣿⣿⣿⣿⣿⣿⣿⣿⣿⣿⣿⣿⣕⢕⢐⠀⠀⠀⠀⢀⠈⢸⢸⡿⢏⣵⣿⣿⣿⣿⣿⣿⣿⢟⢸⣿⣿⣿⡇⢕⢕⢕⢕⢕⢕⢗⢜⢕⢕⢕⢕⢕⢕⢕⢑⠕⢕⢕⢕⢕⢜⢣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⠔⠀⠀⠀⠀⠀⣀⣄⣤⣄⡀⠀⠀⠀⠀⠀⠀⠀⠀⠀⠀⠀⠀⠀⠀⠀⠀⠀⠀⠕⢕⢕⣕⢕⢕⢕⢜⢕⢕⣱⣿⢏⢕⢕⢕⢹⣿⣿⣿⣿⣟⢿⣿⣿⣿⣿⣿⣿⣿⣿⣿⣿⣿⣏⢿⡕⣧⢕⢔⢄⢀⣵⢇⢀⢗⢎⣱⣿⣿⣿⣿⣿⣿⣿⡿⢏⢕⢕⢜⢟⢿⢇⣣⡕⢕⢕⢕⢕⢕⢕⢕⢕⢣⢕⢕⢕⢕⢕⢕⢁⢕⢕⢕⢕⢕⢕⢕⢕⠑⠑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⠑⠃⠕⢕⢕⢕⢕⢕⣼⣿⡟⢕⢕⢕⢕⢕⢹⣿⣿⣿⣿⣷⣯⣻⢿⣿⣿⣿⣿⣿⣿⣿⣿⣿⣷⣝⣗⣷⣷⣷⣿⡷⣗⡴⢕⣼⣿⣿⣿⣿⢟⣿⣿⢟⡕⢕⣷⢝⢟⢻⢷⣻⡟⢵⣜⢷⢿⢟⢝⢕⢕⣕⢕⢕⢕⢕⢕⢕⢕⢕⢔⢅⢁⢕⢕⢕⠕⠁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⢀⢔⠁⢀⣄⢶⢟⢧⢷⣿⣿⡟⢕⢕⢕⢕⢕⢕⣕⢻⣿⣿⣿⣿⣿⣿⣿⣿⣿⣿⣿⣿⣿⣿⣿⣿⣿⣿⣿⡿⢟⣫⣵⣾⣿⣿⡿⣟⡿⢿⢟⣱⣿⡿⣵⣜⢷⢱⣿⢱⣷⣷⣾⣿⢇⢕⢕⢕⢕⣕⣱⡼⢏⢝⢝⢕⣕⡕⢕⢅⢕⢕⢕⢕⢕⢕⢕⠑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⠐⠊⢽⣿⣿⢿⢿⢟⢟⢏⢕⢕⢕⢕⢕⣱⣾⣿⣧⣻⢿⣿⣿⣿⣿⣿⣿⣿⣿⣿⣿⣿⣿⣷⣿⣿⣿⡿⢟⢟⣟⡫⢝⢝⣽⢞⢏⢕⢱⣾⡿⢏⢱⢕⢝⢟⡳⢗⢕⣕⣞⣿⢏⣱⢺⢗⢗⢎⢕⣕⣕⣵⣷⣷⣾⢾⢗⢕⢕⢅⢑⠕⢕⢕⢕⠁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⠁⠕⢕⢕⠕⠕⠕⢁⡑⣵⣾⣿⣿⣿⣿⣿⣿⣿⣷⢝⢝⢟⢟⢿⢿⢿⣿⡿⢯⢽⢟⢟⢗⣞⢏⡝⣕⣵⡿⢟⢕⢕⢕⢕⣿⢟⡕⡜⠑⢑⢓⢏⢕⢕⢕⢕⣎⢕⢕⢕⣕⣵⣵⣵⣾⢿⢟⢟⢝⣕⣕⣵⣿⢕⢕⢕⢕⢕⢔⠁⠀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⠀⠀⠀⠀⠀⠀⠀⠈⠙⠟⢿⣿⣿⣿⣿⡿⢇⢕⢕⢕⢕⢕⢕⢕⢕⢕⢕⢕⢕⢕⢕⣕⣿⣼⣿⢏⢕⢕⢕⢕⢕⢕⢕⢕⠕⠁⠀⡔⢇⢇⢕⢝⢝⣕⣕⣵⣷⣾⡿⢟⢟⢏⣱⣵⣵⣾⣿⢿⢿⢻⢏⡕⢕⢕⢕⠕⠁⠀⠀⠀⠀⠀⠀⢀⢄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⠈⠟⢿⢟⢕⢕⢕⢕⢕⢕⢕⢕⢕⢕⢕⢕⢕⢕⣱⣿⣿⣿⢟⢕⢕⢕⢕⢕⢕⢕⢱⠕⠁⠀⠀⢸⡇⢕⣕⣵⣵⣿⢿⢿⣟⣝⣱⣵⣷⣾⣿⢿⢟⢟⢝⣕⣵⣵⣷⣿⡇⢕⢕⢕⠀⢄⠀⠀⢄⢔⢕⢕⢕⠕⠁⢀⢾⢟⢏⢝⢕⢕⢕⢕⢕⢕⢱⢾⢿⢿⢿⢷⢧⢕⢕⠀⢕⢕⢕⢕⢕⢕⢳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⢕⢕⢕⢕⢕⢕⢕⢕⢕⢕⢕⢕⣱⣾⣿⣿⡿⢕⢕⢕⢕⢕⢕⢕⢕⢕⠁⠀⠀⠀⢀⣾⡇⢿⢿⢟⣕⣵⣵⣾⣿⣿⣿⣿⣟⣝⣱⣵⣷⣷⣿⣿⣿⢿⢽⣧⣕⢕⢕⢕⢀⢕⢔⠀⢕⢕⢕⠑⠀⠀⠀⢕⢕⢕⢕⢕⢕⢕⢕⢕⢕⢕⢕⢕⢕⢕⢕⢕⢕⢕⢕⠀⢕⢕⢕⢕⢕⢕⢕⢕⢕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⠐⢀⠐⢄⠀⠀⠀⠀⠀⠀⠀⠀⠀⠀⠀⠀⠀⠀⠕⢕⢕⢕⢕⢕⢕⢕⢕⢕⣵⣿⢿⢟⢏⢕⢕⢕⢕⢕⢕⡕⢕⢕⠑⠀⠀⠀⠀⢸⢸⣧⢵⣾⣿⣿⢿⢿⢟⣝⣕⣵⣾⣿⣿⣿⣿⢟⢏⢝⣽⣿⣿⣿⣿⣿⢕⢕⢕⢕⠑⢕⠀⠁⠑⠀⠀⠀⠀⢕⢕⢕⢕⢕⢕⢕⢕⢕⢕⢕⢕⢕⢕⢕⢕⢕⢕⢕⢕⢕⠀⢕⢕⢕⢕⢕⢕⢕⢕⢕⢐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⠀⠑⢄⠀⠀⠀⠀⠀⠀⠀⠀⠀⠀⢄⠀⠀⠀⢀⠁⠑⠕⠕⢕⣵⢿⢟⢕⡕⢇⢕⢕⢕⣕⣵⢕⡜⢕⢕⢕⢕⣄⡀⢀⢄⣾⢕⣿⢜⢏⢝⣕⣷⣷⣿⣿⣿⣿⣟⢏⢝⢹⣿⣿⣿⣿⣿⡟⢟⢟⢟⢿⢇⢕⢕⢕⢀⠑⢀⠔⠀⠀⠀⠀⢕⢕⢕⢕⢕⢕⢕⢕⢕⢕⢕⢕⢕⢕⢕⢕⢕⢕⢕⢕⢕⢕⠀⢕⢕⢕⢕⢕⢕⢕⢕⢕⢕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⢔⠕⢄⠀⠀⠀⠕⢄⠀⠀⠀⠀⠀⠀⠀⠀⠀⠁⠀⠀⠑⢔⠀⠀⠀⠀⠁⠕⢵⢞⢕⣱⣵⣾⣿⡿⢕⢜⡕⢕⢕⣼⣿⣿⣿⡟⢕⣿⡕⢸⡇⣾⣿⡿⢟⢟⢟⣿⣵⡵⢿⢿⢿⣿⣿⣟⣻⣿⣿⣿⣷⣕⢕⣕⡜⢕⢕⠑⢀⢔⠑⠀⠀⠀⠀⠀⢕⢕⢕⢕⢕⢕⢕⢕⢕⢕⢕⢕⢕⢕⢕⢕⢕⢕⢕⢕⢕⢕⠀⢕⢕⢕⢕⢕⢕⢕⢕⢕⢕⢐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⠁⠀⢱⠀⠀⠀⠀⠈⠀⠀⠀⠀⠀⠀⠀⠀⠀⠀⠀⠀⠀⢕⠀⠀⠀⠀⠀⠀⠁⠁⡈⠙⢿⢟⡝⢇⣱⣿⢕⢕⢕⢕⣕⣸⣽⣿⢕⣿⡇⢕⢣⢟⢜⢕⢕⢕⢜⢝⢕⢕⡕⢱⢕⢝⢻⣿⣿⣿⣿⢟⢝⢝⢹⣿⣿⡇⠑⢔⠕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⠁⠀⠀⠀⠀⠀⠀⠀⠀⠀⠀⠀⠀⢀⢕⠀⠀⠀⠀⠀⠀⠀⠀⢸⠔⢱⣺⣪⣾⡟⢕⢕⢕⣿⣾⣿⢿⢟⢝⢕⣿⣇⡕⢜⢕⢕⡕⣵⡵⢷⢕⢕⢕⢕⣕⣕⣼⡏⢝⢝⢝⢟⣷⣷⣵⣿⣿⡿⠑⠐⠀⠀⠀⠀⠀⠀⠀⠀⠀⢕⢕⢕⢕⢕⢕⢕⢕⢕⢕⢕⢕⢕⢕⢕⢕⢕⢕⢕⢕⢕⢕⠀⢕⢕⢕⢕⢕⢕⢕⢕⢕⢕⢕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⠐⠀⠀⠀⠀⠀⠀⠀⠀⠀⠀⠀⠀⠕⠑⠀⠀⠀⠀⠀⠀⠀⠀⢄⢀⠕⢞⢻⢏⢕⢕⢕⢱⣟⣝⣕⣵⣷⣷⢕⣿⡏⣿⢕⡇⣾⣾⣧⣵⣵⣷⣿⣿⣿⣷⣝⣝⣕⣵⣷⣾⣿⣿⢿⢟⢟⢕⠁⠀⠀⠀⠀⢄⡔⢀⠀⠀⠀⠀⢕⢕⢕⢕⢕⢕⢕⢕⢕⢕⢕⢕⢕⢕⢕⢕⢕⢕⢕⢕⢕⢕⠀⢕⢕⢕⢕⢕⢕⢕⢕⢕⢕⢕⢔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⢄⢕⢕⢕⢕⢕⢕⣜⣿⣿⢿⢟⢏⢝⢱⣿⡇⣿⡇⢇⣿⡟⢟⢝⣿⣿⣾⣿⣿⣿⢿⢿⢿⣿⡝⢝⢝⣕⣕⢕⣧⣇⢀⠀⠀⢄⣵⣿⡿⠑⠀⠀⠀⠄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⢕⢕⣵⢕⣕⣵⡕⢜⢏⢕⣱⣵⣵⣾⡇⢸⣿⣿⡿⡟⢱⢻⣿⣿⣿⣿⡿⢟⢟⢏⣱⣕⣵⣵⣵⣿⣿⣿⣿⡟⢟⢝⡕⠕⠀⢰⣿⣿⡿⠑⠀⠀⠀⠀⢑⢕⢕⢕⢕⢕⢕⢕⢕⢕⢕⢕⢕⢕⢕⢕⢕⢕⢕⢕⢕⢕⢕⠀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⢕⢕⣼⢏⢞⢕⡱⢕⣵⣷⣿⣿⣿⣿⡯⢇⣿⢏⢕⣕⣱⢸⣾⣿⡿⢿⢿⢇⢕⣵⣾⣿⣿⣿⣿⡿⢿⢟⣝⣝⣜⣷⣷⡕⠀⠀⠟⠟⠙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⠔⠑⠁⠀⠀⢀⢕⢕⣵⡟⢕⢕⢇⢝⡝⣝⢏⢝⢝⢝⢝⢕⣜⣵⣷⣿⢿⡿⢕⢻⢝⣵⣵⣵⣷⣿⣿⡿⢟⢝⢕⢕⣱⣵⣿⣿⡿⢟⢟⢟⢅⠐⣀⠀⠀⠀⠀⠀⢄⠀⠀⢀⠀⢕⢕⢕⢕⢕⢕⢕⢕⢕⢕⢕⢕⢕⢕⢕⢕⢕⢕⢕⢕⢕⢕⢀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⢕⣱⡏⣼⣿⣿⣿⢟⢝⢝⢕⣱⣵⣷⣾⣿⣿⢟⢏⢝⣕⣵⣵⣷⣿⣿⣿⢿⢿⣏⣕⣱⣷⣾⣿⣿⢿⢟⢏⢝⣕⣱⡕⠅⢁⣵⣿⢷⢄⠀⠀⢔⢕⠀⠀⢕⠀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⢱⢏⢜⢿⣧⣕⣱⣵⣷⣿⣿⣿⢟⢟⢝⢝⣿⣷⣷⣿⣿⡿⢿⢟⢟⣝⣵⣵⣾⣿⣿⣿⣿⡟⢝⢕⣱⣵⣷⣿⣿⣟⢅⢔⢞⢫⣷⣷⣷⢕⠀⠕⠀⠀⠀⢕⠀⢕⢕⢕⢕⢕⢕⢕⢕⢕⢕⢕⢕⢕⢕⢕⢕⢕⢕⢕⢕⢕⢕⢕⠀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⣱⣷⡿⡻⢝⢝⢝⣕⣵⣵⣾⣿⡿⢿⢟⢟⣻⣧⣵⣷⣿⣿⢿⢿⢟⢏⣝⣱⣵⣾⣿⣿⣿⡿⢟⢟⢝⣵⣵⣵⣷⣿⣿⢛⠋⠑⠀⠀⠀⠀⠀⢕⠀⢕⢕⢕⢕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⡿⢿⢿⣕⣕⣵⣷⣾⣿⣿⣿⣿⣟⢝⢕⣱⣷⣷⣿⣿⣿⢿⢿⢿⣷⣕⣔⢀⠀⠀⠀⠀⠀⢕⠀⢕⢕⢕⢕⢕⢕⢕⢕⢕⢕⢕⢕⢕⢕⢕⢕⢕⢕⢕⢕⢕⢕⢕⢔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⢿⢿⢿⣧⣱⣵⣷⣿⣿⣿⣿⣿⣿⡏⢝⢝⢟⢻⢿⢟⢟⢻⢟⢟⣿⣧⣕⣕⣕⢜⢝⣟⢕⠁⠀⠀⠀⠀⢕⢔⢕⢕⢕⢕⢕⢕⢕⢕⢕⢕⢕⢕⢕⢕⢕⢕⢕⢕⢕⢕⢕⢕⢕⢕⠀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⣿⣿⣿⢿⣿⣷⣼⣝⠕⠀⠀⠀⠀⠀⠁⢕⢕⢕⢕⢕⢕⢕⢕⢕⢕⢕⢕⠑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⣕⢕⢕⢜⣿⣿⡿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⣜⣽⣷⣷⣷⣇⢗⡇⠀⠀⠀⠀⠀⠀⠀⢕⢕⢕⢕⢕⢕⢕⢕⢕⢕⢕⢕⠀⢕⢕⢕⢕⢕⢕⢕⢕⢕⢕⢕⢕⠀⠀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⢕⢕⢕⢝⢕⢕⢕⢵⣧⣕⢕⢕⢕⣿⣿⣿⣿⣿⣿⢟⢝⢝⡣⠑⠀⠀⠀⠀⠀⠀⠀⢕⢕⢕⢕⢕⢕⢕⢕⢕⢕⢕⢕⠀⠕⢕⢕⢕⢕⢕⢕⢕⢕⢕⢕⢕⠀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⣝⣷⣷⣾⠕⠀⠀⢀⢔⢀⢀⢄⢔⡕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⣾⣿⣿⢿⢿⡇⢕⢕⣱⣵⣿⣿⣿⢟⢟⢏⢝⣻⣷⣷⣷⣿⡿⢟⢟⢑⢀⢀⣔⢕⢱⣳⣵⣵⡗⢕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⢇⣕⣱⣵⣾⣷⣿⣿⣿⢿⢏⢕⢕⣱⢄⢕⢕⢕⢕⢕⢕⢕⢕⢕⢕⠀⠀⠑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⡫⢕⢕⣱⣵⣵⣵⣷⣕⡕⢕⢕⣜⣵⣷⣾⣿⣿⡿⢿⢟⢟⢕⣕⣵⣵⣾⣿⣿⣿⣿⢏⢝⢕⢕⣱⣾⣿⣿⣿⡇⢅⢕⢕⢕⢕⢕⢕⢕⢕⢕⠀⠀⠀⢕⢕⢕⢕⢕⢕⢕⢕⢕⢕⢕⢕⠀⠁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⣿⣿⣿⡿⢏⢝⢝⣿⣿⣿⣿⣿⣿⡿⢿⢟⢟⢕⣵⣵⣷⣿⣿⣿⣿⡿⢟⢏⣕⣵⣿⣿⣿⣿⣿⡿⢟⢟⢝⣱⢀⢕⢕⢕⢕⢕⢕⢕⢕⢕⢔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⢠⢴⣷⢇⢝⢏⢕⣱⣷⣾⣿⣿⣿⣿⢿⢿⣇⣕⣵⣵⣷⣿⣿⣿⣿⣿⡟⣝⣕⣵⣷⣿⣿⣿⣿⣿⢟⢟⢝⣵⣵⣷⣾⣿⡇⢕⢕⢕⢕⢕⢕⢕⢕⢕⢕⠀⠀⠀⢕⢕⢕⢕⢕⢕⢕⢕⢕⢕⢕⢕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⠁⠁⠕⢕⢕⢅⢻⣿⣿⡿⢿⢟⢟⢏⣵⣵⣾⣿⣿⣿⣿⡿⢟⢏⣕⣕⣵⣿⣿⣿⣿⡿⢟⢟⢏⣝⣿⣿⣿⣿⣿⣿⣿⢿⢟⢇⢑⢕⢕⢕⢕⢕⢕⢕⢕⢕⠀⠀⠀⢕⢕⢕⢕⢕⢕⢕⢕⢕⢕⢕⢕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⣔⣱⡕⠀⠀⠀⠀⠀⠀⠀⠀⠀⢑⣑⢁⢞⢟⢕⣕⣱⣵⣷⣿⣿⣿⣿⣿⣿⡝⣕⣵⣷⣿⣿⣿⣿⣿⢿⢟⢟⣿⣷⣷⣾⣿⣿⣿⡿⢿⢟⢏⣕⣵⣵⣿⡇⢕⢕⢕⢕⢕⢕⢕⢕⢕⠀⠀⠀⠀⢕⢕⢕⢕⢕⢕⢕⢕⢕⢕⢕⢕⢕⢕⢕⠀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⣿⣿⣿⡇⢀⣀⣄⣤⡴⡔⢗⢟⢝⢜⢇⢕⡱⣳⣾⣿⣿⣿⣿⡟⢝⢝⣻⣿⣿⣿⣿⣿⣿⡿⢟⢏⢕⢕⣱⣷⣾⣿⣿⣿⣿⣿⣿⣕⢕⢕⢵⢾⢟⢿⢿⣿⣧⢕⢕⢕⢕⢕⢕⢕⢕⢕⠀⠀⠀⠀⠕⢕⢕⢕⢕⢕⢕⢕⢕⢕⢕⢕⢅⠕⢕⠔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⠕⠀⠀⠀⢱⣿⡿⣟⣾⣿⣿⡿⢟⢟⢕⢕⢕⣕⣕⣱⣵⣿⡏⢝⢕⢕⢕⢕⣽⣷⣿⣿⣿⡿⢟⢟⢟⢟⣷⣵⣵⣵⣼⣿⣿⣿⣿⡟⢝⢝⢻⢻⢿⢟⢇⢕⢕⢕⢕⢕⢻⣿⢕⢕⢕⢕⢕⢕⢕⢕⢕⠀⠀⠀⠀⠀⠕⢕⢕⢕⢕⢕⢕⢕⢕⢕⢕⢕⢕⢕⢔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⠀⠀⠀⠐⠋⠑⠛⠛⠛⠛⠋⠑⠓⠓⠛⠛⠛⠛⠛⠛⠛⠋⠑⠓⠓⠛⠛⠛⠛⠛⠛⠛⠛⠓⠑⠑⠓⠚⠛⠛⠛⠛⠛⠛⠛⠛⠛⠛⠓⠓⠓⠓⠓⠚⠛⠛⠛⠛⠓⠓⠓⠛⠃⠑⠑⠑⠑⠑⠑⠑⠑⠀⠀⠀⠀⠀⠀⠑⠑⠑⠑⠑⠑⠑⠑⠑⠑⠑⠑⠀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⡵⢞⢏⢕⢕⢕⢕⢕⢕⢕⢕⢕⢜⢕⢕⢝⢟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⢏⢕⣵⣵⣷⣷⣧⣕⡕⢕⢕⢕⢕⢕⢕⢕⢕⢕⢕⢕⢝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⢇⢱⣿⣿⣿⣿⣿⣿⣿⣿⣷⣕⡕⢕⢕⢕⢕⢕⢕⢕⢕⢕⢕⢕⢜⢟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⢇⢕⣾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⣼⣿⣿⣿⣿⣿⣿⣿⣿⣿⣿⣿⣿⣿⣿⣷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⣸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⢱⣿⣿⣿⣿⣿⣿⣿⣿⣿⣿⣿⣿⣿⣿⣿⣿⣿⣿⣿⣿⣿⣿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⣿⣿⣿⣿⣿⣿⣿⣿⣿⣿⣿⣿⣿⣿⣿⣿⣷⣵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⡿⢿⢿⣿⣿⣿⣿⣿⣿⣿⣿⣿⣿⣿⣿⣿⣿⣿⣿⣿⣿⣿⣿⣿⣿⣿⣿⣿⣿⣿⣿⣿⢕⢕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⣟⣽⣵⡷⢞⣽⣾⣿⣿⣿⣿⣿⣿⡿⢿⣿⣿⣿⣿⣿⣿⣿⣿⣿⣿⣿⣿⣿⣿⣿⣿⣿⣿⣿⣿⣿⢕⢕⣿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⣻⣿⣿⣿⣿⣿⣿⣿⣿⣿⢿⢿⣫⣵⣾⣿⣿⢟⣹⣾⣿⣿⣿⣿⣿⣿⣿⣿⣿⡇⢸⣿⣿⣿⣿⣿⣿⣿⣿⣿⣿⣿⣿⣿⣿⣿⣿⣿⣿⣿⣿⣿⡕⢕⢻⣿⣿⣿⣿⣿⣿⣿⣿⣿⣿⣿⣿⣿⣿⣿⣿⣿⣿⣿⣿⣿⣿⡿⢿⣟⣵⣷⣿⢏⣼⣿⣿⣿⣿⣿⣿⣿⣿⣿⣿⣿⣿⣿⣿⣿⣿⣿⣿⡿⢏⣱⣾⣿⣿⣿⣿⣿⣿⣿⣿⣿⢿⢿⢟⢟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⡟⢏⢝⣗⣷⣷⢿⣫⣷⣿⣿⣿⡿⣫⣵⣽⣟⡻⢿⣿⣿⣿⣿⣿⣿⣿⣿⡇⢜⣿⣿⣿⣿⣿⣿⣿⣿⢿⣿⣿⣿⣿⣿⣿⣿⣿⣿⣿⣿⣿⣧⡕⢕⢹⢿⣿⣿⣿⣿⣿⣿⣿⣿⣿⣿⣿⣿⣿⣿⣿⣿⣿⢟⣟⣽⣷⣿⣿⣿⡿⢣⣾⣿⣿⣿⣿⣿⣿⣿⣿⣿⣿⣿⣿⣿⣿⣿⣿⣿⡿⢏⣵⣿⣿⣿⣿⣿⣿⡿⢟⢟⢟⢝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⢿⢫⣕⣮⣵⢾⣟⣻⣯⢝⣵⣿⣿⣿⣿⢟⣱⣾⣿⣿⣿⣿⣷⣵⡸⡻⢿⣿⣿⣿⣿⣿⡇⡇⡿⣿⣿⣿⣿⣿⣿⣿⢜⣿⣿⣿⣿⣿⣿⣿⣿⣿⣿⣿⣿⣿⣷⣕⡕⢕⢝⢝⣟⣿⣿⣿⣿⣿⣿⣿⣿⣿⣿⣿⢿⢏⣵⣿⣿⣿⣿⣿⣿⡿⣱⣿⣿⣿⣿⣿⣿⣿⣿⣿⣿⣿⣿⣿⣿⣿⣿⣿⡿⢏⣵⣿⡿⣿⢿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⡿⢟⢝⣷⣿⣷⣧⢝⣧⡷⢟⣫⣽⣷⣿⣿⢟⣵⢿⣿⣿⣿⢟⣱⣾⣿⣿⣿⣿⣿⣿⣿⣿⣿⣿⣧⢝⢿⣿⣟⡻⣳⡿⡕⣿⣿⣿⣿⣿⣿⡏⢕⣿⣿⣿⣿⣿⣿⣿⣿⣿⣿⣿⣿⣿⣿⣿⣿⣿⣿⣿⣿⣿⣿⣿⣟⣟⣿⣿⡿⢟⣹⣱⣵⣿⣿⣿⣿⣿⣿⣿⡟⣱⣿⣿⣿⣿⣿⣿⣿⣿⣿⣿⣿⣿⣿⣿⣿⣿⣿⢟⡱⢞⢝⢎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⣽⣽⣿⣿⣿⣿⣿⢟⣿⣿⣿⣷⣿⣿⣿⣿⣿⣿⣿⣿⣿⣿⣿⣿⣟⣻⣯⣵⣷⣾⣿⢿⢿⣿⣿⣽⣾⣿⣿⣿⣿⣿⣿⣿⣷⡿⣫⢞⣵⢸⣿⢟⣱⡾⣟⣽⣾⣿⣿⢿⢏⢕⢝⣕⣱⣵⣷⡿⢇⣵⣿⣿⣿⣿⣿⣿⣿⣿⣿⣿⣿⣿⣿⣿⣗⢜⠟⠋⢕⣼⡇⢿⣿⣿⣿⣿⣿⢱⡕⣿⣿⣿⣿⣿⣿⣿⣿⣿⣿⣿⣿⣿⣿⣿⣿⣿⣿⣿⣿⣿⣿⣿⣿⡿⢟⣹⣵⣿⣿⣿⣿⣿⣿⣿⣿⣿⣿⡟⣱⣿⣿⣿⣿⣿⣿⣿⣿⣿⣿⣿⣿⣿⣿⢿⡯⡿⢕⢸⢜⢕⢕⢕⢕⢕⢕⢕⢕⢕⢕⢕⢕⢕⢕⢕⢕⢕⢕⢕⢕⢕⢕⢕⢕⢕⢕⢕⢕⢕⢕⢕⢕⠀</a:t>
            </a:r>
            <a:br/>
            <a:r>
              <a:t>⣿⣿⡿⠏⠁⠐⠜⢻⣿⣿⣿⣿⣿⣿⣿⣿⣿⣿⣿⣿⣿⣿⣿⣿⣿⣿⣿⣿⣿⣿⣿⣿⣿⣿⣿⣿⣿⣿⣿⣿⣿⣿⣿⣿⣿⣿⣿⣿⢿⣿⣿⣿⣿⣿⣿⡿⢿⣿⣿⣟⣻⣿⣿⣿⣿⢿⢿⣿⣿⣿⣿⣿⣿⣿⣿⣿⣿⣿⣿⣿⣾⣿⣿⣟⣻⣿⣷⣿⣿⣿⣿⣿⣿⢏⢕⣱⡼⢷⢗⣵⡿⣫⣾⣿⣿⣿⣿⢎⣱⢎⢕⣽⣿⣿⣿⢟⢼⣸⣿⣿⣿⣿⣿⣿⣿⣿⣿⣿⣿⣿⣿⣿⣿⣿⠇⠀⢔⣾⣿⢱⢔⢝⢻⣿⣿⢣⣿⢳⣿⣿⣿⣿⣿⣿⣿⣿⣿⣿⣿⣿⣿⣿⣿⣿⣿⣿⣿⣿⣿⣿⢟⢏⢱⣾⡿⢸⣿⣿⣿⣿⣿⣿⣿⣿⣿⡟⣱⣿⣿⣿⣿⣿⣿⣟⢟⢝⢝⢝⢝⢝⢝⢣⢟⢎⢕⢕⢕⢕⢕⢕⢕⢕⢕⢕⢕⢕⢕⢕⢕⢕⢕⢕⢕⢕⢕⢕⢕⢕⢕⢕⢕⢕⢕⢕⢕⢕⢕⢕⢕⢕⠀</a:t>
            </a:r>
            <a:br/>
            <a:r>
              <a:t>⣯⣿⣷⣴⢴⣴⣤⣤⣜⣿⡿⣿⣿⣿⣿⣿⣿⣿⣿⣿⣿⣿⣿⣿⣿⣿⣿⣿⣿⣿⣿⣿⣿⣿⣿⣿⣿⣿⣿⣿⣿⣿⣿⣿⣿⣿⣿⣿⣿⢿⢿⢟⣟⣿⣿⣷⣷⣿⡿⢿⣿⣿⣿⣯⣿⣿⡿⢿⣟⣻⣿⣿⣿⣿⡿⢿⢟⣿⣿⣷⣷⣿⣿⣿⣿⣿⣿⣿⣿⣿⣿⣿⣿⢕⢹⣞⢟⣵⢿⣿⣿⣿⣿⣿⣿⢟⣱⡾⢟⣱⡾⢿⣿⡿⢣⣾⣿⣿⣿⣿⣿⣿⣿⣿⣿⣿⣿⣿⣿⣿⣿⣿⣿⡏⢀⣱⣿⣿⢇⢟⢕⢕⢕⢜⢱⣿⡏⣾⣿⣿⣿⣿⣿⣿⣿⣿⣿⣿⣿⣿⣿⣝⣿⣿⣿⣿⣿⡿⢏⢕⢪⢱⣿⣿⡇⣿⣿⣿⣿⣿⣿⣿⣿⣿⢿⣿⣿⢿⢿⢟⢟⢏⢕⢕⢕⢕⢕⢕⢕⢕⢕⢕⢕⢕⢕⢕⢕⢕⢕⢕⢕⢕⢕⢕⢕⢕⢕⢕⢕⢕⢕⢕⢕⢕⢕⢕⢕⢕⢕⢕⢕⢕⢕⢕⢕⢕⢕⢕⢕⢕⠀</a:t>
            </a:r>
            <a:br/>
            <a:r>
              <a:t>⣻⣽⣷⣿⣿⣿⣿⣿⣿⣿⣿⣧⡅⢙⠻⣿⣿⣿⣿⣿⣿⣿⣿⣿⣿⡿⢿⢿⢿⢿⣿⣽⣼⣿⣿⣿⣿⣿⣿⣿⣿⣿⡿⢟⢟⣟⣿⣧⣵⣷⣾⣿⡿⢿⣿⣿⣿⣿⣿⣿⣿⢟⢟⣻⣿⣷⣷⣿⢿⢿⣿⣟⣽⣽⣿⣿⣿⣿⣟⣟⣹⣿⣿⣿⣿⢿⢟⣟⣿⣷⣿⡿⡇⢇⡧⡹⡟⣱⣾⣿⣿⣿⡿⢟⢕⣾⢟⣵⣾⣿⣷⡕⣹⣷⢿⣿⣿⣿⣿⣿⣿⣿⣿⣿⣿⣿⣿⣿⣿⣿⣿⣿⣿⢇⣼⣿⣿⡟⠅⠑⠑⢕⢕⢕⠕⢝⣼⣿⣿⣿⢿⣿⣿⣿⣟⣿⣿⣿⣿⣿⣿⣿⣿⣿⣿⡿⢏⢕⢕⢕⢜⣵⣿⣿⡇⣿⡿⢟⢟⢟⢟⢕⢕⢕⢜⢝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⡐⠁⠘⢟⢟⠻⠿⢿⢿⣟⢟⣿⣷⣷⣾⣟⢿⣟⣿⣿⣿⣿⣿⣿⣿⣿⣷⣿⣿⣿⣿⣿⡟⢟⣟⣽⣿⣿⣿⣿⣿⣿⣿⣽⣽⣿⣿⡿⢿⣿⣟⣽⣽⣿⣿⣿⣿⣟⢿⣿⣯⣽⣿⣿⣿⣿⣿⣯⣵⣵⣿⣿⣿⣿⣷⣱⢗⡽⠇⢑⣪⢞⣼⣿⣿⣿⡿⢏⣱⢵⢟⣱⣿⣿⣿⡿⣫⣾⢟⣵⣿⣿⣿⣿⣿⣿⣿⣿⣿⣿⣿⣿⣿⣿⢟⢱⣿⢟⣵⣿⣿⣿⡟⠁⠀⠀⠀⠁⠁⢁⠀⠕⣿⢟⣝⣻⣷⣿⣾⣿⣿⡿⢿⢏⣝⣝⣿⣿⣿⣿⢟⢕⢕⢕⢕⢕⢕⢝⢝⢇⢕⢜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⢀⢅⡀⠕⢝⠁⠀⢅⢍⢝⠝⢞⡿⣿⣿⣟⣿⣿⣿⣿⣟⣟⢽⡿⢿⣿⣿⣿⢿⢿⢟⣟⣻⣽⣿⣿⣿⢟⢟⣟⣻⣿⣿⣷⣿⣿⢟⢟⣻⣯⣷⣾⣿⡿⢿⣿⣟⣿⣿⣿⣿⣿⣿⣟⣻⣿⣿⣿⣿⣿⡿⠏⠁⠀⢄⣵⡏⡾⣹⣿⣿⢏⡱⢾⣟⢎⣾⡞⣿⣿⢫⣾⢟⢱⣾⣿⣿⣿⣿⣿⣿⣿⣿⣿⣿⣿⣿⣿⢟⢕⢕⢟⣱⣾⣿⣿⣿⢟⠁⠐⠔⠔⠔⠔⠕⠑⠁⠄⢸⣿⣿⣿⣿⣿⣟⣏⣵⣷⣷⣿⣿⢿⢿⣏⡽⢕⢕⢕⢕⢕⢕⢕⢕⢕⢕⢕⢕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⠕⢅⢀⠑⢕⠕⢕⢕⢕⢔⠁⠕⢿⢾⢟⢝⣫⣿⣿⣯⣵⢵⢗⢝⢝⣹⣵⣷⣷⣿⡿⢟⣟⣽⣷⣷⣾⣿⢿⢟⣏⣹⣵⣿⣿⣿⡿⢟⢟⢝⣹⣿⣿⣿⡿⢿⢿⣿⣯⣵⣿⣿⣿⣿⣿⣏⣝⡹⠑⠀⢀⢀⣴⡿⢹⡸⢱⣯⡿⢕⢁⢁⠀⢜⢜⢿⣿⣎⢣⡿⣱⢣⡿⣳⣿⣿⣿⣿⣿⣿⣿⣿⣿⣿⣿⡟⢕⢕⢕⢕⣼⣿⣿⣿⣿⠏⠀⠑⢕⢕⢔⢄⠅⢀⠀⠀⢀⢕⣏⣵⣵⣷⣿⡿⡿⢟⢏⡕⣽⢾⢟⢏⣩⣵⣵⣶⣶⣵⣵⣥⣕⣑⢱⡵⣶⣷⣿⣿⣷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⠀⠀⠑⠔⢁⠕⢑⢕⢕⠕⠀⠀⠁⠱⣟⣻⢗⣝⣵⣵⣷⣷⣿⢿⢟⣟⣝⣹⣽⣿⣿⣿⣿⣟⣝⣹⣵⣷⣿⡿⢿⢿⢿⣿⣿⡿⢿⢇⣕⣾⣿⣿⣿⣿⣿⣿⣿⡿⢿⢿⣿⣿⣯⣽⣿⢟⡕⠅⠀⠀⣰⡾⢏⣱⢇⢕⢸⣿⣱⣇⣾⣿⣿⠧⠑⠘⢜⢏⣞⣼⡇⣿⣱⣿⣿⣿⣿⣿⣿⣿⣿⡿⢏⡫⢏⢕⠑⠁⠑⠻⠿⢿⢿⠟⠃⠀⢄⢄⢄⢕⢕⢕⢕⢕⢄⠀⢕⢸⡿⣟⣟⣝⣵⣧⣕⠕⢕⢕⢕⢕⢕⢜⢼⣾⣾⣺⣿⣿⣿⣿⣿⣿⣻⣾⡷⣿⢿⣿⡏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⠀⠑⠕⠅⠑⠀⠄⠀⠀⠀⠘⢿⢿⢟⢝⣝⣱⣵⣷⣷⡿⢿⢟⢟⣯⣵⣵⣾⡿⢿⢟⢝⣝⣱⣵⣷⣷⣷⣿⣿⣿⣿⣿⣷⣧⣾⣿⣿⢿⢿⣿⣟⣿⣿⣷⣾⣿⡿⡿⡻⣱⡯⣱⡄⢄⣾⢏⡕⢸⢇⢕⢕⢸⣇⣿⣿⣿⢟⢙⠃⠑⠀⠀⢳⢸⣿⢸⣇⣿⣿⣿⣿⣿⣿⣿⡿⢏⢕⢕⢕⢕⠑⢄⢀⠀⠀⠀⠀⢀⠀⠀⢀⢔⢱⢑⢕⠕⠑⠅⢅⢅⠀⠀⢜⣵⣿⢿⢿⢿⡟⢕⡇⢕⢕⢕⢕⢕⢕⢕⢿⣿⣻⣿⣿⣿⣿⣯⣿⣟⣙⢻⣿⣻⢹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⠁⢱⣾⢿⣿⣿⣏⣵⣵⣷⣷⢾⢟⢟⣝⣹⣵⣷⣷⡿⢿⢿⢟⢿⢏⢝⢝⢝⢹⢿⣿⣿⣿⣿⣿⣧⣵⣷⣿⣿⢿⢿⣟⣝⣝⣽⣾⢕⢜⢕⣵⢟⢕⢾⣱⡿⣣⢏⢕⢕⢕⣾⢹⣿⢿⣿⢕⢕⢅⢀⠀⢄⣱⣷⣿⡾⢏⡏⣿⣿⣿⣿⢻⢏⢕⢕⢕⢕⣵⣿⣇⡁⠑⠀⢀⢄⢔⢕⡄⠀⠁⢕⢟⢱⢕⢔⢀⠀⠀⠁⠀⠑⢕⢜⣵⣵⣷⣿⢇⢟⡕⢕⢕⢕⢕⢕⢕⢕⢕⢝⣟⣹⣿⣿⣿⡿⣟⣽⣻⣧⢜⣽⣕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⠘⢎⣗⢿⢿⢟⢟⣫⣵⣵⣷⣿⣿⢿⡟⢏⣝⣱⣧⢵⢕⢕⢕⢕⢗⢵⢱⣕⣕⢜⢕⣿⣽⣝⣝⣝⣹⣿⣷⣷⡿⢻⢞⢝⣻⡟⢜⢕⡼⢏⢕⢕⣼⡿⣻⢏⢕⢱⣇⣾⣿⣿⣷⣜⢻⣕⢗⠇⣱⣵⣷⣿⣿⣿⣿⣷⡇⣿⣿⣿⡏⢎⣱⢎⢕⣱⣾⣿⣿⣿⣿⢗⢕⢕⢕⣵⣿⣷⡄⠀⠁⠅⢜⢕⢔⢑⠔⢄⢀⠀⣀⡅⡱⢟⢟⣝⡇⢕⢕⢹⢕⢕⢕⢕⢕⢕⢕⢕⢕⢕⢜⢟⢟⢻⣿⣿⣿⣷⣿⢸⣿⡳⣷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⠘⣳⣷⣷⣷⢿⢟⢟⢟⣝⣵⣕⣕⣱⢾⢝⡕⢕⢕⢕⠱⠱⠇⠷⢿⢿⢞⢗⢝⣵⣵⢷⢟⢻⢿⢿⣵⣕⣼⣿⣷⣿⡻⢞⣜⣵⡵⢎⢕⢕⢱⣿⣣⡝⢕⢕⢜⣹⣿⣿⣿⣿⣿⣿⣷⣿⣿⣿⣿⣿⣿⣿⣿⣿⣿⣷⣧⣿⢹⢜⣵⢏⡱⣾⣿⣿⣿⣿⣿⢏⢕⣵⣿⣿⣿⣿⡿⣣⡄⠀⠀⠑⣱⢇⠈⠑⠂⢅⣕⣵⣼⣽⣿⢟⣿⢕⢕⢕⢕⢣⣕⢕⢕⢕⢕⢕⢕⢕⢕⢕⢕⢕⢟⢻⣿⡿⣟⣹⡸⢻⡜⡽⣇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⠈⠟⢝⢑⢃⢕⠘⠊⠙⠙⠝⠙⠑⠑⠑⠑⠁⠀⠀⠀⠀⠀⠀⠁⠳⠗⠚⠙⠟⠃⠑⠑⠕⢷⡿⢿⢿⢿⣟⢽⢵⢞⢝⢕⢕⢕⢕⢕⢕⣿⡿⢇⢇⢕⢕⢕⣿⣿⣿⣿⣿⣿⣿⣿⣿⣿⣿⣿⣿⣿⣿⣿⣿⣿⣿⣿⣿⣷⣜⣕⢺⣷⣧⣝⣟⢿⣿⢇⣾⣿⣿⣿⣿⣿⢟⣵⣿⣇⠀⠀⢔⢕⢖⠐⠔⢱⣿⢿⢟⢏⢝⡿⣷⡇⢕⢕⢕⢕⢕⢜⢇⢕⢕⢕⢕⢕⢕⢕⢕⢕⢕⢕⢜⢕⢱⣿⣿⣿⣿⢏⣇⢯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⢔⢀⠀⠀⠀⠑⠑⠀⠁⠀⠀⠀⠀⠀⠀⠀⠀⠀⠀⠀⠀⠀⠀⠀⠀⠀⠀⠀⠀⠀⠀⠀⠀⠀⠀⠀⢕⢼⢷⢝⢜⢕⢕⢕⢕⢕⢕⢕⢕⢕⢕⣿⡝⢱⢕⢕⢕⡗⣿⣿⣿⣿⣿⣿⣿⣿⣿⣿⣿⣿⣿⣿⣿⣿⣿⣿⣿⣿⣿⣕⣅⣁⠉⠑⢝⢿⣿⡿⣱⢟⣿⣿⣿⣿⣿⣫⣾⣿⣿⣿⡄⠀⠑⠕⢕⢕⢕⢜⣱⣾⣿⢇⢜⢜⢕⢕⢕⢕⢕⢕⢕⢕⢕⢱⢧⡕⢕⢕⢕⢕⢕⢕⢕⢕⢕⢕⢕⢟⢝⢕⢕⢕⢕⢇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⢑⠑⠀⠄⢀⠀⠀⠀⠀⠀⠀⠀⠀⠀⠀⠀⠀⠀⠀⠀⠀⠀⠀⠀⠀⠀⠀⠀⠀⠀⠀⠀⠀⠀⢔⢕⢕⢕⢕⢕⢕⢕⢕⢕⢕⢕⢕⢕⢕⢸⡯⢕⢸⢕⢕⣾⢇⢿⣿⣿⣿⣿⣿⣿⣿⣿⣿⣿⣿⣿⣿⣿⣿⣿⣿⣿⣿⣿⡿⠛⠧⠐⠀⠀⠁⢚⢕⣏⣾⣿⣿⣿⣫⣾⣿⣿⣿⣿⣿⣿⡟⣱⣄⡄⢅⢡⢜⢞⢻⢧⣕⡕⢕⣕⢕⢕⢕⢕⢕⢕⢕⢕⢕⢜⢕⢧⢕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⠅⠀⠀⠀⠁⠀⠀⠀⠀⠀⠀⠀⠀⠀⠀⠀⠀⠀⠀⠀⠀⠀⠀⠀⠀⠀⠀⠀⠀⠀⠀⠀⠀⠁⠁⠁⠁⠁⠁⠑⢕⢕⢕⢕⢕⢕⢕⢕⢸⢕⢕⢕⢱⣾⢏⢕⢞⣿⣿⣿⣿⣏⣿⣿⣿⣿⣿⣿⣿⣿⣿⣿⣿⣿⣿⣿⣿⢕⢕⢀⠀⠀⠀⢔⢀⠁⢸⡞⣿⢟⣵⣿⣿⣿⣿⣿⣿⣿⢏⢸⣿⣿⣿⣇⢕⢇⢕⢕⢕⢕⢗⢝⢇⢕⡕⢕⢕⢕⢕⢑⠕⢕⢕⢕⢕⢜⢱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⠁⠀⠀⠀⢀⠑⠀⠀⠀⠀⠀⣀⣄⣤⣄⡀⠀⠀⠀⠀⠀⠀⠀⠀⠀⠀⠀⠀⠀⠀⠀⠀⠀⠀⠕⢕⢕⢕⢕⢕⢕⢕⢕⢕⣱⣾⡟⢕⢕⢕⢹⣿⣿⣿⣿⣾⣿⣿⣿⣿⣿⣿⣿⣿⣿⣿⣿⣿⣏⢿⣕⡧⢔⢕⠄⣠⣾⢇⢀⢗⢕⣱⣾⣿⣿⣿⣿⣿⣿⡿⢋⢕⢕⢝⢿⡿⢟⣱⢕⢕⢕⢕⢕⢕⢕⢕⢕⢣⢕⢕⢕⢕⢕⢕⠁⢕⢕⢕⢕⢕⢜⢕⢕⠑⠑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⠑⠛⠝⢕⢕⢕⢕⢕⣵⣿⣿⢕⢕⢕⢕⢕⢻⣿⣿⣿⣿⣿⣮⣟⡿⣿⣿⣿⣿⣿⣿⣿⣿⣿⣷⣝⣗⣶⣷⣾⣿⡷⣇⡴⣕⣽⣿⣿⣿⡿⢿⣻⣿⢟⡕⢱⣧⢗⣳⣾⡵⣻⡟⢱⢕⢿⢿⢟⢝⢇⢕⡕⣕⢕⢕⢕⢕⢕⢕⢕⢔⢅⢁⢕⢕⢕⠑⠀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⠔⠀⠀⢀⢠⢕⢗⢇⣺⣿⡿⢇⢕⢕⢕⢕⢕⣕⢻⣿⣿⣿⣿⣿⣿⣿⣿⣿⣿⣿⣿⣿⣿⣿⣿⣿⣿⣿⡿⣟⣫⣵⣿⣿⣿⡿⣿⡿⡻⢟⣱⣾⢟⣕⡝⢧⣸⣿⢱⣷⣷⣾⣿⢕⢕⢕⢕⢕⣕⣱⡼⢏⢝⢝⢕⣕⣕⢔⢅⢑⢕⢕⢕⢕⢕⢕⠁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⠀⠐⠪⣽⣿⣿⣿⡿⢟⢟⢕⢕⢕⢕⢕⣵⣿⣿⣧⣟⡿⢿⣿⣿⣿⣿⣿⣿⣿⣿⣿⣿⣿⣷⣿⣿⣿⢿⡟⢟⣏⢽⢝⣝⣵⢿⢝⢕⣱⣾⡿⢏⢱⢜⢝⢟⢾⢕⢕⢕⣺⡿⢇⣵⢾⢾⢗⢎⢕⣕⣕⣵⣷⣷⣷⢿⢟⢕⢕⢅⢑⠕⢕⢕⠕⠀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⠁⢕⢕⢕⢕⠕⠕⢑⣕⣵⣿⣿⣿⣿⣿⣿⣿⣿⡷⢜⢝⢝⢟⢟⢿⢿⢿⢿⢯⢽⢟⢓⢗⣻⢝⣝⢕⣵⡿⢟⢕⢕⢕⢕⣿⢏⢕⢘⠕⢕⢓⢏⢕⢱⢼⠕⣜⢕⢜⢇⣕⣕⣵⣵⣾⢿⢟⢟⢝⣕⣕⣵⣾⢕⢕⢕⢕⢕⢔⠀⠀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⠁⠀⠀⠀⠀⠀⠀⠈⠙⠟⢿⣿⣿⣿⣿⡟⢕⢕⢕⢕⢕⢕⢕⢕⢕⢕⢕⢕⢕⢕⢕⣕⣷⣾⣿⢟⢕⢕⢕⢕⢕⢕⢕⢕⠕⠀⠀⢱⡕⢕⢕⢕⢜⢝⣕⣱⣵⣷⡿⢟⢟⢏⣱⣵⣵⣾⣿⢿⢿⢟⢫⡕⢕⢕⢕⠑⠁⠀⠀⠀⠀⠀⠀⢀⢄⢔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⠉⠻⢿⢏⢕⢕⢕⢕⢕⢕⢕⢕⢕⢕⢕⢕⢕⢕⣱⣿⣿⣿⡿⢏⢕⢕⢕⢕⢕⢕⢕⠕⠁⠀⠀⣸⢕⢕⣕⣵⣵⣾⡿⣿⣟⣝⣱⣵⣷⣾⣿⢿⢟⢟⢝⣕⣵⣵⣾⣿⡇⢕⢕⢕⠀⢄⠀⠀⢔⢔⢕⢕⢕⠕⠁⢀⢾⢟⢏⢝⢕⢕⢕⢕⢕⢕⢱⢾⢿⢿⢿⢷⢧⢕⢕⠀⢕⢕⢕⢕⢕⢕⢳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⢕⢕⢕⢕⢕⢕⢕⢕⢕⢕⢕⢕⢕⣾⣿⣿⣿⢟⢕⢕⢕⢕⢕⢕⢕⢕⠀⠀⠀⠀⢰⣿⢸⢿⢿⢟⣝⣵⣵⣾⣿⣿⣿⣿⣟⣝⣱⣵⣷⣷⣿⣿⣿⢯⢽⣧⣵⢕⢕⢕⢀⢕⢔⠀⢕⢕⢕⠑⠁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⠄⢔⠔⢀⠀⠀⠀⠀⠀⠀⠀⠀⠀⠀⠀⠀⠀⠀⢕⢕⢕⢕⢕⢕⢕⢕⢕⢕⣵⣿⣿⡻⢟⢕⢕⢕⢕⢕⢕⢕⢕⢕⠕⠀⠀⠀⠀⡸⣽⡇⣵⣷⣿⣿⢿⢿⢟⣝⣕⣵⣾⣿⣿⣿⣿⢟⢏⢝⣽⣿⣿⣿⣿⣿⡕⢕⢕⢕⠑⢕⠀⠁⠑⠀⠀⠀⠀⢕⢕⢕⢕⢕⢕⢕⢕⢕⢕⢕⢕⢕⢕⢕⢕⢕⢕⢕⢕⢕⠀⢕⢕⢕⢕⢕⢕⢕⢕⢕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⠀⠔⢀⠀⠀⠀⠀⠀⠀⠀⠁⠀⠀⢀⠀⠀⠀⠁⠑⠑⠕⢕⢕⣱⡾⢟⢝⢜⡕⢕⢕⢕⢕⣱⢇⢱⢇⢕⢕⢔⣀⢀⠄⢰⡇⢹⡇⢟⢝⢝⣱⣷⣷⣿⣿⣿⣿⣟⢏⢝⢹⣿⣿⣿⣿⣿⡟⢟⢟⢟⢿⢇⢕⢕⢕⢀⠑⢀⢔⠀⠀⠀⠀⢕⢕⢕⢕⢕⢕⢕⢕⢕⢕⢕⢕⢕⢕⢕⢕⢕⢕⢕⢕⢕⢕⠀⢕⢕⢕⢕⢕⢕⢕⢕⢕⢕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⢕⠕⢄⠀⠀⠈⠢⡀⠀⠀⠀⠀⠀⠀⠀⠀⠁⠀⠀⠀⠕⢄⠀⠀⠀⠈⠙⠕⢕⣱⡏⢕⢕⣵⣷⣿⢟⢕⣣⢕⢕⢱⣿⣿⣿⢇⢸⣿⢕⢻⢱⣾⣿⢿⢟⢟⢟⣿⣵⡵⢿⢿⢿⣿⣿⣟⣻⣿⣿⣿⣷⣕⢕⣕⡪⢕⢕⢕⢀⢔⠑⠀⠀⠀⠀⠀⢕⢕⢕⢕⢕⢕⢕⢕⢕⢕⢕⢕⢕⢕⢕⢕⢕⢕⢕⢕⢕⢕⠀⢕⢕⢕⢕⢕⢕⢕⢕⢕⢕⢅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⠁⠀⢱⠀⠀⠀⠀⠘⠀⠀⠀⠀⠀⠀⠀⠀⠀⠀⠀⠀⠀⢕⠀⠀⠀⠀⠀⠀⠘⠟⠕⠺⢿⣿⡿⢕⢇⣱⢏⢕⢕⢜⢕⣕⣿⡇⢸⣿⢕⢜⡎⢝⢕⢕⢕⢕⢜⢝⢕⢕⡕⢱⢕⢝⢻⣿⣿⣿⣿⢟⢝⢝⢹⣿⣿⡇⠑⢀⠕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⠑⠀⠀⠀⠀⠀⠀⠀⠀⠀⠀⠀⠀⠀⢕⠀⠀⠀⠀⠀⠀⠀⠀⢴⡦⢀⢱⢮⣱⣾⡟⢕⢕⢸⣿⣿⡟⢟⢕⢸⣿⣇⢕⢣⢕⢕⣕⣵⡵⢷⢕⢕⢕⢕⣕⣕⣼⡏⢝⢝⢝⢟⣷⣷⣷⣿⣿⡿⠏⠀⠀⠀⠀⠀⠀⠀⠀⠀⠀⢕⢕⢕⢕⢕⢕⢕⢕⢕⢕⢕⢕⢕⢕⢕⢕⢕⢕⢕⢕⢕⢕⠀⢕⢕⢕⢕⢕⢕⢕⢕⢕⢕⢕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⠐⠀⠀⠀⠀⠀⠀⠀⠀⠁⠑⠁⢸⢾⢿⢏⢕⢕⢕⣸⣝⣕⣵⣷⡇⢸⣿⣷⢧⢸⢸⣿⣿⣧⣵⣵⣷⣿⣿⣿⣷⣝⣝⣕⣵⣷⣾⣿⣿⢿⢿⢟⢟⠑⠀⠀⠀⢀⣴⡁⡀⠀⠀⠀⠀⢕⢕⢕⢕⢕⢕⢕⢕⢕⢕⢕⢕⢕⢕⢕⢕⢕⢕⢕⢕⢕⢕⠀⢕⢕⢕⢕⢕⢕⢕⢕⢕⢕⢕⢄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⠀⠀⠀⠀⠀⠕⠕⠀⢕⢕⢕⢕⢕⢕⣿⣿⡿⢟⡟⢕⢸⣿⢹⣿⡕⡎⣿⡟⢟⢝⣽⣿⣾⣿⣿⣿⢿⢿⢿⣿⡝⢝⢝⣕⢕⡱⣱⣷⡄⠀⢀⣴⣿⣿⢏⠀⠀⠀⠀⢅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⢄⢄⣵⡕⣕⢕⢕⢕⢕⢝⣕⣵⣷⣿⡇⣿⣿⢾⢿⢇⢇⢻⢿⣿⣿⣿⡿⢟⢟⢏⣱⣕⣵⣵⣵⣿⣿⣿⣿⡟⢝⢟⠝⠁⢀⣾⣿⡿⠋⠀⠀⠀⠀⠀⠁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⢕⢕⢸⡟⢜⢝⣕⣵⣵⣷⣿⣿⣿⣿⢏⢱⡿⢇⢕⢕⣵⢕⣿⣿⡿⢿⢿⢧⢕⣵⣾⣿⣿⣿⣿⡿⢿⢟⣝⣝⣽⣷⣾⡇⠀⠑⠛⠙⠁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⠔⠐⠁⠀⠀⢀⢕⢕⢱⡿⢕⢕⢕⢞⣝⣟⢏⢝⢝⢕⢝⢱⣪⣵⣷⣾⡿⢿⢕⢻⢫⣵⣵⣵⣷⣿⣿⡿⢟⢝⢕⢕⣱⣵⣿⣿⡿⢟⢟⢝⢑⠕⢀⠀⠀⠀⠀⢄⢕⠀⠀⢀⠀⢕⢕⢕⢕⢕⢕⢕⢕⢕⢕⢕⢕⢕⢕⢕⢕⢕⢕⢕⢕⢕⢕⢀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⢕⢕⢕⡿⣱⣾⣿⣿⢟⢝⢝⢕⣵⣵⣷⣾⣿⣿⢟⢏⢝⣱⣵⣵⣾⣿⣿⣿⢿⢿⣏⣕⣱⣷⣾⣿⣿⢿⢟⢏⢝⣕⣱⡵⠑⢑⣰⣿⢧⡀⠀⠀⢕⢕⠀⠀⢕⠀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⢕⡾⢕⢟⢯⣕⣱⣵⣷⣿⣿⣿⢟⢟⢝⢝⣿⣷⣷⣿⣿⣿⢿⢟⢟⣝⣵⣵⣾⣿⣿⣿⣿⡟⢝⢕⣱⣵⣷⣿⣿⣿⢑⢴⢞⣻⣼⣷⣿⡇⢔⠑⠁⠀⠀⢕⠀⢕⢕⢕⢕⢕⢕⢕⢕⢕⢕⢕⢕⢕⢕⢕⢕⢕⢕⢕⢕⢕⢕⢕⠀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⢸⣷⡿⡻⢝⢝⢝⣱⣵⣷⣾⣿⡿⢿⢟⢟⣻⣧⣵⣷⣿⣿⢿⢿⢟⢏⣝⣱⣵⣾⣿⣿⣿⡿⢟⢟⢝⣱⣵⣵⣷⣿⣿⠟⠿⠕⠀⠀⠀⠀⠀⢕⠀⢕⢕⢕⢕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⡟⢟⢏⣵⣵⣷⣾⣿⣿⡿⢿⢿⣕⣕⣵⣷⣾⣿⣿⣿⣿⣟⢝⢕⣱⣷⣷⣿⣿⣿⢿⢿⢿⣿⢧⣄⠀⠀⠀⠀⠀⠀⢕⠕⢕⢕⢕⢕⢕⢕⢕⢕⢕⢕⢕⢕⢕⢕⢕⢕⢕⢕⢕⢕⢕⢕⢕⢔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⢿⢿⢿⣧⣱⣵⣷⣿⣿⣿⣿⣿⣿⡏⢝⢝⢟⢻⢿⢟⢟⢻⢟⢟⣿⣧⣕⣕⣕⡜⢝⣟⡇⠔⠀⠀⠀⠀⢕⢔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⣿⣿⣿⢿⢿⣧⣼⣝⢇⠀⠀⠀⠀⠀⠑⢕⢕⢕⢕⢕⢕⢕⢕⢕⢕⢕⢕⠑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⣇⢕⢕⢸⡿⣿⣿⠕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⣝⣽⣷⣷⣧⣽⢝⢗⠀⠀⠀⠀⠀⠀⠀⢕⢕⢕⢕⢕⢕⢕⢕⢕⢕⢕⢕⠀⢕⢕⢕⢕⢕⢕⢕⢕⢕⢕⢕⢕⠀⠀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⢕⢕⢕⢝⢕⢕⢕⢵⣧⣕⢕⢕⢕⣿⣿⣿⣿⣿⣿⢟⢝⢝⢇⢕⠀⠀⠀⠀⠀⠀⠀⢕⢕⢕⢕⢕⢕⢕⢕⢕⢕⢕⢕⠀⢕⢕⢕⢕⢕⢕⢕⢕⢕⢕⢕⢕⠀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⣝⣷⣷⣾⡵⠁⠀⠀⢀⢀⢀⢄⢔⢔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⣾⣿⣿⢿⢿⡇⢕⢕⣱⣵⣿⣿⣿⢟⢟⢏⢝⣻⣷⣷⣾⣿⡿⢟⢟⠏⠁⠀⢄⡰⣵⣵⣧⣵⡵⢕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⢇⣕⣱⣵⣷⣿⣿⣿⡿⢿⢝⢕⢕⣵⢀⢕⢕⢕⢕⢕⢕⢕⢕⢕⢕⠀⠀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⢏⣇⣕⣱⣵⣵⣵⣷⣕⡕⢕⢕⣜⣵⣷⣾⣿⣿⡿⢿⢟⢟⢕⣕⣵⣵⣾⣿⣿⣿⣿⢟⢝⢕⢕⣱⣾⣿⣿⣿⡇⢅⢕⢕⢕⢕⢕⢕⢕⢕⢕⠀⠀⠀⢕⢕⢕⢕⢕⢕⢕⢕⢕⢕⢕⢕⠀⠑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⣿⣿⣿⡿⢏⢝⢝⣿⣿⣿⣿⣿⣿⡿⢿⢟⢟⢕⣵⣵⣷⣿⣿⣿⣿⡿⢟⢏⣕⣵⣾⣿⣿⣿⣿⡿⢟⢟⢝⡕⠁⢕⢕⢕⢕⢕⢕⢕⢕⢕⠀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⡠⢴⢷⢇⢝⢝⡱⣱⣷⣾⣿⣿⣿⣿⢿⢿⣇⣕⣵⣵⣷⣿⣿⣿⣿⣿⡟⣝⣕⣵⣷⣿⣿⣿⣿⣿⢟⢟⢝⣵⣵⣷⣾⣿⡇⢕⢕⢕⢕⢕⢕⢕⢕⢕⢕⠀⠀⠁⢕⢕⢕⢕⢕⢕⢕⢕⢕⢕⢕⢔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⠁⠀⢕⢕⢕⠁⣿⣿⣿⡿⢿⢟⢟⢏⣵⣵⣾⣿⣿⣿⣿⡿⢟⢏⣕⣕⣵⣿⣿⣿⣿⡿⢟⢟⢏⣝⣿⣷⣾⣿⣿⣿⣿⢿⢿⢕⢕⢕⢕⢕⢕⢕⢕⢕⢕⢕⠀⠀⠀⢕⢕⢕⢕⢕⢕⢕⢕⢕⢕⢕⢕⠀⢕⢕⢕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⣕⣱⡅⠀⠀⠀⠀⠀⠀⠀⢀⢑⣑⣑⢰⢗⢝⢕⣕⣱⣵⣷⣿⣿⣿⣿⣿⣿⡝⣕⣵⣷⣿⣿⣿⣿⣿⢿⢟⢟⣿⣷⣷⣾⣿⣿⣿⡿⢿⢟⢏⣕⣵⣧⣾⡇⢕⢕⢕⢕⢕⢕⢕⢕⢕⠀⠀⠀⠀⢕⢕⢕⢕⢕⢕⢕⢕⢕⢕⢕⢕⠕⢕⢕⠀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⢱⣿⣿⣿⢑⣀⣄⣤⣴⣦⢕⢫⢟⢻⢏⢕⣕⢵⣵⣾⣿⣿⣿⣿⡟⢝⢝⣻⣿⣿⣿⣿⣿⣿⡿⢟⢏⢕⢕⣱⣷⣾⣿⣿⣿⣿⣿⣿⣕⢕⢕⢵⢾⢟⢿⢻⣿⣇⢕⢕⢕⢕⢕⢕⢕⢕⢕⠀⠀⠀⠀⠕⢕⢕⢕⢕⢕⢕⢕⢕⢕⢕⢕⢕⢕⢕⢑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⠐⠀⠀⢄⣸⣿⢟⣫⣾⣿⣿⡿⢟⢟⢕⢕⢕⣱⣵⣱⣵⣿⡏⢝⢕⢕⢕⢕⣽⣷⣿⣿⣿⡿⢟⢟⢟⢟⣷⣵⣵⣵⣼⣿⣿⣿⣿⡟⢝⢝⢻⢻⢿⢟⢇⢕⢕⢕⢕⢕⢿⣷⢔⢕⢕⢕⢕⢕⢕⢕⢕⠀⠀⠀⠀⠀⢕⢕⢕⢕⢕⢕⢕⢕⢕⢕⢕⢕⢔⠕⢕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⠀⠀⠀⠘⠙⠚⠛⠛⠛⠛⠊⠓⠓⠓⠛⠛⠛⠛⠛⠛⠛⠋⠑⠓⠓⠛⠛⠛⠛⠛⠛⠛⠛⠓⠑⠑⠓⠚⠛⠛⠛⠛⠛⠛⠛⠛⠛⠛⠓⠓⠓⠓⠓⠚⠛⠛⠛⠛⠓⠓⠛⠛⠃⠑⠑⠑⠑⠑⠑⠑⠑⠀⠀⠀⠀⠀⠀⠑⠑⠑⠑⠑⠑⠑⠑⠑⠑⠑⠑⠀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⡵⢞⢏⢕⢕⢕⢕⢕⢕⢕⢕⢕⢜⢕⢕⢝⢟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⢏⢕⣵⣵⣷⣷⣧⣕⡕⢕⢕⢕⢕⢕⢕⢕⢕⢕⢕⢕⢝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⢇⢕⣾⣿⣿⣿⣿⣿⣿⣿⣷⣕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⢇⢕⣾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⣼⣿⣿⣿⣿⣿⣿⣿⣿⣿⣿⣿⣿⣿⣿⣷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⣸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⢱⣿⣿⣿⣿⣿⣿⣿⣿⣿⣿⣿⣿⣿⣿⣿⣿⣿⣿⣿⣿⣿⣿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⣿⣿⣿⣿⣿⣿⣿⣿⣿⣿⣿⣿⣿⣿⣿⣿⣷⣵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⡿⢿⢿⢿⣿⣿⣿⣿⣿⣿⣿⣿⣿⣿⣿⣿⣿⣿⣿⣿⣿⣿⣿⣿⣿⣿⣿⣿⣿⣿⣿⣿⣿⢕⢕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⣯⣵⣷⡾⣏⣵⣾⣿⣿⣿⣿⣿⣿⡿⢿⣿⣿⣿⣿⣿⣿⣿⣿⣿⣿⣿⣿⣿⣿⣿⣿⣿⣿⣿⣿⣿⢕⢕⣿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⣿⣿⣿⣿⣿⣿⣿⢿⢿⢿⢿⣟⣽⣷⣿⣿⡿⢟⣵⣾⣿⣿⣿⣿⣿⣿⣿⣿⣿⡇⢸⣿⣿⣿⣿⣿⣿⣿⣿⣿⣿⣿⣿⣿⣿⣿⣿⣿⣿⣿⣿⣿⡕⢕⢹⣿⣿⣿⣿⣿⣿⣿⣿⣿⣿⣿⣿⣿⣿⣿⣿⣿⣿⣿⣿⣿⣿⡿⢿⣟⣵⣷⣿⢏⣼⣿⣿⣿⣿⣿⣿⣿⣿⣿⣿⣿⣿⣿⣿⣿⣿⣿⣿⡿⢏⣱⣾⣿⣿⣿⣿⣿⣿⣿⣿⣿⢿⢿⢿⢟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⢫⢝⣕⣷⣼⣿⢟⣽⣾⣿⣿⣿⢟⣹⣮⣽⣝⡻⢿⣿⣿⣿⣿⣿⣿⣿⣿⢕⢜⣿⣿⣿⣿⣿⣿⣿⡿⣿⣿⣿⣿⣿⣿⣿⣿⣿⣿⣿⣿⣿⣷⡕⢕⢝⢿⣿⣿⣿⣿⣿⣿⣿⣿⣿⣿⣿⣿⣿⣿⣿⣿⣿⢟⣟⣽⣷⣿⣿⣿⡿⢣⣾⣿⣿⣿⣿⣿⣿⣿⣿⣿⣿⣿⣿⣿⣿⣿⣿⣿⡿⢏⣵⣿⣿⣿⣿⣿⣿⡿⢟⢟⢟⢝⢝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⣿⣿⡯⡟⢝⣣⣽⡾⢿⣟⣯⡽⣣⣾⣿⣿⣿⣿⢏⣵⣿⣿⣿⣿⣿⣷⣧⡸⡻⢿⣿⣿⣿⣿⣿⢱⡇⡿⣿⣿⣿⣿⣿⣿⡇⢸⣿⣿⣿⣿⣿⣿⣿⣿⣿⣿⣿⣿⣿⣿⣵⣕⢕⢜⢝⣝⣿⣿⣿⣿⣿⣿⣿⣿⣿⣿⣿⢿⢏⣵⣿⣿⣿⣿⣿⣿⡿⣱⣿⣿⣿⣿⣿⣿⣿⣿⣿⣿⣿⣿⣿⣿⣿⣿⣿⡿⢏⣵⣿⡿⣿⢿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⢟⣏⢵⣾⣯⣷⢇⣹⣵⢾⣻⣽⣷⣿⣿⣿⢏⢾⢿⢿⣿⣿⢏⣱⣿⣿⣿⣿⣿⣿⣿⣿⣿⣿⣿⣇⡝⢿⣿⣿⡫⢸⣟⡇⣿⣿⣿⣿⣿⣿⡇⢕⣿⣿⣿⣿⣿⣿⣿⣿⣿⣿⣿⣿⣿⣿⣿⣽⣿⣿⣿⣿⣿⣿⣿⣟⣟⣿⣿⡿⢟⣹⣱⣵⣿⣿⣿⣿⣿⣿⣿⡟⣱⣿⣿⣿⣿⣿⣿⣿⣿⣿⣿⣿⣿⣿⣿⣿⣿⣿⢟⡱⢞⢝⢎⢕⢕⢕⢕⢕⢕⢕⢕⢕⢕⢕⢕⢕⢕⢕⢕⢕⢕⢕⢕⢕⢕⢕⢕⢕⢕⢕⢕⢕⠀</a:t>
            </a:r>
            <a:br/>
            <a:r>
              <a:t>⣿⣿⣿⣿⣿⡿⣿⣿⣿⣿⣿⣿⣿⣿⣿⣿⣿⣿⣿⣿⣿⣿⣿⣿⣿⣿⣿⣿⣿⣿⣿⣿⣿⣿⣿⣿⣿⣿⣿⣿⣿⣿⣿⣿⣿⣿⣿⣿⣿⣽⣽⣿⣿⣿⣿⣿⢟⣿⣿⣿⣷⣿⣿⣿⣿⣿⣿⣿⣿⣿⣿⣿⣿⣟⣻⣯⣵⣷⣾⣿⢿⢿⣿⣿⣽⣾⣿⣿⣿⣿⣿⣿⣷⣿⢞⣵⢻⡕⣿⡿⢏⣵⢿⣫⣷⣿⣿⡿⢟⢝⢕⣱⣱⣵⣷⣿⡟⢕⣾⣿⣿⣿⣿⣿⣿⣿⣿⣿⣿⣿⣿⣿⣿⣕⢜⠞⠙⢜⣾⡇⢿⣿⣿⣿⣿⡿⣱⢕⣿⣿⣿⣿⣿⣿⣿⣿⣿⣿⣿⣿⣿⣿⣿⣿⣿⣿⣿⣿⣿⣿⣿⣿⡿⢟⣹⣵⣿⣿⣿⣿⣿⣿⣿⣿⣿⣿⡟⣱⣿⣿⣿⣿⣿⣿⣿⣿⣿⣿⣿⣿⣿⣿⢿⡯⡿⢕⢸⢜⢕⢕⢕⢕⢕⢕⢕⢕⢕⢕⢕⢕⢕⢕⢕⢕⢕⢕⢕⢕⢕⢕⢕⢕⢕⢕⢕⢕⢕⢕⢕⢕⠀</a:t>
            </a:r>
            <a:br/>
            <a:r>
              <a:t>⣿⣿⡿⠋⠁⠀⠜⢻⣿⣿⣿⣿⣿⣿⣿⣿⣿⣿⣿⣿⣿⣿⣿⣿⣿⣿⣿⣿⣿⣿⣿⣿⣿⣿⣿⣿⣿⣿⣿⣿⣿⣿⣿⣿⣿⣿⣿⣿⢿⣿⣿⣿⣿⣿⣿⡿⢿⣿⣿⣟⣻⣿⣿⣿⣿⢿⢿⣿⣿⣿⣿⣿⣿⣿⣿⣿⣿⣿⣿⣿⣾⣿⣿⣟⣻⣿⣷⣿⣿⣿⣿⣿⣯⢕⡜⡵⢷⢷⣣⣾⢟⣵⣿⣿⣿⣿⡷⢏⣵⢇⢱⣼⣿⣿⣿⢇⢎⣼⣿⣿⣿⣿⣿⣿⣿⣿⣿⣿⣿⣿⣿⣿⣿⡿⠑⠀⣱⣿⡿⣕⢔⢜⢻⣿⡿⣱⣿⢸⣿⣿⣿⣿⣿⣿⣿⣿⣿⣿⣿⣿⣿⣿⣿⣿⣿⣿⣿⣿⣿⣿⢟⢏⢱⣾⡿⢸⣿⣿⣿⣿⣿⣿⣿⣿⣿⡟⣱⣿⣿⣿⣿⣿⣿⣟⢟⢝⢝⢝⢝⢝⢝⢣⢟⢎⢕⢕⢕⢕⢕⢕⢕⢕⢕⢕⢕⢕⢕⢕⢕⢕⢕⢕⢕⢕⢕⢕⢕⢕⢕⢕⢕⢕⢕⢕⢕⢕⢕⢕⢕⢕⠀</a:t>
            </a:r>
            <a:br/>
            <a:r>
              <a:t>⣯⣿⣷⣴⢴⣴⣤⣤⣝⣿⡿⣿⣿⣿⣿⣿⣿⣿⣿⣿⣿⣿⣿⣿⣿⣿⣿⣿⣿⣿⣿⣿⣿⣿⣿⣿⣿⣿⣿⣿⣿⣿⣿⣿⣿⣿⣿⣿⣿⢿⢿⢟⣟⣿⣿⣷⣷⣿⡿⢿⣿⣿⣿⣯⣿⣿⡿⢿⣟⣻⣿⣿⣿⣿⡿⢿⢟⣿⣿⣷⣷⣿⣿⣿⣿⣿⣿⣿⣿⣿⣿⣿⡏⢕⢻⡜⢟⡾⢟⣵⣿⣿⣿⣿⡿⢏⣵⢟⢏⣵⡟⢿⣿⢟⣱⣾⣿⣿⣿⣿⣿⣿⣿⣿⣿⣿⣿⣿⣿⣿⣿⣿⣿⡇⢀⣵⣿⣿⢇⢝⢕⢕⢕⢜⢱⣿⢇⣿⣿⣿⣿⣿⣿⣿⣿⣿⣿⣿⣿⣿⣿⣝⣿⣿⣿⣿⣿⡿⢏⢕⢪⢱⣿⣿⡇⣿⣿⣿⣿⣿⣿⣿⣿⣿⢿⣿⣿⢿⢿⢟⢟⢏⢕⢕⢕⢕⢕⢕⢕⢕⢕⢕⢕⢕⢕⢕⢕⢕⢕⢕⢕⢕⢕⢕⢕⢕⢕⢕⢕⢕⢕⢕⢕⢕⢕⢕⢕⢕⢕⢕⢕⢕⢕⢕⢕⢕⢕⢕⢕⢕⠀</a:t>
            </a:r>
            <a:br/>
            <a:r>
              <a:t>⣻⣽⣷⣿⣿⣿⣿⣿⣿⣿⣿⣧⡅⢙⠻⣿⣿⣿⣿⣿⣿⣿⣿⣿⣿⡿⢿⢿⢿⢿⣿⣽⣼⣿⣿⣿⣿⣿⣿⣿⣿⣿⡿⢟⢟⣟⣿⣧⣵⣷⣾⣿⡿⢿⣿⣿⣿⣿⣿⣿⣿⢟⢟⣻⣿⣷⣷⣿⢿⢿⣿⣟⣽⣽⣿⣿⣿⣿⣟⣟⣹⣿⣿⣿⣿⢿⢟⣟⣿⣿⣾⡿⢇⢕⢇⢕⢏⣵⣿⣿⣿⣿⢟⢏⣱⡿⢏⣵⣿⣿⣷⢕⣵⣾⢟⣿⣿⣿⣿⣿⣿⣿⣿⣿⣿⣿⣿⣿⣿⡿⣿⣿⡿⣱⣾⣿⣿⢏⠑⠁⠑⢕⢕⢕⠕⢝⣾⣿⣿⣿⢿⣿⣿⣿⣟⣿⣿⣿⣿⣿⣿⣿⣿⣿⣿⡿⢏⢕⢕⢕⢜⣵⣿⣿⡇⣿⡿⢟⢟⢟⢟⢕⢕⢕⢜⢝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⡐⠁⠑⢛⢛⠿⠿⢿⢟⡝⢻⣷⣷⣷⣾⣿⣿⢟⣿⣿⣿⣿⣿⣿⣿⣿⣷⣿⣿⣿⣿⣿⡟⢟⣟⣽⣿⣿⣿⣿⣿⣿⣿⣽⣽⣿⣿⡿⢿⣿⣟⣽⣽⣿⣿⣿⣿⣟⢿⣿⣯⣽⣿⣿⣿⣿⣿⣯⣵⣵⣿⣿⣿⣿⣧⣗⡿⢞⠑⢱⣵⢫⣾⣿⣿⣿⢟⢕⣵⣱⢏⣵⣿⣿⣿⢟⣵⡿⢏⣵⣿⣿⣿⣿⣿⣿⣿⣿⣿⣿⣿⣿⣿⣿⢏⣸⡿⢏⣼⣿⣿⣿⢏⠀⠀⠀⠀⠅⠁⢀⠀⠱⣿⣟⣝⣻⣷⣿⣾⣿⣿⡿⢿⢏⣝⣝⣿⣿⣿⣿⢟⢕⢕⢕⢕⢕⢕⢝⢕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⢄⢅⢀⠜⢝⠁⢀⢕⢍⢙⠹⡗⡯⢿⣿⣟⣿⣿⣿⣿⣟⣟⢽⡿⢿⣿⣿⣿⢿⢿⢟⣟⣻⣽⣿⣿⣿⢟⢟⣟⣻⣿⣿⣷⣿⣿⢟⢟⣻⣯⣷⣾⣿⡿⢿⣿⣟⣿⣿⣿⣿⣿⣿⣟⣻⣿⣿⣿⣿⣿⢟⠑⠁⠀⣰⣾⢵⢟⣼⣿⡿⢇⡕⢿⣧⣣⣿⣞⢿⣿⣣⣿⢟⣱⣿⣿⣿⣿⣿⣿⣿⣿⣿⣿⣿⣿⣿⣿⢟⢕⢱⢏⣵⣿⣿⣿⣿⠏⢀⠐⢐⠔⠕⠕⠕⠑⠀⢄⢸⣿⣿⣿⣿⣿⣟⣏⣵⣷⣷⣿⣿⢿⢿⣏⡽⢕⢕⢕⢕⢕⢕⢕⢕⢕⢕⢕⢕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⠕⢄⠀⠑⢔⠕⢕⢕⢕⠔⠈⠗⢯⢾⢮⢟⣱⣿⣿⣯⣵⢵⢗⢝⢝⣹⣵⣷⣷⣿⡿⢟⣟⣽⣷⣷⣾⣿⢿⢟⣏⣹⣵⣿⣿⣿⡿⢟⢟⢝⣹⣿⣿⣿⡿⢿⢿⣿⣯⣵⣿⣿⣿⣿⣿⣏⣕⠝⠁⢀⠀⢠⣾⢟⢝⡎⣼⣿⣏⢕⢀⣀⢀⠑⢝⡻⣿⣎⢳⡟⡵⣱⡟⣽⣿⣿⣿⣿⣿⣿⣿⣿⣿⣿⣿⢟⢕⢕⢕⣱⣾⣿⣿⣿⡿⠇⠀⠑⢕⢕⢄⢄⢕⢀⠀⠀⠁⢸⣱⣵⣵⣷⣿⡿⡿⢿⢏⢝⣱⡷⢞⢋⣍⣵⣵⣶⣦⣵⣵⣥⣕⣑⢱⣵⣶⣷⣽⣿⣿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⠀⠀⠑⠔⢑⠅⢑⢕⢕⠑⠐⠀⠁⢺⣟⡟⢟⣝⣵⣵⣷⣷⣿⢿⢟⣟⣝⣹⣽⣿⣿⣿⣿⣟⣝⣹⣵⣷⣿⡿⢿⢿⢿⣿⣿⡿⢿⢇⣕⣾⣿⣿⣿⣿⣿⣿⣿⡿⢿⢿⣿⣿⣯⣽⣿⢟⢕⠀⠀⢀⣵⢿⢝⡵⢕⢕⣿⡟⣾⣱⣿⣿⡿⠗⠑⠘⢜⢏⣏⣼⢇⡿⣸⣿⣿⣿⣿⣿⣿⣿⣿⢿⢹⢝⢕⢕⠑⠀⠈⠛⠻⠿⠿⠟⠁⠀⢄⢔⢄⢕⢕⢕⢕⢕⢄⠀⢕⢻⢿⣟⣟⣝⣵⣧⣕⢕⢕⢇⢕⢕⢕⢕⣕⣧⢟⣻⣿⣿⣿⣟⣿⣿⣻⣷⣿⣿⣿⣿⡟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⠁⠐⠕⠁⠁⠀⠀⠀⠀⠀⠝⡟⢿⢟⢝⣝⣱⣵⣷⣷⡿⢿⢟⢟⣯⣵⣵⣾⡿⢿⢟⢝⣝⣱⣵⣷⣷⣷⣿⣿⣿⣿⣿⣷⣧⣾⣿⣿⢿⢿⣿⣟⣿⣿⣷⣾⣿⡿⢿⢟⡵⢝⣱⢄⣰⡿⣣⡇⡽⢕⢕⢕⣹⢱⣿⣿⣿⢏⠜⢑⠁⢀⠁⢧⢸⣿⢸⢇⣿⣿⣿⣿⣿⣿⣿⢟⢕⢕⢕⢕⣱⠁⢔⢀⠀⠀⠀⠀⢄⠀⠀⢅⢕⣵⢑⢕⠕⠁⠕⢕⢅⠀⢁⢕⣷⣿⢿⢿⢿⡝⢱⡇⢕⢕⢕⢕⢕⢕⢜⢿⣿⣿⣿⣿⣿⣗⢿⣿⣞⢟⢿⣿⣿⢹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⠑⡕⣾⢿⣿⣿⣏⣵⣵⣷⣷⢾⢟⢟⣝⣹⣵⣷⣷⡿⢿⢿⢟⢿⢏⢝⢝⢝⢹⢿⣿⣿⣿⣿⣿⣧⣵⣷⣿⣿⢿⢿⣟⣝⣝⣽⣼⢝⢎⢕⣾⢏⢱⢏⣼⢯⡺⢕⢕⢕⢱⣿⣸⡟⣿⣿⢕⢕⢄⢄⢀⡀⣸⣿⣿⣿⢇⡏⣿⣿⣿⣿⢻⢏⢕⢕⢕⢕⣾⣿⣧⡁⠁⠀⢀⢔⢕⢕⡄⠀⠁⢕⢇⢱⢕⢔⢀⠀⠀⠁⠀⠁⢕⢱⣵⣵⣷⣿⢇⢹⣇⢕⢕⢕⢕⢕⢕⢕⢕⢝⣿⣿⣿⣿⣿⣯⢿⢞⡧⣵⢜⣷⣕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⠜⢕⢹⡾⢿⢟⢟⣫⣵⣵⣷⣿⣿⢿⡟⢏⣝⣱⣵⢕⢕⣕⢕⢕⢣⢗⢇⢕⢜⢜⢏⣿⣽⣝⣝⣝⣹⣿⣷⣷⡟⢝⢟⢻⣝⢝⢇⢕⢾⢕⢕⢕⣾⡟⣺⢕⢕⣱⢱⣿⣿⣿⣿⣜⢻⢕⣗⢇⣱⣾⣿⣿⣿⣿⣿⣷⡇⣿⣿⣿⡏⢎⣱⢇⢕⣵⣿⣿⣿⣿⡿⢏⢕⣱⢱⣾⣿⣷⡄⠀⠀⠅⢜⢜⢴⢑⠔⢄⢀⠀⣄⡡⢸⢟⡝⣹⡏⢕⢕⢻⢕⢕⢕⢕⢕⢕⢕⢕⢕⢕⢕⢻⢟⢟⣿⣿⣿⣿⣿⢸⣾⡿⢵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⠕⣵⣷⣷⣷⢿⢟⢟⢟⣝⣵⡵⣕⣜⢟⣝⣕⢕⢕⢕⢕⠜⠣⢳⢿⢟⢟⢟⢝⣵⣵⢾⢟⢻⢿⢿⣵⣕⣽⣿⣾⣾⡿⢟⣕⣼⢷⢇⢕⢕⣼⣯⡜⡇⢕⢕⢜⣾⣿⣿⣿⣿⣿⣿⣿⣿⣿⣿⣿⣿⣿⣿⣿⣿⣿⣿⣿⣽⡷⢕⣵⢝⢱⣾⣿⣿⣿⣿⡿⢇⣱⣾⣷⣿⣿⣿⡟⣵⡀⠀⢀⠑⣵⠕⠁⠁⢒⢄⣵⣵⣵⣾⣿⢟⣿⢕⢕⢕⢕⢎⡕⢕⢕⢕⢕⢕⢕⢕⢕⢕⢕⢜⢜⢿⡿⣿⣧⣏⢸⣿⣪⢪⣇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⠘⠙⢙⢊⢕⠅⠑⠑⠉⠘⠘⠘⠘⠘⠑⠑⠁⠀⠀⠀⠀⠀⠀⠁⠗⠚⠋⠙⠟⠎⠑⠕⠱⢾⣾⢿⢿⢿⣟⢽⡵⢞⢝⢕⢕⢕⢕⢕⢕⣿⣽⢹⢕⢕⢕⢱⣿⣿⣿⣿⣿⣿⣿⣿⣿⣿⣿⣿⣿⣿⣿⣿⣿⣿⣿⣿⣿⣷⣽⣕⡺⢿⣷⣽⣟⡿⢿⣱⣾⣿⣿⣿⣿⣿⢯⣾⣿⡇⠀⠁⢔⠙⠗⢐⠀⢵⡿⢿⢟⢝⢝⣷⢷⡕⢕⢕⢕⢕⢕⢝⢣⢕⢕⢕⢕⢕⢕⢕⢕⢕⢕⢕⢕⢕⢕⣿⣿⣯⣽⣽⢞⣮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⢑⢔⠔⢀⠀⠀⠀⠑⠔⠁⠀⠀⠀⠀⠀⠀⢀⠀⠀⠀⠀⠀⠀⠀⠀⠀⠀⠀⠀⠀⠀⠀⠀⠀⠀⠀⠀⠀⢕⣱⢵⢜⢕⢕⢕⢕⢕⢕⢕⢕⢕⢕⢸⡿⢇⢜⢕⢕⢱⣾⣿⣿⣿⣿⣿⣿⣿⣿⣿⣿⣿⣿⣿⣿⣿⣿⣿⣿⣿⣿⣽⣥⣥⡅⢈⠑⢝⢿⣿⢟⣵⢻⣿⣿⣿⣿⣿⣵⣿⣿⣿⣷⣄⢀⠑⠕⢕⢕⢕⢱⣕⣾⣿⢇⢕⢜⢕⢕⢕⢕⢕⢕⢕⢕⢕⢱⢕⢕⢕⢕⢕⢕⢕⢕⢕⢕⢕⢕⢕⢜⢏⢕⢕⢜⡕⢣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⠔⠑⢀⠄⠀⠀⠀⠀⠀⠀⠀⠀⠀⠀⠀⠀⠀⠀⠀⠀⠀⠀⠀⠀⠀⠀⠀⠀⠀⠀⠀⠀⠀⠀⢔⢏⢕⢕⢕⢕⢕⢕⢕⢕⢕⢕⢕⢕⢕⢸⡟⢕⢕⢕⣱⡿⢕⣿⣿⣿⣿⣿⣿⣿⣿⣿⣿⣿⣾⣿⣿⣿⣿⣿⣿⣿⣿⣿⡟⠑⠆⠐⠀⠁⠈⠫⢺⢳⢿⣿⣿⡿⣿⣿⣿⣿⣿⣿⣿⣿⢏⣧⣄⡄⢄⢕⢗⢝⢟⢧⣕⣕⢕⣕⢕⢕⢕⢕⢕⢕⢕⢕⢕⢜⢳⢕⢕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⠁⠐⠀⠀⠁⠀⠀⠀⠀⠀⠀⠀⢀⠀⠀⠀⠀⠀⠀⠀⠀⠀⠀⠀⠀⠀⠀⠀⠀⠀⠀⠀⠀⠁⠁⠁⠁⠁⠁⠑⢕⢕⢕⢕⢕⢕⢕⢕⢸⢕⢕⢕⣱⣿⢇⢕⢸⣿⣿⣿⣿⡿⣿⣿⣿⣿⣿⣿⣿⣿⣿⣿⣿⣿⣿⣿⣿⢕⢔⢀⠀⠀⠀⢰⢀⢁⢸⡜⡿⣫⣾⣿⣿⣿⣿⣿⣿⣿⢏⣾⣿⣿⣷⢕⢕⢕⢕⢕⢕⢕⢗⢜⢇⢕⢕⢕⢕⢕⢕⢕⠕⢕⢕⢕⢕⢕⢕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⠁⠀⠀⠀⠕⠀⠀⠀⠀⠀⠀⢀⣄⣤⣄⡀⠀⠀⠀⠀⠀⠀⠀⠀⠀⠀⠀⠀⠀⠀⠀⠀⠀⠀⠕⢕⢕⢕⣱⢕⢕⢸⢕⢕⣱⣿⡏⢕⢕⢕⢹⣿⣿⣿⣿⣾⡿⣿⣿⣿⣿⣿⣿⣿⣿⣿⣿⣿⣏⢿⡵⡷⢕⢕⢐⣰⡿⠃⠄⢏⢕⣼⣿⣿⣿⣿⣿⣿⣿⡟⢑⢕⢕⢝⢻⢿⢸⣕⢕⢕⢕⢕⢕⢕⢕⢕⢕⢣⢕⢕⢕⢕⢕⢕⠑⢕⢕⢕⢕⢕⢜⢕⢕⠑⠕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⠑⠑⠎⢕⢕⢕⢕⢕⣼⣿⡿⢕⢕⢕⢕⢕⢻⣿⣿⣿⣿⣿⣮⣟⣿⣿⣿⣿⣿⣿⣿⣿⣿⣿⣷⣬⣝⣷⣿⣿⡷⢗⣵⣎⣱⣿⣿⣿⣿⡿⢯⣽⡿⣫⢕⢸⡇⢟⢟⣮⢕⣿⢇⢱⡕⢿⢟⢟⢝⢇⢕⡕⣕⡕⢕⢕⢕⢕⢕⢕⢅⢅⢑⢕⢕⢕⠕⠁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⠐⠀⠀⠀⡄⢕⢗⣗⣞⣿⡿⢕⢕⢕⢕⢕⢕⣱⢿⣿⣿⣿⣿⣿⣿⣿⣿⣿⣿⣿⣿⣿⣿⣿⣿⣿⣿⣿⣟⣫⣵⣾⣿⣿⢿⢿⣫⢟⢟⢏⣵⣿⢯⣕⣝⢇⣼⡇⣷⣷⣷⣿⡟⢕⢕⢕⢕⢕⣕⣱⡼⢏⢝⢝⢕⣕⣵⢔⢅⢕⢕⢕⢕⢕⢕⢕⠑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⠀⠐⠢⣽⣿⣿⣿⣿⢿⢟⢕⢕⢕⢕⣱⣾⣿⣿⣯⣟⣻⢿⢿⣿⣿⣿⣿⣿⣿⣿⣿⣿⣿⣿⣿⣽⡽⢝⢹⣝⡹⢝⢎⣱⣾⢟⢕⢕⣷⣿⢟⢕⢵⢜⢝⢟⢷⢇⢕⢕⣻⡿⢕⡵⢗⢷⢗⢎⢕⣕⣕⣵⣷⣷⣾⢿⢟⢕⢕⢅⢑⠕⢕⢕⢕⠁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⠁⢕⢕⢕⢕⠕⠕⢕⡵⣾⣿⣿⣿⣿⣿⣿⣿⣿⡗⢕⢝⢝⢟⢟⢻⢿⢿⢿⢟⢝⢝⢗⢫⡽⡏⡱⣱⣵⡿⢟⢕⢕⢕⢸⡿⣕⢱⢙⠑⢓⢞⢕⢕⢕⢜⢕⡕⢕⢕⢕⢕⣱⣵⣵⣾⢿⢟⢟⢝⣕⣱⣵⣾⢕⢕⢕⢕⢕⢔⠁⠀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⠁⠁⠀⠀⠀⠀⠀⠁⠉⠟⢿⣿⣿⣿⣿⢏⢕⢕⢕⢕⢕⢕⢕⢕⢕⢕⢕⢕⢕⢕⣱⣵⣿⣿⣿⢏⢕⢕⢕⢕⢕⢜⢜⢕⠑⠀⢀⡣⡕⢕⢕⢕⢝⣕⣕⣵⣵⣾⡿⢟⢟⢏⣱⣵⣵⣾⣿⢿⢿⢿⣹⡕⢕⢕⢕⠕⠁⠀⠀⠀⠀⠀⠀⢀⢄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⠉⠻⢟⢕⢕⢕⢕⢕⢕⢕⢕⢕⢕⢕⢕⢕⢕⢕⣵⣿⣿⣿⡿⢕⢕⢕⢕⢕⢕⢕⢕⠃⠀⠀⢀⡇⢕⢕⣕⣵⣵⣿⡿⣿⣟⣝⣱⣵⣷⣾⣿⢿⢟⢟⢝⣕⣵⣵⣾⣿⡇⢕⢕⢕⠀⢀⠀⠀⢄⢔⢔⢕⢕⠕⠁⢀⡾⢟⢏⢝⢕⢕⢕⢕⢕⢕⢱⢾⢿⢿⢿⢷⢧⢕⢕⠀⢕⢕⢕⢕⢕⢕⢳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⢀⠀⠀⠀⠀⠀⠀⠀⠀⠀⠀⠀⠀⠀⠁⠕⢕⢕⢕⢕⢕⢕⢕⢕⢕⢕⢕⢕⣱⣿⣿⣿⡿⢏⢕⢕⢕⢕⢕⢕⢕⢕⠁⠀⠀⠀⢸⣧⢿⢿⢿⢟⣝⣵⣵⣿⣿⣿⣿⣿⣟⣝⣱⣵⣷⣷⣿⣿⣿⢿⢿⣧⣵⢕⢕⢕⢀⢕⢔⠀⢕⢕⢕⠑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⢄⢕⠄⢀⠀⠀⠀⠀⠀⠀⠀⠀⠀⠀⠀⠀⠀⠀⢕⢕⢕⢕⢕⢕⢕⢕⢕⢱⣾⡿⢿⢟⢏⢕⢕⢕⢕⢕⢕⢕⢕⢕⠁⠀⠀⠀⢀⡇⣿⢱⣵⣷⣿⣿⢿⢿⢟⣝⣕⣵⣾⣿⣿⣿⣿⢟⢏⢝⣽⣿⣿⣿⣿⣿⡕⢕⢕⢕⠑⢕⠀⠁⠑⠀⠀⠀⠀⢕⢕⢕⢕⢕⢕⢕⢕⢕⢕⢕⢕⢕⢕⢕⢕⢕⢕⢕⢕⢕⠀⢕⢕⢕⢕⢕⢕⢕⢕⢕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⠁⠔⢀⠀⠀⠀⠀⠀⠀⠀⠀⠀⠀⢀⠀⠀⠀⠁⠑⠑⠕⢕⢕⣵⢟⢏⢕⢕⢕⢕⢕⢕⢕⣵⢕⡜⢕⢕⢕⢔⣀⢀⢀⢸⡇⢹⡎⢟⢝⢝⣱⣷⣷⣿⣿⣿⣿⣟⢏⢝⢹⣿⣿⣿⣿⣿⡟⢟⢟⢟⢿⢇⢕⢕⢕⢀⠑⢀⢔⠁⠀⠀⠀⢕⢕⢕⢕⢕⢕⢕⢕⢕⢕⢕⢕⢕⢕⢕⢕⢕⢕⢕⢕⢕⢕⠀⢕⢕⢕⢕⢕⢕⢕⢕⢕⢕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⢕⠇⢀⠀⠀⠑⢔⠀⠀⠀⠀⠀⠀⠀⠀⠁⠁⠀⠀⠀⢕⠀⠀⠀⠀⠈⠑⠕⢕⣱⢏⢕⢕⣱⣷⣿⢏⢕⡕⢕⢕⣼⣿⡿⡿⢕⢼⡇⢜⣇⢷⣾⣿⡿⢟⢟⢟⣿⣵⡵⢿⢿⢿⣿⣿⣟⣻⣿⣿⣿⣷⣕⢕⣕⡞⢔⢕⢕⢀⢔⠕⠀⠀⠀⠀⠀⢕⢕⢕⢕⢕⢕⢕⢕⢕⢕⢕⢕⢕⢕⢕⢕⢕⢕⢕⢕⢕⢕⠀⢕⢕⢕⢕⢕⢕⢕⢕⢕⢕⢅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⢕⠀⠀⠀⠀⠑⠀⠀⠀⠀⠀⠀⠀⠀⠀⠀⠀⠀⠁⢕⠀⠀⠀⠀⠀⠀⠙⢏⢕⢵⣿⣿⢿⢕⢇⣾⢇⢕⢕⡕⣕⣱⣿⢕⢿⣧⢕⢹⢜⢝⢕⡕⢕⢕⢜⢝⢕⢕⡕⢱⢕⢝⢻⣿⣿⣿⣿⢟⢝⢝⢹⣿⣿⣇⠑⢀⠑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⠐⠀⠀⠀⠀⠀⠀⠀⠀⠀⠀⠀⠀⠀⢕⠀⠀⠀⠀⠀⠀⠀⠀⢠⡤⢁⢕⡵⢱⣾⢏⢕⢕⣸⣿⣿⢿⢟⢕⣿⣿⢱⢕⡇⢕⢕⡕⣵⡵⢷⢕⢕⢕⢕⣕⣕⣼⡏⢝⢝⢝⢟⣷⣷⣷⣿⣿⡿⠏⠀⠀⠀⠀⠀⠀⠀⠀⠀⠀⢕⢕⢕⢕⢕⢕⢕⢕⢕⢕⢕⢕⢕⢕⢕⢕⢕⢕⢕⢕⢕⢕⠀⢕⢕⢕⢕⢕⢕⢕⢕⢕⢕⢕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⠐⠀⠀⠀⠀⠀⠀⠀⠀⠑⠕⠃⢅⢾⢿⢏⢕⢕⢕⣿⣝⣕⣵⣷⢕⣿⣿⢸⡇⢱⢺⣿⣿⣧⣵⣵⣷⣿⣿⣿⣷⣝⣝⣕⣵⣷⣾⣿⣿⢿⢿⢟⢝⠃⠀⠀⠀⢀⣴⣁⢀⠀⠀⠀⠀⢕⢕⢕⢕⢕⢕⢕⢕⢕⢕⢕⢕⢕⢕⢕⢕⢕⢕⢕⢕⢕⢕⠀⢕⢕⢕⢕⢕⢕⢕⢕⢕⢕⢕⢄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⠐⢔⠀⢕⢕⢕⢕⢕⢕⣿⣿⡿⢿⢏⢕⣿⣿⣸⣿⢸⢸⣿⡿⢟⢝⣽⣿⣾⣿⣿⣿⢿⢿⢿⣿⡝⢝⢝⣕⣕⣣⣱⣷⢔⠀⢀⣵⣿⣿⠏⠀⠀⠀⠀⢅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⢄⢀⣠⢕⣕⢕⢕⢕⢜⢝⣱⣱⣵⣿⢕⣿⣷⡿⡟⢕⢸⢝⡻⣿⣿⣿⡿⢟⢟⢏⣱⣕⣵⣵⣵⣿⣿⣿⣿⡻⢏⢝⠕⠁⢀⣾⣿⡿⠋⠀⠀⠀⠀⠀⠁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⢕⢕⣾⢇⢏⢝⢕⣱⣵⣷⣿⣿⣿⣿⢏⣸⢟⢕⢕⢕⡕⢱⣿⢿⡿⢿⢿⢧⢕⣵⣾⣿⣿⣿⣿⡿⢿⢟⣝⣝⣵⣷⣾⡇⠀⠈⠛⠙⠀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⠔⠐⠁⠀⠀⢄⢕⢕⣼⢏⢕⢕⢜⢝⢝⣟⢏⢝⢝⢝⢜⣕⣵⣵⣷⣿⣿⡇⢸⢟⢇⣵⣵⣵⣷⣿⣿⡿⢟⢝⢕⢕⣱⣵⣿⣿⡿⢟⢟⢝⢑⠕⢀⠀⠀⠀⠀⢄⢕⠀⠀⢀⠀⢕⢕⢕⢕⢕⢕⢕⢕⢕⢕⢕⢕⢕⢕⢕⢕⢕⢕⢕⢕⢕⢕⢀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⢕⢕⣱⡟⣼⣿⣿⣿⢟⢝⢝⢕⣵⣵⣷⣾⣿⣿⢟⢏⢝⣕⣵⣵⣷⣿⣿⣿⢿⢿⣏⣕⣱⣷⣾⣿⣿⢿⢟⢏⢝⣕⣱⡵⠑⢑⣰⣿⢧⢀⠀⠀⢕⢕⠀⠀⢕⠀⢕⢕⢕⢕⢕⢕⢕⢕⢕⢕⢕⢕⢕⢕⢕⢕⢕⢕⢕⢕⢕⢕⢄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⢱⡟⢼⢻⣽⣕⣱⣵⣷⣿⣿⣿⢟⢟⢝⢝⣿⣷⣷⣿⣿⡿⢿⢟⢟⣝⣵⣵⣾⣿⣿⣿⣿⡟⢝⢕⣱⣵⣷⣿⣿⣿⢑⢴⢞⣟⣧⣷⣷⡇⢕⠑⠁⠀⠀⢕⠀⢕⢕⢕⢕⢕⢕⢕⢕⢕⢕⢕⢕⢕⢕⢕⢕⢕⢕⢕⢕⢕⢕⢕⠀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⡸⣷⡿⡻⢝⢝⢝⣱⣵⣷⣾⣿⡿⢿⢟⢟⣻⣧⣵⣷⣿⣿⢿⢿⢟⢏⣝⣱⣵⣾⣿⣿⣿⡿⢟⢟⢝⣱⣵⣵⣷⣿⣿⠿⠻⠇⠀⠀⠀⠀⠀⢕⢀⢕⢕⢕⢕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⡟⢟⢏⣵⣵⣷⣾⣿⣿⡿⢿⢿⣕⣕⣵⣷⣾⣿⣿⣿⣿⣟⢝⢕⣱⣷⣷⣿⣿⡿⢿⢿⢿⣿⢷⣄⠀⠀⠀⠀⠀⠀⢕⠑⢕⢕⢕⢕⢕⢕⢕⢕⢕⢕⢕⢕⢕⢕⢕⢕⢕⢕⢕⢕⢕⢕⢕⢔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⢿⢿⢿⣧⣱⣵⣷⣿⣿⣿⣿⣿⣿⡏⢝⢝⢟⢻⢿⢟⢟⢻⢟⢟⣿⣧⣕⣕⣕⢜⢝⣻⡇⠔⠀⠀⠀⠀⢕⢔⢕⢕⢕⢕⢕⢕⢕⢕⢕⢕⢕⢕⢕⢕⢕⢕⢕⢕⢕⢕⢕⢕⢕⢕⠀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⣿⣿⣿⢿⢿⣷⣼⣝⢇⠀⠀⠀⠀⠀⠑⢕⢕⢕⢕⢕⢕⢕⢕⢕⢕⢕⢕⠑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⣇⢕⢕⢸⡿⣿⣿⠕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⣜⣽⣷⣷⣮⣝⢝⢗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⢕⢕⢕⢝⢕⢕⢕⢵⣧⣕⢕⢕⢕⣿⣿⣿⣿⣿⣿⢟⢝⢝⢇⢕⠀⠀⠀⠀⠀⠀⠀⢕⢕⢕⢕⢕⢕⢕⢕⢕⢕⢕⢕⠀⢕⢕⢕⢕⢕⢕⢕⢕⢕⢕⢕⢕⠀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⣝⣷⣷⣷⡳⠁⠀⠀⢀⢀⢀⢄⢔⢕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⣾⣿⣿⢿⢿⡇⢕⢕⣱⣵⣿⣿⣿⢟⢟⢏⢝⣻⣷⣷⣾⣿⡿⢟⢻⠟⠁⠀⢀⣔⢱⣵⣵⣵⡵⢕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⢇⣕⣱⣵⣾⣾⣿⣿⡿⢟⢝⢕⢕⣱⢄⢕⢕⢕⢕⢕⢕⢕⢕⢕⢕⠀⠀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⢫⢕⣕⣱⣵⣵⣵⣷⣕⡕⢕⢕⣜⣵⣷⣾⣿⣿⡿⢿⢟⢟⢕⣕⣵⣵⣾⣿⣿⣿⣿⢏⢝⢕⢕⣱⣷⣿⣿⣿⡇⢅⢕⢕⢕⢕⢕⢕⢕⢕⢕⠀⠀⠀⢕⢕⢕⢕⢕⢕⢕⢕⢕⢕⢕⢕⠀⠑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⣿⣿⣿⡿⢏⢝⢝⣿⣿⣿⣿⣿⣿⡿⢿⢟⢟⢕⣵⣵⣷⣿⣿⣿⣿⡿⢟⢏⣕⣵⣿⣿⣿⣿⣿⡿⢟⢟⢝⡱⠁⢕⢕⢕⢕⢕⢕⢕⢕⢕⠀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⢴⢷⢕⢝⢝⣕⣱⣷⣾⣿⣿⣿⣿⢿⢿⣇⣕⣵⣵⣷⣿⣿⣿⣿⣿⡟⣝⣕⣵⣷⣿⣿⣿⣿⣿⢟⢟⢝⣵⣵⣷⣾⣿⡇⢕⢕⢕⢕⢕⢕⢕⢕⢕⢕⠀⠀⠁⢕⢕⢕⢕⢕⢕⢕⢕⢕⢕⢕⢔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⢜⣿⣿⣿⡿⢿⢟⢟⢏⣵⣵⣾⣿⣿⣿⣿⡿⢟⢏⣕⣕⣵⣿⣿⣿⣿⡿⢟⢟⢏⣝⣿⣿⣿⣿⣿⣿⣿⢿⢟⢗⢑⢕⢕⢕⢕⢕⢕⢕⢕⢕⠀⠀⠀⢕⢕⢕⢕⢕⢕⢕⢕⢕⢕⢕⢕⠀⢕⢕⢕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⣔⣵⠀⠀⠀⠀⠀⠀⠀⢀⣀⣁⣕⣅⡕⢻⢫⢕⣕⣱⣵⣷⣿⣿⣿⣿⣿⣿⡝⣕⣵⣷⣿⣿⣿⣿⣿⢿⢟⢟⣿⣷⣷⣾⣿⣿⣿⡿⢿⢟⢏⣕⣵⣷⣾⡇⢕⢕⢕⢕⢕⢕⢕⢕⢕⠀⠀⠀⠀⢕⢕⢕⢕⢕⢕⢕⢕⢕⢕⢕⢕⠕⢕⢕⠀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⢱⣿⣿⡿⢀⣠⣤⣴⣶⣇⢝⢕⢫⢏⢏⢕⢱⢱⣵⣾⣿⣿⣿⣿⡟⢝⢝⣻⣿⣿⣿⣿⣿⣿⡿⢟⢏⢕⢕⣱⣷⣾⣿⣿⣿⣿⣿⣿⣕⢕⢕⢵⢾⢟⢿⢻⣿⣇⢕⢕⢕⢕⢕⢕⢕⢕⢕⠀⠀⠀⠀⠕⢕⢕⢕⢕⢕⢕⢕⢕⢕⢕⢕⢕⢕⢕⢑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⠀⠀⠀⢕⣿⢿⣫⣵⣿⣿⡿⡿⢟⢟⢕⢕⢕⣕⣕⣱⣵⣿⡏⢝⢕⢕⢕⢕⣽⣷⣿⣿⣿⡿⢟⢟⢟⢟⣷⣵⣵⣵⣼⣿⣿⣿⣿⡟⢝⢝⢻⢻⢿⢟⢇⢕⢕⢕⢕⢜⢻⣿⢔⢕⢕⢕⢕⢕⢕⢕⢕⠀⠀⠀⠀⠀⢕⢕⢕⢕⢕⢕⢕⢕⢕⢕⢕⢕⢔⠕⢕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⠀⠀⠀⠁⠊⠑⠛⠛⠛⠛⠛⠊⠓⠓⠓⠛⠛⠛⠛⠛⠛⠛⠋⠑⠓⠓⠛⠛⠛⠛⠛⠛⠛⠛⠓⠑⠑⠓⠚⠛⠛⠛⠛⠛⠛⠛⠛⠛⠛⠓⠓⠓⠓⠓⠚⠛⠛⠛⠛⠓⠓⠛⠛⠃⠑⠑⠑⠑⠑⠑⠑⠑⠀⠀⠀⠀⠀⠀⠑⠑⠑⠑⠑⠑⠑⠑⠑⠑⠑⠑⠀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⡵⢟⢝⢕⢕⢕⢕⢕⢕⢕⢕⢕⢜⢕⢕⢝⢟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⢏⢕⣵⣷⣷⣷⣧⣕⡕⢕⢕⢕⢕⢕⢕⢕⢕⢕⢕⢕⢝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⢇⢱⣿⣿⣿⣿⣿⣿⣿⣿⣷⣵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⢇⢕⣾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⣼⣿⣿⣿⣿⣿⣿⣿⣿⣿⣿⣿⣿⣿⣿⣷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⣸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⢱⣿⣿⣿⣿⣿⣿⣿⣿⣿⣿⣿⣿⣿⣿⣿⣿⣿⣿⣿⣿⣿⣿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⣿⣿⣿⣿⣿⣿⣿⣿⣿⣿⣿⣿⣿⣿⣿⣿⣷⣵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⡿⢿⢟⣟⡟⢟⣿⣿⣿⣿⣿⣿⣿⣿⣿⣿⣿⣿⣿⣿⣿⣿⣿⣿⣿⣿⣿⣿⣿⣿⣿⣿⣿⣿⣿⢕⢕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⣽⣵⣾⡿⣟⣵⣾⣿⣿⣿⣿⣿⣿⣿⡟⣿⣿⣿⣿⣿⣿⣿⣿⣿⣿⣿⣿⣿⣿⣿⣿⣿⣿⣿⣿⣿⣿⢕⢕⣿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⣻⣿⣿⣿⡿⢿⢿⣿⣻⡟⢟⣽⣷⣿⣿⡿⢟⣵⣾⣿⣿⣿⣿⣿⣿⣿⣿⣿⣿⢕⢻⣿⣿⣿⣿⣿⣿⣿⣿⣿⣿⣿⣿⣿⣿⣿⣿⣿⣿⣿⣿⣿⡕⢕⢸⣿⣿⣿⣿⣿⣿⣿⣿⣿⣿⣿⣿⣿⣿⣿⣿⣿⣿⣿⣿⣿⣿⡿⢿⣟⣵⣷⣿⢏⣼⣿⣿⣿⣿⣿⣿⣿⣿⣿⣿⣿⣿⣿⣿⣿⣿⣿⣿⡿⢏⣱⣾⣿⣿⣿⣿⣿⣿⣿⣿⣿⢿⢿⢿⢇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⡟⢯⣕⣱⣼⣽⡷⢟⣽⣾⣿⣿⣿⢿⣫⣷⣷⣮⣽⢟⢿⣿⣿⣿⣿⣿⣿⣿⣿⢕⢸⣿⣿⣿⣿⣿⣿⣿⡿⣿⣿⣿⣿⣿⣿⣿⣿⣿⣿⣿⣿⣿⣷⡕⢕⢜⢻⣿⣿⣿⣿⣿⣿⣿⣿⣿⣿⣿⣿⣿⣿⣿⣿⣿⢟⣟⣽⣷⣿⣿⣿⡿⢣⣾⣿⣿⣿⣿⣿⣿⣿⣿⣿⣿⣿⣿⣿⣿⣿⣿⣿⡿⢏⣵⣿⣿⣿⣿⣿⣿⡿⢟⢟⢟⢝⢝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⣟⢿⢿⡿⢟⣝⣧⣵⢾⣟⣯⣽⣷⢞⣵⣿⣿⣿⣿⢟⣹⣾⣿⣿⣿⣿⣿⣿⣧⡸⡟⢿⣿⣿⣿⣿⣿⢸⡎⢟⣿⣿⣿⣿⣿⣿⡇⢹⣿⣿⣿⣿⣿⣿⣿⣿⣿⣿⣿⣿⣿⣿⣧⣕⣕⣕⣝⣽⣿⣿⣿⣿⣿⣿⣿⣿⣿⣿⣿⢿⢏⣵⣿⣿⣿⣿⣿⣿⡿⣱⣿⣿⣿⣿⣿⣿⣿⣿⣿⣿⣿⣿⣿⣿⣿⣿⣿⡿⢏⣵⣿⡿⣿⡿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⢿⢿⣏⢽⣼⣿⣷⢗⣣⣵⢿⣻⣽⣾⣿⡿⢿⢟⢵⢟⢻⣟⣿⢟⢱⣾⣿⣿⣿⣿⣿⣿⣿⣿⣿⣿⣿⣇⡝⢿⣿⣿⣿⢸⣣⡇⣿⣿⣿⣿⣿⣿⢕⢸⣿⣿⣿⣿⣿⣿⣿⣿⣿⣿⣿⣿⣿⣿⣿⣿⣿⣿⣿⣿⣿⣿⣿⣟⣟⣿⣿⡿⢟⣹⣱⣵⣿⣿⣿⣿⣿⣿⣿⡟⣱⣿⣿⣿⣿⣿⣿⣿⣿⣿⣿⣿⣿⣿⣿⣿⣿⣿⢟⣱⢞⢝⢎⢕⢕⢕⢕⢕⢕⢕⢕⢕⢕⢕⢕⢕⢕⢕⢕⢕⢕⢕⢕⢕⢕⢕⢕⢕⢕⢕⢕⢕⠀</a:t>
            </a:r>
            <a:br/>
            <a:r>
              <a:t>⣿⣿⣿⣿⣿⢿⣿⣿⣿⣿⣿⣿⣿⣿⣿⣿⣿⣿⣿⣿⣿⣿⣿⣿⣿⣿⣿⣿⣿⣿⣿⣿⣿⣿⣿⣿⣿⣿⣿⣿⣿⣿⣿⣿⣿⣿⣿⣿⣿⣽⣽⣿⣿⣿⣿⣿⢟⣿⣿⣿⣷⣿⣿⣿⣿⣿⣿⣿⣿⣿⣿⣿⣿⣟⣻⣯⣵⣷⣾⣿⢿⢿⣿⣿⣽⣾⣿⣿⣿⣿⣿⣿⣯⢗⡣⢞⢵⢜⢻⢏⣵⡾⣫⣷⣿⣿⣿⢟⢕⡱⢇⣵⣵⣾⣿⡿⡳⣱⣿⣿⣿⣿⣿⣿⣿⣿⣿⣿⣿⣿⣿⣿⣿⣕⢜⠙⢁⣵⣿⢜⢿⣿⣿⣿⣿⢇⣷⢸⣿⣿⣿⣿⣿⣿⣿⣿⣿⣿⣿⣿⣿⣿⣿⣿⣿⣿⣿⣿⣿⣿⣿⣿⡿⢟⣹⣵⣿⣿⣿⣿⣿⣿⣿⣿⣿⣿⡟⣱⣿⣿⣿⣿⣿⣿⣿⣿⣿⣿⣿⣿⣿⣿⢿⡯⡿⢕⢸⢕⢕⢕⢕⢕⢕⢕⢕⢕⢕⢕⢕⢕⢕⢕⢕⢕⢕⢕⢕⢕⢕⢕⢕⢕⢕⢕⢕⢕⢕⢕⢕⢕⠀</a:t>
            </a:r>
            <a:br/>
            <a:r>
              <a:t>⣿⣿⡟⠙⠑⠀⠙⢻⣿⣿⣿⣿⣿⣿⣿⣿⣿⣿⣿⣿⣿⣿⣿⣿⣿⣿⣿⣿⣿⣿⣿⣿⣿⣿⣿⣿⣿⣿⣿⣿⣿⣿⣿⣿⣿⣿⣿⣿⢿⣿⣿⣿⣿⣿⣿⡿⢿⣿⣿⣟⣻⣿⣿⣿⣿⢿⢿⣿⣿⣿⣿⣿⣿⣿⣿⣿⣿⣿⣿⣿⣾⣿⣿⣟⣻⣿⣷⣿⣿⣿⢿⣿⡏⢱⡵⣞⣟⢏⣵⢟⣽⣾⣿⣿⣿⣿⢟⣵⡾⢕⣵⣿⣿⣿⢟⣕⣱⣿⣿⣿⣿⣿⣿⣿⣿⣿⣿⣿⣿⣿⣿⣿⣿⡏⠀⢄⣼⣿⣏⡇⢔⢜⢻⣿⢏⣾⡏⣿⣿⣿⣿⣿⣿⣿⣿⣿⣿⣿⣿⣿⣿⣿⣿⣿⣿⣿⣿⣿⣿⣿⢟⢏⢱⣾⡿⢸⣿⣿⣿⣿⣿⣿⣿⣿⣿⡟⣱⣿⣿⣿⣿⣿⣿⣟⢟⢝⢝⢝⢝⢝⢝⢣⢟⢎⢕⢕⢕⢕⢕⢕⢕⢕⢕⢕⢕⢕⢕⢕⢕⢕⢕⢕⢕⢕⢕⢕⢕⢕⢕⢕⢕⢕⢕⢕⢕⢕⢕⢕⢕⢕⠀</a:t>
            </a:r>
            <a:br/>
            <a:r>
              <a:t>⣯⣿⣷⣴⢴⣴⣴⣄⣝⣿⡿⣿⣿⣿⣿⣿⣿⣿⣿⣿⣿⣿⣿⣿⣿⣿⣿⣿⣿⣿⣿⣿⣿⣿⣿⣿⣿⣿⣿⣿⣿⣿⣿⣿⣿⣿⣿⣿⣿⢿⢿⢟⣟⣿⣿⣷⣷⣿⡿⢿⣿⣿⣿⣯⣿⣿⡿⢿⣟⣻⣿⣿⣿⣿⡿⢿⢟⣿⣿⣷⣷⣿⣿⣿⣿⣿⣿⣿⣿⣿⣿⣿⢱⢝⢿⢝⣵⢟⣵⣿⣿⣿⣿⡿⢟⣱⡿⢏⣱⣾⢏⢻⢿⣏⣾⣿⣿⣿⣿⣿⣿⣿⣿⣿⣿⣿⣿⣿⣿⣿⣿⣿⣿⠑⣰⣿⣿⡿⢜⢕⢕⢕⢕⢝⢺⡿⣸⣿⣿⣿⣿⣿⣿⣿⣿⣿⣿⣿⣿⣿⣿⣝⣿⣿⣿⣿⣿⡿⢏⢕⢪⢱⣿⣿⡇⣿⣿⣿⣿⣿⣿⣿⣿⣿⢿⣿⣿⢿⢿⢟⢟⢏⢕⢕⢕⢕⢕⢕⢕⢕⢕⢕⢕⢕⢕⢕⢕⢕⢕⢕⢕⢕⢕⢕⢕⢕⢕⢕⢕⢕⢕⢕⢕⢕⢕⢕⢕⢕⢕⢕⢕⢕⢕⢕⢕⢕⢕⢕⢕⢕⠀</a:t>
            </a:r>
            <a:br/>
            <a:r>
              <a:t>⣻⣽⣷⣿⣿⣿⣿⣿⣿⣿⣿⣧⡌⢙⠻⣿⣿⣿⣿⣿⣿⣿⣿⣿⣿⡿⢿⢿⢿⢿⣿⣽⣼⣿⣿⣿⣿⣿⣿⣿⣿⣿⡿⢟⢟⣟⣿⣧⣵⣷⣾⣿⡿⢿⣿⣿⣿⣿⣿⣿⣿⢟⢟⣻⣿⣷⣷⣿⢿⢿⣿⣟⣽⣽⣿⣿⣿⣿⣟⣟⣹⣿⣿⣿⣿⢿⢟⣟⣿⣿⣾⡿⢜⢸⡱⡫⣣⣾⣿⣿⣿⡿⢏⢕⣼⢟⣵⣿⣿⣿⢗⣱⣾⢟⣽⣿⣿⣿⣿⣿⣿⣿⣿⣿⣿⣿⣿⣿⣿⢿⣿⣿⢏⣼⣿⣿⡿⠑⠁⠁⠁⢕⢕⠕⢕⢱⣿⣿⣿⡿⢿⣿⣿⣿⣟⣿⣿⣿⣿⣿⣿⣿⣿⣿⣿⡿⢏⢕⢕⢕⢜⣵⣿⣿⡇⣿⡿⢟⢟⢟⢟⢕⢕⢕⢜⢝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⡐⠁⠑⢛⢟⠟⠿⢟⣟⢟⢿⣿⣷⣷⣿⣿⢻⣟⣿⣿⣿⣿⣿⣿⣿⣿⣷⣿⣿⣿⣿⣿⡟⢟⣟⣽⣿⣿⣿⣿⣿⣿⣿⣽⣽⣿⣿⡿⢿⣟⣟⣽⣽⣿⣿⣿⣿⣟⢿⣿⣯⣽⣿⣿⣿⣿⣿⣯⣵⣵⣿⣿⣿⣽⣧⡕⢟⠋⢁⢹⢞⣵⣿⣿⣿⡿⢏⣱⡗⡞⡕⣿⣿⣿⡿⣣⣾⢟⣵⣿⣿⣿⣿⣿⣿⣿⣿⣿⣿⣿⣿⣿⣿⢟⢕⣿⢟⣵⣿⣿⣿⡿⠑⠀⠀⠀⢁⢀⢀⢄⠀⢸⣿⡟⣝⣻⣷⣿⣾⣿⣿⡿⢿⢏⣝⣝⣿⣿⣿⣿⢟⢕⢕⢕⢕⢕⢕⢝⡎⢵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⢄⢅⠐⠜⢁⠀⢄⢕⢍⠕⢺⢺⢿⣿⣿⣟⣿⣿⣿⣿⣟⣟⢽⡿⢿⣿⣿⣿⢿⢿⢟⣟⣻⣽⣿⣿⣿⢟⢟⣟⣻⣿⣿⣷⣿⣿⢟⢟⣻⣯⣷⣾⣿⡿⢿⣿⣟⣿⣿⣿⣿⣿⣿⣟⣻⣿⣷⣾⣾⢟⠋⠁⠀⢠⣷⢿⡸⢣⣿⣿⢟⢱⢜⢿⡜⣼⣿⡜⣿⢏⣾⢟⢕⣾⢿⣿⣿⣿⣿⣿⣿⣿⣿⣿⣿⣿⣿⢟⢕⢕⢞⣵⣾⣿⣿⣿⡟⢑⢁⠅⢑⠑⢑⠑⠑⠁⠀⢔⢽⣿⣿⣿⣿⣿⣟⣏⣵⣷⣷⣿⣿⢿⢿⣏⡽⢕⢕⢕⢕⢕⢕⢕⢕⢕⢕⢕⢕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⠕⢄⠀⠕⢅⢕⢕⢕⢕⠀⠘⢣⢕⢵⢏⣝⣹⣿⣿⣯⣵⢵⢗⢝⢝⣹⣵⣷⣷⣿⡿⢟⣟⣽⣷⣷⣾⣿⢿⢟⣏⣹⣵⣿⣿⣿⡿⢟⢟⢝⣹⣿⣿⣿⡿⢿⢿⣿⣯⣵⣿⡿⣿⣿⣿⣿⢝⠑⠀⠐⢀⣵⡟⢕⢇⢇⣿⡻⢝⢀⣤⣄⡀⠑⢹⡻⣿⡜⡾⣣⣎⣾⢫⣿⣿⣿⣿⣿⣿⣿⣿⣿⣿⣿⢟⢕⢕⢕⣱⣷⣿⣿⣿⣿⢟⠁⠁⠑⠕⢕⢔⢔⢐⢄⠀⠀⢕⢜⣝⣵⣵⣷⣿⣿⢿⢟⢏⢝⣱⡵⠾⢛⣝⣥⣵⣵⣧⣵⣥⣕⣕⡑⢱⣵⣶⣾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⠀⠁⠑⠄⢑⢐⠕⢕⢕⠐⠄⠀⠑⢾⡿⣟⣟⣝⣵⣵⣷⣷⣿⢿⢟⣟⣝⣹⣽⣿⣿⣿⣿⣟⣝⣹⣵⣷⣿⡿⢿⢿⢿⣿⣿⡿⢿⢇⣕⣾⣿⣿⣿⣿⣿⣿⣿⡿⢿⢿⣿⣿⣯⣾⢟⡵⢅⠀⢀⣰⢿⡏⣵⢏⢕⢕⣿⢧⣿⣾⣿⡿⣏⢅⠁⠘⢜⢻⣱⡿⢸⢇⣿⣿⣿⣿⣿⣿⣿⣿⡿⢏⢜⢎⢕⠑⠀⠀⠈⠙⠛⠛⠛⠑⠀⢔⢔⢐⢄⢕⢕⢕⢕⢕⠔⠀⢑⡿⢿⣟⣟⣝⣵⣕⣕⢱⢕⢑⢅⢔⢜⢜⢜⢷⣿⣿⢿⣾⣿⣿⣾⡿⣿⣮⣿⣿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⠁⠐⠅⢁⠀⠀⠀⠀⠀⠈⢻⢿⢿⢟⢝⣝⣱⣵⣷⣷⡿⢿⢟⢟⣯⣵⣵⣾⡿⢿⢟⢝⣝⣱⣵⣷⣷⣷⣿⣿⣿⣿⣿⣷⣧⣾⣿⣿⡿⢿⣿⣟⣿⣿⣷⣾⣿⢿⢿⣱⢻⣱⡧⢄⣾⢫⣾⢸⢏⢕⢕⢕⣿⣼⣿⣿⡏⢔⢁⠀⠀⢄⠘⡇⣻⣿⣺⢸⣿⣿⣿⣿⣿⣿⡿⢏⢕⢕⢕⢱⣇⠀⢔⠀⠀⠀⠀⢄⢔⠀⠀⢔⢱⡇⢕⢕⠑⠐⠑⢔⢄⠀⢕⢱⣾⣿⢿⢿⢿⡝⢕⡇⢕⢕⢕⢕⢕⢕⢕⢿⣿⣿⣿⣿⣿⣽⣿⣿⢟⠻⢿⣻⢟⢫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⢕⣵⣾⢿⣿⣿⣏⣵⣵⣷⣷⢾⢟⢟⣝⣹⣵⣷⣷⡿⢿⢿⢟⢿⢏⢝⢝⢝⢹⢿⣿⣿⣿⣿⣿⣷⣵⣷⣿⣿⢿⢿⣟⣝⣝⣽⡜⡕⢇⣵⢟⢕⢜⣱⣟⣵⢏⢕⢕⢕⣾⣟⣿⡝⣿⡇⢕⢕⢔⢀⢄⢱⣿⣿⣿⣿⣸⢟⣿⣿⣿⡟⡟⢕⡕⢕⢕⣵⣿⣿⣦⣄⣀⢄⢔⢕⢕⣱⢀⠀⠁⢜⢕⡷⡕⢔⢀⠀⠀⠀⠀⠕⢕⢹⣵⣵⣷⣿⢇⢸⡕⢕⢕⢕⢕⢕⢕⢕⢕⢝⢻⣟⣿⣿⣿⣿⣽⣯⣽⢧⢸⣹⣇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⢗⢎⢼⢳⢟⢟⢏⣹⣵⣵⣷⣿⣿⢿⡟⢏⣝⣸⣧⢕⢕⢕⢕⢧⢗⢗⢕⢕⢕⢜⢏⣿⣽⣝⣝⣝⣹⣿⣷⣾⡟⢯⢟⢟⡏⢜⡱⢸⡏⢕⢕⣱⡿⣯⡞⢕⢕⡎⣼⣿⣿⣿⣷⣼⣗⣽⣝⣱⣾⣿⣿⣿⣿⣿⣿⣿⣼⣿⣿⣿⢕⢱⡞⢕⣱⣾⣿⣿⣿⣿⡟⢕⢱⣕⣵⣿⣿⣷⠄⠀⠁⠑⢕⢕⠰⢅⢑⠄⢀⢠⣤⣔⡿⢟⢏⢹⡏⢕⢕⢪⡕⢕⢕⢕⢕⢕⢕⢕⢕⢕⢕⢻⢿⢻⣿⣿⣿⣟⢿⢕⣿⢿⣗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⢱⣷⣷⣷⣷⢿⢟⢟⢟⣝⣵⡵⣕⣱⢾⢝⡕⢕⢕⢜⣹⣼⡵⢾⣿⢿⢟⢟⢝⣵⣵⢾⢟⢻⢿⢿⣵⣕⣽⣿⣷⡷⢟⣕⣵⢷⢟⢕⢕⢱⣿⣯⢻⢕⢕⢕⢱⣿⣿⣿⣿⣿⣿⣿⣿⣿⣿⣿⣿⣿⣿⣿⣿⣿⣿⣿⣷⣿⢕⣱⢟⣱⢺⢿⣿⣿⣿⣿⢏⢕⣾⣿⣿⣿⣿⣿⣫⣷⠀⠀⢄⢱⢇⠐⠀⠈⢕⢔⢞⣵⣵⣺⣿⡟⢳⢕⢕⢕⢕⢳⡕⢕⢕⢕⢕⢕⢕⢕⢕⢕⢕⢕⢟⣹⣿⣿⣏⢾⡇⣿⡹⡺⢕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⠄⢀⠀⠀⠀⠙⠙⢕⢌⢅⢁⠁⠁⠈⠑⠉⠁⠁⠕⢑⠚⠑⠁⠁⠀⠀⠀⠀⠁⠃⠁⠁⠸⠟⠗⠇⠕⠵⢾⣿⢿⢿⢟⡫⢕⢳⢝⢕⢕⢕⢕⢕⢕⢸⣿⡝⡇⢕⢕⢕⣾⣿⣿⣿⣿⣿⣿⣿⣿⣿⣿⣿⣿⣿⣿⣿⣿⣿⣿⣿⣿⡿⢧⢵⢝⡟⢿⣷⣮⣝⣟⢏⣾⣿⣿⣿⣿⣿⣟⣵⣿⣿⡕⠀⠕⢄⢜⢁⢁⠔⣷⡺⢿⢟⢏⢝⣱⣷⡇⢕⢕⢕⢕⢕⢕⢇⢕⢕⢕⢕⢕⢕⢕⢕⢕⢕⢕⢕⢕⢕⣿⣿⣿⣿⢎⣻⢺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⠕⢐⢀⠀⠀⠁⠅⠀⠀⠀⠀⠀⠀⠀⢀⠑⠀⠀⠀⠀⠀⠀⠀⠀⠀⠀⠀⠀⠀⠀⠀⠀⠀⠀⠀⠀⠀⢜⢵⢧⢟⢕⢕⢕⢕⢕⢕⢕⢕⢕⢕⣾⡝⢕⡇⢕⢕⣾⢻⣿⣿⣿⣿⣿⣿⣿⣿⣿⣿⣿⣿⣿⣿⣿⣿⣿⣿⣿⣿⣷⣦⡴⠄⠁⠑⢝⢿⡿⣱⢟⣽⣿⣿⣿⡿⣯⣾⣿⣿⣿⣷⣄⡀⢑⠕⠕⢕⠐⣱⣵⣷⣿⢇⢜⢕⢕⢕⢕⢕⢕⢕⢕⢕⢕⢱⢕⢕⢕⢕⢕⢕⢕⢕⢕⢕⢕⢕⢜⢝⢝⢕⢕⢕⢕⢕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⠐⠅⠀⠀⢀⠀⠀⠀⠀⠀⠀⠀⠀⠀⠀⠀⠀⠀⠀⠀⠀⠀⠀⠀⠀⠀⠀⠀⠀⠀⠀⠀⠀⠀⢔⢕⢕⢕⢕⢕⢕⢕⢕⢕⢕⢕⢕⢕⢕⣟⢇⢕⢇⢕⣾⢏⢜⣿⣿⣿⣿⣿⣿⣿⣿⣿⣿⣿⣿⣿⣿⣿⣿⣿⣿⣿⣿⡿⢋⠘⠃⠀⠀⠀⠁⠎⢟⡞⣿⣿⡿⣫⣾⣿⣿⣿⣿⣿⣿⡿⣱⣵⣔⢔⢔⢇⢗⢝⢟⢧⣕⣕⡱⡱⢕⢕⢕⢕⢕⢕⢕⢕⢕⢕⢳⣕⢕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⠀⠀⠀⠀⠅⠀⠀⠀⠀⠀⠀⢀⠐⠀⠀⠀⠀⠀⠀⠀⠀⠀⠀⠀⠀⠀⠀⠀⠀⠀⠀⠀⠀⠁⠁⠁⠁⠁⠁⠑⢕⢕⢕⢕⢕⢕⢕⢕⢗⢕⢕⢕⣾⡏⢕⢕⢹⣿⣿⣿⣿⡕⢝⢿⣿⣿⣿⣿⣿⣿⣿⣿⣿⣿⣿⣿⡇⢕⢕⠀⠄⠀⠀⣕⠀⢄⡻⢹⢏⣼⣿⣿⣿⣿⣿⣿⣿⢟⢱⣿⣿⣿⡇⢕⢕⢕⢕⢕⢕⢕⢗⢕⢕⢕⢕⢕⢕⢕⢕⠕⠕⢕⢕⢕⢕⢕⢕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⠔⠀⠀⠀⠀⠀⠀⠀⢀⣄⣤⣄⡀⠀⠀⠀⠀⠀⠀⠀⠀⠀⠀⠀⠀⠀⠀⠀⠀⠀⠀⠑⢕⢕⢕⣱⡧⢕⢕⢕⢕⣾⣿⢇⢕⢕⢕⢻⣿⣿⣿⣷⣷⢕⢝⢻⣿⣿⣿⣿⣿⣿⣿⣿⣿⣜⢳⣸⠇⠕⢔⣠⢾⢏⢀⢜⢕⣵⣿⣿⣿⣿⣿⣿⣿⡿⢏⢕⢕⢜⢝⢿⢏⣣⡕⢕⢕⢕⢕⢕⢕⢕⢕⢕⢇⢕⢕⢕⢕⢕⢔⢑⢕⢕⢕⢕⢕⢜⢱⢕⠕⠕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⠁⠙⠝⢏⢕⢕⢜⢕⣾⣿⡏⢕⢕⢕⢕⢜⢿⣿⣿⣿⣿⣷⣧⣼⣽⣿⣿⣿⣿⣿⣿⣿⣿⣿⣷⣮⣽⣿⣿⡿⢟⣫⣷⣱⣵⣿⣿⣿⡿⢟⣧⣿⢟⣵⢕⣾⢸⢿⢿⢵⢻⡟⢕⢱⢵⢷⢿⢟⢝⢝⢕⡕⣕⡕⢕⢕⢕⢕⢕⢕⢅⢅⢑⢕⢕⢕⢕⠑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⠀⠀⠀⡠⢴⢕⣔⣽⣿⡿⢕⢕⢕⢕⢕⣵⣎⣿⣿⣿⣿⣿⣿⣿⣿⣿⣿⣿⣿⣿⣿⣿⣿⣿⣿⣿⣿⣯⣵⣾⣿⢿⢿⢻⣯⡿⢻⢏⣱⣾⢟⢵⣵⣻⢱⣿⢱⢷⢾⣾⣿⢇⢕⢕⢕⢕⢕⣕⣱⡼⢏⢝⢝⢜⡕⣕⢅⢀⠕⢕⢕⢕⢕⢕⢕⠕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⠀⠂⠵⢽⣿⣿⣿⡿⢟⢟⢕⢕⢕⢕⣵⣿⣿⣿⣾⣽⣟⣻⢿⢿⣿⣿⣿⣿⣿⣿⣿⣿⣿⣿⣿⢾⣟⣫⣝⢵⢗⢎⣱⣷⡿⢏⢕⣵⣿⡿⢇⡕⢗⢕⢝⡟⢗⢕⣕⣺⢿⢏⣕⢷⡷⢷⢗⢎⢕⣕⣕⣵⣷⣷⣾⢿⢿⢕⢕⢅⢕⢕⢕⢕⢕⠑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⠑⢕⢕⢕⢕⠕⠑⠱⢾⣿⣿⣿⣿⣿⣿⣿⣿⡿⢕⢕⢕⢜⢝⢝⢟⢟⢟⢟⢗⢜⢝⢝⢽⣇⣱⢱⣷⣿⡿⢏⢕⢕⢱⣿⢫⢴⢕⠑⢓⡎⢍⢕⢕⢜⢕⣇⢕⢕⢕⢕⣕⣱⣵⣵⣾⢿⢟⢟⢝⣕⣱⣵⣾⢕⢕⢕⢕⢕⢔⠁⠁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⠁⠁⠀⠀⠀⠀⠀⠀⠈⠛⢿⣿⣿⣿⢟⢕⢕⢕⢕⢕⢕⢕⢕⢕⢕⢕⢕⢕⢕⢕⣵⣮⣿⣿⣿⢏⢕⢕⢕⢕⢜⢕⢇⠑⠀⠀⢱⢗⢇⢕⢝⢝⢕⢕⣕⣱⣵⣾⡿⢟⢟⢏⣱⣵⣵⣾⣿⢿⢿⢻⣹⡕⢕⢕⢕⢕⠑⠀⠀⠀⠀⠀⠀⢀⢀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⠈⠻⢏⢕⢕⢕⢕⢕⢕⢕⢕⢕⢕⢕⢕⢕⢕⣵⣿⣿⣿⣿⢟⢕⢕⢕⢕⢕⢕⢕⠕⠁⠀⠀⢸⢕⢕⢕⣕⣵⣵⣿⢿⣿⣟⣝⣱⣵⣷⣾⣿⢿⢟⢟⢝⣕⣵⣵⣷⣿⡇⢕⢕⢕⠀⢀⠀⠀⢄⢄⢔⢕⢕⠕⠁⢀⡾⢟⢏⢝⢕⢕⢕⢕⢕⢕⢱⢾⢿⢿⢿⢷⢧⢕⢕⠀⢕⢕⢕⢕⢕⢕⢳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⢀⠀⠀⠀⠀⠀⠀⠀⠀⠀⠀⠀⠀⠀⠁⠕⢕⢕⢕⢕⢕⢕⢕⢕⢕⢕⢕⢱⣾⣿⣿⣿⢟⢕⢕⢕⢕⢕⢕⢕⢕⠀⠀⠀⠀⢄⣿⡼⡿⢿⢿⢟⣕⣵⣵⣿⣿⣿⣿⣿⣟⣝⣱⣵⣷⣷⣿⣿⣿⢯⢿⣵⣕⢕⢕⢕⢀⢕⢔⠀⢕⢕⢕⠑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⢀⢕⠀⠀⠀⠀⠀⠀⠀⠀⠀⠀⠀⠀⠀⠀⠀⠁⢕⢕⢕⢕⢕⢕⢕⢕⢕⣵⣿⢟⢵⢏⢕⢕⢕⢕⢕⢕⡕⢕⢕⠕⠀⠀⠀⠀⢸⢸⡇⣵⣵⣷⣿⣿⢿⢿⢟⣝⣕⣵⣾⣿⣿⣿⣿⢟⢏⢝⣽⣿⣿⣷⣿⣿⡕⢕⢕⢕⠑⢕⠀⠁⠑⠀⠀⠀⠀⢕⢕⢕⢕⢕⢕⢕⢕⢕⢕⢕⢕⢕⢕⢕⢕⢕⢕⢕⢕⢕⠀⢕⢕⢕⢕⢕⢕⢕⢕⢕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⢀⢕⠀⠐⢄⠀⠀⠀⠀⠀⠀⠀⠀⠀⠀⢄⠀⠀⠀⢁⠁⠑⠕⠕⢕⣵⢿⢏⢕⢕⢕⢕⢕⢕⢕⣕⡕⢱⢇⢕⢕⢕⢄⣀⢄⢰⣿⢕⣷⢻⢟⢝⢝⣱⣷⣷⣿⣿⣿⣿⣟⢏⢝⢹⣿⣿⣿⣿⣿⡟⢟⢟⢟⢿⡇⢕⢕⢕⢀⠑⢀⢔⠁⠀⠀⠀⢕⢕⢕⢕⢕⢕⢕⢕⢕⢕⢕⢕⢕⢕⢕⢕⢕⢕⢕⢕⢕⢕⠀⢕⢕⢕⢕⢕⢕⢕⢕⢕⢕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⢱⢕⠀⠀⠀⠕⢄⠀⠀⠀⠀⠁⠀⠀⠀⠐⠑⠀⠀⠁⢔⠀⠀⠀⠀⠁⠑⢕⢕⣳⢕⢕⢕⣱⣾⡿⢕⢣⢕⢕⢱⣷⢿⢿⡇⢱⣿⢕⢹⣱⣷⣾⣿⡿⢟⢟⢟⣿⣵⡵⢿⢿⢿⣿⣿⣟⣻⣿⣿⣿⣷⣕⢕⣕⡱⢕⢕⢕⢀⢔⠕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⠁⢕⠀⠀⠀⠈⢢⠀⠀⠀⠀⠀⠀⠀⠀⠀⠀⠀⠀⠑⢀⠀⠀⠀⠀⠀⠀⠸⡟⢕⣵⣿⣿⡟⢕⢱⡿⢕⢕⡕⢕⣕⣸⡇⢸⣿⡕⢜⡇⢏⢝⢕⢱⢕⢕⢜⢝⢕⢕⡕⢱⢕⢝⢻⣿⣿⣿⣿⢟⢝⢝⢹⣿⣷⡕⠑⢀⠑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⠀⠀⠀⠀⠀⠀⠀⠀⠀⢕⠀⠀⠀⠀⠀⠀⠀⢕⠊⣉⢉⠏⢵⣱⣾⢇⢕⢕⣿⣿⣿⡿⢕⢸⣿⡇⡇⢱⢕⣕⡕⣕⣵⡵⢷⢕⢕⢕⢕⣕⣕⣼⡏⢝⢝⢝⢟⣷⣷⣷⣿⣿⣿⠏⠀⠀⠀⠀⠀⠀⠀⠀⠀⠀⢕⢕⢕⢕⢕⢕⢕⢕⢕⢕⢕⢕⢕⢕⢕⢕⢕⢕⢕⢕⢕⢕⠀⢕⢕⢕⢕⢕⢕⢕⢕⢕⢕⢕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⠅⠀⠀⠀⠀⠀⠀⠀⠀⠁⠏⢗⠐⢸⢿⢏⢕⢕⢕⣟⣝⣕⣼⡇⢸⣿⡗⣗⢸⢸⣷⣿⣿⣧⣵⣵⣷⣿⣿⣿⣷⣝⣝⣕⣵⣷⣾⣿⣿⢿⢿⢟⢝⠑⠀⠀⠀⢀⣴⡑⡀⠀⠀⠀⠀⢕⢕⢕⢕⢕⢕⢕⢕⢕⢕⢕⢕⢕⢕⢕⢕⢕⢕⢕⢕⢕⢕⠀⢕⢕⢕⢕⢕⢕⢕⢕⢕⢕⢕⢔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⢄⢄⠁⢕⢕⢕⢕⢕⣿⣿⡿⢿⡇⢸⣿⢹⣿⡇⡇⣿⣿⣟⢟⢝⣽⣿⣾⣿⣿⣿⢿⢿⢿⣿⡝⢝⢝⣕⢕⣕⣕⣿⢦⠀⢀⣴⣿⣿⡟⠀⠀⠀⠀⢁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⢁⢑⢀⠁⢀⣕⣕⢑⢕⢕⢝⣱⣵⣵⢇⣿⡿⣫⣿⢕⢇⢜⢟⣻⣿⣿⣿⡿⢟⢟⢏⣱⣕⣵⣵⣵⣿⣿⣿⣿⡟⢕⢏⠝⠁⢀⣾⣿⡿⠏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⡵⢟⢱⡏⢞⢏⢕⣕⣵⣵⣷⣿⣿⣿⡿⢱⡟⢕⢕⢕⣕⢕⣷⣾⣿⡿⢿⢿⢧⢕⣵⣾⣿⣿⣿⣿⡿⢿⢟⣝⣝⣵⣷⣾⡆⠀⠑⠛⠋⠁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⠄⠐⠑⠀⠀⢔⢕⢕⡟⢕⢕⢕⢜⢝⢝⣝⢟⢝⢝⢜⢕⣕⣷⣵⣷⣿⡿⢕⢟⢟⣣⣵⣵⣵⣷⣿⣿⡿⢟⢝⢕⢕⣱⣵⣿⣿⡿⢻⢟⢝⢅⠑⣀⠀⠀⠀⠀⢀⢕⠀⠀⢀⠀⢕⢕⢕⢕⢕⢕⢕⢕⢕⢕⢕⢕⢕⢕⢕⢕⢕⢕⢕⢕⢕⢕⢄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⢕⢕⢱⡾⣱⣷⣿⣿⣿⢟⢝⢝⢕⣵⣵⣷⣾⣿⣿⢟⢏⢝⣱⣵⣵⣷⣿⣿⣿⢿⢿⣏⣕⣱⣷⣾⣿⣿⢿⢟⢏⢝⣕⣵⡵⠑⢁⣵⣿⡧⡄⠀⠀⢕⢕⠀⠀⢕⠀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⢾⢕⢝⡿⣕⣕⣱⣵⣷⣿⣿⣿⢟⢟⢝⢝⣿⣷⣷⣿⣿⡿⢿⢟⢟⣝⣵⣵⣾⣿⣿⣿⣿⡟⢝⢕⣱⣵⣷⣿⣿⣿⢅⢰⢞⣫⣿⣿⣷⡕⠀⠕⠀⠀⠀⢕⠀⢕⢕⢕⢕⢕⢕⢕⢕⢕⢕⢕⢕⢕⢕⢕⢕⢕⢕⢕⢕⢕⢕⢕⠀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⡿⡻⢝⢝⢝⣱⣵⣷⣾⣿⡿⢿⢟⢟⣻⣧⣵⣷⣿⣿⢿⢿⢟⢏⣝⣱⣵⣾⣿⣿⣿⡿⢟⢟⢝⣵⣵⣵⣾⣿⣿⠟⠏⠇⠀⠀⠀⠀⠀⢕⠀⢕⢕⢕⢕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⡟⢟⢏⣵⣵⣷⣾⣿⣿⡿⢿⢿⣕⣕⣵⣷⣾⣿⣿⣿⣿⣟⢝⢕⣱⣷⣷⣿⣿⡿⢿⢿⡿⣿⣗⢄⠀⠀⠀⠀⠀⠀⢕⠁⢕⢕⢕⢕⢕⢕⢕⢕⢕⢕⢕⢕⢕⢕⢕⢕⢕⢕⢕⢕⢕⢕⢕⢔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⣾⣿⡟⢿⢿⢿⢿⣧⣱⣵⣷⣿⣿⣿⣿⣿⣿⡏⢝⢝⢟⢻⢿⢟⢟⢻⢟⢟⣿⣧⣕⣕⡕⢕⢝⣿⢇⠀⠀⠀⠀⠀⢕⢕⢕⢕⢕⢕⢕⢕⢕⢕⢕⢕⢕⢕⢕⢕⢕⢕⢕⢕⢕⢕⢕⢕⢕⢕⠀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⣿⣿⣿⢿⢿⣧⣵⣝⢕⠀⠀⠀⠀⠀⠀⢕⢕⢕⢕⢕⢕⢕⢕⢕⢕⢕⢕⠑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⡕⢕⢕⢜⡿⣿⣿⠁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⣝⣽⣷⣷⣧⡇⣝⢕⠀⠀⠀⠀⠀⠀⠀⢕⢕⢕⢕⢕⢕⢕⢕⢕⢕⢕⢕⠀⢕⢕⢕⢕⢕⢕⢕⢕⢕⢕⢕⢕⠀⠀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⢕⢕⢕⢝⢕⢕⢕⢵⣧⣕⢕⢕⢕⣿⣿⣿⣿⣿⣿⢟⢝⢝⢸⠕⠀⠀⠀⠀⠀⠀⠀⠕⢕⢕⢕⢕⢕⢕⢕⢕⢕⢕⢕⠀⠕⢕⢕⢕⢕⢕⢕⢕⢕⢕⢕⢕⠀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⣝⣷⣷⣷⡞⠀⠀⠀⢀⢀⢀⢄⢔⡕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⣾⣿⣿⢿⢿⡇⢕⢕⣱⣵⣿⣿⣿⢟⢟⢏⢝⣻⣷⣷⣾⣿⡿⢿⢿⠏⠀⢀⢄⣕⣵⣕⣵⣵⡧⢕⠑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⢇⣕⣵⣵⣾⣾⣿⣿⢿⢿⢏⢕⢕⣱⡔⢕⢕⢕⢕⢕⢕⢕⢕⢕⢕⠀⠀⠑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⣟⣕⣕⣱⣵⣵⣵⣷⣕⡕⢕⢕⣜⣵⣷⣾⣿⣿⡿⢿⢟⢟⢕⣕⣵⣵⣾⣿⣿⣿⣿⢟⢝⢕⢕⣱⣷⣿⣿⣿⡇⢔⢕⢕⢕⢕⢕⢕⢕⢕⢕⢄⠀⠀⢕⢕⢕⢕⢕⢕⢕⢕⢕⢕⢕⢕⠀⠁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⢿⣿⣿⣿⡿⢏⢝⢝⣿⣿⣿⣿⣿⣿⡿⢿⢟⢟⢕⣵⣵⣷⣿⣿⣿⣿⡿⢟⢏⣕⣵⣿⣿⣿⣿⣿⡿⢟⢟⢝⡕⢀⢕⢕⢕⢕⢕⢕⢕⢕⢕⢕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⢗⢜⢟⢝⣕⣱⣷⣾⣿⣿⣿⣿⢿⢿⣇⣕⣵⣵⣷⣿⣿⣿⣿⣿⡟⣝⣕⣵⣷⣿⣿⣿⣿⣿⢟⢟⢝⣵⣵⣷⣾⣿⡇⢕⢕⢕⢕⢕⢕⢕⢕⢕⢕⠀⠀⠀⢕⢕⢕⢕⢕⢕⢕⢕⢕⢕⢕⢕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⢔⢱⣿⣿⣿⡿⢿⢟⢟⢏⣵⣵⣾⣿⣿⣿⣿⡿⢟⢏⣕⣕⣵⣿⣿⣿⣿⡿⢟⢟⢏⣝⣿⣿⣿⣿⣿⣿⣿⢿⢟⢏⢔⢕⢕⢕⢕⢕⢕⢕⢕⢕⠀⠀⠀⠕⢕⢕⢕⢕⢕⢕⢕⢕⢕⢕⢕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⣔⡔⠀⠀⠀⠀⠀⢀⢀⣄⣄⣡⣡⣴⢿⢟⢟⢕⣕⣱⣵⣷⣿⣿⣿⣿⣿⣿⡝⣕⣵⣷⣿⣿⣿⣿⣿⢿⢟⢟⣿⣷⣷⣾⣿⣿⣿⡿⢿⢟⢏⣕⣵⣵⣿⡇⢕⢕⢕⢕⢕⢕⢕⢕⢕⠀⠀⠀⠀⢕⢕⢕⢕⢕⢕⢕⢕⢕⢕⢕⢕⢕⢕⢕⠁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⣷⣿⣿⢇⢄⢰⣶⣵⣷⣯⢟⢻⢟⢯⢇⢕⣱⡱⣵⣾⣿⣿⣿⣿⡟⢝⢝⣻⣿⣿⣿⣿⣿⣿⡿⢟⢏⢕⢕⣱⣷⣾⣿⣿⣿⣿⣿⣿⣕⢕⢕⢵⢾⢟⢿⢟⡿⡷⢕⢕⢕⢕⢕⢕⢕⢕⢕⠀⠀⠀⠀⠑⢕⢕⢕⢕⢕⢕⢕⢕⢕⢕⢕⢕⠕⢕⢄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⠀⠀⠀⠄⣸⢿⣫⣵⣷⣷⣿⣿⡿⢟⢟⢕⢕⢕⣕⣕⣱⣵⣿⡏⢝⢕⢕⢕⢕⣽⣷⣿⣿⣿⡿⢟⢟⢟⢟⣷⣵⣵⣵⣼⣿⣿⣿⣿⡟⢝⢝⢻⢻⢿⢟⢇⢕⢕⢕⢕⢕⡻⣟⡕⢕⢕⢕⢕⢕⢕⢕⢕⠀⠀⠀⠀⠀⠕⢕⢕⢕⢕⢕⢕⢕⢕⢕⢕⢕⢕⢕⢅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⠀⠀⠀⠀⠘⠓⠛⠛⠛⠛⠛⠛⠛⠓⠓⠓⠛⠛⠛⠛⠛⠛⠛⠋⠑⠓⠓⠛⠛⠛⠛⠛⠛⠛⠛⠓⠑⠑⠓⠚⠛⠛⠛⠛⠛⠛⠛⠛⠛⠛⠓⠓⠓⠓⠓⠚⠛⠛⠛⠛⠓⠓⠓⠛⠃⠑⠑⠑⠑⠑⠑⠑⠑⠀⠀⠀⠀⠀⠀⠑⠑⠑⠑⠑⠑⠑⠑⠑⠑⠑⠑⠀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⡵⢟⢝⢕⢕⢕⢕⢕⢕⢕⢕⢕⢜⢕⢕⢝⢟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⢏⢕⣵⣷⣷⣷⣧⣵⡕⢕⢕⢕⢕⢕⢕⢕⢕⢕⢕⢕⢝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⢇⢱⣿⣿⣿⣿⣿⣿⣿⣿⣷⣵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⢇⢕⣾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⣼⣿⣿⣿⣿⣿⣿⣿⣿⣿⣿⣿⣿⣿⣿⣷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⣸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⢱⣿⣿⣿⣿⣿⣿⣿⣿⣿⣿⣿⣿⣿⣿⣿⣿⣿⣿⣿⣿⣿⣿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⣿⣿⣿⣿⣿⣿⣿⣿⣿⣿⣿⣿⣿⣿⣿⣿⣷⣵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⡿⢿⢟⣟⡟⣟⣿⣿⣿⣿⣿⣿⣿⣿⣿⣿⣿⣿⣿⣿⣿⣿⣿⣿⣿⣿⣿⣿⣿⣿⣿⣿⣿⣿⣿⢕⢕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⣟⣽⣷⣾⢿⣏⣵⣾⣿⣿⣿⣿⣿⣿⣿⡏⣿⣿⣿⣿⣿⣿⣿⣿⣿⣿⣿⣿⣿⣿⣿⣿⣿⣿⣿⣿⣿⣿⢕⢕⣿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⣟⣿⣿⣿⣿⡿⢿⢿⣿⣟⡟⣟⣽⣾⣿⣿⡿⢟⣵⣾⣿⣿⣿⣿⣿⣿⣿⣿⣿⣿⢕⢻⣿⣿⣿⣿⣿⣿⣿⣿⣿⣿⣿⣿⣿⣿⣿⣿⣿⣿⣿⣿⣿⡕⢕⢜⣿⣿⣿⣿⣿⣿⣿⣿⣿⣿⣿⣿⣿⣿⣿⣿⣿⣿⣿⣿⣿⣿⡿⢿⣟⣵⣷⣿⢏⣼⣿⣿⣿⣿⣿⣿⣿⣿⣿⣿⣿⣿⣿⣿⣿⣿⣿⣿⡿⢏⣱⣾⣿⣿⣿⣿⣿⣿⣿⣿⣿⢿⢿⢿⢇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⡟⢝⣕⣵⣼⣿⢿⢟⣽⣾⣿⣿⣿⢟⣫⣾⣷⣮⣽⢟⢿⣿⣿⣿⣿⣿⣿⣿⣿⢕⢸⣿⣿⣿⣿⣿⣿⣿⡿⣿⣿⣿⣿⣿⣿⣿⣿⣿⣿⣿⣿⣿⣿⣕⢕⢜⢻⣿⣿⣿⣿⣿⣿⣿⣿⣿⣿⣿⣿⣿⣿⣿⣿⣿⢟⣟⣽⣷⣿⣿⣿⡿⢣⣾⣿⣿⣿⣿⣿⣿⣿⣿⣿⣿⣿⣿⣿⣿⣿⣿⣿⡿⢏⣵⣿⣿⣿⣿⣿⣿⡿⢟⢟⢏⢝⢝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⡟⢿⢿⡿⡟⣝⣮⣷⢿⣟⣯⣽⣷⢞⣵⣿⣿⣿⡿⢟⣱⣾⣿⣿⣿⣿⣿⣿⣧⡸⡟⢿⣿⣿⣿⣿⣿⢱⡜⡟⣿⣿⣿⣿⣿⣿⢇⢹⣿⣿⣿⣿⣿⣿⣿⣿⣿⣿⣿⣿⣿⣿⣧⣕⣕⣕⣜⣽⣿⣿⣿⣿⣿⣿⣿⣿⣿⣿⣿⢿⢏⣵⣿⣿⣿⣿⣿⣿⡿⣱⣿⣿⣿⣿⣿⣿⣿⣿⣿⣿⣿⣿⣿⣿⣿⣿⣿⡿⢏⣵⣿⡿⣿⡿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⢿⣫⢽⣾⣿⣷⢗⣱⣵⢿⣫⣵⣾⣿⡿⢿⢟⢕⢟⢟⣻⣿⢟⣱⣾⣿⣿⣿⣿⣿⣿⣿⣿⣿⣿⣿⣇⡝⢿⣿⣿⣟⢸⣳⣇⣿⣿⣿⣿⣿⣿⢕⢸⣿⣿⣿⣿⣿⣿⣿⣿⣿⣿⣿⣿⣿⣿⣿⣿⣿⣿⣿⣿⣿⣿⣿⣟⣟⣿⣿⡿⢟⣹⣱⣵⣿⣿⣿⣿⣿⣿⣿⡟⣱⣿⣿⣿⣿⣿⣿⣿⣿⣿⣿⣿⣿⣿⣿⣿⣿⣿⢟⣱⢞⢝⢎⢕⢕⢕⢕⢕⢕⢕⢕⢕⢕⢕⢕⢕⢕⢕⢕⢕⢕⢕⢕⢕⢕⢕⢕⢕⢕⢕⢕⢕⠀</a:t>
            </a:r>
            <a:br/>
            <a:r>
              <a:t>⣿⣿⣿⣿⣿⢿⣿⣿⣿⣿⣿⣿⣿⣿⣿⣿⣿⣿⣿⣿⣿⣿⣿⣿⣿⣿⣿⣿⣿⣿⣿⣿⣿⣿⣿⣿⣿⣿⣿⣿⣿⣿⣿⣿⣿⣿⣿⣿⣿⣽⣽⣿⣿⣿⣿⣿⢟⣿⣿⣿⣷⣿⣿⣿⣿⣿⣿⣿⣿⣿⣿⣿⣿⣟⣻⣯⣵⣷⣾⣿⢿⢿⣿⣿⣽⣾⣿⣿⣿⣿⣿⣿⣿⢗⡱⢟⢵⢸⢻⢟⣵⡾⣫⣷⣿⣿⣿⢟⢕⡱⢇⣵⣵⣾⣿⡟⡏⣱⣿⣿⣿⣿⣿⣿⣿⣿⣿⣿⣿⣿⣿⣿⣿⣕⢜⠙⢁⣵⣿⢜⢿⣿⣿⣿⣿⢇⣷⣸⣿⣿⣿⣿⣿⣿⣿⣿⣿⣿⣿⣿⣿⣿⣿⣿⣿⣿⣿⣿⣿⣿⣿⣿⡿⢟⣹⣵⣿⣿⣿⣿⣿⣿⣿⣿⣿⣿⡟⣱⣿⣿⣿⣿⣿⣿⣿⣿⣿⣿⣿⣿⣿⣽⢿⡿⡿⢕⢸⢇⢕⢕⢕⢕⢕⢕⢕⢕⢕⢕⢕⢕⢕⢕⢕⢕⢕⢕⢕⢕⢕⢕⢕⢕⢕⢕⢕⢕⢕⢕⢕⢕⠀</a:t>
            </a:r>
            <a:br/>
            <a:r>
              <a:t>⣿⣿⡟⠙⠑⠀⠙⢻⣿⣿⣿⣿⣿⣿⣿⣿⣿⣿⣿⣿⣿⣿⣿⣿⣿⣿⣿⣿⣿⣿⣿⣿⣿⣿⣿⣿⣿⣿⣿⣿⣿⣿⣿⣿⣿⣿⣿⣿⢿⣿⣿⣿⣿⣿⣿⡿⢿⣿⣿⣟⣻⣿⣿⣿⣿⢿⢿⣿⣿⣿⣿⣿⣿⣿⣿⣿⣿⣿⣿⣿⣾⣿⣿⣟⣻⣿⣷⣿⣿⣿⣿⣿⣏⢱⣱⣞⣟⢏⣵⢟⣵⣾⣿⣿⣿⣿⢏⣵⡞⢕⣵⣿⣿⣿⢟⣜⣵⣿⣿⣿⣿⣿⣿⣿⣿⣿⣿⣿⣿⣿⣿⣿⣿⡏⠀⢄⣾⣿⣇⡇⢕⢜⢻⣿⢏⣾⡇⣿⣿⣿⣿⣿⣿⣿⣿⣿⣿⣿⣿⣿⣿⣿⣿⣿⣿⣿⣿⣿⣿⣿⢟⢏⢱⣾⡿⢸⣿⣿⣿⣿⣿⣿⣿⣿⣿⡟⣱⣿⣿⣿⣿⣿⣿⣟⢟⢝⢟⢟⢝⢝⢝⢣⢟⢎⢕⢕⢕⢕⢕⢕⢕⢕⢕⢕⢕⢕⢕⢕⢕⢕⢕⢕⢕⢕⢕⢕⢕⢕⢕⢕⢕⢕⢕⢕⢕⢕⢕⢕⢕⢕⠀</a:t>
            </a:r>
            <a:br/>
            <a:r>
              <a:t>⣯⣿⣷⣴⢴⣴⣴⣄⣝⣿⡿⣿⣿⣿⣿⣿⣿⣿⣿⣿⣿⣿⣿⣿⣿⣿⣿⣿⣿⣿⣿⣿⣿⣿⣿⣿⣿⣿⣿⣿⣿⣿⣿⣿⣿⣿⣿⣿⣿⢿⢿⢟⣟⣿⣿⣷⣷⣿⡿⢿⣿⣿⣿⣯⣿⣿⡿⢿⣟⣻⣿⣿⣿⣿⡿⢿⢟⣿⣿⣷⣷⣿⣿⣿⣿⣿⣿⣿⣿⣿⣿⣿⢱⢜⢿⢝⡵⢟⣵⣿⣿⣿⣿⡿⢟⣱⡿⢏⣱⣿⢏⢻⢟⣣⣾⣿⣿⣿⣿⣿⣿⣿⣿⣿⣿⣿⣿⣿⣿⣿⣿⣿⣿⠑⣰⣿⣿⡟⢜⢕⢕⢕⢕⢝⢺⡟⣸⣿⣿⣿⣿⣿⣿⣿⣿⣿⣿⣿⣿⣿⣿⣝⣿⣿⣿⣿⣿⡿⢏⢕⢪⢱⣿⣿⡇⣿⣿⣿⣿⣿⣿⣿⣿⣿⢿⣿⣿⢿⢿⢟⢝⢝⢕⢕⢕⢕⢕⢕⢕⢕⢕⢕⢕⢕⢕⢕⢕⢕⢕⢕⢕⢕⢕⢕⢕⢕⢕⢕⢕⢕⢕⢕⢕⢕⢕⢕⢕⢕⢕⢕⢕⢕⢕⢕⢕⢕⢕⢕⢕⢕⠀</a:t>
            </a:r>
            <a:br/>
            <a:r>
              <a:t>⣻⣽⣷⣿⣿⣿⣿⣿⣿⣿⣿⣧⡌⢙⠻⣿⣿⣿⣿⣿⣿⣿⣿⣿⣿⡿⢿⢿⢿⢿⣿⣽⣼⣿⣿⣿⣿⣿⣿⣿⣿⣿⡿⢟⢟⣟⣿⣧⣵⣷⣾⣿⡿⢿⣿⣿⣿⣿⣿⣿⣿⢟⢟⣻⣿⣷⣷⣿⢿⢿⣿⣟⣽⣽⣿⣿⣿⣿⣟⣟⣹⣿⣿⣿⣿⢿⢟⣟⣿⣷⣾⣿⢕⢸⡱⡫⣣⣾⣿⣿⣿⡿⢏⢕⣾⢟⣵⣿⣿⣿⢗⣱⣾⢟⣽⣿⣿⣿⣿⣿⣿⣿⣿⣿⣿⣿⣿⣿⣿⢿⣿⣿⢏⣼⣿⣿⡿⠑⠑⠁⠁⠕⢕⠕⢕⢱⣿⣿⣿⡿⢿⣿⣿⣿⣟⣿⣿⣿⣿⣿⣿⣿⣿⣿⣿⡿⢏⢕⢕⢕⢜⣵⣿⣿⡇⣿⡿⢟⢟⢟⢟⢝⢕⢕⢜⢝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⡐⠁⠑⢛⢟⠟⠿⢟⣟⢟⣾⣷⣷⣷⣿⢿⣻⣟⣿⣿⣿⣿⣿⣿⣿⣿⣷⣿⣿⣿⣿⣿⡟⢟⣟⣽⣿⣿⣿⣿⣿⣿⣿⣽⣽⣿⣿⡿⢿⣿⣟⣽⣽⣿⣿⣿⣿⣟⢿⣿⣯⣽⣿⣿⣿⣿⣿⣯⣵⣵⣿⣿⣿⣾⣧⡝⢟⠃⢁⢸⢞⣽⣿⣿⣿⡿⢏⣱⣇⡞⣕⣿⣿⣿⡟⣵⣿⢟⣵⣿⣿⣿⣿⣿⣿⣿⣿⣿⣿⣿⣿⣿⣿⢟⢕⣿⢟⣵⣿⣿⣿⡿⠑⠀⠀⠀⢁⢀⢀⢄⠀⢸⣿⡟⣝⣻⣷⣿⣾⣿⣿⡿⢿⢏⣝⣝⣿⣿⣿⣿⢟⢕⢕⢕⢕⢕⢕⢝⡎⢵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⢄⢅⠐⠜⢁⠀⢄⢕⢍⠕⢪⡳⢿⢿⣿⣟⣿⣿⣿⣿⣟⣟⢽⡿⢿⣿⣿⣿⢿⢿⢟⣟⣻⣽⣿⣿⣿⢟⢟⣟⣻⣿⣿⣷⣿⣿⢟⢟⣻⣯⣷⣾⣿⡿⢿⣿⣟⣿⣿⣿⣿⣿⣿⣟⣻⣿⣾⣷⣿⢟⠙⠀⠀⣠⣷⡿⡸⢱⣿⣿⢏⠵⢜⢿⣜⣾⣿⡜⣿⢏⣾⢟⢱⣾⣿⣿⣿⣿⣿⣿⣿⣿⣿⣿⣿⣿⣿⢟⢕⢕⢜⣵⣿⣿⣿⣿⡟⢁⢀⠅⢑⠑⢑⠑⠑⠁⠀⢔⣽⣿⣿⣿⣿⣿⣟⣏⣵⣷⣷⣿⣿⢿⢿⣏⡽⢕⢕⢕⢕⢕⢕⢕⢕⢕⢕⢕⢕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⠕⢄⠀⠕⢄⢕⢕⢕⢕⢀⠑⢕⡎⢽⢟⢟⣗⣿⣿⣯⣵⢵⢗⢝⢝⣹⣵⣷⣷⣿⡿⢟⣟⣽⣷⣷⣾⣿⢿⢟⣏⣹⣵⣿⣿⣿⡿⢟⢟⢝⣹⣿⣿⣿⡿⢿⢿⣿⣯⣵⣿⣿⣿⣿⣿⣟⢝⠑⠀⠐⢄⣵⢟⢏⢇⢇⣿⡽⢏⢄⣠⣄⡀⠕⢹⢻⣿⡜⡾⣱⢇⣿⢳⣿⣿⣿⣿⣿⣿⣿⣿⣿⣿⣿⢟⢕⢕⢕⣱⣾⣿⣿⣿⣿⢏⠁⠀⠑⠕⢕⢔⢔⢔⢄⠀⠀⢕⢜⣕⣵⣵⣷⣿⣿⢿⢟⢏⣝⣵⡷⠾⢛⢝⣥⣵⣵⣧⣵⣥⣥⣕⡑⢱⣵⣶⣾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⠀⠁⠑⢄⢑⢐⠕⢕⢕⠐⠀⠀⠑⢷⣟⣿⢟⣝⣵⣵⣷⣷⣿⢿⢟⣟⣝⣹⣽⣿⣿⣿⣿⣟⣝⣹⣵⣷⣿⡿⢿⢿⢿⣿⣿⡿⢿⢇⣕⣾⣿⣿⣿⣿⣿⣿⣿⡿⢿⢿⣿⣿⣿⣽⢟⣕⠅⠀⢀⣴⢿⢝⣵⢏⢕⢕⣿⢷⣿⣾⣿⡿⣏⢅⠁⠑⢜⢹⣵⢻⣸⢧⣿⣿⣿⣿⣿⣿⣿⣿⡿⢏⢜⢕⢕⠑⠀⠀⠈⠙⠛⠛⠛⠑⠀⢔⢔⢐⢄⢕⢕⢕⢕⢕⠔⠀⢑⢿⡿⣟⣟⣝⣵⣕⣕⢱⢕⢃⢅⢔⢕⢱⣏⣟⣼⣾⣿⣿⣿⣿⡿⣿⣿⣾⣿⣿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⠁⠐⠅⢁⠀⠀⠀⠀⠀⠈⢻⢿⢿⢟⢝⣝⣱⣵⣷⣷⡿⢿⢟⢟⣯⣵⣵⣾⡿⢿⢟⢝⣝⣱⣵⣷⣷⣷⣿⣿⣿⣿⣿⣷⣧⣾⣿⣿⡿⢿⣿⣟⣿⣿⣷⣾⣿⢿⢿⣣⢏⣱⡧⢄⡾⢫⡾⢸⢏⢕⢕⢕⡿⣼⣿⣿⡏⢔⢅⠀⠀⢄⢜⢇⣿⣷⣿⢼⣿⣿⣿⣿⣿⣿⡿⢏⢕⢕⢕⢱⣇⠀⢔⠀⠀⠀⠀⢄⢔⠀⠀⢕⢱⡇⢕⢕⠑⠐⠕⢔⢄⠀⢕⢱⣾⣿⢿⢿⢟⡟⢕⢕⢕⢕⢕⢕⢕⢕⢕⢿⣿⣿⣿⣿⣿⣿⣽⣿⢟⢟⢿⣽⣿⢟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⢱⣵⣾⢿⣿⣿⣏⣵⣵⣷⣷⢾⢟⢟⣝⣹⣵⣷⣷⡿⢿⢿⢟⢿⢏⢝⢝⢝⢹⢿⣿⣿⣿⣿⣿⣷⣵⣷⣿⣿⢿⢿⣟⣝⣝⣽⡕⡕⢕⣱⢏⢕⢜⣱⣿⢽⢇⢕⢕⢕⣾⣿⣿⡝⣿⡇⢕⢔⢄⢀⣠⢱⣿⣿⣿⣝⣸⢸⣿⣿⣿⡏⡟⢕⡕⢕⢕⣵⣿⣿⣦⣄⣀⢄⢔⢕⢕⣱⢀⠀⠁⢜⢕⡷⡕⢔⢀⠀⠀⠀⠀⠑⢕⢹⣵⣵⣷⣿⢇⢺⡕⢕⢕⢕⢕⢕⢕⢕⢕⢝⢿⣟⣿⣿⣿⡟⣿⢗⣫⣵⢸⢫⢇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⢕⢕⣣⢿⢿⢟⢟⣹⣵⣵⣷⣿⣿⢿⡟⢏⣝⣱⣵⢕⢕⢕⢕⢕⢗⢗⢕⢕⢕⢜⢕⣿⣽⣝⣝⣝⣹⣿⣷⣷⡿⢟⢝⢟⡽⡕⡱⢱⡏⢕⢕⣱⣿⣿⡏⢕⢕⢇⣾⣿⣿⣿⣷⣼⣗⣽⣝⣱⣾⣿⣿⣿⣿⣿⣿⣿⣸⢿⣿⡿⡜⣱⢞⢕⣱⣿⣿⣿⣿⣿⢏⢕⣱⣇⣵⣿⣿⣷⠄⠀⠁⠑⢕⣱⠆⢅⢑⠔⢄⢠⣤⣔⡻⢟⢏⣫⡎⢕⢕⢪⡕⢕⢕⢕⢕⢕⢕⢕⢕⢕⢝⢻⢿⢻⣿⣿⣿⣟⢿⢕⣿⡿⣗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⢣⣷⣷⣷⣷⡿⢟⢟⢟⣝⣵⡕⣕⣱⢾⢝⡕⢕⢕⢜⣝⣧⣵⣷⣿⢿⢟⢟⢝⣵⣵⢷⢟⢻⢿⢿⣵⣕⣽⣿⣷⣾⢿⣇⣵⡷⢟⢕⢕⢱⣿⣗⢻⢕⢕⢕⢸⣿⣿⣿⣿⣿⣿⣿⣿⣿⣿⣿⣿⣿⣿⣿⣿⣿⣿⣿⣿⣧⢇⣵⢝⣱⢺⢿⣿⣿⣿⣿⢏⣱⣾⣿⣿⣿⣿⡿⣫⣧⠀⠀⢄⢱⡇⢐⠀⠈⢕⢔⣮⣷⣵⣽⡿⡟⡻⢕⢕⢕⢕⢸⡕⢕⢕⢕⢕⢕⢕⢕⢕⢕⢕⢕⢻⣟⣻⣿⣏⢿⡇⣿⡽⡺⢕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⠄⢀⠀⠀⠀⠙⠙⢜⢌⠅⢁⠁⠁⠁⠙⠁⠁⠉⠕⢑⠓⠃⠁⠁⠀⠀⠀⠀⠁⠃⠁⠁⠸⠟⠟⠕⠕⠵⢷⣿⢿⢿⢿⣟⢽⢗⢟⢝⢕⢕⢕⢕⢕⢸⣿⡏⡏⢕⢕⢱⣿⣿⣿⣿⣿⣿⣿⣿⣿⣿⣿⣿⣿⣿⣿⣿⣿⣿⣿⣿⣿⡿⢷⢵⢝⡻⢿⣷⣮⣽⣟⢏⣾⣿⣿⣿⣿⣿⢟⣵⣿⣿⡕⠀⢅⢄⢜⢁⢁⢔⣷⢟⢿⢟⢝⢝⣷⣷⡇⢕⢕⢕⢕⢕⢝⢧⢕⢕⢕⢕⢕⢕⢕⢕⢕⢕⢕⢜⢝⢕⣿⣿⣿⣿⣇⡝⡞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⠕⢐⢀⠀⠀⠁⠁⠀⠀⠀⠀⠀⠀⠀⢀⠁⠀⠀⠀⠀⠀⠀⠀⠀⠀⠀⠀⠀⠀⠀⠀⠀⠀⠀⠀⠀⠀⢜⣣⢵⢝⢕⢕⢕⢕⢕⢕⢕⢕⢕⢕⣿⡻⢕⡇⢕⢱⣿⢿⣿⣿⣿⣿⣿⣿⣿⣿⣿⣿⣿⣿⣿⣿⣿⣿⣿⣿⣿⣿⣷⣦⡴⠄⠁⠑⢝⢿⡿⣱⢟⣽⣿⣿⣿⣿⣿⣿⣿⣿⣿⣷⣄⡀⢑⠕⠕⢕⢐⣱⣕⣾⣿⢇⢕⢜⢕⢕⢕⢕⢕⢕⢕⢕⢕⢱⢕⢕⢕⢕⢕⢕⢕⢕⢕⢕⢕⢕⢕⢝⢝⢕⢕⢜⢜⢇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⠐⠅⠀⠀⢀⠀⠀⠀⠀⠀⠀⠀⠀⠀⠀⠀⠀⠀⠀⠀⠀⠀⠀⠀⠀⠀⠀⠀⠀⠀⠀⠀⠀⠀⢔⢏⢕⢕⢕⢕⢕⢕⢕⢕⢕⢑⢕⢕⢕⡟⢕⢕⢇⢱⣿⢇⢼⣿⣿⣿⣿⣿⡿⣿⣿⣿⣿⣿⣿⣿⣿⣿⣿⣿⣿⣿⣿⡿⢑⠈⠃⠀⠀⠀⠁⠜⢎⡞⣿⣿⡿⣫⣾⣿⣿⣿⣿⣿⣿⡟⣱⣵⣔⢔⢔⢗⢝⢟⢟⢧⣕⣕⡱⡱⢕⢕⢕⢕⢕⢕⢕⢕⢕⢕⢳⢕⢕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⠀⠀⠀⠀⠅⢀⠀⠀⠀⠀⠀⢄⠐⠀⠀⠀⠀⠀⠀⠀⠀⠀⠀⠀⠀⠀⠀⠀⠀⠀⠀⠀⠁⠁⠁⠁⠁⠁⠁⠑⢕⢕⢕⢕⢕⢕⢕⢕⢇⢕⢕⢱⣿⡇⢕⢕⢹⣿⣿⣿⣿⢅⢌⢻⣿⣿⣿⣿⣿⣿⣿⣿⣿⣿⣿⣿⡇⢕⢕⢀⠄⠀⠀⣕⠀⢕⡣⢻⢏⣼⣿⣿⣿⣿⣿⣿⣿⢟⢸⣿⣿⣿⡇⢕⢕⢕⢕⢕⢕⢕⢗⢕⢕⢕⢕⢕⢕⢕⢕⠕⠕⢕⢕⢕⢕⢕⢕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⠑⠀⠀⠀⠀⠀⠀⠀⢀⣄⣤⣄⡀⠀⠀⠀⠀⠀⠀⠀⠀⠀⠀⠀⠀⠀⠀⠀⠀⠀⠀⠑⢕⢕⣕⣕⡧⢕⢕⢕⢕⣿⣿⢕⢕⢕⢕⢻⣿⣿⣿⣧⡱⡕⢜⢝⣿⣿⣿⣿⣿⣿⣿⣿⣿⣜⢳⡺⠇⠕⢔⣠⢾⢏⢀⢜⢕⣵⣿⣿⣿⣿⣿⣿⣿⡿⢇⢕⢕⢜⢟⡿⢇⣣⢕⢕⢕⢕⢕⢕⢕⢕⢕⢕⢱⢕⢕⢕⢕⢕⢔⢑⢕⢕⢕⢕⢕⢜⢱⢕⠕⠕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⠁⠙⠕⢏⢕⢕⢜⢕⣾⣿⡏⢕⢕⢕⢕⢜⢿⣿⣿⣿⣿⣾⣵⣵⣵⣿⣿⣿⣿⣿⣿⣿⣿⣿⣷⣧⣽⣿⣿⡿⢟⣽⣷⣣⣾⣿⣿⣿⡿⢻⣽⣿⢯⣵⢕⣿⢸⢿⢿⢷⢽⡟⢵⢵⢵⢷⢿⢟⢝⢜⢕⢕⣕⡕⢕⢕⢕⢕⢕⢕⢅⢅⢑⢕⢕⢕⢕⠁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⠀⠀⠀⡠⢔⣕⣵⣼⣿⡿⢕⢕⢕⢕⢕⣷⣞⣿⣿⣿⣿⣿⣿⣿⣿⣿⣿⣿⣿⣿⣿⣿⣿⣿⣿⣿⣿⣯⣵⣾⣿⢿⡿⢻⣯⡿⡻⢏⣱⣾⢟⢵⣵⣟⢱⣿⢱⢿⢾⣾⣿⢕⢕⢕⢕⢕⢕⣕⣱⡼⢏⢝⢝⢕⣕⡵⢅⢁⠕⢕⢕⢕⢕⢕⢕⠕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⠀⠐⠵⢿⢿⢿⣿⡿⢟⢟⢕⢕⢕⣕⣵⣿⣿⣿⣾⣽⣟⣻⢿⢿⣿⣿⣿⣿⣿⣿⣿⣿⣿⣿⣿⢾⣟⣽⣏⢵⢗⣎⣵⣾⡿⢏⢕⣵⣿⡿⢕⡕⢇⢕⣝⡟⢇⢕⣕⣻⢿⢇⡵⢵⡺⢿⢗⢎⢕⣕⣕⣵⣷⣷⣾⡿⢏⢕⢕⢅⢑⢕⢕⢕⢕⠑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⠑⢕⢕⢕⢕⠕⠑⠱⢾⣿⣿⣿⣿⣿⣿⣿⣿⡿⢕⢕⢕⢜⢝⢝⢟⢟⢟⢟⢇⢜⢝⢝⢽⣇⡱⣱⣷⣿⣿⢏⢕⢕⣸⡿⢫⡴⢕⠑⢓⡜⢝⢕⢕⢜⢕⡇⢕⢕⢕⢕⣕⣱⣵⣵⣾⢿⢟⢟⢝⣕⣕⣵⣾⢕⢕⢕⢕⢕⢔⠁⠁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⠁⠁⠀⠀⠀⠀⠀⠀⠈⠛⢿⣿⣿⣿⢟⢕⢕⢕⢕⢕⢕⢕⢕⢕⢕⢕⢕⢕⢕⢕⣼⣾⣿⣿⣿⢟⢕⢕⢕⢕⢟⢕⢕⠑⠀⢀⢰⢗⢣⢱⢝⢝⢕⢕⣵⣵⣵⣾⡿⢟⢟⢏⣱⣵⣵⣾⣿⢿⢿⢿⢏⡕⢕⢕⢕⢕⠑⠀⠀⠀⠀⠀⠀⢀⢀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⠈⠻⢏⢕⢕⢕⢕⢕⢕⢕⢕⢅⢕⢕⢕⢕⢕⣵⣿⣿⣿⣿⢟⢕⢕⢕⢕⢕⢕⢕⠕⠁⠀⠀⢸⢕⢕⢕⣕⣵⣵⣿⢿⣿⣟⣝⣱⣵⣷⣾⣿⢿⢟⢟⢝⣕⣵⣵⣷⣿⡇⢕⢕⢕⠀⢀⠀⠀⢄⢔⢔⢕⢕⠕⠁⢀⡾⢟⢏⢝⢕⢕⢕⢕⢕⢕⢱⢾⢿⢿⢿⢷⢧⢕⢕⠀⢕⢕⢕⢕⢕⢕⢗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⢀⠀⠀⠀⠀⠀⠀⠀⠀⠀⠀⠀⠀⠀⠁⠕⢕⢕⢕⢕⢕⢕⢕⢕⢕⢕⢕⣱⣾⣿⣿⡿⢟⢕⢕⢕⢕⢕⢕⢕⢕⠀⠀⠀⠀⢄⢿⢱⣷⢿⢿⢟⣕⣵⣵⣿⣿⣿⣿⣿⣟⣝⣱⣵⣷⣷⣿⣿⣿⣿⢿⣵⣕⢕⢕⢕⢀⢕⢔⠀⢕⢕⢕⠑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⢀⢕⢀⠀⠀⠀⠀⠀⠀⠀⠀⠀⠀⠀⠀⠀⠀⠑⢕⢕⢕⢕⢕⢕⢕⢕⢕⣵⣿⢟⢕⢏⢕⢕⢕⢕⢕⢕⢕⢕⢕⠑⠀⠀⠀⠀⣸⢸⡇⣱⣵⣷⣿⣿⢿⢿⢟⣝⣕⣵⣾⣿⣿⣿⣿⢟⢏⢝⣽⣿⣿⣷⣿⣿⡕⢕⢕⢕⠑⢕⠀⠁⠑⠀⠀⠀⠀⢕⢕⢕⢕⢕⢕⢕⢕⢕⢕⢕⢕⢕⢕⢕⢕⢕⢕⢕⢕⢕⠀⢕⢕⢕⢕⢕⢕⢕⢕⢕⢐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⢀⢕⠀⠑⢄⠀⠀⠀⠀⠀⠀⠀⠀⠀⠀⢄⠀⠀⠀⢁⠁⠑⠕⠕⢕⣵⢟⢏⢕⢕⢱⢕⢕⢕⢕⣱⡇⢱⢕⢕⢕⢇⡄⣀⢄⢰⣇⢜⣇⢟⢟⢏⢝⣱⣷⣷⣿⣿⣿⣿⣟⢏⢝⢹⣿⣿⣿⣿⣿⡟⢟⢟⢟⢿⡇⢕⢕⢕⢀⠑⢀⢔⠁⠀⠀⠀⢕⢕⢕⢕⢕⢕⢕⢕⢕⢕⢕⢕⢕⢕⢕⢕⢕⢕⢕⢕⢕⢕⠀⢕⢕⢕⢕⢕⢕⢕⢕⢕⢕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⢱⢕⠀⠀⠀⠕⢀⠀⠀⠁⠀⠀⠀⠀⠀⠐⠐⠀⠀⠁⢔⠀⠀⠀⠀⠁⠑⢕⢕⣮⢇⢕⢕⣱⣾⡿⢕⣣⢕⢕⢱⢾⢻⡿⡇⢸⣿⢕⢻⢱⣷⣾⣿⡿⢟⢟⢟⣿⣵⡵⢿⢿⢿⣿⣿⣟⣻⣿⣿⣿⣷⣕⢕⣕⢗⢕⢕⢕⢀⢔⠕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⠁⢕⠀⠀⠀⠈⢢⠀⠀⠀⠀⠀⠀⠀⠀⠀⠀⠀⠀⠑⠀⠀⠀⠀⠀⠀⠀⠪⣿⢕⣵⣿⣿⡿⢕⢱⡿⢕⢕⢜⢕⣕⣸⡇⢸⣿⢕⢜⡎⢏⢝⢕⢱⢕⢕⢜⢝⢕⢕⡕⢱⢕⢝⢻⣿⣿⣿⣿⢟⢝⢝⢹⣿⣷⡇⠑⢀⠑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⠀⠀⠀⠀⠀⠀⠀⠀⠀⢕⠀⠀⠀⠀⠀⠀⠀⢕⢜⠛⠛⠏⣵⢇⣿⢇⢕⢕⣿⣿⣿⡿⢇⢸⣿⢇⡕⢣⢕⢕⢕⡕⣵⡵⢷⢕⢕⢕⢕⣕⣕⣼⡏⢝⢝⢝⢟⣷⣷⣷⣿⣿⣿⠏⠀⠀⠀⠀⠀⠀⠀⠀⠀⠀⢕⢕⢕⢕⢕⢕⢕⢕⢕⢕⢕⢕⢕⢕⢕⢕⢕⢕⢕⢕⢕⢕⠀⢕⢕⢕⢕⢕⢕⢕⢕⢕⢕⢕⠑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⠅⠀⠀⠀⠀⠀⠀⠀⠁⠀⢞⢳⢔⢕⢿⢏⢕⢕⢕⣟⣝⣱⣵⡇⢸⣿⢱⣇⢸⢸⣼⣿⣿⣧⣵⣵⣷⣿⣿⣿⣷⣝⣝⣕⣵⣷⣾⣿⣿⢿⢿⢏⢝⠑⠀⠀⠀⠀⣠⡔⢀⠀⠀⠀⠀⢕⢕⢕⢕⢕⢕⢕⢕⢕⢕⢕⢕⢕⢕⢕⢕⢕⢕⢕⢕⢕⢕⠀⢕⢕⢕⢕⢕⢕⢕⢕⢕⢕⢕⢔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⠀⢁⢀⠁⢕⢕⢕⢕⢕⣼⣿⡿⢿⢇⣿⣿⣸⣿⢜⢸⣿⣿⡿⢟⢝⣽⣿⣾⣿⣿⣿⢿⢿⢿⣿⡝⢝⢝⣕⣕⡱⣕⣿⡆⠀⠀⣠⣾⣿⡟⠁⠀⠀⠀⢄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⠑⠕⠀⠕⠀⢕⢕⢕⢕⢕⢜⣱⣵⣾⢕⣿⣿⢿⣿⢇⢜⢟⢝⢟⣿⣿⣿⡿⢟⢟⢏⣱⣕⣵⣵⣵⣿⣿⣿⣿⡟⢟⢝⢝⠑⠀⣼⣿⣿⠟⠁⠀⠀⠀⠀⠁⢕⢕⢕⢕⢕⢕⢕⢕⢕⢕⢕⢕⢕⢕⢕⢕⢕⢕⢕⢕⢕⢕⠀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⣜⢵⢇⢇⢖⢜⢟⡱⣵⣵⣷⣿⣿⣿⡏⣼⢟⢕⢕⢝⡕⢱⣵⣾⣿⡿⢿⢿⢧⢕⣵⣾⣿⣿⣿⣿⡿⢿⢟⣝⣝⣧⣧⣾⡆⠀⠀⠟⠋⠁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⠄⠐⠑⠀⠀⢘⢝⣵⡎⢕⡕⢕⡞⢝⢝⣝⢟⢝⢝⢜⢕⣱⣧⣵⣷⣿⢇⢸⢻⢟⢏⣵⣵⣵⣷⣿⣿⡿⢟⢝⢕⢕⣱⣵⣿⣿⡿⢟⢟⢟⢅⠑⣄⠀⠀⠀⠀⢀⢔⠀⠀⠀⠀⢕⢕⢕⢕⢕⢕⢕⢕⢕⢕⢕⢕⢕⢕⢕⢕⢕⢕⢕⢕⢕⢕⢄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⢕⢕⢕⡟⣵⣷⣷⣿⣿⢟⢝⢝⢕⣵⣵⣷⣾⣿⣿⢟⢟⢝⣱⣵⣷⣷⣿⣿⣿⢿⢿⣏⣕⣱⣷⣾⣿⣿⢿⢟⢏⢝⣕⣵⡕⠁⢁⣵⣿⣷⢄⠀⠀⢕⢕⠀⠀⢔⠀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⠱⢞⢜⢽⢿⣕⣕⣱⣵⣷⣿⣿⣿⢟⢟⢝⢝⣿⣷⣷⣿⣿⡿⢿⢟⢟⣝⣵⣵⣾⣿⣿⣿⣿⡟⢝⢕⣱⣵⣷⣿⣿⣟⢅⢰⢞⣳⣿⣾⣾⢕⠀⠑⠀⠀⠀⢕⠀⢕⢕⢕⢕⢕⢕⢕⢕⢕⢕⢕⢕⢕⢕⢕⢕⢕⢕⢕⢕⢕⢕⢕⠀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⡿⡻⢝⢝⢝⣱⣵⣷⣾⣿⡿⢿⢟⢟⣻⣧⣵⣷⣿⣿⢿⢿⢟⢏⣝⣱⣵⣾⣿⣿⣿⡿⢟⢟⢝⣵⣵⣵⣷⣿⣿⢟⠟⠕⠀⠀⠀⠀⠀⢕⠀⢕⢕⢕⢕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⡟⢟⢏⣵⣵⣷⣾⣿⣿⡿⢿⢿⣕⣕⣵⣷⣾⣿⣿⣿⣿⣟⢝⢕⣵⣷⣷⣿⣿⡿⢿⢿⣻⣷⣗⣄⠀⠀⠀⠀⠀⠀⢕⢁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⣿⣿⡟⡿⢿⢿⢿⣧⣱⣵⣷⣿⣿⣿⣿⣿⣿⡏⢝⢝⢟⢻⢿⢟⢟⢻⢟⢟⣿⣧⣕⣕⢕⢝⢕⢿⢕⠀⠀⠀⠀⠀⠕⢕⢕⢕⢕⢕⢕⢕⢕⢕⢕⢕⢕⢕⢕⢕⢕⢕⢕⢕⢕⢕⢕⢕⢕⢕⠀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⣵⣵⣾⣿⣿⣿⣿⣿⣟⣏⣻⣿⣿⣿⣷⣵⣵⢕⢕⢱⣷⣧⣕⣱⣾⣿⣿⡿⢿⣧⣵⣝⢕⠀⠀⠀⠀⠀⠀⢕⢕⢕⢕⢕⢕⢕⢕⢕⢕⢕⢕⠑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⡕⢕⢕⢜⣟⣿⣻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⣝⣽⣷⣷⣷⣯⡽⢇⠀⠀⠀⠀⠀⠀⠀⢕⢕⢕⢕⢕⢕⢕⢕⢕⢕⢕⢕⠀⢕⢕⢕⢕⢕⢕⢕⢕⢕⢕⢕⢕⠀⠀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⢕⢕⢕⢝⢕⢕⢕⢵⣧⣕⢕⢕⢕⣿⣿⣿⣿⣿⣿⢟⢝⢝⡜⠑⠀⠀⠀⠀⠀⠀⠀⢕⢕⢕⢕⢕⢕⢕⢕⢕⢕⢕⢕⠀⠕⢕⢕⢕⢕⢕⢕⢕⢕⢕⢕⢕⢀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⣝⣷⣷⣿⢇⠀⠀⠀⢐⢀⢀⢠⢔⡕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⣱⣵⣿⣿⣿⢟⢟⢏⢝⣻⣷⣷⣾⣿⡿⢿⢟⢃⢀⢀⢠⡕⣵⣧⣵⣷⡷⢕⠁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⢇⣕⣵⣵⣷⣿⣿⣿⣿⢿⢝⢕⢕⣱⡔⢕⢕⢕⢕⢕⢕⢕⢕⢕⢕⠀⠀⠁⢕⢕⢕⢕⢕⢕⢕⢕⢕⢕⢕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⣏⣕⣕⣱⣵⣵⣵⣷⣕⡕⢕⢕⣜⣵⣷⣾⣿⣿⡿⢿⢟⢟⢕⣕⣵⣵⣾⣿⣿⣿⣿⢟⢝⢕⢕⣱⣾⣿⣿⣿⣇⠔⢕⢕⢕⢕⢕⢕⢕⢕⢕⢕⠀⠀⢕⢕⢕⢕⢕⢕⢕⢕⢕⢕⢕⢕⠀⠁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⢷⣿⣿⣿⡿⢏⢝⢝⣿⣿⣿⣿⣿⣿⡿⢿⢟⢟⢕⣵⣵⣷⣿⣿⣿⣿⡿⢟⢏⣕⣵⣿⣿⣿⣿⣿⡿⢟⢟⢝⢝⡄⢕⢕⢕⢕⢕⢕⢕⢕⢕⢕⠀⠀⢕⢕⢕⢕⢕⢕⢕⢕⢕⢕⢕⢕⠀⠀⢕⢕⢕⢕⢄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⢰⢗⢜⢟⢝⣱⣱⣷⣾⣿⣿⣿⣿⢿⢿⣇⣕⣵⣵⣷⣿⣿⣿⣿⣿⡟⣝⣕⣵⣷⣿⣿⣿⣿⣿⢟⢟⢝⣵⣵⣷⣾⣿⣇⢕⢕⢕⢕⢕⢕⢕⢕⢕⢕⠀⠀⠀⢕⢕⢕⢕⢕⢕⢕⢕⢕⢕⢕⢕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⢔⢸⣿⣿⣿⡿⢿⢟⢟⢏⣵⣵⣾⣿⣿⣿⣿⡿⢟⢏⣕⣕⣵⣿⣿⣿⣿⡿⢟⢟⢏⣝⣿⣿⣿⣿⣿⣿⣿⢿⢟⢏⡕⢕⢕⢕⢕⢕⢕⢕⢕⢕⠀⠀⠀⠕⢕⢕⢕⢕⢕⢕⢕⢕⢕⢕⢕⢀⢕⢕⢕⢕⢔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⣔⡔⠀⠀⠀⠀⠀⢀⣀⣄⣤⣅⡵⢴⢟⢻⢟⢕⣕⣱⣵⣷⣿⣿⣿⣿⣿⣿⡝⣕⣵⣷⣿⣿⣿⣿⣿⢿⢟⢟⣿⣷⣷⣾⣿⣿⣿⡿⢿⢟⢏⣕⣵⣵⣿⡇⢕⢕⢕⢕⢕⢕⢕⢕⢕⠀⠀⠀⠀⢕⢕⢕⢕⢕⢕⢕⢕⢕⢕⢕⢕⢕⢕⢕⠁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⣷⣿⣿⢇⢄⢰⣶⣷⣷⣗⢏⢻⢏⢟⢝⡕⣱⣱⣵⣾⣿⣿⣿⣿⡟⢝⢝⣻⣿⣿⣿⣿⣿⣿⡿⢟⢏⢕⢕⣱⣷⣾⣿⣿⣿⣿⣿⣿⣕⢕⢕⢵⢾⢟⢿⢟⣿⣯⢕⢕⢕⢕⢕⢕⢕⢕⢕⠀⠀⠀⠀⠑⢕⢕⢕⢕⢕⢕⢕⢕⢕⢕⢕⢕⠕⢕⢄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⠀⠀⠀⢄⣼⢟⣫⣵⣷⣷⣿⣿⡿⢟⢟⢕⢕⢕⣕⣕⣱⣵⣿⡏⢝⢕⢕⢕⢕⣽⣷⣿⣿⣿⡿⢟⢟⢟⢟⣷⣵⣵⣵⣼⣿⣿⣿⣿⡟⢝⢝⢻⢻⢿⢟⢇⢕⢕⢕⢕⢜⡻⣝⡕⢕⢕⢕⢕⢕⢕⢕⢕⠀⠀⠀⠀⠀⠕⢕⢕⢕⢕⢕⢕⢕⢕⢕⢕⢕⢕⢕⢄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⠀⠀⠀⠀⠘⠓⠛⠛⠛⠛⠛⠛⠋⠓⠓⠓⠛⠛⠛⠛⠛⠛⠛⠋⠑⠓⠓⠛⠛⠛⠛⠛⠛⠛⠛⠓⠑⠑⠓⠚⠛⠛⠛⠛⠛⠛⠛⠛⠛⠛⠓⠓⠓⠓⠓⠚⠛⠛⠛⠛⠓⠓⠓⠛⠃⠑⠑⠑⠑⠑⠑⠑⠑⠀⠀⠀⠀⠀⠀⠑⠑⠑⠑⠑⠑⠑⠑⠑⠑⠑⠑⠐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⡵⢟⢝⢕⢕⢕⢕⢕⢕⢕⢕⢕⢜⢕⢕⢝⢟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⢏⢱⣵⣷⣷⣷⣧⣕⡕⢕⢕⢕⢕⢕⢕⢕⢕⢕⢕⢕⢝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⢇⢱⣿⣿⣿⣿⣿⣿⣿⣿⣷⣵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⢇⢕⣾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⣼⣿⣿⣿⣿⣿⣿⣿⣿⣿⣿⣿⣿⣿⣿⣷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⣸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⢱⣿⣿⣿⣿⣿⣿⣿⣿⣿⣿⣿⣿⣿⣿⣿⣿⣿⣿⣿⣿⣿⣿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⣿⣿⣿⣿⣿⣿⣿⣿⣿⣿⣿⣿⣿⣿⣿⣿⣷⣵⡕⢕⢕⢕⢕⢕⢕⢹⡿⢟⣟⣽⣵⣷⣷⣿⣿⣿⣿⣿⣿⣿⣿⣿⣿⣿⣿⣿⣷⣷⡝⡏⣝⣝⣵⣵⣵⣕⣕⣜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⡿⢿⢟⣟⢟⣿⣿⣿⣿⣿⣿⣿⣿⣿⣿⣿⣿⣿⣿⣿⣿⣿⣿⣿⣿⣿⣿⣿⣿⣿⣿⣿⣿⣿⢕⢕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⣫⣽⣷⡾⢟⣹⣷⣿⣿⣿⣿⣿⣿⣿⡟⣿⣿⣿⣿⣿⣿⣿⣿⣿⣿⣿⣿⣿⣿⣿⣿⣿⣿⣿⣿⣿⣿⢕⢕⣿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⢿⣟⣿⣿⣿⣿⡿⢿⢿⢿⢿⢟⣫⣵⣾⣿⣿⢟⣫⣷⣿⣿⣿⣿⣿⣿⣿⣿⣿⣿⢇⢸⣿⣿⣿⣿⣿⣿⣿⣿⣿⣿⣿⣿⣿⣿⣿⣿⣿⣿⣿⣿⣿⡕⢕⢜⣿⣿⣿⣿⣿⣿⣿⣿⣿⣿⣿⣿⣿⣿⣿⣿⣿⣿⣿⣿⣿⣿⡿⢿⣟⣵⣷⣿⢏⣼⣿⣿⣿⣿⣿⣿⣿⣿⣿⣿⣿⣿⣿⣿⣿⣿⣿⣿⡿⢏⣱⣾⣿⣿⣿⣿⣿⣿⣿⣿⣿⢿⢿⢿⢇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⣿⣿⣿⣿⣿⡿⢟⢻⢝⣕⣵⣽⣿⢿⣫⣷⣿⣿⣿⡿⢏⣵⣷⣽⣝⡟⢻⣿⣿⣿⣿⣿⣿⣿⣿⢕⢸⣿⣿⣿⣿⣿⣿⣿⡿⣿⣿⣿⣿⣿⣿⣿⣿⣿⣿⣿⣿⣿⣿⣕⢕⢜⢻⣿⣿⣿⣿⣿⣿⣿⣿⣿⣿⣿⣿⣿⣿⣿⣿⣿⢟⣟⣽⣷⣿⣿⣿⡿⢣⣾⣿⣿⣿⣿⣿⣿⣿⣿⣿⣿⣿⣿⣿⣿⣿⣿⣿⡿⢏⣵⣿⣿⣿⣿⣿⣿⡿⢟⢟⢏⢝⢝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⣿⢟⢫⣕⣼⡷⢿⣟⣯⣽⢗⣵⣿⣿⣿⣿⡟⣹⣷⣿⣿⣿⣿⣿⣷⣧⡜⡻⢿⣿⣿⣿⣿⣿⢱⡇⢟⣿⣿⣿⣿⣿⣿⡇⢹⣿⣿⣿⣿⣿⣿⣿⣿⣿⣿⣿⣿⣿⣿⣧⣵⣕⣕⣜⣽⣿⣿⣿⣿⣿⣿⣿⣿⣿⣿⣿⢿⢏⣵⣿⣿⣿⣿⣿⣿⡿⣱⣿⣿⣿⣿⣿⣿⣿⣿⣿⣿⣿⣿⣿⣿⣿⣿⣿⡿⢏⣵⣿⡿⣿⡿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⡿⢟⡽⣵⣿⣵⡷⢎⣵⡾⣟⣯⣷⣿⣿⣿⡿⡣⢟⢟⢿⣿⡟⢏⣼⣿⣿⣿⣿⣿⣿⣿⣿⣿⣿⣿⣇⡟⢿⣿⣿⣿⢸⢣⡇⣿⣿⣿⣿⣿⣿⢕⢸⣿⣿⣿⣿⣿⣿⣿⣿⣿⣿⣿⣿⣿⣿⣿⣿⣿⣿⣿⣿⣿⣿⣿⣟⣟⣿⣿⡿⢟⣹⣱⣵⣿⣿⣿⣿⣿⣿⣿⡟⣱⣿⣿⣿⣿⣿⣿⣿⣿⣿⣿⣿⣿⣿⣿⣿⣿⣿⢟⣱⢞⢝⢎⢕⢕⢕⢕⢕⢕⢕⢕⢕⢕⢕⢕⢕⢕⢕⢕⢕⢕⢕⢕⢕⢕⢕⢕⢕⢕⢕⢕⢕⠀</a:t>
            </a:r>
            <a:br/>
            <a:r>
              <a:t>⣿⣿⣿⣿⣿⡿⣿⣿⣿⣿⣿⣿⣿⣿⣿⣿⣿⣿⣿⣿⣿⣿⣿⣿⣿⣿⣿⣿⣿⣿⣿⣿⣿⣿⣿⣿⣿⣿⣿⣿⣿⣿⣿⣿⣿⣿⣿⣿⣿⣽⣽⣿⣿⣿⣿⣿⢟⣿⣿⣿⣷⣿⣿⣿⣿⣿⣿⣿⣿⣿⣿⣿⣿⣟⣻⣯⣵⣷⣾⣿⢿⢿⣿⣿⣽⣾⣿⣿⣿⣿⣿⣿⣿⡯⢪⡞⣯⡕⢹⡟⣹⣾⢟⣽⣾⣿⣿⢿⢏⢕⢕⣵⣵⣷⣿⡿⡫⢱⣿⣿⣿⣿⣿⣿⣿⣿⣿⣿⣿⣿⣿⣿⣿⣕⢝⠋⠉⣱⣿⢇⢿⣿⣿⣿⣿⡏⣷⢸⣿⣿⣿⣿⣿⣿⣿⣿⣿⣿⣿⣿⣿⣿⣿⣿⣿⣿⣿⣿⣿⣿⣿⣿⡿⢟⣹⣵⣿⣿⣿⣿⣿⣿⣿⣿⣿⣿⡟⣱⣿⣿⣿⣿⣿⣿⣿⣿⣿⣿⣿⣿⡿⣽⣿⡯⡿⢕⢸⢇⢕⢕⢕⢕⢕⢕⢕⢕⢕⢕⢕⢕⢕⢕⢕⢕⢕⢕⢕⢕⢕⢕⢕⢕⢕⢕⢕⢕⢕⢕⢕⢕⠀</a:t>
            </a:r>
            <a:br/>
            <a:r>
              <a:t>⣿⣿⡿⠙⠁⠀⠘⢻⣿⣿⣿⣿⣿⣿⣿⣿⣿⣿⣿⣿⣿⣿⣿⣿⣿⣿⣿⣿⣿⣿⣿⣿⣿⣿⣿⣿⣿⣿⣿⣿⣿⣿⣿⣿⣿⣿⣿⣿⢿⣿⣿⣿⣿⣿⣿⡿⢿⣿⣿⣟⣻⣿⣿⣿⣿⢿⢿⣿⣿⣿⣿⣿⣿⣿⣿⣿⣿⣿⣿⣿⣾⣿⣿⣟⣻⣿⣷⣿⣿⣿⣿⣿⡟⢕⣵⡷⣾⢟⣱⡾⣫⣾⣿⣿⣿⣿⡟⣱⡾⢕⣱⣾⣿⣿⡟⢱⣣⣿⣿⣿⣿⣿⣿⣿⣿⣿⣿⣿⣿⣿⣿⣿⣿⡟⠀⢀⣵⣿⡟⣇⢔⢝⢻⣿⡟⣼⡟⣾⣿⣿⣿⣿⣿⣿⣿⣿⣿⣿⣿⣿⣿⣿⣿⣿⣿⣿⣿⣿⣿⣿⢟⢏⢱⣾⡿⢸⣿⣿⣿⣿⣿⣿⣿⣿⣿⡟⣱⣿⣿⣿⣿⣿⣿⣿⢟⢟⢟⢟⢝⢝⢜⢣⢟⢎⢕⢕⢕⢕⢕⢕⢕⢕⢕⢕⢕⢕⢕⢕⢕⢕⢕⢕⢕⢕⢕⢕⢕⢕⢕⢕⢕⢕⢕⢕⢕⢕⢕⢕⢕⢕⠀</a:t>
            </a:r>
            <a:br/>
            <a:r>
              <a:t>⣽⣿⣷⣵⢴⣴⣤⣄⣝⣿⡿⣿⣿⣿⣿⣿⣿⣿⣿⣿⣿⣿⣿⣿⣿⣿⣿⣿⣿⣿⣿⣿⣿⣿⣿⣿⣿⣿⣿⣿⣿⣿⣿⣿⣿⣿⣿⣿⣿⢿⢿⢟⣟⣿⣿⣷⣷⣿⡿⢿⣿⣿⣿⣯⣿⣿⡿⢿⣟⣻⣿⣿⣿⣿⡿⢿⢟⣿⣿⣷⣷⣿⣿⣿⣿⣿⣿⣿⣿⣿⣿⣿⢇⢎⢿⡝⣫⢾⣫⣾⣿⣿⣿⣿⢟⢹⣾⢟⣱⣾⡟⢻⡿⢏⣵⣿⣿⣿⣿⣿⣿⣿⣿⣿⣿⣿⣿⣿⣿⣿⣿⣿⣿⠇⢠⣾⣿⡿⢝⢕⢕⢕⢕⢝⢼⡿⣱⣿⣿⣿⣿⣿⣿⣿⣿⣿⣿⣿⣿⣿⣿⣝⣿⣿⣿⣿⣿⡿⢏⢕⢪⢱⣿⣿⡇⣿⣿⣿⣿⣿⣿⣿⣿⣿⢿⣿⣿⢿⢿⢟⢏⢝⢕⢕⢕⢕⢕⢕⢕⢕⢕⢕⢕⢕⢕⢕⢕⢕⢕⢕⢕⢕⢕⢕⢕⢕⢕⢕⢕⢕⢕⢕⢕⢕⢕⢕⢕⢕⢕⢕⢕⢕⢕⢕⢕⢕⢕⢕⢕⢕⠀</a:t>
            </a:r>
            <a:br/>
            <a:r>
              <a:t>⣻⣽⣷⣿⣿⣿⣿⣿⣿⣿⣿⣧⡌⢙⠻⣿⣿⣿⣿⣿⣿⣿⣿⣿⣿⡿⢿⢿⢿⢿⣿⣽⣼⣿⣿⣿⣿⣿⣿⣿⣿⣿⡿⢟⢟⣟⣿⣧⣵⣷⣾⣿⡿⢿⣿⣿⣿⣿⣿⣿⣿⢟⢟⣻⣿⣷⣷⣿⢿⢿⣿⣟⣽⣽⣿⣿⣿⣿⣟⣟⣹⣿⣿⣿⣿⢿⢟⣟⣿⣷⣾⣿⢜⢱⡣⢞⢕⣾⣿⣿⣿⣿⢟⢕⣵⡿⣱⣾⣿⣿⡷⣱⣵⡿⣫⣿⣿⣿⣿⣿⣿⣿⣿⣿⣿⣿⣿⣿⣿⢿⣿⣿⢟⣵⣿⣿⣿⠇⠑⠁⢁⢕⢕⠕⢕⢱⣿⣿⣿⡿⢿⣿⣿⣿⣟⣿⣿⣿⣿⣿⣿⣿⣿⣿⣿⡿⢏⢕⢕⢕⢜⣵⣿⣿⡇⣿⡿⢟⢟⢟⢝⢝⢕⢜⢜⢝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⡐⠁⠑⢛⠟⠟⠿⢿⣟⢟⢿⣿⣷⣷⣿⣟⢻⢿⣿⣿⣿⣿⣿⣿⣿⣿⣷⣿⣿⣿⣿⣿⡟⢟⣟⣽⣿⣿⣿⣿⣿⣿⣿⣽⣽⣿⣿⡿⢿⣿⣟⣽⣽⣿⣿⣿⣿⣟⢿⣿⣯⣽⣿⣿⣿⣿⣿⣯⣵⣵⣿⣿⣽⣿⣵⣪⢳⠎⠁⢕⡵⣱⣿⣿⣿⡿⢟⢕⡕⡼⣏⣾⣿⣿⡿⣫⣾⡿⣫⣾⣿⣿⣿⣿⣿⣿⣿⣿⣿⣿⣿⣿⣿⡿⢏⣾⡿⣣⣾⣿⣿⣿⠇⠀⠀⠀⠐⠀⢀⢀⠀⠸⣿⣟⣝⣻⣷⣿⣾⣿⣿⡿⢿⢏⣝⣝⣿⣿⣿⣿⢟⢕⢕⢕⢕⢕⢕⢝⢜⢼⢕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⢄⢅⢀⠜⠅⠀⢀⢕⢍⠙⢹⢾⡿⢿⣿⣟⣿⣿⣿⣿⣟⣟⢽⡿⢿⣿⣿⣿⢿⢿⢟⣟⣻⣽⣿⣿⣿⢟⢟⣟⣻⣿⣿⣷⣿⣿⢟⢟⣻⣯⣷⣾⣿⡿⢿⣿⣟⣿⣿⣿⣿⣿⣿⣟⣻⣿⣷⣿⣾⡿⠏⠁⠀⢀⣵⢿⢱⢏⣿⣿⡟⢱⢞⢿⡕⣵⣿⡜⣿⡟⣼⡿⣏⣼⣿⣿⣿⣿⣿⣿⣿⣿⣿⣿⣿⣿⣿⡿⢏⢕⢜⢱⣾⣿⣿⣿⡿⠑⢁⠅⢑⠑⠑⢑⠑⠁⠀⢄⢸⣿⣿⣿⣿⣿⣟⣏⣵⣷⣷⣿⣿⢿⢿⣏⡽⢕⢕⢕⢕⢕⢕⢕⢕⢕⢕⢕⢕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⠕⢄⠀⠕⢄⢕⢕⢕⢕⢀⠑⢣⢕⢷⢵⣟⣕⣿⣿⣯⣵⢵⢗⢝⢝⣹⣵⣷⣷⣿⡿⢟⣟⣽⣷⣷⣾⣿⢿⢟⣏⣹⣵⣿⣿⣿⡿⢟⢟⢝⣹⣿⣿⣿⡿⢿⢿⣿⣯⣵⣿⣿⣿⣿⣿⣝⢝⠕⠁⠄⢀⣰⡿⢟⡕⢇⣾⣽⢏⢕⣄⣄⢀⠕⢝⢿⣿⡜⡼⢫⡞⣾⢏⣿⣿⣿⣿⣿⣿⣿⣿⣿⣿⣿⡿⢏⢕⢕⢕⣵⣿⣿⣿⣿⡟⠑⠀⠑⠕⢕⢔⢕⢐⢄⠀⠀⠕⢜⢗⣵⣵⣷⣿⢿⢿⢟⢝⡝⣵⡵⢟⢛⣩⣵⣵⣶⣦⣵⣵⣥⣕⡑⢱⣵⣶⣷⣿⣿⡷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⠀⠀⠑⢔⢑⢔⠕⢕⠕⠐⠐⠀⠑⢾⣳⣟⢏⣝⣵⣵⣷⣷⣿⢿⢟⣟⣝⣹⣽⣿⣿⣿⣿⣟⣝⣹⣵⣷⣿⡿⢿⢿⢿⣿⣿⡿⢿⢇⣕⣾⣿⣿⣿⣿⣿⣿⣿⡿⢿⢿⣿⣿⣯⣼⡟⣫⢐⠀⠀⣠⡾⢏⣱⡞⢕⢕⣿⣏⣿⣵⣿⡿⣟⢑⢁⠑⢝⢳⣱⡻⢹⢏⣾⣿⣿⣿⣿⣿⣿⣿⣿⢟⢕⢜⢕⠕⠁⠀⠈⠙⠛⠟⠟⠋⠀⢐⢔⢔⢔⢕⢕⢕⢕⢕⢔⠀⢄⢾⣿⣟⣟⣝⣵⣵⣇⢕⢕⢜⢕⢕⢕⢕⣹⣯⡻⣿⣟⣿⣿⣿⣿⣽⣿⣾⣿⣿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⠁⠐⠕⢑⠀⠀⠀⠀⠀⠁⢹⢿⢿⢟⢝⣝⣱⣵⣷⣷⡿⢿⢟⢟⣯⣵⣵⣾⡿⢿⢟⢝⣝⣱⣵⣷⣷⣷⣿⣿⣿⣿⣿⣷⣧⣾⣿⣿⡿⢿⣿⣟⣿⣿⣷⣾⣿⣿⢿⢫⢾⢕⡵⢀⡼⢟⣵⢕⡞⢕⢕⢕⣿⢸⣿⣿⡟⢅⢈⠁⠀⢄⠘⢇⢻⣷⣿⢸⣿⣿⣿⣿⣿⣿⣿⢏⢕⢕⢕⢕⣵⠀⢔⢀⠀⠀⠀⢀⢔⠀⠀⢔⢕⡇⢑⢕⠕⠁⠔⢔⢄⠀⢕⢕⣷⣿⢿⢿⢿⡟⢕⡇⢕⢕⢕⢕⢕⢕⢜⣿⣿⣿⣿⣿⣿⣟⣾⡹⡎⢟⠿⣻⣽⢻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⠱⣵⣾⢿⣿⣿⣏⣵⣵⣷⣷⢾⢟⢟⣝⣹⣵⣷⣷⡿⢿⢿⢟⢿⢏⢝⢝⢝⢹⢿⣿⣿⣿⣿⣿⣷⣵⣷⣿⣿⢿⢿⣟⣝⣝⣽⡷⡱⢕⣱⡿⢕⢜⢱⣿⣫⡞⢕⢕⢕⣼⣿⣿⡟⣿⡇⢕⢕⢄⢄⢀⢔⣿⣿⣿⣝⣸⢹⣿⣿⣿⡟⡿⢕⡕⢕⢕⣱⣿⣿⣧⣀⢀⢀⢄⢕⢕⣕⢀⠀⠁⢘⢇⣷⢕⢔⢀⠀⠀⠀⠀⠑⢕⢹⣵⣵⣷⣿⢇⢺⡇⢕⢕⢕⢕⢕⢕⢕⢕⢜⢿⣿⣿⣿⣿⣿⡽⣿⣽⣧⢸⣿⣧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⢕⢜⣪⢷⢟⢟⢟⣹⣵⣵⣷⣿⣿⢿⡟⢏⣝⣹⣷⢕⢕⢕⡕⢧⢮⢗⢇⢕⢕⢜⢏⣿⣽⣝⣝⣝⣹⣿⣷⣷⡿⢟⢟⢝⡻⡕⢱⢱⢟⢕⢕⢱⣿⣟⡿⢕⢕⢕⣸⣿⣿⣿⣷⣜⡳⢞⣇⣕⣷⣿⣿⣿⣿⣿⣿⣿⢸⢿⣿⡟⡕⢕⡕⢕⢱⣾⣿⣿⣿⣿⡟⢇⢕⡕⣱⣿⣿⣷⡄⠀⠁⠁⢕⢝⢴⣅⢔⠄⢀⢄⣤⢤⡺⡟⢏⣫⡏⢕⢕⢱⡕⢕⢕⢕⢕⢕⢕⢕⢕⢕⢜⢻⢿⢿⣿⣿⣿⡿⣿⢸⣿⡿⣷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⢹⣷⣵⣷⣷⡿⢟⢟⢟⣝⣵⣕⣕⣱⢾⢝⡕⢕⢕⢜⣯⢇⢵⢵⡿⢿⢟⢟⢝⣵⣵⢷⢟⢻⢿⢿⣵⣕⣽⣷⣷⣷⣿⢣⣕⣵⢷⢕⢕⢕⣿⣳⢷⢇⢕⢕⢱⣿⣿⣿⣿⣿⣿⣿⣿⣿⣿⣿⣿⣿⣿⣿⣿⣿⣿⣿⣾⣇⢇⣵⢎⡕⡵⣿⣿⣿⣿⣿⡟⢕⣵⣿⣿⣿⣿⣿⢏⣷⢀⠀⢄⠕⢕⢄⠀⠉⢕⢔⢸⣵⣼⣾⣷⡿⢾⢕⢕⢕⢕⢝⡕⢕⢕⢕⢕⢕⢕⢕⢕⢕⢕⢕⢸⡿⢿⡿⣧⢸⡕⣟⢽⣣⡇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⠙⠋⢙⢕⢅⢅⠁⠁⠈⠘⠑⠁⠙⠑⢑⠑⠑⠁⠀⠀⠀⠀⠀⠁⠑⠃⠁⠹⠟⠏⠃⠕⠱⢷⣿⢿⢿⢿⢿⣟⣽⢷⢟⢝⢕⢕⢕⢕⢸⣿⡟⢸⢕⢕⢕⢸⣿⣿⣿⣿⣿⣿⣿⣿⣿⣿⣿⣿⣿⣿⣿⣿⣿⣿⣿⣿⡿⢧⢵⣜⡻⣿⣷⣽⣝⣟⢟⣼⣿⣿⣿⣿⣿⡿⣣⣿⣿⡇⠀⠁⢔⠜⢕⢑⠄⣷⡾⢿⢟⢏⢝⣽⣷⡇⢕⢕⢕⢕⢕⢝⢣⢕⢕⢕⢕⢕⢕⢕⢕⢕⢕⢕⢕⢕⢱⣿⣿⣿⣯⢝⣕⢽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⢐⢀⠀⠀⠁⠐⠁⠀⠀⠀⠀⠀⠀⠀⠅⠀⠀⠀⠀⠀⠀⠀⠀⠀⠀⠀⠀⠀⠀⠀⠀⠀⠀⠀⠀⠀⡜⢕⣱⡳⢝⢜⢕⢕⢕⢕⢕⢕⢕⢕⢸⣏⢕⡇⢕⣱⡿⢸⣿⣿⣿⣿⣿⣿⣿⣿⣿⣿⣿⢿⣿⣿⣿⣿⣿⣿⣿⣿⣽⣵⡤⠄⠈⠑⢝⢿⡿⣣⢞⣵⣿⣿⣿⣿⣿⣾⣿⣿⣿⣷⣄⡀⠑⠕⠕⢕⢕⢝⣕⣾⣿⢇⢕⢜⢕⢕⢕⢕⢕⢕⢕⢕⢕⢳⢕⢕⢕⢕⢕⢕⢕⢕⢕⢕⢕⢕⢜⢟⢇⢕⢕⢎⢜⢇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⠑⠅⠀⠄⢀⠀⠀⠀⠀⠀⠀⠀⠁⠀⠀⠀⠀⠀⠀⠀⠀⠀⠀⠀⠀⠀⠀⠀⠀⠀⠀⠀⠀⠀⡰⢞⢏⢕⢕⢕⢕⢕⢕⢕⢕⢕⢕⢕⢕⣸⡇⢕⢇⣱⡿⢕⢜⣿⣿⣿⣿⣿⣿⣿⣿⣿⣿⣿⣿⣿⣿⣿⣿⣿⣿⣿⣿⣿⠏⠘⠃⠁⠀⠀⠁⠜⢟⡞⣿⣿⣿⢿⣿⣿⣿⣿⣿⣿⣿⡿⢱⣧⣔⢔⢔⢴⢟⢏⢻⢧⣕⣕⢜⡱⡕⢕⢕⢕⢕⢕⢕⢕⢕⢕⢳⢕⢕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⠀⠄⠐⠀⠁⠀⠀⠀⠀⠀⠀⢀⠄⠀⠀⠀⠀⠀⠀⠀⠀⠀⠀⠀⠀⠀⠀⠀⠀⠀⠀⠀⠁⠁⠁⠁⠁⠁⠁⠑⢕⢕⢕⢕⢕⢕⢕⢕⢕⢕⢕⢕⣿⡇⢕⢕⢹⣿⣿⣿⣿⡇⢙⢻⣿⣿⣿⣿⣿⣿⣿⣿⣿⣿⣿⣿⡧⢕⢕⠄⢀⠀⠀⢄⠀⢅⡣⢻⢏⣵⣿⣿⣿⣿⣿⣿⣿⡿⢱⣿⣿⣿⣧⢕⢕⢕⢕⢕⢕⢕⢗⢜⢕⢕⢕⢕⢕⢕⢕⠕⠕⢕⢕⢕⢕⢕⢕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⠄⠁⠀⠀⠀⠀⠀⠀⣀⣄⣤⣄⡀⠀⠀⠀⠀⠀⠀⠀⠀⠀⠀⠀⠀⠀⠀⠀⠀⠀⠀⠑⢕⢕⢕⢵⣷⢎⢕⢕⢕⣿⣿⢕⢕⢕⢕⢻⣿⣿⣿⣷⣱⡕⢜⢻⣿⣿⣿⣿⣿⣿⣿⣿⣿⣜⢳⡸⢗⢕⢔⢐⡴⠟⢁⢕⢝⣱⣾⣿⣿⣿⣿⣿⣿⣿⢏⢕⢕⢕⢝⢿⢟⣣⡕⢕⢇⢕⢕⢕⢕⢕⢕⢕⢣⢕⢕⢕⢕⢕⢕⠑⢕⢕⢕⢕⢕⢜⢕⢕⠑⠕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⠁⠑⠝⢗⢕⢕⢕⢕⣼⣿⡟⢕⢕⢕⢕⢕⢻⣿⣿⣿⣿⣷⣵⣵⣵⣿⣿⣿⣿⣿⣿⣿⣿⣿⣧⣼⣽⣿⣿⣿⢿⣫⣵⣇⣼⣿⣿⣿⣿⢿⣻⣿⢟⣵⢕⣸⡜⢟⢟⢿⢼⡟⡕⢕⢵⢷⢿⢟⢝⢕⢕⢕⡕⢕⢕⢕⢕⢕⢕⢕⢅⢅⢑⢕⢕⢕⠕⠁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⠀⠀⠀⢀⢥⢅⣱⣵⣾⡿⢕⢕⢕⢕⢕⣵⣎⢿⣿⣿⣿⣿⣿⣿⣿⣿⣿⣿⣿⣿⣿⣿⣿⣿⣿⣿⣿⣟⣽⣷⣿⣿⣿⡿⣹⣽⢿⢟⣱⣾⡿⢣⣕⣹⢱⣿⢇⣷⣷⣼⣿⢇⢕⢕⢕⢕⢕⣕⣱⡼⢏⢝⢝⢜⣕⡕⢕⢅⢑⢕⢕⢕⢕⢕⢕⠑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⠀⠐⠰⢵⢿⢷⣿⣿⡿⢟⢇⢕⢕⢕⣵⣿⣿⣿⣮⣽⣟⡿⢿⣿⣿⣿⣿⣿⣿⣿⣿⣿⣿⣿⣿⣿⢿⣏⣝⣹⢵⢗⣕⣵⣾⢟⢕⣱⣾⡿⢏⡕⢗⢜⢝⣟⢗⢕⣕⣞⣿⢏⡱⣵⢾⢗⢗⢎⢕⣕⣕⣵⣷⣷⣾⢿⢇⢕⢕⢅⢑⠕⢕⢕⢕⠁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⠑⢕⢕⢕⢕⢕⠕⠕⢵⣿⣿⣿⣿⣿⣿⣿⣿⣿⢇⢕⢜⢝⢝⢟⢟⢟⢟⢟⢟⢏⢝⢝⢽⢝⢕⢱⣵⣿⣿⡟⢕⢕⣱⣿⢟⡵⡕⠕⠑⢞⢝⢕⢕⢜⢝⣜⢱⢕⢕⢕⣕⣱⣵⣵⣾⢿⢟⢟⢝⣕⣱⣵⣷⢕⢕⢕⢕⢕⢔⠁⠀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⠁⠁⠀⠀⠀⠀⠀⠀⠉⠛⢿⣿⣿⣿⡿⢕⢕⢕⢕⢕⢕⢕⢕⢕⢕⢕⢕⢕⢕⢕⣵⣽⣿⣿⣿⡿⢏⢕⢕⢱⡿⢣⢜⠕⠁⠀⡄⢇⢱⢕⢜⢝⢕⢕⣕⣵⣵⣾⡿⢟⢟⢏⣱⣵⣵⣾⣿⢿⢿⢟⣟⢕⢕⢕⢕⠕⠁⠀⠀⠀⠀⠀⠀⢀⢄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⠉⠻⢟⢕⢕⢕⢕⢕⢕⢕⢕⢕⢕⢕⢕⢕⢕⣱⣿⣿⣿⣿⡿⢏⢕⢕⢕⢕⡿⢕⢕⠁⠀⠀⢱⡇⢕⢕⣕⣵⣷⣿⡿⣿⡟⣝⣱⣵⣷⣾⣿⢿⢟⢟⢝⣕⣵⣵⣷⣿⡇⢕⢕⢕⠀⢄⠀⠀⢄⢔⢔⢕⢕⠕⠁⢀⡾⢟⢏⢝⢕⢕⢕⢕⢕⢕⢱⢾⢿⢿⢿⢷⢧⢕⢕⠀⢕⢕⢕⢕⢕⢕⢗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⠕⢕⢕⢕⢕⢕⢕⢕⢕⢕⢕⢕⢱⣾⣿⣿⣿⢟⢏⢕⢕⢕⢕⢕⢜⢕⠁⠀⠀⠀⠀⣾⡇⡾⢿⢿⢟⣕⣵⣵⣿⣿⣿⣿⣿⣟⣝⣱⣵⣷⣷⣿⣿⣿⢿⣿⣏⣕⢕⢕⢕⠀⢕⢔⠀⢕⢕⢕⠑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⢀⢕⠄⠀⠀⠀⠀⠀⠀⠀⠀⠀⠀⠀⠀⠀⠀⠁⢕⢕⢕⢕⢕⢕⢕⢕⢕⣵⣿⢟⢵⢏⢕⢕⢕⢕⢕⢕⢕⢕⢕⠁⠀⠀⠀⠀⢱⢸⡇⣳⣷⣾⣿⣿⢿⢿⢟⣝⣕⣵⣾⣿⣿⣿⣿⢟⢏⢝⣽⣿⣿⣷⣾⣿⡕⢕⢕⢕⠑⢕⠀⠁⠑⠀⠀⠀⠀⢕⢕⢕⢕⢕⢕⢕⢕⢕⢕⢕⢕⢕⢕⢕⢕⢕⢕⢕⢕⢕⠀⢕⢕⢕⢕⢕⢕⢕⢕⢕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⠁⢄⠀⠀⠀⠀⠀⠀⠀⠀⠀⠀⠄⠀⠀⠀⠁⠁⠑⠕⠕⢕⣴⢿⢏⢕⢕⢕⢕⢕⢕⢕⣱⢇⢸⢕⢕⢕⡕⢄⣀⢀⢄⣾⢜⣷⢟⢟⢝⢝⣱⣵⣷⣿⣿⣿⣿⣟⢏⢝⢹⣿⣿⣿⣿⣿⡟⢟⢟⢟⢿⡇⢕⢕⢕⢀⠑⢀⢔⠀⠀⠀⠀⢕⢕⢕⢕⢕⢕⢕⢕⢕⢕⢕⢕⢕⢕⢕⢕⢕⢕⢕⢕⢕⢕⠀⢕⢕⢕⢕⢕⢕⢕⢕⢕⢕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⢕⢇⠀⠀⠀⠑⢄⠀⠀⠀⠀⠀⠀⠀⠀⠀⠑⠀⠀⠁⢔⠀⠀⠀⠀⠁⠑⢕⢕⣵⢇⢕⢕⣱⣾⡿⢕⣱⢕⢕⢸⡾⣿⣿⢇⢸⣿⢕⢻⢱⣷⣾⣿⢿⢟⢟⢟⣿⣵⡵⢿⢿⢿⣿⣿⣟⣻⣿⣿⣿⣷⣕⢕⣕⢱⢕⢕⠕⢀⢔⠑⠀⠀⠀⠀⠀⢕⢕⢕⢕⢕⢕⢕⢕⢕⢕⢕⢕⢕⢕⢕⢕⢕⢕⢕⢕⢕⢕⠀⢕⢕⢕⢕⢕⢕⢕⢕⢕⢕⢐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⢕⠀⠀⠀⠁⠱⠀⠀⠀⠀⠀⠀⠀⠀⠀⠀⠀⠀⠑⢀⠀⠀⠀⠀⠀⠀⠜⣿⢕⣱⣾⣿⡿⢕⢱⡟⢕⢕⢝⢕⢕⣸⡇⢸⣿⢕⢜⡎⢏⢝⢕⢱⢕⢕⢜⢝⢕⢕⡕⢱⢕⢝⢻⣿⣿⣿⣿⢟⢝⢝⢻⣿⣿⡇⠑⢄⠕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⠄⠀⠀⠀⠀⠀⠀⠀⠀⠀⠀⠀⠀⠀⢕⠀⠀⠀⠀⠀⠀⠀⢜⢱⣿⣿⡟⣱⣇⣿⢇⢕⢕⣾⣿⣿⡿⢕⢸⣿⢱⢕⢇⢕⣕⢕⣕⣵⡵⢷⢕⢕⢕⢕⣕⣕⣼⡏⢝⢝⢝⢟⣷⣷⣷⣿⣿⡿⠃⠀⠀⠀⠀⠀⠀⠀⠀⠀⠀⢕⢕⢕⢕⢕⢕⢕⢕⢕⢕⢕⢕⢕⢕⢕⢕⢕⢕⢕⢕⢕⢕⠀⢕⢕⢕⢕⢕⢕⢕⢕⢕⢕⢕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⠀⠀⠀⠀⠀⠀⠀⠀⠁⠜⢄⢄⡀⠙⣾⡟⢕⢕⢕⢻⣝⣕⣵⢕⢸⣿⢸⡇⢸⢸⣾⣿⣿⣧⣵⣵⣷⣿⣿⣿⣷⣝⣝⣕⣵⣷⣾⣿⣿⡿⢟⢟⢕⠑⠀⠀⠀⠀⣠⡆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⠈⠕⠑⠀⢝⢕⢕⢕⢕⢸⣿⢿⢿⢕⣿⡿⣸⣷⢸⢸⣿⣿⡿⢟⢝⣽⣿⣾⣿⣿⣿⢿⢿⢿⣿⡝⢝⢝⣕⣱⡣⣵⣷⡄⠀⠀⣠⣾⣿⡿⠁⠀⠀⠀⢔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⢄⢀⢔⢕⠀⢕⢕⢕⢕⢏⣱⣵⡵⢱⣿⣧⢿⣿⢸⢜⢜⢝⢻⣿⣿⣿⡿⢟⢟⢏⣱⣕⣵⣵⣵⣿⣿⣿⣿⡿⢝⢟⢕⠃⠀⣵⣿⣿⢟⠁⠀⠀⠀⠀⠑⢕⢕⢕⢕⢕⢕⢕⢕⢕⢕⢕⢕⢕⢕⢕⢕⢕⢕⢕⢕⢕⢕⠀⠑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⡶⢅⡁⢄⢀⢜⣕⣕⣵⣷⣿⣿⣿⢇⣼⢟⢕⢜⢜⢱⢱⣷⣿⣿⡿⢿⢿⢧⢕⣵⣾⣿⣿⣿⣿⡿⢿⢟⣝⣝⣳⣵⣿⢆⠀⠀⠟⠋⠁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⠄⠐⠁⠀⠀⢕⣵⣕⡟⢕⢕⢕⢇⢝⡝⣟⢟⢝⢝⢝⢜⣱⣷⣵⣷⣷⢕⢿⢟⢟⢟⣵⣵⣵⣷⣿⣿⡿⢟⢝⢕⢕⣱⣵⣿⣿⡿⢟⢟⢏⢄⠐⣄⠀⠀⠀⠀⠀⢔⠀⠀⠀⠀⢕⢕⢕⢕⢕⢕⢕⢕⢕⢕⢕⢕⢕⢕⢕⢕⢕⢕⢕⢕⢕⢕⢄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⢕⢟⢹⡵⣸⣷⣿⣿⣿⢞⢝⢝⢕⣵⣵⣷⣾⣿⣿⢿⢟⢎⣕⣵⣷⣷⣿⣿⣿⢿⢿⣏⣕⣱⣷⣾⣿⣿⢿⢟⢏⢝⣕⣵⡗⠅⢅⣼⣿⣷⢄⠀⠀⢕⠕⠀⠀⢀⠀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⢾⢱⢫⢿⣝⣕⣱⣵⣷⣿⣿⣿⢟⢟⢝⢝⣿⣷⣷⣾⣿⡿⢿⢟⢟⣝⣵⣵⣾⣿⣿⣿⣿⡟⢝⢕⣱⣵⣷⣿⣿⡟⢅⢔⢟⣻⣷⣷⣷⢔⠀⠑⠀⠀⠀⢕⠀⢕⢕⢕⢕⢕⢕⢕⢕⢕⢕⢕⢕⢕⢕⢕⢕⢕⢕⢕⢕⢕⢕⢕⠀⠑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⢇⢵⣷⡿⡻⢝⢝⢝⣱⣵⣷⣾⣿⡿⢿⢟⢟⣻⣧⣵⣷⣿⣿⢿⢿⢟⢏⣝⣱⣵⣾⣿⣿⣿⢿⢟⢟⢝⣵⣵⣵⣾⣿⣟⢛⠙⠑⠀⠀⠀⠀⠀⢕⠀⢕⢕⢕⢕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⡿⢿⢿⣕⣕⣵⣷⣾⣿⣿⣿⣿⣟⢝⢕⣱⣷⣷⣿⣿⡿⢿⢿⢿⣿⣗⣔⢀⠀⠀⠀⠀⠀⢕⢁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⣿⣿⡟⡿⢿⢿⢿⣧⣱⣵⣷⣿⣿⣿⣿⣿⣿⡏⢝⢝⢟⢻⢿⢟⢟⢻⢟⢟⣿⣧⣕⣕⢕⢝⢹⣿⠑⠀⠀⠀⠀⠀⠑⢕⢕⢕⢕⢕⢕⢕⢕⢕⢕⢕⢕⢕⢕⢕⢕⢕⢕⢕⢕⢕⢕⢕⢕⢕⠀⠑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⣵⣵⣾⣿⣿⣿⣿⣿⣟⣏⣻⣿⣿⣿⣷⣵⣵⢕⢕⢱⣷⣧⣕⣱⣿⣿⣿⢿⢿⣧⣵⣝⠀⠀⠀⠀⠀⠀⠀⢕⢕⢕⢕⢕⢕⢕⢕⢕⢕⢕⢕⠁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⡕⢕⢕⢸⣻⣿⡏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⣝⣽⣷⣷⣷⣹⢝⢇⠀⠀⠀⠀⠀⠀⠀⢕⢕⢕⢕⢕⢕⢕⢕⢕⢕⢕⢕⠀⢕⢕⢕⢕⢕⢕⢕⢕⢕⢕⢕⢕⠀⠀⠑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⢕⢕⢕⢝⢕⢕⢕⢵⣧⣕⢕⢕⢕⣿⣿⣿⣿⣿⣿⢟⢝⢏⡗⠀⠀⠀⠀⠀⠀⠀⠀⢕⢕⢕⢕⢕⢕⢕⢕⢕⢕⢕⢕⠀⠑⢕⢕⢕⢕⢕⢕⢕⢕⢕⢕⢕⢄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⣝⣷⣷⡾⠇⠀⠀⢀⢑⢀⢀⢄⢱⡕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⣱⣵⣿⣿⣿⢟⢟⢏⢝⣻⣷⣷⣾⣿⡿⢟⢟⢁⢀⢄⡰⣕⣧⣵⣕⣵⢵⢇⠁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⢇⣕⣵⣵⣾⣿⣿⣿⢿⢿⢏⢕⣕⣵⡕⠕⢕⢕⢕⢕⢕⢕⢕⢕⢕⢕⠀⠀⢕⢕⢕⢕⢕⢕⢕⢕⢕⢕⢕⢄⠀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⣏⢕⡕⣕⣵⣵⣵⣷⣕⡕⢕⢕⣜⣵⣷⣾⣿⣿⡿⢿⢟⢟⢕⣕⣵⣵⣾⣿⣿⣿⣿⢟⢝⢕⢕⣱⣾⣿⣿⣿⣧⠑⢕⢕⢕⢕⢕⢕⢕⢕⢕⢕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⢾⣿⣿⣿⡿⢏⢝⢝⣿⣿⣿⣿⣿⣿⡿⢿⢟⢟⢕⣵⣵⣷⣿⣿⣿⣿⡿⢟⢏⣕⣵⣾⣿⣿⣿⣿⡿⢟⢟⢝⡱⡔⢕⢕⢕⢕⢕⢕⢕⢕⢕⢕⠀⠀⠕⢕⢕⢕⢕⢕⢕⢕⢕⢕⢕⢕⢀⠀⢕⢕⢕⢕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⢴⢗⢜⢝⢝⣕⣱⣷⣾⣿⣿⣿⣿⢿⢿⣇⣕⣵⣵⣷⣿⣿⣿⣿⣿⡟⣝⣕⣵⣷⣿⣿⣿⣿⣿⢟⢟⢝⣵⣵⣷⣾⣿⣧⢕⢕⢕⢕⢕⢕⢕⢕⢕⢕⠀⠀⠀⢕⢕⢕⢕⢕⢕⢕⢕⢕⢕⢕⢕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⢸⣾⣿⣿⡿⢿⢟⢟⢏⣵⣵⣾⣿⣿⣿⣿⡿⢟⢏⣕⣕⣵⣿⣿⣿⣿⡿⢟⢟⢏⣝⣿⣿⣿⣿⣿⣿⣿⢿⢟⢝⡕⢕⢕⢕⢕⢕⢕⢕⢕⢕⠀⠀⠀⠑⢕⢕⢕⢕⢕⢕⢕⢕⢕⢕⢕⢀⢕⢕⢕⢕⢁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⣔⡔⠀⠀⠀⠀⠀⠀⢀⣀⣄⣡⡥⢥⡞⢟⢟⢕⣕⣱⣵⣷⣿⣿⣿⣿⣿⣿⡝⣕⣵⣷⣿⣿⣿⣿⣿⢿⢟⢟⣿⣷⣷⣾⣿⣿⣿⡿⢿⢟⢏⣕⣵⣵⣾⣧⢕⢕⢕⢕⢕⢕⢕⢕⢕⠀⠀⠀⠀⢕⢕⢕⢕⢕⢕⢕⢕⢕⢕⢕⢕⢕⢕⢕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⢅⣷⣿⣿⢇⢄⢠⣰⣦⣷⣾⢟⢻⢻⢟⢎⢕⣕⢵⢵⣾⣿⣿⣿⣿⡟⢝⢝⣻⣿⣿⣿⣿⣿⣿⡿⢟⢏⢕⢕⣱⣷⣾⣿⣿⣿⣿⣿⣿⣕⢕⢕⢵⢾⢟⢿⢿⣿⣿⢕⢕⢕⢕⢕⢕⢕⢕⢕⠀⠀⠀⠀⠁⢕⢕⢕⢕⢕⢕⢕⢕⢕⢕⢕⢕⢑⢕⢀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⠄⠀⠀⠀⣱⡿⣟⣽⣷⣷⣿⣿⡿⢟⢟⢕⢕⢕⣕⣵⣱⣵⣿⡏⢝⢝⢕⢕⢕⣽⣷⣿⣿⣿⡿⢟⢟⢟⢟⣷⣵⣵⣵⣼⣿⣿⣿⣿⡟⢝⢝⢻⢻⢿⢟⢇⢕⢕⢕⢕⢜⢿⢿⡕⢕⢕⢕⢕⢕⢕⢕⢕⠀⠀⠀⠀⠀⠑⢕⢕⢕⢕⢕⢕⢕⢕⢕⢕⢕⢕⠕⢄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⠀⠀⠀⠑⠑⠚⠛⠛⠛⠛⠛⠘⠃⠑⠓⠛⠛⠛⠛⠛⠛⠛⠋⠑⠓⠓⠚⠛⠛⠛⠛⠛⠛⠛⠓⠑⠑⠓⠚⠛⠛⠛⠛⠛⠛⠛⠛⠛⠛⠓⠓⠓⠓⠓⠚⠛⠛⠛⠛⠓⠓⠛⠛⠃⠑⠑⠑⠑⠑⠑⠑⠑⠑⠀⠀⠀⠀⠀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⡵⢟⢝⢕⢕⢕⢕⢕⢕⢕⢕⢕⢜⢕⢕⢝⢟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⢏⢱⣵⣷⣷⣷⣧⣕⡕⢕⢕⢕⢕⢕⢕⢕⢕⢕⢕⢕⢝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⢇⢱⣿⣿⣿⣿⣿⣿⣿⣿⣷⣕⡕⢕⢕⢕⢕⢕⢕⢕⢕⢕⢕⢕⢜⢟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⢇⢕⣾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⣼⣿⣿⣿⣿⣿⣿⣿⣿⣿⣿⣿⣿⣿⣿⣷⣵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⣸⣿⣿⣿⣿⣿⣿⣿⣿⣿⣿⣿⣿⣿⣿⣿⣿⣿⣿⣧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⢱⣿⣿⣿⣿⣿⣿⣿⣿⣿⣿⣿⣿⣿⣿⣿⣿⣿⣿⣿⣿⣿⣷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⣿⣿⣿⣿⣿⣿⣿⣿⣿⣿⣿⣿⣿⣿⣿⣿⣷⣕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⡿⢿⢿⢿⣿⣿⣿⣿⣿⣿⣿⣿⣿⣿⣿⣿⣿⣿⣿⣿⣿⣿⣿⣿⣿⣿⣿⣿⣿⣿⣿⣿⣿⢇⢕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⣫⣽⣷⡾⣟⣵⣾⣿⣿⣿⣿⣿⣿⡿⢿⣿⣿⣿⣿⣿⣿⣿⣿⣿⣿⣿⣿⣿⣿⣿⣿⣿⣿⣿⣿⣿⢕⢕⢻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⣻⣿⣿⣿⣿⣿⣿⡿⢿⢿⢿⢟⣽⣷⣿⣿⡿⢟⣵⣾⣿⣿⣿⣿⣿⣿⣿⣿⣿⡇⢸⣿⣿⣿⣿⣿⣿⣿⣿⣿⣿⣿⣿⣿⣿⣿⣿⣿⣿⣿⣿⣿⡕⢕⢜⣿⣿⣿⣿⣿⣿⣿⣿⣿⣿⣿⣿⣿⣿⣿⣿⣿⣿⣿⣿⣿⣿⡿⢿⣟⣵⣷⣿⢏⣼⣿⣿⣿⣿⣿⣿⣿⣿⣿⣿⣿⣿⣿⣿⣿⣿⣿⣿⡿⢏⣱⣾⣿⣿⣿⣿⣿⣿⣿⣿⣿⢿⢿⢿⢇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⣟⢫⢝⣕⣳⣧⣽⢟⣽⣾⣿⣿⣿⢟⣹⣼⣽⣟⡻⢿⣿⣿⣿⣿⣿⣿⣿⣿⡇⢜⣿⣿⣿⣿⣿⣿⣿⡿⣿⣿⣿⣿⣿⣿⣿⣿⣿⣿⣿⣿⣿⣿⣕⢕⢜⢻⣿⣿⣿⣿⣿⣿⣿⣿⣿⣿⣿⣿⣿⣿⣿⣿⣿⢟⣟⣽⣷⣿⣿⣿⡿⢣⣾⣿⣿⣿⣿⣿⣿⣿⣿⣿⣿⣿⣿⣿⣿⣿⣿⣿⡿⢏⣵⣿⣿⣿⣿⣿⣿⡿⢟⢟⢏⢝⢝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⣻⡿⢟⢯⣣⣽⡷⢿⣟⣯⡽⣣⣷⣿⣿⣿⣿⢏⣵⣿⣿⣿⣿⣿⣷⣵⡹⡻⣿⣿⣿⣿⣿⣿⢱⡇⡟⣿⣿⣿⣿⣿⣿⡇⢸⣿⣿⣿⣿⣿⣿⣿⣿⣿⣿⣿⣿⣿⣿⣧⣵⣕⣕⣜⣽⣿⣿⣿⣿⣿⣿⣿⣿⣿⣿⣿⢿⢏⣵⣿⣿⣿⣿⣿⣿⡿⣱⣿⣿⣿⣿⣿⣿⣿⣿⣿⣿⣿⣿⣿⣿⣿⣿⣿⡿⢏⣵⣿⡿⣿⡿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⢿⣟⢵⣷⣯⣷⢕⣹⣵⡾⣟⣽⣷⣿⣿⣿⢏⢾⢿⢿⣿⣿⢟⣱⣿⣿⣿⣿⣿⣿⣿⣿⣿⣿⣿⣮⡻⢿⣿⣟⣟⢸⣟⡕⣿⣿⣿⣿⣿⣿⢇⢜⣿⣿⣿⣿⣿⣿⣿⣿⣿⣿⣿⣿⣿⣿⣿⣿⣿⣿⣿⣿⣿⣿⣿⣟⣟⣿⣿⡿⢟⣹⣱⣵⣿⣿⣿⣿⣿⣿⣿⡟⣱⣿⣿⣿⣿⣿⣿⣿⣿⣿⣿⣿⣿⣿⣿⣿⣿⣿⢟⣱⢞⢝⢎⢕⢕⢕⢕⢕⢕⢕⢕⢕⢕⢕⢕⢕⢕⢕⢕⢕⢕⢕⢕⢕⢕⢕⢕⢕⢕⢕⢕⢕⠀</a:t>
            </a:r>
            <a:br/>
            <a:r>
              <a:t>⣿⣿⣿⣿⣿⡿⣿⣿⣿⣿⣿⣿⣿⣿⣿⣿⣿⣿⣿⣿⣿⣿⣿⣿⣿⣿⣿⣿⣿⣿⣿⣿⣿⣿⣿⣿⣿⣿⣿⣿⣿⣿⣿⣿⣿⣿⣿⣿⣿⣽⣽⣿⣿⣿⣿⣿⢟⣿⣿⣿⣷⣿⣿⣿⣿⣿⣿⣿⣿⣿⣿⣿⣿⣟⣻⣯⣵⣷⣾⣿⢿⢿⣿⣿⣽⣾⣿⣿⣿⣿⣿⣿⣿⣾⢗⣵⢿⡕⣿⡿⢟⣵⡾⣫⣵⣿⣿⣿⢟⢝⢕⣱⣵⣵⣷⣿⢟⢕⣾⣿⣿⣿⣿⣿⣿⣿⣿⣿⣿⣿⣿⣿⣿⣗⢝⠟⠙⢜⣾⡇⢿⣿⣿⣿⣿⡟⣱⢸⣿⣿⣿⣿⣿⣿⣿⣿⣿⣿⣿⣿⣿⣿⣿⣿⣿⣿⣿⣿⣿⣿⣿⣿⡿⢟⣹⣵⣿⣿⣿⣿⣿⣿⣿⣿⣿⣿⡟⣱⣿⣿⣿⣿⣿⣿⣿⣿⣿⣿⣿⣿⡿⣽⣿⡯⡿⢕⢸⢇⢕⢕⢕⢕⢕⢕⢕⢕⢕⢕⢕⢕⢕⢕⢕⢕⢕⢕⢕⢕⢕⢕⢕⢕⢕⢕⢕⢕⢕⢕⢕⢕⠀</a:t>
            </a:r>
            <a:br/>
            <a:r>
              <a:t>⣿⣿⡿⠋⠁⠀⠜⢻⣿⣿⣿⣿⣿⣿⣿⣿⣿⣿⣿⣿⣿⣿⣿⣿⣿⣿⣿⣿⣿⣿⣿⣿⣿⣿⣿⣿⣿⣿⣿⣿⣿⣿⣿⣿⣿⣿⣿⣿⢿⣿⣿⣿⣿⣿⣿⡿⢿⣿⣿⣟⣻⣿⣿⣿⣿⢿⢿⣿⣿⣿⣿⣿⣿⣿⣿⣿⣿⣿⣿⣿⣾⣿⣿⣟⣻⣿⣷⣿⣿⣿⣿⣿⡿⡕⡇⣵⡷⢷⢇⣵⢟⣵⣾⣿⣿⣿⡿⢏⣵⢏⢕⣽⣿⣿⣿⢏⢎⣼⣿⣿⣿⣿⣿⣿⣿⣿⣿⣿⣿⣿⣿⣿⣿⣿⠑⠀⣰⣿⣿⣕⢕⢝⢻⣿⡿⣱⡿⣸⣿⣿⣿⣿⣿⣿⣿⣿⣿⣿⣿⣿⣿⣿⣿⣿⣿⣿⣿⣿⣿⣿⢟⢏⢱⣾⡿⢸⣿⣿⣿⣿⣿⣿⣿⣿⣿⡟⣱⣿⣿⣿⣿⣿⣿⣿⢟⢟⢟⢟⢝⢝⢜⢣⢟⢎⢕⢕⢕⢕⢕⢕⢕⢕⢕⢕⢕⢕⢕⢕⢕⢕⢕⢕⢕⢕⢕⢕⢕⢕⢕⢕⢕⢕⢕⢕⢕⢕⢕⢕⢕⢕⠀</a:t>
            </a:r>
            <a:br/>
            <a:r>
              <a:t>⣯⣿⣷⣴⢴⣴⣤⣤⣝⣿⡿⣿⣿⣿⣿⣿⣿⣿⣿⣿⣿⣿⣿⣿⣿⣿⣿⣿⣿⣿⣿⣿⣿⣿⣿⣿⣿⣿⣿⣿⣿⣿⣿⣿⣿⣿⣿⣿⣿⢿⢿⢟⣟⣿⣿⣷⣷⣿⡿⢿⣿⣿⣿⣯⣿⣿⡿⢿⣟⣻⣿⣿⣿⣿⡿⢿⢟⣿⣿⣷⣷⣿⣿⣿⣿⣿⣿⣿⣿⣿⣿⣿⡇⢕⢻⡝⢟⣵⢟⣵⣿⣿⣿⣿⡿⢟⣵⡿⢏⣵⡿⢻⣿⢿⣱⣾⣿⣿⣿⣿⣿⣿⣿⣿⣿⣿⣿⣿⣿⣿⣿⣿⣿⡇⢀⣵⣿⣿⢇⢝⢕⢕⢕⢝⢱⣿⢣⣿⣿⣿⣿⣿⣿⣿⣿⣿⣿⣿⣿⣿⣿⣝⣿⣿⣿⣿⣿⡿⢏⢕⢪⢱⣿⣿⡇⣿⣿⣿⣿⣿⣿⣿⣿⣿⣿⣿⣿⢿⢿⢟⢏⢝⢕⢕⢕⢕⢕⢕⢕⢕⢕⢕⢕⢕⢕⢕⢕⢕⢕⢕⢕⢕⢕⢕⢕⢕⢕⢕⢕⢕⢕⢕⢕⢕⢕⢕⢕⢕⢕⢕⢕⢕⢕⢕⢕⢕⢕⢕⢕⢕⠀</a:t>
            </a:r>
            <a:br/>
            <a:r>
              <a:t>⣻⣽⣷⣿⣿⣿⣿⣿⣿⣿⣿⣧⡌⢙⠻⣿⣿⣿⣿⣿⣿⣿⣿⣿⣿⡿⢿⢿⢿⢿⣿⣽⣼⣿⣿⣿⣿⣿⣿⣿⣿⣿⡿⢟⢟⣟⣿⣧⣵⣷⣾⣿⡿⢿⣿⣿⣿⣿⣿⣿⣿⢟⢟⣻⣿⣷⣷⣿⢿⢿⣿⣟⣽⣽⣿⣿⣿⣿⣟⣟⣹⣿⣿⣿⣿⢿⢟⣟⣿⣷⣾⣿⡇⢕⢇⢕⡏⣵⣿⣿⣿⣿⡿⢏⢱⣾⢏⣵⣿⣿⣷⢕⣱⣾⢟⣿⣿⣿⣿⣿⣿⣿⣿⣿⣿⣿⣿⣿⣿⡿⣿⣿⡿⣱⣾⣿⣿⢏⠑⠁⠑⢕⢕⢕⠕⢏⣾⣯⣿⡿⢿⣿⣿⣿⣟⣿⣿⣿⣿⣿⣿⣿⣿⣿⣿⡿⢏⢕⢕⢕⢜⣵⣿⣿⡇⣿⡿⢟⢟⢟⢝⢝⢕⢜⢝⢝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⡐⠁⠑⢟⢛⠿⠿⢿⢟⡟⢻⣾⣷⣷⣿⣿⡻⣟⣿⣿⣿⣿⣿⣿⣿⣿⣷⣿⣿⣿⣿⣿⡟⢟⣟⣽⣿⣿⣿⣿⣿⣿⣿⣽⣽⣿⣿⡿⢿⣿⣟⣽⣽⣿⣿⣿⣿⣟⢿⣿⣯⣽⣿⣿⣿⣿⣿⣯⣵⣵⣿⣿⣿⣿⣗⡜⢗⢎⠃⢱⣱⢫⣾⣿⣿⣿⢿⢏⣱⣱⢟⢵⣿⣿⣿⢟⣵⣿⢟⣵⣿⣿⣿⣿⣿⣿⣿⣿⣿⣿⣿⣿⣿⣿⢟⣸⣿⢏⣵⣿⣿⣿⢏⠀⠀⠀⠀⠅⠑⢀⠀⠱⣿⣟⣝⣻⣷⣿⣾⣿⣿⡿⢿⢏⣝⣝⣿⣿⣿⣿⢟⢕⢕⢕⢕⢕⢕⢝⢝⢽⢕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⢀⢅⢀⠜⢝⠁⠀⢅⢍⢙⢹⣗⢿⢽⣿⣟⣿⣿⣿⣿⣟⣟⢽⡿⢿⣿⣿⣿⢿⢿⢟⣟⣻⣽⣿⣿⣿⢟⢟⣟⣻⣿⣿⣷⣿⣿⢟⢟⣻⣯⣷⣾⣿⡿⢿⣿⣟⣿⣿⣿⣿⣿⣿⣟⣻⣿⣿⣷⣿⣿⢟⠙⠁⠀⣰⣾⢱⢟⣽⣿⡿⢏⢱⢿⣧⢣⣿⡞⣿⡿⣱⡿⢏⣱⣿⣿⣿⣿⣿⣿⣿⣿⣿⣿⣿⣿⣿⣿⢟⢕⢱⢟⣵⣿⣿⣿⣿⢏⢀⠐⢐⠔⠕⠕⠕⠑⠁⢄⢸⣿⣿⣿⣿⣿⣟⣏⣵⣷⣷⣿⣿⢿⢿⣏⡽⢕⢕⢕⢕⢕⢕⢕⢕⢕⢕⢕⢕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⠕⢄⠀⠑⢔⢕⢕⢕⢕⢄⠁⠱⢣⢱⢏⣎⣼⣿⣿⣯⣵⢵⢗⢝⢝⣹⣵⣷⣷⣿⡿⢟⣟⣽⣷⣷⣾⣿⢿⢟⣏⣹⣵⣿⣿⣿⡿⢟⢟⢝⣹⣿⣿⣿⡿⢿⢿⣿⣯⣵⣿⣿⣿⣿⣿⣟⣽⠝⠁⠀⠀⢄⣾⢟⡝⡎⣼⣿⡟⢕⢀⡁⢀⠑⢝⢿⣿⡜⣱⢟⡵⣱⡟⣽⣿⣿⣿⣿⣿⣿⣿⣿⣿⣿⣿⢟⢕⢕⡕⣱⣾⣿⣿⣿⡿⠇⠀⠑⠕⢕⢄⢄⢅⢀⠀⠀⠁⢸⣝⣵⣵⣷⣿⡿⡿⢿⢏⢝⣵⡷⢟⢋⢩⣵⣵⣶⣶⣵⣵⣥⣕⣑⢱⣵⣶⣷⣿⣿⣷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⠀⠀⠑⢔⢑⠅⢕⢕⢕⠅⠅⠀⠁⢺⣞⣟⡟⣝⣵⣵⣷⣷⣿⢿⢟⣟⣝⣹⣽⣿⣿⣿⣿⣟⣝⣹⣵⣷⣿⡿⢿⢿⢿⣿⣿⡿⢿⢇⣕⣾⣿⣿⣿⣿⣿⣿⣿⡿⢿⢿⣿⣿⣿⣽⣿⢟⢕⠀⠀⢀⣵⢿⢇⣵⢕⢕⣿⡟⣾⣱⣿⣿⡗⢃⠑⠑⢝⢧⢣⡻⢳⡟⣼⣿⣿⣿⣿⣿⣿⣿⣿⡿⢫⢝⢕⢕⠑⠀⠈⠛⢻⠿⠿⠟⠑⠀⢄⢔⢔⢕⢕⢕⢕⢕⢄⠀⢕⢻⢿⣟⣟⣝⣵⣵⣵⢱⢕⢕⢕⢕⢕⢕⢵⣯⣿⣻⣽⣿⣿⣿⣟⡿⣻⣷⣿⣿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⠁⠐⠕⠁⠑⠀⠀⠀⠀⠀⠝⢿⢿⢟⢝⣝⣱⣵⣷⣷⡿⢿⢟⢟⣯⣵⣵⣾⡿⢿⢟⢝⣝⣱⣵⣷⣷⣷⣿⣿⣿⣿⣿⣷⣧⣾⣿⣿⡿⢿⣿⣟⣿⣿⣷⣾⣿⡿⡿⢟⡵⢝⣵⢀⣰⢿⣱⡇⡽⢕⢕⢕⢿⢸⣿⣿⣿⢇⠌⢁⠁⢀⠁⢇⢹⣷⣸⢱⡿⣿⣿⣿⣿⣿⣿⢟⢕⢕⢕⢕⣱⠁⢔⢀⠀⠀⠀⠀⢄⠀⠀⢄⢕⣵⢑⢕⠕⠁⠕⢕⢅⠀⢁⢕⣷⣿⢿⢿⢿⡟⢕⡇⢕⢕⢕⢕⢕⢕⢜⢿⣿⣿⣿⣿⣿⣟⣾⡹⡎⢏⠷⣝⣿⡫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⠕⡱⣾⢿⣿⣿⣏⣵⣵⣷⣷⢾⢟⢟⣝⣹⣵⣷⣷⡿⢿⢿⢟⢿⢏⢝⢝⢝⢹⢿⣿⣿⣿⣿⣿⣷⣵⣷⣿⣿⢿⢿⣟⣝⣝⣽⡼⢱⢞⢕⣾⢇⢱⢇⣼⢯⡹⢕⢕⢕⢱⣿⣿⡟⣿⡇⢕⢕⢄⢄⢀⡐⣸⣿⣿⣻⣸⢇⣿⣿⣿⡿⣹⢏⢕⢕⢕⢕⣼⣿⣧⡁⠁⠀⢀⢔⢕⢕⡄⠀⠑⢕⢏⢱⢕⢔⢀⠀⠀⠁⠀⠕⢕⢸⣵⣵⣷⣿⢇⢺⡇⢕⢕⢕⢕⢕⢕⢕⢕⢝⣝⣟⣿⣿⣿⣿⣽⣿⣟⣧⢸⣿⣗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⠜⢝⢼⢱⢟⢟⢟⣹⣵⣵⣷⣿⣿⢿⡟⢏⣝⣱⣷⢕⢕⡕⢕⢵⢱⢗⢇⡕⢕⢜⢏⣿⣽⣝⣝⣝⣹⣿⣷⣷⡿⢻⢏⢟⣕⢣⢇⢕⡾⢕⢕⢕⣾⣟⣺⢇⢕⢕⢱⣿⣿⣿⣿⣜⢻⢼⢗⢕⣱⣾⣷⣿⣿⣿⣿⣿⢸⢿⣿⣿⢱⢕⡵⢕⢕⣵⣿⣿⣿⣿⣿⢟⢕⣱⢕⣾⣿⣷⡄⠀⠀⠅⢜⢜⡰⢑⠔⢄⢀⠀⣄⡠⣼⡟⢏⣏⡏⢕⢕⢱⡕⢕⢕⢕⢕⢕⢕⢕⢕⢕⢜⢻⢿⢟⣿⣿⣿⡟⣷⢸⣾⣟⢷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⠜⣱⣧⣷⣷⡿⢟⢟⢟⣏⣵⡕⣕⣱⢾⢝⡕⢕⢕⢕⢹⠼⠷⢿⢿⢿⢟⢟⢝⣵⣵⢾⢟⢻⢿⢿⣵⣕⣽⣷⣷⣿⣿⢏⢕⣎⣼⢇⢕⢕⣼⣷⣞⢏⢕⢕⢕⣾⣿⣿⣿⣿⣿⣿⣿⣿⣿⣿⣿⣿⣿⣿⣿⣿⣿⣿⣼⡏⢇⣱⡎⢕⢵⣿⣿⣿⣿⣿⣿⢇⣱⣾⣿⣿⣿⣿⡿⣵⡄⠀⠀⠑⣼⠑⠀⠁⢒⢄⢵⣫⣵⣼⡿⡟⢿⢕⢕⢕⢕⢪⡕⢕⢕⢕⢕⢕⢕⢕⢕⢕⢕⢕⢸⡟⢻⡿⡿⡷⣼⣏⢮⢗⣇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⠘⠛⢙⢃⢕⢅⠑⠘⠉⠘⠝⠑⠙⠘⠘⠘⠁⠀⠀⠀⠀⠀⠀⠁⠕⠓⠙⠙⠟⠙⠑⠕⠕⢷⣿⢿⢿⢿⣿⢝⣜⣽⢷⢟⢏⢕⢕⢕⢱⣿⡻⢸⢕⢕⢕⣱⣿⣿⣿⣿⣿⣿⣿⣿⣿⣿⣿⣿⣿⣿⣿⣿⣿⣿⣿⣿⣷⣾⣹⣜⢻⣷⣮⣽⣟⡿⢿⣱⣿⣿⣿⣿⣿⣿⢏⣾⣿⡇⠀⠁⢕⠜⠕⢐⠀⢵⢾⢿⢟⢏⢝⣽⡷⢇⢕⢕⢕⢕⢕⢜⢇⢕⢕⢕⢕⢕⢕⢕⢕⢕⢕⢕⢕⢕⢱⣿⣿⣿⣿⢞⣱⢽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⠔⠀⠀⠀⠁⠑⠁⠀⠀⠀⠀⠀⠀⠀⢁⠐⠀⠀⠀⠀⠀⠀⠀⠀⠀⠀⠀⠀⠀⠀⠀⠀⠀⠀⠀⠀⢸⢕⣗⢽⢗⢝⢕⢕⢕⢕⢕⢕⢕⢕⢸⣟⢕⢕⢕⣱⡿⢹⣿⣿⣿⣿⣿⣿⣿⣿⣿⣿⣿⣿⣿⣿⣿⣿⣿⣿⣿⣿⣧⣥⣅⡁⠉⠃⢝⢿⡿⢏⡼⣫⣿⣿⣿⣿⣿⣵⣿⣿⣿⣿⣄⢀⠑⠕⢕⢕⢕⢜⣝⣺⣿⢇⢕⢕⢕⢕⢕⢕⢕⢕⢕⢕⢕⢱⢕⢕⢕⢕⢕⢕⢕⢕⢕⢕⢕⢕⢜⢝⢏⢕⢝⢎⢱⢇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⠅⠑⠐⠄⠀⠀⠀⠀⠀⠀⠀⠀⠀⠀⠀⠀⠀⠀⠀⠀⠀⠀⠀⠀⠀⠀⠀⠀⠀⠀⠀⠀⠀⠀⡔⢵⢞⢝⢕⢕⢕⢕⢕⢕⢕⢕⢕⢕⢕⢸⡇⢕⢕⣱⣿⢕⢕⣿⣿⣿⣿⣿⣿⣿⣿⣿⣿⣿⣾⣿⣿⣿⣿⣿⣿⣿⣿⣿⡟⠙⠗⠑⠀⠀⠁⠕⢵⣼⣿⣿⣿⢟⣿⣿⣿⣿⣿⣿⣿⣿⢏⣵⣔⢄⢠⡡⢕⢟⢟⢧⣕⣕⢜⢇⢕⢕⢕⢕⢕⢕⢕⢕⢕⢕⢳⢕⢕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⠁⠀⠀⠀⠁⠄⠀⠀⠀⠀⠀⠀⢀⠀⠀⠀⠀⠀⠀⠀⠀⠀⠀⠀⠀⠀⠀⠀⠀⠀⠀⠀⠈⠁⠁⠁⠁⠁⠁⠑⢕⢕⢕⢕⢕⢕⢕⢕⢜⢕⢕⢱⣿⡇⢕⢕⢸⣿⣿⣿⣿⡇⢘⢻⣿⣿⣿⣿⣿⣿⣿⣿⣿⣿⣿⣿⣿⢕⢔⢀⠀⠀⠀⢔⢀⢀⢻⢻⢟⣱⣾⣿⣿⣿⣿⣿⣿⣿⢫⣾⣿⣿⣷⢕⢕⢕⢕⢕⢕⢕⢗⢕⢕⢕⢕⢕⢕⢕⢕⢕⠕⢕⢕⢕⢕⢕⢕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⠐⠀⢀⠕⠀⠀⠀⠀⠀⠀⢀⣄⣤⣄⡀⠀⠀⠀⠀⠀⠀⠀⠀⠀⠀⠀⠀⠀⠀⠀⠀⠀⠀⠑⢕⢕⢕⢱⡵⢗⢸⢕⢕⣿⣿⢇⢕⢕⢕⢹⣿⣿⣿⣷⡕⢕⢜⢟⣿⣿⣿⣿⣿⣿⣿⣿⣿⣏⢿⡱⡧⢔⢕⠔⣠⡾⠃⠄⢟⢕⣼⣿⣿⣿⣿⣿⣿⣿⡟⢑⢕⢜⢝⢻⢿⢱⡕⢕⢕⢕⢕⢕⢕⢕⢕⢕⢇⢕⢕⢕⢕⢕⢕⠑⢕⢕⢕⢕⢕⢕⢕⢕⠑⠕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⠑⠘⠏⢏⢕⢕⢕⢕⣼⣿⡿⢕⢕⢕⢕⢕⢻⣿⣿⣿⣿⣧⣕⣕⣜⣽⣿⣿⣿⣿⣿⣿⣿⣿⣷⣬⣕⣶⣷⣿⣷⢗⣣⣗⣱⣿⣿⣿⣿⡿⢫⣽⡿⣫⢕⢸⡇⣳⣷⣾⢜⣻⢇⢕⢷⢷⢿⢟⢝⢕⢕⡕⢕⢕⢕⢕⢕⢕⢕⢕⢅⢅⢑⢕⢕⢕⠕⠁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⠀⠀⠀⠀⠀⠀⢁⢕⣅⣱⣽⣿⢇⢕⢕⢕⢕⣱⣵⢿⣿⣿⣿⣿⣿⣿⣿⣿⣿⣿⣿⣿⣿⣿⣿⣿⣿⣿⣿⣟⣻⣽⣾⣿⣿⣿⢿⣻⡿⡿⢏⣵⣿⢟⣕⡝⢇⣸⡇⣷⣷⣳⣿⡏⢕⢕⢕⢕⢕⣕⣱⡼⢏⢝⢝⢜⢕⡕⢕⢅⢑⢕⢕⢕⢕⢕⢕⠑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⠀⠀⠄⢴⣾⣷⣷⣿⣿⢿⢏⢕⢕⢕⣕⣾⣿⣿⣯⣟⣻⢿⣿⣿⣿⣿⣿⣿⣿⣿⣿⣿⣿⣿⣿⣿⡽⢟⡝⣝⡹⢽⢇⣱⣷⡿⢏⢜⣷⣿⢟⢕⢵⢜⢝⢗⢾⢕⢕⢕⣻⡟⢕⣱⡳⢷⢗⢎⢕⣕⣕⣵⣷⣷⣾⡿⢇⢕⢕⢅⢑⠕⢕⢕⢕⠁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⠱⠟⠟⠙⣡⣾⣿⡿⢟⠑⠁⣠⣵⣿⣿⣿⢿⢻⢿⢿⡿⣿⠀⠀⠀⠀⠀⠀⠀⠀⠀⠀⠀⠀⠀⠀⠀⠑⢕⢕⢝⢕⢕⢕⢕⣵⣾⣿⣿⣿⣿⣿⣿⣿⣿⡇⢕⢝⢝⢟⢟⢻⢿⢿⢿⢿⢏⢝⢟⢟⢽⢝⣕⣱⣵⣿⡿⢏⢕⢕⣾⡿⢣⡅⢙⠕⢗⢞⢕⢇⢵⢽⢕⡕⢕⢕⢕⢕⣱⣵⣵⣾⢿⢟⢟⢝⣕⣕⣵⣼⢕⢕⢕⢕⢕⢔⠁⠀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⠁⠑⠁⠀⠀⠀⠀⠈⠉⠻⢿⣿⣿⣿⣿⢏⢕⢕⢕⢕⢕⢕⢕⢕⢕⢕⢕⢕⢕⢕⣱⣾⣿⣾⣿⣿⢟⢕⢕⢱⣾⢟⢜⢕⠑⠀⠀⡱⢕⢕⢕⢕⢜⢕⣕⣵⣵⣷⡿⢟⢟⢏⣱⣵⣵⣾⣿⢿⢿⢿⢟⢕⢕⢕⢕⠕⠁⠀⠀⠀⠀⠀⠀⢀⢄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⠙⠻⢟⢇⢕⢕⢕⢕⢕⢕⢕⢕⢕⢕⢕⢕⢕⢅⣾⣿⣿⣿⣿⢟⢕⢕⢕⢕⣾⢇⡕⠑⠀⠀⢀⡇⢕⢕⣕⣵⣷⣿⢿⣿⣏⣝⣱⣵⣷⣾⣿⢿⢟⢟⢝⣕⣵⣵⣾⣿⡇⢕⢕⢕⠀⢄⠀⠀⢄⢔⢔⢕⢕⠕⠁⢀⡾⢟⢏⢝⢕⢕⢕⢕⢕⢕⢱⢾⢿⢿⢿⢷⢧⢕⢕⠀⢕⢕⢕⢕⢕⢕⢗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⠕⢕⢕⢕⢕⢕⢕⢕⢕⢕⢕⢕⢕⣵⣿⣿⣿⡿⢏⢕⢕⢕⢕⢕⡱⢕⠘⠁⠀⠀⠀⣸⡇⣾⢿⢿⢏⣕⣵⣵⣿⣿⣿⣿⣿⣟⣝⣱⣵⣷⣷⣿⣿⣿⢿⣿⣏⣕⢕⢕⢕⠀⢕⢔⠀⢕⢕⢕⠑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⢄⢕⠄⢀⠀⠀⠀⠀⠀⠀⠀⠀⠀⠀⠀⠀⠀⠁⢕⢕⢕⢕⢕⢕⢕⢕⢕⣱⣿⡿⡫⢞⢕⢕⢕⢕⢕⢕⢕⢕⢕⠁⠀⠀⠀⠀⢀⢟⣧⢫⣷⣾⣿⣿⡿⢿⢟⣝⣕⣵⣾⣿⣿⣿⣿⢟⢏⢝⣽⣿⣿⣿⣿⣿⡕⢕⢕⢕⠑⢕⠀⠁⠑⠀⠀⠀⠀⢕⢕⢕⢕⢕⢕⢕⢕⢕⢕⢕⢕⢕⢕⢕⢕⢕⢕⢕⢕⢕⠀⢕⢕⢕⢕⢕⢕⢕⢕⢕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⠁⠔⢀⠀⠀⠀⠀⠀⠀⠀⠀⠀⠐⢀⠀⠀⠁⠁⠑⠕⠕⢕⣱⢾⢏⢕⢕⢕⢕⢕⢕⢕⣱⢇⡸⢕⢕⢕⢕⢔⢀⢀⢀⣼⢜⣿⢸⢟⢝⢝⣱⣵⣷⣿⣿⣿⣿⣟⢏⢝⢹⣿⣿⣿⣿⣿⡟⢟⢟⢟⢿⡇⢕⢕⢕⢀⠑⢀⢔⠀⠀⠀⠀⢕⢕⢕⢕⢕⢕⢕⢕⢕⢕⢕⢕⢕⢕⢕⢕⢕⢕⢕⢕⢕⢕⠀⢕⢕⢕⢕⢕⢕⢕⢕⢕⢕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⢕⠇⢀⠀⠀⠑⢄⠀⠀⠀⠀⠀⠀⠀⠀⠀⠁⠀⠀⠁⢔⠀⠀⠀⠀⠁⠑⠕⢕⣕⢇⢕⢕⣱⣾⡟⢕⣱⢕⢕⣱⣿⣿⣟⡇⢕⣿⢕⢹⣱⣷⣾⣿⢿⢟⢟⢟⣿⣵⡵⢿⢿⢿⣿⣿⣟⣻⣿⣿⣿⣷⣕⢕⣕⡳⢕⢕⠕⢀⢔⠑⠀⠀⠀⠀⠀⢕⢕⢕⢕⢕⢕⢕⢕⢕⢕⢕⢕⢕⢕⢕⢕⢕⢕⢕⢕⢕⢕⠀⢕⢕⢕⢕⢕⢕⢕⢕⢕⢕⢁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⢕⠀⠀⠀⠀⠕⠀⠀⠀⠀⠀⠀⠀⠀⠀⠀⠀⠀⠁⢔⠀⠀⠀⠀⠀⠀⠜⢿⢕⣱⣾⣿⣿⢕⢱⡟⢕⢕⢕⢕⣕⣸⡇⢱⣿⡇⢜⡇⢏⢝⢕⢱⢕⢕⢜⢝⢕⢕⡕⢱⢕⢝⢻⣿⣿⣿⣿⢟⢝⢝⢻⣿⣷⡇⠑⢄⠕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⠐⠀⠀⠀⠀⠀⠀⠀⠀⠀⠀⠀⠀⠀⢕⠀⠀⠀⠀⠀⠀⠀⠑⢱⣿⣿⡿⢇⢕⣾⢇⢕⢕⣿⣿⣿⡿⢇⢸⣿⡇⡕⢇⢕⣕⡕⣕⣵⡵⢷⢕⢕⢕⢕⣕⣕⣼⡏⢝⢝⢝⢟⣷⣷⣷⣿⣿⡿⠃⠀⠀⠀⠀⠀⠀⠀⠀⠀⠀⢕⢕⢕⢕⢕⢕⢕⢕⢕⢕⢕⢕⢕⢕⢕⢕⢕⢕⢕⢕⢕⢕⠀⢕⢕⢕⢕⢕⢕⢕⢕⢕⢕⢕⠑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⠐⠀⠀⠀⠀⠀⠀⠀⠀⢜⠋⡉⠉⠕⣺⡿⢕⢕⢕⢟⣏⣕⣵⡇⢸⣿⢹⡇⢸⢸⣿⣿⣿⣧⣵⣵⣷⣿⣿⣿⣷⣝⣝⣕⣵⣷⣾⣿⣿⡿⢿⢟⢕⠑⠀⠀⠀⠀⣠⡆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⠘⠜⠕⠀⢸⢕⢕⢕⢕⢸⣿⡿⢿⢕⣿⣿⣜⣧⢸⢸⣿⣿⡟⢟⢝⣽⣿⣾⣿⣿⣿⢿⢿⢿⣿⡝⢝⢝⣕⣕⡣⣼⣷⡄⠀⠀⣠⣾⣿⡿⠁⠀⠀⠀⢔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⢀⠀⠄⢔⠀⢕⢕⢕⢕⢎⣕⣵⡷⢱⣿⣷⡿⣿⢸⢜⢏⢝⣿⣿⣿⣿⡿⢟⢟⢏⣱⣕⣵⣵⣵⣿⣿⣿⣿⡟⢝⢝⢕⠑⠀⣵⣿⣿⠟⠁⠀⠀⠀⠀⠑⢕⢕⢕⢕⢕⢕⢕⢕⢕⢕⢕⢕⢕⢕⢕⢕⢕⢕⢕⢕⢕⢕⠀⠑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⢅⢃⠑⢀⠑⢄⢇⣵⣵⣷⣿⣿⣿⢇⣼⢟⢕⢕⢝⢸⣱⣷⣿⣿⡿⢿⢿⢧⢕⣵⣾⣿⣿⣿⣿⡿⢿⢟⣝⣝⣱⣵⣾⢔⠀⠀⠟⠛⠁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⠄⠐⠁⠀⠀⢰⢗⡜⢱⡟⢕⢕⢕⢝⢝⣟⢏⢝⢝⢝⢜⢕⣵⣵⣷⣿⢕⡿⢿⢟⢣⣵⣵⣵⣷⣿⣿⡿⢟⢝⢕⢕⣱⣵⣿⣿⡿⢟⢟⢏⢔⠐⣄⠀⠀⠀⠀⠀⢔⠀⠀⠀⠀⢕⢕⢕⢕⢕⢕⢕⢕⢕⢕⢕⢕⢕⢕⢕⢕⢕⢕⢕⢕⢕⢕⢄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⣵⡿⢟⢣⣷⣾⣿⣿⢞⢝⢝⢕⣵⣵⣷⣾⣿⣿⢿⢟⢝⣕⣵⣵⣷⣿⣿⣿⢿⢿⣏⣕⣱⣷⣾⣿⣿⢿⢟⢏⢝⣕⣵⢇⠄⢅⣼⣿⢷⢄⠀⠀⢕⠁⠀⠀⠀⠀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⠔⢼⢣⢻⣿⢗⣕⣱⣵⣷⣿⣿⣿⢟⢏⢝⢝⣽⣷⣷⣿⣿⡿⢿⢟⢟⣝⣵⣵⣾⣿⣿⣿⣿⡟⢝⢕⣱⣵⣷⣿⣿⣏⢄⢔⢟⣳⣽⣷⣷⢀⠀⠑⠀⠀⠀⢕⠀⢕⢕⢕⢕⢕⢕⢕⢕⢕⢕⢕⢕⢕⢕⢕⢕⢕⢕⢕⢕⢕⢕⢕⠀⠑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⠜⢕⢵⣷⡿⡻⢝⢝⢝⣱⣵⣷⣾⣿⡿⢿⢟⢟⣻⣧⣵⣷⣿⣿⢿⢿⢟⢏⣝⣱⣵⣾⣿⣿⣿⢿⢟⢟⢝⣵⣵⣵⣾⣿⣏⢙⠙⠀⠀⠀⠀⠀⠀⢕⢀⢕⢕⢕⢕⢕⢕⢕⢕⢕⢕⢕⢕⢕⢕⢕⢕⢕⢕⢕⢕⢕⢕⢕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⡿⢿⢿⣕⣕⣵⣷⣾⣿⣿⣿⣿⣟⢝⢕⣱⣷⣷⣿⣿⡿⢿⢿⢿⣯⣇⣔⢀⠀⠀⠀⠀⠀⢕⢄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⣿⣿⡟⡿⢿⢿⢿⣧⣱⣵⣷⣿⣿⣿⣿⣿⣿⡏⢝⢝⢟⢻⢿⢟⢟⢻⢟⢟⣿⣧⣕⣕⢕⢝⢝⣿⠁⠀⠀⠀⠀⠀⠁⢕⢕⢕⢕⢕⢕⢕⢕⢕⢕⢕⢕⢕⢕⢕⢕⢕⢕⢕⢕⢕⢕⢕⢕⢕⠀⠑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⢯⢗⢕⣕⣵⣵⣾⣿⣿⣿⣿⣿⣟⣏⣻⣿⣿⣿⣷⣵⣵⢕⢕⢱⣷⣧⣕⣱⣿⣿⣿⢿⢿⣧⣵⣝⠀⠀⠀⠀⠀⠀⠀⢕⢕⢕⢕⢕⢕⢕⢕⢕⢕⢕⢕⠁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⣹⣿⣿⣷⣧⣷⣿⣿⣿⣿⡕⢕⢕⢸⣿⣿⡇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⣝⣽⣷⣷⣳⣜⡱⠕⠀⠀⠀⠀⠀⠀⠀⢕⢕⢕⢕⢕⢕⢕⢕⢕⢕⢕⢕⠀⢕⢕⢕⢕⢕⢕⢕⢕⢕⢕⢕⢕⠀⠀⠑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⢕⢕⢕⢝⢕⢕⢕⢵⣧⣕⢕⢕⢕⣿⣿⣿⣿⣿⣿⢟⢝⢝⢜⠀⠀⠀⠀⠀⠀⠀⠀⢕⢕⢕⢕⢕⢕⢕⢕⢕⢕⢕⢕⠀⠑⢕⢕⢕⢕⢕⢕⢕⢕⢕⢕⢕⢄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⣱⣵⣿⣷⣷⣿⣯⡝⢝⢝⢝⣝⣷⣷⡾⠕⠀⠀⢄⢑⡀⢄⢄⢕⢇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⣱⣵⣿⣿⣿⢟⢟⢏⢝⣻⣷⣷⣷⣿⡿⢟⢏⢁⢀⢄⣴⣣⣵⣳⣵⣵⡵⢇⠀⢕⢕⢕⢕⢕⢕⢕⢕⢕⢕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⢇⣕⣱⣵⣾⣾⣿⣿⡿⢟⢏⡕⢕⣱⡇⢑⢕⢕⢕⢕⢕⢕⢕⢕⢕⢕⠀⠀⢕⢕⢕⢕⢕⢕⢕⢕⢕⢕⢕⢄⠀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⢫⣕⣕⣱⣵⣵⣵⣷⣕⡕⢕⢕⣜⣵⣷⣾⣿⣿⡿⢿⢟⢟⢕⣕⣵⣵⣾⣿⣿⣿⣿⢟⢝⢕⢕⣱⣾⣿⣿⣿⣷⠑⢕⢕⢕⢕⢕⢕⢕⢕⢕⢕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⢾⣿⣿⣿⡿⢏⢝⢝⣿⣿⣿⣿⣿⣿⡿⢿⢟⢟⢕⣵⣵⣷⣿⣿⣿⣿⡿⢟⢝⣕⣵⣿⣿⣿⣿⣿⡿⢟⢟⢝⣸⡕⢕⢕⢕⢕⢕⢕⢕⢕⢕⢕⠀⠀⠑⢕⢕⢕⢕⢕⢕⢕⢕⢕⢕⢕⢀⠀⢕⢕⢕⢕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⢴⢷⢇⢟⢝⢕⣱⣷⣾⣿⣿⣿⣿⢿⢿⣇⣕⣵⣵⣷⣿⣿⣿⣿⣿⡟⣝⣕⣵⣷⣿⣿⣿⣿⣿⢟⢟⢝⣵⣵⣷⣾⣿⣷⢕⢕⢕⢕⢕⢕⢕⢕⢕⢕⠀⠀⠀⢕⢕⢕⢕⢕⢕⢕⢕⢕⢕⢕⢕⠀⢕⢕⢕⢕⢔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⣷⣿⣿⡿⢿⢟⢟⢏⣵⣵⣾⣿⣿⣿⣿⡿⢟⢏⣕⣕⣵⣿⣿⣿⣿⡿⢟⢟⢏⣝⣿⣿⣿⣿⣿⣿⣿⢿⢟⢝⡕⢕⢕⢕⢕⢕⢕⢕⢕⢕⠀⠀⠀⠑⢕⢕⢕⢕⢕⢕⢕⢕⢕⢕⢕⢄⢕⢕⢕⢕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⣔⣴⠀⠀⠀⠀⠀⠀⠀⢀⢀⢑⣅⡅⣕⢟⢟⢕⣕⣱⣵⣷⣿⣿⣿⣿⣿⣿⡝⣕⣵⣷⣿⣿⣿⣿⣿⢿⢟⢟⣿⣷⣷⣾⣿⣿⣿⡿⢿⢟⢏⣕⣵⣧⣾⣧⢕⢕⢕⢕⢕⢕⢕⢕⢕⠀⠀⠀⠀⢕⢕⢕⢕⢕⢕⢕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⢑⣵⣿⣿⡿⢀⢄⢠⣴⣦⣷⡞⢟⢽⢝⢏⢕⣱⢕⣵⣾⣿⣿⣿⣿⡟⢝⢝⣻⣿⣿⣿⣿⣿⣿⡿⢟⢏⢕⢕⣱⣷⣾⣿⣿⣿⣿⣿⣿⣕⢕⢕⢵⢾⢟⢿⡿⣿⣿⢕⢕⢕⢕⢕⢕⢕⢕⢕⠀⠀⠀⠀⠁⢕⢕⢕⢕⢕⢕⢕⢕⢕⢕⢕⢕⢑⢕⠁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⠀⠀⠀⢕⣿⢿⣏⣵⣷⡿⣿⢿⢿⢟⢕⢕⣕⣕⣵⣱⣵⣿⡏⢝⢝⢕⢕⢕⣽⣷⣿⣿⣿⡿⢟⢟⢟⢟⣷⣵⣵⣵⣼⣿⣿⣿⣿⡟⢝⢝⢻⢻⢿⢟⢇⢕⢕⢕⢕⢱⢹⢿⡇⢕⢕⢕⢕⢕⢕⢕⢕⢀⠀⠀⠀⠀⠑⢕⢕⢕⢕⢕⢕⢕⢕⢕⢕⢕⢕⠕⢄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⠀⠀⠀⠁⠊⠓⠛⠛⠛⠛⠛⠋⠑⠑⠓⠛⠛⠛⠛⠛⠛⠛⠋⠑⠓⠓⠚⠛⠛⠛⠛⠛⠛⠛⠓⠑⠑⠓⠚⠛⠛⠛⠛⠛⠛⠛⠛⠛⠛⠓⠓⠓⠓⠓⠚⠛⠛⠛⠛⠓⠓⠛⠛⠓⠑⠑⠑⠑⠑⠑⠑⠑⠑⠀⠀⠀⠀⠀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⡕⢏⢝⢕⢕⢕⢕⢕⢕⢕⢕⢕⢜⢕⢕⢝⢟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⢏⢱⣵⣷⣷⣷⣧⣕⡕⢕⢕⢕⢕⢕⢕⢕⢕⢕⢕⢕⢜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⢕⢱⣿⣿⣿⣿⣿⣿⣿⣿⣷⣵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⣿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⣼⣿⣿⣿⣿⣿⣿⣿⣿⣿⣿⣿⣿⣿⣿⣷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⣼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⢱⣿⣿⣿⣿⣿⣿⣿⣿⣿⣿⣿⣿⣿⣿⣿⣿⣿⣿⣿⣿⣿⣿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⣿⣿⣿⣿⣿⣿⣿⣿⣿⣿⣿⣿⣿⣿⣿⣿⣷⣵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⣿⣿⣿⣿⣿⣿⣿⣿⣿⣿⣿⣿⣿⣿⣿⣿⣿⣿⣿⣿⣿⣿⣿⣿⣿⣿⣿⣿⣿⢕⢕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⣽⣵⢷⣗⣵⣿⣿⣿⣿⣿⣿⣿⢿⣿⣿⣿⣿⣿⣿⣿⣿⣿⣿⣿⣿⣿⣿⣿⣿⣿⣿⣿⣿⣿⢕⢕⣿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⣟⣿⣿⣿⣿⣿⣿⣿⣿⣿⣿⡿⢟⣹⣷⣾⣿⡿⣏⣵⣿⣿⣿⣿⣿⣿⣿⣿⣿⡟⢸⣿⣿⣿⣿⣿⣿⣿⣿⣿⣿⣿⣿⣿⣿⣿⣿⣿⣿⣿⣿⣿⡕⢕⢜⣿⣿⣿⣿⣿⣿⣿⣿⣿⣿⣿⣿⣿⣿⣿⣿⣿⣿⣿⣿⣿⣿⡿⢿⣟⣵⣷⣿⢏⣼⣿⣿⣿⣿⣿⣿⣿⣿⣿⣿⣿⣿⣿⣿⣿⣿⣿⣿⡿⢏⣱⣾⣿⣿⣿⣿⣿⣿⣿⣿⣿⢿⢿⢿⢇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⢏⢹⣽⣳⣷⢗⣵⣾⣿⣿⣿⢟⣵⣞⡻⢿⣿⣿⣿⣿⣿⣿⣿⣿⣿⡇⢕⣿⣿⣿⣿⣿⣿⣿⣿⣿⣿⣿⣿⣿⣿⣿⣿⣿⣿⣿⣿⣿⣿⣕⢕⢜⢻⣿⣿⣿⣿⣿⣿⣿⣿⣿⣿⣿⣿⣿⣿⣿⣿⣿⢟⣟⣽⣷⣿⣿⣿⡿⢣⣾⣿⣿⣿⣿⣿⣿⣿⣿⣿⣿⣿⣿⣿⣿⣿⣿⣿⡿⢏⣵⣿⣿⣿⣿⣿⣿⡿⢟⢟⢏⢝⢝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⡿⢟⢫⣕⣼⣷⢷⣟⣟⡯⣹⣾⣿⣿⣿⡿⢏⣵⣿⣿⣿⣿⣿⣕⡜⢻⣿⣿⣿⣿⣿⣿⡇⣕⢻⢿⣿⣿⣿⣿⣿⣿⢸⣿⣿⣿⣿⣿⣿⣿⣿⣿⣿⣿⣿⣿⣿⣧⣵⣕⣕⣕⣽⣿⣿⣿⣿⣿⣿⣿⣿⣿⣿⣿⢿⢏⣵⣿⣿⣿⣿⣿⣿⡿⣱⣿⣿⣿⣿⣿⣿⣿⣿⣿⣿⣿⣿⣿⣿⣿⣿⣿⡿⢏⣵⣿⡿⣿⡿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⣟⢟⣟⣽⣗⣵⣜⢟⣝⣼⡷⣟⣯⣽⣾⣿⡿⣫⣾⣿⣿⣿⡿⢏⣵⣿⣿⣿⣿⣿⣿⣿⣿⣿⣾⣮⢻⣿⣿⣿⡿⡇⣿⣱⢸⣿⣿⣿⣿⣿⡏⢕⣿⣿⣿⣿⣿⣿⣿⣿⣿⣿⣿⣿⣿⣿⣿⣿⣿⣿⣿⣿⣿⣿⣿⣟⣟⣿⣿⡿⢟⣹⣱⣵⣿⣿⣿⣿⣿⣿⣿⡟⣱⣿⣿⣿⣿⣿⣿⣿⣿⣿⣿⣿⣿⣿⣿⣿⣿⣿⢟⣱⢞⢝⢎⢕⢕⢕⢕⢕⢕⢕⢕⢕⢕⢕⢕⢕⢕⢕⢕⢕⢕⢕⢕⢕⢕⢕⢕⢕⢕⢕⢕⢕⠀</a:t>
            </a:r>
            <a:br/>
            <a:r>
              <a:t>⣿⣿⣿⣿⣿⡿⣿⣿⣿⣿⣿⣿⣿⣿⣿⣿⣿⣿⣿⣿⣿⣿⣿⣿⣿⣿⣿⣿⣿⣿⣿⣿⣿⣿⣿⣿⣿⣿⣿⣿⣿⣿⣿⣿⣿⣿⣿⣿⣿⣽⣽⣿⣿⣿⣿⣿⢟⣿⣿⣿⣷⣿⣿⣿⣿⣿⣿⣿⣿⣿⣿⣿⣿⣟⣻⣯⣵⣷⣾⣿⢿⢿⣿⣿⣽⣾⣿⣿⣿⣿⣿⣿⣿⣿⡿⢫⡵⣏⢸⣿⡿⢏⣵⡾⣫⣵⣾⣿⡿⢟⢏⢝⡕⣕⣵⣵⣾⢯⢱⣿⣿⣿⣿⣿⣿⣿⣿⣿⣿⣿⣿⣿⣿⣇⢕⢿⠟⢃⣱⡿⣸⣿⣿⣿⣿⣿⢣⡕⣿⣿⣿⣿⣿⣿⣿⣿⣿⣿⣿⣿⣿⣿⣿⣿⣿⣿⣿⣿⣿⣿⣿⣿⡿⢟⣹⣵⣿⣿⣿⣿⣿⣿⣿⣿⣿⣿⡟⣱⣿⣿⣿⣿⣿⣿⣿⣿⣿⣿⣿⣿⡿⣽⣿⡯⡿⢕⢸⢇⢕⢕⢕⢕⢕⢕⢕⢕⢕⢕⢕⢕⢕⢕⢕⢕⢕⢕⢕⢕⢕⢕⢕⢕⢕⢕⢕⢕⢕⢕⢕⢕⠀</a:t>
            </a:r>
            <a:br/>
            <a:r>
              <a:t>⣿⣿⣿⠏⠁⠀⠘⢻⣿⣿⣿⣿⣿⣿⣿⣿⣿⣿⣿⣿⣿⣿⣿⣿⣿⣿⣿⣿⣿⣿⣿⣿⣿⣿⣿⣿⣿⣿⣿⣿⣿⣿⣿⣿⣿⣿⣿⣿⢿⣿⣿⣿⣿⣿⣿⡿⢿⣿⣿⣟⣻⣿⣿⣿⣿⢿⢿⣿⣿⣿⣿⣿⣿⣿⣿⣿⣿⣿⣿⣿⣾⣿⣿⣟⣻⣿⣷⣿⣿⣿⣿⣿⣿⢝⢱⣝⣼⣵⡵⣹⣷⢟⣵⣿⣿⣿⣫⡷⢕⡵⢕⣸⣿⣿⣿⡟⡝⢕⣿⣿⣿⣿⣿⣿⣿⣿⣿⣿⣿⣿⣿⣿⣿⣿⢏⠀⢔⣼⣿⢧⢕⢙⢿⣿⣿⢏⣾⢣⣿⣿⣿⣿⣿⣿⣿⣿⣿⣿⣿⣿⣿⣿⣿⣿⣿⣿⣿⣿⣿⣿⢟⢏⢱⣾⡿⢸⣿⣿⣿⣿⣿⣿⣿⣿⣿⡟⣱⣿⣿⣿⣿⣿⣿⣿⢟⢟⢕⢝⢝⢝⢜⢣⢟⢎⢕⢕⢕⢕⢕⢕⢕⢕⢕⢕⢕⢕⢕⢕⢕⢕⢕⢕⢕⢕⢕⢕⢕⢕⢕⢕⢕⢕⢕⢕⢕⢕⢕⢕⢕⢕⠀</a:t>
            </a:r>
            <a:br/>
            <a:r>
              <a:t>⣯⣿⣷⣦⢴⣴⣤⣤⣜⣿⡿⣿⣿⣿⣿⣿⣿⣿⣿⣿⣿⣿⣿⣿⣿⣿⣿⣿⣿⣿⣿⣿⣿⣿⣿⣿⣿⣿⣿⣿⣿⣿⣿⣿⣿⣿⣿⣿⣿⢿⢿⢟⣟⣿⣿⣷⣷⣿⡿⢿⣿⣿⣿⣯⣿⣿⡿⢿⣟⣻⣿⣿⣿⣿⡿⢿⢟⣿⣿⣷⣷⣿⣿⣿⣿⣿⣿⣿⣿⣿⣿⣿⣿⢱⢸⡝⢷⣣⣾⢟⣵⣿⣿⣿⣿⡿⢏⣵⡿⢕⣼⣿⣿⣿⢏⣵⣾⣿⣿⣿⣿⣿⣿⣿⣿⣿⣿⣿⣿⣿⣿⣿⣿⡿⠀⢠⣾⣿⡟⢜⢕⢕⢕⢝⢏⣾⡟⣼⣿⣿⣿⣿⣿⣿⣿⣿⣿⣿⣿⣿⣿⣝⣿⣿⣿⣿⣿⡿⢏⢕⢪⢱⣿⣿⡇⣿⣿⣿⣿⣿⣿⣿⣿⣿⣿⣿⣿⢿⢿⢟⢏⢝⢕⢕⢕⢕⢕⢕⢕⢕⢕⢕⢕⢕⢕⢕⢕⢕⢕⢕⢕⢕⢕⢕⢕⢕⢕⢕⢕⢕⢕⢕⢕⢕⢕⢕⢕⢕⢕⢕⢕⢕⢕⢕⢕⢕⢕⢕⢕⢕⠀</a:t>
            </a:r>
            <a:br/>
            <a:r>
              <a:t>⣻⣽⣷⣿⣿⣿⣿⣿⣿⣿⣿⣧⡌⢙⠻⣿⣿⣿⣿⣿⣿⣿⣿⣿⣿⡿⢿⢿⢿⢿⣿⣽⣼⣿⣿⣿⣿⣿⣿⣿⣿⣿⡿⢟⢟⣟⣿⣧⣵⣷⣾⣿⡿⢿⣿⣿⣿⣿⣿⣿⣿⢟⢟⣻⣿⣷⣷⣿⢿⢿⣿⣟⣽⣽⣿⣿⣿⣿⣟⣟⣹⣿⣿⣿⣿⢿⢟⣟⣿⣷⣾⣿⡏⡇⣱⢟⢞⢏⣵⣿⣿⣿⣿⡿⢏⣱⡿⢕⣵⣿⣿⣕⢟⣵⡾⣿⣿⣿⣿⣿⣿⣿⣿⣿⣿⣿⣿⣿⣿⣿⣿⣿⣿⡇⣱⣿⣿⡿⠕⠑⠑⠕⢕⢕⠕⢝⣸⣯⣿⣿⢿⣿⣿⣿⣟⣿⣿⣿⣿⣿⣿⣿⣿⣿⣿⡿⢏⢕⢕⢕⢜⣵⣿⣿⡇⣿⡿⢟⢟⢟⢝⢝⢕⢜⢝⢝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⡐⠁⠑⢟⢟⠻⠿⢿⢿⢿⢽⣾⣷⣷⡾⣿⢟⣿⣿⣿⣿⣿⣿⣿⣿⣿⣷⣿⣿⣿⣿⣿⡟⢟⣟⣽⣿⣿⣿⣿⣿⣿⣿⣽⣽⣿⣿⡿⢿⣿⣟⣽⣽⣿⣿⣿⣿⣟⢿⣿⣯⣽⣿⣿⣿⣿⣿⣯⣵⣵⣿⣿⣿⣿⣧⡗⣞⡪⢇⢕⢕⡵⣳⣿⣿⣿⣿⢟⢝⡕⡼⢏⣷⣿⣿⣿⢏⣵⡿⢫⣾⣿⣿⣿⣿⣿⣿⣿⣿⣿⣿⣿⣿⣿⡿⢏⣿⡿⣫⣾⣿⣿⡿⠑⠀⠀⠀⠁⠑⠁⠀⠅⣿⣟⣝⣻⣷⣿⣾⣿⣿⡿⢿⢏⣝⣝⣿⣿⣿⣿⢟⢕⢕⢕⢕⢕⢕⢝⢝⢽⢕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⢀⢅⢀⠔⢝⠑⠀⢁⢍⢙⠳⢽⣿⣟⣿⣟⣿⣿⣿⣿⣟⣟⢽⡿⢿⣿⣿⣿⢿⢿⢟⣟⣻⣽⣿⣿⣿⢟⢟⣟⣻⣿⣿⣷⣿⣿⢟⢟⣻⣯⣷⣾⣿⡿⢿⣿⣟⣿⣿⣿⣿⣿⣿⣟⣻⣿⣿⣷⣿⣿⣿⠟⠑⠁⢀⣱⢞⣵⢻⣿⣿⡿⢕⣵⡿⡜⣵⣎⢿⣿⢟⣵⡿⢏⣵⣿⣿⣿⣿⣿⣿⣿⣿⣿⣿⣿⣿⣿⡿⢏⢕⡼⢏⣵⣿⣿⣿⡿⠑⠀⠄⠄⢔⢔⢔⠕⠑⠀⢜⣷⣿⣿⣿⣿⣟⣏⣵⣷⣷⣿⣿⢿⢿⣏⡽⢕⢕⢕⢕⢕⢕⢕⢕⢕⢕⢕⢕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⠕⢅⢀⠁⢅⢐⢕⢕⢕⢔⠁⠕⢵⢵⢏⢟⣝⣿⣿⣯⣵⢵⢗⢝⢝⣹⣵⣷⣷⣿⡿⢟⣟⣽⣷⣷⣾⣿⢿⢟⣏⣹⣵⣿⣿⣿⡿⢟⢟⢝⣹⣿⣿⣿⡿⢿⢿⣿⣯⣵⣿⣿⣿⣿⣿⣟⣹⡝⠏⠁⠀⠀⣰⣾⢏⢳⢕⣿⡿⢏⠁⠑⠁⢝⢸⢿⣿⣎⢏⡾⢫⢇⣾⢿⣿⣿⣿⣿⣿⣿⣿⣿⣿⣿⣿⣿⢏⢕⢕⢱⣱⣿⣿⣿⣿⡟⠁⠐⢕⢕⢔⢀⢕⠀⠀⠀⢄⢕⢇⣵⣵⣷⣿⡿⡿⢿⢏⢹⣱⡾⠗⢋⢹⣵⣵⣶⣶⣵⣵⣥⣕⡑⢱⣵⣶⡷⣽⣿⣷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⠀⠀⠑⠔⢁⠕⢑⢕⢕⢐⠁⠀⠁⠱⣿⢟⣟⣝⣵⣵⣷⣷⣿⢿⢟⣟⣝⣹⣽⣿⣿⣿⣿⣟⣝⣹⣵⣷⣿⡿⢿⢿⢿⣿⣿⡿⢿⢇⣕⣾⣿⣿⣿⣿⣿⣿⣿⡿⢿⢿⣿⣿⣯⣽⣿⡿⡫⢑⠀⠀⢅⣾⡿⢱⡞⢜⢸⣿⢣⡕⣵⣿⣷⢴⠔⠕⢝⢿⡜⣱⡟⣾⢧⣿⣿⣿⣿⣿⣿⣿⣿⣿⢟⢟⢟⢕⠕⠑⠑⠺⢿⣿⣿⢿⠏⠀⢄⢄⢄⢑⢕⢕⢕⢕⢔⠀⢕⢱⢿⣟⣟⣝⣵⣵⣵⢱⢕⢝⢕⢕⢕⢕⢜⡷⣻⣽⣿⣿⣿⣟⣿⣿⣿⣾⣿⣿⢿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⠁⠑⠕⠅⠑⠀⠁⠀⠀⠀⠘⢿⢿⢟⢝⣝⣱⣵⣷⣷⡿⢿⢟⢟⣯⣵⣵⣾⡿⢿⢟⢝⣝⣱⣵⣷⣷⣷⣿⣿⣿⣿⣿⣷⣧⣾⣿⣿⡿⢿⣿⣟⣿⣿⣷⣾⣿⢿⢿⢿⢫⢞⢕⡀⢀⣵⢟⡵⢱⡟⢕⢕⢸⡏⣿⣿⣿⡟⢙⠇⠑⠀⠁⢳⢸⣿⣵⡏⣾⣿⣿⣿⣿⣿⣿⣿⢟⢕⢕⢕⢕⡅⢀⢀⠁⠀⠀⠁⠀⢄⠀⠀⢕⢱⡅⢕⢕⠕⢕⢅⢕⠀⠀⢕⢱⣿⢿⢿⢿⡟⢕⡇⢕⢕⢕⢕⢕⢕⢜⢿⣿⣿⣿⣿⣿⣿⣯⣝⡞⢟⢿⣿⣿⡳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⠁⢕⣾⢿⣿⣿⣏⣵⣵⣷⣷⢾⢟⢟⣝⣹⣵⣷⣷⡿⢿⢿⢟⢿⢏⢝⢝⢝⢹⢿⣿⣿⣿⣿⣿⣷⣵⣷⣿⣿⢿⢿⣟⣝⣝⣽⣏⡎⡵⢕⣱⡟⢕⢜⢱⡾⣇⡎⢕⢕⢕⣼⢻⣿⢿⣿⢕⢕⢑⠀⠀⢀⢱⣷⣿⡟⢇⡟⣿⣿⣿⣿⢿⡟⢕⢕⢕⢕⣱⣾⣧⡁⠑⠀⠀⢀⢔⢕⢔⠀⠀⢕⢿⢱⡕⢕⢀⠀⠁⠑⠀⠀⢕⢜⣵⣵⣷⣿⢇⢺⡇⢕⢕⢕⢕⢕⢕⢕⢕⢝⢝⣝⣿⣿⣿⣿⡿⣟⣿⣧⢸⣻⣷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⠁⢣⢵⢽⢟⢟⢟⣹⣵⣵⣷⣿⣿⢿⡟⢏⣝⣱⣵⢇⢕⢕⢕⢱⢕⢳⢕⢕⡕⢜⢏⣿⣽⣝⣝⣝⣹⣿⣷⣷⡿⢟⢝⢟⣎⡟⢜⡕⣼⢏⢕⢕⣱⣿⢯⡞⢕⢕⢕⣼⣿⣿⣿⣜⢻⡵⡷⢕⢕⣱⣾⣾⣿⣿⣿⣷⡇⣿⣿⣿⡟⢜⢕⢕⢕⢕⣼⣿⣿⣿⣿⡷⢆⢕⢕⣱⣷⣷⡄⠀⠀⠕⢜⢗⢆⡑⠔⢄⢀⠀⢀⣀⡱⢟⢏⢏⡇⢕⢕⢱⡕⢕⢕⢕⢕⢕⢕⢕⢕⢕⢜⢻⢿⢻⣿⣿⣿⡟⢿⢸⣿⡳⢵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⠘⢸⣷⣷⣷⡿⢟⢟⢟⣏⣵⡕⢕⣱⢼⣝⡕⢕⢕⠸⠽⠝⠗⠺⢞⢿⢗⢟⢝⣵⣵⢾⢟⢻⢿⢿⣵⣕⣽⣷⣷⣿⣿⢟⡜⢕⢕⡝⢕⢕⢱⣿⡯⡻⢕⢕⢕⢱⣿⣿⣿⣿⣿⣷⣾⣷⣷⣿⣿⣿⣿⣿⣿⣿⣿⣷⣏⣿⡹⢜⣵⢏⢕⣵⣿⣿⣿⣿⣿⡟⢕⣱⣿⣾⣿⣿⣿⢏⡔⠀⠀⠀⢕⢇⠈⠑⠐⢅⢅⡜⣧⣿⡿⡟⢿⢕⢕⢕⢕⢪⡕⢕⢕⢕⢕⢕⢕⢕⢕⢕⢕⢕⢞⢻⣿⡿⣧⢞⡕⢯⡮⡷⣕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⠈⠟⠟⢝⢙⢑⠑⠑⠓⠙⠕⠊⠃⠕⠕⠑⠁⠀⠀⠀⠀⠀⠀⠁⢕⠵⠞⠛⠓⠃⠑⠑⠗⢷⣿⢿⢿⢿⣻⣟⡽⢟⣱⣵⢾⢏⢕⢕⢕⣾⣿⢏⡇⢕⢕⢕⣾⣿⣿⣿⣿⣿⣿⣿⣿⣿⣿⣿⣿⣿⣿⣿⣿⣿⣿⣿⣿⣵⣟⡕⢷⣷⣽⣟⡻⢿⣿⢟⣵⣿⣿⣿⣿⣿⡿⣣⣿⣷⠀⠀⢔⠜⢗⢖⠄⢰⣵⢿⢟⢏⢝⣽⡷⢇⢕⢕⢕⢕⢕⢝⢇⢕⢕⢕⢕⢕⢕⢕⢕⢕⢕⢕⢕⢕⢕⣿⣿⣿⣿⢜⣵⢽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⢔⢀⠀⠀⠀⠑⠑⠁⠀⠀⠀⠀⠀⠀⠀⠀⠀⠀⠀⠀⠀⠀⠀⠀⠀⠀⠀⠀⠀⠀⠀⠀⠀⠀⠀⠀⢸⣷⣮⢟⣫⡵⢾⢝⢕⢕⢕⢕⢕⢕⢕⣿⡝⢕⢕⢕⣾⢇⣿⣿⣿⣿⣿⣿⣿⣿⣿⣿⣿⣿⣿⣿⣿⣿⣿⣿⣿⣿⣟⣙⣙⢙⠑⠎⢝⢿⣿⡿⣣⢾⣿⣿⣿⣿⣿⢟⣽⣿⣿⣿⡕⠀⠑⠔⢔⢕⢕⢕⢏⣺⣿⢇⢕⢕⢕⢕⢕⢕⢕⢕⢕⢕⢕⢱⢕⢕⢕⢕⢕⢕⢕⢕⢕⢕⢕⢕⢕⢏⢕⢕⢕⢎⢱⢇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⢐⠕⢐⠀⢀⠀⠀⠀⠀⠀⠀⠀⠀⠀⠀⠀⠀⠀⠀⠀⠀⠀⠀⠀⠀⠀⠀⠀⠀⠀⠀⠀⠀⠀⡠⢜⣵⢳⢝⢕⢕⢕⢕⢕⢕⢕⢕⢕⢕⢕⣯⢇⢕⢕⣾⢏⢱⢻⣿⣿⣿⣿⣿⣿⣿⣿⣿⣿⣯⣿⣿⣿⣿⣿⣿⣿⣿⣿⣿⠟⠽⠕⠀⠁⠑⠝⢸⢕⢾⣿⣿⣿⢟⣽⣿⣿⣿⣿⣿⣷⡿⢱⣔⢄⢅⢅⢱⢝⢟⢧⣕⣕⢕⢱⢕⢕⢕⢕⢕⢕⢕⢕⢕⢕⢳⢕⢕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⠅⠐⠀⠀⠁⠀⠀⠀⠀⠀⠀⠀⠀⠀⠀⠀⠀⠀⠀⠀⠀⠀⠀⠀⠀⠀⠀⠀⠀⠀⠀⠀⠁⠈⠉⠁⠁⠁⠁⠑⢕⢕⢕⢕⢕⢕⢕⢕⢕⢝⢕⢕⣼⡿⢕⢕⢜⣿⣿⣿⣿⣿⣿⣿⣿⣿⣿⣿⣿⣿⣿⣿⣿⣿⣿⣿⣿⡇⢔⠔⠀⠀⠀⠀⡀⠁⢸⣸⡿⢟⣵⣿⣿⣿⣿⣿⣿⣿⡟⢱⣿⣿⣷⡕⢱⢕⢕⢕⢕⢕⢗⢱⢇⢕⢕⢕⢕⢕⢕⠕⠕⢕⢕⢕⢕⢕⢕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⠔⠀⠀⠀⠀⠀⣀⣄⣤⣄⡀⠀⠀⠀⠀⠀⠀⠀⠀⠀⠀⠀⠀⠀⠀⠀⠀⠀⠀⠑⢕⢕⢕⢕⢕⢵⢕⢕⢕⣸⣿⡏⢕⢕⢕⢸⣿⣿⣿⣿⣷⣝⢿⣿⣿⣿⣿⣿⣿⣿⣿⣿⣿⣿⢻⡇⣱⡕⢔⢄⠀⣰⡇⢀⢱⢇⣕⣾⣿⣿⣿⣿⣿⣿⣿⢏⢕⢜⢟⢿⣿⡿⣕⢕⢕⢕⢕⢕⢕⢕⢕⢕⢇⢕⢕⢕⢕⢕⢕⠑⢕⢕⢕⢕⢕⢜⢗⢕⠑⠕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⠑⠕⠗⢝⢕⢕⢕⢇⢱⣿⣿⢇⢕⢕⢕⢕⢹⣿⣿⣿⣿⣿⣷⣽⣻⣿⣿⣿⣿⣿⣿⣿⣿⣿⣷⣜⡞⢵⣵⣴⣾⣵⢆⣰⢎⣪⣿⣿⣿⣿⢟⣻⣿⡟⡕⢕⣧⢳⢷⣧⣷⣾⡿⢕⢕⢵⢿⢟⢝⢕⢕⡕⢕⡕⢕⢕⢕⢕⢕⢕⢅⢅⢑⢕⢕⢕⠕⠁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⢀⢰⠁⠀⠀⠀⠑⠑⢕⢑⣞⣻⡿⢇⢕⢕⢕⢕⣕⣻⣿⣿⣿⣿⣿⣿⣿⣿⣿⣿⣿⣿⣿⣿⣿⣿⣿⣿⣿⣿⢿⣟⣽⣷⣿⣿⣿⢿⣿⣿⢟⢕⣾⡿⣏⢜⢧⢱⣿⢱⣵⣕⣷⣾⢱⢕⢕⢕⢕⣕⣱⡼⢏⢝⢝⢕⣕⡕⢕⢅⢑⢕⢕⢕⢕⢕⢕⠑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⠀⠀⠀⢄⣰⣴⣕⣵⣾⣿⡿⢇⢕⢕⢕⣱⣾⣿⣧⣻⢿⣿⣿⣿⣿⣿⣿⣿⣿⣿⣿⣿⣿⣿⣿⣿⣿⣟⢟⢟⢟⣟⢽⢟⣹⣷⢟⢱⣫⣵⣿⢏⢱⡝⢟⢳⢯⢝⢜⢝⢿⣷⢇⡵⡺⢷⢗⢞⢕⣕⣕⣵⣷⣷⣾⡾⢧⢕⢕⢅⢑⠕⢕⢕⢕⠁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⠵⠟⠟⠙⣡⣾⣿⡿⢟⠑⠁⣠⣵⣿⣿⣿⢿⢻⢿⢿⡿⣿⠀⠀⠀⠀⠀⠀⠀⠀⠀⠀⠀⠀⠀⠀⠀⠁⢝⢝⢝⢟⢕⢕⢕⢕⣱⣾⣿⣿⣿⣿⣿⣿⣷⣧⢝⢝⢟⢻⢿⢿⢿⣿⣿⣿⢿⢟⢟⢗⣗⢗⢝⢝⣱⣾⣿⡿⢇⢕⣱⣿⢟⣕⢑⠕⠵⢵⢞⢕⢕⢜⢏⢏⡱⢕⢜⢕⢕⣱⣵⣾⢿⢟⢟⢝⣕⣕⣵⣼⢕⢕⢕⢕⢕⢔⠁⠀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⠑⠕⠕⠑⠁⠀⠈⠈⠛⠻⢿⣿⣿⣿⣿⡿⢇⢕⢕⢕⢕⢕⢕⢕⢕⢕⢕⢕⢕⢕⢕⣕⣾⣾⣿⣿⣿⢏⢕⢕⣵⡿⢫⢕⠕⠁⠀⢨⢕⢕⢕⢗⢗⢜⣕⣕⣱⣷⢿⢿⢟⢝⣵⣵⣵⣾⣿⢿⢿⢿⢟⢕⢕⢕⢕⠕⠁⠀⠀⠀⠀⠀⠀⢀⢄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⠙⠻⡿⢟⢕⢕⢕⢕⢕⢕⢕⢕⢕⢕⢕⢕⢕⢕⣱⣾⣿⣿⣿⡿⢟⢕⢕⢕⣸⡟⢕⢕⠑⠀⠀⢱⢕⢕⣕⣵⣵⣾⢿⣿⣟⣝⣱⣵⣷⣾⣿⢿⢟⢟⢝⣕⣵⣵⣾⣿⡇⢕⢕⢕⠀⢄⠀⠀⢄⢔⢔⢕⢕⠕⠁⢀⡾⢟⢏⢝⢕⢕⢕⢕⢕⢕⢱⢾⢿⢿⢿⢷⢧⢕⢕⠀⢕⢕⢕⢕⢕⢕⢗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⠕⢕⢕⢕⢕⢕⢕⢕⢕⢕⢕⢕⢕⢱⣾⣿⣿⣿⢿⢏⢕⢕⢕⢕⢱⢟⢕⠑⠀⠀⠀⢄⣿⢸⢿⢿⢟⣕⣵⣵⣿⣿⣿⣿⣿⣟⣝⣱⣵⣷⣷⣿⣿⣿⢿⣿⣏⣕⢕⢕⢕⠀⢕⢔⠀⢕⢕⢕⠑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⠔⢀⠐⢄⠀⠀⠀⠀⠀⠀⠀⠀⠀⠀⠀⠀⠀⠁⢕⢕⢕⢕⢕⢕⢕⢕⢕⢕⣵⣿⢟⡽⢟⢕⢕⢕⢕⢕⢕⢕⢏⢕⠀⠀⠀⠀⠀⢜⣿⢜⣷⣷⣿⣿⡿⢿⣟⣝⣕⣵⣾⣿⣿⣿⣿⢟⢏⢝⣽⣿⣿⣿⣿⣿⡕⢕⢕⢕⠑⢕⠀⠁⠑⠀⠀⠀⠀⢕⢕⢕⢕⢕⢕⢕⢕⢕⢕⢕⢕⢕⢕⢕⢕⢕⢕⢕⢕⢕⠀⢕⢕⢕⢕⢕⢕⢕⢕⢕⢀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⠀⠑⢄⠀⠀⠀⠀⠀⠀⠀⠁⠀⠀⢀⠀⠀⠀⠁⠑⠃⠕⢕⢕⣵⢿⢏⢕⢕⢕⢕⢕⢕⢕⡕⢱⢇⢕⢕⢜⢔⢀⠀⢀⢄⡇⢹⡞⢟⢝⢝⣱⣷⣷⣿⣿⣿⣿⣟⡏⢝⢝⣿⣿⣿⣿⣿⡟⢟⢟⢟⢿⡇⢕⢕⢕⢀⠑⢀⢔⠀⠀⠀⠀⢕⢕⢕⢕⢕⢕⢕⢕⢕⢕⢕⢕⢕⢕⢕⢕⢕⢕⢕⢕⢕⢕⠀⢕⢕⢕⢕⢕⢕⢕⢕⢕⢕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⢔⠕⢄⠀⠀⠁⠰⡀⠀⠀⠀⠀⠀⠀⠀⠀⠁⠀⠀⠀⠕⢄⠀⠀⠀⠈⠑⠕⢕⢕⡜⢕⢕⢕⣵⣿⢕⢎⢕⢕⢱⣾⡯⢿⣷⢔⣼⡇⢸⡇⣷⣾⣿⡿⢟⢟⢟⣿⣵⡵⢿⢿⢿⣿⣿⣟⣻⣿⣿⣿⣷⣕⢕⣕⡕⢕⢕⢕⢀⢔⠕⠀⠀⠀⠀⠀⢕⢕⢕⢕⢕⢕⢕⢕⢕⢕⢕⢕⢕⢕⢕⢕⢕⢕⢕⢕⢕⢕⠀⢕⢕⢕⢕⢕⢕⢕⢕⢕⢕⢁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⠁⠀⢕⠀⠀⠀⠀⠘⠀⠀⠀⠐⠀⠀⠀⠀⠀⠀⠀⠀⠀⢕⠀⠀⠀⠀⠀⠀⠁⢿⢇⢕⣵⣿⣿⢇⢕⣾⢕⢕⢜⢕⣕⣹⡟⢕⣿⡇⢕⢇⢟⢝⢕⢱⢕⢕⢜⢝⢕⢕⡕⢱⢕⢝⢻⣿⣿⣿⣿⢟⢝⢝⢻⣿⣷⡇⠕⢀⠕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⠁⠀⠀⠀⠀⠀⠀⠀⠀⠀⠀⠀⠀⠀⢕⠀⠀⠀⠀⠀⠀⠀⠁⢕⣼⣿⣿⢟⡕⣸⡏⢕⢕⢳⣿⣿⡿⢏⢕⣿⡇⡕⢸⢕⡕⢕⣕⣱⡵⢷⢕⢕⢕⢕⣕⣕⣼⡏⢝⢝⢝⢟⣷⣷⣷⣿⣿⣿⠏⠀⠀⠀⠀⠀⠀⠀⠀⠀⠀⢕⢕⢕⢕⢕⢕⢕⢕⢕⢕⢕⢕⢕⢕⢕⢕⢕⢕⢕⢕⢕⢕⠀⢕⢕⢕⢕⢕⢕⢕⢕⢕⢕⢕⠑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⠐⠀⠀⠀⠀⠀⠀⠀⠀⢕⡿⠿⠏⢷⢧⣿⢕⢕⢕⢸⣝⣜⣵⡇⢸⣿⡇⣇⢸⢸⣼⣿⣿⣧⣵⣵⣷⣿⣿⣿⣿⣝⣝⣕⣵⣷⣾⣿⣿⢿⢿⢟⢟⠑⠀⠀⠀⠀⣰⡔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⠀⠀⠀⠀⠑⠀⢔⢔⢄⢸⢇⢕⢕⢕⢜⣿⡿⢿⢕⣼⣿⢹⣿⢜⢸⣿⣿⣿⢟⢝⣿⣿⣾⣿⣿⣿⢿⢿⢿⣿⡝⢝⢝⣕⣕⣕⣵⣷⡄⠀⠀⣰⣾⣿⡟⠁⠀⠀⠀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⠄⠁⠁⢀⢁⠕⢕⢕⢕⡜⣕⣵⣵⢕⣿⣟⣾⣿⢸⢸⢝⢝⣿⣿⣿⣿⡿⢟⢟⢏⣱⣕⣵⣵⣵⣿⣿⣿⣿⢟⢟⢝⢕⠑⠀⣼⣿⣿⠟⠀⠀⠀⠀⠀⠑⢕⢕⢕⢕⢕⢕⢕⢕⢕⢕⢕⢕⢕⢕⢕⢕⢕⢕⢕⢕⢕⢕⠀⠑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⢔⠀⠱⠕⢔⣕⣵⣾⣾⣿⣿⡏⣼⡿⢕⢕⢕⢱⢕⣧⣷⣿⡿⢿⢿⢇⢕⣵⣾⣿⣿⣿⣿⡿⢿⢟⣝⣝⣵⣷⣿⢆⠀⠀⠟⠋⠁⠀⠀⠀⠀⠀⠀⠀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⠔⠐⠁⠀⠀⢄⢵⢕⡆⢄⡄⢔⢔⢎⢝⡝⢟⢝⢝⢝⢕⢏⣵⣵⣷⣿⢕⡿⢟⢟⢣⣵⣵⣵⣷⣿⣿⡿⢟⢝⢕⢕⣱⣵⣿⣿⡿⢟⢟⢏⢔⠑⣄⠀⠀⠀⠀⢀⢔⠀⠀⠀⠀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⡿⣵⣕⢻⢱⣿⣷⢞⢝⢝⢕⣵⣵⣵⣾⣿⣿⡟⢟⢇⣕⣵⣵⣷⣿⣿⣿⢿⢿⣏⣕⣱⣷⣾⣿⣿⢿⢟⢏⢝⣕⣵⢇⠄⢅⣼⣿⡷⢄⠀⠀⢕⠁⠀⠀⠀⠀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⢾⢟⢫⡺⢮⣕⣱⣵⣷⣿⣿⣿⢟⢏⢝⢝⣹⣷⣷⣿⣿⡿⢿⢟⢟⣝⣵⣵⣾⣿⣿⣿⣿⢟⢝⢕⣱⣵⣷⣿⣿⣏⢄⢔⢟⣟⣽⣷⣿⢀⠀⠑⠀⠀⠀⢔⠀⢕⢕⢕⢕⢕⢕⢕⢕⢕⢕⢕⢕⢕⢕⢕⢕⢕⢕⢕⢕⢕⢕⢕⠀⠑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⠜⢕⢜⣷⡿⡻⢝⢝⢝⣱⣵⣷⣾⣿⡿⢿⢟⢟⣻⣧⣵⣷⣿⣿⢿⢿⢟⢟⣝⣱⣵⣾⣿⣿⣿⢿⢟⢟⢝⣵⣵⣵⣾⣿⣯⢙⠋⠀⠀⠀⠀⠀⠀⢕⢄⢕⢕⢕⢕⢕⢕⢕⢕⢕⢕⢕⢕⢕⢕⢕⢕⢕⢕⢕⢕⢕⢕⢕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⣵⣼⣿⣿⣿⣿⢟⢟⢏⣵⣵⣷⣾⣿⣿⡿⢿⢿⣕⣕⣵⣷⣾⣿⣿⣿⣿⣟⢝⢕⣱⣷⣷⣿⣿⡿⢿⢿⢿⣿⡵⣔⢀⠀⠀⠀⠀⠀⢕⢔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⡷⣿⡻⢿⢿⢿⢿⣧⣱⣵⣷⣿⣿⣿⣿⣿⣿⡏⢝⢝⢟⢻⢿⢟⢟⢻⢟⢟⣿⣧⣕⣕⢕⢝⢗⢿⠑⠀⠀⠀⠀⠀⠀⢕⢕⢕⢕⢕⢕⢕⢕⢕⢕⢕⢕⢕⢕⢕⢕⢕⢕⢕⢕⢕⢕⢕⢕⢕⠀⠁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⣏⣻⣿⣿⣿⣷⣵⣵⢕⢕⢱⣷⣧⣕⣱⣿⣿⣿⢿⢿⣧⣕⣝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⣻⣿⣿⣿⣿⢟⢟⢏⣝⣿⣿⣷⣧⣷⣿⣿⣿⣿⡕⢕⢕⢜⣿⣿⢇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⣾⣿⣿⣿⣿⡟⢏⢝⣹⣷⣾⣿⣿⣿⢿⢿⢻⢿⣿⣯⣕⣝⣽⣷⣷⣧⡷⡜⠕⠀⠀⠀⠀⠀⠀⠀⢕⢕⢕⢕⢕⢕⢕⢕⢕⢕⢕⢕⠀⢕⢕⢕⢕⢕⢕⢕⢕⢕⢕⢕⢕⠀⠀⠁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⢝⢟⢻⢇⢕⢕⢜⢕⢕⢕⢵⣷⣕⢕⢕⢕⣿⣿⣿⣿⣿⣿⢟⢝⢝⢜⠀⠀⠀⠀⠀⠀⠀⠀⢕⢕⢕⢕⢕⢕⢕⢕⢕⢕⢕⢕⠀⠁⢕⢕⢕⢕⢕⢕⢕⢕⢕⢕⢕⢔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⢱⢵⢕⢕⢕⣕⣵⣿⣷⣷⣿⣯⡝⢝⢝⢝⣝⣷⣷⡾⠕⠀⠀⢄⢑⢀⢄⢄⢕⢕⢕⢕⢕⢕⢕⢕⢕⢕⢕⢕⢕⠀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⢕⣱⣵⣿⣿⣿⢟⢟⢟⢝⣻⣷⣷⣷⣿⡿⢟⢏⢁⢀⡄⣴⣱⣵⣳⣵⣵⡵⢕⢀⢕⢕⢕⢕⢕⢕⢕⢕⢕⢕⢕⠀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⢏⢕⢕⢕⢕⢕⢕⢵⣧⡕⢕⢕⢕⣕⣵⣵⣾⣿⣿⡿⢿⢟⢇⣕⣕⣵⣵⣾⣿⣿⡿⢟⢝⢕⣕⣱⡇⢕⢕⢕⢕⢕⢕⢕⢕⢕⢕⢕⠀⠀⢕⢕⢕⢕⢕⢕⢕⢕⢕⢕⢕⢄⠀⠁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⢏⢕⣕⣕⣵⣵⣵⣷⣕⡕⢕⢕⣜⣵⣷⣾⣿⣿⡿⢿⢟⢟⢕⣕⣵⣵⣾⣿⣿⣿⣿⢟⢝⢕⢕⣱⣷⣿⣿⣿⢿⠁⢕⢕⢕⢕⢕⢕⢕⢕⢕⢕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⣿⣿⣿⡿⢏⢝⢝⣿⣿⣿⣿⣿⣿⡿⢿⢟⢟⢕⣵⣵⣷⣿⣿⣿⣿⡿⢟⢏⣕⣵⣿⣿⣿⣿⣿⡿⢟⢟⢝⣵⡇⢕⢕⢕⢕⢕⢕⢕⢕⢕⢕⠀⠀⠑⢕⢕⢕⢕⢕⢕⢕⢕⢕⢕⢕⢄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⢠⢴⢷⢇⢝⢝⢪⣱⣷⣾⣿⣿⣿⣿⢿⢿⣇⣕⣵⣵⣷⣿⣿⣿⣿⣿⡟⣝⣕⣵⣷⣿⣿⣿⣿⣿⢟⢟⢝⣵⣵⣷⣾⣿⣷⢕⢕⢕⢕⢕⢕⢕⢕⢕⢕⠀⠀⠀⢕⢕⢕⢕⢕⢕⢕⢕⢕⢕⢕⢕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⠁⠁⠕⢕⢕⠁⣾⣿⣿⡿⢿⢟⢟⢏⣵⣵⣾⣿⣿⣿⣿⡿⢿⢏⣕⣕⣵⣿⣿⣿⣿⡿⢟⢟⢏⣝⣿⣿⣿⣿⣿⣿⣿⢿⢟⢝⡕⢕⢕⢕⢕⢕⢕⢕⢕⢕⠀⠀⠀⠁⢕⢕⢕⢕⢕⢕⢕⢕⢕⢕⢕⢄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⣔⣵⡕⠀⠀⠀⠀⠀⠀⠀⠀⠁⢑⢑⢄⢟⢟⢕⣕⣱⣵⣷⣿⣿⣿⣿⣿⣿⡝⣕⣵⣷⣿⣿⣿⣿⣿⢿⢟⢟⣻⣷⣷⣾⣿⣿⣿⡿⢿⢟⢏⣕⣵⣵⣿⣷⢕⢕⢕⢕⢕⢕⢕⢕⢕⠀⠀⠀⠀⢕⢕⢕⢕⢕⢕⢕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⢱⣿⣿⣿⢇⢀⡀⣄⢤⣴⣴⢗⢜⢏⢗⢕⡱⣕⣱⣾⣿⣿⣿⣿⡟⢝⢝⣻⣿⣿⣿⣿⣿⣿⡿⢟⢏⢕⢕⣵⣷⣿⣿⣿⣿⣿⣿⣿⣕⢕⢕⢵⢾⢟⢿⢿⣿⣿⡕⢕⢕⢕⢕⢕⢕⢕⢕⠀⠀⠀⠀⠀⢕⢕⢕⢕⢕⢕⢕⢕⢕⢕⢕⢕⢕⢕⠑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⠕⠀⠀⠀⢸⣿⢿⣏⣮⢿⡿⢿⢟⢟⢕⢕⣕⣕⣕⣕⣵⣿⡏⢝⢝⢕⢕⢕⣽⣷⣿⣿⣿⡿⢟⢟⢟⢟⣷⣵⣵⣵⣼⣿⣿⣿⣿⡟⢝⢝⢻⢻⢿⢟⢇⢕⢕⢕⢕⢕⢿⣯⡕⢕⢕⢕⢕⢕⢕⢕⢕⢕⠀⠀⠀⠀⠑⢕⢕⢕⢕⢕⢕⢕⢕⢕⢕⢕⢕⢑⢄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⠀⠀⠀⠐⠋⠑⠛⠛⠛⠛⠚⠓⠓⠓⠛⠛⠛⠛⠛⠛⠛⠋⠑⠓⠓⠚⠛⠛⠛⠛⠛⠛⠛⠓⠑⠑⠓⠚⠛⠛⠛⠛⠛⠛⠛⠛⠛⠛⠓⠓⠓⠓⠓⠚⠛⠛⠛⠛⠓⠃⠛⠛⠛⠑⠑⠑⠑⠑⠑⠑⠑⠑⠀⠀⠀⠀⠀⠁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⡕⢏⢝⢕⢕⢕⢕⢕⢕⢕⢕⢕⢜⢕⢕⢝⢟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⣱⢏⢱⣵⣷⣷⣷⣧⣕⡕⢕⢕⢕⢕⢕⢕⢕⢕⢕⢕⢕⢝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⢕⢱⣿⣿⣿⣿⣿⣿⣿⣿⣷⣵⡕⢕⢕⢕⢕⢕⢕⢕⢕⢕⢕⢕⢜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⣿⣿⣿⣿⣿⣿⣿⣿⣿⣿⣿⣿⣧⣕⢕⢕⢕⢕⢕⢕⢕⢕⢕⢕⢕⢕⢜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⣼⣿⣿⣿⣿⣿⣿⣿⣿⣿⣿⣿⣿⣿⣿⣷⣧⡕⢕⢕⢕⢕⢕⢕⢕⢕⢕⢕⢕⢝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⣼⣿⣿⣿⣿⣿⣿⣿⣿⣿⣿⣿⣿⣿⣿⣿⣿⣿⣿⣷⣕⢕⢕⢕⢕⢕⢕⢕⢕⢕⢕⢜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⢱⣿⣿⣿⣿⣿⣿⣿⣿⣿⣿⣿⣿⣿⣿⣿⣿⣿⣿⣿⣿⣿⣿⣧⡕⢕⢕⢕⢕⢕⢕⢕⢕⢜⣿⣿⣿⣿⣿⣿⣿⡿⢿⢟⣟⣏⣽⣽⣽⣽⣝⣟⣟⢻⢿⢿⣿⣿⣿⣿⣿⣿⣿⣿⣿⡿⢿⢿⢿⢿⢟⢟⢟⣟⣟⣟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⣿⣿⣿⣿⣿⣿⣿⣿⣿⣿⣿⣿⣿⣿⣿⣿⣿⣿⣿⣿⣿⣿⣿⣿⣿⣷⣵⡕⢕⢕⢕⢕⢕⢕⢹⡿⢟⣟⣽⣵⣷⣷⣿⣿⣿⣿⣿⣿⣿⣿⣿⣿⣿⣿⣿⣷⣷⡝⡏⣝⣝⣵⣵⣵⣕⣕⣝⣝⣝⣝⡝⢽⣽⣽⣽⣽⣽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⣿⣿⣿⣿⣿⣿⣿⣿⣿⣿⣿⣿⣿⣿⣿⣿⣿⣿⣿⣿⣿⣿⣿⣿⣿⣿⣿⣿⣿⢕⢕⣸⣿⣿⣿⣿⣿⣿⣿⣿⣿⣿⣿⣿⣿⣿⣿⣿⣿⣿⣿⣿⣿⣿⣿⣿⣿⣿⣿⣿⣧⡕⢕⢕⢕⣱⣵⣾⣿⣿⣿⣿⣿⣿⣿⣿⣿⣿⣿⣿⣿⣿⣿⣿⣿⡿⢟⣻⣷⣿⣿⣿⣿⣿⣿⣿⣿⣿⣿⣿⣿⣿⣿⣷⣵⣼⢝⢟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⣽⣵⢷⣗⣵⣿⣿⣿⣿⣿⣿⣿⢿⣿⣿⣿⣿⣿⣿⣿⣿⣿⣿⣿⣿⣿⣿⣿⣿⣿⣿⣿⣿⣿⢕⢕⣿⣿⣿⣿⣿⣿⣿⣿⣿⣿⣿⣿⣿⣿⣿⣿⣿⣿⣿⣿⣿⣿⣿⣿⣿⣿⣿⣿⢿⣟⡽⢕⣵⣿⣿⣿⣿⣿⣿⣿⣿⣿⣿⣿⣿⣿⣿⣿⣿⣿⣿⣿⢟⣹⣷⣿⣿⣿⣿⣿⣿⣿⣿⣿⣿⣿⣿⣿⣿⣿⢽⢏⢟⢝⢕⢝⢜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⣟⣿⣿⣿⣿⣿⣿⣿⣿⣿⣿⣿⣿⣿⣿⣿⣿⣿⣿⣿⣿⣿⣿⣿⣟⣿⣿⣿⣿⣿⣿⣿⣿⣿⣿⡿⢟⣫⣷⣾⣿⡿⣏⣵⣿⣿⣿⣿⣿⣿⣿⣿⣿⡟⢸⣿⣿⣿⣿⣿⣿⣿⣿⣿⣿⣿⣿⣿⣿⣿⣿⣿⣿⣿⣿⣿⡕⢕⢜⣿⣿⣿⣿⣿⣿⣿⣿⣿⣿⣿⣿⣿⣿⣿⣿⣿⣿⣿⣿⣿⣿⣿⢿⣟⣵⣷⣿⢏⣼⣿⣿⣿⣿⣿⣿⣿⣿⣿⣿⣿⣿⣿⣿⣿⣿⣿⣿⡿⢏⣱⣾⣿⣿⣿⣿⣿⣿⣿⣿⣿⢿⢿⢿⢇⢝⢕⢕⢕⢕⢕⢕⢕⢕⢕⢕⢜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⢏⢹⣝⣷⣷⢗⣵⣾⣿⣿⣿⢟⣽⣞⡻⢿⣿⣿⣿⣿⣿⣿⣿⣿⣿⡇⢕⣿⣿⣿⣿⣿⣿⣿⣿⣿⣿⣿⣿⣿⣿⣿⣿⣿⣿⣿⣿⣿⣿⣕⢕⢜⢻⣿⣿⣿⣿⣿⣿⣿⣿⣿⣿⣿⣿⣿⣿⣿⣿⣿⢟⣟⣽⣷⣿⣿⣿⡿⢣⣾⣿⣿⣿⣿⣿⣿⣿⣿⣿⣿⣿⣿⣿⣿⣿⣿⣿⡿⢏⣵⣿⣿⣿⣿⣿⣿⡿⢟⢟⢏⢝⢝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⡿⢟⢫⣕⣼⣷⡷⢿⣟⡯⣹⣾⣿⣿⣿⡿⢏⣵⣿⣿⣿⣿⣿⣕⡝⢻⣿⣿⣿⣿⣿⣿⡇⣕⢻⢿⣿⣿⣿⣿⣿⣿⢸⣿⣿⣿⣿⣿⣿⣿⣿⣿⣿⣿⣿⣿⣿⣧⣵⣕⣕⣕⣽⣿⣿⣿⣿⣿⣿⣿⣿⣿⣿⣿⢿⢏⣵⣿⣿⣿⣿⣿⣿⡿⣱⣿⣿⣿⣿⣿⣿⣿⣿⣿⣿⣿⣿⣿⣿⣿⣿⣿⡿⢏⣵⣿⡿⣿⡿⢟⢟⢝⢏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⣟⣻⣿⣿⣿⣿⣿⢿⣿⣿⣿⣿⣿⣿⣿⣿⣟⢟⣟⣽⣗⣵⣜⢟⣝⣼⡷⢟⣫⣽⣷⣿⡿⣫⣾⣿⣿⣿⡿⢏⣵⣿⣿⣿⣿⣿⣿⣿⣿⣿⣾⣮⢻⣿⣿⣿⣿⡇⣿⣱⢸⣿⣿⣿⣿⣿⡏⢕⣿⣿⣿⣿⣿⣿⣿⣿⣿⣿⣿⣿⣿⣿⣿⣿⣿⣿⣿⣿⣿⣿⣿⣟⣟⣿⣿⡿⢟⣹⣱⣵⣿⣿⣿⣿⣿⣿⣿⡟⣱⣿⣿⣿⣿⣿⣿⣿⣿⣿⣿⣿⣿⣿⣿⣿⣿⣿⢟⣱⢞⢝⢎⢕⢕⢕⢕⢕⢕⢕⢕⢕⢕⢕⢕⢕⢕⢕⢕⢕⢕⢕⢕⢕⢕⢕⢕⢕⢕⢕⢕⢕⠀</a:t>
            </a:r>
            <a:br/>
            <a:r>
              <a:t>⣿⣿⣿⣿⣿⡿⣿⣿⣿⣿⣿⣿⣿⣿⣿⣿⣿⣿⣿⣿⣿⣿⣿⣿⣿⣿⣿⣿⣿⣿⣿⣿⣿⣿⣿⣿⣿⣿⣿⣿⣿⣿⣿⣿⣿⣿⣿⣿⣿⣽⣽⣿⣿⣿⣿⣿⢟⣿⣿⣿⣷⣿⣿⣿⣿⣿⣿⣿⣿⣿⣿⣿⣿⣟⣻⣯⣵⣷⣾⣿⢿⢿⣿⣿⣽⣾⣿⣿⣿⣿⣿⣿⣿⣿⡿⢫⡵⣫⢞⣿⢻⢏⣵⡾⣻⣵⣾⣿⣿⢟⢏⢝⡕⣕⣵⣵⣾⡻⢱⣾⣿⣿⣿⣿⣿⣿⣿⣿⣿⣿⣿⣿⣿⣇⢕⢿⠟⢃⣱⡿⣸⣿⣿⣿⣿⣿⢣⡕⣿⣿⣿⣿⣿⣿⣿⣿⣿⣿⣿⣿⣿⣿⣿⣿⣿⣿⣿⣿⣿⣿⣿⣿⡿⢟⣹⣵⣿⣿⣿⣿⣿⣿⣿⣿⣿⣿⡟⣱⣿⣿⣿⣿⣿⣿⣿⣿⣿⣿⣿⣿⡿⣽⣿⡯⡿⢕⢸⢇⢕⢕⢕⢕⢕⢕⢕⢕⢕⢕⢕⢕⢕⢕⢕⢕⢕⢕⢕⢕⢕⢕⢕⢕⢕⢕⢕⢕⢕⢕⢕⢕⠀</a:t>
            </a:r>
            <a:br/>
            <a:r>
              <a:t>⣿⣿⣿⠏⠁⠀⠘⢻⣿⣿⣿⣿⣿⣿⣿⣿⣿⣿⣿⣿⣿⣿⣿⣿⣿⣿⣿⣿⣿⣿⣿⣿⣿⣿⣿⣿⣿⣿⣿⣿⣿⣿⣿⣿⣿⣿⣿⣿⢿⣿⣿⣿⣿⣿⣿⡿⢿⣿⣿⣟⣻⣿⣿⣿⣿⢿⢿⣿⣿⣿⣿⣿⣿⣿⣿⣿⣿⣿⣿⣿⣾⣿⣿⣟⣻⣿⣷⣿⣿⣿⣿⣿⣿⢏⢱⣝⣼⣽⡵⣹⣷⢟⣽⣾⣿⣿⣿⡟⢇⡵⢕⣸⣿⣿⣿⡟⡹⢱⣿⣿⣿⣿⣿⣿⣿⣿⣿⣿⣿⣿⣿⣿⣿⣿⢏⠀⢔⣼⣿⢧⢕⢙⢿⣿⣿⢏⣾⢣⣿⣿⣿⣿⣿⣿⣿⣿⣿⣿⣿⣿⣿⣿⣿⣿⣿⣿⣿⣿⣿⣿⢟⢏⢱⣾⡿⢸⣿⣿⣿⣿⣿⣿⣿⣿⣿⡟⣱⣿⣿⣿⣿⣿⣿⣿⢟⢟⢕⢝⢝⢝⢜⢣⢟⢎⢕⢕⢕⢕⢕⢕⢕⢕⢕⢕⢕⢕⢕⢕⢕⢕⢕⢕⢕⢕⢕⢕⢕⢕⢕⢕⢕⢕⢕⢕⢕⢕⢕⢕⢕⢕⠀</a:t>
            </a:r>
            <a:br/>
            <a:r>
              <a:t>⣯⣿⣷⣦⢴⣴⣤⣤⣜⣿⡿⣿⣿⣿⣿⣿⣿⣿⣿⣿⣿⣿⣿⣿⣿⣿⣿⣿⣿⣿⣿⣿⣿⣿⣿⣿⣿⣿⣿⣿⣿⣿⣿⣿⣿⣿⣿⣿⣿⢿⢿⢟⣟⣿⣿⣷⣷⣿⡿⢿⣿⣿⣿⣯⣿⣿⡿⢿⣟⣻⣿⣿⣿⣿⡿⢿⢟⣿⣿⣷⣷⣿⣿⣿⣿⣿⣿⣿⣿⣿⣿⣿⡿⢱⢸⡝⢿⢇⣾⢟⣵⣿⣿⣿⣿⡿⢏⣵⡿⢕⣵⡿⣿⣿⢏⣵⣾⣿⣿⣿⣿⣿⣿⣿⣿⣿⣿⣿⣿⣿⣿⣿⣿⡿⠀⢠⣾⣿⡟⢜⢕⢕⢕⢜⢏⣾⡟⣼⣿⣿⣿⣿⣿⣿⣿⣿⣿⣿⣿⣿⣿⣝⣿⣿⣿⣿⣿⡿⢏⢕⢪⢱⣿⣿⡇⣿⣿⣿⣿⣿⣿⣿⣿⣿⣿⣿⣿⢿⢿⢟⢏⢝⢕⢕⢕⢕⢕⢕⢕⢕⢕⢕⢕⢕⢕⢕⢕⢕⢕⢕⢕⢕⢕⢕⢕⢕⢕⢕⢕⢕⢕⢕⢕⢕⢕⢕⢕⢕⢕⢕⢕⢕⢕⢕⢕⢕⢕⢕⢕⢕⠀</a:t>
            </a:r>
            <a:br/>
            <a:r>
              <a:t>⣻⣽⣷⣿⣿⣿⣿⣿⣿⣿⣿⣧⡅⢙⠻⣿⣿⣿⣿⣿⣿⣿⣿⣿⣿⡿⢿⢿⢿⢿⣿⣽⣼⣿⣿⣿⣿⣿⣿⣿⣿⣿⡿⢟⢟⣟⣿⣧⣵⣷⣾⣿⡿⢿⣿⣿⣿⣿⣿⣿⣿⢟⢟⣻⣿⣷⣷⣿⢿⢿⣿⣟⣽⣽⣿⣿⣿⣿⣟⣟⣹⣿⣿⣿⣿⢿⢟⣟⣿⣷⣾⣿⡏⡇⣱⢟⡵⡫⣵⣿⣿⣿⣿⡿⢏⣱⡿⢝⣵⣿⣿⣕⢟⣵⣾⣿⣿⣿⣿⣿⣿⣿⣿⣿⣿⣿⣿⣿⣿⣿⣿⣿⣿⡇⣱⣿⣿⡿⠕⠑⠑⠕⢕⢕⠕⢝⣸⣿⣿⣿⢿⣿⣿⣿⣟⣿⣿⣿⣿⣿⣿⣿⣿⣿⣿⡿⢏⢕⢕⢕⢜⣵⣿⣿⡇⣿⡿⢟⢟⢟⢝⢝⢕⢜⢝⢝⢕⢕⢕⢕⢕⢕⢕⢕⢕⢕⢕⢕⢕⢕⢕⢕⢕⢕⢕⢕⢕⢕⢕⢕⢕⢕⢕⢕⢕⢕⢕⢕⢕⢕⢕⢕⢕⢕⢕⢕⢕⢕⢕⢕⢕⢕⢕⢕⢕⢕⢕⢕⢕⢕⠀</a:t>
            </a:r>
            <a:br/>
            <a:r>
              <a:t>⡿⢟⢝⢝⢕⢜⢝⢹⣹⣯⣿⣾⣷⣕⡐⠁⠑⢟⢟⠻⠿⢿⢿⢿⡿⣿⣷⣷⣿⡿⡟⣟⣿⣿⣿⣿⣿⣿⣿⣿⣷⣿⣿⣿⣿⣿⡟⢟⣟⣽⣿⣿⣿⣿⣿⣿⣿⣽⣽⣿⣿⡿⢿⣿⣟⣽⣽⣿⣿⣿⣿⣟⢿⣿⣯⣽⣿⣿⣿⣿⣿⣯⣵⣵⣿⣿⣿⣿⣇⣎⢵⣾⢕⢱⡱⣱⢪⣾⣿⣿⡿⡿⢏⡕⣼⢟⣵⣿⣿⣿⢟⣵⡿⢫⣵⣿⣿⣿⣿⣿⣿⣿⣿⣿⣿⣿⣿⣿⡿⢏⣿⡿⣫⣾⣿⣿⡿⠑⠀⠀⠀⠁⠑⠁⠀⠕⣿⣟⣝⣻⣷⣿⣾⣿⣿⡿⢿⢏⣝⣝⣿⣿⣿⣿⢟⢕⢕⢕⢕⢕⢕⢝⢕⢇⢇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⣕⣵⣷⣿⢿⢿⢟⢻⢿⢿⣿⣷⡄⠀⠀⢀⢅⢀⠔⢜⠑⠀⢁⢍⢙⠎⢽⢿⡾⣿⣟⣿⣿⣿⣿⣟⣟⢽⡿⢿⣿⣿⣿⢿⢿⢟⣟⣻⣽⣿⣿⣿⢟⢟⣟⣻⣿⣿⣷⣿⣿⢟⢟⣻⣯⣷⣾⣿⡿⢿⣿⣟⣿⣿⣿⣿⣿⣿⣟⣻⣿⣿⣷⣿⣿⣿⢗⠃⠁⢀⣔⣞⢱⢟⣿⣿⡿⢝⣵⣾⡹⣱⣎⢿⣿⡟⣵⡿⢏⣵⣿⣿⣿⣿⣿⣿⣿⣿⣿⣿⣿⣿⣿⡿⢏⢕⡼⢏⣵⣿⣿⣿⡿⠑⠀⠄⠄⢔⢔⢔⠕⠑⠀⢜⣵⣿⣿⣿⣿⣟⣏⣵⣷⣷⣿⣿⢿⢿⣏⡽⢕⢕⢕⢕⢕⢕⢕⢕⢕⢕⢕⢕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⢕⢕⢕⢕⢕⢕⢕⢕⢜⢝⢿⣷⡄⠀⠀⠕⢅⢀⠁⢕⢐⢕⢕⢕⢔⠁⠕⢕⢼⢫⡗⣝⣿⣿⣯⣵⢵⢗⢝⢝⣹⣵⣷⣷⣿⡿⢟⣟⣽⣷⣷⣾⣿⢿⢟⣏⣹⣵⣿⣿⣿⡿⢟⢟⢝⣹⣿⣿⣿⡿⢿⢿⣿⣯⣵⣿⣿⣿⣿⣿⣟⣝⣟⠏⠁⢀⠀⣠⣾⢯⢇⢏⣾⣿⡟⠑⠑⠁⠙⢱⢿⣿⣎⢟⣾⢏⢕⣾⢿⣿⣿⣿⣿⣿⣿⣿⣿⣿⣿⣿⣿⢏⢕⢕⢕⣱⣿⣿⣿⣿⡟⠁⠐⢔⢕⢔⢀⢕⠀⠀⠀⢄⢕⢇⣵⣵⣷⣿⢿⢿⢿⡏⡹⣱⡷⠟⢋⢝⣵⣵⣶⣶⣵⣥⣥⣕⣑⢱⣵⣶⣷⣿⣿⡷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⢕⠀⠀⠀⠀⠑⠔⢁⠕⢑⢕⢕⢕⢀⠀⠁⠕⣾⡻⣟⣝⣵⣵⣷⣷⣿⢿⢟⣟⣝⣹⣽⣿⣿⣿⣿⣟⣝⣹⣵⣷⣿⡿⢿⢿⢿⣿⣿⡿⢿⢇⣕⣾⣿⣿⣿⣿⣿⣿⣿⡿⢿⢿⣿⣿⣯⣽⣿⡿⡫⢑⠀⠀⢄⣵⢟⢕⡜⢱⢱⣿⣏⡕⣱⣿⣷⢴⠄⠕⢝⢿⡸⣱⡿⣼⢏⣾⣿⣿⣿⣿⣿⣿⣿⣿⢟⣟⢟⢕⠕⠁⠑⠺⢿⣿⣿⡿⠏⠁⢄⢄⢄⠑⢕⢕⢕⢕⢔⠀⢕⢱⢿⣟⣟⣝⣵⣵⣵⢕⢕⢊⢕⢕⢕⢕⢳⣿⢮⣿⡿⣿⣿⣞⣿⣿⣿⣾⣿⣽⣻⣿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⢀⠀⠀⠁⠑⠕⠅⠁⠁⠀⠐⠀⠀⠘⢿⢿⢟⢝⣝⣱⣵⣷⣷⡿⢿⢟⢟⣯⣵⣵⣾⡿⢿⢟⢝⣝⣱⣵⣷⣷⣷⣿⣿⣿⣿⣿⣷⣧⣾⣿⣿⡿⢿⣿⣟⣿⣿⣷⣾⣿⢿⢿⢿⢫⢞⢕⡀⢀⣴⢿⣱⢕⡟⢕⢕⢜⣿⣸⣿⣿⡟⢙⠇⠑⠀⠁⢣⢱⣿⡇⡟⣾⣿⣿⣿⣿⣿⣿⣿⢟⢕⢕⢕⢕⡕⢀⢀⠁⠀⠀⠁⠀⢄⠀⠀⢕⢱⡅⢕⢕⠕⢕⢅⢕⠀⠀⢕⢸⣿⢿⢿⢿⡏⢱⡕⢕⢕⢕⢕⢕⢕⢜⣿⣿⣿⣿⣿⣿⣿⣻⣟⢟⢟⢟⣻⣿⢻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⢄⢀⠀⠀⠀⠀⠀⠀⠀⠀⠀⠀⠁⢱⣾⢿⣿⣿⣏⣵⣵⣷⣷⢾⢟⢟⣝⣹⣵⣷⣷⡿⢿⢿⢟⢿⢏⢝⢝⢝⢹⢿⣿⣿⣿⣿⣿⣷⣵⣷⣿⣿⢿⢿⣟⣝⣝⣽⣏⡎⡵⢕⣱⡿⢕⡸⢇⣾⡏⡞⢕⢕⢕⣼⡇⣿⢿⣿⢕⢕⢑⠀⠀⢀⢱⣷⣿⣷⡇⣿⣹⣿⣿⣿⡟⡿⢇⢕⢕⢕⣱⣾⣧⡁⠑⠀⠀⢀⢔⢕⢔⠀⠀⢕⢿⢱⡕⢕⢀⠀⠀⠑⠀⠀⢕⢜⣵⣵⣷⣿⢇⢜⡕⢕⢕⢕⢕⢕⢕⢕⢕⢝⡟⣹⣿⣿⣿⣿⣿⣷⣽⡧⢸⣫⣷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⢔⢄⠀⠀⠀⠀⠀⠀⠀⠀⠁⢜⣱⢝⢿⢟⢟⣹⣵⣵⣷⣿⣿⢿⡟⢏⣝⢱⣕⢇⢕⢕⡕⢕⢧⢳⢕⢕⢜⢜⢏⣿⣽⣝⣝⣝⣹⣿⣷⣷⡿⢟⢝⢟⣎⡟⢜⡕⣼⢟⢕⢕⢱⣿⡳⡽⡕⢕⢕⣱⣿⣿⣿⣜⢻⡵⡷⢕⢕⣰⣾⣾⣿⣿⣿⣿⡏⣾⣿⣿⡿⡜⢕⡕⢕⢕⣵⣿⣿⣿⣿⡷⢆⢕⢕⣱⣷⣷⡔⠀⠀⠕⢜⢗⢆⡑⠔⢄⢀⠀⢀⢀⢰⢟⢏⢏⡇⢕⢕⢽⡕⢕⢕⢕⢕⢕⢕⢕⢕⢕⢜⢻⢿⢻⣿⣿⣿⣿⢟⢸⣾⡳⢵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⢔⢄⢀⠀⠀⠀⠀⠀⠁⢽⣷⣷⣷⡿⢟⢟⢟⣏⣵⡕⢕⣱⢼⣝⢕⢕⢕⠸⠝⠇⠕⠞⢞⢿⢗⢟⢝⣵⣵⢾⢟⢻⢿⢿⣵⣕⣽⣷⣷⣷⣿⢟⡜⢕⢕⣫⢕⢕⢕⣾⣗⢽⢇⢕⢕⢱⣿⣿⣿⣿⣿⣷⣾⣷⣷⣿⣿⣿⣿⣿⣿⣿⣿⣷⣯⣿⣻⢗⣱⢞⢕⣵⣿⣿⣿⣿⣿⡟⢕⣵⣿⣾⣿⣿⣿⢏⡔⠀⠀⠀⢕⢇⠈⠑⠐⢅⢅⣼⣵⣽⣿⣟⡿⢕⢕⢕⢕⢝⣕⢕⢕⢕⢕⢕⢕⢕⢕⢕⢕⢕⢞⢻⣿⡿⣏⢞⣕⢏⡞⣸⢇⢕⢕⢕⢕⢕⢕⢕⢕⢕⢕⢕⢕⠑⢅⢕⢕⢕⢕⢕⠑⠅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⢔⢀⠀⠀⠀⠈⠟⠟⠝⢑⢑⠑⠑⠑⠘⠜⠝⠘⠇⠕⠑⠁⠀⠀⠀⠀⠀⠀⠁⢱⠣⠗⠟⠓⠃⠑⠑⠕⢷⣿⢿⢿⢻⣿⣿⣱⢽⣕⣵⢾⢟⢕⢕⢕⢸⣿⢫⡗⢕⢕⢕⣾⣿⣿⣿⣿⣿⣿⣿⣿⣿⣿⣿⣿⣿⣿⣿⣿⣿⣿⣿⣿⣧⣞⡏⢵⣷⣽⣟⡻⢿⣿⢟⣵⣿⣿⣿⣿⣿⡿⣫⣿⣷⢀⠀⢔⠜⢗⢖⠄⢰⣷⢿⢟⢏⢝⣽⡷⢇⢕⢕⢕⢕⢕⢕⢣⢕⢕⢕⢕⢕⢕⢕⢕⢕⢕⢕⢕⢕⢕⣿⣿⣿⣿⣗⣝⡗⢕⢕⢕⢕⢕⢕⢕⠀⠕⢕⢕⠑⠐⢕⢕⢕⢕⠕⠑⠀⠀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⢔⢀⠀⠀⠀⠑⠅⠁⠀⠀⠀⠀⠀⠀⠀⠀⠀⠀⠀⠀⠀⠀⠀⠀⠀⠀⠀⠀⠀⠀⠀⠀⠀⠀⠀⠀⢸⣧⣿⢿⣟⡽⢗⢏⢝⢕⢕⢕⢕⢕⢕⣾⣿⢕⡇⢕⣼⡇⣿⣿⣿⣿⣿⣿⣿⣿⣿⣿⣿⣿⣿⣿⣿⣿⣿⣿⣿⣿⣟⣝⣉⢙⠑⠪⢝⢿⣿⣿⢇⡾⣻⣿⣿⣿⣿⢟⣽⣿⣿⣿⡕⠀⠑⠔⢔⢕⢕⢕⡝⣺⣿⢇⢕⢕⢕⢕⢕⢕⢕⢕⢕⢕⢕⢱⢕⢕⢕⢕⢕⢕⢕⢕⢕⢕⢕⢕⢕⢏⢕⢕⢕⢸⢜⢕⢕⢕⢕⢕⢕⢕⢕⠀⠀⠕⠑⠀⠀⢕⢕⠕⠁⠀⠀⢀⢕⢕⢕⢕⢕⢕⢕⢕⢕⢕⢕⢕⢕⢕⢕⢕⢕⢕⢕⢕⢕⢕⢕⢕⢕⢕⢕⢕⢕⢕⢕⢕⢕⢕⢕⢕⢕⢕⢕⢕⢕⠀</a:t>
            </a:r>
            <a:br/>
            <a:r>
              <a:t>⢕⢕⠑⠑⠁⠁⠁⠁⠁⠁⠁⠁⠁⠁⠁⠁⠁⠁⠁⠁⠁⠁⠁⠁⠁⠁⠁⠑⠑⠑⠑⠑⠑⠑⠑⠑⠑⠑⢐⠄⢀⠀⠀⠀⠀⠀⠀⠀⠀⠀⠀⠀⠀⠀⠀⠀⠀⠀⠀⠀⠀⠀⠀⠀⠀⠀⠀⠀⠀⠀⢄⢞⡫⡵⢞⢇⢕⢕⢕⢕⢕⢕⢕⢕⢕⢕⣿⡇⢕⢕⣼⡟⢕⢻⣿⣿⣿⣿⣿⣿⣿⣿⣿⣿⣯⣿⣿⣿⣿⣿⣿⣿⣿⣿⣿⠟⠽⢕⠀⠀⠑⢝⢕⡏⡼⣿⣿⣿⢟⣵⣿⣿⣿⣿⣿⣿⡿⢱⣔⢄⢅⢅⢱⢝⢟⢧⣕⣕⣜⢱⡕⢕⢕⢕⢕⢕⢕⢕⢕⢜⢳⢕⢕⢕⢕⢕⢕⢕⢕⢕⢕⢕⢕⢕⢕⢕⢕⢕⢕⢕⢕⠕⢑⢅⢱⢕⢔⢀⠀⠀⠀⠀⠑⠁⠀⠀⠀⢀⢕⢕⢕⢕⢕⢕⢕⢕⢕⢕⢕⢕⢕⢕⢕⢕⢕⢕⢕⢕⢕⢕⢕⢕⢕⢕⢕⢕⢕⢕⢕⢕⢕⢕⢕⢕⢕⢕⢕⢕⢕⢕⠀</a:t>
            </a:r>
            <a:br/>
            <a:r>
              <a:t>⢕⢕⠀⠀⠀⠀⠀⠀⠀⠀⠀⠀⠀⠀⠀⠀⠀⠀⠀⠀⠀⠀⠀⠀⠀⠀⠀⠀⠀⠀⠀⠀⠀⠀⠀⠀⠀⠅⠐⠀⠀⠐⠀⢀⠀⠀⠀⠀⠀⠀⠀⠀⠀⠀⠀⠀⠀⠀⠀⠀⠀⠀⠀⠀⠀⠀⠀⠀⠀⠁⠁⠉⠁⠁⠁⠑⠑⢕⢕⢕⢕⢕⢕⢕⢕⢕⡇⢕⢕⣸⣿⢕⢕⢜⣿⣿⣿⣿⣿⣿⣿⣿⣿⣿⣿⣿⣿⣿⣿⣿⣿⣿⣿⣿⡇⢔⠄⠀⠀⠀⠀⢀⠁⠱⡇⣿⢟⣱⣿⣿⣿⣿⣿⣿⣿⡟⢱⣿⣿⣷⡕⢕⢕⢕⢕⢕⢕⢗⢜⢕⢕⢕⢕⢕⢕⢕⠕⠕⢕⢕⢕⢕⢕⢕⡕⢕⢕⢕⢕⢕⢕⢕⢕⢕⢕⢕⢕⢕⢕⢅⢔⢕⢕⢕⢕⢕⢕⢕⢕⢔⢄⠀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⠔⠀⠀⠀⠀⠀⣀⣄⣤⣄⡀⠀⠀⠀⠀⠀⠀⠀⠀⠀⠀⠀⠀⠀⠀⠀⠀⠀⠀⠑⢕⢕⢕⢕⢕⣱⢕⢇⢕⢱⣿⣿⢕⢕⢕⢜⣿⣿⣿⣿⣷⣝⢿⣿⣿⣿⣿⣿⣿⣿⣿⣿⣿⣿⢻⡇⣱⡕⢔⢅⠀⣰⡧⢀⢱⢇⢕⣼⣿⣿⣿⣿⣿⣿⣿⢏⢕⢜⢟⢿⣿⡿⣕⢕⢇⢕⢕⢕⢕⢕⢕⢕⢣⢕⢕⢕⢕⢕⢕⠑⢕⢕⢕⢕⢕⢕⢇⢕⠑⠕⢕⢕⢕⢕⢕⢕⢕⢕⢕⢕⢕⢕⢕⢕⢕⢕⢕⢕⢕⢕⢕⢕⢕⠀⠀⠀⠀⠀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⢄⢀⣄⣴⣷⣿⣿⣿⡿⢿⢿⣆⣄⣄⡀⠀⠀⠀⠀⠀⠀⠀⠀⠀⠀⠀⠀⠀⠀⠀⠁⠕⠵⢜⢕⢕⢕⢕⢕⣿⣿⡏⢕⢕⢕⢕⢹⣿⣿⣿⣿⣿⣷⣽⣻⣿⣿⣿⣿⣿⣿⣿⣿⣿⣷⣜⡎⢵⣵⣴⣾⣽⢆⣰⢜⣺⣿⣿⣿⣿⢟⣿⣿⡟⡕⢕⣧⢳⢷⣷⣵⢾⡿⢱⢕⢵⢿⢟⢝⢕⢕⢕⣕⢕⢕⢕⢕⢕⢕⢕⢅⢅⢑⢕⢕⢕⠕⠁⠀⠀⠀⠀⠁⠁⠑⠑⢑⢕⢕⢕⢕⢕⢕⢕⢕⢕⢕⢕⢕⢕⢕⠕⢕⢔⠀⠀⠀⠀⢕⢕⢕⢕⢕⢕⢕⢕⢕⢕⢕⢕⢕⢕⢕⢕⢕⢕⢕⢕⢕⢕⢕⢕⢕⢕⢕⢕⢕⢕⢕⢕⢕⢕⢕⣕⣱⣵⣵⣵⣵⣵⣷⠀</a:t>
            </a:r>
            <a:br/>
            <a:r>
              <a:t>⢕⠀⠀⠀⠀⠀⠀⠀⠀⠀⠀⠀⠀⠀⠀⠀⠀⠀⠀⠀⠀⠀⠀⠀⠀⠀⠀⠀⠀⠀⠀⠀⠀⠀⠀⠀⠀⠀⠀⠀⠀⠀⠀⠀⠀⠀⠀⠀⢄⣵⣾⣿⣿⢿⣟⣽⣷⣿⣿⣿⣿⣿⣿⣿⡄⠀⠀⠀⠀⠀⠀⠀⠀⠀⠀⠀⠀⢀⡠⠁⠀⠀⠁⠑⠑⠕⢕⢜⣟⣻⢇⢕⢕⢕⢕⣕⣻⣿⣿⣿⣿⣿⣿⣿⣿⣿⣿⣿⣿⣿⣿⣿⣿⣿⣿⣿⣿⢿⣟⣽⣷⣿⣷⣿⢿⣻⣿⢿⢕⣵⡿⣏⡜⢷⢱⣿⢱⣵⣕⣷⣾⢕⢕⢕⢕⢕⣕⣱⡼⢏⢝⢝⢕⣱⡕⢕⢅⢕⢕⢕⢕⢕⢕⢕⠕⠀⠀⠀⠀⠀⠀⠀⠀⠀⢀⢕⢕⢕⢕⢕⢕⢕⢕⢕⢕⢕⢕⢕⢕⢕⢄⢕⢕⢕⢀⠀⠀⠑⠑⠑⠑⠑⠕⠕⠕⠕⠕⠕⢕⢕⢕⢕⢕⢕⢕⢕⢕⢕⢕⢕⢕⢕⢕⢕⢕⢕⢕⢱⣵⣾⣿⣿⣿⣿⣿⣿⣿⣿⣿⣿⠀</a:t>
            </a:r>
            <a:br/>
            <a:r>
              <a:t>⢕⠀⠀⠀⠀⠀⠀⠀⠀⠀⠀⠀⠀⠀⠀⠀⠀⠀⠀⠀⠀⠀⠀⠀⠀⠀⠀⠀⠀⠀⠀⠀⠀⠀⠀⠀⠀⠀⠀⠀⠀⠀⠀⠀⠀⠀⢄⣵⣿⡿⠟⣹⣵⣿⣿⡿⢟⢏⡝⢝⣼⣿⣷⣷⣷⣦⡄⠀⠀⠀⠀⠀⠀⠀⠀⠀⠀⠀⠀⠀⠀⢄⢄⣰⣕⣱⣵⣿⣿⢏⢕⢕⢕⣱⣷⣿⣷⣻⢿⣿⣿⣿⣿⣿⣿⣿⣿⣿⣿⣿⣿⣿⣿⣿⣿⣟⢟⢟⢟⣟⢽⢏⣹⣷⢿⢱⣫⣷⣿⢟⢱⢝⢝⢳⢯⢝⢜⢝⢿⣿⢇⣵⡷⢕⢗⢞⢕⣕⣕⣵⣷⣷⣿⢿⢇⢕⢕⢅⢑⠕⢕⢕⢕⠑⠀⠀⠀⠀⠀⠀⠀⠀⠀⢀⢕⢕⢕⢕⢕⢕⢕⢕⢕⢕⢕⢕⢕⢕⢕⢕⢕⢕⢕⢕⢕⢔⠀⠀⠀⠀⠀⠀⠀⠀⢀⠀⠀⠀⠀⠀⠀⠀⠁⠁⠁⠑⠑⠕⠕⢕⢕⢕⢕⢕⢕⢕⢕⢕⢕⢜⢝⢝⢝⢟⢟⢟⢟⢟⢟⢝⠀</a:t>
            </a:r>
            <a:br/>
            <a:r>
              <a:t>⢕⠀⠀⠀⠀⠀⠀⠀⠀⠀⠀⠀⠀⠀⠀⠀⠀⠀⠀⠀⠀⠀⠀⠀⠀⠀⠀⠀⠀⠀⠀⠀⠀⠀⠀⠀⠀⠀⠀⠀⠀⠀⠀⠀⠀⠵⠟⠟⠙⣡⣾⣿⡿⢟⠑⠁⣠⣵⣿⣿⣿⢿⢻⢿⢿⡿⣿⠀⠀⠀⠀⠀⠀⠀⠀⠀⠀⠀⠀⠀⠀⠁⠁⢝⢝⢟⢟⢟⢕⢕⢕⣱⣾⣿⣿⣿⣿⣿⣿⣷⣾⢝⢝⢟⢻⢿⢿⣿⣿⣿⣿⢿⢟⢻⢿⣗⢗⢎⢝⣱⣾⣿⡿⢏⢕⣱⣿⢟⣅⢑⠕⠵⢵⢞⢕⢕⢜⢟⢏⡱⢕⢎⢕⣵⣱⣵⣾⢿⢟⢟⢝⣕⣱⣵⣾⢕⢕⢕⢕⢕⢔⠁⠀⠀⠀⠀⠀⠀⠀⠀⠀⠀⢀⢕⢕⢕⢕⢕⢕⢕⢕⢕⢕⢕⢕⢕⢕⢕⢕⢕⢕⢕⢕⢕⢕⢕⢕⢁⢕⢕⢕⢕⢕⢕⢕⢕⢕⢕⢕⢔⢔⢔⢄⢄⢄⢀⢀⠀⠀⠀⠀⠁⠑⠕⠕⢕⢕⢕⢕⢕⢕⢕⢕⢕⢕⢕⢕⢕⢕⢕⠀</a:t>
            </a:r>
            <a:br/>
            <a:r>
              <a:t>⢕⠀⠀⠀⠀⠀⠀⠀⠀⠀⠀⠀⠀⠀⠀⠀⠀⠀⠀⠀⠀⠀⠀⠀⠀⠀⠀⠀⠀⠀⠀⠀⠀⠀⠀⠀⠀⠀⠀⠀⠀⠀⠀⠀⠀⠀⠀⢄⡾⢿⠟⠏⠁⠀⣠⣾⣿⡿⠟⠙⠁⣠⣷⣿⢿⢿⣿⣇⠀⠀⠀⠀⠀⠀⠀⠀⠀⠀⠀⠀⠀⠀⠀⠀⠑⠕⠕⠕⠑⠁⠈⠉⠛⠻⢿⣿⣿⣿⣿⡿⢇⢕⢕⢕⢕⢕⢕⢕⢕⢕⢕⢕⢕⢕⢕⣱⣵⣾⣾⣿⣿⢟⢕⢕⣱⣿⢫⢕⠕⠁⠀⢨⡵⡕⢕⢕⢗⢜⣱⣵⣱⣷⢿⢟⢟⢝⣵⣵⣵⣾⣿⢿⢿⢟⢟⢕⢕⢕⢕⠕⠁⠀⠀⠀⠀⠀⠀⢀⢄⢄⠔⢁⡕⢕⢕⢕⢕⢕⢕⢕⢕⢕⢕⢕⢕⢕⢕⢕⢕⢕⢕⢕⢕⢕⢕⢕⢕⢕⢁⢕⢕⢕⢕⢕⢕⢕⢕⢕⢕⢕⢕⢕⢕⢕⢕⢕⢕⢕⢕⢕⢔⢔⢄⢄⢀⢀⢀⠁⠁⠑⠕⠕⢕⢕⢕⢕⢕⢕⢕⢕⠀</a:t>
            </a:r>
            <a:br/>
            <a:r>
              <a:t>⢕⠀⠀⠀⠀⠀⠀⠀⠀⠀⠀⠀⠀⠀⠀⠀⠀⠀⠀⠀⠀⠀⠀⠀⠀⠀⠀⠀⠀⠀⠀⠀⠀⠀⠀⠀⠀⠀⠀⠀⠀⠀⠀⠀⠀⠀⠀⠀⠀⠀⠀⠀⠀⠘⠟⠟⠙⠁⠀⠀⢺⢟⠏⠑⠁⠁⠙⢿⡄⠀⠀⠀⠀⠀⠀⠀⠀⠀⠀⠀⠀⠀⠀⠀⠀⠀⠀⠀⠀⠀⠀⠀⠀⠀⠀⠙⠻⡿⢟⢕⢕⢕⢕⢕⢕⢕⢕⢕⢕⢕⢕⢕⢕⢱⣾⣿⣿⣿⣿⢟⢕⢕⢕⢱⡿⢱⢕⠑⠀⠀⢰⢕⢕⣱⣵⣵⣾⡿⣿⣟⣝⣱⣵⣷⣾⣿⢿⢟⢟⢝⣕⣵⣵⣾⣾⡇⢕⢕⢕⠀⢀⠀⠀⢄⢔⢔⢕⢕⠕⠁⢀⡾⢟⢏⢝⢕⢕⢕⢕⢕⢕⢱⢾⢿⢿⢿⢷⢧⢕⢕⠀⢕⢕⢕⢕⢕⢕⢗⢧⡅⢕⢕⢕⢕⢕⢕⢕⢕⢕⢕⢕⢕⢕⢕⢕⢕⢕⢕⢕⢕⢕⢕⢕⢕⢕⢕⢕⢕⢕⢔⢔⢔⢄⢅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⠕⢕⢕⢕⢕⢕⢕⢕⢕⢕⢕⢕⢕⢕⣵⣿⣿⣿⡿⢏⢕⢕⢕⢕⢕⡞⢕⠑⠀⠀⠀⢀⣿⢸⢿⢿⢟⣝⣵⣵⣾⣿⣿⣿⣿⣟⣝⣱⣵⣷⣷⣿⣿⣿⣟⣿⣏⣕⢕⢕⢕⠀⢕⢔⠀⢕⢕⢕⠑⠀⠀⠀⢕⢕⢕⢕⢕⢕⢕⢕⢕⢕⢕⢕⢕⢕⢕⢕⢕⢕⢕⢕⠀⢕⢕⢕⢕⢕⢕⢕⢕⢕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⠔⢀⠐⢄⠀⠀⠀⠀⠀⠀⠀⠀⠀⠀⠀⠀⠀⠀⢕⢕⢕⢕⢕⡕⢕⢕⢕⢕⣱⣿⡿⡫⢟⢝⢕⢕⢕⢕⢕⢕⢎⢕⠀⠀⠀⠀⠀⢸⣿⡸⣷⣷⣿⣿⡿⢿⢟⣝⣕⣵⣾⣿⣿⣿⣿⢟⢏⢝⣽⣿⣿⣷⣾⣿⡕⢕⢕⢕⠑⢕⠀⠁⠑⠀⠀⠀⠀⢕⢕⢕⢕⢕⢕⢕⢕⢕⢕⢕⢕⢕⢕⢕⢕⢕⢕⢕⢕⢕⠀⢕⢕⢕⢕⢕⢕⢕⢕⢕⢐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⢕⠀⠀⠑⢄⠀⠀⠀⠀⠀⠀⠀⠁⠀⠀⢄⠀⠀⠀⠁⠑⠑⠕⢕⢕⣱⡾⢟⢕⢜⢕⢕⢕⢕⢕⡱⢕⡎⢕⢕⢕⢔⢀⠀⢀⢄⡇⢹⡇⢟⢝⢝⣱⣵⣷⣿⣿⣿⣿⣟⡏⢝⢝⣿⣿⣿⣿⣿⡟⢟⢟⢟⢿⡇⢕⢕⢕⢀⠑⢀⢔⠀⠀⠀⠀⢕⢕⢕⢕⢕⢕⢕⢕⢕⢕⢕⢕⢕⢕⢕⢕⢕⢕⢕⢕⢕⢕⠀⢕⢕⢕⢕⢕⢕⢕⢕⢕⢕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⢔⠕⢄⠀⠀⠁⠕⡄⠀⠀⠀⠀⠀⠀⠀⠀⠁⠀⠀⠀⠑⢄⠀⠀⠀⠈⠙⠕⢕⢕⡱⢕⢕⢕⣱⣾⢇⢜⡕⢕⢕⢷⢷⢿⣷⢔⣼⡇⢸⡇⣵⣷⣿⡿⢿⢟⢟⣿⣵⡵⢿⢿⢿⣿⣿⣟⣻⣿⣿⣿⣷⣵⣕⣕⡗⢕⢕⢕⢀⢔⠑⠀⠀⠀⠀⠀⢕⢕⢕⢕⢕⢕⢕⢕⢕⢕⢕⢕⢕⢕⢕⢕⢕⢕⢕⢕⢕⢕⠀⢕⢕⢕⢕⢕⢕⢕⢕⢕⢕⢁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⠁⠀⢱⠀⠀⠀⠀⠈⠀⠀⠀⠀⠀⠀⠀⠀⠀⠀⠀⠀⠀⢕⠀⠀⠀⠀⠀⠀⠁⢮⡇⢕⢕⣼⣿⡟⢕⣸⢇⢕⢕⢜⢕⣱⣾⢕⣿⡇⢕⢳⢝⢝⢝⢱⢕⢕⢜⢝⢕⢕⡕⢱⢕⢝⢻⣿⣿⣿⣿⢟⢝⢝⢻⣿⣿⡇⠑⢀⠕⠁⠀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⠁⠀⠀⠀⠀⠀⠀⠀⠀⠀⠀⠀⠀⠀⢕⠀⠀⠀⠀⠀⠀⠀⠀⢇⢱⣿⣿⡿⢕⢱⣿⢕⢕⢸⣿⣿⡿⢏⢕⣿⡇⢕⢸⢕⣕⣕⣕⣱⡵⢵⢕⢕⢕⢕⣕⣕⣼⡏⢝⢝⢝⢟⣷⣷⣷⣿⣿⣿⠏⠀⠀⠀⠀⠀⠀⠀⠀⠀⠀⢕⢕⢕⢕⢕⢕⢕⢕⢕⢕⢕⢕⢕⢕⢕⢕⢕⢕⢕⢕⢕⢕⠀⢕⢕⢕⢕⢕⢕⢕⢕⢕⢕⢕⠑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⠐⠀⠀⠀⠀⠀⠀⠀⠀⢕⣿⡿⢿⣵⡯⣾⡗⢕⢕⢕⣯⣕⣵⡇⢱⣿⡇⣷⢕⢸⣵⣿⣿⣧⣵⣵⣷⣿⣿⣿⣿⣝⣝⣕⣵⣷⣾⣿⣿⢿⢿⢏⢇⠑⠀⠀⠀⢀⣰⡐⡀⠀⠀⠀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⠀⠀⠀⠀⠁⢑⢠⡄⢁⢱⢟⢕⢕⢕⢕⣿⡿⢿⢇⣸⣿⢇⣿⢕⣾⣿⣿⡿⢟⢏⣿⣷⣾⣿⣿⣿⢿⢿⢿⣿⡝⢝⢝⣕⣕⣱⣵⣷⡔⠀⠀⣰⣿⣿⡟⠁⠀⠀⠀⢀⢕⢕⢕⢕⢕⢕⢕⢕⢕⢕⢕⢕⢕⢕⢕⢕⢕⢕⢕⢕⢕⢕⠀⢕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⢄⠁⠑⠁⢀⠕⢕⢕⢕⢕⢜⣵⣵⢇⣿⣿⢾⣿⢕⢜⢟⢟⣟⣿⣿⣿⡿⢟⢟⢏⣱⣕⣵⣵⣵⣿⣿⣿⣿⡟⢟⢝⠕⠁⠀⣼⣿⣿⠏⠀⠀⠀⠀⠀⠑⢕⢕⢕⢕⢕⢕⢕⢕⢕⢕⢕⢕⢕⢕⢕⢕⢕⢕⢕⢕⢕⢕⠀⠑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⢀⠡⢕⢀⢕⣱⣼⣿⣿⣿⡟⣸⡿⢕⢕⢕⢕⢱⣷⣾⣿⡿⢿⢿⢇⢕⣵⣾⣿⣿⣿⣿⡿⢿⢟⣝⣝⣽⣷⣿⢆⠀⠀⠟⠋⠁⠀⠀⠀⠀⠀⠀⠑⢕⢕⢕⢕⢕⢕⢕⢕⢕⢕⢕⢕⢕⢕⢕⢕⢕⢕⢕⢕⢕⢕⠀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⠄⠐⠑⠀⠀⢀⣱⡔⣬⢁⡁⢔⢄⢎⢝⣝⡝⢝⢕⢜⢱⢏⣕⣷⣷⣾⢇⣼⢿⢟⢏⣵⣵⣵⣷⣿⣿⡿⢟⢝⢕⢕⣱⣵⣿⣿⡿⢏⢟⢏⢔⠑⣄⠀⠀⠀⠀⢀⢔⠀⠀⠀⠁⢕⢕⢕⢕⢕⢕⢕⢕⢕⢕⢕⢕⢕⢕⢕⢕⢕⢕⢕⢕⢕⢕⢔⠀⢕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⢸⢗⡜⢸⢇⣿⣿⢟⢏⢝⢕⣱⣵⣷⣾⣿⣿⡿⢟⢏⣱⣵⣵⣷⣿⣿⣿⢿⢿⣏⣕⣱⣷⣾⣿⣿⢿⢟⢏⢝⣕⣵⢕⠅⢅⣼⣿⡷⢄⠀⠀⢕⠀⠀⠀⠀⠀⢕⢕⢕⢕⢕⢕⢕⢕⢕⢕⢕⢕⢕⢕⢕⢕⢕⢕⢕⢕⢕⢕⢕⠀⢕⢕⢕⢕⢕⢕⢕⢕⢕⢕⢕⢕⢕⢕⢕⢕⢕⢕⢕⢕⢕⢕⢕⢕⢕⢕⢕⢕⢕⢕⢕⢕⢕⢕⢕⢕⢕⢕⢕⢕⢕⢕⢕⢕⢕⢕⢕⢕⠀</a:t>
            </a:r>
            <a:br/>
            <a:r>
              <a:t>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⠕⢜⣾⢿⣣⡜⣕⣱⣵⣷⣿⣿⣿⢟⢏⢝⢝⣹⣿⣾⣿⣿⡿⢿⢟⢟⣝⣵⣵⣾⣿⣿⣿⣿⢟⢝⢕⣱⣵⣷⣿⣿⡏⢄⢔⢏⣻⣮⣷⣾⢀⠀⠑⠀⠀⠀⢔⠀⢕⢕⢕⢕⢕⢕⢕⢕⢕⢕⢕⢕⢕⢕⢕⢕⢕⢕⢕⢕⢕⢕⢕⠀⠑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⢕⡸⣽⡿⡻⢝⢝⢝⣕⣵⣵⣾⣿⡿⢿⢟⢟⢟⣵⣵⣷⣿⣿⢿⢿⢟⢟⣝⣱⣵⣾⣿⣿⣿⢿⢟⢟⢝⣵⣵⣵⣾⣿⣯⢙⠋⠁⠀⠀⠀⠀⠀⢕⢀⢕⢕⢕⢕⢕⢕⢕⢕⢕⢕⢕⢕⢕⢕⢕⢕⢕⢕⢕⢕⢕⢕⢕⢀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⠑⢕⣵⣼⣿⣿⣿⣿⡟⢟⢝⣵⣵⣷⣿⣿⣿⡿⢿⢟⣕⣕⣵⣷⣾⣿⣿⣿⣿⣟⢝⢕⣱⣷⣷⣿⣿⡿⢿⢿⢿⣿⡵⡔⢀⠀⠀⠀⠀⠀⢕⢕⢕⢕⢕⢕⢕⢕⢕⢕⢕⢕⢕⢕⢕⢕⢕⢕⢕⢕⢕⢕⢕⢕⢕⢕⠀⢕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⠏⢟⢹⣟⣿⣿⡟⢻⢟⢻⢿⣿⣵⣵⣷⣿⣿⣿⣿⣿⣿⡏⢝⢝⢟⢻⢿⢟⢟⢻⢟⢟⣿⣧⣕⣕⢕⢝⢗⢿⠑⠀⠀⠀⠀⠀⠀⢕⢕⢕⢕⢕⢕⢕⢕⢕⢕⢕⢕⢕⢕⢕⢕⢕⢕⢕⢕⢕⢕⢕⢕⢕⠀⠁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⠞⢿⢗⢕⣕⣵⣵⣾⣿⣿⣿⣿⣿⣟⣟⣹⣿⣿⣿⣷⣵⣵⢕⢕⢱⣷⣧⣕⣱⣿⣿⣿⢿⢿⣧⣕⣝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⢿⣿⢿⢿⢿⣿⣕⣝⣹⣿⣿⣿⣿⢟⢟⢏⣝⣿⣿⣷⣧⣷⣿⣿⣿⣿⡕⢕⢕⢱⣻⣿⡇⠀⠀⠀⠀⠀⠀⠀⢕⢕⢕⢕⢕⢕⢕⢕⢕⢕⢕⢕⠀⢕⢕⢕⢕⢕⢕⢕⢕⢕⢕⢕⢕⠀⠀⢕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⣕⣕⣱⣼⣿⣿⣿⣿⡿⢏⢝⣹⣷⣾⣿⣿⣿⢿⢿⢻⢿⣿⣯⣕⣝⣽⣷⣷⣷⣱⢇⢕⠀⠀⠀⠀⠀⠀⠀⢕⢕⢕⢕⢕⢕⢕⢕⢕⢕⢕⢕⠀⢕⢕⢕⢕⢕⢕⢕⢕⢕⢕⢕⢕⠀⠀⠁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⣿⡏⢜⢟⢻⢗⢕⢕⢝⢕⢕⢕⢵⣷⣕⢕⢕⢕⣿⣿⣿⣿⣿⣿⢟⢝⢝⡕⠀⠀⠀⠀⠀⠀⠀⠀⢕⢕⢕⢕⢕⢕⢕⢕⢕⢕⢕⢕⠀⠁⢕⢕⢕⢕⢕⢕⢕⢕⢕⢕⢕⢔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⢝⢕⢕⢕⢕⢕⢕⣕⣕⢕⣱⢵⢕⢕⢕⣕⣵⣿⣷⣷⣿⣯⡝⢝⢝⢝⣝⣷⣷⡿⠕⠀⠀⢄⢑⢀⢄⢄⢕⢕⢕⢕⢕⢕⢕⢕⢕⢕⢕⢕⢕⢔⠀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⣕⣕⣵⣷⣿⣿⣿⢿⢿⡇⢕⣕⣱⣵⣿⣿⣿⢟⢟⢟⢝⣻⣷⣷⣷⣿⡿⢟⢏⢁⢀⡄⣴⣱⣵⣳⣵⣵⡾⢕⢀⢕⢕⢕⢕⢕⢕⢕⢕⢕⢕⢕⠀⠕⢕⢕⢕⢕⢕⢕⢕⢕⢕⢕⢕⠀⠀⢕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⣿⣿⣿⢿⢟⢕⢕⢕⢕⢕⢕⢼⣧⡕⢕⢕⢕⣕⣵⣵⣾⣿⣿⡿⢿⢟⢇⣕⣕⣵⣷⣿⣿⣿⡿⢟⢝⢕⣕⣱⡇⢅⢕⢕⢕⢕⢕⢕⢕⢕⢕⢕⠀⠀⢕⢕⢕⢕⢕⢕⢕⢕⢕⢕⢕⢔⠀⠁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⢫⢕⣕⣱⣵⣵⣷⣷⣕⡕⢕⢕⣜⣵⣷⣾⣿⣿⡿⢿⢟⢟⢕⣕⣵⣵⣾⣿⣿⣿⣿⢟⢝⢕⢕⣱⣾⣿⣿⣿⢿⢀⢕⢕⢕⢕⢕⢕⢕⢕⢕⢕⠀⠀⢕⢕⢕⢕⢕⢕⢕⢕⢕⢕⢕⢕⠀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⢫⣿⣿⣿⡿⢟⢝⢝⣿⣿⣿⣿⣿⣿⡿⢿⢟⢟⢕⣵⣵⣷⣿⣿⣿⣿⡿⢟⢏⣕⣵⣿⣿⣿⣿⣿⡿⢟⢟⢝⣵⡇⢕⢕⢕⢕⢕⢕⢕⢕⢕⢕⠀⠀⠁⢕⢕⢕⢕⢕⢕⢕⢕⢕⢕⢕⢔⠀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⢠⢴⢷⡇⢹⢝⣕⣱⣷⣾⣿⣿⣿⣿⢿⢿⣇⣕⣵⣵⣷⣿⣿⣿⣿⣿⡟⣝⣕⣵⣷⣿⣿⣿⣿⣿⢟⢟⢝⣵⣵⣷⣾⣿⣿⢕⢕⢕⢕⢕⢕⢕⢕⢕⢕⠀⠀⠀⢕⢕⢕⢕⢕⢕⢕⢕⢕⢕⢕⢕⠀⢕⢕⢕⢕⢑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⠈⠁⠁⠕⢕⢕⠁⣾⣾⣿⡿⢿⢿⢟⣏⣵⣵⣾⣿⣿⣿⣿⡿⢿⢏⣕⣕⣵⣿⣿⣿⣿⡿⢟⢟⢏⣝⣿⣿⣿⣿⣿⣿⣿⢿⢟⢏⡕⢕⢕⢕⢕⢕⢕⢕⢕⢕⠀⠀⠀⠁⢕⢕⢕⢕⢕⢕⢕⢕⢕⢕⢕⢔⢕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⣔⣱⡕⠀⠀⠀⠀⠀⠀⠀⠀⠁⠑⢕⢁⢞⢟⢇⣕⣕⣵⣷⣿⣿⣿⣿⣿⣿⡝⣕⣵⣷⣿⣿⣿⣿⣿⢿⢟⢟⣻⣷⣷⣾⣿⣿⣿⡿⢿⢟⢏⣕⣵⣵⣾⣿⢑⢕⢕⢕⢕⢕⢕⢕⢕⠀⠀⠀⠀⢕⢕⢕⢕⢕⢕⢕⢕⢕⢕⢕⢕⢔⢕⢕⢕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⣿⣿⣿⡇⢀⢀⣄⣄⣴⣴⡵⢺⢟⢎⢕⢇⣱⣵⣾⣿⣿⣿⣿⡟⢝⢝⣻⣿⣿⣿⣿⣿⣿⡿⢟⢏⢕⢕⣵⣷⣿⣿⣿⣿⣿⣿⣿⣕⢕⢕⢵⢾⢟⢿⢿⣿⣿⡕⢕⢕⢕⢕⢕⢕⢕⢕⢀⠀⠀⠀⠀⢕⢕⢕⢕⢕⢕⢕⢕⢕⢕⢕⢕⢕⢕⠑⢕⢕⢕⢕⢕⢕⢕⢕⢕⢕⢕⢕⢕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⠕⠀⠀⠀⢸⣿⡿⣟⣵⣻⡿⢿⢟⢟⢕⢕⢕⣕⣕⣱⣵⣿⡟⢕⢕⢕⢕⢕⣽⣷⣿⣿⣿⡿⢟⢟⢟⢟⣷⣵⣵⣵⣼⣿⣿⣿⣿⡟⢝⢝⢻⢻⢿⢟⢇⢕⢕⢕⢕⢜⢻⣿⢇⢕⢕⢕⢕⢕⢕⢕⢕⢕⠀⠀⠀⠀⠑⢕⢕⢕⢕⢕⢕⢕⢕⢕⢕⢕⢕⢑⢀⢕⢕⢕⢕⢕⢕⢕⢕⢕⢕⢕⢕⢕⢕⢕⢕⢕⢕⢕⢕⢕⢕⢕⢕⢕⢕⢕⢕⢕⢕⢕⢕⢕⢕⢕⢕⢕⢕⢕⢕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⠐⠀⠀⠑⠑⠑⠑⠀⠀⠀⠐⠋⠑⠚⠛⠛⠓⠙⠑⠓⠓⠛⠛⠛⠛⠛⠛⠛⠛⠑⠓⠓⠚⠛⠛⠛⠛⠛⠛⠛⠓⠑⠑⠓⠚⠛⠛⠛⠛⠛⠛⠛⠛⠛⠛⠓⠓⠓⠓⠓⠚⠛⠛⠛⠛⠓⠓⠛⠛⠛⠑⠑⠑⠑⠑⠑⠑⠑⠑⠀⠀⠀⠀⠀⠁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⢸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⣱⣿⣿⣿⣿⣿⣿⣿⣿⣿⣿⣿⡟⢕⢻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⣿⣿⣿⣿⣿⣿⣿⣿⣿⣿⣿⣿⣿⣿⣿⣿⣿⣿⣿⣿⣿⣿⣿⣿⣿⣿⣿⣿⣿⣿⣿⣿⣿⣿⣿⣿⣿⣿⣿⡇⢕⢸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⣵⣿⣿⣿⣿⣿⣿⣿⣿⣿⣿⣿⣿⣿⣿⣿⣿⣿⣿⣿⣿⣿⣿⣿⣿⣿⣿⣿⣿⣿⣿⣿⣿⣿⣿⣿⣿⣿⣿⣿⣿⡇⢕⢕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⣱⣿⣿⣿⣿⣿⣿⣿⣿⣿⣿⣿⣿⣿⣿⣿⣿⣿⣿⣿⣿⣿⣿⣿⣿⣿⣿⣿⣿⣿⣿⣿⣿⣿⣿⣿⣿⣿⣿⣿⣿⣿⣿⡇⢕⢕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⣟⣿⣿⣿⣿⣿⣿⣿⣿⣿⣿⣿⣿⣿⣿⣿⢿⡿⢏⢝⢝⢝⣿⣿⣿⣿⡟⣵⣿⣿⣿⣿⣿⣿⣿⣿⣿⣿⣿⣿⣿⣿⣿⣿⣿⣿⣿⣿⣿⣿⣿⣿⣿⣿⡿⢏⢝⢝⢕⣼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⣿⣿⣿⣿⣿⣿⣿⣿⢟⢏⢝⢕⣕⣕⣱⣵⣿⣿⣿⣿⣿⡎⣼⣿⣿⣿⣿⣿⣿⣿⣿⣿⣿⣿⣿⣿⣿⣿⣿⣿⣿⣿⣿⣿⣿⣿⣿⣿⣿⢏⢕⢕⢕⢕⣼⣿⣿⡏⢕⢝⢝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⣹⣿⣿⣿⣿⣿⣿⣿⣿⣿⣿⣿⣿⣿⣿⣿⣿⢏⢕⣱⢇⢕⢼⣿⣿⣿⣿⣿⣿⣿⢻⡟⢱⣿⣿⣿⣿⣿⣿⣿⣿⣿⣿⣿⣿⣿⣿⣿⣿⣿⣿⣿⣿⣿⣿⣿⣿⣿⣿⡏⢕⢕⢕⢕⣾⣿⣿⣿⣷⡕⢕⢕⢕⢝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⢟⢻⢿⢟⣿⣿⣕⣏⢻⣿⣿⣿⣿⣿⣿⣿⣿⣿⣿⣿⣿⡿⢕⣱⣾⢏⢕⢕⣾⣿⣿⣿⣿⣿⡟⢱⣟⣵⣾⣿⣿⣿⣿⣿⣿⣿⣿⣿⣿⣿⣿⣿⣿⣿⣿⣿⣿⣿⣿⣿⣿⣿⣿⣿⣿⢕⢕⢕⢱⣾⣿⣿⣿⡿⢟⢕⢕⢕⢕⢕⢕⢜⢹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⣕⣵⣾⣿⡿⢟⣿⣿⣿⣿⣿⣿⣿⣿⣿⣿⣿⣿⣿⢟⣱⣾⣿⡟⢕⣱⣿⣿⣿⣿⣿⣿⢟⣱⣾⣿⣿⣿⣿⣿⣿⣿⣿⣿⣿⣿⣿⣿⣿⣿⣿⣿⣿⣿⣿⣿⣿⣿⣿⣿⣿⣿⣿⣿⢕⢕⣱⣿⣿⣿⣿⡿⢕⢕⢕⢕⢕⢕⢕⢕⢕⢕⢜⢻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⣹⣽⣿⣿⣿⣿⣿⣿⣿⣿⣿⣿⣿⣿⣿⣿⣿⣿⣿⣟⡟⢸⣿⡽⢿⣿⣿⣿⣿⣿⣿⣿⣿⣿⣿⣿⣿⣿⣿⡟⢕⣵⣿⡟⢏⣱⣾⣿⣿⢝⢹⣿⡟⢕⣵⣿⣿⣿⣿⣿⣿⣿⣿⣿⣿⣿⣿⣿⣿⣿⣿⣿⣿⣿⣿⣿⣿⣿⣿⣿⣿⣿⣿⣿⣿⡟⢕⣼⣿⣿⣿⣿⣿⢕⢕⢕⢕⢕⢕⢕⢕⢕⢕⢕⢕⢕⢹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⣿⣿⣿⣿⣿⣿⣿⣿⣿⣿⣿⣿⡇⡕⢕⢹⣿⣇⣽⣿⣿⣱⣿⣿⣿⣿⣿⣿⣿⣿⡿⢏⢱⣾⣿⢟⣱⣾⣿⣿⣿⣿⣧⡕⢝⣵⣿⣿⢿⣿⣿⣿⣿⣿⣿⣿⣿⣿⣿⣿⣿⣿⣿⣿⣿⣿⣿⣿⣿⣿⣿⣿⡿⢻⣿⣿⣿⡿⣣⣾⣿⣿⣿⣿⣿⢇⢕⢕⢕⢕⢕⢕⢕⢕⢕⠕⠁⢕⢕⢸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⢿⣿⣿⣿⣿⣿⣿⣿⣿⣿⣿⣿⣿⡇⢇⢱⣧⣸⣿⣿⣿⣿⣿⣿⣿⣿⣿⣿⣿⡿⢏⢕⢱⣿⡿⣣⣾⣿⣿⣿⣿⣿⣿⣟⣵⣿⣿⢟⣵⣿⣿⣿⣿⣿⣿⣿⣿⣿⣿⣿⣿⣿⣿⣿⣿⣿⣿⣿⣿⣿⣿⣿⢟⢱⣿⣿⣿⢏⣵⣿⣿⣿⣿⣿⣿⢏⢕⢕⢕⢕⢕⢕⢕⢕⢕⢕⢔⢕⢕⢕⢕⢜⢻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⢿⢿⣿⣿⣿⣿⣿⣿⣿⣿⣿⣿⣿⣿⣿⣿⣿⣿⣿⡿⡇⢕⣜⣹⣿⣿⣿⣿⣿⣿⣿⣿⣿⣿⡿⢏⢕⣱⣵⣿⢟⣵⣿⣿⣿⣿⣿⣿⣟⣵⣿⣿⡿⣫⣾⣿⣿⣿⣿⣿⣿⣿⣿⣿⣿⣿⣿⣿⣿⣿⣿⣿⣿⣿⣿⣿⣿⢟⢕⢕⣼⡿⢟⣱⣾⣿⣿⣿⣿⣿⣿⢏⢕⢕⢕⢕⢕⢕⢕⢕⢕⢕⠕⠑⠁⢀⢕⢕⢕⢸⣿⢿⣏⣝⣽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⢿⢟⣏⣿⣿⣿⣿⣿⣿⣿⣿⣿⣿⣿⣿⣿⣿⣿⣿⣿⣟⣏⣝⣽⣿⣿⣿⣿⣿⢿⣟⣿⣿⣿⣿⣿⣿⣿⣿⣿⣟⣿⣿⣿⣿⣿⣿⣿⢿⣟⣿⣿⡿⢟⠕⢕⢜⣿⡿⢻⣿⣿⣿⣿⣿⣿⡿⢏⢕⣵⣿⣟⣿⢇⣷⡽⣿⣿⣿⣿⣿⢫⣿⣿⡿⢏⣱⣿⣿⣿⣿⣿⣿⣿⣿⣿⣿⣿⣿⣿⣿⣿⣿⣿⣿⣿⣿⣿⣿⡿⢏⢕⢕⢕⢏⣕⣷⣿⣿⣿⣿⣿⣿⣿⢏⢕⢔⢕⢕⢕⢕⢕⠀⢄⠔⢑⢀⢀⢀⢕⢕⢕⢕⢕⣵⣾⣿⣿⣿⣿⣿⣿⣯⣽⣽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⢿⢿⣿⣿⣯⣽⣽⣵⣵⣾⣿⣿⣿⣿⣿⣿⣿⣿⣿⣿⣿⣿⣿⡟⣟⣟⣿⣿⣿⣿⣿⣿⣿⣟⣻⣿⣿⣷⣿⣿⣿⣿⣿⣿⣿⣿⣿⣿⣿⣿⣿⡿⢟⣫⣿⣿⣿⣿⡿⢝⠜⠑⠁⢀⢔⣼⣿⣱⣾⣿⣿⣿⣿⣿⣟⢕⢕⢾⣿⣿⣻⢣⣿⣿⣿⡹⣿⣿⣿⢳⣿⣿⢏⡕⣵⣿⣿⣿⣿⣿⣿⣿⣿⣿⣿⣿⣿⣿⣿⣿⣿⣿⣿⣿⣿⣿⣿⢏⢕⢕⢕⢕⡱⣾⣿⣿⣿⣿⣿⣿⣿⣿⢏⠑⠁⠑⠕⢕⢕⢕⢕⢕⢕⢕⢕⢕⢕⢕⢕⢕⢕⢕⢾⡿⢿⢿⢻⣯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⣧⣵⣷⣿⣿⣿⣿⣿⣿⣿⣿⣿⣿⡿⣿⣿⣯⣵⣵⣵⣿⣿⣿⣿⣿⣿⣿⣿⣿⣽⣾⣿⣿⣿⣿⣿⣿⣻⣿⣿⣿⣿⣿⣿⣿⣿⣟⣿⣿⣿⣿⣿⣿⣿⣿⣿⣿⣿⣿⣿⣿⣿⣿⣿⣿⣿⣿⣿⣿⣿⣿⣿⣿⣿⢟⢝⠕⠀⠀⠀⢄⣵⣿⣿⡟⢼⢏⣸⣿⣿⣿⡟⢕⠘⠑⠑⠘⠝⢏⢿⣿⣿⣿⣷⡜⢿⢧⣿⡿⢱⡾⣱⣿⡿⣽⣿⣿⣿⣿⣿⣿⣿⣿⣿⣿⣿⣿⣿⣿⣿⣿⣿⣿⢟⢕⢕⢕⠕⢕⢜⣽⣿⣿⣿⣿⣿⣿⣿⡿⢇⠁⢀⢀⢀⢀⢅⢕⢕⢕⢕⢕⢕⢕⢕⢕⢕⢕⢕⢕⢕⢕⢱⣷⣿⣿⣿⣿⡿⣿⣿⣿⣿⣿⣿⣿⣿⣿⡿⢿⣿⣿⣿⣾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⣟⣏⣝⣕⣵⣿⣿⣿⣿⣿⣿⣿⣿⣿⣿⣿⣿⣿⣿⣿⣿⣯⣽⣿⣿⣿⣿⣿⣿⣿⣿⣯⣿⣿⣿⣿⣿⣿⣿⣿⣿⣿⣿⣿⣿⣿⣿⣿⣿⣿⣿⣿⣿⢝⠕⠁⢀⢀⢀⢔⣾⣿⣿⣿⢇⣿⢕⣿⣿⣿⡟⢕⢕⣄⣄⣄⡀⢀⠁⢑⢪⡟⢿⣿⣿⡜⣼⡟⣱⣿⢇⣿⣿⢱⣿⣿⣿⣿⣿⣿⣿⣿⣿⣿⣿⣿⣿⣿⣿⢏⡿⡻⢏⢕⢕⠕⠁⠀⠀⢁⠜⢝⢟⢟⢟⢟⠟⠋⠑⠀⠀⢕⢕⢕⢕⢕⢕⢕⢕⢕⢕⢕⢕⢕⢕⢕⢕⢕⢕⢕⢕⢜⢟⣻⣿⣿⣿⣿⣿⣿⣿⣿⣿⢿⢟⢻⣿⣿⣿⣿⣿⣿⣿⢿⢟⣻⣿⣿⣿⣿⣿⣿⣿⣿⣿⣿⣿⣿⣿⣿⣿⣿⣿⣿⣿⣿⣿⣿⣿⣿⣿⣿⣿⣿⣿⣿⣿⣿⣿⣿⣿⣿⣿⣿⣿⣿⣿⣿⠀</a:t>
            </a:r>
            <a:br/>
            <a:r>
              <a:t>⣿⣿⣿⣿⣿⣿⣿⣿⣿⣿⣿⣿⣿⡿⢿⣿⣿⣿⣿⣿⣿⣿⣿⣿⢿⢿⢟⢻⣿⣿⣿⣿⣿⣿⣿⡿⣝⣝⣽⣿⣿⣿⣿⣿⣿⣿⣿⣿⣿⣿⣿⣿⣿⣿⣿⣿⣿⣯⣵⣾⣿⣿⣿⣿⣿⣿⣏⣝⣿⣿⣿⣿⣿⢟⠕⠀⠀⠔⢕⢕⣱⣿⡿⢇⣵⡏⢕⢇⢸⣿⣿⣟⣱⡕⣵⣿⣿⣿⣿⢷⠇⠑⠕⠘⢣⡝⢿⡇⡿⣱⣿⣿⢸⣿⣇⣿⣿⣿⣿⣿⣿⣿⣿⣿⣿⣿⣿⣿⣿⢟⢕⢕⢜⢕⢕⢕⢕⠀⢀⠀⠀⠑⠀⠀⠀⠀⠀⠀⢀⢄⠀⠀⠀⢕⢕⢱⡕⢕⢕⢕⢕⢕⠕⠕⢕⢕⢕⢕⢕⢕⢕⢕⢕⢕⢸⣿⣿⣿⣿⢿⢿⢿⢿⣿⣷⣵⣷⣿⣿⣿⣿⣿⣿⣿⣿⣿⣿⣿⣿⣿⣿⣿⣿⣿⣷⣾⣿⣿⣿⣿⣿⢿⣿⣿⣿⣿⣿⣿⣿⣿⣿⣿⣿⣿⣿⣿⣿⣿⣿⣿⣿⣿⣿⣿⣿⣿⣟⣿⣿⣿⠀</a:t>
            </a:r>
            <a:br/>
            <a:r>
              <a:t>⣿⢿⢟⢟⢟⣾⡿⣿⡿⢿⢿⢿⢿⢏⢝⢝⢝⢟⢟⢻⢿⢿⣵⣵⣷⣷⣿⣿⣿⢿⢟⢟⣽⣽⣷⣿⣿⣿⡿⣿⣟⣝⣹⣵⣾⣿⣿⣿⣿⡿⢟⢝⢕⢕⣸⣿⣿⣿⣿⣿⣿⣏⣸⣿⣿⣿⣿⣿⣿⣿⣿⢏⣵⢕⢔⠀⠀⢀⢕⣾⣿⢏⢕⣾⡿⢕⢕⢕⢸⣿⣿⣿⣿⣷⣿⣿⣿⡟⢳⣦⡕⠕⠔⠀⠀⠜⣧⢝⢷⣿⣿⣽⢸⣿⢸⣿⣿⣿⣿⣿⣿⣿⣿⣿⣿⣿⣿⡟⢕⢕⢕⢕⢕⢕⢕⣕⢕⠀⢕⢔⢄⠀⠀⠀⠀⠀⠀⢔⢕⢅⠀⠀⠀⢕⢕⢾⣯⢕⢕⢕⢕⢕⢀⠀⠁⠁⠁⠑⢑⢕⢕⢕⢕⢕⢜⢻⢿⣿⣵⣕⣕⣵⣼⣿⣿⣿⣿⣿⣿⢕⢕⢕⢝⢜⢝⢝⣟⣻⣿⣿⣿⣿⣿⣿⣿⣿⡿⢟⣝⣕⣕⣕⣾⣿⣿⣿⣿⣿⣿⣿⣿⣿⣿⣿⣿⣿⣿⣿⣿⣿⣿⣿⣟⣿⣿⣿⣿⣿⣿⣿⠀</a:t>
            </a:r>
            <a:br/>
            <a:r>
              <a:t>⣿⣷⢾⢟⢟⢟⢝⣕⣵⣵⡿⢿⢷⢗⢕⢜⣕⣕⣕⣵⣷⣿⣿⢿⢿⣿⣿⣷⣷⣷⣿⣿⢿⢿⢟⣏⣽⣵⣷⣿⣿⣿⣿⣿⣿⣿⣿⣿⣿⢿⢗⣗⣿⣿⣿⣿⣿⣿⣿⣿⣿⣿⣿⣿⣟⢟⢟⢟⣿⣿⣷⡿⢏⢕⠀⠀⢄⣱⣿⢟⣱⡇⢾⣿⢇⢕⢕⢕⢕⢿⣿⣿⣿⣿⣿⣿⡏⢄⢔⢀⢀⠀⠀⠀⢄⠀⢸⣿⢜⣿⣿⣿⢸⣿⢾⣿⣿⣿⣿⣿⣿⣿⣿⣿⣿⣿⢏⢕⢕⢕⢕⢕⢕⣱⣿⣿⣧⢀⠁⠑⠁⠀⠀⠀⢄⢔⢕⢕⢕⢕⢀⠀⠀⠁⢕⢜⢏⢱⣷⡕⢕⢕⢕⢔⢀⠀⠀⠀⠀⠀⠁⠑⠕⢕⢕⢱⣾⣿⣿⣿⡿⢿⣿⣿⣿⣽⣕⢱⡕⢕⢕⢕⣵⣵⣧⣵⣿⣿⣿⣿⣿⣿⣟⢝⢕⢕⣕⣼⣿⣿⣿⣿⣿⣿⣿⣿⡟⢟⢟⢟⣿⣿⣿⣿⣿⣿⣿⣿⣿⣿⣿⣿⣿⣿⣿⡿⢟⢏⢝⣿⠀</a:t>
            </a:r>
            <a:br/>
            <a:r>
              <a:t>⣿⣿⣧⣵⣵⣿⡿⢿⢟⣝⣕⣕⣵⣵⣾⣿⣿⢿⢿⣿⣽⣽⣵⣵⣾⣿⡿⢿⢟⣻⣿⣵⣵⣷⣿⣿⡿⢿⢿⢏⢝⣕⣕⣸⣿⣿⣿⣿⣿⣿⣕⣝⣏⣿⣿⣿⣿⣿⣿⣿⣿⣿⣿⣿⣿⣷⣷⣿⢿⣿⢏⢕⣱⣿⡇⢄⢱⡿⢏⣵⣿⣧⣿⢏⢕⢕⢕⢕⢱⣾⣿⣿⣿⣿⣿⣿⢕⢕⢕⢕⠁⠀⠀⠀⠁⠀⢕⣿⣾⣿⣿⣿⣾⢿⢸⣿⢻⣿⣿⣿⣿⣿⣿⡏⣽⢇⢕⢕⢕⢕⢕⢕⣼⣿⣿⣿⣿⣷⣦⣤⣤⡤⢔⢕⢕⢕⢕⣱⣷⣧⡕⢄⠀⠀⠀⠕⢕⢕⢝⢳⢇⢕⢕⢕⢕⢔⢄⢀⠀⢀⢄⢄⣠⢱⣵⢾⢟⢟⢟⣹⣷⣿⣿⣿⣿⡿⢟⢝⢝⣵⣿⣿⣿⣿⣿⣿⢿⢟⢟⢻⣵⣵⣵⣿⣿⣿⣿⣿⣿⣿⢿⢟⢏⢝⣽⣿⣿⣿⣿⣿⣿⡟⢟⢝⢝⣻⣿⣿⣿⣿⣿⢟⢟⢝⢝⣱⣵⣷⣿⣿⠀</a:t>
            </a:r>
            <a:br/>
            <a:r>
              <a:t>⣟⢝⢝⢝⣻⣿⣿⣿⣿⣿⢟⢟⢟⢟⢝⣕⣵⣷⣾⣿⣿⢿⢟⢟⣕⣵⣵⣷⣿⣿⣿⢿⡟⢝⣕⣕⣵⣵⣷⣿⣿⣿⣿⣿⣿⣿⣿⣿⣿⣿⣿⣿⣿⣿⣿⢟⢏⢝⣝⣽⣿⣿⣿⣿⡿⢿⢟⢝⣿⢕⢕⣵⣿⢟⢕⢕⢟⢕⣼⣿⢯⣽⡧⢕⢕⢕⢕⢱⣿⣿⣿⣿⡿⢹⣿⣿⡜⢕⣵⢕⢕⢔⢑⢄⣰⣧⣵⣿⣿⣿⣿⣿⣿⣾⣵⢿⢕⣿⣿⣿⣏⣸⡿⢱⢇⢕⣱⢇⢕⢕⣱⣾⣿⣿⣿⣿⣿⣿⣿⡿⢏⢕⢕⢕⣕⣱⣾⣿⣿⣿⣿⣇⢄⠀⠀⠀⠁⠕⢕⢕⢕⢝⠕⠕⢕⢕⢕⢕⢕⢕⢕⢜⢳⢿⡿⢵⣕⢕⢞⢻⢟⢟⢟⢟⣿⣷⣷⣷⣿⣿⣿⣿⢿⢟⣫⣕⣕⣱⣵⣿⣿⣿⡿⢿⢿⢟⢟⢝⢕⢕⣱⣵⣷⣿⣿⣿⢿⢟⢏⢝⢝⣱⣷⣿⣿⣿⣿⣿⣿⢟⣝⣵⣷⣷⣿⣿⣿⣿⢿⣿⠀</a:t>
            </a:r>
            <a:br/>
            <a:r>
              <a:t>⣿⣧⡕⢕⢗⢟⢏⢝⢝⢕⣱⣵⣷⣾⣿⢿⢟⢟⢝⣕⣕⣵⣷⣾⣿⢿⢟⢟⣝⣕⣵⣵⣿⣿⣿⢿⢿⢿⢿⢏⢝⢝⢕⢜⢝⢻⣿⣿⣿⣿⣿⡿⣿⣿⣿⣿⣿⣿⣿⣿⢟⢟⢝⣝⣵⣵⢱⡜⢕⢕⣾⣿⢇⢕⢕⢕⢕⣾⣿⡟⣸⡟⢕⢕⢕⢕⢕⣿⣿⣿⣿⣿⣿⣇⡜⢻⣧⡳⣿⢗⢇⢕⣱⣾⣿⣿⣿⣿⣿⣿⣿⣿⣿⣿⣿⣿⡟⣿⣿⣿⣿⣿⡇⢜⢕⣼⡟⢕⢕⣵⣿⣿⣿⣿⣿⣿⣿⣿⣿⢇⢕⢕⣵⣿⣿⣿⣿⣿⣿⣿⣿⣿⣇⢔⠀⠀⠀⠀⢕⢕⢕⢕⠀⠀⠀⠁⢕⢕⢕⣕⣕⣕⡕⢕⢕⢕⢕⢕⢕⣵⣵⣵⣵⣾⣿⡿⢿⢟⢟⢟⢟⣱⣧⣼⡿⢿⢟⢟⢟⣻⢏⢕⢕⢕⢕⢕⣕⣵⣿⣿⣿⣿⢟⢟⢝⢕⣕⣵⣵⣷⣿⣿⣿⢿⢟⣟⣹⣷⣿⣿⣿⣿⣿⣿⡿⢟⣝⣱⣾⣿⠀</a:t>
            </a:r>
            <a:br/>
            <a:r>
              <a:t>⡿⢟⢕⢕⢕⣕⢕⣱⣵⣿⣿⣿⣿⣿⣵⣵⣷⣷⣿⢿⢟⢝⢕⣜⣵⣵⣵⣷⣿⣿⢟⢟⢝⢕⢕⢕⢕⢕⢕⢕⢕⢕⢕⢕⢕⢕⢜⢝⢝⢝⣿⣧⣝⢕⢝⢝⢝⣝⣝⣵⣷⣿⣿⡟⢟⢝⢏⢕⢕⣼⡿⢕⢕⢕⢕⢕⣼⣿⢯⢻⣿⢕⢕⢕⢕⢕⣼⣿⣿⣿⣿⣿⣿⣿⣿⣷⣵⣽⣷⣶⣶⣾⣿⣿⣿⣿⣿⣿⣿⣿⣿⣿⣿⣿⣿⣿⣿⣿⣎⣿⣿⣿⢇⢕⣼⣟⢕⣱⣾⣿⣿⣿⣿⣿⣿⣿⣿⣿⢇⢕⣵⣿⣿⣿⣿⣿⣿⣿⣿⣿⣿⣿⣿⡕⢄⠀⠀⢕⢕⢕⢱⢵⢴⢔⢄⢔⢕⣸⣿⣿⣿⡟⢕⢕⢕⣵⣵⣷⣾⣿⣿⢿⢿⢏⢝⢕⢕⢕⢕⣕⡕⣽⡿⢟⢕⢕⢕⢕⢕⢜⣕⣵⣷⣷⣿⣿⣿⣿⢏⢝⢕⣕⣵⣵⣾⣿⣿⣿⣿⣿⢟⣝⣵⣾⣾⣿⣿⣿⣿⡿⢟⢟⣏⣱⣿⣿⣿⣿⣿⣿⠀</a:t>
            </a:r>
            <a:br/>
            <a:r>
              <a:t>⣷⣵⣷⢷⣿⣿⣵⣽⡇⢕⣕⣽⡿⢿⢟⢟⢏⣕⣕⣵⣵⣷⣾⣿⢟⣟⡟⢝⢕⢕⢕⣵⢟⢕⢕⢕⢕⢕⢕⢕⢕⢕⣜⣕⣕⣕⣕⣱⢕⢜⢝⢟⣿⣷⣷⣿⣿⣿⢏⢕⢜⢝⣿⣷⣕⡕⢕⣞⢿⣟⣵⡎⢕⢕⢕⢕⣿⡿⣜⣿⡇⢕⢕⢕⢕⢱⣿⣿⣿⣿⣿⣿⣿⣿⣿⣿⣿⣿⣿⣿⣿⣿⣿⣿⣿⣿⣿⣿⣿⣿⣿⣿⣿⣿⣿⣿⣿⣿⣿⣿⣿⡟⢱⢿⣿⣱⣾⣵⣝⡟⢻⢿⣿⣿⣿⣿⣿⢏⣱⣾⣿⣿⣿⣿⣿⣿⣿⣿⣿⣿⣿⣿⣿⡇⢕⠀⠀⠁⢕⠕⠕⢑⢑⢔⢔⢕⢕⢝⢟⢟⢗⣷⣵⣵⣼⣿⣿⡿⢟⢝⢕⢕⢕⢕⢕⢕⢕⢕⣝⣹⣏⢜⢕⢕⢕⢕⢕⣵⣵⣿⣿⣿⢿⢟⢟⢏⢕⣸⣷⣿⣿⣿⣿⣿⢿⢟⢏⢝⣿⣿⣾⣿⣿⣿⣿⡿⢟⢟⣝⣵⣵⣾⣿⣿⣿⣿⣿⣿⣿⣿⠀</a:t>
            </a:r>
            <a:br/>
            <a:r>
              <a:t>⣿⣏⡕⢕⢕⢕⣕⣕⢕⢕⢕⢕⣕⣕⣱⣵⣾⣿⢿⢿⢟⢟⢕⢕⢕⢕⢕⢕⢕⢕⢕⢕⢕⢕⢕⢕⣕⣵⣵⣷⣿⣿⡿⢟⢏⢝⢕⢕⣵⣷⡷⢗⢕⢕⢝⢝⢝⣹⣵⣷⣿⣿⣿⣿⢗⢕⢜⣱⣷⡿⢟⢕⢕⢕⢕⢸⣿⢿⣏⣿⢇⢕⢕⢕⢕⣸⣿⣿⣿⣿⣿⣿⣿⣿⣿⣿⣿⣿⣿⣿⣿⣿⣿⣿⣿⣿⣿⣿⣿⣿⣿⣿⣿⣿⣿⣿⣿⣿⣿⣿⣿⣯⣵⣵⣕⣝⢻⢿⣿⣿⣿⣷⣷⣼⣽⡝⢕⣱⣿⣿⣿⣿⣿⣿⣿⣿⣿⣿⣿⣿⣿⣿⣿⣷⡕⢄⠀⠀⠑⢕⢕⢕⢕⢕⢕⢕⢕⢕⢕⢕⢕⢜⢝⢝⢏⢝⢝⢕⢕⢕⢕⣕⣵⣵⣵⣕⣵⢟⢟⢝⢕⢕⣱⣵⣵⣷⣿⣿⢿⢏⢝⢕⢕⣕⣵⣵⣾⣿⣿⣿⣿⢿⣟⣽⣵⣷⣿⣿⣿⣿⣿⢿⢿⢿⣿⣿⣿⣿⣿⣿⣿⣿⢿⢿⢿⣿⣿⣿⣿⣿⠀</a:t>
            </a:r>
            <a:br/>
            <a:r>
              <a:t>⣟⢕⢜⢕⣝⣕⣽⣕⣼⣵⣾⣿⣿⡟⢟⠏⠋⠑⠁⠁⠁⠀⠀⠀⠁⠕⢕⢕⢕⢕⢜⡕⣕⣵⢵⢿⡿⢟⢟⢟⢟⢝⢵⣵⣵⣷⣷⡿⢟⢟⢇⣕⣱⣵⣷⣾⣿⣿⡿⢟⢏⣻⡻⢕⣱⣷⡿⢟⢏⢕⢕⢕⢕⢕⢕⢸⣿⢜⢷⣿⢕⢕⢕⢕⣕⣿⣿⣿⣿⣿⣿⣿⣿⣿⣿⣿⣿⣿⣿⣿⣿⣿⣿⣿⣿⣿⣿⣿⣿⣿⣿⣿⣿⣿⣿⣿⣿⣿⣿⢿⢕⢕⢑⠁⠈⠉⠙⠣⢝⡻⢿⣿⣿⣿⡟⢕⣱⢿⣿⣿⣿⣿⣿⣿⣿⣿⣿⣿⣿⣿⣿⣿⣿⣿⣿⣧⣴⢄⢄⢄⢁⠁⠑⠑⠕⢕⢕⢕⣵⣵⣵⡕⢕⢕⢕⢕⣕⣱⣵⣷⣿⣿⣿⣿⢏⢝⢕⢕⣱⣵⣾⣿⣿⡿⢟⢏⢝⢕⢕⣕⣵⣵⣿⣿⣿⡿⢟⢟⢝⣿⣿⣿⣿⣿⣿⣿⣿⡿⢿⣿⣵⣵⣾⣿⣿⣿⣿⣿⣿⣿⣿⣿⣵⣵⣾⣿⣿⣿⣿⣿⠀</a:t>
            </a:r>
            <a:br/>
            <a:r>
              <a:t>⣿⣕⢕⢕⠕⢜⢟⢟⠟⠟⠞⠝⠑⠁⠀⠀⠀⠀⠀⠀⠀⠀⠀⠀⠀⠀⠕⠕⢑⢑⠁⠁⠁⠑⠘⠁⠁⠁⠁⠁⠁⠑⠝⢝⢝⢝⢕⣱⣵⣵⣾⣿⣿⢿⢟⢟⢝⣱⣵⢵⢎⣱⡷⢟⢏⢕⢜⢕⢕⢕⢕⢕⢕⢕⢕⣿⣿⣼⢕⢕⢕⢕⢕⣼⡏⣿⣿⣿⣿⣿⣿⣿⣿⣿⣿⣿⣿⣿⣿⣿⣿⣿⣿⣿⣿⣿⣿⣿⣿⣿⣿⣿⣿⣿⣿⣿⣿⣿⣿⣿⣿⣿⣿⡗⢇⠐⢀⠀⠀⠙⠣⢝⢿⣿⢇⣾⣕⣾⣿⣿⣿⣿⣿⣿⣿⣿⣿⣿⣿⣿⣿⣿⣿⣿⣿⣿⡿⢵⣧⣕⡕⢕⢕⢕⢕⢕⢕⢗⢕⢕⢕⢕⢕⢕⢵⣺⣿⣝⢝⢝⢝⢝⢝⢝⢕⢕⢟⢿⢝⢝⢝⢝⢝⢕⢕⢕⢕⣷⣿⣿⣿⣿⢿⢟⣿⣷⣷⣿⣿⣿⣿⣿⣿⡿⢿⣿⣿⣿⣿⣿⣿⣿⣿⣿⣿⣿⣿⣯⣷⣾⣿⣿⣿⣿⣿⣿⣿⣿⣿⣿⠀</a:t>
            </a:r>
            <a:br/>
            <a:r>
              <a:t>⢍⢕⠐⠀⠀⠀⠀⠀⠀⠀⠀⠀⠀⠀⠀⠀⠀⠀⠀⠀⠀⠀⠀⠀⠀⠀⠀⠁⠁⠁⠁⠀⠀⠀⠀⠀⠀⠀⠀⠀⠀⠀⠀⢕⢕⢕⣾⢿⢿⢟⢝⢕⣕⣕⣵⣾⢯⢏⣵⢞⢏⢕⢕⢕⢕⢕⢕⢕⢕⢕⢕⢕⢕⢕⢕⢿⣿⡇⢕⢇⢕⢕⣼⣿⢇⢻⣿⣿⣿⣿⣿⣿⣿⣿⣿⣿⣿⣿⣿⣿⣿⣿⣿⣿⣯⣿⣿⣿⣿⣿⣿⣿⣿⣿⣿⣿⣿⣿⣿⣿⣿⡟⠁⠙⠟⠐⠀⠀⠀⠀⠀⠀⠑⠕⢿⣿⣿⣿⣿⣿⣿⣿⣿⣿⣿⣿⣿⣿⣿⣿⣿⣿⣿⣿⣿⣿⣿⣿⣿⣿⣷⡕⢕⢕⢕⢕⢕⢕⢕⢕⢕⢕⢕⢕⢕⢕⢝⢟⢇⢕⢕⢕⢕⢕⢕⢕⢕⢜⢕⢕⢕⢕⢕⢕⣕⢗⢞⢟⢟⢝⣿⣿⣿⣿⣿⣿⣿⣿⣿⣿⣿⣷⣵⣵⣵⣿⣿⣿⣿⣿⣿⣿⣿⣿⣿⣿⣿⣿⣿⣿⣿⣿⣿⣿⡏⢝⢝⢝⣻⣿⠀</a:t>
            </a:r>
            <a:br/>
            <a:r>
              <a:t>⠕⠀⠀⠀⠀⠀⠀⠀⠀⠀⠀⠀⠀⠀⠀⠀⠀⠀⠀⠀⠀⠀⠀⠀⠀⠀⠀⠀⠀⠀⠀⠀⠀⠀⠀⠀⠀⠀⠀⠀⠀⠀⠀⢕⢕⢕⢕⢕⢕⢱⣵⣷⡽⢮⣟⣵⡾⢏⢕⢕⢕⢕⢕⢕⢕⢕⢕⢕⢕⢕⢕⢕⢕⢕⢕⢸⣿⢕⢕⢜⢕⣸⣿⡏⢕⢜⣿⣿⣿⣿⣿⣿⣿⣿⣿⣿⣿⣿⣿⣿⣿⣿⣿⣿⣿⣿⣿⣿⣿⣿⣿⣿⣿⣿⣿⣿⣿⣿⣿⣿⡟⢁⢔⠀⠀⠀⠀⠀⠀⠀⠀⢀⠀⠀⠁⠝⢿⡿⢿⣿⣿⣿⣿⣿⣿⣿⣿⣿⣿⣿⣿⣿⣿⣿⡿⢟⢻⣿⣿⣿⣿⣿⣇⢕⢕⢕⢕⢕⢕⢕⢕⢕⢕⢕⢕⢕⢕⢕⢕⢕⢕⢕⢕⢕⢕⢕⢕⢕⢕⢕⢕⢕⢜⢕⢝⢕⣱⣵⣷⣾⣿⣿⣿⣿⢿⢿⣿⣿⣿⣿⣿⣿⣿⣿⣿⣿⣿⣿⣯⣕⢝⣿⣿⣿⣿⣿⣿⣿⣿⣿⣿⣿⣿⣿⣿⣿⣿⣿⣿⣿⠀</a:t>
            </a:r>
            <a:br/>
            <a:r>
              <a:t>⠀⠀⠀⠀⠀⠀⠀⠀⠀⠀⠀⠀⠀⠀⠀⠀⠀⠀⠀⠀⠀⠀⠀⠀⠀⠀⠀⠀⠀⠀⠀⠀⠀⠀⠀⠀⠀⠀⠀⠀⠀⠀⢄⢕⢕⢕⢞⢟⢕⢜⢕⢝⣱⢾⢟⢝⢕⢕⢕⢕⢕⢕⢕⢕⢕⢕⢕⢕⢕⢕⢕⢕⢕⢕⢕⢸⡷⢕⢕⢕⢱⣿⣿⢕⢕⢕⢜⣿⣿⣿⣿⣿⣿⣿⣿⣿⣿⣿⣿⣿⣿⣿⣿⣿⣿⣿⣿⣿⣿⣿⣿⣿⣿⣿⣿⣿⣿⣿⣿⣿⡇⢵⢕⢑⢔⠀⠀⠀⠀⠀⠀⢕⢕⠀⠁⢳⣵⡕⢕⢝⣿⣿⣿⣿⣿⣿⣿⣿⣿⣿⣿⣿⡿⢏⢕⢕⢕⢜⢟⢿⢿⢿⣇⣵⣵⢕⢕⢕⢕⢕⢕⢕⢕⢕⢕⢕⢕⢕⢕⢕⢕⢕⣕⣵⣷⣿⣿⣿⢷⢇⢕⢕⣕⣱⣵⣿⣿⣿⣿⣿⣿⣿⣽⣕⣕⣱⣿⣿⣿⣿⣿⣿⣿⣿⣿⣿⣿⣿⣿⣿⣿⣿⣿⣷⢝⢝⣝⣿⣿⣿⣿⣿⣿⣿⣿⣿⣿⣿⣿⣿⠀</a:t>
            </a:r>
            <a:br/>
            <a:r>
              <a:t>⠀⠀⠀⠀⠀⠀⠀⠀⠀⠀⠀⠀⠀⠀⠀⠀⠀⠀⠀⠀⠀⠀⠀⠀⠀⠀⠀⠀⠀⠀⠀⠀⠀⠀⠀⠀⠀⠀⠀⠀⠀⢔⢕⢕⢕⢕⢕⢕⢕⢕⢵⢏⢕⢕⢕⢕⢕⢕⢕⢕⢕⢕⢕⢕⢕⢕⢕⢕⢕⢕⢕⢕⢕⢕⢕⢸⢏⢕⢕⢕⣾⣿⣷⢕⢕⢕⢕⢜⣿⣿⣿⣿⣿⣿⣿⣿⣿⢿⣿⣿⣿⣿⣿⣿⣿⣿⣿⣿⣿⣿⣿⣿⣿⣿⣿⣿⣿⣿⡟⢿⣧⢕⢱⣧⡄⢀⢄⢄⠀⢀⣰⣿⢇⠐⠀⢕⢏⢕⣱⣾⣿⣿⣿⣿⣿⣿⣿⣿⣿⣿⣿⡟⢕⢕⢕⢕⢱⣵⣵⣵⡵⢾⣿⣿⣿⢕⢕⢕⢕⢷⢷⢷⢇⢕⢕⢕⢕⢕⢕⣱⣼⣿⣿⢿⢟⢝⢕⢕⢕⣱⣾⣿⣿⣿⣿⣿⡿⢏⢕⢕⢕⣿⣿⣿⣿⣿⣿⣿⣿⡏⢝⣹⣿⣿⣿⣿⣿⣿⣿⣿⣿⣿⣿⣿⣿⣿⣿⣿⣿⣿⡿⢟⢟⢻⣿⣿⣿⣿⣿⣿⠀</a:t>
            </a:r>
            <a:br/>
            <a:r>
              <a:t>⠀⠀⠀⠀⠀⠀⠀⠀⠀⠀⠀⠀⠀⠀⠀⠀⠀⠀⠀⠀⠀⠀⠀⠀⠀⠀⠀⠀⠀⠀⠀⠀⠀⠀⠀⠀⠀⠀⠀⠀⠀⠁⠁⠁⠀⠀⠀⠀⠀⠀⠀⠀⠁⠑⠕⢕⢕⢕⢕⢕⢕⢕⢕⢕⢕⢕⢕⢕⢕⢕⢕⢕⢕⢱⢕⢕⢕⢕⢕⣸⣿⣿⣿⢕⢕⢕⢕⢕⢜⣿⣿⣿⣿⣿⣿⣿⣿⣷⣼⡟⢿⣿⣿⣿⣿⣿⣿⣿⣿⣿⣿⣿⣿⣿⣿⣿⣿⣿⣿⣜⢝⢷⣝⣕⢑⢁⣕⣕⣵⣾⣯⣵⣵⡔⢔⢕⢕⢕⣿⣿⣿⣿⣿⣿⣿⣿⣿⣿⣿⣿⣿⡕⢕⢕⣿⡇⢜⢝⢝⢿⢟⢳⣷⣕⢕⢕⢕⢗⢕⢕⢕⢕⢕⢕⣱⣵⣷⣾⡇⢜⢕⢕⢕⢕⣕⣵⣵⣷⡿⢿⢿⣿⡟⢝⢝⣝⣿⣿⣿⣿⣿⡿⢟⢟⢟⢻⣿⣿⣿⣿⣿⣿⣿⢟⢝⢝⢟⢟⣿⣿⣿⣿⣿⣿⣿⣿⣿⣿⢿⢿⣷⣷⣵⣵⣾⣿⣿⣿⣿⣿⠀</a:t>
            </a:r>
            <a:br/>
            <a:r>
              <a:t>⠀⠀⠀⠀⠀⠀⠀⠀⠀⠀⠀⠀⠀⠀⠀⠀⠀⠀⠀⠀⠀⠀⠀⠀⠀⠀⠀⠀⠀⠀⠀⠀⠀⠀⠀⠀⠀⠀⠀⠀⠀⠀⠀⠀⠀⠀⠀⠀⠀⠀⠀⠀⠀⠀⠀⠁⠕⢕⢕⢕⢕⢕⢕⢕⢕⢕⢕⢕⢕⢵⢗⢎⢕⢕⢕⢕⢕⢕⢕⣿⣿⣿⣿⢕⢕⢕⢕⢕⢕⢜⣿⣿⣿⣿⣿⣿⣿⣿⣿⣿⣧⣝⡻⣿⣿⣿⣿⣿⣿⣿⣿⣿⣿⣿⣿⣿⣿⣿⣿⣿⣷⣴⣕⣹⣿⣿⣿⣿⣿⣿⣿⣿⣯⣷⣷⣵⣾⣿⣿⣿⣿⣿⣿⡿⢟⣼⣿⣿⡟⢝⢻⣿⡇⢕⣽⣷⣱⣵⣷⣷⣷⣿⣿⢷⢕⢕⢕⢕⢕⣕⣵⣵⣷⣿⣿⢟⢏⢝⢕⢕⣵⣿⣿⣿⣿⢿⢏⢝⢕⢕⢕⢸⣵⣿⣿⣿⣿⣻⢟⢝⢕⢕⣱⣿⣿⣿⣿⣿⣿⣿⢿⢟⢝⢿⣿⣿⣷⣷⣿⣿⣿⣿⣿⣿⣿⣿⣕⣕⣵⣵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⠕⢕⢕⢕⢕⢕⢕⢕⢕⢕⢕⢕⢕⡕⢕⢕⢕⢕⢕⢕⢕⣸⣿⣿⣿⡇⢕⢕⢕⢕⢕⢕⢕⢜⣿⣿⣿⣿⣿⣿⣿⣿⣿⣿⣿⣿⣿⣿⣿⣿⣿⣿⣿⣿⣿⣿⣿⣿⣿⣿⣿⣿⣿⣿⣿⣿⣿⣿⣿⣿⣿⣿⣿⣿⣿⣿⣿⣿⣿⣿⣿⣿⣿⣿⡿⢏⣵⣿⣿⡿⢿⢿⣷⣵⣜⡳⢾⣿⢟⢝⢟⢟⣿⣿⣿⡏⢕⢕⢱⣵⣼⣾⣿⡿⢟⢝⢝⢕⣕⣵⣷⣾⣿⣿⣿⣿⢟⢏⢕⣱⣵⣷⣷⣷⣿⣿⢿⢟⢏⢕⢕⣱⣵⣷⣾⣿⣿⣿⢟⢟⢝⢝⢕⢕⣕⣵⣾⣿⣿⣿⣿⣿⣿⣿⣏⢕⢕⢕⣜⣿⣿⣿⣿⣿⣿⣿⣿⣿⢟⡟⣻⣿⣿⠀</a:t>
            </a:r>
            <a:br/>
            <a:r>
              <a:t>⠀⠀⠀⠀⠀⠀⠀⠀⠀⠀⠀⠀⠀⢀⣠⣴⣴⣴⣴⣔⢔⢄⢀⠀⠀⠀⠀⠀⠀⠀⠀⠀⠀⠀⠀⠀⠀⠀⠀⠀⠀⠀⠀⠀⠀⠀⠀⠀⠀⠀⠀⠀⠀⠀⠀⠀⠀⠀⢕⢱⣕⡕⣄⢄⠀⠀⠁⠁⠑⠜⠝⢕⢕⢕⢕⢕⢕⢱⣿⣿⣿⣿⢇⢕⢕⢕⢕⢕⢕⢕⢕⢹⣿⣿⣿⣿⣿⣿⣿⣿⣿⣿⣿⣿⣿⣿⣿⣿⣿⣿⣿⣿⣿⣿⣿⣿⣿⣿⣿⣿⣿⣿⣿⣿⣿⣿⣿⣿⣿⣿⣿⣿⡿⢿⢟⣹⣿⣿⢟⢝⢹⣵⣾⣿⣿⢟⢕⢱⣕⢜⢝⢟⢿⢿⢷⢇⢕⢕⢕⢟⢿⢟⢕⢱⣿⡿⢟⢏⢝⢕⣕⣷⣷⣷⣿⣿⣿⡿⢟⢟⢝⢝⣿⣿⣿⣿⣿⣿⣿⡿⢟⢟⣧⣵⣵⣵⣵⣾⣿⡿⣿⢿⢿⢿⢇⢕⢕⢕⢕⢕⢝⢟⢝⢻⢿⢿⢟⢝⢕⢕⢕⣱⣵⣾⣿⣿⣿⣿⣿⡟⢟⢟⢟⢻⣿⣾⣿⣿⣿⣿⠀</a:t>
            </a:r>
            <a:br/>
            <a:r>
              <a:t>⠀⠀⠀⠀⠀⠀⠀⠀⢀⣠⣴⣷⣿⣿⣿⣿⣿⣿⣿⣿⣷⣇⢕⢔⢀⠀⠀⠀⠀⠀⠀⠀⠀⠀⠀⠀⠀⠀⠀⠀⠀⠀⠀⠀⠀⠀⠀⠀⠀⠀⠀⠀⠀⠀⠀⠀⠀⠀⢀⢕⣿⣿⢏⠀⠀⠀⠀⠀⠀⠀⠀⠀⠀⠀⢁⢕⢱⢾⢟⣟⣿⡿⢕⢕⢕⢕⢕⢕⣱⣵⣷⣷⣿⣿⣿⣿⣿⣿⣿⣿⣿⣿⣿⣿⣿⣿⣿⣿⣿⣿⣿⣿⣿⣿⣿⣿⣿⣿⣿⣿⣿⣿⣿⣿⡟⢟⢟⣝⣝⣽⢿⢏⢕⣱⣾⣿⡿⢕⢕⢕⣿⣿⣿⡿⢏⢕⢕⢕⢕⢕⣕⣵⡵⢇⢕⢕⢕⢜⢕⢕⢕⢕⢕⢜⢟⣕⣵⣵⣵⣾⣿⣿⡿⢿⢟⢟⢏⣱⣵⣵⣷⣿⣿⣿⣿⡿⢿⢟⢕⣕⣱⣵⣾⣿⣿⣿⣿⣿⢏⢕⢕⢕⣕⣵⣷⣷⣷⣷⣵⣕⣕⣕⡕⢕⢕⢕⢕⢕⣱⣷⣿⣿⣿⣿⣿⣿⣿⢟⣟⣷⣷⣷⣿⣿⣿⣿⣿⣿⣿⣿⠀</a:t>
            </a:r>
            <a:br/>
            <a:r>
              <a:t>⠀⠀⠀⠀⢀⢄⣰⣷⣿⣿⣿⣿⣿⣿⣿⣿⣿⢿⣟⣟⣿⣽⣷⣷⣷⣷⣷⣇⢕⢄⠀⠀⠀⠀⠀⠀⠀⠀⠀⠀⠀⠀⠀⠀⠀⠀⠀⠀⠀⠀⠀⠀⠀⠀⠀⠀⠀⠄⠕⠝⠙⠁⠀⠀⠀⠀⠀⢀⢄⣠⣴⢴⡣⢕⢇⣕⣵⣾⣿⣿⣿⢇⢕⢕⢕⢕⢕⣷⣿⣿⣿⣿⣿⣿⣿⣿⣿⢿⣿⣿⣿⣿⣿⣿⣿⣿⣿⣿⣿⣿⣿⣿⣿⣿⣿⣿⣿⣿⣿⣿⣿⣿⣿⣽⣵⡷⢾⢟⢏⢕⣱⣾⣿⣿⣿⢏⢕⢕⢕⣸⣿⣿⡿⢇⢕⢅⢕⠑⢕⢝⢝⢕⢕⢕⢕⢕⢕⡕⢕⢕⢕⢕⢕⣵⣾⣿⣿⣿⣿⣿⢏⢕⢕⢕⣕⣱⣷⣿⣿⣿⣿⣿⣿⣿⣕⣕⣱⣵⣿⣿⣿⣿⣿⢟⢏⢝⢕⢕⣱⣿⣿⣿⣿⣿⣿⣿⣿⢿⢟⢏⢝⢝⢕⢕⣕⣱⣵⣾⣿⣿⣿⡿⢿⢿⢿⣿⣿⣿⣿⣿⣿⣿⣿⢿⢟⢟⢕⣵⣿⣿⠀</a:t>
            </a:r>
            <a:br/>
            <a:r>
              <a:t>⢕⢀⢄⣱⣵⣿⣿⣿⣿⣿⣿⣿⢿⣿⣯⣷⣾⣿⣿⣿⣿⣿⣿⣿⣿⣿⣿⣿⣧⡕⢔⠀⠀⠀⠀⠀⠀⠀⠀⠀⠀⠀⠀⠀⠀⠀⠀⠀⠀⠀⠀⠀⠀⠀⠀⠀⠀⠀⢀⢀⢀⠀⠀⠀⠀⠀⠁⢕⢹⢟⣵⣾⣷⣵⣾⣿⣿⣿⣿⢟⢇⢕⢕⢕⢕⣵⣿⣿⣿⣿⣿⣿⣿⣿⣿⣿⣿⣿⣷⡕⢝⢝⢝⢟⢟⢿⢿⢿⢿⢿⣿⣿⣿⣿⡿⢿⢿⢏⢝⢝⢝⢝⢹⣿⡿⢕⣕⢕⣱⣾⣿⣿⣿⣿⢇⢕⢕⢕⣱⣿⣿⡟⢕⢕⢕⠑⠀⠀⢕⣱⣵⣵⣕⣕⣕⣕⣕⣕⣵⣵⣾⣿⣿⣿⣿⢟⢏⢝⢕⢕⣕⣾⣿⣿⣿⣿⣿⡿⢟⢟⢟⢻⣿⣿⣿⣿⣿⣿⣿⢿⢟⢟⢝⣱⣷⣧⣷⣿⣿⣿⣿⣿⣿⡿⢿⢟⢇⢕⢕⢕⢕⢕⢕⣱⣿⣿⢝⢏⢕⢕⡕⢕⣕⣵⣿⣿⣿⣿⣿⣿⢟⢟⢕⣕⣱⣵⣿⣿⣿⣿⠀</a:t>
            </a:r>
            <a:br/>
            <a:r>
              <a:t>⣱⣵⣿⣿⣿⣿⣿⣿⡿⢟⣹⣵⣾⣿⣿⣿⣿⣿⣿⣿⣿⣿⣿⣿⣿⣿⣿⣿⣿⡷⡕⢕⢀⠀⠀⠀⠀⠀⠀⠀⠀⠀⠀⠀⠀⠀⠀⠀⠀⠀⠀⠀⠀⠀⠀⠀⠀⠀⠀⠀⠁⠑⠕⢕⢕⢕⢕⢕⢕⢟⢿⢿⢿⢿⢿⢿⢿⢟⢕⢕⢕⢕⢕⢱⣿⣿⣿⣿⣿⣿⣿⣿⣿⣿⣿⣿⣿⣿⡿⢕⢕⢕⢕⢕⢕⢕⢕⢕⢕⢕⢕⢕⢕⢕⢕⢕⢕⢕⢕⢕⢕⢕⢕⢕⢱⣞⣹⣿⣿⣿⣿⣿⣿⢏⢕⢕⢕⢱⣿⡿⢇⢕⢕⠑⠀⠀⠀⢔⢕⢾⢏⢝⢕⣱⣿⣿⣿⣿⣿⣿⣿⣿⡟⢟⣝⣵⣵⣵⣿⣿⣿⣿⣿⣿⣿⣿⣿⣿⣧⣵⣵⣵⣿⣿⣿⢿⢝⢝⢿⣵⣵⣵⣿⣿⣿⣿⣿⣿⣿⣿⢏⢕⢕⢕⢕⢕⢕⣕⣵⣿⣿⢜⢏⢝⢕⢕⢕⢕⣱⣾⣿⣿⣿⣿⢟⢏⢝⢕⢕⢕⢕⣵⣿⣿⣿⣿⣿⡿⢿⣿⠀</a:t>
            </a:r>
            <a:br/>
            <a:r>
              <a:t>⣿⣿⣿⣿⣿⡿⢏⣱⣷⣿⣿⣿⣿⣿⣿⡿⢿⢟⢝⢝⢝⢝⣝⣽⣾⣿⣿⣿⣿⣿⣷⣵⡕⢔⢀⠀⠀⠀⠀⠀⠀⠀⠀⠀⠀⠀⠀⠀⠀⠀⠀⠀⠀⠀⠀⠀⠀⠀⠀⠀⠀⠀⠀⠀⠁⠁⠁⠑⠑⢕⢕⢕⢕⢕⢕⢕⢕⢕⢕⢕⠕⠑⠁⠘⠙⠙⠟⢻⢿⣿⣿⣿⣿⣿⣿⣿⣿⡿⢇⢕⢕⢕⢕⢕⢕⢕⢕⢕⢕⢕⢕⢕⢕⢕⢕⢕⢕⢕⢕⢕⢕⢕⣕⣷⣿⣿⣿⣿⣿⣿⡿⢟⢕⢕⢕⢕⢕⣼⡿⢕⢕⢕⠁⠀⠀⠀⢀⢕⣕⣷⣷⣷⣿⣿⣿⣿⢿⢟⢟⢟⢻⣿⣿⣿⣿⣿⣿⣿⣿⢿⢟⢟⣿⣿⣿⣿⣿⣿⣿⣿⣿⣿⣿⣿⣕⣕⣕⣕⣿⣿⣿⣿⣿⣿⣿⣿⡏⢕⢕⢕⢕⢕⣕⣵⣵⣷⣿⣿⣿⡿⢏⢕⢕⢕⣵⣾⣿⣿⣿⣿⡿⢟⢏⢝⢕⢕⢕⣵⣵⣷⣿⣿⣿⡿⢟⢟⢏⢕⣼⣿⠀</a:t>
            </a:r>
            <a:br/>
            <a:r>
              <a:t>⣿⣿⡟⢏⢕⣱⣾⣿⣿⣿⣿⣿⡿⢟⢝⢕⢕⢕⢕⣱⣷⣿⣿⣿⣿⣿⣿⣿⣿⣿⣿⣿⣿⣧⡕⢔⠀⠀⠀⠀⠀⠀⠀⠀⠀⠀⠀⠀⠀⠀⠀⠀⠀⠀⠀⠀⠀⠀⠀⠀⠀⠀⠀⠀⠀⠀⠀⠀⠀⠀⠁⠑⠑⠑⠕⠕⠕⠕⠁⠀⠀⠀⠀⠀⠀⠀⠀⠀⠁⠙⠟⢿⣿⣿⣿⣿⢟⢕⢕⢕⢕⢕⢕⢕⢕⢕⢕⢕⢕⢕⢕⢕⢕⢕⢕⢕⢕⢕⢕⢕⢕⣵⣿⣿⣿⣿⣿⣿⡿⢏⢕⢕⢕⢕⢕⢕⢕⢟⢕⢕⠑⠀⠀⠀⠀⠀⢕⣼⣿⣿⣿⣿⣿⢿⢿⣕⣕⣕⣵⣵⣿⣿⣿⣿⣿⣿⣿⣯⣕⣕⣕⣕⣿⣿⣿⣿⣿⣿⣿⣿⣿⣿⣿⣿⡿⢿⢟⢟⢟⢟⢏⢝⢝⢝⢟⢏⣵⣵⣵⣵⣷⣿⣿⣿⢿⢟⢟⢝⢕⢕⣵⣾⣿⣿⣿⣿⣿⢿⢿⢿⢕⢕⣕⣵⣱⣵⣿⣿⣿⡿⢿⢿⢟⣱⣵⣵⣵⣾⣿⣿⠀</a:t>
            </a:r>
            <a:br/>
            <a:r>
              <a:t>⢏⢕⢕⣱⣾⣿⣿⣿⣿⡿⢟⢕⠑⠁⢀⢄⣵⣷⣿⣿⣿⣿⣿⣿⣿⣿⡿⢿⢿⣿⣿⣿⣿⣿⡇⢕⢀⠀⠀⠀⠀⠀⠀⠀⠀⠀⠀⠀⠀⠀⠀⠀⠀⠀⠀⠀⠀⠀⠀⠀⠀⠀⠀⠀⠀⠀⠀⠀⠀⠀⠀⠀⠀⠀⠀⠀⠀⠀⠀⠀⠀⠀⠀⠀⠀⠀⠀⠀⠀⠀⠀⠀⠘⠝⢻⢏⢕⢕⢕⢕⢕⢕⢕⢕⢕⢕⢕⢕⢕⢕⢕⢕⢕⢕⢕⢕⢕⢕⢕⢕⣾⣿⣿⣿⣿⣿⡿⢏⢕⢕⢕⢕⢕⢕⢕⢕⢕⢕⢕⠀⠀⠀⠀⠀⠀⢀⢱⣿⡟⢟⢝⢕⣕⣵⣾⣿⣿⣿⣿⣿⣿⢟⢏⢝⢝⢻⣿⣿⣿⣿⣿⣿⣿⣿⢟⢝⢝⢝⢟⢿⢿⢟⢝⢝⢕⢕⢕⢕⢿⢿⢗⢷⣵⣵⣵⣾⣿⣿⣿⣿⣿⣿⢿⢏⢕⣕⣕⣕⣵⣿⣿⣿⣿⣿⢟⢝⢕⢕⢕⣱⣵⣿⣿⣿⣿⣿⡿⢝⢕⢕⢕⢕⣱⣿⣿⣿⣿⣿⣿⣿⠀</a:t>
            </a:r>
            <a:br/>
            <a:r>
              <a:t>⢕⣱⣾⣿⣿⣿⣿⢟⢏⠕⠑⠀⢄⢕⣵⣿⣿⣿⣿⣿⣿⡿⢟⢏⢝⢕⢕⣱⣵⣾⣿⣿⣿⣿⣿⡕⢕⢀⠀⠀⠀⠀⠀⠀⠀⠀⠀⠀⠀⠀⠀⠀⠀⠀⠀⠀⠀⠀⠀⠀⠀⠀⠀⠀⠀⠀⠀⠀⠀⠀⠀⠀⠀⠀⠀⠀⠀⠀⠀⠀⠀⠀⠀⠀⠀⠀⠀⠀⠀⠀⠀⠀⠀⠀⠀⠑⢕⢕⢕⢕⢕⢕⢕⢕⢕⢕⢕⢕⢕⢕⢕⢕⢕⢕⢕⢕⢕⢕⣱⣿⣿⣿⣿⣿⡿⢏⢕⢕⢕⢕⢕⢕⢕⢕⢕⢕⢕⢕⢕⠀⠀⠀⠀⠀⠀⢕⢸⣿⣧⣕⣵⣾⣿⣿⣿⣿⣿⡿⢟⢟⢿⣷⣷⣵⣵⣾⣿⣿⣿⣿⣿⣿⣿⣿⣿⣷⣵⢕⢕⢕⢕⢕⢕⢕⢕⢕⢕⢕⡕⣕⣵⣾⣿⣿⣿⣿⣿⣿⡟⢕⢕⢕⢕⣵⣾⣿⣿⣿⣿⡿⢟⢝⢕⢕⢕⣵⣵⣾⣿⣿⣿⣿⡟⢏⢕⢕⢕⢕⣵⣾⣿⣿⣿⣿⡿⢟⢏⢝⢝⣿⠀</a:t>
            </a:r>
            <a:br/>
            <a:r>
              <a:t>⣿⣿⣿⣿⣿⢟⢕⠑⠁⠀⢀⢔⣵⣿⣿⣿⣿⣿⡿⠏⠙⠁⠁⢑⣕⣵⣿⣿⣿⣿⣿⣿⣿⣿⣿⣿⡕⢕⠀⠀⠀⠀⠀⠀⠀⠀⠀⠀⠀⠀⠀⠀⠀⠀⠀⠀⠀⠀⠀⠀⠀⠀⠀⠀⠀⠀⠀⠀⠀⠀⠀⠀⠀⠀⠀⠀⠀⠀⠀⠀⠀⠀⠀⠀⠀⠀⠀⠀⠀⠀⠀⠀⠀⠀⠀⠀⠀⠑⠕⢕⢕⢕⢕⢕⢕⢕⢕⢕⢕⣱⣱⢕⢕⢕⢕⢕⢕⣵⣿⣿⣿⣿⢿⢏⢕⢕⢕⢕⢕⢕⢕⢕⢕⢕⢕⢕⢕⢕⠀⠀⠀⠀⠀⠀⢀⢕⢜⣿⣿⣿⣿⣿⢿⢟⢟⢟⣿⣿⣿⣷⢻⢟⢝⢝⢟⣿⣿⣿⣿⣿⣿⣿⣿⣿⣿⣿⣿⣧⣵⣿⣷⣵⣕⡕⣕⣕⣵⣷⣿⣿⣿⣿⣿⣿⣿⣟⡟⢟⣧⣿⣾⣿⣿⣿⣿⡿⢟⢟⢝⢕⢕⣵⣷⣷⣿⣿⣿⣿⢿⢻⢟⢟⢕⣱⣵⣷⣷⣿⣿⣿⢿⢿⢟⢟⢕⢕⣵⣵⣾⣿⠀</a:t>
            </a:r>
            <a:br/>
            <a:r>
              <a:t>⢿⢟⢟⠕⠑⠁⠀⠀⢄⢕⣱⣾⣿⣿⣿⡿⢟⠝⠁⠀⠀⢀⢔⣷⣿⣿⣿⢿⢯⢝⢝⢕⢕⢝⢿⣿⣷⡕⢔⠀⠀⠀⠀⠀⠀⠀⠀⠀⠀⠀⠀⠀⠀⠀⠀⠀⠀⠀⠀⠀⠀⠀⠀⠀⠀⠀⠀⠀⠀⠀⠀⠀⠀⠀⠀⠀⠀⠀⠀⠀⠀⠀⠀⠀⠀⠀⠀⠀⠀⠀⠀⠀⠀⠀⠀⠀⠀⠀⠀⢕⢕⢕⢕⢕⢕⢕⡷⣾⢿⢟⢟⢕⢕⢕⢕⢕⣾⣿⡿⢟⢝⢕⢕⢕⢕⢕⢕⢕⢕⢕⢕⢕⢕⢕⢕⢕⢕⢕⣵⣄⢀⢀⢄⢕⢕⣕⢕⢸⣿⡟⢝⢕⢕⢕⢕⢕⢝⢟⢕⢕⢕⢕⢕⡕⢕⢜⢻⣿⣿⣿⣿⣿⣿⣿⢟⢝⢕⢕⢝⢻⣿⣿⣿⣿⣿⣿⣿⣿⢿⢟⢟⢟⢟⢿⣿⣿⣿⣿⣿⣿⣿⢿⢿⢟⢿⣷⣵⣵⣵⣷⣿⣿⣿⣿⣿⡿⢿⢕⢕⢕⣕⣵⣿⣿⣿⣿⣿⣿⢏⢕⢕⢕⢕⢕⣵⣿⣿⣿⣿⣿⠀</a:t>
            </a:r>
            <a:br/>
            <a:r>
              <a:t>⢕⠁⠀⠀⠀⠀⠀⢔⢕⢕⢿⢿⢿⢟⠝⠁⠀⠀⠀⢄⢔⢕⢻⢿⢟⢏⠝⠑⠀⠁⠑⠕⢕⢕⢕⢝⢻⢕⢕⠀⠀⠀⠀⠀⠀⠀⠀⠀⠀⠀⠀⠀⠀⠀⠀⠀⠀⠀⠀⠀⠀⠀⠀⠀⠀⠀⠀⠀⠀⢔⠀⠀⠀⠀⠀⠀⠀⠀⠀⠀⠀⠀⠀⠀⠀⠀⠀⠀⠀⠀⠀⠀⠀⠀⠀⠀⠀⠀⠀⠀⠑⠕⠕⢕⢜⢻⢿⢕⢕⢕⢕⢕⢕⢕⣱⣿⢟⢏⢕⢕⢕⢕⢕⢕⢕⢕⢕⢕⢕⣵⡕⢕⢕⢕⢕⢕⢕⢕⣿⣿⣿⣷⢕⢕⣱⣿⢕⢕⢿⣇⢕⢜⢕⢕⢕⢕⢕⢕⢕⢕⢕⢕⢕⢕⢕⢱⢿⣷⢿⢿⢿⢿⡿⢿⣷⣵⣵⣵⣵⣿⣿⣿⣿⣿⣿⣿⣿⣿⣧⣵⣵⣵⣷⣿⣿⣿⣿⣿⡿⢏⢕⢕⢕⢕⣕⣿⣿⣿⣿⣿⣿⣿⡏⢕⢝⢝⣱⣿⣿⣿⣿⣿⣿⣿⣿⡟⢝⢝⢱⣾⣿⣿⣿⣿⣿⡿⢟⢏⢝⢟⠀</a:t>
            </a:r>
            <a:br/>
            <a:r>
              <a:t>⢐⠀⠀⠀⠀⠀⠁⠕⢕⢕⠕⠑⠁⠀⠀⠀⠀⠀⠀⠕⢕⢕⠕⠕⠁⠀⠀⠀⠀⠀⠀⠀⠁⠁⠕⢕⢕⢕⢕⠐⠀⠀⠀⠀⠀⠀⠀⠀⠀⠀⠀⠀⠀⠀⠀⠀⠀⠀⠀⠀⠀⠀⠀⠀⠀⠀⠀⠀⢄⢕⢔⢔⢄⢀⠀⠀⠀⠀⠀⠀⠀⠀⠀⠀⠀⠀⠀⠀⠀⠀⠀⠀⠀⠀⠀⢔⢀⠀⠀⠀⠀⠀⢀⠀⠁⠁⠑⠕⠕⢕⢞⢕⢕⢞⢟⢕⢕⢕⢕⢕⢕⢕⢕⢕⢕⢕⢕⣱⣾⣿⢇⢕⢱⡕⢕⢕⢕⢸⡿⢟⢏⢝⢕⢕⣿⣿⡕⢕⢸⣿⡕⢕⢕⣱⣵⡵⢕⢕⢕⢕⢕⢕⢕⢱⢕⢱⣵⣵⡕⢕⢕⢕⢕⣸⣿⣿⣿⣿⣿⣿⣿⣿⢏⢝⢕⢕⣜⣿⣿⣿⣿⣿⣿⣿⣿⣿⡟⢝⢕⣱⣷⣷⣾⣿⣿⣿⣿⢟⢟⢝⢝⢝⣿⣷⣾⣿⣿⣿⣿⣿⢿⢟⢟⢻⣿⣿⣿⣿⣿⣿⣿⣿⣿⣿⣿⣿⣵⣵⣵⣾⠀</a:t>
            </a:r>
            <a:br/>
            <a:r>
              <a:t>⢕⠀⠀⠀⠀⠀⠀⠀⠀⠀⠀⠀⠀⠀⠀⠀⠀⠀⠀⠀⠀⠀⠀⠀⠀⠀⠀⠀⠀⠀⠀⠀⠀⠀⠀⠀⠑⠕⠁⠀⠀⠀⠀⠀⠀⠀⠀⠀⠀⠀⠀⠀⠀⠀⠀⠀⠀⠀⠀⠀⠀⠀⠀⠀⠀⠀⠀⠔⢕⢕⠕⠁⠕⢕⢔⢀⠀⠀⠀⠀⠀⠀⠀⠀⠀⠀⠀⠀⠀⠀⠀⠀⠀⠀⠀⠑⠕⠄⠀⠀⠀⠀⠕⢔⠀⠀⠀⠀⠀⠀⠁⠁⠑⠕⢕⢕⢕⢕⢕⢱⣵⢕⢕⢕⢕⢕⣵⣿⣿⡿⢕⢕⣸⡇⢕⢕⢕⢜⢕⢕⢕⢕⢕⢕⣿⣿⡇⢕⢕⢻⣧⣵⣿⣿⡝⢕⣕⣕⣵⣵⣷⣷⣷⣿⣵⣕⢝⢝⢇⢕⣵⣵⣾⣿⣿⣿⣿⣿⡿⢟⢟⢕⣕⣵⣵⣾⣿⣿⣿⣿⣿⡿⢿⢿⣿⣿⣿⣿⣿⣿⣿⣿⣿⢿⢟⢝⢕⢇⣵⣵⣵⣿⣿⣿⡿⢿⢿⢿⢿⣵⣕⣕⣕⣼⣿⣿⣿⣿⣿⣿⣿⣿⣿⣿⣿⣿⣿⣿⣿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⢕⢕⠀⠀⠀⠁⠑⢕⢔⢀⠀⠀⠀⠀⠀⠀⠀⠀⠀⠀⠀⠀⠀⠀⠀⠀⠀⠀⠀⠀⠀⠀⠀⠀⠀⢕⢕⠀⠀⠀⠀⠀⠀⠀⠀⠀⠀⠑⢕⢕⢕⣾⡏⢕⢕⢕⢱⣾⣿⣿⣿⢇⢕⢱⣿⢇⢕⢕⢕⢸⣿⣿⣿⣇⢕⢕⣿⣿⣷⢕⢕⢜⣿⣿⣿⣿⣿⣿⣿⣿⣿⣿⣿⣿⣿⣿⣿⣿⣿⣿⣾⣿⣿⣿⢿⢿⢟⢝⢕⢕⢕⢕⣵⣿⣿⣿⣿⣿⣿⣿⣿⣿⣵⣵⣵⣾⣿⣿⣿⣿⣿⣿⣿⣿⣕⣕⣕⣵⣾⣿⣿⣿⣿⣿⢟⢝⢕⢕⢕⢕⢱⣿⣿⣿⣿⣿⣿⣿⢟⢝⢝⢝⢝⢿⣿⣿⣿⣿⣿⣿⣿⣿⠀</a:t>
            </a:r>
            <a:br/>
            <a:r>
              <a:t>⢕⠀⠀⠀⠀⠀⠀⠀⠀⠀⠀⠀⠀⠀⠀⠀⠀⠀⠀⠀⠀⠀⠀⠀⠀⠀⠀⠀⠀⠀⠀⠀⠀⠀⠀⠀⠀⠀⠀⠀⠀⠀⠀⠀⠀⢕⢕⢕⢕⢔⢔⢔⢄⢄⢄⠀⠀⠀⠀⠀⠀⠀⠀⠀⠀⠀⠀⢔⢕⠕⠀⠀⠀⠀⠀⠁⠕⢕⢔⢄⢀⠀⠀⠀⠀⠀⠀⠀⠀⠀⠀⠀⠀⠀⠀⠀⠀⠀⠀⠀⠀⠀⠀⠁⢕⠀⠀⠀⠀⠀⠀⠀⠀⠀⠀⠀⠀⠑⢜⣿⡇⢕⢕⣵⣿⣿⣿⣿⡟⢕⢕⣿⣿⢕⢕⢕⢕⢸⣿⢻⢏⢕⢕⢕⣿⣿⣿⣷⡕⢕⢿⣿⣿⢟⢟⢻⣼⣿⣿⣿⣿⣿⣿⣿⣿⣿⢿⢟⢿⢿⣿⣕⢕⢕⣕⣕⣵⣵⣵⣾⣿⣿⣿⣿⣿⣯⣕⣸⣿⣿⣿⣿⣿⣿⣿⣿⣿⣿⣕⣕⣵⣼⣿⣿⣿⣿⣿⣿⡿⢏⢝⢕⢕⢕⢕⣕⣵⣵⣿⣿⣿⣿⡿⢟⢟⢟⢷⣧⣕⣱⣕⣸⣿⣿⣿⣿⣿⣿⣿⣿⠀</a:t>
            </a:r>
            <a:br/>
            <a:r>
              <a:t>⢕⠀⠀⠀⠀⠀⠀⠀⠀⠀⠀⠀⠀⠀⠀⠀⠀⠀⠀⠀⠀⠀⠀⠀⠀⠀⠀⠀⠀⠀⠀⠀⠀⠀⠀⠀⠀⠀⠀⠀⠀⠀⠀⠀⠀⠀⠁⠕⢕⢕⢕⢕⢕⢕⠑⠀⠀⠀⠀⠀⠀⠀⠀⠀⠀⠀⢄⢕⡜⢔⢄⠀⠀⠀⠀⠀⠀⠁⠕⢕⢕⢄⠀⠀⠀⠀⠀⠀⠀⠀⠀⠀⠀⠀⠀⠀⠀⠀⠀⠀⠀⠀⠀⠀⢕⢕⠀⠀⠀⠀⠀⠀⠀⠀⠀⠀⠀⠀⠁⢻⡇⢕⣾⣿⣿⣿⣿⣿⢇⢕⢸⣿⣿⢕⢕⢕⢕⢕⢹⣕⣕⣕⢕⢕⣿⣿⣿⢿⡇⢕⢸⣿⣿⣷⣷⣷⣿⣿⣿⣿⣿⣿⣿⢟⡝⢕⢕⢕⡕⢕⣽⣿⣿⣿⣿⣿⣿⣿⢏⢝⢕⢕⢕⢹⣿⣿⣿⣿⣿⣿⣿⣿⢿⢿⢿⣿⣿⣿⣿⣿⣿⣿⣿⣿⡿⢟⢟⢟⢗⣵⣕⣵⣵⣵⣿⣿⣿⣿⣿⣿⢟⢟⢇⢕⢕⢕⢕⢝⢝⢟⢟⢿⣿⣿⣝⣝⣝⣿⣿⣿⠀</a:t>
            </a:r>
            <a:br/>
            <a:r>
              <a:t>⢕⠀⠀⠀⠀⠀⠀⠀⠀⠀⠀⠀⠀⠀⠀⠀⠀⠀⠀⠀⠀⠀⠀⠀⠀⠀⠀⠀⠀⠀⠀⠀⠀⠀⠀⠀⠀⠀⠀⠀⠀⠀⠀⠀⠀⠀⠀⠀⠀⠁⠑⠕⠑⠀⠀⠀⠀⠀⠀⠀⠀⠀⢀⢄⠀⠀⢕⢕⠀⢕⢕⢀⠀⠀⠀⠀⠀⠀⠀⠁⠕⠁⠀⠀⠀⠀⠀⠀⠀⠀⠀⠀⠀⠀⠀⠀⠀⠀⠀⠀⠀⠀⠀⠀⢕⢕⠀⠀⠀⠀⠀⠀⠀⠀⠀⠀⠀⠀⠀⢱⡇⢱⣿⣿⣿⣿⣿⣧⢕⣱⣿⣿⡇⢕⢕⢕⢕⢕⢸⣿⣿⣿⢕⢸⣿⣿⣿⢜⢕⢕⢸⣿⢻⣿⣿⣿⣿⣿⣿⢏⢝⢝⢝⣿⣾⣿⣿⣿⣿⣿⣿⣿⣿⣿⣿⣿⣿⣿⣕⣕⣕⣵⣾⣿⣿⣿⣿⣿⣿⢿⢿⣇⣕⣕⣕⣵⣿⣿⣿⣿⣿⣿⣿⡏⢕⢕⣕⣕⣵⣿⣿⣿⣿⣿⣿⣿⣏⡝⢕⢕⢕⢕⢕⢕⢕⢕⢕⢕⢕⢕⢕⢕⢝⢝⢻⢿⣿⣿⣿⣿⠀</a:t>
            </a:r>
            <a:br/>
            <a:r>
              <a:t>⢕⠀⠀⠀⠀⠀⠀⠀⠀⠀⠀⠀⠀⠀⠀⠀⠀⠀⠀⠀⠀⠀⠀⠀⠀⠀⠀⠀⠀⠀⠀⠀⠀⠀⠀⠀⠀⠀⠀⠀⠀⠀⠀⠀⠀⠀⠀⠀⠀⠀⠀⠀⠀⠀⠀⠀⠀⠀⠀⠀⠀⠀⠕⠁⠀⠀⢕⢀⢄⢕⢕⢕⠀⠀⠀⠀⠀⠀⠀⠀⢔⢔⠀⠀⠀⠀⠀⠀⠀⠀⠀⠀⠀⠀⠀⠀⠀⠀⠀⠀⠀⠀⠀⢔⢕⠁⠀⠀⠀⠀⠀⠀⠀⠀⠀⠀⠀⠀⠀⠑⢇⢸⢟⢟⢟⢟⢟⢿⡿⣿⣿⡟⢕⢕⢕⢕⢕⢕⢸⣿⡿⢏⢕⢸⣿⣿⡇⢕⢕⢕⢜⢿⣿⣿⣿⣿⣿⣿⡏⢕⣕⡕⢱⣿⣿⣿⣿⣿⣿⣿⣿⣿⢿⢟⣝⣽⣵⣽⣿⣿⣿⣿⣿⣿⣿⢟⢝⢕⢕⢕⢕⣵⣿⣿⣿⣿⣿⣿⣿⣿⣟⣿⣿⣿⣿⣿⣿⣿⣿⣿⣿⣿⣿⢟⢿⣿⣿⣿⣷⣵⣕⣕⢕⢕⢕⢕⢕⢕⢕⢕⢕⢕⢕⢕⢕⢕⢝⢻⣿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⢄⢕⢕⠑⠀⠑⢕⢀⠀⠀⠀⠀⠀⠀⠀⠑⠕⠀⠀⠀⠀⠀⠀⠀⠀⠀⠀⠀⠀⠀⠀⠀⠀⠀⠀⠀⠀⠀⠕⠁⠀⠀⠀⠀⠀⠀⠀⠀⠀⠀⠀⠀⠀⠀⠀⢕⢕⠕⢕⢕⢕⢕⠑⠜⢟⢏⢕⢕⢕⢕⢕⢕⢕⢕⢟⢇⢕⢕⣼⣿⣿⣧⣵⣾⣧⢕⢹⣿⡟⢝⢝⢕⢝⣕⣾⣿⣿⣿⣿⣿⣿⢟⢟⢝⢝⢕⢕⣱⣾⣿⣿⣿⣿⢿⢟⢟⢟⢟⢝⢻⣷⣵⣵⣵⣵⣼⣿⢻⢿⢿⢿⣿⣿⣿⣿⣿⣿⣿⣿⣿⣿⣿⡿⣿⣿⣿⣿⣿⣿⣿⣿⣿⣿⣿⣿⣿⣿⣿⣕⢕⢕⢕⢕⢕⢕⢕⢕⢕⢕⢕⢕⢕⢕⢻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⢕⢕⠀⠀⠀⢔⢕⠁⠕⠕⢔⢔⢄⢀⠀⠀⠀⠀⠀⠀⠀⠀⠀⠀⠀⠀⠀⠀⠀⠀⠀⠀⠀⠀⠀⠀⠀⠀⠀⠀⠀⠀⠀⠀⠀⠀⠀⠀⠀⠀⠀⠀⠀⠀⠀⢁⢁⠀⠕⢕⢕⢕⢕⠀⢕⢕⢕⢕⢕⢕⢕⢕⢕⢕⢝⡕⢕⢱⣿⣿⣿⣿⣿⣿⡟⢕⢕⢝⣿⣧⣵⣵⣾⣿⣿⣿⣿⣿⣿⣿⡕⢕⢕⢕⣕⣱⣾⣿⣿⣿⣿⢿⢇⢕⢕⢕⢕⣕⣱⣾⣿⣿⣿⣿⣿⣿⣧⡕⢕⢕⢕⢹⣿⣿⣿⣿⣿⣿⣿⡿⢏⢕⢕⢕⢝⢿⣿⣿⣿⣿⣿⣿⣿⣿⢏⢝⢕⢕⢝⢕⢳⣷⣷⣷⣷⣵⣵⡕⢕⢕⢝⢕⢕⢸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⢕⠁⠀⢄⢕⠕⠀⠀⠀⠀⠀⠀⠁⠁⠁⠐⠀⠀⠀⠀⠀⠀⠀⠀⠀⠀⠀⠀⠀⠀⠀⠀⠀⠀⠀⠀⠀⠀⠀⠀⠀⠀⠀⠀⠀⠀⠀⠀⠀⠀⠀⠀⠀⠀⠀⢕⢕⢄⠀⠁⠁⠁⢀⢄⠀⠑⢕⢕⢕⢕⢕⢕⢕⣱⣵⣷⢕⣾⣿⣿⡿⢟⢟⡝⢕⢕⢕⣵⣿⣿⣿⣿⣿⣿⣿⣿⢝⢝⢝⣱⣾⣿⣿⣿⣿⣿⣿⡟⢟⢝⢝⢕⢕⣿⣷⣷⣿⣿⣿⣿⣿⣿⣿⡿⢟⣿⣿⣿⣿⣿⣷⣿⣿⣿⣿⢟⢟⢟⢝⢕⢕⢕⢕⢕⢕⢜⢟⢟⢟⢻⢿⣿⣿⣿⣕⢕⢕⢕⢕⢕⣸⣿⣿⣿⣿⣿⣿⣧⣕⡕⢕⣕⣱⣿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⢕⠑⠀⠀⠀⠀⠀⠀⠀⠀⠀⠀⠀⠀⠀⠀⠀⠀⠀⠀⠀⠀⠀⠀⠀⠀⠀⠀⠀⠀⠀⠀⠀⠀⠀⠀⠀⠀⠀⠀⠀⠀⠀⠀⠀⠀⠀⠀⠀⠀⠀⠀⢕⠑⢁⢀⢀⠀⠑⢕⢕⢕⠀⢕⢕⣕⣕⣵⣷⣿⣿⣿⡏⢕⢟⢟⢝⢕⣱⣾⣷⣷⢕⢱⣿⣿⣿⣿⡿⢟⢻⣿⣿⣿⣿⣿⣿⣿⣿⣿⣿⢟⢏⢕⢕⣕⣵⣷⣷⣿⣿⣿⣿⣿⣿⣿⣿⣿⣿⣿⣿⣿⣿⣿⣿⣿⣿⣿⢿⢿⢿⢕⢕⢕⢕⢕⢕⢕⢕⢕⢕⢕⢕⢕⢕⢕⢕⢕⢕⢜⢻⣿⣿⣿⣿⣷⣿⣿⡿⢟⢕⢕⢝⢝⢿⣿⣿⣿⣿⣿⣿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⢕⢕⢕⢄⠀⠑⢕⢕⢔⢱⣾⣿⣿⡿⢿⢿⢿⢟⢕⢻⣷⣷⣷⣿⣿⣿⣿⣿⣧⢜⡿⢿⢟⣿⣵⣵⣾⣿⣿⣿⣿⣿⣿⣿⣿⡏⣕⢕⣱⣵⣾⣿⣿⣿⣿⣿⣿⣿⢏⢝⢕⢕⢜⣿⣿⣿⣿⣿⣿⣿⣿⣿⢏⢝⢕⢕⢕⢕⢕⢕⢕⢕⢕⢕⢕⢕⢕⢕⢕⢕⢕⢕⢕⢕⣕⣱⣿⣿⣿⣿⣿⣿⣿⣿⣷⣵⣵⣱⣵⣵⣾⣿⣿⣿⣿⣿⣿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⢕⢕⢄⢕⢕⢕⢕⢄⢕⢕⢕⢕⣿⣿⣿⡏⢕⢕⢕⢕⢕⢕⣾⣿⣿⣿⣿⣿⣿⣿⢏⢕⢕⣕⣸⣿⣿⣿⣿⣿⣿⣿⣿⣿⢏⢕⢜⣹⣿⣿⣿⣿⣿⣿⣿⣿⢿⢟⢟⢻⣿⣵⣵⣵⣷⣿⣿⣿⣿⣿⡟⢟⢿⣿⣿⣵⢕⢕⢕⢕⢕⢕⢕⢕⢕⢕⢕⢕⢕⣕⢕⢕⢕⣕⣱⣿⣿⣿⣿⣿⣿⣿⣿⢟⢟⢝⢝⢹⣿⣿⣿⣿⣿⣿⡿⢟⢝⢝⢝⢝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⠀⠀⢔⢕⢱⣵⡕⢱⡇⢕⣕⡕⢹⣷⣷⢎⢝⢝⢜⢕⣕⣵⣵⣵⣾⣿⣿⣿⡿⢿⢿⢿⣿⣿⣿⣿⣿⣿⣿⣿⣿⢿⢟⢟⢝⢝⢝⣿⣿⣿⣿⣿⣿⣿⣿⣿⢿⡿⢟⣕⢕⣕⣱⣾⣿⣿⣿⣿⣿⣿⣿⣿⣿⣿⣧⡕⢕⢜⢝⢟⢟⢕⢕⢕⢕⢇⢕⢕⢕⢕⢕⢕⢜⣿⣿⣷⣿⣿⣿⣿⣿⢿⢿⢿⢟⢟⢻⣿⣵⣷⣾⣿⣿⣿⣿⣿⣿⣿⣿⣵⢕⣕⣕⣱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⠑⠀⠀⠀⠀⠀⠀⠀⠀⠀⢔⢕⢕⢜⣿⣷⡜⢻⢸⣿⢇⢕⢝⢕⣕⣕⣱⣵⣾⣿⣿⣿⣿⣿⣿⣿⡕⢕⣕⣱⣵⣾⣿⣿⣿⣿⣿⣿⣿⡷⡕⢕⣕⣕⣵⣾⣿⣿⣿⣿⣿⣿⣿⣿⡇⢕⢕⢸⣿⣿⣿⣿⣿⣿⣿⣿⡟⢏⢝⢟⢻⣿⣿⣿⣿⣿⣧⡕⢕⢕⢕⢕⢕⢕⢕⢕⢕⢕⢕⢕⢕⢕⢕⢻⢿⢿⣿⣿⣿⣿⣕⢕⢕⢕⢕⢕⣿⣿⣿⣿⣿⣿⣿⢟⢏⢕⢕⢕⣹⣷⣿⣿⣿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⠀⠀⠀⠀⠀⠀⠀⠀⢀⢄⢕⢕⢕⢕⡕⣿⣿⣷⣕⢝⢟⢕⢕⣵⣾⣿⣿⣿⣿⣿⣿⣿⣿⣟⣝⣿⣿⣿⣿⣿⣿⣿⣿⣿⡿⢟⢻⣿⣿⣿⣿⣿⣿⣿⣿⣿⣿⣿⣿⢿⢿⢟⢻⢿⣿⣿⣷⣿⣿⡿⢿⣿⣿⣿⣿⣿⣿⣧⡕⢕⢕⢕⢕⢇⢝⣷⣿⣿⣿⣷⣕⢕⢕⢕⢕⢕⢕⢕⢕⢕⢕⣕⡕⢕⢕⢕⢕⢕⢕⢕⢜⢟⢕⢕⣕⣕⣕⢕⢝⢝⢝⢕⢕⢕⢕⢕⢕⣿⣿⣿⣿⢿⣿⢿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⢕⢕⢕⢕⢕⢱⣧⢻⣿⣿⣿⣧⣕⣵⣼⣿⣿⣿⣿⣿⣿⢿⢿⣿⣿⣿⣿⣿⣿⣿⣿⣿⣿⣿⣿⣿⣷⣵⣵⣿⣿⣿⣿⣿⣿⣿⣿⣿⣿⣿⣕⢕⢕⢕⢕⢝⢝⢝⢝⢝⢝⢕⢕⢕⢕⢕⢕⢿⣿⣿⣿⣷⣧⣵⣵⣕⣕⢏⢟⢿⢻⣿⣿⣼⣵⣵⣵⣵⣕⢕⢕⢕⢜⢝⢟⢕⢕⢕⢕⢕⢕⢕⢕⣱⣾⣿⣿⣿⣿⣧⣵⣕⣕⣱⣵⣵⣵⣾⣿⣿⣿⣿⢏⡕⢕⣵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⢕⢕⢕⢕⢕⢕⢕⣾⡏⢕⣿⣿⣿⣿⣿⣿⣿⣿⣿⡏⢕⢕⣕⣵⣵⣿⣿⣿⣿⣿⣝⢕⢕⢕⢝⣹⣿⣿⣿⣿⣿⣿⣿⣿⣿⣿⣿⣿⣿⣿⣿⣿⣿⣿⣧⣵⣵⣕⣕⣕⣕⣕⣱⣷⣵⣵⣵⣵⣵⣿⣿⣿⣿⣿⣿⣿⣿⣿⣿⣷⣷⣵⣵⣿⣿⣿⣿⣿⣿⣿⣿⣷⣿⣧⣵⣕⣕⣕⣱⣷⣧⣷⣷⣷⣷⣿⣝⣝⣝⣝⣹⣿⣿⣿⣿⣿⣿⣿⣿⣿⣿⡟⢟⢕⢕⣕⣼⣿⣿⠀</a:t>
            </a:r>
            <a:br/>
            <a:r>
              <a:t>⠑⠑⠐⠐⠐⠐⠐⠐⠐⠐⠐⠐⠐⠐⠐⠐⠐⠐⠐⠐⠐⠐⠐⠐⠐⠐⠐⠐⠐⠐⠐⠐⠐⠐⠐⠐⠐⠐⠐⠐⠐⠐⠐⠐⠐⠐⠐⠐⠐⠐⠐⠐⠐⠐⠐⠐⠐⠐⠐⠐⠐⠐⠐⠐⠐⠐⠐⠐⠐⠐⠐⠐⠐⠐⠐⠐⠐⠐⠐⠐⠐⠐⠐⠐⠐⠐⠐⠐⠐⠐⠐⠀⠀⠀⠀⠀⠀⠀⠀⠀⠀⠀⠀⠀⠀⠀⠀⠀⠑⠑⠑⠑⠑⠑⠑⠑⠑⠘⠛⠓⠑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⠓⠓⠚⠛⠛⠛⠛⠀</a:t>
            </a:r>
            <a:b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⣟⣻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⡻⢽⢷⢟⢏⢝⢕⢕⢝⢝⢟⢷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⢇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⢕⢕⢕⢑⢕⢕⢕⢕⢕⢕⢕⢑⢑⢑⢕⢕⢑⢑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⣕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⢱⢿⢧⠈⠉⠙⢙⢟⢟⢟⢻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⣵⣕⣕⢕⣕⣱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⢄⣸⡮⢷⡄⢄⡐⢕⢱⢕⢕⢕⢕⢕⢁⢁⢀⠁⢈⢉⠉⠙⠙⠛⢟⢻⢿⠿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⢿⢿⢿⢿⢿⢿⢿⢿⢿⢿⢿⢿⢿⢿⢿⢿⢿⢿⢿⢿⢿⢿⢿⢿⢿⢿⢿⢿⢿⢿⢿⢿⢿⢿⢿⢿⢿⢿⢿⢿⢿⢿⢿⢿⢿⢿⢿⢿⢿⢿⢿⢿⢿⢿⢿⢿⢿⢿⢿⢿⢿⢿⢿⢿⢿⢿⢿⢿⢿⢿⢿⢿⣿⣿⣿⣿⣿⣿⣿⣿⣿⣧⢄⢱⣝⡟⢞⢇⢅⠅⢠⣕⣕⢀⢕⢱⢜⢃⡁⠀⢀⢁⢄⠀⠀⠄⠀⢕⡕⠔⠀⠄⢔⢕⢕⢜⢝⣝⢝⠙⠛⢟⢟⠿⠿⢿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⠑⠁⠀⠁⠀⠀⠀⠀⠀⠀⠀⠀⠀⠀⠀⠀⠀⠀⠀⠀⠀⠀⠀⠀⠀⠀⠀⠀⠀⠀⠀⠀⠁⠁⠁⠁⠁⠁⠁⠁⠁⠁⠁⠁⠁⠁⠁⠁⠁⠁⠁⠁⠁⠁⠁⠁⠁⠁⠁⠁⠁⠁⠁⠁⠁⠁⠁⠁⠁⠁⠁⠁⠁⠁⠁⠁⠁⠁⠁⠁⠀⠁⠁⠁⢕⣿⣿⣿⣿⣿⣿⣿⣿⣿⢧⡧⢱⢕⢕⢅⢕⢕⠄⠈⢉⢉⢕⢕⡱⡕⢕⢕⠀⢕⠳⢇⢀⠕⢀⢀⢨⢕⢔⠄⢕⢱⢧⢕⢕⢕⠗⢕⢕⢕⣱⡜⢔⢁⢀⠀⢸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⢕⣿⣿⣿⣿⣿⣿⣿⣿⣿⠀⢕⡣⢧⢅⠕⢕⠄⢔⣵⢏⠑⢑⠕⢌⠕⠕⠔⠀⡔⢐⠑⢱⢆⢀⢅⡉⠅⠑⢕⢕⡇⢜⢕⢕⢕⢕⢇⠅⢕⢜⠅⢕⢜⢞⢄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⡏⢁⢕⢕⢕⠁⢔⡕⢁⠁⠄⢕⢕⢕⢔⠑⠀⠄⢄⢕⢸⡕⠐⠕⢔⢄⢝⢃⢱⢺⢱⢕⢕⢕⠕⠕⢕⢕⢐⢀⢘⢑⢅⠕⢑⢑⢕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⡇⢕⢕⢕⢕⢕⢜⡜⢕⢕⢕⠐⢱⣧⢕⢍⢕⢞⢕⡧⣝⣱⣕⢔⢕⢇⢕⢕⢱⠝⠟⠕⠀⢐⡄⠄⠑⢝⢟⡟⢕⡕⢀⢇⠞⠑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⠁⢑⢳⢇⡕⢷⡕⣕⢕⢄⡅⠀⢸⣥⢕⠀⠁⢕⢕⢵⢝⢝⠝⢎⢕⢕⢕⢥⡀⠄⢄⠀⠔⠕⢕⡄⢀⠅⠘⢕⢅⢕⢕⢄⢀⢀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⡿⠀⢱⣵⢇⠑⢌⠑⠁⢠⢀⠘⠕⠀⠁⠄⠜⢔⢴⢕⠞⢕⣁⡔⡅⠁⢕⢕⢞⢕⠀⠀⠀⢀⣄⢄⢔⠀⠀⢄⠀⢁⢗⢕⢅⠕⢕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⡇⠀⠀⠔⢰⠀⠁⠀⢄⡑⠁⠀⠀⠀⣠⡄⠐⠀⠀⢞⢺⠇⠁⠀⠀⢅⢄⢕⢇⠐⢔⣕⡑⠀⠀⠀⠀⠐⢅⠁⠑⠘⠑⢕⢕⡄⢱⣿⣿⣿⣿⣿⣿⣿⣿⣿⣿⣿⣿⣿⣿⣿⣿⣿⠀</a:t>
            </a:r>
            <a:br/>
            <a:r>
              <a:t>⣿⣿⣿⣿⣿⣿⣿⣿⢿⢿⢿⣿⡿⢿⢿⢿⢿⢿⢿⢿⢿⢿⢿⢿⢿⢿⢿⢿⢿⢿⢿⢿⢿⢿⢿⢿⢿⢿⢿⢿⢿⢿⢿⢿⢿⢿⢿⢿⢿⢿⢿⢿⢿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⠕⠀⠀⠀⠀⠀⠀⢀⢄⠄⠀⢀⢀⠔⢑⢅⢄⠄⠃⠀⠀⠀⠀⠀⠀⠈⠇⢅⡕⠔⢕⢕⢡⢕⡁⢷⢷⣾⢅⢄⠀⣔⡐⢕⢕⢇⢸⣿⣿⣿⣿⣿⣿⣿⣿⣿⣿⣿⣿⣿⣿⣿⣿⣿⠀</a:t>
            </a:r>
            <a:br/>
            <a:r>
              <a:t>⣿⣿⣿⣿⣿⣿⣿⣿⠁⠀⢔⢿⣗⢀⠀⢀⠄⢕⡕⢕⢕⠕⢀⢀⢀⢄⠀⠀⠀⠀⠀⠀⠀⢔⢕⢔⠀⠀⢄⢕⢕⢕⢕⢕⡇⢔⠀⢕⢕⢔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⠀⠀⠀⠀⠀⠀⠀⠀⠀⢐⠁⠈⠑⢀⣕⢔⠑⠄⠀⠀⠀⠀⠀⠀⠀⠀⠀⠔⢕⢕⢅⣄⡕⣕⢕⢕⠞⢺⢕⢕⢔⢕⢔⢕⢕⠕⣿⣿⣿⣿⣿⣿⣿⣿⣿⣿⣿⣿⣿⣿⣿⣿⣿⣿⠀</a:t>
            </a:r>
            <a:br/>
            <a:r>
              <a:t>⣿⣿⣿⣿⣿⣿⣿⣿⠄⢀⢜⣎⡓⣇⠕⠔⠐⠕⢕⠁⠀⢕⢕⢝⢅⡀⠀⢀⢄⠀⠀⢀⠀⠁⢎⡕⠀⠄⢕⢜⢇⢕⢕⠘⢌⢕⢑⢜⠙⠑⢔⢕⢳⢠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⡏⠀⠁⠀⠀⠀⠀⠀⠀⠀⠀⠄⢔⠃⢕⢝⢅⠀⠀⠀⠀⠀⠀⠀⠀⠀⠀⠀⠀⠁⢠⣴⣶⡧⠑⠐⢇⢡⢎⢕⢀⢁⠁⠁⠁⠀⢀⣿⣿⣿⣿⣿⣿⣿⣿⣿⣿⣿⣿⣿⣿⣿⣿⣿⣿⠀</a:t>
            </a:r>
            <a:br/>
            <a:r>
              <a:t>⣿⣿⣿⣿⣿⣿⣿⣿⣔⢑⢸⢜⢇⠝⢕⢔⠀⠝⠞⠃⢜⢕⢱⡕⢅⠅⠀⠅⠙⢡⠀⡁⠐⢑⠓⢑⠔⢔⢜⡇⢜⢇⢕⢕⢑⢑⠀⠕⠇⢐⢑⠑⢑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⡇⠀⠀⠀⠀⠀⠀⠀⠀⠀⠀⠀⠀⠀⠀⠀⠀⠀⠀⠀⠀⠀⠀⠀⠀⠀⠀⠀⠀⠀⠁⠁⠜⡅⢞⢕⠑⢕⠅⠑⠁⠀⠀⠀⠀⠀⢸⣿⣿⣿⣿⣿⣿⣿⣿⣿⣿⣿⣿⣿⣿⣿⣿⣿⣿⠀</a:t>
            </a:r>
            <a:br/>
            <a:r>
              <a:t>⣿⣿⣿⣿⣿⣿⣿⣿⢱⡧⢕⡇⢕⠔⢕⠀⢀⢄⢔⠔⠔⠱⢅⢕⠑⠐⠀⢡⢄⢀⡨⢑⢁⢰⢇⢔⡰⡇⡕⠕⢕⠑⠑⠕⢱⢱⢴⢇⢕⠀⠔⠕⠕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⠑⠀⠀⠀⠀⠀⠄⠀⠀⠀⠀⠁⠀⠀⠀⠀⠀⠀⠀⠀⠀⠀⠀⠀⠀⠀⠀⠀⠀⢀⠀⠀⠀⠀⠔⠐⠀⠀⠀⠀⠀⠀⠀⠀⠀⠀⢸⣿⣿⣿⣿⣿⣿⣿⣿⣿⣿⣿⣿⣿⣿⣿⣿⣿⣿⠀</a:t>
            </a:r>
            <a:br/>
            <a:r>
              <a:t>⣿⣿⣿⣿⣿⣿⣿⣿⢁⠑⢇⠣⢱⢕⠑⠑⠁⢜⠑⢐⢔⢄⠀⠀⠀⢀⢕⢕⡧⢕⢁⢑⢱⢇⢜⢕⢕⢟⠣⠀⠀⢤⠔⠀⠕⠕⢕⠑⢕⢕⢅⠀⢀⢔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⡀⢀⠀⠀⠀⠀⠀⠀⠀⠀⠀⠀⠀⠁⠀⠀⠀⠐⠀⠀⠄⠀⠀⠀⠀⠀⠄⠀⠀⠀⠀⠀⠀⠀⠀⠀⠀⠀⠀⠀⠀⠀⠀⠀⠀⠀⣿⣿⣿⣿⣿⣿⣿⣿⣿⣿⣿⣿⣿⣿⣿⣿⣿⣿⣿⠀</a:t>
            </a:r>
            <a:br/>
            <a:r>
              <a:t>⣿⣿⣿⣿⣿⣿⣿⣿⢑⢀⢕⢕⢕⢁⢕⢴⡔⢄⠀⠕⢕⢕⠑⢕⢕⢕⢞⢣⣵⢸⢧⡕⢕⢕⢕⢀⢀⢀⢀⠀⠐⠃⠔⠔⠐⠀⠀⠀⠁⡵⠅⠁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⣷⣶⣶⣦⣴⣤⣤⣄⣀⣀⡀⢀⠀⠀⠀⠀⠀⠀⠀⠀⠀⠀⠀⠀⠀⠀⠀⠐⠀⠀⠄⠀⠀⠀⢀⠀⠀⠀⠀⠀⠀⢰⣿⣿⣿⣿⣿⣿⣿⣿⣿⣿⣿⣿⣿⣿⣿⣿⣿⣿⣿⠀</a:t>
            </a:r>
            <a:br/>
            <a:r>
              <a:t>⣿⣿⣿⣿⣿⣿⣿⣿⢕⢕⢕⢕⠕⢕⢱⢇⢕⠑⠔⠀⢜⣁⡇⠀⠁⠕⢱⢗⢎⠕⠑⠕⠕⠕⢜⡽⢕⠀⠀⠀⠄⠤⠄⠘⠀⠄⠔⢄⠕⠕⢱⢱⢄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⣷⣶⣶⣦⣴⣤⣤⣄⣄⣀⣀⢀⠀⠀⠀⠀⠀⠀⠀⠀⠀⠀⠀⠀⠀⠀⠀⢸⣿⣿⣿⣿⣿⣿⣿⣿⣿⣿⣿⣿⣿⣿⣿⣿⣿⣿⣿⠀</a:t>
            </a:r>
            <a:br/>
            <a:r>
              <a:t>⣿⣿⣿⣿⣿⣿⣿⣿⢕⠐⢳⢇⢕⢺⡔⡵⠃⠑⠇⢄⠁⠑⠀⠕⢑⠦⢱⡝⡇⢔⠓⠓⢄⠁⢅⢝⠁⠐⢑⣕⠀⢄⢀⢀⣅⢕⠁⢁⠄⢄⠀⢕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⣷⣷⣶⣶⣴⣤⣤⣄⣄⣁⣁⢐⢀⣼⣿⣿⣿⣿⣿⣿⣿⣿⣿⣿⣿⣿⣿⣿⣿⣿⣿⣿⣿⠀</a:t>
            </a:r>
            <a:br/>
            <a:r>
              <a:t>⣿⣿⣿⣿⣿⣿⣿⣿⠅⠘⢵⢧⠔⢕⠀⠀⠅⢇⠀⠀⠀⠀⢄⢀⠁⠀⠘⠝⠇⠀⠀⠀⠁⢱⢕⢑⡕⢕⢕⢕⢔⢱⡈⢻⣏⣣⢕⢅⢅⢏⢄⢕⢕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⠔⢕⠀⠀⠀⠔⠂⠀⠀⢀⡅⠕⣅⢀⠜⠑⠁⠀⠀⠀⠀⠀⠀⠁⢜⢱⢕⢁⡅⢕⣱⠕⡅⠁⢇⡅⠑⠑⠑⠑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⠀⠀⠀⠀⠀⠘⠁⠀⠔⠎⠀⢕⡔⠁⠔⠀⠀⠀⠀⠀⠀⠀⠀⠀⠀⠀⢀⣴⣶⡧⠕⢁⢕⢕⢇⢕⠔⠐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⡟⢕⢕⠕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⠐⠀⢀⠠⢔⢝⢇⢀⠀⠀⠀⠀⠀⠀⠀⠀⠀⠀⠀⠀⠑⠁⠁⢡⠜⠕⠑⠑⠘⠀⠀⠀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⣧⣕⢕⢕⣕⣼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⠁⠀⠀⠁⠀⠀⠀⠀⠀⠀⠀⠀⠀⠀⠀⠀⠀⠀⠀⠀⠀⠀⠐⠑⠀⠀⠀⠀⠀⠀⠀⠀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⢜⠑⠁⢁⢁⢁⢁⢁⢑⢑⢜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⠄⠀⠀⠀⠀⠀⠀⠀⠀⠀⠀⠀⠀⠀⠀⠀⠀⠀⠀⠀⠀⠀⠀⠀⠀⠀⠀⠀⠀⠀⠀⠀⠀⠀⠀⣿⣿⣿⣿⣿⣿⣿⣿⣿⣿⣿⣿⣿⣿⣿⣿⣿⣿⣿⣿⣿⡟⢟⢟⢟⢟⢟⢻⣿⠀⠀⠀⠀⠀⠀⠀⠀⠀⠀⠀⠀⠀⠀⠀⠀⠀⠀⠀⠀⠀⠀⠀⠀⠀⠀⠀⠀⠀⠀⠀⠀⠀⠀⠀⠀⠀⠀⠀⠀⠀⠀⠀⠀⠀⠀⠀⠀⠀⠀⠀⠀⠀⠀⠀⠀⠀⠀⠀⠀⠀⠀⠀⠀⠀⠀⠀⠀⠀⠀⠀⠀⠀⠀⠀⠀⠀⠀⠀⠀⠀⠀⠀⠀⠀⠀⠁⠀⠑⠕⢕⢕⢕⠑⢕⢕⢕⠑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⠐⠐⠐⠐⠐⠐⠐⠐⠐⠐⠀⠐⠐⠀⠀⠐⠀⠐⠐⠀⠀⠐⠐⠐⠐⠐⠐⠐⠐⠐⠐⠀⠀⠀⠀⠀⠀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⠁⠐⠑⠑⠁⠁⠐⠑⠁⠀⠁⠉⠁⢁⢝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⠀⠀⠀⠀⠀⠀⠀⠀⠀⠀⠀⠀⠀⠀⠀⠀⠀⠀⠐⠀⠀⠀⠀⠀⠀⠀⠀⠀⠀⠐⠐⠐⠀⠐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⠰⢾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⢸⣿⣄⣄⣄⣄⣄⣄⣄⣄⣄⣄⣄⣄⣄⣄⣄⣄⣄⣄⣄⣄⣄⣄⣄⣄⣄⣄⣄⣄⣄⣄⣄⣄⣄⣄⣄⣄⣄⣄⣄⣄⢀⠀⠀⠀⠀⠀⣄⣄⣄⣄⣄⣄⣄⣄⣄⣄⣄⣄⣄⣄⣄⣄⣄⣄⣄⣄⣄⣄⣄⣄⣄⣄⣄⣄⣄⣄⣄⣄⣄⣄⣄⣀⣄⣄⢀⠀⠀⠀⠀⠄⠔⠀⠀⠀⠀⠕⠔⠀⠀⢀⡀⣄⣄⣼⣿⣿⣿⣿⣿⣿⣿⣿⣿⣿⣿⣿⣿⣿⣿⣿⣿⣿⣿⣿⣿⣿⣿⣿⣿⣿⣿⣿⣿⣿⣿⣿⣿⣿⣿⣿⣿⣿⣿⣿⣿⣿⣿⣿⣿⣿⣿⣿⣿⣿⣿⣿⣿⠀</a:t>
            </a:r>
            <a:br/>
            <a:r>
              <a:t>⢝⢕⢕⢜⣿⣿⣿⣿⣿⣿⣿⣿⣿⣿⣿⣿⣿⣿⣿⣿⣿⣿⣿⣿⣿⣿⣿⣿⣿⣿⣿⣿⣿⣿⣿⣿⣿⣿⣿⣿⣿⣿⣿⣿⣿⣿⣿⣿⣿⣿⣿⣿⣿⣿⣿⣿⣿⣿⣿⣿⣿⣿⣿⣿⣿⣿⣿⣿⣿⣿⣿⣿⣿⣿⣿⡇⠀⠀⠀⠀⠀⢸⣿⣿⣿⣿⣿⣿⣿⣿⣿⣿⣿⣿⣿⣿⣿⣿⣿⣿⣿⣿⣿⣿⣿⣿⣿⣿⣿⠛⠛⠛⠛⠛⠛⠟⠟⠟⠟⠟⠟⠟⠿⠕⠀⠀⠀⠀⠀⠿⠟⠟⠟⠟⠟⠟⠟⠛⠛⠛⠛⠛⠛⣿⣿⣿⣿⣿⣿⣿⣿⣿⣿⣿⣿⣿⣿⣿⣿⣿⣿⣿⣿⣿⣿⣿⣿⣿⣷⠀⠀⠀⠀⠀⠀⠀⠀⠀⠀⠀⢀⣾⣿⣿⣿⣿⣿⣿⣿⣿⣿⣿⣿⣿⣿⣿⣿⣿⣿⣿⣿⣿⣿⣿⣿⣿⣿⣿⣿⣿⣿⣿⣿⣿⣿⣿⣿⣿⣿⣿⣿⣿⣿⣿⣿⣿⡿⢿⢟⢟⢟⢻⢿⢿⢿⢿⢿⢿⣿⢇⠀</a:t>
            </a:r>
            <a:br/>
            <a:r>
              <a:t>⢕⢕⢕⢕⢹⣿⣿⣿⣿⣿⣿⣿⣿⣿⣿⣿⣿⣿⣿⣿⣿⣿⣿⣿⣿⣿⣿⣿⣿⣿⣿⣿⣿⣿⣿⣿⣿⣿⣿⣿⣿⣿⣿⣿⣿⣿⣿⣿⣿⣿⣿⣿⣿⣿⣿⣿⣿⣿⣿⣿⣿⣿⣿⣿⣿⣿⣿⣿⣿⣿⣿⣿⢟⢝⠕⠀⠀⠀⠀⠀⠀⠀⠕⠕⠕⠕⠕⠕⠕⠕⠕⠕⠕⠕⠕⠕⠕⠕⠕⠕⠕⠕⠕⠕⠕⠕⠕⠕⠕⠔⠀⠀⠀⠀⠀⠀⠀⠀⠄⠄⠄⠄⠄⠄⠄⠄⠄⢄⠄⠄⠄⠄⠄⠄⠄⠀⠀⠀⠀⠀⠀⠀⠔⠕⠕⠕⠕⠕⠕⠕⠕⢕⢕⢕⢕⢕⠕⠕⠕⠕⠕⠕⠕⠕⠕⠕⠕⠕⠕⢄⢀⢀⠀⠀⠀⠀⠀⠀⠀⠀⢄⢝⢟⢿⣿⣿⣿⣿⣿⣿⣿⣿⣿⣿⣿⣿⣿⣿⣿⣿⣿⣿⣿⣿⣿⣿⣿⣿⣿⣿⣿⣿⣿⣿⣿⣿⣿⣿⣿⣿⣿⣿⣿⣿⡿⢏⢕⢕⢕⠕⠕⢕⢕⢕⢕⢕⢕⢕⢜⢕⠀</a:t>
            </a:r>
            <a:br/>
            <a:r>
              <a:t>⢕⢕⢕⢕⢜⣿⣿⣿⣿⣿⣿⣿⣿⣿⣿⣿⣿⣿⣿⣿⣿⣿⣿⣿⣿⣿⣿⣿⣿⣿⣿⣿⣿⣿⣿⣿⣿⣿⣿⣿⣿⣿⣿⣿⣿⣿⣿⣿⣿⣿⣿⣿⣿⣿⣿⣿⣿⣿⣿⣿⣿⣿⣿⣿⣿⣿⣿⣿⣿⣿⣿⡇⠁⢔⢔⢔⢔⢔⢔⢔⢔⢔⢔⢔⢔⢔⢔⢔⢔⢔⢔⢔⢔⢔⢔⢔⢔⢔⢔⢔⢔⢔⢔⢔⢔⢔⢔⢔⢔⢔⢔⢄⢔⢔⢔⢔⢔⢄⢄⢄⢄⢄⢔⢔⢄⢄⢔⠀⢄⢔⢔⢔⢔⢔⢔⢔⢔⢔⢔⢔⢔⢔⢔⢔⢔⢔⢔⢔⢔⢔⢔⢔⢔⢔⢔⢔⢔⢔⢔⢔⢔⢔⢔⢔⢔⢔⢔⢔⢔⢔⢔⢔⢔⢔⢔⢔⢔⢔⢔⢔⢔⢔⠁⢕⣿⣿⣿⣿⣿⣿⣿⣿⣿⣿⣿⣿⣿⣿⣿⣿⣿⣿⣿⣿⣿⣿⣿⣿⣿⣿⣿⣿⣿⣿⣿⣿⣿⣿⣿⣿⣿⢿⢟⢏⢕⠑⠑⠁⠀⠀⠀⠀⠑⠑⠁⢁⢁⢕⢕⢕⠀</a:t>
            </a:r>
            <a:br/>
            <a:r>
              <a:t>⢕⢕⢕⢕⢕⢹⣿⣿⣿⣿⣿⣿⣿⣿⣿⣿⣿⣿⣿⣿⣿⣿⣿⣿⣿⣿⣿⣿⣿⣿⣿⣿⣿⣿⣿⣿⣿⣿⣿⣿⣿⣿⣿⣿⣿⣿⣿⣿⣿⣿⣿⣿⣿⣿⣿⣿⣿⣿⣿⣿⣿⣿⣿⣿⣿⣿⣿⣿⣿⣿⣿⡇⠀⢕⢕⢕⢕⢕⢕⢕⢕⢕⢕⢕⢕⢕⢕⢕⢕⠁⢕⢕⢕⢕⢕⢕⢕⢕⠁⠁⢕⢕⢕⢕⢕⢕⢕⢕⢕⢕⢕⢕⢕⢕⢕⢕⢕⢕⢕⢕⢕⢕⢑⢑⢕⢕⢕⠀⢕⢕⢕⢑⠑⢕⢕⢕⢕⢕⢕⢕⢕⢕⢕⢕⢕⢕⢕⢕⢕⢕⢕⢕⢕⢕⢕⢕⢕⢕⢕⢕⢕⢕⢕⢕⢕⢕⢕⢕⢕⢕⢕⢕⢕⢕⢕⢕⢕⢕⢕⢕⢕⢕⠀⢕⣿⣿⣿⣿⣿⣿⣿⣿⣿⣿⣿⣿⣿⣿⣿⣿⣿⣿⣿⣿⣿⣿⣿⣿⣿⣿⣿⣿⣿⣿⣿⣿⣿⣿⣿⡿⢕⢕⢕⠑⠁⠀⠀⠀⠀⠀⠀⠀⠀⠀⢕⢕⢕⢕⢕⢕⠀</a:t>
            </a:r>
            <a:br/>
            <a:r>
              <a:t>⢕⢕⢕⢕⢕⢕⣿⣿⣿⣿⣿⣿⣿⣿⣿⣿⣿⣿⣿⣿⣿⣿⣿⣿⣿⣿⣿⣿⣿⣿⣿⣿⣿⣿⣿⣿⣿⣿⣿⣿⣿⣿⣿⣿⣿⣿⣿⣿⣿⣿⣿⣿⣿⣿⣿⣿⣿⣿⣿⣿⣿⣿⣿⣿⣿⣿⣿⣿⣿⣿⣿⡇⠀⢕⢕⢕⢕⢕⢕⢕⢕⢕⢕⢕⢕⢕⢕⢕⢕⠀⠑⢕⢕⢕⢕⢕⢕⢕⠀⠀⢕⢕⢕⢕⢕⢕⢕⢕⢕⢕⢕⢕⢕⢕⢕⢕⢕⢕⢕⢕⢕⢕⢄⢄⢕⢕⢕⠀⢕⢕⢕⢄⢄⢕⢕⢕⢕⢕⢕⢕⢕⢕⢕⢕⢕⢕⢕⢕⢕⢕⢕⢕⢕⢕⢕⢕⢕⢕⢕⢕⢕⢕⢕⢕⢕⢕⢕⢕⢕⢕⢕⢕⢕⢕⢕⢕⢕⢕⢕⢕⢕⢕⠀⢕⣿⣿⣿⣿⣿⣿⣿⣿⣿⣿⣿⣿⣿⣿⣿⣿⣿⣿⣿⣿⣿⣿⣿⣿⣿⣿⣿⣿⣿⣿⣿⣿⣿⣿⡟⢕⢕⢕⠕⠀⠀⠀⠀⠀⠀⠀⢀⢀⡀⢄⢕⢕⢕⢕⢕⢕⠀</a:t>
            </a:r>
            <a:br/>
            <a:r>
              <a:t>⢕⢕⢕⢕⢕⢕⢸⣿⣿⣿⣿⣿⣿⣿⣿⣿⣿⣿⣿⣿⣿⣿⣿⣿⣿⣿⣿⣿⣿⣿⣿⣿⣿⣿⣿⣿⣿⣿⣿⣿⣿⣿⣿⣿⣿⣿⣿⣿⣿⣿⣿⣿⣿⣿⣿⣿⣿⣿⣿⣿⣿⣿⣿⣿⣿⣿⣿⣿⣿⣿⣿⡇⠀⢕⢕⢕⢕⢕⢕⢕⢕⢕⢕⢕⢕⢕⢕⢕⢕⢔⢆⠕⢕⢕⢕⢕⢕⢕⠀⠀⢕⢕⢕⢕⢕⢕⢕⢕⢕⢕⢕⢕⢕⢕⢕⢕⢕⢕⢕⢕⢕⢕⢕⢕⢕⢕⢕⠀⢕⢕⢕⢕⢕⢕⢕⢕⢕⢕⢕⢕⢕⢕⢕⢕⢕⢕⢕⢕⢕⢕⢕⢕⢕⢕⢕⢕⢕⢕⢕⢕⢕⢕⢕⢕⢕⢕⢕⢕⢕⢕⢕⢕⢕⢕⢕⢕⢕⢕⢕⢕⢕⢕⠀⢕⣿⣿⣿⣿⣿⣿⣿⣿⣿⣿⣿⣿⣿⣿⣿⣿⣿⣿⣿⣿⣿⣿⣿⣿⣿⣿⣿⣿⣿⣿⣿⣿⣿⢟⢕⢕⠕⠑⠀⠀⠀⢀⢄⢔⣷⣷⣾⣿⣿⡕⢕⢕⢕⢕⢕⢕⠀</a:t>
            </a:r>
            <a:br/>
            <a:r>
              <a:t>⢕⢕⢕⢕⢕⢕⢕⢟⢟⢟⢟⢟⢟⢟⢟⢟⢟⢟⢟⢟⢟⢟⢟⢟⢟⢟⢟⢟⢟⢟⢟⢟⢟⢟⢟⢟⢟⢟⢟⢟⢟⢻⣿⣿⣿⣿⣿⣿⣿⣿⣿⣿⣿⣿⣿⣿⣿⣿⣿⣿⣿⣿⣿⣿⣿⣿⣿⣿⣿⣿⣿⡇⠀⢕⢕⢕⢕⢕⢕⢕⢕⢕⢕⢕⣕⣕⡕⢕⢕⢕⢕⢕⢕⠑⠕⢑⢑⢁⢀⢀⢁⢁⢑⢑⢕⢕⢕⢕⢕⢕⢕⢕⢕⢕⢕⢕⢕⢕⢕⢕⢕⢕⢕⢕⢕⢕⢕⠀⢕⢕⢕⢕⢕⢕⢕⢕⢕⢕⢕⢕⢕⢕⢕⠕⢕⢕⢕⢕⢕⢕⢕⢕⢕⢕⢕⢕⢕⢕⢕⢕⢕⢕⢕⢕⢕⢕⢕⢕⢕⢕⢕⢕⢕⢕⢕⢕⢕⢕⢕⢕⢕⢕⠀⢕⣿⣿⣿⣿⣿⣿⣿⣿⣿⣿⣿⣿⣿⣿⣿⣿⣿⡟⢟⢟⢟⢟⢟⢟⢟⢟⢟⢟⢟⢟⢟⢟⢇⢕⢕⠑⠀⠀⠀⠀⠀⢐⢅⢞⢟⢟⢟⢟⢏⢕⢕⢕⢕⢕⢕⢕⠀</a:t>
            </a:r>
            <a:br/>
            <a:r>
              <a:t>⢕⢕⢕⢕⢕⢕⢕⢕⢕⢕⢕⢕⢕⢕⢕⢕⢕⢕⢕⢕⢕⢕⢕⢕⠕⠕⢕⢕⢕⢑⢕⢕⢕⢕⢕⢕⢕⢕⢕⢕⢕⢸⣿⣿⣿⣿⣿⣿⣿⣿⣿⣿⣿⣿⣿⣿⣿⣿⣿⣿⣿⣿⣿⣿⣿⣿⣿⣿⣿⣿⣿⡇⠀⢕⢕⢕⢕⢕⢕⢕⠑⠑⠑⠑⠀⠀⠀⠁⠀⠁⠁⠑⠀⠀⠀⠑⢕⢕⢕⢕⢕⢕⢕⠑⠑⠑⠑⠑⠑⠑⠑⠑⠑⠑⠑⠑⠑⠑⠑⠑⠑⠑⠑⠑⠑⠑⠑⠀⠑⠑⠑⠑⠑⠑⠑⠑⠑⠑⠑⠑⢕⢕⢕⢕⢅⠑⠑⠑⠑⠑⠑⠑⠑⠑⠑⠑⠕⢕⢕⢕⢕⢕⢕⢕⢕⢕⢕⢕⢕⢕⢕⢕⢕⢕⢕⢕⢕⢕⢕⢕⢕⢕⠀⢕⣿⣿⣿⣿⣿⣿⣿⣿⣿⣿⣿⣿⣿⣿⣿⣿⣿⡇⢕⢕⢕⢕⢕⠕⢕⢕⢕⢑⢕⢕⠕⠕⢕⢕⠕⠀⠀⠀⠀⠀⠀⠁⢕⢕⠕⠕⠑⠀⢕⢕⢕⢕⢕⢕⢕⢕⠀</a:t>
            </a:r>
            <a:br/>
            <a:r>
              <a:t>⢕⢕⢕⢕⢕⢕⢕⠑⠀⢕⢕⢕⢕⢕⢕⢕⢕⢕⢕⢕⢕⢕⢕⢕⢕⢕⢅⢕⢅⢕⢅⢕⢕⢅⢕⢕⢕⢕⢕⢕⢕⢸⣿⣿⣿⣿⣿⣿⣿⣿⣿⣿⣿⣿⣿⣿⣿⣿⣿⣿⣿⣿⣿⣿⣿⣿⣿⣿⣿⣿⣿⡇⠀⢕⢕⢕⢕⢕⠁⠀⠀⠀⠀⢀⠀⠀⠀⠀⠀⠀⠀⠀⠀⠀⢠⣤⢕⢕⢕⢕⢕⢕⢱⣤⣤⣤⢄⠀⠀⠀⠀⠀⠀⠀⠀⠀⠀⠀⠀⠀⠀⠀⠀⠀⠀⠀⠀⠀⠀⠀⠀⠀⠀⠀⠀⠀⠀⠀⠀⠀⢕⢕⢕⢕⢔⠀⠀⠀⠀⠀⠀⠀⠀⠀⠀⠀⠀⠑⢕⢕⢕⢕⢕⢕⢕⢕⢕⢕⢕⢕⢕⢕⢕⢕⢕⢕⢕⢕⢕⢕⢕⢕⠀⢕⣿⣿⣿⣿⣿⣿⣿⣿⣿⣿⣿⣿⣿⣿⣿⣿⣿⡇⢕⢕⢕⢕⢕⢕⢑⢑⠔⠕⢀⢄⠄⠀⢕⢕⢀⢄⢔⢕⢕⢔⢀⠀⢅⢔⢔⢄⠀⠀⢕⢕⢕⢕⢕⢕⢕⢕⠀</a:t>
            </a:r>
            <a:br/>
            <a:r>
              <a:t>⢕⢕⢕⢕⢕⢕⢕⠀⠀⠁⢕⢕⢕⢕⢕⢕⢕⢕⢕⢕⢕⢕⢕⢕⢕⢕⢕⢕⢕⢕⢕⢕⢕⢕⢕⢕⢕⢕⢕⢕⢕⢸⣿⣿⣿⣿⣿⣿⣿⣿⣿⣿⣿⣿⣿⣿⣿⣿⣿⣿⣿⣿⣿⣿⣿⣿⣿⣿⣿⣿⣿⡇⠀⢕⢕⢕⠑⠀⠀⠀⠀⠀⠀⠈⠀⠀⠀⠀⠀⠀⠀⠀⠀⠀⠘⠛⢕⢕⢕⢕⢕⢕⠘⠉⠉⠁⠀⠀⠀⠀⠀⠀⠀⠀⠀⠀⠀⠀⠀⠀⠀⠀⠀⠀⠀⠀⠀⠀⠀⠀⠀⠀⠀⠀⠀⠀⠀⠀⠀⠀⠑⠕⠕⠕⠑⠀⠀⠀⠀⠀⠀⠀⠀⠀⠀⠀⠀⠀⠀⠕⢕⢕⢕⢕⢕⢕⢕⢕⢕⢕⢕⢕⢕⢕⢕⢕⢕⢕⢕⢕⢕⢕⠀⢕⣿⣿⣿⣿⣿⣿⣿⣿⣿⣿⣿⣿⣿⣿⣿⣿⣿⡇⢕⢕⢕⢕⢕⢕⢕⢕⠔⢑⢐⠄⠑⢁⢁⢑⢕⢕⢕⢕⢕⢕⢕⢕⢕⢕⢕⢕⢔⢀⠀⢕⢕⢕⢕⢕⢕⢕⠀</a:t>
            </a:r>
            <a:br/>
            <a:r>
              <a:t>⢕⢕⢕⢕⢕⢕⠑⠀⠀⠀⠕⢕⢕⢕⢕⢕⢕⢕⢕⢕⢕⢕⢕⢕⢕⢕⢕⢕⢕⢕⢕⢕⢕⢕⢕⢕⢕⢕⢕⢕⢕⢸⣿⣿⣿⣿⣿⣿⣿⣿⣿⣿⣿⣿⣿⣿⣿⣿⣿⣿⣿⣿⣿⣿⣿⣿⣿⣿⣿⣿⣿⡇⠀⢕⠕⠀⠀⠀⠀⠀⠀⠀⠀⠀⠀⠀⠀⠀⠀⠀⠀⠀⠀⠀⠁⠀⠑⢕⢕⠕⢕⢑⠀⠀⠀⠀⠀⠀⠀⠀⠀⠀⠀⠀⠀⠀⠀⠀⠀⠀⠀⠀⠀⠀⠀⠀⠀⠀⠀⠀⠀⠀⠀⠀⠀⠀⠀⠀⠀⠀⠀⠀⠀⠀⠀⠀⠀⠀⠀⠀⠀⠀⠀⠀⠀⠀⠀⠀⠀⠀⠑⢕⢕⢕⢕⢕⢕⢕⢕⢕⢕⢕⢕⢕⢕⢕⢕⢕⢕⢕⢕⢕⠀⢕⣿⣿⣿⣿⣿⣿⣿⣿⣿⣿⣿⣿⣿⣿⣿⣿⣿⢇⢕⢕⢕⢕⢕⢕⠕⢕⢕⠅⢅⠕⠕⠄⠅⠅⠕⢕⢕⢕⢕⢕⢕⢕⢕⢕⢕⢕⢕⢕⢄⠀⠑⠑⠑⢕⢕⢕⠀</a:t>
            </a:r>
            <a:br/>
            <a:r>
              <a:t>⢕⢕⢕⢕⠑⠁⠀⠀⠀⢀⢄⢔⢔⢔⢔⢔⢔⢕⢕⢕⢕⢕⢕⢕⢕⢕⢕⢕⢕⢕⢕⢕⢕⢕⢕⢕⢕⢕⢕⢕⢕⢕⢜⣿⣿⣿⣿⣿⣿⣿⣿⣿⣿⣿⣿⣿⣿⣿⣿⣿⣿⢟⢝⢕⢜⢻⣿⣿⣿⣿⣿⡇⢀⠁⠀⠀⠀⠀⠀⠀⠀⠀⠀⠀⠀⠀⠀⠀⠀⠀⠀⠀⠀⠀⠀⠀⠀⠀⠀⠁⠀⠀⠀⠀⠀⠀⠀⠀⠀⠀⠀⠀⠀⠀⠀⠀⠀⠀⠀⠀⠀⠀⠀⠀⠀⠀⠀⠀⠀⠀⠀⠀⠀⠀⠀⠀⠀⠀⠀⠀⠀⠀⠀⠀⠀⠀⠀⠀⠀⠀⠀⠀⠀⠀⠀⠀⠀⠀⠀⠀⠀⠀⠕⢕⢕⢕⢕⢕⢕⢕⢕⢕⢕⢕⢕⢕⢕⢕⢕⢕⢕⢕⠀⢕⣿⣿⣿⣿⣿⣿⣿⣿⣿⣿⣿⣿⣿⣿⣿⣿⢕⢕⢕⢕⢕⢕⢕⢕⢕⢕⢕⢕⢕⢕⢕⢕⢕⢕⢕⢕⢕⢕⢕⢕⢕⢕⢕⢕⢕⢕⢕⢕⢕⢐⢀⠀⠀⠁⢕⢕⠀</a:t>
            </a:r>
            <a:br/>
            <a:r>
              <a:t>⢕⠕⠑⠀⢀⢄⢔⢔⢕⢕⢕⢕⢕⢕⢕⢕⢕⢕⢕⢕⢕⢕⢕⢕⢕⢕⢕⢕⢕⢕⢕⢕⢕⢕⢕⢕⢕⢕⢕⢕⢕⢕⢕⢸⣿⣿⣿⣿⣿⣿⣿⣿⣿⣿⣿⣿⣿⣿⣿⡿⢕⢕⢕⢕⢕⢕⢜⢻⣿⣿⡿⢇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⠀⢕⣿⣿⣿⣿⣿⣿⣿⣿⣿⣿⣿⣿⣿⣿⣿⡏⢕⢕⢕⢕⢕⢕⢕⢕⢕⢕⢕⢕⢕⢕⢕⢕⢕⢕⢕⢕⢕⢕⢕⢕⢕⢕⢕⢕⢕⢕⢕⢕⢕⢕⢕⢕⢔⢄⢀⠑⠀</a:t>
            </a:r>
            <a:br/>
            <a:r>
              <a:t>⢁⢄⢔⢕⢕⢕⢕⢕⢕⢕⢕⢕⢕⢕⢕⢕⢕⢕⢕⢕⢕⢕⢕⢕⢕⢕⢕⢕⢕⢕⢕⢕⢕⢕⢕⢕⢕⢕⢕⢕⢕⢕⢕⣼⣿⣿⣿⣿⣿⣿⣿⣿⣿⣿⣿⣿⣿⣿⢟⢕⢕⢕⢕⢕⢕⢕⢕⢕⢝⢟⡇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⠀⢕⣿⣿⣿⣿⣿⣿⣿⣿⣿⣿⣿⣿⣿⣿⣿⣧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⡏⢕⢕⢕⢕⢕⢕⢕⢕⢕⢕⢕⢕⣵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⠀⢕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⣿⢕⢕⢕⢕⢕⢕⢕⢕⢕⢕⢕⢕⣿⣷⡇⠀⢔⢔⠀⠀⠀⠀⠀⠀⠀⢔⠀⠀⠀⠀⠀⢔⢔⢔⢔⢔⢔⢔⢔⢔⢔⢔⢔⢔⢔⢔⢔⢔⢔⢔⢔⢔⢔⢔⢔⢔⢔⢔⢔⢔⢔⢔⢔⢔⢔⢔⢔⢔⢔⢔⠀⢔⢔⢔⢔⢔⢔⢔⢔⢔⢔⢔⢔⢔⢔⢔⢔⢔⢔⢔⠀⠀⠀⠀⠀⠀⠀⠀⠀⠀⠀⠀⠀⢔⢔⢔⢔⢕⢕⢕⢕⢕⢕⢕⢕⢕⢕⢕⢕⢕⢕⢕⢕⢕⢕⠀⢕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⢱⣿⣿⣿⣿⣿⣿⣿⣿⣿⣿⣿⣿⣿⣿⣿⢕⢕⢕⢕⢕⢕⢕⢕⢕⢕⢕⢕⣿⣿⡇⠀⢕⢕⠀⠀⠀⠀⠀⠀⠀⢕⠀⠀⠀⠀⠀⢕⢕⢕⢕⢕⢕⢕⢕⢕⢕⢕⢕⢕⢕⢕⢕⢕⢕⢕⢕⢕⢕⢕⢕⢕⢕⢕⢕⢕⢕⢕⢕⢕⢕⢕⢕⢕⢕⢕⠀⢕⢕⢕⢕⢕⢕⢕⢕⢕⢕⢕⢕⢕⢕⢕⢕⢕⢕⢕⠀⠀⠀⠀⠀⠀⠀⠀⠀⠀⠀⠀⠀⢕⢕⢕⢕⢕⢕⢕⢕⢕⢕⢕⢕⢕⢕⢕⢕⢕⢕⢕⢕⢕⢕⠀⢕⣿⣿⣿⣿⣿⣿⣿⣿⣿⣿⣿⣿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⢝⢝⢝⢝⢝⢝⢝⢝⢝⢝⢝⢝⢝⢝⢝⢕⢕⢕⢕⢕⢕⢕⢕⢕⢕⢕⢕⢝⢝⢕⠀⢕⢕⢄⠀⠀⠀⠀⠀⠀⢕⠀⠀⠀⠀⠀⢕⢕⢕⢕⢕⢕⢕⢕⢕⢕⢕⢕⢕⢕⢕⢕⢕⢕⢕⢕⢕⢕⢕⢕⢕⢕⢕⢕⢕⢕⢕⢕⢕⢕⢕⢕⢕⢕⢕⠀⢕⢕⢕⢕⢕⢕⢕⢕⢕⢕⢕⢕⢕⢕⢕⢕⢕⢕⢕⠀⠀⠀⠀⠀⠀⠀⠀⠀⠀⠀⠀⢄⢕⢕⢕⢕⢕⢕⢕⢕⢕⢕⢕⢕⢕⢕⢕⢕⢕⢕⢕⢕⢕⢕⠀⢕⢝⢝⢝⢝⢝⢝⢝⢝⢝⢝⢝⢝⢝⢝⢝⢝⢝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⠀⠑⠑⠑⠀⠀⠀⠀⠀⠀⠑⠀⠀⠀⠀⠀⠑⠑⠑⠑⠑⠑⠑⠑⠑⠑⠑⠑⠑⠑⠑⠑⠑⠑⠑⠑⠑⠑⠑⠑⠑⠑⠑⠑⠑⠑⠑⠑⠑⠑⠑⠑⠑⠑⠑⠀⠑⠑⠑⠑⠑⠑⠑⠑⠑⠑⠑⠑⠑⠑⠑⠑⠑⠑⠑⠐⠀⠀⠀⠀⠀⠀⠀⠀⠀⠀⠀⠑⠑⠑⠑⠑⠑⠑⠑⠑⠑⠑⠑⠑⠑⠑⠑⠑⠑⠑⠑⠑⠑⠑⠀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⣇⢕⢕⢘⣿⣿⣿⣿⣿⣿⣿⣿⣿⣿⣿⣿⣿⣿⣿⣿⣿⣿⣿⣿⣿⣿⣿⣿⣿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⡕⢕⢕⢸⣿⣿⣿⣿⣿⣿⣿⣿⣿⣿⣿⣿⣿⣿⣿⣿⣿⣿⣿⣿⣿⣿⣿⣿⣿⣿⣿⣿⣿⣿⣿⣿⣿⣿⣿⣿⣿⣿⣿⣿⣿⣿⣿⣿⣿⣿⣿⣿⣿⣿⣿⣿⣿⡇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⢏⢹⣿⣿⣿⣿⣿⣿⣿⣿⣿⢕⢕⢕⢻⣿⣿⣿⣿⣿⣿⣿⣿⣿⣿⣿⣿⣿⣿⣿⣿⣿⣿⣿⣿⣿⣿⣿⣿⣿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⢕⢕⣿⣿⣿⣿⣿⣿⣿⡿⢟⢟⢇⢕⢕⢕⢿⣿⣿⣿⣿⣿⣿⣿⣿⣿⣿⣿⣿⣿⣿⣿⣿⣿⣿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⢿⢿⢇⣱⡕⢿⣿⣿⣿⣿⣿⣿⡕⢕⢕⢕⢕⢕⢕⢜⢻⣿⣿⣿⣿⣿⣿⣿⣿⣿⣿⣿⣿⣿⣿⣿⣿⣿⣿⣿⣿⣿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⡿⢿⢟⢟⣹⣽⣷⣷⡿⢕⣼⣿⢕⢕⢕⠜⣝⡝⢟⢿⢇⢕⢕⢕⢕⢸⣇⢕⢕⢜⢝⢿⣿⣿⣿⣿⣿⣿⣿⣿⣿⣿⣿⣿⣿⣿⣿⣿⣿⣿⣿⣿⣿⣿⣿⣿⣿⣿⣿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⢿⢟⣏⢕⣱⣵⣿⣿⠿⣻⣿⣿⡇⢸⣿⣿⢕⢕⢕⢕⢕⢕⢜⢕⢕⢕⢕⠀⢕⢕⣿⡕⢕⢕⢕⢕⢝⢿⣿⣿⣿⣿⣿⣿⣿⣿⣿⣿⣿⣿⣿⣿⣿⣿⣿⣿⣿⣿⣿⣿⣿⣿⣿⣿⣿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⡑⣵⢗⢏⣱⣾⡿⡟⢟⢔⣵⣿⣿⣿⢕⣿⣿⣿⢕⣡⣧⣵⣷⣵⣕⣑⣜⠳⡕⢔⠀⢕⢸⣿⡕⢅⢕⠕⢕⢔⢻⣿⣿⣿⣿⣿⣿⣿⣿⣿⣿⣿⣿⣿⣿⣿⣿⣿⣿⣿⣿⣿⣿⣿⣿⣿⣿⣿⣿⣿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⡏⣱⣿⡿⢏⡕⢑⢕⣵⣿⣿⣿⢏⢸⢏⣻⡿⢕⣿⣿⣿⣿⣿⣿⣿⣿⣆⢿⡕⢔⢕⢘⣿⡇⢅⢔⢕⢕⢕⢕⢝⢿⣿⣿⣿⣿⣿⣿⣿⣿⣿⣿⣿⣿⣿⣿⣿⣿⣿⣿⣿⣿⣿⣿⣿⣿⣿⣿⣿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⣵⣿⡿⢕⡅⣱⣧⣾⣿⣿⣿⢏⢕⣾⢜⢟⢕⢕⣿⣿⣿⣿⣿⣿⣿⣿⣿⡎⢇⢕⢕⢔⣿⣯⢕⢕⢕⢕⢕⢕⢕⢜⢝⣿⣿⣿⣿⣿⣿⣿⣿⣿⣿⣿⣿⣿⣿⣿⣿⣿⣿⣿⣿⣿⣿⣿⣿⣿⣿⣿⣿⣿⣿⣿⣿⣿⣿⣿⣿⣿⣿⣿⣿⣿⣿⣿⣿⡇⢕⢕⢕⢕⢸⣿⣿⣿⣿⣿⣿⣿⣿⣿⣿⣿⣿⣿⣿⣿⣿⣿⣿⣿⣿⣿⣿⣿⣿⣿⣿⣿⣿⣿⣿⣿⣿⣿⣿⣿⣿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⣼⣿⡿⢕⢕⢱⣿⣿⣿⣿⣿⢇⢕⢔⢏⢕⣱⡇⢕⣿⣿⣿⣿⣿⣿⣿⣿⣿⣧⢕⢕⢕⢔⣿⣿⢕⢕⢕⠁⠁⠁⠕⢕⢕⣾⣿⣿⣿⣿⣿⣿⣿⣿⣿⣿⣿⣿⣿⣿⣿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⡿⢕⢕⢕⣼⣿⣿⣿⣿⢇⢕⢕⢱⢞⣻⣿⢇⢱⣿⣿⣿⣿⣿⣿⣿⣿⣿⣿⢕⢕⢕⢸⢿⠇⠑⢕⢕⢕⢕⢕⣱⣾⣿⣿⣿⣿⣿⣿⣿⣿⣿⣿⣿⣿⣿⣿⣿⣿⣿⣿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⡇⢕⢕⢱⣿⣿⣿⣿⣯⢕⢕⢕⢕⢇⢝⢟⢕⢸⣿⠿⣿⣿⣿⣿⣿⣿⣿⣿⢕⠀⠀⠀⠀⢀⠀⠑⠕⢕⢱⣾⣿⣿⣿⣿⣿⣿⣿⣿⣿⣿⣿⣿⣿⣿⣿⣿⣿⣿⣿⣿⣿⣿⣿⣿⣿⣿⣿⣿⣿⣿⣿⣿⣿⣿⣿⣿⣿⣿⣿⣿⣿⣿⣿⣿⣿⣯⡟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⢕⢕⣸⣿⡟⢱⣿⣿⣕⣕⢕⢕⣷⣵⡕⢕⢸⣧⢕⣿⣿⣿⣿⣿⣿⣿⣿⢕⢔⠔⠀⢄⢕⢕⠀⢄⢑⢕⢜⢻⣿⣿⣿⣿⣿⣿⣿⣿⣿⣿⣿⣿⣿⣿⣿⣿⣿⣿⣿⣿⣿⣿⣿⣿⣿⣿⣿⣿⣿⣿⣿⣿⣿⣿⣿⣿⣿⣿⣿⣿⣿⣿⣿⣿⣿⣿⣿⡇⢕⢕⢕⢱⣿⣷⣿⣿⣿⣾⣷⣾⣷⣷⣿⣷⣮⣵⣵⣧⣕⣳⢵⣧⣴⡕⢕⠕⡕⢕⢕⢕⢕⢕⢕⢕⢕⢕⢕⢕⢕⢕⢕⢕⢕⢕⢡⣿⣿⣿⣿⢕⢸⣿⣯⣗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⢕⢕⣿⣿⢕⢸⣿⣿⣿⡇⢕⢕⣿⣿⡇⢕⢕⢕⢕⢹⣿⡿⣿⣿⣿⣿⣿⡕⢔⢔⢕⢕⢕⢕⢀⢀⢕⢕⢕⣸⣿⣿⣿⣿⣿⣿⣿⣿⣿⣿⣿⣿⣿⣿⣿⣿⣿⣿⣿⣿⣿⣿⣿⣿⣿⣿⣿⣿⣿⣿⣿⣿⣿⣿⣿⣿⣿⣿⣿⣿⣿⣿⣿⣿⣿⣿⣿⡇⢕⢕⢕⢸⣿⣿⣿⣿⣿⣿⣿⣿⣿⣿⣿⣿⣿⣿⣿⣿⣿⣿⣿⣿⣿⣻⣿⡕⣧⢗⠵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⡇⢕⢱⣿⢇⢕⢸⣿⣿⡟⢇⢕⢕⣟⣟⢇⢕⢕⢕⢕⢕⢻⣇⢹⣿⣿⣿⡿⢇⢕⢕⡇⢕⢕⢕⢕⣵⣷⣿⣿⣿⣿⣿⣿⣿⣿⣿⣿⣿⣿⣿⣿⣿⣿⣿⣿⣿⣿⣿⣿⣿⣿⣿⣿⣿⣿⣿⣿⣿⣿⣿⣿⣿⣿⣿⣿⣿⣿⣿⣿⣿⣿⣿⣿⣿⣿⣿⣿⣷⢕⢕⢕⢸⣿⣿⣿⣿⣿⣿⣿⣿⣿⣿⣿⣿⣿⣿⣿⣿⣿⣿⣿⣿⣿⣿⣿⣿⣿⣿⣿⣬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⣿⢜⢕⢸⢏⢕⢕⢸⣿⣿⡇⢕⡕⢕⣿⣿⣿⣷⣕⡕⢕⢕⢕⢳⡕⢜⡿⣿⣇⢕⢕⢕⢕⢕⢕⢕⢕⢻⣿⣿⣿⣿⣿⣿⣿⣿⣿⣿⣿⣿⣿⣿⣿⣿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⢡⢕⢕⢏⢕⢕⢕⢌⣿⣿⢇⢕⠗⠕⢑⢜⢝⢻⣿⡇⢕⢕⢕⢕⢕⢕⢝⢝⢿⣇⢕⢕⣵⡇⢕⢕⢜⢕⣿⣿⣿⣿⣿⣿⣿⣿⣿⣿⣿⣿⣿⣿⣿⣿⣿⣿⣿⣿⣿⣿⣿⣿⣿⣿⣿⣿⣿⣿⣿⣿⣿⣿⣿⣿⣿⣿⣿⣿⣿⣿⣿⣿⣿⣿⣿⣿⡇⢸⣿⣿⡇⢕⢕⢸⣿⣿⣿⣿⣿⣿⣿⣿⣿⣿⣿⣿⣿⣿⣿⣿⣿⣿⣿⣿⣿⣿⣿⣿⣿⣿⣿⣿⣿⣿⣿⣾⣷⢇⡕⢕⢕⢕⢕⢕⢕⢕⣿⣿⡟⢻⣿⣿⣿⣿⣿⣿⣿⣿⣿⣿⣿⣿⣿⣿⣿⣿⣿⣿⣿⣿⣿⣿⣿⣿⣿⣿⣿⣿⣿⣿⣿⣿⣿⣿⡇⢕⢕⢕⢕⢕⢔⢕⢕⠕⢕⢕⠕⠁⠁⢑⠕⠕⠁⢕⢕⢁⠐⢼⣿⣿⣿⣿⣿⣿⣿⣿⣿⣿⣿⣿⣿⣿⣿⣿⣿⣿⣿⣿⣿⣿⣿⣿⣿⣿⣿⣿⣿⣿⣿⣿⣿⣿⣿⣿⣿⣿⣿⣿⣿⣿⠀</a:t>
            </a:r>
            <a:br/>
            <a:r>
              <a:t>⢕⢕⢕⢕⢕⢕⠑⢕⢜⢝⢕⠀⠀⢄⢄⢁⢔⣾⣿⣿⣷⣵⣧⣵⣵⣿⢕⠕⠑⠑⠕⠺⠿⢕⢕⢕⢕⢕⢸⣿⣿⣿⣿⣿⣿⣿⣿⣿⣿⣿⣿⣿⣿⣿⣿⣿⣿⣿⣿⣿⣿⣿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⢐⢇⢕⢕⢕⢕⢕⢕⢕⢕⡕⢀⠀⠀⢕⣱⣵⣾⣿⣿⣿⣿⣿⣿⣿⢇⡀⠀⠀⢔⢔⢀⢕⢕⢕⢕⢕⢕⣸⣿⣿⣿⣿⣿⣿⣿⣿⣿⣿⣿⣿⣿⣿⣿⣿⣿⣿⣿⣿⣿⣿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⣼⢕⢕⢕⢕⢕⢱⣷⡕⢕⢕⢕⢔⢱⣼⣿⣿⣿⣿⣿⣿⣿⣿⣿⣿⢕⢀⠀⢀⢔⣵⢕⡕⢕⢕⢕⢕⣼⣿⣿⣿⣿⣿⣿⣿⣿⣿⣿⣿⣿⣿⣿⣿⣿⣿⣿⣿⣿⣿⣿⣿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⢅⢑⠁⢕⢔⢑⠑⢕⢕⢕⢑⠀⠁⠕⢕⢕⢐⢔⢸⣿⣿⣿⣿⣿⣿⣿⣿⣿⣿⣿⣿⣿⣿⣿⣿⣿⣿⣿⣿⣿⣿⣿⣿⣿⣿⣿⣿⣿⣿⣿⣿⣿⣿⣿⣿⣿⣿⣿⣿⣿⣿⠀</a:t>
            </a:r>
            <a:br/>
            <a:r>
              <a:t>⣿⡕⢕⢕⢕⢕⢸⣿⣿⣕⢕⢕⢕⣞⣿⣿⣿⣿⣿⣿⣿⣿⣿⣿⣿⡇⢕⢕⢕⣼⣿⡿⢕⢕⢕⢕⢕⢻⣿⣿⣿⣿⣿⣿⣿⣿⣿⣿⣿⣿⣿⣿⣿⣿⣿⣿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⢝⣧⢕⢕⢕⢕⢰⣿⣿⢏⠙⠉⠛⣿⣿⣿⣿⣿⣿⣿⣿⣿⣿⣿⣿⣿⣧⣕⡜⣹⣿⢇⢕⢕⢕⢕⢕⢕⢹⣿⣿⣿⣿⣿⣿⣿⣿⣿⣿⣿⣿⣿⣿⣿⣿⣿⣿⣿⣿⣿⣿⣿⣿⣿⣿⣿⣿⣿⣿⣿⣿⣿⣿⣿⣿⣿⣿⣿⣿⣿⣿⣿⣿⣿⣿⣿⡇⢸⣿⣿⡇⢕⢹⣿⣿⣿⣿⣿⣿⣿⣿⣿⣿⣿⣿⣿⣿⣿⣿⣿⣿⣿⣿⣿⣿⣿⣿⣿⣿⣿⣿⣿⣿⣿⣿⣿⣿⣿⣿⣿⡇⢇⢕⢕⢕⢕⣿⣿⡇⢸⣿⣿⣿⣿⣿⣿⣿⣿⣿⣿⣿⣿⣿⣿⣿⣿⣿⣿⣿⣿⣿⣿⣿⣿⣿⣿⣿⣿⣿⣿⣿⣿⣿⣿⡇⠕⠜⠑⢕⢕⠕⠕⢜⢇⢄⡄⢀⢀⣔⢕⢕⢑⢔⢕⢕⠅⢕⢹⣿⣿⣿⣿⣿⣿⣿⣿⣿⣿⣿⣿⣿⣿⣿⣿⣿⣿⣿⣿⣿⣿⣿⣿⣿⣿⣿⣿⣿⣿⣿⣿⣿⣿⣿⣿⣿⣿⣿⣿⣿⣿⠀</a:t>
            </a:r>
            <a:br/>
            <a:r>
              <a:t>⢔⣿⢕⢕⢕⢕⢜⣿⣿⣷⣶⣿⣿⣿⣿⣿⣿⣿⣿⣿⣿⣿⣿⣿⣿⣿⣿⣟⣓⢽⢏⢕⢕⢕⢕⢕⢕⢕⢔⢻⣿⣿⣿⣿⣿⣿⣿⣿⣿⣿⣿⣿⣿⣿⣿⣿⣿⣿⢉⢙⢙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⢕⢸⢕⢕⢕⢕⢕⢹⣿⣿⣿⣿⣿⣿⣿⣿⣿⣿⣿⣿⣿⣿⣿⣿⣿⣿⣿⣿⣟⣱⢕⢕⢕⢕⢕⢕⢕⢕⢕⢸⣿⣿⣿⣿⣿⣿⣿⣿⣿⣿⣿⣿⣿⣿⣿⣿⣿⣯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⢜⢿⣿⣿⣿⣿⣿⣿⣿⣝⡝⢹⢝⢏⢟⣛⣿⣿⣿⣿⡿⢇⢕⢕⢕⢕⢕⢕⢕⢕⢕⢰⣿⣿⣿⣿⣿⣿⣿⣿⣿⣿⣿⣿⣿⣿⣿⣿⣿⡏⡋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⢕⢕⢕⢕⢕⢕⢕⢕⢕⢕⢍⢻⣿⣿⣿⣿⣿⣿⣿⣿⣿⣿⣿⣿⣿⣿⡿⢏⢕⢕⢕⢕⢕⢕⢕⢕⢕⢕⢕⢜⢿⣿⣿⣿⣿⣿⣿⣿⣿⣿⣿⣿⣿⣿⣿⣿⣿⡇⢐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⢕⢕⢕⢕⢕⢕⢕⢝⢟⢿⣿⣿⣿⣿⣿⣿⡿⢟⢏⢕⢕⢕⢕⢕⢕⢕⢕⢕⢕⢕⢕⢕⢕⢕⢸⣿⣿⣿⣿⣿⣿⣿⣿⣿⣿⣿⣿⣿⣿⣿⣿⣷⣦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⢨⣧⢕⢕⢕⢕⢕⢕⢕⢕⢕⢕⢕⢜⢝⢟⢏⢝⢕⢕⢕⢕⢕⢕⢕⢕⢕⢕⢕⢕⢕⢕⢕⢕⡇⢕⢕⢄⣿⣿⣿⣿⣿⣿⣿⣿⣿⣿⣿⣿⣿⣿⣿⣿⣿⣿⣝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⢕⢑⢸⣿⡕⢅⢕⢕⢕⢕⢕⢕⢕⢕⢕⢕⢕⢕⢕⢕⢕⢕⢕⢕⢕⢕⢕⢕⢕⢕⢕⢕⢕⢕⠕⣼⢇⢕⢕⢕⢸⣿⣿⣿⣿⣿⣿⣿⣿⣿⣿⣿⣿⣿⢟⢟⢻⢕⢅⢱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⢜⠉⠛⠋⠛⠛⢻⣿⣿⣿⣿⣿⣿⣿⣿⣿⣿⣿⣿⣿⣿⣿⣿⠀</a:t>
            </a:r>
            <a:br/>
            <a:r>
              <a:t>⢕⢕⢱⢕⢿⣇⢕⢕⢕⢕⢕⢕⣕⣵⣵⣵⡇⢕⢕⢕⢕⢕⢕⢕⢕⢕⢕⢕⢕⢕⢕⢕⢕⢕⢕⢸⢏⢕⢕⢕⢕⢸⣿⣿⣿⣿⣿⣿⣿⣿⣿⣿⣿⣿⣿⣷⣵⣵⣵⣵⣕⣕⣕⣕⣕⡕⢕⢕⢕⣼⣿⣿⣿⣿⣿⣿⣿⣿⣿⣿⣿⣿⣿⣿⣿⣿⣿⣿⣿⣿⡗⢕⢄⡇⢄⢄⢔⢔⢔⢄⢀⠀⠀⠀⠀⢸⡇⣿⣿⡇⢕⢸⣿⣿⣿⣿⣿⣿⣿⣿⣿⣿⣿⣿⣿⣿⣿⣿⣿⣿⣿⢇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⡕⢕⢻⣧⡕⢕⢕⢕⢔⣿⣿⣿⣿⢕⠑⢕⢕⢕⢕⢕⢕⢕⢕⢕⢕⢕⢕⢕⢕⢕⢕⠕⠕⢕⢕⢕⢕⢕⣸⣿⣿⣿⣿⣿⣿⣿⣿⣿⣿⣿⣿⣿⣿⣿⣿⣿⣿⣿⣿⣿⣿⣿⣿⣿⣿⣿⣿⣿⣿⣿⣿⣿⣿⣿⣿⣿⣿⣿⣿⣿⣿⣿⡇⢜⢟⣿⣿⡇⢕⢁⡇⢕⢕⢕⢕⢕⢕⢕⢕⠀⠀⠀⢸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⢻⣧⡕⢜⢕⢕⠔⢕⢕⢝⢿⣿⣿⡕⠀⠀⠑⢕⢕⢕⢕⢕⢕⢕⢕⢕⢕⠕⠁⠁⠀⠔⠔⠐⠕⢕⢕⢸⣿⣿⣿⣿⣿⣿⣿⣿⣿⣿⣿⣿⣿⣿⣿⣿⣿⣿⣿⣿⣿⣿⣿⣿⣿⣿⣿⣿⣿⣿⣿⣿⣿⣿⣿⣿⣿⣿⣿⣿⣿⣿⣿⣿⣧⣼⣿⣿⣿⡇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⢝⢷⢇⢕⢜⢜⢛⢷⣵⣕⡔⢝⢻⣧⣔⢀⠀⠑⢕⢕⢕⢑⢑⠕⠕⢕⢀⠀⠀⢀⢀⠀⠐⢄⢕⢕⢜⢿⣿⣿⣿⣿⣿⣿⣿⣿⣿⣿⣿⣿⣿⣿⣿⣿⣿⣿⣿⣿⣿⣿⣿⣿⣿⣿⣿⣿⣿⣿⣿⣿⣿⣿⣿⣿⣿⣿⣿⣿⣿⣿⣿⣿⣷⣿⣿⣿⡇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⣕⢕⢕⢕⢕⢕⢕⢕⢕⢕⢕⢜⢟⣟⣟⢗⢗⢇⢇⢜⣕⢐⠁⠁⠁⠑⠁⠁⠑⢕⢕⢔⢔⠑⠕⠀⢄⢕⢕⢕⢕⢸⣿⣿⣿⣿⣿⣿⣿⣿⣿⣿⣿⣿⣿⣿⣿⣿⣿⣿⣿⣿⣿⣿⣿⣿⣿⣿⣿⣿⣿⣿⣿⣿⣿⣿⣿⣿⣿⣿⣿⣿⣿⣿⣿⣿⣿⣿⣿⣿⡇⢕⢕⢕⠁⠁⠁⠁⠁⠀⠀⠀⠀⠀⠀⢸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⣿⣿⣧⣕⢕⢕⢕⢕⢕⢁⠁⠑⠑⠕⢝⢿⣵⡕⢕⢕⢹⣇⠀⠀⠀⠀⠀⢄⢄⢕⢕⢕⢕⢕⢔⢔⢕⢕⢕⢕⢕⢕⢻⣿⣿⣿⣿⣿⣿⣿⣿⣿⣿⣿⣿⣿⣿⣿⣿⣿⣿⣿⣿⣿⣿⣿⣿⣿⣿⣿⣿⣿⣿⣿⣿⣿⣿⣿⣿⣿⣿⣿⣿⣿⣿⣿⣿⣿⣿⣿⢕⢕⢕⡕⢀⡀⣀⣀⣀⢀⣀⣀⣀⣀⣀⣸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⣿⣿⣿⣿⣧⢕⢕⢕⢕⢕⢀⠀⠀⠀⠀⠁⠝⢳⢕⢕⢕⢹⡕⠀⠀⠀⠀⠀⠁⠕⢕⢕⢕⢕⢕⢕⢕⢕⢕⢕⢕⢕⢕⣿⣿⣿⣿⣿⣿⣿⣿⣿⣿⣿⣿⣿⣿⣿⣿⣿⣿⣿⣿⣿⣿⣿⣿⣿⣿⣿⣿⣿⣿⣿⣿⣿⣿⣿⣿⣿⣿⣿⣿⣿⣿⣿⣿⣿⣿⣿⢕⢕⢕⢜⠉⠈⠉⠉⠉⠉⠉⠉⠉⠁⠉⢹⡇⣿⣿⡇⢕⢸⣿⣿⣿⣿⣿⣿⣿⣿⣿⣿⣿⣿⡇⠀⠀⠀⠀⠀⠀⠀⠀⠀⠀⠀⠀⠀⠀⠀⠈⢹⣿⣿⣿⢕⣿⣿⣿⣿⣿⣿⣿⣿⣿⣿⣿⣿⢜⢝⢝⣱⣵⣵⣕⣵⣱⣕⣕⣕⣱⣱⣑⣵⣼⣝⣽⣝⣕⣔⣔⣔⣔⣴⣕⣱⣕⡑⣕⡑⢸⢙⡝⢝⣝⣙⣝⣽⣝⣕⣐⣕⣽⣱⣔⣔⣝⣽⡽⠝⠀⠀⢸⣝⡅⠀⠀⠀⠀⠀⠀⠀⠀⠀⢔⢔⢔⢔⢕⢕⣕⣙⣹⣽⣙⣝⣹⣽⣝⣽⠀</a:t>
            </a:r>
            <a:br/>
            <a:r>
              <a:t>⣿⣿⣿⣿⣿⣷⣧⡕⢕⢕⢕⠀⠀⠀⠀⠀⠀⠀⠕⢕⢕⢕⢕⢀⠀⠀⠀⠀⠀⠀⠁⢕⢕⢕⢕⢕⢕⢕⢕⢕⢕⢕⢕⢜⣿⣿⣿⣿⣿⣿⣿⣿⣿⣿⣿⣿⣿⣿⣿⣿⣿⣿⣿⣿⣿⣿⣿⣿⣿⣿⣿⣿⣿⣿⣿⣿⣿⣿⣿⣿⣿⣿⣿⣿⣿⣿⣿⣿⣿⡿⢕⢕⢕⢕⢀⢔⢄⢄⢔⢄⢀⠀⠀⠀⠀⢱⡇⣿⣿⡇⢕⢸⣿⣿⣿⣿⣿⣿⣿⣿⣿⣿⣿⢿⢿⡄⠀⠀⠀⠀⠀⠀⠀⠀⠀⠀⠀⠀⠀⠀⠀⢕⢽⣿⣿⢕⣿⣿⣿⣿⣿⣿⣿⣿⣿⣿⣿⣿⢕⢕⢸⣿⣿⣿⣿⣿⣿⣿⣿⣿⣿⣿⣿⣿⣟⢿⣿⣿⣿⣿⣿⣻⣿⣿⣿⣿⡟⢝⢕⢕⢕⢜⢕⢕⢝⢔⢕⢜⢍⢟⣿⣯⡏⢟⢟⢟⢟⢏⢁⢀⢀⢀⢁⢁⢁⢀⢄⢄⢔⢔⢄⢲⢖⢀⢕⢕⢕⢕⢕⢜⢕⢜⢝⢟⢟⢟⢻⢿⢿⠿⠀</a:t>
            </a:r>
            <a:br/>
            <a:r>
              <a:t>⣿⣿⣿⣿⣿⣿⣿⣿⣿⣕⡕⢔⠀⠀⠀⠀⠀⠀⠀⠑⠀⢕⠕⢕⠀⠀⠀⠀⠀⠀⢄⢕⢕⢕⣵⣵⣵⣕⢕⢕⢕⢕⢕⢕⢻⣿⣿⣿⣿⣿⣿⣿⣿⣿⣿⣿⣿⣿⣿⣿⣿⣿⣿⣿⣿⣿⣿⣿⣿⣿⣿⣿⣿⣿⣿⣿⣿⣿⣿⣿⣿⣿⣿⣿⣿⣿⣿⣿⣿⡇⢕⢕⢕⢕⢕⢕⢕⢕⢕⢕⢕⢔⠀⠀⠀⢸⡇⣿⣿⡇⢕⢸⣿⣿⣿⣿⣿⣿⣿⣿⣻⢻⢿⡎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⣿⣿⣿⣿⣿⣿⣿⣿⣿⣿⣷⡕⠀⠀⠀⠀⠀⠀⠀⠀⠀⠁⠀⠀⠀⠀⠀⠀⠀⠀⢕⣾⣿⣿⣿⣿⣿⣿⣇⢕⢕⢕⢕⢕⢕⣿⣿⣿⣿⣿⣿⣿⣿⣿⣿⣿⣿⣿⣿⣿⣿⣿⣿⣿⣿⣿⣿⣿⣿⣿⣿⣿⣿⣿⣿⣿⣿⣿⣿⣿⣿⣿⣿⣿⣿⣿⣿⣿⣿⢇⢕⢕⢕⢕⢕⢕⢕⢕⢕⢕⢕⢕⠀⠀⠀⢸⡇⣿⣿⡇⢕⢸⡿⢿⣿⡿⣿⡿⠿⢇⢫⡕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⣿⣿⢟⢝⢿⣿⣿⣿⣿⣿⣿⡇⢄⠀⠀⠀⠀⠀⠀⠀⠀⠀⠀⠀⠀⠀⠀⠀⠀⠀⠁⠜⢟⢿⣿⣿⣿⣿⣿⡇⢕⢕⢕⢕⢕⢹⣿⣿⣿⣿⣿⣿⣿⣿⣿⣿⣿⣿⣿⣿⡟⢏⢝⢸⣿⣿⣿⣿⣿⣿⣿⣿⣿⣿⣿⣿⣿⣿⣿⣿⣿⣿⣿⣿⣿⣿⣿⣿⣿⢕⢕⢕⢕⢕⢕⢕⢕⢕⢕⢕⢕⠕⠀⠀⠀⢸⡇⡻⣟⢇⢕⢘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⢟⢕⢕⢕⢜⣿⣿⣿⣿⣿⣿⡇⢕⠀⠀⠀⠀⠀⠀⠀⠀⠀⠀⠀⠀⠀⠀⠀⢕⢕⢕⢀⠀⠑⢜⢿⣿⣿⣿⣿⡕⢕⢕⢕⢕⢜⣿⣿⣿⣿⣿⣿⣿⡿⢿⣿⣿⣿⣿⣿⡇⢕⢕⢸⣿⣿⣿⣿⣿⣿⢿⢿⣿⣿⣿⣿⣿⣿⣿⣿⣿⣿⣿⣿⣿⣿⣿⣿⣿⢕⢕⢕⢕⢕⠁⠁⠑⠁⠁⠁⠀⠀⠀⠀⠀⢕⡇⢔⢫⢕⢕⢕⢕⢕⢕⢕⢕⢕⢕⢕⢕⢕⢕⢕⢕⡿⢕⠀⠀⠀⠀⠀⠀⠀⠀⠀⠀⠀⠀⠀⠀⢕⢕⣿⣿⢕⣿⣿⣿⣿⣿⣿⣿⣿⣿⣿⣿⣿⢕⢕⢸⣿⣿⣿⣿⣿⣿⣿⣿⣿⣿⣿⣿⣿⣿⣿⣿⣿⣿⣿⣿⣿⣿⣿⣿⣼⡕⡕⢕⢕⢕⢕⢕⢕⢕⢕⢕⢕⢕⣱⣿⣿⡇⢕⢕⠀⠀⠀⠀⠀⠀⠀⠀⠀⠀⠀⢕⢕⢕⢕⢕⢕⢕⢕⢕⢕⢕⢕⢕⢕⢕⢕⢕⢕⢕⢕⢕⢕⢕⢕⠀</a:t>
            </a:r>
            <a:br/>
            <a:r>
              <a:t>⢕⢕⢕⢕⢕⢹⣿⣿⣿⣿⣿⡇⢕⠀⠀⠀⠀⠀⠀⠀⠀⠀⠀⠀⠀⠀⠀⠀⢕⢵⢇⢕⠀⠀⠁⢜⣿⣿⣿⣿⡇⢕⢕⢕⢕⢔⣿⣿⣿⣿⢏⢝⢕⢕⣸⣿⣿⣿⣿⣿⡇⢕⢕⢸⣿⣿⣿⣿⡿⢕⠑⠑⢜⢻⣿⣿⣿⣿⣿⣿⣿⣿⣿⣿⣿⣿⣿⣿⣿⢕⢕⢕⢕⢕⠀⠀⠀⠀⠀⠀⠀⠀⠀⠀⠀⠱⡇⢕⢕⢕⢕⢕⢕⢕⢕⢕⢕⢕⢕⢕⠕⠕⠕⢕⢕⡇⢕⠀⠀⠀⠀⠀⠀⠀⠀⠀⠀⠀⠀⠀⠀⢕⢕⣿⣿⢕⣿⣿⣿⣿⣿⣿⣿⣿⣿⣿⣿⣿⢕⢕⢸⣿⣿⣿⣿⣿⣿⣿⣿⣿⣿⣿⣿⣿⣿⣿⣿⣿⣿⣿⣿⣿⣿⣿⣿⣿⣿⣿⣷⣷⣷⣷⡇⢕⣷⣷⣷⣷⣾⣿⣿⣿⡇⢕⢕⢕⠀⠀⠀⠀⠀⠀⠀⠀⠀⠀⢕⢕⢕⢕⢕⢕⢕⢕⢕⢕⢕⢕⢕⢕⢕⢕⢕⢕⢕⢕⢕⢕⢕⢕⠀</a:t>
            </a:r>
            <a:br/>
            <a:r>
              <a:t>⢕⢕⢕⢁⠑⠑⠘⠟⠟⠻⢿⢕⢕⠀⠀⠀⠀⠀⠀⠀⠀⠀⠀⠀⠀⠀⠀⠀⠀⠑⠑⠕⠀⠀⠀⢕⢿⢿⢿⢿⢇⢕⢕⢕⢕⢕⣿⣿⣿⣿⢕⢕⢕⣿⣿⣿⣿⣿⣿⣿⡇⢕⢕⢸⣿⡿⢿⢿⢕⠀⠀⠀⠀⠁⢝⢻⣿⣿⣿⣿⣿⣿⣿⣿⣿⣿⣿⣿⡟⢕⢕⢕⢕⢕⢟⢏⢟⢟⢟⢟⢟⢟⢟⢟⢟⢟⢇⢕⢕⢕⢕⢕⢕⢔⢔⢕⢔⢔⢔⢔⢔⢕⢔⢕⢕⢕⢕⠀⠀⠀⠀⠀⠀⠀⠀⠀⠀⠀⠀⠀⠀⢕⢕⣿⣿⢕⣿⣿⣿⣿⣿⣿⣿⣿⣿⣿⣿⣿⢕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⠀⠁⠁⠑⠕⢔⢄⢀⠀⠀⠀⠀⠀⠀⠀⠀⠀⠀⠀⠀⠀⠀⠀⠀⠀⠀⠀⠀⠀⠀⠀⠀⠀⠀⠀⢕⢕⢕⢕⢕⢕⢕⢕⢕⢕⢕⣿⣿⣿⣿⢕⢕⢕⣿⣿⣿⣿⡿⢟⠟⢇⢕⢕⢜⠝⠁⠀⠁⠁⠀⠀⠀⠀⠀⠀⢕⢹⣿⣿⣿⣿⣿⣿⣿⣿⣿⣿⣿⢕⢕⢕⢕⢕⢕⢕⢕⢕⢕⢕⢕⢕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⠀⠀⠀⠁⠑⠔⢄⢀⠀⠀⠀⠀⠀⠀⠀⠀⠀⠀⠀⠀⠀⠀⠀⠀⠀⠀⠀⠀⠀⠀⠀⠀⢕⢕⣕⣕⢕⢕⢕⢕⢕⢕⢜⢟⠟⠟⠏⠑⠑⠑⠑⠑⠑⠁⠀⠀⠀⠀⢀⠔⠁⠀⠀⠀⠀⠀⠀⠀⠀⠀⠀⠀⢕⣸⣿⣿⣿⣿⣿⣿⣿⣿⣿⣿⣿⢕⢕⢕⢕⢕⢕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⠀⠀⠀⠀⠀⠀⠀⠑⠕⢄⢀⠀⠀⠀⠀⠀⠀⠀⠀⠀⠀⠀⠀⠀⠀⠀⠀⠀⠀⠀⠀⠀⠀⠑⠕⠔⠕⢕⢕⢕⢕⠁⠀⠀⠀⠀⠀⠀⠀⠀⠀⠀⠀⠀⠀⠀⢄⠐⠁⠀⠀⠀⠀⠀⠀⠀⠀⠀⠀⠀⢔⢱⣾⣿⣿⣿⣿⣿⣿⣿⣿⣿⣿⣿⣿⢕⢕⢕⠑⠀⢕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⢄⠀⠀⠀⠀⠀⠀⠀⠀⠀⠀⠀⠁⠁⠐⢀⠀⠀⠀⠀⢔⠁⢀⠄⠀⠀⠀⠀⠀⠀⠀⠀⠀⠀⠀⠀⠀⠀⠀⢕⢕⢕⢕⠀⠀⠀⠀⠀⠀⠀⠀⠀⠀⠀⠀⠀⠀⢀⠐⠀⠀⠀⠀⠀⠀⠀⠀⠀⠀⠀⠀⠀⠀⠁⠕⢹⣿⣿⣿⣿⣿⣿⣿⣿⡏⣿⣿⣿⢕⠕⠁⠀⢀⢕⢕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⢕⢕⢄⠀⠀⠀⠀⠀⠀⠀⠀⠀⠀⠀⠀⠀⠁⠀⢀⢕⠀⠄⠑⠐⠄⢀⠀⠀⠀⠀⠀⠀⠀⠀⠀⠀⠀⠀⠀⠀⠁⠑⠀⠀⠀⠀⠀⠀⠀⠀⠀⠀⠀⠀⠀⠀⢔⠁⠀⠀⠀⠀⠀⠀⠀⠀⠀⠀⠀⠀⠀⠀⠀⠀⢀⢱⣿⣿⣿⣿⣿⣿⣿⣿⡇⣿⣟⣿⢕⠀⠀⢔⢕⢕⢕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⢕⢕⢕⢕⢀⠀⠀⠀⠀⠀⠀⠀⠀⠀⠀⠀⠀⠀⠁⠐⠀⠀⠐⠀⠀⠀⠁⠐⠄⠀⠀⠀⠀⠀⠀⠀⠀⠀⠀⠀⠀⠀⠀⠀⠀⠀⠀⠀⠀⠀⠀⠀⠀⠀⢀⠑⠀⠀⠀⠀⠀⠀⠀⠀⠀⠀⠀⠀⠀⠀⠀⠀⠀⠀⢕⣾⣿⣿⣿⣿⣿⣿⣿⣿⣧⣿⣿⣿⢕⢄⢕⢕⢕⢕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⢑⠕⢕⢕⢕⢔⢀⠀⠀⠀⠀⠀⠀⠀⠀⠀⠀⠀⠀⠀⠀⠀⠀⠀⠀⠀⠀⠀⠀⠀⠀⠀⠀⠀⠀⠀⠀⠀⠀⠀⠀⠀⠀⠀⠀⠀⠀⠀⠀⠀⠀⠀⠀⠀⠁⠀⠀⠀⢔⢔⢔⢄⢄⢄⢄⢀⢀⠀⠀⠀⠀⠀⠀⠀⢕⣿⣿⣿⣿⣿⣿⣿⣿⣿⢯⣿⣿⢟⢕⢕⢕⢕⢕⢕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⢕⢔⠁⠑⢕⢕⢕⢄⠀⠀⠀⠀⠀⠀⠀⠀⠀⠀⠀⠀⠀⠀⠀⠀⠀⠀⠀⠀⠀⠀⠀⠀⠀⠀⠀⠀⠀⢄⢀⠀⠀⠀⠀⠀⠀⠀⠀⠀⠀⠀⠀⠀⠀⠀⠀⠀⠀⠀⠁⠕⢕⢕⢕⢕⣱⣷⣧⢕⠀⠀⠀⠀⠀⠀⠑⢕⢕⢕⢕⢕⢕⢕⢕⢕⢰⡿⢇⢕⢕⢕⢕⢕⢕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⢸⣿⣿⣿⣿⣿⣿⣿⣿⡇⢕⢕⠀⠀⠀⠀⠀⠀⠀⠀⠀⠀⠀⢕⢕⢕⢕⢕⢕⢕⢕⢕⢕⢕⢕⢕⢕⢕⢕⢕⢕⢕⢕⢕⢕⢕⢕⠀</a:t>
            </a:r>
            <a:br/>
            <a:r>
              <a:t>⢕⢕⢕⢀⠀⠁⠕⢕⢔⠀⠀⠀⠀⠀⠀⠀⠀⠀⠀⠀⠀⠀⠀⠀⠀⠀⠀⠀⠀⠀⠀⠀⠀⠀⠀⠀⠀⢕⢕⠀⠀⠀⠀⠀⠀⠀⠀⠀⠀⠀⠀⠀⠀⠀⠀⠀⠀⠀⠀⠀⠑⢕⢱⢾⢿⢟⢏⢅⠀⠀⠀⠀⠀⠀⠀⠀⢕⢕⢕⢕⢕⢕⢕⢕⢕⢕⢕⢕⢕⢕⢕⢕⢕⢕⢕⢕⢕⢕⢕⢕⢕⢕⢕⢕⢕⢕⢕⢕⢕⢕⢕⢕⢕⢕⢕⢕⢕⢕⢕⢕⢕⢕⢕⢕⢕⢕⢕⢕⢕⢕⢕⢕⢕⢕⢕⢕⢕⢕⢕⢕⢕⢕⢕⢕⢕⢕⢕⢕⢕⢕⢕⢕⢕⢕⢕⢕⢕⢕⡘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⢕⢕⢕⢕⢄⠀⠀⠀⠑⠑⠀⠀⠀⠀⠀⠀⠀⠀⠀⠀⠀⠀⠀⠀⠀⠀⠀⠀⠀⠀⠀⠀⠀⠀⠀⠀⠀⢕⠁⠀⠀⠀⠀⠀⠀⠀⠀⠀⠀⠀⠀⠀⠀⠀⠀⢄⢔⢄⢀⠀⢀⢕⢕⢕⢕⢕⣵⡇⠀⠀⠀⠀⠀⠀⠀⢄⢕⢕⢕⢕⢕⢕⢕⢕⢕⢕⢕⢕⢕⢕⢕⢕⢕⢕⢕⢕⢕⢕⢕⢕⢕⢕⢕⢕⢕⢕⢕⢕⢕⢕⢕⢕⢕⢕⢕⢕⢕⢕⢕⢕⢕⢕⢕⢕⢕⢕⢕⢕⢕⢕⢕⢕⢕⢕⢕⢕⢕⢕⢕⢕⢕⢕⢕⢕⢕⢕⢕⢕⢕⢕⢕⢕⢕⢕⢕⢕⢕⢕⢕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⢕⢕⢕⢕⢕⢄⠀⠀⠀⠀⠀⠀⠀⠀⠀⠀⠀⠀⠀⠀⠀⢀⢀⠀⠀⢄⠔⠀⠀⠁⠀⠀⠀⠀⠀⠀⠀⢕⠀⠀⠀⠀⠀⠀⠀⠀⠀⠀⠀⠀⠀⠀⠀⠀⠀⠁⠑⢕⠡⣧⡕⢵⢷⢷⢿⢟⢏⢕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⠁⠑⢕⢕⢕⢕⢔⠀⠀⠀⠀⠀⠀⠀⠀⠀⠀⠀⠄⠄⠑⠁⢕⠔⠀⠀⠀⠀⠀⠀⢕⠀⠀⠀⠀⠀⠀⠐⢕⠀⠀⠀⠀⠀⠀⠀⠀⠀⠀⠀⠀⠀⠀⠀⠀⠀⠀⠀⢕⢜⢕⢕⡕⢕⢕⡱⢕⠑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⠀⠀⠁⠕⢕⢕⢕⢕⠀⠀⠀⠀⠀⠀⠀⠀⠀⠀⠀⠀⠀⠀⠀⠀⠀⠀⠀⠀⢀⢄⢄⢄⠔⠀⠀⢀⢀⢀⠁⢔⠀⠀⠀⠀⠀⠀⠀⠀⠀⠀⠀⠀⠀⠀⠀⠀⠀⠀⠀⠁⠕⢕⢕⢕⢝⠕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⠀⠀⠀⠀⠑⠀⢕⢕⢔⠀⠀⠀⠀⠀⠀⠀⠀⠀⠀⠀⠀⠀⠀⠀⠀⠀⠀⠐⠕⠕⠁⢁⠀⠔⢕⢕⢱⢕⢔⠑⢕⢀⢁⢕⢕⢕⢄⢀⠀⠀⠀⠀⠀⠀⠀⠀⠀⠀⠀⠀⠀⠁⠑⠑⠁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⠀⠀⠀⠀⠀⠀⠀⢕⢕⢀⠀⠀⠀⠀⠀⠀⠀⠀⠁⠁⠀⠀⠀⠀⠀⠀⠀⠀⠀⠀⠀⠕⠀⠀⠀⠁⠘⢕⢕⢔⠀⠑⢕⢕⢕⢕⢕⢕⢔⢀⠀⠀⠀⠀⠀⠀⠀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⠀⠀⠀⠀⠀⠀⠀⠀⠕⠑⠀⠀⠀⠀⠀⠀⠀⠀⠀⠀⠀⠀⠀⠀⠀⠀⠀⠀⠀⠀⠀⠀⠀⠀⠀⠀⠀⠀⠑⢕⢕⢀⢕⢕⢕⢕⢕⢕⢕⢕⢔⢀⠀⠀⠀⠀⠀⠀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⢄⢔⢄⢀⠀⠀⠀⠀⠀⠀⠀⠀⠀⠀⠀⠀⠀⠀⠀⠀⠀⠀⠀⠀⠀⠀⠀⠀⠀⠀⠄⢄⢀⠀⠀⠀⠀⠀⠀⠀⠑⢕⢕⢕⢕⢕⢕⢕⢕⢕⣕⡕⢄⠀⠀⠀⠀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⢕⢕⢕⢕⢔⢄⠀⠀⠀⠀⠀⠀⠀⠀⠀⠀⠀⠀⠀⠀⠀⠀⠀⠀⠀⠀⠀⠀⠀⠀⢀⠁⠕⢕⢔⢄⢀⠀⠀⠀⠀⢕⢕⢕⢕⢕⢕⢕⢕⢕⣿⣷⣵⢕⢄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⢕⢕⢕⢕⢕⢕⢕⢔⢔⢔⢔⢄⢄⢄⢄⡄⢄⢀⠀⠀⠀⠀⠀⠀⠀⠀⠀⠀⠀⠀⠀⠀⠀⠀⠑⠁⠁⠀⠀⠀⠀⢕⢕⢕⢕⢕⢕⢕⢕⢕⢕⢕⢕⢕⢕⢕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⠑⠑⠑⠑⠑⠑⠑⠑⠑⠑⠑⠑⠚⠛⠛⠛⠛⠛⠓⠐⠀⠀⠀⠀⠀⠀⠀⠀⠀⠀⠀⠀⠀⠀⠀⠀⠀⠀⠀⠀⠀⠑⠑⠑⠑⠑⠑⠑⠑⠑⠑⠑⠑⠑⠑⠑⠑⠀⠀⠀⠀⠀⠀⠀⠀⠀⠀⠐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⣽⣿⣿⣿⣿⢕⢕⣱⣿⣿⣿⣿⣿⣿⣿⣿⣿⣿⣿⣿⣿⣿⣿⣿⣿⣿⣿⣿⣿⣿⣿⣿⣿⣿⣿⣿⣿⣿⣿⣿⣿⣿⣿⣿⣿⣿⣿⣿⣿⣿⣿⣿⣿⣿⣿⣿⣿⣿⣿⣿⣿⣿⣿⣿⣿⣿⣿⣿⡿⢕⢕⢕⢱⣿⣿⣿⣿⣿⣿⣿⣿⡿⢕⢕⢕⢕⢕⢕⢕⢕⢕⢕⢕⢕⢕⢕⢕⢜⢟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⣱⣿⣿⣿⣿⣿⢇⢕⣵⣿⣿⣿⣿⣿⣿⣿⣿⣿⣿⡿⢇⣼⣿⣿⣿⣿⣿⣿⣿⣿⣿⣿⣿⣿⣿⣿⣿⣿⣿⣿⣿⣿⣿⣿⣿⣿⣿⣿⣿⣿⣿⣿⣿⣿⣿⣿⣿⣿⣿⣿⣿⣿⣿⣿⣿⣿⣿⣿⣿⣿⡇⢕⢕⣱⣿⣿⣿⣿⣿⣿⣿⣿⡿⢕⢕⢕⢕⢕⢕⢕⢕⢕⢕⢕⢕⢕⢕⢕⢕⢕⢕⢜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⣧⣻⣿⣿⣿⣿⣿⣿⣿⣿⣿⣿⣿⣿⣿⣿⣿⣿⣿⣿⣿⣿⣿⣿⣿⣿⣿⣿⢟⢕⣵⣿⣿⣿⣿⡿⢏⣵⣿⣿⣿⣿⣿⡿⢿⣿⣿⣿⡿⢯⣵⣿⣿⣿⣿⣿⣿⣿⣿⣿⣿⣿⣿⣿⣿⣿⣿⣿⣿⣿⣿⣿⣿⣿⣿⣿⣿⣿⣿⣿⣿⣿⣿⣿⣿⣿⣿⣿⣿⣿⣿⣿⣿⣿⣿⣿⣿⣿⣿⣿⣿⣇⣱⣾⣿⣿⣿⣿⣿⣿⣿⣿⣿⢇⢕⢕⢕⢕⢕⢕⢕⢕⢕⢕⢕⢕⢕⢕⢕⢕⢕⢕⢕⢹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⣿⣿⣿⣿⣿⣿⣿⣿⣿⣿⣿⣿⣿⣿⣿⣿⣿⣿⣿⣿⣿⣿⣿⣿⣿⣿⣿⡿⢇⢕⣼⣿⣿⣿⣿⣏⣵⣿⣿⣿⣿⣿⣿⣿⣕⢕⢸⡿⢟⣵⣿⣿⣿⣿⣿⣿⣿⣿⣿⣿⣿⣿⣿⣿⣿⣿⣿⣿⣿⣿⣿⣿⣿⣿⣿⣿⣿⣿⣿⣿⣿⣿⣿⣿⣿⣿⣿⣿⣿⣿⣿⣿⣿⣿⣿⣿⣿⣿⣿⣿⣿⣿⣿⣿⣿⣿⣿⣿⣿⣿⣿⣿⣿⡏⢕⢕⢕⢕⢕⢕⢕⢕⢕⢕⢕⢕⢕⢕⢕⢕⢕⢕⢕⢕⢜⢻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⡕⢝⣿⣿⣷⡝⢻⣿⣿⣿⣿⣿⣿⣿⣿⣿⣿⣿⣿⣿⣿⣿⣿⣿⣿⣿⡿⢏⢕⣱⣾⣿⣿⣿⡿⣿⣿⣿⣿⣿⣿⣿⣿⣿⣿⣿⣷⣵⣱⣿⣿⣿⣿⣿⣿⣿⣿⣿⣿⣿⣿⣿⣿⣿⣿⣿⣿⣿⣿⣿⣿⣿⣿⣿⣿⣿⣿⣿⣿⣿⣿⣿⣿⣿⣿⣿⣿⣿⣿⣿⣿⣿⣿⢟⢕⣿⣿⣿⣿⣿⣿⣟⣿⣿⣿⣿⣿⣿⣿⣿⣿⣿⣿⡟⢕⢕⢕⢕⢕⢕⢕⢕⢕⢕⢕⢕⢕⢕⢕⢕⢕⢕⢕⢕⢕⢕⢕⢕⢹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⡇⢕⢜⢻⣿⣿⣿⣿⣿⣿⣿⣿⣿⣿⣿⣿⣿⣿⣿⣿⣿⣿⣿⣿⣿⢏⢕⢕⣱⣿⣿⣿⣿⣻⣿⣿⣿⣿⣿⣿⣿⣿⣿⣿⣿⣿⣿⣿⣿⣿⣿⣿⢟⣿⣿⣿⣿⣿⣿⣿⣿⣿⣿⣿⣿⣿⣿⣿⣿⣿⣿⣿⣿⣿⣿⣿⣿⣿⣿⣿⣿⣿⣿⣿⣿⣿⣿⣿⣿⣿⣿⡿⢇⢕⣼⣿⣿⣿⣿⢟⣱⣾⣿⣿⣿⣿⣿⣿⣿⣿⣿⣿⡿⢕⢕⢕⢕⢕⢕⢕⢕⢕⢕⢕⢕⢕⢕⢕⢕⢕⢕⢕⢕⢕⢕⢕⢕⢕⢕⢻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⡇⢕⣵⣕⣹⣿⣿⣿⣿⣿⣿⣿⣿⣿⣿⣿⣿⣿⣿⣿⣿⣿⣿⢟⢕⢕⢕⣱⣿⣿⣿⢿⣿⣿⣿⣿⣿⣿⣿⣿⣿⣿⣿⣿⣿⣿⣿⣿⣿⣿⣿⢫⣾⣿⣿⣿⣿⣿⣿⣿⣿⣿⣿⣿⣿⣿⣿⣿⣿⣿⣿⣿⣿⣿⣿⣿⣿⣿⣿⣿⣿⣿⣿⣿⣿⣿⣿⣿⣿⣿⢏⢕⢕⣱⣿⣿⣿⢟⢕⣼⣿⣿⣿⣿⣿⣿⣿⣿⣿⣿⣿⣿⢇⢕⢕⢕⢕⢕⢕⢕⢕⢕⢕⢕⢕⢕⢕⢕⢕⢕⢕⢕⢕⢕⢕⢕⢕⢕⢕⢸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⢻⡟⢸⣿⣿⣿⣿⣿⣿⣿⣿⣿⣿⣿⣿⣿⣿⣿⣿⣿⣿⣿⡟⢇⢕⢕⣵⣷⣿⣿⡿⢻⣾⣿⣿⣿⣿⣿⣿⣿⣿⣿⣿⣿⣿⣿⣿⣿⣿⣿⡿⣱⣿⣿⣿⣿⣿⣿⣿⣿⣿⣿⣿⣿⣿⣿⣿⣿⣿⣿⣿⣿⣿⣿⣿⣿⣿⣿⣿⣿⣿⣿⣿⣿⣿⣿⣿⣿⣿⢟⢕⢕⢕⢱⣿⡿⢟⢕⣱⣿⣿⣿⣿⣿⣿⣿⣿⣿⣿⣿⣿⡿⢇⢕⢕⢕⢕⢕⢕⢕⢕⢕⢕⢕⢕⢕⢕⢕⢕⢕⢕⢕⢕⢕⢕⢕⢕⢕⢕⢕⢸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⢜⢇⣕⣹⣿⣿⣿⣿⣿⣿⣿⣿⣿⣿⣿⣿⣿⣿⣿⣿⣿⢏⢕⢕⣵⣿⣿⣿⣿⡿⣯⡜⣿⣿⣿⣿⣿⣿⣿⣿⣿⣿⣿⣿⣿⣿⣿⣿⣿⢏⣱⣿⣿⣿⣿⣿⣿⣿⣿⣿⣿⣿⣿⣿⣿⣿⣿⣿⣿⣿⣿⣿⣿⣿⣿⣿⣿⣿⣿⣿⣿⣿⣿⣿⣿⣿⣿⡿⢏⢕⢕⢕⢕⢜⢏⢕⢕⣼⣿⣿⣿⣿⣿⣿⣿⣿⣿⣿⣿⣿⣿⢇⢕⢕⢕⢕⢕⢕⢕⢕⢕⢕⢕⢕⢕⢕⢕⢕⢕⢕⢕⢕⢕⢕⢕⢕⢕⢕⢕⢕⢺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⢕⢹⣿⣿⣿⣿⣿⣿⣿⣿⣿⣿⣿⣿⣿⣿⣿⣿⢟⢕⢕⣵⣿⣿⣿⣿⣿⡿⣵⣿⣿⡜⣿⣿⣿⣿⣿⣿⣿⣿⣿⣿⣿⣿⣿⣿⢟⡕⣵⣿⣿⣿⣿⣿⣿⣿⣿⣿⣿⣿⣿⣿⣿⣿⣿⣿⣿⣿⣿⣿⣿⣿⣿⣿⣿⣿⣿⣿⣿⣿⣿⣿⣿⣿⣿⢏⢕⢕⢕⢕⢕⢕⢕⢕⣵⣿⣿⣿⣿⣿⣿⣿⣿⣿⣿⣿⣿⣿⡿⢕⢕⢕⢕⢕⢕⢕⢕⢕⢕⢕⢕⢕⢕⢕⢕⢕⢕⢕⢕⢕⢕⢕⢕⢕⢕⢕⢕⢕⢕⢜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⢟⢏⢕⢕⣸⣿⣿⣿⣿⣿⣿⣿⣿⣿⣿⣿⣿⣿⣿⣿⢏⢕⣳⣿⣿⣿⣿⣿⣿⡿⣽⣿⣿⣿⣿⡜⣿⣿⣿⣿⣿⣿⢫⣿⣿⣿⣿⢟⣱⡞⣱⣿⣿⣿⡿⣿⣿⣿⣿⣿⣿⣿⣿⣿⣿⣿⣿⣿⣿⣿⣿⣿⣿⣿⣿⣿⣿⣿⣿⣿⣿⣿⣿⣿⣿⣿⡿⢕⢕⢕⢕⢕⢕⢕⢱⡾⣿⣿⣿⣿⣿⣿⣿⣿⣿⣿⣿⣿⣿⣿⢟⢕⢕⢕⢕⢕⢕⢕⢕⢕⢕⢕⢕⢕⢕⢕⢕⢕⢕⢕⢕⢕⢕⢕⢕⢕⢕⢕⢕⢕⢕⢕⢕⢻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⢟⢕⢕⢕⢕⢕⣿⣿⣿⣿⣿⣿⣿⣿⣿⣿⣿⣿⣿⣿⡿⡏⣵⡕⢝⢻⢿⣿⣿⣿⣿⢱⣿⣿⣿⣿⣿⣿⣜⢿⣿⣿⣿⣏⣾⣿⣿⡿⢏⣾⣿⢱⣿⣿⣿⡿⣹⣿⣿⣿⣿⣿⣿⣿⣿⣿⣿⣿⣿⣿⣿⣿⣿⣿⣿⣿⣿⣿⣿⣿⣿⣿⣿⣿⣿⣿⣿⢏⢕⢕⢕⢕⢕⢕⢕⢕⢕⢳⣿⣿⣿⣿⣿⣿⣿⣿⣿⣿⣿⣿⣿⢟⢕⢕⢕⢕⢕⢕⢕⢔⢕⢕⢕⢕⢕⢕⢕⢕⢕⢕⢕⢕⢕⢕⢕⢕⢕⢕⢕⢕⢕⢕⢕⢕⢕⢕⢹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⡟⢟⢕⢕⢕⢕⢔⢕⣱⣾⣿⣿⣿⣿⣿⡟⢿⣿⣿⣿⣿⣿⣿⡿⢏⢝⢝⢟⢇⢕⢑⠝⢟⢟⡟⣿⣿⣿⣿⣿⣿⣿⣿⣧⢝⣿⡿⣸⣿⣿⡿⢱⣿⣿⢧⣿⣿⣿⣿⣱⣿⣿⣿⣿⣿⣿⣿⣿⣿⣿⣿⣿⣿⣿⣿⣿⣿⣿⣿⣿⣿⣿⣿⣿⣿⣿⣿⣿⣿⡿⢇⢕⢕⢕⢕⠕⠑⠁⠕⢕⢕⢕⢝⢟⢻⢿⢿⢿⢿⢿⢿⢿⢿⢿⢏⢕⢕⢕⢕⢕⢕⢕⢕⢕⢕⢕⢕⢕⢕⢕⢕⢕⢕⢕⢕⢕⢕⢕⢕⢕⢕⢕⢕⢕⢕⢕⢕⢕⢕⢕⢜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⢟⢕⢕⠕⠀⢄⢕⢕⣵⣿⣿⣿⣿⣿⣿⡏⢕⣾⣿⣿⣿⣿⣿⢟⢕⢕⢕⠀⠐⠁⠀⠀⠀⠀⠁⢏⢳⣝⡻⢿⣿⣿⣿⣿⣿⣷⡜⢇⣿⣿⡟⣱⣿⣿⡿⣼⣿⣿⣿⢣⣿⣿⣿⣿⣿⣿⣿⣿⣿⣿⣿⣿⣿⣿⣿⣿⣿⣿⣿⣿⣿⣿⣿⣿⡿⢏⣹⣿⣿⢟⢕⢕⢕⢕⢕⠁⠀⠀⠀⢔⢕⢕⢕⢕⢕⢕⢕⢕⢕⢕⠕⠕⠑⠑⠁⠀⢄⢕⢕⢕⢕⢕⢕⢕⢕⢕⢕⢕⢕⢕⢕⢕⢕⢕⢕⢕⢕⢕⢕⢕⢕⢕⢕⢕⢕⢕⢕⢕⢕⢕⢕⢕⢕⢹⣿⣿⣿⣿⣿⣿⣿⣿⣿⣿⣿⣿⣿⣿⣿⣿⣿⣿⣿⣿⣿⣿⣿⣿⠀</a:t>
            </a:r>
            <a:br/>
            <a:r>
              <a:t>⣿⣿⣿⣿⣿⣿⣿⡿⣿⣿⣿⣿⣿⣿⣿⣿⣿⣿⣿⣿⣿⣿⣿⣿⣿⣿⣿⣿⣿⣿⣿⣿⣿⣿⣿⣿⣿⣿⣿⣿⣿⣿⣿⣿⣿⣿⣿⣿⣿⣿⣿⣿⣿⣿⣿⣿⣿⣿⣿⡿⢟⢕⢕⢕⢕⢔⢅⢕⢕⣼⣿⣿⣿⣿⣿⢹⣿⡇⢱⣿⣿⣿⣿⣿⣿⡕⢕⢕⢕⢔⣔⣔⣔⣔⣄⢀⠀⢕⢔⢜⢟⢧⣜⢻⣿⣿⣿⣿⣿⢸⣿⡿⣱⣿⣿⣿⡇⣿⣿⣿⡟⣾⣿⣿⣿⣿⣿⣿⣿⣿⣿⣿⣿⣿⣿⣿⣿⣿⣿⣿⣿⣿⣿⣿⣿⢟⢕⢕⢻⢟⢕⢕⢕⢕⢕⢕⢕⠀⠀⠀⠀⠀⠑⠕⠕⠕⠑⠀⠀⠀⠀⠀⠀⠀⠀⢀⢄⢕⢕⠁⢕⢕⢕⢕⢕⢱⣵⢕⢕⢕⢕⢕⢕⢕⢕⢕⢕⢕⢕⢕⢕⢕⢕⢕⢕⢕⢕⢕⢕⢕⢕⢕⢕⢕⢕⢕⢿⣿⣿⣿⣿⣿⣿⣿⣿⣿⣿⣿⣿⣿⣿⣿⣿⣿⣿⣿⣿⣿⣿⣿⠀</a:t>
            </a:r>
            <a:br/>
            <a:r>
              <a:t>⣿⣿⣏⣹⣝⣱⣵⣾⣿⣿⣿⣿⣿⣿⣿⣿⣿⣿⣿⣿⣿⣿⣿⣿⣿⣿⣏⣽⣾⣿⣿⣿⣿⣿⣿⣿⣿⣿⣿⣿⣿⣿⣿⣿⣿⣿⣿⣿⣿⣿⣿⣿⣿⣿⣿⣿⣿⣿⢟⢕⢕⢑⢕⢕⢕⢕⢕⢱⣾⣿⣿⣟⣿⣿⢇⢜⣿⢕⣿⣿⣿⣿⣿⣿⣳⣧⢕⢕⣱⣿⣿⣿⣿⣿⣿⣷⣷⣵⢕⠕⢕⢕⠝⢷⣕⢝⢿⣿⣿⣼⣿⢱⣿⣿⣿⣿⢸⣿⣿⣿⢱⣿⣿⣿⣿⣿⣿⣿⣿⣿⣿⣿⣿⣿⣿⣿⣿⣿⣿⣿⣿⣿⣿⢟⢕⢕⢕⢕⢕⢕⢕⢕⢕⢕⢕⢕⢕⢔⢕⢕⢄⠀⠀⠀⠀⠀⠀⠀⠀⠀⠀⠀⠀⢄⢕⢕⢕⢕⢕⠀⢕⢕⢕⢕⢕⣾⣿⡇⢕⢕⢕⢕⢕⢕⢕⢕⢕⢕⢕⠕⠕⠕⠑⠑⢕⢕⢕⢕⢕⢕⢕⢕⢕⢕⢕⢕⢜⢻⣿⣿⣿⣿⣿⣿⣿⣿⣿⣿⣿⣿⣿⣿⣿⣿⣿⣿⣿⣿⣿⣿⠀</a:t>
            </a:r>
            <a:br/>
            <a:r>
              <a:t>⣿⣿⣿⣿⣿⣿⣿⣿⣿⣿⣿⣿⣿⣿⣿⣿⣿⣿⣿⣿⣻⣿⣿⣿⣿⣿⣿⣿⣿⣿⣿⣟⣻⣿⣿⣿⣿⣿⣿⣿⣿⣿⣿⣝⣽⣿⣿⣿⣿⣿⣿⣿⣿⣿⣿⣿⡿⢕⢕⠁⠀⢕⢕⢕⢕⢕⣱⣿⣿⣿⣿⣹⣿⡿⢕⢕⢝⢕⣿⣿⣿⣿⣿⣿⣿⣿⡕⣱⣿⣿⣿⣿⣿⣿⡟⢏⢑⢁⢅⢀⠁⠑⠀⠀⠝⢷⣕⢝⢇⣿⣇⣾⣿⣿⣿⢿⢸⣿⣿⡏⣿⣿⣿⣿⣿⣿⣿⣿⣿⣿⣿⣿⣿⣿⣿⣿⣿⣿⣿⣿⣿⡿⢇⢕⢕⢕⢕⢕⢕⢕⢕⢕⢕⣵⢕⢕⢕⢕⢕⢕⢕⢕⢔⢀⠀⠀⠀⠀⠀⠀⠀⢀⢔⢕⢕⢕⢕⢕⢀⠀⠕⢕⢕⢕⢕⢿⣿⣇⢕⢕⢕⢕⢕⢕⢕⢕⢕⢕⢕⢔⢀⠀⠀⠔⢕⢕⢕⢕⢕⢕⢕⢕⢕⢕⢕⢕⢕⢜⣿⣿⣿⣿⣿⣿⣿⣿⣿⣟⣻⣿⣿⣿⣿⣿⣿⣿⣿⣿⣿⣿⠀</a:t>
            </a:r>
            <a:br/>
            <a:r>
              <a:t>⣿⡿⢟⢟⣟⣻⣿⣿⣿⣿⣿⣿⣿⣿⣿⣿⣿⣿⣿⣿⣿⣿⣿⣿⣿⣟⣏⣽⣿⣿⣿⣿⣿⣿⣿⣿⣿⣿⣽⣵⣿⣿⣿⣿⣿⣿⣿⣿⣿⣿⣿⣿⣿⣿⣿⡿⢕⢕⠀⠀⠄⢕⢕⢕⢕⣼⣿⣿⣿⡟⣾⣿⣿⡇⢕⢕⢕⢕⢸⣿⣿⣿⣿⣿⣿⣿⣿⣿⣿⣿⣿⣿⣿⠟⢿⣷⣧⡕⠕⠕⠕⠐⠀⠀⠀⠘⢿⣇⡕⣿⢸⣿⣿⣿⣿⣷⢸⣿⣿⡇⣿⣿⣿⣿⣿⣿⣿⣿⣿⣿⣿⣿⣿⣿⣿⣿⣿⣿⣿⣿⢟⢕⢕⢕⢕⢕⢕⢕⢕⢕⢕⢱⣾⣿⣧⡕⢕⢑⠑⠕⢕⢕⢕⠁⠀⠀⠀⠀⢀⢔⢕⢕⢕⢕⢕⢕⢕⢕⢕⠀⠀⠁⠑⢕⢕⢕⢜⢝⢕⢺⣷⡇⢕⢕⢕⢕⢕⢕⢕⢕⢕⢔⢀⠀⠀⠀⠁⠑⠑⠑⠕⠕⢕⢕⢕⢕⢕⢕⢕⣽⡿⢟⢿⣿⣿⣿⣿⣿⣿⣿⣿⣿⣿⣿⢿⢿⣿⣿⣿⣿⠀</a:t>
            </a:r>
            <a:br/>
            <a:r>
              <a:t>⣿⣷⣷⣿⣿⣿⣿⣿⣿⣿⣿⣿⣿⣿⣿⣿⣿⡿⢟⢻⣿⣿⣿⣿⣿⣿⣿⣿⣿⣿⣿⢟⣟⣹⣿⣿⣿⣿⣿⣿⣿⣿⣿⣿⣯⣽⣿⣿⣿⣿⣿⣿⣿⣿⢏⢕⢕⢕⢕⠀⢀⢕⢕⢱⣾⣿⣿⢟⢕⣾⣿⣿⣿⢕⢕⢕⢕⢕⢕⢿⣿⣿⣿⣿⣿⣿⣿⣿⣿⣿⣿⡿⠕⢀⢀⢜⠙⠁⠀⠀⠀⠀⢄⢄⢀⠀⢜⢿⣿⣿⢜⣿⣿⣿⣿⣿⡼⣿⣿⡇⣿⣿⣿⣿⣿⣿⣿⣿⣿⣿⣿⣿⣿⣿⣿⣿⣿⣿⣿⢏⢕⢕⢕⢕⢕⢕⢕⢕⢕⢕⣱⣿⣿⣿⣿⣷⣕⢕⢄⠀⠀⠁⠁⢀⠀⢀⢄⢔⢕⢕⢕⢕⢕⢕⢕⣕⢕⢕⢕⢀⠀⠀⠀⠁⠕⢕⢕⢕⢕⢕⢝⢇⡕⢕⢕⢕⢕⢕⢕⢕⢕⢕⢕⢔⢀⠀⠀⠀⠀⠀⠀⢀⢀⢁⣕⢱⢱⢕⣼⣾⣿⣿⣿⣿⣿⣿⣿⣿⣿⣿⣿⣟⣝⣕⣕⣕⣵⣿⣿⣿⠀</a:t>
            </a:r>
            <a:br/>
            <a:r>
              <a:t>⣿⡿⢟⢟⢝⣹⣿⣿⣿⣿⣿⣿⣿⡿⢟⢻⣵⣵⣷⣾⣿⣿⣿⣿⢿⢿⢟⣿⣿⣿⣿⣿⣿⣿⣿⢿⢟⢟⢟⢟⣿⣿⣿⣿⣿⣿⣿⣿⣿⢟⢟⣿⣿⣿⣿⣷⢕⢕⢁⠀⢔⢕⣱⣿⣿⢿⣱⣵⣾⣿⣿⣿⡇⢕⢕⢕⢕⢕⢕⢜⣿⣿⣿⣿⣿⣿⣿⣿⣿⣿⣿⢇⢔⢕⢕⠀⢄⢔⠀⠀⠀⠀⠕⢕⢕⠀⢕⢜⣿⣇⣳⣽⣿⣿⣿⣿⡇⣿⣿⡇⣿⣿⣿⣿⣿⣿⣿⣿⣿⣿⣿⣿⣿⣿⣿⣿⣿⣿⢇⢕⢕⢕⢕⢕⢕⢕⢕⢕⢕⣵⣿⣿⣿⣿⣿⣿⣿⣿⣷⣵⣔⣄⣄⣡⡕⢕⢕⢕⢕⢕⢕⢕⢕⣵⣿⣿⣷⣕⢕⢕⢄⠀⠀⠀⠀⠑⢕⢕⢕⢕⢕⢕⢕⢕⢕⢕⢕⢕⢕⢕⢕⢕⢕⢕⢕⢕⢔⢔⢕⢕⢕⢯⢾⣿⣕⣮⣿⣿⣿⣿⣿⣿⣿⣿⣿⣿⣿⣿⣿⣿⣽⣽⣿⣿⣿⣿⣿⣿⣿⣿⠀</a:t>
            </a:r>
            <a:br/>
            <a:r>
              <a:t>⣿⣵⣷⣾⣿⣿⣿⣿⢿⢟⣟⣝⣽⣿⣿⣿⣿⣿⣿⢿⢿⣿⣧⣵⣷⣷⣿⣿⣿⣿⣿⣿⣿⣟⡕⢕⢕⢕⣕⣼⣿⣿⣿⣿⣿⣿⣿⣿⣷⣿⣿⣿⣿⣿⡿⢇⢕⢕⢀⢄⢕⣱⣿⡿⢏⣽⣿⣿⡜⣿⣿⡏⢕⢕⢕⢕⢕⢕⢕⣵⣿⣿⣿⣿⣿⣿⣿⣿⣿⣿⡏⢕⢕⢕⢕⢕⢕⠑⢀⢔⠀⠀⠀⠀⠅⠀⢕⢕⣿⣿⣿⣿⣿⣿⣿⣿⣿⣿⣿⡇⣹⣿⣿⢏⣿⣿⣿⣿⣿⣿⣿⢹⣿⣿⡿⢸⣿⢏⢕⢕⢕⡜⢕⢕⢕⢕⢕⢱⣾⣿⣿⣿⣿⣿⣿⣿⣿⣿⣿⣿⣿⣿⡿⢝⢕⢕⢕⢕⢕⢕⢕⣵⣿⣿⣿⣿⣿⣿⣧⡕⢕⢔⠀⠀⠀⠀⠀⠑⢕⢕⢕⢕⢕⢕⢕⢕⢕⢕⢕⢕⢕⢕⢕⢕⢕⢕⢕⢕⢕⢕⢕⢸⣱⣿⣿⣿⣿⣿⣿⣿⣿⣿⢟⢝⡝⢝⣸⣿⣿⣿⣿⣿⣿⣿⣿⣿⣿⢿⢿⢿⠀</a:t>
            </a:r>
            <a:br/>
            <a:r>
              <a:t>⣿⣿⣿⣿⣿⣱⣵⣼⣷⣿⣿⣿⣿⡿⢿⢟⢏⣕⣵⣷⣿⣿⣿⣿⣿⣿⣿⣿⣿⣽⣽⣿⣿⡿⢟⣟⣵⣿⣿⣿⣿⣿⣿⣿⣿⣿⣿⣿⣿⣿⣿⣿⣿⢟⢕⢕⣼⣿⢇⢕⢱⣿⡟⢕⣼⣿⣿⣿⣳⣿⡿⢕⢕⢕⢕⢕⢕⢕⣸⣿⣿⣿⣿⣿⣿⣿⣿⣿⣿⣿⣿⢵⢕⢕⢕⢕⢕⢔⢕⢀⢔⢕⠀⢀⢔⣱⢕⣧⣿⣿⣿⣿⣿⣿⣿⣿⣿⣿⣾⣇⣧⢿⣿⡕⣿⣿⣿⣿⣿⣿⣿⢸⣿⣿⢇⣾⢟⢕⢕⢕⣼⢇⢕⢕⢕⢕⣱⣿⣿⣿⣿⣿⣿⣿⣿⣿⣿⣿⣿⣿⣿⢏⢕⢕⢕⢕⢕⣱⣵⣵⣾⣿⣿⣿⣿⣿⣿⣿⣿⣧⡕⢕⢕⠀⠀⠀⠀⠀⠀⢕⢕⢕⢕⢕⢕⢕⠀⠀⠀⠑⠑⢕⢕⢕⢕⢕⢕⣕⣷⣿⣿⣿⣿⣿⣿⣿⣿⡿⢿⢟⢿⣷⣷⣷⣿⣿⣿⣿⣿⣿⡿⢿⢟⢟⢟⢟⢏⢕⢱⣾⠀</a:t>
            </a:r>
            <a:br/>
            <a:r>
              <a:t>⣿⣿⣿⣿⣿⣿⣿⣿⡿⢟⢏⢝⣕⣱⣵⣿⣿⣿⣿⡿⢿⢟⢟⢝⢝⢝⣿⣿⣿⣿⣿⣽⣝⣕⡕⢜⢟⢟⣿⣿⣿⣿⣿⣿⣿⣿⣿⣿⣿⢿⣿⣿⢇⢕⢱⣾⣿⢏⢕⢕⢸⢟⢕⣿⣿⣿⡿⢿⣿⣿⢇⢕⢕⢕⢕⢕⢕⢱⣿⣿⣿⣿⣿⣿⣿⢿⢜⢿⣿⣿⣿⡕⢕⢱⣵⣕⢕⢕⢕⢕⢕⢄⢔⢕⣼⣿⣇⣿⣿⣿⣿⣿⣿⣿⣿⣿⣿⣿⣿⣿⣿⣾⣿⣇⣿⣿⣿⣿⣿⣿⣿⣾⣿⣿⢱⡟⢕⢕⣱⣿⢇⢕⢕⢕⢕⣼⣿⣿⣿⣿⣿⣿⣿⣿⣿⣿⣿⣿⣿⣿⡿⢕⢕⢕⢕⣵⣾⣿⣿⣿⣿⣿⣿⣿⣿⣿⣿⣿⣿⣿⣷⡕⢕⢕⠀⠀⠀⠀⠀⢁⢕⢕⢕⢕⢕⠐⠀⠀⠀⠀⠀⢕⢕⢕⣱⣵⣾⣿⣿⣿⣿⣿⣿⢿⢿⢿⣿⣷⣵⣷⣾⣿⣿⣿⢟⢿⣿⣿⣿⣏⡕⢕⢕⢕⢕⣕⣵⣵⣿⣿⠀</a:t>
            </a:r>
            <a:br/>
            <a:r>
              <a:t>⣿⣿⢿⢟⢟⢏⣹⣽⣷⣿⣿⣿⣿⢿⢟⢟⢏⢝⣝⣱⣵⣵⣷⣷⣿⣿⣿⣿⣿⣿⣿⣿⣿⣿⣿⣿⣿⣿⣿⣿⣿⡿⢿⢟⢟⢟⣿⣿⣿⣿⡿⢕⢕⣱⣿⣿⢇⢕⢕⢕⢕⢕⣾⣿⣿⣿⢇⣿⣿⢟⢕⢕⢕⢕⢕⢕⢕⣿⣿⣿⣿⣿⣿⣿⣿⣿⡧⢕⢹⣿⣿⣧⢕⣵⣿⣿⣷⢗⢕⢕⢕⣵⣵⣿⣿⣿⣿⣿⣿⣿⣿⣿⣿⣿⣿⣿⣿⣿⣿⣿⣿⣿⣿⣿⣿⣿⣿⣿⣿⣿⣿⣿⣿⡝⢜⢕⢕⣵⣿⡟⢕⢕⢕⣕⣾⣿⣿⣿⣿⣿⣿⣿⣿⣿⣿⣿⣿⣿⣿⣿⢇⢕⢕⣱⣾⣿⣿⣿⣿⣿⣿⣿⣿⣿⣿⣿⣿⣿⣿⣿⣿⣷⡕⢕⢕⠀⠀⠀⢀⢕⢕⢕⢕⢕⢕⣄⣄⡄⢄⢄⢔⢕⢕⣸⣿⣿⣿⣿⣿⢟⢝⢝⢕⢕⢕⢕⣿⣿⣿⣿⣿⢕⢕⢕⢕⢕⢕⢕⢕⢕⣕⣵⣷⣾⣿⣿⣿⣿⣿⣿⠀</a:t>
            </a:r>
            <a:br/>
            <a:r>
              <a:t>⣿⣧⣵⣵⣷⣾⣿⣿⣿⢿⢟⢟⢕⣕⣵⣵⣷⣾⣿⣿⣿⣿⣿⣿⣿⣿⡟⢻⣟⣿⣿⣿⣿⣿⣿⣿⣿⣿⣿⣿⣵⣕⣵⣵⣾⣿⣿⣿⣿⡟⢕⢕⢱⣿⣿⢇⢕⢕⢕⢕⢕⣸⣿⣿⣿⢣⣾⣿⡏⢕⢕⢕⢕⢕⡕⢕⣼⣿⣿⣿⣿⣿⣿⣿⣿⣿⣷⣷⣵⡕⢝⢿⣷⣼⣟⢇⢕⠕⢕⣱⣵⣿⣿⣿⣿⣿⣿⣿⣿⣿⣿⣿⣿⣿⣿⣿⣿⣿⣿⣿⣿⣿⣿⣿⣿⣿⣿⣿⣿⣿⣿⣿⣿⣿⢕⢕⣸⣿⡿⢕⢕⢕⣵⣿⣿⣿⣿⣿⣿⣿⣿⣿⣿⣿⣿⣿⣿⣿⣿⢇⢕⢕⣵⣿⣿⣿⣿⣿⣿⣿⣿⣿⣿⣿⣿⣿⣿⣿⣿⣿⣿⣿⡇⢕⢕⢄⠀⠀⠁⢕⢕⢕⢕⢕⢕⢝⢟⢟⢇⢕⢕⢕⢕⢻⢟⢟⢝⢕⢕⢕⢕⢕⢕⢵⢷⢷⢿⢿⢟⢝⢝⢕⢕⢕⢕⢕⣕⣵⣷⣾⣿⣿⣿⣿⣿⢿⢿⢿⢿⣿⠀</a:t>
            </a:r>
            <a:br/>
            <a:r>
              <a:t>⣿⣿⣿⣿⡟⢏⢝⣕⣕⣕⣵⣾⣿⣿⣿⣿⣿⣿⢿⢿⢏⢕⢕⢕⢕⢕⢕⢕⢝⣿⣿⣿⣿⡿⢿⢿⣝⣹⣿⣿⣿⣿⣿⣿⣿⡟⢏⢝⢝⢕⢕⣱⣿⣿⢇⢕⢕⢕⢕⢕⣱⣿⣿⡿⣻⢻⣿⣿⢕⢕⢕⢕⢕⢮⢕⢱⣿⣿⣿⣿⣿⣿⣿⣿⣿⣿⣿⣿⣿⣿⣷⣷⣵⣽⣿⣿⣿⣿⣿⣿⣿⣿⣿⣿⣿⣿⣿⣿⣿⣿⣿⣿⣿⣿⣿⣿⣿⣿⣿⣿⣿⣿⣿⣿⣿⣿⣿⣿⣿⣿⣿⣿⣿⢇⢕⣾⣿⡿⢇⢵⢵⢻⢿⣿⣿⣿⣿⣿⣿⣿⣿⣿⣿⣿⣿⣿⣿⣿⡏⢕⣱⣿⣿⣿⣿⣿⣿⣿⣿⣿⣿⣿⣿⣿⣿⣿⣿⣿⣿⣿⣿⣿⡇⢕⢕⢕⠀⠀⠀⠁⢕⢕⢕⢕⠕⠕⢕⢑⢅⢅⢅⢕⢕⢕⢕⢕⢕⢕⢕⢕⢕⢕⢕⢕⣵⣷⣷⡧⢕⢕⢕⢕⢕⢕⡕⣸⣿⣿⣿⣿⣿⢿⢟⢕⢕⢕⢕⣕⣼⣿⠀</a:t>
            </a:r>
            <a:br/>
            <a:r>
              <a:t>⣟⢝⢕⣕⣵⣾⣿⣿⣿⣿⡿⢟⢝⢕⢕⢕⢕⢕⢕⢕⢕⢕⢕⢕⢕⢕⢕⢕⢕⢕⢝⢝⢗⢕⢺⢟⡝⢝⢝⢝⢕⢕⣕⣜⣼⣽⣵⢟⢕⢕⢕⣿⣿⢏⢕⢕⢕⢕⢕⢕⣿⣿⣿⡿⣿⣿⣿⡇⢕⢕⢕⢕⢕⢕⢕⣾⣿⣿⣿⣿⣿⣿⣿⣿⣿⣿⣿⣿⣿⣿⣿⣿⣿⣿⣿⣿⣿⣿⣿⣿⣿⣿⣿⣿⣿⣿⣿⣿⣿⣿⣿⣿⣿⣿⣿⣿⣿⣿⣿⣿⣿⣿⣿⣿⣿⣿⣿⣿⣿⣿⣿⡿⢏⣱⣿⣿⣿⣵⣵⣿⣿⣷⣧⣵⣜⡝⢟⢻⢿⣿⣿⣿⣿⣿⣿⣿⣿⢏⢕⣼⣿⣿⣿⣿⣿⣿⣿⣿⣿⣿⣿⣿⣿⣿⣿⣿⣿⣿⣿⣿⣿⣿⣿⢕⢕⢕⢄⠀⠀⠀⢕⢕⢕⢕⢕⢕⢕⢕⢕⢕⢕⢕⢕⢕⢕⢕⢕⣕⣕⣕⣵⣷⣿⡿⢏⢝⢕⢕⢕⣕⣵⣵⣷⣿⣿⣿⣿⡿⢝⢕⢕⢕⢕⢕⣱⣵⣾⣿⣿⣿⠀</a:t>
            </a:r>
            <a:br/>
            <a:r>
              <a:t>⣿⣿⣿⣿⡿⢿⢟⢏⢝⢕⣕⢕⢕⢕⢕⢕⢕⢕⢕⢕⢕⢕⢕⢕⢕⢕⢕⢕⢕⢕⢕⢕⢕⢕⢟⢿⢿⣧⣕⣕⣵⣿⣿⣿⡝⢕⢕⢕⢕⢕⢹⣿⣿⣿⢕⢕⢕⢕⢕⢱⣿⣿⣿⡕⣹⣿⣿⢕⢕⢕⢕⢕⢕⢕⢱⣿⣿⣿⣿⣿⣿⣿⣿⣿⣿⣿⣿⣿⣿⣿⣿⣿⣿⣿⣿⣿⣿⣿⣿⣿⣿⣿⣿⣿⣿⣿⣿⣿⣿⣿⣿⣿⣿⣿⣿⣿⣿⣿⣿⣿⣿⣿⣿⣿⣿⣿⣿⣿⣿⣿⣿⣿⢗⢕⢕⢅⢙⠟⢿⣿⣿⣿⣿⣿⣿⣿⣿⣷⣷⣵⣵⣝⣝⣟⢟⢟⢕⣱⣾⣿⣿⣿⣿⣿⣿⣿⣿⣿⣿⣿⣿⣿⣿⣿⣿⣿⣿⣿⣿⣿⣿⣿⣿⣧⡕⢕⢕⠀⠀⠀⠀⠑⠕⢕⢕⢕⢕⢕⢕⢕⢕⢕⢕⢕⢕⢕⣿⣿⣿⢟⢟⢟⢝⢕⢕⢕⣕⣵⣾⣿⣿⣿⣿⡿⢟⢏⢕⢕⢕⣕⣵⣵⣿⣿⣿⣿⣿⣿⣿⣿⠀</a:t>
            </a:r>
            <a:br/>
            <a:r>
              <a:t>⣿⢿⢏⢕⢕⢕⢕⢕⢗⢗⢕⢕⢕⢕⢕⢕⢕⢕⢕⢕⢕⣕⣱⣵⣷⣷⣷⡾⢿⢗⢟⢕⢕⣕⣱⣼⢝⢝⢟⢟⢟⢟⢟⢟⢕⢕⢕⢕⢕⣵⣾⣿⣿⡏⢕⢕⢕⢕⢕⢸⣿⣿⣿⢜⣿⣿⡏⢕⢕⢕⢕⢕⢕⢕⣸⣿⣿⣿⣿⣿⣿⣿⣿⣿⣿⣿⣿⣿⣿⣿⣿⣿⣿⣿⣿⣿⣿⣿⣿⣿⣿⣿⣿⣿⣿⣿⣿⣿⣿⣿⣿⣿⣿⣿⣿⣿⣿⣿⣿⣿⣿⣿⣿⣿⣿⣿⣿⣿⣿⣿⣿⣿⣿⣿⣿⣷⣷⣷⣴⣅⡝⢟⢿⣿⣿⣿⣿⣿⣿⣿⣿⣿⣿⣿⢇⢕⢱⣾⣿⣿⣿⣿⣿⣿⣿⣿⣿⣿⣿⣿⣿⣿⣿⣿⣿⣿⣿⣿⣿⣿⣿⣿⣿⣿⣷⣧⣵⣕⡄⢄⢄⢀⢀⢀⠁⠁⠑⠑⠑⠕⠕⢕⢕⢕⢕⢱⣿⣿⡇⢕⢕⢕⣕⣵⣾⣿⢿⢿⢿⢿⢟⢏⢕⢕⢕⢕⣱⣵⣾⣿⣿⣿⣿⣿⣿⣿⣟⣿⣿⣿⠀</a:t>
            </a:r>
            <a:br/>
            <a:r>
              <a:t>⡏⢕⢕⢕⢕⢕⢕⢕⢕⢕⢕⢕⢕⢕⢕⢕⣕⣵⣵⣷⣿⣿⣿⢟⢟⢝⢕⢕⢕⣕⣵⣵⣿⣿⡏⢕⢕⢕⢕⢕⢕⣕⣵⣵⣧⢜⣕⣵⣿⣿⣿⢟⢝⢕⢕⢕⢕⢕⢕⢸⣿⣿⣿⢱⢾⣿⡇⢕⢕⢕⢕⢕⢕⢕⣿⣿⣿⣿⣿⣿⣿⣿⣿⣿⣿⣿⣿⣿⣿⣿⣿⣿⣿⣿⣿⣿⣿⣿⣿⣿⣿⣿⣿⣿⣿⣿⣿⣿⣿⣿⣿⣿⣿⣿⣿⣿⣿⣿⣿⣿⣿⣿⣿⣿⣿⣿⣿⣿⣿⡽⢵⠅⠕⠐⠑⠀⠀⠁⠉⠙⠛⠳⣧⣜⢝⢿⣿⣿⣿⣿⣿⣿⡿⢕⢕⣱⣿⣿⣿⣿⣿⣿⣿⣿⣿⣿⣿⣿⣿⣿⣿⣿⣿⣿⣿⣿⣿⣿⣿⣿⣿⣿⣿⣿⣿⣿⣿⣿⡕⢕⢕⢕⢕⢕⡄⢄⢤⢤⢄⣄⡄⢥⣕⢵⢕⢜⢜⢕⢕⢕⢕⢜⢏⢜⢹⢕⢕⢕⢕⢕⢕⢕⢕⢕⢕⢸⣿⣿⣿⣿⣿⣿⣿⣯⣽⣿⣿⣿⣿⣿⠀</a:t>
            </a:r>
            <a:br/>
            <a:r>
              <a:t>⣿⣷⢕⢕⢕⢕⢕⢕⢕⢕⢕⢕⣱⣵⣷⣿⣿⢿⢿⢟⢟⢝⢕⢕⣕⣱⣵⣷⣿⣿⡿⢿⢟⢝⢕⢕⣕⣵⣷⣾⣿⣿⡿⢟⣱⣾⣿⣿⢿⢟⢕⢕⢕⢕⢕⢕⢕⢕⢕⢸⣿⣿⣵⢇⣿⣿⢕⢕⢕⢕⢕⢕⢕⢸⣿⣿⣿⣿⣿⣿⣿⣿⣿⣿⣿⣿⣿⣿⣿⣿⣿⣿⣿⣿⣿⣿⣿⣿⣿⣿⣿⣿⣿⣿⣿⣿⣿⣿⣿⣿⣿⣿⣿⣿⣿⣿⣿⣿⣿⣿⣿⣿⣿⣿⣿⣿⣿⣿⣵⣵⣵⣶⣴⣦⣔⣔⡄⢄⢀⠀⠀⠀⠀⠙⢻⢧⣜⢻⢿⣿⣿⣿⣷⣧⣸⣿⣧⣿⣿⣿⣿⣿⣿⣿⣿⣿⣿⣿⣿⣿⣿⣿⣿⣿⣿⣿⣿⣿⣿⣿⣿⣿⣿⣿⣿⣿⣿⣿⣷⣷⣧⣕⡕⢕⢕⢕⢕⢕⢕⢕⢝⢝⢝⢕⢕⢕⢕⢕⢕⢕⢕⢕⢕⢕⢕⢕⢕⢕⢕⢕⢕⢕⢕⢕⢕⢜⢝⢝⢝⢝⢝⣽⣿⣿⣿⣿⣿⣿⣿⣿⠀</a:t>
            </a:r>
            <a:br/>
            <a:r>
              <a:t>⣿⣿⢕⢕⢕⢕⣕⣕⣵⣵⣷⣿⢿⢟⢏⢕⢕⢕⢕⣕⣵⣵⣾⣿⣿⢿⢿⢟⢝⢕⢕⣕⣱⣵⣾⣿⣿⣿⣿⢿⢟⣝⣵⣾⡿⢟⢟⢕⢕⢕⢕⢕⢕⢕⢕⢕⢕⢕⢕⢸⣿⣿⡇⢕⢺⢏⢕⢕⢕⢕⢕⢕⢱⣸⣿⣿⣿⣿⣿⣿⣿⣿⣿⣿⣿⣿⣿⣿⣿⣿⣿⣿⣿⣿⣿⣿⣿⣿⣿⣿⣿⣿⣿⣿⣿⣿⣿⣿⣿⣿⣿⣿⣿⣿⣿⣿⣿⣿⣿⣿⣿⣿⣿⣿⣿⣿⣿⣿⣿⣿⣿⣿⣿⣿⣿⣝⡑⠑⠀⠀⠀⠀⠀⠀⠀⠀⠘⠗⢧⡝⢿⢿⣿⣿⣿⣿⣿⣿⣿⣿⣿⣿⣿⣿⣿⣿⣿⣿⣿⣿⣿⣿⣿⣿⣿⣿⣿⣿⣿⣿⣿⣿⣿⣿⣿⣿⣿⣿⣿⣿⣿⣿⣿⢕⢕⢕⢕⢕⢕⢕⢕⢕⢕⢕⢕⢕⢕⢕⢕⢕⢕⢕⢕⢕⢕⢕⢕⢕⢕⢕⢕⢕⢗⢝⢕⢕⢕⣕⣵⣷⣿⣿⣿⣿⣿⣿⣿⣿⣿⣿⠀</a:t>
            </a:r>
            <a:br/>
            <a:r>
              <a:t>⣿⡫⢕⠕⠑⠑⠁⠕⢕⢕⢕⢕⢕⢕⢕⣱⣵⣾⣿⣿⡿⢟⢏⢕⢕⢕⢕⢕⣵⣾⣿⣿⣿⣿⢟⢝⢝⢕⢕⣵⣾⢿⢟⢕⢕⢕⢕⢕⢕⢕⢕⢕⢕⢕⢕⢕⢕⢕⢕⢸⣿⡟⢝⢕⢕⢕⢕⢕⢕⢕⢕⣼⣿⡿⣿⣿⣿⣿⣿⣿⣿⣿⣿⣿⣿⣿⣿⣿⣿⣿⣿⣿⣿⣿⣿⣿⣿⣿⣿⣿⣿⣿⣿⣿⣿⣿⣿⣿⣿⣿⣿⣿⣿⣿⣿⣿⣿⣿⣿⣿⣿⣿⣿⣿⣿⣿⣿⣿⣿⣿⣿⣿⡿⠏⠙⠻⢿⡷⢔⠀⠀⠀⠀⠀⠀⠀⠀⠀⠀⢁⢕⢳⣿⣿⣿⣿⣿⣿⣿⣿⣿⣿⣿⣿⣿⣿⣿⣿⣿⣿⣿⣿⣿⣿⣿⣿⣿⣿⣿⣿⣿⣿⣿⣿⣿⣿⣿⣿⣿⣿⣿⣿⣯⣕⢕⢕⢕⢕⢕⢕⢕⢕⢕⢕⢕⢕⢕⢕⢕⢕⣕⣱⣵⣵⣵⣵⣕⡕⢕⢕⢕⢕⢕⢕⢕⣱⣾⣿⣿⣿⣿⣿⣿⣿⡟⢝⢕⢕⢸⣿⠀</a:t>
            </a:r>
            <a:br/>
            <a:r>
              <a:t>⠁⠀⠀⠀⠀⠀⠀⠀⢕⢕⢱⣼⣿⣿⣿⢿⢟⢟⢝⢕⢕⢕⣕⣕⣵⣾⣿⣿⡿⢟⢟⢝⢝⢕⢕⢕⣵⡾⢟⢝⢕⢕⢕⢕⢕⢕⢕⢕⢕⢕⢕⢕⢕⢕⢕⢕⢕⢕⢕⢸⣿⡇⢕⢕⢕⢕⢕⢕⢕⢕⢱⣿⣿⢇⢹⣿⣿⣿⣿⣿⣿⣿⣿⣿⣿⣿⣿⣿⣿⣿⣿⣿⣿⣿⣿⣿⣿⣿⣿⣿⣿⣿⣿⣿⣿⣵⣿⣿⣿⣿⣿⣿⣿⣿⣿⣿⣿⣿⣿⣿⣿⣿⣿⣿⣿⣿⣿⣿⣿⣿⣿⡟⠑⠀⠀⠀⠀⠀⠀⠀⠀⠀⠀⠀⠀⠀⠀⠀⠀⠀⠀⠀⠘⢝⢿⣿⣿⣿⣿⣿⣿⣿⣿⣿⣿⣿⣿⣿⣿⣿⣿⣿⣿⣿⣿⣿⣿⣿⣿⣿⣿⣿⣿⣿⡿⢿⢿⣿⣿⣿⣿⣿⣿⣿⡇⢕⢕⢕⢕⢕⢕⢕⢕⢕⢕⢕⢕⣕⣵⣿⣿⣿⣿⣿⢿⢿⢟⢕⢕⢕⣱⣵⣵⣾⣿⣿⣿⣿⣿⡿⢟⢟⢟⣿⣿⣿⣷⣷⣿⣿⠀</a:t>
            </a:r>
            <a:br/>
            <a:r>
              <a:t>⠀⠀⠀⠀⠀⠀⠀⠀⢕⢕⢜⢟⢝⢝⢕⢕⢕⣕⣱⣵⣷⣾⣿⢟⢟⢜⢕⢕⢕⢕⢕⢕⢕⣵⣾⢟⢏⢕⢕⢕⢕⢕⢕⢕⢕⢕⢕⢕⢕⢕⢕⢕⢕⢕⢕⢕⢕⢕⢕⢜⣿⣧⢕⢕⢕⢕⢕⢕⢕⢱⣿⣿⡟⢕⢕⢿⣿⣿⣿⣿⣿⣿⣿⣿⣿⣿⣿⣿⣿⣿⣿⣿⣿⣿⣿⣿⣿⣿⣿⣿⣿⣿⣿⣿⣿⣿⣿⣿⣿⣿⣿⣿⣿⣿⣿⣿⣿⣿⣿⣿⣿⣿⣿⣿⣿⣿⣿⣿⣿⣿⡟⢕⢀⢄⠀⠀⠀⠀⠀⠀⠀⠀⠀⠀⠀⠀⠀⠀⢔⢀⠀⠀⠀⢀⠑⢝⢿⣿⣿⣿⣿⣿⣿⣿⣿⣿⣿⣿⣿⣿⣿⣿⣿⣿⣿⣿⣿⣿⣿⣿⣿⣿⡿⢏⢕⢕⢕⢝⢝⢿⣿⣿⣿⣿⣿⣵⣕⣕⢕⢕⢕⢕⢕⢕⣕⣱⣾⣿⣿⣿⡟⢝⢕⢕⢕⢕⢕⣕⣱⣾⣿⣿⣿⣿⣿⣿⣿⢝⣕⢕⢕⢕⢕⢕⣻⣿⣿⣿⣿⣿⠀</a:t>
            </a:r>
            <a:br/>
            <a:r>
              <a:t>⠀⠀⠀⠀⠀⠀⠀⠀⢕⢕⢕⢕⢕⣕⣱⣾⣿⣿⣿⡿⢏⢕⢕⢕⢕⢕⢕⢕⢕⢕⣱⣾⢿⢏⢕⢕⢕⢕⢕⢕⢕⢕⢕⢕⢕⢕⢕⢕⢕⢕⢕⢕⢕⢕⢕⢕⢕⢕⢕⢕⣿⡇⢕⢕⢕⢕⢕⢕⢕⣾⣿⣿⢇⢕⢕⢜⣿⣿⣿⣿⣿⣿⣿⣿⣿⣿⣿⣿⣿⣿⣿⣿⣿⣿⣿⣿⣿⣿⣿⣿⣿⣿⣿⣿⣿⣿⣿⣿⣿⣿⣿⣿⣿⣿⣿⣿⣿⣿⣿⣿⣿⣿⣿⣿⣿⣿⣿⣿⣿⣿⣇⢄⢕⢕⠔⠀⢀⢀⠀⠀⠀⠀⠀⠀⠀⠀⠀⠀⢕⢕⢀⠀⠀⢕⢳⣴⣕⢝⢇⢕⢜⢝⣿⣿⣿⣿⣿⣿⣿⣿⣿⣿⣿⣿⣿⣿⣿⣿⣿⣿⡿⢏⢕⢕⢕⢕⢕⢕⢕⢕⢜⢝⢟⢳⣿⣿⣿⣿⣧⣕⣕⣱⣵⣾⢟⢟⢏⢝⢝⢕⢕⢕⢕⣕⣕⣱⣵⣿⣿⣿⣿⣿⣿⢟⢟⢟⢻⣿⣿⣿⣿⣷⣿⣿⣿⣿⢟⢟⢻⣿⠀</a:t>
            </a:r>
            <a:br/>
            <a:r>
              <a:t>⠀⠀⠀⠀⠀⠀⠀⠀⢕⢕⢕⣷⢿⢿⢟⢟⢝⢝⢕⢕⢕⢕⢕⢕⢕⢕⢕⢕⣵⡿⢟⢇⢕⢕⢕⢕⢕⢕⢕⢕⢕⢕⢕⢕⢕⢕⢕⢕⢕⢕⢕⢕⢕⢕⢕⢕⢕⢕⢕⢕⢹⡇⢕⢕⢕⢕⢕⢕⣸⣿⣿⣿⢕⢕⢕⢕⢸⣿⣿⣿⣿⣿⣿⣿⣿⣿⣿⣿⣿⣿⣿⣿⣿⣿⣿⣿⣿⣿⣿⣿⣿⣿⣿⣿⣿⣿⣿⣿⣿⣿⣿⣿⣿⣿⣿⣿⣿⣿⣿⣿⣿⣿⣿⣿⣿⣿⣿⣿⣿⣿⣏⢙⢟⢕⢕⠀⠑⠕⠀⠀⠀⠀⠀⠀⠀⠀⢀⢕⢱⡕⢕⢀⠀⠀⢕⢻⡟⢏⢕⢕⢕⣾⣿⣿⣿⣿⣿⣿⣿⣿⣿⣿⣿⣿⣿⣿⣿⣿⣿⡿⢕⢕⢕⢕⢕⢕⣵⣵⣵⣵⣵⣵⢱⢿⣿⣿⣿⣿⣿⣿⣿⣿⣿⢕⢕⢕⢕⣱⣵⣵⣵⣵⣾⣿⣿⢿⢏⢝⢝⢝⢝⢝⣱⣷⣷⣵⣾⣿⣿⣿⣿⢇⢕⢕⢕⣵⣷⣷⣾⣿⠀</a:t>
            </a:r>
            <a:br/>
            <a:r>
              <a:t>⠀⠀⠀⠀⠀⠀⠀⠀⢕⢕⢕⢕⢕⢕⢕⢕⢕⢕⢕⢕⢕⢕⢕⢕⢕⣱⣾⢿⢏⢕⢕⢕⢕⢕⢕⢕⢕⢕⢕⢕⢕⢕⢕⢕⢕⢕⢕⢕⢕⢕⢕⢕⢕⢕⢕⢕⢕⢕⢕⢕⢜⢇⢕⢕⢕⢕⢕⢱⣿⣿⣿⡇⢕⢕⢕⢕⢕⢸⣿⣿⣿⣿⣿⣿⣿⣿⣿⣿⣿⣿⣿⣿⢿⣿⣿⣿⣿⣿⣿⣿⣿⣿⣿⣿⣿⣿⣿⣿⣿⣿⣿⣿⣿⣿⣿⣿⣿⣿⣿⣿⣿⣿⣿⣿⣿⣿⣿⢻⣿⣿⣿⡕⠑⢕⣼⣧⣔⢀⢀⢀⢄⢄⢄⠀⠀⢄⣱⣾⡿⢕⢕⠁⠀⠀⢕⢕⢕⢕⢕⢱⣿⣿⣿⣿⣿⣿⣿⣿⣿⣿⣿⣿⣿⣿⣿⣿⣿⣿⣿⢇⢕⢕⢕⣕⣕⢕⢝⢟⢟⣿⣿⣿⢿⣷⣵⣵⣕⣹⣿⣿⢟⢝⢕⢕⢕⢕⣵⣿⣿⣿⣿⣿⣿⢏⢕⢕⢕⢕⢕⢕⢕⣼⣿⣿⣿⣿⣿⣿⡟⢝⢕⢕⢕⢕⣕⣜⣿⣿⣿⣿⠀</a:t>
            </a:r>
            <a:br/>
            <a:r>
              <a:t>⠀⠀⠀⠀⠀⠀⠀⢐⢕⢕⢕⢕⢕⢕⢕⢕⢕⢕⢕⢕⢕⢕⢕⣵⡿⢏⢝⢕⢕⢕⢕⢕⢕⢕⢕⢕⢕⢕⢕⢕⢕⢕⢕⢕⢕⢕⢕⢕⢕⢕⢕⢕⢕⢕⢕⢕⢕⢕⢕⢕⣱⢇⢕⢕⢕⢕⢕⣿⣿⣿⣿⡇⢕⢕⢕⢕⢕⢕⢹⣿⣿⣿⣿⣿⣿⣿⣿⣿⣿⣿⣿⣿⣿⡻⢿⣿⣿⣿⣿⣿⣿⣿⣿⣿⣿⣿⣿⣿⣿⣿⣿⣿⣿⣿⣿⣿⣿⣿⣿⣿⣿⣿⣿⣿⣿⣿⣿⣧⡜⢻⣿⣷⣕⢧⣿⢝⢕⠕⠑⠕⢕⢑⢅⢔⣱⣾⣿⢏⢕⢕⢕⢔⢔⢕⢕⢕⢕⢕⢱⣿⣿⣿⣿⣿⣿⣿⣿⣿⣿⣿⣿⣿⣿⣿⣿⣿⣿⣿⣿⡕⢕⢕⢕⢹⣿⡇⢕⢕⢕⢜⢕⢕⢕⣽⣿⣿⢟⢕⢕⢕⢕⣱⣵⣷⣿⣿⣿⣿⣿⣿⣿⢟⢏⢕⢕⣱⣷⣷⣷⣷⣾⣿⣿⣿⡿⢏⢏⢕⢕⢕⢕⣵⣷⣿⣿⣿⣿⣿⣿⣿⠀</a:t>
            </a:r>
            <a:br/>
            <a:r>
              <a:t>⠀⠀⠀⠀⠀⠀⠀⢕⢕⣱⣿⣷⢷⢕⢕⢕⢕⢕⢕⢕⢱⣵⡿⢏⢕⢕⢕⢕⢕⢕⢕⢕⢕⢕⢕⢕⢕⢕⢕⢕⢕⢕⢕⢕⢕⢕⢕⢕⢕⢕⢕⢕⢕⢕⢕⢕⢕⡕⢇⢜⢕⢕⢕⢕⢕⢕⢸⣿⣿⣿⣿⡇⢕⢕⢕⢕⢕⢕⢕⢜⣿⣿⣿⣿⣿⣿⣿⣿⣿⣿⣿⣿⣿⣿⣧⡝⢻⢿⣿⣿⣿⣿⣿⣿⣿⣿⣿⣿⣿⣿⣿⣿⣿⣿⣿⣿⣿⣿⣿⣿⣿⣿⣿⣿⣿⣿⣿⣿⣿⣦⡈⠝⢻⢷⣵⣕⣔⣄⣔⣰⣵⣽⣷⣿⣿⣿⣿⣿⣿⣿⣿⣿⡕⢕⢕⢕⢕⣕⣿⣿⣿⣿⣿⣿⣿⣿⣿⣿⣿⢿⣿⣿⣿⣿⣿⢿⢿⣿⣿⣷⡇⢕⢕⢸⣿⣷⣧⣷⣷⣷⣷⣷⣿⣿⣿⣿⣇⣕⣕⣼⣿⣿⣿⣿⣿⣿⣿⢿⣿⣿⣷⣷⣧⣷⣾⣿⣿⣿⣿⣿⣿⣿⣿⣝⣕⣕⣕⣕⣕⣵⣿⣿⣿⣿⣿⣿⣿⣿⣿⣿⠀</a:t>
            </a:r>
            <a:br/>
            <a:r>
              <a:t>⠀⠀⠀⠀⠀⠀⠀⢕⢕⢜⢝⢕⢕⢕⢕⣱⢕⢏⣵⣾⢟⢇⢕⢕⢕⢕⢕⢕⢕⢕⢕⢕⢕⢕⢕⢕⢕⢕⢕⢕⢕⢕⢕⢕⢕⢕⢕⢕⢕⢕⢕⢕⢕⢕⢕⢕⢕⢕⢕⢕⢕⢕⢕⢕⢕⢕⣾⣿⣿⣿⣿⡇⢕⢕⢕⢕⢕⢕⢕⢕⢜⣿⣿⣿⣿⣿⣿⣿⣿⣿⣿⣿⣿⣿⣿⣿⣧⣕⡝⢿⣿⣿⣿⣿⣿⣿⣿⣿⣿⣿⣿⣿⣿⣿⣿⣿⣿⣿⣿⣿⣿⣿⣿⣿⣿⣿⣿⣿⣿⣿⣿⣧⡕⢕⢜⢝⢻⢿⣿⣿⣿⣿⣿⣿⣿⣿⣿⣿⣿⣿⣿⣿⣷⣵⣵⣿⣿⣿⣿⣿⣿⣿⣿⣿⣿⣿⣿⢟⣝⣼⣿⣿⣿⣿⣏⡕⢕⢜⢻⢿⣿⣕⣵⣼⣿⣿⣿⣿⣿⣿⣿⣿⣿⣿⣿⣿⣿⣿⣿⣿⣿⣿⣿⢟⢏⢝⢕⢕⣱⣾⣿⣿⣿⣿⣿⣿⣿⣿⡟⢝⢝⢕⢝⣿⣿⣿⣿⣿⣿⣿⣿⣿⢏⢝⢝⢝⢕⢝⢸⣿⠀</a:t>
            </a:r>
            <a:br/>
            <a:r>
              <a:t>⠀⠀⠀⠀⠀⠀⠀⢕⢕⢕⣕⣵⣷⢷⢞⣱⣷⣿⢟⢕⢕⢕⢕⢕⢕⢕⢕⢕⢕⢕⢕⢕⢕⢕⢕⢕⢕⢕⢕⢕⢕⢕⢕⢕⢕⢕⢕⢕⢕⢕⢕⢕⢕⢕⢕⢕⢕⡕⢕⢕⢕⢕⢕⢕⢕⢸⣿⣿⣿⣿⣿⡇⢕⢕⢕⢕⢕⢕⢕⢕⢕⢜⣿⣿⣿⣿⣿⣿⣿⣿⣿⣿⣿⣿⣿⣿⣿⣿⣿⣷⣼⣟⣻⣿⣿⣿⣿⣿⣿⣿⣿⣿⣿⣿⣿⣿⣿⣿⣿⣿⣿⣿⣿⣿⣿⣿⣿⣿⣿⣿⣿⣿⣿⣿⣿⣷⣿⣿⣿⣿⣿⣿⣿⣿⣿⣿⣿⣿⣿⣿⣿⣿⣿⣿⣿⣿⣿⣿⣿⣿⣿⣿⣿⣿⣿⡿⢏⣾⣿⣿⣿⣿⢿⣿⣿⣿⣷⣷⣵⣕⡜⢻⢿⢿⣿⢕⢕⢕⢜⢹⣿⣿⣿⣿⣿⣿⣿⣿⣿⢿⢿⢿⢇⢕⣵⣵⣵⣿⣿⣿⣿⣿⣿⣿⣿⢿⢏⢝⢕⢕⣱⣵⣿⣿⣿⣿⣿⣿⣿⣿⢿⢿⢷⢕⣱⣕⣵⣵⣿⣿⠀</a:t>
            </a:r>
            <a:br/>
            <a:r>
              <a:t>⠀⠀⠀⠀⠀⠀⢔⢕⢱⣿⣿⢯⢗⣱⣾⡿⢟⢕⢕⢕⢕⢕⢕⢕⢕⢕⢕⢕⢕⢕⢕⢕⢕⢕⢕⢕⢕⢕⢕⢕⢕⢕⢕⢕⢕⢕⢕⢕⢕⢕⢕⢕⢕⢕⡕⣵⡕⢎⢕⢕⢕⢕⢕⢕⢕⣼⣿⣿⣿⣿⣿⡇⢕⢕⢕⢕⢕⢕⢕⢕⢕⢕⢜⢿⣿⣿⣿⣿⣿⣿⣿⣿⣿⣿⣿⣿⣿⣿⣿⣿⣿⣿⣿⣿⣿⣿⣿⣿⣿⣿⣿⣿⣿⣿⣿⣿⣿⣿⣿⣿⣿⣿⣿⣿⣿⣿⣿⣿⣿⣿⣿⣿⣿⣿⣿⣿⣿⣿⣿⣿⣿⣿⣿⣿⣿⣿⣿⣿⣿⣿⣿⣿⣿⣿⣿⣿⣿⣿⣿⣿⣿⣿⣿⢟⢏⣼⣿⣿⣿⣿⣿⢏⢕⢕⢜⢝⢟⢿⣿⣿⣿⣿⣷⣷⣕⢕⢕⢕⢕⢕⢝⢻⢟⢟⢝⢕⢕⢕⢕⢕⢕⣕⣵⣾⣿⣿⣿⣿⣿⣿⣿⣿⢝⢕⢕⢕⢕⣵⣿⣿⣿⣿⣿⣿⣿⢟⢟⢝⢕⢕⢕⢕⣱⣾⣿⣿⣿⣿⣿⣿⠀</a:t>
            </a:r>
            <a:br/>
            <a:r>
              <a:t>⠀⠀⠀⠀⠀⠀⠕⢕⢕⢜⢕⣵⡿⢟⢙⠁⠀⠀⠀⠀⠀⠁⠁⠁⢕⢕⢕⢕⢕⢕⢕⢕⢕⢕⢕⢕⢕⢕⢕⢕⢕⢕⢕⢕⢕⢕⢕⢕⢕⢕⢕⢕⢕⢕⢕⢝⢕⢕⢕⢕⢕⢕⢕⢕⢱⣿⣿⣿⣿⣿⣿⢕⢕⢕⢕⢕⢕⢕⢕⢕⢕⢕⢕⢜⣿⣿⣿⣿⣿⣿⣿⣿⣿⣿⣿⣿⣿⣿⣿⣿⣿⣿⣿⣿⣿⣿⣿⣿⣿⣿⣿⣿⣿⣿⣿⣿⣿⣿⣿⣿⣿⣿⣿⣿⣿⣿⣿⣿⣿⣿⣿⣿⣿⣿⣿⣿⣿⣿⣿⣿⣿⣿⣿⣿⣿⣿⣿⣿⣿⣿⣿⣿⡿⢿⣿⣿⣿⣿⣿⢟⢝⢕⣱⣿⣿⣿⣿⣿⣿⢟⢕⢕⢕⢵⢷⢕⢕⢕⢕⢜⢝⢝⢝⢝⢝⢕⢕⢕⢕⢕⢕⢕⢕⢕⢕⢕⣕⣕⣕⣵⣿⣿⣿⣿⣿⣿⣿⣿⣿⣿⣿⣿⣿⣿⣷⣿⣿⣿⣿⣿⣿⣿⡿⢿⢧⢕⣕⣕⣕⣱⣵⣾⣿⣿⣿⣿⣿⣿⣿⣿⠀</a:t>
            </a:r>
            <a:br/>
            <a:r>
              <a:t>⠀⠀⠀⠀⠀⠀⠀⠁⢕⢕⢜⢝⠕⠑⠀⠀⢔⢕⢱⣵⢵⢕⡱⢔⣇⣱⣵⣷⣵⣵⣕⡕⢕⢕⢕⢕⠕⠕⠕⠕⠕⠑⠑⢕⢕⢕⢕⢕⢕⢕⢕⢕⢕⢕⢕⢕⢕⢕⢕⢕⢕⢕⢕⢕⣼⣿⣿⣿⣿⣿⣿⢕⢕⢕⢕⢕⢕⢕⢕⢕⢕⢕⢕⢕⢝⣿⣿⣿⣿⣿⣿⣿⣿⣿⣿⣿⣿⣿⣿⣿⣿⣿⣿⣿⣿⣿⣿⣿⣿⣿⣿⣿⣿⣿⣿⣿⣿⣿⣿⣿⣿⣿⣿⣿⣿⣿⣿⣿⣿⣿⣿⣿⣿⣿⣿⣿⣿⣿⣿⣿⣿⣿⣿⣿⣿⣿⣿⣿⣿⢟⢏⢝⢱⣼⣿⣿⣿⢟⢕⢕⢕⢱⣿⣿⣿⣿⣿⡿⢏⢕⢕⢕⢕⢕⢕⢕⢕⢕⢕⢕⢕⢕⢕⢕⢕⢕⢕⢕⢕⢕⢕⢕⢕⢕⢕⣵⣿⣿⣿⣿⣿⣿⣿⣿⢟⢝⢝⢝⢝⢝⢻⣿⣿⣿⣿⣿⣿⣿⣿⡿⢏⢕⢕⢕⢕⣿⣿⣿⣿⣿⣿⣿⣿⣿⣿⣿⢟⢟⢟⢿⠀</a:t>
            </a:r>
            <a:br/>
            <a:r>
              <a:t>⠀⠀⠀⠀⠀⠀⠀⠀⠀⠁⠁⠀⠀⠀⠀⠀⠁⠑⠕⢕⢕⢕⣷⣿⣿⣿⣿⣿⣿⣿⣿⣿⣷⡇⢕⢕⢀⠀⢀⡄⠐⠀⠀⠀⠀⠀⠁⠁⠁⠑⠑⠑⠑⠑⠕⠕⠕⢕⢕⢕⢕⢕⢕⣼⣿⣿⣿⣿⣿⣿⡇⢕⢕⢕⢕⢕⢕⢕⢕⢕⢕⢕⣕⣕⣵⣽⣿⣿⣿⣿⣿⣿⣿⣿⣿⣿⣿⣿⣿⣿⣿⣿⣿⣿⣿⣿⣿⣿⣿⣿⣿⣿⣿⣿⣿⣿⣿⣿⣿⣿⣿⣿⣿⣿⣿⣿⣿⣿⣿⣿⣿⣿⣿⣿⣿⣿⣿⢟⢟⢟⢟⢟⢏⣕⣽⣿⡿⢿⣇⣕⣱⣷⣿⣿⣿⡿⢇⢕⢕⢕⢕⣸⣿⣿⣿⣿⣿⢕⢕⠕⢕⢕⢕⢕⢕⢕⢕⢕⢕⢕⢕⢕⢕⢕⢕⢕⢕⢕⢕⣱⣵⣷⣷⣾⣿⣿⣿⣿⣿⣿⣿⣿⣿⣿⣷⣧⣵⣕⣕⣱⣼⣿⣿⣿⣿⣿⢟⢝⢕⢕⣵⣾⣿⣿⣿⣿⣿⣿⣿⣿⣿⣿⣿⡿⢿⢇⢕⢕⢕⢕⠀</a:t>
            </a:r>
            <a:br/>
            <a:r>
              <a:t>⠀⠀⠀⠀⠀⠀⠀⠀⠀⠀⠀⠀⠀⠀⠀⠀⠀⠀⠀⠑⢕⢕⢹⢿⢟⢝⣹⣵⣿⣿⣿⣿⣿⣿⣧⣵⣵⡷⠏⠀⠀⠀⠀⠀⠀⠀⠀⠀⠀⠀⠀⠀⠀⠀⠀⠀⠀⠀⠀⠀⠁⢕⣵⣿⣿⣿⣿⣿⣿⣿⢕⢕⢕⢕⢕⢕⢕⢕⢕⢕⣵⣵⣿⣿⣿⣿⣿⣿⣿⣿⣿⣿⣿⣿⣿⣿⣿⣿⣿⣿⣿⣿⣿⣿⣿⣿⣿⣿⣿⣿⣿⣿⣿⣿⣿⣿⣿⣿⣿⣿⣿⣿⣿⣿⣿⣿⣿⣿⣿⣿⣿⣿⣿⣿⣿⣿⡏⢕⣱⣵⣷⣷⣿⣿⢟⢕⢕⣱⣾⣿⣿⣿⣿⣿⡟⢕⢕⢕⢕⢕⢕⣿⣿⣿⣿⣿⢇⢕⢕⢕⠕⠄⢅⢕⢕⢕⢕⢕⢕⢕⢕⢕⢕⢕⢕⢕⣵⣷⣾⣿⣿⣿⣿⣿⣿⣿⣿⣿⣿⣿⣿⣿⣿⣟⣿⣿⣿⣿⣿⣿⣿⣿⣿⣏⢕⢕⢕⢕⢕⣿⣿⣿⣿⣿⣿⣿⣿⣿⣿⡿⢏⢝⢕⢕⢕⢕⢕⢕⣱⣾⠀</a:t>
            </a:r>
            <a:br/>
            <a:r>
              <a:t>⠀⠀⠀⠀⠀⠀⠀⠀⠀⠀⠀⠀⠀⠀⠀⠀⠀⠀⠀⠀⠑⠕⢕⢕⢕⢜⢏⢝⢝⢝⢝⢝⢝⣽⣿⣿⡟⢕⠐⠀⠀⠀⠀⠀⠀⠀⠀⠀⠀⠀⠀⠀⢀⢄⣄⣔⡔⢕⣔⣰⣵⣾⢿⢻⢻⢿⣿⣿⣿⡏⢕⢕⢕⢕⢕⢕⢕⢕⣵⣾⣿⣿⣿⣿⣿⣿⣿⣿⣿⣿⣿⣿⣿⣿⣿⣿⣿⣿⣿⣿⣿⣿⣿⣿⣿⣿⣿⣿⣿⣿⣿⣿⣿⣿⣿⣿⣿⣿⣿⣿⣿⣿⣿⣿⣿⣿⣿⣿⣿⣿⣿⣿⣿⣿⣿⣿⣿⣿⣿⢿⢟⢟⢏⢕⢕⣱⣷⣿⣿⣿⣿⣿⣿⢟⢕⢕⢕⢕⢕⢕⣼⣿⣿⣿⣿⢇⢕⢕⢕⠑⠀⠀⠀⢕⢕⢱⡷⢗⢕⢕⢕⢕⣵⣷⣷⣿⣿⣿⣿⣿⣿⣿⡿⢟⢏⢝⢝⢝⣿⣿⣿⣿⣿⣿⣿⣿⣿⣿⣿⣿⣿⣿⢿⣿⣷⣷⣵⣵⣷⣿⣿⣿⣿⣿⣿⣿⣿⣿⣿⢕⢕⢕⢕⣕⣕⣕⣱⣵⣿⣿⠀</a:t>
            </a:r>
            <a:br/>
            <a:r>
              <a:t>⠀⠀⠀⠀⠀⠀⠀⠀⠀⠀⠀⠀⠀⠀⠀⠀⠀⠀⠀⠀⠀⠀⠀⠀⠁⠑⠕⢕⢕⢕⢕⢱⢾⢿⢿⠟⠑⠀⠀⠀⠀⠀⠀⠀⠀⠀⠀⢀⢄⢰⣵⣵⣾⣿⡿⢏⣵⣿⢿⢏⢕⣕⣵⣷⣾⣿⣿⣿⣿⢕⢕⢕⢕⢕⢕⢕⣱⣾⣿⣿⣿⣿⣿⣿⣿⣿⣿⣿⣿⣿⣿⣿⣿⣿⣿⣿⣿⣿⡿⢿⢿⣿⣿⣿⣿⣿⣿⣿⣿⣿⣿⣿⣿⣿⣿⣿⣿⣿⣿⣿⣿⣿⣿⣿⣿⣿⢿⢟⢟⢟⢏⢝⢝⢟⢿⣿⣿⣿⡟⢕⢕⢕⢕⣵⣾⣿⣿⣿⣿⣿⣿⣿⢏⢕⢕⢕⢕⢕⢕⣱⣿⣿⣿⣿⡧⢕⢕⠕⠁⠀⠀⠀⢄⢕⢕⢕⢕⢕⢕⢕⣵⣾⣿⣿⣿⣿⣿⣿⣿⣿⣿⣝⣕⡕⢕⢕⢕⣸⣿⣿⣿⣿⣿⣿⣿⣿⣿⣿⣿⣿⣿⣿⣿⣿⣿⡿⢟⢟⢕⢜⢽⣽⡝⢕⢕⢕⢕⢕⢕⢕⣱⣷⣿⣿⣿⣿⣿⣿⣿⣿⠀</a:t>
            </a:r>
            <a:br/>
            <a:r>
              <a:t>⠀⠀⠀⠀⠀⠀⠀⠀⠀⠀⠀⠀⠀⠀⠀⠀⠀⠀⠀⠀⠀⠀⠀⠀⠀⠀⠀⠀⠁⠑⠑⠕⠕⠁⠀⠀⠀⠀⠀⠀⠀⠀⠀⢀⢄⢔⢕⢧⣾⣿⣿⣿⢟⣵⣾⢟⢕⢕⣱⣷⣿⣿⣿⣿⣿⣿⣿⡿⢇⢕⢕⢕⢕⢕⢕⣼⣿⣿⣿⣿⣿⣿⣿⣿⣿⣿⣿⣿⣿⣿⣿⣿⣿⣿⣿⣿⣿⣿⢕⢕⢕⢕⢕⢕⢝⢝⢝⢝⢝⢝⢟⢟⢟⢟⢟⢟⢿⢿⢿⢟⢟⢟⢝⢝⢕⢕⢕⢕⢕⢕⢕⢕⢕⢕⢕⢝⢿⡟⡇⣕⣕⣵⣾⣿⣿⣿⣿⣿⣿⣿⣿⡟⢕⢕⢕⢕⢕⢕⢱⣿⣿⣿⡿⢟⢕⢕⠁⠀⠀⠀⠀⢔⢕⢕⢱⣵⣷⣷⣾⣿⣿⣿⣿⣿⣿⢿⣿⢿⣿⣿⣿⣿⣿⣿⣿⣿⣿⣿⣿⣿⣿⡿⢿⢟⢿⢿⢿⢿⣿⣿⡿⢿⢟⢝⢕⢕⢕⢕⢕⢕⢞⢟⢟⣷⣧⣵⣵⣵⣷⣾⣿⣿⣿⣿⣿⣿⣿⣿⣿⣿⠀</a:t>
            </a:r>
            <a:br/>
            <a:r>
              <a:t>⠀⠀⠀⠀⠀⠀⠀⠀⠀⠀⠀⠀⠀⠀⠀⠀⠀⠀⠀⠀⠀⠀⠀⠀⠀⠀⠀⠀⠀⠀⠀⠀⠀⠀⠀⠀⠀⠀⠀⠀⠀⠀⠀⠁⠕⢕⢕⢝⢝⣻⣯⣵⣿⣿⣿⣕⣵⣾⣿⣿⣿⣿⣿⣿⣿⡿⢏⢕⢕⢕⢕⢕⢕⢕⣸⣿⣿⣿⣿⣿⣿⣿⣿⣿⣿⣿⣿⣿⣿⣿⣿⣿⣿⣿⣿⣿⣿⢏⢕⢕⢕⢕⢕⢕⢕⢕⢕⢕⢕⢕⢕⢕⢕⢕⢕⢕⢕⢕⢕⢕⢕⢕⢕⢕⢕⢕⢕⢕⢕⢕⢕⢕⢕⢕⢕⢕⢕⣝⣼⣿⣿⣿⣿⣿⣿⣿⣿⣿⣿⣿⡟⢕⢕⢕⢕⢕⢕⢕⢸⣿⡟⢕⢕⢕⠑⠀⠀⠀⠀⠀⠀⢕⢕⣵⣿⣿⣿⣿⣿⣿⣿⣿⣿⡏⢝⢕⢕⢕⢜⢻⣿⣿⣿⣿⣿⣿⣿⣿⣿⣿⣿⣕⡕⢕⢕⢕⢕⢕⢕⢕⢕⢕⢕⢕⢕⢕⢕⢕⢕⢕⢕⢕⢕⢕⣸⣿⣿⣿⣿⣿⣿⣿⣿⣿⡟⢝⢝⢝⢝⣿⠀</a:t>
            </a:r>
            <a:br/>
            <a:r>
              <a:t>⠀⠀⠀⠀⠀⠀⠀⠀⠀⠀⠀⠀⠀⠀⠀⠀⠀⠀⠀⠀⠀⠀⠀⠀⠀⠀⠀⠀⠀⠀⠀⠀⠀⠀⠀⠀⠀⠀⠀⠀⠀⠀⠀⠀⢀⢄⢕⣱⣾⣿⣿⣿⣿⣿⣿⣿⣿⣿⣿⣿⣿⣿⣿⡿⢏⢕⢕⢕⢕⢕⢕⢕⢕⣼⣿⣿⣿⣿⣿⣿⣿⣿⣿⣿⣿⣿⣿⣿⣿⣿⣿⣿⣿⣿⣿⣿⡟⢕⢕⢕⢕⢕⢕⢕⢕⢕⢕⢕⢕⢕⢕⢕⢕⢕⢕⢕⢕⢕⢕⢕⢕⢕⢕⢕⢕⢕⢕⢕⢕⢕⢕⢕⢕⢕⢕⢱⣸⣿⣿⣿⣿⣿⣿⣿⣿⣿⣿⡏⢝⢝⢕⢕⢕⢕⢕⢕⢕⢕⢸⢏⢕⢕⠕⠁⠀⠀⠀⠀⠀⠀⢄⢕⢕⣿⣿⣿⣿⣿⣿⣿⢿⢿⣿⣿⣷⣷⣵⣵⣷⣾⣿⣿⣿⣿⣿⣿⣿⣿⣿⣿⣿⣿⣿⣿⣵⣕⢕⣕⢕⢕⢕⢕⢕⢕⢕⢕⢕⢕⢕⢕⢕⣱⣾⣿⣿⣿⣿⣿⣿⣿⣿⣿⣿⣿⣷⣕⣕⣕⣵⣿⠀</a:t>
            </a:r>
            <a:br/>
            <a:r>
              <a:t>⠀⠀⠀⠀⠀⠀⠀⠀⠀⠀⠀⠀⠀⠀⠀⠀⠀⠀⠀⠀⠀⠀⠀⠀⠀⠀⠀⠀⠀⠀⢀⢄⢔⢔⢔⢔⢔⢔⢔⢔⢔⢔⢕⢕⢕⢕⢕⣿⣿⣿⣿⣿⣿⣿⣿⣿⣿⣿⣿⣿⢿⢟⢝⢕⢕⢕⢕⢕⢕⢕⠕⠑⠜⠝⢝⢝⢟⢻⢿⣿⣿⣿⣿⣿⣿⣿⣿⣿⣿⣿⣿⣿⣿⣿⣿⢏⢕⢕⢕⢕⢕⢕⢕⢕⢕⢕⢕⢕⢕⢕⢕⢕⢕⢕⢕⢕⢕⢕⢕⢕⢕⢕⢕⢕⢕⢕⢕⢕⢕⢕⢕⢕⢕⢕⣵⣿⣿⣿⣿⣿⣿⣿⣿⣿⣿⢟⢕⢕⢕⢕⢕⢕⢕⢕⢕⢕⢕⢕⢕⢕⢕⢕⠀⠀⠀⠀⠀⠀⠀⠀⢕⢕⣱⣿⣿⡿⣿⣿⣿⣕⣕⢕⢜⢿⣿⣿⣿⣿⣿⣿⣿⣿⣿⣿⣿⣿⣿⣿⣿⣿⣿⣿⣿⣿⣿⣿⣿⣿⣷⣷⣷⣵⡕⢕⢕⢕⣕⣕⣵⣵⣿⣿⣿⣿⣿⣿⣿⣿⣿⣿⣟⣝⣝⣝⣹⣿⣿⣿⣿⣿⠀</a:t>
            </a:r>
            <a:br/>
            <a:r>
              <a:t>⠀⠀⠀⠀⠀⠀⠀⠀⠀⠀⠀⠀⠀⠀⠀⠀⠀⠀⠀⠀⠀⠀⠀⠀⠀⠀⠀⠀⠀⠀⠀⠁⠑⠑⠕⢕⢕⢕⢕⢕⢕⢕⢕⢕⢕⢕⢕⢕⢜⢝⢝⢝⢕⢕⢕⢕⢕⢕⢕⢕⢕⢕⢕⢕⢕⢕⢕⠕⠑⠁⠀⠀⠀⠀⠀⠀⠁⠁⠑⠕⠜⢝⢻⢿⣿⣿⣿⣿⣿⣿⣿⣿⣿⡟⢇⢕⢕⢕⢕⢕⢕⢕⢕⢕⢕⢕⢕⢕⢕⢕⢕⢕⢕⢕⢕⢕⢕⢕⢕⢕⢕⢕⢕⢕⢕⢕⢕⢕⢕⢕⢕⢕⢱⣾⣿⣿⣿⣿⣿⣿⣿⣿⣿⡿⢕⢕⢕⢕⢕⢕⢕⢕⢕⢕⢕⢕⢕⢕⢕⢕⢕⢕⠀⠀⠀⠀⠀⠀⠀⠀⢕⢱⣿⣯⢕⢕⢝⢿⣿⣿⣿⡿⢕⢕⢕⢕⢕⢕⢟⣿⣿⣿⣿⣿⣿⣿⣿⣿⣿⣿⣿⣿⣿⣿⢟⢟⢟⢟⣿⣿⣿⣿⣿⣿⣾⣿⣿⣿⣿⣿⣿⣿⣿⣿⣿⣿⣿⣿⣿⣿⣿⣿⣿⣿⣿⣿⣿⣿⣿⣿⠀</a:t>
            </a:r>
            <a:br/>
            <a:r>
              <a:t>⠀⠀⠀⠀⠀⠀⠀⠀⠀⠀⠀⠀⠀⠀⠀⠀⠀⠀⠀⠀⠀⠀⠀⠀⠀⠀⠀⠀⠀⠀⠀⠀⠀⠀⠀⠀⠀⠀⠁⠑⠑⠑⠑⠕⠕⠕⠕⢕⢕⢕⢕⢕⢕⢕⢕⢕⢕⢕⢕⢕⢕⢕⢕⢕⠕⠑⠀⠀⠀⠀⠀⠀⠀⠀⠀⠀⠀⠀⠀⠀⠀⠀⠁⠑⠜⢝⢻⣿⣿⣿⣿⣿⡟⢕⢕⢕⢕⢕⢕⢕⢕⢕⢕⢕⢕⢕⢕⢕⢕⢕⢕⢕⢕⣵⡷⡇⢕⢕⢕⢕⢕⢕⢕⢕⢕⢕⢕⢕⢕⢕⢕⣱⣿⣿⣿⣿⣿⣿⣿⣿⣿⡿⢏⢕⢕⢕⢕⢕⢕⢕⢕⢕⢕⢕⢕⢕⢕⢕⢕⢕⢕⠑⠀⠀⠀⠀⠀⠀⠀⢕⢕⢸⣿⣿⡕⢕⢕⢜⢟⢕⢕⢕⢕⢕⢕⢕⢕⢕⢕⢕⢝⢻⣿⣿⣿⣿⣿⣿⣿⣿⣿⣿⢕⢕⢕⢕⢕⢕⢜⣿⣿⣿⣿⣿⣿⣿⣿⣿⣿⣿⣿⡇⢕⢕⢕⢕⢕⢱⣿⣿⣿⣿⣿⣿⣿⣿⡿⢟⢻⢿⠀</a:t>
            </a:r>
            <a:br/>
            <a:r>
              <a:t>⠀⠀⠀⠀⠀⠀⠀⠀⠀⠀⠀⠀⠀⠀⠀⠀⠀⠀⠀⠀⠀⠀⠀⠀⠀⠀⠀⠀⠀⠀⠀⠀⠀⠀⠀⠀⠀⠀⠀⠀⠀⠀⠀⠀⠀⠀⠀⠀⠀⠀⠁⠑⠑⠑⠕⠕⢕⢕⢕⢕⢕⠕⠕⠁⠀⠀⠀⠀⠀⠀⠀⠀⠀⠀⠀⠀⠀⠀⠀⠀⠀⠀⠀⠀⠀⠁⠑⠕⢜⢝⢟⢕⢕⢕⢕⢕⢕⢕⢕⢕⢕⢕⢕⢕⢕⢕⢕⢕⢕⢕⢕⢕⢜⢟⢕⢕⢕⢕⢕⢕⢕⢕⢕⢕⢕⢕⢕⢕⢕⢕⣼⣿⣿⣿⣿⣿⣿⣿⣿⣿⢏⢕⢕⢕⢕⢕⢕⢕⢕⢕⢕⢕⢕⢕⢕⢕⢕⢕⢕⢕⢕⠀⠀⠀⠀⠀⠀⠀⠀⢕⢕⢸⣿⣿⡇⢕⢕⢕⢕⢕⢕⢕⢕⢕⢕⢕⢕⢕⢕⢕⢕⢕⣿⣿⣿⣿⣿⣿⣿⣿⣿⣿⣷⣵⣕⣕⣱⣵⣵⣿⣿⣿⣿⣿⣿⣿⣿⣿⣿⣿⣿⣿⣧⣵⣵⣵⣾⣿⣿⣿⣿⣿⣿⣿⣿⢟⢕⢕⢕⣸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⠁⠑⠕⢕⢕⢕⢕⢕⢕⢕⢕⢕⢕⢕⢕⢕⢕⢕⢕⢕⢕⢕⢕⢕⢕⢕⢕⢕⢕⢕⢕⢕⢕⢕⢕⢕⢕⢕⢕⢱⣾⣿⣿⣿⣿⣿⣿⣿⣿⢟⢕⢕⢕⢕⢕⢕⢕⢕⢕⢕⢕⢕⢕⢕⢕⢕⢕⢕⢕⢕⢕⢕⠀⠀⠀⠀⠀⠀⠀⢀⢕⢕⢸⣿⣿⣧⡕⢕⢕⢕⢕⢕⢕⢕⢕⢕⢕⢕⢕⢕⢕⢕⢕⢕⢟⢝⢝⢝⢝⢝⢝⢝⢝⣿⣿⣿⣿⣿⣿⣿⣿⣿⣿⣿⡿⢟⢟⢟⢝⢝⢹⣿⣿⣿⣿⣿⣿⣿⣿⣿⣿⣿⣿⣟⢏⢝⢕⢕⢱⣼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⢕⢕⢕⢕⢕⢕⢕⢕⢕⢕⢕⢕⢕⢕⢕⢕⢕⢕⢕⢕⣕⣵⢕⢕⢕⢕⢕⢕⢕⢕⢕⢕⢕⣱⣿⣿⣿⣿⣿⣿⣿⢟⢏⢕⢕⢕⢕⢕⢕⢕⢕⢕⢕⢕⢕⢕⢕⢕⢕⢕⢕⢕⢕⢕⢕⢕⠀⠀⠀⠀⠀⠀⢄⢕⢕⢕⢕⢜⢻⣿⣿⣧⣕⢕⢕⢕⡕⢕⢕⢕⢕⢕⣕⣕⢕⢕⣾⣿⣿⣧⢕⢕⢕⢕⢕⢕⢕⣱⣿⣿⣿⣿⣿⣿⣿⣿⣿⣿⣿⡕⢕⢕⢕⢕⣕⣼⣿⣿⣿⣿⣿⣿⣿⣿⣿⣿⣿⣿⣿⣵⣵⣵⣵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⠕⢕⢕⢕⢕⢕⢕⢕⢕⢕⢕⢕⢕⢕⣱⣵⣷⣿⣿⣿⡇⢕⢕⢕⢕⢕⢕⢕⢕⢕⣼⣿⣿⣿⣿⣿⢿⢏⢕⢕⢕⢕⢕⢕⢕⢕⢕⢕⢕⢕⢕⢕⢕⢕⢕⢕⢕⢕⢕⢕⢕⢕⢕⢕⢔⢀⢀⢀⢄⢕⢕⢕⢕⢕⢕⢕⢜⣿⣿⣿⢕⢕⢕⢕⣕⣕⣕⣱⣕⣾⣿⣿⣧⡕⢕⢕⢝⢕⢇⢕⣕⣕⣱⣷⣿⣿⣿⣿⣿⣿⣿⣿⣿⡿⢟⢟⢏⢕⣵⣵⣵⣾⣿⣿⣿⣿⣿⣿⣿⣿⣿⢟⢟⢻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⣵⣷⣾⣿⣿⣿⣿⡿⢻⢇⢕⢕⢕⢕⢕⢕⢕⢱⣾⣿⣿⣿⢟⢏⢕⢕⢕⢕⢕⢕⢕⢕⢕⢕⢕⢕⢕⢕⢕⢕⢕⢕⢕⢕⢕⢕⢕⢕⢕⢕⢕⢕⢕⣱⣵⣣⡵⢕⢕⢕⢕⣕⣕⢕⢕⢕⢻⣿⣿⣧⣕⣵⣾⣿⣿⣿⣿⣿⣿⣿⣿⣿⣿⣧⣕⣵⣕⣕⣼⣿⣿⣿⣿⣿⣿⣿⣿⣿⢟⢝⢕⢕⢕⢕⢕⢕⣾⣿⣿⣿⣿⣿⣿⣿⣿⣿⡿⣹⣿⣕⣕⣷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⣾⣿⣿⣿⣿⣿⣿⡿⢇⢕⢕⢕⢕⢕⢕⢕⢕⣱⣾⣿⣿⢟⢕⢕⢕⢕⢕⢕⢕⢕⢕⢕⢕⢕⢕⢕⢕⢕⢕⢕⢕⢕⢕⢕⢕⢕⢕⢕⢕⢕⢕⢕⢕⢕⣿⣿⣿⣿⢕⢕⢕⣼⣿⣿⡇⢕⢕⢜⣿⣿⣿⣿⣿⣿⣿⣿⣿⣿⣿⣿⣿⣿⣿⣿⣿⣿⣿⣿⣿⣿⣿⣿⣿⢏⢟⢟⢏⢝⢕⢕⢕⢕⢕⢕⢕⣕⣼⣿⣿⣿⣿⣿⡿⢿⢟⢿⣿⣿⣿⣿⣿⣿⣿⣿⣿⣿⣿⣿⣿⣿⣿⢟⢝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⣾⣿⣟⢟⢟⢝⢝⢻⣷⣷⣷⣇⢕⢕⢕⢕⢕⣵⣿⢟⢏⢕⢕⢕⢕⢕⢕⢕⢕⢕⢕⢕⢕⢕⢕⢕⢕⢕⢕⢕⢕⣾⣿⢕⢕⢕⢕⡕⢕⢕⢕⢕⢕⢕⢕⣿⣿⣿⣿⢕⢕⢕⣿⣿⣿⣷⢕⢕⢕⢹⣿⣿⢿⢻⣿⣿⣿⣿⣿⣿⣿⣿⣿⣿⣿⣿⣿⣿⢿⢿⢿⣿⣿⣿⣵⣕⢕⣕⣕⣕⣕⣵⣵⣵⣵⣿⣿⣿⣿⣿⣿⣿⣿⣧⣵⣕⣵⣿⣿⣿⣿⣿⣿⣿⣿⣿⣿⣿⣿⣿⣿⣿⣧⣾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⢜⢕⢜⢕⢕⢕⣕⣵⣾⣿⣿⣿⣿⢕⢕⢕⢕⢿⢟⢕⢕⢕⢕⢕⢕⢕⢕⢕⢕⢕⢕⢕⢕⢕⢕⢕⢕⢕⢕⢕⣱⣿⣿⣿⡇⢕⢕⢸⣗⢕⢕⢕⢕⢕⢕⢕⢱⣿⣿⣿⢕⢕⢕⢸⣿⣿⣿⡕⢕⢕⢕⣿⣿⣷⣾⣿⣿⣿⣿⣿⣿⣿⣿⣿⣿⣿⢟⢝⢕⢕⢕⢕⢝⢻⢿⣿⣿⣿⣿⣿⣿⣿⣿⣿⣿⢟⢟⢝⢝⢝⢕⢝⢟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⠕⠕⢕⢕⢕⢕⢕⢕⢟⢿⢿⣿⣿⣿⣿⢕⢕⢕⢕⢕⢕⢕⢕⢕⢕⢕⢕⢕⢕⢕⢕⢕⢕⢕⢕⢕⢕⢕⢕⢕⢕⣵⣿⣿⣿⣿⢇⢕⢕⢸⣿⢕⢕⢕⢕⢕⢕⢸⣿⣿⣿⣿⡇⢕⢕⢸⣿⣿⣿⣿⢕⢕⢕⢸⣿⣿⣿⣿⣿⣿⣿⣿⣿⣿⣿⣿⣿⢕⣕⡕⣕⣕⣕⣕⣱⣵⣾⣿⣿⣿⣿⣿⣿⣿⣿⣿⣿⢕⢕⢕⢕⢕⢕⢱⣼⣿⣿⣿⣿⣿⣿⣿⣿⣿⣿⣿⢝⢕⢕⢕⢕⢹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⢄⢀⠀⠀⠀⠀⠀⠀⠀⠀⠀⠀⠀⠀⠀⠁⠑⠑⠑⠕⢕⢕⢕⢝⢝⢜⢕⢕⢕⢕⢕⢕⢕⢕⢕⢕⢕⢕⢕⢕⢕⢱⡇⢕⢕⢕⢕⢕⢕⢕⢕⣾⣿⣿⣿⣿⣿⢕⢕⢕⣾⣿⢕⢕⢕⢕⢕⢕⢸⣿⣿⣿⣿⢕⢕⢕⣿⣿⣿⣿⣿⡕⢕⢕⢜⣿⣿⣿⣿⣿⣿⡿⢟⢝⢝⢝⢝⣿⣿⣿⣿⣿⣿⣿⣿⣿⣿⣿⣿⣿⣿⣿⣿⣿⣿⣿⣿⣿⣷⣵⣕⣵⣵⣾⣿⣿⣿⣿⣿⣿⣿⣿⣿⢟⢟⢟⢏⣱⣵⣵⣵⣱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⢔⠀⠀⠀⠀⠀⠀⠀⠀⢄⢔⢄⠀⠀⠀⠀⠀⠀⠀⠀⠁⠑⠑⠕⠕⠕⠕⢕⢕⢕⢕⢕⢕⢕⢕⢕⢕⢕⣸⣿⡇⢕⢕⢕⢕⢕⢕⣱⣿⣿⣿⣿⣿⣿⢇⢕⢕⢱⣿⣿⢕⢕⢕⢕⢕⢕⢸⣿⣿⡿⢏⢕⢕⢕⣿⣿⣿⣿⣿⣧⡕⢕⢕⢸⣿⣿⣿⣿⣿⡇⢕⢕⢕⢕⢕⢝⣿⣿⣿⣿⣿⣿⣿⣿⣿⣿⣿⣿⣿⣿⣿⣿⢟⢟⢟⢿⣿⣿⣿⣿⣿⣿⣿⣿⣿⣿⣿⢟⢝⢕⢕⢕⢕⢕⢕⣿⣿⣿⣿⣿⣿⣿⣿⣿⣿⣿⣿⠀</a:t>
            </a:r>
            <a:br/>
            <a:r>
              <a:t>⠀⠀⠀⠀⠀⠀⠀⠀⠀⠀⠀⠀⠀⠀⠀⠀⠀⠀⠀⠀⠀⠀⠀⠀⠀⠀⠀⠀⠀⠀⠀⠀⠀⠀⠀⠀⠀⠀⠀⠀⠀⢀⢀⠀⠀⠀⠀⠀⠀⠀⠀⠀⠀⠀⠀⠀⠀⠀⠀⠀⠀⠀⠀⠀⠀⠀⠀⠀⠀⠀⠀⠀⠀⠀⠀⠀⠀⠀⠀⠀⠀⠀⠀⠀⠀⠀⠀⠀⠀⠀⠀⠑⢕⢕⢕⢀⠀⠀⠀⠀⠀⠀⠀⢕⢕⢔⢀⠀⠀⠀⠀⠀⠀⠀⠀⠀⠀⠀⠀⠀⠀⠁⠕⢕⢕⢕⢕⢕⢕⢕⢱⣿⣿⡇⢕⢕⢕⢕⣱⣾⣿⣿⣿⣿⣿⣿⡟⢕⢕⢕⣼⣿⣿⢕⢕⢕⢕⢕⢕⢜⢝⢕⢕⢕⢕⢕⢕⣾⣿⣿⣿⣿⣿⣿⣇⢕⢸⣿⣿⣿⣿⣿⣿⣧⣵⣧⣕⣵⣾⣿⣿⣿⣿⣿⣿⣿⣿⣿⣿⣿⣿⣿⣿⣿⣿⣿⣿⣷⣿⣿⣿⣿⣿⣿⣿⣿⣿⣿⣿⣿⣵⣕⣕⣕⣕⣕⣱⣾⣿⣿⣿⣿⣿⣿⣿⣿⣿⣿⣿⣿⠀</a:t>
            </a:r>
            <a:br/>
            <a:r>
              <a:t>⠀⠀⠀⠀⠀⠀⠀⠀⠀⠀⠀⠀⠀⠀⠀⠀⠀⠀⠀⠀⠀⠀⠀⠀⠀⠀⠀⠀⠀⠀⠀⠀⠀⠀⠀⠀⠀⠀⠀⠀⠀⠑⠑⠐⠀⠀⠀⠀⠀⠀⠀⠀⠀⠀⠀⠀⠀⠀⠀⠀⠀⠀⠀⠀⠀⠀⠀⠀⠀⠀⠀⠀⠀⠀⠀⠀⠀⠀⠀⠀⠀⠀⠀⠀⠀⠀⠀⠀⠀⠀⠀⠀⠑⠑⠑⠑⠀⠀⠀⠀⠀⠀⠀⠑⠑⠑⠑⠀⠀⠀⠀⠀⠀⠀⠀⠀⠀⠀⠀⠀⠀⠀⠀⠁⠑⠑⠑⠑⠑⠑⠛⠛⠛⠓⠃⠑⠑⠚⠛⠛⠛⠛⠛⠛⠛⠛⠃⠃⠑⠚⠛⠛⠛⠃⠑⠑⠑⠑⠑⠑⠑⠑⠑⠑⠑⠑⠘⠛⠛⠛⠛⠛⠛⠛⠛⠛⠛⠛⠛⠛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⣵⣴⣿⡿⢿⢟⢟⢔⢕⢕⢕⢕⢕⢞⢟⢟⢟⢝⢝⢝⢝⢍⢝⢕⢕⢕⢕⢕⢔⢝⢝⢕⢝⢕⢕⢕⢕⢕⢕⢕⣿⡿⢇⢕⢕⢕⣿⣿⣿⢇⢕⢜⢏⢝⢍⢝⢔⢜⢻⣿⣿⣿⡿⢏⢕⢕⢕⢕⢕⢕⢕⢕⢕⢕⢕⢕⢕⢕⢕⢕⢕⢕⢕⢕⢕⢕⢕⢕⡇⢻⣷⣵⡜⢝⢻⢿⣿⣿⣿⣿⣿⣿⣿⣿⣿⣿⣿⣿⣿⣷⣕⢕⢕⢱⣿⣿⣿⣿⡏⢕⢱⣿⣿⣿⣿⣿⣿⣿⡇⣾⣿⣿⣿⣿⣿⣿⣿⡇⣸⢿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⠀</a:t>
            </a:r>
            <a:br/>
            <a:r>
              <a:t>⡿⢟⢕⢕⢕⢕⢕⢕⢕⢕⢕⢕⢕⢕⢕⢕⢕⢕⢕⢕⢕⢕⢕⢕⢕⢕⢕⢕⢕⢕⢕⢕⢕⢕⢕⢕⢕⢕⢕⢱⣾⡟⢕⢕⢕⢕⢕⣿⣿⢇⢕⢕⢕⢕⢕⢕⢕⢕⢕⢸⣿⣿⡿⢕⢕⢕⢕⢕⢕⢕⢕⢕⢕⢕⢕⢕⢕⢕⢕⢕⢕⢕⢕⢕⢕⢕⢕⢕⢕⢕⢕⢕⢝⢻⣷⣧⣕⢜⢟⢿⣿⣿⣿⣿⣿⣿⣿⣿⣿⣿⣿⣿⣇⢕⣸⣿⣿⣿⡿⢕⢱⣿⣿⣿⣿⣿⣿⣿⣿⢕⣿⣿⣿⣿⣿⣿⣿⣿⢕⡄⢕⢸⣿⣿⣿⣿⣿⣿⣿⣿⣿⣿⣿⣿⣿⣿⣿⣿⣿⣿⣿⣿⣿⣿⣿⣿⣿⣿⣿⣿⣿⣿⣿⣿⣿⣿⣿⣿⣿⣿⣿⣿⣿⣿⣿⣿⣿⡟⢏⢕⢕⢕⢕⢕⢕⢕⢕⢕⢕⢕⢕⢕⢕⢕⢕⢕⢕⢕⢕⢕⢕⢕⢕⢕⢕⢕⢕⢕⢕⢕⢕⢕⢕⢕⢅⠁⠁⠑⠕⠕⢕⢕⢕⢕⢕⢕⢕⢕⢕⢕⠀</a:t>
            </a:r>
            <a:br/>
            <a:r>
              <a:t>⣕⠕⢕⢕⢕⢕⢕⢕⢕⢕⢕⢕⢕⢕⢕⢕⢕⢕⢕⢕⢕⢕⢕⢕⢕⢕⢕⢕⢕⢕⢕⢕⢕⢕⢕⢕⢕⢕⢱⣾⡟⢕⢕⢕⢕⢕⢕⢸⣿⢕⢕⢕⢕⢕⢕⢕⢕⢕⢕⢸⣯⣝⢕⢕⢕⢕⢕⢕⢕⢕⢕⢕⢕⢕⢕⢕⢕⢕⢕⢕⢕⢕⢕⢕⢕⢕⢕⢕⢕⢕⢕⢕⢕⢕⢜⢛⢿⣿⣧⣕⢜⢝⢿⣿⣿⣿⣿⣿⣿⣿⣿⣿⣿⡇⣿⣿⣿⣿⢇⢱⣿⣿⣿⣿⣿⣿⣿⣿⡟⢸⣿⣿⣿⣿⣿⣿⣿⡇⢠⢔⢕⢸⣿⣿⣿⣿⣿⣿⣿⣿⣿⣿⣿⣿⣿⣿⣿⣿⣿⣿⣿⣿⣿⣿⣿⣿⣿⣿⣿⣿⣿⣿⣿⣿⣿⣿⣿⣿⣿⣿⣿⣿⣿⣿⣿⣿⢏⢕⢕⢕⢕⢕⢕⢕⢕⢕⢕⢕⢕⢕⢕⢕⢕⢕⢕⢕⢕⢕⢕⢕⢕⢕⢕⢕⢕⢕⢕⢕⢕⢕⢕⢕⢕⢕⢕⢔⢀⠀⠀⠀⠀⠁⠁⠁⠑⠑⠕⠕⢕⢕⠀</a:t>
            </a:r>
            <a:br/>
            <a:r>
              <a:t>⢿⢕⢕⢕⢕⢕⢕⢕⢕⢕⢕⢕⢕⢕⢕⢕⢕⢕⢕⢕⢕⢕⢕⢕⢕⢕⢕⢕⢕⢕⢕⢕⢕⢕⢕⢕⢕⢱⣾⡟⢕⢕⢕⢕⢕⢕⢕⢻⡏⢕⢕⢕⡕⢕⢕⢕⢕⢕⢕⣸⣿⢕⢕⢕⢕⢕⢕⢕⢕⢕⢕⢕⢕⢕⢕⢕⢕⢕⢕⢕⢕⢕⢕⢕⢕⢕⢕⢕⢕⢕⢕⢕⢕⢕⢕⢕⢕⢝⢻⣿⣷⣧⡕⢜⢟⣿⣿⣿⣿⣿⣿⣿⣿⢇⣿⣿⣿⡏⢕⢜⢿⣿⣿⣿⣿⣿⣿⣿⡇⢸⣿⣿⣿⣿⣿⣿⣿⢕⢕⢇⢀⣿⣿⣿⣿⣿⣿⣿⣿⣿⣿⣿⣿⣿⣿⣿⣿⣿⣿⣿⣿⣿⣿⣿⣿⣿⣿⣿⣿⣿⣿⣿⣿⣿⣿⣿⣿⣿⣿⣿⣿⣿⣿⣿⡟⢕⢕⢕⢕⢕⢕⢕⢕⢕⢕⢕⢕⢕⢕⢕⢕⢕⢕⢕⢕⢕⢕⢕⢕⢕⢕⢕⢕⢕⢕⢕⢕⢕⢕⢕⢕⢕⢕⢕⢕⢕⢕⢕⢔⢄⠀⠀⠀⠀⠀⠀⠀⠀⠁⠑⠀</a:t>
            </a:r>
            <a:br/>
            <a:r>
              <a:t>⡕⢕⢕⢕⢕⢕⢕⢕⢕⢕⢕⢕⢕⢕⢕⢕⢕⢕⢕⢕⢕⢕⢕⢕⢕⢕⢕⢕⢕⢕⢕⢕⢕⢕⢕⢕⢱⣿⡟⢕⢕⢕⢕⢕⢕⢕⢕⣿⡇⢕⢕⢁⣿⣇⡕⢕⢕⢕⢕⢸⡌⢕⢕⢕⢕⢕⢕⢕⢕⢕⢕⢕⢕⢕⢕⢕⢕⢕⢕⢕⢕⢕⢕⢕⢕⢕⢕⢕⢕⢕⢕⢕⢕⢕⢕⢕⢕⢕⢕⢜⢟⢿⣿⣧⡕⢕⢝⢿⣿⣿⣿⣿⣿⢕⣿⣿⣿⢕⢸⣿⣧⡜⢻⣿⣿⣿⣿⣿⡇⢸⣿⣿⣿⣿⣿⣿⡇⢕⢕⢕⠑⣿⣿⣿⣿⣿⣿⣿⣿⣿⣿⣿⣿⣿⣿⣿⣿⣿⣿⣿⣿⣿⣿⣿⣿⣿⣿⣿⣿⣿⣿⣿⣿⣿⣿⣿⣿⣿⣿⣿⣿⣿⣿⢏⢕⢕⢕⢕⢕⢕⢕⢕⢕⢕⢕⢕⢕⢕⢕⢕⢕⢕⢕⢕⢕⢕⢕⢕⢕⢕⢕⢕⢕⢕⢕⢕⢕⢕⢕⢕⢕⢕⢕⢕⢕⢕⢕⢕⢕⢕⢕⢔⢄⢄⢀⢀⢀⢀⢀⢀⠀</a:t>
            </a:r>
            <a:br/>
            <a:r>
              <a:t>⢇⢕⢕⢕⢕⢕⢕⢕⢕⢕⢕⢕⢕⢕⢕⢕⢕⢕⢕⢕⢕⢕⢕⢕⢕⢕⢕⢕⢕⢕⢕⢕⢕⢕⢕⣱⣿⡿⢕⢕⢕⢕⢕⢕⢕⢕⢕⢻⢕⢕⢕⠘⣿⣿⣿⣧⡕⢕⢕⢌⢕⢕⢕⢕⢕⢕⢕⢕⢕⢕⢕⢕⢕⢕⡕⢕⢕⢕⢕⢕⢕⢕⢕⢕⢕⢕⢕⢕⢕⢕⢕⢕⢕⢕⢕⢕⢕⢕⢕⢕⢕⢕⢝⢿⣿⣷⣕⢕⢝⢻⣿⣿⣿⢸⣿⣿⡏⢱⣷⡜⢟⢿⣧⡜⢝⢿⢿⣿⡇⢸⣿⣿⣿⣿⣿⣿⢕⢕⢔⠕⢠⣿⣿⣿⣿⣿⣿⣿⣿⣿⣿⣿⣿⣿⣿⣿⣿⣿⣿⣿⣿⣿⣿⡿⠑⣼⣿⣿⣿⣿⣿⣿⣿⣿⣿⣿⣿⣿⣿⣿⣿⡿⢕⢕⢕⢕⢕⢕⢕⢕⢕⢕⢕⢕⢕⢕⢕⢕⢕⢕⢕⢕⢕⢕⢕⢕⢕⠕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⣱⣿⡿⢕⢕⢕⢕⢕⢕⢕⢕⢕⢕⢸⢕⢕⢕⢕⣿⣿⣿⣿⣷⡕⢕⢕⢕⢕⢕⢕⢕⢕⢕⢕⢕⢕⢕⣵⣷⣵⣵⣕⣕⡁⠑⢕⡕⠕⢕⢕⠕⢕⢕⢕⠕⠑⠑⠁⠁⠑⠁⠕⠕⢕⢕⢕⠑⠑⠑⢁⠝⢿⣿⡕⢕⢕⢜⢻⣿⢸⣿⣿⢕⣾⣿⣿⣷⣕⢕⢜⢕⢕⢕⢝⢕⢸⣿⣿⣿⣿⣿⣿⢕⢸⢕⢕⣼⣿⣿⣿⣿⣿⣿⣿⣿⣿⣿⣿⣿⣿⣿⣿⣿⣿⣿⣿⣿⣿⣿⢇⢔⢸⣿⣿⣿⣿⣿⣿⣿⣿⣿⣿⣿⣿⣿⣿⡏⢕⢕⢕⢕⢕⢕⢕⢕⢕⢕⢕⢕⢕⢕⢕⢕⢕⢕⢕⢕⢕⢕⢱⣵⣼⣷⣴⣷⣕⢕⢕⢕⠁⠑⢕⢕⢕⢕⢕⢕⢕⢕⢕⢕⢕⢕⢕⢕⢕⢕⢕⢕⢕⢕⢕⢕⢕⢕⢕⠀</a:t>
            </a:r>
            <a:br/>
            <a:r>
              <a:t>⢕⢕⢕⢕⢕⢕⢕⢕⢕⢕⢕⢕⢕⢕⢕⢕⢕⢕⢕⢕⢕⢕⢕⢕⢕⢕⢕⢕⢕⢕⢕⢕⢕⣸⣿⣿⢕⢕⢕⢕⢕⢕⢕⢕⢕⢕⢕⢕⢕⢕⢕⢕⣿⣿⣿⣿⣿⣷⢕⢕⢕⢕⢕⢕⢕⢕⢱⣵⡕⢕⣼⣿⣿⣿⣿⣿⣿⣿⣿⣶⣿⣦⣵⣤⡔⢜⢑⢀⢔⢔⢕⢕⢕⢕⢔⢔⢄⢀⢀⠁⠀⠄⠁⠐⠄⠁⢻⣿⡱⢕⢕⢕⢜⠸⣿⡟⢕⣿⣿⣿⣿⣿⣿⣿⣿⣷⣷⣷⡇⢸⣿⣿⣿⣿⣿⡏⢕⣼⢠⢁⢹⣿⣿⣿⡟⢻⣿⣿⣿⣿⣿⣿⣿⣿⣿⣿⣿⣿⣿⣿⣿⣿⡏⢕⢕⢸⣿⣿⣿⣿⣿⡿⢝⣿⣿⣿⣿⣿⣿⢏⢕⢕⢕⢕⢕⢕⢕⢕⢕⢕⢕⢕⢕⢕⢕⢕⢕⢕⢕⢕⢕⢕⣡⣾⣿⣿⣿⣿⣿⣿⣧⡕⢕⢄⠀⠀⠁⠑⠕⢕⢕⢕⢕⢕⢕⢕⢕⢕⢕⢕⢕⢕⢕⢕⢕⢕⢕⢕⢕⢕⠀</a:t>
            </a:r>
            <a:br/>
            <a:r>
              <a:t>⢕⢕⢕⢕⢕⢕⢕⢕⢕⢕⢕⢕⢕⢕⢕⢕⢕⢕⢕⢕⢕⢕⠑⢕⢕⢕⢕⢕⢕⢕⢕⠕⣼⣿⣿⢇⢕⢕⢕⢕⢕⣵⢕⢕⢕⢕⢕⢕⢕⢕⢕⢕⣿⣿⣿⣿⣿⣿⡇⢕⢕⢕⢕⠕⣱⣾⣿⣿⡇⢱⣿⣿⣿⣿⣿⣿⣿⣿⣿⣿⣿⣿⡿⣿⣷⣷⣷⣷⣵⡕⢕⢕⢕⢕⢕⢕⢕⢕⠕⠀⠀⠀⠀⠀⠀⠀⠁⢹⣿⢣⢕⢕⢕⢕⣿⡇⢸⣿⣿⣿⣿⣿⣿⣿⣿⣿⣿⣿⡇⢜⡿⣿⣿⣿⣿⡇⢕⣾⣁⣇⣿⣿⣿⣿⡇⢸⣿⣿⣿⣿⣿⣿⣿⣿⣿⣿⣿⣿⣿⣿⣿⣿⢕⢕⢕⢿⣿⣿⣿⣿⡿⢕⢸⣿⣿⣿⣿⣿⢇⢕⢕⢕⢕⢕⢕⢕⢕⢕⢕⢕⢕⢕⢕⢕⢕⢕⢕⢕⢕⢕⢕⣵⣿⣿⣿⣿⣿⣿⣿⣿⣿⣷⣕⢕⢕⢄⠀⠀⠀⠁⢕⢕⢕⢕⢕⢕⢕⢕⢕⢕⢕⢕⢕⢕⢕⢕⢕⢕⢕⢕⠀</a:t>
            </a:r>
            <a:br/>
            <a:r>
              <a:t>⢕⢕⢕⢕⢕⢕⢕⢕⢕⢕⢕⢕⢕⢕⢕⢕⢕⢕⢕⢕⠑⠀⠀⢕⢕⢕⢕⢕⢕⢕⢑⣾⣿⣿⡏⢕⢕⢕⢕⢕⣾⣿⡇⢕⢕⢕⢕⢕⢕⢕⢕⢕⢜⣿⣿⣿⣿⣿⡇⢕⢕⢕⢱⣾⣿⣿⣿⣿⣷⣾⣿⣿⣿⣿⣿⣿⣿⣿⣿⣿⣿⢟⠕⠘⢻⣿⣿⣿⣿⣷⣕⠕⠕⠕⠕⠑⠑⠁⠀⠀⠀⢀⠀⠀⠀⠀⠀⢕⢝⣽⠕⡕⢕⢕⢿⡇⢸⣿⣿⣿⣿⣿⣿⣿⣿⣿⣿⣿⣇⢕⠻⣽⣿⣿⣿⡇⢁⣿⣿⣿⣿⣿⣿⣿⢇⢸⣿⣿⣿⣿⣿⣿⣿⣿⣿⣿⣿⣿⣿⣿⣿⡇⢕⢕⢕⢸⣿⣿⣿⣿⢇⢕⢸⣿⣿⣿⡿⢇⢕⢕⢕⢕⢕⢕⢕⢕⢕⢕⢕⢕⢕⢕⢕⢕⢕⢕⢕⢕⢕⢕⣼⣿⣿⣿⣿⣿⣿⣿⣿⣿⣿⣿⣿⣷⣕⡕⢕⢄⢀⠀⠀⠑⠑⠕⢕⢕⢕⢕⢕⢕⢕⢕⢕⢕⢕⢕⢕⢕⢕⢕⠀</a:t>
            </a:r>
            <a:br/>
            <a:r>
              <a:t>⢕⢕⢕⢕⢕⢕⢕⢕⢕⢕⢕⢕⢕⢕⢕⢕⢕⢕⢕⠁⠀⠀⢔⢕⢕⢕⢕⢕⢕⢱⣿⣿⣿⣿⢇⢕⢕⢕⣱⣿⣿⣿⡇⢕⢕⢕⢕⢕⢕⢕⢕⢕⢕⢻⣿⣿⣿⣿⣿⢕⢕⢕⣸⣿⣿⣿⣿⣿⣿⣿⣿⣿⣿⣿⣿⣿⣿⣿⣿⣿⢏⠑⠀⠀⠀⢅⢝⢟⠟⠟⠙⠑⠀⠀⠀⠀⠀⠀⠀⢄⢕⢕⢕⢄⠀⠀⠀⢕⢕⢜⣧⢕⢕⢕⢸⡇⢕⢻⣿⣿⣿⣿⣿⣿⣿⣿⣿⣿⣿⢕⢰⣿⡿⣿⣿⡇⢕⢿⣿⣿⣿⣿⣿⣿⢕⢸⣿⣿⣿⣿⣿⣿⣿⣿⣿⣿⣿⣿⣿⣿⣿⢕⢕⢕⢕⢸⣿⣿⣿⢏⢕⢕⣿⣿⣿⡿⢕⢕⢕⢕⢕⢕⢕⢕⢕⢕⢕⢕⢕⢕⢕⢕⢕⢕⢕⢕⢕⢕⢱⣿⣿⣿⣿⣿⣿⣿⣿⣿⣿⣿⣿⣿⣿⣿⣿⣿⣷⣷⣵⣕⣕⣄⣄⠄⠄⢄⡄⢄⢕⢕⢕⢕⢕⢕⢕⢕⢕⢕⢕⢕⠀</a:t>
            </a:r>
            <a:br/>
            <a:r>
              <a:t>⢕⢕⢕⢕⢕⢕⢕⢕⢕⢕⢕⢕⢕⢕⢕⢕⢕⢕⠀⠀⠀⢀⢕⢕⢕⢕⢕⢕⢱⣿⣿⣿⡿⢕⢕⢕⢕⣵⣿⡿⠛⢛⢕⢕⢕⢕⢕⢕⢕⢕⢕⢕⢕⢜⣿⣿⣿⣿⣿⡕⢕⢕⣿⣿⣿⣿⣿⣿⣿⣿⣿⣿⣿⣿⣿⣿⣿⣿⣿⢏⠁⠀⢀⢄⢕⢕⢕⠑⠀⠀⠀⢀⢀⢄⢄⢀⢀⠀⢀⢕⢕⢕⢕⢕⢕⢀⠀⠁⢕⢕⢸⣇⢕⢱⡔⡇⣇⢕⢻⣿⣿⣿⣿⣿⣿⣿⣿⣿⣿⡇⢕⡿⢿⡿⣿⡇⢕⢸⣿⣿⣿⣿⣿⣿⢕⢸⣿⣿⣿⣿⣿⣿⣿⣿⣿⣿⣿⣿⣿⣿⡟⢕⢕⢕⢕⢌⢅⢌⢏⢕⢕⢱⣿⣿⣿⢇⢕⢕⢕⢕⢕⢕⢕⢕⢕⢕⢕⢕⢕⢕⢕⢕⢕⢕⢕⢕⢕⣱⣿⣿⣿⣿⣿⣿⣿⣿⣿⣿⣿⣿⣿⣿⣿⣿⣿⣿⣿⣿⣿⣿⣿⣿⣿⣿⡟⢕⢕⢕⢕⢕⢕⢕⢕⢕⢕⢕⢕⢕⢕⢕⠀</a:t>
            </a:r>
            <a:br/>
            <a:r>
              <a:t>⢕⢕⢕⢕⢕⢕⢕⢕⢕⢕⢕⢕⢕⢕⢕⢕⢕⢕⢕⠄⠀⠀⠁⠀⢕⢕⢕⣡⣿⣿⣿⡟⢕⢕⢕⢕⣴⣿⢇⢕⠠⢕⢕⢕⢕⢕⢕⢕⢕⢕⢕⢕⢕⢕⢹⣿⣿⣿⣿⡇⢕⢱⣿⣿⣿⣿⣿⣿⣿⣿⣿⣿⣿⣿⣿⣿⣿⣿⡟⠑⠀⢕⢕⢕⢕⢕⠀⠀⢀⢔⢕⢕⢕⠑⠁⠁⠀⠀⠀⢕⢕⢕⢕⢕⢕⢕⠀⠀⢕⢕⢑⣷⡕⢼⣧⢕⢻⣷⣕⣿⣿⣿⣿⣿⣿⣿⣿⣿⣿⣷⢕⢕⡆⣿⣿⡇⢕⢜⣻⣿⣿⣿⣿⣿⢕⢸⣿⣿⣿⣿⣿⣿⣿⣿⣿⣿⣿⣿⣿⣿⢕⢕⢕⢕⢕⢕⢕⢕⢕⢕⢕⢰⣏⡿⢎⢕⢕⢕⢕⢕⢕⢕⢕⢕⢕⢕⢕⢕⢕⢕⢕⢕⢕⢕⢕⢕⣼⣿⣿⣿⣿⣿⣿⣿⣿⣿⣿⣿⣿⣿⣿⣿⣿⣿⣿⣿⣿⣿⣿⣿⣿⣿⡿⢏⢕⢕⢕⢕⢕⢕⢕⢕⢕⢕⢕⢕⢕⢕⢕⢕⠀</a:t>
            </a:r>
            <a:br/>
            <a:r>
              <a:t>⢕⢕⢕⢕⢕⢕⢕⢕⢕⢕⢕⢕⢕⢕⢕⢕⢕⢕⢕⠀⠀⠀⠀⢀⢕⢕⣱⣿⣿⣿⢟⢕⢕⢕⢕⢕⣿⢇⢕⢁⢇⢕⢕⢕⢕⢕⢕⢕⢕⢕⢕⢕⢕⢕⢕⢻⣿⣿⣿⣧⢕⢸⣿⣿⣿⣿⣿⣿⣿⣿⣿⣿⣿⣿⣿⣿⣿⣿⢕⠀⢕⢕⢕⢕⢕⢕⠀⢄⢕⢕⢕⢕⠑⠀⠀⠀⠀⠀⠀⠀⠁⠑⠕⢕⢕⢕⢕⠀⢕⢕⢕⢸⡷⣼⣿⣧⢸⣿⣿⣿⣿⣿⣿⣿⣿⣿⣿⣿⣿⣿⡕⢕⡇⢻⣿⡇⢕⢕⠸⣿⣿⣿⣿⣿⢕⠔⣿⣿⣿⣿⣿⣿⣿⣿⣿⣿⣿⣿⣿⡏⢕⢕⢕⢕⢕⢕⢕⢕⢕⢕⠕⣼⢯⢇⢕⢕⢕⢕⢕⢕⢕⢕⢕⢕⢕⢕⢕⢕⢕⢕⢕⢕⢕⢕⣱⣾⣿⣿⣿⣿⣿⣿⣿⣿⣿⣿⣿⣿⣿⣿⣿⣿⣿⣿⣿⣿⣿⣿⣿⣿⣿⡿⢕⢕⢕⢕⢕⢕⢕⢕⢕⢕⢕⢕⢕⢕⢕⢕⢕⢕⠀</a:t>
            </a:r>
            <a:br/>
            <a:r>
              <a:t>⢕⢕⢕⢕⢕⢕⢕⢕⢕⢕⢕⢕⢕⢕⢕⢕⢕⢕⢕⠀⠀⠀⠀⢕⢕⣵⣿⣿⡿⢏⢕⢕⢕⢕⢕⢸⢇⢕⢕⢕⢕⢕⢕⢕⢕⢕⢕⢕⢕⢕⢕⢕⢕⢕⢕⢕⢻⣿⣿⣿⢕⢸⣿⣿⣿⣿⣿⣿⣿⣿⣿⣿⣿⣿⣿⣿⣿⡇⠀⢔⢕⢕⢕⢕⢕⢕⢔⢕⢕⢕⢕⠁⠀⢄⢔⢄⠀⠀⠀⠀⠀⠀⠀⠀⠕⢕⠑⠀⢕⢕⢕⢜⣿⢸⣿⣿⣾⣿⣿⣿⣿⣿⣿⣿⣿⣿⣿⣿⣿⣿⣷⡕⢕⢜⣿⡇⢕⢕⢕⢿⣿⣿⣿⣿⢕⢕⢻⣿⣿⣿⣿⣿⣿⣿⣿⣿⣿⣿⣿⡇⢕⢕⢕⢕⢕⢕⢕⢕⢕⢕⠁⢠⡟⢕⢕⢕⢕⢕⢕⢕⢕⢕⢕⢕⢕⢕⢕⢕⢕⢕⢕⢕⢕⣱⣿⣿⣿⣿⣿⣿⣿⣿⣿⣿⣿⣿⣿⣿⣿⣿⣿⣿⣿⣿⣿⣿⣿⣿⣿⣿⣿⢕⢕⢕⢕⢕⢕⢕⢕⢕⢕⢕⢕⢕⢕⢕⢕⢕⢕⢕⠀</a:t>
            </a:r>
            <a:br/>
            <a:r>
              <a:t>⢕⢕⢕⢕⢕⢕⢕⢕⢕⢕⢕⢕⢕⢕⢕⣱⡕⢕⢕⠀⠀⠀⢕⢕⢈⣿⣿⡟⢇⢕⢕⢕⡕⢕⢕⢕⢕⢕⢕⢕⢕⢕⢕⢕⢕⢕⢕⢕⢕⢕⢕⢕⢕⢕⢕⢕⢕⢻⣿⣿⡕⢸⣿⣿⣿⣿⣿⣿⣿⣿⣿⣿⣿⣿⣿⣿⣿⡇⢕⢕⢕⢕⢕⢕⢕⢕⢕⢕⢕⢕⠁⠀⢀⠕⢕⠑⠀⠀⢀⢀⠀⠀⠀⠀⠀⠕⠀⢰⢕⠑⢱⢕⣿⣾⣿⣿⣿⣿⣿⣿⣿⣿⣿⣿⣿⣿⣿⣿⣿⣿⣿⣷⡕⠌⣿⡇⢕⣥⢕⠸⣿⣿⣿⣿⢕⢕⢸⣿⣿⣿⣿⣿⣿⣿⣿⣿⣿⣿⣿⡇⢕⢕⢕⢕⢕⢕⢕⢕⢕⢕⠑⢄⢕⢕⢕⢕⢕⢕⢕⢕⢕⢕⢕⢕⢕⢕⢕⢕⢕⢕⢕⢕⣼⣿⣿⣿⣿⣿⣿⣿⣿⣿⣿⣿⣿⣿⣿⣿⣿⣿⣿⣿⣿⣿⣿⣿⣿⣿⣿⣿⢇⢕⢕⢕⢕⢕⢕⢕⢕⢕⢕⢕⢕⢕⢕⢕⢕⢕⢕⣱⠀</a:t>
            </a:r>
            <a:br/>
            <a:r>
              <a:t>⢕⢕⢕⢕⢕⢕⢕⢕⢕⢕⢕⢕⢕⢕⣵⡿⢇⢕⠕⠀⠀⢄⢕⢕⣿⣿⢟⢕⢕⢕⢱⣾⣿⢕⢕⢕⢕⢕⢕⢕⢕⢕⢕⢕⢕⢕⢕⢕⢕⢕⢕⢕⢕⢕⠕⣼⣧⡕⢻⣿⡇⢕⣿⣿⣿⣿⣿⣿⣿⣿⣿⣿⣿⣿⣿⣿⣿⣇⢕⢕⢕⢕⢕⢕⢕⢕⢕⢕⢕⢕⠀⢔⢔⠐⠀⠀⢀⢔⢕⢕⠔⠀⠀⠀⠀⠄⢰⣿⡕⠀⣿⣇⣼⣿⣿⣿⣿⣿⣿⣿⣿⣿⣿⣿⣿⣿⣿⣿⣿⣿⣿⣿⣿⣿⣿⡇⢕⣿⢇⢕⢻⣿⣿⣿⢕⢕⢄⣿⣿⣿⣿⣿⣿⣿⣿⣿⣿⣿⣿⡇⢕⢕⢕⢕⢕⢕⢕⢕⢕⢀⢕⢕⢕⢕⢕⢕⢕⠡⣇⡮⢕⢕⢕⢕⢕⢕⢕⢕⢕⢕⢱⣾⣿⣿⣿⣿⣿⣿⣿⣿⣿⣿⣿⣿⣿⣿⣿⣿⣿⣿⣿⣿⣿⣿⣿⣿⣿⣿⣿⣿⢕⢕⢕⢕⢕⢕⢕⢕⢕⢕⢕⢕⢕⢕⣕⣱⢕⢕⣱⣿⠀</a:t>
            </a:r>
            <a:br/>
            <a:r>
              <a:t>⢕⢕⢕⢕⢕⢕⢕⢕⢕⢕⢕⢕⠕⣸⢏⢕⢕⢕⢕⢔⢄⢕⢕⢑⣿⢝⢕⢕⢕⣡⣾⣿⡏⢕⢕⢕⢕⢕⢕⢕⢕⢕⢕⢕⢕⢕⢕⢕⢕⢕⢕⢕⢕⢕⣼⣿⣿⣷⡕⢻⣇⢕⣿⣿⣿⣿⣿⡿⣿⣿⣿⣿⣿⣿⣿⣿⣿⣿⢟⠟⢇⢕⢕⢕⢕⢕⢕⢕⢕⢕⢕⢕⢕⢀⢄⢔⢕⢕⢕⠑⠀⢀⢕⢔⢔⣰⣿⣿⡇⢔⣿⣿⣿⣿⣿⣿⣿⣿⣿⣿⣿⣿⣿⣿⣿⣿⣿⣿⣿⣿⣿⣿⣿⣿⣿⣿⣿⣿⣿⢣⢕⢻⣿⣿⢕⢕⠸⢿⣿⣿⣿⣿⣿⣿⣿⣿⣿⣿⣿⡇⢕⢕⢕⢕⢕⢕⢕⢕⢕⢅⢕⢕⢕⢕⢕⢕⣥⣿⣿⡇⢕⢕⢕⢕⢕⢕⢕⢕⢕⣱⣿⣿⣿⣿⣿⣿⣿⣿⣿⣿⣿⣿⣿⣿⣿⣿⣿⣿⣿⣿⣿⣿⣿⣿⣿⣿⣿⣿⣿⢏⢕⢕⢕⢕⢕⢕⢕⢕⢕⢕⢕⢕⣕⣼⣿⣿⣥⣾⣿⣿⠀</a:t>
            </a:r>
            <a:br/>
            <a:r>
              <a:t>⢕⢕⢕⢕⢕⢕⢕⢕⢕⢕⢕⠕⡼⢕⢕⢕⢕⢕⢕⢕⢕⢕⢕⢄⢕⢕⢕⢕⢱⣿⣿⡟⢕⢕⢕⢕⢕⢕⢕⢕⢕⢕⢕⢕⢕⢕⢕⢕⢕⢕⢕⢕⢕⣼⣿⣿⣿⣿⣿⡕⢻⡕⢸⣿⣿⣿⣿⣇⢌⢿⣿⣿⣿⣿⣿⣿⣿⣿⡕⢄⢕⢕⢕⢕⢕⢕⢕⢕⢕⢕⢕⢕⢕⢕⢕⢕⢕⠑⠀⢀⢔⢕⢕⢕⣵⣿⣿⣿⣷⢱⣿⣿⣿⣿⣿⣿⣿⣿⣿⣿⣿⣿⣿⣿⣿⣿⣿⣿⣿⣿⣿⣿⣿⣿⣿⣿⣿⣿⣿⣿⣇⢡⣿⣿⡕⢕⢕⢌⢇⠻⣿⣿⣿⣿⣿⣿⣿⣿⣿⡇⢕⢕⢕⢕⢕⢕⢕⢕⢕⢕⢕⢕⢕⢕⢱⣾⣿⣿⡟⢕⢕⢕⢕⢕⢕⢕⢕⢕⣼⣿⣿⣿⣿⣿⣿⣿⣿⣿⣿⣿⣿⣿⣿⣿⣿⣿⣿⣿⣿⣿⣿⣿⣿⣿⣿⣿⣿⣿⢏⢕⢕⢕⢕⢕⢕⢕⢕⢕⢕⢕⢕⣵⣿⣿⣿⣿⣿⣿⣿⣿⠀</a:t>
            </a:r>
            <a:br/>
            <a:r>
              <a:t>⢕⢕⢕⢕⢕⢕⢕⢕⢕⢕⢕⢔⢕⢕⢕⢕⢕⢕⢕⢕⢕⢕⢕⢕⢕⢕⢕⢱⣿⣿⡿⢕⢕⢕⢕⢕⢕⢕⢕⢕⢕⢕⢕⢕⢕⢕⢕⢕⢕⢕⢕⢕⣼⣿⣿⣿⣿⣿⣿⣿⡕⢡⢜⣿⣿⣿⢟⢟⢕⢜⢻⣿⣿⣿⣿⣿⣿⣿⣇⠀⠁⢕⢕⢕⢕⢕⢕⢕⢕⢕⢕⢕⢕⢕⢕⢕⢕⢕⢕⢕⢕⢕⣱⣿⣿⣿⣿⣿⣿⣾⣿⣿⣿⣿⣿⣿⣿⣿⣿⣿⣿⣿⣿⣿⣿⣿⣿⣿⣿⣿⣿⣿⣿⣿⣿⣿⣿⣿⣿⣿⣿⣷⡝⢻⡇⢕⠑⢕⢕⢕⢜⢿⣿⣿⣿⣿⣿⣿⣿⡇⢕⢕⢕⢕⢕⢕⢕⢕⢕⢕⢕⢕⢕⣱⣿⣿⣿⡿⢕⢕⢕⢕⢕⢕⢕⢕⣱⣾⣿⣿⣿⣿⣿⣿⣿⣿⣿⣿⣿⣿⣿⣿⣿⣿⣿⣿⣿⣿⣿⣿⣿⣿⣿⣿⣿⣿⣿⡟⢕⢕⢕⢕⢕⢕⢕⢕⢕⢕⢕⢕⣼⣿⣿⣿⣿⣿⣿⣿⣿⡟⠀</a:t>
            </a:r>
            <a:br/>
            <a:r>
              <a:t>⢕⢕⢕⢕⢕⢕⢕⢕⢕⢕⢕⢕⢕⢕⢕⢕⢕⢕⢕⢕⢕⢕⢕⢕⢕⢕⢡⣿⣿⣿⢕⢕⢕⢕⢕⢕⢕⢕⢕⢕⢕⢕⢕⢕⢕⢕⢕⢕⢕⢕⢕⣰⣿⣿⣿⣿⣿⣿⣿⣿⣿⣕⣱⣿⣿⣿⣿⣷⣕⢕⢕⢜⢿⣿⣿⣿⣿⣿⣿⡕⠀⠁⢕⢕⢕⢕⢕⢕⢕⢕⢕⢕⢕⢕⢕⢕⢕⢕⣵⣕⢱⣾⣿⣿⣿⣿⣿⣿⣿⣿⣿⣿⣿⣿⣿⣿⣿⣿⣿⣿⣿⣿⣿⣿⣿⣿⣿⣿⣿⣿⣿⣿⣿⣿⣿⣿⣿⣿⣿⣿⣿⣿⣿⣧⠃⢕⢕⣤⣇⡕⢕⢜⣿⣿⣿⣿⣿⣿⣿⡇⢕⢕⢕⠕⣵⢕⢕⢕⢕⢕⢕⢕⣱⣿⣿⣿⡿⢕⢕⢕⢕⢕⢕⢕⢕⣾⣿⣿⣿⣿⣿⣿⣿⣿⣿⣿⣿⣿⣿⣿⣿⣿⣿⣿⣿⣿⣿⣿⣿⣿⣿⣿⣿⣿⣿⣿⡿⢕⢕⢕⢕⢕⢕⢕⢕⢕⢕⢕⢕⣾⣿⣿⣿⣿⣿⣿⣿⣿⢇⢕⠀</a:t>
            </a:r>
            <a:br/>
            <a:r>
              <a:t>⢕⢕⢕⢕⢕⢕⢕⢕⢕⢕⢕⢕⢕⢕⢕⢕⢕⢕⢕⢕⢕⢕⢕⢕⢕⢱⣿⣿⣿⢇⢕⢕⢕⢕⢕⢕⢕⢕⢕⢕⢕⢕⢕⢕⢕⢕⢕⢕⢕⢕⢕⣿⣿⣿⣿⣿⣿⣿⣿⣿⣿⣿⣿⣿⣿⣿⣿⣿⣿⡿⢕⠑⢕⢝⢿⣿⣿⣿⣿⣿⡔⢱⣾⡽⡾⣧⢕⢕⢕⢕⢕⢕⢕⢕⢕⢕⢕⢕⣻⣿⣿⣿⣿⣿⣿⣿⣿⣿⣿⣿⣿⣿⣿⣿⣿⣿⣿⣿⣿⣿⣿⣿⣿⣿⣿⣿⣿⣿⣿⣿⣿⣿⣿⣿⣿⣿⣿⣿⣿⣿⣿⣿⣿⣿⣿⡕⢕⢹⣿⣷⡕⢕⢜⣿⣿⣿⣿⣿⣿⡇⢕⢕⢕⣼⣿⡇⢕⢕⢕⢕⢕⢕⢟⢿⣿⣿⢇⢕⢕⢕⢕⢕⢕⣵⣿⣿⣿⣿⣿⣿⣿⣿⣿⣿⣿⣿⣿⣿⣿⣿⣿⣿⣿⣿⣿⣿⣿⣿⣿⣿⣿⣿⣿⣿⣿⣿⢇⢕⢕⢕⢕⢕⢕⢕⢕⢕⢕⣑⣿⣿⣿⣿⣿⣿⣿⣿⣿⡏⢕⢕⠀</a:t>
            </a:r>
            <a:br/>
            <a:r>
              <a:t>⢕⢕⢕⢕⢕⢕⢕⢕⢕⢕⢕⢕⢕⢕⢕⡕⢕⢕⢕⢕⢕⢕⢕⢕⢕⣾⣿⣿⢇⢕⢕⢕⢕⢕⢕⢕⢕⢕⢕⢕⢕⢕⢕⢕⢕⢕⢱⣿⢕⢕⣼⣿⣿⣿⣿⣿⣿⣿⣿⣿⣿⣿⣿⣿⣿⣿⣿⣿⢿⣣⣴⣄⡁⠑⠑⠙⢻⣿⣿⣿⣿⣷⣜⢏⢻⢎⢕⢕⠕⠕⠕⠑⠑⠑⠑⢁⣵⣾⣿⣿⣿⣿⣿⣿⣿⣿⣿⣿⣿⣿⣿⣿⣿⣿⣿⣿⣿⣿⣿⣿⣿⣿⣿⣿⣿⣿⣿⣿⣿⣿⣿⣿⣿⣿⣿⣿⣿⣿⣿⣿⣿⣿⣿⣿⣿⣿⣿⣿⣿⣿⣷⡕⢕⢹⣿⣿⣿⣿⣿⣿⢕⢕⣼⣿⣿⢕⢕⢕⢕⢕⢕⢹⢷⣵⡕⢕⢕⢕⢕⢕⢕⣵⣾⣿⣿⣿⣿⣿⣿⣿⣿⣿⣿⣿⣿⣿⣿⣿⣿⣿⣿⣿⣿⣿⣿⣿⣿⣿⣿⣿⣿⣿⣿⣿⣿⢇⢕⢕⢕⢕⢕⢕⢕⢕⢕⢕⣱⣿⣿⣿⣿⣿⣿⣿⣿⣿⡟⢕⢕⢕⠀</a:t>
            </a:r>
            <a:br/>
            <a:r>
              <a:t>⢕⢕⢕⢕⢕⢕⢕⢕⢕⢕⢕⢕⢕⢕⠕⢕⢕⢕⢕⢕⢕⢕⢕⢕⢰⣿⣿⢏⢕⢕⢕⢕⢕⢕⢕⢕⢕⢕⢕⢕⢕⢕⢕⢕⢕⢕⣾⣟⢕⣸⣿⣿⣿⣿⣿⣿⣿⣿⣿⡿⣿⣿⣿⣿⣿⣿⣿⣿⣯⢽⡿⣿⣿⣷⣦⣄⢀⠑⢝⢛⢿⣿⣿⣿⣷⣵⣅⣄⣀⣀⣀⣄⣄⣠⣵⣿⣿⣿⣿⣿⣿⣿⣿⣿⣿⣿⣿⣿⣿⣿⣿⣿⣿⣿⣿⣿⣿⣿⣿⣿⣿⣿⣿⣿⣿⣿⣿⣿⣿⣿⣿⣿⣿⣿⣿⣿⣿⣿⣿⣿⣿⣿⣿⣿⣿⣿⣿⣿⣿⣿⣿⣿⡕⢕⣿⣿⣿⣿⣿⣿⢕⢱⣿⣿⢇⢕⢕⢕⢕⣵⣷⣵⣕⡕⢝⢕⢕⢕⢕⢕⢝⢟⢿⢿⣿⣿⣿⣿⣿⣿⣿⣿⣿⣿⣿⣿⣿⣿⣿⣿⣿⣿⣿⣿⣿⣿⣿⣿⣿⣿⣿⣿⣿⣿⢇⢕⢕⢕⢕⢕⢕⢕⢕⢕⢕⣾⣿⣿⣿⣿⣿⣿⣿⣿⣿⣿⢕⢕⢕⢕⠀</a:t>
            </a:r>
            <a:br/>
            <a:r>
              <a:t>⢕⢕⢕⢕⢕⢕⢕⢕⢕⢕⢕⢕⢕⠕⢇⢕⢕⢕⢕⢕⢕⢕⢕⢱⣾⣿⡿⢕⢕⢕⢕⢕⢕⢕⢕⢕⢕⢕⢕⢕⢕⢕⢕⢕⢕⣵⣿⡿⢑⣿⣿⣿⣿⣿⣿⣿⣿⣿⣿⣷⣿⣿⣿⣿⣿⣿⣿⣿⣿⢿⣿⣿⣿⣿⣿⣿⣿⣷⣴⣅⣅⡑⢝⢟⢻⢿⣿⣿⣿⣿⣿⣿⣿⣿⣿⣿⣿⣿⣿⣿⣿⣿⣿⣿⣿⣿⣿⣿⣿⣿⣿⣿⣿⣿⣿⣿⣿⣿⣿⣿⣿⣿⣿⣿⣿⣿⣿⣿⣿⣿⣿⣿⣿⣿⣿⣿⣿⣿⣿⣿⣿⣿⣿⣿⣿⣿⣿⣿⣿⣿⣿⣿⣿⣿⣿⣿⣿⣿⣿⣿⢕⢘⣿⡿⢕⢕⢕⣱⣿⣿⣿⣿⣿⢇⢕⢕⢕⣕⣕⢕⢕⢕⢕⢕⢕⢝⢝⢻⢿⢿⣿⣿⣿⣿⣿⣿⣿⣿⣿⣿⣿⣿⣿⣿⣿⣿⣿⣿⣿⣿⣿⣿⣿⢏⢕⢕⢕⢕⢕⢕⢕⢕⢕⣱⣿⣿⣿⣿⣿⣿⣿⣿⣿⣿⣿⢇⢕⢕⢕⣵⠀</a:t>
            </a:r>
            <a:br/>
            <a:r>
              <a:t>⢕⢕⢕⢕⢕⢕⢕⢕⢕⢕⢕⢕⢕⡌⢕⢕⢕⢕⢕⢕⢕⢕⠕⣿⣿⡿⢕⢕⢕⢕⢕⢕⢕⢕⢕⢕⢕⢕⢕⢕⢕⢕⢕⢕⢕⢽⣿⢕⣸⣿⣿⣿⣿⣿⣿⣿⣿⣿⣿⣿⣿⣿⣿⣿⣿⣿⣿⠟⣿⠀⣿⣿⣿⣿⣿⣿⣿⣿⣿⣿⣿⣿⣿⣿⣿⣿⣿⣿⣿⣿⣿⣿⣿⣿⣿⣿⣿⣿⣿⣿⣿⣿⣿⣿⣿⣿⣿⣿⣿⣿⣿⣿⣿⣿⣿⣿⣿⣿⣿⣿⣿⣿⣿⣿⣿⣿⣿⣿⣿⣿⣿⣿⣿⣿⣿⣿⣿⣿⣿⣿⣿⣿⣿⣿⣿⣿⣿⣿⣿⣿⣿⣿⣿⣿⣿⣿⣿⣿⣿⣿⣧⡕⢟⢇⢕⢕⣱⣿⣿⣿⣿⣿⢇⢕⢕⣵⣿⣿⣿⣿⣷⣷⣧⣵⣕⡕⢕⢕⢕⢕⢕⢝⢝⢟⢿⠿⣿⣿⣿⣿⣿⣿⣿⣿⣿⣿⣿⣿⣿⣿⣿⡟⢕⢕⢕⢕⢕⢕⢕⢕⢕⢕⣱⣿⣿⣿⣿⣿⣿⣿⣿⣿⣿⣿⡏⢕⢕⢕⣼⣿⠀</a:t>
            </a:r>
            <a:br/>
            <a:r>
              <a:t>⢕⢕⢕⢕⢕⢕⢕⢕⢕⢕⢕⢕⠁⢇⢕⢕⢕⢕⢕⢕⢕⢕⣵⣿⣿⢇⢕⢕⢕⢕⢕⢕⢕⢕⢕⢕⢕⢕⢕⢕⢕⢕⢕⢕⢕⢘⢏⢱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⣟⢟⢟⠕⠕⢱⢾⢿⢿⣿⣿⣿⣷⣷⣾⣿⣿⣿⣿⣿⣿⣿⣿⣿⣿⣿⣿⣿⣷⣷⣵⣵⣕⣕⡕⢕⢕⢕⢜⢝⢝⢟⢟⢿⢿⣿⣿⣿⣿⣿⡿⢏⢕⢕⢕⢕⢕⢕⢕⢕⢕⢕⣵⣿⣿⣿⣿⣿⣿⣿⣿⣿⣿⣿⣿⢇⢕⢕⣰⣿⣿⠀</a:t>
            </a:r>
            <a:br/>
            <a:r>
              <a:t>⢕⢕⢕⢕⢕⢕⢕⢕⢕⢕⢕⢑⢟⢕⢕⢕⢕⢕⢕⢕⢕⢕⣼⣿⡏⢕⢕⢕⢕⢕⢕⢕⢕⢕⢕⢕⢕⢕⢕⢕⢕⢕⢕⢕⢕⢕⢕⢸⣿⣿⣿⣿⣿⣿⣿⣿⣿⣿⣿⣿⠀⠀⠈⠙⣠⣬⣿⣿⠀⠀⠉⠙⣿⣿⣿⣿⣿⣿⣿⣿⣿⣿⣿⣿⣿⣿⣿⣿⣿⣿⣿⣿⣿⣿⣿⣿⣿⣿⣿⣿⣿⣿⣿⣿⣿⣿⣿⣿⣿⣿⣿⣿⣿⣿⣿⣿⣿⣿⣿⣿⣿⣿⣿⣿⣿⣿⣿⣿⣿⣿⣿⣿⣿⣿⣿⣿⣿⣿⣿⣿⣿⣿⣿⣿⣿⣿⣿⣿⣿⣿⣿⣿⣿⣿⣿⣿⣿⣿⣿⣿⣿⣷⣷⢴⠄⠀⠀⠀⠁⠈⠙⠟⢿⣿⣿⣿⣿⣿⣿⣿⣿⣿⣿⣿⣿⣿⣿⣿⣿⣿⣿⣿⣿⣿⣿⣷⣷⣷⣵⣵⣵⣕⣕⣕⡕⢕⢜⢝⢝⢕⢕⢕⢕⢕⢕⢕⢕⢕⢕⢕⢸⣿⣿⣿⣿⣿⣿⣿⣿⣿⣿⣿⣿⢇⢕⢕⣼⣿⣿⣿⠀</a:t>
            </a:r>
            <a:br/>
            <a:r>
              <a:t>⢕⢕⢕⢕⢕⢕⢕⢕⢕⢕⢕⢕⢕⢕⢕⢕⢕⢕⢕⢕⢕⢕⣿⣿⢕⢕⢕⢕⢕⢕⢕⢕⢕⢕⢕⢕⢕⢕⢕⢕⢕⢕⢕⢕⢕⢕⢕⣼⣿⣿⣿⣿⣿⣿⣿⣿⣿⣿⣿⣿⡿⢛⠛⠛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⣝⣕⣕⡔⢕⢕⢕⢕⢕⢔⢄⢀⢀⠁⠘⠝⢻⢿⣿⣿⣿⣿⣿⣿⣿⣿⣿⣿⣿⣿⣿⣿⣿⣿⣿⣿⣿⣿⣿⣿⣿⣿⣿⣿⣿⣿⢟⢕⢕⢕⢕⢕⢕⢕⢕⢕⢕⢕⢕⢕⢸⣿⣿⣿⣿⣿⣿⣿⣿⣿⣿⣿⢇⢕⠕⣵⣿⣿⣿⣿⠀</a:t>
            </a:r>
            <a:br/>
            <a:r>
              <a:t>⢕⢕⢕⢕⢕⢕⢕⢕⢕⢕⢕⣱⡕⢕⢕⢕⢕⢕⢕⢕⢕⢰⣿⡟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⢝⢝⢕⢕⢕⢕⢕⢕⢕⢕⢕⢕⢕⢔⢄⢄⢁⠘⠝⢻⢿⣿⣿⣿⣿⣿⣿⣿⣿⣿⣿⣿⣿⣿⣿⣿⣿⣿⣿⣿⣿⣿⣿⡿⢏⢕⢕⢕⢕⢕⢕⢕⢕⢕⢕⢕⢕⢕⢕⣼⣿⣿⣿⣿⣿⣿⣿⣿⣿⣿⡟⢕⢕⣠⣿⣿⣿⣿⣿⠀</a:t>
            </a:r>
            <a:br/>
            <a:r>
              <a:t>⢕⢕⢕⢕⢕⢕⢕⢕⢕⣵⣾⣿⢇⢕⢕⢕⢕⢕⢕⢕⢕⢸⣿⢇⢕⢕⢕⢕⢕⢕⢕⢕⢕⢕⢕⢕⢕⢕⢕⢕⢕⢕⢕⢕⢕⢕⢱⣿⣿⣿⣿⣿⣿⣿⣿⣿⣿⣿⣿⣿⣿⣿⣶⣾⣿⣿⣿⡋⣿⠟⠛⠛⣿⣿⣿⣿⣿⣿⣿⣿⣿⣿⣿⣿⣿⣿⣿⣿⣿⣿⣿⣿⣿⣿⣿⣿⣿⣿⣿⣿⣿⣿⣿⣿⣿⣿⣿⣿⣿⣿⣿⣿⣿⣿⣿⣿⣿⣿⣿⣿⣿⣿⣿⣿⣿⣿⣿⣿⣿⣿⣿⣿⣿⣿⣿⣿⣿⣿⣿⣿⣿⣿⣿⣿⣿⣿⣿⣿⣿⣿⣿⣿⣿⣿⣿⣿⡿⢟⢕⢕⢕⢕⣕⡕⢕⢕⢕⢕⢕⢕⠕⡕⠕⢕⠕⢕⢕⢕⠕⡔⢄⢁⠙⠟⢿⣿⣿⣿⣿⣿⣿⣿⣿⣿⣿⣿⣿⣿⣿⣿⣿⣿⡿⢏⢕⢕⢕⢕⢕⢕⢕⢕⢕⢕⢕⢕⢕⢕⢱⣾⣿⣿⣿⣿⣿⣿⣿⣿⣿⣿⣿⢕⢕⣱⣿⣿⣿⣿⡿⢟⠀</a:t>
            </a:r>
            <a:br/>
            <a:r>
              <a:t>⢕⢕⢕⢕⢕⢕⢕⣵⣿⣿⣿⢟⢇⢕⢕⢕⢕⢕⢕⢕⢕⣾⣿⢕⢕⢕⢕⢕⢕⢕⢕⢕⢕⢕⢕⢕⢕⢕⢕⢕⢕⢕⢕⢕⢕⢕⣼⣿⣿⣿⣿⣿⣿⣿⣿⣿⣿⣿⣿⣿⣿⣿⣿⣿⣿⣿⣿⣷⣿⣷⣤⣤⣿⣿⣿⣿⣿⣿⣿⣿⣿⣿⣿⣿⣿⣿⣿⣿⣿⣿⣿⣿⣿⣿⣿⣿⣿⣿⣿⣿⣿⣿⣿⣿⣿⣿⣿⣿⣿⣿⣿⣿⣿⣿⣿⣿⣿⣿⣿⣿⣿⣿⣿⣿⣿⣿⣿⣿⣿⣿⣿⣿⣿⣿⣿⣿⣿⣿⣿⣿⣿⣿⣿⣿⣿⣿⣿⣿⣿⣿⣿⣿⣿⣿⢟⢏⢕⢑⢑⢁⠁⠁⠀⠀⠀⠀⠀⠀⠀⠀⠀⠀⠁⠁⠈⠘⠑⠎⠳⠵⣾⣵⣵⣔⡄⠑⠝⢻⢿⣿⣿⣿⣿⣿⣿⣿⣿⣿⣿⣿⡿⢝⢕⢕⢕⢕⢕⢕⢕⢕⢕⢕⢕⢕⢕⢕⢕⣱⣿⣿⣿⣿⣿⣿⣿⣿⣿⣿⣿⣿⢇⢕⢰⣿⣿⣿⣿⢏⢕⢕⠀</a:t>
            </a:r>
            <a:br/>
            <a:r>
              <a:t>⢕⢕⢕⢕⢕⣵⣿⣿⡿⢏⢕⢕⢕⢕⢕⢕⢕⢕⢕⢕⢕⣿⡟⢕⢕⢕⢕⢕⢕⢕⢕⢕⢕⢕⢕⢕⢕⢕⢕⢕⢕⢕⢕⢕⢕⢕⣿⣿⣿⣿⣿⣿⣿⣿⣿⣿⣿⣿⣿⣿⣿⣿⣿⣿⣿⣿⣿⣿⣿⣿⣿⣿⣿⣿⣿⣿⣶⣾⣿⣿⣿⣿⣿⣿⣿⣿⣿⣿⣿⣿⣿⣿⣿⣿⣿⣿⣿⣿⣿⣿⣿⣿⣿⣿⣿⣿⣿⣿⣿⣿⣿⣿⣿⣿⣿⣿⣿⣿⣿⣿⣿⣿⣿⣿⣿⣿⣿⣿⣿⣿⣿⣿⣿⣿⣿⣿⣿⣿⣿⣿⣿⣿⣿⣿⣿⣿⣿⣿⣿⣿⣿⣿⣟⣱⡁⠕⢴⢗⠏⠙⠁⠁⠀⠀⠀⠀⠀⠀⠀⠀⠀⠀⠀⠀⠀⠀⠀⠀⠀⠀⠁⠙⠟⢿⣿⣷⣴⡄⢑⢝⢻⢿⣿⣿⣿⣿⣿⣿⡿⢏⢕⢕⢕⢕⢕⢕⢕⢕⢕⢕⢕⢕⢕⢕⢕⢕⣴⣿⣿⣿⣿⣿⣿⣿⣿⣿⣿⣿⣿⢇⢕⣱⣿⣿⣿⡿⢇⢕⢕⣱⠀</a:t>
            </a:r>
            <a:br/>
            <a:r>
              <a:t>⢕⢕⣱⣾⣿⣿⢟⢏⢕⢕⢕⢕⢕⢕⢕⢕⢕⢕⢕⢕⢕⣿⡇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⢝⢑⢁⣀⣄⣄⡄⢄⢄⢄⢄⢔⢔⢔⢄⢄⢀⢀⠀⠀⠀⠀⠀⠀⠀⠀⠀⠀⠀⠀⠈⠝⢻⣿⣷⣵⡕⢜⢝⢿⣿⣿⡟⢏⢕⢕⢕⣱⣥⡗⢕⢕⢕⢕⢕⢕⢕⢕⢕⢕⢕⣾⣿⣿⣿⣿⣿⣿⣿⣿⣿⣿⣿⣿⢇⢕⢡⣿⣿⣿⢏⢕⢕⢕⣱⣿⠀</a:t>
            </a:r>
            <a:br/>
            <a:r>
              <a:t>⣷⣾⣿⣿⢏⢕⢕⢕⢕⢕⢕⢕⢕⢕⢕⢕⢕⢕⢕⢕⢕⣿⢇⢕⢕⢕⢕⢕⢕⢕⢕⢕⢕⢕⢕⢕⢕⢕⢕⢕⢕⢕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⢔⠔⠄⠀⠀⠀⠀⠀⠀⠀⠀⠀⠀⠀⠁⠙⠻⢿⣧⣕⢕⢜⢋⢧⣷⣶⣾⣿⣿⡿⢕⢕⢕⢕⢕⢕⢕⢕⢕⢕⢑⣾⣿⣿⣿⣿⣿⣿⣿⣿⣿⣿⣿⡿⢕⢕⠕⣼⣿⡿⢕⢕⢕⢕⣵⣿⣿⠀</a:t>
            </a:r>
            <a:br/>
            <a:r>
              <a:t>⣿⡿⢟⢕⢕⢕⢕⢕⢕⢕⢕⢕⢕⢕⢕⢕⢕⢕⢕⢕⢕⣿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⠕⠑⠁⠀⠀⠀⠀⠀⠀⠀⠀⠀⠀⠀⠀⠀⠀⠀⠀⠀⠀⠘⠝⢿⣧⡕⢔⢝⢿⣿⣿⢟⢕⢕⢕⢕⢕⢕⢕⢕⢕⢕⢱⣿⣿⣿⣿⣿⣿⣿⣿⣿⣿⣿⣿⣿⢇⢕⢑⣾⣿⢏⢕⢕⢕⠕⣼⣿⣿⣿⠀</a:t>
            </a:r>
            <a:br/>
            <a:r>
              <a:t>⢝⢕⢕⢕⢕⢕⢕⢕⢕⢕⢕⢕⢕⢕⢕⢕⢕⢕⢕⢕⢕⣿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⣵⣕⣕⢕⢕⣕⣵⣵⣵⣴⣴⣄⢀⠀⠀⠀⠀⠀⠀⠀⠀⠀⠀⠀⠀⠀⠀⠀⠀⠀⠀⠀⠀⠀⠈⠝⢣⡕⢕⢝⢏⢕⢕⢕⢕⢕⢕⣵⣾⡇⢕⢕⣾⣿⣿⣿⣿⣿⣿⣿⣿⣿⣿⣿⣿⢕⢕⣑⣾⡿⢕⢕⢕⢕⣱⣿⣿⣿⣿⣿⠀</a:t>
            </a:r>
            <a:br/>
            <a:r>
              <a:t>⢕⢕⢕⢕⢕⢕⢕⢕⢕⢕⢕⢕⢕⢕⢕⢕⢕⢕⢕⢕⢕⣿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⠑⠝⢿⣿⣿⣿⣿⣷⡔⢀⠀⠀⠀⠀⠀⠀⠀⠀⠀⠀⠀⠀⠀⠀⠀⠀⠀⠀⠀⠀⠀⠀⠁⠑⢕⢕⢕⢕⢕⣱⣶⣿⣿⣿⡕⢕⢰⣿⢏⢕⢜⢝⣿⣿⣿⣿⣿⣿⣿⢕⢕⢡⣿⢝⢕⢕⢕⢕⣼⣿⣿⣿⣿⣿⣿⠀</a:t>
            </a:r>
            <a:br/>
            <a:r>
              <a:t>⢕⢕⢕⢕⢕⢕⢕⢕⢕⢕⢕⢕⢕⢕⢕⢕⢕⢕⢕⢕⢕⣿⢕⢕⢕⢕⢕⢕⢕⢕⢕⢕⢕⢕⢕⢕⢕⢕⢕⢕⢕⢕⢕⢕⢕⢕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⢟⠕⠀⠀⠀⠁⠙⠻⠿⢿⢿⠇⠕⠀⠀⠀⠀⠀⠀⠀⠀⠀⠀⠀⠀⠀⠀⠀⠀⠀⠀⠀⠀⠀⠀⠀⢔⠕⠕⠕⢕⢜⢿⣿⣿⣿⣿⢕⢕⢘⢕⢕⢕⢕⢕⣿⣿⣿⣿⣿⢟⢕⢕⢀⢏⢕⢕⢕⢕⣱⣿⣿⣿⣿⣿⣿⣿⣿⠀</a:t>
            </a:r>
            <a:br/>
            <a:r>
              <a:t>⢕⢕⢕⢕⢕⢕⢕⢕⢕⢕⢕⢕⢕⢕⢕⢕⢕⢕⢕⢕⢕⢻⢕⢕⢕⢕⢕⢕⢕⢕⢕⢕⢕⢕⢕⢕⢕⢕⢕⢕⢕⢕⢕⢕⢕⢕⢸⣿⣿⣿⣿⣿⣿⣿⣿⣿⣿⣿⣿⣿⣿⣿⣿⣿⣿⣿⣿⣿⣿⣿⣿⣿⣿⣿⣿⣿⣿⣿⣿⣿⣿⣿⣿⣿⣿⣿⣿⣿⣿⣿⣿⣿⣿⣿⣿⣿⣿⣿⣿⣿⣿⣿⣿⣿⣿⣿⣿⣿⢇⢣⢸⣘⣼⣿⣿⣿⣿⣿⣿⣿⣿⣿⣿⣿⣿⣿⣿⣿⣿⣿⣿⣿⣿⣿⣿⣿⣿⣿⣿⣿⣿⣿⣿⣿⣿⣿⣿⣿⣿⣿⣿⣿⣿⣿⣿⣿⣿⣿⣿⣿⣿⢏⠑⠀⠀⠀⠀⠀⠀⠀⠀⠀⠀⠀⠀⠀⠀⠀⠀⠀⠀⠀⠀⠀⠀⠀⠀⠀⠀⠀⠀⠀⠀⠀⠀⠀⠀⠀⠀⠀⠀⠀⠁⠕⢕⢝⢻⣿⣿⢇⢕⢕⢕⢕⢕⢕⢕⣿⣿⣿⣿⢏⢕⢕⢕⢕⢕⢕⢕⣱⣾⣿⣿⣿⣿⣿⣿⣿⣿⣿⠀</a:t>
            </a:r>
            <a:br/>
            <a:r>
              <a:t>⢕⢕⢕⢕⢕⢕⢕⢕⢕⢕⢕⢕⢕⢕⢕⢕⢕⢕⢕⢕⢕⢐⢕⢕⢕⢕⢕⢕⢕⢕⢕⢕⢕⢕⢕⢕⢕⢕⢕⢕⢕⢕⢕⢕⢕⢕⢕⣿⣿⣿⣿⣿⣿⣿⣿⣿⣿⣿⣿⣿⣿⣿⣿⣿⣿⣿⣿⣿⣿⣿⣿⣿⣿⣿⣿⣿⣿⣿⣿⣿⣿⣿⣿⣿⣿⣿⣿⣿⣿⣿⣿⣿⣿⣿⣿⣿⣿⣿⣿⣿⣿⣿⣿⣿⣿⣿⣿⢇⣅⣿⣷⣾⣿⣿⣿⣿⣿⣿⣿⣿⣿⣿⣿⣿⣿⣿⣿⣿⣿⣿⣿⣿⣿⣿⣿⣿⣿⣿⣿⣿⣿⣿⣿⣿⣿⣿⣿⣿⣿⣿⣿⣿⣿⣿⣿⣿⣿⣿⣿⣿⢏⠁⠀⠀⠀⠀⠀⠀⠀⠀⠀⠀⠀⠀⠀⠀⠀⠀⠀⠀⠀⠀⠀⠀⠀⠀⠀⠀⠀⠀⠀⠀⠀⢄⠀⠀⠀⠀⠀⠀⠀⠀⠀⠀⠀⠑⢕⢝⢟⢕⢕⢕⢕⢕⢕⢕⢕⢘⢿⡟⢏⢕⢕⢕⢕⢕⢕⢕⣴⣿⣿⣿⣿⣿⣿⣿⣿⣿⣿⣿⠀</a:t>
            </a:r>
            <a:br/>
            <a:r>
              <a:t>⢕⢕⢕⢕⢕⢕⢕⢕⢕⢕⢕⢕⢕⢕⢕⢕⢕⢕⢕⢕⢕⢔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⠕⠀⠀⠀⠀⠀⠀⠀⠀⠀⠀⠁⠀⠀⠀⠀⠀⠀⠀⠀⠀⠀⠀⠀⠀⠀⠀⠀⠀⠀⠀⠀⠀⠑⢕⢄⠀⠀⠀⠀⠀⠀⠀⢀⢀⠀⠀⠑⢕⢕⢕⢕⢕⢕⢕⢕⢕⢕⢜⢇⢕⢕⢕⢕⢕⢕⠕⢸⠿⢿⢟⢸⣿⣿⣿⣿⣿⣿⣿⣿⠀</a:t>
            </a:r>
            <a:br/>
            <a:r>
              <a:t>⢕⢕⢕⢕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⠀⠀⢀⢄⢀⠀⠀⠀⠀⠀⠀⠀⠀⠀⠀⠀⠀⠀⠀⠀⠀⠀⠀⠀⠀⠀⠀⠀⠀⠀⠀⠀⠀⠀⢕⢕⢔⠀⠀⠀⠀⠀⠀⠁⢕⢕⢔⡀⠀⠑⠕⢕⢕⢕⢕⢕⢕⢕⢕⢕⢕⢕⢕⢕⢕⠕⡑⢌⢕⢕⣱⣿⣿⣿⣿⣿⣿⣿⣿⣿⠀</a:t>
            </a:r>
            <a:br/>
            <a:r>
              <a:t>⢕⢕⢕⢕⢕⢕⢕⢕⢕⢕⢕⢕⢕⢕⢕⢕⢕⢕⢕⢕⢕⢕⢕⢕⢕⢕⢕⢕⢕⢕⢕⢕⢕⢕⢕⢕⢕⢕⢕⢕⢕⢕⢕⢕⢕⢕⢕⢕⢌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⠁⠀⠀⠑⢕⢕⠕⠀⠀⠀⠀⠀⠀⠀⠀⠀⠀⠀⠀⠀⠀⠀⠀⠀⠀⠀⠀⠀⠀⠀⠀⠀⠀⠀⢕⢕⢕⢕⢕⠀⠀⠀⠀⠀⠀⠑⢕⢜⢢⡇⢆⢄⢁⢕⢕⢕⢕⢕⢕⢕⢕⢕⢕⢕⢕⢕⢔⢕⢕⢕⣼⣿⣿⣿⣿⣿⣿⣿⣿⣿⣿⠀</a:t>
            </a:r>
            <a:br/>
            <a:r>
              <a:t>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⢄⣄⣄⣔⢕⢔⢄⠀⠀⠀⠀⢄⢕⢕⠄⠀⠀⠀⠀⠀⠀⠐⠀⠀⠀⠀⠀⠀⠀⠀⠀⠀⠀⢀⢕⢕⢕⢕⢕⢕⠀⠀⠀⠀⠀⠀⠕⢕⢐⢕⢕⢕⢕⢕⢕⢕⢕⢕⢕⢕⢕⢕⢕⢕⢕⢕⢕⢕⢕⢕⣿⣿⣿⣿⣿⣿⣿⣿⣿⣿⣿⠀</a:t>
            </a:r>
            <a:br/>
            <a:r>
              <a:t>⢕⢕⢕⢕⢕⢕⢕⢕⢕⢕⢕⢕⢕⢕⢕⢑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⢝⠟⢿⢿⢇⢕⢕⠑⠀⠀⠀⠕⠕⠕⠀⠀⠀⠀⠀⠀⠀⠀⠀⠀⠀⠀⠀⠀⠀⠀⠀⠀⢀⢕⢕⢕⢕⢕⢕⢕⢔⠀⠀⠀⠀⠀⠀⢕⢕⢕⢕⢕⢕⢕⢕⢕⢕⢕⢕⢕⢕⢕⢕⢕⢕⢕⢕⢕⢕⢕⢘⣿⣿⣿⣿⣿⣿⣿⡿⢟⢕⠀</a:t>
            </a:r>
            <a:br/>
            <a:r>
              <a:t>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⠀⠀⠑⢕⢕⢕⢔⢄⠀⠀⠀⠀⠀⠀⠀⠀⠀⠀⠀⠀⠀⠀⠀⠀⠀⠀⠀⠀⠀⠀⢄⢕⣕⢕⢕⢕⢕⢕⢕⠕⠀⠀⠀⠀⠀⠀⠕⢕⢕⢕⢕⢕⢕⢕⢕⢕⢕⢕⢕⢕⢕⢕⢕⢕⢕⢕⢕⢕⢕⢰⣿⣿⣿⣿⣿⣿⢏⢕⢕⢕⠀</a:t>
            </a:r>
            <a:br/>
            <a:r>
              <a:t>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⢄⠀⠀⢕⢕⢕⢕⢕⢕⢄⢀⠀⠀⠀⠀⠀⠀⠀⠀⠀⠀⠀⠀⠀⠀⠀⠀⠀⢀⢔⣱⣾⣿⣧⢕⢕⢕⢕⠑⠀⠀⠀⠀⠀⠀⠀⠀⠕⢕⢕⢕⢕⢕⢕⢕⢕⢕⢕⢕⢕⢕⢕⢕⢕⢕⢕⢕⢕⢠⣿⣿⣿⣿⣿⢟⢕⢕⢕⢕⢕⠀</a:t>
            </a:r>
            <a:br/>
            <a:r>
              <a:t>⢕⢕⢕⢕⢕⢕⢕⢕⢕⢕⢕⢕⢕⢕⢕⢕⢕⢕⢕⢕⢕⢕⢕⢕⢕⢕⢕⢕⢕⢕⢕⢕⢕⢕⢕⢕⢕⢕⢕⢕⢕⢕⢕⢕⢕⢕⢕⢕⢕⢕⢕⢕⢕⢻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⣷⡜⢻⣿⣿⣿⣿⣿⣿⣇⠀⠀⠁⢕⢕⢕⢕⢕⢕⢕⢕⢕⢔⠀⢔⢔⢀⠀⠀⠀⠀⠀⠀⠀⠀⠀⢄⢑⣾⣿⣿⣿⡿⢇⢕⠕⠁⠀⠀⠀⠀⠀⠀⠀⢀⢀⢄⢕⢕⢕⢕⢕⢕⢕⢕⢕⢕⢕⢕⢕⢕⢕⢕⢕⢕⢕⠕⣸⣿⣿⣿⢿⢇⢕⢕⢕⢕⢕⢕⠀</a:t>
            </a:r>
            <a:br/>
            <a:r>
              <a:t>⢕⢕⢕⢕⢕⢅⢕⢕⢕⢕⢕⢕⢕⢕⢕⢕⢕⢕⢕⢕⢕⢕⢕⢕⢕⢕⢕⢕⢕⢕⢕⢕⢕⢕⢕⢕⢕⢕⠑⢕⢕⢕⢕⢕⢕⢕⢕⢕⢕⢕⢕⢕⢕⢜⢻⣿⣿⣿⣿⣿⣿⣿⣿⣿⣿⣿⣿⣿⣿⣿⣿⣿⣿⣿⣿⣿⣿⣿⣿⣿⡇⢜⢻⣿⣿⣿⣿⣿⣿⣿⣿⣿⣿⣿⣿⣿⣿⣿⣿⣿⣿⣿⣿⣿⣿⣿⣿⣿⣿⣿⣿⣿⣿⣿⣿⣿⣿⣿⣿⣿⣿⣿⣿⣿⣿⣿⣿⣿⣿⣿⣿⣿⣿⣿⣿⣿⣿⣿⣿⣿⣿⣿⣿⣿⣿⣿⣿⣿⣿⣿⣿⣿⣷⡄⠘⢻⣿⣿⣿⣿⣿⣇⢄⢕⢕⢕⢕⢕⢕⢕⢕⢕⢕⠑⠀⠑⠕⢕⢔⢀⠀⠀⠀⠀⢀⢔⣱⣷⣿⣿⣿⡿⢏⢕⢕⢁⢀⢄⢄⢄⢄⢔⢔⢕⢕⢕⢕⢕⢕⢕⢕⢕⢕⢕⢕⢕⢕⢕⢕⢕⢕⢕⢕⢕⢕⢕⢕⠠⣿⣿⡟⢝⢕⢕⢕⢕⢕⢕⢕⢕⠀</a:t>
            </a:r>
            <a:br/>
            <a:r>
              <a:t>⢕⢕⢅⢔⢕⢕⢕⢕⢕⢕⢕⢕⢕⢕⢕⢕⢕⢕⢕⢕⢕⢕⢕⢕⢕⢕⢕⢕⢕⢕⢕⢕⢕⢕⢕⢱⣇⢕⠀⠉⢇⢕⢕⢕⢕⢕⢕⢕⢕⢕⢕⢕⢕⢕⢜⢿⣿⣿⣿⣿⣿⣿⣿⣿⣿⣿⣿⣿⣿⣿⣿⣿⣿⣿⣿⣿⣿⣿⣿⣿⣧⡕⢕⢝⢿⣿⣿⣿⣿⣿⣿⣿⣿⣿⣿⣿⣿⣿⣿⣿⣿⣿⣿⣿⣿⣿⣿⣿⣿⣿⣿⣿⣿⣿⣿⣿⣿⣿⣿⣿⣿⣿⣿⣿⣿⣿⣿⣿⣿⣿⣿⣿⣿⣿⣿⣿⣿⣿⣿⣿⣿⣿⣿⣿⣿⣿⣿⣿⣿⣿⣿⣿⣿⣷⣔⢀⠘⢻⣿⣿⣿⣿⣷⣕⢕⢇⡕⢡⢕⢕⠁⠁⠀⠀⠀⠀⠀⠁⠘⢗⢔⢄⢄⢕⣵⣾⣿⣿⣿⣟⢕⢕⣕⣕⣱⣵⣵⣵⣕⣕⢕⢕⢕⢕⢕⢕⢕⢕⢕⢕⢕⢕⢕⢕⢕⢕⢕⢕⢕⢕⢕⢕⢕⢕⢕⠕⣑⣾⡿⢏⢕⢕⢕⢕⢕⢕⢕⢕⢑⣾⠀</a:t>
            </a:r>
            <a:br/>
            <a:r>
              <a:t>⢕⢕⢕⢕⢕⢕⢕⢕⢕⢕⢕⢕⢕⢕⢕⢕⢕⢕⢕⢕⢕⢕⢕⢕⢕⢕⢕⢕⢕⢕⢕⢕⢕⢕⢕⣾⣿⣦⣠⣾⡕⢕⢕⢕⢕⢕⢕⢕⢕⢕⢕⢕⢕⢕⢕⢔⢻⣿⣿⣿⣿⣿⣿⣿⣿⣿⣿⣿⣿⣿⣿⣿⣿⣿⣿⣿⣿⣿⣿⣿⣿⣷⡕⢕⢕⢝⢿⣿⣿⣿⣿⣿⣿⣿⣿⣿⣿⣿⣿⣿⣿⣿⣿⣿⣿⣿⣿⣿⣿⣿⣿⣿⣿⣿⣿⣿⣿⣿⣿⣿⣿⣿⣿⣿⣿⣿⣿⣿⣿⣿⣿⣿⣿⣿⣿⣿⣿⣿⣿⣿⣿⣿⣿⣿⣿⣿⣿⣿⣿⣿⣿⣿⡷⣿⢿⣷⣄⠀⠁⠙⢻⣿⣿⣿⣿⣦⣅⢕⢕⢕⢀⢀⢀⢀⢄⢄⠄⣔⣔⣵⣵⣷⣾⣿⣿⣿⣿⣿⣿⣿⣿⣿⣿⣿⣿⣿⣿⣿⣿⢏⢕⢕⢕⢕⢕⢕⢕⢕⢕⢕⢕⢕⢕⢕⢕⢕⢕⢕⢕⢕⢕⢕⢕⢕⢕⣠⣿⢏⢕⢕⢕⢕⢕⢕⢕⢕⢕⣱⣾⣿⠀</a:t>
            </a:r>
            <a:br/>
            <a:r>
              <a:t>⢕⢕⢕⢕⢕⢕⢕⢕⢕⢕⢕⢕⢕⢕⢕⢕⢕⢕⢕⢕⢕⢕⢕⢕⢕⢕⢕⢕⢕⢕⢕⢕⢕⢕⢑⣾⣿⣿⣿⣿⡇⢕⢕⢕⢕⢕⢕⢕⢕⢕⢕⢕⢕⢕⢕⢕⢔⢻⣿⣿⣿⣿⣿⣿⣿⣿⣿⣿⣿⣿⣿⣿⣿⣿⣿⣿⣿⣿⣿⣿⣿⣿⣷⡕⢕⢕⢕⢔⢝⢿⣿⣿⣿⣿⣿⣿⣿⣿⣿⣿⣿⣿⣿⣿⣿⣿⣿⣿⣿⣿⣿⣿⣿⣿⣿⣿⣿⣿⣿⣿⣿⣿⣿⣿⣿⣿⣿⣿⣿⣿⣿⣿⣿⣿⣿⣿⣿⣿⣿⣿⣿⣿⣿⣿⣿⡟⣿⣿⣿⣿⣿⣿⠿⣿⣿⣿⣙⣕⢔⡀⠀⠁⠝⠟⢿⣿⣿⣿⣷⣷⣷⣷⣷⣷⣾⣿⣿⣿⣿⣿⣿⣿⣿⣿⣿⣿⣿⣿⣿⣿⣿⣿⣿⣿⣿⣿⣿⢟⢕⢕⢕⢕⢕⢕⢕⢕⢕⢕⢕⢕⢕⢕⢕⢕⢕⢕⢕⢕⢕⢕⢕⢕⢑⣴⣿⢻⢆⢕⢕⢕⢕⢕⢕⢕⢕⢑⣶⣿⣿⣿⠀</a:t>
            </a:r>
            <a:br/>
            <a:r>
              <a:t>⢕⢕⢕⢕⢕⢕⢕⢕⢕⢕⢕⢕⢕⢕⢕⢕⢕⢕⢕⢕⢕⢕⢕⢕⢕⢕⢕⢕⢕⢕⢕⢕⢕⢕⢸⣿⣿⣿⣿⣿⡇⢕⢕⢕⢕⢕⢕⢕⢕⢕⢕⢕⢕⢕⢕⢕⢕⢕⢹⣿⣿⣿⣿⣿⣿⣿⣿⣿⣿⣿⣿⣿⣿⣿⣿⣿⣿⣿⣿⣿⣿⣿⣿⣿⣧⣕⢕⢕⢕⢕⢝⢻⣿⣿⣿⣿⣿⣿⣿⣿⣿⣿⣿⣿⣿⣿⣿⣿⣿⣿⣿⣿⣿⣿⣿⣿⣿⣿⣿⣿⣿⣿⣿⣿⣿⣿⣿⣿⣿⣿⣿⣿⣿⣿⣿⣿⣿⣿⣿⣿⣿⣿⣿⣿⣿⣿⣿⣹⠀⢐⢕⢕⢔⢔⢄⢄⢞⡺⢻⢞⠧⢀⠀⠀⠀⠁⠘⢝⢟⢿⢿⢿⣿⣿⣿⣿⣿⣿⣿⣿⣿⣿⣿⣿⣿⣿⣿⣿⣿⣿⣿⣿⣿⣿⣿⢟⢕⢕⢕⢕⢕⢕⢕⢕⢕⢕⢕⢕⢕⢕⣵⣾⡟⢝⢕⢕⢕⢕⢕⢕⢕⠁⣿⣿⢏⢕⢕⢕⢕⢕⢕⢕⢕⢕⣵⣿⣿⣿⡿⢿⠀</a:t>
            </a:r>
            <a:br/>
            <a:r>
              <a:t>⢕⢕⢕⢕⢕⢕⢕⢕⢕⢕⢕⢕⢕⢕⢕⢕⢕⢕⢕⢕⢕⢕⢕⢕⢕⢕⢕⢕⢕⢕⢕⢕⢕⢕⣿⣿⣿⣿⣿⣿⡇⢕⢕⢕⢕⢕⢕⢕⢕⢕⢕⢕⢕⢕⢕⢕⢕⢕⢕⢹⣿⣿⣿⣿⣿⣿⣿⣿⣿⣿⣿⣿⣿⣿⣿⣿⣿⣿⣿⣿⣿⣿⣿⣿⣿⣿⣷⣷⣷⡕⢕⢕⢜⢝⢿⣿⣿⣿⣿⣿⣿⣿⣿⣿⣿⣿⣿⣿⣿⣿⣿⣿⣿⣿⣿⣿⣿⣿⣿⣿⣿⣿⣿⣿⣿⣿⣿⣿⣿⣿⣿⣿⣿⣿⣿⣿⣿⣿⣿⣿⣿⣿⣿⣿⣿⣿⣿⣿⢕⢕⢕⢕⢕⢕⢕⢕⢕⢕⢔⢀⠕⣧⢰⡔⢕⡰⣄⢀⠕⢕⢕⣕⣜⣹⣿⣿⣿⣿⣿⣿⣿⣿⣿⣿⣿⣿⣿⣿⣿⣿⣿⣿⡿⢟⢕⢕⢕⢕⢕⢕⢕⢕⢕⢕⢕⢕⢕⣱⣵⣿⣿⣿⢇⢕⢕⢕⢕⢕⢕⠑⣸⠷⢟⢕⢕⢕⢕⢕⢕⢕⢕⠕⣱⣾⣿⣿⡿⢏⢕⢕⠀</a:t>
            </a:r>
            <a:br/>
            <a:r>
              <a:t>⢕⢕⢕⢕⢕⢕⢕⢕⢕⢕⢕⢕⢕⢕⢕⢕⢕⢕⢕⢕⢕⢕⢕⢕⢕⢕⢕⢕⢕⢕⢕⢕⢕⢰⣿⣿⣿⣿⣿⣿⣧⢕⢕⢕⢕⢕⢕⢕⢕⢕⢕⢕⢕⢕⢕⢕⢕⢕⢕⢕⢜⣿⣿⣿⣿⣿⣿⣿⣿⣿⣿⣿⣿⣿⣿⣿⣿⣿⣿⣿⣿⣿⣿⣿⣿⣿⣿⣿⣿⣿⡇⢕⡕⢕⢕⢔⢝⢻⢿⣿⣿⣿⣿⣿⣿⣿⣿⣿⣿⣿⣿⣿⣿⣿⣿⣿⣿⣿⣿⣿⣿⣿⣿⣿⣿⣿⣿⣿⣿⣿⣿⣿⣿⣿⣿⣿⣿⣿⣿⣿⣿⣿⣿⣿⣿⣿⣿⣿⠑⢕⢕⢕⢕⢕⢕⢕⢕⢕⢕⢕⠕⢢⢪⢝⠕⠥⠎⢕⡱⡕⣘⢿⣿⣿⣿⣿⣿⣿⣿⣿⣿⣿⣿⣿⣿⣿⣿⣿⣿⡿⢟⢏⢕⢕⢕⢕⢕⢕⢕⢕⢕⢕⢕⣕⣵⣷⣾⣿⣿⣿⡿⢕⢕⢕⢕⢕⢕⢕⢕⢒⢏⢕⢕⢕⢕⢕⢕⢕⢕⢕⣱⣿⣿⣿⣿⢟⢕⢕⢕⢕⠀</a:t>
            </a:r>
            <a:br/>
            <a:r>
              <a:t>⢕⢕⢕⢕⢕⢕⢕⢕⢕⢕⢕⢕⢕⢕⢕⢕⢕⢕⢕⢕⢕⢕⢕⢕⢕⢕⢕⢕⢕⢕⢕⢕⢕⢸⣿⣿⣿⣿⣿⣿⣿⢕⢕⢕⢕⢕⢕⢕⢕⢕⢕⢕⢕⢕⢕⢕⢕⢕⢕⢕⢕⢜⢿⣿⣿⣿⣿⣿⣿⣿⣿⣿⣿⣿⣿⣿⣿⣿⣿⣿⣿⣿⣿⣿⣿⣿⣿⣿⣿⣿⣿⣿⣷⣥⢕⢕⢕⢕⢜⢝⢛⢿⣿⣿⣿⣿⣿⣿⣿⣿⣿⣿⣿⣿⣿⣿⣿⣿⣿⣿⣿⣿⣿⣿⣿⣿⣿⣿⣿⣿⣿⣿⣿⣿⣿⣿⣿⣿⣿⣿⣿⣿⣿⣿⣿⣿⣿⣿⢕⢕⢕⢕⢕⢕⢕⢕⢕⢕⢕⢕⢕⢕⢕⢕⢕⢕⢕⠕⣤⣴⣿⣿⣿⣿⣿⣿⣿⣿⣿⣿⣿⣿⣿⣿⣿⣿⣿⢟⢏⢕⢕⢕⢕⢕⢕⢕⢕⢕⢕⢕⣑⣵⣾⣿⣿⣿⣿⣿⡿⢏⢕⢕⢕⢕⢕⠕⢕⢕⢕⢕⢕⢕⢕⢕⢕⢕⢕⢕⢑⣾⣿⣿⣿⡿⢏⢕⢕⢕⢕⢕⠀</a:t>
            </a:r>
            <a:br/>
            <a:r>
              <a:t>⢕⢕⢕⢕⢕⢕⢕⢕⢕⢕⢕⢕⢕⢕⢕⢕⢕⢕⢕⢕⢕⢕⢕⢕⢕⢕⢕⢕⢕⢕⢕⢕⢕⣾⣿⣿⣿⣿⣿⣿⣿⢕⢕⢕⢕⢕⢕⢕⢕⢕⢕⢕⢕⢕⢕⢕⢕⢕⢕⢕⢕⢕⢜⢿⣿⣿⣿⣿⣿⣿⣿⣿⣿⣿⣿⣿⣿⣿⣿⣿⣿⣿⣿⣿⣿⣿⣿⣿⣿⣿⣿⣿⣿⣿⣿⣆⣧⣵⣕⡕⢕⢕⢕⢜⢝⢟⣿⣿⣿⣿⣿⣿⣿⣿⣿⣿⣿⣿⣿⣿⣿⣿⣿⣿⣿⣿⣿⣿⣿⣿⣿⣿⣿⣿⣿⣿⣿⣿⣿⣿⣿⣿⣿⣿⣿⣿⣿⣿⠑⢕⢕⢕⢕⢕⢕⢕⢕⢕⢕⢕⢕⢕⢕⢕⢕⢕⢕⠀⣿⣿⣿⣿⣿⣿⣿⣿⣿⣿⣿⣿⣿⣿⣿⣿⢟⢝⢕⢕⢕⢕⢕⢕⢕⢕⢕⠕⣕⣥⣶⣿⣿⣿⣿⣿⣿⡿⢟⢏⢕⢕⢕⢕⢕⢑⡥⢔⢕⢕⢕⢕⢕⢕⢕⢕⢕⢕⢑⣼⣿⣿⣿⣿⢟⢕⢕⢕⢕⢕⢕⢕⠀</a:t>
            </a:r>
            <a:br/>
            <a:r>
              <a:t>⢕⢕⢕⢕⢕⢕⢕⢕⢕⢕⢕⢕⢕⢕⢕⢕⢕⢕⢕⢕⢕⢕⢕⢕⢕⢕⢕⢕⢕⢕⢕⢕⢕⣿⣿⣿⣿⣿⣿⣿⣿⢕⢕⢕⢕⢕⢕⢕⢕⢕⢕⢕⢕⢕⢕⢕⢕⢕⢕⢕⢕⢕⢕⢜⢻⣿⣿⣿⣿⣿⣿⣿⣿⣿⣿⣿⣿⣿⣿⣿⣿⣿⣿⣿⣿⣿⣿⣿⣿⣿⣿⣿⣿⣿⣿⣿⣿⣿⣿⣿⣿⣿⣷⣷⣷⣷⣿⣿⣿⣿⣿⣿⣿⣿⣿⣿⣿⣿⣿⣿⣿⣿⣿⣿⣿⣿⣿⣿⣿⣿⣿⣿⣿⣿⣿⣿⣿⣿⣿⣿⣿⣿⣿⣿⣿⣿⣿⠟⡄⢕⢕⢕⢕⢕⢕⢕⢕⢕⢕⢕⢕⢕⢕⢕⢕⢕⠕⢕⠝⣿⣿⣿⣿⣿⣿⣿⣿⣿⣿⡿⢿⢟⢝⢕⢕⢕⢕⢕⢕⢕⢕⢕⣕⣱⣵⣾⣿⣿⣿⣿⣿⣿⣿⢟⢏⢕⢕⢕⢕⢕⢕⣱⣥⢏⢕⢕⢕⢕⢕⢕⢕⢕⢕⢕⣵⣾⣿⣿⣿⣿⣿⢇⢕⢕⢕⢕⢕⢕⢕⢜⠀</a:t>
            </a:r>
            <a:br/>
            <a:r>
              <a:t>⢕⢕⢕⢕⢕⢕⢕⢕⢕⢕⢕⢕⢕⢕⢕⢕⢕⢕⢕⢕⢕⢕⢕⢕⢕⢕⢕⢕⢕⢕⢕⢕⣸⣿⣿⣿⣿⣿⣿⣿⡇⢕⢕⢕⢕⢕⢕⢕⢕⢕⢕⢕⢕⢕⢕⢕⢕⢕⢕⢕⢕⢕⢕⢕⢕⠻⣿⣿⣿⣿⣿⣿⣿⣿⣿⣿⣿⣿⣿⣿⣿⣿⣿⣿⣿⣿⣿⣿⣿⣿⣿⣿⣿⣿⣿⣿⣿⣿⣿⣿⣿⣿⣿⣿⣿⣿⣿⣿⣿⣿⣿⣿⣿⣿⣿⣿⣿⣿⣿⣿⣿⣿⣿⣿⣿⣿⣿⣿⣿⣿⣿⣿⣿⣿⣿⣿⣿⣿⣿⣿⣿⣿⣿⣿⣿⣿⣿⣦⣧⢕⢕⢕⢕⢕⢕⢕⢕⢕⢕⢕⢕⢕⢕⢕⢕⢕⢰⣶⣾⣿⣿⣿⣿⣿⣿⣿⣿⢟⢝⢕⢕⢕⢕⢕⢕⢕⢕⢕⢕⣱⣥⣾⣿⣿⣿⣿⣿⣿⡿⢿⢟⢝⢕⢕⢕⢕⢕⢕⠕⣱⣴⡟⢇⢕⢕⢕⢕⢕⢕⢕⢕⢕⣱⣿⣿⣿⣿⣿⣿⢟⢕⢕⢕⢕⢕⢕⢕⢕⢕⢕⠀</a:t>
            </a:r>
            <a:br/>
            <a:r>
              <a:t>⢕⢕⢕⢕⢕⢕⢕⢕⢕⢕⢕⢕⢕⢕⢕⢕⢕⢕⢕⢕⢕⢕⢕⢕⢕⢕⢕⢕⢕⢕⢕⢱⣿⣿⣿⣿⣿⣿⣿⣿⡇⢕⢕⢕⢕⢕⢕⢕⢕⢕⢕⢕⢕⢕⢕⢕⢕⢕⢕⢕⢕⢕⢕⢕⢕⢕⠹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⢅⢕⢕⢕⠀⣿⣿⣿⣿⣿⣿⣿⣿⣿⢟⢏⢕⢕⢕⢕⢕⢕⢕⢕⢕⣱⣥⣾⣿⣿⣿⣿⣿⡿⢟⢟⢝⢕⢕⢕⢕⢕⢕⢕⢕⢕⢕⢑⣼⠛⢏⢕⢕⢕⢕⢕⢕⢕⢕⢕⢕⣼⣿⣿⣿⣿⣿⡿⢕⢕⢕⢕⢕⢕⢕⢕⢕⢕⢕⢕⠀</a:t>
            </a:r>
            <a:br/>
            <a:r>
              <a:t>⢕⢕⢕⢕⢕⢕⢕⢕⢕⢕⢕⢕⢕⢕⢕⢕⢕⢕⢕⢕⢕⢕⢕⢕⢕⢕⢕⢕⢕⢕⢕⣾⣿⣿⣿⣿⣿⣿⣿⣿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⢄⠛⣾⣿⣿⣿⢿⢟⢟⢝⢕⢕⢕⢕⢕⢕⢕⢕⢕⢕⣱⣵⣾⣿⣿⢿⢿⢟⢟⢝⢕⢕⢕⢕⢕⢕⢕⢕⢕⢕⢕⢕⢕⢑⣴⢹⢏⢕⢕⢕⢕⢕⢕⢕⢕⢕⢕⢕⣼⣿⣿⣿⣿⣿⡟⢕⢕⢕⢁⠑⠑⠕⢕⢕⢕⢕⢕⢕⠀</a:t>
            </a:r>
            <a:br/>
            <a:r>
              <a:t>⢕⢕⢕⢕⢕⢕⢕⢕⢕⢕⢕⢕⢕⢕⢕⢕⢕⢕⢕⢕⢕⢕⢕⢕⢕⢕⢕⢕⢕⢕⣱⣿⣿⣿⣿⣿⣿⣿⣿⣿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⣧⣑⢇⢕⢕⢕⢕⢕⢕⢕⢕⢕⢘⢛⢍⢕⢔⢕⢕⢕⢕⢕⢕⢕⢕⢕⢕⠕⢑⢷⢾⢟⢟⢏⢝⢕⢕⢕⢕⢕⢕⢕⢕⢕⢕⢕⢕⢕⢕⢕⢕⢕⢕⢕⡕⠘⠸⢏⢕⢕⢕⢕⢕⢕⢕⢕⢕⢕⢕⢸⣿⣿⣿⣿⣿⢏⢕⢕⢕⢕⠁⠀⠀⠀⠀⠀⢕⢕⢕⢕⠀</a:t>
            </a:r>
            <a:br/>
            <a:r>
              <a:t>⢕⢕⢕⢕⢕⢕⢕⢕⢕⢕⢕⢕⢕⢕⢕⢕⢕⢕⢕⢕⢕⢕⢕⢕⢕⢕⢕⢕⢕⣱⣿⣿⣿⣿⣿⣿⣿⣿⣿⣿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⣥⣄⠛⢔⢔⢕⢕⢕⢕⢕⢕⢕⢕⢕⢕⢕⢕⢕⢕⢕⢕⢕⢕⢕⢕⢕⢕⢕⢕⢕⢕⢕⢕⢕⢕⢕⢕⢕⢕⢕⢕⢕⢕⢕⢕⢕⢕⢕⢕⣕⡅⢜⢗⢿⢕⢕⢕⢕⢕⢕⢕⢕⢕⢕⢕⢕⢡⣿⣿⣿⣿⣿⢏⢕⢕⢕⢕⠑⠀⠀⠀⠀⠀⠀⢕⢕⢕⢕⠀</a:t>
            </a:r>
            <a:br/>
            <a:r>
              <a:t>⠁⠁⠁⠑⠑⠑⠕⠕⠑⠑⠕⠕⢕⢕⢕⢕⢕⢕⢕⢕⢕⢕⢕⢕⢕⢕⢕⢕⢱⣿⣿⣿⣿⣿⣿⣿⣿⣿⣿⡇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⣷⣵⣕⣑⣕⣕⣕⣕⣕⣕⣕⣑⣑⣑⣑⣑⡕⢕⢕⢕⢕⢕⢕⢕⢕⢕⢕⢕⢕⢕⢕⢕⢕⢕⢕⢕⢕⢕⢕⢕⢕⢕⢕⢕⢕⠡⣠⡋⢝⢕⢕⢕⢕⢕⢕⢕⢕⢕⢕⢕⢕⢕⢕⢱⣾⣿⣿⣿⣿⢇⢕⢕⢕⢕⠀⠀⠀⠀⠀⠀⠀⢔⢕⢕⢕⢕⠀</a:t>
            </a:r>
            <a:br/>
            <a:r>
              <a:t>⠀⠀⠀⠀⠀⠀⠀⠀⠀⠀⠀⠀⠀⠀⠀⠁⠁⠁⠑⠑⠑⠕⠕⢕⢕⢕⢕⢕⣾⣿⣿⣿⣿⡿⠿⣿⣿⣿⣿⢕⢕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⢕⢕⢕⢕⢕⢕⢕⢕⢕⢕⢕⢕⢕⢕⢕⢕⢕⢕⢕⢕⢕⢕⢕⠕⣵⣾⣟⢔⢕⢕⢕⢕⢕⢕⢕⢕⢕⢕⢕⢕⢕⢕⢕⢕⣼⣿⣿⣿⡿⢏⢕⢕⠕⠕⠀⠀⠀⠀⠀⠀⠀⢀⢕⢕⢕⢕⢕⠀</a:t>
            </a:r>
            <a:br/>
            <a:r>
              <a:t>⠀⠀⠀⠀⠀⠀⠀⠀⠀⠀⠀⠀⠀⠀⠀⠀⠀⠀⠀⠀⠀⠀⠀⠀⠁⢕⣱⣿⣿⣿⣿⣿⣿⣿⣿⣿⣿⣿⡟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⡿⢟⢏⢕⢕⢕⢕⢕⢕⢕⢕⢕⢕⠕⣕⢕⢕⢕⢕⢕⢕⢕⢕⢕⢕⢕⢕⢕⢕⢕⣵⣶⣿⣿⢇⢕⢕⢕⢕⢕⢕⢕⢕⢕⢕⢕⢕⢕⢕⢕⢕⢕⣼⣿⣿⣿⡿⢕⢕⠑⠁⠀⠀⠀⠀⠀⠀⠀⠀⢀⢕⢕⢕⢕⢕⢕⠀</a:t>
            </a:r>
            <a:br/>
            <a:r>
              <a:t>⠀⠀⠀⠀⠀⠀⠀⠀⠀⠀⠀⠀⠀⠀⠀⠀⠀⠀⠀⠀⠀⠀⠀⠀⠀⠑⠛⠛⠛⠛⠛⠛⠛⠛⠛⠛⠛⠛⠃⠑⠑⠑⠑⠑⠑⠑⠑⠑⠑⠑⠑⠑⠑⠑⠑⠑⠑⠑⠑⠑⠑⠑⠑⠑⠑⠑⠑⠑⠑⠑⠑⠑⠑⠑⠛⠛⠛⠛⠛⠛⠛⠛⠛⠛⠛⠛⠛⠛⠛⠛⠛⠛⠛⠛⠛⠛⠛⠛⠛⠛⠛⠛⠛⠛⠛⠛⠛⠛⠛⠛⠛⠛⠛⠛⠛⠛⠛⠛⠛⠛⠛⠛⠛⠛⠛⠛⠛⠛⠛⠛⠛⠛⠛⠛⠛⠛⠛⠛⠛⠛⠛⠛⠛⠛⠛⠛⠛⠛⠛⠛⠛⠛⠛⠛⠛⠛⠛⠛⠛⠛⠛⠛⠛⠛⠑⠑⠑⠑⠑⠑⠑⠑⠑⠑⠑⠚⠛⠃⠑⠑⠑⠑⠑⠑⠑⠑⠑⠑⠑⠑⠑⠑⠚⠛⠛⠛⠛⠛⠓⠒⠑⠁⠑⠑⠑⠑⠑⠑⠑⠑⠑⠑⠑⠑⠑⠘⠛⠛⠛⠛⠑⠑⠁⠀⠀⠀⠀⠀⠀⠀⠀⠀⠐⠑⠑⠑⠑⠑⠑⠑⠀</a:t>
            </a:r>
            <a:br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⣵⣴⣿⡿⢿⢟⢟⢔⢕⢕⢕⢕⢕⢞⢟⢟⢟⢝⢝⢝⢝⢍⢝⢕⢕⢕⢕⢕⢔⢜⢝⢜⢇⢕⢔⠕⢙⢕⢕⣼⣿⣿⢇⢕⢇⢸⣿⣿⣿⢞⢕⢟⢏⢝⢏⢕⢕⢌⣿⣿⣿⣿⣿⢕⢕⢕⢕⢕⢕⢕⢕⢕⢕⢕⢕⢕⢕⢕⢕⢕⢕⢕⢕⢕⢕⢕⢕⢕⡇⢻⣷⣧⣝⢟⢿⣿⣿⣿⣿⣿⣿⣿⣿⣿⣿⣿⣿⣿⣿⣷⡕⢕⢕⢸⣿⣿⣿⣿⡏⢕⣱⣿⣿⣿⣿⣿⣿⣿⢇⣿⣿⣿⣿⣿⣿⣿⣿⡇⢼⠿⢿⣿⣿⣿⣿⣿⣿⣿⣿⣿⣿⣿⣿⣿⣿⣿⣿⣿⣿⣿⣿⣿⣿⣿⣿⣿⣿⣿⣿⣿⣿⣿⣿⣿⣿⣿⣿⣿⣿⣿⣿⣿⣿⣿⣿⣿⣿⣿⢟⢕⢕⢕⢕⢕⢕⢕⢕⢕⢕⢕⢕⢕⢕⢕⢕⢕⢕⢕⢕⢕⢕⢕⢕⢕⢕⢕⢕⢕⢕⢕⢀⠁⠑⠕⢕⢕⢕⢕⢕⢕⢕⢕⢕⢕⢕⢕⢕⢕⢕⠀</a:t>
            </a:r>
            <a:br/>
            <a:r>
              <a:t>⡿⢟⢕⢕⢕⢕⢕⢕⢕⢕⢕⢕⢕⢕⢕⢕⢕⢕⢕⢕⢕⢕⢕⢕⢕⢕⢕⢕⢕⢕⢕⢕⢕⢕⢕⢔⢕⢕⢕⣼⣿⡿⢕⢕⠅⢕⢸⣿⣿⢏⢕⢕⢕⢕⢕⢕⢕⢕⢕⣻⣿⣿⡟⢕⢕⢕⢕⢕⢕⢕⢕⢕⢕⢕⢕⢕⢕⢕⢕⢕⢕⢕⢕⢕⢕⢕⢕⢕⢕⢕⢕⢜⢝⢿⣿⣧⣕⡝⢻⢿⣿⣿⣿⣿⣿⣿⣿⣿⣿⣿⣿⣿⣧⢕⣼⣿⣿⣿⡿⢕⢱⣿⣿⣿⣿⣿⣿⣿⣿⢕⣿⣿⣿⣿⣿⣿⣿⣿⢱⢆⢕⠸⣿⣿⣿⣿⣿⣿⣿⣿⣿⣿⣿⣿⣿⣿⣿⣿⣿⣿⣿⣿⣿⣿⣿⣿⣿⣿⣿⣿⣿⣿⣿⣿⣿⣿⣿⣿⣿⣿⣿⣿⣿⣿⣿⣿⣿⡟⢕⢕⢕⢕⢕⢕⢕⢕⢕⢕⢕⢕⢕⢕⢕⢕⢕⢕⢕⢕⢕⢕⢕⢕⢕⢕⢕⢕⢕⢕⢕⢕⢕⢕⢕⢄⢀⠀⠁⠑⠑⠕⠕⢕⢕⢕⢕⢕⢕⢕⢕⢕⠀</a:t>
            </a:r>
            <a:br/>
            <a:r>
              <a:t>⣕⠕⢕⢕⢕⢕⢕⢕⢕⢕⢕⢕⢕⢕⢕⢕⢕⢕⢕⢕⢕⢕⢕⢕⢕⢕⢕⢕⢕⢕⢕⢕⢕⢕⢕⢕⢕⢕⣾⣿⡿⢕⢕⢕⢕⢕⢸⣿⣿⢕⢕⢕⢕⢕⢕⢕⢕⢕⢕⢸⣿⡿⢕⢕⢕⢕⢕⢕⢕⢕⢕⢕⢕⠑⢑⢑⢑⢑⢑⢑⢑⠕⠕⢕⢕⢕⢕⢕⢕⢕⢕⢕⢕⢕⢜⢻⢿⣿⣷⣕⢝⢻⢿⣿⣿⣿⣿⣿⣿⣿⣿⣿⣿⡇⣿⣿⣿⣿⢕⢱⣿⣿⣿⣿⣿⣿⣿⣿⡏⢸⣿⣿⣿⣿⣿⣿⣿⡇⠑⢁⢕⢸⣿⣿⣿⣿⣿⣿⣿⣿⣿⣿⣿⣿⣿⣿⣿⣿⣿⣿⣿⣿⣿⣿⣿⣿⣿⣿⣿⣿⣿⣿⣿⣿⣿⣿⣿⣿⣿⣿⣿⣿⣿⣿⣿⣿⢏⢕⢕⢕⢕⢕⢕⢕⢕⢕⢕⢕⢕⢕⢕⢕⢕⢕⢕⢕⢕⢕⢕⢕⢕⢕⢕⢕⢕⢕⢕⢕⢕⢕⢕⢕⢕⢕⢕⢔⢀⠀⠀⠀⠀⠀⠀⠀⠁⠁⠑⠕⢕⢕⠀</a:t>
            </a:r>
            <a:br/>
            <a:r>
              <a:t>⢿⢕⢕⢕⢕⢕⢕⢕⢕⢕⢕⢕⢕⢕⢕⢕⢕⢕⢕⢕⢕⢕⢕⢕⢕⢕⢕⢕⢕⢕⢕⢕⢕⢕⢕⢕⢱⣾⣿⡿⢕⢕⢕⢕⢕⢕⢸⣿⡿⢕⢕⢠⣕⢕⢕⢕⢕⢕⢕⢸⣿⢇⢕⢕⢕⢕⢕⢕⢕⢕⢕⢕⠑⢕⢕⢕⢕⢕⢕⢕⢕⢕⢕⢕⢔⢕⢕⢑⠕⢕⢕⢕⢕⢕⢕⢕⢕⢝⢿⣿⣿⣧⡕⢝⢻⣿⣿⣿⣿⣿⣿⣿⣿⢇⣿⣿⣿⡏⢕⡝⢿⣿⣿⣿⣿⣿⣿⣿⡇⢸⣿⣿⣿⣿⣿⣿⣿⢱⢃⡅⠁⣾⣿⣿⣿⣿⣿⣿⣿⣿⣿⣿⣿⣿⣿⣿⣿⣿⣿⣿⣿⣿⣿⣿⣿⣿⣿⣿⣿⣿⣿⣿⣿⣿⣿⣿⣿⣿⣿⣿⣿⣿⣿⣿⡿⢕⢕⢕⢕⢕⢕⢕⢕⢕⢕⢕⢕⢕⢕⢕⢕⢕⢕⢕⢕⢕⢕⢕⢕⢕⢕⢕⢕⢕⢕⢕⢕⢕⢕⢕⢕⢕⢕⢕⢕⢕⢕⢕⢔⢄⢀⠀⠀⠀⠀⠀⠀⠀⠀⠑⠀</a:t>
            </a:r>
            <a:br/>
            <a:r>
              <a:t>⡕⢕⢕⢕⢕⢕⢕⢕⢕⢕⢕⢕⢕⢕⢕⢕⢕⢕⢕⢕⢕⢕⢕⢕⢕⢕⢕⢕⢕⢕⢕⢕⢕⢕⢕⢱⣿⣿⡿⢕⢕⢕⢕⢕⢕⢕⢸⣿⡏⢕⢕⢸⣿⣧⡕⢕⢕⢕⢕⢸⠻⢇⢕⢕⢕⢕⢕⢕⢕⢕⢕⢕⢕⢕⢕⢕⢕⢕⢕⢕⢕⢕⢕⢕⢕⢕⢕⢕⢕⢕⢅⢑⢕⢕⢕⢕⢕⢕⢕⢜⢻⣿⣿⣷⣕⢜⢟⢿⣿⣿⣿⣿⣿⢑⣿⣿⣿⢕⢘⣿⣷⣝⢻⣿⣿⣿⣿⣿⡇⣿⣿⣿⣿⣿⣿⣿⡇⠕⢕⢁⢰⣿⣿⣿⣿⣿⣿⣿⣿⣿⣿⣿⣿⣿⣿⣿⣿⣿⣿⣿⣿⣿⣿⣿⢏⢸⣿⣿⣿⣿⣿⣿⣿⣿⣿⣿⣿⣿⣿⣿⣿⣿⣿⢏⢕⢕⢕⢕⢕⢕⢕⢕⢕⢕⢕⢕⢕⢕⢕⢕⢕⢕⢕⢕⢕⢕⢕⢕⢕⢕⠁⢕⢕⢕⢕⢕⢕⢕⢕⢕⢕⢕⢕⢕⢕⢕⢕⢕⢕⢕⢕⢕⢔⢔⢄⢄⢀⢀⢀⢀⠀</a:t>
            </a:r>
            <a:br/>
            <a:r>
              <a:t>⢇⢕⢕⢕⢕⢕⢕⢕⢕⢕⢕⢕⢕⢕⢕⢕⢕⢕⢕⢕⢕⢕⢕⢕⢕⠕⢕⢕⢕⢕⢕⢕⢕⢕⢱⣿⣿⡿⢕⢕⢕⢕⢕⢕⢕⢕⢸⣿⡇⢕⢕⢸⣿⣿⣿⣧⡕⢕⢕⠌⡇⢕⢕⢕⢕⢕⢕⢕⢕⢕⢕⢕⢕⢕⢕⢕⢕⢕⢕⢕⢕⢕⢕⢕⢕⢕⢕⢕⢕⢕⢕⢕⢕⢕⢕⢕⢕⢕⢕⢕⢕⢅⠝⢿⣿⣷⣕⢕⢝⢿⣿⣿⣿⢸⣿⣿⡟⢱⣧⡜⢟⢿⣷⣼⡟⢿⣿⣿⡇⣻⣿⣿⣿⣿⣿⣿⢕⣻⠅⠱⢸⣿⣿⣿⣿⣯⣿⣿⣿⣿⣿⣿⣿⣿⣿⣿⣿⣿⣿⣿⣿⣿⣿⡿⢕⣸⣿⣿⣿⣿⣿⣿⣿⣿⣿⣿⣿⣿⣿⣿⣿⡿⢇⢕⢕⢕⢕⢕⢕⢕⢕⢕⢕⢕⢕⢕⢕⢕⢕⢕⢕⢕⢕⢕⠕⢱⡕⢕⢑⡱⢄⠀⠑⢕⢕⢕⢕⢕⢕⢕⢕⢕⢕⢕⢕⢕⢕⢕⢕⢕⢕⢕⢕⢕⢕⢕⢕⢕⢕⢕⠀</a:t>
            </a:r>
            <a:br/>
            <a:r>
              <a:t>⢕⢕⢕⢕⢕⢕⢕⢕⢕⢕⢕⢕⢕⢕⢕⢕⢕⢕⢕⢕⢕⢕⢕⢕⢕⠕⢕⢕⢕⢕⢕⢕⢕⣱⣿⣿⡿⢕⢕⢕⢕⢕⢕⢕⢕⢕⢕⣿⡇⢕⢕⢸⣿⣿⣿⣿⣷⡕⢕⢕⢕⢕⢕⢕⢕⢕⢕⢕⢕⢕⢱⣵⣷⣧⣥⣥⣵⣥⣕⣕⡕⢕⢕⢕⢕⢕⢕⢕⠕⠑⠁⠁⠑⠑⠅⠕⠕⢕⢕⢕⢕⠕⢐⢁⠝⢿⣿⡣⡕⢕⢜⢻⣿⢸⣿⣿⢕⣾⣿⣿⣷⣕⣕⢝⢕⢕⢕⢝⢇⢙⣿⣿⣿⣿⣿⣿⢕⢾⢕⢇⢸⣿⣿⣿⣿⢻⣿⣿⣿⣿⣿⣿⣿⣿⣿⣿⣿⣿⣿⣿⣿⣿⣿⢇⢕⢸⣿⣿⣿⣿⣿⣿⡿⣿⣿⣿⣿⣿⣿⣿⡟⢕⢕⢕⢕⢕⢕⢕⢕⢕⢕⢕⢕⢕⢕⢕⢕⢕⢕⢕⢕⢕⣕⢆⣾⣷⣶⣿⣿⣿⣦⡔⠀⠁⠕⢕⢕⢕⢕⢕⢕⢕⢕⢕⢕⢕⢕⢕⢕⢕⢕⢕⢕⢕⢕⢕⢕⢕⢕⢕⠀</a:t>
            </a:r>
            <a:br/>
            <a:r>
              <a:t>⢕⢕⢕⢕⢕⢕⢕⢕⢕⢕⢕⢕⢕⢕⢕⢕⢕⢕⢕⢕⢕⢕⢑⢔⠑⢔⠕⢔⢕⢕⢕⢕⣼⣿⣿⣿⢇⢕⢕⢕⢕⢕⢕⢕⢕⢕⢕⢹⢕⢕⢕⢸⣿⣿⣿⣿⣿⣷⢕⢕⢕⢕⢕⢕⢕⢕⣱⣥⡇⢕⣾⣿⣿⣿⣿⣿⣿⣿⣿⣷⣿⣿⣧⣑⢣⠇⠁⢄⢔⢕⢕⢕⢕⢕⢕⢔⢄⢄⢁⠁⠀⠀⠁⠐⠀⠘⢻⣯⢎⢕⢕⢕⢜⢸⣿⡟⢱⣿⣿⣿⣿⣿⣿⣿⣿⣿⣷⣷⡇⢸⣷⣿⣿⣿⣿⣿⠸⡾⡑⠇⢸⣿⣿⣿⡟⢸⣿⣿⣿⣿⣿⣿⣿⣿⣿⣿⣿⣿⣿⣿⣿⣿⢏⢕⢕⢸⣿⣿⣿⣿⣿⡿⢱⣿⣿⣿⣿⣿⣿⢟⢕⢕⢕⢕⢕⢕⢕⢕⢕⢕⢕⢕⢕⢕⢕⢕⢕⢕⢕⢕⢕⣑⣿⣿⣿⣿⣿⣿⣿⣿⣿⣿⣔⠀⠀⠁⠑⢕⢕⢕⢕⢕⢕⢕⢕⢕⢕⢕⢕⢕⢕⢕⢕⢕⢕⢕⢕⢕⢕⢕⠀</a:t>
            </a:r>
            <a:br/>
            <a:r>
              <a:t>⢕⢕⢕⢕⢕⢕⢕⢕⢕⢕⢕⢕⢕⢕⢕⢕⢕⢕⢕⢕⠕⠁⠑⠁⢔⠑⢔⢕⢕⢕⢕⣼⣿⣿⣿⢇⢕⢕⢕⢕⢕⡵⢕⢕⢕⢕⢕⢸⢕⢕⢕⢜⣿⣿⣿⣿⣿⣿⡇⢕⢕⢕⢕⢕⣡⣾⣿⣿⡇⢸⣿⣿⣿⣿⣿⣿⣿⣿⣿⣿⣿⣿⣿⢿⣿⣿⣿⣷⣧⡕⢕⢕⢕⢕⢕⢕⢕⢕⠕⠀⠀⠀⠀⠀⠀⠀⢁⢹⣯⣇⡕⢕⢕⢕⣿⡇⢸⣿⣿⣿⣿⣿⣿⣿⣿⣿⣿⣿⣇⢸⣻⣿⣿⣿⣿⡟⠸⢳⣇⣰⣿⣿⣿⣿⡇⣸⣿⣿⣿⣿⣿⣿⣿⣿⣿⣿⣿⣿⣿⣿⣿⡟⢕⢕⢕⢿⣿⣿⣿⣿⣿⢇⣼⣿⣿⣿⣿⣿⢏⢕⢕⢕⢕⢕⢕⢕⢕⢕⢕⢕⢕⢕⢕⢕⢕⢕⢕⢕⢕⢕⣵⣿⣿⣿⣿⣿⣿⣿⣿⣿⣿⣿⣿⣷⣄⠀⠀⠁⠑⢕⢕⢕⢕⢕⢕⢕⢕⢕⢕⢕⢕⢕⢕⢕⢕⢕⢕⢕⢕⢕⠀</a:t>
            </a:r>
            <a:br/>
            <a:r>
              <a:t>⢕⢕⢕⢕⢕⢕⢕⢕⢕⢕⢕⢕⢕⢕⢕⢕⢕⢕⢕⠕⠀⠀⠀⢕⠁⢕⢕⢕⢕⢕⣾⣿⣿⣿⡿⢕⢕⢕⢕⣼⣿⣿⡇⢕⢕⢕⢕⢕⢕⢕⢕⢕⢹⣿⣿⣿⣿⣿⣧⢕⢕⢕⣱⣾⣿⣿⣿⣿⣷⣿⣿⣿⣿⣿⣿⣿⣿⣿⣿⣿⣿⡟⠕⠘⢻⣿⣿⣿⣿⣿⣕⠕⠕⠕⠕⠑⠑⠁⠀⠀⠀⢀⠀⠀⠀⠀⠀⢕⢹⣿⡪⢕⢕⢕⣿⡇⢸⣿⣿⣿⣿⣿⣿⣿⣿⣿⣿⣿⣿⢜⡱⣻⣿⣿⣿⡇⠸⣾⣿⣿⣿⣿⣿⣿⡇⣿⣿⣿⣿⣿⣿⣿⣿⣿⣿⣿⣿⣿⣿⣿⣿⡇⢕⢕⢕⢸⣿⣿⣿⣿⢟⢱⣿⣿⣿⣿⣿⢏⢕⢕⢕⢕⢕⢕⢕⢕⢕⢕⢕⢕⢕⢕⢕⢕⢕⢕⢕⢕⢕⣼⣿⣿⣿⣿⣿⣿⣿⣿⣿⣿⣿⣿⣿⣿⣿⣷⣴⣄⢀⠀⠁⠑⠕⢕⢕⢕⢕⢕⢕⢕⢕⢕⢕⢕⢕⢕⢕⢕⢕⢕⠀</a:t>
            </a:r>
            <a:br/>
            <a:r>
              <a:t>⢕⢕⢕⢕⢕⢕⢕⢕⢕⢕⢕⢕⢕⢕⢕⢕⢕⢕⠑⠀⠀⠀⢕⠀⢕⢕⢕⢕⢱⣾⣿⣿⣿⣿⢕⢕⢕⢱⣞⣿⡟⣿⡧⢕⢕⢕⢕⢕⢕⢕⢕⢕⢕⣿⣿⣿⣿⣿⣿⡕⢕⢕⣿⣿⣿⣿⣿⣿⣿⣿⣿⣿⣿⣿⣿⣿⣿⣿⣿⣿⢏⠑⠀⠀⢀⢔⢝⢟⠟⠛⠋⠑⠀⠀⠀⠀⠀⠀⠀⢔⢕⢕⢕⢄⠀⠀⠀⢕⢔⢹⣗⡅⠕⢕⢸⡇⢕⢻⣿⣿⣿⣿⣿⣿⣿⣿⣿⣿⣿⢇⢔⢌⡇⣿⣿⡇⢜⢏⣿⣿⣿⣿⣿⣿⡇⣿⣿⣿⣿⣿⣿⣿⣿⣿⣿⣿⣿⣿⣿⣿⣿⢕⢕⢕⢕⢸⣿⣿⡿⡟⢕⢼⣿⣿⣿⣿⢇⢕⢕⢕⢕⢕⢕⢕⢕⢕⢕⢕⢕⢕⢕⢕⢕⢕⢕⢕⢕⢑⣾⣿⣿⣿⣿⣿⣿⣿⣿⣿⣿⣿⣿⣿⣿⣿⣿⣿⣿⣿⣿⣷⣴⣤⣤⣤⣄⢄⢅⢕⢔⢕⢕⢕⢕⢕⢕⢕⢕⢕⢕⢕⠀</a:t>
            </a:r>
            <a:br/>
            <a:r>
              <a:t>⢕⢕⢕⢕⢕⢕⢕⢕⢕⢕⢕⢕⢕⢕⢕⢕⢕⠕⢀⠀⠀⢕⠀⠕⢕⢕⢕⣱⣿⣿⣿⣿⡿⢇⢕⢕⣱⣿⣿⢏⢱⣿⢕⢕⢕⢕⢕⢕⢕⢕⢕⢕⢕⢸⣿⣿⣿⣿⣿⡇⢕⢸⣿⣿⣿⣿⣿⣿⣿⣿⣿⣿⣿⣿⣿⣿⣿⣿⣿⡏⠀⠀⢀⢔⢕⢕⢕⠑⠀⠀⠀⢀⢄⢔⢄⢄⢀⠀⢀⢕⢕⢕⢕⢕⢕⢀⠀⠁⢕⢔⢹⣇⢑⢳⡜⡇⣧⡕⢿⣿⣿⣿⣿⣿⣿⣿⣿⣿⣿⢧⢱⢱⣷⡙⣿⡇⢕⢪⣿⣿⣿⣿⣿⣿⢕⣿⣿⣿⣿⣿⣿⣿⣿⣿⣿⣿⣿⣿⣿⣿⡏⢕⢕⢕⢕⢌⢉⢛⢟⢕⢕⡿⣿⣿⣿⡟⢕⢕⢕⢕⢕⢕⢕⢕⢕⢕⢕⢕⢕⢕⢕⢕⢕⢕⢕⢕⣱⣿⣿⣿⣿⣿⣿⣿⣿⣿⣿⣿⣿⣿⣿⣿⣿⣿⣿⣿⣿⣿⣿⣿⣿⣿⣿⣿⡏⢗⢕⢕⢕⢕⢕⢕⢕⢕⢕⢕⢕⢕⢕⢕⠀</a:t>
            </a:r>
            <a:br/>
            <a:r>
              <a:t>⢕⢕⢕⢕⢕⢕⢕⢕⢕⢕⢕⢕⢕⢕⢕⢕⢕⢄⢕⠀⢔⠁⠀⠐⢅⢑⣱⣿⣿⣿⣿⡿⢕⢕⢕⢱⣿⣿⢏⢕⣿⢇⢕⢕⢕⢕⢕⢕⢕⢕⢕⢕⢕⢕⢿⣿⣿⣿⣿⣿⢕⢸⣿⣿⣿⣿⣿⣿⣿⣿⣿⣿⣿⣿⣿⣿⣿⣿⡟⠁⠀⢕⢕⢕⢕⢕⠀⠀⢀⢔⢕⢕⢕⠑⠑⠁⠀⠀⠀⢕⢕⢕⢕⢕⢕⢕⠀⠀⢕⢕⢑⣯⡃⢺⣷⢕⢿⣷⣜⣿⣿⣿⣿⣿⣿⣿⣿⣿⣿⣿⢕⢕⠀⣇⣧⡇⢕⢕⣿⣿⣿⣿⣿⣿⢕⣿⣿⣿⣿⣿⣿⣿⣿⣿⣿⣿⣿⣿⣿⣿⡇⢕⢕⢕⢕⢕⢕⢕⢕⢕⢜⣯⣞⣿⡿⢕⢕⢕⢕⢕⢕⢕⢕⢕⢕⢕⢕⢕⢕⢕⢕⢕⢕⢕⢕⣱⣿⣿⣿⣿⣿⣿⣿⣿⣿⣿⣿⣿⣿⣿⣿⣿⣿⣿⣿⣿⣿⣿⣿⣿⣿⣿⢿⢝⢕⢕⢕⢕⢕⢕⢕⢕⢕⢕⢕⢕⢕⢕⢕⢕⠀</a:t>
            </a:r>
            <a:br/>
            <a:r>
              <a:t>⢕⢕⢕⢕⢕⢕⢕⢕⢕⢕⢕⢕⢕⢕⢕⢕⢄⡕⠀⠀⠕⠀⠀⠀⢀⣵⣿⣿⣿⣿⢟⢕⢕⢕⢕⣿⣿⢏⢕⣸⡇⢕⢕⢕⢕⢕⢕⢕⢕⢕⢕⢕⢕⢕⢜⢿⣿⣿⣿⣿⢕⢸⣿⣿⣿⣿⣿⣿⣿⣿⣿⣿⣿⣿⣿⣿⣿⣿⠕⠀⢕⢕⢕⢕⢕⢕⠀⢔⢕⢕⢕⢕⠁⠀⠀⠀⠀⠀⠀⠀⠁⠑⠕⢕⢕⢕⢕⠀⢕⢕⢕⢸⣗⣿⣿⣧⢸⣿⣿⣿⣿⣿⣿⣿⣿⣿⣿⣿⣿⣻⣷⢸⡖⢸⣴⣷⢕⢕⢻⣿⣿⣿⣿⣿⢕⢸⣿⣿⣿⣿⣿⣿⣿⣿⣿⣿⣿⣿⣿⣿⢇⢕⢕⢕⢕⢕⢕⢕⢕⢕⢬⣜⣯⡹⢕⢕⢕⢕⢕⢕⢕⢕⢕⢕⢕⢕⢕⢕⢕⢕⢕⢕⢕⢕⣼⣿⣿⣿⣿⣿⣿⣿⣿⣿⣿⣿⣿⣿⣿⣿⣿⣿⣿⣿⣿⣿⣿⣿⣿⣿⣿⣗⡫⢕⢕⢕⢕⢕⢕⢕⢕⢕⢕⢕⢕⢕⢕⢕⢕⢕⠀</a:t>
            </a:r>
            <a:br/>
            <a:r>
              <a:t>⢕⢕⢕⢕⢕⢕⢕⢕⢕⢕⢕⢕⢕⢕⢕⢅⣼⢇⠀⢕⠀⠀⠀⢄⢜⣿⣿⣿⣿⢏⢕⢕⡕⢕⢱⡿⢇⢕⢱⡿⢕⢕⢕⢕⢕⢕⢕⢕⢕⢕⢕⢕⢕⢕⢕⢜⢿⣿⣿⣿⡕⢸⣿⣿⣿⣿⣿⣿⣿⣿⣿⣿⣿⣿⣿⣿⣿⡇⢀⢔⢕⢕⢕⢕⢕⢕⢕⢕⢕⢕⢕⠁⠀⢄⢔⢄⠀⠀⠀⠀⠀⠀⠀⠀⢕⠕⠑⠀⢕⢕⢕⢸⣿⣼⣿⣿⣾⣿⣿⣿⣿⣿⣿⣿⣿⣿⣿⣿⣿⣿⣷⡕⢇⢐⣿⣾⠱⢱⢜⣿⣿⣿⣿⣿⢕⢜⣿⣿⣿⣿⣿⣿⣿⣿⣿⣿⣿⣿⣿⣿⢕⢕⢕⢕⢕⢕⢕⢕⢕⢕⣇⢇⣼⢎⢕⢕⢕⢕⢕⢕⢕⢕⢕⢕⢕⢕⢕⢕⢕⢕⢕⢕⢱⣾⣿⣿⣿⣿⣿⣿⣿⣿⣿⣿⣿⣿⣿⣿⣿⣿⣿⣿⣿⣿⣿⣿⣿⣿⣿⣿⣿⣿⢕⢕⢕⢕⢕⢕⢕⢕⢕⢕⢕⢕⢕⢕⢕⢕⢕⢕⠀</a:t>
            </a:r>
            <a:br/>
            <a:r>
              <a:t>⢕⢕⢕⢕⢕⢕⢕⢕⢕⢕⢕⢕⢕⢕⣡⣿⣿⢕⠅⢕⠀⠀⢀⢸⣿⣿⣿⡿⢇⢕⢕⣸⣿⢕⢸⢕⢕⢕⣿⢕⢕⢕⢕⢕⢕⢕⢕⢕⢕⢕⢕⢕⢕⢕⠕⢅⡜⢿⣿⣿⡇⢸⣿⣿⣿⣿⣿⣿⣿⣿⣿⣿⣿⣿⣿⣿⣿⡇⢕⢕⢕⢕⢕⢕⢕⢕⢕⢕⢕⢕⠀⠀⠀⠕⢕⠑⠀⠀⢄⢀⠀⠀⠀⠀⠁⠑⠀⢰⢕⠁⣷⢕⣿⣿⣿⣿⣿⣿⣿⣿⣿⣿⣿⣿⣿⣿⣿⣿⣿⣿⣿⣷⡇⢸⣿⢿⢱⣁⢕⢻⣿⣿⣿⣿⢕⢕⢺⣿⣿⣿⣿⣿⣿⣿⣿⣿⣿⣿⣿⡏⢕⢕⢕⢕⢕⢕⢕⢕⢕⢔⡜⢘⢇⢕⢕⢕⢕⢕⢑⡕⢑⡎⢕⢕⢕⢕⢕⢕⢕⢕⢕⣱⣿⣿⣿⣿⣿⣿⣿⣿⣿⣿⣿⣿⣿⣿⣿⣿⣿⣿⣿⣿⣿⣿⣿⣿⣿⣿⣿⣿⣿⢏⢕⢕⢕⢕⢕⢕⢕⢕⢕⢕⢕⢕⢕⢕⡾⢕⢕⣱⠀</a:t>
            </a:r>
            <a:br/>
            <a:r>
              <a:t>⢕⢕⢕⢕⢕⢕⢕⢕⢕⢕⢕⢕⢕⣼⣿⢟⢕⢕⠀⠑⠀⢀⢕⢼⣿⣛⢿⢕⢕⠕⣵⣿⣿⡇⢕⢕⢕⣸⢇⢕⢕⢕⢕⢕⢕⢕⢕⢕⢕⢕⢕⢕⢕⢕⢑⣺⣿⡜⢿⣿⣇⢸⣿⣿⣿⣿⣿⣿⣿⣿⣿⣿⣿⣿⣿⣿⣿⣇⣑⢕⢕⢕⢕⢕⢕⢕⢕⢕⢕⢕⠀⢔⢔⠀⠁⠀⢀⢔⢕⢕⠐⠀⠀⠀⠀⢐⣰⣿⡕⠀⣿⣇⣿⣿⣿⣿⣿⣿⣿⣿⣿⣿⣿⣿⣿⣿⣿⣿⣿⣿⣿⣿⣿⣿⣿⣿⢸⢔⡃⢜⢿⣿⣿⣿⢕⢕⢸⣿⣿⣿⣿⣿⣿⣿⣿⣿⣿⣿⣿⡇⢕⢕⢕⢕⢕⢕⢕⢕⢕⠕⢸⡕⢕⢕⢕⢕⢕⣔⡸⣽⡟⢕⢕⢕⢕⢕⢕⢕⢕⢕⣵⣿⣿⣿⣿⣿⣿⣿⣿⣿⣿⣿⣿⣿⣿⣿⣿⣿⣿⣿⣿⣿⣿⣿⣿⣿⣿⣿⣿⣿⡟⢕⢕⢕⢕⢕⢕⢕⢕⢕⢕⢕⢕⢕⣡⣾⡇⢕⣱⣿⠀</a:t>
            </a:r>
            <a:br/>
            <a:r>
              <a:t>⢕⢕⢕⢕⢕⢕⢕⢕⢕⢕⢕⢕⣾⡿⢕⢕⢕⢕⢕⢔⢀⢕⢕⢎⣝⢏⢕⢕⢱⣿⣿⣿⡟⢕⢕⢕⢕⡟⢕⢕⢕⢕⢕⢕⢕⢕⢕⢕⢕⢕⢕⢕⢕⢑⣺⣿⣿⣿⣔⢻⣿⢕⣿⣿⣿⣿⣿⡿⣿⣿⣿⣿⣿⣿⣿⣿⣿⣿⢝⢿⢇⢕⢕⢕⢕⢕⢕⢕⢕⢕⢕⢕⢕⢀⢄⢕⢕⢕⢕⠑⠀⢀⢕⢔⢔⣱⣿⣿⡇⠕⣿⣿⣿⣿⣿⣿⣿⣿⣿⣿⣿⣿⣿⣿⣿⣿⣿⣿⣿⣿⣿⣿⣿⣿⣿⣿⣿⣿⣿⣯⡜⢿⣿⣿⡇⢔⢸⣻⣿⣿⣿⣿⣿⣿⣿⣿⣿⣿⣿⣷⢕⢕⢕⢕⢕⢕⢕⢕⢑⠔⡕⢕⢕⢕⢕⣱⣾⣿⣿⡿⢕⢕⢕⢕⢕⢕⢕⢕⢱⣾⣿⣿⣿⣿⣿⣿⣿⣿⣿⣿⣿⣿⣿⣿⣿⣿⣿⣿⣿⣿⣿⣿⣿⣿⣿⣿⣿⣿⣿⡿⢕⢕⢕⢕⢕⢕⢕⢕⢕⢕⢕⢕⣱⣾⣿⣿⠕⣼⣿⣿⠀</a:t>
            </a:r>
            <a:br/>
            <a:r>
              <a:t>⢕⢕⢕⢕⢕⢕⢕⢕⢕⢕⢕⣾⢏⢕⢕⢕⢕⢕⣱⢇⢕⢕⢸⢗⢇⢕⢕⢕⣼⣿⣿⡿⢕⢕⢕⢕⣸⢕⢕⢕⢕⢕⢕⢕⢕⢕⢕⢕⢕⢕⢕⢕⢸⣾⣿⣿⣿⣿⣿⣇⢻⡇⢹⣿⣿⣿⣿⣧⢜⢿⣿⣿⣿⣿⣿⣿⣿⣿⡕⢕⢕⢕⢕⢕⢕⢕⢕⢕⢕⢕⢕⢕⢕⢕⢕⢕⢕⠑⢀⢄⢔⢕⢕⢕⣾⣿⣿⣿⣧⢸⣿⣿⣿⣿⣿⣿⣿⣿⣿⣿⣿⣿⣿⣿⣿⣿⣿⣿⣿⣿⣿⣿⣿⣿⣿⣿⣿⣿⣿⣿⣷⡜⣿⣿⡇⢕⣕⢸⣏⢙⢿⣿⣿⣿⣿⣿⣿⣿⣿⣿⢕⢕⢕⢕⢕⢕⢕⢕⢅⢐⢕⢕⢕⢕⣼⣿⣿⣿⣿⢇⢕⢕⢕⢕⢕⢕⢕⣱⣿⣿⣿⣿⣿⣿⣿⣿⣿⣿⣿⣿⣿⣿⣿⣿⣿⣿⣿⣿⣿⣿⣿⣿⣿⣿⣿⣿⣿⣿⣿⢕⢕⢕⢕⢕⢕⢕⢕⢕⢕⢕⢕⣵⣿⣿⣿⣿⣾⣿⣿⣿⠀</a:t>
            </a:r>
            <a:br/>
            <a:r>
              <a:t>⢕⢕⢕⢕⢕⢕⢕⢕⢕⢱⣿⢏⢕⢕⢕⢕⢕⣵⡏⢕⢕⢕⣿⢎⢕⢕⢱⣳⣿⣿⣿⢕⢕⢕⢕⢕⡏⢕⢕⢕⢕⢕⢕⢕⢕⢕⢕⢕⢕⢕⢕⢕⣾⣿⣿⣿⣿⣿⣿⣿⣇⢻⢜⣿⣿⣿⡟⢟⢕⢜⢻⣿⣿⣿⣿⣿⣿⣿⣇⠁⠅⢕⢕⢕⢕⢕⢕⢕⢕⢕⢕⢕⢕⢕⢕⢕⢕⢕⢕⢕⢕⢕⣵⣿⣿⣿⣿⣿⣿⣾⣿⣿⣿⣿⣿⣿⣿⣿⣿⣿⣿⣿⣿⣿⣿⣿⣿⣿⣿⣿⣿⣿⣿⣿⣿⣿⣿⣿⣿⣿⣿⣿⣯⠻⣿⢕⢵⡑⢸⣣⢹⣿⣿⣿⣿⣿⣿⣿⣿⣿⢕⢕⢕⢕⢕⢕⢕⢱⢕⢇⢕⢕⢕⣼⣿⣿⣿⣿⢇⢕⢕⢕⢕⢕⢕⢕⣼⣿⣿⣿⣿⣿⣿⣿⣿⣿⣿⣿⣿⣿⣿⣿⣿⣿⣿⣿⣿⣿⣿⣿⣿⣿⣿⣿⣿⣿⣿⣿⢇⢕⢕⢕⢕⢕⢕⢕⢕⢕⢕⢕⣼⣿⣿⣿⣿⣿⣿⣿⣿⢇⠀</a:t>
            </a:r>
            <a:br/>
            <a:r>
              <a:t>⢕⢕⢕⢕⢕⢕⢕⢕⢱⡿⢇⢕⢕⢕⢕⢕⣵⡟⢕⢕⢕⢱⢏⢕⢕⢕⣾⣿⣿⣿⢇⢕⢕⢕⢕⡸⢕⢕⢕⢕⢕⢕⢕⢕⢕⢕⢕⠕⡇⢕⢕⣾⣿⣿⣿⣿⣿⣿⣿⣿⣿⣧⣵⣿⣿⣿⣿⣷⣕⡑⢕⢝⢿⣿⣿⣿⣿⣿⣿⡕⢄⠕⢕⢕⢕⢕⢕⢕⢕⢕⢕⢕⢕⢕⢕⢕⢕⢕⣵⣕⣱⣾⣿⣿⣿⣿⣿⣿⣿⣿⣿⣿⣿⣿⣿⣿⣿⣿⣿⣿⣿⣿⣿⣿⣿⣿⣿⣿⣿⣿⣿⣿⣿⣿⣿⣿⣿⣿⣿⣿⣿⣿⣿⣷⣹⢇⢱⢱⣅⡕⠕⠹⣿⣿⣿⣿⣿⣿⣿⣿⢕⢕⢕⢑⣼⣕⢕⢅⢔⢕⢕⢕⣼⣿⣿⣿⣿⢏⢕⢕⢕⢕⢕⢕⣵⣿⣿⣿⣿⣿⣿⣿⣿⣿⣿⣿⣿⣿⣿⣿⣿⣿⣿⣿⣿⣿⣿⣿⣿⣿⣿⣿⣿⣿⣿⣿⣿⡏⢕⢕⢕⢕⢕⢕⢕⢕⢕⢕⢕⣾⣿⣿⣿⣿⣿⣿⣿⣿⢇⢕⠀</a:t>
            </a:r>
            <a:br/>
            <a:r>
              <a:t>⢕⢕⢕⢕⢕⢕⢕⢕⡾⢕⢕⢕⢕⢕⢔⣼⡿⢕⢕⢕⢕⢜⢕⢕⢕⣿⣿⣿⣿⡏⢕⢕⢕⢕⢱⢇⢕⢕⢕⢕⢕⢕⢕⢕⢕⢕⢕⣼⡇⢕⣼⣿⣿⣿⣿⣿⣿⣿⣿⣿⣿⣿⣿⣿⣿⣿⣿⣿⣿⡿⠔⠑⢕⢝⢿⣿⣿⣿⣿⣿⡔⢳⣯⣿⡞⣧⡕⢕⢕⢕⢕⢕⢕⢕⢕⢕⢕⢕⣻⣿⣿⣿⣿⣿⣿⣿⣿⣿⣿⣿⣿⣿⣿⣿⣿⣿⣿⣿⣿⣿⣿⣿⣿⣿⣿⣿⣿⣿⣿⣿⣿⣿⣿⣿⣿⣿⣿⣿⣿⣿⣿⣿⣿⣿⣿⣕⢜⣧⣿⣷⡅⢕⢺⣿⣿⣿⣿⣿⣿⣿⢕⢕⢕⣾⣿⡟⢕⢕⢕⢕⢕⣜⢻⢿⣿⣿⡟⢕⢕⢕⢕⢕⣱⣾⣿⣿⣿⣿⣿⣿⣿⣿⣿⣿⣿⣿⣿⣿⣿⣿⣿⣿⣿⣿⣿⣿⣿⣿⣿⣿⣿⣿⣿⣿⣿⣿⡟⢕⢕⢕⢕⢕⢕⢕⢕⢕⢕⢱⣾⣿⣿⣿⣿⣿⣿⣿⣿⢇⢕⢕⠀</a:t>
            </a:r>
            <a:br/>
            <a:r>
              <a:t>⢕⢕⢕⢕⢕⢕⢕⡞⢕⢕⢕⢕⢕⢕⣼⡿⢕⢕⢕⢕⢕⢕⢕⢕⢰⣿⣿⣿⡟⢕⢕⢕⢕⢕⡜⢕⢕⢕⢕⢕⢕⢕⢕⢕⢕⢕⣼⣿⡇⢱⣿⣿⣿⣿⣿⣿⣿⣿⣿⣿⣿⣿⣽⣟⣿⣿⣿⣿⣿⣷⣔⢄⡁⠑⠑⠙⢻⣿⣿⣿⣿⣷⣜⢟⢳⢕⢕⢕⠕⠑⠕⠑⠑⠑⠑⢅⣵⣾⣿⣿⣿⣿⣿⣿⣿⣿⣿⣿⣿⣿⣿⣿⣿⣿⣿⣿⣿⣿⣿⣿⣿⣿⣿⣿⣿⣿⣿⣿⣿⣿⣿⣿⣿⣿⣿⣿⣿⣿⣿⣿⣿⣿⣿⣿⣿⣿⣿⣿⣿⣿⣿⣕⡜⢽⣿⣿⣿⣿⣿⣿⡇⢕⣼⣿⣿⢇⢕⢕⢕⢕⢘⢹⡿⣷⣼⣝⢕⢕⢕⢕⣱⣾⣿⣿⣿⣿⣿⣿⣿⣿⣿⣿⣿⣿⣿⣿⣿⣿⣿⣿⣿⣿⣿⣿⣿⣿⣿⣿⣿⣿⣿⣿⣿⣿⣿⡿⢕⢕⢕⢕⢕⢕⢕⢕⢕⢕⣵⣿⣿⣿⣿⣿⣿⣿⣿⣿⡇⢕⢕⢕⠀</a:t>
            </a:r>
            <a:br/>
            <a:r>
              <a:t>⢕⢕⢕⢕⢕⢕⡾⢕⢕⢕⢕⢕⢕⣼⡿⢅⢕⢕⢕⢕⢕⢕⢕⡸⣾⣿⣿⡟⢕⢕⢕⢕⢕⢱⢇⢕⢕⢕⢕⢕⢕⢕⢕⢕⢕⣱⣿⣿⡇⣾⣿⣿⣿⣿⣿⣿⣿⣿⣿⡿⣿⣿⣿⣿⣿⣿⣿⣿⡙⣺⣿⣿⣿⣿⣦⣄⢀⠑⢝⢻⢿⣿⣿⣿⣷⣵⣥⣄⣄⣄⣄⣄⣄⣤⣵⣿⣿⣿⣿⣿⣿⣿⣿⣿⣿⣿⣿⣿⣿⣿⣿⣿⣿⣿⣿⣿⣿⣿⣿⣿⣿⣿⣿⣿⣿⣿⣿⣿⣿⣿⣿⣿⣿⣿⣿⣿⣿⣿⣿⣿⣿⣿⣿⣿⣿⣿⣿⣿⣿⣿⣿⣿⣧⡜⣿⣿⣿⣿⣿⣿⡇⢼⣿⣿⡏⢕⢕⢕⣱⣿⣷⣧⣕⣜⢏⢟⢇⢕⢅⢸⢝⢟⢿⢿⣿⣿⣿⣿⣿⣿⣿⣿⣿⣿⣿⣿⣿⣿⣿⣿⣿⣿⣿⣿⣿⣿⣿⣿⣿⣿⣿⣿⣿⣿⡿⢕⢕⢕⢕⢕⢕⢕⢕⢕⢕⣾⣿⣿⣿⣿⣿⣿⣿⣿⣿⡿⢕⢕⢕⢕⠀</a:t>
            </a:r>
            <a:br/>
            <a:r>
              <a:t>⢕⢕⢕⢕⢕⣼⢕⢕⢕⢕⢕⢕⣱⣿⢗⢕⢕⢕⢕⢕⢕⢕⢕⣽⣿⣿⡿⢕⢕⢕⢕⢕⢕⡟⢕⢕⢕⢕⢕⢕⢕⢕⢕⢕⢡⣿⣿⡿⢸⣿⣿⣿⣿⣿⣿⣿⣿⣿⣿⣷⣿⣿⣿⣿⣿⣿⣿⣿⣿⣿⣿⣿⣿⣿⣿⣿⣿⣷⣦⣅⣅⡑⢙⢟⢻⢿⣿⣿⣿⣿⣿⣿⣿⣿⣿⣿⣿⣿⣿⣿⣿⣿⣿⣿⣿⣿⣿⣿⣿⣿⣿⣿⣿⣿⣿⣿⣿⣿⣿⣿⣿⣿⣿⣿⣿⣿⣿⣿⣿⣿⣿⣿⣿⣿⣿⣿⣿⣿⣿⣿⣿⣿⣿⣿⣿⣿⣿⣿⣿⣿⣿⣿⣿⣿⣿⣿⣿⣿⣿⣿⣷⢸⣿⣿⢕⢕⢕⣵⣿⣿⣿⣿⣿⡟⢕⢕⣱⣵⣕⣕⢕⢕⢕⢕⢕⢝⢝⢟⢿⢿⣿⣿⣿⣿⣿⣿⣿⣿⣿⣿⣿⣿⣿⣿⣿⣿⣿⣿⣿⣿⣿⣿⣿⢟⢕⢕⢕⢕⢕⢕⢕⢕⢕⢱⣿⣿⣿⣿⣿⣿⣿⣿⣿⣿⣿⢕⢕⢕⢕⣼⠀</a:t>
            </a:r>
            <a:br/>
            <a:r>
              <a:t>⢕⢕⢕⢕⢱⢇⢕⢕⢕⢕⢕⢱⣿⢏⢕⢕⢕⢕⢕⢕⢕⢕⣸⣿⣿⣿⢇⢕⢕⢕⢕⢕⢡⢇⢕⢕⢕⢕⢕⢕⢕⢕⢕⢕⢀⣻⣿⢇⣿⣿⣿⣿⣿⣿⣿⣿⣿⣿⣿⣿⣿⣿⣿⣿⣿⣿⣿⣤⣿⣿⣿⣿⣿⣿⣿⣿⣿⣿⣟⣿⣿⣿⣿⣿⣿⣿⣿⣿⣿⣿⣿⣿⣿⣿⣿⣿⣿⣿⣿⣿⣿⣿⣿⣿⣿⣿⣿⣿⣿⣿⣿⣿⣿⣿⣿⣿⣿⣿⣿⣿⣿⣿⣿⣿⣿⣿⣿⣿⣿⣿⣿⣿⣿⣿⣿⣿⣿⣿⣿⣿⣿⣿⣿⣿⣿⣿⣿⣿⣿⣿⣿⣿⣿⣿⣿⣿⣿⣿⣿⣿⣿⣇⢿⢇⢇⢕⣾⣿⣿⣿⣿⣿⢏⠕⣱⣾⣿⣿⣿⣿⣿⣷⣷⣵⣕⣕⡕⢕⢕⢕⢕⢝⢝⢟⢿⢿⣿⣿⣿⣿⣿⣿⣿⣿⣿⣿⣿⣿⣿⣿⣿⡿⢏⢕⢕⢕⢕⢕⢕⢕⢕⢕⣱⣿⣿⣿⣿⣿⣿⣿⣿⣿⣿⣿⡟⢕⢕⢕⣼⣿⠀</a:t>
            </a:r>
            <a:br/>
            <a:r>
              <a:t>⢕⢕⢕⢕⢏⢕⢕⢕⢕⢕⢕⣾⡿⢕⢕⢕⢕⢕⢕⢕⢕⡐⣾⣿⣿⢟⢕⢕⢕⢕⢕⢕⡸⢕⢕⢕⢕⢕⢕⢕⢕⢕⢕⢕⢕⢘⡿⣸⣿⣿⣿⣿⣿⣿⣿⣿⣿⣿⠆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⡟⢟⢇⠕⠵⢿⢿⢿⣿⣿⣿⣿⣷⣿⣿⣿⣿⣿⣿⣿⣿⣿⣿⣿⣿⣿⣿⣿⣷⣷⣵⣵⣕⣕⢕⢕⢕⢜⢝⢝⢟⢟⢿⢿⢿⣿⣿⣿⣿⡿⢟⢕⢕⢕⢕⢕⢕⢕⢕⢕⢕⣼⣿⣿⣿⣿⣿⣿⣿⣿⣿⣿⣿⣿⢕⢕⢕⣼⣿⣿⠀</a:t>
            </a:r>
            <a:br/>
            <a:r>
              <a:t>⢕⢕⢕⡎⢕⢕⢕⢕⢕⢕⣸⣿⢕⢕⢔⢕⢕⢕⢕⢕⢕⠱⣿⣿⣿⢕⢕⢕⢕⢕⢕⢕⡇⢕⢕⢕⢕⢕⢕⢕⢕⢕⢕⢕⢕⢕⢕⣿⣿⣿⣿⣿⣿⣿⣿⣿⣿⠋⠀⠀⠀⠀⠈⠙⠛⠛⠛⠛⠀⠀⠈⠉⣿⣿⣿⣿⣿⣿⣿⣿⣿⣿⣿⣿⣿⣿⣿⣿⣿⣿⣿⣿⣿⣿⣿⣿⣿⣿⣿⣿⣿⣿⣿⣿⣿⣿⣿⣿⣿⣿⣿⣿⣿⣿⣿⣿⣿⣿⣿⣿⣿⣿⣿⣿⣿⣿⣿⣿⣿⣿⣿⣿⣿⣿⣿⣿⣿⣿⣿⣿⣿⣿⣿⣿⣿⣿⣿⣿⣿⣿⣿⣿⣿⣿⣿⣿⣿⣿⣿⣿⣿⣿⣷⢧⠅⠀⢀⠀⠀⠈⠙⠟⢿⣿⣿⣿⣿⣿⣿⣿⣿⣿⣿⣿⣿⣿⣿⣿⣿⣿⣿⣿⣿⣿⣿⣿⣷⣷⣧⣵⣵⣵⣕⣕⣕⡕⢕⢝⢝⢕⢕⢕⢕⢕⢕⢕⢕⢕⢕⢕⣾⢟⣿⣿⣿⣿⣿⣿⣿⣿⣿⣿⣿⢇⢕⢕⣼⣿⣿⣿⠀</a:t>
            </a:r>
            <a:br/>
            <a:r>
              <a:t>⢕⢕⢸⢕⢕⢕⢕⢕⢕⢱⣿⢕⣕⡔⢕⢕⢕⢕⢕⢕⢱⢹⣿⡿⢇⢕⢕⢕⢕⢕⢕⣼⢕⢕⢕⢕⢕⢕⢕⢕⢕⢔⢕⢕⢕⢕⢱⣿⣿⣿⣿⣿⣿⣿⣿⣿⣿⣿⣿⣿⣿⣿⡛⠛⣿⣿⣿⣿⣤⣶⣿⣿⣿⣿⣿⣿⣿⣿⣿⣿⣿⣿⣿⣿⣿⣿⣿⣿⣿⣿⣿⣿⣿⣿⣿⣿⣿⣿⣿⣿⣿⣿⣿⣿⣿⣿⣿⣿⣿⣿⣿⣿⣿⣿⣿⣿⣿⣿⣿⣿⣿⣿⣿⣿⣿⣿⣿⣿⣿⣿⣿⣿⣿⣿⣿⣿⣿⣿⣿⣿⣿⣿⣿⣿⣿⣿⣿⣿⣿⣿⣿⣿⣿⣿⣿⣿⣿⣿⣿⣟⣝⣕⣕⡔⢕⢕⢕⢕⢕⢔⢄⢄⢀⠀⠈⠙⠻⢿⣿⣿⣿⣿⣿⣿⣿⣿⣿⣿⣿⣿⣿⣿⣿⣿⣿⣿⣿⣿⣿⣿⣿⣿⣿⣿⣿⣿⢟⢕⢕⢕⢕⢕⢕⢕⢕⢕⢕⢕⢕⢞⣱⣿⣿⣿⣿⣿⣿⣿⣿⣿⣿⣿⢏⢕⢕⣼⣿⣿⣿⣿⠀</a:t>
            </a:r>
            <a:br/>
            <a:r>
              <a:t>⢕⢕⡇⢕⢕⢕⢕⢕⢕⢜⣱⣷⣿⢕⢕⢕⢕⢕⢕⢕⢕⡕⣿⢗⢕⢕⢕⢕⢕⢕⢕⡟⢕⢕⢕⢕⢕⢕⢕⢕⢅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⢝⢕⢕⢕⢕⢕⢕⢕⢕⢕⢕⢕⢕⢔⢔⢄⢀⠈⠙⢿⣿⣿⣿⣿⣿⣿⣿⣿⣿⣿⣿⣿⣿⣿⣿⣿⣿⣿⣿⣿⣿⣿⣿⡿⢕⢕⢕⢕⢕⢕⢕⢕⢕⢕⢕⢕⢱⢎⣼⣿⣿⣿⣿⣿⣿⣿⣿⣿⣿⣿⡟⢕⢕⣼⣿⣿⣿⣿⣿⠀</a:t>
            </a:r>
            <a:br/>
            <a:r>
              <a:t>⢕⡼⢕⢕⢕⢕⢕⢕⣱⣾⣿⣿⡏⢄⢕⢕⢕⢕⢕⢕⢱⣿⣿⡇⢕⢕⢕⢕⢕⢕⣸⢇⢕⢕⢕⢕⢕⢕⢕⠔⢕⢕⢕⢕⢕⢕⣼⣿⣿⣿⣿⣿⣿⣿⣿⣿⣿⣿⣿⣿⣿⣿⣷⣶⣿⣿⣿⠟⣟⠛⠛⠛⣿⣟⣻⣿⣿⣿⣿⣿⣿⣿⣿⣿⣿⣿⣿⣿⣿⣿⣿⣿⣿⣿⣿⣿⣿⣿⣿⣿⣿⣿⣿⣿⣿⣿⣿⣿⣿⣿⣿⣿⣿⣿⣿⣿⣿⣿⣿⣿⣿⣿⣿⣿⣿⣿⣿⣿⣿⣿⣿⣿⣿⣿⣿⣿⣿⣿⣿⣿⣿⣿⣿⣿⣿⣿⣿⣿⣿⣿⣿⣿⣿⣿⣿⣿⡿⢟⢕⢕⡕⠕⣕⡕⢕⠕⠵⠕⠕⢕⢕⢕⢕⠕⡕⢕⢕⢕⢕⢔⢄⢁⠙⠟⢿⣿⣿⣿⣿⣿⣿⣿⣿⣿⣿⣿⣿⣿⣿⣿⣿⣿⡿⢏⢕⢕⢕⢕⢕⢕⢕⢕⢕⢕⢕⢕⡕⢱⣾⣿⣿⣿⣿⣿⣿⣿⣿⣿⣿⣿⡿⢕⢕⣸⣿⣿⣿⣿⣟⢑⠀</a:t>
            </a:r>
            <a:br/>
            <a:r>
              <a:t>⢱⢇⢕⢕⢕⢕⣱⣾⣿⣿⣿⡿⢗⢕⢕⢕⢕⢕⢕⢕⢸⣿⣿⢕⢕⢕⢕⢕⢕⢕⣸⢕⢕⢕⢕⢕⢕⢕⢑⢕⢕⢕⢕⢕⢕⢄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⢻⢇⢑⠑⠑⢁⢁⠀⠀⠀⠀⠀⠀⠀⠀⠀⠀⠀⠀⠁⠈⠉⠙⠃⠳⢵⣷⣯⣗⣴⣄⢈⠟⢿⣿⣿⣿⣿⣿⣿⣿⣿⣿⣿⣿⣿⢿⢏⢕⢕⢕⢕⢕⢕⢕⢕⢕⢕⢕⢕⢕⢜⣱⣿⣿⣿⣿⣿⣿⣿⣿⣿⣿⣿⣿⡿⢇⢕⣱⣿⣿⣿⣿⡟⢕⢕⠀</a:t>
            </a:r>
            <a:br/>
            <a:r>
              <a:t>⡜⢕⢕⢕⣵⣾⣿⣿⣿⢟⢇⢕⢕⢕⢕⢕⢕⢕⢕⢕⢸⣿⣿⢕⢕⢕⢕⢕⢕⠕⡞⢕⢕⢕⢕⢕⢕⢕⢄⢕⢕⢕⢕⢕⢔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⢰⣕⣦⡵⠷⠟⠙⠁⠀⠀⠀⠀⠀⠀⠀⠀⠀⠀⠀⠀⠀⠀⠀⠀⠀⠀⠀⠈⠙⠻⢿⣿⣿⣦⣄⡈⠟⢿⣿⣿⣿⣿⣿⣿⣿⢿⢏⢕⢕⢕⢕⢕⡵⢕⢕⢕⢕⢕⢕⢕⢱⢕⣱⣿⣿⣿⣿⣿⣿⣿⣿⣿⣿⣿⣿⣿⢇⢕⣱⣿⣿⣿⣿⢏⢕⢱⣾⠀</a:t>
            </a:r>
            <a:br/>
            <a:r>
              <a:t>⢇⢕⣴⣿⣿⣿⡿⢟⢕⢕⢕⢕⢕⢕⢕⢕⢕⢕⢕⢕⢻⣿⡟⢕⢕⢕⢕⢕⢕⢜⡇⢕⢕⢕⢕⢕⢕⠑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⠏⢃⢁⣀⣄⣄⣤⡤⢄⢄⢄⢔⢔⢔⢔⢔⢄⢄⢀⠀⠀⠀⠀⠀⠀⠀⠀⠀⠀⠀⠀⠈⠛⢿⣿⣿⣷⣄⡙⠻⣿⣿⣿⢟⢝⢕⢕⣕⣵⣷⣿⡿⢕⢕⢕⢕⢕⢕⢕⠕⢕⣼⣿⣿⣿⣿⣿⣿⣿⣿⣿⣿⣿⣿⡿⢕⢕⢱⣿⣿⣿⡿⢇⢕⣱⣿⣿⠀</a:t>
            </a:r>
            <a:br/>
            <a:r>
              <a:t>⣵⣿⣿⣿⡿⢏⢕⢕⢕⢕⢕⢕⢕⢕⢕⢕⢕⢕⢕⢕⢸⣿⢕⢕⢕⢕⢕⢕⢕⢡⢇⢕⢕⢕⢕⢕⢕⢄⢕⢕⢕⢕⠕⢀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⠔⠀⠀⠀⠀⠀⠀⠀⠀⠀⠀⠀⠀⠁⠙⠻⢿⣿⣦⣌⠝⢧⣷⣶⣷⣿⣿⣿⣿⢟⢕⢕⢕⢕⢕⢕⢕⡕⢕⣾⣿⣿⣿⣿⣿⣿⣿⣿⣿⣿⣿⣿⡿⢕⢕⢱⣿⣿⣿⡟⢕⢕⣵⣿⣿⣿⠀</a:t>
            </a:r>
            <a:br/>
            <a:r>
              <a:t>⣿⣿⡟⢝⢕⢕⢕⢕⢕⢕⢕⢕⢕⢕⢕⢕⢕⢕⢕⢕⢾⣿⢇⢕⢕⢕⢕⢕⢕⢸⢕⢕⢕⢕⢕⢕⢔⢕⢕⠕⢑⢔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⠕⠑⠁⠀⠀⠀⠀⠀⠀⠀⠀⠀⠀⠀⠀⠀⠀⠀⠀⠀⠀⠀⠈⠟⢿⣷⣴⡙⢻⣿⣿⣿⣿⢏⢕⢕⢕⢕⢕⢕⣵⡾⢕⣾⣿⣿⣿⣿⣿⣿⣿⣿⣿⣿⣿⣿⢟⢕⢕⢑⣾⣿⣿⢏⢕⢱⣾⣿⣿⣿⣿⠀</a:t>
            </a:r>
            <a:br/>
            <a:r>
              <a:t>⢏⢕⢕⢕⢕⢕⢕⢕⢕⢕⢕⢕⢕⢕⢕⢕⢕⢕⢕⢕⢸⣿⡇⢕⢕⢕⢕⢕⢕⢻⢕⢕⢕⢕⢕⢕⢀⠑⢅⢕⢕⢕⢔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⣵⣕⣕⢕⢕⢱⣵⣵⣴⣴⣦⣄⡀⠀⠀⠀⠀⠀⠀⠀⠀⠀⠀⠀⠀⠀⠀⠀⠀⠀⠀⠀⠀⠀⠈⠛⢿⣦⡜⢻⢟⢕⢕⢕⢕⢕⣱⣵⣿⣿⢇⣼⣿⣿⣿⣿⣿⣿⣿⣿⣿⣿⣿⣿⡏⢕⢕⣱⣿⣿⡟⢕⢕⣱⣿⣿⣿⣿⣿⣿⠀</a:t>
            </a:r>
            <a:br/>
            <a:r>
              <a:t>⢕⢕⢕⢕⢕⢕⢕⢕⢕⢕⢕⢕⢕⢕⢕⢕⢕⢕⢕⢕⢸⣿⡇⢕⢕⢕⢕⢕⢕⢸⢕⢕⢕⢕⢕⢕⢔⢕⢕⢕⢕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⠁⠙⢿⣿⣿⣿⣿⣿⣆⠀⠀⠀⠀⠀⠀⠀⠀⠀⠀⠀⠀⠀⠀⠀⠀⠀⠀⠀⠀⠀⠀⠀⠈⠙⢇⢕⢕⢕⣕⣵⣾⣿⣿⣿⡟⢱⣿⣿⣿⢏⢕⣿⣿⣿⣿⣿⣿⣿⡏⢕⢕⣱⣿⡿⢏⢕⢕⣾⣿⣿⣿⣿⡿⣿⣿⠀</a:t>
            </a:r>
            <a:br/>
            <a:r>
              <a:t>⢕⢕⢕⢕⢕⢕⢕⢕⢕⢕⢕⢕⢕⢕⢕⢕⢕⢕⢕⢕⢸⣿⢕⢕⢕⢕⢕⢕⢕⢸⢕⢕⢕⢕⢕⠁⢕⢕⢕⢕⢕⢄⢕⢕⢕⢕⣿⣿⣿⣿⣿⣿⣿⣿⣿⣿⣿⣿⣿⣿⣿⣿⣿⣿⣿⣿⣿⣿⣿⣿⣿⣿⣿⣿⣿⣿⣿⣿⣿⣿⣿⣿⣿⣿⣿⣿⣿⣿⣿⣿⣿⣿⣿⣿⣿⣿⣿⣿⣿⣿⣿⣿⣿⣿⣿⣿⣿⣿⠏⣿⣿⣿⣿⣿⣿⣿⣿⣿⣿⣿⣿⣿⣿⣿⣿⣿⣿⣿⣿⣿⣿⣿⣿⣿⣿⣿⣿⣿⣿⣿⣿⣿⣿⣿⣿⣿⣿⣿⣿⣿⣿⣿⣿⣿⣿⣿⣿⣿⣿⣿⣿⣿⣿⠋⠀⠀⠀⠀⠙⠟⠿⢿⢿⠟⠑⠀⠀⠀⠀⠀⠀⠀⠀⠀⠀⠀⠀⠀⠀⠀⠀⠀⠀⠀⠀⠀⠀⢀⠔⠑⠑⠳⣌⢻⣿⣿⣿⣿⣿⡇⢸⣿⣿⢇⡧⢕⣿⣿⣿⣿⣿⣿⢕⢕⢕⢸⣿⢟⢕⢕⣵⣿⣿⣿⣿⡿⢏⣾⣿⣿⠀</a:t>
            </a:r>
            <a:br/>
            <a:r>
              <a:t>⢕⢕⢕⢕⢕⢕⢕⢕⢕⢕⢕⢕⢕⢕⢕⢕⢕⢕⢕⢕⢸⣿⢕⢕⢕⢕⢕⢕⢕⢸⢕⢕⢕⢕⢕⢕⢕⢕⢕⢕⠕⢕⢕⢕⢕⢕⢹⣿⣿⣿⣿⣿⣿⣿⣿⣿⣿⣿⣿⣿⣿⣿⣿⣿⣿⣿⣿⣿⣿⣿⣿⣿⣿⣿⣿⣿⣿⣿⣿⣿⣿⣿⣿⣿⣿⣿⣿⣿⣿⣿⣿⣿⣿⣿⣿⣿⣿⣿⣿⣿⣿⣿⣿⣿⣿⣿⣿⣿⢆⢑⣧⢻⣾⣿⣿⣿⣿⣿⣿⣿⣿⣿⣿⣿⣿⣿⣿⣿⣿⣿⣿⣿⣿⣿⣿⣿⣿⣿⣿⣿⣿⣿⣿⣿⣿⣿⣿⣿⣿⣿⣿⣿⣿⣿⣿⣿⣿⣿⣿⣿⣿⡿⠁⠀⠀⠀⠀⠀⠀⠀⠀⠀⠀⠀⠀⠀⠀⠀⠀⠀⠀⠀⠀⠀⠀⠀⠀⠀⠀⠀⠀⠀⠀⠀⠀⠀⠀⠀⠀⠀⠀⠀⠈⠑⢜⢻⣿⣿⣿⡇⢸⣿⢇⣾⢇⢕⣿⣿⣿⣿⡿⢏⢕⢕⢕⢜⢕⢕⢱⣾⣿⣿⣿⢟⢝⣵⣿⣿⣿⣿⠀</a:t>
            </a:r>
            <a:br/>
            <a:r>
              <a:t>⢕⢕⢕⢕⢕⢕⢕⢕⢕⢕⢕⢕⢕⢕⢕⢕⢕⢕⢕⢕⢜⣿⢕⢕⢕⢕⢕⢕⢕⢜⡇⢕⢕⢕⠕⢕⢕⢕⢕⢕⢔⢕⢕⢕⢕⢕⢸⣿⣿⣿⣿⣿⣿⣿⣿⣿⣿⣿⣿⣿⣿⣿⣿⣿⣿⣿⣿⣿⣿⣿⣿⣿⣿⣿⣿⣿⣿⣿⣿⣿⣿⣿⣿⣿⣿⣿⣿⣿⣿⣿⣿⣿⣿⣿⣿⣿⣿⣿⣿⣿⣿⣿⣿⣿⣿⣿⣿⢇⣰⣿⣿⣿⣿⣿⣿⣿⣿⣿⣿⣿⣿⣿⣿⣿⣿⣿⣿⣿⣿⣿⣿⣿⣿⣿⣿⣿⣿⣿⣿⣿⣿⣿⣿⣿⣿⣿⣿⣿⣿⣿⣿⣿⣿⣿⣿⣿⣿⣿⣿⣿⡿⠁⠀⠀⠀⠀⠀⠀⠀⠀⠀⠀⠀⠀⠀⠀⠀⠀⠀⠀⠀⠀⠀⠀⠀⠀⠀⠀⠀⠀⠀⠀⠀⢔⠀⠀⠀⠀⠀⠀⠀⠀⠀⠀⠀⠑⢜⢻⣿⣇⢸⡟⣸⢇⢕⢕⢹⣿⣿⡿⢑⢔⢕⢕⢕⢕⢕⣵⣿⣿⣿⢟⢕⣱⣿⣿⣿⣿⣿⣿⠀</a:t>
            </a:r>
            <a:br/>
            <a:r>
              <a:t>⢕⢕⢕⢕⢕⢕⢕⢕⢕⢕⢕⢕⢕⢕⢕⢕⢕⢕⢕⢕⢔⣿⡇⢕⢕⢕⢕⢕⢕⢕⡇⢕⢕⢕⢄⢕⢕⢕⢕⠑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⠑⠀⠀⠀⠀⠀⠀⠀⠀⢀⠄⠁⠀⠀⠀⠀⠀⠀⠀⠀⠀⠀⠀⠀⠀⠀⠀⠀⠀⠀⠀⠀⠀⠑⢕⢄⠀⠀⠀⠀⠀⠀⠀⢄⡀⠀⠀⠁⠘⢿⢜⡇⢇⢕⢕⢕⢕⢻⣏⢇⢕⢕⢕⢕⢕⢕⣾⣿⡿⢏⢕⠕⣼⣿⣿⣿⣿⣿⣿⣿⠀</a:t>
            </a:r>
            <a:br/>
            <a:r>
              <a:t>⢕⢕⢕⢕⢕⢕⢕⢕⢕⢕⢕⢕⢕⢕⢕⢕⢕⢕⢕⢕⢑⢼⡇⢕⢕⢕⢕⢕⢕⢕⡇⢕⢕⢕⢕⢕⢕⢕⢕⢔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⢀⢀⢀⠀⠀⠀⠀⠀⠀⠀⠀⠀⠀⠀⠀⠀⠀⠀⠀⠀⠀⠀⠀⠀⠀⠀⠀⠀⠀⠀⠀⠀⢕⢕⢔⠀⠀⠀⠀⠀⠀⠀⢓⢷⣔⢄⢀⠁⠑⢕⢕⢕⢕⢕⢕⢜⢽⢕⢕⢕⢕⢕⢑⣾⡿⢏⢕⢕⣱⣾⣿⣿⣿⣿⣿⣿⣿⣿⠀</a:t>
            </a:r>
            <a:br/>
            <a:r>
              <a:t>⢕⢕⢕⢕⢕⢕⢕⢕⢕⢕⢕⢕⢕⢕⢕⢕⢕⢕⢕⠕⢑⢸⡇⢕⢕⢕⢕⢕⢕⠀⣧⢕⢕⠑⢕⢕⢕⢕⠑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⠕⠕⠕⠀⠀⠀⠀⠀⠀⠀⠀⠀⠀⠀⠀⠀⠀⠀⠀⠀⠀⠀⠀⠀⠀⠀⠀⠀⠀⠀⠀⢕⢕⢕⢕⢕⠀⠀⠀⠀⠀⠀⠁⢣⡫⣗⣿⡇⢔⢄⢑⢕⢕⢕⢕⢕⢕⢕⢕⢕⢕⡱⡟⢏⢑⢕⢕⣵⣿⣿⣿⣿⣿⣿⣿⣿⣿⣿⠀</a:t>
            </a:r>
            <a:br/>
            <a:r>
              <a:t>⢕⢕⢕⢕⢕⢕⢕⢕⢕⢕⢕⢕⢕⢕⢕⢕⢕⠕⢅⢔⢕⢕⣿⢕⢕⢕⢕⢕⢕⠀⢹⢕⢕⠀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⢄⣤⣴⣕⢔⢔⢄⠀⠀⠀⠀⢀⢔⢕⠀⠀⠀⠀⠀⠀⠄⠀⠀⠀⠀⠀⠀⠀⠀⠀⠀⠀⠀⢀⢕⢕⢕⢕⢕⢕⠀⠀⠀⠀⠀⠀⠘⣞⣟⢏⢕⢕⢕⢕⢕⢕⢕⢕⢕⢕⢕⢕⢕⢅⢕⢕⢕⢕⢕⢔⣿⣿⣿⣿⣿⣿⣿⣿⣿⣿⣿⠀</a:t>
            </a:r>
            <a:br/>
            <a:r>
              <a:t>⢕⢕⢕⢕⢕⢕⢕⢕⢕⢕⢕⢕⢕⢕⢕⠁⠁⢕⢕⢕⢕⢕⢹⢕⢕⢕⢕⢕⢕⢕⢸⢕⢕⠀⢕⢕⢕⢁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⢜⠟⠿⢟⢇⢕⠕⠀⠀⠀⠀⠑⠕⠑⠀⠀⠀⠀⠀⠀⠀⠀⠀⠀⠀⠀⠀⠀⠀⠀⠀⠀⢀⢕⢕⢕⢕⢕⢕⢕⢔⠀⠀⠀⠀⠀⠀⠜⢕⢕⢕⢕⢕⢕⢕⢕⢕⢕⢕⢕⢕⢕⢕⢕⢕⢕⢕⢕⢕⠕⢌⢿⣿⣿⣿⣿⣿⣿⣿⢟⢕⠀</a:t>
            </a:r>
            <a:br/>
            <a:r>
              <a:t>⢕⢕⢕⢕⢕⢕⢕⢕⢕⢕⢕⢕⢕⢑⢅⠐⠀⢕⢕⢕⢕⢕⣸⡇⢕⢕⢕⢕⢕⢕⢜⡇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⠑⠑⢕⢕⢔⢄⠀⠀⠀⠀⠀⠀⠀⠀⠀⠀⠀⠀⠀⠀⠀⠀⠀⠀⠀⠀⠀⠀⢄⣶⣕⢕⢕⢕⢕⢕⢕⠑⠀⠀⠀⠀⠀⠀⠀⢕⢕⢕⢕⢕⢕⢕⢕⢕⢕⢕⢕⢕⢕⢕⢕⢕⢕⢕⢕⢕⢄⢡⣾⣿⣿⣿⣿⣿⡿⢏⢕⢕⠀</a:t>
            </a:r>
            <a:br/>
            <a:r>
              <a:t>⢕⢕⢕⢕⢕⢕⢕⢕⢕⢕⠕⢅⢔⢕⢕⢕⠀⢕⢕⢕⢕⢕⢜⣇⢕⢕⢕⢕⢕⢕⢕⢇⢕⢕⢕⢕⢁⢕⢕⢕⢕⢕⢔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⡄⠀⠀⠀⢕⢕⢕⢕⢕⢄⢀⢀⠀⠀⠀⠀⠀⠀⠀⠀⠀⠀⠀⠀⠀⠀⠀⠀⢀⣰⣿⣿⣿⣧⡕⢕⢕⠑⠀⠀⠀⠀⠀⠀⠀⠀⠀⠀⢕⢕⢕⢕⢕⢕⢕⢕⢕⢕⢕⢔⢕⢕⢕⢕⢕⢕⢕⢕⢡⣿⣿⣿⣿⣿⣿⢟⢕⢕⢕⢕⠀</a:t>
            </a:r>
            <a:br/>
            <a:r>
              <a:t>⢕⢕⢕⢕⢕⢕⢕⠕⢑⢔⢕⢕⢕⢕⢕⢕⢄⢕⢕⢕⢕⢕⢕⣹⢕⢕⢕⢕⢕⢔⢕⢱⢕⢕⢕⢕⠕⢕⢕⠔⢡⢜⢕⢕⢕⢕⢕⢕⢕⢕⢕⢕⢜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⡜⢻⣿⣿⣿⣿⣿⣿⣧⢀⠀⠀⠕⢕⢕⢕⢕⢕⢕⢕⢕⠔⠀⢔⢔⢀⠀⠀⠀⢀⢄⠀⠀⠀⠀⣠⣾⣿⣿⣿⣿⣿⡷⠕⠀⠀⠀⠀⠀⠀⠀⠀⠀⠀⢀⢄⢅⢕⢕⢕⢕⢕⢕⢕⢕⢕⢕⢕⢕⢕⢕⢕⢕⢕⢕⠕⣼⣿⣿⣿⣿⡿⢇⢕⢕⢕⢕⢕⠀</a:t>
            </a:r>
            <a:br/>
            <a:r>
              <a:t>⢕⢕⢕⢕⢕⢑⢅⢕⢕⢕⢕⢕⢕⢕⢕⢕⢕⢕⢕⢕⢕⢕⢕⢈⡕⢕⢕⢕⢕⢕⢕⢕⡕⢑⢕⢄⢱⠔⢇⢇⢑⢜⢕⢕⢕⢕⢕⢕⢕⢕⢕⢕⢕⢜⣿⣿⣿⣿⣿⣿⣿⣿⣿⣿⣿⣿⣿⣿⣿⣿⣿⣿⣿⣿⣿⣿⣿⣿⣿⣿⡇⢜⢿⣿⣿⣿⣿⣿⣿⣿⣿⣿⣿⣿⣿⣿⣿⣿⣿⣿⣿⣿⣿⣿⣿⣿⣿⣿⣿⣿⣿⣿⣿⣿⣿⣿⣿⣿⣿⣿⣿⣿⣿⣿⣿⣿⣿⣿⣿⣿⣿⣿⣿⣿⣿⣿⣿⣿⣿⣿⣿⣿⣿⣿⣿⣿⣿⣿⣿⣿⣿⣿⣿⡔⠘⢻⣿⣿⣿⣿⣿⣧⡀⢔⢱⢕⠕⢕⢕⢕⢕⢕⠑⠀⠀⠑⠕⢕⢕⡕⢕⠕⠀⠀⢀⣰⣾⣿⣿⣿⣿⣿⢿⢋⠁⠀⢀⠄⠔⢀⢀⢄⢄⢔⢔⢕⢕⢕⢕⢕⢕⢕⢕⢕⢕⢕⢕⢕⢕⢕⢕⢕⢕⢕⢕⢕⠕⣼⢿⣿⣿⡿⢏⢕⢕⢕⢕⢕⢕⢱⠀</a:t>
            </a:r>
            <a:br/>
            <a:r>
              <a:t>⢕⢕⢑⢅⢔⢕⢕⢕⢕⢕⢕⢕⢕⢕⢕⢕⢕⢕⢕⢕⢕⢕⢕⢕⢣⢕⢕⢕⢕⢕⢕⢕⢕⢕⠕⢕⣍⣋⠑⡕⣌⢕⢕⢕⢕⢕⢕⢕⢕⢕⢕⢕⢕⢕⢜⣿⣿⣿⣿⣿⣿⣿⣿⣿⣿⣿⣿⣿⣿⣿⣿⣿⣿⣿⣿⣿⣿⣿⣿⣿⣿⣇⢕⢹⢿⣿⣿⣿⣿⣿⣿⣿⣿⣿⣿⣿⣿⣿⣿⣿⣿⣿⣿⣿⣿⣿⣿⣿⣿⣿⣿⣿⣿⣿⣿⣿⣿⣿⣿⣿⣿⣿⣿⣿⣿⣿⣿⣿⣿⣿⣿⣿⣿⣿⣿⣿⣿⣿⣿⣿⣿⣿⣿⣿⣿⣿⣿⣿⣿⣿⣿⣿⣿⣿⣴⢀⠘⠻⣿⣿⣿⣿⣷⣕⡕⢕⢕⠣⢇⠁⠀⠀⠀⠀⠀⠀⠀⠑⠘⢿⢇⢀⣠⣴⣿⣿⣿⣿⣿⢿⣏⣡⣵⣴⣷⣧⣧⣥⣵⣕⣕⠕⢕⢕⢕⢕⢕⢕⢕⢕⢕⢕⢕⢕⢕⢕⢕⢕⢕⢕⢕⢕⢕⢕⢕⣱⢞⣵⣿⣿⢏⢕⢕⢕⢕⢕⢕⢕⣵⣿⠀</a:t>
            </a:r>
            <a:br/>
            <a:r>
              <a:t>⢕⢔⢕⢕⢕⢕⢕⢕⢕⢕⢕⢕⢕⢕⢕⢕⢕⢕⢕⢕⠕⢕⢕⢕⢸⢕⢕⢕⢕⢕⢕⢕⢕⡕⢔⣸⣿⣹⣼⣷⣿⡇⢕⢕⢕⢕⢕⢕⢕⢕⢕⢕⢕⢕⢕⢜⣿⣿⣿⣿⣿⣿⣿⣿⣿⣿⣿⣿⣿⣿⣿⣿⣿⣿⣿⣿⣿⣿⣿⣿⣷⣷⡇⢕⢕⢝⢿⣿⣿⣿⣿⣿⣿⣿⣿⣿⣿⣿⣿⣿⣿⣿⣿⣿⣿⣿⣿⣿⣿⣿⣿⣿⣿⣿⣿⣿⣿⣿⣿⣿⣿⣿⣿⣿⣿⣿⣿⣿⣿⣿⣿⣿⣿⣿⣿⣿⣿⣿⣿⣿⣿⣿⣿⣿⣿⣿⣿⣿⣿⣿⣿⣿⢟⢟⡿⣷⣄⠀⠁⠙⠻⢿⣿⣿⣿⣦⣌⡑⢃⠀⠀⢀⢀⢀⣀⣄⣠⣤⣴⣷⣿⣿⣿⣿⣿⣿⣿⣿⣿⣿⣿⣿⣿⣿⣿⣿⣿⣿⣿⡧⢾⢇⢕⢕⢕⢕⢕⢕⢕⢕⢕⢕⢕⢕⢕⢕⢕⢕⢕⢕⢕⢕⢕⣱⢞⣵⣿⣿⢟⢕⢕⢕⢕⢕⢕⢕⣱⣾⣿⣿⠀</a:t>
            </a:r>
            <a:br/>
            <a:r>
              <a:t>⢕⢕⢕⢕⢕⢕⢕⢕⢕⢕⢕⢕⢕⢕⢕⢕⢕⢕⢑⢅⢕⢕⢕⢕⢕⢇⢕⢕⢕⢕⢕⢕⢕⢕⢕⣿⣿⣿⣿⣿⣿⡇⢕⢕⢕⢕⢕⢕⢕⢕⢕⢕⢕⢕⢕⢕⢜⢿⣿⣿⣿⣿⣿⣿⣿⣿⣿⣿⣿⣿⣿⣿⣿⣿⣿⣿⣿⣿⣿⣿⣿⣿⣷⣕⢕⢕⢕⢜⢝⢿⣿⣿⣿⣿⣿⣿⣿⣿⣿⣿⣿⣿⣿⣿⣿⣿⣿⣿⣿⣿⣿⣿⣿⣿⣿⣿⣿⣿⣿⣿⣿⣿⣿⣿⣿⣿⣿⣿⣿⣿⣿⣿⣿⣿⣿⣿⣿⣿⣿⣿⣿⣿⣿⣿⣿⡟⣿⣿⣿⣿⠿⢿⠿⣿⣿⣿⡻⣧⢆⢄⠀⠑⠝⢟⢿⣿⣿⣿⣿⣿⣿⣿⣿⣿⣿⣿⣿⣿⣿⣿⣿⣿⣿⣿⣿⣿⣿⣿⣿⣿⣿⣿⣿⣿⣿⣿⣿⣿⢿⢇⢕⢕⢕⢕⢕⢕⢕⢕⢕⢕⢕⣱⣵⣕⢕⢕⢕⢕⢕⢕⢕⡱⢞⣱⣿⣿⡿⢇⢕⢕⢕⢕⢕⢕⢕⣼⣿⣿⣿⣿⠀</a:t>
            </a:r>
            <a:br/>
            <a:r>
              <a:t>⢕⢕⢕⢕⢕⢕⢕⢕⢕⢕⢕⢕⢕⢕⢕⠕⢅⢔⢕⢕⢕⢕⢕⢕⢕⢜⡕⢕⢕⢕⢕⢕⢕⢕⢰⣾⣿⣿⣿⣿⣿⡇⢕⢕⢕⢕⢕⢕⢕⢕⢕⢕⢕⢕⢕⢕⢕⢜⢿⣿⣿⣿⣿⣿⣿⣿⣿⣿⣿⣿⣿⣿⣿⣿⣿⣿⣿⣿⣿⣿⣿⣿⣿⣿⣵⡱⡕⢕⢅⢑⢘⠻⣿⣿⣿⣿⣿⣿⣿⣿⣿⣿⣿⣿⣿⣿⣿⣿⣿⣿⣿⣿⣿⣿⣿⣿⣿⣿⣿⣿⣿⣿⣿⣿⣿⣿⣿⣿⣿⣿⣿⣿⣿⣿⣿⣿⣿⣿⣿⣿⣿⣿⣿⣿⣿⣿⣿⣹⢿⡏⢕⠔⢕⢔⢀⢉⢕⡽⢛⢻⡧⢄⠀⠀⠀⠀⠈⢝⢟⢿⢿⣿⣿⣿⣿⣿⣿⣿⣿⣿⣿⣿⣿⣿⣿⣿⣿⣿⣿⣿⣿⣿⣿⣿⣿⣿⢟⢕⢕⢕⢕⢕⢕⢕⢕⢕⢕⢕⢕⣵⣾⣿⣿⢏⢕⢕⢕⢕⢕⡱⢎⣵⣿⣿⣿⢏⢕⢕⢕⢕⢕⢕⢕⣵⣿⣿⣿⣿⣿⣿⠀</a:t>
            </a:r>
            <a:br/>
            <a:r>
              <a:t>⢕⢕⢕⢕⢕⢕⢕⢕⢕⢕⢕⢕⠕⢕⢔⢕⢕⢕⢕⢕⢕⢕⢕⢕⢕⢕⢕⢕⢕⢕⢕⢕⠑⢕⣸⣿⣿⣿⣿⣿⣿⡇⢕⢕⢕⢕⢕⢕⢕⢕⢕⢕⢕⢕⢕⢕⢕⢕⢜⢿⣿⣿⣿⣿⣿⣿⣿⣿⣿⣿⣿⣿⣿⣿⣿⣿⣿⣿⣿⣿⣿⣿⣿⣿⣿⣿⣿⣷⣧⣕⢕⢅⢕⢝⢻⢿⣿⣿⣿⣿⣿⣿⣿⣿⣿⣿⣿⣿⣿⣿⣿⣿⣿⣿⣿⣿⣿⣿⣿⣿⣿⣿⣿⣿⣿⣿⣿⣿⣿⣿⣿⣿⣿⣿⣿⣿⣿⣿⣿⣿⣿⣿⣿⣿⣿⣿⣿⣿⢕⢕⢕⢕⢕⢕⢕⢕⢕⢕⢔⢀⡳⢪⣰⢄⢵⣕⡔⡀⠁⢱⣵⣥⣵⣽⣿⣿⣿⣿⣿⣿⣿⣿⣿⣿⣿⣿⣿⣿⣿⣿⣿⣿⣿⡿⢟⢕⢕⢕⢕⢕⢕⢕⢕⢕⢕⢕⣱⣵⣿⣿⣿⣿⢏⢕⢕⢕⢕⢵⢏⣵⣿⣿⣿⢟⢕⢕⢕⢕⢕⢕⢕⣵⣿⣿⣿⣿⣿⣿⡿⢕⠀</a:t>
            </a:r>
            <a:br/>
            <a:r>
              <a:t>⢕⢕⢕⢕⢕⢕⢕⢕⢕⢕⢑⢕⢕⢕⢕⢕⢕⢕⢕⢕⢕⢕⢕⢕⢕⢕⢕⢕⢕⠕⢕⢕⠔⢕⣿⣿⣿⣿⣿⣿⣿⣷⢕⢕⢕⢕⢕⢕⢕⢕⢕⢕⢕⢕⢕⢕⢕⢕⢑⢜⢻⣿⣿⣿⣿⣿⣿⣿⣿⣿⣿⣿⣿⣿⣿⣿⣿⣿⣿⣿⣿⣿⣿⣿⣿⣿⣿⣿⣷⣼⣕⢕⣕⢕⢕⢕⢝⢻⣿⣿⣿⣿⣿⣿⣿⣿⣿⣿⣿⣿⣿⣿⣿⣿⣿⣿⣿⣿⣿⣿⣿⣿⣿⣿⣿⣿⣿⣿⣿⣿⣿⣿⣿⣿⣿⣿⣿⣿⣿⣿⣿⣿⣿⣿⣿⣿⣿⣿⠑⢕⢕⢕⢕⢕⢕⢕⢕⢕⢕⢕⢱⢗⢔⢱⢙⢱⣟⢞⠓⢕⡊⣫⣿⣿⣿⣿⣿⣿⣿⣿⣿⣿⣿⣿⣿⣿⣿⣿⣿⣿⡿⢟⢝⢕⢕⢕⢕⢕⢕⢕⢕⢕⢕⣕⣵⣾⣿⣿⣿⣿⣿⢏⢕⢕⢑⢎⣱⣵⣿⡟⢫⡿⢕⢕⢕⢕⢕⢕⢕⣡⣿⣿⣿⣿⣿⣿⣿⢏⢕⢕⠀</a:t>
            </a:r>
            <a:br/>
            <a:r>
              <a:t>⢕⢕⢕⢕⢕⢕⢕⠕⢕⢕⢕⢕⢕⢕⢕⢕⢕⢕⢕⢕⢕⢕⢕⢕⢕⢕⢕⢕⢕⢔⢕⢕⢸⢱⣿⣿⣿⣿⣿⣿⣿⣿⢕⢕⢕⢕⢕⢕⢕⢕⢕⢕⢕⢕⢕⢕⢕⢕⠁⢕⢕⢹⢿⣿⣿⣿⣿⣿⣿⣿⣿⣿⣿⣿⣿⣿⣿⣿⣿⣿⣿⣿⣿⣿⣿⣿⣿⣿⣿⣿⣿⣿⣿⣧⣕⢕⢕⢕⢕⢍⢻⢿⣿⣿⣿⣿⣿⣿⣿⣿⣿⣿⣿⣿⣿⣿⣿⣿⣿⣿⣿⣿⣿⣿⣿⣿⣿⣿⣿⣿⣿⣿⣿⣿⣿⣿⣿⣿⣿⣿⣿⣿⣿⣿⣿⣿⣿⣿⢕⢕⢕⢕⢕⢕⢕⢕⢕⢕⢕⢕⢕⢕⢕⢕⢕⢕⢕⢕⣠⣤⣽⣿⣿⣿⣿⣿⣿⣿⣿⣿⣿⣿⣿⣿⣿⣿⣿⡿⢟⢝⢕⢕⢕⢕⢕⢕⢕⢕⢕⢕⣵⣷⣾⣿⣿⣿⣿⣿⣿⢟⢕⡱⢇⠕⣱⣾⣿⡻⢟⢱⢏⢕⢕⢕⢕⢕⢕⣱⣾⣿⣿⣿⣿⣿⣿⡟⢕⢕⢕⢕⠀</a:t>
            </a:r>
            <a:br/>
            <a:r>
              <a:t>⢕⢕⢕⢕⢕⠕⢅⢕⢕⢕⢕⢕⢕⢕⢕⢕⢕⢕⢕⢕⢕⢕⢕⢕⢕⢕⢕⢕⢕⢕⢕⢄⡇⣸⣿⣿⣿⣿⣿⣿⣿⡟⢕⢕⢕⢕⢕⢕⢕⢕⢕⢕⢕⢕⢕⢕⢕⢕⢕⢕⢕⢕⢍⣿⣿⣿⣿⣿⣿⣿⣿⣿⣿⣿⣿⣿⣿⣿⣿⣿⣿⣿⣿⣿⣿⣿⣿⣿⣿⣿⣿⣿⣿⣿⣿⣧⣵⣧⣕⠑⣕⢕⢕⢙⠟⠿⢿⣿⣿⣿⣿⣿⣿⣿⣿⣿⣿⣿⣿⣿⣿⣿⣿⣿⣿⣿⣿⣿⣿⣿⣿⣿⣿⣿⣿⣿⣿⣿⣿⣿⣿⣿⣿⣿⣿⣿⣿⣿⠑⢕⢕⢕⢕⢕⢕⢕⢕⢕⢕⢕⢕⢕⢕⢕⢕⢕⢕⠁⣿⣿⣿⣿⣿⣿⣿⣿⣿⣿⣿⣿⣿⣿⣿⣿⡿⢟⢝⢕⢕⢕⢕⢕⢕⢕⢕⢕⣱⣵⣾⣿⣿⣿⣿⣿⣿⣿⢿⢏⢕⢕⢔⢕⣵⣿⣿⡯⢡⢎⢄⢎⢕⢕⢕⢕⢕⣱⣾⣿⣿⣿⣿⣿⣿⣿⢏⢕⢕⢕⢕⣱⠀</a:t>
            </a:r>
            <a:br/>
            <a:r>
              <a:t>⢕⢕⢕⢕⢕⢕⢕⢕⢕⢕⢕⢕⢕⢕⢕⢕⢕⢕⢕⢕⢕⢕⢕⢕⢕⢕⢕⢕⢕⢕⠕⢱⢕⣿⣿⣿⣿⣿⣿⣿⣿⡇⢕⢕⢕⢕⢕⢕⢕⢕⢕⢕⢕⢕⢕⢕⢕⢔⢕⢕⢕⢕⢕⢹⢿⣿⣿⣿⣿⣿⣿⣿⣿⣿⣿⣿⣿⣿⣿⣿⣿⣿⣿⣿⣿⣿⣿⣿⣿⣿⣿⣿⣿⣿⣿⣿⣿⣿⣿⣿⣿⣿⣿⣿⣷⣾⣿⣿⣿⣿⣿⣿⣿⣿⣿⣿⣿⣿⣿⣿⣿⣿⣿⣿⣿⣿⣿⣿⣿⣿⣿⣿⣿⣿⣿⣿⣿⣿⣿⣿⣿⣿⣿⣿⣿⣿⣿⠋⡄⢕⢕⢕⢕⢕⢕⢕⢕⢕⢕⢕⢕⢕⢕⢕⢕⢕⢕⢕⠙⣿⣿⣿⣿⣿⣿⣿⣿⣿⣿⣿⣿⠿⢟⢝⢕⢕⢕⢕⢕⢕⢕⢕⣕⣵⣷⣿⣿⣿⣿⣿⣿⣿⣿⡿⢟⢕⢕⢕⢕⣱⣵⣿⣿⣿⣯⡕⢕⢅⢇⢕⢕⢕⢑⣷⣿⣿⣿⣿⣿⣿⣿⣿⢟⢕⢕⢕⢕⢕⢕⢟⠀</a:t>
            </a:r>
            <a:br/>
            <a:r>
              <a:t>⢕⢕⢕⢕⢕⢕⢕⢕⢕⢕⢕⢕⢕⢕⢕⢕⢕⢕⢕⢕⢕⢕⢕⢕⢕⢕⢕⢕⢕⢕⢀⢕⢸⣿⣿⣿⣿⣿⣿⣿⣿⡇⢕⢕⢕⢕⢕⢕⢕⢕⢕⢕⢕⢕⢕⢕⢕⠑⢕⢕⢕⢕⢕⢕⢜⣿⣿⣿⣿⣿⣿⣿⣿⣿⣿⣿⣿⣿⣿⣿⣿⣿⣿⣿⣿⣿⣿⣿⣿⣿⣿⣿⣿⣿⣿⣿⣿⣿⣿⣿⣿⣿⣿⣿⣿⣿⣿⣿⣿⣿⣿⣿⣿⣿⣿⣿⣿⣿⣿⣿⣿⣿⣿⣿⣿⣿⣿⣿⣿⣿⣿⣿⣿⣿⣿⣿⣿⣿⣿⣿⣿⣿⣿⣿⣿⣿⣿⣦⣧⢕⢕⢕⢕⢕⢕⢕⢕⢕⢕⢕⢕⢕⢕⢕⢕⠁⣴⣿⣾⣿⣿⣿⣿⣿⣿⣿⣿⢿⢟⢝⢕⢕⢕⢕⢕⢕⢕⢕⣕⣵⣷⣿⣿⣿⣿⣿⣿⣿⡿⢟⢟⢝⢏⢕⢕⢕⢕⣱⣾⣿⣿⣿⢟⢫⢎⢕⢑⢕⢕⢕⢕⣘⣾⣿⣿⣿⣿⣿⣿⣿⡿⢇⢕⢕⢕⣕⢕⢕⢕⢕⠀</a:t>
            </a:r>
            <a:br/>
            <a:r>
              <a:t>⢕⢕⢕⢕⢕⢕⢕⢕⢕⢕⢕⢕⢕⢕⢕⢕⢕⠕⢕⢕⢕⢕⢕⢕⢕⢕⢕⢕⢕⢕⢕⢕⣿⣿⣿⣿⣿⣿⣿⣿⣿⢇⢕⢕⢕⢕⢕⢕⢕⢕⢕⢕⢕⢕⢕⢕⢕⢄⢕⢕⢕⢕⢕⢕⢕⢜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⢅⢕⢕⢕⢠⣿⣿⣿⣿⣿⣿⣿⣿⣿⢿⢟⢕⢕⢕⢕⢕⢕⢕⢕⢕⣱⣵⣾⣿⣿⣿⣿⣿⣿⡿⢟⢏⢕⢑⢇⢕⢕⢕⢕⢕⣱⡾⣟⣿⣿⡿⢝⢇⢕⢕⠕⢕⢕⢕⢕⢱⣿⣿⣿⣿⣿⣿⣿⣿⢟⢅⢕⢕⢕⢜⢝⢝⢕⢕⢕⠀</a:t>
            </a:r>
            <a:br/>
            <a:r>
              <a:t>⢕⢕⢕⢕⢕⢕⢕⢕⢕⢕⢕⢕⢕⢕⢕⢕⢅⢕⢕⢕⢕⢕⢕⢕⢕⢕⢕⢕⢕⢅⢕⢸⣿⣿⣿⣿⣿⣿⣿⣿⣿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⢄⠛⣾⣿⣿⣿⣿⢿⢟⢏⢕⢕⢕⢕⢕⢕⢕⢕⢕⣕⣵⣷⣿⣿⣿⣿⡿⢿⢟⢟⢝⢕⢕⡱⢗⢕⢕⢕⢕⢕⢕⢕⡴⡫⢷⣿⡿⢏⢕⢝⢕⢕⢕⢔⢕⢕⢕⡱⣿⣿⣿⣿⣿⣿⣿⡿⢏⢄⢅⠑⠑⠕⠕⢕⢕⢕⢕⣕⠀</a:t>
            </a:r>
            <a:br/>
            <a:r>
              <a:t>⢕⢕⢕⢕⢕⢕⢕⢕⢕⢕⢕⢕⢕⢕⢅⢕⢕⢕⢕⢕⢕⢕⢕⢕⢕⢕⢕⢕⠕⡜⢱⣿⣿⣿⣿⣿⣿⣿⣿⣿⣿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⣷⣕⢅⢕⠕⢕⢕⢕⢕⢕⠕⠑⢐⢛⢽⢟⢏⢝⢕⢕⢕⢕⢕⢕⢕⠕⢕⣱⣵⣾⣿⢿⢿⢟⢟⢝⢕⢕⢕⢕⢕⢕⣱⡷⢏⢕⢕⢕⢕⢕⢕⢕⣵⢟⢋⣾⣿⢟⢝⢕⢕⢕⢕⢕⢕⢕⢕⢕⢑⣾⣿⣿⣿⣿⣿⣿⡟⢕⢕⢕⠁⠀⠀⠀⠀⠀⢔⢔⢔⢔⠀</a:t>
            </a:r>
            <a:br/>
            <a:r>
              <a:t>⢕⢕⢕⢕⢕⢕⢕⢕⢕⢕⢕⢑⢕⢕⢕⢕⢕⢕⢕⢕⢕⢕⢕⢕⢕⢕⢕⢕⢔⢕⣾⣿⣿⣿⣿⣿⣿⣿⣿⣿⡏⢕⢕⢕⢕⢕⢕⢕⢕⢕⢕⢕⢕⢕⢕⢕⠁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⣶⣴⢟⢔⢕⢕⢕⢕⢔⢕⢕⢕⢕⢕⢕⢕⢕⢕⢕⢕⢵⢕⢗⢗⢏⢝⢝⢕⢕⢕⢕⢕⢕⢕⢕⢕⣱⣵⢾⢏⢕⢕⢕⢕⢕⢕⢕⢕⣵⣟⢅⣨⡿⢏⢕⢕⢕⢕⢕⢕⢕⢕⠕⢕⢕⢕⣾⣿⣿⣿⣿⣿⣿⢏⢕⢕⠕⠁⠀⠀⠀⠀⠀⠀⢄⢕⢕⢕⠀</a:t>
            </a:r>
            <a:br/>
            <a:r>
              <a:t>⠁⠁⠁⠑⠑⠑⠕⠕⠕⠅⢕⢕⢕⢕⢕⢕⢕⢕⢕⢕⢕⢕⢕⢕⢕⢕⢕⢑⢕⣼⣿⣿⣿⣿⣿⣿⣿⣿⣿⣿⡇⢕⢕⢕⢕⢕⢕⢕⢕⢕⢕⢕⢕⢕⢕⢕⢔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⣷⣷⣧⣵⣵⣵⣵⣵⣵⣵⣵⣵⣵⣵⣵⣵⣷⡷⢗⢕⢕⢔⢕⢕⢕⢕⢕⢕⢕⢕⢕⣱⣷⡿⢟⢕⢕⢕⢕⢕⢕⢕⢕⢕⣵⣿⢟⠕⡈⢭⢔⢕⢕⢕⢕⢕⢕⢕⢕⢕⢕⢕⢕⣼⣿⣿⣿⣿⣿⣿⢏⢕⢕⠑⠀⠀⠀⠀⠀⠀⠀⢔⢕⢕⢕⢕⠀</a:t>
            </a:r>
            <a:br/>
            <a:r>
              <a:t>⠀⠀⠀⠀⠀⠀⠀⠀⠀⠀⠀⠀⠀⠁⠁⠁⠑⠑⠕⠕⠕⢕⢕⢕⢕⢕⢕⢕⣱⣿⣿⣿⣿⣿⣿⣿⣿⣿⣿⣿⢕⢕⢕⢕⢕⢕⢕⢕⢕⢕⢕⢕⢕⢕⢕⢕⢕⢕⢕⢕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⡙⢇⢕⢕⢕⢕⢕⢕⢕⢕⢕⣱⣵⣾⡿⢟⢝⢕⢕⢕⢕⢕⢕⢕⢕⢕⣵⣿⡿⠏⢕⢕⢕⢕⢕⢕⢕⢕⢕⢕⢕⢕⢕⢕⢕⢕⣱⣿⣿⣿⣿⣿⣿⢏⢕⠕⠑⠀⠀⠀⠀⠀⠀⠀⠀⢕⢕⢕⢕⢕⠀</a:t>
            </a:r>
            <a:br/>
            <a:r>
              <a:t>⠀⠀⠀⠀⠀⠀⠀⠀⠀⠀⠀⠀⠀⠀⠀⠀⠀⠀⠀⠀⠀⠀⠀⠁⠁⠑⢕⣼⣿⣿⣿⣿⣿⣿⣿⣿⣷⣿⣿⡇⢕⢕⢕⢕⢕⢕⢕⢕⢕⢕⢕⢕⢕⢕⢕⢀⢕⢕⢕⢕⢕⢕⢕⢕⢕⢕⢕⢕⢕⢕⢕⢕⢜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⠏⢃⢅⢕⢕⢕⢕⢕⢕⣕⣱⣵⣾⢿⢟⢏⢕⢕⢕⢕⢕⢕⢕⢕⢕⢕⣱⣴⣿⡿⢏⠕⠕⢕⢕⢱⢕⢕⢕⢕⢕⢕⢕⢕⢕⢕⢑⢕⣰⣿⣿⣿⣿⣿⣿⠇⠑⠀⠀⠀⠀⠀⠀⠀⠀⠀⢀⢕⢕⢕⢕⢕⢕⠀</a:t>
            </a:r>
            <a:br/>
            <a:r>
              <a:t>⠀⠀⠀⠀⠀⠀⠀⠀⠀⠀⠀⠀⠀⠀⠀⠀⠀⠀⠀⠀⠀⠀⠀⠀⠀⠐⠚⠛⠛⠛⠛⠛⠛⠛⠛⠛⠛⠛⠛⠃⠑⠑⠑⠑⠑⠑⠑⠑⠑⠑⠑⠑⠑⠑⠑⠑⠑⠑⠑⠑⠑⠑⠑⠑⠑⠑⠑⠑⠑⠑⠑⠑⠑⠐⠛⠛⠛⠛⠛⠛⠛⠛⠛⠛⠛⠛⠛⠛⠛⠛⠛⠛⠛⠛⠛⠛⠛⠛⠛⠛⠛⠛⠛⠛⠛⠛⠛⠛⠛⠛⠛⠛⠛⠛⠛⠛⠛⠛⠛⠛⠛⠛⠛⠛⠛⠛⠛⠛⠛⠛⠛⠛⠛⠛⠛⠛⠛⠛⠛⠛⠛⠛⠛⠛⠛⠛⠛⠛⠛⠛⠛⠛⠛⠛⠛⠛⠛⠛⠛⠛⠛⠛⠛⠛⠋⠑⠐⠑⠑⠑⠑⠑⠑⠁⠓⠛⠛⠛⠙⠑⠑⠑⠑⠑⠑⠑⠑⠑⠑⠑⠑⠑⠛⠛⠛⠛⠓⠚⠓⠘⠃⠑⠑⠑⠑⠑⠑⠑⠑⠑⠑⠑⠑⠑⠑⠛⠛⠛⠛⠛⠛⠃⠀⠀⠀⠀⠀⠀⠀⠀⠀⠀⠐⠑⠑⠑⠑⠑⠑⠑⠀</a:t>
            </a:r>
            <a:br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⣵⣴⣿⡿⢿⢟⢏⢔⢕⢕⢕⢕⢕⢞⢟⢟⢟⢝⢝⢝⢝⢍⢝⢕⢕⢕⢕⢕⢔⢜⢝⢆⢕⢕⢕⢅⢑⢕⢕⣾⣿⡿⢕⢕⢇⢸⣿⣿⣿⢋⢕⢍⢍⢍⢍⢕⢕⢌⣿⣿⣿⣿⡿⢕⢕⢔⢕⢕⢕⢕⢕⢕⢕⢕⢕⢕⢕⢕⢕⢕⢕⢕⢕⢕⢕⢕⢕⢜⡇⢻⣷⣧⣜⡝⢻⢿⣿⣿⣿⣿⣿⣿⣿⣿⣿⣿⣿⣿⣿⣷⣕⢕⢕⢸⣿⣿⣿⣿⢏⢕⣸⣿⣿⣿⣿⣿⣿⣿⢇⣿⣿⣿⣿⣿⣿⣿⣿⢇⢾⠿⢿⣿⣿⣿⣿⣿⣿⣿⣿⣿⣿⣿⣿⣿⣿⣿⣿⣿⣿⣿⣿⣿⣿⣿⣿⣿⣿⣿⣿⣿⣿⣿⣿⣿⣿⣿⣿⣿⣿⣿⣿⣿⣿⣿⣿⣿⣿⣿⢟⢕⢕⢕⢕⢕⢕⢕⢕⢜⢕⢕⢕⢕⢕⢕⢕⢕⢕⢕⢕⢕⢕⢕⢕⢕⢕⢕⢕⢕⢕⢕⢄⢁⠁⠑⠕⢕⢕⢕⢕⢕⢕⢕⢕⢕⢕⢕⢕⢕⢕⠀</a:t>
            </a:r>
            <a:br/>
            <a:r>
              <a:t>⡿⢟⢕⢕⢕⢕⢕⢕⢕⢕⢕⢕⢕⢕⢕⢕⢕⢕⢕⢕⢕⢕⢕⢕⢕⢕⢕⢕⢕⢕⢕⢕⢕⢕⢕⢕⢕⢕⢕⣾⣿⡿⢕⢕⠁⢕⢸⣿⣿⢇⢕⢕⢕⢕⢕⢕⢕⢕⢕⣿⣿⣿⡟⢕⢕⢕⢕⢕⢕⢕⢕⢕⢕⢕⢕⢕⢕⢕⢕⢕⢕⢕⢕⢕⢕⢕⢕⢕⢕⢇⢕⢕⢝⢿⣿⣷⣵⡝⢟⢿⣿⣿⣿⣿⣿⣿⣿⣿⣿⣿⣿⣿⣧⡕⣾⣿⣿⣿⡟⢕⣱⣿⣿⣿⣿⣿⣿⣿⣿⢱⣿⣿⣿⣿⣿⣿⣿⡿⢅⢑⢕⢸⣿⣿⣿⣿⣿⣿⣿⣿⣿⣿⣿⣿⣿⣿⣿⣿⣿⣿⣿⣿⣿⣿⣿⣿⣿⣿⣿⣿⣿⣿⣿⣿⣿⣿⣿⣿⣿⣿⣿⣿⣿⣿⣿⣿⣿⢟⢕⢕⢕⢕⢕⢕⢕⢕⢕⢕⢕⢕⢕⢕⢕⢕⢕⢕⢕⢕⢕⢕⢕⢕⢕⢕⢕⢕⢕⢕⢕⢕⢕⢕⢕⢔⢀⠀⠀⠁⠑⠑⠕⠕⠕⢕⢕⢕⢕⢕⢕⢕⠀</a:t>
            </a:r>
            <a:br/>
            <a:r>
              <a:t>⣕⠕⢕⢕⢕⢕⢕⢕⢕⢕⢕⢕⢕⢕⢕⢕⢕⢕⢕⢕⢕⢕⢕⢕⢕⢕⢕⢕⢕⢕⢕⢕⢕⢕⢕⢕⢕⢱⣾⣿⡟⢕⢕⢑⢕⢕⢸⣿⣏⢕⢕⢕⢕⢕⢕⢕⢕⢕⢕⠘⣏⡿⢕⢕⢕⢕⢕⢕⢕⢕⢕⢕⢕⢑⢑⢑⢁⢁⢁⢁⢑⢑⠕⠕⢕⢕⢕⢕⢕⢕⢕⢕⢕⢕⢜⢟⢿⣿⣷⣕⡜⢟⢿⣿⣿⣿⣿⣿⣿⣿⣿⣿⣿⡇⣿⣿⣿⣿⢕⢱⣿⣿⣿⣿⣿⣿⣿⣿⡇⢸⣿⣿⣿⣿⣿⣿⣿⢇⢕⠕⠕⣸⣿⣿⣿⣿⣿⣿⣿⣿⣿⣿⣿⣿⣿⣿⣿⣿⣿⣿⣿⣿⣿⣿⣿⣿⣿⣿⣿⣿⣿⣿⣿⣿⣿⣿⣿⣿⣿⣿⣿⣿⣿⣿⣿⡿⢏⢕⢕⢕⢕⢕⢕⢕⢕⢕⢕⢕⢕⢕⢕⢕⢕⢕⢕⢕⢕⢕⢕⢕⢕⢕⢕⢕⢕⢕⢕⢕⢕⢕⢕⢕⢕⢕⢕⢕⢄⢀⠀⠀⠀⠀⠀⠀⠀⠀⠁⠑⢕⢕⠀</a:t>
            </a:r>
            <a:br/>
            <a:r>
              <a:t>⢿⢕⢕⢕⢕⢕⢕⢕⢕⢕⢕⢕⢕⢕⢕⢕⢕⢕⢕⢕⢕⢕⢕⢕⢕⢕⢕⢕⢕⢕⢕⢕⢕⢕⢕⢕⢱⣿⣿⡟⢕⢕⢕⢅⢕⢕⢸⣿⣇⢕⢕⢱⣕⢕⢕⢕⢕⢕⢕⣸⣹⡇⢕⢕⢕⢕⢕⢕⢕⢕⢕⢕⢑⢕⢕⢕⢕⢕⢕⢕⢕⢕⢕⢕⢕⢔⢅⢑⢕⢕⢕⢕⢕⢕⢕⢕⢕⢝⢻⣿⣿⣧⣕⢜⢻⣿⣿⣿⣿⣿⣿⣿⣿⢇⣿⣿⣿⡏⢱⣝⢿⣿⣿⣿⣿⣿⣿⣿⡇⣿⣿⣿⣿⣿⣿⣿⣿⢱⢜⢕⠀⣿⣿⣿⣿⣿⣿⣿⣿⣿⣿⣿⣿⣿⣿⣿⣿⣿⣿⣿⣿⣿⣿⣿⣿⢿⣿⣿⣿⣿⣿⣿⣿⣿⣿⣿⣿⣿⣿⣿⣿⣿⣿⣿⡟⢕⢕⢕⢕⢕⢕⢕⢕⢕⢕⢕⢕⢕⢕⢕⢕⢕⢕⢕⢕⢕⢕⢕⢕⢕⢕⢕⢕⢕⢕⢕⢕⢕⢕⢕⢕⢕⢕⢕⢕⢕⢕⢕⢕⢔⢄⢀⠀⠀⠀⠀⠀⠀⠀⠁⠀</a:t>
            </a:r>
            <a:br/>
            <a:r>
              <a:t>⡕⢕⢕⢕⢕⢕⢕⢕⢕⢕⢕⢕⢕⢕⢕⢕⢕⢕⢕⢕⢕⢕⢕⢕⢕⢕⢕⢕⢕⢕⢕⢕⢕⢕⢕⣱⣿⣿⡟⢇⢕⢕⢕⢕⢕⢕⢸⣿⡇⢕⢕⢿⣿⣧⡕⢕⢕⢕⢕⢸⣟⢇⢕⢕⢕⢕⢕⢕⢕⢕⢕⢕⢕⢕⢕⢕⢕⢕⢕⢕⢕⢕⢕⢕⢕⢕⢕⢕⢕⢕⢕⢑⢕⢕⢕⢕⢕⢕⢕⢜⢟⢿⣿⣷⣕⡕⢝⢿⣿⣿⣿⣿⣿⢸⣿⣿⣿⢕⢸⢿⣷⣜⢻⣿⣿⣿⣿⣿⡇⣿⣿⣿⣿⣿⣿⣿⡇⢕⢕⠔⢸⣿⣿⣿⣿⣿⣿⣿⣿⣿⣿⣿⣿⣿⣿⣿⣿⣿⣿⣿⣿⣿⣿⣿⢇⢸⣿⣿⣿⣿⣿⣿⣿⣿⣿⣿⣿⣿⣿⣿⣿⣿⣿⢏⢕⢕⢕⢕⢕⢕⢕⢕⢕⢕⢕⢕⢕⢕⢕⢕⢕⢕⢕⢕⠕⢕⢕⢕⢕⢕⠀⠕⢕⢕⢕⢕⢕⢕⢕⢕⢕⢕⢕⢕⢕⢕⢕⢕⢕⢕⢕⢕⢕⢔⢔⢄⢄⢄⢄⢄⠀</a:t>
            </a:r>
            <a:br/>
            <a:r>
              <a:t>⢇⢕⢕⢕⢕⢕⢕⢕⢕⢕⢕⢕⢕⢕⢕⢕⢕⢕⢕⢕⢕⢕⢕⢕⢕⢕⢕⢑⢕⢕⢕⢕⢕⢕⣱⣿⣿⡟⢕⢕⢕⢕⢕⢕⢕⢕⢸⣿⡇⢕⢕⢸⣿⣿⣿⣧⡕⢕⢕⢜⢞⢕⢕⢕⢕⢕⢕⢕⢕⢕⢕⢕⢕⢕⢕⢕⢕⢕⢕⢕⢕⢕⢕⢕⢕⢕⢕⢕⢕⢕⢕⢕⢕⢕⢕⢕⢕⢕⢕⢕⢕⢕⠝⢿⣿⣷⣧⢕⢝⢻⣿⣿⣿⢸⣿⣿⡏⢱⣷⣅⢻⢿⢿⣧⣝⢻⣿⣿⡇⣿⣿⣿⣿⣿⣿⣿⢕⣏⢅⢑⣾⣿⣿⣿⣿⣧⣿⣿⣿⣿⣿⣿⣿⣿⣿⣿⣿⣿⣿⣿⣿⣿⣿⡿⢕⣸⣿⣿⣿⣿⣿⣿⣿⣿⣿⣿⣿⣿⣿⣿⣿⡿⢕⢕⢕⢕⢕⢕⢕⢕⢕⢕⢕⢕⢕⢕⢕⢕⢕⢕⢕⢕⢕⢕⢕⢕⡕⡑⡴⣕⡔⠀⠑⢕⢕⢕⢕⢕⢕⢕⢕⢕⢕⢕⢕⢕⢕⢕⢕⢕⢕⢕⢕⢕⢕⢕⢕⢕⢕⢕⠀</a:t>
            </a:r>
            <a:br/>
            <a:r>
              <a:t>⢕⢕⢕⢕⢕⢕⢕⢕⢕⢕⢕⢕⢕⢕⢕⢕⢕⢕⢕⢕⢕⢕⢕⢕⢅⠑⢔⢕⢕⢕⢕⢕⢕⣵⣿⣿⡿⢕⢕⢕⢕⢕⡕⢕⢕⢕⢕⣿⢇⢕⢕⢸⣿⣿⣿⣿⣷⡕⢕⢕⢕⢕⢕⢕⢕⢕⢕⢕⢕⢕⢱⣷⣶⣷⣧⣴⣁⣁⡑⢱⠕⡕⢕⢕⢕⢕⢇⠕⠑⠁⠁⢁⢁⢁⠁⠕⠕⠕⢕⢕⢕⢕⠔⢁⠝⢿⣿⣅⢕⢕⢜⢻⣿⢸⣿⣿⢕⣾⣿⣿⣷⣵⣕⡕⢕⢕⢕⢜⢕⣿⣿⣿⣿⣿⣿⣿⢌⡹⠀⠁⣿⣿⣿⣿⣿⢻⣿⣿⣿⣿⣿⣿⣿⣿⣿⣿⣿⣿⣿⣿⣿⣿⣿⢇⢕⢸⣿⣿⣿⣿⣿⣿⡟⣿⣿⣿⣿⣿⣿⣿⢏⢕⢕⢕⢕⢕⢕⢕⢕⢕⢕⢕⢕⢕⢕⢕⢕⢕⢕⢕⢕⢕⣕⢱⣿⣿⣿⣿⣿⣿⣿⡔⠀⠁⠕⢕⢕⢕⢕⢕⢕⢕⢕⢕⢕⢕⢕⢕⢕⢕⢕⢕⢕⢕⢕⢕⢕⢕⢕⢕⠀</a:t>
            </a:r>
            <a:br/>
            <a:r>
              <a:t>⢕⢕⢕⢕⢕⢕⢕⢕⢕⢕⢕⢕⢕⢕⢕⢕⢕⢕⢕⢕⢕⢕⢑⢕⠁⢔⠑⢔⢕⢕⢕⢕⣼⣿⣿⣿⢕⢕⢕⢕⢕⢕⢕⢕⢕⢕⢕⢿⢕⢕⢕⢸⣿⣿⣿⣿⣿⣷⢕⢕⢕⢕⢕⢕⢕⠕⣡⣷⡇⢕⣿⣿⣿⣿⣿⣿⣿⣿⣿⣿⣷⣶⣶⣵⡕⢑⢁⢄⢔⢕⢕⢕⢕⢕⢕⢔⢔⢄⢀⠁⠀⠀⠁⠄⠀⠁⢻⣿⡡⡕⢕⢕⢜⢸⣿⡇⢱⣿⣿⣿⣿⣿⣿⣿⣿⣿⣿⣿⡇⢽⣿⣿⣿⣿⣿⣿⢡⢷⢸⠅⢹⣿⣿⣿⡏⢸⣿⣿⣿⣿⣿⣿⣿⣿⣿⣿⣿⣿⣿⣿⣿⣿⢇⢕⢕⢸⣿⣿⣿⣿⣿⡿⢰⣿⣿⣿⣿⣿⣿⢏⢕⢕⢕⢕⢕⢕⢕⢕⢕⢕⢕⢕⢕⢕⢕⢕⢕⢕⢕⢕⢕⣼⣾⣿⣿⣿⣿⣿⣿⣿⣿⣿⣆⢀⠀⠀⠑⢕⢕⢕⢕⢕⢕⢕⢕⢕⢕⢕⢕⢕⢕⢕⢕⢕⢕⢕⢕⢕⢕⢕⠀</a:t>
            </a:r>
            <a:br/>
            <a:r>
              <a:t>⢕⢕⢕⢕⢕⢕⢕⢕⢕⢕⢕⢕⢕⢕⢕⢕⢕⢕⢕⢕⠕⠀⠁⠀⢕⠁⢕⢕⢕⢕⢕⣾⣿⣿⣿⢇⢕⢕⢕⢕⣱⣶⢕⢕⢕⢕⢕⢸⢕⢕⢕⢜⣿⣿⣿⣿⣿⣿⡇⢕⢕⢕⢕⣱⣴⣿⣿⣿⡇⢸⣿⣿⣿⣿⣿⣿⣿⣿⣿⣿⣿⣿⡿⢿⣿⣿⣿⣿⣧⡕⢕⢕⢕⢕⢕⢕⢕⢕⠕⠀⠀⠀⠀⠀⠀⠀⢅⢹⣷⣃⢕⢕⢕⢕⣿⡇⢸⣿⣿⣿⣿⣿⣿⣿⣿⣿⣿⣿⣇⢸⢿⣿⣿⣿⣿⡇⢸⠞⣣⢱⣿⣿⣿⣿⡇⣾⣿⣿⣿⣿⣿⣿⣿⣿⣿⣿⣿⣿⣿⣿⣿⡇⢕⢕⢕⣿⣿⣿⣿⣿⣿⢇⣿⣿⣿⣿⣿⣿⢇⢕⢕⢕⢕⢕⢕⢕⢕⢕⢕⢕⢕⢕⢕⢕⢕⢕⢕⢕⢕⢕⣼⣿⣿⣿⣿⣿⣿⣿⣿⣿⣿⣿⣿⣷⣔⢀⠀⠀⠑⠕⢕⢕⢕⢕⢕⢕⢕⢕⢕⢕⢕⢕⢕⢕⢕⢕⢕⢕⢕⢕⠀</a:t>
            </a:r>
            <a:br/>
            <a:r>
              <a:t>⢕⢕⢕⢕⢕⢕⢕⢕⢕⢕⢕⢕⢕⢕⢕⢕⢕⢕⢕⠑⠀⠀⢀⢕⠀⢕⢕⢕⢕⢕⣾⣿⣿⣿⡟⢕⢕⢕⢕⣼⣿⣿⡕⢕⢕⢕⢕⢕⢕⢕⢕⢕⢻⣿⣿⣿⣿⣿⣇⢕⢕⢕⣶⣿⣿⣿⣿⣿⣷⣿⣿⣿⣿⣿⣿⣿⣿⣿⣿⣿⣿⢟⠑⠘⠻⣿⣿⣿⣿⣿⣕⠑⠑⠑⠑⠑⠁⠀⠀⠀⢀⢀⠀⠀⠀⠀⠀⢕⢝⣿⡫⡕⢕⢕⣿⡇⢻⣿⣿⣿⣿⣿⣿⣿⣿⣿⣿⣿⣿⢕⢾⣼⣿⣿⣿⡇⢸⣽⣿⣿⣿⣿⣿⣿⡇⣿⣿⣿⣿⣿⣿⣿⣿⣿⣿⣿⣿⣿⣿⣿⣿⡇⢕⢕⢕⢸⣿⣿⣿⣿⢏⢱⣿⣿⣿⣿⣿⢇⢕⢕⢕⢕⢕⢕⢕⢕⢕⢕⢕⢕⢕⢕⢕⢕⢕⢕⢕⢕⢕⣾⣿⣿⣿⣿⣿⣿⣿⣿⣿⣿⣿⣿⣿⣿⣿⣷⣦⣄⡀⠀⠀⠑⠑⠕⢕⢕⢕⢕⢕⢕⢕⢕⢕⢕⢕⢕⢕⢕⢕⢕⠀</a:t>
            </a:r>
            <a:br/>
            <a:r>
              <a:t>⢕⢕⢕⢕⢕⢕⢕⢕⢕⢕⢕⢕⢕⢕⢕⢕⢕⢕⠑⠀⠀⢀⢕⠀⢕⢕⢕⢕⢱⣿⣿⣿⣿⣿⢕⢕⢕⣱⣾⣿⡟⣿⡇⢕⢕⢕⢕⢕⢕⢕⢕⢕⢕⣿⣿⣿⣿⣿⣿⢕⢕⢱⣿⣿⣿⣿⣿⣿⣿⣿⣿⣿⣿⣿⣿⣿⣿⣿⣿⣿⢏⠑⠀⠀⢀⢕⢝⢝⠍⠙⠙⠁⠀⠀⠀⠀⠀⠀⠀⢕⢕⢕⢕⢔⠀⠀⠀⢕⢔⢜⣧⡕⢑⢕⢸⡕⢕⢻⣿⣿⣿⣿⣿⣿⣿⣿⣿⣿⣿⡇⡱⡫⡇⣿⣿⡇⢜⢯⣿⣿⣿⣿⣿⣿⢇⣿⣿⣿⣿⣿⣿⣿⣿⣿⣿⣿⣿⣿⣿⣿⣿⢕⢕⢕⢕⢸⣿⣿⣿⡟⢕⢸⣿⣿⣿⣿⢇⢕⢕⢕⢕⢕⢕⢕⢕⢕⢕⢕⢕⢕⢕⢕⢕⢕⢕⢕⢕⢱⣿⣿⣿⣿⣿⣿⣿⣿⣿⣿⣿⣿⣿⣿⣿⣿⣿⣿⣿⣿⣿⣿⣦⣴⣴⣴⣴⡴⢔⢔⢕⢕⢕⢕⢕⢕⢕⢕⢕⢕⢕⢕⠀</a:t>
            </a:r>
            <a:br/>
            <a:r>
              <a:t>⢕⢕⢕⢕⢕⢕⢕⢕⢕⢕⢕⢕⢕⢕⢕⢕⢕⠑⢀⠀⠀⢕⠀⠕⠕⢕⢕⣱⣿⣿⣿⣿⡿⢕⢕⢕⣱⣿⣿⢏⣸⡿⢕⢕⢕⢕⢕⢕⢕⢕⢕⢕⢕⢸⣿⣿⣿⣿⣿⡇⢕⢸⣿⣿⣿⣿⣿⣿⣿⣿⣿⣿⣿⣿⣿⣿⣿⣿⣿⢏⠀⠀⢄⢔⢕⢕⢕⠑⠀⠀⠀⢀⢄⢔⢔⢄⢄⠀⢀⢕⢕⢕⢕⢕⢕⢀⠀⠁⢕⢕⠹⡅⢱⣳⡕⡇⣧⡕⢿⣿⣿⣿⣿⣿⣿⣿⣿⣿⣿⣧⢸⢳⢻⡟⣿⡇⢕⢪⣿⣿⣿⣿⣿⣿⢕⣿⣿⣿⣿⣿⣿⣿⣿⣿⣿⣿⣿⣿⣿⣿⡇⢕⢕⢕⢕⢘⢋⢙⢌⢕⢑⣻⣿⣿⣿⡏⢕⢕⢕⢕⢕⢕⢕⢕⢕⢕⢕⢕⢕⢕⢕⢕⢕⢕⢕⢕⣱⣿⣿⣿⣿⣿⣿⣿⣿⣿⣿⣿⣿⣿⣿⣿⣿⣿⣿⣿⣿⣿⣿⣿⣿⣿⣿⡿⡿⢝⢕⢕⢕⢕⢕⢕⢕⢕⢕⢕⢕⢕⢕⢕⠀</a:t>
            </a:r>
            <a:br/>
            <a:r>
              <a:t>⢕⢕⢕⢕⢕⢕⢕⢕⢕⢕⢕⢕⢕⢕⢕⢕⠕⢄⢔⠀⢔⠁⠐⠀⢕⢑⣵⣿⣿⣿⣿⡟⢕⢕⢕⣱⣿⣿⢇⢑⣿⢕⢕⢕⢕⢕⢕⢕⢕⢕⢕⢕⢕⢕⢿⣿⣿⣿⣿⣷⢕⢸⣿⣿⣿⣿⣿⣿⣿⣿⣿⣿⣿⣿⣿⣿⣿⣿⡏⠀⢀⢕⢕⢕⢕⢕⠀⠀⢄⢔⢕⢕⠕⠑⠁⠀⠀⠀⠀⢕⢕⢕⢕⢕⢕⢕⠀⠀⢕⢕⢑⣯⡅⢿⣷⡕⢿⣿⣎⣿⣿⣿⣿⣿⣿⣿⣿⣿⣿⣿⡕⢉⡸⣤⡷⠇⢔⢜⣿⣿⣿⣿⣿⣿⢕⣿⣿⣿⣿⣿⣿⣿⣿⣿⣿⣿⣿⣿⣿⣿⡇⢕⢕⢕⢕⢕⢕⢕⢕⢕⢜⡗⣿⣿⡓⢕⢕⢕⢕⢕⢕⢕⢕⢕⢕⢕⢕⢕⢕⢕⢕⢕⢕⢕⢕⣼⣿⣿⣿⣿⣿⣿⣿⣿⣿⣿⣿⣿⣿⣿⣿⣿⣿⣿⣿⣿⣿⣿⣿⣿⣿⣿⡯⡖⢕⢕⢕⢕⢕⢕⢕⢕⢕⢕⢕⢕⢕⢕⢕⢕⠀</a:t>
            </a:r>
            <a:br/>
            <a:r>
              <a:t>⢕⢕⢕⢕⢕⢕⢕⢕⢕⢕⢕⢕⢕⢕⢕⢕⢠⡎⠀⠀⠕⠀⠀⠀⢄⣼⣾⣿⣿⣿⢏⢕⢕⢕⢕⣿⣿⢇⢕⣼⢇⢕⢕⢕⢕⢕⢕⢕⢕⢕⢕⢕⢕⢕⢜⢿⣿⣿⣿⣿⢕⢸⣿⣿⣿⣿⣿⣿⣿⣿⣿⣿⣿⣿⣿⣿⣿⣿⠑⠀⢕⢕⢕⢕⢕⢕⠀⢔⢕⢕⢕⢕⠀⠀⠀⠀⠀⠀⠀⠀⠁⠑⠑⢕⢕⢕⢔⠀⢕⢕⢕⢹⡿⡜⣿⣧⢾⣿⣿⣿⣿⣿⣿⣿⣿⣿⣿⣿⣿⣿⣵⢱⡕⢳⢻⣧⠕⢕⢻⣿⣿⣿⣿⣿⢕⢸⣿⣿⣿⣿⣿⣿⣿⣿⣿⣿⣿⣿⣿⣿⢕⢕⢕⢕⢕⢕⢕⢕⢕⢕⡔⠟⣇⡿⢕⢕⢕⢕⢕⢕⢕⢕⢕⢕⢕⢕⢕⢕⢕⢕⢕⢕⢕⢕⣾⣿⣿⣿⣿⣿⣿⣿⣿⣿⣿⣿⣿⣿⣿⣿⣿⣿⣿⣿⣿⣿⣿⣿⣿⣿⣿⣿⢕⢕⢕⢕⢕⢕⢕⢕⢕⢕⢕⢕⢕⢕⢕⢕⢕⢕⠀</a:t>
            </a:r>
            <a:br/>
            <a:r>
              <a:t>⢕⢕⢕⢕⢕⢕⢕⢕⢕⢕⢕⢕⢕⢕⢕⣱⣿⢇⢀⢕⠀⠀⠀⢄⣼⣿⣿⣿⣿⢇⢕⢕⡕⢕⢱⡟⢕⢕⢱⡟⢕⢕⢕⢕⢕⢕⢕⢕⢕⢕⢕⢕⢕⢕⢕⢜⢿⣿⣿⣿⢕⢸⣿⣿⣿⣿⣿⣿⣿⣿⣿⣿⣿⣿⣿⣿⣿⡇⢄⢕⢕⢕⢕⢕⢕⢕⢕⢕⢕⢕⢕⠁⠀⢔⢔⢄⠀⠀⠀⠀⠀⠀⠀⠀⢕⢕⠁⠀⢕⢕⡕⢸⣿⣼⣿⣿⣿⣿⣿⣿⣿⣿⣿⣿⣿⣿⣿⣿⣿⣿⣿⡕⡕⢱⣹⣿⢸⢑⢜⣿⣿⣿⣿⣿⢕⢜⣿⣿⣿⣿⣿⣿⣿⣿⣿⣿⣿⣿⣿⣿⢕⢕⢕⢕⢕⢕⢕⢕⢕⢕⡇⠇⣮⢇⢕⢕⢕⢕⢕⢕⢕⢕⢕⢕⢕⢕⢕⢕⢕⢕⢕⢕⣱⣿⣿⣿⣿⣿⣿⣿⣿⣿⣿⣿⣿⣿⣿⣿⣿⣿⣿⣿⣿⣿⣿⣿⣿⣿⣿⣿⣿⣿⢕⢕⢕⢕⢕⢕⢕⢕⢕⢕⢕⢕⢕⢕⢕⢕⢕⢕⠀</a:t>
            </a:r>
            <a:br/>
            <a:r>
              <a:t>⢕⢕⢕⢕⢕⢕⢕⢕⢕⢕⢕⢕⢕⣱⣾⡿⢟⢅⠑⢕⠀⠀⢄⢸⣿⣿⣿⡿⢇⢕⢕⣸⣷⢕⢜⢕⢕⢕⣿⢕⢕⢕⢕⢕⢕⢕⢕⢕⢕⢕⢕⢕⢕⢕⢕⢕⡜⢿⣿⣿⡇⢸⣿⣿⣿⣿⣿⣿⣿⣿⣿⣿⣿⣿⣿⣿⣿⡇⢕⢕⢕⢕⢕⢕⢕⢕⢕⢕⢕⢕⠀⠀⠄⢕⢕⠁⠀⠀⢄⢀⠀⠀⠀⠀⠀⠑⠀⣱⢕⠁⣷⢕⣿⣿⣿⣿⣿⣿⣿⣿⣿⣿⣿⣿⣿⣿⣿⣿⣿⣿⣿⣷⣕⢸⢿⣿⢱⢕⢕⢻⣿⣿⣿⣿⢕⢕⣿⣿⣿⣿⣿⣿⣿⣿⣿⣿⣿⣿⣿⡏⢕⢕⢕⢕⢕⢕⢕⢕⢕⢕⡇⢝⢇⢕⢕⢕⢕⢕⠕⣜⢱⢜⢕⢕⢕⢕⢕⢕⢕⢕⢕⣱⣿⣿⣿⣿⣿⣿⣿⣿⣿⣿⣿⣿⣿⣿⣿⣿⣿⣿⣿⣿⣿⣿⣿⣿⣿⣿⣿⣿⣿⢇⢕⢕⢕⢕⢕⢕⢕⢕⢕⢕⢕⢕⢕⢕⡞⢕⢕⣵⠀</a:t>
            </a:r>
            <a:br/>
            <a:r>
              <a:t>⢕⢕⢕⢕⢕⢕⢕⢕⢕⢕⢕⢕⣱⣿⢟⢕⢕⢕⠀⠀⠀⢄⢕⣾⣿⢿⢿⢕⢕⢕⣾⣿⣿⡇⢕⢕⢕⣼⢇⢕⢕⢕⢕⢕⢕⢕⢕⢕⢕⢕⢕⢕⢕⢕⠕⣾⣿⡔⢿⣿⣧⢸⣿⣿⣿⣿⣿⣿⣿⣿⣿⣿⣿⣿⣿⣿⣿⣇⣕⡕⢕⢕⢕⢕⢕⢕⢕⢕⢕⢕⢀⢔⢕⠀⠀⠀⢄⢕⢕⢕⠐⠀⠀⠀⠀⢄⣱⣿⡕⢀⣿⣇⣿⣿⣿⣿⣿⣿⣿⣿⣿⣿⣿⣿⣿⣿⣿⣿⣿⣿⣿⣿⣿⣿⣿⣿⣸⢳⣕⡕⢻⣿⣿⣿⢕⢑⢸⣿⣿⣿⣿⣿⣿⣿⣿⣿⣿⣿⣿⡇⢕⢕⢕⢕⢕⢕⢕⢕⢕⡕⢜⢕⢕⢕⢕⢕⢕⢕⣵⡼⡗⢕⢕⢕⢕⢕⢕⢕⢕⢕⣼⣿⣿⣿⣿⣿⣿⣿⣿⣿⣿⣿⣿⣿⣿⣿⣿⣿⣿⣿⣿⣿⣿⣿⣿⣿⣿⣿⣿⣿⡏⢕⢕⢕⢕⢕⢕⢕⢕⢕⢕⢕⢕⢕⣵⣿⢇⢕⣼⣿⠀</a:t>
            </a:r>
            <a:br/>
            <a:r>
              <a:t>⢕⢕⢕⢕⢕⢕⢕⢕⢕⢕⢕⣼⡿⢇⢕⢕⢕⢕⢕⣴⢄⢕⢱⢗⣿⢞⢕⢕⢱⣿⣿⣿⡟⢕⢕⢕⢕⡟⢕⢕⢕⢕⢕⢕⢕⢕⢕⢕⢕⢕⢕⢕⢕⣕⣾⣿⣿⣿⣜⢻⣿⢜⣿⣿⣿⣿⣿⡿⣿⣿⣿⣿⣿⣿⣿⣿⣿⣿⢝⢟⢇⢕⢕⢕⢕⢕⢕⢕⢕⢕⢕⢕⢕⢀⢔⢕⢕⢕⢕⠁⠀⢄⢕⢔⢕⣱⣿⣿⡇⢕⣿⣿⣿⣿⣿⣿⣿⣿⣿⣿⣿⣿⣿⣿⣿⣿⣿⣿⣿⣿⣿⣿⣿⣿⣿⣿⣿⣿⣿⣗⡜⢿⣿⣿⡇⢕⢜⢿⣿⣿⣿⣿⣿⣿⣿⣿⣿⣿⣿⣧⢕⢕⢕⢕⢕⢕⢕⢕⢁⢔⢕⢕⢕⢕⢕⣵⣾⣿⣿⡿⢕⢕⢕⢕⢕⢕⢕⢕⢱⣾⣿⣿⣿⣿⣿⣿⣿⣿⣿⣿⣿⣿⣿⣿⣿⣿⣿⣿⣿⣿⣿⣿⣿⣿⣿⣿⣿⣿⣿⡟⢕⢕⢕⢕⢕⢕⢕⢕⢕⢕⢕⢕⣱⣿⣿⣿⢕⣼⣿⣿⠀</a:t>
            </a:r>
            <a:br/>
            <a:r>
              <a:t>⢕⢕⢕⢕⢕⢕⢕⢕⢕⢕⣾⢟⢕⢕⢕⢕⢕⢕⣾⢇⢕⢕⣱⣏⢇⢕⢕⡡⣼⣿⣿⡿⢕⢕⢕⢕⣼⢕⢕⢕⢕⢕⢕⢕⢕⢕⢕⢕⢕⢕⢕⢕⢸⣿⣿⣿⣿⣿⣿⣇⢻⡇⢻⣿⣿⣿⣿⣧⢜⢿⣿⣿⣿⣿⣿⣿⣿⣿⡕⢕⢕⢕⢕⢕⢕⢕⢕⢕⢕⢕⢕⢕⢕⢕⢕⢕⢕⢁⢀⢄⢕⢕⢕⣱⣾⣿⣿⣿⣷⢸⣿⣿⣿⣿⣿⣿⣿⣿⣿⣿⣿⣿⣿⣿⣿⣿⣿⣿⣿⣿⣿⣿⣿⣿⣿⣿⣿⣿⣿⣿⣿⠔⢿⣿⣇⢕⠕⢜⣧⡝⢿⣿⣿⣿⣿⣿⣿⣿⣿⣿⢕⢕⢕⢕⢕⢕⠕⢕⢕⢸⢕⢕⢕⢕⣼⣿⣿⣿⣿⢕⢕⢕⢕⢕⢕⢕⢕⣱⣿⣿⣿⣿⣿⣿⣿⣿⣿⣿⣿⣿⣿⣿⣿⣿⣿⣿⣿⣿⣿⣿⣿⣿⣿⣿⣿⣿⣿⣿⣿⢕⢕⢕⢕⢕⢕⢕⢕⢕⢕⢕⠕⣾⣿⣿⣿⣿⣿⣿⣿⡿⠀</a:t>
            </a:r>
            <a:br/>
            <a:r>
              <a:t>⢕⢕⢕⢕⢕⢕⢕⢕⢕⡾⢏⢕⢕⢕⢕⢕⣱⣿⢏⢕⢕⢕⣿⢕⢕⢕⢱⣼⣿⣿⣿⢕⢕⢕⢕⢑⢇⢕⢕⢕⢕⢕⢕⢕⢕⢕⢕⢕⢑⢕⢕⢱⣾⣿⣿⣿⣿⣿⣿⣿⣇⢻⢜⣿⣿⣿⡟⢏⢕⢕⢻⣿⣿⣿⣿⣿⣿⣿⣇⠀⠑⢕⢕⢕⢕⢕⢕⢕⢕⢕⢕⢕⢕⢕⢕⢕⢕⢕⢕⢕⢕⢕⣵⣿⣿⣿⣿⣿⣿⣿⣿⣿⣿⣿⣿⣿⣿⣿⣿⣿⣿⣿⣿⣿⣿⣿⣿⣿⣿⣿⣿⣿⣿⣿⣿⣿⣿⣿⣿⣿⣿⣾⣤⠻⢟⢕⢕⢕⠔⣣⢸⣿⣿⣿⣿⣿⣿⣿⣿⣿⢕⢕⢕⢕⢕⢕⢕⡕⢕⢕⢕⢕⢕⣾⣿⣿⣿⣿⢇⢕⢕⢕⢕⢕⢕⢱⣾⣿⣿⣿⣿⣿⣿⣿⣿⣿⣿⣿⣿⣿⣿⣿⣿⣿⣿⣿⣿⣿⣿⣿⣿⣿⣿⣿⣿⣿⣿⣿⢇⢕⢕⢕⢕⢕⢕⢕⢕⢕⢕⢕⣾⣿⣿⣿⣿⣿⣿⣿⡿⢕⠀</a:t>
            </a:r>
            <a:br/>
            <a:r>
              <a:t>⢕⢕⢕⢕⢕⢕⢕⢱⡾⢕⢕⢕⢕⢕⢕⣱⣿⡟⢕⢕⢕⢸⢇⢕⢕⢱⣿⣻⣿⣿⢇⢕⢕⢕⢕⡼⢕⢕⢕⢕⢕⢕⢕⢕⢕⢕⢕⢕⢮⢕⢕⣿⣿⣿⣿⣿⣿⣿⣿⣿⣿⣧⣵⣿⣿⣿⣿⣳⣕⡑⠕⢜⢿⣿⣿⣿⣿⣿⣿⡕⠄⢑⢕⢕⢕⢕⢕⢕⢕⢕⢕⢕⢕⢕⢕⢕⢕⢕⣵⣵⣱⣾⣿⣿⣿⣿⣿⣿⣿⣿⣿⣿⣿⣿⣿⣿⣿⣿⣿⣿⣿⣿⣿⣿⣿⣿⣿⣿⣿⣿⣿⣿⣿⣿⣿⣿⣿⣿⣿⣿⣿⣿⣿⣷⡼⢕⢣⢕⣧⡘⢕⢹⣿⣿⣿⣿⣿⣿⣿⣿⢕⢕⢕⢱⣶⣇⢕⢕⢕⢕⢕⢕⣾⣿⣿⣿⣿⢇⢕⢕⢕⢕⢕⢕⣵⣿⣿⣿⣿⣿⣿⣿⣿⣿⣿⣿⣿⣿⣿⣿⣿⣿⣿⣿⣿⣿⣿⣿⣿⣿⣿⣿⣿⣿⣿⣿⣿⢏⢕⢕⢕⢕⢕⢕⢕⢕⢕⢕⢱⣾⣿⣿⣿⣿⣿⣿⣿⣿⢕⢕⠀</a:t>
            </a:r>
            <a:br/>
            <a:r>
              <a:t>⢕⢕⢕⢕⢕⢕⢱⡿⢕⢕⢕⢕⢕⢕⣼⣿⡿⢕⢕⢕⢕⢜⢕⢕⢱⣿⣾⣿⣿⢏⢕⢕⢕⢕⢱⢇⢕⢕⢕⢕⢕⢕⢕⢕⢕⢕⢕⣾⡇⢕⣼⣿⣿⣿⣿⣿⣿⣿⣿⣿⣿⣽⣿⣿⣿⣯⣟⣾⣿⡿⠕⠁⢕⢝⢿⣿⣿⣿⣿⣿⣔⢺⣿⣽⣟⣧⢕⢕⢕⢕⢕⢕⢕⢕⢕⢕⢕⢕⣻⣿⣿⣿⣿⣿⣿⣿⣿⣿⣿⣿⣿⣿⣿⣿⣿⣿⣿⣿⣿⣿⣿⣿⣿⣿⣿⣿⣿⣿⣿⣿⣿⣿⣿⣿⣿⣿⣿⣿⣿⣿⣿⣿⣿⣿⣷⣕⡔⣷⣿⣿⣅⢕⢺⣿⣿⣿⣿⣿⣿⣿⢕⢕⢕⣾⣿⡏⢕⢕⢕⢕⢕⣜⡟⢿⣿⣿⡏⢕⢕⢕⢕⢕⣱⣾⣿⣿⣿⣿⣿⣿⣿⣿⣿⣿⣿⣿⣿⣿⣿⣿⣿⣿⣿⣿⣿⣿⣿⣿⣿⣿⣿⣿⣿⣿⣿⣿⡟⢕⢕⢕⢕⢕⢕⢕⢕⢕⢕⣱⣿⣿⣿⣿⣿⣿⣿⣿⣿⢇⢕⢕⠀</a:t>
            </a:r>
            <a:br/>
            <a:r>
              <a:t>⢕⢕⢕⢕⢕⢱⡿⢕⢕⢕⢕⢕⢕⣼⣿⢏⢕⢕⢕⢕⢕⢕⢕⢕⢸⣿⣿⣿⢏⢕⢕⢕⢕⢕⡟⢕⢕⢕⢕⢕⢕⢕⢕⢕⢕⢕⣼⣿⡇⢱⣿⣿⣿⣿⣿⣿⣿⣿⣿⣿⣿⣿⣿⣿⣿⣿⣿⣿⣿⣷⣦⣄⣁⢑⠑⠘⠻⢿⣿⣿⣿⣷⣕⡍⢝⠣⢕⢕⠑⠑⠑⠑⠑⠁⠁⢅⣵⣿⣿⣿⣿⣿⣿⣿⣿⣿⣿⣿⣿⣿⣿⣿⣿⣿⣿⣿⣿⣿⣿⣿⣿⣿⣿⣿⣿⣿⣿⣿⣿⣿⣿⣿⣿⣿⣿⣿⣿⣿⣿⣿⣿⣿⣿⣿⣿⣿⣿⣿⣿⣿⣿⣵⢜⢝⣿⣿⣿⣿⣿⣿⡇⢕⣼⣿⣿⢕⢕⢕⢕⢕⢘⢟⢿⣷⣧⣝⢕⢕⢕⢕⣱⣾⣿⣿⣿⣿⣿⣿⣿⣿⣿⣿⣿⣿⣿⣿⣿⣿⣿⣿⣿⣿⣿⣿⣿⣿⣿⣿⣿⣿⣿⣿⣿⣿⣿⡿⢕⢕⢕⢕⢕⢕⢕⢕⢕⢕⣵⣿⣿⣿⣿⣿⣿⣿⣿⣿⢇⢕⢕⢕⠀</a:t>
            </a:r>
            <a:br/>
            <a:r>
              <a:t>⢕⢕⢕⢕⢕⡞⢕⢕⢕⢕⢕⢕⣼⣿⢝⢕⢕⢕⢕⢕⢕⢕⢕⣸⣿⣿⣿⡟⢕⢕⢕⢕⢕⢸⢇⢕⢕⢕⢕⢕⢕⢕⢕⢕⢕⣸⣿⣿⢇⣾⣿⣿⣿⣿⣿⣿⣿⣿⣿⣿⣿⣿⣿⣿⣿⣿⣿⣿⣿⣽⣿⢿⣿⣿⣧⣄⢀⠁⠝⢟⢿⣿⣿⣿⣷⣧⣵⣤⣄⣄⣠⣤⣤⣴⣾⣿⣿⣿⣿⣿⣿⣿⣿⣿⣿⣿⣿⣿⣿⣿⣿⣿⣿⣿⣿⣿⣿⣿⣿⣿⣿⣿⣿⣿⣿⣿⣿⣿⣿⣿⣿⣿⣿⣿⣿⣿⣿⣿⣿⣿⣿⣿⣿⣿⣿⣿⣿⣿⣿⣿⣿⣿⣧⡜⣿⣿⣿⣿⣿⣿⣇⢾⣿⣿⡏⢕⢕⢕⣱⣿⣿⣷⣵⣕⢝⢟⢕⢕⢑⢕⢝⢟⢻⢿⣿⣿⣿⣿⣿⣿⣿⣿⣿⣿⣿⣿⣿⣿⣿⣿⣿⣿⣿⣿⣿⣿⣿⣿⣿⣿⣿⣿⣿⣿⡿⢕⢕⢕⢕⢕⢕⢕⢕⢕⢱⣾⣿⣿⣿⣿⣿⣿⣿⣿⣿⡟⢕⢕⢕⢕⠀</a:t>
            </a:r>
            <a:br/>
            <a:r>
              <a:t>⢕⢕⢕⢕⡼⢕⢕⢕⢕⢕⢕⣱⣿⢏⢕⢕⢕⢕⢕⢕⢕⢕⢱⣺⣿⣿⡿⢕⢕⢕⢕⢕⢕⢞⢕⢕⢕⢕⢕⢕⢕⢕⢕⢕⢱⣽⣿⡿⢸⣿⣿⣿⣿⣿⣿⣿⣿⣿⣿⣿⣿⣿⣿⣿⣿⣿⣿⣿⣿⣿⣿⣿⣿⣿⣿⣿⣿⣷⣦⣴⣅⣑⣘⣙⢻⢿⣿⣿⣿⣿⣿⣿⣿⣿⣿⣿⣿⣿⣿⣿⣿⣿⣿⣿⣿⣿⣿⣿⣿⣿⣿⣿⣿⣿⣿⣿⣿⣿⣿⣿⣿⣿⣿⣿⣿⣿⣿⣿⣿⣿⣿⣿⣿⣿⣿⣿⣿⣿⣿⣿⣿⣿⣿⣿⣿⣿⣿⣿⣿⣿⣿⣿⣿⣿⣿⣿⣿⣿⣿⣿⣿⢸⣿⣿⢕⢕⢕⣵⣿⣿⣿⣿⣿⢟⢕⢕⣱⣧⣵⣕⡕⢕⢕⢕⢕⢜⢝⢟⢻⢿⣿⣿⣿⣿⣿⣿⣿⣿⣿⣿⣿⣿⣿⣿⣿⣿⣿⣿⣿⣿⣿⣿⡿⢏⢕⢕⢕⢕⢕⢕⢕⢕⢕⣱⣿⣿⣿⣿⣿⣿⣿⣿⣿⣿⣿⢕⢕⢕⢕⣼⠀</a:t>
            </a:r>
            <a:br/>
            <a:r>
              <a:t>⢕⢕⢕⣸⢕⢕⢕⢕⢕⢕⢱⣿⡟⢕⢕⢕⢕⢕⢕⢕⢕⢕⢷⣿⣿⣿⢇⢕⢕⢕⢕⢕⢸⢇⢕⢕⢕⢕⢕⢕⢕⢕⢕⢕⢕⢿⣿⢇⣿⣿⣿⣿⣿⣿⣿⡿⣿⣿⣿⣿⣿⣿⣿⣿⣿⣿⣿⣤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⢻⢇⢕⢕⣾⣿⣿⣿⣿⣿⢏⢕⣵⣾⣿⣿⣿⣿⣿⣿⣷⣷⣵⣕⣕⡕⢕⢕⢕⢜⢝⢝⢟⢿⢿⣿⣿⣿⣿⣿⣿⣿⣿⣿⣿⣿⣿⣿⣿⡿⢇⢕⢕⢕⢕⢕⢕⢕⢕⢕⣵⣿⣿⣿⣿⣿⣿⣿⣿⣿⣿⣿⡏⢕⢕⢕⣼⣿⠀</a:t>
            </a:r>
            <a:br/>
            <a:r>
              <a:t>⢕⢕⣱⢇⢕⢕⢕⢕⢕⢕⣿⡿⢕⢕⢕⢕⢕⢕⢕⢕⢕⢱⣾⣿⣿⡟⢕⢕⢕⢕⢕⢕⢜⢕⢕⢕⢕⢕⢕⢕⢕⢕⢕⢕⢕⢨⡏⣸⣿⣿⣿⣿⣿⣿⣿⣿⣿⣿⠁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⢟⢕⢕⢱⠿⠿⢿⢿⣿⣿⣿⣾⣿⣿⣿⣿⣿⣿⣿⣿⣿⣿⣿⣿⣿⣿⣿⣿⣷⣷⣵⣵⣕⣕⢕⢕⢕⢜⢝⢝⢟⢟⢿⢿⢿⣿⣿⣿⡿⢏⢕⢕⢕⢕⢕⢕⢕⢕⢕⢕⣼⣿⣿⣿⣿⣿⣿⣿⣿⣿⣿⣿⣿⢕⢕⢕⣾⣿⣿⠀</a:t>
            </a:r>
            <a:br/>
            <a:r>
              <a:t>⢕⢱⢇⢕⢕⢕⢕⢕⢕⣸⡿⢕⢕⢕⢕⢕⢕⢕⢕⢕⢕⡡⣿⣿⣿⢕⢕⢕⢕⢕⢕⢕⡇⢕⢕⢕⢕⢕⢕⢕⢕⢕⢕⢕⢕⢔⢕⣿⣿⣿⣿⣿⣿⣿⣿⣿⣿⠟⠀⠀⠀⠀⠈⠙⠛⠛⠛⠛⠀⠀⠈⠉⣿⣿⣿⣿⣿⣿⣿⣿⣿⣿⣿⣿⣿⣿⣿⣿⣿⣿⣿⣿⣿⣿⣿⣿⣿⣿⣿⣿⣿⣿⣿⣿⣿⣿⣿⣿⣿⣿⣿⣿⣿⣿⣿⣿⣿⣿⣿⣿⣿⣿⣿⣿⣿⣿⣿⣿⣿⣿⣿⣿⣿⣿⣿⣿⣿⣿⣿⣿⣿⣿⣿⣿⣿⣿⣿⣿⣿⣿⣿⣿⣿⣿⣿⣿⣿⣿⣿⣿⣿⣿⢷⠗⠐⢀⢀⢀⠀⠁⠉⠙⠻⢿⣿⣿⣿⣿⣿⣿⣿⣿⣿⣿⣿⣿⣿⣿⣿⣿⣿⣿⣿⣿⣿⣿⣿⣷⣷⣷⣧⣵⣵⣵⣕⣕⣕⢕⢝⢕⢕⢕⢕⢕⢕⢕⢕⢕⢕⢕⡾⢫⣿⣿⣿⣿⣿⣿⣿⣿⣿⣿⣿⢇⢕⢕⣾⣿⣿⣿⠀</a:t>
            </a:r>
            <a:br/>
            <a:r>
              <a:t>⢕⡎⢕⢕⢕⢕⢕⢕⢱⡿⢇⢕⣱⢆⢕⢕⢕⢕⢕⢕⢕⠊⣿⡟⢇⢕⢕⢕⢕⢕⢕⣼⢕⢕⢕⢕⢕⢕⢕⢕⢕⢕⢕⢕⢕⢕⢱⣿⣿⣿⣿⣿⣿⣿⣿⣿⣿⣿⣿⣿⣿⡿⠛⠛⣿⣿⣿⣿⣤⣶⣿⣿⣿⣿⣿⣿⣿⣿⣿⣿⣿⣿⣿⣿⣿⣿⣿⣿⣿⣿⣿⣿⣿⣿⣿⣿⣿⣿⣿⣿⣿⣿⣿⣿⣿⣿⣿⣿⣿⣿⣿⣿⣿⣿⣿⣿⣿⣿⣿⣿⣿⣿⣿⣿⣿⣿⣿⣿⣿⣿⣿⣿⣿⣿⣿⣿⣿⣿⣿⣿⣿⣿⣿⣿⣿⣿⣿⣿⣿⣿⣿⣿⣿⣿⣿⣿⣿⣿⣟⣏⣽⣵⣵⣕⢕⢕⢕⢕⢕⢕⢔⢄⢀⢀⠁⠙⠟⢿⣿⣿⣿⣿⣿⣿⣿⣿⣿⣿⣿⣿⣿⣿⣿⣿⣿⣿⣿⣿⣿⣿⣿⣿⣿⣿⣿⣿⢟⢕⢕⢕⢕⢕⢕⢕⢕⢕⢕⢕⢕⢟⣵⣿⣿⣿⣿⣿⣿⣿⣿⣿⣿⣿⢇⢕⠕⣼⣿⣿⣿⣿⠀</a:t>
            </a:r>
            <a:br/>
            <a:r>
              <a:t>⣸⢕⢕⢕⢕⢕⢕⢕⣿⢗⣱⣾⣿⠕⢕⢕⢕⢕⢕⢕⢑⣜⣿⡇⢕⢕⢕⢕⢕⢕⢕⢟⢕⢕⢕⢕⢕⢕⢕⢕⢅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⢝⢕⢕⢕⢕⢕⢕⢕⢕⢕⢕⢕⢕⢕⢔⢄⢄⢈⠙⠻⢿⣿⣿⣿⣿⣿⣿⣿⣿⣿⣿⣿⣿⣿⣿⣿⣿⣿⣿⣿⣿⣿⣿⢟⢕⢕⢕⢕⢕⢕⢕⢕⢕⢕⢕⢕⡱⢇⣾⣿⣿⣿⣿⣿⣿⣿⣿⣿⣿⣿⢏⢕⢕⣼⣿⣿⣿⣿⣿⠀</a:t>
            </a:r>
            <a:br/>
            <a:r>
              <a:t>⢇⢕⢕⢕⢕⢕⢕⢜⣑⣾⣿⣿⡏⢕⢕⢕⢕⢕⢕⢕⢰⣿⣿⡇⢕⢕⢕⢕⢕⢕⣰⢇⢕⢕⢕⢕⢕⢕⢕⠐⢕⢕⢕⢕⢕⢕⣾⣿⣿⣿⣿⣿⣿⣿⣿⣿⣿⣿⣿⣿⣿⣿⣿⣶⣿⣿⣿⠟⣿⠛⠛⠛⣿⣟⣻⣿⣿⣿⣿⣿⣿⣿⣿⣿⣿⣿⣿⣿⣿⣿⣿⣿⣿⣿⣿⣿⣿⣿⣿⣿⣿⣿⣿⣿⣿⣿⣿⣿⣿⣿⣿⣿⣿⣿⣿⣿⣿⣿⣿⣿⣿⣿⣿⣿⣿⣿⣿⣿⣿⣿⣿⣿⣿⣿⣿⣿⣿⣿⣿⣿⣿⣿⣿⣿⣿⣿⣿⣿⣿⣿⣿⣿⣿⣿⣿⣿⢿⢟⢔⢕⢕⢕⢕⠱⠱⠕⠕⠕⠱⠕⠕⢕⢕⢕⣕⢕⢕⡵⢑⢕⢔⢄⢈⠙⢻⢿⣿⣿⣿⣿⣿⣿⣿⣿⣿⣿⣿⣿⣿⣿⣿⣿⢟⢕⢕⢕⢕⢕⢕⢕⢕⢕⢕⢕⢕⢕⢕⢱⣾⣿⣿⣿⣿⣿⣿⣿⣿⣿⣿⣿⡿⢕⢕⣼⣿⣿⣿⣿⢟⢕⠀</a:t>
            </a:r>
            <a:br/>
            <a:r>
              <a:t>⢕⢕⢕⢕⢕⢕⣱⣾⣿⣿⣿⡿⢇⢕⢕⢕⢕⢕⢕⢕⢸⣿⣿⢕⢕⢕⢕⢕⢕⢕⣼⢕⢕⢕⢕⢕⢕⢕⢁⢕⢕⢕⢕⢕⢕⢕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⢟⢕⢕⢅⣅⣁⣀⢀⠀⠀⠀⠀⠀⠀⠀⠀⠀⠀⠀⠀⠁⠁⠉⠑⠞⠦⣾⣿⣮⣣⣄⡁⠙⠻⣿⣿⣿⣿⣿⣿⣿⣿⣿⣿⣿⣿⢟⢕⢕⢕⢕⢕⢕⢕⢕⢕⢕⢕⢕⢕⢕⢎⣡⣿⣿⣿⣿⣿⣿⣿⣿⣿⣿⣿⣿⣿⢕⢕⣼⣿⣿⣿⣿⢏⢕⢕⠀</a:t>
            </a:r>
            <a:br/>
            <a:r>
              <a:t>⢕⢕⢕⢕⣱⣾⣿⣿⣿⢟⢕⢕⢕⢕⢕⢕⢕⢕⢕⢕⢸⣿⣿⢕⢕⢕⢕⢕⢕⢕⡟⢕⢕⢕⢕⢕⢕⢕⢄⢕⢕⢕⢕⢕⢑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⡑⣱⣵⢾⠟⠋⠁⠀⠀⠀⠀⠀⠀⠀⠀⠀⠀⠀⠀⠀⠀⠀⠀⠀⠀⠀⠀⠀⠉⠛⢿⣿⣿⣷⣴⣅⠙⢻⣿⣿⣿⣿⣿⣿⣿⢟⢕⢕⢕⢕⢕⣑⡵⢕⢕⢕⢕⢕⢕⢕⢅⢕⣱⣿⣿⣿⣿⣿⣿⣿⣿⣿⣿⣿⣿⡟⢇⢕⣼⣿⣿⣿⣿⢏⢕⢱⣿⠀</a:t>
            </a:r>
            <a:br/>
            <a:r>
              <a:t>⢕⢕⣱⣾⣿⣿⡿⢟⢕⢕⢕⢕⢕⢕⢕⢕⢕⢕⢕⢕⢸⣿⡟⢕⢕⢕⢕⢕⢕⠕⡇⢕⢕⢕⢕⢕⢕⠑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⡷⢟⢙⣁⣄⣠⣤⣴⡴⢔⢔⢔⢔⢔⢔⢔⢔⢔⢄⢀⢀⠀⠀⠀⠀⠀⠀⠀⠀⠀⠀⠀⠈⠙⠻⢿⣿⣷⣦⡈⠛⢿⣿⣿⢟⢕⢕⣕⣱⣵⣾⣿⡟⢕⢕⢕⢕⢕⢕⢕⢑⢕⣼⣿⣿⣿⣿⣿⣿⣿⣿⣿⣿⣿⣿⡿⢕⢕⣱⣿⣿⣿⡿⢕⢕⣱⣿⣿⠀</a:t>
            </a:r>
            <a:br/>
            <a:r>
              <a:t>⣱⣾⣿⣿⡿⢏⢕⢕⢕⢕⢕⢕⢕⢕⢕⢕⢕⢕⢕⢕⢸⣿⢕⢕⢕⢕⢕⢕⢕⢑⢇⢕⢕⢕⢕⢕⢕⢔⢕⢕⢕⢕⢑⠁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⠕⠑⠐⠀⠀⠀⠀⠀⠀⠀⠀⠀⠀⠀⠀⠉⠛⢿⣿⣷⣄⡙⢳⣾⣶⣿⣿⣿⣿⣿⢟⢕⢕⢕⢕⢕⢕⢕⡕⢕⣾⣿⣿⣿⣿⣿⣿⣿⣿⣿⣿⣿⣿⡿⢕⢕⢱⣿⣿⣿⢏⢕⢕⣼⣿⣿⣿⠀</a:t>
            </a:r>
            <a:br/>
            <a:r>
              <a:t>⣿⣿⡿⢏⢕⢕⢕⢕⢕⢕⢕⢕⢕⢕⢕⢕⢕⢕⢕⢕⢸⣿⢇⢕⢕⢕⢕⢕⢕⢸⢕⢕⢕⢕⢕⢕⠕⢕⢕⠕⢅⢔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⠕⠑⠁⠀⠀⠀⠀⠀⠀⠀⠀⠀⠀⠀⠀⠀⠀⠀⠀⠀⠀⠀⠈⠙⠿⣿⣦⡌⠻⣿⣿⣿⣿⢏⢕⢕⢕⢕⢕⢕⣵⡟⢕⣾⣿⣿⣿⣿⣿⣿⣿⣿⣿⣿⣿⣿⢟⢕⢕⢱⣿⣿⡿⢏⢕⣱⣿⣿⣿⣿⣿⠀</a:t>
            </a:r>
            <a:br/>
            <a:r>
              <a:t>⢟⢏⢕⢕⢕⢕⢕⢕⢕⢕⢕⢕⢕⢕⢕⢕⢕⢕⢕⢕⢸⣿⡇⢕⢕⢕⢕⢕⢕⢾⢕⢕⢕⢕⢕⢕⠄⢑⢔⢕⢕⢕⠑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⣵⣕⣕⡕⢱⣷⣷⣶⣶⣶⣦⡄⠀⠀⠀⠀⠀⠀⠀⠀⠀⠀⠀⠀⠀⠀⠀⠀⠀⠀⠀⠀⠀⠀⠙⠻⢷⣌⠛⢟⢕⢕⢕⢕⢕⣱⣾⣿⣿⢇⣼⣿⣿⣿⡿⣿⣿⣿⣿⣿⣿⣿⣿⢇⢕⢕⢱⣿⣿⢟⢕⢕⣵⣿⣿⣿⣿⣿⣿⠀</a:t>
            </a:r>
            <a:br/>
            <a:r>
              <a:t>⢕⢕⢕⢕⢕⢕⢕⢕⢕⢕⢕⢕⢕⢕⢕⢕⢕⢕⢕⢕⢸⣿⡇⢕⢕⢕⢕⢕⢕⢸⢕⢕⢕⢕⢕⢕⢔⢕⢕⢕⢕⢕⢔⢕⢕⢌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⠁⠘⢿⣿⣿⣿⣿⣿⣧⢀⠀⠀⠀⠀⠀⠀⠀⠀⠀⠀⠀⠀⠀⠀⠀⠀⠀⠀⠀⠀⠀⠀⠀⠙⢇⢕⢕⢕⣱⣷⣿⣿⣿⣿⣿⢱⣿⣿⣿⢏⢕⣿⣿⣿⣿⣿⣿⣿⢏⢕⢕⣱⣿⡿⢏⢕⢱⣾⣿⣿⣿⣿⡿⣿⣿⠀</a:t>
            </a:r>
            <a:br/>
            <a:r>
              <a:t>⢕⢕⢕⢕⢕⢕⢕⢕⢕⢕⢕⢕⢕⢕⢕⢕⢕⢕⢕⢕⢸⣿⢕⢕⢕⢕⢕⢕⢕⢸⢕⢕⢕⢕⢕⢀⢕⢕⢕⢕⢕⠑⢕⢕⢕⢕⣿⣿⣿⣿⣿⣿⣿⣿⣿⣿⣿⣿⣿⣿⣿⣿⣿⣿⣿⣿⣿⣿⣿⣿⣿⣿⣿⣿⣿⣿⣿⣿⣿⣿⣿⣿⣿⣿⣿⣿⣿⣿⣿⣿⣿⣿⣿⣿⣿⣿⣿⣿⣿⣿⣿⣿⣿⣿⣿⣿⣿⣿⢟⣿⣿⣿⣿⣿⣿⣿⣿⣿⣿⣿⣿⣿⣿⣿⣿⣿⣿⣿⣿⣿⣿⣿⣿⣿⣿⣿⣿⣿⣿⣿⣿⣿⣿⣿⣿⣿⣿⣿⣿⣿⣿⣿⣿⣿⣿⣿⣿⣿⣿⣿⣿⣿⡿⠃⠀⠀⠀⠀⠈⠙⠻⠿⠿⠟⠁⠀⠀⠀⠀⠀⠀⠀⠀⠀⠀⠀⠀⠀⠀⠀⠀⠀⠀⠀⠀⠀⠀⢀⠔⠑⠁⠑⢕⡝⢿⣿⣿⣿⣿⣿⢸⣿⡿⢇⡎⢕⣿⣿⣿⣿⣿⣿⢇⢕⢕⢸⣿⢟⢕⢕⣾⣿⣿⣿⣿⢟⣱⣾⣿⣿⠀</a:t>
            </a:r>
            <a:br/>
            <a:r>
              <a:t>⢕⢕⢕⢕⢕⢕⢕⢕⢕⢕⢕⢕⢕⢕⢕⢕⢕⢕⢕⢕⢸⣿⡇⢕⢕⢕⢕⢕⢕⢸⢕⢕⢕⢕⢕⢕⢕⢕⢕⢕⢕⢕⢕⢕⢕⢕⢹⣿⣿⣿⣿⣿⣿⣿⣿⣿⣿⣿⣿⣿⣿⣿⣿⣿⣿⣿⣿⣿⣿⣿⣿⣿⣿⣿⣿⣿⣿⣿⣿⣿⣿⣿⣿⣿⣿⣿⣿⣿⣿⣿⣿⣿⣿⣿⣿⣿⣿⣿⣿⣿⣿⣿⣿⣿⣿⣿⣿⣽⢗⣕⡕⡸⣾⣿⣿⣿⣿⣿⣿⣿⣿⣿⣿⣿⣿⣿⣿⣿⣿⣿⣿⣿⣿⣿⣿⣿⣿⣿⣿⣿⣿⣿⣿⣿⣿⣿⣿⣿⣿⣿⣿⣿⣿⣿⣿⣿⣿⣿⣿⣿⣿⡟⠁⠀⠀⠀⠀⠀⠀⠀⠀⠀⠀⠀⠀⠀⠀⠀⠀⠀⠀⠀⠀⠀⠀⠀⠀⠀⠀⠀⠀⠀⠀⠀⠀⠀⠀⠀⠀⠀⠀⠀⠀⠙⠣⡝⢿⣿⣿⣿⢸⣿⢇⣞⢇⢕⣿⣿⣿⣿⣿⢏⢕⢕⢕⢜⢕⢕⢱⣿⣿⣿⣿⢟⢱⣼⣿⣿⣿⣿⠀</a:t>
            </a:r>
            <a:br/>
            <a:r>
              <a:t>⢕⢕⢕⢕⢕⢕⢕⢕⢕⢕⢕⢕⢕⢕⢕⢕⢕⢕⢕⢕⢜⣿⢕⢕⢕⢕⢕⢕⢕⢜⡇⢕⢕⢕⠑⢕⢕⢕⢕⢕⠑⢕⢕⢕⢕⢕⢸⣿⣿⣿⣿⣿⣿⣿⣿⣿⣿⣿⣿⣿⣿⣿⣿⣿⣿⣿⣿⣿⣿⣿⣿⣿⣿⣿⣿⣿⣿⣿⣿⣿⣿⣿⣿⣿⣿⣿⣿⣿⣿⣿⣿⣿⣿⣿⣿⣿⣿⣿⣿⣿⣿⣿⣿⣿⣿⣿⣿⢇⣰⣿⣷⣿⣿⣿⣿⣿⣿⣿⣿⣿⣿⣿⣿⣿⣿⣿⣿⣿⣿⣿⣿⣿⣿⣿⣿⣿⣿⣿⣿⣿⣿⣿⣿⣿⣿⣿⣿⣿⣿⣿⣿⣿⣿⣿⣿⣿⣿⣿⣿⣿⡿⠁⠀⠀⠀⠀⠀⠀⠀⠀⠀⠀⠀⠀⠀⠀⠀⠀⠀⠀⠀⠀⠀⠀⠀⠀⠀⠀⠀⠀⠀⠀⠀⢕⢀⠀⠀⠀⠀⠀⠀⠀⠀⠀⠀⠁⠇⢝⣿⣿⢸⡟⡼⢇⢕⢕⢸⣿⣿⣏⡕⠕⢕⢕⢕⢕⢕⣵⣿⣿⡿⢏⢕⣱⣿⣿⣿⣿⣿⣿⠀</a:t>
            </a:r>
            <a:br/>
            <a:r>
              <a:t>⢕⢕⢕⢕⢕⢕⢕⢕⢕⢕⢕⢕⢕⢕⢕⢕⢕⢕⢕⢕⢕⣿⡇⢕⢕⢕⢕⢕⢕⢕⡇⢕⢕⢕⢔⢕⢕⢕⢕⢕⢔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⠑⠀⠀⠀⠀⠀⠀⠀⠀⠔⠄⠁⠀⠀⠀⠀⠀⠀⠀⠀⠀⠀⠀⠀⠀⠀⠀⠀⠀⠀⠀⠀⠀⠁⢕⢄⠀⠀⠀⠀⠀⠀⠀⠄⣄⢀⠀⠁⠁⢻⡜⢇⢏⢕⢕⢕⢕⢹⣏⢕⢕⢕⢕⢕⢕⢕⣾⣿⡟⢏⢕⢕⣼⣿⣿⣿⣿⣿⣿⣿⠀</a:t>
            </a:r>
            <a:br/>
            <a:r>
              <a:t>⢕⢕⢕⢕⢕⢕⢕⢕⢕⢕⢕⢕⢕⢕⢕⢕⢕⢕⢕⢕⢕⢾⡇⢕⢕⢕⢕⢕⢕⢕⡇⢕⢕⢕⢕⢕⢕⢕⢕⠑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⢄⢄⢀⠀⠀⠀⠀⠀⠀⠀⠀⠀⠀⠀⠀⠀⠀⠀⠀⠀⠀⠀⠀⠀⠀⠀⠀⠀⠀⠀⠀⠀⢕⢕⢕⠀⠀⠀⠀⠀⠀⠀⢹⠧⢆⢄⡀⠀⠁⢕⢕⢕⢕⢕⢕⢕⢻⢕⢕⢕⢕⢕⣱⣿⢿⢍⢕⢕⣱⣾⣿⣿⣿⣿⣿⣿⣿⣿⠀</a:t>
            </a:r>
            <a:br/>
            <a:r>
              <a:t>⢕⢕⢕⢕⢕⢕⢕⢕⢕⢕⢕⢕⢕⢕⢕⢕⢕⢕⢕⢕⠕⢺⣧⢕⢕⢕⢕⢕⢕⠀⣷⢕⢕⠁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⢕⠑⠑⠀⠀⠀⠀⠀⠀⠀⠀⠀⠀⠀⠀⠀⠀⠀⠀⠐⠀⠀⠀⠀⠀⠀⠀⠀⠀⠀⠀⢕⢕⢕⢕⢕⠀⠀⠀⠀⠀⠀⠀⢎⢪⣿⣷⢗⢔⢄⢁⠕⢕⢕⢕⢕⢕⢕⢕⢕⢕⡱⢏⢝⢕⢕⢕⣼⣿⣿⣿⣿⣿⣿⣿⣿⣿⣿⠀</a:t>
            </a:r>
            <a:br/>
            <a:r>
              <a:t>⢕⢕⢕⢕⢕⢕⢕⢕⢕⢕⢕⢕⢕⢕⠕⢕⢕⢕⢑⢔⢕⢜⣿⢕⢕⢕⢕⢕⢕⢀⢹⢕⢕⠀⢕⢕⢕⢕⠑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⢠⣴⣵⣵⡕⢔⢄⠀⠀⠀⠀⢀⢕⢕⠀⠀⠀⠀⠀⠀⠀⠀⠀⠀⠀⠀⠀⠀⠀⠀⠀⠀⠀⢀⢕⢕⢕⢕⢕⢕⠀⠀⠀⠀⠀⠀⠁⢴⢮⢕⢕⢕⢕⢕⢕⢕⢕⢕⢕⢕⢕⢕⢕⢜⢕⢕⢕⢕⢕⢕⣿⣿⣿⣿⣿⣿⣿⣿⣿⣿⣿⠀</a:t>
            </a:r>
            <a:br/>
            <a:r>
              <a:t>⢕⢕⢕⢕⢕⢕⢕⢕⢕⢕⢕⢕⢕⢕⢕⠁⠁⢔⢕⢕⢕⢕⢹⢕⢕⢕⢕⢕⢕⢕⢸⢕⢕⠐⢄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⡜⠛⠟⢟⢕⢕⢕⠀⠀⠀⠀⠑⠕⠑⠀⠀⠀⠀⠀⠀⠀⠀⠀⠀⠀⠀⠀⠀⠀⠀⠀⠀⢀⢕⢕⢕⢕⢕⢕⢕⢕⠀⠀⠀⠀⠀⠀⠘⢕⢕⢕⢕⢕⢕⢕⢕⢕⢕⢕⢕⢕⢕⢕⢕⢕⢕⢕⢕⢕⠕⡈⣿⣿⣿⣿⣿⣿⣿⣿⢟⢕⠀</a:t>
            </a:r>
            <a:br/>
            <a:r>
              <a:t>⢕⢕⢕⢕⢕⢕⢕⢕⢕⢕⢕⢕⢕⢕⢑⠄⠀⢕⢕⢕⢕⢕⢸⡇⢕⢕⢕⢕⢕⢕⢜⡇⢕⢕⢕⢕⢕⠑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⠀⠁⠁⢕⢕⢕⢄⠀⠀⠀⠀⠀⠀⠀⠀⠀⠀⠀⠀⠀⠀⠀⠀⠀⠀⠀⠀⠀⠀⢠⣿⣧⢕⢕⢕⢕⢕⢕⠑⠀⠀⠀⠀⠀⠀⠀⠕⢕⢕⢕⢕⢕⢕⢕⢕⢕⢕⢕⢕⢑⢕⢕⢕⢕⢕⢕⢕⢔⢡⣾⣿⣿⣿⣿⣿⡿⢕⢕⢕⠀</a:t>
            </a:r>
            <a:br/>
            <a:r>
              <a:t>⢕⢕⢕⢕⢕⢕⢕⢕⢕⢕⢕⠕⢅⢔⢕⢔⠀⢕⢕⢕⢕⢕⢜⣇⢕⢕⢕⢕⢕⢕⢕⠇⢕⢕⢕⢕⢕⢕⢕⢕⢕⠑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⡔⠀⠀⠀⢕⢕⢕⢕⢕⢔⢄⢀⠀⠀⠀⠀⠀⠀⠀⠀⠀⠀⠀⠀⠀⠀⠀⠀⢀⣴⣿⣿⣿⣷⡕⢕⢕⠑⠀⠀⠀⠀⠀⠀⠀⠀⠀⠀⢕⢕⢕⢕⢕⢕⢕⢕⢕⢕⢜⢕⢕⢕⢕⢕⢕⢕⢕⢕⢱⣿⣿⣿⣿⣿⣿⢏⢕⢕⢕⢕⠀</a:t>
            </a:r>
            <a:br/>
            <a:r>
              <a:t>⢕⢕⢕⢕⢕⢕⢕⢕⢕⢑⢅⢕⢕⢕⢕⢕⢄⢕⢕⢕⢕⢕⢕⢹⢕⢕⢕⢕⢕⢑⢔⢰⢕⢕⢕⢕⢁⢕⢕⢅⢱⠁⢅⢕⢕⢕⢕⢕⢕⢕⢕⢕⢜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⡇⠻⣿⣿⣿⣿⣿⣿⣷⡀⠀⠀⠕⢕⢕⢕⢕⢕⢕⢕⢕⠑⠀⢔⢕⢄⠀⠀⢄⢀⠀⠀⠀⠀⢀⣰⣾⣿⣿⣿⣿⣿⡿⠃⠀⠀⠀⠀⠀⠀⠀⠀⠀⢀⢀⢄⢔⢕⢕⢕⢕⢕⢕⢕⢕⢕⢕⢕⢕⢕⢕⢕⢕⢕⢕⠕⣻⣿⣿⣿⣿⢟⢕⢕⢕⢕⢕⢕⠀</a:t>
            </a:r>
            <a:br/>
            <a:r>
              <a:t>⢕⢕⢕⢕⢕⢕⠕⢑⢔⢕⢕⢕⢕⢕⢕⢕⢕⢕⢕⢕⢕⢕⢕⢜⡕⢕⢕⢕⢕⢕⢔⢕⡕⠑⢕⢕⢕⡱⢅⠔⢕⢇⢕⢕⢕⢕⢕⢕⢕⢕⢕⢕⢕⢜⣿⣿⣿⣿⣿⣿⣿⣿⣿⣿⣿⣿⣿⣿⣿⣿⣿⣿⣿⣿⣿⣿⣿⣿⣿⣿⣇⢜⠻⣿⣿⣿⣿⣿⣿⣿⣿⣿⣿⣿⣿⣿⣿⣿⣿⣿⣿⣿⣿⣿⣿⣿⣿⣿⣿⣿⣿⣿⣿⣿⣿⣿⣿⣿⣿⣿⣿⣿⣿⣿⣿⣿⣿⣿⣿⣿⣿⣿⣿⣿⣿⣿⣿⣿⣿⣿⣿⣿⣿⣿⣿⣿⣿⣿⣿⣿⣿⣿⣿⡔⠈⠻⣿⣿⣿⣿⣿⣷⡄⢔⢅⢃⢵⡕⢕⢕⢕⠕⠑⠀⠀⠁⠕⠕⢰⣕⢕⠑⠁⠀⢀⣴⣾⣿⣿⣿⣿⣿⢟⢋⠀⢀⢀⢄⢐⢁⢄⢄⢔⢔⢕⢕⢕⢕⢕⢕⢕⢕⢕⢕⢕⢕⢕⢕⢕⢕⢕⢕⢕⢕⢕⢕⠕⣾⢿⣿⣿⡿⢕⢕⢕⢕⢕⢕⢕⣱⠀</a:t>
            </a:r>
            <a:br/>
            <a:r>
              <a:t>⢕⢕⢕⢕⢑⢕⢕⢕⢕⢕⢕⢕⢕⢕⢕⢕⢕⢕⢕⢕⢕⢕⢕⢌⢇⢕⢕⢕⢕⢕⢕⢕⢕⢕⢕⢁⢱⣇⢱⠕⢴⠜⢕⢕⢕⢕⢕⢕⢕⢕⢕⢕⢕⢕⢜⣿⣿⣿⣿⣿⣿⣿⣿⣿⣿⣿⣿⣿⣿⣿⣿⣿⣿⣿⣿⣿⣿⣿⣿⣿⣿⣕⢕⢝⢿⣿⣿⣿⣿⣿⣿⣿⣿⣿⣿⣿⣿⣿⣿⣿⣿⣿⣿⣿⣿⣿⣿⣿⣿⣿⣿⣿⣿⣿⣿⣿⣿⣿⣿⣿⣿⣿⣿⣿⣿⣿⣿⣿⣿⣿⣿⣿⣿⣿⣿⣿⣿⣿⣿⣿⣿⣿⣿⣿⣿⣿⣿⣿⣿⣿⣿⣿⣿⣿⣧⡀⠁⠝⢿⣿⣿⣿⣿⣧⡝⢣⣅⢜⢕⢁⠀⠀⠀⠀⠀⠀⠀⠁⠘⠻⢇⣀⣠⣾⣿⣿⣿⣿⣿⣟⣝⣵⣴⣷⣷⣷⣷⣷⣷⣵⢕⡕⢕⢕⢕⢕⢕⢕⢕⢕⢕⢕⢕⢕⢕⢕⢕⢕⢕⢕⢕⢕⢕⢕⠕⡵⢞⣵⣿⡿⢏⢕⢕⢕⢕⢕⢕⢕⣼⣿⠀</a:t>
            </a:r>
            <a:br/>
            <a:r>
              <a:t>⢕⠕⢅⢔⢕⢕⢕⢕⢕⢕⢕⢕⢕⢕⢕⢕⢕⢕⢕⢕⢕⢕⢕⢕⢸⢕⢕⢕⢕⢕⢕⢕⢕⡕⢕⢕⣻⢫⡴⣿⣾⣿⢕⢕⢕⢕⢕⢕⢕⢕⢕⢕⢕⢕⢕⢜⢿⣿⣿⣿⣿⣿⣿⣿⣿⣿⣿⣿⣿⣿⣿⣿⣿⣿⣿⣿⣿⣿⣿⣿⣿⣿⡇⢕⢕⢜⢿⢿⣿⣿⣿⣿⣿⣿⣿⣿⣿⣿⣿⣿⣿⣿⣿⣿⣿⣿⣿⣿⣿⣿⣿⣿⣿⣿⣿⣿⣿⣿⣿⣿⣿⣿⣿⣿⣿⣿⣿⣿⣿⣿⣿⣿⣿⣿⣿⣿⣿⣿⣿⣿⣿⣿⣿⣿⣿⣿⣿⣿⣿⣿⣿⣿⣞⢿⣿⣿⣦⡀⠀⠙⠟⢿⣿⣿⣿⣷⣵⣔⣑⣁⣀⣀⣀⣀⣄⣤⣤⣴⣶⣾⣿⣿⣿⣿⣿⣿⣿⣿⣿⣿⣿⣿⣿⣿⣿⣿⣿⣿⣿⣿⢯⢔⢕⢕⢕⢕⢕⢕⢕⢕⢕⢕⢕⢕⢕⢕⢕⢕⢕⢕⢕⢕⢕⡵⢪⣷⣿⣿⢏⢕⢕⢕⢕⢕⢕⢕⣱⣿⣿⣿⠀</a:t>
            </a:r>
            <a:br/>
            <a:r>
              <a:t>⢕⢕⢕⢕⢕⢕⢕⢕⢕⢕⢕⢕⢕⢕⢕⢕⢕⢕⢕⠕⢅⢕⢕⢕⢅⢇⢕⢕⢕⢕⢕⢕⢕⢕⢀⢱⣿⣿⣿⣿⣿⣿⢕⢕⢕⢕⢕⢕⢕⢕⢕⢕⢕⢕⢕⢕⢜⢿⣿⣿⣿⣿⣿⣿⣿⣿⣿⣿⣿⣿⣿⣿⣿⣿⣿⣿⣿⣿⣿⣿⣿⣿⣿⡕⢕⢕⢕⢕⢍⢻⣿⣿⣿⣿⣿⣿⣿⣿⣿⣿⣿⣿⣿⣿⣿⣿⣿⣿⣿⣿⣿⣿⣿⣿⣿⣿⣿⣿⣿⣿⣿⣿⣿⣿⣿⣿⣿⣿⣿⣿⣿⣿⣿⣿⣿⣿⣿⣿⣿⣿⣿⣿⣿⣿⣿⣿⣿⣿⣿⣿⣿⣿⣿⣿⣿⣿⣻⣺⡦⣄⢀⠑⠘⢝⠻⢿⣿⣿⣿⣿⣿⣿⣿⣿⣿⣿⣿⣿⣿⣿⣿⣿⣿⣿⣿⣿⣿⣿⣿⣿⣿⣿⣿⣿⣿⣿⣿⣿⢟⢕⢕⢕⢕⢕⢕⢕⢕⢕⢕⢕⢕⣵⣷⣵⢕⢕⢕⢕⢕⢕⢕⡵⣪⣾⣿⣿⡟⢕⢕⢕⢕⢕⢕⢕⣱⣾⣿⣿⣿⣿⠀</a:t>
            </a:r>
            <a:br/>
            <a:r>
              <a:t>⢕⢕⢕⢕⢕⢕⢕⢕⢕⢕⢕⢕⢕⢕⢕⢕⢕⢑⢕⢕⢕⢕⢕⢕⢕⢌⢕⢕⢕⢕⢕⢕⢕⢕⢕⢽⣿⣿⣿⣿⣿⣿⢕⢕⢕⢕⢕⢕⢕⢕⢕⢕⢕⢕⢕⢕⢕⢜⢻⣿⣿⣿⣿⣿⣿⣿⣿⣿⣿⣿⣿⣿⣿⣿⣿⣿⣿⣿⣿⣿⣿⣿⣿⣿⣷⡇⢕⢕⢕⢑⠌⢻⣿⣿⣿⣿⣿⣿⣿⣿⣿⣿⣿⣿⣿⣿⣿⣿⣿⣿⣿⣿⣿⣿⣿⣿⣿⣿⣿⣿⣿⣿⣿⣿⣿⣿⣿⣿⣿⣿⣿⣿⣿⣿⣿⣿⣿⣿⣿⣿⣿⣿⣿⣿⣿⣿⣿⣏⣿⣏⢔⢔⢔⢄⢈⢛⢞⢽⡪⢿⢗⡄⠀⠀⠀⠀⠁⢝⢝⢟⢿⢿⣿⣿⣿⣿⣿⣿⣿⣿⣿⣿⣿⣿⣿⣿⣿⣿⣿⣿⣿⣿⣿⣿⣿⣿⢟⢕⢕⢕⢕⢕⢕⢕⢕⢕⢕⢕⣱⣵⣿⣿⣿⢏⢕⢕⢕⢕⢕⡵⣫⣾⣿⣿⡿⢏⢕⢕⢕⢕⢕⢕⣱⣾⣿⣿⣿⣿⣿⡿⠀</a:t>
            </a:r>
            <a:br/>
            <a:r>
              <a:t>⢕⢕⢕⢕⢕⢕⢕⢕⢕⢕⢕⢕⢕⢕⢕⢅⢕⢕⢕⢕⢕⢕⢕⢕⢕⢕⢕⢕⢕⢕⢕⢕⢕⢀⢕⣿⣿⣿⣿⣿⣿⣿⡇⢕⢕⢕⢕⢕⢕⢕⢕⢕⢕⢕⢕⢕⢕⢕⢜⢻⣿⣿⣿⣿⣿⣿⣿⣿⣿⣿⣿⣿⣿⣿⣿⣿⣿⣿⣿⣿⣿⣿⣿⣿⣿⣿⣿⣿⣷⣕⢕⢕⢑⢝⢻⢿⣿⣿⣿⣿⣿⣿⣿⣿⣿⣿⣿⣿⣿⣿⣿⣿⣿⣿⣿⣿⣿⣿⣿⣿⣿⣿⣿⣿⣿⣿⣿⣿⣿⣿⣿⣿⣿⣿⣿⣿⣿⣿⣿⣿⣿⣿⣿⣿⣿⣿⣿⣿⢕⢕⢕⢕⢕⢕⢕⢕⢕⢕⢔⢀⢯⡷⢕⢔⢸⣫⢦⢄⢁⢐⣶⣷⣶⣾⣿⣿⣿⣿⣿⣿⣿⣿⣿⣿⣿⣿⣿⣿⣿⣿⣿⣿⣿⢿⢏⢕⢕⢕⢕⢕⢕⢕⢕⢕⢕⢕⣱⣾⣿⣿⣿⣿⢏⢕⢕⢕⢕⢕⣱⣾⣿⣿⣿⢏⢕⢕⢕⢕⢕⢕⢕⣵⣿⣿⣿⣿⣿⣿⡟⢕⠀</a:t>
            </a:r>
            <a:br/>
            <a:r>
              <a:t>⢕⢕⢕⢕⢕⢕⢕⢕⢕⢕⢕⢕⢑⢔⢕⢕⢕⢕⢕⢕⢕⢕⢕⢕⢕⢕⢕⢕⢕⠕⢕⢕⢕⢕⢱⣿⣿⣿⣿⣿⣿⣿⡇⢕⢕⢕⢕⢕⢕⢕⢕⢕⢕⢕⢕⢕⢕⢕⢕⢕⢻⣿⣿⣿⣿⣿⣿⣿⣿⣿⣿⣿⣿⣿⣿⣿⣿⣿⣿⣿⣿⣿⣿⣿⣿⣿⣿⣿⣷⣼⡕⢇⣕⢕⢕⢕⢜⢻⢿⣿⣿⣿⣿⣿⣿⣿⣿⣿⣿⣿⣿⣿⣿⣿⣿⣿⣿⣿⣿⣿⣿⣿⣿⣿⣿⣿⣿⣿⣿⣿⣿⣿⣿⣿⣿⣿⣿⣿⣿⣿⣿⣿⣿⣿⣿⣿⣿⣿⠑⢕⢕⢕⢕⢕⢕⢕⢕⢕⢕⢕⢔⢱⠝⢼⢎⢨⠏⡓⠃⢊⠚⢟⣿⣿⣿⣿⣿⣿⣿⣿⣿⣿⣿⣿⣿⣿⣿⣿⣿⣿⡿⢟⢕⢕⢕⢕⢕⢕⢕⢕⢕⢕⢕⣱⣵⣿⣿⣿⣿⣿⡿⢏⢕⢕⢕⢜⣱⣾⣿⡻⢱⡟⢕⢕⢕⢕⢕⢕⠕⣱⣿⣿⣿⣿⣿⣿⡿⢇⢕⢕⠀</a:t>
            </a:r>
            <a:br/>
            <a:r>
              <a:t>⢕⢕⢕⢕⢕⢕⢕⢕⢕⠕⢕⢕⢕⢕⢕⢕⢕⢕⢕⢕⢕⢕⢕⢕⢕⢕⢕⢕⢕⢔⢕⢕⠕⢔⢸⣿⣿⣿⣿⣿⣿⣿⡇⢕⢕⢕⢕⢕⢕⢕⢕⢕⢕⢕⢕⢕⢕⢕⢕⢄⢕⢹⢿⣿⣿⣿⣿⣿⣿⣿⣿⣿⣿⣿⣿⣿⣿⣿⣿⣿⣿⣿⣿⣿⣿⣿⣿⣿⣿⣿⣿⣿⣿⣧⣕⢕⢕⢕⢕⢝⢟⢿⣿⣿⣿⣿⣿⣿⣿⣿⣿⣿⣿⣿⣿⣿⣿⣿⣿⣿⣿⣿⣿⣿⣿⣿⣿⣿⣿⣿⣿⣿⣿⣿⣿⣿⣿⣿⣿⣿⣿⣿⣿⣿⣿⣿⣿⣿⢕⢕⢕⢕⢕⢕⢕⢕⢕⢕⢕⢕⢕⢕⢕⢕⢕⠀⢕⠁⣸⣥⣿⣿⣿⣿⣿⣿⣿⣿⣿⣿⣿⣿⣿⣿⣿⣿⣿⡿⢟⢕⢕⢕⢕⢕⢕⢕⢕⢕⢕⢕⣥⣾⣿⣿⣿⣿⣿⣿⡿⢏⢕⢕⢎⢕⢵⣾⡿⢫⡝⢱⢏⢕⢕⢕⢕⢕⢕⣱⣾⣿⣿⣿⣿⣿⣿⢟⢕⢕⢕⢕⠀</a:t>
            </a:r>
            <a:br/>
            <a:r>
              <a:t>⢕⢕⢕⢕⢕⢕⢕⠕⢅⢕⢕⢕⢕⢕⢕⢕⢕⢕⢕⢕⢕⢕⢕⢕⢕⢕⢕⢕⢕⢕⢕⢕⢄⢇⣼⣿⣿⣿⣿⣿⣿⣿⡇⢕⢕⢕⢕⢕⢕⢕⢕⢕⢕⢕⢕⢕⢕⢕⢑⢕⢕⢕⢝⣿⣿⣿⣿⣿⣿⣿⣿⣿⣿⣿⣿⣿⣿⣿⣿⣿⣿⣿⣿⣿⣿⣿⣿⣿⣿⣿⣿⣿⣿⣿⣿⣷⣮⣵⣃⣑⡕⡕⢕⢙⢝⢟⢿⣿⣿⣿⣿⣿⣿⣿⣿⣿⣿⣿⣿⣿⣿⣿⣿⣿⣿⣿⣿⣿⣿⣿⣿⣿⣿⣿⣿⣿⣿⣿⣿⣿⣿⣿⣿⣿⣿⣿⣿⣿⠑⢕⢕⢕⢕⢕⢕⢕⢕⢕⢕⢕⢕⢕⢕⢕⢕⢄⢕⠘⣿⣿⣿⣿⣿⣿⣿⣿⣿⣿⣿⣿⣿⣿⣿⣿⡿⢟⢕⢕⢕⢕⢕⢕⢕⢕⢕⢕⣱⣵⣿⣿⣿⣿⣿⣿⣿⣿⢟⢏⢕⢕⢕⣑⣵⣿⣿⡿⢎⢕⢄⢎⢕⢕⢕⢕⣕⣵⣾⣿⣿⣿⣿⣿⣿⡿⢏⢕⢕⢕⢕⣵⠀</a:t>
            </a:r>
            <a:br/>
            <a:r>
              <a:t>⢕⢕⢕⢕⢕⢕⢅⢕⢕⢕⢕⢕⢕⢕⢕⢕⢕⢕⢕⢕⢕⢕⢔⢕⢕⢕⢕⢕⢕⢕⢕⢕⢱⢕⣿⣿⣿⣿⣿⣿⣿⣿⡇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⡄⢕⢕⢕⢕⢕⢕⢕⢕⢕⢕⢕⢕⢕⢕⢕⢕⠕⠕⠕⣙⣿⣿⣿⣿⣿⣿⣿⣿⣿⣿⣿⡿⢟⢋⢕⢕⢕⢕⢕⢕⢕⢕⢕⣱⣵⣾⣿⣿⣿⣿⣿⣿⣿⣿⡿⢏⢕⢕⢕⢕⣱⣷⣿⣿⡿⣯⢕⢕⢅⢇⢕⢕⢕⢱⣾⣿⣿⣿⣿⣿⣿⣿⣿⢟⢕⢕⢕⢕⢕⢕⢝⠀</a:t>
            </a:r>
            <a:br/>
            <a:r>
              <a:t>⢕⢕⢕⢕⢕⢕⢕⢕⢕⢕⢕⢕⢕⢕⢕⢕⢕⢕⢕⢕⢕⢕⢕⢕⢕⢕⢕⢕⢕⢕⢀⠑⢕⢸⣿⣿⣿⣿⣿⣿⣿⣿⡇⢕⢕⢕⢕⢕⢕⢕⢕⢕⢕⢕⢕⢕⢕⢕⠁⢕⢕⢕⢕⢕⢜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⠑⢕⢕⠕⣀⣼⣿⣿⣿⣿⣿⣿⣿⣿⣿⡿⢟⢏⢕⢕⢕⢕⢕⢕⢕⢕⢕⣑⣵⣾⣿⣿⣿⣿⣿⣿⣿⢿⢟⡫⢝⢕⢕⢕⢕⢕⣱⣾⣿⣽⣿⢿⢫⢎⢕⢁⢕⢕⢕⢕⢵⣿⣿⣿⣿⣿⣿⣿⣿⡿⢕⢕⢕⠕⣕⣕⢕⢕⢕⠀</a:t>
            </a:r>
            <a:br/>
            <a:r>
              <a:t>⢕⢕⢕⢕⢕⢕⢕⢕⢕⢕⢕⢕⢕⢕⢕⢕⢕⢕⢕⢕⢕⢕⢕⢕⢕⢕⢕⢕⢕⢕⢕⢱⢕⣿⣿⣿⣿⣿⣿⣿⣿⣿⢕⢕⢕⢕⢕⢕⢕⢕⢕⢕⢕⢕⢕⢕⢕⢕⢄⢕⢕⢕⢕⢕⢕⢕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⠕⣀⣾⣿⣿⣿⣿⣿⣿⣿⡿⢟⢏⢕⢕⢕⢕⢕⢕⢕⢕⢕⣱⣷⣿⣿⣿⣿⣿⣿⣿⢿⢟⢝⢕⢕⢜⢕⢕⢕⢕⢕⣱⡾⢝⣿⢿⡟⢇⢰⢇⢕⢕⢕⢕⢕⢕⢱⣿⣿⣿⣿⣿⣿⣿⣿⢟⢕⢕⢕⢕⢕⢝⢕⢕⢕⢕⠀</a:t>
            </a:r>
            <a:br/>
            <a:r>
              <a:t>⢕⢕⢕⢕⢕⢕⢕⢕⢕⢕⢕⢕⢕⢕⢕⢕⢅⢕⢕⢕⢕⢕⢕⢕⢕⢕⢕⢕⢕⢕⢑⢇⢸⣿⣿⣿⣿⣿⣿⣿⣿⣿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⢀⠚⣿⣿⣿⣿⡿⢿⢟⢝⢕⢕⢕⢕⢕⢕⢕⢕⠕⣱⣥⣾⣿⣿⣿⡿⢿⢟⢟⢝⢕⢕⢕⡵⢎⢕⢕⢕⢕⢕⢕⣱⣾⡟⢝⣾⡿⢏⢕⢕⢕⢕⢕⢄⢕⢕⠕⠵⣿⣿⣿⣿⣿⣿⣿⡿⢇⢔⢔⠅⠁⠑⠑⠕⠕⠕⠵⠵⠀</a:t>
            </a:r>
            <a:br/>
            <a:r>
              <a:t>⢕⢕⢕⢕⢕⢕⢕⢕⢕⢕⢕⢕⢕⢕⢅⢕⢕⢕⢕⢕⢕⢕⢕⢕⢕⢕⢕⢕⢕⢕⢱⢕⣿⣿⣿⣿⣿⣿⣿⣿⣿⣿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⣕⠁⢕⢕⢕⢕⢕⢕⢕⠕⢕⢰⢟⢟⢟⢝⢕⢕⢕⢕⢕⢕⢕⢕⢕⣑⣥⣷⣿⢿⢿⢟⢟⢝⢕⢕⢕⢕⢕⢕⣕⣵⢞⢏⢕⢕⢕⢕⢕⢕⢕⣷⡛⢃⣾⡿⢏⢕⢕⢕⢕⢕⢕⢕⢕⢕⢕⢱⣾⣿⣿⣿⣿⣿⣿⡟⢕⢕⢕⠁⠀⠀⠀⠀⠀⠕⢕⢕⢕⠀</a:t>
            </a:r>
            <a:br/>
            <a:r>
              <a:t>⢕⢕⢕⢕⢕⢕⢕⢕⢕⢕⢕⢕⢅⢕⢕⢕⢕⢕⢕⢕⢕⢕⢕⢕⢕⢕⢕⢕⢕⢄⢇⣾⣿⣿⣿⣿⣿⣿⣿⣿⣿⡏⢕⢕⢕⢕⢕⢕⢕⢕⢕⢕⢕⢕⢕⢕⢕⠑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⣷⣥⢛⢇⢅⢕⢕⢔⢕⢕⢕⢕⢕⢕⢕⢕⢕⢕⢕⢱⢕⢕⢟⡜⢝⢝⢕⢕⢕⢕⢕⢕⢕⢕⢕⢕⣱⡵⢟⢏⢕⢕⢕⢕⢕⢕⢕⢕⣵⢟⡕⢱⡿⢛⢕⢕⢱⢕⢕⢕⢕⢕⠕⢕⢕⢑⣿⣿⣿⣿⣿⣿⣿⢏⢕⢕⠕⠁⠀⠀⠀⠀⠀⠀⢄⢕⢕⢕⠀</a:t>
            </a:r>
            <a:br/>
            <a:r>
              <a:t>⠁⠁⠁⠑⠑⠑⠑⠕⠕⠅⠔⢕⢕⢕⢕⢕⢕⢕⢕⢕⢕⢕⢕⢕⢕⢕⢕⢕⠕⢕⣸⣿⣿⣿⣿⣿⣿⣿⣿⣿⣿⡇⢕⢕⢕⢕⢕⢕⢕⢕⢕⢕⢕⢕⢕⢕⢕⢄⢕⢕⢕⢕⢕⢕⢕⢕⢕⢕⢕⢕⢙⣿⣿⣿⣿⣿⣿⣿⣿⣿⣿⣿⣿⣿⣿⣿⣿⣿⣿⣿⣿⣿⣿⣿⣿⣿⣿⣿⣿⣿⣿⣿⣿⣿⣿⣿⣿⣿⣿⣿⣿⣿⣿⣿⣿⣿⣿⣿⣿⣿⣿⣿⣿⣿⣿⣿⣿⣿⣿⣿⣿⣿⣿⣿⣿⣿⣿⣿⣿⣿⣿⣿⣿⣿⣿⣿⣿⣿⣿⣿⣿⣿⣿⣿⣷⣷⣷⣷⣷⣵⣵⣵⣵⣵⣵⣥⣷⣷⣷⣷⣷⡷⢞⢕⢕⢕⢕⢕⢕⢕⢕⢕⢕⢕⣕⣵⣾⢿⢏⢕⢕⢕⢕⢕⢕⢕⢕⢕⣵⣿⢟⠕⡈⠉⢐⢇⢕⡵⢕⢕⢕⢕⢕⢕⢔⢕⢕⣼⣿⣿⣿⣿⣿⣿⢏⢕⢕⠑⠀⠀⠀⠀⠀⠀⠀⢔⢕⢕⢕⢕⠀</a:t>
            </a:r>
            <a:br/>
            <a:r>
              <a:t>⠀⠀⠀⠀⠀⠀⠀⠀⠀⠀⠀⠀⠀⠀⠁⠁⠑⠑⠑⠕⠕⢕⢕⢕⢕⢕⢕⢕⢕⣱⣿⣿⣿⣿⣿⣿⣿⣿⣿⣿⣿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⢵⢎⢕⢕⢕⢕⢕⢕⢕⢕⣕⣱⣷⣿⢿⢏⢕⢕⢕⢕⢕⢕⢕⢕⢕⢑⣵⣿⡿⠝⢕⢕⢕⢕⢕⢕⢜⢕⢕⢕⢕⢕⢕⢕⢕⢕⣸⣿⣿⣿⣿⣿⣿⢏⢕⠑⠑⠀⠀⠀⠀⠀⠀⠀⠀⢕⢕⢕⢕⢕⠀</a:t>
            </a:r>
            <a:br/>
            <a:r>
              <a:t>⠀⠀⠀⠀⠀⠀⠀⠀⠀⠀⠀⠀⠀⠀⠀⠀⠀⠀⠀⠀⠀⠀⠀⠁⠁⠑⠑⢔⣱⣿⣿⣿⣿⣿⣿⣿⣿⣿⣿⣿⡇⢕⢕⢕⢕⢕⢕⢕⢕⢕⢕⢕⢕⢕⢕⢕⠑⢕⢕⢕⢕⢕⢕⢕⢕⢕⢕⢕⢕⢕⢕⢕⢜⠹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⢝⢎⢕⢕⢕⢕⢕⢕⢕⣱⣥⣷⣿⢿⢟⢝⢕⢕⢕⢕⢕⢕⢕⢕⢕⠕⣱⣾⣿⡿⠇⢕⢕⠅⢕⢑⢇⢕⢅⢕⢕⢕⢕⢕⢕⢕⢑⢕⢸⣿⣿⣿⣿⣿⣿⠇⠁⠀⠀⠀⠀⠀⠀⠀⠀⠀⢀⢕⢕⢕⢕⢕⢕⠀</a:t>
            </a:r>
            <a:br/>
            <a:r>
              <a:t>⠀⠀⠀⠀⠀⠀⠀⠀⠀⠀⠀⠀⠀⠀⠀⠀⠀⠀⠀⠀⠀⠀⠀⠀⠀⠀⠀⠚⠛⠛⠛⠛⠛⠛⠛⠛⠛⠛⠛⠛⠃⠑⠑⠑⠑⠑⠑⠑⠑⠑⠑⠑⠑⠑⠑⠑⠑⠑⠑⠑⠑⠑⠑⠑⠑⠑⠑⠑⠑⠑⠑⠑⠑⠘⠙⠛⠛⠛⠛⠛⠛⠛⠛⠛⠛⠛⠛⠛⠛⠛⠛⠛⠛⠛⠛⠛⠛⠛⠛⠛⠛⠛⠛⠛⠛⠛⠛⠛⠛⠛⠛⠛⠛⠛⠛⠛⠛⠛⠛⠛⠛⠛⠛⠛⠛⠛⠛⠛⠛⠛⠛⠛⠛⠛⠛⠛⠛⠛⠛⠛⠛⠛⠛⠛⠛⠛⠛⠛⠛⠛⠛⠛⠛⠛⠛⠛⠛⠛⠛⠛⠛⠛⠛⠛⠙⠑⠑⠑⠑⠑⠑⠑⠑⠑⠚⠛⠛⠋⠑⠑⠑⠑⠑⠑⠑⠑⠑⠑⠑⠑⠑⠑⠛⠛⠛⠛⠛⠛⠛⠓⠓⠑⠃⠑⠊⠑⠑⠑⠑⠑⠑⠑⠑⠑⠐⠛⠛⠛⠛⠛⠛⠃⠀⠀⠀⠀⠀⠀⠀⠀⠀⠀⠐⠑⠑⠑⠑⠑⠑⠑⠀</a:t>
            </a:r>
            <a:br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⣵⣴⣿⡿⢿⢟⢏⢕⢕⢕⢕⢕⢕⢞⢟⢟⢟⢝⢝⢝⢝⢍⢝⢕⢕⢕⢕⢕⢔⢜⢝⢜⢕⢜⢕⢑⢕⢕⢕⣾⣿⡿⢕⢕⢇⢸⣿⣿⡿⢏⢕⢍⢝⢍⢍⢕⢕⢌⣿⣿⣿⣿⡿⢕⢕⢕⢕⢕⢕⢕⢕⢕⢕⢕⢕⢕⢕⢕⢕⢕⢕⢕⢕⢕⢕⢕⢕⢕⡇⢻⢿⣷⣕⡝⢻⢿⣿⣿⣿⣿⣿⣿⣿⣿⣿⣿⣿⣿⣿⣷⣕⢕⢕⢸⣿⣿⣿⣿⢏⢕⣼⣿⣿⣿⣿⣿⣿⣿⢇⣿⣿⣿⣿⣿⣿⣿⣿⢇⡿⠿⢿⣿⣿⣿⣿⣿⣿⣿⣿⣿⣿⣿⣿⣿⣿⣿⣿⣿⣿⣿⣿⣿⣿⣿⣿⣿⣿⣿⣿⣿⣿⣿⣿⣿⣿⣿⣿⣿⣿⣿⣿⣿⣿⣿⣿⣿⣿⡿⢏⢕⢕⢕⢕⢕⢕⢕⢕⢕⢕⢕⢕⢕⢕⢕⢕⢕⢕⢕⢕⢕⢕⢕⢕⢕⢕⢕⢕⢕⢕⢕⢔⢀⠁⠑⠕⢕⢕⢕⢕⢕⢕⢕⢕⢕⢕⢕⢕⢕⢕⠀</a:t>
            </a:r>
            <a:br/>
            <a:r>
              <a:t>⡿⢟⢕⢕⢕⢕⢕⢕⢕⢕⢕⢕⢕⢕⢕⢕⢕⢕⢕⢕⢕⢕⢕⢕⢕⢕⢕⢕⢕⢕⢕⢕⢕⢑⢕⢕⢕⢕⢕⣾⣿⡿⢕⢕⢅⢕⢸⣿⣟⢇⢕⢕⢕⢕⢕⢕⢕⢕⢕⣿⣿⣿⡟⢕⢕⢕⢕⢕⢕⢕⢕⢕⢕⢕⢕⢕⢕⢕⢕⢕⢕⢕⢕⢕⢕⢕⢕⢕⢕⢇⢕⢕⢝⢻⣿⣷⣵⣜⢟⢿⣿⣿⣿⣿⣿⣿⣿⣿⣿⣿⣿⣿⣧⡕⣾⣿⣿⣿⡟⢕⣱⣿⣿⣿⣿⣿⣿⣿⣿⢡⣿⣿⣿⣿⣿⣿⣿⡿⢁⢕⢕⢸⣿⣿⣿⣿⣿⣿⣿⣿⣿⣿⣿⣿⣿⣿⣿⣿⣿⣿⣿⣿⣿⣿⣿⣿⣿⣿⣿⣿⣿⣿⣿⣿⣿⣿⣿⣿⣿⣿⣿⣿⣿⣿⣿⣿⣿⢟⢕⢕⢕⢕⢕⢕⢕⢕⢕⢕⢕⢕⢕⢕⢕⢕⢕⢕⢕⢕⢕⢕⢕⢕⢕⢕⢕⢕⢕⢕⢕⢕⢕⢕⢕⢔⢄⠀⠀⠁⠁⠑⠑⠕⠕⢕⢕⢕⢕⢕⢕⢕⠀</a:t>
            </a:r>
            <a:br/>
            <a:r>
              <a:t>⣕⠕⢕⢕⢕⢕⢕⢕⢕⢕⢕⢕⢕⢕⢕⢕⢕⢕⢕⢕⢕⢕⢕⢕⢕⢕⢕⢕⢕⢕⢕⢕⢕⢕⢕⢕⢕⢱⣿⣿⡟⢕⢕⢕⢕⢕⢸⣿⣷⢕⢕⢕⢕⢕⢕⢕⢕⢕⢕⠘⣧⡿⢕⢕⢕⢕⢕⢕⢕⢕⢕⢕⢕⢑⢁⢅⢅⢅⢅⢑⢑⢑⢕⠕⢕⢕⢕⢕⢕⢕⢕⢕⢕⢕⢜⢝⢿⣿⣷⣧⡜⢝⢿⣿⣿⣿⣿⣿⣿⣿⣿⣿⣿⡇⣿⣿⣿⣿⢕⣱⣿⣿⣿⣿⣿⣿⣿⣿⡇⢸⣿⣿⣿⣿⣿⣿⣿⢇⢅⢕⠕⣸⣿⣿⣿⣿⣧⣿⣿⣿⣿⣿⣿⣿⣿⣿⣿⣿⣿⣿⣿⣿⣿⣿⣿⣿⣿⣿⣿⣿⣿⣿⣿⣿⣿⣿⣿⣿⣿⣿⣿⣿⣿⣿⣿⡿⢕⢕⢕⢕⢕⢕⢕⢕⢕⢕⢕⢕⢕⢕⢕⢕⢕⢕⢕⢕⢕⢕⢕⢕⢕⢕⢕⢕⢕⢕⢕⢕⢕⢕⢕⢕⢕⢕⢕⢕⢄⢀⠀⠀⠀⠀⠀⠀⠀⠀⠁⠑⠕⢕⠀</a:t>
            </a:r>
            <a:br/>
            <a:r>
              <a:t>⢿⢕⢕⢕⢕⢕⢕⢕⢕⢕⢕⢕⢕⢕⢕⢕⢕⢕⢕⢕⢕⢕⢕⢕⢕⢕⢕⢕⢕⢕⢕⢕⢕⢕⢕⢕⢱⣿⣿⡟⢕⢕⢕⢑⢕⢕⢸⣿⡷⢕⢕⢱⣕⢕⢕⢕⢕⢕⢕⣸⣹⡕⢕⢕⢕⢕⢕⢕⢕⢕⢕⢕⢁⢕⢕⢕⢕⢕⢕⢕⢕⢕⢕⢕⢕⢔⢕⢕⢑⠕⢕⢕⢕⢕⢕⢕⢕⢝⢻⣿⣿⣷⣕⢜⢛⢿⣿⣿⣿⣿⣿⣿⣿⢕⣿⣿⣿⡇⢱⣝⢻⣿⣿⣿⣿⣿⣿⣿⡇⣿⣿⣿⣿⣿⣿⣿⣿⢱⢄⢕⠀⣿⣿⣿⣿⣿⣿⣿⣿⣿⣿⣿⣿⣿⣿⣿⣿⣿⣿⣿⣿⣿⣿⣿⣿⢿⣿⣿⣿⣿⣿⣿⣿⣿⣿⣿⣿⣿⣿⣿⣿⣿⣿⣿⢟⢕⢕⢕⢕⢕⢕⢕⢕⢕⢕⢕⢕⢕⢕⢕⢕⢕⢕⢕⢕⢕⢇⢕⢕⢕⢕⢕⢕⢕⢕⢕⢕⢕⢕⢕⢕⢕⢕⢕⢕⢕⢕⢕⢕⢔⢄⢀⠀⠀⠀⠀⠀⠀⠀⠁⠀</a:t>
            </a:r>
            <a:br/>
            <a:r>
              <a:t>⡕⢕⢕⢕⢕⢕⢕⢕⢕⢕⢕⢕⢕⢕⢕⢕⢕⢕⢕⢕⢕⢕⢕⢕⢕⢕⢕⢕⢕⢕⢕⢕⢕⢕⢕⣱⣿⣿⡟⢇⢕⢕⢕⢕⢕⢕⢸⣿⡇⢕⢕⢿⣿⣧⡕⢕⢕⢕⢕⢸⣿⢕⢕⢕⢕⢕⢕⢕⢕⢕⢕⢕⢕⢕⢕⢕⢕⢕⢕⢕⢕⢕⢕⢕⢕⢕⢕⢕⢕⢕⢕⢕⢕⢕⢕⢕⢕⢕⢕⢜⢝⢿⣿⣷⣵⡕⢝⢿⣿⣿⣿⣿⣿⢸⣿⣿⣿⢕⢜⢿⣷⣼⡻⢿⣿⣿⣿⣿⡇⣿⣿⣿⣿⣿⣿⣿⡇⢕⢕⢕⢸⣿⣿⣿⣿⡿⣿⣿⣿⣿⣿⣿⣿⣿⣿⣿⣿⣿⣿⣿⣿⣿⣿⣿⢇⢸⣿⣿⣿⣿⣿⣿⣿⣿⣿⣿⣿⣿⣿⣿⣿⣿⣿⢏⢕⢕⢕⢕⢕⢕⢕⢕⢕⢕⢕⢕⢕⢕⢕⢕⢕⢕⢕⢕⢕⢕⢕⢕⢕⡕⠀⠕⢕⢕⢕⢕⢕⢕⢕⢕⢕⢕⢕⢕⢕⢕⢕⢕⢕⢕⢕⢕⢕⢕⢔⢔⢄⢄⢄⢄⠀</a:t>
            </a:r>
            <a:br/>
            <a:r>
              <a:t>⢏⢕⢕⢕⢕⢕⢕⢕⢕⢕⢕⢕⢕⢕⢕⢕⢕⢕⢕⢕⢕⢕⢕⢕⢕⢕⢕⢑⢕⢕⢕⢕⢕⢕⣱⣿⣿⡟⢕⢕⢕⢕⢕⢕⢕⢕⢸⣿⡇⢕⢕⢸⣿⣿⣿⣧⡕⢕⢕⢜⡗⢕⢕⢕⢕⢕⢕⢕⢕⢕⢕⢕⢕⠕⢕⢕⢕⢕⢕⢕⢕⢕⢕⢕⢕⢕⢕⢕⢕⢕⢕⢕⢑⢕⢕⢕⢕⢕⢕⢕⢕⢕⠙⢿⣿⣷⣧⡕⢝⢻⣿⣿⣿⢸⣿⣿⢇⢱⣷⣔⢹⢽⣿⣧⡝⢻⢿⣿⡇⣿⣿⣿⣿⣿⣿⣿⠕⣻⢔⠔⣾⣿⣿⣿⣿⣧⣿⣿⣿⣿⣿⣿⣿⣿⣿⣿⣿⣿⣿⣿⣿⣿⣿⡿⢕⢸⣿⣿⣿⣿⣿⣿⣿⣿⣿⣿⣿⣿⣿⣿⣿⡟⢕⢕⢕⢕⢕⢕⢕⢕⢕⢕⢕⢕⢕⢕⢕⢕⢕⢕⢕⢕⢕⢕⢕⢕⢑⠕⣰⣱⡔⠀⠁⢕⢕⢕⢕⢕⢕⢕⢕⢕⢕⢕⢕⢕⢕⢕⢕⢕⢕⢕⢕⢕⢕⢕⢕⢕⢕⢕⠀</a:t>
            </a:r>
            <a:br/>
            <a:r>
              <a:t>⢕⢕⢕⢕⢕⢕⢕⢕⢕⢕⢕⢕⢕⢕⢕⢕⢕⢕⢕⢕⢕⢕⢕⠕⢅⠑⢅⢕⢕⢕⢕⢕⢕⣬⣿⣿⡿⢕⢕⢕⢕⢕⡇⢕⢕⢕⢕⣿⢕⢕⢕⢸⣿⣿⣿⣿⣷⡕⢕⢕⢕⢕⢕⢕⢕⢕⢕⢕⢕⢕⢱⣷⣷⣷⣶⣴⣥⣥⣷⣵⠕⣕⡕⢕⢕⠕⢕⠕⠑⠁⢁⢀⢁⢁⠀⠅⠕⠕⢕⢑⠕⠕⢕⢄⠘⢿⣿⣵⢕⢕⢜⢻⣿⢸⣿⣿⢕⣿⣿⣿⣷⣧⣕⣕⡕⢕⢕⢜⢕⣻⣿⣿⣿⣿⣿⣿⢕⡞⠁⢕⣿⣿⣿⣿⣿⢹⣿⣿⣿⣿⣿⣿⣿⣿⣿⣿⣿⣿⣿⣿⣿⣿⣿⢇⢕⢸⣿⣿⣿⣿⣿⣿⡟⣿⣿⣿⣿⣿⣿⣿⢏⢕⢕⢕⢕⢕⢕⢕⢕⢕⢕⢕⢕⢕⢕⢕⢕⢕⢕⢕⢕⢕⣱⣱⣿⣿⣿⣿⣿⣷⣿⣇⠀⠀⠑⢕⢕⢕⢕⢕⢕⢕⢕⢕⢕⢕⢕⢕⢕⢕⢕⢕⢕⢕⢕⢕⢕⢕⢕⢕⠀</a:t>
            </a:r>
            <a:br/>
            <a:r>
              <a:t>⢕⢕⢕⢕⢕⢕⢕⢕⢕⢕⢕⢕⢕⢕⢕⢕⢕⢕⢕⢕⢕⢕⢁⢕⠁⢔⠑⢕⢕⢕⢕⢕⣼⣿⣿⡿⢕⢕⢕⢕⢕⢕⢕⢕⢕⢕⢕⢿⢕⢕⢕⢸⣿⣿⣿⣿⣿⣷⢕⢕⢕⢕⢕⢕⢕⢕⣱⣷⡕⢕⣿⣿⣿⣿⣿⣿⣿⣿⣿⣿⣿⣿⣧⣵⢎⢑⢁⢄⢔⢕⢕⢕⢕⢕⢕⢔⢔⢄⢀⠀⠀⠀⠀⠀⠀⠁⢻⣷⣕⡕⢕⢕⢜⢸⣿⡇⢱⣿⣿⣿⣿⣿⣿⣿⣿⣿⣿⣿⡇⢾⣿⣿⣿⣿⣿⣿⢑⣷⢕⡅⢹⣿⣿⣿⡟⢸⣿⣿⣿⣿⣿⣿⣿⣿⣿⣿⣿⣿⣿⣿⣿⣿⢇⢕⢕⢸⣿⣿⣿⣿⣿⡟⢠⣿⣿⣿⣿⣿⣿⢏⢕⢕⢕⢕⢕⢕⢕⢕⢕⢕⢕⢕⢕⢕⢕⢕⢕⢕⢕⢕⢕⣼⣿⣿⣿⣿⣿⣿⣿⣿⣿⣿⣧⡀⠀⠀⠑⢕⢕⢕⢕⢕⢕⢕⢕⢕⢕⢕⢕⢕⢕⢕⢕⢕⢕⢕⢕⢕⢕⢕⠀</a:t>
            </a:r>
            <a:br/>
            <a:r>
              <a:t>⢕⢕⢕⢕⢕⢕⢕⢕⢕⢕⢕⢕⢕⢕⢕⢕⢕⢕⢕⢕⠕⠀⠁⢀⢕⢁⢕⢕⢕⢕⢕⣾⣿⣿⣿⢇⢕⢕⢕⢕⣱⣾⢕⢕⢕⢕⢕⢸⢕⢕⢕⢜⣿⣿⣿⣿⣿⣿⡇⢕⢕⢕⢕⢱⣴⣿⣿⣿⡇⢸⣿⣿⣿⣿⣿⣿⣿⣿⣿⣿⣿⣿⡿⢿⣿⣿⣿⣿⣧⡕⢕⢕⢕⢕⢕⢕⢕⢕⠕⠀⠀⠀⠀⠀⠀⠀⢄⢹⣯⣇⢕⢕⢕⢅⣿⡇⢸⣿⣿⣿⣿⣿⣿⣿⣿⣿⣿⣿⣇⢸⣿⣿⣿⣿⣿⡇⢘⡽⢵⢣⣿⣿⣿⣿⡇⣾⣿⣿⣿⣿⣿⣿⣿⣿⣿⣿⣿⣿⣿⣿⣿⡇⢕⢕⢕⢿⣿⣿⣿⣿⣿⢇⣿⣿⣿⣿⣿⣿⢇⢕⢕⢕⢕⢕⢕⢕⢕⢕⢕⢕⢕⢕⢕⢕⢕⢕⢕⢕⢕⠕⣼⣿⣿⣿⣿⣿⣿⣿⣿⣿⣿⣿⣿⣿⣦⡀⠀⠀⠁⠕⢕⢕⢕⢕⢕⢕⢕⢕⢕⢕⢕⢕⢕⢕⢕⢕⢕⢕⢕⢕⠀</a:t>
            </a:r>
            <a:br/>
            <a:r>
              <a:t>⢕⢕⢕⢕⢕⢕⢕⢕⢕⢕⢕⢕⢕⢕⢕⢕⢕⢕⢕⠑⠀⠀⢀⢕⢀⢕⢕⢕⢕⢕⣾⣿⣿⣿⡟⢕⢕⢕⢕⣼⣿⣿⡇⢕⢕⢕⢕⢕⢕⢕⢕⢕⢹⣿⣿⣿⣿⣿⣇⢕⢕⢕⣴⣿⣿⣿⣿⣿⣷⣿⣿⣿⣿⣿⣿⣿⣿⣿⣿⣿⣿⢏⠁⠘⠻⢿⣿⣿⣿⣿⣇⠑⠑⠑⠑⠑⠁⠀⠀⠀⢀⢄⠀⠀⠀⠀⠀⢕⢜⣷⡣⢕⢕⢕⣿⡇⢹⣿⣿⣿⣿⣿⣿⣿⣿⣿⣿⣿⣿⢕⢸⡾⣿⣿⣿⡇⢠⣟⣿⣿⣿⣿⣿⣿⡇⣿⣿⣿⣿⣿⣿⣿⣿⣿⣿⣿⣿⣿⣿⣿⣿⡇⢕⢕⢕⢸⣿⣿⣿⣿⢏⢱⣿⣿⣿⣿⣿⢇⢕⢕⢕⢕⢕⢕⢕⢕⢕⢕⢕⢕⢕⢕⢕⢕⢕⢕⢕⢕⢕⣾⣿⣿⣿⣿⣿⣿⣿⣿⣿⣿⣿⣿⣿⣿⣿⣿⣶⣤⣄⢀⠀⠁⠑⠕⠕⢕⢕⢕⠕⢕⢕⢕⢕⢕⢕⢕⢕⢕⢕⢕⠀</a:t>
            </a:r>
            <a:br/>
            <a:r>
              <a:t>⢕⢕⢕⢕⢕⢕⢕⢕⢕⢕⢕⢕⢕⢕⢕⢕⢕⢕⠑⠀⠀⢀⢕⠀⢕⢕⢕⢕⢱⣿⣿⣿⣿⣿⢕⢕⢕⣱⣾⣿⡟⣿⡇⢕⢕⢕⢕⢕⢕⢕⢕⢕⢕⣿⣿⣿⣿⣿⣿⢕⢕⢕⣿⣿⣿⣿⣿⣿⣿⣿⣿⣿⣿⣿⣿⣿⣿⣿⣿⣿⢏⠁⠀⠀⢀⢕⢜⢝⠝⠙⠉⠁⠀⠀⠀⠀⠀⠀⠀⢕⢕⢕⢕⢔⢀⠀⠀⢕⢕⢜⣧⢕⢕⢕⢸⡇⢕⢻⣿⣿⣿⣿⣿⣿⣿⣿⣿⣿⣿⡇⡪⢗⣿⣿⣿⡇⢕⢽⣿⣿⣿⣿⣿⣿⢇⣿⣿⣿⣿⣿⣿⣿⣿⣿⣿⣿⣿⣿⣿⣿⣿⢕⢕⢕⢕⢸⣿⣿⡟⡟⢕⢼⣿⣿⣿⣿⢇⢕⢕⢕⢕⢕⢕⢕⢕⢕⢕⢕⢕⢕⢕⢕⢕⢕⢕⢕⢕⣱⣿⣿⣿⣿⣿⣿⣿⣿⣿⣿⣿⣿⣿⣿⣿⣿⣿⣿⣿⣿⣿⣿⣷⣶⣴⣴⣴⢔⡔⢔⢕⢕⢕⢕⢕⢕⢕⢕⢕⢕⢕⢕⠀</a:t>
            </a:r>
            <a:br/>
            <a:r>
              <a:t>⢕⢕⢕⢕⢕⢕⢕⢕⢕⢕⢕⢕⢕⢕⢕⢕⢕⠑⢀⠀⠀⢕⠀⠕⢑⢕⢕⣱⣿⣿⣿⣿⡿⢕⢕⢕⣱⣿⣿⢏⣸⡿⢕⢕⢕⢕⢕⢕⢕⢕⢕⢕⢕⢸⣿⣿⣿⣿⣿⡇⢕⢸⣿⣿⣿⣿⣿⣿⣿⣿⣿⣿⣿⣿⣿⣿⣿⣿⣿⢏⠀⢀⢄⢕⢕⢕⠕⠁⠀⠀⢀⢀⢔⢔⢔⢄⠄⠀⢀⢕⢕⢕⢕⢕⢕⢄⠀⠁⢕⢔⢱⡷⢕⣷⡔⡇⣧⡕⢻⣿⣿⣿⣿⣿⣿⣿⣿⣿⣿⣧⢸⢙⠏⣿⣿⡇⢕⠲⣿⣿⣿⣿⣿⣿⢕⣿⣿⣿⣿⣿⣿⣿⣿⣿⣿⣿⣿⣿⣿⣿⡗⢕⢕⢕⢕⢌⢉⢛⢝⢕⢱⣻⣿⣿⣿⡏⢕⢕⢕⢕⢕⢕⢕⢕⢕⢕⢕⢕⢕⢕⢕⢕⢕⢕⢕⢕⣱⣿⣿⣿⣿⣿⣿⣿⣿⣿⣿⣿⣿⣿⣿⣿⣿⣿⣿⣿⣿⣿⣿⣿⣿⣿⣿⡿⡷⢆⢕⢕⢕⢕⢕⢕⢕⢕⢕⢕⢕⢕⢕⢕⠀</a:t>
            </a:r>
            <a:br/>
            <a:r>
              <a:t>⢕⢕⢕⢕⢕⢕⢕⢕⢕⢕⢕⢕⢕⢕⢕⢕⠕⠀⢅⠀⢕⠀⠐⠀⢑⢑⣱⣿⣿⣿⣿⡟⢕⢕⢕⣱⣿⣿⢇⢱⣿⢕⢕⢕⢕⢕⢕⢕⢕⢕⢕⢕⢕⢕⢿⣿⣿⣿⣿⣷⢕⢸⣿⣿⣿⣿⣿⣿⣿⣿⣿⣿⣿⣿⣿⣿⣿⣿⡏⠀⢀⢕⢕⢕⢕⢕⠀⠀⢄⢕⢕⢕⠕⠑⠁⠀⠁⠀⠀⠕⢕⢕⢕⢕⢕⢕⠀⠀⢕⢕⢑⣿⡕⢹⣷⡕⢻⣿⣧⣿⣿⣿⣿⣿⣿⣿⣿⣿⣿⣯⡕⢜⡰⢇⣾⠇⢜⢜⣿⣿⣿⣿⣿⣿⢕⢿⣿⣿⣿⣿⣿⣿⣿⣿⣿⣿⣿⣿⣿⣿⡇⢕⢕⢕⢕⢕⢕⢕⢕⢕⠅⢟⣹⣿⡝⢕⢕⢕⢕⢕⢕⢕⢕⢕⢕⢕⢕⢕⢕⢕⢕⢕⢕⢕⢕⣼⣿⣿⣿⣿⣿⣿⣿⣿⣿⣿⣿⣿⣿⣿⣿⣿⣿⣿⣿⣿⣿⣿⣿⣿⣿⢿⡫⢍⢕⢕⢕⢕⢕⢕⢕⢕⢕⢕⢕⢕⢕⢕⢕⢕⠀</a:t>
            </a:r>
            <a:br/>
            <a:r>
              <a:t>⢕⢕⢕⢕⢕⢕⢕⢕⢕⢕⢕⢕⢕⢕⢕⢕⢰⡞⠀⠀⠑⠀⠀⠀⢄⣼⣿⣿⣿⣿⢏⢕⢕⢕⢕⣿⡿⢇⢕⣼⢇⢕⢕⢕⢕⢕⢕⢕⢕⢕⢕⢕⢕⢕⢜⢿⣿⣿⣿⣿⢕⢸⣿⣿⣿⣿⣿⣿⣿⣿⣿⣿⣿⣿⣿⣿⣿⣿⠑⠀⢕⢕⢕⢕⢕⢕⠀⢔⢕⢕⢕⢕⠀⠀⠀⠀⠀⠀⠀⠀⠁⠁⠑⢕⢕⢕⢕⠀⢕⢕⢕⢸⣿⣹⣿⣷⢺⣿⣿⣿⣿⣿⣿⣿⣿⣿⣿⣿⣿⣟⣥⢜⡕⠣⣏⣶⢔⢕⢻⣿⣿⣿⣿⣿⢕⢸⣿⣿⣿⣿⣿⣿⣿⣿⣿⣿⣿⣿⣿⣿⢕⢕⢕⢕⢕⢕⢕⢕⢕⢕⡜⢎⡿⡼⢕⢕⢕⢕⢕⢕⢕⢕⢕⢕⢕⢕⢕⢕⢕⢕⢕⢕⢕⢕⣾⣿⣿⣿⣿⣿⣿⣿⣿⣿⣿⣿⣿⣿⣿⣿⣿⣿⣿⣿⣿⣿⣿⣿⣿⣿⣿⣿⢞⢕⢕⢕⢕⢕⢕⢕⢕⢕⢕⢕⢕⢕⢕⢕⢕⢕⠀</a:t>
            </a:r>
            <a:br/>
            <a:r>
              <a:t>⢕⢕⢕⢕⢕⢕⢕⢕⢕⢕⢕⢕⢕⢕⢕⣰⣿⢇⠀⢕⠀⠀⠀⢄⣼⣿⣿⣿⣿⢇⢕⢕⡕⢕⢱⡿⢕⢕⢱⡟⢕⢕⢕⢕⢕⢕⢕⢕⢕⢕⢕⢕⢕⢕⢕⢜⢿⣿⣿⣿⢕⢸⣿⣿⣿⣿⣿⣿⣿⣿⣿⣿⣿⣿⣿⣿⣿⡇⢄⢕⢕⢕⢕⢕⢕⢕⢕⢕⢕⢕⢕⠀⠀⢔⢕⢔⠀⠀⠀⠀⠀⠀⠀⠀⢕⢕⠁⠀⢕⢕⡕⢸⣿⣼⣿⣿⣿⣿⣿⣿⣿⣿⣿⣿⣿⣿⣿⣿⣿⣿⣿⡕⢇⢡⢾⣿⢔⢕⢜⣿⣿⣿⣿⣿⢕⢜⣿⣿⣿⣿⣿⣿⣿⣿⣿⣿⣿⣿⣿⣿⢕⢕⢕⢕⢕⢕⢕⢕⢕⢕⡇⠇⣏⢇⢕⢕⢕⢕⢱⢕⢕⢕⢕⢕⢕⢕⢕⢕⢕⢕⢕⢕⣱⣿⣿⣿⣿⣿⣿⣿⣿⣿⣿⣿⣿⣿⣿⣿⣿⣿⣿⣿⣿⣿⣿⣿⣿⣿⣿⣿⣿⣿⢕⢕⢕⢕⢕⢕⢕⢕⢕⢕⢕⢕⢕⢕⢕⢕⢕⢕⠀</a:t>
            </a:r>
            <a:br/>
            <a:r>
              <a:t>⢕⢕⢕⢕⢕⢕⢕⢕⢕⢕⢕⢕⢕⣵⣿⡿⢏⢕⠐⢕⠀⠀⢄⢸⣿⣿⣿⡟⢇⢕⢕⣪⣷⢕⢸⢕⢕⢕⡿⢕⢕⢕⢕⢕⢕⢕⢕⢕⢕⢕⢕⢕⢕⢕⢕⣱⢜⢻⣿⣿⡇⢸⣿⣿⣿⣿⣿⣿⣿⣿⣿⣿⣿⣿⣿⣿⣿⡇⢕⢕⢕⢕⢕⢕⢕⢕⢕⢕⢕⢕⠀⠀⠀⢕⢕⠁⠀⠀⢄⢀⠀⠀⠀⠀⠁⠑⠀⣱⢕⠑⣷⢕⣿⣿⣿⣿⣿⣿⣿⣿⣿⣿⣿⣿⣿⣿⣿⣿⣿⣿⣿⣷⣇⢨⣿⣿⢑⢕⢇⢻⣿⣿⣿⣿⢕⢕⢿⣿⣿⣿⣿⣿⣿⣿⣿⣿⣿⣿⣿⡏⢕⢕⢕⢕⢕⢕⢕⢕⢕⢕⡇⢍⢇⢕⢕⢕⢕⢕⢕⡕⢑⢜⢕⢕⢕⢕⢕⢕⢕⢕⢕⣵⣿⣿⣿⣿⣿⣿⣿⣿⣿⣿⣿⣿⣿⣿⣿⣿⣿⣿⣿⣿⣿⣿⣿⣿⣿⣿⣿⣿⣿⢇⢕⢕⢕⢕⢕⢕⢕⢕⢕⢕⢕⢕⢕⢕⡞⢕⢕⣰⠀</a:t>
            </a:r>
            <a:br/>
            <a:r>
              <a:t>⢕⢕⢕⢕⢕⢕⢕⢕⢕⢕⢕⢕⣼⣿⢟⢕⢕⢕⠀⠀⠀⢄⢕⢾⢟⣿⡝⢕⢕⢕⢾⣿⣿⡇⢕⢕⢕⣸⢇⢕⢕⢕⢕⢕⢕⢕⢕⢕⢕⢕⢕⢕⢕⢕⢑⣾⣿⡕⢻⣿⣧⢸⣿⣿⣿⣿⣿⣿⣿⣿⣿⣿⣿⣿⣿⣿⣿⣇⣕⡕⢕⢕⢕⢕⢕⢕⢕⢕⢕⢕⢀⢔⢕⠀⠀⠀⢄⢕⢕⢕⠑⠀⠀⠀⠀⠐⣱⣿⡕⢀⣿⣇⣿⣿⣿⣿⣿⣿⣿⣿⣿⣿⣿⣿⣿⣿⣿⣿⣿⣿⣿⣿⣿⣿⣿⣿⣸⣪⢇⡕⢻⣿⣿⣿⢕⢕⢸⣿⣿⣿⣿⣿⣿⣿⣿⣿⣿⣿⣿⡇⢕⢕⢕⢕⢕⢕⢕⢕⢕⢕⡑⢔⢕⢕⢕⢕⢱⢱⣶⣮⡏⢕⢕⢕⢕⢕⢕⢕⢕⢕⣼⣿⣿⣿⣿⣿⣿⣿⣿⣿⣿⣿⣿⣿⣿⣿⣿⣿⣿⣿⣿⣿⣿⣿⣿⣿⣿⣿⣿⣿⡏⢕⢕⢕⢕⢕⢕⢕⢕⢕⢕⢕⢕⢕⣴⣿⡇⢕⣼⣿⠀</a:t>
            </a:r>
            <a:br/>
            <a:r>
              <a:t>⢕⢕⢕⢕⢕⢕⢕⢕⢕⢕⢕⣾⡿⢕⢕⢕⢕⢕⢕⣴⢄⢕⢕⢽⣿⢏⢕⢕⣑⣿⣿⣿⡟⢕⢕⢕⢕⡟⢕⢕⢕⢕⢕⢕⢕⢕⢕⢕⢕⢕⢕⢕⢕⢑⣾⣿⣿⣿⣇⢻⣿⢜⣿⣿⣿⣿⣿⡟⣿⣿⣿⣿⣿⣿⣿⣿⣿⣿⢝⢟⢕⢕⢕⢕⢕⢕⢕⢕⢕⢕⢕⢕⢕⢀⢔⢕⢕⢕⢕⠁⠀⢄⢕⢕⢕⣵⣿⣿⡇⢕⣿⣿⣿⣿⣿⣿⣿⣿⣿⣿⣿⣿⣿⣿⣿⣿⣿⣿⣿⣿⣿⣿⣿⣿⣿⣿⣿⣿⣿⣿⡜⢿⣿⣿⡇⢕⢜⣿⣿⣿⣿⣿⣿⣿⣿⣿⣿⣿⣿⣷⢕⢕⢕⢕⢕⢕⢕⢕⢑⢔⢕⢕⢕⢕⢕⣵⣿⣿⣿⡿⢕⢕⢕⢕⢕⢕⢕⢕⣱⣿⣿⣿⣿⣿⣿⣿⣿⣿⣿⣿⣿⣿⣿⣿⣿⣿⣿⣿⣿⣿⣿⣿⣿⣿⣿⣿⣿⣿⣿⡟⢕⢕⢕⢕⢕⢕⢕⢕⢕⢕⢕⢕⣱⣿⣿⣿⢕⣾⣿⣿⠀</a:t>
            </a:r>
            <a:br/>
            <a:r>
              <a:t>⢕⢕⢕⢕⢕⢕⢕⢕⢕⢱⣿⢟⢕⢕⢕⢕⢕⣱⣾⢇⢕⢕⣰⡭⢇⢕⢕⡱⣾⣿⣿⡿⢕⢕⢕⢕⡼⢕⢕⢕⢕⢕⢕⢕⢕⢕⢕⢕⢕⢕⢕⢕⣰⣿⣿⣿⣿⣿⣿⣇⢻⡇⢻⣿⣿⣿⣿⣧⢜⢿⣿⣿⣿⣿⣿⣿⣿⣿⡕⢕⢕⢕⢕⢕⢕⢕⢕⢕⢕⢕⢕⢕⢕⢕⢕⢕⢕⢁⢀⢄⢕⢕⢕⣱⣾⣿⣿⣿⣷⢸⣿⣿⣿⣿⣿⣿⣿⣿⣿⣿⣿⣿⣿⣿⣿⣿⣿⣿⣿⣿⣿⣿⣿⣿⣿⣿⣿⣿⣿⣿⡿⡕⣿⣿⣇⢕⠑⢘⣧⡝⣿⣿⣿⣿⣿⣿⣿⣿⣿⣿⢕⢕⢕⢕⢕⢕⢕⢕⠔⢜⢕⢕⢕⠕⣾⣿⣿⣿⡿⢕⢕⢕⢕⢕⢕⢕⢕⣵⣿⣿⣿⣿⣿⣿⣿⣿⣿⣿⣿⣿⣿⣿⣿⣿⣿⣿⣿⣿⣿⣿⣿⣿⣿⣿⣿⣿⣿⣿⣿⢕⢕⢕⢕⢕⢕⢕⢕⢕⢕⢕⢕⣾⣿⣿⣿⣿⣿⣿⣿⡿⠀</a:t>
            </a:r>
            <a:br/>
            <a:r>
              <a:t>⢕⢕⢕⢕⢕⢕⢕⢕⢱⡟⢕⢕⢕⢕⢕⢕⣼⣿⢏⢕⢕⢕⣳⢇⢕⢕⢡⣹⣿⣿⣿⢕⢕⢕⢕⢡⢇⢕⢕⢕⢕⢕⢕⢕⢕⢕⢕⢕⢕⢕⢕⢱⣾⣿⣿⣿⣿⣿⣿⣿⣇⢻⢜⣿⣿⣿⡟⢝⢕⢕⢻⣿⣿⣿⣿⣿⣿⣿⣧⠁⠁⢕⢕⢕⢕⢕⢕⢕⢕⢕⢕⢕⢕⢕⢕⢕⢕⢕⢕⢕⢕⢕⣵⣿⣿⣿⣿⣿⣿⣿⣿⣿⣿⣿⣿⣿⣿⣿⣿⣿⣿⣿⣿⣿⣿⣿⣿⣿⣿⣿⣿⣿⣿⣿⣿⣿⣿⣿⣿⣿⣿⣿⣵⢟⢟⡕⢑⢅⢔⢧⢸⣿⣿⣿⣿⣿⣿⣿⣿⣿⢕⢕⢕⢕⠕⢕⢕⡜⢕⢕⢕⢕⢕⣾⣿⣿⣿⣿⢇⢕⢕⢕⢕⢕⢕⣱⣾⣿⣿⣿⣿⣿⣿⣿⣿⣿⣿⣿⣿⣿⣿⣿⣿⣿⣿⣿⣿⣿⣿⣿⣿⣿⣿⣿⣿⣿⣿⣿⢇⢕⢕⢕⢕⢕⢕⢕⢕⢕⢕⢕⣾⣿⣿⣿⣿⣿⣿⣿⡿⢕⠀</a:t>
            </a:r>
            <a:br/>
            <a:r>
              <a:t>⢕⢕⢕⢕⢕⢕⢕⣱⢟⢕⢕⢕⢕⢕⢕⣼⣿⡟⢕⢕⢕⢱⢏⢕⢕⢱⣼⣿⣿⣿⢇⢕⢕⢕⢕⡼⢕⢕⢕⢕⢕⢕⢕⢕⢕⢕⢕⢕⢎⢕⢕⣿⣿⣿⣿⣿⣿⣿⣿⣿⣿⣧⣵⣿⣿⣿⣿⣷⣕⡕⠕⢜⢻⣿⣿⣿⣿⣿⣿⡇⠄⢑⢕⣕⢕⢕⢕⢕⢕⢕⢕⢕⢕⢕⢕⢕⢕⢕⣷⣧⣱⣿⣿⣿⣿⣿⣿⣿⣿⣿⣿⣿⣿⣿⣿⣿⣿⣿⣿⣿⣿⣿⣿⣿⣿⣿⣿⣿⣿⣿⣿⣿⣿⣿⣿⣿⣿⣿⣿⣿⣿⣿⣿⣷⡼⢕⢕⠵⣼⡔⢕⢹⣿⣿⣿⣿⣿⣿⣿⣿⢕⢕⢕⢱⣾⣧⢕⢇⢕⢕⢕⢕⣾⣿⣿⣿⣿⢇⢕⢕⢕⢕⢕⢕⣵⣿⣿⣿⣿⣿⣿⣿⣿⣿⣿⣿⣿⣿⣿⣿⣿⣿⣿⣿⣿⣿⣿⣿⣿⣿⣿⣿⣿⣿⣿⣿⣿⢏⢕⢕⢕⢕⢕⢕⢕⢕⢕⢕⢱⣿⣿⣿⣿⣿⣿⣿⣿⣿⢕⢕⠀</a:t>
            </a:r>
            <a:br/>
            <a:r>
              <a:t>⢕⢕⢕⢕⢕⢕⣱⡏⢕⢕⢕⢕⢕⢕⣾⡿⡿⢕⢕⢕⢕⢜⢕⢕⢱⣷⣿⣿⣿⢏⢕⢕⢕⢕⢱⢇⢕⢕⢕⢕⢕⢕⢕⢕⢕⢕⢕⣾⡯⢕⣼⣿⣿⣿⣿⣿⣿⣿⣿⣿⣟⡿⣿⣿⣿⣿⣷⣿⣿⢿⠇⠁⢕⢝⢿⣿⣿⣿⣿⣿⣕⢜⣿⣻⣟⣳⢕⢕⢕⢕⢕⢕⢕⢕⢕⢕⢕⢕⣽⣿⣿⣿⣿⣿⣿⣿⣿⣿⣿⣿⣿⣿⣿⣿⣿⣿⣿⣿⣿⣿⣿⣿⣿⣿⣿⣿⣿⣿⣿⣿⣿⣿⣿⣿⣿⣿⣿⣿⣿⣿⣿⣿⣿⣿⣿⣧⡕⣽⣿⣷⡣⢕⢺⣿⣿⣿⣿⣿⣿⣿⢕⢕⢕⣿⣿⡏⢕⢕⢕⢕⢕⣼⣝⢻⣿⣿⡏⢕⢕⢕⢕⢕⣱⣿⣿⣿⣿⣿⣿⣿⣿⣿⣿⣿⣿⣿⣿⣿⣿⣿⣿⣿⣿⣿⣿⣿⣿⣿⣿⣿⣿⣿⣿⣿⣿⣿⡟⢕⢕⢕⢕⢕⢕⢕⢕⢕⢕⣱⣿⣿⣿⣿⣿⣿⣿⣿⣿⢇⢕⢕⠀</a:t>
            </a:r>
            <a:br/>
            <a:r>
              <a:t>⢕⢕⢕⢕⢕⣱⡟⢕⢕⢕⢕⢕⢕⣾⡿⢕⢇⢕⢕⢕⢕⢕⢕⢕⢱⣿⣿⣿⢏⢕⢕⢕⢕⢕⡞⢕⢕⢕⢕⢕⢕⢕⢕⢕⢕⢕⣼⣿⡇⢱⣿⣿⣿⣿⣿⣿⣿⣿⣿⣿⣿⣿⣿⣿⣿⣿⣿⣿⣿⣷⣦⣠⣄⢑⠑⠘⠟⢿⣿⣿⣿⣷⣵⡝⢹⢇⢕⢕⠑⠑⠑⠑⠑⠁⢁⣡⣵⣿⣿⣿⣿⣿⣿⣿⣿⣿⣿⣿⣿⣿⣿⣿⣿⣿⣿⣿⣿⣿⣿⣿⣿⣿⣿⣿⣿⣿⣿⣿⣿⣿⣿⣿⣿⣿⣿⣿⣿⣿⣿⣿⣿⣿⣿⣿⣿⣿⣿⣿⣿⣿⣿⣵⢕⢝⣿⣿⣿⣿⣿⣿⡇⢕⣾⣿⣿⢕⢕⢕⢕⢕⢜⢻⢿⣿⣧⣝⢕⢕⢕⢕⣱⣾⣿⣿⣿⣿⣿⣿⣿⣿⣿⣿⣿⣿⣿⣿⣿⣿⣿⣿⣿⣿⣿⣿⣿⣿⣿⣿⣿⣿⣿⣿⣿⣿⣿⡿⢕⢕⢕⢕⢕⢕⢕⢕⢕⢕⣼⣿⣿⣿⣿⣿⣿⣿⣿⣿⢇⢕⢕⢕⠀</a:t>
            </a:r>
            <a:br/>
            <a:r>
              <a:t>⢕⢕⢕⢕⢱⢏⢕⢕⢕⢕⢕⢕⣾⣿⢕⢕⢕⢕⢕⢕⢕⢕⢕⡸⣾⣿⣿⡟⢕⢕⢕⢕⢕⢸⢇⢕⢕⢕⢕⢕⢕⢕⢕⢕⢕⣱⣿⣿⡇⣾⣿⣿⣿⣿⣿⣿⣿⣿⣿⣿⣿⣿⣿⣿⣿⣿⣿⣭⣸⡽⣟⣿⣿⣿⣧⣄⡀⠐⠜⢝⢻⢿⣿⣿⣷⣦⣵⣤⣤⣤⣤⣤⣤⣴⣾⣿⣿⣿⣿⣿⣿⣿⣿⣿⣿⣿⣿⣿⣿⣿⣿⣿⣿⣿⣿⣿⣿⣿⣿⣿⣿⣿⣿⣿⣿⣿⣿⣿⣿⣿⣿⣿⣿⣿⣿⣿⣿⣿⣿⣿⣿⣿⣿⣿⣿⣿⣿⣿⣿⣿⣿⣿⣧⡌⣿⣿⣿⣿⣿⣿⣇⢺⣿⣿⡏⢕⢕⢕⣱⣿⣿⣷⣵⣕⢜⢝⢇⢕⢕⢕⢝⢝⢟⢿⢿⣿⣿⣿⣿⣿⣿⣿⣿⣿⣿⣿⣿⣿⣿⣿⣿⣿⣿⣿⣿⣿⣿⣿⣿⣿⣿⣿⣿⣿⡟⢕⢕⢕⢕⢕⢕⢕⢕⢕⢱⣾⣿⣿⣿⣿⣿⣿⣿⣿⣿⡟⢕⢕⢕⢕⠀</a:t>
            </a:r>
            <a:br/>
            <a:r>
              <a:t>⢕⢕⢕⢕⡟⢕⢕⢕⢕⢕⢕⣼⣿⢏⢕⢕⢕⢕⢕⢕⢕⢕⢕⣺⣿⣿⡿⢕⢕⢕⢕⢕⢕⢞⢕⢕⢕⢕⢕⢕⢕⢕⢕⢕⢱⣿⣿⡿⢸⣿⣿⣿⣿⣿⣿⣿⣿⣿⣿⣿⣿⣿⣿⣿⣿⣿⣿⣿⣿⣿⣿⣿⣿⣿⣿⣿⣿⣷⣶⣴⣅⣅⣘⣙⣟⣿⣿⣿⣿⣿⣿⣿⣿⣿⣿⣿⣿⣿⣿⣿⣿⣿⣿⣿⣿⣿⣿⣿⣿⣿⣿⣿⣿⣿⣿⣿⣿⣿⣿⣿⣿⣿⣿⣿⣿⣿⣿⣿⣿⣿⣿⣿⣿⣿⣿⣿⣿⣿⣿⣿⣿⣿⣿⣿⣿⣿⣿⣿⣿⣿⣿⣿⣿⣿⣿⣿⣿⣿⣿⣿⣿⢸⣿⣿⢕⢕⢕⣼⣿⣿⣿⣿⣿⢏⢕⢕⣱⣷⣵⣕⣕⢕⢕⢕⢕⢕⢝⢝⢟⢿⢿⣿⣿⣿⣿⣿⣿⣿⣿⣿⣿⣿⣿⣿⣿⣿⣿⣿⣿⣿⣿⣿⣿⢏⢕⢕⢕⢕⢕⢕⢕⢕⢕⣱⣿⣿⣿⣿⣿⣿⣿⣿⣿⣿⣿⢕⢕⢕⢕⣼⠀</a:t>
            </a:r>
            <a:br/>
            <a:r>
              <a:t>⢕⢕⢕⡎⢕⢕⢕⢕⢕⢕⣸⣿⢏⢕⢕⢕⢕⢕⢕⢕⢕⢕⣷⣿⣿⣿⢇⢕⢕⢕⢕⢕⢸⢇⢕⢕⢕⢕⢕⢕⢕⢕⢕⢕⢜⢾⣻⢇⣿⣿⣿⣿⣿⣿⣿⣿⣿⣿⣿⣿⣿⣿⣿⣿⣿⣿⣿⣤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⣧⢻⢇⢕⣱⣾⣿⣿⣿⣿⣿⢏⢕⣵⣾⣿⣿⣿⣿⣿⣿⣿⣷⣧⣵⣕⣕⢕⢕⢕⢕⢝⢝⢟⢻⢿⢿⣿⣿⣿⣿⣿⣿⣿⣿⣿⣿⣿⣿⣿⡿⢏⢕⢕⢕⢕⢕⢕⢕⢕⢕⣼⣿⣿⣿⣿⣿⣿⣿⣿⣿⣿⣿⡟⢕⢕⢕⣾⣿⠀</a:t>
            </a:r>
            <a:br/>
            <a:r>
              <a:t>⢕⢕⡜⢕⢕⢕⢕⢕⢕⢱⣿⢇⢕⢕⢕⢕⢕⢕⢕⢕⢕⡜⣾⣿⣿⢟⢕⢕⢕⢕⢕⢕⢜⢕⢕⢕⢕⢕⢕⢕⢕⢕⢕⢕⢕⢘⡟⣸⣿⣿⣿⣿⣿⣿⣿⣿⣿⣿⠆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⣝⡟⢕⢕⢞⠟⠻⠿⢿⣿⣿⣿⣾⣿⣿⣿⣿⣿⣿⣿⣿⣿⣿⣿⣿⣿⣿⣿⣿⣷⣷⣧⣵⣵⣕⣕⢕⢕⢕⢝⢝⢝⢟⢟⢿⢿⢿⣿⣿⡟⢏⢕⢕⢕⢕⢕⢕⢕⢕⢕⢕⣼⣿⣿⣿⣿⣿⣿⣿⣿⣿⣿⣿⣿⢕⢕⢱⣾⣿⣿⠀</a:t>
            </a:r>
            <a:br/>
            <a:r>
              <a:t>⢕⡸⢕⢕⢕⢕⢕⢕⢕⣿⡟⢕⢕⢕⢔⢕⢕⢕⢕⢕⢕⢞⣻⣿⡿⢕⢕⢕⢕⢕⢕⢑⡇⢕⢕⢕⢕⢕⢕⢕⢕⢕⢕⢕⢕⢕⢕⣿⣿⣿⣿⣿⣿⣿⣿⣿⣿⠋⠀⠀⠀⠀⠈⠙⠛⠛⠛⠛⠀⠀⠈⠉⣿⣿⣿⣿⣿⣿⣿⣿⣿⣿⣿⣿⣿⣿⣿⣿⣿⣿⣿⣿⣿⣿⣿⣿⣿⣿⣿⣿⣿⣿⣿⣿⣿⣿⣿⣿⣿⣿⣿⣿⣿⣿⣿⣿⣿⣿⣿⣿⣿⣿⣿⣿⣿⣿⣿⣿⣿⣿⣿⣿⣿⣿⣿⣿⣿⣿⣿⣿⣿⣿⣿⣿⣿⣿⣿⣿⣿⣿⣿⣿⣿⣿⣿⣿⣿⣿⣿⣿⣿⣿⢿⠗⠂⢀⢀⢀⠀⠀⠈⠙⠟⢿⣿⣿⣿⣿⣿⣿⣿⣿⣿⣿⣿⣿⣿⣿⣿⣿⣿⣿⣿⣿⣿⣿⣿⣿⣷⣷⣷⣧⣵⣵⣕⣕⣕⡕⢕⢕⢕⢕⢕⢕⢕⢕⢕⢕⢕⢑⡾⣫⣿⣿⣿⣿⣿⣿⣿⣿⣿⣿⣿⢇⢕⢕⣾⣿⣿⣿⠀</a:t>
            </a:r>
            <a:br/>
            <a:r>
              <a:t>⢱⢇⢕⢕⢕⢕⢕⢕⣼⣟⢕⢕⣱⡆⢕⢕⢕⢕⢕⢕⢕⡗⣿⡿⢇⢕⢕⢕⢕⢕⢕⣼⢕⢕⢕⢕⢕⢕⢕⢕⢕⢕⢕⢕⢕⢕⢱⣿⣿⣿⣿⣿⣿⣿⣿⣿⣿⣿⣿⣿⣿⡿⠛⠛⣿⣿⣿⣿⣤⣶⣿⣿⣿⣿⣿⣿⣿⣿⣿⣿⣿⣿⣿⣿⣿⣿⣿⣿⣿⣿⣿⣿⣿⣿⣿⣿⣿⣿⣿⣿⣿⣿⣿⣿⣿⣿⣿⣿⣿⣿⣿⣿⣿⣿⣿⣿⣿⣿⣿⣿⣿⣿⣿⣿⣿⣿⣿⣿⣿⣿⣿⣿⣿⣿⣿⣿⣿⣿⣿⣿⣿⣿⣿⣿⣿⣿⣿⣿⣿⣿⣿⣿⣿⣿⣿⣿⣿⣿⣟⣫⣵⣵⣵⡕⢕⢕⢕⢕⢕⢕⢔⢄⢄⢀⠁⠙⠟⢿⣿⣿⣿⣿⣿⣿⣿⣿⣿⣿⣿⣿⣿⣿⣿⣿⣿⣿⣿⣿⣿⣿⣿⣿⣿⣿⣿⣿⢏⢕⢕⢕⢕⢕⢕⢕⢕⢕⢕⢕⢑⢏⣵⣿⣿⣿⣿⣿⣿⣿⣿⣿⣿⣿⢇⢕⠕⣾⣿⣿⣿⣿⠀</a:t>
            </a:r>
            <a:br/>
            <a:r>
              <a:t>⡞⢕⢕⢕⢕⢕⢕⢱⣿⢕⣱⣾⣿⢕⢕⢕⢕⢕⢕⢕⢱⣵⣿⡇⢕⢕⢕⢕⢕⢕⢕⢟⢕⢕⢕⢕⢕⢕⢕⢕⢅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⢟⢝⢕⢕⢕⢕⢕⢕⢕⢕⢕⢕⢕⢕⢕⢔⢔⢄⢁⠙⠟⢿⣿⣿⣿⣿⣿⣿⣿⣿⣿⣿⣿⣿⣿⣿⣿⣿⣿⣿⣿⣿⣿⣿⢟⢕⢕⢕⢕⢕⢕⢕⢕⢕⢕⢕⢕⡱⢇⣼⣿⣿⣿⣿⣿⣿⣿⣿⣿⣿⣿⢏⢕⢕⣼⣿⣿⣿⣿⣿⠀</a:t>
            </a:r>
            <a:br/>
            <a:r>
              <a:t>⢕⢕⢕⢕⢕⢕⢕⢟⣱⣾⣿⣿⣿⢀⢕⢕⢕⢕⢕⢕⠱⣿⣿⡇⢕⢕⢕⢕⢕⢕⣸⢇⢕⢕⢕⢕⢕⢕⢕⠐⢕⢕⢕⢕⢕⢕⣾⣿⣿⣿⣿⣿⣿⣿⣿⣿⣿⣿⣿⣿⣿⣿⣿⣶⣿⣿⣿⠟⣿⡟⠻⣿⣿⣟⣻⣿⣿⣿⣿⣿⣿⣿⣿⣿⣿⣿⣿⣿⣿⣿⣿⣿⣿⣿⣿⣿⣿⣿⣿⣿⣿⣿⣿⣿⣿⣿⣿⣿⣿⣿⣿⣿⣿⣿⣿⣿⣿⣿⣿⣿⣿⣿⣿⣿⣿⣿⣿⣿⣿⣿⣿⣿⣿⣿⣿⣿⣿⣿⣿⣿⣿⣿⣿⣿⣿⣿⣿⣿⣿⣿⣿⣿⣿⣿⣿⣿⢟⢏⢕⢕⢑⢕⠕⠵⠕⠕⠑⠕⠕⠕⠵⠕⢕⢱⢱⢕⡕⣕⢕⢕⢔⢄⢁⠙⠻⢿⣿⣿⣿⣿⣿⣿⣿⣿⣿⣿⣿⣿⣿⣿⣿⣿⢟⢕⢕⢕⢕⢕⢕⢕⢕⢕⢕⢕⢕⢕⢕⣱⣿⣿⣿⣿⣿⣿⣿⣿⣿⣿⣿⣿⡟⢕⢕⣼⣿⣿⣿⣿⢟⢇⠀</a:t>
            </a:r>
            <a:br/>
            <a:r>
              <a:t>⢕⢕⢕⢕⢕⢕⣱⣾⣿⣿⣿⡿⢇⢕⢕⢕⢕⢕⢕⢕⢸⣿⣿⢇⢕⢕⢕⢕⢕⢕⢸⢕⢕⢕⢕⢕⢕⢕⢑⢕⢕⢕⢕⢕⢕⢕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⢟⢕⢕⢅⣅⣅⣀⢀⠀⠀⠀⠀⠀⠀⠀⠀⠀⠀⠀⠀⠀⠁⠉⠘⠙⠲⢾⣷⣿⣧⣴⣄⠘⠻⢿⣿⣿⣿⣿⣿⣿⣿⣿⣿⣿⣿⢟⢕⢕⢕⢕⢕⢕⢕⢕⢕⢕⢕⢕⢕⢕⢎⣡⣿⣿⣿⣿⣿⣿⣿⣿⣿⣿⣿⣿⡿⢕⢕⣼⣿⣿⣿⣿⢏⢕⢕⠀</a:t>
            </a:r>
            <a:br/>
            <a:r>
              <a:t>⢕⢕⢕⢕⣱⣾⣿⣿⣿⢟⢕⢕⢕⢕⢕⢕⢕⢕⢕⢕⢹⣿⣿⢕⢕⢕⢕⢕⢕⢕⡞⢕⢕⢕⢕⢕⢕⢕⢄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⢵⣡⡵⢶⠞⠋⠁⠀⠀⠀⠀⠀⠀⠀⠀⠀⠀⠀⠀⠀⠀⠀⠀⠀⠀⠀⠀⠀⠈⠙⠻⣿⣿⣷⣦⣄⢙⠻⣿⣿⣿⣿⣿⣿⣿⢟⢕⢕⢕⢕⢕⣑⡵⢕⢕⢕⢕⢕⢕⢕⢕⢕⣱⣿⣿⣿⣿⣿⣿⣿⣿⣿⣿⣿⣿⡟⢕⢕⣼⣿⣿⣿⣿⢏⢕⢱⣿⠀</a:t>
            </a:r>
            <a:br/>
            <a:r>
              <a:t>⢕⢕⣱⣾⣿⣿⡿⢟⢕⢕⢕⢕⢕⢕⢕⢕⢕⢕⢕⢕⢸⣿⡟⢕⢕⢕⢕⢕⢕⢜⢇⢕⢕⢕⢕⢕⢕⠕⢕⢕⢕⢕⢕⢕⢔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⣙⣅⣠⣤⣤⣴⡔⢆⢔⢔⢔⢕⢕⢕⢔⢔⢄⢄⢀⠀⠀⠀⠀⠀⠀⠀⠀⠀⠀⠀⠀⠙⠟⢿⣿⣿⣦⣅⠝⢿⣿⡿⢟⢕⢕⢕⣱⣵⣾⣿⡟⢕⢕⢕⢕⢕⢕⢕⢑⢕⣼⣿⣿⣿⣿⣿⣿⣿⣿⣿⣿⣿⣿⡿⢕⢕⣱⣿⣿⣿⡿⢕⢕⣱⣿⣿⠀</a:t>
            </a:r>
            <a:br/>
            <a:r>
              <a:t>⢕⣼⣿⣿⡿⢏⢕⢕⢕⢕⢕⢕⢕⢕⢕⢕⢕⢕⢕⢕⢸⣿⡇⢕⢕⢕⢕⢕⢕⢡⢇⢕⢕⢕⢕⢕⢕⢄⢕⢕⢕⠕⢑⠄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⠕⠑⠐⠀⠀⠀⠀⠀⠀⠀⠀⠀⠀⠀⠀⠈⠙⠻⣿⣷⣴⡘⠳⣾⣿⣿⣿⣿⣿⣿⢟⢕⢕⢕⢕⢕⢕⢕⡕⢕⣾⣿⣿⣿⣿⣿⣿⣿⣿⣿⣿⣿⣿⡟⢕⢕⢱⣿⣿⣿⢏⢕⢕⣼⣿⣿⣿⠀</a:t>
            </a:r>
            <a:br/>
            <a:r>
              <a:t>⣿⣿⡿⢏⢕⢕⢕⢕⢕⢕⢕⢕⢕⢕⢕⢕⢕⢕⢕⢕⢸⣿⡇⢕⢕⢕⢕⢕⢕⢸⢕⢕⢕⢕⢕⢕⢔⢕⢕⠑⢅⢕⢕⢄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⠕⠑⠁⠀⠀⠀⠀⠀⠀⠀⠀⠀⠀⠀⠀⠀⠀⠀⠀⠀⠀⠀⠀⠙⠻⢿⣷⣌⠙⢿⣿⣿⣿⢏⢕⢕⢕⢕⢕⣕⣵⡿⢕⣾⣿⣿⣿⣿⣿⣿⣿⣿⣿⣿⣿⣿⢏⢕⢕⢱⣿⣿⡿⢇⢕⣱⣿⣿⣿⣿⣿⠀</a:t>
            </a:r>
            <a:br/>
            <a:r>
              <a:t>⢟⢏⢕⢕⢕⢕⢕⢕⢕⢕⢕⢕⢕⢕⢕⢕⢕⢕⢕⢕⢸⣿⡇⢕⢕⢕⢕⢕⢕⢸⢕⢕⢕⢕⢕⢕⠀⢁⢔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⣧⣵⣕⣕⢱⣷⣷⣶⣷⣷⣦⣄⠀⠀⠀⠀⠀⠀⠀⠀⠀⠀⠀⠀⠀⠀⠀⠀⠀⠀⠀⠀⠀⠀⠉⠛⢷⣕⢝⠟⢕⢕⢕⢕⢕⣱⣾⣿⣿⢇⣼⣿⣿⣿⡿⣿⣿⣿⣿⣿⣿⣿⣿⢇⢕⢕⣱⣿⣿⢟⢕⢕⣵⣿⣿⣿⣿⣿⣿⠀</a:t>
            </a:r>
            <a:br/>
            <a:r>
              <a:t>⢕⢕⢕⢕⢕⢕⢕⢕⢕⢕⢕⢕⢕⢕⢕⢕⢕⢕⢕⢕⢸⣿⡇⢕⢕⢕⢕⢕⢕⢘⢕⢕⢕⢕⢕⢕⢕⢕⢕⢕⢕⢕⢄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⠁⠘⢻⣿⣿⣿⣿⣿⣧⢀⠀⠀⠀⠀⠀⠀⠀⠀⠀⠀⠀⠀⠀⠀⠀⠀⠀⠀⠀⠀⠀⠀⠀⠈⢇⢕⢕⢕⣱⣷⣿⣿⣿⣿⣿⢱⣿⣿⣿⢏⢕⣿⣿⣿⣿⣿⣿⣿⢏⢕⢕⣱⣿⡿⢏⢕⢱⣾⣿⣿⣿⣿⣿⣿⣿⠀</a:t>
            </a:r>
            <a:br/>
            <a:r>
              <a:t>⢕⢕⢕⢕⢕⢕⢕⢕⢕⢕⢕⢕⢕⢕⢕⢕⢕⢕⢕⢕⢸⣿⡇⢕⢕⢕⢕⢕⢕⢸⢕⢕⢕⢕⢕⠁⢕⢕⢕⢕⢕⢕⢕⢕⢕⢕⣿⣿⣿⣿⣿⣿⣿⣿⣿⣿⣿⣿⣿⣿⣿⣿⣿⣿⣿⣿⣿⣿⣿⣿⣿⣿⣿⣿⣿⣿⣿⣿⣿⣿⣿⣿⣿⣿⣿⣿⣿⣿⣿⣿⣿⣿⣿⣿⣿⣿⣿⣿⣿⣿⣿⣿⣿⣿⣿⣿⣿⣿⢝⣿⣿⣿⣿⣿⣿⣿⣿⣿⣿⣿⣿⣿⣿⣿⣿⣿⣿⣿⣿⣿⣿⣿⣿⣿⣿⣿⣿⣿⣿⣿⣿⣿⣿⣿⣿⣿⣿⣿⣿⣿⣿⣿⣿⣿⣿⣿⣿⣿⣿⣿⣿⣿⡿⠃⠀⠀⠀⠀⠈⠙⠟⠟⠟⠟⠁⠀⠀⠀⠀⠀⠀⠀⠀⠀⠀⠀⠀⠀⠀⠀⠀⠀⠀⠀⠀⠀⠀⢀⠔⠑⠁⠘⢦⡝⢿⣿⣿⣿⣿⣿⢸⣿⣿⢇⡞⢕⣿⣿⣿⣿⣿⣿⢇⢕⢕⢸⣿⢟⢕⢕⣾⣿⣿⣿⣿⢟⣱⣾⣿⣿⠀</a:t>
            </a:r>
            <a:br/>
            <a:r>
              <a:t>⢕⢕⢕⢕⢕⢕⢕⢕⢕⢕⢕⢕⢕⢕⢕⢕⢕⢕⢕⢕⢸⣿⡇⢕⢕⢕⢕⢕⢕⢸⢕⢕⢕⢕⢕⢕⢕⢕⢕⢕⢕⢀⢕⢕⢕⢕⢹⣿⣿⣿⣿⣿⣿⣿⣿⣿⣿⣿⣿⣿⣿⣿⣿⣿⣿⣿⣿⣿⣿⣿⣿⣿⣿⣿⣿⣿⣿⣿⣿⣿⣿⣿⣿⣿⣿⣿⣿⣿⣿⣿⣿⣿⣿⣿⣿⣿⣿⣿⣿⣿⣿⣿⣿⣿⣿⣿⣿⣿⢵⣵⢱⢏⣿⣿⣿⣿⣿⣿⣿⣿⣿⣿⣿⣿⣿⣿⣿⣿⣿⣿⣿⣿⣿⣿⣿⣿⣿⣿⣿⣿⣿⣿⣿⣿⣿⣿⣿⣿⣿⣿⣿⣿⣿⣿⣿⣿⣿⣿⣿⣿⣿⡿⠁⠀⠀⠀⠀⠀⠀⠀⠀⠀⠀⠀⠀⠀⠀⠀⠀⠀⠀⠀⠀⠀⠀⠀⠀⠀⠀⠀⠀⠀⠀⠀⠀⠀⠀⠀⠀⠀⠀⠀⠀⠈⠣⡝⢿⣿⣿⣿⢸⣿⢇⣾⢕⢕⣿⣿⣿⣿⣿⢇⢕⢕⢕⢔⢕⢕⢱⣿⣿⣿⡿⢟⢱⣾⣿⣿⣿⣿⠀</a:t>
            </a:r>
            <a:br/>
            <a:r>
              <a:t>⢕⢕⢕⢕⢕⢕⢕⢕⢕⢕⢕⢕⢕⢕⢕⢕⢕⢕⢕⢕⢅⣿⡇⢕⢕⢕⢕⢕⢕⢱⡇⢕⢕⢕⠕⢕⢕⢕⢕⢕⢕⢕⢕⢕⢕⢕⢜⣿⣿⣿⣿⣿⣿⣿⣿⣿⣿⣿⣿⣿⣿⣿⣿⣿⣿⣿⣿⣿⣿⣿⣿⣿⣿⣿⣿⣿⣿⣿⣿⣿⣿⣿⣿⣿⣿⣿⣿⣿⣿⣿⣿⣿⣿⣿⣿⣿⣿⣿⣿⣿⣿⣿⣿⣿⣿⣿⣿⢇⣰⣿⣿⣷⣿⣿⣿⣿⣿⣿⣿⣿⣿⣿⣿⣿⣿⣿⣿⣿⣿⣿⣿⣿⣿⣿⣿⣿⣿⣿⣿⣿⣿⣿⣿⣿⣿⣿⣿⣿⣿⣿⣿⣿⣿⣿⣿⣿⣿⣿⣿⣿⡿⠁⠀⠀⠀⠀⠀⠀⠀⠀⠀⢀⢀⠀⠀⠀⠀⠀⠀⠀⠀⠀⠀⠀⠀⠀⠀⠀⠀⠀⠀⠀⠀⢕⢄⠀⠀⠀⠀⠀⠀⠀⠀⠀⠀⠁⠑⢝⢿⣿⢸⡿⣸⢏⢕⢕⢜⣿⣿⡝⡅⢕⢕⢕⢕⢕⢕⣵⣿⣿⡿⢏⢕⣱⣿⣿⣿⣿⣿⣿⠀</a:t>
            </a:r>
            <a:br/>
            <a:r>
              <a:t>⢕⢕⢕⢕⢕⢕⢕⢕⢕⢕⢕⢕⢕⢕⢕⢕⢕⢕⢕⢕⢕⢿⡇⢕⢕⢕⢕⢕⢕⢕⡇⢕⢕⢕⢄⢕⢕⢕⢕⢕⢄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⠑⠀⠀⠀⠀⠀⠀⠀⠀⠄⠅⠐⠀⠀⠀⠀⠀⠀⠀⠀⠀⠀⠀⠀⠀⠀⠀⠀⠀⠀⠀⠀⠀⠀⢕⢔⠀⠀⠀⠀⠀⠀⠀⠀⡄⡀⠀⠀⠑⢹⡇⡇⢇⢕⢕⢕⢕⢹⣯⢎⢕⢕⢕⢕⢕⢕⣾⣿⢟⢝⢕⢕⣼⣿⣿⣿⣿⣿⣿⣿⠀</a:t>
            </a:r>
            <a:br/>
            <a:r>
              <a:t>⢕⢕⢕⢕⢕⢕⢕⢕⢕⢕⢕⢕⢕⢕⢕⢕⢕⢕⢕⢕⢕⢽⡇⢕⢕⢕⢕⢕⢕⢕⣧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⢄⢄⢄⠀⠀⠀⠀⠀⠀⠀⠀⠀⠀⠀⠀⠀⠀⠀⠀⠀⠀⠀⠀⠀⠀⠀⠀⠀⠀⠀⠀⠀⢕⢕⢕⢀⠀⠀⠀⠀⠀⠀⢸⢳⠵⣔⣄⢀⠁⠕⢕⢕⢕⢕⢕⢕⢻⢎⢕⢕⢕⢕⣱⣿⢟⢕⢕⢕⣱⣿⣿⣿⣿⣿⣿⣿⣿⣿⠀</a:t>
            </a:r>
            <a:br/>
            <a:r>
              <a:t>⢕⢕⢕⢕⢕⢕⢕⢕⢕⢕⢕⢕⢕⢕⢕⢕⢕⢕⢕⢕⢑⢸⣿⢕⢕⢕⢕⢕⢕⢕⣿⢕⢕⢕⢕⢕⢕⢕⢕⢄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⢕⠑⠑⠁⠀⠀⠀⠀⠀⠀⢀⠀⠀⠀⠀⠀⠀⠀⠀⠀⠀⠀⠀⠀⠀⠀⠀⠀⠀⠀⠀⢕⢕⢕⢕⢕⢀⠀⠀⠀⠀⠀⠀⢔⣹⢵⣯⢫⢕⢔⢅⢕⢕⢕⢕⢕⢕⢕⢕⢕⢕⡱⢏⢔⢕⢕⢕⣼⣿⣿⣿⣿⣿⣿⣿⣿⣿⣿⠀</a:t>
            </a:r>
            <a:br/>
            <a:r>
              <a:t>⢕⢕⢕⢕⢕⢕⢕⢕⢕⢕⢕⢕⢕⢕⢕⠕⢕⢕⢑⢔⢕⢕⣿⢕⢕⢕⢕⢕⢕⠁⢸⢕⢕⠀⢕⢑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⢠⣴⣧⣵⡕⢕⢔⠀⠀⠀⠀⢀⢕⢕⠁⠀⠀⠀⠀⠀⠄⠐⠀⠀⠀⠀⠀⠀⠀⠀⠀⠀⠀⢀⢕⢕⢕⢕⢕⢕⢀⠀⠀⠀⠀⠀⠁⢪⡶⢕⢕⢕⢕⢕⢕⢕⢕⢕⢕⢕⢕⢕⢕⢜⢕⢕⢕⢕⢕⢕⢿⣿⣿⣿⣿⣿⣿⣿⣿⣿⣿⠀</a:t>
            </a:r>
            <a:br/>
            <a:r>
              <a:t>⢕⢕⢕⢕⢕⢕⢕⢕⢕⢕⢕⢕⢕⢕⢕⠄⢕⢔⢕⢕⢕⢕⢹⡇⢕⢕⢕⢕⢕⢀⢸⢕⢕⠀⢄⢕⢕⢕⢄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⡜⠙⠛⢟⢕⢕⢕⠀⠀⠀⠀⠁⠑⠑⠀⠀⠀⠀⠀⠀⠀⠀⠀⠀⠀⠀⠀⠀⠀⠀⠀⠀⢀⢕⢕⢕⢕⢕⢕⢕⢕⠀⠀⠀⠀⠀⠀⠁⢕⢕⢕⢕⢕⢕⢕⢕⢕⢕⢕⢕⢕⢕⢑⢕⢕⢕⢕⢕⢕⢕⠀⣿⣿⣿⣿⣿⣿⣿⣿⢟⢕⠀</a:t>
            </a:r>
            <a:br/>
            <a:r>
              <a:t>⢕⢕⢕⢕⢕⢕⢕⢕⢕⢕⢕⢕⢕⢕⠑⢄⠕⢕⢕⢕⢕⢕⢜⡇⢕⢕⢕⢕⢕⢕⢕⡇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⠁⠁⢕⢕⢕⢔⢀⠀⠀⠀⠀⠀⠀⠀⠀⠀⠀⠀⠀⠀⠀⠀⠀⠀⠀⠀⠀⠀⢠⣿⣧⡕⢕⢕⢕⢕⢕⠑⠀⠀⠀⠀⠀⠀⠀⠕⢕⢕⢕⢕⢕⢕⢕⢕⢕⢕⢕⢕⢑⢕⢕⢕⢕⢕⢕⢕⢔⢡⣾⣿⣿⣿⣿⣿⡿⢕⢕⢕⠀</a:t>
            </a:r>
            <a:br/>
            <a:r>
              <a:t>⢕⢕⢕⢕⢕⢕⢕⢕⢕⢕⢕⢕⢑⢔⢕⢕⠀⢕⢕⢕⢕⢕⢕⣷⢕⢕⢕⢕⢕⢕⢕⢕⢕⢕⢕⢕⢕⢄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⡆⠀⠀⠀⢕⢕⢕⢕⢕⢔⢄⢀⢀⠀⠀⠀⠀⠀⠀⠀⠀⠀⠀⠄⠀⠀⠀⠀⢀⣴⣿⣿⣿⣷⣕⢕⢕⠑⠀⠀⠀⠀⠀⠀⠀⠀⠀⠀⠕⢕⢕⢕⢕⢕⢕⢕⢕⢕⢅⢕⢕⢕⢕⢕⢕⢕⢕⢕⢡⣿⣿⣿⣿⣿⣿⢏⢕⢕⢕⢕⠀</a:t>
            </a:r>
            <a:br/>
            <a:r>
              <a:t>⢕⢕⢕⢕⢕⢕⢕⢕⢕⠕⢑⢔⢕⢕⢕⢕⢄⢕⢕⢕⢕⢕⢕⢘⡕⢕⢕⢕⢕⠕⢑⢸⢕⠁⢕⢕⢕⢕⢔⢕⢌⢕⢔⢕⢕⢕⢕⢕⢕⢕⢕⢕⢜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⣇⠝⢿⣿⣿⣿⣿⣿⣿⡄⠀⠀⠕⢕⢕⢕⢕⢕⢕⢕⢕⠕⠀⢕⢕⢄⢀⢀⢀⠄⢀⠁⠀⠀⢀⣰⣿⣿⣿⣿⣿⣿⡿⠃⠀⠀⠀⠀⢀⠀⠀⠀⠀⢀⢄⢄⢔⢕⢕⢕⢕⢕⢕⢕⢕⢕⢕⢕⢕⢕⢕⢕⢕⢕⢕⠕⣼⣿⣿⣿⣿⢟⢕⢕⢕⢕⢕⢕⠀</a:t>
            </a:r>
            <a:br/>
            <a:r>
              <a:t>⢕⢕⢕⢕⢕⢕⢕⠕⢅⢔⢕⢕⢕⢕⢕⢕⢕⢕⢕⢕⢕⢕⢕⢜⡇⢕⢕⢕⢕⢕⢕⢕⢕⢔⢕⢕⢄⢌⠱⢇⢕⠕⢕⢕⢕⢕⢕⢕⢕⢕⢕⢕⢕⢜⢿⣿⣿⣿⣿⣿⣿⣿⣿⣿⣿⣿⣿⣿⣿⣿⣿⣿⣿⣿⣿⣿⣿⣿⣿⣿⣧⢜⢻⣿⣿⣿⣿⣿⣿⣿⣿⣿⣿⣿⣿⣿⣿⣿⣿⣿⣿⣿⣿⣿⣿⣿⣿⣿⣿⣿⣿⣿⣿⣿⣿⣿⣿⣿⣿⣿⣿⣿⣿⣿⣿⣿⣿⣿⣿⣿⣿⣿⣿⣿⣿⣿⣿⣿⣿⣿⣿⣿⣿⣿⣿⣿⣿⣿⣿⣿⣿⣿⣿⣇⠁⠝⢿⣿⣿⣿⣿⣷⡄⢅⢅⢕⢱⡕⢕⢕⠕⠕⠑⠀⠀⠁⠑⠕⢱⣕⢕⠑⠀⠀⢀⣴⣿⣿⣿⣿⣿⣿⢟⠙⠀⢀⢄⢄⢐⢅⢄⢄⢔⢕⢕⢕⢕⢕⢕⢕⢕⢕⢕⢕⢕⢕⢕⢕⢕⢕⢕⢕⢕⢕⢕⢕⢕⣼⣿⣿⣿⢿⢕⢕⢕⢕⢕⢕⢕⣱⠀</a:t>
            </a:r>
            <a:br/>
            <a:r>
              <a:t>⢕⢕⢕⢕⢕⢑⢅⢕⢕⢕⢕⢕⢕⢕⢕⢕⢕⢕⢕⢕⢕⢕⢕⢕⢹⢕⢕⢕⢕⢕⢕⢕⢱⢕⢕⠕⢕⡑⢱⡀⣁⡕⢕⢕⢕⢕⢕⢕⢕⢕⢕⢕⢕⢕⢜⣿⣿⣿⣿⣿⣿⣿⣿⣿⣿⣿⣿⣿⣿⣿⣿⣿⣿⣿⣿⣿⣿⣿⣿⣿⣿⣵⢕⢜⢿⣿⣿⣿⣿⣿⣿⣿⣿⣿⣿⣿⣿⣿⣿⣿⣿⣿⣿⣿⣿⣿⣿⣿⣿⣿⣿⣿⣿⣿⣿⣿⣿⣿⣿⣿⣿⣿⣿⣿⣿⣿⣿⣿⣿⣿⣿⣿⣿⣿⣿⣿⣿⣿⣿⣿⣿⣿⣿⣿⣿⣿⣿⣿⣿⣿⣿⣿⣟⣿⣷⡄⠁⠙⢿⣿⣿⣿⣿⣧⣔⠣⢕⡔⢇⢅⠀⠀⠀⠀⠀⠀⠀⠁⠈⠟⠇⣀⣰⣾⣿⣿⣿⣿⣿⣟⣹⣵⣶⣷⣿⣷⣷⣷⣷⣧⡱⡕⢕⢕⢕⢕⢕⢕⢕⢕⢕⢕⢕⢕⢕⢕⢕⢕⢕⢕⢕⢕⢕⢕⠕⡵⣫⣾⣿⡿⢏⢕⢕⢕⢕⢕⢕⢕⣼⣿⠀</a:t>
            </a:r>
            <a:br/>
            <a:r>
              <a:t>⢕⢕⠕⢅⢔⢕⢕⢕⢕⢕⢕⢕⢕⢕⢕⢕⢕⢕⢕⢕⢕⢕⠕⢕⢜⢕⢕⢕⢕⢕⢕⢕⢕⢕⢕⢔⣼⣍⣧⣿⣿⣷⢕⢕⢕⢕⢕⢕⢕⢕⢕⢕⢕⢕⢕⢜⢿⣿⣿⣿⣿⣿⣿⣿⣿⣿⣿⣿⣿⣿⣿⣿⣿⣿⣿⣿⣿⣿⣿⣿⣿⣿⣇⢕⢕⢝⢿⢿⣿⣿⣿⣿⣿⣿⣿⣿⣿⣿⣿⣿⣿⣿⣿⣿⣿⣿⣿⣿⣿⣿⣿⣿⣿⣿⣿⣿⣿⣿⣿⣿⣿⣿⣿⣿⣿⣿⣿⣿⣿⣿⣿⣿⣿⣿⣿⣿⣿⣿⣿⣿⣿⣿⣿⣿⣿⣿⣿⣿⣿⣿⣿⡿⣫⡷⣿⣿⣦⡀⠀⠈⠝⢿⣿⣿⣿⣷⣦⣌⣑⣁⣀⣀⣀⣀⣠⣤⣴⣶⣷⣿⣿⣿⣿⣿⣿⣿⣿⣿⣿⣿⣿⣿⣿⣿⣿⣿⣿⣿⣿⣯⢿⢜⢕⢕⢕⢕⢕⢕⢕⢕⢕⢕⢕⢕⢕⢕⢕⢕⢕⢕⢕⢕⢕⡵⢫⣾⣿⣿⢏⢕⢕⢕⢕⢕⢕⢕⣱⣿⣿⣿⠀</a:t>
            </a:r>
            <a:br/>
            <a:r>
              <a:t>⢑⢅⢕⢕⢕⢕⢕⢕⢕⢕⢕⢕⢕⢕⢕⢕⢕⢕⢕⢕⢑⢅⢕⢕⢕⡕⢕⢕⢕⢕⢕⢕⢕⢕⠁⢕⣿⣷⣿⣿⣿⣿⡇⢕⢕⢕⢕⢕⢕⢕⢕⢕⢕⢕⢕⢕⢜⢿⣿⣿⣿⣿⣿⣿⣿⣿⣿⣿⣿⣿⣿⣿⣿⣿⣿⣿⣿⣿⣿⣿⣿⣿⣿⣕⢕⢕⢕⢕⢜⢻⣿⣿⣿⣿⣿⣿⣿⣿⣿⣿⣿⣿⣿⣿⣿⣿⣿⣿⣿⣿⣿⣿⣿⣿⣿⣿⣿⣿⣿⣿⣿⣿⣿⣿⣿⣿⣿⣿⣿⣿⣿⣿⣿⣿⣿⣿⣿⣿⣿⣿⣿⣿⣿⣿⣿⣿⣿⣿⣿⣿⣿⣿⣿⣿⣿⣿⠿⢿⣗⣄⡀⠁⠑⠝⠟⢿⣿⣿⣿⣿⣿⣿⣿⣿⣿⣿⣿⣿⣿⣿⣿⣿⣿⣿⣿⣿⣿⣿⣿⣿⣿⣿⣿⣿⣿⣿⣿⣿⢟⢕⢕⢕⢕⢕⢕⢕⢕⢕⢕⢕⢕⣵⣷⣵⢕⢕⢕⢕⢕⢕⢕⡵⣫⣾⣿⣿⢟⢕⢕⢕⢕⢕⢕⢕⣱⣾⣿⣿⣿⣿⠀</a:t>
            </a:r>
            <a:br/>
            <a:r>
              <a:t>⢕⢕⢕⢕⢕⢕⢕⢕⢕⢕⢕⢕⢕⢕⢕⢕⢕⠕⢑⢔⢕⢕⢕⢕⢕⢕⢕⢕⢕⢕⢕⢕⢕⢕⢔⢸⣿⣿⣿⣿⣿⣿⡇⢕⢕⢕⢕⢕⢕⢕⢕⢕⢕⢕⢕⢕⢕⢕⢿⣿⣿⣿⣿⣿⣿⣿⣿⣿⣿⣿⣿⣿⣿⣿⣿⣿⣿⣿⣿⣿⣿⣿⣿⣿⣧⡵⣕⢕⢕⢕⠜⢻⢿⣿⣿⣿⣿⣿⣿⣿⣿⣿⣿⣿⣿⣿⣿⣿⣿⣿⣿⣿⣿⣿⣿⣿⣿⣿⣿⣿⣿⣿⣿⣿⣿⣿⣿⣿⣿⣿⣿⣿⣿⣿⣿⣿⣿⣿⣿⣿⣿⣿⣿⣿⣿⣿⣿⣯⣿⣏⢔⢔⢔⢄⢉⢛⢩⠝⢳⣛⡗⣔⠀⠀⢀⠀⠀⠜⢝⢟⢻⢿⢿⣿⣿⣿⣿⣿⣿⣿⣿⣿⣿⣿⣿⣿⣿⣿⣿⣿⣿⣿⣿⣿⣿⡿⢟⢕⢕⢕⢕⢕⢕⢕⢕⢕⢕⢕⣱⣵⣿⣿⣿⢏⢕⢕⢕⢕⢕⢕⣫⣾⣿⣿⡿⢕⢕⢕⢕⢕⢕⢕⣑⣾⣿⣿⣿⣿⣿⡿⠀</a:t>
            </a:r>
            <a:br/>
            <a:r>
              <a:t>⢕⢕⢕⢕⢕⢕⢕⢕⢕⢕⢕⢕⢕⢕⢕⢕⢅⢕⢕⢕⢕⢕⢕⢕⢕⢕⢕⢕⢕⢕⢕⢕⢕⢕⢕⢸⣿⣿⣿⣿⣿⣿⣇⢕⢕⢕⢕⢕⢕⢕⢕⢕⢕⢕⢕⢕⢕⢕⢕⢻⣿⣿⣿⣿⣿⣿⣿⣿⣿⣿⣿⣿⣿⣿⣿⣿⣿⣿⣿⣿⣿⣿⣿⣿⣿⣿⣿⣿⣷⣵⢕⢕⢕⢜⢝⢿⣿⣿⣿⣿⣿⣿⣿⣿⣿⣿⣿⣿⣿⣿⣿⣿⣿⣿⣿⣿⣿⣿⣿⣿⣿⣿⣿⣿⣿⣿⣿⣿⣿⣿⣿⣿⣿⣿⣿⣿⣿⣿⣿⣿⣿⣿⣿⣿⣿⣿⣿⣿⢕⢕⢕⢕⢕⢕⢕⢕⢕⢕⢔⢀⡷⠚⣵⢔⢪⢿⢦⣄⢁⢕⣴⣶⣶⣾⣿⣿⣿⣿⣿⣿⣿⣿⣿⣿⣿⣿⣿⣿⣿⣿⣿⣿⣿⢿⢏⢕⢕⢕⢕⢕⢕⢕⢕⢕⢕⢕⣵⣾⣿⣿⣿⣿⢏⢕⢕⢕⡱⢕⣱⣾⣿⣿⣿⢏⢕⢕⢕⢕⢕⢕⢕⣼⣿⣿⣿⣿⣿⣿⢟⢕⠀</a:t>
            </a:r>
            <a:br/>
            <a:r>
              <a:t>⢕⢕⢕⢕⢕⢕⢕⢕⢕⢕⢕⢕⢕⢑⢔⢕⢕⢕⢕⢕⢕⢕⢕⢕⢕⢕⢑⢇⢕⢀⢕⢕⢕⢁⢕⣿⣿⣿⣿⣿⣿⣿⣿⢕⢕⢕⢕⢕⢕⢕⢕⢕⢕⢕⢕⢕⢕⢕⢕⢕⢹⣿⣿⣿⣿⣿⣿⣿⣿⣿⣿⣿⣿⣿⣿⣿⣿⣿⣿⣿⣿⣿⣿⣿⣿⣿⣿⣿⣷⣦⣝⢑⢵⡕⢕⢕⢜⢹⢿⣿⣿⣿⣿⣿⣿⣿⣿⣿⣿⣿⣿⣿⣿⣿⣿⣿⣿⣿⣿⣿⣿⣿⣿⣿⣿⣿⣿⣿⣿⣿⣿⣿⣿⣿⣿⣿⣿⣿⣿⣿⣿⣿⣿⣿⣿⣿⣿⣿⠑⢕⢕⢕⢕⢕⢕⢕⢕⢕⢕⢕⡪⢕⢕⢱⢐⢱⡋⡎⠞⡱⣱⣯⣿⣿⣿⣿⣿⣿⣿⣿⣿⣿⣿⣿⣿⣿⣿⣿⣿⣿⢿⢏⢕⢕⢕⢕⢕⢕⢕⢕⢕⢕⢕⣱⣾⣿⣿⣿⣿⣿⡿⢏⢕⢕⢕⢕⣱⣾⣿⢿⢱⡟⢕⢕⢕⢕⢕⢕⢕⣵⣿⣿⣿⣿⣿⣿⡿⢝⢕⢕⠀</a:t>
            </a:r>
            <a:br/>
            <a:r>
              <a:t>⢕⢕⢕⢕⢕⢕⢕⢕⢕⢕⢕⢕⢔⢕⢕⢕⢕⢕⢕⢕⢕⢕⢕⢕⢕⢕⢕⢕⢕⢕⢕⢕⢕⢱⢕⣿⣿⣿⣿⣿⣿⣿⣿⢕⢕⢕⢕⢕⢕⢕⢕⢕⢕⢕⢕⢕⢕⢕⢕⠕⢕⢙⢿⣿⣿⣿⣿⣿⣿⣿⣿⣿⣿⣿⣿⣿⣿⣿⣿⣿⣿⣿⣿⣿⣿⣿⣿⣿⣿⣿⣿⣿⣿⣧⣵⢕⢕⢕⢕⢜⢝⢿⢿⣿⣿⣿⣿⣿⣿⣿⣿⣿⣿⣿⣿⣿⣿⣿⣿⣿⣿⣿⣿⣿⣿⣿⣿⣿⣿⣿⣿⣿⣿⣿⣿⣿⣿⣿⣿⣿⣿⣿⣿⣿⣿⣿⣿⣿⢕⢕⢕⢕⢕⢕⢕⢕⢕⢕⢕⢕⢕⢕⢕⢕⢕⢕⢕⠕⣨⣷⣾⣿⣿⣿⣿⣿⣿⣿⣿⣿⣿⣿⣿⣿⣿⣿⣿⢿⢏⢕⢕⢕⢕⢕⢕⢕⢕⢕⢕⣕⣵⣾⣿⣿⣿⣿⣿⣿⡿⢏⢕⢕⢜⢕⣵⣾⣿⢟⢟⢱⢏⢕⢕⢕⢕⢕⢕⣱⣿⣿⣿⣿⣿⣿⣿⢟⢕⢕⢕⢕⠀</a:t>
            </a:r>
            <a:br/>
            <a:r>
              <a:t>⢕⢕⢕⢕⢕⢕⢕⢕⢕⢕⢕⢕⢕⢕⢕⢕⢕⢕⢕⢕⢕⢕⢕⢕⢕⢕⢕⢔⢕⢕⢕⢕⠕⢕⢸⣿⣿⣿⣿⣿⣿⣿⣿⢕⢕⢕⢕⢕⢕⢕⢕⢕⢕⢕⢕⢕⢕⢕⢕⢀⢕⢕⢝⢿⣿⣿⣿⣿⣿⣿⣿⣿⣿⣿⣿⣿⣿⣿⣿⣿⣿⣿⣿⣿⣿⣿⣿⣿⣿⣿⣿⣿⣿⣿⣿⣶⣧⣗⣵⣕⣕⠕⣅⢜⢙⢟⢿⣿⣿⣿⣿⣿⣿⣿⣿⣿⣿⣿⣿⣿⣿⣿⣿⣿⣿⣿⣿⣿⣿⣿⣿⣿⣿⣿⣿⣿⣿⣿⣿⣿⣿⣿⣿⣿⣿⣿⣿⣿⠑⢕⢕⢕⢕⢕⢕⢕⢕⢕⢕⢕⢕⢕⢕⢕⢕⢕⢕⢔⣿⣿⣿⣿⣿⣿⣿⣿⣿⣿⣿⣿⣿⣿⣿⣿⡿⢏⢕⢕⢕⢕⢕⢕⢕⢕⢕⢕⣵⣷⣿⣿⣿⣿⣿⣿⣿⣿⢟⢏⢕⢕⢕⣱⣵⣿⣿⡿⢱⢝⢄⢎⢕⢕⢕⢕⣕⣵⣿⣿⣿⣿⣿⣿⣿⡿⢏⢕⢕⢕⢕⣰⠀</a:t>
            </a:r>
            <a:br/>
            <a:r>
              <a:t>⢕⢕⢕⢕⢕⢕⢕⢕⢕⢕⢕⢕⢕⢕⢕⢕⢕⢕⢕⢕⢕⢕⢕⢕⢕⢕⢕⢕⢕⢕⢁⢕⢄⢇⣼⣿⣿⣿⣿⣿⣿⣿⣿⢕⢕⢕⢕⢕⢕⢕⢕⢕⢕⢕⢕⢕⢕⢕⢕⢕⢕⢕⢕⢜⡿⣿⣿⣿⣿⣿⣿⣿⣿⣿⣿⣿⣿⣿⣿⣿⣿⣿⣿⣿⣿⣿⣿⣿⣿⣿⣿⣿⣿⣿⣿⣿⣿⣿⣿⣿⣿⣿⣿⣿⣿⣿⣿⣿⣿⣿⣿⣿⣿⣿⣿⣿⣿⣿⣿⣿⣿⣿⣿⣿⣿⣿⣿⣿⣿⣿⣿⣿⣿⣿⣿⣿⣿⣿⣿⣿⣿⣿⣿⣿⣿⣿⣿⣿⡄⢕⢕⢕⢕⢕⢕⢔⢕⢕⢕⢕⢕⢕⢕⢕⢕⢕⠕⠔⣜⣿⣿⣿⣿⣿⣿⣿⣿⣿⣿⣿⡿⢟⢏⢕⢕⢕⢕⢕⢕⢕⢕⢕⣱⣵⣾⣿⣿⣿⣿⣿⣿⣿⣿⡿⢏⢕⢕⢔⢕⣱⣺⣿⣿⣿⡋⡕⢕⢅⢇⢕⢕⠕⢱⣾⣿⣿⣿⣿⣿⣿⣿⣿⢟⢕⢕⢕⢕⢕⢕⢝⠀</a:t>
            </a:r>
            <a:br/>
            <a:r>
              <a:t>⢕⢕⢕⢕⢕⢕⢕⢕⢕⢕⢕⢕⢕⢕⢕⢕⢕⢕⢕⢕⢑⢔⢕⢕⢕⢕⢕⢕⢕⢕⢕⢕⢱⠕⣿⣿⣿⣿⣿⣿⣿⣿⡟⢕⢕⢕⢕⢕⢕⢕⢕⢕⢕⢕⢕⢕⢕⢕⢅⢕⢕⢕⢕⢕⢜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⠕⣐⣸⣿⣿⣿⣿⣿⣿⣿⣿⣿⡿⢟⢏⢕⢕⢕⢕⢕⢕⢕⢕⢕⣱⣵⣿⣿⣿⣿⣿⣿⣿⣿⢿⢟⡝⢝⢕⢕⢕⢕⢕⣱⣞⣟⣾⣿⡟⢕⢝⢕⢑⢕⢕⢕⢕⣹⣾⣿⣿⣿⣿⣿⣿⣿⡿⢕⢕⢕⠕⣱⣵⡕⢕⢕⠀</a:t>
            </a:r>
            <a:br/>
            <a:r>
              <a:t>⢕⢕⢕⢕⢕⢕⢕⢕⢕⢕⢕⢕⢕⢕⢕⢕⢕⢕⢑⢔⢕⢕⢕⢕⢕⢕⢕⢕⢕⢕⢕⠁⢕⣸⣿⣿⣿⣿⣿⣿⣿⣿⡇⢕⢕⢕⢕⢕⢕⢕⢕⢕⢕⢕⢕⢕⢕⢕⢕⢕⢕⢕⢕⢕⢕⢕⠻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⠑⢹⣿⣿⣿⣿⣿⣿⣿⣿⡿⢟⢏⢕⢕⢕⢕⢕⢕⢕⢕⢕⣡⣷⣿⣿⣿⣿⣿⣿⡿⢿⢟⢝⢕⢕⢜⢕⢕⢕⢕⢕⣱⣞⡝⣿⣿⡟⠆⢇⢕⢕⢕⢕⢕⢕⢕⢡⣿⣿⣿⣿⣿⣿⣿⣿⠏⢕⢕⢕⢕⢕⢕⢕⢕⢕⢕⠀</a:t>
            </a:r>
            <a:br/>
            <a:r>
              <a:t>⢕⢕⢕⢕⢕⢕⢕⢕⢕⢕⢕⢕⢕⢕⢕⢕⢑⢔⢕⢕⢕⢕⢕⢕⢕⢕⢕⢕⢕⢕⢕⢱⢕⣿⣿⣿⣿⣿⣿⣿⣿⣿⡇⢕⢕⢕⢕⢕⢕⢕⢕⢕⢕⢕⢕⢕⢕⢕⠀⢕⢕⢕⢕⢕⢕⢕⢕⠹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⢄⠘⣿⣿⣿⣿⡿⢟⢏⢝⢕⢕⢕⢕⢕⢕⢕⢕⣕⣱⣵⣾⣿⣿⣿⢿⢿⢟⢟⢝⢕⢕⢕⡵⢎⢕⢕⢕⢕⢕⢕⣱⣾⡋⣷⡾⡻⢕⠕⡕⢕⢕⢕⢄⢕⢕⠕⢰⣿⣿⣿⣿⣿⣿⣿⡿⢇⢔⢔⠁⠁⠑⠑⠕⠕⠕⠵⠵⠀</a:t>
            </a:r>
            <a:br/>
            <a:r>
              <a:t>⢕⢕⢕⢕⢕⢕⢕⢕⢕⢕⢕⢕⢕⢕⢑⢕⢕⢕⢕⢕⢕⢕⢕⢕⢕⢕⢕⢕⢕⢕⢄⢕⣸⣿⣿⣿⣿⣿⣿⣿⣿⣿⡇⢕⢕⢕⢕⢕⢕⢕⢕⢕⢕⢕⢕⢕⢕⢕⢔⢕⢕⢕⢕⢕⢕⢕⢕⢕⢜⣿⣿⣿⣿⣿⣿⣿⣿⣿⣿⣿⣿⣿⣿⣿⣿⣿⣿⣿⣿⣿⣿⣿⣿⣿⣿⣿⣿⣿⣿⣿⣿⣿⣿⣿⣿⣿⣿⣿⣿⣿⣿⣿⣿⣿⣿⣿⣿⣿⣿⣿⣿⣿⣿⣿⣿⣿⣿⣿⣿⣿⣿⣿⣿⣿⣿⣿⣿⣿⣿⣿⣿⣿⣿⣿⣿⣿⣿⣿⣿⣿⣿⣕⠑⢕⢕⢕⢕⢕⢕⢕⢕⠑⢴⢿⢝⢟⢝⢕⢕⢕⢕⢕⢕⢕⢕⣕⣕⣵⣾⣾⢿⢿⢟⢟⢝⢕⢕⢕⢕⢕⢕⣕⣵⢞⢝⢕⢕⢕⢕⢕⢕⣕⣾⡻⢡⣾⡿⢟⢕⢇⢕⢕⢕⢕⢕⢕⢕⢕⠘⣾⣿⣿⣿⣿⣿⣿⡟⢕⢕⢕⠁⠀⠀⠀⠀⠀⠑⢕⢕⢕⠀</a:t>
            </a:r>
            <a:br/>
            <a:r>
              <a:t>⢕⢕⢕⢕⢕⢕⢕⢕⢕⢕⢕⠕⢕⢔⢕⢕⢕⢕⢕⢕⢕⢕⢕⢕⢕⢕⢕⢕⢕⢕⢜⣱⣿⣿⣿⣿⣿⣿⣿⣿⣿⣿⢕⢕⢕⢕⢕⢕⢕⢕⢕⢕⢕⢕⢕⢕⢕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⣷⣥⢞⢇⢅⢕⢕⢕⢕⢕⢕⢕⢕⢕⢑⢱⢕⢕⢕⢕⢕⢕⢏⢝⢝⢕⢕⢕⢕⢕⢕⢕⢕⢕⢕⢕⣱⡷⢟⢏⢕⢕⢕⢕⢕⢕⢕⢕⣵⢿⡕⣵⡿⠋⢕⢕⢡⢕⢕⢕⢕⢕⢕⢕⢕⢕⣿⣿⣿⣿⣿⣿⣿⢏⢕⢕⠕⠁⠀⠀⠀⠀⠀⠀⢄⢕⢕⢕⠀</a:t>
            </a:r>
            <a:br/>
            <a:r>
              <a:t>⠁⠁⠁⠁⠑⠑⠑⠕⠕⠑⠕⢕⢕⢕⢕⢕⢕⢕⢕⢕⢕⢕⢕⢕⢕⢕⢕⢕⢕⢔⢱⣿⣿⣿⣿⣿⣿⣿⣿⣿⣿⡿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⣷⣷⣷⣷⣷⣵⣵⣵⣵⣷⣷⣷⣷⣷⣷⣷⡷⢏⢕⢕⢕⢕⢕⢕⢕⢕⢕⢕⢕⣕⣵⣾⢟⢏⢕⢕⢕⢕⢕⢕⢕⢕⢕⣵⣿⢟⢕⢘⢋⢔⢕⡣⢢⢇⢕⢕⢕⢕⢕⢔⢕⢕⣼⣿⣿⣿⣿⣿⣿⢏⢕⢕⠑⠀⠀⠀⠀⠀⠀⠀⢔⢕⢕⢕⢕⠀</a:t>
            </a:r>
            <a:br/>
            <a:r>
              <a:t>⠀⠀⠀⠀⠀⠀⠀⠀⠀⠀⠀⠀⠀⠀⠁⠁⠁⠑⠑⠕⠕⠕⢕⢕⢕⢕⢕⢕⢅⢕⣾⣿⣿⣿⡿⢿⣿⣿⣿⣿⣿⡇⢕⢕⢕⢕⢕⢕⢕⢕⢕⢕⢕⢕⢕⢕⢕⢀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⢵⢎⢕⢕⢕⢕⢕⢕⢕⢕⣕⣵⣷⣿⢿⢏⢕⢕⢕⢕⢕⢕⢕⢕⢕⣱⣵⣿⢟⢕⢕⢕⢕⢕⢑⢕⢑⢕⢕⢕⢕⢕⢕⢕⢕⢕⣸⣿⣿⣿⣿⣿⣿⢇⢕⠑⠁⠀⠀⠀⠀⠀⠀⠀⠀⢕⢕⢕⢕⢕⠀</a:t>
            </a:r>
            <a:br/>
            <a:r>
              <a:t>⠀⠀⠀⠀⠀⠀⠀⠀⠀⠀⠀⠀⠀⠀⠀⠀⠀⠀⠀⠀⠀⠀⠀⠀⠁⠑⠑⠑⢕⣾⣿⣿⣿⣿⣟⣿⣿⣧⣿⣿⣿⢕⢕⢕⢕⢕⢕⢕⢕⢕⢕⢕⢕⢕⢕⢕⢕⢕⢕⢕⢕⢕⢕⢕⢕⢕⢕⢕⢕⢕⢕⢕⢜⢹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⢕⢜⢕⢕⢕⢕⢕⢕⢕⣱⣵⣷⡿⢟⢟⢝⢕⢕⢕⢕⢕⢕⢕⢕⢕⢕⣱⣶⣿⣿⠇⢕⢕⢕⠕⢣⢕⡕⢕⢕⢕⢕⢕⢕⢕⢕⠑⢕⢱⣿⣿⣿⣿⣿⣿⠇⠁⠀⠀⠀⠀⠀⠀⠀⠀⠀⢀⢕⢕⢕⢕⢕⢕⠀</a:t>
            </a:r>
            <a:br/>
            <a:r>
              <a:t>⠀⠀⠀⠀⠀⠀⠀⠀⠀⠀⠀⠀⠀⠀⠀⠀⠀⠀⠀⠀⠀⠀⠀⠀⠀⠀⠀⠁⠛⠛⠛⠛⠛⠛⠛⠛⠛⠛⠛⠛⠛⠑⠑⠑⠑⠑⠑⠑⠑⠑⠑⠑⠑⠑⠑⠑⠑⠑⠑⠑⠑⠑⠑⠑⠑⠑⠑⠑⠑⠑⠑⠑⠑⠑⠙⠛⠛⠛⠛⠛⠛⠛⠛⠛⠛⠛⠛⠛⠛⠛⠛⠛⠛⠛⠛⠛⠛⠛⠛⠛⠛⠛⠛⠛⠛⠛⠛⠛⠛⠛⠛⠛⠛⠛⠛⠛⠛⠛⠛⠛⠛⠛⠛⠛⠛⠛⠛⠛⠛⠛⠛⠛⠛⠛⠛⠛⠛⠛⠛⠛⠛⠛⠛⠛⠛⠛⠛⠛⠛⠛⠛⠛⠛⠛⠛⠛⠛⠛⠛⠛⠛⠛⠛⠛⠑⠑⠑⠑⠑⠑⠑⠑⠑⠓⠛⠛⠛⠙⠑⠑⠑⠑⠑⠑⠑⠑⠑⠑⠑⠑⠑⠑⠛⠛⠛⠛⠛⠛⠓⠒⠑⠁⠃⠁⠘⠑⠑⠑⠑⠑⠑⠑⠑⠑⠐⠛⠛⠛⠛⠛⠛⠃⠀⠀⠀⠀⠀⠀⠀⠀⠀⠀⠐⠑⠑⠑⠑⠑⠑⠑⠀</a:t>
            </a:r>
            <a:br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⣵⣴⣿⡿⢿⢟⢟⢕⢕⢕⢕⢕⢕⢞⢟⢟⢟⢝⢝⢝⢝⢍⢝⢕⢕⢕⢕⢔⢔⢕⢕⢕⢔⢕⢻⢷⢕⢕⢌⣿⣿⣿⣿⣿⣿⣿⢔⢕⢕⢕⢕⢕⢕⢕⢕⢕⢕⢕⢕⢕⢕⢕⢕⢕⢕⢕⢕⢕⢕⢕⢕⢕⢕⢕⢕⢕⢕⢕⢕⢕⢕⢕⢕⢕⢕⢝⢟⢿⣿⣿⣷⣧⣕⢜⢟⢗⣿⣿⣿⣿⣿⣿⣿⣿⣿⣿⣿⣿⣿⣿⣿⢻⣿⣿⢇⢸⣿⣿⣿⣿⣿⣿⡇⢕⢕⣿⣿⣿⣿⣿⣿⣿⣿⣿⣿⣿⣿⣿⢕⢕⢟⢛⢛⢏⢔⢕⢕⢕⢕⢕⢕⢕⢕⢕⢕⢕⢕⢕⢕⢕⢕⢔⢕⢕⢕⢕⢕⢕⢕⢕⢕⢕⢕⢕⠘⠾⣿⣿⣿⣿⣿⣿⣿⣿⣿⣿⣿⣿⣿⣿⣿⣿⣿⣿⣿⣿⣿⣿⣿⣿⣿⣿⣿⣿⣿⣿⣿⡿⢏⢕⢕⢕⢕⢕⢕⢕⢕⢕⢕⢕⢕⢕⢕⢕⢕⣼⣿⢿⢃⢄⢌⢄⣿⣿⣿⣿⣿⣿⣿⠀</a:t>
            </a:r>
            <a:br/>
            <a:r>
              <a:t>⡿⢟⢕⢕⢕⢕⢕⢕⢕⢕⢕⢕⢕⢕⢕⢕⢕⢕⢕⢕⢕⢕⢕⢕⢕⢕⢕⢕⢕⢕⢕⢕⢕⢕⢕⠘⢕⢕⢕⢕⣿⣿⣿⣿⣿⣿⣿⢕⢕⢕⢕⢕⢕⢕⢕⢕⢕⢕⢕⢕⢕⢕⢕⢕⢕⢕⢕⢕⢕⢕⠕⠕⠕⠕⠑⠑⠕⠕⠕⢕⢕⢕⢕⢕⢕⢕⢕⢕⢕⢜⢝⢻⣿⣿⣷⢕⢕⢜⢝⢿⣿⣿⣿⣿⣿⣿⣿⣿⣿⣿⣿⣿⣇⣹⣿⢕⢸⣿⣿⠛⣿⣿⣿⡇⢕⠕⢹⣿⣿⣿⣿⣿⣿⣿⣿⣿⣿⣿⣿⡇⢕⢕⢕⢕⢕⢕⢕⢕⢕⢕⢕⢕⢕⢕⢕⢕⢕⢕⢕⢕⢕⢕⢕⢕⢕⢕⢕⢕⢕⢕⢕⢕⢕⠕⡕⣧⣼⣿⣿⣿⣿⣿⣿⣿⣿⣿⣿⣿⣿⣿⣿⣿⣿⣿⣿⣿⣿⣿⣿⣿⣿⣿⣿⣿⣿⣿⣿⡏⢕⢕⢕⢕⢕⢕⢕⢕⢕⢕⢕⢕⢕⢕⢕⢕⢕⣸⣿⡏⢕⢕⢕⢕⢔⣿⣿⣿⣿⣿⣿⣿⠀</a:t>
            </a:r>
            <a:br/>
            <a:r>
              <a:t>⣕⠕⢕⢕⢕⢕⢕⢕⢕⢕⢕⢕⢕⢕⢕⢕⢕⢕⢕⢕⢕⢕⢕⢕⢕⢕⢕⢕⢕⢕⢕⢕⢕⢕⢕⢕⢕⢕⢕⢕⢸⣿⣿⣿⣿⣿⣿⢕⢕⢕⢕⢕⢕⢕⢕⢕⢕⢕⢕⢕⢕⢕⢕⢕⢕⢕⠕⢁⢅⢄⢔⢔⢔⢕⢕⢕⢕⢕⢔⢔⢅⢅⢅⢑⢕⢕⢕⢕⢕⢕⢕⢕⢕⢝⢻⢕⢕⢕⢕⢕⢜⢝⢿⣿⣿⣿⣿⣿⣿⣿⣿⣿⣿⣿⣿⣧⣡⣿⣿⡄⡿⢿⣿⡇⢕⢕⢔⢻⡿⢻⣿⣿⣿⣿⣿⣿⣿⣿⣿⡇⢕⢕⢕⢕⢕⢕⢕⢕⢕⢕⢕⢕⢕⢕⢕⢕⢕⢕⢕⢕⢕⢕⢕⢕⢕⢕⢕⢕⢕⢕⢕⢕⠕⠔⣹⣿⣿⣿⣿⣿⣿⣿⣿⣿⣿⣿⣿⣿⣿⣿⣿⣿⣿⣿⣿⣿⣿⣿⣿⣿⣿⣿⣿⣿⣿⣿⢏⢕⢕⢕⢕⢕⢕⢕⢕⢕⢕⢕⢕⢕⢕⢕⢕⢕⣰⣿⣿⢕⢕⢕⢕⢕⣼⣿⣿⣿⣿⣿⣿⣿⠀</a:t>
            </a:r>
            <a:br/>
            <a:r>
              <a:t>⢿⢕⢕⢕⢕⢕⢕⢕⢕⢕⢕⢕⢕⢕⢕⢕⢕⢕⢕⢕⢕⢕⢕⢕⢕⢕⢕⢕⢕⢕⢕⢕⢕⢕⢕⢕⢕⢕⢕⢕⢕⣿⣿⣿⣿⣿⣿⡇⢕⢕⢕⢕⢕⢕⢕⢕⢕⢕⢕⢕⢕⢕⢕⢕⢕⢕⢕⢕⢕⢕⢕⢕⢕⢕⢕⢕⢕⢕⢕⢕⢕⢕⢕⢕⢕⢕⢕⢕⢕⢕⢕⢕⢕⢕⢕⢕⢕⣹⣣⠕⢕⢕⢕⢍⢻⣿⣿⣿⣿⣿⣿⣿⣿⣿⣿⣿⣿⣿⣿⡇⠸⢘⠻⣧⢕⢕⢕⢔⢱⡕⠹⣿⣿⣿⣿⣿⣿⣿⣿⡇⢕⢕⢕⢕⢕⢕⢕⢕⢕⢕⢕⢕⢕⢕⢕⢕⢕⢕⢕⢕⢕⢕⢕⢕⢕⢕⢕⢕⢕⢕⢕⢡⣡⣾⣿⣿⣿⣿⣿⣿⣿⣿⣿⣿⣿⣿⣿⣿⣿⣿⣿⣿⣿⣿⣿⣿⣿⣿⣿⣿⣿⣿⣿⣿⣿⡏⢕⢕⢕⢕⢕⢕⢕⢕⢕⢕⢕⢑⣥⣾⡇⢕⢕⢰⣿⣿⢏⢕⢕⢕⢕⠀⣿⣿⣿⣿⣿⣿⣿⣿⠀</a:t>
            </a:r>
            <a:br/>
            <a:r>
              <a:t>⡕⢕⢕⢕⢕⢕⢕⢕⢕⢕⢕⢕⢕⢕⢕⢕⢕⢕⢕⢕⢕⢕⢕⢕⢕⢕⢕⢕⢕⢕⢕⢕⢕⢕⢕⢕⢕⢕⢕⢕⢕⢸⣿⣿⣿⣿⣿⡇⢕⢕⢕⢕⢕⢕⢕⢕⢕⢕⢕⢕⢕⢕⢕⢕⢕⢅⢕⢕⢕⢕⢕⢕⢕⢕⢕⢕⢕⢕⢕⢕⢕⢕⠕⠑⠐⠀⢀⢀⢀⠁⠑⢕⢕⢕⢕⢕⢕⢙⣷⣱⣕⢕⢕⢕⢕⢹⣿⣿⣿⣿⣿⣿⣿⣿⣿⣿⣿⣿⣿⣧⠈⠕⠕⢌⢕⢕⠕⢕⢕⠣⢕⢹⣿⣿⣿⣿⣿⣿⣿⡇⢕⢕⢕⢕⢕⢕⢕⢕⢕⢕⢕⢕⢕⢕⢕⢕⢕⢕⢕⢕⢕⢕⢕⢕⢕⢕⢕⢕⢕⣱⣿⣿⣿⣿⣿⣿⣿⣿⣿⣿⣿⣿⣿⣿⣿⣿⣿⣿⣿⣿⣿⣿⣿⣿⣿⣿⣿⣿⣿⣿⣿⣿⣿⣿⡟⢕⢕⢕⢕⢕⢕⢕⢕⢕⢕⢕⣡⣿⣿⣿⡇⢕⢱⣿⣿⡿⢕⢕⢕⢕⢑⣾⣿⣿⣿⣿⣿⣿⣿⣿⠀</a:t>
            </a:r>
            <a:br/>
            <a:r>
              <a:t>⢏⢕⢕⢕⢕⢕⢕⢕⢕⢕⢕⢕⢕⢕⢕⢕⢕⢕⢕⢕⢕⢕⢕⢕⢕⢕⢕⢕⢕⢕⢕⢕⢕⢕⢕⢕⢕⢕⢕⢕⢕⢕⢻⣿⣿⣿⣿⡇⢕⢕⢕⢕⢕⢕⢕⢕⢕⢕⢕⢕⢕⢕⢕⢕⢕⢕⢕⢕⢕⢕⢕⢕⢕⢕⢕⢕⢕⢕⢕⢕⢁⢄⢔⢕⢕⢕⢕⢕⢕⢕⢄⠀⠁⠕⢕⢕⢕⢕⢜⢿⡮⣇⢕⢕⢕⢕⢜⣿⣿⣿⣿⣿⣿⣿⣿⣿⣿⣿⣿⣿⣷⣤⣧⣑⢕⢕⠈⢑⢑⢕⢕⢕⢻⣿⣿⣿⣿⣿⣿⡇⢕⢕⢕⢕⢕⢕⢕⢕⢕⢕⢕⢕⢕⢕⢕⢕⢕⢕⢕⢕⢕⢕⢕⢕⢕⢕⢕⣱⣾⣿⣿⣿⣿⣿⣿⣿⣿⣿⣿⣿⣿⣿⣿⣿⣿⣿⣿⣿⣿⣿⣿⣿⣿⣿⣿⣿⣿⣿⣿⣿⣿⣿⣿⣿⢕⢕⢕⢕⢕⢕⢕⢕⢕⢕⣱⣿⣿⣿⣿⣿⣿⣶⣿⣿⣿⡇⢕⢕⢕⢕⣸⣿⣿⣿⣿⣿⣿⣿⣿⣿⠀</a:t>
            </a:r>
            <a:br/>
            <a:r>
              <a:t>⢕⢕⢕⢕⢕⢕⢕⢕⢕⢕⢕⢕⢕⢕⢕⢕⢕⢕⢕⢕⢕⢕⢕⢕⢕⢕⢕⢕⢕⢕⢕⢕⢕⢕⢕⢕⢕⢕⢕⢕⢕⢕⢜⢿⣿⣿⣿⡇⢕⢕⢕⢕⢕⢕⢕⢕⢕⢕⢕⢕⢕⢕⢕⢕⠕⢕⡕⢕⢕⢕⢕⢕⢕⢕⢕⢕⣱⣵⣵⣵⣕⢕⢕⢕⢕⢕⢕⢕⢕⠕⠁⠀⠀⢀⠑⠑⢕⢕⢕⢜⢿⣝⡇⣕⢕⢸⣧⣜⣿⣿⣿⣿⣿⣿⣿⣿⣿⣿⣿⣿⣿⣿⣿⣿⣿⣇⣕⣑⡕⣑⢅⢕⢕⢹⣿⣿⣿⣿⣿⡇⢕⢕⢕⢕⢕⢕⢕⢕⢕⢕⢕⢕⢕⢕⢕⢕⢕⢕⢕⢕⢕⢕⢕⢕⢕⢕⣼⣿⣿⣿⣿⣿⣿⣿⣿⣿⣿⣿⣿⣿⣿⣿⣿⣿⣿⣿⣿⣿⣿⣿⣿⣿⣿⣿⣿⣿⣿⣿⣿⣿⣿⣿⣿⢇⢕⢕⢕⢕⢕⢕⢕⢕⢕⣠⣿⣿⣿⣿⣿⣿⣿⣿⣿⣿⡟⢕⢕⢕⢕⢱⣿⣿⣿⣿⣿⣿⣿⣿⣿⣿⠀</a:t>
            </a:r>
            <a:br/>
            <a:r>
              <a:t>⢕⢕⢕⢕⢕⢕⢕⢕⢕⢕⢕⢕⢕⢕⢕⢕⢕⢕⢕⢕⢕⢕⢕⢕⢕⢕⢕⢕⢕⢕⢕⢕⢕⢕⢕⢕⢕⢕⢕⢕⢕⢕⢕⢜⢿⣿⣿⡇⢕⢕⢕⢕⢕⢕⢕⢕⢕⢕⢕⢕⣑⣷⡇⢱⣿⣿⣿⣿⣿⣷⣷⣧⣷⣼⣵⢎⢻⣿⣿⣿⣿⣷⣕⢕⠕⠕⠕⠑⠁⠀⠀⢔⢕⢕⢕⢄⠀⠑⢕⢕⢜⢧⢜⣹⣧⢸⣿⣿⣿⣿⣿⣿⣿⣿⣿⣿⣿⣿⣿⣿⣿⣿⣿⣿⣿⣿⣿⣿⢧⡜⠅⢕⢕⢕⢜⣻⣿⣿⣿⣷⢕⢕⢕⢕⢕⢕⢕⢕⢕⢕⢕⢕⢕⢕⢕⢕⢕⢕⢕⢕⢕⢕⢕⠕⣱⣾⣿⣿⣿⣿⣿⣿⣿⣿⣿⣿⣿⣿⣿⣿⣿⣿⣿⣿⣿⣿⣿⣿⣿⣿⣿⣿⣿⣿⣿⣿⣿⣿⣿⣿⣿⣿⡟⢕⢕⢕⢕⢕⢕⢕⢕⢕⣠⣿⣿⣿⣿⣿⣿⣿⣿⣿⣿⡿⢇⢕⢕⢕⢱⣾⣿⣿⣿⣿⣿⣿⣿⣿⣿⣿⠀</a:t>
            </a:r>
            <a:br/>
            <a:r>
              <a:t>⢕⢕⢕⢕⢕⢕⢕⢕⢕⢕⢕⢕⢕⢕⢕⢕⢕⢕⢕⢕⢕⢕⢕⢕⢕⢕⢕⢕⢕⢕⢕⢕⢕⢕⢕⢕⢕⢕⢕⢕⢕⢕⢕⢕⢌⢿⣿⣇⢕⢕⢕⢕⢕⢕⢕⢕⢕⢕⣡⣾⣿⣿⣇⣸⣿⣿⣿⣿⣿⣿⣿⣿⣿⣿⢇⠁⠀⠘⢝⢟⢟⢟⠟⠑⠀⠀⠀⠀⠀⠀⢔⢕⢕⢕⢕⢕⢕⠀⢕⢕⢕⢸⣦⣹⣿⣧⣿⣿⣿⣿⣿⣿⣿⣿⣿⣿⣿⣿⣿⣿⣿⣿⣿⣿⣿⣿⣿⣿⣷⣄⠀⠁⢃⢕⢕⢕⢍⢻⢿⣿⣇⢕⢕⢕⢕⢕⢕⢕⢕⢕⢕⢑⡱⣹⢇⢕⢕⢕⢕⢕⢕⢕⣱⣾⣿⣿⣿⣿⣿⣿⣿⣿⣿⣿⣿⣿⣿⣿⣿⣿⣿⣿⣿⣿⣿⣿⣿⣿⣿⣿⣿⣿⣿⣿⣿⣿⣿⣿⣿⣿⣿⡟⢕⢕⢕⢕⢕⢕⢕⢕⢕⣾⣿⣿⣿⣿⣿⣿⣿⣿⣿⣿⣿⢇⢕⢕⢕⢕⣼⣿⣿⣿⣿⣿⣿⣿⣿⣿⣿⣿⠀</a:t>
            </a:r>
            <a:br/>
            <a:r>
              <a:t>⢕⢕⢕⢕⢕⢕⢕⢕⢕⢕⢕⢕⢕⢕⢕⢕⢕⢕⢕⢕⢕⢕⢕⢕⢕⢕⢕⢕⢕⢕⢕⢕⢕⢕⢕⢕⢕⢕⢕⢕⢕⢕⢕⢕⢕⢜⢿⣿⢕⢕⢕⢕⢕⢕⢕⢕⢕⣼⣿⣿⣿⣿⣿⣿⣿⣿⣿⣿⣿⣿⣿⣿⣿⢇⠀⠀⢀⢔⢕⢕⠕⠀⠀⠀⢀⢄⢔⢔⢔⢄⢕⢕⢕⢕⢕⢕⢕⢕⢕⢕⢕⢜⣿⣿⣿⣿⣿⣿⣿⣿⣿⣿⣿⣿⣿⣿⣿⣿⣿⣿⣿⣿⣿⣿⣿⣿⣿⣿⣿⣿⣿⣔⠀⠅⠁⢁⣕⠑⡑⠈⡟⣇⢕⢕⢕⢕⢕⢕⣡⣧⣕⢕⢜⢅⢟⢕⢕⢕⢕⢕⣱⣾⣿⣿⣿⣿⣿⣿⣿⣿⣿⣿⣿⣿⣿⣿⣿⣿⣿⣿⣿⣿⣿⣿⣿⣿⣿⣿⣿⣿⣿⣿⣿⣿⣿⣿⣿⣿⣿⣿⣿⢕⢕⢕⢕⢕⢕⢕⠕⣡⣿⣿⣿⣿⣿⣿⣿⣿⣿⣿⣿⣿⡏⢕⢕⢕⢕⣾⣿⣿⣿⣿⣿⣿⣿⣿⣿⣿⣿⡟⠀</a:t>
            </a:r>
            <a:br/>
            <a:r>
              <a:t>⢕⢕⢕⢕⢕⢕⢕⢕⢕⢕⢕⢕⢕⢕⢕⢕⢕⢕⢕⢕⢕⢕⢕⢕⢕⢕⢕⢕⢕⢕⢕⢕⢕⢕⢕⢕⢕⢕⢕⢕⢕⢕⢕⢕⢕⢕⢜⠱⢕⢕⢕⢕⢕⢕⢕⢕⣸⣿⣿⣿⣿⣿⣿⣿⣿⣿⣿⣿⣿⣿⣿⣿⡏⠀⢄⢔⢕⢕⢕⠑⠀⠀⢄⢔⢕⢕⠑⠑⠑⠑⠕⢕⠕⢕⢕⢕⢕⢕⢕⢕⢕⡕⢹⣿⣿⣿⣿⣿⣿⣿⣿⣿⣿⣿⣿⣿⣿⣿⣿⣿⣿⣿⣿⣿⣿⣿⣿⣿⣿⣿⣿⣿⣿⣿⣿⣿⣿⣿⣿⣿⣷⢇⢕⢕⢕⠕⣥⣿⣿⣿⣿⣕⢕⢕⢕⢕⢕⢕⣱⣾⣿⣿⣿⣿⣿⣿⣿⣿⣿⣿⣿⣿⣿⣿⣿⣿⣿⣿⣿⣿⣿⣿⣿⣿⣿⣿⣿⣿⣿⣿⣿⣿⣿⣿⣿⣿⣿⣿⣿⣿⢇⢕⢕⢕⢕⢕⢕⠕⣸⣿⣿⣿⣿⣿⣿⣿⣿⣿⣿⣿⣿⡟⢕⢕⢕⢕⣼⣿⣿⣿⣿⣿⣿⣿⣿⣿⣿⣿⡿⢑⠀</a:t>
            </a:r>
            <a:br/>
            <a:r>
              <a:t>⢕⢕⢕⢕⢕⢕⢕⢕⢕⢕⢕⢕⢕⢕⢕⢕⢕⢕⢕⢕⢕⢕⢕⢕⢕⢕⢕⢕⢕⢕⢕⢕⢕⢕⢕⢱⣾⢇⢕⢕⢕⢕⢕⢕⢕⢕⢕⢕⢕⢕⢕⢕⢕⢕⢕⣱⣿⣿⣿⣿⣿⣿⣿⣿⣿⣿⣿⣿⣿⣿⣿⡿⠑⠀⢕⢕⢕⢕⢕⠀⢀⢕⢕⢕⢕⠁⠀⠀⠀⠀⠀⠑⠀⠀⠀⠁⢕⢕⢕⢕⢕⣷⣼⣿⣿⣿⣿⣿⣿⣿⣿⣿⣿⣿⣿⣿⣿⣿⣿⣿⣿⣿⣿⣿⣿⣿⣿⣿⣿⣿⣿⣿⣿⣿⣿⣿⣿⣿⣿⣿⣿⣧⣕⣱⣾⣿⣿⣿⣿⣿⣿⣿⡷⢕⢕⢕⢕⣵⣜⢻⢿⣿⣿⣿⣿⣿⣿⣿⣿⣿⣿⣿⣿⣿⣿⣿⣿⣿⣿⣿⣿⣿⣿⣿⣿⣿⣿⣿⣿⣿⣿⣿⣿⣿⣿⣿⣿⣿⣿⡏⢕⢕⢕⢕⢕⢕⢕⣾⣿⣿⣿⣿⣿⣿⣿⣿⣿⣿⣿⣿⣿⢇⢕⢕⠕⣾⣿⣿⣿⣿⣿⣿⣿⣿⣿⣿⣿⢏⢕⣾⠀</a:t>
            </a:r>
            <a:br/>
            <a:r>
              <a:t>⢕⢕⢕⢕⢕⢕⢕⢕⢕⢕⢕⢕⢕⢕⢕⢕⢕⢕⢕⢕⢕⢕⢕⢕⢕⢕⢕⢕⢕⢕⢕⢕⢕⢕⣱⣿⢏⢕⢕⢕⢕⢕⢕⢕⢕⢕⢕⢕⢕⢕⢕⢕⢕⢕⢑⣿⣿⣿⣿⣿⣿⣿⣿⣿⣿⣿⣿⣿⣿⣿⣿⡇⢀⢕⢕⢕⢕⢕⢕⢄⢕⢕⢕⢕⠕⠀⢄⢔⢄⠀⠀⠀⠀⠀⠀⠀⢕⢱⣾⢕⢕⣿⣿⣿⣿⣿⣿⣿⣿⣿⣿⣿⣿⣿⣿⣿⣿⣿⣿⣿⣿⣿⣿⣿⣿⣿⣿⣿⣿⣿⣿⣿⣿⣿⣿⣿⣿⣿⣿⣿⣿⣿⣿⣿⣿⣿⣿⣿⣿⣿⣿⣿⣧⡕⣱⣕⡕⢝⢟⢿⠷⣵⢝⢟⢿⢿⢿⣿⣿⣿⣿⣿⣿⣿⣿⣿⣿⣿⣿⣿⣿⣿⣿⣿⣿⣿⣿⣿⣿⣿⣿⣿⣿⣿⣿⣿⣿⣿⡿⢕⢕⢕⢕⢕⢕⢕⣼⣿⣿⣿⣿⣿⣿⣿⣿⣿⣿⣿⣿⣿⡿⢕⢕⢕⣼⣿⣿⣿⣿⣿⣿⣿⣿⣿⣿⣿⢏⢕⣸⣿⠀</a:t>
            </a:r>
            <a:br/>
            <a:r>
              <a:t>⢕⢕⢕⢕⢕⢕⢕⢕⢕⢕⢕⢕⢕⢕⢕⢕⢕⢕⢕⢕⢕⢕⢕⢕⢕⢕⢕⢕⢕⢕⢕⢕⢕⢱⣿⢇⢕⢕⢕⢕⢕⢕⢕⢕⢕⢕⢕⢕⢕⢕⢕⢕⢕⣡⣿⣿⣿⣿⣿⣿⣿⣿⣿⣿⣿⣿⣿⣿⣿⣿⣿⢕⢔⢕⢕⢕⢕⢕⢕⢕⢕⢕⢕⠑⠀⢄⢕⢕⠁⠀⢔⢕⢕⠀⢀⢄⢕⣾⣿⣇⢸⣿⣿⣿⣿⣿⣿⣿⣿⣿⣿⣿⣿⣿⣿⣿⣿⣿⣿⣿⣿⣿⣿⣿⣿⣿⣿⣿⣿⣿⣿⣿⣿⣿⣿⣿⣿⣿⣿⣿⣿⣿⣿⣿⣿⣿⣿⣿⣿⣿⣿⣿⣿⣿⣿⣿⣿⣷⣧⣕⣕⢕⢕⢕⢕⢕⢕⢜⢝⢝⢟⢿⢿⣿⣿⣿⣿⣿⣿⣿⣿⣿⣿⣿⣿⣿⣿⣿⣿⣿⣿⣿⣿⣿⣿⣿⣿⡿⢕⢕⢕⢕⢕⢕⢕⢸⣿⣿⣿⣿⣿⣿⣿⣿⣿⣿⣿⣿⣿⣿⢇⢕⢕⣾⣿⣿⣿⣿⣿⣿⣿⣿⣿⣿⢟⢕⢕⣱⣿⣿⠀</a:t>
            </a:r>
            <a:br/>
            <a:r>
              <a:t>⢕⢕⢕⢕⢕⢕⢕⢕⢕⢕⢕⢕⢕⢕⢕⢕⢕⢕⢕⢕⢕⢕⢕⢕⢕⢕⢕⢕⢕⢕⢕⢕⢱⣿⢇⢕⢕⢕⢕⢕⢕⢕⢕⢕⢕⢕⢕⢕⢕⢕⢕⢕⢠⣿⣿⣿⣿⣿⣿⣿⣿⣿⣿⣿⣿⣿⣿⣿⣿⣿⣿⡇⢕⢕⢕⢕⢕⢕⢕⢕⢕⢕⢕⠀⢄⢔⢄⠀⢀⢔⢕⢕⠁⢀⢕⣱⣿⣿⣿⣿⣿⣿⣿⣿⣿⣿⣿⣿⣿⣿⣿⣿⣿⣿⣿⣿⣿⣿⣿⣿⣿⣿⣿⣿⣿⣿⣿⣿⣿⣿⣿⣿⣿⣿⣿⣿⣿⣿⣿⣿⣿⣿⣿⣿⣿⣿⣿⣿⣿⣿⣿⣿⣿⣿⣿⣿⣿⣿⣿⣿⣿⣿⣿⣷⣧⣵⣕⡕⢕⢕⢕⢕⢕⢕⢜⢝⢏⢟⢿⢿⣿⣿⣿⣿⣿⣿⣿⣿⣿⣿⣿⣿⣿⣿⣿⣿⣿⢇⢕⢕⢕⢕⢕⢕⢕⢸⣿⣿⣿⣿⣿⣿⣿⣿⣿⣿⣿⣿⣿⡟⢕⢕⣼⣿⣿⣿⣿⣿⣿⣿⣿⣿⢟⢕⢕⢕⣼⣿⣿⣿⠀</a:t>
            </a:r>
            <a:br/>
            <a:r>
              <a:t>⢕⢕⢕⢕⢕⢕⢕⢕⢕⢕⢕⢕⢕⢕⢕⢕⢕⢕⢕⢕⢕⢕⢕⢕⢕⢕⢕⢕⢕⢕⢕⢕⣾⢏⢕⢕⢕⢕⢕⢕⢕⢕⢕⢕⢕⢕⢕⢕⢕⢕⢕⢱⣿⣿⣿⣿⣿⣿⣿⣿⣿⣿⣿⣿⣿⣿⣿⣿⣿⣿⣿⣷⢿⢷⢕⢕⢕⢕⢕⢕⢕⢕⢕⢄⢕⢕⢅⢔⢕⢕⢑⢀⢔⢕⣵⣿⣿⣿⣿⣿⣿⣿⣿⣿⣿⣿⣿⣿⣿⣿⣿⣿⣿⣿⣿⣿⣿⣿⣿⣿⣿⣿⣿⣿⣿⣿⣿⣿⣿⣿⣿⣿⣿⣿⣿⣿⣿⣿⣿⣿⣿⣿⣿⣿⣿⣿⣿⣿⣿⣿⣿⣿⣿⣿⣿⣿⣿⣿⣿⣿⣿⣿⣿⣿⣿⣿⣿⣿⣿⣷⣷⣧⣵⣕⣕⡕⢕⢕⢕⢕⢕⢕⢜⢝⢝⢟⢟⢻⢿⢿⢿⣿⣿⣿⣿⣿⢇⢕⢕⢕⢕⢕⢕⢕⢕⢐⣿⣿⣿⣿⣿⣿⣿⣿⣿⣿⣿⣿⣿⢕⢕⢸⣿⣿⣿⣿⣿⣿⣿⣿⣿⢏⢕⢕⢕⣾⣿⣿⣿⣿⠀</a:t>
            </a:r>
            <a:br/>
            <a:r>
              <a:t>⢕⢕⢕⢕⢕⢕⢕⢕⢕⢕⢕⢕⢕⢕⢕⢕⢕⢕⢕⢕⢕⢕⢕⢕⢕⢕⢕⢕⢕⢕⢕⢸⢇⢕⢕⢕⢕⢕⢕⢕⢕⢕⢕⢕⢕⢕⢕⢕⢕⢕⣱⣿⣿⣿⣿⣿⣿⣿⣿⣿⣿⣿⢻⣿⣿⣿⣿⣿⣿⣿⣿⣿⢕⢕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⣷⣷⣷⣵⣵⣕⣕⣕⣕⡕⢕⢕⢕⢕⢕⢕⢕⢔⢝⢕⢕⢕⢕⢕⢕⢕⢕⢕⣾⣿⣿⣿⣿⣿⣿⣿⣿⣿⣿⣿⣿⡏⢕⢑⣿⣿⣿⣿⣿⣿⣿⣿⢟⢕⢕⢕⢱⣼⣿⣿⣿⣿⣿⠀</a:t>
            </a:r>
            <a:br/>
            <a:r>
              <a:t>⢕⢕⢕⢕⢕⢕⢕⢕⢕⢕⢕⢕⢕⢕⢕⢕⢕⢕⢕⢕⢕⢕⢕⢕⢕⢕⢕⢕⢑⢕⢕⢕⢕⢜⢕⢕⢕⢕⢕⢕⢕⢕⢕⢕⢕⢕⢕⢕⢕⢸⣿⣿⣿⣿⣿⣿⣿⣿⣿⣿⡿⢟⢇⢜⢻⣿⣿⣿⣿⣿⣿⣿⣇⠕⠕⢕⢕⢕⢕⢕⢕⢕⢕⢕⢕⢕⢕⢕⢕⢕⣱⣿⣿⣿⣿⣿⣿⣿⣿⣿⣿⣿⣿⣿⣿⣿⣿⣿⣿⣿⣿⣿⣿⣿⣿⣿⣿⣿⣿⣿⣿⣿⣿⣿⣿⣿⣿⣿⣿⣿⣿⣿⣿⣿⣿⣿⣿⣿⣿⣿⣿⣿⣿⣿⣿⣿⣿⣿⣿⢟⢟⢿⢿⢿⢿⢿⢿⣿⣿⣿⣿⣿⣿⣿⣿⣿⣿⣿⣿⣿⣿⣿⣿⣿⣿⣿⣿⣿⣿⣿⣿⣿⣿⣿⣿⣿⣿⣿⣿⣿⣿⣷⣷⣷⢕⢕⢕⢕⢕⢕⢕⢕⢕⢕⣾⣿⣿⣿⣿⣿⣿⣿⣿⣿⣿⣿⣿⣿⢕⠕⣼⣿⣿⣿⣿⣿⣿⡿⢏⢕⢕⢕⢱⣿⣿⣿⣿⣿⣿⣿⠀</a:t>
            </a:r>
            <a:br/>
            <a:r>
              <a:t>⢕⢕⢕⢕⢕⢕⢕⢕⢕⢕⢕⢕⢕⢕⢕⢕⢕⢕⢕⢕⢕⢕⢕⢕⢕⢕⢱⣿⣯⢕⢕⢕⢕⢕⢕⢕⢕⢕⢕⢕⢕⢕⢕⢕⢕⢕⢕⢕⢱⣿⣿⣿⣿⣿⣿⣿⣿⣿⣿⣿⣿⣷⣕⡑⠕⢜⢻⣿⣿⣿⣿⣿⣿⡕⢄⢕⣕⣕⣵⡕⢕⢕⢕⢕⢕⢕⢕⢕⢕⣵⣿⣿⣿⣿⣿⣿⣿⣿⣿⣿⣿⣿⣿⣿⣿⣿⣿⣿⣿⣿⣿⣿⣿⣿⣿⣿⣿⣿⣿⣿⣿⣿⣿⣿⣿⣿⣿⣿⣿⣿⣿⣿⣿⣿⣿⣿⣿⣿⣿⣿⣿⣿⣿⣿⣿⣿⣿⣿⣿⣷⣵⣕⢕⢕⢕⢕⢕⢑⠜⠝⢟⢿⢿⣿⣿⣿⣿⣿⣿⣿⣿⣿⣿⣿⣿⣿⣿⣿⣿⣿⣿⣿⣿⣿⣿⣿⣿⣿⣿⣿⣿⣿⣿⡟⢕⢕⢕⢕⢕⢕⢕⢕⢕⣱⣿⣿⣿⣿⣿⣿⣿⣿⣿⣿⣿⣿⣿⡇⢕⢸⣿⣿⣿⣿⣿⣿⡟⢕⢕⢕⢕⢱⣿⣿⣿⣿⣿⣿⣿⣿⠀</a:t>
            </a:r>
            <a:br/>
            <a:r>
              <a:t>⢕⢕⢕⢕⢕⢕⢕⢕⢕⢕⢕⢕⢕⢕⢕⢕⢕⢕⢕⢕⢕⢕⢕⢕⢕⢕⢰⣿⡿⢕⢕⢕⢕⢕⢕⢕⢕⢕⢕⢕⢕⢕⢕⢕⢕⢕⢕⢑⣿⣿⣿⣿⣿⣿⣿⣿⣿⣿⣿⣿⣿⣿⣿⡟⢑⠁⠕⢜⢝⢿⣿⣿⣿⣿⣕⡅⢕⢻⣮⢙⢕⠕⠕⠕⠕⢕⣕⣵⣿⣿⣿⣿⣿⣿⣿⣿⣿⣿⣿⣿⣿⣿⣿⣿⣿⣿⣿⣿⣿⣿⣿⣿⣿⣿⣿⣿⣿⣿⣿⣿⣿⣿⣿⣿⣿⣿⣿⣿⣿⣿⣿⣿⣿⣿⣿⣿⣿⣿⣿⣿⣿⣿⣿⣿⣿⣿⣿⣿⣿⢟⢏⢕⢕⢕⢕⢕⢕⢕⢔⢔⢄⢁⢁⠘⠝⢟⢿⣿⣿⣿⣿⣿⣿⣿⣿⣿⣿⣿⣿⣿⣿⣿⣿⣿⣿⣿⣿⣿⣿⣿⣿⣿⡟⢕⢕⢕⢕⢕⢕⢕⢕⢕⢱⣿⣿⣿⣿⣿⣿⣿⣿⣿⣿⣿⣿⣿⡟⢕⠕⣿⣿⣿⣿⣿⣿⢏⢕⢕⢕⢕⣡⣿⣿⣿⣿⣿⣿⣿⣿⣿⠀</a:t>
            </a:r>
            <a:br/>
            <a:r>
              <a:t>⢕⢕⢕⢕⢕⢕⢕⢕⢕⢕⢕⢕⢕⢕⢕⢕⢕⢕⢕⢕⢕⢕⢕⢕⢕⢵⣾⡿⢕⢱⢕⢕⢕⢕⢕⢕⢕⢕⢕⢕⢕⢕⢕⢕⢕⢕⢱⣾⣿⣿⣿⣿⣿⣿⣿⣿⣿⣛⣻⣿⣿⣿⣿⣿⣿⣷⣦⣴⣄⢁⠕⠝⢟⢻⢿⣿⣷⣵⣌⣑⣁⡀⢀⣔⣵⣾⣿⣿⣿⣿⣿⣿⣿⣿⣿⣿⣿⣿⣿⣿⣿⣿⣿⣿⣿⣿⣿⣿⣿⣿⣿⣿⣿⣿⣿⣿⣿⣿⣿⣿⣿⣿⣿⣿⣿⣿⣿⣿⣿⣿⣿⣿⣿⣿⣿⣿⣿⣿⣿⣿⣿⣿⣿⣿⣿⣿⣿⣿⣿⣷⣥⣥⡕⢕⢕⢕⢕⢕⢕⢕⢕⢕⢕⢕⢔⢄⢅⢑⠝⠟⢿⣿⣿⣿⣿⣿⣿⣿⣿⣿⣿⣿⣿⣿⣿⣿⣿⣿⣿⣿⣿⢏⢕⢕⢕⢕⢕⢕⢕⢕⢕⢕⣾⣿⣿⣿⣿⣿⣿⣿⣿⣿⣿⣿⣿⣿⢇⢕⢸⣿⣿⣿⣿⣿⢏⢕⢕⢕⢕⣵⣿⣿⣿⣿⣿⣿⣿⣿⣿⣿⠀</a:t>
            </a:r>
            <a:br/>
            <a:r>
              <a:t>⢕⢕⢕⢕⢕⢕⢕⢕⢕⢕⢕⢕⢕⢕⢕⢕⢕⢕⢕⢕⢕⢕⢕⢕⠸⣽⡿⢕⣵⢇⢕⢕⢕⢕⢕⢕⢕⢕⢕⢕⢕⢕⢕⢕⢕⠕⣾⣿⣿⣿⣿⣿⣿⣿⣿⡿⣿⣿⣿⣷⣿⣿⣿⣿⣽⣿⣿⣿⣿⣿⣷⣦⣴⣥⣅⣕⣱⣽⣿⣿⣿⣿⣿⣿⣿⣿⣿⣿⣿⣿⣿⣿⣿⣿⣿⣿⣿⣿⣿⣿⣿⣿⣿⣿⣿⣿⣿⣿⣿⣿⣿⣿⣿⣿⣿⣿⣿⣿⣿⣿⣿⣿⣿⣿⣿⣿⣿⣿⣿⣿⣿⣿⣿⣿⣿⣿⣿⣿⣿⣿⣿⣿⣿⣿⣿⣿⣿⣿⣿⡿⢏⢝⢕⢕⢕⢕⢕⢕⢕⢕⢕⢕⢕⢕⢕⢕⢕⡕⠱⠔⢄⢁⠘⠟⢿⣿⣿⣿⣿⣿⣿⣿⣿⣿⣿⣿⣿⣿⣿⡿⢇⢕⢕⢕⢕⢕⢕⢕⣑⡕⢕⣼⣿⣿⣿⣿⣿⣿⣿⣿⣿⣿⣿⣿⣿⡟⢕⢕⣾⣿⣿⣿⡟⢕⢕⢕⢕⢕⣾⣿⣿⣿⣿⣿⣿⣿⣿⣿⣿⣿⠀</a:t>
            </a:r>
            <a:br/>
            <a:r>
              <a:t>⢕⢕⢕⢕⢕⢕⢕⢕⢕⢕⢕⢕⢕⢕⢕⢕⢕⢕⢕⢕⢕⢕⢕⢑⢕⢟⢑⣾⢏⢕⢕⢕⢕⢕⢕⢕⢕⢕⢕⢕⢕⢕⢕⢕⢕⣸⣿⣿⣿⣿⣿⣿⣿⣿⣿⠀⣿⣿⣿⣿⣿⣿⣿⣿⣿⣿⣿⣿⣿⣿⣿⣿⣿⣿⣿⣿⣿⣿⣿⣿⣿⣿⣿⣿⣿⣿⣿⣿⣿⣿⣿⣿⣿⣿⣿⣿⣿⣿⣿⣿⣿⣿⣿⣿⣿⣿⣿⣿⣿⣿⣿⣿⣿⣿⣿⣿⣿⣿⣿⣿⣿⣿⣿⣿⣿⣿⣿⣿⣿⣿⣿⣿⣿⣿⣿⣿⣿⣿⣿⣿⣿⣿⣿⣿⣿⡿⢿⢟⢕⢕⢕⢕⢕⢕⢕⢕⢕⢕⢕⠕⠕⠕⠕⠜⠕⠔⢗⢜⢿⣿⣯⣷⣧⣔⡄⢑⠍⢟⢿⣿⣿⣿⣿⣿⣿⣿⣿⣿⡟⢕⢕⢕⢕⢕⢕⢕⢕⣴⣿⡇⠑⣿⣿⣿⣿⣿⣿⣿⣿⣿⣿⣿⣿⣿⡿⢕⢕⣸⣿⣿⣿⡟⢕⢕⢕⢕⢱⣾⣿⣿⣿⣿⣿⣿⣿⣿⣿⣿⣿⣿⠀</a:t>
            </a:r>
            <a:br/>
            <a:r>
              <a:t>⢕⢕⢕⢕⢕⢕⢕⢕⢕⢕⢕⢕⢕⢕⢕⢕⢕⢕⢕⢕⢕⢕⢕⣼⢎⢱⣿⢏⢕⢕⢕⢕⢕⢕⢕⢕⢕⢕⢕⢕⢕⢕⢕⢕⢱⣽⣿⣿⣿⣿⣿⣿⣿⣿⣿⣿⣿⣿⣿⣿⣿⣿⣿⣿⣾⣿⣿⣿⣻⣿⣿⣿⣿⣿⣿⣿⣿⣿⣿⣿⣿⣿⣿⣿⣿⣿⣿⣿⣿⣿⣿⣿⣿⣿⣿⣿⣿⣿⣿⣿⣿⣿⣿⣿⣿⣿⣿⣿⣿⣿⣿⣿⣿⣿⣿⣿⣿⣿⣿⣿⣿⣿⣿⣿⣿⣿⣿⣿⣿⣿⣿⣿⣿⣿⣿⣿⣿⣿⣿⣿⣿⣿⣿⣿⣿⢕⢕⢕⢕⢕⢅⠁⠑⠕⠕⠁⠁⠁⠀⠀⠀⠀⠀⠀⠀⠀⠀⠀⠀⠁⠘⠝⢻⢿⣿⣷⣧⣔⡕⢜⢻⢿⣿⣿⣿⣿⣿⢏⢕⢕⢕⢕⢕⢕⢕⣵⣿⣿⣿⡇⢸⣿⣿⣿⢟⢿⣿⣿⣿⣿⣿⣿⣿⣿⢇⢕⢡⣿⣿⣿⢏⢕⢕⢕⢕⢱⣾⣿⣿⣿⣿⣿⣿⣿⣿⣿⣿⣿⣿⣿⠀</a:t>
            </a:r>
            <a:br/>
            <a:r>
              <a:t>⢕⢕⢕⢕⢕⢕⢕⢕⢕⢕⢕⢕⢕⢕⢕⢕⢕⢕⢕⢕⢕⢕⣊⢝⢱⣺⡟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⣇⡧⢕⢕⢕⠕⠕⠁⠀⠀⠀⠀⠀⠀⠀⠀⠀⠀⠀⠀⠀⠀⠀⠀⠀⠀⠀⠀⠀⠁⠘⢟⢿⢿⣿⣷⣴⡕⢝⢻⣿⡿⢯⢕⢕⢕⢕⢕⣱⣵⣿⣿⣿⣿⣿⡇⢸⣿⣿⡇⢕⢜⣿⣿⣿⣿⣿⣿⣿⡟⢕⢁⣿⣿⣿⢏⢕⢕⢕⢕⢱⣿⣿⣿⣿⣿⣿⣿⣿⣿⣿⣿⣿⣿⣿⣿⠀</a:t>
            </a:r>
            <a:br/>
            <a:r>
              <a:t>⢕⢕⢕⢕⢕⢕⢕⢕⢕⢕⢕⢕⢕⢕⢕⢕⢕⢕⢕⢕⢕⢕⢜⠕⣾⢟⢕⢕⢕⢕⢕⢕⢕⢕⢕⢕⢕⢕⢕⢕⢕⢕⢕⢱⣿⣿⣿⣿⣿⣿⣿⣿⣿⣿⣿⣿⣿⣿⣿⣿⣿⡿⣿⣿⣿⣿⣿⣿⢿⣿⣿⣿⣿⣿⣿⣿⣿⣿⣿⣿⣿⣿⣿⣿⣿⣿⣿⣿⣿⣿⣿⣿⣿⣿⣿⣿⣿⣿⣿⣿⣿⣿⣿⣿⣿⣿⣿⣿⣿⣿⣿⣿⣿⣿⣿⣿⣿⣿⣿⣿⣿⣿⣿⣿⣿⣿⣿⣿⣿⣿⣿⣿⣿⣿⣿⣿⣿⣿⣿⣿⣿⣿⣿⢏⢕⢕⢕⢕⢔⢄⢔⢄⢄⢄⢄⢔⢔⢔⢔⢄⢄⢀⢀⠀⠀⠀⠀⠀⠀⠀⠀⠀⠀⠀⠀⠀⠁⠑⠜⢝⢿⣿⣷⣵⡕⢕⢇⢕⢕⢕⣱⣾⣿⣿⣿⣿⣿⣿⣿⣷⢜⣿⣿⣷⣷⢕⢻⣿⣿⣿⣿⣿⣿⢕⢕⢸⣿⡿⢇⢕⢕⢕⢕⢱⣿⣿⣿⣿⣿⣿⣿⣿⣿⣿⣿⣿⣿⣿⣿⣿⠀</a:t>
            </a:r>
            <a:br/>
            <a:r>
              <a:t>⢕⢕⢕⢕⢕⢕⢕⢕⢕⢕⢕⢕⢕⢕⢕⢕⢕⢕⢕⢕⢕⢕⢕⣴⡟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⣿⣿⣿⣿⡟⢕⢕⢕⢕⢕⢕⢕⢕⢕⢕⢕⢕⢕⢕⢔⠔⠀⠀⠀⠀⠀⠀⠀⠀⠀⠀⠀⠀⠀⠁⠁⠙⠟⢿⣷⣕⢕⢳⣿⣿⣿⣿⣿⣿⣿⣿⣿⣿⣿⡕⢿⣿⣿⣿⣇⢸⣿⣿⣿⣿⣿⡇⢕⢕⢕⢝⢕⢕⢕⢕⢕⢱⣿⣿⣿⣿⣿⣿⣿⣿⣿⣿⣿⣿⣿⣿⣿⣿⣿⠀</a:t>
            </a:r>
            <a:br/>
            <a:r>
              <a:t>⢕⢕⢕⢕⢕⢕⢕⢕⢕⢕⢕⢕⢕⢕⢕⢕⢕⢕⢕⢕⢕⢕⣾⣿⢕⢕⢕⢕⢕⢕⢕⢕⢕⢕⢕⢕⢕⢕⢕⢕⢕⢕⢕⣾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⢟⢕⢕⢕⢕⢕⢕⢕⢕⢕⢕⢕⢕⠕⠑⠁⠀⠀⠀⠀⠀⠀⠀⠀⠀⠀⠀⠀⠀⠀⠀⠀⠀⠀⠀⠀⠘⠝⢻⢧⡔⢟⢿⣿⣿⣿⣿⣿⣿⣿⣿⣷⡜⣿⣿⣿⣿⡕⢹⣿⣿⣿⡏⢕⢕⢕⢕⢕⢕⢕⢕⢕⢱⣾⣿⣿⣿⣿⣿⣿⣿⣿⣿⣿⣿⣿⣿⣿⣿⣿⣿⠀</a:t>
            </a:r>
            <a:br/>
            <a:r>
              <a:t>⢕⢕⢕⢕⢕⢕⢕⢕⢕⢕⢕⢕⢕⢕⢕⢕⢕⢕⢕⢕⢕⣾⣿⢇⢕⢕⢕⢕⢕⢕⢕⢕⢕⢕⢕⢕⢕⢕⢕⢕⢕⢕⢕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⣕⣱⣕⣕⣕⣔⡄⠀⠀⠀⠀⠀⠀⠀⠀⠀⠀⠀⠀⠀⠀⠀⠀⠀⠀⠀⠀⠀⠀⠀⠀⠁⠙⠣⣕⢝⢿⣿⣿⣿⣿⣿⣿⣿⣷⡜⣿⣿⣿⢕⢕⢝⣿⡿⢽⡕⢕⢕⢕⢕⢕⢕⢕⢑⣿⣿⣿⣿⣿⣿⣿⣿⣿⣿⣿⣿⣿⣿⣿⣿⣿⣿⣿⠀</a:t>
            </a:r>
            <a:br/>
            <a:r>
              <a:t>⢕⢕⢕⢕⢕⢕⢕⢕⢕⢕⢕⢕⢕⢕⢕⢕⢕⢕⢕⢕⢸⣿⡇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⣕⣕⢕⢕⢕⢕⢕⠝⢿⣿⣿⣿⣿⣿⣧⡄⠀⠀⠀⠀⠀⠀⠀⠀⠀⠀⠀⠀⠀⠀⠀⠀⠀⠀⠀⠀⠀⠀⠀⠀⠀⠁⠑⢕⡜⢻⣿⣿⣿⣿⣿⣿⣿⣿⣿⡇⢕⢕⢕⢜⢧⣯⢕⢕⢕⢕⢕⢕⢕⢱⣾⣿⣿⣿⡿⢋⣽⣿⣿⣿⣿⣿⣿⣿⣿⣿⣿⣿⣿⣿⠀</a:t>
            </a:r>
            <a:br/>
            <a:r>
              <a:t>⢕⢕⢕⢕⢕⢕⢕⢕⢕⢕⢕⢕⢕⢕⢕⢕⢕⢕⢕⠕⣵⡿⢕⢕⢕⢕⢕⢕⢕⢕⢕⢕⢕⢕⢕⢕⢕⢕⢕⢕⢕⢕⢱⣿⣿⣿⣿⣿⣿⣿⣿⣿⣿⣿⣿⣿⣿⣿⣿⣿⣿⣿⣿⣿⣿⣿⣿⣿⣿⣿⣿⣿⣿⣿⣿⣿⣿⣿⣿⣿⣿⣿⣿⣿⣿⣿⣿⣿⣿⣿⣿⣿⣿⣿⣿⣿⣿⢕⢜⣿⣿⣿⣿⣿⣿⣿⣿⣿⣿⣿⣿⣿⣿⣿⣿⣿⣿⣿⣿⣿⣿⣿⣿⣿⣿⣿⣿⣿⣿⣿⣿⣿⣿⣿⣿⣿⣿⣿⣿⣿⣿⣿⣿⣿⣿⣿⣿⣿⣿⣿⣿⣿⣿⣷⣧⢕⠀⠀⠀⠘⠝⠟⢟⢟⢟⠕⠀⠀⠀⠀⠀⠀⠀⠀⠀⠀⠀⠀⠀⠀⠀⠀⠀⠀⠀⠀⠀⠀⠀⠀⠀⠀⠀⠀⠁⠕⢕⢛⢿⣿⣿⣿⣿⣿⣿⢕⢕⢕⢕⢕⢜⢞⢕⢕⢕⢕⢕⢕⢱⣿⣿⣿⡿⢏⢡⣾⣿⣿⣿⣿⣿⣿⣿⣿⣿⣿⣿⣿⣿⣿⠀</a:t>
            </a:r>
            <a:br/>
            <a:r>
              <a:t>⢕⢕⢕⢕⢕⢕⢕⢕⢕⢕⢕⢕⢕⢕⢕⢕⢕⢕⢕⣰⣿⢕⢕⢕⢕⢕⢕⢕⢕⢕⢕⢕⢕⢕⢕⢕⢕⢕⢕⢕⢕⢕⢸⣿⣿⣿⣿⣿⣿⣿⣿⣿⣿⣿⣿⣿⣿⣿⣿⣿⣿⣿⣿⣿⣿⣿⣿⣿⣿⣿⣿⣿⣿⣿⣿⣿⣿⣿⣿⣿⣿⣿⣿⣿⣿⣿⣿⣿⣿⣿⣿⣿⣿⣿⣿⣿⣿⣵⣵⣿⣿⣿⣿⣿⣿⣿⣿⣿⣿⣿⣿⣿⣿⣿⣿⣿⣿⣿⣿⣿⣿⣿⣿⣿⣿⣿⣿⣿⣿⣿⣿⣿⣿⣿⣿⣿⣿⣿⣿⣿⣿⣿⣿⣿⣿⣿⣿⣿⣿⣿⣿⣿⣿⡿⠕⠀⠀⠀⠀⠀⠀⠀⠀⠀⠀⠀⠀⠀⠀⠀⠀⠀⠀⠀⠀⠀⠀⠀⠀⠀⠀⠀⠀⠀⠀⢀⠀⠀⠀⠀⠀⠀⠀⠀⠀⠀⠀⠑⢕⢙⢿⣿⣿⣿⢏⢕⢕⢕⢕⢕⢕⢕⢕⢕⢕⢕⢕⢱⣾⡿⢟⢏⢕⣱⣿⣿⣿⣿⣿⣿⣿⣿⣿⣿⣿⣿⣿⣿⣿⣿⠀</a:t>
            </a:r>
            <a:br/>
            <a:r>
              <a:t>⢕⢕⢕⢕⢕⢕⢕⢕⢕⢕⢕⢕⢕⢕⢕⢕⢕⢕⢱⣿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⠀⠀⠀⠀⠀⠀⠀⠀⠀⠀⠀⠀⠀⠀⠀⠀⠀⠀⠀⠀⠀⠀⠕⢄⠀⠀⠀⠀⠀⠀⠀⠀⢄⢀⢀⠀⠁⠜⢻⣿⢟⢕⢕⢕⢕⢕⢕⢕⢕⢕⢕⢕⢕⢕⠸⢏⢝⢕⢕⣰⣿⣿⣿⣿⣿⣿⣿⣿⣿⣿⣿⣿⣿⣿⣿⣿⣿⠀</a:t>
            </a:r>
            <a:br/>
            <a:r>
              <a:t>⢕⢕⢕⢕⢕⢕⢕⢕⢕⢕⢕⢕⢕⢕⢕⢕⢕⢕⠸⣾⢕⢕⢕⢕⢕⢕⢕⢕⢕⢕⢕⢕⢕⢕⢕⢕⢕⢕⢕⢕⢕⢕⢕⢕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⠀⠀⠀⠀⠀⠀⠀⠀⠀⠀⠄⢄⠀⠀⠀⠀⠀⠀⠀⠀⠀⠀⠀⠀⠀⠀⠀⠀⠀⠀⠀⠀⠀⢕⢕⢄⠀⠀⠀⠀⠀⠀⠀⢳⣕⠕⡔⢄⢄⢑⢕⢕⢕⢕⢕⢕⢕⢕⢕⢕⢕⢕⢕⢕⢕⢕⢕⢕⢱⣿⣿⣿⣿⣿⣿⣿⣿⣿⣿⣿⣿⣿⣿⣿⣿⣿⣿⠀</a:t>
            </a:r>
            <a:br/>
            <a:r>
              <a:t>⢕⢕⢕⢕⢕⢕⢕⢕⢕⢕⢕⢕⢕⢕⢕⢕⢕⢕⢸⢇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⠕⠀⠀⠀⠀⠀⠀⠀⠀⠀⠀⠀⠀⠀⠀⠀⠀⠀⠀⠀⠀⠀⠀⠀⠀⠀⠀⠀⠀⠀⠀⠀⠀⠀⢕⢕⢕⢔⠀⠀⠀⠀⠀⠀⠀⢅⠕⢕⢵⣃⢕⢕⢕⢕⢕⢕⢕⢕⢕⢕⢕⢕⢕⢕⢕⢕⢕⢕⢕⢸⣿⣿⣿⣿⣿⣿⣿⣿⣿⣿⣿⣿⣿⣿⣿⣿⣿⣿⠀</a:t>
            </a:r>
            <a:br/>
            <a:r>
              <a:t>⢕⢕⢕⢕⢕⢕⢕⢕⢕⢕⢕⢕⢕⢕⢕⢕⢕⢑⣧⢇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⠄⢕⢕⢄⠀⠀⠀⠀⠀⠀⠀⠀⠀⠀⠀⠀⠀⠀⠀⠀⠀⠀⠀⠀⠀⠀⠀⠀⠀⠀⠀⠀⢕⢕⢕⢕⢕⠀⠀⠀⠀⠀⠀⠀⢜⣾⡻⢜⢕⢕⢕⢕⢕⢕⢕⢕⢕⢕⢕⢕⢕⢕⢕⢕⢕⢕⢕⠘⣿⣿⣿⣿⣿⣿⣿⣿⣿⣿⣿⣿⣿⣿⣿⣿⢟⢕⠀</a:t>
            </a:r>
            <a:br/>
            <a:r>
              <a:t>⢕⢕⢕⢕⢕⢕⢕⢕⢕⢕⢕⢕⢕⢕⢕⢕⢕⢔⣿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⢀⢀⢑⢑⢕⠀⠀⠀⠀⠀⠀⠀⠀⠀⠀⠀⠀⠀⠀⠀⠀⠀⠀⠀⠀⠀⠀⠀⠀⠀⠀⠀⠀⢕⢕⢕⢕⢕⢕⠀⠀⠀⠀⠀⠀⠀⢕⢕⢕⢕⢕⢕⢕⢕⢕⢕⢕⢕⢕⢕⢕⢕⢕⢕⢕⢕⢕⢕⠠⠀⣿⣿⣿⣿⣿⣿⣿⣿⣿⣿⣿⣿⣿⣿⢇⢕⢕⠀</a:t>
            </a:r>
            <a:br/>
            <a:r>
              <a:t>⢕⢕⢕⢕⢕⢕⢕⢕⢕⢕⢕⢕⢕⢕⢕⢕⢕⣸⡷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⢱⣷⣷⣧⢕⢕⢔⠀⠀⠀⠀⠀⢔⢕⢕⠀⠀⠀⠀⠀⠄⠀⠀⠀⠀⠀⠀⠀⠀⠀⠀⠀⠀⢕⢕⢕⢕⢕⢕⢕⢕⠀⠀⠀⠀⠀⠀⠀⢕⢕⢕⢕⢕⢕⢕⢕⢕⢕⢕⢕⢕⢕⢕⢕⢕⢕⢕⢕⢕⢐⣠⣿⣿⣿⣿⣿⣿⣿⣿⣿⣿⣿⣿⡿⢕⢕⢕⢕⠀</a:t>
            </a:r>
            <a:br/>
            <a:r>
              <a:t>⢕⢕⢕⢕⢕⢕⢕⢕⢕⢕⢕⢕⢕⢕⢕⢕⢕⢸⡇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⠁⠑⢕⢕⢕⢕⢄⠀⠀⠀⠀⠕⠕⠀⠀⠀⠀⠀⠀⠀⠀⠀⠀⠀⠀⠀⠀⠀⠀⠀⠀⢱⢕⢕⢕⢕⢕⢕⢕⠑⠀⠀⠀⠀⠀⠀⠀⠀⢕⢕⢕⢕⢕⢕⢕⢕⢕⢕⢕⢕⢕⢕⢕⢕⢕⢕⢕⢕⢁⣿⣿⣿⣿⣿⣿⣿⣿⣿⣿⣿⣿⡏⢕⢕⢕⢕⢕⠀</a:t>
            </a:r>
            <a:br/>
            <a:r>
              <a:t>⢕⢕⢕⢕⢕⢕⢕⢕⢕⢕⢕⢕⢕⢕⢕⢕⢁⣿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⢀⠀⠀⠀⢕⢕⢕⢕⢄⢀⠀⠀⠀⠀⠀⠀⠀⠀⠀⠀⠀⠀⠀⠀⠀⠀⠀⠀⠀⢀⣱⣿⣿⣇⢕⢕⢕⢕⠑⠀⠀⠀⠀⠀⠀⠀⢀⢔⢕⢕⢕⢕⢕⢕⢕⢕⢕⢕⢕⢕⢕⢕⢕⢕⢕⢕⢕⢕⢸⣿⣿⣿⣿⣿⣿⣿⣿⣿⣿⣿⢏⢕⢕⢕⢕⢕⢑⠀</a:t>
            </a:r>
            <a:br/>
            <a:r>
              <a:t>⢕⢕⢕⢕⢕⢕⢕⠕⡕⢕⢕⠑⢕⢕⢕⢕⢕⣿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⡝⢿⣿⣿⣿⣿⣿⣿⣧⠀⠀⠀⢕⢕⢕⢕⢕⢕⢕⢔⢄⢀⠀⠀⢀⢀⠀⠀⠀⠀⠀⠀⠀⠀⠀⠀⢄⣼⣿⣿⣿⣿⡷⢕⠑⠀⠀⠀⢀⠀⠀⢀⢀⢄⢕⢕⢕⢕⢕⢕⢕⢕⢕⢕⢕⢕⢕⢕⢕⢕⢕⢕⢕⢕⢕⢑⣾⣿⡿⣿⣿⣿⣿⣿⣿⣿⡿⢇⢕⢕⢕⢕⢕⢕⣾⠀</a:t>
            </a:r>
            <a:br/>
            <a:r>
              <a:t>⢕⢕⢕⢕⢕⢕⢕⢜⢕⢕⢕⢔⢕⢕⢕⢕⢕⣿⢕⢕⢕⢕⢕⢕⢕⢕⢇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⡅⠝⢿⣿⣿⣿⣿⣿⣧⢀⠀⢅⢕⢕⢕⢕⢕⢕⢕⢕⢕⠀⠀⢕⢕⢔⢀⢀⠄⠀⠀⠀⠀⢄⣱⣿⣿⣿⣿⢿⢏⢕⢁⢄⢔⢕⢕⢕⢕⢕⢕⢕⢕⢕⢕⢕⢕⢕⢕⢕⢕⢕⢕⢕⢕⢕⢕⢕⢕⢕⢕⢕⢕⣡⣿⢿⢏⣱⣿⣿⣿⣿⣿⣿⢟⢕⢕⢕⢕⢕⢕⢕⣼⣿⠀</a:t>
            </a:r>
            <a:br/>
            <a:r>
              <a:t>⢕⢕⢕⢕⢕⢱⢔⢕⢕⢕⢕⢕⢕⢕⢕⢕⢁⣿⢕⢕⢕⢕⢕⢕⢕⢕⢇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⣔⠁⠝⢻⣿⣿⣿⣿⣷⡄⢕⢕⠅⢗⢕⢕⢕⠕⠕⠑⠀⠀⠀⠑⠑⠱⢧⢔⠀⠀⠄⣱⣾⣿⣿⣿⣟⣕⣕⣵⣵⣷⣷⣷⣷⡷⢕⢕⢕⢕⢕⢕⢕⢕⢕⢕⢕⢕⢕⢕⢕⢕⢕⢕⢕⢕⢕⢕⢕⢕⢕⣾⢟⢝⢑⣼⣿⣿⣿⣿⣿⣿⢏⢕⢕⢕⢕⢕⢕⢕⣼⣿⣿⠀</a:t>
            </a:r>
            <a:br/>
            <a:r>
              <a:t>⢕⢕⢕⢕⢑⢔⢕⢕⢕⢕⢕⢕⢕⢕⢕⢕⠀⣿⢕⢕⢕⢕⢕⢕⢕⢕⢇⢕⢕⢕⢕⢕⢕⢕⢕⢕⢕⢕⢕⢕⢕⢕⢕⢕⢕⢕⢕⢕⢕⢕⢿⣿⣿⣿⣿⣿⣿⣿⣿⣿⣿⣿⣿⣿⣿⣿⣿⣿⣿⣿⣿⣿⣿⣿⡧⢍⢻⣿⣿⣿⣿⣿⣿⣿⣿⣿⣿⣿⣿⣿⣿⣿⣿⣿⣿⣿⣿⣿⣿⣿⣿⣿⣿⣿⣿⣿⣿⣿⣿⣿⣿⣿⣿⣿⣿⣿⣿⣿⣿⣿⣿⣿⣿⣿⣿⣿⣿⣿⣿⣿⣿⣿⣿⣿⣿⣿⣿⣿⣿⣿⣿⣿⣿⣿⣿⣻⣿⣿⣧⡄⠀⠁⠝⢻⢿⣿⣿⣷⣕⢕⢕⢕⢕⠀⠀⠀⠀⠀⠀⠀⠀⢀⢀⢅⣕⣴⣵⣿⣿⣿⣿⣿⣿⣿⣿⣿⣿⣿⣿⣿⣿⢟⢕⢕⢕⢕⢕⢕⢕⢕⢕⢕⢕⢕⢕⣵⣷⣕⢕⢕⢕⢕⢕⢕⢕⢕⣵⢟⢏⢕⣵⣿⣿⣿⣿⣿⣿⡟⢕⢕⢕⢕⢕⢕⢕⣱⣿⣿⣿⣿⠀</a:t>
            </a:r>
            <a:br/>
            <a:r>
              <a:t>⢕⢕⢕⢕⢕⢕⢕⣱⣵⢇⢕⢕⢕⢕⢕⢕⠰⣿⢕⢕⢕⢕⢕⢕⢕⢕⢕⢕⢕⢕⢕⢕⢕⢕⢕⢕⢕⢕⢕⠕⢌⢕⢕⢕⢕⢕⢕⢕⢕⢕⢸⣿⣿⣿⣿⣿⣿⣿⣿⣿⣿⣿⣿⣿⣿⣿⣿⣿⣿⣿⣿⣿⣿⣿⣿⢇⢕⢔⢝⢻⢿⢿⣿⣿⣿⣿⣿⣿⣿⣿⣿⣿⣿⣿⣿⣿⣿⣿⣿⣿⣿⣿⣿⣿⣿⣿⣿⣿⣿⣿⣿⣿⣿⣿⣿⣿⣿⣿⣿⣿⣿⣿⣿⣿⣿⣿⣿⣿⣿⣿⣿⣿⣿⣿⣿⣿⣿⣿⣿⣿⣿⣿⣿⣿⣿⣿⣿⣿⡻⣿⣧⢔⡄⠀⠁⠝⢟⢻⢿⣿⣷⣵⣕⣔⣔⣔⣔⣔⣴⣵⣷⣷⣿⣿⣿⣿⣿⣿⣿⣿⣿⣿⣿⣿⣿⣿⣿⣿⣿⢟⢕⢕⢕⢕⢕⢕⢕⢕⢕⢕⢕⢕⢕⣵⣿⣿⣿⡏⢕⢕⢕⢕⢕⢕⢱⡾⢏⢕⣱⣾⣿⣿⣿⣿⣿⣿⡟⢕⢕⢕⢕⢕⢕⢕⣵⣿⣿⣿⣿⣿⠀</a:t>
            </a:r>
            <a:br/>
            <a:r>
              <a:t>⢕⢕⢕⢕⢕⣵⢞⢟⢕⢕⢕⢕⢕⢕⢕⢕⢕⣹⢕⢕⢕⢕⢕⢕⢕⢕⢕⢕⢕⢕⢕⢕⢕⢕⢕⢕⢕⠕⢕⡄⢡⢕⢕⢕⢕⢕⢕⢕⢕⢕⢜⣿⣿⣿⣿⣿⣿⣿⣿⣿⣿⣿⣿⣿⣿⣿⣿⣿⣿⣿⣿⣿⣿⣿⣿⣿⣅⢕⢕⢕⢕⢕⢝⠿⣿⣿⣿⣿⣿⣿⣿⣿⣿⣿⣿⣿⣿⣿⣿⣿⣿⣿⣿⣿⣿⣿⣿⣿⣿⣿⣿⣿⣿⣿⣿⣿⣿⣿⣿⣿⣿⣿⣿⣿⣿⣿⣿⣿⣿⣿⣿⣿⣿⣿⣿⣿⣿⣿⣿⣿⣿⣿⣿⣿⢔⢔⢔⢔⢜⢕⢋⠋⢟⢱⣔⢀⠀⠁⠁⠑⠝⢝⢟⢿⢿⣿⣿⣿⣿⣿⣿⣿⣿⣿⣿⣿⣿⣿⣿⣿⣿⣿⣿⣿⣿⣿⣿⢟⢕⢕⢕⢕⢕⢕⢕⢕⢕⢕⢕⢕⣱⣾⣿⣿⣿⣿⡿⢕⢕⢕⢕⢕⢕⢵⢏⢕⣱⣾⣿⣿⣿⣿⣿⣿⣿⢇⢕⢕⢕⢕⢕⢕⢕⣼⣿⣿⣿⣿⣿⣿⠀</a:t>
            </a:r>
            <a:br/>
            <a:r>
              <a:t>⣕⣕⣥⢗⢝⢕⢕⢕⢕⢕⢕⢕⢕⢕⢕⢕⢕⣷⢕⢕⢕⢕⢕⢕⢕⢕⢕⢕⢕⢕⢕⢕⢕⢕⢕⢕⢕⢕⢕⢕⢕⢕⢕⢕⢕⢕⢕⢕⢕⢕⢕⢻⣿⣿⣿⣿⣿⣿⣿⣿⣿⣿⣿⣿⣿⣿⣿⣿⣿⣿⣿⣿⣿⣿⣿⣿⣿⣵⡕⢕⢕⢕⢑⠕⢜⢝⢿⢿⣿⣿⣿⣿⣿⣿⣿⣿⣿⣿⣿⣿⣿⣿⣿⣿⣿⣿⣿⣿⣿⣿⣿⣿⣿⣿⣿⣿⣿⣿⣿⣿⣿⣿⣿⣿⣿⣿⣿⣿⣿⣿⣿⣿⣿⣿⣿⣿⣿⣿⣿⣿⣿⡿⢕⢕⢕⢕⢕⢕⢕⢕⢕⢕⢈⠉⢻⢧⡔⢔⣕⣕⢔⢄⢁⢕⢕⢕⢜⣹⣿⣿⣿⣿⣿⣿⣿⣿⣿⣿⣿⣿⣿⣿⣿⣿⡿⢏⢕⢕⢕⢕⢕⢕⢕⢕⢕⢕⠕⣱⣵⣿⣿⣿⣿⣿⣿⣿⢇⢕⢕⢕⢕⢕⢔⢕⢑⣼⣿⣿⣿⣿⣿⣿⣿⡟⢕⢕⢕⢕⢕⢕⢕⣱⣾⣿⣿⣿⣿⣿⣿⡿⠀</a:t>
            </a:r>
            <a:br/>
            <a:r>
              <a:t>⢿⢏⢕⢕⢕⢕⢕⢕⢕⢕⢕⢕⢕⢕⢕⢕⢕⢻⢕⢕⢕⢕⢕⢕⢕⢕⢕⢕⢕⢕⢕⢕⢕⢕⢕⢕⢕⢀⡕⡞⡇⢕⢕⢕⢕⢕⢕⢕⢕⢕⢕⢜⣿⣿⣿⣿⣿⣿⣿⣿⣿⣿⣿⣿⣿⣿⣿⣿⣿⣿⣿⣿⣿⣿⣿⣿⣿⣿⣿⣧⣗⢕⣱⡕⢕⢕⢕⢕⢜⢝⢿⣿⣿⣿⣿⣿⣿⣿⣿⣿⣿⣿⣿⣿⣿⣿⣿⣿⣿⣿⣿⣿⣿⣿⣿⣿⣿⣿⣿⣿⣿⣿⣿⣿⣿⣿⣿⣿⣿⣿⣿⣿⣿⣿⣿⣿⣿⣿⣿⣿⣿⡁⠕⢕⢕⢕⢕⢕⢕⢕⢕⢕⢕⢔⠕⢕⢎⢇⠝⢇⢔⢇⡕⡑⡳⣟⣿⣿⣿⣿⣿⣿⣿⣿⣿⣿⣿⣿⣿⣿⣿⡿⢟⢕⢕⢕⢕⢕⢕⢕⢕⢕⢕⠕⣱⣴⣿⣿⣿⣿⣿⣿⣿⣿⡿⢇⢕⢕⢕⢕⢕⢕⢕⣵⣿⣿⣿⣿⣿⣿⣿⣿⢟⢕⢕⢕⢕⢕⢕⢕⣼⣿⣿⣿⣿⣿⣿⣿⡿⢕⠀</a:t>
            </a:r>
            <a:br/>
            <a:r>
              <a:t>⢕⢕⢕⢕⢕⢕⢕⢕⢕⢕⢕⢕⢕⢕⢕⢕⢕⢱⢕⢕⢕⢕⢕⢕⢕⢕⢕⢕⢕⢕⢕⢕⢕⢕⢕⢕⠑⣶⣾⣿⣿⢕⢕⢕⢕⢕⢕⢕⢕⢕⢕⢕⢹⣿⣿⣿⣿⣿⣿⣿⣿⣿⣿⣿⣿⣿⣿⣿⣿⣿⣿⣿⣿⣿⣿⣿⣿⣿⣿⣿⣿⣿⣿⣏⢇⢕⢕⢕⢁⠕⢕⢝⢻⢿⣿⣿⣿⣿⣿⣿⣿⣿⣿⣿⣿⣿⣿⣿⣿⣿⣿⣿⣿⣿⣿⣿⣿⣿⣿⣿⣿⣿⣿⣿⣿⣿⣿⣿⣿⣿⣿⣿⣿⣿⣿⣿⣿⣿⣿⣿⠈⠏⢕⢕⢕⢕⢕⢕⢕⢕⢕⢕⢕⢕⢕⢕⢕⢕⢕⢕⢕⠁⢕⣠⣽⣿⡿⣿⣿⣿⣿⣿⣿⣿⣿⣿⣿⣿⣿⢿⢏⢕⢕⢕⢕⢕⢕⢕⢕⢕⢕⣵⣷⣿⣿⣿⣿⣿⣿⣿⣿⣿⡿⢏⢕⢕⢕⢕⢕⢕⢕⣷⣿⣿⣿⣿⣿⢛⣼⣿⣿⢏⢕⢕⢕⢕⢕⢕⣱⣾⣿⣿⣿⣿⣿⣿⣿⢏⢕⢜⠀</a:t>
            </a:r>
            <a:br/>
            <a:r>
              <a:t>⢕⢕⢕⢕⢕⢕⢕⢕⢕⢕⢕⢕⢕⢕⢕⢕⢕⠘⡇⢕⢕⢕⢕⢕⢕⢕⢕⢕⢕⢕⢕⢕⢕⢕⢕⠕⣸⣿⣿⣿⣿⢕⢕⢕⢕⢕⢕⢕⢕⢕⢕⢕⢕⢜⢿⣿⣿⣿⣿⣿⣿⣿⣿⣿⣿⣿⣿⣿⣿⣿⣿⣿⣿⣿⣿⣿⣿⣿⣿⣿⣿⣿⣿⣿⣿⣷⣿⢕⢕⢕⢔⢅⢕⢕⢜⢝⢻⢿⣿⣿⣿⣿⣿⣿⣿⣿⣿⣿⣿⣿⣿⣿⣿⣿⣿⣿⣿⣿⣿⣿⣿⣿⣿⣿⣿⣿⣿⣿⣿⣿⣿⣿⣿⣿⣿⣿⣿⣿⣿⣿⣿⡀⢕⢕⢕⢕⢕⢕⢕⢕⢕⢕⢕⢕⢕⢕⢕⢕⢕⢕⢕⢕⢰⣿⣿⣿⣷⣿⣿⣿⣿⣿⣿⣿⣿⣿⡿⢟⢕⢕⢕⢕⢕⢕⢕⢕⢕⣱⣵⣾⣿⣿⣿⣿⣿⣿⣿⣿⣿⣿⡿⢏⢕⢕⢕⢕⢕⢕⡕⣥⣿⣿⣿⣿⣿⢏⢣⣨⣿⡿⢕⢕⢕⢕⢕⢕⠕⣱⣿⣿⣿⣿⣿⣿⣿⣿⢎⢕⢕⢕⠀</a:t>
            </a:r>
            <a:br/>
            <a:r>
              <a:t>⢕⢕⢕⢕⢕⢕⢕⢕⢕⢕⢕⢕⢕⢕⢕⢕⢕⢕⡇⢕⢕⢕⢕⢕⢕⢕⢕⢕⢕⢕⢕⢕⢕⢕⢕⢰⣿⣿⣿⣿⣿⡕⢕⢕⢕⢕⢕⢕⢕⢕⢕⢕⢕⢕⢜⢻⣿⣿⣿⣿⣿⣿⣿⣿⣿⣿⣿⣿⣿⣿⣿⣿⣿⣿⣿⣿⣿⣿⣿⣿⣿⣿⣿⣿⣿⣿⣿⣿⣿⣷⣧⣵⣕⣕⢕⢕⢕⢕⢜⢝⢻⣿⣿⣿⣿⣿⣿⣿⣿⣿⣿⣿⣿⣿⣿⣿⣿⣿⣿⣿⣿⣿⣿⣿⣿⣿⣿⣿⣿⣿⣿⣿⣿⣿⣿⣿⣿⣿⣿⣿⣿⣿⡕⢕⢕⢕⢔⢔⢕⢕⢕⢕⢕⢕⢕⢕⢕⢕⢕⢕⢕⠕⢔⢻⣿⣿⣿⣿⣿⣿⣿⣿⣿⢿⢟⢕⢕⢕⢕⢕⢕⢕⢕⢕⣱⣶⣿⣿⣿⣿⣿⣿⣿⣿⣿⡿⢿⢿⢟⢝⢕⢕⢕⢕⢕⢕⢑⣶⣿⣿⣿⣿⣿⣿⠃⢀⣸⣿⡿⢕⢕⢕⢕⢕⢕⣱⣾⣿⣿⣿⣿⣿⣿⣿⣿⢇⢕⢕⢕⢕⠀</a:t>
            </a:r>
            <a:br/>
            <a:r>
              <a:t>⢕⢕⢕⢕⢕⢕⢕⢕⢕⢕⢕⢕⢕⢕⢕⢕⢕⢕⠕⢕⢕⢕⢕⢕⢕⢕⢕⢕⢕⢕⢕⢕⢕⢕⢕⣼⣿⣿⣿⣿⣿⡇⢕⢕⢕⢕⢕⢕⢕⢕⢕⢕⢕⢕⢕⢜⢻⣿⣿⣿⣿⣿⣿⣿⣿⣿⣿⣿⣿⣿⣿⣿⣿⣿⣿⣿⣿⣿⣿⣿⣿⣿⣿⣿⣿⣿⣿⣿⣿⣿⣿⣿⣿⣿⣿⣿⣿⣷⣷⣷⣾⣿⣿⣿⣿⣿⣿⣿⣿⣿⣿⣿⣿⣿⣿⣿⣿⣿⣿⣿⣿⣿⣿⣿⣿⣿⣿⣿⣿⣿⣿⣿⣿⣿⣿⣿⣿⣿⣿⣿⣿⣿⣧⢕⢕⢕⢕⢕⢕⢕⢕⢕⢕⢕⢕⢕⢕⢕⢕⢕⠀⡀⣹⣿⣿⣿⣿⣿⣿⣿⢿⢏⢕⢕⢕⢕⢕⢕⢕⢕⢕⣵⣶⣿⣿⣿⣿⣿⣿⣿⣿⣿⢿⢟⢝⢕⢕⢕⢕⢕⢕⢕⢕⢕⣱⣶⣿⣿⣿⣿⣿⣿⢟⢕⢕⣱⣿⡿⢕⢕⢕⢕⢕⣱⣾⣿⣿⣿⣿⣿⣿⣿⣿⣿⢇⢕⢕⢕⢕⢕⠀</a:t>
            </a:r>
            <a:br/>
            <a:r>
              <a:t>⢕⢕⢕⢕⢕⢕⢕⢕⢕⢕⢕⢕⢕⢕⢕⢕⢕⢕⢰⢕⢕⢕⢕⢕⢕⢕⢕⢕⢕⢕⢕⢕⢕⢕⠕⣿⣿⣿⣿⣿⣿⣇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⣷⣾⠑⠑⢕⢕⢕⢕⢕⢕⢕⢕⢕⢕⢔⢔⠕⢑⣽⣿⣿⣿⣿⢿⢟⢏⢕⢕⢕⢕⢕⢕⢕⢕⢕⣕⣱⣾⣿⣿⣿⣿⣿⣿⣿⢿⢟⢏⢝⢕⢕⢕⢕⢕⢕⢕⢕⢕⢕⢕⢕⣾⣿⣿⣿⣿⣿⣿⣿⢕⡕⠕⣸⣿⡿⢕⢕⢕⢕⢑⢾⣿⣿⣿⣿⣿⣿⣿⣿⣿⡿⢕⢕⢕⢕⢕⢕⣼⠀</a:t>
            </a:r>
            <a:br/>
            <a:r>
              <a:t>⢕⢕⢕⢕⢕⢕⢕⢕⢕⢕⢕⢕⢕⢕⢕⢕⢕⢕⢕⢕⢕⢕⢕⢕⢕⢕⢕⢕⢕⢕⢕⢕⢕⢕⢸⣿⣿⣿⣿⣿⣿⣿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⣧⠀⡕⢕⢕⢕⢕⢕⢕⢕⢕⢕⢕⢅⢼⣿⢿⢟⢟⢝⢕⢕⢕⢕⢕⢕⢕⢕⢕⣕⣱⣵⣾⣿⣿⣿⢿⢟⢟⢟⢝⢕⢕⢕⢕⢕⠕⣁⢔⢕⢕⢕⢕⢕⢕⢕⢕⣵⣿⡿⣿⣿⣿⣿⣿⡟⢝⢕⢕⡾⢿⣿⢕⢕⢕⠱⣵⣿⣿⣿⣿⣿⣿⣿⣿⣿⣿⡟⢕⢕⢕⢕⢕⢕⢕⢝⠀</a:t>
            </a:r>
            <a:br/>
            <a:r>
              <a:t>⢕⢕⢕⢕⢕⢕⢕⢕⢕⢕⢕⢕⢕⢕⢕⢕⢕⢕⢕⢕⢕⢕⢕⢕⢕⢕⢕⢕⢕⢕⢕⢕⢕⢕⢼⣿⣿⣿⣿⣿⣿⣿⢕⢕⢕⢕⢕⢕⢕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⢑⢕⢔⢕⢕⢕⢕⢕⢕⢕⢕⢕⢕⢕⢕⢕⢱⠵⢾⢿⢟⢟⢝⢝⢕⢕⢕⢕⢕⢕⢕⢕⢕⢕⣱⡷⢎⢕⢕⢕⢕⢕⢕⢕⢕⣱⡾⢟⢹⣿⣿⣿⣿⠟⢇⢕⢕⢑⡼⢕⢸⢇⢕⢕⢕⣀⣾⣿⣿⣿⣿⣿⣿⣿⣿⣿⢏⢕⢕⢕⢕⢕⢕⢕⢕⢕⠀</a:t>
            </a:r>
            <a:br/>
            <a:r>
              <a:t>⢕⢕⢕⢕⢕⢕⢕⢕⢕⢕⢕⢕⢕⢅⢕⢕⢕⢕⢕⢕⢕⢕⢕⢕⢕⢕⢕⢕⢕⢕⢕⢕⢕⢕⣾⣿⣿⣿⣿⣿⣿⣿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⣆⢕⢕⢕⢕⢕⢕⢕⢕⢕⢕⢕⢕⢕⢕⢕⢕⢕⢕⢕⢕⢕⢕⢕⢕⢕⢕⢕⢕⢕⢕⢕⢕⢕⢕⢕⣕⣱⣷⢟⢝⢕⢕⢕⢕⢕⢕⢕⢕⣱⣾⣿⠛⠜⠁⣾⣿⠟⠋⢕⢕⢕⢑⣿⢇⢕⢕⢕⢕⢕⢡⣿⣿⣿⣿⣿⣿⣿⣿⣿⣿⢏⢕⢕⢕⢕⢕⢡⢷⢗⢕⢕⠀</a:t>
            </a:r>
            <a:br/>
            <a:r>
              <a:t>⢕⢕⢕⢕⢕⢕⢕⢕⢕⢕⢕⢕⢕⢕⢕⢕⢕⢕⢕⢕⢕⢕⢕⢕⢕⢕⢕⢕⢕⢕⢕⢕⢕⢕⣿⣿⣿⣿⣿⣿⣿⣿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⣷⣵⣕⣵⣵⣵⣑⣑⣱⣵⣵⣵⣵⣵⣵⣵⣵⣵⣵⣷⢷⢇⢕⢕⢕⢕⢕⢕⢕⢕⢕⢕⣱⣵⣾⡿⢏⢕⢕⢕⢕⢕⢕⢕⢕⢕⣱⣷⣿⢟⢕⢅⠐⣿⡿⢏⢕⢕⢕⢕⢕⣾⡟⢕⠁⢕⢕⢕⢕⣥⣿⣿⣿⣿⣿⣿⣿⣿⡟⢇⢕⢕⢕⢕⢕⢕⢕⢕⢕⢕⢕⠀</a:t>
            </a:r>
            <a:br/>
            <a:r>
              <a:t>⢕⢕⢕⢕⢕⢕⢕⢕⢕⢕⢕⢕⠀⢕⢕⢕⢕⢕⢕⢕⢕⢕⢕⢕⢕⢕⢕⢕⢕⢕⢕⢕⢕⣼⣿⣿⣿⣿⣿⣿⣿⡟⢕⢕⢕⢕⢕⢕⢕⢕⢕⢕⢕⢕⢕⢕⢕⢕⢕⢕⢕⢕⢕⢜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⢝⢕⢕⢕⢕⢕⢕⢕⢕⢕⣱⣵⣾⣿⢟⢏⢕⢕⢕⢕⢕⢕⢕⢕⢕⢕⣼⣿⣿⢟⢕⢕⢕⠀⢝⢔⢕⢕⢕⢕⢕⣾⣿⢕⢕⢕⢕⢕⢕⢕⣿⣿⣿⣿⣿⣿⣿⣿⢟⢕⢑⠕⠕⢕⢕⢕⢕⢕⢕⢕⢕⢕⠀</a:t>
            </a:r>
            <a:br/>
            <a:r>
              <a:t>⢕⢕⢕⢕⢕⢕⢕⢕⢕⢕⢕⢕⢄⢕⢕⢕⢕⢕⢕⢕⢕⢕⢕⢕⢕⢕⢕⢕⢕⢕⢕⢕⢱⣿⣿⣿⣿⣿⣿⣿⣿⡇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⢝⢕⢕⢕⢕⢕⢕⢕⢕⣕⣵⣶⣿⣿⢟⢏⢕⢕⢕⢕⢕⢕⢕⢕⢕⢕⢕⣴⣿⣿⡟⢝⢕⢕⢕⢕⢕⢕⢕⢕⢕⢕⢱⣾⣿⢇⢕⢕⢕⢕⢕⢕⣸⣿⣿⣿⣿⣿⣿⣿⢏⢕⢕⢕⢕⢔⢔⢅⢕⢑⢑⢑⠑⠑⠕⠀</a:t>
            </a:r>
            <a:br/>
            <a:r>
              <a:t>⢕⢕⢕⢕⢕⢕⢕⢕⢕⢕⢕⢕⠀⢕⢕⢕⢕⢕⢕⢕⢕⢕⢕⢕⢕⢕⢕⢕⢕⢕⢕⢕⣼⣿⣿⣿⣿⣿⣿⣿⣿⡇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⢝⢕⢕⢕⢕⢕⢕⣕⣵⣵⣾⣿⡿⢟⢏⢕⢕⢕⢕⢕⢕⢕⢕⢕⢕⢕⢕⢕⣵⣿⣿⣿⡏⢕⢕⢕⢕⢕⢕⢕⢕⢕⢕⢕⢱⣿⣿⡟⢕⢕⢕⢕⢕⢕⢑⣿⣿⣿⣿⣿⣿⣿⡏⢕⢕⢕⢕⢕⢕⢕⢕⢕⢕⢕⢕⠕⠀⠀⠀</a:t>
            </a:r>
            <a:br/>
            <a:r>
              <a:t>⢕⢕⢕⢕⢕⢕⢕⢕⢕⢕⢕⢕⢄⢕⢕⢕⢕⢕⢕⢕⢕⢕⢕⢕⢕⢕⢕⢕⢕⢕⢕⢱⣿⣿⣿⣿⣿⣿⣿⣿⣿⡇⢕⢕⢕⢕⢕⢕⢕⢕⢕⢕⢕⢕⢕⢕⢕⢕⢕⢕⢕⢕⢕⢕⢕⢕⢕⢜⠹⣿⣿⣿⣿⣿⣿⣿⣿⣿⣿⣿⣿⣿⣿⣿⣿⣿⣿⣿⣿⣿⣿⣿⣿⣿⣿⣿⣿⣿⣿⣿⣿⣿⣿⣿⣿⣿⣿⣿⣿⣿⣿⣿⣿⣿⣿⣿⣿⣿⣿⣿⣿⣿⣿⣿⣿⣿⣿⣿⣿⣿⣿⣿⣿⣿⣿⣿⣿⣿⣿⣿⣿⣿⣿⣿⣿⣿⣿⣿⣿⣿⣿⣿⣿⣿⣿⣿⣿⣿⢿⢟⢕⢕⢕⣕⣑⣱⣥⣷⣾⢿⢿⢟⠝⣱⢕⢕⢕⢕⢕⢕⢕⢕⢕⢕⢕⢕⢕⢕⣵⣿⣿⣿⣿⢏⢕⢕⢕⢕⢕⢕⢕⢕⢕⢕⢕⢱⣾⣿⣿⢕⢕⢕⢕⢕⢕⢕⣼⣿⣿⣿⣿⣿⣿⡟⢕⢕⢕⢕⢕⢕⢕⢕⢕⢕⢕⢕⠕⠀⠀⠀⠀</a:t>
            </a:r>
            <a:br/>
            <a:r>
              <a:t>⢕⢕⢕⢕⢕⢕⢕⢕⢕⢕⢕⢕⢕⢕⢕⢕⢕⢕⢕⢕⢕⢕⢕⢕⢕⢕⢕⢕⢕⢕⢱⣾⣿⣿⣿⣿⣿⣿⣿⣿⣿⡇⢕⢕⢕⢕⢕⢕⢕⢕⢕⢕⢕⢕⢕⢕⢕⢕⢕⢕⢕⢕⢕⢕⢕⢕⢕⢕⢕⠻⣿⣿⣿⣿⣿⣿⣿⣿⣿⣿⣿⣿⣿⣿⣿⣿⣿⣿⣿⣿⣿⣿⣿⣿⣿⣿⣿⣿⣿⣿⣿⣿⣿⣿⣿⣿⣿⣿⣿⣿⣿⣿⣿⣿⣿⣿⣿⣿⣿⣿⣿⣿⣿⣿⣿⣿⣿⣿⣿⣿⣿⣿⣿⣿⣿⣿⣿⣿⣿⣿⣿⣿⣿⣿⣿⣿⣿⣿⣿⣿⣿⣿⣿⣿⣿⣟⣝⣕⣱⣵⣥⡷⢿⢿⢿⢟⢏⢝⢕⠱⣵⡖⡯⢇⢕⢕⢕⢕⢕⢕⢕⢕⢕⢕⢕⢕⢱⣾⣿⣿⣿⡿⢇⢕⢕⢕⢕⢕⢕⢕⢕⢕⢕⢕⢕⣼⣿⣿⡇⢕⢕⢕⢕⢕⢕⢱⣿⣿⣿⣿⣿⣿⡿⢕⢕⢕⢕⢕⢕⢕⢕⢕⢕⢕⢕⠁⠀⠀⠀⠀⠀</a:t>
            </a:r>
            <a:br/>
            <a:r>
              <a:t>⢕⢕⢕⢕⢕⢕⢕⢕⢕⢕⢕⢕⢕⢕⢕⢕⢕⢕⢕⢕⢕⢕⢕⢕⢕⢕⢕⢕⢕⢕⣾⣿⣿⣿⣿⣿⣿⣿⣿⣿⣿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⡟⢏⢝⢝⢝⢝⢝⢝⢝⢕⢕⢕⢕⢕⢕⢕⢕⣰⣷⣿⣿⣿⢎⢕⢕⢕⢕⢕⢕⢕⢕⢕⢕⢕⢕⣱⣾⣿⣿⣿⣿⢇⢕⢕⢕⢕⢕⢕⢕⢕⢱⢕⢕⢕⣾⣿⣿⡿⢕⢕⢕⢕⢕⢕⢱⣿⣿⣿⣿⣿⣿⡿⢕⢕⢕⢕⢕⢕⢕⢕⢕⢕⢕⢕⠑⠀⠀⠀⠀⠀⠀</a:t>
            </a:r>
            <a:br/>
            <a:r>
              <a:t>⢕⢕⢕⢕⢕⢕⢕⢕⢕⢕⢕⢕⢕⢕⢕⢕⢕⢕⢕⢕⢕⢕⢕⢕⢕⢕⢕⢕⢕⣱⣿⣿⣿⣿⣿⡟⣿⣿⣿⣿⡟⢕⢕⢕⢕⢕⢕⢕⢕⢕⢕⢕⢕⢕⢕⢕⢕⢕⢕⢕⢕⢕⢕⢕⢕⢕⢕⢕⢕⢕⢕⢜⢝⢿⢿⣿⣿⣿⣿⣿⣿⣿⣿⣿⣿⣿⣿⣿⣿⣿⣿⣿⣿⣿⣿⣿⣿⣿⣿⣿⣿⣿⣿⣿⣿⣿⣿⣿⣿⣿⣿⣿⣿⣿⣿⣿⣿⣿⣿⣿⣿⣿⣿⣿⣿⣿⣿⣿⣿⣿⣿⣿⣿⣿⣿⣿⣿⣿⣿⣿⣿⣿⣿⣿⣿⣿⣿⣿⣿⣿⢟⢇⢕⢕⢕⢕⢕⢕⢕⢕⢕⢕⢕⢕⢕⢕⢸⣿⣿⣿⡿⢕⢕⢕⢕⢕⢕⢕⢕⢕⢕⢕⢕⢑⣾⣿⣿⣿⣿⡟⢕⢕⢕⢕⢕⢕⢕⢕⢕⢕⢕⢕⢕⣼⣿⣿⣿⢇⢕⢕⢕⢕⢕⢕⣾⣿⣿⣿⣿⣿⡿⢕⢕⢕⢕⢕⢕⢕⢕⢕⢕⢕⢕⠀⠀⠀⠀⠀⠀⠀⠀</a:t>
            </a:r>
            <a:br/>
            <a:r>
              <a:t>⢕⢕⢕⢕⢕⢕⢕⢕⢕⢕⢕⢕⢕⢕⢕⢕⢕⢕⢕⢕⢕⢕⢕⢕⢕⢕⢕⢕⢰⣿⣿⣿⣿⢅⠛⢕⣿⣿⣿⣿⡇⢕⢕⢕⢕⢕⢕⢕⢕⢕⢕⢕⢕⢕⢕⢕⢕⢕⢕⢕⢕⢕⢕⢕⢕⢕⢕⢕⢕⢕⢕⢕⢕⢕⢕⢜⢝⢍⢟⢻⢿⢿⠿⣿⠿⢿⣿⣿⣿⣿⣿⣿⣿⣿⣿⣿⣿⣿⣿⣿⣿⣿⣿⣿⣿⣿⣿⣿⣿⣿⣿⣿⣿⣿⣿⣿⣿⣿⣿⣿⣿⣿⣿⣿⣿⣿⣿⣿⣿⣿⣿⣿⣿⣿⣿⣿⣿⣿⣿⣿⣿⣿⣿⣿⣿⢿⢟⢏⢝⢕⢕⢕⢕⢕⢕⢕⢕⢕⢕⢕⢕⢕⢕⢕⢕⢕⢸⣿⣿⡿⢕⢕⢕⢕⢕⢕⢕⢕⢕⢕⢕⢕⣱⣿⣿⣿⣿⣿⢟⢕⢕⢕⢕⢕⢕⢕⢕⢕⢕⢕⢕⢕⣰⣿⣿⣿⢏⢕⢕⢕⢕⢕⢕⣼⣿⣿⣿⣿⣿⣿⢇⢕⢕⢕⢕⢕⢕⢕⢕⢕⢕⢕⠀⠀⠀⠀⠀⠀⠀⠀⠀</a:t>
            </a:r>
            <a:br/>
            <a:r>
              <a:t>⢕⢕⢕⢕⢕⢕⢕⢕⢕⢕⢕⢕⢕⢕⢕⢕⢕⢕⢕⢕⢕⢕⢕⢕⢕⢕⢕⢱⣾⣿⣿⣿⣿⣅⠁⢰⣿⣿⣿⣿⢕⢕⢕⢕⢕⢕⢕⢕⢕⢕⢕⢕⢕⢕⢕⢕⢕⢕⢕⢕⢕⢕⢕⢕⢕⢕⢕⢕⢕⢕⢕⢕⢕⢕⢕⢕⢕⢕⢕⢕⢕⢕⢕⢕⢕⢕⢝⢝⢝⢝⢟⢟⢟⢻⢿⢿⠿⢿⣿⣿⣿⣿⣿⣿⣿⣿⣿⣿⣿⣿⣿⣿⣿⣿⣿⣿⣿⣿⣿⣿⣿⣿⣿⣿⣿⣿⣿⣿⣿⣿⣿⣿⣿⣿⣿⣿⣿⣿⣿⡿⢿⢟⢟⢝⢕⢕⢕⢕⢕⢕⢕⢕⢕⢕⢕⢕⢕⢕⢕⢕⢕⢕⢕⢕⢕⢕⢜⢻⢟⢕⢕⢕⢕⢕⢕⢕⢕⢕⢕⢕⢑⣾⣿⣿⣿⣿⣿⢏⢕⢕⢕⢕⢕⢕⢕⢕⢕⢕⢕⢕⢕⢑⣿⣿⣿⡟⢕⢕⢕⢕⢕⢕⣼⣿⣿⣿⣿⣿⣿⢏⢕⢕⢕⢕⢕⢕⢕⢕⢕⠕⠁⠀⠀⠀⠀⠀⠀⠀⠀⢀⠀</a:t>
            </a:r>
            <a:br/>
            <a:r>
              <a:t>⠁⠁⠁⠁⠑⠑⠑⠕⠕⠕⢕⢕⢕⢕⢕⢕⢕⢕⢕⢕⢕⢕⢕⢕⢕⢕⣸⣿⣿⣿⣿⣿⣀⣑⣴⣿⣿⣿⣷⡿⢕⢕⢕⢕⢕⢕⢕⢕⢕⢕⢕⢕⢕⢕⢕⢕⢕⢕⢕⢕⢕⢕⢕⢕⢕⢕⢕⢕⢕⢕⢕⢕⢕⢕⢕⢕⢕⢕⢕⢕⢕⢕⢕⢕⢕⢕⢕⢕⢕⢕⢕⢕⢕⢕⢕⢕⢕⢕⢕⢔⢜⢝⢝⢝⢝⢝⢟⢟⢟⢟⢛⢿⢿⢿⢿⢿⢿⢿⢿⠿⠿⠿⠿⠿⢿⢿⢿⢿⢿⢿⢟⢻⢟⢟⢟⢏⢝⢝⢕⢕⢕⢕⢕⢕⢕⢕⢕⢕⢕⢕⢕⢕⢕⢕⢕⢕⢕⢕⢕⢕⢕⢕⢕⢕⢕⢕⢕⢕⢕⢕⢕⢕⢕⢕⢕⢕⢕⢕⢕⣱⣾⣿⣿⣿⣿⣿⢇⢕⢕⢕⢕⢕⢕⠕⢕⡕⢕⢕⢕⢕⢕⣼⣿⣿⣿⢕⢕⢕⢕⢕⢕⢱⣿⣿⣿⣿⣿⣿⡟⢕⢕⢕⢕⢕⢕⢕⢕⢕⠁⠀⠀⠀⠀⠀⠀⠀⠀⠀⢄⢕⠀</a:t>
            </a:r>
            <a:br/>
            <a:r>
              <a:t>⠀⠀⠀⠀⠀⠀⠀⠀⠀⠀⠀⠀⠀⠁⠁⠁⠑⠑⠑⠑⠑⠑⠑⠑⠑⠚⠛⠛⠛⠛⠛⠛⠛⠛⠛⠛⠛⠛⠛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⠛⠛⠛⠛⠓⠓⠒⠛⠓⠒⠑⠘⠒⠑⠑⠑⠑⠓⠐⠛⠛⠛⠛⠑⠑⠑⠑⠑⠑⠛⠛⠛⠛⠛⠛⠛⠑⠑⠑⠑⠑⠑⠑⠑⠑⠁⠀⠀⠀⠀⠀⠀⠀⠀⠀⠀⠑⠑⠀</a:t>
            </a:r>
            <a:br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⣵⣴⣿⡿⢿⢟⢟⢔⢕⢕⢕⢕⢕⢞⢟⢟⢟⢝⢝⢝⢝⢍⢕⢕⢕⣿⡇⢕⢸⣿⣿⣿⣿⣿⡇⢕⢕⢕⢕⢕⢕⢕⢕⢕⢕⢕⢕⢕⢕⢕⢕⢕⢕⢕⢕⢕⢕⢕⢕⢕⢜⣸⣿⣿⣟⣟⣝⣝⣝⣝⣝⣝⣝⣝⣝⣝⣝⡝⢝⢝⢟⢟⢟⢏⢻⣿⣿⣿⣿⣿⣿⣿⣷⣵⣵⣵⣵⣾⣿⣿⣿⣿⣿⣿⣿⣿⣿⣿⣿⣿⣿⣿⣿⣿⣿⣿⣿⡿⠿⢿⢻⠿⢟⠟⢕⢕⢕⢕⢕⢕⢕⢉⠻⣿⣿⠿⢟⢻⢟⢕⢕⢕⢕⢕⢕⣼⣿⣿⣿⣿⣿⣿⣿⣿⣿⣿⣿⣿⣿⣿⣿⣿⣿⣿⣿⣿⣿⣿⣿⣿⣿⣿⣿⣿⣿⣿⣿⣿⣿⣿⣿⣿⣿⣿⣿⡟⢕⢕⢕⢌⢻⣿⣿⣿⣿⣿⣿⣿⣿⣿⣿⣿⣿⣿⣿⣿⣿⢟⢝⢛⣿⣿⣿⣿⣿⣿⣿⣿⣿⣿⣿⣿⣿⣿⣿⡟⣻⣿⣿⣿⣿⣿⣿⣿⣿⣿⣿⢏⢕⠀</a:t>
            </a:r>
            <a:br/>
            <a:r>
              <a:t>⡿⢟⢕⢕⢕⢕⢕⢕⢕⢕⢕⢕⢕⢕⢕⢕⢕⢕⢕⢕⢕⢕⢕⢕⢕⢕⣿⢕⢕⢸⣿⣿⣿⣿⣿⡇⢕⢕⢕⢕⢕⢕⢕⢕⢕⢕⢕⢕⢕⢕⢕⢕⢕⢕⢕⢕⢕⢕⢕⢕⢕⠑⣿⣿⣿⣿⣿⣿⣿⣿⣿⣿⣿⣿⣿⣿⣿⣿⣿⣿⣿⣷⣷⣵⣕⡕⢜⢝⢟⢿⣿⣿⣿⣿⣿⣿⣿⣿⣿⣿⣿⣿⣿⣿⣿⣿⣿⣿⣿⣿⣿⣿⣿⣿⣿⣿⣿⣿⣧⠀⠀⢐⣿⡂⡈⠃⢕⢕⢕⠕⢕⢕⠁⠀⠀⠐⠡⢑⢜⢕⢕⢕⢕⢕⢱⣾⣿⣿⣿⣿⣿⣿⣿⣿⣿⣿⣿⣿⣿⣿⣿⣿⣿⣿⣿⣿⣿⣿⣿⣿⣿⣿⣿⣿⣿⣿⣿⣿⣿⣿⣿⣿⣿⣿⣿⡟⢕⢕⢕⠕⣱⣿⣿⣿⣿⣿⣿⣿⣿⣿⣿⣿⣿⣿⣿⣿⣿⢇⢕⢕⣼⣿⣿⣿⣿⣿⣿⣿⣿⣿⣿⣿⣿⣿⣿⡏⢡⣿⣿⣿⣿⣿⣿⣿⣿⣿⣿⡇⢕⢕⠀</a:t>
            </a:r>
            <a:br/>
            <a:r>
              <a:t>⣕⠕⢕⢕⢕⢕⢕⢕⢕⢕⢕⢕⢕⢕⢕⢕⢕⢕⢕⢕⢕⢕⢕⢕⢕⢕⢟⢕⢕⢸⣿⣿⣿⣿⣿⡇⢕⢕⢕⢕⢕⢕⢕⢕⢕⢕⢕⢕⢕⢕⢕⢕⢕⢕⢕⢕⢕⢕⢕⢕⢕⢕⣿⣿⣿⣿⣿⣿⣿⣿⣿⣿⣿⣿⣿⣿⣿⣿⣿⣿⣿⣿⣿⣿⣿⣿⣿⣧⡕⢕⢕⢜⢟⢿⣿⣿⣿⣿⣿⣿⣿⣿⣿⣿⣿⣿⣿⣿⣿⣿⣿⣿⣿⣿⣿⣿⣿⣿⣿⣇⠀⠀⠀⣴⣵⣤⠧⠕⣱⣾⣷⣾⣿⣿⣿⣿⣤⡘⢕⢕⢕⢕⢑⣼⣿⣿⣿⣿⣿⣿⣿⣿⣿⣿⣿⣿⣿⣿⣿⣿⣿⣿⣿⣿⣿⣿⣿⣿⣿⣿⣿⣿⣿⣿⣿⣿⣿⣿⣿⣿⣿⣿⣿⣿⡿⢕⢕⢕⢕⢰⣿⣿⣿⣿⣿⣿⣿⣿⣿⣿⣿⣿⣿⣿⣿⣿⡏⢕⢕⣰⣿⣿⣿⣿⣿⣿⣿⣿⣿⣿⣿⣿⣿⣿⢟⢱⣿⣿⣿⣿⣿⣿⣿⣿⣿⣿⣿⢕⢕⢕⠀</a:t>
            </a:r>
            <a:br/>
            <a:r>
              <a:t>⢿⢕⢕⢕⢕⢕⢕⢕⢕⢕⢕⢕⢕⢕⢕⢕⢕⢕⢕⢕⢕⢕⢕⢕⢕⢕⢕⢕⢕⢕⢿⣿⣿⣿⣿⡇⢕⢕⢕⢕⢕⢕⢕⢕⢕⢕⢕⢕⢕⢕⢕⢕⢕⢕⢕⢕⢕⢕⢕⢕⢕⢕⢻⣿⣿⣿⣿⣿⣿⣿⣿⣿⣿⣿⣿⣿⣿⣿⣿⣿⣿⣿⣿⣿⣿⣿⣿⣿⣿⣇⢕⢕⢕⢕⢕⢹⣿⣿⣿⣿⣿⣿⣿⣿⣿⣿⣿⣿⣿⣿⣿⣿⣿⣿⣿⣿⣿⣿⣿⣿⣿⣷⣤⣤⣴⣤⣾⡟⡿⢿⣿⣿⣿⣿⣿⣿⣿⣧⢕⢕⢕⣵⣿⣿⣿⣿⣿⣿⣿⣿⣿⣿⣿⣿⣿⣿⣿⣿⣿⣿⣿⣿⣿⣿⣿⣿⣿⣿⣿⣿⣿⣿⣿⣿⣿⣿⣿⣿⣿⣿⣿⣿⣿⡿⢕⢕⢕⢕⢡⣿⣿⣿⣿⣿⣿⣿⣿⣿⣿⣿⣿⣿⣿⣿⣿⣿⡇⠕⣼⣿⣿⣿⣿⣿⣿⣿⣿⣿⣿⣿⣿⣿⣿⡏⢕⣼⣿⣿⣿⣿⣿⣿⣿⣿⣿⣿⡇⢕⢕⢕⠀</a:t>
            </a:r>
            <a:br/>
            <a:r>
              <a:t>⡕⢕⢕⢕⢕⢕⢕⢕⢕⢕⢕⢕⢕⢕⢕⢕⢕⢕⢕⢕⢕⢕⢕⢕⢕⢕⢕⢕⢕⢕⢸⣿⣿⣿⣿⣿⢕⢕⢕⢕⢕⢕⢕⢕⢕⢕⢕⢕⢕⢕⢕⢕⢕⢕⢕⢕⢕⢕⢕⢕⢕⢕⢕⢜⢝⢻⢿⣿⣿⣿⣿⣿⣿⣿⣿⣿⣿⣿⣿⣿⣿⣿⣿⣿⣿⣿⣿⣿⣿⣿⣧⡕⢕⢕⢕⢕⢌⢿⣿⣿⣿⣿⣿⣿⣿⣿⣿⣿⣿⣿⣿⣿⣿⣿⣿⣿⣿⣿⣿⣿⣿⣿⣷⣶⣿⣿⣿⣿⣿⣿⣿⣿⣿⣿⡟⢿⣿⣿⣷⣷⣿⣿⣿⣿⣿⣿⣿⣿⣿⣿⣿⣿⣿⣿⣿⣿⣿⣿⣿⣿⣿⣿⣿⣿⣿⣿⣿⣿⣿⣿⣿⣿⣿⣿⣿⣿⣿⣿⣿⣿⣿⣿⡿⢕⢕⢕⢕⢕⢌⢻⣿⣿⣿⣿⣿⣿⣿⣿⣿⣿⣿⣿⣿⣿⣿⡇⢕⣼⣿⣿⣿⣿⣿⣿⣿⣿⣿⣿⣿⣿⣿⣿⡟⢕⣼⣿⣿⣿⣿⣿⣿⣿⣿⣿⣿⣿⡇⢕⢕⢕⠀</a:t>
            </a:r>
            <a:br/>
            <a:r>
              <a:t>⢏⢕⢕⢕⢕⢕⢕⢕⢕⢕⢕⢕⢕⢕⢕⢕⢕⢕⢕⢕⢕⢕⢕⢕⢕⢕⢕⢕⢕⢕⢕⣿⣿⣿⣿⣿⢕⢕⢕⢕⢕⢕⢕⢕⢕⢕⢕⢕⢕⢕⢕⢕⢕⢕⢕⢕⢕⢕⢕⢕⢕⢕⢕⢕⢕⢕⢕⢜⢝⢻⢿⣿⣿⣿⣿⣿⣿⣿⣿⣿⣿⣿⣿⣿⣿⣿⣿⣿⣿⣿⣿⣷⡇⡕⢕⢌⣷⣾⣿⣿⣿⣿⣿⣿⣿⣿⣿⣿⣿⣿⣿⣿⣿⣿⣿⣿⣿⣿⣿⣿⣿⣿⣿⣿⣿⣿⣿⣿⣿⣿⣿⣿⣿⣿⣷⡕⢝⢻⣿⣿⣿⣿⣿⣿⣿⣿⣿⣿⣿⣿⣿⣿⣿⣿⣿⣿⣿⣿⣿⣿⣿⣿⣿⣿⣿⣿⣿⣿⣿⣿⣿⣿⣿⣿⣿⣿⣿⣿⣿⣿⣿⡿⢕⢕⢕⢕⢕⢕⢕⢸⣿⣿⣿⣿⣿⣿⣿⣿⣿⣿⣿⣿⣿⣿⣿⢕⢰⣿⣿⣿⣿⣿⣿⣿⣿⣿⣿⣿⣿⣿⢿⢝⢕⣸⣿⣿⣿⣿⣿⣿⣿⣿⣿⣿⣿⣿⢕⢕⢕⢕⠀</a:t>
            </a:r>
            <a:br/>
            <a:r>
              <a:t>⢕⢕⢕⢕⢕⢕⢕⢕⢕⢕⢕⢕⢕⢕⢕⢕⢕⢕⢕⢕⢕⢕⢕⢕⢕⢕⢕⢕⢕⢕⢕⣿⣿⣿⣿⡇⢕⢕⢕⢕⢕⢕⢕⢕⢕⢕⢕⢕⢕⢕⢕⢕⢕⢕⢕⢕⢕⢕⢕⢑⢕⢕⢅⢅⠁⠁⢁⢕⢕⢕⢕⢜⢝⢻⢿⣿⣿⣿⣿⣿⣿⣿⣿⣿⣿⣿⣿⣿⣿⣿⣿⣿⣏⣱⣧⡕⣿⣿⣿⣿⣿⣿⣿⣿⣿⣿⣿⣿⣿⣿⣿⣿⣿⣿⣿⣿⣿⣿⣿⣿⣿⣿⣿⣿⣿⣿⣿⣿⣿⣿⣿⣿⣿⣿⣿⣿⣕⢕⢝⢻⣿⣿⣿⣿⣿⣿⣿⣿⣿⣿⣿⣿⣿⣿⣿⣿⣿⣿⣿⣿⣿⣿⣿⣿⣿⣿⣿⣿⣿⣿⣿⣿⣿⣿⣿⣿⣿⣿⣿⣿⡟⢕⢕⢕⢕⢕⢕⢕⢡⣾⣿⣿⣿⣿⣿⣿⣿⣿⣿⣿⣿⣿⣿⣿⡟⠑⣿⣿⣿⣿⣿⣿⣿⣿⣿⣿⣿⣿⢟⢕⢕⢕⣡⣿⣿⣿⣿⣿⣿⣿⣿⣿⣿⣿⣿⢇⢕⢕⢕⢕⠀</a:t>
            </a:r>
            <a:br/>
            <a:r>
              <a:t>⢕⢕⢕⢕⢕⢕⢕⢕⢕⢕⢕⢕⢕⢕⢕⢕⢕⢕⢕⢕⢕⢕⢕⢕⢕⢕⢕⢕⢕⢕⢕⢌⢿⣿⣿⣧⢕⢕⢕⢕⢕⢕⢕⢕⢕⢕⢕⢕⢕⢕⢕⢕⢕⢕⢕⢕⢕⢕⢕⠑⠁⠁⠀⠀⠀⠀⠀⠀⢕⢕⢕⢕⢕⢕⢕⢕⢜⢝⢟⢻⢿⣿⣿⣿⣿⣿⣿⣿⣿⣿⣿⣿⣿⣷⣿⣿⣿⣿⣿⣿⣿⣿⣿⣿⣿⣿⣿⣿⣿⣿⣿⣿⣿⣿⣿⣿⣿⣿⣿⣿⣿⣿⣿⣿⣿⣿⣿⣿⣿⣿⣿⣿⣿⣿⣿⣿⣿⣷⡕⢕⢱⣝⢻⢿⣿⣿⣿⣿⣿⣿⣿⣿⣿⣿⣿⣿⣿⣿⣿⣿⣿⣿⣿⣿⣿⣿⣿⣿⣿⣿⣿⣿⣿⣿⣿⣿⣿⣿⣿⡟⢕⢕⢕⢕⢕⢕⢕⢑⣾⣿⣿⣿⣿⣿⣿⣿⣿⣿⣿⣿⣿⣿⣿⡿⢕⢸⣿⣿⣿⣿⣿⣿⣿⣿⣿⣿⡟⢝⢕⢕⢕⣱⣿⣿⣿⣿⣿⣿⣿⣿⣿⣿⣿⣿⣿⢕⢕⢕⢕⠕⠀</a:t>
            </a:r>
            <a:br/>
            <a:r>
              <a:t>⢕⢕⢕⢕⢕⢕⢕⢕⢕⢕⢕⢕⢕⢕⢕⢕⢕⢕⢕⢕⢕⢕⢕⢕⢕⢕⢕⢕⢕⢕⢕⢕⢜⠻⣿⣯⢕⢕⢕⢕⢕⢕⢕⢕⢕⢕⢕⢕⢕⢕⢕⢕⢕⢕⢕⢕⢕⢕⠅⠀⢀⢀⢀⢀⢀⠀⠀⠀⠁⢕⢕⢕⢕⢕⢕⢕⠑⠁⠁⠑⠑⠕⢜⢝⢟⢿⣿⣿⣿⣿⣿⣿⣿⣿⣿⣿⣿⣿⣿⣿⣿⣿⣿⣿⣿⣿⣿⣿⣿⣿⣿⣿⣿⣿⣿⣿⣿⣿⣿⣿⣿⣿⣿⣿⣿⣿⣿⣿⣿⣿⣿⣿⣿⣿⣿⣿⣿⣿⣿⣧⡕⢜⢿⣷⣼⣟⢿⣿⣿⣿⣿⣿⣿⣿⣿⣿⣿⣿⣿⣿⣿⣿⣿⣿⣿⣿⣿⣿⣿⣿⣿⣿⣿⣿⣿⣿⣿⣿⡟⢕⢕⢕⢕⢕⢕⢕⢕⣼⣿⣿⣿⣿⣿⣿⣿⣿⣿⣿⣿⣿⣿⣿⣿⢇⢰⣿⣿⣿⣿⣿⣿⣿⣿⣿⡿⢏⢕⢕⢕⢕⣱⣿⣿⣿⣿⣿⣿⣿⣿⣿⣿⣿⣿⣿⡇⢕⢕⢕⢕⠀⠀</a:t>
            </a:r>
            <a:br/>
            <a:r>
              <a:t>⢕⢕⢕⢕⢕⢕⢕⢕⢕⢕⢕⢕⢕⢕⢕⢕⢕⢕⢕⢕⢕⢕⢕⢕⢕⢕⢕⢕⢕⢕⢕⢕⢕⢜⢻⡏⢕⢕⢕⢕⢕⢕⢕⢕⢕⢕⢕⢕⢕⢕⢕⢕⢕⢕⢕⢕⢕⢕⢄⢕⢕⢕⢕⢕⢕⢕⢕⢔⢔⢄⠁⠑⠑⠑⠑⠑⠀⠀⠀⠀⠀⠀⠀⠁⠑⢕⢕⢝⢿⣿⣿⣿⣿⣿⣿⣿⣿⣿⣿⣿⣿⣿⣿⣿⣿⣿⣿⣿⣿⣿⣿⣿⣿⣿⣿⣿⣿⣿⣿⣿⣿⣿⣿⣿⣿⣿⣿⣿⣿⣿⣿⣿⣿⣿⣿⣿⣿⣿⣿⣿⣿⣧⣕⡍⢟⢟⢟⢷⣽⣟⡻⢿⢿⣿⣿⣿⣿⣿⣿⣿⣿⣿⣿⣿⣿⣿⣿⣿⣿⣿⣿⣿⣿⣿⣿⣿⣿⡟⢕⢕⢕⢕⢕⢕⢕⢕⣱⣿⣿⣿⣿⣿⣿⣿⣿⣿⣿⣿⣿⣿⣿⣿⡇⢕⢺⣿⣿⣿⣿⣿⣿⣿⣿⢏⢕⢕⢕⢕⢕⢱⣿⣿⣿⣿⣿⣿⣿⣿⣿⣿⣿⣿⣿⣿⡇⢕⢕⢕⢕⠀⠀</a:t>
            </a:r>
            <a:br/>
            <a:r>
              <a:t>⢕⢕⢕⢕⢕⢕⢕⢕⢕⢕⢕⢕⢕⢕⢕⢕⢕⢕⢕⢕⢕⢕⢕⢕⢕⢕⢕⢕⢕⢕⢕⢕⢕⢕⢕⠕⢕⢕⢕⢕⢕⢕⢕⢕⢕⢕⢕⢕⢕⢕⢕⢕⢕⢕⢕⢕⢕⢕⣱⣵⣵⣵⣵⣕⣱⣵⣕⣱⢕⠑⠀⠀⠀⠀⠀⠀⠀⠀⠀⠀⠀⠀⠀⠀⠀⠑⢕⢕⢕⢻⣿⣿⣿⣿⣿⣿⣿⣿⣿⣿⣿⣿⣿⣿⣿⣿⣿⣿⣿⣿⣿⣿⣿⣿⣿⣿⣿⣿⣿⣿⣿⣿⣿⣿⣿⣿⣿⣿⣿⣿⣿⣿⣿⣿⣿⣿⣿⣿⣿⣿⣿⣿⣿⣿⣷⣧⣵⣕⢕⢕⢕⢕⢕⢕⢝⢝⢟⢿⢿⣿⣿⣿⣿⣿⣿⣿⣿⣿⣿⣿⣿⣿⣿⣿⣿⣿⢟⢕⢕⢕⢕⢕⢕⢕⢕⢱⣿⣿⣿⣿⣿⣿⣿⣿⣿⣿⣿⣿⣿⣿⣿⡿⢕⢕⣿⣿⣿⣿⣿⣿⣿⢟⢕⢕⢕⢕⢕⢕⢑⣿⣿⣿⣿⣿⣿⣿⣿⣿⣿⣿⣿⣿⣿⢋⠁⢕⢕⢕⢕⢸⠀</a:t>
            </a:r>
            <a:br/>
            <a:r>
              <a:t>⢕⢕⢕⢕⢕⢕⢕⢕⢕⢕⢕⢕⢕⢕⢕⢕⢕⢕⢕⢕⢕⢕⢕⢕⢕⢕⢕⢕⢕⢕⢕⢕⢕⢕⢕⢕⢕⢕⢕⢕⢕⢕⢕⢕⢕⢕⢕⢕⢕⢕⢕⢕⢕⢕⢕⣱⣷⣱⣿⣿⣿⣿⣿⣿⣿⣿⣿⡟⠑⠀⠀⢄⢔⢔⠀⠀⠀⠀⢀⢀⠀⠀⠀⠀⠀⠀⠑⢕⢕⢕⠻⣿⣿⣿⣿⣿⣿⣿⣿⣿⣿⣿⣿⣿⣿⣿⣿⣿⣿⣿⣿⣿⣿⣿⣿⣿⣿⣿⣿⣿⣿⣿⣿⣿⣿⣿⣿⣿⣿⣿⣿⣿⣿⣿⣿⣿⣿⣿⣿⣿⣿⣿⣿⣿⣿⣿⣿⣿⣿⣷⣷⣧⣵⣕⣕⢕⢕⢕⢕⢕⢕⢝⢝⢟⢟⢿⢿⢿⣿⣿⣿⣿⣿⣿⢟⢕⢕⢕⢕⢕⢕⢕⢕⢕⢕⢸⣿⣿⣿⣿⣿⣿⣿⣿⣿⣿⣿⣿⣿⣿⣿⢕⢕⣾⣿⣿⣿⣿⣿⡟⢕⢕⢕⢕⢕⢕⢕⢑⣾⣿⣿⣿⣿⣿⣿⣿⣿⣿⣿⣿⣿⣿⣿⢁⠀⠀⢕⢕⠁⣿⠀</a:t>
            </a:r>
            <a:br/>
            <a:r>
              <a:t>⢕⢕⢕⢕⢕⢕⢕⢕⢕⢕⢕⢕⢕⢕⢕⢕⢕⢕⢕⢕⢕⢕⢕⢕⢕⢕⢕⢕⢕⢕⢕⢕⢕⢕⢕⢕⢕⢕⢕⢕⢕⢕⢕⢕⢕⢕⢕⢕⢕⢕⢕⢕⢕⢱⣿⣿⣿⣿⣿⣿⣿⣿⣿⣿⣿⣿⣿⠕⠀⢄⢕⢕⢕⠁⠀⢀⢔⢕⢕⠑⠀⠀⠀⠀⠀⠀⠀⠕⢕⢕⢕⣻⣿⣿⣿⣿⣿⣿⣿⣿⣿⣿⣿⣿⣿⣿⣿⣿⣿⣿⣿⣿⣿⣿⣿⣿⣿⣿⣿⣿⣿⣿⣿⣿⣿⣿⣿⣿⣿⣿⣿⣿⣿⣿⣿⣿⣿⡿⢿⢿⢿⢿⢿⢿⢿⢿⣿⣿⣿⣿⣿⣿⣿⣿⣿⣿⣿⣷⣷⣵⣵⣕⣕⢕⢕⢕⢕⢕⢕⢕⢜⢝⢝⢕⢕⢕⢕⢕⢕⢐⢇⢕⢕⢕⢕⣹⣿⣿⣿⢿⣿⣿⣿⣿⣿⣿⣿⣿⣿⣿⣿⠕⣸⣿⣿⣿⣿⣿⢏⢕⢕⢕⢕⢕⢕⢕⢡⣿⣿⣿⣿⣿⣿⣿⣿⣿⣿⣿⣿⣿⣿⣿⣾⣿⣤⣀⠄⢕⠕⣿⠀</a:t>
            </a:r>
            <a:br/>
            <a:r>
              <a:t>⢕⢕⢕⢕⢕⢕⢕⢕⢕⢕⢕⢕⢕⢕⢕⢕⢕⢕⢕⢕⢕⢕⢕⢕⢕⢕⢕⢕⢕⢕⢕⢕⢕⢕⢕⢕⢕⢕⢕⢕⢕⢕⢕⢕⢕⢕⢕⢕⢕⢕⢕⢕⢑⣿⣿⣿⣿⣿⣿⣿⣿⣿⣿⣿⣿⣿⡏⠀⢕⢕⢕⢕⢕⠀⢀⢕⢕⢕⢕⠀⢀⢀⠀⠀⠀⠀⠀⠀⢕⢕⢸⣿⣿⣿⣿⣿⣿⣿⣿⣿⣿⣿⣿⣿⣿⣿⣿⣿⣿⣿⣿⣿⣿⣿⣿⣿⣿⣿⣿⣿⣿⣿⣿⣿⣿⣿⣿⣿⣿⣿⣿⣿⣿⣿⣿⣿⣿⣷⣧⣵⣕⢕⢕⢕⢕⢕⢕⢜⢝⢟⢟⢿⢿⣿⣿⣿⣿⣿⣿⣿⣿⣿⣿⣿⣿⣿⣷⣷⣷⣵⣵⣵⣵⣵⣑⣱⣕⣕⡕⢕⢕⢕⢕⢕⢕⢹⣿⣿⣇⢕⢹⣿⣿⣿⣿⣿⣿⣿⣿⡿⠁⣿⣿⣿⣿⣿⡟⢕⢕⢕⢕⢕⢕⢕⢕⢱⣿⣿⣿⣿⣿⣿⣿⣿⣿⣿⣿⣿⣿⣿⣿⣿⣿⣿⣿⣿⣧⢠⣾⣿⠀</a:t>
            </a:r>
            <a:br/>
            <a:r>
              <a:t>⢕⢕⢕⢕⢕⢕⢕⢕⢕⢕⢕⢕⢕⢕⢕⢕⢕⢕⢕⢕⢕⢕⢕⢕⢕⢕⢕⢕⢕⢕⢕⢕⢕⢕⢕⢕⠕⢕⢕⢕⢕⢕⢕⢕⢕⢕⢕⢕⢕⢕⢕⢕⣾⣿⣿⣿⣿⣿⣿⣿⣿⣿⣿⣿⣿⣿⢕⢄⢕⢕⢕⢕⢕⢔⢕⢕⢕⢕⠁⠀⢕⢕⠀⠀⢕⢕⢀⣱⣧⣕⢸⣿⣿⣿⣿⣿⣿⣿⣿⣿⣿⣿⣿⣿⣿⣿⣿⣿⣿⣿⣿⣿⣿⣿⣿⣿⣿⣿⣿⣿⣿⣿⣿⣿⣿⣿⣿⣿⣿⣿⣿⣿⣿⣿⣿⣿⣿⣿⣿⢟⢕⢕⢕⢕⢕⢕⢕⢕⢕⢕⢕⢕⢁⢑⠝⠝⢻⢿⣿⣿⣿⣿⣿⣿⣿⣿⣿⣿⣿⣿⣿⣿⣿⣿⣿⣿⣿⣿⡇⢕⢕⢕⢕⣵⡕⠸⣿⣿⣿⣧⢕⢿⣿⣿⣿⣿⣿⣿⣿⡙⢠⣿⣿⣿⡿⢏⢕⢕⢕⢕⢕⢕⢕⢕⢱⣿⣿⣿⣿⣿⣿⣿⣿⣿⣿⣿⣿⣿⣿⣿⣿⣿⣿⣿⣿⣿⣿⣿⣿⣿⠀</a:t>
            </a:r>
            <a:br/>
            <a:r>
              <a:t>⢕⢕⢕⢕⢕⢕⢕⢕⢕⢕⢕⢕⢕⢕⢕⢕⢕⢕⢕⢕⢕⢕⢕⢕⢕⢕⢕⢕⢕⢕⢕⢕⢕⢕⢕⢕⢇⢕⢕⢕⢕⢕⢕⢕⢕⢕⢕⢕⢕⢕⠑⣸⣿⣿⣿⣿⣿⣿⣿⣿⣿⣿⣿⣿⣿⣿⢕⢕⢕⢕⢕⢕⢕⢕⢕⢕⢕⠁⠀⢄⢑⠁⢀⢕⢕⢀⣱⣿⣿⣿⣿⣿⣿⣿⣿⣿⣿⣿⣿⣿⣿⣿⣿⣿⣿⣿⣿⣿⣿⣿⣿⣿⣿⣿⣿⣿⣿⣿⣿⣿⣿⣿⣿⣿⣿⣿⣿⣿⣿⣿⣿⣿⣿⣿⣿⣿⣿⣿⣕⣕⣕⣕⢕⢕⢕⢕⢕⢕⢕⢕⢕⢕⢕⢕⢕⢕⢔⢅⢁⠙⠝⢻⢿⣿⣿⣿⣿⣿⣿⣿⣿⣿⣿⣿⣿⣿⣿⡟⢕⢕⢕⣡⣾⣿⣿⡕⢿⣿⣿⣿⡇⢸⣿⣿⣿⣿⣿⣿⡟⢑⢘⢿⡿⢟⢕⢕⢕⢕⢕⢕⢕⢕⢕⢱⣿⣿⣿⣿⣿⣿⣿⣿⣿⣿⣿⣿⣿⣿⣿⣿⣿⣿⣿⣿⣿⣿⣿⣿⣿⣿⠀</a:t>
            </a:r>
            <a:br/>
            <a:r>
              <a:t>⢕⢕⢕⢕⢕⢕⢕⢕⢕⢕⢕⢕⢕⢕⢕⢕⢕⢕⢕⢕⢕⢕⢕⢕⢕⢕⢕⢕⢕⢕⢕⢕⢕⢕⠅⡕⢕⢕⢕⢕⢕⢕⢕⢕⢕⢕⢕⢕⢕⠕⣶⣿⣿⣿⣿⣿⣿⣿⣿⣷⢜⢝⢟⢿⣿⣿⡕⢕⢕⢕⢕⢕⢕⢕⢕⢕⢕⢄⢕⢕⢕⢄⢕⢕⢔⣵⣿⣿⣿⣿⣿⣿⣿⣿⣿⣿⣿⣿⣿⣿⣿⣿⣿⣿⣿⣿⣿⣿⣿⣿⣿⣿⣿⣿⣿⣿⣿⣿⣿⣿⣿⣿⣿⣿⣿⣿⣿⣿⣿⣿⣿⣿⣿⣿⣿⣿⣿⣿⣿⢿⢏⢕⢕⢕⢕⢕⣑⣵⣕⣱⣵⣷⣷⣷⣷⣷⣷⣶⣾⣷⣵⣔⢅⢘⠝⢻⢿⣿⣿⣿⣿⣿⣿⣿⣿⣿⡿⢕⢕⢕⣼⣿⣿⣿⣿⣿⣾⣿⣿⣿⣿⣕⢻⣿⣿⣿⣿⣿⣏⠡⢔⢕⢕⢕⢕⢕⢕⢕⢕⢕⢕⢕⢕⣼⣿⣿⣿⣿⣿⣿⣿⣿⣿⣿⣿⣿⣿⣿⣿⣿⣿⣿⣿⣿⣿⣿⣿⣿⣿⣿⠀</a:t>
            </a:r>
            <a:br/>
            <a:r>
              <a:t>⢕⢕⢕⢕⢕⢕⢕⢕⢕⢕⢕⢕⢕⢕⢕⢕⢕⢕⢕⢕⢕⢕⢕⢕⢕⢕⢕⢕⢕⢕⢕⢕⢕⢑⡼⢕⢕⢕⢕⢕⢕⢕⢕⢕⢕⢕⢕⢕⠕⣼⣿⣿⣿⣿⣿⣿⣿⣿⣿⣿⣷⡕⢕⢕⢕⢜⢝⢟⢇⢕⢕⢕⢕⢕⢕⢕⢕⢕⢕⢕⢕⢕⢕⣡⣿⣿⣿⣿⣿⣿⣿⣿⣿⣿⣿⣿⣿⣿⣿⣿⣿⣿⣿⣿⣿⣿⣿⣿⣿⣿⣿⣿⣿⣿⣿⣿⣿⣿⣿⣿⣿⣿⣿⣿⣿⣿⣿⣿⣿⣿⣿⣿⣿⣿⣿⣿⣿⢟⢕⢕⣕⣱⣵⣷⣾⣿⣿⣿⣿⣿⣿⣿⣿⣿⣿⣿⣿⣿⣿⣿⣿⣿⣿⣿⣷⣴⣅⢜⠝⢻⣿⣿⣿⣿⣿⡿⢕⢕⣵⣿⣿⣿⣿⣿⣿⣿⣿⣿⣿⣿⣿⣿⣇⢻⣿⣻⣿⡿⢏⢕⢕⢕⢕⢕⢕⢕⢕⢕⢕⢕⢕⢕⣸⣿⣿⣿⣿⣿⣿⣿⣿⣿⣿⣿⣿⣿⣿⣿⣿⣿⣿⣿⣿⣿⣿⣿⣿⣿⣿⣿⠀</a:t>
            </a:r>
            <a:br/>
            <a:r>
              <a:t>⢕⢕⢕⢕⢕⢕⢕⢕⢕⢕⢕⢕⢕⢕⢕⢕⢕⢕⢕⢕⢕⢕⢕⢕⢕⢕⢕⢕⢕⢕⢕⢕⢕⣺⢕⢕⢕⢕⢕⢕⢕⢕⢕⢕⢕⢕⢕⢕⣼⣿⣿⣿⣿⣿⣿⣿⣿⣿⣿⣿⣿⣿⣷⣧⣴⣴⣴⡅⣕⣑⣕⡕⢕⣕⣕⣕⣕⣕⣕⣵⣱⣵⣿⣿⣿⣿⣿⣿⣿⣿⣿⣿⣿⣿⣿⣿⣿⣿⣿⣿⣿⣿⣿⣿⣿⣿⣿⣿⣿⣿⣿⣿⣿⣿⣿⣿⣿⣿⣿⣿⣿⣿⣿⣿⣿⣿⣿⣿⣿⣿⣿⣿⣿⣿⣿⢟⡑⣱⣵⣿⣿⣿⣿⣿⣿⣿⣿⣿⣿⣿⣿⣿⣿⣿⣿⣿⣿⣿⣿⣿⣿⣿⣿⣿⣿⣿⣿⣿⣷⣴⣅⢝⢻⢿⣿⣧⣵⣿⣿⣿⣿⣿⣿⣿⣿⣿⣿⣿⣿⣿⣿⣿⣿⣧⢝⣿⣿⢇⢕⢕⢕⢕⢕⢕⢕⢕⢕⢕⢕⢕⢕⢱⣿⣿⣿⣿⣿⣿⣿⣿⣿⣿⣿⣿⣿⣿⣿⣿⣿⣿⣿⣿⣿⣿⣿⣿⣿⣿⣿⣿⠀</a:t>
            </a:r>
            <a:br/>
            <a:r>
              <a:t>⢕⢕⢕⢕⢕⢕⢕⢕⢕⢕⢕⢕⢕⢕⢕⢕⢕⢕⢕⢕⢕⢕⢕⢕⢕⢕⢕⢕⢕⢕⢕⠕⣼⡏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⣷⣧⣕⢝⢻⢿⣿⣿⣿⣿⣿⣿⣿⣿⣿⣿⣿⣿⣿⣿⣿⣿⣿⣧⡌⢕⢕⢕⢕⢕⢕⢕⢕⢕⢕⢕⢕⢕⢕⢕⣾⣿⣿⣿⣿⣿⣿⣿⣿⣿⣿⣿⣿⣿⣿⣿⣿⣿⣿⣿⣿⣿⣿⣿⣿⣿⣿⣿⣿⠀</a:t>
            </a:r>
            <a:br/>
            <a:r>
              <a:t>⢕⢕⢕⢕⢕⢕⢕⢕⢕⢕⢕⢕⢕⢕⢕⢕⢕⢕⢕⢕⢕⢕⢕⢕⢕⢕⢕⢕⢕⢕⠕⣾⢽⢕⢕⢕⢕⢕⢕⢕⢕⢕⢕⢕⢕⢕⣸⣿⣿⣿⣿⣿⣿⣿⣿⣿⣿⣿⣿⣿⣿⣿⣿⣿⣿⣿⣿⣿⣿⣿⣿⣿⣿⣿⣿⣿⣿⣿⣿⣿⣿⣿⣿⣿⣿⣿⣿⣿⣿⣿⣿⣿⣿⣿⣿⣿⣿⣿⣿⣿⣿⣿⣿⣿⣿⣿⣿⣿⣿⣿⣿⣿⣿⣿⣿⣿⣿⣿⣿⣿⣿⣿⣿⣿⣿⣿⣿⣿⣿⣿⣿⡿⠿⢿⢿⢿⢿⢿⢿⢿⢿⢟⢟⢻⢿⢿⣿⣿⣿⣿⣿⣿⣿⣿⣿⣿⣿⣿⣿⣿⣿⣿⣿⣿⣿⣿⣿⣿⣿⣿⣿⣿⣿⣿⣿⣧⣕⡝⢻⣿⣿⣿⣿⣿⣿⣿⣿⣿⣿⣿⣿⣿⣿⣿⣿⣧⢕⢕⢕⢕⢕⢕⢕⢕⢕⢕⢕⢕⢕⢕⣾⣿⣿⣿⣿⣿⣿⣿⣿⣿⣿⣿⣿⣿⣿⣿⣿⣿⣿⣿⣿⣿⣿⣿⣿⣿⣿⣿⣿⣿⠀</a:t>
            </a:r>
            <a:br/>
            <a:r>
              <a:t>⢕⢕⢕⢕⢕⢕⢕⢕⢕⢕⢕⢕⢕⢕⢕⢕⢕⢕⢕⢕⢕⢕⢕⢕⢕⢕⢕⢕⢕⢕⣼⡻⢕⢕⢕⢕⢕⢕⢕⢕⢕⢕⢕⢕⢕⢱⣿⣿⣿⣿⣿⣿⡿⣿⡟⣿⣿⣿⣿⣿⣿⣿⣿⣿⣿⣿⣿⣿⣿⣿⣿⣿⣿⣿⣿⣿⣿⣿⣿⣿⣿⣿⣿⣿⣿⣿⣿⣿⣿⣿⣿⣿⣿⣿⣿⣿⣿⣿⣿⣿⣿⣿⣿⣿⣿⣿⣿⣿⣿⣿⣿⣿⣿⣿⣿⣿⣿⣿⣿⣿⣿⣿⣿⣿⣿⣿⣿⣿⣿⣿⣿⣷⣵⣕⡕⢑⠕⠕⠕⢕⢕⢕⢕⠕⠕⠑⠘⠙⠟⠻⢿⣿⣿⣿⣿⣿⣿⣿⣿⣿⣿⣿⣿⣿⣿⣿⣿⣿⣿⣿⣿⣿⣿⣿⣿⣿⣿⣿⣷⣕⢝⢿⣿⣿⣿⣿⣿⣿⣿⣿⣿⣿⣿⣿⣿⡟⢕⢕⢕⢕⢕⢕⢕⢕⢕⢕⢕⢕⢕⣼⣿⣿⣿⡿⢿⣿⣿⣿⣿⣿⣿⣿⣿⣿⣿⣿⣿⣿⣿⣿⣿⣿⣿⣿⣿⣿⣿⣿⣿⡿⠀</a:t>
            </a:r>
            <a:br/>
            <a:r>
              <a:t>⢕⢕⢕⢕⢕⢕⢕⢕⢕⢕⢕⢕⢕⢕⢕⢕⢕⢕⢕⢕⢕⢕⢕⢕⢕⢕⢕⢕⢕⣰⡻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⢿⢟⢏⢕⠕⠐⠐⠑⠁⠀⠀⠀⠀⠀⠀⠀⠀⠀⠀⠁⠙⠟⢿⣿⣿⣿⣿⣿⣿⣿⣿⣿⣿⣿⣿⣿⣿⣿⣿⣿⣿⣿⣿⣿⣿⣿⣿⣿⣿⣧⣜⢟⢿⣿⣿⣿⣿⣿⣿⣿⣿⣿⣿⡇⢕⢕⢕⢕⢕⢕⢕⢕⢕⢕⢕⠕⣼⣿⣿⣿⢏⢹⣾⣿⣿⣿⣿⣿⣿⣿⣿⣿⣿⣿⣿⣿⣿⣿⣿⣿⣿⣿⣿⣿⣿⣿⢟⢕⠀</a:t>
            </a:r>
            <a:br/>
            <a:r>
              <a:t>⢕⢕⢕⢕⢕⢕⢕⢕⢕⢕⢕⢕⢕⢕⢕⢕⢕⢕⢕⢕⢕⢕⢕⢕⢕⢕⢕⢕⢕⢟⢕⢕⢕⢕⢕⢕⢕⢕⢕⢕⢕⢕⢕⢕⢕⠸⣿⣿⣿⣿⣿⣿⣿⣿⣿⣿⣿⣿⡿⢿⣿⣿⣿⣿⣿⣿⣿⣿⣿⣿⣿⣿⣿⣿⣿⣿⣿⣿⣿⣿⣿⣿⣿⣿⣿⣿⣿⣿⡿⢿⢟⢿⣿⣿⣿⣿⣿⣿⣿⣿⣿⣿⣿⣿⣿⣿⣿⣿⣿⣿⣿⣿⣿⣿⣿⣿⣿⣿⣿⣿⣿⣿⣿⣿⣿⣿⣿⣿⣿⣿⣿⣵⣕⣕⣕⣄⡄⢀⢀⢀⠀⠀⠀⠀⠀⠀⠀⠀⠀⠀⠀⠀⠀⠀⠀⠁⠙⠟⢻⢿⣿⣿⣿⣿⣿⣿⣿⣿⣿⣿⣿⣿⣿⣿⣿⣿⣿⣿⣿⣿⣿⣿⣿⣷⣧⡜⢻⣿⣿⣿⣿⣿⣿⣿⣿⢕⢕⢕⢕⢕⢕⢕⢕⢕⢕⢕⢕⢸⣿⣿⡟⢕⢕⣿⣿⣿⣿⣿⣿⣿⣿⣿⣿⣿⣿⣿⣿⣿⣿⣿⣿⣿⣿⣿⣿⣿⣿⢏⢕⢕⠀</a:t>
            </a:r>
            <a:br/>
            <a:r>
              <a:t>⢕⢕⢕⢕⢕⢕⢕⢕⢕⢕⢕⢕⢕⢕⢕⢕⢕⢕⢕⢕⢕⢕⢕⢕⢕⢕⢕⢕⢕⢕⢕⢕⢕⢕⢕⢕⢕⢕⢕⢕⢕⢕⢕⢕⢕⠀⣷⣧⣿⣿⣿⣿⣿⣿⣿⣿⣿⣿⣿⣿⣿⣿⣿⣿⣿⣿⣿⣿⣿⣿⣿⣿⣿⣿⣿⣿⣿⣿⣿⣿⣿⣿⣿⣿⣿⣿⣿⢏⣕⣕⣵⣾⣿⣿⣿⣿⣿⣿⣿⣿⣿⣿⣿⣿⣿⣿⣿⣿⣿⣿⣿⣿⣿⣿⣿⣿⣿⣿⣿⣿⣿⣿⣿⣿⣿⣿⣿⣿⣿⣿⣿⣿⣿⣿⣿⣿⣿⡇⢕⢕⢕⢕⢔⢔⢄⢀⠀⠀⠀⠀⠀⠀⠀⠀⠀⠀⠀⠀⠀⠁⠘⢝⢟⢿⣿⣿⣿⣿⣿⣿⣿⣿⣿⣿⣿⣿⣿⣿⣿⣿⣿⣿⣿⣿⣿⣿⣷⣕⡝⢿⣿⣿⣿⣿⡿⢕⢕⢕⢕⢕⢕⢕⢕⢕⢕⢕⠕⡿⡟⢝⢕⢕⣼⣿⣿⣿⣿⣿⣿⣿⣿⣿⣿⣿⣿⣿⣿⣿⣿⣿⣿⣿⣿⣿⣿⣿⢏⢕⢕⢑⠀</a:t>
            </a:r>
            <a:br/>
            <a:r>
              <a:t>⢕⢕⢕⢕⢕⢕⢕⢕⢕⢕⢕⢕⢕⢕⢕⢕⢕⢕⢕⢕⢕⢕⢕⢕⢕⢕⢕⢕⢕⢕⢕⢕⢕⢕⢕⢕⢕⢕⢕⢕⢕⢕⢕⢕⢕⠀⡇⣿⣿⣿⣿⣿⣿⣿⣿⣿⣿⣿⣿⣿⣿⣿⣿⣿⢿⣿⣿⣿⣿⣿⣿⣿⣿⣿⣿⣿⣿⣿⣿⣿⣿⣿⣿⣿⣿⣿⢧⣾⣿⣿⣿⣿⣿⣿⣿⣿⣿⣿⣿⣿⣿⣿⣿⣿⣿⣿⣿⣿⣿⣿⣿⣿⣿⣿⣿⣿⣿⣿⣿⣿⣿⣿⣿⣿⣿⣿⣿⣿⣿⣿⣿⣿⣿⣿⣿⣿⣿⣿⣿⣷⣷⣧⣵⣵⣕⡕⢕⠐⠀⠀⠀⠀⠀⠀⠀⠀⠀⠀⠀⠀⠀⠀⠀⠀⠁⠈⠙⠻⢿⣿⣿⣿⣿⣿⣿⣿⣿⣿⣿⣿⣿⣿⣿⣿⣿⣿⣿⣿⣿⣷⣝⣿⣿⣿⢇⢕⢕⢕⢕⢕⢕⢕⢕⢕⢕⢕⢌⢅⢕⢕⢕⢕⣿⣿⣿⣿⣿⣿⣿⣿⣿⣿⣿⣿⣿⣿⣿⣿⣿⣿⣿⣿⣿⣿⣿⡏⢕⢕⢕⢸⠀</a:t>
            </a:r>
            <a:br/>
            <a:r>
              <a:t>⢕⢕⢕⢕⢕⢕⢕⢕⢕⢕⢕⢕⢕⢕⢕⢕⢕⢕⢕⢕⢕⢕⢕⢕⢕⢕⢕⢕⢕⢕⢕⢕⢕⢕⢕⢕⢕⢕⢕⢕⢕⢕⢕⢕⢕⢠⣷⣷⣿⣿⣷⣿⣿⣿⣿⣿⣿⣿⣛⣿⣿⣿⣿⣿⣿⣿⣿⣿⣿⣿⣿⣿⣿⣿⣿⣿⣿⣿⣿⣿⣿⣿⣿⣿⣿⢯⣿⣿⣿⣿⣿⣿⣿⣿⣿⣿⣿⣿⣿⣿⣿⣿⣿⣿⣿⣿⣿⣿⣿⣿⣿⣿⣿⣿⣿⣿⣿⣿⣿⣿⣿⣿⣿⣿⣿⣿⣿⣿⣿⣿⣿⣿⣿⣿⣿⣿⣿⣿⣿⣿⣿⣿⣿⣿⣿⡟⠑⠀⠀⠀⠀⠀⠀⠀⠀⠀⠀⠀⠀⠀⠀⠀⠀⠀⠀⠀⠀⠀⠀⠀⠈⠙⠟⠻⢿⣿⣿⣿⣿⣿⣿⣿⣿⣿⣿⣿⣿⣿⣿⣿⣿⣿⣿⡿⢕⢕⢕⢕⢕⢕⢕⢕⢕⢕⢕⢕⢕⢕⢕⢕⢕⢕⢸⣿⣿⣿⣿⣿⣿⣿⣿⣿⣿⣿⣿⣿⣿⣿⣿⣿⣿⣿⣿⣿⡟⢕⢕⢕⠕⣼⠀</a:t>
            </a:r>
            <a:br/>
            <a:r>
              <a:t>⢕⢕⢕⢕⢕⢕⢕⢕⢕⢕⢕⢕⢕⢕⢕⢕⢕⢕⢕⢕⢕⢕⢕⢕⢕⢕⢕⢕⢕⢕⢕⢕⢕⢕⢕⢕⢕⢕⢕⢕⢕⢕⢕⢕⢕⢸⣿⣿⣿⣿⣿⣿⣿⣿⣿⣿⣿⣿⣿⣿⣿⣿⣿⣿⣿⣿⣿⣿⣿⣿⣿⣿⣿⣿⣿⣿⣿⣿⣿⣿⣿⣿⣿⣿⡿⢸⣿⣿⣿⣿⣿⣿⣿⣿⣿⣿⣿⣿⣿⣿⣿⣿⣿⣿⣿⣿⣿⣿⣿⣿⣿⣿⣿⣿⣿⣿⣿⣿⣿⣿⣿⣿⣿⣿⣿⣿⣿⣿⣿⣿⣿⣿⣿⣿⣿⣿⣿⣿⣿⣿⣿⣿⣿⣿⣿⠕⠀⠀⠀⠀⠀⠀⠀⠀⠀⠀⠀⠀⠀⠀⠀⠀⠀⠀⠀⠀⠀⠀⠀⠀⠀⠀⠀⠀⠀⠀⠈⠙⠙⠻⢿⣿⣿⣿⣿⣿⣿⣿⣿⣿⣿⣿⣿⢕⢕⢕⢕⢕⢕⢕⢕⢕⢕⢕⢕⢕⢕⢕⢕⢕⢕⠑⠈⣿⣿⣿⣿⣿⣿⣿⣿⣿⣿⣿⣿⣿⣿⣿⣿⣿⣿⣿⣿⡟⢕⢕⢕⢕⢸⣿⠀</a:t>
            </a:r>
            <a:br/>
            <a:r>
              <a:t>⢕⢕⢕⢕⢕⢕⢕⢕⢕⢕⢕⢕⢕⢕⢕⢕⢕⢕⢕⢕⢕⢕⢕⢕⢕⢕⢕⢕⢕⢕⢕⢕⢕⢕⢕⢕⢕⢕⢕⢕⢕⢕⢕⢕⢕⣿⣿⣿⣿⣿⣿⣿⣿⣿⣿⣿⣿⣿⣿⣿⣿⣿⣿⣿⣿⣿⣿⣿⣿⣿⣿⣿⣿⣿⣿⣿⣿⣿⣿⣿⣿⣿⣿⣿⣶⣿⣿⣿⣿⣿⣿⣿⣿⣿⣿⣿⣿⣿⣿⣿⣿⣿⣿⣿⣿⣿⣿⣿⣿⣿⣿⣿⣿⣿⣿⣿⣿⣿⣿⣿⣿⣿⣿⣿⣿⣿⣿⣿⣿⣿⣿⣿⣿⣿⣿⣿⣿⣿⣿⣿⣿⣿⣿⣿⡇⠀⠀⠀⠀⠀⠄⠀⠀⠀⠀⢄⢄⠀⠀⠀⠀⠀⠀⠀⠀⠀⠀⠀⠀⠀⠀⠀⠀⠀⠀⠀⠀⠀⠀⠀⠀⠀⠁⠙⠝⠟⢟⢿⢝⣿⣻⣿⡏⢕⢕⢕⢕⢕⢕⢕⢕⢕⢕⢕⢕⢕⢕⢕⢕⢕⢕⢕⢕⢸⣿⣿⣿⣿⣿⣿⣿⣿⣿⣿⣿⣿⣿⣿⣿⣿⣿⣿⢟⢕⢕⢕⢕⢑⣿⣿⠀</a:t>
            </a:r>
            <a:br/>
            <a:r>
              <a:t>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⠀⠀⢀⢄⢕⢔⠀⠀⠀⢕⢕⢕⠀⠀⠀⠀⠀⠀⠀⠀⠀⠀⠀⠀⠀⠀⠀⠀⠀⠀⠀⠀⠀⠀⠀⠀⠀⠔⢔⢔⢔⢔⢕⢔⢻⡿⡝⢕⢕⢕⢕⢕⢕⢕⢕⢕⢕⢕⢕⢕⢕⢕⢕⢕⢕⢕⢕⢕⢸⣿⣿⣿⣿⣿⣿⣿⣿⣿⣿⣿⣿⣿⣿⣿⣿⣿⡏⢕⢕⢕⢕⢕⣸⣿⣿⠀</a:t>
            </a:r>
            <a:br/>
            <a:r>
              <a:t>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⠑⠀⢔⢕⢕⢕⠕⠀⠀⠀⠕⠕⠀⠀⠀⠀⠀⠀⠀⠀⠀⢀⢀⠀⠀⠀⠀⠀⠀⠀⠀⠀⠀⠀⠀⠀⠀⠀⠀⠁⠕⢕⢜⢔⢜⢇⢕⢕⢕⢕⢕⢕⢕⢕⢕⢕⢕⢕⢕⢕⢕⢕⢕⢕⢕⢕⢕⢕⢕⣼⣿⣿⣿⣿⣿⣿⣿⣿⣿⣿⣿⣿⣿⣿⣿⣿⢏⢕⢕⢕⢕⢕⣰⣿⣿⣿⠀</a:t>
            </a:r>
            <a:br/>
            <a:r>
              <a:t>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⢀⢀⢀⢕⢕⢕⠑⠀⠀⠀⠀⠀⠀⠀⠀⠀⠀⠀⠀⠀⠀⢕⢕⠀⠀⠀⠀⠀⠀⠀⠀⠀⠀⠀⠀⠀⠀⠀⠀⠀⠀⠕⢕⢕⢕⢕⢕⢕⢕⢕⢕⢕⢕⢕⢕⢕⢕⢕⢕⢕⢕⢕⢕⢕⢕⢕⢕⢕⢕⢸⣿⣿⣿⣿⣿⣿⣿⣿⣿⣿⣿⣿⣿⣿⣿⢏⢕⢕⢕⢕⢕⢡⣿⣿⣿⣿⠀</a:t>
            </a:r>
            <a:br/>
            <a:r>
              <a:t>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⢟⢿⢵⢷⣷⣷⢕⢕⢕⢄⠀⠀⠀⠀⢀⢔⢕⠀⠀⠀⠀⠀⠐⠑⠀⠀⠀⠀⠀⠀⠀⠀⠀⠀⢄⢄⢀⠀⠀⠀⠀⠀⠀⠀⠑⢕⢕⢕⢕⢕⢕⢕⢕⢕⢕⢕⢕⢕⢕⢕⢕⢕⢕⢕⢕⢕⢕⢕⢕⢕⢕⣼⣿⣿⣿⣿⣿⣿⣿⣿⣿⣿⣿⣿⣿⣿⢏⢕⢕⢕⢕⢕⢱⣿⣿⣿⣿⣿⠀</a:t>
            </a:r>
            <a:br/>
            <a:r>
              <a:t>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⢑⠁⠁⠕⢕⢕⢕⢕⢀⠀⠀⠀⠁⠕⠕⠀⠀⠀⠀⠀⠀⠀⠀⠀⠀⠀⠀⠀⠀⠀⠀⢔⣾⣿⣷⣴⢄⠀⠀⠀⠀⠀⠀⠁⢕⢕⢕⢕⢕⢕⢕⢕⢕⢕⢕⢕⢕⢕⢕⢕⢕⢕⢕⢕⢕⢕⢕⢱⣿⣿⣿⢟⢝⣿⣿⣿⣿⣿⣿⣿⣿⣿⣿⢏⢕⢕⢕⢕⢕⢱⣿⣿⣿⣿⣿⣿⠀</a:t>
            </a:r>
            <a:br/>
            <a:r>
              <a:t>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⢄⢀⠀⠀⠁⢕⢕⢕⢔⢄⢀⠀⠀⠀⠀⠀⠀⠀⠀⠀⠀⠀⠀⠀⠁⠀⠀⠀⠀⢔⣾⣿⣿⣿⣿⢇⢕⠀⠀⠀⠀⢄⢕⢕⢕⢕⢕⢕⢕⢕⢕⢕⢕⢕⢕⢕⢕⢕⢕⢕⢕⢕⢕⢕⢕⢑⣿⣿⢟⢕⢕⣾⣿⣿⣿⣿⣿⣿⣿⣿⣿⢇⢕⢕⢕⢕⢕⢕⣾⣿⣿⣿⣿⣿⣿⠀</a:t>
            </a:r>
            <a:br/>
            <a:r>
              <a:t>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⣔⢄⢀⠁⠕⢕⢕⢕⢕⢕⢕⢔⢄⠀⠀⢔⢄⢀⠀⠀⠄⠀⠀⠀⠀⢄⣱⣿⣿⣿⣿⡿⢏⢕⢀⢄⢄⢄⢕⢕⢕⢕⢕⢕⢕⢕⢕⢕⢕⢕⣵⣿⣿⡇⢕⢕⢕⢕⢕⢕⢕⢕⣵⣿⢟⢕⢕⢱⣿⣿⣿⣿⣿⣿⣿⣿⣿⣿⢇⢕⢕⢕⢕⢕⢕⣼⣿⣿⣿⣿⣿⣿⣿⠀</a:t>
            </a:r>
            <a:br/>
            <a:r>
              <a:t>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⡕⢄⢀⢁⢁⢑⢕⢕⢕⢕⠀⠀⠑⢕⢕⢵⣕⢀⠀⠀⢀⣐⣼⣿⣿⣿⣿⣿⣕⣱⣵⣷⡇⢕⢕⢕⢕⢕⢕⢕⢕⢕⢕⢕⢕⣵⣿⣿⣿⣿⡇⢕⢕⢕⢕⢕⢕⠕⣾⡿⢝⢕⢕⣵⣿⣿⣿⣿⣿⣿⣿⣿⣿⡿⢇⢕⢕⢕⢕⢕⠕⣵⣿⣿⣿⣿⣿⣿⣿⣿⠀</a:t>
            </a:r>
            <a:br/>
            <a:r>
              <a:t>⢕⢕⢕⢕⢕⢕⢕⢕⢕⢕⢕⢕⢕⢕⢕⢕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⣕⣕⣕⡕⢕⢕⢕⢔⢔⢄⢄⢄⢅⢕⢕⢄⢕⣼⣿⣿⣿⣿⣿⣿⣿⣿⣿⢿⢝⢕⢕⢕⢕⢕⢕⢕⢕⢕⢕⢕⣵⣿⣿⣿⣿⣿⣿⢕⢕⢕⢕⢕⢕⢱⡾⢏⢕⢕⢱⣾⣿⣿⣿⣿⣿⣿⣿⣿⣿⡿⢕⢕⢕⢕⢕⢕⢕⣼⣿⣿⣿⣿⣿⣿⣿⡿⢕⠀</a:t>
            </a:r>
            <a:br/>
            <a:r>
              <a:t>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⠛⠻⣿⣿⣿⣿⣿⣿⣿⣿⣿⣿⣿⣿⣿⣿⣿⣿⣿⣷⣷⣷⣷⣷⣷⣷⣷⣷⣷⣷⣿⣿⣿⣿⣿⣿⣿⣿⣿⣿⡟⢇⢕⢕⢕⢕⢕⢕⢕⢕⢕⣑⣵⣾⣿⣿⣿⣿⣿⣿⣿⡏⢕⢕⢕⢕⢕⢕⢟⢕⢕⠕⣵⣿⣿⣿⣿⣿⣿⣿⣿⣿⣿⡟⢕⢕⢕⢕⢕⢕⢕⣼⣿⣿⣿⣿⣿⣿⣿⡿⢕⢕⠀</a:t>
            </a:r>
            <a:br/>
            <a:r>
              <a:t>⢕⢕⢕⢕⢕⢕⢕⢕⢕⢕⢕⢕⢕⢕⢕⠔⢕⢕⢕⢕⢕⢕⢕⢕⢕⢕⢕⢕⢕⢕⢕⢕⢕⠕⢕⢕⢕⢕⢕⢕⢕⢕⢕⢕⢕⢕⢸⣿⣿⣿⣿⣿⣿⣿⣿⣿⣿⣿⣿⣿⣿⣿⣿⣿⣿⣿⣿⣿⣿⣿⢟⢿⢿⣿⣿⠿⣿⣿⣿⣿⣿⣿⣿⣿⣿⣿⣿⣿⣿⣿⣿⣿⣿⣿⣿⣿⣿⣿⣿⣿⣿⣿⣿⣿⣿⣿⣿⣿⣿⣿⣿⣿⣿⣿⣿⣿⣿⣿⣿⣿⣿⣿⣿⣿⣿⣿⣿⣿⣿⣿⣿⣿⣿⢿⣿⡿⢛⢋⢕⠕⢕⢕⢔⢔⢄⢄⠈⣉⣿⣿⣿⣿⣿⣿⣿⣿⣭⣿⣿⡿⣿⣿⣿⣿⣿⣿⣿⣿⣿⣿⣿⣿⣿⣿⣿⣿⢟⢕⢕⢕⢕⢕⢕⢕⢕⢕⢕⣵⣾⣿⣿⣿⣿⣿⣿⣿⣿⣿⢟⢕⢕⢕⢕⢕⢜⢕⢕⢕⣱⣾⣿⣿⣿⣿⣿⣿⣿⣿⣿⣿⡟⢕⢕⢕⢕⢕⢕⢕⣼⣿⣿⣿⣿⣿⣿⣿⣿⢇⢕⢕⠀</a:t>
            </a:r>
            <a:br/>
            <a:r>
              <a:t>⢕⢕⢕⢕⢕⢕⢕⢕⢕⢕⢕⢕⢕⢕⢕⡠⢕⢕⢕⢕⢕⢕⢕⢕⢕⢕⢕⢕⢕⢕⢕⢕⢕⠕⢕⢕⢕⢕⢕⢕⢕⢕⢕⢕⢕⢕⢌⣿⣿⣿⣿⣿⣿⣿⣿⣿⣿⣿⣿⣿⣿⣿⣿⣿⣿⣿⣿⣿⣿⣿⡇⢕⢕⢔⢕⢕⢕⢝⢟⠿⣿⣿⣿⣿⣿⣿⣿⣿⣿⣿⣿⣿⣿⣿⣿⣿⣿⣿⣿⣿⣿⣿⣿⣿⣿⣿⣿⣿⣿⣿⣿⣿⣿⣿⣿⣿⣿⣿⣿⣿⣿⣿⣿⣿⣿⣿⣿⣿⣿⣿⣿⣿⣿⣿⣿⢛⢍⢔⢕⢕⢕⢕⢕⢕⢕⢕⢕⢕⢔⢄⢌⢍⢛⢛⢛⢛⢛⢛⠛⠻⢿⣿⣿⣿⣿⣿⣿⣿⣿⣿⣿⣿⣿⡿⢟⢕⢕⢕⢕⢕⢕⢕⢕⠕⣱⣵⣿⣿⣿⣿⣿⣿⣿⣿⣿⣿⡿⢇⢕⢕⢕⢕⢕⢕⢕⢕⢱⣼⣿⣿⣿⣿⣿⣿⣿⣿⣿⣿⣿⢟⢕⢕⢕⢕⢕⢕⢕⣾⣿⣿⣿⣿⣿⣿⣿⣿⢇⢕⢕⢕⠀</a:t>
            </a:r>
            <a:br/>
            <a:r>
              <a:t>⢕⢕⢕⢕⢕⢕⢕⢕⢕⢕⢕⢕⢕⢕⢸⢇⢕⢕⢕⢕⢕⢕⢕⢕⢕⢕⢕⢕⢕⢕⢕⢕⢕⢔⢕⢕⢕⢕⢕⢕⢕⢕⢕⢕⢕⢕⢕⣿⣿⣿⣿⣿⣿⣿⣿⣿⣿⣿⣿⣿⣿⣿⣿⣿⣿⣿⣿⣿⣿⣿⣷⣕⢕⢕⢕⢕⢕⢕⢕⢕⢕⢝⢟⢿⣿⣿⣿⣿⣿⣿⣿⣿⣿⣿⣿⣿⣿⣿⣿⣿⣿⣿⣿⣿⣿⣿⣿⣿⣿⣿⣿⣿⣿⣿⣿⣿⣿⣿⣿⣿⣿⣿⣿⣿⣿⣿⣿⣿⣿⣿⣿⣿⣿⡿⠛⣦⢀⢕⢕⠕⢕⢕⢕⢕⢕⢕⢕⢕⢕⢕⢕⢕⢕⢕⢕⢕⠕⣑⣵⣐⡄⣿⣿⣿⣿⣿⣿⣿⣿⣿⣿⡿⢏⢕⢕⢕⢕⢕⢕⢕⢕⣵⣵⣿⣿⣿⣿⣿⣿⣿⣿⣿⣿⣿⣿⢟⢕⢕⢕⢕⢕⢕⢕⢕⢱⣼⣿⣿⣿⣿⣿⣿⣿⡟⢻⣿⣿⣿⢟⢕⢕⢕⢕⢕⢕⢡⣾⣿⣿⣿⣿⣿⣿⣿⣿⢇⢱⣿⣿⣿⠀</a:t>
            </a:r>
            <a:br/>
            <a:r>
              <a:t>⢕⢕⢕⢕⢕⢕⢕⢕⢕⢕⢕⢕⢕⢕⠕⢇⢕⢕⢕⢕⢕⢕⢕⢕⢕⢕⢕⢕⢕⢕⢕⢱⡕⡜⢕⢕⢕⢕⢕⢕⢕⢕⢕⢕⢕⢕⢕⢹⣿⣿⣿⣿⣿⣿⣿⣿⣿⣿⣿⣿⣿⣿⣿⣿⣿⣿⣿⣿⣿⣿⣿⣿⣷⣕⢑⢕⢕⢕⢕⢕⢕⢕⢕⢕⢜⢝⣿⣿⣿⣿⣿⣿⣿⣿⣿⣿⣿⣿⣿⣿⣿⣿⣿⣿⣿⣿⣿⣿⣿⣿⣿⣿⣿⣿⣿⣿⣿⣿⣿⣿⣿⣿⣿⣿⣿⣿⣿⣿⣿⣿⣿⣿⣿⣿⣠⡇⢕⢕⢕⢕⢕⢕⢕⢕⢕⢕⢕⢕⢕⢕⢕⢕⢕⢕⢕⢕⠡⣿⣿⣿⣿⣿⣿⣿⣿⣿⣿⣿⡿⢟⢕⢕⢕⢕⢕⢕⢕⢕⣥⣶⣿⣿⣿⣿⣿⣿⣿⣿⣿⣿⣿⣿⣿⢟⢕⢕⢕⢕⢕⢕⢕⢕⣱⣵⣿⣿⣿⣿⣿⣿⣿⣿⢉⣭⣿⣿⣿⡟⢕⢕⢕⢕⢕⢕⣵⣿⣿⣿⣿⣿⣿⣿⣿⣿⢏⢕⢜⢟⢻⢿⠀</a:t>
            </a:r>
            <a:br/>
            <a:r>
              <a:t>⢕⢕⢕⢕⢕⢕⢕⢕⢕⢕⢕⢕⢕⢕⢔⢕⢕⢕⢕⢕⢕⢕⢕⡕⢕⢕⢕⢕⢕⢕⢕⢱⠷⢧⢕⢕⢕⢕⢕⢕⢕⢕⢕⢕⢕⢕⢕⢸⣿⣿⣿⣿⣿⣿⣿⣿⣿⣿⣿⣿⣿⣿⣿⣿⣿⣿⣿⣿⣿⣿⣿⣿⣿⣿⣿⣿⣾⣿⠷⠕⠕⢕⢕⢕⢕⢕⢕⢝⢟⠿⣿⣿⣿⣿⣿⣿⣿⣿⣿⣿⣿⣿⣿⣿⣿⣿⣿⣿⣿⣿⣿⣿⣿⣿⣿⣿⣿⣿⣿⣿⣿⣿⣿⣿⣿⣿⣿⣿⣿⣿⣿⣿⣿⣿⣿⡇⣥⠕⢕⢕⢕⢕⢕⢕⢕⢕⢕⢕⢕⢕⢕⢕⢕⢕⢕⢕⢕⢻⣿⣿⣿⣿⣿⣿⣿⡿⢟⢝⢕⢕⢕⢕⢕⢕⢕⣱⣵⣿⣿⣿⣿⣿⣿⣿⣿⣿⣿⢟⢟⢕⢕⢕⢕⢕⢕⢕⢕⢕⢕⢕⢑⣴⣿⣿⣿⣿⣿⣿⣿⣿⢏⢄⢉⣽⣿⣿⡟⢕⢕⢕⢕⢕⢕⣱⣿⣿⣿⣿⣿⣿⣿⣿⣷⢏⢕⢕⢕⢕⢕⢕⠀</a:t>
            </a:r>
            <a:br/>
            <a:r>
              <a:t>⢕⢕⢕⢕⢕⢕⢕⢕⢕⢕⢕⢕⢕⢕⡕⢕⢕⢕⢕⢕⢕⢕⢕⢕⢕⢕⢕⢕⢕⢕⢕⣷⣿⣿⢕⢕⢕⢕⢕⢕⢕⢕⢕⢕⢕⢕⢕⢕⢿⣿⣿⣿⣿⣿⣿⣿⣿⣿⣿⣿⣿⣿⣿⣿⣿⣿⣿⣿⣿⣿⣿⣿⣿⣿⣿⣿⣿⣿⣿⣿⣿⣷⣧⡕⢕⢕⢕⢕⢕⢕⢜⢝⢟⢻⢿⣿⣿⣿⣿⣿⣿⣿⣿⣿⣿⣿⣿⣿⣿⣿⣿⣿⣿⣿⣿⣿⣿⣿⣿⣿⣿⣿⣿⣿⣿⣿⣿⣿⣿⣿⣿⣿⣿⣿⣿⣧⣼⠟⢕⢔⢕⢕⢕⢕⢕⢕⢕⢕⢕⢕⢕⢕⢕⢕⢕⢕⣿⣾⣿⣷⣿⢿⢿⢟⢝⢕⢕⢕⢕⢕⢕⢕⢕⣵⣿⣿⣿⣿⣿⣿⣿⣿⣿⢿⢟⢝⢕⢕⢕⢕⢕⢕⢕⢕⢕⢕⢕⢕⢕⣴⣿⣿⣿⣿⣿⣿⣿⣿⣿⠇⢀⢁⢡⣿⣿⡟⢕⢕⢕⢕⢕⢕⣴⣿⣿⣿⣿⣿⣿⣿⣿⣿⢏⢕⢕⢕⢕⢕⢕⢕⠀</a:t>
            </a:r>
            <a:br/>
            <a:r>
              <a:t>⢕⢕⢕⢕⢕⢕⢕⢕⢕⢕⢕⢕⢕⢕⢇⢕⢕⢕⢕⢕⢕⢕⢕⢕⢕⢕⢕⢕⢕⢕⠑⣿⣿⣿⡇⢕⢕⢕⢕⢕⢕⢕⢕⢕⢕⢕⢕⢕⢜⣿⣿⣿⣿⣿⣿⣿⣿⣿⣿⣿⣿⣿⣿⣿⣿⣿⣿⣿⣿⣿⣿⣿⣿⣿⣿⣿⣿⣿⣿⣿⣿⣿⣿⣿⣧⣾⣵⣧⣕⣕⣕⢕⢕⡕⣕⣽⣿⣿⣿⣿⣿⣿⣿⣿⣿⣿⣿⣿⣿⣿⣿⣿⣿⣿⣿⣿⣿⣿⣿⣿⣿⣿⣿⣿⣿⣿⣿⣿⣿⣿⣿⣿⣿⣿⣿⣿⣿⣕⢕⢕⢕⢕⢕⢕⢕⢕⢕⢕⢕⢕⢕⢕⢕⠑⣠⣴⣿⡿⢟⢏⢝⢕⢕⢕⢕⢕⢕⢕⢕⣕⣵⣾⣿⣿⣿⣿⡿⢿⢟⢟⢝⢕⢕⢕⢕⢕⢕⡁⢕⢕⢕⢕⢕⢕⢕⢕⢕⣱⣾⣿⣿⣿⣿⣿⣿⣿⣿⡟⢕⢕⢕⢱⣾⣿⡿⢕⢕⢕⢕⢕⣱⣾⣿⣿⣿⣿⣿⣿⣿⣿⣿⡟⢕⢕⢕⢕⢕⢕⢕⣕⠀</a:t>
            </a:r>
            <a:br/>
            <a:r>
              <a:t>⢕⢕⢕⢕⢕⢕⢕⢕⢕⢕⢕⢕⢕⡜⢕⢕⢕⢕⢕⢕⢕⢕⢕⢕⢕⢕⢕⢕⢕⢕⢸⣿⣿⣿⡇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⠕⢔⢄⢔⢔⢝⢕⢕⢕⢕⢕⢕⢕⢕⢕⢕⢱⣷⣿⡿⢿⢟⢟⢏⢕⢕⢕⢕⢕⢕⢕⢕⢕⢕⣱⣷⢎⢕⢕⢕⢕⢕⢕⢕⢕⢕⣵⣿⣿⣾⣿⣿⣿⣿⣿⣿⢟⢕⢑⢕⢱⣿⣿⣿⢇⢕⢕⢕⢱⣼⣿⣿⣿⣿⣿⣿⣿⣿⣿⣿⡟⢕⢕⢕⢕⢕⢕⣵⣿⣿⠀</a:t>
            </a:r>
            <a:br/>
            <a:r>
              <a:t>⢕⢕⢕⢕⢕⢕⢕⢕⢕⢕⢕⢕⢕⢃⢕⢕⢕⢕⢕⢕⢕⢕⢕⢕⢕⢕⢕⢕⢕⢕⣼⣿⣿⣿⣿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⣷⡄⠁⢕⢕⢕⢕⢕⢕⢕⢕⢕⢕⢕⢕⢕⢕⢕⢕⢕⢕⢕⢕⢕⢕⢕⢔⢜⢝⢕⢕⢕⢕⢕⢕⢕⢕⢕⢕⢕⢕⢕⣑⣵⣾⢟⢕⢕⢕⢕⢕⢕⢕⢕⢕⢱⣾⡿⢿⠙⣏⣿⣿⣿⣿⡟⢏⢕⢕⢕⢱⣾⣿⣿⡏⢕⢕⢕⢱⣿⣿⣿⣿⣿⣿⣿⣿⣿⣿⣿⡟⢕⢕⢕⢕⢕⢕⢕⢻⢟⢏⠀</a:t>
            </a:r>
            <a:br/>
            <a:r>
              <a:t>⢕⢕⢕⢕⢕⢕⢕⢕⢕⢕⢕⢕⢕⠠⢕⢕⢕⢕⢕⢕⢕⢕⢕⢕⢕⢕⢕⢕⢕⢱⣿⣿⣿⣿⣿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⢕⢕⢕⢕⢕⣕⣕⡕⢕⢕⢕⢕⢕⢕⢕⢕⢕⢕⢕⣕⣵⣿⡿⢏⢕⢕⢕⢕⢕⢕⢕⢕⢕⢑⣼⣿⡿⠟⠀⠀⣿⣿⣿⣿⢋⢕⢕⢕⢕⢕⣾⣿⣿⡟⢕⢕⢕⢕⢳⣿⣿⣿⣿⣿⣿⣿⣿⣿⣿⡟⢕⢕⢕⢕⢕⢕⢕⢕⢕⢕⢕⠀</a:t>
            </a:r>
            <a:br/>
            <a:r>
              <a:t>⢕⢕⢕⢕⢕⢕⢕⢕⢕⢕⢕⢕⢕⢔⢕⢕⢕⢕⢕⢕⢕⢕⢕⢕⢕⢕⢕⢕⢕⣾⣿⣿⣿⣿⣿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⣷⣧⣵⣵⣵⣵⣑⣑⣑⣑⣵⣵⣵⣵⣵⣵⣵⣵⣷⣷⣷⣾⣿⡿⢏⢕⢕⢕⢕⢕⢕⢕⢕⢕⣕⣵⣾⣿⡿⢟⢕⢕⢕⢕⢕⢕⢕⢕⢕⢕⣵⣿⣿⡿⢕⢕⢀⣤⣿⣿⢍⢍⢕⢕⢕⢕⢕⣼⣿⡟⢿⢕⢕⢕⢕⢸⣿⣿⣿⣿⣿⣿⣿⣿⣿⣿⡟⢕⢕⢕⢕⢕⢕⢕⢕⢕⢕⢕⢕⠀</a:t>
            </a:r>
            <a:br/>
            <a:r>
              <a:t>⢕⢕⢕⢕⢕⢕⢕⢕⢕⢕⢕⢕⢕⢔⢕⢕⢕⢕⢕⢕⢕⢕⢕⢕⢕⢕⢕⢕⢕⣿⣿⣿⣿⣿⣿⢕⢕⢕⢕⢕⢕⢕⢕⢕⢕⢕⢕⢕⢕⢕⢕⢕⢕⢜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⣑⣵⣾⣿⣿⡿⢏⢕⢕⢕⢕⢕⢕⢕⢕⢕⢕⣱⣾⣿⣿⢿⢕⢕⢔⠙⣿⡟⠇⢕⢕⢕⢕⢕⢕⣼⣿⣿⢇⢕⢕⢕⢕⢑⣿⣿⣿⣿⣿⣿⣿⣿⣿⣿⡟⢕⢕⢕⢕⢕⢕⢕⢱⢾⢇⢕⢕⢕⠀</a:t>
            </a:r>
            <a:br/>
            <a:r>
              <a:t>⢕⢕⢕⢕⢕⢕⢕⢕⢕⢕⢕⢕⢕⢕⢕⢕⢕⢕⢕⢕⢕⢕⢕⢕⢕⢕⢕⢕⢸⣿⣿⣿⣿⣿⣿⢕⢕⢕⢕⢕⢕⢕⢕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⢕⢕⢕⢕⢕⢕⢕⣑⣵⣷⣿⣿⣿⢿⢏⢕⢕⢕⢕⢕⢕⢕⢕⢕⢕⢕⢕⣼⣿⣿⣿⡟⢕⢕⢕⢕⠀⢍⢍⢕⢕⢕⢕⢕⢕⢰⣿⣿⣿⢕⢕⢕⢕⢕⢠⣿⣿⣿⣿⣿⣿⣿⣿⣿⡿⢕⢕⢕⢕⢕⢕⢕⢕⢕⢕⢕⢕⢕⢕⠀</a:t>
            </a:r>
            <a:br/>
            <a:r>
              <a:t>⢕⢕⢕⢕⢕⢕⢕⢕⢕⢕⢕⢕⢕⢕⢕⢕⢕⢕⢕⢕⢕⢕⢕⢕⢕⢕⢕⢕⣸⣿⣿⣿⣿⣿⣿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⠕⣕⣵⣷⣿⣿⣿⡿⢟⢏⢕⢕⢕⢕⢕⢕⢕⢕⢕⢕⢕⢕⢕⣵⣿⣿⣿⣿⢏⢕⢕⢕⢕⢕⢄⢕⢕⢕⢕⢕⢕⢕⢱⣿⣿⣿⡟⢕⢕⢕⢕⢕⢱⣿⣿⣿⣿⣿⣿⣿⣿⡿⢕⢕⢕⢕⢕⢕⢕⢕⢕⢕⢕⢕⢕⢕⢕⠀</a:t>
            </a:r>
            <a:br/>
            <a:r>
              <a:t>⢕⢕⢕⢕⢕⢕⢕⢕⢕⢕⢕⢕⢕⢕⢕⢕⢕⢕⢕⢕⢕⢕⢕⢕⢕⢕⢕⢕⢿⣿⣿⣿⣿⣿⣿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⢏⢕⠕⣕⣵⣵⣷⣷⣿⣿⢿⢟⢟⢝⢕⢕⢕⢕⢕⢕⢕⢕⢕⢕⢕⢕⢕⢕⢕⢱⣾⣿⣿⣿⣿⢏⢕⢕⢕⢕⢕⢕⢕⢕⢕⢕⢕⢕⢕⢱⣾⣿⣿⣿⢇⢕⢕⢕⢕⢕⣸⣿⣿⣿⣿⣿⣿⣿⣿⢕⢕⠕⢕⢕⢕⢕⢕⢕⢕⢕⢕⢕⢕⢑⢵⠀</a:t>
            </a:r>
            <a:br/>
            <a:r>
              <a:t>⢕⢕⢕⢕⢕⢕⢕⠕⢕⢕⢕⢕⢕⢕⢕⢕⢕⢕⢕⢕⢕⢕⢕⢕⢕⢕⢕⣼⣿⣿⣿⣿⣿⣿⣿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⢟⢏⢝⢕⣕⣕⣵⣵⣵⣷⢿⢿⢿⢿⢟⢝⢕⢕⢕⢕⢕⢕⢕⢕⢕⢕⢕⢕⢕⢕⢕⢕⢕⢕⢕⢕⣱⣿⣿⣿⣿⣿⢏⢕⢕⢕⢕⢕⢕⢕⢕⢕⢕⢕⢕⢕⢕⣼⣿⣿⣿⡏⢕⢕⢕⢕⢕⢡⣿⣿⣿⣿⣿⣿⣿⣿⡇⢕⢕⢕⢔⢅⢁⢑⠑⠕⠕⢕⢕⢕⢕⢕⢕⠀</a:t>
            </a:r>
            <a:br/>
            <a:r>
              <a:t>⢕⢕⢕⢕⢕⢕⢕⢄⢕⢕⢕⢕⢕⢕⢕⢕⢕⢕⢕⢕⢕⢕⢕⢕⢕⢕⢸⣿⣿⣿⣿⣿⣿⣿⣿⢕⢕⢕⢕⢕⢕⢕⢕⢕⢕⢕⢕⢕⢕⢕⢕⢕⢕⢕⢕⢕⢕⢕⢕⢕⢕⢔⢹⣿⣿⣿⣿⣿⣿⣿⣿⣿⣿⣿⣿⣿⣿⣿⣿⣿⣿⣿⣿⣿⣿⣿⣿⣿⣿⣿⣿⣿⣿⣿⣿⣿⣿⣿⣿⣿⣿⣿⣿⣿⣿⣿⣿⣿⣿⣿⣿⣿⣿⣿⣿⣿⣿⣿⣿⣿⣿⣿⣿⣿⣿⣿⣿⣿⣿⣿⣿⣿⣿⣿⣿⣿⣿⣿⣿⣿⣿⣿⣿⣿⢟⢏⢕⢕⢕⢕⢟⢏⢝⢝⢕⢕⢕⢕⢕⢕⢕⢕⢕⢕⢕⢕⢕⢕⢕⢕⢕⢕⢕⢕⢕⢕⢕⢕⢕⢕⢕⢕⣱⣿⣿⣿⣿⣿⡏⢕⢕⢕⢕⢕⢕⢕⢕⢕⢕⢕⢕⢕⢕⣡⣿⣿⣿⡟⢕⢕⢕⢕⢕⢕⣼⣿⣿⣿⣿⣿⣿⣿⡗⢕⢕⢕⢕⢕⢕⢕⢕⢕⢕⢔⢔⢄⢄⢔⢕⢱⠀</a:t>
            </a:r>
            <a:br/>
            <a:r>
              <a:t>⢕⢕⢕⢕⢕⢕⢕⢕⢕⢕⢕⢕⢕⢕⢕⢕⢕⢕⢕⢕⢕⢕⢕⢕⢕⢕⣼⣿⣿⣿⣿⣿⣿⣿⣿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⣷⣷⣷⣵⡵⢕⢕⢕⢕⢕⢕⢕⢕⢕⢕⢕⢕⢕⢕⢕⢕⢕⢕⢕⢕⢕⢕⢕⢕⢕⢕⢕⢕⢕⢕⢕⢕⣼⣿⣿⣿⣿⣿⡟⢕⢕⢕⢕⢕⢕⢕⢕⢕⢕⢕⢕⢕⢕⣕⣾⣿⣿⣿⢇⢕⢕⢕⢕⢕⢑⣿⣿⣿⣿⣿⣿⣿⡯⢕⢕⢕⢕⢕⢕⢕⢕⢕⢕⢕⢕⢕⢕⢕⢕⢕⢜⠀</a:t>
            </a:r>
            <a:br/>
            <a:r>
              <a:t>⢕⢕⢕⢕⢕⢕⢕⢕⢕⢕⢕⢕⢕⢕⢕⢕⢕⢕⢕⢕⢕⢕⢕⢕⢕⣰⣿⣿⣿⣿⣿⣿⣿⣿⣿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⢿⢏⢝⢕⢕⢕⢕⢕⢕⢕⢕⢕⢕⢕⢕⢕⢕⢕⢕⢕⢕⢕⢕⢕⢕⢕⢕⢕⢕⢕⢕⢕⢕⢕⢕⣼⣿⣿⣿⣿⣿⡟⢕⢕⢕⢕⢕⢕⢕⢕⢕⢕⢑⢕⢕⢕⢕⣼⣿⣿⣿⡟⢕⢕⢕⢕⢕⢕⣼⣿⣿⣿⣿⣿⣿⣿⢇⢕⢕⢕⢕⢕⢕⢕⢕⢕⢕⢕⢕⢕⢕⢕⢕⢕⢕⠀</a:t>
            </a:r>
            <a:br/>
            <a:r>
              <a:t>⢕⢕⢕⢕⢕⢕⠁⢕⢕⢕⢕⢕⢕⢕⢕⢕⢕⢕⢕⢕⢕⢕⢕⢕⢱⣿⣿⣿⣿⣿⣿⣿⣿⣿⡞⢕⢕⢕⢕⢕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⡿⢟⢏⢕⢕⢕⢕⢕⢕⢕⢕⢕⢕⢕⢕⢕⢕⢕⢕⢕⢕⢕⢕⢕⢕⢕⢕⢕⢕⢕⢕⢕⢕⢕⢕⢕⢕⢱⣿⣿⣿⣿⣿⣿⡟⢕⢕⢕⢕⢕⢕⢕⢕⢕⢕⢕⢕⢕⢕⢕⢡⣿⣿⣿⣿⢕⢕⢕⢕⢕⢕⢡⣿⣿⣿⣿⣿⣿⣿⡇⢕⢕⢕⢕⢕⢕⢕⢕⢕⢕⢕⢕⢕⢕⢕⢕⢕⢕⢕⠀</a:t>
            </a:r>
            <a:br/>
            <a:r>
              <a:t>⢕⢕⢕⢕⢕⢕⢔⢕⢕⢕⢕⢕⢕⢕⢕⢕⢕⢕⢕⢕⢕⢕⢕⢡⣿⣿⣿⡿⢉⠉⠉⠉⢿⣿⡇⢕⢕⢕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⣿⣿⣿⠿⢿⢟⢏⢕⢕⢕⢕⢕⢕⢕⢕⢕⢕⢕⢕⢕⢕⢕⢕⢕⢕⢕⢕⢕⢕⢕⢕⢕⢕⢕⢕⢕⢕⢕⢕⢕⢕⢕⢕⣱⣿⣿⣿⣿⣿⣿⡟⢕⢕⢕⢕⢕⢕⢕⢕⢕⢕⢕⢕⢕⢕⢕⢕⣸⣿⣿⣿⡟⢕⢕⢕⢕⢕⠕⣾⣿⣿⣿⣿⣿⣿⣿⢕⢕⢕⢕⢕⢕⢕⢕⢕⢕⢕⢕⢕⢕⢕⢕⢕⢕⠁⠀⠀</a:t>
            </a:r>
            <a:br/>
            <a:r>
              <a:t>⢕⢕⢕⢕⢕⢕⢕⢕⢕⢕⢕⢕⢕⢕⢕⢕⢕⢕⢕⢕⢕⢕⢡⣿⣿⣿⣿⡏⢕⢕⠀⠀⣿⢸⢇⢕⢕⢕⢕⢕⢕⢕⢕⢕⢕⢕⢕⢕⢕⢕⢕⢕⢕⢕⢕⢕⢕⢕⢕⢕⢕⢕⢕⢕⢕⢕⢕⢕⢕⢝⢟⢿⣿⣿⣿⣿⣿⣿⣿⣿⣿⣿⣿⣿⣿⣿⣿⣿⣿⣿⣿⣿⣿⣿⣿⣿⣿⣿⣿⣿⣿⣿⣿⣿⣿⣿⣿⣿⣿⣿⣿⣿⣿⣿⣿⣿⣿⣿⣿⣿⣿⣿⣿⣿⣿⣿⣿⣿⣿⣿⡿⢿⢿⢟⢏⢝⢕⢕⢕⢕⢕⢕⢕⢕⢕⢕⢕⢕⢕⢕⢕⢕⢕⢕⢕⢕⢕⢕⢕⢕⢕⢕⢕⢕⢕⢕⢕⢕⢕⢕⢕⢕⢕⢕⢕⢕⣡⣿⣿⣿⣿⣿⣿⣿⢟⢕⢕⢕⢕⢕⢕⢕⢕⢕⢡⢕⢕⢕⢕⢕⢕⣿⣿⣿⣿⢕⢕⢕⢕⢕⢕⢸⣿⣿⣿⣿⣿⣿⣿⡏⢕⢕⢕⢕⢕⢕⢕⢕⢕⢕⢕⢕⢕⢕⢕⢕⢕⠕⠀⠀⠀</a:t>
            </a:r>
            <a:br/>
            <a:r>
              <a:t>⢕⢕⢕⢕⢕⢕⢕⢕⢕⢕⠕⢕⢕⢕⢕⢕⢕⢕⢕⢕⢕⣱⣿⣿⣿⣿⡏⢄⢕⢕⢄⢄⠈⢸⢕⢕⢕⢕⢕⢕⢕⢕⢕⢕⢕⢕⢕⢕⢕⢕⢕⢕⢕⢕⢕⢕⢕⢕⢕⢕⢕⢕⢕⢕⢕⢕⢕⢕⢕⢕⢕⢕⢕⢔⢜⢝⢝⢝⢍⢏⢟⢟⢟⢟⢟⢟⢟⢟⢻⢿⢿⢿⢿⢿⢿⢿⠿⠿⠿⠿⠿⠿⠿⠿⢿⢿⢿⢿⢿⢿⢿⠿⠿⢿⢿⢿⢛⢛⢟⢟⢟⢏⢝⢝⢝⢝⢔⢕⢕⢕⢕⢕⢕⢕⢕⢕⢕⢕⢕⢕⢕⢕⢕⢕⢕⢕⢕⢕⢕⢕⢕⢕⢕⢕⢕⢕⢕⢕⢕⢕⢕⢕⢕⢕⢕⢕⢕⢕⢕⢕⢕⢕⢕⢕⢕⣱⣿⣿⣿⣿⣿⣿⣿⡟⢕⢕⢕⢕⢕⢕⢕⢕⢕⢕⢕⢕⢕⢕⢕⢕⢑⣿⣿⣿⡟⢕⢕⢕⢕⢕⢕⣿⣿⣿⣿⣿⣿⣿⣿⢕⢕⢕⢕⢕⢕⢕⢕⢕⢕⢕⢕⢕⢕⢕⢕⢕⠁⠀⠀⠀⠀</a:t>
            </a:r>
            <a:br/>
            <a:r>
              <a:t>⢕⢕⢕⢕⢕⢕⢕⢕⢕⢕⢕⢕⢕⢕⢕⢕⢕⢕⢕⢕⣼⣿⣿⣿⡟⢕⢕⢕⢕⠀⠀⠀⣇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⣡⣿⣿⣿⣿⣿⣿⣿⡏⢕⢕⢕⢕⢕⢕⢕⢕⢕⢕⢕⢕⢕⢕⢕⢕⢕⢸⣿⣿⣿⡇⢕⢕⢕⢕⢕⢕⣿⣿⣿⣿⣿⣿⣿⢕⢕⢕⢕⢕⢕⢕⢕⢕⢕⢕⢕⢕⢕⢕⢕⢕⠑⠀⠀⠀⠀⠀</a:t>
            </a:r>
            <a:br/>
            <a:r>
              <a:t>⢕⢕⢕⢕⢕⢕⢕⢕⢕⢕⢕⢕⢕⢕⢕⢕⢕⢕⢱⣾⣿⣿⣿⢍⢕⢕⢕⢕⢕⠀⠀⠀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⣸⣿⣿⣿⣿⣿⣿⣿⡟⠕⢕⢕⢕⢕⢕⢕⢕⢕⢕⢅⢕⢕⢕⢕⢕⢕⢕⣾⣿⣿⣿⢕⢕⢕⢕⢕⢕⢕⣿⣿⣿⣿⣿⣿⡿⢕⢕⢕⢕⢕⢕⢕⢕⢕⢕⢕⢕⢕⢕⢕⢕⠑⠀⠀⠀⠀⠀⠀</a:t>
            </a:r>
            <a:br/>
            <a:r>
              <a:t>⢕⢕⢕⢕⢕⢕⢕⢕⢕⢅⢕⢕⢕⢕⢕⢕⢕⢑⣾⣿⣿⢟⢕⢕⢕⢕⢕⢔⢄⢀⠀⠀⡞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⣵⣿⣿⣿⣿⣿⣿⣿⣿⢇⠀⢕⢕⢕⢕⢕⢡⠔⢕⢕⢕⢕⢕⢕⢕⢕⢕⢕⣿⣿⣿⡿⢕⢕⢕⢕⢕⢕⢕⣿⣿⣿⣿⣿⣿⡇⢕⢕⢕⢕⢕⢕⢕⢕⢕⢕⢕⢕⢕⢕⠕⠁⠀⠀⠀⠀⠀⠀⠀</a:t>
            </a:r>
            <a:br/>
            <a:r>
              <a:t>⢕⢕⢕⢕⢕⢕⢕⢕⠁⢕⢕⢕⢕⢕⢕⢑⣵⣿⣿⢟⢕⢕⢕⢕⢕⢕⢕⢕⢕⢕⢔⠀⣧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⠕⢕⢕⢕⢕⢕⢕⢕⢕⢕⢕⢕⢕⢕⣼⣿⣿⣿⣿⣿⣿⣿⣿⡏⠕⡕⢁⠑⠑⠑⠑⡑⡕⢕⢕⢕⢕⢕⢕⢕⢕⢕⢰⣿⣿⣿⡇⢕⢕⢕⢕⢕⢕⢸⣿⣿⣿⣿⣿⣿⢕⢕⢕⢕⢕⢕⢕⢕⢕⢕⢕⢕⢕⢕⠑⠀⠀⠀⠀⠀⠀⠀⠀⠀</a:t>
            </a:r>
            <a:br/>
            <a:r>
              <a:t>⢕⢕⢕⢕⢕⢕⢕⢕⢕⢕⢕⢕⢕⢕⣥⣿⣿⢏⢕⢕⢕⢅⠕⡕⢑⢁⡕⢕⢕⢕⠕⡕⣉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⣼⣿⣿⣿⣿⣿⣿⣿⣿⣿⡇⢕⣀⣠⣤⣤⣤⣤⣜⢜⢕⢕⢕⢕⢕⢕⢕⢕⢕⢸⣿⣿⣿⢕⢕⢕⢕⢕⢕⢕⣸⣿⣿⣿⣿⣿⡇⢕⢕⢕⢕⢕⢕⢕⢕⢕⢕⢕⢕⢕⠑⠀⠀⠀⠀⠀⠀⠀⠀⠀⠀</a:t>
            </a:r>
            <a:br/>
            <a:r>
              <a:t>⠑⠑⠑⠑⠑⠑⠑⠑⠑⠑⠑⠑⠁⠛⠛⠛⠋⠑⠑⠐⠛⠓⠛⠓⠛⠛⠑⠑⠑⠑⠚⠛⠛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⠚⠛⠛⠛⠛⠛⠛⠛⠛⠛⠛⠛⠛⠛⠛⠛⠛⠛⠛⠃⠑⠑⠑⠑⠑⠑⠑⠑⠐⠃⠚⠛⠛⠛⠑⠑⠑⠑⠑⠑⠑⠛⠛⠛⠛⠛⠛⠑⠑⠑⠑⠑⠑⠑⠑⠑⠑⠑⠑⠑⠑⠀⠀⠀⠀⠀⠀⠀⠀⠀⠀⠀</a:t>
            </a:r>
            <a:br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⣵⣴⣿⡿⢿⢟⢟⢔⢕⢕⢕⢕⢕⢜⢟⢟⢟⢝⢝⢜⢜⢇⢸⣿⣿⣿⣿⣿⣿⣿⣿⡿⢿⢟⢏⢕⢕⢕⢕⢕⢕⢕⢕⢕⢕⢕⢕⢕⢕⢕⢕⢕⢜⣿⢍⢕⢕⢕⢔⣿⣿⣿⣿⣿⣿⡇⣿⣿⣿⣿⣿⣿⢇⢿⣿⣿⣿⣿⣿⣿⣿⣿⣿⣿⣿⣿⣿⣿⢇⣿⣿⣿⡇⢹⣿⣿⣿⣿⣿⣿⢕⢕⢕⢍⢕⢕⢕⢕⢕⢕⢕⢕⢕⢕⢕⣼⠿⣿⣿⣿⡿⢕⢕⢕⢕⢕⢕⢕⢱⣿⣿⣿⣿⣿⣿⣿⣿⣿⣿⣿⣿⣿⣿⣿⣿⣿⣿⣿⣿⣿⣿⣿⣿⣿⣿⣿⣿⣿⣿⣿⣿⣿⣿⣿⣿⣿⡿⢇⢄⢓⢊⡗⣿⢟⣱⣿⣿⣿⣿⣿⣿⣿⣿⣿⣿⣿⣿⣿⣿⢟⣿⣿⣿⣿⣿⣿⣿⣿⣿⣿⣿⣿⣿⣿⣿⢇⢱⣿⣿⣿⣿⣿⣿⣿⣿⣿⣿⣿⣿⡿⠘⢔⢄⢝⢕⢕⢕⢕⢕⢕⠕⡇⢕⢕⢕⢕⢕⢜⣿⠀</a:t>
            </a:r>
            <a:br/>
            <a:r>
              <a:t>⡿⢟⢕⢕⢕⢕⢕⢕⢕⢕⢕⢕⢕⢕⢕⢕⢕⢕⢕⢕⢕⢕⢕⣿⣿⠻⣿⣿⣿⡿⢇⡿⢇⠀⢕⢕⢕⢕⢕⢕⢕⢕⢕⢕⢕⢕⢕⢕⢕⢕⢕⢕⢕⢕⡏⢕⢕⢕⢕⢱⣼⣝⢻⢿⣿⡇⢕⣿⣿⣿⣿⣿⣿⣧⣸⣿⣿⣿⣿⣿⣿⣿⣿⣿⣿⣿⣿⣿⣿⡇⢻⣿⣿⣇⢕⢿⣿⣿⣿⣿⣿⢕⢕⢕⢕⢕⢕⢕⢕⢕⢕⢕⢕⢕⢑⡼⣿⣿⣿⣿⣿⢇⢕⢕⢕⢕⢕⢕⣰⣿⣿⣿⣿⣿⣿⣿⣿⣿⣿⣿⣿⣿⣿⣿⣿⣿⣿⣿⣿⣿⣿⣿⣿⣿⣿⣿⣿⣿⣿⣿⣿⣿⣿⣿⣿⣿⡟⢕⢕⠱⠑⢀⣾⢏⣼⣿⣿⣿⣿⣿⣿⣿⣿⣿⣿⣿⣿⣿⣿⡏⢐⣿⣿⣿⣿⣿⣿⣿⣿⣿⣿⣿⣿⢿⢏⢕⢕⣾⣿⣿⣿⣿⣿⣿⣿⣿⣿⣿⣿⣿⡇⢔⢕⢕⢕⢕⢕⢕⢕⢕⢕⢸⡇⢕⢕⢕⢕⢕⢕⣿⠀</a:t>
            </a:r>
            <a:br/>
            <a:r>
              <a:t>⣕⠕⢕⢕⢕⢕⢕⢕⢕⢕⢕⢕⢕⢕⢕⢕⢕⢕⢕⢕⢕⢕⢸⣿⢇⢜⣿⣿⡿⢇⢡⣷⠀⢔⢕⢕⢕⢕⢕⢕⢕⢕⢕⢕⢕⢕⢕⢕⢕⢕⢕⢕⢕⢕⡇⢕⢕⢕⠕⣿⣿⣿⣿⣧⣕⢕⢕⢻⢿⣿⣿⣿⣿⣿⣿⣿⣿⣿⣿⣿⣿⣿⣿⣿⣿⣿⣿⣿⣿⢿⢞⣹⣿⣷⡕⢸⣿⣿⣿⣿⣿⢕⢕⢕⢕⢕⢕⢕⢕⢕⢕⢕⢑⣵⣿⣿⣿⣿⣿⣿⡏⢕⢕⢕⢕⢱⣵⣾⣿⣿⣿⣿⣿⣿⣿⣿⣿⣿⣿⣿⣿⣿⣿⣿⣿⣿⣿⣿⣿⣿⣿⣿⣿⣿⣿⣿⣿⣿⣿⣿⣿⣿⣿⣿⣿⠏⡕⡔⠅⢕⣣⢟⢱⣾⣿⣿⣿⣿⣿⣿⣿⣿⣿⣿⣿⣿⣿⣿⡟⢑⢰⣿⣿⣿⣿⣿⣿⣿⣿⣿⣿⣿⠃⢜⢕⢕⢸⣿⣿⣿⣿⣿⣿⣿⣿⣿⣿⣿⣿⣿⣧⡑⢕⢕⢕⢕⢕⢕⢕⢕⢕⣿⡇⢕⢕⢕⢕⢕⢕⣿⠀</a:t>
            </a:r>
            <a:br/>
            <a:r>
              <a:t>⢿⢕⢕⢕⢕⢕⢕⢕⢕⢕⢕⢕⢕⢕⢕⢕⢕⢕⢕⢕⢕⠘⣾⡟⢕⠸⣿⡿⢕⣼⡞⡾⢇⢕⢕⢕⢕⢕⢕⢕⢕⢕⢕⢕⢕⢕⢕⢕⢕⢕⢕⢕⢕⢕⡇⢕⢕⢕⣸⣿⣿⣿⣿⣿⣿⣿⢱⣵⣕⢜⢝⢟⢟⢿⢿⣿⣿⣿⣿⣿⣿⣿⣿⣿⣿⡿⢟⢝⢕⣵⣿⣿⣿⣿⣷⣸⣿⣿⣿⣿⣿⡇⡕⢕⣱⢔⢕⢕⢕⢕⢕⣵⣿⣿⣿⣿⣿⣿⣿⣿⣷⣵⣵⣵⣶⣿⣿⣿⣿⣿⣿⣿⣿⣿⣿⣿⣿⣿⣿⣿⣿⣿⣿⣿⣿⣿⣿⣿⣿⣿⣿⣿⣿⣿⣿⣿⣿⣿⣿⣿⣿⣿⣿⢟⢕⢗⠄⢕⣂⢳⢝⣱⣿⣿⣿⣿⣿⣿⣿⣿⣿⣿⣿⣿⣿⣿⣿⡿⢕⢕⣾⣿⣿⣿⣿⣿⣿⣿⣿⣿⡏⢄⢕⢕⢕⢕⣿⣿⣿⣿⣿⣿⣿⣿⣿⣿⣿⣿⣿⣿⣽⣿⠆⠑⢕⢕⢕⢕⢕⢕⢑⣿⣇⢕⢕⢕⢕⢕⢰⣿⠀</a:t>
            </a:r>
            <a:br/>
            <a:r>
              <a:t>⡕⢕⢕⢕⢕⢕⢕⢕⢕⢕⢕⢕⢕⢕⢕⢕⢕⢕⢕⢕⠱⢸⡹⢕⢕⢸⡿⢇⢰⣿⣿⡇⢕⢕⢕⢕⢕⢕⢕⢕⢕⢕⢕⢕⢕⢕⢕⢕⢕⢕⢕⢕⢕⢕⢕⢕⢕⠕⣿⣿⣿⣿⣿⣿⣿⣿⢸⣿⣿⣿⣷⣵⣕⣕⢕⢕⢕⢕⢕⢍⢟⢿⢿⢟⢝⢕⣱⣷⣿⣿⣿⣿⣿⣿⣿⣿⣿⣿⣿⣿⣿⡇⣺⣿⡿⢕⢕⢕⣑⣵⣿⣿⣿⣿⣿⣿⣿⣿⣿⣿⣿⣿⣿⣿⣿⣿⣿⣿⣿⣿⣿⣿⣿⣿⣿⣿⣿⣿⣿⣿⣿⣿⣿⣿⣿⣿⣿⣿⣿⣿⣿⣿⣿⣿⣿⣿⣿⣿⣿⣿⣿⡿⠏⢕⢁⢨⣎⡣⣱⡞⣱⣿⣿⣿⣿⣿⣿⣿⣿⣿⣿⣿⣿⣿⣿⣿⣿⢇⢑⢸⣿⣿⣿⣿⣿⣿⣿⣿⡿⢏⢜⢕⢕⢕⢕⣿⣿⣿⣿⣿⣿⣿⣿⣿⣿⣿⣿⣿⣿⣿⣿⣿⣿⣧⡑⢕⢕⢕⢕⢕⣼⣿⣿⢕⢕⢕⢕⠕⣴⣿⠀</a:t>
            </a:r>
            <a:br/>
            <a:r>
              <a:t>⢏⢕⢕⢕⢕⢕⢕⢕⢕⢕⢕⢕⢕⢕⢕⢕⢕⢕⢕⢕⡔⢰⢇⢕⢕⠀⢇⠑⣼⣿⢟⢕⢕⢕⢕⢕⢕⢕⢕⢕⢕⢕⢕⢕⢕⢕⢕⢕⢕⢕⢕⢕⢕⢕⢕⡕⢕⣼⣿⣿⣿⣿⣿⣿⣿⡿⢼⢟⢟⢏⣝⣝⣕⣕⣕⣕⣕⡕⢕⢕⢕⢕⢕⢗⢾⢿⣿⣿⣿⣿⣿⣿⣿⣿⣿⣿⣿⣿⣿⣿⣿⣿⣿⣿⣿⣵⣵⣼⣿⣿⣿⣿⣿⣿⣿⣿⣿⣿⣿⣿⣿⣷⣝⢻⣿⣿⣿⣿⣿⣿⣿⣿⣿⣿⣿⣿⣿⣿⣿⣿⣿⣿⣿⣿⣿⣿⣿⣿⣿⣿⣿⣿⣿⣿⣿⣿⣿⣿⣿⡿⢏⢕⢕⡜⢕⢎⢜⣵⢏⣼⣿⣿⣿⣿⣿⣿⣿⣿⣿⣿⣿⣿⣿⣿⣿⣿⡇⠑⠔⣾⣿⣿⣿⣿⣿⣿⣿⡿⢇⢕⢕⢕⢕⢕⣼⣿⣿⣿⣿⣿⣿⣿⣿⣿⣿⣿⣿⣿⣿⣿⣿⣿⣿⣟⣿⠀⢕⢕⢕⢱⣿⣿⣿⢕⢕⢕⢕⢰⣧⣿⠀</a:t>
            </a:r>
            <a:br/>
            <a:r>
              <a:t>⢕⢕⢕⢕⢕⢕⢕⢕⢕⢕⢕⢕⢕⢕⢕⢕⢕⢕⢕⠅⠱⢕⢕⢕⢕⢕⢕⠁⣩⢝⢕⢕⢕⢕⢕⢕⢕⢕⢕⢕⢕⢕⢕⢕⢕⢕⢕⢕⢕⢕⢕⢕⢕⢕⢕⢕⢕⣿⣿⢿⢟⢟⣝⣵⣵⣷⣷⣾⣿⣿⣿⣿⣿⣿⣿⣿⣿⣿⣷⣕⡕⢕⢕⢕⢕⢕⢝⢿⣿⣿⣿⣿⣿⣿⣿⣿⣿⣿⣿⣿⣿⣿⣿⣿⣿⣿⣿⣿⣿⣿⣿⣿⣿⣿⣿⣿⣿⣿⣿⣿⣿⣿⣿⣧⢕⢝⢿⣿⣿⣿⣿⣿⣿⣿⣿⣿⣿⣿⣿⣿⣿⣿⣿⣿⣿⣿⣿⣿⣿⣿⣿⣿⣿⣿⣿⣿⣿⡿⢏⡕⢗⢅⢕⢅⣵⣾⣿⡏⣼⣿⣿⣿⣿⣿⣿⣿⣿⣿⣿⣿⣿⣿⣿⣿⣿⡟⢕⢕⣼⣿⣿⣿⣿⣿⣿⣿⢏⢕⢕⢕⢕⢕⢕⣼⣿⣿⣿⣿⣿⣿⣿⣿⣿⣿⣿⣿⣿⣿⣿⣿⣿⣿⣿⣿⣿⣿⡕⢑⢡⣿⣿⣿⣿⢕⢕⢕⠑⣿⣿⣿⠀</a:t>
            </a:r>
            <a:br/>
            <a:r>
              <a:t>⢕⢕⢕⢕⢕⢕⢕⢕⢕⢕⢕⢕⢕⢕⢕⢕⢕⢕⢕⢜⢕⢕⢕⢕⢕⢕⢕⠀⡏⢕⢕⢕⢕⢕⢕⢕⢕⢕⢕⢕⢕⢕⢕⢕⢕⢕⢕⢕⢕⢕⢕⢕⢕⢕⢕⢕⢸⣯⣵⣷⣿⣿⣿⣿⣿⣿⣿⣿⣿⣿⣿⣿⣿⣿⣿⣿⣿⣿⣿⣿⣷⣵⡕⢕⢕⢕⢿⣷⣿⣿⣿⣿⣿⣿⣿⣿⣿⣿⣿⣿⣿⣿⣿⣿⣿⣿⣿⣿⣿⣿⣿⣿⣿⣿⣿⣿⣿⣿⣿⣿⣿⣿⣿⣿⣷⣕⢕⢸⢟⢿⣿⣿⣿⣿⣿⣿⣿⣿⣿⣿⣿⣿⣿⣿⣿⣿⣿⣿⣿⣿⣿⣿⣿⡿⢿⢟⡱⡅⢆⢇⣇⣵⣷⣿⣿⣿⡿⢱⣿⣿⣿⣿⣿⣿⣿⣿⣿⣿⣿⣿⣿⣿⣿⣿⡟⢕⢕⣴⣿⣿⣿⣿⣿⣿⢟⢕⢕⢕⢕⢕⢕⢕⣸⣿⣿⣿⣿⣿⣿⣿⣿⣿⣿⣿⣿⣿⣿⣿⣿⣿⣿⣿⣿⣿⣿⣿⣇⣼⣿⣿⣿⣿⣿⢕⢕⢕⢰⢾⣿⣿⠀</a:t>
            </a:r>
            <a:br/>
            <a:r>
              <a:t>⢕⢕⢕⢕⢕⢕⢕⢕⢕⢕⢕⢕⢕⢕⢕⢕⢕⢕⢕⠕⢑⢕⢕⢕⢕⢕⢕⠸⡇⢕⢕⢕⢕⢕⢕⢕⢕⢕⢕⢕⢕⢕⢕⢕⢕⢕⢕⢕⢕⢕⢕⢕⢕⢕⢕⢸⣿⣿⣿⣿⣿⣿⣿⣿⣿⣿⣿⣿⣿⣿⣿⣿⣿⣿⣿⣿⣿⣿⣿⣿⣿⣿⣿⣧⡑⡕⢸⣿⣿⣿⣿⣿⣿⣿⣿⣿⣿⣿⣿⣿⣿⣿⣿⣿⣿⣿⣿⣿⣿⣿⣿⣿⣿⣿⣿⣿⣿⣿⣿⣿⣿⣿⣿⣿⣿⣿⣧⡕⢜⠕⢧⣍⡻⢿⣿⣿⣿⣿⣿⣿⣿⣿⣿⣿⣿⣿⣿⣿⣿⣿⣿⣿⣷⣷⣧⣵⣵⣷⣾⣿⣿⣿⣿⣿⣿⣿⢕⣿⣿⣿⣿⢿⢏⢿⣿⣿⣿⣿⣿⣿⣿⣿⣿⡏⢑⢔⣱⣿⣿⣿⣿⣿⢟⢕⢕⢕⢕⢕⢕⢕⢕⢱⣿⣿⣿⣿⣿⣿⣿⣿⣿⣿⣿⣿⣿⣿⣿⣿⣿⣿⣿⣿⣿⣿⣿⣿⣿⣿⣿⣿⣿⣿⡇⢕⢕⢱⣾⣿⣿⣿⠀</a:t>
            </a:r>
            <a:br/>
            <a:r>
              <a:t>⢕⢕⢕⢕⢕⢕⢕⢕⢕⢕⢕⢕⢕⢕⢕⢕⢕⢕⢕⠕⢜⢕⢕⢕⢕⢕⢕⢀⢕⢕⢕⢕⢕⢕⢕⢕⢕⢕⢕⢕⢕⢕⢕⢕⢕⢕⢕⢕⢕⢕⢕⢕⢕⢕⢕⣾⣿⣿⣿⣿⣿⣿⣿⣿⣿⣿⣿⣿⣿⣿⣿⣿⣿⣿⣿⣿⣿⣿⣿⣿⣿⣿⣿⣿⣝⣘⣧⣿⣿⣿⣿⣿⣿⣿⣿⣿⣿⣿⣿⣿⣿⣿⣿⣿⣿⣿⣿⣿⣿⣿⣿⣿⣿⣿⣿⣿⣿⣿⣿⣿⣿⣿⣿⣿⣿⣿⣿⣿⣷⣕⡔⢞⢟⢷⣮⣽⣟⢿⢿⣿⣿⣿⣿⣿⣿⣿⣿⣿⣿⣿⣿⣿⣿⣿⣿⣿⣿⣿⣿⣿⣿⣿⣿⣿⣿⡟⣸⣿⣿⡿⢏⣕⡕⢸⣿⣿⣿⣿⣿⣿⣿⣿⡏⢕⣑⣾⣿⣿⣿⣿⢟⢕⢕⢕⢕⢕⢕⢕⢕⢕⠕⣾⣿⣿⣿⣿⣿⣿⣿⣿⣿⣿⣿⣿⣿⣿⣿⣿⣿⣿⣿⣿⣿⣿⣿⣿⣿⣿⣿⣿⣿⣿⡇⢕⢕⢸⣿⣿⣿⣿⠀</a:t>
            </a:r>
            <a:br/>
            <a:r>
              <a:t>⢕⢕⢕⢕⢕⢕⢕⢕⢕⢕⢕⢕⢕⢕⢕⢕⢕⢕⢕⢕⢕⢱⣧⣕⢕⢕⢕⢔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⣷⢧⢵⢔⢝⢍⢝⢆⢕⢝⢝⢟⢟⢿⢿⣿⣿⣿⣿⣿⣿⣿⣿⣿⣿⣿⣿⣿⣿⣿⣿⣿⣿⣿⡇⣿⢟⢕⢕⣴⣿⡇⣻⣿⣿⣿⣿⣿⣿⣿⣿⣧⣾⣿⣿⣿⣿⡿⢏⢕⢕⢕⢕⢕⢕⢕⢕⢕⢕⢸⣿⣿⣿⣿⣿⣿⣿⣿⣿⣿⣿⣿⣿⣿⣿⣿⣿⣿⣿⣿⣿⣿⣿⣿⣿⣿⣿⣿⣿⣿⡿⢕⢕⢑⣾⣿⣿⣿⣿⠀</a:t>
            </a:r>
            <a:br/>
            <a:r>
              <a:t>⢕⢕⢕⢕⢕⢕⢕⢕⢕⢕⢕⢕⢕⢕⢕⢕⢕⢕⢕⢕⢕⢸⣿⣿⣧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⣷⣷⣧⣵⣵⢕⢕⢕⢕⢕⢕⢔⢅⠅⠑⢑⠕⠕⢕⢕⢕⢕⢝⢝⢝⢟⢟⢻⢿⢿⣿⣿⣿⣿⣿⣿⣿⣿⣿⡇⢕⢕⢕⣵⣿⣿⡇⢿⣿⣿⣿⣿⣿⣿⣿⣿⣇⣿⣿⣿⢟⢕⢕⢕⢕⢕⢕⢕⢕⢕⢕⢕⢕⢕⣾⣿⣿⣿⣿⣿⣿⣿⣿⣿⣿⣿⣿⣿⣿⣿⣿⣿⣿⣿⣿⣿⣿⣿⣿⣿⣿⣿⣿⣿⣿⢇⢕⢕⣼⣿⣿⣿⣿⣿⠀</a:t>
            </a:r>
            <a:br/>
            <a:r>
              <a:t>⢕⢕⢕⢕⢕⢕⢕⢕⢕⢕⢕⢕⢕⢕⢕⢕⢕⢕⢕⢕⢇⢸⣿⣿⣿⣧⢕⢕⢕⢕⢕⢕⢕⢕⢕⢕⢕⢕⢕⢕⢕⢕⢕⢕⢕⢕⢕⢕⢕⢕⢕⢕⢕⢕⢨⣿⣿⣿⣿⣿⣿⣿⣿⣿⣿⣿⣿⣿⣿⣿⣿⣿⣿⣿⣿⣿⣿⣿⣿⣿⣿⣿⣿⣿⣿⣿⣿⣿⣿⣿⣿⣿⣿⣿⣿⣿⣿⣿⣿⣿⣿⣿⣿⣿⣿⣿⣿⣿⣿⣿⣿⣿⣿⣿⣿⣿⣿⣿⣿⣿⣿⣿⣿⣿⣿⣿⣿⣿⣿⢟⢕⢕⢕⢕⢕⢕⢕⢕⢕⢕⢕⢕⢔⢔⢄⢄⢁⢁⠑⠕⠱⢕⣕⣕⣕⡕⢕⢕⢕⢕⢕⢝⢝⢝⢝⢝⢕⢕⢕⢝⢟⢟⢗⢜⣿⣿⣿⣿⡿⢿⡟⢿⢴⢏⢝⢕⢕⢕⢕⢕⢕⢕⢕⢕⢕⢕⢕⢕⢕⣸⣿⣿⣿⣿⣿⣿⣿⣿⣿⣿⣿⣿⣿⣿⣿⣿⣿⣿⣿⣿⣿⣿⣿⣿⣿⣿⣿⣿⣿⣿⡿⢕⢕⣸⣿⣿⣿⣿⣿⣿⠀</a:t>
            </a:r>
            <a:br/>
            <a:r>
              <a:t>⢕⢕⢕⢕⢕⢕⢕⢕⢕⢕⢕⢕⢕⢕⢕⢕⢕⢕⢕⢕⢕⢸⣿⣿⣿⣿⢕⢕⢕⢕⢕⢕⢕⢕⢕⢕⢕⢕⢕⢕⢕⢕⢕⢕⢕⢕⢕⢕⢕⢕⢕⢕⢕⢕⢰⣿⣿⣿⣿⣿⣿⣿⣿⣿⣿⣿⣿⣿⣿⣿⣿⣿⣿⣿⣿⣿⣿⣿⣿⣿⣿⣿⣿⣿⣿⣿⣿⣿⣿⣿⣿⣿⣿⣿⣿⣿⣿⣿⣿⣿⣿⣿⣿⣿⣿⣿⣿⣿⣿⣿⣿⣿⣿⣿⣿⣿⣿⣿⣿⣿⣿⣿⣿⣿⣿⣿⣿⡟⣕⣵⡵⡕⢕⢕⢕⢕⢕⢕⢑⣑⣡⣵⣵⣧⣶⣼⣷⣷⣿⣷⣦⣴⣅⡈⢙⠟⢻⢿⣿⣿⣿⣿⣿⣿⣿⢕⢑⣵⣿⣿⣿⣿⣿⣇⢹⣿⣿⣿⣿⡽⢆⢕⢕⢕⢕⢕⢕⢕⢕⢕⢕⢕⢕⢕⢕⢕⢕⢕⢱⣿⣿⣿⣿⣿⣿⣿⣿⣿⣿⣿⣿⣿⣿⣿⣿⣿⣿⣿⣿⣿⣿⣿⣿⣿⣿⣿⣿⣿⣿⣿⢇⢕⢱⣿⣿⣿⣿⣿⣿⣿⠀</a:t>
            </a:r>
            <a:br/>
            <a:r>
              <a:t>⢕⢕⢕⢕⢕⢕⢕⢕⢕⢕⢕⢕⢕⢕⢕⢕⢕⢕⢕⢕⠕⢸⣿⣿⣿⣿⡇⢕⢕⢕⢕⢕⢕⢕⢕⢕⢕⢕⢕⢕⢕⢕⢕⢕⢕⢕⢕⢕⢕⢕⢕⢕⢕⠑⠑⠝⢿⣿⣿⣿⣿⣿⣿⣿⣿⣿⣿⣿⣿⣿⣿⣿⣿⣿⣿⣿⣿⣿⣿⣿⣿⣿⣿⣿⣿⣿⣿⣿⣿⣿⣿⣿⣿⣿⣿⣿⣿⣿⣿⣿⣿⣿⣿⣿⣿⣿⣿⣿⣿⣿⣿⣿⣿⣿⣿⣿⣿⣿⣿⣿⣿⣿⣿⣿⣿⣿⣿⣿⡿⢟⢕⢕⢕⠕⣑⣥⣷⣾⣿⣿⣿⣿⣿⣿⣿⣿⣿⣿⣿⣿⣿⣿⣿⣿⣿⣷⣷⣵⣌⢝⢻⢿⣿⣿⢅⣵⣾⣿⣿⣿⣿⣿⣿⣿⡕⢿⣿⣿⡟⢕⢕⢕⢕⢕⢕⢕⢕⢕⢕⢕⢕⢕⢕⢕⢕⢕⢕⢕⣾⣿⣿⣿⣿⣿⣿⣿⣿⣿⣿⣿⣿⣿⣿⣿⣿⣿⣿⣿⣿⣿⣿⣿⣿⣿⣿⣿⣿⣿⣿⡟⢕⢑⣾⣿⣿⣿⣿⣿⣿⣿⠀</a:t>
            </a:r>
            <a:br/>
            <a:r>
              <a:t>⢕⢕⢕⢕⢕⢕⢕⢕⢕⢕⢕⢕⢕⢕⢕⢕⢕⢕⢕⢕⢔⢕⣿⣿⣿⣿⡇⢕⢕⢕⢕⢕⢕⢕⢕⢕⢕⢕⢕⢕⢕⢕⢕⢕⢕⢕⢕⢕⢕⢕⢕⠑⠀⠀⠀⠀⠁⠙⠟⠻⢿⣿⣿⣿⣿⣿⣿⣿⣿⣿⣿⢿⢿⢿⢿⢿⢿⣿⣿⣿⣿⣿⣿⣿⣿⣿⣿⣿⣿⣿⣿⣿⣿⣿⣿⣿⣿⣿⣿⣿⣿⣿⣿⣿⣿⣿⣿⣿⣿⣿⣿⣿⣿⣿⣿⣿⣿⣿⣿⣿⣿⣿⣿⣿⣿⣿⡿⢏⢕⣱⣱⣵⣶⣿⣿⣿⣿⣿⣿⣿⣿⣿⣿⣿⣿⣿⣿⣿⣿⣿⣿⣿⣿⣿⣿⣿⣿⣿⣿⣿⣷⣵⣜⢙⢻⢿⣿⣿⣿⣿⣿⣿⣿⣿⣧⢜⣿⢟⢕⢕⢕⢕⢕⢕⢕⢕⢕⢕⢕⢕⢕⢕⢕⢕⢕⢕⢕⣼⣿⣿⣿⢿⣿⣿⣿⣿⣿⣿⣿⣿⣿⣿⣿⣿⣿⣿⣿⣿⣿⣿⣿⣿⣿⣿⣿⣿⣿⣿⣿⢕⢕⣾⣿⣿⣿⣿⣿⣿⣿⣿⠀</a:t>
            </a:r>
            <a:br/>
            <a:r>
              <a:t>⢕⢕⢕⢕⢕⢕⢕⢕⢕⢕⢕⢕⢕⢕⢕⢕⢕⢕⢕⢕⢕⢕⢸⣿⣿⣿⣇⢕⢕⢕⢕⢕⢕⢕⢕⢕⢕⢕⢕⢕⢕⢕⢕⢕⢕⢕⢕⢕⢕⢕⢕⠀⠀⠀⠀⠀⠀⠀⠀⢀⢔⢕⢕⠁⠁⠁⠁⠁⠁⠁⠀⠀⠀⠁⠑⢕⢕⢕⢝⢿⣿⣿⣿⣿⣿⣿⣿⣿⣿⣿⣿⣿⣿⣿⣿⣿⣿⣿⣿⣿⣿⣿⣿⣿⣿⣿⣿⣿⣿⣿⣿⣿⣿⣿⣿⣿⣿⣿⣿⣿⣿⣿⣿⣿⣿⡿⢃⣵⣾⣿⣿⣿⣿⣿⣿⣿⣿⣿⣿⣿⣿⣿⣿⣿⣿⣿⣿⣿⣿⣿⣿⣿⣿⣿⣿⣿⣿⣿⣿⣿⣿⣿⣿⣿⣷⣵⣜⢟⢿⣿⣿⣿⣿⣿⣿⣧⢕⢕⢕⢕⢕⢕⢕⣑⣵⢕⢕⢕⢕⢕⢕⢕⢕⢕⢕⢕⢑⣿⣿⣟⣟⡻⢣⣿⣿⣿⣿⣿⣿⣿⣿⣿⣿⣿⣿⣿⣿⣿⣿⣿⣿⣿⣿⣿⣿⣿⣿⣿⢏⢑⢜⣿⣿⣿⣿⣿⣿⣿⣿⣿⠀</a:t>
            </a:r>
            <a:br/>
            <a:r>
              <a:t>⢕⢕⢕⢕⢕⢕⢕⢕⢕⢕⢕⢕⢕⢕⢕⢕⢕⢕⢕⢕⢕⢕⢕⣿⣿⣿⣿⢕⢕⢕⢕⢕⢕⢕⢕⢕⢕⢕⢕⢕⢕⢕⢕⢕⢕⢕⢕⢕⢕⢕⢕⢀⢀⠀⠀⠀⠀⠀⢄⢕⢕⠕⠁⠀⠀⠀⠀⠀⠀⠀⠀⠀⠀⠀⠀⠀⠑⢕⢕⠑⢘⣹⣿⣿⣿⣿⣿⣿⣿⣿⣿⣿⣿⣿⣿⣿⣿⣿⣿⣿⣿⣿⣿⣿⣿⣿⣿⣿⣿⣿⣿⣿⣿⣿⣿⣿⣿⣿⣿⣿⣿⣿⣿⣿⣿⣿⣿⣿⣿⣿⣿⣿⣿⣿⣿⣿⣿⣿⣿⣿⣿⣿⣿⣿⣿⣿⣿⣿⣿⣿⣿⣿⣿⣿⣿⣿⣿⣿⣿⣿⣿⣿⣿⣿⣿⣿⣿⣿⣷⣵⣝⢻⢿⣿⣿⣿⣇⢕⢕⢕⢕⢕⣼⣿⣿⢕⢕⢕⢕⢕⢕⢕⢕⢕⢕⢕⣼⡿⢯⠉⡟⢕⣼⣿⣿⣿⣿⣿⣿⣿⣿⣿⣿⣿⣿⣿⣿⣿⣿⣿⣿⣿⣿⣿⣿⣿⣿⡟⢕⢕⢘⣿⣿⣿⣿⣿⣿⣿⣿⣿⠀</a:t>
            </a:r>
            <a:br/>
            <a:r>
              <a:t>⢕⢕⢕⢕⢕⢕⢕⢕⢕⢕⢕⢕⢕⢕⢕⢕⢕⢕⢕⢕⢕⢕⢕⢸⣿⣿⣿⢕⢕⢕⢕⢕⢕⢕⢕⢕⢕⢕⢕⢕⢕⢕⢕⢕⢕⢕⢕⢕⢕⣼⣿⣿⣷⣦⣄⢀⠀⠀⠁⠁⠀⠀⠀⠀⠀⠀⠀⠀⠀⠀⠀⠀⠀⠀⠀⠀⠀⠀⢀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⣧⣜⡟⢿⣿⣇⢕⢕⣡⣿⣿⣿⡇⢕⢕⢕⢕⢕⢕⢕⢕⢕⢕⢰⡟⡱⢡⢜⢕⣰⣿⣿⣿⣿⣿⣿⣿⣿⣿⣿⣿⣿⣿⣿⣿⣿⣿⣿⣿⣿⣿⣿⣿⣿⣿⢕⢕⢕⢐⣿⣿⣿⣿⣿⣿⣿⣿⣿⠀</a:t>
            </a:r>
            <a:br/>
            <a:r>
              <a:t>⢕⢕⢕⢕⢕⢕⢕⢕⢕⢕⢕⢕⢕⢕⢕⢕⢕⢕⢕⢕⢕⢕⢕⢕⢻⣿⣿⡕⢕⢕⢕⢕⢕⢕⢕⢕⢕⢕⢕⢕⢕⢕⢕⢕⢕⢕⢕⢕⣰⣿⣿⣿⣿⣿⣿⣿⣷⢆⠀⠀⠀⠀⠀⢀⢀⢀⢀⢀⣀⣀⣄⣠⣴⣴⣷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⣝⢕⣵⣿⣿⣿⣿⡇⢕⢕⢕⢕⢕⢕⢕⢕⢕⢕⣹⡞⡱⢕⢕⢕⢙⣿⣿⣿⣿⣿⣿⣿⣿⣿⣿⣿⣿⣿⣿⣿⣿⣿⣿⣿⣿⣿⣿⣿⣿⢇⢕⢕⢕⣿⣿⣿⣿⣿⣿⣿⣿⣿⣿⠀</a:t>
            </a:r>
            <a:br/>
            <a:r>
              <a:t>⢕⢕⢕⢕⢕⢕⢕⢕⢕⢕⢕⢕⢕⢕⢕⢕⢕⢕⢕⢕⢕⢕⢕⢕⢜⢻⣿⡇⢕⢕⢕⢕⢕⢕⢕⢕⢕⢕⢕⢕⢕⢕⢕⢕⢕⢕⢕⢱⣿⣿⣿⣿⣿⣿⣿⣿⣿⣶⣷⣷⣷⣿⣿⣿⣿⣿⣿⣿⣿⣿⣿⣿⣿⣿⣿⣿⣿⣿⣿⣿⣿⣿⣿⣿⣿⡿⢟⣿⣿⣿⣿⣿⣿⣿⣿⣿⣿⣿⣿⣿⣿⣿⣿⣿⣿⣿⣿⣿⣿⣿⣿⣿⣿⣿⣿⣿⣿⣿⣿⣿⣿⣿⣿⣿⣿⣿⣿⣿⣿⣿⣿⣿⣿⣿⣿⣿⣿⣿⣿⣿⣿⣿⣿⣿⣿⣿⣿⣿⣿⣿⣿⣿⣿⣿⣿⣿⣿⣿⣿⣿⣿⣿⣿⣿⣿⣿⣿⣿⣿⣿⣿⣿⣿⣿⣿⣿⣿⣿⣿⢮⣽⣿⣿⣿⡇⢕⢕⢕⢕⢕⢕⢕⢕⢕⠱⢇⡅⢕⢕⢕⢕⠀⣾⣿⣿⣿⣿⣿⣿⣿⣿⣿⣿⣿⣿⣿⣿⣿⣿⣿⣿⣿⣿⣿⣿⡟⢕⢕⢕⢡⣿⣿⣿⣿⣿⣿⣿⣿⣿⢇⠀</a:t>
            </a:r>
            <a:br/>
            <a:r>
              <a:t>⢕⢕⢕⢕⢕⢕⢕⢕⢕⢕⢕⢕⢕⢕⢕⢕⢕⢕⢕⢕⢕⢕⢕⢕⢕⢕⢻⡇⢕⢕⢕⢕⢕⢕⢕⢕⢕⢕⢕⢕⢕⢕⢕⢕⢕⢕⢕⣿⣿⣿⣿⣿⣿⣿⣿⣿⣿⣿⣿⣿⣿⣿⣿⣿⣿⣿⣿⣿⣿⣿⣿⣿⣿⣿⣿⣿⣿⣿⣿⣿⢟⣕⣵⣷⣧⣷⣾⣿⣿⣿⣿⣿⣿⣿⣿⣿⣿⣿⣿⣿⣿⣿⣿⣿⣿⣿⣿⣿⣿⣿⣿⣿⣿⣿⣿⣿⣿⣿⣿⣿⢿⢿⣿⣿⣿⣿⣿⢿⢿⢿⢿⢿⣿⣿⣿⣿⣿⣿⣿⣿⣿⣿⣿⣿⣿⣿⣿⣿⣿⣿⣿⣿⣿⣿⣿⣿⣿⣿⣿⣿⣿⣿⣿⣿⣿⣿⣿⣿⣿⣿⣿⣿⣿⣿⣿⣿⣿⣿⣿⣿⣿⣿⣿⣿⡇⢕⢕⢕⢕⢕⢕⢕⢕⢕⢁⢌⢕⢕⢕⢕⢕⢕⠘⢿⣿⣿⣿⣿⣿⣿⣿⣿⣿⣿⣿⣿⣿⣿⣿⣿⣿⣿⣿⣿⡿⢕⢕⢕⢕⣾⣿⣿⣿⣿⣿⣿⣿⣿⡿⢱⠀</a:t>
            </a:r>
            <a:br/>
            <a:r>
              <a:t>⢕⢕⢕⢕⢕⢕⢕⢕⢕⢕⢕⢕⢕⢕⢕⢕⢕⢕⢕⢕⢕⢕⢕⢕⢕⢕⢕⢇⢕⢕⢕⢕⢕⢕⢕⢕⢕⢕⢕⢕⢕⢕⢕⢕⢕⢕⣼⣿⣿⣿⣿⣿⣿⣿⣿⣿⣿⣿⣿⣿⣿⣿⣿⣿⣿⣿⣿⣿⣿⣿⣿⣿⣿⣿⣿⣿⣿⣿⣿⡟⣸⣿⣿⣿⣿⣿⣿⣿⣿⣿⣿⣿⣿⣿⣿⣿⣿⣿⣿⣿⣿⣿⣿⣿⣿⣿⣿⣿⣿⣿⣿⣿⣿⣿⣿⣿⣿⣿⣿⣿⣿⣷⣵⣕⢑⠔⢕⢕⢕⢕⢕⢕⠜⠙⠻⣿⣿⣿⣿⣿⣿⣿⣿⣿⣿⣿⣿⣿⣿⣿⣿⣿⣿⣿⣿⣿⣿⣿⣿⣿⣿⣿⣿⣿⣿⣿⣿⣿⣿⣿⣿⣿⣿⣿⣿⣿⣿⣿⣿⣿⣿⣿⣿⣿⡇⢕⢕⢕⢕⢕⢕⢕⢑⡕⢇⢕⢕⢕⢕⢕⢕⢕⢄⠛⣿⣿⣿⣿⣿⣿⣿⣿⣿⣿⣿⣿⣿⣿⣿⣿⣿⣿⣿⣿⢕⢕⢕⢕⢡⣿⣿⣿⣿⣿⣿⣿⣿⣿⢇⣼⠀</a:t>
            </a:r>
            <a:br/>
            <a:r>
              <a:t>⢕⢕⢕⢕⢕⢕⢕⢕⢕⢕⢕⢕⢕⢕⢕⢕⢕⢕⢕⢕⢕⢕⢕⢕⢕⢕⢕⢕⢕⢕⢕⢕⢕⢕⢕⢕⢕⢕⢕⢕⢕⢕⢕⢕⢑⣾⣿⣿⣿⣿⣿⣿⣿⣿⣿⣿⣿⣿⣿⣿⣿⣿⣿⣿⣿⣿⣿⣿⣿⣿⣿⣿⣿⣿⣿⣿⣿⣿⣿⢣⣿⣿⣿⣿⣿⣿⣿⣿⣿⣿⣿⣿⣿⣿⣿⣿⣿⣿⣿⣿⣿⣿⣿⣿⣿⣿⣿⣿⣿⣿⣿⣿⣿⣿⣿⣿⣿⣿⣿⣿⣯⣝⡝⢝⠅⠁⠁⠁⠁⠁⠀⠀⠀⠀⠀⠀⠙⠟⢿⣿⣿⣿⣿⣿⣿⣿⣿⣿⣿⣿⣿⣿⣿⣿⣿⣿⣿⣿⣿⣿⣿⣿⣿⣿⣿⣿⣿⣿⣿⣿⣿⣿⣿⣿⣿⣿⣿⣿⣿⣿⣿⣿⣿⡟⢕⢕⢕⢕⢕⢕⢕⢑⢕⢕⢕⢕⢕⢕⢕⢕⢕⢕⢕⢕⣿⣿⣿⣿⣿⣿⣿⣿⣿⣿⣿⣿⣿⣿⣿⣿⣿⣿⣿⢇⢕⢕⢕⢕⣾⣿⣿⣿⣿⣿⣿⣿⣿⡟⢰⡽⠀</a:t>
            </a:r>
            <a:br/>
            <a:r>
              <a:t>⢕⢕⢕⢕⢕⢕⢕⢕⢕⢕⢕⢕⢕⢕⢕⢕⢕⢕⢕⢕⢕⢕⢕⢕⢕⢕⢕⢕⢕⢕⢕⢕⢕⢕⢕⢕⢕⢕⢕⢕⢕⢕⢕⢕⣾⣿⣿⣿⣿⣿⣿⣿⣿⣿⣿⣿⣿⣿⣿⣿⣿⣿⣿⣿⣿⣿⣿⣿⣿⣿⣿⣿⣿⣿⣿⣿⣿⣿⡏⣼⣿⣿⣿⣿⣿⣿⣿⣿⣿⣿⣿⣿⣿⣿⣿⣿⣿⣿⣿⣿⣿⣿⣿⣿⣿⣿⣿⣿⣿⣿⣿⣿⣿⣿⣿⣿⣿⣿⣿⣿⣿⣿⣿⣿⣷⣶⣴⣄⡀⠀⠀⠀⠀⠀⠀⠀⠀⠀⠀⠁⠙⠟⢿⢿⣿⣿⣿⣿⣿⣿⣿⣿⣿⣿⣿⣿⣿⣿⣿⣿⣿⣿⣿⣿⣿⣿⣿⣿⣿⣿⣿⣿⣿⣿⣿⣿⣿⣿⣿⣿⣿⣿⡟⢇⢕⢕⢕⢕⢕⢕⢕⢕⢕⢕⢕⢕⢕⢕⢕⢕⢕⢕⢕⢄⢹⣿⣿⣿⣿⣿⣿⣿⣿⣿⣿⣿⣿⣿⣿⣿⣿⣿⡟⢕⢕⢕⢕⢱⣿⣿⣿⣿⣿⣿⣿⣿⣿⢕⢟⢕⠀</a:t>
            </a:r>
            <a:br/>
            <a:r>
              <a:t>⢕⢕⢕⢕⢕⢕⢕⢕⢕⢕⢕⢕⢕⢕⢕⢕⢕⢕⢕⢕⢕⢕⢕⢕⢕⢕⢕⢕⢕⢕⢕⢕⢕⢕⢕⢕⢕⢕⢕⢕⢕⢕⢱⣾⣿⣿⣿⣿⣿⣿⣏⡹⣿⣿⣿⣿⣿⣿⣿⣿⣿⣿⣿⣿⣿⣿⣿⣿⣿⣿⣿⣿⣿⣿⣿⣿⣿⣿⡇⣿⣿⣿⣿⣿⣿⣿⣿⣿⣿⣿⣿⣿⣿⣿⣿⣿⣿⣿⣿⣿⣿⣿⣿⣿⣿⣿⣿⣿⣿⣿⣿⣿⣿⣿⣿⣿⣿⣿⣿⣿⣿⣿⣿⣿⣿⣿⣿⣿⣿⣷⣦⣄⠀⠀⠀⠀⠀⠀⠀⠀⠀⠀⠀⠀⠁⠙⠝⠟⢿⢿⣿⣿⣿⣿⣿⣿⣿⣿⣿⣿⣿⣿⣿⣿⣿⣿⣿⣿⣿⣿⣿⣿⣿⣿⡟⠛⣿⣿⣿⣿⣯⢏⢕⢕⢕⢕⢕⢕⢕⢕⢕⢕⢕⢕⢕⢕⢕⢕⢕⢕⢕⢕⢕⢕⣼⣿⣿⣿⣿⢏⣿⣿⣿⣿⣿⣿⣿⣿⣿⣿⣿⡿⢕⢕⢕⢕⢕⣾⣿⣿⣿⣿⣿⣿⣿⣿⡇⢕⢕⢕⠀</a:t>
            </a:r>
            <a:br/>
            <a:r>
              <a:t>⢕⢕⢕⢕⢕⢕⢕⢕⢕⢕⢕⢕⢕⢕⢕⢕⢕⢕⢕⢕⢕⢕⢕⢕⢕⢕⢕⢕⢕⢕⢕⢕⢕⢕⢕⢕⢕⢕⢕⢕⢕⢕⣾⣿⣿⣿⡟⠟⠭⢿⣿⣿⣿⣿⣿⣿⣿⣿⣿⣿⣿⣿⣿⣿⣿⣿⣿⣿⣿⣿⣿⣿⣿⣿⣿⣿⣿⣿⢱⣿⣿⣿⣿⣿⣿⣿⣿⣿⣿⣿⣿⣿⣿⣿⣿⣿⣿⣿⣿⣿⣿⣿⣿⣿⣿⣿⣿⣿⣿⣿⣿⣿⣿⣿⣿⣿⣿⣿⣿⣿⣿⣿⣿⣿⣿⣿⣿⣿⣿⣿⣿⣿⣷⣦⣀⠀⠀⠀⠀⠀⠀⠀⠀⠀⠀⠀⠀⠀⠀⠀⠀⠁⠉⠙⠙⠙⠛⠟⠟⠿⠿⠿⠿⠿⠿⠿⠿⢿⢿⢿⢿⠿⢟⢯⢼⡝⢹⣎⣿⢟⢡⢕⢕⢕⢕⢕⢕⢕⢕⢕⢕⢕⢕⢕⢕⢕⢕⢕⢕⢕⢕⢕⢕⣼⣿⣿⣿⡿⢕⣾⣿⣿⣿⣿⣿⣿⣿⣿⣿⣿⣿⢇⢕⢕⢕⢕⣸⣿⣿⣿⣿⣿⣿⣿⣿⡿⢕⢕⢕⢕⠀</a:t>
            </a:r>
            <a:br/>
            <a:r>
              <a:t>⢕⢕⢕⢕⢕⢕⢕⢕⢕⢕⢕⢕⢕⢕⢕⢕⢕⢕⢕⢕⢕⢕⢕⢕⢕⢕⢕⢕⢕⢕⢕⢕⢕⢕⢕⢕⢕⢕⢕⢕⢕⣸⣿⣿⡿⠉⠁⠀⢕⢕⢕⠑⣿⣿⣿⣿⣿⣿⣿⣿⣿⣿⣿⣿⣿⣿⣿⣿⣿⣿⣿⣿⣿⣿⣿⣿⣿⡏⣾⣿⣿⣿⣿⣿⣿⣿⣿⣿⣿⣿⣿⣿⣿⣿⣿⣿⣿⣿⣿⣿⣿⣿⣿⣿⣿⣿⣿⣿⣿⣿⣿⣿⣿⣿⣿⣿⣿⣿⣿⣿⣿⣿⣿⣿⣿⣿⣿⣿⣿⣿⣿⣿⣿⣿⣿⣷⣦⣄⠀⠀⠀⠀⠀⠀⠀⠀⠀⠀⠀⠀⠀⠀⠀⠀⠀⠀⠀⠀⠀⠀⠀⠀⠀⠀⠀⠀⠀⠀⠀⠀⠐⢠⢕⢕⢕⢕⢕⢕⢕⢕⢕⢕⢕⢕⢕⢕⢕⢕⢕⢕⣱⣕⢕⢕⢕⢕⢕⢕⢕⢕⢕⢕⣸⣿⣿⣿⢏⢕⣾⣿⣿⣿⣿⣿⣿⣿⣿⣿⣿⣿⢇⢕⢕⢕⢕⢱⣿⣿⣿⣿⣿⣿⣿⣿⣿⢇⢕⢕⢕⢰⠀</a:t>
            </a:r>
            <a:br/>
            <a:r>
              <a:t>⢕⢕⢕⢕⢕⢕⢕⢕⢕⢕⢕⢕⢕⢕⢕⢕⢕⢕⢕⢕⢕⢕⢕⢕⢕⢕⢕⢕⢕⢕⢕⢕⢕⢕⢕⢕⢕⢕⢕⢕⢱⣿⣿⢿⣿⠀⠀⠀⣑⢁⣼⣿⣿⣿⣶⡀⣿⣿⣿⣿⣿⣿⣿⣿⣿⣿⣿⣿⣿⣿⣿⣿⣿⣿⣿⣿⣿⣼⣿⣿⣿⣿⣿⣿⣿⣿⣿⣿⣿⣿⣿⣿⣿⣿⣿⣿⣿⣿⣿⣿⣿⣿⣿⣿⣿⣿⣿⣿⣿⣿⣿⣿⣿⣿⣿⣿⣿⣿⣿⣿⣿⣿⣿⣿⣿⣿⣿⣿⣿⣿⣿⣿⣿⣿⣿⣿⣿⣿⣿⣶⣤⣀⢀⠀⠀⠀⠀⠀⠀⠀⠀⠀⠀⠀⠀⠀⠀⠀⠀⠀⠀⠀⠀⠀⠀⠀⠀⠀⠀⠀⠀⠀⠑⢕⢕⢕⢕⢕⢕⢕⢕⢕⢕⢕⢕⢕⢕⢕⣱⣾⣿⣿⣿⢇⢕⢕⢕⢕⢕⢕⢕⣱⣿⣿⡿⢕⢱⣾⣿⣿⣿⣿⣿⣿⣿⣿⣿⣿⣿⢏⢕⢕⢕⢕⢕⣸⣿⣿⣿⣿⣿⣿⣿⣿⡏⢔⢔⢔⢅⢅⠀</a:t>
            </a:r>
            <a:br/>
            <a:r>
              <a:t>⢕⢕⢕⢕⢕⢕⢕⢕⢕⢕⢕⢕⢕⢕⢕⢕⢕⢕⢕⢕⢕⢕⢕⢕⢕⢕⢕⢕⢕⢕⢕⢕⢕⢕⢕⢕⢕⢕⢕⠕⣿⣿⡟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⡀⠀⠀⠀⠀⠀⠀⠀⠀⠀⠀⠀⠀⠀⠀⠀⠀⠀⠀⠀⠀⠀⠀⠀⠀⠀⠀⠀⠀⠕⢕⢕⢕⢕⢕⢕⢕⢕⢕⢕⢕⢕⣵⣿⣿⣿⣿⣿⢕⢕⢕⢕⢕⢕⢕⣱⣿⣿⢏⢕⢱⣿⣿⣿⣿⣿⣿⣿⣿⣿⣿⣿⣿⡟⢕⢕⢕⢕⢕⢱⣿⣿⣿⣿⣿⣿⣿⣿⣿⢕⢕⢕⢕⢕⢕⠀</a:t>
            </a:r>
            <a:br/>
            <a:r>
              <a:t>⢕⢕⢕⢕⢕⢕⢕⢕⢕⢕⢕⢕⢕⢕⢕⢕⢕⢕⢕⢕⢕⢕⢕⢕⢕⢕⢕⢕⢕⢕⢕⢕⢕⢕⢕⢕⢕⢕⢕⣼⣿⣿⣿⣿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⡀⠀⣰⣶⣦⣤⣄⢄⡀⢀⠀⠀⠀⠀⠀⠀⠀⠀⠀⠀⠀⠀⠀⠀⠀⠀⠀⢅⢕⢕⢕⢕⢕⢕⢕⢕⢕⣵⣿⣿⣿⣿⣿⣿⣿⢕⢕⢕⢕⢕⢕⣱⣿⡿⢕⢕⢱⣿⣿⣿⣿⣿⣿⣿⣿⣿⣿⣿⣿⡟⢕⢕⢕⢕⢕⢕⣾⣿⣿⣿⣿⣿⣿⣿⣿⢇⣕⡕⢕⢕⢕⢕⠀</a:t>
            </a:r>
            <a:br/>
            <a:r>
              <a:t>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⣷⣷⣷⣶⣶⣶⣦⣴⣴⣤⣄⢀⢀⢔⢕⢕⢕⢕⢕⢕⢕⢕⣵⣿⣿⣿⣿⣿⣿⣿⣿⡇⢕⢕⢕⢕⢕⣱⣿⢏⢕⢕⣵⣿⣿⣿⣿⣿⣿⣿⣿⣿⣿⣿⣿⡟⢕⢕⢕⢕⢕⢕⣾⣿⣿⣿⣿⣿⣿⣿⣿⡟⢰⣿⣿⣿⣧⣕⢕⠀</a:t>
            </a:r>
            <a:br/>
            <a:r>
              <a:t>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⣱⣾⣿⣿⣿⣿⣿⣿⣿⣿⣿⡿⢕⢕⢕⢕⣱⣾⢟⢕⢕⢕⣾⣿⣿⣿⣿⣿⣿⣿⣿⣿⣿⣿⣿⡿⢕⢕⢕⢕⢕⢕⣸⣿⣿⣿⣿⣿⣿⣿⣿⣿⢕⢜⢝⢿⣿⣿⣿⣷⠀</a:t>
            </a:r>
            <a:br/>
            <a:r>
              <a:t>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⣵⣿⣿⣿⣿⣿⣿⣿⣿⣿⣿⣿⡿⢕⢕⢕⢕⣱⡿⢕⢕⢕⣡⣿⣿⣿⣿⣿⣿⣿⣿⣿⣿⣿⣿⣿⣿⢇⢕⢕⢕⢕⢕⣱⣿⣿⣿⣿⣿⣿⣿⣿⣿⢇⢕⢕⢕⢕⢜⢝⢻⢿⠀</a:t>
            </a:r>
            <a:br/>
            <a:r>
              <a:t>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⠿⠿⠿⠿⠾⣟⣛⣛⣿⣿⣿⣿⣿⣿⣿⣿⣿⣿⣿⣿⣿⣿⣿⣿⣿⣿⣿⣿⣿⣿⣿⣿⣿⣿⣿⢟⢕⢕⢕⢕⢕⢕⢕⣵⣾⣿⣿⣿⣿⣿⣿⣿⣿⣿⣿⣿⣿⢏⢕⢕⢕⠕⡼⢝⢕⢕⣱⣾⣿⣿⣿⣿⣿⣿⣿⣿⣿⣽⣿⣿⣿⣿⢏⢕⢕⢕⢕⢕⣱⣿⣿⣿⣿⣿⣿⣿⣿⣿⡏⣕⡕⢕⢕⢕⢕⢕⢕⢕⠀</a:t>
            </a:r>
            <a:br/>
            <a:r>
              <a:t>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⢔⢄⢀⢄⢌⢍⢍⢟⢝⠛⠛⢉⢛⢛⢛⢿⢛⢝⢕⢍⠉⠻⠿⣿⣿⣿⣿⣿⣿⣿⣿⡿⢟⢕⢕⢕⢕⢕⢕⣵⣾⣿⣿⣿⣿⣿⣿⣿⣿⣿⣿⣿⣿⣿⣿⢇⢕⢕⢕⢕⢕⢕⢕⢱⣾⣿⣿⣿⣿⣿⣿⣿⣿⣿⡏⣿⣿⣿⣿⣿⡟⢕⢕⢕⢕⢕⢱⣿⣿⣿⣿⣿⣿⣿⣿⣿⡽⢱⣿⣿⣿⣿⣷⣷⣷⣷⣵⠀</a:t>
            </a:r>
            <a:br/>
            <a:r>
              <a:t>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⣯⡉⢔⢕⢕⢕⢕⢕⢕⢕⢕⢄⢄⢔⢔⢕⢕⢕⢕⢕⠑⢕⢔⣶⣷⣼⣡⣻⣿⣿⣿⣿⣿⢟⢝⢕⢕⢕⢕⢕⢕⣵⣿⣿⣿⣿⣿⣿⣿⣿⣿⣿⣿⡿⢟⢝⣱⢟⢕⢕⢕⢕⢑⢜⢕⠕⣵⣿⣿⣿⣿⣿⣿⣿⣿⣿⡿⢋⡾⠎⣿⣿⣿⡿⢕⢕⢕⢕⢕⢱⣿⣿⣿⣿⣿⣿⣿⣿⣿⣿⢇⢜⢟⢟⢟⢟⢿⢿⣿⣿⣿⠀</a:t>
            </a:r>
            <a:br/>
            <a:r>
              <a:t>⢕⢕⢕⢕⢕⢕⢕⢕⢕⢕⢕⢕⢕⢕⢕⢕⢕⢕⢕⢕⢕⢕⢕⢕⢕⢕⢕⢕⢕⢕⢕⢕⢕⢕⢕⢕⢕⢜⣿⣿⣿⣿⣿⣿⣿⣿⣿⣿⣿⣿⣿⣿⣿⣿⣿⣿⣿⣿⣿⣿⣿⣿⣿⣿⣿⣿⣿⣿⣿⣿⣿⢿⢿⢿⣿⣿⣿⣿⣿⣿⣿⣿⣿⣿⣿⣿⣿⣿⣿⣿⣿⣿⣿⣿⣿⣿⣿⣿⣿⣿⣿⣿⣿⣿⣿⣿⣿⣿⣿⣿⣿⣿⣿⣿⣿⣿⣿⣿⣿⣿⣿⣿⣿⣿⣿⣿⣿⣿⣿⣿⠷⢁⢕⢕⢕⢕⢕⢕⢕⢕⢕⢕⢕⢕⢕⢕⢕⢕⢕⠕⢄⢿⣿⣿⣿⣿⣷⣿⣿⡿⢏⢕⢕⢕⢕⢕⢕⣕⣾⣿⣿⣿⣿⣿⣿⣿⣿⣿⣿⢿⢏⢕⢕⣱⢞⢕⢕⢕⢕⢕⢕⢕⢕⢱⣿⣿⣿⣿⣿⣿⣿⣿⣿⣿⣿⢑⡌⠕⢸⣿⣿⣿⢇⢕⢕⢕⢕⢕⣾⣿⣿⣿⣿⣿⣿⣿⣿⣿⡏⢕⢕⢕⢕⢕⢕⢕⠕⢕⢕⢝⠀</a:t>
            </a:r>
            <a:br/>
            <a:r>
              <a:t>⢕⢕⢕⢕⢕⢕⢕⢕⢕⢕⢕⢕⢕⢕⢕⢕⢕⢕⢕⢕⢕⢕⢕⢕⢕⢕⢕⢕⢕⢕⢕⢕⢕⢕⢕⢕⢕⢕⣿⣿⣿⣿⣿⣿⣿⣿⣿⣿⣿⣿⣿⣿⣿⣿⣿⣿⣿⣿⣿⣿⣿⣿⣿⣿⣿⣿⣿⢟⢟⢏⢝⢕⢕⢕⢔⢝⢝⢻⢿⣿⣿⣿⣿⣿⣿⣿⣿⣿⣿⣿⣿⣿⣿⣿⣿⣿⣿⣿⣿⣿⣿⣿⣿⣿⣿⣿⣿⣿⣿⣿⣿⣿⣿⣿⣿⣿⣿⣿⣿⣿⣿⣿⣿⣿⣿⣿⣿⣿⣷⣶⣿⡕⢔⢕⢕⢕⢕⢕⢕⢕⢕⢕⢕⢕⢕⢕⢕⢕⢕⢕⠔⣝⡹⣏⣿⢽⢏⢏⢕⢕⢕⢕⢕⢕⣑⣵⣿⣿⣿⣿⣿⣿⣿⡿⢿⢟⢟⢝⢕⢕⢕⣱⡾⢏⢕⢕⢕⢕⢕⢕⢕⢕⣸⣿⣿⡿⣿⣿⣿⣿⣿⣿⣿⡟⠏⢀⢕⢔⣿⣿⣿⢇⢕⢕⢕⢕⢕⣾⣿⣿⣿⣿⣿⣿⣿⣿⣿⡾⢕⢕⢕⢕⢕⢕⢕⢕⢕⢕⢔⢔⠀</a:t>
            </a:r>
            <a:br/>
            <a:r>
              <a:t>⢕⢕⢕⢕⢕⢕⢕⢕⢕⢕⢕⢕⢕⢕⢕⢕⢕⢕⢕⢕⢕⢕⢕⢕⢕⢕⢕⢕⢕⢕⢕⢕⢕⢕⢕⢕⢕⢕⢸⣿⣿⣿⣿⣿⣿⣿⣿⣿⣿⣿⣿⣿⣿⣿⣿⣿⣿⣿⣿⣿⣿⣿⣿⣿⣿⣿⣿⡕⢕⠕⠕⠕⠕⠕⢕⢕⢕⢕⢕⢕⢝⢻⣿⣿⣿⣿⣿⣿⣿⣿⣿⣿⣿⣿⣿⣿⣿⣿⣿⣿⣿⣿⣿⣿⣿⣿⣿⣿⣿⣿⣿⣿⣿⣿⣿⣿⣿⣿⣿⣿⣿⣿⣿⣿⣿⣿⣿⣿⣿⣿⣿⠗⠕⢕⢕⢕⢕⢕⢕⢕⢕⢕⢕⢕⢕⢕⢕⢕⢕⢕⢸⣿⡯⢝⢇⢕⢕⢕⢕⢕⢕⣱⣵⣿⣿⣿⣿⢿⢟⢟⢏⢕⢕⢕⢕⢕⢕⢕⢕⣵⣾⡿⢕⢕⢕⢕⢕⢕⢕⢕⢕⣼⣿⡟⣿⢷⣿⣿⣿⣿⣿⣿⡿⢕⢔⠔⠕⣾⣿⣿⡟⢕⢕⢕⢕⢱⣾⣿⣿⣿⣿⣿⣿⣿⣿⣿⣿⢇⢕⢕⢕⢕⢕⢕⣕⣕⢕⢕⢕⢕⠀</a:t>
            </a:r>
            <a:br/>
            <a:r>
              <a:t>⢕⢕⢕⢕⢕⢕⢕⢕⢕⢕⢕⢕⢕⢕⢕⢕⢕⢕⢕⢕⢕⢕⢕⢕⢕⢕⢕⢕⢕⢕⢕⢕⢕⢕⢕⢕⢕⢕⢜⣿⣿⣿⣿⣿⣿⣿⣿⣿⣿⣿⣿⣿⣿⣿⣿⣿⣿⣿⣿⣿⣿⣿⣿⣿⣿⣿⣿⣧⣕⢕⢗⢗⢗⢺⢿⢿⢿⢷⢕⡕⢕⢕⢔⢜⢻⢿⣿⣿⣿⣿⣿⣿⣿⣿⣿⣿⣿⣿⣿⣿⣿⣿⣿⣿⣿⣿⣿⣿⣿⣿⣿⣿⣿⣿⣿⣿⣿⣿⣿⣿⣿⣿⣿⣿⣿⣿⣿⣿⣿⣿⣿⣿⣄⠕⢕⢕⢕⢕⢕⢕⢕⡇⢕⢑⠕⢕⢴⠰⢕⢔⢕⢕⢕⢕⢕⢕⠕⢕⣕⣱⡾⢿⢟⢟⢝⢕⢕⢕⢕⢕⢕⢕⢕⢕⢕⢕⣕⣵⣿⣿⢟⢕⢕⢕⢕⢕⢕⢕⢕⣱⣾⣿⡿⠛⠿⢿⣿⣿⣿⣿⣿⡿⢇⢕⢕⢕⣼⣿⣿⣿⢇⢕⢕⢕⣱⣿⣿⣿⣿⣿⣿⣿⣿⣿⣿⣿⡏⢕⢕⢕⢕⢕⢕⣿⣿⣿⢇⢕⢕⢕⠀</a:t>
            </a:r>
            <a:br/>
            <a:r>
              <a:t>⢕⢕⢕⢕⢕⢕⢕⢕⢕⢕⢕⢕⢕⢕⢕⢕⢕⢕⢕⢕⢕⢕⢕⢕⢕⢕⢕⢕⢕⢕⢕⢕⢕⢕⢕⢕⢕⢕⢕⢹⣿⣿⣿⣿⣿⣿⣿⣿⣿⣿⣿⣿⣿⣿⣿⣿⣿⣿⣿⣿⣿⣿⣿⣿⣿⣿⣿⣿⣿⣷⣦⣷⣿⣿⣽⣽⣵⣵⣕⢕⢕⢔⢅⢑⠕⠕⢕⢍⢝⢻⢿⣿⣿⣿⣿⣿⣿⣿⣿⣿⣿⣿⣿⣿⣿⣿⣿⣿⣿⣿⣿⣿⣿⣿⣿⣿⣿⣿⣿⣿⣿⣿⣿⣿⣿⣿⣿⣿⣿⣿⣿⣿⣿⣿⡅⢕⢕⢕⢕⢕⢇⢕⢕⢕⢕⢕⢕⢕⢕⢕⢕⢕⢔⢕⢕⢕⢕⢜⢕⢕⢕⣕⣵⣵⢗⢕⢕⢕⢕⢕⢕⢕⢕⢕⣵⣾⣿⣿⢟⢕⢕⢕⢕⢕⢕⢕⢕⢕⣵⣿⣿⢏⠀⠀⠑⣴⣿⣿⢿⣿⢛⢕⢕⢕⢕⢱⣿⣿⣿⡟⢕⢕⢕⣵⣿⣿⣿⣿⣿⣿⣿⣿⣿⣿⣿⡿⢕⢕⢕⢕⢕⢕⢕⢿⢟⢕⢕⢕⢕⢕⠀</a:t>
            </a:r>
            <a:br/>
            <a:r>
              <a:t>⢕⢕⢕⢕⢕⢕⢕⢕⢕⢕⢕⢕⢕⢕⢕⢕⢕⢕⢕⢕⢕⢕⢕⢕⢕⢕⢕⢕⢕⢕⢕⢕⢕⢕⢕⢕⢕⢕⢕⢕⢿⣿⣿⣿⣿⣿⣿⣿⣿⣿⣿⣿⣿⣿⣿⣿⣿⣿⣿⣿⣿⣿⣿⣿⣿⣿⣿⣿⣿⣿⣿⣿⣿⣿⣿⣿⣿⣿⣿⣷⣗⣕⣕⠕⢕⢔⢔⢀⣄⣅⣅⣼⣿⣿⣿⣿⣿⣿⣿⣿⣿⣿⣿⣿⣿⣿⣿⣿⣿⣿⣿⣿⣿⣿⣿⣿⣿⣿⣿⣿⣿⣿⣿⣿⣿⣿⣿⣿⣿⣿⣿⣿⣷⣧⣵⣕⡕⡕⢕⢕⢕⢕⢕⢕⢕⢕⢕⢕⢕⢕⢕⣕⣕⣱⣵⣵⣵⣷⣾⣿⣿⣿⢟⢕⢕⢕⢕⢕⢕⢕⢕⣱⣾⣿⣿⣿⢏⢕⢕⢕⢕⢕⢕⢕⢕⢕⣱⣾⣿⣿⢟⢕⠁⢄⢀⣿⣿⣋⣿⢇⢕⢕⢕⢕⢑⣾⣿⢟⣿⢇⢕⢕⢑⣿⣿⣿⣿⣿⣿⣿⣿⣿⣿⣿⣿⢇⢕⢕⢕⢕⢕⢕⢕⢕⢕⢕⢕⢕⢕⢕⠀</a:t>
            </a:r>
            <a:br/>
            <a:r>
              <a:t>⢕⢕⢕⢕⢕⢕⢕⢕⢕⢕⢕⢕⢕⢕⢕⢕⢕⢕⢕⢕⢕⢕⢕⢕⢕⢕⢕⢕⢕⢕⢕⢕⢕⢕⢕⢕⢕⢕⢕⢕⢜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⣾⣵⣝⣷⣮⣿⣿⣿⣿⣿⣿⣿⣿⣿⣿⣿⣿⣿⣿⣿⣿⢟⢕⢕⢕⢕⢕⢕⢕⣱⣵⣿⣿⣿⣿⢟⢕⢕⢕⢕⢕⢕⢕⢕⢕⢕⣼⣿⣿⣿⡟⠕⢕⠕⠕⣿⣿⡛⢍⢕⢕⢕⢕⢕⢕⣪⣿⣿⢕⢟⢕⢕⢕⢠⣿⣿⣿⣿⣿⣿⣿⣿⣿⣿⣿⡏⢕⢕⢕⢕⢕⢕⢕⢕⢕⢕⢕⢕⢕⢕⢕⠀</a:t>
            </a:r>
            <a:br/>
            <a:r>
              <a:t>⢕⢕⢕⢕⢕⢕⢕⢕⢕⢕⢕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⢕⢕⢕⢕⢕⣕⣵⣷⣿⣿⣿⣿⣿⢟⢝⢕⢕⢕⢕⢕⢕⢕⢕⢕⣱⣿⣿⣿⣿⢟⢕⢕⢕⢕⢼⡿⠀⠀⢕⢕⢕⢕⢕⢕⢡⣿⣿⡏⢕⢕⢕⢕⢕⣸⣿⣿⣿⣿⣿⣿⣿⣿⣿⣿⡿⢕⢕⢕⢕⢕⢕⢕⣵⣾⢕⢕⢕⢕⢕⢕⢕⠀</a:t>
            </a:r>
            <a:br/>
            <a:r>
              <a:t>⢕⢕⢕⢕⢕⢕⢕⢕⢕⢕⢕⢕⢕⢕⢕⢕⢕⢕⢕⢕⢕⢕⢕⢕⢕⢕⢕⢕⢕⢕⢕⢕⢕⢕⢕⢕⢕⢕⢕⢕⢕⢕⢕⢙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⢕⢕⢕⢕⣕⣵⣵⣾⣿⣿⣿⣿⡿⢟⢏⢕⢕⢕⢕⢕⢕⢕⢕⢕⢕⢕⣾⣿⣿⣿⣿⡟⢕⢕⢕⢕⢕⢄⢔⢕⢕⢕⢕⢕⢕⢕⢑⣾⣿⣿⡇⢕⢕⢕⢕⢕⣿⣿⣿⣿⣿⣿⣿⣿⣿⣿⣿⠕⢕⢕⢕⢕⢕⢕⢕⢝⢕⢕⢕⢕⢕⢕⢕⢕⠀</a:t>
            </a:r>
            <a:br/>
            <a:r>
              <a:t>⢕⢕⢕⢕⢕⢕⢕⢕⢕⢕⢜⢕⢕⢕⢕⢕⢕⢕⢕⢕⢕⢕⢕⢕⢕⢕⠑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⢝⢕⢕⢕⣵⣵⣷⣿⣿⣿⣿⣿⡿⢟⢏⢕⢕⢕⢕⢕⢕⢕⢕⢕⢕⢕⢕⢕⣡⣿⣿⣿⣿⣿⢟⢕⢕⢕⢕⢕⢕⢕⢕⢕⢕⢕⢕⢕⢕⢕⣼⣿⣿⣿⡇⢕⢕⢕⢕⢕⣿⣿⣿⣿⣿⣿⣿⣿⣿⣿⢕⢕⢕⢕⢕⢕⢕⢕⢕⢕⢕⢕⢕⢕⢕⢕⠕⣵⠀</a:t>
            </a:r>
            <a:br/>
            <a:r>
              <a:t>⢕⢕⢕⢕⢕⢕⢕⢕⢕⢕⢕⢕⢕⢕⢕⢕⢕⢕⢕⢕⢕⢕⢕⢕⢕⢕⢑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⢝⠕⣕⣱⣵⣵⣾⣿⣿⣿⣿⣿⢿⢟⢏⢝⢕⢕⢕⢕⢕⢕⢕⢕⢕⢕⢕⢕⢕⢕⢕⢕⣴⣿⣿⣿⣿⣿⡟⢕⢕⢕⢕⢕⢕⢕⢕⢕⢕⢕⢕⢕⢕⢕⢡⣿⣿⣿⣿⡇⢕⢕⢕⢕⢑⣿⣿⣿⣿⣿⣿⣿⣿⣿⡏⢅⢕⢕⢕⢕⢕⢕⢕⢕⢕⢕⢕⢕⢕⢕⣥⣿⣿⠀</a:t>
            </a:r>
            <a:br/>
            <a:r>
              <a:t>⢕⢕⢕⢕⢕⢕⢕⢕⢱⢜⢕⢕⢕⢕⢕⢕⢕⢕⢕⢕⢕⢕⢕⢕⢕⢕⢕⢕⢕⢕⢕⢕⢕⢕⢕⢕⢕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⡟⢟⢟⢟⡟⢝⣙⣵⣵⣧⣷⣷⣾⡿⢿⢿⢟⢟⢟⢟⢝⢝⢕⢕⢕⢕⢕⢕⢕⢕⢕⢕⢕⢕⢕⢕⢕⢕⢕⢕⢕⢕⢕⣸⣿⣿⣿⣿⣿⡿⢕⢕⢕⢕⢕⢕⢕⢕⢕⢕⢕⢑⢕⢕⢕⢕⣼⣿⣿⣿⣿⢕⢕⢕⢕⢕⢰⣿⣿⣿⣿⣿⣿⣿⣿⣿⢇⢕⢕⢕⢕⢕⢕⢕⢕⢕⢕⢕⢕⢕⢕⢜⢝⢝⢕⠀</a:t>
            </a:r>
            <a:br/>
            <a:r>
              <a:t>⢕⢕⢕⢕⢕⢕⢕⢕⢑⢕⢕⢕⢕⢕⢕⢕⢕⢕⢕⢕⢕⢕⢕⢕⢕⢔⡖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⣷⣷⣷⣧⣵⣵⣵⣵⣵⣵⣵⣷⣷⢧⢇⢔⢕⢕⢕⢕⢕⢕⢕⢕⢕⢕⢕⢕⢕⢕⢕⢕⢕⢕⢕⢕⢕⢕⢕⢕⢕⣼⣿⣿⣿⣿⣿⣿⢇⢕⢕⢕⢕⢕⢕⢕⢕⢕⢕⢕⢕⢕⢕⢕⢡⣿⣿⣿⣿⢇⢕⢕⢕⢕⢕⣼⣿⣿⣿⣿⣿⣿⣿⣿⢇⢀⠕⠕⢕⢕⠕⠑⠕⢕⢕⢕⢕⢕⢕⢕⢕⢕⢕⢕⠀</a:t>
            </a:r>
            <a:br/>
            <a:r>
              <a:t>⢕⢕⢕⢕⢕⢕⢕⢕⡜⢕⢕⢕⢕⢕⢕⢕⢕⢕⢕⢕⢕⢕⢕⢕⠕⣤⡕⢕⢕⢕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⢏⢕⢕⢕⢕⢕⢕⢕⢕⢕⢕⢕⢕⢕⢕⢕⢕⢕⢕⢕⢕⢕⢕⢕⢕⢕⢕⢱⣾⣿⣿⣿⣿⣿⣿⢇⢕⢕⢕⢕⢕⢕⢕⢕⢕⢕⢕⢕⢕⢕⢕⢕⣼⣿⣿⣿⡿⢕⢕⢕⢕⢕⠕⣿⣿⣿⣿⣿⣿⣿⣿⣿⢕⢕⢕⢔⢔⢄⢀⢀⠀⠀⠀⠁⠁⠑⠑⠑⠕⠑⢑⢑⠀</a:t>
            </a:r>
            <a:br/>
            <a:r>
              <a:t>⢕⢕⢕⢕⢕⢕⢕⢑⢕⢕⢕⢕⢕⢕⢕⢕⢕⢕⢕⢕⢕⢕⢕⢕⢸⢸⣿⢕⢕⢕⢕⢕⢕⢕⢕⢕⢕⢕⢕⢕⢕⢕⢕⢕⢕⢕⢕⢕⢕⢕⢕⢕⢜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⢕⢕⢕⢕⢕⢕⢕⢕⢕⢕⢕⢕⢕⢕⢕⢕⢕⢕⢕⢕⢕⢕⢕⢕⢕⣱⣿⣿⣿⣿⣿⣿⣿⢏⢕⢕⢕⢕⢕⢕⢕⢕⢕⢕⢕⢕⢅⢕⢅⢱⢗⣿⣿⣿⣿⢇⢕⢕⢕⢕⢕⢸⣿⣿⣿⣿⣿⣿⣿⣿⡏⢕⢕⢕⢕⢕⢕⢕⢕⢕⢕⢕⢔⢔⢔⢕⢕⢕⠕⢕⢕⠀</a:t>
            </a:r>
            <a:br/>
            <a:r>
              <a:t>⢕⢕⢕⢕⢕⢕⢕⢕⢕⢕⢕⢕⢕⢕⢕⢕⢕⢕⢕⢕⢕⢕⢕⢕⣼⣿⣿⡕⢕⢕⢕⢕⢕⢕⢕⢕⢕⢕⢕⢕⢕⢕⢕⢕⢕⢕⢕⢕⢕⢕⢕⢕⢕⢕⢌⠿⣿⣿⣿⣿⣿⣿⣿⣿⣿⣿⣿⣿⣿⣿⣿⣿⣿⣿⣿⣿⣿⣿⣿⣿⣿⣿⣿⣿⣿⣿⣿⣿⣿⣿⣿⣿⣿⣿⣿⣿⣿⣿⣿⣿⣿⣿⣿⣿⣿⣿⣿⣿⣿⣿⣿⣿⣿⣿⣿⣿⣿⣿⣿⣿⣿⣿⣿⣿⣿⣿⣿⣿⣿⣿⣿⣿⣿⣿⣿⣿⣿⣿⣿⣿⣿⡿⢟⢕⢕⢕⢕⢕⢕⢕⢕⢕⢕⢕⢕⢕⢕⢕⢕⢕⢕⢕⢕⢕⢕⢕⢕⢕⢕⢕⢕⢕⢕⣵⣿⣿⣿⣿⣿⣿⣿⡏⢕⢕⢕⢕⢕⢕⢕⢕⢕⢕⢅⢕⢅⢕⢕⢕⢕⣿⣿⣿⣿⣿⢕⢕⢕⢕⢕⢕⣾⣿⣿⣿⣿⣿⣿⣿⡿⢕⢕⢕⢕⢕⢕⢕⢕⢕⢕⢕⢕⢕⢕⢕⢕⢕⢕⢱⢕⡇⠀</a:t>
            </a:r>
            <a:br/>
            <a:r>
              <a:t>⢕⢕⢕⢕⢕⢕⢕⢕⢕⢕⢕⢕⢕⢕⢕⢕⢕⢕⢕⢕⢕⢕⢕⢕⣿⣿⣿⡇⢕⢕⢕⢕⢕⢕⢕⢕⢕⢕⢕⢕⢕⢕⢕⢕⢕⢕⢕⢕⢕⢕⢕⢕⢕⢕⢕⢕⢝⠿⣿⣿⣿⣿⣿⣿⣿⣿⣿⣿⣿⣿⣿⣿⣿⣿⣿⣿⣿⣿⣿⣿⣿⣿⣿⣿⣿⣿⣿⣿⣿⣿⣿⣿⣿⣿⣿⣿⣿⣿⣿⣿⣿⣿⣿⣿⣿⣿⣿⣿⣿⣿⣿⣿⣿⣿⣿⣿⣿⣿⣿⣿⣿⣿⣿⣿⣿⣿⣿⣿⣿⣿⣿⣿⣿⣿⣿⣿⣿⣿⣿⢿⢇⢕⢕⢕⢕⢕⢕⢕⢕⢕⢕⢕⢕⢕⢕⢕⢕⢕⢕⢕⢕⢕⢕⢕⢕⢕⢕⢕⢕⢕⢕⢕⣵⣿⣿⣿⣿⣿⣿⣿⣿⢇⢕⢕⢕⢕⢕⢕⢕⢕⢕⢕⢕⢕⢕⢕⢕⢕⠀⣿⣿⣿⣿⡇⢕⢕⢕⢕⢕⢱⣿⣿⣿⣿⣿⣿⣿⣿⡇⢕⢅⢕⢕⢕⢕⢕⢕⢕⢕⢕⢕⢕⢕⢕⢕⢕⢕⢕⢕⢱⠀</a:t>
            </a:r>
            <a:br/>
            <a:r>
              <a:t>⢕⢕⢕⢕⢕⢕⢕⢕⢕⢕⢕⢕⢕⢕⢕⢕⢕⢕⢕⢕⢕⢕⢕⢑⣿⣿⣿⣷⢕⢕⢕⢕⢕⢕⢕⢕⢕⢕⢕⢕⢕⢕⢕⢕⢕⢕⢕⢕⢕⢕⢕⢕⢕⢕⢕⢕⢕⢕⢸⢿⣿⣿⣿⣿⣿⣿⣿⣿⣿⣿⣿⣿⣿⣿⣿⣿⣿⣿⣿⣿⣿⣿⣿⣿⣿⣿⣿⣿⣿⣿⣿⣿⣿⣿⣿⣿⣿⣿⣿⣿⣿⣿⣿⣿⣿⣿⣿⣿⣿⣿⣿⣿⣿⣿⣿⣿⣿⣿⣿⣿⣿⣿⣿⣿⣿⣿⣿⣿⣿⣿⣿⣿⣿⣿⣿⡿⢟⢝⢕⢕⢕⢕⢕⢕⢕⢕⢕⢕⢕⢕⢕⢕⢕⢕⢕⢕⢕⢕⢕⢕⢕⢕⢕⢕⢕⢕⢕⢕⢕⢕⢕⣼⣿⣿⣿⣿⣿⣿⣿⣿⢏⢕⢕⢕⢕⢕⢕⢕⢕⢕⢕⢕⢕⢕⢕⢕⢕⢕⢸⣿⣿⣿⣿⢕⢕⢕⢕⢕⢕⣾⣿⣿⣿⣿⣿⣿⣿⣿⢕⢕⢕⠕⢕⢕⢕⢕⢕⢕⢕⢕⢕⢕⢕⢕⢕⢕⢕⢕⢕⢕⠀</a:t>
            </a:r>
            <a:br/>
            <a:r>
              <a:t>⢕⢕⢕⢕⢕⢕⢕⢕⢕⢕⢕⢕⢕⢕⢕⢕⢕⢕⢕⢕⢕⢕⢕⢸⣿⣿⣿⣿⢕⢕⢕⢕⢕⢕⢕⢕⢕⢕⢕⢕⢕⢕⢕⢕⢕⢕⢕⢕⢕⢕⢕⢕⢕⢕⢕⢕⢕⢕⢕⢔⢻⣿⣿⣿⣿⣿⣿⣿⣿⣿⣿⣿⣿⣿⣿⣿⣿⣿⣿⣿⣿⣿⣿⣿⣿⣿⣿⣿⣿⣿⣿⣿⣿⣿⣿⣿⣿⣿⣿⣿⣿⣿⣿⣿⣿⣿⣿⣿⣿⣿⣿⣿⣿⣿⣿⣿⣿⣿⣿⣿⣿⣿⣿⣿⣿⣿⣿⣿⣿⣿⢿⢿⢟⢝⢕⢕⢕⢕⢕⢕⢕⢕⢕⢕⢕⢕⢕⢕⢕⢕⢕⢕⢕⢕⢕⢕⢕⢕⢕⢕⢕⢕⢕⢕⢕⢕⢕⢕⢕⢕⣾⣿⣿⣿⣿⣿⣿⣿⣿⡇⢕⢕⢕⢕⢕⢕⢕⢕⢕⢕⢕⢕⢕⢕⢕⢕⢕⢕⢸⣿⣿⣿⡇⢕⢕⢕⢕⢕⢱⣿⣿⣿⣿⣿⣿⣿⣿⡇⢕⢕⢕⢔⢕⢕⢕⢕⢕⢕⢕⢕⢕⢕⢕⢕⢕⢕⢕⢕⢕⠑⠀</a:t>
            </a:r>
            <a:br/>
            <a:r>
              <a:t>⢕⢕⢕⢕⢕⢕⢕⢕⢕⢕⢕⢕⢕⢕⢕⢕⢕⢕⢕⢕⢕⢕⢕⣸⣿⣿⣿⣿⢕⢕⢕⢕⢕⢕⢕⢕⢕⢕⢕⢕⢕⢕⢕⢕⢕⢕⢕⢕⢕⢕⢕⢕⢕⢕⢕⢕⢕⢕⢕⢕⢕⢜⢹⢿⣿⣿⣿⣿⣿⣿⣿⣿⣿⣿⣿⣿⣿⣿⣿⣿⣿⣿⣿⣿⣿⣿⣿⣿⣿⣿⣿⣿⣿⣿⣿⣿⣿⣿⣿⣿⣿⣿⣿⣿⣿⣿⣿⣿⣿⣿⣿⣿⣿⣿⣿⣿⣿⣿⣿⣿⡿⢿⢿⢟⢟⢟⢏⢝⢔⢕⢕⢕⢕⢕⢕⢕⢕⢕⢕⢕⢕⢕⢕⢕⢕⢕⢕⢕⢕⢕⢕⢕⢕⢕⢕⢕⢕⢕⢕⢕⢕⢕⢕⢕⢕⢕⢕⢕⢕⣾⣿⣿⣿⣿⣿⣿⣿⣿⡟⢕⢕⢕⢕⢕⢕⢕⢕⢕⢱⢑⢕⢕⢕⢕⢕⢕⢕⢕⣿⣿⣿⣿⡇⢕⢕⢕⢕⢕⢕⣿⣿⣿⣿⣿⣿⣿⣿⢕⢕⢕⢕⢕⢁⢕⢕⢕⢕⢕⢕⢕⢕⢕⢕⢕⢕⢕⢕⢕⠑⠀⠀</a:t>
            </a:r>
            <a:br/>
            <a:r>
              <a:t>⢕⢕⢕⢕⢕⢕⢕⢇⢕⢕⢕⢕⢕⢕⢕⢕⢕⢕⢕⢕⢕⢕⢡⣿⣿⣿⣿⣿⢇⢕⢕⢕⢕⢕⢕⢕⢕⢕⢕⢕⢕⢕⢕⢕⢕⢕⢕⢕⢕⢕⢕⢕⢕⢕⢕⢕⢕⢕⢕⢕⢕⢕⢕⢕⢙⣿⣿⣿⣿⣿⣿⣿⣿⣿⣿⣿⣿⣿⣿⣿⣿⣿⣿⣿⣿⣿⣿⣿⣿⣿⣿⣿⣿⣿⣿⣿⣿⣿⣿⣿⣿⣿⣿⣿⣿⣿⣿⣿⣿⣿⣿⣿⢿⢿⢟⢟⢟⢟⢝⢕⢕⢕⢕⢕⢕⢕⢕⢕⢕⢕⢕⢕⢕⢕⢕⢕⢕⢕⢕⢕⢕⢕⢕⢕⢕⢕⢕⢕⢕⢕⢕⢕⢕⢕⢕⢕⢕⢕⢕⢕⢕⢕⢕⢕⢕⢕⢕⢱⣾⣿⣿⣿⣿⣿⣿⣿⢿⡿⢅⢕⢕⢕⢕⢕⢕⢕⢕⢕⢕⢕⢕⢕⢕⢕⢕⢕⢕⢕⣿⣿⣿⣿⢕⢕⢕⢕⢕⢕⢕⣿⣿⣿⣿⣿⣿⣿⡏⢕⢕⢕⢕⢕⢕⢑⢕⢕⢕⢕⢕⢕⢕⢕⢕⢕⢕⢕⢕⠕⠀⠀⠀</a:t>
            </a:r>
            <a:br/>
            <a:r>
              <a:t>⢕⢕⢕⢕⢕⢕⢕⢕⢕⢕⢕⢕⢕⢕⢕⢕⢕⢕⢕⢕⢕⢕⢳⣿⣿⣿⣿⣿⢕⢕⢕⢕⢕⢕⢕⢕⢕⢕⢕⢕⢕⢕⢕⢕⢕⢕⢕⢕⢕⢕⢕⢕⢕⢕⠕⢕⢕⢕⢕⢕⢕⢕⢕⢕⢕⢜⢟⣿⣿⣿⣿⣿⣿⣿⣿⣿⣿⣿⣿⣿⣿⣿⣿⣿⣿⣿⣿⣿⣿⣿⣿⣿⣿⣿⣿⣿⣿⣿⣿⣿⠿⢿⢛⢛⢛⢟⢏⢝⢍⢍⢔⢕⢕⢕⢕⢕⢕⢕⢕⢕⢕⢕⢕⢕⢕⢕⢕⢕⢕⢕⢕⢕⢕⢕⢕⢕⢕⢕⢕⢕⢕⢕⢕⢕⢕⢕⢕⢕⢕⢕⢕⢕⢕⢕⢕⢕⢕⢕⢕⢕⢕⢕⢕⢕⢕⢕⢑⣾⣿⣿⣿⣿⣿⣿⣿⢏⣾⡇⠕⢕⢕⢕⢕⢕⢕⢕⢕⢑⢐⢕⢕⢕⢕⢕⢕⢕⢕⠕⣿⣿⣿⣿⢕⢕⢕⢕⢕⢕⢰⣿⣿⣿⣿⣿⣿⣿⢕⢕⢕⢕⢕⢕⢕⢕⢕⢕⢕⢕⢕⢅⢑⢕⢕⢕⢕⢕⢕⠀⠀⠀⠀</a:t>
            </a:r>
            <a:br/>
            <a:r>
              <a:t>⢕⢕⢕⢕⢕⢕⢕⢕⢕⢕⢕⢕⢕⢕⢕⢕⢕⢕⢕⢕⢕⢱⣿⢿⣿⣿⣿⣿⢕⢕⢕⢕⢕⢕⢕⢕⢕⢕⢕⢕⢕⢕⢕⢕⢕⢕⢕⢕⢕⢕⢕⢕⢕⢕⢕⢕⢕⢕⢕⢕⢕⢕⢕⢕⢕⢕⢕⢕⢜⢟⢛⢻⢿⢿⢿⢿⢿⢿⢿⢛⢟⢟⢟⢟⢟⢟⢝⢍⢍⢝⢝⢝⢝⢝⢝⢝⢕⢕⢕⢕⢕⢕⢕⢕⢕⢕⢕⢕⢕⢕⢕⢕⢕⢕⢕⢕⢕⢕⢕⢕⢕⢕⢕⢕⢕⢕⢕⢕⢕⢕⢕⢕⢕⢕⢕⢕⢕⢕⢕⢕⢕⢕⢕⢕⢕⢕⢕⢕⢕⢕⢕⢕⢕⢕⢕⢕⢕⢕⢕⢕⢕⢕⢕⢕⢕⢱⣿⣿⣿⣿⣿⣿⣿⡿⢣⣾⣿⢕⠀⠁⠀⠀⠀⠀⠘⠕⡱⢗⢕⢕⢕⢕⢕⢕⢕⢕⢕⢸⣿⣿⣿⡇⢕⢕⢕⢕⢕⢕⢸⣿⣿⣿⣿⣿⣿⡟⢕⢕⢕⢕⢕⢕⢕⢕⢔⢕⢕⢕⢕⢕⢕⢕⢅⢕⢕⢕⢕⠀⠀⠀⠀</a:t>
            </a:r>
            <a:br/>
            <a:r>
              <a:t>⢕⢕⢕⢕⢕⢕⢕⢕⢕⢕⢕⢕⢕⢕⢕⢕⢕⢕⢕⢕⡁⣼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⡿⢓⣾⣿⣿⣤⣤⣤⣤⣤⣤⣤⣇⡣⢕⢑⢕⢕⢕⢕⢕⢕⢕⢕⢕⢸⣿⣿⣿⢇⢕⢕⢕⢕⢕⢕⢸⣿⣿⣿⣿⣿⣿⡇⢕⢕⢕⢕⢕⢕⢕⢕⢕⢅⢕⢕⢕⢕⢕⢕⢕⢕⢕⠁⠀⠀⠀⠀⠀</a:t>
            </a:r>
            <a:br/>
            <a:r>
              <a:t>⢕⢕⢕⢕⢕⢕⢕⢕⢕⢕⢕⢕⢕⢕⢕⢕⢕⢕⢕⡡⣾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⢟⢕⢰⣿⣟⣴⣿⣿⣿⣿⣿⣿⣿⡸⢆⢕⢕⢕⢕⢕⢕⢕⢕⢕⢕⢕⣸⣿⣿⣿⢕⢕⢕⢕⢕⢕⢕⢸⣿⣿⣿⣿⣿⣿⢕⢕⢕⢕⢕⢕⢕⢕⢕⢕⢕⢑⢕⢕⢕⢕⢕⢕⢕⠁⠀⠀⠀⠀⠀⠀</a:t>
            </a:r>
            <a:br/>
            <a:r>
              <a:t>⢕⢕⢕⢕⢕⢕⢕⢕⢕⢕⢕⢕⢕⢕⢕⢕⢕⢕⣕⣱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⢕⢕⢕⢕⣼⣿⣿⣿⣿⣿⣿⠏⢕⢕⢱⣿⡿⣟⣿⣿⣿⣿⡽⢮⢗⡕⢕⢕⢕⢕⢕⢕⢕⢕⢕⢕⢕⢕⢕⢺⣿⣿⣿⢕⢕⢕⢕⢕⢕⢕⢸⣿⣿⣿⣿⣿⡏⢕⢕⢕⢕⢕⢕⢕⢕⢕⢕⢕⢕⢕⢕⢕⢕⢕⢕⠀⠀⠀⠀⠀⠀⠀⠀</a:t>
            </a:r>
            <a:br/>
            <a:r>
              <a:t>⢕⢕⢕⢕⢕⢕⢕⢕⢕⢕⢕⢕⢕⢕⢕⢕⢕⢕⣾⣿⣿⣿⣿⣿⡿⢿⢻⡇⢕⢕⢕⢕⢕⢕⢕⢕⢕⢕⢕⢕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⠀⢕⢕⢕⢕⢕⢕⢕⢕⢕⢕⢕⢕⢕⢕⢕⢕⢕⢕⢕⢕⢕⢕⣾⣿⣿⣿⣿⣿⡿⢕⢕⢕⢱⣿⣿⣿⣿⣿⣿⣿⣿⣿⡿⢇⢕⢕⢕⢕⢕⢕⢕⢕⢕⢕⢕⢕⢕⢕⢸⣿⣿⡿⢕⢕⢕⢕⢕⢕⢕⢸⣿⣿⣿⣿⣿⢇⢕⢕⢕⢕⢕⢕⢕⢕⢕⢕⢕⢕⢔⢕⢕⢕⢕⠁⠀⠀⠀⠀⠀⠀⠀⠀</a:t>
            </a:r>
            <a:br/>
            <a:r>
              <a:t>⢕⢕⢕⢕⢕⢕⢕⢕⢕⢕⢕⢕⢕⢕⢕⢱⣵⣿⣿⡟⢄⠀⣿⣿⡿⣿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⢕⣱⣿⣿⣿⣿⣿⣿⡿⢇⢕⢕⢱⣿⣿⣿⣿⣿⣿⣷⣿⣿⢿⢕⢕⢕⢕⢕⢕⢕⢕⢕⢕⢕⢕⢕⢕⢕⢕⢸⣿⣿⡇⢕⢕⢕⢕⢕⢕⢕⣸⣿⣿⣿⣿⡿⢕⢕⢕⠁⢕⢕⢕⢕⢕⢕⢕⢕⢕⢕⠁⢕⢕⠁⠀⠀⠀⠀⠀⠀⠀⠀⠀</a:t>
            </a:r>
            <a:br/>
            <a:r>
              <a:t>⢕⢕⢕⢕⢕⢕⢕⢕⢕⢕⢕⢕⢕⢕⣼⣿⣿⣿⡟⢕⠀⠀⠛⢋⣕⢻⡟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⢱⣿⣿⣿⣿⣿⣿⢟⢕⢕⢕⢱⣾⣿⣿⣿⣿⣿⣿⣿⣿⢟⢕⢕⢕⢕⢕⢕⢕⢕⢕⠁⢕⢕⢕⢕⢕⢕⢕⢸⣿⣿⡇⢕⢕⢕⢕⢕⢕⢕⣿⣿⣿⣿⣿⡇⢕⢕⢕⢄⢕⢕⢕⢕⢕⢕⢕⢕⢕⢕⢕⢕⠕⠀⠀⠀⠀⠀⠀⠀⠀⠀⠀</a:t>
            </a:r>
            <a:br/>
            <a:r>
              <a:t>⢕⢕⢕⢕⢕⢕⢕⢕⢕⢕⢕⣱⣶⣿⣿⡿⡟⢝⠑⢐⢕⠁⣴⣷⣽⣼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⢕⢕⢕⢕⢕⢕⢕⢕⢕⢕⢕⢕⢕⢕⢕⢕⢕⣡⣿⣿⣿⣿⣿⡿⢔⢑⢕⢕⢕⣾⣿⣿⣿⣿⣿⣿⣿⢟⢕⢕⢕⢕⢕⢕⢕⢕⢕⢕⢕⢄⢕⢕⢕⢕⢕⢕⢕⢼⣿⣿⡇⢕⢕⢕⢕⢕⢕⢕⣿⣿⡿⢏⢟⢇⢕⢕⢕⢕⢕⢕⢕⢕⢕⢕⢕⢕⢕⢕⢕⢕⠀⠀⠀⠀⠀⠀⠀⠀⠀⠀⠀</a:t>
            </a:r>
            <a:br/>
            <a:r>
              <a:t>⠑⠑⠑⠑⠑⠑⠑⠑⠑⠑⠛⠛⠛⠛⠋⠑⠛⠛⠛⠛⠛⠛⠛⠛⠛⠛⠃⠑⠑⠑⠑⠑⠑⠑⠑⠑⠑⠑⠑⠑⠑⠑⠑⠑⠑⠑⠑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⠛⠛⠛⠓⠚⠃⠑⠑⠚⠛⠛⠛⠛⠛⠛⠛⠛⠑⠑⠑⠑⠑⠑⠑⠑⠑⠑⠑⠑⠑⠑⠑⠑⠑⠑⠑⠑⠘⠛⠛⠃⠑⠑⠑⠑⠑⠑⠘⠛⠛⠛⠑⠑⠑⠑⠑⠑⠑⠑⠑⠑⠑⠑⠑⠑⠑⠑⠑⠑⠀⠀⠀⠀⠀⠀⠀⠀⠀⠀⠀⠀</a:t>
            </a:r>
            <a:br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⣵⣴⣿⡿⢿⢟⢟⢔⢕⢕⢕⢕⠡⢕⢸⣿⣿⡏⢱⣿⣿⣿⡟⣹⣿⣿⣿⢟⢕⢕⢕⢕⢕⢕⢕⢕⢕⢕⢕⢕⢕⢕⢕⢕⢕⢕⢕⢕⢸⢏⢕⢕⢕⠕⣹⢿⣿⣿⣿⣿⡟⢋⣿⣿⣿⣿⣿⣿⣿⣿⣿⣿⡕⢸⣿⣿⣿⣿⣿⣿⣿⣿⣿⣧⣿⣧⢹⣿⣇⢸⣇⢻⢜⣿⣿⣿⣿⣿⣿⣿⣿⢇⢕⢨⢻⢟⢕⢕⢕⡺⢕⢕⢕⢕⢕⢕⢕⢕⣺⠿⣿⣿⣿⢇⢕⢕⢕⢕⢕⢕⣱⣿⣿⣿⣿⣿⣿⣿⣿⣿⣿⣿⣿⣿⣿⣿⣿⣿⣿⣿⣿⣿⣿⣿⣿⣿⣿⣿⣿⣿⣿⣿⣿⣿⣿⣿⣿⣿⣿⢇⢜⢙⢛⢛⣿⣿⣿⣿⣿⣿⣿⣿⣿⣿⣿⣿⣿⣿⣿⡿⠻⣿⣿⣿⣿⣿⣿⣿⣿⣿⣿⣿⣿⡿⢇⣸⣿⣿⣿⣿⣿⣿⣿⣿⣿⣿⣿⣿⢓⠘⢛⢅⢄⢘⢕⢔⢕⢕⢸⡇⢕⢕⢕⢕⢕⢹⣿⣿⣿⠀</a:t>
            </a:r>
            <a:br/>
            <a:r>
              <a:t>⡿⢟⢕⢕⢕⢕⢕⢕⢕⢕⢕⢕⢕⢕⢕⣿⣿⡟⢕⠘⣿⣿⢟⠱⣿⡝⠉⢕⢕⢕⢕⢕⢕⢕⢕⢕⢕⢕⢕⢕⢕⢕⢕⢕⢕⢕⢕⢕⢕⢸⢇⢕⢕⢕⢨⣿⣷⣧⣝⢟⢿⢧⢕⣿⣿⣿⣿⣿⣿⣿⣿⣿⣿⣷⣾⣿⣿⣿⣿⣿⣿⣿⣿⣿⣿⣿⣿⣧⣿⣿⢕⣿⡜⡧⢸⣿⣿⣿⣿⣿⣿⣿⢕⢕⢑⠑⢕⢕⢕⢕⢇⢕⢕⢕⢕⢕⢕⢕⢿⣷⣿⣿⣿⣿⢕⢕⢕⢕⢕⢕⣼⣿⣿⣿⣿⣿⣿⣿⣿⣿⣿⣿⣿⣿⣿⣿⣿⣿⣿⣿⣿⣿⣿⣿⣿⣿⣿⣿⣿⣿⣿⣿⣿⣿⣿⣿⣿⣿⣿⡟⢕⢕⢕⢕⢕⣿⡿⣿⣿⣿⣿⣿⣿⣿⣿⣿⣿⣿⣿⣿⡇⠔⣽⣿⣿⣿⣿⣿⣿⣿⣿⣿⣿⢿⢕⢱⣿⣿⣿⣿⣿⣿⣿⣿⣿⣿⣿⣿⣿⣸⢕⢕⢕⢕⢕⢕⢕⢕⢕⣼⡇⢕⢕⢕⢕⢕⢐⠉⠉⣿⠀</a:t>
            </a:r>
            <a:br/>
            <a:r>
              <a:t>⣕⠕⢕⢕⢕⢕⢕⢕⢕⢕⢕⢕⢕⢕⢑⢻⡿⢕⢕⢔⣿⢏⠕⣾⣿⣿⢕⢕⢕⢕⢕⢕⢕⢕⢕⢕⢕⢕⢕⢕⢕⢕⢕⢕⢕⢕⢕⢕⢕⢕⡕⢕⢕⢕⣼⣿⣿⣿⣿⣿⣧⣕⢕⢝⢟⢿⣿⣿⣿⣿⣿⣿⣿⣿⣿⣿⣿⣿⣿⣿⣿⣿⣿⣿⣿⣿⣿⣿⢿⠟⢕⣿⣷⡜⠕⢻⣿⣿⣿⣿⣿⣿⡇⢕⢕⢕⢕⢕⢕⢕⢕⢕⢕⢕⢕⢕⠱⣇⣿⣾⣿⣿⣿⢕⢕⢕⢕⢕⢱⣾⣿⣿⣿⣿⣿⣿⣿⣿⣿⣿⣿⣿⣿⣿⣿⣿⣿⣿⣿⣿⣿⣿⣿⣿⣿⣿⣿⣿⣿⣿⣿⣿⣿⣿⣿⣿⣿⣿⣿⢕⢕⢕⢕⢕⢸⡟⣸⣿⣿⣿⣿⣿⣿⣿⣿⣿⣿⣿⣿⣿⠑⢠⣿⣿⣿⣿⣿⣿⣿⣿⣿⡿⠁⢕⢕⣾⣿⣿⣿⣿⣿⣿⣿⣿⣿⣿⣿⣿⣿⣾⣧⡑⢕⢕⢕⢕⢕⢕⢕⣿⡇⢕⢕⢕⢕⢕⠑⠀⠀⣿⠀</a:t>
            </a:r>
            <a:br/>
            <a:r>
              <a:t>⢿⢕⢕⢕⢕⢕⢕⢕⢕⢕⢕⢕⢕⠑⣸⣸⢕⢕⢕⢘⢟⢕⢸⣿⡿⢇⢕⢕⢕⢕⢕⢕⢕⢕⢕⢕⢕⢕⢕⢕⢕⢕⢕⢕⢕⢕⢕⢕⢕⢕⢇⢕⢕⢱⣿⣿⣿⣿⣿⣿⣿⣿⢳⣷⣵⣕⢕⢝⢝⢟⢻⢿⢿⣿⣿⣿⣿⣿⣿⣿⣿⣿⣿⡿⢟⢏⢕⣱⣶⣿⣧⢸⣿⣿⢂⢕⢻⣿⣿⣿⣿⣿⡇⠕⣕⣕⣕⣕⢕⢕⢕⢕⢕⢕⢱⣱⣿⣿⣿⣿⣿⣿⢇⢕⢕⢕⢕⣵⣿⣿⣿⣿⣿⣿⣿⣿⣿⣿⣿⣿⣿⣿⣿⣿⣿⣿⣿⣿⣿⣿⣿⣿⣿⣿⣿⣿⣿⣿⣿⣿⣿⣿⣿⣿⣿⣿⣿⣿⢇⢕⢕⢕⢕⢱⡿⢱⣿⣿⣿⣿⣿⣿⣿⣿⣿⣿⣿⣿⣿⣿⢕⢸⣿⣿⣿⣿⣿⣿⣿⣿⣿⢇⢕⢕⢰⣿⣿⣿⣿⣿⣿⣿⣿⣿⣿⣿⣿⣿⣿⣿⣽⣿⠆⠑⢕⢕⢕⢕⢸⣿⣿⢕⢕⢕⢕⢱⡇⠀⠀⣿⠀</a:t>
            </a:r>
            <a:br/>
            <a:r>
              <a:t>⡕⢕⢕⢕⢕⢕⢕⢕⢕⢕⢕⢕⢕⢈⡟⡕⢕⢕⢕⢕⢕⢕⢻⡿⢕⢕⢕⢕⢕⢕⢕⢕⢕⢕⢕⢕⢕⢕⢕⢕⢕⢕⢕⢕⢕⢕⢕⢕⢕⢕⢕⢕⢕⣼⣿⣿⣿⣿⣿⣿⣿⣿⣸⣿⣿⣿⣿⣷⣵⣕⣕⢕⢕⢕⢕⢜⢙⢽⠽⡽⣿⢟⢏⢕⣕⣵⣿⣿⣿⣿⣿⣷⣿⣿⣿⣇⢸⣿⣿⣿⣿⣿⡇⢱⣿⣿⣿⡏⢕⢕⢕⢕⢕⣵⣿⣿⣿⣿⣿⣿⣿⣿⣷⣷⣷⣷⣿⣿⣿⣿⣿⣿⣿⣿⣿⣿⣿⣿⣿⣿⣿⣿⣿⣿⣿⣿⣿⣿⣿⣿⣿⣿⣿⣿⣿⣿⣿⣿⣿⣿⣿⣿⣿⣿⣿⣿⣿⡟⢕⢕⢕⢕⢱⡾⢇⣾⣿⣿⣿⣿⣿⣿⣿⣿⣿⣿⣿⣿⣿⡇⢕⣸⣿⣿⣿⣿⣿⣿⣿⡿⡹⢕⢕⢕⣿⣿⣿⣿⣿⣿⣿⣿⣿⣿⣿⣿⣿⣿⣿⣿⣿⣿⡿⣧⠁⢕⢑⢕⣿⣿⣿⢕⢕⢕⢕⣖⠀⠀⢸⣿⠀</a:t>
            </a:r>
            <a:br/>
            <a:r>
              <a:t>⢏⢕⢕⢕⢕⢕⢕⢕⢕⢕⢕⢕⢕⠁⠱⢕⢕⢕⢕⢕⢕⢕⢸⢇⢕⢕⢕⢕⢕⢕⢕⢕⢕⢕⢕⢕⢕⢕⢕⢕⢕⢕⢕⢕⢕⢕⢕⢕⢕⢕⢕⢕⢱⣿⣿⣿⣿⣿⣿⡿⢿⢟⢗⠟⣝⣝⣕⣵⣵⣵⣵⣕⣕⣕⢕⢕⢕⢕⢕⢕⢱⢵⣷⣾⣿⣿⣿⣿⣿⣿⣿⣿⣿⣿⣿⣿⣇⣿⣿⣿⣿⣿⣿⣰⣿⣿⣿⡕⢕⢕⣕⣵⣿⣿⣿⣿⣿⣿⣿⣿⡟⢿⣿⣿⣿⣿⣿⣿⣿⣿⣿⣿⣿⣿⣿⣿⣿⣿⣿⣿⣿⣿⣿⣿⣿⣿⣿⣿⣿⣿⣿⣿⣿⣿⣿⣿⣿⣿⣿⣿⣿⣿⣿⣿⣿⣿⣿⢕⢕⢕⢕⢕⡸⢕⣸⣿⣿⣿⣿⣿⣿⣿⣿⣿⣿⣿⣿⣿⡟⢕⢡⣿⣿⣿⣿⣿⣿⣿⡟⢇⢕⢕⢕⣿⣿⣿⣿⣿⣿⣿⣿⣿⣿⣿⣿⣿⣿⣿⣿⣿⣿⣿⣷⣿⢃⢄⢕⣼⣿⣿⣿⢕⢕⢕⢀⣻⣿⣷⣿⣿⠀</a:t>
            </a:r>
            <a:br/>
            <a:r>
              <a:t>⢕⢕⢕⢕⢕⢕⢕⢕⢕⢕⢕⢕⢕⠈⡑⢕⢕⢕⢕⢕⢕⢕⠿⢕⢕⢕⢕⢕⢕⢕⢕⢕⢕⢕⢕⢕⢕⢕⢕⢕⢕⢕⢕⢕⢕⢕⢕⢕⢕⢕⢕⢕⣼⢿⢟⣟⣝⣵⣵⣷⣷⣿⣿⣿⣿⣿⣿⣿⣿⣿⣿⣿⣿⣿⣿⣷⣕⢕⢕⢕⢕⢕⢕⢝⢿⣿⣿⣿⣿⣿⣿⣿⣿⣿⣿⣿⣿⣿⣿⣿⣿⣿⣿⣿⣿⣿⣿⣿⣿⣿⣿⣿⣿⣿⣿⣿⣿⣿⣿⣿⣿⣧⢜⢻⢿⣿⣿⣿⣿⣿⣿⣿⣿⣿⣿⣿⣿⣿⣿⣿⣿⣿⣿⣿⣿⣿⣿⣿⣿⣿⣿⣿⣿⣿⣿⣿⣿⣿⣿⣿⣿⣿⣿⣿⣿⣿⢇⢕⢕⢔⢕⢱⢕⢱⣿⣿⣿⣿⣿⣿⣿⣿⣿⣿⣿⣿⣿⣿⡇⢕⢸⣿⣿⣿⣿⣿⣿⣿⢇⢕⢕⢕⣾⣿⣿⣿⣿⣿⣿⣿⣿⣿⣿⣿⣿⣿⣿⣿⣿⣿⣿⣿⣿⣿⣿⢣⣾⣿⣿⣿⣿⢕⢕⢕⢸⣾⣿⣿⣿⣿⠀</a:t>
            </a:r>
            <a:br/>
            <a:r>
              <a:t>⢕⢕⢕⢕⢕⢕⢕⢕⢕⢕⢕⢕⢕⢈⢕⢕⢕⢕⢕⢕⢕⢕⢖⢕⢕⢕⢕⢕⢕⢕⢕⢕⢕⢕⢕⢕⢕⢕⢕⢕⢕⢕⢕⢕⢕⢕⢕⢕⢕⢕⢕⣼⣿⣿⣿⣿⣿⣿⣿⣿⣿⣿⣿⣿⣿⣿⣿⣿⣿⣿⣿⣿⣿⣿⣿⣿⣿⣷⣵⡕⢕⢕⢕⢱⣧⣽⣿⣿⣿⣿⣿⣿⣿⣿⣿⣿⣿⣿⣿⣿⣿⣿⣿⣿⣿⣿⣿⣿⣿⣿⣿⣿⣿⣿⣿⣿⣿⣿⣿⣿⣿⣿⣷⣕⢕⢝⢻⣿⣿⣿⣿⣿⣿⣿⣿⣿⣿⣿⣿⣿⣿⣿⣿⣿⣿⣿⣿⣿⣿⣿⣿⣿⣿⣿⣿⣿⣿⣿⣿⣿⣿⣿⣿⣿⣿⡟⢕⢕⢕⢕⢕⢕⢕⣾⣿⣿⣿⣿⣿⣿⣿⣿⣿⣿⣿⣿⣿⣿⢕⢕⢸⣿⣿⣿⣿⣿⡿⢕⢕⢕⢕⣸⣿⣿⣿⣿⣿⣿⣿⣿⣿⣿⣿⣿⣿⣿⣿⣿⣿⣿⣿⣿⣿⣿⣿⣿⣿⣿⣿⣿⡟⢕⢕⢱⣿⣿⣿⣿⣿⣿⠀</a:t>
            </a:r>
            <a:br/>
            <a:r>
              <a:t>⢕⢕⢕⢕⢕⢕⢕⢕⢕⢕⢕⢕⢕⢕⢕⢸⣧⣕⢕⢕⢕⢔⢕⢕⢕⢕⢕⢕⢕⢕⢕⢕⢕⢕⢕⢕⢕⢕⢕⢕⢕⢕⢕⢕⢕⢕⢕⢕⢕⢕⢘⣿⣿⣿⣿⣿⣿⣿⣿⣿⣿⣿⣿⣿⣿⣿⣿⣿⣿⣿⣿⣿⣿⣿⣿⣿⣿⣿⣿⣿⣇⡃⢕⢕⢿⣿⣿⣿⣿⣿⣿⣿⣿⣿⣿⣿⣿⣿⣿⣿⣿⣿⣿⣿⣿⣿⣿⣿⣿⣿⣿⣿⣿⣿⣿⣿⣿⣿⣿⣿⣿⣿⣿⣿⣧⡕⢜⢣⣝⡛⢿⣿⣿⣿⣿⣿⣿⣿⣿⣿⣿⣿⣿⣿⣿⣿⣿⣿⣿⣿⣿⣿⣿⣿⣿⣿⣿⣿⣿⣿⣿⣿⣿⣿⡿⢕⢕⢕⢕⢕⢕⢕⢸⣿⣿⣿⣿⣿⣿⣿⣿⣿⣿⣿⣿⣿⣿⡿⢕⡕⣼⣿⣿⣿⣿⣿⢇⢕⢕⢕⢱⣿⣿⣿⣿⣿⣿⣿⣿⣿⣿⣿⣿⣿⣿⣿⣿⣿⣿⣿⣿⣿⣿⣿⣿⣿⣿⣿⣿⣿⡇⢕⢕⣼⣿⣿⣿⣿⣿⣿⠀</a:t>
            </a:r>
            <a:br/>
            <a:r>
              <a:t>⢕⢕⢕⢕⢕⢕⢕⢕⢕⢕⢕⢕⢕⠕⢕⢸⣿⣿⣷⡕⢕⢕⢕⢕⢕⢕⢕⢕⢕⢕⢕⢕⢕⢕⢕⢕⢕⢕⢕⢕⢕⢕⢕⢕⢕⢕⢕⢕⢕⢕⢕⣿⣿⣿⣿⣿⣿⣿⣿⣿⣿⣿⣿⣿⣿⣿⣿⣿⣿⣿⣿⣿⣿⣿⣿⣿⣿⣿⣿⣿⣿⣟⣎⠳⡜⣿⣿⣿⣿⣿⣿⣿⣿⣿⣿⣿⣿⣿⣿⣿⣿⣿⣿⣿⣿⣿⣿⣿⣿⣿⣿⣿⣿⣿⣿⣿⣿⣿⣿⣿⣿⣿⣿⣿⣿⣿⣧⡕⢕⢻⢷⣮⣝⣟⢿⣿⣿⣿⣿⣿⣿⣿⣿⣿⣿⣿⣿⣿⣿⣿⣿⣿⣿⣿⣿⣿⣿⣿⣿⣿⣿⣿⣿⣿⢕⢕⢕⢕⢕⢕⢕⢕⣿⣿⣿⣿⣿⣿⣿⣿⣿⣿⣿⣿⣿⣿⣿⢕⢕⠕⣿⣿⣿⣿⡿⢕⢕⢕⢕⢕⣾⣿⣿⣿⣿⣿⣿⣿⣿⣿⣿⣿⣿⣿⣿⣿⣿⣿⣿⣿⣿⣿⣿⣿⣿⣿⣿⣿⣿⣿⢕⢕⢑⣿⣿⣿⣿⣿⣿⣿⠀</a:t>
            </a:r>
            <a:br/>
            <a:r>
              <a:t>⢕⢕⢕⢕⢕⢕⢕⢕⢕⢕⢕⢕⢕⢕⢕⢸⣿⣿⣿⣿⢕⢕⢕⢕⢕⢕⢕⢕⢕⢕⢕⢕⢕⢕⢕⢕⢕⢕⢕⢕⢕⢕⢕⢕⢕⢕⢕⢕⢕⢕⢕⣿⣿⣿⣿⣿⣿⣿⣿⣿⣿⣿⣿⣿⣿⣿⣿⣿⣿⣿⣿⣿⣿⣿⣿⣿⣿⣿⣿⣿⣿⣿⣿⣾⣿⣿⣿⣿⣿⣿⣿⣿⣿⣿⣿⣿⣿⣿⣿⣿⣿⣿⣿⣿⣿⣿⣿⣿⣿⣿⣿⣿⣿⣿⣿⣿⣿⣿⣿⣿⣿⣿⣿⣿⣿⣿⣿⣿⣷⣧⣕⡕⢝⢟⢟⢗⢙⢝⢟⢻⢿⢿⣿⣿⣿⣿⣿⣿⣿⣿⣿⣿⣿⣿⣿⣿⣿⣿⣿⣿⣿⣿⣿⢇⢕⢕⢕⢕⢕⢱⣶⢸⣿⣿⣿⣿⣿⣿⣿⣿⣿⣿⣿⣿⣿⣿⡟⢕⠀⣸⣿⣿⣿⡿⢕⢕⢕⢕⢕⢱⣿⣿⣿⣿⣿⣿⣿⣿⣿⣿⣿⣿⣿⣿⣿⣿⣿⣿⣿⣿⣿⣿⣿⣿⣿⣿⣿⣿⣿⡏⢕⢕⣸⣿⣿⣿⣿⣿⣿⣿⠀</a:t>
            </a:r>
            <a:br/>
            <a:r>
              <a:t>⢕⢕⢕⢕⢕⢕⢕⢕⢕⢕⢕⢕⢕⢕⢕⢸⣿⣿⣿⣿⡇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⣟⣟⣟⢟⢟⢝⢝⢝⢕⢕⢕⢑⢕⠕⢕⢕⢕⢕⢜⢝⢝⢟⢟⢿⢿⢿⣿⣿⣿⣿⣿⣿⣿⣿⣿⣿⡿⢇⢕⢕⢕⢕⢕⢱⣿⣿⢸⣿⣿⣿⣿⢟⣿⣿⣿⣿⣿⣿⣿⣿⣿⢇⢕⢸⣿⣿⣿⡿⢕⢕⢕⢕⢕⢕⣾⣿⣿⣿⣿⣿⣿⣿⣿⣿⣿⣿⣿⣿⣿⣿⣿⣿⣿⣿⣿⣿⣿⣿⣿⣿⣿⣿⣿⣿⢕⢕⣰⣿⣿⣿⣿⣿⣿⣿⣿⠀</a:t>
            </a:r>
            <a:br/>
            <a:r>
              <a:t>⢕⢕⢕⢕⢕⢕⢕⢕⢕⢕⢕⢕⢕⢕⢕⢸⣿⣿⣿⣿⡇⢕⢕⢕⢕⢕⢕⢕⢕⢕⢕⢕⢕⢕⢕⢕⢕⢕⢕⢕⢕⢕⢕⢕⢕⢕⢕⢕⢕⢕⢠⣻⣿⣿⣿⣿⣿⣿⣿⣿⣿⣿⣿⣿⣿⣿⣿⣿⣿⣿⣿⣿⣿⣿⣿⣿⣿⣿⣿⣿⣿⣿⣿⣿⣿⣿⣿⣿⣿⣿⣿⣿⣿⣿⣿⣿⣿⣿⣿⣿⣿⣿⣿⣿⣿⣿⣿⣿⣿⣿⣿⣿⣿⣿⣿⣿⣿⣿⣿⣿⣿⣿⣿⣿⣿⣿⣿⣿⣿⢟⢕⢕⢕⢕⢕⢕⢔⢕⢕⢕⢄⢕⢁⢁⢑⠑⠑⠕⢕⢕⢕⢕⢕⢕⢜⢝⢝⢝⢟⢟⢏⢕⢕⢕⢕⢕⢕⢑⢿⢿⢿⢸⣿⣿⢿⢿⣇⢹⣿⣿⣿⣿⣿⣿⣿⣟⢕⠑⣿⣿⣿⡟⢕⢕⢕⢕⢕⢕⢱⣿⣿⣿⣿⣿⣿⣿⣿⣿⣿⣿⣿⣿⣿⣿⣿⣿⣿⣿⣿⣿⣿⣿⣿⣿⣿⣿⣿⣿⡏⢕⢱⣿⣿⣿⣿⣿⣿⣿⣿⡇⠀</a:t>
            </a:r>
            <a:br/>
            <a:r>
              <a:t>⢕⢕⢕⢕⢕⢕⢕⢕⢕⢕⢕⢕⢕⢕⢕⢜⣿⣿⣿⣿⣧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⢟⢕⢕⢕⢕⢕⢕⢕⢕⢕⢕⢕⢕⢑⡕⣑⣱⣑⣵⣵⣴⣴⣄⣁⢙⠑⠳⢷⣷⣷⣗⢕⢕⢕⣱⣵⣵⡕⠕⢱⣷⣷⣷⣷⢸⣿⣷⣧⣷⣷⡕⣷⣿⣿⣿⣿⣿⣿⣿⡇⢔⢿⣿⢏⢕⢕⢕⢕⢕⢕⢕⣼⣿⣿⣿⣿⣿⣿⣿⣿⣿⣿⣿⣿⣿⣿⣿⣿⣿⣿⣿⣿⣿⣿⣿⣿⣿⣿⣿⣿⣿⢕⢕⣾⣿⣿⣿⣿⣿⣿⣿⣿⡇⠀</a:t>
            </a:r>
            <a:br/>
            <a:r>
              <a:t>⢕⢕⢕⢕⢕⢕⢕⢕⢕⢕⢕⢕⢕⢕⢕⢕⢿⣿⣿⣿⣿⢕⢕⢕⢕⢕⢕⢕⢕⢕⢕⢕⢕⢕⢕⢕⢕⢕⢕⢕⢕⢕⢕⢕⢕⢕⢕⢕⢕⠑⠁⠘⢻⣿⣿⣿⣿⣿⣿⣿⣿⣿⣿⣿⣿⣿⣿⣿⣿⣿⣿⣿⣿⣿⣿⣿⣿⣿⣿⣿⣿⣿⣿⣿⣿⣿⣿⣿⣿⣿⣿⣿⣿⣿⣿⣿⣿⣿⣿⣿⣿⣿⣿⣿⣿⣿⣿⣿⣿⣿⣿⣿⣿⣿⣿⣿⣿⣿⣿⣿⣿⣿⣿⣿⣿⣿⣵⣾⣿⢏⢕⢕⢕⢕⢕⣑⣥⣶⣶⣿⣿⣿⣿⣿⣿⣿⣿⣿⣿⣿⣿⣿⣷⣷⣴⣅⣌⢁⠱⢷⣾⣿⣿⢏⢕⣼⣿⣿⣿⣿⣿⢰⣿⣿⣿⣿⣿⣇⢹⣿⣿⣿⣿⣿⣿⣿⠇⢄⢟⢕⢕⢕⢕⢕⢕⢕⢕⢸⣿⣿⣿⣿⣿⣿⣿⣿⣿⣿⣿⣿⣿⣿⣿⣿⣿⣿⣿⣿⣿⣿⣿⣿⣿⣿⣿⣿⣿⡇⢕⣰⣿⣿⣿⣿⣿⣿⣿⣿⣿⢇⠀</a:t>
            </a:r>
            <a:br/>
            <a:r>
              <a:t>⢕⢕⢕⢕⢕⢕⢕⢕⢕⢕⢕⢕⢕⢕⢕⢕⠸⣿⣿⣿⣿⢕⢕⢕⢕⢕⢕⢕⢕⢕⢕⢕⢕⢕⢕⢕⢕⢕⢕⢕⢕⢕⢕⢕⢕⢕⢕⠑⠀⠀⠀⠀⠀⠁⠙⠟⢿⣿⣿⣿⣿⣿⣿⣿⣿⣿⣿⣿⣿⣿⣿⣿⣿⣿⣿⣿⣿⣿⣿⣿⣿⣿⣿⣿⣿⣿⣿⣿⣿⣿⣿⣿⣿⣿⣿⣿⣿⣿⣿⣿⣿⣿⣿⣿⣿⣿⣿⣿⣿⣿⣿⣿⣿⣿⣿⣿⣿⣿⣿⣿⣿⣿⣿⣿⣿⣿⣿⢇⢕⢕⣕⣱⣵⣾⣿⣿⣿⣿⣿⣿⣿⣿⣿⣿⣿⣿⣿⣿⣿⣿⣿⣿⣿⣿⣿⣿⣿⣿⣷⣴⣌⢙⠛⢿⣿⣿⣿⣿⣿⣿⣿⡇⣿⣿⣿⣿⣿⣿⡜⢻⣿⣿⣿⣿⢿⡟⢚⢕⢕⢕⢕⢕⢕⢕⢕⢕⢕⣿⣿⣿⣿⣿⣿⣿⣿⣿⣿⣿⣿⣿⣿⣿⣿⣿⣿⣿⣿⣿⣿⣿⣿⣿⣿⣿⣿⣿⣿⢕⢑⣿⣿⣿⣿⣿⣿⣿⣿⣿⣿⢱⠀</a:t>
            </a:r>
            <a:br/>
            <a:r>
              <a:t>⢕⢕⢕⢕⢕⢕⢕⢕⢕⢕⢕⢕⢕⢕⢕⢕⢕⢹⣿⣿⣿⢕⢕⢕⢕⢕⢕⢕⢕⢕⢕⢕⢕⢕⢕⢕⢕⢕⢕⢕⢕⢕⢕⢕⢕⢕⢕⠀⠀⠀⠀⠀⠀⠀⠀⠀⠀⢅⢜⢝⠙⠙⠙⠛⠛⠋⠙⠙⠉⠉⠁⠑⢕⢕⢜⢝⢿⣿⣿⣿⣿⣿⣿⣿⣿⣿⣿⣿⣿⣿⣿⣿⣿⣿⣿⣿⣿⣿⣿⣿⣿⣿⣿⣿⣿⣿⣿⣿⣿⣿⣿⣿⣿⣿⣿⣿⣿⣿⣿⣿⣿⣿⣿⣿⣿⡟⢕⣠⣾⣿⣿⣿⣿⣿⣿⣿⣿⣿⣿⣿⣿⣿⣿⣿⣿⣿⣿⣿⣿⣿⣿⣿⣿⣿⣿⣿⣿⣿⣿⣿⣿⣿⣷⣦⣌⡝⢻⢿⣿⣿⣿⣷⣸⣿⣿⣿⣿⣿⣿⣎⢻⣿⣿⣿⣿⡎⢕⢕⢕⢕⢕⢕⢕⢕⢕⢕⣸⣿⣿⣟⢻⣏⣽⣿⣿⣿⣿⣿⣿⣿⣿⣿⣿⣿⣿⣿⣿⣿⣿⣿⣿⣿⣿⣿⣿⣿⢇⢕⢄⣿⣿⣿⣿⣿⣿⣿⣿⣿⡏⢸⠀</a:t>
            </a:r>
            <a:br/>
            <a:r>
              <a:t>⢕⢕⢕⢕⢕⢕⢕⢕⢕⢕⢕⢕⢕⢕⢕⢕⢕⢕⢿⣿⣿⡕⢕⢕⢕⢕⢕⢕⢕⢕⢕⢕⢕⢕⢕⢕⢕⢕⢕⢕⢕⢕⢕⢕⢕⢕⣕⣔⡀⠀⠀⠀⠀⠀⠀⠀⢕⢕⢕⠑⠀⠀⠀⠀⠀⠀⠀⠀⠀⠀⠀⠀⠀⠑⢕⢕⢕⢝⢻⢿⣿⣿⣿⣿⣿⣿⣿⣿⣿⣿⣿⣿⣿⣿⣿⣿⣿⣿⣿⣿⣿⣿⣿⣿⣿⣿⣿⣿⣿⣿⣿⣿⣿⣿⣿⣿⣿⣿⣿⣿⣿⣿⣿⣿⣿⣷⣿⣿⣿⣿⣿⣿⣿⣿⣿⣿⣿⣿⣿⣿⣿⣿⣿⣿⣿⣿⣿⣿⣿⣿⣿⣿⣿⣿⣿⣿⣿⣿⣿⣿⣿⣿⣿⣿⣿⣿⣷⣧⣜⡝⢻⣿⣿⣿⣿⣿⣿⣿⣿⣿⣿⣿⣿⣿⡏⢕⢕⢕⢕⢕⢕⢕⢕⢕⢕⢕⣿⢿⠹⠻⢏⢸⣿⣿⣿⣿⣿⣿⣿⣿⣿⣿⣿⣿⣿⣿⣿⣿⣿⣿⣿⣿⣿⣿⣿⡏⢕⢕⢕⣿⣿⣿⣿⣿⣿⣿⣿⣿⢇⣸⠀</a:t>
            </a:r>
            <a:br/>
            <a:r>
              <a:t>⢕⢕⢕⢕⢕⢕⢕⢕⢕⢕⢕⢕⢕⢕⢕⢕⢕⢕⢜⢿⣿⡇⢕⢕⢕⢕⢕⢕⢕⢕⢕⢕⢕⢕⢕⢕⢕⢕⢕⢕⢕⢕⢕⢕⢕⣰⣿⣿⣿⣷⣦⣄⠀⠀⠀⠀⠑⠁⠀⠀⠀⠀⠀⠀⠀⠀⠀⠀⠀⠀⠀⠀⠀⠀⠀⠁⠁⢔⢴⣾⣿⣿⣿⣿⣿⣿⣿⣿⣿⣿⣿⣿⣿⣿⣿⣿⣿⣿⣿⣿⣿⣿⣿⣿⣿⣿⣿⣿⣿⣿⣿⣿⣿⣿⣿⣿⣿⣿⣿⣿⣿⣿⣿⣿⣿⣿⣿⣿⣿⣿⣿⣿⣿⣿⣿⣿⣿⣿⣿⣿⣿⣿⣿⣿⣿⣿⣿⣿⣿⣿⣿⣿⣿⣿⣿⣿⣿⣿⣿⣿⣿⣿⣿⣿⣿⣿⣿⣿⣿⣿⣷⣧⣝⢟⢿⣿⣿⣿⣿⣿⣿⣿⣿⣿⢕⢕⢕⢕⢕⢕⢕⢕⢕⢕⢕⢸⢻⢁⢖⢕⢕⣾⣿⣿⣿⣿⣿⣿⣿⣿⣿⣿⣿⣿⣿⣿⣿⣿⣿⣿⣿⣿⣿⣿⡿⢕⢕⢕⢀⣿⣿⣿⣿⣿⣿⣿⣿⣿⢕⣿⠀</a:t>
            </a:r>
            <a:br/>
            <a:r>
              <a:t>⢕⢕⢕⢕⢕⢕⢕⢕⢕⢕⢕⢕⢕⢕⢕⢕⢕⢕⢕⢜⢿⡇⢕⢕⢕⢕⢕⢕⢕⢕⢕⢕⢕⢕⢕⢕⢕⢕⢕⢕⢕⢕⢕⢕⢡⣿⣿⣿⣿⣿⣿⣿⣿⣧⡴⠀⠀⠀⠀⠀⠀⠀⠀⠀⠀⠀⠀⠀⢀⢀⣄⣠⣴⣴⣴⣴⣶⣵⣵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⣜⡟⢿⣿⣿⣿⣿⣿⣿⢕⢕⢕⢕⢕⢕⢕⢕⢕⢕⢕⡟⡏⢔⢕⢕⢕⢸⣿⣿⣿⣿⣿⣿⣿⣿⣿⣿⣿⣿⣿⣿⣿⣿⣿⣿⣿⣿⣿⣿⢇⢕⢕⢕⣾⣿⣿⣿⣿⣿⣿⣿⣿⡏⢕⣿⠀</a:t>
            </a:r>
            <a:br/>
            <a:r>
              <a:t>⢕⢕⢕⢕⢕⢕⢕⢕⢕⢕⢕⢕⢕⢕⢕⢕⢕⢕⢕⢕⢜⢇⢕⢕⢕⢕⢕⢕⢕⢕⢕⢕⢕⢕⢕⢕⢕⢕⢕⢕⢕⢕⢕⢕⣼⣿⣿⣿⣿⣿⣿⣿⣿⣿⣵⣤⣴⣴⣴⣶⣶⣷⣷⣷⣷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⣦⣝⣿⣿⣿⣿⢕⢕⢕⢕⢕⢕⢕⢕⢕⢕⢸⡀⢜⢕⢕⢕⢕⢸⣿⣿⣿⣿⣿⣿⣿⣿⣿⣿⣿⣿⣿⣿⣿⣿⣿⣿⣿⣿⣿⡟⢕⢕⢕⢕⣿⣿⣿⣿⣿⣿⣿⣿⣿⢕⢱⣿⠀</a:t>
            </a:r>
            <a:br/>
            <a:r>
              <a:t>⢕⢕⢕⢕⢕⢕⢕⢕⢕⢕⢕⢕⢕⢕⢕⢕⢕⢕⢕⢕⢕⢕⢕⢕⢕⢕⢕⢕⢕⢕⢕⢕⢕⢕⢕⢕⢕⢕⢕⢕⢕⢕⢕⣱⣿⣿⣿⣿⣿⣿⣿⣿⣿⣿⣿⣿⣿⣿⣿⣿⣿⣿⣿⣿⣿⣿⣿⣿⣿⣿⣿⣿⣿⣿⣿⣿⣿⣿⣿⣿⣿⣿⣿⣿⣿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⢑⠡⢇⢕⢕⢕⢕⢕⢌⠻⣿⣿⣿⣿⣿⣿⣿⣿⣿⣿⣿⣿⣿⣿⣿⣿⣿⣿⣿⡿⢕⢕⢕⢕⣾⣿⣿⣿⣿⣿⣿⣿⣿⡇⢕⢸⣿⠀</a:t>
            </a:r>
            <a:br/>
            <a:r>
              <a:t>⢕⢕⢕⢕⢕⢕⢕⢕⢕⢕⢕⢕⢕⢕⢕⢕⢕⢕⢕⢕⢕⢕⢕⢕⢕⢕⢕⢕⢕⢕⢕⢕⢕⢕⢕⢕⢕⢕⢕⢕⢕⢕⢡⣿⣿⣿⣿⣿⣿⣿⣿⣿⣿⣿⣿⣿⣿⣿⣿⣿⣿⣿⣿⣿⣿⣿⣿⣿⣿⣿⣿⣿⣿⣿⣿⣿⣿⣿⣿⣿⡿⢟⢟⣟⣕⣾⣿⣿⣿⣿⣿⣿⣿⣿⣿⣿⣿⣿⣿⣿⣿⣿⣿⣿⣿⣿⣿⣿⣿⣿⣿⣿⣿⣿⣿⣿⣿⣿⣿⣯⣟⢟⢻⢿⢿⢟⢟⢟⢝⢝⢝⢻⢿⣿⣿⣿⣿⣿⣿⣿⣿⣿⣿⣿⣿⣿⣿⣿⣿⣿⣿⣿⣿⣿⣿⣿⣿⣿⣿⣿⣿⣿⣿⣿⣿⣿⣿⣿⣿⣿⣿⣿⣿⣿⣿⣿⣿⣿⣿⣿⣿⣿⣿⡟⢕⢕⢕⢕⢕⢕⢕⢕⢱⠑⢇⢕⢕⢕⢕⢕⢕⢕⢄⢻⣿⣿⣿⣿⣿⣿⣿⣿⣿⣿⣿⣿⣿⣿⣿⣿⣿⣿⢕⢕⢕⢕⢡⣿⣿⣿⣿⣿⣿⣿⣿⣿⢕⢑⣾⣿⠀</a:t>
            </a:r>
            <a:br/>
            <a:r>
              <a:t>⢕⢕⢕⢕⢕⢕⢕⢕⢕⢕⢕⢕⢕⢕⢕⢕⢕⢕⢕⢕⢕⢕⢕⢕⢕⢕⢕⢕⢕⢕⢕⢕⢕⢕⢕⢕⢕⢕⢕⢕⢕⢱⣿⣿⣿⣿⣿⣿⣿⣿⣿⣿⣿⣿⣿⣿⣿⣿⣿⣿⣿⣿⣿⣿⣿⣿⣿⣿⣿⣿⣿⣿⣿⣿⣿⣿⣿⣿⣿⡿⢱⣵⣿⣿⣿⣽⣿⣿⣿⣿⣿⣿⣿⣿⣿⣿⣿⣿⣿⣿⣿⣿⣿⣿⣿⣿⣿⣿⣿⣿⣿⣿⣿⣿⣿⣿⣿⣿⣿⣿⣿⣷⢦⢅⠁⢑⢑⢕⢕⠕⠕⠑⠁⠈⠙⢿⣿⣿⣿⣿⣿⣿⣿⣿⣿⣿⣿⣿⣿⣿⣿⣿⣿⣿⣿⣿⣿⣿⣿⣿⣿⣿⣿⣿⣿⣿⣿⣿⣿⣿⣿⣿⣿⣿⣿⣿⣿⣿⣿⣿⣿⣿⣿⢇⢕⢕⢕⢕⢕⢕⢕⢕⢕⢕⢕⢕⢕⢕⢕⢕⢕⢕⢕⢸⣿⣿⣿⣿⣿⣿⣿⣿⣿⣿⣿⣿⣿⣿⣿⣿⣿⢏⢕⢕⢕⢕⢸⣿⣿⣿⣿⣿⣿⣿⣿⡇⢕⡤⢿⣿⠀</a:t>
            </a:r>
            <a:br/>
            <a:r>
              <a:t>⢕⢕⢕⢕⢕⢕⢕⢕⢕⢕⢕⢕⢕⢕⢕⢕⢕⢕⢕⢕⢕⢕⢕⢕⢕⢕⢕⢕⢕⢕⢕⢕⢕⢕⢕⢕⢕⢕⢕⢕⢱⣿⣿⣿⣿⣿⣿⣿⣿⣿⣿⣿⣿⣿⣿⣿⣿⣿⣿⣿⣿⣿⣿⣿⣿⣿⣿⣿⣿⣿⣿⣿⣿⣿⣿⣿⣿⣿⣿⢇⣿⣿⣿⣿⣿⣿⣿⣿⣿⣿⣿⣿⣿⣿⣿⣿⣿⣿⣿⣿⣿⣿⣿⣿⣿⣿⣿⣿⣿⣿⣿⣿⣿⣿⣿⣿⣿⣿⣿⣿⣷⣵⣵⣕⣑⢀⠀⠀⠀⠀⠀⠀⠀⠀⠀⠀⠁⠙⠟⢿⣿⣿⣿⣿⣿⣿⣿⣿⣿⣿⣿⣿⣿⣿⣿⣿⣿⣿⣿⣿⣿⣿⣿⣿⣿⣿⣿⣿⣿⣿⣿⣿⣿⣿⣿⣿⣿⣿⣿⣿⣿⡯⢣⢕⢕⢕⢕⢕⢕⢕⢕⢕⢕⢕⢕⢕⢕⢕⢕⢕⢕⢕⢔⠉⣿⣿⣿⣿⣿⣿⣿⣿⣿⣿⣿⣿⣿⣿⣿⣿⡟⢕⢕⢕⢕⢕⣾⣿⣿⣿⣿⣿⣿⣿⡿⢕⢕⣸⢏⢛⠀</a:t>
            </a:r>
            <a:br/>
            <a:r>
              <a:t>⢕⢕⢕⢕⢕⢕⢕⢕⢕⢕⢕⢕⢕⢕⢕⢕⢕⢕⢕⢕⢕⢕⢕⢕⢕⢕⢕⢕⢕⢕⢕⢕⢕⢕⢕⢕⢕⢕⢕⠕⣾⣿⣿⣿⣿⣿⣿⡿⢿⣿⣻⣿⣿⣿⣿⣿⣿⣿⣿⣿⣿⣿⣿⣿⣿⣿⣿⣿⣿⣿⣿⣿⣿⣿⣿⣿⣿⣿⡟⣼⣿⣿⣿⣿⣿⣿⣿⣿⣿⣿⣿⣿⣿⣿⣿⣿⣿⣿⣿⣿⣿⣿⣿⣿⣿⣿⣿⣿⣿⣿⣿⣿⣿⣿⣿⣿⣿⣿⣿⣿⣿⣿⣿⣿⣿⣿⣷⣦⣤⡀⠀⠀⠀⠀⠀⠀⠀⠀⠀⠀⠁⠉⠛⠻⢿⣿⣿⣿⣿⣿⣿⣿⣿⣿⣿⣿⣿⣿⣿⣿⣿⣿⣿⣿⣿⣿⣿⣿⣿⣿⣿⣿⣿⣿⡟⢻⣿⣿⣿⣿⣿⡏⢕⢕⢕⢕⢕⢕⢕⢕⢕⢕⢕⢕⢕⢕⢕⢕⢕⢕⢕⢕⢕⠄⣿⣿⣿⣿⡟⣼⣿⣿⣿⣿⣿⣿⣿⣿⣿⣿⢕⢕⢕⢕⢕⣼⣿⣿⣿⣿⣿⣿⣿⣿⢇⢕⢕⢅⢕⢕⠀</a:t>
            </a:r>
            <a:br/>
            <a:r>
              <a:t>⢕⢕⢕⢕⢕⢕⢕⢕⢕⢕⢕⢕⢕⢕⢕⢕⢕⢕⢕⢕⢕⢕⢕⢕⢕⢕⢕⢕⢕⢕⢕⢕⢕⢕⢕⢕⢕⢕⢕⣾⣿⣿⣿⣿⠿⠿⠿⠿⣶⣿⣿⣿⣿⣿⣿⣿⣿⣿⣿⣿⣿⣿⣿⣿⣿⣿⣿⣿⣿⣿⣿⣿⣿⣿⣿⣿⣿⣿⡇⣿⣿⣿⣿⣿⣿⣿⣿⣿⣿⣿⣿⣿⣿⣿⣿⣿⣿⣿⣿⣿⣿⣿⣿⣿⣿⣿⣿⣿⣿⣿⣿⣿⣿⣿⣿⣿⣿⣿⣿⣿⣿⣿⣿⣿⣿⣿⣿⣿⣿⣿⣷⣦⡀⠀⠀⠀⠀⠀⠀⠀⠀⠀⠀⠀⠀⠀⠁⠙⠝⠛⠟⠿⢿⢿⣿⣿⣿⣿⣿⣿⣿⣿⣿⣿⣿⣿⣿⣿⣿⣿⣿⣿⣿⠝⡗⡽⣭⣿⣿⡿⡣⢅⢕⢕⢕⢕⢕⢕⢕⢕⢕⢕⢕⢕⢕⢕⢕⢕⢕⢕⢕⢕⠕⣾⣿⣿⣿⢏⣸⣿⣿⣿⣿⣿⣿⣿⣿⣿⣿⢇⢕⢕⢕⢕⢱⣿⣿⣿⣿⣿⣿⣿⣿⡟⢑⠕⠕⢰⢕⢕⠀</a:t>
            </a:r>
            <a:br/>
            <a:r>
              <a:t>⢕⢕⢕⢕⢕⢕⢕⢕⢕⢕⢕⢕⢕⢕⢕⢕⢕⢕⢕⢕⢕⢕⢕⢕⢕⢕⢕⢕⢕⢕⢕⢕⢕⢕⢕⢕⢕⢕⣸⣿⣿⣿⠻⡟⢕⢕⢕⢕⢟⠋⢍⢍⣿⣿⣿⣿⣿⣿⣧⣿⣿⣿⣿⣿⣿⣿⣿⣿⣿⣿⣿⣿⣿⣿⣿⣿⣿⣿⢸⣿⣿⣿⣿⣿⣿⣿⣿⣿⣿⣿⣿⣿⣿⣿⣿⣿⣿⣿⣿⣿⣿⣿⣿⣿⣿⣿⣿⣿⣿⣿⣿⣿⣿⣿⣿⣿⣿⣿⣿⣿⣿⣿⣿⣿⣿⣿⣿⣿⣿⣿⣿⣿⣿⣷⣤⡀⠀⠀⠀⠀⠀⠀⠀⠀⠀⠀⠀⠀⠀⠀⠀⠀⠀⠀⠀⠀⠁⠁⠉⠉⠉⠉⠉⠉⠉⠉⠉⠉⠉⠉⢉⣡⢕⢕⢇⢜⢕⢔⢝⢕⢕⢕⢕⢕⢕⢕⢕⢕⢕⢕⠕⢕⢕⢕⢕⢕⢕⢕⢕⢕⢕⢕⣼⣿⣿⡟⢕⣱⣿⣿⣿⣿⣿⣿⣿⣿⣿⣿⢏⢕⢕⢕⢕⢕⣼⣿⣿⣿⣿⣿⣿⣿⣿⢇⢕⢕⢕⢔⢔⢅⠀</a:t>
            </a:r>
            <a:br/>
            <a:r>
              <a:t>⢕⢕⢕⢕⢕⢕⢕⢕⢕⢕⢕⢕⢕⢕⢕⢕⢕⢕⢕⢕⢕⢕⢕⢕⢕⢕⢕⢕⢕⢕⢕⢕⢕⢕⢕⢕⢕⠱⣿⣿⣿⡟⢀⠰⢕⢕⢕⢕⢕⠕⣑⣥⣐⣾⡛⠛⣉⣉⣿⣯⣿⣿⣿⣿⣿⣿⣿⣿⣿⣿⣿⣿⣿⣿⣿⣿⣿⣇⣿⣿⣿⣿⣿⣿⣿⣿⣿⣿⣿⣿⣿⣿⣿⣿⣿⣿⣿⣿⣿⣿⣿⣿⣿⣿⣿⣿⣿⣿⣿⣿⣿⣿⣿⣿⣿⣿⣿⣿⣿⣿⣿⣿⣿⣿⣿⣿⣿⣿⣿⣿⣿⣿⣿⣿⣿⣿⣷⣴⣄⢀⠀⠀⠀⠀⠀⠀⠀⠀⠀⠀⠀⠀⠀⠀⠀⠀⠀⠀⠀⠀⠀⠀⠀⠀⠀⠀⠀⠀⠀⠀⠀⠁⠕⢕⢕⢇⢕⢕⢕⢕⢕⢕⢕⢕⢕⢕⢕⢕⢕⣡⣿⣿⣷⡕⢕⢕⢕⢕⢕⢕⢕⣼⣿⣿⢏⢕⣼⣿⣿⣿⣿⣿⣿⣿⣿⣿⣿⡿⢕⢕⢕⢕⢕⢕⣿⣿⣿⣿⣿⣿⣿⣿⡏⢕⢕⢕⢕⢕⢕⢕⠀</a:t>
            </a:r>
            <a:br/>
            <a:r>
              <a:t>⢕⢕⢕⢕⢕⢕⢕⢕⢕⢕⢕⢕⢕⢕⢕⢕⢕⢕⢕⢕⢕⢕⢕⢕⢕⢕⢕⢕⢕⢕⢕⢕⢕⢕⢕⢕⢕⣸⣿⣿⣿⡟⢕⢕⢕⢕⢕⠑⢁⢠⣿⣇⣿⣿⣿⣿⣿⣿⣿⣿⣿⣿⣿⣿⣿⣿⣿⣿⣿⣿⣿⣿⣿⣿⣿⣿⣿⣿⣿⣿⣿⣿⣿⣿⣿⣿⣿⣿⣿⣿⣿⣿⣿⣿⣿⣿⣿⣿⣿⣿⣿⣿⣿⣿⣿⣿⣿⣿⣿⣿⣿⣿⣿⣿⣿⣿⣿⣿⣿⣿⣿⣿⣿⣿⣿⣿⣿⣿⣿⣿⣿⣿⣿⣿⣿⣿⣿⣿⣿⣿⣷⣴⣄⡀⠀⠀⠀⠀⠀⠀⠀⠀⠀⠀⠀⠀⠀⠀⠀⠀⠀⠀⠀⠀⠀⠀⠀⠀⠀⠀⠀⠀⠀⠑⢕⢕⢕⢕⢕⢕⢕⢕⢕⢕⢕⢕⢕⢕⣾⣿⣿⣿⣿⢕⢕⢕⢕⢕⢕⢕⣼⣿⡿⢇⢕⣼⣿⣿⣿⣿⣿⣿⣿⣿⣿⣿⡿⢕⢕⢕⢕⢕⢕⣼⣿⣿⣿⣿⣿⣿⣿⣿⢱⣕⡕⢕⢕⢕⢕⢕⠀</a:t>
            </a:r>
            <a:br/>
            <a:r>
              <a:t>⢕⢕⢕⢕⢕⢕⢕⢕⢕⢕⢕⢕⢕⢕⢕⢕⢕⢕⢕⢕⢕⢅⢕⢕⢕⢕⢕⢕⢕⢕⢕⢕⢕⢕⢕⢕⢑⣿⣿⡿⣶⣂⠀⣠⣿⣿⣿⣿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⡀⠀⠀⠀⢀⣀⢀⠀⠀⠀⠀⠀⠀⠀⠀⠀⠀⠀⠀⠀⠀⠀⠀⠀⠀⠀⠀⠀⠀⠑⢕⢕⢕⢕⢕⢕⢕⢕⢕⢕⣵⣿⣿⣿⣿⣿⣿⢕⢕⢕⢕⢕⢕⣰⣿⡟⢕⢕⣼⣿⣿⣿⣿⣿⣿⣿⣿⣿⣿⣿⢕⢕⢕⢕⢕⢕⣼⣿⣿⣿⣿⣿⣿⣿⣿⢇⣾⣿⣿⣷⣵⡕⢕⢕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⣄⣰⣿⣿⣿⣷⣦⣦⣴⣤⣤⣤⣤⣄⣄⣄⣄⣀⣀⣀⡀⢀⠀⠀⠀⢀⢕⢕⢕⢕⢕⢕⢕⢕⢕⣵⣿⣿⣿⣿⣿⣿⣿⣿⢕⢕⢕⢕⢕⣴⣿⢏⢕⢕⣾⣿⣿⣿⣿⣿⣿⣿⣿⣿⣿⣿⢇⢕⢕⢕⢕⢕⢱⣿⣿⣿⣿⣿⣿⣿⣿⡟⢕⢝⢻⣿⣿⣿⣿⣧⣕⠀</a:t>
            </a:r>
            <a:br/>
            <a:r>
              <a:t>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⢗⢕⢕⢕⢕⢕⢕⢕⢕⣱⣷⣿⣿⣿⣿⣿⣿⣿⣿⣿⢇⢕⢕⢕⢕⣾⢟⢕⢕⣱⣾⣿⣿⣿⣿⣿⣿⣿⣿⣿⣿⣿⡏⢕⢕⢕⢕⢕⢕⣿⣿⣿⣿⣿⣿⣿⣿⣿⢕⢕⢕⢕⢕⢝⢟⢿⣿⣿⠀</a:t>
            </a:r>
            <a:br/>
            <a:r>
              <a:t>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⣱⣾⣿⣿⣿⣿⣿⣿⣿⣿⣿⣿⢏⢕⢕⢕⣡⡻⢕⢕⢕⣵⣿⣿⣿⣿⣿⣿⣿⣿⣿⣿⣿⣿⡟⢕⢕⢕⢕⢕⢕⣾⣿⣿⣿⣿⣿⣿⣿⣿⡏⡕⢕⢕⢕⢕⢕⢕⢕⢕⢜⠀</a:t>
            </a:r>
            <a:br/>
            <a:r>
              <a:t>⢕⢕⢕⢕⢕⢕⢕⢕⢕⢕⢕⢕⢕⢕⢕⢕⢕⢕⢕⢕⢕⢕⢕⢕⢕⢕⢕⢕⢕⢕⢕⢕⢕⢕⢕⠑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⣱⣵⣿⣿⣿⣿⣿⣿⣿⣿⣿⣿⣿⡿⢇⢕⢕⢕⢕⢕⢕⢕⣱⣾⣿⣿⣿⣿⣿⣿⣿⣿⢻⣿⣿⣿⣿⢇⢕⢕⢕⢕⢕⣼⣿⣿⣿⣿⣿⣿⣿⣿⡿⢱⣿⣿⣿⣷⣷⣷⣷⣵⣵⣵⠀</a:t>
            </a:r>
            <a:br/>
            <a:r>
              <a:t>⢕⢕⢕⢕⢕⢕⢕⢕⢕⢕⢕⢕⢕⢕⢕⢕⢕⢕⢕⢕⢕⢕⢕⢕⢕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⢛⢉⠉⠉⠀⠉⠩⢤⣥⣿⣿⣿⠿⣿⡿⠿⠿⣿⣿⣿⣿⣾⣿⣿⣿⣿⣿⣿⣿⣿⣿⣿⣿⣿⣿⢟⢕⢕⢕⢕⢕⢕⢕⣵⣾⣿⣿⣿⣿⣿⣿⣿⣿⣿⣿⣿⣿⢟⢕⢕⢕⢕⢕⢇⢕⢱⣼⣿⣿⣿⣿⣿⣿⣿⣿⡟⢿⢿⣿⣿⣿⢇⢕⢕⢕⢕⢕⣼⣿⣿⣿⣿⣿⣿⣿⣿⣿⢇⢞⢟⢻⢿⢿⢿⢿⣿⣿⣿⣿⠀</a:t>
            </a:r>
            <a:br/>
            <a:r>
              <a:t>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⠁⢕⢕⢕⢕⢕⢕⢕⢕⠑⢁⢀⢀⢉⢉⢍⢍⢕⢕⢕⢕⢕⠑⢈⠝⣿⣿⣿⣿⣿⣿⣿⡿⢟⢕⢕⢕⢕⢕⢕⣱⣾⣿⣿⣿⣿⣿⣿⣿⣿⣿⣿⣿⢟⢏⣿⢏⢕⢕⢕⢕⢎⢕⠕⣵⣿⣿⣿⣿⣿⣿⣿⣿⣿⣿⣧⠸⣷⣿⣿⡟⢕⢕⢕⢕⢕⢱⣿⣿⣿⣿⣿⣿⣿⣿⣿⡏⢕⢕⢕⢕⢕⠕⠕⢕⢕⢜⢝⢟⠀</a:t>
            </a:r>
            <a:br/>
            <a:r>
              <a:t>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⡑⠑⢕⢕⢕⢕⢕⢕⢕⢕⢕⢕⢕⢕⢕⢕⢕⢕⢕⢕⢕⢕⣶⣿⣿⣶⣿⣿⣿⣿⣿⢟⢏⢕⢕⢕⢕⢕⢕⣡⣾⣿⣿⣿⣿⣿⣿⣿⣿⣿⡿⢟⢝⢕⣱⢞⢕⢕⢕⢕⢕⢕⢕⢱⣾⣿⣿⣿⣿⣿⣿⣿⣿⣿⣏⠀⢔⢰⣿⣿⡿⢕⢕⢕⢕⢕⢱⣿⣿⣿⣿⣿⣿⣿⣿⣿⣿⢕⢕⢕⢕⢕⢕⢕⢕⢕⢔⢔⢅⢅⠀</a:t>
            </a:r>
            <a:br/>
            <a:r>
              <a:t>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⣸⡇⠀⢕⢕⢕⢕⢕⢕⢕⢕⢕⢕⢕⢕⢕⢕⢕⢕⢕⢕⢕⢄⣿⣿⣿⣿⡿⡿⡿⢟⢕⢕⢕⢕⢕⢕⣕⣵⣿⣿⣿⣿⣿⣿⣿⣿⣿⢿⢟⢝⢕⢕⣱⡾⢕⢕⢕⢕⢕⢕⢕⢕⣱⣿⣿⢻⣿⣿⣿⣿⣿⣿⣿⡟⠇⢑⠕⣾⣿⣿⢇⢕⢕⢕⢕⢱⣿⣿⣿⣿⣿⣿⣿⣿⣿⣿⢇⢕⢕⢕⢕⢕⢕⣕⡕⢕⢕⢕⢕⢕⠀</a:t>
            </a:r>
            <a:br/>
            <a:r>
              <a:t>⢕⢕⢕⢕⢕⢕⢕⢕⢕⢕⢕⢕⢕⢕⢕⢕⢕⢕⢕⢕⢕⢕⢕⢕⢕⢕⢕⢕⢕⢕⢕⢕⢕⢕⢕⢕⢿⣿⣿⣿⣿⣿⣿⣿⣿⣿⣿⣿⣿⣿⣿⣿⣿⣿⣿⣿⣿⣿⣿⣿⣿⣿⣿⣿⣿⣿⣿⢿⣿⣿⡿⢟⢝⢍⢻⢿⢿⣿⣿⣿⣿⣿⣿⣿⣿⣿⣿⣿⣿⣿⣿⣿⣿⣿⣿⣿⣿⣿⣿⣿⣿⣿⣿⣿⣿⣿⣿⣿⣿⣿⣿⣿⣿⣿⣿⣿⣿⣿⣿⣿⣿⣿⣿⣿⣿⣿⣿⣿⣿⣿⣷⣶⢕⢕⢕⢕⢕⢕⢕⢕⢕⢕⢕⢕⢕⢕⢕⢕⢕⢕⠑⣡⣝⡳⡹⢛⢋⢕⢕⢕⢕⢕⢕⣱⣵⣾⣿⣿⣿⣿⡿⢟⢟⠏⢝⢕⢕⢕⢕⠕⣱⣾⢟⢕⢕⢕⢕⢕⢕⢕⢕⣵⣿⣯⢾⣷⣿⣿⣿⣿⣿⣿⢇⠑⢄⢕⣼⢻⣿⡿⢕⢕⢕⢕⣱⣿⣿⣿⣿⣿⣿⣿⣿⣿⣿⡟⢕⢕⢕⢕⢕⢱⣿⣿⣿⢇⢕⢕⢕⢕⠀</a:t>
            </a:r>
            <a:br/>
            <a:r>
              <a:t>⢕⢕⢕⢕⢕⢕⢕⢕⢕⢕⢕⢕⢕⢕⢕⢕⢕⢕⢕⢕⢕⢕⢕⢕⢕⢕⢕⢕⢕⢕⢕⢕⢕⢕⢕⢕⢜⣿⣿⣿⣿⣿⣿⣿⣿⣿⣿⣿⣿⣿⣿⣿⣿⣿⣿⣿⣿⣿⣿⣿⣿⣿⣿⣿⣿⣿⣿⢕⢕⢕⢕⢕⢕⢕⢕⢕⢕⢜⢝⢿⢿⣿⣿⣿⣿⣿⣿⣿⣿⣿⣿⣿⣿⣿⣿⣿⣿⣿⣿⣿⣿⣿⣿⣿⣿⣿⣿⣿⣿⣿⣿⣿⣿⣿⣿⣿⣿⣿⣿⣿⣿⣿⣿⣿⣿⣿⣿⣿⣿⣿⣿⣧⠑⢕⢕⢕⢕⢕⢕⢕⢕⢕⢕⢔⢕⢜⢃⢡⠕⢜⠕⢫⢗⢝⢕⢕⢕⢕⢕⢕⡕⣵⣿⣿⢿⢿⢟⢏⢝⢕⢕⢕⢔⢕⢕⢕⢕⢕⣵⣾⡿⢏⢕⢕⢕⢕⢕⢕⢕⢕⣾⣿⣿⠛⠿⢷⣿⣿⣿⣿⣿⡇⢕⢕⢔⢱⡏⢸⣿⢇⢕⢕⠕⣼⣿⣿⣿⣿⣿⣿⣿⣿⣿⣿⣿⢇⢕⢕⢕⢕⢕⢜⢿⢟⢕⢕⢕⢕⢕⢕⠀</a:t>
            </a:r>
            <a:br/>
            <a:r>
              <a:t>⢕⢕⢕⢕⢕⢕⢕⢕⢕⢕⢕⢕⢕⢕⢕⢕⢕⢕⢕⢕⢕⢕⢕⢕⢕⢕⢕⢕⢕⢕⢕⢕⢕⢕⢕⢕⢕⢻⣿⣿⣿⣿⣿⣿⣿⣿⣿⣿⣿⣿⣿⣿⣿⣿⣿⣿⣿⣿⣿⣿⣿⣿⣿⣿⣿⣿⣿⡕⢅⢅⢁⢑⣑⢑⣅⣕⣵⣕⢕⢕⢕⢝⢛⢿⣿⣿⣿⣿⣿⣿⣿⣿⣿⣿⣿⣿⣿⣿⣿⣿⣿⣿⣿⣿⣿⣿⣿⣿⣿⣿⣿⣿⣿⣿⣿⣿⣿⣿⣿⣿⣿⣿⣿⣿⣿⣿⣿⣿⣿⣿⣿⣿⣿⣦⠑⢕⢕⢕⢕⢕⢕⢕⢕⢕⢑⡱⢔⢏⢃⢅⢕⢕⢕⢕⢕⢕⢕⢕⢗⢞⢏⢝⢕⢕⣑⡕⢕⢔⢕⢕⢕⢕⢕⢕⢕⣱⣵⣿⣿⢟⢕⢕⢕⢕⢕⢕⢕⢕⣱⣿⣿⢏⢕⢰⠇⣾⣿⡿⢿⡟⢝⢕⢕⢕⢕⣿⢇⢸⡿⢕⢕⢕⢼⣿⣿⣿⣿⣿⣿⣿⣿⣿⣿⣿⡏⢕⢕⢕⢕⢕⢕⢕⢕⢕⢕⢕⢕⢕⢕⢕⠀</a:t>
            </a:r>
            <a:br/>
            <a:r>
              <a:t>⢕⢕⢕⢕⢕⢕⢕⢕⢕⢕⢕⢕⢕⢕⢕⢕⢕⢕⢕⢕⢕⢕⢕⢕⢕⢕⢕⢕⢕⢕⢕⢕⢕⢕⢕⢕⢕⢜⣿⣿⣿⣿⣿⣿⣿⣿⣿⣿⣿⣿⣿⣿⣿⣿⣿⣿⣿⣿⣿⣿⣿⣿⣿⣿⣿⣿⣿⣿⣷⣑⣕⣑⢕⢵⣵⠵⢝⢕⡕⢑⠕⢕⠕⢕⢔⢝⢛⠿⡿⣿⣿⣿⣿⣿⣿⣿⣿⣿⣿⣿⣿⣿⣿⣿⣿⣿⣿⣿⣿⣿⣿⣿⣿⣿⣿⣿⣿⣿⣿⣿⣿⣿⣿⣿⣿⣿⣿⣿⣿⣿⣿⣿⣿⣟⡞⢕⢜⢂⢁⢁⢕⢅⢅⢕⢔⢔⢕⢕⢕⢕⢕⢕⢕⢕⠕⠕⢕⣕⣕⣱⣵⣷⣾⡿⢏⢕⢕⢕⢕⢕⢕⢕⢕⣵⣾⣿⣿⢟⢕⢕⢕⢕⢕⢕⢕⢕⢕⣾⣿⣿⢇⢔⢠⡆⢸⣿⣿⣿⡿⢕⢕⢕⢕⢕⣮⡿⢕⢸⢇⢕⢕⢑⣼⣿⣿⣿⣿⣿⣿⣿⣿⣿⣿⢿⢕⢕⢕⢕⢕⢕⢕⢕⢕⢕⢕⢕⢕⢕⢕⢕⠀</a:t>
            </a:r>
            <a:br/>
            <a:r>
              <a:t>⢕⢕⢕⢕⢕⢕⢕⢕⢕⢕⢕⢕⢕⢕⢕⢕⢕⢕⢕⢕⢕⢕⢕⢕⢕⢕⢕⢕⢕⢕⢕⢕⢕⢕⢕⢕⢕⢕⢸⣿⣿⣿⣿⣿⣿⣿⣿⣿⣿⣿⣿⣿⣿⣿⣿⣿⣿⣿⣿⣿⣿⣿⣿⣿⣿⣿⣿⣿⣿⣿⣿⣿⣿⣿⣿⣷⣷⣷⣷⣧⣕⢔⢕⢐⠅⢑⢑⠕⠕⠜⠝⢙⣿⣿⣿⣿⣿⣿⣿⣿⣿⣿⣿⣿⣿⣿⣿⣿⣿⣿⣿⣿⣿⣿⣿⣿⣿⣿⣿⣿⣿⣿⣿⣿⣿⣿⣿⣿⣿⣿⣿⣿⣿⣿⣿⣿⣷⣵⣶⣵⢵⡱⡱⢕⠱⣕⣱⣑⣱⣵⣵⣶⣷⣾⣿⣿⣿⣿⣿⣿⣿⡿⢏⢕⢕⢕⢕⢕⢕⢕⣕⣷⣿⣿⣿⡿⢇⢕⢕⢕⢕⢕⢕⢕⢕⣱⣿⣿⣿⡟⢕⢕⢔⢡⣿⣿⢛⢍⢕⢕⢕⢕⢕⢡⣿⡇⢕⢜⢕⢕⢕⢡⣿⣿⣿⣿⣿⣿⣿⣿⣿⣿⣿⢇⢕⢕⢕⢕⢕⢕⣵⣷⢇⢕⢕⢕⢕⢕⢕⢕⠀</a:t>
            </a:r>
            <a:br/>
            <a:r>
              <a:t>⢕⢕⢕⢕⢕⢕⢕⢕⢕⢕⢕⢕⢕⢕⢕⢕⢕⢕⢕⢕⢕⢕⢕⢕⢕⢕⢕⢕⢕⢕⢕⢕⢕⢕⢕⢕⢕⢕⢕⢜⣿⣿⣿⣿⣿⣿⣿⣿⣿⣿⣿⣿⣿⣿⣿⣿⣿⣿⣿⣿⣿⣿⣿⣿⣿⣿⣿⣿⣿⣿⣿⣿⣿⣿⣿⣿⣿⣿⣿⣿⣶⣷⣷⣷⣵⣵⣕⣵⣵⣧⣷⣿⣿⣿⣿⣿⣿⣿⣿⣿⣿⣿⣿⣿⣿⣿⣿⣿⣿⣿⣿⣿⣿⣿⣿⣿⣿⣿⣿⣿⣿⣿⣿⣿⣿⣿⣿⣿⣿⣿⣿⣿⣿⣿⣿⣿⣿⣿⣿⣷⣿⣿⣷⣶⣿⣿⣿⣿⣿⣿⣿⣿⣿⣿⣿⣿⣿⣿⣿⡿⢏⢕⢕⢕⢕⢕⢕⣱⣷⣿⣿⣿⣿⡿⢏⢕⢕⢕⢕⢕⢕⢕⢕⣑⣾⣿⣿⣿⡟⢄⢕⢕⢕⣾⠞⢇⠆⢕⢕⢕⢕⢕⢑⣾⣿⡇⢕⢅⢕⢕⢕⢈⣿⣿⣿⣿⣿⣿⣿⣿⣿⣿⡏⢕⢕⢕⢕⢕⢕⢜⢝⢕⢕⢕⢕⢕⢕⢕⢕⣱⠀</a:t>
            </a:r>
            <a:br/>
            <a:r>
              <a:t>⢕⢕⢕⢕⢕⢕⢕⢕⢕⢕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⢝⢕⢕⢕⢕⣱⣵⣾⣿⣿⣿⣿⡿⢟⢋⢅⢔⢕⢕⢕⢕⢕⢕⠕⣼⣿⣿⣿⣿⡿⢕⢕⢕⢕⢕⠉⢕⢕⢕⢕⢕⢕⢕⢕⣼⣿⣿⢕⢕⢕⢕⢕⢕⢸⣿⣿⣿⣿⣿⣿⣿⣿⣿⡿⢕⢕⢕⢕⢕⢕⢕⢕⢕⢕⢕⢕⢕⢕⢕⢕⣾⣿⠀</a:t>
            </a:r>
            <a:br/>
            <a:r>
              <a:t>⢕⢕⢕⢕⢕⢕⢕⢕⢕⢕⢕⢕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⢏⢕⢕⢕⢕⣱⣥⣶⣿⣿⣿⣿⣿⢿⢟⢕⢔⢕⢕⢕⢕⢕⢕⢕⢕⢕⢱⣾⣿⣿⣿⣿⡟⢕⢕⢕⢕⢕⢕⢕⢕⢕⢕⢕⢕⢕⢕⢑⣿⣿⣿⢕⢕⢕⢕⢕⢕⣸⣿⣿⣿⣿⣿⣿⣿⣿⣿⢇⢕⢕⢕⢕⢕⢕⢕⢕⢕⢕⢕⢕⢕⢱⣵⣿⢿⢟⠀</a:t>
            </a:r>
            <a:br/>
            <a:r>
              <a:t>⢕⢕⢕⢕⢕⢕⢕⢕⢕⢕⢕⢕⢕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⢏⢕⢕⢑⣥⣷⣷⣾⣿⣿⣿⣿⢿⢟⢟⢝⢕⢕⢕⢕⢕⢕⢕⢕⢕⢕⢕⢕⢕⢱⣿⣿⣿⣿⣿⡿⢕⢕⢕⢕⢕⢕⢕⢕⢕⢕⢕⢕⢕⢕⢕⣾⣿⣿⣿⢕⢕⢕⢕⢕⢕⢺⣿⣿⣿⣿⣿⣿⣿⣿⡝⢔⢕⢕⢕⢕⢕⢕⢕⢕⢕⢕⢕⢕⢕⢝⢕⢕⢕⢕⠀</a:t>
            </a:r>
            <a:br/>
            <a:r>
              <a:t>⢕⢕⢕⢕⢕⢕⢕⢘⡇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⠿⢟⠟⢋⢍⣵⣵⣷⣷⣾⣿⣿⣿⢿⢿⠿⢟⢏⢍⢔⢕⢕⢕⢕⢕⢕⢕⢕⢕⢕⢕⢕⢕⢕⢕⢕⣱⣿⣿⣿⣿⣿⣿⢇⢕⢕⢕⢕⢕⢕⢕⢕⢕⢕⢕⢕⢕⢕⢱⣿⣿⣿⣿⢕⢕⢕⢕⢕⢕⣿⣿⣿⣿⣿⣿⣿⣿⣿⢕⢑⠑⠕⠕⠑⠁⠑⠕⠕⢕⢕⢕⢕⢕⢕⢕⢕⠕⠑⠀</a:t>
            </a:r>
            <a:br/>
            <a:r>
              <a:t>⢕⢕⢕⢕⢕⢕⢕⢡⢕⢕⢕⢕⢕⢕⢕⢕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⣧⣵⣔⣒⡗⢗⢟⢟⣟⣟⣟⣟⣛⣏⣝⢍⢕⢕⢔⢕⢕⢔⢕⢕⢕⢕⢕⢕⢕⢕⢕⢕⢕⢕⢕⢕⢕⢕⢕⢕⢕⣼⣿⣿⣿⣿⣿⣿⢏⢕⢕⢕⢕⢕⢕⢕⢕⢕⢕⢕⢕⢕⢕⢕⣼⣿⣿⣿⡏⢕⢕⢕⢕⢕⢰⣿⣿⣿⣿⣿⣿⣿⣿⢇⢕⢕⢕⢕⢔⢄⢄⢄⢀⢀⢀⢀⢁⢅⢅⢄⢄⢄⠀⠀⠀</a:t>
            </a:r>
            <a:br/>
            <a:r>
              <a:t>⢕⢕⢕⢕⢕⢕⢕⢕⢕⢕⢕⢕⢕⢕⢕⢕⢕⢕⢕⢕⢕⢕⢕⢕⢕⢕⢕⢕⢕⢕⢕⢕⢕⢕⢕⢕⢕⢕⢕⢕⢕⢕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⢏⢕⢕⢕⢕⢕⢕⢕⢕⢕⢕⢕⢕⢕⢕⢕⢕⢕⢕⢕⢕⢕⢕⢕⢱⣾⣿⣿⣿⣿⣿⣿⢏⢕⢕⢕⢕⢕⢕⢕⢕⠕⢕⢕⢱⢕⢕⢕⢕⣿⣿⣿⣿⢕⢕⢕⢕⢕⢕⣸⣿⣿⣿⣿⣿⣿⣿⡿⢕⢕⢕⢕⢕⢕⢕⢕⢕⢕⢕⢕⢕⢕⢕⢕⠅⡕⢇⠀⠀⠀</a:t>
            </a:r>
            <a:br/>
            <a:r>
              <a:t>⢕⢕⢕⢕⢕⢕⢕⢇⢕⢕⢕⢕⢕⢕⢕⢕⢕⢕⢕⢕⢕⢕⢕⢕⢕⢕⢕⢕⢕⢕⢕⢕⢕⢕⢕⢕⢕⢕⢕⢕⢕⢕⢕⢕⢕⢕⢕⢕⢕⢕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⢔⢕⢕⢕⢕⢕⢕⢕⢕⢕⢕⢕⢕⢕⢕⢕⢕⢕⢕⢕⢕⢕⢕⢕⢕⢡⣿⣿⣿⣿⣿⣿⣿⢏⢕⢕⢕⢕⢕⢕⢕⢕⢕⢱⢕⢕⢕⢅⢕⠔⣺⣿⣿⣿⡏⢕⢕⢕⢕⢕⢕⣿⣿⣿⣿⣿⣿⣿⣿⡜⢕⢕⢕⢕⢕⢕⢕⢕⢕⢕⢕⢕⢕⢕⢕⢕⢕⢕⢕⠀⠀⠀</a:t>
            </a:r>
            <a:br/>
            <a:r>
              <a:t>⢕⢕⢕⢕⢕⢕⢕⢕⢕⢕⢕⢕⢕⢕⢕⢕⢕⢕⢕⢕⢕⢕⢕⢌⢕⢕⢕⢕⢕⢕⢕⢕⢕⢕⢕⢕⢕⢕⢕⢕⢕⢕⢕⢕⢕⢕⢕⢕⢕⢕⢕⢔⢛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⢏⢕⢕⢕⢕⢕⢕⢕⢕⢕⢕⢕⢕⢕⢕⢕⢕⢕⢕⢕⢕⢕⢕⢕⢕⢕⢕⣱⣿⣿⣿⣿⣿⣿⣿⡿⢕⢕⢕⢕⢕⢕⢕⢕⢕⢕⢕⢅⢕⢕⢕⢕⢰⣿⣿⣿⣿⢇⢕⢕⢕⢕⢕⢱⣿⣿⣿⣿⣿⣿⣿⣿⢕⢕⢕⢕⢕⢕⢕⢕⢕⢕⢕⢕⢕⢕⢕⢕⢕⢕⢕⢕⠀⠀⠀</a:t>
            </a:r>
            <a:br/>
            <a:r>
              <a:t>⢕⢕⢕⢕⢕⢕⠕⢕⢕⢕⢕⢕⢕⢕⢕⢕⢕⢕⢕⢕⢕⢕⢕⢜⢕⢕⢕⢕⢕⢕⢕⢕⢕⢕⢕⢕⢕⢕⢕⢕⢕⢕⢕⢕⢕⢕⢕⢕⢕⢕⢕⢕⢕⢔⢝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⣴⣿⣿⣿⣿⣿⣿⣿⣿⢇⢕⢕⢕⢕⢕⢕⢕⢕⢕⢕⢕⢕⢕⢑⢕⢕⢸⣿⣿⣿⡿⢕⢕⢕⢕⢕⢕⣿⣿⣿⣿⣿⣿⣿⣿⡇⢔⢁⢕⢕⢕⢕⢕⢕⢕⢕⢕⢕⢕⢕⢕⢕⢕⢕⢕⠕⠀⠀⠀</a:t>
            </a:r>
            <a:br/>
            <a:r>
              <a:t>⢕⢕⢕⢕⢕⢕⢜⢕⢕⢕⢕⢕⢕⢕⢕⢕⢕⢕⢕⢕⢕⢕⢔⡃⢕⢕⢕⢕⢕⢕⢕⢕⢕⢕⢕⢕⢕⢕⢕⢕⢕⢕⢕⢕⢕⢕⢕⢕⢕⢕⢕⢕⢕⢕⢕⢔⢹⣿⣿⣿⣿⣿⣿⣿⣿⣿⣿⣿⣿⣿⣿⣿⣿⣿⣿⣿⣿⣿⣿⣿⣿⣿⣿⣿⣿⣿⣿⣿⣿⣿⣿⣿⣿⣿⣿⣿⣿⣿⣿⣿⣿⣿⣿⣿⣿⣿⣿⣿⣿⣿⣿⣿⣿⣿⣿⣿⣿⣿⣿⣿⣿⣿⣿⣿⣿⣿⣿⣿⣿⣿⣿⣿⣿⣿⣿⣿⣿⣿⣿⣿⢟⢏⢕⢕⢕⢕⢕⢕⢕⢕⢕⢕⢕⢕⢕⢕⢕⢕⢕⢕⢕⢕⢕⢕⢕⢕⢕⢕⢕⢕⠕⣼⣿⣿⣿⣿⣿⣿⣿⣿⢏⢕⢕⢕⢕⢕⢕⢕⠕⢕⢕⠕⢕⢕⢕⢕⢕⢕⣿⣿⣿⣿⢇⢕⢕⢕⢕⢕⢱⣿⣿⣿⣿⣿⣿⣿⣿⢕⢕⢕⢕⢕⢕⢕⢕⢕⢕⢕⢕⢕⢕⢕⢕⢕⢕⢕⠕⠀⠀⠀⠀</a:t>
            </a:r>
            <a:br/>
            <a:r>
              <a:t>⢕⢕⢕⢕⢕⢕⢕⢕⢕⢕⢕⢕⢕⢕⢕⢕⢕⢕⢕⢕⢕⢕⢺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⢿⢟⢝⢕⢕⢕⢕⢕⢕⢕⢕⢕⢕⢕⢕⢕⢕⢕⢕⢕⢕⢕⢕⢕⢕⢕⢕⢕⢕⢕⢕⢕⢕⢕⣾⣿⣿⣿⣿⣿⣿⣿⣿⡏⢕⢕⢕⢕⢕⢕⢕⢕⢕⢔⢕⢅⢕⢕⢕⢕⢕⢑⣿⣿⣿⣿⢕⢕⢕⢕⢕⢕⣾⣿⣿⣿⣿⣿⣿⣿⡏⢕⢕⢕⢔⠕⢕⢕⢕⢕⢕⢕⢕⢕⢕⢕⢕⢕⢕⢕⠀⠀⠀⠀⠀</a:t>
            </a:r>
            <a:br/>
            <a:r>
              <a:t>⢕⢕⢕⢕⢕⢕⢕⢕⢕⢕⢕⢕⢕⢕⢕⢕⢕⢕⢕⢕⢕⢃⣿⣿⢕⢕⢕⢕⢕⢕⢕⢕⢕⢕⢕⢕⢕⢕⢕⢕⢕⢕⢕⢕⢕⢕⢕⢕⢕⢕⢕⢕⢕⢕⢕⢕⢕⢕⢕⢕⢟⣿⣿⣿⣿⣿⣿⣿⣿⣿⣿⣿⣿⣿⣿⣿⣿⣿⣿⣿⣿⣿⣿⣿⣿⣿⣿⣿⣿⣿⣿⣿⣿⣿⣿⣿⣿⣿⣿⣿⣿⣿⣿⣿⣿⣿⣿⣿⣿⣿⣿⣿⣿⣿⣿⣿⣿⣿⣿⣿⣿⣿⣿⣿⣿⣿⣿⣿⣿⣿⣿⣿⢿⢟⢏⢕⢕⢕⢕⢕⢕⢕⢕⢕⢕⢕⢕⢕⢕⢕⢕⢕⢕⢕⢕⢕⢕⢕⢕⢕⢕⢕⢕⢕⢕⢕⢕⢕⢱⣿⣿⣿⣿⣿⣿⣿⣿⣻⡟⢕⢕⢕⢕⢕⢕⢕⢕⢕⠕⢔⢅⢕⢕⢕⢕⢕⢕⢸⣿⣿⣿⡏⢕⢕⢕⢕⢕⢕⣿⣿⣿⣿⣿⣿⣿⣿⢕⢕⢕⢕⢕⢀⢕⢕⢕⢕⢕⢕⢕⢕⢕⢕⢕⢕⢕⠀⠀⠀⠀⠀⠀</a:t>
            </a:r>
            <a:br/>
            <a:r>
              <a:t>⢕⢕⢕⢕⢕⢕⢕⢕⢕⢕⢕⢕⢕⢕⢕⢕⢕⢕⢕⢕⢕⣵⣿⣿⡇⢕⢕⢕⢕⢕⢕⢕⢕⢕⢕⢕⢕⢕⢕⢕⢕⢕⢕⢕⢕⢕⢕⢕⢕⢕⢕⢕⢕⢕⢕⢕⢕⢕⢕⢕⢕⢜⢝⢿⣿⣿⣿⣿⣿⣿⣿⣿⣿⣿⣿⣿⣿⣿⣿⣿⣿⣿⣿⣿⣿⣿⣿⣿⣿⣿⣿⣿⣿⣿⣿⣿⣿⣿⣿⣿⣿⣿⣿⣿⣿⣿⣿⣿⣿⣿⣿⣿⣿⣿⣿⣿⣿⣿⣿⣿⣿⣿⣿⡿⢿⢿⢿⢟⢏⢍⢝⢕⢕⢕⢕⢕⢕⢕⢕⢕⢕⢕⢕⢕⢕⢕⢕⢕⢕⢕⢕⢕⢕⢕⢕⢕⢕⢕⢕⢕⢕⢕⢕⢕⢕⢕⢕⢡⣿⣿⣿⣿⣿⣿⣿⣿⣿⢏⢕⢕⢕⢕⢕⢕⢕⢕⢕⢕⢕⡜⢕⢕⢕⢕⢕⢕⢕⢸⣿⣿⣿⡇⢕⢕⢕⢕⢕⢕⣿⣿⣿⣿⣿⣿⣿⡏⢕⢕⢕⢕⢕⢕⠅⢕⢕⢕⢕⢕⢕⢕⢕⢕⢕⢕⢕⠀⠀⠀⠀⠀⠀</a:t>
            </a:r>
            <a:br/>
            <a:r>
              <a:t>⢕⢕⢕⢕⢕⢕⢕⢕⢕⢕⢕⢕⢕⢕⢕⢕⢕⢕⢕⢕⠑⣿⣿⣿⣿⢕⢕⢕⢕⢕⢕⢕⢕⢕⢕⢕⢕⢕⢕⢕⢕⢕⢕⢕⢕⢕⢕⢕⢕⢕⢕⢕⢕⢕⢕⢕⢕⢕⢕⢕⢕⢕⢕⢜⢹⣿⣿⣿⣿⣿⣿⣿⣿⣿⣿⣿⣿⣿⣿⣿⣿⣿⣿⣿⣿⣿⣿⣿⣿⣿⣿⣿⣿⣿⣿⣿⣿⣿⣿⣿⣿⣿⣿⣿⣿⣿⣿⣿⣿⣿⣿⣿⣿⣿⣿⣿⠿⢿⢟⢟⢕⢕⢕⢕⢕⢕⢕⢕⢕⢕⢕⢕⢕⢕⢕⢕⢕⢕⢕⢕⢕⢕⢕⢕⢕⢕⢕⢕⢕⢕⢕⢕⢕⢕⢕⢕⢕⢔⢕⢕⢕⢕⢕⢕⢕⢕⣴⣿⣿⣿⣿⣿⣿⣿⡟⢳⣿⢇⠑⠕⡑⠕⢕⢕⢱⢎⢕⠅⢕⢕⢕⢕⢕⢕⢕⢕⢕⢸⣿⣿⣿⢕⢕⢕⢕⢕⢕⢕⣿⣿⣿⣿⣿⣿⣿⢇⢕⢕⢕⢕⢕⢕⢔⢕⢕⢕⢕⢕⢕⢕⢕⢕⢕⠕⠁⠀⠀⠀⠀⠀⠀</a:t>
            </a:r>
            <a:br/>
            <a:r>
              <a:t>⢕⢕⢕⢕⢕⢕⢕⢕⢕⢕⢕⢕⢕⢕⢕⢕⢕⢕⢕⢕⢕⣿⣿⣿⣿⡇⢕⢕⢕⢕⢕⢕⢕⢕⢕⢕⢕⢕⢕⢕⢕⢕⢕⢕⢕⢕⢕⢕⢕⢕⢕⢕⢕⢕⢕⢕⢕⢕⢕⢕⢕⢕⢕⢕⢕⢕⢟⣿⣿⣿⣿⣿⣿⣿⣿⣿⣿⣿⣿⣿⣿⣿⣿⣿⣿⣿⣿⣿⣿⣿⣿⣿⣿⣿⣿⣿⣿⣿⣿⣿⣿⣿⣿⣿⣿⣿⢿⢿⢛⢟⢍⢍⢝⢔⢔⢕⢕⢕⢕⢕⢕⢕⢕⢕⢕⢕⢕⢕⢕⢕⢕⢕⢕⢕⢕⢕⢕⢕⢕⢕⢕⢕⢕⢕⢕⢕⢕⢕⢕⢕⢕⢕⢕⢕⢕⢕⢔⢕⢕⢕⢕⢕⢕⢕⢕⣾⣿⣿⣿⣿⣿⣿⣿⡟⣱⣿⡿⢑⡀⠀⠀⠀⠀⠀⢗⢧⢂⢕⢕⢕⢕⢕⢕⢕⢕⢕⢕⣿⣿⣿⣿⢕⢕⢕⢕⢕⢕⢕⣿⣿⣿⣿⣿⣿⡿⠕⢕⢕⢕⢕⢕⢕⢕⢅⢕⢕⢕⢕⢕⢕⢕⢕⠑⠀⠀⠀⠀⠀⠀⠀⠀</a:t>
            </a:r>
            <a:br/>
            <a:r>
              <a:t>⢕⢕⢕⢕⢕⢕⢕⢕⢕⢕⢕⢕⢕⢕⢕⢕⢕⢕⢕⢕⠀⣿⣿⣿⣿⣿⢕⢕⢕⢕⢕⢕⢕⢕⢕⢕⢕⢕⢕⢕⢕⢕⢕⢕⢕⢕⢕⢕⢕⢕⢕⢕⢕⢕⢕⢕⢕⢕⢕⢕⢕⢕⢕⢕⢕⢕⢕⢕⢝⢻⣿⣿⣿⣿⣿⣿⣿⣿⣿⣿⣿⣿⣿⣿⢿⡿⢿⢿⢿⢿⢿⢿⢛⢛⢟⢟⢟⢟⢟⢍⢝⢝⢔⢕⢕⢕⢕⢕⢕⢕⢕⢕⢕⢕⢕⢕⢕⢕⢕⢕⢕⢕⢕⢕⢕⢕⢕⢕⢕⢕⢕⢕⢕⢕⢕⢕⢕⢕⢕⢕⢕⢕⢕⢕⢕⢕⢕⢕⢕⢕⢕⢕⢕⢕⢕⢅⢕⢕⢕⢕⢕⢕⢕⢱⣿⣿⣿⣿⣿⣿⣿⡿⢏⢸⣿⣿⣿⣿⣿⣿⣿⣯⣤⣤⢎⢧⢕⢇⢕⢕⢕⢕⢕⢕⢕⢕⢸⣿⣿⣿⡇⢕⢕⢕⢕⢕⢕⢕⣿⣿⣿⣿⣿⣿⡇⢕⢕⢕⢕⢕⢕⢕⢕⢕⠕⢕⢕⢕⢕⢕⢕⠑⠀⠀⠀⠀⠀⠀⠀⠀⠀</a:t>
            </a:r>
            <a:br/>
            <a:r>
              <a:t>⢕⢕⢕⢕⢕⢕⢕⢕⢕⢕⢕⢕⢕⢕⢕⢕⢕⢕⢕⢕⢸⣿⣿⣿⣿⣿⢕⢕⢕⢕⢕⢕⢕⢕⢕⢕⢕⢕⢕⢕⢕⢕⢕⢕⢕⢕⢕⢕⢕⢕⢕⢕⢕⢕⢕⢕⢕⢕⢕⢕⢕⢕⢕⢕⢕⢕⢕⢕⢕⢕⢕⢕⢔⢔⢕⢔⢕⢕⢕⢕⢕⢕⢕⢕⢕⢕⢕⢕⢕⢕⢕⢕⢕⢕⢕⢕⢕⢕⢕⢕⢕⢕⢕⢕⢕⢕⢕⢕⢕⢕⢕⢕⢕⢕⢕⢕⢕⢕⢕⢕⢕⢕⢕⢕⢕⢕⢕⢕⢕⢕⢕⢕⢕⢕⢕⢕⢕⢕⠕⢕⢕⢕⢕⢕⢕⢕⢕⢕⢕⢕⢕⢕⢕⢕⢑⢕⢕⢕⢕⢕⢕⢕⣱⣿⣿⣿⣿⣿⣿⡿⢟⢕⢕⣼⣿⡿⣤⣿⣿⣿⣿⣿⣿⣿⢃⢕⢕⢕⢕⢕⢕⢕⢕⢕⢕⢕⢸⣿⣿⣿⡇⢕⢕⢕⢕⢕⢕⢸⣿⣿⣿⣿⣿⣿⢕⢕⢕⢕⢕⢕⢕⢕⢕⢕⢕⢕⢕⢕⢕⢕⢕⠀⠀⠀⠀⠀⠀⠀⠀⠀⠀</a:t>
            </a:r>
            <a:br/>
            <a:r>
              <a:t>⢕⢕⢀⢕⢕⢕⢕⢕⢕⢕⢕⢕⢕⢕⢕⢕⢕⢕⢕⢕⢼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⢑⢕⢕⢕⢕⢕⢕⢕⣴⣿⣿⣿⣿⣿⣿⡏⢜⢕⢕⣾⣿⣿⣷⣿⣿⣿⣿⣯⣮⣟⢝⢕⢕⢕⢕⢕⢕⢕⢕⢕⢕⢕⢕⢸⣿⣿⣿⢕⢕⢕⢕⢕⢕⢕⢸⣿⣿⣿⣿⣿⡏⢕⢕⢕⢕⢕⢕⢕⢕⢕⢕⢕⢅⢕⢕⢕⢕⠀⠀⠀⠀⠀⠀⠀⠀⠀⠀⠀</a:t>
            </a:r>
            <a:br/>
            <a:r>
              <a:t>⢕⢕⢕⢕⢕⢕⢕⢕⢕⢕⢕⢕⢕⢕⢕⢕⢕⢕⢕⢕⣼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⠕⢕⢕⢕⢕⢕⢕⢱⣾⣿⣿⣿⣿⣿⣿⢇⢕⢕⢱⣾⣿⣿⣿⣿⣿⣿⣿⣿⣳⢟⢕⢕⢕⢕⢕⢕⠕⢕⢕⢕⢕⢕⢕⢕⠀⣿⣿⣿⢕⢕⢕⢕⢕⢕⢕⢸⣿⣿⣿⣿⣿⢇⢕⢕⢕⢕⢕⢕⢕⢕⢕⢕⢕⢕⢑⢕⢕⠀⠀⠀⠀⠀⠀⠀⠀⠀⠀⠀⠀</a:t>
            </a:r>
            <a:br/>
            <a:r>
              <a:t>⢕⢕⢕⢕⢕⢕⢕⢕⢕⢕⢕⢕⢕⢕⢕⢕⢕⢕⢕⣱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⣱⣿⣿⣿⣿⣿⣿⢟⠕⢕⢕⢱⣿⣿⣿⣿⣿⣿⡿⡿⣿⢿⢟⢅⢕⢕⢕⢕⢕⢕⠀⢕⢕⢕⢕⢕⢕⢕⢨⣿⣿⡿⢕⢕⢕⢕⢕⢕⢕⢸⣿⣿⣿⣿⡯⢕⢕⢕⢕⢕⢕⢕⢕⢕⢕⢕⢕⢕⢕⢕⠕⠀⠀⠀⠀⠀⠀⠀⠀⠀⠀⠀⠀</a:t>
            </a:r>
            <a:br/>
            <a:r>
              <a:t>⢕⢕⢕⢕⢕⢕⢕⢕⢕⢕⢕⢕⢕⢕⢕⢕⢕⢕⣴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⠕⢕⢕⢕⢕⢕⢕⣼⣿⣿⣿⣿⣿⠿⢕⢕⢕⢕⢑⣿⣿⣿⣿⣿⣿⣿⣿⣿⢟⢕⢕⢕⢕⢕⢕⢕⢕⠑⢄⢕⢕⢕⢕⢕⢕⢕⢸⣿⣿⡇⢕⢕⢕⢕⢕⢕⢕⣾⣿⣿⣿⣿⢇⢕⢕⢕⢕⢕⢕⢕⢕⢕⢕⢕⢕⢕⢕⢕⠀⠀⠀⠀⠀⠀⠀⠀⠀⠀⠀⠀⠀</a:t>
            </a:r>
            <a:br/>
            <a:r>
              <a:t>⢕⢕⢕⢕⢕⢕⢕⢕⢕⢕⢕⢕⢕⢕⢕⢕⢕⣱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⣾⣿⣿⣿⣿⣿⢇⢕⢔⢕⢕⢱⣿⣿⣿⣿⣿⣿⣿⣿⡿⢙⢔⢕⢕⢕⢕⢕⢕⢕⢕⢔⢕⢕⢕⢕⢕⢕⢕⢕⢸⣿⣿⡇⢕⢕⢕⢕⢕⢕⢕⣿⣿⣿⢏⢍⢕⢕⢕⢕⢕⢕⢕⢕⢕⢕⢕⢕⢕⢕⢕⠀⠀⠀⠀⠀⠀⠀⠀⠀⠀⠀⠀⠀⠀</a:t>
            </a:r>
            <a:br/>
            <a:r>
              <a:t>⠑⠑⠑⠑⠑⠑⠑⠑⠑⠑⠑⠑⠑⠑⠑⠑⠛⠛⠛⠛⠛⠛⠛⠛⠛⠛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⠛⠛⠛⠛⠛⠛⠛⠓⠒⠃⠑⠁⠛⠛⠛⠛⠛⠛⠛⠛⠋⠑⠑⠑⠑⠑⠑⠑⠑⠑⠑⠑⠑⠑⠑⠑⠑⠑⠑⠘⠑⠘⠛⠛⠃⠑⠑⠑⠑⠑⠑⠐⠛⠛⠛⠑⠑⠑⠑⠑⠑⠑⠑⠑⠑⠑⠑⠑⠑⠑⠑⠑⠀⠀⠀⠀⠀⠀⠀⠀⠀⠀⠀⠀⠀⠀</a:t>
            </a:r>
            <a:br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⢏⢕⠕⣿⣿⣿⢟⢕⢕⢕⢕⢕⢕⢕⢜⢻⡿⢏⢜⢕⢕⢕⢕⢕⢕⢕⢕⢕⢕⢕⢕⢕⢕⢕⢕⢕⢕⢕⡇⢕⢕⢌⢁⣿⣿⣿⣿⣿⣿⣿⣿⣿⣿⣿⣿⢿⣿⣿⣿⣿⣿⣿⣿⣿⢕⢜⢻⢿⣿⣿⣿⣿⣿⣿⣿⣿⣿⣿⣿⣿⡇⢸⣿⣿⣿⣿⡿⢕⢔⣿⣿⣿⣿⣿⣿⣿⢕⢸⣿⣿⣿⣿⣿⣿⣿⣿⣿⣿⣿⣿⣿⣿⣿⣿⢟⢟⢅⢻⣿⣿⣿⣿⣿⢟⢕⢕⢸⣿⣿⣿⢏⢕⢕⢕⢕⢕⢕⢕⢕⢕⢕⢕⢕⢕⢕⢕⢕⢕⢕⢕⢕⢕⢕⢕⢕⣼⣿⣿⣿⣿⣿⣿⣿⣿⣿⣿⣿⣿⣿⣿⣿⣿⣿⣿⣿⣿⣿⣿⣿⣿⣿⣿⣿⣿⣿⡟⢕⢕⢕⢕⢕⢕⢕⢕⢌⢻⣿⣿⣿⣿⣿⣿⣿⣿⣿⢿⢕⢔⢹⣿⣿⣿⣿⣿⣿⣿⣿⣿⣿⡿⣿⣿⣿⣿⣿⣿⣿⣿⣿⢇⢕⢕⢕⢕⢕⢕⠕⢕⢕⢕⠀</a:t>
            </a:r>
            <a:br/>
            <a:r>
              <a:t>⢕⢕⢀⣿⡟⢕⢕⢕⢕⢕⢕⢕⢕⢕⢕⢕⢕⢕⢑⢕⢕⢕⢕⢕⢕⢕⢕⢕⢕⢕⢕⢕⢕⢕⢕⢕⢕⢕⡇⢕⢕⢕⢕⣼⣿⣿⣿⣿⣿⣿⣿⣿⣿⣿⣿⢸⣿⣿⣿⣿⣿⣿⣿⢇⣱⣕⡕⢕⢜⢟⢿⣿⣿⣿⣿⣿⣿⣿⣿⣿⡇⢸⣿⣿⣿⣿⢕⢕⢕⣿⣿⣿⣿⣿⣿⢇⢕⢸⣿⣿⣿⣿⣿⣿⣿⣿⣿⣿⣿⣿⣿⣿⣿⢇⢕⢕⢕⠀⢻⣿⣿⠛⢇⢕⢕⢕⣾⣿⣿⢏⢕⢕⢕⢕⢕⢕⢕⢕⢕⢕⢕⢕⢕⢕⢕⢕⢕⢕⢕⢕⢕⢕⢕⢕⣼⣿⣿⣿⣿⣿⣿⣿⣿⣿⣿⣿⣿⣿⣿⣿⣿⣿⣿⣿⣿⣿⣿⣿⣿⣿⣿⣿⣿⣿⣿⡇⢕⢕⢕⢕⢕⢕⢕⢕⢕⢸⣿⣿⣿⣿⣿⣿⣿⣿⣿⢕⢕⢕⢸⣿⣿⣿⣿⣿⣿⣿⣿⣿⡿⢱⣿⣿⣿⣿⣿⣿⣿⣿⡇⢕⢕⢕⢕⢕⢕⢕⢔⢕⢕⢕⠀</a:t>
            </a:r>
            <a:br/>
            <a:r>
              <a:t>⢕⢕⢸⢟⢕⢕⢕⢕⢕⢕⢕⢕⢕⢕⣕⢕⢕⢕⢕⢕⢕⢕⢕⢕⢕⢕⢕⢕⢕⢕⢕⢕⢕⢕⢕⢕⢕⢕⢕⢕⢕⢕⢱⣿⣿⣿⣿⣿⣿⣿⣿⣿⣿⣿⣿⢻⣿⣿⣿⣿⣿⣿⢏⣼⣿⣿⣿⣧⣕⢕⢕⢜⢟⠿⣿⣿⣿⣿⣿⣿⣇⡼⢿⣿⣿⢇⢕⡇⢕⣿⣿⣿⣿⣿⡏⢕⢕⣸⣿⣿⣿⣿⣿⣿⣿⣿⣿⣿⣿⣿⣿⣿⡟⢕⢕⢕⢕⠀⠀⠰⢔⢕⢕⢕⢕⢠⣿⡿⢇⢕⢕⢕⢕⢕⢕⢕⢕⢕⢕⢕⢕⢕⢕⢕⢕⢕⢕⢕⢕⢕⢕⢕⢕⣼⣿⣿⣿⣿⣿⣿⣿⣿⣿⣿⣿⣿⣿⣿⣿⣿⣿⣿⣿⣿⣿⣿⣿⣿⣿⣿⣿⣿⣿⣿⣿⡇⢕⢕⢕⢕⢕⢕⢕⢕⢕⣸⣿⣿⣿⣿⣿⣿⣿⣿⣧⢕⢕⢕⢸⣿⣿⣿⣿⣿⣿⣿⣿⣿⢇⣸⣿⣿⣿⣿⣿⣿⣿⣿⡇⢕⢕⢕⢕⢕⢕⢕⢕⢕⠕⢕⠀</a:t>
            </a:r>
            <a:br/>
            <a:r>
              <a:t>⢕⢕⢕⢕⢕⢕⢕⢕⢕⢕⢕⢕⢕⢸⣿⢇⢕⢕⢕⢕⢕⢕⢕⢕⢕⢕⢕⢕⢕⢕⢕⢕⢕⢕⢕⢕⢕⢕⢕⢕⢕⠕⣾⣿⣿⣿⡿⢿⢿⢿⢿⣿⣿⣿⣿⣿⣿⣿⣿⣿⣿⣿⣵⣿⣿⣿⣿⣿⣿⣿⣧⣕⢕⢕⢔⢝⢿⣿⣿⣿⣿⢕⣡⣿⡏⢕⣼⣇⢕⣿⣿⣿⣿⣿⢕⢕⢕⣿⣿⣿⣿⣿⣿⣿⣿⣿⣿⣿⣿⣿⣿⣿⢕⢕⢕⢕⢕⢕⢕⢕⢕⢕⢕⢕⢱⣾⡟⢕⢕⢕⢕⢕⢕⢕⢕⢕⢕⢕⢕⢕⢕⢕⢕⢕⢕⢕⢕⢕⢕⢕⢕⢱⣾⣿⣿⣿⣿⣿⣿⣿⣿⣿⣿⣿⣿⣿⣿⣿⣿⣿⣿⣿⣿⣿⣿⣿⣿⣿⣿⣿⣿⣿⣿⣿⣿⡇⢕⢕⢕⢕⢕⢕⢕⢕⢠⣿⣿⣿⣿⣿⣿⣿⣿⣿⣿⢕⢕⢕⣼⣿⣿⣿⣿⣿⣿⣿⣿⡟⢕⣿⣿⣿⣿⣿⣿⣿⣿⣿⡇⢕⢕⢕⢕⢕⢕⢕⢕⢕⢔⢑⠀</a:t>
            </a:r>
            <a:br/>
            <a:r>
              <a:t>⢕⢕⢕⢕⢕⢕⢕⢕⢕⢕⢕⢕⢕⢕⢏⢕⢕⢕⢕⢕⢕⢕⢕⢕⢕⢕⢕⢕⢕⢕⢕⢕⢕⢕⢕⢕⢕⢕⢕⢕⢕⣼⣿⣿⣿⣿⣿⣿⣿⣷⣷⣷⣵⣵⣽⣝⣝⢟⢟⢿⢿⢿⣿⣿⣿⣿⣿⣿⣿⣿⣿⣿⣿⣧⣕⢕⢕⠕⣝⢻⢯⣴⣿⣟⢕⣼⣿⣿⣵⣿⣿⣿⣿⢇⢕⢕⢠⣿⣿⣿⣿⣿⣿⣿⣿⣿⣿⣿⣿⣿⣿⡇⢕⢕⢕⢕⢕⢕⢕⢕⢕⢕⢕⢑⠾⢏⢕⢕⢕⢕⢕⢕⢕⢕⢕⢕⢕⢕⢕⢕⢕⢕⢕⢕⢕⢕⢕⢕⢕⢕⣱⣿⣿⣿⣿⣿⣿⣿⣿⣿⣿⣿⣿⣿⣿⣿⣿⣿⣿⣿⣿⣿⣿⣿⣿⣿⣿⣿⣿⣿⣿⣿⣿⣿⣿⢕⢕⢕⢕⢕⢕⢕⢕⢕⣿⣿⣿⣿⣿⣿⣿⣿⣿⣿⡇⢕⢕⠕⣿⣿⣿⣿⣿⣿⣿⣿⣿⢇⢸⣿⣿⣿⣿⣿⣿⣿⣿⣿⡇⢕⢕⢕⢕⢕⢕⢕⡞⢕⢕⢱⠀</a:t>
            </a:r>
            <a:br/>
            <a:r>
              <a:t>⢕⢕⢕⢕⢕⢕⢕⢕⢕⢕⢕⢕⢕⢕⢕⢕⢕⢕⢕⢕⢕⢕⢕⢕⢕⢕⢕⢕⢕⢕⢕⢕⢕⢕⢕⢕⢕⢕⢕⢕⢕⢹⣿⣿⣿⣿⣿⣿⣿⣿⣿⣿⣿⣿⣿⣿⣿⣿⣿⣷⣷⣵⣵⣜⡝⢝⢻⢿⣿⣿⣿⣿⣿⣿⣿⣿⣧⣵⡜⠻⣷⣧⣽⣕⡜⢻⢿⢿⠿⣿⣿⣿⡟⢕⣥⢕⣼⣿⣿⣿⣿⣿⣿⣿⣿⣿⣿⣿⣿⣿⣿⢕⢕⢕⢕⢕⢕⢕⢕⢕⢕⢕⢕⢀⢔⢕⢕⢕⢕⢕⢕⢕⢕⢕⢕⢕⢕⢕⢕⢕⢕⢕⢕⢕⢕⢕⢕⢕⢕⣼⣿⣿⣿⣿⣿⣿⣿⣿⣿⣿⣿⣿⣿⣿⣿⣿⣿⣿⣿⣿⣿⣿⣿⣿⣿⣿⣿⣿⣿⣿⣿⣿⣿⣿⣿⢕⢕⢕⢕⢕⢕⢕⢕⣼⣿⣿⣿⣿⣿⣿⣿⣿⣿⣿⡇⢕⢕⢰⣿⣿⣿⣿⣿⣿⣿⣿⡏⢕⣾⣿⣿⣿⣿⣿⣿⣿⣿⣿⢇⢕⢕⢕⢕⢕⢕⢸⣯⢕⢕⢾⠀</a:t>
            </a:r>
            <a:br/>
            <a:r>
              <a:t>⢕⢕⢕⢕⢕⢕⢕⢕⢕⢕⢕⢕⢕⢕⢕⢕⢕⢕⢕⢕⢕⢕⢕⢕⢕⢕⢕⢕⢕⢕⢕⢕⢕⢕⢕⢕⢕⢕⢕⢕⢕⢌⣿⣿⣿⣿⣿⣿⣿⣿⣿⣿⣿⣿⣿⣿⣿⣿⣿⣿⣿⣿⣿⣿⣿⣷⣧⣵⣕⢜⢝⢻⢿⣿⣿⣿⣿⣿⣿⣷⣵⣝⢟⢟⢿⢟⢇⢕⢕⢹⣿⣿⢇⢡⣾⣷⣿⣿⣿⣿⣿⣿⣿⣿⣿⣿⣿⣿⣿⣿⡇⢕⢕⢕⢕⢕⢕⢕⢕⢕⢕⢕⢕⢕⢕⢕⢕⢕⢕⢕⢕⢕⢕⢕⢕⢕⢕⢕⢕⢕⢕⢕⢕⢕⢕⢕⢕⣱⣾⣿⣿⣿⣿⣿⣿⣿⣿⣿⣿⣿⣿⣿⣿⣿⣿⣿⣿⣿⣿⣿⣿⣿⣿⣿⣿⣿⣿⣿⣿⣿⣿⣿⣿⣿⡇⢕⢕⢕⢕⢕⢕⢕⢡⣿⣿⣿⣿⣿⣿⣿⣿⣿⣿⣿⡇⢕⢕⣼⣿⣿⣿⣿⣿⣿⣿⡿⢕⣸⣿⣿⣿⣿⣿⣿⣿⣿⣿⣟⢕⢕⢕⢕⢕⢕⢕⣿⡟⢕⢕⣿⠀</a:t>
            </a:r>
            <a:br/>
            <a:r>
              <a:t>⢕⢕⢕⢕⢕⢕⢕⢕⢕⢕⢕⢕⢕⢕⢕⢕⢕⢕⢕⢕⢕⢕⢕⢕⢕⢕⢕⢕⢕⢕⢕⢕⢕⢕⢕⢕⢕⢕⢕⢕⢕⢅⢺⣿⣿⣿⣿⣿⣿⣿⣿⣿⣿⣿⣿⣿⣿⣿⣿⣿⣿⣿⣿⣿⣿⣿⣿⣿⣿⣿⣷⣵⣕⢜⢝⢻⢿⣿⣿⣿⣿⣿⣿⣷⣷⣵⣵⣷⣷⣾⣿⣿⢕⣸⣿⣿⣿⢏⢻⣿⣿⣿⣿⣿⣿⣿⣿⣿⣿⡏⢕⢕⢕⢕⢕⢕⢕⢕⢕⢕⢕⢕⢕⢕⢕⢕⢕⢕⢕⢕⢕⢕⢕⢕⢕⢕⢕⢕⢕⢕⢕⢕⢕⢕⢕⢕⣵⣿⣿⣿⣿⣿⣿⣿⣿⣿⣿⣿⣿⣿⣿⣿⣿⣿⣿⣿⣿⣿⣿⣿⣿⣿⣿⣿⣿⣿⣿⣿⣿⣿⣿⣿⣿⣿⢕⢕⢕⢕⢕⢕⢕⢕⣾⣿⣿⣿⣿⣿⣿⣿⣿⣿⣿⣿⡇⢕⢰⣿⣿⣿⣿⣿⣿⣿⣿⢕⢱⣿⣿⣿⣿⣿⣿⣿⣿⣿⣿⡿⢕⢕⢕⢕⢕⢕⢸⣿⡇⢕⢱⣿⠀</a:t>
            </a:r>
            <a:br/>
            <a:r>
              <a:t>⢕⢕⢕⢕⢕⢕⢕⢕⢕⢕⢕⢕⢕⢕⢕⢕⢕⢕⢕⢕⢕⢕⢕⢕⢕⢕⢕⢕⢕⢕⢕⢕⢕⢕⢕⢕⢕⢕⢕⢕⢕⢕⢕⢕⢝⢻⢿⣿⣿⣿⣿⣿⣿⣿⣿⣿⣿⣿⣿⣿⣿⣿⣿⣿⣿⣿⣿⣿⣿⣿⣿⣿⣿⣧⡕⢕⢕⢜⢝⢿⣿⣿⣿⣿⣿⣿⣿⣿⣿⣿⣿⡇⠕⣿⣿⣿⣿⢕⢜⣿⣿⣿⣿⣿⣿⣿⣿⣿⣿⢕⢕⢕⢕⢕⢕⢕⢕⢕⢕⢕⢕⢕⢕⢕⢕⢕⢕⢕⢕⢕⢕⢕⢕⢕⢕⢕⢕⢕⢕⢕⢕⢕⢕⢕⣵⣿⣿⣿⣿⣿⣿⣿⣿⣿⣿⣿⣿⣿⣿⣿⣿⣿⣿⣿⣿⣿⣿⣿⣿⣿⣿⣿⣿⣿⣿⣿⣿⣿⣿⣿⣿⣿⣿⢇⢕⢕⢕⢕⢕⢕⢕⣸⣿⣿⣿⣿⣿⣿⣿⣿⣿⣿⣿⣿⡇⢕⣼⣿⣿⣿⣿⣿⣿⣿⢏⢕⣼⣿⣿⣿⣿⣿⣿⣿⣿⣿⣿⣿⣧⠕⢕⢕⢕⠕⣿⣿⢕⢕⣼⣿⠀</a:t>
            </a:r>
            <a:br/>
            <a:r>
              <a:t>⢕⢕⢕⢕⢕⢕⢕⢕⢕⢕⢕⢕⢕⢕⢕⢕⢕⢕⢕⢕⢕⢕⢕⢕⢕⢕⢕⢕⢕⢕⢕⢕⢕⢕⢕⢕⢕⢕⢕⢕⢕⢕⠕⠕⠕⠑⠕⢜⢟⢿⣿⣿⣿⣿⣿⣿⣿⣿⣿⣿⣿⣿⣿⣿⣿⣿⣿⣿⣿⣿⣿⣿⣿⣿⣿⡱⢕⢕⢕⢕⢕⢝⢿⣿⣿⣿⣿⣿⣿⣿⣟⢕⢸⣿⣿⣿⣿⢕⢕⣿⣿⣿⣿⣿⣿⣿⣿⣿⡏⢕⢕⢕⢕⢕⢕⢕⢕⢕⢕⢕⢕⢕⢕⢕⢕⢕⢕⢕⣑⢱⣇⢇⢕⢕⢕⢕⢕⢕⢕⢕⢕⢕⢑⣾⣿⣿⣿⣿⣿⣿⣿⣿⣿⣿⣿⣿⣿⣿⣿⣿⣿⣿⣿⣿⣿⣿⣿⣿⣿⣿⣿⣿⣿⣿⣿⣿⣿⣿⣿⣿⣿⣿⡏⢕⢕⢕⢕⢕⢕⢕⠑⣿⣿⣿⣿⣿⣿⣿⣿⣿⣿⣿⣿⣿⢕⢡⣿⣿⣿⣿⣿⣿⣿⢏⢕⣸⣿⣿⣿⣿⣿⣿⣿⣿⣿⣿⣿⣿⣿⠀⠀⢕⢕⣸⣿⡟⢕⢸⣿⣿⠀</a:t>
            </a:r>
            <a:br/>
            <a:r>
              <a:t>⢕⢕⢕⢕⢕⢕⢕⢕⢕⢕⢕⢕⢕⢕⢕⢕⢕⢕⢕⢕⢕⢕⢕⢕⢕⢕⢕⢕⢕⢕⢕⢕⢕⢕⢕⢕⢕⢕⢕⠁⠀⠀⠀⠀⠀⠀⠀⠀⠁⠑⠜⢝⢿⣿⣿⣿⣿⣿⣿⣿⣿⣿⣿⣿⣿⣿⣿⣿⣿⣿⣿⣿⣿⣿⣿⣿⣷⣕⢕⢕⢕⢕⢕⢝⢿⣿⣿⣿⣿⣿⣿⡕⣿⣿⣿⣿⣿⢕⢕⣿⣿⣿⣿⣿⣿⣿⣿⣿⢇⢕⢕⢕⢕⢕⢕⢕⢕⢕⢕⢕⢕⢕⢕⢕⢕⠕⠕⢜⣠⣇⢔⢕⢕⢕⢕⢕⢕⢕⢕⢕⢕⣵⣿⣿⣿⣿⣿⣿⣿⣿⣿⣿⣿⣿⣿⣿⣿⣿⣿⣿⣿⣿⣿⣿⣿⣿⣿⣿⣿⣿⣿⣿⣿⣿⣿⣿⣿⣿⣿⣿⣿⡟⢕⢕⢕⢕⢕⢕⢕⢕⢻⣿⣿⣿⣿⣿⣿⣿⣿⣿⣿⣿⣿⡟⢕⣸⣿⣿⣿⣿⣿⣿⡟⢕⢱⣿⣿⣿⣿⣿⣿⣿⣿⣿⣿⣿⣿⣿⣿⣿⣷⣀⣼⣿⣿⢇⢕⣸⣿⣿⠀</a:t>
            </a:r>
            <a:br/>
            <a:r>
              <a:t>⢕⢕⢕⢕⢕⢕⢕⢕⢕⢕⢕⢕⢕⢕⢕⢕⢕⢕⢕⢕⢕⢕⢕⢕⢕⢕⢕⢕⢕⢕⢕⢕⢕⢕⢕⢕⢕⢕⢕⠀⠀⠀⠀⠀⠀⠀⠀⠀⠀⠀⠀⠀⠑⠕⢝⢻⢿⣿⣿⣿⣿⣿⣿⣿⣿⣿⣿⣿⣿⣿⣿⣿⣿⣿⣿⣿⣿⣿⣷⡕⢕⢕⢕⢱⡕⢻⣿⣿⣿⣿⣿⣿⣿⣿⣿⣿⣿⢕⢕⣿⣿⣿⣿⣿⣿⣿⣿⢇⢕⢕⢕⢕⢕⢕⢕⢕⢕⢕⢕⢕⢕⢕⢕⢕⣵⣬⣿⣿⡟⢕⢕⢕⢕⢕⢕⢕⢕⢕⢕⣵⣿⣿⣿⣿⣿⣿⣿⣿⣿⣿⣿⣿⣿⣿⣿⣿⣿⣿⣿⣿⣿⣿⣿⣿⣿⣿⣿⣿⣿⣿⣿⣿⣿⣿⣿⣿⣿⣿⣿⣿⡿⢕⢕⢕⢕⢕⢕⢕⢕⢕⢕⣿⣿⣿⣿⣿⣿⣿⣿⣿⣿⣿⣿⢇⢕⣿⣿⣿⣿⣿⣿⡟⢕⢕⣾⣿⣿⣿⣿⣿⣿⣿⣿⣿⣿⣿⣿⣿⣿⣿⣧⣿⣿⣿⡏⢕⢱⣿⣿⣿⠀</a:t>
            </a:r>
            <a:br/>
            <a:r>
              <a:t>⢕⢕⢕⢕⢕⢕⢕⢕⢕⢕⢕⢕⢕⢕⢕⢕⢕⢕⢕⢕⢕⢕⢕⢕⢕⢕⢕⢕⢕⢕⢕⢕⢕⢕⢕⢕⢕⢕⢕⠀⠀⢀⠀⠀⠀⠀⠀⠀⠀⠀⠀⠀⠀⠀⢄⢕⢕⢜⢝⢻⢿⣿⣿⣿⣿⣿⣿⣿⣿⣿⣿⣿⣿⣿⣿⣿⣿⣿⣿⣧⡑⠕⢕⢕⢿⣷⣼⣿⣿⣿⣿⣿⣿⣿⣿⣿⣿⢕⢕⣿⣿⣿⣿⣿⣿⣿⡏⢕⢕⢕⠕⣱⢕⢕⢕⢕⢕⢕⢕⢕⢕⡱⣵⣾⣿⣿⣿⢏⢕⢕⢕⢕⢕⢕⢕⢕⢕⣵⣿⣿⣿⣿⣿⣿⣿⣿⣿⣿⣿⣿⣿⣿⣿⣿⣿⣿⣿⣿⣿⣿⣿⣿⣿⣿⣿⣿⣿⣿⣿⣿⣿⣿⣿⣿⣿⣿⣿⣿⣿⣿⢕⢕⢕⢕⢕⢕⢕⢕⢕⢕⣸⣿⣿⣿⣿⣿⣿⣿⣿⣿⣿⣿⡿⢕⢰⣿⣿⣿⣿⣿⣿⢕⢕⣸⣿⣿⣿⣿⣿⣿⣿⣿⣿⣿⣿⣿⣿⣿⣿⣿⣿⣿⣿⣿⢇⠕⣼⣿⣿⣿⠀</a:t>
            </a:r>
            <a:br/>
            <a:r>
              <a:t>⢕⢕⢕⢕⢕⢕⢕⢕⢕⢕⢕⢕⢕⢕⢕⢕⢕⢕⢕⢕⢕⢕⢕⢕⢕⢕⢕⢕⢕⢕⢕⢕⢕⢕⢕⢕⢕⢕⢕⢔⣱⣷⣧⣵⣕⣔⡔⢄⢀⢀⠀⠀⠀⢕⢕⢕⢕⢕⢕⢕⠑⠜⠝⢟⢿⣿⣿⣿⣿⣿⣿⣿⣿⣿⣿⣿⣿⣿⣿⣿⣷⣧⢔⠣⡜⣿⣿⣿⣿⣿⣿⣿⣿⣿⣿⣿⣿⣧⣼⣿⣿⣿⣿⣿⣿⣿⢕⢕⢑⣡⣿⢏⢕⢕⢕⢕⢕⢕⠕⣱⣾⣿⣿⣿⣿⣿⢏⢕⢕⢕⢕⢕⢕⢕⢕⢱⢾⣿⣿⣿⣿⣿⣿⣿⣿⣿⣿⣿⣿⣿⣿⣿⣿⣿⣿⣿⣿⣿⣿⣿⣿⣿⣿⣿⣿⣿⣿⣿⣿⣿⣿⣿⣿⣿⣿⣿⣿⣿⡿⢇⢕⢕⢕⢕⢕⢕⢕⢕⢕⣴⣿⣿⣿⣿⣿⣿⣿⣿⣿⣿⣿⣿⢇⢕⣾⣿⣿⣿⣿⣿⢇⢕⢱⣿⣿⣿⣿⣿⣿⣿⣿⣿⣿⣿⣿⣿⣿⣿⣿⣿⣿⣿⣿⡟⢕⣾⣿⣿⣿⣿⠀</a:t>
            </a:r>
            <a:br/>
            <a:r>
              <a:t>⢕⢕⢕⢕⢕⢕⢕⢕⢕⢕⢕⢕⢕⢕⢕⢕⢕⢕⢕⢕⢕⢕⢕⢕⢕⢕⢕⢕⢕⢕⢕⢕⢕⢕⢕⢕⢕⢕⢕⢕⣿⣿⣿⣿⣿⣿⣿⣷⣷⣵⣕⣔⢔⠁⠕⠕⢕⢕⢕⢕⠀⠀⠀⠀⠁⠁⠑⠙⠟⢻⢿⣿⣿⣿⣿⣿⣿⣿⣿⣿⣿⣿⣧⣀⣧⣿⣿⣿⣿⣿⣿⣿⣿⣿⣿⣿⣿⣿⣿⣿⣿⣿⣿⣿⣿⡏⢕⣵⣿⡿⢕⢕⢕⢕⢕⢕⢕⣵⣿⣿⣿⣿⣿⣿⢿⢇⢕⢕⢕⢕⢕⢕⣱⣵⡕⢕⢕⢼⣝⡟⢿⢿⣿⣿⣿⣿⣿⣿⣿⣿⣿⣿⣿⣿⣿⣿⣿⣿⣿⣿⣿⣿⣿⣿⣿⣿⣿⣿⣿⣿⣿⣿⣿⣿⣿⣿⣿⣿⢇⢕⢕⢕⢕⢕⢕⢕⢕⢕⣼⣿⣿⣿⣿⣿⣿⣿⣿⣿⣿⣿⣿⡟⢕⣸⣿⣿⣿⣿⣿⢇⢕⢱⣿⣿⣿⣿⣿⣿⣿⣿⣿⣿⣿⣿⣿⣿⣿⣿⣿⣿⣿⣿⣿⢇⢰⣿⣿⣿⣿⣿⠀</a:t>
            </a:r>
            <a:br/>
            <a:r>
              <a:t>⢕⢕⢕⢕⢕⢕⢕⢕⢕⢕⢕⢕⢕⢕⢕⢕⢕⢕⢕⢕⢕⢕⢕⢕⢕⢕⢕⢕⢕⢕⢕⢕⢕⢕⢕⢕⢱⣡⣇⢱⣿⣿⣿⣿⣿⣿⣿⣿⣿⣿⣿⣿⠑⠀⠀⠀⠀⠁⠁⠁⠀⠀⠀⠀⠀⠀⠀⠀⠀⠀⠁⠑⢝⢟⢿⣿⣿⣿⣿⣿⣿⣿⣿⣿⣿⣿⣿⣿⣿⣿⣿⣿⣿⣿⣿⣿⣿⣿⣿⣿⣿⣿⣿⣿⣿⡇⢱⣿⡟⢕⢕⢕⢕⢕⣱⣾⣿⣿⣿⣿⣿⣿⡿⢏⢕⢕⢕⢕⢕⢕⣱⣾⣿⣿⣿⣧⡕⢕⢟⠾⢟⣷⣧⣽⣝⣟⢟⢻⢿⢿⢿⣿⣿⣿⣿⣿⣿⣿⣿⣿⣿⣿⣿⣿⣿⣿⣿⣿⣿⣿⣿⣿⣿⣿⣿⣿⡿⢇⢕⢕⢕⢕⢕⢕⢕⢕⢕⣼⣿⣿⣿⣿⣿⣿⣿⣿⣿⣿⣿⣿⣿⢕⢱⣿⣿⣿⣿⣿⢇⢕⢕⣾⣿⣿⣿⣿⣿⣿⣿⣿⣿⣿⣿⣿⣿⣿⣿⣿⣿⣿⣿⣿⡏⢡⣿⣿⣿⣿⣿⣿⠀</a:t>
            </a:r>
            <a:br/>
            <a:r>
              <a:t>⢕⢕⢕⢕⢕⢕⢕⢕⢕⢕⢕⢕⢕⢕⢕⢕⢕⢕⢕⢕⢕⢕⢕⢕⢕⢕⢕⢕⢕⢕⢕⢕⢕⢕⢕⢑⣴⣿⣿⣾⣿⣿⣿⣿⣿⣿⣿⣿⣿⣿⣿⡇⠀⠀⠀⢀⢀⠀⠀⠀⠀⠀⠀⠀⠀⠀⠀⠀⠀⠀⠀⠀⠀⠕⢕⢜⢻⣿⣿⣿⣿⣿⣿⣿⣿⣿⣿⣿⣿⣿⣿⣿⣿⣿⣿⣿⣿⣿⣿⣿⣿⣿⣿⣿⣿⣧⢾⢏⢕⢕⢕⣱⣵⣿⣿⣿⣿⣿⣿⣿⣿⢏⢕⢕⢕⢕⢕⣱⣵⣿⣿⣿⣿⣿⣿⣿⣿⣷⣷⣵⣕⣕⡝⢝⢝⢝⢝⢕⢕⢕⢕⢕⢕⢜⢝⢝⢝⢝⢝⢟⢟⢟⢟⢻⢿⢿⢿⢿⢿⢿⢿⢿⡿⢿⢿⢟⢇⢕⢕⢕⢕⢕⢕⢕⢕⠕⣼⣿⣿⣿⣿⣿⣿⣿⣿⣿⣿⣿⣿⣿⡏⢕⣼⣿⣿⣿⣿⢏⢕⢕⣼⣿⣿⣿⣿⣿⣿⣿⣿⣿⣿⣿⣿⣿⣿⣿⣿⣿⣿⣿⣿⡟⠀⣿⣿⣿⣿⣿⣿⣿⠀</a:t>
            </a:r>
            <a:br/>
            <a:r>
              <a:t>⢕⢕⢕⢕⢕⢕⢕⢕⢕⢕⢕⢕⢕⢕⢕⢕⢕⢕⢕⢕⢕⢕⢕⢕⢕⢕⢕⢕⢕⢕⢕⢕⢕⢕⢕⣸⣿⣿⣿⣿⣿⣿⣿⣿⣿⣿⣿⣿⣿⣿⣿⢕⠀⢄⢕⢕⢕⢕⠀⠀⢔⢕⢕⢔⠀⠀⠀⠀⠀⠀⠀⠀⠀⠀⠑⢕⢕⢜⢻⣿⣿⣿⣿⣿⣿⣿⣿⣿⣿⣿⣿⣿⣿⣿⣿⣿⣿⣿⣿⣿⣿⣿⣿⣿⡟⢕⢕⣱⣥⣶⣿⣿⣿⣿⣿⣿⣿⣿⣿⢟⢕⢕⢕⠕⣱⣵⣿⣿⣿⣿⣿⣿⣿⣿⣿⣿⣿⣿⣿⣿⣿⣿⣿⣿⣿⣷⣷⣷⣷⣵⣵⣵⣵⣕⣕⣕⣕⣕⢕⢕⢕⢕⢕⢕⢕⢕⢕⢕⢕⢕⢕⢕⢕⢕⢕⢕⢕⢕⢕⢕⢕⢕⣕⢕⢕⣾⣿⣿⣿⣿⣿⣿⣿⣿⣿⣿⣿⣿⣿⡏⢕⢡⣿⣿⣿⣿⢏⢕⢕⢱⣿⣿⣿⣿⣿⣿⣿⣿⣿⣿⣿⣿⣿⣿⣿⣿⣿⣿⣿⣿⣿⢇⠀⣿⣿⣿⣿⣿⣿⣿⠀</a:t>
            </a:r>
            <a:br/>
            <a:r>
              <a:t>⢕⢕⢕⢕⢕⢕⢕⢕⢕⢕⢕⢕⢕⢕⢕⢕⢕⢕⢕⢕⢕⢕⢕⢕⢕⢕⢕⢕⢕⢕⢕⢕⢕⢕⢕⣿⣿⣿⣿⣿⣿⣿⣿⣿⣿⣿⣿⣿⣿⣿⣿⠕⠀⢕⢕⢕⢕⢕⠀⢄⢕⢕⢕⢕⠀⠀⠀⠔⠀⠀⠀⢀⢀⠀⠀⠁⠕⠕⢕⢹⢿⣿⣿⣿⣿⣿⣿⣿⣿⣿⣿⣿⣿⣿⣿⣿⣿⣿⣿⣿⣿⣿⣿⣿⣿⣿⣿⣿⣿⣿⣿⣿⣿⣿⣿⣿⣿⢟⢕⢕⢕⣱⣵⣿⣿⣿⣿⣿⣿⣿⣿⣿⣿⣿⣿⣿⣿⣿⣿⣿⣿⣿⣿⣿⣿⣿⣿⣿⣿⣿⣿⣿⣿⣿⣿⣿⣿⣿⣿⣿⣿⣿⣿⣿⣿⣿⣿⣿⣿⣿⣿⡿⢗⢕⢕⢕⢕⢕⢕⢕⣵⣾⡏⢕⣼⣿⣿⣿⣿⣿⣿⣿⣿⣿⣿⣿⣿⣿⡟⢕⢕⣾⣿⣿⡿⢕⢕⢕⢕⣾⣿⣿⣿⣿⣿⣿⣿⣿⣿⣿⣿⣿⣿⣿⣿⣿⣿⣿⣿⣿⢕⢕⢈⣿⣿⣿⣿⣿⣿⣿⠀</a:t>
            </a:r>
            <a:br/>
            <a:r>
              <a:t>⢕⢕⢕⢕⠕⢕⢕⢕⢕⢕⢕⢕⢕⢕⢕⢕⢕⢕⢕⢕⢕⢕⢕⢕⢕⢕⢕⢕⢕⢕⢕⢕⢕⢕⢰⣿⣿⣿⣿⣿⣿⣿⣿⣿⣿⣿⣿⣿⣿⣿⣿⠀⠀⢕⢕⢕⢕⢕⢔⢕⢕⢕⢕⠀⠀⠀⠀⠀⠀⠀⢔⢕⢕⠀⠀⢀⠀⢀⢕⢕⢜⣿⣿⣿⣿⣿⣿⣿⣿⣿⣿⣿⣿⣿⣿⣿⣿⣿⣿⣿⣿⣿⣿⣿⣿⣿⣿⣿⣿⣿⣿⣿⣿⣿⣿⣿⣿⣵⣵⣾⣿⣿⣿⣿⣿⣿⣿⣿⣿⣿⣿⣿⡿⢿⢟⢟⢟⢟⢝⢝⠝⠝⠝⠝⠟⠟⢟⢻⢿⢿⣿⣿⣿⣿⣿⣿⣿⣿⣿⣿⣿⣿⣿⣿⣿⣿⣿⣿⡿⢿⢏⢕⢕⢕⢕⢕⢕⣑⣵⣿⣿⡿⢕⣸⣿⣿⣿⣿⣿⣿⣿⣿⣿⣿⣿⣿⣿⡿⢕⢑⣾⣿⣿⡟⢇⢕⢕⢕⢸⣿⣿⣿⣿⣿⣿⣿⣿⣿⣿⣿⣿⣿⣿⣿⣿⣿⣿⣿⣿⢏⢕⢕⢸⣿⣿⣿⣿⣿⣿⡏⠀</a:t>
            </a:r>
            <a:br/>
            <a:r>
              <a:t>⢕⢕⢕⢕⣵⡕⢕⢕⢕⢕⢕⣱⡎⢅⢕⢕⢕⢕⢕⢕⢕⢕⢕⢕⢕⢕⢕⢕⢕⢕⢕⢕⢕⢕⣾⣿⣿⣿⣿⣿⣿⣿⣿⣿⣿⣿⣿⣿⣿⣿⣿⡄⠀⢕⢕⢕⢕⢕⢕⢕⢕⢕⢕⠀⠀⢕⢕⠀⢀⢕⢕⢕⠁⠀⢔⢕⢕⢕⢕⢕⢾⣾⣿⣿⣿⣿⣿⣿⣿⣿⣿⣿⣿⣿⣿⣿⣿⣿⣿⣿⣿⣿⣿⣿⣿⣿⣿⣿⣿⣿⣿⣿⣿⣿⣿⣿⣿⣿⣿⣿⣿⣿⣿⣿⣿⣿⣿⣿⣿⣿⣿⣿⣿⣷⣧⡵⢕⢕⢕⢕⢕⢕⢕⢔⢔⢔⢔⢄⢄⢅⢅⢁⢘⠙⠙⠟⠟⢟⢿⢿⣿⣿⣿⣿⣿⣿⣿⣿⣧⣵⣕⣕⣕⢕⢕⢕⣵⣿⣿⣿⣿⢇⢱⣿⣿⡿⢕⢜⣿⣿⣿⣿⣿⣿⣿⣿⡿⢕⢑⣾⣿⣿⢟⢕⢕⢕⢕⢕⣾⣿⣿⣿⣿⣿⣿⣿⣿⣿⣿⣿⣿⣿⣿⣿⣿⣿⣿⣿⡟⢕⢕⢕⢸⣿⣿⣿⣿⣿⡿⢕⠀</a:t>
            </a:r>
            <a:br/>
            <a:r>
              <a:t>⢕⢕⢕⢰⣯⡇⢕⢕⢕⢕⢱⡟⢕⢅⢕⢕⢕⢕⢕⢕⢕⢕⢕⢕⢕⢕⢕⢕⢕⢕⢕⢕⢕⢑⣿⣿⣿⣿⣿⣿⣿⣿⣿⣿⣿⣯⢝⢟⢻⢿⣿⣧⠀⠁⢕⢕⢕⢕⢕⢕⢕⢕⢕⢕⢕⢕⢕⢄⢕⢕⢕⢀⢄⢕⢕⢕⢱⣿⣧⡕⠸⣿⣿⣿⣿⣿⣿⣿⣿⣿⣿⣿⣿⣿⣿⣿⣿⣿⣿⣿⣿⣿⣿⣿⣿⣿⣿⣿⣿⣿⣿⣿⣿⣿⣿⣿⣿⣿⣿⣿⣿⣿⣿⣿⣿⣿⣿⣿⣿⣿⣿⣿⣿⡿⢏⢕⢕⢕⢕⢕⢕⢕⢕⢕⢕⢕⢕⢕⢕⣕⣕⣑⣑⣥⣕⣴⣰⣔⢄⡅⢑⢙⠝⢻⢿⣿⣿⣿⣿⣿⣿⣿⢏⢕⣱⣾⣿⣿⣿⣿⣿⢕⢸⣿⡟⢕⢕⢡⣿⣿⣿⣿⣿⣿⣿⡟⢕⣡⣿⣿⣿⢏⢕⢕⢕⢕⢕⣸⣿⣿⣿⣿⣿⣿⣿⣿⣿⣿⣿⣿⣿⣿⣿⣿⣿⣿⣿⡿⢕⢕⢕⢑⣿⣿⣿⣿⣿⣿⢇⢕⠀</a:t>
            </a:r>
            <a:br/>
            <a:r>
              <a:t>⢕⢕⢱⣿⣹⡇⢕⢕⢕⢱⡿⢕⢕⢕⢕⢕⢕⢕⢕⢕⢕⢕⢕⢕⢕⢕⢕⢕⢕⢕⢕⢕⠕⣿⣿⣿⣿⣿⣿⣿⣿⣿⣿⣿⣿⣿⣇⢕⢕⢕⢜⢝⢕⢗⢧⢕⢕⢕⢕⢕⢕⢕⢕⢕⢕⢕⢕⢕⢕⢕⢕⢕⢕⢕⢕⣱⣿⣿⣿⣿⣷⣿⣿⣿⣿⣿⣿⣿⣿⣿⣿⣿⣿⣿⣿⣿⣿⣿⣿⣿⣿⣿⣿⣿⣿⣿⣿⣿⣿⣿⣿⣿⣿⣿⣿⣿⣿⣿⣿⣿⣿⣿⣿⣿⣿⣿⣿⣿⣿⣿⣿⣿⣿⣇⢕⢕⢕⢕⢕⢕⢕⣕⣱⣵⣵⣾⣿⣿⣿⣿⣿⣿⣿⣿⣿⣿⣿⣿⣿⣿⣿⣷⣷⣵⣴⣅⢘⢝⢻⠿⣿⣿⣶⣾⣿⣿⣿⣿⣿⣿⣿⢕⢸⡟⣱⣧⢕⢸⣿⣿⣿⣿⣿⣿⡿⢕⢕⣿⣿⡟⢕⢕⢕⢕⢕⢕⢕⣿⣿⣿⣿⣿⣿⣿⣿⣿⣿⣿⣿⣿⣿⣿⣿⣿⣿⣿⣿⢇⢕⢕⢕⣼⣿⣿⣿⣿⣿⡟⢕⢕⠀</a:t>
            </a:r>
            <a:br/>
            <a:r>
              <a:t>⢕⢱⣾⣿⣼⢕⢕⢕⣱⣿⢇⢕⢕⢕⢕⢕⢕⢕⢕⢕⢕⢕⢕⢕⢕⢕⢕⢕⢕⢕⢕⢕⣠⣿⣿⣿⣿⣿⣿⣿⣿⣿⣿⣿⣿⣿⣿⣿⣷⡧⠔⠁⠑⠑⠑⠁⠑⠑⠕⢕⢕⢕⢕⢕⢕⢕⢕⢕⢕⢕⢕⢕⢕⣿⣿⣿⣿⣿⣿⣿⣿⣿⣿⣿⣿⣿⣿⣿⣿⣿⣿⣿⣿⣿⣿⣿⣿⣿⣿⣿⣿⣿⣿⣿⣿⣿⣿⣿⣿⣿⣿⣿⣿⣿⣿⣿⣿⣿⣿⣿⣿⣿⣿⣿⣿⣿⣿⣿⣿⣿⣿⣿⢟⢕⢕⢕⣵⣵⣵⣾⣿⣿⣿⣿⣿⣿⣿⣿⣿⣿⣿⣿⣿⣿⣿⣿⣿⣿⣿⣿⣿⣿⣿⣿⣿⣿⣿⣷⣧⣵⣕⢝⢟⢿⢿⣿⣿⣿⣿⣿⣿⢕⢸⣿⣿⣿⢕⢸⣿⣿⣿⣿⣿⢏⢕⢕⢕⢿⢏⢕⢕⢕⢕⢕⢕⢕⣾⣿⣿⣿⡇⣹⣿⣿⣿⣿⣿⣿⣿⣿⣿⣿⣿⣿⣿⣿⢇⢕⢕⢕⢰⣿⣿⣿⣿⣿⡿⢕⢕⢕⠀</a:t>
            </a:r>
            <a:br/>
            <a:r>
              <a:t>⣡⣿⣿⣿⡏⢕⢕⢕⣿⢇⢕⢕⢕⢕⢕⢕⢕⢕⢕⢕⢕⢕⢕⢕⢕⢕⢕⢕⢕⢕⢕⢕⣿⣿⣿⣿⣿⣿⣿⣿⣿⣿⣿⣿⣿⣿⣿⣿⣿⣷⣷⣷⣷⣷⣷⣴⣴⣄⣄⣅⣅⣅⠕⢕⣕⣱⣵⣵⣕⢕⢕⣕⣵⣿⣿⣿⣿⣿⣿⣿⣿⣿⣿⣿⣿⣿⣿⣿⣿⣿⣿⣿⣿⣿⣿⣿⣿⣿⣿⣿⣿⣿⣿⣿⣿⣿⣿⣿⣿⣿⣿⣿⣿⣿⣿⣿⣿⣿⣿⣿⣿⣿⣿⣿⣿⣿⣿⣿⣿⣿⡟⢕⢕⣑⣵⣿⣿⣿⣿⣿⣿⣿⣿⣿⣿⣿⣿⣿⣿⣿⣿⣿⣿⣿⣿⣿⣿⣿⣿⣿⣿⣿⣿⣿⣿⣿⣿⣿⣿⣿⣿⣿⣷⣧⣕⡜⢝⢻⢿⣿⣿⡕⢸⣿⣿⣿⡕⢸⣿⣿⣿⣿⡏⢕⢕⢕⢕⢕⢕⢕⢕⢕⢕⢕⢕⢱⣿⣿⡟⢝⢠⣿⣿⣿⣿⣿⣿⣿⣿⣿⣿⣿⣿⣿⣿⢏⢕⢕⢕⢕⣼⣿⣿⣿⣿⣿⡇⢕⢕⢕⠀</a:t>
            </a:r>
            <a:br/>
            <a:r>
              <a:t>⣿⣿⡿⢕⢕⢕⢕⢕⢇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⣥⣶⣿⣿⣿⣿⣿⣿⣿⣿⣿⣿⣿⣿⣿⣿⣿⣿⣿⣿⣿⣿⣿⣿⣿⣿⣿⣿⣿⣿⣿⣿⣿⣿⣿⣿⣿⣿⣿⣿⣿⣿⣿⣿⣿⣿⣷⣵⣜⢝⢻⢾⣿⣿⣿⡇⢸⣿⣿⣿⢝⢕⢕⢕⢕⢕⢕⢕⢕⢕⢕⢕⢕⢕⣾⣿⠝⢕⢕⣿⣿⣿⣿⣿⣿⣿⣿⣿⣿⣿⣿⣿⣿⢏⢕⢕⢕⢕⢡⣿⣿⣿⣿⣿⡿⢕⢕⢕⢕⠀</a:t>
            </a:r>
            <a:br/>
            <a:r>
              <a:t>⣿⢾⢇⢕⢕⢱⡵⢕⢕⢕⢕⢕⢕⢕⢕⢕⢕⢕⢕⢕⢕⢕⢕⢕⢕⢕⢕⢕⢕⢕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⣝⢟⢿⣿⢕⣿⣿⡇⢕⢕⢕⢕⢕⢕⢕⢕⢕⢕⢕⢕⢕⢸⠟⢇⢕⢕⠸⣿⣿⣿⣿⣿⣿⣿⣿⣿⣿⣿⣿⣿⡟⢕⢕⢕⢕⢕⣼⣿⣿⣿⣿⣿⢇⢕⢕⢕⢕⠀</a:t>
            </a:r>
            <a:br/>
            <a:r>
              <a:t>⣿⢇⢕⢕⣱⣿⡟⢕⢕⢕⢕⢕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⢟⢟⢟⢏⠝⠙⠑⠑⠑⠁⠉⠙⠛⠟⠿⢿⣿⣿⣿⣿⣿⣿⣿⣿⣿⣿⣿⣿⣿⣿⣿⣿⣿⣿⣿⣿⣿⣿⣿⣿⣿⣿⣿⣿⣿⣿⣿⣿⣿⣿⣿⣿⣿⣷⣜⢕⢹⡾⢇⢕⢕⢕⢕⢕⢕⢕⢕⢕⢕⢕⢕⢕⢔⢔⢕⢕⢕⢁⢹⣿⣿⣿⣿⣿⣿⣿⣿⣿⣿⣿⡟⢕⢕⢕⢕⢕⣸⣿⣿⣿⣿⣿⡟⢕⢕⢕⢕⢕⠀</a:t>
            </a:r>
            <a:br/>
            <a:r>
              <a:t>⡏⢕⢕⣸⣿⣿⢕⢕⢕⢕⢕⢕⢕⢕⢕⢕⢕⢕⢕⢕⢕⢕⢕⢕⢕⢕⢕⢕⢕⢕⣿⣿⣿⣿⣿⣿⣿⡇⢄⢄⢉⠙⠛⠛⠿⠛⢻⣯⣿⣿⣿⣿⣿⣿⣿⣿⣿⣿⣿⣿⣿⣿⣿⣿⣿⣿⣿⣿⣿⣿⣿⣿⣿⣿⣿⣿⣿⣿⣿⣿⣿⣿⣿⣿⣿⣿⣿⣿⣿⣿⣿⣿⣿⣿⣿⣿⣿⣿⣿⣿⣿⣿⣿⣿⣿⣿⣿⣿⣿⣿⣿⣿⣿⣿⣿⣿⣿⣿⣿⣿⣿⣿⣿⣿⣿⣿⣿⣿⣷⣵⣵⡅⢅⢄⠀⠀⠀⠀⠀⠀⠀⠀⠀⠀⠀⠀⠀⠀⠀⠈⠙⠟⠻⢿⣿⣿⣿⣿⣿⣿⣿⣿⣿⣿⣿⣿⣿⣿⣿⣿⣿⣿⣿⣿⣿⣿⣿⣿⣿⣿⣿⣿⣿⣿⣿⣿⣿⡇⢕⢕⢕⢕⢕⢕⢕⢕⢕⢕⢕⢕⢕⢕⢕⢕⢕⢕⢕⢕⢕⠰⠀⣿⣿⣿⣿⣿⣿⣿⣿⣿⣿⡿⢕⢕⢕⢕⢕⢱⣿⣿⣿⣿⣿⣿⢕⢕⢕⢕⢕⢕⠀</a:t>
            </a:r>
            <a:br/>
            <a:r>
              <a:t>⢕⢕⢑⣽⣿⢇⢕⢕⢕⢕⢕⢕⢕⢕⢕⢕⢕⢕⢕⢕⢕⢕⢕⢕⢕⢕⢕⢕⢕⢕⣿⣿⣿⣿⣿⠛⠛⠃⢕⢕⢕⢕⢕⢕⢅⢑⢔⢍⠟⠻⣿⡿⣿⣿⣿⣿⣿⣿⣿⣿⣿⣿⣿⣿⣿⣿⣿⣿⣿⣿⣿⣿⣿⣿⣿⣿⣿⣿⣿⣿⣿⣿⣿⣿⣿⣿⣿⣿⣿⣿⣿⣿⣿⣿⣿⣿⣿⣿⣿⣿⣿⣿⣿⣿⣿⣿⣿⣿⣿⣿⣿⣿⣿⣿⣿⣿⣿⣿⣿⣿⣿⣿⣿⣿⣿⣿⣿⣿⢿⢟⢝⢕⠁⠀⠀⠀⠀⠀⠀⠀⠀⠀⠀⠀⠀⠀⠀⠀⠀⠀⠀⠀⠀⠀⠁⠈⠉⠙⠟⠻⢿⢿⣿⣿⣿⣿⣿⣿⣿⣿⣿⣿⣿⣿⣿⣿⣿⣿⣿⣿⣿⣿⣿⣿⣿⣿⣿⢵⢕⢕⢕⢕⢕⢕⢕⢕⢕⢕⢕⢕⢕⢕⢕⢕⢕⢕⢕⢕⢕⢔⢕⣿⣿⣿⣿⣿⣿⣿⣿⣿⣿⢇⢕⢕⢕⢕⢕⣾⣿⣿⣿⣿⣿⢇⡕⢕⢕⢕⢕⢕⠀</a:t>
            </a:r>
            <a:br/>
            <a:r>
              <a:t>⢕⢕⣾⣿⡟⢕⢕⢕⢕⢕⢕⢕⢕⢕⢕⢕⢕⢕⢕⢕⢕⢕⢕⢕⢕⢕⢕⢕⢕⢸⣿⣿⣿⣿⣿⣻⢕⢕⢕⢕⢕⢕⢕⢕⢕⢕⢕⢕⢕⢕⢕⢕⢔⠰⠿⣿⣿⣿⣿⣿⣿⣿⣿⣿⣿⣿⣿⣿⣿⣿⣿⣿⣿⣿⣿⣿⣿⣿⣿⣿⣿⣿⣿⣿⣿⣿⣿⣿⣿⣿⣿⣿⣿⣿⣿⣿⣿⣿⣿⣿⣿⣿⣿⣿⣿⣿⣿⣿⣿⣿⣿⣿⣿⣿⣿⣿⣿⣿⣿⣿⣿⣿⣿⣿⣿⣿⣿⣿⣧⣵⣵⣷⣷⣷⣷⣷⣷⣷⣷⣷⣧⣴⣄⢀⠀⠀⠀⠀⠀⠀⠀⠀⠀⠀⠀⠀⠀⠀⠀⠀⠀⠀⠀⠁⠈⠉⠙⠙⠛⠟⠟⠿⠿⢿⢿⣿⣿⣿⣿⣿⣿⣿⣿⣿⣷⡿⠿⢩⢕⢕⢕⢕⢕⢕⢕⢕⢕⢕⢕⢕⢕⢕⢕⢕⢕⢕⢕⢕⢕⢕⢕⣿⣿⣿⣿⣿⣿⣿⣿⣿⢇⢕⢕⢕⢕⢕⢸⣿⣿⣿⣿⣿⡟⢱⣿⣧⣕⢕⢕⢕⠀</a:t>
            </a:r>
            <a:br/>
            <a:r>
              <a:t>⢑⣾⣿⣿⢕⢕⢕⢕⢕⢕⢕⢕⢕⢕⢕⢕⢕⢕⢕⢕⢕⢕⢕⢕⢕⢕⢕⢕⢕⢸⣿⣿⣿⣿⣿⣿⢕⢕⢕⢕⢕⢕⢕⢕⢕⢕⢕⢕⢕⢕⢕⢕⢕⢕⢔⢄⠻⣿⣿⣿⣿⣿⣿⣿⣿⣿⣿⣿⣿⣿⣿⣿⣿⣿⣿⣿⣿⣿⣿⣿⣿⣿⣿⣿⣿⣿⣿⣿⣿⣿⣿⣿⣿⣿⣿⣿⣿⣿⣿⣿⣿⣿⣿⣿⣿⣿⣿⣿⣿⣿⣿⣿⣿⣿⣿⣿⣿⣿⣿⣿⣿⣿⣿⣿⣿⣿⣿⣿⣿⣿⣿⣿⣿⣿⣿⣿⣿⣿⣿⣿⣿⣿⡟⠁⠀⠀⠀⠀⠀⠀⠀⠀⠀⠀⠀⠀⠀⠀⠀⠀⠀⠀⠀⠀⠀⠀⠀⠀⠀⠀⠀⠀⠀⠀⠀⠀⠀⠁⠈⠉⠙⠙⠙⠆⠕⢷⠙⡱⡕⢕⢕⢕⢕⢕⢕⢕⢕⢕⢕⢕⢕⢕⢕⢕⢕⢕⢕⢕⢕⢕⢕⣿⣿⣿⣿⣿⣿⣿⣿⢏⢕⢕⢕⢕⢕⢕⣿⣿⣿⣿⣿⣿⢕⣿⣿⣿⣿⣧⣕⢕⠀</a:t>
            </a:r>
            <a:br/>
            <a:r>
              <a:t>⣿⣿⣿⢇⢕⢕⢕⢕⢕⢕⢕⢕⢕⢕⢕⢕⢕⢕⢕⢕⢕⢕⢕⢕⢕⢕⢕⢕⢕⢸⣿⣿⣿⣿⣿⡇⢄⢔⢕⢕⢕⢕⢕⢕⢕⢕⢕⢕⢕⢕⢕⢕⢕⢕⢕⢕⠀⢕⣿⢸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⠐⢔⢔⢔⢔⢔⢕⢕⢕⢕⢕⢕⢕⢕⢕⢕⢕⢕⢕⢕⢕⢕⢕⢕⢕⢕⢕⢕⢕⢕⢕⣻⣿⣿⣿⣿⣿⣿⢏⢕⢕⢕⢕⢕⢕⣼⣿⣿⣿⣿⣿⢇⢕⢜⢛⢿⣿⣿⣿⣵⠀</a:t>
            </a:r>
            <a:br/>
            <a:r>
              <a:t>⣿⣿⡏⢕⢕⢕⢕⢕⢕⢕⢕⢕⢕⢕⢕⢕⢕⢕⢕⢕⢕⢕⢕⢕⢕⢕⢕⢕⢕⢸⣿⣿⣿⣿⣿⣿⢕⢕⢕⢕⢕⢕⢕⢕⢕⢕⢕⢕⢕⢕⢕⢕⢕⢕⢕⢕⠀⢕⡿⠀⣿⣿⣿⣿⣿⣿⣿⣿⣿⣿⣿⣿⣿⣿⣿⣿⣿⣿⣿⣿⣿⣿⣿⣿⣿⣿⣿⣿⣿⣿⣿⣿⣿⣿⣿⣿⣿⣿⣿⣿⣿⣿⣿⣿⣿⣿⣿⣿⣿⣿⣿⣿⣿⣿⣿⣿⣿⣿⣿⣿⣿⣿⣿⣿⣿⣿⣿⣿⣿⣿⣿⣿⣿⣿⣿⣿⣿⣿⣿⣿⣿⣿⠀⠀⠀⠀⠀⠀⠀⠀⠀⠐⠑⠀⠀⠀⠀⠀⠀⠀⠀⠀⠀⠀⠀⠀⠀⠀⠀⠀⠀⠀⠀⠀⠀⠀⠀⠀⠀⠀⠀⠀⠑⢕⢕⢕⢕⢕⢕⢕⢕⢕⢕⢕⢕⢕⢕⢕⢕⢕⢕⢕⢕⢕⢕⢕⢕⢕⢕⢕⢸⣿⣝⣿⣿⣿⣿⢏⢕⢕⢕⢕⢕⢕⣼⣿⣿⣿⣿⣿⡏⢕⢕⢕⢕⢕⢜⢝⢟⢻⠀</a:t>
            </a:r>
            <a:br/>
            <a:r>
              <a:t>⣿⣿⢕⢕⢕⢕⢕⢕⢕⢕⢕⢕⢕⢕⢕⢕⢕⢕⢕⢕⢕⢕⢕⢕⢕⢕⢕⢕⢕⣽⣿⣿⣿⣿⣿⣷⣤⣄⣀⣀⠁⠁⠑⣑⢕⢕⢕⠕⢕⢕⢕⢕⢕⢕⢕⢕⠀⢀⣾⣿⣿⣿⣿⣿⣿⣿⣿⣿⣿⣿⣿⣿⣿⣿⣿⣿⣿⣿⣿⣿⣿⣿⣿⣿⣿⣿⣿⣿⣿⣿⣿⣿⣿⣿⣿⣿⣿⣿⣿⣿⣿⣿⣿⣿⣿⣿⣿⣿⣿⣿⣿⣿⣿⣿⣿⣿⣿⣿⣿⣿⣿⣿⣿⣿⣿⣿⣿⣿⣿⣿⣿⣿⣿⣿⣿⣿⣿⣿⣿⣿⣿⡏⠀⠀⠀⠀⠀⠀⠀⠀⠀⠀⠀⠀⠀⠀⠀⠀⠀⠀⠀⠀⠀⠀⠀⠀⠀⠀⠀⠀⠀⠀⠀⠀⠀⠀⠀⠀⠀⠀⠀⠀⠀⠀⠑⢕⢕⢕⢕⢕⢕⢕⢕⢕⢕⢕⢕⢕⢕⢕⢕⢕⢕⢕⢕⢕⢕⢕⢕⢡⢟⢕⣾⣿⣿⣿⡏⢕⢕⢕⢕⢕⢕⣱⣿⣿⣿⣿⣿⡿⢕⣕⢕⢕⢕⢕⢕⢕⢕⢕⠀</a:t>
            </a:r>
            <a:br/>
            <a:r>
              <a:t>⣿⡇⢕⢕⢕⢕⢕⢕⢕⢕⢕⢕⢕⢕⢕⢕⢕⢕⢕⢕⢕⢕⢕⢕⢕⢕⢕⢕⢕⢹⣿⣿⣿⣿⣿⣿⣿⣿⣿⣿⣿⣿⣿⡿⣿⣿⣿⣿⣿⣿⣿⣿⣿⣿⣿⣿⣿⣿⣿⣿⣿⣿⣿⣿⣿⣿⣿⣿⣿⣿⣿⣿⣿⣿⣿⣿⣿⣿⣿⣿⣿⣿⣿⣿⣿⣿⣿⣿⣿⣿⢿⣿⡿⠿⣿⣿⣿⣿⣿⣿⣿⣿⣿⣿⣿⣿⣿⣿⣿⣿⣿⣿⣿⣿⣿⣿⣿⣿⣿⣿⣿⣿⣿⣿⣿⣿⣿⣿⣿⣿⣿⣿⣿⣿⣿⣿⣿⣿⣿⣿⣿⡇⠀⠀⢔⢕⢕⢔⠀⠀⠀⠀⠀⠀⢀⢄⢄⠀⠀⠀⠀⠀⠀⠀⠀⠀⠀⠀⠀⠀⠀⠀⠀⠀⢔⣄⡀⢀⠀⠀⠀⠀⠀⠀⠀⠁⠕⢕⢕⢕⢕⢕⢕⢕⢕⢕⢕⢕⢕⢕⢕⢕⢕⢕⢕⢕⢕⢕⢱⢏⢕⣾⣿⣿⣿⡟⢕⢕⢕⢕⢕⢕⢱⣿⣿⣿⣿⣿⣿⢕⣾⣿⣿⣿⣿⣿⣷⣷⣷⣷⠀</a:t>
            </a:r>
            <a:br/>
            <a:r>
              <a:t>⣿⢕⢕⢕⢕⢕⢕⢕⢕⢕⢕⢕⢕⢕⢕⢕⢕⢕⢕⢕⢕⢕⢕⢕⢕⢕⢕⢕⢕⢸⣿⣿⣿⣿⣿⣿⣿⣿⣿⣿⣿⣿⣿⣿⣿⣿⣿⣿⣿⣿⣿⣿⣿⣿⣿⣿⣿⣿⣿⣿⣿⣿⣿⣿⣿⣿⣿⣿⣿⣿⣿⣿⣿⣿⣿⣿⣿⣿⣿⣿⣿⣿⣿⣿⣿⣿⣿⣿⣿⢕⢜⢮⣶⣶⣾⣿⣿⣿⣿⣿⣿⣿⣿⣿⣿⣿⣿⣿⣿⣿⣿⣿⣿⣿⣿⣿⣿⣿⣿⣿⣿⣿⣿⣿⣿⣿⣿⣿⣿⣿⣿⣿⣿⣿⣿⣿⣿⣿⣿⣿⣿⡇⠀⠀⠀⢅⢕⢕⢄⢀⠀⠀⠀⠀⢕⢕⠕⠀⠀⠀⠀⠀⠀⠀⠀⠀⠀⠀⠀⠀⠀⠀⠀⢔⣿⣿⣿⣿⣷⣔⢄⠀⠀⠀⠀⠀⠀⢁⢕⢕⢕⢕⢕⢕⢕⢕⢕⢕⢕⣕⡕⢕⢕⢕⢕⢕⢕⣰⢇⢕⣾⣿⣿⣿⡿⢕⢕⢕⢕⢕⢕⢱⣿⣿⣿⣿⣿⣿⢇⢜⢻⢿⢿⢿⢿⣿⣿⣿⣿⣿⠀</a:t>
            </a:r>
            <a:br/>
            <a:r>
              <a:t>⡏⢕⢕⢕⢕⢕⢕⢕⢕⢕⢕⢕⢕⢕⢕⢕⢕⢕⢕⢕⢕⢕⢕⢕⢕⢕⢕⢕⢕⢕⣿⣿⣿⣿⣿⣿⣿⣿⣿⣿⣿⣿⣿⣿⣿⣿⣿⣿⣿⣿⣿⣿⣿⣿⣿⣿⣿⣿⣿⣿⣿⣿⣿⣿⣿⣿⣿⣿⣿⣿⣿⣿⣿⣿⣿⣿⣿⣿⣿⣿⣿⣿⣿⣿⣿⣿⣿⣿⣿⣇⢕⣾⣿⣿⣿⣿⣿⣿⣿⣿⣿⣿⣿⣿⣿⣿⣿⣿⣿⣿⣿⣿⣿⣿⣿⣿⣿⣿⣿⣿⣿⣿⣿⣿⣿⣿⣿⣿⣿⣿⣿⣿⣿⣿⣿⣿⣿⣿⣿⣿⣜⢝⢄⢰⣵⣷⣧⢕⢕⢕⠀⠀⠀⠀⠀⠁⠀⠀⠀⠀⠀⠀⠀⠀⠀⠀⠀⠀⠀⠀⠀⠀⢄⣾⣿⣿⣿⣿⣿⢇⠑⠀⠀⢀⢄⢔⢕⢕⢕⢕⢕⢕⢕⢕⢕⢕⢕⣵⣾⣿⡇⢕⢕⢕⢕⢕⢕⢕⢑⣾⣿⣿⣿⣿⢕⢕⢕⢕⢕⢕⢱⣿⣿⣿⣿⣿⣿⡇⢕⢕⢕⢕⢕⢕⢕⢕⢕⢜⢝⢍⠀</a:t>
            </a:r>
            <a:br/>
            <a:r>
              <a:t>⢇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⢅⠑⠑⠕⠕⢕⢕⢕⢔⢄⢀⠀⠀⠀⠀⠀⠀⠀⢀⠀⠀⠀⠐⠄⠅⠀⠀⠀⢔⣾⣿⣿⣿⣿⣿⢇⢕⢔⣕⣱⣕⢕⢕⢕⢕⢕⢕⢕⢕⢕⢕⢕⢱⣾⣿⣿⣿⡇⢕⢕⢕⢕⢕⢕⢱⣿⣿⣿⣿⣿⢇⢕⢕⢕⢕⢕⢱⣿⣿⣿⣿⣿⣿⣟⢕⢕⢕⢕⢕⢕⢕⢕⢕⢕⢕⢕⢕⠀</a:t>
            </a:r>
            <a:br/>
            <a:r>
              <a:t>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⣔⢄⢀⠀⠁⠑⢕⢕⢕⢕⢕⢕⢔⢔⠀⠑⢕⢕⢄⢄⢄⠄⠀⠀⢀⣱⣿⣿⣿⣿⣿⣿⣕⣵⣾⣿⣿⣿⢇⢕⢕⢕⢕⢕⢕⢕⢕⢕⢕⣱⣿⣿⣿⣿⣿⢕⢕⢕⢕⢕⠕⣵⣿⣿⢟⢻⣿⢇⢕⢕⢕⢕⢕⢕⣿⣿⣿⣿⣿⣿⣿⢕⢕⢕⢕⢕⣱⣵⣕⢕⢕⢕⢕⢕⢕⠀</a:t>
            </a:r>
            <a:br/>
            <a:r>
              <a:t>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⣔⡄⢀⠁⠁⠁⠑⠕⠕⢕⠀⠀⠁⠑⠑⠜⢷⢆⢀⢔⣾⣿⣿⣿⣿⣿⣿⣿⣿⣿⣿⣿⡿⢇⢕⢕⢕⢕⢕⢕⢕⢕⢕⣱⣿⣿⣿⣿⣿⣿⢇⢕⢕⢕⢕⢱⣾⣿⣿⡏⢕⢜⡏⢕⢕⢕⢕⢕⢕⣾⣿⣿⣿⣿⣿⣿⡟⢕⢕⢕⢕⢱⣿⡿⢟⢕⢕⢕⢕⢕⢕⠀</a:t>
            </a:r>
            <a:br/>
            <a:r>
              <a:t>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⣔⢄⢄⢔⢔⢔⢄⢕⢔⢔⢔⢔⣔⣕⣱⣷⣿⣿⣿⣿⣿⣿⣿⣿⣿⣿⣿⡿⢏⢕⢕⢕⢕⢕⢕⢕⢕⢕⣵⣿⣿⣿⣿⣿⣿⡿⢇⢕⢕⢕⢕⣥⣾⣿⣿⢟⢇⢕⢐⢕⢕⢕⢕⢕⢕⣾⣿⣿⣿⣿⣿⣿⡿⢕⢕⢕⢕⢕⢜⢝⢕⢕⢕⢕⢕⢕⢕⢕⠀</a:t>
            </a:r>
            <a:br/>
            <a:r>
              <a:t>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⣾⣿⣿⣷⣵⣾⣿⣿⣿⣿⣿⣿⣿⣿⣿⣿⣿⣿⣿⣿⣿⣿⡿⢏⢕⢕⢕⢕⢕⢕⢕⢕⣕⣵⣿⣿⣿⣿⣿⣿⣿⢏⢕⢕⢕⢕⢑⣾⣿⣿⣿⡟⡇⢕⢕⢇⢕⢕⢕⢕⣱⣿⣿⣿⣿⣿⣿⣿⣿⢇⢕⢕⢕⢕⢕⢕⢕⢕⢕⢕⢕⢕⢕⢕⢕⠀</a:t>
            </a:r>
            <a:br/>
            <a:r>
              <a:t>⢕⢕⢕⢕⢕⢕⢕⢕⢕⢕⢕⢕⢕⢕⢕⢕⢕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⣿⣻⣿⢿⡿⠿⣿⣿⣿⣿⣿⣿⣿⣿⣿⣿⣿⣿⣿⣿⡿⢏⢕⢕⢕⢕⢕⢕⢕⢕⣱⣾⣿⣿⣿⣿⣿⣿⣿⡿⢇⢕⢕⢕⢕⣥⣿⣿⣿⣿⡟⡁⢕⢕⢕⢕⢕⢕⢕⣸⣿⣿⣿⣿⣿⣿⣿⣿⢇⢕⢕⢕⡱⢵⢗⢕⢕⢕⢕⢕⢕⢕⣱⣶⡿⠀</a:t>
            </a:r>
            <a:br/>
            <a:r>
              <a:t>⢕⢕⢕⢕⢕⢕⢕⢕⢕⢕⢕⢕⢕⢕⢕⢕⢕⢕⢕⢕⢕⢕⢕⢕⢕⢕⢕⢕⢕⢕⢕⢕⢌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⠿⢿⣿⣿⣿⣿⣿⣿⣿⣿⣿⣿⣿⣿⣿⣿⣿⣿⡿⠛⣿⣿⣿⣿⣿⣿⣿⣿⣿⣿⣿⣿⣿⡿⢏⢕⢕⢕⢕⢕⢕⢕⢑⣵⣿⣿⣿⣿⣿⣿⣿⢿⢻⢏⢕⢕⢕⢕⢕⣼⣿⣿⣿⣿⡟⢇⢕⢕⢕⢕⢕⢕⢕⢚⣿⣿⣿⣿⣿⣿⣿⣿⡗⢕⢕⢕⢕⢕⢕⢕⢕⢕⢕⠕⣱⢷⢟⢏⢕⢕⠀</a:t>
            </a:r>
            <a:br/>
            <a:r>
              <a:t>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⠋⠙⢕⢔⠀⠀⠤⠀⢕⢔⢔⢔⠈⢹⠛⠛⢛⢍⢍⢟⢟⢛⢛⢛⢻⣿⣿⣿⣿⣿⣿⣿⣿⡿⢏⢕⢕⢕⢕⢕⢕⢕⣱⣾⣿⣿⣿⣿⣿⣿⡿⢟⢕⢕⢕⢕⢕⢕⢕⢱⣼⣿⣿⣿⣿⡟⢁⢅⢕⢕⢕⢕⢕⢕⢑⣿⣿⣿⣿⣿⣿⣿⣿⡏⠕⠕⢕⢕⢕⢕⢕⠕⠕⠕⠑⢑⢅⢕⢕⢕⢕⢕⠀</a:t>
            </a:r>
            <a:br/>
            <a:r>
              <a:t>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⣿⣿⣿⣿⠀⠀⢕⢕⢕⢕⢕⢕⢕⢕⢕⢕⢕⢕⢕⢕⢕⢕⠄⢕⠑⣵⣶⣶⣿⣿⣿⣿⣿⣿⣿⢟⢏⢕⢕⢕⢕⢕⢕⢕⣵⣿⣿⣿⣿⣿⣿⡿⢟⢕⢕⢕⢕⢕⢕⢕⢕⢕⢱⣾⣿⣸⣿⣿⡟⢕⢔⢕⢕⢕⢕⢕⢕⢕⢰⣿⣿⣿⣿⣿⣿⣿⢏⢕⢕⢔⢔⢔⢔⢔⢔⠀⠀⠀⢄⢕⢕⢕⢕⢕⢕⢕⠀</a:t>
            </a:r>
            <a:br/>
            <a:r>
              <a:t>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⠄⢕⢘⣿⣿⣿⣿⣿⣿⣿⢿⢟⢕⢕⢕⢕⢕⢕⢕⢕⣵⣿⣿⣿⣿⣿⢿⢟⢝⢕⢕⢕⢕⢕⢕⢕⢕⢕⢕⣵⣿⣹⣿⣿⡿⠛⢕⢕⢕⢕⢕⢕⢕⢕⢕⠕⣾⣿⣿⣿⣿⣿⣿⡿⢕⢕⢕⢕⢕⢕⢕⠑⠀⠀⠀⠀⠑⢕⢕⢕⢕⢕⢕⢕⠀</a:t>
            </a:r>
            <a:br/>
            <a:r>
              <a:t>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⠔⢕⢕⢕⢕⢕⢕⢕⢕⢕⢕⢕⢕⢕⢕⢕⢕⢕⢕⢁⢕⢜⣹⡟⢿⢟⢝⢕⢕⢕⢕⢕⢕⢕⢕⣵⣾⣿⣿⡿⢟⢏⢝⢕⢕⢕⢕⢕⡵⢆⢕⢕⢕⢕⢕⢕⣼⣏⠀⢸⣿⣿⠺⢕⢕⢕⢕⢕⢕⢕⢕⢕⢕⠠⣿⣿⣿⣿⣿⣿⣿⢇⢕⢕⢕⢕⢕⢕⢕⠀⠀⠀⠀⠀⠀⢀⢕⢕⢕⢕⢕⢕⠀</a:t>
            </a:r>
            <a:br/>
            <a:r>
              <a:t>⢕⢕⢕⢕⢕⢕⢕⢕⢕⢕⢕⢕⢕⢕⢕⢕⢕⢕⢕⢕⢕⢕⢕⢕⢕⢕⢕⢕⢕⢕⢕⢕⢕⢕⢕⢕⢕⢝⢿⣿⣿⣿⣿⣿⣿⣿⣿⣿⣿⣿⣿⣿⣿⣿⣿⣿⣿⣿⣿⣿⣿⣿⣿⣿⣿⣿⣿⣿⣿⢏⢹⣿⣿⣿⣿⣿⣿⣿⣿⣿⣿⣿⣿⣿⣿⣿⣿⣿⣿⣿⣿⣿⣿⣿⣿⣿⣿⣿⣿⣿⣿⣿⣿⣿⣿⣿⣿⣿⣿⣿⣿⣿⣿⣿⣿⣿⣿⣿⣿⣿⣿⣿⣿⣿⣿⣿⣿⣿⣿⣿⣿⣿⣿⣿⣿⣿⣿⣿⡇⢕⢕⢕⢕⢕⢕⢕⢕⢕⢕⢕⢕⢕⢕⢕⢕⢕⡕⢕⢑⢕⢟⢕⢕⢕⢕⢕⢕⢕⢕⢕⣱⣾⡿⢿⢟⢏⢕⢕⢕⢕⢕⢕⢕⣕⣵⢟⢕⢕⢕⢕⢕⢕⣱⣿⡟⢕⠀⣼⡿⢇⢔⢕⢕⢑⢕⢕⢕⢕⢕⢕⢕⢰⣿⣿⣿⣿⣿⣿⡟⢕⢕⢕⢕⢕⢕⢕⠁⠀⠀⠀⠀⠀⠀⢕⢕⢕⢕⢕⢕⢕⠀</a:t>
            </a:r>
            <a:br/>
            <a:r>
              <a:t>⢕⢕⢕⢕⢕⢕⢕⢕⢕⢕⢕⢕⢕⢕⢕⢕⢕⢕⢕⢕⢕⢕⢕⢕⢕⢕⢕⢕⢕⢕⢕⢕⢕⢕⢕⢕⢕⢕⢜⢻⣿⣿⣿⣿⣿⣿⣿⣿⣿⣿⣿⣿⣿⣿⣿⣿⣿⣿⣿⣿⣿⣿⣿⣿⣿⣿⣿⣿⣿⡇⢕⢿⣿⣿⣿⣿⣿⣿⣿⣿⣿⣿⣿⣿⣿⣿⣿⣿⣿⣿⣿⣿⣿⣿⣿⣿⣿⣿⣿⣿⣿⣿⣿⣿⣿⣿⣿⣿⣿⣿⣿⣿⣿⣿⣿⣿⣿⣿⣿⣿⣿⣿⣿⣿⣿⣿⣿⣿⣿⣿⣿⣿⣿⣿⣿⣿⣿⣿⣿⡕⢕⢕⢕⢕⢕⢕⢕⢕⢕⢔⢕⠕⠑⢕⢅⢇⢕⢕⢕⢕⢕⢕⢕⢕⢕⢕⢕⢕⢕⢝⢝⢕⢕⢕⢕⢕⢕⢕⢕⢕⢕⣱⣾⢟⢕⢕⢕⢕⢕⢕⢑⣾⣿⡿⢕⢄⠀⢙⢕⢕⢕⢕⢱⡆⢕⢕⢕⢕⢕⢕⢕⢾⣿⣿⣿⣿⣿⣿⢇⢕⢕⢕⢕⢕⢕⠑⠀⠀⠀⠀⠀⠀⠀⢕⢕⢕⢕⢕⢕⢕⠀</a:t>
            </a:r>
            <a:br/>
            <a:r>
              <a:t>⢕⢕⢕⢕⢕⢕⢕⢕⢕⢕⢕⢕⢕⢕⢕⢕⢕⢕⢕⢕⢕⢕⢕⢕⢕⢕⢕⢕⢕⢕⢕⢕⢕⢕⢕⢕⢕⢕⢕⢕⢝⢿⣿⣿⣿⣿⣿⣿⣿⣿⣿⣿⣿⣿⣿⣿⣿⣿⣿⣿⣿⣿⣿⣿⣿⣿⣿⣿⣿⣿⣕⢕⢜⢝⢻⢿⢿⠿⣿⣿⣿⣿⣿⣿⣿⣿⣿⣿⣿⣿⣿⣿⣿⣿⣿⣿⣿⣿⣿⣿⣿⣿⣿⣿⣿⣿⣿⣿⣿⣿⣿⣿⣿⣿⣿⣿⣿⣿⣿⣿⣿⣿⣿⣿⣿⣿⣿⣿⣿⣿⣿⣿⣿⣿⣿⣿⣿⣿⣿⣷⠀⢄⢔⢕⢔⢕⢕⢕⢕⢕⢕⢕⢕⢕⢕⢕⢕⢕⢕⢕⢕⢕⢕⢕⢕⢕⣕⣱⡵⢕⢕⢕⢕⢕⢕⢕⢕⢕⢕⣵⣿⢟⢕⢕⢕⢕⢕⢕⢕⣵⣿⣿⡟⢕⢕⢕⢕⢕⢕⢕⠕⠕⣼⢕⢕⢕⢕⢕⢕⢕⢕⣸⣿⣿⣿⣿⣿⡏⢕⢕⢕⢕⢕⢕⢕⠑⠀⠀⠀⠀⠀⠀⠀⢕⢕⢕⢕⢕⢕⢕⠀</a:t>
            </a:r>
            <a:br/>
            <a:r>
              <a:t>⢕⢕⢕⢕⢕⢕⢕⢕⢕⢕⢕⢕⢕⢕⢕⢕⢕⢕⢕⢕⢕⢕⢕⢕⢕⢕⢕⢕⢕⢕⢕⢕⢕⢕⢕⢕⢕⢕⢕⢕⢕⢕⢻⣿⣿⣿⣿⣿⣿⣿⣿⣿⣿⣿⣿⣿⣿⣿⣿⣿⣿⣿⣿⣿⣿⣿⣿⣿⣿⣿⣿⣧⡕⢕⢕⢕⢕⢕⢕⢝⢝⢍⢝⢻⣿⣿⣿⣿⣿⣿⣿⣿⣿⣿⣿⣿⣿⣿⣿⣿⣿⣿⣿⣿⣿⣿⣿⣿⣿⣿⣿⣿⣿⣿⣿⣿⣿⣿⣿⣿⣿⣿⣿⣿⣿⣿⣿⣿⣿⣿⣿⣿⣿⣿⣿⣿⣿⣿⣿⣿⣾⡇⠡⣵⠑⢕⢕⢕⢕⢕⢕⢕⢕⢕⢕⢕⢕⠕⣕⣱⣵⣵⣷⣷⣾⣿⣿⢟⢕⢕⢕⢕⢕⢕⢕⢕⣱⣷⡿⢟⢕⢕⢕⢕⢕⢕⢕⣱⣿⣿⣿⢏⢕⢕⢕⢕⢕⢕⢕⢕⢕⣸⡿⢕⢕⢕⢕⢕⢕⢕⢕⢹⣿⣿⣿⣿⣿⢕⢕⢕⢕⢕⢕⠁⠀⠀⠀⠀⠀⠀⠀⠀⢕⢕⢕⢕⢕⢕⢕⢕⠀</a:t>
            </a:r>
            <a:br/>
            <a:r>
              <a:t>⡇⢕⢕⢕⢕⢕⢕⢅⢕⠁⢕⢕⢕⢕⢕⢕⢕⢕⢕⢕⢕⢕⢕⢕⢕⢕⢕⢕⢕⢕⢕⢕⢕⢕⢕⢕⢕⢕⢕⢕⢕⢕⢕⢜⢻⣿⣿⣿⣿⣿⣿⣿⣿⣿⣿⣿⣿⣿⣿⣿⣿⣿⣿⣿⣿⣿⣿⣿⣿⣿⣿⣿⣿⣷⣕⡇⠕⡕⢕⢕⣕⡕⢕⢕⢜⢝⢟⢿⣿⣿⣿⣿⣿⣿⣿⣿⣿⣿⣿⣿⣿⣿⣿⣿⣿⣿⣿⣿⣿⣿⣿⣿⣿⣿⣿⣿⣿⣿⣿⣿⣿⣿⣿⣿⣿⣿⣿⣿⣿⣿⣿⣿⣿⣿⣿⣿⣿⣿⣿⣿⣿⣿⣷⣀⠐⢅⢕⢅⢕⢕⢕⢕⢑⢑⠑⠱⣥⣾⣿⣿⣿⣿⣿⣿⣿⢟⢕⢕⢕⢕⢕⢕⢕⣱⣵⣾⢟⢏⢕⢕⢕⢕⢕⢕⢕⢑⣼⣿⣿⣿⢏⢕⢕⢕⢕⢕⢕⢕⢕⢕⢡⣿⡇⢕⢕⢕⢕⢕⢕⢕⠰⣿⣿⣿⣿⣿⡏⢕⢕⢕⢕⢕⠀⠀⠀⠀⠀⠀⠀⠀⠀⠀⠁⢕⢕⢕⢕⢕⢕⢕⠀</a:t>
            </a:r>
            <a:br/>
            <a:r>
              <a:t>⡇⢕⢕⢕⢕⢕⠕⢕⠁⠀⢕⢕⢕⢕⢕⢕⢕⢕⢕⢕⢕⢕⢕⢕⢕⢕⢕⢕⢕⢕⢕⢕⢕⢕⢕⢕⢕⢕⢕⢕⢕⢕⢕⢕⢕⢝⢿⣿⣿⣿⣿⣿⣿⣿⣿⣿⣿⣿⣿⣿⣿⣿⣿⣿⣿⣿⣿⣿⣿⣿⣿⣿⣿⣿⣿⣿⣿⣿⣷⣿⣿⣟⣇⢕⠕⡕⢕⢕⢕⢏⢹⢿⢿⣿⣿⣿⣿⣿⣿⢿⢿⣿⣿⣿⣿⣿⣿⣿⣿⣿⣿⣿⣿⣿⣿⣿⣿⣿⣿⣿⣿⣿⣿⣿⣿⣿⣿⣿⣿⣿⣿⣿⣿⣿⣿⣿⣿⣿⣿⣿⣿⣿⣿⣿⣿⣶⣤⣐⠑⠑⠑⠑⣇⣠⣾⣿⣿⣿⣿⣿⣿⣿⢿⢏⢕⢕⢕⢕⢕⢕⣱⣵⣿⢟⢏⢕⢕⢕⢕⢕⢕⢕⢕⢕⢱⣿⣿⣿⣿⢏⢕⢕⢕⢕⢕⢕⢕⢕⢕⠕⣾⣿⢕⢕⢕⢕⢕⢕⢕⢕⣼⣿⣿⣿⣿⣿⢕⢕⢕⢕⢕⠀⠀⠀⠀⠀⠀⠀⠀⠀⠀⠀⠀⢕⢕⢕⢕⢕⢕⢕⠀</a:t>
            </a:r>
            <a:br/>
            <a:r>
              <a:t>⣇⢕⢕⢕⢕⢕⢸⠕⢖⣾⣷⡕⢕⢕⢕⢕⢕⢕⢕⢕⢕⢕⢕⢕⢕⢕⢕⢕⢕⢕⢕⢕⢕⢕⢕⢕⢕⢕⢕⢕⢕⢕⢕⢕⢕⢕⢜⢻⣿⣿⣿⣿⣿⣿⣿⣿⣿⣿⣿⣿⣿⣿⣿⣿⣿⣿⣿⣿⣿⣿⣿⣿⣿⣿⣿⣿⣿⣿⣿⣿⣿⣿⣿⣷⣾⣷⣧⣕⢕⢕⢕⢕⢕⢕⢜⢝⢝⢝⢕⢕⣸⣿⣿⣿⣿⣿⣿⣿⣿⣿⣿⣿⣿⣿⣿⣿⣿⣿⣿⣿⣿⣿⣿⣿⣿⣿⣿⣿⣿⣿⣿⣿⣿⣿⣿⣿⣿⣿⣿⣿⣿⣿⣿⣿⣿⣿⣿⣿⣿⣿⣿⣿⣿⣿⣿⣿⣿⣿⣿⢿⢟⢕⢕⢕⢕⢕⣕⣵⣷⡿⢿⢏⢕⢕⢕⢕⢕⢕⢕⢕⢕⢕⢕⣱⣿⣿⣿⣿⡟⢕⢕⢕⢕⢕⢕⢕⢕⢕⢕⣼⣿⣿⡕⢕⢕⢕⢕⢕⢕⣸⣿⣿⣿⣿⣿⡇⢕⢕⢕⢕⠑⠀⠀⠀⠀⠀⠀⠀⠀⠀⠀⠀⠀⠑⢕⢕⢕⢕⢕⢕⠀</a:t>
            </a:r>
            <a:br/>
            <a:r>
              <a:t>⢿⢕⢕⢕⢕⢕⣿⣤⣾⣿⣿⣿⡕⢕⢕⢕⢕⢕⢕⢕⢕⢕⢕⢕⢕⢕⢕⢕⢕⢕⢕⢕⢕⢕⢕⢕⢕⢕⢕⢕⢕⢕⢕⢕⢕⢕⢕⢕⢜⢻⣿⣿⣿⣿⣿⣿⣿⣿⣿⣿⣿⣿⣿⣿⣿⣿⣿⣿⣿⣿⣿⣿⣿⣿⣿⣿⣿⣿⣿⣿⣿⣿⣿⣿⣿⣿⣿⣿⣿⣷⣷⣷⣷⣷⣵⣵⣵⣵⣵⣿⣿⣿⣿⣿⣿⣿⣿⣿⣿⣿⣿⣿⣿⣿⣿⣿⣿⣿⣿⣿⣿⣿⣿⣿⣿⣿⣿⣿⣿⣿⣿⣿⣿⣿⣿⣿⣿⣿⣿⣿⣿⣿⣿⣿⣿⣿⣿⣿⣿⣿⣿⣿⣿⣿⣿⢿⢟⢝⢕⢕⢕⢕⣑⣵⣷⣿⢿⢟⢝⢕⢕⢕⢕⢕⢕⢕⢕⢕⢕⢕⢕⠕⣴⣿⣿⣿⣿⢏⢕⢕⢕⢕⢕⢕⢕⢕⢕⢕⢱⣿⣿⣿⢕⢕⢕⢕⢕⢕⢱⣿⣿⣿⣿⣿⣿⢕⢕⢕⢕⢕⠀⠀⠀⠀⠀⠀⠀⠀⠀⠀⠀⠀⠀⠀⢕⢕⢕⢕⢕⢕⠀</a:t>
            </a:r>
            <a:br/>
            <a:r>
              <a:t>⢕⢕⢕⢕⢕⢕⣿⣿⣿⣿⣿⣿⣿⡕⢕⢕⢕⢕⢕⢕⢕⢕⢕⢕⢕⢕⢕⢕⢕⢕⢕⢕⢕⢕⢕⢕⢕⢕⢕⢕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⢟⢟⢏⢕⣕⣕⣱⣵⡷⢾⢟⢟⢏⢝⢕⣥⡇⢕⢕⢕⢕⢕⢕⢕⢕⢕⢕⢕⢕⣱⣾⣿⣿⣿⣿⢏⢕⢕⢕⢕⢕⢕⢕⢕⢕⢕⢕⣾⣿⣿⡇⢕⢕⢕⢕⢕⢕⣿⣿⣿⣿⣿⣿⢇⢕⢕⢕⢕⠀⠀⠀⠀⠀⠀⠀⠀⠀⠀⠀⠀⠀⠀⠀⢕⢕⢕⢕⢕⢕⠀</a:t>
            </a:r>
            <a:br/>
            <a:r>
              <a:t>⢕⢕⢕⢕⢕⢕⢸⣿⣿⣿⣿⣿⣿⣿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⣯⣕⡕⢕⢕⢕⢕⢕⢗⢞⢝⢝⢝⣕⡕⢕⢕⢕⢕⢕⢑⣿⡟⢕⢕⢕⢕⢕⢕⢕⢕⢕⢕⢕⢕⣱⣿⣿⣿⣿⣿⢇⢕⢕⢕⢕⢕⢕⢕⢕⢕⢕⢕⢠⣿⣿⡿⢕⢕⢕⢕⢕⢕⣸⣿⣿⣿⣿⣿⡿⢕⢕⢕⢕⠀⠀⠀⠀⠀⠀⠀⠀⠀⠀⠀⠀⠀⠀⠀⠀⢕⢕⢕⢕⢕⢕⠀</a:t>
            </a:r>
            <a:br/>
            <a:r>
              <a:t>⢕⢕⢕⢕⢕⢕⢜⣿⣿⣿⣿⣿⣿⣿⣿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⢏⢕⢕⢕⢕⢕⢕⢕⢕⢕⢕⢕⢕⣼⣿⣿⣿⣿⣿⢟⢕⢕⢕⢕⢕⢕⢕⢕⢕⢕⢕⢕⣼⣿⣿⢇⢕⢕⢕⢕⢕⢱⣿⣿⣿⣿⣿⣿⢇⢕⢕⢕⢕⠀⠀⠀⠀⠀⠀⠀⠀⠀⠀⠀⠀⠀⠀⠀⠀⢕⢕⢕⢕⢕⢕⠀</a:t>
            </a:r>
            <a:br/>
            <a:r>
              <a:t>⢕⢕⢕⢕⢕⢕⢕⢹⣿⣿⣿⣿⣿⣿⣿⣧⢕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⣱⣿⣿⣿⣿⣿⣿⡏⢕⢕⢕⢕⢕⢕⢕⢕⢕⢕⢕⢕⢜⣿⣿⣿⢕⢕⢕⢕⢕⢕⢸⣿⣿⣿⣿⣿⡟⢕⢕⢕⢕⢕⢀⠀⠀⠀⠀⠀⠀⠀⠀⠀⠀⠀⠀⠀⠀⠀⢕⢕⢕⢕⢕⢕⠀</a:t>
            </a:r>
            <a:br/>
            <a:r>
              <a:t>⢕⢕⢕⢕⢕⢕⢕⢸⣿⣿⣿⣿⣿⣿⣿⣿⡇⢕⢕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⣵⣿⣿⣿⣿⣿⣿⡏⢕⢕⢕⢕⢕⢕⢕⢕⢕⢕⢕⢕⢕⣸⣿⣿⡏⢕⢕⢕⢕⢕⢕⣾⣿⣿⣿⣿⣿⢇⢕⢕⢕⢕⢕⢕⠀⠀⠀⠀⠀⠀⠀⠀⠀⠀⠀⠀⠀⠀⠀⢕⢕⢕⢕⢕⢕⠀</a:t>
            </a:r>
            <a:br/>
            <a:r>
              <a:t>⢕⢕⢕⢕⢕⢕⢕⢸⣿⣿⣿⣿⣿⣿⣿⣿⣇⢕⢕⢕⢕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⢱⣾⣿⣿⣿⣿⣿⣿⠕⢕⢕⢕⢕⢕⢕⢕⢕⢕⢕⢕⢕⢕⢕⣿⣿⣿⢕⢕⢕⢕⢕⢕⢕⣿⣿⣿⣿⣿⡏⢕⢕⢕⢕⢕⢕⢕⠀⠀⠀⠀⠀⠀⠀⠀⠀⠀⠀⠀⠀⠀⠀⠀⢕⢕⢕⢕⢕⠀</a:t>
            </a:r>
            <a:br/>
            <a:r>
              <a:t>⢕⢕⢕⢕⢕⢕⢕⢜⣿⣿⣿⣿⣿⣿⣿⣿⣿⡕⢕⢕⢕⢕⢕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⢿⢏⢕⢕⢕⢕⢕⢕⢕⢕⢕⢕⢕⢕⢕⢕⢕⢕⢕⢕⢕⢕⢕⢕⢕⢕⣵⣿⣿⣿⣿⣿⡿⣿⢏⠕⢕⢕⢕⢕⢕⢕⢕⢕⢕⢕⢕⢕⢕⢱⣿⣿⡟⢕⢕⢕⢕⢕⢕⢱⣿⣿⣿⣿⣿⢕⢕⢕⢕⢕⢕⢕⢕⢕⠀⠀⠀⠀⠀⠀⠀⠀⠀⠀⠀⠀⠀⠀⠀⢕⣷⡕⢕⢕⠀</a:t>
            </a:r>
            <a:br/>
            <a:r>
              <a:t>⢕⢕⢕⢕⢕⢕⢕⢕⢜⢕⣼⣿⣿⣿⣿⣿⣿⣇⢕⢕⢕⢕⢕⢕⢕⢕⢕⢕⢕⢕⢕⢕⢕⢕⢕⢕⢕⢕⢕⢕⢕⢕⢕⢕⢕⢕⢕⢕⢕⢕⢕⢕⢕⢕⢕⢕⢕⢕⢕⢕⢕⢕⢕⢔⢝⢿⣿⣿⣿⣿⣿⣿⣿⣿⣿⣿⣿⣿⣿⣿⣿⣿⣿⣿⣿⣿⣿⣿⣿⣿⣿⣿⣿⣿⣿⣿⣿⣿⣿⣿⣿⣿⣿⣿⣿⣿⣿⣿⣿⣿⣿⣿⣿⣿⣿⣿⣿⣿⣿⣿⣿⣿⣿⣿⣿⣿⣿⣿⣿⣿⣿⣿⣿⣿⣿⣿⣿⣿⣿⣿⣿⣿⡿⢟⢏⢕⢕⢕⢕⢕⢕⢕⢕⢕⢕⢕⢕⢕⢕⢕⢕⢕⢕⢕⢕⢕⢕⢕⢕⢕⢕⣾⣿⣿⣿⣿⣿⣟⣾⢣⠁⠁⠑⠑⢱⠱⢎⢕⢕⢕⢕⢕⢕⢕⢕⣿⣿⣿⢇⢕⢕⢕⢕⢕⢕⣸⣿⣿⣿⣿⡟⢕⢕⢕⢕⢕⢕⢕⢕⢕⠀⠀⠀⠀⠀⠀⠀⠀⠀⠀⠀⠀⠀⠀⠀⠕⢸⣷⡕⢕⠀</a:t>
            </a:r>
            <a:br/>
            <a:r>
              <a:t>⢕⢕⢕⢕⢕⢕⢕⢕⣱⣾⣿⣿⣿⣿⣿⣿⣿⣿⢕⢕⢕⢕⢕⢕⢕⢕⢕⢕⢕⢕⢕⢕⢕⢕⢕⢕⢕⢕⢕⢕⢕⢕⢕⢕⢕⢕⢕⢕⢕⢕⢕⢕⢕⢕⢕⢕⢕⢕⢕⢕⢕⢕⢕⢕⢕⢔⢹⣿⣿⣿⣿⣿⣿⣿⣿⣿⣿⣿⣿⣿⣿⣿⣿⣿⣿⣿⣿⣿⣿⣿⣿⣿⣿⣿⣿⣿⣿⣿⣿⣿⣿⣿⣿⣿⣿⣿⣿⣿⣿⣿⣿⣿⣿⣿⣿⣿⣿⣿⣿⣿⣿⣿⣿⣿⣿⣿⣿⣿⣿⣿⣿⣿⣿⣿⣿⣿⣿⣿⡿⢟⢏⢝⢕⢕⢕⢕⢕⢕⢕⢕⢕⢕⢕⢕⢕⢕⢕⢕⢕⢕⢕⢕⢕⢕⢕⢕⢕⢕⢕⣱⣿⣿⣿⣿⣿⡿⢹⣿⣏⢣⣤⣄⣠⣤⡵⢕⢕⢕⢕⢕⢕⢕⢕⢕⢰⣿⣿⡟⢕⢕⢕⢕⢕⢕⢕⣿⣿⣿⣿⣿⢕⢕⢕⢕⢕⢕⢕⢕⢕⢕⠀⠀⠀⠀⠀⠀⠀⠀⠀⠀⠀⠀⠀⠀⠀⠀⠜⣿⣇⢕⠀</a:t>
            </a:r>
            <a:br/>
            <a:r>
              <a:t>⢕⢕⢕⢕⢕⢕⢕⢸⣿⣿⣿⣿⣿⣿⣿⣿⣿⣿⢕⢕⢕⢕⢕⢕⢕⢕⢕⢕⢕⢕⢕⢕⢕⢕⢕⢕⢕⢕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⢿⢿⢟⢝⢕⢕⢕⢕⢕⢕⢕⢕⢕⢕⢕⢕⢕⢕⢕⢕⢕⢕⢕⢕⢕⢕⢕⢕⢕⢕⢕⢕⢕⢕⢱⣾⣿⣿⣿⣿⣿⡟⢡⣿⣿⣾⣷⣳⣏⡼⣮⢏⢕⢕⢕⢕⢕⢕⢕⢕⢕⢸⣿⣿⡇⢕⢕⢕⢕⢕⢕⢸⣿⣿⣿⣿⢇⢕⢕⢕⢕⢕⢕⢕⢕⢕⢕⢀⠀⠀⠀⠀⠀⠀⠀⠀⠀⠀⠀⠀⠀⠀⠀⢕⣿⣿⣧⠀</a:t>
            </a:r>
            <a:br/>
            <a:r>
              <a:t>⠑⠑⠑⠑⠑⠑⠑⠘⠛⠛⠛⠛⠛⠛⠛⠛⠛⠛⠃⠑⠑⠑⠑⠑⠑⠑⠑⠑⠑⠑⠑⠑⠑⠑⠑⠑⠑⠑⠑⠑⠑⠑⠑⠑⠑⠑⠑⠑⠑⠑⠑⠑⠑⠑⠑⠑⠑⠑⠑⠑⠑⠑⠑⠑⠑⠑⠑⠑⠑⠛⠛⠛⠛⠛⠛⠛⠛⠛⠛⠛⠛⠛⠛⠛⠛⠛⠛⠛⠛⠛⠛⠛⠛⠛⠛⠛⠛⠛⠛⠛⠛⠛⠛⠛⠛⠛⠛⠛⠛⠛⠛⠛⠛⠛⠛⠛⠛⠛⠛⠛⠛⠛⠛⠛⠛⠛⠛⠛⠛⠛⠛⠙⠑⠑⠑⠑⠑⠑⠑⠑⠑⠑⠑⠑⠑⠑⠑⠑⠑⠑⠑⠑⠑⠑⠑⠑⠑⠑⠑⠑⠑⠑⠑⠑⠑⠑⠘⠛⠛⠛⠛⠛⠛⠛⠑⠛⠛⠛⠛⠛⠛⠛⠛⠃⠑⠑⠑⠑⠑⠑⠑⠑⠑⠒⠛⠛⠛⠑⠑⠑⠑⠑⠑⠑⠛⠛⠛⠛⠛⠑⠑⠑⠑⠑⠑⠑⠑⠑⠑⠑⠑⠀⠀⠀⠀⠀⠀⠀⠀⠀⠀⠀⠐⠀⠀⠀⠁⠛⠛⠛⠀</a:t>
            </a:r>
            <a:b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⢿⢷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⣿⣿⣿⣿⣿⣿⣿⣿⣿⣿⣿⣿⣿⣿⣿⣿⣇⢕⢕⢕⢕⢸⣿⣿⣿⣿⣿⣿⣿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⢟⢕⣿⣿⣿⣿⣿⣿⣧⢕⢕⢕⢕⢻⣿⣿⣿⣿⣿⣿⣿⣿⣿⣿⣿⣿⣿⣿⣿⣿⣿⣿⣿⣿⣿⣿⣿⣿⣿⣿⣿⣿⣿⣿⣿⣿⣿⣿⣿⡇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⢏⢕⢕⣿⣿⣿⣿⣿⡿⢿⢇⢕⣕⢕⢕⢻⣿⣿⣿⣿⣿⣿⣿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⢿⢟⢟⡏⢝⢝⣱⣵⣥⣷⡗⢕⣵⡇⢔⢝⢟⢟⢿⢟⢕⢕⢕⢕⢜⢇⢅⢜⢻⣿⣿⣿⣿⣿⣿⣿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⢟⣹⣵⣷⢷⢗⣱⣷⣿⣿⣿⣿⣿⣿⢕⣼⣿⡇⢕⢕⢞⢷⢷⢱⡕⢄⠁⢕⢕⢕⢕⣧⢕⢕⢝⢟⢻⣿⣿⣿⣿⣿⣿⣿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⢟⣑⣮⣿⡿⢏⣱⣾⣿⡟⢟⢟⢻⣿⣿⣿⢏⣸⣿⣿⢕⢕⢕⢕⢕⢕⢕⢕⢕⢄⠁⠑⢕⢕⢹⡇⢕⢕⢕⢕⢜⢿⣿⣿⣿⣿⣿⣿⣿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⣱⣾⣿⣿⢟⣱⣾⣿⢟⠙⢎⡕⢱⣾⣿⣿⡟⢱⡿⣿⡟⢕⣼⣷⣷⣷⣵⣕⣑⣕⣱⢔⠐⢕⢕⢸⣿⢕⢕⢕⢕⢕⢕⢝⢿⣿⣿⣿⣿⣿⣿⣿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⡿⢏⢸⣿⣿⡿⢏⣼⣿⡿⢕⢕⢱⢎⣵⣿⣿⣿⡿⢕⡾⣱⣿⡇⢸⣿⣿⣿⣿⣿⣿⣿⣿⣇⣷⡕⢀⢕⢸⣿⡇⢕⢕⢕⢕⢕⢕⢕⢝⢻⣿⣿⣿⣿⣿⣿⣿⣿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⣵⣜⣝⢟⢿⢟⢕⢌⠡⣿⡿⢕⣾⣿⢟⢕⢕⢱⣿⣿⣿⣿⣿⢟⢕⢸⡇⢞⢟⢕⢸⣿⣿⣿⣿⣿⣿⣿⣿⣿⢜⢇⢕⢕⢸⣿⡇⢕⢕⢕⢕⢕⢕⢕⢕⢕⣿⣿⣿⣿⣿⣿⣿⣿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⡿⣟⢟⢋⢝⢕⢕⢕⢕⢕⢕⢟⢕⣾⣿⡏⢕⢕⢱⣿⣿⣿⣿⣿⢏⢕⢕⢟⢕⣱⣾⢕⢸⣿⣿⣿⣿⣿⣿⣿⣿⣿⡕⢕⢕⢕⢸⣿⡇⠑⠑⢕⢅⢀⢀⢕⢱⣾⣿⣿⣿⣿⣿⣿⣿⣿⣿⣿⣿⣿⣿⣿⣿⣿⣿⣿⣿⣿⣿⣿⣿⣿⣿⣿⡇⢕⢕⢕⢕⢸⣿⣿⣿⣿⣿⣿⣿⣿⣿⣿⣿⣿⣿⣿⣿⣿⣿⣿⣿⣿⣿⣿⣿⣿⣿⣿⣿⣿⣿⣿⣿⣿⣿⣿⣿⣿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⡿⢏⡝⢻⢇⢕⢻⢧⢕⢕⢕⢕⢕⢕⣼⣿⡟⢕⢕⢕⣾⣿⣿⣿⣿⢇⢕⢕⢕⢞⣻⣿⡟⢱⣿⣿⣿⣿⣿⣿⣿⣿⣿⣿⢇⢕⢕⠕⣿⣿⢕⢀⠀⢕⢕⢕⢕⣵⣿⣿⣿⣿⣿⣿⣿⣿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⢟⢕⣾⣿⣧⢕⢕⢕⢕⢕⢕⢕⢕⢕⢸⣿⣿⢇⢕⢕⢸⣿⣿⣿⣿⡟⢕⢕⢕⢕⢎⢝⢟⢕⣸⣿⢿⣿⣿⣿⣿⣿⣿⣿⣿⢇⠁⠁⢘⠉⠁⠀⠀⠑⠐⠕⢕⢕⢝⢻⣿⣿⣿⣿⣿⣿⣿⣿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⢜⢻⢿⢝⢷⡕⢕⢕⣕⢕⢕⢕⢕⣾⣿⣿⢕⢕⢕⣿⣿⢇⣼⣿⣷⣵⢇⢕⢠⣷⣧⢕⢕⢘⡏⢸⣿⣿⣿⣿⣿⣿⣿⡿⢕⢄⢄⢀⢀⢔⢕⢔⢀⠀⠔⢕⢕⢕⢕⣽⣿⣿⣿⣿⣿⣿⣿⣿⣿⣿⣿⣿⣿⣿⣿⣿⣿⣿⣿⣿⣿⣿⣿⣿⣯⡟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⣇⢕⢕⢕⢕⢕⢕⢕⢱⡟⢝⢕⢕⢕⢸⣿⡿⢿⢕⢕⣾⡿⢕⢸⣿⣿⣿⡿⢕⢕⣾⣿⣿⢕⢕⢕⢕⢜⣿⣿⣿⣿⣿⣿⣿⣇⢕⢄⡄⢔⢕⢕⢕⢕⣕⣕⣔⣕⣱⣵⣾⣿⣿⣿⣿⣿⣿⣿⣿⣿⣿⣿⣿⣿⣿⣿⣿⣿⣿⣿⣿⣿⣿⣿⣿⣿⣿⣿⣿⡇⢕⢕⢕⢱⣿⣷⣿⣿⣿⣾⣷⣾⣷⣷⣿⣷⣮⣵⣵⣧⣕⣳⢵⣧⣴⡕⢕⠕⡕⢕⢕⢕⢕⢕⢕⢕⢕⢕⢕⢕⢕⢕⢕⢕⢕⢕⢡⣿⣿⣿⣿⢕⢸⣿⣯⣗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⣇⢕⢕⢕⢕⢕⢕⢗⢵⣕⢞⢏⢕⢸⣿⢎⢇⢕⣼⢟⢕⢕⣿⣿⣿⢏⢕⢕⢰⣽⣝⣝⡇⢕⢕⢕⢕⢿⡟⢹⣿⣿⣿⣿⡏⢕⢕⣿⡕⢕⢅⢕⢕⣿⣿⣿⣿⣿⣿⣿⣿⣿⣿⣿⣿⣿⣿⣿⣿⣿⣿⣿⣿⣿⣿⣿⣿⣿⣿⣿⣿⣿⣿⣿⣿⣿⣿⣿⡇⢕⢕⢕⢸⣿⣿⣿⣿⣿⣿⣿⣿⣿⣿⣿⣿⣿⣿⣿⣿⣿⣿⣿⣿⣿⣻⣿⡕⣧⢗⠵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⣷⣕⢕⢕⢕⢕⢇⢕⢕⢝⢕⢇⢸⣿⢕⢇⡕⢕⢕⢕⢸⣿⣿⢇⢕⡕⢕⢻⢿⢿⣿⣿⢅⡕⢕⢕⢘⢇⠸⣿⣿⡏⢝⢕⢕⢕⢟⢕⢕⢕⢱⢕⣿⣿⣿⣿⣿⣿⣿⣿⣿⣿⣿⣿⣿⣿⣿⣿⣿⣿⣿⣿⣿⣿⣿⣿⣿⣿⣿⣿⣿⣿⣿⣿⣿⣿⣿⣷⢕⢕⢕⢸⣿⣿⣿⣿⣿⣿⣿⣿⣿⣿⣿⣿⣿⣿⣿⣿⣿⣿⣿⣿⣿⣿⣿⣿⣿⣿⣿⣬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⡿⢇⢕⠑⠀⢕⢕⢕⢕⢕⢕⢸⣿⢕⢕⢕⢕⢕⢕⢟⢟⢕⢕⠁⠑⠐⠙⠑⢕⢜⢝⢷⣿⡕⢕⢕⢕⢘⢎⣿⡇⢕⢕⢕⣼⣣⣵⢕⢕⢔⢇⣿⣿⣿⣿⣿⣿⣿⣿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⢝⢟⢏⢅⢕⢕⠀⠀⢕⢕⢕⢕⢕⢕⣿⡇⢕⢕⢕⢕⢕⢕⣕⢕⢕⠔⠀⠀⠀⠑⢔⢄⢜⢻⣿⣿⣿⣧⣵⣕⣱⣵⢝⢇⠕⠑⠓⠗⢽⡿⢕⢕⢕⢕⢸⣿⣿⣿⣿⣿⣿⣿⣿⣿⣿⣿⣿⣿⣿⣿⣿⣿⣿⣿⣿⣿⣿⣿⣿⣿⣿⣿⣿⣿⣿⣿⡇⢸⣿⣿⡇⢕⢕⢸⣿⣿⣿⣿⣿⣿⣿⣿⣿⣿⣿⣿⣿⣿⣿⣿⣿⣿⣿⣿⣿⣿⣿⣿⣿⣿⣿⣿⣿⣿⣿⣾⣷⢇⡕⢕⢕⢕⢕⢕⢕⢕⣿⣿⡟⢻⣿⣿⣿⣿⣿⣿⣿⣿⣿⣿⣿⣿⣿⣿⣿⣿⣿⣿⣿⣿⣿⣿⣿⣿⣿⣿⣿⣿⣿⣿⣿⣿⣿⣿⡇⢕⢕⢕⢕⢕⢔⢕⢕⠕⢕⢕⠕⠁⠁⢑⠕⠕⠁⢕⢕⢁⠐⢼⣿⣿⣿⣿⣿⣿⣿⣿⣿⣿⣿⣿⣿⣿⣿⣿⣿⣿⣿⣿⣿⣿⣿⣿⣿⣿⣿⣿⣿⣿⣿⣿⣿⣿⣿⣿⣿⣿⣿⣿⣿⣿⠀</a:t>
            </a:r>
            <a:br/>
            <a:r>
              <a:t>⣵⢗⢕⢕⢕⠁⠀⠀⠁⢕⢕⢕⢕⢱⣿⢕⡸⢕⢕⢕⢕⢕⣻⢕⢕⢔⢄⢄⢀⢄⢱⣵⣷⣾⣿⣿⣿⣿⣿⣿⣿⢏⢅⠀⠀⠐⢔⢄⠐⢕⢕⢕⢕⠕⣸⣿⣿⣿⣿⣿⣿⣿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⢕⢕⢕⢕⢕⢄⠀⠀⠀⢕⠕⢴⢕⢸⢇⢕⡇⢕⢕⢕⢕⢕⢕⣸⣧⢕⢕⢕⢕⣱⣿⣿⣿⣿⣿⣿⣿⣿⣿⣿⣿⢇⢄⢀⢀⢄⣷⢕⡔⢕⢕⢕⢑⣾⣿⣿⣿⣿⣿⣿⣿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⢗⢕⢕⢕⢕⢕⢔⢄⢄⢕⣼⢇⢕⢇⢕⢕⣧⢕⢕⢕⢕⢕⢸⣿⡿⣧⢱⢥⣽⣽⣿⣿⣿⣿⣿⣿⣿⣿⣿⣿⣿⡇⢕⢕⢕⣼⣿⡿⢕⢕⢕⢕⢕⢜⣿⣿⣿⣿⣿⣿⣿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⢅⢑⠁⢕⢔⢑⠑⢕⢕⢕⢑⠀⠁⠕⢕⢕⢐⢔⢸⣿⣿⣿⣿⣿⣿⣿⣿⣿⣿⣿⣿⣿⣿⣿⣿⣿⣿⣿⣿⣿⣿⣿⣿⣿⣿⣿⣿⣿⣿⣿⣿⣿⣿⣿⣿⣿⣿⣿⣿⣿⣿⠀</a:t>
            </a:r>
            <a:br/>
            <a:r>
              <a:t>⢕⢕⢕⢕⢕⢕⢕⢕⢱⣿⡟⢕⢕⢕⢕⢕⢟⢕⠕⢕⢕⢕⢸⣿⣮⣸⣕⣫⣭⣽⣿⣿⣿⣿⣿⣿⣿⣿⣿⣿⣿⣿⣧⣕⢝⣹⡿⢇⢕⢕⢕⢕⢕⢕⢜⢻⣿⣿⣿⣿⣿⣿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⢕⢕⢕⢕⢕⢕⢕⢕⢕⢻⢇⢕⢕⢕⢕⢕⢕⢕⢜⡕⢕⢕⢸⣿⣿⣿⣿⣿⣿⣿⣿⣿⣿⣿⣿⣿⣿⣿⣿⣿⣿⣿⣿⣿⢯⢝⢕⢕⢕⢕⢕⢕⢕⢕⢕⢕⢻⣿⣿⣿⣿⣿⣿⣿⣿⣿⣿⣿⣿⣿⣿⣿⣿⣿⣿⣿⣿⣿⣿⣿⣿⣿⣿⣿⣿⣿⡇⢸⣿⣿⡇⢕⢹⣿⣿⣿⣿⣿⣿⣿⣿⣿⣿⣿⣿⣿⣿⣿⣿⣿⣿⣿⣿⣿⣿⣿⣿⣿⣿⣿⣿⣿⣿⣿⣿⣿⣿⣿⣿⣿⡇⢇⢕⢕⢕⢕⣿⣿⡇⢸⣿⣿⣿⣿⣿⣿⣿⣿⣿⣿⣿⣿⣿⣿⣿⣿⣿⣿⣿⣿⣿⣿⣿⣿⣿⣿⣿⣿⣿⣿⣿⣿⣿⣿⡇⠕⠜⠑⢕⢕⠕⠕⢜⢇⢄⡄⢀⢀⣔⢕⢕⢑⢔⢕⢕⠅⢕⢹⣿⣿⣿⣿⣿⣿⣿⣿⣿⣿⣿⣿⣿⣿⣿⣿⣿⣿⣿⣿⣿⣿⣿⣿⣿⣿⣿⣿⣿⣿⣿⣿⣿⣿⣿⣿⣿⣿⣿⣿⣿⣿⠀</a:t>
            </a:r>
            <a:br/>
            <a:r>
              <a:t>⢕⢕⢕⢕⢕⢕⢱⣇⡕⢕⢕⢕⢕⢕⢕⢕⢕⢕⢕⢕⢕⢕⢕⢻⣿⣿⣿⣿⣿⣿⣿⣿⣿⣿⣿⣿⣿⣿⣿⣿⣿⣿⣿⣿⣵⡕⢕⢕⢕⢕⢕⢕⢕⢕⢕⢕⢕⢹⢉⢙⢙⢛⢟⢿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⢕⢕⢕⠕⢵⡕⣯⣾⢗⢇⢕⢕⢱⢕⢕⢕⢕⢕⢕⢕⢕⢕⢕⢕⢜⢻⣿⣿⣿⣿⣿⣿⣯⣽⣍⣟⣟⣟⣻⣿⣿⣿⣿⣿⢏⢕⢕⢕⢕⢕⢕⢕⢕⢕⢕⢕⢕⢰⣝⣝⣍⣝⣹⣿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⠱⢕⢰⠀⠔⠀⠁⠀⠕⢰⢰⢕⢔⢕⠁⠁⠁⠀⠀⢸⣿⣿⣿⣿⣿⣿⣿⣿⣿⣿⣿⣿⣿⣿⣿⣿⣿⣿⣿⣿⣿⣿⣿⣿⣿⣿⣿⣿⣿⣿⣿⣿⣿⣿⣿⣿⣿⣿⣿⣿⣿⣿⠀</a:t>
            </a:r>
            <a:br/>
            <a:r>
              <a:t>⡜⢕⣱⡫⣵⣻⢟⢕⣕⣵⣷⣾⣿⡇⢕⢕⢱⡕⢕⢕⢕⢕⢕⢕⢕⢕⢜⢝⢿⣿⣿⣿⣿⣿⣿⣿⣿⣿⣿⣿⣿⢿⢏⢕⢕⢕⢕⢕⢕⢕⢕⢕⢕⢕⢕⢕⢕⢜⡏⢙⢟⢟⢟⢻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⡇⢕⣾⣿⣿⡇⠕⣼⣿⢿⢟⢋⢙⢑⢕⢕⢜⣿⡕⢕⢕⢕⢕⢕⢕⢕⢕⢕⢕⢜⢝⢿⣿⣿⣿⡿⢿⢟⢏⢝⢕⢕⢕⢕⢕⢕⢕⢕⢕⢕⢕⢕⢕⢕⢕⢕⢕⢕⢔⢐⢔⠄⠀⠀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⡇⢕⣽⣿⣿⡇⢀⡏⢕⢕⢕⢕⢕⢕⢕⢁⢕⢹⣷⢕⠑⢔⢕⢕⢕⢕⢕⢕⢕⢕⢕⢕⢔⢝⢕⢕⢕⢕⢕⢕⢕⢕⢕⢕⢕⢕⢕⢕⢕⢕⢕⢕⢕⢕⢱⡇⢕⢕⢕⢴⢱⣤⣥⣕⣕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⢅⣾⣿⣿⣧⣼⡇⢕⢕⢕⢕⢕⢕⢕⢜⢇⢕⢻⣧⢕⢕⢕⢕⢕⢕⢕⣕⣕⣕⣑⢕⢕⢕⢕⢕⢕⢕⢕⢕⢕⢕⢕⢕⢕⢕⢕⢕⢕⢕⢕⢕⢕⢕⣾⡇⢕⢕⢕⢜⣜⢕⢹⢻⣿⣿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⢕⠸⣿⣿⣿⣿⣿⡇⢕⢕⢕⢕⢕⢕⢕⢕⢑⣧⢕⢝⢷⣕⢕⢕⢕⢕⢸⣿⣿⣿⣿⠁⠑⠕⢕⢕⢕⢕⢕⢕⢕⢕⢑⢑⢕⢕⢕⢕⢕⢕⢕⢕⢕⢌⡿⢕⢕⢕⢕⢕⢕⢕⢗⢺⢟⢟⢻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⢜⠉⠛⠋⠛⠛⢻⣿⣿⣿⣿⣿⣿⣿⣿⣿⣿⣿⣿⣿⣿⣿⣿⠀</a:t>
            </a:r>
            <a:br/>
            <a:r>
              <a:t>⢕⠰⣿⣻⣿⢏⣿⢇⢕⢕⢕⢕⢕⢕⢕⢕⢕⢻⢷⡕⢕⢑⢵⢵⣕⡕⢕⢝⢻⢿⣿⢄⢀⠀⠁⠑⢕⠱⣧⡕⢕⢕⢕⢕⢕⣱⡕⢕⢕⢕⢕⢕⢕⢕⠕⠕⢕⢕⢕⣕⣕⣕⣕⣕⣕⡕⢕⢕⢕⣼⣿⣿⣿⣿⣿⣿⣿⣿⣿⣿⣿⣿⣿⣿⣿⣿⣿⣿⣿⣿⡗⢕⢄⡇⢄⢄⢔⢔⢔⢄⢀⠀⠀⠀⠀⢸⡇⣿⣿⡇⢕⢸⣿⣿⣿⣿⣿⣿⣿⣿⣿⣿⣿⣿⣿⣿⣿⣿⣿⣿⣿⢇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⢌⣿⣿⣿⢕⢜⢇⢕⢕⢕⢕⢕⢕⢕⢕⢕⢕⢜⢝⢅⢕⢕⢕⢜⠹⣷⣧⣕⡕⢝⢿⣧⡔⢀⠀⠀⠕⢻⣷⢕⢕⢕⣵⣿⣿⣿⣧⡕⢕⠕⠑⠁⠔⠔⠐⠑⢕⣵⣿⣿⣿⣿⣿⣿⣿⣿⣿⣿⣿⣿⣿⣿⣿⣿⣿⣿⣿⣿⣿⣿⣿⣿⣿⣿⡇⢜⢟⣿⣿⡇⢕⢁⡇⢕⢕⢕⢕⢕⢕⢕⢕⠀⠀⠀⢸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⢕⣕⣱⡕⢕⢕⢕⢕⢕⢕⢕⢄⠀⠁⠑⠕⢕⢜⢧⣼⡝⢗⢣⢝⢕⢳⢇⠀⠀⠁⢝⢕⣵⣿⣿⣿⣿⣿⣿⣷⡇⢀⢕⠐⢀⠀⠔⠀⢸⣿⣿⣿⣿⣿⣿⣿⣿⣿⣿⣿⣿⣿⣿⣿⣿⣿⣿⣿⣿⣿⣿⣿⣿⣿⣿⣿⣧⣼⣿⣿⣿⡇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⢕⢕⢕⢕⢜⢿⣿⣿⣷⣧⣕⢕⢕⢕⢕⢕⢕⢀⠀⠀⠀⠁⠑⠝⢿⡕⢕⢕⢸⣿⣷⢄⠀⠀⠀⢕⢻⣿⣿⣿⣿⣿⣿⣿⣷⡕⢄⠐⠕⠕⠄⢔⢸⣿⣿⣿⣿⣿⣿⣿⣿⣿⣿⣿⣿⣿⣿⣿⣿⣿⣿⣿⣿⣿⣿⣿⣿⣿⣿⣿⣿⣷⣿⣿⣿⡇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⢕⢕⢕⢕⢕⢕⢕⢕⢕⢕⢸⣿⣿⣿⣿⣿⣷⡕⢕⢕⢕⢕⢕⠀⠀⠀⠀⠀⠀⠘⢻⢕⢕⢕⣿⣿⡇⠀⠀⠀⠁⠘⠙⠉⠉⠉⠙⠙⠝⢟⢕⢕⢕⢔⢔⢔⢕⢜⣿⣿⣿⣿⣿⣿⣿⣿⣿⣿⣿⣿⣿⣿⡿⢿⢿⣿⣿⣿⣿⡟⠛⠛⠟⢟⢿⣿⣿⣿⣿⣿⢇⢕⢕⢕⠁⠁⠁⠁⠁⠀⠀⠀⠀⠀⠀⠸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⢕⢕⢕⢕⢕⢕⢕⣇⢕⢕⢸⣿⣿⣿⣿⣿⣿⣿⣷⡕⢕⢕⢕⢔⠀⠀⠀⠀⠀⠀⠁⢕⢕⢕⠝⢿⣧⢄⠀⠀⠀⠀⠀⠀⠀⠀⠀⠀⠀⢕⢕⢕⢕⢕⢕⢕⢕⢕⣿⣿⣿⣿⣿⣿⣿⣿⣿⣿⣿⣿⣿⣏⠁⠀⠁⠁⠙⠝⢟⢇⠀⠀⠀⠀⠑⠜⢝⢻⣿⣿⢕⢕⢕⡕⢀⡀⣀⣀⣀⢀⣀⣀⣀⣀⣀⣰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⢕⢕⢕⢕⢕⢕⢕⢸⡕⢕⢕⢻⣿⣿⣿⣿⣿⣿⣿⣿⣷⣵⡕⢕⢀⠀⠀⠀⠀⠀⠀⠑⠁⢕⠀⠐⢝⢕⠀⠀⠀⠀⠀⠀⠀⠀⠀⠀⠀⢕⡱⢕⢕⢕⢕⢕⢕⢕⢻⣿⣿⣿⣿⣿⣿⣿⣿⢿⠟⠟⠻⠟⠐⠀⠀⠀⠀⠀⠀⠁⠀⠀⠀⠀⠀⠀⠁⢕⢹⣿⢕⢕⢕⢜⠉⠈⠉⠉⠉⠉⠉⠉⠉⠁⠉⢹⡇⣿⣿⡇⢕⢸⣿⣿⣿⣿⣿⣿⣿⣿⣿⣿⣿⣿⡇⠀⠀⠀⠀⠀⠀⠀⠀⠀⠀⠀⠀⠀⠀⠀⠈⢹⣿⣿⣿⢕⣿⣿⣿⣿⣿⣿⣿⣿⣿⣿⣿⣿⢜⢝⢝⣱⣵⣵⣕⣵⣱⣕⣕⣕⣱⣱⣑⣵⣼⣝⣽⣝⣕⣔⣔⣔⣔⣴⣕⣱⣕⡑⣕⡑⢸⢙⡝⢝⣝⣙⣝⣽⣝⣕⣐⣕⣽⣱⣔⣔⣝⣽⡽⠝⠀⠀⢸⣝⡅⠀⠀⠀⠀⠀⠀⠀⠀⠀⢔⢔⢔⢔⢕⢕⣕⣙⣹⣽⣙⣝⣹⣽⣝⣽⠀</a:t>
            </a:r>
            <a:br/>
            <a:r>
              <a:t>⢕⢕⢕⢕⢕⢕⢕⢸⣿⡕⢕⢜⢿⣿⣿⣿⣿⣿⣿⣿⣿⣿⣿⡇⢕⠀⠀⠀⠀⠀⠀⠀⢄⠀⠀⠀⠀⠑⠀⠀⠀⠀⠀⠀⠀⠀⠀⠀⠀⢑⢕⣵⣕⢕⢕⢕⢕⢕⢸⣿⣿⣿⣿⣿⣿⡿⠑⠀⠀⠀⠀⠀⠀⠀⠀⠀⠀⠀⠀⠀⠀⠀⠀⠀⠀⠀⠀⠁⠸⡏⢕⢕⢕⢕⢀⢔⢄⢄⢔⢄⢀⠀⠀⠀⠀⢱⡇⣿⣿⡇⢕⢸⣿⣿⣿⣿⣿⣿⣿⣿⣿⣿⣿⢿⢿⡄⠀⠀⠀⠀⠀⠀⠀⠀⠀⠀⠀⠀⠀⠀⠀⢕⢽⣿⣿⢕⣿⣿⣿⣿⣿⣿⣿⣿⣿⣿⣿⣿⢕⢕⢸⣿⣿⣿⣿⣿⣿⣿⣿⣿⣿⣿⣿⣿⣟⢿⣿⣿⣿⣿⣿⣻⣿⣿⣿⣿⡟⢝⢕⢕⢕⢜⢕⢕⢝⢔⢕⢜⢍⢟⣿⣯⡏⢟⢟⢟⢟⢏⢁⢀⢀⢀⢁⢁⢁⢀⢄⢄⢔⢔⢄⢲⢖⢀⢕⢕⢕⢕⢕⢜⢕⢜⢝⢟⢟⢟⢻⢿⢿⠿⠀</a:t>
            </a:r>
            <a:br/>
            <a:r>
              <a:t>⢕⢕⢕⢕⢕⢕⢕⢜⣿⣷⡕⢕⢜⢿⢟⢟⢻⣿⣿⣿⣿⣿⣿⡇⢕⠀⠀⠀⠀⠀⠀⠀⠀⠀⠀⠀⠀⠀⠀⠀⠀⠀⠀⠀⠀⠀⠀⠀⠀⢕⣺⣿⣿⡇⢕⢕⢕⢕⢔⣿⣿⣿⣿⣿⣿⢕⠀⠀⠀⠀⠀⠀⠀⠀⠀⠀⠀⠀⠀⠀⠀⠀⠀⠀⠀⠀⠀⠀⠕⢕⢕⢕⢕⢕⢕⢕⢕⢕⢕⢕⢕⢔⠀⠀⠀⢸⡇⣿⣿⡇⢕⢸⣿⣿⣿⣿⣿⣿⣿⣿⣻⢻⢿⡎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⢕⢕⢕⢕⢕⢕⢕⢕⢻⣿⣧⢕⢕⢕⢕⢕⢕⢻⣿⣿⣿⣿⣿⣧⢕⠀⠀⠀⠀⠀⠀⠀⠀⠀⠀⠀⠀⠀⠀⠀⠀⢀⢔⢔⠀⠀⠀⠀⠀⠑⢝⣿⣿⡇⢕⢕⢕⢕⢕⣿⣿⣿⣿⣿⡟⠁⠀⠀⠀⠀⠀⠀⠀⠀⠀⠀⠀⠀⠀⠀⠀⠀⠀⠀⠀⠀⠀⠀⠀⢕⢕⢕⢕⢕⢕⢕⢕⢕⢕⢕⢕⢕⠀⠀⠀⢸⡇⣿⣿⡇⢕⢸⡿⢿⣿⡿⣿⡿⠿⢇⢫⡕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⢕⢕⢕⢕⢕⢕⢕⢕⢌⣿⢏⢕⢕⢕⢕⢕⢕⢅⡿⣿⣿⣿⣿⡏⢕⠀⠀⠀⠀⠀⠀⠀⠀⠀⠀⠀⠀⠀⠀⠀⠀⠑⢷⡠⡕⠀⠀⠀⠀⠀⢕⣿⣿⡇⢕⢕⢕⢕⢅⣿⡟⢏⢝⠕⠁⠀⠀⠀⠀⠀⠀⠀⠀⠀⠀⠀⠀⠀⠀⠀⠀⠀⠀⠀⠀⠀⠀⠀⠀⠀⢕⢕⢕⢕⢕⢕⢕⢕⢕⢕⢕⠕⠀⠀⠀⢸⡇⡻⣟⢇⢕⢘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⢕⢕⢕⢕⢕⢕⢕⢕⢕⠑⠀⠀⠀⠁⠕⢕⢕⠑⠌⠿⢿⣿⣿⡇⢕⠀⠀⠀⠀⠀⠀⠀⠀⠀⠀⠀⠀⠀⠀⠀⠀⠁⠕⢝⢕⠀⠀⠀⠀⢀⣱⣿⣿⢇⢕⢕⢕⢕⢕⠝⠇⠑⠁⠀⠀⠀⠀⠀⠀⠀⠀⠀⠀⠀⠀⠀⠀⠀⠀⠀⠀⠀⠀⠀⠀⠀⠀⠀⠀⠀⠀⠑⢕⢕⠁⠁⠑⠁⠁⠁⠀⠀⠀⠀⠀⢕⡇⢔⢫⢕⢕⢕⢕⢕⢕⢕⢕⢕⢕⢕⢕⢕⢕⢕⢕⡿⢕⠀⠀⠀⠀⠀⠀⠀⠀⠀⠀⠀⠀⠀⠀⢕⢕⣿⣿⢕⣿⣿⣿⣿⣿⣿⣿⣿⣿⣿⣿⣿⢕⢕⢸⣿⣿⣿⣿⣿⣿⣿⣿⣿⣿⣿⣿⣿⣿⣿⣿⣿⣿⣿⣿⣿⣿⣿⣿⣼⡕⡕⢕⢕⢕⢕⢕⢕⢕⢕⢕⢕⢕⣱⣿⣿⡇⢕⢕⠀⠀⠀⠀⠀⠀⠀⠀⠀⠀⠀⢕⢕⢕⢕⢕⢕⢕⢕⢕⢕⢕⢕⢕⢕⢕⢕⢕⢕⢕⢕⢕⢕⢕⢕⠀</a:t>
            </a:r>
            <a:br/>
            <a:r>
              <a:t>⢕⢕⢕⢕⢕⢕⢕⢕⢕⠀⠀⠀⠀⠀⠀⠑⢕⢔⠀⠀⠀⠀⠁⠁⠑⠀⠀⠀⠀⠀⠀⠀⠀⠀⠀⠀⠀⠀⠀⠀⠀⠀⠀⠀⠁⠀⠀⠀⠀⠁⠝⢝⠕⢕⢕⢕⢕⠕⠀⠀⠀⠀⠀⠀⠀⠀⠀⠀⠀⠀⠀⠀⠀⠀⠀⠀⠀⠀⠀⠀⠀⠀⠀⠀⠀⠀⠀⠀⠀⠀⠀⠀⢕⢕⠀⠀⠀⠀⠀⠀⠀⠀⠀⠀⠀⢱⡇⢕⢕⢕⢕⢕⢕⢕⢕⢕⢕⢕⢕⢕⠕⠕⠕⢕⢕⡇⢕⠀⠀⠀⠀⠀⠀⠀⠀⠀⠀⠀⠀⠀⠀⢕⢕⣿⣿⢕⣿⣿⣿⣿⣿⣿⣿⣿⣿⣿⣿⣿⢕⢕⢸⣿⣿⣿⣿⣿⣿⣿⣿⣿⣿⣿⣿⣿⣿⣿⣿⣿⣿⣿⣿⣿⣿⣿⣿⣿⣿⣿⣷⣷⣷⣷⢕⢕⣱⣶⣷⣷⣾⣿⣿⣿⡇⢕⢕⢕⠀⠀⠀⠀⠀⠀⠀⠀⠀⠀⢕⢕⢕⢕⢕⢕⢕⢕⢕⢕⢕⢕⢕⢕⢕⢕⢕⢕⢕⢕⢕⢕⢕⢕⠀</a:t>
            </a:r>
            <a:br/>
            <a:r>
              <a:t>⢕⢕⢕⢕⢕⢕⢕⢕⢕⢕⠀⠀⠀⠀⠀⠀⠀⠑⢕⢀⠀⠀⠀⠀⠀⠀⠀⠀⠀⠀⠀⠀⠀⠀⠀⠀⠀⠀⠀⠀⠀⠀⠀⠀⠀⠀⠀⠀⠀⠀⠀⠀⠀⢕⢕⢕⠑⠀⠀⠀⠀⠀⠀⠀⠀⠀⠀⠀⠀⠀⠀⠀⢀⢀⢀⢀⠀⠀⠀⢀⢀⢀⠀⠀⠀⠀⠀⠀⠀⠀⠀⠀⠁⢕⢟⢟⢟⢟⢟⢟⢟⢟⢟⢟⢟⢟⢇⢕⢕⢕⢕⢕⢕⢔⢔⢕⢔⢔⢔⢔⢔⢕⢔⢕⢕⢕⢕⠀⠀⠀⠀⠀⠀⠀⠀⠀⠀⠀⠀⠀⠀⢕⢕⣿⣿⢕⣿⣿⣿⣿⣿⣿⣿⣿⣿⣿⣿⣿⢕⢕⢸⣿⣿⣿⣿⣿⣿⣿⣿⣿⣿⣿⣿⣿⣿⣿⣿⣿⣿⣿⣿⣿⣿⣿⣿⣿⣿⣿⣿⣿⣿⣿⡇⠱⣿⣿⣿⣿⣿⣿⣿⣿⡇⢕⢕⢕⢕⠀⠀⠀⠀⠀⠀⠀⠀⠀⢕⢕⢕⢕⢕⢕⢕⢕⢕⢕⢕⢕⢕⢕⢕⢕⢕⢕⢕⢕⢕⢕⢕⢕⠀</a:t>
            </a:r>
            <a:br/>
            <a:r>
              <a:t>⢕⢕⢕⢕⢕⢕⢕⢕⢕⢕⢄⠀⠀⠀⠀⠀⠀⠀⠁⢕⢄⠀⠀⠀⠀⠀⠀⠀⠀⠀⠀⠀⠀⠀⠀⠀⠀⠀⠀⠀⠀⠀⠀⠀⠀⠀⠀⠀⠀⠀⠀⠀⢀⢕⢕⠁⠀⠀⠀⠀⠀⠀⠀⠀⠀⠀⠀⠀⠀⢄⢕⢕⢕⢕⢕⢕⢕⢕⣱⣷⣿⣷⢔⠀⠀⠀⠀⠀⠀⠀⠀⠀⠀⢕⢕⢕⢕⢕⢕⢕⢕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⠑⢕⢕⢕⢕⢕⢕⢕⢕⢕⢕⢔⢀⠀⠀⠀⠀⠀⠀⠀⠑⢔⠀⠀⠀⠀⠀⠀⠀⠀⠀⠀⢄⠄⠀⠀⠀⠀⠀⠀⠀⠀⠀⠀⠀⠀⠀⠀⠀⠀⠀⠀⢕⢕⠁⠀⠀⠀⠀⠀⠀⠀⠀⠀⠀⢀⢀⢀⢕⢱⣿⣿⣷⣧⣵⣇⣕⣸⡿⢟⡏⢕⢕⢀⠀⠀⠀⠀⠀⠀⠀⠀⠀⠁⢕⢕⢕⢕⢕⢕⢕⢕⢕⢕⢕⢕⢕⢕⢕⢕⢕⢕⢕⢕⢕⢕⢕⢕⢕⢕⢕⢕⢕⢕⢕⠀⠀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⠁⢕⢕⢕⢕⢕⢕⢕⢕⢕⢕⢜⣧⡄⠀⠀⠀⠀⠀⠀⠁⢔⠀⠀⠀⠀⠀⠀⠀⠀⢔⠑⠀⠔⢁⢀⠀⠀⠀⠀⠀⠀⠀⠀⠀⠀⠀⠀⠀⠀⠄⢕⠀⠀⠀⠀⠀⠀⠀⠀⠀⠀⠀⠑⢕⢕⢕⢕⢜⢿⣿⣿⣿⣿⣿⡯⢕⢶⢟⣕⣵⣿⡗⠀⠀⠀⠀⠀⠀⠀⠀⠀⠀⠕⢕⢕⢕⢕⢕⢕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⢕⢕⢕⢕⢕⢕⢕⢕⢕⢕⢸⣷⠄⠀⠀⠀⠀⠀⠀⠀⠕⢀⠀⠀⠀⠀⠀⠔⠑⠄⠁⢀⠀⠀⠁⠐⠄⢀⠀⠀⠀⠀⠀⠀⠀⠀⠀⠀⠀⠁⠀⠀⠀⠀⠀⠀⠀⠀⠀⠀⠀⠀⢕⢕⢕⢕⢕⢕⢙⣿⣿⣿⣏⣱⣵⣷⣿⢿⢟⢝⢕⠀⠀⠀⠀⠀⠀⠀⠀⠀⠀⠀⢕⢕⢕⢕⢕⢕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⠀⠀⠀⠁⢕⢕⢕⢕⢕⢕⢕⢕⢕⢕⠑⠀⠀⠀⠀⠀⠀⠀⠀⠀⠑⢀⠀⠀⠀⠀⠀⠀⠀⠀⠀⠀⠀⠁⠀⠀⠀⠁⠀⠀⠀⠀⠀⠀⠀⠀⠀⠀⠀⠀⠀⠀⠀⠀⠀⠀⠀⠀⠀⠀⠀⠕⠕⠕⠕⢕⢕⢕⢿⣿⣿⣿⢜⢕⢕⢕⢕⣕⣵⠇⠀⠀⠀⠀⠀⠀⠀⠀⠀⠀⢔⢕⢕⢕⢕⢕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⠀⠀⢀⢔⢕⢕⢕⢕⢕⢕⠑⢕⢕⢕⠀⠀⠀⠀⠀⠀⠀⠀⠀⠀⠀⠁⠀⠀⠀⠀⠀⠀⠀⠀⠀⠀⠀⠀⠀⠀⠀⠀⠀⠀⠀⠀⠀⠀⠀⠀⠀⠀⠀⠀⠀⠀⠀⠀⠀⠀⠀⠀⠀⠀⠀⠀⠀⠀⠀⠀⠁⠑⠜⠟⢛⢏⢕⢟⢟⢟⢟⢝⢕⠀⠀⠀⠀⠀⠀⠀⠀⠀⠀⠀⢕⢕⢕⢕⢕⢕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⠀⠀⠑⠑⠅⢅⢕⢕⢕⢕⠀⠕⢕⢕⠀⠀⠀⠀⠀⠀⠀⠀⠀⠀⠀⠀⠀⠀⠀⠀⠀⠀⠀⠀⠀⠀⠀⠀⠀⠀⠀⠀⠀⠀⠀⠀⠀⠀⠀⠀⠀⢔⢕⠀⠀⠀⠀⠀⠀⠀⠀⠀⠀⠀⠀⠀⠀⠀⠀⠀⠀⠀⠀⠀⠀⠀⠁⠘⠕⠗⠕⠑⠁⠀⠀⠀⠀⠀⠀⠀⠀⠀⠀⢔⢕⢕⢕⢕⢕⢕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⠀⠀⠀⠀⠀⠀⠁⢕⢕⢕⠀⠀⠁⢕⢕⠀⠀⠀⠀⠀⠀⠀⠀⠀⠀⠀⠀⠀⠀⠀⠀⠀⠀⠀⠀⠀⠀⠀⠀⠀⠀⠀⠀⠀⠀⠀⠀⠀⠀⠀⠀⢕⠀⠀⠀⠀⠀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⢸⣿⣿⣿⣿⣿⣿⣿⣿⡇⢕⢕⠀⠀⠀⠀⠀⠀⠀⠀⠀⠀⠀⢕⢕⢕⢕⢕⢕⢕⢕⢕⢕⢕⢕⢕⢕⢕⢕⢕⢕⢕⢕⢕⢕⢕⢕⠀</a:t>
            </a:r>
            <a:br/>
            <a:r>
              <a:t>⠀⠀⠀⠀⠀⠀⠀⠑⢕⢕⠐⠀⠀⠀⠑⠀⠀⠀⠀⠀⠀⠀⠀⠀⠀⠀⠀⠀⠀⠀⠀⠀⠀⠀⠀⠀⠀⠀⢄⢄⠀⠀⠐⠀⢀⠀⠀⠀⠀⠀⠀⠑⠀⠀⠀⠀⠀⠀⠀⠀⠀⠀⢀⢀⢀⢀⠀⠀⠀⠀⠀⠀⠀⠀⠀⠀⠀⠀⠀⠀⠀⠀⠀⠀⠀⠀⠀⠀⠀⠀⠀⠀⠀⢕⢕⢕⢕⢕⢕⢕⢕⢕⢕⢕⢕⢕⢕⢕⢕⢕⢕⢕⢕⢕⢕⢕⢕⢕⢕⢕⢕⢕⢕⢕⢕⢕⢕⢕⢕⢕⢕⢕⢕⢕⢕⢕⢕⢕⢕⢕⢕⢕⢕⢕⢕⢕⢕⢕⢕⢕⢕⢕⢕⢕⢕⢕⢕⢕⡘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⠀⠀⠀⠀⠀⠀⠀⠀⢕⢕⠀⠀⠀⠀⠀⠀⠀⠀⠀⠀⠀⠀⠀⠀⠀⠀⠀⠄⠀⠐⠀⠀⠄⠕⠑⠁⠔⠔⠀⠀⠀⠀⠀⠀⠑⠁⠀⠐⠕⢄⢕⢕⢕⢰⡔⢔⢔⢔⢔⢕⢕⣵⣵⡇⢕⢕⢕⢔⠀⠀⠀⠀⠀⠀⠀⠀⠀⠀⠀⠀⠀⠀⠀⠀⠀⠀⠀⠀⠀⠀⠀⠀⢄⢕⢕⢕⢕⢕⢕⢕⢕⢕⢕⢕⢕⢕⢕⢕⢕⢕⢕⢕⢕⢕⢕⢕⢕⢕⢕⢕⢕⢕⢕⢕⢕⢕⢕⢕⢕⢕⢕⢕⢕⢕⢕⢕⢕⢕⢕⢕⢕⢕⢕⢕⢕⢕⢕⢕⢕⢕⢕⢕⢕⢕⢕⢕⢕⢕⢕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⠀⠀⠀⠀⠀⠀⠐⠀⢕⠕⠀⠀⠀⠀⠀⠀⠀⠀⠀⠀⠀⠀⠀⠀⠀⠀⠀⠀⠀⠀⠀⠀⠀⠀⠀⠀⠀⠀⠀⠀⠀⠀⠀⢔⢔⠔⠕⠀⢄⢕⢕⢕⢕⢸⡇⢕⢕⢕⢕⢕⢕⣿⣿⡇⢕⢕⢕⢕⢄⢀⠀⠀⠀⢀⢀⠀⠀⠀⠀⠀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⠀⠀⠀⠀⠀⠀⠀⠀⠁⠀⠀⠀⠀⠀⠀⠀⠀⠀⠀⠀⠀⠀⠀⠀⠀⠀⠀⠀⠀⠀⢀⢀⢀⢀⠀⠄⠀⠀⠀⠀⠀⠀⠁⠑⠁⠀⢕⠁⠑⠕⢕⢕⢕⢜⢇⢕⢕⢕⢕⢕⢕⣿⣿⡇⢕⢕⢕⢕⢕⢕⢕⢔⢔⢕⢕⢔⠀⠀⠀⠀⠀⠀⢀⢄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⠑⠕⢕⢕⢕⢕⢕⢕⢕⢕⣿⣿⡇⢕⢕⢕⢕⢕⢕⢕⢕⢕⢕⢕⢕⢕⢔⢄⢀⢀⢄⢕⢕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⠐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⠁⠕⢔⢄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⢀⠀⠀⠀⠀⠀⠀⠀⠀⠀⠀⠀⠀⠀⠀⠀⠀⠀⠀⠀⠀⠀⠀⠀⠀⠀⠀⠀⠀⠀⠀⠀⠀⠀⠀⠀⠀⠀⠀⠀⠀⠀⠀⠀⠀⠀⠀⠁⠑⠕⠕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⢕⠀⠀⠀⠀⠀⠀⠀⠀⠀⠀⠀⠀⠀⠀⠀⠀⠀⠀⠀⠀⠀⠀⠀⠀⠀⠀⠀⠀⠀⠀⠀⠀⠀⠀⠀⠀⠀⠀⠀⠀⠀⠀⠀⠀⠀⠀⠀⠀⠀⠀⠀⠀⠀⠀⢄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⢕⢕⠀⠀⠀⠀⠀⠀⠀⠀⠀⠀⠀⠀⠀⠀⠀⠀⠀⠀⠀⠀⠀⠀⠀⠀⠀⠀⠀⠀⠀⠀⠀⠀⠀⠀⠀⠀⠀⠀⠀⠀⠀⠀⠀⠀⠀⠀⢀⢀⢀⠄⠄⠐⠐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⢕⢕⢔⠀⠀⠀⠀⠀⠀⠀⠀⠀⠀⠀⠀⠀⠀⠀⠀⠀⠀⠀⠀⠀⠀⠀⠀⠀⠀⠀⠀⠀⠀⠀⠀⠀⠀⠀⠀⠀⠀⠀⠀⠀⠀⠀⠀⠁⢁⢁⢀⢀⠔⠐⠑⠑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⠑⠑⠑⠐⠀⠀⠀⠀⠀⠀⠀⠀⠀⠀⠀⠀⠀⠀⠀⠀⠀⠀⠀⠀⠀⠀⠀⠀⠀⠀⠀⠀⠀⠀⠀⠀⠀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⣵⣾⢇⢕⢟⢕⢑⣿⣿⣿⢟⢕⢕⢕⢕⢙⢙⢿⡟⢇⢌⣿⣿⣿⣿⣿⡿⢏⢕⢕⢕⢕⢕⢕⢕⢕⢕⢕⢕⢕⢕⢕⢕⢕⢝⢕⠛⢿⣿⣿⣿⣿⣿⠹⣿⣿⣿⣿⣿⣿⣟⢺⣿⣿⣿⣿⣿⣿⣿⣿⣿⣿⣿⣿⣿⣿⣿⣿⣿⣇⡕⢕⢔⣿⣿⣿⣿⢇⢕⣼⣿⣿⣿⣿⣿⣿⣿⣿⢕⢼⣿⣿⣿⣿⣿⣿⣿⢏⠘⣿⣿⣿⣿⣿⣿⣿⣿⣿⣿⣿⣿⣿⣿⣿⣿⣿⣿⣿⣿⣿⣿⣿⣿⣿⣿⣿⣿⣿⣿⣿⣿⣿⣿⣿⣿⣿⣿⣿⣿⣿⣿⢏⢕⢕⢕⢕⢕⢕⢕⢕⢕⢕⢕⢕⢕⢕⢕⢕⢕⢕⢕⢕⣿⣿⣿⣿⣿⣿⣿⣿⣿⣿⣿⣿⣿⣿⣿⣿⣿⣿⣿⣿⣿⣿⣿⣿⡿⢏⢕⢕⢕⢕⢕⢕⢕⢕⢕⢕⢕⢕⢕⢕⢕⢸⣿⡿⢟⢌⢔⢔⣿⣿⣿⣿⣿⣿⣿⣿⣿⣿⢇⣸⣿⣿⣿⣿⣷⡔⠑⠀</a:t>
            </a:r>
            <a:br/>
            <a:r>
              <a:t>⡿⢟⢕⢕⢕⢕⢕⠕⣿⣿⢏⢕⢕⢕⢕⢕⢕⢕⢕⢕⢕⠕⣿⣿⣿⣿⢏⢕⢕⢕⢕⢕⢕⢕⢕⢕⢕⢕⢕⢕⢕⢕⢕⢕⢕⢕⢕⢕⢸⣿⣿⣿⣿⢇⢕⣿⣿⣿⣿⣿⣿⣿⣻⣿⣿⣿⣿⣿⣿⣿⣿⣿⣿⣿⣿⣿⣿⣿⣿⣿⣿⣿⡇⢡⣿⣿⣿⢕⢕⣱⣿⣿⣿⣿⣿⣿⣿⣿⣿⢕⢸⣿⣿⣿⣿⣿⣿⡇⢕⢕⠁⣿⣿⣿⣿⣿⣿⣿⣿⣿⣿⣿⣿⣿⣿⣿⣿⣿⣿⣿⣿⣿⣿⣿⣿⣿⠿⣿⣿⣿⣿⣿⣿⣿⣿⣿⣿⣿⣿⣿⣿⢏⢕⢕⢕⢕⢕⢕⢕⢕⢕⢕⢕⢕⢕⢕⢕⢕⢕⢕⢕⢕⣸⣿⣿⣿⣿⣿⣿⣿⣿⣿⣿⣿⣿⣿⣿⣿⣿⣿⣿⣿⣿⣿⣿⣿⢏⢕⢕⢕⢕⢕⢕⢕⢕⢕⢕⢕⢕⢕⢕⢕⢕⢕⣿⣿⡇⢕⢕⢕⢕⣿⣿⣿⣿⣿⣿⣿⣿⣿⡟⠕⣿⣿⣿⣿⣿⣿⣿⣧⠀</a:t>
            </a:r>
            <a:br/>
            <a:r>
              <a:t>⣕⡕⢕⢕⢕⢕⢕⢰⣿⡏⢕⢕⢕⢕⢕⢕⢕⢕⢕⢕⢕⠸⣿⣿⢟⢇⢕⢕⢕⢕⢕⢕⢕⢕⢕⢕⢕⢕⢕⢕⢕⢕⢕⢕⢕⢕⢕⢕⢕⢝⢝⢻⢟⢕⢕⣝⡟⢻⢿⢿⣿⣿⣿⣿⣿⣿⣿⣿⣿⣿⣿⣿⣿⣿⣿⣿⣿⣿⣿⣿⣿⣿⡇⢸⣿⣿⡇⢕⢕⢝⢿⣿⣿⣿⣿⣿⣿⣿⣿⢕⢸⣿⣿⣿⣿⣿⣿⡇⢕⠀⣿⣿⣿⣿⣿⣿⣿⣿⣿⣿⣿⣿⣿⣿⣿⣿⣿⣿⣿⣿⣿⣿⣿⣿⣿⡇⢕⢸⣿⣿⣿⣿⣿⣿⣿⣿⣿⣿⣿⣿⡟⢕⢕⢕⢕⢕⢕⢕⢕⢕⢕⢕⢕⢕⢕⢕⢕⢕⢕⢕⢕⢱⣿⣿⣿⣿⣿⣿⣿⣿⣿⣿⣿⣿⣿⣿⣿⣿⣿⣿⣿⣿⣿⣿⣿⣿⢕⢕⢕⢕⢕⢕⢕⢕⢕⢕⢕⢕⢕⢠⣧⢕⢕⣸⣿⣿⢕⢕⢕⢕⢁⣿⣿⣿⣿⣿⣿⣿⣿⣿⡇⢸⣿⣿⣿⣿⣿⣿⣿⢕⠀</a:t>
            </a:r>
            <a:br/>
            <a:r>
              <a:t>⢟⢕⢕⢕⢕⢕⢕⢸⡏⢕⢕⢕⢕⢕⢕⢕⢕⢕⢕⢕⢕⠀⠀⠀⢕⢕⢕⢕⢕⢕⢕⢕⢕⢕⢕⢕⢕⢕⢕⢕⢕⢕⢕⢕⢕⢕⢕⢕⢕⢕⢕⢕⢕⢕⢕⢔⢝⢻⢷⣷⣵⣝⡝⢟⢿⢿⣿⣿⣿⣿⣿⣿⣿⣿⣿⣿⣿⣿⣿⣿⣿⣿⡇⢸⣿⣿⢇⢕⢕⢚⣧⣼⡝⢿⣿⣿⣿⣿⣿⡇⢕⣿⣿⣿⣿⣿⣿⢕⢕⢕⣿⣿⣿⣿⣿⣿⣿⣿⣿⣿⣿⣿⣿⣿⣿⣿⣿⣿⣿⣿⣿⣿⣿⣿⣿⢕⢕⢔⣿⣿⣿⣿⣿⡿⢛⣿⣿⣿⣿⡟⢕⢕⢕⢕⢕⢕⢕⢕⢕⢕⢕⢕⢕⢕⢕⢕⢕⢕⢕⢕⢕⣿⣿⣿⣿⣿⣿⣿⣿⣿⣿⣿⣿⣿⣿⣿⣿⣿⣿⣿⣿⣿⣿⣿⣿⣿⢕⢕⢕⢕⢕⢕⢕⢕⢕⢕⢕⢕⢕⣾⣿⡕⢡⣿⣿⣿⢕⢕⢕⢕⢸⣿⣿⣿⣿⣿⣿⣿⣿⣿⠕⣾⣿⣿⣿⣿⣿⣿⡇⢕⠀</a:t>
            </a:r>
            <a:br/>
            <a:r>
              <a:t>⢕⢕⢕⢕⢕⢕⢕⢔⢕⢕⢕⢕⢕⢕⢕⢕⢕⢕⢕⢕⢕⠁⢄⢕⢕⢕⢕⢕⢕⢕⢕⢕⢕⢕⢕⢕⢕⢕⢕⢕⢕⢕⢕⢕⢕⢕⢕⢕⢕⢕⢕⢕⢕⢕⢕⢕⢕⢕⢕⢜⢝⢟⢿⣿⣷⣧⣜⡝⢟⢿⢿⣿⣿⣿⣿⣿⣿⣿⣿⣿⣿⣿⡇⢸⣿⣷⢇⢸⣿⣷⣜⢟⢿⣿⣧⣝⡟⢿⢿⡇⢕⢹⣿⣿⣿⣿⣿⢕⢕⠕⣿⣿⣿⣿⣿⣿⣿⠿⣿⣿⣿⣿⣿⣿⣿⣿⣿⣿⣿⣿⣿⣿⣿⣿⣿⢕⢕⢕⢸⣿⣿⣿⡿⢕⢕⣿⣿⣿⡿⢕⢕⢕⢕⢕⢕⢕⢕⢕⢕⢕⢕⢕⢕⢕⢕⢕⢕⢕⢕⢕⣼⣿⣿⣿⣿⣿⣿⣿⣿⣿⣿⣿⣿⣿⣿⣿⣿⣿⣿⣿⣿⣿⣿⣿⣿⣿⢕⢕⢕⢕⢕⢕⢕⢕⢕⢕⢕⠕⣾⣿⣿⣧⣾⣿⣿⡇⢕⢕⢕⢕⣻⣿⣿⣿⣿⣿⣿⣿⣿⢇⢰⣿⣿⣿⣿⣿⣿⣿⡇⢕⠀</a:t>
            </a:r>
            <a:br/>
            <a:r>
              <a:t>⢇⢕⢕⢕⢕⢕⠀⢅⢕⢕⢕⢡⣾⣷⣕⢕⢕⢕⢕⢕⢕⢔⢕⢕⢕⢕⢕⢕⢕⢕⢕⢕⢕⢕⢕⢕⢕⢕⢕⢕⢕⢕⢕⢕⢕⢕⢕⢕⢕⢕⢕⢕⢕⢕⢕⢕⢕⢕⢕⢕⢕⢕⢕⢜⢝⢻⢿⣿⣿⣷⣵⣔⢝⢻⢿⣿⣿⣿⣿⣿⣿⣿⡇⢸⣿⡏⢕⣿⣿⣿⣿⣿⣧⣜⢝⢟⢗⢇⢕⢕⢕⠸⣿⣿⣿⣿⣿⢕⢕⠀⣿⣿⣿⣿⣿⣿⣿⢕⢸⣿⣿⣿⣿⣿⣿⣿⣿⣿⣿⣿⣿⣿⣿⣿⡟⢕⢕⢕⢸⣿⠿⡿⢕⢕⢕⢸⣿⣿⡇⢕⢕⢕⢕⢕⢕⢕⢕⢕⢕⢕⢕⢕⢕⢕⢕⢕⢕⢕⢕⢱⣿⣿⣿⣿⣿⣿⣿⣿⣿⣿⣿⣿⣿⣿⣿⣿⣿⣿⣿⣿⣿⣿⣿⣿⣿⣿⢕⢕⢕⢕⢕⢕⢕⢕⢕⢕⢕⣼⣿⣿⣿⣿⣿⣿⣿⡇⢕⢕⢕⢡⣿⣿⣿⣿⣿⣿⣿⣿⣿⢕⣾⣿⣿⣿⣿⣿⣿⣿⢕⢕⠀</a:t>
            </a:r>
            <a:br/>
            <a:r>
              <a:t>⢕⢕⢕⢕⢕⢕⢀⢕⢕⢕⢕⢸⣿⣿⣿⣿⣕⢕⢕⢕⢕⢕⢕⢕⢕⢕⢕⢕⢕⢕⢕⢕⢕⢕⢕⢕⢕⢕⢕⢕⢕⢕⢕⢕⢕⢕⢕⢕⢑⢕⢕⢕⢕⢕⢑⠑⠑⠕⠕⢕⢕⢕⢕⢕⢕⢕⢕⢝⢟⢿⣿⣿⣿⣧⣕⡕⢝⢻⢿⣿⣿⣿⣯⣾⣿⢇⢸⣿⣿⣿⣿⣿⣿⣿⣿⣷⣷⣷⣷⣷⡕⢜⣾⣿⣿⣿⡏⢕⢕⢸⣿⣿⣿⣿⣿⣿⣷⢕⢸⣿⣿⣿⣿⣿⣿⣿⣿⣿⣿⣿⣿⣿⣿⣿⡇⢕⢕⢕⢄⠻⠉⢕⢕⢕⢕⢸⣿⡿⢕⢕⢕⢕⢕⢕⢕⢕⢕⢕⢕⢕⢕⢕⢕⢕⢕⢕⢕⢕⢕⣾⣿⣿⣿⣿⣿⣿⣿⣿⣿⣿⣿⣿⣿⣿⣿⣿⣿⣿⣿⣿⣿⣿⣿⣿⣿⣿⢕⢕⢕⢕⢕⢕⢕⢕⢕⢕⢡⣿⣿⣿⣿⣿⣿⣿⣿⡇⢕⢕⢕⢸⣿⣿⣿⣿⣿⣿⣿⣿⢇⢸⣿⣿⣿⣿⣿⣿⣿⣿⢕⢕⠀</a:t>
            </a:r>
            <a:br/>
            <a:r>
              <a:t>⢕⢕⢕⢕⢕⢕⢕⢕⢕⢕⢕⢸⣿⣿⣿⣿⣿⣧⢕⢕⢕⢕⢕⢕⢕⢕⢕⢕⢕⢕⢕⢕⢕⢕⢕⢕⢕⢕⢕⢕⢕⢕⢕⢕⢕⢕⠀⠀⠐⢐⢑⢑⢑⢕⢅⢄⢄⢄⢅⢅⢅⢕⢕⢕⢕⢕⢕⢕⢕⢕⢜⢝⢻⠿⣿⣿⣷⣕⡕⢜⢻⢿⡗⣟⡇⢕⢸⣿⣿⣿⣿⣿⣿⣿⣿⣿⣿⣿⣿⣿⡇⢕⢰⣿⣿⣿⣧⢕⢕⢜⢻⣿⣿⣿⣿⣿⡇⢕⠈⣿⣿⣿⣿⣿⣿⣿⣿⣿⣿⣿⣿⣿⣿⡇⢕⢕⢕⢕⢕⢄⠔⢕⢕⢕⢕⢸⣿⢇⢕⢕⢕⢕⢕⢕⢕⢕⢕⢕⢕⢕⢕⢕⢕⢕⢕⢕⢕⢕⣾⣿⣿⣿⣿⣿⣿⣿⣿⣿⣿⣿⣿⣿⣿⣿⣿⣿⣿⣿⣿⣿⣿⣿⣿⣿⣿⡏⢕⢕⢕⢕⢕⢕⢕⢕⢕⢕⣾⣿⣿⣿⣿⣿⣿⣿⣿⢕⢕⢕⢕⣼⣿⣿⣿⣿⣿⣿⣿⡟⢑⣿⣿⣿⣿⣿⣿⣿⣿⡟⢕⠑⠀</a:t>
            </a:r>
            <a:br/>
            <a:r>
              <a:t>⢕⢕⢕⢕⢕⢕⢕⢕⢕⢕⢕⢸⣿⣿⣿⣿⣿⣿⢕⢕⢕⢕⢕⢕⢕⢕⢕⢕⢕⢕⢕⢕⢕⢕⢕⢕⢕⢕⢕⢕⢕⢕⢕⢕⢕⢕⠀⢔⢕⢕⢕⢕⢕⢕⢕⢕⢕⢕⢕⢕⢕⢕⢕⢕⢕⢕⢕⢕⢕⢕⢕⢕⢕⢕⢜⢟⢻⢿⣿⣇⡕⢕⢜⢏⢕⢕⣽⣿⣿⣿⣿⣿⣿⣿⣿⣿⣿⣿⣿⣿⣿⡕⢔⢸⣿⣿⣿⢕⢕⢕⢸⣿⣿⣿⣿⣿⡇⢕⢕⢿⣿⣿⣿⣿⣿⣿⣿⣿⣿⣿⣿⣿⣿⡇⢕⢕⢕⢕⢕⢕⢕⢕⢕⢕⢕⣹⢷⢕⢕⢕⢕⢕⢕⢕⢕⢕⢕⢕⢕⢕⢕⢕⢕⢕⢕⢕⢕⣼⣿⣿⣿⣿⣿⣿⣿⣿⣿⣿⣿⣿⣿⣿⣿⣿⣿⣿⣿⣿⣿⣿⣿⣿⣿⣿⣿⡇⢕⢕⢕⢕⢕⢕⢕⢕⢕⢕⣿⣿⣿⣿⣿⣿⣿⣿⣿⢕⢕⢕⢕⣿⣿⣿⣿⣿⣿⣿⣿⢕⣸⣿⣿⣿⣿⣿⣿⣿⣿⡇⢕⢀⠀</a:t>
            </a:r>
            <a:br/>
            <a:r>
              <a:t>⢕⢕⢕⢕⢕⢕⢕⢕⢕⢕⢕⢸⣿⣿⣿⣿⣿⣿⡇⢕⢕⢕⢕⢕⢕⢕⢕⢕⢕⢕⢕⢕⢕⢕⢕⢕⢕⢕⢕⢕⢕⢕⢕⢕⢕⢕⢕⢕⢕⢕⢕⢕⢕⢕⢕⢕⢕⢕⢕⢕⢕⢕⢕⢕⢕⢕⠕⠕⢕⢕⢕⢕⠀⠀⠁⠑⠕⢕⢝⢫⡱⠕⢕⢕⢕⢕⢝⢿⣿⣿⣿⣿⣿⣿⣿⣿⣿⣿⣿⣿⣿⣧⢕⢘⣿⢿⡇⢕⢕⢕⢜⣿⣿⣿⣿⣿⡇⢕⢕⢸⣿⣿⣿⣿⣿⣿⣿⣿⣿⣿⣿⣿⣿⡇⢕⢕⢕⢕⢕⢕⢕⢕⢕⢕⢔⢹⢕⢕⢕⢕⢕⢕⢕⢕⢕⢕⢕⢕⢕⢕⢕⢕⢕⢕⢕⢕⣰⣿⣿⣿⣿⣿⣿⣿⣿⣿⣿⣿⣿⣿⣿⣿⣿⣿⣿⣿⣿⣿⣿⣿⣿⣿⣿⣿⣿⡇⢕⢕⢕⢕⢕⢕⢕⢕⢕⣸⣿⣿⣿⣿⣿⣿⣿⣿⡟⢕⢕⢕⢠⣿⣿⣿⣿⣿⣿⣿⡏⢑⣿⣿⣿⣿⣿⣿⣿⣿⡟⢕⢕⠀⠀</a:t>
            </a:r>
            <a:br/>
            <a:r>
              <a:t>⢕⢕⢕⢕⢕⢕⢕⢕⢕⡱⡕⢾⣿⣿⣿⣿⣿⣿⡇⢕⢕⢕⢕⢕⢕⢕⢕⢕⢕⢕⢕⢕⢕⢕⢕⢕⢕⢕⢕⢕⢕⢕⢕⢕⢕⢕⢕⢕⢕⢕⢕⢕⢕⢕⢕⠕⢕⢕⢕⢕⢕⢕⠕⠁⠀⢀⠀⠀⠀⠁⠁⠁⠀⠀⠀⠀⠀⠁⠑⢕⢜⢜⢕⢕⢕⢕⢕⢕⢝⢿⣿⣿⣿⣿⣿⣿⣿⣿⣿⣿⣿⣿⣇⢅⠼⣿⡇⢕⢕⢕⢕⢻⣿⣿⣿⣿⡇⢕⢕⢸⣿⣿⣿⣿⣿⣿⣿⣿⣿⣿⣿⣿⣿⢕⢕⢕⢕⢕⢕⢕⢕⢕⢕⢕⢄⢕⢕⢕⢕⢕⢕⢕⢕⣰⡖⢕⢕⢕⢕⢕⢕⢕⢕⢕⢕⢱⣿⣿⣿⣿⣿⣿⣿⣿⣿⣿⣿⣿⣿⣿⣿⣿⣿⣿⣿⣿⣿⣿⣿⣿⣿⣿⣿⣿⣿⢇⢕⢕⢕⢕⢕⢕⢕⢕⢡⣿⣿⣿⣿⣿⣿⣿⣿⣿⡇⢕⢕⢕⣾⣿⣿⣿⣿⣿⣿⡿⢕⣸⣿⣿⣿⣿⣿⣿⣿⣿⡇⢕⢕⢸⠀</a:t>
            </a:r>
            <a:br/>
            <a:r>
              <a:t>⢕⢕⢕⢕⢕⢕⢕⢕⣱⣝⢇⢸⣿⣿⣿⣿⣿⣿⢕⢕⢕⢕⢕⢕⢕⢕⢕⢕⢕⢕⢕⢕⢕⢕⢕⢕⢕⢕⢕⢕⢕⢕⢕⢕⢕⢕⣵⣷⣥⣥⣥⣥⣷⣷⣧⣵⣯⣭⣤⣤⢕⠁⢀⢔⢕⢕⢕⢕⢕⢔⢔⢄⢄⠀⠀⠀⠀⠀⠀⠀⠕⢕⢕⢕⢕⢕⢕⢕⢕⢕⢝⢿⣿⣿⣿⣿⣿⣿⣿⣿⣿⣿⣿⢕⢕⢌⢇⢕⢕⢌⠕⢸⣿⣿⣿⣿⡇⢕⢕⢸⣿⣿⣿⣿⣿⣿⣿⣿⣿⣿⣿⣿⣿⢕⢕⢕⢕⢕⢕⢕⢕⢕⢕⢕⢕⢕⢕⢕⢕⢕⢕⢕⣼⣿⢕⢕⢕⢕⢕⢕⢕⢕⢕⢕⢱⣿⣿⣿⣿⣿⣿⣿⣿⣿⣿⣿⣿⣿⣿⣿⣿⣿⣿⣿⣿⣿⣿⣿⣿⣿⣿⣿⣿⣿⡏⢕⢕⢕⢕⢕⢕⢕⢕⢕⣾⣿⣿⣿⣿⣿⣿⣿⣿⣿⡇⢕⢕⢰⣿⣿⣿⣿⣿⣿⡿⢇⢱⣿⣿⣿⣿⣿⣿⣿⣿⣿⡇⢕⢕⢸⠀</a:t>
            </a:r>
            <a:br/>
            <a:r>
              <a:t>⢕⢕⢕⢕⢕⢕⢕⢱⣿⡇⢕⢕⣿⣿⣿⣿⣿⣿⢕⢕⢕⢕⢕⢕⢕⢕⢕⢕⢕⢕⢕⢕⢕⢕⢕⢕⢕⢕⢕⢕⢕⢕⢕⢕⢕⢡⣿⣿⣿⣿⣿⣿⣿⣿⣿⣿⣿⣿⣿⣧⣷⣷⣷⣷⣕⢕⢕⢕⢕⢕⠕⠑⠀⠀⠀⠀⠀⠀⠀⠀⠀⠁⢕⢕⢕⢕⢕⢕⢕⢕⢕⢜⢻⣿⣿⣿⣿⣿⣿⣿⣿⣿⣿⣇⢕⢕⡕⢕⢕⠀⠐⢸⣿⣿⣿⣿⡇⢕⢕⠑⣿⣿⣿⣿⣿⣿⣿⣿⣿⣿⣿⣿⣿⢕⢕⢕⢕⢕⢕⢕⢕⢕⢕⢕⢕⢕⢕⢕⢕⢕⢕⣼⣿⡏⢕⢕⢕⢕⢕⢕⢕⢕⢕⢱⣿⣿⣿⣿⣿⣿⣿⣿⣿⣿⣿⣿⣿⣿⣿⣿⣿⣿⣿⣿⣿⣿⣿⣿⣿⣿⣿⣿⣿⡟⢕⢕⢕⢕⢕⢕⢕⢕⢕⢸⣿⣿⣿⣿⣿⣿⣿⣿⣿⣿⡇⢕⢕⣼⣿⣿⣿⣿⣿⣿⢇⢕⣾⣿⣿⣿⣿⣿⣿⣿⣿⣷⢕⢕⢕⢸⠀</a:t>
            </a:r>
            <a:br/>
            <a:r>
              <a:t>⢕⢕⢕⢕⢕⢕⢱⣷⡿⢕⢕⢕⣿⣿⣿⣿⣿⡏⢕⢕⢕⢕⢕⢕⢕⢕⢕⢕⢕⢕⢕⢕⢕⢕⢕⢕⢕⢕⢕⢕⢕⢕⢑⣕⢕⢸⣿⣿⣿⣿⣿⣿⣿⣿⣿⣿⣿⡿⠏⢻⣿⣿⣿⣿⣿⣷⣔⠀⠀⠀⠀⠀⠀⠀⠀⠀⢄⢄⢀⠀⠀⠀⠕⢕⢕⢕⢱⢕⢕⢕⢕⣷⣕⡹⣿⣿⣿⣿⣿⣿⣿⣿⣿⣿⣧⣵⣧⡕⢕⣸⣿⣾⣿⣿⣿⣿⡇⢕⢕⢕⢈⣿⣿⣿⣿⣿⣿⣿⣿⣿⣿⣿⣿⡕⢕⢕⢕⢕⢕⢕⢕⢕⢕⢕⢕⢕⢕⢕⢕⢕⣼⣿⣿⢇⢕⢕⢕⢕⢕⢕⢕⢕⢕⣿⣿⣿⣿⣿⣿⣿⣿⣿⣿⣿⣿⣿⣿⣿⣿⣿⣿⣿⣿⣿⣿⣿⣿⣿⣿⣿⣿⣿⡿⢕⢕⢕⢕⢕⢕⢕⢕⢕⢕⣿⣿⣿⣿⣿⣿⣿⣿⣿⣿⣿⡇⢕⢡⣿⣿⣿⣿⣿⣿⡟⢕⣱⣿⣿⣿⣿⣿⣿⣿⣿⣿⢕⢕⢕⢕⣼⠀</a:t>
            </a:r>
            <a:br/>
            <a:r>
              <a:t>⢕⢕⢕⢕⢕⡱⣿⣿⢇⢕⢕⢕⢸⣿⣿⣿⣿⡇⢕⢕⢕⢕⢕⢕⢕⢕⢕⢕⢕⢕⢕⢕⢕⢕⢕⢕⢕⢕⢕⢕⢕⣵⣿⣿⡕⢸⣿⣿⣿⣿⣿⣿⣿⣿⣿⣿⣿⢇⠀⠀⠁⠉⢙⠝⠙⠁⠀⠀⠀⠀⠀⠀⠀⠀⠀⠀⢕⢕⢕⢕⢄⠀⠀⠑⢕⢕⢕⢕⢕⢕⣕⢸⣿⣿⣿⣿⣿⣿⣿⣿⣿⣿⣿⣿⣿⣿⣿⣿⣷⣾⣿⣿⣿⣿⣿⣿⡇⢕⢕⢕⢔⢌⣿⣿⣿⣿⣿⣿⣿⣿⣿⣿⣿⣧⢕⢕⢕⢕⢕⢕⢕⢕⢕⢕⢕⢕⢕⢕⢕⢾⣿⣿⢇⢕⢕⢕⢕⢕⢕⢕⢕⢱⣾⣿⣿⣿⣿⣿⣿⣿⣿⣿⣿⣿⣿⣿⣿⣿⣿⣿⣿⣿⣿⣿⣿⣿⣿⣿⣿⣿⣿⡿⢕⢕⢕⢕⢕⢕⢕⢕⢕⢕⣱⣿⣿⣿⣿⣿⣿⣿⣿⣿⣿⣿⡇⢕⢸⣿⣿⣿⣿⣿⡿⢕⢱⣿⣿⣿⣿⣿⣿⣿⣿⣿⣿⢕⢕⢕⠀⣿⠀</a:t>
            </a:r>
            <a:br/>
            <a:r>
              <a:t>⢕⢕⢕⢕⣕⣼⣿⡟⢕⢕⢕⢕⢕⢹⣿⣿⣿⢕⢕⢕⢕⢕⢕⢕⢕⢕⢕⢕⢕⢕⢕⢕⢕⢕⢕⢕⢕⢕⢕⢱⣾⣿⣿⣿⣷⣿⣿⣿⣿⣿⣿⣿⣿⣿⣿⣿⡏⠀⠀⠀⢀⢅⢔⠑⠀⠀⢀⢀⠄⠀⠀⠀⠀⠀⠀⠀⠁⠑⠑⠕⠕⢔⠀⠀⢕⢕⢕⢕⢱⠡⡬⣧⣿⣿⣿⣿⣿⣿⣿⣿⣿⣿⣿⣿⣿⣿⣿⣿⣿⣿⣿⣿⣿⣿⣿⣿⡇⢕⢕⢕⢕⢕⢔⢻⣿⣿⣿⣿⣿⣿⣿⣿⣿⡇⢕⢕⢕⢕⢕⠕⢕⢕⢕⢕⢕⢕⢕⢕⢕⢱⡕⢕⢕⢕⢕⢕⢕⢕⢕⢕⢡⣾⣿⣿⣿⣿⣿⣿⣿⣿⣿⣿⣿⣿⣿⣿⣿⣿⣿⣿⣿⣿⣿⣿⣿⣿⣿⣿⣿⣿⡿⢕⢕⢕⢕⢕⢕⢕⢕⢕⢕⠕⣿⣿⣿⣿⣿⣿⣿⣿⣿⣿⣿⣿⢕⢕⣿⣿⣿⣿⣿⣿⢇⢕⣼⣿⣿⣿⣿⣿⣿⣿⣿⣿⣿⢄⠑⠑⣰⣿⠀</a:t>
            </a:r>
            <a:br/>
            <a:r>
              <a:t>⢕⢕⢕⣵⣿⣿⣿⢕⢕⢕⢕⢕⣱⠸⣿⣿⣿⢕⢕⢕⢕⢕⢕⢕⢕⢕⢕⢕⢕⢕⢕⢕⢕⢕⢕⢕⢕⢕⢕⣿⣿⣿⣿⣿⣿⣿⣿⣿⣿⣿⣿⣿⣿⣿⣿⣿⢕⠀⢀⢔⢕⢕⢕⠀⠀⢄⢕⢕⢕⠄⠀⠀⠀⠀⠀⠀⠀⠀⠀⠀⠀⠑⠐⠀⠁⢕⢕⢕⢌⢞⣿⣿⣿⣿⣿⣿⣿⣿⣿⣿⣿⣿⣿⣿⣿⣿⣿⣿⣿⣿⣿⣿⣿⣿⣿⣿⡕⢕⢕⠑⣑⡕⢕⢕⢌⠿⣿⣿⣿⣿⣿⣿⣿⡇⢕⢕⢕⢕⠑⢕⢕⢕⢕⢕⢕⢕⢕⣕⣕⢝⢝⢕⢕⢕⢕⢕⢕⢕⢕⢕⢕⢜⢝⢝⢝⢟⢟⢟⢟⢛⢿⢿⢿⢿⢿⢿⢿⢿⣿⣿⣿⣿⣿⣿⣿⣿⢿⠿⢿⢏⢕⢕⢕⢕⢕⢕⢕⢕⢕⢕⢕⢸⣿⣿⣿⣿⣿⣿⣿⣿⣿⣿⣿⣿⢕⠕⣿⣿⣿⣿⣿⢟⢕⢡⣿⣿⣿⣿⣿⣿⣿⣿⣿⣿⣿⣏⡝⣳⣿⣿⠀</a:t>
            </a:r>
            <a:br/>
            <a:r>
              <a:t>⢕⢕⣱⣿⣿⣿⡏⢕⢕⢕⢕⣸⡟⢕⢹⢻⡿⢕⢕⢕⢕⢕⢕⢕⢕⢕⢕⢕⢕⢕⢕⢕⢕⢕⢕⢕⢕⢕⢑⣿⣿⣿⣿⣿⣿⣿⣿⣿⣿⣿⣿⣿⣿⣿⣿⣿⠀⠀⢕⢕⢕⢕⢕⠀⠀⢕⢕⢕⢕⠀⠀⠀⢄⠀⠀⠀⠀⠀⠀⠀⠀⠀⠁⠀⢀⢕⢕⢕⢕⢸⣿⣿⣿⣿⣿⣿⣿⣿⣿⣿⣿⣿⣿⣿⣿⣿⣿⣿⣿⣿⣿⣿⣿⣿⣿⣿⣇⢕⢕⢀⣿⣧⢕⢕⢕⢕⢻⣿⣿⣿⣿⣿⣿⣷⢕⢕⢕⣡⣾⢕⢕⢕⢕⢕⢕⢕⣸⣿⣿⣿⢇⢕⢕⢕⢕⢕⢕⢕⣕⣕⣕⣕⣕⣕⡕⢕⢕⢕⢕⢕⢕⢕⢕⢕⢕⢕⢕⢕⢕⢕⢕⢕⢕⢕⢕⠕⢕⢕⢕⢕⢕⢕⢕⢕⢕⢕⢕⢕⢕⢕⢕⢜⢻⣿⣿⣿⣿⣿⣿⣿⣿⣿⣿⣇⢕⢸⣿⣿⣿⣿⡟⢕⢕⣾⣿⣿⣿⣿⣿⣿⣿⣿⣿⣿⣿⣿⣷⣿⣿⡟⠀</a:t>
            </a:r>
            <a:br/>
            <a:r>
              <a:t>⢱⣼⣿⣿⣿⡿⢕⢕⢕⣱⣾⡿⢕⢕⢕⢜⢕⢕⢕⢕⢕⢕⢕⢕⢕⢕⢕⢕⢕⢕⢕⢕⢕⢕⢕⢕⢕⢕⢸⣿⣿⣿⣿⣿⣿⣿⣿⣿⣿⣿⣿⣿⣿⣿⣿⡟⠀⠀⢕⢕⢕⢕⢕⢄⢕⢕⢕⢕⠑⠀⠀⠀⠑⠀⠀⠀⢔⢔⢀⠀⠀⠀⠀⢀⢱⢕⢕⢕⢱⣼⣿⣿⣿⣿⣿⣿⣿⣿⣿⣿⣿⣿⣿⣿⣿⣿⣿⣿⣿⣿⣿⣿⣿⣿⣿⣿⣿⣧⡕⢄⣿⣿⣧⡕⢕⢕⢌⣿⣿⣿⣿⣿⣿⣿⢕⢕⢱⣿⡏⢕⢕⢕⢕⢕⢕⣼⣿⣿⣿⢏⢕⢕⢕⢕⢕⢕⢱⣾⣿⣿⣿⣿⣿⣿⣿⣿⣿⣿⣿⣿⣿⣿⣷⣷⣷⣷⣷⣷⣷⣷⣿⣿⣿⣿⣿⣿⣿⢏⢕⢕⢕⢕⢕⢕⢕⢕⢕⢕⢕⢕⢕⢕⣿⣿⣿⣿⣿⣿⣿⣿⣿⣿⣿⡇⢕⣿⣿⣿⣿⣿⢇⢕⢰⣿⣿⣿⣿⣿⣿⣿⣿⣿⣿⣿⣿⣿⣿⣿⡟⢕⠀</a:t>
            </a:r>
            <a:br/>
            <a:r>
              <a:t>⣿⣿⣿⣿⢟⢕⢕⢕⣥⣾⡿⢕⢕⢕⢕⢕⢕⢕⢕⢕⢕⢕⢕⢕⢕⢕⢕⢕⢕⢕⢕⢕⢕⢕⢕⢕⢕⢱⣿⣿⣿⣿⣿⣿⣿⣿⣿⣿⣿⣿⣿⣿⣿⣿⣿⡇⠀⠀⢕⢕⢕⢕⢕⢕⢕⢕⢕⢕⠀⠀⢄⢄⠀⠀⠀⢕⢕⢕⠑⠀⢀⢔⢄⢕⣿⣷⢕⢕⣿⣿⣿⣿⣿⣿⣿⣿⣿⣿⣿⣿⣿⣿⣿⣿⣿⣿⣿⣿⣿⣿⣿⣿⣿⣿⣿⣿⣿⣿⣿⣷⣿⣿⣿⣷⣕⢕⢕⢘⣿⣿⣿⣿⣿⣯⢕⢕⣼⡿⢕⢕⢕⢕⢕⠕⣱⣿⣿⣿⢇⢕⢕⢕⢕⢕⢕⣵⣿⣿⣿⣿⣿⣿⣿⣿⣿⣿⣿⣿⣿⣿⣿⣿⣿⣿⣿⣿⣿⣿⣿⣿⣿⣿⣿⣿⣿⣿⢏⢕⢕⢕⢕⢕⢕⢕⢕⢕⢕⢕⢕⢕⢕⣰⣿⣿⣿⣿⣿⣿⣿⣿⣿⣿⣿⢕⢡⣿⣿⣿⣿⢏⢕⢕⣿⣿⣿⣿⣿⣿⣿⣿⣿⣿⣿⣿⣿⣿⣿⡟⢕⣸⠀</a:t>
            </a:r>
            <a:br/>
            <a:r>
              <a:t>⣿⣿⣿⢏⢕⢕⢕⠕⣿⡟⢕⢕⢕⡅⢕⢕⢕⢕⢕⢕⢕⢕⢕⢕⢕⢕⢕⢕⢕⢕⢕⢕⢕⢕⢕⢕⢕⣾⣿⣿⣿⣿⣿⣿⣿⣿⣿⣿⣿⣿⣿⣿⣿⣿⣿⣿⡔⠀⠕⢕⢕⢕⢕⢕⢕⢕⢕⢕⢀⢔⢕⢕⠀⢄⢕⢕⢕⠑⠀⢀⢕⢕⢕⣾⣿⣿⣷⡕⣿⣿⣿⣿⣿⣿⣿⣿⣿⣿⣿⣿⣿⣿⣿⣿⣿⣿⣿⣿⣿⣿⣿⣿⣿⣿⣿⣿⣿⣿⣿⣿⣿⣿⣿⣿⣿⣧⢕⢸⣿⣿⣿⣿⣿⣧⢕⢼⣿⢕⢕⢕⢕⢕⢕⣼⣿⣿⣿⢏⢕⢕⢕⢕⢕⣱⣾⣿⣿⣿⣿⣿⣿⣿⣿⣿⣿⣿⣿⣿⣿⣿⣿⣿⣿⣿⣿⣿⣿⣿⣿⣿⣿⣿⣿⣿⣿⢏⢕⢕⢕⢕⢕⢕⢕⢕⢕⢕⢕⢕⢕⢕⢡⣿⣿⣿⣿⣿⣿⣿⣿⣿⣿⣿⡏⢕⣸⣿⣿⣿⡿⢕⢕⣸⣿⣿⣿⣿⣿⣿⣿⣿⣿⣿⣿⣿⣿⣿⣿⢕⢱⣿⠀</a:t>
            </a:r>
            <a:br/>
            <a:r>
              <a:t>⣿⡿⢇⢕⢕⢕⢕⢸⡟⢕⢕⢕⢕⢇⢕⢕⢕⢕⢕⢕⢕⢕⢕⢕⢕⢕⢕⢕⢕⢕⢕⢕⢕⢕⢕⢕⢠⣿⣿⣿⣿⣿⣿⣿⣿⣿⣿⣿⣿⣿⣿⣿⣿⣿⣿⣿⣧⣠⣥⡕⢕⢕⢕⢕⢕⢕⢕⢕⢕⢕⢕⢕⢕⢕⢕⢕⢀⢄⢔⢕⢕⢕⣾⣿⣿⣿⣿⣿⣿⣿⣿⣿⣿⣿⣿⣿⣿⣿⣿⣿⣿⣿⣿⣿⣿⣿⣿⣿⣿⣿⣿⣿⣿⣿⣿⣿⣿⣿⣿⣿⣿⣿⣿⣿⣿⣿⣿⣿⣿⣿⣿⣿⣿⣿⢕⢜⢏⢕⢕⢕⢕⢕⣼⣿⣿⣿⡇⢕⢕⢕⢕⢕⣱⣿⣿⣿⣿⣿⣿⣿⣿⣿⣿⣿⣿⣿⣿⣿⣿⣿⣿⣿⣿⣿⣿⣿⣿⣿⣿⣿⣿⣿⣿⡟⢕⢕⢕⢕⢕⣱⡕⢕⢕⢕⢕⢕⢕⢕⢕⢕⣼⣿⣿⣿⣿⣿⣿⣿⣿⣿⣿⣿⡇⢕⣿⣿⣿⣿⢕⢕⢱⣿⣿⣿⣿⣿⣿⣿⣿⣿⣿⣿⣿⣿⣿⣿⢇⢕⣾⣿⠀</a:t>
            </a:r>
            <a:br/>
            <a:r>
              <a:t>⢏⢕⢕⢕⣵⣇⢕⢜⢕⢕⢕⢕⡐⢕⢕⢕⢕⢕⢕⢕⢕⢕⢕⢕⢕⢕⢕⢕⢕⢕⢕⢕⢕⢕⢕⠕⣿⣿⣿⣿⣿⣿⣿⣿⣿⣿⣿⣿⡟⢿⣿⣿⣿⣿⣿⣿⣿⡇⠉⠁⢕⢕⢕⢕⢕⢕⢕⢕⢕⢕⢕⢕⢕⢕⢕⢕⢕⢕⢕⢕⢕⣾⣿⣿⣿⣿⣿⣿⣿⣿⣿⣿⣿⣿⣿⣿⣿⣿⣿⣿⣿⣿⣿⣿⣿⣿⣿⣿⣿⣿⣿⣿⣿⣿⣿⣿⣿⣿⣿⣿⣿⣿⣿⣿⣿⣿⣿⣿⣿⣿⣿⣿⣿⣿⡕⢕⢕⢕⢕⢕⢕⢶⢿⢿⢟⢏⢕⢕⢕⢕⠕⢰⢿⢿⣿⣿⣿⣿⣿⣿⣿⣿⣿⣿⣿⣿⣿⣿⣿⣿⣿⣿⣿⣿⣿⣿⣿⣿⣿⣿⣿⣿⡟⢕⢕⢕⢕⣥⣾⣿⢇⢕⢕⢕⢕⢕⢕⢕⢕⣸⣿⣿⣿⣿⣿⣿⣿⣿⣿⣿⣿⡿⢕⢡⣿⣿⣿⢇⢕⢕⣾⣿⣿⣿⣿⣿⣿⣿⣿⣿⣿⣿⣿⣿⣿⢏⢕⢕⣸⣿⠀</a:t>
            </a:r>
            <a:br/>
            <a:r>
              <a:t>⢕⢕⢕⣶⣗⣿⢕⢕⢕⢕⢕⢕⢇⢕⢕⢕⢕⢕⢕⢕⢕⢕⢕⢕⢕⢕⢕⢕⢕⢕⢕⢕⢕⢕⢕⣸⣿⣿⣿⣿⣿⣿⣿⣿⣿⣿⣿⣿⣷⡕⢜⢝⢻⣿⣿⣿⣿⣿⡕⠀⠁⢕⢕⢕⢕⢕⢕⢕⢕⢕⢕⢕⢕⢕⢕⢕⢕⢕⢾⣿⣿⣿⣿⣿⣿⣿⣿⣿⣿⣿⣿⣿⣿⣿⣿⣿⣿⣿⣿⣿⣿⣿⣿⣿⣿⣿⣿⣿⣿⣿⣿⣿⣿⣿⣿⣿⣿⣿⣿⣿⣿⣿⣿⣿⣿⣿⣿⣿⣿⣿⣿⣿⣿⣿⣿⢕⢕⢕⢕⣵⣵⣵⣵⡕⢕⢕⢕⢕⢕⢄⢀⢀⢀⢀⢀⠁⠁⠙⠙⠙⠟⠟⢿⢛⢿⣿⣿⣿⣿⣿⣿⣿⣿⣿⣿⣿⣿⣿⣿⣿⣿⢏⢕⢕⢕⣵⣿⣿⣿⡟⢕⢕⢕⢕⢕⢕⢕⢕⢑⣿⣿⣿⣿⣿⣿⣿⣿⣿⣿⣿⣿⢇⢕⣸⣿⣿⡏⢕⢕⣼⣿⣿⣿⣿⣿⣿⣿⣿⣿⣿⣿⣿⣿⣿⡟⢕⢕⢕⣿⣿⠀</a:t>
            </a:r>
            <a:br/>
            <a:r>
              <a:t>⢕⣱⣿⣿⣿⢇⢕⢕⢕⢕⢕⢱⢕⢕⢕⢕⢕⢕⢕⢕⢕⢕⢕⢕⢕⢕⢕⢕⢕⢕⢕⢕⢕⢕⢑⣿⣿⣿⣿⣿⣿⣿⣿⣿⣿⣿⣿⣿⣕⣕⡑⢕⠕⢕⢍⢻⢿⣿⣿⡔⠀⠀⠕⢕⢕⢕⢕⢕⢕⢕⢕⢕⢕⢕⢕⢕⢕⢱⣾⣿⣿⣿⣿⣿⣿⣿⣿⣿⣿⣿⣿⣿⣿⣿⣿⣿⣿⣿⣿⣿⣿⣿⣿⣿⣿⣿⣿⣿⣿⣿⣿⣿⣿⣿⣿⣿⣿⣿⣿⣿⣿⣿⣿⣿⣿⣿⣿⣿⣿⣿⣿⣿⣿⣿⣿⣕⣱⣷⣿⣿⡿⢟⢕⢕⢕⢕⢕⢕⢕⢕⢕⢕⢕⢕⢕⢕⢕⢕⢕⢔⡔⢰⣄⡄⢁⢁⠙⠉⠝⢿⢿⣿⣿⣿⣿⣿⣿⣿⣿⣿⢏⢕⢕⣵⣿⣿⣿⣿⣿⢕⢕⢕⢕⢕⢕⢕⢕⢕⢼⣿⣿⣿⣿⣿⣿⣿⣿⣿⣿⣿⡿⢇⢠⣿⣿⡟⢕⢕⢱⣿⣿⣿⣿⣿⣿⣿⣿⣿⣿⣿⣿⣿⣿⡟⢕⢕⢕⣱⣿⣿⠀</a:t>
            </a:r>
            <a:br/>
            <a:r>
              <a:t>⣾⣿⣿⣿⢇⢕⢕⢕⢕⢕⢕⢕⢕⢕⢕⢕⢕⢕⢕⢕⢕⢕⢕⢕⢕⢕⢕⢕⢕⢕⢕⢕⢕⢕⢸⣿⣿⣿⣿⣿⣿⣿⣿⣿⣿⣿⣿⣿⣿⣿⣷⣷⢕⠀⠁⠕⠕⠜⠝⢻⢆⢀⠔⡣⡛⣿⢳⢇⢕⢕⢕⢕⠕⠑⢑⢕⣱⣿⣿⣿⣿⣿⣿⣿⣿⣿⣿⣿⣿⣿⣿⣿⣿⣿⣿⣿⣿⣿⣿⣿⣿⣿⣿⣿⣿⣿⣿⣿⣿⣿⣿⣿⣿⣿⣿⣿⣿⣿⣿⣿⣿⣿⣿⣿⣿⣿⣿⣿⣿⣿⣿⣿⣿⣿⣿⣿⣿⣿⣿⣿⡵⢗⢕⢕⢕⢕⢕⢕⢕⢕⢕⢕⢕⢕⢕⢕⢕⢑⢵⢵⢳⣽⣷⣿⣿⣾⣷⣷⣦⣴⣄⡅⢙⠟⠻⢿⣿⣿⢿⢕⣱⣴⣾⣿⣿⣿⣿⣿⢇⢕⢕⢕⢕⢕⢕⡕⢕⢱⣿⣿⣿⣿⣿⣿⣿⣿⣿⣿⣿⣿⢇⢕⣼⣿⡿⢕⢕⢕⣿⣿⣿⣿⣿⣿⣿⣿⣿⣿⣿⣿⣿⣿⡟⢕⢕⢕⠑⣿⣿⣿⠀</a:t>
            </a:r>
            <a:br/>
            <a:r>
              <a:t>⣿⣿⣿⢏⢕⢕⢕⢕⢕⢕⢕⢕⢕⢕⢕⢕⢕⢕⢕⢕⢕⢕⢕⢕⢕⢕⢕⢕⢕⢕⢕⢕⢕⢕⣿⣿⣿⣿⣿⣿⣿⣿⣿⣿⣿⣿⣿⣿⣿⣿⣿⣿⣷⣧⣴⣴⣰⣄⢄⢀⠀⠁⠑⠑⢕⢝⢕⢕⢕⠁⠀⠀⢄⣔⣵⣿⣿⣿⣿⣿⣿⣿⣿⣿⣿⣿⣿⣿⣿⣿⣿⣿⣿⣿⣿⣿⣿⣿⣿⣿⣿⣿⣿⣿⣿⣿⣿⣿⣿⣿⣿⣿⣿⣿⣿⣿⣿⣿⣿⣿⣿⣿⣿⣿⣿⣿⣿⣿⣿⣿⣿⣿⣿⣿⣿⣿⣿⣿⣿⢏⢕⢕⡕⢕⢕⢕⢕⢕⢑⢕⢕⠅⠅⠁⠁⠁⠁⠁⠁⠁⠁⠁⠙⠙⠝⠝⢟⢻⢿⣿⣿⣿⣿⣷⣷⣴⣅⡙⢕⢺⣿⣿⣿⣿⣿⣿⣿⡏⢕⢕⢕⢕⢕⢱⣾⡇⢕⢸⣿⣿⣿⣿⣿⣿⣿⣿⣿⣿⣿⡟⢕⢸⣿⣿⢇⢕⢕⣸⢛⣹⣿⣿⣿⣿⣿⣿⣿⣿⣿⣿⣿⡿⢕⢕⢕⢕⣼⣿⣿⣿⠀</a:t>
            </a:r>
            <a:br/>
            <a:r>
              <a:t>⣿⣿⢇⢕⢕⢕⢕⢕⢕⢕⢕⢕⢕⢕⢕⢕⢕⢕⢕⢕⢕⢕⢕⢕⢕⢕⢕⢕⢕⢕⢕⢕⢕⢁⣿⣿⣿⣿⣿⣿⣿⣭⡙⣻⢻⢿⢿⣻⢾⣿⠿⣿⣯⣿⣿⣿⣷⣿⣿⣾⣷⣷⣦⣴⣴⣵⣵⣴⣴⣴⣵⣷⣾⣿⣿⣿⣿⣿⣿⣿⣿⣿⣿⣿⣿⣿⣿⣿⣿⣿⣿⣿⣿⣿⣿⣿⣿⣿⣿⣿⣿⣿⣿⣿⣿⣿⣿⣿⣿⣿⣿⣿⣿⣿⣿⣿⣿⣿⣿⣿⣿⣿⣿⣿⣿⣿⣿⣿⣿⣿⣿⣿⣿⣿⣿⣿⡿⡯⢕⢕⢕⢔⢕⠕⠑⠁⠁⠀⠀⠀⠀⠀⠀⠀⠀⠀⠀⠀⠀⠀⠀⠀⠀⠀⠀⠀⠀⠁⠑⠑⠜⠝⠝⢟⢟⢿⢿⢿⣷⣷⣵⣜⢝⢻⢿⣿⢏⢕⢕⢕⢕⢕⣵⣿⣿⡇⢕⢸⣿⡟⢕⢝⢿⣿⣿⣿⣿⣿⡟⢕⢡⣿⣿⢇⢕⢕⢕⡔⣵⣿⣿⣿⣿⣿⣿⣿⣿⣿⣿⣿⡟⢕⢕⢕⢕⢱⣿⣿⣿⣿⠀</a:t>
            </a:r>
            <a:br/>
            <a:r>
              <a:t>⣿⢏⢕⢕⢕⢕⢕⢕⢕⢕⢕⢕⢕⢕⢕⢕⢕⢕⢕⢕⢕⢕⢕⢕⢕⢕⢕⢕⢕⢕⢕⢕⢕⣸⣿⣿⣿⣿⣿⣿⠻⠏⢕⢄⢕⢔⠑⠑⢉⢙⠻⣿⣿⣿⣿⣿⣿⣿⣿⣿⣿⣿⣿⣿⣿⣿⣿⣿⣿⣿⣿⣿⣿⣿⣿⣿⣿⣿⣿⣿⣿⣿⣿⣿⣿⣿⣿⣿⣿⣿⣿⣿⣿⣿⣿⣿⣿⣿⣿⣿⣿⣿⣿⣿⣿⣿⣿⣿⣿⣿⣿⣿⣿⣿⣿⣿⣿⣿⣿⣿⣿⣿⣿⣿⣿⣿⣿⣿⣿⣿⣿⣿⣿⣿⣿⣿⣗⣧⣵⣣⢇⢇⠕⠑⠁⠀⠀⠀⠀⠀⠀⠀⠀⠀⠀⠀⠀⠀⠀⠀⠀⠀⠀⠀⠀⠀⠀⠀⠀⠀⠀⠀⠀⠀⠀⠀⠁⠁⠑⠙⠝⢝⢻⢷⢇⢕⢕⢕⢕⢕⣵⣿⣿⣿⣿⣇⢕⢸⡿⢕⢕⢕⢾⣿⣿⣿⣿⣿⡇⢕⢜⢻⢇⢕⢕⢕⢕⢰⣿⣿⣿⣿⣿⣿⣿⣿⣿⣿⣿⡟⢕⢕⢕⢕⢑⣿⣿⣿⣿⣿⠀</a:t>
            </a:r>
            <a:br/>
            <a:r>
              <a:t>⢏⢕⢕⢕⢕⢕⢕⢕⢕⢕⢕⢕⢕⢕⢕⢕⢕⢕⢕⢕⢕⢕⢕⢕⢕⢕⢕⢕⢕⢕⢕⢕⢕⣿⣿⣿⣿⣿⣿⠛⢈⢄⢅⢄⢑⢑⢑⢕⢕⢕⢔⢄⠙⠛⠻⣿⣿⣿⣿⣿⣿⣿⣿⣿⣿⣿⣿⣿⣿⣿⣿⣿⣿⣿⣿⣿⣿⣿⣿⣿⣿⣿⣿⣿⣿⣿⣿⣿⣿⣿⣿⣿⣿⣿⣿⣿⣿⣿⣿⣿⣿⣿⣿⣿⣿⣿⣿⣿⣿⣿⣿⣿⣿⣿⣿⣿⣿⣿⣿⣿⣿⣿⣿⣿⣿⣿⣿⣿⣿⣿⣿⣿⣿⣿⣿⣿⣿⡿⢟⢕⢕⠁⢀⢀⢄⢄⢔⢔⢕⢕⢕⢕⢕⢕⢕⠕⠑⠀⠀⠀⠀⠀⠀⠀⠀⠀⠀⠀⠀⠀⠀⠀⠀⠀⠀⠀⠀⠀⠀⠀⠀⠀⠀⠁⠑⢕⢕⢕⢕⢕⣝⢻⣿⣿⣿⣿⢕⢸⢕⢕⢕⢕⢸⣿⣿⣿⣿⡿⢕⢕⢕⢕⢕⢕⢕⢕⢑⣾⣿⣿⣿⣿⣿⣿⣿⣿⣿⣿⢟⢕⢕⢕⢕⢕⣾⣿⣿⣿⣿⡟⠀</a:t>
            </a:r>
            <a:br/>
            <a:r>
              <a:t>⢕⢕⢕⢕⢕⢕⢕⢕⢕⢕⢕⢕⢕⢕⢕⢕⢕⢕⢕⢕⢕⢕⢕⢕⢕⢕⢕⢕⢕⢕⢕⡕⢰⣿⣿⣿⣿⣿⣿⡿⢕⢕⢕⢕⢕⢕⢕⢕⢕⢕⢕⢕⢕⢕⢕⢕⢔⢄⠈⠛⣻⣿⣿⣿⣿⣿⣿⣿⣿⣿⣿⣿⣿⣿⣿⣿⣿⣿⣿⣿⣿⣿⣿⣿⣿⣿⣿⣿⣿⣿⣿⣿⣿⣿⣿⣿⣿⣿⣿⣿⣿⣿⣿⣿⣿⣿⣿⣿⣿⣿⣿⣿⣿⣿⣿⣿⣿⣿⣿⣿⣿⣿⣿⣿⣿⣿⣿⣿⣿⣿⣿⣿⣿⣿⣿⣿⡇⣕⣕⣵⣵⣷⣿⡟⢕⢕⢕⢕⢕⢕⢕⢕⢕⢕⢁⣀⡀⠀⠀⠀⠀⠀⠀⠀⠀⠀⠀⠀⠀⠀⠀⠀⠀⠀⠀⠀⠀⠀⠀⠀⠀⠀⠀⠀⠀⠁⠀⠀⠁⠑⠜⢝⢿⣿⣿⣿⡇⢕⢕⢕⢕⢕⢜⣿⣿⣿⣿⢇⢕⢕⢕⢕⢕⢕⢕⢕⣾⣿⣿⣿⣿⣿⣿⣿⣿⣿⣿⢏⢕⢕⢕⢕⢕⣸⣿⣿⣿⣿⡟⢕⠀</a:t>
            </a:r>
            <a:br/>
            <a:r>
              <a:t>⢕⢕⢕⢕⢕⢕⢕⢕⢕⢕⢕⢕⢕⢕⢕⢕⢕⢕⢕⢕⢕⢕⢕⢕⢕⢕⢕⢕⢕⢕⢑⡕⢸⣿⣿⣿⣿⣿⣿⢔⢕⢕⢕⠕⢕⢕⢕⢕⢕⢕⢕⢕⢕⢕⢕⢕⢕⢕⢕⢔⠛⢿⣿⣿⣿⣿⣿⣿⣿⣿⣿⣿⣿⣿⣿⣿⣿⣿⣿⣿⣿⣿⣿⣿⣿⣿⣿⣿⣿⣿⣿⣿⣿⣿⣿⣿⣿⣿⣿⣿⣿⣿⣿⣿⣿⣿⣿⣿⣿⣿⣿⣿⣿⣿⣿⣿⣿⣿⣿⣿⣿⣿⣿⣿⣿⣿⣿⣿⣿⣿⣿⣿⣿⣿⣿⣿⣿⣿⣿⣿⣿⣿⣿⣿⣿⣿⣿⣿⣿⣶⣷⣷⣷⣾⣿⣿⣿⣷⣔⢀⠀⠀⠀⠀⠀⠀⠀⠀⠀⠀⠀⠀⠀⠀⠀⠀⠀⠀⠀⠀⠀⠀⠀⠀⠀⠀⠀⠀⠀⠀⠀⠀⠁⠘⠝⢟⢇⢕⢕⢕⢕⢕⢕⢜⣿⣿⡟⢕⢕⢕⢕⢕⢕⢕⢕⠕⢻⣿⣿⣿⣿⣿⣿⣿⣿⣿⡏⢕⢕⢕⢕⢕⢱⣿⣿⣿⣿⣿⢕⢕⠀</a:t>
            </a:r>
            <a:br/>
            <a:r>
              <a:t>⢕⢕⢕⢕⢕⢕⢕⢕⢕⢕⢕⢕⢕⢕⢕⢕⢕⢕⢕⢕⢕⢕⢕⢕⢕⢕⢕⢕⢕⢕⡱⡇⣾⣿⣿⣿⣿⣿⣷⢕⢕⢕⢕⢕⢕⢕⢕⢕⢕⢕⢕⢕⢕⢕⢕⢕⢕⢕⢕⢕⢕⢄⢻⣿⣿⣿⣿⣿⣿⣿⣿⣿⣿⣿⣿⣿⣿⣿⣿⣿⣿⣿⣿⣿⣿⣿⣿⣿⣿⣿⣿⣿⣿⣿⣿⣿⣿⣿⣿⣿⣿⣿⣿⣿⣿⣿⣿⣿⣿⣿⣿⣿⣿⣿⣿⣿⣿⣿⣿⣿⣿⣿⣿⣿⣿⣿⣿⣿⣿⣿⣿⣿⣿⣿⣿⣿⣿⣿⣿⣿⣿⣿⣿⣿⣿⣿⣿⣿⣿⡿⠑⠈⠙⠿⢿⣿⣿⣿⢿⠇⠀⠀⠀⠀⠀⠀⠀⠀⠀⠀⠀⠀⠀⠀⠀⠀⠀⠀⠀⠀⢀⠀⠀⠀⠀⠀⠀⠀⠀⠀⢔⢔⢔⢄⡄⢀⢁⢕⢕⢕⢕⢕⢕⢕⢜⣿⡇⢕⢕⢕⢕⢕⢕⢕⢕⠕⠘⣿⣿⣿⣿⣿⣿⣿⣿⢏⢕⢕⢕⢕⢕⣱⣿⣿⣿⣿⣿⢇⢕⢕⠀</a:t>
            </a:r>
            <a:br/>
            <a:r>
              <a:t>⢕⢕⢕⢕⢕⢕⢕⢕⢕⢕⢕⢕⢕⢕⢕⢕⢕⢕⢕⢕⢕⢕⢕⢕⢕⢕⢕⢕⢕⢕⢄⢕⣿⣿⣿⣿⣿⣿⣿⡑⢕⢕⢕⢕⢕⢕⢕⢕⢕⢕⢕⢕⢕⢕⢕⢕⢕⢕⢕⢕⠕⠀⣿⣄⣿⣿⣿⣿⣿⣿⣿⣿⣿⣿⣿⣿⣿⣿⣿⣿⣿⣿⣿⣿⣿⣿⣿⣿⣿⣿⣿⣿⣿⣿⣿⣿⣿⣿⣿⣿⣿⣿⣿⣿⣿⣿⣿⣿⣿⣿⣿⣿⣿⣿⣿⣿⣿⣿⣿⣿⣿⣿⣿⣿⣿⣿⣿⣿⣿⣿⣿⣿⣿⣿⣿⣿⣿⣿⣿⣿⣿⣿⣿⣿⣿⣿⣿⣿⡿⠑⠀⠀⠀⠀⠀⠁⠁⠀⠀⠀⠀⠀⠀⠀⠀⠀⠀⠀⠀⠀⠀⠀⠀⠀⠀⠀⠀⠀⠀⠀⠕⢔⢄⠀⠀⠀⠀⠀⠀⠀⠀⠑⢕⢖⣶⡕⢕⢕⢕⢕⢕⢕⢕⢕⢕⢜⢇⢕⢕⢕⢕⢕⢕⢕⢕⢌⢕⢸⣿⣿⣿⣿⣿⣿⢏⢕⢕⢕⢕⢕⢕⣿⣿⣿⣿⣿⢇⣱⣷⣧⠀</a:t>
            </a:r>
            <a:br/>
            <a:r>
              <a:t>⢕⢕⢕⢕⢕⢕⢕⢕⢕⢕⢕⢕⢕⢕⢕⢕⢕⢕⢕⢕⢕⢕⢕⢕⢕⢕⢕⢕⢕⢕⢕⢕⣿⣿⣿⣿⣿⣿⣿⣿⣦⣄⡀⣑⠕⢕⢕⢕⢕⢕⢕⠕⢕⢕⢕⢕⢕⢕⢕⢕⢕⢄⢰⣿⣿⢿⣿⣿⣿⣿⣿⣿⣿⣿⣿⣿⣿⣿⣿⣿⣿⣿⣿⣿⣿⣿⣿⣿⣿⣿⣿⣿⣿⣿⣿⣿⣿⣿⣿⣿⣿⣿⣿⣿⣿⣿⣿⣿⣿⣿⣿⣿⣿⣿⣿⣿⣿⣿⣿⣿⣿⣿⣿⣿⣿⣿⣿⣿⣿⣿⣿⣿⣿⣿⣿⣿⣿⣿⣿⣿⣿⣿⣿⣿⣿⣿⣿⣿⠇⠀⠀⠀⠀⠀⠀⠀⠀⠀⠀⠀⠀⠀⠀⠀⠀⠀⠀⠀⠀⠀⠀⠀⠀⠀⠀⠀⠀⠀⠀⠀⠀⢕⢕⢕⢄⠀⠀⠀⠀⠀⠀⠀⠁⢕⢹⢕⢕⢕⢕⢕⢕⢕⢕⢕⢕⢕⢕⢕⢕⢕⢕⢕⢕⢕⢕⢕⢕⣼⣿⣿⣿⣿⣿⢏⢕⢕⢕⢕⢕⢕⣼⣿⣿⣿⣿⢏⣱⣿⣿⣿⠀</a:t>
            </a:r>
            <a:br/>
            <a:r>
              <a:t>⢕⢕⢕⢕⢕⢕⢕⢕⢕⢕⢕⢕⢕⢕⢕⢕⢕⢕⢕⢕⢕⢕⢕⢕⢕⢕⢕⢕⢕⢕⢕⢕⢸⣿⣿⣿⣿⣿⣿⣿⣿⣿⣿⣿⣿⣿⣿⣿⣤⣶⣶⣶⣤⣤⣤⣤⣤⣤⣤⣤⣲⣾⣿⣿⢻⣿⣿⣿⣿⣿⣿⣿⣿⣿⣿⣿⣿⣿⣿⣿⣿⣿⣿⣿⣿⣿⣿⣿⣿⣿⣿⣿⣿⣿⣿⣿⣿⣿⣿⣿⣿⣿⣿⣿⣿⣿⣿⣿⣿⣿⣿⣿⣿⣿⣿⣿⣿⣿⣿⣿⣿⣿⣿⣿⣿⣿⣿⣿⣿⣿⣿⣿⣿⣿⣿⣿⣿⣿⣿⣿⣿⣿⣿⣿⣿⣿⣿⡟⠀⠀⠀⠀⠀⠀⠀⠀⠀⢀⠀⠀⠀⠀⠀⠀⠀⠀⠀⠀⠀⠀⠀⠀⠀⠀⠀⠀⠀⠀⠀⠀⠀⢕⢕⢕⢕⢕⢄⠀⠀⠀⠀⠀⠀⠀⠕⢕⢕⢕⢕⢕⢕⢕⢕⢕⢕⢕⢕⢕⢕⢕⢕⢕⢕⢕⢕⢕⠑⣿⣿⣿⣿⣿⢇⢕⢕⢕⢕⢕⢕⣼⣿⣿⣿⣿⡟⢕⢜⢛⢿⣿⠀</a:t>
            </a:r>
            <a:br/>
            <a:r>
              <a:t>⢕⢕⢕⢕⢕⢕⢕⢕⢕⢕⢕⢕⢕⢕⢕⢕⢕⢕⢕⢕⢕⢕⢕⢕⢕⢕⢕⢕⢕⢕⢕⢕⢘⣿⣿⣿⣿⣿⣿⣿⣿⣿⣿⣿⣿⣿⣿⣷⣿⣿⣿⣿⣿⣿⣿⣿⣿⣿⣿⣿⣭⣿⣿⣿⣿⣿⣿⣿⣿⣿⣿⣿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⠄⠀⠀⠀⠀⠀⠀⠀⠀⠀⠀⠀⢔⢕⢕⢕⢕⢕⢕⢔⠀⠀⠀⠀⠀⠀⠀⠑⢕⢕⢕⢕⢕⢕⢕⢕⢕⢕⢕⢕⢕⢕⢕⢕⢕⢕⢕⢕⢘⣿⣿⣿⣿⢇⢕⢕⢕⢕⢕⢕⣼⣿⣿⣿⣿⡟⢕⢕⢕⢕⢕⢝⠀</a:t>
            </a:r>
            <a:br/>
            <a:r>
              <a:t>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⠀⠀⢄⢄⢀⠀⠀⠀⠀⠀⠀⠀⢀⠀⠀⠀⠀⠀⠀⠀⢀⠀⠀⠀⠀⠀⠀⠀⠀⠀⠀⠀⣵⣧⡕⢕⢕⢕⢕⠕⠀⠀⠀⠀⠀⠀⠀⠀⠁⢕⢕⢕⢕⢕⢕⢕⢕⢕⢕⢕⢕⢕⢕⢕⢕⢕⢕⢡⢿⣿⣿⣿⢇⢕⢕⢕⢕⢕⢕⣼⣿⣿⣿⣿⡿⢕⣕⢕⢕⢕⢕⢕⠀</a:t>
            </a:r>
            <a:br/>
            <a:r>
              <a:t>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⢿⣿⡿⣿⣿⣿⣿⣿⣿⣿⣿⣿⣿⣿⣿⣿⣿⣿⣿⣿⣿⣿⣿⣿⣿⣿⣿⣿⣿⣿⣿⣿⣿⣿⣿⣿⣿⣿⣿⣿⣿⣿⣿⣿⣿⣿⣿⣿⣿⣿⣿⠀⠀⠀⠕⠕⠕⠐⠀⠀⠀⠀⠀⢔⢕⢕⠀⠀⠀⠀⠀⠀⠀⠀⠀⠀⠀⠀⠀⠀⠀⠀⠀⢱⣿⣿⣿⣷⣕⢕⢕⠀⠀⠀⠀⠀⠀⠀⠀⢄⢔⢕⢕⢕⢕⢕⢕⢕⢕⢕⢕⢕⢕⢕⢕⢕⢕⢕⡑⢌⣴⣿⣿⢕⢕⢕⢕⢕⢕⢕⣾⣿⣿⣿⣿⡿⢕⣿⣿⣿⣿⣿⣷⣷⠀</a:t>
            </a:r>
            <a:br/>
            <a:r>
              <a:t>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⣧⢎⢧⣡⢰⣿⣿⣿⣿⣿⣿⣿⣿⣿⣿⣿⣿⣿⣿⣿⣿⣿⣿⣿⣿⣿⣿⣿⣿⣿⣿⣿⣿⣿⣿⣿⣿⣿⣿⣿⣿⣿⣿⣿⣿⣿⣿⣿⣿⣿⣿⣿⡄⢀⣄⣕⣕⢕⢕⢔⠀⠀⠀⠀⠑⠕⠀⠀⠀⠀⠀⠀⠀⠀⠀⠀⠀⠀⠀⠀⠀⠀⠀⢰⣿⣿⣿⣿⣿⡟⠕⠀⠀⠀⢀⠀⢀⢄⢔⢕⢕⢕⢕⢕⢕⢕⢕⢕⢕⢕⢕⢕⢕⢕⢕⢕⢕⢕⡔⢑⣾⣿⡿⢇⢕⢕⢕⢕⢕⢕⣾⣿⣿⣿⣿⣿⢕⢞⢿⢿⢿⣿⣿⣿⣿⠀</a:t>
            </a:r>
            <a:br/>
            <a:r>
              <a:t>⢕⢕⢕⢕⢕⢕⢕⢕⢕⢕⢕⢕⢕⢕⢕⢕⢕⢕⢕⢕⢕⢕⢕⢕⢕⢕⢕⢕⢕⢕⢕⢕⢕⢿⣿⣿⣿⣿⣿⣿⣿⣿⣿⣿⣿⣿⣿⣿⣿⣿⣿⣿⣿⣿⣿⣿⣿⣿⣿⣿⣿⣿⣿⣿⣿⣿⣿⣿⣿⣿⣿⣿⣿⣿⣿⣿⣿⣿⣿⣿⣿⣿⣿⣿⣿⣿⣿⣿⣿⣿⣿⣿⣿⣿⣿⡇⢕⣸⣿⣿⣿⣿⣿⣿⣿⣿⣿⣿⣿⣿⣿⣿⣿⣿⣿⣿⣿⣿⣿⣿⣿⣿⣿⣿⣿⣿⣿⣿⣿⣿⣿⣿⣿⣿⣿⣿⣿⣿⣿⣿⣿⣿⣿⣿⣿⣿⣿⣷⢺⢿⢿⢟⢕⢕⢕⢄⢀⠀⠀⠀⠀⠀⠀⠀⠀⠀⠀⠀⠀⠀⠀⠀⠄⠀⠀⠀⠀⢰⣿⣿⣿⣿⣿⢏⠑⠀⢀⢔⢕⢕⢕⢕⢕⢕⢕⢕⢕⢕⢕⢕⢕⢕⢕⢕⢕⢕⢕⢕⢕⢕⢕⢱⢕⢱⣿⣿⡿⢕⢕⢕⢕⢕⢕⢕⣾⣿⣿⣿⣿⣿⢇⢕⢕⢕⢕⢕⢕⢕⢜⢝⠀</a:t>
            </a:r>
            <a:br/>
            <a:r>
              <a:t>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⣧⢀⠀⠁⠁⢕⢕⢕⢕⢕⢔⢄⢄⢀⢀⠀⠀⢄⢄⢀⠀⠀⠀⢀⠁⠀⠀⢀⣱⣿⣿⣿⣿⡿⢕⢅⣰⣵⣵⣷⣷⣶⡗⢕⢕⢕⢕⢕⢕⢕⢕⢕⢕⢕⣵⣿⣿⢇⢕⢕⢕⢕⢕⢕⣰⣿⣿⡿⢕⢕⢕⢕⢕⢕⢱⣾⣿⣿⣿⣿⣿⢕⢕⢕⢕⢕⢕⢕⢕⢕⢕⢕⠀</a:t>
            </a:r>
            <a:br/>
            <a:r>
              <a:t>⢕⢕⢕⢕⢕⢕⢕⢕⢕⢕⢕⢕⢕⢕⢕⢕⢕⢕⢕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⢿⣿⣿⣿⣿⣧⢀⠀⠀⠕⢕⢕⢕⢕⢕⢕⢕⢕⢕⢕⠀⠑⢕⢕⢔⣔⢔⠁⠀⠀⣰⣾⣿⣿⣿⣿⣏⣵⣶⣿⣿⣿⣿⣿⣿⢏⢕⢕⢕⢕⢕⢕⢕⢕⢕⢕⣱⣿⣿⣿⣿⢕⢕⢕⢕⢕⢕⣼⣿⢝⡿⢕⢕⢕⢕⢕⢕⢱⣿⣿⣿⣿⣿⣿⢇⢕⢕⢕⢕⣱⣷⣧⢕⢕⢕⢕⠀</a:t>
            </a:r>
            <a:br/>
            <a:r>
              <a:t>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⠝⢝⢻⢿⣷⡄⠀⠀⢁⢕⢕⢕⢕⢕⢕⢕⠕⠀⠀⠀⠀⠁⠁⠙⢟⢔⣠⣾⣿⣿⣿⣿⣿⣿⣿⣿⣿⣿⣿⣿⣿⡿⢇⢕⢕⢕⢕⢕⢕⢕⢕⢕⢱⣼⣿⣿⣿⣿⢇⢕⢕⢕⢕⣱⣿⢟⢕⢕⢕⢕⢕⢕⢕⢕⢡⣿⣿⣿⣿⣿⣿⡏⢕⢕⢕⢕⢸⡿⢟⢕⢕⢕⢕⢕⠀</a:t>
            </a:r>
            <a:br/>
            <a:r>
              <a:t>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⣔⢁⠁⠘⠝⠆⠀⢕⢑⢆⢷⢥⢕⠁⠀⠀⠀⠀⠀⠀⢀⣄⣴⣾⣿⣿⣿⣿⣿⣿⣿⣿⣿⣿⣿⣿⣿⣿⡿⢏⢕⢕⢕⢕⢕⢕⢕⢕⢕⣱⣾⣿⣿⣿⣿⣿⢏⢕⢕⢕⢕⣾⣿⡟⢕⢕⢕⢕⢕⢕⢕⢕⣱⣿⣿⣿⣿⣿⣿⡟⢕⢕⢕⢕⢕⢕⢕⢕⢕⢕⢕⢕⢕⠀</a:t>
            </a:r>
            <a:br/>
            <a:r>
              <a:t>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⣿⣧⣔⡄⢀⠀⠀⠑⠑⠕⠝⠕⠑⢀⠀⣄⣠⣴⣾⣿⣿⣿⣿⣿⣿⣿⣿⣿⣿⣿⣿⣿⣿⣿⣿⡿⢏⢕⢕⢕⢕⢕⢕⢕⢕⠕⣱⣾⣿⣿⣿⣿⣿⡿⢕⢕⢕⢕⣵⣿⣿⢏⢇⢕⢕⢕⢕⢕⢕⣱⣾⣿⣿⣿⣿⣿⣿⡏⢕⢕⢕⠕⣕⡕⢕⢕⢕⢕⢕⢕⢕⢕⠀</a:t>
            </a:r>
            <a:br/>
            <a:r>
              <a:t>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⢷⣔⡀⠀⠀⢀⢀⠀⠑⠕⢜⢝⢝⢝⣿⣿⣿⣿⣿⣿⣿⣿⣿⣿⣿⣿⣿⣿⡿⢏⢕⢕⢕⢕⢕⢕⢕⢕⣑⣵⣿⣿⣿⣿⣿⣿⡟⢏⢕⢕⢕⢱⣾⣿⣿⡏⢕⢕⢕⢕⢕⢕⠑⣱⣿⣿⣿⣿⣿⣿⣿⡟⢕⢕⢕⢜⢝⢕⢕⢕⢕⢕⢕⢕⢕⢗⢏⠀</a:t>
            </a:r>
            <a:br/>
            <a:r>
              <a:t>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⣫⡿⡿⣵⣵⣔⣵⣷⣇⢕⢔⢕⣶⣿⣿⣿⣿⣿⣿⣿⣿⣿⣿⣿⣿⣿⣿⢿⢝⢕⢕⢕⢕⢕⢕⢕⢕⣥⣿⣿⣿⣿⣿⣿⣿⣿⢏⢕⢕⢕⢕⣵⣿⣿⣿⡟⢕⢕⢕⢕⢕⢕⢱⣱⣿⣿⣿⣿⣿⣿⣿⢟⠕⠕⠕⠕⠕⠕⠕⠕⢕⢕⢕⢕⢕⢅⢕⢕⠀</a:t>
            </a:r>
            <a:br/>
            <a:r>
              <a:t>⣏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⢔⢄⢙⢛⠛⠛⠿⢛⢟⢛⠁⠀⠉⠡⠛⢿⣿⣿⣿⣿⣿⣿⣿⣿⣿⣿⡿⢟⢕⢕⢕⢕⢕⢕⢕⢕⣵⣶⣿⣿⣿⣿⣿⣿⢟⢟⢝⢕⢕⢕⢕⣱⣿⣾⣿⡿⢕⡕⢕⢕⢕⢕⢕⢕⠕⣿⣿⣿⣿⣿⣿⣿⡟⢕⢕⢕⠕⠀⠀⠀⠀⠁⢕⢕⢕⢕⢕⢕⢕⢕⠀</a:t>
            </a:r>
            <a:br/>
            <a:r>
              <a:t>⣿⠀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⠕⢕⢕⢕⢕⢕⢠⣥⣷⣴⣿⣿⣿⣿⣿⣿⣿⣿⢟⢏⢕⢕⢕⢕⢕⢕⢕⣱⣵⣿⣿⣿⣿⣿⣿⢿⢏⢕⢕⢕⢕⢕⢕⢕⣵⣏⣿⣽⣿⢇⢕⢕⢕⢕⢕⢕⢕⠕⢹⣿⣿⣿⣿⣿⣿⡿⢕⢕⢕⢕⠀⠀⠀⠀⠀⠀⢁⢕⢕⢕⢕⢕⢕⢕⠀</a:t>
            </a:r>
            <a:br/>
            <a:r>
              <a:t>⣿⣿⢔⢕⢕⢕⢕⢕⢕⢕⢕⢕⢕⢕⢕⢕⢕⢕⢕⢕⢕⢕⢕⢕⢕⢕⢕⢕⢕⢕⢕⢕⢕⢕⢕⢕⢕⢕⢕⢕⢜⢿⣿⣿⣿⣿⣿⣿⣿⣿⣿⣿⣿⣿⣿⣿⣿⣿⣿⣿⣿⣿⣿⣿⣿⣿⣿⣿⣿⣿⣿⡟⢝⣿⣿⣿⣿⣿⣿⣿⣿⣿⣿⣿⣿⣿⣿⣿⣿⣿⣿⣿⣿⣿⣿⣿⣿⣿⣿⣿⣿⣿⣿⣿⣿⣿⣿⣿⣿⣿⣿⣿⣿⣿⣿⣿⣿⣿⣿⣿⣿⣿⣿⣿⣿⣿⣿⣿⣿⣿⣿⣿⣿⣿⣿⣿⣿⣿⣿⣿⣿⡇⢕⢕⢕⢕⢕⢕⢕⢕⢕⢕⢕⢕⢕⢕⢕⢕⢕⢕⢕⢔⢸⣿⣿⣿⣿⣿⣿⣿⣿⡿⢏⢕⢕⢕⢕⢕⢕⢕⢕⣥⣾⣿⣿⣿⣿⣿⢟⢏⢕⢕⢕⢕⢕⢕⢕⢕⢱⣾⠛⣻⣿⡟⢔⢇⢕⢕⢕⢕⢕⢕⢕⢰⣾⣿⣿⣿⣿⣿⣟⢕⢕⢕⢕⠁⠀⠀⠀⠀⠀⠀⢕⢕⢕⢕⢕⢕⢕⢕⠀</a:t>
            </a:r>
            <a:br/>
            <a:r>
              <a:t>⣿⠋⡇⢳⡕⢕⢕⢕⢕⢕⢕⢕⢕⢕⢕⢕⢕⢕⢕⢕⢕⢕⢕⢕⢕⢕⢕⢕⢕⢕⢕⢕⢕⢕⢕⢕⢕⢕⢕⢕⢕⢕⢹⣿⣿⣿⣿⣿⣿⣿⣿⣿⣿⣿⣿⣿⣿⣿⣿⣿⣿⣿⣿⣿⣿⣿⣿⣿⣿⣿⣿⡇⢕⢿⣿⣿⣿⣿⣿⣿⣿⣿⣿⣿⣿⣿⣿⣿⣿⣿⣿⣿⣿⣿⣿⣿⣿⣿⣿⣿⣿⣿⣿⣿⣿⣿⣿⣿⣿⣿⣿⣿⣿⣿⣿⣿⣿⣿⣿⣿⣿⣿⣿⣿⣿⣿⣿⣿⣿⣿⣿⣿⣿⣿⣿⣿⣿⣿⣿⣿⣿⣿⢕⢕⢕⢕⢕⢕⢕⢕⢕⢕⢕⢕⢕⢕⢕⢕⢕⢕⢕⢅⢔⢻⡿⢿⣿⣿⡿⢿⢏⢕⢕⢕⢕⢕⢕⢕⣱⣵⣿⣿⣿⢿⢟⢏⢝⢕⢕⢕⣱⢎⢕⢕⢕⢕⠕⣵⡟⡸⢰⣿⢏⢕⢅⢕⢕⢕⢕⢕⢕⢕⢕⢸⣿⣿⣿⣿⣿⣿⢇⢕⢕⢕⠁⠀⠀⠀⠀⠀⠀⠀⢕⢕⢕⢕⢕⢕⢕⢕⠀</a:t>
            </a:r>
            <a:br/>
            <a:r>
              <a:t>⣿⣿⣿⣶⣾⡕⢕⢕⢕⢕⢕⢕⢕⢕⢕⢕⢕⢕⢕⢕⢕⢕⢕⢕⢕⢕⢕⢕⢕⢕⢕⢕⢕⢕⢕⢕⢕⢕⢕⢕⢕⢕⢕⢜⢿⣿⣿⣿⣿⣿⣿⣿⣿⣿⣿⣿⣿⣿⣿⣿⣿⣿⣿⣿⣿⣿⣿⣿⣿⣿⣿⣿⡕⡜⢝⢿⣿⣿⣿⣿⣿⣿⣿⣿⣿⣿⣿⣿⣿⣿⣿⣿⣿⣿⣿⣿⣿⣿⣿⣿⣿⣿⣿⣿⣿⣿⣿⣿⣿⣿⣿⣿⣿⣿⣿⣿⣿⣿⣿⣿⣿⣿⣿⣿⣿⣿⣿⣿⣿⣿⣿⣿⣿⣿⣿⣿⣿⣿⣿⣿⣷⣤⡟⢕⢕⢕⢕⢕⢕⢕⢕⢕⢕⢕⢕⢕⢕⢕⢕⢕⢕⢁⢾⣯⢾⢏⢝⢕⢕⢕⢕⢕⢕⢕⣕⣥⣷⣿⢿⢟⢏⢕⢕⢕⢕⢕⢕⢕⡵⢟⢕⢕⢕⢕⢕⣱⣿⡟⢔⠁⠙⢇⢕⢕⢕⢕⢕⢕⢕⢕⢕⢕⢑⣿⣿⣿⣿⣿⣿⢇⢕⢕⢕⠑⠀⠀⠀⠀⠀⠀⠀⢄⢕⢕⢕⢕⢕⢕⢕⢕⠀</a:t>
            </a:r>
            <a:br/>
            <a:r>
              <a:t>⣿⣿⣿⣿⣿⣿⡕⢕⢕⢕⢕⢕⢕⢕⢕⢕⢕⢕⢕⢕⢕⢕⢕⢕⢕⢕⢕⢕⢕⢕⢕⢕⢕⢕⢕⢕⢕⢕⢕⢕⢕⢕⢕⢕⢕⢻⣿⣿⣿⣿⣿⣿⣿⣿⣿⣿⣿⣿⣿⣿⣿⣿⣿⣿⣿⣿⣿⣿⣿⣿⣿⣿⣿⣷⢕⢕⢝⢝⢟⢿⣿⣿⣿⣿⣿⣿⣿⣿⣿⣿⣿⣿⣿⣿⣿⣿⣿⣿⣿⣿⣿⣿⣿⣿⣿⣿⣿⣿⣿⣿⣿⣿⣿⣿⣿⣿⣿⣿⣿⣿⣿⣿⣿⣿⣿⣿⣿⣿⣿⣿⣿⣿⣿⣿⣿⣿⣿⣿⣿⣿⣿⣯⠀⠁⢕⢕⢕⢕⢕⢕⢕⢕⢕⢕⢕⢕⢕⢕⢕⢕⢅⢖⢕⢕⢕⢕⢕⢕⢕⢕⢕⢕⢕⢞⢟⢝⢕⢕⢕⢕⢕⢕⢕⢕⢕⣱⢖⢏⢕⢕⢕⢕⢕⢑⣾⣿⢿⢕⢔⢐⢕⢕⢕⢕⡜⢕⢕⢕⢕⢕⢕⢕⢸⣿⣿⣿⣿⣿⡟⢕⢕⠑⠀⠀⠀⠀⠀⠀⠀⠀⠔⢕⢕⢕⢕⢕⢕⢕⢕⢕⠀</a:t>
            </a:r>
            <a:br/>
            <a:r>
              <a:t>⣿⣿⣿⣿⣿⣿⣿⡕⢕⢕⢕⢕⢕⢕⢕⢕⢕⢕⢕⢕⢕⢕⢕⢕⢕⢕⢕⢕⢕⢕⢕⢕⢕⢕⢕⢕⢕⢕⢕⢕⢕⢕⢕⢕⢕⢕⢜⢿⣿⣿⣿⣿⣿⣿⣿⣿⣿⣿⣿⣿⣿⣿⣿⣿⣿⣿⣿⣿⣿⣿⣿⣿⣿⣿⣿⣇⡱⢕⢕⢕⢔⢝⢝⢟⢻⢿⠿⣿⣿⣿⣿⣿⣿⣿⣿⣿⣿⣿⣿⣿⣿⣿⣿⣿⣿⣿⣿⣿⣿⣿⣿⣿⣿⣿⣿⣿⣿⣿⣿⣿⣿⣿⣿⣿⣿⣿⣿⣿⣿⣿⣿⣿⣿⣿⣿⣿⣿⣿⣿⣿⣿⣿⣿⣿⣕⡰⢵⢵⠕⢕⢕⢕⢕⢕⢕⢕⢕⢕⢕⢕⢕⢕⢕⢕⢕⢕⢕⢕⢕⢕⣕⣵⢕⢕⢕⢕⢕⢕⢕⢕⢕⢕⣕⡵⢏⢕⢕⢕⢕⢕⢕⢑⣵⣿⡿⢇⢕⢕⢕⢕⢕⢕⢕⣼⢕⢕⢕⢕⢕⢕⢕⢕⢸⣿⣿⣿⣿⣿⢇⢕⠁⠀⠀⠀⠀⠀⠀⠀⠀⠀⠀⢕⢕⢕⢕⢕⢕⢕⢕⢕⠀</a:t>
            </a:r>
            <a:br/>
            <a:r>
              <a:t>⣿⣿⣿⣿⣿⣿⣿⣿⡕⢕⢕⢕⢕⢕⢕⢕⢕⢕⢕⢕⢕⢕⢕⢕⢕⢕⢕⢕⢕⢕⢕⢕⢕⢕⢕⢕⢕⢕⢕⢕⢕⢕⢕⢕⢕⢕⢕⢕⢻⣿⣿⣿⣿⣿⣿⣿⣿⣿⣿⣿⣿⣿⣿⣿⣿⣿⣿⣿⣿⣿⣿⣿⣿⣿⣿⣿⣿⣵⣵⣡⣕⡕⢕⣕⣕⢕⢕⢕⢝⢿⣿⣿⣿⣿⣿⣿⣿⣿⣿⣿⣿⣿⣿⣿⣿⣿⣿⣿⣿⣿⣿⣿⣿⣿⣿⣿⣿⣿⣿⣿⣿⣿⣿⣿⣿⣿⣿⣿⣿⣿⣿⣿⣿⣿⣿⣿⣿⣿⣿⣿⣿⣿⣿⣯⣻⠴⠝⢵⢅⢕⢕⢕⢕⢕⢕⢕⢕⠕⣑⣑⣕⣱⣵⣵⣷⣷⣾⣿⣿⣿⡿⢕⢕⢕⢕⢕⢕⢕⢕⢕⡱⢞⢝⢕⢕⢕⢕⢕⢕⢕⣼⣿⣿⡿⢕⢕⢕⢕⢕⢕⢕⢕⣴⢇⢕⢕⢕⢕⢕⢕⢕⢕⢸⣿⣿⣿⣿⡏⢕⠁⠀⠀⠀⠀⠀⠀⠀⠀⠀⠀⠀⢕⢕⢕⢕⢕⢕⢕⢕⢕⠀</a:t>
            </a:r>
            <a:br/>
            <a:r>
              <a:t>⣿⣿⣿⣿⣿⣿⣿⣿⣿⡕⢕⢕⢕⢕⢕⢕⢕⢕⢕⢕⢕⢕⢕⢕⢕⢕⢕⢕⢕⢕⢕⢕⢕⢕⢕⢕⢕⢕⢕⢕⢕⢕⢕⢕⢕⢕⢕⢕⢕⢜⢻⣿⣿⣿⣿⣿⣿⣿⣿⣿⣿⣿⣿⣿⣿⣿⣿⣿⣿⣿⣿⣿⣿⣿⣿⣿⣿⣿⣿⣿⣿⣷⣾⣿⣟⣟⢗⢕⢕⢕⢕⢏⢟⢿⣿⣿⣿⣿⣿⣿⣿⣿⣿⣿⣿⣿⣿⣿⣿⣿⣿⣿⣿⣿⣿⣿⣿⣿⣿⣿⣿⣿⣿⣿⣿⣿⣿⣿⣿⣿⣿⣿⣿⣿⣿⣿⣿⣿⣿⣿⣿⣿⣿⣿⣿⣶⣟⠁⢕⢕⢕⢕⢕⢕⢕⢕⢕⠕⢀⣤⣾⣿⣿⣿⣿⣿⣿⣿⢟⢇⢕⢕⢕⢕⢕⢕⣕⡵⢗⢝⢕⢕⢕⢕⢕⢕⢕⢕⣵⣿⣿⣿⢏⢕⢕⢕⢕⢕⢕⢕⢕⢁⣿⢕⢕⢕⢕⢕⢕⢕⢕⢕⢸⣿⣿⣿⡿⢕⠀⠀⠀⠀⠀⠀⠀⠀⠀⠀⠀⠀⠀⠑⢕⢕⢕⢕⢕⢕⢕⢕⠀</a:t>
            </a:r>
            <a:br/>
            <a:r>
              <a:t>⢻⣿⣿⣿⣿⣿⣿⣿⣿⣷⢕⢕⢕⢕⢕⢕⢕⢕⢕⢕⢕⢕⢕⢕⢕⢕⢕⢕⢕⢕⢕⢕⢕⢕⢕⢕⢕⢕⢕⢕⢕⢕⢕⢕⢕⢕⢕⢕⢕⢕⢕⢝⢻⣿⣿⣿⣿⣿⣿⣿⣿⣿⣿⣿⣿⣿⣿⣿⣿⣿⣿⣿⣿⣿⣿⣿⣿⣿⣿⣿⣿⣿⣿⣿⣿⣿⣿⣷⣵⣷⡵⢕⢕⢕⢕⢝⢟⢻⢿⢿⣿⣿⣿⢟⢟⢝⣿⣿⣿⣿⣿⣿⣿⣿⣿⣿⣿⣿⣿⣿⣿⣿⣿⣿⣿⣿⣿⣿⣿⣿⣿⣿⣿⣿⣿⣿⣿⣿⣿⣿⣿⣿⣿⣿⣿⣿⣿⣿⣥⣑⠑⠑⢕⢕⠑⠁⢁⣴⣿⣿⣿⣿⣿⣿⣿⢟⢏⢕⢕⢕⢕⢕⢕⣱⢵⢞⢕⢕⢕⢕⢕⢕⢕⢕⢕⢕⢕⣾⣿⣿⣿⢇⢕⢕⢕⢕⢕⢕⢕⢕⢱⣿⡇⢕⢕⢕⢕⢕⢕⢕⢕⢕⢸⣿⣿⣿⢕⠁⠀⠀⠀⠀⠀⠀⠀⠀⠀⠀⠀⠀⠀⠀⢕⢕⢕⢕⢕⢕⢕⢕⠀</a:t>
            </a:r>
            <a:br/>
            <a:r>
              <a:t>⢌⣿⣿⣿⣿⣿⣿⣿⣿⣿⡇⢕⢕⢕⢕⢕⢕⢕⢕⢕⢕⢕⢕⢕⢕⢕⢕⢕⢕⢕⢕⢕⢕⢕⢕⢕⢕⢕⢕⢕⢕⢕⢕⢕⢕⢕⢕⢕⢕⢕⢕⢕⢕⢝⣿⣿⣿⣿⣿⣿⣿⣿⣿⣿⣿⣿⣿⣿⣿⣿⣿⣿⣿⣿⣿⣿⣿⣿⣿⣿⣿⣿⣿⣿⣿⣿⣿⣿⣿⣿⣿⣷⣷⣵⣵⣵⣕⣕⢕⢕⢕⣕⣕⣕⣵⣾⣿⣿⣿⣿⣿⣿⣿⣿⣿⣿⣿⣿⣿⣿⣿⣿⣿⣿⣿⣿⣿⣿⣿⣿⣿⣿⣿⣿⣿⣿⣿⣿⣿⣿⣿⣿⣿⣿⣿⣿⣿⣿⣿⣿⣿⣿⣶⣶⣶⣶⣿⣿⣿⣿⣿⡿⢟⢏⢕⢕⢕⢕⢕⣕⣵⡞⢟⢕⢕⢕⢕⢕⢕⢕⢕⢕⢕⢕⢕⣱⣿⣿⣿⣿⢇⢕⢕⢕⢕⢕⢑⢕⢕⢡⣾⣿⡇⢕⢕⢕⢕⢕⢕⢕⢕⢕⢸⣿⣿⡏⢕⠀⠀⠀⠀⠀⠀⠀⠀⠀⠀⠀⠀⠀⠀⠀⢕⢕⢕⢕⢕⢕⢕⢕⠀</a:t>
            </a:r>
            <a:br/>
            <a:r>
              <a:t>⢕⢹⣿⣿⣿⣿⣿⣿⣿⣿⣷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⢝⢕⢕⢕⡕⣕⣵⣷⣾⢿⢟⢝⢕⢕⢕⢕⢕⢕⢕⢕⢕⢕⢕⢕⢑⣾⣿⣿⣿⡿⢕⢕⢕⢕⢕⢕⢕⢕⢕⠕⣾⣿⣿⢕⢕⢕⢕⢕⢕⢱⣵⡕⢕⢸⣿⡿⢕⢕⠀⠀⠀⠀⠀⠀⠀⠀⠀⠀⠀⠀⠀⠀⢔⢕⢕⢕⢕⢕⢕⢕⢕⠀</a:t>
            </a:r>
            <a:br/>
            <a:r>
              <a:t>⢕⢸⣿⣿⣿⣿⣿⣿⣿⣿⣿⡕⢕⢕⢕⢕⢕⢕⢕⢕⢕⢕⢕⢕⢕⢕⢕⢕⢕⢕⢕⢕⢕⢕⢕⢕⢕⢕⢕⢕⢕⢕⢕⢕⢕⢕⢕⢕⢕⢕⢕⢕⢕⢕⢕⢕⢜⠻⣿⣿⣿⣿⣿⣿⣿⣿⣿⣿⣿⣿⣿⣿⣿⣿⣿⣿⣿⣿⣿⣿⣿⣿⣿⣿⣿⣿⣿⣿⣿⣿⣿⣿⣿⣿⣿⣿⣿⣿⣿⣿⣿⣿⣿⣿⣿⣿⣿⣿⣿⣿⣿⣿⣿⣿⣿⣿⣿⣿⣿⣿⣿⣿⣿⣿⣿⣿⣿⣿⣿⣿⣿⣿⣿⣿⣿⣿⣿⣿⣿⣿⣿⣿⣿⣿⣿⣿⣿⣿⢟⢻⢟⢿⠿⢿⣿⣿⣧⣕⣳⡧⢷⢿⢟⢟⢏⠝⣱⣵⡷⢇⢕⢕⢕⢕⢕⢕⢕⢕⢕⢕⢕⢕⣵⣿⣿⣿⣿⢏⢕⢕⢕⢕⢕⢕⢕⢕⢕⢕⢸⣿⣿⢇⢕⢕⢕⢕⢕⠕⣾⣿⣧⢕⢜⣿⢇⢕⢕⢀⠀⠀⠀⠀⠀⠀⠀⠀⠀⠀⠀⠀⠀⢕⢕⢕⢕⢕⢕⢕⢕⢕⠀</a:t>
            </a:r>
            <a:br/>
            <a:r>
              <a:t>⢕⢸⣿⣿⣿⣿⣿⣿⣿⣿⣿⣷⢕⢕⢕⢕⢕⢕⢕⢕⢕⢕⢕⢕⢕⢕⢕⢕⢕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⣵⣵⣵⣵⣵⣵⣵⢗⢇⢕⢕⢕⢜⢿⢟⢕⢕⢕⢕⢕⢕⢕⢕⢕⢕⢕⢕⢱⣾⣿⣿⣿⣿⡟⢕⢕⢕⢕⢕⢕⢕⢕⢕⢕⢕⣿⣿⡏⢕⢕⢕⢕⢕⢕⣼⣿⣿⣿⡕⢕⢇⢕⢕⢕⢕⠀⠀⠀⠀⠀⠀⠀⠀⠀⠀⠀⠀⠀⠔⢕⢕⢕⢕⢕⢕⢕⢕⠀</a:t>
            </a:r>
            <a:br/>
            <a:r>
              <a:t>⢕⢸⣿⣿⣿⣿⣿⣿⣿⣿⣿⣿⡕⢕⢕⢕⢕⢕⢕⢕⢕⢕⢕⢕⢕⢕⢕⢕⢕⢕⢕⢕⢕⢕⢕⢕⢕⢕⢕⢕⢕⢕⢕⢕⢕⢕⢕⢕⢕⢕⢕⢕⢕⢕⢕⢕⢕⢕⢕⢕⢜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⢕⢕⢕⢕⢕⢕⢕⢕⢕⢕⢕⢕⢕⢕⢕⢕⢕⢕⢕⢕⣼⣿⣿⣿⣿⣿⢏⢕⢕⢕⢕⢕⢕⢕⢕⢕⢕⠑⣼⣿⣿⢕⢕⢕⢕⢕⢕⢱⣿⣿⣿⣿⣇⢕⢅⢕⢕⢕⢕⠀⠀⠀⠀⠀⠀⠀⠀⠀⠀⠀⠀⠀⠀⢕⢕⢕⢕⢕⢕⢕⢕⠀</a:t>
            </a:r>
            <a:br/>
            <a:r>
              <a:t>⢕⢸⣿⣿⣿⣿⣿⣿⣿⣿⣿⣿⣧⢕⢕⢕⢕⢕⢕⢕⢕⢕⢕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⣱⣾⣿⣿⣿⣿⡿⢏⢕⢕⢕⢕⢕⢕⢕⢕⢕⢕⢕⢡⣿⣿⡇⢕⢕⢕⢕⢕⢕⣿⣿⣿⣿⣿⣿⢕⢕⢕⢕⢕⢕⠀⠀⠀⠀⠀⠀⠀⠀⠀⠀⠀⠀⠀⠀⢕⢆⢕⢕⢕⢕⢕⢕⠀</a:t>
            </a:r>
            <a:br/>
            <a:r>
              <a:t>⢕⢸⣿⣿⣿⣿⣿⣿⣿⣿⣿⣿⣿⢕⢕⢕⢕⢕⢕⢕⢕⢕⢕⢕⢕⢕⢕⢕⢕⢕⢕⢕⢕⢕⢕⢕⢕⢕⢕⢕⢕⢕⢕⢕⢕⢕⢕⢕⢕⢕⢕⢕⢕⢕⢕⢕⢕⢕⢕⢕⢕⢕⢕⢕⢙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⢱⣾⣿⣿⣿⣿⣿⡟⢔⢕⢕⢕⢕⢕⢕⢕⢕⢕⢕⢕⢕⣽⣿⣿⢕⢕⢕⢕⢕⢕⢁⣿⣿⣿⣿⣿⢇⢕⢕⢕⢕⢕⢕⢕⠀⠀⠀⠀⠀⠀⠀⠀⠀⠀⠀⠀⠀⢕⢼⡱⢕⢕⢕⢕⢕⠀</a:t>
            </a:r>
            <a:br/>
            <a:r>
              <a:t>⢕⢸⣿⣿⣿⣿⣿⣿⣿⣿⣿⣿⡿⡇⢕⢕⢕⢕⢕⢕⢕⢕⢕⢕⢕⢕⢕⢕⢕⢕⢕⢕⢕⢕⢕⢕⢕⢕⢕⢕⢕⢕⢕⢕⢕⢕⢕⢕⢕⢕⢕⢕⢕⢕⢕⢕⢕⢕⢕⢕⢕⢕⢕⢕⢕⢜⢹⣿⣿⣿⣿⣿⣿⣿⣿⣿⣿⣿⣿⣿⣿⣿⣿⣿⣿⣿⣿⣿⣿⣿⣿⣿⣿⣿⣿⣿⣿⣿⣿⣿⣿⣿⣿⣿⣿⣿⣿⣿⣿⣿⣿⣿⣿⣿⣿⣿⣿⣿⣿⣿⣿⣿⣿⣿⣿⣿⣿⣿⣿⣿⣿⣿⣿⣿⣿⣿⣿⣿⣿⣿⣿⣿⣿⣿⣿⣿⣿⣿⣿⣿⢟⢝⢕⢕⢕⢕⢕⢕⢕⢕⢕⢕⢕⢕⢕⢕⢕⢕⢕⢕⢕⢕⢕⢕⣴⣿⣿⣿⣿⣿⣿⡿⢇⢕⢕⢕⢕⢕⢕⢕⢕⢕⢕⢕⢕⢰⣿⣿⢇⢕⢕⢕⢕⢕⢕⣸⣿⣿⣿⣿⡏⢕⢕⢕⢕⢕⢕⢕⢕⠀⠀⠀⠀⠀⠀⠀⠀⠀⠀⠀⠀⠀⢕⣿⣝⡕⢕⢕⢕⢕⠀</a:t>
            </a:r>
            <a:br/>
            <a:r>
              <a:t>⢕⣸⣿⣿⣿⣿⣿⣇⣅⣀⣿⣯⣿⣧⢕⢕⢕⢕⢕⢕⢕⢕⢕⢕⢕⢕⢕⢕⢕⢕⢕⢕⢕⢕⢕⢕⢕⢕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⡿⢟⢝⢕⢕⢕⢕⢕⢕⢕⢕⢕⢕⢕⢕⢕⢕⢕⢕⢕⢕⢕⢕⢕⢕⠕⣱⣿⣿⣿⣿⣿⣿⣽⡿⢇⢅⠁⢱⡵⢱⢄⢕⢕⢕⢕⢕⢕⢑⣿⣿⡟⢕⢕⢕⢕⢕⢕⢑⣿⣿⣿⣿⡿⢕⢕⢕⢕⢕⢕⢕⢕⢕⠀⠀⠀⠀⠀⠀⠀⠀⠀⠀⠀⠀⠀⢕⣿⣿⣷⢕⢕⢕⢕⠀</a:t>
            </a:r>
            <a:br/>
            <a:r>
              <a:t>⠑⠛⠛⠛⠛⠛⠛⠛⠛⠛⠛⠛⠛⠛⠃⠑⠑⠑⠑⠑⠑⠑⠑⠑⠑⠑⠑⠑⠑⠑⠑⠑⠑⠑⠑⠑⠑⠑⠑⠑⠑⠑⠑⠑⠑⠑⠑⠑⠑⠑⠑⠑⠑⠑⠑⠑⠑⠑⠑⠑⠑⠑⠑⠑⠑⠑⠑⠑⠑⠘⠛⠛⠛⠛⠛⠛⠛⠛⠛⠛⠛⠛⠛⠛⠛⠛⠛⠛⠛⠛⠛⠛⠛⠛⠛⠛⠛⠛⠛⠛⠛⠛⠛⠛⠛⠛⠛⠛⠛⠛⠛⠛⠛⠛⠛⠛⠛⠛⠛⠛⠛⠛⠛⠛⠛⠛⠛⠛⠛⠛⠛⠛⠛⠛⠛⠛⠛⠛⠛⠛⠛⠛⠛⠛⠛⠋⠑⠑⠑⠑⠑⠑⠑⠑⠑⠑⠑⠑⠑⠑⠑⠑⠑⠑⠑⠑⠑⠑⠑⠑⠑⠛⠛⠛⠛⠛⠛⠛⠛⠛⠛⠛⠛⠛⠛⠛⠃⠑⠑⠑⠑⠑⠑⠒⠚⠛⠛⠃⠑⠑⠑⠑⠑⠑⠚⠛⠛⠛⠛⠃⠑⠑⠑⠑⠑⠑⠑⠑⠑⠑⠀⠀⠀⠀⠀⠀⠀⠀⠀⠀⠀⠀⠑⠛⠛⠛⠃⠑⠑⠑⠀</a:t>
            </a:r>
            <a:br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⣵⣵⣾⣿⣿⢿⢟⢟⢝⢕⢕⢕⢕⠕⢅⢇⢏⢕⣱⣿⣿⢇⢕⣽⣿⣿⣿⣿⢕⢔⢞⢰⢋⢿⡿⢇⢌⣿⣿⣿⣿⣿⢟⢕⢕⢕⢕⢕⢕⢕⢔⢝⢅⢕⢕⢕⢝⢟⢿⣿⣿⣿⣷⣽⡟⢿⣿⢿⢜⣿⣿⣿⣿⣿⣿⣿⣿⣿⣿⣿⣿⣿⣿⣿⣿⣿⣿⣿⣿⣷⡕⢕⢕⣿⣿⣿⣿⡟⢕⢱⣿⣿⣿⣿⣿⣿⣿⣿⢸⣿⣿⣿⣿⣿⣿⣿⣿⢱⡟⢿⣿⣿⣿⣿⣿⣿⣿⣿⣿⣿⣿⣿⣿⣿⣿⣿⣿⣿⣿⣿⣿⣿⣿⣿⣿⣿⣿⣿⣿⣿⣿⣿⣿⣿⣿⣿⣿⣿⣿⣿⣿⣿⡿⢕⢕⢕⢕⢕⢕⢕⢕⢕⢕⢕⢕⢕⢕⢕⢕⢕⢕⢕⢕⣼⣿⣿⣿⣿⣿⣿⣿⣿⣷⣔⡀⠀⠁⠕⢕⢕⢕⢕⢕⢕⢕⢕⢕⢕⢕⢕⢕⢕⢕⢕⢕⢕⢕⢕⢕⢕⢕⢕⢕⢕⢕⢕⢕⢕⢕⢕⢕⢕⢸⣿⣿⣿⣿⣿⣿⣿⠀</a:t>
            </a:r>
            <a:br/>
            <a:r>
              <a:t>⡿⢏⢝⢕⢕⢕⢕⢕⢕⢕⢕⢕⢕⢕⢕⢕⢇⣱⣿⣿⢇⢕⢕⣞⣿⣿⣿⢕⢕⢕⢕⢕⢕⢕⢕⢕⢕⣿⣿⣿⣿⢏⢕⢕⢕⢕⢕⢕⢕⢕⢕⢕⢜⢅⣱⣕⢕⢕⢕⢜⢝⢻⣿⣿⣿⣷⣵⡝⢇⢿⣿⣿⣿⣿⣿⣿⣿⣿⣿⣿⣿⣿⣿⣿⣿⣿⣿⣿⣿⣿⣿⣧⢕⣿⣿⣿⣿⢇⢕⣾⣿⣿⣿⣿⣿⣿⣿⣿⢸⣿⣿⣿⣿⣿⣿⣿⡟⢁⢕⢔⠸⣿⣿⣿⣿⣿⣿⣿⣿⣿⣿⣿⣿⣿⣿⣿⣿⣿⣿⣿⣿⣿⣿⣿⣿⢹⣿⣿⣿⣿⣿⣿⣿⣿⣿⣿⣿⣿⣿⣿⣿⣿⢕⢕⢕⢕⢕⢕⢕⢕⢕⢕⢕⢕⢕⢕⢕⢕⢕⢕⢕⢕⣸⣿⣿⣿⣿⣿⣿⣿⣿⣿⣿⣿⣿⣧⣄⢀⠀⠁⠑⠕⠕⢕⢕⢕⢕⢕⢕⢕⡕⢕⢕⢕⢕⢕⢕⢕⢕⢕⢕⢕⢕⢕⢕⢕⡕⢕⢕⢕⢕⢕⢸⣿⣿⣿⣿⣿⣿⣿⠀</a:t>
            </a:r>
            <a:br/>
            <a:r>
              <a:t>⣕⢕⢕⢕⢕⢕⢕⢕⢕⢕⢕⢕⢕⢕⢕⢨⢱⣿⡿⢕⢕⢕⢕⣼⣿⣿⢵⢕⢕⢕⢕⢕⢕⢕⢕⢕⢕⠘⣿⣿⣿⢕⢕⢕⢕⢕⢕⢕⢕⢕⢕⢕⢕⢜⢝⢝⢕⢕⢕⢕⢕⢕⢕⢝⢻⣿⣿⣷⣇⢱⣝⢻⢿⣿⣿⣿⣿⣿⣿⣿⣿⣿⣿⣿⣿⣿⣿⣿⣿⣿⣿⣿⢜⣿⣿⣿⣿⢕⢸⢿⣿⣿⣿⣿⣿⣿⣿⣿⢸⣿⣿⣿⣿⣿⣿⣿⡇⢔⡕⢔⠀⣿⣿⣿⣿⣿⣿⣿⣿⣿⣿⣿⣿⣿⣿⣿⣿⣿⣿⣿⣿⣿⣿⣿⡇⢸⣿⣿⣿⣿⣿⣿⣿⣿⣿⣿⣿⣿⣿⣿⣿⢇⢕⢕⢕⢕⢕⢕⢕⢕⢕⢕⢕⢕⢕⢕⢕⢕⢕⢕⢕⢱⣿⣿⣿⣿⣿⣿⣿⣿⣿⣿⣿⣿⣿⣿⣿⣿⣷⣷⣴⣴⣄⣠⣤⣴⣴⣴⣕⢗⢕⢕⢕⢕⢕⢕⢕⢕⢕⢕⢕⢕⢕⢕⢕⣼⡇⢕⢕⢕⢕⢕⣿⣿⣿⣿⣿⣿⣿⣿⠀</a:t>
            </a:r>
            <a:br/>
            <a:r>
              <a:t>⢟⢕⢕⢕⢕⢕⢕⢕⢕⢕⢕⢕⢕⢕⢕⢕⣿⡟⢕⢕⢕⢕⢕⢹⣽⣿⡇⢕⢕⢕⢕⢕⢕⢕⢕⢕⢕⠀⢛⣿⡇⢕⢕⢕⢕⢕⢕⢕⢕⢕⢕⢕⢕⢕⢕⢕⢕⢕⢕⢕⢕⢕⢕⢕⢕⢕⢝⢿⣿⣿⣿⣷⣧⣜⢟⢿⣿⣿⣿⣿⣿⣿⣿⣿⣿⣿⣿⣿⣿⣿⣿⣿⢕⣿⣿⣿⡏⢕⢿⣧⣍⢻⣿⣿⣿⣿⣿⣿⡕⣿⣿⣿⣿⣿⣿⣿⡇⡹⢜⡄⠀⣿⣿⣿⣿⣿⣿⣿⣿⣿⣿⣿⣿⣿⣿⣿⣿⣿⣿⣿⣿⣿⣿⣿⢕⢌⣿⣿⣿⣿⣿⣿⣿⢱⣿⣿⣿⣿⣿⣿⢏⢕⢕⢕⢕⢕⢕⢕⢕⢕⢕⢕⢕⢕⢕⢕⢕⢕⢕⢕⢕⣿⣿⣿⣿⣿⣿⣿⣿⣿⣿⣿⣿⣿⣿⣿⣿⣿⣿⣿⣿⣿⣿⣿⣿⣿⣿⢟⢕⢕⢕⢕⢕⢕⢕⢕⢕⢕⢕⢕⢕⢕⢕⢕⢱⣿⢇⢕⢕⢕⢕⢰⣿⣿⣿⣿⣿⣿⣿⣿⠀</a:t>
            </a:r>
            <a:br/>
            <a:r>
              <a:t>⠕⢕⢕⢕⢕⢕⢕⢕⢕⢕⢕⢕⢕⣱⣾⣼⢏⢕⢕⢕⢕⢕⢕⢨⣷⢷⡕⢕⢕⣕⢕⢕⢕⢕⢕⢕⢕⢘⣉⣿⢕⢕⢕⢕⢕⢕⢕⢕⢕⢕⢕⢕⢕⢕⢕⢕⢕⢕⢕⢕⢕⢕⢕⢕⢕⢕⢕⢕⢜⢻⣿⣿⣿⣿⣷⣧⡜⢟⢿⣿⣿⣿⣿⣿⣿⣿⣿⣿⣿⣿⣿⣿⡇⣿⣿⣿⡇⢱⣜⢻⣿⢿⣧⣝⢻⢿⣿⣿⡇⢻⣿⣿⣿⣿⣿⣿⡇⡘⢕⠐⡟⣿⣿⣿⣿⣿⣿⣿⣿⣿⣿⣿⣿⣿⣿⣿⣿⣿⣿⣿⣿⣿⣿⡿⢕⢄⣿⣿⣿⣿⣿⣿⡟⢸⣿⣿⣿⣿⣿⡟⢕⢕⢕⢕⢕⢕⢕⢕⢕⢕⢕⢕⢕⢕⢕⢕⢕⢕⢕⢕⣾⣿⣿⣿⣿⣿⣿⣿⣿⣿⣿⣿⣿⣿⣿⣿⣿⣿⣿⣿⣿⣿⣿⣿⣿⣿⢕⢕⢕⢕⢕⢕⢕⢕⢕⢕⢕⢕⢕⢕⢕⢕⢕⢱⣿⡇⢕⢕⢕⢕⢕⣿⣿⣿⣿⣿⣿⣿⣿⣿⠀</a:t>
            </a:r>
            <a:br/>
            <a:r>
              <a:t>⢕⢕⢕⢕⢕⢕⢕⢕⢕⢕⢕⢕⣴⣿⣿⢏⢕⢕⢕⢕⢕⢕⢕⢸⣿⣾⢕⢕⢕⣿⣷⣕⢕⢕⢕⢕⢕⢔⢻⢟⢕⢕⢕⢕⢕⢕⢕⢕⢕⢕⢕⠕⢑⢁⢁⢁⢁⢁⢑⢕⠕⢕⢕⢕⢕⢕⢕⢕⢕⢕⢜⢝⢿⣿⣿⣿⣿⣷⣕⢜⢻⢿⣿⣿⣿⣿⣿⣿⣿⣿⣿⣿⡇⣿⣿⣿⢕⣸⣿⣷⣵⣜⢝⢏⢝⢕⢕⢝⢕⢸⣿⣿⣿⣿⣿⣿⡇⢙⡁⢡⣇⣿⣿⣿⣿⡏⢿⣿⣿⣿⣿⣿⣿⣿⣿⣿⣿⣿⣿⣿⣿⣿⣿⢕⢕⢕⠸⣿⣿⣿⣿⣿⡇⣸⣿⣿⣿⣿⡿⢕⢕⢕⢕⢕⢕⢕⢕⢕⢕⢕⢕⢕⢕⢕⢕⢕⢕⢕⢕⣼⣿⣿⣿⣿⣿⣿⣿⣿⣿⣿⣿⣿⣿⣿⣿⣿⣿⣿⣿⣿⣿⣿⣿⣿⣿⢇⢕⢕⢕⢕⢕⢕⢕⢕⢕⢕⢕⢕⢕⠕⢕⢕⢕⣾⣿⢕⢕⢕⢕⢕⢡⣿⣿⣿⣿⣿⣿⣿⣿⣿⠀</a:t>
            </a:r>
            <a:br/>
            <a:r>
              <a:t>⢕⢕⢕⢕⢕⢕⢕⢕⢕⢕⢑⣾⣿⣿⢇⢕⢕⢕⢕⢕⢕⢕⢕⢸⣿⣿⢕⢕⢕⢹⣿⣿⣿⣷⣕⢕⢕⢕⢘⢇⢕⢕⢕⢕⢕⢕⢕⢕⢕⢕⢕⢄⢕⢕⢕⢕⢕⢕⢕⢕⢕⢕⢔⢕⢕⢕⢕⢕⢕⢕⢕⢕⢕⢝⢻⣿⣿⣿⣿⣿⣧⡕⢝⢿⣿⣿⣿⣿⣿⣿⣿⣿⡇⢿⣿⣿⢕⣿⣿⣿⣿⣿⣿⣿⣷⣷⣷⣷⣾⢸⣽⣿⣿⣿⣿⣿⡇⢘⣼⢪⣼⣿⣿⣿⣿⣧⢸⣿⣿⣿⣿⣿⣿⣿⣿⣿⣿⣿⣿⣿⣿⣿⣿⢕⢕⢕⠸⣿⣿⣿⣿⡿⢕⣿⣿⣿⣿⣿⢇⢕⢕⢕⢕⢕⢕⢕⢕⢕⢕⢕⢕⢕⢕⢕⢕⢕⢕⢕⣸⣿⣿⣿⣿⣿⣿⣿⣿⣿⣿⣿⣿⣿⣿⣿⣿⣿⣿⣿⣿⣿⣿⣿⣿⣿⡿⢕⢕⢕⢕⢕⢕⢕⢕⢕⢕⢕⢕⢕⢱⣿⢕⢕⣼⣿⡇⢕⢕⢕⢕⢕⣾⣿⣿⣿⣿⣿⣿⣿⣿⡿⠀</a:t>
            </a:r>
            <a:br/>
            <a:r>
              <a:t>⢕⢕⢕⢕⢕⢕⢕⢕⢕⣅⣿⣿⣿⢕⢕⢕⢕⢕⢕⢕⢕⢕⢕⢜⣿⡏⢕⢕⢕⢸⣿⣿⣿⣿⣿⣧⡕⢕⢕⢕⢕⢕⢕⢕⢕⢕⢕⢕⢕⢕⢕⢕⢕⡕⢕⡕⡕⠕⣕⡕⢱⢕⣕⠕⢕⠕⢕⢕⠕⢕⢕⢕⢕⢕⢕⢜⠟⢿⣿⣿⣿⣿⣧⡕⢜⢝⠿⣿⣿⣿⣿⣿⣿⢸⣿⡏⢕⣿⣿⣿⣿⣿⣿⣿⣿⣿⣿⣿⣿⡕⠹⣿⣿⣿⣿⣿⣗⢜⣿⡿⣿⣿⣿⣿⣿⣿⢸⣿⣿⣿⣿⣿⣿⣿⣿⣿⣿⣿⣿⣿⣿⣿⣿⢕⢕⢕⢕⣿⣿⣿⣿⢕⢕⣿⣿⣿⣿⣿⢕⢕⢕⢕⢕⢕⢕⢕⢕⢕⢕⢕⢕⢕⢕⢕⢕⢕⢕⢱⣿⣿⣿⣿⣿⣿⣿⣿⣿⣿⣿⣿⣿⣿⣿⣿⣿⣿⣿⣿⣿⣿⣿⣿⣿⣿⡇⢕⢕⢕⢕⢕⢕⢕⢕⢕⢕⢕⢕⢱⣾⡏⢕⣰⣿⣿⢇⢕⢕⢕⢕⢡⣿⣿⣿⣿⣿⣿⣿⣿⣿⢇⠀</a:t>
            </a:r>
            <a:br/>
            <a:r>
              <a:t>⢕⢕⢕⢕⢕⢕⢕⢕⣵⣿⣿⡿⢕⢕⢕⢕⢕⢕⢕⢕⢕⢕⢕⢕⢿⡇⢕⢕⢕⢜⣿⣿⣿⣿⣿⣿⣧⢕⢕⢕⢕⢕⢕⢕⢕⢕⢕⢕⢕⢕⢕⣾⣿⣿⣿⣿⣿⣿⣿⣷⣾⣯⣽⣟⣜⣳⠕⠁⢄⢕⠕⢕⢕⢕⢕⢕⠄⢁⠙⢿⣿⣿⣿⣿⡧⡕⢜⢝⢻⣿⣿⣿⣿⣼⣿⡇⢸⣿⣿⣿⣿⣿⣿⣿⣿⣿⣿⣿⣿⣷⢜⣻⣿⣿⣿⣿⣿⢜⣿⣿⣿⣿⣿⣿⣿⣿⢜⣿⣿⣿⣿⣿⣿⣿⣿⣿⣿⣿⣿⣿⣿⣿⣿⢕⢕⢕⢔⢕⢝⢕⢔⢕⢕⣿⣿⣿⣿⡇⢕⢕⢕⢕⢕⢕⢕⢕⢕⢕⢕⢕⢕⢕⢕⢕⢕⢕⢱⣿⣿⣿⣿⣿⣿⣿⣿⣿⣿⣿⣿⣿⣿⣿⣿⣿⣿⣿⣿⣿⣿⣿⣿⣿⣿⣿⢕⢕⢕⢕⢕⢕⢕⢕⢕⢕⢕⢕⢡⣿⣿⡇⣱⣿⣿⣿⢕⢕⢕⢕⢕⣾⣿⣿⣿⣿⣿⣿⣿⣿⢏⣼⠀</a:t>
            </a:r>
            <a:br/>
            <a:r>
              <a:t>⢕⢕⢕⢕⢕⢕⣱⣾⣿⣿⡟⢕⢕⢕⢕⢕⢕⣱⡕⢕⢕⢕⢕⢕⢸⢇⢕⢕⢕⢕⣿⣿⣿⣿⣿⣿⣿⡇⢕⢕⢕⢕⢕⢕⢕⢕⢕⢕⢕⢕⢸⣿⣿⣿⣿⣿⣿⣿⣿⣿⣿⣿⣿⣿⣿⣷⣾⣿⡿⢇⠀⠀⠑⠕⢕⢕⠐⠀⠀⠀⠘⠻⣿⣿⣯⣌⢧⢕⢕⢝⢿⣿⣿⣇⣿⡇⢸⣿⣿⣿⣿⣿⣿⣿⣿⣿⣿⣿⣿⣿⡇⢱⣿⣿⣿⣿⣿⢕⢸⣿⣿⣿⣿⣿⣿⣿⢕⣿⣿⣿⣿⣿⣿⣿⣿⣿⣿⣿⣿⣿⣿⣿⣿⢕⢕⢕⢕⢕⢕⢄⢕⢕⢕⣿⣿⣿⣿⢕⢕⢕⢕⢕⠕⢕⠕⢕⢕⢕⢕⢕⢕⢕⢕⢕⢕⢕⣿⣿⣿⣿⣿⣿⣿⣿⣿⣿⣿⣿⣿⣿⣿⣿⣿⣿⣿⣿⣿⣿⣿⣿⣿⣿⣿⡟⢕⢕⢕⢕⢕⢕⢕⢕⢕⢕⢕⣱⣿⣿⣿⣿⣿⣿⣿⡏⢕⢕⢕⢕⢰⣿⣿⣿⣿⣿⣿⣿⣿⡟⢱⣿⠀</a:t>
            </a:r>
            <a:br/>
            <a:r>
              <a:t>⢕⢕⢕⢕⢕⣱⣿⣿⣿⡿⢕⢕⢕⢕⢕⣱⣾⣿⡇⢕⢕⢕⢕⢕⢕⢇⢕⢕⢕⢕⢸⣿⣿⣿⣿⣿⣿⣿⢕⢕⢕⢕⢕⢕⢕⢕⢕⠕⡕⢕⣿⣿⣿⣿⣿⣿⣿⣿⣿⣿⣿⣿⣿⡟⠑⠟⢿⣿⣿⣷⣧⣴⣄⠀⠀⠁⠀⠀⠀⠀⠀⠀⠈⢻⣿⣿⣜⢇⢕⢕⢕⢝⢿⣿⣿⣇⢸⣿⣿⣿⣿⣿⣿⣿⣿⣿⣿⣿⣿⣿⣿⡕⠪⢰⡗⣻⡻⡇⢕⢻⣿⣿⣿⣿⣿⣿⡕⢻⣿⣿⣿⣿⣿⣿⣿⣿⣿⣿⣿⣿⣿⣿⣿⢕⢕⢕⢕⢕⢕⢕⢕⢕⢕⢛⣯⣿⢏⢕⢕⢕⢕⢕⢰⣆⣽⢕⢕⢕⢕⢕⢕⢕⢕⢕⢕⣾⣿⣿⣿⣿⣿⣿⣿⣿⣿⣿⣿⣿⣿⣿⣿⣿⣿⣿⣿⣿⣿⣿⣿⣿⣿⣿⣿⢇⢕⢕⢕⢕⢕⢕⢕⢕⢕⢕⢱⣿⣿⣿⣿⣿⣿⣿⣿⢇⢕⢕⢕⢕⣿⣿⣿⣿⣿⣿⣿⣿⡿⢱⣿⣿⠀</a:t>
            </a:r>
            <a:br/>
            <a:r>
              <a:t>⢕⢕⢕⠱⣾⣿⣿⣿⣿⢇⢕⢕⢕⣱⣾⣿⣿⣿⢇⢕⢕⢕⢕⢕⢕⢕⢕⢕⢕⢕⢕⢹⣿⣿⣿⣿⣿⣿⣇⢕⢕⢕⢕⢕⠕⣱⣵⣿⡇⢱⣿⣿⣿⣿⣿⣿⣿⣿⣿⣿⣿⣿⡟⠁⠀⠀⠀⢜⢝⢝⠙⠉⠁⠀⠀⢀⢀⢀⠀⠀⠀⠀⠀⠀⠘⢿⣧⣜⡱⢕⢕⢕⢕⢝⣷⠋⢸⣿⣿⣿⣿⣿⣿⣿⣿⣿⣿⣿⣿⣿⣿⣧⢕⢑⢌⠸⢜⡕⢕⢕⢿⣿⣿⣿⣿⣿⡇⢜⣿⣿⣿⣿⣿⣿⣿⣿⣿⣿⣿⣿⣿⣿⣿⢕⢕⢕⢕⢕⢕⢕⢕⢕⢕⠞⣃⡼⢕⢕⢕⢕⢕⣕⣼⣿⡟⢕⢕⢕⢕⢕⢕⢕⢕⢕⣾⣿⣿⣿⣿⣿⣿⣿⣿⣿⣿⣿⣿⣿⣿⣿⣿⣿⣿⣿⣿⣿⣿⣿⣿⣿⣿⣿⡿⢕⢕⢕⢕⢕⢕⢕⢕⢕⢕⠕⣾⣿⣿⣿⣿⣿⣿⣿⡟⢕⢕⢕⢕⢸⣿⣿⣿⣿⣿⣿⣿⣿⢇⣾⣿⣿⠀</a:t>
            </a:r>
            <a:br/>
            <a:r>
              <a:t>⡵⢕⣼⣿⣿⣿⣿⡿⢇⢕⢕⢑⣶⣿⡟⢕⣿⡟⢕⢕⢕⢕⢕⢕⢕⢕⢕⢕⢕⢕⢕⢕⢿⣿⣿⣿⣿⣿⣷⢕⢕⢕⢕⢱⣼⣿⣿⣿⣿⢸⣿⣿⣿⣿⣿⣿⣿⣿⣿⣿⣿⣿⠕⠀⠀⢄⢕⢕⢕⠑⠀⠀⢀⢄⢕⢕⠕⠑⠄⠀⠀⠀⠀⠀⠀⢅⠝⣿⡗⢕⢕⢕⢕⢕⢜⢇⢕⣿⣿⣿⣿⣿⣿⣿⣿⣿⣿⣿⣿⣿⣿⣿⣇⢱⢪⢑⣽⢿⢔⢕⢜⣿⣿⣿⣿⣿⣇⢕⢸⣿⣿⣿⣿⣿⣿⣿⣿⣿⣿⣿⣿⣿⣿⢕⢕⢕⢕⢕⢕⢕⢕⢕⢠⢤⡏⢇⢕⢕⢕⢕⣼⣿⣿⣿⢇⢕⢕⢕⢕⢕⢕⢕⢕⣼⣿⣿⣿⣿⣿⣿⣿⣿⣿⣿⣿⣿⣿⣿⣿⣿⣿⣿⣿⣿⣿⣿⣿⣿⣿⣿⣿⣿⡇⢕⢕⢕⢕⢕⢕⢕⢕⢕⢕⣼⣿⣿⣿⣿⣿⣿⣿⣿⢇⢕⢕⢕⢕⣿⣿⣿⣿⣿⣿⣿⣿⢏⣸⣿⣿⣿⠀</a:t>
            </a:r>
            <a:br/>
            <a:r>
              <a:t>⣵⣿⣿⣿⣿⣿⢏⢕⢕⢕⣵⣿⡿⢏⢕⢸⣿⢕⢕⢕⢕⢕⢕⢕⢕⢕⢕⢕⢕⢕⢕⢕⢌⣿⣿⣿⣿⣿⣿⡕⢕⢕⢕⢸⣿⣿⣿⣿⣿⣾⣿⣿⣿⣿⣿⣿⣿⣿⣿⣿⣿⡇⠀⢀⢕⢕⢕⢕⠑⠀⠀⢔⢕⢕⢕⠁⠀⠀⠀⠀⠀⠀⠀⠀⠀⠀⢕⢘⢻⣇⡑⢕⢕⢕⢕⢕⢕⢻⣿⣿⣿⣿⣿⣿⣿⣿⣿⣿⣿⣿⣿⣿⣿⣇⢔⢜⢬⣪⢕⢖⢕⢸⣿⣿⣿⣿⣿⢕⢕⣿⣿⣿⣿⣿⣿⣿⣿⣿⣿⣿⣿⣿⣿⢕⢕⢕⢕⢕⢕⢕⠕⢕⢐⠸⡇⢕⢕⢕⢕⣱⣿⣿⣿⡟⢕⢕⢕⢕⢕⢕⢕⢕⣼⣿⣿⣿⣿⣿⣿⣿⣿⣿⣿⣿⣿⣿⣿⣿⣿⣿⣿⣿⣿⣿⣿⣿⣿⣿⣿⣿⣿⣿⢕⢕⢕⢕⢕⢕⢕⢕⢕⢕⣵⣿⣿⣿⣿⣿⣿⣿⣿⡿⢕⢕⢕⢕⣼⣿⣿⣿⣿⣿⣿⣿⡟⣱⣿⣿⣿⣿⠀</a:t>
            </a:r>
            <a:br/>
            <a:r>
              <a:t>⣿⣿⣿⣿⢟⢕⢕⢕⢕⣼⣿⡟⢕⢕⢕⣿⢇⢕⢕⢕⢕⢕⢕⢕⢕⢕⢕⢕⢕⢕⢕⢕⢕⢸⣿⣿⣿⣿⣿⡇⢕⢕⢕⣿⣿⣿⣿⣿⣿⣿⣿⣿⣿⣿⣿⣿⣿⣿⣿⣿⣿⢕⠀⢕⢕⢕⢕⢕⢀⠀⢕⢕⢕⢕⢕⠀⠀⢀⢀⠀⠀⠀⠀⠀⠀⠀⠑⢕⢅⢹⣧⢕⡕⢕⢕⣷⣕⢺⣿⣿⣿⣿⣿⣿⣿⣿⣿⣿⣿⣿⣿⣿⣿⣿⣗⢕⣾⣽⡕⢰⣰⣇⢹⣿⣿⣿⣿⡕⢕⠙⣿⣿⣿⣿⣿⣿⣿⣿⣿⣿⣿⣿⣿⡇⢕⢕⢕⢕⢕⢕⢑⢕⡕⢰⢕⢕⢕⢕⢡⣿⣿⣿⣿⢇⢕⢕⢕⢕⢕⢕⢕⣼⣿⣿⣿⣿⣿⣿⣿⣿⣿⣿⣿⣿⣿⣿⣿⣿⣿⣿⣿⣿⣿⣿⣿⣿⣿⣿⣿⣿⣿⡇⢕⢕⢕⢕⢕⢕⢕⢕⢕⣰⣿⣿⣿⣿⣿⣿⣿⣿⣿⡇⢕⢕⢕⢱⣿⣿⣿⣿⣿⣿⣿⡿⢱⣿⣿⣿⣿⣿⠀</a:t>
            </a:r>
            <a:br/>
            <a:r>
              <a:t>⣿⣿⢟⢕⢕⢕⢕⢕⢱⡿⢇⢕⢕⢕⣸⢏⢕⢕⢕⢕⢕⢕⢕⢕⢕⢕⢕⢕⢕⢕⢕⢕⢕⢕⢜⢻⣿⣿⣿⣷⢕⢕⢸⣿⣿⣿⣿⣿⣿⣿⣿⣿⣿⣿⣿⣿⣿⣿⣿⣿⣿⠀⠀⢕⢕⢕⢕⢕⢕⢔⢕⢕⢕⢕⠀⠀⠄⢕⢕⠀⠀⠀⢀⠀⠀⠀⠀⠑⢕⢄⢸⣷⣣⡑⠕⢸⣿⣷⣿⣿⣿⣿⣿⣿⣿⣿⣿⣿⣿⣿⣿⣿⣿⣿⣿⣷⣿⣿⣇⢰⣿⣿⣵⢹⣿⣿⣿⡇⠕⢔⢻⣿⣿⣿⣿⣿⣿⣿⣿⣿⣿⣿⣿⣧⢕⢕⢕⢕⢕⢕⢳⢣⡄⡕⢕⢕⢕⢱⣿⣿⣿⣿⡟⢕⢕⢕⢕⢕⢕⢕⣼⣿⣿⣿⣿⣿⣿⣿⣿⣿⣿⣿⣿⣿⣿⣿⣿⣿⣿⣿⣿⣿⣿⣿⣿⣿⣿⣿⣿⣿⡿⢕⢕⢕⢕⢕⢕⢕⢕⢕⣱⣿⣿⣿⣿⣿⣿⣿⣿⣿⣿⢕⢕⢕⢱⣿⣿⣿⣿⣿⣿⣿⢟⢕⣿⣿⣿⣿⣿⣿⠀</a:t>
            </a:r>
            <a:br/>
            <a:r>
              <a:t>⡿⢝⢕⢕⢱⣵⢕⢕⢟⢕⢕⢕⢕⢕⡟⢕⢕⢕⢕⢕⢕⢕⢕⢕⢕⢕⢕⢕⢕⢕⢕⢕⢕⢕⢕⢜⢿⣿⣿⣿⢕⢡⣾⣿⣿⣿⣿⣿⣿⣿⣿⣿⣿⣿⣿⣿⣿⣿⣿⣿⣧⢀⠕⢕⢕⢕⢕⢕⢕⢕⢕⢕⢕⠀⠀⢀⢐⠑⠀⠀⢀⢕⢕⢕⠀⠀⠀⠀⢕⢕⢕⢻⣿⣿⣥⢜⣿⣿⣿⣿⣿⣿⣿⣿⣿⣿⣿⣿⣿⣿⣿⣿⣿⣿⣿⣿⣿⣿⣿⣿⣿⣿⣿⣧⡝⢿⣿⣿⡕⢜⢜⢿⡟⢹⣿⣿⣿⣿⣿⣿⣿⣿⣿⣿⡕⢕⢕⢕⢕⣕⢕⢕⢅⢕⢕⢕⢕⣾⣿⣿⣿⣿⢇⢕⢕⢕⢕⢕⢕⣾⣿⣿⣿⣿⣿⣿⣿⣿⣿⣿⣿⣿⣿⣿⣿⣿⣿⣿⣿⣿⣿⣿⣿⣿⣿⣿⣿⣿⣿⡿⢕⢕⢕⢕⢕⢕⢕⢕⢕⣱⣿⣿⣿⣿⣿⣿⣿⣿⣿⣿⡿⢕⢕⢕⣾⣿⣿⣿⣿⣿⣿⢟⢕⣾⣿⣿⣿⣿⣿⣿⠀</a:t>
            </a:r>
            <a:br/>
            <a:r>
              <a:t>⢕⢕⢑⣼⣿⣿⢇⢕⢕⢕⢕⢕⢕⡸⢕⢕⢕⢕⢕⢕⢕⢕⢕⢕⢕⢕⢕⢕⢕⢕⢕⢕⢕⢕⢕⢕⢔⢹⣿⣿⡕⢸⣿⣿⣿⣿⣿⣿⣿⣿⣿⣿⣿⣿⣿⣿⣿⣿⣿⣿⣿⡕⠅⢕⢕⢕⢕⢕⢕⢕⢕⢕⢕⢄⢄⢕⢕⠀⠀⢔⢕⢕⢕⠑⠀⢀⢕⢄⠑⢔⢱⢑⢻⣿⣿⣷⣿⣿⣿⣿⣿⣿⣿⣿⣿⣿⣿⣿⣿⣿⣿⣿⣿⣿⣿⣿⣿⣿⣿⣿⣿⣿⣿⣿⣿⣎⣿⣿⣇⢱⣘⢦⠐⢱⢹⣿⣿⣿⣿⣿⣿⣿⣿⣿⡇⢕⢕⢕⣼⣿⡇⢕⢔⢕⢕⢕⢘⢝⣟⢻⢿⡟⢕⢕⢕⢕⢕⢱⣾⣿⣿⣿⣿⣿⣿⣿⣿⣿⣿⣿⣿⣿⣿⣿⣿⣿⣿⣿⣿⣿⣿⣿⣿⣿⣿⣿⣿⣿⡟⢕⢕⢕⢕⢕⢕⢕⢕⢕⢱⣿⣿⣿⣿⣿⣿⣿⣿⣿⣿⣿⡇⢕⢕⣸⣿⣿⣿⣿⣿⣿⢏⢕⣼⣿⣿⣿⣿⣿⣿⣿⠀</a:t>
            </a:r>
            <a:br/>
            <a:r>
              <a:t>⢕⣼⣿⣿⣿⢏⢕⢕⢕⢕⢕⢕⢑⢇⢕⢕⢕⢕⢕⢕⢕⢕⢕⢕⢕⢕⢕⢕⢕⢕⢕⢕⢕⢕⢕⢕⢕⢕⢝⣿⣧⢕⣿⣿⣿⣿⣿⣿⣿⣿⣿⣿⣿⣿⣿⣿⣿⣿⣿⣿⣿⣧⣵⣵⡕⢕⢕⢕⢕⢕⢕⢕⢕⢕⢕⢕⢕⢔⢕⢕⢕⠕⠁⢀⢄⢕⢕⢱⡔⠄⢜⣷⡜⣿⣿⣿⣿⣿⣿⣿⣿⣿⣿⣿⣿⣿⣿⣿⣿⣿⣿⣿⣿⣿⣿⣿⣿⣿⣿⣿⣿⣿⣿⣿⣿⣿⣿⣧⡻⢕⢽⣾⣵⡘⢕⢜⣿⣿⣿⣿⣿⣿⣿⣿⣇⢕⢕⢱⣿⣿⡇⢕⢕⢕⢕⢕⢞⢻⢿⢿⣷⢕⢕⢕⢕⢕⢕⢟⢻⢿⢿⢿⣿⣿⣿⣿⣿⣿⣿⣿⣿⣿⣿⣿⣿⣿⣿⣿⣿⣿⣿⣿⣿⣿⣿⣿⣿⢟⢕⢕⢕⢕⢕⢕⢕⢕⢕⢕⣾⣿⣿⣿⣿⣿⣿⣿⣿⣿⣿⣿⢇⢕⢡⣿⣿⣿⣿⣿⣿⢇⢕⣼⣿⣿⣿⣿⣿⣿⣿⣿⠀</a:t>
            </a:r>
            <a:br/>
            <a:r>
              <a:t>⣿⣿⣿⡿⢕⢕⢕⢕⢕⢕⢕⢕⡎⢕⢕⢕⢕⢕⢕⢕⢕⢕⢕⢕⢕⢕⢕⢕⢕⢕⢕⢕⢕⢕⢕⢕⢕⢕⢕⠻⣿⡕⢿⣿⣿⣿⣿⣿⣿⣿⣿⣿⣯⢝⢻⣿⣿⣿⣿⣿⣿⣿⡕⠑⠑⢕⢕⢕⢕⢕⢕⢕⢕⢕⢕⢕⢕⢕⢕⢕⢕⢔⢕⢕⢕⢕⢕⣾⣷⡕⠁⣿⣿⣿⣿⣿⣿⣿⣿⣿⣿⣿⣿⣿⣿⣿⣿⣿⣿⣿⣿⣿⣿⣿⣿⣿⣿⣿⣿⣿⣿⣿⣿⣿⣿⣿⣿⣿⣷⡕⢜⣿⣿⣿⣝⢕⢜⣿⣿⣿⣿⣿⣿⣿⣿⢕⢕⣸⣿⣿⢇⢕⢕⢕⢕⣾⣷⣷⣷⣵⡕⢕⢕⢕⢕⡕⢕⢕⢕⢕⢕⢕⢕⢕⢜⢝⢝⢝⢟⢟⢟⢻⢿⢿⢿⢿⢿⣿⣿⣿⣿⣿⣿⣿⣿⡿⢇⢕⢕⢕⢕⢕⢕⢕⢕⢕⢕⣾⢿⣿⣿⣿⣿⣿⣿⣿⣿⣿⣿⡟⢕⢕⣼⣿⣿⣿⣿⣿⡇⢕⣼⣿⣿⣿⣿⣿⣿⣿⣿⣿⠀</a:t>
            </a:r>
            <a:br/>
            <a:r>
              <a:t>⣿⣿⢟⢕⢕⢕⢕⢕⢕⢕⢕⡰⢕⢕⢕⢕⢕⢕⢕⢕⢕⢕⢕⢕⢕⢕⢕⢕⢕⢕⢕⢕⢕⢕⢕⢕⢕⢕⢅⣕⢟⢧⠸⣿⣿⣿⣿⣿⣿⣿⣿⣿⡿⢗⢕⢜⢝⢿⣿⣿⣿⣿⣷⢄⠀⠕⢕⢕⢕⢕⢕⢕⢕⢕⢕⢕⢕⢕⢕⢕⢕⢕⢕⣱⣕⢕⣼⣿⣿⣷⢄⣿⣿⣿⣿⣿⣿⣿⣿⣿⣿⣿⣿⣿⣿⣿⣿⣿⣿⣿⣿⣿⣿⣿⣿⣿⣿⣿⣿⣿⣿⣿⣿⣿⣿⣿⣿⣿⣿⣿⣧⣹⣿⣿⣿⣧⢕⢹⣻⣿⣿⣿⣿⣿⣿⡇⢑⣿⣿⣿⢜⢕⢕⢕⣾⣿⣿⣿⣿⡿⢕⢕⢕⣱⣿⣿⣿⣿⣿⣷⣷⣷⣷⣵⣵⣵⣵⣕⣕⣕⣕⣕⣕⣕⢕⢕⢕⢕⢕⢕⢕⢕⢕⢕⢕⢕⢕⢕⢕⢕⢕⢕⢕⢕⢕⢕⣸⢏⣾⣿⣿⣿⣿⣿⣿⣿⣿⣿⣿⢇⢕⢡⣿⣿⣿⣿⣿⢏⢕⣱⣿⣿⣿⣿⣿⣿⣿⣿⣿⣿⠀</a:t>
            </a:r>
            <a:br/>
            <a:r>
              <a:t>⣿⢏⢕⢕⢕⢕⢕⢕⢕⢕⢱⢕⢕⢕⢕⢕⢕⢕⢕⢕⢕⢕⢕⢕⢕⢕⢕⢕⢕⢕⢕⢕⢕⢕⢕⢕⢕⢕⣿⣿⣧⢱⢕⢿⣿⣿⣿⣿⣿⣿⣿⣿⣧⣧⣵⣕⣕⢑⠑⢝⢻⢿⣿⣧⢀⠀⠑⢕⢕⢕⢕⢕⢕⢕⢕⢕⢕⢕⢕⢕⢕⢕⢕⢻⣿⣿⣿⣿⣿⣿⣷⣿⣿⣿⣿⣿⣿⣿⣿⣿⣿⣿⣿⣿⣿⣿⣿⣿⣿⣿⣿⣿⣿⣿⣿⣿⣿⣿⣿⣿⣿⣿⣿⣿⣿⣿⣿⣿⣿⣿⣿⣿⣿⣿⣿⣿⣿⣇⢹⣿⣿⣿⣿⣿⣿⣷⢸⣿⣿⡇⢕⢕⢕⣾⣿⣿⣿⣿⣿⢕⢕⢕⣼⣿⣿⣿⣿⣿⣿⣿⣿⣿⣿⣿⣿⣿⣿⣿⣿⣿⣿⣿⣿⣿⣿⣿⣿⣿⣿⣿⣿⣿⣿⢏⢕⢕⢕⢕⢕⢕⢕⢕⢕⢕⢕⢱⢇⣾⣿⣿⣿⣿⣿⣿⣿⣿⣿⣿⡟⢕⢕⣾⣿⣿⣿⣿⢇⢕⣱⣿⣿⣿⣿⣿⣿⣿⣿⣿⣿⣿⠀</a:t>
            </a:r>
            <a:br/>
            <a:r>
              <a:t>⢕⢕⢕⢕⢕⢕⢕⢕⢕⢕⢇⢕⢕⢕⢕⢕⢕⢕⢕⢕⢕⢕⢕⢕⢕⢕⢕⢕⢕⢕⢕⢕⢕⢕⢕⢕⢕⢸⣿⣿⣿⣧⡕⠸⣿⣿⣿⣿⣿⣿⣿⣿⣿⣿⣿⣿⡟⢑⠀⠁⠑⠕⠘⠙⠣⢄⢔⢕⢧⣷⡷⡵⢕⢕⢕⢕⢕⢕⢕⢕⠕⢑⣱⣾⣿⣿⣿⣿⣿⣿⣿⣿⣿⣿⣿⣿⣿⣿⣿⣿⣿⣿⣿⣿⣿⣿⣿⣿⣿⣿⣿⣿⣿⣿⣿⣿⣿⣿⣿⣿⣿⣿⣿⣿⣿⣿⣿⣿⣿⣿⣿⣿⣿⣿⣿⣿⣿⣿⣷⣿⣿⣿⣿⣿⣿⣿⡕⢿⣿⢇⢕⢕⣾⣿⣿⣿⣿⣿⢇⢕⣱⣿⣿⣿⣿⣿⣿⣿⣿⣿⣿⣿⣿⣿⣿⣿⣿⣿⣿⣿⣿⣿⣿⣿⣿⣿⣿⣿⣿⣿⣿⡿⢕⢕⢕⢕⢕⢕⢕⢕⢕⢕⢕⢕⢱⢇⣾⣿⣿⣿⣿⣿⣿⣿⣿⣿⣿⣿⢇⢕⣸⣿⣿⣿⣿⢏⢕⢱⣿⣿⣿⣿⣿⣿⣿⣿⣿⣿⣿⣿⠀</a:t>
            </a:r>
            <a:br/>
            <a:r>
              <a:t>⢕⢕⢕⢕⢕⢕⢕⢕⢕⡔⢕⢕⢕⢕⢕⢕⢕⢕⢕⢕⢕⢕⢕⢕⢕⢕⢕⢕⢕⢕⢕⢕⢕⢕⢕⢕⢕⣾⣿⣿⣿⣿⣧⣕⣿⣿⣿⣿⣿⣿⣿⣿⣿⣿⣿⣿⣷⣿⣿⣿⣷⣷⣴⣄⢀⠀⠀⠑⠕⢝⢼⢕⢕⠑⠑⠑⠁⠁⠀⠀⣠⣾⣿⣿⣿⣿⣿⣿⣿⣿⣿⣿⣿⣿⣿⣿⣿⣿⣿⣿⣿⣿⣿⣿⣿⣿⣿⣿⣿⣿⣿⣿⣿⣿⣿⣿⣿⣿⣿⣿⣿⣿⣿⣿⣿⣿⣿⣿⣿⣿⣿⣿⣿⣿⣿⣿⣿⣿⣿⣿⣿⣿⣿⣿⣿⣿⣿⣜⡟⢕⢕⣼⣿⣿⣿⣿⣿⣏⣱⣾⣿⣿⣿⣿⣿⣿⣿⣿⣿⣿⣿⣿⣿⣿⣿⣿⣿⣿⣿⣿⣿⣿⣿⣿⣿⣿⣿⣿⣿⣿⢟⢕⢕⢕⢕⢕⢕⢕⢕⢕⢕⢕⢕⢱⢇⣾⣿⣿⣿⣿⣿⣿⣿⣿⣿⣿⣿⡿⢕⢱⣿⣿⣿⣿⡟⢕⢱⣿⣿⣿⣿⣿⣿⣿⣿⣿⣿⣿⣿⣿⠀</a:t>
            </a:r>
            <a:br/>
            <a:r>
              <a:t>⢕⢕⢕⢕⢕⢕⢕⢕⢕⢇⢕⢕⢕⢕⢕⢕⢕⢕⢕⢕⢕⢕⢕⢕⢕⢕⢕⢕⢕⢕⢕⢕⢕⢕⢕⢕⣼⣿⣿⣿⣿⣿⣿⣿⣿⢿⡿⣿⣿⣿⣿⣿⣿⣿⣿⣿⣿⣿⣿⣿⣿⣿⣿⣿⣿⣷⣶⣴⣄⡀⢑⢡⢥⣤⣤⣤⣴⣴⣶⣾⣿⣿⣿⣿⣿⣿⣿⣿⣿⣿⣿⣿⣿⣿⣿⣿⣿⣿⣿⣿⣿⣿⣿⣿⣿⣿⣿⣿⣿⣿⣿⣿⣿⣿⣿⣿⣿⣿⣿⣿⣿⣿⣿⣿⣿⣿⣿⣿⣿⣿⣿⣿⣿⣿⣿⣿⣿⣿⣿⣿⣿⣿⣿⣿⣿⣿⣿⣿⣕⣵⣿⣿⣿⣿⣿⣿⣿⣿⣿⣿⣿⣿⣿⣿⣿⣿⣿⣿⣿⣿⣿⣿⣿⣿⣿⣿⣿⣿⣿⣿⣿⣿⣿⣿⣿⣿⣿⣿⡿⢇⢕⢕⢕⢕⢕⢕⢕⢕⢕⢕⢕⢕⢱⢕⣼⣿⣿⣿⣿⣿⣿⣿⣿⣿⣿⣿⣿⢕⢕⣸⣿⣿⣿⡟⢕⢑⣿⣿⣿⣿⣿⣿⣿⣿⣿⣿⣿⣿⣿⣿⠀</a:t>
            </a:r>
            <a:br/>
            <a:r>
              <a:t>⢕⢕⢕⢕⢕⢕⢕⢕⢜⢕⢕⢕⢕⢕⢕⢕⢕⢕⢕⢕⢕⢕⢕⢕⢕⢕⢕⢕⢕⢕⢕⢕⢕⢕⢕⢑⣿⣿⣿⣿⣿⣿⣿⣿⢿⣿⣿⣿⣽⠍⢻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⣿⣿⣿⣿⣿⣿⣿⣿⣿⣿⣿⣿⣿⣿⣿⣿⣿⣿⣿⣿⣿⣿⣿⣿⣿⣿⣿⣿⣿⣿⣿⣿⣿⣿⢟⢕⢕⢕⢕⣱⣾⢇⢕⢕⢕⢕⢕⢕⢕⢕⣼⣿⣿⣿⣿⣿⣿⣿⣿⣿⣿⣿⣿⢏⢕⢱⣿⣿⣿⡏⢕⢕⣾⣿⣿⣿⣿⣿⣿⣿⣿⣿⣿⣿⣿⣿⣿⠀</a:t>
            </a:r>
            <a:br/>
            <a:r>
              <a:t>⢕⢕⢕⢕⢕⢕⢕⢕⢕⢕⢕⢕⢕⢕⢕⢕⢕⢕⢕⢕⢕⢕⢕⢕⢕⢕⢕⢕⢕⢕⢕⢕⢕⢕⢕⢸⣿⣿⣿⣿⣿⣿⣿⣿⢍⢍⢍⢍⢄⢄⠀⠻⣿⣿⣿⣿⣿⣿⣿⣿⣿⣿⣿⣿⣿⣿⣿⣿⣿⣿⣿⣿⣿⣿⣿⣿⣿⣿⣿⣿⣿⣿⣿⣿⣿⣿⣿⣿⣿⣿⣿⣿⣿⣿⣿⣿⣿⣿⣿⣿⣿⣿⣿⣿⣿⣿⣿⣿⣿⣿⣿⣿⣿⣿⣿⣿⣿⣿⣿⣿⣿⣿⣿⣿⣿⣿⣿⣿⣿⣿⣿⣿⣿⣿⣿⣿⣿⣿⣿⣿⣿⣿⣯⣽⣽⣕⣕⢑⠑⠁⢀⢀⢀⠀⠀⠁⠀⠀⠐⠑⠔⠕⠕⢜⢕⢍⢝⢟⢟⢿⣿⣿⣿⣿⣿⣿⣿⣿⣿⣿⣿⣿⣿⣿⣿⣿⢏⢕⢕⠕⣱⣿⣿⡏⢕⢕⢕⢕⢕⢕⢕⢕⣱⣿⣿⣿⣿⣿⣿⣿⣿⣿⣿⣿⣿⡟⢕⢕⣼⣿⣿⡟⢕⢱⣾⣿⣿⣿⣿⣿⣿⣿⣿⣿⣿⣿⣿⣿⣿⣿⠀</a:t>
            </a:r>
            <a:br/>
            <a:r>
              <a:t>⢕⢕⢕⢕⢕⢕⢕⢕⢕⢕⢕⢕⢕⢕⢕⢕⢕⢕⢕⢕⢕⢕⢕⢕⢕⢕⢕⢕⢕⢕⢕⢕⢕⢕⢕⣼⣿⣿⣿⣿⣿⣿⡏⢔⢕⢕⢕⢕⢕⢕⢕⢔⠀⠈⢹⣿⣿⣿⣿⣿⣿⡿⣿⣿⣿⣿⣿⣿⣿⣿⣿⣿⣿⣿⣿⣿⣿⣿⣿⣿⣿⣿⣿⣿⣿⣿⣿⣿⣿⣿⣿⣿⣿⣿⣿⣿⣿⣿⣿⣿⣿⣿⣿⣿⣿⣿⣿⣿⣿⣿⣿⣿⣿⣿⣿⣿⣿⣿⣿⣿⣿⣿⣿⣿⣿⣿⣿⣿⣿⣿⣿⣿⣿⣿⣿⣿⣿⣿⣿⣿⣿⣿⣿⢿⢟⢋⢅⢔⢕⢕⢕⢕⢕⢕⢕⢕⢕⢔⢔⢔⢔⢔⢄⢄⢄⢁⢁⠑⠑⠜⠄⢯⡿⣿⣿⣿⣿⣿⣿⣿⣿⣿⣿⣿⡟⢕⢕⢕⣵⣾⣿⣿⡟⢕⢕⢕⢕⢕⢕⢕⢅⣱⣿⣿⣿⣿⣿⣿⣿⣿⣿⣿⣿⣿⡟⢕⢕⢸⣿⣿⢏⢕⢱⣾⣿⣿⣿⣿⣿⣿⣿⣿⣿⣿⣿⣿⣿⣿⣿⡿⠀</a:t>
            </a:r>
            <a:br/>
            <a:r>
              <a:t>⢕⢕⢕⢕⢕⢕⢕⢕⢕⢕⢕⢕⢕⢕⢕⢕⢕⢕⢕⢕⢕⢕⢕⢕⢕⢕⢕⢕⢕⢕⢕⢕⢕⢕⢕⣾⣿⣿⣿⣿⣿⠃⢕⢕⢕⢕⢕⢕⢕⢕⢕⢕⢕⢕⢄⢉⢛⠙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⡕⣕⢱⣵⣥⣼⣷⣷⣧⣴⣴⣄⣅⡙⠙⠻⢿⣿⣿⣿⣿⣿⢏⢕⣕⣴⣿⣿⣿⣿⡿⢕⢕⢕⢕⢕⢕⣱⡞⢱⣿⣿⣿⣿⣿⣿⣿⣿⣿⣿⣿⣿⣟⢕⢕⣰⣿⣿⢏⢕⢱⣾⣿⣿⣿⣯⣾⣿⣿⣿⣿⣿⣿⣿⣿⣿⣿⡟⢕⠀</a:t>
            </a:r>
            <a:br/>
            <a:r>
              <a:t>⢕⢕⢕⢕⢕⢕⢕⢕⢕⢕⢕⢕⢕⢕⢕⢕⢕⢕⢕⢕⢕⢕⢕⢕⢕⢕⢕⢕⢕⢕⢕⢕⢕⢕⢕⣿⣿⣿⣿⣿⣿⢄⢕⢕⢕⢕⢕⢕⢕⢕⢕⢕⢕⢕⢕⢕⢕⢔⢸⣿⠿⠿⣿⣿⣿⣿⣿⣿⣿⣿⣿⣿⣿⣿⣿⣿⣿⣿⣿⣿⣿⣿⣿⣿⣿⣿⣿⣿⣿⣿⣿⣿⣿⣿⣿⣿⣿⣿⣿⣿⣿⣿⣿⣿⣿⣿⣿⣿⣿⣿⣿⣿⣿⣿⣿⣿⣿⣿⣿⣿⣿⣿⣿⣿⣿⣿⣿⣿⣿⣿⣿⣿⣿⣿⣿⣿⣿⣿⣿⣿⣿⢇⢕⢕⢕⣑⣕⣑⢵⠕⠕⠕⠕⠑⠑⠅⠕⠕⠖⠟⠔⠶⠿⢿⢿⣿⣿⣿⣿⣿⣿⣿⣿⣿⣿⣿⣷⣦⣤⣌⡙⠟⢇⢵⣾⣿⣿⣿⣿⣿⡟⢕⢕⢕⢕⢕⣱⣾⣿⡇⣸⣿⣿⣿⢟⢻⣿⣿⣿⣿⣿⣿⡿⢕⢕⢱⣿⡿⢇⢕⣵⣿⣿⡿⢟⣹⣿⣿⣿⣿⣿⣿⣿⣿⣿⣿⣿⢏⢕⢕⠀</a:t>
            </a:r>
            <a:br/>
            <a:r>
              <a:t>⢕⢕⢕⠕⢕⡅⢕⢕⢕⢕⢕⢕⢕⢕⢕⢕⢕⢕⢕⢕⢕⢕⢕⢕⢕⢕⢕⢕⢕⢕⢕⢕⢕⢕⢸⣿⣿⣿⣿⣿⣿⣿⣁⢕⢕⢕⢕⢕⢕⢕⢕⢕⢕⢕⢕⢕⢕⢕⢔⢄⢄⢄⢄⢄⠈⣿⣿⣿⣿⣿⣿⣿⣿⣿⣿⣿⣿⣿⣿⣿⣿⣿⣿⣿⣿⣿⣿⣿⣿⣿⣿⣿⣿⣿⣿⣿⣿⣿⣿⣿⣿⣿⣿⣿⣿⣿⣿⣿⣿⣿⣿⣿⣿⣿⣿⣿⣿⣿⣿⣿⣿⣿⣿⣿⣿⣿⣿⣿⣿⣿⣿⣿⣿⣿⣿⣿⣿⣿⣿⣿⡟⣗⢑⢑⢀⢁⠀⠀⠀⠀⠀⠀⠀⠀⠀⠀⠀⠀⠀⠀⠀⠀⠀⠀⠀⠀⠈⠉⠙⠛⠻⠿⢿⣿⣿⣿⣿⣿⣿⣿⣿⣷⣷⣴⣌⡝⢟⢿⡿⢟⢕⢕⢕⢕⣱⣾⣿⣿⣿⡇⣿⣿⣿⡏⢅⢸⣿⣿⣿⣿⣿⣿⡟⢕⢕⢹⢟⢕⣱⣾⣿⣿⢟⢕⣾⣿⣿⣿⣿⣿⣿⣿⣿⣿⣿⡿⢇⢕⢕⢕⠀</a:t>
            </a:r>
            <a:br/>
            <a:r>
              <a:t>⢕⣑⣶⣞⡽⢕⢕⢕⢕⢕⢕⢕⢕⢕⢕⢕⢕⢕⢕⢕⢕⢕⢕⢕⢕⢕⢕⢕⢕⢕⢕⢕⢕⢕⢸⣿⣿⣿⣿⣿⣿⣿⣿⣧⣤⣥⣅⠑⢕⢕⢕⢕⢕⢕⢕⢕⢕⢕⢕⢕⢕⢕⢕⢕⠀⠛⣿⣿⣽⣿⣿⣿⣿⣿⣿⣿⣿⣿⣿⣿⣿⣿⣿⣿⣿⣿⣿⣿⣿⣿⣿⣿⣿⣿⣿⣿⣿⣿⣿⣿⣿⣿⣿⣿⣿⣿⣿⣿⣿⣿⣿⣿⣿⣿⣿⣿⣿⣿⣿⣿⣿⣿⣿⣿⣿⣿⣿⣿⣿⣿⣿⣿⣿⣿⣿⣿⣿⣿⣿⣿⣿⣿⡿⠟⠋⠁⠀⠀⠀⠀⠀⠀⠀⠀⠀⠀⠀⠀⠀⠀⠀⠀⠀⠀⠀⠀⠀⠀⠀⠀⠀⠀⠀⠀⠈⠉⠙⠛⠟⠿⢿⣿⣿⣿⣿⣿⣿⡗⢕⢕⢕⡕⢵⣿⣿⣿⣿⣿⣿⡇⣿⣿⡏⢕⢕⢜⣿⣿⣿⣿⣿⢏⢕⢕⢕⢆⢕⢱⣿⣿⡿⢏⠕⣿⣿⣿⣿⣿⣿⣿⣿⣿⣿⣿⡟⢕⢕⢕⢕⢑⠀</a:t>
            </a:r>
            <a:br/>
            <a:r>
              <a:t>⣿⣿⣿⢻⡏⢕⢕⢕⢕⢕⢕⢕⢕⢕⢕⢕⢕⢕⢕⢕⢕⢕⢕⢕⢕⢕⢕⢕⢕⢕⢕⢕⢕⢕⢸⣿⣿⣿⣿⣿⣿⣿⣿⣿⣿⣿⣿⣿⣤⣤⣄⣀⣀⣀⠀⠀⢕⢕⢕⢕⢕⢕⢕⢕⣿⣿⣿⣿⣿⣿⣿⣿⣿⣿⣿⣿⣿⣿⣿⣿⣿⣿⣿⣿⣿⣿⣿⣿⣿⣿⣿⣿⣿⣿⣿⣿⣿⣿⣿⣿⣿⣿⣿⣿⣿⣿⣿⣿⣿⣿⣿⣿⣿⣿⣿⣿⣿⣿⣿⣿⣿⣿⣿⣿⣿⣿⣿⣿⣿⣿⣿⣿⣿⣿⣿⣿⣿⣿⣿⡿⠟⠑⢀⢀⣀⣄⣤⣤⣴⣴⣶⣷⣷⣷⡷⠗⢶⣦⣴⣴⣤⣄⣀⡀⠀⠀⠀⠀⠀⠀⠀⠀⠀⠀⠀⠀⠀⠀⠀⠀⠀⠀⠁⠉⠙⠛⠇⢕⠕⢱⣾⣿⣷⣷⣽⣿⣿⣿⣿⡇⢸⣿⢕⢕⢕⢕⢝⣿⣿⣿⡟⢕⢕⢕⢕⢕⢱⣿⡿⢟⢕⢕⣼⣿⣿⣿⣿⣿⣿⣿⣿⣿⣿⢟⢕⢕⢕⢕⢕⣼⠀</a:t>
            </a:r>
            <a:br/>
            <a:r>
              <a:t>⣿⣿⢏⡠⢕⢕⢕⢕⢕⢕⢕⢕⢕⢕⢕⢕⢕⢕⢕⢕⢕⢕⢕⢕⢕⢕⢕⢕⢕⢕⢕⢕⢕⢕⢸⣿⣿⣿⣿⣿⣿⣿⣿⣿⣿⣿⣿⣿⣿⣿⣿⣿⣿⣿⣿⣷⣿⣷⣾⣿⣿⣿⣿⣿⣿⣿⣿⣿⣿⣿⣿⣿⣿⣿⣿⣿⣿⣿⣿⣿⣿⣿⣿⣿⣿⣿⣿⣿⣿⣿⣿⣿⣿⣿⣿⣿⣿⣿⣿⣿⣿⣿⣿⣿⣿⣿⣿⣿⣿⣿⣿⣿⣿⣿⣿⣿⣿⣿⣿⣿⣿⣿⣿⣿⣿⣿⣿⣿⣿⣿⣿⣿⣿⣿⣿⣿⣿⣿⣷⣷⣶⣿⣿⣿⣿⣿⣿⣿⣿⣿⣿⣿⣿⡿⠁⠀⠀⠙⠟⠿⢿⢿⠿⠟⠀⠀⠀⠀⠀⠀⠀⠀⠀⠀⠀⠀⠀⠀⠀⠀⠀⠀⠀⠀⠀⠀⠀⠀⠀⠈⠙⠟⢿⣿⣿⣿⣿⣿⣿⣿⢕⢝⢕⢕⢕⢕⢕⢝⢟⢋⢕⢕⢕⢕⢕⢱⣿⢏⢕⢕⢕⣼⣿⣿⣿⣿⣿⣿⣿⣿⣿⣿⢏⢕⢕⢕⢕⢕⣴⣿⠀</a:t>
            </a:r>
            <a:br/>
            <a:r>
              <a:t>⢟⢕⢕⢑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⠀⠀⠀⠉⠙⠻⢿⣿⣿⢕⢕⢕⢕⢕⢕⢕⢕⢕⢕⢕⢕⢕⢕⢱⡿⢕⢕⢕⢕⢸⣿⣿⣿⣿⣿⣿⣿⣿⣿⡿⢕⢕⢕⢕⢕⢕⣰⣿⣿⠀</a:t>
            </a:r>
            <a:br/>
            <a:r>
              <a:t>⢕⢕⢱⢇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⢀⢀⠀⠀⠀⠀⠀⠀⠀⠀⠀⠀⠀⠀⠀⠀⠀⠀⠀⠀⠀⠀⠀⠀⠀⠀⠀⠀⠀⠀⠀⠀⢄⢀⢀⠀⠀⠁⠑⠑⠕⢕⢕⢕⢕⢕⢕⢕⢕⢕⢕⢕⢕⢇⢕⢕⢕⢕⢕⢸⢻⣿⣿⣿⣿⣿⣿⣿⡟⢕⢕⢕⢕⢕⢕⣵⣿⣿⣿⠀</a:t>
            </a:r>
            <a:br/>
            <a:r>
              <a:t>⢕⢕⢕⢕⢕⢕⢕⢕⢕⢕⢕⢕⢕⢕⢕⢕⢕⢕⢕⢕⢕⢕⢕⢕⢕⢕⢕⢕⢕⢕⢕⠕⢑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⠄⠀⠀⠀⠀⠀⠀⠀⠀⠀⠀⠀⠀⠀⠀⠀⠀⠀⠀⠀⠀⠀⠀⠀⠀⠀⠀⠀⠀⠀⠀⠀⠀⠁⢔⡽⢥⡇⢇⢔⢔⢔⢔⢄⢅⢕⢕⢕⢕⢕⢕⢕⢕⢕⢕⢇⢕⢕⢕⠱⢕⢸⣿⣿⣿⣿⣿⣿⢏⢕⢕⢕⢕⢕⢕⣼⣿⣿⣿⣿⠀</a:t>
            </a:r>
            <a:br/>
            <a:r>
              <a:t>⢕⢑⡎⢕⢕⢕⢕⢕⢕⢕⢕⢕⢕⢕⢕⢕⢕⢕⢕⢕⢕⢕⢕⢕⢕⢕⢕⢕⢕⢕⢅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⢐⠀⠀⠀⠀⠀⠀⠀⠀⠀⠀⠀⢄⢕⢔⢀⠀⠀⠀⠀⠀⠀⠀⠜⢭⢕⢕⢕⢕⢕⢕⢕⢕⢕⢕⢕⢕⢕⢕⢕⢕⢕⢕⢕⢕⢕⢕⢕⢕⣼⣿⣿⣿⣿⣿⢏⢕⢕⢕⢕⢕⢕⣼⣿⣿⣿⣿⡿⠀</a:t>
            </a:r>
            <a:br/>
            <a:r>
              <a:t>⢕⢕⢇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⢄⢔⢔⢄⠀⠀⠀⠀⠀⠀⢀⢀⠀⠀⠀⠀⠀⠀⠀⠐⠀⠀⠀⠀⠀⠀⠀⠀⠀⠀⠀⢕⢕⢕⢕⢔⠀⠀⠀⠀⠀⠀⠀⠘⢕⢕⢕⢕⢕⢕⢕⢕⢕⢕⢕⢕⢕⢕⢕⢕⢕⢕⢕⢕⢕⢕⢕⢱⣿⣿⣿⣿⡿⢕⢕⢕⢕⢕⢕⢕⣼⣿⣿⣿⣿⡟⢕⠀</a:t>
            </a:r>
            <a:br/>
            <a:r>
              <a:t>⢕⢕⢇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⢙⢙⢉⠋⣹⣿⣿⣿⣿⣿⣿⣿⣿⣿⣿⣿⣿⣿⣿⣿⣿⣿⣿⣿⣿⣿⣿⣿⣿⣿⣿⣿⣿⣿⣿⣿⣿⣿⣿⣿⣿⣿⣿⣿⣿⣿⣿⣿⣿⣿⣿⣿⡇⠀⠀⢔⢅⢅⢀⢀⠀⠀⠀⠀⢄⢕⢕⠀⠀⠀⠀⠀⠀⠀⠐⠀⠀⠀⠀⠀⠀⠀⠀⠀⠀⣸⣧⡕⢕⢕⢕⢕⢀⠀⠀⠀⠀⠀⠀⠁⢕⢕⢕⢕⢕⢕⢕⢕⢕⢕⢕⢕⢕⢕⢕⢕⢕⢕⢕⢕⢕⢕⢸⣿⣿⣿⡟⢕⢕⢕⢕⢕⢕⢑⣾⣿⣿⣿⣿⡟⢕⢕⠀</a:t>
            </a:r>
            <a:br/>
            <a:r>
              <a:t>⢕⢱⢕⢕⢕⢕⢕⢕⢕⢕⢕⢕⢕⢕⢕⢕⢕⢕⢕⢕⢕⢕⢕⢕⢕⢕⢕⢕⢕⢕⢕⢕⢕⢕⢕⢌⣿⣿⣿⣿⣿⣿⣿⣿⣿⣿⣿⣿⣿⣿⣿⣿⣿⣿⣿⣿⣿⣿⣿⣿⣿⣿⣿⣿⣿⣿⣿⣿⣿⣿⣿⣿⣿⣿⣿⣿⣿⣿⣿⣿⣿⣿⣿⣿⣿⣿⣿⣿⣿⣿⣿⣿⣿⣿⣿⣿⣿⣯⠇⢪⣷⣾⣿⣿⣿⣿⣿⣿⣿⣿⣿⣿⣿⣿⣿⣿⣿⣿⣿⣿⣿⣿⣿⣿⣿⣿⣿⣿⣿⣿⣿⣿⣿⣿⣿⣿⣿⣿⣿⣿⣿⣿⣿⣿⣿⣿⣿⣿⣿⣿⣧⣰⣶⣷⣷⡕⢕⢕⠀⠀⠀⠀⠁⠑⠁⠀⠀⠀⠀⠀⠀⠀⠀⠀⠀⠀⠀⠀⠀⠀⠀⠀⣰⣿⣿⣿⣧⡕⢕⢕⠑⠀⠀⠀⠀⠀⠀⠀⠀⠕⢕⢕⢕⢕⢕⢕⢕⢕⢕⢕⢕⢕⢕⢕⢕⢕⢕⢕⢕⢱⢞⣿⣿⢏⢕⢕⢕⢕⢕⢕⢱⣿⣿⣿⣿⣿⢏⡕⢕⢕⠀</a:t>
            </a:r>
            <a:br/>
            <a:r>
              <a:t>⢕⢸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⣇⣴⣿⣿⣿⣿⣿⣿⣿⣿⣿⣿⣿⣿⣿⣿⣿⣿⣿⣿⣿⣿⣿⣿⣿⣿⣿⣿⣿⣿⣿⣿⣿⣿⣿⣿⣿⣿⣿⣿⣿⣿⣿⣿⣿⣿⣿⣿⣿⣿⣿⣿⣿⣿⡜⠙⠙⢝⢕⢕⢕⢔⢄⠀⠀⠀⠀⠀⠀⠀⠀⠀⠀⠀⠀⠀⠀⠀⠀⠀⠀⠀⠀⢀⣵⣿⣿⣿⣿⣿⣿⡇⠁⠀⠀⠀⠀⠀⠀⠀⠀⠀⢄⢕⢕⢕⢕⢕⢕⢕⢕⢕⢕⢕⢕⢕⢕⢕⢕⢕⢕⡵⣱⣿⣿⢇⢕⢕⢕⢕⢕⢕⣱⣿⣿⣿⣿⣿⢇⣼⣿⣿⣿⠀</a:t>
            </a:r>
            <a:br/>
            <a:r>
              <a:t>⢕⢸⢕⢕⢕⢕⢕⢕⢕⢕⢕⢕⢕⢕⢕⢕⢕⢕⢕⢕⢕⢕⢕⢕⢕⢕⢕⢕⢕⢕⢕⢕⢕⢕⠕⢑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⡄⠀⠀⠀⢕⢕⢕⢕⢕⢔⢔⢄⢄⢀⠀⠀⢄⢄⠀⠀⢀⠄⢐⢄⠀⠀⠀⣠⣾⣿⣿⣿⣿⣿⣿⠏⠀⠀⠀⠀⠀⠀⠀⢀⢄⢔⢕⢕⢕⢕⢕⢕⢕⢕⢕⢕⢕⢕⢕⢕⢕⢕⢕⢕⣱⢎⣾⣿⡿⢕⢕⢕⢕⢕⢕⢕⣼⣿⣿⣿⣿⣿⢏⢜⢿⢿⣿⣿⠀</a:t>
            </a:r>
            <a:br/>
            <a:r>
              <a:t>⢕⢸⢕⢕⢕⢕⢕⢕⢕⢕⢕⢕⢕⢕⢕⢕⢕⢕⢕⢕⢕⢕⢕⢕⢕⢕⢕⢕⢕⢕⢕⢕⠕⢅⢔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⣝⢛⠻⢿⣿⣿⣷⡄⠀⠀⠕⢕⢕⢕⢕⢕⢕⢕⢕⢕⠀⠀⠕⢕⢕⢄⡔⢕⠕⠀⠀⢄⣵⣿⣿⣿⣿⣿⣿⢟⠑⠀⢀⢄⢐⢅⢔⢕⢕⢕⢕⢕⢕⢕⢕⢕⢕⢕⢕⢕⢕⢕⢕⢕⢕⢕⢕⢕⠕⢕⣱⣿⣽⡟⢕⢕⢕⢕⢕⢕⢱⣾⣿⣿⣿⣿⡿⢇⢕⢕⢕⢕⢕⢕⠀</a:t>
            </a:r>
            <a:br/>
            <a:r>
              <a:t>⢕⢹⢕⢕⢕⢕⢕⢕⢕⢕⢕⢕⢕⢕⢕⢕⢕⢕⢕⢕⢕⢕⢕⢕⢕⢕⢕⢕⢕⢕⢑⢄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⣀⠈⠙⠟⢿⣄⠀⢀⢅⢵⠕⢕⢕⢕⢕⠕⠑⠀⠀⠀⠀⠑⠘⢿⣷⢄⣄⣵⣿⣿⣿⣿⣿⣿⢟⢕⣀⣀⣱⣥⣧⣷⡵⢇⢕⢕⢕⢕⢕⢕⢕⢕⢕⢕⢕⢕⣼⣿⣿⢇⢕⢕⢕⢕⡱⢫⣾⣿⣿⢏⢕⢕⢕⢕⢕⢕⣱⣿⣿⣿⣿⣿⣿⢇⢕⢕⢕⢕⢕⢕⢕⠀</a:t>
            </a:r>
            <a:br/>
            <a:r>
              <a:t>⢕⢸⢕⢕⢕⢕⢕⢕⢕⠑⢕⢕⢕⢕⢕⢕⢕⢕⢕⢕⢕⢕⢕⢕⢕⢕⢕⠕⢕⢔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⣄⠀⠁⠁⠑⠕⢇⢃⠩⢳⢕⠀⠀⠀⠀⠀⠀⠀⢀⣠⣴⣷⣿⣿⣿⣿⣿⣿⣿⣟⣵⣷⣿⣿⣿⣿⣿⣿⣿⢟⢕⢕⢕⢕⢕⢕⢕⢕⢕⢕⢕⣼⣿⣿⣿⢇⢕⢕⢕⢕⢆⣵⣿⢟⡟⢇⢕⢕⢕⢕⢕⢕⣾⣿⣿⣿⣿⣿⡿⢇⢕⢕⢕⢑⣵⣧⣕⢕⠀</a:t>
            </a:r>
            <a:br/>
            <a:r>
              <a:t>⢕⢸⢕⢕⢕⢕⢕⢔⢕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⣤⡀⠀⠀⠁⠑⠐⢃⣀⣀⣀⣤⣴⣶⣿⣿⣿⣿⣿⣿⣿⣿⣿⣿⣿⣿⣿⣿⣿⣿⣿⣿⣿⣿⢟⢕⢕⢕⢕⢕⢕⢕⢕⢕⢕⣕⣼⣿⣿⣿⣿⡏⢕⢕⢕⢕⣱⣿⢿⢇⢱⢕⢕⢕⢕⢕⢕⢱⣾⣿⣿⣿⣿⣿⡿⢕⢕⢕⢕⢕⣿⢿⢟⢕⢕⠀</a:t>
            </a:r>
            <a:br/>
            <a:r>
              <a:t>⢕⢹⢕⢕⢕⢕⠕⢕⠁⣰⢕⢕⢕⢕⢕⢕⢕⢕⢕⢕⢕⢕⢕⢕⢕⢕⢕⢕⢕⢕⢕⢕⢕⢕⢕⢕⢕⢕⢕⢕⢕⢻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⣷⣿⣟⣦⡀⠀⢀⣀⠀⠁⢌⠝⠟⢿⢿⣿⣿⣿⣿⣿⣿⣿⣿⣿⣿⣿⣿⣿⣿⣿⣿⣿⣿⢟⢕⢕⢕⢕⢕⢕⢕⢕⢕⢕⣱⣾⣿⣿⣿⣿⣿⢟⢕⢕⢕⣱⣼⣿⢝⢕⢁⢕⢕⢕⢕⢕⢕⣵⣿⣿⣿⣿⣿⣿⡿⢕⢕⢕⢕⢕⢕⢕⢕⢕⢕⢕⠀</a:t>
            </a:r>
            <a:br/>
            <a:r>
              <a:t>⢕⢌⢕⢕⣿⡄⢕⠄⠡⢖⢇⢕⢕⢕⢕⢕⢕⢕⢕⢕⢕⢕⢕⢕⢕⢕⢕⢕⢕⢕⢕⢕⢕⢕⢕⢕⢕⢕⢕⢕⢕⢕⢹⣿⣿⣿⣿⣿⣿⣿⣿⣿⣿⣿⣿⣿⣿⣿⣿⣿⣿⣿⣿⣿⣿⣿⣿⣿⣿⡇⢕⣿⣿⣿⣿⣿⣿⣿⣿⣿⣿⣿⣿⣿⣿⣿⣿⣿⣿⣿⣿⣿⣿⣿⣿⣿⣿⣿⣿⣿⣿⣿⣿⣿⣿⣿⣿⣿⣿⣿⣿⣿⣿⣿⣿⣿⣿⣿⣿⣿⣿⣿⣿⣿⣿⣿⣿⣿⣿⣿⣿⣿⣿⣿⣿⣿⣿⣿⣿⣿⣿⣿⣿⣿⣿⣿⣿⣿⣿⣿⣿⣿⣿⣿⣿⣿⣿⣿⣿⣦⣿⣻⡷⣔⢐⢸⣷⣷⣷⣿⣿⣿⣿⣿⣿⣿⣿⣿⣿⣿⣿⣿⣿⣿⡿⠏⢕⢕⢕⢕⢕⢕⢕⢕⢕⣕⣵⣿⣿⣿⣿⣿⣿⡿⢕⢕⢕⣱⣾⣿⡿⡗⢕⢕⢅⢕⢕⢕⢕⣵⣿⣿⣿⣿⣿⣿⣿⢟⢕⢕⢕⣕⢵⢕⢕⢕⢕⢕⢕⢕⠀</a:t>
            </a:r>
            <a:br/>
            <a:r>
              <a:t>⢕⢕⢕⢕⣿⣿⠀⠆⣧⣾⣮⡕⢕⢕⢕⢕⢕⢕⢕⢕⢕⢕⢕⢕⢕⢕⢕⢕⢕⢕⢕⢕⢕⢕⢕⢕⢕⢕⢕⢕⢕⢕⢕⢜⣿⣿⣿⣿⣿⣿⣿⣿⣿⣿⣿⣿⣿⣿⣿⣿⣿⣿⣿⣿⣿⣿⣿⣿⣿⡇⢕⣿⣿⣿⣿⣿⣿⣿⣿⣿⣿⣿⣿⣿⣿⣿⣿⣿⣿⣿⣿⣿⣿⣿⣿⣿⣿⣿⣿⣿⣿⣿⣿⣿⣿⣿⣿⣿⣿⣿⣿⣿⣿⣿⣿⣿⣿⣿⣿⣿⣿⣿⣿⣿⣿⣿⣿⣿⣿⣿⣿⣿⣿⣿⣿⣿⣿⣿⣿⣿⣿⣿⣿⡟⠙⠋⢔⢄⢏⢍⠻⠿⢿⣿⣿⣿⣿⣯⣕⢽⣟⣿⣿⣿⢇⡶⡿⣿⣿⣿⣿⣿⣿⣿⣿⣿⣿⣿⣿⣿⣿⣿⢟⢝⢕⢕⢕⢕⢕⢕⢕⢕⣕⣵⣾⣿⣿⣿⣿⣿⣿⢟⢝⢕⢕⢱⣾⣿⣿⣟⢏⢕⢕⢄⢕⢕⢕⢵⣿⣿⣿⣿⣿⣿⣿⣿⢏⢕⢕⢕⢕⢕⢕⢕⢕⢕⢕⡕⢕⢕⠀</a:t>
            </a:r>
            <a:br/>
            <a:r>
              <a:t>⢕⢕⢕⢕⢹⣿⣧⣿⣿⣿⣿⣿⡕⢕⢕⢕⢕⢕⢕⢕⢕⢕⢕⢕⢕⢕⢕⢕⢕⢕⢕⢕⢕⢕⢕⢕⢕⢕⢕⢕⢕⢕⢕⢕⢜⢻⣿⣿⣿⣿⣿⣿⣿⣿⣿⣿⣿⣿⣿⣿⣿⣿⣿⣿⣿⣿⣿⣿⣿⣷⡕⢜⣿⣿⣿⣿⣿⣿⣿⣿⣿⣿⣿⣿⣿⣿⣿⣿⣿⣿⣿⣿⣿⣿⣿⣿⣿⣿⣿⣿⣿⣿⣿⣿⣿⣿⣿⣿⣿⣿⣿⣿⣿⣿⣿⣿⣿⣿⣿⣿⣿⣿⣿⣿⣿⣿⣿⣿⣿⣿⣿⣿⣿⣿⣿⣿⣿⣿⣿⣿⣿⣿⡟⢕⢕⢕⢕⢕⢕⢕⢕⢕⢕⢔⢄⢌⢄⢙⢛⢟⢏⢍⢔⢔⢉⢈⣏⢹⣿⣿⣿⣿⣿⣿⣿⣿⣿⣿⣿⡿⢏⢕⢕⢕⢕⢕⢕⢕⠕⣱⣵⣾⣿⣿⣿⣿⣿⣿⣿⢟⢕⢕⢕⢱⣾⣯⣿⣿⡟⢅⢕⢕⢕⢕⢕⢕⢁⣿⣿⣿⣿⣿⣿⣿⣿⢏⢔⢔⠀⠁⠁⠁⠁⠁⢅⢕⢔⢔⢕⢕⠀</a:t>
            </a:r>
            <a:br/>
            <a:r>
              <a:t>⢕⢕⢕⢕⢸⣿⣿⣿⣿⣿⣿⣿⡱⢕⢕⢕⢕⢕⢕⢕⢕⢕⢕⢕⢕⢕⢕⢕⢕⢕⢕⢕⢕⢕⢕⢕⢕⢕⢕⢕⢕⢕⢕⢕⢕⢕⢻⣿⣿⣿⣿⣿⣿⣿⣿⣿⣿⣿⣿⣿⣿⣿⣿⣿⣿⣿⣿⣿⣿⣿⣷⡕⢕⢟⢿⣿⣿⣿⣿⣿⣿⣿⣿⣿⣿⣿⣿⣿⣿⣿⣿⣿⣿⣿⣿⣿⣿⣿⣿⣿⣿⣿⣿⣿⣿⣿⣿⣿⣿⣿⣿⣿⣿⣿⣿⣿⣿⣿⣿⣿⣿⣿⣿⣿⣿⣿⣿⣿⣿⣿⣿⣿⣿⣿⣿⣿⣿⣿⣿⣿⣿⣿⡷⢕⢕⢕⢕⢕⢕⢕⢕⢕⢕⢕⢕⢕⢕⢕⢕⢕⢕⢕⢕⢕⣼⣧⣶⣬⣿⣿⣿⣿⣿⣿⣿⣿⢿⢏⢕⢕⢕⢕⢕⢕⢕⢕⣱⣵⣿⣿⣿⣿⣿⣿⣿⢟⢏⢜⢕⢕⢕⠕⣵⡿⣻⣿⣿⢇⢕⢕⢕⢕⠀⢕⢕⠑⣿⣿⣿⣿⣿⣿⣿⣿⢏⢕⢕⠑⠀⠀⠀⠀⠀⠀⢕⢕⢕⢕⢕⢕⠀</a:t>
            </a:r>
            <a:br/>
            <a:r>
              <a:t>⢕⢕⢕⢕⢜⣿⣿⣿⣿⣿⣿⣿⣿⣇⢕⢕⢕⢕⢕⢕⢕⢕⢕⢕⢕⢕⢕⢕⢕⢕⢕⢕⢕⢕⢕⢕⢕⢕⢕⢕⢕⢕⢕⢕⢕⢕⢕⢝⢿⣿⣿⣿⣿⣿⣿⣿⣿⣿⣿⣿⣿⣿⣿⣿⣿⣿⣿⣿⣿⣿⣿⣿⣧⢕⢕⢝⢻⢿⣿⣿⣿⣿⣿⣿⣿⣿⣿⣿⣿⣿⣿⣿⣿⣿⣿⣿⣿⣿⣿⣿⣿⣿⣿⣿⣿⣿⣿⣿⣿⣿⣿⣿⣿⣿⣿⣿⣿⣿⣿⣿⣿⣿⣿⣿⣿⣿⣿⣿⣿⣿⣿⣿⣿⣿⣿⣿⣿⣿⣿⣿⣿⣿⡿⢕⢕⢕⢕⢕⢕⢕⢕⢕⢕⢕⢕⢕⢕⢕⢕⢕⢕⢕⢕⠀⣿⣿⣿⣿⣿⣿⣿⣿⡿⢟⢏⢕⢕⢕⢕⢕⢕⢕⠕⣱⣵⣿⣿⣿⣿⣿⣿⡿⢟⢝⢑⢕⢕⢕⢕⢕⣱⢞⡿⣾⡿⡵⠇⢇⢕⢕⢕⢕⢕⢕⢑⢰⣿⣿⣿⣿⣿⣿⣿⢇⢕⢕⠀⠀⠀⠀⠀⠀⠀⢕⢕⢕⢕⢕⢕⢕⠀</a:t>
            </a:r>
            <a:br/>
            <a:r>
              <a:t>⢕⢕⢕⢕⢕⢻⣿⣿⣿⣿⣿⣿⣿⣿⡇⢕⢕⢕⢕⢕⢕⢕⢕⢕⢕⢕⢕⢕⢕⢕⢕⢕⢕⢕⢕⢕⢕⢕⢕⢕⢕⢕⢕⢕⢕⢕⢕⢕⢔⢻⣿⣿⣿⣿⣿⣿⣿⣿⣿⣿⣿⣿⣿⣿⣿⣿⣿⣿⣿⣿⣿⣿⣿⣿⣧⣕⢕⢕⢜⢝⢟⢻⢿⣿⣿⣿⣿⣿⣿⣿⣿⣿⣿⣿⣿⣿⣿⣿⣿⣿⣿⣿⣿⣿⣿⣿⣿⣿⣿⣿⣿⣿⣿⣿⣿⣿⣿⣿⣿⣿⣿⣿⣿⣿⣿⣿⣿⣿⣿⣿⣿⣿⣿⣿⣿⣿⣿⣿⣿⣿⣿⣿⠁⠁⢕⢕⢕⢕⢕⢕⢕⢕⢕⢕⢕⢕⢕⢕⢕⢕⢕⢕⢕⠀⠙⣻⣿⣿⣿⣿⢿⢏⢕⢕⢕⢕⢕⢕⢕⢕⣱⣵⣿⣿⣿⣿⣿⢿⢟⢏⢕⢕⡱⢎⢕⢕⢕⢕⢕⣼⡛⢎⣾⢛⢇⢕⢕⢕⢕⢕⢕⢕⢕⢕⣸⣾⣿⣿⣿⣿⣿⣿⢇⢕⢕⠁⠀⠀⠀⠀⠀⠀⠀⢕⢕⢕⢕⢕⢕⢕⠀</a:t>
            </a:r>
            <a:br/>
            <a:r>
              <a:t>⢕⢕⢕⢕⢕⢸⣿⣿⣿⣿⣿⣿⣿⣿⣷⡕⢕⢕⢕⢕⢕⢕⢕⢕⢕⢕⢕⢕⢕⢕⢕⢕⢕⢕⢕⢕⢕⢕⢕⢕⢕⢕⢕⢕⢕⢕⢄⢕⢕⢕⢜⢿⣿⣿⣿⣿⣿⣿⣿⣿⣿⣿⣿⣿⣿⣿⣿⣿⣿⣿⣿⣿⣿⣿⣿⣿⣧⣧⣥⣱⡕⢕⡕⢜⢍⢝⢻⢿⣿⣿⣿⣿⣿⣿⣿⣿⣿⣿⣿⣿⣿⣿⣿⣿⣿⣿⣿⣿⣿⣿⣿⣿⣿⣿⣿⣿⣿⣿⣿⣿⣿⣿⣿⣿⣿⣿⣿⣿⣿⣿⣿⣿⣿⣿⣿⣿⣿⣿⣿⣿⣿⣷⣶⡆⢕⢕⢕⢕⢕⢕⢕⢕⢕⢕⢕⢕⢕⢕⢕⢕⢕⣁⡼⣹⣟⢯⢜⢝⢕⢕⢕⢕⢕⢕⢕⢕⣕⣵⣷⣿⣿⡿⢿⢟⢝⢝⢕⢕⢕⢕⡵⢏⢕⢕⢕⢕⠕⣱⡟⠕⢰⣿⢏⢕⢕⢕⢕⢕⢕⢕⢕⢕⢕⠕⢾⣿⣿⣿⣿⣿⣿⢇⢕⠑⠀⠀⠀⠀⠀⠀⠀⠀⢔⢕⢕⢕⢕⢕⢕⢕⠀</a:t>
            </a:r>
            <a:br/>
            <a:r>
              <a:t>⢕⢕⢕⢕⢕⢔⣿⣿⣿⣿⣿⣿⣿⣿⣿⢇⢕⢕⢕⢕⢕⢕⢕⢕⢕⢕⢕⢕⢕⢕⢕⢕⢕⢕⢕⢕⢕⢕⢕⢕⢕⢕⢕⢕⢕⢕⢕⢕⢕⢕⢕⢜⢻⣿⣿⣿⣿⣿⣿⣿⣿⣿⣿⣿⣿⣿⣿⣿⣿⣿⣿⣿⣿⣿⣿⣿⣿⣿⣿⣿⣷⣾⣿⡿⢷⢧⢕⢕⢜⢻⣿⣿⣿⣿⣿⣿⣿⣿⣿⣿⣿⣿⣿⣿⣿⣿⣿⣿⣿⣿⣿⣿⣿⣿⣿⣿⣿⣿⣿⣿⣿⣿⣿⣿⣿⣿⣿⣿⣿⣿⣿⣿⣿⣿⣿⣿⣿⣿⣿⣿⣿⣿⣿⣧⠁⢕⢕⢕⢕⢕⢕⢕⢕⢕⢕⢕⢕⢕⢕⢕⢑⢅⢎⢕⢕⢕⢕⢕⢕⢕⢕⢕⣕⣵⣷⢿⢟⢟⢏⢝⢕⢕⢕⢕⢕⢕⢕⣵⢾⢏⢕⢕⢕⢕⢕⣱⣿⡟⠔⠌⢟⢏⢕⢕⢕⢕⢕⢕⢕⢕⢕⢕⢕⢸⣿⣿⣿⣿⣿⣿⢏⠑⠀⠀⠀⠀⠀⠀⠀⠀⠀⠕⢕⢕⢕⢕⢕⢕⢕⢕⠀</a:t>
            </a:r>
            <a:br/>
            <a:r>
              <a:t>⢕⢕⢕⢕⢕⢕⢻⣿⣿⣿⣿⣿⣿⣿⣿⣿⢕⢕⢕⢕⢕⢕⢕⢕⢕⢕⢕⢕⢕⢕⢕⢕⢕⢕⢕⢕⢕⢕⢕⢕⢕⢕⢕⢕⢕⢕⢕⢕⢕⢕⢕⢕⢕⢜⢿⣿⣿⣿⣿⣿⣿⣿⣿⣿⣿⣿⣿⣿⣿⣿⣿⣿⣿⣿⣿⣿⣿⣿⣿⣿⣿⣿⣿⣿⣷⣷⣧⣕⡳⡕⢕⢕⢟⢿⣿⣿⣿⣿⣿⣿⣿⣿⣿⣿⣿⣿⣿⣿⣿⣿⣿⣿⣿⣿⣿⣿⣿⣿⣿⣿⣿⣿⣿⣿⣿⣿⣿⣿⣿⣿⣿⣿⣿⣿⣿⣿⣿⣿⣿⣿⣿⣿⣿⣇⡧⠇⢕⢄⢕⢌⢕⢕⢕⢕⢕⢕⢔⢕⢕⢕⢕⢕⢕⢕⢕⢕⢕⢕⢕⢕⢇⣜⡕⢕⢕⢕⢕⢕⢕⢕⢕⢕⢕⢕⣵⡾⢏⢕⢕⢕⢕⢕⢕⣱⣿⣿⢏⢔⢕⢌⢕⢕⢕⢕⡕⢕⢕⢕⢕⢕⢕⢕⢕⣼⣿⣿⣿⣿⣿⢏⠀⠀⠀⠀⠀⠀⠀⠀⠀⠀⠀⠀⢕⢕⢕⢕⢕⢕⢕⢕⠀</a:t>
            </a:r>
            <a:br/>
            <a:r>
              <a:t>⢕⢕⢕⢕⢜⢕⢸⣿⣿⣿⣿⣿⣿⣿⣿⣿⡕⢕⢕⢕⢕⢕⢕⢕⢕⢕⢕⢕⢕⢕⢕⢕⢕⢕⢕⢕⢕⢕⢕⢕⢕⢕⢕⢕⢕⢕⢕⢕⢕⢕⢕⢕⢕⢕⢜⢻⣿⣿⣿⣿⣿⣿⣿⣿⣿⣿⣿⣿⣿⣿⣿⣿⣿⣿⣿⣿⣿⣿⣿⣿⣿⣿⣿⣿⣿⣿⣿⣿⣿⣿⣕⢣⢕⢕⢕⢝⢛⢿⣿⣿⣿⣿⣿⣿⣿⣿⣿⢟⢟⣿⣿⣿⣿⣿⣿⣿⣿⣿⣿⣿⣿⣿⣿⣿⣿⣿⣿⣿⣿⣿⣿⣿⣿⣿⣿⣿⣿⣿⣿⣿⣿⣿⣿⣿⣾⣵⣜⣧⢅⢪⠕⢕⢕⢕⢕⢕⢕⢕⢑⠵⣑⣵⣵⣵⣥⣷⣷⣷⣾⣿⡿⢏⢕⢕⢕⢕⢕⢕⢕⢕⢕⣵⣾⢟⢏⢕⢕⢕⢕⢕⢕⣵⣿⣿⢟⢕⢕⢕⢕⢕⢕⢕⢕⡞⢕⢕⢕⢕⢕⢕⢕⢕⢸⣿⣿⣿⣿⣿⡟⠀⠀⠀⠀⠀⠀⠀⠀⠀⠀⠀⠀⠀⢕⢕⢕⢕⢕⢕⢕⢕⠀</a:t>
            </a:r>
            <a:br/>
            <a:r>
              <a:t>⢕⢕⢕⢱⡕⢕⢸⣿⣿⣿⣿⣿⣿⣿⣿⣿⣇⢕⢕⢕⢕⢕⢕⢕⢕⢕⢕⢕⢕⢕⢕⢕⢕⢕⢕⢕⢕⢕⢕⢕⢕⢕⢕⢕⢕⢕⢕⢕⢕⢕⢕⢕⢕⢕⢕⢕⢜⢿⣿⣿⣿⣿⣿⣿⣿⣿⣿⣿⣿⣿⣿⣿⣿⣿⣿⣿⣿⣿⣿⣿⣿⣿⣿⣿⣿⣿⣿⣿⣿⣿⣿⣿⣷⣵⣡⣕⣕⢕⢕⢜⢝⢟⢟⢟⠟⠏⢑⣡⣥⣿⣿⣿⣿⣿⣿⣿⣿⣿⣿⣿⣿⣿⣿⣿⣿⣿⣿⣿⣿⣿⣿⣿⣿⣿⣿⣿⣿⣿⣿⣿⣿⣿⣿⣿⣿⣿⣿⣯⣕⢕⢕⢕⢕⢕⢕⢕⢕⠁⣲⣿⣿⣿⣿⣿⣿⣿⣿⣿⢿⢏⢕⢕⢕⢕⢕⢕⢕⣕⣵⡾⢟⢏⢕⢕⢕⢕⢕⢕⢕⣵⣿⣿⡿⢕⢕⢕⢑⢕⢕⡕⢕⡕⡾⢕⢕⢕⢕⢕⢕⢕⢕⢕⢸⣿⣿⣿⣿⡿⠁⠀⠀⠀⠀⠀⠀⠀⠀⠀⠀⠀⠀⠀⢕⢕⢕⢕⢕⢕⢕⢕⠀</a:t>
            </a:r>
            <a:br/>
            <a:r>
              <a:t>⢕⢕⢕⢕⡇⢕⢸⣿⣿⣿⣿⣿⣿⣿⣿⣿⣿⢕⢕⢕⢕⢕⢕⢕⢕⢕⢕⢕⢕⢕⢕⢕⢕⢕⢕⢕⢕⢕⢕⢕⢕⢕⢕⢕⢕⢕⢕⢕⢕⢕⢕⢕⢕⢕⢕⢕⢕⢕⢹⣿⣿⣿⣿⣿⣿⣿⣿⣿⣿⣿⣿⣿⣿⣿⣿⣿⣿⣿⣿⣿⣿⣿⣿⣿⣿⣿⣿⣿⣿⣿⣿⣿⣿⣿⣿⣿⣿⣿⣿⣷⣧⣷⣥⣷⣷⣷⣾⣿⣿⣿⣿⣿⣿⣿⣿⣿⣿⣿⣿⣿⣿⣿⣿⣿⣿⣿⣿⣿⣿⣿⣿⣿⣿⣿⣿⣿⣿⣿⣿⣿⣿⣿⣿⣿⣿⣿⣿⣿⣿⣷⣧⣥⣑⣑⣥⣥⣶⣿⣿⣿⣿⣿⣿⣿⣿⢟⢏⢕⢕⢕⢕⢕⢕⢕⣵⣷⢿⢟⢝⢕⢕⢕⢕⢕⢕⢕⢕⣱⣿⣿⣿⡏⢕⢕⢕⢕⢕⢕⢕⢕⢱⣾⢇⢕⢕⢕⢕⢕⢕⢕⢕⢕⢸⣿⣿⣿⡿⠑⠀⠀⠀⠀⠀⠀⠀⠀⠀⠀⠀⠀⠀⢔⡇⢕⢕⢕⢕⢕⢕⢕⠀</a:t>
            </a:r>
            <a:br/>
            <a:r>
              <a:t>⢕⢕⢕⠑⢕⢕⢸⣿⣿⣿⣿⣿⣿⣿⣿⣿⣿⡇⢕⢕⢕⢕⢕⢕⢕⢕⢕⢕⢕⢕⢕⢕⢕⢕⢕⢕⢕⢕⢕⢕⢕⢕⢕⢕⢕⢕⢕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⢝⢕⢕⢕⢕⢕⢕⣵⣵⡾⢟⢏⢕⢕⢕⢕⢕⢕⢕⢕⢕⢕⢱⣾⣿⣿⣿⢇⢕⢕⢕⢕⢕⢕⢕⢕⢱⣾⣿⢕⢕⢕⢕⢕⢕⢕⢕⢕⢕⢸⣿⣿⣿⢕⢀⠀⠀⠀⠀⠀⠀⠀⠀⠀⠀⠀⠀⠀⢡⣷⢕⢕⢕⢕⢕⢕⢕⠀</a:t>
            </a:r>
            <a:br/>
            <a:r>
              <a:t>⢕⢕⢕⢕⡕⢕⢸⣿⣿⣿⣿⣿⣿⣿⣿⣿⣿⣿⢕⢕⢕⢕⢕⢕⢕⢕⢕⢕⢕⢕⢕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⢋⢍⢕⢕⢕⢕⣕⣵⣵⣷⡿⠟⢟⢝⢕⢕⢕⢕⢕⢕⢕⢕⢕⢕⢕⢕⣵⣿⣿⣿⢿⢕⢕⢕⢕⢕⢕⢕⢇⢕⢐⣾⣿⣿⢕⢕⢕⢕⢕⢕⢕⢕⢕⢕⢸⣿⣿⢇⢕⢅⠀⠀⠀⠀⠀⠀⠀⠀⠀⠀⠀⠀⠀⢸⣿⡇⢕⢕⢕⢕⢕⢕⠀</a:t>
            </a:r>
            <a:br/>
            <a:r>
              <a:t>⢕⢕⢕⢌⡇⢕⢸⣿⣿⣿⣿⣿⣿⣿⣿⣿⣿⣿⡕⢕⢕⢕⢕⢕⢕⢕⢕⢕⢕⢕⢕⢕⢕⢕⢕⢕⢕⢕⢕⢕⢕⢕⢕⢕⢕⢕⢕⢕⢕⢕⢕⢕⢕⢕⢕⢕⢕⢕⢕⢕⢕⢕⢕⢽⣿⣿⣿⣿⣿⣿⣿⣿⣿⣿⣿⣿⣿⣿⣿⣿⣿⣿⣿⣿⣿⣿⣿⣿⣿⣿⣿⣿⣿⣿⣿⣿⣿⣿⣿⣿⣿⣿⣿⣿⣿⣿⣿⣿⣿⣿⣿⣿⣿⣿⣿⣿⣿⣿⣿⣿⣿⣿⣿⣿⣿⣿⣿⣿⣿⣿⣿⣿⣿⣿⣿⣿⣿⣿⣿⣿⣿⣿⣿⣿⣿⣿⡟⢿⢿⠿⣿⣿⣿⣿⣿⣵⣃⣱⣣⣵⡵⢷⠶⠟⢟⢛⢝⡵⢇⢕⢕⢕⢕⢕⢕⢕⢕⢕⢕⢕⢕⢕⣵⣿⣿⣿⣿⢇⢕⢕⢕⢕⢕⢕⢕⢕⢕⠕⣾⣿⣿⢕⢕⢕⢕⢕⢕⢕⣕⢕⢕⢕⢸⣿⢇⢕⢕⢕⠀⠀⠀⠀⠀⠀⠀⠀⠀⠀⠀⠀⠀⢸⣿⣿⡕⢕⢕⢕⢕⢕⠀</a:t>
            </a:r>
            <a:br/>
            <a:r>
              <a:t>⢕⢕⢕⢄⢕⢕⢸⣿⣿⣿⣿⣿⣿⣿⣿⣿⣿⣿⡇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⣷⣷⣷⣵⣵⣵⣽⣽⣭⣵⡵⢖⢕⢕⢕⢕⢕⢕⢕⢕⢕⢕⢕⢕⢕⢕⢕⢕⢕⢕⢕⢕⣵⣿⣿⣿⣿⡟⢕⢕⢕⢕⢕⢕⢕⢕⢕⢕⢕⣼⣿⣿⢇⢕⢕⢕⢕⢕⢕⣼⣿⢕⢕⢕⢸⢏⢕⢕⢕⢕⠀⠀⠀⠀⠀⠀⠀⠀⠀⠀⠀⠀⠀⢸⣿⣿⣇⢕⢕⢕⢕⢕⠀</a:t>
            </a:r>
            <a:br/>
            <a:r>
              <a:t>⠕⠕⢕⢱⢕⢕⢸⣿⣿⣿⣿⣿⣿⣿⣿⣿⣿⣿⣧⢕⢕⢕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⢟⢏⢕⢕⢕⢕⢕⢕⠕⢕⢕⢕⢕⢕⢕⢕⢕⢕⢕⢕⢕⢕⣱⣾⣿⣿⣿⣿⢟⢕⢕⢕⢱⢔⡕⢕⢇⢕⢕⢕⢡⣿⣿⡏⢕⢕⢕⢕⢕⢕⣼⣿⣿⡇⢕⢕⢕⢕⢕⢕⢕⢕⠀⠀⠀⠀⠀⠀⠀⠀⠀⠀⠀⠀⠀⢜⣿⣿⣿⡇⢕⢕⢕⢕⠀</a:t>
            </a:r>
            <a:br/>
            <a:r>
              <a:t>⠀⠀⢕⢕⢕⢕⢸⣿⣿⣿⣿⣿⠿⠻⠇⢼⣿⣿⣿⢕⢕⢕⢕⢕⢕⢕⢕⢕⢕⢕⢕⢕⢕⢕⢕⢕⢕⢕⢕⢕⢕⢕⢕⢕⢕⢕⢕⢕⢕⢕⢕⢕⢕⢕⢕⢕⢕⢕⢕⢕⢕⢕⢕⢕⢕⢕⢕⢌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⣱⣾⣿⣿⣿⣿⡿⠏⢕⢕⢕⢕⢕⢕⢕⢕⢕⢕⠕⢱⣿⣿⡟⢕⢕⢕⢕⢕⢕⢸⣿⣿⣿⡇⢕⢕⢕⢕⢕⢕⢕⢕⠀⠀⠀⠀⠀⠀⠀⠀⠀⠀⠀⠀⠀⢕⣿⣿⣿⣷⢕⢕⢕⢕⠀</a:t>
            </a:r>
            <a:br/>
            <a:r>
              <a:t>⠀⠀⢕⢕⢕⢕⣿⣿⣿⣿⣿⣿⣿⣐⣤⣤⣿⣿⣾⡇⢕⢕⢕⢕⢕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⢿⢏⢕⢕⢕⢕⢕⢕⢕⢕⢕⢕⢕⢕⢕⢕⢕⢕⢕⢕⢕⢕⢕⢕⢕⣼⣿⣿⣿⣿⣿⡿⢕⢕⢕⢕⢕⢕⢱⢕⢕⢕⢕⢕⢕⣾⣿⣿⢕⢕⢕⢕⢕⢕⢕⣿⣿⣿⣿⣿⢕⢕⢕⢕⢕⢕⢕⢕⠀⠀⠀⠀⠀⠀⠀⠀⠀⠀⠀⠀⠀⢕⢿⣿⣿⣿⣕⢕⢕⢕⠀</a:t>
            </a:r>
            <a:br/>
            <a:r>
              <a:t>⠀⠀⠘⠃⠑⠑⠛⠛⠛⠛⠛⠛⠛⠛⠛⠛⠛⠛⠛⠛⠑⠑⠑⠑⠑⠑⠑⠑⠑⠑⠑⠑⠑⠑⠑⠑⠑⠑⠑⠑⠑⠑⠑⠑⠑⠑⠑⠑⠑⠑⠑⠑⠑⠑⠑⠑⠑⠑⠑⠑⠑⠑⠑⠑⠑⠑⠑⠑⠑⠑⠙⠛⠛⠛⠛⠛⠛⠛⠛⠛⠛⠛⠛⠛⠛⠛⠛⠛⠛⠛⠛⠛⠛⠛⠛⠛⠛⠛⠛⠛⠛⠛⠛⠛⠛⠛⠛⠛⠛⠛⠛⠛⠛⠛⠛⠛⠛⠛⠛⠛⠛⠛⠛⠛⠛⠛⠛⠛⠛⠛⠛⠛⠛⠛⠛⠛⠛⠛⠛⠛⠛⠛⠛⠛⠛⠛⠛⠛⠋⠑⠑⠑⠑⠑⠑⠑⠑⠑⠑⠑⠑⠑⠑⠑⠑⠑⠑⠑⠑⠑⠑⠑⠑⠑⠛⠛⠛⠛⠛⠛⠛⠛⠂⠓⠒⠚⠛⠒⠂⠑⠑⠑⠁⠓⠚⠛⠛⠃⠑⠑⠑⠑⠑⠑⠘⠛⠛⠛⠛⠛⠑⠑⠑⠑⠑⠑⠑⠑⠐⠀⠀⠀⠀⠀⠀⠀⠀⠀⠀⠀⠀⠑⠘⠛⠛⠛⠛⠑⠑⠑⠀</a:t>
            </a:r>
            <a:br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⣥⣥⣶⣿⡿⢿⢟⢟⢕⢕⢕⢕⢕⢕⢄⢛⢸⢕⣱⣿⣿⢏⢕⡿⣿⣿⣿⢇⢕⢕⢑⢗⢛⢏⢕⢕⢌⣿⣿⣿⣿⢟⢕⢕⢕⢕⢕⢕⢕⢕⢕⢔⢜⢕⢻⠿⣧⡕⢕⢕⢕⢝⢻⢿⣿⣿⣷⣧⡇⢻⣿⣿⣿⣿⣿⣿⣿⣿⣿⣿⣿⣿⣿⣿⣿⣿⣿⣿⣿⣿⣿⣿⣧⢕⣿⣿⣿⣿⢇⢕⣾⣿⣿⣿⣿⣿⣿⣿⡟⢸⣿⣿⣿⣿⣿⣿⣿⡇⣼⢿⣿⣿⣿⣿⣿⣿⣿⣿⣿⣿⣿⣿⣿⣿⣿⣿⣿⣿⣿⣿⣿⣿⣿⣿⣿⣿⣿⣿⣿⣿⣿⣿⣿⣿⣿⣿⣿⣿⣿⣿⣿⣿⣿⣿⢏⢕⢕⢕⢕⢕⢕⢕⢕⢕⢕⢕⢕⢕⢕⢕⢕⢕⢕⢕⢕⣸⣿⣿⣿⣿⣿⣿⣿⣿⣇⢀⠁⠑⠕⢕⢕⢕⢕⢕⢕⢕⢕⢕⢕⢕⢕⢕⢕⢕⢕⢕⢕⢕⢕⢕⢕⢕⢕⢕⢕⢕⢕⢕⢕⢕⢕⢕⢕⢕⢸⣿⣿⣿⣿⣿⠀</a:t>
            </a:r>
            <a:br/>
            <a:r>
              <a:t>⢿⢏⢝⢕⢕⢕⢕⢕⢕⢕⢕⢕⢕⢕⢕⢕⢕⣼⣿⡿⢇⢕⢕⣿⣿⣿⡏⢕⢕⢕⢕⢔⢕⢕⢕⢕⢕⣿⣿⣿⡟⢕⢕⢕⢕⢕⢕⢕⢕⢕⢕⢕⢕⢕⢕⢕⢞⢟⢇⢕⢕⢕⢕⢕⢝⢟⢿⣿⣷⢱⣧⣝⢻⢿⣿⣿⣿⣿⣿⣿⣿⣿⣿⣿⣿⣿⣿⣿⣿⣿⣿⣿⣿⢕⣿⣿⣿⡿⢕⢸⣿⣿⣿⣿⣿⣿⣿⣿⡇⢸⣿⣿⣿⣿⣿⣿⣿⢇⣆⠱⢄⣿⣿⣿⣿⣿⣿⣿⣿⣿⣿⣿⣿⣿⣿⣿⣿⣿⣿⣿⣿⣿⣿⣿⣿⡿⢻⣿⣿⣿⣿⣿⣿⣿⣿⣿⣿⣿⣿⣿⣿⣿⣿⢏⢕⢕⢕⢕⢕⢕⢕⢕⢕⢕⢕⢕⢕⢕⢕⢕⢕⢕⢕⢕⣼⣿⣿⣿⣿⣿⣿⣿⣿⣿⣿⣷⣦⡄⠀⠁⠑⠕⢕⢕⢕⢕⢕⢕⢕⢕⢕⢕⢕⢕⢕⢕⢕⢕⢕⢕⢕⢕⢕⢕⢕⢕⢕⢕⢕⢕⢕⢕⢕⢕⢠⣿⣿⣿⣿⣿⠀</a:t>
            </a:r>
            <a:br/>
            <a:r>
              <a:t>⣕⢕⢕⢕⢕⢕⢕⢕⢕⢕⢕⢕⢕⢕⢕⡕⣼⣿⡟⢕⢕⢕⢕⣿⣿⣿⢕⢕⢕⢕⢕⢕⢕⢕⢕⢕⢕⢿⣿⡗⢕⢕⢕⢕⢕⢕⢕⢕⢕⢕⢕⢕⢕⢕⢕⢕⢕⢕⢕⢕⢕⢕⢕⢕⢕⢕⢕⢝⢻⣼⣿⣿⣷⣧⡝⢻⢿⣿⣿⣿⣿⣿⣿⣿⣿⣿⣿⣿⣿⣿⣿⣿⣿⢕⣿⣿⣿⢇⢕⣧⣝⢻⣿⣿⣿⣿⣿⣿⣷⢸⣿⣿⣿⣿⣿⣿⣿⢕⢜⡔⠀⣿⣿⣿⣿⣿⣿⣿⣿⣿⣿⣿⣿⣿⣿⣿⣿⣿⣿⣿⣿⣿⣿⣿⣿⡇⢹⣿⣿⣿⣿⣿⣿⣿⣿⣿⣿⣿⣿⣿⣿⣿⢏⢕⢕⢕⢕⢕⢕⢕⢕⢕⢕⢕⢕⢕⢕⢕⢕⢕⢕⢕⢕⣱⣿⣿⣿⣿⣿⣿⣿⣿⣿⣿⣿⣿⣿⣿⣷⣴⣄⡀⢀⠁⠁⠑⠑⠕⠕⢑⢑⢕⢕⢔⢕⢕⢕⢕⢕⢕⢕⢕⢕⢕⢕⢕⢕⢕⡇⢕⢕⢕⢕⢕⢸⣿⣿⣿⣿⣿⠀</a:t>
            </a:r>
            <a:br/>
            <a:r>
              <a:t>⢟⢕⢕⢕⢕⢕⢕⢕⢕⢕⢕⢕⢕⢕⣵⣿⣿⢏⢕⢕⢕⢕⢕⣿⣿⡫⢕⢕⢱⣕⢕⢕⢕⢕⢕⢕⢕⢸⣿⡇⢕⢕⢕⢕⢕⢕⢕⢕⢕⢕⢕⢕⢕⢕⢕⢕⢕⢕⢕⢕⢕⢕⢕⢕⢕⢕⢕⢕⢕⢜⢻⣿⣿⣿⣿⣷⣵⡝⢻⢿⣿⣿⣿⣿⣿⣿⣿⣿⣿⣿⣿⣿⣿⢕⣿⣿⣿⢕⣕⢹⣿⣷⣧⣝⢿⣿⣿⣿⣿⠸⣿⣿⣿⣿⣿⣿⣿⢑⡇⢁⣀⣿⣿⣿⣿⣿⢻⣿⣿⣿⣿⣿⣿⣿⣿⣿⣿⣿⣿⣿⣿⣿⣿⣿⡿⢕⢸⣿⣿⣿⣿⣿⣿⡿⢹⣿⣿⣿⣿⣿⣿⡟⢕⢕⢕⢕⢕⢕⢕⢕⢕⢕⢕⢕⢕⢕⢕⢕⢕⢕⢕⢕⢱⣿⣿⣿⣿⣿⣿⣿⣿⣿⣿⣿⣿⣿⣿⣿⣿⣿⣿⣿⣿⣷⣷⣷⣷⣾⡿⡿⡘⢕⢕⢕⢕⢕⢕⢕⢕⢕⢕⢕⢕⢕⢕⢕⢕⣼⡇⢕⢕⢕⢕⢕⣿⣿⣿⣿⣿⣿⠀</a:t>
            </a:r>
            <a:br/>
            <a:r>
              <a:t>⠕⢕⢕⢕⢕⢕⢕⢕⢕⢕⢕⢕⢱⣾⣿⣿⢇⢕⢕⢕⢕⢕⢕⢸⣿⡇⢕⢕⢸⣿⣷⣕⡕⢕⢕⢕⢕⢜⣿⢇⢕⢕⢕⢕⢕⢕⢕⢕⢕⢕⢕⢕⢕⠑⢑⢑⢑⢑⢑⢑⠕⠕⢕⢕⢕⢕⢕⢕⢕⢕⢕⢜⢝⢿⣿⣿⣿⣿⣷⣕⢝⢻⣿⣿⣿⣿⣿⣿⣿⣿⣿⣿⣿⡕⣿⣿⡿⢕⣿⣷⣕⡋⢽⡟⣷⢮⢝⢻⢿⡕⣿⣿⣿⣿⣿⣿⣿⢱⣇⢑⠕⣿⣿⣿⣿⣿⢺⣿⣿⣿⣿⣿⣿⣿⣿⣿⣿⣿⣿⣿⣿⣿⣿⡿⢇⢕⢸⣿⣿⣿⣿⣿⣿⡇⣿⣿⣿⣿⣿⣿⡟⢕⢕⢕⢕⢕⢕⢕⢕⢕⢕⢕⢕⢕⢕⢕⢕⢕⢕⢕⢕⢱⣿⣿⣿⣿⣿⣿⣿⣿⣿⣿⣿⣿⣿⣿⣿⣿⣿⣿⣿⣿⣿⣿⣿⣿⣿⣿⡟⢔⢕⢕⢕⢕⢕⢕⢕⢕⢕⢕⢕⢕⢕⢕⢕⢕⣸⣿⢇⢕⢕⢕⢕⢰⣿⣿⣿⣿⣿⣿⠀</a:t>
            </a:r>
            <a:br/>
            <a:r>
              <a:t>⢕⢕⢕⢕⢕⢕⢕⢕⢕⢕⢕⣱⣿⣿⡿⢇⢕⢕⢕⢕⢕⢕⢕⣼⣿⡇⢕⢕⢕⣿⣿⣿⣿⣧⡕⢕⢕⢕⢞⢕⢕⢕⢕⢕⢕⢕⢕⢕⢕⢕⢕⢕⢕⢔⢕⢕⢕⢕⢕⢕⢕⢕⢔⢕⠕⢕⢕⢕⢕⢕⢕⢕⢕⢕⢝⢿⣿⣿⣿⣿⣷⣕⢜⢟⢿⣿⣿⣿⣿⣿⣿⣿⣿⡇⣿⣿⡇⢸⣿⣿⣿⣿⣷⣕⣕⣕⣕⣕⣕⢕⢿⣿⣿⣿⣿⣿⣿⢸⡼⡔⢰⣿⣿⣿⣿⣿⢸⣿⣿⣿⣿⣿⣿⣿⣿⣿⣿⣿⣿⣿⣿⣿⣿⡇⢕⢕⢌⣿⣿⣿⣿⣿⣿⢕⣿⣿⣿⣿⣿⡟⢕⢕⢕⢕⢕⢕⢕⢕⢕⢕⢕⢕⢕⢕⢕⢕⢕⢕⢕⢕⢱⣿⣿⣿⣿⣿⣿⣿⣿⣿⣿⣿⣿⣿⣿⣿⣿⣿⣿⣿⣿⣿⣿⣿⣿⣿⣿⢟⢕⢕⢕⢕⢕⢕⢕⢕⢕⢕⢕⢕⢕⢕⢕⢕⢕⢱⣿⡟⢕⢕⢕⢕⢕⣼⣿⣿⣿⣿⣿⣿⠀</a:t>
            </a:r>
            <a:br/>
            <a:r>
              <a:t>⢕⢕⢕⢕⢕⢕⢕⢕⢕⢕⣼⣿⣿⡟⢕⢕⢕⢕⢕⢕⢕⢕⢕⢸⣿⢕⢕⢕⢕⣿⣿⣿⣿⣿⣿⣇⢕⢕⢕⢕⢕⢕⢕⢕⢕⢕⢕⢕⢕⢕⢕⢕⢀⢕⢕⡕⡕⠕⢑⣑⠑⠕⠕⠕⡱⣕⢕⢕⢕⢕⢕⢕⢕⢕⢕⢕⢜⢻⣿⣿⣿⣿⣷⣧⡕⢝⢻⣿⣿⣿⣿⣿⣿⣇⢻⣿⢇⢸⣿⣿⣿⣿⣿⣿⣿⣿⣿⣿⣿⡇⢻⣿⣿⣿⣿⣿⣿⢸⣿⣿⣿⣿⣿⣿⣿⣿⢸⣿⣿⣿⣿⣿⣿⣿⣿⣿⣿⣿⣿⣿⣿⣿⣿⡇⢕⢕⢕⣿⣿⣿⣿⣿⡇⢰⣿⣿⣿⣿⣿⢕⢕⢕⢕⢕⢕⢕⢕⢕⢕⢕⢕⢕⢕⢕⢕⢕⢕⢕⢕⢱⣿⣿⣿⣿⣿⣿⣿⣿⣿⣿⣿⣿⣿⣿⣿⣿⣿⣿⣿⣿⣿⣿⣿⣿⣿⣿⣿⢕⢕⢕⢕⢕⢕⢕⢕⢕⢕⢕⢕⢕⢕⣕⢕⢕⢱⣿⡿⢕⢕⢕⢕⢕⢰⣿⣿⣿⣿⣿⣿⣿⠀</a:t>
            </a:r>
            <a:br/>
            <a:r>
              <a:t>⢕⢕⢕⢕⢕⢕⢕⢕⣡⣿⣿⣿⡟⢕⢕⢕⢕⢕⢕⢕⢕⢕⢕⢜⣿⢕⢕⢕⢕⣿⣿⣿⣿⣿⣿⣿⡕⢕⢕⢕⢕⢕⢕⢕⢕⢕⢕⢕⢕⢕⢕⢕⢱⣿⣿⣿⣿⣿⣿⣷⣶⣾⣿⣭⣾⣵⡢⡅⠜⠁⢅⢕⢕⢕⢕⢕⢕⢄⢈⠝⢿⣿⣿⣿⡿⣧⡕⢝⢺⣿⣿⣿⣿⣿⢸⣿⢕⣿⣿⣿⣿⣿⣿⣿⣿⣿⣿⣿⣿⣿⢅⢾⣿⣿⣿⣿⣿⢕⣿⣿⣿⣿⣿⣿⣿⣿⢸⣿⣿⣿⣿⣿⣿⣿⣿⣿⣿⣿⣿⣿⣿⣿⣿⢕⢕⢕⢕⣿⣿⣿⣿⠟⢕⠸⣿⣿⣿⣿⡇⢕⢕⢕⢕⢕⢕⢕⢕⢕⢕⢕⢕⢕⢕⢕⢕⢕⢕⢕⢱⣿⣿⣿⣿⣿⣿⣿⣿⣿⣿⣿⣿⣿⣿⣿⣿⣿⣿⣿⣿⣿⣿⣿⣿⣿⣿⣿⡏⢕⢕⢕⢕⢕⢕⢕⢕⢕⢕⢕⢕⢕⢱⡟⢕⢕⣾⣿⡇⢕⢕⢕⢕⢕⣾⣿⣿⣿⣿⣿⣿⣿⠀</a:t>
            </a:r>
            <a:br/>
            <a:r>
              <a:t>⢕⢕⢕⢕⢕⢕⢱⣾⣿⣿⣿⢏⢕⢕⢕⢕⢕⢱⣱⣿⢕⢕⢕⢕⡏⢕⢕⢕⢕⢹⣿⣿⣿⣿⣿⣿⣧⢕⢕⢕⢕⢕⢕⢕⢕⢕⢕⢕⢕⢕⢕⢕⣿⣿⣿⣿⣿⣿⣿⣿⣿⣿⣿⣿⣿⣿⣿⣵⣷⣷⢷⢕⠀⠑⢕⢕⢕⢕⠁⠀⠅⠙⢿⣿⣿⣿⡳⢕⢕⢜⢻⣿⣿⣿⣿⣿⢕⣿⣿⣿⣿⣿⣿⣿⣿⣿⣿⣿⣿⣿⡇⠩⣿⣿⣿⣿⣿⢕⢻⣿⣿⣿⣿⣿⣿⣿⢜⣿⣿⣿⣿⣿⣿⣿⣿⣿⣿⣿⣿⣿⣿⣿⣿⢇⢕⢕⢕⢌⢛⠻⢉⢕⢕⢸⣿⣿⣿⡿⢕⢕⢕⢕⢕⢕⢕⢕⢕⢕⢕⢕⢕⢕⢕⢕⢕⢕⢕⢕⣾⣿⣿⣿⣿⣿⣿⣿⣿⣿⣿⣿⣿⣿⣿⣿⣿⣿⣿⣿⣿⣿⣿⣿⣿⣿⣿⣿⢕⢕⢕⢕⢕⢕⢕⢕⢕⢕⢕⢕⢕⣵⣿⡇⢕⣼⣿⣿⢕⢕⢕⢕⢕⢰⣿⣿⣿⣿⣿⣿⣿⣿⠀</a:t>
            </a:r>
            <a:br/>
            <a:r>
              <a:t>⢕⢕⢕⢕⢕⣵⣿⣿⣿⣿⡏⢕⢕⢕⢕⢱⣼⣿⣿⣟⢕⢕⢕⢕⢰⢕⢕⢕⢕⢜⣿⣿⣿⣿⣿⣿⣿⡕⢕⢕⢕⢕⢕⢕⢕⢕⢕⢕⢕⡕⢕⢸⣿⣿⣿⣿⣿⣿⣿⣿⣿⣿⣿⣿⣿⢏⠝⢿⣿⣿⣷⣵⣄⡀⠀⠁⠑⠕⠀⠀⠀⠀⠀⠘⢿⣿⡿⡜⡣⢕⢕⢜⢻⣿⣿⣿⡕⣿⣿⣿⣿⣿⣿⣿⣿⣿⣿⣿⣿⣿⣿⡅⠛⣿⣿⣿⣿⡇⢜⣿⣿⣿⣿⣿⣿⣿⢕⣿⣿⣿⣿⣿⣿⣿⣿⣿⣿⣿⣿⣿⣿⣿⣿⢕⢕⢕⢕⢕⢕⢄⢕⢕⢕⣿⡿⣿⣿⢇⢕⢕⢕⢕⢕⢕⢕⢕⢕⢕⢕⢕⢕⢕⢕⢕⢕⢕⢱⣾⣿⣿⣿⣿⣿⣿⣿⣿⣿⣿⣿⣿⣿⣿⣿⣿⣿⣿⣿⣿⣿⣿⣿⣿⣿⣿⣿⡟⢕⢕⢕⢕⢕⢕⢕⢕⢕⢕⢕⢕⣼⣿⣿⡇⣾⣿⣿⡏⢕⢕⢕⢕⢕⣿⣿⣿⣿⣿⣿⣿⣿⣿⠀</a:t>
            </a:r>
            <a:br/>
            <a:r>
              <a:t>⢕⢕⢕⣱⣾⣿⣿⣿⣿⡿⢕⢕⢕⢕⣴⣿⡟⢻⣿⢇⢕⢕⢕⢕⢜⢕⢕⢕⢕⢕⢸⣿⣿⣿⣿⣿⣿⡇⢕⢕⢕⢕⢕⢕⢕⢕⣱⣵⣾⣿⢕⣾⣿⣿⣿⣿⣿⣿⣿⣿⣿⣿⣿⣿⢇⠀⠀⠁⠙⢝⢟⢟⠟⠙⠁⠀⠀⠀⠀⠀⠀⠀⠀⠀⠀⠝⢿⣗⡄⢕⢕⢕⢕⢜⠻⣯⡇⣿⣿⣿⣿⣿⣿⣿⣿⣿⣿⣿⣿⣿⣿⣧⢕⡕⡟⢮⡿⡇⢕⢸⣿⣿⣿⣿⣿⣿⢕⢹⣿⣿⣿⣿⣿⣿⣿⣿⣿⣿⣿⣿⣿⣿⣿⢕⢕⢕⢕⢕⢕⢕⢕⢕⢕⢋⣽⠿⡿⢕⢕⢕⢕⢕⡕⠇⢕⡕⢕⢕⢕⢕⢕⢕⢕⢕⢕⢱⣿⣿⣿⣿⣿⣿⣿⣿⣿⣿⣿⣿⣿⣿⣿⣿⣿⣿⣿⣿⣿⣿⣿⣿⣿⣿⣿⣿⣿⢇⢕⢕⢕⢕⢕⢕⢕⢕⢕⢕⢕⣾⣿⣿⣿⣿⣿⣿⣿⡇⢕⢕⢕⢕⣸⣿⣿⣿⣿⣿⣿⣿⣿⡟⠀</a:t>
            </a:r>
            <a:br/>
            <a:r>
              <a:t>⡕⣱⣾⣿⣿⣿⣿⡿⢏⢕⢕⢕⣞⣿⡿⢏⢕⣿⡏⢕⢕⢕⢕⢕⢕⢕⢕⢕⢕⢕⢕⢻⣿⣿⣿⣿⣿⣿⢕⢕⢕⢕⢕⢕⢕⣴⣿⣿⣿⣿⡇⣿⣿⣿⣿⣿⣿⣿⣿⣿⣿⣿⣿⡏⠀⠀⠀⢄⢕⢕⢕⠀⠀⠀⢀⢄⢔⢕⢕⠄⠀⠀⠀⠀⠀⠀⢈⢻⣿⣇⢅⡕⢕⢕⢕⢝⢕⢸⣿⣿⣿⣿⣿⣿⣿⣿⣿⣿⣿⣿⣿⣿⡇⢇⢜⣳⢽⣳⢕⢕⢻⣿⣿⣿⣿⣿⡕⢜⣿⣿⣿⣿⣿⣿⣿⣿⣿⣿⣿⣿⣿⣿⡟⢕⢕⢕⢕⢕⢕⢕⢕⢕⢕⣹⢟⣿⢇⢕⢕⢕⢕⢑⣵⣕⣱⢕⢕⢕⢕⢕⢕⢕⢕⢕⢱⣿⣿⣿⣿⣿⣿⣿⣿⣿⣿⣿⣿⣿⣿⣿⣿⣿⣿⣿⣿⣿⣿⣿⣿⣿⣿⣿⣿⣿⡏⢕⢕⢕⢕⢕⢕⢕⢕⢕⢕⢕⣾⣿⣿⣿⣿⣿⣿⣿⡟⢕⢕⢕⢕⢱⣿⣿⣿⣿⣿⣿⣿⣿⡿⢡⠀</a:t>
            </a:r>
            <a:br/>
            <a:r>
              <a:t>⣾⣿⣿⣿⣿⡿⢏⢕⢕⢕⣱⣿⣿⢏⢕⢕⣼⡟⢕⢕⢕⢕⢕⢕⢕⢕⢕⢕⢕⢕⢕⢜⣿⣿⣿⣿⣿⣿⡇⢕⢕⢕⢕⢕⢕⣿⣿⣿⣿⣿⣷⣿⣿⣿⣿⣿⣿⣿⣿⣿⣿⣿⣿⠑⠀⢔⢕⢕⢕⢕⠀⠀⢀⢔⢕⢕⢕⠁⠀⠀⠀⠀⠀⠀⠀⠀⠁⢔⠝⢷⣣⡅⢕⢕⢕⢕⢕⣾⣿⣿⣿⣿⣿⣿⣿⣿⣿⣿⣿⣿⣿⣿⣿⡕⢕⠜⣿⣿⢜⢕⢜⣿⣿⣿⣿⣿⡇⢕⢻⣿⣿⣿⣿⣿⣿⣿⣿⣿⣿⣿⣿⣿⡗⢕⢕⢕⢕⢕⢕⢕⢕⢕⠘⢸⡞⢇⢕⢕⢕⢕⣡⣺⣾⣾⡏⢕⢕⢕⢕⢕⢕⢕⢕⢱⣿⣿⣿⣿⣿⣿⣿⣿⣿⣿⣿⣿⣿⣿⣿⣿⣿⣿⣿⣿⣿⣿⣿⣿⣿⣿⣿⣿⣿⣿⢕⢕⢕⢕⢕⢕⢕⢕⢕⢕⢕⣼⣿⣿⣿⣿⣿⣿⣿⣿⢇⢕⢕⢕⢕⣾⣿⣿⣿⣿⣿⣿⣿⣿⢕⣿⠀</a:t>
            </a:r>
            <a:br/>
            <a:r>
              <a:t>⣿⣿⣿⣿⢏⢕⢕⢕⢕⢱⣿⡟⢕⢕⢕⢱⡿⢕⢕⢕⢕⢕⢕⢕⢕⢕⢕⢕⢕⢕⢕⢕⢝⣿⣿⣿⣿⣿⡇⢕⢕⢕⢕⢕⣸⣿⣿⣿⣿⣿⣿⣿⣿⣿⣿⣿⣿⣿⣿⣿⣿⣿⡇⠀⢀⢕⢕⢕⢕⢕⠀⢄⢕⢕⢕⢕⠑⠀⢀⢀⠀⠀⠀⠀⠀⠀⠀⠑⢕⢘⢻⣧⢕⢕⢕⢕⣕⢌⢿⣿⣿⣿⣿⣿⣿⣿⣿⣿⣿⣿⣿⣿⣿⣿⣕⢱⣿⣿⢕⡷⡱⢸⣿⣿⣿⣿⡇⢕⢜⣿⣿⣿⣿⣿⣿⣿⣿⣿⣿⣿⣿⣿⣿⢕⢕⢕⢕⢕⢕⢕⢕⢕⢄⢱⢟⢕⢕⢕⢕⣱⣿⣿⣿⣿⢕⢕⢕⢕⢕⢕⢕⢕⢱⣿⣿⣿⣿⣿⣿⣿⣿⣿⣿⣿⣿⣿⣿⣿⣿⣿⣿⣿⣿⣿⣿⣿⣿⣿⣿⣿⣿⣿⣿⡏⢕⢕⢕⢕⢕⢕⢕⢕⢕⢕⣼⣿⣿⣿⣿⣿⣿⣿⣿⡟⢕⢕⢕⢕⢰⣿⣿⣿⣿⣿⣿⣿⣿⢇⣾⣿⠀</a:t>
            </a:r>
            <a:br/>
            <a:r>
              <a:t>⣿⣿⢟⢕⢕⢕⢵⢕⢕⡾⢏⢕⢕⢕⢕⣿⢕⢕⢕⢕⢕⢕⢕⢕⢕⢕⢕⢕⢕⢕⢕⢕⢕⢙⣿⣿⣿⣿⡇⢕⢕⢕⢕⢡⣿⣿⣿⣿⣿⣿⣿⣿⣿⣿⣿⣿⣿⣿⣿⣿⣿⣿⢇⠀⢕⢕⢕⢕⢕⢕⢄⢕⢕⢕⢕⠕⠀⠀⢕⢕⠀⠀⠀⠀⠀⠀⠀⠀⠕⢕⢅⢹⣆⢱⢕⢕⢸⣷⣜⢿⣿⣿⣿⣿⣿⣿⣿⣿⣿⣿⣿⣿⣿⣿⣿⣾⣿⣿⡕⣧⣿⣧⢹⣿⣿⣿⣿⢕⢕⢹⣿⣿⣿⣿⣿⣿⣿⣿⣿⣿⣿⣿⣿⢕⢕⢕⢕⢕⢕⢕⣕⢕⢇⢃⢕⢕⢕⢕⣱⣿⣿⣿⣿⢇⢕⢕⢕⢕⢕⢕⢕⣱⣿⣿⣿⣿⣿⣿⣿⣿⣿⣿⣿⣿⣿⣿⣿⣿⣿⣿⣿⣿⣿⣿⣿⣿⣿⣿⣿⣿⣿⣿⣿⢕⢕⢕⢕⢕⢕⢕⢕⢕⢕⣼⣿⣿⣿⣿⣿⣿⣿⣿⣿⢇⢕⢕⢕⢱⣿⣿⣿⣿⣿⣿⣿⣿⢇⣼⣿⣿⠀</a:t>
            </a:r>
            <a:br/>
            <a:r>
              <a:t>⢟⢕⢕⢕⣵⣿⣿⢕⢜⢕⢕⢕⢕⢕⢸⢇⢕⢕⢕⢕⢕⢕⢕⢕⢕⢕⢕⢕⢕⢕⢕⢕⢕⢕⢜⣿⣿⣿⣧⢕⢕⢕⢡⣿⣿⣿⣿⣿⣿⣿⣿⣿⣿⣿⣿⣿⣿⣿⣿⣿⣿⣿⢕⢄⢕⢕⢕⢕⢕⢕⢕⢕⢕⢕⢕⠀⠀⠀⠑⠕⠀⠀⢄⢕⢔⢄⠀⠀⠀⢕⢕⢁⢿⣿⣧⣵⡜⣿⣿⣿⣿⣿⣿⣿⣿⣿⣿⣿⣿⣿⣿⣿⣿⣿⣿⣿⣿⣿⣶⣿⣿⣷⣧⡜⣿⣿⣿⡕⢕⢜⣿⣿⣿⣿⣿⣿⣿⣿⣿⣿⣿⣿⣿⢕⢕⢕⢕⢕⢕⡕⢕⢌⠔⢕⢕⢕⢕⣱⣿⣿⣿⣿⡟⢕⢕⢕⢕⢕⢕⢕⣵⣿⣿⣿⣿⣿⣿⣿⣿⣿⣿⣿⣿⣿⣿⣿⣿⣿⣿⣿⣿⣿⣿⣿⣿⣿⣿⣿⣿⣿⣿⣿⢇⢕⢕⢕⢕⢕⢕⢕⢕⢕⣼⣿⣿⣿⣿⣿⣿⣿⣿⣿⡟⢕⢕⢕⢕⣾⣿⣿⣿⣿⣿⣿⣿⢏⣼⣿⣿⣿⠀</a:t>
            </a:r>
            <a:br/>
            <a:r>
              <a:t>⢕⢕⡵⣾⣿⣿⢟⢕⢕⢕⢕⢕⢕⢕⢏⢕⢕⢕⢕⢕⢕⢕⢕⢕⢕⢕⢕⢕⢕⢕⢕⢕⢕⢕⢕⢜⢿⣿⣿⢕⢕⢕⣼⣿⣿⣿⣿⣿⣿⣿⣿⣿⣿⣿⣿⣿⣿⣿⣿⣿⣿⣿⡇⢕⢕⢕⢕⢕⢕⢕⢕⢕⢕⢕⢕⠀⢕⢕⢔⠀⢀⢔⢕⢕⢕⠀⠀⢄⠀⠕⢕⢕⠜⣿⣿⣿⣧⣿⣿⣿⣿⣿⣿⣿⣿⣿⣿⣿⣿⣿⣿⣿⣿⣿⣿⣿⣿⣿⣿⣿⣿⣿⣿⣷⣼⣻⣿⣇⢑⢅⢜⢿⢕⣻⣿⣿⣿⣿⣿⣿⣿⣿⣿⡇⢕⢕⢕⢕⣼⣾⡕⢡⢅⢕⢕⢕⣱⣿⣿⣿⣿⣿⢕⢕⢕⢕⢕⢕⢕⣾⣿⣿⣿⣿⣿⣿⣿⣿⣿⣿⣿⣿⣿⣿⣿⣿⣿⣿⣿⣿⣿⣿⣿⣿⣿⣿⣿⣿⣿⣿⣿⡟⢕⢕⢕⢕⢕⢕⢕⢕⢕⣾⣿⣿⣿⣿⣿⣿⣿⣿⣿⣿⢇⢕⢕⠕⣾⣿⣿⣿⣿⣿⣿⡟⢕⣼⣿⣿⣿⣿⠀</a:t>
            </a:r>
            <a:br/>
            <a:r>
              <a:t>⣵⣿⣿⣿⡿⢇⢕⢕⢕⢕⢕⢕⢕⡜⢕⢕⢕⢕⢕⢕⢕⢕⢕⢕⢕⢕⢕⢕⢕⢕⢕⢕⢕⢕⢕⢕⢜⣽⣿⡇⢕⣼⣿⣿⣿⣿⣿⣿⣿⣿⣿⣿⣿⣿⣿⣿⣿⣿⣿⣿⣿⣿⣷⣥⣵⡕⢕⢕⢕⢕⢕⢕⢕⢕⢕⢄⢕⢕⢅⢔⢕⢕⢕⠕⠁⢀⢔⢕⢕⢁⠕⢜⣇⢜⣿⣿⣿⣿⣿⣿⣿⣿⣿⣿⣿⣿⣿⣿⣿⣿⣿⣿⣿⣿⣿⣿⣿⣿⣿⣿⣿⣿⣿⣿⣿⣿⣟⣿⢕⢜⣮⡣⠝⡔⢽⣿⣿⣿⣿⣿⣿⣿⣿⡇⢕⢕⢕⢱⣿⣿⢕⢔⢕⢕⢕⢕⣸⣝⣟⢿⢿⢇⢕⢕⢕⢕⢕⣱⣿⣿⣿⣿⣿⣿⣿⣿⣿⣿⣿⣿⣿⣿⣿⣿⣿⣿⣿⣿⣿⣿⣿⣿⣿⣿⣿⣿⣿⣿⣿⣿⡟⢕⢕⢕⢕⢕⢕⢕⢕⢕⣼⣿⣿⣿⣿⣿⣿⣿⣿⣿⣿⣿⢕⢕⢕⣼⣿⣿⣿⣿⣿⣿⡟⢕⣱⣿⣿⣿⣿⣿⠀</a:t>
            </a:r>
            <a:br/>
            <a:r>
              <a:t>⣿⣿⣿⢏⢕⢕⢕⢕⢕⢕⢕⢕⢱⢕⢕⢕⢕⢕⢕⢕⢕⢕⢕⢕⢕⢕⢕⢕⢕⢕⢕⢕⢕⢕⢕⢕⢕⢜⢿⣇⢸⣿⣿⣿⣿⣿⣿⣿⣿⣿⣿⣿⣿⣯⢝⢿⣿⣿⣿⣿⣿⣿⣿⡇⢝⢕⢕⢕⢕⢕⢕⢕⢕⢕⢕⢕⢕⢕⢕⢕⢕⢕⢅⢄⢔⢕⢕⢕⢱⣧⢕⠁⣿⣧⣽⣿⣿⣿⣿⣿⣿⣿⣿⣿⣿⣿⣿⣿⣿⣿⣿⣿⣿⣿⣿⣿⣿⣿⣿⣿⣿⣿⣿⣿⣿⣿⣿⣷⢕⢸⣿⣿⣕⠪⢜⢻⣿⣿⣿⣿⣿⣿⣿⣿⢕⢕⢕⣿⣿⡟⢑⢜⢕⢕⢕⡔⢝⢻⢻⢿⡇⢕⢕⢕⢕⢕⢺⢿⢿⣿⣿⣿⣿⣿⣿⣿⣿⣿⣿⣿⣿⣿⣿⣿⣿⣿⣿⣿⣿⣿⣿⣿⣿⣿⣿⣿⣿⣿⣿⡏⢕⢕⢕⢕⢕⢕⢕⢕⢕⣾⣿⣿⣿⣿⣿⣿⣿⣿⣿⣿⣿⡇⢕⢕⣼⣿⣿⣿⣿⣿⣿⢏⢕⣵⣿⣿⣿⣿⣿⣿⠀</a:t>
            </a:r>
            <a:br/>
            <a:r>
              <a:t>⣿⡿⢇⢕⢕⢕⢕⢕⢕⢕⢕⢕⢇⢕⢕⢕⢕⢕⢕⢕⢕⢕⢕⢕⢕⢕⢕⢕⢕⢕⢕⢕⢕⢕⢕⢕⢕⢕⢜⢿⢜⣿⣿⣿⣿⣿⣿⣿⣿⣿⣿⣿⣿⣿⢷⢕⢜⢟⢿⣿⣿⣿⣿⣷⢀⠀⢕⢕⢕⢕⢕⢕⢕⢕⢕⢕⢕⢕⢕⢕⢕⢕⢕⢕⢕⢕⢕⢱⣿⣿⣇⠀⣿⣿⣿⣿⣿⣿⣿⣿⣿⣿⣿⣿⣿⣿⣿⣿⣿⣿⣿⣿⣿⣿⣿⣿⣿⣿⣿⣿⣿⣿⣿⣿⣿⣿⣿⣿⣷⣕⢻⣿⣿⣷⡜⢕⢽⣿⣿⣿⣿⣿⣿⣿⡕⢕⣸⣿⣿⢇⢕⢕⢕⢕⣾⣿⣷⣷⣵⡵⢕⢕⢕⢕⢕⢕⢕⢕⢕⢕⢕⢕⢝⢝⢝⢟⢟⢿⢿⢿⢿⣿⣿⣿⣿⣿⣿⣿⣿⣿⣿⣿⣿⣿⣿⣿⣿⡿⢏⢕⢕⢕⢕⢕⢕⢕⢕⠕⣾⣿⣿⣿⣿⣿⣿⣿⣿⣿⣿⣿⣿⢕⢕⢰⣿⣿⣿⣿⣿⣿⢏⢕⣼⣿⣿⣿⣿⣿⣿⣿⠀</a:t>
            </a:r>
            <a:br/>
            <a:r>
              <a:t>⢟⢕⢕⢕⢕⢕⢕⢕⢕⢕⢕⢏⢕⢕⢕⢕⢕⢕⢕⢕⢕⢕⢕⢕⢕⢕⢕⢕⢕⢕⢕⢕⢕⢕⢕⢕⢕⢕⢱⡜⢇⢻⣿⣿⣿⣿⣿⣿⣿⣿⣿⣿⣿⣧⣵⢅⣕⡑⠕⢜⢝⢿⣿⣿⣧⢁⠀⢕⢕⢕⢕⢕⢕⢕⢕⢕⢕⢕⢕⢕⢕⢕⢕⢕⢾⣿⣷⣿⣿⣿⣿⣕⢻⣿⣿⣿⣿⣿⣿⣿⣿⣿⣿⣿⣿⣿⣿⣿⣿⣿⣿⣿⣿⣿⣿⣿⣿⣿⣿⣿⣿⣿⣿⣿⣿⣿⣿⣿⣿⣿⣿⣿⣿⣿⣿⣧⡜⢞⢿⣿⣿⣿⣿⣿⡇⢱⣿⣿⡿⢕⢕⢕⢕⣾⣿⣿⣿⣿⡿⢕⢕⢕⣱⣾⣿⣿⣷⣷⣷⣵⣵⣵⣕⣕⣕⣕⢕⢕⢕⢕⢕⢕⢕⢕⢝⢝⢝⢝⢝⢟⢟⢟⢟⢟⢟⢻⢿⢇⢕⢕⢕⢕⢕⢕⢕⢕⢕⣼⢫⣾⣿⣿⣿⣿⣿⣿⣿⣿⣿⣿⡇⢕⢕⣾⣿⣿⣿⣿⣿⢇⢕⣼⣿⣿⣿⣿⣿⣿⣿⣿⠀</a:t>
            </a:r>
            <a:br/>
            <a:r>
              <a:t>⢕⢕⢕⢕⢕⢕⢕⢕⢕⢕⡜⢕⢕⢕⢕⢕⢕⢕⢕⢕⢕⢕⢕⢕⢕⢕⢕⢕⢕⢕⢕⢕⢕⢕⢕⢕⢕⢕⣼⣿⡌⢸⣿⣿⣿⣿⣿⣿⣿⣿⣿⣿⣿⣿⣿⣿⣿⡿⠑⠀⠑⠕⠜⠝⠻⢧⢀⢄⢕⢕⣧⣵⡕⢕⢕⢕⢕⢕⢕⢕⢕⢕⢕⢕⣼⣿⣿⣿⣿⣿⣿⣿⣿⣿⣿⣿⣿⣿⣿⣿⣿⣿⣿⣿⣿⣿⣿⣿⣿⣿⣿⣿⣿⣿⣿⣿⣿⣿⣿⣿⣿⣿⣿⣿⣿⣿⣿⣿⣿⣿⣿⣿⣿⣿⣿⣿⣷⣜⣿⣿⣿⣿⣿⣿⣷⢸⣿⣿⡇⢕⢕⢱⣿⣿⣿⣿⣿⣿⢇⢕⢑⣼⣿⣿⣿⣿⣿⣿⣿⣿⣿⣿⣿⣿⣿⣿⣿⣿⣿⣿⣷⣷⣷⣷⣷⣷⣷⣵⣵⣵⣵⣵⣵⣵⣵⢕⢕⢕⢕⢕⢕⢕⢕⢕⢕⢕⡜⣱⣿⣿⣿⣿⣿⣿⣿⣿⣿⣿⣿⡿⢕⢕⣼⣿⣿⣿⣿⡿⢕⢕⣼⣿⣿⣿⣿⣿⣿⣿⣿⣿⠀</a:t>
            </a:r>
            <a:br/>
            <a:r>
              <a:t>⢕⢕⢕⢕⢕⢕⢕⢕⢕⢸⢕⢕⢕⢕⢕⢕⢕⢕⢕⢕⢕⢕⢕⢕⢕⢕⢕⢕⢕⢕⢕⢕⢕⢕⢕⢕⢕⢕⣿⣿⣿⣧⣿⣿⣿⣿⣿⣿⣿⣿⣿⣿⣿⣿⣿⣿⣿⣿⣷⣷⣷⣶⣦⣄⡀⠀⠑⠈⠔⢜⢺⡹⢅⢕⠕⠕⠕⠑⠑⠑⠁⢀⣰⣾⣿⣿⣿⣿⣿⣿⣿⣿⣿⣿⣿⣿⣿⣿⣿⣿⣿⣿⣿⣿⣿⣿⣿⣿⣿⣿⣿⣿⣿⣿⣿⣿⣿⣿⣿⣿⣿⣿⣿⣿⣿⣿⣿⣿⣿⣿⣿⣿⣿⣿⣿⣿⣿⣿⣿⣿⣿⣿⣿⣿⣿⣇⢻⡿⢕⢕⢱⣿⣿⣿⣿⣿⡿⢇⢕⣵⣿⣿⣿⣿⣿⣿⣿⣿⣿⣿⣿⣿⣿⣿⣿⣿⣿⣿⣿⣿⣿⣿⣿⣿⣿⣿⣿⣿⣿⣿⣿⣿⣿⡿⢕⢕⢕⢕⢕⢕⢕⢕⢕⢕⢕⢜⣱⣿⣿⣿⣿⣿⣿⣿⣿⣿⣿⣿⣿⢇⢕⣸⣿⣿⣿⣿⡿⢇⢕⣼⣿⣿⣿⣿⣿⣿⣿⣿⣿⣿⠀</a:t>
            </a:r>
            <a:br/>
            <a:r>
              <a:t>⢕⢕⢕⢕⢕⢕⢕⢕⢕⢇⢕⢕⢕⢕⢕⢕⢕⢕⢕⢕⢕⢕⢕⢕⢕⢕⢕⢕⢕⢕⢕⢕⢕⢕⢕⢕⢕⣼⣿⣿⣿⣿⣿⣿⣿⣿⣿⡿⣿⣿⣿⣿⣿⣿⣿⣿⣿⣿⣿⣿⣿⣿⣿⣿⣿⣷⣦⣤⣄⢀⠅⠕⢑⣑⢀⢀⣀⣀⣄⣤⣴⣾⣿⣿⣿⣿⣿⣿⣿⣿⣿⣿⣿⣿⣿⣿⣿⣿⣿⣿⣿⣿⣿⣿⣿⣿⣿⣿⣿⣿⣿⣿⣿⣿⣿⣿⣿⣿⣿⣿⣿⣿⣿⣿⣿⣿⣿⣿⣿⣿⣿⣿⣿⣿⣿⣿⣿⣿⣿⣿⣿⣿⣿⣿⣿⣿⡧⢇⢕⣵⣿⣿⣿⣿⣿⣿⣷⣾⣿⣿⣿⣿⣿⣿⣿⣿⣿⣿⣿⣿⣿⣿⣿⣿⣿⣿⣿⣿⣿⣿⣿⣿⣿⣿⣿⣿⣿⣿⣿⣿⣿⣿⢟⢕⢕⢕⢕⢕⢕⢕⢕⢕⢕⢱⢎⣴⣿⣿⣿⣿⣿⣿⣿⣿⣿⣿⣿⣿⢏⢕⢱⣿⣿⣿⣿⡿⢇⢕⣼⣿⣿⣿⣿⣿⣿⣿⣿⣿⣿⣿⠀</a:t>
            </a:r>
            <a:br/>
            <a:r>
              <a:t>⢕⢕⢕⢕⢕⢕⢕⢕⢔⢕⢕⢕⢕⢕⢕⢕⢕⢕⢕⢕⢕⢕⢕⢕⢕⢕⢕⢕⢕⢕⢕⢕⢕⢕⢕⢕⢕⣾⣿⣿⣿⣿⣿⣿⣿⣿⣿⣿⣿⣿⣿⣿⣿⣿⣿⣿⣿⣿⣿⣿⣿⣿⣿⣿⣿⣿⣿⣿⣿⣿⣷⣷⣦⣽⣿⣿⣿⣿⣿⣿⣿⣿⣿⣿⣿⣿⣿⣿⣿⣿⣿⣿⣿⣿⣿⣿⣿⣿⣿⣿⣿⣿⣿⣿⣿⣿⣿⣿⣿⣿⣿⣿⣿⣿⣿⣿⣿⣿⣿⣿⣿⣿⣿⣿⣿⣿⣿⣿⣿⣿⣿⣿⣿⣿⣿⣿⣿⣿⣿⣿⣿⣿⣿⣿⣿⣿⣷⣷⣿⣿⣿⣿⣿⣿⣿⣿⣿⣿⣿⣿⣿⣿⣿⣿⣿⣿⣿⣿⣿⣿⣿⣿⣿⣿⣿⣿⣿⣿⣿⣿⣿⣿⣿⣿⣿⣿⣿⣿⣿⣿⡿⢕⢕⢕⢕⢕⢕⢕⢕⢕⢕⢕⢱⢕⣼⣿⣿⣿⣿⣿⣿⣿⣿⣿⣿⣿⣿⡟⢕⢕⣿⣿⣿⣿⡿⢕⢕⣼⣿⣿⣿⣿⣿⣿⣿⣿⣿⣿⣿⣿⠀</a:t>
            </a:r>
            <a:br/>
            <a:r>
              <a:t>⢕⢕⢕⢕⢕⢕⢕⡕⢕⢕⢕⢕⢕⢕⢕⢕⢕⢕⢕⢕⢕⢕⢕⢕⢕⢕⢕⢕⢕⢕⢕⢕⢕⢕⢕⢕⣸⣿⣿⣿⣿⣿⣿⡯⢿⣿⠉⢀⠁⠘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⢜⢕⣼⣿⣿⣿⣿⣿⣿⣿⣿⣿⣿⣿⣿⡟⢕⢕⣼⣿⣿⣿⢟⢕⢕⣾⣿⣿⣿⣿⣿⣿⣿⣿⣿⣿⣿⣿⣿⠀</a:t>
            </a:r>
            <a:br/>
            <a:r>
              <a:t>⢕⢕⢕⢕⢕⢕⢁⢕⢕⢕⢕⢕⢕⢕⢕⢕⢕⢕⢕⢕⢕⢕⢕⢕⢕⢕⢕⢕⢕⢕⢕⢕⢕⢕⢕⢕⣿⣿⣿⣿⣿⣿⣿⣿⠛⢉⢍⢍⢀⢀⠀⠻⢭⣿⣿⣿⣿⣿⣿⣿⣿⣿⣿⣿⣿⣿⣿⣿⣿⣿⣿⣿⣿⣿⣿⣿⣿⣿⣿⣿⣿⣿⣿⣿⣿⣿⣿⣿⣿⣿⣿⣿⣿⣿⣿⣿⣿⣿⣿⣿⣿⣿⣿⣿⣿⣿⣿⣿⣿⣿⣿⣿⣿⣿⣿⣿⣿⣿⣿⣿⣿⣿⣿⣿⣿⣿⣿⣿⣿⣿⣿⣿⣿⣿⣿⣿⣿⣿⣿⣿⣿⣿⣿⣯⣽⣝⣝⣝⢕⠕⠁⠀⠀⠁⠁⠉⠙⠙⠙⠝⠝⢝⢍⢝⢟⢏⢟⢻⢿⣿⣿⣿⣿⣿⣿⣿⣿⣿⣿⣿⣿⣿⣿⣿⣿⣿⣿⡿⢕⢕⢕⢕⢕⢕⢕⢕⢕⢕⢕⢱⢑⢕⣾⣿⣿⣿⣿⣿⣿⣿⣿⣿⣿⣿⣿⡿⢕⢕⢱⣿⣿⣿⢏⢕⢱⣾⣿⣿⣿⣿⣿⣿⣿⣿⣿⣿⣿⣿⣿⣿⠀</a:t>
            </a:r>
            <a:br/>
            <a:r>
              <a:t>⢕⢕⢕⢕⢕⢕⢕⢕⢕⢕⢕⢕⢕⢕⢕⢕⢕⢕⢕⢕⢕⢕⢕⢕⢕⢕⢕⢕⢕⢕⢕⢕⢕⢕⢕⢕⣿⣿⣿⣿⣿⣿⣿⠀⢕⢕⢕⢕⢕⢕⢕⢕⢕⢐⢀⢘⠿⢿⣿⣿⣹⣿⣿⣿⣿⣿⣿⣿⣿⣿⣿⣿⣿⣿⣿⣿⣿⣿⣿⣿⣿⣿⣿⣿⣿⣿⣿⣿⣿⣿⣿⣿⣿⣿⣿⣿⣿⣿⣿⣿⣿⣿⣿⣿⣿⣿⣿⣿⣿⣿⣿⣿⣿⣿⣿⣿⣿⣿⣿⣿⣿⣿⣿⣿⣿⣿⣿⣿⣿⣿⣿⣿⣿⣿⣿⣿⣿⣿⣿⣿⣿⣿⣿⣿⢿⢿⢟⢕⢄⢔⢕⢕⢕⢕⢕⢔⢔⢔⢔⢄⢄⢄⢄⢀⢁⢁⠑⠑⠅⠜⢙⢻⣻⣿⣿⣿⣿⣿⣿⣿⣿⣿⣿⣿⣿⣿⢟⢕⢕⢕⣵⢇⢕⢕⢕⢕⢕⢕⢕⡕⢕⣾⣿⣿⣿⣿⣿⣿⣿⣿⣿⣿⣿⣿⡿⢕⢕⢱⣿⣿⡿⢇⢕⣱⣿⣿⣿⣿⣿⣿⣿⣿⣿⣿⣿⣿⣿⣿⣿⣿⠀</a:t>
            </a:r>
            <a:br/>
            <a:r>
              <a:t>⢕⢕⢕⢕⢕⢕⢕⢕⢕⢕⢕⢕⢕⢕⢕⢕⢕⢕⢕⢕⢕⢕⢕⢕⢕⢕⢕⢕⢕⢕⢕⢕⢕⢕⢕⢱⣿⣿⣿⣿⣿⣿⢀⠀⢕⢕⢕⢕⢕⢕⢕⢕⢕⢕⢕⢕⢔⠙⢋⢻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⠕⢓⣕⣧⣦⣴⣤⣅⣈⢙⠚⠹⢿⣿⣿⣿⣿⣿⣿⣿⡿⢇⢕⢑⣵⣿⢏⢕⢕⢕⢕⢕⣱⣵⣿⢕⣾⣿⣿⣿⣿⣿⣿⣿⣿⣿⣿⣿⣿⡿⢕⢕⣱⣿⣿⡟⢕⢕⣱⣿⣿⣿⣿⣿⣿⣿⣿⣿⣿⣿⣿⣿⣿⣿⣿⣿⠀</a:t>
            </a:r>
            <a:br/>
            <a:r>
              <a:t>⢕⢕⢕⢕⢕⢕⢕⢕⢕⢕⢕⢕⢕⢕⢕⢕⢕⢕⢕⢕⢕⢕⢕⢕⢕⢕⢕⢕⢕⢕⢕⢕⢕⢕⢕⣾⣿⣿⣿⣿⣿⣿⣿⡇⢕⢕⢕⢕⢕⢕⢕⢕⢕⢕⢕⢕⢕⢕⢕⢸⣿⣿⣿⣿⣿⣿⡿⣿⣿⣿⣿⣿⣿⣿⣿⣿⣿⣿⣿⣿⣿⣿⣿⣿⣿⣿⣿⣿⣿⣿⣿⣿⣿⣿⣿⣿⣿⣿⣿⣿⣿⣿⣿⣿⣿⣿⣿⣿⣿⣿⣿⣿⣿⣿⣿⣿⣿⣿⣿⣿⣿⣿⣿⣿⣿⣿⣿⣿⣿⣿⣿⣿⣿⣿⣿⣿⣿⣿⣿⣿⣿⡗⡇⢕⢕⢕⡃⣕⣕⡕⠱⠕⠵⠵⠵⠵⠱⠕⠵⠡⢳⢬⣷⣷⣾⣿⣿⣿⣿⣿⣿⣿⣿⣿⣿⣷⣴⣅⣉⢙⠟⢿⣿⢟⢕⣵⣾⣿⢟⢕⢕⢕⢕⢕⣱⣾⣿⣿⡇⣼⣿⣿⣿⡟⢻⣿⣿⣿⣿⣿⣿⣿⡟⢕⢕⣱⣿⣿⢏⢕⢕⣱⣿⣿⣿⣿⣿⣯⣿⣿⣿⣿⣿⣿⣿⣿⣿⣿⣿⡿⠀</a:t>
            </a:r>
            <a:br/>
            <a:r>
              <a:t>⢕⢕⣡⢡⣱⢕⢕⢕⢕⢕⢕⢕⢕⢕⢕⢕⢕⢕⢕⢕⢕⢕⢕⢕⢕⢕⢕⢕⢕⢕⢕⢕⢕⢕⢕⣿⣿⣿⣿⣿⣿⣿⣿⣷⣿⣿⣿⣿⣤⠄⢕⢕⢕⢕⢕⢕⢕⢕⢕⢕⢄⢄⢄⢄⢕⠀⢿⣿⣿⣿⣿⣿⣿⣿⣿⣿⣿⣿⣿⣿⣿⣿⣿⣿⣿⣿⣿⣿⣿⣿⣿⣿⣿⣿⣿⣿⣿⣿⣿⣿⣿⣿⣿⣿⣿⣿⣿⣿⣿⣿⣿⣿⣿⣿⣿⣿⣿⣿⣿⣿⣿⣿⣿⣿⣿⣿⣿⣿⣿⣿⣿⣿⣿⣿⣿⣿⣿⣿⣿⣿⣿⡟⢇⢃⢃⠐⠁⠁⠀⠀⠀⠀⠀⠀⠀⠀⠀⠀⠀⠀⠀⠀⠀⠀⠁⠉⠙⠛⠟⠿⢿⣿⣿⣿⣿⣿⣿⣿⣿⣿⣷⣦⣴⣌⡙⠻⢿⢕⢕⢕⢕⣱⣷⣿⣿⣿⣿⣿⢱⣿⣿⣿⢏⡕⢸⣿⣿⣿⣿⣿⣿⡟⢕⢕⢱⣿⡟⢕⢕⢕⣱⣿⣿⣿⣿⢏⣱⣿⣿⣿⣿⣿⣿⣿⣿⣿⣿⣿⢟⢕⠀</a:t>
            </a:r>
            <a:br/>
            <a:r>
              <a:t>⣧⣿⡏⡢⡇⢕⢕⢕⢕⢕⢕⢕⠕⢕⢕⢕⢕⢕⢕⢕⢕⢕⢕⢕⢕⢕⢕⢕⢕⢕⢕⢕⢕⢕⢕⣿⣿⣿⣿⣿⣿⣿⣿⣿⣿⣿⣿⣯⣦⣄⣤⢀⠀⠀⠁⠁⢕⢕⢕⢕⢕⢕⢕⢕⠐⠿⣾⣿⣿⣿⣿⣿⣿⣿⣿⣿⣿⣿⣿⣿⣿⣿⣿⣿⣿⣿⣿⣿⣿⣿⣿⣿⣿⣿⣿⣿⣿⣿⣿⣿⣿⣿⣿⣿⣿⣿⣿⣿⣿⣿⣿⣿⣿⣿⣿⣿⣿⣿⣿⣿⣿⣿⣿⣿⣿⣿⣿⣿⣿⣿⣿⣿⣿⣿⣿⣿⣿⣿⣿⣿⣿⣿⣿⡿⠟⠋⠁⠀⠀⠀⠀⠀⠀⠀⠀⠀⠀⠀⠀⠀⠀⠀⠀⠀⠀⠀⠀⠀⠀⠀⠀⠀⠈⠉⠙⠛⠻⠿⢿⣿⣿⣿⣿⣿⡿⢇⢕⣕⣕⡞⢿⢿⣿⣿⣿⣿⣿⣿⢸⣿⣿⠇⣾⡇⢸⣿⣿⣿⣿⣿⢏⢕⢕⢕⢸⢏⢕⢕⢕⣱⣿⣿⡿⢟⢑⣼⣿⣿⣿⣿⣿⣿⣿⣿⣿⣿⣿⢇⢕⢕⠀</a:t>
            </a:r>
            <a:br/>
            <a:r>
              <a:t>⣿⣿⢣⣿⢕⢕⢕⢕⢕⢕⢕⢕⢔⢕⢕⢕⢕⢕⢕⢕⢕⢕⢕⢕⢕⢕⢕⢕⢕⢕⢕⢕⢕⢕⢕⣿⣿⣿⣿⣿⣿⣿⣿⣿⣿⣿⣿⣿⣿⣿⣿⣷⣿⣶⣶⣧⣤⣴⣿⣿⣂⠀⠀⠀⣿⣿⣿⣿⣿⣿⣿⣿⣿⣿⣿⣿⣿⣿⣿⣿⣿⣿⣿⣿⣿⣿⣿⣿⣿⣿⣿⣿⣿⣿⣿⣿⣿⣿⣿⣿⣿⣿⣿⣿⣿⣿⣿⣿⣿⣿⣿⣿⣿⣿⣿⣿⣿⣿⣿⣿⣿⣿⣿⣿⣿⣿⣿⣿⣿⣿⣿⣿⣿⣿⣿⣿⣿⣿⣿⣿⢿⠋⠁⢀⢀⣀⣄⣄⣤⣤⣴⣴⣶⣶⣶⡦⢰⣴⣤⣄⣄⣀⢀⠀⠀⠀⠀⠀⠀⠀⠀⠀⠀⠀⠀⠀⠀⠀⠀⠀⠈⠉⠙⠟⠷⢷⣿⣿⣿⣿⣿⣷⣼⣝⡻⢿⣿⣿⢜⣿⡏⣼⣿⠇⢸⣿⣿⣿⣿⢏⢕⢕⢕⢕⢕⢕⢕⢕⣰⣿⣿⢟⢕⢕⣾⣿⣿⣿⣿⣿⣿⣿⣿⣿⣿⡿⢕⢕⢕⢕⠀</a:t>
            </a:r>
            <a:br/>
            <a:r>
              <a:t>⣿⢏⢡⡕⢕⢕⢕⢕⢕⢕⢕⢅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⣿⣿⣿⣿⣿⣿⣿⣿⣿⣿⣿⣿⡟⠁⠀⠈⠟⢿⣿⣿⣿⣿⠗⠀⠀⠀⠀⠀⠀⠀⠀⠀⠀⠀⠀⠀⠀⠀⠀⠀⠀⠀⠀⠀⠀⠈⠙⠛⠿⢿⣿⣿⣿⣿⣿⣿⡕⣿⣱⣿⡏⢕⢕⢹⣿⢟⢇⢕⢕⢕⢕⢕⢕⢕⢕⣼⣿⡟⢝⢕⢕⣼⣿⣿⣿⣿⣿⣿⣿⣿⣿⣿⢏⢕⢕⢕⢕⠕⠀</a:t>
            </a:r>
            <a:br/>
            <a:r>
              <a:t>⢕⢕⢳⢕⢕⢕⢕⢕⢕⢕⢑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⠀⠀⠀⠀⠀⠀⠀⠀⠀⠀⠀⠀⠀⠀⠀⠀⠀⠈⠙⠟⢿⣿⣿⡇⢝⣿⡟⢇⢕⢕⢕⢞⢈⢑⢕⢕⢕⢕⢕⢕⢕⣰⡿⢇⢕⢕⢕⣾⣿⣿⣿⣿⣿⣿⣿⣿⣿⣿⢇⢕⢕⢕⢕⢕⣼⠀</a:t>
            </a:r>
            <a:br/>
            <a:r>
              <a:t>⢕⢕⢏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⠀⠀⠀⠀⠀⠀⠀⠀⠀⠀⠀⠀⠀⠀⠀⠀⠀⠀⠀⠀⠀⠀⠁⠉⠛⠼⢿⢕⢕⢕⢕⢕⢕⢕⢕⢕⢕⢕⢕⢕⢕⡱⢏⢕⢕⢕⢕⢺⣿⣿⣿⣿⣿⣿⣿⣿⣿⡟⢕⢕⢕⢕⢕⢕⣸⣿⠀</a:t>
            </a:r>
            <a:br/>
            <a:r>
              <a:t>⢕⠕⡇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⠑⠀⠀⠀⠀⠀⠀⠀⠀⠄⠁⠁⠀⠀⠀⠀⠀⠀⠀⠀⠀⠀⠀⠀⠀⠀⠀⠀⠀⠀⠀⠀⠀⠀⠀⠀⠀⠀⠀⠀⠀⠁⢆⣴⡠⣄⣄⢀⢀⢁⠑⠑⠕⢕⢕⢕⢕⢕⢕⢕⢕⢕⢕⢕⢕⢕⢕⢕⢕⢘⢿⣿⣿⣿⣿⣿⣿⣿⢏⢕⢕⢕⢕⢕⢕⣼⣿⣿⠀</a:t>
            </a:r>
            <a:br/>
            <a:r>
              <a:t>⢕⢸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⠀⠀⠀⠀⠀⠀⠀⠀⠀⠀⠀⠀⠀⠀⠀⠀⠀⠀⠀⠀⠀⢀⠀⠀⠀⠀⠀⠀⠀⠀⠀⠀⠀⢔⢄⠀⠀⠀⠀⠀⠀⠀⠀⠜⣽⣾⢇⢕⢕⢕⢕⢕⢕⢔⢕⢕⢕⢕⢕⢕⢕⢕⢕⢕⢕⢕⢕⢕⢕⢕⠸⣿⣿⣿⣿⣿⣿⢏⢕⢕⢕⢕⢕⢕⣾⣿⣿⣿⠀</a:t>
            </a:r>
            <a:br/>
            <a:r>
              <a:t>⢕⢌⢕⢕⢕⢕⢕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⠕⠀⠀⢔⢔⢔⠀⠀⠀⠀⠀⠀⠀⢀⠀⠀⠀⠀⠀⠀⠀⠀⠐⠀⠀⠀⠀⠀⠀⠀⠀⠀⠀⠀⢕⢕⢕⢄⠀⠀⠀⠀⠀⠀⠀⠑⢏⢕⢕⢕⢕⢕⢕⢕⢕⢕⢕⢕⢕⢕⢕⢕⢕⢕⢕⢕⢕⢕⢕⢕⠕⣼⣿⣿⣿⣿⡿⢕⢕⢕⢕⢕⢕⢕⣼⣿⣿⣿⣿⠀</a:t>
            </a:r>
            <a:br/>
            <a:r>
              <a:t>⢕⢱⢕⢕⢕⢕⢕⢕⢕⢕⢕⢕⢕⢕⢕⢕⢕⢕⢕⢕⢕⢕⢕⢕⢕⢕⢕⢕⢕⢕⢕⢕⢕⢕⢕⢕⢿⣿⣿⣿⣿⣿⣿⣿⣿⣿⣿⣿⣿⣿⣿⣿⣿⣿⣿⣿⣿⣿⣿⣿⣿⣿⣿⣿⣿⣿⣿⣿⣿⣿⣿⣿⣿⣿⣿⣿⣿⣿⣿⣿⣿⣿⣿⣿⣿⣿⣿⣿⣿⣿⣿⣿⣿⣿⣿⣿⣿⣿⣐⣍⣠⣾⣿⣿⣿⣿⣿⣿⣿⣿⣿⣿⣿⣿⣿⣿⣿⣿⣿⣿⣿⣿⣿⣿⣿⣿⣿⣿⣿⣿⣿⣿⣿⣿⣿⣿⣿⣿⣿⣿⣿⣿⣿⣿⣿⣿⣿⣿⣿⣿⣿⠀⠀⠀⢅⢁⢁⢀⠀⠀⠀⠀⠀⢔⢕⢕⠀⠀⠀⠀⠀⠄⠀⠀⠀⠀⠀⠀⠀⠀⠀⠀⠀⠀⣱⡕⢕⢕⢕⢕⢀⠀⠀⠀⠀⠀⠀⠁⢕⢕⢕⢕⢕⢕⢕⢕⢕⢕⢕⢕⢕⢕⢕⢕⢕⢕⢕⢕⢕⢕⢕⢸⣿⣿⣿⣿⢟⢕⢕⢕⢕⢕⢕⢕⣾⣿⣿⣿⣿⢟⠀</a:t>
            </a:r>
            <a:br/>
            <a:r>
              <a:t>⢕⣽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⠑⣰⣿⣾⣿⣿⣿⣿⣿⣿⣿⣿⣿⣿⣿⣿⣿⣿⣿⣿⣿⣿⣿⣿⣿⣿⣿⣿⣿⣿⣿⣿⣿⣿⣿⣿⣿⣿⣿⣿⣿⣿⣿⣿⣿⣿⣿⣿⣿⣿⣿⣿⣿⣄⣴⣷⣷⣵⢕⢕⠔⠀⠀⠀⠀⠕⠕⠀⠀⠀⠀⠀⠀⠀⠀⠀⠀⠀⠀⠀⠀⠀⠀⠀⠀⣱⣿⣿⣧⡕⢕⢕⢕⠄⠀⠀⠀⠀⠀⠀⠀⠕⢕⢕⢕⢕⢕⢕⢕⢕⢕⢕⢕⢕⢕⢕⢕⢕⢕⢕⢕⢕⢱⣼⢟⣿⣿⢇⢕⢕⢕⢕⢕⢕⣱⣿⣿⣿⣿⣿⢏⢕⠀</a:t>
            </a:r>
            <a:br/>
            <a:r>
              <a:t>⢕⣿⢕⢕⢕⠕⢕⢕⢕⢕⢕⢕⢕⢕⢕⢕⢕⢕⢕⢕⢕⢕⢕⢕⢕⢕⢕⢕⢕⢕⢕⢕⢕⢕⢕⠕⢕⢻⣿⣿⣿⣿⣿⣿⣿⣿⣿⣿⣿⣿⣿⣿⣿⣿⣿⣿⣿⣿⣿⣿⣿⣿⣿⣿⣿⣿⣿⣿⣿⣿⣿⣿⣿⣿⣿⣿⣿⣿⣿⣿⣿⣿⣿⣿⣿⣿⣿⣿⣿⣿⣿⣿⣿⣿⣿⣿⣿⣧⣾⣿⣿⣿⣿⣿⣿⣿⣿⣿⣿⣿⣿⣿⣿⣿⣿⣿⣿⣿⣿⣿⣿⣿⣿⣿⣿⣿⣿⣿⣿⣿⣿⣿⣿⣿⣿⣿⣿⣿⣿⣿⣿⣿⣿⣿⣿⣿⣿⣿⣿⣿⣿⣇⠙⠛⠟⢕⢕⢕⢄⢄⢀⠀⠀⠀⠀⠀⠀⠀⠀⠀⠀⠀⠀⠀⠀⠀⠀⠀⠀⠀⠀⢀⣵⣿⣿⣿⣿⣿⣕⢕⠑⠀⠀⠀⠀⠀⠀⠀⠀⠀⠑⢕⢕⢕⢕⢕⢕⢕⢕⢕⢕⢕⢕⢕⢕⢕⢕⢕⢕⢕⡴⣵⣿⡟⢕⢕⢕⢕⢕⢕⢕⣴⣿⣿⣿⣿⣿⢏⣕⡕⠀</a:t>
            </a:r>
            <a:br/>
            <a:r>
              <a:t>⢕⡟⢕⢕⢕⢕⢕⢕⢕⢕⢕⢕⢕⢕⢕⢕⢕⢕⢕⢕⢕⢕⢕⢕⢕⢕⢕⢕⢕⢕⢕⢕⢕⢑⢄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⠀⠀⠀⢕⢕⢕⢕⢔⢄⢀⢀⠀⠀⠀⠀⢀⠀⠀⠀⠀⠐⢀⠀⠀⠀⠀⢄⣾⣿⣿⣿⣿⣿⣿⢟⠁⠀⠀⠀⠀⠀⠀⠀⢀⢄⢔⢕⢕⢕⢕⢕⢕⢕⢕⢕⢕⢕⢕⢕⢕⢕⢕⢕⢕⡱⣫⣾⣿⢏⢕⢕⢕⢕⢕⢕⢕⣾⣿⣿⣿⣿⣿⢣⣾⣿⣿⠀</a:t>
            </a:r>
            <a:br/>
            <a:r>
              <a:t>⢕⡇⢕⢕⠑⢕⢕⢕⢕⢕⢕⢕⢕⢕⢕⢕⢕⢕⢕⢕⢕⢕⢕⢕⢕⢕⢕⢕⢕⢕⢕⢕⢕⢕⢕⢕⢕⢕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⢟⢿⢿⣿⣿⣿⣔⠀⠀⠀⢕⢕⢕⢕⢕⢕⢕⢕⢕⢕⠀⠀⢕⢕⢄⢀⢔⢅⠔⠀⠀⢀⣴⣿⣿⣿⣿⣿⣿⡿⠑⠀⠀⢀⠄⠀⢀⢄⢔⢕⢕⢕⢕⢕⢕⢕⢕⢕⢕⢕⢕⢕⢕⢕⢕⢕⢕⢕⢕⢕⢞⣽⣿⣿⢏⢕⢕⢕⢕⢕⢕⣱⣿⣿⣿⣿⣿⡿⢕⢏⢻⢿⢿⠀</a:t>
            </a:r>
            <a:br/>
            <a:r>
              <a:t>⢔⢇⢕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⡀⠈⠙⠻⢿⣆⠀⠀⢁⢕⡕⢕⢕⢕⢕⢕⠕⠁⠀⠀⠁⠑⠕⢷⣧⡅⠀⢀⣴⣿⣿⣿⣿⣿⣿⡿⢏⠁⢀⢄⢔⣑⣔⢕⢕⢕⢕⢕⢕⢕⢕⢕⢕⢕⢕⢕⢕⣑⣕⡕⢕⢕⢕⢕⢕⢕⡕⣡⣿⣿⡿⢕⢕⢕⢕⢕⢕⢕⣼⣿⣿⣿⣿⣿⡟⢕⢕⢕⢕⢕⢕⠀</a:t>
            </a:r>
            <a:br/>
            <a:r>
              <a:t>⢕⢇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⡀⠀⠈⠑⠁⠣⢕⢘⢕⢵⢕⠁⠀⠀⠀⠀⠀⠀⠀⠀⢀⣩⣵⣾⣿⣿⣿⣿⣿⣿⢟⢏⣱⣴⣾⣿⣿⣿⣿⣿⡧⢇⢕⢕⢕⢕⢕⢕⢕⢕⢕⢕⣱⣾⣿⣿⢇⢕⢕⢕⢕⡱⢪⣾⣿⣿⢟⢕⢕⢕⢕⢕⢕⣱⣾⣿⣿⣿⣿⣿⢟⢕⢕⢕⢕⢕⢕⢕⠀</a:t>
            </a:r>
            <a:br/>
            <a:r>
              <a:t>⢕⢕⢕⠑⠕⢑⢅⢕⢕⢕⡇⢕⢕⢕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⣦⣄⡀⠀⠁⠑⠁⠑⠔⠀⠀⢀⣀⣄⣤⣴⣷⣿⣿⣿⣿⣿⣿⣿⣿⣿⣿⣷⣿⣿⣿⣿⣿⣿⣿⣿⡿⢇⢕⢕⢕⢕⢕⢕⢕⢕⢕⢕⣱⣾⣿⣿⣿⡏⢕⢕⢕⢱⢎⣵⣿⢏⣝⢏⢕⢕⢕⢕⢕⢕⣱⣿⣿⣿⣿⣿⣿⢏⢕⢕⢕⠕⣵⣷⣷⡧⠀</a:t>
            </a:r>
            <a:br/>
            <a:r>
              <a:t>⢕⢕⢕⢄⢕⢕⢕⢕⢕⠀⡇⢕⢕⠑⢠⣅⢕⢕⢕⢕⢕⢕⢕⢕⢕⢕⢕⢕⢕⢕⢕⢕⢕⢕⢕⢕⢕⢕⢕⢕⢕⢕⢹⣿⣿⣿⣿⣿⣿⣿⣿⣿⣿⣿⣿⣿⣿⣿⣿⣿⣿⣿⣿⣿⣿⣿⣿⣿⣿⡟⢕⣿⣿⣿⣿⣿⣿⣿⣿⣿⣿⣿⣿⣿⣿⣿⣿⣿⣿⣿⣿⣿⣿⣿⣿⣿⣿⣿⣿⣿⣿⣿⣿⣿⣿⣿⣿⣿⣿⣿⣿⣿⣿⣿⣿⣿⣿⣿⣿⣿⣿⣿⣿⣿⣿⣿⣿⣿⣿⣿⣿⣿⣿⣿⣿⣿⣿⣿⣿⣿⣿⣿⣿⣿⣿⣿⣿⣿⣿⣿⣿⣿⡿⣿⣿⣿⣿⣆⢀⠀⠀⠀⠀⠉⢝⢟⢿⣿⣿⣿⣿⣿⣿⣿⣿⣿⣿⣿⣿⣿⣿⣿⣿⣿⣿⣿⣿⣿⡿⢏⢕⢕⢕⢕⢕⢕⢕⢕⢕⢕⣱⣾⣿⣿⣿⣿⡟⢕⢕⢕⢕⣵⣿⢟⢇⢰⢇⢕⢕⢕⢕⢕⢕⣾⣿⣿⣿⣿⣿⣿⢏⢕⢕⢕⢕⢸⢿⢟⢝⢕⠀</a:t>
            </a:r>
            <a:br/>
            <a:r>
              <a:t>⢕⢕⢕⢕⢕⢕⢕⢕⢕⢸⣿⡀⢕⠈⠁⣼⡕⢕⢕⢕⢕⢕⢕⢕⢕⢕⢕⢕⢕⢕⢕⢕⢕⢕⢕⢕⢕⢕⢕⢕⢕⢕⢕⢜⣿⣿⣿⣿⣿⣿⣿⣿⣿⣿⣿⣿⣿⣿⣿⣿⣿⣿⣿⣿⣿⣿⣿⣿⣿⡇⢕⣿⣿⣿⣿⣿⣿⣿⣿⣿⣿⣿⣿⣿⣿⣿⣿⣿⣿⣿⣿⣿⣿⣿⣿⣿⣿⣿⣿⣿⣿⣿⣿⣿⣿⣿⣿⣿⣿⣿⣿⣿⣿⣿⣿⣿⣿⣿⣿⣿⣿⣿⣿⣿⣿⣿⣿⣿⣿⣿⣿⣿⣿⣿⣿⣿⣿⣿⣿⣿⣿⣿⣿⣿⣿⣿⣿⣿⣿⣿⣿⣿⣿⣿⣿⣿⣿⣿⣷⣄⣼⣿⣧⢄⠑⢰⣵⣵⣼⣿⣿⣿⣿⣿⣿⣿⣿⣿⣿⣿⣿⣿⣿⣿⣿⣿⢟⢝⢕⢕⢕⢕⢕⢕⢕⢕⢕⣱⣵⣿⣿⣿⣿⣿⡿⢏⢕⢕⢕⣱⣿⣿⢏⢇⢑⢜⢕⢕⢕⢕⢕⣵⣿⣿⣿⣿⣿⣿⡿⢇⢕⢕⢕⢕⢕⢕⢕⢕⢕⢕⠀</a:t>
            </a:r>
            <a:br/>
            <a:r>
              <a:t>⢕⢕⢕⢕⢕⢕⢕⢕⢕⠘⣿⣇⣀⡀⣾⣿⣧⢕⢕⢕⢕⢕⢕⢕⢕⢕⢕⢕⢕⢕⢕⢕⢕⢕⢕⢕⢕⢕⢕⢕⢕⢕⢕⢕⢜⢿⣿⣿⣿⣿⣿⣿⣿⣿⣿⣿⣿⣿⣿⣿⣿⣿⣿⣿⣿⣿⣿⣿⣿⣇⢕⢻⣿⣿⣿⣿⣿⣿⣿⣿⣿⣿⣿⣿⣿⣿⣿⣿⣿⣿⣿⣿⣿⣿⣿⣿⣿⣿⣿⣿⣿⣿⣿⣿⣿⣿⣿⣿⣿⣿⣿⣿⣿⣿⣿⣿⣿⣿⣿⣿⣿⣿⣿⣿⣿⣿⣿⣿⣿⣿⣿⣿⣿⣿⣿⣿⣿⣿⣿⣿⣿⣿⣿⣿⡏⠙⢕⢔⢏⢙⠿⠿⣿⣿⣿⣿⢿⣳⢽⢽⣿⢿⣿⢿⣷⣵⢿⣻⣿⣿⣿⣿⣿⣿⣿⣿⣿⣿⣿⣿⣿⣿⣿⡿⢏⢕⢕⢕⢕⢕⢕⢕⢕⢕⣕⣵⣾⣿⣿⣿⣿⣿⣿⢟⢕⢕⢕⣵⣿⣿⣿⢣⢕⢕⢕⢕⢕⢕⢑⣶⣿⣿⣿⣿⣿⣿⣿⡿⢕⢕⢕⢱⢵⢗⢕⢕⢕⢕⢕⢕⠀</a:t>
            </a:r>
            <a:br/>
            <a:r>
              <a:t>⢕⢕⢕⢕⢕⢕⢕⢕⢕⢸⣿⣿⣿⣿⣿⣿⣿⣇⢕⢕⢕⢕⢕⢕⢕⢕⢕⢕⢕⢕⢕⢕⢕⢕⢕⢕⢕⢕⢕⢕⢕⢕⢕⢕⢕⢕⢻⣿⣿⣿⣿⣿⣿⣿⣿⣿⣿⣿⣿⣿⣿⣿⣿⣿⣿⣿⣿⣿⣿⣿⣕⢕⢹⢿⣿⣿⣿⣿⣿⣿⣿⣿⣿⣿⣿⣿⣿⣿⣿⣿⣿⣿⣿⣿⣿⣿⣿⣿⣿⣿⣿⣿⣿⣿⣿⣿⣿⣿⣿⣿⣿⣿⣿⣿⣿⣿⣿⣿⣿⣿⣿⣿⣿⣿⣿⣿⣿⣿⣿⣿⣿⣿⣿⣿⣿⣿⣿⣿⣿⣿⣿⣿⡟⢕⢕⢕⢕⢕⢕⢕⢕⢕⢕⢄⢉⢍⢀⢟⢛⠿⢟⢟⢟⢟⠭⢟⢻⠯⣿⣿⣿⣿⣿⣿⣿⣿⣿⣿⣿⣿⣿⢟⢕⢕⢕⢕⢕⢕⢕⢕⢕⣕⣵⣿⣿⣿⣿⣿⣿⣿⡿⢏⢕⢕⢕⢵⢽⣿⣿⡿⢕⢕⢕⢅⢕⢕⢕⣕⣾⣿⣿⣿⣿⣿⣿⣿⡟⠕⠕⠕⢕⢕⢕⢕⢕⢕⢕⢱⠵⢗⠀</a:t>
            </a:r>
            <a:br/>
            <a:r>
              <a:t>⢕⢕⢕⢕⢕⢕⢕⢕⢕⢕⣿⣿⣿⣿⣿⣿⣿⣿⡕⢕⢕⢕⢕⢕⢕⢕⢕⢕⢕⢕⢕⢕⢕⢕⢕⢕⢕⢕⢕⢕⢕⢕⢕⢕⢕⢕⢕⢹⣿⣿⣿⣿⣿⣿⣿⣿⣿⣿⣿⣿⣿⣿⣿⣿⣿⣿⣿⣿⣿⣿⣿⣧⡕⢕⢝⢻⣿⣿⣿⣿⣿⣿⣿⣿⣿⣿⣿⣿⣿⣿⣿⣿⣿⣿⣿⣿⣿⣿⣿⣿⣿⣿⣿⣿⣿⣿⣿⣿⣿⣿⣿⣿⣿⣿⣿⣿⣿⣿⣿⣿⣿⣿⣿⣿⣿⣿⣿⣿⣿⣿⣿⣿⣿⣿⣿⣿⣿⣿⣿⣿⣿⣿⡷⢕⢕⢕⢕⢕⢕⢕⢕⢕⢕⢕⢕⢕⢕⢕⢕⢔⢕⢕⢕⢕⣡⣈⣙⣷⣿⣿⣿⣿⣿⣿⣿⣿⣿⡿⢟⢏⢕⢕⢕⢕⢕⢕⢕⢕⣱⣷⣿⣿⣿⣿⣿⣿⣿⠿⢟⢏⢕⢕⢕⣱⣿⣿⣿⣿⡏⢕⢕⢕⠕⢕⢕⢕⢱⣿⣿⣿⣿⣿⣿⣿⣿⢏⢕⢕⠁⠀⠀⠀⠀⠀⠐⢔⢕⢕⢕⢕⠀</a:t>
            </a:r>
            <a:br/>
            <a:r>
              <a:t>⢕⢕⢕⢕⢕⢕⢕⢕⢕⢕⢹⣿⣿⣿⣿⣿⣿⣿⣧⢕⢕⢕⢕⢕⢕⢕⢕⢕⢕⢕⢕⢕⢕⢕⢕⢕⢕⢕⢕⢕⢕⢕⢕⢕⢕⢕⢕⢕⢝⢿⣿⣿⣿⣿⣿⣿⣿⣿⣿⣿⣿⣿⣿⣿⣿⣿⣿⣿⣿⣿⣿⣿⣿⣵⡕⢕⢕⢝⢻⢿⣿⣿⣿⣿⣿⣿⣿⣿⣿⣿⣿⣿⣿⣿⣿⣿⣿⣿⣿⣿⣿⣿⣿⣿⣿⣿⣿⣿⣿⣿⣿⣿⣿⣿⣿⣿⣿⣿⣿⣿⣿⣿⣿⣿⣿⣿⣿⣿⣿⣿⣿⣿⣿⣿⣿⣿⣿⣿⣿⣿⣿⣿⡇⢕⢕⢕⢕⢕⢕⢕⢕⢕⢕⢕⢕⢕⢕⢕⢕⢕⢕⢕⢕⠀⣿⣿⣿⣿⣿⣿⣿⣿⣿⣿⡿⢟⢝⢔⢕⢕⢕⢕⢕⢕⢕⣵⣾⣿⣿⣿⣿⣿⣿⡿⢟⢝⢕⢕⢕⢕⢕⣱⡾⣻⣹⣿⢟⡍⢕⢕⢕⢕⠀⢕⢕⢅⣾⣿⣿⣿⣿⣿⣿⣿⢏⢕⢕⠑⠀⠀⠀⠀⠀⠀⢄⢕⢕⢕⢕⢕⠀</a:t>
            </a:r>
            <a:br/>
            <a:r>
              <a:t>⢕⢕⢕⢁⢕⢕⢕⢕⢕⢕⢸⣿⣿⣿⣿⣿⣿⣿⣿⣇⢕⢕⢕⢕⢕⢕⢕⢕⢕⢕⢕⢕⢕⢕⢕⢕⢕⢕⢕⢕⢕⢕⢕⢕⢕⢕⢕⢕⢑⢜⢻⣿⣿⣿⣿⣿⣿⣿⣿⣿⣿⣿⣿⣿⣿⣿⣿⣿⣿⣿⣿⣿⣿⣿⣿⣷⡕⡕⡕⢕⢔⢜⢝⢻⢿⣿⣿⣿⣿⣿⣿⣿⣿⣿⣿⣿⣿⣿⣿⣿⣿⣿⣿⣿⣿⣿⣿⣿⣿⣿⣿⣿⣿⣿⣿⣿⣿⣿⣿⣿⣿⣿⣿⣿⣿⣿⣿⣿⣿⣿⣿⣿⣿⣿⣿⣿⣿⣿⣿⣿⣿⣿⡇⠑⢕⢕⢕⢕⢕⢕⢕⢕⢕⢕⢕⢕⢕⢕⢕⢕⢕⢕⢕⠀⢻⣿⣿⣿⣿⣿⣿⡿⢏⢕⢕⢕⢕⢕⢕⢕⢕⢕⣵⣾⣿⣿⣿⣿⣿⡿⢿⢟⢕⣕⢕⢕⢕⢕⢕⢕⣵⢏⢞⣾⡿⢏⢔⢅⢕⢕⢕⢕⢔⢕⢕⣰⣿⣿⣿⣿⣿⣿⣿⢏⢕⢕⠁⠀⠀⠀⠀⠀⠀⠀⢕⢕⢕⢕⢕⢕⠀</a:t>
            </a:r>
            <a:br/>
            <a:r>
              <a:t>⢕⢕⢕⢕⢕⢕⢕⢕⢕⢕⢕⣿⣿⣿⣿⣿⣿⣿⣿⣿⡕⢕⢕⢕⢕⢕⢕⢕⢕⢕⢕⢕⢕⢕⢕⢕⢕⢕⢕⢕⢕⢕⢕⢕⢕⢕⢕⢕⢅⢕⢕⢝⣿⣿⣿⣿⣿⣿⣿⣿⣿⣿⣿⣿⣿⣿⣿⣿⣿⣿⣿⣿⣿⣿⣿⣿⣿⣿⣿⣷⣕⣳⣵⣵⣕⢕⢜⢻⣿⣿⣿⣿⣿⣿⣿⣿⣿⣿⣿⣿⣿⣿⣿⣿⣿⣿⣿⣿⣿⣿⣿⣿⣿⣿⣿⣿⣿⣿⣿⣿⣿⣿⣿⣿⣿⣿⣿⣿⣿⣿⣿⣿⣿⣿⣿⣿⣿⣿⣿⣿⣿⣿⣏⠔⢕⢕⢕⢔⢕⢕⢕⢕⢕⢕⢕⢕⢕⢕⢕⢕⢕⢔⣸⣽⢽⣫⡿⢿⢟⢏⢕⢕⢕⢕⢕⢕⢕⢕⣕⣥⣾⣿⣿⣿⡿⢿⢟⢏⢝⢕⢕⣱⢎⢕⢕⢕⢕⢕⣵⢟⠏⣡⡿⢇⢕⠇⢕⢕⢕⢕⢕⢕⢕⢕⢰⣿⣿⣿⣿⣿⣿⣿⢏⢕⠕⠑⠀⠀⠀⠀⠀⠀⠀⢔⢕⢕⢕⢕⢕⢕⠀</a:t>
            </a:r>
            <a:br/>
            <a:r>
              <a:t>⢕⢕⢕⢕⢕⢕⢕⢕⢕⢇⢕⣿⣿⣿⣿⣿⣿⣿⣿⣿⣧⢕⢕⢕⢕⢕⢕⢕⢕⢕⢕⢕⢕⢕⢕⢕⢕⢕⢕⢕⢕⢕⢕⢕⢕⢕⢕⢕⢕⢕⢕⢕⢕⢻⣿⣿⣿⣿⣿⣿⣿⣿⣿⣿⣿⣿⣿⣿⣿⣿⣿⣿⣿⣿⣿⣿⣿⣿⣿⣿⣿⣿⣿⣏⣹⣝⢇⢕⡔⢝⢻⢿⣿⣿⣿⣿⣿⣿⣿⣿⣿⣿⣿⣿⣿⣿⣿⣿⣿⣿⣿⣿⣿⣿⣿⣿⣿⣿⣿⣿⣿⣿⣿⣿⣿⣿⣿⣿⣿⣿⣿⣿⣿⣿⣿⣿⣿⣿⣿⣿⣿⣿⣿⣄⠁⠕⢕⢕⢕⢕⢕⢕⢕⢕⢕⢕⢕⢕⢕⢕⠐⣠⢖⢖⢝⢝⢕⢕⢕⢕⢕⢕⢕⢕⣕⣵⣷⣿⡿⢿⢟⢏⢝⢕⢕⢕⢕⢕⣱⡵⢟⢕⢕⢕⢕⢕⣱⣾⢏⢣⣼⠟⢙⢕⢕⢕⢕⢕⢕⢕⢕⢕⢕⢕⣾⣿⣿⣿⣿⣿⣿⢏⠕⠁⠀⠀⠀⠀⠀⠀⠀⠀⢄⢕⢕⢕⢕⢕⢕⢕⠀</a:t>
            </a:r>
            <a:br/>
            <a:r>
              <a:t>⢕⢕⢕⢕⢕⢕⢕⢕⢕⢕⢕⢹⣿⣿⣿⣿⣿⣿⣿⣿⣿⡕⢕⢕⢕⢕⢕⢕⢕⢕⢕⢕⢕⢕⢕⢕⢕⢕⢕⢕⢕⢕⢕⢕⢕⢕⢕⢑⢕⢕⢕⢕⢕⢕⢝⢿⣿⣿⣿⣿⣿⣿⣿⣿⣿⣿⣿⣿⣿⣿⣿⣿⣿⣿⣿⣿⣿⣿⣿⣿⣿⣿⣿⣿⣿⣿⣷⣷⣮⣇⢕⢕⢝⢽⡻⣿⣿⣿⣿⣿⣿⣿⣿⣿⣿⣿⣿⣿⣿⣿⣿⣿⣿⣿⣿⣿⣿⣿⣿⣿⣿⣿⣿⣿⣿⣿⣿⣿⣿⣿⣿⣿⣿⣿⣿⣿⣿⣿⣿⣿⣿⣿⣿⣿⣹⢕⢎⠕⢕⢕⢕⢇⢕⢕⢕⢕⢅⢇⢕⢇⢕⢕⢕⢕⢕⢕⢕⢕⢕⢕⢵⢵⢗⢟⢟⢝⢕⢕⢕⢕⢕⢕⢕⢕⢕⣱⣵⢟⢕⢕⢕⢕⢕⢕⣱⣾⣿⢇⢑⢀⢙⢕⢕⢕⢕⢕⢕⢕⢕⢕⢕⢕⢕⢰⣿⣿⣿⣿⣿⣿⢏⠁⠀⠀⠀⠀⠀⠀⠀⠀⠀⠀⢕⢕⢕⢕⢕⢕⢕⢕⠀</a:t>
            </a:r>
            <a:br/>
            <a:r>
              <a:t>⢕⢕⢕⢕⢕⢕⢕⢕⢕⢕⢕⢸⣿⣿⣿⣿⣿⣿⣿⣿⣿⡇⢕⢕⢕⢕⢕⢕⢕⢕⢕⢕⢕⢕⢕⢕⢕⢕⢕⢕⢕⢕⢕⢕⢕⢕⢕⢕⢕⢕⢕⢕⢕⢕⢕⢜⢻⣿⣿⣿⣿⣿⣿⣿⣿⣿⣿⣿⣿⣿⣿⣿⣿⣿⣿⣿⣿⣿⣿⣿⣿⣿⣿⣿⣿⣿⣿⣿⣿⣿⣧⣵⡕⢕⢕⢔⢝⢟⢿⢿⣿⣿⣿⣿⣿⣿⢿⠏⢝⣿⣿⣿⣿⣿⣿⣿⣿⣿⣿⣿⣿⣿⣿⣿⣿⣿⣿⣿⣿⣿⣿⣿⣿⣿⣿⣿⣿⣿⣿⣿⣿⣿⣿⣿⣮⠷⣗⢇⢕⢕⢕⡕⢕⢕⢕⢕⢕⢕⢕⢕⢕⢕⢕⢕⣕⣕⣕⣕⣱⣵⣵⢗⢕⢕⢕⢕⢕⢕⢕⢕⢕⢕⣱⣵⡿⢏⢕⢕⢕⢕⢕⢕⣱⣾⣿⢟⢕⢕⢕⢕⢕⢕⢕⢱⢇⢕⢕⢕⢕⢕⢕⢕⢕⣿⣿⣿⣿⣿⣿⢏⠀⠀⠀⠀⠀⠀⠀⠀⠀⠀⠀⠀⢕⢕⢕⢕⢕⢕⢕⢕⠀</a:t>
            </a:r>
            <a:br/>
            <a:r>
              <a:t>⢕⢕⢕⢕⢕⢕⢕⢕⢕⢕⢕⢸⣿⣿⣿⣿⣿⣿⣿⣿⣿⣧⢕⢕⢕⢕⢕⢕⢕⢕⢕⢕⢕⢕⢕⢕⢕⢕⢕⢕⢕⢕⢕⢕⢕⢕⢁⢕⢕⢕⢕⢕⢕⢕⢕⢕⢕⢝⢿⣿⣿⣿⣿⣿⣿⣿⣿⣿⣿⣿⣿⣿⣿⣿⣿⣿⣿⣿⣿⣿⣿⣿⣿⣿⣿⣿⣿⣿⣿⣿⣿⣿⣿⣷⣷⣧⣵⣕⣕⣕⢕⢝⢝⢙⢙⢕⣰⣵⣾⣿⣿⣿⣿⣿⣿⣿⣿⣿⣿⣿⣿⣿⣿⣿⣿⣿⣿⣿⣿⣿⣿⣿⣿⣿⣿⣿⣿⣿⣿⣿⣿⣿⣿⣿⣿⣿⣿⡇⢕⢕⢕⢔⢕⢕⢕⢕⠕⣁⠀⣻⣿⣿⣿⣿⣿⣿⣿⣿⣿⢟⢕⢕⢕⢕⢕⢕⢕⢕⢕⣱⣷⣿⢟⢏⢕⢕⢕⢕⢕⢕⣵⣿⣿⡿⢝⢕⢕⢕⢇⢕⢕⢕⢱⢇⢕⢕⢕⢕⢕⢕⢕⢕⠸⣿⣿⣿⣿⣿⡟⠀⠀⠀⠀⠀⠀⠀⠀⠀⠀⠀⠀⠀⢕⢕⢕⢕⢕⢕⢕⢕⠀</a:t>
            </a:r>
            <a:br/>
            <a:r>
              <a:t>⢕⢕⢕⢕⢕⢕⢕⢕⢕⡕⢕⢸⣿⣿⣿⣿⣿⣿⣿⣿⣿⣿⢕⢕⢕⢕⢕⢕⢕⢕⢕⢕⢕⢕⢕⢕⢕⢕⢕⢕⢕⢕⢕⢕⢕⢕⢕⢕⢕⢕⢕⢕⢕⢕⢕⢕⢕⢕⢕⢻⣿⣿⣿⣿⣿⣿⣿⣿⣿⣿⣿⣿⣿⣿⣿⣿⣿⣿⣿⣿⣿⣿⣿⣿⣿⣿⣿⣿⣿⣿⣿⣿⣿⣿⣿⣿⣿⣿⣿⣿⣿⣿⣶⣿⣿⣿⣿⣿⣿⣿⣿⣿⣿⣿⣿⣿⣿⣿⣿⣿⣿⣿⣿⣿⣿⣿⣿⣿⣿⣿⣿⣿⣿⣿⣿⣿⣿⣿⣿⣿⣿⣿⣿⣿⣿⣿⣿⣿⣷⣧⣵⣕⣑⠕⣑⣠⣴⣿⣿⣿⣿⣿⣿⣿⣿⣿⢟⢏⢕⢕⢕⢕⢕⢕⢕⣕⣵⣾⡿⢟⢝⢕⢕⢕⢕⢕⢕⢕⣵⣿⣿⡿⢏⢕⢕⢕⢕⢕⢑⢕⢕⣡⡏⢕⢕⢕⢕⢕⢕⢕⢕⢕⣾⣿⣿⣿⣿⡟⠀⠀⠀⠀⠀⠀⠀⠀⠀⠀⠀⠀⠀⠀⣾⢕⢕⢕⢕⢕⢕⢕⠀</a:t>
            </a:r>
            <a:br/>
            <a:r>
              <a:t>⢕⢕⢕⢕⢕⢕⢕⢕⢱⡇⢕⢸⣿⣿⣿⣿⣿⣿⣿⣿⣿⣿⡇⢕⢕⢕⢕⢕⢕⢕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⢏⢕⢕⢕⢕⢕⢕⣱⣵⣷⣿⢟⢏⢕⢕⢕⢕⢕⢕⢕⢕⢕⣡⣿⣿⣿⡿⢕⢕⢕⢕⢕⢕⢕⢜⢕⣸⣿⢕⢕⢕⢕⢕⢕⢕⢕⢕⢕⣿⣿⣿⣿⡟⠁⠀⠀⠀⠀⠀⠀⠀⠀⠀⠀⠀⠀⠀⠀⣿⢇⢕⢕⢕⢕⢕⢕⠀</a:t>
            </a:r>
            <a:br/>
            <a:r>
              <a:t>⢕⢕⢕⢕⢕⢕⢕⢕⢠⡇⢕⢸⣿⣿⣿⣿⣿⣿⣿⣿⣿⣿⣷⢕⢕⢕⢕⢕⢕⢕⢕⢕⢕⢕⢕⢕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⢏⢍⢕⢕⢕⢕⣕⣵⣵⣾⢿⢟⢟⢝⢕⢕⢕⢕⢕⢕⢕⢕⢕⢕⢑⣾⣿⣿⣿⢟⢕⢕⢕⢕⢕⢕⢑⢕⢕⣼⣿⡿⢕⢕⢕⢕⢕⢕⢕⢕⢕⢕⣿⣿⣿⡿⢕⠀⠀⠀⠀⠀⠀⠀⠀⠀⠀⠀⠀⠀⠀⢡⣿⣷⢕⢕⢕⢕⢕⢕⠀</a:t>
            </a:r>
            <a:br/>
            <a:r>
              <a:t>⢕⢕⢕⢕⢕⢕⢕⢕⣘⢇⢕⢸⣿⣿⣿⣿⣿⣿⣿⣿⣿⣿⣿⡕⢕⢕⢕⢕⢕⢕⢕⢕⢕⢕⢕⢕⢕⢕⢕⢕⢕⢕⢕⢕⢕⢕⢕⢕⢕⢕⢕⢕⢕⢕⢕⢕⢕⢕⢕⢕⢕⢕⢕⢜⠿⣿⣿⣿⣿⣿⣿⣿⣿⣿⣿⣿⣿⣿⣿⣿⣿⣿⣿⣿⣿⣿⣿⣿⣿⣿⣿⣿⣿⣿⣿⣿⣿⣿⣿⣿⣿⣿⣿⣿⣿⣿⣿⣿⣿⣿⣿⣿⣿⣿⣿⣿⣿⣿⣿⣿⣿⣿⣿⣿⣿⣿⣿⣿⣿⣿⣿⣿⣿⣿⣿⣿⣿⣿⣿⣿⣿⣿⣿⣿⣿⣿⣿⣿⣿⣿⣿⣿⣿⡿⢟⢏⢅⢰⢕⠕⢕⣱⣵⣵⣶⢿⢟⣟⢝⢕⢕⢕⢕⢕⢕⢕⢕⢕⢕⢕⢕⢕⢕⣵⣿⣿⣿⡿⢏⢕⢕⢕⢕⢑⢕⢕⢕⢕⢱⣿⣿⡇⢕⢕⢕⢕⢕⢕⢕⢕⢕⢕⣿⣿⡿⢕⢕⠀⠀⠀⠀⠀⠀⠀⠀⠀⠀⠀⠀⠀⠀⢸⣿⣿⣇⢕⢕⢕⢕⢕⠀</a:t>
            </a:r>
            <a:br/>
            <a:r>
              <a:t>⢕⢕⢕⢕⢕⢕⢕⢕⣛⢕⢕⢸⣿⣿⣿⣿⣿⣿⣿⣿⣿⣿⣿⡇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⣷⣵⣽⣝⣛⣛⣟⢟⢞⢻⢿⢟⢞⣛⢏⢝⢍⢅⢔⢔⢕⢕⢇⢕⢕⢕⢕⢕⢕⢕⢕⢕⢕⢕⢕⢕⣵⣿⣿⣿⣿⢏⢕⢕⢕⢕⢕⢕⢕⢕⢕⢔⢱⣿⣿⡟⢕⢕⢕⢕⢕⢕⣕⣕⢕⢕⢕⣿⣿⢇⢕⢕⠀⠀⠀⠀⠀⠀⠀⠀⠀⠀⠀⠀⠀⠀⢸⣿⣿⣿⡕⢕⢕⢕⢕⠀</a:t>
            </a:r>
            <a:br/>
            <a:r>
              <a:t>⠀⠀⠀⠀⠁⠁⠁⢕⢸⢕⢕⢸⣿⣿⣿⣿⣿⣿⣿⣿⣿⣿⣿⣇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⢟⢏⢕⢕⢕⢕⢕⢕⢕⢑⢔⢕⢕⢕⢕⢕⢕⢕⢕⢕⢕⢕⠕⣥⣿⣿⣿⣿⡿⢇⢕⢕⢕⢕⢕⢕⢕⢕⢕⢕⢑⣿⣿⡿⢕⢕⢕⢕⢕⢕⢱⣿⣿⢕⢕⢕⣿⠇⢕⢕⢕⠀⠀⠀⠀⠀⠀⠀⠀⠀⠀⠀⠀⠀⠀⢜⣽⣿⣿⣧⢕⢕⢕⢕⠀</a:t>
            </a:r>
            <a:br/>
            <a:r>
              <a:t>⠀⠀⠀⠀⠀⠀⠀⢕⢔⢕⢕⢸⣿⣿⣿⣿⣿⣿⣿⣿⠛⣿⣿⣿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⠕⢔⢕⢕⢕⢕⢕⢕⢕⢕⢕⢕⢕⢕⣱⣾⣿⣿⣿⣿⡟⢕⢕⢕⢕⢕⢕⢕⢕⢕⢕⢅⢱⣾⣿⣿⢕⢕⢕⢕⢕⢕⢱⣿⣿⣿⢕⢕⢕⢇⢕⢕⢕⢕⠀⠀⠀⠀⠀⠀⠀⠀⠀⠀⠀⠀⠀⠀⢕⢸⣿⣿⣿⡕⢕⢕⢕⠀</a:t>
            </a:r>
            <a:br/>
            <a:r>
              <a:t>⠀⠀⠀⠀⠀⠀⢄⠕⢕⢕⢕⣼⣿⣿⣿⣿⣿⣿⣃⣀⣨⣿⣿⣿⡕⢕⢕⢕⢕⢕⢕⢕⢕⢕⢕⢕⢕⢕⢕⢕⢕⢕⢕⢕⢕⢕⢕⢕⢕⢕⢕⢕⢕⢕⢕⢕⢕⢕⢕⢕⢕⢕⢕⢕⢕⢕⢕⢕⢕⢌⢿⣿⣿⣿⣿⣿⣿⣿⣿⣿⣿⣿⣿⣿⣿⣿⣿⣿⣿⣿⣿⣿⣿⣿⣿⣿⣿⣿⣿⣿⣿⣿⣿⣿⣿⣿⣿⣿⣿⣿⣿⣿⣿⣿⣿⣿⣿⣿⣿⣿⣿⣿⣿⣿⣿⣿⣿⣿⣿⣿⣿⣿⣿⣿⣿⣿⣿⣿⣿⣿⣿⣿⣿⣿⣿⣿⣿⣿⣿⣿⢿⢏⢕⢕⢕⢕⢕⢕⢕⢕⢕⢕⢅⢕⢕⢕⢕⢕⢕⢕⢕⢕⢕⢕⢕⣱⣾⣿⣿⣿⣿⣿⢟⢕⢕⢕⢕⢕⢕⢕⢕⢕⢕⢕⢕⣼⣿⣿⢇⢕⢕⢕⢕⢕⢕⣼⣿⣿⣿⡕⢕⢕⢕⢕⢕⢕⢕⢔⠀⠀⠀⠀⠀⠀⠀⠀⠀⠀⠀⠀⠀⢕⢐⣿⣿⣿⣯⡕⢕⢕⠀</a:t>
            </a:r>
            <a:br/>
            <a:r>
              <a:t>⠀⠀⠀⠀⠀⠀⠑⠐⠃⠑⠑⠛⠛⠛⠛⠛⠛⠛⠛⠛⠛⠛⠛⠛⠛⠑⠑⠑⠑⠑⠑⠑⠑⠑⠑⠑⠑⠑⠑⠑⠑⠑⠑⠑⠑⠑⠑⠑⠑⠑⠑⠑⠑⠑⠑⠑⠑⠑⠃⠑⠑⠑⠑⠑⠑⠑⠑⠑⠑⠑⠑⠛⠛⠛⠛⠛⠛⠛⠛⠛⠛⠛⠛⠛⠛⠛⠛⠛⠛⠛⠛⠛⠛⠛⠛⠛⠛⠛⠛⠛⠛⠛⠛⠛⠛⠛⠛⠛⠛⠛⠛⠛⠛⠛⠛⠛⠛⠛⠛⠛⠛⠛⠛⠛⠛⠛⠛⠛⠛⠛⠛⠛⠛⠛⠛⠛⠛⠛⠛⠛⠛⠛⠛⠛⠛⠛⠛⠛⠋⠑⠑⠑⠑⠑⠑⠑⠑⠑⠑⠑⠑⠐⠑⠑⠑⠑⠑⠑⠑⠑⠑⠑⠑⠑⠚⠛⠛⠛⠛⠛⠛⠛⠓⠛⠒⠒⠒⠒⠓⠑⠑⠑⠑⠒⠚⠛⠛⠋⠑⠑⠑⠑⠑⠑⠑⠛⠛⠛⠛⠃⠑⠑⠑⠑⠑⠑⠑⠑⠀⠀⠀⠀⠀⠀⠀⠀⠀⠀⠀⠀⠀⠑⠑⠛⠛⠛⠛⠓⠑⠑⠀</a:t>
            </a:r>
            <a:br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⣥⣶⣿⡿⢿⢟⢟⢕⢕⢕⢕⢑⢕⢪⢜⢇⢇⣾⣿⡿⢕⢕⣿⣿⣿⣿⢇⢕⢕⢗⡞⠛⢍⢕⢕⢸⣿⣿⣿⣿⢟⢕⢕⢕⢕⢕⢕⢕⢕⢕⢕⢔⢔⢝⠟⢻⣷⣕⢕⢕⢕⢜⢝⢿⣿⣿⡏⡇⣜⢝⢿⣿⣿⣿⣿⣿⣿⣿⣿⣿⣿⣿⣿⣿⣿⣿⣿⣿⣿⣿⣿⣿⡇⢸⣿⣿⣿⡟⢇⣼⣿⣿⣿⣿⣿⣿⣿⣿⢸⣿⣿⣿⣿⣿⣿⣿⡟⢸⢿⣿⣿⣿⣿⣿⣿⣿⣿⣿⣿⣿⣿⣿⣿⣿⣿⣿⣿⣿⣿⣿⣿⣿⣿⣿⣿⣿⣿⣿⣿⣿⣿⣿⣿⣿⣿⣿⣿⣿⣿⣿⣿⣿⣿⡿⢕⢕⢕⢕⢕⢕⢕⢕⢕⢕⢕⢕⢕⢕⢕⢕⢕⢕⢕⢕⢡⣿⣿⣿⣿⣿⣿⣿⣿⣷⡄⠀⠑⠕⢕⢕⢕⢕⢕⢕⢕⢕⢕⢕⢕⢕⢕⢕⢕⢕⢕⢕⢕⢕⢕⢕⢕⢕⢕⢕⢕⢕⢕⢕⢕⢕⢕⢕⢕⢕⢸⣿⣿⣿⣿⠀</a:t>
            </a:r>
            <a:br/>
            <a:r>
              <a:t>⡿⢏⢝⢕⢕⢕⢕⢕⢕⢕⢕⢕⢕⢕⢕⢕⢜⣼⣿⢟⢕⢕⢕⣻⣿⣿⡟⢕⢕⢕⢕⢑⢕⢕⢕⢕⠈⢻⣿⣿⡏⢕⢕⢕⢕⢕⢕⢕⢕⢕⢕⢕⢕⢕⢕⢕⢕⢕⢕⢕⢕⢕⢕⢕⢕⢜⢝⢿⣇⢹⣿⣷⣜⢟⢿⣿⣿⣿⣿⣿⣿⣿⣿⣿⣿⣿⣿⣿⣿⣿⣿⣿⣿⡇⢸⣿⣿⣿⢕⢕⢿⣿⣿⣿⣿⣿⣿⣿⣿⢸⣿⣿⣿⣿⣿⣿⣿⡇⢔⡔⢔⢿⣿⣿⣿⣿⣿⣿⣿⣿⣿⣿⣿⣿⣿⣿⣿⣿⣿⣿⣿⣿⣿⣿⣿⡟⢻⣿⣿⣿⣿⣿⣿⣿⣿⣿⣿⣿⣿⣿⣿⣿⣿⡟⢕⢕⢕⢕⢕⢕⢕⢕⢕⢕⢕⢕⢕⢕⢕⢕⢕⢕⢕⢕⢱⣿⣿⣿⣿⣿⣿⣿⣿⣿⣿⣿⣧⣄⢀⠀⠑⠕⢕⢕⢕⢕⢕⢕⢕⢕⢕⢕⢕⢕⢕⢕⢕⢕⢕⢕⢕⢕⢕⢕⢕⢕⢕⢕⢕⢕⢕⢕⢕⢕⢕⢸⣿⣿⣿⣿⠀</a:t>
            </a:r>
            <a:br/>
            <a:r>
              <a:t>⣕⢕⢕⢕⢕⢕⢕⢕⢕⢕⢕⢕⢕⢕⢕⣾⣸⡿⢇⢕⢕⢕⢕⣿⣟⣿⢕⢕⢕⢕⢕⢕⢕⢕⢕⢕⠁⣿⣿⡏⢕⢕⢕⢕⢕⢕⢕⢕⢕⢕⢕⢕⢕⢕⢕⢕⢕⢕⢕⢕⢕⢕⢕⢕⢕⢕⢕⢕⢜⢸⣿⣿⣿⣿⣧⣜⢝⢿⣿⣿⣿⣿⣿⣿⣿⣿⣿⣿⣿⣿⣿⣿⣿⣿⢸⣿⣿⡿⢕⢼⣧⣝⢻⣿⣿⣿⣿⣿⣿⢜⣿⣿⣿⣿⣿⣿⣿⢕⢇⢕⢕⢸⣿⣿⣿⣿⣿⣿⣿⣿⣿⣿⣿⣿⣿⣿⣿⣿⣿⣿⣿⣿⣿⣿⣿⡇⢸⣿⣿⣿⣿⣿⣿⣿⣿⣿⣿⣿⣿⣿⣿⣿⡟⢕⢕⢕⢕⢕⢕⢕⢕⢕⢕⢕⢕⢕⢕⢕⢕⢕⢕⢕⢕⢱⣿⣿⣿⣿⣿⣿⣿⣿⣿⣿⣿⣿⣿⣿⣷⣦⣄⡀⢀⠁⠑⠑⠕⠕⠕⠕⠕⢕⢕⢕⢕⢕⢕⢕⢕⢕⢕⢕⢕⢕⢕⢕⢕⢕⢕⡕⢕⢕⢕⢕⢕⣿⣿⣿⣿⣿⠀</a:t>
            </a:r>
            <a:br/>
            <a:r>
              <a:t>⢟⢕⢕⢕⢕⢕⢕⢕⢕⢕⢕⢕⢕⣱⣿⣿⡟⢕⢕⢕⢕⢕⢕⣿⣽⣟⢕⢕⢑⢕⢕⢕⢕⢕⢕⢕⢕⣿⣿⢇⢕⢕⢕⢕⢕⢕⢕⢕⢕⢕⢕⢕⢕⢕⢕⢕⢕⢕⢕⢕⢕⢕⢕⢕⢕⢕⢕⢕⢕⢕⢜⢝⢿⣿⣿⣿⣷⣧⡜⢟⢿⣿⣿⣿⣿⣿⣿⣿⣿⣿⣿⣿⣿⣿⢸⣿⣿⡇⢱⣜⢻⣿⣷⣮⣝⢿⣿⣿⣿⡕⣿⣿⣿⣿⣿⣿⣿⢸⢑⢐⠕⣸⣿⣿⣿⣿⢻⣿⣿⣿⣿⣿⣿⣿⣿⣿⣿⣿⣿⣿⣿⣿⣿⣿⡿⢕⢸⣿⣿⣿⣿⣿⣿⣿⢹⣿⣿⣿⣿⣿⣿⡟⢕⢕⢕⢕⢕⢕⢕⢕⢕⢕⢕⢕⢕⢕⢕⢕⢕⢕⢕⢕⢕⣾⣿⣿⣿⣿⣿⣿⣿⣿⣿⣿⣿⣿⣿⣿⣿⣿⣿⣿⣿⣷⣦⣴⣴⣶⣷⣷⣗⢽⢕⢕⢕⢕⢕⢕⢕⢕⢕⢕⢕⢕⢕⢕⢕⢕⣼⡇⢕⢕⢕⢕⢕⣿⣿⣿⣿⣿⠀</a:t>
            </a:r>
            <a:br/>
            <a:r>
              <a:t>⠕⢕⢕⢕⢕⢕⢕⢕⢕⢕⢕⢕⣾⣿⣿⢏⢕⢕⢕⢕⢕⠕⢕⣿⣿⡇⢕⢕⢸⣿⣇⡕⢕⢕⢕⢕⢜⠸⣿⢕⢕⢕⢕⢕⢕⢕⢕⢕⢕⢕⢕⢕⢕⠑⢅⢅⢅⢅⢅⢅⢅⢕⢑⠕⢕⢕⢕⢕⢕⢕⢕⢕⢕⢝⢿⣿⣿⣿⣿⣷⣕⢝⢻⣿⣿⣿⣿⣿⣿⣿⣿⣿⣿⣿⢸⣿⣿⢇⣸⣿⣷⣜⡍⢟⢿⢷⡎⢝⢟⢇⣿⣿⣿⣿⣿⣿⣿⢨⠐⡕⡐⣿⣿⣿⣿⣿⢸⣿⣿⣿⣿⣿⣿⣿⣿⣿⣿⣿⣿⣿⣿⣿⣿⡿⢇⢕⢸⣿⣿⣿⣿⣿⣿⡇⣸⣿⣿⣿⣿⣿⡟⢕⢕⢕⢕⢕⢕⢕⢕⢕⢕⢕⢕⢕⢕⢕⢕⢕⢕⢕⢕⢕⣾⣿⣿⣿⣿⣿⣿⣿⣿⣿⣿⣿⣿⣿⣿⣿⣿⣿⣿⣿⣿⣿⣿⣿⣿⣿⣿⢟⢕⢕⢕⢕⢕⢕⢕⢕⢕⢕⢕⢕⢕⢕⢕⢕⢕⣼⣿⢕⢕⢕⢕⢕⢰⣿⣿⣿⣿⣿⠀</a:t>
            </a:r>
            <a:br/>
            <a:r>
              <a:t>⢕⢕⢕⢕⢕⢕⢕⢕⢕⢕⣱⣿⣿⣿⢏⢕⢕⢕⢕⢕⢕⢇⢕⣿⣿⡇⢕⢕⢸⣿⣿⣿⣷⣕⢕⢕⢕⢱⢇⢕⢕⢕⢕⢕⢕⢕⢕⢕⢕⢕⢕⢕⢕⢄⢕⢕⢕⢕⢕⢕⢕⢕⢕⢕⢕⢕⢅⢑⢕⢕⢕⢕⢕⢕⢕⢝⢻⣿⣿⣿⣿⣷⣵⢜⢟⢿⣿⣿⣿⣿⣿⣿⣿⣿⡇⣿⣿⢕⣿⣿⣿⣿⣿⣷⣵⣕⣕⣕⣕⡕⢹⣿⣿⣿⣿⣿⣿⢜⢑⠀⢠⣾⣿⣿⣿⣿⢹⣿⣿⣿⣿⣿⣿⣿⣿⣿⣿⣿⣿⣿⣿⣿⣿⡇⢕⢕⠘⣿⣿⣿⣿⣿⣿⢕⣿⣿⣿⣿⣿⡿⢕⢕⢕⢕⢕⢕⢕⢕⢕⢕⢕⢕⢕⢕⢕⢕⢕⢕⢕⢕⢕⣾⣿⣿⣿⣿⣿⣿⣿⣿⣿⣿⣿⣿⣿⣿⣿⣿⣿⣿⣿⣿⣿⣿⣿⣿⣿⣿⢏⢕⢕⢕⢕⢕⢕⢕⢕⢕⢕⢕⢕⢕⢕⢕⢕⢕⣱⣿⢏⢕⢕⢕⢕⢕⣿⣿⣿⣿⣿⣿⠀</a:t>
            </a:r>
            <a:br/>
            <a:r>
              <a:t>⢕⢕⢕⢕⢕⢕⢕⢕⢱⣾⣿⣿⡿⢕⢕⢕⢕⢕⢕⢕⢕⢕⢕⢻⣿⢕⢕⢕⢸⣿⣿⣿⣿⣿⣧⡕⢕⢔⢕⢕⢕⢕⢕⢕⢕⢕⢕⢕⢕⢕⢕⢕⢕⢱⣱⣥⣵⣕⣁⣓⣁⡁⢵⣕⡕⣕⢕⢕⢕⢕⠕⢕⢕⢕⢕⢕⢕⢘⠻⣿⣿⣿⣿⣿⣧⡕⢝⢻⣿⣿⣿⣿⣿⣿⣇⣿⣿⢕⣿⣿⣿⣿⣿⣿⣿⣿⣿⣿⣿⣷⢸⢿⣿⣿⣿⣿⣿⢔⣯⣵⣿⣿⣿⣿⣿⣿⢸⣿⣿⣿⣿⣿⣿⣿⣿⣿⣿⣿⣿⣿⣿⣿⣿⡇⢕⢕⢕⣿⣿⣿⣿⣿⡏⢱⣿⣿⣿⣿⣿⢕⢕⢕⢕⢕⢕⢕⢕⢕⢕⢕⢕⢕⢕⢕⢕⢕⢕⢕⢕⢕⣾⣿⣿⣿⣿⣿⣿⣿⣿⣿⣿⣿⣿⣿⣿⣿⣿⣿⣿⣿⣿⣿⣿⣿⣿⣿⣿⡿⢕⢕⢕⢕⢕⢕⢕⢕⢕⢕⢕⢕⢕⢕⡕⢕⢕⢱⣿⡟⢕⢕⢕⢕⢕⣸⣿⣿⣿⣿⣿⣿⠀</a:t>
            </a:r>
            <a:br/>
            <a:r>
              <a:t>⢕⢕⢕⢕⢕⢕⢕⣵⣿⣿⣿⡟⢕⢕⢕⢕⢕⢕⣱⣷⣇⢕⢕⢸⣿⢕⢕⢕⢕⣿⣿⣿⣿⣿⣿⣧⢕⢕⢕⢕⢕⢕⢕⢕⢕⢕⢕⢕⢕⢕⢕⢕⢕⣿⣿⣿⣿⣿⣿⣿⣿⣿⣿⣿⣷⣯⣥⡖⢕⢁⢄⢕⠕⢕⢕⢕⢕⢕⠐⢁⠝⢿⣿⣿⣿⣿⣇⡕⢜⢻⣿⣿⣿⣿⣿⣿⣿⢕⣿⣿⣿⣿⣿⣿⣿⣿⣿⣿⣿⣿⡇⠻⣿⣿⣿⣿⣿⢕⣿⣿⣿⣿⣿⣿⣿⣿⢸⣿⣿⣿⣿⣿⣿⣿⣿⣿⣿⣿⣿⣿⣿⣿⣿⢕⢕⢕⢕⣿⣿⣿⣿⡟⢕⢸⣿⣿⣿⣿⡇⢕⢕⢕⢕⢕⢕⢕⢕⢕⢕⢕⢕⢕⢕⢕⢕⢕⢕⢕⢕⣾⣿⣿⣿⣿⣿⣿⣿⣿⣿⣿⣿⣿⣿⣿⣿⣿⣿⣿⣿⣿⣿⣿⣿⣿⣿⣿⣿⢇⢕⢕⢕⢕⢕⢕⢕⢕⢕⢕⢕⢕⢕⢱⡇⢕⢱⣿⣿⢇⢕⢕⢕⢕⠕⣿⣿⣿⣿⣿⣿⣿⠀</a:t>
            </a:r>
            <a:br/>
            <a:r>
              <a:t>⢕⢕⢕⢕⢕⣱⣿⣿⣿⣿⡿⢕⢕⢕⢕⢕⣱⣾⣿⣿⢇⢇⢕⢕⡏⢕⢕⢕⢕⣿⣿⣿⣿⣿⣿⣿⡇⢕⢕⢕⢕⢕⢕⢕⢕⢕⢕⢕⢕⢕⢕⢕⣸⣿⣿⣿⣿⣿⣿⣿⣿⣿⣿⣿⣿⣿⣿⣿⣿⣿⡟⢇⢀⠀⠑⢕⢕⢕⢀⠀⠀⠀⠙⢿⣿⣿⡿⣁⡕⢕⢝⢻⣿⣿⣿⣿⣿⢕⣿⣿⣿⣿⣿⣿⣿⣿⣿⣿⣿⣿⣷⢄⣟⣻⣿⣿⣿⡕⢻⣿⣿⣿⣿⣿⣿⣿⢸⣿⣿⣿⣿⣿⣿⣿⣿⣿⣿⣿⣿⣿⣿⣿⣿⢕⢕⢕⢕⠈⠉⠉⢟⢕⢕⢸⣿⣿⣿⡿⢕⢕⢕⢕⢕⢕⢕⢕⢕⢕⢕⢕⢕⢕⢕⢕⢕⢕⢕⢕⣾⣿⣿⣿⣿⣿⣿⣿⣿⣿⣿⣿⣿⣿⣿⣿⣿⣿⣿⣿⣿⣿⣿⣿⣿⣿⣿⣿⡿⢕⢕⢕⢕⢕⢕⢕⢕⢕⢕⢕⢕⢕⣵⣿⢕⢕⣾⣿⣿⢕⢕⢕⢕⢕⣸⣿⣿⣿⣿⣿⣿⣿⠀</a:t>
            </a:r>
            <a:br/>
            <a:r>
              <a:t>⢕⢕⢕⣱⣾⣿⣿⣿⣿⡿⢕⢕⢕⠕⣱⣿⣿⢿⣿⡟⢕⢕⢕⢕⠣⢕⢕⢕⢕⢹⣿⣿⣿⣿⣿⣿⣧⢕⢕⢕⢕⢕⢕⢕⢕⢕⢕⠕⢕⣥⡕⢕⣿⣿⣿⣿⣿⣿⣿⣿⣿⣿⣿⣿⣿⢟⠁⠝⢿⣿⣿⣷⣧⣴⣄⢀⠁⠑⠁⠀⠀⠀⠀⠀⠙⢿⣿⣽⡃⢕⢕⢕⢜⢻⣿⣿⣿⡇⣿⣿⣿⣿⣿⣿⣿⣿⣿⣿⣿⣿⣿⣇⢪⢹⣽⣿⣿⡇⢜⣿⣿⣿⣿⣿⣿⣿⢜⣿⣿⣿⣿⣿⣿⣿⣿⣿⣿⣿⣿⣿⣿⣿⣿⢕⢕⢕⢕⢕⢕⢕⢕⢕⢕⣾⡿⣿⣿⢇⢕⢕⢕⢕⢕⢕⢕⢕⢕⢕⢕⢕⢕⢕⢕⢕⢕⢕⢕⣾⣿⣿⣿⣿⣿⣿⣿⣿⣿⣿⣿⣿⣿⣿⣿⣿⣿⣿⣿⣿⣿⣿⣿⣿⣿⣿⣿⣿⢇⢕⢕⢕⢕⢕⢕⢕⢕⢕⢕⢕⢱⣾⣿⣿⢑⣾⣿⣿⡇⢕⢕⢕⢕⢱⣿⣿⣿⣿⣿⣿⣿⣿⠀</a:t>
            </a:r>
            <a:br/>
            <a:r>
              <a:t>⡕⢕⣾⣿⣿⣿⣿⣿⢟⢕⢕⢕⣵⣾⣿⢟⢕⣿⡿⢕⢕⢕⢕⢕⢌⢕⢕⢕⢕⢕⢿⣿⣿⣿⣿⣿⣿⡕⢕⢕⢕⢕⢕⢕⢕⢕⣡⣾⣿⣿⣇⢸⣿⣿⣿⣿⣿⣿⣿⣿⣿⣿⣿⣿⡟⠁⠀⠀⢀⢕⢝⢝⠙⠁⠁⠀⠀⢀⢀⠀⠀⠀⠀⠀⠀⠁⠝⣿⣟⡇⢕⢕⢕⢕⢝⢿⣷⡱⢹⣿⣿⣿⣿⣿⣿⣿⣿⣿⣿⣿⣿⣿⡕⢰⠙⡺⣟⣿⢕⢸⣿⣿⣿⣿⣿⣿⢕⢻⣿⣿⣿⣿⣿⣿⣿⣿⣿⣿⣿⣿⣿⣿⣿⢕⢕⢕⢕⢕⢕⢕⢕⢕⢕⠸⡇⣾⡿⢕⢕⢕⢕⢕⢔⢕⠕⢕⢕⢕⢕⢕⢕⢕⢕⢕⢕⢱⣿⣿⣿⣿⣿⣿⣿⣿⣿⣿⣿⣿⣿⣿⣿⣿⣿⣿⣿⣿⣿⣿⣿⣿⣿⣿⣿⣿⣿⡟⢕⢕⢕⢕⢕⢕⢕⢕⢕⢕⢕⢡⣿⣿⣿⣿⣿⣿⣿⣿⢕⢕⢕⢕⢕⣼⣿⣿⣿⣿⣿⣿⣿⣿⠀</a:t>
            </a:r>
            <a:br/>
            <a:r>
              <a:t>⣵⣿⣿⣿⣿⣿⢏⢕⢕⢕⢱⣾⣿⢟⢕⢕⣸⣿⢕⢕⢕⢕⢕⢕⢕⢕⢕⢕⢕⢕⢜⣿⣿⣿⣿⣿⣿⡇⢕⢕⢕⢕⢕⢕⢕⣸⣿⣿⣿⣿⣿⣸⣿⣿⣿⣿⣿⣿⣿⣿⣿⣿⣿⡿⠑⠀⠀⢔⢕⢕⢕⠑⠀⠀⢀⢔⢕⢕⢕⠕⠀⠀⠀⠀⠀⠀⠄⢘⢻⣷⣦⢕⢕⢕⢕⢕⢻⣷⣾⣿⣿⣿⣿⣿⣿⣿⣿⣿⣿⣿⣿⣿⣷⢕⡹⢪⢿⣿⢕⡕⢹⣿⣿⣿⣿⣿⡕⢜⣿⣿⣿⣿⣿⣿⣿⣿⣿⣿⣿⣿⣿⣿⡇⢕⢕⢕⢕⢕⢕⢕⢕⢕⢀⡛⣏⣿⢕⢕⢕⢕⢕⣅⡱⢆⣹⢕⢕⢕⢕⢕⢕⢕⢕⢕⢱⣿⣿⣿⣿⣿⣿⣿⣿⣿⣿⣿⣿⣿⣿⣿⣿⣿⣿⣿⣿⣿⣿⣿⣿⣿⣿⣿⣿⣿⣿⢇⢕⢕⢕⢕⢕⢕⢕⢕⢕⢕⢱⣿⣿⣿⣿⣿⣿⣿⣿⡇⢕⢕⢕⢕⢸⣿⣿⣿⣿⣿⣿⣿⣿⡟⠀</a:t>
            </a:r>
            <a:br/>
            <a:r>
              <a:t>⣿⣿⣿⣿⢟⢕⢕⢕⢕⢱⣿⡿⢕⢕⢕⢱⣿⢇⢕⢕⢕⢕⢕⢕⢕⢕⢕⢕⢕⢕⢕⢹⣿⣿⣿⣿⣿⣷⢕⢕⢕⢕⢕⢕⠕⣿⣿⣿⣿⣿⣿⣿⣿⣿⣿⣿⣿⣿⣿⣿⣿⣿⣿⢇⠀⢄⢕⢕⢕⢕⠁⠀⢀⢕⢕⢕⢕⠁⠀⠀⠀⠀⠀⠀⠀⠀⠀⠑⢅⢙⣧⡕⠕⢕⢕⢕⢕⢹⣿⣿⣿⣿⣿⣿⣿⣿⣿⣿⣿⣿⣿⣿⣿⣧⢐⢕⣿⣿⡕⢑⢕⢿⣿⣿⣿⣿⡇⢕⢻⣿⣿⣿⣿⣿⣿⣿⣿⣿⣿⣿⣿⣿⡇⢕⢕⢕⢕⢕⢕⢕⢕⢕⠑⡍⢆⢇⢕⢕⢕⢕⣸⣿⣾⣿⡏⢕⢕⢕⢕⢕⢕⢕⢕⣱⣿⣿⣿⣿⣿⣿⣿⣿⣿⣿⣿⣿⣿⣿⣿⣿⣿⣿⣿⣿⣿⣿⣿⣿⣿⣿⣿⣿⣿⣿⡏⢕⢕⢕⢕⢕⢕⢕⢕⢕⢕⢕⣿⣿⣿⣿⣿⣿⣿⣿⡿⢕⢕⢕⢕⢑⣿⣿⣿⣿⣿⣿⣿⣿⡿⢱⠀</a:t>
            </a:r>
            <a:br/>
            <a:r>
              <a:t>⣿⣿⢏⢕⢕⢕⣵⢕⢕⡾⢇⢕⢕⢕⢕⣾⢏⢕⢕⢕⢕⢕⢕⢕⢕⢕⢕⢕⢕⢕⢱⡕⢿⣿⣿⣿⣿⣿⢕⢕⢕⢕⢕⢕⢸⣿⣿⣿⣿⣿⣿⣿⣿⣿⣿⣿⣿⣿⣿⣿⣿⣿⣿⠁⠀⢕⢕⢕⢕⢕⠀⠀⢕⢕⢕⢕⠕⠀⠀⢄⢀⠀⠀⠀⠀⠀⠀⠀⠕⢔⠘⢿⡇⢆⢕⢕⢱⣕⢹⣿⣿⣿⣿⣿⣿⣿⣿⣿⣿⣿⣿⣿⣿⣿⣧⡕⣿⣿⡇⢸⣳⡜⣿⣿⣿⣿⣇⢕⢜⣿⣿⣿⣿⣿⣿⣿⣿⣿⣿⣿⣿⣿⣇⢕⢕⢕⢕⢕⢕⢕⢕⢕⢢⠙⡎⢕⢕⢕⢕⣼⣿⣿⣿⡿⢕⢕⢕⢕⢕⢕⢕⢕⣱⣿⣿⣿⣿⣿⣿⣿⣿⣿⣿⣿⣿⣿⣿⣿⣿⣿⣿⣿⣿⣿⣿⣿⣿⣿⣿⣿⣿⣿⣿⣿⢕⢕⢕⢕⢕⢕⢕⢕⢕⢕⢱⣿⣿⣿⣿⣿⣿⣿⣿⣿⢇⢕⢕⢕⢕⣼⣿⣿⣿⣿⣿⣿⣿⣿⢇⣿⠀</a:t>
            </a:r>
            <a:br/>
            <a:r>
              <a:t>⢟⢕⢕⣕⣵⣿⣿⢕⢜⢕⢕⢕⢕⢕⢱⡏⢕⢕⢕⢕⢕⢕⢕⢕⢕⢕⢕⢕⢕⢱⢸⣿⡜⢿⣿⣿⣿⣿⡕⢕⢕⢕⢕⢡⣿⣿⣿⣿⣿⣿⣿⣿⣿⣿⣿⣿⣿⣿⣿⣿⣿⣿⡇⠀⢔⢕⢕⢕⢕⢕⢕⢕⢕⢕⢕⠕⠀⠀⠔⢕⢕⠀⠀⠀⢀⠀⠀⠀⠀⢕⢕⠘⢿⣗⡕⢕⢕⣿⣧⣹⣿⣿⣿⣿⣿⣿⣿⣿⣿⣿⣿⣿⣿⣿⣿⣿⣿⣿⣧⣸⣾⣧⡜⢿⣿⣿⣿⢕⢕⢻⣿⣿⣿⣿⣿⣿⣿⣿⣿⣿⣿⣿⣿⢕⢕⢕⢕⢕⢕⢕⢕⢑⢇⢇⢕⢕⢕⢕⣼⣿⣿⣿⣿⢇⢕⢕⢕⢕⢕⢕⢕⣵⣿⣿⣿⣿⣿⣿⣿⣿⣿⣿⣿⣿⣿⣿⣿⣿⣿⣿⣿⣿⣿⣿⣿⣿⣿⣿⣿⣿⣿⣿⣿⢏⢕⢕⢕⢕⢕⢕⢕⢕⢕⣱⣿⣿⣿⣿⣿⣿⣿⣿⣿⡟⢕⢕⢕⢕⣸⣿⣿⣿⣿⣿⣿⣿⣿⢇⣾⣿⠀</a:t>
            </a:r>
            <a:br/>
            <a:r>
              <a:t>⢕⡕⣷⣿⣿⣿⢏⢕⢕⢕⢕⢕⢕⢕⡞⢕⢕⢕⢕⢕⢕⢕⢕⢕⢕⢕⢕⢕⣱⣿⡕⣿⢇⢕⢻⣿⣿⣿⡇⢕⢕⢕⢑⣼⣿⣿⣿⣿⣿⣿⣿⣿⣿⣿⣿⣿⣿⣿⣿⣿⣿⣿⡇⢔⢕⢕⢕⢕⢕⢕⢕⢕⢕⢕⢕⠀⠀⢀⢐⠅⠀⠀⢄⢕⢕⢔⠀⠀⠀⢕⢕⢕⢜⣿⣷⣵⡕⢹⣿⣿⣿⣿⣿⣿⣿⣿⣿⣿⣿⣿⣿⣿⣿⣿⣿⣿⣿⣿⣿⣿⣿⣿⣿⣜⢿⣿⣿⡇⢇⢜⢿⡿⢿⣿⣿⣿⣿⣿⣿⣿⣿⣿⣿⡕⢕⢕⢕⢕⢕⣕⢕⢔⢔⢕⢕⢕⢕⣼⣿⣿⣿⣿⡏⢕⢕⢕⢕⢕⢕⢱⣾⣿⣿⣿⣿⣿⣿⣿⣿⣿⣿⣿⣿⣿⣿⣿⣿⣿⣿⣿⣿⣿⣿⣿⣿⣿⣿⣿⣿⣿⣿⣿⡟⢕⢕⢕⢕⢕⢕⢕⢕⢕⣸⣿⣿⣿⣿⣿⣿⣿⣿⣿⣿⢇⢕⢕⢕⢱⣿⣿⣿⣿⣿⣿⣿⣿⢇⣾⣿⣿⠀</a:t>
            </a:r>
            <a:br/>
            <a:r>
              <a:t>⣾⣿⣿⣿⢟⢕⢕⢕⢕⢕⢕⢕⢕⡸⢕⢕⢕⢕⢕⢕⢕⢕⢕⢕⢕⢕⢕⢱⣿⣿⡇⢹⢕⢕⢕⢻⣿⣿⣇⢕⢕⢕⣼⣿⣿⣿⣿⣿⣿⣿⣿⣿⣿⣿⣿⣿⣿⣿⣿⣿⣿⣿⣿⢄⢔⢕⢕⢕⢕⢕⢕⢕⢕⢕⢕⠀⢔⢕⢕⠀⢀⢔⢕⢕⢕⠑⠀⢄⢔⠐⢕⠕⡔⢹⣿⣿⣿⣼⣿⣿⣿⣿⣿⣿⣿⣿⣿⣿⣿⣿⣿⣿⣿⣿⣿⣿⣿⣿⣿⣿⣿⣿⣿⣿⣇⢻⣿⣷⢱⢅⡜⠿⣕⢻⣿⣿⣿⣿⣿⣿⣿⣿⣿⡇⢕⢕⢕⢕⣼⣽⢕⢕⢇⢕⢕⢕⢼⣿⣿⣿⣿⡿⢕⢕⢕⢕⢕⢕⣱⣿⣿⣿⣿⣿⣿⣿⣿⣿⣿⣿⣿⣿⣿⣿⣿⣿⣿⣿⣿⣿⣿⣿⣿⣿⣿⣿⣿⣿⣿⣿⣿⣿⢕⢕⢕⢕⢕⢕⢕⢕⢕⣼⣿⣿⣿⣿⣿⣿⣿⣿⣿⣿⡿⢕⢕⢕⢱⣿⣿⣿⣿⣿⣿⣿⠟⢕⣾⣿⣿⣿⠀</a:t>
            </a:r>
            <a:br/>
            <a:r>
              <a:t>⣿⣿⡿⢏⢕⢕⢕⢕⢕⢕⢕⢕⢱⢇⢕⢕⢕⢕⢕⢕⢕⢕⢕⢕⢕⢕⢱⣿⣿⣗⢕⢕⢕⢕⢕⢕⢻⣿⣿⢕⢕⣸⣿⣿⣿⣿⣿⣿⣿⣿⣿⣿⣿⣿⣿⣿⣿⣿⣿⣿⣿⣿⣿⡷⢷⣧⢕⢕⢕⢕⢕⢕⢕⢕⢕⢕⢕⢕⢕⢔⢕⢕⢕⠕⠁⢀⢔⢕⢕⢔⢄⠀⢳⡕⢻⣿⣿⣿⣿⣿⣿⣿⣿⣿⣿⣿⣿⣿⣿⣿⣿⣿⣿⣿⣿⣿⣿⣿⣿⣿⣿⣿⣿⣿⣿⣷⣜⢻⢇⢱⡱⣇⢗⣕⢹⣿⣿⣿⣿⣿⣿⣿⣿⡇⢕⢕⢕⢱⣿⣿⢕⢜⢕⢕⢕⢱⣧⣽⣟⢻⢿⢇⢕⢕⢕⢕⢱⣾⣿⣿⣿⣿⣿⣿⣿⣿⣿⣿⣿⣿⣿⣿⣿⣿⣿⣿⣿⣿⣿⣿⣿⣿⣿⣿⣿⣿⣿⣿⣿⣿⣿⢇⢕⢕⢕⢕⢕⢕⢕⢕⣼⣿⣿⣿⣿⣿⣿⣿⣿⣿⣿⣿⡇⢕⢕⢡⣿⣿⣿⣿⣿⣿⣿⢏⢕⣾⣿⣿⣿⣿⠀</a:t>
            </a:r>
            <a:br/>
            <a:r>
              <a:t>⣿⢏⢕⢕⢕⢕⢕⢕⢕⢕⢕⢕⢇⢕⢕⢕⢕⢕⢕⢕⢕⢕⢕⢕⢕⢱⣿⣿⡟⢕⢕⢕⢕⢕⢕⢕⢕⢻⣿⡕⢺⣿⣿⣿⣿⣿⣿⣿⣿⣿⣿⣿⣿⣿⣇⢝⢻⣿⣿⣿⣿⣿⣿⣿⢕⠄⢕⢕⢕⢕⢕⢕⢕⢕⢕⢕⢕⢕⢕⢕⢕⢕⢕⢔⢕⢕⢕⢕⢱⣿⡕⢔⢸⣿⣾⣿⣿⣿⣿⣿⣿⣿⣿⣿⣿⣿⣿⣿⣿⣿⣿⣿⣿⣿⣿⣿⣿⣿⣿⣿⣿⣿⣿⣿⣿⣿⣿⣧⣔⢕⢿⣿⣷⣎⢇⢝⣿⣿⣿⣿⣿⣿⣿⣿⢕⢕⢕⣿⣿⡇⡑⢕⢕⢕⢕⣔⢍⢛⢿⢿⣷⢕⢕⢕⢕⡕⢻⢿⢿⣿⣿⣿⣿⣿⣿⣿⣿⣿⣿⣿⣿⣿⣿⣿⣿⣿⣿⣿⣿⣿⣿⣿⣿⣿⣿⣿⣿⣿⣿⣿⢇⢕⢕⢕⢕⢕⢕⢕⢕⣾⣿⣿⣿⣿⣿⣿⣿⣿⣿⣿⣿⣿⢕⢕⢱⣿⣿⣿⣿⣿⣿⣿⢏⢕⣾⣿⣿⣿⣿⣿⠀</a:t>
            </a:r>
            <a:br/>
            <a:r>
              <a:t>⢕⢕⢕⢕⢕⢕⢕⢕⢕⢕⢕⡜⢕⢕⢕⢕⢕⢕⢕⢕⢕⢕⢕⢕⣱⣿⣿⣿⢕⢕⢕⢕⢕⢕⢕⢕⢕⢕⢹⣧⢸⣿⣿⣿⣿⣿⣿⣿⣿⣿⣿⣿⣿⡿⢟⢇⢕⢜⢝⢿⣿⣿⣿⣿⣇⠑⠁⢕⢕⢕⢕⢕⢕⢕⢕⢕⢕⢕⢕⢕⢕⢕⢕⢕⢕⣕⢕⢕⣾⣿⣿⡕⢸⣿⣿⣿⣿⣿⣿⣿⣿⣿⣿⣿⣿⣿⣿⣿⣿⣿⣿⣿⣿⣿⣿⣿⣿⣿⣿⣿⣿⣿⣿⣿⣿⣿⣿⣿⣿⣷⣾⣿⣿⣿⣷⣕⢸⡻⣿⣿⣿⣿⣿⣿⡇⢕⣼⣿⣿⢕⢜⢕⢕⣱⣿⣿⣿⣷⣧⢕⢕⢕⢕⢕⢕⢕⢕⢕⢕⢕⢕⢜⢝⢝⢟⢟⢟⢿⢿⢿⣿⣿⣿⣿⣿⣿⣿⣿⣿⣿⣿⣿⣿⣿⣿⣿⣿⣿⡿⢕⢕⢕⢕⢕⢕⢕⢕⢕⣾⢏⣿⣿⣿⣿⣿⣿⣿⣿⣿⣿⣿⢇⢕⢕⣿⣿⣿⣿⣿⣿⡟⢕⢱⣿⣿⣿⣿⣿⣿⣿⠀</a:t>
            </a:r>
            <a:br/>
            <a:r>
              <a:t>⢕⢕⢕⢕⢕⢕⢕⢕⢕⢕⡞⢕⢕⢕⢕⢕⢕⢕⢕⢕⢕⢕⢕⣱⣿⣿⣿⢏⢕⢕⢕⢕⢕⢕⢕⢕⢕⢕⢕⢹⡕⣿⣿⣿⣿⣿⣿⣿⣿⣿⣿⣿⣿⣿⣷⣷⣦⣵⡅⠑⢕⢝⢻⣿⣿⣇⠀⠁⢕⢕⢕⢕⢕⢕⢕⢕⢕⢕⢕⢕⢕⢕⢕⢕⢸⣿⣷⣿⣿⣿⣿⣷⣸⣿⣿⣿⣿⣿⣿⣿⣿⣿⣿⣿⣿⣿⣿⣿⣿⣿⣿⣿⣿⣿⣿⣿⣿⣿⣿⣿⣿⣿⣿⣿⣿⣿⣿⣿⣿⣿⣿⣿⣿⣿⣿⣿⣵⢹⣿⣿⣿⣿⣿⣿⣧⢸⣿⣿⡟⢜⢕⢕⣱⣿⣿⣿⣿⣿⢏⢕⢕⣱⣾⣿⣿⣿⣷⣷⣷⣵⣵⣵⣕⣕⣕⢕⢕⢕⢕⢕⢕⢕⢕⢝⢝⢝⢟⢟⢟⢟⢟⢟⢻⢿⢿⢿⢿⢏⢕⢕⢕⢕⢕⢕⢕⢕⢕⡞⣱⣿⣿⣿⣿⣿⣿⣿⣿⣿⣿⣿⡟⢕⢕⣼⣿⣿⣿⣿⣿⢏⢕⢱⣿⣿⣿⣿⣿⣿⣿⣿⠀</a:t>
            </a:r>
            <a:br/>
            <a:r>
              <a:t>⢕⢕⢕⢕⢕⢕⢕⢕⢕⡼⢕⢕⢕⢕⢕⢕⢕⢕⢕⢕⢕⢕⣱⣿⣿⢟⢕⢕⢕⢕⢕⢕⢕⢕⢕⢕⢕⢕⢕⢣⢕⢹⣿⣿⣿⣿⣿⣿⣿⣿⣿⣿⣿⣿⣿⣿⣿⣿⣑⡀⢁⢑⠑⠑⠙⠟⢇⠄⡵⣰⣷⣷⢧⢕⢕⢕⢕⢕⢕⢕⢕⢕⠕⢕⣵⣿⣿⣿⣿⣿⣿⣿⣿⣿⣿⣿⣿⣿⣿⣿⣿⣿⣿⣿⣿⣿⣿⣿⣿⣿⣿⣿⣿⣿⣿⣿⣿⣿⣿⣿⣿⣿⣿⣿⣿⣿⣿⣿⣿⣿⣿⣿⣿⣿⣿⣿⣿⣷⣿⣿⣿⣿⣿⣿⣿⡜⣿⣿⢇⢕⢕⣼⣿⣿⣿⣿⣿⢏⢕⣱⣾⣿⣿⣿⣿⣿⣿⣿⣿⣿⣿⣿⣿⣿⣿⣿⣿⣿⣿⣷⣷⣷⣷⣷⣵⣵⣵⣵⣵⣵⣵⣵⣵⣵⣵⡵⢕⢕⢕⢕⢕⢕⢕⢕⢕⢕⢎⣵⣿⣿⣿⣿⣿⣿⣿⣿⣿⣿⣿⣿⢕⢕⣱⣿⣿⣿⣿⣿⢇⢕⣱⣿⣿⣿⣿⣿⣿⣿⣿⣿⠀</a:t>
            </a:r>
            <a:br/>
            <a:r>
              <a:t>⢕⢕⢕⢕⢕⢕⢕⢕⣸⢇⢕⢕⢕⢕⢕⢕⢕⢕⢕⢕⢕⣱⣿⡿⢇⢕⢕⢕⢕⢕⢕⢕⢕⢕⢕⢕⢕⢕⢸⣿⣷⣼⣿⣿⣿⣿⣿⣿⣿⣿⣿⣿⣿⣿⣿⣿⣿⣿⣿⣿⣿⣿⣿⣷⣴⣀⠀⠀⠀⠑⢝⢼⢁⢕⢕⠑⠑⠑⠁⠁⠀⢀⣰⣿⣿⣿⣿⣿⣿⣿⣿⣿⣿⣿⣿⣿⣿⣿⣿⣿⣿⣿⣿⣿⣿⣿⣿⣿⣿⣿⣿⣿⣿⣿⣿⣿⣿⣿⣿⣿⣿⣿⣿⣿⣿⣿⣿⣿⣿⣿⣿⣿⣿⣿⣿⣿⣿⣿⣿⣿⣿⣿⣿⣿⣿⣿⣜⢏⢕⣱⣾⣿⣿⣿⣿⣿⣿⣷⣿⣿⣿⣿⣿⣿⣿⣿⣿⣿⣿⣿⣿⣿⣿⣿⣿⣿⣿⣿⣿⣿⣿⣿⣿⣿⣿⣿⣿⣿⣿⣿⣿⣿⣿⣿⢏⢕⢕⢕⢕⢕⢕⢕⢕⢕⡱⢇⣼⣿⣿⣿⣿⣿⣿⣿⣿⣿⣿⣿⣿⢇⢕⢱⣿⣿⣿⣿⡿⢇⢕⣱⣿⣿⣿⣿⣿⣿⣿⣿⣿⣿⠀</a:t>
            </a:r>
            <a:br/>
            <a:r>
              <a:t>⢕⢕⢕⢕⢕⢕⢕⢱⡟⢕⢕⢕⢕⢕⢕⢕⢕⢕⢕⢕⣼⡿⢏⢕⢕⢕⢕⢕⢕⢕⢕⢕⢕⢕⢕⢕⢕⢕⣸⣿⣿⣿⣿⣿⣿⣿⣿⣿⡿⣿⣿⣿⢿⣿⣿⣿⣿⣿⣿⣿⣿⣿⣿⣿⣿⣿⣿⣷⣦⣄⣀⢑⠡⢥⣤⣄⣤⣤⣴⣴⣶⣾⣿⣿⣿⣿⣿⣿⣿⣿⣿⣿⣿⣿⣿⣿⣿⣿⣿⣿⣿⣿⣿⣿⣿⣿⣿⣿⣿⣿⣿⣿⣿⣿⣿⣿⣿⣿⣿⣿⣿⣿⣿⣿⣿⣿⣿⣿⣿⣿⣿⣿⣿⣿⣿⣿⣿⣿⣿⣿⣿⣿⣿⣿⣿⣿⣯⣵⣾⣿⣿⣿⣿⣿⣿⣿⣿⣿⣿⣿⣿⣿⣿⣿⣿⣿⣿⣿⣿⣿⣿⣿⣿⣿⣿⣿⣿⣿⣿⣿⣿⣿⣿⣿⣿⣿⣿⣿⣿⣿⣿⣿⣿⢏⢕⢕⢕⢕⢕⢕⢕⢕⢕⢕⢱⣾⣿⣿⣿⣿⣿⣿⣿⣿⣿⣿⣿⣿⢏⢕⢱⣿⣿⣿⣿⡿⢇⢕⣵⣿⣿⣿⣿⣿⣿⣿⣿⣿⣿⣿⠀</a:t>
            </a:r>
            <a:br/>
            <a:r>
              <a:t>⢕⢕⢕⢕⢕⢕⢕⡻⢕⢕⢕⢕⢕⢕⢕⢕⢕⢕⢕⣼⢟⢕⢕⢕⢕⢕⢕⢕⢕⢕⢕⢕⢕⢕⢕⢕⢕⢕⣾⣿⣿⣿⣿⡿⣾⣿⡿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⢱⣿⣿⣿⣿⣿⣿⣿⣿⣿⣿⣿⣿⣿⡟⢕⢕⣿⣿⣿⣿⡿⢕⢕⣼⣿⣿⣿⣿⣿⣿⣿⣿⣿⣿⣿⣿⠀</a:t>
            </a:r>
            <a:br/>
            <a:r>
              <a:t>⢕⢕⢕⢕⢕⢕⣚⢕⢕⢕⢕⢕⢕⢕⢕⢕⢕⢕⢜⢝⢕⢕⢕⢕⢕⢕⢕⢕⢕⢕⢕⢕⢕⢕⢕⢕⢕⢸⣿⣿⣿⣿⣿⣷⠙⠻⠁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⣱⣿⣿⣿⣿⣿⣿⣿⣿⣿⣿⣿⣿⣿⡟⢕⢕⣼⣿⣿⣿⢟⢕⢕⣼⣿⣿⣿⣿⣿⣿⣿⣿⣿⣿⣿⣿⣿⠀</a:t>
            </a:r>
            <a:br/>
            <a:r>
              <a:t>⢕⢕⢕⢕⢕⢨⡟⢕⢕⢕⢕⢕⢕⢕⢕⢕⢕⢕⢕⢕⢕⢕⢕⢕⢕⢕⢕⢕⢕⢕⢕⢕⢕⢕⢕⢕⢕⢸⣿⣿⣿⣿⣯⣽⢁⢕⢕⢄⢕⢕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⣯⣽⣽⣝⣝⡕⠕⠁⠀⠀⠀⠁⠈⠉⠙⠙⠝⠝⠝⢍⢝⢝⢍⢟⢻⡿⢿⣿⣿⣿⣿⣿⣿⣿⣿⣿⣿⣿⣿⣿⣿⣿⣿⣿⣿⢟⢕⢕⢕⢕⢕⢕⢕⢕⢕⢕⡱⢕⣸⣿⣿⣿⣿⣿⣿⣿⣿⣿⣿⣿⣿⣿⡟⢕⢕⣸⣿⣿⣿⢏⢕⢱⣾⣿⣿⣿⣿⣿⣿⣿⣿⣿⣿⣿⣿⣿⣿⠀</a:t>
            </a:r>
            <a:br/>
            <a:r>
              <a:t>⢕⢕⢕⢕⠕⢾⢕⢕⢕⢕⢕⢕⢕⢕⢕⢕⢕⢕⢕⢕⢕⢕⢕⢕⢕⢕⢕⢕⢕⢕⢕⢕⢕⢕⢕⢕⢕⢸⣿⣿⣿⣿⠀⠠⢕⢕⢕⢕⢕⢕⢕⢕⢕⢕⢕⢕⢄⠰⣿⣶⣿⣿⣿⣯⢿⣿⣿⣿⣿⣿⣿⣿⣿⣿⣿⣿⣿⣿⣿⣿⣿⣿⣿⣿⣿⣿⣿⣿⣿⣿⣿⣿⣿⣿⣿⣿⣿⣿⣿⣿⣿⣿⣿⣿⣿⣿⣿⣿⣿⣿⣿⣿⣿⣿⣿⣿⣿⣿⣿⣿⣿⣿⣿⣿⣿⣿⣿⣿⣿⣿⣿⣿⣿⣿⣿⣿⣿⣿⣿⣿⣿⣿⣿⣿⢟⢿⢟⢝⢅⢔⢕⢕⢕⢕⢕⢔⢔⢔⢔⢄⢄⢄⢄⢀⢁⢁⠑⠑⠗⠜⢜⢙⣻⣿⣿⣿⣿⣿⣿⣿⣿⣿⣿⣿⣿⣿⡿⢇⢕⢕⢕⢕⢕⢕⢕⢕⣕⣵⣿⢕⣼⣿⣿⣿⣿⣿⣿⣿⣿⣿⣿⣿⣿⣿⢟⢕⢕⣼⣿⣿⡿⢇⢕⢱⣾⣿⣿⣿⣿⣿⣿⣿⣿⣿⣿⣿⣿⣿⣿⣿⠀</a:t>
            </a:r>
            <a:br/>
            <a:r>
              <a:t>⢕⢕⢕⢕⢥⡎⢕⢕⢕⢕⢕⢕⢕⢕⢕⢕⢕⢕⢕⢕⢕⢕⢕⢕⢕⢕⢕⢕⢕⢕⢕⢕⢕⢕⢕⢕⢕⢸⣿⣿⣿⣿⠀⠕⢕⢕⢕⢕⢕⢕⢕⢕⢕⢕⢕⢕⢕⢔⠙⢃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⠕⢕⢱⢕⣧⣰⣴⡄⣅⣈⢘⠙⠟⢿⣿⣿⣿⣿⣿⣿⣿⣿⢟⢕⢕⢕⢕⢕⢕⢕⢕⣵⣾⣿⣿⢇⣸⣿⣿⣿⣿⣿⣿⣿⣿⣿⣿⣿⣿⣿⢏⢕⢕⣼⣿⣿⢏⢕⢕⢕⣾⣿⣿⣿⣿⣿⣿⣿⣿⣿⣿⣿⣿⣿⣿⣿⣿⠀</a:t>
            </a:r>
            <a:br/>
            <a:r>
              <a:t>⢕⢕⢕⣱⡾⢕⢕⢕⢕⢕⢕⢕⢕⢕⢕⢕⢕⢕⢕⢕⢕⢕⢕⢕⢕⢕⢕⢕⢕⢕⢕⢕⢕⢕⢕⢕⢕⢸⣿⣿⣿⣿⣿⣷⣿⣶⣅⣑⠑⠑⢕⢕⢕⢕⢕⢕⢕⢕⢕⠘⣿⣿⣿⣿⣿⣿⣿⣿⣿⣿⣿⣿⣿⣿⣿⣿⣿⣿⣿⣿⣿⣿⣿⣿⣿⣿⣿⣿⣿⣿⣿⣿⣿⣿⣿⣿⣿⣿⣿⣿⣿⣿⣿⣿⣿⣿⣿⣿⣿⣿⣿⣿⣿⣿⣿⣿⣿⣿⣿⣿⣿⣿⣿⣿⣿⣿⣿⣿⣿⣿⣿⣿⣿⣿⣿⣿⣿⣿⣿⣿⣿⣯⢃⢕⢕⡕⡕⢕⣑⡕⠕⠱⠵⠵⠵⠵⠵⠱⠕⢱⢱⢵⣶⣶⣾⣿⣿⣿⣿⣿⣿⣿⣿⣿⣷⣷⣴⣅⣉⢙⠻⢿⣿⡿⢕⢱⢕⢕⢕⢕⣱⣵⣾⣿⣿⣿⣿⣿⢱⣿⣿⣿⡟⢕⣿⣿⣿⣿⣿⣿⣿⣿⢇⢕⢕⣾⣿⡿⢇⢕⢕⢕⣼⣿⣿⣿⣿⡿⣿⣿⣿⣿⣿⣿⣿⣿⣿⣿⣿⣿⠀</a:t>
            </a:r>
            <a:br/>
            <a:r>
              <a:t>⢕⢕⢕⣷⡇⢕⢕⢕⢕⢕⢕⢕⢕⢕⢕⢕⢕⢕⢕⢕⢕⢕⢕⢕⢕⢕⢕⢕⢕⢕⢕⢕⢕⢕⢕⢕⢕⢹⣿⣿⣿⣿⣿⣿⣿⣿⣿⣿⣿⣿⢕⠔⠕⢕⢕⢕⢕⢕⢕⢕⢄⢄⢄⢔⠉⣈⣿⣿⣿⣿⣿⣿⣿⣿⣿⣿⣿⣿⣿⣿⣿⣿⣿⣿⣿⣿⣿⣿⣿⣿⣿⣿⣿⣿⣿⣿⣿⣿⣿⣿⣿⣿⣿⣿⣿⣿⣿⣿⣿⣿⣿⣿⣿⣿⣿⣿⣿⣿⣿⣿⣿⣿⣿⣿⣿⣿⣿⣿⣿⣿⣿⣿⣿⣿⣿⣿⣿⣿⣿⣿⣿⣟⢇⢑⢐⠑⠈⠁⠀⠀⠀⠀⠀⠀⠀⠀⠀⠀⠀⠀⠀⠀⠀⠀⠁⠈⠙⠛⠟⠿⢿⣿⣿⣿⣿⣿⣿⣿⣿⣿⣷⣶⣥⣌⢘⠑⢡⣵⣷⣿⣿⣿⣿⣿⣿⣿⣿⣿⢸⣿⣿⢏⣕⢕⣿⣿⣿⣿⣿⣿⡿⢕⢕⢕⣾⣿⢏⢕⢕⢕⢕⣼⣿⣿⣿⡿⢏⣼⣿⣿⣿⣿⣿⣿⣿⣿⣿⣿⣿⢟⠀</a:t>
            </a:r>
            <a:br/>
            <a:r>
              <a:t>⣱⣾⣱⣽⢕⢕⢕⢕⢕⢕⢕⢑⢕⢕⢕⢕⢕⢕⢕⢕⢕⢕⢕⢕⢕⢕⢕⢕⢕⢕⢕⢕⢕⢕⢕⢕⢕⢸⣿⣿⣿⣿⣿⣿⣿⣿⣿⣿⣿⣿⣷⣶⣷⣦⠀⠁⣁⡑⠑⠑⠑⠑⠑⠑⡈⠙⣿⣿⣿⣿⣿⣿⣿⣿⣿⣿⣿⣿⣿⣿⣿⣿⣿⣿⣿⣿⣿⣿⣿⣿⣿⣿⣿⣿⣿⣿⣿⣿⣿⣿⣿⣿⣿⣿⣿⣿⣿⣿⣿⣿⣿⣿⣿⣿⣿⣿⣿⣿⣿⣿⣿⣿⣿⣿⣿⣿⣿⣿⣿⣿⣿⣿⣿⣿⣿⣿⣿⣿⣿⣿⣿⣿⣿⡷⠟⠋⠉⠁⠀⠀⠀⠀⠀⠀⠀⠀⠀⠀⠀⠀⠀⠀⠀⠀⠀⠀⠀⠀⠀⠀⠀⠀⠈⠉⠙⠟⠻⢿⣿⣿⣿⣿⣿⣿⣿⣷⣶⣴⣝⡟⢿⣿⣿⣿⣿⣿⣿⣿⢸⣿⢇⣼⣿⢕⣿⣿⣿⣿⣿⡿⢕⢕⢕⢨⢟⢕⢕⢕⢕⢕⣾⣿⣿⡿⠟⢱⣿⣿⣿⣿⣿⣿⣿⣿⣿⣿⣿⡿⢕⢕⠀</a:t>
            </a:r>
            <a:br/>
            <a:r>
              <a:t>⣿⣇⢸⡏⢕⢕⢕⢕⢕⢕⠕⢕⢕⢕⢕⢕⢕⢕⢕⢕⢕⢕⢕⢕⢕⢕⢕⢕⢕⢕⢕⢕⢕⢕⢕⢕⢕⢸⣿⣿⣿⣿⣿⣿⣿⣿⣿⣿⣿⣿⣿⣿⣿⣿⣿⣿⣿⣿⣿⣿⣶⣄⣀⣀⣿⣿⣿⣿⣿⣿⣿⣿⣿⣿⣿⣿⣿⣿⣿⣿⣿⣿⣿⣿⣿⣿⣿⣿⣿⣿⣿⣿⣿⣿⣿⣿⣿⣿⣿⣿⣿⣿⣿⣿⣿⣿⣿⣿⣿⣿⣿⣿⣿⣿⣿⣿⣿⣿⣿⣿⣿⣿⣿⣿⣿⣿⣿⣿⣿⣿⣿⣿⣿⣿⣿⣿⣿⣿⣿⣿⢿⠟⠁⢀⢀⣀⣄⣄⣠⣤⣴⣴⣶⣶⣶⣶⠴⣴⣤⣄⣄⣀⢀⠀⠀⠀⠀⠀⠀⠀⠀⠀⠀⠀⠀⠀⠀⠀⠀⠁⠉⠙⠛⠟⠿⢿⣿⣿⣿⣿⣷⣷⣼⣝⡻⢿⣿⣿⢸⡏⣼⣿⣿⡕⣿⣿⣿⣿⢇⢕⢕⢕⢕⢕⢕⢕⢕⢕⢕⣾⣿⣿⢟⢕⢱⣿⣿⣿⣿⣿⣿⣿⣿⣿⣿⣿⢟⢕⢕⢕⠀</a:t>
            </a:r>
            <a:br/>
            <a:r>
              <a:t>⣿⢱⢻⢕⢕⢕⢕⢕⢕⢕⢀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⣿⣿⣿⣿⣿⣿⣿⣿⣿⣿⣿⣿⡿⠃⠀⠈⠙⠿⢿⣿⣿⣿⢷⠀⠀⠀⠀⠀⠀⠀⠀⠀⠀⠀⠀⠀⠀⠀⠀⠀⠀⠀⠀⠀⠀⠉⠙⠟⠿⣿⣿⣿⣿⣷⣾⣿⢸⢷⣿⣿⣿⢇⢸⣿⠿⠜⢕⢕⢕⢕⢕⢕⢕⢕⢕⢕⣾⣿⡟⢕⢕⢱⣿⣿⣿⣿⣿⣿⣿⣿⣿⣿⡿⢏⢕⢕⢕⢕⠀</a:t>
            </a:r>
            <a:br/>
            <a:r>
              <a:t>⢏⢷⡏⢕⢕⢕⢕⢕⢕⠑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⠁⠁⠀⠀⠀⠀⠀⠀⠀⠀⠀⠀⠀⠀⠀⠀⠀⠀⠀⠀⠀⠀⠀⠀⠀⠀⠀⠀⠀⠀⠀⠈⠙⠻⢿⣿⣿⣇⣾⣿⣿⢇⢕⢕⢟⢝⢇⢕⢕⢕⢕⢕⢕⢕⢕⢕⣾⢟⢕⢅⢕⣱⣿⣿⣿⣿⣿⣿⣿⣿⣿⣿⡿⢕⢕⢕⢕⢕⢱⠀</a:t>
            </a:r>
            <a:br/>
            <a:r>
              <a:t>⢕⢸⡇⢕⢕⢕⢕⢕⢕⢕⢕⢕⢕⢕⢕⢕⢕⢕⢕⢕⢕⢕⢕⢕⢕⢕⢕⢕⢕⢕⢕⢕⢕⢕⢕⢕⢕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⠀⠀⠀⠀⠀⠀⠀⠀⠀⠀⠀⠀⠀⠀⠀⠀⠀⠀⠀⠀⠀⠀⠀⠀⠀⠀⠀⠀⠀⠀⠀⠀⠀⠀⠈⠙⠟⢿⣿⢇⢕⢕⢕⢱⠣⢅⢕⢕⢕⢕⢕⢕⢕⢕⡾⢝⢕⢕⢕⢰⣿⣿⣿⣿⣿⣿⣿⣿⣿⣿⢏⢕⢕⢕⢕⢕⢕⣾⠀</a:t>
            </a:r>
            <a:br/>
            <a:r>
              <a:t>⢕⢺⡇⢕⢕⢕⢕⢕⢄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⠀⠀⠀⠑⠐⠀⠀⠀⠀⠀⠀⠀⠀⠀⠀⠀⠀⠀⠀⠀⠀⠀⠀⠀⠀⠀⠀⠀⠀⠀⠀⠀⠀⠀⠀⢢⢔⢄⡄⣀⢀⠀⠁⠑⠕⢕⢕⢕⢕⢕⢕⢕⢕⢕⢕⢕⢎⢕⢕⢕⢕⢕⢔⢻⣿⣿⣿⣿⣿⣿⣿⣿⢏⢕⢕⢕⢕⢕⢱⣾⣿⠀</a:t>
            </a:r>
            <a:br/>
            <a:r>
              <a:t>⢕⣻⢕⢕⢕⢕⢕⠑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⢀⠀⠀⠀⠀⠀⠀⠀⠀⠀⠀⠀⠀⢄⢀⠀⠀⠀⠀⠀⠀⠀⠕⣽⣯⢇⢕⢕⢕⢕⢔⢔⢔⢕⢕⢕⢕⢕⢕⢕⢕⢕⢕⢎⢕⢕⢕⢑⢕⠀⣿⣿⣿⣿⣿⣿⡿⢕⢕⢕⢕⢕⢕⢡⣿⣿⣿⠀</a:t>
            </a:r>
            <a:br/>
            <a:r>
              <a:t>⢕⣿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⡿⢿⣿⡿⣿⣿⣿⣿⣿⣿⣿⣿⣿⣿⣿⣿⣿⣿⣿⣿⣿⣿⣿⣿⣿⣿⣿⣿⣿⣿⣿⣿⣿⣿⣿⣿⣿⣿⣿⣿⣿⣿⣿⣿⣿⣿⣿⣿⣿⣿⣿⣿⣿⡇⠀⠀⢄⢔⢔⢄⠀⠀⠀⠀⠀⠀⠀⠀⠀⠀⠀⠀⠀⠀⠐⠀⠀⠀⠀⠀⠀⠀⠀⠀⠀⠀⠀⢕⢕⢕⢄⠀⠀⠀⠀⠀⠀⠀⠑⢛⢕⢕⢕⢕⢕⢕⢕⢕⢕⢕⢕⢕⢕⢕⢕⢕⢕⢕⢕⢕⢕⢕⢕⢕⢡⣿⣿⣿⣿⣿⢟⢕⢕⢕⢕⢕⢕⣱⣿⣿⣿⣿⠀</a:t>
            </a:r>
            <a:br/>
            <a:r>
              <a:t>⢸⣿⢕⢕⢕⢕⢄⢕⢕⢕⢕⢕⢕⢕⢕⢕⢕⢕⢕⢕⢕⢕⢕⢕⢕⢕⢕⢕⢕⢕⢕⢕⢕⢕⢕⢕⢕⢕⢹⣿⣿⣿⣿⣿⣿⣿⣿⣿⣿⣿⣿⣿⣿⣿⣿⣿⣿⣿⣿⣿⣿⣿⣿⣿⣿⣿⣿⣿⣿⣿⣿⣿⣿⣿⣿⣿⣿⣿⣿⣿⣿⣿⣿⣿⣿⣿⣿⣿⣿⣿⣿⣿⣿⣿⣿⣿⣿⣿⡕⢠⡀⢿⣿⣿⣿⣿⣿⣿⣿⣿⣿⣿⣿⣿⣿⣿⣿⣿⣿⣿⣿⣿⣿⣿⣿⣿⣿⣿⣿⣿⣿⣿⣿⣿⣿⣿⣿⣿⣿⣿⣿⣿⣿⣿⣿⣿⣿⣿⣿⣿⣿⠑⠀⠀⢕⢅⢁⢀⠀⠀⠀⠀⠀⢄⢕⢕⠀⠀⠀⠀⠀⠀⠀⠀⠀⠀⠀⠀⠀⠀⠀⠀⠀⠀⢠⡕⢕⢕⢕⢕⢄⠀⠀⠀⠀⠀⠀⠁⢕⢕⢕⢕⢕⢕⢕⢕⢕⢕⢕⢕⢕⢕⢕⢕⢕⢕⢕⢕⢕⢕⢕⢑⣾⣿⣿⣿⡿⢏⢕⢕⢕⢕⢕⢕⣱⣿⣿⣿⣿⣿⠀</a:t>
            </a:r>
            <a:br/>
            <a:r>
              <a:t>⢨⣿⢕⢕⢕⠑⢕⢕⢕⢕⢕⢕⢕⢕⢕⢕⢕⢕⢕⢕⢕⢕⢕⢕⢕⢕⢕⢕⢕⢕⢕⢕⢕⢕⢕⢕⢕⢕⢸⣿⣿⣿⣿⣿⣿⣿⣿⣿⣿⣿⣿⣿⣿⣿⣿⣿⣿⣿⣿⣿⣿⣿⣿⣿⣿⣿⣿⣿⣿⣿⣿⣿⣿⣿⣿⣿⣿⣿⣿⣿⣿⣿⣿⣿⣿⣿⣿⣿⣿⣿⣿⣿⣿⣿⣿⣿⣿⣿⠑⣸⣿⣿⣿⣿⣿⣿⣿⣿⣿⣿⣿⣿⣿⣿⣿⣿⣿⣿⣿⣿⣿⣿⣿⣿⣿⣿⣿⣿⣿⣿⣿⣿⣿⣿⣿⣿⣿⣿⣿⣿⣿⣿⣿⣿⣿⣿⣿⣿⣿⣿⣿⡆⣴⣶⣷⣵⢕⢕⢕⠀⠀⠀⠀⠕⠕⠁⠀⠀⠀⠀⠀⠀⠀⠀⠀⠀⠀⠀⠀⠀⠀⠀⠀⢠⣿⣿⣧⡕⢕⢕⢕⢄⠀⠀⠀⠀⠀⠀⠀⠕⢕⢕⢕⢕⢕⢕⢕⢕⢕⢕⢕⢕⢕⢕⢕⢕⢕⢕⢕⢕⢐⢰⣿⣿⣿⡟⢕⢕⢕⢕⢕⢕⢕⣼⣿⣿⣿⣿⡿⢇⠀</a:t>
            </a:r>
            <a:br/>
            <a:r>
              <a:t>⢸⣿⢕⢕⢕⢕⢕⢕⢕⢕⢕⢕⢕⢕⢕⢕⢕⢕⠕⢁⢔⢕⢕⢕⢕⢕⢕⢕⢕⢕⢕⢕⢕⢕⢕⢕⢕⢕⢜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⣷⢙⠛⠟⢏⢕⢕⢄⢄⢀⠀⠀⠀⠀⠀⠀⠀⠀⠀⠀⠀⠀⠀⠀⠀⠀⠀⠀⠀⠀⠀⣰⣿⣿⣿⣿⣿⣇⢕⠕⠀⠀⠀⠀⠀⠀⠀⠀⠀⠑⢕⢕⢕⢕⢕⢕⢕⢕⢕⢕⢕⢕⢕⢕⢕⢕⢕⢕⢕⢱⢟⣽⣿⢏⢕⢕⢕⢕⢕⢕⢱⣾⣿⣿⣿⣿⡿⡕⢕⠀</a:t>
            </a:r>
            <a:br/>
            <a:r>
              <a:t>⢜⣿⢕⢕⠑⢕⢕⢕⢕⢕⢕⢕⢕⢕⢕⢕⠕⢅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⠀⠀⠀⢕⢕⢕⢕⢔⢄⢀⢀⢀⠀⠀⠀⢀⠀⠀⠀⠀⠀⠀⠀⠀⠀⠀⢀⣵⣿⣿⣿⣿⣿⣿⡿⠑⠀⠀⠀⠀⠀⠀⠀⠀⢀⢄⢔⢕⢕⢕⢕⢕⢕⢕⢕⢕⢕⢕⢕⢕⢕⢕⢕⢕⢕⡵⣵⣿⣿⢇⢕⢕⢕⢕⢕⢕⣱⣿⣿⣿⣿⣿⡟⣱⣿⣿⠀</a:t>
            </a:r>
            <a:br/>
            <a:r>
              <a:t>⢕⣿⢕⢕⢔⢕⢕⢕⢕⢕⢕⢕⢕⢕⠑⢔⢕⢕⢕⢕⢕⢕⢕⢕⢕⢕⢕⢕⢕⢕⢕⢕⢕⢕⢕⢕⢕⢕⢕⢌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⡙⠻⢿⣿⣿⣿⣇⠀⠀⠀⢕⢕⢕⢕⢕⢕⢕⢕⢕⢕⠀⠀⢕⢕⢄⢀⢔⢕⢕⠁⠀⢀⣰⣾⣿⣿⣿⣿⣿⣿⠏⠁⠀⠀⢀⠄⠀⢀⢄⢔⢕⢕⢕⢕⢕⢕⢕⢕⢕⢕⢕⢕⢕⢕⢕⢕⢕⢕⢕⢕⡵⣪⣾⣿⡟⢕⢕⢕⢕⢕⢕⢕⣼⣿⣿⣿⣿⣿⢏⢜⢻⢿⣿⠀</a:t>
            </a:r>
            <a:br/>
            <a:r>
              <a:t>⢕⣿⢕⢕⢕⢕⢕⢕⢕⢕⢕⢕⠕⢅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⣄⠈⠙⠻⢿⣇⢀⠀⢁⢕⡕⢕⢕⢕⢕⢕⠕⠁⠀⠀⠁⠑⢕⢷⣧⡕⠀⢀⣰⣾⣿⣿⣿⣿⣿⣿⢟⠁⠀⢄⢔⢅⢔⡕⢕⢕⢕⢕⢕⢕⢕⢕⢕⢕⢕⢕⢕⢕⢕⢕⢕⢕⢕⢕⢕⢕⣱⢎⣼⣿⣿⢏⢕⢕⢕⢕⢕⢕⢱⣿⣿⣿⣿⣿⣿⢏⢕⢕⢕⢕⢔⠀</a:t>
            </a:r>
            <a:br/>
            <a:r>
              <a:t>⢕⢹⢕⢕⢕⢕⢕⢕⢕⢕⢕⢁⢔⢕⢕⢕⢕⢕⢕⢕⢕⢕⢕⢕⢕⢕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⣦⣀⠀⠈⠑⠀⠑⢝⢕⢹⢗⠕⠑⠀⠀⠀⠀⠀⠀⠀⠀⠀⣍⣵⣶⣿⣿⣿⣿⣿⣿⡿⢏⣱⣴⣷⣷⣾⣿⣿⣿⡗⢕⢕⢕⢕⢕⢕⢕⢕⢕⢕⢕⢕⣵⣿⣿⡟⢕⢕⢕⢕⢕⢕⣵⣿⣿⡿⢏⢕⢕⢕⢕⢕⢕⣵⣿⣿⣿⣿⣿⣿⢕⢕⢕⢕⢕⢕⢕⠀</a:t>
            </a:r>
            <a:br/>
            <a:r>
              <a:t>⢕⢸⢕⢕⢕⢕⢕⢕⢕⢑⢔⢕⢕⢕⢕⢕⢕⢕⢕⢕⢕⢕⢕⢕⢕⢕⢕⢕⢕⢕⢕⢕⢕⢕⢕⢕⢕⢕⢕⢕⢕⢜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⣷⣦⣄⡀⠀⠁⠑⠑⠕⠱⠑⠀⢀⢀⣀⣠⣴⣶⣾⣿⣿⣿⣿⣿⣿⣿⣿⣿⣿⣷⣿⣿⣿⣿⣿⣿⣿⣿⢟⢕⢕⢕⢕⢕⢕⢕⢕⢕⢕⢕⣵⣿⣿⣿⡿⢕⢕⢕⢕⢕⣱⣾⡿⢿⡟⢕⢕⢕⢕⢕⢕⢕⣾⣿⣿⣿⣿⣿⡿⢕⢕⢕⢕⢕⣵⣵⣕⠀</a:t>
            </a:r>
            <a:br/>
            <a:r>
              <a:t>⢕⢕⡕⢁⢕⢕⢕⠕⢄⢕⢕⢕⢕⢕⢕⢕⢕⢕⢕⢕⢕⢕⢕⢕⢕⢕⢕⢕⢕⢕⢕⢕⢕⢕⢕⢕⢕⢕⢕⢕⢕⢕⢜⢿⣿⣿⣿⣿⣿⣿⣿⣿⣿⣿⣿⣿⣿⣿⣿⣿⣿⣿⣿⣿⣿⣿⣿⣿⣿⢇⢕⣿⣿⣿⣿⣿⣿⣿⣿⣿⣿⣿⣿⣿⣿⣿⣿⣿⣿⣿⣿⣿⣿⣿⣿⣿⣿⣿⣿⣿⣿⣿⣿⣿⣿⣿⣿⣿⣿⣿⣿⣿⣿⣿⣿⣿⣿⣿⣿⣿⣿⣿⣿⣿⣿⣿⣿⣿⣿⣿⣿⣿⣿⣿⣿⣿⣿⣿⣿⣿⣿⣿⣿⣿⣿⣿⣿⣿⣿⣿⣿⣿⣿⣿⣿⣿⣿⣦⡀⠀⠀⠀⠀⠉⢝⢻⢿⣿⣿⣿⣿⣿⣿⣿⣿⣿⣿⣿⣿⣿⣿⣿⣿⣿⣿⣿⣿⣿⣿⢟⢕⢕⢕⢕⢕⢕⢕⢕⢕⢕⣕⣵⣿⣿⣿⣿⡿⢇⢕⡕⢕⣱⣾⡿⡟⢕⡟⢕⢕⢕⢕⢕⢕⣱⣿⣿⣿⣿⣿⣿⡿⢕⢕⢕⢕⢱⣿⢿⢟⢕⠀</a:t>
            </a:r>
            <a:br/>
            <a:r>
              <a:t>⢕⢕⢕⢕⢕⢑⢕⢕⢕⢕⢕⢕⢕⢕⢕⢕⢕⢕⢕⢕⢕⢕⢕⢕⢕⢌⢕⢕⢕⢕⢕⢕⢕⢕⢕⢕⢕⢕⢕⢕⢕⢕⢕⢕⢻⣿⣿⣿⣿⣿⣿⣿⣿⣿⣿⣿⣿⣿⣿⣿⣿⣿⣿⣿⣿⣿⣿⣿⣿⡕⢕⣿⣿⣿⣿⣿⣿⣿⣿⣿⣿⣿⣿⣿⣿⣿⣿⣿⣿⣿⣿⣿⣿⣿⣿⣿⣿⣿⣿⣿⣿⣿⣿⣿⣿⣿⣿⣿⣿⣿⣿⣿⣿⣿⣿⣿⣿⣿⣿⣿⣿⣿⣿⣿⣿⣿⣿⣿⣿⣿⣿⣿⣿⣿⣿⣿⣿⣿⣿⣿⣿⣿⣿⣿⣿⣿⣿⣿⣿⣿⣿⣿⣿⣿⣿⣿⣿⣿⣷⣔⣵⣿⣧⣄⠄⢰⣵⣥⣼⣽⣿⣿⣿⣿⣿⣿⣿⣿⣿⣿⣿⣿⣿⣿⣿⣿⡿⢟⢕⢕⢕⢕⢕⢕⢕⢕⢕⢕⣵⣾⣿⣿⣿⣿⣿⡟⢕⢕⢕⣱⣾⣿⡿⢕⢁⡞⢕⢕⢕⢕⢕⣱⣾⣿⣿⣿⣿⣿⣿⡟⢕⢕⢕⢕⢕⢕⢕⢕⢕⢕⠀</a:t>
            </a:r>
            <a:br/>
            <a:r>
              <a:t>⢕⢕⢔⢕⢔⢕⢕⢕⢕⢕⢕⢕⢕⢕⢕⢕⢕⢕⢕⢕⢕⢱⠄⠀⠕⢕⣠⢕⢕⢕⢕⢕⢕⢕⢕⢕⢕⢕⢕⢕⢕⢕⢕⢕⢕⢹⣿⣿⣿⣿⣿⣿⣿⣿⣿⣿⣿⣿⣿⣿⣿⣿⣿⣿⣿⣿⣿⣿⣿⣧⢕⢹⣿⣿⣿⣿⣿⣿⣿⣿⣿⣿⣿⣿⣿⣿⣿⣿⣿⣿⣿⣿⣿⣿⣿⣿⣿⣿⣿⣿⣿⣿⣿⣿⣿⣿⣿⣿⣿⣿⣿⣿⣿⣿⣿⣿⣿⣿⣿⣿⣿⣿⣿⣿⣿⣿⣿⣿⣿⣿⣿⣿⣿⣿⣿⣿⣿⣿⣿⣿⣿⣿⣿⣿⠛⠛⢍⢅⢏⢙⠿⠿⣿⣿⣿⣿⣟⣟⣟⢿⣫⣟⣿⣿⣕⣵⣻⣿⣿⣿⣿⣿⣿⣿⣿⣿⣿⣿⣿⣿⣿⣿⣿⣿⢟⢝⢕⢕⢕⢕⢕⢕⢕⢕⠕⣱⣶⣿⣿⣿⣿⣿⣿⡿⢏⢕⢕⣱⣾⣿⣿⡝⢕⢕⢕⢕⢕⢕⢕⣱⣾⣿⣿⣿⣿⣿⣿⣿⢏⢕⢕⢕⣱⡵⢕⢕⢕⢕⢕⢕⠀</a:t>
            </a:r>
            <a:br/>
            <a:r>
              <a:t>⢕⢑⢔⠕⢕⢕⢕⢕⢕⢕⢕⢕⢕⢕⢕⢕⢕⢕⢕⢕⢕⣰⡇⢕⠸⢘⢨⡕⢕⢕⢕⢕⢕⢕⢕⢕⢕⢕⢕⢕⢕⢕⢕⢕⢕⢕⢝⣿⣿⣿⣿⣿⣿⣿⣿⣿⣿⣿⣿⣿⣿⣿⣿⣿⣿⣿⣿⣿⣿⣿⣗⢕⢝⢻⣿⣿⣿⣿⣿⣿⣿⣿⣿⣿⣿⣿⣿⣿⣿⣿⣿⣿⣿⣿⣿⣿⣿⣿⣿⣿⣿⣿⣿⣿⣿⣿⣿⣿⣿⣿⣿⣿⣿⣿⣿⣿⣿⣿⣿⣿⣿⣿⣿⣿⣿⣿⣿⣿⣿⣿⣿⣿⣿⣿⣿⣿⣿⣿⣿⣿⣿⣿⣿⢕⢕⢕⢕⢕⢕⢕⢕⢕⢕⢄⢉⢍⢀⢟⢛⠿⢛⢛⢛⢛⢝⢛⢻⡟⣿⣿⣿⣿⣿⣿⣿⣿⣿⣿⣿⣿⣿⡿⢏⢕⢕⢕⢕⢕⢕⢕⢕⢕⣵⣷⣿⣿⣿⣿⣿⣿⣿⢟⢝⢕⢕⡑⣾⣯⣿⡿⠏⢕⢕⢔⢕⢕⢕⡑⣴⣿⣿⣿⣿⣿⣿⣿⡿⠃⢕⢕⢕⢕⢕⢕⢕⢕⢕⢕⣕⢵⠀</a:t>
            </a:r>
            <a:br/>
            <a:r>
              <a:t>⢕⢕⢕⢕⢕⢕⢕⢕⢕⢕⢕⢕⢕⢕⢕⢕⢕⢕⢕⢕⢕⣿⣇⠑⣸⣿⣾⣧⢕⢕⢕⢕⢕⢕⢕⢕⢕⢕⢕⢕⢕⢕⢕⢕⢕⢕⢕⢜⢿⣿⣿⣿⣿⣿⣿⣿⣿⣿⣿⣿⣿⣿⣿⣿⣿⣿⣿⣿⣿⣿⣿⣷⣕⢕⢕⢝⢿⣿⣿⣿⣿⣿⣿⣿⣿⣿⣿⣿⣿⣿⣿⣿⣿⣿⣿⣿⣿⣿⣿⣿⣿⣿⣿⣿⣿⣿⣿⣿⣿⣿⣿⣿⣿⣿⣿⣿⣿⣿⣿⣿⣿⣿⣿⣿⣿⣿⣿⣿⣿⣿⣿⣿⣿⣿⣿⣿⣿⣿⣿⣿⣿⣿⣿⢕⢕⢕⢕⢕⢕⢕⢕⢕⢕⢕⢕⢕⢕⢕⢕⢕⢕⢕⢕⢕⣠⣤⣽⣅⣿⣿⣿⣿⣿⣿⣿⣿⣿⣿⡿⢟⢝⢕⢕⢕⢕⢕⢕⢕⢕⣥⣾⣿⣿⣿⣿⣿⣿⣿⣿⢟⢕⢕⢕⢱⡷⣿⣾⣿⡿⢇⢕⢕⠑⢕⢕⢕⢕⣽⣿⣿⣿⣿⣿⣿⣿⡿⢕⢕⢔⠀⠀⠁⠁⠁⠁⢅⢕⢔⢔⢕⠀</a:t>
            </a:r>
            <a:br/>
            <a:r>
              <a:t>⢕⢕⢕⢕⢕⢕⢕⢕⢕⢕⢕⢕⢕⢕⢕⢕⢕⢕⢕⢕⢕⣿⣿⣾⣿⣿⣿⣿⢕⢕⢕⢕⢕⢕⢕⢕⢕⢕⢕⢕⢕⢕⢕⢕⢕⢕⢕⢕⢜⢻⣿⣿⣿⣿⣿⣿⣿⣿⣿⣿⣿⣿⣿⣿⣿⣿⣿⣿⣿⣿⣿⣿⣿⣷⣕⢕⢕⢜⢙⢻⢿⣿⣿⣿⣿⣿⣿⣿⣿⣿⣿⣿⣿⣿⣿⣿⣿⣿⣿⣿⣿⣿⣿⣿⣿⣿⣿⣿⣿⣿⣿⣿⣿⣿⣿⣿⣿⣿⣿⣿⣿⣿⣿⣿⣿⣿⣿⣿⣿⣿⣿⣿⣿⣿⣿⣿⣿⣿⣿⣿⣿⣿⡇⢕⢕⢕⢕⢕⢕⢕⢕⢕⢕⢕⢕⢕⢕⢕⢕⢕⢕⢕⢕⠀⣿⣿⣿⣿⣿⣿⣿⣿⣿⣿⣿⢿⢟⢅⢕⢕⢕⢕⢕⢕⢕⣕⣵⣾⣿⣿⣿⣿⣿⣿⡿⢟⡹⢕⢕⢕⢕⠕⣵⢿⢫⣿⡿⣗⢜⢕⢕⢕⢕⢕⢕⠕⣴⣿⣿⣿⣿⣿⣿⣿⡿⢕⢕⠕⠁⠀⠀⠀⠀⠀⢀⢕⢕⢕⢕⢕⠀</a:t>
            </a:r>
            <a:br/>
            <a:r>
              <a:t>⢕⢕⢕⢕⢕⢕⢕⢕⢕⢕⢕⢕⢕⢕⢕⢕⢕⢕⢕⢕⢕⣿⣿⣿⣿⣿⣿⣿⡇⢕⢕⢕⢕⢕⢕⢕⢕⢕⢕⢕⢕⢕⢕⢕⢕⢕⢕⢕⢕⢕⢝⣿⣿⣿⣿⣿⣿⣿⣿⣿⣿⣿⣿⣿⣿⣿⣿⣿⣿⣿⣿⣿⣿⣿⣿⣷⣮⣵⣕⡕⢕⢕⢝⢟⢿⢿⣿⣿⣿⣿⣿⣿⣿⣿⣿⣿⣿⣿⣿⣿⣿⣿⣿⣿⣿⣿⣿⣿⣿⣿⣿⣿⣿⣿⣿⣿⣿⣿⣿⣿⣿⣿⣿⣿⣿⣿⣿⣿⣿⣿⣿⣿⣿⣿⣿⣿⣿⣿⣿⣿⣿⣿⡇⢕⢕⢕⢕⢕⢕⢕⢕⢕⢕⢕⢕⢕⢕⢕⢕⢕⢕⢕⢕⢀⠿⣿⣿⣿⣿⣿⣿⣿⢟⢏⢕⢕⢕⢕⢕⢕⢕⢕⣑⣵⣾⣿⣿⣿⣿⣿⡿⢟⢏⠕⢱⢎⢕⢕⢕⢕⣱⡟⢥⣿⡿⡏⢔⢕⢕⢕⢕⢕⢕⢕⢕⢀⣿⣿⣿⣿⣿⣿⣿⡟⢕⢕⠑⠀⠀⠀⠀⠀⠀⠀⢕⢕⢕⢕⢕⢕⠀</a:t>
            </a:r>
            <a:br/>
            <a:r>
              <a:t>⢕⢕⢕⢕⢕⢕⢕⢕⢕⢕⢕⢕⢕⢕⢕⢕⢕⢕⢕⢕⢕⣿⣿⣿⣿⣿⣿⣿⣇⢕⢕⢕⢕⢕⢕⢕⢕⢕⢕⢕⢕⢕⢕⢕⢕⢕⢕⢕⢕⢕⢕⢜⢻⣿⣿⣿⣿⣿⣿⣿⣿⣿⣿⣿⣿⣿⣿⣿⣿⣿⣿⣿⣿⣿⣿⣿⣿⣿⣿⣿⣷⣵⣷⣧⣵⣕⢔⢝⢿⣿⣿⣿⣿⣿⣿⣿⣿⣿⣿⣿⣿⣿⣿⣿⣿⣿⣿⣿⣿⣿⣿⣿⣿⣿⣿⣿⣿⣿⣿⣿⣿⣿⣿⣿⣿⣿⣿⣿⣿⣿⣿⣿⣿⣿⣿⣿⣿⣿⣿⣿⣿⣿⣿⠕⢕⢕⢕⢔⢕⢕⢕⢕⢕⢕⢕⢕⢕⢕⢕⢕⢕⠕⢀⣿⣳⣯⣾⣽⡿⢟⢟⢝⢕⢕⢕⢕⢕⢕⢕⣕⣵⣾⣿⣿⣿⣿⢿⢟⢏⢝⢕⣕⢕⢕⢕⢕⢕⢕⣱⣾⢟⢑⣿⡟⢋⢕⢕⢕⢕⢕⢕⢕⢕⢕⢱⣾⣿⣿⣿⣿⣿⣿⡟⢕⢕⠕⠀⠀⠀⠀⠀⠀⠀⠀⢕⢕⢕⢕⢕⢕⠀</a:t>
            </a:r>
            <a:br/>
            <a:r>
              <a:t>⢕⢕⢕⢕⢕⢕⢕⢕⢕⢕⢕⢕⢕⢕⢕⢕⢕⢕⢕⢕⢕⣿⣿⣿⣿⣿⣿⣿⣿⡕⢕⢕⢕⢕⢕⢕⢕⢕⢕⢕⢕⢕⢕⢕⢕⢕⢕⢕⢕⢕⠑⢕⢕⢝⣿⣿⣿⣿⣿⣿⣿⣿⣿⣿⣿⣿⣿⣿⣿⣿⣿⣿⣿⣿⣿⣿⣿⣿⣿⣿⣿⣿⣿⣷⣴⣸⢇⠵⣕⢜⢟⢿⣿⣿⣿⣿⣿⣿⣿⣿⣿⣿⣿⣿⣿⣿⣿⣿⣿⣿⣿⣿⣿⣿⣿⣿⣿⣿⣿⣿⣿⣿⣿⣿⣿⣿⣿⣿⣿⣿⣿⣿⣿⣿⣿⣿⣿⣿⣿⣿⣿⣿⣿⣦⠁⠕⢕⢕⢕⢕⢕⢕⢕⢕⢕⢕⢕⢕⢕⢕⢕⠀⢾⣿⢿⢟⢝⢕⢕⢕⢕⢕⢕⢕⢕⢕⣵⣵⣾⣿⢿⢟⢏⢝⢕⢕⢕⢕⢕⣱⢞⢇⢕⢕⢕⢕⢕⣵⡿⢱⢰⣿⢝⢕⢅⢜⢕⢕⢕⢕⢕⢕⢕⢕⢼⣿⣿⣿⣿⣿⣿⡟⢕⠑⠀⠀⠀⠀⠀⠀⠀⠀⢀⢕⢕⢕⢕⢕⢕⢕⠀</a:t>
            </a:r>
            <a:br/>
            <a:r>
              <a:t>⢕⢕⢕⢕⢕⢕⢕⢕⢕⢕⢕⢕⢕⢕⢕⢕⢕⢕⢕⢕⢕⣿⣿⣿⣿⣿⣿⣿⣿⣇⢕⢕⢕⢕⢕⢕⢕⢕⢕⢕⢕⢕⢕⢕⢕⢕⢕⢕⢕⢕⢕⢕⢕⢕⢜⢿⣿⣿⣿⣿⣿⣿⣿⣿⣿⣿⣿⣿⣿⣿⣿⣿⣿⣿⣿⣿⣿⣿⣿⣿⣿⣿⣿⣿⣿⣿⣿⣿⣾⢵⣕⢕⢜⢝⢿⢿⣿⣿⣿⣿⣿⣿⣿⣿⣿⣿⣿⣿⣿⣿⣿⣿⣿⣿⣿⣿⣿⣿⣿⣿⣿⣿⣿⣿⣿⣿⣿⣿⣿⣿⣿⣿⣿⣿⣿⣿⣿⣿⣿⣿⣿⣿⣿⣿⣿⢽⡕⢑⠅⢑⢅⢕⢕⢕⢕⢕⢕⣕⢑⢕⢕⢇⢕⢕⢕⢕⢕⢕⢕⢕⠕⢱⣡⢷⢿⢟⢏⢝⢕⢕⢕⢕⢕⢕⢕⢕⣱⡷⢏⢕⢕⢕⢕⢕⢕⣵⣿⢟⢕⢸⢛⢕⢕⢕⢱⢕⢕⢕⢕⢕⢕⠑⢕⢱⣿⣿⣿⣿⣿⣿⡿⠑⠀⠀⠀⠀⠀⠀⠀⠀⠀⠀⢕⢕⢕⢕⢕⢕⢕⢕⠀</a:t>
            </a:r>
            <a:br/>
            <a:r>
              <a:t>⢕⢕⢕⢕⢕⢕⢕⢕⢕⢕⢕⢕⢕⢕⢕⢕⢕⢕⢕⢕⢕⣿⣿⣿⣿⣿⣿⣿⣿⣿⢕⢕⢕⢕⢕⢕⢕⢕⢕⢕⢕⢕⢕⢕⢕⢕⢕⢕⢕⢁⢕⢕⢕⢕⢕⢕⢹⣿⣿⣿⣿⣿⣿⣿⣿⣿⣿⣿⣿⣿⣿⣿⣿⣿⣿⣿⣿⣿⣿⣿⣿⣿⣿⣿⣿⣿⣿⣿⣿⣿⣷⣵⡱⢕⢕⢕⢜⢝⢟⠻⣿⣿⣿⣿⣿⡿⢟⠙⢹⣿⣿⣿⣿⣿⣿⣿⣿⣿⣿⣿⣿⣿⣿⣿⣿⣿⣿⣿⣿⣿⣿⣿⣿⣿⣿⣿⣿⣿⣿⣿⣿⣿⣿⣿⢳⡱⣅⢜⢕⢃⢕⢕⢕⢕⢕⢕⢕⢕⢕⢕⢕⢕⢕⢕⢕⢕⢕⢕⢜⣜⣝⡵⢕⢕⢕⢕⢕⢕⢕⢕⢕⢕⢕⣱⣾⢟⢝⢕⢕⢕⢕⢕⢕⣵⣿⡿⢝⢕⢕⢄⢕⢕⢕⢕⢕⢕⢕⢕⢕⢕⢕⢄⢕⣸⣿⣿⣿⣿⣿⡿⠁⠀⠀⠀⠀⠀⠀⠀⠀⠀⠀⠀⢕⢕⢕⢕⢕⢕⢕⢕⠀</a:t>
            </a:r>
            <a:br/>
            <a:r>
              <a:t>⢕⢕⢕⢕⢕⢕⢕⢕⢕⢕⢕⢕⢕⢕⢕⢕⢕⢕⢕⢕⢔⣿⣿⣿⣿⣿⣿⣿⣿⣿⡕⢕⢕⢕⢕⢕⢕⢕⢕⢕⢕⢕⢕⢕⢕⢕⢕⢕⢕⢕⢕⢕⢕⢕⢕⢕⢕⢜⢻⣿⣿⣿⣿⣿⣿⣿⣿⣿⣿⣿⣿⣿⣿⣿⣿⣿⣿⣿⣿⣿⣿⣿⣿⣿⣿⣿⣿⣿⣿⣿⣿⣿⣿⣷⣶⣷⣥⣵⣵⣑⢕⡕⢕⣕⡜⣅⣴⣼⣿⣿⣿⣿⣿⣿⣿⣿⣿⣿⣿⣿⣿⣿⣿⣿⣿⣿⣿⣿⣿⣿⣿⣿⣿⣿⣿⣿⣿⣿⣿⣿⣿⣿⣿⣿⣿⣿⣿⡆⠜⢅⠕⢇⢕⢕⢵⢕⢕⠕⣱⣵⣵⣵⣷⣷⣷⣷⣿⣿⣿⡿⢏⢕⢕⢕⢕⢕⢕⢕⢕⢕⣵⣾⣿⢟⢕⢕⢕⢕⢕⢕⢕⣵⣿⣿⢏⢕⢕⢕⢕⢕⢕⠕⢱⢇⢕⢕⢕⢕⢕⢕⢕⢕⢰⣿⣿⣿⣿⣿⡿⠑⠀⠀⠀⠀⠀⠀⠀⠀⠀⠀⠀⠀⠁⢕⢕⢕⢕⢕⢕⢕⠀</a:t>
            </a:r>
            <a:br/>
            <a:r>
              <a:t>⢕⢕⢕⢕⢕⢕⢕⢕⢕⢕⢕⢕⢕⢕⢕⢕⢕⢕⢕⢇⠀⣿⣿⣿⣿⣿⣿⣿⣿⣿⡇⢕⢕⢕⢕⢕⢕⢕⢕⢕⢕⢕⢕⢕⢕⢕⢕⢕⢄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⣇⣞⣼⢕⢴⠝⠕⠵⣵⣷⣾⣿⣿⣿⣿⣿⣿⣿⣿⢟⢏⢕⢕⢕⢕⢕⢕⢕⣱⣥⣾⡿⢟⢏⢕⢕⢕⢕⢕⢕⢕⣵⣿⣿⢟⢕⢕⢕⢕⢕⢕⢕⢕⢕⢇⢕⢕⢕⢕⢕⢕⢕⢕⢱⣿⣿⣿⣿⣿⣿⠑⠀⠀⠀⠀⠀⠀⠀⠀⠀⠀⠀⠀⠀⢔⢕⢕⢕⢕⢕⢕⢕⠀</a:t>
            </a:r>
            <a:br/>
            <a:r>
              <a:t>⢕⢕⢕⢕⢕⢕⢕⢕⢕⢕⢕⢕⢕⢕⢕⢕⢕⢕⢕⢕⢸⣿⣿⣿⣿⣿⣿⣿⣿⣿⡇⢕⢕⢕⢕⢕⢕⢕⢕⢕⢕⢕⢕⢕⢕⢕⢕⢔⢕⢕⢕⢕⢕⢕⢕⢕⢕⢕⢕⢕⢜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⢝⢕⢕⢕⢕⢕⢕⣕⣵⣷⡿⢟⢏⢕⢕⢕⢕⢕⢕⢕⢕⢕⣵⣿⣿⣿⢇⢕⢕⢕⢕⢕⢕⢕⢕⢱⡏⢕⢕⢕⢕⢕⢕⢕⢕⢕⢸⣿⣿⣿⣿⣿⠃⠀⠀⠀⠀⠀⠀⠀⠀⠀⠀⠀⠀⠀⠀⣾⢕⢕⢕⢕⢕⢕⢕⠀</a:t>
            </a:r>
            <a:br/>
            <a:r>
              <a:t>⢕⢕⢕⢕⢕⢕⢕⢕⢕⢕⢕⢕⢕⢕⢕⢕⢕⢕⢱⢕⢸⣿⣿⣿⣿⣿⣿⣿⣿⣿⣧⢕⢕⢕⢕⢕⢕⢕⢕⢕⢕⢕⢕⢕⢕⢕⢕⢔⢕⢕⢕⢕⢕⢕⢕⢕⢕⢕⢕⢕⢕⢕⢍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⢝⢕⢕⢕⢕⠕⣕⣵⣷⡿⢟⢏⢕⢕⢕⢕⢕⢕⢕⢕⢕⢕⢕⣱⣿⣿⣿⡿⢕⢕⢕⢕⢕⢕⢕⢕⢕⢕⣿⢕⢕⢕⢕⢕⢕⢕⢕⢕⢕⣸⣿⣿⣿⣿⠇⠀⠀⠀⠀⠀⠀⠀⠀⠀⠀⠀⠀⠀⠀⢀⣿⡇⢕⢕⢕⢕⢕⢕⠀</a:t>
            </a:r>
            <a:br/>
            <a:r>
              <a:t>⢕⢕⢕⢕⢕⢕⢕⢕⢕⢕⢕⢕⢕⢕⢕⢕⢕⢕⡄⢕⢸⣿⣿⣿⣿⣿⣿⣿⣿⣿⣿⢕⢕⢕⢕⢕⢕⢕⢕⢕⢕⢕⢕⢕⢕⢕⢕⢕⢕⢕⢕⢕⢕⢕⢕⢕⢕⢕⢕⢕⢕⢕⢕⢔⢻⣿⣿⣿⣿⣿⣿⣿⣿⣿⣿⣿⣿⣿⣿⣿⣿⣿⣿⣿⣿⣿⣿⣿⣿⣿⣿⣿⣿⣿⣿⣿⣿⣿⣿⣿⣿⣿⣿⣿⣿⣿⣿⣿⣿⣿⣿⣿⣿⣿⣿⣿⣿⣿⣿⣿⣿⣿⣿⣿⣿⣿⣿⣿⣿⣿⣿⣿⣿⣿⣿⣿⣿⣿⣿⣿⣿⣿⣿⣿⣿⣿⣿⣿⣿⣿⣿⣿⣿⣿⡿⠿⢟⡏⢕⢔⢕⢕⢕⣱⣵⣵⣾⢿⢟⢏⢕⢕⢕⢕⢕⢕⢕⢕⢕⢕⢕⢕⢕⢑⣼⣿⣿⣿⢟⢕⢕⢕⢑⢕⢕⢕⠕⢕⢵⣿⣿⢕⢕⢕⢕⢕⢕⢕⢕⢕⢕⣿⣿⣿⣿⢇⠀⠀⠀⠀⠀⠀⠀⠀⠀⠀⠀⠀⠀⠀⠀⢱⣿⣷⢕⢕⢕⢕⢕⢕⠀</a:t>
            </a:r>
            <a:br/>
            <a:r>
              <a:t>⠕⠕⠕⠕⢕⢕⢕⢕⢕⢕⢕⢕⢕⢕⢕⢕⢕⢕⡇⢕⣼⣿⣿⣿⣿⣿⣿⣿⣿⣿⣿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⢿⢿⢿⣿⣿⣿⣿⣯⣽⣕⣕⣜⣵⡷⢷⠶⢟⢛⢋⢝⢍⢕⢸⢇⢕⢕⢕⢕⢕⢕⢕⢕⢕⢕⢕⢕⢕⣵⣿⣿⣿⡿⢇⢕⢕⢕⢕⢕⢰⢑⢕⢅⢕⣾⣿⡇⢕⢕⢕⢕⢕⢕⢕⢕⢕⢕⢸⣿⣿⢏⢕⠀⠀⠀⠀⠀⠀⠀⠀⠀⠀⠀⠀⠀⠀⠀⢸⣿⣿⡇⢕⢕⢕⢕⢕⠀</a:t>
            </a:r>
            <a:br/>
            <a:r>
              <a:t>⠀⠀⠀⠀⠀⠀⠀⠁⠁⠁⠁⠁⠑⠑⠑⠕⠕⢕⢕⢕⣿⣿⣿⣿⣿⣿⣿⣿⣿⣿⣿⡇⢕⢕⢕⢕⢕⢕⢕⢕⢕⢕⢕⢕⢕⢕⢕⢕⢕⢕⢕⢕⢕⢕⢕⢕⢕⢕⢕⢕⢕⢕⢕⢕⢕⢕⢔⢻⣿⣿⣿⣿⣿⣿⣿⣿⣿⣿⣿⣿⣿⣿⣿⣿⣿⣿⣿⣿⣿⣿⣿⣿⣿⣿⣿⣿⣿⣿⣿⣿⣿⣿⣿⣿⣿⣿⣿⣿⣿⣿⣿⣿⣿⣿⣿⣿⣿⣿⣿⣿⣿⣿⣿⣿⣿⣿⣿⣿⣿⣿⣿⣿⣿⣿⣿⣿⣿⣿⣿⣿⣿⣿⣿⣿⣿⣿⣿⣷⣷⣶⣷⣧⣵⣵⣵⣵⢵⢆⢕⢕⢕⢕⢕⢕⢕⢕⢑⢕⢕⢕⢕⢕⢕⢕⢕⢕⢕⢕⢕⢕⣵⣿⣿⣿⣿⢏⢕⢕⢕⢕⢕⢕⢕⢕⢕⢕⢕⣼⣿⣿⢇⢕⢕⢕⢕⢕⢕⢕⢕⢕⢕⢸⣿⡟⢕⢕⢐⠀⠀⠀⠀⠀⠀⠀⠀⠀⠀⠀⠀⠀⠀⢸⣿⣿⣿⢕⢕⢕⢕⢕⠀</a:t>
            </a:r>
            <a:br/>
            <a:r>
              <a:t>⠀⠀⠀⠀⠀⠀⠀⠀⠀⠀⠀⠀⠀⠀⠀⠀⠀⢕⢕⢱⣿⣿⣿⣿⣿⣿⣿⣿⣿⣿⣿⡇⢕⢕⢕⢕⢕⢕⢕⢕⢕⢕⢕⢕⢕⢕⢕⢕⢕⢕⢕⢕⢕⢕⢕⢕⢕⢕⢕⢕⢕⢕⢕⢕⢕⢕⢕⢕⢹⢿⣿⣿⣿⣿⣿⣿⣿⣿⣿⣿⣿⣿⣿⣿⣿⣿⣿⣿⣿⣿⣿⣿⣿⣿⣿⣿⣿⣿⣿⣿⣿⣿⣿⣿⣿⣿⣿⣿⣿⣿⣿⣿⣿⣿⣿⣿⣿⣿⣿⣿⣿⣿⣿⣿⣿⣿⣿⣿⣿⣿⣿⣿⣿⣿⣿⣿⣿⣿⣿⣿⣿⣿⣿⣿⣿⣿⣿⣿⣿⣿⣿⣿⣿⢿⢏⢕⢕⢕⢕⢕⢕⢕⢕⢕⠕⢅⢕⢕⢕⢕⢕⢕⢕⢕⢕⢕⢕⢕⣡⣾⣿⣿⣿⣿⢏⢕⢕⢕⢕⢕⢕⢕⢕⢕⢕⢕⣸⣿⣿⡏⢕⢕⢕⢕⢕⢕⢕⢕⢕⢕⢕⢸⡟⢕⢕⢕⢕⠀⠀⠀⠀⠀⠀⠀⠀⠀⠀⠀⠀⠀⠀⢸⣿⣿⣿⡕⢕⢕⢕⢕⠀</a:t>
            </a:r>
            <a:br/>
            <a:r>
              <a:t>⠀⠀⠀⠀⠀⠀⠀⠀⠀⠀⠀⠀⠀⠀⠀⠀⢔⢕⢕⢸⣿⣿⣿⣿⣿⣿⣿⣿⣿⣿⣿⣇⢕⢕⢕⢕⢕⢕⢕⢕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⢟⢏⢕⢕⢕⢕⢕⢕⢕⢕⢕⢕⢕⢑⢕⢕⢕⢕⢕⢕⢕⢕⢕⢕⢕⢕⣱⣾⣿⣿⣿⣿⡿⢇⢕⢕⢕⢕⢑⡱⢕⢕⢕⢕⢕⣡⣿⣿⡟⢕⢕⢕⢕⢕⢕⢱⣷⢕⢕⢕⢕⢜⢕⢕⢕⢕⢕⠀⠀⠀⠀⠀⠀⠀⠀⠀⠀⠀⠀⠀⠀⠕⣿⣿⣿⣿⢕⢕⢕⢕⠀</a:t>
            </a:r>
            <a:br/>
            <a:r>
              <a:t>⠀⠀⠀⠀⠀⠀⠀⠀⠀⠀⠀⠀⠀⠀⠐⠂⠑⠑⠑⠘⠛⠛⠛⠛⠛⠛⠛⠛⠛⠛⠛⠛⠑⠑⠑⠑⠑⠑⠑⠑⠑⠑⠑⠑⠑⠑⠑⠑⠑⠑⠑⠑⠑⠑⠑⠑⠑⠑⠑⠑⠑⠑⠑⠑⠑⠑⠑⠑⠑⠑⠑⠛⠛⠛⠛⠛⠛⠛⠛⠛⠛⠛⠛⠛⠛⠛⠛⠛⠛⠛⠛⠛⠛⠛⠛⠛⠛⠛⠛⠛⠛⠛⠛⠛⠛⠛⠛⠛⠛⠛⠛⠛⠛⠛⠛⠛⠛⠛⠛⠛⠛⠛⠛⠛⠛⠛⠛⠛⠛⠛⠛⠛⠛⠛⠛⠛⠛⠛⠛⠛⠛⠛⠛⠛⠛⠛⠛⠛⠙⠑⠑⠑⠑⠑⠑⠑⠑⠑⠑⠑⠑⠑⠑⠑⠑⠑⠑⠑⠑⠑⠑⠑⠑⠑⠑⠘⠛⠛⠛⠛⠛⠛⠛⠓⠒⠒⠒⠒⠓⠋⠑⠑⠑⠑⠐⠛⠛⠛⠑⠑⠑⠑⠑⠑⠑⠛⠛⠑⠑⠑⠑⠑⠑⠑⠑⠑⠑⠀⠀⠀⠀⠀⠀⠀⠀⠀⠀⠀⠀⠀⠀⠑⠛⠛⠛⠛⠃⠑⠑⠑⠀</a:t>
            </a:r>
            <a:br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⣥⣶⣿⡿⢿⢟⢟⢝⢕⢕⢕⢕⢱⢞⢜⢟⡜⣸⣿⡿⢕⢕⢘⣿⣿⣿⡿⢇⢱⠕⢮⢙⢍⢏⢄⢸⣿⣿⣿⣿⣿⢇⢕⢕⢕⢕⢕⢕⢕⢕⢔⢕⢕⢝⠻⣿⣿⣧⡕⢕⢕⢕⢝⢻⢿⣿⣇⡇⢱⣝⢻⢿⣿⣿⣿⣿⣿⣿⣿⣿⣿⣿⣿⣿⣿⣿⣿⣿⣿⣿⣿⣿⣧⢸⣿⣿⣿⣿⢕⢱⣿⣿⣿⣿⣿⣿⣿⣿⢕⣿⣿⣿⣿⣿⣿⣿⣿⢸⠿⣿⣿⣿⣿⣿⣿⣿⣿⣿⣿⣿⣿⣿⣿⣿⣿⣿⣿⣿⣿⣿⣿⣿⣿⣿⣿⣿⣿⣿⣿⣿⣿⣿⣿⣿⣿⣿⣿⣿⣿⣿⣿⣿⣿⡿⢕⢕⢕⢕⢕⢕⢕⢕⢕⢕⢕⢕⢕⢕⢕⢕⢕⢕⢕⢕⢱⣿⣿⣿⣿⣿⣿⣿⣿⣷⡔⠀⠑⠕⢕⢕⢕⢕⢕⢕⢕⢕⢕⢕⢕⢕⢕⢕⢕⢕⢕⢕⢕⢕⢕⢕⢕⢕⢕⢕⢕⢕⢕⢕⢕⢕⢕⢕⢕⢕⢸⣿⣿⣿⣿⠀</a:t>
            </a:r>
            <a:br/>
            <a:r>
              <a:t>⡿⢏⢝⢕⢕⢕⢕⢕⢕⢕⢕⢕⢕⢕⢕⢕⡕⢱⣿⢟⢕⢕⢕⢸⣿⣿⣿⢕⢕⢕⢕⢕⢕⢕⢕⢕⢕⡿⣿⣿⣿⢇⢕⢕⢕⢕⢕⢕⢕⢕⢕⢕⢕⢕⢕⢕⢕⢕⢕⢕⢕⢕⢕⢕⢕⢕⢝⢻⣾⢸⣿⣿⣧⣜⢟⢿⣿⣿⣿⣿⣿⣿⣿⣿⣿⣿⣿⣿⣿⣿⣿⣿⣿⣿⢸⣿⣿⣿⡇⠕⢻⣿⣿⣿⣿⣿⣿⣿⣿⢕⣿⣿⣿⣿⣿⣿⣿⡇⢐⢕⢀⢸⣿⣿⣿⣿⣿⣿⣿⣿⣿⣿⣿⣿⣿⣿⣿⣿⣿⣿⣿⣿⣿⣿⣿⡟⢻⣿⣿⣿⣿⣿⣿⣿⣿⣿⣿⣿⣿⣿⣿⣿⣿⡟⢕⢕⢕⢕⢕⢕⢕⢕⢕⢕⢕⢕⢕⢕⢕⢕⢕⢕⢕⢕⢱⣿⣿⣿⣿⣿⣿⣿⣿⣿⣿⣿⣧⣄⢀⠀⠑⠕⢕⢕⢕⢕⢕⢕⢕⢕⢕⢕⢕⢕⢕⢕⢕⢕⢕⢕⢕⢕⢕⢕⢕⢕⢕⢕⢕⢕⢕⢕⢕⢕⢕⢸⣿⣿⣿⣿⠀</a:t>
            </a:r>
            <a:br/>
            <a:r>
              <a:t>⣕⠕⢕⢕⢕⢕⢕⢕⢕⢕⢕⢕⢕⢕⣱⣾⣇⡾⢇⢕⢕⢕⢕⢸⣿⣿⡟⢕⢕⢕⢕⢕⢕⢕⢕⢕⢕⠃⣿⣿⡕⢕⢕⢕⢕⢕⢕⢕⢕⢕⢕⢕⢕⢕⢕⢕⢕⢕⢕⢕⢕⢕⢕⢕⢕⢕⢕⢕⢕⢜⢿⣿⣿⣿⣿⣧⣜⢟⢿⣿⣿⣿⣿⣿⣿⣿⣿⣿⣿⣿⣿⣿⣿⣿⢸⣿⣿⣿⢕⢸⣿⣧⣝⡻⢿⣿⣿⣿⣿⡕⣿⣿⣿⣿⣿⣿⣿⢇⠕⢕⢕⢸⣿⣿⣿⣿⣿⣿⣿⣿⣿⣿⣿⣿⣿⣿⣿⣿⣿⣿⣿⣿⣿⣿⣿⡇⢻⣿⣿⣿⣿⣿⣿⣿⡿⣿⣿⣿⣿⣿⣿⣿⡿⢕⢕⢕⢕⢕⢕⢕⢕⢕⢕⢕⢕⢕⢕⢕⢕⢕⢕⢕⢕⢕⣿⣿⣿⣿⣿⣿⣿⣿⣿⣿⣿⣿⣿⣿⣷⣦⣄⡀⢀⠁⠑⠑⠕⠕⠕⠕⠕⢕⢕⢱⢕⢕⢕⢕⢕⢕⢕⢕⢕⢕⢕⢕⢕⢕⢕⡕⢕⢕⢕⢕⢕⣿⣿⣿⣿⣿⠀</a:t>
            </a:r>
            <a:br/>
            <a:r>
              <a:t>⡿⢕⢕⢕⢕⢕⢕⢕⢕⢕⢕⢕⢕⣵⣿⣿⡟⢕⢕⢕⢕⢕⢕⢸⣿⣿⡇⢕⢕⢕⢕⢕⢕⢕⢕⢕⢕⢰⡿⢹⢕⢕⢕⢕⢕⢕⢕⢕⢕⢕⢕⢕⢕⢕⢕⢕⢕⢕⢕⢕⢕⢕⢕⢕⢕⢕⢕⢕⢕⢕⢕⢍⢻⣿⣿⣿⣿⣷⣵⡝⢻⢿⣿⣿⣿⣿⣿⣿⣿⣿⣿⣿⣿⣿⢕⣿⣿⡿⢕⣧⣜⢻⣿⣿⣷⣜⡟⢻⢿⡇⢿⣿⣿⣿⣿⣿⣿⢕⢣⢱⢕⢸⣿⣿⣿⣿⡏⣿⣿⣿⣿⣿⣿⣿⣿⣿⣿⣿⣿⣿⣿⣿⣿⣿⡿⢕⢸⣿⣿⣿⣿⣿⣿⣿⢳⣿⣿⣿⣿⣿⣿⡿⢕⢕⢕⢕⢕⢕⢕⢕⢕⢕⢕⢕⢕⢕⢕⢕⢕⢕⢕⢕⢕⣾⣿⣿⣿⣿⣿⣿⣿⣿⣿⣿⣿⣿⣿⣿⣿⣿⣿⣿⣿⣷⣷⣶⣶⣶⣷⣷⡾⡽⢜⢕⢕⢕⢕⢕⢕⢕⢕⢕⢕⢕⢕⢕⢕⢕⣼⡇⢕⢕⢕⢕⢕⣿⣿⣿⣿⣿⠀</a:t>
            </a:r>
            <a:br/>
            <a:r>
              <a:t>⠕⢕⢕⢕⢕⢕⢕⢕⢕⢕⢕⣱⣾⣿⣿⢏⢕⢕⢕⢕⢕⢕⢕⢸⣇⣿⢕⢕⢕⣷⣕⢕⢕⢕⢕⢕⢕⠸⣸⡕⢕⢕⢕⢕⢕⢕⢕⢕⢕⢕⢕⢕⢕⠕⢄⢄⢔⢔⢔⢅⢅⢅⢕⢕⠕⢕⢕⢕⢕⢕⢕⢕⢕⢜⢻⣿⣿⣿⣿⣿⣧⣕⢝⢿⣿⣿⣿⣿⣿⣿⣿⣿⣿⣿⡇⣿⣿⡇⢱⣿⣿⣷⣧⣕⢝⢝⢔⢕⢕⢕⢸⣿⣿⣿⣿⣿⣿⢕⣦⢊⠀⣿⣿⣿⣿⣿⢿⣿⣿⣿⣿⣿⣿⣿⣿⣿⣿⣿⣿⣿⣿⣿⣿⣿⢇⢕⢸⣿⣿⣿⣿⣿⣿⡏⢸⣿⣿⣿⣿⣿⡿⢕⢕⢕⢕⢕⢕⢕⢕⢕⢕⢕⢕⢕⢕⢕⢕⢕⢕⢕⢕⢕⣾⣿⣿⣿⣿⣿⣿⣿⣿⣿⣿⣿⣿⣿⣿⣿⣿⣿⣿⣿⣿⣿⣿⣿⣿⣿⣿⢟⢕⢕⢕⢕⢕⢕⢕⢕⢕⢕⢕⢕⢕⢕⢕⢕⢕⣼⣿⢕⢕⢕⢕⢕⢰⣿⣿⣿⣿⣿⠀</a:t>
            </a:r>
            <a:br/>
            <a:r>
              <a:t>⢕⢕⢕⢕⢕⢕⢕⢕⢕⢕⣱⣿⣿⣿⢏⢕⢕⢕⢕⢕⢕⢱⢕⠜⣿⣿⢕⢕⢕⣿⣿⣷⣵⡕⢕⢕⢕⢕⠻⢕⢕⢕⢕⢕⢕⢕⢕⢕⢕⢕⢕⢕⢕⢄⢕⠕⢕⢕⢕⢕⢕⢕⢕⢑⢕⢕⢕⢕⢕⢕⢕⢕⢕⢕⢕⢜⢝⢿⣿⣿⣿⣿⣷⣕⢜⢛⣿⣿⣿⣿⣿⣿⣿⣿⣧⢹⣿⡇⢸⣿⣿⣿⣿⣿⣿⣿⣿⣿⣿⣿⢸⣿⣿⣿⣿⣿⣿⢕⡻⡡⠀⠿⣿⣿⣿⣿⢹⣿⣿⣿⣿⣿⣿⣿⣿⣿⣿⣿⣿⣿⣿⣿⣿⡇⢕⢕⢌⣿⣿⣿⣿⣿⣿⢇⣿⣿⣿⣿⣿⣿⢕⢕⢕⢕⢕⢕⢕⢕⢕⢕⢕⢕⢕⢕⢕⢕⢕⢕⢕⢕⢕⣾⣿⣿⣿⣿⣿⣿⣿⣿⣿⣿⣿⣿⣿⣿⣿⣿⣿⣿⣿⣿⣿⣿⣿⣿⣿⣿⢏⢕⢕⢕⢕⢕⢕⢕⢕⢕⢕⢕⢕⢕⢕⢕⢕⢕⣱⣿⢏⢕⢕⢕⢕⢕⣿⣿⣿⣿⣿⣿⠀</a:t>
            </a:r>
            <a:br/>
            <a:r>
              <a:t>⢕⢕⢕⢕⢕⢕⢕⢕⣱⣾⣿⣿⡿⢕⢕⢕⢕⢕⢕⢕⣱⢅⢕⢜⣿⡟⢕⢕⢕⢻⣿⣿⣿⣿⣧⡕⢕⢕⢜⢕⢕⢕⢕⢕⢕⢕⢕⢕⢕⢕⢕⢕⢕⣡⣸⣦⣵⣕⣅⣗⣁⣑⣱⡕⣵⣕⠑⢕⠕⢕⠕⢕⢕⢕⢕⢕⢕⢕⠝⢿⣿⣿⣿⣿⣷⣕⢕⢝⢿⣿⣿⣿⣿⣿⣿⣸⣿⡇⢸⣿⣿⣿⣿⣿⣿⣿⣿⣿⣿⣿⡕⡻⣿⣿⣿⣿⣿⢕⣿⣾⣿⣿⣿⣿⣿⣿⢔⣿⣿⣿⣿⣿⣿⣿⣿⣿⣿⣿⣿⣿⣿⣿⣿⡇⢕⢕⢕⣿⣿⣿⣿⣿⡏⢕⣿⣿⣿⣿⣿⢇⢕⢕⢕⢕⢕⢕⢕⢕⢕⢕⢕⢕⢕⢕⢕⢕⢕⢕⢕⢕⣾⣿⣿⣿⣿⣿⣿⣿⣿⣿⣿⣿⣿⣿⣿⣿⣿⣿⣿⣿⣿⣿⣿⣿⣿⣿⣿⡷⢕⢕⢕⢕⢕⢕⢕⢕⢕⢕⢕⢕⢕⢕⡕⢕⢕⢱⣿⡟⢕⢕⢕⢕⢕⣸⣿⣿⣿⣿⣿⣿⠀</a:t>
            </a:r>
            <a:br/>
            <a:r>
              <a:t>⢕⢕⢕⢕⢕⢕⢕⣼⣿⣿⣿⡟⢕⢕⢕⢕⢕⢕⣱⣾⣿⢑⢕⢕⢿⣿⢕⢕⢕⢸⣿⣿⣿⣿⣿⣷⡕⢕⢕⢕⢕⢕⢕⢕⢕⢕⢕⢕⢕⢕⢕⢕⢕⣿⣿⣿⣿⣿⣿⣿⣿⣿⣿⣿⣷⣿⣧⡞⢎⢁⢄⢕⠕⢕⢕⢕⢕⢕⢑⠄⠘⢻⣿⣿⣿⣯⣷⡕⢕⢝⢿⣿⣿⣿⣿⣿⣿⡇⢼⣿⣿⣿⣿⣿⣿⣿⣿⣿⣿⣿⣇⠝⣿⣿⣿⣿⣿⡇⣿⣿⣿⣿⣿⣿⣿⣿⢕⣿⣿⣿⣿⣿⣿⣿⣿⣿⣿⣿⣿⣿⣿⣿⣿⡇⢕⢕⢕⢸⣿⣿⣿⣿⢇⢸⣿⣿⣿⣿⡏⢕⢕⢕⢕⢕⢕⢕⢕⢕⢕⢕⢕⢕⢕⢕⢕⢕⢕⢕⢕⣾⣿⣿⣿⣿⣿⣿⣿⣿⣿⣿⣿⣿⣿⣿⣿⣿⣿⣿⣿⣿⣿⣿⣿⣿⣿⣿⣿⢇⢕⢕⢕⢕⢕⢕⢕⢕⢕⢕⢕⢕⢕⢱⡇⢕⢱⣿⣿⢇⢕⢕⢕⢕⠕⣿⣿⣿⣿⣿⣿⣿⠀</a:t>
            </a:r>
            <a:br/>
            <a:r>
              <a:t>⢕⢕⢕⢕⢕⣵⣿⣿⣿⣿⡿⢕⢕⢕⢕⢕⣱⣾⣿⣿⡗⢕⢕⢕⢸⡇⢕⢕⢕⢸⣿⣿⣿⣿⣿⣿⣧⢕⢕⢕⢕⢕⢕⢕⢕⢕⢕⢕⢕⢕⢕⢕⣸⣿⣿⣿⣿⣿⣿⣿⣿⣿⣿⣿⣿⣿⣿⣿⣿⣿⣟⢕⠄⢀⠁⠕⢕⢕⢕⠀⠀⠀⠈⠻⣿⣿⣮⡪⡑⢕⢕⢝⢿⣿⣿⣿⣿⡇⢸⣿⣿⣿⣿⣿⣿⣿⣿⣿⣿⣿⣿⡕⠝⣪⣿⣿⣿⡇⢹⣿⣿⣿⣿⣿⣿⣿⢕⣿⣿⣿⣿⣿⣿⣿⣿⣿⣿⣿⣿⣿⣿⣿⣿⢕⢕⢕⢕⢈⢏⠋⢘⢇⢕⢜⣿⣿⣿⣿⢕⢕⢕⢕⢕⢕⢕⢕⢕⢕⢕⢕⢕⢕⢕⢕⢕⢕⢕⢕⣾⣿⣿⣿⣿⣿⣿⣿⣿⣿⣿⣿⣿⣿⣿⣿⣿⣿⣿⣿⣿⣿⣿⣿⣿⣿⣿⣿⡿⢕⢕⢕⢕⢕⢕⢕⢕⢕⢕⢕⢕⢕⣴⣿⢕⢕⣾⣿⣿⢕⢕⢕⢕⢕⣸⣿⣿⣿⣿⣿⣿⣿⠀</a:t>
            </a:r>
            <a:br/>
            <a:r>
              <a:t>⢕⢕⢕⣱⣿⣿⣿⣿⣿⡿⢕⢕⢕⢕⣵⣾⡿⣻⣿⡿⢕⢕⢕⢕⢕⡇⢕⢕⢕⢜⣿⣿⣿⣿⣿⣿⣿⡕⢕⢕⢕⢕⢕⢕⢕⢕⢕⢕⢱⣡⡕⢕⣿⣿⣿⣿⣿⣿⣿⣿⣿⣿⣿⣿⣿⢟⠁⠝⢿⣿⣿⣿⣷⣦⣤⢀⠀⠁⠑⠀⠀⠀⠀⠀⠈⢻⣿⣯⣏⢕⢕⢕⢕⢹⣿⣿⣿⢿⢸⣿⣿⣿⣿⣿⣿⣿⣿⣿⣿⣿⣿⣧⢱⢥⢿⣻⣿⣷⢕⢻⣿⣿⣿⣿⣿⣿⡕⣿⣿⣿⣿⣿⣿⣿⣿⣿⣿⣿⣿⣿⣿⣿⣿⢕⢕⢕⢕⢕⢕⢔⢕⢕⢕⢸⡿⣿⣿⢇⢕⢕⢕⢕⢕⢅⢕⢕⢕⢕⢕⢕⢕⢕⢕⢕⢕⢕⢕⣾⣿⣿⣿⣿⣿⣿⣿⣿⣿⣿⣿⣿⣿⣿⣿⣿⣿⣿⣿⣿⣿⣿⣿⣿⣿⣿⣿⣿⢇⢕⢕⢕⢕⢕⢕⢕⢕⢕⢕⢕⢱⣾⣿⣿⢕⣾⣿⣿⡇⢕⢕⢕⢕⢑⣿⣿⣿⣿⣿⣿⣿⣿⠀</a:t>
            </a:r>
            <a:br/>
            <a:r>
              <a:t>⢕⣱⣾⣿⣿⣿⣿⡿⢏⢕⢕⢕⣵⣾⣿⢏⢕⣿⡿⢕⢕⢕⢕⢕⢕⢑⢕⢕⢕⢕⢸⣿⣿⣿⣿⣿⣿⡇⢕⢕⢕⢕⢕⢕⢕⢕⣡⣾⣾⣿⣇⢸⣿⣿⣿⣿⣿⣿⣿⣿⣿⣿⣿⣿⡟⠁⠀⠀⢀⢕⢝⢝⠙⠁⠀⠀⠀⢀⢀⢀⠀⠀⠀⠀⠀⠀⠘⢿⣟⠇⢅⢕⢕⢕⢜⢻⣿⣇⢜⣿⣿⣿⣿⣿⣿⣿⣿⣿⣿⣿⣿⣿⣇⢕⢹⢜⢿⣿⢕⢜⣿⣿⣿⣿⣿⣿⡇⢹⣿⣿⣿⣿⣿⣿⣿⣿⣿⣿⣿⣿⣿⣿⣿⢕⢕⢕⢕⢕⢕⢕⢕⢕⢕⢪⠷⡵⢿⢕⢕⢕⢕⢕⢕⢅⠅⡃⢕⢕⢕⢕⢕⢕⢕⢕⢕⢕⣾⣿⣿⣿⣿⣿⣿⣿⣿⣿⣿⣿⣿⣿⣿⣿⣿⣿⣿⣿⣿⣿⣿⣿⣿⣿⣿⣿⣿⡿⢕⢕⢕⢕⢕⢕⢕⢕⢕⢕⢕⢡⣿⣿⣿⣿⣿⣿⣿⣿⢕⢕⢕⢕⢕⣼⣿⣿⣿⣿⣿⣿⣿⣿⠀</a:t>
            </a:r>
            <a:br/>
            <a:r>
              <a:t>⣾⣿⣿⣿⣿⡿⢏⢕⢕⢕⢱⣿⣿⢟⢕⢕⣸⣿⢇⢕⢕⢕⢕⢕⢕⢕⢕⢕⢕⢕⢕⢻⣿⣿⣿⣿⣿⣿⢕⢕⢕⢕⢕⢕⢕⣸⣿⣿⣿⣿⣿⣸⣿⣿⣿⣿⣿⣿⣿⣿⣿⣿⣿⡿⠑⠀⠀⢔⢕⢕⢕⠁⠀⠀⢀⢔⢕⢕⠕⠑⠐⠀⠀⠀⠀⠀⠀⢅⢻⣷⣷⠕⢕⢕⢕⢕⢜⣿⣾⣾⣿⣿⣿⣿⣿⣿⣿⣿⣿⣿⣿⣿⣿⡕⢌⢌⣻⣿⡇⢕⢘⣿⣿⣿⣿⣿⡇⢕⣿⣿⣿⣿⣿⣿⣿⣿⣿⣿⣿⣿⣿⣿⣿⢕⢕⢕⢕⢕⢕⢕⢕⢕⢕⢏⡳⢼⢇⢕⢕⢕⢕⠕⡕⣰⢣⢇⢕⢕⢕⢕⢕⢕⢕⢕⢱⣿⣿⣿⣿⣿⣿⣿⣿⣿⣿⣿⣿⣿⣿⣿⣿⣿⣿⣿⣿⣿⣿⣿⣿⣿⣿⣿⣿⣿⣿⢇⢕⢕⢕⢕⢕⢕⢕⢕⢕⢕⢱⣿⣿⣿⣿⣿⣿⣿⣿⡇⢕⢕⢕⢕⢸⣿⣿⣿⣿⣿⣿⣿⣿⡟⠀</a:t>
            </a:r>
            <a:br/>
            <a:r>
              <a:t>⣿⣿⣿⡿⢟⢕⢕⢕⢕⢱⣿⢟⢕⢕⢕⢕⣿⢇⢕⢕⢕⢕⢕⢕⢕⢕⢕⢕⢕⢕⢕⡜⣿⣿⣿⣿⣿⣿⡇⢕⢕⢕⢕⢕⢕⣿⣿⣿⣿⣿⣿⣿⣿⣿⣿⣿⣿⣿⣿⣿⣿⣿⣿⢇⠀⢄⢕⢕⢕⢕⠁⠀⢀⢕⢕⢕⢕⠁⠀⠀⠀⠀⠀⠀⠀⠀⠀⠀⢔⠘⢿⣷⡕⢕⢕⢕⢕⢜⣿⣿⣿⣿⣿⣿⣿⣿⣿⣿⣿⣿⣿⣿⣿⣿⡜⡇⢟⣿⣧⢱⡕⢹⣿⣿⣿⣿⣿⢕⢸⣿⣿⣿⣿⣿⣿⣿⣿⣿⣿⣿⣿⣿⣿⢕⢕⢕⢕⢕⢕⢕⢕⢕⠐⢳⠘⢆⢕⢕⢕⢕⣱⣻⣾⣿⡟⢕⢕⢕⢕⢕⢕⢕⢕⢱⣿⣿⣿⣿⣿⣿⣿⣿⣿⣿⣿⣿⣿⣿⣿⣿⣿⣿⣿⣿⣿⣿⣿⣿⣿⣿⣿⣿⣿⣿⡏⢕⢕⢕⢕⢕⢕⢕⢕⢕⢕⢕⣿⣿⣿⣿⣿⣿⣿⣿⡿⢕⢕⢕⢕⢑⣿⣿⣿⣿⣿⣿⣿⣿⡿⢱⠀</a:t>
            </a:r>
            <a:br/>
            <a:r>
              <a:t>⣿⡿⢏⢕⢕⣑⣵⢕⢕⡾⢕⢕⢕⢕⢕⣸⢏⢕⢕⢕⢕⢕⢕⢕⢕⢕⢕⢕⢕⢕⢱⣷⢸⣿⣿⣿⣿⣿⣿⢕⢕⢕⢕⢕⣰⣿⣿⣿⣿⣿⣿⣿⣿⣿⣿⣿⣿⣿⣿⣿⣿⣿⣿⠁⠀⢕⢕⢕⢕⢕⠀⠀⢕⢕⢕⢕⠕⠀⠀⢄⢀⠀⠀⠀⠀⠀⠀⠀⠕⢕⢈⢻⣷⢕⢕⢕⢜⣕⢜⣿⣿⣿⣿⣿⣿⣿⣿⣿⣿⣿⣿⣿⣿⣿⣿⣇⢸⣿⣿⢱⢇⡇⢻⣿⣿⣿⣿⢕⢕⢿⣿⣿⣿⣿⣿⣿⣿⣿⣿⣿⣿⣿⣿⢕⢕⢕⢕⢕⢕⢕⢕⢕⡸⠘⢞⢕⢕⢕⢕⣱⣿⣿⣿⣿⢕⢕⢕⢕⢕⢕⢕⢕⣱⣿⣿⣿⣿⣿⣿⣿⣿⣿⣿⣿⣿⣿⣿⣿⣿⣿⣿⣿⣿⣿⣿⣿⣿⣿⣿⣿⣿⣿⣿⣿⢕⢕⢕⢕⢕⢕⢕⢕⢕⢕⢱⣿⣿⣿⣿⣿⣿⣿⣿⣿⢇⢕⢕⢕⢕⣼⣿⣿⣿⣿⣿⣿⣿⣿⢇⣿⠀</a:t>
            </a:r>
            <a:br/>
            <a:r>
              <a:t>⢏⢕⢕⣱⣶⣿⣿⢇⢜⢕⢕⢕⢕⢕⢱⡟⢕⢕⢕⢕⢕⢕⢕⢕⢕⢕⢕⢕⢕⢱⢸⣿⣧⢹⣿⣿⣿⣿⣿⢕⢕⢕⢕⢑⣿⣿⣿⣿⣿⣿⣿⣿⣿⣿⣿⣿⣿⣿⣿⣿⣿⣿⡇⠀⢔⢕⢕⢕⢕⢕⢕⢕⢕⢕⢕⠕⠀⠀⠔⢕⢕⠀⠀⢀⢀⠀⠀⠀⠀⢕⢕⢁⢻⣵⢆⡕⢕⣿⣷⣜⣿⣿⣿⣿⣿⣿⣿⣿⣿⣿⣿⣿⣿⣿⣿⣿⣿⣿⣿⣕⣿⣿⣇⢻⣿⣿⣿⡇⠕⢸⣿⣿⣿⣿⣿⣿⣿⣿⣿⣿⣿⣿⣿⡕⢕⢕⢕⢕⢕⠕⡕⢕⡌⣨⢕⢕⢕⢕⣱⣿⣿⣿⣿⢇⢕⢕⢕⢕⢕⢕⢕⣵⣿⣿⣿⣿⣿⣿⣿⣿⣿⣿⣿⣿⣿⣿⣿⣿⣿⣿⣿⣿⣿⣿⣿⣿⣿⣿⣿⣿⣿⣿⣿⢏⢕⢕⢕⢕⢕⢕⢕⢕⢕⣱⣿⣿⣿⣿⣿⣿⣿⣿⣿⡿⢕⢕⢕⢕⣸⣿⣿⣿⣿⣿⣿⣿⣿⢇⣾⣿⠀</a:t>
            </a:r>
            <a:br/>
            <a:r>
              <a:t>⢕⣕⣼⣿⣿⡿⢏⢕⢕⢕⢕⢕⢕⢕⡾⢕⢕⢕⢕⢕⢕⢕⢕⢕⢕⢕⢕⢕⢱⣻⡇⣿⣿⣧⢝⣿⣿⣿⣿⡕⢕⢕⣕⣼⣿⣿⣿⣿⣿⣿⣿⣿⣿⣿⣿⣿⣿⣿⣿⣿⣿⣿⡇⢔⢕⢕⢕⢕⢕⢕⢕⢕⢕⢕⢕⠀⠀⢀⢐⠑⠀⠀⢄⢕⢕⢔⠀⠀⠀⢕⢕⢕⠜⣿⣿⣿⣧⢸⣿⣿⣿⣿⣿⣿⣿⣿⣿⣿⣿⣿⣿⣿⣿⣿⣿⣿⣿⣿⣿⣿⣿⣿⣿⣧⢝⣿⣿⣷⢔⢕⢸⣿⢿⣿⣿⣿⣿⣿⣿⣿⣿⣿⣿⡇⢕⢕⢕⢕⢕⣼⡷⢑⢑⢌⢕⢕⢕⣱⣿⣿⣿⣿⡟⢕⢕⢕⢕⢕⢕⢕⣾⣿⣿⣿⣿⣿⣿⣿⣿⣿⣿⣿⣿⣿⣿⣿⣿⣿⣿⣿⣿⣿⣿⣿⣿⣿⣿⣿⣿⣿⣿⣿⡟⢕⢕⢕⢕⢕⢕⢕⢕⢕⣸⣿⣿⣿⣿⣿⣿⣿⣿⣿⣿⢇⢕⢕⢕⢱⣿⣿⣿⣿⣿⣿⣿⣿⢇⣾⣿⣿⠀</a:t>
            </a:r>
            <a:br/>
            <a:r>
              <a:t>⣿⣿⣿⣿⢏⢕⢕⢕⢕⢕⢕⢕⢕⠸⢕⢕⢕⢕⢕⢕⢕⢕⢕⢕⢕⢕⢕⢱⣿⡿⢇⢹⣿⣿⢕⢜⣿⣿⣿⡇⢕⠕⣽⣿⣿⣿⣿⣿⣿⣿⣿⣿⣿⣿⣿⣿⣿⣿⣿⣿⣿⣿⣿⢄⢔⢕⢕⢕⢕⢕⢕⢕⢕⢕⢕⠀⢔⢕⢕⠀⢀⢕⢕⢕⢕⠑⠀⢄⢔⢁⠕⠁⡕⢜⣿⣿⣿⣾⣿⣿⣿⣿⣿⣿⣿⣿⣿⣿⣿⣿⣿⣿⣿⣿⣿⣿⣿⣿⣿⣿⣿⣿⣿⣿⣷⡜⢿⢿⡇⢜⢕⢝⢇⡜⣿⣿⣿⣿⣿⣿⣿⣿⣿⣷⢕⢕⢕⢕⢡⣿⡇⡕⢱⢕⢕⢕⢕⢿⣿⣿⣿⣿⢕⢕⢕⢕⢕⢕⣱⣿⣿⣿⣿⣿⣿⣿⣿⣿⣿⣿⣿⣿⣿⣿⣿⣿⣿⣿⣿⣿⣿⣿⣿⣿⣿⣿⣿⣿⣿⣿⣿⣿⢕⢕⢕⢕⢕⢕⢕⢕⢕⣼⣿⣿⣿⣿⣿⣿⣿⣿⣿⣿⣿⢕⢕⢕⢱⣿⣿⣿⣿⣿⣿⣿⠟⢕⣾⣿⣿⣿⠀</a:t>
            </a:r>
            <a:br/>
            <a:r>
              <a:t>⣿⣿⡟⢕⢕⢕⢕⢕⢕⢕⢕⢕⢱⢇⢕⢕⢕⢕⢕⢕⢕⢕⢕⢕⢕⢕⢱⣿⣿⡇⢕⠸⣿⣿⢕⢕⢜⢿⣿⣷⢕⣶⣿⣿⣿⣿⣿⣿⣿⣿⣿⣿⣿⣿⣿⣿⣿⣿⣿⣿⣿⣿⣿⡷⢷⣧⢕⢕⢕⢕⢕⢕⢕⢕⢕⢕⢕⢕⢕⢔⢕⢕⢕⠕⠁⢀⢔⢕⢕⢱⢔⢄⢸⣆⢹⣿⣿⣿⣿⣿⣿⣿⣿⣿⣿⣿⣿⣿⣿⣿⣿⣿⣿⣿⣿⣿⣿⣿⣿⣿⣿⣿⣿⣿⣿⣿⣮⡝⢷⢕⣕⣕⡕⢕⡜⢻⣿⣿⣿⣿⣿⣿⣿⣿⢕⢕⢕⢕⣿⣿⢇⢕⢕⢕⢕⢕⠳⢷⣧⣽⣟⢇⢕⢕⢕⢕⢕⣾⣿⣿⣿⣿⣿⣿⣿⣿⣿⣿⣿⣿⣿⣿⣿⣿⣿⣿⣿⣿⣿⣿⣿⣿⣿⣿⣿⣿⣿⣿⣿⣿⣿⢇⢕⢕⢕⢕⢕⢕⢕⢕⣼⣿⣿⣿⣿⣿⣿⣿⣿⣿⣿⣿⡇⢕⢕⢱⣿⣿⣿⣿⣿⣿⣿⢏⢕⣾⣿⣿⣿⣿⠀</a:t>
            </a:r>
            <a:br/>
            <a:r>
              <a:t>⣿⢏⢕⢕⢕⢕⢕⢕⢕⢕⢕⢕⢎⢕⢕⢕⢕⢕⢕⢕⢕⢕⢕⢕⢕⣱⣿⣿⡟⢕⢕⢕⣿⣿⢕⢕⢕⢜⢿⣿⡕⣿⣿⣿⣿⣿⣿⣿⣿⣿⣿⣿⣿⣿⣇⢝⢻⣿⣿⣿⣿⣿⣿⣿⢕⢔⢕⢕⢕⢕⢕⢕⢕⢕⢕⢕⢕⢕⢕⢕⢕⢕⢕⢔⢕⢕⢕⢕⢱⣿⣇⢕⢸⣿⣷⣿⣿⣿⣿⣿⣿⣿⣿⣿⣿⣿⣿⣿⣿⣿⣿⣿⣿⣿⣿⣿⣿⣿⣿⣿⣿⣿⣿⣿⣿⣿⣿⣿⣧⣕⢜⣿⣷⣿⡃⢕⢻⣿⣿⣿⣿⣿⣿⣿⡇⢕⢕⣼⣿⣿⢕⢕⢕⢕⢕⣷⣵⣔⢝⢟⢿⢿⢕⢕⢕⢕⢟⢻⢿⢿⣿⣿⣿⣿⣿⣿⣿⣿⣿⣿⣿⣿⣿⣿⣿⣿⣿⣿⣿⣿⣿⣿⣿⣿⣿⣿⣿⣿⣿⣿⢇⢕⢕⢕⢕⢕⢕⢕⢕⣼⣿⣿⣿⣿⣿⣿⣿⣿⣿⣿⣿⣿⢕⢕⢑⣿⣿⣿⣿⣿⣿⣿⢕⢕⣾⣿⣿⣿⣿⣿⠀</a:t>
            </a:r>
            <a:br/>
            <a:r>
              <a:t>⢕⢕⢕⢕⢕⢕⢕⢕⢕⢕⢕⡔⢕⢕⢕⢕⢕⢕⢕⢕⢕⢕⢕⢕⣱⣿⣿⣿⢕⢕⢕⢕⢻⣿⢕⢕⢕⢕⢜⢿⣇⢸⣿⣿⣿⣿⣿⣿⣿⣿⣿⣿⣿⡿⢝⢇⢕⢜⢝⢿⣿⣿⣿⣿⣇⢑⠁⢕⢕⢕⢕⢕⢕⢕⢕⢕⢕⢕⢕⢕⢕⢕⢕⢕⢕⣕⢕⢕⣾⣿⣿⡕⢸⣿⣿⣿⣿⣿⣿⣿⣿⣿⣿⣿⣿⣿⣿⣿⣿⣿⣿⣿⣿⣿⣿⣿⣿⣿⣿⣿⣿⣿⣿⣿⣿⣿⣿⣿⣿⣿⣷⣼⣿⣿⣿⣕⢕⢻⣿⣿⣿⣿⣿⣿⣷⢕⣱⣿⣿⡏⢕⢕⢕⢕⣾⣿⣿⣿⣿⡗⢕⢕⢕⣕⣕⢕⢕⢕⢕⢕⢕⢜⢝⢝⢟⢻⢿⢿⣿⣿⣿⣿⣿⣿⣿⣿⣿⣿⣿⣿⣿⣿⣿⣿⣿⣿⣿⣿⡿⢕⢕⢕⢕⢕⢕⢕⢕⢕⣾⢏⣾⣿⣿⣿⣿⣿⣿⣿⣿⣿⣿⡏⢕⢕⣿⣿⣿⣿⣿⣿⡟⢕⢱⣿⣿⣿⣿⣿⣿⣿⠀</a:t>
            </a:r>
            <a:br/>
            <a:r>
              <a:t>⢕⢕⢕⢕⢕⢕⢕⢕⢕⢕⡼⢕⢕⢕⢕⢕⢕⢕⢕⢕⢕⢕⢕⣱⣿⣿⣿⢏⢕⢕⢕⢕⢸⣿⢕⢕⢕⢕⢕⣕⢻⡜⣿⣿⣿⣿⣿⣿⣿⣿⣿⣿⣿⣿⣷⣷⣦⣵⡅⠑⢕⢝⢻⣿⣿⣇⠀⠁⢕⢕⢕⢕⢕⢕⢕⢕⢕⢕⢕⢕⢕⢕⢕⢕⢸⣿⣷⣿⣿⣿⣿⣿⣜⣿⣿⣿⣿⣿⣿⣿⣿⣿⣿⣿⣿⣿⣿⣿⣿⣿⣿⣿⣿⣿⣿⣿⣿⣿⣿⣿⣿⣿⣿⣿⣿⣿⣿⣿⣿⣿⣿⣿⣿⣿⣿⣿⣧⣕⢻⣿⣿⣿⣿⣿⣿⡇⣿⣿⣿⢇⢕⢕⢱⣾⣿⣿⣿⣿⡟⢕⢕⣱⣾⣿⣿⣿⣿⣷⣷⣧⣵⣕⣕⣕⢕⢕⢕⢕⢕⢕⢝⢝⢟⢟⢻⢿⢿⣿⣿⣿⣿⣿⣿⣿⣿⣿⣿⢟⢕⢕⢕⢕⢕⢕⢕⢕⢕⡜⣱⣿⣿⣿⣿⣿⣿⣿⣿⣿⣿⣿⡟⢕⢕⣼⣿⣿⣿⣿⣿⡏⢕⢱⣿⣿⣿⣿⣿⣿⣿⣿⠀</a:t>
            </a:r>
            <a:br/>
            <a:r>
              <a:t>⢕⢕⢕⢕⢕⢕⢕⢕⢕⣼⢇⢕⢕⢕⢕⢕⢕⢕⢕⢕⢕⢕⣱⣿⣿⢟⢕⢕⢕⢕⢕⢕⢕⣿⢕⢕⢕⢕⢸⣿⣇⢕⢹⣿⣿⣿⣿⣿⣿⣿⣿⣿⣿⣿⣿⣿⣿⣿⣑⣀⢁⢑⠑⠑⠙⠟⢇⠄⡵⡜⡷⣵⣧⢕⢕⢕⢕⢕⢕⢕⢕⢕⠕⢕⣵⣿⣿⣿⣿⣿⣿⣿⣿⣿⣿⣿⣿⣿⣿⣿⣿⣿⣿⣿⣿⣿⣿⣿⣿⣿⣿⣿⣿⣿⣿⣿⣿⣿⣿⣿⣿⣿⣿⣿⣿⣿⣿⣿⣿⣿⣿⣿⣿⣿⣿⣿⣿⣿⣿⣿⣿⣿⣿⣿⣿⣧⢸⣿⡟⢕⢕⣱⣿⣿⣿⣿⣿⡿⢕⣱⣾⣿⣿⣿⣿⣿⣿⣿⣿⣿⣿⣿⣿⣿⣿⣿⣷⣷⣷⣧⣵⣵⣵⣕⣕⣕⡕⢕⢕⢕⢕⢜⢝⢝⢝⢟⢏⢕⢕⢕⢕⢕⢕⢕⢕⢕⢎⣵⣿⣿⣿⣿⣿⣿⣿⣿⣿⣿⣿⣿⢕⢕⣱⣿⣿⣿⣿⣿⢏⢕⣱⣿⣿⣿⣿⣿⣿⣿⣿⣿⠀</a:t>
            </a:r>
            <a:br/>
            <a:r>
              <a:t>⢕⢕⢕⢕⢕⢕⢕⢕⣠⢏⢕⢕⢕⢕⢕⢕⢕⢕⢕⢕⢕⣱⣿⢿⢕⢕⢕⢕⢕⢕⢕⢕⢕⡿⢕⢕⢕⢕⣼⣿⣿⣧⣜⣿⣿⣿⣿⣿⣿⣿⣿⣿⣿⣿⣿⣿⣿⣿⣿⣿⣿⣿⣿⣷⣴⡀⠀⠁⠑⠘⠕⢸⢕⢅⢕⠑⠑⠑⠁⠁⠀⢀⣴⣿⣿⣿⣿⣿⣿⣿⣿⣿⣿⣿⣿⣿⣿⣿⣿⣿⣿⣿⣿⣿⣿⣿⣿⣿⣿⣿⣿⣿⣿⣿⣿⣿⣿⣿⣿⣿⣿⣿⣿⣿⣿⣿⣿⣿⣿⣿⣿⣿⣿⣿⣿⣿⣿⣿⣿⣿⣿⣿⣿⣿⣿⣿⣷⡼⢕⢕⣵⣿⣿⣿⣿⣿⣿⣿⣿⣿⣿⣿⣿⣿⣿⣿⣿⣿⣿⣿⣿⣿⣿⣿⣿⣿⣿⣿⣿⣿⣿⣿⣿⣿⣿⣿⣿⣿⣿⣿⣿⣿⣿⣷⡗⢕⢕⢕⢕⢕⢕⢕⢕⢕⡱⢇⣼⣿⣿⣿⣿⣿⣿⣿⣿⣿⣿⣿⣿⢇⢕⢡⣿⣿⣿⣿⡿⢇⢕⣱⣿⣿⣿⣿⣿⣿⣿⣿⣿⣿⠀</a:t>
            </a:r>
            <a:br/>
            <a:r>
              <a:t>⢕⢕⢕⢕⢕⢕⢕⢱⡟⢕⢕⢕⢕⢕⢕⢕⢕⢕⢕⢕⣵⡿⢝⢕⢕⢕⢕⢕⢕⢕⢕⢕⢕⢇⢕⢕⢕⢸⣿⣿⣿⣿⣿⣿⣿⣿⣿⣿⣿⣿⣿⣿⢿⣿⣿⣿⣿⣿⣿⣿⣿⣿⣿⣿⣿⣿⣿⣷⣦⣄⣁⢐⠁⢥⣤⣤⣤⣤⣴⣶⣷⣾⣿⣿⣿⣿⣿⣿⣿⣿⣿⣿⣿⣿⣿⣿⣿⣿⣿⣿⣿⣿⣿⣿⣿⣿⣿⣿⣿⣿⣿⣿⣿⣿⣿⣿⣿⣿⣿⣿⣿⣿⣿⣿⣿⣿⣿⣿⣿⣿⣿⣿⣿⣿⣿⣿⣿⣿⣿⣿⣿⣿⣿⣿⣿⣿⣿⣷⣷⣿⣿⣿⣿⣿⣿⣿⣿⣿⣿⣿⣿⣿⣿⣿⣿⣿⣿⣿⣿⣿⣿⣿⣿⣿⣿⣿⣿⣿⣿⣿⣿⣿⣿⣿⣿⣿⣿⣿⣿⣿⣿⣿⡿⢏⢕⢕⢕⢕⢕⢕⢕⢕⢕⢕⢱⣾⣿⣿⣿⣿⣿⣿⣿⣿⣿⣿⣿⣿⡏⢕⢱⣿⣿⣿⣿⡿⢇⢕⣵⣿⣿⣿⣿⣿⣿⣿⣿⣿⣿⣿⠀</a:t>
            </a:r>
            <a:br/>
            <a:r>
              <a:t>⢕⢕⢕⢕⢕⢕⢕⣿⢕⢕⢕⢕⢕⢕⢕⢕⢕⢕⢕⣼⢟⢕⢕⢕⢕⢕⢕⢕⢕⢕⢕⢕⢕⢕⢕⢕⢕⢸⣿⣿⣿⣿⣿⡿⣾⣿⡿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⢇⢱⣿⣿⣿⣿⣿⣿⣿⣿⣿⣿⣿⣿⣿⡟⢕⢕⣿⣿⣿⣿⡿⢇⢕⣼⣿⣿⣿⣿⣿⣿⣿⣿⣿⣿⣿⣿⠀</a:t>
            </a:r>
            <a:br/>
            <a:r>
              <a:t>⢕⢕⢕⢕⢕⢕⣸⡕⢕⢕⢕⢕⢕⢕⢕⢕⢕⢕⢼⢕⢕⢕⢕⢕⢕⢕⢕⢕⢕⢕⢕⢕⢕⢕⢕⢕⢕⢸⣿⣿⣿⣿⣿⣷⠛⠿⠁⣠⣿⣿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⢿⣿⣿⣿⣿⣿⣿⣿⣿⣿⣿⣿⣿⣿⣿⣿⣿⣿⣿⣿⣿⣿⣿⣿⣿⣿⣿⣿⣿⣿⣿⣿⣿⣿⣿⡿⢕⢕⢕⢕⢕⢕⢕⢕⢕⢕⢕⢅⣱⣿⣿⣿⣿⣿⣿⣿⣿⣿⣿⣿⣿⣿⢟⢕⢕⣼⣿⣿⣿⢟⢕⢕⣼⣿⣿⣿⣿⣿⣿⣿⣿⣿⣿⣿⣿⣿⠀</a:t>
            </a:r>
            <a:br/>
            <a:r>
              <a:t>⢕⢕⢕⢕⢕⠰⣼⢕⢕⢕⢕⢕⢕⢕⢕⢕⢕⢕⢕⢕⢕⢕⢕⢕⢕⢕⢕⢕⢕⢕⢕⢕⢕⢕⢕⢕⢕⢸⣿⣿⣿⣿⣿⣿⢁⢕⢕⢄⢕⠐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⣵⣵⣕⡕⠑⠁⢀⢀⢀⠀⠀⠁⠁⠉⠑⠘⠜⠕⢙⢌⢝⢝⢿⡟⢿⣿⣿⣿⣿⣿⣿⣿⣿⣿⣿⣿⣿⣿⣿⣿⣿⣿⣿⢏⢕⢕⢕⢕⢕⢕⢕⢕⢕⢕⡱⢕⣱⣿⣿⣿⣿⣿⣿⣿⣿⣿⣿⣿⣿⣿⡟⢕⢕⣸⣿⣿⣿⢏⢕⢱⣾⣿⣿⣿⣿⣿⣿⣿⣿⣿⣿⣿⣿⣿⣿⠀</a:t>
            </a:r>
            <a:br/>
            <a:r>
              <a:t>⢕⢕⢕⢕⠕⣸⢇⢕⢕⢕⢕⢕⢕⢕⢕⢕⢕⢕⢕⢕⢕⢕⢕⢕⢕⢕⢕⢕⢕⢕⢕⢕⢕⢕⢕⢕⢕⢕⠹⣿⣿⣿⠔⢈⢕⢕⢕⢕⢕⢕⢑⢕⢕⢕⢕⢕⢄⠰⣿⣶⣿⣿⣿⣿⢿⣿⣿⣿⣿⣿⣿⣿⣿⣿⣿⣿⣿⣿⣿⣿⣿⣿⣿⣿⣿⣿⣿⣿⣿⣿⣿⣿⣿⣿⣿⣿⣿⣿⣿⣿⣿⣿⣿⣿⣿⣿⣿⣿⣿⣿⣿⣿⣿⣿⣿⣿⣿⣿⣿⣿⣿⣿⣿⣿⣿⣿⣿⣿⣿⣿⣿⣿⣿⣿⣿⣿⣿⣿⣿⣿⣿⣿⣿⣿⡻⢟⢏⢅⢔⢔⢕⢕⢕⢕⢕⢕⢕⢕⢕⢔⢔⢔⢔⢄⢄⢀⢁⢈⠘⠑⠕⢫⠛⣿⣿⣿⣿⣿⣿⣿⣿⣿⣿⣿⣿⣿⡿⢇⢕⢕⢕⢕⢕⢕⢕⢕⣑⣵⣿⢇⣼⣿⣿⣿⣿⣿⣿⣿⣿⣿⣿⣿⣿⣿⡏⢕⢕⣱⣿⣿⡿⢇⢕⢱⣾⣿⣿⣿⣿⣿⣿⣿⣿⣿⣿⣿⣿⣿⣿⣿⠀</a:t>
            </a:r>
            <a:br/>
            <a:r>
              <a:t>⢕⢕⢕⢕⢥⡟⢕⢕⢕⢕⢕⢕⢕⢕⢕⢕⢕⢕⢕⢕⢕⢕⢕⢕⢕⢕⢕⢕⢕⢕⢕⢕⢕⢕⢕⢕⢕⢕⢸⣿⣿⣿⣲⡂⢕⢕⢕⢕⢕⢕⢕⢕⢕⢕⢕⢕⢕⢔⢕⠀⣿⣿⣿⣿⣿⣿⣿⣿⣿⣿⣿⣿⣿⣿⣿⣿⣿⣿⣿⣿⣿⣿⣿⣿⣿⣿⣿⣿⣿⣿⣿⣿⣿⣿⣿⣿⣿⣿⣿⣿⣿⣿⣿⣿⣿⣿⣿⣿⣿⣿⣿⣿⣿⣿⣿⣿⣿⣿⣿⣿⣿⣿⣿⣿⣿⣿⣿⣿⣿⣿⣿⣿⣿⣿⣿⣿⣿⣿⣿⣿⣿⣿⢿⢕⢕⢕⢕⢕⢕⢕⢕⢕⢕⢕⢕⢕⢕⢕⢕⢕⢕⢕⢕⢕⡕⠱⢔⣵⣇⣷⣴⣴⣤⣅⡉⢉⠟⢿⣿⣿⣿⣿⣿⣿⣿⢟⢕⢕⢕⢕⢕⢕⢕⢕⣵⣾⣿⣿⡏⢡⣿⣿⣿⣿⢿⣿⣿⣿⣿⣿⣿⣿⣿⢏⢕⢕⣵⣿⣿⢟⢕⢕⢕⣾⣿⣿⣿⣿⣿⣿⣿⣿⣿⣿⣿⣿⣿⣿⣿⣿⠀</a:t>
            </a:r>
            <a:br/>
            <a:r>
              <a:t>⢕⢕⢕⢱⣾⢇⢕⢕⢕⢕⢕⢕⢕⢕⢕⢕⢕⢕⢕⢕⢕⢕⢕⢕⢕⢕⢕⢕⢕⢕⢕⢕⢕⢕⢕⢕⢕⢕⢸⣿⣿⣿⣿⣿⣿⣶⣅⣑⣥⣅⡑⠑⢕⢕⢕⢕⢕⢕⢕⢰⢿⣿⣿⣿⣿⣿⣿⣿⣿⣿⣿⣿⣿⣿⣿⣿⣿⣿⣿⣿⣿⣿⣿⣿⣿⣿⣿⣿⣿⣿⣿⣿⣿⣿⣿⣿⣿⣿⣿⣿⣿⣿⣿⣿⣿⣿⣿⣿⣿⣿⣿⣿⣿⣿⣿⣿⣿⣿⣿⣿⣿⣿⣿⣿⣿⣿⣿⣿⣿⣿⣿⣿⣿⣿⣿⣿⣿⣿⣿⣿⣿⣯⢕⢕⢕⢕⣕⢵⡵⢵⠕⠕⠕⠕⠅⠕⠕⠕⠕⠵⠵⠭⠵⢷⢾⣿⣿⣿⣿⣿⣿⣿⣿⣿⣿⣿⣷⣦⣤⣌⡙⠟⢿⡿⢇⡕⢕⢕⢕⠕⣱⣵⣾⣿⣿⣿⣿⣿⢕⣿⣿⣿⡿⢕⢸⣿⣿⣿⣿⣿⣿⣿⢇⢕⢕⣼⣿⡿⢇⢕⢕⢕⣸⣿⣿⣿⣿⡿⣿⣿⣿⣿⣿⣿⣿⣿⣿⣿⣿⣿⠀</a:t>
            </a:r>
            <a:br/>
            <a:r>
              <a:t>⢕⢕⢕⡮⡟⢕⢕⢕⢕⢕⢕⢕⢕⢕⢕⢕⢕⢕⢕⢕⢕⢕⢕⢕⢕⢕⢕⢕⢕⢕⢕⢕⢕⢕⢕⢕⢕⢕⢕⣿⣿⣿⣿⣿⣾⣿⣿⣷⣿⣿⢕⢅⢕⢕⢕⢕⢕⢕⢕⢕⢌⢍⢔⢄⠅⣀⣻⣿⣿⣿⣿⣿⣿⣿⣿⣿⣿⣿⣿⣿⣿⣿⣿⣿⣿⣿⣿⣿⣿⣿⣿⣿⣿⣿⣿⣿⣿⣿⣿⣿⣿⣿⣿⣿⣿⣿⣿⣿⣿⣿⣿⣿⣿⣿⣿⣿⣿⣿⣿⣿⣿⣿⣿⣿⣿⣿⣿⣿⣿⣿⣿⣿⣿⣿⣿⣿⣿⣿⣿⣿⣿⣟⣋⣑⣁⣈⢁⢀⠀⠀⠀⠀⠀⠀⠀⠀⠀⠀⠀⠀⠀⠀⠀⠀⠀⠀⠈⠉⠙⠟⠿⢿⣿⣿⣿⣿⣿⣿⣿⣿⣿⣿⣶⣴⣌⡑⠡⢵⣷⣿⣿⣿⣿⣿⣿⣿⣿⣿⢰⣿⣿⢏⣵⢕⣸⣿⣿⣿⣿⣿⡿⢇⢕⢕⣾⣿⢏⢕⢕⢕⢕⣼⣿⣿⣿⡿⢏⣼⣿⣿⣿⣿⣿⣿⣿⣿⣿⣿⣿⡟⠀</a:t>
            </a:r>
            <a:br/>
            <a:r>
              <a:t>⢕⣵⠕⣹⢇⢕⢕⢕⢕⢕⢕⢕⢕⢕⢕⢕⢕⢕⢕⢕⢕⢕⢕⢕⢕⢕⢕⢕⢕⢕⢕⢕⢕⢕⢕⢕⢕⢕⢕⢸⣿⣿⣿⣿⣿⣿⣿⣿⣿⣿⣿⣿⣶⣶⡅⠁⣁⡑⠑⠑⡕⠕⢑⡕⠀⣻⣿⣿⣿⣿⣿⣿⣿⣿⣿⣿⣿⣿⣿⣿⣿⣿⣿⣿⣿⣿⣿⣿⣿⣿⣿⣿⣿⣿⣿⣿⣿⣿⣿⣿⣿⣿⣿⣿⣿⣿⣿⣿⣿⣿⣿⣿⣿⣿⣿⣿⣿⣿⣿⣿⣿⣿⣿⣿⣿⣿⣿⣿⣿⣿⣿⣿⣿⣿⣿⣿⣿⣿⣿⣿⣿⣿⣿⡿⠟⠋⠁⠀⠀⠀⠀⠀⠀⠀⠀⠀⠀⠀⠀⠀⠀⠀⠀⠀⠀⠀⠀⠀⠀⠀⠀⠀⠀⠁⠉⠙⠛⠻⠿⢿⣿⣿⣿⣿⣿⣿⣷⣷⣵⣝⡟⢿⣿⣿⣿⣿⣿⣿⠈⣿⡟⣸⣿⢕⣿⣿⣿⣿⣿⣿⢕⢕⢕⢕⢟⢕⢕⢕⢕⢕⣾⣿⣿⡿⢟⢱⣾⣿⣿⣿⣿⣿⣿⣿⣿⣿⣿⡿⢇⢔⠀</a:t>
            </a:r>
            <a:br/>
            <a:r>
              <a:t>⣿⡟⢜⡿⢕⢕⢕⢕⢕⢕⢕⢁⢕⢕⢕⢕⢕⢕⢕⢕⢕⢕⢕⢕⢕⢕⢕⢕⢕⢕⢕⢕⢕⢕⢕⢕⢕⢕⢕⢸⣿⣿⣿⣿⣿⣿⣿⣿⣿⣿⣿⣿⣿⣿⣿⣿⣿⣿⣿⣿⣶⣄⣀⣀⣾⣿⣿⣿⣿⣿⣿⣿⣿⣿⣿⣿⣿⣿⣿⣿⣿⣿⣿⣿⣿⣿⣿⣿⣿⣿⣿⣿⣿⣿⣿⣿⣿⣿⣿⣿⣿⣿⣿⣿⣿⣿⣿⣿⣿⣿⣿⣿⣿⣿⣿⣿⣿⣿⣿⣿⣿⣿⣿⣿⣿⣿⣿⣿⣿⣿⣿⣿⣿⣿⣿⣿⣿⣿⣿⣿⢿⠋⢁⢀⣀⣄⣠⣤⣤⣴⣶⣶⣷⣷⣷⣷⠖⣶⣦⣴⣤⣄⣄⣀⢀⠀⠀⠀⠀⠀⠀⠀⠀⠀⠀⠀⠀⠀⠀⠀⠁⠈⠙⠛⠟⠿⢿⣿⣿⣿⣿⣷⣷⣼⣝⡻⢿⣿⢕⡿⢱⣿⣿⡇⢻⣿⣿⣿⢏⢕⢕⢕⢕⢕⢕⢕⢕⢕⢕⣾⣿⣿⢟⢕⢱⣿⣿⣿⣿⣿⣿⣿⣿⣿⣿⣿⢟⢕⢕⢕⠀</a:t>
            </a:r>
            <a:br/>
            <a:r>
              <a:t>⣿⠇⢴⡇⢕⢕⢕⢕⢕⢕⠀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⡿⠃⠀⠈⠙⠿⢿⣿⣿⣿⢿⠐⠀⠀⠀⠀⠀⠀⠀⠀⠀⠀⠀⠀⠀⠀⠀⠀⠀⠀⠀⠀⠀⠁⠉⠙⠻⠿⣿⣿⣿⣿⣿⣿⡇⡇⣿⣿⣿⢕⢌⣿⡟⡌⢕⢕⢕⢕⢕⢕⢕⢕⢕⢕⣼⣿⡟⢕⢕⢱⣿⣿⣿⣿⣿⣿⣿⣿⣿⣿⡿⢏⢕⢕⢕⢕⠀</a:t>
            </a:r>
            <a:br/>
            <a:r>
              <a:t>⡿⢸⣿⢇⢕⢕⢕⢕⢕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⠁⠙⠛⠿⣿⣿⣧⣵⣿⣿⢏⢕⢕⢹⠱⠇⢕⢔⢕⢕⢕⢕⢕⢕⢕⣾⢟⢕⢅⢕⣱⣿⣿⣿⣿⣿⣿⣿⣿⣿⣿⡿⢕⢕⢕⢕⢕⢱⠀</a:t>
            </a:r>
            <a:br/>
            <a:r>
              <a:t>⢕⢱⣿⢕⢕⢕⢕⢕⢕⢄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⠀⠀⠀⠀⠀⠀⠀⠀⠀⠀⠀⠀⠀⠀⠀⠀⠀⠀⠀⠀⠀⠀⠀⠀⠀⠀⠀⠀⠀⠀⠀⠀⠀⠀⠀⠉⠛⠻⢿⢏⢕⢕⢕⢕⠕⢔⢕⢕⢕⢕⢕⢕⢕⢕⡾⢕⢕⢕⢕⢱⣿⣿⣿⣿⣿⣿⣿⣿⣿⣿⢟⢕⢕⢕⢕⢕⢕⣾⠀</a:t>
            </a:r>
            <a:br/>
            <a:r>
              <a:t>⢕⢕⣿⢕⢕⢕⢕⢕⠑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⢀⠑⠀⠀⠀⠀⠀⠀⠀⠀⠀⠀⠀⠀⠀⠀⠀⠀⠀⠀⠀⠀⠀⠀⠀⠀⠀⠀⠀⠀⠀⠀⠔⣐⣄⢄⣀⢀⢀⠁⠑⠕⠕⢕⢔⢕⢕⢕⢕⢕⢕⢕⢕⢜⢕⢕⢕⢕⢕⢔⢻⣿⣿⣿⣿⣿⣿⣿⣿⢏⢕⢕⢕⢕⢕⢱⣾⣿⠀</a:t>
            </a:r>
            <a:br/>
            <a:r>
              <a:t>⢕⢡⣇⢕⢕⢕⢕⢕⢕⢕⢕⢕⢕⢕⢕⢕⢕⢕⢕⢕⢕⢕⢕⢕⢕⢕⢕⠕⢑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⠀⠀⠀⠀⠀⠀⠀⠀⠀⠀⠀⠀⠀⢔⢀⠀⠀⠀⠀⠀⠀⠀⠑⢪⣵⡇⢕⢕⢕⢕⢕⢔⢔⢕⢕⢕⢕⢕⢕⢕⢕⢕⢕⢜⢕⢕⢕⢑⢕⠀⣿⣿⣿⣿⣿⣿⡿⢕⢕⢕⢕⢕⢕⢡⣿⣿⣿⠀</a:t>
            </a:r>
            <a:br/>
            <a:r>
              <a:t>⢕⢸⡷⢕⢕⢕⢕⢄⢕⢕⢕⢕⢕⢕⢕⢕⢕⢕⢕⢕⢕⢕⢕⢕⢕⠕⢁⢔⢕⢕⢕⢕⢕⢕⢕⢕⢕⢕⢕⢕⢕⢜⣿⣿⣿⣿⣿⣿⣿⣿⣿⣿⣿⣿⣿⣿⣿⣿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⡇⠀⠀⢄⢔⢔⢄⠀⠀⠀⠀⠀⠀⠀⠀⠀⠀⠀⠀⠀⠀⠐⢀⠀⠀⠀⠀⠀⠀⠀⠀⠀⠀⠀⢔⢕⢕⢔⢀⠀⠀⠀⠀⠀⠀⠈⢙⢕⢕⢕⢕⢕⢕⢕⢕⢕⢕⢕⢕⢕⢕⢕⢕⢕⢕⢕⢕⢕⢕⢕⢕⢡⣿⣿⣿⣿⣿⢟⢕⢕⢕⢕⢕⢕⢱⣿⣿⣿⣿⠀</a:t>
            </a:r>
            <a:br/>
            <a:r>
              <a:t>⢕⢸⣇⢕⢕⢕⠑⢕⢕⢕⢕⢕⢕⢕⢕⢕⢕⢕⢕⢕⢕⢕⢕⠕⢅⢕⢕⢕⢕⢕⢕⢕⢕⢕⢕⢕⢕⢕⢕⢕⢕⢕⢻⣿⣿⣿⣿⣿⣿⣿⣿⣿⣿⣿⣿⣿⣿⣿⣿⣿⣿⣿⣿⣿⣿⣿⣿⣿⣿⣿⣿⣿⣿⣿⣿⣿⣿⣿⣿⣿⣿⣿⣿⣿⣿⣿⣿⣿⣿⣿⣿⣿⣿⣿⣿⣿⣿⣯⣕⣠⡀⢿⣯⣿⣿⣿⣿⣿⣿⣿⣿⣿⣿⣿⣿⣿⣿⣿⣿⣿⣿⣿⣿⣿⣿⣿⣿⣿⣿⣿⣿⣿⣿⣿⣿⣿⣿⣿⣿⣿⣿⣿⣿⣿⣿⣿⣿⣿⣿⣿⣿⠑⠀⠀⢕⢁⢁⢀⠀⠀⠀⠀⠀⢄⢕⢕⠀⠀⠀⠀⠀⠀⠀⠄⠀⠀⠀⠀⠀⠀⠀⠀⠀⠀⢠⡕⢕⢕⢕⢕⢄⠀⠀⠀⠀⠀⠀⠀⢕⢕⢕⢕⢕⢕⢕⢕⢕⢕⢕⢕⢕⢕⢕⢕⢕⢕⢕⢕⢕⢕⢕⢑⣾⣿⣿⣿⡿⢏⢕⢕⢕⢕⢕⢕⣡⣿⣿⣿⣿⣿⠀</a:t>
            </a:r>
            <a:br/>
            <a:r>
              <a:t>⢕⢸⡏⢕⢕⢕⢕⢕⢕⢕⢕⢕⢕⢕⢕⢕⢕⢕⢕⢕⢕⠑⢅⢕⢕⢕⢕⢕⢕⢕⢕⢕⢕⢕⢕⢕⢕⢕⢕⢕⢕⢕⢸⣿⣿⣿⣿⣿⣿⣿⣿⣿⣿⣿⣿⣿⣿⣿⣿⣿⣿⣿⣿⣿⣿⣿⣿⣿⣿⣿⣿⣿⣿⣿⣿⣿⣿⣿⣿⣿⣿⣿⣿⣿⣿⣿⣿⣿⣿⣿⣿⣿⣿⣿⣿⣿⣿⣿⢑⣸⣿⣿⣿⣿⣿⣿⣿⣿⣿⣿⣿⣿⣿⣿⣿⣿⣿⣿⣿⣿⣿⣿⣿⣿⣿⣿⣿⣿⣿⣿⣿⣿⣿⣿⣿⣿⣿⣿⣿⣿⣿⣿⣿⣿⣿⣿⣿⣿⣿⣿⣿⡇⣴⣶⣷⣵⢕⢕⢕⠀⠀⠀⠀⠑⠕⠁⠀⠀⠀⠀⠀⠀⠀⠀⠀⠀⠀⠀⠀⠀⠀⠀⠀⢄⣿⣿⣧⡕⢕⢕⢕⢔⠀⠀⠀⠀⠀⠀⠀⠕⢕⢕⢕⢕⢕⢕⢕⢕⢕⢕⢕⢕⢕⢕⢕⢕⢕⢕⢕⢕⢑⢰⡿⣿⣿⡟⢕⢕⢕⢕⢕⢕⢕⣼⣿⣿⣿⣿⡿⢕⠀</a:t>
            </a:r>
            <a:br/>
            <a:r>
              <a:t>⢕⢸⣷⢕⢕⠁⢕⢕⢕⢕⢕⢕⢕⢕⢕⢕⢕⢕⢕⠑⢄⢕⢕⢕⢕⢕⢕⢕⢕⢕⢕⢕⢕⢕⢕⢕⢕⢕⢕⢕⢕⢕⢕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⢙⠛⠟⢏⢕⢕⢄⢄⢀⠀⠀⠀⠀⠀⠀⠀⠀⠀⠀⠀⠀⠀⠀⠀⠀⠀⠀⠀⠀⠀⣰⣿⣿⣿⣿⣿⣧⢕⠕⠀⠀⠀⠀⠀⠀⠀⠀⠀⠑⢕⢕⢕⢕⢕⢕⢕⢕⢕⢕⢕⢕⢕⢕⢕⢕⢕⢕⢕⢱⢞⣽⣿⢏⢕⢕⢕⢕⢕⢕⢱⣾⣿⣿⣿⣿⡿⣕⢕⠀</a:t>
            </a:r>
            <a:br/>
            <a:r>
              <a:t>⢕⢸⣏⢕⢕⢕⢕⢕⢕⢕⢕⢕⢕⢕⢕⢕⢕⠑⢄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⠀⠀⢕⢕⢕⢕⢕⢄⢄⢀⢀⠀⠀⠀⢀⠀⠀⠀⠀⠀⠀⢐⠀⠀⠀⢀⣵⣿⣿⣿⣿⣿⣿⡿⠑⠀⠀⠀⠀⠀⠀⠀⠀⢀⢄⢔⢕⢕⢕⢕⢕⢕⢕⢕⢕⢕⢕⢕⢕⢕⢕⢕⢕⢕⡵⣵⣿⡿⢇⢕⢕⢕⢕⢕⢕⣱⣿⣿⣿⣿⣿⡟⣱⣿⣿⠀</a:t>
            </a:r>
            <a:br/>
            <a:r>
              <a:t>⢕⢜⡿⢕⢕⢕⢕⢕⢕⢕⢕⢕⢕⢕⢕⢑⢔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⡙⠻⢿⣿⣿⣿⣇⠀⠀⠀⢕⢕⢕⢕⢕⢕⢕⢕⢕⢕⠀⠀⢕⢕⢄⢄⢔⢕⢕⠁⠀⢀⣰⣾⣿⣿⣿⣿⣿⣿⠏⠁⠀⠀⢀⠄⠀⢀⢄⢔⢕⢕⢕⢕⢕⢕⢕⢕⢕⢕⢕⢕⢕⢕⢕⢕⢕⢕⢕⢕⡵⣫⣾⣿⡿⢕⢕⢕⢕⢕⢕⢕⣼⣿⣿⣿⣿⣿⢏⢜⢻⢿⣿⠀</a:t>
            </a:r>
            <a:br/>
            <a:r>
              <a:t>⢕⢕⣿⢕⢕⢕⢕⢕⢕⢕⢕⢕⢕⠕⢄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⣄⠘⠙⠻⢿⣧⢀⠀⢀⢕⣕⢕⢕⢕⢕⢕⠕⠑⠀⠀⠁⠑⠕⢳⣧⡕⠀⢀⣰⣾⣿⣿⣿⣿⣿⣿⢟⠅⠀⢄⢔⢅⣔⢕⢕⡕⢕⢕⢕⢕⢕⢕⢕⢕⢕⢕⢕⢕⡕⢕⢕⢕⢕⢕⢕⢕⣱⢎⣼⣿⣿⢏⢕⢕⢕⢕⢕⢕⢱⣿⣿⣿⣿⣿⣿⢏⢕⢕⢕⢕⢕⠀</a:t>
            </a:r>
            <a:br/>
            <a:r>
              <a:t>⢕⢕⢹⢕⠕⢕⢕⢕⢕⢕⢕⢕⢕⢔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⣦⡀⠀⠈⠑⠀⠕⢕⢕⢕⢕⠕⠁⠀⠀⠀⠀⠀⠀⠀⠀⢀⣨⣵⣷⣿⣿⣿⣿⣿⣿⡿⢏⣱⣴⣷⣾⣿⣿⣿⣿⡟⢌⢕⢕⢕⢕⢕⢕⢕⢕⢕⢕⢕⣵⣿⣿⡟⢕⢕⢕⢕⢕⢕⣵⣿⣿⡿⢏⢕⢕⢕⢕⢕⢕⣵⣿⣿⣿⣿⣿⣿⢇⢕⢕⢕⢕⢕⢕⠀</a:t>
            </a:r>
            <a:br/>
            <a:r>
              <a:t>⢕⢕⢜⢕⠀⢕⢕⢕⢕⢕⠕⢔⢕⢕⢕⢕⢕⢕⢕⢕⢕⢕⢕⢕⢕⢕⢕⢕⢕⢕⢕⢕⢕⢕⢕⢕⢕⢕⢕⢕⢕⢕⢕⢕⢸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⣷⣦⣄⡀⠀⠀⠐⠑⠕⠡⠑⠀⢀⢀⣀⣠⣴⣶⣾⣿⣿⣿⣿⣿⣿⣿⣿⣿⣿⣾⣿⣿⣿⣿⣿⣿⣿⣿⢟⢕⢕⢕⢕⢕⢕⢕⢕⢕⢕⢕⣵⣿⣿⣿⡿⢕⢕⢕⢕⢕⣱⣾⡿⣿⡟⢕⢕⢕⢕⢕⢕⢕⣾⣿⣿⣿⣿⣿⡿⢕⢕⢕⢕⢕⣵⣵⣵⠀</a:t>
            </a:r>
            <a:br/>
            <a:r>
              <a:t>⢕⢕⢕⢇⢔⢕⢕⢕⢕⠑⢕⢕⢕⢕⢕⢕⢕⢕⢕⢕⢕⢕⢕⢕⢕⢕⢕⢕⢕⢕⢕⢕⢕⢕⢕⢕⢕⢕⢕⢕⢕⢕⢕⢕⢕⢻⣿⣿⣿⣿⣿⣿⣿⣿⣿⣿⣿⣿⣿⣿⣿⣿⣿⣿⣿⣿⣿⣿⣿⢇⢕⣻⣿⣿⣿⣿⣿⣿⣿⣿⣿⣿⣿⣿⣿⣿⣿⣿⣿⣿⣿⣿⣿⣿⣿⣿⣿⣿⣿⣿⣿⣿⣿⣿⣿⣿⣿⣿⣿⣿⣿⣿⣿⣿⣿⣿⣿⣿⣿⣿⣿⣿⣿⣿⣿⣿⣿⣿⣿⣿⣿⣿⣿⣿⣿⣿⣿⣿⣿⣿⣿⣿⣿⣿⣿⣿⣿⣿⣿⣿⣿⣿⣿⣿⣾⣿⣿⣆⡀⠀⠀⠀⠀⠉⢝⢻⢿⣿⣿⣿⣿⣿⣿⣿⣿⣿⣿⣿⣿⣿⣿⣿⣿⣿⣿⣿⣿⣿⣿⢟⢑⢕⢕⢕⢕⢕⢕⢕⢕⢕⣕⣵⣿⣿⣿⣿⡿⢕⢕⢕⢕⣱⣾⣿⡟⢕⡟⢕⢕⢕⢕⢕⢕⣱⣿⣿⣿⣿⣿⣿⡿⢕⢕⢕⢕⢱⣿⢿⢟⢝⠀</a:t>
            </a:r>
            <a:br/>
            <a:r>
              <a:t>⢕⢕⢕⢜⢕⢕⢕⠕⢅⢕⢕⢕⢕⢕⢕⢕⢕⢕⢕⢕⢕⢕⢕⢕⢕⢕⢕⢕⢕⢕⢕⢕⢑⢕⢕⢕⢕⢕⢕⢕⢕⢕⢕⢕⢕⢜⣿⣿⣿⣿⣿⣿⣿⣿⣿⣿⣿⣿⣿⣿⣿⣿⣿⣿⣿⣿⣿⣿⣿⡇⢕⣿⣿⣿⣿⣿⣿⣿⣿⣿⣿⣿⣿⣿⣿⣿⣿⣿⣿⣿⣿⣿⣿⣿⣿⣿⣿⣿⣿⣿⣿⣿⣿⣿⣿⣿⣿⣿⣿⣿⣿⣿⣿⣿⣿⣿⣿⣿⣿⣿⣿⣿⣿⣿⣿⣿⣿⣿⣿⣿⣿⣿⣿⣿⣿⣿⣿⣿⣿⣿⣿⣿⣿⣿⣿⣿⣿⣿⣿⣿⣿⣿⣿⣿⣿⣿⣿⣿⣷⣔⣵⣿⣧⢄⠅⢰⣵⣥⣼⣽⣿⣿⣿⣿⣿⣿⣿⣿⣿⣿⣿⣿⣿⣿⣿⣿⡿⢟⢕⢔⢕⢕⢕⢕⢕⢕⢕⢕⣵⣾⣿⣿⣿⣿⣿⡟⢕⡕⢔⣱⣾⣿⡟⢝⢁⡾⢕⢕⢕⢕⢕⣱⣾⣿⣿⣿⣿⣿⣿⡟⢕⢕⢕⢕⢕⢕⢕⢕⢕⢕⠀</a:t>
            </a:r>
            <a:br/>
            <a:r>
              <a:t>⢕⢕⢕⢕⢕⠕⢅⢕⢕⢕⢕⢕⢕⢕⢕⢕⢕⢕⢕⢕⢕⢕⢕⢕⢕⢕⢕⢕⢕⢕⢕⠕⢕⢕⢕⢕⢕⢕⢕⢕⢕⢕⢕⢕⢕⢕⢘⣿⣿⣿⣿⣿⣿⣿⣿⣿⣿⣿⣿⣿⣿⣿⣿⣿⣿⣿⣿⣿⣿⣧⢕⢹⣿⣿⣿⣿⣿⣿⣿⣿⣿⣿⣿⣿⣿⣿⣿⣿⣿⣿⣿⣿⣿⣿⣿⣿⣿⣿⣿⣿⣿⣿⣿⣿⣿⣿⣿⣿⣿⣿⣿⣿⣿⣿⣿⣿⣿⣿⣿⣿⣿⣿⣿⣿⣿⣿⣿⣿⣿⣿⣿⣿⣿⣿⣿⣿⣿⣿⣿⣿⣿⣿⣿⣿⠛⠛⢍⢅⢏⢙⠿⠿⣿⣿⣿⣿⣝⡽⣟⣿⣯⣟⣿⣻⣗⡵⡻⣿⣿⣿⣿⣿⣿⣿⣿⣿⣿⣿⣿⣿⣿⣿⣿⣿⢟⢏⢕⢕⢕⢕⢕⢕⢕⢕⢕⣱⣷⣿⣿⣿⣿⣿⣿⡿⢏⢕⢕⣱⣾⣿⣟⢟⢔⢕⡸⢕⢕⢕⢕⣱⣾⣿⣿⣿⣿⣿⣿⣿⢏⢕⢕⢕⣵⢵⢕⢕⢕⢕⢕⢕⠀</a:t>
            </a:r>
            <a:br/>
            <a:r>
              <a:t>⢕⢕⢕⢕⢕⢕⢕⢕⢕⢕⢕⢕⢕⢕⢕⢕⢕⢕⢕⢕⢕⢕⢕⢕⢕⢕⢕⢕⢕⢕⢕⢕⡕⢕⢕⢕⢕⢕⢕⢕⢕⢕⢕⢕⢕⢕⢕⢹⣿⣿⣿⣿⣿⣿⣿⣿⣿⣿⣿⣿⣿⣿⣿⣿⣿⣿⣿⣿⣿⣿⣇⡕⢝⠿⣿⣿⣿⣿⣿⣿⣿⣿⣿⣿⣿⣿⣿⣿⣿⣿⣿⣿⣿⣿⣿⣿⣿⣿⣿⣿⣿⣿⣿⣿⣿⣿⣿⣿⣿⣿⣿⣿⣿⣿⣿⣿⣿⣿⣿⣿⣿⣿⣿⣿⣿⣿⣿⣿⣿⣿⣿⣿⣿⣿⣿⣿⣿⣿⣿⣿⣿⣿⣿⢕⢕⢕⢕⢕⢕⢕⢕⢕⢕⢄⢉⢍⢀⢟⢛⠿⢛⢛⢛⢛⢝⢓⢺⡟⣿⣿⣿⣿⣿⣿⣿⣿⣿⣿⣿⣿⣿⡿⢟⢕⢕⢕⢕⢕⢕⢕⢕⢕⣱⣵⣿⣿⣿⣿⣿⣿⣿⢟⢝⢕⢕⢑⣾⣮⣿⣿⢟⢕⢕⢐⢕⢕⢕⡑⣶⣿⣿⣿⣿⣿⣿⣿⡿⠃⢕⢕⢕⢕⢕⢕⢕⢕⢕⢕⣕⢵⠀</a:t>
            </a:r>
            <a:br/>
            <a:r>
              <a:t>⢕⢕⢕⢕⢕⢕⢕⢕⢕⢕⢕⢕⢕⢕⢕⢕⢕⢕⢕⢕⢕⢕⢕⢕⢕⢕⢕⣼⠀⠀⠀⠀⣇⢕⢕⢕⢕⢕⢕⢕⢕⢕⢕⢕⢕⢕⢕⢕⢻⣿⣿⣿⣿⣿⣿⣿⣿⣿⣿⣿⣿⣿⣿⣿⣿⣿⣿⣿⣿⣿⣿⣯⣱⢕⢜⢝⢿⣿⣿⣿⣿⣿⣿⣿⣿⣿⣿⣿⣿⣿⣿⣿⣿⣿⣿⣿⣿⣿⣿⣿⣿⣿⣿⣿⣿⣿⣿⣿⣿⣿⣿⣿⣿⣿⣿⣿⣿⣿⣿⣿⣿⣿⣿⣿⣿⣿⣿⣿⣿⣿⣿⣿⣿⣿⣿⣿⣿⣿⣿⣿⣿⣿⣇⢕⢕⢕⢕⢕⢕⢕⢕⢕⢕⢕⢕⢕⢕⢕⢕⢕⢕⢕⢕⢕⣠⣤⣽⣕⣿⣿⣿⣿⣿⣿⣿⣿⣿⣿⡿⢟⢏⢕⢕⢕⢕⢕⢕⢕⢕⣱⣷⣿⣿⣿⣿⣿⣿⣿⣿⢟⢕⢕⢕⢕⣷⣿⣿⣿⡿⠝⢕⢕⢑⢕⢕⢕⢕⣽⣿⣿⣿⣿⣿⣿⣿⡿⢕⢕⢔⠀⠀⠁⠁⠁⠁⢕⢔⢔⢔⢕⠀</a:t>
            </a:r>
            <a:br/>
            <a:r>
              <a:t>⢕⢕⢕⢕⢕⢕⢕⢕⢕⢕⢕⢕⢕⢕⢕⢕⢕⢕⢕⢕⢕⢕⢕⢕⢕⢕⢕⣿⠑⢡⣿⣿⣿⢕⢕⢕⢕⢕⢕⢕⢕⢕⢕⢕⢕⢕⢕⢕⢕⢹⣿⣿⣿⣿⣿⣿⣿⣿⣿⣿⣿⣿⣿⣿⣿⣿⣿⣿⣿⣿⣿⣿⣿⣷⣕⢕⢕⢜⢝⢻⢿⣿⣿⣿⣿⣿⣿⣿⣿⣿⣿⣿⣿⣿⣿⣿⣿⣿⣿⣿⣿⣿⣿⣿⣿⣿⣿⣿⣿⣿⣿⣿⣿⣿⣿⣿⣿⣿⣿⣿⣿⣿⣿⣿⣿⣿⣿⣿⣿⣿⣿⣿⣿⣿⣿⣿⣿⣿⣿⣿⣿⣿⡇⢕⢕⢕⢕⢕⢕⢕⢕⢕⢕⢕⢕⢕⢕⢕⢕⢕⢕⢕⢕⠀⣿⣿⣿⣿⣿⣿⣿⣿⣿⣿⣿⡿⢟⢝⢕⢕⢕⢕⢕⢕⢕⢕⣵⣾⣿⣿⣿⣿⣿⣿⡿⢟⢝⢕⢕⢕⢕⢕⣵⢟⣫⣿⡿⡗⢔⢕⢕⢕⢕⢕⢕⢕⣰⣿⣿⣿⣿⣿⣿⣿⡿⢕⢕⠕⠁⠀⠀⠀⠀⠀⢀⢕⢕⢕⢕⢕⠀</a:t>
            </a:r>
            <a:br/>
            <a:r>
              <a:t>⢕⢕⢕⢕⢕⢕⢕⢕⢕⢕⢕⢕⢕⢕⢕⢕⢕⢕⢕⢕⢕⢕⢕⢕⢕⢕⢸⣿⣿⣿⣿⣿⣿⡇⢕⢕⢕⢕⢕⢕⢕⢕⢕⢕⢕⢕⢕⢕⢕⢕⢝⢿⣿⣿⣿⣿⣿⣿⣿⣿⣿⣿⣿⣿⣿⣿⣿⣿⣿⣿⣿⣿⣿⣿⣿⣷⣥⣕⣕⡕⢕⢕⢝⢝⢻⠿⣿⣿⣿⣿⣿⣿⣿⣿⣿⣿⣿⣿⣿⣿⣿⣿⣿⣿⣿⣿⣿⣿⣿⣿⣿⣿⣿⣿⣿⣿⣿⣿⣿⣿⣿⣿⣿⣿⣿⣿⣿⣿⣿⣿⣿⣿⣿⣿⣿⣿⣿⣿⣿⣿⣿⣿⡇⢕⢕⢕⢕⢕⢕⢕⢕⢕⢕⢕⢕⢕⢕⢕⢕⢕⢕⢕⢕⢀⠻⣿⣿⣿⣿⣿⣿⣿⢿⢏⢕⢕⢕⢕⢕⢕⢕⢕⢕⣵⣶⣿⣿⣿⣿⣿⡿⢿⢏⢕⡱⢎⢕⢕⢕⢕⣱⡾⢫⣾⡿⡟⢕⢅⢕⢕⢕⢕⢕⢕⢕⢄⣿⣿⣿⣿⣿⣿⣿⡟⢕⢕⠑⠀⠀⠀⠀⠀⠀⠀⢕⢕⢕⢕⢕⢕⠀</a:t>
            </a:r>
            <a:br/>
            <a:r>
              <a:t>⢕⢕⢕⢕⢕⢕⢕⢕⢕⢕⢕⢕⢕⢕⢕⢕⢕⢕⢕⢕⢕⢕⢕⢕⢕⢕⢸⣿⣿⣿⣿⣿⣿⡇⢕⢕⢕⢕⢕⢕⢕⢕⢕⢕⢕⢕⢕⢕⢕⢕⢕⢜⢻⣿⣿⣿⣿⣿⣿⣿⣿⣿⣿⣿⣿⣿⣿⣿⣿⣿⣿⣿⣿⣿⣿⣿⣿⣿⣿⣿⣷⣽⢷⣧⣵⣕⢔⢝⢿⣿⣿⣿⣿⣿⣿⣿⣿⣿⣿⣿⣿⣿⣿⣿⣿⣿⣿⣿⣿⣿⣿⣿⣿⣿⣿⣿⣿⣿⣿⣿⣿⣿⣿⣿⣿⣿⣿⣿⣿⣿⣿⣿⣿⣿⣿⣿⣿⣿⣿⣿⣿⣿⣿⡇⢕⢕⢕⢕⢕⢕⢕⢕⢕⢕⢕⢕⢕⢕⢕⢕⢕⠕⢀⣿⡻⣿⣾⣿⣿⢿⢟⢇⢕⢕⢕⢕⢕⢕⢕⢕⣵⣾⣿⣿⣿⣿⢿⢟⢏⢝⢕⢕⡵⢇⢕⢕⢕⢕⢕⣵⠟⢑⣾⡟⢎⢔⢅⢕⢕⢕⢕⢕⢕⢕⢕⣶⣿⣿⣿⣿⣿⣿⡟⢕⢕⠕⠀⠀⠀⠀⠀⠀⠀⠀⢕⢕⢕⢕⢕⢕⠀</a:t>
            </a:r>
            <a:br/>
            <a:r>
              <a:t>⢕⢕⢕⢕⢕⢕⢕⢕⢕⢕⢕⢕⢕⢕⢕⢕⢕⢕⢕⢕⢕⢕⢕⢕⢕⢕⢿⣿⣿⣿⣿⣿⣿⣧⢕⢕⢕⢕⢕⢕⢕⢕⢕⢕⢕⢕⢕⢕⢕⢕⢕⢕⢕⢝⣿⣿⣿⣿⣿⣿⣿⣿⣿⣿⣿⣿⣿⣿⣿⣿⣿⣿⣿⣿⣿⣿⣿⣿⣿⣿⣿⣿⣿⣷⣼⣝⣕⠱⣕⢜⢛⢿⣿⣿⣿⣿⣿⣿⣿⣿⣿⣿⣿⣿⣿⣿⣿⣿⣿⣿⣿⣿⣿⣿⣿⣿⣿⣿⣿⣿⣿⣿⣿⣿⣿⣿⣿⣿⣿⣿⣿⣿⣿⣿⣿⣿⣿⣿⣿⣿⣿⣿⣿⣿⠑⢕⢕⢕⢕⢕⢕⢕⢕⢕⢕⢕⢕⢕⢕⢕⢕⠀⣿⣿⡽⢏⢏⢝⢕⢕⢕⢕⢕⢕⢕⢕⣱⣵⣾⣿⡿⢿⢟⢏⢝⢕⢕⢕⢕⣱⢾⢏⢕⢕⢕⢕⠕⣵⡿⠑⢰⣿⢏⢕⢕⢕⢕⢕⢕⢕⢕⢕⢕⢕⢸⣿⣿⣿⣿⣿⣿⡿⢕⠑⠀⠀⠀⠀⠀⠀⠀⠀⢀⢕⢕⢕⢕⢕⢕⢕⠀</a:t>
            </a:r>
            <a:br/>
            <a:r>
              <a:t>⢕⢕⢕⢕⢕⢕⢕⢕⢕⢕⢕⢕⢕⢕⢕⢕⢕⢕⢕⢕⢕⢕⢕⢕⢕⢕⣿⣿⣿⣿⣿⣿⣿⣿⢕⢕⢕⢕⢕⢕⢕⢕⢕⢕⢕⢕⢕⢕⢕⢕⢕⢕⢕⢕⢜⢿⣿⣿⣿⣿⣿⣿⣿⣿⣿⣿⣿⣿⣿⣿⣿⣿⣿⣿⣿⣿⣿⣿⣿⣿⣿⣿⣿⣿⣿⣿⣿⣿⢞⣧⡕⡕⢜⢝⢻⢿⣿⣿⣿⣿⣿⣿⣿⣿⣿⣿⣿⣿⣿⣿⣿⣿⣿⣿⣿⣿⣿⣿⣿⣿⣿⣿⣿⣿⣿⣿⣿⣿⣿⣿⣿⣿⣿⣿⣿⣿⣿⣿⣿⣿⣿⣿⣿⣿⢯⡗⢵⢔⢃⢕⢕⢕⢕⢕⢕⢕⢔⢑⢕⠅⢱⢝⢎⢕⢕⢕⢕⢕⢕⢕⢕⢕⣱⣵⢾⢟⢟⢏⢝⢕⢕⢕⢕⢕⢕⢕⣱⡵⢏⢕⢕⢕⢕⢕⠕⣱⣿⡿⢕⠁⡻⢘⢅⢇⢕⢕⢕⢕⢕⢕⢕⠁⢕⢕⣾⣿⣿⣿⣿⣿⡿⠑⠀⠀⠀⠀⠀⠀⠀⠀⠀⠀⢕⢕⢕⢕⢕⢕⢕⢕⠀</a:t>
            </a:r>
            <a:br/>
            <a:r>
              <a:t>⢕⢕⢕⢕⢕⢕⢕⢕⢕⢕⢕⢕⢕⢕⢕⢕⢕⢕⢕⢕⢕⢕⢕⢕⢕⢕⣿⣿⣿⣿⣿⣿⣿⣿⡇⢕⢕⢕⢕⢕⢕⢕⢕⢕⢕⢕⢕⢕⢕⢕⢕⢕⢕⢕⢕⢕⢙⣿⣿⣿⣿⣿⣿⣿⣿⣿⣿⣿⣿⣿⣿⣿⣿⣿⣿⣿⣿⣿⣿⣿⣿⣿⣿⣿⣿⣿⣿⣿⣿⣷⣻⣷⡕⡱⣕⢕⢜⢝⢟⢿⣿⣿⣿⣿⣿⡿⢟⠙⢹⣿⣿⣿⣿⣿⣿⣿⣿⣿⣿⣿⣿⣿⣿⣿⣿⣿⣿⣿⣿⣿⣿⣿⣿⣿⣿⣿⣿⣿⣿⣿⣿⣿⣿⣿⣗⢎⢑⢆⢀⢕⢕⢅⢕⢕⢕⢔⢕⢔⢕⢕⢕⢕⢕⢕⢕⢕⢕⢕⢕⢇⣜⣝⢕⢕⢕⢕⢕⢕⢕⢕⢕⢕⢕⣱⣷⢿⢝⢕⢕⢕⢕⢕⢕⣱⣾⡿⢏⢕⢔⢔⢱⢕⢆⢕⢕⢕⢕⢕⢕⢕⢕⢕⢕⣼⣿⣿⣿⣿⣿⡿⠁⠀⠀⠀⠀⠀⠀⠀⠀⠀⠀⠀⢕⢕⢕⢕⢕⢕⢕⢕⠀</a:t>
            </a:r>
            <a:br/>
            <a:r>
              <a:t>⢕⢕⢕⢕⢕⢕⢕⢕⢕⢕⢕⢕⢕⢕⢕⢕⢕⢕⢕⢕⢕⢕⢕⢕⢕⢸⣿⣿⣿⣿⣿⣿⣿⣿⡇⢕⢕⢕⢕⢕⢕⢕⢕⢕⢕⢕⢕⢕⢕⢕⢕⢕⢕⢕⢕⢕⢕⢜⢻⣿⣿⣿⣿⣿⣿⣿⣿⣿⣿⣿⣿⣿⣿⣿⣿⣿⣿⣿⣿⣿⣿⣿⣿⣿⣿⣿⣿⣿⣿⣿⣿⣿⣿⣷⣶⣷⣷⣧⣵⣱⣕⣜⢕⣕⡔⣅⣴⣾⣿⣿⣿⣿⣿⣿⣿⣿⣿⣿⣿⣿⣿⣿⣿⣿⣿⣿⣿⣿⣿⣿⣿⣿⣿⣿⣿⣿⣿⣿⣿⣿⣿⣿⣿⣿⣿⣷⣶⢕⢑⢱⢱⣕⢕⢱⢕⢕⢕⢕⢕⣕⣵⣵⣵⣵⣷⣷⣷⣷⣿⣿⢟⢕⢕⢕⢕⢕⢕⢕⢕⢕⣱⣷⣿⢟⢕⢕⢕⢕⢕⢕⠕⣱⣾⣿⢟⢕⢕⢕⢕⢕⢕⢕⢔⢕⢕⢕⢕⢕⢕⢕⢕⢕⢱⣿⣿⣿⣿⣿⣿⠑⠀⠀⠀⠀⠀⠀⠀⠀⠀⠀⠀⠀⠀⢕⢕⢕⢕⢕⢕⢕⠀</a:t>
            </a:r>
            <a:br/>
            <a:r>
              <a:t>⢕⢕⢕⢕⢕⢕⢕⢕⢕⢕⢕⢕⢕⢕⢕⢕⢕⢕⢕⢕⢕⢕⢕⢕⢕⢸⣿⣿⣿⣿⣿⣿⣿⣿⣇⢕⢕⢕⢕⢕⢕⢕⢕⢕⢕⢕⢕⢕⢕⢕⢕⢕⢕⢕⢕⢕⢕⢕⢕⢌⢿⣿⣿⣿⣿⣿⣿⣿⣿⣿⣿⣿⣿⣿⣿⣿⣿⣿⣿⣿⣿⣿⣿⣿⣿⣿⣿⣿⣿⣿⣿⣿⣿⣿⣿⣿⣿⣿⣿⣿⣿⣿⣿⣿⣿⣿⣿⣿⣿⣿⣿⣿⣿⣿⣿⣿⣿⣿⣿⣿⣿⣿⣿⣿⣿⣿⣿⣿⣿⣿⣿⣿⣿⣿⣿⣿⣿⣿⣿⣿⣿⣿⣿⣿⣿⣿⣿⣿⣿⣷⣴⣕⣁⣷⣴⣭⣷⣶⣿⣿⣿⣿⣿⣿⣿⣿⣿⡿⢟⢕⢕⢕⢕⢕⢕⢕⣕⣵⣷⣿⢟⢏⢕⢕⢕⢕⢕⢕⢕⣵⣿⣿⡿⢝⢕⢕⢕⢕⢕⢕⢕⢱⢕⢕⢕⢕⢕⢕⢕⢕⢕⢡⣿⣿⣿⣿⣿⣿⠇⠀⠀⠀⠀⠀⠀⠀⠀⠀⠀⠀⠀⠀⢀⢕⢕⢕⢕⢕⢕⢕⠀</a:t>
            </a:r>
            <a:br/>
            <a:r>
              <a:t>⢕⢕⢕⢕⢕⢕⢕⢕⢕⢕⢕⢕⢕⢕⢕⢕⢕⢕⢕⢕⢕⢕⢕⢕⢕⢸⣿⣿⣿⣿⣿⣿⣿⣿⣿⢕⢕⢕⢕⢕⢕⢕⢕⢕⢕⢕⢕⢕⢕⢕⢕⢕⢕⢕⢕⢕⢕⢕⢕⢕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⢕⢕⢕⢕⢕⢕⢕⣱⣵⣾⢿⢟⢝⢕⢕⢕⢕⢕⢕⢕⢕⣱⣾⣿⣿⢟⢕⢕⢕⢕⢔⢇⢕⢕⠡⢏⢕⢕⢕⢕⢕⢕⢕⢕⢕⢸⣿⣿⣿⣿⣿⠇⠀⠀⠀⠀⠀⠀⠀⠀⠀⠀⠀⠀⠀⠀⢣⢕⢕⢕⢕⢕⢕⢕⠀</a:t>
            </a:r>
            <a:br/>
            <a:r>
              <a:t>⢕⢕⢕⢕⢕⢕⢕⢕⢕⢕⢕⢕⢕⢕⢕⢕⢕⢕⢕⢕⢕⢕⢕⢕⢕⣼⣿⣿⣿⣿⣿⣿⣿⣿⣿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⢏⢕⢕⢕⢕⢕⢕⣱⣵⣾⢿⢟⢝⢕⢕⢕⢕⢕⢕⢕⢕⢕⢕⢑⣾⣿⣿⣿⢇⢕⢕⢕⢕⢕⢕⢕⢕⢔⣿⢕⢕⢕⢕⢕⢕⢕⢕⢕⢕⣾⣿⣿⣿⣿⢏⠀⠀⠀⠀⠀⠀⠀⠀⠀⠀⠀⠀⠀⠀⠀⣿⡕⢕⢕⢕⢕⢕⢕⠀</a:t>
            </a:r>
            <a:br/>
            <a:r>
              <a:t>⢕⢕⢕⢕⢕⢕⢕⢕⢕⢕⢕⢕⢕⢕⢕⢕⢕⢕⢕⢕⢕⢕⢕⢕⢕⣿⣿⣿⣿⣿⣿⣿⣿⣿⣿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⠿⢟⢝⢕⢕⢕⢕⣕⣱⣵⣷⡾⢟⡟⢝⢕⢕⢕⢕⢕⢕⢕⢕⢕⢕⢕⢕⢕⣵⣿⣿⣿⡿⢇⢕⢕⢕⢕⢑⢕⢕⢕⢱⣾⡇⢕⢕⢕⢕⢕⢕⢕⢕⢕⢕⣿⣿⣿⣿⢏⠀⠀⠀⠀⠀⠀⠀⠀⠀⠀⠀⠀⠀⠀⠀⢱⣿⣧⢕⢕⢕⢕⢕⢕⠀</a:t>
            </a:r>
            <a:br/>
            <a:r>
              <a:t>⠑⠕⠕⠕⢕⢕⢕⢕⢕⢕⢕⢕⢕⢕⢕⢕⢕⢕⢕⢕⢕⢕⢕⢕⢕⣿⣿⣿⣿⣿⣿⣿⣿⣿⣿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⣟⣏⢕⣔⢕⣑⣵⣵⢵⠷⠞⢟⢛⢝⢕⢕⢟⢕⢕⢕⢕⢕⢕⢕⢕⢕⢕⢕⢕⢕⣱⣾⣿⣿⡿⢏⢕⢕⢕⢕⢕⢕⢅⢕⢕⢕⣺⣿⢇⢕⢕⢕⢕⢕⢕⢕⢕⢕⢕⣿⣿⣿⡟⢕⠀⠀⠀⠀⠀⠀⠀⠀⠀⠀⠀⠀⠀⠀⠀⢸⣿⣿⡕⢕⢕⢕⢕⢕⠀</a:t>
            </a:r>
            <a:br/>
            <a:r>
              <a:t>⠀⠀⠀⠀⠀⠀⠀⠀⠁⠁⠁⠁⠑⠑⠑⠕⠕⢕⢕⢕⢕⢕⢁⢕⢸⣿⣿⣿⣿⣿⣿⣿⣿⣿⣿⡇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⣷⣶⣵⣭⣽⣽⣽⣝⣝⣔⣜⢍⢅⢕⢔⢔⢕⢕⢕⢕⢕⢕⢅⢕⢕⢕⢕⢕⢕⢕⢕⢕⢕⢕⢕⢑⣾⣿⣿⣿⢟⢕⢕⢕⢕⢕⢕⢕⢇⢕⢕⢕⢡⣿⣿⢕⢕⢕⢕⢕⢕⢕⢕⢕⢕⢕⣿⣿⡟⢕⢕⠀⠀⠀⠀⠀⠀⠀⠀⠀⠀⠀⠀⠀⠀⠀⢸⣿⣿⣇⢕⢕⢕⢕⢕⠀</a:t>
            </a:r>
            <a:br/>
            <a:r>
              <a:t>⠀⠀⠀⠀⠀⠀⠀⠀⠀⠀⠀⠀⠀⠀⠀⠀⠀⠀⠀⠀⠁⠁⢕⢕⣼⣿⣿⣿⣿⣿⣿⣿⣿⣿⣿⡇⢕⢕⢕⢕⢕⢕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⢿⢏⢕⢕⢕⢕⢕⢕⢕⢕⢕⢕⠕⢔⢕⢕⢕⢕⢕⢕⢕⢕⢕⢕⢕⢕⣵⣿⣿⣿⣿⢟⢕⢕⢕⢕⢕⢕⢕⢕⢕⢕⢕⢑⣿⣿⡟⢕⢕⢕⢕⢕⢕⢕⢕⢕⢕⢕⣿⡿⢕⢕⢕⠀⠀⠀⠀⠀⠀⠀⠀⠀⠀⠀⠀⠀⠀⠀⠸⣿⣿⣿⡕⢕⢕⢕⢕⠀</a:t>
            </a:r>
            <a:br/>
            <a:r>
              <a:t>⠀⠀⠀⠀⠀⠀⠀⠀⠀⠀⠀⠀⠀⠀⠀⠀⠀⠀⠀⠀⠀⢄⢕⢕⣿⣿⣿⣿⣿⣿⣿⣿⣿⣿⣿⣇⢕⢕⢕⢕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⢟⢏⢕⢕⢕⢕⢕⢕⢕⢕⢕⢕⢕⢕⢅⢕⢕⢕⢕⢕⢕⢕⢕⢕⢕⢕⢕⣱⣿⣿⣿⣿⣿⢟⢕⢕⢕⢕⢔⢕⠕⢔⢕⢕⢕⢕⣾⣿⣿⢕⢕⢕⢕⢕⢕⢕⢕⢕⢕⢕⢕⣿⢕⢕⢕⢕⠀⠀⠀⠀⠀⠀⠀⠀⠀⠀⠀⠀⠀⠀⠀⢰⣿⣿⣿⣇⢕⢕⢕⢕⠀</a:t>
            </a:r>
            <a:br/>
            <a:r>
              <a:t>⠀⠀⠀⠀⠀⠀⠀⠀⠀⠀⠀⠀⠀⠀⠐⠒⠓⠂⠀⠀⠀⠑⠑⠘⠛⠛⠛⠛⠛⠛⠛⠛⠛⠛⠛⠛⠑⠑⠑⠑⠑⠑⠑⠑⠑⠑⠑⠑⠑⠑⠑⠑⠑⠑⠑⠑⠑⠑⠑⠑⠑⠑⠑⠑⠑⠑⠑⠑⠑⠑⠑⠛⠛⠛⠛⠛⠛⠛⠛⠛⠛⠛⠛⠛⠛⠛⠛⠛⠛⠛⠛⠛⠛⠛⠛⠛⠛⠛⠛⠛⠛⠛⠛⠛⠛⠛⠛⠛⠛⠛⠛⠛⠛⠛⠛⠛⠛⠛⠛⠛⠛⠛⠛⠛⠛⠛⠛⠛⠛⠛⠛⠛⠛⠛⠛⠛⠛⠛⠛⠛⠛⠛⠛⠛⠛⠛⠛⠛⠙⠑⠑⠑⠑⠑⠑⠑⠑⠑⠑⠑⠑⠑⠑⠐⠑⠑⠑⠑⠑⠑⠑⠑⠑⠑⠑⠑⠚⠛⠛⠛⠛⠛⠛⠓⠒⠒⠛⠛⠓⠚⠑⠑⠑⠁⠑⠚⠛⠛⠃⠑⠑⠑⠑⠑⠑⠃⠑⠑⠑⠑⠑⠃⠑⠑⠑⠑⠑⠀⠀⠀⠀⠀⠀⠀⠀⠀⠀⠀⠀⠀⠀⠘⠛⠛⠛⠛⠑⠑⠑⠑⠀</a:t>
            </a:r>
            <a:br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⣥⣶⣿⡿⢿⢟⢟⢕⢕⢕⢕⢕⢕⡽⢞⢏⢣⡇⢇⡼⢇⢕⢰⡇⢸⣿⣿⣿⣿⢇⢕⢜⢇⢟⢻⡿⢕⢜⣿⣿⣿⣿⣿⢟⢕⢕⢕⢕⢕⢜⢕⢕⢕⢜⢿⢿⣿⣧⡕⢕⢕⢕⢝⢻⢿⣿⣿⣇⢧⢜⢟⢿⣿⣿⣿⣿⣿⣿⣿⣿⣿⣿⣿⣿⣿⣿⣿⣿⣿⣿⣿⣿⣧⡕⣿⣿⣿⣿⡟⢕⣸⣿⣿⣿⣿⣿⣿⣿⡿⢸⣿⣿⣿⣿⣿⣿⣿⡇⣿⣿⡿⣿⣿⣿⣿⣿⣿⣿⣿⣿⣿⣿⣿⣿⣿⣿⣿⣿⣿⣿⣿⣿⣿⣿⣿⣿⣿⣿⣿⣿⣿⣿⣿⣿⣿⣿⣿⣿⣿⣿⣿⣿⣿⣿⢇⢕⢕⢕⢕⢕⢕⢕⢕⢕⢕⢕⢕⢕⢕⢕⢕⢕⢕⢕⢱⣿⣿⣿⣿⣿⣿⣿⣿⣷⡔⠀⠁⠕⢕⢕⢕⢕⢕⢕⢕⢕⢕⢕⢕⢕⢕⢕⢕⢕⢕⢕⢕⢕⢕⢕⢕⢕⢕⢕⢕⢕⢕⢕⢕⢕⢕⢕⢕⢕⢸⣿⣿⣿⣿⠀</a:t>
            </a:r>
            <a:br/>
            <a:r>
              <a:t>⡿⢏⢝⢕⢕⢕⢕⢕⢕⢕⢕⢕⢕⢕⢜⢕⣱⣿⡇⢕⢕⢕⢕⡄⡇⢸⣿⣿⣿⡝⢕⢕⢕⢕⢕⢜⢕⢕⠕⣿⣿⣿⣿⢟⢕⢕⢕⢕⢕⢕⢕⢕⢕⢕⢕⢕⢕⢕⢕⢕⢕⢕⢕⢕⢕⢕⢝⢻⢿⡾⡌⣿⣧⣜⢟⢿⣿⣿⣿⣿⣿⣿⣿⣿⣿⣿⣿⣿⣿⣿⣿⣿⣿⣿⡇⢻⣿⣿⣿⢇⢱⢿⣿⣿⣿⣿⣿⣿⣿⡇⢸⣿⣿⣿⣿⣿⣿⣿⢇⢿⢕⢕⢼⣿⣿⣿⣿⣿⣿⣿⣿⣿⣿⣿⣿⣿⣿⣿⣿⣿⣿⣿⣿⣿⣿⣿⠛⣿⣿⣿⣿⣿⣿⣿⣿⣿⣿⣿⣿⣿⣿⣿⣿⣿⢇⢕⢕⢕⢕⢕⢕⢕⢕⢕⢕⢕⢕⢕⢕⢕⢕⢕⢕⢕⢱⣿⣿⣿⣿⣿⣿⣿⣿⣿⣿⣿⣷⣔⢀⠀⠁⠕⢕⢕⢕⢕⢕⢕⢕⢕⢕⢕⢕⢕⢕⢕⢕⢕⢕⢕⢕⢕⢕⢕⢕⢕⢕⢕⢕⢕⢕⢕⢕⢕⢕⢸⣿⣿⣿⣿⠀</a:t>
            </a:r>
            <a:br/>
            <a:r>
              <a:t>⣕⠕⢕⢕⢕⢕⢕⢕⢕⢕⢕⢕⢕⢕⢕⣾⣿⣿⢇⢕⢕⢕⢕⢕⢕⢸⣿⣿⣷⢕⢕⢕⢕⢕⢕⢕⢕⢕⠰⣿⣿⣿⡟⢕⢕⢕⢕⢕⢕⢕⢕⢕⢕⢕⢕⢕⢕⢕⢕⢕⢕⢕⢕⢕⢕⢕⢕⢕⢕⢝⢇⣿⣿⣿⣿⣧⣜⢟⢿⣿⣿⣿⣿⣿⣿⣿⣿⣿⣿⣿⣿⣿⣿⣿⣇⢸⣿⣿⣿⢕⢸⣷⣝⡻⢿⣿⣿⣿⣿⣷⢸⣿⣿⣿⣿⣿⣿⣿⢱⢐⢕⢕⣿⣿⣿⣿⣿⣿⣿⣿⣿⣿⣿⣿⣿⣿⣿⣿⣿⣿⣿⣿⣿⣿⣿⣿⠈⣿⣿⣿⣿⣿⣿⣿⣿⣿⣿⣿⣿⣿⣿⣿⡿⢕⢕⢕⢕⢕⢕⢕⢕⢕⢕⢕⢕⢕⢕⢕⢕⢕⢕⢕⢕⢕⣾⣿⣿⣿⣿⣿⣿⣿⣿⣿⣿⣿⣿⣿⣿⣧⣄⣄⢀⠁⠁⠑⠕⠕⠕⠕⠕⢕⢕⢕⢕⢕⢕⢕⢕⢕⢕⢕⢕⢕⢕⢕⢕⢕⢕⡕⢕⢕⢕⢕⢕⣿⣿⣿⣿⣿⠀</a:t>
            </a:r>
            <a:br/>
            <a:r>
              <a:t>⡿⢕⢕⢕⢕⢕⢕⢕⢕⢕⢕⢕⢕⣱⣿⣿⣿⢕⢕⢕⢕⢕⢕⢕⢕⢸⣟⣿⡿⢕⢕⢕⢕⢕⢕⢕⢕⢕⢔⢸⣿⣿⢇⢕⢕⢕⢕⢕⢕⢕⢕⢕⢕⢕⢕⢕⢕⢕⢕⢕⢕⢕⢕⢕⢕⢕⢕⢕⢕⢕⢕⢝⢻⣿⣿⣿⣿⣷⣧⡜⢟⢿⣿⣿⣿⣿⣿⣿⣿⣿⣿⣿⣿⣿⣿⢸⣿⣿⡿⢕⣕⢛⢿⣿⣷⣼⣝⢻⢿⣿⢜⣿⣿⣿⣿⣿⣿⡿⠰⢇⢕⢕⣿⣿⣿⣿⣿⢸⣿⣿⣿⣿⣿⣿⣿⣿⣿⣿⣿⣿⣿⣿⣿⣿⣿⢇⢕⣿⣿⣿⣿⣿⣿⣿⡟⣿⣿⣿⣿⣿⣿⣿⢇⢕⢕⢕⢕⢕⢕⢕⢕⢕⢕⢕⢕⢕⢕⢕⢕⢕⢕⢕⢕⣼⣿⣿⣿⣿⣿⣿⣿⣿⣿⣿⣿⣿⣿⣿⣿⣿⣿⣿⣿⣿⣷⣶⣶⣷⣷⣷⡯⢵⢕⢕⢕⢕⢕⢕⢕⢕⢕⢕⢕⢕⢕⢕⢕⢕⣼⡇⢕⢕⢕⢕⢕⣿⣿⣿⣿⣿⠀</a:t>
            </a:r>
            <a:br/>
            <a:r>
              <a:t>⠕⢕⢕⢕⢕⢕⢕⢕⢕⢕⢕⢕⣾⣿⣿⢿⢕⢕⢕⢕⢕⢕⢵⢕⢕⢌⢯⡛⢏⢕⢕⢕⢕⢕⢕⢕⢕⢕⢕⢇⣿⡿⢕⢕⢕⢕⢕⢕⢕⢕⢕⢕⢕⢑⢄⢄⢔⢔⢔⢔⢅⢅⢕⢕⠕⢕⢕⢕⢕⢕⢕⢕⢕⢜⢻⣿⣿⣿⣿⣿⣷⣕⢝⢿⣿⣿⣿⣿⣿⣿⣿⣿⣿⣿⣿⢸⣿⣿⡇⢱⣿⣷⣧⣔⡝⢝⢕⢕⢕⢕⢕⣿⣿⣿⣿⣿⣿⣿⢑⢇⠔⠕⣿⣿⣿⣿⣿⢹⣿⣿⣿⣿⣿⣿⣿⣿⣿⣿⣿⣿⣿⣿⣿⣿⡟⢕⢕⣿⣿⣿⣿⣿⣿⣿⢇⣿⣿⣿⣿⣿⣿⢇⢕⢕⢕⢕⢕⢕⢕⢕⢕⢕⢕⢕⢕⢕⢕⢕⢕⢕⢕⢕⣼⣿⣿⣿⣿⣿⣿⣿⣿⣿⣿⣿⣿⣿⣿⣿⣿⣿⣿⣿⣿⣿⣿⣿⣿⣿⣿⢟⢕⢕⢕⢕⢕⢕⢕⢕⢕⢕⢕⢕⢕⢕⢕⢕⢕⣼⣿⢕⢕⢕⢕⢕⢰⣿⣿⣿⣿⣿⠀</a:t>
            </a:r>
            <a:br/>
            <a:r>
              <a:t>⢕⢕⢕⢕⢕⢕⢕⢕⢕⢕⣱⣿⣿⣿⢏⢕⢕⢕⢕⢕⢕⢕⢃⢕⢕⢕⣗⣔⢇⢕⢕⣷⣵⢕⢕⢕⢕⢕⢕⢸⢿⢇⢕⢕⢕⢕⢕⢕⢕⢕⢕⢕⢕⢄⡕⢕⢕⢕⢕⢕⢕⢕⢕⢕⢕⢕⢕⢕⢕⢕⢕⢕⢕⢕⢕⢕⢝⢿⣿⣿⣿⣿⣷⣕⢜⢻⣿⣿⣿⣿⣿⣿⣿⣿⣿⡇⣿⣿⡇⢸⣿⣿⣿⣿⣿⣿⣿⣿⣿⣿⡇⢹⣿⣿⣿⣿⣿⣿⢜⠡⠉⢀⣹⣿⣿⣿⣿⢺⣿⣿⣿⣿⣿⣿⣿⣿⣿⣿⣿⣿⣿⣿⣿⣿⡇⢕⢕⢹⣿⣿⣿⣿⣿⣿⢱⣿⣿⣿⣿⣿⡏⢕⢕⢕⢕⢕⢕⢕⢕⢕⢕⢕⢕⢕⢕⢕⢕⢕⢕⢕⢕⣼⣿⣿⣿⣿⣿⣿⣿⣿⣿⣿⣿⣿⣿⣿⣿⣿⣿⣿⣿⣿⣿⣿⣿⣿⣿⣿⢏⢕⢕⢕⢕⢕⢕⢕⢕⢕⢕⢕⢕⢕⢕⢕⢕⢕⣱⣿⢏⢕⢕⢕⢕⢕⣿⣿⣿⣿⣿⣿⠀</a:t>
            </a:r>
            <a:br/>
            <a:r>
              <a:t>⢕⢕⢕⢕⢕⢕⢕⢕⢕⣼⣿⣿⡿⢏⢕⢕⢕⢕⢕⢕⣱⣾⢆⢕⢕⢕⢻⣿⡇⢕⢕⢹⣿⣷⣵⣕⢕⢕⢕⢕⢏⢇⢕⢕⢕⢕⢕⢕⢕⢕⢕⢕⢕⣱⣱⣵⣵⣕⣁⣳⣵⣕⢵⡵⡱⠕⣕⢕⢕⢕⠕⠕⢕⢕⢕⢕⢕⢕⠙⢿⣿⣿⣿⣿⣷⣕⢕⢝⢻⣿⣿⣿⣿⣿⣿⣧⢻⣿⡕⢸⣿⣿⣿⣿⣿⣿⣿⣿⣿⣿⣿⢸⣿⣿⣿⣿⣿⣿⢜⣯⣿⣾⣿⣿⣿⣿⣿⢸⣿⣿⣿⣿⣿⣿⣿⣿⣿⣿⣿⣿⣿⣿⣿⣿⢕⢕⢕⠈⣿⣿⣿⣿⣿⢇⢸⣿⣿⣿⣿⡟⢕⢕⢕⢕⢕⢕⢕⢕⢕⢕⢕⢕⢕⢕⢕⢕⢕⢕⢕⢕⣼⣿⣿⣿⣿⣿⣿⣿⣿⣿⣿⣿⣿⣿⣿⣿⣿⣿⣿⣿⣿⣿⣿⣿⣿⣿⣿⡿⢕⢕⢕⢕⢕⢕⢕⢕⢕⢕⢕⢕⢕⢕⡕⢕⢕⢱⣿⡟⢕⢕⢕⢕⢕⣸⣿⣿⣿⣿⣿⣿⠀</a:t>
            </a:r>
            <a:br/>
            <a:r>
              <a:t>⢕⢕⢕⢕⢕⢕⢕⣵⣿⣿⣿⣿⢕⢕⢕⢕⢕⢕⣑⣾⣿⡟⢕⢕⢕⢕⢸⣿⡇⢕⢕⢸⣿⣿⣿⣿⣧⡕⢕⢕⢜⢕⢕⢕⢕⢕⢕⢕⢕⢕⢕⢕⢕⣿⣿⣿⣿⣿⣿⣿⣿⣿⣿⣿⣷⣾⣭⡗⢎⣁⣄⢕⠕⢕⢕⢕⢕⢕⢑⠔⠘⢻⣿⣿⣿⣿⣗⣕⢕⢝⢿⣿⣿⣿⣿⣿⣸⣿⡇⣸⣿⣿⣿⣿⣿⣿⣿⣿⣿⣿⣿⡇⢻⣿⣿⣿⣿⣿⢕⣷⣿⣿⣿⣿⣿⣿⣿⢜⣿⣿⣿⣿⣿⣿⣿⣿⣿⣿⣿⣿⣿⣿⣿⣿⢕⢕⢕⢕⣿⣿⢿⣿⡏⢕⢸⣿⣿⣿⣿⢇⢕⢕⢕⢕⢕⢕⢕⢕⢕⢕⢕⢕⢕⢕⢕⢕⢕⢕⢕⣼⣿⣿⣿⣿⣿⣿⣿⣿⣿⣿⣿⣿⣿⣿⣿⣿⣿⣿⣿⣿⣿⣿⣿⣿⣿⣿⣿⢇⢕⢕⢕⢕⢕⢕⢕⢕⢕⢕⢕⢕⢕⢱⡇⢕⢱⣿⣿⢇⢕⢕⢕⢕⠕⣿⣿⣿⣿⣿⣿⣿⠀</a:t>
            </a:r>
            <a:br/>
            <a:r>
              <a:t>⢕⢕⢕⢕⢕⣱⣿⣿⣿⣿⣿⢇⢕⢕⢕⢕⣱⣾⣿⣿⣿⢕⢕⢕⢕⢕⢜⣿⡇⢕⢕⢕⣿⣿⣿⣿⣿⣿⡕⢕⢕⢕⢕⢕⢕⢕⢕⢕⢕⢕⢕⢕⣸⣿⣿⣿⣿⣿⣿⣿⣿⣿⣿⣿⣿⣿⡿⣿⣿⣿⣟⡕⠔⠄⠁⠑⢕⢕⢕⠀⠁⠀⠈⠝⢿⣿⣟⡗⠥⢕⢕⢝⢿⣿⣿⣿⣿⢿⡇⢻⣿⣿⣿⣿⣿⣿⣿⣿⣿⣿⣿⣷⢕⢏⣿⣿⣿⣿⡕⢻⣿⣿⣿⣿⣿⣿⣿⢕⣿⣿⣿⣿⣿⣿⣿⣿⣿⣿⣿⣿⣿⣿⣿⣿⢕⢕⢕⢕⢍⠁⢀⢍⢕⢕⣸⣿⣿⣿⡟⢕⢕⢕⢕⢕⢕⢕⢕⢕⢕⢕⢕⢕⢕⢕⢕⢕⢕⢕⣵⣿⣿⣿⣿⣿⣿⣿⣿⣿⣿⣿⣿⣿⣿⣿⣿⣿⣿⣿⣿⣿⣿⣿⣿⣿⣿⣿⡿⢕⢕⢕⢕⢕⢕⢕⢕⢕⢕⢕⢕⠕⣼⣿⢕⢕⣾⣿⣿⢕⢕⢕⢕⢕⢸⣿⣿⣿⣿⣿⣿⣿⠀</a:t>
            </a:r>
            <a:br/>
            <a:r>
              <a:t>⢕⢕⡕⢕⣾⣿⣿⣿⣿⣿⢏⢕⢕⢕⣱⣾⣿⢏⣿⣿⢇⢕⢕⢕⢕⢕⢕⢸⡇⢕⢕⢕⢻⣿⣿⣿⣿⣿⣿⡕⢕⢕⢕⢕⢕⢕⢕⠕⣑⣥⡕⢕⣿⣿⣿⣿⣿⣿⣿⣿⣿⣿⣿⣿⣿⢟⠁⠙⢿⣿⣿⣿⣷⣶⣴⢀⠀⠁⠑⠀⠀⠀⠀⠀⠈⠻⣿⣽⣇⢇⢕⢕⢕⢝⢿⣿⣿⣿⣇⢸⣿⣿⣿⣿⣿⣿⣿⣿⣿⣿⣿⣿⣇⢌⣏⣿⣻⣟⣧⢜⢿⣿⣿⣿⣿⣿⣿⡕⣿⣿⣿⣿⣿⣿⣿⣿⣿⣿⣿⣿⣿⣿⣿⣿⢕⢕⢕⢕⢕⢔⢕⢕⢕⢕⣟⢟⣿⣿⢇⢕⢕⢕⢕⢕⢕⢜⢕⢕⢕⢕⢕⢕⢕⢕⢕⢕⢕⣼⣿⣿⣿⣿⣿⣿⣿⣿⣿⣿⣿⣿⣿⣿⣿⣿⣿⣿⣿⣿⣿⣿⣿⣿⣿⣿⣿⣿⢇⢕⢕⢕⢕⢕⢕⢕⢕⢕⢕⢕⢱⣾⣿⣿⢕⣾⣿⣿⡇⢕⢕⢕⢕⢑⣿⣿⣿⣿⣿⣿⣿⣿⠀</a:t>
            </a:r>
            <a:br/>
            <a:r>
              <a:t>⡵⢎⣵⣿⣿⣿⣿⣿⢟⢕⢕⢕⣱⣾⣿⢟⢕⢸⣿⢇⢕⢕⢕⢕⢕⢕⢕⢕⢇⢕⢕⢕⢜⣿⣿⣿⣿⣿⣿⣇⢕⢕⢕⢕⢕⢕⣱⣿⣿⣿⣇⢸⣿⣿⣿⣿⣿⣿⣿⣿⣿⣿⣿⣿⡟⠁⠀⠀⢀⢕⢜⢝⠉⠁⠀⠀⠀⢀⢄⢀⠀⠀⠀⠀⠀⠀⠘⢿⣿⡵⢕⢕⢕⢕⢕⢹⣿⣿⡽⢸⣿⣿⣿⣿⣿⣿⣿⣿⣿⣿⣿⣿⣿⡕⢕⢩⣿⡿⢿⢕⢜⣿⣿⣿⣿⣿⣿⡇⢹⣿⣿⣿⣿⣿⣿⣿⣿⣿⣿⣿⣿⣿⣿⣿⢕⢕⢕⢕⢕⢕⢕⢕⢕⢕⢿⢻⣿⡿⢕⢕⢕⢕⢕⡕⢅⢱⢜⢕⢕⢕⢕⢕⢕⢕⢕⢕⣵⣿⣿⣿⣿⣿⣿⣿⣿⣿⣿⣿⣿⣿⣿⣿⣿⣿⣿⣿⣿⣿⣿⣿⣿⣿⣿⣿⣿⡟⢕⢕⢕⢕⢕⢕⢕⢕⢕⢕⢕⢱⣿⣿⣿⣿⣿⣿⣿⣿⢕⢕⢕⢕⢕⣼⣿⣿⣿⣿⣿⣿⣿⣿⠀</a:t>
            </a:r>
            <a:br/>
            <a:r>
              <a:t>⣵⣿⣿⣿⣿⣿⢟⢕⢕⢕⢕⣼⣿⢟⢕⢕⢕⣿⡟⢕⢕⢕⢕⢕⢕⢕⢕⢕⢕⢕⢕⢕⢕⢹⣿⣿⣿⣿⣿⣿⡕⢕⢕⢕⢕⢰⣿⣿⣿⣿⣿⣸⣿⣿⣿⣿⣿⣿⣿⣿⣿⣿⣿⡿⠑⠀⢀⢄⢕⢕⢕⠁⠀⠀⢀⢔⢕⢕⠕⠑⠐⠀⠀⠀⠀⠀⠀⢅⠹⣿⣇⢑⢕⢕⢕⢕⢜⣿⣷⡕⢻⣿⣿⣿⣿⣿⣿⣿⣿⣿⣿⣿⣿⣿⡜⡸⢱⠷⣞⡇⢕⢜⣿⣿⣿⣿⣿⣇⢕⢿⣿⣿⣿⣿⣿⣿⣿⣿⣿⣿⣿⣿⣿⣿⢕⢕⢕⢕⢕⢕⢕⢕⢕⢕⡞⡞⣽⢕⢕⢕⢕⢕⢕⠑⣴⣮⢕⢕⢕⢕⢕⢕⢕⢕⢕⣸⣿⣿⣿⣿⣿⣿⣿⣿⣿⣿⣿⣿⣿⣿⣿⣿⣿⣿⣿⣿⣿⣿⣿⣿⣿⣿⣿⣿⣿⢇⢕⢕⢕⢕⢕⢕⢕⢕⢕⢕⢱⣿⣿⣿⣿⣿⣿⣿⣿⡇⢕⢕⢕⢕⢸⣿⣿⣿⣿⣿⣿⣿⣿⡟⠀</a:t>
            </a:r>
            <a:br/>
            <a:r>
              <a:t>⣿⣿⣿⣿⢟⢕⢕⢕⢕⢕⣸⡿⢝⢕⢕⢕⣸⡿⢕⢕⢕⢕⢕⢕⢕⢕⢕⢕⢕⢕⢕⢕⣾⡇⢻⣿⣿⣿⣿⣿⣧⢕⢕⢕⠕⣿⣿⣿⣿⣿⣿⣿⣿⣿⣿⣿⣿⣿⣿⣿⣿⣿⣿⢇⠀⢄⢕⢕⢕⢕⠁⠀⢀⢕⢕⢕⢕⠁⠀⠀⠀⠀⠀⠀⠀⠀⠀⠁⢔⢘⢿⣷⢔⠕⢕⢕⢕⢜⣿⣿⣿⣿⣿⣿⣿⣿⣿⣿⣿⣿⣿⣿⣿⣿⣷⡕⢎⢹⣿⣗⢰⣇⢹⣿⣿⣿⣿⣿⢕⢘⣿⣿⣿⣿⣿⣿⣿⣿⣿⣿⣿⣿⣿⣿⢕⢕⢕⢕⢕⢕⢕⢕⢕⢡⡿⢸⢎⢕⢕⢕⢕⣸⣾⣽⣿⡏⢕⢕⢕⢕⢕⢕⢕⢕⣼⣿⣿⣿⣿⣿⣿⣿⣿⣿⣿⣿⣿⣿⣿⣿⣿⣿⣿⣿⣿⣿⣿⣿⣿⣿⣿⣿⣿⣿⡟⢕⢕⢕⢕⢕⢕⢕⢕⢕⢕⢕⣿⣿⣿⣿⣿⣿⣿⣿⡿⢕⢕⢕⢕⢕⣿⣿⣿⣿⣿⣿⣿⣿⡿⢱⠀</a:t>
            </a:r>
            <a:br/>
            <a:r>
              <a:t>⣿⣿⢟⢕⢕⢕⣱⣶⢕⢱⢏⢕⢕⢕⢕⢕⣿⢕⢕⢕⢕⢕⢕⢕⢕⢕⢕⢕⢕⢕⢕⣾⣿⣯⢜⢿⣿⣿⣿⣿⣿⡇⢕⢕⢸⣿⣿⣿⣿⣿⣿⣿⣿⣿⣿⣿⣿⣿⣿⣿⣿⣿⣿⠑⠀⢕⢕⢕⢕⢕⢀⠀⢕⢕⢕⢕⠕⠀⠀⢄⢄⠀⠀⠀⠀⠀⠀⠀⠑⢕⢅⠻⣧⡱⢕⢕⢜⣧⢜⣿⣿⣿⣿⣿⣿⣿⣿⣿⣿⣿⣿⣿⣿⣿⣿⣷⡝⢱⣻⣗⢕⡷⡇⢻⣿⣿⣿⣿⡕⢕⢻⣿⣿⣿⣿⣿⣿⣿⣿⣿⣿⣿⣿⣿⢕⢕⢕⢕⢕⢕⢕⢕⢕⢕⠇⢇⢕⢕⢕⢕⣱⣿⣿⣿⣿⢕⢕⢕⢕⢕⢕⢕⢕⣼⣿⣿⣿⣿⣿⣿⣿⣿⣿⣿⣿⣿⣿⣿⣿⣿⣿⣿⣿⣿⣿⣿⣿⣿⣿⣿⣿⣿⣿⣿⢇⢕⢕⢕⢕⢕⢕⢕⢕⢕⢱⣾⣿⣿⣿⣿⣿⣿⣿⣿⢇⢕⢕⢕⢕⣼⣿⣿⣿⣿⣿⣿⣿⣿⢇⣿⠀</a:t>
            </a:r>
            <a:br/>
            <a:r>
              <a:t>⢟⢕⢕⢕⣵⣿⣿⡿⢕⢕⢕⢕⢕⢕⢕⣸⢇⢕⢕⢕⢕⢕⢕⢕⢕⢕⢕⢕⢕⢕⠸⣿⣿⣧⢡⢜⢿⣿⣿⣿⣿⣷⢕⢕⣾⣿⣿⣿⣿⣿⣿⣿⣿⣿⣿⣿⣿⣿⣿⣿⣿⣿⡏⠀⢔⢕⢕⢕⢕⢕⢕⢕⢕⢕⢕⢕⠀⠀⢕⢕⢕⠀⠀⢀⢄⠀⠀⠀⠀⢕⢕⢁⢹⣿⡕⡕⢕⣿⣷⣼⣿⣿⣿⣿⣿⣿⣿⣿⣿⣿⣿⣿⣿⣿⣿⣿⣿⣵⣿⣿⡇⢫⣽⣇⢻⣿⣿⣿⡇⠕⢜⣿⣿⣿⣿⣿⣿⣿⣿⣿⣿⣿⣿⣿⡇⢕⢕⢕⢕⢕⢕⢕⢕⢧⡝⡕⢕⢕⢕⢱⣿⣿⣿⣿⢇⢕⢕⢕⢕⢕⢕⢕⣼⣿⣿⣿⣿⣿⣿⣿⣿⣿⣿⣿⣿⣿⣿⣿⣿⣿⣿⣿⣿⣿⣿⣿⣿⣿⣿⣿⣿⣿⣿⡏⢕⢕⢕⢕⢕⢕⢕⢕⢕⢱⣿⣿⣿⣿⣿⣿⣿⣿⣿⡿⢕⢕⢕⢕⣸⣿⣿⣿⣿⣿⣿⣿⣿⢇⣾⣿⠀</a:t>
            </a:r>
            <a:br/>
            <a:r>
              <a:t>⢕⢕⣵⣿⣿⣿⢟⢕⢕⢕⢕⢕⢕⢕⢱⢏⢕⢕⢕⢕⢕⢕⢕⢕⢕⢕⢕⢕⢕⣼⡇⣿⣿⣿⡕⡕⢜⢻⣿⣿⣿⣿⢕⢸⣿⣿⣿⣿⣿⣿⣿⣿⣿⣿⣿⣿⣿⣿⣿⣿⣿⣿⣇⢕⢕⢕⢕⢕⢕⢕⢕⢕⢕⢕⢕⠀⠀⢄⢑⠑⠀⠀⢄⢕⢕⢕⠀⠀⠀⢕⢕⠕⢜⣿⣿⣷⡧⢸⣿⣿⣿⣿⣿⣿⣿⣿⣿⣿⣿⣿⣿⣿⣿⣿⣿⣿⣿⣿⣿⣿⣿⣿⣿⣽⣣⡝⣿⣿⣿⡕⢑⢝⣿⣿⣿⣿⣿⣿⣿⣿⣿⣿⣿⣿⣿⢕⢕⢕⢕⢕⢕⢕⢕⠎⢇⢕⢕⢕⢱⣿⣿⣿⣿⡿⢕⢕⢕⢕⢕⢕⢱⣾⣿⣿⣿⣿⣿⣿⣿⣿⣿⣿⣿⣿⣿⣿⣿⣿⣿⣿⣿⣿⣿⣿⣿⣿⣿⣿⣿⣿⣿⣿⡿⢕⢕⢕⢕⢕⢕⢕⢕⢕⣱⣿⣿⣿⣿⣿⣿⣿⣿⣿⣿⢇⢕⢕⢕⢱⣿⣿⣿⣿⣿⣿⣿⣿⢇⣾⣿⣿⠀</a:t>
            </a:r>
            <a:br/>
            <a:r>
              <a:t>⣾⣿⣿⣿⡿⢕⢕⢕⢕⢕⢕⢕⢕⢕⡟⢕⢕⢕⢕⢕⢕⢕⢕⢕⢕⢕⢕⢕⣼⣷⢇⢻⣿⣿⡇⢕⢕⢕⢻⣿⣿⣿⡇⢜⣿⣿⣿⣿⣿⣿⣿⣿⣿⣿⣿⣿⣿⣿⣿⣿⣿⣿⣿⢔⢔⢕⢕⢕⢕⢕⢕⢕⢕⢕⢕⢀⢔⢕⢕⠀⢀⢕⢕⢕⢕⠑⠀⢄⢔⢀⠕⠁⣕⠜⣿⡿⣷⣾⣿⣿⣿⣿⣿⣿⣿⣿⣿⣿⣿⣿⣿⣿⣿⣿⣿⣿⣿⣿⣿⣿⣿⣿⣿⣿⣿⣷⡜⢿⣿⣧⢱⢕⢜⣧⡜⢿⣿⣿⣿⣿⣿⣿⣿⣿⣿⡕⢕⢕⢕⢕⣿⣿⢡⢕⢕⢕⢕⢕⢾⣿⣿⣿⣿⢇⢕⢕⢕⢕⢕⣱⣿⣿⣿⣿⣿⣿⣿⣿⣿⣿⣿⣿⣿⣿⣿⣿⣿⣿⣿⣿⣿⣿⣿⣿⣿⣿⣿⣿⣿⣿⣿⣿⢇⢕⢕⢕⢕⢕⢕⢕⢕⣱⣿⣿⣿⣿⣿⣿⣿⣿⣿⣿⣿⢕⢕⢕⢱⣿⣿⣿⣿⣿⣿⣿⢟⢕⣾⣿⣿⣿⠀</a:t>
            </a:r>
            <a:br/>
            <a:r>
              <a:t>⣿⣿⣿⢏⢕⢕⢕⢕⢕⢕⢕⢕⢕⡰⢕⢕⢕⢕⢕⢕⢕⢕⢕⢕⢕⢕⢕⣼⣿⡝⢕⢸⣿⣿⣟⢕⢕⢕⢕⢹⣿⣿⣿⢕⣿⣿⣿⣿⣿⣿⣿⣿⣿⣿⢿⣿⣿⣿⣿⣿⣿⣿⣿⡷⢷⣷⢕⢕⢕⢕⢕⢕⢕⢕⢕⢕⢕⢕⢕⢔⢕⢕⢕⠕⠁⢀⢔⢕⢕⢱⢕⢄⢸⣇⢹⣿⣿⣿⣿⣿⣿⣿⣿⣿⣿⣿⣿⣿⣿⣿⣿⣿⣿⣿⣿⣿⣿⣿⣿⣿⣿⣿⣿⣿⣿⣿⣿⣮⡻⠽⢇⢂⡱⡔⢝⠕⢻⣿⣿⣿⣿⣿⣿⣿⣿⡇⢕⢕⢕⣸⣿⡿⢜⢕⢕⢕⢕⢼⣷⣼⣝⡻⢟⢕⢕⢕⢕⢕⣾⣿⣿⣿⣿⣿⣿⣿⣿⣿⣿⣿⣿⣿⣿⣿⣿⣿⣿⣿⣿⣿⣿⣿⣿⣿⣿⣿⣿⣿⣿⣿⣿⢏⢕⢕⢕⢕⢕⢕⢕⢕⣱⣿⣿⣿⣿⣿⣿⣿⣿⣿⣿⣿⡇⢕⢕⢱⣿⣿⣿⣿⣿⣿⣿⢏⢕⣾⣿⣿⣿⣿⠀</a:t>
            </a:r>
            <a:br/>
            <a:r>
              <a:t>⣿⢟⢕⢕⢕⢕⢕⢕⢕⢕⢕⢕⢱⢕⢕⢕⢕⢕⢕⢕⢕⢕⢕⢕⢕⢕⣼⣻⡿⢇⢕⢕⣿⣿⣿⡕⢕⢕⢕⢕⢜⢿⣿⡕⢹⣿⣿⣿⣿⣿⣿⣿⣿⣿⣧⢝⢻⣿⣿⣿⣿⣿⣿⣿⡕⢐⢕⢕⢕⢕⢕⢕⢕⢕⢕⢕⢕⢕⢕⢕⢕⢕⢕⢔⢕⢕⢕⢕⢱⣿⣇⢕⢸⣿⣷⣿⣿⣿⣿⣿⣿⣿⣿⣿⣿⣿⣿⣿⣿⣿⣿⣿⣿⣿⣿⣿⣿⣿⣿⣿⣿⣿⣿⣿⣿⣿⣿⣿⣿⣧⡕⢕⢿⣿⣧⣍⢇⢝⣿⣿⣿⣿⣿⣿⣿⣷⢕⢕⢕⣿⣿⡇⢕⢕⢕⢕⣱⣕⢍⢟⢻⢿⣷⢕⢕⢕⡕⢟⢿⢿⣿⣿⣿⣿⣿⣿⣿⣿⣿⣿⣿⣿⣿⣿⣿⣿⣿⣿⣿⣿⣿⣿⣿⣿⣿⣿⣿⣿⣿⣿⢏⢕⢕⢕⢕⢕⢕⢕⢕⣵⣿⣿⣿⣿⣿⣿⣿⣿⣿⣿⣿⣿⢇⢕⢕⣿⣿⣿⣿⣿⣿⣿⢏⢕⣾⣿⣿⣿⣿⣿⠀</a:t>
            </a:r>
            <a:br/>
            <a:r>
              <a:t>⢏⢕⢕⢕⢕⢕⢕⢕⢕⢕⢕⣕⢇⢕⢕⢕⢕⢕⢕⢕⢕⢕⢕⢕⢕⣼⣿⣾⢕⢕⢕⢕⢻⣿⣿⡇⢕⢕⢕⣰⣿⡜⢻⣷⢜⣿⣿⣿⣿⣿⣿⣿⣿⡿⠟⢇⢕⢕⢝⢻⣿⣿⣿⣿⣇⢑⠁⢕⢕⢕⢕⢕⢕⢕⢕⢕⢕⢕⢕⢕⢕⢕⢕⢕⢕⣕⡕⢕⣾⣿⣿⡇⢸⣿⣿⣿⣿⣿⣿⣿⣿⣿⣿⣿⣿⣿⣿⣿⣿⣿⣿⣿⣿⣿⣿⣿⣿⣿⣿⣿⣿⣿⣿⣿⣿⣿⣿⣿⣿⣿⣿⣧⣜⣿⣿⣿⣧⣕⢜⣻⣿⣿⣿⣿⣿⣿⡇⢕⣼⣿⣿⢇⢕⢕⢕⣱⣿⣿⣿⣷⣷⢕⢕⢕⢕⢕⢕⢕⢕⢕⢕⢕⢝⢝⢟⢟⢿⢿⣿⣿⣿⣿⣿⣿⣿⣿⣿⣿⣿⣿⣿⣿⣿⣿⣿⣿⣿⣿⡿⢕⢕⢕⢕⢕⢕⢕⢕⢕⣱⡟⣿⣿⣿⣿⣿⣿⣿⣿⣿⣿⣿⡏⢕⢕⣾⣿⣿⣿⣿⣿⡟⢕⢕⣾⣿⣿⣿⣿⣿⣿⠀</a:t>
            </a:r>
            <a:br/>
            <a:r>
              <a:t>⢕⢕⢕⢕⢕⢕⢕⢕⢕⢕⢱⡎⢕⢕⢕⢕⢕⢕⢕⢕⢕⢕⢕⢕⣼⣿⡿⢏⢕⢕⢕⢕⢸⣿⣿⡇⢕⢕⢑⣾⣿⣿⣇⢹⢧⢹⣿⣿⣿⣿⣿⣿⣿⣿⣿⣷⣶⣕⡅⠑⢕⢝⢻⢿⣿⣇⠐⠁⢕⢕⢕⢕⢕⢕⢕⢕⢕⢕⢕⢕⢕⢕⢕⢕⢜⣿⣿⣿⣿⣿⣿⣿⣼⣿⣿⣿⣿⣿⣿⣿⣿⣿⣿⣿⣿⣿⣿⣿⣿⣿⣿⣿⣿⣿⣿⣿⣿⣿⣿⣿⣿⣿⣿⣿⣿⣿⣿⣿⣿⣿⣿⣿⣿⣿⣿⣿⣿⣷⣧⡜⣿⢿⣿⣿⣿⣿⣷⢸⣿⣿⣿⢕⢕⢕⣱⣿⣿⣿⣿⣿⢏⢕⢕⣵⣿⣿⣿⣷⣷⣷⣵⣵⣕⣕⡕⢕⢕⢕⢕⢕⢝⢝⢝⢟⢟⢿⢿⢿⣿⣿⣿⣿⣿⣿⣿⣿⣿⢟⢕⢕⢕⢕⢕⢕⢕⢕⢕⢱⢏⣾⣿⣿⣿⣿⣿⣿⣿⣿⣿⣿⣿⢕⢕⣰⣿⣿⣿⣿⣿⢏⢕⢱⣿⣿⣿⣿⣿⣿⣿⣿⠀</a:t>
            </a:r>
            <a:br/>
            <a:r>
              <a:t>⢕⢕⢕⢕⢕⢕⢕⢕⢕⠱⣺⢕⢕⢕⢕⢕⢕⢕⢕⢕⢕⢕⠕⣼⣿⡟⢕⢕⢕⢕⢕⢕⢕⣿⣿⡇⢕⢕⣼⣿⣿⣿⣿⣧⢜⡕⢿⣿⣿⣿⣿⣿⣿⣿⣿⣿⣿⣿⣕⣀⡁⢑⠑⠑⠙⠟⢇⢔⣑⠼⠿⣷⡧⢕⢕⢕⢕⢕⢕⢕⢕⢕⠕⢕⣵⣿⣿⣿⣿⣿⣿⣿⣿⣿⣿⣿⣿⣿⣿⣿⣿⣿⣿⣿⣿⣿⣿⣿⣿⣿⣿⣿⣿⣿⣿⣿⣿⣿⣿⣿⣿⣿⣿⣿⣿⣿⣿⣿⣿⣿⣿⣿⣿⣿⣿⣿⣿⣿⣿⣿⣾⣿⣿⣿⣿⣿⣿⣇⢻⣿⡇⢕⢕⣱⣿⣿⣿⣿⣿⡏⣕⣵⣿⣿⣿⣿⣿⣿⣿⣿⣿⣿⣿⣿⣿⣿⣿⣷⣷⣷⣵⣵⣵⣕⣕⣕⣕⣕⢕⢕⢕⢕⢝⢝⢝⢝⢝⢕⢕⢕⢕⢕⢕⢕⢕⢕⡱⢕⣾⣿⣿⣿⣿⣿⣿⣿⣿⣿⣿⣿⢇⢕⢱⣿⣿⣿⣿⣿⢟⢕⢱⣿⣿⣿⣿⣿⣿⣿⣿⣿⠀</a:t>
            </a:r>
            <a:br/>
            <a:r>
              <a:t>⢕⢕⢕⢕⢕⢕⢕⢕⢕⣼⢇⢕⢕⢕⢕⢕⢕⢕⢕⢕⢕⢕⣾⡿⢕⢕⢕⢕⢕⢕⢕⢕⢕⣿⣿⡇⢕⢱⣿⣿⣿⣿⣿⣿⣷⣕⢜⣿⣿⣿⣿⣿⣿⣿⣿⣿⣿⣿⣿⣿⣿⣿⣿⣷⣴⣄⢀⠁⠁⠘⠱⠇⡣⢕⢕⠑⠑⠑⠁⠁⠀⢀⣴⣿⣿⣿⣿⣿⣿⣿⣿⣿⣿⣿⣿⣿⣿⣿⣿⣿⣿⣿⣿⣿⣿⣿⣿⣿⣿⣿⣿⣿⣿⣿⣿⣿⣿⣿⣿⣿⣿⣿⣿⣿⣿⣿⣿⣿⣿⣿⣿⣿⣿⣿⣿⣿⣿⣿⣿⣿⣿⣿⣿⣿⣿⣿⣿⣿⣧⡹⢕⢕⣼⣿⣿⣿⣿⣿⣿⣿⣿⣿⣿⣿⣿⣿⣿⣿⣿⣿⣿⣿⣿⣿⣿⣿⣿⣿⣿⣿⣿⣿⣿⣿⣿⣿⣿⣿⣿⣿⣿⣿⣿⣿⢗⢕⢕⢕⢕⢕⢕⢕⢕⢕⢕⡕⢱⣿⣿⣿⣿⣿⣿⣿⣿⣿⣿⣿⣿⡿⢕⢕⣾⣿⣿⣿⣿⢇⢕⢱⣿⣿⣿⣿⣿⣿⣿⣿⣿⣿⠀</a:t>
            </a:r>
            <a:br/>
            <a:r>
              <a:t>⢕⢕⢕⢕⢕⢕⢕⢕⡼⡟⢕⢕⢕⢕⢕⢕⢕⢕⢕⢕⢕⡾⢟⢕⢕⢕⢕⢕⢕⢕⢕⢕⢕⣿⣿⣷⢕⣿⣿⣿⣿⣿⣿⣿⣿⡺⣁⢏⣿⣿⠿⣿⢿⣿⣿⣿⣿⣿⣿⣿⣿⣿⣿⣿⣿⣿⣿⣷⣦⣄⣀⡐⢕⢥⣤⣤⣤⣴⣴⣶⣷⣿⣿⣿⣿⣿⣿⣿⣿⣿⣿⣿⣿⣿⣿⣿⣿⣿⣿⣿⣿⣿⣿⣿⣿⣿⣿⣿⣿⣿⣿⣿⣿⣿⣿⣿⣿⣿⣿⣿⣿⣿⣿⣿⣿⣿⣿⣿⣿⣿⣿⣿⣿⣿⣿⣿⣿⣿⣿⣿⣿⣿⣿⣿⣿⣿⣿⣿⣿⣧⣵⣿⣿⣿⣿⣿⣿⣿⣿⣿⣿⣿⣿⣿⣿⣿⣿⣿⣿⣿⣿⣿⣿⣿⣿⣿⣿⣿⣿⣿⣿⣿⣿⣿⣿⣿⣿⣿⣿⣿⣿⣿⡿⢏⢕⢕⢕⢕⢕⢕⢕⢕⢕⠕⢜⣱⣿⣿⣿⣿⣿⣿⣿⣿⣿⣿⣿⣿⡿⢕⢕⣾⣿⣿⣿⣿⢏⢕⣱⣿⣿⣿⣿⣿⣿⣿⣿⣿⣿⣿⠀</a:t>
            </a:r>
            <a:br/>
            <a:r>
              <a:t>⢕⢕⢕⢕⢕⢕⢕⢱⣾⢕⢕⢕⢕⢕⢕⢕⢕⢕⢕⢕⢗⢕⢕⢕⢕⢕⢕⢕⢕⢕⢕⢕⢕⣿⣿⣿⢱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⢇⣱⣿⣿⣿⣿⣿⣿⣿⣿⣿⣿⣿⣿⣿⢇⢕⣼⣿⣿⣿⣿⢇⢕⣱⣿⣿⣿⣿⣿⣿⣿⣿⣿⣿⣿⣿⠀</a:t>
            </a:r>
            <a:br/>
            <a:r>
              <a:t>⢕⢕⢕⢕⢕⢕⢕⢫⡇⢕⢕⢕⢕⢕⢕⢕⢕⢕⢕⢎⢕⢕⢕⢕⢕⢕⢕⢕⢕⢕⢕⢕⢕⢻⣿⡿⢸⣿⣿⣿⣿⣿⣿⣿⣿⣿⣿⣿⣿⡿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⣿⣿⣿⣿⣿⣿⣿⣿⣿⣿⣿⣿⣿⣿⣿⣿⣿⣿⣿⣿⣿⣿⣿⣿⣿⣿⣿⣿⣿⣿⣿⣿⣿⣿⡿⢕⢕⢕⢕⢕⢕⢕⢕⢕⢕⢕⢕⢕⣱⣿⣿⣿⣿⣿⣿⣿⣿⣿⣿⣿⣿⣿⢇⢕⢱⣿⣿⣿⡿⢕⢕⣱⣿⣿⣿⣿⣿⣿⣿⣿⣿⣿⣿⣿⣿⠀</a:t>
            </a:r>
            <a:br/>
            <a:r>
              <a:t>⢕⢕⢕⢕⢕⢕⣜⣿⢕⢕⢕⢕⢕⢕⢕⢕⢕⢕⢕⢕⢕⢕⢕⢕⢕⢕⢕⢕⢕⢕⢕⢕⢕⢄⣿⡇⣿⣿⣿⣿⣿⣿⣿⣿⢄⢕⢕⢕⢕⠀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⣵⣵⡕⠑⠁⢀⢀⢀⢀⠀⠁⠁⠁⠑⠑⠑⠕⠜⢝⢝⢝⢝⢟⢿⣿⣿⣿⣿⣿⣿⣿⣿⣿⣿⣿⣿⣿⣿⣿⣿⣿⣿⢟⢕⢕⢕⢕⢕⢕⢕⢕⢕⢕⢕⢕⢔⣱⣿⣿⣿⣿⣿⣿⣿⣿⣿⣿⣿⣿⣿⢏⢕⢕⣿⣿⣿⡟⢕⢕⣴⣿⣿⣿⣿⣿⣿⣿⣿⣿⣿⣿⣿⣿⣿⠀</a:t>
            </a:r>
            <a:br/>
            <a:r>
              <a:t>⢕⢕⢕⢕⢕⠱⢸⢇⢕⢕⢕⢕⢕⢕⢕⢕⢕⢕⢕⢕⢕⢕⢕⢕⢕⢕⢕⢕⢕⢕⢕⢕⢕⢕⢸⠇⣿⣿⣿⣿⣿⣿⠀⠀⢕⢕⢕⢕⢕⢕⢕⢕⢕⢕⢕⢕⢄⠀⠀⠀⣿⣿⣿⣿⣿⣿⣿⣿⣿⣿⣿⣿⣿⣿⣿⣿⣿⣿⣿⣿⣿⣿⣿⣿⣿⣿⣿⣿⣿⣿⣿⣿⣿⣿⣿⣿⣿⣿⣿⣿⣿⣿⣿⣿⣿⣿⣿⣿⣿⣿⣿⣿⣿⣿⣿⣿⣿⣿⣿⣿⣿⣿⣿⣿⣿⣿⣿⣿⣿⣿⣿⣿⣿⣿⣿⣿⣿⣿⣿⣿⣿⣿⣿⣿⢟⢟⢋⢅⢔⢕⢕⢕⢕⢕⢕⢕⢕⢕⢕⢔⢔⢔⢔⢄⢄⢄⢁⢁⠘⠑⠕⠝⢻⡟⣿⣿⣿⣿⣿⣿⣿⣿⣿⣿⣿⣿⡿⢇⢕⢕⢕⡵⢕⢕⢕⢕⢕⢕⢕⣵⢇⣱⣿⣿⣿⣿⣿⣿⣿⣿⣿⣿⣿⣿⣿⢇⢕⢕⣾⣿⣿⢟⢕⢕⣾⣿⣿⣿⣿⣿⣿⣿⣿⣿⣿⣿⣿⣿⣿⣿⠀</a:t>
            </a:r>
            <a:br/>
            <a:r>
              <a:t>⢕⢕⢕⢕⢕⣴⡟⢕⢕⢕⢕⢕⢕⢕⢕⢕⢕⢕⢕⢕⢕⢕⢕⢕⢕⢕⢕⢕⢕⢕⢕⢕⢕⢕⢕⢸⣿⣿⣿⣿⣿⣿⣆⠌⢕⢕⢕⢕⢕⢕⢕⢕⢕⢕⢕⢕⢕⢕⢕⠀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⡕⢕⣕⡅⢣⣴⣶⣴⣷⣶⣴⣤⣅⣈⢙⠟⠿⢿⣿⣿⣿⣿⣿⣿⢏⢕⢕⣱⣾⢟⢕⢕⢕⢕⡕⣱⣵⣿⡏⢱⣿⣿⣿⣿⣿⣿⣿⣿⣿⣿⣿⣿⣿⢏⢕⠕⣼⣿⣿⢏⢕⢕⣼⣿⣿⣿⣿⣿⣿⣿⣿⣿⣿⣿⣿⣿⣿⣿⣿⠀</a:t>
            </a:r>
            <a:br/>
            <a:r>
              <a:t>⢕⢕⢕⢕⠕⣻⢇⢕⢕⢕⢕⢕⢕⢕⢕⢕⢕⢕⢕⢕⢕⢕⢕⢕⢕⢕⢕⢕⢕⢕⢕⢕⢕⢕⢕⢸⣿⣿⣿⣿⣿⣿⣿⣿⣿⣶⣥⣑⣥⣅⡑⠑⢕⢕⢕⢕⢕⢕⢕⢸⣿⣿⣿⣿⠿⣿⣿⣿⣿⣿⣿⣿⣿⣿⣿⣿⣿⣿⣿⣿⣿⣿⣿⣿⣿⣿⣿⣿⣿⣿⣿⣿⣿⣿⣿⣿⣿⣿⣿⣿⣿⣿⣿⣿⣿⣿⣿⣿⣿⣿⣿⣿⣿⣿⣿⣿⣿⣿⣿⣿⣿⣿⣿⣿⣿⣿⣿⣿⣿⣿⣿⣿⣿⣿⣿⣿⣿⣿⣿⣿⣿⣿⠽⢕⢕⠱⣕⣥⢵⠵⠕⠕⠑⠑⠁⠑⠇⠕⠇⠕⠑⠾⠷⠶⢾⣿⣿⣿⣿⣿⣿⣿⣿⣿⣿⣿⣷⣶⣴⣌⣙⢟⠻⢟⢕⣱⣷⣿⡿⢇⢕⢕⢕⢕⣵⣾⣿⣿⣿⢇⣾⣿⣿⣿⢏⣿⣿⣿⣿⣿⣿⣿⣿⢝⢕⢕⣾⣿⡿⢕⢕⢕⣼⣿⣿⣿⣿⡿⣿⣿⣿⣿⣿⣿⣿⣿⣿⣿⣿⣿⠀</a:t>
            </a:r>
            <a:br/>
            <a:r>
              <a:t>⢕⢕⢕⡕⣼⣿⢕⢕⢕⢕⢕⢕⢕⢑⢕⢕⢕⢕⢕⢕⢕⢕⢕⢕⢕⢕⢕⢕⢕⢕⢕⢕⢕⢕⢕⢸⣿⣿⣿⣿⣿⣿⣿⣿⣾⣿⣿⣷⣿⡟⢕⢕⢕⢕⢕⢕⢕⢕⢕⢕⢕⢕⢔⢌⢡⣶⣾⣿⣿⣿⣿⣿⣿⣿⣿⣿⣿⣿⣿⣿⣿⣿⣿⣿⣿⣿⣿⣿⣿⣿⣿⣿⣿⣿⣿⣿⣿⣿⣿⣿⣿⣿⣿⣿⣿⣿⣿⣿⣿⣿⣿⣿⣿⣿⣿⣿⣿⣿⣿⣿⣿⣿⣿⣿⣿⣿⣿⣿⣿⣿⣿⣿⣿⣿⣿⣿⣿⣿⣿⣿⣿⣟⣗⣑⣁⣁⣁⡀⠀⠀⠀⠀⠀⠀⠀⠀⠀⠀⠀⠀⠀⠀⠀⠀⠀⠀⠁⠉⠙⠛⠻⠿⢿⣿⣿⣿⣿⣿⣿⣿⣿⣿⣷⣴⣅⡙⠟⢏⢕⢕⣕⣵⣾⣿⣿⣿⣿⣿⣿⢱⣿⣿⡿⢱⢕⢼⣿⣿⣿⣿⣿⣿⢇⢕⢕⣾⣿⢟⢕⢕⠕⣾⣿⣿⣿⡿⠏⣴⣿⣿⣿⣿⣿⣿⣿⣿⣿⣿⣿⢟⠀</a:t>
            </a:r>
            <a:br/>
            <a:r>
              <a:t>⢕⣱⣿⢣⢻⡏⢕⢕⢕⢕⢕⢕⢕⢕⢕⢕⢕⢕⢕⢕⢕⢕⢕⢕⢕⢕⢕⢕⢕⢕⢕⢕⢕⢕⢄⢸⣿⣿⣿⣿⣿⣿⣿⣿⣿⣿⣿⣿⣿⣿⣷⣿⣿⣿⣶⣶⣤⣅⠑⠕⠕⠕⠕⠕⠀⣽⣿⣿⣿⣿⣿⣿⣿⣿⣿⣿⣿⣿⣿⣿⣿⣿⣿⣿⣿⣿⣿⣿⣿⣿⣿⣿⣿⣿⣿⣿⣿⣿⣿⣿⣿⣿⣿⣿⣿⣿⣿⣿⣿⣿⣿⣿⣿⣿⣿⣿⣿⣿⣿⣿⣿⣿⣿⣿⣿⣿⣿⣿⣿⣿⣿⣿⣿⣿⣿⣿⣿⣿⣿⣿⣿⣿⣿⢿⠟⠙⠁⠀⠀⠀⠀⠀⠀⠀⠀⠀⠀⠀⠀⠀⠀⠀⠀⠀⠀⠀⠀⠀⠀⠀⠀⠀⠀⠁⠉⠙⠛⠟⠿⢿⣿⣿⣿⣿⣿⣏⣕⣡⣴⣜⡟⢻⢿⣿⣿⣿⣿⣿⣿⢜⣿⣿⢱⣿⢕⢺⣿⣿⣿⣿⡿⢇⢕⢕⢔⡿⢕⢕⢕⢕⣾⣿⣿⡿⠛⢱⣾⣿⣿⣿⣿⣿⣿⣿⣿⣿⣿⡿⢇⢕⠀</a:t>
            </a:r>
            <a:br/>
            <a:r>
              <a:t>⣾⣿⣿⢸⣼⢕⢕⢕⢕⢕⢕⢕⠀⢕⢕⢕⢕⢕⢕⢕⢕⢕⢕⢕⢕⢕⢕⢕⢕⢕⢕⢕⢕⢕⢕⢸⣿⣿⣿⣿⣿⣿⣿⣿⣿⣿⣿⣿⣿⣿⣿⣿⣿⣿⣿⣿⣿⣿⣿⣿⣾⣿⣿⣿⣾⣿⣿⣿⣿⣿⣿⣿⣿⣿⣿⣿⣿⣿⣿⣿⣿⣿⣿⣿⣿⣿⣿⣿⣿⣿⣿⣿⣿⣿⣿⣿⣿⣿⣿⣿⣿⣿⣿⣿⣿⣿⣿⣿⣿⣿⣿⣿⣿⣿⣿⣿⣿⣿⣿⣿⣿⣿⣿⣿⣿⣿⣿⣿⣿⣿⣿⣿⣿⣿⣿⣿⣿⣿⣿⣿⠿⢋⢁⣀⣄⣄⣤⣤⣴⣴⣶⣶⣷⣷⣾⣷⠗⢶⣶⣴⣤⣤⣄⣀⢀⠀⠀⠀⠀⠀⠀⠀⠀⠀⠀⠀⠀⠀⠀⠀⠀⠈⠉⠙⠟⠿⢿⣿⣿⣿⣿⣿⣷⣼⣝⡻⢿⣿⣿⢕⣿⢇⣾⣿⢇⢸⣿⣿⣿⡿⢝⢕⢕⢕⢜⢕⢕⢕⢕⣾⣿⣿⢟⢕⢱⣿⣿⣿⣿⣿⣿⣿⣿⣿⣿⣿⢟⢕⢕⢕⠀</a:t>
            </a:r>
            <a:br/>
            <a:r>
              <a:t>⣿⣿⢇⡪⣿⢕⢕⢕⢕⢕⢕⠑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⠃⠀⠁⠙⠻⢿⣿⣿⣿⠿⠐⠀⠀⠀⠀⠀⠀⠀⠀⠀⠀⠀⠀⠀⠀⠀⠀⠀⠀⠀⠀⠀⠀⠈⠙⠟⢿⣿⣿⣿⣿⣿⣿⣿⡇⣿⢸⣿⢇⢕⢕⢿⣿⡿⢕⢕⢕⢕⢕⢕⢕⢕⢕⣼⣿⡟⢕⢕⢱⣿⣿⣿⣿⣿⣿⣿⣿⣿⣿⣿⢏⢕⢕⢕⢕⠀</a:t>
            </a:r>
            <a:br/>
            <a:r>
              <a:t>⡿⢏⢕⣸⡏⢕⢕⢕⢕⢕⢕⢄⢕⢕⢕⢕⢕⢕⢕⢕⢕⢕⢕⢕⢕⢕⢕⢕⢕⢕⢕⢕⢕⠑⢕⢽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⠀⠉⠛⠿⢿⣿⣿⣧⢸⣿⡟⢕⢕⢕⢜⢜⢁⢕⢕⢕⢕⢕⢕⢕⢕⣾⢟⢕⢕⢕⣱⣿⣿⣿⣿⣿⣿⣿⣿⣿⣿⡿⢕⢕⢕⢕⢕⢱⠀</a:t>
            </a:r>
            <a:br/>
            <a:r>
              <a:t>⢕⢕⢕⢜⡇⢕⢕⢕⢕⢕⠑⢕⢕⢕⢕⢕⢕⢕⢕⢕⢕⢕⢕⢕⢕⢕⢕⢕⢕⢕⢕⢕⠕⢀⢕⢜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⠀⠀⠀⠀⠀⠀⠀⠀⠀⠀⠀⠀⠀⠀⠀⠀⠀⠀⠀⠀⠀⠀⠀⠀⠀⠀⠀⠀⠀⠀⠀⠀⠀⠀⠀⠈⠙⠻⢾⢇⢕⢕⢕⢕⢕⢕⢕⢕⢕⢕⢕⢕⢕⢕⡾⢏⢕⢕⢕⢱⣿⣿⣿⣿⣿⣿⣿⣿⣿⣿⢏⢕⢕⢕⢕⢕⢕⣾⠀</a:t>
            </a:r>
            <a:br/>
            <a:r>
              <a:t>⢕⢕⢕⢺⡇⢕⢕⢕⢕⢕⢕⢕⢕⢕⢕⢕⢕⢕⢕⢕⢕⢕⢕⢕⢕⢕⢕⢕⢕⢕⢑⢄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⠑⠐⠀⠀⠀⠀⠀⠀⠀⠀⠀⠀⠀⠀⠀⠀⠀⠀⠀⠀⠀⠀⠀⠀⠀⠀⠀⠀⠀⠀⠀⠀⠕⢄⣔⢄⣄⡀⢀⠁⠑⠑⠕⢕⢕⢕⢅⢕⢕⢕⢕⢕⢕⢎⢕⢕⢕⢕⢕⢕⣿⣿⣿⣿⣿⣿⣿⣿⣿⢏⢕⢕⢕⢕⢕⢑⣿⣿⠀</a:t>
            </a:r>
            <a:br/>
            <a:r>
              <a:t>⢕⢕⢕⢾⡇⢕⢕⢕⢕⢄⢕⢕⢕⢕⢕⢕⢕⢕⢕⢕⢕⢕⢕⢕⢕⢕⢕⠕⢑⢔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⠀⠀⠀⠀⠀⠀⠀⠀⠀⠀⠀⠀⠀⠀⠀⠀⠀⠀⠀⠀⠀⠀⠀⠀⠀⠀⠀⠀⠀⠀⠀⢔⢀⠀⠀⠀⠀⠀⠀⠀⠑⠯⡯⡇⢕⢕⢕⢕⢕⢕⢔⢕⢕⢕⢕⢕⢕⢕⢕⢕⢜⢎⢕⢕⢕⢕⢕⠠⢼⣿⣿⣿⣿⣿⡿⢕⢕⢕⢕⢕⢕⢱⣿⣿⣿⠀</a:t>
            </a:r>
            <a:br/>
            <a:r>
              <a:t>⢕⢕⢄⣿⡇⢕⢕⢕⠕⢕⢕⢕⢕⢕⢕⢕⢕⢕⢕⢕⢕⢕⢕⢕⢕⠕⢁⢔⢕⢕⢕⢕⠁⢕⢕⢕⢕⢕⢕⢕⢝⣿⣿⣿⣿⣿⣿⣿⣿⣿⣿⣿⣿⣿⣿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⡇⠀⠀⢄⢔⢔⢄⠀⠀⠀⠀⠀⠀⠀⢀⠀⠀⠀⠀⠀⠀⠁⠄⠀⠀⠀⠀⠀⠀⠀⠀⠀⠀⠀⢔⢕⢕⢔⢀⠀⠀⠀⠀⠀⠀⠁⢝⢕⢕⢕⢕⢕⢕⢕⢕⢕⢕⢕⢕⢕⢕⢕⢕⢕⢕⢕⢕⢕⢕⢕⢕⢡⣿⣿⣿⣿⣿⢟⢕⢕⢕⢕⢕⢕⢱⣿⣿⣿⣿⠀</a:t>
            </a:r>
            <a:br/>
            <a:r>
              <a:t>⢕⢕⢕⣿⡷⢕⢕⢕⢔⢕⢕⢕⢕⢕⢕⢕⢕⢕⢕⢕⢕⢕⢕⠕⢅⢔⢕⢕⢕⢕⢕⢕⢄⢕⢕⢕⢕⢕⢕⢕⢕⢸⣿⣿⣿⣿⣿⣿⣿⣿⣿⣿⣿⣿⣿⣿⣿⣿⣿⣿⣿⣿⣿⣿⣿⣿⣿⣿⣿⣿⣿⣿⣿⣿⣿⣿⣿⣿⣿⣿⣿⣿⣿⣿⣿⣿⣿⣿⣿⣿⣿⣿⣿⣿⣿⣿⣿⣷⣕⣰⡀⣸⣿⣿⣿⣿⣿⣿⣿⣿⣿⣿⣿⣿⣿⣿⣿⣿⣿⣿⣿⣿⣿⣿⣿⣿⣿⣿⣿⣿⣿⣿⣿⣿⣿⣿⣿⣿⣿⣿⣿⣿⣿⣿⣿⣿⣿⣿⣿⣿⣿⠕⠀⠀⢕⢅⢅⢀⠀⠀⠀⠀⠀⢄⢕⢕⠀⠀⠀⠀⠀⠀⠀⠀⠀⠀⠀⠀⠀⠀⠀⠀⠀⠀⢠⡕⢕⢕⢕⢕⢄⠀⠀⠀⠀⠀⠀⠀⠕⢕⢕⢕⢕⢕⢕⢕⢕⢕⢕⢕⢕⢕⢕⢕⢕⢕⢕⢕⢕⢕⢕⢑⣾⣿⣿⣿⡿⢏⢕⢕⢕⢕⢕⢕⣱⣿⣿⣿⣿⣿⠀</a:t>
            </a:r>
            <a:br/>
            <a:r>
              <a:t>⢕⢕⢕⢸⣿⢕⢕⠕⢕⢕⢕⢕⢕⢕⢕⢕⢕⢕⢕⢕⢕⠕⢅⢕⢕⢕⢕⢕⢕⢕⢕⢕⢕⢕⢕⢕⢕⢕⢕⢕⢕⢕⣿⣿⣿⣿⣿⣿⣿⣿⣿⣿⣿⣿⣿⣿⣿⣿⣿⣿⣿⣿⣿⣿⣿⣿⣿⣿⣿⣿⣿⣿⣿⣿⣿⣿⣿⣿⣿⣿⣿⣿⣿⣿⣿⣿⣿⣿⣿⣿⣿⣿⣿⣿⣿⣿⣿⣿⢑⣸⣿⣿⣿⣿⣿⣿⣿⣿⣿⣿⣿⣿⣿⣿⣿⣿⣿⣿⣿⣿⣿⣿⣿⣿⣿⣿⣿⣿⣿⣿⣿⣿⣿⣿⣿⣿⣿⣿⣿⣿⣿⣿⣿⣿⣿⣿⣿⣿⣿⣿⣿⡇⣴⣶⣷⣧⢕⢕⢕⠀⠀⠀⠀⠑⠕⠁⠀⠀⠀⠀⠀⠀⠀⠀⠀⠀⠀⠀⠀⠀⠀⠀⠀⢄⣿⣿⣷⣕⢕⢕⢕⢔⠀⠀⠀⠀⠀⠀⠀⠕⢕⢕⢕⢕⢕⢕⢕⢕⢕⢕⢕⢕⢕⢕⢕⢕⢕⢕⢕⢕⢕⠑⣿⣿⣿⡿⢕⢕⢕⢕⢕⢕⢕⣼⣿⣿⣿⣿⡿⢕⠀</a:t>
            </a:r>
            <a:br/>
            <a:r>
              <a:t>⢕⢕⢕⢸⣿⢕⢕⢀⢕⢕⢕⢕⢕⢕⢕⢕⢕⢕⢕⠕⢅⢕⢕⢕⢕⢕⢕⢕⢕⢕⢕⠕⢕⢕⢕⢕⢕⢕⢕⢕⢕⢕⢸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⡝⠙⠝⢝⢕⢕⢔⢄⢀⠀⠀⠀⠀⠀⠀⠀⠀⠀⠀⠀⠀⠀⠀⠀⠀⠀⠀⠀⠀⠀⣰⣿⣿⣿⣿⣿⣧⡕⠕⠀⠀⠀⠀⠀⠀⠀⠀⠀⠑⢕⢕⢕⢕⢕⢕⢕⢕⢕⢕⢕⢕⢕⢕⢕⢕⢕⢕⢕⢱⢟⣽⣿⢏⢕⢕⢕⢕⢕⢕⢱⣾⣿⣿⣿⣿⡿⣕⢕⠀</a:t>
            </a:r>
            <a:br/>
            <a:r>
              <a:t>⢕⢕⢕⢜⣿⢕⢕⢕⢕⢕⢕⢕⢕⢕⢕⢕⢕⠕⢅⢕⢕⢕⢕⢕⢕⢕⢕⢕⢕⢕⢕⠀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⠀⠀⢕⢕⢕⢕⢕⢔⢄⢄⢀⠀⠀⠀⢀⠀⠀⠀⠀⠀⠀⢀⠄⠀⠀⢀⣵⣿⣿⣿⣿⣿⣿⡿⠑⠀⠀⠀⠀⠀⠀⠀⠀⢀⢄⢔⢕⢕⢕⢕⢕⢕⢕⢕⢕⢕⢕⢕⢕⢕⢕⢕⢕⢕⡵⣵⣿⡿⢇⢕⢕⢕⢕⢕⢕⣱⣿⣿⣿⣿⣿⡟⣱⣿⣿⠀</a:t>
            </a:r>
            <a:br/>
            <a:r>
              <a:t>⢕⢕⢕⢅⢿⢕⢕⢕⢕⢕⢕⢕⢕⢕⢕⠕⢅⢕⢕⢕⢕⢕⢕⢕⢕⢕⢕⢕⢕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⡙⠻⢿⣿⣿⣿⣧⠀⠀⠀⢕⢕⢕⢕⢕⢕⢕⢕⢕⢕⠀⠀⢕⢕⢔⢄⢔⢔⢕⠀⠀⢀⣰⣿⣿⣿⣿⣿⣿⣿⠏⠁⠀⠀⢀⠄⢀⢀⢄⢔⢕⢕⢕⢕⢕⢕⢕⢕⢕⢕⢕⢕⢕⢕⢕⢕⢕⢕⢕⢕⡵⣫⣾⣿⡿⢕⢕⢕⢕⢕⢕⢕⣼⣿⣿⣿⣿⣿⢏⢜⢻⢿⣿⠀</a:t>
            </a:r>
            <a:br/>
            <a:r>
              <a:t>⢕⢕⢕⢕⢸⡇⢕⢕⢕⢕⢕⢕⢕⢕⠅⢕⢕⢕⢕⢕⢕⢕⢕⢕⢕⢕⢕⢕⢕⢕⠑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⣄⠑⠙⠟⢿⣧⡀⠀⢀⢕⢕⢕⢕⢕⢕⢕⠕⠁⠀⠀⠁⠑⠕⢳⣷⡕⠀⢀⣰⣾⣿⣿⣿⣿⣿⣿⠟⠁⢀⢄⢔⢅⡔⡕⢕⢕⢕⢕⢕⢕⢕⢕⢕⢕⢕⢕⢕⢕⡕⢕⢕⢕⢕⢕⢕⢕⣱⢎⣼⣿⣿⢏⢕⢕⢕⢕⢕⢕⢱⣿⣿⣿⣿⣿⣿⢏⢕⢕⢕⢕⢕⠀</a:t>
            </a:r>
            <a:br/>
            <a:r>
              <a:t>⢕⢕⢕⢕⢕⢇⢕⢕⢕⢕⢕⢕⢕⢁⢕⢕⢕⢕⢕⢕⢕⢕⢕⢕⢕⢕⢕⢕⢕⠑⠀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⣦⣄⠀⠁⠑⠀⠕⢅⢎⢕⢣⢕⢁⠀⠀⠀⠀⠀⠀⠀⠀⢀⣨⣵⣷⣿⣿⣿⣿⣿⣿⡿⢏⣡⣴⣷⣿⣿⣿⣿⣿⣗⢕⢕⢕⢕⢕⢕⢕⢕⢕⢕⢕⢕⣵⣿⣿⡟⢕⢕⢕⢕⢕⢕⣵⣿⣿⡿⢏⢕⢕⢕⢕⢕⢕⣵⣿⣿⣿⣿⣿⣿⢇⢕⢕⢕⢕⢕⢕⠀</a:t>
            </a:r>
            <a:br/>
            <a:r>
              <a:t>⢕⢕⢕⢕⢕⢸⢕⢕⢕⢕⢕⠕⢔⢕⢕⢕⢕⢕⢕⢕⢕⢕⢕⢕⢕⢕⢕⢕⠅⢕⢄⢕⢕⢕⢕⢕⢕⢕⢕⢕⢕⢕⢕⢕⢕⢜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⣦⣄⡀⠀⠀⠈⠁⠕⠕⠑⠀⢀⣀⣀⣠⣴⣷⣿⣿⣿⣿⣿⣿⣿⣿⣿⣿⣿⣾⣿⣿⣿⣿⣿⣿⣿⣿⢟⢕⢕⢕⢕⢕⢕⢕⢕⢕⢕⢕⣵⣿⣿⣿⡿⢕⢕⢕⢕⢕⣱⣾⡿⢳⡟⢕⢕⢕⢕⢕⢕⢕⣾⣿⣿⣿⣿⣿⡿⢕⢕⢕⢕⢕⣵⣷⣵⠀</a:t>
            </a:r>
            <a:br/>
            <a:r>
              <a:t>⢕⢕⢕⢕⢕⢕⢇⠀⢕⢕⢑⢔⢕⢕⢕⢕⢕⢕⢕⢕⢕⢕⢕⢕⢕⢕⢕⢑⢕⢕⢕⢕⢕⢕⢕⢕⢕⢕⢕⢕⢕⢕⢕⢕⢕⢕⢻⣿⣿⣿⣿⣿⣿⣿⣿⣿⣿⣿⣿⣿⣿⣿⣿⣿⣿⣿⣿⣿⣿⡇⢕⣻⣿⣿⣿⣿⣿⣿⣿⣿⣿⣿⣿⣿⣿⣿⣿⣿⣿⣿⣿⣿⣿⣿⣿⣿⣿⣿⣿⣿⣿⣿⣿⣿⣿⣿⣿⣿⣿⣿⣿⣿⣿⣿⣿⣿⣿⣿⣿⣿⣿⣿⣿⣿⣿⣿⣿⣿⣿⣿⣿⣿⣿⣿⣿⣿⣿⣿⣿⣿⣿⣿⣿⣿⣿⣿⣿⣿⣿⣿⣿⣿⣿⣿⣿⣿⣿⣦⡀⠀⠀⠀⠀⠘⢝⢟⢿⢿⣿⣿⣿⣿⣿⣿⣿⣿⣿⣿⣿⣿⣿⣿⣿⣿⣿⣿⣿⣿⣿⡟⢕⢕⢕⢕⢕⢕⢕⢕⢕⢕⢕⣵⣿⣿⣿⣿⡿⢕⢕⢕⢕⣱⣾⣿⡟⢕⡟⢕⢕⢕⢕⢕⢕⣱⣿⣿⣿⣿⣿⣿⡿⢕⢕⢕⢕⢕⡿⢿⢟⢝⠀</a:t>
            </a:r>
            <a:br/>
            <a:r>
              <a:t>⢕⢕⢕⢕⢕⢕⢜⢕⢕⢑⢕⢕⢕⢕⢕⢕⢕⢕⢕⢕⢕⢕⢕⢕⢕⢕⢑⢕⢕⢕⢕⢕⢕⢕⢕⢕⢕⢕⢕⢕⢕⢕⢕⢕⢕⢕⢜⣿⣿⣿⣿⣿⣿⣿⣿⣿⣿⣿⣿⣿⣿⣿⣿⣿⣿⣿⣿⣿⣿⡕⢕⣿⣿⣿⣿⣿⣿⣿⣿⣿⣿⣿⣿⣿⣿⣿⣿⣿⣿⣿⣿⣿⣿⣿⣿⣿⣿⣿⣿⣿⣿⣿⣿⣿⣿⣿⣿⣿⣿⣿⣿⣿⣿⣿⣿⣿⣿⣿⣿⣿⣿⣿⣿⣿⣿⣿⣿⣿⣿⣿⣿⣿⣿⣿⣿⣿⣿⣿⣿⣿⣿⣿⣿⣿⣿⣿⣿⣿⣿⣿⣿⣿⣿⣿⣿⣿⡿⣿⣿⣆⣥⡿⣧⢄⢁⢄⣴⣵⣼⣽⣿⣿⣿⣿⣿⣿⣿⣿⣿⣿⣿⣿⣿⣿⣿⣿⣿⢟⢕⢕⢕⢕⢕⢕⢕⢕⢕⢕⣱⣷⣿⣿⣿⣿⣿⡟⢕⡕⢕⣕⣾⣿⡿⢕⢁⡾⢕⢕⢕⢕⢕⣱⣾⣿⣿⣿⣿⣿⣿⡟⢕⢕⢕⢕⢕⢕⢕⢕⢕⢕⠀</a:t>
            </a:r>
            <a:br/>
            <a:r>
              <a:t>⢕⢕⢕⢕⢕⢕⢕⢅⢄⢕⢕⢕⢕⢕⢕⢕⢕⢕⢕⢕⢕⢕⢕⢕⢕⢕⠕⢕⢕⢀⢕⢕⢕⢕⢅⢕⢕⢕⢕⢕⢕⢕⢕⢕⢕⢕⢕⢻⣿⣿⣿⣿⣿⣿⣿⣿⣿⣿⣿⣿⣿⣿⣿⣿⣿⣿⣿⣿⣿⣧⢕⢝⣿⣿⣿⣿⣿⣿⣿⣿⣿⣿⣿⣿⣿⣿⣿⣿⣿⣿⣿⣿⣿⣿⣿⣿⣿⣿⣿⣿⣿⣿⣿⣿⣿⣿⣿⣿⣿⣿⣿⣿⣿⣿⣿⣿⣿⣿⣿⣿⣿⣿⣿⣿⣿⣿⣿⣿⣿⣿⣿⣿⣿⣿⣿⣿⣿⣿⣿⣿⣿⣿⣿⣿⠛⠛⢍⢅⢏⢙⠻⠿⣿⣿⣿⡿⣿⣯⣻⣻⣿⡿⣻⣿⡷⣕⢻⣿⣿⣿⣿⣿⣿⣿⣿⣿⣿⣿⣿⣿⣿⣿⣿⣿⡿⢏⢕⢕⢕⢕⢕⢕⢕⢕⢕⣑⣵⣿⣿⣿⣿⣿⣿⡿⢏⢕⢜⣕⣼⣿⣿⡿⢕⢕⢱⢕⢕⢕⠕⢵⣿⣿⣿⣿⣿⣿⣿⣿⢏⢕⢕⢕⣱⢵⢕⢕⢕⢕⢕⢕⠀</a:t>
            </a:r>
            <a:br/>
            <a:r>
              <a:t>⢕⢕⢕⢕⢕⢕⢑⢕⢕⢕⢕⢕⢕⢕⢕⢕⢕⢕⢕⢕⢕⢕⢕⢕⢕⠕⢕⢕⢕⢕⢕⢅⢕⢕⢕⢕⢕⢕⢕⢕⢕⢕⢕⢕⢕⢕⢕⢌⣿⣿⣿⣿⣿⣿⣿⣿⣿⣿⣿⣿⣿⣿⣿⣿⣿⣿⣿⣿⣿⣿⣧⡕⢜⢿⣿⣿⣿⣿⣿⣿⣿⣿⣿⣿⣿⣿⣿⣿⣿⣿⣿⣿⣿⣿⣿⣿⣿⣿⣿⣿⣿⣿⣿⣿⣿⣿⣿⣿⣿⣿⣿⣿⣿⣿⣿⣿⣿⣿⣿⣿⣿⣿⣿⣿⣿⣿⣿⣿⣿⣿⣿⣿⣿⣿⣿⣿⣿⣿⣿⣿⣿⣿⡿⢕⢕⢕⢕⢕⢕⢕⢕⢕⢔⢄⢅⢄⢙⢛⢛⢛⠿⠿⢛⢛⢛⢛⢻⡟⣿⣿⣿⣿⣿⣿⣿⣿⣿⣿⣿⣿⣿⣿⢟⢕⢕⢕⢕⢕⢕⢕⢕⢕⣑⣵⣿⣿⣿⣿⣿⣿⣿⢟⢝⢕⢕⢕⣵⣿⣿⣟⢏⢕⢕⢔⢕⢕⢕⢡⣶⣿⣿⣿⣿⣿⣿⣿⣿⠃⠕⢕⢕⢕⢕⢕⢕⢕⢕⣕⡱⠵⠀</a:t>
            </a:r>
            <a:br/>
            <a:r>
              <a:t>⢕⢕⢕⢕⠕⢕⢕⢕⢕⢕⢕⢕⢕⢕⢕⢕⢕⢕⢕⢕⢕⢕⢕⢕⢕⠕⢕⢕⢕⢕⢱⡗⢕⠑⠁⠀⢕⢕⢕⢕⢕⢕⢕⢕⢕⢕⢕⢕⢸⣿⣿⣿⣿⣿⣿⣿⣿⣿⣿⣿⣿⣿⣿⣿⣿⣿⣿⣿⣿⣿⣿⣯⣕⢕⢔⢝⠿⣿⣿⣿⣿⣿⣿⣿⣿⣿⣿⣿⣿⣿⣿⣿⣿⣿⣿⣿⣿⣿⣿⣿⣿⣿⣿⣿⣿⣿⣿⣿⣿⣿⣿⣿⣿⣿⣿⣿⣿⣿⣿⣿⣿⣿⣿⣿⣿⣿⣿⣿⣿⣿⣿⣿⣿⣿⣿⣿⣿⣿⣿⣿⣿⣿⡟⢕⢕⢕⢕⢕⢕⢕⢕⢕⢕⢕⢕⢕⢕⢕⢕⢕⢕⢕⢕⢕⣠⣤⣽⣏⣿⣿⣿⣿⣿⣿⣿⣿⣿⣿⣿⡿⢏⢕⢕⢕⢕⢕⢕⢕⢕⣱⣵⣾⣿⣿⣿⣿⣿⣿⣿⢟⢕⢕⢕⢕⣵⣿⣿⣿⢿⢹⢕⢕⠑⢕⢕⢕⢕⣴⣿⣿⣿⣿⣿⣿⣿⡿⢕⢕⢕⠀⠀⠀⠁⠁⠁⢕⢔⢔⢔⢕⠀</a:t>
            </a:r>
            <a:br/>
            <a:r>
              <a:t>⢕⢕⠕⢁⢕⢕⢕⢕⢕⢕⢕⢕⢕⢕⢕⢕⢕⢕⢕⢕⢕⢕⢕⢕⢕⢕⢕⢕⢑⢕⣸⢕⠐⠓⣴⣖⡕⢕⢕⢕⢕⢕⢕⢕⢕⢕⢕⢕⢕⢹⣿⣿⣿⣿⣿⣿⣿⣿⣿⣿⣿⣿⣿⣿⣿⣿⣿⣿⣿⣿⣿⣿⣿⣷⣕⡕⢕⢜⢝⢻⢿⡿⣿⣿⣿⣿⣿⣿⣿⣿⣿⣿⣿⣿⣿⣿⣿⣿⣿⣿⣿⣿⣿⣿⣿⣿⣿⣿⣿⣿⣿⣿⣿⣿⣿⣿⣿⣿⣿⣿⣿⣿⣿⣿⣿⣿⣿⣿⣿⣿⣿⣿⣿⣿⣿⣿⣿⣿⣿⣿⣿⣿⡇⢕⢕⢕⢕⢕⢕⢕⢕⢕⢕⢕⢕⢕⢕⢕⢕⢕⢕⢕⢕⠀⣿⣿⣿⣿⣿⣿⣿⣿⣿⣿⣿⣿⢿⢋⢕⢕⢕⢕⢕⢕⢕⢕⣱⣷⣿⣿⣿⣿⣿⣿⡿⢟⢝⢕⢕⢕⢕⢕⣱⡾⣳⣿⣿⡿⢕⢕⢕⢕⢕⢕⢕⢕⢠⣿⣿⣿⣿⣿⣿⣿⡿⢕⢕⠕⠁⠀⠀⠀⠀⠀⢀⢕⢕⢕⢕⢕⠀</a:t>
            </a:r>
            <a:br/>
            <a:r>
              <a:t>⢕⢕⢕⢕⢕⢕⢕⢕⢕⢕⢕⢕⢕⢕⢕⢕⢕⢕⢕⢕⢕⢕⢕⢕⢕⢕⢕⢕⢕⢕⣾⡥⣠⣿⣿⣿⣇⢕⢕⢕⢕⢕⢕⢕⢕⢕⢕⢕⢕⢕⢝⢿⣿⣿⣿⣿⣿⣿⣿⣿⣿⣿⣿⣿⣿⣿⣿⣿⣿⣿⣿⣿⣿⣿⣿⣿⣇⣕⡕⡕⢕⢕⢜⢝⢿⢿⣿⣿⣿⣿⣿⣿⣿⣿⣿⣿⣿⣿⣿⣿⣿⣿⣿⣿⣿⣿⣿⣿⣿⣿⣿⣿⣿⣿⣿⣿⣿⣿⣿⣿⣿⣿⣿⣿⣿⣿⣿⣿⣿⣿⣿⣿⣿⣿⣿⣿⣿⣿⣿⣿⣿⣿⣧⢕⢕⢕⢕⢕⢕⢕⢕⢕⢕⢕⢕⢕⢕⢕⢕⢕⢕⢕⢕⢀⣻⣿⣿⣿⣿⣿⣿⣿⣿⢟⢏⢕⢕⢕⢕⢕⢕⢕⢕⣱⣷⣿⣿⣿⣿⣿⣿⡿⢟⢝⡱⢇⢕⢕⢕⢕⢕⣼⣯⣺⣿⡟⡇⢅⢕⢕⢕⢕⢕⢕⢕⢅⣿⣿⣿⣿⣿⣿⣿⡿⢕⢕⠑⠀⠀⠀⠀⠀⠀⠀⢕⢕⢕⢕⢕⢕⠀</a:t>
            </a:r>
            <a:br/>
            <a:r>
              <a:t>⢕⢕⢕⢕⢕⢕⢕⢕⢕⢕⢕⢕⢕⢕⢕⢕⢕⢕⢕⢕⢕⢕⢕⢕⢕⢕⢕⢕⢕⢕⣿⣿⣿⣿⣿⣿⣿⢕⢕⢕⢕⢕⢕⢕⢕⢕⢕⢕⢕⢕⢕⢜⢻⣿⣿⣿⣿⣿⣿⣿⣿⣿⣿⣿⣿⣿⣿⣿⣿⣿⣿⣿⣿⣿⣿⣿⣿⣿⣿⣿⣧⣿⣷⣧⣵⣕⢕⢝⢿⣿⣿⣿⣿⣿⣿⣿⣿⣿⣿⣿⣿⣿⣿⣿⣿⣿⣿⣿⣿⣿⣿⣿⣿⣿⣿⣿⣿⣿⣿⣿⣿⣿⣿⣿⣿⣿⣿⣿⣿⣿⣿⣿⣿⣿⣿⣿⣿⣿⣿⣿⣿⣿⣿⡕⢕⢕⢕⢕⢕⢕⢕⢕⢕⢕⢕⢕⢕⢕⢕⢕⢕⢕⠑⣀⢿⣯⣽⣿⣿⣿⢿⢏⢕⢕⢕⢕⢕⢕⢕⢕⣱⣵⣿⣿⣿⣿⣿⢿⢟⢏⢕⢕⡵⢎⢕⢕⢕⢕⢕⣱⡿⠕⣾⡿⡕⢕⢕⢕⢕⢕⢕⢕⢕⢕⢕⣶⣿⣿⣿⣿⣿⣿⡿⢕⢕⠕⠀⠀⠀⠀⠀⠀⠀⢀⢕⢕⢕⢕⢕⢕⠀</a:t>
            </a:r>
            <a:br/>
            <a:r>
              <a:t>⢕⢕⢕⢕⢕⢕⢕⢕⢕⢕⢕⢕⢕⢕⢕⢕⢕⢕⢕⢕⢕⢕⢕⢕⢕⢕⢕⠕⢕⢱⣿⣿⣿⣿⣿⣿⣿⡕⢕⢕⢕⢕⢕⢕⢕⢕⢕⢕⢕⢕⢕⢕⢕⢝⣿⣿⣿⣿⣿⣿⣿⣿⣿⣿⣿⣿⣿⣿⣿⣿⣿⣿⣿⣿⣿⣿⣿⣿⣿⣿⣿⣿⣿⣷⣧⣼⡕⢑⣕⢝⢟⢿⣿⣿⣿⣿⣿⣿⣿⣿⣿⣿⣿⣿⣿⣿⣿⣿⣿⣿⣿⣿⣿⣿⣿⣿⣿⣿⣿⣿⣿⣿⣿⣿⣿⣿⣿⣿⣿⣿⣿⣿⣿⣿⣿⣿⣿⣿⣿⣿⣿⣿⣿⣿⠑⢕⢕⢕⢕⢕⢕⢕⢕⢕⢕⢕⢕⢕⢕⢕⢕⢠⣿⣿⡿⣿⢿⢟⢝⢕⢕⢕⢕⢕⢕⢕⣕⣱⣵⣿⣿⡿⢿⢟⢝⢕⢕⢕⢕⣕⡵⢏⢕⢕⢕⢕⢕⢱⣾⢻⢠⣾⢟⢕⢕⢜⢕⢕⢕⢕⢕⢕⢕⢕⢱⣿⣿⣿⣿⣿⣿⡿⠕⠑⠀⠀⠀⠀⠀⠀⠀⠀⢀⢕⢕⢕⢕⢕⢕⢕⠀</a:t>
            </a:r>
            <a:br/>
            <a:r>
              <a:t>⢕⢕⢕⢕⢕⢕⢕⢕⢕⢕⢕⢕⢕⢕⢕⢕⢕⢕⢕⢕⢕⢕⢕⢕⢕⢕⢕⢀⢕⢱⣿⣿⣿⣿⣿⣿⣿⡇⢕⢕⢕⢕⢕⢕⢕⢕⢕⢕⢕⢕⢕⢕⢕⢕⢔⢿⣿⣿⣿⣿⣿⣿⣿⣿⣿⣿⣿⣿⣿⣿⣿⣿⣿⣿⣿⣿⣿⣿⣿⣿⣿⣿⣿⣿⣿⣿⣿⣿⣷⣵⢣⡕⢕⢍⢻⣿⣿⣿⣿⣿⣿⣿⣿⣿⣿⣿⣿⣿⣿⣿⣿⣿⣿⣿⣿⣿⣿⣿⣿⣿⣿⣿⣿⣿⣿⣿⣿⣿⣿⣿⣿⣿⣿⣿⣿⣿⣿⣿⣿⣿⣿⣿⣿⣿⣿⡇⢕⢑⢕⢕⢕⢕⢕⢕⢕⢕⡔⢱⢕⢌⢰⢱⢇⢏⢝⢕⢕⢕⢕⢕⢕⢕⢕⣑⣵⡾⢿⢟⢟⢝⢕⢕⢕⢕⢕⢕⣕⣵⢞⢝⢕⢕⢕⢕⢕⢕⣵⡿⢇⠈⢾⢎⢕⠕⢕⢕⢕⢕⢕⢕⢕⠕⢕⢕⣼⣿⣿⣿⣿⣿⡿⠃⠀⠀⠀⠀⠀⠀⠀⠀⠀⠀⢕⢕⢕⢕⢕⢕⢕⢕⠀</a:t>
            </a:r>
            <a:br/>
            <a:r>
              <a:t>⢕⢕⢕⢕⢕⢕⢕⢕⢕⢕⢕⢕⢕⢕⢕⢕⢕⢕⢕⢕⢕⢕⢕⢕⢕⢕⢕⢕⢕⢸⣿⣿⣿⣿⣿⣿⣿⣧⢕⢕⢕⢕⢕⢕⢕⢕⢕⢕⢕⢕⢕⢕⢕⢕⠑⢕⢍⢿⣿⣿⣿⣿⣿⣿⣿⣿⣿⣿⣿⣿⣿⣿⣿⣿⣿⣿⣿⣿⣿⣿⣿⣿⣿⣿⣿⣿⣿⣿⣿⣷⣖⣖⣣⢕⡕⢕⢜⢜⢟⢻⢿⣿⣿⣿⣿⡿⢟⠙⢸⣿⣿⣿⣿⣿⣿⣿⣿⣿⣿⣿⣿⣿⣿⣿⣿⣿⣿⣿⣿⣿⣿⣿⣿⣿⣿⣿⣿⣿⣿⣿⣿⣿⣿⣿⣿⣿⡆⠕⠕⢕⢕⢕⢕⢕⢕⢕⢕⢕⢗⢕⢕⢕⢕⢕⢕⢕⢕⢕⢕⢵⢕⢗⡝⢝⢕⢕⢕⢕⢕⢕⢕⢕⢕⣕⣵⡾⢏⢕⢕⢕⢕⢕⢕⢕⣵⣿⢟⢕⢔⢁⢕⢜⢕⢕⢕⢕⢕⢕⢕⢕⢕⢄⢕⢡⣿⣿⣿⣿⣿⣿⠇⠀⠀⠀⠀⠀⠀⠀⠀⠀⠀⠀⠕⢕⢕⢕⢕⢕⢕⢕⠀</a:t>
            </a:r>
            <a:br/>
            <a:r>
              <a:t>⢕⢕⢕⢕⢕⢕⢕⢕⢕⢕⢕⢕⢕⢕⢕⢕⢕⢕⢕⢕⢕⢕⢕⢕⢕⢕⢕⢱⢕⣿⣿⣿⣿⣿⣿⣿⣿⣿⢕⢕⢕⢕⢕⢕⢕⢕⢕⢕⢕⢕⢕⢕⢕⢕⠀⢕⢕⢜⢻⣿⣿⣿⣿⣿⣿⣿⣿⣿⣿⣿⣿⣿⣿⣿⣿⣿⣿⣿⣿⣿⣿⣿⣿⣿⣿⣿⣿⣿⣿⣿⣿⣿⣿⣿⣿⣷⣧⣧⣥⣱⣕⡔⡕⣕⣕⣅⣴⣾⣿⣿⣿⣿⣿⣿⣿⣿⣿⣿⣿⣿⣿⣿⣿⣿⣿⣿⣿⣿⣿⣿⣿⣿⣿⣿⣿⣿⣿⣿⣿⣿⣿⣿⣿⣿⢇⣧⢕⢕⢌⢕⢕⢕⢕⢕⢕⢕⢕⢕⢕⢕⢕⢕⣕⣕⣕⣵⣵⣵⣵⣷⡾⢏⢕⢕⢕⢕⢕⢕⢕⢕⢕⣵⣾⡿⢏⢕⢕⢕⢕⢕⢕⢕⣵⣿⡿⢏⢕⢕⢕⢕⢱⢔⢸⢕⢕⢕⢕⢕⢕⢕⢕⢕⢕⣿⣿⣿⣿⣿⣿⠇⠀⠀⠀⠀⠀⠀⠀⠀⠀⠀⠀⠀⠀⢕⢕⢕⢕⢕⢕⢕⠀</a:t>
            </a:r>
            <a:br/>
            <a:r>
              <a:t>⢕⢕⢕⢕⢕⢕⢕⢕⢕⢕⢕⢕⢕⢕⢕⢕⢕⢕⢕⢕⢕⢕⢕⢕⢕⢕⠕⠅⢕⣿⣿⣿⣿⣿⣿⣿⣿⣿⢕⢕⢕⢕⢕⢕⢕⢕⢕⢕⢕⢕⢕⢕⢕⢕⠀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⣶⣽⣨⣡⠕⢕⢑⣴⣱⣼⣿⣿⣿⣿⣿⣿⣿⣿⣿⣿⡿⢏⢕⢕⢕⢕⢕⢕⢕⣕⣵⣾⡿⢟⢕⢕⢕⢕⢕⢕⢕⢕⣵⣿⣿⢟⢕⢕⢕⢕⢕⢕⢅⢱⢕⢕⢕⢕⢕⢕⢕⢕⢕⢕⣼⣿⣿⣿⣿⣿⢏⠀⠀⠀⠀⠀⠀⠀⠀⠀⠀⠀⠀⠀⠀⢕⢕⢕⢕⢕⢕⢕⠀</a:t>
            </a:r>
            <a:br/>
            <a:r>
              <a:t>⢕⢕⢕⢕⢕⢕⢕⢕⢕⢕⢕⢕⢕⢕⢕⢕⢕⢕⢕⢕⢕⢕⢕⢕⢕⢕⢀⢕⢕⣿⣿⣿⣿⣿⣿⣿⣿⣿⡇⢕⢕⢕⢕⢕⢕⢕⢕⢕⢕⢕⢕⢕⢕⢕⢔⢕⢕⢕⢕⢕⢜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⢕⢕⢕⢕⣱⣷⣿⢿⢏⢕⢕⢕⢕⢕⢕⢕⢕⢕⣵⣿⣿⡿⢏⢕⢕⢕⢕⢕⢕⢕⢱⢕⢕⢕⢕⢕⢕⢕⢕⢕⢕⢸⣿⣿⣿⣿⣿⡟⠀⠀⠀⠀⠀⠀⠀⠀⠀⠀⠀⠀⠀⠀⡕⢕⢕⢕⢕⢕⢕⢕⠀</a:t>
            </a:r>
            <a:br/>
            <a:r>
              <a:t>⢕⢕⢕⢕⢕⢕⢕⢕⢕⢕⢕⢕⢕⢕⢕⢕⢕⢕⢕⢕⢕⢕⢕⢕⢕⢕⢕⢕⢕⣿⣿⣿⣿⣿⣿⣿⣿⣿⡇⢕⢕⢕⢕⢕⢕⢕⢕⢕⢕⢕⢕⢕⢕⢕⢕⢕⢕⢕⢕⢕⢕⢕⢌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⢕⢕⢕⣱⣵⣾⢿⢟⢝⢕⢕⢕⢕⢕⢕⢕⢕⢕⢕⣱⣾⣿⣿⡿⢕⢕⢕⢕⢕⢕⢕⢕⢕⡜⢕⢕⢕⢕⢕⢕⢕⢕⢕⢕⢸⣿⣿⣿⣿⡟⠀⠀⠀⠀⠀⠀⠀⠀⠀⠀⠀⠀⠀⠀⠀⣽⢕⢕⢕⢕⢕⢕⢕⠀</a:t>
            </a:r>
            <a:br/>
            <a:r>
              <a:t>⢕⢕⢕⢕⢕⢕⢕⢕⢕⢕⢕⢕⢕⢕⢕⢕⢕⢕⢕⢕⢕⢕⢕⢕⢕⢕⢡⢕⢸⣿⣿⣿⣿⣿⣿⣿⣿⣿⡇⢕⢕⢕⢕⢕⢕⢕⢕⢕⢕⢕⢕⢕⢕⢕⢕⢕⢕⢕⢕⢕⢕⢕⢕⢜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⢝⢕⢕⢕⢕⣕⣵⣵⣾⢿⢟⢝⢕⢕⢕⢕⢕⢕⢕⢕⢕⢕⢕⢕⢕⣱⣿⣿⣿⢟⢕⢕⢕⢕⢕⢕⢱⢕⢕⣨⢇⢕⢕⢕⢕⢕⢕⢕⢕⢕⢕⢸⣿⣿⣿⡿⠁⠀⠀⠀⠀⠀⠀⠀⠀⠀⠀⠀⠀⠀⠀⢔⣿⡇⢕⢕⢕⢕⢕⢕⠀</a:t>
            </a:r>
            <a:br/>
            <a:r>
              <a:t>⠑⠕⠕⠕⢕⢕⢕⢕⢕⢕⢕⢕⢕⢕⢕⢕⢕⢕⢕⢕⢕⢕⢕⢕⢕⠑⢱⢕⢸⣿⣿⣿⣿⣿⣿⣿⣿⣿⡇⢕⢕⢕⢕⢕⢕⢕⢕⢕⢕⢕⢕⢕⢕⠀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⢟⢏⢡⢔⡕⢕⣕⣕⣵⣷⢿⠿⢛⢝⢕⢺⢏⢕⢕⢕⢕⢕⢕⢕⢕⢕⢕⢕⢕⣱⣾⣿⣿⣿⢏⢕⢕⢕⢕⢕⠕⢕⢕⢕⢱⣿⢕⢕⢕⢕⢕⢕⢕⢕⢕⢕⢕⢸⣿⣿⣿⢕⢅⠀⠀⠀⠀⠀⠀⠀⠀⠀⠀⠀⠀⠀⠀⢸⣿⣷⢕⢕⢕⢕⢕⢕⠀</a:t>
            </a:r>
            <a:br/>
            <a:r>
              <a:t>⠀⠀⠀⠀⠀⠀⠀⠀⠁⠁⠁⠁⠑⠐⠑⠕⠕⠕⢕⢕⢕⢕⢕⢕⢕⢔⡇⢕⣿⣿⣿⣿⣿⣿⣿⣿⣿⣿⣿⢕⢕⢕⢕⢕⢕⢕⢕⢕⢕⢕⢕⢕⢕⢕⢕⢕⢕⢕⢕⢕⢕⢕⢕⢕⢕⢕⢕⠻⣿⣿⣿⣿⣿⣿⣿⣿⣿⣿⣿⣿⣿⣿⣿⣿⣿⣿⣿⣿⣿⣿⣿⣿⣿⣿⣿⣿⣿⣿⣿⣿⣿⣿⣿⣿⣿⣿⣿⣿⣿⣿⣿⣿⣿⣿⣿⣿⣿⣿⣿⣿⣿⣿⣿⣿⣿⣿⣿⣿⣿⣿⣿⣿⣿⣿⣿⣿⣿⣿⣿⣿⣿⣿⣿⣿⣟⣟⡟⢟⠯⢭⢽⢿⢧⢷⢵⢮⠷⠟⢛⢋⢍⢅⢔⢔⢕⢕⢕⢕⠕⢕⢕⢕⢕⢕⢕⢕⢕⢕⢕⢕⢕⢕⣴⣿⣿⣿⡟⢕⢕⢕⢕⢕⢕⢕⢕⢕⢕⢕⣼⡏⢕⢕⢕⢕⢕⢕⢕⢕⢕⢕⢕⢸⣿⣿⢇⢕⢕⠀⠀⠀⠀⠀⠀⠀⠀⠀⠀⠀⠀⠀⠀⢸⣿⣿⡕⢕⢕⢕⢕⢕⠀</a:t>
            </a:r>
            <a:br/>
            <a:r>
              <a:t>⠀⠀⠀⠀⠀⠀⠀⠀⠀⠀⠀⠀⠀⠀⠀⠀⠀⠀⠀⠀⠁⠁⠑⠑⠑⢰⡕⢕⣿⣿⣿⣿⣿⣿⣿⣿⣿⣿⣿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⢿⢏⢕⢕⢕⢕⢕⢕⢕⢕⢕⢕⢕⢕⢑⢕⢕⢕⢕⢕⢕⢕⢕⢕⢕⢕⢕⣵⣿⣿⣿⣿⢏⢕⢕⢕⢕⢕⢕⢕⢕⢕⢕⢕⢰⣿⡇⢕⢕⢕⢕⢕⢕⢕⢕⢕⢕⢕⢸⣿⢇⢕⢕⢕⠀⠀⠀⠀⠀⠀⠀⠀⠀⠀⠀⠀⠀⠀⢸⣿⣿⣇⢕⢕⢕⢕⢕⠀</a:t>
            </a:r>
            <a:br/>
            <a:r>
              <a:t>⠀⠀⠀⠀⠀⠀⠀⠀⠀⠀⠀⠀⠀⠀⠀⠀⠀⠀⠀⠀⠀⠀⠀⠀⠀⣼⢕⢰⣿⣿⣿⣿⣿⣿⣿⣿⣿⣿⣿⡕⢕⢕⢕⢕⢕⢕⢕⢕⢕⢕⢕⢕⢕⢁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⢟⢏⢕⢕⢕⢕⢕⢕⢕⢕⢕⢕⢕⢕⢕⠕⢄⢕⢕⢕⢕⢕⢕⢕⢕⢕⢕⢕⢑⣼⣿⣿⣿⣿⢏⢕⢕⢕⢕⠕⢕⡕⢕⢕⢕⢕⢱⣿⣿⢇⢕⢕⢕⢕⢕⢕⢕⢕⢕⢕⢕⢸⡏⢕⢕⢕⢕⠀⠀⠀⠀⠀⠀⠀⠀⠀⠀⠀⠀⠀⠀⢸⣿⣿⣿⢕⢕⢕⢕⢕⠀</a:t>
            </a:r>
            <a:br/>
            <a:r>
              <a:t>⠀⠀⠀⠀⠀⠀⠀⠀⠀⠀⠀⠀⠀⠀⠐⠒⠓⠂⠀⠀⠀⠀⠀⠀⠀⠓⠑⠘⠛⠛⠛⠛⠛⠛⠛⠛⠛⠛⠛⠃⠑⠑⠑⠑⠑⠑⠑⠑⠑⠑⠑⠑⠑⠁⠑⠑⠑⠑⠑⠑⠑⠑⠑⠑⠑⠑⠑⠑⠑⠑⠑⠙⠛⠛⠛⠛⠛⠛⠛⠛⠛⠛⠛⠛⠛⠛⠛⠛⠛⠛⠛⠛⠛⠛⠛⠛⠛⠛⠛⠛⠛⠛⠛⠛⠛⠛⠛⠛⠛⠛⠛⠛⠛⠛⠛⠛⠛⠛⠛⠛⠛⠛⠛⠛⠛⠛⠛⠛⠛⠛⠛⠛⠛⠛⠛⠛⠛⠛⠛⠛⠛⠛⠛⠛⠛⠛⠛⠛⠙⠑⠑⠑⠑⠑⠑⠑⠑⠑⠑⠑⠑⠑⠑⠑⠑⠑⠑⠑⠑⠑⠑⠑⠑⠑⠑⠑⠑⠑⠛⠛⠛⠛⠛⠛⠓⠛⠒⠃⠓⠚⠒⠑⠑⠑⠐⠓⠛⠛⠛⠑⠑⠑⠑⠑⠑⠑⠑⠑⠑⠑⠑⠘⠑⠑⠑⠑⠑⠀⠀⠀⠀⠀⠀⠀⠀⠀⠀⠀⠀⠀⠀⠘⠛⠛⠛⠃⠑⠑⠑⠑⠀</a:t>
            </a:r>
            <a:br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⣥⣶⣿⡿⢿⢟⢟⢕⢕⢕⢕⠕⢕⢼⢟⢟⢜⣼⢸⢕⢏⢕⢕⢘⢇⣿⣿⣿⣿⣿⢇⢕⠕⢝⢹⣿⡟⢜⢹⣿⣿⣿⣿⣿⢏⢕⢕⢕⢕⢕⢜⢔⢅⢟⢻⢿⣷⣵⡕⢕⢕⢜⢝⢻⣿⣿⣿⣷⢸⡕⢿⣿⣿⣿⣿⣿⣿⣿⣿⣿⣿⣿⣿⣿⣿⣿⣿⣿⣿⣿⣿⣿⣧⡕⢸⣿⣿⣿⡿⢕⢱⣿⣿⣿⣿⣿⣿⣿⣿⢸⣿⣿⣿⣿⣿⣿⣿⡇⡸⣿⡿⣿⣿⣿⣿⣿⣿⣿⣿⣿⣿⣿⣿⣿⣿⣿⣿⣿⣿⣿⣿⣿⣿⣿⣿⣿⣿⣿⣿⣿⣿⣿⣿⣿⣿⣿⣿⣿⣿⣿⣿⣿⣿⣿⢇⢕⢕⢕⢕⢕⢕⢕⢕⢕⢕⢕⢕⢕⢕⢕⢕⢕⢕⢕⢱⣿⣿⣿⣿⣿⣿⣿⣿⣷⣔⠀⠁⠕⢕⢕⢕⢕⢕⢕⢕⢕⢕⢕⢕⢕⢕⢕⢕⢕⢕⢕⢕⢕⢕⢕⢕⢕⢕⢕⢕⢕⢕⢕⢕⢕⢕⢕⢕⢕⢸⣿⣿⣿⣿⠀</a:t>
            </a:r>
            <a:br/>
            <a:r>
              <a:t>⡿⢏⢝⢕⢕⢕⢕⢕⢕⢕⢕⢕⢕⢕⢕⢕⣱⣿⣿⢜⢕⢕⢕⢅⢕⢕⣿⣿⣿⡽⢇⢕⢕⢕⢕⢕⣿⢕⢕⢘⣿⣿⣿⣿⢇⢕⢕⢕⢕⢕⢕⢕⢕⢕⢕⢕⢕⢕⢕⢕⢕⢕⢕⢕⢕⢕⢝⢻⣿⣧⢇⢳⣜⡝⢻⣿⣿⣿⣿⣿⣿⣿⣿⣿⣿⣿⣿⣿⣿⣿⣿⣿⣿⣿⣇⢸⣿⣿⣿⡇⢕⣿⣿⣿⣿⣿⣿⣿⣿⣿⢸⣿⣿⣿⣿⣿⣿⣿⡇⡿⢕⢔⣹⣿⣿⣿⣿⣿⣿⣿⣿⣿⣿⣿⣿⣿⣿⣿⣿⣿⣿⣿⣿⣿⣿⣿⡟⣿⣿⣿⣿⣿⣿⣿⣿⣿⣿⣿⣿⣿⣿⣿⣿⣿⢇⢕⢕⢕⢕⢕⢕⢕⢕⢕⢕⢕⢕⢕⢕⢕⢕⢕⢕⢕⢕⣿⣿⣿⣿⣿⣿⣿⣿⣿⣿⣿⣷⣔⢀⠀⠁⠕⢕⢕⢕⢕⢕⢕⢕⢕⢕⢕⢕⢕⢕⢕⢕⢕⢕⢕⢕⢕⢕⢕⢕⢕⢕⢕⢕⢕⢕⢕⢕⢕⢕⢸⣿⣿⣿⣿⠀</a:t>
            </a:r>
            <a:br/>
            <a:r>
              <a:t>⣕⠕⢕⢕⢕⢕⢕⢕⢕⢕⢕⢕⢕⢕⢕⣵⣿⣿⢏⢕⢕⢕⢕⢕⢕⢕⣿⣾⣿⣟⢕⢕⢕⢕⢕⢕⢕⢕⢕⠴⣿⣿⣿⢟⢕⢕⢕⢕⢕⢕⢕⢕⢕⢕⢕⢕⢕⢕⢕⢕⢕⢕⢕⢕⢕⢕⢕⢕⢜⢟⢾⣸⣿⣿⣷⣕⡝⢻⣿⣿⣿⣿⣿⣿⣿⣿⣿⣿⣿⣿⣿⣿⣿⣿⣿⢸⣿⣿⣿⢕⢱⣝⡻⢿⣿⣿⣿⣿⣿⣿⢸⣿⣿⣿⣿⣿⣿⣿⢕⢕⢕⢕⢸⣿⣿⣿⣿⣿⣿⣿⣿⣿⣿⣿⣿⣿⣿⣿⣿⣿⣿⣿⣿⣿⣿⣿⢀⣿⣿⣿⣿⣿⣿⣿⣿⣿⣿⣿⣿⣿⣿⣿⣿⢇⢕⢕⢕⢕⢕⢕⢕⢕⢕⢕⢕⢕⢕⢕⢕⢕⢕⢕⢕⢕⣾⣿⣿⣿⣿⣿⣿⣿⣿⣿⣿⣿⣿⣿⣿⣧⣄⣄⡀⠁⠁⠑⠕⠕⠕⠕⠕⢑⡕⢕⢜⢕⢕⢕⢕⢕⢕⢕⢕⢕⢕⢕⢕⢕⢕⡕⢕⢕⢕⢕⢕⣿⣿⣿⣿⣿⠀</a:t>
            </a:r>
            <a:br/>
            <a:r>
              <a:t>⡿⢕⢕⢕⢕⢕⢕⢕⢕⢕⢕⢕⢕⣱⣾⣿⡿⢇⢕⢕⢕⢕⠕⢕⢕⢕⢸⣿⣿⡯⢕⢕⢕⢕⢕⢕⢕⢕⢕⢕⢿⣿⡟⢕⢕⢕⢕⢕⢕⢕⢕⢕⢕⢕⢕⢕⢕⢕⢕⢕⢕⢕⢕⢕⢕⢕⢕⢕⢕⢕⢕⢝⢿⣿⣿⣿⣿⣧⣜⢝⢿⣿⣿⣿⣿⣿⣿⣿⣿⣿⣿⣿⣿⣿⣿⢸⣿⣿⣿⢕⢜⢿⣿⣧⣝⢻⣿⣿⣿⣿⡕⣿⣿⣿⣿⣿⣿⣿⢱⢜⢕⠑⣸⣿⣿⣿⣿⣿⣿⣿⣿⣿⣿⣿⣿⣿⣿⣿⣿⣿⣿⣿⣿⣿⣿⡟⢕⣿⣿⣿⣿⣿⣿⣿⡟⣿⣿⣿⣿⣿⣿⣿⢇⢕⢕⢕⢕⢕⢕⢕⢕⢕⢕⢕⢕⢕⢕⢕⢕⢕⢕⢕⢕⣾⣿⣿⣿⣿⣿⣿⣿⣿⣿⣿⣿⣿⣿⣿⣿⣿⣿⣿⣿⣿⣷⣶⣷⣷⣷⣷⡿⢟⢕⢕⢕⢕⢕⢕⢕⢕⢕⢕⢕⢕⢕⢕⢕⢕⣼⡇⢕⢕⢕⢕⢕⣿⣿⣿⣿⣿⠀</a:t>
            </a:r>
            <a:br/>
            <a:r>
              <a:t>⠕⢕⢕⢕⢕⢕⢕⢕⢕⢕⢕⢕⣵⣿⣿⡿⢏⢕⢕⢕⢕⢕⠅⢇⢕⢕⢸⢼⣽⢇⢕⢕⢕⢕⢕⢕⢕⢕⢕⢈⠀⢹⡌⢕⢕⢕⢕⢕⢕⢕⢕⢕⢕⠕⢄⢄⢄⢔⢄⢅⢅⢅⢑⢕⢕⢕⢕⢕⢕⢕⢕⢕⢕⢝⢻⣿⣿⣿⣿⣷⣵⡜⢻⢿⣿⣿⣿⣿⣿⣿⣿⣿⣿⣿⣿⡜⣿⣿⡏⢕⣿⣧⡝⢹⢿⡿⢇⢝⢟⢻⢇⢻⣿⣿⣿⣿⣿⣿⢄⡇⠀⠑⣿⣿⣿⣿⣿⢹⣿⣿⣿⣿⣿⣿⣿⣿⣿⣿⣿⣿⣿⣿⣿⣿⡟⢕⢕⢾⣿⣿⣿⣿⣿⣿⡇⣿⣿⣿⣿⣿⣿⢏⢕⢕⢕⢕⢕⢕⢕⢕⢕⢕⢕⢕⢕⢕⢕⢕⢕⢕⢕⢕⣼⣿⣿⣿⣿⣿⣿⣿⣿⣿⣿⣿⣿⣿⣿⣿⣿⣿⣿⣿⣿⣿⣿⣿⣿⣿⣿⢟⢕⢕⢕⢕⢕⢕⢕⢕⢕⢕⢕⢕⢕⢕⢕⢕⢕⣼⣿⢕⢕⢕⢕⢕⢰⣿⣿⣿⣿⣿⠀</a:t>
            </a:r>
            <a:br/>
            <a:r>
              <a:t>⢕⢕⢕⢕⢕⢕⢕⢕⢕⢕⢱⣾⣿⣿⡟⢕⢕⢕⢕⢕⢕⢕⢕⢕⢕⢕⢕⣹⣳⢇⢕⢕⣕⡕⢕⢕⢕⢕⢕⢕⢰⣿⢇⢕⢕⢕⢕⢕⢕⢕⢕⢕⢕⢄⢕⢕⢕⢕⢕⢕⢕⢕⢕⢕⠕⢕⢕⢕⢕⢕⢕⢕⢕⢕⢕⢜⢻⣿⣿⣿⣿⣿⣧⡕⢝⢿⣿⣿⣿⣿⣿⣿⣿⣿⣿⡇⣿⣿⡇⢸⣿⣿⣿⣷⣵⣵⣵⣵⣕⣕⣱⢸⣿⣿⣿⣿⣿⣿⢕⢧⠀⢰⣿⣿⣿⣿⣿⢺⣿⣿⣿⣿⣿⣿⣿⣿⣿⣿⣿⣿⣿⣿⣿⣿⡇⢕⢕⢘⣿⣿⣿⣿⣿⣿⢱⣿⣿⣿⣿⣿⡏⢕⢕⢕⢕⢕⢕⢕⢕⢕⢕⢕⢕⢕⢕⢕⢕⢕⢕⢕⢕⣼⣿⣿⣿⣿⣿⣿⣿⣿⣿⣿⣿⣿⣿⣿⣿⣿⣿⣿⣿⣿⣿⣿⣿⣿⣿⣿⢏⢕⢕⢕⢕⢕⢕⢕⢕⢕⢕⢕⢕⢕⢕⢕⢕⢕⣱⣿⢏⢕⢕⢕⢕⢕⣿⣿⣿⣿⣿⣿⠀</a:t>
            </a:r>
            <a:br/>
            <a:r>
              <a:t>⢕⢕⢕⢕⢕⢕⢕⢕⢕⣵⣿⣿⣿⢏⢕⢕⢕⢕⢕⢕⢕⣵⡇⢕⢕⢕⢕⢿⣿⡇⢕⢕⣿⣿⣕⡕⢕⢕⢕⢕⢌⣷⢕⢕⢕⢕⢕⢕⢕⢕⢕⢕⢕⣱⣵⣱⣵⣕⣑⣓⣵⣵⣵⠵⣑⡑⢕⡕⡑⡕⠕⢕⢕⢕⢕⢕⢕⢌⠝⢿⣿⣿⣿⣿⣧⡕⢝⢹⢿⣿⣿⣿⣿⣿⣿⣿⢸⣿⡇⢸⣿⣿⣿⣿⣿⣿⣿⣿⣿⣿⣿⢜⣿⣿⣿⣿⣿⣿⡇⣶⣦⣾⣿⣿⣿⣿⣿⢕⣿⣿⣿⣿⣿⣿⣿⣿⣿⣿⣿⣿⣿⣿⣿⣿⡇⢕⢕⢕⣿⣿⣿⣿⣿⡇⢸⣿⣿⣿⣿⡿⢕⢕⢕⢕⢕⢕⢕⢕⢕⢕⢕⢕⢕⢕⢕⢕⢕⢕⢕⢕⣼⣿⣿⣿⣿⣿⣿⣿⣿⣿⣿⣿⣿⣿⣿⣿⣿⣿⣿⣿⣿⣿⣿⣿⣿⣿⣿⡿⢕⢕⢕⢕⢕⢕⢕⢕⢕⢕⢕⢕⢕⢕⡕⢕⢕⢱⣿⡿⢕⢕⢕⢕⢕⣸⣿⣿⣿⣿⣿⣿⠀</a:t>
            </a:r>
            <a:br/>
            <a:r>
              <a:t>⢕⢕⢕⢕⢕⢕⢕⣱⣾⣿⣿⣿⢏⢕⢕⢕⢕⢕⢕⣵⣿⡿⢕⢕⢕⢕⢕⢸⣿⡇⢕⢕⢸⣿⣿⣿⣷⡕⢕⢕⢕⢘⢕⢕⢕⢕⢕⢕⢕⢕⢕⢕⢕⣿⣿⣿⣿⣿⣿⣿⣿⣿⣿⣿⣷⣿⣼⡗⢎⣁⣄⢕⠕⢕⢕⢕⢕⢕⢕⠅⠙⠿⣿⣿⣿⣿⣧⡕⢜⢹⣿⣿⣿⣿⣿⣿⡾⣿⡇⢸⣿⣿⣿⣿⣿⣿⣿⣿⣿⣿⣿⣇⢳⣿⣿⣿⣿⣿⡇⢿⣿⣿⣿⣿⣿⣿⣿⡇⣿⣿⣿⣿⣿⣿⣿⣿⣿⣿⣿⣿⣿⣿⣿⣿⢇⢕⢕⢕⣿⣿⣿⡿⡟⢕⢸⣿⣿⣿⣿⢇⢕⢕⢕⢕⢕⢕⢕⢕⢕⢕⢕⢕⢕⢕⢕⢕⢕⢕⢕⣱⣿⣿⣿⣿⣿⣿⣿⣿⣿⣿⣿⣿⣿⣿⣿⣿⣿⣿⣿⣿⣿⣿⣿⣿⣿⣿⣿⢇⢕⢕⢕⢕⢕⢕⢕⢕⢕⢕⢕⢕⢕⢰⡇⢕⢱⣿⣿⢇⢕⢕⢕⢕⢕⣿⣿⣿⣿⣿⣿⣿⠀</a:t>
            </a:r>
            <a:br/>
            <a:r>
              <a:t>⢕⢕⢕⢕⢕⢕⣼⣿⣿⣿⣿⡟⢕⢕⢕⢕⢕⣵⣿⣿⣿⢏⢕⢕⢕⢕⢕⢜⣿⡇⢕⢕⢜⣿⣿⣿⣿⣿⣷⡕⢕⢕⢕⢕⢕⢕⢕⢕⢕⢕⢕⢕⣸⣿⣿⣿⣿⣿⣿⣿⣿⣿⣿⣿⣿⣿⡿⣿⣿⣿⡟⢕⢔⢀⠑⠕⢕⢕⢅⠀⠀⠀⠘⢻⣿⣿⣿⡗⢕⢕⢜⢹⣿⣿⣿⣿⣿⣿⡇⢸⣿⣿⣿⣿⣿⣿⣿⣿⣿⣿⣿⣿⡜⢜⡽⣿⣿⣿⣇⢸⣿⣿⣽⣿⣿⣿⣿⡇⣿⣿⣿⣿⣿⣿⣿⣿⣿⣿⣿⣿⣿⣿⣿⣿⢕⢕⢕⢱⢉⢉⢉⠙⢕⢕⢸⣿⣿⣿⣿⢕⢕⢕⢕⢕⢕⢕⢕⢕⢕⢕⢕⢕⢕⢕⢕⢕⢕⢕⣱⣿⣿⣿⣿⣿⣿⣿⣿⣿⣿⣿⣿⣿⣿⣿⣿⣿⣿⣿⣿⣿⣿⣿⣿⣿⣿⣿⡿⢕⢕⢕⢕⢕⢕⢕⢕⢕⢕⢕⢕⠕⣴⣿⡕⢕⣾⣿⡿⢕⢕⢕⢕⢕⢸⣿⣿⣿⣿⣿⣿⣿⠀</a:t>
            </a:r>
            <a:br/>
            <a:r>
              <a:t>⢕⢕⣱⢕⣵⣿⣿⣿⣿⣿⡟⢕⢕⢕⢕⣥⣿⡟⢻⣿⡏⢕⢕⢕⢕⢕⢕⢕⢸⡇⢕⢕⢕⢿⣿⣿⣿⣿⣿⣷⡕⢕⢕⢕⢕⢕⢕⠕⣕⣵⡇⢕⣿⣿⣿⣿⣿⣿⣿⣿⣿⣿⣿⣿⣿⢟⠁⠙⢿⣿⣿⣿⣷⣴⣄⢀⠁⠑⠑⠀⠀⠀⠀⠀⠘⢻⣿⣿⡣⢕⢕⢕⢜⢻⣿⣿⣿⣯⣿⢸⣿⣿⣿⣿⣿⣿⣿⣿⣿⣿⣿⣿⣧⢔⢳⣿⣯⣿⣿⢕⢫⣿⣿⣿⣿⣿⣿⡇⢹⣿⣿⣿⣿⣿⣿⣿⣿⣿⣿⣿⣿⣿⣿⣿⢕⢕⢕⢘⢕⢕⢕⢕⢕⢕⣘⡿⣿⣿⡇⢕⢕⢕⢕⢕⢕⢕⢕⢕⢕⢕⢕⢕⢕⢕⢕⢕⢕⣱⣿⣿⣿⣿⣿⣿⣿⣿⣿⣿⣿⣿⣿⣿⣿⣿⣿⣿⣿⣿⣿⣿⣿⣿⣿⣿⣿⣿⢇⢕⢕⢕⢕⢕⢕⢕⢕⢕⢕⢕⢱⣾⣿⣿⢑⣾⣿⣿⡇⢕⢕⢕⢕⢑⣿⣿⣿⣿⣿⣿⣿⣿⠀</a:t>
            </a:r>
            <a:br/>
            <a:r>
              <a:t>⣵⢟⣱⣾⣿⣿⣿⣿⡿⢏⢕⢕⢕⣵⣿⡿⢕⢕⣿⡟⢕⢕⢕⢕⢕⢕⢕⢕⢕⢇⢕⢕⢕⢸⣿⣿⣿⣿⣿⣿⡇⢕⢕⢕⢕⢕⣕⣿⣿⣿⣇⢸⣿⣿⣿⣿⣿⣿⣿⣿⣿⣿⣿⣿⡟⠁⠀⠀⢀⢕⢜⢝⠉⠁⠀⠀⠀⢀⠄⢀⠀⠀⠀⠀⠀⠀⠝⢿⣿⡮⢕⢕⢕⢕⢜⢻⣿⣿⡿⡕⣿⣿⣿⣿⣿⣿⣿⣿⣿⣿⣿⣿⣿⣇⢩⠪⣧⡟⣿⡇⢜⢿⣿⣿⣿⣿⣿⡇⢘⣿⣿⣿⣿⣿⣿⣿⣿⣿⣿⣿⣿⣿⣿⣿⡕⢕⢕⢕⢕⢕⢕⢕⢕⢕⢾⣹⢻⣹⢕⢕⢕⢕⢕⢕⠕⣱⡇⢕⢕⢕⢕⢕⢕⢕⢕⢕⣱⣿⣿⣿⣿⣿⣿⣿⣿⣿⣿⣿⣿⣿⣿⣿⣿⣿⣿⣿⣿⣿⣿⣿⣿⣿⣿⣿⣿⡿⢕⢕⢕⢕⢕⢕⢕⢕⢕⢕⢕⢡⣿⣿⣿⣿⣿⣿⣿⣿⢕⢕⢕⢕⢕⣼⣿⣿⣿⣿⣿⣿⣿⣿⠀</a:t>
            </a:r>
            <a:br/>
            <a:r>
              <a:t>⣣⣾⣿⣿⣿⣿⡿⢏⢕⢕⢕⢡⣿⡿⢏⢕⢕⣸⡿⢕⢕⢕⢕⢕⢕⢕⢕⢕⢕⢜⢕⢕⢕⣕⢻⣿⣿⣿⣿⣿⣿⢕⢕⢕⢕⢡⣿⣿⣿⣿⣿⣸⣿⣿⣿⣿⣿⣿⣿⣿⣿⣿⣿⡿⠑⠀⢀⢔⢕⢕⢕⠁⠀⠀⢀⢔⢕⢕⠕⠑⠐⠀⠀⠀⠀⠀⠐⢘⠻⣿⣇⢕⢕⢕⢕⢕⢹⣿⣷⡕⢹⣿⣿⣿⣿⣿⣿⣿⣿⣿⣿⣿⣿⣿⡇⢱⢜⢾⢷⣧⢕⢜⣿⣿⣿⣿⣿⣿⢕⢹⣿⣿⣿⣿⣿⣿⣿⣿⣿⣿⣿⣿⣿⣿⢕⢕⢕⢕⢕⢕⢕⢕⢕⢕⢇⡏⣎⢇⢕⢕⢕⢕⢕⢕⡣⣽⢇⢕⢕⢕⢕⢕⢕⢕⢕⣱⣿⣿⣿⣿⣿⣿⣿⣿⣿⣿⣿⣿⣿⣿⣿⣿⣿⣿⣿⣿⣿⣿⣿⣿⣿⣿⣿⣿⣿⢇⢕⢕⢕⢕⢕⢕⢕⢕⢕⢕⢱⣿⣿⣿⣿⣿⣿⣿⣿⡏⢕⢕⢕⢕⢸⣿⣿⣿⣿⣿⣿⣿⣿⡟⠀</a:t>
            </a:r>
            <a:br/>
            <a:r>
              <a:t>⣿⣿⣿⣿⡿⢏⢕⢕⢕⢕⢱⣿⢏⢕⢕⢕⢕⣿⢇⢕⢕⢕⢕⢕⢕⢕⢕⢕⢕⢕⢕⢕⣱⣿⢕⢻⣿⣿⣿⣿⣿⣇⢕⢕⢜⣾⣿⣿⣿⣿⣿⣿⣿⣿⣿⣿⣿⣿⣿⣿⣿⣿⣿⢇⠀⢄⢕⢕⢕⢕⠁⠀⢀⢕⢕⢕⢕⠁⠀⠀⠀⠀⠀⠀⠀⠀⠀⠑⢔⠝⣯⣧⠡⢕⢕⢕⢕⢹⣿⣿⣷⣿⣿⣿⣿⣿⣿⣿⣿⣿⣿⣿⣿⣿⣿⡜⢼⢕⣿⣿⢕⣕⢸⣿⣿⣿⣿⣿⡇⢕⣻⣿⣿⣿⣿⣿⣿⣿⣿⣿⣿⣿⣿⣿⢇⢕⢕⢕⢕⢕⢕⢕⢕⢕⠇⢸⢎⢕⢕⢕⢕⢱⣿⣺⣿⡟⢕⢕⢕⢕⢕⢕⢕⢕⣱⣿⣿⣿⣿⣿⣿⣿⣿⣿⣿⣿⣿⣿⣿⣿⣿⣿⣿⣿⣿⣿⣿⣿⣿⣿⣿⣿⣿⣿⡟⢕⢕⢕⢕⢕⢕⢕⢕⢕⢕⢕⣿⣿⣿⣿⣿⣿⣿⣿⡿⢕⢕⢕⢕⢕⣿⣿⣿⣿⣿⣿⣿⣿⡿⢱⠀</a:t>
            </a:r>
            <a:br/>
            <a:r>
              <a:t>⣿⣿⡿⢟⢕⢕⣕⣡⡇⢕⡞⢕⢕⢕⢕⢕⣸⡇⢕⢕⢕⢕⢕⢕⢕⢕⢕⢕⢕⢕⢕⣱⣿⡯⢸⡜⢿⣿⣿⣿⣿⣿⡕⢕⢸⣿⣿⣿⣿⣿⣿⣿⣿⣿⣿⣿⣿⣿⣿⣿⣿⣿⣿⠑⠀⢕⢕⢕⢕⢕⢀⢀⢕⢕⢕⢕⠕⠀⠀⢄⢀⠀⠀⠀⠀⠀⠀⠀⠕⢕⢘⢻⣧⢕⡕⢕⢱⣕⢝⣿⣿⣿⣿⣿⣿⣿⣿⣿⣿⣿⣿⣿⣿⣿⣿⣿⣼⡕⣵⣿⡇⢻⣕⢹⣿⣿⣿⣿⣇⢕⢸⣿⣿⣿⣿⣿⣿⣿⣿⣿⣿⣿⣿⣿⡇⢕⢕⢕⢕⢕⢕⢕⢕⠕⠸⢁⢕⢕⢕⢕⢱⣿⣿⣿⣿⢇⢕⢕⢕⢕⢕⢕⢕⣱⣿⣿⣿⣿⣿⣿⣿⣿⣿⣿⣿⣿⣿⣿⣿⣿⣿⣿⣿⣿⣿⣿⣿⣿⣿⣿⣿⣿⣿⣿⢇⢕⢕⢕⢕⢕⢕⢕⢕⢕⢕⣾⣿⣿⣿⣿⣿⣿⣿⣿⢇⢕⢕⢕⢕⣼⣿⣿⣿⣿⣿⣿⣿⣿⢇⣿⠀</a:t>
            </a:r>
            <a:br/>
            <a:r>
              <a:t>⡿⢟⢕⢕⣕⣾⣿⣿⡇⢕⢕⢕⢕⢕⢕⢱⡟⢕⢕⢕⢕⢕⢕⢕⢕⢕⢕⢕⢕⢕⢕⣿⣿⣧⢔⢕⢜⣿⣿⣿⣿⣿⣷⢕⢸⣿⣿⣿⣿⣿⣿⣿⣿⣿⣿⣿⣿⣿⣿⣿⣿⣿⡇⠀⢔⢕⢕⢕⢕⢕⢕⢕⢕⢕⢕⢕⠀⠀⢕⢕⢕⠀⠀⢀⢀⠀⠀⠀⠀⢕⢕⢁⢻⣦⠕⢕⢕⣿⣷⣜⣿⣿⣿⣿⣿⣿⣿⣿⣿⣿⣿⣿⣿⣿⣿⣿⣿⣧⣿⣿⡇⢸⣖⣇⢝⣿⣿⣿⣿⢕⢕⢻⣿⣿⣿⣿⣿⣿⣿⣿⣿⣿⣿⣿⣷⢕⢕⢕⢕⢕⢕⠕⡜⢕⢱⢜⢕⢕⢕⢱⣿⣿⣿⣿⡟⢕⢕⢕⢕⢕⢕⢕⣵⣿⣿⣿⣿⣿⣿⣿⣿⣿⣿⣿⣿⣿⣿⣿⣿⣿⣿⣿⣿⣿⣿⣿⣿⣿⣿⣿⣿⣿⣿⡏⢕⢕⢕⢕⢕⢕⢕⢕⢕⢱⣾⣿⣿⣿⣿⣿⣿⣿⣿⡿⢕⢕⢕⢕⣸⣿⣿⣿⣿⣿⣿⣿⣿⢇⣾⣿⠀</a:t>
            </a:r>
            <a:br/>
            <a:r>
              <a:t>⢕⢕⣱⣾⣿⣿⡿⢏⢕⢕⢕⢕⢕⢕⢕⡼⢕⢕⢕⢕⢕⢕⢕⢕⢕⢕⢕⢕⢕⢱⡇⣿⣿⣿⢕⢕⢕⢜⢻⣿⣿⣿⣿⡕⢸⣿⣿⣿⣿⣿⣿⣿⣿⣿⣿⣿⣿⣿⣿⣿⣿⣿⣇⢕⢕⢕⢕⢕⢕⢕⢕⢕⢕⢕⢕⠀⠀⢄⢁⠑⠀⠀⢄⢕⢕⢕⠀⠀⠀⢕⢕⢕⢜⣿⣿⣧⣵⢸⣿⣿⣿⣿⣿⣿⣿⣿⣿⣿⣿⣿⣿⣿⣿⣿⣿⣿⣿⣿⣿⣿⣿⣾⣿⣿⣧⡜⢿⣿⣿⡇⢕⢕⢿⣿⢿⣿⣿⣿⣿⣿⣿⣿⣿⣿⣿⡕⢕⢕⢕⢕⢕⢕⢕⢋⡜⢕⢕⢕⢕⣾⣿⣿⣿⣿⢕⢕⢕⢕⢕⢕⢕⣾⣿⣿⣿⣿⣿⣿⣿⣿⣿⣿⣿⣿⣿⣿⣿⣿⣿⣿⣿⣿⣿⣿⣿⣿⣿⣿⣿⣿⣿⣿⣿⢕⢕⢕⢕⢕⢕⢕⢕⢕⢱⣿⣿⣿⣿⣿⣿⣿⣿⣿⣿⢇⢕⢕⢕⢱⣿⣿⣿⣿⣿⣿⣿⣿⢇⣾⣿⣿⠀</a:t>
            </a:r>
            <a:br/>
            <a:r>
              <a:t>⣱⣶⣿⣿⣿⢏⢕⢕⢕⢕⢕⢕⢕⢕⢸⢕⢕⢕⢕⢕⢕⢕⢕⢕⢕⢕⢕⢕⢱⣿⡇⢹⣿⣿⡇⢕⢕⢕⢕⢻⣿⣿⣿⡇⢕⣿⣿⣿⣿⣿⣿⣿⣿⣿⣿⣿⣿⣿⣿⣿⣿⣿⣿⢔⢔⢕⢕⢕⢕⢕⢕⢕⢕⢕⢕⢀⢔⢕⢕⠀⢀⢕⢕⢕⢕⠑⠀⢄⢔⢀⠕⠑⡕⢸⣿⣽⣿⣾⣿⣿⣿⣿⣿⣿⣿⣿⣿⣿⣿⣿⣿⣿⣿⣿⣿⣿⣿⣿⣿⣿⣿⣿⣿⣿⣿⣷⣜⢻⣿⣿⡜⣕⢜⢻⡜⢻⣿⣿⣿⣿⣿⣿⣿⣿⣿⡇⢕⢕⢕⢕⢕⡕⢕⢕⡇⢕⢕⢕⣸⣿⣿⣿⣿⡏⢕⢕⢕⢕⢕⢱⣿⣿⣿⣿⣿⣿⣿⣿⣿⣿⣿⣿⣿⣿⣿⣿⣿⣿⣿⣿⣿⣿⣿⣿⣿⣿⣿⣿⣿⣿⣿⣿⢇⢕⢕⢕⢕⢕⢕⢕⢕⣱⣿⣿⣿⣿⣿⣿⣿⣿⣿⣿⣿⢕⢕⢕⢱⣿⣿⣿⣿⣿⣿⣿⢟⢇⣾⣿⣿⣿⠀</a:t>
            </a:r>
            <a:br/>
            <a:r>
              <a:t>⣿⣿⣿⡿⢏⢕⢕⢕⢕⢕⢕⢕⢕⢕⢇⢕⢕⢕⢕⢕⢕⢕⢕⢕⢕⢕⢕⢱⣿⠟⢕⢸⣿⣿⣏⢕⢕⢕⢕⢕⢝⣿⣿⣿⢕⢻⣿⣿⣿⣿⣿⣿⣿⣿⢿⣿⣿⣿⣿⣿⣿⣿⣿⡷⢷⣷⢕⢕⢕⢕⢕⢕⢕⢕⢕⢕⢕⢕⢕⢕⢕⢕⢕⠕⠁⢀⢔⢕⢕⢕⢕⢀⢹⡔⢹⣿⣿⣿⣿⣿⣿⣿⣿⣿⣿⣿⣿⣿⣿⣿⣿⣿⣿⣿⣿⣿⣿⣿⣿⣿⣿⣿⣿⣿⣿⣿⣿⣷⣝⢿⢧⢕⣸⢼⢩⣣⢝⣿⣿⣿⣿⣿⣿⣿⣿⣿⢕⢕⢕⢱⣿⣿⢕⠕⢕⢕⢕⢱⣝⡟⢿⢿⣿⢕⢕⢕⢕⢕⣵⣿⣿⣿⣿⣿⣿⣿⣿⣿⣿⣿⣿⣿⣿⣿⣿⣿⣿⣿⣿⣿⣿⣿⣿⣿⣿⣿⣿⣿⣿⣿⣿⡟⢕⢕⢕⢕⢕⢕⢕⢕⢱⣿⣿⣿⣿⣿⣿⣿⣿⣿⣿⣿⡏⢕⢕⢱⣿⣿⣿⣿⣿⣿⣿⢏⢕⣾⣿⣿⣿⣿⠀</a:t>
            </a:r>
            <a:br/>
            <a:r>
              <a:t>⣿⣿⢟⢕⢕⢕⢕⢕⢕⢕⢕⢕⢕⡜⢕⢕⢕⢕⢕⢕⢕⢕⢕⢕⢕⢕⢱⣿⡿⢕⢕⢕⣿⣿⣷⢕⢕⢕⢕⢕⣵⡜⢻⣿⣇⢸⣿⣿⣿⣿⣿⣿⣿⣿⣧⡝⢻⣿⣿⣿⣿⣿⣿⣿⡕⢔⢕⢕⢕⢕⢕⢕⢕⢕⢕⢕⢕⢕⢕⢕⢕⢕⢕⢔⢕⢕⢕⢕⢱⣿⡇⢕⢸⣿⣾⣿⣿⣿⣿⣿⣿⣿⣿⣿⣿⣿⣿⣿⣿⣿⣿⣿⣿⣿⣿⣿⣿⣿⣿⣿⣿⣿⣿⣿⣿⣿⣿⣿⣿⣧⡑⢕⢹⣿⣧⣏⡳⡜⢿⣿⣿⣿⣿⣿⣿⣿⡇⢕⢕⣼⣿⣿⢕⢕⢕⢕⢕⢙⢿⢿⣿⣷⣵⢕⢕⢕⢕⢺⢿⢿⣿⣿⣿⣿⣿⣿⣿⣿⣿⣿⣿⣿⣿⣿⣿⣿⣿⣿⣿⣿⣿⣿⣿⣿⣿⣿⣿⣿⣿⣿⢏⢕⢕⢕⢕⢕⢕⢕⢕⢱⣿⣿⣿⣿⣿⣿⣿⣿⣿⣿⣿⣿⢇⢕⢕⣿⣿⣿⣿⣿⣿⣿⢇⢕⣾⣿⣿⣿⣿⣿⠀</a:t>
            </a:r>
            <a:br/>
            <a:r>
              <a:t>⡿⢕⢕⢕⢕⢕⢕⢕⢕⢕⢕⢕⡸⢕⢕⢕⢕⢕⢕⢕⢕⢕⢕⢕⢕⢱⣿⣟⢕⢕⢕⢕⢻⣿⣿⡇⢕⢕⢕⣰⣿⣿⣇⢻⣿⡕⢿⣿⣿⣿⣿⣿⣿⡿⠟⢕⢕⢕⢝⢻⢿⣿⣿⣿⣇⢑⠁⢕⢕⢕⢕⢕⢕⢕⢕⢕⢕⢕⢕⢕⢕⢕⢕⢕⢕⣕⡕⢕⣾⣿⣿⡕⢸⣿⣿⣿⣿⣿⣿⣿⣿⣿⣿⣿⣿⣿⣿⣿⣿⣿⣿⣿⣿⣿⣿⣿⣿⣿⣿⣿⣿⣿⣿⣿⣿⣿⣿⣿⣿⣿⣿⣮⣱⣹⣿⣿⣷⡕⡕⢹⣿⣿⣿⣿⣿⣿⣧⢕⢱⣿⣿⡏⠕⢕⢕⢕⣾⣷⣷⣵⣵⡕⢕⢔⢕⢜⢕⢕⢕⢕⢕⢕⢜⢝⢝⢟⢟⢻⢿⢿⢿⣿⣿⣿⣿⣿⣿⣿⣿⣿⣿⣿⣿⣿⣿⣿⣿⣿⡿⢕⢕⢕⢕⢕⢕⢕⢕⢕⢱⣿⣿⣿⣿⣿⣿⣿⣿⣿⣿⣿⣿⡟⢕⢕⣼⣿⣿⣿⣿⣿⡿⢇⢕⣾⣿⣿⣿⣿⣿⣿⠀</a:t>
            </a:r>
            <a:br/>
            <a:r>
              <a:t>⢕⢕⢕⢕⢕⢕⢕⢕⢕⢕⢕⣾⢇⢕⢕⢕⢕⢕⢕⢕⢕⢕⢕⢕⢱⣿⡿⢗⢕⢕⢕⢕⢸⣿⣿⡇⢕⢕⢕⣿⣿⣿⣿⣧⡝⢿⡜⣿⣿⣿⣿⣿⣿⣿⣿⣷⣶⣵⣅⠑⢕⢝⢻⢿⣿⣇⠀⠁⢕⢕⢕⢕⢕⢕⢕⢕⢕⢕⢕⢕⢕⢕⢕⢕⢜⣿⣿⣿⣿⣿⣿⣷⣸⣿⣿⣿⣿⣿⣿⣿⣿⣿⣿⣿⣿⣿⣿⣿⣿⣿⣿⣿⣿⣿⣿⣿⣿⣿⣿⣿⣿⣿⣿⣿⣿⣿⣿⣿⣿⣿⣿⣿⣿⣿⣿⣿⣿⣿⣧⣕⢻⣿⣿⣿⣿⣿⣿⡇⢿⣿⣿⡇⢔⢕⢕⣾⣿⣿⣿⣿⡿⢕⢕⣵⣿⣿⣿⣷⣷⣷⣵⣵⣵⣕⣕⣕⡕⢕⢕⢕⢕⢕⢕⢕⢝⢝⢝⢝⢝⢟⢟⢟⢟⢟⢟⢿⢿⢏⢕⢕⢕⢕⢕⢕⢕⢕⢕⢕⡿⣱⣿⣿⣿⣿⣿⣿⣿⣿⣿⣿⣿⢇⢕⢡⣿⣿⣿⣿⣿⡿⢕⢕⣿⣿⣿⣿⣿⣿⣿⣿⠀</a:t>
            </a:r>
            <a:br/>
            <a:r>
              <a:t>⢕⢕⢕⢕⢕⢕⢕⢕⢕⢕⢸⡏⢕⢕⢕⢕⢕⢕⢕⢕⢕⢕⢕⢱⣿⢏⢕⢕⢕⢕⢕⢕⢕⣿⣿⡇⢕⢕⣽⣿⣿⣿⣿⣿⣿⣜⢣⢸⣿⣿⣿⣿⣿⣿⣿⣿⣿⣿⣕⣀⣀⡑⢑⠑⠜⠟⢧⢄⢥⢚⠿⡷⡧⢕⢕⢕⢕⢕⢕⢕⢕⢕⠕⢕⣵⣿⣿⣿⣿⣿⣿⣿⣿⣿⣿⣿⣿⣿⣿⣿⣿⣿⣿⣿⣿⣿⣿⣿⣿⣿⣿⣿⣿⣿⣿⣿⣿⣿⣿⣿⣿⣿⣿⣿⣿⣿⣿⣿⣿⣿⣿⣿⣿⣿⣿⣿⣿⣿⣿⣿⣷⣿⣿⣿⣿⣿⣿⣿⡜⣿⣿⢕⢕⢕⣾⣿⣿⣿⣿⣿⢕⣵⣾⣿⣿⣿⣿⣿⣿⣿⣿⣿⣿⣿⣿⣿⣿⣿⣿⣿⣿⣷⣷⣷⣷⣷⣷⣵⣵⣵⣵⣵⣵⣵⣵⡵⢕⢕⢕⢕⢕⢕⢕⢕⢕⢕⢕⢞⣵⣿⣿⣿⣿⣿⣿⣿⣿⣿⣿⣿⡟⢕⢕⣿⣿⣿⣿⣿⡟⢕⢱⣿⣿⣿⣿⣿⣿⣿⣿⣿⠀</a:t>
            </a:r>
            <a:br/>
            <a:r>
              <a:t>⢕⢕⢕⢕⢕⢕⢕⢕⢕⢱⡿⢕⢕⢕⢕⢕⢕⢕⢕⢕⢕⢕⢱⡟⢕⢕⢕⢕⢕⢕⢕⢕⢕⣿⣿⡇⢕⢱⣿⣿⣿⣿⣿⣿⣿⣿⣇⢕⢻⣿⣿⣿⣿⣿⣿⣿⣿⣿⣿⣿⣿⣿⣿⣷⣦⣄⢀⠁⠁⠘⠸⢸⢝⢅⢕⠑⠑⠁⠁⠁⠀⢀⣴⣿⣿⣿⣿⣿⣿⣿⣿⣿⣿⣿⣿⣿⣿⣿⣿⣿⣿⣿⣿⣿⣿⣿⣿⣿⣿⣿⣿⣿⣿⣿⣿⣿⣿⣿⣿⣿⣿⣿⣿⣿⣿⣿⣿⣿⣿⣿⣿⣿⣿⣿⣿⣿⣿⣿⣿⣿⣿⣿⣿⣿⣿⣿⣿⣿⣿⣜⢏⢕⣱⣿⣿⣿⣿⣿⣿⣿⣿⣿⣿⣿⣿⣿⣿⣿⣿⣿⣿⣿⣿⣿⣿⣿⣿⣿⣿⣿⣿⣿⣿⣿⣿⣿⣿⣿⣿⣿⣿⣿⣿⣿⢟⢕⢕⢕⢕⢕⢕⢕⢕⢕⢕⢑⢎⣼⣿⣿⣿⣿⣿⣿⣿⣿⣿⣿⣿⣿⢕⢕⣼⣿⣿⣿⣿⢟⢕⢱⣿⣿⣿⣿⣿⣿⣿⣿⣿⣿⠀</a:t>
            </a:r>
            <a:br/>
            <a:r>
              <a:t>⢕⢕⢕⢕⢕⢕⢕⢕⢑⣾⢇⢕⢕⢕⢕⢕⢕⢕⢕⢕⢕⢱⢇⢕⢕⢕⢕⢕⢕⢕⢕⢕⢕⣿⣿⡇⢕⣺⣿⣿⣿⣿⣿⣿⣿⡽⣵⣗⢼⠽⡿⡿⢿⣿⣿⣿⣿⣿⣿⣿⣿⣿⣿⣿⣿⣿⣿⣷⣦⣤⣄⡑⢕⢥⣤⣤⣤⣴⣴⣶⣷⣿⣿⣿⣿⣿⣿⣿⣿⣿⣿⣿⣿⣿⣿⣿⣿⣿⣿⣿⣿⣿⣿⣿⣿⣿⣿⣿⣿⣿⣿⣿⣿⣿⣿⣿⣿⣿⣿⣿⣿⣿⣿⣿⣿⣿⣿⣿⣿⣿⣿⣿⣿⣿⣿⣿⣿⣿⣿⣿⣿⣿⣿⣿⣿⣿⣿⣿⣿⣿⣵⣾⣿⣿⣿⣿⣿⣿⣿⣿⣿⣿⣿⣿⣿⣿⣿⣿⣿⣿⣿⣿⣿⣿⣿⣿⣿⣿⣿⣿⣿⣿⣿⣿⣿⣿⣿⣿⣿⣿⣿⣿⡿⢏⢕⢕⢕⢕⢕⢕⢕⢕⢕⢕⢱⢇⣼⣿⣿⣿⣿⣿⣿⣿⣿⣿⣿⣿⣿⢇⢕⣱⣿⣿⣿⣿⢟⢕⢱⣿⣿⣿⣿⣿⣿⣿⣿⣿⣿⣿⠀</a:t>
            </a:r>
            <a:br/>
            <a:r>
              <a:t>⢕⢕⢕⢕⢕⢕⢕⢕⣼⡟⢕⢕⢕⢕⢕⢕⢕⢕⢕⢕⢕⢕⢕⢕⢕⢕⢕⢕⢕⢕⢕⢕⢕⣾⣿⣷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⢱⢕⣼⣿⣿⣿⣿⣿⣿⣿⣿⣿⣿⣿⣿⡏⢕⢱⣿⣿⣿⣿⢏⢕⢱⣿⣿⣿⣿⣿⣿⣿⣿⣿⣿⣿⣿⠀</a:t>
            </a:r>
            <a:br/>
            <a:r>
              <a:t>⢕⢕⢕⢕⢕⢕⢕⠕⣹⢇⢕⢕⢕⢕⢕⢕⢕⢕⢕⢕⢕⢕⢕⢕⢕⢕⢕⢕⢕⢕⢕⢕⢕⠻⣿⡟⢸⣿⣿⣿⣿⣿⣿⣿⣿⡿⢿⢿⢟⢛⢛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⣼⣿⣿⣿⣿⣿⣿⣿⣿⣿⣿⣿⣿⡟⢕⢕⣼⣿⣿⣿⢏⢕⢱⣿⣿⣿⣿⣿⣿⣿⣿⣿⣿⣿⣿⣿⠀</a:t>
            </a:r>
            <a:br/>
            <a:r>
              <a:t>⢕⢕⢕⢕⢕⢕⢕⣍⡏⢕⢕⢕⢕⢕⢕⢕⢕⢕⢕⢕⢕⢕⢕⢕⢕⢕⢕⢕⢕⢕⢕⢕⢕⢎⢽⡇⣿⣿⣿⣿⣿⣿⣿⣿⢄⢕⢕⢕⢕⠀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⣽⣕⣕⣑⠑⠀⠀⠀⠀⠀⠁⠈⠉⠙⠙⠍⠝⢏⢝⢝⢝⢍⢟⢻⠿⣿⣿⣿⣿⣿⣿⣿⣿⣿⣿⣿⣿⣿⣿⣿⣿⣿⣿⢏⢕⢕⢕⠕⣵⢇⢕⢕⢕⢕⢕⢕⠕⢕⣼⣿⣿⣿⣿⣿⣿⣿⣿⣿⣿⣿⣿⡿⢕⢕⢰⣿⣿⣿⢏⢕⢱⣿⣿⣿⣿⣿⣿⣿⣿⣿⣿⣿⣿⣿⣿⠀</a:t>
            </a:r>
            <a:br/>
            <a:r>
              <a:t>⢕⢕⢕⢕⢕⢕⡰⣹⢕⢕⢕⢕⢕⢕⢕⢕⢕⢕⢕⢕⢕⢕⢕⢕⢕⢕⢕⢕⢕⢕⢕⢕⢕⢕⢨⢇⣿⣿⣿⣿⣿⣿⠀⠀⢕⢕⢕⢕⢕⢕⢕⢕⢕⢕⢕⢕⢄⠀⠀⠀⣿⣿⣿⣿⣿⣿⣿⣿⣿⣿⣿⣿⣿⣿⣿⣿⣿⣿⣿⣿⣿⣿⣿⣿⣿⣿⣿⣿⣿⣿⣿⣿⣿⣿⣿⣿⣿⣿⣿⣿⣿⣿⣿⣿⣿⣿⣿⣿⣿⣿⣿⣿⣿⣿⣿⣿⣿⣿⣿⣿⣿⣿⣿⣿⣿⣿⣿⣿⣿⣿⣿⣿⣿⣿⣿⣿⣿⣿⣿⣿⣿⣿⣿⡿⢟⢟⢏⢕⢕⢔⢕⢕⢕⢕⢕⢕⢔⢔⢔⢔⢄⢄⢄⢄⢁⢁⠑⠑⠕⠔⢹⠟⠛⣿⣿⣿⣿⣿⣿⣿⣿⣿⣿⣿⣿⣿⡿⢇⢕⢕⣑⣵⣿⢇⢕⢕⢕⢕⢕⢕⣱⢕⣰⣿⣿⣿⣿⣿⣿⣿⣿⣿⣿⣿⣿⡿⢇⢕⢡⣿⣿⡿⢇⢕⣱⣿⣿⣿⣿⣿⣿⣿⣿⣿⣿⣿⣿⣿⣿⣿⠀</a:t>
            </a:r>
            <a:br/>
            <a:r>
              <a:t>⢕⢕⢕⢕⢕⢅⣢⡏⢕⢕⢕⢕⢕⢕⢕⢕⢕⢕⢕⢕⢕⢕⢕⢕⢕⢕⢕⢕⢕⢕⢕⢕⢕⢕⢕⢸⣿⣿⣿⣿⣿⣿⣆⠌⢕⢕⢕⢕⢕⢕⢕⢕⢕⢕⢕⢕⢕⢕⢕⠀⣿⣿⣿⣿⣿⣿⣿⣿⣿⣿⣿⣿⣿⣿⣿⣿⣿⣿⣿⣿⣿⣿⣿⣿⣿⣿⣿⣿⣿⣿⣿⣿⣿⣿⣿⣿⣿⣿⣿⣿⣿⣿⣿⣿⣿⣿⣿⣿⣿⣿⣿⣿⣿⣿⣿⣿⣿⣿⣿⣿⣿⣿⣿⣿⣿⣿⣿⣿⣿⣿⣿⣿⣿⣿⣿⣿⣿⣿⣿⣿⣿⣿⢿⢕⢕⢕⢕⢕⢕⢕⢕⢕⢕⢕⢕⢕⢕⢕⢕⢕⢕⢕⢕⢑⢑⣱⣔⡧⣣⣦⣴⣄⣅⡉⢙⠟⢻⢿⣿⣿⣿⣿⣿⣿⣿⢟⢕⠕⣱⣾⣿⣿⢇⢕⢕⢕⢕⢕⣱⣾⡇⢸⣿⣿⣿⣿⣿⣿⣿⣿⣿⣿⣿⣿⣿⢇⢕⢱⣿⣿⡟⢕⢕⣱⣿⣿⣿⣿⣿⣿⣿⣿⣿⣿⣿⣿⣿⣿⣿⣿⠀</a:t>
            </a:r>
            <a:br/>
            <a:r>
              <a:t>⢕⢕⢕⢕⡕⢥⣺⢕⢕⢕⢕⢕⢕⢕⢕⢕⢕⢕⢕⢕⢕⢕⢕⢕⢕⢕⢕⢕⢕⢕⢕⢕⢕⢕⢕⢸⣿⣿⣿⣿⣿⣿⣿⣿⣿⣶⣥⣑⣥⣅⡑⠑⢕⢕⢕⢕⢕⢕⢕⢸⣿⣿⣿⣿⠿⣿⣿⣿⣿⣿⣿⣿⣿⣿⣿⣿⣿⣿⣿⣿⣿⣿⣿⣿⣿⣿⣿⣿⣿⣿⣿⣿⣿⣿⣿⣿⣿⣿⣿⣿⣿⣿⣿⣿⣿⣿⣿⣿⣿⣿⣿⣿⣿⣿⣿⣿⣿⣿⣿⣿⣿⣿⣿⣿⣿⣿⣿⣿⣿⣿⣿⣿⣿⣿⣿⣿⣿⣿⣿⣿⣿⣿⡽⢕⢕⠕⣱⣵⣕⢵⠱⠕⠔⠕⠕⠅⠵⠕⠱⠵⠡⠱⢵⣷⣿⣿⣿⣿⣿⣿⣿⣿⣿⣿⣿⣷⣦⣤⣌⡙⠟⠿⢿⡿⠕⣱⣷⣿⣿⣿⡟⢕⢕⢕⢕⢕⣵⣾⣿⣿⢕⣿⣿⣿⣿⢟⣿⣿⣿⣿⣿⣿⣿⡿⢕⢕⢱⣾⣿⢟⢕⢕⣵⣿⣿⣿⣿⡿⣿⣿⣿⣿⣿⣿⣿⣿⣿⣿⣿⣿⠀</a:t>
            </a:r>
            <a:br/>
            <a:r>
              <a:t>⢕⢕⢕⣵⡇⣾⡿⢕⢕⢕⢕⢕⢕⢕⢅⢕⢕⢕⢕⢕⢕⢕⢕⢕⢕⢕⢕⢕⢕⢕⢕⢕⢕⢕⠕⢸⣿⣿⣿⣿⣿⣿⣿⣿⣾⣿⣿⣷⣿⡟⢕⢕⢕⢕⢕⢕⢕⢕⢕⢕⢕⢕⢔⢌⢡⣶⣾⣿⣿⣿⣿⣿⣿⣿⣿⣿⣿⣿⣿⣿⣿⣿⣿⣿⣿⣿⣿⣿⣿⣿⣿⣿⣿⣿⣿⣿⣿⣿⣿⣿⣿⣿⣿⣿⣿⣿⣿⣿⣿⣿⣿⣿⣿⣿⣿⣿⣿⣿⣿⣿⣿⣿⣿⣿⣿⣿⣿⣿⣿⣿⣿⣿⣿⣿⣿⣿⣿⣿⣿⣿⣿⣟⣓⣑⡑⢀⢁⢁⠀⠀⠀⠀⠀⠀⠀⠀⠀⠀⠀⠀⠀⠀⠀⠀⠀⠁⠉⠙⠛⠻⠿⢿⣿⣿⣿⣿⣿⣿⣿⣿⣿⣷⣴⣅⡐⢟⢿⣿⡿⢏⢕⢕⢕⣱⣵⣿⣿⣿⣿⣿⢸⣿⣿⣿⢇⢕⣿⣿⣿⣿⣿⣿⣿⢇⢕⢕⣾⡿⢏⢕⢕⣼⣿⣿⣿⡿⠏⣴⣿⣿⣿⣿⣿⣿⣿⣿⣿⣿⣿⢟⠀</a:t>
            </a:r>
            <a:br/>
            <a:r>
              <a:t>⢕⣱⣿⣿⢑⣿⡇⢕⢕⢕⢕⢕⢕⠕⢕⢕⢕⢕⢕⢕⢕⢕⢕⢕⢕⢕⢕⢕⢕⢕⢕⢕⢕⢕⢔⢸⣿⣿⣿⣿⣿⣿⣿⣿⣿⣿⣿⣿⣿⣿⣷⣿⣿⣿⣶⣶⣤⣅⠑⠕⠕⠕⠕⠕⠀⣽⣿⣿⣿⣿⣿⣿⣿⣿⣿⣿⣿⣿⣿⣿⣿⣿⣿⣿⣿⣿⣿⣿⣿⣿⣿⣿⣿⣿⣿⣿⣿⣿⣿⣿⣿⣿⣿⣿⣿⣿⣿⣿⣿⣿⣿⣿⣿⣿⣿⣿⣿⣿⣿⣿⣿⣿⣿⣿⣿⣿⣿⣿⣿⣿⣿⣿⣿⣿⣿⣿⣿⣿⣿⣿⣿⣿⣿⡿⠟⠋⠁⠀⠀⠀⠀⠀⠀⠀⠀⠀⠀⠀⠀⠀⠀⠀⠀⠀⠀⠀⠀⠀⠀⠀⠀⠀⠁⠈⠙⠛⠟⠿⢿⣿⣿⣿⣿⣿⣿⣿⣷⢇⢕⠕⢕⢵⣿⣿⣿⣿⣿⣿⣿⣿⢸⣿⣿⢇⣾⢕⣿⣿⣿⣿⣿⡿⢇⢕⢕⢕⢟⢕⢕⢕⣾⣿⣿⡿⢟⢡⣾⣿⣿⣿⣿⣿⣿⣿⣿⣿⣿⡿⢇⢕⠀</a:t>
            </a:r>
            <a:br/>
            <a:r>
              <a:t>⣾⣿⣿⡟⣡⣿⢕⢕⢕⢕⢕⢕⢕⢀⢕⢕⢕⢕⢕⢕⢕⢕⢕⢕⢕⢕⢕⢕⢕⢕⢕⢕⢕⢕⢕⢸⣿⣿⣿⣿⣿⣿⣿⣿⣿⣿⣿⣿⣿⣿⣿⣿⣿⣿⣿⣿⣿⣿⣿⣿⣾⣿⣿⣿⣾⣿⣿⣿⣿⣿⣿⣿⣿⣿⣿⣿⣿⣿⣿⣿⣿⣿⣿⣿⣿⣿⣿⣿⣿⣿⣿⣿⣿⣿⣿⣿⣿⣿⣿⣿⣿⣿⣿⣿⣿⣿⣿⣿⣿⣿⣿⣿⣿⣿⣿⣿⣿⣿⣿⣿⣿⣿⣿⣿⣿⣿⣿⣿⣿⣿⣿⣿⣿⣿⣿⣿⣿⣿⣿⣿⢿⠋⢁⢀⣀⣄⣄⣤⣤⣴⣴⣶⣶⣶⣷⣶⠖⢦⣴⣤⣄⣄⣀⢀⠀⠀⠀⠀⠀⠀⠀⠀⠀⠀⠀⠀⠀⠀⠀⠀⠀⠉⠙⠛⠻⢿⣇⣵⣶⣿⣿⣷⣧⣝⣟⢿⣿⣿⣿⣿⢌⣿⡏⣼⡟⢕⢻⣿⣿⣿⣿⢏⢕⢕⢕⢜⢕⢕⢑⣾⣿⣿⢟⢕⢱⣿⣿⣿⣿⣿⣿⣿⣿⣿⣿⣿⢟⢕⢕⢕⠀</a:t>
            </a:r>
            <a:br/>
            <a:r>
              <a:t>⣿⣯⡿⢇⢸⡿⢕⢕⢕⢕⢕⢕⠁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⣾⣿⣿⣿⣿⣿⣿⣿⣿⣿⣿⣿⣿⣿⡿⠃⠀⠁⠙⠻⢿⣿⣿⣿⠿⠐⠀⠀⠀⠀⠀⠀⠀⠀⠀⠀⠀⠀⠀⠀⠀⠀⠀⠀⠀⠀⠀⠁⠉⠛⠻⢿⣿⣿⣿⣿⣿⣿⣿⣿⡕⣿⢱⢇⢕⢕⢜⢿⣿⡿⢇⢕⢕⢕⢕⢕⢕⢕⣾⣿⡟⢕⢕⢱⣿⣿⣿⣿⣿⣿⣿⣿⣿⣿⣿⢏⢕⢕⢕⢕⠀</a:t>
            </a:r>
            <a:br/>
            <a:r>
              <a:t>⡿⢏⢕⢕⢸⡇⢕⢕⢕⢕⢕⢕⢔⢕⢕⢕⢕⢕⢕⢕⢕⢕⢕⢕⢕⢕⢕⢕⢕⢕⢕⢕⢕⠀⢕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⠁⠙⠛⠿⣿⣿⣿⣿⣧⠸⢕⢕⢕⢕⢕⢜⢹⣇⢕⢕⢕⢕⢕⢕⢕⣾⢟⢕⢕⢕⣱⣿⣿⣿⣿⣿⣿⣿⣿⣿⣿⡿⢕⢕⢕⢕⢕⢱⠀</a:t>
            </a:r>
            <a:br/>
            <a:r>
              <a:t>⢕⢕⢕⢕⢸⡇⢕⢕⢕⢕⢕⠁⢕⢕⢕⢕⢕⢕⢕⢕⢕⢕⢕⢕⢕⢕⢕⢕⢕⢕⢕⢕⠑⢄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⠀⢀⠀⠀⠀⠀⠀⠀⠀⠀⠀⠀⠀⠀⠀⠀⠀⠀⠀⠀⠀⠀⠀⠀⠀⠀⠀⠀⠀⠀⠀⠀⠀⠀⠀⠉⠙⠻⢿⡕⢕⢕⢕⢕⢕⢕⢕⢵⢕⢕⢕⢕⢕⢕⣼⢏⢕⢕⢕⢰⣿⣿⣿⣿⣿⣿⣿⣿⣿⣿⢏⢕⢕⢕⢕⢕⢕⣾⠀</a:t>
            </a:r>
            <a:br/>
            <a:r>
              <a:t>⢕⢕⢕⢕⢸⡇⢕⢕⢕⢕⢕⢕⢕⢕⢕⢕⢕⢕⢕⢕⢕⢕⢕⢕⢕⢕⢕⢕⢕⢕⢑⢄⢕⢕⢕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⢁⠐⠀⠀⠀⠀⠀⠀⠀⠀⠀⠀⠀⠀⠀⠀⠀⠀⠀⠀⠀⠀⠀⠀⠀⠀⠀⠀⠀⠀⠀⠀⠰⡦⣀⣄⡀⢀⢀⠁⠑⠑⠕⢕⢕⢕⢕⢜⢕⢕⢕⢕⢕⢕⢕⢕⢕⢕⢕⢔⢿⣿⣿⣿⣿⣿⣿⣿⣿⢏⢕⢕⢕⢕⢕⢑⣿⣿⠀</a:t>
            </a:r>
            <a:br/>
            <a:r>
              <a:t>⢕⢕⢕⢕⣼⣇⢕⢕⢕⢕⢄⢕⢕⢕⢕⢕⢕⢕⢕⢕⢕⢕⢕⢕⢕⢕⢕⠕⢁⢔⢕⢕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⠀⠀⠀⠀⠀⠀⠀⠀⠀⠀⠀⠀⠀⠀⠀⠀⠀⠀⠀⠀⠀⠀⠀⠀⠀⠀⠀⠀⠀⠀⠀⢔⢀⠀⠀⠀⠀⠀⠀⠀⠐⢕⣼⡫⢕⢕⢕⢕⢕⢕⢔⢕⢕⢕⢕⢕⢕⢕⢕⢕⢕⢕⢕⢕⢕⢕⢕⢀⢼⣿⣿⣿⣿⣿⡿⢕⢕⢕⢕⢕⢕⢱⣿⣿⣿⠀</a:t>
            </a:r>
            <a:br/>
            <a:r>
              <a:t>⢕⢕⢕⢕⣹⣿⢕⢕⢕⠕⢕⢕⢕⢕⢕⢕⢕⢕⢕⢕⢕⢕⢕⢕⢕⠕⢁⢔⢕⢕⢕⢕⢀⢕⢕⢕⢕⢹⣿⣿⣿⣿⣿⣿⣿⣿⣿⣿⣿⣿⣿⣿⣿⣿⣿⣿⣿⣿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⡇⠀⠀⢔⢔⢔⢄⠀⠀⠀⠀⠀⠀⠀⢀⠀⠀⠀⠀⠀⠀⠀⠀⠀⠀⠀⠀⠀⠀⠀⠀⠀⠀⠀⢔⢕⢕⢔⢀⠀⠀⠀⠀⠀⠀⠁⢙⢇⢕⢕⢕⢕⢕⢕⢕⢕⢕⢕⢕⢕⢕⢕⢱⢕⢕⢕⢕⢕⢕⢕⢕⢱⣿⣿⣿⣿⣿⢟⢕⢕⢕⢕⢕⢕⢱⣿⣿⣿⣿⠀</a:t>
            </a:r>
            <a:br/>
            <a:r>
              <a:t>⢕⢕⢕⢕⢹⣿⢕⢕⢕⢔⢕⢕⢕⢕⢕⢕⢕⢕⢕⢕⢕⢕⢕⠕⢁⢔⢕⢕⢕⢕⢕⢕⢕⢕⢕⢕⢕⢕⢹⣿⣿⣿⣿⣿⣿⣿⣿⣿⣿⣿⣿⣿⣿⣿⣿⣿⣿⣿⣿⣿⣿⣿⣿⣿⣿⣿⣿⣿⣿⣿⣿⣿⣿⣿⣿⣿⣿⣿⣿⣿⣿⣿⣿⣿⣿⣿⣿⣿⣿⣿⣿⣿⣿⣿⣿⣿⣿⣿⣕⢸⡀⣸⣿⣿⣿⣿⣿⣿⣿⣿⣿⣿⣿⣿⣿⣿⣿⣿⣿⣿⣿⣿⣿⣿⣿⣿⣿⣿⣿⣿⣿⣿⣿⣿⣿⣿⣿⣿⣿⣿⣿⣿⣿⣿⣿⣿⣿⣿⣿⣿⣿⠕⠀⠀⢕⢅⢅⢀⠀⠀⠀⠀⠀⢄⢕⢕⠀⠀⠀⠀⠀⠀⠀⠐⠀⠀⠀⠀⠀⠀⠀⠀⠀⠀⢠⣕⢕⢕⢕⢕⢄⠀⠀⠀⠀⠀⠀⠀⠕⢕⢕⢕⢕⢕⢕⢕⢕⢕⢕⢕⢕⢕⢕⢕⢕⢕⢕⢕⢕⢕⢕⢑⣾⣿⣿⣿⡿⢏⢕⢕⢕⢕⢕⢕⣱⣿⣿⣿⣿⣿⠀</a:t>
            </a:r>
            <a:br/>
            <a:r>
              <a:t>⢕⢕⢕⢕⢸⣿⢕⢕⢕⢕⢕⢕⢕⢕⢕⢕⢕⢕⢕⢕⢕⠕⢅⢕⢕⢕⢕⢕⢕⢕⢕⢕⢕⢕⢕⢕⢕⢕⢕⢜⣿⣿⣿⣿⣿⣿⣿⣿⣿⣿⣿⣿⣿⣿⣿⣿⣿⣿⣿⣿⣿⣿⣿⣿⣿⣿⣿⣿⣿⣿⣿⣿⣿⣿⣿⣿⣿⣿⣿⣿⣿⣿⣿⣿⣿⣿⣿⣿⣿⣿⣿⣿⣿⣿⣿⣿⣿⣿⢑⣸⣿⣿⣿⣿⣿⣿⣿⣿⣿⣿⣿⣿⣿⣿⣿⣿⣿⣿⣿⣿⣿⣿⣿⣿⣿⣿⣿⣿⣿⣿⣿⣿⣿⣿⣿⣿⣿⣿⣿⣿⣿⣿⣿⣿⣿⣿⣿⣿⣿⣿⣿⡇⣴⣶⣷⣧⢕⢕⢕⠀⠀⠀⠀⠑⠕⠁⠀⠀⠀⠀⠀⠀⠀⠀⠀⠀⠀⠀⠀⠀⠀⠀⠀⢄⣿⣿⣷⡕⢕⢕⢕⢔⠀⠀⠀⠀⠀⠀⠀⠕⢕⢕⢕⢕⢕⢕⢕⢕⢕⢕⢕⢕⢕⢕⢕⢕⢕⢕⢕⢕⢕⢱⣿⣿⣿⡿⢕⢕⢕⢕⢕⢕⢕⣼⣿⣿⣿⣿⡿⢕⠀</a:t>
            </a:r>
            <a:br/>
            <a:r>
              <a:t>⢕⢕⢕⢕⢜⣿⢕⢕⠁⢕⢕⢕⢕⢕⢕⢕⢕⢕⢕⠕⢅⢕⢕⢕⢕⢕⢕⢕⢕⢕⢕⠑⢕⢕⢕⢕⢕⢕⢕⢕⢸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⡝⠙⠝⢝⢕⢕⢔⢄⢀⠀⠀⠀⠀⠀⠀⠀⠀⠀⠀⠀⠀⠀⠀⠀⠀⠀⠀⠀⠀⠀⣰⣿⣿⣿⣿⣿⣧⡕⠕⠀⠀⠀⠀⠀⠀⠀⠀⠀⠑⢕⢕⢕⢕⢕⢕⢕⢕⢕⢕⢕⢕⢕⢕⢕⢕⢕⢕⢕⢑⢟⣼⣿⢏⢕⢕⢕⢕⢕⢕⢑⣾⣿⣿⣿⣿⡿⣕⢕⠀</a:t>
            </a:r>
            <a:br/>
            <a:r>
              <a:t>⢕⢕⢕⢕⢕⣿⡕⢕⢄⢕⢕⢕⢕⢕⢕⢕⢕⠕⢅⢕⢕⢕⢕⢕⢕⢕⢕⢕⢕⢕⢕⢄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⠀⠀⠀⢕⢕⢕⢕⢕⢔⢄⢄⢀⠀⠀⠀⢀⠀⠀⠀⠀⠀⠀⠀⠀⠀⠀⢀⣵⣿⣿⣿⣿⣿⣿⡿⠑⠀⠀⠀⠀⠀⠀⠀⠀⢀⢄⢔⢕⢕⢕⢕⢕⢕⢕⢕⢕⢕⢕⢕⢕⢕⢕⢕⢕⢕⡵⣵⣿⡿⢇⢕⢕⢕⢕⢕⢕⣡⣿⣿⣿⣿⣿⡟⣱⣿⣿⠀</a:t>
            </a:r>
            <a:br/>
            <a:r>
              <a:t>⢕⢕⢕⢕⢕⢸⡇⢕⢕⢕⢕⢕⢕⢕⢕⠕⢁⢕⢕⢕⢕⢕⢕⢕⢕⢕⢕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⡝⠟⢿⣿⣿⣿⣧⠀⠀⠀⢕⢕⢕⢕⢕⢕⢕⢕⢕⢕⠀⠀⢕⢕⢔⢄⢔⢔⢔⠀⠀⢀⣰⣿⣿⣿⣿⣿⣿⡿⠏⠀⠀⠀⢀⠀⢀⢀⢄⢔⢕⢕⢕⢕⢕⢕⢕⢕⢕⢕⢕⢕⢕⢕⢕⢕⢕⢕⢕⢕⡵⣫⣾⣿⡿⢕⢕⢕⢕⢕⢕⢕⣼⣿⣿⣿⣿⣿⢏⢜⢻⢿⣿⠀</a:t>
            </a:r>
            <a:br/>
            <a:r>
              <a:t>⢕⢕⢕⢕⢕⢕⣇⢕⠑⢕⢕⢕⢕⢕⠑⢕⢕⢕⢕⢕⢕⢕⢕⢕⢕⢕⢕⢕⢕⢕⠑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⣄⢁⠙⠟⢿⣧⡀⠀⢀⢕⠕⢕⢕⢕⢕⢕⠕⠁⠀⠀⠁⠑⠕⢳⣷⡕⠀⢀⣴⣾⣿⣿⣿⣿⣿⡿⠟⠁⢀⢄⢔⠡⣔⡕⡕⢕⢕⢕⢕⢕⢕⢕⢕⢕⢕⢕⢕⢕⡕⢕⢕⢕⢕⢕⢕⢕⢱⢎⣼⣿⣿⢏⢕⢕⢕⢕⢕⢕⢱⣿⣿⣿⣿⣿⣿⢏⢕⢕⢕⢕⢕⠀</a:t>
            </a:r>
            <a:br/>
            <a:r>
              <a:t>⢕⢕⢕⢕⢕⢕⢸⢕⠀⢕⢕⢕⢕⢁⢕⢕⢕⢕⢕⢕⢕⢕⢕⢕⢕⢕⢕⢕⢕⠕⢀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⣄⢀⠁⠑⠀⠕⢕⢎⢗⢳⠕⢁⠀⠀⠀⠀⠀⠀⠀⠀⢀⣨⣵⣷⣿⣿⣿⣿⣿⣿⡿⢏⣱⣴⣷⣿⣿⣿⣿⣿⣟⢕⢕⢕⢕⢕⢕⢕⢕⢕⢕⢕⢕⣵⣿⣿⡟⢕⢕⢕⢕⢕⢕⣵⣿⣿⡿⢏⢕⢕⢕⢕⢕⢕⣵⣿⣿⣿⣿⣿⣿⢇⢕⢕⢕⢕⢕⢕⠀</a:t>
            </a:r>
            <a:br/>
            <a:r>
              <a:t>⢕⢕⢕⢕⢕⢕⢕⢇⢔⢕⢕⢕⢐⢕⢕⢕⢕⢕⢕⢕⢕⢕⢕⢕⢕⢕⢕⢕⢑⢕⢕⢕⢕⢕⢕⢕⢕⢕⢕⢕⢕⢕⢕⢕⢸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⣶⣤⡀⠀⠀⠈⠑⠕⠜⠑⠀⢀⣀⣄⣠⣴⣷⣿⣿⣿⣿⣿⣿⣿⣿⣿⣿⣿⣾⣿⣿⣿⣿⣿⣿⣿⣿⢟⢕⢕⢕⢕⢕⢕⢕⢕⢕⢕⢕⣵⣿⣿⣿⡿⢕⢕⢕⢕⢕⣱⣾⡿⢻⡟⢕⢕⢕⢕⢕⢕⢕⣾⣿⣿⣿⣿⣿⡿⢕⢕⢕⢕⢕⣵⣷⣵⠀</a:t>
            </a:r>
            <a:br/>
            <a:r>
              <a:t>⢕⢕⢕⢕⢕⢕⢕⢜⡕⢕⠕⢄⢕⢕⢕⢕⢕⢕⢕⢕⢕⢕⢕⢕⢕⢕⢕⢕⢕⢕⢕⢕⢕⢕⢕⢕⢕⢕⢕⢕⢕⢕⢕⢕⢕⣿⣿⣿⣿⣿⣿⣿⣿⣿⣿⣿⣿⣿⣿⣿⣿⣿⣿⣿⣿⣿⣿⣿⣿⡇⢕⣹⣿⣿⣿⣿⣿⣿⣿⣿⣿⣿⣿⣿⣿⣿⣿⣿⣿⣿⣿⣿⣿⣿⣿⣿⣿⣿⣿⣿⣿⣿⣿⣿⣿⣿⣿⣿⣿⣿⣿⣿⣿⣿⣿⣿⣿⣿⣿⣿⣿⣿⣿⣿⣿⣿⣿⣿⣿⣿⣿⣿⣿⣿⣿⣿⣿⣿⣿⣿⣿⣿⣿⣿⣿⣿⣿⣿⣿⣿⣿⣿⣿⣿⣿⣿⣿⣧⡀⠀⠀⢀⠀⠘⢝⢟⢿⢿⣿⣿⣿⣿⣿⣿⣿⣿⣿⣿⣿⣿⣿⣿⣿⣿⣿⣿⣿⣿⣿⡿⢏⢕⢕⢕⢕⢕⢕⢕⢕⢕⢕⣵⣿⣿⣿⣿⡿⢕⢕⡕⢕⣱⣾⣿⢟⢕⡿⢕⢕⢕⢕⢕⢕⣱⣿⣿⣿⣿⣿⣿⡿⢕⢕⢕⢕⢕⣿⢿⢟⢝⠀</a:t>
            </a:r>
            <a:br/>
            <a:r>
              <a:t>⢕⢕⢕⢕⢕⢕⢕⢕⢕⠑⢕⢕⢕⢕⢕⢕⢕⢕⢕⢕⢕⢕⢕⢕⢕⢕⢕⢕⢕⠁⢕⢕⢕⢕⢕⢕⢕⢕⢕⢕⢕⢕⢕⢕⢕⢸⣿⣿⣿⣿⣿⣿⣿⣿⣿⣿⣿⣿⣿⣿⣿⣿⣿⣿⣿⣿⣿⣿⣿⡇⢕⣿⣿⣿⣿⣿⣿⣿⣿⣿⣿⣿⣿⣿⣿⣿⣿⣿⣿⣿⣿⣿⣿⣿⣿⣿⣿⣿⣿⣿⣿⣿⣿⣿⣿⣿⣿⣿⣿⣿⣿⣿⣿⣿⣿⣿⣿⣿⣿⣿⣿⣿⣿⣿⣿⣿⣿⣿⣿⣿⣿⣿⣿⣿⣿⣿⣿⣿⣿⣿⣿⣿⣿⣿⣿⣿⣿⣿⣿⣿⣿⣿⣿⣿⣿⣿⡿⣿⣿⣆⣵⣯⣷⣄⢁⢔⣦⣵⣵⣽⣿⣿⣿⣿⣿⣿⣿⣿⣿⣿⣿⣿⣿⣿⣿⣿⣿⢟⢏⢕⢕⢕⢕⢕⢕⢕⢕⠕⣱⣷⣿⣿⣿⣿⣿⡟⢕⡕⢇⢕⣷⣿⡟⢝⢑⡼⢕⢕⢕⢕⢕⣱⣾⣿⣿⣿⣿⣿⣿⡟⢕⢕⢕⢕⢕⢕⢕⢕⢕⢕⠀</a:t>
            </a:r>
            <a:br/>
            <a:r>
              <a:t>⢕⢕⢕⢕⢕⢕⢕⢕⠕⢕⢕⢕⢕⢕⢕⢕⢕⢕⢕⢕⢕⢕⢕⢕⢕⢕⢔⢕⢕⢔⢕⠕⢕⢕⠁⢕⢕⢕⢕⢕⢕⢕⢕⢕⢕⢕⢻⣿⣿⣿⣿⣿⣿⣿⣿⣿⣿⣿⣿⣿⣿⣿⣿⣿⣿⣿⣿⣿⣿⣧⡕⢙⣿⣿⣿⣿⣿⣿⣿⣿⣿⣿⣿⣿⣿⣿⣿⣿⣿⣿⣿⣿⣿⣿⣿⣿⣿⣿⣿⣿⣿⣿⣿⣿⣿⣿⣿⣿⣿⣿⣿⣿⣿⣿⣿⣿⣿⣿⣿⣿⣿⣿⣿⣿⣿⣿⣿⣿⣿⣿⣿⣿⣿⣿⣿⣿⣿⣿⣿⣿⣿⣿⣿⣿⠛⠛⢍⢅⢏⢙⠻⠿⣿⣿⣿⡿⡯⣻⢯⣟⣟⢯⢟⡺⣳⣴⡿⣿⣿⣿⣿⣿⣿⣿⣿⣿⣿⣿⣿⣿⣿⣿⣿⣿⡿⢟⢕⢕⢕⢕⢕⢕⢕⢕⢕⣑⣵⣿⣿⣿⣿⣿⣿⡿⢏⢕⢎⢕⣵⣿⣿⡿⢕⢕⢱⢕⢕⢕⠕⢱⣿⣿⣿⣿⣿⣿⣿⣿⢏⢕⢕⢕⢵⢥⢕⢕⢕⢕⢕⢕⠀</a:t>
            </a:r>
            <a:br/>
            <a:r>
              <a:t>⢕⢕⢕⢕⢕⢕⢕⢅⢕⢕⢕⢕⢕⢕⢕⢕⢕⢕⢕⢕⢕⢕⢕⢕⢕⢔⢕⢕⢕⢕⢕⢕⢕⢕⢕⢕⢕⢕⢕⢕⢕⢕⢕⢕⢕⢕⢕⢿⣿⣿⣿⣿⣿⣿⣿⣿⣿⣿⣿⣿⣿⣿⣿⣿⣿⣿⣿⣿⣿⣿⣧⡕⢜⢿⣿⣿⣿⣿⣿⣿⣿⣿⣿⣿⣿⣿⣿⣿⣿⣿⣿⣿⣿⣿⣿⣿⣿⣿⣿⣿⣿⣿⣿⣿⣿⣿⣿⣿⣿⣿⣿⣿⣿⣿⣿⣿⣿⣿⣿⣿⣿⣿⣿⣿⣿⣿⣿⣿⣿⣿⣿⣿⣿⣿⣿⣿⣿⣿⣿⣿⣿⣿⡿⢕⢕⢕⢕⢕⢕⢕⢕⢕⢔⢄⢅⢄⢙⢛⢛⢛⠿⠿⢛⢛⢛⢛⢻⡿⣿⣿⣿⣿⣿⣿⣿⣿⣿⣿⣿⣿⣿⣿⢿⢏⢕⢕⢕⢕⢕⢕⢕⢕⣕⣵⣾⣿⣿⣿⣿⣿⣿⢟⢝⢕⢕⢕⢵⣿⣿⣿⡟⢕⢕⢔⢕⢕⢕⢡⣥⣿⣿⣿⣿⣿⣿⣿⣿⠇⠕⢕⢕⢕⢕⢕⢕⢕⢕⣕⡱⠵⠀</a:t>
            </a:r>
            <a:br/>
            <a:r>
              <a:t>⢕⢕⢕⢕⢕⢑⢔⢕⢕⢕⢕⢕⢕⢕⢕⢕⢕⢕⢕⢕⢕⢕⢕⢕⠕⢕⢕⢕⠕⢕⢴⢆⢕⠑⡀⢕⢕⢕⢕⢕⢕⢕⢕⢕⢕⢕⢕⢜⢻⣿⣿⣿⣿⣿⣿⣿⣿⣿⣿⣿⣿⣿⣿⣿⣿⣿⣿⣿⣿⣿⣿⣯⣇⢕⢔⢝⢿⣿⣿⣿⣿⣿⣿⣿⣿⣿⣿⣿⣿⣿⣿⣿⣿⣿⣿⣿⣿⣿⣿⣿⣿⣿⣿⣿⣿⣿⣿⣿⣿⣿⣿⣿⣿⣿⣿⣿⣿⣿⣿⣿⣿⣿⣿⣿⣿⣿⣿⣿⣿⣿⣿⣿⣿⣿⣿⣿⣿⣿⣿⣿⣿⣿⡟⢕⢕⢕⢕⢕⢕⢕⢕⢕⢕⢕⢕⢕⢕⢕⢕⢕⢕⢕⢕⢕⣠⣤⣽⣏⣿⣿⣿⣿⣿⣿⣿⣿⣿⣿⣿⡿⢟⢕⢕⢕⢕⢕⢕⢕⢕⣕⣵⣾⣿⣿⣿⣿⣿⣿⣿⢟⢕⢕⢕⢕⣵⣿⣿⣿⡿⢏⢕⢕⠕⢕⢕⢕⢕⣴⣿⣿⣿⣿⣿⣿⣿⡿⢕⢕⢕⠀⠀⠀⠁⠁⠁⢔⢔⢔⢔⢕⠀</a:t>
            </a:r>
            <a:br/>
            <a:r>
              <a:t>⢕⢕⢕⠕⢅⢕⢕⢕⢕⢕⢕⢕⢕⢕⢕⢕⢕⢕⢕⢕⢕⢕⢕⢕⢕⢕⢕⢕⢔⢕⣮⢱⢰⢠⣇⡕⢕⢕⢕⢕⢕⢕⢕⢕⢕⢕⢕⢕⢕⢻⣿⣿⣿⣿⣿⣿⣿⣿⣿⣿⣿⣿⣿⣿⣿⣿⣿⣿⣿⣿⣿⣿⣿⣷⣧⢕⢕⢕⢝⢟⢿⣿⣿⣿⣿⣿⣿⣿⣿⣿⣿⣿⣿⣿⣿⣿⣿⣿⣿⣿⣿⣿⣿⣿⣿⣿⣿⣿⣿⣿⣿⣿⣿⣿⣿⣿⣿⣿⣿⣿⣿⣿⣿⣿⣿⣿⣿⣿⣿⣿⣿⣿⣿⣿⣿⣿⣿⣿⣿⣿⣿⣿⡇⢕⢕⢕⢕⢕⢕⢕⢕⢕⢕⢕⢕⢕⢕⢕⢕⢕⢕⢕⢕⠀⣿⣿⣿⣿⣿⣿⣿⣿⣿⣿⣿⣿⡿⢟⢝⢕⢕⢕⢕⢕⢕⢕⣱⣵⣾⣿⣿⣿⣿⣿⡿⢟⢏⢕⢕⢕⢕⢕⢱⡾⣿⣿⡿⡛⢣⢕⢕⢕⢄⢕⢕⢕⣡⣿⣿⣿⣿⣿⣿⣿⡿⢕⢕⠕⠁⠀⠀⠀⠀⠀⢀⢕⢕⢕⢕⢕⠀</a:t>
            </a:r>
            <a:br/>
            <a:r>
              <a:t>⢕⢕⢕⢕⢕⢕⢕⢕⢕⢕⢕⢕⢕⢕⢕⢕⢕⢕⢕⢕⢕⢕⢕⢕⢅⢕⢕⢕⢕⢱⣯⢱⣸⣿⣿⣿⢕⢕⢕⢕⢕⢕⢕⢕⢕⢕⢕⢕⢕⢕⢜⢿⣿⣿⣿⣿⣿⣿⣿⣿⣿⣿⣿⣿⣿⣿⣿⣿⣿⣿⣿⣿⣿⣿⣿⣿⣧⣇⣕⡕⢕⢕⢜⢝⢻⢿⣿⣿⣿⣿⣿⣿⣿⣿⣿⣿⣿⣿⣿⣿⣿⣿⣿⣿⣿⣿⣿⣿⣿⣿⣿⣿⣿⣿⣿⣿⣿⣿⣿⣿⣿⣿⣿⣿⣿⣿⣿⣿⣿⣿⣿⣿⣿⣿⣿⣿⣿⣿⣿⣿⣿⣿⣧⢕⢕⢕⢕⢕⢕⢕⢕⢕⢕⢕⢕⢕⢕⢕⢕⢕⢕⢕⢕⠀⢻⣿⣿⣿⣿⣿⣿⣿⣿⢿⢟⢕⢕⢕⢕⢕⢕⢕⢕⣕⣵⣿⣿⣿⣿⣿⣿⡿⢟⢝⡑⢇⢕⢕⢕⢕⢕⣵⢟⣷⣾⡿⢝⢕⢕⢕⢕⢕⢕⢕⢕⢕⣿⣿⣿⣿⣿⣿⣿⡿⢕⢕⠑⠀⠀⠀⠀⠀⠀⠀⢕⢕⢕⢕⢕⢕⠀</a:t>
            </a:r>
            <a:br/>
            <a:r>
              <a:t>⢕⢔⢕⢕⢕⢕⢕⢕⢕⢕⢕⢕⢕⢕⢕⢕⢕⢕⢕⢕⢕⢕⢕⢕⢕⢕⢕⢕⢕⣼⣿⣾⣿⣿⣿⣿⢕⢕⢕⢕⢕⢕⢕⢕⢕⢕⢕⢕⢕⢕⢕⢜⢻⣿⣿⣿⣿⣿⣿⣿⣿⣿⣿⣿⣿⣿⣿⣿⣿⣿⣿⣿⣿⣿⣿⣿⣿⣿⣿⣿⣧⣵⣷⣧⣵⣕⢕⢍⢿⣿⣿⣿⣿⣿⣿⣿⣿⣿⣿⣿⣿⣿⣿⣿⣿⣿⣿⣿⣿⣿⣿⣿⣿⣿⣿⣿⣿⣿⣿⣿⣿⣿⣿⣿⣿⣿⣿⣿⣿⣿⣿⣿⣿⣿⣿⣿⣿⣿⣿⣿⣿⣿⣿⡕⢕⢕⢕⢕⢕⢕⢕⢕⢕⢕⢕⢕⢕⢕⢕⢕⢕⢕⠑⣀⣿⣿⣯⣿⣿⣿⡿⢏⢕⢕⢕⢕⢕⢕⢕⢕⣱⣥⣾⣿⣿⣿⣿⡿⢟⢏⢕⢕⡱⢎⢕⢕⢕⢕⢕⣱⡿⠏⣼⡿⢝⢊⢕⢕⢕⢕⢕⢕⢕⢕⢕⣴⣿⣿⣿⣿⣿⣿⡿⢕⢕⠕⠀⠀⠀⠀⠀⠀⠀⠀⢕⢕⢕⢕⢕⢕⠀</a:t>
            </a:r>
            <a:br/>
            <a:r>
              <a:t>⢕⢕⢕⢕⢕⢕⢕⢕⢕⢕⢕⢕⢕⢕⢕⢕⢕⢕⢕⢕⢕⢕⢕⢕⢕⢕⢕⢄⢕⢸⣿⣿⣿⣿⣿⣿⡇⢕⢕⢕⢕⢕⢕⢕⢕⢕⢕⢕⢕⢕⢕⢕⢕⢝⣿⣿⣿⣿⣿⣿⣿⣿⣿⣿⣿⣿⣿⣿⣿⣿⣿⣿⣿⣿⣿⣿⣿⣿⣿⣿⣿⣿⣿⣷⣵⣼⡕⢑⢕⢜⢝⠻⣿⣿⣿⣿⣿⣿⣿⣿⣿⣿⣿⣿⣿⣿⣿⣿⣿⣿⣿⣿⣿⣿⣿⣿⣿⣿⣿⣿⣿⣿⣿⣿⣿⣿⣿⣿⣿⣿⣿⣿⣿⣿⣿⣿⣿⣿⣿⣿⣿⣿⣿⣿⠑⢕⢕⢕⢕⢕⢕⢕⢕⢕⢕⢕⢕⢕⢕⢕⢕⢠⣿⣿⣿⣿⡿⢟⢟⢕⢕⢕⢕⢕⢕⢕⢕⣱⣵⣾⣿⣿⢿⢟⢏⢝⢕⢕⢕⣕⡵⢏⢕⢕⢕⢕⢕⢕⣾⠏⣁⣾⡟⢕⢕⢕⢕⢕⢕⢕⢕⢕⢕⢕⠕⣿⣿⣿⣿⣿⣿⣿⠕⠑⠀⠀⠀⠀⠀⠀⠀⠀⢀⢕⢕⢕⢕⢕⢕⢕⠀</a:t>
            </a:r>
            <a:br/>
            <a:r>
              <a:t>⢕⢕⢕⢕⢕⢕⢕⢕⢕⢕⢕⢕⢕⢕⢕⢕⢕⢕⢕⢕⢕⢕⢕⢕⢕⢕⢕⢕⢕⣿⣿⣿⣿⣿⣿⣿⣇⢕⢕⢕⢕⢕⢕⢕⢕⢕⢕⢕⢕⢕⢕⢕⢕⢕⠘⢻⣿⣿⣿⣿⣿⣿⣿⣿⣿⣿⣿⣿⣿⣿⣿⣿⣿⣿⣿⣿⣿⣿⣿⣿⣿⣿⣿⣿⣿⣿⣿⣿⣷⣷⣇⢕⢕⢝⢻⣿⣿⣿⣿⣿⣿⣿⣿⣿⣿⣿⣿⣿⣿⣿⣿⣿⣿⣿⣿⣿⣿⣿⣿⣿⣿⣿⣿⣿⣿⣿⣿⣿⣿⣿⣿⣿⣿⣿⣿⣿⣿⣿⣿⣿⣿⣿⣿⣿⣿⡇⢕⢕⢕⢕⢕⢕⢕⢕⢕⢕⠕⢅⡇⢰⡰⣞⡽⢛⢎⢕⢕⢕⢕⢕⢕⢕⢕⣱⣵⣶⡿⢿⢟⢏⢕⢕⢕⢕⢕⢕⢕⣵⢞⢏⢕⢕⢕⢕⢕⢕⣵⣿⠇⡔⡿⠆⢝⠕⢕⢕⢕⢕⢕⢕⢕⢕⢕⢕⢼⣿⣿⣿⣿⣿⣿⠃⠀⠀⠀⠀⠀⠀⠀⠀⠀⠀⢕⢕⢕⢕⢕⢕⢕⢕⠀</a:t>
            </a:r>
            <a:br/>
            <a:r>
              <a:t>⢕⢕⢕⢕⢕⢕⢕⢕⢕⢕⢕⢕⢕⢕⢕⢕⢕⢕⢕⢕⢕⢕⢕⢕⢕⢕⢕⢕⢑⣿⣿⣿⣿⣿⣿⣿⣿⢕⢕⢕⢕⢕⢕⢕⢕⢕⢕⢕⢕⢕⢕⢕⢕⢕⢄⢕⢝⢿⣿⣿⣿⣿⣿⣿⣿⣿⣿⣿⣿⣿⣿⣿⣿⣿⣿⣿⣿⣿⣿⣿⣿⣿⣿⣿⣿⣿⣿⣿⣿⣿⣷⣷⣕⠑⢕⢕⢜⢝⢟⢿⢿⣿⣿⣿⣿⡿⢟⠙⢸⣿⣿⣿⣿⣿⣿⣿⣿⣿⣿⣿⣿⣿⣿⣿⣿⣿⣿⣿⣿⣿⣿⣿⣿⣿⣿⣿⣿⣿⣿⣿⣿⣿⣿⣿⣿⣿⡅⢕⢕⢕⢕⢕⢕⢕⢕⢕⢕⢡⢕⢜⢕⢕⢕⢕⢕⢕⢕⢕⢕⢑⢵⢗⢞⢝⢝⢕⢕⢕⢕⢕⢕⢕⢕⢕⣵⡾⢏⢕⢕⢕⢕⢕⢕⢕⣱⣿⢿⢇⢕⢡⢑⢕⢕⢅⢕⢕⢕⢕⢕⢕⢕⠑⢕⢑⣾⣿⣿⣿⣿⣿⠇⠀⠀⠀⠀⠀⠀⠀⠀⠀⠀⠀⢑⢕⢕⢕⢕⢕⢕⢕⠀</a:t>
            </a:r>
            <a:br/>
            <a:r>
              <a:t>⢕⢕⢕⢕⢕⢕⢕⢕⢕⢕⢕⢕⢕⢕⢕⢕⢕⢕⢕⢕⢕⢕⢕⢕⢕⢕⠑⢕⢸⣿⣿⣿⣿⣿⣿⣿⣿⡕⢕⢕⢕⢕⢕⢕⢕⢕⢕⢕⢕⢕⢕⢕⢕⢕⢕⢕⢕⢔⢻⣿⣿⣿⣿⣿⣿⣿⣿⣿⣿⣿⣿⣿⣿⣿⣿⣿⣿⣿⣿⣿⣿⣿⣿⣿⣿⣿⣿⣿⣿⣿⣿⣿⣿⣿⣷⣶⣶⣧⣥⣕⣕⡕⣕⣕⣅⣅⣴⣾⣿⣿⣿⣿⣿⣿⣿⣿⣿⣿⣿⣿⣿⣿⣿⣿⣿⣿⣿⣿⣿⣿⣿⣿⣿⣿⣿⣿⣿⣿⣿⣿⣿⣿⣿⣿⣧⣕⡕⢜⢃⢕⢔⢅⢕⢕⢕⢕⢕⢕⢕⢕⢕⢕⢕⢕⣕⣕⣕⣵⣵⣵⡷⢎⢕⢕⢕⢕⢕⢕⢕⢕⢕⣱⣾⡿⢏⢕⢕⢕⢕⢕⢕⢕⣱⣾⣿⢟⢕⢕⢕⢕⢕⡕⢱⢕⢕⢕⢕⢕⢕⢕⢕⢄⢕⣿⣿⣿⣿⣿⣿⢏⠀⠀⠀⠀⠀⠀⠀⠀⠀⠀⠀⠀⠀⢕⢕⢕⢕⢕⢕⢕⠀</a:t>
            </a:r>
            <a:br/>
            <a:r>
              <a:t>⢕⢕⢕⢕⢕⢕⢕⢕⢕⢕⢕⢕⢕⢕⢕⢕⢕⢕⢕⢕⢕⢕⢕⢕⢕⢕⢔⡇⢸⣿⣿⣿⣿⣿⣿⣿⣿⡇⢕⢕⢕⢕⢕⢕⢕⢕⢕⢕⢕⢕⢕⢕⢕⠑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⣵⣕⢑⠓⣗⣕⢵⣱⣷⣵⣷⣷⣾⣿⣿⣿⣿⣿⣿⡿⢏⢕⢕⢕⢕⢕⢕⢕⢕⣱⣷⡿⢟⢏⢕⢕⢕⢕⢕⢕⢕⣱⣾⣿⡿⢇⢕⢕⢕⢕⢕⢕⢕⢕⢕⢕⢕⢕⢕⢕⢕⢕⢕⣼⣿⣿⣿⣿⣿⡟⠀⠀⠀⠀⠀⠀⠀⠀⠀⠀⠀⠀⠀⠀⢕⢕⢕⢕⢕⢕⢕⠀</a:t>
            </a:r>
            <a:br/>
            <a:r>
              <a:t>⢕⢕⢕⢕⢕⢕⢕⢕⢕⢕⢕⢕⢕⢕⢕⢕⢕⢕⢕⢕⢕⢕⢕⢕⢕⢕⢑⢕⣼⣿⣿⣿⣿⣿⣿⣿⣿⡇⢕⢕⢕⢕⢕⢕⢕⢕⢕⢕⢕⢕⢕⢕⢕⢔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⣿⣿⣿⡿⢟⢝⢕⢕⢕⢕⢕⢕⣱⣵⣾⢿⢟⢝⢕⢕⢕⢕⢕⢕⢕⢕⢱⣾⣿⣿⢟⢕⢕⢕⢕⢕⢕⢕⢱⢕⢕⢕⢕⢕⢕⢕⢕⢕⢕⢱⣿⣿⣿⣿⣿⡟⠁⠀⠀⠀⠀⠀⠀⠀⠀⠀⠀⠀⠀⠀⡕⢕⢕⢕⢕⢕⢕⢕⠀</a:t>
            </a:r>
            <a:br/>
            <a:r>
              <a:t>⢕⢕⢕⢕⢕⢕⢕⢕⢕⢕⢕⢕⢕⢕⢕⠕⢔⢕⢕⢕⢕⢕⢕⢕⢕⢕⠱⢕⣿⣿⣿⣿⣿⣿⣿⣿⣿⡇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⢝⢕⢕⢕⢕⢕⣕⣵⣷⡿⢟⢏⢕⢕⢕⢕⢕⢕⢕⢕⢕⢕⢕⣵⣿⣿⣿⢇⢕⢕⢕⢕⢕⢕⢕⢕⡜⢕⢕⢕⢕⢕⢕⢕⢕⢕⢕⢸⣿⣿⣿⣿⡿⠁⠀⠀⠀⠀⠀⠀⠀⠀⠀⠀⠀⠀⠀⠀⣷⢕⢕⢕⢕⢕⢕⢕⠀</a:t>
            </a:r>
            <a:br/>
            <a:r>
              <a:t>⢕⢕⢕⢕⢕⢕⢕⢕⢕⢕⢕⢕⢕⢕⢕⢕⢕⢕⢕⢕⢕⢕⢕⢕⢕⢀⡕⢕⣿⣿⣿⣿⣿⣿⣿⣿⣿⣧⢕⢕⢕⢕⢕⢕⢕⢕⢕⢕⢕⢕⢕⢕⢕⠕⢕⢕⢕⢕⢕⢕⢕⢕⢕⢔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⢝⢕⢕⢕⠕⣕⣱⣷⡿⢟⣫⢕⢕⢕⢕⢕⢕⢕⢕⢕⢕⢕⢕⢕⢕⣾⣿⣿⣿⢇⢕⢕⢕⢕⢕⢕⢕⢕⢱⢇⢕⢕⢕⢕⢕⢕⢕⢕⢕⢕⢸⣿⣿⣿⣿⠕⠀⠀⠀⠀⠀⠀⠀⠀⠀⠀⠀⠀⠀⠀⢔⣿⡕⢕⢕⢕⢕⢕⢕⠀</a:t>
            </a:r>
            <a:br/>
            <a:r>
              <a:t>⠑⠕⠕⠕⢕⢕⢕⢕⢕⢕⢕⢕⢕⢕⢕⢕⢕⢕⢕⢕⢕⢕⢕⢕⢕⠕⢕⢱⣿⣿⣿⣿⣿⣿⣿⣿⣿⣿⢕⢕⢕⢕⢕⢕⢕⢕⢕⢕⢕⢕⢕⢕⢕⠀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⡿⢟⡏⢍⢔⢕⢕⢕⣱⣵⣷⢿⢟⢏⢱⢷⡟⢕⢕⢕⢕⢕⢕⢕⢕⢕⢕⢕⢕⢕⣵⣿⣿⣿⡿⢕⢕⢕⢕⢕⢕⢕⢕⢕⢕⣼⢕⢕⢕⢕⢕⢕⢕⢕⢕⢕⢕⢸⣿⣿⣿⢇⢕⠀⠀⠀⠀⠀⠀⠀⠀⠀⠀⠀⠀⠀⠀⢸⣿⣇⢕⢕⢕⢕⢕⢕⠀</a:t>
            </a:r>
            <a:br/>
            <a:r>
              <a:t>⠀⠀⠀⠀⠀⠀⠀⠀⠁⠁⠁⠁⠑⠑⠑⠕⠕⠕⢕⢕⢕⢕⢕⢕⢕⢕⢕⢸⣿⣿⣿⣿⣿⣿⣿⣿⣿⣿⢕⢕⢕⢕⢕⢕⢕⢕⢕⢕⢕⢕⢕⢕⢕⠀⢕⢕⢕⢕⢕⢕⢕⢕⢕⢕⢕⢕⢕⢻⣿⣿⣿⣿⣿⣿⣿⣿⣿⣿⣿⣿⣿⣿⣿⣿⣿⣿⣿⣿⣿⣿⣿⣿⣿⣿⣿⣿⣿⣿⣿⣿⣿⣿⣿⣿⣿⣿⣿⣿⣿⣿⣿⣿⣿⣿⣿⣿⣿⣿⣿⣿⣿⣿⣿⣿⣿⣿⣿⣿⣿⣿⣿⣿⣿⣿⣿⣿⣿⣿⣿⣿⣿⣿⣿⣿⣿⢿⢿⣿⣿⣟⣻⣟⣽⣝⣕⣜⣱⢵⠷⢟⢛⢝⢍⢕⢔⢕⢕⢕⢕⢑⢕⢕⢕⢕⢕⢕⢕⢕⢕⢕⢕⢕⣱⣾⣿⣿⣿⢟⢕⢕⢕⢕⢕⢑⢕⢕⢕⢕⢱⡏⢕⢕⢕⢕⢕⢕⢕⢕⢕⢕⢕⢸⣿⣿⢏⢕⢕⠀⠀⠀⠀⠀⠀⠀⠀⠀⠀⠀⠀⠀⠀⢸⣿⣿⢕⢕⢕⢕⢕⢕⠀</a:t>
            </a:r>
            <a:br/>
            <a:r>
              <a:t>⠀⠀⠀⠀⠀⠀⠀⠀⠀⠀⠀⠀⠀⠀⠀⠀⠀⠀⠀⠀⠁⠁⠁⠑⠀⢿⢕⣸⣿⣿⣿⣿⣿⣿⣿⣿⣿⣿⡇⢕⢕⢕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⣿⣷⣷⣶⣷⣷⣷⣷⢷⢆⢔⢔⢕⢕⢕⢕⢕⢕⢕⢕⢕⢕⢕⢅⢕⢕⢕⢕⢕⢕⢕⢕⢕⢕⢕⢕⣵⣿⣿⣿⡿⢕⢕⢕⢕⢕⢕⢕⢕⢕⢕⢕⢡⣿⡇⢕⢕⢕⢕⢕⢕⢕⢕⢕⢕⢕⢸⣿⡟⢕⢕⢕⠀⠀⠀⠀⠀⠀⠀⠀⠀⠀⠀⠀⠀⠀⢸⣿⣿⡇⢕⢕⢕⢕⢕⠀</a:t>
            </a:r>
            <a:br/>
            <a:r>
              <a:t>⠀⠀⠀⠀⠀⠀⠀⠀⠀⠀⠀⠀⠀⠀⠀⠀⠀⠀⠀⠀⠀⠀⠀⠀⢐⡇⢕⣿⣿⣿⣿⣿⣿⣿⣿⣿⣿⣿⡇⢕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⡿⢟⢏⢕⢕⢕⢕⢕⢕⢕⢕⢕⢕⢕⢕⢕⢕⠕⢔⢕⢕⢕⢕⢕⢕⢕⢕⢕⢕⢕⣱⣿⣿⣿⣿⣿⢇⢕⢕⢕⢕⢕⠕⢕⢕⢕⢕⠕⣼⣿⢕⢕⢕⢕⢕⢕⢕⢕⢕⢕⢕⢕⢸⡿⢑⢕⢕⢕⠀⠀⠀⠀⠀⠀⠀⠀⠀⠀⠀⠀⠀⠀⢸⣿⣿⣷⢕⢕⢕⢕⢕⠀</a:t>
            </a:r>
            <a:br/>
            <a:r>
              <a:t>⠀⠀⠀⠀⠀⠀⠀⠀⠀⠀⠀⠀⠀⠀⠀⠒⠓⠂⠀⠀⠀⠀⠀⠀⠘⠃⠑⠛⠛⠛⠛⠛⠛⠛⠛⠛⠛⠛⠃⠑⠑⠑⠑⠑⠑⠑⠑⠑⠑⠑⠑⠑⠑⠑⠑⠑⠑⠑⠑⠑⠑⠑⠑⠑⠑⠑⠑⠑⠑⠑⠑⠘⠛⠛⠛⠛⠛⠛⠛⠛⠛⠛⠛⠛⠛⠛⠛⠛⠛⠛⠛⠛⠛⠛⠛⠛⠛⠛⠛⠛⠛⠛⠛⠛⠛⠛⠛⠛⠛⠛⠛⠛⠛⠛⠛⠛⠛⠛⠛⠛⠛⠛⠛⠛⠛⠛⠛⠛⠛⠛⠛⠛⠛⠛⠛⠛⠛⠛⠛⠛⠛⠛⠛⠛⠛⠛⠛⠛⠙⠑⠑⠑⠑⠑⠑⠑⠑⠑⠑⠑⠑⠑⠑⠑⠑⠑⠑⠑⠑⠑⠑⠑⠑⠑⠑⠑⠑⠑⠘⠛⠛⠛⠛⠛⠛⠒⠒⠓⠓⠂⠓⠃⠑⠑⠑⠑⠚⠛⠛⠑⠑⠑⠑⠑⠑⠑⠑⠑⠑⠑⠑⠘⠑⠑⠑⠑⠑⠀⠀⠀⠀⠀⠀⠀⠀⠀⠀⠀⠀⠀⠀⠘⠛⠛⠛⠑⠑⠑⠑⠑⠀</a:t>
            </a:r>
            <a:br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⣥⣶⣿⡿⢿⢟⢟⢕⢕⢕⢕⢕⢕⢌⢟⢟⢏⣱⣿⢸⢕⢕⢕⢑⡟⢕⣿⣿⣿⣿⣿⢇⢔⢏⠎⢺⣿⡟⢅⢸⣿⣿⣿⣿⣿⢇⢕⢕⢕⢕⢔⢜⢔⢝⢟⢿⢿⢷⢕⢕⢕⢕⢕⢝⢻⢿⣿⣿⡜⡇⢣⣜⢟⢿⣿⣿⣿⣿⣿⣿⣿⣿⣿⣿⣿⣿⣿⣿⣿⣿⣿⣿⣧⡕⢸⣿⣿⣿⡟⢕⢸⣿⣿⣿⣿⣿⣿⣿⣿⢸⣿⣿⣿⣿⣿⣿⣿⡇⣼⣿⡿⣿⣿⣿⣿⣿⣿⣿⣿⣿⣿⣿⣿⣿⣿⣿⣿⣿⣿⣿⣿⣿⣿⣿⣿⣿⣿⣿⣿⣿⣿⣿⣿⣿⣿⣿⣿⣿⣿⣿⣿⣿⣿⣿⢇⢕⢕⢕⢕⢕⢕⢕⢕⢕⢕⢕⢕⢕⢕⢕⢕⢕⢕⢕⢱⣿⣿⣿⣿⣿⣿⣿⣿⣷⣔⠀⠁⠑⢕⢕⢕⢕⢕⢕⢕⢕⢕⢕⢕⢕⢕⢕⢕⢕⢕⢕⢕⢕⢕⢕⢕⢕⢕⢕⢕⢕⢕⢕⢕⢕⢕⢕⢕⢕⢸⣿⣿⣿⣿⠀</a:t>
            </a:r>
            <a:br/>
            <a:r>
              <a:t>⡿⢏⢝⢕⢕⢕⢕⢕⢕⢕⢕⢕⢕⢕⢕⢕⢕⣵⣿⣿⢜⢕⢕⢕⢔⢕⢕⣿⣿⣷⣿⡏⢕⢕⢑⠔⢌⣿⢇⢕⢸⣿⣿⣿⣿⢇⢕⢕⢕⢕⢕⢕⢕⢕⢕⢕⢕⢕⢕⢕⢕⢕⢕⢕⢕⢕⢕⢜⢻⢷⡱⢸⣿⣿⣧⣜⢝⢿⣿⣿⣿⣿⣿⣿⣿⣿⣿⣿⣿⣿⣿⣿⣿⣿⣇⢸⣿⣿⣿⡇⢕⡟⢿⣿⣿⣿⣿⣿⣿⣿⢸⣿⣿⣿⣿⣿⣿⣿⡇⢾⢔⢕⢸⣿⣿⣿⣿⣿⣿⣿⣿⣿⣿⣿⣿⣿⣿⣿⣿⣿⣿⣿⣿⣿⣿⣿⡟⣿⣿⣿⣿⣿⣿⣿⣿⣿⣿⣿⣿⣿⣿⣿⣿⣿⢇⢕⢕⢕⢕⢕⢕⢕⢕⢕⢕⢕⢕⢕⢕⢕⢕⢕⢕⢕⢱⣿⣿⣿⣿⣿⣿⣿⣿⣿⣿⣿⣷⣔⡀⠀⠁⠕⢕⢕⢕⢕⢕⢕⢕⢕⢕⢕⢕⢕⢕⢕⢕⢕⢕⢕⢕⢕⢕⢕⢕⢕⢕⢕⢕⢕⢕⢕⢕⢕⢕⢸⣿⣿⣿⣿⠀</a:t>
            </a:r>
            <a:br/>
            <a:r>
              <a:t>⣕⠕⢕⢕⢕⢕⢕⢕⢕⢕⢕⢕⢕⢕⢕⢕⣾⣿⡿⢇⢕⢕⢕⢕⢕⢕⢕⣿⣿⣿⡏⢕⢕⢕⢕⢕⢜⢕⢕⢕⢸⣿⣿⣿⡟⢕⢕⢕⢕⢕⢕⢕⢕⢕⢕⢕⢕⢕⢕⢕⢕⢕⢕⢕⢕⢕⢕⢕⢕⢕⢕⢇⣿⣿⣿⣿⣿⣧⣜⢟⢿⣿⣿⣿⣿⣿⣿⣿⣿⣿⣿⣿⣿⣿⣿⢸⣿⣿⣿⢕⢸⣿⣷⣮⣝⡻⢿⣿⣿⣿⢸⣿⣿⣿⣿⣿⣿⣿⢕⢅⢕⢕⢸⣿⣿⣿⣿⣿⣿⣿⣿⣿⣿⣿⣿⣿⣿⣿⣿⣿⣿⣿⣿⣿⣿⣿⢈⣿⣿⣿⣿⣿⣿⣿⣿⣿⣿⣿⣿⣿⣿⣿⣿⢇⢕⢕⢕⢕⢕⢕⢕⢕⢕⢕⢕⢕⢕⢕⢕⢕⢕⢕⢕⢕⣾⣿⣿⣿⣿⣿⣿⣿⣿⣿⣿⣿⣿⣿⣿⣧⣄⣄⡀⢁⠁⠑⠕⠕⠕⠕⠕⢑⢕⢅⢔⢕⢕⢕⢕⢕⢕⢕⢕⢕⢕⢕⢕⢕⢕⡕⢕⢕⢕⢕⢕⣿⣿⣿⣿⣿⠀</a:t>
            </a:r>
            <a:br/>
            <a:r>
              <a:t>⡿⢕⢕⢕⢕⢕⢕⢕⢕⢕⢕⢕⢕⢕⣱⣿⣿⡟⢕⢕⢕⢕⢕⢑⢕⢕⢕⠹⣿⣿⡇⢕⢕⢕⢕⢕⢕⢕⢕⢕⢸⣿⣿⣿⢕⢕⢕⢕⢕⢕⢕⢕⢕⢕⢕⢕⠕⠕⠕⢕⢕⢕⢕⢕⢕⢕⢕⢕⢕⢕⢕⢕⢜⢻⣿⣿⣿⣿⣿⣷⣧⡜⢻⣿⣿⣿⣿⣿⣿⣿⣿⣿⣿⣿⣿⢸⣿⣿⣿⢕⣷⣜⡝⢟⢿⢟⢣⢕⢜⢝⢕⣿⣿⣿⣿⣿⣿⣿⠘⡄⢕⠑⣾⣿⣿⣿⣿⢹⣿⣿⣿⣿⣿⣿⣿⣿⣿⣿⣿⣿⣿⣿⣿⣿⣿⡟⢕⢿⣿⣿⣿⣿⣿⣿⡟⣿⣿⣿⣿⣿⣿⣿⢇⢕⢕⢕⢕⢕⢕⢕⢕⢕⢕⢕⢕⢕⢕⢕⢕⢕⢕⢕⢕⣾⣿⣿⣿⣿⣿⣿⣿⣿⣿⣿⣿⣿⣿⣿⣿⣿⣿⣿⣿⣿⣷⣶⣷⣷⣷⣿⡯⢍⢜⢕⢕⢕⢕⢕⢕⢕⢕⢕⢕⢕⢕⢕⢕⢕⣼⡇⢕⢕⢕⢕⢕⣿⣿⣿⣿⣿⠀</a:t>
            </a:r>
            <a:br/>
            <a:r>
              <a:t>⠕⢕⢕⢕⢕⢕⢕⢕⢕⢕⢕⢕⢕⣵⣿⣿⡟⢕⢕⢕⢕⢕⢕⢌⢕⢕⢕⢔⣿⢹⢕⢕⢕⢕⢕⢕⢕⢕⢕⢕⠀⠸⣛⡇⢕⢕⢕⢕⢕⢕⢕⢕⢕⠕⢔⢔⢔⢕⢕⢕⢔⢔⢕⢕⢕⢕⢕⢕⢕⢕⢕⢕⢕⢕⢜⢟⢿⣿⣿⣿⣿⣿⣧⡕⢝⢿⣿⣿⣿⣿⣿⣿⣿⣿⣿⢘⣿⣿⡏⢱⣿⣿⣿⣷⣷⣵⣵⣵⣷⣷⡇⢿⣿⣿⣿⣿⣿⣿⢸⠇⢔⠕⣿⣿⣿⣿⣿⢹⣿⣿⣿⣿⣿⣿⣿⣿⣿⣿⣿⣿⣿⣿⣿⣿⡟⢕⢕⢸⣿⣿⣿⣿⣿⣿⢇⣿⣿⣿⣿⣿⣿⢏⢕⢕⢕⢕⢕⢕⢕⢕⢕⢕⢕⢕⢕⢕⢕⢕⢕⢕⢕⢕⣼⣿⣿⣿⣿⣿⣿⣿⣿⣿⣿⣿⣿⣿⣿⣿⣿⣿⣿⣿⣿⣿⣿⣿⣿⣿⣿⢟⢕⢕⢕⢕⢕⢕⢕⢕⢕⢕⢕⢕⢕⢕⢕⢕⢕⣼⣿⢕⢕⢕⢕⢕⢱⣿⣿⣿⣿⣿⠀</a:t>
            </a:r>
            <a:br/>
            <a:r>
              <a:t>⢕⢕⢕⢕⢕⢕⢕⢕⢕⢕⢕⢱⣾⣿⣿⢟⢕⢕⢕⢕⢕⢕⢕⢆⢕⢕⢕⢕⡞⣞⡇⢕⢕⢕⢕⢕⢕⢕⢕⢕⢐⣼⡿⢕⢕⢕⢕⢕⢕⢕⢕⢕⢕⢄⢕⢕⢕⢕⢕⢕⢕⢕⢕⢕⢕⢕⢕⢕⢕⢑⢕⢕⢕⢕⢕⢕⢕⢝⢿⣿⣿⣿⣿⣿⣧⡕⢝⢛⣿⣿⣿⣿⣿⣿⣿⡇⣿⣿⡇⢸⣿⣿⣿⣿⣿⣿⣿⣿⣿⣿⣧⢸⣿⣿⣿⣿⣿⣿⢜⣔⡄⠀⣿⣿⣿⣿⣿⢸⣿⣿⣿⣿⣿⣿⣿⣿⣿⣿⣿⣿⣿⣿⣿⣿⡇⢕⢕⠘⣿⣿⣿⣿⣿⣿⢱⣿⣿⣿⣿⣿⡏⢕⢕⢕⢕⢕⢕⢕⢕⢕⢕⢕⢕⢕⢕⢕⢕⢕⢕⢕⢕⣼⣿⣿⣿⣿⣿⣿⣿⣿⣿⣿⣿⣿⣿⣿⣿⣿⣿⣿⣿⣿⣿⣿⣿⣿⣿⣿⢏⢕⢕⢕⢕⢕⢕⢕⢕⢕⢕⢕⢕⢕⢕⢕⢕⢕⣱⣿⢏⢕⢕⢕⢕⢕⣿⣿⣿⣿⣿⣿⠀</a:t>
            </a:r>
            <a:br/>
            <a:r>
              <a:t>⢕⢕⢕⢕⢕⢕⢕⢕⢕⢕⣱⣿⣿⣿⢏⢕⢕⢕⢕⢕⢕⢕⣼⡇⢕⢕⢕⢕⢸⣾⡇⢕⢕⣷⣧⡕⢕⢕⢕⢕⢕⢻⣏⢕⢕⢕⢕⢕⢕⢕⢕⢕⢕⣱⣴⣴⣵⣥⣷⣓⣁⣁⣁⠑⣱⣕⣑⡕⢕⢕⠕⠑⢕⢕⢕⢕⢕⢕⢄⢘⢻⣿⣿⣿⣿⣿⣧⡕⢔⢻⣿⣿⣿⣿⣿⣷⢹⣿⡇⢸⣿⣿⣿⣿⣿⣿⣿⣿⣿⣿⣿⢘⣽⣿⣿⣿⣿⣿⡕⣿⣀⣴⣿⣿⣿⣿⣿⢜⣿⣿⣿⣿⣿⣿⣿⣿⣿⣿⣿⣿⣿⣿⣿⣿⡇⢕⢕⢕⣿⣿⣿⣿⣿⡇⢸⣿⣿⣿⣿⡿⢕⢕⢕⢕⢕⢕⢕⢕⢕⢕⢕⢕⢕⢕⢕⢕⢕⢕⢕⢕⣼⣿⣿⣿⣿⣿⣿⣿⣿⣿⣿⣿⣿⣿⣿⣿⣿⣿⣿⣿⣿⣿⣿⣿⣿⣿⣿⡿⢕⢕⢕⢕⢕⢕⢕⢕⢕⢕⢕⢕⢕⢕⡕⢕⢕⢱⣿⡟⢕⢕⢕⢕⢕⣸⣿⣿⣿⣿⣿⣿⠀</a:t>
            </a:r>
            <a:br/>
            <a:r>
              <a:t>⢕⢕⢕⢕⢕⢕⢕⢕⢱⣾⣿⣿⣿⢏⢕⢕⢕⢕⢕⢕⣵⣿⣟⢕⢕⢕⢕⢕⢜⣿⡇⢕⢕⢸⣿⣿⣷⣕⢕⢕⢕⢕⢟⢕⢕⢕⢕⢕⢕⢕⢕⢕⢱⣿⣿⣿⣿⣿⣿⣿⣿⣿⣿⣿⣷⣾⣽⡗⢇⣁⣄⢕⢑⠑⠕⢕⢕⢕⢕⠅⠔⢈⠻⢿⣿⣟⣿⡾⠕⢕⢜⢻⣿⣿⣿⣿⡼⣿⡇⢸⣿⣿⣿⣿⣿⣿⣿⣿⣿⣿⣿⡇⠳⢻⣿⣿⣿⣿⡇⣽⣿⣿⣿⣿⣿⣿⣿⢕⣿⣿⣿⣿⣿⣿⣿⣿⣿⣿⣿⣿⣿⣿⣿⣿⢇⢕⢕⢕⣿⣿⣿⡿⢿⢕⠸⣿⣿⣿⣿⢇⢕⢕⢕⢕⢕⢕⢕⢕⢕⢕⢕⢕⢕⢕⢕⢕⢕⢕⢕⣱⣿⣿⣿⣿⣿⣿⣿⣿⣿⣿⣿⣿⣿⣿⣿⣿⣿⣿⣿⣿⣿⣿⣿⣿⣿⣿⣿⢇⢕⢕⢕⢕⢕⢕⢕⢕⢕⢕⢕⢕⢕⢸⡇⢕⢱⣿⣿⢇⢕⢕⢕⢕⢕⣿⣿⣿⣿⣿⣿⣿⠀</a:t>
            </a:r>
            <a:br/>
            <a:r>
              <a:t>⢕⢕⢕⢕⢕⣱⢇⣱⣿⣿⣿⣿⡟⢕⢕⢕⢕⢕⣱⣿⣿⣿⢇⢕⢕⢕⢕⢕⢕⢹⣷⢕⢕⢜⣿⣿⣿⣿⣷⣕⢕⢕⢕⢕⢕⢕⢕⢕⢕⢕⢕⢕⣼⣿⣿⣿⣿⣿⣿⣿⣿⣿⣿⣿⣿⣿⡿⣿⣿⣿⣿⣵⣕⡀⠀⠁⠕⢕⢕⠀⠀⠀⠀⠁⠝⢿⣿⣷⢕⢕⢕⢕⢜⢻⣿⣿⣿⣿⡇⢸⣿⣿⣿⣿⣿⣿⣿⣿⣿⣿⣿⣿⡜⢏⣽⣿⣿⣿⡇⢸⣿⣿⣟⣿⣿⣿⣿⡇⣿⣿⣿⣿⣿⣿⣿⣿⣿⣿⣿⣿⣿⣿⣿⣿⢕⢕⢕⢘⢉⢉⢀⢀⢔⢕⢸⣿⣿⣿⡿⢕⢕⢕⢕⢕⢕⢕⢕⢕⢕⢕⢕⢕⢕⢕⢕⢕⢕⢕⣱⣿⣿⣿⣿⣿⣿⣿⣿⣿⣿⣿⣿⣿⣿⣿⣿⣿⣿⣿⣿⣿⣿⣿⣿⣿⣿⣿⡿⢕⢕⢕⢕⢕⢕⢕⢕⢕⢕⢕⢕⠕⣵⣿⡇⢕⣾⣿⣿⢕⢕⢕⢕⢕⢸⣿⣿⣿⣿⣿⣿⣿⠀</a:t>
            </a:r>
            <a:br/>
            <a:r>
              <a:t>⢕⢕⣱⣵⡿⢕⣾⣿⣿⣿⣿⡿⢕⢕⢕⢕⣱⣾⡿⣿⣿⢏⢕⢕⢕⢕⢕⢕⢕⢕⢿⢕⢕⢕⢻⣿⣿⣿⣿⣿⡇⢕⢕⢕⢕⢕⢕⠕⣱⣵⡇⢕⣿⣿⣿⣿⣿⣿⣿⣿⣿⣿⣿⣿⣿⢟⠁⠙⢻⣿⣿⣿⣿⣿⡧⠀⠀⠀⠀⠀⠀⠀⠀⠀⠀⠈⢻⣷⣷⡏⢕⢕⢕⢕⢝⢿⣿⣿⣷⢸⣿⣿⣿⣿⣿⣿⣿⣿⣿⣿⣿⣿⣧⢔⢺⢿⡻⣿⢿⢕⢻⣿⣿⣿⣿⣿⣿⡇⢿⣿⣿⣿⣿⣿⣿⣿⣿⣿⣿⣿⣿⣿⣿⣿⢕⢕⢕⢡⢕⢕⢕⢕⢕⢕⢞⢟⣿⣿⢇⢕⢕⢕⢕⢕⢕⢕⢕⢕⢕⢕⢕⢕⢕⢕⢕⢕⢕⣱⣿⣿⣿⣿⣿⣿⣿⣿⣿⣿⣿⣿⣿⣿⣿⣿⣿⣿⣿⣿⣿⣿⣿⣿⣿⣿⣿⣿⢇⢕⢕⢕⢕⢕⢕⢕⢕⢕⢕⢕⢱⣾⣿⣿⢇⣾⣿⣿⡇⢕⢕⢕⢕⢑⣿⣿⣿⣿⣿⣿⣿⣿⠀</a:t>
            </a:r>
            <a:br/>
            <a:r>
              <a:t>⣵⣿⣿⢏⣵⣿⣿⣿⣿⣿⢟⢕⢕⢕⣥⣾⣿⢏⢡⣿⡟⢕⢕⢕⢕⢕⢕⢕⢕⢕⢜⡕⢕⢕⢸⣿⣿⣿⣿⣿⣿⡕⢕⢕⢕⢕⢡⣿⣿⣿⣧⢸⣿⣿⣿⣿⣿⣿⣿⣿⣿⣿⣿⣿⡏⠁⠀⠀⢀⢕⢜⢝⠉⠁⠀⠀⠀⢀⢀⢀⢀⠀⠀⠀⠀⠀⠀⢘⢿⣦⢐⠕⢕⢕⢕⢕⢻⣿⡿⡕⣿⣿⣿⣿⣿⣿⣿⣿⣿⣿⣿⣿⣿⣇⢝⠪⣍⡟⣿⡕⢜⢿⣿⣿⣿⣿⣿⡇⢸⣿⣿⣿⣿⣿⣿⣿⣿⣿⣿⣿⣿⣿⣿⣿⢕⢕⢕⢕⢕⢕⢕⢕⢕⢕⢷⢻⡿⣿⢕⢕⢕⢕⢕⢅⡡⢑⢞⢕⢕⢕⢕⢕⢕⢕⢕⢕⣱⣿⣿⣿⣿⣿⣿⣿⣿⣿⣿⣿⣿⣿⣿⣿⣿⣿⣿⣿⣿⣿⣿⣿⣿⣿⣿⣿⣿⡿⢕⢕⢕⢕⢕⢕⢕⢕⢕⢕⢕⢡⣿⣿⣿⣿⣿⣿⣿⣿⢕⢕⢕⢕⢕⣼⣿⣿⣿⣿⣿⣿⣿⣿⠀</a:t>
            </a:r>
            <a:br/>
            <a:r>
              <a:t>⣿⢟⣱⣾⣿⣿⣿⣿⡿⢕⢕⢕⢑⣾⣿⢏⢕⢕⣸⡿⢕⢕⢕⢕⢕⢕⢕⢕⢕⢕⢕⢱⢕⢕⢱⢹⣿⣿⣿⣿⣿⣿⡕⢕⢕⢡⣿⣿⣿⣿⣿⣸⣿⣿⣿⣿⣿⣿⣿⣿⣿⣿⣿⡿⠑⠀⢀⢔⢕⢕⢕⠁⠀⠀⢀⢔⢕⢕⠕⠑⠑⠐⠀⠀⠀⠀⠀⠐⢅⢻⣿⣇⢑⢕⢕⢕⢕⢹⣷⡕⢹⣿⣿⣿⣿⣿⣿⣿⣿⣿⣿⣿⣿⣿⡕⢇⠇⡾⣇⣧⢱⢜⣿⣿⣿⣿⣿⣿⢕⢻⣿⣿⣿⣿⣿⣿⣿⣿⣿⣿⣿⣿⣿⣿⢕⢕⢕⢕⢕⢕⢕⢕⢕⢕⢿⢏⣻⢇⢕⢕⢕⢕⡱⣱⣥⣿⢇⢕⢕⢕⢕⢕⢕⢕⢕⣱⣿⣿⣿⣿⣿⣿⣿⣿⣿⣿⣿⣿⣿⣿⣿⣿⣿⣿⣿⣿⣿⣿⣿⣿⣿⣿⣿⣿⣿⢇⢕⢕⢕⢕⢕⢕⢕⢕⢕⢕⢱⣿⣿⣿⣿⣿⣿⣿⣿⡏⢕⢕⢕⢕⢸⣿⣿⣿⣿⣿⣿⣿⣿⡟⠀</a:t>
            </a:r>
            <a:br/>
            <a:r>
              <a:t>⢱⣾⣿⣿⣿⣿⡿⢏⢕⢕⢕⢕⣾⡿⢕⢕⢕⢕⣿⢇⢕⢕⢕⢕⢕⢕⢕⢕⢕⢕⢕⢕⢕⣸⢸⡇⢹⣿⣿⣿⣿⣿⣧⢕⢕⢸⣿⣿⣿⣿⣿⣿⣿⣿⣿⣿⣿⣿⣿⣿⣿⣿⣿⢇⠀⢄⢕⢕⢕⢕⠁⠀⢀⢕⢕⢕⢕⠁⠀⠀⠀⠀⠀⠀⠀⠀⠀⠀⠕⢔⠝⢿⡗⠱⢕⢕⢕⡕⢻⣿⣿⣿⣿⣿⣿⣿⣿⣿⣿⣿⣿⣿⣿⣿⣿⡜⡰⢹⣿⣿⢕⣱⢸⣿⣿⣿⣿⣿⡕⢜⣿⣿⣿⣿⣿⣿⣿⣿⣿⣿⣿⣿⣿⣿⢕⢕⢕⢕⢕⢕⢕⢕⢕⠑⠇⡇⢏⢕⢕⢕⢕⣱⣾⣿⣿⡟⢕⢕⢕⢕⢕⢕⢕⢕⣱⣿⣿⣿⣿⣿⣿⣿⣿⣿⣿⣿⣿⣿⣿⣿⣿⣿⣿⣿⣿⣿⣿⣿⣿⣿⣿⣿⣿⣿⡟⢕⢕⢕⢕⢕⢕⢕⢕⢕⢕⢕⣿⣿⣿⣿⣿⣿⣿⣿⡿⢕⢕⢕⢕⢑⣿⣿⣿⣿⣿⣿⣿⣿⡿⢱⠀</a:t>
            </a:r>
            <a:br/>
            <a:r>
              <a:t>⣿⣿⣿⣿⡿⢏⢕⢕⣑⡕⢕⣸⢏⢕⢕⢕⢕⣼⡏⢕⢕⢕⢕⢕⢕⢕⢕⢕⢕⢕⢕⢕⣱⡏⢸⢇⢕⠹⣿⣿⣿⣿⣿⡇⢕⢜⣿⣿⣿⣿⣿⣿⣿⣿⣿⣿⣿⣿⣿⣿⣿⣿⣿⠑⠀⢕⢕⢕⢕⢕⢀⢀⢕⢕⢕⢕⠕⠀⢀⢄⢄⠀⠀⠀⠀⠀⠀⠀⠀⢕⢕⠘⢿⡱⡔⢕⢕⣿⣕⢻⣿⣿⣿⣿⣿⣿⣿⣿⣿⣿⣿⣿⣿⣿⣿⣿⣕⢕⣼⣿⡇⢽⣕⢹⣿⣿⣿⣿⡇⠕⢸⣿⣿⣿⣿⣿⣿⣿⣿⣿⣿⣿⣿⣿⡇⢕⢕⢕⢕⢕⢕⢕⢕⢡⠁⠡⢕⢕⢕⢕⢱⣿⣿⣿⣿⢇⢕⢕⢕⢕⢕⢕⢕⣱⣿⣿⣿⣿⣿⣿⣿⣿⣿⣿⣿⣿⣿⣿⣿⣿⣿⣿⣿⣿⣿⣿⣿⣿⣿⣿⣿⣿⣿⣿⢇⢕⢕⢕⢕⢕⢕⢕⢕⢕⢕⣾⣿⣿⣿⣿⣿⣿⣿⣿⢇⢕⢕⢕⢕⣼⣿⣿⣿⣿⣿⣿⣿⣿⢇⣿⠀</a:t>
            </a:r>
            <a:br/>
            <a:r>
              <a:t>⣿⣿⣿⢟⢕⢕⣱⣾⣿⣷⢕⢕⢕⢕⢕⢕⢱⡟⢕⢕⢕⢕⢕⢕⢕⢕⢕⢕⢕⢕⢕⢱⣿⣿⢕⢕⢕⢕⢹⣿⣿⣿⣿⣿⡕⢕⣿⣿⣿⣿⣿⣿⣿⣿⣿⣿⣿⣿⣿⣿⣿⣿⡇⠀⢔⢕⢕⢕⢕⢕⢕⢕⢕⢕⢕⢕⠀⠀⢕⢕⢕⠀⠀⢀⢀⠀⠀⠀⠀⠁⢕⢕⠜⣿⣧⡣⣕⢸⣿⣷⣿⣿⣿⣿⣿⣿⣿⣿⣿⣿⣿⣿⣿⣿⣿⣿⣿⣧⣿⣿⡇⢸⢽⣇⢹⣿⣿⣿⣷⢕⢕⢿⣿⣿⣿⣿⣿⣿⣿⣿⣿⣿⣿⣿⣧⢕⢕⢕⢕⢕⢕⣕⢕⡨⢸⢇⢕⢕⢕⢱⣿⣿⣿⣿⡏⢕⢕⢕⢕⢕⢕⢕⣼⣿⣿⣿⣿⣿⣿⣿⣿⣿⣿⣿⣿⣿⣿⣿⣿⣿⣿⣿⣿⣿⣿⣿⣿⣿⣿⣿⣿⣿⣿⡟⢕⢕⢕⢕⢕⢕⢕⢕⢕⢕⣾⣿⣿⣿⣿⣿⣿⣿⣿⡿⢕⢕⢕⢕⣸⣿⣿⣿⣿⣿⣿⣿⣿⢇⣾⣿⠀</a:t>
            </a:r>
            <a:br/>
            <a:r>
              <a:t>⣿⢟⢕⢕⣕⣾⣿⣿⡿⢕⢕⢕⢕⢕⢕⢕⣸⢕⢕⢕⢕⢕⢕⢕⢕⢕⢕⢕⢕⢕⢕⣿⣿⣿⡕⡕⢕⢕⢕⢹⣿⣿⣿⣿⣇⢕⣿⣿⣿⣿⣿⣿⣿⣿⣿⣿⣿⣿⣿⣿⣿⣿⣇⠕⢕⢕⢕⢕⢕⢕⢕⢕⢕⢕⢕⠀⠀⢄⢁⠑⠀⠀⢄⢕⢕⢕⠀⠀⠀⠀⢕⢕⢔⢹⣿⣿⣧⡜⣿⣿⣿⣿⣿⣿⣿⣿⣿⣿⣿⣿⣿⣿⣿⣿⣿⣿⣿⣿⣿⣿⣿⣾⣿⣿⣷⡜⢿⣿⣿⡇⢕⢜⢿⣿⣿⣿⣿⣿⣿⣿⣿⣿⣿⣿⣿⢕⢕⢕⢕⢕⢱⣷⡇⢕⠕⢕⢕⢕⢕⣿⣿⣿⣿⣿⢕⢕⢕⢕⢕⢕⢕⣾⣿⣿⣿⣿⣿⣿⣿⣿⣿⣿⣿⣿⣿⣿⣿⣿⣿⣿⣿⣿⣿⣿⣿⣿⣿⣿⣿⣿⣿⣿⣿⢕⢕⢕⢕⢕⢕⢕⢕⢕⢱⣾⣿⣿⣿⣿⣿⣿⣿⣿⣿⢇⢕⢕⢕⢡⣿⣿⣿⣿⣿⣿⣿⣿⢇⣾⣿⣿⠀</a:t>
            </a:r>
            <a:br/>
            <a:r>
              <a:t>⢇⢕⢱⣼⣿⣿⣿⢏⢕⢕⢕⢕⢕⢕⢕⢱⢇⢕⢕⢕⢕⢕⢕⢕⢕⢕⢕⢕⢕⢱⡇⢹⣿⣿⣧⢕⢕⢕⢕⢕⢜⢿⣿⣿⣿⡕⢸⣿⣿⣿⣿⣿⣿⣿⣿⣿⣿⣿⣿⣿⣿⣿⣿⢔⢔⢕⢕⢕⢕⢕⢕⢕⢕⢕⢕⢀⢔⢕⢕⠀⢀⢕⢕⢕⢕⠑⠀⢄⢕⢔⢅⢕⢱⡅⢻⣿⣿⣿⣿⣿⣿⣿⣿⣿⣿⣿⣿⣿⣿⣿⣿⣿⣿⣿⣿⣿⣿⣿⣿⣿⣿⣿⣿⣿⣿⣿⣜⢻⣿⣷⢕⡕⢜⢷⡜⢿⣿⣿⣿⣿⣿⣿⣿⣿⣿⡇⢕⢕⢕⢕⣼⣿⢇⠱⢕⢕⢕⢕⣜⢻⢿⣿⣿⡇⢕⢕⢕⢕⢕⣱⣿⣿⣿⣿⣿⣿⣿⣿⣿⣿⣿⣿⣿⣿⣿⣿⣿⣿⣿⣿⣿⣿⣿⣿⣿⣿⣿⣿⣿⣿⣿⣿⢏⢕⢕⢕⢕⢕⢕⢕⢕⢱⣿⣿⣿⣿⣿⣿⣿⣿⣿⣿⣿⢕⢕⢕⢱⣿⣿⣿⣿⣿⣿⣿⡟⢕⣾⣿⣿⣿⠀</a:t>
            </a:r>
            <a:br/>
            <a:r>
              <a:t>⣱⣾⣿⣿⣿⡿⢕⢕⢕⢕⢕⢕⢕⢕⢕⡜⢕⢕⢕⢕⢕⢕⢕⢕⢕⢕⢕⢕⢕⢗⢕⢸⣿⣿⣷⢕⢕⢕⢕⢕⢕⣣⢹⣿⣿⣧⢜⣿⣿⣿⣿⣿⣿⣿⣿⣿⣿⣿⣿⣿⣿⣿⣿⡷⢷⡷⢕⢕⢕⢕⢕⢕⢕⢕⢕⢕⢕⢕⢕⢕⢕⢕⢕⠕⠁⢀⢔⢕⢕⢱⡕⢕⢜⣷⡜⣿⣿⣿⣿⣿⣿⣿⣿⣿⣿⣿⣿⣿⣿⣿⣿⣿⣿⣿⣿⣿⣿⣿⣿⣿⣿⣿⣿⣿⣿⣿⣿⣷⡝⢻⣇⢹⣡⢎⢸⢇⢙⣿⣿⣿⣿⣿⣿⣿⣿⣷⢕⢕⢕⢱⣿⣿⢕⢡⢕⢕⢕⢅⢿⣿⣷⣼⣟⢕⢕⢕⢕⢕⣼⣿⣿⣿⣿⣿⣿⣿⣿⣿⣿⣿⣿⣿⣿⣿⣿⣿⣿⣿⣿⣿⣿⣿⣿⣿⣿⣿⣿⣿⣿⣿⣿⢟⢕⢕⢕⢕⢕⢕⢕⢕⢕⣾⣿⣿⣿⣿⣿⣿⣿⣿⣿⣿⡟⢕⢕⢕⣿⣿⣿⣿⣿⣿⣿⢫⢇⣾⣿⣿⣿⣿⠀</a:t>
            </a:r>
            <a:br/>
            <a:r>
              <a:t>⣿⣿⣿⣿⢟⢕⢕⢕⢕⢕⢕⢕⢕⢕⠸⢕⢕⢕⢕⢕⢕⢕⢕⢕⢕⢕⢕⢕⡼⢕⢕⢕⣿⣿⣿⡕⢕⢕⢕⠑⣵⣿⣷⡜⢿⣿⡇⢹⣿⣿⣿⣿⣿⣿⣇⢝⢻⣿⣿⣿⣿⣿⣿⣿⡕⢕⢕⢕⢕⢕⢕⢕⢕⢕⢕⢕⢕⢕⢕⢕⢕⢕⢕⢔⢕⢕⢕⢕⢕⣿⣿⡕⢕⣿⣿⣿⣿⣿⣿⣿⣿⣿⣿⣿⣿⣿⣿⣿⣿⣿⣿⣿⣿⣿⣿⣿⣿⣿⣿⣿⣿⣿⣿⣿⣿⣿⣿⣿⣿⣧⡌⡕⢳⣿⣵⣮⢣⢜⣿⣿⣿⣿⣿⣿⣿⣿⡕⢕⢕⣾⣿⡿⢕⢕⢕⢕⢱⣷⣵⣜⡝⢻⢻⢕⢕⢕⡕⢝⢟⢿⢿⣿⣿⣿⣿⣿⣿⣿⣿⣿⣿⣿⣿⣿⣿⣿⣿⣿⣿⣿⣿⣿⣿⣿⣿⣿⣿⣿⣿⣿⢏⢕⢕⢕⢕⢕⢕⢕⢕⢕⣾⣿⣿⣿⣿⣿⣿⣿⣿⣿⣿⣿⢇⢕⢕⣼⣿⣿⣿⣿⣿⣿⢇⢕⣾⣿⣿⣿⣿⣿⠀</a:t>
            </a:r>
            <a:br/>
            <a:r>
              <a:t>⣿⣿⡿⢇⢕⢕⢕⢕⢕⢕⢕⢕⢕⢕⢇⢕⢕⢕⢕⢕⢕⢕⢕⢕⢕⢕⢕⡾⢕⢕⢕⢕⢹⣿⣿⡇⢕⢕⢕⣰⣿⣿⣿⣿⣧⢹⣿⡜⢿⣿⣿⣿⣿⡿⢟⢇⢕⢜⢝⢿⣿⣿⣿⣿⣇⢑⢁⢕⢕⢕⢕⢕⢕⢕⢕⢕⢕⢕⢕⢕⢕⢕⢕⢕⢕⣕⡕⣱⣾⣿⣿⣷⢕⣿⣿⣿⣿⣿⣿⣿⣿⣿⣿⣿⣿⣿⣿⣿⣿⣿⣿⣿⣿⣿⣿⣿⣿⣿⣿⣿⣿⣿⣿⣿⣿⣿⣿⣿⣿⣿⣿⣦⣱⣹⣿⣿⣷⣕⢜⢿⣿⣿⣿⣿⣿⣿⣧⢕⢱⣿⣿⡇⢕⢕⢕⢱⣿⣿⣿⣿⣿⢇⢕⢕⢕⣕⡕⢕⢕⢕⢕⢕⢝⢝⢟⢻⢿⣿⣿⣿⣿⣿⣿⣿⣿⣿⣿⣿⣿⣿⣿⣿⣿⣿⣿⣿⣿⣿⡿⢕⢕⢕⢕⢕⢕⢕⢕⢕⢕⣼⣿⣿⣿⣿⣿⣿⣿⣿⣿⣿⣿⡟⢕⢕⢸⣿⣿⣿⣿⣿⡿⢕⢕⣾⣿⣿⣿⣿⣿⣿⠀</a:t>
            </a:r>
            <a:br/>
            <a:r>
              <a:t>⣿⢟⢕⢕⢕⢕⢕⢕⢕⢕⢕⢕⢱⡎⢕⢕⢕⢕⢕⢕⢕⢕⢕⢕⢕⢕⣾⢏⢕⢕⢕⢕⢸⣿⣿⣇⢕⢕⢕⣿⣿⣿⣿⣿⣿⣷⡜⢻⡜⣿⣿⣿⣿⣿⣷⣷⣧⣵⡕⠑⢜⢝⢻⣿⣿⣇⠑⠁⢕⢕⢕⢕⢕⢕⢕⢕⢕⢕⢕⢕⢕⢕⢕⢕⢜⣿⣿⣿⣿⣿⣿⣿⣷⣿⣿⣿⣿⣿⣿⣿⣿⣿⣿⣿⣿⣿⣿⣿⣿⣿⣿⣿⣿⣿⣿⣿⣿⣿⣿⣿⣿⣿⣿⣿⣿⣿⣿⣿⣿⣿⣿⣿⣿⣿⣿⣿⣿⣿⣧⡕⢻⣿⣿⣿⣿⣿⣿⡕⣿⣿⣿⢇⢕⢕⢱⣿⣿⣿⣿⣿⡟⢕⢕⣵⣿⣿⣿⣿⣷⣷⣧⣵⣕⣕⢕⢕⢕⢕⢜⢝⢝⢟⢿⢿⣿⣿⣿⣿⣿⣿⣿⣿⣿⣿⣿⣿⣿⢏⢕⢕⢕⢕⢕⢕⢕⢕⢕⢕⣼⢏⣿⣿⣿⣿⣿⣿⣿⣿⣿⣿⣿⢇⢕⢱⣿⣿⣿⣿⣿⡿⢕⢕⣾⣿⣿⣿⣿⣿⣿⣿⠀</a:t>
            </a:r>
            <a:br/>
            <a:r>
              <a:t>⢏⢕⢕⢕⢕⢕⢕⢕⢕⢕⢕⢱⣿⢕⢕⢕⢕⢕⢕⢕⢕⢕⢕⢕⢕⣾⢕⢕⢕⢕⢕⢕⢕⣿⣿⣿⢕⢕⣼⣿⣿⣿⣿⣿⣿⣿⣿⣧⣵⣼⣿⣿⣿⣿⣿⣿⣿⣟⣑⡀⢁⠑⠑⠑⠙⠻⢧⢔⢵⣞⠿⢿⡧⢕⢕⢕⢕⢕⢕⢕⢕⢕⠕⢕⣵⣿⣿⣿⣿⣿⣿⣿⣿⣿⣿⣿⣿⣿⣿⣿⣿⣿⣿⣿⣿⣿⣿⣿⣿⣿⣿⣿⣿⣿⣿⣿⣿⣿⣿⣿⣿⣿⣿⣿⣿⣿⣿⣿⣿⣿⣿⣿⣿⣿⣿⣿⣿⣿⣿⣿⣾⣿⣿⣿⣿⣿⣿⣷⡜⣿⡿⢕⢕⢱⣿⣿⣿⣿⣿⡟⢕⣵⣿⣿⣿⣿⣿⣿⣿⣿⣿⣿⣿⣿⣿⣿⣷⣷⣵⣵⣕⣕⣕⢕⢕⢕⢝⢝⢝⢟⢟⢻⢿⢿⣿⡿⢕⢕⢕⢕⢕⢕⢕⢕⢕⢕⢕⢱⢣⣾⣿⣿⣿⣿⣿⣿⣿⣿⣿⣿⡿⢕⢕⣼⣿⣿⣿⣿⡿⢕⢕⣾⣿⣿⣿⣿⣿⣿⣿⣿⠀</a:t>
            </a:r>
            <a:br/>
            <a:r>
              <a:t>⢕⢕⢕⢕⢕⢕⢕⢕⢕⢕⢕⣸⢇⢕⢕⢕⢕⢕⢕⢕⢕⢕⢕⢕⢜⢕⢕⢕⢕⢕⢕⢕⢕⣿⣿⣿⢕⢸⣿⣿⣿⣿⣿⣿⣿⣿⣿⣿⣿⣿⣿⣿⣿⣿⣿⣿⣿⣿⣿⣿⣿⣿⣿⣶⣤⡀⠀⠁⠑⠘⠹⢪⡕⢇⢕⠑⠑⠁⠁⠁⠀⢀⣴⣿⣿⣿⣿⣿⣿⣿⣿⣿⣿⣿⣿⣿⣿⣿⣿⣿⣿⣿⣿⣿⣿⣿⣿⣿⣿⣿⣿⣿⣿⣿⣿⣿⣿⣿⣿⣿⣿⣿⣿⣿⣿⣿⣿⣿⣿⣿⣿⣿⣿⣿⣿⣿⣿⣿⣿⣿⣿⣿⣿⣿⣿⣿⣿⣿⣷⣜⢇⢕⣱⣿⣿⣿⣿⣿⣿⣿⣿⣿⣿⣿⣿⣿⣿⣿⣿⣿⣿⣿⣿⣿⣿⣿⣿⣿⣿⣿⣿⣿⣿⣿⣿⣷⣷⣷⣷⣵⣵⣵⣕⣕⢕⢕⢕⢕⢕⢕⢕⢕⢕⢕⢕⢕⡱⢕⣾⣿⣿⣿⣿⣿⣿⣿⣿⣿⣿⣿⢇⢕⢱⣿⣿⣿⣿⡟⢕⢕⣾⣿⣿⣿⣿⣿⣿⣿⣿⣿⠀</a:t>
            </a:r>
            <a:br/>
            <a:r>
              <a:t>⢕⢕⢕⢕⢕⢕⢕⢕⢕⢕⢰⡿⢕⢕⢕⢕⢕⢕⢕⢕⢕⢕⢕⢕⢕⢕⢕⢕⢕⢕⢕⢕⢕⣿⣿⣿⢕⣾⣿⣿⣿⣿⣿⣿⣿⣿⣿⣿⣿⣿⢿⣿⢿⣿⣿⣿⣿⣿⣿⣿⣿⣿⣿⣿⣿⣿⣿⣷⣴⣅⣁⢑⠕⢥⣤⣤⣤⣴⣴⣶⣷⣿⣿⣿⣿⣿⣿⣿⣿⣿⣿⣿⣿⣿⣿⣿⣿⣿⣿⣿⣿⣿⣿⣿⣿⣿⣿⣿⣿⣿⣿⣿⣿⣿⣿⣿⣿⣿⣿⣿⣿⣿⣿⣿⣿⣿⣿⣿⣿⣿⣿⣿⣿⣿⣿⣿⣿⣿⣿⣿⣿⣿⣿⣿⣿⣿⣿⣿⣿⣷⣵⣾⣿⣿⣿⣿⣿⣿⣿⣿⣿⣿⣿⣿⣿⣿⣿⣿⣿⣿⣿⣿⣿⣿⣿⣿⣿⣿⣿⣿⣿⣿⣿⣿⣿⣿⣿⣿⣿⣿⣿⣿⡿⢇⢕⢕⢕⢕⢕⢕⢕⢕⢕⢕⢕⡱⢕⣾⣿⣿⣿⣿⣿⣿⣿⣿⣿⣿⣿⡟⢕⢱⣿⣿⣿⣿⡟⢕⢕⣾⣿⣿⣿⣿⣿⣿⣿⣿⣿⣿⠀</a:t>
            </a:r>
            <a:br/>
            <a:r>
              <a:t>⢕⢕⢕⢕⢕⢕⢕⢕⢕⢱⢿⢇⢕⢕⢕⢕⢕⢕⢕⢕⢕⢕⢕⢕⢕⢕⢕⢕⢕⢕⢕⢕⢕⣽⣿⣿⢑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⡕⢕⣾⣿⣿⣿⣿⣿⣿⣿⣿⣿⣿⣿⡿⢕⢕⣾⣿⣿⣿⡟⢕⢕⣾⣿⣿⣿⣿⣿⣿⣿⣿⣿⣿⣿⠀</a:t>
            </a:r>
            <a:br/>
            <a:r>
              <a:t>⢕⢕⢕⢕⢕⢕⢕⢕⢕⠼⡟⢕⢕⢕⢕⢕⢕⢕⢕⢕⢕⢕⢕⢕⢕⢕⢕⢕⢕⢕⢕⢕⢕⢿⣿⡿⢸⣿⣿⣿⣿⣿⣿⣿⣿⡿⢿⢿⢟⠛⠛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⢟⢟⢟⠛⠋⠙⠛⠛⠟⠟⠿⠿⢿⢿⢿⢿⢿⠿⣿⣿⣿⣿⣿⣿⣿⣿⣿⣿⣿⣿⣿⣿⣿⣿⣿⣿⣿⣿⣿⣿⣿⢟⢕⢕⢕⢕⣱⡵⢕⢕⢕⢕⢕⢕⢕⢕⢕⣾⣿⣿⣿⣿⣿⣿⣿⣿⣿⣿⣿⣿⢇⢕⢱⣿⣿⣿⡟⢕⢕⣾⣿⣿⣿⣿⣿⣿⣿⣿⣿⣿⣿⣿⠀</a:t>
            </a:r>
            <a:br/>
            <a:r>
              <a:t>⢕⢕⢕⢕⢕⢕⢕⢕⢑⣼⢇⢕⢕⢕⢕⢕⢕⢕⢕⢕⢕⢕⢕⢕⢕⢕⢕⢕⢕⢕⢕⢕⢕⢝⢿⡇⣿⣿⣿⣿⣿⣿⣿⣿⢄⢕⢕⢕⢕⠀⢿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⢗⢇⢄⢄⢔⢔⢄⢄⢄⢄⢄⢀⢀⢀⢁⢁⠁⠑⠐⠕⠎⢝⢹⢿⡿⣿⣿⣿⣿⣿⣿⣿⣿⣿⣿⣿⣿⣿⣿⣿⢏⢕⢕⢕⣕⣾⣿⢇⢕⢕⢕⢕⢕⢕⠕⢕⣾⣿⣿⣿⣿⣿⣿⣿⣿⣿⣿⣿⣿⢏⢕⢕⣾⣿⣿⡟⢕⢕⣾⣿⣿⣿⣿⣿⣿⣿⣿⣿⣿⣿⣿⣿⠀</a:t>
            </a:r>
            <a:br/>
            <a:r>
              <a:t>⢕⢕⢕⢕⢕⢕⢕⠕⣨⡟⢕⢕⢕⢕⢕⢕⢕⢕⠕⢕⢕⢕⢕⢕⢕⢕⢕⢕⢕⢕⢕⢕⢕⢜⢜⠇⣿⣿⣿⣿⣿⣿⠀⠀⢕⢕⢕⢕⢕⢕⠔⢕⢕⢕⢕⢕⢄⠀⠀⠀⣿⡿⢿⣿⣿⣿⣿⣿⣿⣿⣿⣿⣿⣿⣿⣿⣿⣿⣿⣿⣿⣿⣿⣿⣿⣿⣿⣿⣿⣿⣿⣿⣿⣿⣿⣿⣿⣿⣿⣿⣿⣿⣿⣿⣿⣿⣿⣿⣿⣿⣿⣿⣿⣿⣿⣿⣿⣿⣿⣿⣿⣿⣿⣿⣿⣿⣿⣿⣿⣿⣿⣿⣿⣿⣿⣿⣿⣿⣿⣿⣿⣿⣿⡿⢻⢝⢕⢕⢕⢕⢕⢕⢕⢕⢕⢕⢕⢕⢕⢕⢕⢕⢕⢕⢕⢕⢕⡔⣔⢄⡄⡁⢈⠉⠝⠹⢻⣿⣿⣿⣿⣿⣿⣿⣿⣿⡿⢕⢕⢕⣱⣾⣿⣿⢇⢕⢕⢕⢕⢕⢕⢕⢕⣼⣿⣿⣿⣿⣿⣿⣿⣿⣿⣿⣿⣿⡟⢕⢕⣼⣿⣿⢟⢕⢕⣾⣿⣿⣿⣿⣿⣿⣿⣿⣿⣿⣿⣿⣿⣿⠀</a:t>
            </a:r>
            <a:br/>
            <a:r>
              <a:t>⢕⢕⢕⢕⢕⢕⣵⡊⣶⢇⢕⢕⢕⢕⢕⢕⢕⢕⢕⢕⢕⢕⢕⢕⢕⢕⢕⢕⢕⢕⢕⢕⢕⢕⢕⢸⣿⣿⣿⣿⣿⣿⣆⠌⢕⢕⢕⢕⢕⢕⢕⢕⢕⢕⢕⢕⢕⢕⢕⠀⣿⣿⣶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⡕⢕⢕⢕⢑⣕⣕⣕⡱⣔⣶⣽⣿⣿⣿⣿⣿⣿⣷⣶⣴⣅⡙⠛⠿⢿⣿⣿⣿⢟⢕⢕⣵⣿⣿⣿⣿⢏⢕⢕⢕⢕⢕⢕⣵⢇⣱⣿⣿⣿⣿⣿⣿⣿⣿⣿⣿⣿⣿⡿⢕⢕⣵⣿⣿⢏⢕⢱⣿⣿⣿⣿⣿⣿⣿⣿⣿⣿⣿⣿⣿⣿⣿⣿⠀</a:t>
            </a:r>
            <a:br/>
            <a:r>
              <a:t>⢕⢕⢕⢕⣱⣷⡇⢕⣿⢕⢕⢕⢕⢕⢕⢕⢕⢐⢕⢕⢕⢕⢕⢕⢕⢕⢕⢕⢕⢕⢕⢕⢕⢕⢕⢸⣿⣿⣿⣿⣿⣿⣿⣿⣿⣶⣥⣑⣤⣅⠑⠕⢕⢕⢕⢕⢕⢕⢕⢸⠀⠀⣿⣿⠿⣿⣿⣿⣿⣿⣿⣿⣿⣿⣿⣿⣿⣿⣿⣿⣿⣿⣿⣿⣿⣿⣿⣿⣿⣿⣿⣿⣿⣿⣿⣿⣿⣿⣿⣿⣿⣿⣿⣿⣿⣿⣿⣿⣿⣿⣿⣿⣿⣿⣿⣿⣿⣿⣿⣿⣿⣿⣿⣿⣿⣿⣿⣿⣿⣿⣿⣿⣿⣿⣿⣿⣿⣿⣿⣿⣿⣿⡷⢕⢕⢕⢵⠲⠗⠒⠐⠁⠉⠉⠉⠉⠈⠁⠉⠉⠁⠙⠙⠙⠛⠟⠿⢿⣿⣿⣿⣿⣿⣿⣿⣿⣿⣿⣿⣿⣷⣦⣄⡙⢕⠷⣾⣿⣿⣿⣿⣿⢏⢕⢕⢕⢕⢕⣵⣿⣿⢕⣿⣿⣿⣿⢿⣿⣿⣿⣿⣿⣿⣿⡿⢕⢕⢱⣿⣿⢇⢕⢱⣿⣿⣿⣿⡿⣿⣿⣿⣿⣿⣿⣿⣿⣿⣿⣿⣿⠀</a:t>
            </a:r>
            <a:br/>
            <a:r>
              <a:t>⢕⢕⢕⣼⣿⣿⠁⣼⡟⢕⢕⢕⢕⢕⢕⢕⠁⢕⢕⢕⢕⢕⢕⢕⢕⢕⢕⢕⢕⢕⢕⢕⢕⢕⢕⢸⣿⣿⣿⣿⣿⣿⣿⣿⣾⣿⣿⣷⣿⡟⢕⢕⢕⢕⢕⢕⢕⢕⢕⢕⢕⢕⢔⢌⢡⣶⣾⣿⣿⣿⣿⣿⣿⣿⣿⣿⣿⣿⣿⣿⣿⣿⣿⣿⣿⣿⣿⣿⣿⣿⣿⣿⣿⣿⣿⣿⣿⣿⣿⣿⣿⣿⣿⣿⣿⣿⣿⣿⣿⣿⣿⣿⣿⣿⣿⣿⣿⣿⣿⣿⣿⣿⣿⣿⣿⣿⣿⣿⣿⣿⣿⣿⣿⣿⣿⣿⣿⣿⣿⣿⣿⣿⣽⣵⣤⣤⡤⠄⠀⠀⠀⠀⠀⠀⠀⠀⠀⠀⠀⠀⠀⠀⠀⠀⠀⠀⠀⠀⠀⠁⠉⠙⠛⠻⠿⢿⣿⣿⣿⣿⣿⣿⣿⣿⣿⣷⣴⣌⡝⢻⢿⢇⢕⢕⢕⢕⣵⣿⣿⣿⡟⢱⣿⣿⣿⢏⢕⣿⣿⣿⣿⣿⣿⣿⢕⢕⢕⣿⡟⢕⢕⣱⣿⣿⣿⡿⢏⣼⣿⣿⣿⣿⣿⣿⣿⣿⣿⣿⣿⢟⠀</a:t>
            </a:r>
            <a:br/>
            <a:r>
              <a:t>⢕⣱⣿⣿⣿⣿⠸⣿⢇⢕⢕⢕⢕⢕⢕⢑⢕⢕⢕⢕⢕⢕⢕⢕⢕⢕⢕⢕⢕⢕⢕⢕⢕⢕⢕⢸⣿⣿⣿⣿⣿⣿⣿⣿⣿⣿⣿⣿⣿⣿⣷⣿⣿⣿⣶⣶⣤⣅⠑⠕⠕⠕⠕⠕⠀⣽⣿⣿⣿⣿⣿⣿⣿⣿⣿⣿⣿⣿⣿⣿⣿⣿⣿⣿⣿⣿⣿⣿⣿⣿⣿⣿⣿⣿⣿⣿⣿⣿⣿⣿⣿⣿⣿⣿⣿⣿⣿⣿⣿⣿⣿⣿⣿⣿⣿⣿⣿⣿⣿⣿⣿⣿⣿⣿⣿⣿⣿⣿⣿⣿⣿⣿⣿⣿⣿⣿⣿⣿⣿⣿⣿⣿⡿⠟⠋⠁⠀⠀⠀⠀⠀⢀⠀⡀⢀⢀⣀⡀⢀⠀⠀⠀⠀⠀⠀⠀⠀⠀⠀⠀⠀⠀⠀⠀⠀⠀⠁⠈⠙⠛⠟⠿⢿⣿⣿⣿⣿⣿⣿⡟⢔⢕⢕⡕⢷⣿⣿⣿⣿⣿⣷⢸⣿⣿⢇⢅⢕⣿⣿⣿⣿⣿⣿⢇⢕⢕⠱⢏⢕⢕⣵⣿⣿⡿⢟⢱⣿⣿⣿⣿⣿⣿⣿⣿⣿⣿⣿⡿⢇⢕⠀</a:t>
            </a:r>
            <a:br/>
            <a:r>
              <a:t>⣾⣿⣿⣿⡟⢇⣪⣿⢕⢕⢕⢕⢕⢕⢕⢀⢕⢕⢕⢕⢕⢕⢕⢕⢕⢕⢕⢕⢕⢕⢕⢕⢕⢕⢕⢸⣿⣿⣿⣿⣿⣿⣿⣿⣿⣿⣿⣿⣿⣿⣿⣿⣿⣿⣿⣿⣿⣿⣿⣿⣾⣿⣿⣿⣾⣿⣿⣿⣿⣿⣿⣿⣿⣿⣿⣿⣿⣿⣿⣿⣿⣿⣿⣿⣿⣿⣿⣿⣿⣿⣿⣿⣿⣿⣿⣿⣿⣿⣿⣿⣿⣿⣿⣿⣿⣿⣿⣿⣿⣿⣿⣿⣿⣿⣿⣿⣿⣿⣿⣿⣿⣿⣿⣿⣿⣿⣿⣿⣿⣿⣿⣿⣿⣿⣿⣿⣿⣿⣿⣿⣟⣙⣄⣤⣴⣴⣶⣷⣷⣿⣿⣿⣿⣿⣾⣶⠟⢿⣿⣿⣿⣷⣶⣦⣄⠀⠀⠀⠀⠀⠀⠀⠀⠀⠀⠀⠀⠀⠀⠀⠀⠀⠀⠀⠉⠙⠛⠻⢏⠕⢑⣵⣿⣿⣷⣾⣽⣿⣿⣿⣿⢜⣿⡿⢜⢕⢕⢸⣿⣿⣿⣿⢏⢕⢕⢕⢕⢕⢕⣾⣿⣿⢟⢕⢱⣿⣿⣿⣿⣿⣿⣿⣿⣿⣿⣿⢟⢕⢕⢕⠀</a:t>
            </a:r>
            <a:br/>
            <a:r>
              <a:t>⣿⣿⡿⢇⢕⢕⢜⣿⢕⢕⢕⢕⢕⢕⠁⢕⢕⢕⢕⢕⢕⢕⢕⢕⢕⢕⢕⢕⢕⢕⢕⢕⢕⢕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⠃⠀⠀⠙⠻⢿⣿⣿⡿⠿⠑⠀⠀⠀⠀⠀⠀⠀⠀⠀⠀⠀⠀⠀⠀⠀⠀⠀⠀⠀⠀⠀⠀⠀⠀⠉⠛⠿⢿⣿⣿⣿⣿⣿⣿⣿⡇⣿⢇⢕⢕⢕⢕⢹⣿⣿⠃⢕⢕⢕⢕⢕⢕⣾⣿⡟⢕⢕⢱⣿⣿⣿⣿⣿⣿⣿⣿⣿⣿⣿⢏⢕⢕⢕⢕⠀</a:t>
            </a:r>
            <a:br/>
            <a:r>
              <a:t>⡿⢇⢕⢕⢕⢔⢸⡯⢕⢕⢕⢕⢕⢕⢄⢕⢕⢕⢕⢕⢕⢕⢕⢕⢕⢕⢕⢕⢕⢕⢕⢕⢕⢕⢄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⠀⠀⠈⠙⠿⢿⣿⣿⣿⣧⢸⢕⢕⢕⢕⢕⢕⢝⡵⢕⢕⢕⢕⢕⢕⣾⢟⢔⢕⢕⣱⣿⣿⣿⣿⣿⣿⣿⣿⣿⣿⡿⢕⢕⢕⢕⢕⢱⠀</a:t>
            </a:r>
            <a:br/>
            <a:r>
              <a:t>⢕⢕⢕⢕⢕⢕⢹⣟⢕⢕⢕⢕⢕⠕⢕⢕⢕⢕⢕⢕⢕⢕⢕⢕⢕⢕⢕⢕⢕⢕⢕⢕⠑⢅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⠀⢀⠀⠀⠀⠀⠀⠀⠀⠀⠀⠀⠀⠀⠀⠀⠀⠀⠀⠀⠀⠀⠀⠀⠀⠀⠀⠀⠀⠀⠀⠀⠀⠀⠀⠀⠈⠛⠻⢇⢕⢕⢕⢕⢕⢕⢕⢕⢜⢕⢕⢕⢕⢕⡾⢝⢕⢕⢕⢱⣿⣿⣿⣿⣿⣿⣿⣿⣿⣿⢟⢕⢕⢕⢕⢕⢕⣾⠀</a:t>
            </a:r>
            <a:br/>
            <a:r>
              <a:t>⢕⢕⢕⢕⢕⢑⢼⣿⢕⢕⢕⢕⢕⢔⢕⢕⢕⢕⢕⢕⢕⢕⢕⢕⢕⢕⢕⢕⢕⠕⢑⢔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⠁⠐⠀⠀⠀⠀⠀⠀⠀⠀⠀⠀⠀⠀⠀⠀⠀⠀⠀⠀⠀⠀⠀⠀⢀⠀⠀⠀⠀⠀⠀⠀⠈⢕⡦⡔⡄⡄⢀⢀⢁⠑⠕⢕⢕⢕⢕⢕⢕⢕⢕⢕⢕⢕⢕⢕⢕⢕⢕⢕⢿⣿⣿⣿⣿⣿⣿⣿⣿⢏⢕⢕⢕⢕⢕⢑⣿⣿⠀</a:t>
            </a:r>
            <a:br/>
            <a:r>
              <a:t>⢕⢕⢕⢕⢕⢕⢾⣿⢕⢕⢕⢕⠑⢕⢕⢕⢕⢕⢕⢕⢕⢕⢕⢕⢕⢕⢕⠕⢁⢔⢕⢕⢕⠑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⠀⠀⠀⠀⠀⠀⠀⠀⠀⠀⠀⠀⠀⠀⠀⠀⠀⠀⠀⠀⠀⠀⠀⠀⠀⠀⠀⠀⠀⠀⠀⢕⢔⢀⠀⠀⠀⠀⠀⠀⠀⢸⣮⢟⢕⢕⢕⢕⢕⢕⢔⢕⢕⢕⢕⢕⢕⢕⢕⢕⢕⢕⢕⢕⢕⢑⢕⢀⣸⣿⣿⣿⣿⣿⡿⢕⢕⢕⢕⢕⢕⢱⣿⣿⣿⠀</a:t>
            </a:r>
            <a:br/>
            <a:r>
              <a:t>⢕⢕⢕⢕⢕⢕⢸⣿⢕⢕⢕⢕⢔⢕⢕⢕⢕⢕⢕⢕⢕⢕⢕⢕⢕⠕⢁⢔⢕⢕⢕⢕⢕⢄⢕⢕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⡇⠀⠀⢔⢔⢔⢄⠀⠀⠀⠀⠀⠀⢀⢀⠀⠀⠀⠀⠀⠀⢁⠄⠀⠀⠀⠀⠀⠀⠀⠀⠀⠀⠀⢔⢕⢕⢕⢄⠀⠀⠀⠀⠀⠀⠀⠕⢇⢕⢕⢕⢕⢕⢕⢕⢕⢕⢕⢕⢕⢕⢕⢕⢕⢕⢕⢕⢕⢕⢕⢕⢱⣿⣿⣿⣿⣿⢟⢕⢕⢕⢕⢕⢕⢱⣿⣿⣿⣿⠀</a:t>
            </a:r>
            <a:br/>
            <a:r>
              <a:t>⢕⢕⢕⢕⢕⢕⢸⣿⡕⢕⢕⠕⢕⢕⢕⢕⢕⢕⢕⢕⢕⢕⢕⠕⢅⢕⢕⢕⢕⢕⢕⢕⢕⢕⢕⢕⢸⣿⣿⣿⣿⣿⣿⣿⣿⣿⣿⣿⣿⣿⣿⣿⣿⣿⣿⣿⣿⣿⣿⣿⣿⣿⣿⣿⣿⣿⣿⣿⣿⣿⣿⣿⣿⣿⣿⣿⣿⣿⣿⣿⣿⣿⣿⣿⣿⣿⣿⣿⣿⣿⣿⣿⣿⣿⣿⣿⣿⣯⣦⢸⡀⣸⣿⣿⣿⣿⣿⣿⣿⣿⣿⣿⣿⣿⣿⣿⣿⣿⣿⣿⣿⣿⣿⣿⣿⣿⣿⣿⣿⣿⣿⣿⣿⣿⣿⣿⣿⣿⣿⣿⣿⣿⣿⣿⣿⣿⣿⣿⣿⣿⣿⢕⠀⠀⢔⢅⢅⢀⠀⠀⠀⠀⠀⢄⢕⢕⠀⠀⠀⠀⠀⠀⠀⠐⠀⠀⠀⠀⠀⠀⠀⠀⠀⠀⢠⣕⢕⢕⢕⢕⢕⢀⠀⠀⠀⠀⠀⠀⠕⢕⢕⢕⢕⢕⢕⢕⢕⢕⢕⢕⢕⢕⢕⢕⢕⢕⢕⢕⢕⢕⢕⢑⣿⣿⣿⣿⣿⢏⢕⢕⢕⢕⢕⢕⣱⣿⣿⣿⣿⣿⠀</a:t>
            </a:r>
            <a:br/>
            <a:r>
              <a:t>⢕⢕⢕⢕⢕⢕⢜⣿⡇⢕⢕⢄⢕⢕⢕⢕⢕⢕⢕⢕⢕⠕⢅⢕⢕⢕⢕⢕⢕⢕⢕⢕⢕⢕⢕⢕⢕⣿⣿⣿⣿⣿⣿⣿⣿⣿⣿⣿⣿⣿⣿⣿⣿⣿⣿⣿⣿⣿⣿⣿⣿⣿⣿⣿⣿⣿⣿⣿⣿⣿⣿⣿⣿⣿⣿⣿⣿⣿⣿⣿⣿⣿⣿⣿⣿⣿⣿⣿⣿⣿⣿⣿⣿⣿⣿⣿⣿⣿⢑⣸⣿⣿⣿⣿⣿⣿⣿⣿⣿⣿⣿⣿⣿⣿⣿⣿⣿⣿⣿⣿⣿⣿⣿⣿⣿⣿⣿⣿⣿⣿⣿⣿⣿⣿⣿⣿⣿⣿⣿⣿⣿⣿⣿⣿⣿⣿⣿⣿⣿⣿⣿⡇⣴⣷⣷⣧⢕⢕⢕⠀⠀⠀⠀⠑⠕⠁⠀⠀⠀⠀⠀⠀⠀⠀⠀⠀⠀⠀⠀⠀⠀⠀⠀⢄⣿⣿⣷⣕⢕⢕⢕⢕⠀⠀⠀⠀⠀⠀⠀⠑⢕⢕⢕⢕⢕⢕⢕⢕⢕⢕⢕⢕⢕⢕⢕⢕⢕⢕⢕⢕⢕⢱⡿⣯⣿⡿⢕⢕⢕⢕⢕⢕⢕⣼⣿⣿⣿⣿⡿⢕⠀</a:t>
            </a:r>
            <a:br/>
            <a:r>
              <a:t>⢕⢕⢕⢕⢕⢕⢕⢿⡇⢕⢕⢕⢕⢕⢕⢕⢕⢕⢕⠕⢄⢕⢕⢕⢕⢕⢕⢕⢕⢕⢕⢕⠁⢕⢕⢕⢕⢸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⡌⠙⠝⢝⠕⢕⢔⢄⢀⠀⠀⠀⠀⠀⠀⠀⠀⠀⠀⠀⠀⠀⠀⠀⠀⠀⠀⠀⠀⠀⣰⣿⣿⣿⣿⣿⣧⡕⠕⠀⠀⠀⠀⠀⠀⠀⠀⠀⠑⢕⢕⢕⢕⢕⢕⢕⢕⢕⢕⢕⢕⢕⢕⢕⢕⢕⢕⢕⢑⢞⣼⣿⢏⢕⢕⢕⢕⢕⢕⢱⣾⣿⣿⣿⣿⡿⣕⢕⠀</a:t>
            </a:r>
            <a:br/>
            <a:r>
              <a:t>⢕⢕⢕⢕⢕⢕⢕⢸⣧⢕⢕⢕⢕⢕⢕⢕⢕⠕⢅⢕⢕⢕⢕⢕⢕⢕⢕⢕⢕⢕⢕⢕⢔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⠀⠀⠀⢕⢕⢕⢕⢕⢔⢄⢀⢀⠀⠀⠀⢀⠀⠀⠀⠀⠀⠀⢀⠀⠀⠀⢀⣵⣿⣿⣿⣿⣿⣿⡿⠑⠀⠀⠀⠀⠀⠀⠀⠀⢀⢄⢔⢕⢕⢕⢕⢕⢕⢕⢕⢕⢕⢕⢕⢕⢕⢕⢕⢕⢕⡵⣵⣿⡿⢇⢕⢕⢕⢕⢕⢕⣡⣿⣿⣿⣿⣿⡟⣱⣿⣿⠀</a:t>
            </a:r>
            <a:br/>
            <a:r>
              <a:t>⢕⢕⢕⢕⢕⢕⢕⢑⣿⢕⢕⢕⢕⢕⢕⠕⢅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⡙⠻⢿⣿⣿⣿⣧⠀⠀⠀⢕⢕⢕⢕⢕⢕⢕⢕⢕⢕⠀⠀⢕⢕⢔⢄⢔⢔⢕⠀⠀⢀⣴⣿⣿⣿⣿⣿⣿⣿⠏⠁⠀⠀⢀⠀⢀⢀⢄⢔⢕⢕⢕⢕⢕⢕⢕⢕⢕⢕⢕⢕⢕⢕⢕⢕⢕⢕⢕⢕⡵⣫⣾⣿⡿⢕⢕⢕⢕⢕⢕⢕⣼⣿⣿⣿⣿⣿⢏⢜⢻⢿⢿⠀</a:t>
            </a:r>
            <a:br/>
            <a:r>
              <a:t>⢕⢕⢕⢕⢕⢕⢕⢕⢸⡇⢕⢕⢕⢕⢅⢕⢕⢕⢕⢕⢕⢕⢕⢕⢕⢕⢕⢕⢕⢕⢕⠄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⣄⠈⠙⠻⢿⣧⡀⠀⢀⢅⢕⢕⢕⢕⢕⢕⠕⠁⠀⠀⠁⠑⠕⢺⣷⡕⠀⢀⣴⣾⣿⣿⣿⣿⣿⣿⠟⠅⢀⢄⢔⢕⣔⣕⢕⢕⢕⢕⢕⢕⢕⢕⢕⢕⢕⢕⢕⢕⡕⢕⢕⢕⢕⢕⢕⢕⢱⢎⣼⣿⣿⢏⢕⢕⢕⢕⢕⢕⢱⣿⣿⣿⣿⣿⣿⢏⢕⢕⢕⢕⢕⠀</a:t>
            </a:r>
            <a:br/>
            <a:r>
              <a:t>⢕⢕⢕⢕⢕⢕⢕⢕⢕⢳⢕⢕⠕⢔⢕⢕⢕⢕⢕⢕⢕⢕⢕⢕⢕⢕⢕⢕⢕⠑⢔⢀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⡀⠀⠈⠑⠄⠕⢱⢅⠝⢧⢇⢁⠀⠀⠀⠀⠀⠀⠀⠀⢀⣨⣵⣷⣿⣿⣿⣿⣿⣿⡿⢏⣱⣴⣾⣿⣿⣿⣿⣿⣻⢕⢕⢕⢕⢕⢕⢕⢕⢕⢕⢕⢕⣵⣿⣿⡟⢕⢕⢕⢕⢕⢕⣵⣿⣿⡿⢏⢕⢕⢕⢕⢕⢕⣵⣿⣿⣿⣿⣿⣿⢇⢕⢕⢕⢕⢕⢕⠀</a:t>
            </a:r>
            <a:br/>
            <a:r>
              <a:t>⢕⢕⢕⢕⢕⢕⢕⢕⢕⢜⢇⠁⢕⢕⢕⢕⢕⢕⢕⢕⢕⢕⢕⢕⢕⢕⢕⢕⢁⢕⢕⢕⢕⢕⢕⢕⢕⢕⢕⢕⢕⢕⢜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⣷⣦⣄⢀⠀⠀⠈⠘⠕⠕⠑⢀⢀⣀⣄⣤⣴⣷⣿⣿⣿⣿⣿⣿⣿⣿⣿⣿⣿⣾⣿⣿⣿⣿⣿⣿⣿⣿⢿⢏⢕⢕⢕⢕⢕⢕⢕⢕⢕⢕⣵⣿⣿⣿⡿⢕⢕⢕⢕⢕⣱⣾⡿⢳⡿⢕⢕⢕⢕⢕⢕⢕⣾⣿⣿⣿⣿⣿⡿⢕⢕⢕⢕⢕⣵⣷⣧⠀</a:t>
            </a:r>
            <a:br/>
            <a:r>
              <a:t>⢕⢕⢕⢕⢕⢕⢕⢕⢕⢕⢜⢕⢕⢕⢕⢕⢕⢕⢕⢕⢕⢕⢕⢕⢕⢕⢕⢔⢕⢕⢕⢕⢕⢕⢕⢕⢕⢕⢕⢕⢕⢕⢕⢜⣿⣿⣿⣿⣿⣿⣿⣿⣿⣿⣿⣿⣿⣿⣿⣿⣿⣿⣿⣿⣿⣿⣿⣿⣿⡇⢕⣻⣿⣿⣿⣿⣿⣿⣿⣿⣿⣿⣿⣿⣿⣿⣿⣿⣿⣿⣿⣿⣿⣿⣿⣿⣿⣿⣿⣿⣿⣿⣿⣿⣿⣿⣿⣿⣿⣿⣿⣿⣿⣿⣿⣿⣿⣿⣿⣿⣿⣿⣿⣿⣿⣿⣿⣿⣿⣿⣿⣿⣿⣿⣿⣿⣿⣿⣿⣿⣿⣿⣿⣿⣿⣿⣿⣿⣿⣿⣿⣿⣿⣿⣿⣿⣿⣦⡀⠀⠀⠀⠀⠉⢝⢻⢿⣿⣿⣿⣿⣿⣿⣿⣿⣿⣿⣿⣿⣿⣿⣿⣿⣿⣿⣿⣿⣿⣿⡿⢏⢕⢕⢕⢕⢕⢕⢕⢕⢕⢕⣵⣿⣿⣿⣿⣿⢕⢕⢕⢅⢕⣼⡿⡟⢕⡿⢕⢕⢕⢕⢕⢕⣵⣿⣿⣿⣿⣿⣿⡿⢕⢕⢕⢕⢕⡿⢿⢟⢝⠀</a:t>
            </a:r>
            <a:br/>
            <a:r>
              <a:t>⢕⢕⢕⢕⢕⢕⢕⢕⢕⢅⢕⢕⢑⢕⢕⢕⢕⢕⢕⢕⢕⢕⢕⢕⢕⢕⢕⢕⢕⢕⠑⢕⢕⢕⢕⢕⢕⢕⢕⢕⢕⢕⢕⢕⢜⣿⣿⣿⣿⣿⣿⣿⣿⣿⣿⣿⣿⣿⣿⣿⣿⣿⣿⣿⣿⣿⣿⣿⣿⡇⢕⣿⣿⣿⣿⣿⣿⣿⣿⣿⣿⣿⣿⣿⣿⣿⣿⣿⣿⣿⣿⣿⣿⣿⣿⣿⣿⣿⣿⣿⣿⣿⣿⣿⣿⣿⣿⣿⣿⣿⣿⣿⣿⣿⣿⣿⣿⣿⣿⣿⣿⣿⣿⣿⣿⣿⣿⣿⣿⣿⣿⣿⣿⣿⣿⣿⣿⣿⣿⣿⣿⣿⣿⣿⣿⣿⣿⣿⣿⣿⣿⣿⣿⣿⣿⣿⣿⣟⣷⡔⣵⣿⣇⡄⠁⢐⣵⣵⣼⣽⣿⣿⣿⣿⣿⣿⣿⣿⣿⣿⣿⣿⣿⣿⣿⣿⣿⡿⢏⢕⢕⢕⢕⢕⢕⢕⢕⢕⣑⣵⣿⣿⣿⣿⣿⡟⢕⡑⢇⢕⣵⣿⡿⢝⠕⡸⢕⢕⢕⢕⢕⣱⣾⣿⣿⣿⣿⣿⣿⡟⢕⢕⢕⢕⢕⢕⢕⢕⢕⢕⠀</a:t>
            </a:r>
            <a:br/>
            <a:r>
              <a:t>⢕⢕⢕⢕⢕⢕⢕⢕⢁⢕⢕⢕⢕⢕⢕⢕⢕⢕⢕⢕⢕⢕⢕⢕⢕⢕⢕⢕⢕⢕⢔⢕⢕⢕⢕⢑⢕⢕⢕⢕⢕⢕⢕⢕⢕⢜⣿⣿⣿⣿⣿⣿⣿⣿⣿⣿⣿⣿⣿⣿⣿⣿⣿⣿⣿⣿⣿⣿⣿⣗⢕⢘⣿⣿⣿⣿⣿⣿⣿⣿⣿⣿⣿⣿⣿⣿⣿⣿⣿⣿⣿⣿⣿⣿⣿⣿⣿⣿⣿⣿⣿⣿⣿⣿⣿⣿⣿⣿⣿⣿⣿⣿⣿⣿⣿⣿⣿⣿⣿⣿⣿⣿⣿⣿⣿⣿⣿⣿⣿⣿⣿⣿⣿⣿⣿⣿⣿⣿⣿⣿⣿⣿⣿⣿⠛⠛⢍⢅⢏⢙⠻⠿⣿⣿⣿⡿⣗⣿⣟⢿⣫⢟⡽⣟⣗⣵⢿⣿⣿⣿⣿⣿⣿⣿⣿⣿⣿⣿⣿⣿⣿⣿⣿⣿⣿⢟⢕⢕⢕⢕⢕⢕⢕⢕⢕⢕⣵⣿⣿⣿⣿⣿⣿⡿⢏⢱⢎⢕⣵⣿⣿⡟⢔⢕⢱⢕⢕⢕⢕⣵⣿⣿⣿⣿⣿⣿⣿⣿⢏⢕⢕⢑⠵⢷⢕⢕⢕⢕⢕⢕⠀</a:t>
            </a:r>
            <a:br/>
            <a:r>
              <a:t>⢕⢕⢕⢕⢕⢕⠕⢄⢕⢕⢕⢕⢕⢕⢕⢕⢕⢕⢕⢕⢕⢕⢕⢕⢕⢕⢕⢕⢕⢕⢕⢕⢕⢄⢕⢕⢕⢕⢕⢕⢕⢕⢕⢕⢕⢕⢜⣿⣿⣿⣿⣿⣿⣿⣿⣿⣿⣿⣿⣿⣿⣿⣿⣿⣿⣿⣿⣿⣿⣿⣗⡕⢜⢻⣿⣿⣿⣿⣿⣿⣿⣿⣿⣿⣿⣿⣿⣿⣿⣿⣿⣿⣿⣿⣿⣿⣿⣿⣿⣿⣿⣿⣿⣿⣿⣿⣿⣿⣿⣿⣿⣿⣿⣿⣿⣿⣿⣿⣿⣿⣿⣿⣿⣿⣿⣿⣿⣿⣿⣿⣿⣿⣿⣿⣿⣿⣿⣿⣿⣿⣿⣿⡿⢕⢕⢕⢕⢕⢕⢕⢕⢕⢔⢄⢅⢄⢙⢛⢛⢛⠿⠿⢛⢛⢛⢛⢿⡿⣿⣿⣿⣿⣿⣿⣿⣿⣿⣿⣿⣿⣿⣿⡿⢏⢕⢕⢕⢕⢕⢕⢕⢕⢕⣵⣾⣿⣿⣿⣿⣿⣿⢟⢏⢕⢕⢕⣵⣾⣿⣿⢏⢕⢕⢑⢕⢕⢕⢱⣼⣿⣿⣿⣿⣿⣿⣿⣿⠇⠕⢕⢕⢕⢕⢕⢕⢕⢕⣕⡱⠵⠀</a:t>
            </a:r>
            <a:br/>
            <a:r>
              <a:t>⢕⢕⢕⢕⢕⢅⢕⢕⢕⢕⢕⢕⢕⢕⢕⢕⢕⢕⢕⢕⢕⢕⢕⢕⢕⢕⢕⢕⢕⠕⢑⣎⢕⢕⢑⠁⢕⢕⢕⢕⢕⢕⢕⢕⢕⢕⢕⢜⢿⣿⣿⣿⣿⣿⣿⣿⣿⣿⣿⣿⣿⣿⣿⣿⣿⣿⣿⣿⣿⣿⣿⣷⣇⢕⢕⢝⢿⣿⣿⣿⣿⣿⣿⣿⣿⣿⣿⣿⣿⣿⣿⣿⣿⣿⣿⣿⣿⣿⣿⣿⣿⣿⣿⣿⣿⣿⣿⣿⣿⣿⣿⣿⣿⣿⣿⣿⣿⣿⣿⣿⣿⣿⣿⣿⣿⣿⣿⣿⣿⣿⣿⣿⣿⣿⣿⣿⣿⣿⣿⣿⣿⣿⡟⢕⢕⢕⢕⢕⢕⢕⢕⢕⢕⢕⢕⢕⢕⢕⢕⢕⢕⢕⢕⢕⣠⣵⣼⣏⣿⣿⣿⣿⣿⣿⣿⣿⣿⣿⣿⣿⢟⢏⢕⢕⢕⢕⢕⢕⢕⢕⣵⣷⣿⣿⣿⣿⣿⣿⣿⢟⢕⢕⢕⢕⣱⢾⣿⣿⣿⠇⢕⢕⢕⢕⢕⢕⢕⣸⣿⣿⣿⣿⣿⣿⣿⣿⢇⢕⢕⠀⠀⠀⠁⠁⠁⢔⢔⢔⢕⢕⠀</a:t>
            </a:r>
            <a:br/>
            <a:r>
              <a:t>⢕⢕⢕⢑⢕⢕⢕⢕⢕⢕⢕⢕⢕⢕⢕⢕⢕⢕⢕⢕⢕⢕⢕⢕⢕⢕⢕⢕⢕⢔⢱⡟⠁⢸⣧⣥⢕⢕⢕⢕⢕⢕⢕⢕⢕⢕⢕⢕⢕⢻⣿⣿⣿⣿⣿⣿⣿⣿⣿⣿⣿⣿⣿⣿⣿⣿⣿⣿⣿⣿⣿⣿⣿⣷⣧⡕⢕⢕⢝⢟⢿⢿⣿⣿⣿⣿⣿⣿⣿⣿⣿⣿⣿⣿⣿⣿⣿⣿⣿⣿⣿⣿⣿⣿⣿⣿⣿⣿⣿⣿⣿⣿⣿⣿⣿⣿⣿⣿⣿⣿⣿⣿⣿⣿⣿⣿⣿⣿⣿⣿⣿⣿⣿⣿⣿⣿⣿⣿⣿⣿⣿⣿⡇⢕⢕⢕⢕⢕⢕⢕⢕⢕⢕⢕⢕⢕⢕⢕⢕⢕⢕⢕⢕⠀⣿⣿⣿⣿⣿⣿⣿⣿⣿⣿⣿⣿⣿⢿⢏⢕⢕⢕⢕⢕⢕⢕⣕⣵⣶⣿⣿⣿⣿⣿⣿⢿⢏⢕⢕⢕⢕⢕⢕⣼⣻⣿⡿⢟⢕⢕⢕⢕⢕⢕⢕⢕⢱⣿⣿⣿⣿⣿⣿⣿⡿⢕⢕⠕⠁⠀⠀⠀⠀⠀⢀⢕⢕⢕⢕⢕⠀</a:t>
            </a:r>
            <a:br/>
            <a:r>
              <a:t>⢕⢕⢕⢕⢕⢕⢕⢕⢕⢕⢕⢕⢕⢕⢕⢕⢕⢕⢕⢕⢕⢕⢕⢕⢕⢕⢕⢕⢕⢕⣿⣏⣤⣿⣿⣿⡕⢕⢕⢕⢕⢕⢕⢕⢕⢕⢕⢕⢕⢕⢜⢿⣿⣿⣿⣿⣿⣿⣿⣿⣿⣿⣿⣿⣿⣿⣿⣿⣿⣿⣿⣿⣿⣿⣿⣿⣣⣑⣕⣕⢕⢕⢜⢝⢻⢿⣿⣿⣿⣿⣿⣿⣿⣿⣿⣿⣿⣿⣿⣿⣿⣿⣿⣿⣿⣿⣿⣿⣿⣿⣿⣿⣿⣿⣿⣿⣿⣿⣿⣿⣿⣿⣿⣿⣿⣿⣿⣿⣿⣿⣿⣿⣿⣿⣿⣿⣿⣿⣿⣿⣿⣿⣿⢕⢕⢕⢕⢕⢕⢕⢕⢕⢕⢕⢕⢕⢕⢕⢕⢕⢕⢕⢕⠀⣛⣿⣿⣿⣿⣿⣿⣿⣿⣿⢿⢏⢕⢕⢕⢕⢕⢕⢕⢕⣵⣾⣿⣿⣿⣿⣿⣿⢟⢏⢕⢕⢕⢕⢕⢕⢕⣱⣟⢁⣵⣿⢟⢕⢕⢕⢕⢕⠀⢕⢕⢕⣾⣿⣿⣿⣿⣿⣿⡿⢕⢕⠕⠀⠀⠀⠀⠀⠀⠀⢕⢕⢕⢕⢕⢕⠀</a:t>
            </a:r>
            <a:br/>
            <a:r>
              <a:t>⢕⢕⢕⢕⢕⢕⢕⢕⢕⢕⢕⢕⢕⢕⢕⢕⢕⢕⢕⢕⢕⢕⢕⢑⢕⢕⢕⢕⠕⢕⣿⣵⣿⣿⣿⣿⡇⢕⢕⢕⢕⢕⢕⢕⢕⢕⢕⢕⢕⢕⢕⢜⢻⣿⣿⣿⣿⣿⣿⣿⣿⣿⣿⣿⣿⣿⣿⣿⣿⣿⣿⣿⣿⣿⣿⣿⣿⣿⣿⣿⣧⣽⣷⣷⣵⣕⢕⢝⢿⣿⣿⣿⣿⣿⣿⣿⣿⣿⣿⣿⣿⣿⣿⣿⣿⣿⣿⣿⣿⣿⣿⣿⣿⣿⣿⣿⣿⣿⣿⣿⣿⣿⣿⣿⣿⣿⣿⣿⣿⣿⣿⣿⣿⣿⣿⣿⣿⣿⣿⣿⣿⣿⣿⡕⢕⢕⢕⢕⢕⢕⢕⢕⢕⢕⢕⢕⢕⢕⢕⢕⢕⠕⢠⣿⣾⣿⣿⣿⣿⣿⣿⢟⢏⢕⢕⢕⢕⢕⢕⢕⢕⣱⣷⣿⣿⣿⣿⣿⢿⢟⢝⢕⡱⢇⢕⢕⢕⢕⢕⢕⡾⢋⣹⣾⡿⢇⢕⢕⢕⢕⢕⢕⢀⢕⢕⢰⣿⣿⣿⣿⣿⣿⣿⢕⢕⠕⠀⠀⠀⠀⠀⠀⠀⠀⢕⢕⢕⢕⢕⢕⠀</a:t>
            </a:r>
            <a:br/>
            <a:r>
              <a:t>⢕⢕⢕⢕⢕⢕⢕⢕⢕⢕⢕⢕⢕⢕⢕⢕⢕⢕⢕⢕⢕⢕⢕⢕⢕⢕⢕⢕⢄⢸⣿⣯⣿⣿⣿⣿⡇⢕⢕⢕⢕⢕⢕⢕⢕⢕⢕⢕⢕⢕⢕⢕⢕⢝⣿⣿⣿⣿⣿⣿⣿⣿⣿⣿⣿⣿⣿⣿⣿⣿⣿⣿⣿⣿⣿⣿⣿⣿⣿⣿⣿⣿⣿⣾⣵⣴⡕⢕⢕⢜⢟⢿⣿⣿⣿⣿⣿⣿⣿⣿⣿⣿⣿⣿⣿⣿⣿⣿⣿⣿⣿⣿⣿⣿⣿⣿⣿⣿⣿⣿⣿⣿⣿⣿⣿⣿⣿⣿⣿⣿⣿⣿⣿⣿⣿⣿⣿⣿⣿⣿⣿⣿⣿⣿⠑⢕⢕⢕⢕⢕⢕⢕⢕⢕⢕⢕⢕⢕⢕⢕⢕⢠⣿⣿⣿⣿⣿⣿⢟⢟⢝⢕⢕⢕⢕⢕⢕⢕⣱⣵⣿⣿⣿⢿⢟⢏⢝⢕⢕⢕⣵⢞⢕⢕⢕⢕⢕⢕⣱⡿⢹⣴⡿⠟⢅⢕⢕⢕⢕⢕⢕⢕⢕⢕⢕⣺⣿⣿⣿⣿⣿⣿⠇⠑⠀⠀⠀⠀⠀⠀⠀⠀⢀⢕⢕⢕⢕⢕⢕⢕⠀</a:t>
            </a:r>
            <a:br/>
            <a:r>
              <a:t>⢕⢕⢕⢕⢕⢕⢕⢕⢕⢕⢕⢕⢕⢕⢕⢕⢕⢕⢕⢕⢕⢕⢕⢕⢕⢕⢕⢕⢕⢸⣿⣿⣿⣿⣿⣿⣿⢕⢕⢕⢕⢕⢕⢕⢕⢕⢕⢕⢕⢕⢕⢕⢕⢕⢜⠹⣿⣿⣿⣿⣿⣿⣿⣿⣿⣿⣿⣿⣿⣿⣿⣿⣿⣿⣿⣿⣿⣿⣿⣿⣿⣿⣿⣿⣿⣿⣿⣿⣾⣧⡕⠕⢕⢝⢻⠿⣿⣿⣿⣿⣿⣿⣿⣿⣿⣿⣿⣿⣿⣿⣿⣿⣿⣿⣿⣿⣿⣿⣿⣿⣿⣿⣿⣿⣿⣿⣿⣿⣿⣿⣿⣿⣿⣿⣿⣿⣿⣿⣿⣿⣿⣿⣿⣷⣿⡆⢕⢕⢕⢕⢕⢕⢕⢕⢕⢕⢕⢕⢕⢕⢵⣡⢾⣿⢿⢟⢝⢕⢕⢕⢕⢕⢕⢕⣱⣥⣶⣿⢿⢟⢏⢝⢕⢕⢕⢕⢕⣱⢷⢟⢕⢕⢕⢕⢕⢕⢑⣾⡏⢁⠾⠏⢔⢕⢕⢕⢕⢕⢕⢕⢕⢕⢕⢕⣡⣿⣿⣿⣿⣿⣿⠇⠀⠀⠀⠀⠀⠀⠀⠀⠀⠀⢕⢕⢕⢕⢕⢕⢕⢕⠀</a:t>
            </a:r>
            <a:br/>
            <a:r>
              <a:t>⢕⢕⢕⢕⢕⢕⢕⢕⢕⢕⢕⢕⢕⢕⢕⢕⢕⢕⢕⢕⢕⢕⢕⢕⢕⢕⢕⠕⢕⣿⣿⣿⣿⣿⣿⣿⣿⢕⢕⢕⢕⢕⢕⢕⢕⢕⢕⢕⢕⢕⢕⢕⢕⢕⠑⢕⢹⣿⣿⣿⣿⣿⣿⣿⣿⣿⣿⣿⣿⣿⣿⣿⣿⣿⣿⣿⣿⣿⣿⣿⣿⣿⣿⣿⣿⣿⣿⣿⣿⣿⣾⣵⢵⡕⢕⢕⢔⢝⢟⢿⢿⣿⣿⣿⣿⡿⢟⠙⢸⣿⣿⣿⣿⣿⣿⣿⣿⣿⣿⣿⣿⣿⣿⣿⣿⣿⣿⣿⣿⣿⣿⣿⣿⣿⣿⣿⣿⣿⣿⣿⣿⣿⣿⣿⣿⣿⣇⠕⠕⢕⢕⢕⢕⢕⢕⢕⢕⢕⢕⢕⢜⢏⢕⢕⢕⢕⢕⢕⢕⢕⣑⡕⢷⢞⢏⢝⢕⢕⢕⢕⢕⢕⢕⢕⣱⣵⢟⢕⢕⢕⢕⢕⢕⢕⢕⣵⣿⢏⠝⢰⢄⢕⢕⢕⢕⢕⢕⢕⢕⢕⢕⢕⢕⢕⣼⣿⣿⣿⣿⣿⡏⠀⠀⠀⠀⠀⠀⠀⠀⠀⠀⠀⠁⢕⢕⢕⢕⢕⢕⢕⠀</a:t>
            </a:r>
            <a:br/>
            <a:r>
              <a:t>⢕⢕⢕⢕⢕⢕⢕⢕⢕⢕⢕⢕⢕⢕⢕⢕⢕⢕⢕⢕⢕⢕⢕⢕⢕⢕⢕⢄⢕⣿⣿⣿⣿⣿⣿⣿⣿⡇⢕⢕⢕⢕⢕⢕⢕⢕⢕⢕⢕⢕⢕⢕⢕⢕⢕⢕⢕⢜⢻⣿⣿⣿⣿⣿⣿⣿⣿⣿⣿⣿⣿⣿⣿⣿⣿⣿⣿⣿⣿⣿⣿⣿⣿⣿⣿⣿⣿⣿⣿⣿⣿⣿⣿⣿⣿⣶⣶⣧⣥⣵⣕⣕⣕⣕⣅⣅⣴⣾⣿⣿⣿⣿⣿⣿⣿⣿⣿⣿⣿⣿⣿⣿⣿⣿⣿⣿⣿⣿⣿⣿⣿⣿⣿⣿⣿⣿⣿⣿⣿⣿⣿⣿⣿⣿⣯⢝⢇⢇⢕⢇⣕⡣⢕⢕⢕⢕⢔⢔⢕⢕⢕⢕⢕⢕⢕⢕⢕⢕⣕⣕⣵⠕⢅⢕⢕⢕⢕⢕⢕⢕⢕⣕⣵⣾⢟⢕⢕⢕⢕⢕⢕⢕⢕⣱⣿⡿⢇⢕⢕⢕⢕⡕⠕⢇⢕⢕⢕⢕⢕⢕⢕⢕⢕⢸⣿⣿⣿⣿⣿⡟⠀⠀⠀⠀⠀⠀⠀⠀⠀⠀⠀⠀⠀⢕⢕⢕⢕⢕⢕⢕⠀</a:t>
            </a:r>
            <a:br/>
            <a:r>
              <a:t>⢕⢕⢕⢕⢕⢕⢕⢕⢕⢕⢕⢕⢕⢕⢕⢕⢕⢕⢕⢕⢕⢕⢕⢕⢕⢕⢕⢅⢑⣿⣿⣿⣿⣿⣿⣿⣿⡇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⣷⣷⣴⣔⣕⠕⣕⢕⣕⣕⠕⣕⣕⣕⣕⣵⣵⣵⣷⣷⣿⣿⣿⡿⢏⢕⢕⢕⢕⢕⢕⢕⢕⢕⣵⣾⡿⢏⢕⢕⢕⢕⢕⢕⢕⢕⣱⣾⣿⢟⢕⢕⢕⢕⢕⢕⢕⢕⢕⢕⢕⢕⢕⢕⢕⢕⢕⢑⣿⣿⣿⣿⣿⡿⠁⠀⠀⠀⠀⠀⠀⠀⠀⠀⠀⠀⠀⢄⢕⢕⢕⢕⢕⢕⢕⠀</a:t>
            </a:r>
            <a:br/>
            <a:r>
              <a:t>⢕⢕⢕⢕⢕⢕⢕⢕⢕⢕⢕⢕⢕⢕⢕⢕⢕⢕⢕⢕⢕⢕⢕⢕⢕⢕⠕⢕⢸⣿⣿⣿⣿⣿⣿⣿⣿⡇⢕⢕⢕⢕⢕⢕⢕⢕⢕⢕⢕⢕⢕⢕⢕⢕⠀⢕⢕⢕⢕⢕⢕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⣱⣵⣿⢿⢏⢕⢕⢕⢕⢕⢕⢕⢕⢕⢑⣾⣿⣿⢇⢕⢕⠔⢕⢕⢇⠕⢕⢕⢕⢕⢕⢕⢕⢕⢕⢕⢕⣼⣿⣿⣿⣿⣿⠑⠀⠀⠀⠀⠀⠀⠀⠀⠀⠀⠀⠀⠀⡕⢕⢕⢕⢕⢕⢕⢕⠀</a:t>
            </a:r>
            <a:br/>
            <a:r>
              <a:t>⢕⢕⢕⢕⢕⢕⢕⢕⢕⢕⢕⢕⢕⢕⢕⢕⢕⢕⢕⢕⢕⢕⢕⢕⢕⢕⢄⢕⢸⣿⣿⣿⣿⣿⣿⣿⣿⡇⢕⢕⢕⢕⢕⢕⢕⢕⢕⢕⢕⢕⢕⢕⢕⢕⠀⢕⢕⢕⢕⢕⢕⢕⢌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⢝⢔⢕⢕⢕⢕⣕⣵⣷⡿⢟⢝⢕⢕⢕⢕⢕⢕⢕⢕⢕⢕⢕⣵⣿⣿⡿⢕⢕⢕⢕⢕⢕⢕⢕⢕⢕⢕⢕⢕⢕⢕⢕⢕⢕⢕⢕⣿⣿⣿⣿⣿⠇⠀⠀⠀⠀⠀⠀⠀⠀⠀⠀⠀⠀⠀⠀⣧⢕⢕⢕⢕⢕⢕⢕⠀</a:t>
            </a:r>
            <a:br/>
            <a:r>
              <a:t>⢕⢕⢕⢕⢕⢕⢕⢕⢕⢕⢕⢕⢕⢕⢕⢕⢕⢕⢕⢕⢕⢕⢕⢕⢕⢕⢱⢕⣿⣿⣿⣿⣿⣿⣿⣿⣿⣿⢕⢕⢕⢕⢕⢕⢕⢕⢕⢕⢕⢕⢕⢕⢕⢕⢔⢕⢕⢕⢕⢕⢕⢕⢕⢕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⢏⢕⢕⢕⢕⢕⣱⣵⡾⢟⣏⡕⢕⢕⢕⢕⢕⢕⢕⢕⢕⢕⢕⢕⢱⣾⣿⣿⡿⢕⢕⢕⢕⢕⢕⢕⢕⠕⡕⢕⢕⢕⢕⢕⢕⢕⢕⢕⢕⢕⣿⣿⣿⣿⡏⠀⠀⠀⠀⠀⠀⠀⠀⠀⠀⠀⠀⠀⠀⢔⣿⡕⢕⢕⢕⢕⢕⢕⠀</a:t>
            </a:r>
            <a:br/>
            <a:r>
              <a:t>⠑⠕⠕⠕⢕⢕⢕⢕⢕⢕⠕⢕⢕⢕⢕⢕⢕⢕⢕⢕⢕⢕⢕⢕⢕⠑⢜⢕⣿⣿⣿⣿⣿⣿⣿⣿⣿⣿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⡿⢟⢏⢕⢕⢕⢕⢕⣱⣵⣾⢿⢟⢹⢷⢻⢏⢕⢕⢕⢕⢕⢕⢕⢕⢕⢕⢕⢕⣱⣿⣿⣿⡟⢕⢕⢕⢕⢕⢕⢕⢕⢜⠕⢕⢕⢕⢕⢕⢕⢕⢕⢕⢕⢕⢕⣿⣿⣿⡟⢕⠀⠀⠀⠀⠀⠀⠀⠀⠀⠀⠀⠀⠀⠀⢸⣿⡇⢕⢕⢕⢕⢕⢕⠀</a:t>
            </a:r>
            <a:br/>
            <a:r>
              <a:t>⠀⠀⠀⠀⠀⠀⠀⠀⠁⠁⠁⠁⠑⠑⠑⠕⠕⠕⢕⢕⢕⢕⢕⢕⢕⢔⡇⢱⣿⣿⣿⣿⣿⣿⣿⣿⣿⣿⢕⢕⢕⢕⢕⢕⢕⢕⢕⢕⢕⢕⢕⢕⢕⢄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⡿⢿⢿⡏⠱⢅⣑⣴⣵⢷⠷⢟⢛⢝⢍⢔⢕⢕⢕⢕⢕⢕⢕⢕⢕⢕⢕⢕⢕⢕⢕⢕⢕⣼⣿⣿⣿⢏⢕⢕⢕⢕⢕⢣⢕⢕⢕⢕⡜⢕⢕⢕⢕⢕⢕⢕⢕⢕⢕⢕⢕⢿⣿⣿⢕⢕⢔⠀⠀⠀⠀⠀⠀⠀⠀⠀⠀⠀⠀⠀⢸⣿⣿⢕⢕⢕⢕⢕⢕⠀</a:t>
            </a:r>
            <a:br/>
            <a:r>
              <a:t>⠀⠀⠀⠀⠀⠀⠀⠀⠀⠀⠀⠀⠀⠀⠀⠀⠀⠀⠀⠀⠁⠁⠁⠑⠑⢸⢕⢸⣿⣿⣿⣿⣿⣿⣿⣿⣿⣿⡇⢕⢕⢕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⣽⣝⣟⣛⣗⣞⣟⣛⢓⢚⢛⢋⢍⢅⢔⢕⢕⢕⢕⢕⢕⢕⢕⢕⠕⢔⢕⢕⢕⢕⢕⢕⢕⢕⢕⢕⢕⣱⣿⣿⣿⡿⢏⢕⢕⢕⢕⢑⢕⢕⢕⢕⢕⢱⡇⢕⢕⢕⢕⢕⢕⢕⢕⢕⢕⢕⢕⢸⣿⢇⢕⢕⢕⠀⠀⠀⠀⠀⠀⠀⠀⠀⠀⠀⠀⠀⢸⣿⣿⡇⢕⢕⢕⢕⢕⠀</a:t>
            </a:r>
            <a:br/>
            <a:r>
              <a:t>⠀⠀⠀⠀⠀⠀⠀⠀⠀⠀⠀⠀⠀⠀⠀⠀⠀⠀⠀⠀⠀⠀⠀⠀⠀⡕⢕⣼⣿⣿⣿⣿⣿⣿⣿⣿⣿⣿⡇⢕⢕⢕⢕⢕⢕⢕⢕⢕⢕⢕⢕⢕⢕⠁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⡿⢟⢏⢕⢕⢕⢕⢕⢕⢕⢕⢕⢕⢕⢕⢕⢕⢕⢕⢑⢕⢕⢕⢕⢕⢕⢕⢕⢕⢕⢕⢕⣼⣿⣿⣿⣿⢇⢕⢕⢕⢕⢕⢕⢕⢕⢕⢕⠕⣿⢕⢕⢕⢕⢕⢕⢕⢕⢕⢕⢕⢕⢕⢸⡏⢕⢕⢕⢕⠀⠀⠀⠀⠀⠀⠀⠀⠀⠀⠀⠀⠀⢸⣿⣿⣇⢕⢕⢕⢕⢕⠀</a:t>
            </a:r>
            <a:br/>
            <a:r>
              <a:t>⠀⠀⠀⠀⠀⠀⠀⠀⠀⠀⠀⠀⠀⠀⠐⠒⠓⠂⠀⠀⠀⠀⠀⠀⠀⠃⠑⠛⠛⠛⠛⠛⠛⠛⠛⠛⠛⠛⠓⠑⠑⠑⠑⠑⠑⠑⠑⠑⠑⠑⠑⠑⠑⠁⠑⠑⠑⠑⠑⠑⠑⠑⠑⠑⠑⠑⠑⠑⠑⠑⠑⠙⠛⠛⠛⠛⠛⠛⠛⠛⠛⠛⠛⠛⠛⠛⠛⠛⠛⠛⠛⠛⠛⠛⠛⠛⠛⠛⠛⠛⠛⠛⠛⠛⠛⠛⠛⠛⠛⠛⠛⠛⠛⠛⠛⠛⠛⠛⠛⠛⠛⠛⠛⠛⠛⠛⠛⠛⠛⠛⠛⠛⠛⠛⠛⠛⠛⠛⠛⠛⠛⠛⠛⠛⠛⠛⠛⠛⠙⠑⠑⠑⠑⠑⠑⠑⠑⠑⠑⠑⠑⠑⠑⠑⠑⠑⠑⠁⠑⠑⠑⠑⠑⠑⠑⠑⠑⠑⠑⠑⠛⠛⠛⠛⠛⠛⠚⠛⠒⠛⠛⠛⠃⠑⠑⠑⠒⠛⠛⠑⠑⠑⠑⠑⠑⠑⠑⠑⠑⠑⠑⠑⠘⠑⠑⠑⠑⠑⠀⠀⠀⠀⠀⠀⠀⠀⠀⠀⠀⠀⠀⠘⠛⠛⠛⠑⠑⠑⠑⠑⠀</a:t>
            </a:r>
            <a:br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⣥⣶⣿⡿⢿⢟⢟⢕⢕⢕⢕⢕⢕⢌⢟⢟⢝⢕⣾⢸⢱⢕⢕⢑⡉⢕⣿⣿⣿⣿⣿⢇⢑⡝⡱⢺⣿⡏⢕⢹⣿⣿⣿⣿⡿⢕⢕⢕⢕⢕⢔⢜⢕⢻⢯⣝⣿⢧⢕⢕⢕⢕⢜⢝⢻⣿⣿⣿⡜⡇⢜⡟⢿⣿⣿⣿⣿⣿⣿⣿⣿⣿⣿⣿⣿⣿⣿⣿⣿⣿⣿⣿⣧⡕⢸⣿⣿⣿⡟⢕⢸⣿⣿⣿⣿⣿⣿⣿⣿⢸⣿⣿⣿⣿⣿⣿⣿⡇⣼⣿⡿⣿⣿⣿⣿⣿⣿⣿⣿⣿⣿⣿⣿⣿⣿⣿⣿⣿⣿⣿⣿⣿⣿⣿⣿⣿⣿⣿⣿⣿⣿⣿⣿⣿⣿⣿⣿⣿⣿⣿⣿⣿⣿⣿⢇⢕⢕⢕⢕⢕⢕⢕⢕⢕⢕⢕⢕⢕⢕⢕⢕⢕⢕⢕⢱⣿⣿⣿⣿⣿⣿⣿⣿⣷⣔⠀⠁⠑⢕⢕⢕⢕⢕⢕⢕⢕⢕⢕⢕⢕⢕⢕⢕⢕⢕⢕⢕⢕⢕⢕⢕⢕⢕⢕⢕⢕⢕⢕⢕⢕⢕⢕⢕⢕⢸⣿⣿⣿⣿⠀</a:t>
            </a:r>
            <a:br/>
            <a:r>
              <a:t>⡿⢏⢝⢕⢕⢕⢕⢕⢕⢕⢕⢕⢕⢕⢕⢕⢕⢱⣾⣿⢕⢕⢕⢕⢄⢕⢕⣿⣿⣿⣿⢏⢕⢐⢑⢕⠸⡿⢕⢕⣾⣿⣿⣿⣿⢕⢕⢕⢕⢕⢕⢕⢕⢕⢕⢕⢕⢕⢕⢕⢕⢕⢕⢕⢕⢕⢕⢝⢻⣷⠱⢸⣿⣷⣜⡝⢿⣿⣿⣿⣿⣿⣿⣿⣿⣿⣿⣿⣿⣿⣿⣿⣿⣿⣇⢸⣿⣿⣿⡇⢕⢿⣿⣿⣿⣿⣿⣿⣿⣿⢸⣿⣿⣿⣿⣿⣿⣿⡇⢾⢔⢕⢸⣿⣿⣿⣿⣿⣿⣿⣿⣿⣿⣿⣿⣿⣿⣿⣿⣿⣿⣿⣿⣿⣿⣿⡟⣿⣿⣿⣿⣿⣿⣿⣿⣿⣿⣿⣿⣿⣿⣿⣿⣿⢇⢕⢕⢕⢕⢕⢕⢕⢕⢕⢕⢕⢕⢕⢕⢕⢕⢕⢕⢕⢱⣿⣿⣿⣿⣿⣿⣿⣿⣿⣿⣿⣷⣔⡀⠀⠁⠕⢕⢕⢕⢕⢕⢕⢕⢕⢕⢕⢕⢕⢕⢕⢕⢕⢕⢕⢕⢕⢕⢕⢕⢕⢕⢕⢕⢕⢕⢕⢕⢕⢕⢸⣿⣿⣿⣿⠀</a:t>
            </a:r>
            <a:br/>
            <a:r>
              <a:t>⣕⡕⢕⢕⢕⢕⢕⢕⢕⢕⢕⢕⢕⢕⢕⢕⣱⣿⣿⢏⢕⢕⢕⢕⢅⢕⢕⣿⣿⣿⡧⢕⢕⢕⢕⢕⢜⢕⢕⠕⢸⣿⣿⣿⢏⢕⢕⢕⢕⢕⢕⢕⢕⢕⢕⢕⢕⢕⢕⢕⢕⢕⢕⢕⢕⢕⢕⢕⢕⢜⢣⢇⣿⣿⣿⣿⣧⣜⢝⢿⣿⣿⣿⣿⣿⣿⣿⣿⣿⣿⣿⣿⣿⣿⣿⢸⣿⣿⣿⢕⢸⣷⣮⣝⢻⢿⣿⣿⣿⣿⢸⣿⣿⣿⣿⣿⣿⣿⢕⢕⢕⢕⢸⣿⣿⣿⣿⣿⣿⣿⣿⣿⣿⣿⣿⣿⣿⣿⣿⣿⣿⣿⣿⣿⣿⣿⢈⣿⣿⣿⣿⣿⣿⣿⣿⣿⣿⣿⣿⣿⣿⣿⣿⢇⢕⢕⢕⢕⢕⢕⢕⢕⢕⢕⢕⢕⢕⢕⢕⢕⢕⢕⢕⢕⣾⣿⣿⣿⣿⣿⣿⣿⣿⣿⣿⣿⣿⣿⣿⣧⣄⣄⡀⢁⠁⠑⠕⠕⠕⠕⠕⢑⢕⡕⢕⢕⢕⢕⢕⢕⢕⢕⢕⢕⢕⢕⢕⢕⢕⡕⢕⢕⢕⢕⢕⣿⣿⣿⣿⣿⠀</a:t>
            </a:r>
            <a:br/>
            <a:r>
              <a:t>⢿⢕⢕⢕⢕⢕⢕⢕⢕⢕⢕⢕⢕⢕⢕⣼⣿⣿⢇⢕⢕⢕⢕⢑⢕⢕⢕⢻⣿⣿⡇⢕⢕⢕⢕⢕⢕⢕⢕⢕⠘⣿⣿⡏⢕⢕⢕⢕⢕⢕⢕⢕⢕⢕⢕⢕⢕⢕⢕⢕⢕⢕⢕⢕⢕⢕⢕⢕⢕⢕⢕⢕⢝⢿⣿⣿⣿⣿⣷⣧⡜⢟⢿⣿⣿⣿⣿⣿⣿⣿⣿⣿⣿⣿⣿⢸⣿⣿⣿⢕⣧⡝⢿⢿⣿⣷⡙⢝⢟⢿⢕⣿⣿⣿⣿⣿⣿⣿⠘⡄⢕⠑⣾⣿⣿⣿⣿⢹⣿⣿⣿⣿⣿⣿⣿⣿⣿⣿⣿⣿⣿⣿⣿⣿⣿⡟⢕⢿⣿⣿⣿⣿⣿⣿⡟⣿⣿⣿⣿⣿⣿⣿⢇⢕⢕⢕⢕⢕⢕⢕⢕⢕⢕⢕⢕⢕⢕⢕⢕⢕⢕⢕⢕⣾⣿⣿⣿⣿⣿⣿⣿⣿⣿⣿⣿⣿⣿⣿⣿⣿⣿⣿⣿⣿⣷⣶⣷⣷⣷⣿⡯⢍⢇⢕⢕⢕⢕⢕⢕⢕⢕⢕⢕⢕⢕⢕⢕⢕⣼⡇⢕⢕⢕⢕⢕⣿⣿⣿⣿⣿⠀</a:t>
            </a:r>
            <a:br/>
            <a:r>
              <a:t>⠕⢕⢕⢕⢕⢕⢕⢕⢕⢕⢕⢕⢕⢱⣾⣿⣿⢇⢕⢕⢕⢕⢕⢑⢕⢕⢕⢸⣹⢻⡇⢕⢕⢕⢕⢕⢕⢕⢕⢕⢔⢸⣼⢇⢕⢕⢕⢕⢕⢕⢕⢕⢕⠕⢄⢔⢔⢔⢔⢔⢔⢔⢅⢕⢑⢕⢕⢕⢕⢕⢕⢕⢕⢕⢝⢻⣿⣿⣿⣿⣿⣧⣕⢝⢻⣿⣿⣿⣿⣿⣿⣿⣿⣿⣿⢸⣿⣿⡏⢱⣿⣿⣷⣧⣜⣕⣕⣕⣕⣕⡕⢻⣿⣿⣿⣿⣿⣿⠸⡇⢕⢕⣿⣿⣿⣿⣿⢹⣿⣿⣿⣿⣿⣿⣿⣿⣿⣿⣿⣿⣿⣿⣿⣿⡟⢕⢕⢸⣿⣿⣿⣿⣿⣿⢇⣿⣿⣿⣿⣿⣿⢏⢕⢕⢕⢕⢕⢕⢕⢕⢕⢕⢕⢕⢕⢕⢕⢕⢕⢕⢕⢕⣼⣿⣿⣿⣿⣿⣿⣿⣿⣿⣿⣿⣿⣿⣿⣿⣿⣿⣿⣿⣿⣿⣿⣿⣿⣿⣿⢟⢕⢕⢕⢕⢕⢕⢕⢕⢕⢕⢕⢕⢕⢕⢕⢕⢕⣼⣿⢕⢕⢕⢕⢕⢱⣿⣿⣿⣿⣿⠀</a:t>
            </a:r>
            <a:br/>
            <a:r>
              <a:t>⢕⢕⢕⢕⢕⢕⢕⢕⢕⢕⢕⢑⣱⣿⣿⡿⢇⢕⢕⢕⢕⢕⢕⢗⢕⢕⢕⢕⡞⣿⡇⢕⢕⢕⢕⢕⢕⢕⢕⢕⢀⣼⢻⢕⢕⢕⢕⢕⢕⢕⢕⢕⢕⢄⢕⢕⢕⢕⢕⢕⢱⢕⢕⢕⢕⢕⢕⢕⢕⢕⢕⢕⢕⢕⢕⢕⢜⢻⣿⣿⣿⣿⣿⣷⣕⢔⢻⣻⣿⣿⣿⣿⣿⣿⣿⡇⣿⣿⡇⢸⣿⣿⣿⣿⣿⣿⣿⣿⣿⣿⣧⢸⣿⣿⣿⣿⣿⣿⢜⢰⢂⢁⣿⣿⣿⣿⣿⢸⣿⣿⣿⣿⣿⣿⣿⣿⣿⣿⣿⣿⣿⣿⣿⣿⡇⢕⢕⠘⣿⣿⣿⣿⣿⣿⢱⣿⣿⣿⣿⣿⡏⢕⢕⢕⢕⢕⢕⢕⢕⢕⢕⢕⢕⢕⢕⢕⢕⢕⢕⢕⢕⣼⣿⣿⣿⣿⣿⣿⣿⣿⣿⣿⣿⣿⣿⣿⣿⣿⣿⣿⣿⣿⣿⣿⣿⣿⣿⣿⢏⢕⢕⢕⢕⢕⢕⢕⢕⢕⢕⢕⢕⢕⢕⢕⢕⢕⣱⣿⢏⢕⢕⢕⢕⢕⣿⣿⣿⣿⣿⣿⠀</a:t>
            </a:r>
            <a:br/>
            <a:r>
              <a:t>⢕⢕⢕⢕⢕⢕⢕⢕⢕⢕⢕⣼⣿⣿⡿⢕⢕⢕⢕⢕⢕⢕⣱⡇⢕⢕⢕⢕⢻⣿⡕⢕⢕⣿⣧⡕⢕⢕⢕⢕⢕⢻⣸⢕⢕⢕⢕⢕⢕⢕⢕⢕⢕⣑⣵⣧⣵⣵⣕⣗⣗⣁⣁⠡⠱⣕⣕⡕⠕⢕⠕⠑⢕⢕⢕⢕⢕⢕⢁⠝⢿⣿⣿⣿⣿⣷⣕⢕⢝⣟⣿⣿⣿⣿⣿⣷⢹⣿⡇⢸⣿⣿⣿⣿⣿⣿⣿⣿⣿⣿⣿⢘⣿⣿⣿⣿⣿⣿⢕⡾⣀⣰⣿⣿⣿⣿⣿⢘⣿⣿⣿⣿⣿⣿⣿⣿⣿⣿⣿⣿⣿⣿⣿⣿⡇⢕⢕⢕⣿⣿⣿⣿⣿⢇⢸⣿⣿⣿⣿⡿⢕⢕⢕⢕⢕⢕⢕⢕⢕⢕⢕⢕⢕⢕⢕⢕⢕⢕⢕⢕⣼⣿⣿⣿⣿⣿⣿⣿⣿⣿⣿⣿⣿⣿⣿⣿⣿⣿⣿⣿⣿⣿⣿⣿⣿⣿⣿⡿⢕⢕⢕⢕⢕⢕⢕⢕⢕⢕⢕⢕⢕⢕⡕⢕⢕⢱⣿⡟⢕⢕⢕⢕⢕⣸⣿⣿⣿⣿⣿⣿⠀</a:t>
            </a:r>
            <a:br/>
            <a:r>
              <a:t>⢕⢕⢕⢕⢕⢕⢕⢕⠕⣰⣾⣿⣿⡿⢕⢕⢕⢕⢕⢕⢕⣵⣿⡇⢕⢕⢕⢕⢸⣿⡇⢕⢕⢻⣿⣿⣷⣕⢕⢕⢕⢌⢇⢕⢕⢕⢕⢕⢕⢕⢕⢕⢱⣿⣿⣿⣿⣿⣿⣿⣿⣿⣿⣿⣷⣾⣯⡷⢇⣀⣄⢕⠕⠕⢕⢕⢕⢕⢕⢑⢁⠙⢿⣿⣿⣿⣿⣷⢕⢕⢜⢿⣿⣿⣿⣿⡼⣿⡇⢸⣿⣿⣿⣿⣿⣿⣿⣿⣿⣿⣿⡇⠣⡟⣿⣿⣿⣿⡇⣿⣿⣿⣿⣿⣿⣿⣿⢕⣿⣿⣿⣿⣿⣿⣿⣿⣿⣿⣿⣿⣿⣿⣿⣿⢇⢕⢕⢕⣿⣿⣿⡿⢿⢕⢸⣿⣿⣿⣿⢇⢕⢕⢕⢕⢕⢕⢕⢕⢕⢕⢕⢕⢕⢕⢕⢕⢕⢕⢕⣱⣿⣿⣿⣿⣿⣿⣿⣿⣿⣿⣿⣿⣿⣿⣿⣿⣿⣿⣿⣿⣿⣿⣿⣿⣿⣿⣿⢇⢕⢕⢕⢕⢕⢕⢕⢕⢕⢕⢕⢕⢕⢸⡇⢕⢱⣿⣿⢇⢕⢕⢕⢕⢕⣿⣿⣿⣿⣿⣿⣿⠀</a:t>
            </a:r>
            <a:br/>
            <a:r>
              <a:t>⢕⢕⢕⢕⢕⣱⡵⢕⣵⣿⣿⣿⣿⢇⢕⢕⢕⢕⢕⣵⣿⣿⡟⢕⢕⢕⢕⢕⢕⢻⢇⢕⢕⢸⣿⣿⣿⣿⣷⣕⢕⢕⢕⢕⢕⢕⢕⢕⢕⢕⢕⢕⣼⣿⣿⣿⣿⣿⣿⣿⣿⣿⣿⣿⣿⣿⡿⣿⣿⣿⣿⣕⡕⠀⠀⠁⠕⢕⢕⠀⠀⠐⠀⠘⢻⣿⣿⣟⣢⢕⢕⢕⢹⣿⣿⣿⣿⣿⡇⢸⣿⣿⣿⣿⣿⣿⣿⣿⣿⣿⣿⣿⡔⠜⢹⣿⣿⣿⡇⢹⣿⣿⣿⣿⣿⣿⣿⡇⣿⣿⣿⣿⣿⣿⣿⣿⣿⣿⣿⣿⣿⣿⣿⣿⢕⢕⢕⢰⢉⢉⢀⢀⢕⢕⢨⣿⣿⣿⡿⢕⢕⢕⢕⢕⢕⢕⢕⢕⢕⢕⢕⢕⢕⢕⢕⢕⢕⢕⣱⣿⣿⣿⣿⣿⣿⣿⣿⣿⣿⣿⣿⣿⣿⣿⣿⣿⣿⣿⣿⣿⣿⣿⣿⣿⣿⣿⡿⢕⢕⢕⢕⢕⢕⢕⢕⢕⢕⢕⢕⠕⣵⣿⡇⢕⣾⣿⣿⢕⢕⢕⢕⢕⢸⣿⣿⣿⣿⣿⣿⣿⠀</a:t>
            </a:r>
            <a:br/>
            <a:r>
              <a:t>⢕⢕⣱⣵⣿⡟⣱⣾⣿⣿⣿⣿⡏⢕⢕⢕⢕⣵⣿⢿⣿⣿⢕⢕⢕⢕⢕⢕⢕⢌⣯⢕⢕⢕⣿⣿⣿⣿⣿⣿⡇⢕⢕⢕⢕⢕⢕⢕⣱⣵⡇⢕⣿⣿⣿⣿⣿⣿⣿⣿⣿⣿⣿⣿⣿⢟⠁⠙⢻⣿⣿⣿⣿⣿⡧⠀⠀⠀⠁⠀⠀⠀⠀⠀⠀⠘⢿⣿⣵⣏⢇⢕⢕⢜⢻⣿⣿⣯⣷⢸⣿⣿⣿⣿⣿⣿⣿⣿⣿⣿⣿⣿⣧⢔⣻⣻⣳⣿⡿⢕⢻⣿⣿⣿⣿⣿⣿⡇⣿⣿⣿⣿⣿⣿⣿⣿⣿⣿⣿⣿⣿⣿⣿⣿⢕⢕⢕⢱⢕⢕⢕⢕⢕⢕⣟⢟⣿⣿⢇⢕⢕⢕⢕⢕⢕⢕⢕⢕⢕⢕⢕⢕⢕⢕⢕⢕⢕⣱⣿⣿⣿⣿⣿⣿⣿⣿⣿⣿⣿⣿⣿⣿⣿⣿⣿⣿⣿⣿⣿⣿⣿⣿⣿⣿⣿⣿⢇⢕⢕⢕⢕⢕⢕⢕⢕⢕⢕⢕⢱⣾⣿⣿⢇⣾⣿⣿⡇⢕⢕⢕⢕⢑⣿⣿⣿⣿⣿⣿⣿⣿⠀</a:t>
            </a:r>
            <a:br/>
            <a:r>
              <a:t>⣵⣾⣿⣿⢏⣵⣿⣿⣿⣿⣿⢟⢕⢕⢕⣵⣿⡿⢇⣼⣿⢇⢕⢕⢕⢕⢕⢕⢕⢕⠹⢕⢕⢕⢸⣿⣿⣿⣿⣿⣿⡕⢕⢕⢕⢕⢐⣾⣿⣿⣧⢸⣿⣿⣿⣿⣿⣿⣿⣿⣿⣿⣿⣿⡏⠁⠀⠀⢀⢕⢜⢝⠉⠁⠀⠀⠀⢀⢀⢄⢀⠀⠀⠀⠀⠀⠁⠹⣿⣵⡕⢕⢕⢕⢕⢜⢿⣿⡿⡕⣿⣿⣿⣿⣿⣿⣿⣿⣿⣿⣿⣿⣿⣇⢱⡸⣻⡟⣿⡕⢜⠿⣿⣿⣿⣿⣿⡇⢸⣿⣿⣿⣿⣿⣿⣿⣿⣿⣿⣿⣿⣿⣿⣿⢕⢕⢕⢕⢕⢕⢕⢕⢕⢕⢳⣛⡿⣿⢕⢕⢕⢕⢕⢕⡡⣱⢞⢕⢕⢕⢕⢕⢕⢕⢕⢕⣱⣿⣿⣿⣿⣿⣿⣿⣿⣿⣿⣿⣿⣿⣿⣿⣿⣿⣿⣿⣿⣿⣿⣿⣿⣿⣿⣿⣿⡿⢕⢕⢕⢕⢕⢕⢕⢕⢕⢕⢕⢡⣿⣿⣿⣿⣿⣿⣿⣿⢕⢕⢕⢕⢕⣼⣿⣿⣿⣿⣿⣿⣿⣿⠀</a:t>
            </a:r>
            <a:br/>
            <a:r>
              <a:t>⣿⡿⢟⣱⣾⣿⣿⣿⣿⢟⢕⢕⢕⣱⣿⣿⢏⢕⢑⣿⡏⢕⢕⢕⢕⢕⢕⢕⢕⢕⢕⢇⢕⢕⢕⢻⣿⣿⣿⣿⣿⣷⢕⢕⢕⠑⣿⣿⣿⣿⣿⣸⣿⣿⣿⣿⣿⣿⣿⣿⣿⣿⣿⡿⠑⠀⢀⢔⢕⢕⢕⠁⠀⠀⢀⢔⢕⢕⠕⠑⠑⠀⠀⠀⠀⠀⠀⠔⢘⢿⣷⡕⢕⢕⢕⢕⢕⢻⣷⡕⢹⣿⣿⣿⣿⣿⣿⣿⣿⣿⣿⣿⣿⣿⡕⢡⠇⡿⣏⣧⢑⢜⣿⣿⣿⣿⣿⣿⢕⢻⣿⣿⣿⣿⣿⣿⣿⣿⣿⣿⣿⣿⣿⣿⢕⢕⢕⢕⢕⢕⢕⢕⢕⢕⢻⡙⢹⢇⢕⢕⢕⢕⡱⡱⣥⣿⢇⢕⢕⢕⢕⢕⢕⢕⢕⣱⣿⣿⣿⣿⣿⣿⣿⣿⣿⣿⣿⣿⣿⣿⣿⣿⣿⣿⣿⣿⣿⣿⣿⣿⣿⣿⣿⣿⣿⢇⢕⢕⢕⢕⢕⢕⢕⢕⢕⢕⢱⣿⣿⣿⣿⣿⣿⣿⣿⡏⢕⢕⢕⢕⢸⣿⣿⣿⣿⣿⣿⣿⣿⡟⠀</a:t>
            </a:r>
            <a:br/>
            <a:r>
              <a:t>⢕⢕⣼⣿⣿⣿⣿⡿⢏⢕⢕⢕⢱⣿⡟⢕⢕⢕⣸⡿⢕⢕⢕⢕⢕⢕⢕⢕⢕⢕⢕⢕⢕⢕⢸⡇⢻⣿⣿⣿⣿⣿⣇⢕⢕⢸⣿⣿⣿⣿⣿⣿⣿⣿⣿⣿⣿⣿⣿⣿⣿⣿⣿⢇⠀⢄⢕⢕⢕⢕⠁⠀⢀⢕⢕⢕⢕⠁⠀⠀⠀⠀⠀⠀⠀⠀⠀⠀⢕⢅⢻⣿⡅⠕⢕⢕⢕⢜⢿⣿⣿⣿⣿⣿⣿⣿⣿⣿⣿⣿⣿⣿⣿⣿⣯⡜⢳⠹⣺⣿⢕⣱⢹⣿⣿⣿⣿⣿⡕⢜⣿⣿⣿⣿⣿⣿⣿⣿⣿⣿⣿⣿⣿⣿⢕⢕⢕⢕⢕⢕⢕⢕⢕⢕⢧⠀⢞⢕⢕⢕⢕⣱⣾⣿⣿⡟⢕⢕⢕⢕⢕⢕⢕⢕⣱⣿⣿⣿⣿⣿⣿⣿⣿⣿⣿⣿⣿⣿⣿⣿⣿⣿⣿⣿⣿⣿⣿⣿⣿⣿⣿⣿⣿⣿⡟⢕⢕⢕⢕⢕⢕⢕⢕⢕⢕⢕⣿⣿⣿⣿⣿⣿⣿⣿⡿⢕⢕⢕⢕⢕⣿⣿⣿⣿⣿⣿⣿⣿⡿⢱⠀</a:t>
            </a:r>
            <a:br/>
            <a:r>
              <a:t>⣵⣿⣿⣿⣿⣿⢏⢕⢕⣱⢕⢕⡾⢏⢕⢕⢕⢕⣿⢕⢕⢕⢕⢕⢕⢕⢕⢕⢕⢕⢕⢕⢕⡾⢸⡇⢕⢻⣿⣿⣿⣿⣿⡕⢕⢸⣿⣿⣿⣿⣿⣿⣿⣿⣿⣿⣿⣿⣿⣿⣿⣿⣿⠑⠀⢕⢕⢕⢕⢕⢀⢀⢕⢕⢕⢕⠕⠀⢀⢄⢄⠀⠀⠀⠀⠀⠀⠀⠀⢕⢔⠜⣿⡕⢁⢕⢕⣷⣜⢻⣿⣿⣿⣿⣿⣿⣿⣿⣿⣿⣿⣿⣿⣿⣿⣿⣕⢕⣽⣷⡕⢴⣕⢹⣿⣿⣿⣿⡇⠕⢸⣿⣿⣿⣿⣿⣿⣿⣿⣿⣿⣿⣿⣿⡇⢕⢕⢕⢕⢕⢕⢕⢕⢕⢜⡄⢕⢕⢕⢕⢱⣿⣿⣿⣿⢇⢕⢕⢕⢕⢕⢕⢕⣱⣿⣿⣿⣿⣿⣿⣿⣿⣿⣿⣿⣿⣿⣿⣿⣿⣿⣿⣿⣿⣿⣿⣿⣿⣿⣿⣿⣿⣿⣿⢇⢕⢕⢕⢕⢕⢕⢕⢕⢕⢕⣾⣿⣿⣿⣿⣿⣿⣿⣿⢇⢕⢕⢕⢕⣼⣿⣿⣿⣿⣿⣿⣿⣿⢇⣿⠀</a:t>
            </a:r>
            <a:br/>
            <a:r>
              <a:t>⣿⣿⣿⣿⢟⢕⢕⢕⣱⣿⡇⢜⢕⢕⢕⢕⢕⣼⢇⢕⢕⢕⢕⢕⢕⢕⢕⢕⢕⢕⢕⢕⣾⣇⢜⢇⢕⢕⢻⣿⣿⣿⣿⣿⢕⢸⣿⣿⣿⣿⣿⣿⣿⣿⣿⣿⣿⣿⣿⣿⣿⣿⡇⠀⢔⢕⢕⢕⢕⢕⢕⢕⢕⢕⢕⢕⠀⠀⢑⢕⢕⠀⠀⢀⢀⠀⠀⠀⠀⠑⢕⢔⢸⣷⣃⢇⢕⢹⣿⣷⣿⣿⣿⣿⣿⣿⣿⣿⣿⣿⣿⣿⣿⣿⣿⣿⣿⣧⣿⣿⡇⢱⣞⣇⢹⣿⣿⣿⣷⢕⢕⢿⣿⣿⣿⣿⣿⣿⣿⣿⣿⣿⣿⣿⣇⢕⢕⢕⢕⢕⢕⢕⢕⡺⢱⡕⢕⢕⢕⢱⣿⣿⣿⣿⡏⢕⢕⢕⢕⢕⢕⢕⣼⣿⣿⣿⣿⣿⣿⣿⣿⣿⣿⣿⣿⣿⣿⣿⣿⣿⣿⣿⣿⣿⣿⣿⣿⣿⣿⣿⣿⣿⣿⡟⢕⢕⢕⢕⢕⢕⢕⢕⢕⢕⣾⣿⣿⣿⣿⣿⣿⣿⣿⡿⢕⢕⢕⢕⣰⣿⣿⣿⣿⣿⣿⣿⣿⢇⣾⣿⠀</a:t>
            </a:r>
            <a:br/>
            <a:r>
              <a:t>⣿⣿⡟⢕⢕⢕⣵⣿⣿⡟⢇⢕⢕⢕⢕⢕⢕⡟⢕⢕⢕⢕⢕⢕⢕⢕⢕⢕⢕⢕⢕⣼⣿⣿⢇⢕⢕⢕⢕⢻⣿⣿⣿⣿⡇⢕⣿⣿⣿⣿⣿⣿⣿⣿⣿⣿⣿⣿⣿⣿⣿⣿⣇⠕⢕⢕⢕⢕⢕⢕⢕⢕⢕⢕⢕⠀⠀⢄⢁⠑⠀⠀⢄⢕⢕⢕⠀⠀⠀⠔⢕⠕⢅⢻⣿⣿⣗⣸⣿⣿⣿⣿⣿⣿⣿⣿⣿⣿⣿⣿⣿⣿⣿⣿⣿⣿⣿⣿⣿⣿⣿⣾⣿⣿⣷⡜⢿⣿⣿⡕⢔⢜⢿⣿⣿⣿⣿⣿⣿⣿⣿⣿⣿⣿⣿⢕⢕⢕⢕⢕⢕⣵⢕⡇⢱⢕⢕⢕⢕⣿⣿⣿⣿⣿⢕⢕⢕⢕⢕⢕⢕⣾⣿⣿⣿⣿⣿⣿⣿⣿⣿⣿⣿⣿⣿⣿⣿⣿⣿⣿⣿⣿⣿⣿⣿⣿⣿⣿⣿⣿⣿⣿⣿⢕⢕⢕⢕⢕⢕⢕⢕⢕⢱⣾⣿⣿⣿⣿⣿⣿⣿⣿⣿⢇⢕⢕⢕⢡⣿⣿⣿⣿⣿⣿⣿⣿⢇⣾⣿⣿⠀</a:t>
            </a:r>
            <a:br/>
            <a:r>
              <a:t>⡿⢏⢕⢕⣵⣿⣿⣿⢏⢕⢕⢕⢕⢕⢕⢕⣸⢕⢕⢕⢕⢕⢕⢕⢕⢕⢕⢕⢕⢕⡕⢹⣿⣿⡇⢕⢕⢕⢕⢕⢝⢿⣿⣿⣷⢕⢻⣿⣿⣿⣿⣿⣿⣿⣿⣿⣿⣿⣿⣿⣿⣿⣿⢔⢔⢕⢕⢕⢕⢕⢕⢕⢕⢕⢕⢀⢔⢕⢕⠀⢀⢕⢕⢕⢕⠑⠀⢄⢕⢄⢑⢕⢱⢐⢿⣿⣿⣿⣿⣿⣿⣿⣿⣿⣿⣿⣿⣿⣿⣿⣿⣿⣿⣿⣿⣿⣿⣿⣿⣿⣿⣿⣿⣿⣿⣿⣜⢻⣿⣷⢅⣕⢜⠷⡜⢿⣿⣿⣿⣿⣿⣿⣿⣿⣿⡇⢕⢕⢕⢕⣼⣿⢕⢜⢕⢕⢕⢕⢼⣿⣿⣿⣿⡇⢕⢕⢕⢕⢕⣱⣿⣿⣿⣿⣿⣿⣿⣿⣿⣿⣿⣿⣿⣿⣿⣿⣿⣿⣿⣿⣿⣿⣿⣿⣿⣿⣿⣿⣿⣿⣿⣿⢏⢕⢕⢕⢕⢕⢕⢕⢕⢱⣿⣿⣿⣿⣿⣿⣿⣿⣿⣿⣿⢕⢕⢕⢱⣿⣿⣿⣿⣿⣿⣿⡟⢕⣾⣿⣿⣿⠀</a:t>
            </a:r>
            <a:br/>
            <a:r>
              <a:t>⢕⢕⣱⣾⣿⣿⣿⢏⢕⢕⢕⢕⢕⢕⢕⢑⢇⢕⢕⢕⢕⢕⢕⢕⢕⢕⢕⢕⢕⢱⢇⢸⣿⣿⣷⢕⢕⢕⢕⢕⢕⣜⢻⣿⣿⣇⢸⣿⣿⣿⣿⣿⣿⣿⢿⣿⣿⣿⣿⣿⣿⣿⣿⡷⢷⡷⢕⢕⢕⢕⢕⢕⢕⢕⢕⢕⢕⢕⢕⢕⢕⢕⢕⠕⠁⢀⢔⢕⢕⢱⡕⢕⢸⣧⡜⣿⣿⣿⣿⣿⣿⣿⣿⣿⣿⣿⣿⣿⣿⣿⣿⣿⣿⣿⣿⣿⣿⣿⣿⣿⣿⣿⣿⣿⣿⣿⣿⣷⡝⣽⣇⢱⣡⢜⢨⢇⢹⣿⣿⣿⣿⣿⣿⣿⣿⣷⢕⢕⢕⢱⣿⣿⢱⢕⢕⢕⢕⢑⣷⣧⣽⣟⢻⢕⢕⢕⢕⢕⣼⣿⣿⣿⣿⣿⣿⣿⣿⣿⣿⣿⣿⣿⣿⣿⣿⣿⣿⣿⣿⣿⣿⣿⣿⣿⣿⣿⣿⣿⣿⣿⣿⢟⢕⢕⢕⢕⢕⢕⢕⢕⢕⣾⣿⣿⣿⣿⣿⣿⣿⣿⣿⣿⡟⢕⢕⢕⣿⣿⣿⣿⣿⣿⣿⢋⢕⣾⣿⣿⣿⣿⠀</a:t>
            </a:r>
            <a:br/>
            <a:r>
              <a:t>⣱⣾⣿⣿⣿⡿⢕⢕⢕⢕⢕⢕⢕⢕⢕⡜⢕⢕⢕⢕⢕⢕⢕⢕⢕⢕⢕⢕⢱⢇⢕⢕⣿⣿⣿⡕⢕⢕⢕⠑⣴⣿⣧⡝⣿⣿⡕⢿⣿⣿⣿⣿⣿⣿⣧⢝⢻⣿⣿⣿⣿⣿⣿⣿⡕⢕⢕⢕⢕⢕⢕⢕⢕⢕⢕⢕⢕⢕⢕⢕⢕⢕⢕⢔⢕⢕⢕⢕⢕⣿⣷⢕⢜⣿⣿⣿⣿⣿⣿⣿⣿⣿⣿⣿⣿⣿⣿⣿⣿⣿⣿⣿⣿⣿⣿⣿⣿⣿⣿⣿⣿⣿⣿⣿⣿⣿⣿⣿⣿⣧⡝⡕⢺⣝⣷⣎⠇⢜⣿⣿⣿⣿⣿⣿⣿⣿⡕⢕⢕⣾⣿⡿⢐⢇⢕⢕⢱⣵⣜⢝⢟⢟⢿⣕⢕⢕⢕⢟⢻⢿⣿⣿⣿⣿⣿⣿⣿⣿⣿⣿⣿⣿⣿⣿⣿⣿⣿⣿⣿⣿⣿⣿⣿⣿⣿⣿⣿⣿⣿⣿⢇⢕⢕⢕⢕⢕⢕⢕⢕⠕⣾⣿⣿⣿⣿⣿⣿⣿⣿⣿⣿⣿⢇⢕⢕⣼⣿⣿⣿⣿⣿⣿⢇⢕⣾⣿⣿⣿⣿⣿⠀</a:t>
            </a:r>
            <a:br/>
            <a:r>
              <a:t>⣿⣿⣿⣿⢏⢕⢕⢕⢕⢕⢕⢕⢕⢕⢱⢕⢕⢕⢕⢕⢕⢕⢕⢕⢕⢕⢕⢱⢕⢕⢕⢕⢹⣿⣿⡇⢕⢕⢕⢱⣿⣿⣿⣷⣜⢻⣷⢜⣿⣿⣿⣿⣿⡿⠟⢇⢕⢜⢝⢿⣿⣿⣿⣿⣇⢑⠁⢕⢕⢕⢕⢕⢕⢕⢕⢕⢕⢕⢕⢕⢕⢕⢕⢕⢕⣕⡕⣕⣾⣿⣿⣧⢕⣿⣿⣿⣿⣿⣿⣿⣿⣿⣿⣿⣿⣿⣿⣿⣿⣿⣿⣿⣿⣿⣿⣿⣿⣿⣿⣿⣿⣿⣿⣿⣿⣿⣿⣿⣿⣿⣿⣮⣕⣻⣿⣿⣷⡕⡕⢿⣿⣿⣿⣿⣿⣿⣧⢕⢱⣿⣿⡇⢕⢕⢕⢱⣿⣿⣿⣿⣷⢇⢕⢕⢕⣕⢕⢕⢕⢕⢕⢕⢝⢝⢟⢟⢿⢿⣿⣿⣿⣿⣿⣿⣿⣿⣿⣿⣿⣿⣿⣿⣿⣿⣿⣿⣿⣿⡟⢕⢕⢕⢕⢕⢕⢕⢕⢕⠕⣼⣿⣿⣿⣿⣿⣿⣿⣿⣿⣿⣿⡟⢕⢕⢸⣿⣿⣿⣿⣿⡿⢕⢕⣾⣿⣿⣿⣿⣿⣿⠀</a:t>
            </a:r>
            <a:br/>
            <a:r>
              <a:t>⣿⣿⡿⢕⢕⢕⢕⢕⢕⢕⢕⢕⢕⢕⢇⢕⢕⢕⢕⢕⢕⢕⢕⢕⢕⢕⢱⢎⢕⢕⢕⢕⢸⣿⣿⣿⢕⢕⢕⣿⣿⣿⣿⣿⣿⣧⢝⢧⢸⣿⣿⣿⣿⣿⣷⣷⣦⣵⡅⠑⢕⢝⢻⢿⣿⣇⠐⠁⢕⢕⢕⢕⢕⢕⢕⢕⢕⢕⢕⢕⢕⢕⢕⢕⢜⣿⣿⣿⣿⣿⣿⣿⣧⣿⣿⣿⣿⣿⣿⣿⣿⣿⣿⣿⣿⣿⣿⣿⣿⣿⣿⣿⣿⣿⣿⣿⣿⣿⣿⣿⣿⣿⣿⣿⣿⣿⣿⣿⣿⣿⣿⣿⣿⣿⣿⣿⣿⣿⣧⡕⢻⣿⣿⣿⣿⣿⣿⡕⣿⣿⣿⠇⢕⢕⢱⣿⣿⣿⣿⣿⡟⢕⢕⣵⣿⣿⣿⣿⣷⣷⣧⣵⣕⣕⡕⢕⢕⢕⢕⢜⢝⢝⢟⢟⢻⢿⢿⣿⣿⣿⣿⣿⣿⣿⣿⣿⣿⢏⢕⢕⢕⢕⢕⢕⢕⢕⢕⢕⣼⢏⣿⣿⣿⣿⣿⣿⣿⣿⣿⣿⣿⢇⢕⢱⣿⣿⣿⣿⣿⡟⢕⢕⣾⣿⣿⣿⣿⣿⣿⣿⠀</a:t>
            </a:r>
            <a:br/>
            <a:r>
              <a:t>⣿⢟⢕⢕⢕⢕⢕⢕⢕⢕⢕⢕⢱⡟⢕⢕⢕⢕⢕⢕⢕⢕⢕⢕⢕⢕⢕⢕⢕⢕⢕⢕⢕⣿⣿⣿⢕⢕⣼⣿⣿⣿⣿⣿⣿⣿⣿⣜⠣⣹⣿⣿⣿⣿⣿⣿⣿⣿⣑⡀⡁⢑⠑⠑⠙⠟⢧⢔⠷⣾⣿⢿⡧⢕⢕⢕⢕⢕⢕⢕⢕⢕⠕⢕⣵⣿⣿⣿⣿⣿⣿⣿⣿⣿⣿⣿⣿⣿⣿⣿⣿⣿⣿⣿⣿⣿⣿⣿⣿⣿⣿⣿⣿⣿⣿⣿⣿⣿⣿⣿⣿⣿⣿⣿⣿⣿⣿⣿⣿⣿⣿⣿⣿⣿⣿⣿⣿⣿⣿⣿⣷⣿⣿⣿⣿⣿⣿⣷⡘⣿⡿⢕⢕⢱⣿⣿⣿⣿⣿⡟⢕⣵⣿⣿⣿⣿⣿⣿⣿⣿⣿⣿⣿⣿⣿⣿⣿⣷⣷⣧⣵⣵⣕⣕⣕⡕⢕⢕⢕⢜⢝⢝⢝⢟⢟⢟⢇⢕⢕⢕⢕⢕⢕⢕⢕⢕⢕⢱⢣⣾⣿⣿⣿⣿⣿⣿⣿⣿⣿⣿⡿⢕⢕⣼⣿⣿⣿⣿⡿⢕⢕⣾⣿⣿⣿⣿⣿⣿⣿⣿⠀</a:t>
            </a:r>
            <a:br/>
            <a:r>
              <a:t>⢇⢕⢕⢕⢕⢕⢕⢕⢕⢕⢕⢕⣿⢇⢕⢕⢕⢕⢕⢕⢕⢕⢕⢕⢕⢕⢕⢕⢕⢕⢕⢕⢕⣿⣿⣿⢕⢱⣿⣿⣿⣿⣿⣿⣿⣿⣿⣿⣿⣿⣿⣿⣿⣿⣿⣿⣿⣿⣿⣿⣿⣿⣿⣷⣴⣀⢀⠁⠑⠙⠹⢯⢎⢅⢕⠑⠑⠁⠁⠁⠀⢀⣴⣿⣿⣿⣿⣿⣿⣿⣿⣿⣿⣿⣿⣿⣿⣿⣿⣿⣿⣿⣿⣿⣿⣿⣿⣿⣿⣿⣿⣿⣿⣿⣿⣿⣿⣿⣿⣿⣿⣿⣿⣿⣿⣿⣿⣿⣿⣿⣿⣿⣿⣿⣿⣿⣿⣿⣿⣿⣿⣿⣿⣿⣿⣿⣿⣿⣷⣜⢇⢕⣱⣿⣿⣿⣿⣿⣿⣿⣿⣿⣿⣿⣿⣿⣿⣿⣿⣿⣿⣿⣿⣿⣿⣿⣿⣿⣿⣿⣿⣿⣿⣿⣿⣿⣿⣿⣿⣿⣷⣷⣷⣷⢇⢕⢕⢕⢕⢕⢕⢕⢕⢕⢕⢕⡡⢕⣿⣿⣿⣿⣿⣿⣿⣿⣿⣿⣿⣿⢇⢕⢱⣿⣿⣿⣿⡿⢕⢕⣾⣿⣿⣿⣿⣿⣿⣿⣿⣿⠀</a:t>
            </a:r>
            <a:br/>
            <a:r>
              <a:t>⢕⢕⢕⢕⢕⢕⢕⢕⢕⢕⢕⣰⡏⢕⢕⢕⢕⢕⢕⢕⢕⢕⢕⢕⢕⢕⢕⢕⢕⢕⢕⢕⢕⣿⣿⣿⡕⣿⣿⣿⣿⣿⣿⣿⣿⣿⣿⣿⣾⣿⡿⢿⢿⣿⣿⣿⣿⣿⣿⣿⣿⣿⣿⣿⣿⣿⣿⣷⣦⣄⣀⡑⢕⢥⣤⣤⣤⣴⣴⣶⣷⣿⣿⣿⣿⣿⣿⣿⣿⣿⣿⣿⣿⣿⣿⣿⣿⣿⣿⣿⣿⣿⣿⣿⣿⣿⣿⣿⣿⣿⣿⣿⣿⣿⣿⣿⣿⣿⣿⣿⣿⣿⣿⣿⣿⣿⣿⣿⣿⣿⣿⣿⣿⣿⣿⣿⣿⣿⣿⣿⣿⣿⣿⣿⣿⣿⣿⣿⣿⣷⣵⣾⣿⣿⣿⣿⣿⣿⣿⣿⣿⣿⣿⣿⣿⣿⣿⣿⣿⣿⣿⣿⣿⣿⣿⣿⣿⣿⣿⣿⣿⣿⣿⣿⣿⣿⣿⣿⣿⣿⣿⣿⡿⢕⢕⢕⢕⢕⢕⢕⢕⢕⢕⢕⢕⡱⢕⣾⣿⣿⣿⣿⣿⣿⣿⣿⣿⣿⣿⡟⢕⢱⣿⣿⣿⣿⡟⢕⢕⣾⣿⣿⣿⣿⣿⣿⣿⣿⣿⣿⠀</a:t>
            </a:r>
            <a:br/>
            <a:r>
              <a:t>⢕⢕⢕⢕⢕⢕⢕⢕⢕⢕⢕⣺⢕⢕⢕⢕⢕⢕⢕⢕⢕⢕⢕⢕⢕⢕⢕⢕⢕⢕⢕⢕⢕⣿⣿⣿⢱⣿⣿⣿⣿⣿⣿⣿⣿⣿⣿⣿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⡕⢕⣾⣿⣿⣿⣿⣿⣿⣿⣿⣿⣿⣿⡿⢕⢕⣾⣿⣿⣿⡿⢕⢕⣾⣿⣿⣿⣿⣿⣿⣿⣿⣿⣿⣿⠀</a:t>
            </a:r>
            <a:br/>
            <a:r>
              <a:t>⢕⢕⢕⢕⢕⢕⢕⢕⢕⢕⣺⡏⢕⢕⢕⢕⢕⢕⢕⢕⢕⢕⢕⢕⢕⢕⢕⢕⢕⢕⢕⢕⢕⢿⣿⡿⢸⣿⣿⣿⣿⣿⣿⣿⣿⡿⢛⢛⢟⢛⠛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⠿⢟⠟⠟⠟⠟⠻⠿⢿⠿⣿⣿⣿⣿⣿⣿⣿⣿⣿⣿⣿⣿⣿⣿⣿⣿⣿⣿⣿⣿⣿⣿⣿⣿⣿⣿⣿⣿⣿⣿⢟⢕⢕⢕⢕⢕⡵⢕⢕⢕⢕⢕⢕⢕⢅⢕⣾⣿⣿⣿⣿⣿⣿⣿⣿⣿⣿⣿⣿⢇⢕⢱⣿⣿⣿⡏⢕⢕⣾⣿⣿⣿⣿⣿⣿⣿⣿⣿⣿⣿⣿⠀</a:t>
            </a:r>
            <a:br/>
            <a:r>
              <a:t>⢕⢕⢕⢕⢕⢕⢕⢕⢕⢕⢬⢇⢕⢕⢕⢕⢕⢕⢕⢕⢕⢕⢕⢕⢕⢕⢕⢕⢕⢕⢕⢕⢕⢔⢿⡇⣿⣿⣿⣿⣿⣿⣿⣿⢄⢕⢕⢕⢕⠀⢿⡷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⣧⢵⠅⢁⢄⢄⢄⢄⢀⢀⢀⢀⢀⠁⠁⠑⠑⠑⠕⠜⢜⢝⢝⢻⠻⣿⣿⣿⣿⣿⣿⣿⣿⣿⣿⣿⣿⣿⣿⣿⣿⢏⢕⢕⢕⣱⣷⣿⢇⢕⢕⢕⢕⢕⢕⠕⢕⣾⣿⣿⣿⣿⣿⣿⣿⣿⣿⣿⣿⣿⡏⢕⢕⣾⣿⣿⡟⢕⢕⣾⣿⣿⣿⣿⣿⣿⣿⣿⣿⣿⣿⣿⣿⠀</a:t>
            </a:r>
            <a:br/>
            <a:r>
              <a:t>⢕⢕⢕⢕⢕⢕⢕⢕⣵⡱⡟⢕⢕⢕⢕⢕⢕⢕⢕⠕⢕⢕⢕⢕⢕⢕⢕⢕⢕⢕⢕⢕⢕⢔⢌⢇⣿⣿⣿⣿⣿⣿⠀⠀⢕⢕⢕⢕⢕⢕⠔⢕⢕⢕⢕⢕⢄⠀⠀⠀⣿⡿⢿⣿⣿⣿⣿⣿⣿⣿⣿⣿⣿⣿⣿⣿⣿⣿⣿⣿⣿⣿⣿⣿⣿⣿⣿⣿⣿⣿⣿⣿⣿⣿⣿⣿⣿⣿⣿⣿⣿⣿⣿⣿⣿⣿⣿⣿⣿⣿⣿⣿⣿⣿⣿⣿⣿⣿⣿⣿⣿⣿⣿⣿⣿⣿⣿⣿⣿⣿⣿⣿⣿⣿⣿⣿⣿⣿⣿⣿⣿⣿⣿⡿⢟⢏⢝⢕⢔⢕⢕⢕⢕⢕⢕⢕⢕⢕⢕⢕⢕⢕⢕⢕⢔⢔⠐⠄⣄⡁⢁⠑⠌⠍⢻⣿⣿⣿⣿⣿⣿⣿⣿⣿⣿⣿⡿⢕⢕⠕⣱⣶⣿⣿⢇⢕⢕⢕⢕⢕⢕⢱⢕⣼⣿⣿⣿⣿⣿⣿⣿⣿⣿⣿⣿⣿⢏⢕⢕⣼⣿⣿⢏⢕⢱⣿⣿⣿⣿⣿⣿⣿⣿⣿⣿⣿⣿⣿⣿⣿⠀</a:t>
            </a:r>
            <a:br/>
            <a:r>
              <a:t>⢕⢕⢕⢕⢕⢕⣵⣿⢝⣾⢇⢕⢕⢕⢕⢕⢕⢕⢕⢕⢕⢕⢕⢕⢕⢕⢕⢕⢕⢕⢕⢕⢕⢕⢕⢸⣿⣿⣿⣿⣿⣿⣆⠌⢕⢕⢕⢕⢕⢕⢕⢕⢕⢕⢕⢕⢕⢕⢕⠀⣿⣿⣶⣿⣿⣿⣿⣿⣿⣿⣿⣿⣿⣿⣿⣿⣿⣿⣿⣿⣿⣿⣿⣿⣿⣿⣿⣿⣿⣿⣿⣿⣿⣿⣿⣿⣿⣿⣿⣿⣿⣿⣿⣿⣿⣿⣿⣿⣿⣿⣿⣿⣿⣿⣿⣿⣿⣿⣿⣿⣿⣿⣿⣿⣿⣿⣿⣿⣿⣿⣿⣿⣿⣿⣿⣿⣿⣿⣿⣿⣿⣿⣟⢕⢕⢕⢕⢕⢕⢕⢕⢕⢕⢕⢕⢕⢕⢕⢕⠕⢕⠕⣅⢱⣕⣰⣗⣾⣿⣿⣿⣿⣷⣶⣴⣤⣈⢙⠟⢿⢿⣿⣿⣿⣿⢟⢕⢕⣥⣾⣿⣿⣿⢏⢕⢕⢕⢕⢕⢕⣵⢇⣼⣿⣿⣿⣿⣿⣿⣿⣿⣿⣿⣿⣿⡟⢕⢕⣼⣿⣿⢏⢕⢱⣿⣿⣿⣿⣿⣿⣿⣿⣿⣿⣿⣿⣿⣿⣿⣿⠀</a:t>
            </a:r>
            <a:br/>
            <a:r>
              <a:t>⢕⢕⢕⠕⣰⣾⣿⡏⢸⣿⢕⢕⢕⢕⢕⢕⢕⢕⠐⢕⢕⢕⢕⢕⢕⢕⢕⢕⢕⢕⢕⢕⢕⢕⢕⢸⣿⣿⣿⣿⣿⣿⣿⣿⣿⣶⣥⣑⣤⣅⠑⠕⢕⢕⢕⢕⢕⢕⢕⢸⠀⠀⣿⣿⠿⣿⣿⣿⣿⣿⣿⣿⣿⣿⣿⣿⣿⣿⣿⣿⣿⣿⣿⣿⣿⣿⣿⣿⣿⣿⣿⣿⣿⣿⣿⣿⣿⣿⣿⣿⣿⣿⣿⣿⣿⣿⣿⣿⣿⣿⣿⣿⣿⣿⣿⣿⣿⣿⣿⣿⣿⣿⣿⣿⣿⣿⣿⣿⣿⣿⣿⣿⣿⣿⣿⣿⣿⣿⣿⣿⣿⣿⢴⡕⢕⠕⡓⢼⠦⠗⠓⠑⠑⠑⠑⠑⠑⠑⠑⠑⠚⠓⠚⠟⠟⠿⢿⣿⣿⣿⣿⣿⣿⣿⣿⣿⣿⣿⣷⣶⣴⣌⡉⠟⢱⣵⣾⣿⣿⣿⣿⣿⢏⢕⢕⢕⢕⢕⣵⣿⣿⢕⣿⣿⣿⣿⢿⣿⣿⣿⣿⣿⣿⣿⡟⢕⢕⢱⣿⡿⢇⢕⣱⣿⣿⣿⣿⡿⣿⣿⣿⣿⣿⣿⣿⣿⣿⣿⣿⣿⠀</a:t>
            </a:r>
            <a:br/>
            <a:r>
              <a:t>⢕⢕⢕⣼⣿⣿⣿⢕⣿⡏⢕⢕⢕⢕⢕⢕⢕⠅⢕⢕⢕⢕⢕⢕⢕⢕⢕⢕⢕⢕⢕⢕⢕⢕⢕⢸⣿⣿⣿⣿⣿⣿⣿⣿⣾⣿⣿⣷⣿⡟⢕⢕⢕⢕⢕⢕⢕⢕⢕⢕⢕⢕⢔⢌⢡⣶⣾⣿⣿⣿⣿⣿⣿⣿⣿⣿⣿⣿⣿⣿⣿⣿⣿⣿⣿⣿⣿⣿⣿⣿⣿⣿⣿⣿⣿⣿⣿⣿⣿⣿⣿⣿⣿⣿⣿⣿⣿⣿⣿⣿⣿⣿⣿⣿⣿⣿⣿⣿⣿⣿⣿⣿⣿⣿⣿⣿⣿⣿⣿⣿⣿⣿⣿⣿⣿⣿⣿⣿⣿⣿⣿⣿⣵⣡⣅⣄⣄⠄⠀⠀⠀⠀⠀⠀⠀⠀⠀⠀⠀⠀⠀⠀⠀⠀⠀⠀⠀⠀⠈⠉⠙⠛⠻⢿⣿⣿⣿⣿⣿⣿⣿⣿⣿⣷⣶⣵⣝⡛⠻⢿⡿⢇⢕⢕⢕⢕⣵⣿⣿⣿⡏⢸⣿⣿⣿⢇⢕⣿⣿⣿⣿⣿⣿⣿⢕⢕⢕⣿⢟⢕⢕⣾⣿⣿⣿⡿⢏⣼⣿⣿⣿⣿⣿⣿⣿⣿⣿⣿⣿⢟⠀</a:t>
            </a:r>
            <a:br/>
            <a:r>
              <a:t>⢕⢕⣾⣿⣿⣿⢟⢸⣼⢇⢕⢕⢕⢕⢕⢕⠕⢔⢕⢕⢕⢕⢕⢕⢕⢕⢕⢕⢕⢕⢕⢕⢕⢕⢕⢸⣿⣿⣿⣿⣿⣿⣿⣿⣿⣿⣿⣿⣿⣿⣷⣿⣿⣿⣶⣶⣤⣅⠑⠕⠕⠕⠕⠕⠀⣽⣿⣿⣿⣿⣿⣿⣿⣿⣿⣿⣿⣿⣿⣿⣿⣿⣿⣿⣿⣿⣿⣿⣿⣿⣿⣿⣿⣿⣿⣿⣿⣿⣿⣿⣿⣿⣿⣿⣿⣿⣿⣿⣿⣿⣿⣿⣿⣿⣿⣿⣿⣿⣿⣿⣿⣿⣿⣿⣿⣿⣿⣿⣿⣿⣿⣿⣿⣿⣿⣿⣿⣿⣿⣿⣿⣿⣿⠟⠋⠁⠀⠀⠀⠀⠀⠀⠀⢀⢀⢀⠀⠀⠀⠀⠀⠀⠀⠀⠀⠀⠀⠀⠀⠀⠀⠀⠀⠀⠀⠁⠉⠙⠛⠻⠿⢿⣿⣿⣿⣿⣿⣿⣷⡗⢕⢕⢕⢱⣾⣿⣿⣿⣿⣿⣧⢸⣿⣿⢇⢕⢕⢿⣿⣿⣿⣿⣿⢇⢕⢕⢱⢏⢕⢕⣾⣿⣿⡿⢟⢱⣿⣿⣿⣿⣿⣿⣿⣿⣿⣿⣿⡿⢇⢕⠀</a:t>
            </a:r>
            <a:br/>
            <a:r>
              <a:t>⢱⣾⣿⣿⢟⢇⢕⢠⣿⢕⢕⢕⢕⢕⢕⢕⠁⢕⢕⢕⢕⢕⢕⢕⢕⢕⢕⢕⢕⢕⢕⢕⢕⢕⢕⢸⣿⣿⣿⣿⣿⣿⣿⣿⣿⣿⣿⣿⣿⣿⣿⣿⣿⣿⣿⣿⣿⣿⣿⣿⣾⣿⣿⣿⣾⣿⣿⣿⣿⣿⣿⣿⣿⣿⣿⣿⣿⣿⣿⣿⣿⣿⣿⣿⣿⣿⣿⣿⣿⣿⣿⣿⣿⣿⣿⣿⣿⣿⣿⣿⣿⣿⣿⣿⣿⣿⣿⣿⣿⣿⣿⣿⣿⣿⣿⣿⣿⣿⣿⣿⣿⣿⣿⣿⣿⣿⣿⣿⣿⣿⣿⣿⣿⣿⣿⣿⣿⣿⣿⡿⢟⣙⣁⣄⣤⣤⣴⣶⣶⣷⣾⣿⣿⣿⣾⣷⠟⢿⣷⣷⣶⣦⣴⣤⣄⠀⠀⠀⠀⠀⠀⠀⠀⠀⠀⠀⠀⠀⠀⠀⠀⠀⠁⠉⠙⠛⠻⠿⢏⠕⣕⣵⣿⣷⣧⣽⣻⣿⣿⣿⣿⢸⣿⡟⢅⢕⢕⢸⣿⣿⣿⣿⢕⠕⢕⢕⢕⢕⢕⣾⣿⣿⢏⢕⢱⣿⣿⣿⣿⣿⣿⣿⣿⣿⣿⣿⢟⢕⢕⢕⠀</a:t>
            </a:r>
            <a:br/>
            <a:r>
              <a:t>⣿⣿⡟⢕⢕⢕⢕⢼⣿⢕⢕⢕⢕⢕⢕⠑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⠃⠀⠀⠙⠻⢿⣿⣿⡿⠿⠑⠀⠀⠀⠀⠀⠀⠀⠀⠀⠀⠀⠀⠀⠀⠀⠀⠀⠀⠀⠀⠀⠀⠀⠈⠙⠻⢿⣿⣿⣿⣿⣿⣿⣿⣿⡕⣿⢇⢕⢕⢕⢕⢹⣿⠿⢕⢕⢕⢕⢕⢕⢕⣾⣿⢟⢕⢕⢱⣿⣿⣿⣿⣿⣿⣿⣿⣿⣿⣿⢏⢕⢕⢕⢕⠀</a:t>
            </a:r>
            <a:br/>
            <a:r>
              <a:t>⡿⢏⢕⢕⢕⢕⢕⢸⣿⢕⢕⢕⢕⢕⢕⢀⢕⢕⢕⢕⢕⢕⢕⢕⢕⢕⢕⢕⢕⢕⢕⢕⢕⢕⠕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⠀⠁⠙⠟⢿⣿⣿⣿⣿⣧⢹⢕⢕⢕⢕⢕⢕⢜⢣⢕⢕⢕⢕⢕⢕⣾⢟⢕⢕⢕⣱⣿⣿⣿⣿⣿⣿⣿⣿⣿⣿⡿⢕⢕⢕⢕⢕⢱⠀</a:t>
            </a:r>
            <a:br/>
            <a:r>
              <a:t>⢕⢕⢕⢕⢕⢕⢕⢼⣿⢕⢕⢕⢕⢕⢕⢕⢕⢕⢕⢕⢕⢕⢕⢕⢕⢕⢕⢕⢕⢕⢕⢕⠑⢅⢔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⠀⢀⠀⠀⠀⠀⠀⠀⠀⠀⠀⠀⠀⠀⠀⠀⠀⠀⠀⠀⠀⠀⠀⠀⠀⠀⠀⠀⠀⠀⠀⠀⠀⠀⠀⠁⠙⠟⠿⢕⢕⢕⢕⢕⢕⢕⢕⢕⢕⢕⢕⢕⢕⢕⡞⢕⢕⢕⢕⢑⣿⣿⣿⣿⣿⣿⣿⣿⣿⣿⢏⢕⢕⢕⢕⢕⢕⣾⠀</a:t>
            </a:r>
            <a:br/>
            <a:r>
              <a:t>⢕⢕⢕⢕⢕⢕⢅⢼⣿⢕⢕⢕⢕⢕⢀⢕⢕⢕⢕⢕⢕⢕⢕⢕⢕⢕⢕⢕⢕⢕⢑⢔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⠁⠐⠀⠀⠀⠀⠀⠀⠀⠀⠀⠀⠀⠀⠀⠀⠀⠀⠀⠀⠀⠀⠀⠀⠀⠀⠀⠀⠀⠀⠀⠀⠑⢗⡴⢰⡠⡄⢀⢀⠁⠑⠕⢕⢕⢕⢕⢕⢕⢕⢕⢕⢕⢕⢕⢕⢕⢕⢕⢕⠿⣿⣿⣿⣿⣿⣿⣿⣿⢏⢕⢕⢕⢕⢕⢑⣿⣿⠀</a:t>
            </a:r>
            <a:br/>
            <a:r>
              <a:t>⢕⢕⢕⢕⢕⢕⢕⢹⣿⢕⢕⢕⢕⢕⢕⢕⢕⢕⢕⢕⢕⢕⢕⢕⢕⢕⢕⠕⢁⢔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⠀⠀⠀⠀⠀⠀⠀⠀⠀⠀⠀⠀⠀⠀⠀⠀⠀⠀⠀⠀⠀⠀⠀⠀⠀⠀⠀⠀⠀⠀⠀⢕⢄⠀⠀⠀⠀⠀⠀⠀⠁⢺⣿⢟⢕⢕⢕⢕⢕⢕⢔⢕⢕⢕⢕⢕⢕⢕⢕⢕⢕⢕⢕⢕⢕⢑⢕⠀⣸⣿⣿⣿⣿⣿⡿⢕⢕⢕⢕⢕⢕⢱⣿⣿⣿⠀</a:t>
            </a:r>
            <a:br/>
            <a:r>
              <a:t>⢕⢕⢕⢕⢕⢕⢕⢸⣿⡕⢕⢕⢕⢀⢕⢕⢕⢕⢕⢕⢕⢕⢕⢕⢕⠕⢁⢔⢕⢕⢕⢕⢕⠁⢕⢕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⡇⠀⠀⢔⢔⢔⢄⠀⠀⠀⠀⠀⠀⢀⢀⠀⠀⠀⠀⠀⠀⠁⠀⠀⠀⠀⠀⠀⠀⠀⠀⠀⠀⠀⢔⢕⢕⢕⢄⠀⠀⠀⠀⠀⠀⠀⠝⢕⢕⢕⢕⢕⢕⢕⢕⢕⢕⢕⢕⢕⢕⢕⢕⢕⢕⢕⢕⢕⢕⢕⢕⢱⣿⣿⣿⣿⣿⢟⢕⢕⢕⢕⢕⢕⢱⣿⣿⣿⣿⠀</a:t>
            </a:r>
            <a:br/>
            <a:r>
              <a:t>⢕⢕⢕⢕⢕⢕⢕⢜⣿⡇⢕⢕⢕⢕⢕⢕⢕⢕⢕⢕⢕⢕⢕⠕⢅⢕⢕⢕⢕⢕⢕⢕⢕⢄⢕⢕⢸⣿⣿⣿⣿⣿⣿⣿⣿⣿⣿⣿⣿⣿⣿⣿⣿⣿⣿⣿⣿⣿⣿⣿⣿⣿⣿⣿⣿⣿⣿⣿⣿⣿⣿⣿⣿⣿⣿⣿⣿⣿⣿⣿⣿⣿⣿⣿⣿⣿⣿⣿⣿⣿⣿⣿⣿⣿⣿⣿⣿⣧⣦⢸⡀⣸⣿⣿⣿⣿⣿⣿⣿⣿⣿⣿⣿⣿⣿⣿⣿⣿⣿⣿⣿⣿⣿⣿⣿⣿⣿⣿⣿⣿⣿⣿⣿⣿⣿⣿⣿⣿⣿⣿⣿⣿⣿⣿⣿⣿⣿⣿⣿⣿⣿⢕⠀⠀⢔⢅⢁⢀⠀⠀⠀⠀⠀⢄⢕⢕⠀⠀⠀⠀⠀⠀⠀⠐⠀⠀⠀⠀⠀⠀⠀⠀⠀⠀⢠⣕⢕⢕⢕⢕⢔⠀⠀⠀⠀⠀⠀⠀⠕⢕⢕⢕⢕⢕⢕⢕⢕⢕⢕⢕⢕⢕⢕⢕⢕⢕⢕⢕⢕⢕⢕⢑⣿⣿⣿⣿⣿⢏⢕⢕⢕⢕⢕⢕⣱⣿⣿⣿⣿⣿⠀</a:t>
            </a:r>
            <a:br/>
            <a:r>
              <a:t>⢕⢕⢕⢕⢕⢕⢕⢕⣿⡇⢕⢕⠑⢕⢕⢕⢕⢕⢕⢕⢕⠕⢅⢕⢕⢕⢕⢕⢕⢕⢕⢕⢕⢕⢕⢕⢕⣿⣿⣿⣿⣿⣿⣿⣿⣿⣿⣿⣿⣿⣿⣿⣿⣿⣿⣿⣿⣿⣿⣿⣿⣿⣿⣿⣿⣿⣿⣿⣿⣿⣿⣿⣿⣿⣿⣿⣿⣿⣿⣿⣿⣿⣿⣿⣿⣿⣿⣿⣿⣿⣿⣿⣿⣿⣿⣿⣿⣿⢑⣸⣿⣿⣿⣿⣿⣿⣿⣿⣿⣿⣿⣿⣿⣿⣿⣿⣿⣿⣿⣿⣿⣿⣿⣿⣿⣿⣿⣿⣿⣿⣿⣿⣿⣿⣿⣿⣿⣿⣿⣿⣿⣿⣿⣿⣿⣿⣿⣿⣿⣿⣿⡇⣴⣷⣷⣧⢕⢕⢕⠀⠀⠀⠀⠑⠑⠁⠀⠀⠀⠀⠀⠀⠀⠀⠀⠀⠀⠀⠀⠀⠀⠀⠀⢄⣿⣿⣷⣕⢕⢕⢕⢕⠀⠀⠀⠀⠀⠀⠀⠑⢕⢕⢕⢕⢕⢕⢕⢕⢕⢕⢕⢕⢕⢕⢕⢕⢕⢕⢕⢕⢕⢱⡿⣯⣿⡟⢕⢕⢕⢕⢕⢕⢕⣼⣿⣿⣿⣿⡿⢕⠀</a:t>
            </a:r>
            <a:br/>
            <a:r>
              <a:t>⢕⢕⢕⢕⢕⢕⢕⢕⢹⣷⢕⢕⠀⢕⢕⢕⢕⢕⢕⠑⢄⢕⢕⢕⢕⢕⢕⢕⢕⢕⢕⢕⢕⢕⢕⢕⢕⢸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⡌⠙⠝⢝⠕⢕⢔⢄⢀⠀⠀⠀⠀⠀⠀⠀⠀⠀⠀⠀⠀⠀⠀⠀⠀⠀⠀⠀⠀⠀⣰⣿⣿⣿⣿⣿⣧⡕⠕⠀⠀⠀⠀⠀⠀⠀⠀⠀⠑⢕⢕⢕⢕⢕⢕⢕⢕⢕⢕⢕⢕⢕⢕⢕⢕⢕⢕⢕⢑⢞⣼⣿⢏⢕⢕⢕⢕⢕⢕⢱⣾⣿⣿⣿⣿⡿⣕⢕⠀</a:t>
            </a:r>
            <a:br/>
            <a:r>
              <a:t>⢕⢕⢕⢕⢕⢕⢕⢕⢜⣿⢕⢕⢔⢕⢕⢕⢕⠕⢄⢕⢕⢕⢕⢕⢕⢕⢕⢕⢕⢕⢕⢕⠀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⠀⠀⠀⢕⢕⢕⢕⢕⢔⢄⢀⢀⠀⠀⠀⢀⠀⠀⠀⠀⠀⠀⢀⠀⠀⠀⢀⣵⣿⣿⣿⣿⣿⣿⡿⠑⠀⠀⠀⠀⠀⠀⠀⠀⢀⢄⢔⢕⢕⢕⢕⢕⢕⢕⢕⢕⢕⢕⢕⢕⢕⢕⢕⢕⢕⡵⣵⣿⡿⢇⢕⢕⢕⢕⢕⢕⣡⣿⣿⣿⣿⣿⡟⣱⣿⣿⠀</a:t>
            </a:r>
            <a:br/>
            <a:r>
              <a:t>⢕⢕⢕⢕⢕⢕⢕⢕⢕⢻⡕⢕⢕⢕⢕⠕⢅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⡙⠻⢿⣿⣿⣿⣧⠀⠀⠀⢕⢕⢕⢕⢕⢕⢕⢕⢕⢕⠀⠀⢕⢕⢔⢄⢔⢔⢔⠀⠀⢀⣴⣿⣿⣿⣿⣿⣿⣿⠏⠁⠀⠀⢀⠀⢀⢀⢄⢔⢕⢕⢕⢕⢕⢕⢕⢕⢕⢕⢕⢕⢕⢕⢕⢕⢕⢕⢕⢕⡵⣫⣾⣿⡿⢕⢕⢕⢕⢕⢕⢕⣼⣿⣿⣿⣿⣿⢏⢜⢻⠿⢿⠀</a:t>
            </a:r>
            <a:br/>
            <a:r>
              <a:t>⢕⢕⢕⢕⢕⢕⢕⢕⢕⢜⣧⢕⠀⢕⢁⢕⢕⢕⢕⢕⢕⢕⢕⢕⢕⢕⢕⢕⢕⢕⠕⢑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⣄⠁⠙⠻⢿⣧⡀⠀⢀⢅⡕⡕⢕⢕⢕⢕⠕⠁⠀⠀⠁⠑⠕⢺⣷⡕⠀⢀⣴⣾⣿⣿⣿⣿⣿⣿⠟⠅⢀⢄⡔⣕⣔⣕⢕⢕⢕⢕⢕⢕⢕⢕⢕⢕⢕⢕⢕⢕⡕⢕⢕⢕⢕⢕⢕⢕⢱⢎⣼⣿⣿⢏⢕⢕⢕⢕⢕⢕⢱⣿⣿⣿⣿⣿⣿⢏⢕⢕⢕⢕⢕⠀</a:t>
            </a:r>
            <a:br/>
            <a:r>
              <a:t>⢕⢕⢕⢕⢕⢕⢕⢕⢕⢕⢹⢕⠀⢄⢕⢕⢕⢕⢕⢕⢕⢕⢕⢕⢕⢕⢕⢕⢕⢕⢅⠑⢕⢕⢕⢕⢕⢕⢕⢕⢕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⣦⣄⠀⠈⠑⠀⠜⢜⢱⠕⢧⢕⢁⠀⠀⠀⠀⠀⠀⠀⠀⢀⣨⣵⣷⣿⣿⣿⣿⣿⣿⡿⢏⣱⣴⣷⣿⣿⣿⣿⣿⣯⢕⢕⢕⢕⢕⢕⢕⢕⢕⢕⢕⢕⣵⣿⣿⡟⢕⢕⢕⢕⢕⢕⣵⣿⣿⡿⢏⢕⢕⢕⢕⢕⢕⣵⣿⣿⣿⣿⣿⣿⢇⢕⢕⢕⢕⢕⢕⠀</a:t>
            </a:r>
            <a:br/>
            <a:r>
              <a:t>⢕⢕⢕⢕⢕⢕⢕⢕⢕⢕⢕⢇⢕⢕⢕⢕⢕⢕⢕⢕⢕⢕⢕⢕⢕⢕⢕⢕⠕⢔⢕⢄⢕⢕⢕⢕⢕⢕⢕⢕⢕⢕⢹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⣦⣄⢀⠀⠀⠈⠁⠕⠔⠑⢀⢀⣀⣄⣠⣴⣷⣿⣿⣿⣿⣿⣿⣿⣿⣿⣿⣿⣾⣿⣿⣿⣿⣿⣿⣿⣿⡿⢝⢕⢕⢕⢕⢕⢕⢕⢕⢕⢕⣵⣿⣿⣿⡿⢕⢕⢕⢕⢕⣱⣾⡿⢟⡿⢕⢕⢕⢕⢕⢕⢕⣾⣿⣿⣿⣿⣿⡿⢕⢕⢕⢕⢕⣵⣷⣵⠀</a:t>
            </a:r>
            <a:br/>
            <a:r>
              <a:t>⢕⢕⢕⢕⢕⢕⢕⢕⢕⢕⠑⢕⢇⠑⢕⢕⢕⢕⢕⢕⢕⢕⢕⢕⢕⢕⢕⢑⢕⢕⢕⢕⢕⢕⢕⢕⢕⢕⢕⢕⢕⢕⢕⢜⣿⣿⣿⣿⣿⣿⣿⣿⣿⣿⣿⣿⣿⣿⣿⣿⣿⣿⣿⣿⣿⣿⣿⣿⣿⡇⢕⣻⣿⣿⣿⣿⣿⣿⣿⣿⣿⣿⣿⣿⣿⣿⣿⣿⣿⣿⣿⣿⣿⣿⣿⣿⣿⣿⣿⣿⣿⣿⣿⣿⣿⣿⣿⣿⣿⣿⣿⣿⣿⣿⣿⣿⣿⣿⣿⣿⣿⣿⣿⣿⣿⣿⣿⣿⣿⣿⣿⣿⣿⣿⣿⣿⣿⣿⣿⣿⣿⣿⣿⣿⣿⣿⣿⣿⣿⣿⣿⣿⣿⣿⣿⣿⣿⣦⡀⠀⠀⠀⠀⠈⢝⢟⢿⢿⣿⣿⣿⣿⣿⣿⣿⣿⣿⣿⣿⣿⣿⣿⣿⣿⣿⣿⣿⣿⣿⡿⢏⢕⢕⢕⢕⢕⢕⢕⢕⢕⢕⣵⣿⣿⣿⣿⣿⢇⢕⢕⢕⢕⣾⣿⢟⢕⡾⢕⢕⢕⢕⢕⢕⣵⣿⣿⣿⣿⣿⣿⡿⢕⢕⢕⢕⢕⣿⢿⢟⢝⠀</a:t>
            </a:r>
            <a:br/>
            <a:r>
              <a:t>⢕⢕⢕⢕⢕⢕⢕⢕⢕⢅⢕⢕⢜⢕⢕⢕⢕⢕⢕⢕⢕⢕⢕⢕⢕⢕⢕⢕⢕⢕⢕⢕⢕⢕⢕⢕⢕⢕⢕⢕⢕⢕⢕⢕⢜⣿⣿⣿⣿⣿⣿⣿⣿⣿⣿⣿⣿⣿⣿⣿⣿⣿⣿⣿⣿⣿⣿⣿⣿⢇⢕⣿⣿⣿⣿⣿⣿⣿⣿⣿⣿⣿⣿⣿⣿⣿⣿⣿⣿⣿⣿⣿⣿⣿⣿⣿⣿⣿⣿⣿⣿⣿⣿⣿⣿⣿⣿⣿⣿⣿⣿⣿⣿⣿⣿⣿⣿⣿⣿⣿⣿⣿⣿⣿⣿⣿⣿⣿⣿⣿⣿⣿⣿⣿⣿⣿⣿⣿⣿⣿⣿⣿⣿⣿⣿⣿⣿⣿⣿⣿⣿⣿⣿⣿⣿⣿⣿⣿⣿⣔⣥⣿⣧⡄⢁⢔⣦⣵⣵⣽⣿⣿⣿⣿⣿⣿⣿⣿⣿⣿⣿⣿⣿⣿⣿⣿⣿⡿⢏⢕⢕⢕⢕⢕⢕⢕⢕⢕⣕⣵⣿⣿⣿⣿⣿⡟⢕⡑⢇⢕⣵⣿⣿⢝⠕⡘⢕⢕⢕⢕⢕⣱⣾⣿⣿⣿⣿⣿⣿⡟⢕⢕⢕⢕⢕⢕⢕⢕⢕⢕⠀</a:t>
            </a:r>
            <a:br/>
            <a:r>
              <a:t>⢕⢕⢕⢕⢕⢕⢕⠕⢔⢕⢕⢕⢕⢕⢕⢕⢕⢕⢕⢕⢕⢕⢕⢕⢕⢕⢅⢕⢕⢕⠑⢕⢕⢕⢕⠑⢇⢕⢕⢕⢕⢕⢕⢕⢕⢹⣿⣿⣿⣿⣿⣿⣿⣿⣿⣿⣿⣿⣿⣿⣿⣿⣿⣿⣿⣿⣿⣿⣿⣇⢕⢹⣿⣿⣿⣿⣿⣿⣿⣿⣿⣿⣿⣿⣿⣿⣿⣿⣿⣿⣿⣿⣿⣿⣿⣿⣿⣿⣿⣿⣿⣿⣿⣿⣿⣿⣿⣿⣿⣿⣿⣿⣿⣿⣿⣿⣿⣿⣿⣿⣿⣿⣿⣿⣿⣿⣿⣿⣿⣿⣿⣿⣿⣿⣿⣿⣿⣿⣿⣿⣿⣿⣿⣿⠛⠛⢍⢅⢏⢙⠻⠿⣿⣿⣿⡿⣯⣟⡿⣻⡹⣻⢞⣽⡷⣕⣟⣿⣿⣿⣿⣿⣿⣿⣿⣿⣿⣿⣿⣿⣿⣿⣿⣿⣿⢟⢏⢕⢕⢕⢕⢕⢕⢕⢕⢕⣵⣾⣿⣿⣿⣿⣿⡿⢏⢱⢎⢕⣵⣿⣿⣟⢕⢕⢔⢕⢕⢕⢕⣱⣿⣿⣿⣿⣿⣿⣿⣿⢏⢕⢕⢕⢵⢷⢕⢕⢕⢕⢕⢕⠀</a:t>
            </a:r>
            <a:br/>
            <a:r>
              <a:t>⢕⢕⢕⢕⢕⢕⢑⢕⢕⢕⢕⢕⢕⢕⢕⢕⢕⢕⢕⢕⢕⢕⢕⢕⢕⢔⢕⢕⢕⢕⢕⠁⢕⢀⢕⠑⢕⢕⢕⢕⢕⢕⢕⢕⢕⢕⢜⣿⣿⣿⣿⣿⣿⣿⣿⣿⣿⣿⣿⣿⣿⣿⣿⣿⣿⣿⣿⣿⣿⣿⣗⡕⢜⢻⣿⣿⣿⣿⣿⣿⣿⣿⣿⣿⣿⣿⣿⣿⣿⣿⣿⣿⣿⣿⣿⣿⣿⣿⣿⣿⣿⣿⣿⣿⣿⣿⣿⣿⣿⣿⣿⣿⣿⣿⣿⣿⣿⣿⣿⣿⣿⣿⣿⣿⣿⣿⣿⣿⣿⣿⣿⣿⣿⣿⣿⣿⣿⣿⣿⣿⣿⣿⡿⢕⢕⢕⢕⢕⢕⢕⢕⢕⢔⢄⢅⢄⢙⢛⢛⢛⠿⠿⢛⢛⢛⢛⢿⡟⣿⣿⣿⣿⣿⣿⣿⣿⣿⣿⣿⣿⣿⣿⡿⢟⢕⢕⢕⢕⢕⢕⢕⢕⢕⣱⣶⣿⣿⣿⣿⣿⣿⢟⢏⢕⢕⢕⣱⣿⣯⣿⢟⢜⢕⠑⢕⢕⢕⠡⣮⣿⣿⣿⣿⣿⣿⣿⣿⠇⠕⢕⢕⢕⢕⢕⢕⢕⢕⣕⢱⠵⠀</a:t>
            </a:r>
            <a:br/>
            <a:r>
              <a:t>⢕⢕⢕⢕⠕⢅⢕⢕⢕⢕⢕⢕⢕⢕⢕⢕⢕⢕⢕⢕⢕⢕⢕⢕⢑⢕⢕⢕⢕⢕⢕⡴⢕⢕⠑⠀⢕⢕⢕⢕⢕⢕⢕⢕⢕⢕⢕⢜⢿⣿⣿⣿⣿⣿⣿⣿⣿⣿⣿⣿⣿⣿⣿⣿⣿⣿⣿⣿⣿⣿⣿⣷⣇⢕⢕⢝⢿⣿⣿⣿⣿⣿⣿⣿⣿⣿⣿⣿⣿⣿⣿⣿⣿⣿⣿⣿⣿⣿⣿⣿⣿⣿⣿⣿⣿⣿⣿⣿⣿⣿⣿⣿⣿⣿⣿⣿⣿⣿⣿⣿⣿⣿⣿⣿⣿⣿⣿⣿⣿⣿⣿⣿⣿⣿⣿⣿⣿⣿⣿⣿⣿⣿⡟⢕⢕⢕⢕⢕⢕⢕⢕⢕⢕⢕⢕⢕⢕⢕⢕⢕⢕⢕⢕⢕⣠⣥⣼⣟⣿⣿⣿⣿⣿⣿⣿⣿⣿⣿⣿⣿⡿⢏⢕⢕⢕⢕⢕⢕⢕⢕⣱⣷⣿⣿⣿⣿⣿⣿⣿⢟⢇⢕⢕⢕⣱⣾⣿⣿⡿⢇⢇⢕⢕⢕⢕⢕⢕⡵⣿⣿⣿⣿⣿⣿⣿⣿⢇⢕⢕⠀⠀⠀⠁⠁⠁⢔⢔⢔⢕⢕⠀</a:t>
            </a:r>
            <a:br/>
            <a:r>
              <a:t>⢕⢕⢕⢕⢕⢕⢕⢕⢕⢕⢕⢕⢕⢕⢕⢕⢕⢕⢕⢕⢕⢕⢕⢕⠕⢕⢕⢕⢕⠑⢕⣯⠑⣠⣤⣼⢕⢕⢕⢕⢕⢕⢕⢕⢕⢕⢕⢕⢕⢻⣿⣿⣿⣿⣿⣿⣿⣿⣿⣿⣿⣿⣿⣿⣿⣿⣿⣿⣿⣿⣿⣿⣿⣷⣇⢕⢕⢕⢝⢟⢿⢿⣿⣿⣿⣿⣿⣿⣿⣿⣿⣿⣿⣿⣿⣿⣿⣿⣿⣿⣿⣿⣿⣿⣿⣿⣿⣿⣿⣿⣿⣿⣿⣿⣿⣿⣿⣿⣿⣿⣿⣿⣿⣿⣿⣿⣿⣿⣿⣿⣿⣿⣿⣿⣿⣿⣿⣿⣿⣿⣿⣿⡇⢕⢕⢕⢕⢕⢕⢕⢕⢕⢕⢕⢕⢕⢕⢕⢕⢕⢕⢕⢕⠀⣿⣿⣿⣿⣿⣿⣿⣿⣿⣿⣿⣿⣿⡿⢟⢕⢕⢕⢕⢕⢕⢕⢕⣱⣷⣿⣿⣿⣿⣿⣿⢿⢏⢝⢕⢕⢕⢕⢕⣵⡟⣿⣿⡟⡜⢕⢕⢕⢕⢕⢕⢕⢑⣿⣿⣿⣿⣿⣿⣿⡿⢕⢕⠕⠁⠀⠀⠀⠀⠀⢀⢕⢕⢕⢕⢕⠀</a:t>
            </a:r>
            <a:br/>
            <a:r>
              <a:t>⢕⢑⢔⢕⢕⢕⢕⢕⢕⢕⢕⢕⢕⢕⢕⢕⢕⢕⢕⢕⢕⢕⢕⢕⢕⢕⢕⢕⢕⢔⢸⡾⢡⣾⣿⣿⡕⢕⢕⢕⢕⢕⢕⢕⢕⢕⢕⢕⢕⢕⢜⢿⣿⣿⣿⣿⣿⣿⣿⣿⣿⣿⣿⣿⣿⣿⣿⣿⣿⣿⣿⣿⣿⣿⣿⣿⣵⣕⣕⡕⢕⢕⢜⢝⢻⢿⣿⣿⣿⣿⣿⣿⣿⣿⣿⣿⣿⣿⣿⣿⣿⣿⣿⣿⣿⣿⣿⣿⣿⣿⣿⣿⣿⣿⣿⣿⣿⣿⣿⣿⣿⣿⣿⣿⣿⣿⣿⣿⣿⣿⣿⣿⣿⣿⣿⣿⣿⣿⣿⣿⣿⣿⣿⢕⢕⢕⢕⢕⢕⢕⢕⢕⢕⢕⢕⢕⢕⢕⢕⢕⢕⢕⢕⠀⣻⣿⣿⣟⣿⣿⣿⣿⣿⣿⡿⢟⢅⢕⢕⢕⢕⢕⢕⢕⣱⣷⣿⣿⣿⣿⣿⣿⢿⢏⢕⢕⢕⢕⢕⢕⢕⣱⡞⢱⣼⣿⢏⢕⢕⢕⢕⢕⢕⢕⢕⢕⣼⣿⣿⣿⣿⣿⣿⡿⢕⢕⠕⠀⠀⠀⠀⠀⠀⠀⢕⢕⢕⢕⢕⢕⠀</a:t>
            </a:r>
            <a:br/>
            <a:r>
              <a:t>⢕⢕⢕⢕⢕⢕⢕⢕⢕⢕⢕⢕⢕⢕⢕⢕⢕⢕⢕⢕⢕⢕⢕⢕⢕⢕⢕⢕⢕⢕⣾⣧⣿⣿⣿⣿⡇⢕⢕⢕⢕⢕⢕⢕⢕⢕⢕⢕⢕⢕⢕⢜⢻⣿⣿⣿⣿⣿⣿⣿⣿⣿⣿⣿⣿⣿⣿⣿⣿⣿⣿⣿⣿⣿⣿⣿⣿⣿⣿⣿⣧⣽⣷⣷⣵⣕⢕⢝⢿⣿⣿⣿⣿⣿⣿⣿⣿⣿⣿⣿⣿⣿⣿⣿⣿⣿⣿⣿⣿⣿⣿⣿⣿⣿⣿⣿⣿⣿⣿⣿⣿⣿⣿⣿⣿⣿⣿⣿⣿⣿⣿⣿⣿⣿⣿⣿⣿⣿⣿⣿⣿⣿⣿⡕⢕⢕⢕⢕⢕⢕⢕⢕⢕⢕⢕⢕⢕⢕⢕⢕⢕⠕⢠⣿⣿⣿⣿⣿⣿⣿⣿⡿⢻⢕⢕⢕⢕⢕⢕⢕⢕⣱⣵⣿⣿⣿⣿⣿⡿⢟⢏⢕⣱⢕⢕⢕⢕⢕⢕⢕⣵⢟⣩⣿⡿⢝⢔⢕⢕⢕⢕⢕⠑⢕⢕⢱⣿⣿⣿⣿⣿⣿⣿⢕⢕⠕⠀⠀⠀⠀⠀⠀⠀⠀⢕⢕⢕⢕⢕⢕⠀</a:t>
            </a:r>
            <a:br/>
            <a:r>
              <a:t>⢕⢕⢕⢕⢕⢕⢕⢕⢕⢕⢕⢕⢕⢕⢕⢕⢕⢕⢕⢕⢕⢕⢑⢕⢕⢕⢕⢕⠑⢕⣿⣿⣿⣿⣿⣿⣧⢕⢕⢕⢕⢕⢕⢕⢕⢕⢕⢕⢕⢕⢕⢕⢕⢝⣿⣿⣿⣿⣿⣿⣿⣿⣿⣿⣿⣿⣿⣿⣿⣿⣿⣿⣿⣿⣿⣿⣿⣿⣿⣿⣿⣿⣿⣾⣵⣼⡕⢕⢕⢜⢝⢻⢿⣿⣿⣿⣿⣿⣿⣿⣿⣿⣿⣿⣿⣿⣿⣿⣿⣿⣿⣿⣿⣿⣿⣿⣿⣿⣿⣿⣿⣿⣿⣿⣿⣿⣿⣿⣿⣿⣿⣿⣿⣿⣿⣿⣿⣿⣿⣿⣿⣿⣿⣿⠑⢕⢕⢕⢕⢕⢕⢕⢕⢕⢕⢕⢕⢕⢕⢕⢕⢠⣿⣿⣿⣿⣿⣿⡿⢟⢏⢕⢕⢕⢕⢕⢕⢕⣕⣵⣿⣿⣿⢿⢟⢟⢝⢕⢕⢕⣱⢞⢕⢕⢕⢕⢕⢕⣱⡾⢋⢸⡿⢇⢕⢕⢕⢕⢕⢕⢕⢕⠀⢕⢕⣼⣿⣿⣿⣿⣿⣿⠇⠑⠀⠀⠀⠀⠀⠀⠀⠀⢀⢕⢕⢕⢕⢕⢕⢕⠀</a:t>
            </a:r>
            <a:br/>
            <a:r>
              <a:t>⢕⢕⢕⢕⢕⢕⢕⢕⢕⢕⢕⢕⢕⢕⢕⢕⢕⢕⢕⢕⢕⢑⢕⢕⢕⢕⢕⢕⢔⢸⣿⣿⣿⣿⣿⣿⣷⢕⢕⢕⢕⢕⢕⢕⢕⢕⢕⢕⢕⢕⢕⢕⢕⢕⢔⢻⣿⣿⣿⣿⣿⣿⣿⣿⣿⣿⣿⣿⣿⣿⣿⣿⣿⣿⣿⣿⣿⣿⣿⣿⣿⣿⣿⣿⣿⣿⣿⣿⣷⣷⢑⢕⢕⢍⢻⢿⣿⣿⣿⣿⣿⣿⣿⣿⣿⣿⣿⣿⣿⣿⣿⣿⣿⣿⣿⣿⣿⣿⣿⣿⣿⣿⣿⣿⣿⣿⣿⣿⣿⣿⣿⣿⣿⣿⣿⣿⣿⣿⣿⣿⣿⣿⣿⣧⣿⡇⢕⢕⢕⢕⢕⢕⢕⢕⢕⢕⢕⢕⢕⠕⢱⢁⣟⣿⡿⢟⢏⢕⢕⢕⢕⢕⢕⢕⢕⣱⣷⣿⡿⢟⢟⢝⢕⢕⢕⢕⢕⣱⡵⢟⢕⢕⢕⢕⢕⢕⢕⣵⡟⠑⠠⡿⢇⢕⢕⢕⢕⢕⢕⢕⢕⢕⢔⢕⢘⣿⣿⣿⣿⣿⣿⢏⠀⠀⠀⠀⠀⠀⠀⠀⠀⠀⢕⢕⢕⢕⢕⢕⢕⢕⠀</a:t>
            </a:r>
            <a:br/>
            <a:r>
              <a:t>⢕⢕⢕⢕⢕⢕⢕⢕⢕⢕⢕⢕⢕⢕⢕⢕⢕⢕⢕⢕⢕⢕⢕⢕⢕⢕⢕⢕⢅⢸⣿⣿⣿⣿⣿⣿⣿⡕⢕⢕⢕⢕⢕⢕⢕⢕⢕⢕⢕⢕⢕⢕⢕⢕⢕⢅⢹⣿⣿⣿⣿⣿⣿⣿⣿⣿⣿⣿⣿⣿⣿⣿⣿⣿⣿⣿⣿⣿⣿⣿⣿⣿⣿⣿⣿⣿⣿⣿⣿⣿⣷⣵⡵⡕⠕⢕⢔⢍⢟⢿⢿⣿⣿⣿⣿⡿⢟⠙⢸⣿⣿⣿⣿⣿⣿⣿⣿⣿⣿⣿⣿⣿⣿⣿⣿⣿⣿⣿⣿⣿⣿⣿⣿⣿⣿⣿⣿⣿⣿⣿⣿⣿⣿⣿⣿⣿⡇⢕⠕⢕⢕⢕⢕⢕⢕⢕⢕⢕⠑⢀⢕⢽⢎⢕⢕⢕⢕⢕⢕⢕⢕⣕⡵⢶⢟⢟⢝⢕⢕⢕⢕⢕⢕⢕⣕⣵⢞⢝⢕⢕⢕⢕⢕⢕⢕⣱⣿⡟⢁⢇⢄⢕⢕⢕⢕⢕⢕⢕⢕⢕⢕⢕⢕⢕⣼⣿⣿⣿⣿⣿⡟⠀⠀⠀⠀⠀⠀⠀⠀⠀⠀⠀⠁⢕⢕⢕⢕⢕⢕⢕⠀</a:t>
            </a:r>
            <a:br/>
            <a:r>
              <a:t>⢕⢕⢕⢕⢕⢕⢕⢕⢕⢕⢕⢕⢕⢕⢕⢕⢕⢕⢕⢕⢕⢕⢕⢕⢕⢕⢕⠕⡕⣾⣿⣿⣿⣿⣿⣿⣿⡇⢕⢕⢕⢕⢕⢕⢕⢕⢕⢕⢕⢕⢕⢕⢕⢕⢕⢕⢕⢜⢻⣿⣿⣿⣿⣿⣿⣿⣿⣿⣿⣿⣿⣿⣿⣿⣿⣿⣿⣿⣿⣿⣿⣿⣿⣿⣿⣿⣿⣿⣿⣿⣿⣿⣿⣿⣶⣶⣶⣵⣵⣵⣕⣔⣕⣕⣅⣁⣴⣾⣿⣿⣿⣿⣿⣿⣿⣿⣿⣿⣿⣿⣿⣿⣿⣿⣿⣿⣿⣿⣿⣿⣿⣿⣿⣿⣿⣿⣿⣿⣿⣿⣿⣿⣿⣿⣿⣿⣿⣗⣜⠊⢕⢃⢕⢕⢕⢕⢕⢗⢕⢕⢕⢕⢕⢕⢕⢕⢕⢕⢗⣔⣕⢕⢕⢕⢕⢕⢕⢕⢕⢕⢕⢕⣵⣾⢟⢕⢕⢕⢕⢕⢕⢕⢕⢕⣾⣿⢏⢕⢕⢕⢕⢱⢑⢇⢕⢕⢕⢕⢕⢕⢕⢕⢕⢰⣿⣿⣿⣿⣿⡿⠁⠀⠀⠀⠀⠀⠀⠀⠀⠀⠀⠀⠄⢕⢕⢕⢕⢕⢕⢕⠀</a:t>
            </a:r>
            <a:br/>
            <a:r>
              <a:t>⢕⢕⢕⢕⢕⢕⢕⢕⢕⢕⢕⢕⢕⢕⢕⢕⢕⢕⢕⢕⢕⢕⢕⢕⢕⢕⢕⢄⢕⣿⣿⣿⣿⣿⣿⣿⣿⡇⢕⢕⢕⢕⢕⢕⢕⢕⢕⢕⢕⢕⢕⢕⢕⢕⢁⢕⢕⢕⢕⢝⢿⣿⣿⣿⣿⣿⣿⣿⣿⣿⣿⣿⣿⣿⣿⣿⣿⣿⣿⣿⣿⣿⣿⣿⣿⣿⣿⣿⣿⣿⣿⣿⣿⣿⣿⣿⣿⣿⣿⣿⣿⣿⣿⣿⣿⣿⣿⣿⣿⣿⣿⣿⣿⣿⣿⣿⣿⣿⣿⣿⣿⣿⣿⣿⣿⣿⣿⣿⣿⣿⣿⣿⣿⣿⣿⣿⣿⣿⣿⣿⣿⣿⣿⣿⣿⣴⣝⣍⡌⢕⢕⢕⢕⢕⢕⢕⢕⢕⣕⣕⣕⣱⣵⣵⣷⣷⣾⣿⡿⢏⢕⢕⢕⢕⢕⢕⢕⢕⢕⣱⣾⡿⢟⢕⢕⢕⢕⢕⢕⢕⢕⢕⣵⣿⡟⢕⢕⢕⢕⢕⢕⢕⢕⢕⢕⢕⢕⢕⢕⢕⢕⢕⢱⣿⣿⣿⣿⣿⣿⠑⠀⠀⠀⠀⠀⠀⠀⠀⠀⠀⠀⠀⢄⢕⢕⢕⢕⢕⢕⢕⠀</a:t>
            </a:r>
            <a:br/>
            <a:r>
              <a:t>⢕⢕⢕⢕⢕⢕⢕⢕⢕⢕⢕⢕⢕⢕⢕⢕⢅⢕⢕⢕⢕⢕⢕⢕⢕⢕⢕⠕⢱⣿⣿⣿⣿⣿⣿⣿⣿⣇⢕⢕⢕⢕⢕⢕⢕⢕⢕⢕⢕⢕⢕⢕⢕⢕⢕⢕⢕⢕⢕⢕⢕⢙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⣿⣿⣿⣿⡿⢏⢕⢕⢕⢕⢕⢕⢕⣕⣵⣷⡿⢟⢝⢕⢕⢕⢕⢕⢕⢕⢕⢕⣵⣿⣿⢟⢕⢕⢕⢑⢕⢕⢕⢕⢕⢕⢕⢕⢕⢕⢕⢕⢕⢕⢸⣿⣿⣿⣿⣿⠇⠀⠀⠀⠀⠀⠀⠀⠀⠀⠀⠀⠀⠀⡕⢕⢕⢕⢕⢕⢕⢕⠀</a:t>
            </a:r>
            <a:br/>
            <a:r>
              <a:t>⢕⢕⢕⢕⢕⢕⢕⢕⢕⢕⢕⢕⢕⢕⢕⢕⢕⢕⢕⢕⢕⢕⢕⢕⢕⢕⠕⡕⢸⣿⣿⣿⣿⣿⣿⣿⣿⣿⢕⢕⢕⢕⢕⢕⢕⢕⢕⢕⢕⢕⢕⢕⢕⢕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⢑⢕⢕⢕⢕⢕⢕⣱⣵⣾⢿⢏⢕⢕⢕⢕⢕⢕⢕⢕⢕⢕⢕⣡⣾⣿⣿⢏⢕⢕⢕⢕⢕⢕⢕⢕⢕⢕⢕⢕⢕⢕⢕⢕⢕⢕⢕⢸⣿⣿⣿⣿⢏⠀⠀⠀⠀⠀⠀⠀⠀⠀⠀⠀⠀⠀⠀⣧⢕⢕⢕⢕⢕⢕⢕⠀</a:t>
            </a:r>
            <a:br/>
            <a:r>
              <a:t>⢕⢕⢕⢕⢕⢕⢕⢕⢕⢕⢕⢕⢕⢅⢕⢕⢕⢕⢕⢕⢕⢕⢕⢕⢕⢕⢔⢕⢸⣿⣿⣿⣿⣿⣿⣿⣿⣿⢕⢕⢕⢕⢕⢕⢕⢕⢕⢕⢕⢕⢕⢕⢕⢕⠀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⢅⢕⢕⢕⢕⢕⣵⣾⢿⢟⣹⢗⢕⢕⢕⢕⢕⢕⢕⢕⢕⢕⢕⢕⣵⣿⣿⣿⢏⢕⢕⢕⢕⢕⢕⢕⠕⡇⢕⢕⢕⢕⢕⢕⢕⢕⢕⢕⢕⢸⣿⣿⣿⡟⢅⠀⠀⠀⠀⠀⠀⠀⠀⠀⠀⠀⠀⠀⠔⣿⢕⢕⢕⢕⢕⢕⢕⠀</a:t>
            </a:r>
            <a:br/>
            <a:r>
              <a:t>⠑⠕⠕⠕⢕⢕⢕⢕⢕⢕⢕⢑⢕⢕⢕⢕⢕⢕⢕⢕⢕⢕⢕⢕⢕⢕⢕⢕⣿⣿⣿⣿⣿⣿⣿⣿⣿⣿⢕⢕⢕⢕⢕⢕⢕⢕⢕⢕⢕⢕⢕⢕⢕⢕⠀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⢏⢕⢕⢕⠕⣱⣵⣷⡿⢟⢏⢵⢾⢻⢇⢕⢕⢕⢕⢕⢕⢕⢕⢕⢕⢕⢕⣼⣿⣿⡿⢇⢕⢕⢕⢕⢕⢕⢕⢅⢕⢇⢕⢕⢕⢕⢕⢕⢕⢕⢕⢕⢕⢸⣿⣿⣿⢕⢕⠀⠀⠀⠀⠀⠀⠀⠀⠀⠀⠀⠀⠀⢸⣿⡇⢕⢕⢕⢕⢕⢕⠀</a:t>
            </a:r>
            <a:br/>
            <a:r>
              <a:t>⠀⠀⠀⠀⠀⠀⠀⠀⠁⠁⠀⠁⠑⠑⠑⠕⠕⠕⢕⢕⢕⢕⢕⢕⢕⠑⡔⢕⣿⣿⣿⣿⣿⣿⣿⣿⣿⣿⡇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⢟⢝⢑⢱⣅⣕⣵⡵⠵⠞⢛⢝⢅⢕⢕⢕⢕⠕⢕⢕⢕⢕⢕⢕⢕⢕⢕⢕⢕⢕⣱⣿⣿⣿⡿⢕⢕⢕⢕⢕⢜⢇⢕⢕⢕⣱⢕⢕⢕⢕⢕⢕⢕⢕⢕⢕⢕⢕⢸⣿⣿⢇⢕⢕⠀⠀⠀⠀⠀⠀⠀⠀⠀⠀⠀⠀⠀⢸⣿⣷⢕⢕⢕⢕⢕⢕⠀</a:t>
            </a:r>
            <a:br/>
            <a:r>
              <a:t>⠀⠀⠀⠀⠀⠀⠀⠀⠀⠀⠀⠀⠀⠀⠀⠀⠀⠀⠀⠀⠁⠁⠁⠑⠑⢕⢇⢱⣿⣿⣿⣿⣿⣿⣿⣿⣿⣿⡇⢕⢕⢕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⣟⢟⢻⠿⢽⠿⠧⠧⠵⠼⠞⢞⢛⢝⢅⢔⢔⢕⢕⢕⢕⢕⢕⢕⢕⢑⢕⢕⢕⢕⢕⢕⢕⢕⢕⢕⢕⢕⣵⣿⣿⣿⢟⢕⢕⢕⢕⢕⢕⢕⢕⢕⢕⢅⡇⢕⢕⢕⢕⢕⢕⢕⢕⢕⢕⢕⢕⢜⣿⡏⢔⢕⢕⠀⠀⠀⠀⠀⠀⠀⠀⠀⠀⠀⠀⠀⢸⣿⣿⡕⢕⢕⢕⢕⢕⠀</a:t>
            </a:r>
            <a:br/>
            <a:r>
              <a:t>⠀⠀⠀⠀⠀⠀⠀⠀⠀⠀⠀⠀⠀⠀⠀⠀⠀⠀⠀⠀⠀⠀⠀⠀⠀⢸⢕⣸⣿⣿⣿⣿⣿⣿⣿⣿⣿⣿⣧⢕⢕⢕⢕⢕⢕⢕⢕⢕⢕⢕⢕⢕⢕⢁⢕⢕⢕⢕⢕⢕⢕⢕⢕⢕⢕⢕⢕⢕⢕⢕⢛⣿⣿⣿⣿⣿⣿⣿⣿⣿⣿⣿⣿⣿⣿⣿⣿⣿⣿⣿⣿⣿⣿⣿⣿⣿⣿⣿⣿⣿⣿⣿⣿⣿⣿⣿⣿⣿⣿⣿⣿⣿⣿⣿⣿⣿⣿⣿⣿⣿⣿⣿⣿⣿⣿⣿⣿⣿⣿⣿⣿⣿⣿⣿⣿⣿⣿⣿⣿⣿⣿⣿⣿⣿⣿⣿⣿⣿⣿⡿⢟⢏⢕⢕⢕⢕⢕⢕⢕⢕⢕⢕⢕⢕⢕⢕⢕⢕⢕⢅⢕⢕⢕⢕⢕⢕⢕⢕⢕⢕⢕⢱⣾⣿⣿⣿⡏⢕⢕⢕⢕⢕⢇⢕⢕⢕⢕⢕⣼⡇⢕⢕⢕⢕⢕⢕⢕⢕⢕⢕⢕⢕⢕⡿⢕⢕⢕⢕⠀⠀⠀⠀⠀⠀⠀⠀⠀⠀⠀⠀⠀⢸⣿⣿⡇⢕⢕⢕⢕⢕⠀</a:t>
            </a:r>
            <a:br/>
            <a:r>
              <a:t>⠀⠀⠀⠀⠀⠀⠀⠀⠀⠀⠀⠀⠀⠀⠐⠒⠓⠂⠀⠀⠀⠀⠀⠀⠀⠚⠑⠛⠛⠛⠛⠛⠛⠛⠛⠛⠛⠛⠛⠑⠑⠑⠑⠑⠑⠑⠑⠑⠑⠑⠑⠑⠑⠑⠑⠑⠑⠑⠑⠑⠑⠑⠑⠑⠑⠑⠑⠑⠑⠑⠑⠘⠛⠛⠛⠛⠛⠛⠛⠛⠛⠛⠛⠛⠛⠛⠛⠛⠛⠛⠛⠛⠛⠛⠛⠛⠛⠛⠛⠛⠛⠛⠛⠛⠛⠛⠛⠛⠛⠛⠛⠛⠛⠛⠛⠛⠛⠛⠛⠛⠛⠛⠛⠛⠛⠛⠛⠛⠛⠛⠛⠛⠛⠛⠛⠛⠛⠛⠛⠛⠛⠛⠛⠛⠛⠛⠛⠛⠙⠑⠑⠑⠑⠑⠑⠑⠑⠑⠑⠑⠑⠑⠑⠑⠑⠑⠑⠑⠑⠑⠑⠑⠑⠑⠑⠑⠑⠑⠑⠑⠐⠛⠛⠛⠛⠛⠓⠐⠒⠚⠛⠒⠚⠑⠑⠑⠚⠚⠛⠑⠑⠑⠑⠑⠑⠑⠑⠑⠑⠑⠑⠑⠑⠃⠑⠑⠑⠑⠀⠀⠀⠀⠀⠀⠀⠀⠀⠀⠀⠀⠀⠘⠛⠛⠛⠑⠑⠑⠑⠑⠀</a:t>
            </a:r>
            <a:br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⣥⣶⣿⡿⢿⢟⢟⢕⢕⢕⢕⢕⢕⢌⢟⢯⢟⢏⢱⢸⢱⢏⢕⢕⠈⢕⣿⣿⣿⣿⣿⢕⢍⢎⢱⢻⣿⡟⢕⢻⣿⣿⣿⣿⡿⢕⢕⢕⢕⢕⢕⢜⢔⢙⢿⢿⣿⣧⡕⢕⢕⢕⢝⢻⢿⣿⣿⣷⡜⡇⢻⣿⣿⣿⣿⣿⣿⣿⣿⣿⣿⣿⣿⣿⣿⣿⣿⣿⣿⣿⣿⣿⣧⡕⢸⣿⣿⣿⡟⢕⢸⣿⣿⣿⣿⣿⣿⣿⣿⢸⣿⣿⣿⣿⣿⣿⣿⡇⣼⣿⡿⣿⣿⣿⣿⣿⣿⣿⣿⣿⣿⣿⣿⣿⣿⣿⣿⣿⣿⣿⣿⣿⣿⣿⣿⣿⣿⣿⣿⣿⣿⣿⣿⣿⣿⣿⣿⣿⣿⣿⣿⣿⣿⣿⢇⢕⢕⢕⢕⢕⢕⢕⢕⢕⢕⢕⢕⢕⢕⢕⢕⢕⢕⢕⢱⣿⣿⣿⣿⣿⣿⣿⣿⣷⣔⠀⠁⠑⢕⢕⢕⢕⢕⢕⢕⢕⢕⢕⢕⢕⢕⢕⢕⢕⢕⢕⢕⢕⢕⢕⢕⢕⢕⢕⢕⢕⢕⢕⢕⢕⢕⢕⢕⢕⢸⣿⣿⣿⣿⠀</a:t>
            </a:r>
            <a:br/>
            <a:r>
              <a:t>⡿⢏⢝⢕⢕⢕⢕⢕⢕⢕⢕⢕⢕⢕⢕⢕⢕⢕⣱⣿⢕⢏⢕⢕⢕⢕⢕⣿⣿⣿⣿⢏⢕⢕⢕⢕⠸⣿⢕⢕⣾⣿⣿⣿⣿⢕⢕⢕⢕⢕⢕⢕⢕⢕⢕⢕⢕⢕⢕⢕⢕⢕⢕⢕⢕⢕⢝⢻⣿⣷⢱⢱⣼⡝⢻⣿⣿⣿⣿⣿⣿⣿⣿⣿⣿⣿⣿⣿⣿⣿⣿⣿⣿⣿⣇⢸⣿⣿⣿⡇⢕⣿⣿⣿⣿⣿⣿⣿⣿⣿⢸⣿⣿⣿⣿⣿⣿⣿⡇⢾⢔⢕⢸⣿⣿⣿⣿⣿⣿⣿⣿⣿⣿⣿⣿⣿⣿⣿⣿⣿⣿⣿⣿⣿⣿⣿⡟⣿⣿⣿⣿⣿⣿⣿⣿⣿⣿⣿⣿⣿⣿⣿⣿⣿⢇⢕⢕⢕⢕⢕⢕⢕⢕⢕⢕⢕⢕⢕⢕⢕⢕⢕⢕⢕⢱⣿⣿⣿⣿⣿⣿⣿⣿⣿⣿⣿⣷⣔⡀⠀⠁⠕⢕⢕⢕⢕⢕⢕⢕⢕⢕⢕⢕⢕⢕⢕⢕⢕⢕⢕⢕⢕⢕⢕⢕⢕⢕⢕⢕⢕⢕⢕⢕⢕⢕⢸⣿⣿⣿⣿⠀</a:t>
            </a:r>
            <a:br/>
            <a:r>
              <a:t>⣕⡕⢕⢕⢕⢕⢕⢕⢕⢕⢕⢕⢕⢕⢕⢕⢅⣱⣿⣿⢕⢕⢕⢕⢔⢕⢕⣿⣿⣿⣿⢕⢕⢕⢕⢕⢜⢕⢕⢕⣼⣿⣿⣿⢏⢕⢕⢕⢕⢕⢕⢕⢕⢕⢕⢕⢕⢕⢕⢕⢕⢕⢕⢕⢕⢕⢕⢕⢜⢟⢧⡇⣿⣿⣷⣕⡝⢻⣿⣿⣿⣿⣿⣿⣿⣿⣿⣿⣿⣿⣿⣿⣿⣿⣿⢸⣿⣿⣿⢕⢱⣝⡻⢿⣿⣿⣿⣿⣿⣿⠸⣿⣿⣿⣿⣿⣿⣿⢕⢕⢕⢕⢸⣿⣿⣿⣿⣿⣿⣿⣿⣿⣿⣿⣿⣿⣿⣿⣿⣿⣿⣿⣿⣿⣿⣿⢈⣿⣿⣿⣿⣿⣿⣿⣿⣿⣿⣿⣿⣿⣿⣿⣿⢇⢕⢕⢕⢕⢕⢕⢕⢕⢕⢕⢕⢕⢕⢕⢕⢕⢕⢕⢕⢕⣾⣿⣿⣿⣿⣿⣿⣿⣿⣿⣿⣿⣿⣿⣿⣧⣄⣄⡀⢁⠁⠑⠕⠕⠕⠕⠕⢑⢕⡕⢕⢕⢕⢕⢕⢕⢕⢕⢕⢕⢕⢕⢕⢕⢕⡕⢕⢕⢕⢕⢕⣿⣿⣿⣿⣿⠀</a:t>
            </a:r>
            <a:br/>
            <a:r>
              <a:t>⢿⢕⢕⢕⢕⢕⢕⢕⢕⢕⢕⢕⢕⢕⢑⢕⣼⣿⡿⢕⢕⢕⢕⢕⠕⢕⢕⡿⣿⣿⡇⢕⢕⢕⢕⢕⢕⢕⢕⢕⠈⣿⣿⡟⢕⢕⢕⢕⢕⢕⢕⢕⢕⢕⢕⢕⢕⢕⢕⢕⢕⢕⢕⢕⢕⢕⢕⢕⢕⢕⢕⢝⢿⣿⣿⣿⣿⣧⣜⢝⢿⣿⣿⣿⣿⣿⣿⣿⣿⣿⣿⣿⣿⣿⣿⢸⣿⣿⣿⢕⡜⢿⣿⣧⣝⢻⣿⣿⣿⣿⡕⣿⣿⣿⣿⣿⣿⣿⠘⡄⢕⠑⣾⣿⣿⣿⣿⢹⣿⣿⣿⣿⣿⣿⣿⣿⣿⣿⣿⣿⣿⣿⣿⣿⣿⡟⢕⢿⣿⣿⣿⣿⣿⣿⡟⣿⣿⣿⣿⣿⣿⣿⢇⢕⢕⢕⢕⢕⢕⢕⢕⢕⢕⢕⢕⢕⢕⢕⢕⢕⢕⢕⢕⣾⣿⣿⣿⣿⣿⣿⣿⣿⣿⣿⣿⣿⣿⣿⣿⣿⣿⣿⣿⣿⣷⣶⣷⣷⣷⣿⡯⢍⢇⢕⢕⢕⢕⢕⢕⢕⢕⢕⢕⢕⢕⢕⢕⢕⣼⡇⢕⢕⢕⢕⢕⣿⣿⣿⣿⣿⠀</a:t>
            </a:r>
            <a:br/>
            <a:r>
              <a:t>⠕⢕⢕⢕⢕⢕⢕⢕⢕⢕⢕⢕⢕⢕⢱⣾⣿⣿⢕⢕⢕⢕⢕⠕⢑⢕⢕⢸⣻⢿⢕⢕⢕⢕⢕⢕⢕⢕⢕⢕⠄⢸⣿⢕⢕⢕⢕⢕⢕⢕⢕⢕⢕⠑⢅⢄⢔⢔⢔⢅⢅⢅⢑⢕⢕⢕⢕⢕⢕⢕⢕⢕⢕⢝⢻⣿⣿⣿⣿⣿⣧⡜⢻⢿⣿⣿⣿⣿⣿⣿⣿⣿⣿⣿⣿⢸⣿⣿⡏⢱⣿⣧⡝⢛⢟⢿⡣⢝⢟⢻⢇⢻⣿⣿⣿⣿⣿⣿⠸⡔⢕⢕⣿⣿⣿⣿⣿⢹⣿⣿⣿⣿⣿⣿⣿⣿⣿⣿⣿⣿⣿⣿⣿⣿⡟⢕⢕⢸⣿⣿⣿⣿⣿⣿⢇⣿⣿⣿⣿⣿⣿⢏⢕⢕⢕⢕⢕⢕⢕⢕⢕⢕⢕⢕⢕⢕⢕⢕⢕⢕⢕⢕⣼⣿⣿⣿⣿⣿⣿⣿⣿⣿⣿⣿⣿⣿⣿⣿⣿⣿⣿⣿⣿⣿⣿⣿⣿⣿⣿⢟⢕⢕⢕⢕⢕⢕⢕⢕⢕⢕⢕⢕⢕⢕⢕⢕⢕⣼⣿⢕⢕⢕⢕⢕⢱⣿⣿⣿⣿⣿⠀</a:t>
            </a:r>
            <a:br/>
            <a:r>
              <a:t>⢕⢕⢕⢕⢕⢕⢕⢕⢕⢕⢕⢕⢕⣱⣿⣿⡿⢇⢕⢕⢕⢕⢕⠱⢕⢕⢕⢔⣽⣟⡇⢕⢕⢕⢕⢕⢕⢕⢕⢕⠐⣸⣿⢕⢕⢕⢕⢕⢕⢕⢕⢕⢕⢄⢕⢕⢕⢕⢕⢕⢕⢕⢕⢕⢕⢕⢕⢕⢕⢕⢕⢕⢕⢕⢕⢜⢻⣿⣿⣿⣿⣿⣧⡕⢝⢿⣿⣿⣿⣿⣿⣿⣿⣿⣿⡇⣿⣿⡇⢸⣿⣿⣿⣷⣧⣵⣵⣵⣕⣕⣕⢸⣿⣿⣿⣿⣿⣿⢌⢡⢂⢁⣿⣿⣿⣿⣿⢸⣿⣿⣿⣿⣿⣿⣿⣿⣿⣿⣿⣿⣿⣿⣿⣿⡇⢕⢕⠘⣿⣿⣿⣿⣿⣿⢱⣿⣿⣿⣿⣿⡏⢕⢕⢕⢕⢕⢕⢕⢕⢕⢕⢕⢕⢕⢕⢕⢕⢕⢕⢕⢕⣼⣿⣿⣿⣿⣿⣿⣿⣿⣿⣿⣿⣿⣿⣿⣿⣿⣿⣿⣿⣿⣿⣿⣿⣿⣿⣿⢏⢕⢕⢕⢕⢕⢕⢕⢕⢕⢕⢕⢕⢕⢕⢕⢕⢕⣱⣿⢏⢕⢕⢕⢕⢕⣿⣿⣿⣿⣿⣿⠀</a:t>
            </a:r>
            <a:br/>
            <a:r>
              <a:t>⢕⢕⢕⢕⢕⢕⢕⢕⢕⢕⢅⢑⣱⣿⣿⡿⢕⢕⢕⢕⢕⢕⢕⢅⢕⢕⢕⢕⢿⣷⡇⢕⢕⣿⣧⡕⢕⢕⢕⢕⢔⢻⣽⢕⢕⢕⢕⢕⢕⢕⢕⢕⢕⣱⣴⣧⣵⣵⣵⣗⣁⣅⡁⠁⢵⡕⣕⢕⢕⡕⠕⢕⢕⢕⢕⢕⢕⢅⠝⢿⣿⣿⣿⣿⣧⡕⢅⢻⢿⣿⣿⣿⣿⣿⣿⣷⢹⣿⡇⢸⣿⣿⣿⣿⣿⣿⣿⣿⣿⣿⣿⢘⣿⣿⣿⣿⣿⣿⢕⡾⣀⣰⣿⣿⣿⣿⣿⢘⣿⣿⣿⣿⣿⣿⣿⣿⣿⣿⣿⣿⣿⣿⣿⣿⡇⢕⢕⢕⣿⣿⣿⣿⣿⢇⢸⣿⣿⣿⣿⡿⢕⢕⢕⢕⢕⢕⢕⢕⢕⢕⢕⢕⢕⢕⢕⢕⢕⢕⢕⢕⣼⣿⣿⣿⣿⣿⣿⣿⣿⣿⣿⣿⣿⣿⣿⣿⣿⣿⣿⣿⣿⣿⣿⣿⣿⣿⣿⡿⢕⢕⢕⢕⢕⢕⢕⢕⢕⢕⢕⢕⢕⢕⡕⢕⢕⢱⣿⡟⢕⢕⢕⢕⢕⣸⣿⣿⣿⣿⣿⣿⠀</a:t>
            </a:r>
            <a:br/>
            <a:r>
              <a:t>⢕⢕⢕⢕⢕⢕⢕⢕⠕⢔⢕⣼⣿⣿⡿⢕⢕⢕⢕⢕⢕⢕⣵⣿⢕⢕⢕⢕⢸⣿⡇⢕⢕⢻⣿⣿⣷⣕⢕⢕⢕⢌⢇⢕⢕⢕⢕⢕⢕⢕⢕⢕⢕⣿⣿⣿⣿⣿⣿⣿⣿⣿⣿⣿⣶⣿⣽⡗⢇⣁⣄⢕⠕⢕⢕⢕⢕⢕⠑⠅⠙⢿⣿⣿⣿⣗⣧⡕⢜⢻⣿⣿⣿⣿⣿⣿⡼⣿⡇⢸⣿⣿⣿⣿⣿⣿⣿⣿⣿⣿⣿⡇⠣⡟⣿⣿⣿⣿⡇⣿⣿⣿⣿⣿⣿⣿⣿⢕⣿⣿⣿⣿⣿⣿⣿⣿⣿⣿⣿⣿⣿⣿⣿⣿⢇⢕⢕⢕⣿⣿⣿⡿⢿⢕⢸⣿⣿⣿⣿⢇⢕⢕⢕⢕⢕⢕⢕⢕⢕⢕⢕⢕⢕⢕⢕⢕⢕⢕⢕⣱⣿⣿⣿⣿⣿⣿⣿⣿⣿⣿⣿⣿⣿⣿⣿⣿⣿⣿⣿⣿⣿⣿⣿⣿⣿⣿⣿⢇⢕⢕⢕⢕⢕⢕⢕⢕⢕⢕⢕⢕⢕⢸⡇⢕⢱⣿⣿⢇⢕⢕⢕⢕⢕⣿⣿⣿⣿⣿⣿⣿⠀</a:t>
            </a:r>
            <a:br/>
            <a:r>
              <a:t>⢕⢕⢕⢕⢕⢕⡵⢑⢕⢱⣾⣿⣿⣿⢇⢕⢕⢕⢕⢕⣱⣾⣿⡇⢕⢕⢕⢕⢕⢿⡇⢕⢕⢸⣿⣿⣿⣿⣷⡕⢕⢕⢕⢕⢕⢕⢕⢕⢕⢕⢕⢕⣸⣿⣿⣿⣿⣿⣿⣿⣿⣿⣿⣿⣿⣿⡿⣿⣿⣿⣟⢕⠄⢀⠁⠕⢕⢕⢄⠀⠁⠀⠘⢻⣿⣿⣻⡦⡕⢕⢜⢻⣿⣿⣿⣿⣿⣿⡇⢸⣿⣿⣿⣿⣿⣿⣿⣿⣿⣿⣿⣿⡔⠜⢹⣿⣿⣿⡇⢻⣿⣿⣿⣿⣿⣿⣿⡇⣿⣿⣿⣿⣿⣿⣿⣿⣿⣿⣿⣿⣿⣿⣿⣿⢕⢕⢕⢰⢉⢉⢀⢀⢕⢕⢨⣿⣿⣿⡿⢕⢕⢕⢕⢕⢕⢕⢕⢕⢕⢕⢕⢕⢕⢕⢕⢕⢕⢕⣱⣿⣿⣿⣿⣿⣿⣿⣿⣿⣿⣿⣿⣿⣿⣿⣿⣿⣿⣿⣿⣿⣿⣿⣿⣿⣿⣿⡿⢕⢕⢕⢕⢕⢕⢕⢕⢕⢕⢕⢕⠕⣵⣿⡕⢕⣾⣿⣿⢕⢕⢕⢕⢕⢸⣿⣿⣿⣿⣿⣿⣿⠀</a:t>
            </a:r>
            <a:br/>
            <a:r>
              <a:t>⢕⢕⢕⣱⣾⡿⠁⢁⣱⣿⣿⣿⣿⡏⢕⢕⢕⢕⣕⣾⣿⣿⣿⢕⢕⢕⢕⢕⢕⢜⡇⢕⢕⢕⣿⣿⣿⣿⣿⣿⡕⢕⢕⢕⢕⢕⢕⠕⡡⣵⡇⢕⣿⣿⣿⣿⣿⣿⣿⣿⣿⣿⣿⣿⣿⢟⠁⠙⢻⣿⣿⣿⣷⣦⡄⠀⠁⠁⠑⠀⠀⠀⠀⠀⠘⢻⣿⣯⡣⢕⢕⢕⢜⢻⣿⣿⣿⣯⣷⢸⣿⣿⣿⣿⣿⣿⣿⣿⣿⣿⣿⣿⣧⢔⣻⣻⣻⣿⡿⢕⢻⣿⣿⣿⣿⣿⣿⡇⣿⣿⣿⣿⣿⣿⣿⣿⣿⣿⣿⣿⣿⣿⣿⣿⢕⢕⢕⢱⢕⢕⢕⢕⢕⢕⣟⢟⣿⣿⢇⢕⢕⢕⢕⢕⢕⢕⢕⢕⢕⢕⢕⢕⢕⢕⢕⢕⢕⣱⣿⣿⣿⣿⣿⣿⣿⣿⣿⣿⣿⣿⣿⣿⣿⣿⣿⣿⣿⣿⣿⣿⣿⣿⣿⣿⣿⣿⢇⢕⢕⢕⢕⢕⢕⢕⢕⢕⢕⢕⢱⣾⣿⣿⡇⣾⣿⣿⡇⢕⢕⢕⢕⢑⣿⣿⣿⣿⣿⣿⣿⣿⠀</a:t>
            </a:r>
            <a:br/>
            <a:r>
              <a:t>⣱⣵⣿⣿⡿⠁⢄⣼⣿⣿⣿⣿⡿⢕⢕⢕⢕⣼⣿⢟⣿⣿⢇⢕⢕⢕⢕⢕⢕⢕⢱⢕⢕⢕⢸⣿⣿⣿⣿⣿⣿⡕⢕⢕⢕⢕⣱⣿⣿⣿⣧⢸⣿⣿⣿⣿⣿⣿⣿⣿⣿⣿⣿⣿⡏⠁⠀⠀⢀⢕⢜⢝⠉⠁⠀⠀⠀⢀⢄⢀⠀⠀⠀⠀⠀⠀⠝⢿⣷⡕⢇⢕⢕⢕⢜⢻⣿⣿⡿⡕⣿⣿⣿⣿⣿⣿⣿⣿⣿⣿⣿⣿⣿⣇⢱⡸⣛⡟⣿⡕⢜⠿⣿⣿⣿⣿⣿⡇⢸⣿⣿⣿⣿⣿⣿⣿⣿⣿⣿⣿⣿⣿⣿⣿⢕⢕⢕⢕⢕⢕⢕⢕⢕⢕⢳⣛⡿⣿⢕⢕⢕⢕⢕⢕⡡⣱⢞⢕⢕⢕⢕⢕⢕⢕⢕⢕⣱⣿⣿⣿⣿⣿⣿⣿⣿⣿⣿⣿⣿⣿⣿⣿⣿⣿⣿⣿⣿⣿⣿⣿⣿⣿⣿⣿⣿⡿⢕⢕⢕⢕⢕⢕⢕⢕⢕⢕⢕⢡⣿⣿⣿⣿⣿⣿⣿⣿⢕⢕⢕⢕⢕⣼⣿⣿⣿⣿⣿⣿⣿⣿⠀</a:t>
            </a:r>
            <a:br/>
            <a:r>
              <a:t>⣿⣿⡿⢟⠑⣰⣿⣿⣿⣿⣿⢟⢕⢕⠕⣵⣾⡿⢕⢕⣿⡏⢕⢕⢕⢕⢕⢕⢕⢕⢕⢇⢕⢕⢕⢻⣿⣿⣿⣿⣿⣧⢕⢕⢕⢁⣿⣿⣿⣿⣿⣸⣿⣿⣿⣿⣿⣿⣿⣿⣿⣿⣿⡿⠑⠀⢀⢔⢕⢕⢕⠁⠀⠀⢀⢔⢕⢕⠕⠕⠐⠀⠀⠀⠀⠀⠐⢈⢻⣿⡕⢇⡕⢕⢕⢕⢹⣿⣷⡕⢹⣿⣿⣿⣿⣿⣿⣿⣿⣿⣿⣿⣿⣿⡕⢱⢇⡿⣯⣇⢑⢜⣿⣿⣿⣿⣿⣿⢕⢻⣿⣿⣿⣿⣿⣿⣿⣿⣿⣿⣿⣿⣿⣿⢕⢕⢕⢕⢕⢕⢕⢕⢕⢕⢻⡙⢹⢇⢕⢕⢕⢕⡱⡱⣥⣿⢇⢕⢕⢕⢕⢕⢕⢕⢕⣱⣿⣿⣿⣿⣿⣿⣿⣿⣿⣿⣿⣿⣿⣿⣿⣿⣿⣿⣿⣿⣿⣿⣿⣿⣿⣿⣿⣿⣿⢇⢕⢕⢕⢕⢕⢕⢕⢕⢕⢕⢱⣿⣿⣿⣿⣿⣿⣿⣿⡏⢕⢕⢕⢕⢸⣿⣿⣿⣿⣿⣿⣿⣿⡟⠀</a:t>
            </a:r>
            <a:br/>
            <a:r>
              <a:t>⢏⢕⢕⢕⣵⣿⣿⣿⣿⣿⢏⢕⢕⢕⣾⣿⢟⢕⢕⣸⡿⢕⢕⢕⢕⢕⢕⢕⢕⢕⢕⢕⢕⢕⢕⡕⢻⣿⣿⣿⣿⣿⣇⢕⢕⢸⣿⣿⣿⣿⣿⣿⣿⣿⣿⣿⣿⣿⣿⣿⣿⣿⣿⢇⠀⢄⢕⢕⢕⢕⠁⠀⢀⢕⢕⢕⢕⠁⠀⠀⠀⠀⠀⠀⠀⠀⠀⠑⢔⠝⣿⣊⠜⢕⢕⢕⢕⢹⣿⣿⣿⣿⣿⣿⣿⣿⣿⣿⣿⣿⣿⣿⣿⣿⣯⡜⢱⢹⣺⣷⢕⣱⢹⣿⣿⣿⣿⣿⡕⢜⣿⣿⣿⣿⣿⣿⣿⣿⣿⣿⣿⣿⣿⣿⢕⢕⢕⢕⢕⢕⢕⢕⢕⢕⢀⠅⢜⢕⢕⢕⢕⣱⣾⣿⣿⡟⢕⢕⢕⢕⢕⢕⢕⢕⣱⣿⣿⣿⣿⣿⣿⣿⣿⣿⣿⣿⣿⣿⣿⣿⣿⣿⣿⣿⣿⣿⣿⣿⣿⣿⣿⣿⣿⣿⡟⢕⢕⢕⢕⢕⢕⢕⢕⢕⢕⢕⣿⣿⣿⣿⣿⣿⣿⣿⡿⢕⢕⢕⢕⢕⣿⣿⣿⣿⣿⣿⣿⣿⡿⢱⠀</a:t>
            </a:r>
            <a:br/>
            <a:r>
              <a:t>⢕⢕⣱⣾⣿⣿⣿⣿⢟⢕⢕⢕⢕⢸⣿⢇⢕⢕⢕⣿⢇⢕⢕⢕⢕⢕⢕⢕⢕⢕⢕⢕⢕⢕⠸⡇⢕⢿⣿⣿⣿⣿⣿⡕⢕⢸⣿⣿⣿⣿⣿⣿⣿⣿⣿⣿⣿⣿⣿⣿⣿⣿⣿⠑⠀⢕⢕⢕⢕⢕⢀⢀⢕⢕⢕⢕⠕⠀⠀⢄⢀⠀⠀⠀⠀⠀⠀⠀⠕⢕⢘⢳⣎⢕⢕⢕⢱⣕⢜⣿⣿⣿⣿⣿⣿⣿⣿⣿⣿⣿⣿⣿⣿⣿⣿⣿⣜⢕⣿⣿⡕⢴⣕⢹⣿⣿⣿⣿⡇⠕⢸⣿⣿⣿⣿⣿⣿⣿⣿⣿⣿⣿⣿⣿⡇⢕⢕⢕⢕⢕⢕⢕⢕⢕⢕⢰⢕⢕⢕⢕⢱⣿⣿⣿⣿⢇⢕⢕⢕⢕⢕⢕⢕⣱⣿⣿⣿⣿⣿⣿⣿⣿⣿⣿⣿⣿⣿⣿⣿⣿⣿⣿⣿⣿⣿⣿⣿⣿⣿⣿⣿⣿⣿⣿⢇⢕⢕⢕⢕⢕⢕⢕⢕⢕⢕⣾⣿⣿⣿⣿⣿⣿⣿⣿⢇⢕⢕⢕⢕⣼⣿⣿⣿⣿⣿⣿⣿⣿⢇⣿⠀</a:t>
            </a:r>
            <a:br/>
            <a:r>
              <a:t>⢕⣵⣿⣿⣿⣿⡿⢝⢕⢕⣵⡇⢕⡟⢕⢕⢕⢕⢸⡏⢕⢕⢕⢕⢕⢕⢕⢕⢕⢕⢕⢕⢕⣼⢜⡇⢕⢜⢿⣿⣿⣿⣿⣷⢕⢸⣿⣿⣿⣿⣿⣿⣿⣿⣿⣿⣿⣿⣿⣿⣿⣿⡇⠀⢔⢕⢕⢕⢕⢕⢕⢕⢕⢕⢕⢕⠀⠀⢑⢕⢕⠀⠀⢀⢀⠀⠀⠀⠀⢕⢕⢁⢻⣮⡌⡕⢕⣿⣷⣜⣿⣿⣿⣿⣿⣿⣿⣿⣿⣿⣿⣿⣿⣿⣿⣿⣿⣧⣿⣿⡇⢱⣞⣇⢹⣿⣿⣿⣷⢕⢕⢿⣿⣿⣿⣿⣿⣿⣿⣿⣿⣿⣿⣿⣧⢕⢕⢕⢕⢕⢕⢕⢕⡕⠑⢔⢕⢕⢕⢱⣿⣿⣿⣿⡏⢕⢕⢕⢕⢕⢕⢕⣼⣿⣿⣿⣿⣿⣿⣿⣿⣿⣿⣿⣿⣿⣿⣿⣿⣿⣿⣿⣿⣿⣿⣿⣿⣿⣿⣿⣿⣿⣿⡟⢕⢕⢕⢕⢕⢕⢕⢕⢕⢕⣾⣿⣿⣿⣿⣿⣿⣿⣿⡿⢕⢕⢕⢕⣰⣿⣿⣿⣿⣿⣿⣿⣿⢇⣾⣿⠀</a:t>
            </a:r>
            <a:br/>
            <a:r>
              <a:t>⣿⣿⣿⣿⣿⢏⢕⢕⢕⣼⣿⡇⢜⢕⢕⢕⢕⢕⣿⢕⢕⢕⢕⢕⢕⢕⢕⢕⢕⢕⢕⢕⣱⣿⡕⢕⢕⢕⢕⢻⣿⣿⣿⣿⡇⢕⣿⣿⣿⣿⣿⣿⣿⣿⣿⣿⣿⣿⣿⣿⣿⣿⣇⠕⢕⢕⢕⢕⢕⢕⢕⢕⢕⢕⢕⠀⠀⢄⢁⠑⠀⠀⢄⢕⢕⢕⠀⠀⠀⢕⢕⢕⠜⣿⣿⣷⡵⢸⣿⣿⣿⣿⣿⣿⣿⣿⣿⣿⣿⣿⣿⣿⣿⣿⣿⣿⣿⣿⣿⣿⣿⣾⣿⣿⣷⡜⢿⣿⣿⡕⢔⢜⢿⣿⣿⣿⣿⣿⣿⣿⣿⣿⣿⣿⣿⢕⢕⢕⢕⢕⢕⢕⢕⢘⢕⢕⢕⢕⢕⣿⣿⣿⣿⣿⢕⢕⢕⢕⢕⢕⢕⣾⣿⣿⣿⣿⣿⣿⣿⣿⣿⣿⣿⣿⣿⣿⣿⣿⣿⣿⣿⣿⣿⣿⣿⣿⣿⣿⣿⣿⣿⣿⣿⢕⢕⢕⢕⢕⢕⢕⢕⢕⢱⣾⣿⣿⣿⣿⣿⣿⣿⣿⣿⢇⢕⢕⢕⢡⣿⣿⣿⣿⣿⣿⣿⣿⢇⣾⣿⣿⠀</a:t>
            </a:r>
            <a:br/>
            <a:r>
              <a:t>⣿⣿⣿⡟⢕⢕⢕⣾⣿⣿⡟⢕⢕⢕⢕⢕⢕⢡⢇⢕⢕⢕⢕⢕⢕⢕⢕⢕⢕⢕⢕⢱⣿⣿⡇⢕⢕⢕⢕⢕⢝⢿⣿⣿⣷⢕⢿⣿⣿⣿⣿⣿⣿⣿⣿⣿⣿⣿⣿⣿⣿⣿⣿⢔⢔⢕⢕⢕⢕⢕⢕⢕⢕⢕⢕⢀⢔⢕⢕⠀⢀⢕⢕⢕⢕⠑⠀⢄⢔⠁⠕⠑⡕⢸⣿⣿⣷⣼⣿⣿⣿⣿⣿⣿⣿⣿⣿⣿⣿⣿⣿⣿⣿⣿⣿⣿⣿⣿⣿⣿⣿⣿⣿⣿⣿⣿⣜⢻⣿⣷⢅⣕⢜⠷⡜⢿⣿⣿⣿⣿⣿⣿⣿⣿⣿⡇⢕⢕⢕⢕⣱⡕⢕⡅⢔⢕⢕⢕⣼⣿⣿⣿⣿⡇⢕⢕⢕⢕⢕⣱⣿⣿⣿⣿⣿⣿⣿⣿⣿⣿⣿⣿⣿⣿⣿⣿⣿⣿⣿⣿⣿⣿⣿⣿⣿⣿⣿⣿⣿⣿⣿⣿⢏⢕⢕⢕⢕⢕⢕⢕⢕⢱⣿⣿⣿⣿⣿⣿⣿⣿⣿⣿⣿⢕⢕⢕⢱⣿⣿⣿⣿⣿⣿⣿⡟⢕⣾⣿⣿⣿⠀</a:t>
            </a:r>
            <a:br/>
            <a:r>
              <a:t>⣿⣿⢏⢕⢕⣵⣿⣿⣿⢟⢕⢕⢕⢕⢕⢕⢕⡞⢕⢕⢕⢕⢕⢕⢕⢕⢕⢕⢕⢕⢕⢸⣿⣿⣿⢕⢕⢕⢕⢕⠅⣜⠻⣿⣿⣇⢸⣿⣿⣿⣿⣿⣿⣿⢿⣿⣿⣿⣿⣿⣿⣿⣿⡷⢷⡷⢕⢕⢕⢕⢕⢕⢕⢕⢕⢕⢕⢕⢕⢕⢕⢕⢕⠕⠁⢀⢔⢕⢕⢕⢕⢄⢹⣔⢹⣿⣿⣿⣿⣿⣿⣿⣿⣿⣿⣿⣿⣿⣿⣿⣿⣿⣿⣿⣿⣿⣿⣿⣿⣿⣿⣿⣿⣿⣿⣿⣿⣷⡝⣽⣇⢱⣡⢜⢨⢇⢹⣿⣿⣿⣿⣿⣿⣿⣿⣷⢕⢕⢕⢱⣿⣿⢕⢇⢕⢕⢕⢱⣝⡟⢿⢿⡿⢕⢕⢕⢕⢕⣼⣿⣿⣿⣿⣿⣿⣿⣿⣿⣿⣿⣿⣿⣿⣿⣿⣿⣿⣿⣿⣿⣿⣿⣿⣿⣿⣿⣿⣿⣿⣿⣿⢟⢕⢕⢕⢕⢕⢕⢕⢕⢕⣿⣿⣿⣿⣿⣿⣿⣿⣿⣿⣿⡟⢕⢕⢕⣿⣿⣿⣿⣿⣿⣿⢋⢕⣾⣿⣿⣿⣿⠀</a:t>
            </a:r>
            <a:br/>
            <a:r>
              <a:t>⢟⢕⢕⣱⣾⣿⣿⣿⢏⢕⢕⢕⢕⢕⢕⢕⢱⢕⢕⢕⢕⢕⢕⢕⢕⢕⢕⢕⢕⢕⢕⢕⣿⣿⣯⡇⢕⢕⢕⠕⣼⣿⣧⡹⣿⣿⡕⣿⣿⣿⣿⣿⣿⣿⣧⡝⢻⣿⣿⣿⣿⣿⣿⣿⡕⢕⢕⢕⢕⢕⢕⢕⢕⢕⢕⢕⢕⢕⢕⢕⢕⢕⢕⢔⢕⢕⢕⢕⢱⣿⡇⢕⢸⣿⣾⣿⣿⣿⣿⣿⣿⣿⣿⣿⣿⣿⣿⣿⣿⣿⣿⣿⣿⣿⣿⣿⣿⣿⣿⣿⣿⣿⣿⣿⣿⣿⣿⣿⣿⣧⡝⡕⢺⣝⣷⣎⠇⢜⣿⣿⣿⣿⣿⣿⣿⣿⡕⢕⢕⣾⣿⡿⢐⢕⢕⢕⢕⢹⢽⠿⡿⣷⣧⢕⢕⢕⢕⢻⢿⢿⣿⣿⣿⣿⣿⣿⣿⣿⣿⣿⣿⣿⣿⣿⣿⣿⣿⣿⣿⣿⣿⣿⣿⣿⣿⣿⣿⣿⣿⣿⢇⢕⢕⢕⢕⢕⢕⢕⢕⠕⣾⣿⣿⣿⣿⣿⣿⣿⣿⣿⣿⣿⢇⢕⢕⣼⣿⣿⣿⣿⣿⣿⢇⢕⣾⣿⣿⣿⣿⣿⠀</a:t>
            </a:r>
            <a:br/>
            <a:r>
              <a:t>⢕⠕⣼⣿⣿⣿⡿⢇⢕⢕⢕⢕⢕⢕⢕⢕⡇⢕⢕⢕⢕⢕⢕⢕⢕⢕⢕⢕⢕⢕⢕⢕⢻⣿⣿⡕⢕⢕⢕⢤⣿⣿⣿⣷⣜⢻⣷⢜⣿⣿⣿⣿⣿⡿⢟⢕⢕⢕⢝⢻⢿⣿⣿⣿⣇⢑⠁⢕⢕⢕⢕⢕⢕⢕⢕⢕⢕⢕⢕⢕⢕⢕⢕⢕⢕⣕⡕⢕⣾⣿⣿⡕⢸⣿⣿⣿⣿⣿⣿⣿⣿⣿⣿⣿⣿⣿⣿⣿⣿⣿⣿⣿⣿⣿⣿⣿⣿⣿⣿⣿⣿⣿⣿⣿⣿⣿⣿⣿⣿⣿⣿⣮⣕⣻⣿⣿⣷⡕⡕⢿⣿⣿⣿⣿⣿⣿⣧⢕⢱⣿⣿⡇⢑⢕⢕⢱⣿⣷⣷⣧⣵⢕⢜⢕⢕⢜⢕⢕⢕⢕⢕⢕⢕⢝⢝⢝⢟⢟⢿⢿⢿⣿⣿⣿⣿⣿⣿⣿⣿⣿⣿⣿⣿⣿⣿⣿⣿⣿⡟⢕⢕⢕⢕⢕⢕⢕⢕⢕⠕⣼⣿⣿⣿⣿⣿⣿⣿⣿⣿⣿⣿⡟⢕⢕⢸⣿⣿⣿⣿⣿⡿⢕⢕⣾⣿⣿⣿⣿⣿⣿⠀</a:t>
            </a:r>
            <a:br/>
            <a:r>
              <a:t>⣡⣿⣿⣿⣿⡿⢕⢕⢕⢕⢕⢕⢕⢕⢕⢸⢕⢕⢕⢕⢕⢕⢕⢕⢕⢕⢕⢕⢕⢕⢕⢕⢸⣿⣿⡇⢕⢕⢕⣾⣿⣿⣿⣿⣿⣧⡝⢧⢹⣿⣿⣿⣿⣿⣿⣷⣶⣵⣅⠑⢕⢝⢻⢿⣿⣇⠐⠀⢕⢕⢕⢕⢕⢕⢕⢕⢕⢕⢕⢕⢕⢕⢕⢕⢜⣿⣿⣿⣿⣿⣿⣿⣼⣿⣿⣿⣿⣿⣿⣿⣿⣿⣿⣿⣿⣿⣿⣿⣿⣿⣿⣿⣿⣿⣿⣿⣿⣿⣿⣿⣿⣿⣿⣿⣿⣿⣿⣿⣿⣿⣿⣿⣿⣿⣿⣿⣿⣿⣧⡕⢻⣿⣿⣿⣿⣿⣿⡕⣿⣿⣿⢇⢕⢕⢱⣿⣿⣿⣿⣿⡟⢕⢕⣵⣿⣿⣿⣷⣷⣷⣧⣵⣵⣕⣕⣕⡕⢕⢕⢕⢕⢕⢕⢕⢜⢝⢝⢝⢝⢟⢟⢟⢟⢟⢟⢻⢿⢯⢕⢕⢕⢕⢕⢕⢕⢕⢕⢕⣼⢏⣿⣿⣿⣿⣿⣿⣿⣿⣿⣿⣿⢇⢕⢱⣿⣿⣿⣿⣿⡟⢕⢕⣾⣿⣿⣿⣿⣿⣿⣿⠀</a:t>
            </a:r>
            <a:br/>
            <a:r>
              <a:t>⣿⣿⣿⣿⢟⢕⢕⢕⢕⢕⢕⢕⢕⢕⢕⢇⢕⢕⢕⢕⢕⢕⢕⢕⢕⢕⢕⢕⢕⢕⢕⢕⢕⣿⣿⣧⢕⢕⣾⣿⣿⣿⣿⣿⣿⣿⣷⣜⢇⢻⣿⣿⣿⣿⣿⣿⣿⣿⣕⣀⣀⡁⢑⠑⠘⠝⢧⢔⠷⢾⠿⢿⡧⢕⢕⢕⢕⢕⢕⢕⢕⢕⠕⢕⣵⣿⣿⣿⣿⣿⣿⣿⣿⣿⣿⣿⣿⣿⣿⣿⣿⣿⣿⣿⣿⣿⣿⣿⣿⣿⣿⣿⣿⣿⣿⣿⣿⣿⣿⣿⣿⣿⣿⣿⣿⣿⣿⣿⣿⣿⣿⣿⣿⣿⣿⣿⣿⣿⣿⣿⣷⣿⣿⣿⣿⣿⣿⣷⡘⣿⡿⢕⢕⢱⣿⣿⣿⣿⣿⡟⢕⣵⣿⣿⣿⣿⣿⣿⣿⣿⣿⣿⣿⣿⣿⣿⣿⣿⣿⣿⣿⣷⣷⣷⣷⣷⣷⣷⣵⣵⣵⣵⣵⣵⣵⡵⢕⢕⢕⢕⢕⢕⢕⢕⢕⢕⢕⢱⢣⣾⣿⣿⣿⣿⣿⣿⣿⣿⣿⣿⡿⢕⢕⣼⣿⣿⣿⣿⡿⢕⢕⣾⣿⣿⣿⣿⣿⣿⣿⣿⠀</a:t>
            </a:r>
            <a:br/>
            <a:r>
              <a:t>⣿⣿⣿⢏⢕⢕⢕⢕⢕⢕⢕⢕⢕⢕⡞⢕⢕⢕⢕⢕⢕⢕⢕⢕⢕⢕⢕⢕⢕⢕⢕⢕⢕⣿⣿⣿⢕⢱⣿⣿⣿⣿⣿⣿⣿⣿⣿⣿⣾⣿⣿⣿⣿⣿⣿⣿⣿⣿⣿⣿⣿⣿⣿⣷⣦⣄⢀⠁⠁⠀⠕⢜⡅⢕⢕⠑⠑⠁⠁⠁⠀⢀⣴⣿⣿⣿⣿⣿⣿⣿⣿⣿⣿⣿⣿⣿⣿⣿⣿⣿⣿⣿⣿⣿⣿⣿⣿⣿⣿⣿⣿⣿⣿⣿⣿⣿⣿⣿⣿⣿⣿⣿⣿⣿⣿⣿⣿⣿⣿⣿⣿⣿⣿⣿⣿⣿⣿⣿⣿⣿⣿⣿⣿⣿⣿⣿⣿⣿⣷⣜⢇⢕⣱⣿⣿⣿⣿⣿⣿⣿⣿⣿⣿⣿⣿⣿⣿⣿⣿⣿⣿⣿⣿⣿⣿⣿⣿⣿⣿⣿⣿⣿⣿⣿⣿⣿⣿⣿⣿⣿⣿⣿⣿⣿⢏⢕⢕⢕⢕⢕⢕⢕⢕⢕⢕⢕⡡⢕⣿⣿⣿⣿⣿⣿⣿⣿⣿⣿⣿⣿⢇⢕⢱⣿⣿⣿⣿⡿⢕⢕⣾⣿⣿⣿⣿⣿⣿⣿⣿⣿⠀</a:t>
            </a:r>
            <a:br/>
            <a:r>
              <a:t>⣿⡿⢕⢕⢕⢕⢕⢕⢕⢕⢕⢕⢕⣾⢇⢕⢕⢕⢕⢕⢕⢕⢕⢕⢕⢕⢕⢕⢕⢕⢕⢕⢕⢿⣿⣿⢕⣾⣿⣿⣿⣿⣿⣿⣿⣿⣿⣿⣿⣿⣿⡿⣿⣿⣿⣿⣿⣿⣿⣿⣿⣿⣿⣿⣿⣿⣿⣷⣶⣤⣄⣀⢕⢥⣤⣤⣤⣴⣴⣶⣷⣿⣿⣿⣿⣿⣿⣿⣿⣿⣿⣿⣿⣿⣿⣿⣿⣿⣿⣿⣿⣿⣿⣿⣿⣿⣿⣿⣿⣿⣿⣿⣿⣿⣿⣿⣿⣿⣿⣿⣿⣿⣿⣿⣿⣿⣿⣿⣿⣿⣿⣿⣿⣿⣿⣿⣿⣿⣿⣿⣿⣿⣿⣿⣿⣿⣿⣿⣿⣷⣵⣾⣿⣿⣿⣿⣿⣿⣿⣿⣿⣿⣿⣿⣿⣿⣿⣿⣿⣿⣿⣿⣿⣿⣿⣿⣿⣿⣿⣿⣿⣿⣿⣿⣿⣿⣿⣿⣿⣿⣿⣿⡿⢇⢕⢕⢕⢕⢕⢕⢕⢕⢕⢕⢕⡱⢕⣾⣿⣿⣿⣿⣿⣿⣿⣿⣿⣿⣿⡟⢕⢱⣿⣿⣿⣿⡟⢕⢕⣾⣿⣿⣿⣿⣿⣿⣿⣿⣿⣿⠀</a:t>
            </a:r>
            <a:br/>
            <a:r>
              <a:t>⡿⢕⢕⢕⢕⢕⢕⢕⢕⢕⢕⢕⢸⡟⢕⢕⢕⢕⢕⢕⢕⢕⢕⢕⢕⢕⢕⢕⢕⢕⢕⢕⢕⣿⣿⣿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⡕⢕⣾⣿⣿⣿⣿⣿⣿⣿⣿⣿⣿⣿⡿⢕⢕⣾⣿⣿⣿⡿⢕⢕⣾⣿⣿⣿⣿⣿⣿⣿⣿⣿⣿⣿⠀</a:t>
            </a:r>
            <a:br/>
            <a:r>
              <a:t>⢕⢕⢕⢕⢕⢕⢕⢕⢕⢕⢕⢕⢭⢇⢕⢕⢕⢕⢕⢕⢕⢕⢕⢕⢕⢕⢕⢕⢕⢕⢕⢕⢕⢿⣿⡿⢸⣿⣿⣿⣿⣿⣿⣿⣿⡿⢛⢛⢟⢛⢛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⣿⣿⣿⣿⣿⣿⣿⣿⣿⣿⣿⣿⣿⣿⣿⣿⣿⣿⣿⣿⣿⣿⣿⣿⣿⣿⣿⣿⣿⣿⣿⣿⣿⣿⡟⢕⢕⢕⢕⢕⡵⢕⢕⢕⢕⢕⢕⢕⢅⢕⣾⣿⣿⣿⣿⣿⣿⣿⣿⣿⣿⣿⣿⢇⢕⢱⣿⣿⣿⡏⢕⢕⣾⣿⣿⣿⣿⣿⣿⣿⣿⣿⣿⣿⣿⠀</a:t>
            </a:r>
            <a:br/>
            <a:r>
              <a:t>⢕⢕⢕⢕⢕⢕⢕⢕⢕⢕⣱⢿⣿⢕⢕⢕⢕⢕⢕⢕⢕⢕⢕⢕⢕⢕⢕⢕⢕⢕⢕⢕⢕⢔⢿⡇⣿⣿⣿⣿⣿⣿⣿⣿⢄⢕⢕⢕⢕⠀⢿⡷⣿⣿⣿⣿⢿⣿⣿⣿⣿⠿⣿⣿⣿⣿⣿⣿⣿⣿⣿⣿⣿⣿⣿⣿⣿⣿⣿⣿⣿⣿⣿⣿⣿⣿⣿⣿⣿⣿⣿⣿⣿⣿⣿⣿⣿⣿⣿⣿⣿⣿⣿⣿⣿⣿⣿⣿⣿⣿⣿⣿⣿⣿⣿⣿⣿⣿⣿⣿⣿⣿⣿⣿⣿⣿⣿⣿⣿⣿⣿⣿⣿⣿⣿⣿⣿⣿⣿⣿⣿⣿⣿⣿⣽⣵⣕⣕⡑⠐⠁⢀⠀⠀⠀⠁⠈⠉⠙⠙⠝⠝⢝⢝⢝⢍⢏⢟⢻⠿⣿⣿⣿⣿⣿⣿⣿⣿⣿⣿⣿⣿⣿⣿⣿⣿⣿⣿⢏⢕⢕⢕⢕⣵⣿⢇⢕⢕⢕⢕⢕⢕⠕⢕⣾⣿⣿⣿⣿⣿⣿⣿⣿⣿⣿⣿⣿⡏⢕⢕⣾⣿⣿⡟⢕⢕⣾⣿⣿⣿⣿⣿⣿⣿⣿⣿⣿⣿⣿⣿⠀</a:t>
            </a:r>
            <a:br/>
            <a:r>
              <a:t>⢕⢕⢕⢕⢕⢕⢕⢕⢕⢡⡯⢑⡏⢕⢕⢕⢕⢕⢕⢕⢕⢕⢕⢕⢕⢕⢕⢕⢕⢕⢕⢕⢕⢔⢌⢇⣿⣿⣿⣿⣿⣿⠀⠀⢕⢕⢕⢕⢕⢕⠔⢕⢕⢕⢕⢕⢔⠀⠀⠀⣿⣿⣿⣏⣿⣿⣿⣿⣿⣿⣿⣿⣿⣿⣿⣿⣿⣿⣿⣿⣿⣿⣿⣿⣿⣿⣿⣿⣿⣿⣿⣿⣿⣿⣿⣿⣿⣿⣿⣿⣿⣿⣿⣿⣿⣿⣿⣿⣿⣿⣿⣿⣿⣿⣿⣿⣿⣿⣿⣿⣿⣿⣿⣿⣿⣿⣿⣿⣿⣿⣿⣿⣿⣿⣿⣿⣿⣿⣿⣿⣿⣿⣿⡿⢟⢟⢏⢝⢕⢔⢕⢕⢕⢕⢕⢕⢕⢔⢔⢔⢔⢄⢄⢄⢀⢁⢁⠑⠑⠕⢜⢽⣻⠿⣿⣿⣿⣿⣿⣿⣿⣿⣿⣿⣿⣿⡿⢇⢕⢕⣑⣵⣿⣿⢇⢕⢕⢕⢕⢕⢕⢱⢕⣼⣿⣿⣿⣿⣿⣿⣿⣿⣿⣿⣿⣿⢏⢕⢕⣼⣿⣿⢏⢕⢱⣿⣿⣿⣿⣿⣿⣿⣿⣿⣿⣿⣿⣿⣿⣿⠀</a:t>
            </a:r>
            <a:br/>
            <a:r>
              <a:t>⢕⢕⢕⢕⢕⢕⢕⢕⢱⣿⡧⣵⢇⢕⢕⢕⢕⢕⢕⢕⢕⢑⢕⢕⢕⢕⢕⢕⢕⢕⢕⢕⢕⢕⢕⢸⣿⣿⣿⣿⣿⣿⣆⠌⢕⢕⢕⢕⢕⢕⢕⢕⢕⢕⢕⢕⢕⢕⢕⠈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⠕⢕⠑⣑⣾⣧⣧⣶⣴⣄⣅⡁⢙⠟⠿⢿⣿⣿⣿⣿⣿⣿⣿⢟⢕⠕⣱⣾⣿⣿⣿⢏⢕⢕⢕⢕⢕⢕⣵⢇⣼⣿⣿⣿⣿⣿⣿⣿⣿⣿⣿⣿⣿⡟⢕⢕⣼⣿⣿⢏⢕⢱⣿⣿⣿⣿⣿⣿⣿⣿⣿⣿⣿⣿⣿⣿⣿⣿⠀</a:t>
            </a:r>
            <a:br/>
            <a:r>
              <a:t>⢕⢕⢕⢕⢕⢕⢕⢕⣿⣏⢐⡿⢕⢕⢕⢕⢕⢕⢕⢕⠔⢕⢕⢕⢕⢕⢕⢕⢕⢕⢕⢕⢕⢕⢕⢸⣿⣿⣿⣿⣿⣿⣿⣿⣿⣶⣥⣑⣤⣅⠑⠕⢕⢕⢕⢕⢕⢕⢅⠸⣀⣠⣿⡿⠿⢿⣿⣿⣿⣿⣿⣿⣿⣿⣿⣿⣿⣿⣿⣿⣿⣿⣿⣿⣿⣿⣿⣿⣿⣿⣿⣿⣿⣿⣿⣿⣿⣿⣿⣿⣿⣿⣿⣿⣿⣿⣿⣿⣿⣿⣿⣿⣿⣿⣿⣿⣿⣿⣿⣿⣿⣿⣿⣿⣿⣿⣿⣿⣿⣿⣿⣿⣿⣿⣿⣿⣿⣿⣿⣿⣿⣿⡝⢕⢕⢱⣕⣇⣵⢕⠵⠕⠕⠕⠕⠅⠕⠵⠅⠴⠷⠱⢰⢾⣿⣿⣿⣿⣿⣿⣿⣿⣿⣿⣿⣷⣦⣴⣌⣙⢛⠻⢿⡿⢕⣱⣷⣿⣿⣿⣿⣿⢏⢕⢕⢕⢕⢕⣵⣿⣿⢕⣿⣿⣿⣿⢿⣿⣿⣿⣿⣿⣿⣿⡟⢕⢕⢱⣿⡿⢇⢕⣱⣿⣿⣿⣿⡿⣿⣿⣿⣿⣿⣿⣿⣿⣿⣿⣿⣿⠀</a:t>
            </a:r>
            <a:br/>
            <a:r>
              <a:t>⢕⢕⢕⢕⢕⢕⢕⣾⢟⢱⣼⡇⢕⢕⢕⢕⢕⢕⢕⢑⢕⢕⢕⢕⢕⢕⢕⢕⢕⢕⢕⢕⢕⢕⢕⢸⣿⣿⣿⣿⣿⣿⣿⣿⣾⣿⣿⣷⣿⡟⢕⢕⢕⢕⢕⢕⢕⢕⢕⢕⢕⢕⢔⢌⢡⣶⣾⣿⣿⣿⣿⣿⣿⣿⣿⣿⣿⣿⣿⣿⣿⣿⣿⣿⣿⣿⣿⣿⣿⣿⣿⣿⣿⣿⣿⣿⣿⣿⣿⣿⣿⣿⣿⣿⣿⣿⣿⣿⣿⣿⣿⣿⣿⣿⣿⣿⣿⣿⣿⣿⣿⣿⣿⣿⣿⣿⣿⣿⣿⣿⣿⣿⣿⣿⣿⣿⣿⣿⣿⣿⣿⣟⣛⠑⣑⢈⢁⢀⠀⠀⠀⠀⠀⠀⠀⠀⠀⠀⠀⠀⠀⠀⠀⠀⠀⠁⠉⠙⠛⠻⠿⢿⣿⣿⣿⣿⣿⣿⣿⣿⣿⣷⣦⣅⣙⢟⢿⣿⣿⣿⡿⢇⢕⢕⢕⢕⣵⣿⣿⣿⡏⢸⣿⣿⣿⢇⢕⣿⣿⣿⣿⣿⣿⣿⢕⢕⢕⣿⢟⢕⢕⣼⣿⣿⣿⡿⢏⣾⣿⣿⣿⣿⣿⣿⣿⣿⣿⣿⣿⢟⠀</a:t>
            </a:r>
            <a:br/>
            <a:r>
              <a:t>⢕⢕⢕⢕⢕⢕⢞⢕⢕⢘⣽⡇⢕⢕⢕⢕⢕⢕⢕⢄⢕⢕⢕⢕⢕⢕⢕⢕⢕⢕⢕⢕⢕⢕⢕⢸⣿⣿⣿⣿⣿⣿⣿⣿⣿⣿⣿⣿⣿⣿⣷⣿⣿⣿⣶⣶⣤⣥⡑⠑⠕⠕⠕⠕⠀⣽⣿⣿⣿⣿⣿⣿⣿⣿⣿⣿⣿⣿⣿⣿⣿⣿⣿⣿⣿⣿⣿⣿⣿⣿⣿⣿⣿⣿⣿⣿⣿⣿⣿⣿⣿⣿⣿⣿⣿⣿⣿⣿⣿⣿⣿⣿⣿⣿⣿⣿⣿⣿⣿⣿⣿⣿⣿⣿⣿⣿⣿⣿⣿⣿⣿⣿⣿⣿⣿⣿⣿⣿⣿⣿⣿⣿⣿⡿⠟⠋⠁⠀⠀⠀⠀⠀⠀⠀⠀⠀⠀⠀⠀⠀⠀⠀⠀⠀⠀⠀⠀⠀⠀⠀⠀⠀⠀⠈⠙⠙⠟⠿⢿⣿⣿⣿⣿⣿⣿⣿⣷⣧⣌⢙⢕⢕⢕⣱⣾⣿⣿⣿⣿⣿⣧⢸⣿⣿⢇⢕⢕⢿⣿⣿⣿⣿⣿⢇⢕⢕⢱⢏⢕⢕⣼⣿⣿⡿⢟⢡⣾⣿⣿⣿⣿⣿⣿⣿⣿⣿⣿⡿⢇⢕⠀</a:t>
            </a:r>
            <a:br/>
            <a:r>
              <a:t>⢕⢕⢕⢕⢕⢔⢕⢕⢕⠃⣿⢕⢕⢕⢕⢕⢕⢕⠀⢕⢕⢕⢕⢕⢕⢕⢕⢕⢕⢕⢕⢕⢕⢕⠕⢸⣿⣿⣿⣿⣿⣿⣿⣿⣿⣿⣿⣿⣿⣿⣿⣿⣿⣿⣿⣿⣿⣿⣿⣿⣿⣶⣶⣷⣾⣿⣿⣿⣿⣿⣿⣿⣿⣿⣿⣿⣿⣿⣿⣿⣿⣿⣿⣿⣿⣿⣿⣿⣿⣿⣿⣿⣿⣿⣿⣿⣿⣿⣿⣿⣿⣿⣿⣿⣿⣿⣿⣿⣿⣿⣿⣿⣿⣿⣿⣿⣿⣿⣿⣿⣿⣿⣿⣿⣿⣿⣿⣿⣿⣿⣿⣿⣿⣿⣿⣿⣿⣿⣿⣿⢿⠋⢁⢀⣀⣄⣠⣤⣤⣴⣴⣶⣶⣷⣷⣦⠖⢦⣴⣤⣄⣄⣀⢀⠀⠀⠀⠀⠀⠀⠀⠀⠀⠀⠀⠀⠀⠀⠀⠀⠁⠉⠙⠛⠻⠿⢿⡿⢏⢕⣕⣵⣧⣝⣟⢿⣿⣿⣿⣿⣿⢸⣿⡟⢅⢕⢕⢸⣿⣿⣿⣟⢕⠕⢕⢕⢕⢕⢕⣾⣿⣿⢏⢕⢱⣿⣿⣿⣿⣿⣿⣿⣿⣿⣿⣿⢟⢕⢕⢕⠀</a:t>
            </a:r>
            <a:br/>
            <a:r>
              <a:t>⢕⢕⢕⢕⢕⢕⢕⢕⢕⣏⣿⢕⢕⢕⢕⢕⢕⢕⢔⢕⢕⢕⢕⢕⢕⢕⢕⢕⢕⢕⢕⢕⢕⢕⢔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⣾⣿⣿⣿⣿⣿⣿⣿⣿⣿⣿⣿⣿⣿⡿⠃⠀⠀⠙⠻⢿⣿⣿⡿⠿⠐⠀⠀⠀⠀⠀⠀⠀⠀⠀⠀⠀⠀⠀⠀⠀⠀⠀⠀⠀⠀⠀⠁⠀⠘⠻⢿⣿⣿⣿⣿⣿⣿⣿⣿⣿⡕⣿⢇⢕⢕⢕⢕⢹⣿⢻⡅⢕⢕⢕⢕⢕⢕⣾⣿⡟⢕⢕⢱⣿⣿⣿⣿⣿⣿⣿⣿⣿⣿⣿⢏⢕⢕⢕⢕⠀</a:t>
            </a:r>
            <a:br/>
            <a:r>
              <a:t>⢕⢕⢕⢕⢕⢕⢕⢕⢕⢸⡏⢕⢕⢕⢕⢕⢕⠀⢕⢕⢕⢕⢕⢕⢕⢕⢕⢕⢕⢕⢕⢕⢕⢕⢕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⠁⠙⠛⠿⣿⣿⣿⣿⣿⣧⢸⢕⢕⢕⢕⢕⢕⢜⢗⢕⢕⢕⢕⢕⢕⣾⡟⢕⢕⢕⣱⣿⣿⣿⣿⣿⣿⣿⣿⣿⣿⡿⢕⢕⢕⢕⢕⢱⠀</a:t>
            </a:r>
            <a:br/>
            <a:r>
              <a:t>⢕⢕⢕⢕⢕⢕⢕⢕⢕⢸⣿⢕⢕⢕⢕⢕⢕⢄⢕⢕⢕⢕⢕⢕⢕⢕⢕⢕⢕⢕⢕⢕⠑⢅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⠀⢀⠀⠀⠀⠀⠀⠀⠀⠀⠀⠀⠀⠀⠀⠀⠀⠀⠀⠀⠀⠀⠀⠀⠀⠀⠀⠀⠀⠀⠀⠀⠀⠀⠀⠈⠙⠻⢿⢇⢕⢕⢕⢕⢕⢕⢕⢕⢕⢕⢕⢕⢕⢕⡞⢕⢕⢕⢕⠱⣿⣿⣿⣿⣿⣿⣿⣿⣿⣿⢏⢕⢕⢕⢕⢕⢕⣾⠀</a:t>
            </a:r>
            <a:br/>
            <a:r>
              <a:t>⢕⢕⢕⢕⢕⢕⢕⢕⢕⢼⣿⢕⢕⢕⢕⢕⢕⢕⢕⢕⢕⢕⢕⢕⢕⢕⢕⢕⢕⢕⢑⢔⢕⠑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⠁⠐⠀⠀⠀⠀⠀⠀⠀⠀⠀⠀⠀⠀⠀⠀⠀⠀⠀⠀⠀⠀⠀⠀⠀⠀⠀⠀⠀⠀⠀⠀⠐⣴⡐⢄⣄⢀⢀⠁⠁⠑⠕⢕⢕⢕⢕⢕⢕⢕⢕⢕⢕⢕⢕⢕⢕⢕⢕⢕⠿⣿⣿⣿⣿⣿⣿⣿⣿⢏⢕⢕⢕⢕⢕⢑⣿⣿⠀</a:t>
            </a:r>
            <a:br/>
            <a:r>
              <a:t>⢕⢕⢕⢕⢕⢕⢕⢕⢕⢸⣿⢕⢕⢕⢕⢕⢀⢕⢕⢕⢕⢕⢕⢕⢕⢕⢕⠕⢁⢔⢕⢕⢕⢄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⠀⠀⠀⠀⠀⠀⠀⠀⠀⠀⠀⠀⠀⠀⠀⠀⠀⠀⠀⠀⠀⠀⠀⠀⠀⠀⠀⠀⠀⠀⠀⢔⢀⠀⠀⠀⠀⠀⠀⠀⠈⠱⣽⡟⢕⢕⢕⢕⢕⢕⢔⢕⢕⢕⢕⢕⢕⢕⢕⢕⢕⢕⢕⢕⢕⢑⢕⠀⣸⣿⣿⣿⣿⣿⡿⢕⢕⢕⢕⢕⢕⢱⣿⣿⣿⠀</a:t>
            </a:r>
            <a:br/>
            <a:r>
              <a:t>⢕⢕⢕⢕⢕⢕⢕⢕⢕⢸⣿⡕⢕⢕⢕⢕⢕⢕⢕⢕⢕⢕⢕⢕⢕⠕⢁⢔⢕⢕⢕⢕⢕⢕⢕⢕⢿⣿⣿⣿⣿⣿⣿⣿⣿⣿⣿⣿⣿⣿⣿⣿⣿⣿⣿⣿⣿⣿⣿⣿⣿⣿⣿⣿⣿⣿⣿⣿⣿⣿⣿⣿⣿⣿⣿⣿⣿⣿⣿⣿⣿⣿⣿⣿⣿⣿⣿⣿⣿⣿⣿⣿⣿⣿⣿⣿⣿⣿⢻⣿⣿⣿⣿⣿⣿⣿⣿⣿⣿⣿⣿⣿⣿⣿⣿⣿⣿⣿⣿⣿⣿⣿⣿⣿⣿⣿⣿⣿⣿⣿⣿⣿⣿⣿⣿⣿⣿⣿⣿⣿⣿⣿⣿⣿⣿⣿⣿⣿⣿⣿⣿⡇⠀⠀⢔⢔⢔⢄⠀⠀⠀⠀⠀⠀⢀⢀⠀⠀⠀⠀⠀⠀⠁⠀⠀⠀⠀⠀⠀⠀⠀⠀⠀⠀⠀⢔⢕⢕⢔⢀⠀⠀⠀⠀⠀⠀⠁⢝⢕⢕⢕⢕⢕⢕⢕⢕⢕⢕⢕⢕⢕⢕⢕⢕⢕⢕⢕⢕⢕⢕⢕⢕⢱⣿⣿⣿⣿⣿⢟⢕⢕⢕⢕⢕⢕⢱⣿⣿⣿⣿⠀</a:t>
            </a:r>
            <a:br/>
            <a:r>
              <a:t>⢕⢕⢕⢕⢕⢕⢕⢕⢕⢔⣿⡇⢕⢕⢕⠁⢕⢕⢕⢕⢕⢕⢕⠕⢅⢕⢕⢕⢕⢕⢕⢕⢕⢕⢕⢕⢸⣿⣿⣿⣿⣿⣿⣿⣿⣿⣿⣿⣿⣿⣿⣿⣿⣿⣿⣿⣿⣿⣿⣿⣿⣿⣿⣿⣿⣿⣿⣿⣿⣿⣿⣿⣿⣿⣿⣿⣿⣿⣿⣿⣿⣿⣿⣿⣿⣿⣿⣿⣿⣿⣿⣿⣿⣿⣿⣿⣿⣿⣦⢰⡀⣸⣿⣿⣿⣿⣿⣿⣿⣿⣿⣿⣿⣿⣿⣿⣿⣿⣿⣿⣿⣿⣿⣿⣿⣿⣿⣿⣿⣿⣿⣿⣿⣿⣿⣿⣿⣿⣿⣿⣿⣿⣿⣿⣿⣿⣿⣿⣿⣿⣿⢕⠀⠀⢔⢅⢁⢀⠀⠀⠀⠀⠀⢄⢕⢕⠀⠀⠀⠀⠀⠀⠀⠐⠀⠀⠀⠀⠀⠀⠀⠀⠀⠀⢠⣕⢕⢕⢕⢕⢄⠀⠀⠀⠀⠀⠀⠀⠕⢕⢕⢕⢕⢕⢕⢕⢕⢕⢕⢕⢕⢕⢕⢕⢕⢕⢕⢕⢕⢕⢕⢑⣿⣿⣿⣿⣿⢏⢕⢕⢕⢕⢕⢕⣱⣿⣿⣿⣿⣿⠀</a:t>
            </a:r>
            <a:br/>
            <a:r>
              <a:t>⢕⢕⢕⢕⢕⢕⢕⢕⢕⢕⣻⣧⢕⢕⢕⢔⢕⢕⢕⢕⢕⠕⢅⢕⢕⢕⢕⢕⢕⢕⢕⢕⠁⢕⢕⢕⢕⣿⣿⣿⣿⣿⣿⣿⣿⣿⣿⣿⣿⣿⣿⣿⣿⣿⣿⣿⣿⣿⣿⣿⣿⣿⣿⣿⣿⣿⣿⣿⣿⣿⣿⣿⣿⣿⣿⣿⣿⣿⣿⣿⣿⣿⣿⣿⣿⣿⣿⣿⣿⣿⣿⣿⣿⣿⣿⣿⣿⣿⢑⣸⣿⣿⣿⣿⣿⣿⣿⣿⣿⣿⣿⣿⣿⣿⣿⣿⣿⣿⣿⣿⣿⣿⣿⣿⣿⣿⣿⣿⣿⣿⣿⣿⣿⣿⣿⣿⣿⣿⣿⣿⣿⣿⣿⣿⣿⣿⣿⣿⣿⣿⣿⡇⣴⣷⣷⣧⢕⢕⢕⠀⠀⠀⠀⠑⠑⠁⠀⠀⠀⠀⠀⠀⠀⠀⠀⠀⠀⠀⠀⠀⠀⠀⠀⢄⣿⣿⣷⣕⢕⢕⢕⢔⠀⠀⠀⠀⠀⠀⠀⠕⢕⢕⢕⢕⢕⢕⢕⢕⢕⢕⢕⢕⢕⢕⢕⢕⢕⢕⢕⢕⢕⢱⡿⣯⣿⡟⢕⢕⢕⢕⢕⢕⢕⣼⣿⣿⣿⣿⡿⢕⠀</a:t>
            </a:r>
            <a:br/>
            <a:r>
              <a:t>⢕⢕⢕⢕⢕⢕⢕⢕⢕⢕⢸⣿⢕⢕⢕⢕⢕⢕⢕⠑⢄⢕⢕⢕⢕⢕⢕⢕⢕⢕⢕⢕⢄⢕⢕⢕⢕⢸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⡌⠙⠝⢝⠕⢕⢔⢄⢀⠀⠀⠀⠀⠀⠀⠀⠀⠀⠀⠀⠀⠀⠀⠀⠀⠀⠀⠀⠀⠀⣰⣿⣿⣿⣿⣿⣧⡕⠕⠀⠀⠀⠀⠀⠀⠀⠀⠀⠁⢕⢕⢕⢕⢕⢕⢕⢕⢕⢕⢕⢕⢕⢕⢕⢕⢕⢕⢕⢑⢞⣼⣿⢏⢕⢕⢕⢕⢕⢕⢱⣾⣿⣿⣿⣿⡿⣕⢕⠀</a:t>
            </a:r>
            <a:br/>
            <a:r>
              <a:t>⢕⢕⢕⢕⢕⢕⢕⢕⢕⢕⢕⣿⡇⢕⢕⢕⢕⠕⢄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⠀⠀⠀⢕⢕⢕⢕⢕⢔⢄⢀⢀⠀⠀⠀⢀⠀⠀⠀⠀⠀⠀⢀⠀⠀⠀⢀⣵⣿⣿⣿⣿⣿⣿⡿⠑⠀⠀⠀⠀⠀⠀⠀⠀⢀⢄⢔⢕⢕⢕⢕⢕⢕⢕⢕⢕⢕⢕⢕⢕⢕⢕⢕⢕⢕⡵⣵⣿⡿⢇⢕⢕⢕⢕⢕⢕⣡⣿⣿⣿⣿⣿⡟⣱⣿⣿⠀</a:t>
            </a:r>
            <a:br/>
            <a:r>
              <a:t>⢕⢕⢕⢕⢕⢕⢕⢕⢕⢕⢕⢹⣇⢕⢕⠕⢅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⡝⠟⢿⣿⣿⣿⣧⠀⠀⠀⢕⢕⢕⢕⢕⢕⢕⢕⢕⢕⠀⠀⢕⢕⢔⢄⢔⢔⢔⠀⠀⢀⣴⣿⣿⣿⣿⣿⣿⡿⠏⠀⠀⠀⢀⠀⢀⢀⢄⢔⢕⢕⢕⢕⢕⢕⢕⢕⢕⢕⢕⢕⢕⢕⢕⢕⢕⢕⢕⢕⡱⣪⣾⣿⡿⢕⢕⢕⢕⢕⢕⢕⣼⣿⣿⣿⣿⣿⢏⢜⢻⠿⢿⠀</a:t>
            </a:r>
            <a:br/>
            <a:r>
              <a:t>⢕⢕⢕⢕⢕⢕⢕⢕⢕⢕⢕⢑⣿⢕⢕⢕⢕⢕⢕⢕⢕⢕⢕⢕⢕⢕⢕⢕⢕⢕⢕⠁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⣄⢁⠙⠟⢿⣧⡀⠀⢀⣅⢕⢕⢕⢕⢕⢕⠕⠁⠀⠀⠁⠑⠕⢺⣷⡕⠀⢀⣴⣾⣿⣿⣿⣿⣿⡿⠟⠅⢀⢄⡔⠕⣔⡕⢕⠕⢕⢕⢕⢕⢕⢕⢕⢕⢕⢕⢕⢕⡕⢕⢕⢕⢕⢕⢕⢕⢱⢞⣴⣿⣿⢏⢕⢕⢕⢕⢕⢕⢱⣿⣿⣿⣿⣿⣿⢏⢕⢕⢕⢕⢕⠀</a:t>
            </a:r>
            <a:br/>
            <a:r>
              <a:t>⢕⢕⢕⢕⢕⢕⢕⢕⢕⢕⢕⢕⢜⡇⢕⢕⢕⢕⢕⢕⢕⢕⢕⢕⢕⢕⢕⢕⢕⢕⢁⢔⢕⢕⢕⢕⢕⢕⢕⢕⢕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⣄⢀⠁⠑⠀⠕⢔⢜⢕⢧⢕⢁⠀⠀⠀⠀⠀⠀⠀⠀⢀⣨⣵⣷⣿⣿⣿⣿⣿⣿⡿⢏⣱⣴⣷⣿⣿⣿⣿⣿⣽⢕⢕⢕⢕⢕⢕⢕⢕⢕⢕⢕⢕⣱⣿⣿⡗⢕⢕⢕⢕⢕⢕⣱⣿⣿⡿⢏⢕⢕⢕⢕⢕⢕⣵⣿⣿⣿⣿⣿⣿⢇⢕⢕⢕⢕⢕⢕⠀</a:t>
            </a:r>
            <a:br/>
            <a:r>
              <a:t>⢕⢕⢕⢕⢕⢕⢕⢕⢕⢕⢕⠑⢄⢣⢕⠕⢕⢕⢕⢕⢕⢕⢕⢕⢕⢕⢕⢕⠕⢅⢕⢕⢕⢕⢕⢕⢕⢕⢕⢕⢕⢕⢹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⣷⣴⣀⠀⠀⠁⠑⠕⠄⠑⢀⢀⣀⣄⣠⣴⣷⣿⣿⣿⣿⣿⣿⣿⣿⣿⣿⣿⣾⣿⣿⣿⣿⣿⣿⣿⣿⡿⢝⢕⢕⢕⢕⢕⢕⢕⢕⢕⢕⣱⣿⣿⣿⣿⢕⢕⢕⠕⢕⣱⣾⡿⢻⡿⢕⢕⢕⢕⢕⢕⢕⣾⣿⣿⣿⣿⣿⡿⢕⢕⢕⢕⢕⣵⣷⣵⠀</a:t>
            </a:r>
            <a:br/>
            <a:r>
              <a:t>⢕⢕⢕⢕⢕⢕⢕⢕⢕⢕⢑⢔⢕⢕⢇⢔⢕⢕⢕⢕⢕⢕⢕⢕⢕⢕⢕⢑⢕⢕⠕⢕⢕⢕⢕⢕⢕⢕⢕⢕⢕⢕⢕⢜⣿⣿⣿⣿⣿⣿⣿⣿⣿⣿⣿⣿⣿⣿⣿⣿⣿⣿⣿⣿⣿⣿⣿⣿⣿⡇⢕⣻⣿⣿⣿⣿⣿⣿⣿⣿⣿⣿⣿⣿⣿⣿⣿⣿⣿⣿⣿⣿⣿⣿⣿⣿⣿⣿⣿⣿⣿⣿⣿⣿⣿⣿⣿⣿⣿⣿⣿⣿⣿⣿⣿⣿⣿⣿⣿⣿⣿⣿⣿⣿⣿⣿⣿⣿⣿⣿⣿⣿⣿⣿⣿⣿⣿⣿⣿⣿⣿⣿⣿⣿⣿⣿⣿⣿⣿⣿⣿⣿⣿⣿⣿⣿⣿⣧⡄⠀⠀⢀⠀⠈⢝⢟⢿⢿⣿⣿⣿⣿⣿⣿⣿⣿⣿⣿⣿⣿⣿⣿⣿⣿⣿⣿⣿⣿⣿⣿⢏⢕⢕⢕⢕⢕⢕⢕⢕⢕⢕⣵⣿⣿⣿⣿⡿⢇⢕⢕⢕⢕⣵⣿⢿⢑⡾⢕⢕⢕⢕⢕⢕⣵⣿⣿⣿⣿⣿⣿⡿⢕⢕⢕⢕⢕⣿⢿⢟⢝⠀</a:t>
            </a:r>
            <a:br/>
            <a:r>
              <a:t>⢕⢕⢕⢕⢕⢕⢕⢕⢕⢅⢕⢕⢕⢕⢕⢕⠑⢕⢕⢕⢕⢕⢕⢕⢕⢕⢕⢕⢕⢕⢄⢕⢕⢕⢕⢕⢕⢕⢕⢕⢕⢕⢕⢕⢹⣿⣿⣿⣿⣿⣿⣿⣿⣿⣿⣿⣿⣿⣿⣿⣿⣿⣿⣿⣿⣿⣿⣿⣿⢇⢕⣿⣿⣿⣿⣿⣿⣿⣿⣿⣿⣿⣿⣿⣿⣿⣿⣿⣿⣿⣿⣿⣿⣿⣿⣿⣿⣿⣿⣿⣿⣿⣿⣿⣿⣿⣿⣿⣿⣿⣿⣿⣿⣿⣿⣿⣿⣿⣿⣿⣿⣿⣿⣿⣿⣿⣿⣿⣿⣿⣿⣿⣿⣿⣿⣿⣿⣿⣿⣿⣿⣿⣿⣿⣿⣿⣿⣿⣿⣿⣿⣿⣿⣿⣿⣿⣿⣿⡿⣆⣵⣿⣷⢔⢀⢔⢶⣵⣵⣿⣿⣿⣿⣿⣿⣿⣿⣿⣿⣿⣿⣿⣿⣿⣿⣿⣿⡿⢟⢕⢕⢕⢕⢕⢕⢕⢕⢕⢕⣵⣿⣿⣿⣿⣿⡿⢇⢕⢕⢕⣵⣿⡿⡕⠕⢨⢕⢕⢕⢕⢕⣱⣾⣿⣿⣿⣿⣿⣿⡟⢕⢕⢕⢕⢕⢕⢕⢕⢕⢕⠀</a:t>
            </a:r>
            <a:br/>
            <a:r>
              <a:t>⢕⢕⢕⢕⢕⢕⢕⠕⢔⢕⢕⢕⢕⢕⢕⢜⢕⢕⢕⢕⢕⢕⢕⢕⢕⢕⢕⢕⢕⢕⢕⢕⢕⢕⢕⢕⢕⢕⢕⢕⢕⢕⢕⢕⢕⢹⣿⣿⣿⣿⣿⣿⣿⣿⣿⣿⣿⣿⣿⣿⣿⣿⣿⣿⣿⣿⣿⣿⣿⣇⢕⢹⣿⣿⣿⣿⣿⣿⣿⣿⣿⣿⣿⣿⣿⣿⣿⣿⣿⣿⣿⣿⣿⣿⣿⣿⣿⣿⣿⣿⣿⣿⣿⣿⣿⣿⣿⣿⣿⣿⣿⣿⣿⣿⣿⣿⣿⣿⣿⣿⣿⣿⣿⣿⣿⣿⣿⣿⣿⣿⣿⣿⣿⣿⣿⣿⣿⣿⣿⣿⣿⣿⣿⣿⠛⠛⢍⢅⢏⢙⠻⠿⣿⣿⣿⡿⣿⣿⣾⣿⡻⣟⢷⣟⣣⣴⣿⣿⣿⣿⣿⣿⣿⣿⣿⣿⣿⣿⣿⣿⣿⣿⣿⣿⣿⡿⢏⢕⢕⢕⢕⢕⢕⢕⢕⠕⣵⣾⣿⣿⣿⣿⣿⡿⢏⢕⢜⢕⣵⣿⣿⣿⢝⢕⢔⢕⢕⢕⢕⣱⣿⣿⣿⣿⣿⣿⣿⣿⢏⢕⢕⢕⢵⢷⢕⢕⢕⢕⢕⢕⠀</a:t>
            </a:r>
            <a:br/>
            <a:r>
              <a:t>⢕⢕⢕⢕⢕⢕⢕⢔⢕⢕⢕⢕⢕⢕⢕⢕⢕⢕⢕⢕⢕⢕⢕⢕⢕⢑⢕⢕⢕⢕⢕⡑⢕⢀⢕⢕⢕⢕⢕⢕⢕⢕⢕⢕⢕⢕⢜⣿⣿⣿⣿⣿⣿⣿⣿⣿⣿⣿⣿⣿⣿⣿⣿⣿⣿⣿⣿⣿⣿⣿⣗⡕⢜⢻⣿⣿⣿⣿⣿⣿⣿⣿⣿⣿⣿⣿⣿⣿⣿⣿⣿⣿⣿⣿⣿⣿⣿⣿⣿⣿⣿⣿⣿⣿⣿⣿⣿⣿⣿⣿⣿⣿⣿⣿⣿⣿⣿⣿⣿⣿⣿⣿⣿⣿⣿⣿⣿⣿⣿⣿⣿⣿⣿⣿⣿⣿⣿⣿⣿⣿⣿⣿⡿⢕⢕⢕⢕⢕⢕⢕⢕⢕⢔⢄⢅⢄⢙⢛⢛⢛⠿⠿⢛⢛⢻⠯⣽⢿⣿⣿⣿⣿⣿⣿⣿⣿⣿⣿⣿⣿⣿⣿⣿⢟⡝⢕⢕⢕⢕⢕⢕⢕⢕⣱⣵⣿⣿⣿⣿⣿⣿⡿⢏⢕⢕⢕⣱⣾⣿⣿⢏⢔⢕⠑⢕⢕⢕⠡⣮⣿⣿⣿⣿⣿⣿⣿⣿⠇⠕⢕⢕⢕⢕⢕⢕⢕⢕⣕⢱⠵⠀</a:t>
            </a:r>
            <a:br/>
            <a:r>
              <a:t>⢕⢕⢕⢕⢕⢅⢕⢕⢕⢕⢕⢕⢕⢕⢕⢕⢕⢕⢕⢕⢕⢕⢕⢕⢕⢕⢕⢕⢕⢁⢕⢦⢕⢕⢠⢕⢕⢕⢕⢕⢕⢕⢕⢕⢕⢕⢕⢜⢿⣿⣿⣿⣿⣿⣿⣿⣿⣿⣿⣿⣿⣿⣿⣿⣿⣿⣿⣿⣿⣿⣿⣷⣇⢕⢕⢝⢿⣿⣿⣿⣿⣿⣿⣿⣿⣿⣿⣿⣿⣿⣿⣿⣿⣿⣿⣿⣿⣿⣿⣿⣿⣿⣿⣿⣿⣿⣿⣿⣿⣿⣿⣿⣿⣿⣿⣿⣿⣿⣿⣿⣿⣿⣿⣿⣿⣿⣿⣿⣿⣿⣿⣿⣿⣿⣿⣿⣿⣿⣿⣿⣿⣿⡟⢕⢕⢕⢕⢕⢕⢕⢕⢕⢕⢕⢕⢕⢕⢕⢕⢕⢕⢕⢕⢕⣐⣤⣽⣗⣿⣿⣿⣿⣿⣿⣿⣿⣿⣿⣿⣿⡿⢟⢕⢕⢕⢕⢕⢕⢕⢕⣱⣵⣿⣿⣿⣿⣿⣿⣿⢿⢏⢕⢕⢕⣱⣾⡿⣿⣿⢫⢕⢕⢕⢕⢕⢕⢕⡵⣿⣿⣿⣿⣿⣿⣿⣿⢇⢕⢕⠀⠀⠀⠁⠁⠁⢔⢔⢔⢕⢕⠀</a:t>
            </a:r>
            <a:br/>
            <a:r>
              <a:t>⢕⢕⢕⢑⢕⢕⢕⢕⢕⢕⢕⢕⢕⢕⢕⢕⢕⢕⢕⢕⢕⢕⢕⢕⢔⢕⢕⢕⢕⢕⡯⢅⠸⠕⣇⡇⢕⢕⢕⢕⢕⢕⢕⢕⢕⢕⢕⢕⢕⢻⣿⣿⣿⣿⣿⣿⣿⣿⣿⣿⣿⣿⣿⣿⣿⣿⣿⣿⣿⣿⣿⣿⣿⣷⣇⢕⢕⢕⢝⢟⢿⢿⣿⣿⣿⣿⣿⣿⣿⣿⣿⣿⣿⣿⣿⣿⣿⣿⣿⣿⣿⣿⣿⣿⣿⣿⣿⣿⣿⣿⣿⣿⣿⣿⣿⣿⣿⣿⣿⣿⣿⣿⣿⣿⣿⣿⣿⣿⣿⣿⣿⣿⣿⣿⣿⣿⣿⣿⣿⣿⣿⣿⡇⢕⢕⢕⢕⢕⢕⢕⢕⢕⢕⢕⢕⢕⢕⢕⢕⢕⢕⢕⢕⠀⣿⣿⣿⣿⣿⣿⣿⣿⣿⣿⣿⣿⣿⣿⢟⢏⢕⢕⢕⢕⢕⢕⢕⣱⣷⣿⣿⣿⣿⣿⣿⡿⢟⢝⢏⢕⢕⢕⢕⣵⣟⣿⣿⡟⢕⢕⢕⢕⢕⢕⢕⢕⢑⣿⣿⣿⣿⣿⣿⣿⡿⢕⢕⠕⠁⠀⠀⠀⠀⠀⢀⢕⢕⢕⢕⢕⠀</a:t>
            </a:r>
            <a:br/>
            <a:r>
              <a:t>⢕⠕⢅⢕⢕⢕⢕⢕⢕⢕⢕⢕⢕⢕⢕⢕⢕⢕⢕⢕⢕⢕⢕⢕⢕⢕⢕⢕⢕⠕⣯⢇⡆⣷⣿⣧⢕⢕⢕⢕⢕⢕⢕⢕⢕⢕⢕⢕⢕⢕⢜⢻⣿⣿⣿⣿⣿⣿⣿⣿⣿⣿⣿⣿⣿⣿⣿⣿⣿⣿⣿⣿⣿⣿⣿⣿⣵⣕⣕⡕⢕⢕⢜⢝⢻⢿⣿⣿⣿⣿⣿⣿⣿⣿⣿⣿⣿⣿⣿⣿⣿⣿⣿⣿⣿⣿⣿⣿⣿⣿⣿⣿⣿⣿⣿⣿⣿⣿⣿⣿⣿⣿⣿⣿⣿⣿⣿⣿⣿⣿⣿⣿⣿⣿⣿⣿⣿⣿⣿⣿⣿⣿⣿⢕⢕⢕⢕⢕⢕⢕⢕⢕⢕⢕⢕⢕⢕⢕⢕⢕⢕⢕⢕⢠⣻⣿⣿⣟⣿⣿⣿⣿⣿⣿⡿⢟⢝⢕⢕⢕⢕⢕⢕⢕⢕⣵⣿⣿⣿⣿⣿⣿⢿⢟⢕⢅⢕⢕⢕⢕⢕⢕⣞⠿⣾⣿⢏⢅⢕⢕⢕⢕⢕⢕⢕⢕⣾⣿⣿⣿⣿⣿⣿⡿⢕⢕⠑⠀⠀⠀⠀⠀⠀⠀⢕⢕⢕⢕⢕⢕⠀</a:t>
            </a:r>
            <a:br/>
            <a:r>
              <a:t>⢕⢕⢕⢕⢕⢕⢕⢕⢕⢕⢕⢕⢕⢕⢕⢕⢕⢕⢕⢕⢕⢕⢕⢕⢕⢕⢕⢕⠑⢑⣿⢿⣿⣿⣿⣿⢕⢕⢕⢕⢕⢕⢕⢕⢕⢕⢕⢕⢕⢕⢕⢜⢻⣿⣿⣿⣿⣿⣿⣿⣿⣿⣿⣿⣿⣿⣿⣿⣿⣿⣿⣿⣿⣿⣿⣿⣿⣿⣿⣿⣧⣽⣷⣷⣵⣕⢕⢝⢿⣿⣿⣿⣿⣿⣿⣿⣿⣿⣿⣿⣿⣿⣿⣿⣿⣿⣿⣿⣿⣿⣿⣿⣿⣿⣿⣿⣿⣿⣿⣿⣿⣿⣿⣿⣿⣿⣿⣿⣿⣿⣿⣿⣿⣿⣿⣿⣿⣿⣿⣿⣿⣿⣿⡕⢕⢕⢕⢕⢕⢕⢕⢕⢕⢕⢕⢕⢕⢕⢕⢕⢕⠕⢠⣿⣿⣿⣿⣿⣿⣿⣿⣿⢟⢝⢕⢕⢕⢕⢕⢕⢕⢕⣥⣾⣿⣿⣿⣿⡿⢿⢏⢕⢕⢕⢕⢕⢕⢕⢕⢕⣱⠟⣏⣿⠿⢫⢕⢕⢕⢕⢕⢕⢕⢕⢕⢡⣿⣿⣿⣿⣿⣿⣿⢕⢕⠕⠀⠀⠀⠀⠀⠀⠀⠀⢕⢕⢕⢕⢕⢕⠀</a:t>
            </a:r>
            <a:br/>
            <a:r>
              <a:t>⢕⢕⢕⢕⢕⢕⢕⢕⢕⢕⢕⢕⢕⢕⢕⢕⢕⢕⢕⢕⢕⢕⢕⢕⢕⢕⢕⢕⢄⢸⣿⣿⣿⣿⣿⣿⡕⢕⢕⢕⢕⢕⢕⢕⢕⢕⢕⢕⢕⢕⢕⢕⢕⢝⣿⣿⣿⣿⣿⣿⣿⣿⣿⣿⣿⣿⣿⣿⣿⣿⣿⣿⣿⣿⣿⣿⣿⣿⣿⣿⣿⣿⣿⣾⣵⣼⡕⢕⢕⢜⢝⢻⢿⣿⣿⣿⣿⣿⣿⣿⣿⣿⣿⣿⣿⣿⣿⣿⣿⣿⣿⣿⣿⣿⣿⣿⣿⣿⣿⣿⣿⣿⣿⣿⣿⣿⣿⣿⣿⣿⣿⣿⣿⣿⣿⣿⣿⣿⣿⣿⣿⣿⣿⣿⠑⢕⢕⢕⢕⢕⢕⢕⢕⢕⢕⢕⢕⢕⢕⢕⢕⢀⣿⣿⣿⣿⣿⣿⣿⢿⢟⢝⢕⢕⢕⢕⢕⢕⢕⣵⣾⣿⣿⣿⢿⢟⢏⢕⢕⢕⣱⢞⢕⢕⢕⢕⢕⢕⢱⡾⢷⢘⢾⡙⢕⢕⢕⢕⢕⢕⢕⢕⠀⢕⢕⣸⣿⣿⣿⣿⣿⣿⠇⠑⠀⠀⠀⠀⠀⠀⠀⠀⢀⢕⢕⢕⢕⢕⢕⢕⠀</a:t>
            </a:r>
            <a:br/>
            <a:r>
              <a:t>⢕⢕⢕⢕⢕⢕⢕⢕⢕⢕⢕⢕⢕⢕⢕⢕⢕⢕⢕⢕⢕⢕⢕⢕⢕⢕⢕⢕⢕⣸⣿⣿⣿⣿⣿⣿⡇⢕⢕⢕⢕⢕⢕⢕⢕⢕⢕⢕⢕⢕⢕⢕⢕⢕⢕⢻⣿⣿⣿⣿⣿⣿⣿⣿⣿⣿⣿⣿⣿⣿⣿⣿⣿⣿⣿⣿⣿⣿⣿⣿⣿⣿⣿⣿⣿⣿⣿⣿⣷⣷⢑⢕⢕⢍⢻⢿⣿⣿⣿⣿⣿⣿⣿⣿⣿⣿⣿⣿⣿⣿⣿⣿⣿⣿⣿⣿⣿⣿⣿⣿⣿⣿⣿⣿⣿⣿⣿⣿⣿⣿⣿⣿⣿⣿⣿⣿⣿⣿⣿⣿⣿⣿⣿⣧⣿⡇⢕⢕⢕⢕⢕⢕⢕⢕⢕⢕⢕⢕⢕⠕⢡⢽⣫⣿⣿⢿⢟⢝⢕⢕⢕⢕⢕⢕⢕⣑⣥⣾⣿⢿⢟⢏⢕⢕⢕⢕⢕⣕⡵⢟⢕⢕⢕⢕⢕⢕⢕⣱⣿⡕⠀⣿⢕⢕⢔⢕⢕⢕⢕⢕⢕⢕⢄⢕⢑⣿⣿⣿⣿⣿⣿⢏⠀⠀⠀⠀⠀⠀⠀⠀⠀⠀⢕⢕⢕⢕⢕⢕⢕⢕⠀</a:t>
            </a:r>
            <a:br/>
            <a:r>
              <a:t>⢕⢕⢕⢕⢕⢕⢕⢕⢕⢕⢕⢕⢕⢕⢕⢕⢕⢕⢕⢕⢕⢕⢕⢕⢕⢕⢕⠕⢕⣿⣿⣿⣿⣿⣿⣿⣷⢕⢕⢕⢕⢕⢕⢕⢕⢕⢕⢕⢕⢕⢕⢕⢕⢕⢑⢕⢹⣿⣿⣿⣿⣿⣿⣿⣿⣿⣿⣿⣿⣿⣿⣿⣿⣿⣿⣿⣿⣿⣿⣿⣿⣿⣿⣿⣿⣿⣿⣿⣿⣿⣷⣵⡵⡕⠕⢕⢔⢍⢟⢿⢿⣿⣿⣿⣿⡿⢟⠙⢸⣿⣿⣿⣿⣿⣿⣿⣿⣿⣿⣿⣿⣿⣿⣿⣿⣿⣿⣿⣿⣿⣿⣿⣿⣿⣿⣿⣿⣿⣿⣿⣿⣿⣿⣿⣿⣿⡇⢕⠕⢕⢕⢕⢕⢕⢕⢕⢕⢕⠕⠀⡫⡶⢍⢝⢕⢕⢕⢕⢕⢕⢕⢕⣱⢵⢟⢟⢏⢝⢕⢕⢕⢕⢕⢕⢕⣵⡾⢏⢕⢕⢕⢕⢕⢕⢕⣱⣾⣿⢇⡱⢀⢕⢕⢕⢕⢕⢕⢕⢕⢕⢕⢕⢕⢕⣼⣿⣿⣿⣿⣿⡟⠀⠀⠀⠀⠀⠀⠀⠀⠀⠀⠀⠁⢕⢕⢕⢕⢕⢕⢕⠀</a:t>
            </a:r>
            <a:br/>
            <a:r>
              <a:t>⢕⢕⢕⢕⢕⢕⢕⢕⢕⢕⢕⢕⢕⢕⢕⢕⢕⢕⢕⢕⢕⢕⢕⢕⢕⢕⢕⢔⢸⣿⣿⣿⣿⣿⣿⣿⣿⢕⢕⢕⢕⢕⢕⢕⢕⢕⢕⢕⢕⢕⢕⢕⢕⢕⢕⢕⢕⢜⢻⣿⣿⣿⣿⣿⣿⣿⣿⣿⣿⣿⣿⣿⣿⣿⣿⣿⣿⣿⣿⣿⣿⣿⣿⣿⣿⣿⣿⣿⣿⣿⣿⣿⣿⣿⣶⣶⣶⣵⣵⣵⣕⣔⣕⣕⣅⣁⣴⣾⣿⣿⣿⣿⣿⣿⣿⣿⣿⣿⣿⣿⣿⣿⣿⣿⣿⣿⣿⣿⣿⣿⣿⣿⣿⣿⣿⣿⣿⣿⣿⣿⣿⣿⣿⣿⣿⣯⣷⣣⣔⢕⢰⠅⡕⢕⢑⢐⢅⢪⢜⢕⢕⢕⢕⢕⢕⢕⢕⢕⢕⢗⣜⢕⢕⢕⢕⢕⢕⢕⢕⢕⢕⢕⣵⣾⢟⢝⢕⢕⢕⢕⢕⢕⢕⢕⣼⣿⡟⢕⢕⢕⢕⢕⢕⢇⢕⢕⢕⢕⢕⢕⢕⢕⢕⢸⣿⣿⣿⣿⣿⡿⠁⠀⠀⠀⠀⠀⠀⠀⠀⠀⠀⠀⢄⢕⢕⢕⢕⢕⢕⢕⠀</a:t>
            </a:r>
            <a:br/>
            <a:r>
              <a:t>⢕⢕⢕⢕⢕⢕⢕⢕⢕⢕⢕⢕⢕⢕⢕⢕⢕⢕⢕⢕⢕⢕⢕⢕⢕⢕⢕⢅⢸⣿⣿⣿⣿⣿⣿⣿⣿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⣟⣛⡚⢞⢗⢜⢕⢕⢔⢕⢕⢕⢕⢕⢕⢕⣕⣕⣱⣵⣵⣷⣷⡾⢟⢕⢕⢕⢕⢕⢕⢕⢕⢕⣱⣵⣿⢟⢝⢕⢕⢕⢕⢕⢕⢕⢕⣵⣿⣿⢏⢕⢕⢕⢕⢱⢕⢜⢕⢕⢕⢕⢕⢕⢕⢕⢕⢑⣿⣿⣿⣿⣿⣿⠑⠀⠀⠀⠀⠀⠀⠀⠀⠀⠀⠀⠀⢄⢕⢕⢕⢕⢕⢕⢕⠀</a:t>
            </a:r>
            <a:br/>
            <a:r>
              <a:t>⢕⢕⢕⢕⢕⢕⢕⢕⢕⢕⢕⢕⢕⢕⢕⢕⢕⢕⢕⢕⢕⢕⢕⢕⢕⢕⠑⡕⣼⣿⣿⣿⣿⣿⣿⣿⣿⢕⢕⢕⢕⢕⢕⢕⢕⢕⢕⢕⢕⢕⢕⢕⢕⢕⠀⢕⢕⢕⢕⢕⢕⢙⣿⣿⣿⣿⣿⣿⣿⣿⣿⣿⣿⣿⣿⣿⣿⣿⣿⣿⣿⣿⣿⣿⣿⣿⣿⣿⣿⣿⣿⣿⣿⣿⣿⣿⣿⣿⣿⣿⣿⣿⣿⣿⣿⣿⣿⣿⣿⣿⣿⣿⣿⣿⣿⣿⣿⣿⣿⣿⣿⣿⣿⣿⣿⣿⣿⣿⣿⣿⣿⣿⣿⣿⣿⣿⣿⣿⣿⣿⣿⣿⣿⣿⣿⣿⣿⣿⣿⣷⣷⣷⣷⣷⣷⣷⣾⣿⣿⣿⣿⣿⣿⣿⣿⣿⡿⡏⢕⢕⢕⢕⢕⢕⢕⢕⣱⣷⡿⢟⢏⢕⢕⢕⢕⢕⢕⢕⢕⢕⣱⣿⣿⡿⢕⢕⢕⢕⢕⢕⢕⢕⢕⢕⢕⢕⢕⢕⢕⢕⢕⢕⢸⣿⣿⣿⣿⣿⠇⠀⠀⠀⠀⠀⠀⠀⠀⠀⠀⠀⠀⠀⡕⢕⢕⢕⢕⢕⢕⢕⠀</a:t>
            </a:r>
            <a:br/>
            <a:r>
              <a:t>⢕⢕⢕⢕⢕⢕⢕⢕⢕⢕⢕⢕⢕⢕⢕⢅⢕⢕⢕⢕⢕⢕⢕⢕⢕⢕⢄⢕⣿⣿⣿⣿⣿⣿⣿⣿⣿⡕⢕⢕⢕⢕⢕⢕⢕⢕⢕⢕⢕⢕⢕⢕⢕⢕⠀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⢝⢜⢕⢕⢕⢕⢕⢕⣵⣷⡿⢟⢝⢕⢕⢕⢕⢕⢕⢕⢕⢕⢕⢱⣼⣿⣿⢟⢕⢕⢕⢕⢕⢕⢕⢕⢕⢕⢕⢕⢕⢕⢕⢕⢕⢕⢕⢸⣿⣿⣿⣿⡏⠀⠀⠀⠀⠀⠀⠀⠀⠀⠀⠀⠀⠀⠀⣧⢕⢕⢕⢕⢕⢕⢕⠀</a:t>
            </a:r>
            <a:br/>
            <a:r>
              <a:t>⢕⢕⢕⢕⢕⢕⢕⢕⢕⢕⢕⢕⢕⢕⢔⢕⢕⢕⢕⢕⢕⢕⢕⢕⢕⢕⢱⢕⣿⣿⣿⣿⣿⣿⣿⣿⣿⡇⢕⢕⢕⢕⢕⢕⢕⢕⢕⢕⢕⢕⢕⢕⢕⢕⢀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⢕⢕⢕⢕⢕⢕⣕⣵⡾⢟⣫⡵⢕⢕⢕⢕⢕⢕⢕⢕⢕⢕⢕⢕⣱⣿⣿⣿⡟⢕⢕⢕⢕⢕⢕⢕⢅⡕⢕⢕⢕⢕⢕⢕⢕⢕⢕⢕⢕⢸⣿⣿⣿⡿⢕⠀⠀⠀⠀⠀⠀⠀⠀⠀⠀⠀⠀⠀⠔⣿⢕⢕⢕⢕⢕⢕⢕⠀</a:t>
            </a:r>
            <a:br/>
            <a:r>
              <a:t>⠑⠕⠕⠕⢕⢕⢕⢕⢕⢕⢕⠕⢕⢕⢕⢕⢕⢕⢕⢕⢕⢕⢕⢕⢕⠑⡕⢱⣿⣿⣿⣿⣿⣿⣿⣿⣿⡇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⢝⢕⢕⢕⢑⣱⣵⣷⢿⢟⢽⣷⢟⢟⢕⢕⢕⢕⢕⢕⢕⢕⢕⢕⢕⢕⣱⣿⣿⣿⢏⢕⢕⢕⢕⢕⢕⢕⢕⢕⢕⢕⢕⢕⢕⢕⢕⢕⢕⢕⢕⢕⢸⣿⣿⣿⢕⢕⠀⠀⠀⠀⠀⠀⠀⠀⠀⠀⠀⠀⠀⢸⣿⡇⢕⢕⢕⢕⢕⢕⠀</a:t>
            </a:r>
            <a:br/>
            <a:r>
              <a:t>⠀⠀⠀⠀⠀⠀⠀⠀⠀⠁⠁⠁⠑⠑⠑⠕⠕⠕⢕⢕⢕⢕⢕⢕⢕⢔⢇⢸⣿⣿⣿⣿⣿⣿⣿⣿⣿⣧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⢟⢝⢕⢕⢕⣕⣱⡵⠶⢟⢛⢝⢕⢕⢕⢕⢕⢕⢕⢕⢕⢕⢕⢕⢕⢕⢕⢕⢕⢕⣼⣿⣿⣿⢇⢕⢕⢕⢕⢕⠕⢕⢕⢕⢜⢕⢕⢕⢕⢕⢕⢕⢕⢕⢕⢕⢕⢜⣿⣿⢇⢕⢕⠀⠀⠀⠀⠀⠀⠀⠀⠀⠀⠀⠀⠀⢸⣿⣷⢕⢕⢕⢕⢕⢕⠀</a:t>
            </a:r>
            <a:br/>
            <a:r>
              <a:t>⠀⠀⠀⠀⠀⠀⠀⠀⠀⠀⠀⠀⠀⠀⠀⠀⠀⠀⠀⠀⠁⠁⠁⠑⠑⢸⢕⣾⣿⣿⣿⣿⣿⣿⣿⣿⣿⣿⢕⢕⢕⢕⢕⢕⢕⢕⢕⢕⢕⢕⢕⢕⢕⢄⢕⢕⢕⢕⢕⢕⢕⢕⢕⢕⢕⢕⢕⢕⢝⣿⣿⣿⣿⣿⣿⣿⣿⣿⣿⣿⣿⣿⣿⣿⣿⣿⣿⣿⣿⣿⣿⣿⣿⣿⣿⣿⣿⣿⣿⣿⣿⣿⣿⣿⣿⣿⣿⣿⣿⣿⣿⣿⣿⣿⣿⣿⣿⣿⣿⣿⣿⣿⣿⣿⣿⣿⣿⣿⣿⣿⣿⣿⣿⣿⣿⣿⣿⣿⣿⣿⣿⣿⣿⣿⣿⡿⢿⢿⣿⣟⣻⣝⣝⡓⢣⢵⠷⠟⢛⢙⢍⢕⢔⢕⢕⢕⢕⢕⢕⢕⠕⢔⢕⢕⢕⢕⢕⢕⢕⢕⢕⢕⢕⣱⣿⣿⣿⡿⢕⢕⢕⢕⢕⢕⢕⢕⢕⢑⢕⢇⢕⢕⢕⢕⢕⢕⢕⢕⢕⢕⢕⢕⢕⣿⡟⢕⢕⢕⠀⠀⠀⠀⠀⠀⠀⠀⠀⠀⠀⠀⠀⢸⣿⣿⡕⢕⢕⢕⢕⢕⠀</a:t>
            </a:r>
            <a:br/>
            <a:r>
              <a:t>⠀⠀⠀⠀⠀⠀⠀⠀⠀⠀⠀⠀⠀⠀⠀⠀⠀⠀⠀⠀⠀⠀⠀⠀⠀⡅⢕⣿⣿⣿⣿⣿⣿⣿⣿⣿⣿⣿⡕⢕⢕⢕⢕⢕⢕⢕⢕⢕⢕⢕⢕⢕⢕⢕⢕⢕⢕⢕⢕⢕⢕⢕⢕⢕⢕⢕⢕⢕⢕⢕⢛⣿⣿⣿⣿⣿⣿⣿⣿⣿⣿⣿⣿⣿⣿⣿⣿⣿⣿⣿⣿⣿⣿⣿⣿⣿⣿⣿⣿⣿⣿⣿⣿⣿⣿⣿⣿⣿⣿⣿⣿⣿⣿⣿⣿⣿⣿⣿⣿⣿⣿⣿⣿⣿⣿⣿⣿⣿⣿⣿⣿⣿⣿⣿⣿⣿⣿⣿⣿⣿⣿⣿⣿⣿⣿⣿⣷⣷⣷⡶⢖⢆⢔⢔⢕⢕⢕⢕⢕⢕⢕⢕⢕⢕⢕⢕⢕⢕⢕⠕⢔⢕⢕⢕⢕⢕⢕⢕⢕⢕⢕⠕⣵⣿⣿⣿⣿⢕⢕⢕⢕⢕⢕⢕⢕⢕⢕⢕⢱⢕⢕⢕⢕⢕⢕⢕⢕⢕⢕⢕⢕⢕⢕⣿⢕⢕⢕⢕⠀⠀⠀⠀⠀⠀⠀⠀⠀⠀⠀⠀⠀⢸⣿⣿⡇⢕⢕⢕⢕⢕⠀</a:t>
            </a:r>
            <a:br/>
            <a:r>
              <a:t>⠀⠀⠀⠀⠀⠀⠀⠀⠀⠀⠀⠀⠀⠀⠀⠒⠓⠂⠀⠀⠀⠀⠀⠀⠀⠃⠘⠛⠛⠛⠛⠛⠛⠛⠛⠛⠛⠛⠃⠑⠑⠑⠑⠑⠑⠑⠑⠑⠑⠑⠑⠑⠑⠑⠑⠑⠑⠑⠑⠑⠑⠑⠑⠑⠑⠑⠑⠑⠑⠑⠑⠘⠛⠛⠛⠛⠛⠛⠛⠛⠛⠛⠛⠛⠛⠛⠛⠛⠛⠛⠛⠛⠛⠛⠛⠛⠛⠛⠛⠛⠛⠛⠛⠛⠛⠛⠛⠛⠛⠛⠛⠛⠛⠛⠛⠛⠛⠛⠛⠛⠛⠛⠛⠛⠛⠛⠛⠛⠛⠛⠛⠛⠛⠛⠛⠛⠛⠛⠛⠛⠛⠛⠛⠛⠛⠛⠛⠛⠙⠑⠑⠑⠑⠑⠑⠑⠑⠑⠑⠑⠑⠑⠑⠑⠑⠑⠑⠑⠑⠑⠑⠑⠑⠑⠑⠑⠑⠑⠑⠑⠑⠚⠛⠛⠛⠛⠛⠚⠒⠛⠛⠛⠒⠑⠑⠑⠀⠓⠛⠑⠑⠑⠑⠑⠑⠑⠑⠑⠑⠑⠑⠑⠑⠃⠑⠑⠑⠑⠑⠀⠀⠀⠀⠀⠀⠀⠀⠀⠀⠀⠀⠘⠛⠛⠛⠑⠑⠑⠑⠑⠀</a:t>
            </a:r>
            <a:b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⢿⢿⠿⠿⠿⠿⣿⣿⣿⣿⣿⠿⣿⣿⣿⣿⣿⣿⣿⣿⣿⣿⣿⣿⣿⣿⣿⣿⣿⣿⣿⣿⣿⣿⣿⣿⣿⣿⣿⣿⣿⣿⡇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⠿⠿⢿⢿⢿⢿⢿⢿⢿⢿⢿⢿⢿⢿⢿⢿⢿⢿⢟⢟⢟⢟⢟⢟⢟⢟⢟⢏⢟⠀</a:t>
            </a:r>
            <a:br/>
            <a:r>
              <a:t>⣿⣿⣿⣿⣿⣿⣿⣿⣿⣿⣿⣿⣿⣿⣿⣿⣿⣿⣿⣿⣿⣿⣿⣿⣿⣿⣿⣿⣿⣿⣿⣿⣿⣿⣿⣿⣿⣿⣿⣿⣿⣿⣿⣿⣿⣿⣿⣿⣿⣿⣏⢝⢿⢇⢕⢸⣿⣿⣿⣿⣿⣿⣿⣿⣿⣿⣿⣿⣿⣿⣿⣿⣿⣿⣿⣿⣿⣿⣿⣿⣿⣿⣿⣿⣷⢕⢕⢕⢜⢝⢝⢿⣿⣿⣿⣿⣿⣿⣿⣿⣿⣿⣿⣿⣿⣿⣿⣿⣿⣿⣿⣿⣿⣿⣿⣿⣿⣿⣿⣿⣿⣿⡇⢕⢕⣿⢕⢺⣿⡿⣿⣿⣿⣿⣿⣿⣿⣿⣿⣿⡿⢟⢝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⢟⢝⣿⣿⣿⣿⣿⣕⢕⢕⢕⢱⢜⣿⣿⣿⣿⣿⣿⣿⣿⣿⣿⣿⣿⣿⣿⣿⣿⣿⣿⣿⣿⣿⣿⣿⣿⣿⣿⣿⣿⡇⢕⢕⢕⢕⢕⢕⢝⠽⢿⣿⣿⣿⣿⣿⣿⣿⣿⣿⣿⣿⣿⣿⣿⣿⣿⣿⣿⣿⣿⣿⣿⣿⣿⣿⣿⣿⢇⢕⢕⢕⢕⢜⢻⣇⣿⣿⣿⣿⣿⣿⣿⣿⢟⢝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⢿⢿⢿⣿⣿⢏⢕⠑⣿⣿⣿⣿⣿⡿⢇⢕⢕⢕⢕⢜⣿⣿⣿⣿⣿⣿⣿⣿⣿⣿⣿⣿⣿⣿⣿⣿⣿⣿⣿⣿⣿⣿⣿⣿⣿⣿⣿⣧⢕⢕⢕⢕⢕⢕⢕⢕⢔⢍⢟⠿⣿⣿⣿⣿⣿⣿⣿⣿⣿⣿⣿⣿⣿⣿⣿⣿⣿⣿⣿⣿⣿⣿⣿⣿⣿⣿⣿⣿⣿⣿⣿⣿⣿⣿⣿⣿⣿⢿⢟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⡿⢿⠟⣟⣝⣕⢕⢕⣇⣵⣵⣷⣷⡗⢕⣥⡆⢕⢝⢟⢟⢿⢏⢕⢕⢕⢜⢧⡕⢣⢜⢿⣿⣿⣿⣿⣿⣿⣿⣿⣿⣿⣿⣿⣿⣿⣿⣿⣿⣿⣿⣿⣿⣿⣿⣿⣿⣿⡇⢕⢕⢕⢕⢕⢕⢕⢕⢕⢕⢕⢔⢍⠹⣿⣿⣿⣿⣿⣿⣿⣿⣿⣿⣿⣿⣿⣿⣿⣿⣿⣿⣿⣿⣿⣿⣿⣿⣿⣿⣿⣿⣿⣿⣿⡿⢛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⢿⢏⣕⣼⣷⡿⢟⣹⣵⣾⣿⣿⡿⣿⣿⣿⢕⣼⣿⢇⢕⢕⢟⢿⡗⢵⡕⠁⢕⢕⢜⢇⢸⣧⢕⢜⢝⢟⢿⣿⣿⣿⣿⣿⣿⣿⣿⣿⣿⣿⣿⣿⣿⣿⣿⣿⣿⣿⣿⣿⣿⣷⢕⢕⢕⢕⢕⢕⢕⢕⢕⢕⢕⢕⢕⢕⢄⢸⣿⣿⣿⣿⣿⣿⣿⣿⣿⣿⣿⣿⣿⣿⣿⣿⣿⣿⢱⢕⢕⢱⢕⢕⣷⢇⣸⠮⣕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⢿⣵⣮⣿⣿⡿⢏⣵⣾⣿⢿⡫⢟⣻⣿⣿⣿⢇⣼⣿⣿⢕⢕⢕⢕⢕⢕⢕⢕⢔⠁⠕⢕⢕⢕⣿⡇⢕⢕⢕⢕⢻⣿⣿⣿⣿⣿⣿⣿⣿⣿⣿⣿⣿⣿⣿⣿⣿⣿⣿⣿⣿⣿⣿⡕⢕⢕⢕⢕⢕⢕⢕⢕⢕⢕⢕⢕⠕⣱⣼⣿⣿⣿⣿⣿⣿⣿⣿⣿⣿⣿⣿⣿⣿⣿⣿⣿⣿⣽⢕⢕⢜⢕⢕⢿⣕⣼⣯⣕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⡟⢃⣿⣿⣿⡿⢏⣵⣿⡿⢏⢑⠕⢜⣱⣿⣿⣿⡏⢸⣿⣿⡇⢕⣼⣶⣷⣧⣕⣕⣕⣕⢕⢀⢀⢕⢕⣿⣷⢕⢕⢕⢕⢕⢜⢻⣿⣿⣿⣿⣿⣿⣿⣿⣿⣿⣿⣿⣿⣿⣿⣿⣿⣿⣿⣿⡇⢕⢕⢕⢕⢕⢕⣱⣵⣵⣷⣷⣿⣿⣿⣿⣿⣿⣿⣿⣿⣿⣿⣿⣿⣿⣿⣿⣿⣿⣿⣿⣿⣿⣿⣿⣿⣿⣿⣿⣿⣿⣿⣿⣿⣧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⢏⢑⣾⣿⣿⡿⢱⣾⣿⢟⠕⢄⣱⢇⣼⣿⣿⣿⡟⢑⡟⣸⣿⢇⢸⣿⣿⣿⣿⣿⣿⣿⣿⡬⣧⢔⠀⢕⢿⣿⡕⢅⢕⢕⢕⢕⢕⢕⢝⢻⣿⣿⣿⣿⣿⣿⣿⣿⣿⣿⣿⣿⣿⣿⣿⣿⣿⣿⢕⢕⢕⢕⢕⢱⣿⣿⣿⣿⣿⣿⣿⣿⣿⣿⣿⣿⣿⣿⣿⣿⣿⣿⣿⣿⣿⣿⣿⣿⣿⣿⣿⡏⢝⢝⡝⢝⣽⣝⣿⣿⣿⣿⣿⡟⢕⢕⢕⢕⢕⢕⢕⢕⢕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⣵⣜⣝⢟⢿⣿⣿⣿⣿⡿⢿⢿⢿⢇⢕⢕⢘⣿⢏⣱⣿⣿⢇⢕⢕⣼⣿⣿⣿⣿⣿⢟⢕⣼⢕⢿⢟⢕⣿⣿⣿⣿⣿⣿⣿⣿⣿⡇⢻⢕⢕⢕⣸⣿⡇⠕⢕⢕⢕⢕⢕⢕⢕⠕⣿⣿⣿⣿⣿⣿⣿⣿⣿⣿⣿⣿⣿⣿⣿⣿⣿⣿⡕⢕⢕⢕⢕⢸⣿⣿⣿⣿⣿⣿⣿⣿⣿⣿⣿⣿⣿⣿⣿⣿⣿⣿⣿⣿⣿⣿⣿⣿⣿⣿⣿⡇⢕⢜⢕⢜⢻⣸⣿⣿⣿⣿⣿⢇⢕⢕⢕⢕⢕⢕⢕⢕⢕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⢜⣵⢕⢕⣞⢗⢕⢕⢕⢕⢑⢏⣱⣿⣿⢇⢕⢕⣱⣿⣿⣿⣿⡿⢕⢕⢰⢏⢕⣱⡇⢕⣹⣿⣿⣿⣿⣿⣿⣿⣿⣿⢜⢕⢕⢕⣿⣿⢇⠐⠕⢕⢁⢄⢄⢔⢱⣿⣿⣿⣿⣿⣿⣿⣿⣿⣿⣿⣿⣿⣿⣿⣿⣿⣿⣿⡇⢕⢕⢕⢕⢸⣿⣿⣿⣿⣿⣿⣿⣿⣿⣿⣿⣿⣿⣿⣿⣿⣿⣿⣿⣿⣿⣿⣿⣿⣿⣿⣿⣿⣿⣿⣿⣿⣿⣿⣿⣿⡿⢟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⡿⢏⣱⣵⡝⢕⢕⢍⢝⢇⢕⢕⢕⢕⢱⣿⣿⢇⢕⢕⢱⣿⣿⣿⣿⡟⢕⢕⢕⢱⢞⣿⣿⢇⣱⣿⣿⣿⣿⣿⣿⣿⣿⣿⣿⢕⢕⢕⢱⣿⡟⢕⢄⠀⢔⢕⢕⣕⣵⣿⣿⣿⣿⣿⣿⣿⣿⣿⣿⣿⣿⣿⣿⣿⣿⣿⣿⣿⣿⣿⢕⢕⢕⢕⢸⣿⣿⣿⣿⣿⣿⣿⣿⣿⣿⣿⣿⣿⣿⣿⣿⣿⣿⣿⣿⣿⣿⣿⣿⣿⣿⣿⢇⢕⢅⢕⢷⢇⢝⢝⢕⢕⢕⢕⢕⢕⢕⢕⢕⣡⣵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⢟⢕⢰⣿⣻⣷⡕⢕⢕⢕⢕⢕⢕⢕⢕⣿⣿⡟⢕⢕⢕⣿⣿⣿⣿⣿⡇⢕⢕⢕⢕⢎⢝⢏⢕⣿⣿⣿⣿⣿⣿⣿⣿⣿⣿⣿⢕⠑⠑⠚⠋⠁⠀⠁⠑⠐⠅⢕⢜⢝⢻⣿⣿⣿⣿⣿⣿⣿⣿⣿⣿⣿⣿⣿⣿⣿⣿⣿⣿⣿⣿⢕⢕⢕⢕⢜⢝⢝⢝⢝⢝⢝⢝⢝⢝⢝⢝⢝⢝⢝⢝⢝⢝⢝⢝⢝⢝⢝⢝⢝⢔⢕⢕⢕⢕⢕⢕⢕⢕⢕⢕⢕⢕⢕⢕⢕⢕⢕⢕⢱⣿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⡕⢕⢔⢜⢝⢜⢟⢕⢕⣱⡵⢔⢕⢕⢸⣿⣿⡇⢕⢕⣸⣿⡟⢱⣿⣿⣧⣵⢕⢕⣼⣷⣵⢕⢕⣿⢕⣿⣿⣿⣿⣿⣿⣿⣿⡏⢕⢀⢀⠀⢀⢕⢕⢔⢀⠀⠐⢔⢕⢕⢕⣼⣿⣿⣿⣿⣿⣿⣿⣿⣿⣿⣿⣿⣿⣿⣿⣿⣯⡟⣿⢕⢕⢕⢕⢕⣕⡱⢕⠕⢑⢕⢕⢕⡕⢕⢕⢕⢕⢕⢕⢕⢕⢕⢕⢕⢕⢕⢕⢕⢕⢕⢕⢕⢕⢕⢕⢕⢕⢕⢕⢕⢕⢕⢕⢕⢕⢕⢕⣿⣿⣿⣧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⣷⢕⢕⢕⢕⢕⢕⢕⢺⢇⢕⢕⡕⢕⣾⣿⢸⢷⢕⢱⣿⡟⢕⣼⣿⣿⣿⡇⢕⢱⣿⣿⡇⢕⢕⢌⢕⢻⣿⣿⣿⣿⣿⣿⣿⡕⢕⢅⢅⢔⢕⢕⢕⢜⣵⣕⣕⣕⣱⣷⣿⣿⣿⣿⣿⣿⣿⣿⣿⣿⣿⣿⣿⣿⣿⣿⣿⣿⣿⣿⣿⡇⢕⢕⢕⢱⣿⣷⣿⣿⣿⣾⣷⣾⣷⣷⣿⣷⣮⣽⣵⣧⣕⣳⢧⣧⣕⡕⢕⠕⡕⢕⢕⢕⢕⢕⢕⢕⢕⢕⢕⢕⢕⢕⢕⢕⢕⢕⢡⣿⣿⣿⣿⢕⢸⣿⣯⣗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⣷⡕⢕⢕⢕⢕⢱⢝⢳⢼⣝⡕⢕⣿⡟⢸⢜⢕⣾⢏⢕⢕⣿⣿⣿⢏⢕⢕⣸⣝⣝⡏⢕⢕⢕⢕⢸⣿⢝⣿⣿⣿⣿⣿⡇⢕⢸⣧⢕⢕⢧⢕⢸⣿⣿⣿⣿⣿⣿⣿⣿⣿⣿⣿⣿⣿⣿⣿⣿⣿⣿⣿⣿⣿⣿⣿⣿⣿⣿⣿⡇⢕⢕⢕⢸⣿⣿⣿⣿⣿⣿⣿⣿⣿⣿⣿⣿⣿⣿⣿⣿⣿⣿⣿⣷⣿⣿⣿⡕⣧⢗⢧⢕⡅⢕⢕⢕⢕⢕⢕⢕⢕⢕⢕⢕⢕⢕⢸⣿⣿⣿⣿⣇⢮⢽⢿⢯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⢕⢕⢕⠜⢕⢕⢑⢕⢝⢜⣿⡇⢱⢕⡸⢕⢕⢕⢸⣿⣿⢇⢕⡕⢕⢿⠿⣿⣿⣷⣷⢕⢕⢕⢻⢕⢹⣿⣿⡏⢇⢕⢕⢸⢏⢕⢕⢜⡕⣸⣿⣿⣿⣿⣿⣿⣿⣿⣿⣿⣿⣿⣿⣿⣿⣿⣿⣿⣿⣿⣿⣿⣿⣿⣿⣿⣿⣷⢕⢕⢕⢸⣿⣿⣿⣿⣿⣿⣿⣿⣿⣿⣿⣿⣿⣿⣿⣿⣿⣿⣿⣿⣿⣿⣿⣿⣿⣿⣿⣼⣵⣕⡕⡕⢕⢕⢕⢕⢕⢕⢕⢕⢕⢕⢸⣿⣿⣿⣿⣷⣻⣿⣷⣿⣿⣿⣿⣿⣿⣿⣿⣿⣿⣿⣿⣿⣿⣿⣿⣿⣿⣿⣿⣿⣿⣿⣿⣿⣿⣿⣿⣿⡏⢍⡭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⢟⢇⢕⢕⠀⢕⢕⢕⢑⢑⢑⢸⣿⢇⢔⢕⢕⢕⢕⢕⢸⢻⢧⢕⠁⠑⠁⠑⠇⢕⡝⢻⡜⡇⢕⢕⢜⢕⠸⢿⢿⡇⢕⢕⢕⢟⣱⡕⢕⢕⣧⢸⣿⣿⣿⣿⣿⣿⣿⣿⣿⣿⣿⣿⣿⣿⣿⣿⣿⣿⣿⣿⣿⣿⣿⣿⡏⢹⣿⣿⢕⢕⢕⢸⣿⣿⣿⣿⣿⣿⣿⣿⣿⣿⣿⣿⣿⣿⣿⣿⣿⣿⣿⣿⣿⣿⣿⣿⣿⣿⣿⣿⣷⣵⣾⣶⢕⢕⢕⢕⢕⢕⢕⢕⢕⢕⣼⣿⣿⣿⣿⣿⣿⣿⣿⣿⣿⣿⣿⣿⣿⣿⣿⣿⣿⣿⣿⣿⣿⣿⣿⣿⣿⣿⣿⣿⣿⣿⣿⣿⣿⣿⣿⣿⡇⢜⢧⢕⢄⡄⢄⠐⢜⢕⢕⡕⢕⢕⢇⢀⢕⢕⢐⢕⢔⠁⠀⢸⣿⣿⣿⣿⣿⣿⣿⣿⣿⣿⣿⣿⣿⣿⣿⣿⣿⣿⣿⣿⣿⣿⣿⣿⣿⣿⣿⣿⣿⣿⣿⣿⣿⣿⣿⣿⣿⣿⣿⣿⣿⣿⠀</a:t>
            </a:r>
            <a:br/>
            <a:r>
              <a:t>⢝⢟⢻⢿⢿⣿⣿⡿⢏⡡⢜⢕⢕⠀⠀⠑⢕⢕⢕⢕⢕⣼⡇⢕⢕⢕⢕⢕⢕⢕⢕⢕⢕⠑⠀⠀⠁⠑⢔⢕⢸⣿⣿⣿⣷⣵⣧⣵⣵⢕⢸⡇⢕⢕⠕⢽⣿⢇⢕⢕⢜⢜⣿⣿⣿⣿⣿⣿⣿⣿⣿⣿⣿⣿⣿⣿⣿⣿⣿⣿⣿⣿⣿⣿⣿⣿⡇⢸⣿⣿⡇⢕⢕⢸⣿⣿⣿⣿⣿⣿⣿⣿⣿⣿⣿⣿⣿⣿⣿⣿⣿⣿⣿⣿⣿⣿⣿⣿⣿⣿⣿⣿⣿⣿⣿⣾⣷⢇⡕⢕⢕⢕⢕⢕⢕⢕⣿⣿⡟⢻⣿⣿⣿⣿⣿⣿⣿⣿⣿⣿⣿⣿⣿⣿⣿⣿⣿⣿⣿⣿⣿⣿⣿⣿⣿⣿⣿⣿⣿⣿⣿⣿⣿⣿⡇⢕⢕⢕⢕⢕⢔⢕⢕⠕⢕⢕⠕⠁⠁⢑⠕⠕⠁⢕⢕⢁⠐⢼⣿⣿⣿⣿⣿⣿⣿⣿⣿⣿⣿⣿⣿⣿⣿⣿⣿⣿⣿⣿⣿⣿⣿⣿⣿⣿⣿⣿⣿⣿⣿⣿⣿⣿⣿⣿⣿⣿⣿⣿⣿⣿⠀</a:t>
            </a:r>
            <a:br/>
            <a:r>
              <a:t>⢕⢕⢕⢕⢕⢕⢕⢇⢇⢕⢕⢕⢕⠀⠀⠀⠕⢕⢕⢕⢱⡿⢕⡱⢕⢕⢕⢕⢕⢕⡕⣗⢕⢔⢄⢔⢄⢔⣵⣷⣾⣿⣿⣿⣿⣿⣿⣿⡟⢕⠁⠑⠑⢔⢄⠀⢕⢕⢕⢕⢕⣕⣿⣿⣿⣿⣿⣿⣿⣿⣿⣿⣿⣿⣿⣿⣿⣿⣿⣿⣿⣿⣿⣿⡏⣿⡇⢸⣿⣿⡇⢕⢕⣾⣿⣿⣿⣿⣿⣿⣿⣿⣿⣿⣿⣿⣿⣿⣿⣿⣿⣿⣿⣿⣿⣿⣿⣿⣿⣿⣿⣿⣿⣿⣿⣿⣷⣷⣧⢑⢕⢕⢕⢕⢕⢕⣿⡟⢇⢸⣿⣿⣿⣿⣿⣿⣿⣿⣿⣿⣿⣿⣿⣿⣿⣿⣿⣿⣿⣿⣿⣿⣿⣿⣿⣿⣿⣿⣿⣿⣿⣿⣿⣿⡇⢄⢕⢕⢅⢕⢕⠁⠑⢁⢕⢀⠀⢰⢄⠕⢄⢔⢕⢱⢕⢱⢕⢸⣿⣿⣿⣿⣿⣿⣿⣿⣿⣿⣿⣿⣿⣿⣿⣿⣿⣿⣿⣿⣿⣿⣿⣿⣿⣿⣿⣿⣿⣿⣿⣿⣿⣿⣿⣿⣿⣿⣿⣿⣿⣿⠀</a:t>
            </a:r>
            <a:br/>
            <a:r>
              <a:t>⢕⢕⢕⢕⢕⢕⢕⢕⢕⢕⢕⢕⢕⢀⠀⠀⠀⢕⡕⢕⣼⢇⢕⡇⢕⢕⢕⢕⢕⢑⣿⡎⢕⢕⢕⢕⣱⣿⣿⣿⣿⣿⣿⣿⣿⣿⣿⣿⡇⢄⢀⢀⢀⣱⡇⢕⢕⢕⢕⢕⣾⣿⣿⣿⣿⣿⣿⣿⣿⣿⣿⣿⣿⣿⣿⣿⣿⣿⣿⣿⣿⣿⣿⣿⡇⣿⡇⢸⢻⣿⡇⢕⢕⣿⣿⣿⣿⣿⣿⣿⣿⣿⣿⣿⣿⣿⣿⣿⣿⣿⣿⣿⣿⣿⣿⣿⣿⣿⣿⣿⣿⣿⣿⣿⣿⣿⣿⣿⡿⣣⢕⢕⢕⢕⢕⢕⣿⣷⡕⢸⣿⣿⣿⣿⣿⣿⣿⣿⣿⣿⣿⣿⣿⣿⣿⣿⣿⣿⣿⣿⣿⣿⣿⣿⣿⣿⣿⣿⣿⣿⣿⣿⣿⣿⡇⠑⢑⠁⠕⠑⢀⢔⠁⢕⠑⢑⢄⢐⠁⢑⠄⢕⢕⢕⢔⢕⠑⢸⣿⣿⣿⣿⣿⣿⣿⣿⣿⣿⣿⣿⣿⣿⣿⣿⣿⣿⣿⣿⣿⣿⣿⣿⣿⣿⣿⣿⣿⣿⣿⣿⣿⣿⣿⣿⣿⣿⣿⣿⣿⣿⠀</a:t>
            </a:r>
            <a:br/>
            <a:r>
              <a:t>⢕⢕⢕⢕⢕⢕⢕⢕⢕⢕⢕⢕⢕⢕⢔⢔⣄⣱⢕⢕⢇⢕⢱⡟⢕⡇⢕⢕⢕⠕⣿⡧⡵⢕⡵⣼⣽⣿⣿⣿⣿⣿⣿⣿⣿⣿⣿⣿⣗⢕⢕⢕⣵⣿⣿⢇⢕⢕⢕⢕⢻⣿⣿⣿⣿⣿⣿⣿⣿⣿⣿⣿⣿⣿⣿⣿⣿⣿⣿⣿⣿⣿⣿⣿⣇⣿⡇⢸⢸⣿⡇⢕⢰⣿⣿⣿⣿⣿⣿⣿⣿⣿⣿⣿⣿⣿⣿⣿⣿⣿⣿⣿⣿⣿⣿⣿⣿⣿⣿⣿⣿⣿⣿⣿⣿⣿⣿⣿⣿⣷⣸⢕⢕⢕⢕⢕⣿⣿⡇⢸⣿⣿⣿⣿⣿⣿⣿⣿⣿⣿⣿⣿⣿⣿⣿⣿⣿⣿⣿⣿⣿⣿⣿⣿⣿⣿⣿⣿⣿⣿⣿⣿⣿⣿⡇⠄⢜⢅⢄⢅⢑⠁⢕⢔⢑⠑⢕⢕⢕⢑⠀⠁⠕⢕⢕⢐⢔⢸⣿⣿⣿⣿⣿⣿⣿⣿⣿⣿⣿⣿⣿⣿⣿⣿⣿⣿⣿⣿⣿⣿⣿⣿⣿⣿⣿⣿⣿⣿⣿⣿⣿⣿⣿⣿⣿⣿⣿⣿⣿⣿⠀</a:t>
            </a:r>
            <a:br/>
            <a:r>
              <a:t>⢕⢕⢕⢕⢕⢕⢕⢕⢕⢕⢕⢕⢕⢕⢕⢕⣻⢇⢕⢕⢕⢕⢸⡇⢕⠡⢕⢕⢕⢸⣿⣿⣗⡣⣝⣼⣽⣿⣿⣿⣿⣿⣿⣿⣿⣿⣿⣿⣿⣧⣕⣝⣹⣿⢇⢕⢕⢕⢕⢕⢕⢜⣿⣿⣿⣿⣿⣿⣿⣿⣿⣿⣿⣿⣿⣿⣿⣿⣿⣿⣿⣿⣿⣿⣿⣿⡇⢸⣼⣿⣿⢕⢸⣿⣿⣿⣿⣿⣿⣿⣿⣿⣿⣿⣿⣿⣿⣿⣿⣿⣿⣿⣿⣿⣿⣿⣿⣿⣿⣿⣿⣿⣿⣿⣿⣿⣿⣿⣿⣿⣇⡕⢕⢕⢕⢕⣿⣿⡇⢸⣿⣿⣿⣿⣿⣿⣿⣿⣿⣿⣿⣿⣿⣿⣿⣿⣿⣿⣿⣿⣿⣿⣿⣿⣿⣿⣿⣿⣿⣿⣿⣿⣿⣿⡇⢔⢇⢕⢕⢕⢔⢕⢕⢕⡄⠀⠑⠂⠀⢕⠅⢅⠀⢀⢁⢱⢕⢺⣿⣿⣿⣿⣿⣿⣿⣿⣿⣿⣿⣿⣿⣿⣿⣿⣿⣿⣿⣿⣿⣿⣿⣿⣿⣿⣿⣿⣿⣿⣿⣿⣿⣿⣿⣿⣿⣿⣿⣿⣿⣿⠀</a:t>
            </a:r>
            <a:br/>
            <a:r>
              <a:t>⢕⢕⢕⢕⢕⢕⢕⢕⢕⢕⢕⢕⢕⢕⢕⢕⢔⢕⢕⢕⢕⢕⢸⢇⢕⢱⢕⢕⢕⢜⣿⣿⣿⣿⣿⣿⣿⣿⣿⣿⣿⣿⣿⣿⣿⣿⣿⣿⣿⣿⣏⡗⢝⢕⢕⢕⢕⢕⢕⢕⢕⢕⢝⣿⣿⣿⣿⣿⣿⣿⣿⣿⣿⣿⣿⣿⣿⣿⣿⣿⣿⣿⣿⣿⣿⣿⡇⢸⣿⣿⡇⢕⢹⣿⣿⣿⣿⣿⣿⣿⣿⣿⣿⣿⣿⣿⣿⣿⣿⣿⣿⣿⣿⣿⣿⣿⣿⣿⣿⣿⣿⣿⣿⣿⣿⣿⣿⣿⣿⣿⡇⢇⢕⢕⢕⢕⣿⣿⡇⢸⣿⣿⣿⣿⣿⣿⣿⣿⣿⣿⣿⣿⣿⣿⣿⣿⣿⣿⣿⣿⣿⣿⣿⣿⣿⣿⣿⣿⣿⣿⣿⣿⣿⣿⡇⠕⠜⠑⢕⢕⠕⠕⢜⢇⢄⡄⢀⢀⣔⢕⢕⢑⢔⢕⢕⠅⢕⢹⣿⣿⣿⣿⣿⣿⣿⣿⣿⣿⣿⣿⣿⣿⣿⣿⣿⣿⣿⣿⣿⣿⣿⣿⣿⣿⣿⣿⣿⣿⣿⣿⣿⣿⣿⣿⣿⣿⣿⣿⣿⣿⠀</a:t>
            </a:r>
            <a:br/>
            <a:r>
              <a:t>⢕⢕⢕⢕⢕⢕⢕⢕⢕⢕⢕⠕⢕⢔⢝⡸⢕⢕⢕⢧⢕⢕⢌⢕⢕⢕⢇⢕⢕⢕⢜⢿⣿⣿⣿⣿⣿⣿⣿⣿⣿⣿⣿⣿⣿⣿⣿⣿⣿⣿⣯⣼⡷⢕⢕⢕⢕⢕⢕⢕⢕⢕⢕⢜⠟⢻⣿⣿⣿⣿⣿⣿⣿⣿⣿⣿⣿⣿⣿⣿⣿⣿⣿⣿⣿⣿⡇⢸⣿⣿⡇⢕⢸⣿⣿⣿⣿⣿⣿⣿⣿⣿⣿⣿⣿⣿⣿⣿⣿⣿⣿⣿⣿⣿⣿⣿⣿⣿⣿⣿⣿⣿⣿⣿⣿⣿⣿⣿⣿⣿⣷⣇⢕⢕⢕⢕⣿⣿⡇⢸⣿⣿⣿⣿⣿⣿⣿⣿⣿⣿⣿⣿⣿⣿⣿⣿⣿⣿⣿⣿⣿⣿⣿⣿⣿⣿⣿⣿⣿⣿⣿⣿⣿⣿⡇⠀⠀⠀⠔⣱⢕⠄⠑⠑⢔⢕⢀⢝⢼⢕⢕⢔⡕⢕⢕⢅⠀⢸⣿⣿⣿⣿⣿⣿⣿⣿⣿⣿⣿⣿⣿⣿⣿⣿⣿⣿⣿⣿⣿⣿⣿⣿⣿⣿⣿⣿⣿⣿⣿⣿⣿⣿⣿⣿⣿⣿⣿⣿⣿⣿⠀</a:t>
            </a:r>
            <a:br/>
            <a:r>
              <a:t>⢕⢕⢕⢕⢕⢕⢕⢕⢕⣱⣮⣾⣿⢿⢏⢕⢕⢕⣵⣿⡇⢕⢕⢕⢕⢕⢕⢕⢕⢕⢕⢜⢝⢿⣿⣿⣿⣿⣿⣧⣜⣝⡹⢝⢟⣻⣿⣿⣿⣿⣿⢏⢕⢕⢕⢕⢕⢕⢕⢕⢕⢕⢕⢱⣷⣾⣿⣿⣿⣿⣿⣿⣿⣿⣿⣿⣿⣿⣿⣿⣿⣿⣿⣿⣿⣿⡇⢸⣿⣿⣷⢕⢸⣿⣿⣿⣿⣿⣿⣿⣿⣿⣿⣿⣿⣿⣿⣿⣿⣿⢿⣿⣿⣿⣿⣿⣿⣿⣿⣿⣿⣿⣿⣿⣿⣿⣿⣿⣿⣿⣿⡇⢕⢕⢕⢕⣿⣿⡇⢸⣿⣿⣿⣿⣿⣿⣿⣿⣿⣿⣿⣿⣿⣿⣿⣿⣿⣿⣿⣿⣿⣿⣿⣿⣿⣿⣿⣿⣿⣿⣿⣿⣿⣿⡇⠀⠀⠀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⣶⠌⢕⢕⢕⠱⣗⣷⣿⢇⢑⣵⣿⣿⢿⢿⢟⢇⢕⢔⢡⡕⢕⢕⢕⢕⢕⢕⢕⢕⢕⢝⢻⣿⣿⣿⣿⣿⣿⣿⣿⣿⣿⣿⣿⢿⢟⢕⢕⢕⢕⢕⢇⢕⢕⢕⢕⢕⢕⢕⢕⢻⢻⢿⣿⣿⣿⣿⣿⣿⣿⣿⣿⣿⣿⣿⣿⣿⣿⣿⣿⣿⣿⡇⢸⣿⣿⣿⢕⢸⣿⣿⣿⣿⣿⣿⣿⣿⣿⣿⣿⣿⣿⣿⣿⣿⡇⢕⢸⣿⣿⣿⣿⣿⣿⣿⣿⣿⣿⣿⣿⣿⣿⣿⣿⣿⣿⣿⣝⢕⢕⢕⢕⣿⣿⡇⢸⣿⣿⣿⣿⣿⣿⣿⣿⣿⣿⣿⣿⣿⣿⣿⣿⣿⣿⣿⣿⣿⣿⣿⣿⣿⣿⣿⣿⣿⣿⣿⣿⣿⣿⡇⠀⠀⠀⠀⠀⠀⠁⠅⠀⠀⢀⢔⠑⠕⢱⡕⠕⠑⠑⠀⠀⠀⢸⣿⣿⣿⣿⣿⣿⣿⣿⣿⣿⣿⣿⣿⣿⣿⣿⣿⣿⣿⣿⣿⣿⣿⣿⣿⣿⣿⣿⣿⣿⣿⣿⣿⣿⣿⣿⣿⣿⣿⣿⣿⣿⠀</a:t>
            </a:r>
            <a:br/>
            <a:r>
              <a:t>⢕⢕⣰⣿⡄⢕⢕⢕⢸⣿⣿⣿⢕⢻⢟⢑⢕⢄⢅⢅⢔⢕⢕⢸⣷⡕⢕⠕⠕⢕⢕⢕⢕⢕⢕⢕⢕⢝⢻⣿⣿⣿⡿⢿⢟⢏⢕⢕⢕⢕⢕⢕⢕⢕⢕⢕⢕⢕⢕⢕⢕⢕⢕⢕⢅⢰⣷⣿⣿⣿⣿⣿⣿⣿⣿⣿⣿⣿⣿⣿⣿⣿⣿⣿⡟⣿⡇⢸⣿⣿⣿⢕⣸⣿⣿⣿⣿⣿⣿⣿⣿⣿⣿⣿⣿⣿⣿⣿⣿⡇⢕⢸⣿⣿⣿⣿⣿⣿⣿⣿⣿⣿⣿⣿⣿⣿⣿⣿⣿⣿⢿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⣱⣿⡿⢇⢕⢕⢕⣸⣿⣿⣿⣷⣽⢕⢕⢕⢕⢕⢕⢕⢕⢠⢕⢻⣷⢔⠀⢔⢕⢕⢕⢕⢕⢕⢕⢕⢕⢕⢕⢝⢕⢕⢕⢕⢕⢕⢕⢕⢕⢕⢕⢕⢕⢕⢕⢕⢕⢕⢕⢕⢱⡕⢕⢕⢜⣙⣝⢝⣿⣿⣿⣿⣿⣿⣿⣿⣿⣿⣿⣿⣿⣿⣿⡇⣿⡇⢸⢸⣿⣿⢕⢻⣿⣿⣿⣿⣿⣿⣿⣿⣿⣿⣿⣿⣿⣿⣿⣿⡇⢕⢸⣿⣿⣿⣿⣿⣿⣿⣿⣿⣿⣿⣿⣿⣿⣿⣿⣿⣿⡿⢇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⢥⣻⢛⢕⢕⢇⢕⢎⣿⣿⣿⣿⣿⣿⢕⢕⢕⢕⢑⢑⢕⢕⢨⡵⢜⢿⣧⢕⢕⢕⢕⢕⢕⢱⣵⣵⣵⣵⢕⢕⢕⢕⢕⢕⢕⢕⢕⢕⢕⢕⢕⢕⢕⢕⢕⢕⢕⢕⢕⢕⢕⣿⡇⢕⢕⢕⢟⢻⣿⣿⣿⣿⣿⣿⣿⣿⣿⣿⣿⣿⣿⣿⣿⣿⡇⣿⡇⢸⢸⣿⣿⢕⢼⣿⣟⣟⣟⣟⣟⣟⣟⣟⣟⣟⣟⣟⡿⣿⣿⡇⢕⢸⣿⣿⣿⣿⣿⣿⣿⣿⣿⣿⣿⣿⣿⣿⣿⣿⣿⣿⣟⢷⡕⢕⢕⢕⣿⣿⡇⢸⣿⣿⣿⣿⣿⣿⣿⣿⣿⣿⣿⣿⣿⣿⣿⣿⣿⣿⣿⣿⣿⣿⣿⣿⣿⣿⣿⣿⣿⣿⣿⣿⣿⣿⡇⠀⠀⠀⠀⠀⠀⠀⠀⠀⠀⠀⠀⠀⠀⠀⠀⠀⠀⠀⢀⠀⠀⢸⣿⣿⣿⣿⣿⣿⣿⣿⣿⣿⣿⣿⣿⣿⣿⣿⣿⣿⡿⣟⣕⣔⡔⣜⣻⣿⣿⣿⣿⣿⣿⣿⣿⣿⣿⣿⣿⣿⣿⣿⣿⣿⠀</a:t>
            </a:r>
            <a:br/>
            <a:r>
              <a:t>⣝⡿⡇⢕⢕⢕⢕⢸⢿⡿⣿⢔⢟⢇⢕⢕⢕⢕⢕⢕⢕⢕⢕⠨⣧⢕⢝⢷⡕⢕⢕⢕⢑⣽⣿⣿⣿⣿⠀⠀⠑⠕⢕⢕⣕⢕⢕⢕⢕⢕⢕⢕⢕⢕⢕⢕⢕⢕⢕⢕⢸⡿⢕⢕⢕⢕⢕⢟⢟⢻⣿⣿⣿⣿⣿⣿⣿⣿⣿⣿⣿⣿⣿⣿⣿⣿⡇⣸⣿⣿⡷⢕⢗⡇⠀⠀⠀⠀⠀⠀⠀⠀⠀⠀⠀⢸⡇⣿⣿⡇⢕⢸⣿⣿⣿⣿⣿⣿⣿⣿⣿⣿⣿⣿⣿⣿⣿⣿⣿⣿⣿⢳⢕⢕⢕⢕⣿⣿⡇⢸⣿⣿⣿⣿⣿⣿⣿⣿⣿⣿⣿⣿⣿⣿⣿⣿⣿⣿⣿⣿⣿⣿⣿⣿⣿⣿⣿⣿⣿⣿⣿⣿⣿⣿⡇⠀⠀⠀⠀⢀⠀⠀⠀⠀⠀⠀⠀⠀⠀⠀⠀⠀⠀⠀⠀⠀⠀⢸⣿⣿⣿⣿⣿⣿⣿⣿⣿⣿⣿⣿⣿⣿⣿⣿⣿⣿⡇⢜⠉⠛⠋⠛⠛⢻⣿⣿⣿⣿⣿⣿⣿⣿⣿⣿⣿⣿⣿⣿⣿⣿⠀</a:t>
            </a:r>
            <a:br/>
            <a:r>
              <a:t>⢍⢕⢕⢕⢕⢕⢕⢕⢙⣼⢌⢕⢑⢕⢕⢕⠁⠀⠁⢕⢕⢕⢕⢜⢻⣧⣕⡕⢗⢷⢧⣵⣕⢕⢝⢿⣿⣿⣕⢄⠀⠀⠁⠑⢕⢹⣷⡕⢕⢕⢕⢕⣵⣷⣕⡕⢕⢕⢕⢕⢜⢕⢕⢕⢕⢕⢕⢕⢕⣼⣿⣿⣿⣿⣿⣿⣿⣿⣿⣿⣿⣿⣿⣿⣿⣿⣿⣿⣿⣿⡗⢕⢄⡇⢄⢄⢔⢔⢔⢄⢀⠀⠀⠀⠀⢸⡇⣿⣿⡇⢕⢸⣿⣿⣿⣿⣿⣿⣿⣿⣿⣿⣿⣿⣿⣿⣿⣿⣿⣿⣿⢇⢕⢕⢕⢕⣿⣿⡇⢸⣿⣿⣿⣿⣿⣟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⢕⢜⢕⢕⢕⢄⢄⢕⢕⢕⢕⢕⢕⢕⢜⢝⠇⢝⢕⢕⢜⢟⣿⣧⣕⢜⢻⣿⣷⠕⢔⡀⠀⠁⢜⢻⣿⢕⢕⣵⣿⣿⣿⣿⣷⣇⢕⠕⠑⢅⢄⠁⢕⢕⣵⣿⣿⣿⣿⣿⣿⣿⣿⣿⣿⣿⣿⣿⣿⣿⣿⣿⣿⣿⡇⢜⢟⣿⣿⡇⢕⢁⡇⢕⢕⢕⢕⢕⢕⢕⢕⠀⠀⠀⢸⡇⣿⣿⡇⢕⢸⣿⣿⣿⣿⣿⣿⣿⣿⣿⣿⣿⣿⣿⣿⣿⣿⣿⣿⡿⢕⢕⢕⢕⢕⣿⣷⡕⢸⣿⣿⣿⡟⢇⣷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⢕⢕⢕⢕⢕⢕⢕⢵⣷⣷⣵⡕⢕⢕⢕⢕⢕⢕⢄⢀⠁⠑⠕⢔⢻⣷⣜⢝⢗⢇⢜⢝⢟⡇⠀⠀⠀⠜⢝⡕⣾⣿⣿⣿⣿⣿⣿⡟⢕⢄⠀⠀⠀⢄⠀⢜⣿⣿⣿⣿⣿⣿⣿⣿⣿⣿⣿⣿⣿⣿⣿⣿⣿⣿⣿⣿⢧⢼⣿⣿⣿⡧⢕⢕⡇⢕⢕⢕⢕⢕⢕⢕⢕⠀⠀⠀⢸⡇⣿⣿⡇⢕⢸⣿⣿⣿⣿⣿⣿⣿⣿⣿⣿⣿⣿⣿⣿⣿⣿⣿⣿⡟⢕⢕⢕⢕⢕⣿⣿⡇⢸⣿⣿⣿⣿⣷⡵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⢕⢕⢕⢕⢕⢕⢕⢰⢕⢕⢕⢸⣿⣿⣿⣿⣷⣕⢕⢕⢕⢕⢕⢕⠀⠀⠀⠀⠁⠘⢻⣧⢕⢇⢜⣿⣿⣿⢄⠀⠀⠀⠕⢕⣿⣿⣿⣿⣿⣿⣿⣇⢄⢁⠄⢕⢔⢀⢄⢕⣿⣿⣿⣿⣿⣿⣿⣿⣿⣿⣿⣿⣿⣿⣿⣿⣿⣿⣟⢕⠁⠁⠁⠙⢟⢣⢕⢕⡇⢕⢕⢕⢕⢕⢕⢕⠑⠀⠀⠀⢸⡇⣿⣿⡇⢕⢸⣿⣿⣿⣿⣿⣿⣿⣿⣿⣿⣿⣿⣿⣿⣿⣿⣿⡿⡕⢕⢕⢕⢕⢕⣿⣿⡇⢸⣿⣿⣿⣿⣿⡗⣿⣿⣿⣿⣿⣿⣿⣿⣿⣿⣿⣿⣿⣿⢕⢕⢕⢕⠅⠕⠀⢀⢄⢕⠑⢕⢕⢕⢹⣿⣿⣿⣿⣿⣿⣿⣿⣿⣿⢇⢕⢕⢀⢀⢀⢀⢜⢻⢿⢿⣿⣿⣿⣿⣿⣿⢏⢕⢕⢜⢝⢿⡕⠀⠀⠀⠀⠀⠀⠀⡄⠕⠀⠀⠀⠀⠀⢸⣿⣿⣿⣿⣿⣿⣿⣿⣿⣿⣿⣿⣿⣿⣿⣿⠀</a:t>
            </a:r>
            <a:br/>
            <a:r>
              <a:t>⢕⢕⢕⢕⢕⢕⢕⢕⢕⢕⢕⢕⢜⣇⢕⢕⢸⣿⣿⣿⣿⣿⣿⣷⡕⢕⢕⢕⢕⢕⠀⠀⠀⠀⠀⠀⠝⢇⢕⢕⢸⣿⣿⡇⠀⠀⠀⠀⢕⠁⠁⠁⠀⠀⠁⠁⠈⢕⢕⢔⢄⢄⢕⢕⢸⣿⣿⣿⣿⣿⣿⣿⣿⣿⣿⡿⠟⠙⠙⠙⠙⠟⢟⢻⠕⠀⠀⠀⠀⠀⠀⠑⢕⢕⠁⠑⠁⠁⠁⠀⠀⠀⠀⠀⠀⠸⡇⣿⣿⡇⢕⢸⣿⣿⣿⣿⣿⣿⣿⣿⣿⣿⣿⣿⣿⣿⣟⣷⣟⢝⡕⡕⢕⢕⢕⢕⣿⣿⡇⢸⣿⣿⣿⣿⣿⢇⣿⣿⣿⣿⣿⣿⣿⣿⣿⣿⣿⣿⣿⣿⢕⢕⢕⢑⢁⢔⢔⢔⢕⢕⢕⢕⢕⢕⣸⣿⣏⢉⠉⠉⠁⢁⠁⠉⠉⢕⢕⢔⠀⠑⠕⢕⢕⢙⢕⢕⢜⣿⣿⢕⢕⢕⢕⠕⢕⢕⢕⢜⢕⠀⡔⠀⠀⠀⠀⠀⠕⠀⠀⠀⠀⠀⠀⢸⣿⣿⣿⢏⢕⢕⢜⢻⣿⣿⣿⣿⣿⣿⣿⣿⠀</a:t>
            </a:r>
            <a:br/>
            <a:r>
              <a:t>⢕⢕⢕⢕⢕⢕⢕⢕⢕⢕⢕⢕⢕⣿⡕⢕⢕⢻⣿⣿⣿⣿⣿⣿⣿⣷⣕⢕⢕⢕⢀⠀⠀⠀⠀⠀⠀⢕⠁⢕⠁⠝⢿⡇⠀⠀⠀⠀⠀⠀⠀⠀⠀⠀⠀⠀⠐⢕⢕⢕⢕⢕⢕⢕⢕⣿⣿⣿⣿⣿⣿⣿⣿⣿⣿⡇⠀⠀⠀⠀⠀⠀⠀⠀⠀⠀⠀⠀⠀⠀⠀⠀⠕⢕⣀⢀⣀⣀⣀⢀⣀⣀⣀⣀⣀⣰⡇⣿⣿⡇⢕⢸⣿⣿⣿⣿⣿⣿⣿⣿⣿⣿⣿⣿⡿⠟⠟⠏⠗⠌⠕⠕⠕⠕⠕⠕⠟⠟⠇⢸⣿⣿⣿⣿⣿⡇⣿⣿⣿⣿⣿⣿⣿⣿⣿⣿⣿⣿⣿⣿⢕⢕⢕⢕⢕⢕⢕⢕⢕⢕⢕⢕⢕⢕⢸⣿⣿⣿⢆⠀⠀⠀⠀⠀⠀⡇⢕⢕⢄⢀⢄⣕⣑⣕⣑⣕⣵⣿⣿⢕⢕⢕⡕⠀⠑⠑⢕⣱⣦⣧⠀⠀⠀⢠⢀⠀⠀⠁⠀⠀⠀⠀⠀⢸⣿⣿⣷⡕⢔⢔⢶⣷⣿⣿⣿⣿⣿⣿⣿⣿⠀</a:t>
            </a:r>
            <a:br/>
            <a:r>
              <a:t>⠕⢕⢕⢕⢕⢕⢕⢕⢕⢕⢕⢕⢕⢿⣿⡕⢕⢜⢿⣿⣿⣿⣿⣿⣿⣿⣿⣿⣧⡕⢕⠀⠀⠀⠀⠀⠀⠁⠀⢕⠀⠀⠀⢕⢔⠀⠀⠀⠀⠀⠀⠀⠀⠀⠀⠀⠀⢕⢕⢕⢕⢕⢕⢕⢕⢻⣿⣿⣿⣿⣿⡿⢿⠟⠟⠑⠀⠀⠀⠀⠀⠀⠀⠀⠀⠀⠀⠀⠀⠀⠀⠀⠀⠁⠈⠉⠉⠉⠉⠉⠉⠉⠉⠁⠉⢹⡇⣿⣿⡇⢕⢸⣿⣿⣿⣿⣿⣿⣿⣿⣿⣿⣿⣿⡇⠀⠀⠀⠀⠀⠀⠀⠀⠀⠀⠀⠀⠀⠀⠀⠈⢹⣿⣿⣿⢕⣿⣿⣿⣿⣿⣿⣿⣿⣿⣿⣿⣿⢜⢝⢝⣱⣵⣵⣕⣵⣱⣕⣕⣕⣱⣱⣑⣵⣼⣝⣽⣝⣕⣔⣔⣔⣔⣴⣕⣱⣕⡑⣕⡑⢸⢙⡝⢝⣝⣙⣝⣽⣝⣕⣐⣕⣽⣱⣔⣔⣝⣽⡽⠝⠀⠀⢸⣝⡅⠀⠀⠀⠀⠀⠀⠀⠀⠀⢔⢔⢔⢔⢕⢕⣕⣙⣹⣽⣙⣝⣹⣽⣝⣽⠀</a:t>
            </a:r>
            <a:br/>
            <a:r>
              <a:t>⠀⢕⢕⢕⢕⢕⢕⢕⢕⢕⢕⢕⢕⢸⣿⣷⡕⢕⢜⢻⣿⣿⣿⣿⣿⣿⣿⣿⣿⣷⢕⠀⠀⠀⠀⠀⠀⠀⢀⠁⠀⠀⠀⠀⠁⠀⠀⠀⠀⠀⠀⠀⠀⠀⠀⠀⠀⢔⢕⢔⢕⢕⢕⢕⢕⢸⣿⣿⣿⠏⠀⠀⠀⠀⠀⠀⠀⠀⠀⠀⠀⠀⠀⠀⠀⠀⠀⠀⠀⠀⠀⠀⠀⠀⠀⠐⢄⢄⢔⢄⢀⠀⠀⠀⠀⢱⡇⣿⣿⡇⢕⢸⣿⣿⣿⣿⣿⣿⣿⣿⣿⣿⣿⢿⢿⡄⠀⠀⠀⠀⠀⠀⠀⠀⠀⠀⠀⠀⠀⠀⠀⢕⢽⣿⣿⢕⣿⣿⣿⣿⣿⣿⣿⣿⣿⣿⣿⣿⢕⢕⢸⣿⣿⣿⣿⣿⣿⣿⣿⣿⣿⣿⣿⣿⣟⢿⣿⣿⣿⣿⣿⣻⣿⣿⣿⣿⡟⢝⢕⢕⢕⢜⢕⢕⢝⢔⢕⢜⢍⢟⣿⣯⡏⢟⢟⢟⢟⢏⢁⢀⢀⢀⢁⢁⢁⢀⢄⢄⢔⢔⢄⢲⢖⢀⢕⢕⢕⢕⢕⢜⢕⢜⢝⢟⢟⢟⢻⢿⢿⠿⠀</a:t>
            </a:r>
            <a:br/>
            <a:r>
              <a:t>⠀⠑⢕⢕⢕⢕⢕⢕⢕⢕⢕⢕⢕⢕⣿⣿⣷⡕⢕⢜⢟⢝⢜⢹⣿⣿⣿⣿⣿⣿⢕⠀⠀⠀⠀⠀⠀⠀⠀⠀⠀⠀⠀⠀⠀⠀⠀⠀⠀⠀⠀⠀⠀⠀⠀⠀⠀⢱⣵⣷⢕⢕⢕⢕⢕⢸⣿⣿⢇⠀⠀⠀⠀⠀⠀⠀⠀⠀⠀⠀⠀⠀⠀⠀⠀⠀⠀⠀⠀⠀⠀⠀⠀⠀⠀⠀⢕⢕⢕⢕⢕⢔⠀⠀⠀⢸⡇⣿⣿⡇⢕⢸⣿⣿⣿⣿⣿⣿⣿⣿⣻⢻⢿⡎⡏⣇⢄⠀⠀⠀⠀⠀⠀⠀⠀⠀⠀⠀⠀⠀⠀⢕⢸⣿⣿⢕⣿⣿⣿⣿⣿⣿⣿⣿⣿⣿⣿⣿⢕⢕⢸⣿⣿⣿⣿⣿⣿⣿⣿⣿⣿⣿⣿⣿⣿⣿⣿⣿⣿⣿⣿⣿⣿⣿⣿⡿⢕⢕⢕⢕⢕⢕⢕⢕⢕⢕⢕⢕⢕⢜⢙⣽⡇⠕⠕⢕⢕⢕⢕⢕⢕⢕⢕⢕⢕⢕⢕⢕⢕⢕⢕⢕⢕⢕⢕⢕⢕⢕⢕⢕⢕⢕⢕⢕⢕⢕⢕⢕⢕⢕⠀</a:t>
            </a:r>
            <a:br/>
            <a:r>
              <a:t>⠀⠀⢕⢕⢕⢕⢕⢕⢕⢕⢕⢕⢕⢕⢹⣿⣿⢟⢕⢕⢕⢕⢕⢕⢿⣿⣿⣿⣿⣿⢕⠀⠀⠀⠀⠀⠀⠀⠀⠀⠀⠀⠀⠀⠀⠀⠀⠀⢕⢕⡕⠀⠀⠀⠀⠀⠀⢸⣿⣿⢕⢕⢕⢕⢕⢸⣿⣿⠀⠀⠀⠀⠀⠀⠀⠀⠀⠀⠀⠀⠀⠀⠀⠀⠀⠀⠀⠀⠀⠀⠀⠀⠀⠀⠀⠀⠀⢕⢕⢕⢕⢕⠀⠀⠀⢸⡇⣿⣿⡇⢕⢸⡿⢿⣿⡿⣿⡿⠿⢇⢫⡕⢅⢕⢇⡿⢕⠀⠀⠀⠀⠀⠀⠀⠀⠀⠀⠀⠀⠀⠀⢕⢔⣿⣿⢕⣿⣿⣿⣿⣿⣿⣿⣿⣿⣿⣿⣿⢕⢕⢸⣿⣿⣿⣿⣿⣿⣿⣿⣿⣿⣿⣿⣿⣿⣿⣿⣿⣿⣿⣿⣿⣿⣿⣿⡇⢕⢕⢕⢕⢕⢕⢕⢕⢕⢕⢕⢕⢕⢕⢹⣝⡇⠀⠀⠀⠀⠀⠁⠁⠑⠑⠕⠕⠕⢕⢕⢕⢕⢕⢕⢕⢕⢕⢕⢕⢕⢕⢕⢕⢕⢕⢕⢕⢕⢕⢕⢕⢕⢕⠀</a:t>
            </a:r>
            <a:br/>
            <a:r>
              <a:t>⠀⠀⠑⢕⢕⢕⢕⢕⢕⢕⢕⢕⢕⢕⢕⢿⠏⠕⠕⠕⠕⢕⢕⢕⢘⢿⣿⣿⣿⣿⢕⠀⠀⠀⠀⠀⠀⠀⠀⠀⠀⠀⠀⠀⠀⠀⠀⠀⢜⢧⣳⢕⠀⠀⠀⠀⠀⢸⣿⢟⢕⢕⢕⢕⢕⢸⣿⡇⠀⠀⠀⠀⠀⠀⠀⠀⠀⠀⠀⠀⠀⠀⠀⠀⠀⠀⠀⠀⠀⠀⠀⠀⠀⠀⠀⠀⠀⠀⠑⠕⢕⠕⠀⠀⠀⢸⡇⢻⣟⢇⢕⢜⢙⢥⢯⢿⢕⢜⢕⢜⢕⢕⢕⢕⢕⡯⢕⠀⠀⠀⠀⠀⠀⠀⠀⠀⠀⠀⠀⠀⠀⢕⢕⣿⣿⢕⣿⣿⣿⣿⣿⣿⣿⣿⣿⣿⣿⣿⢕⢕⢸⣿⣿⣿⣿⣿⣿⣿⣿⣿⣿⣿⣿⣿⣿⣿⣿⣿⣿⣿⣿⣿⣿⣿⣿⣾⢕⢕⢕⢕⢕⢕⢕⢕⢕⢕⢕⢕⢕⢕⣸⣿⡇⢕⠀⠀⠀⠀⠀⠀⠀⠀⠀⠀⠀⠀⢕⢕⢕⢕⢕⢕⢕⢕⢕⢕⢕⢕⢕⢕⢕⢕⢕⢕⢕⢕⢕⢕⢕⢕⠀</a:t>
            </a:r>
            <a:br/>
            <a:r>
              <a:t>⠀⠀⠀⢕⢕⢕⢕⢕⢕⢕⢕⢕⢕⢕⢕⢔⠀⠀⠀⠀⠀⠀⠑⢕⢑⠙⠛⠻⠿⢿⢕⠀⠀⠀⠀⠀⠀⠀⠀⠀⠀⠀⠀⠀⠀⠀⠀⠀⠁⠘⢜⠁⠀⠀⠀⠀⠀⢕⢔⢕⢕⢕⢕⢕⠕⠑⠁⠁⠀⠀⠀⠀⠀⠀⠀⠀⠀⠀⠀⠀⠀⠀⠀⠀⠀⠀⠀⠀⠀⠀⠀⠀⠀⠀⠀⠀⠀⠀⠀⠀⠀⠀⠀⠀⠀⢕⡇⢕⢫⢕⢕⢕⢕⢕⢕⢕⢕⢕⢕⢕⢕⢕⢕⢕⢕⡿⢕⠀⠀⠀⠀⠀⠀⠀⠀⠀⠀⠀⠀⠀⠀⢕⢕⣿⣿⢕⣿⣿⣿⣿⣿⣿⣿⣿⣿⣿⣿⣿⢕⢕⢸⣿⣿⣿⣿⣿⣿⣿⣿⣿⣿⣿⣿⣿⣿⣿⣿⣿⣿⣿⣿⣿⣿⣿⣿⣼⡕⡕⢕⢕⢕⢕⢕⢕⢕⢕⢕⢕⢕⣱⣿⣿⡇⢕⢕⠀⠀⠀⠀⠀⠀⠀⠀⠀⠀⠀⢕⢕⢕⢕⢕⢕⢕⢕⢕⢕⢕⢕⢕⢕⢕⢕⢕⢕⢕⢕⢕⢕⢕⢕⠀</a:t>
            </a:r>
            <a:br/>
            <a:r>
              <a:t>⢀⢀⢀⢅⢕⢕⢕⢕⢕⢕⢕⢕⢕⢕⢕⢕⠀⠀⠀⠀⠀⠀⠀⠁⠕⢄⠀⠀⠀⠀⠀⠀⠀⠀⠀⠀⠀⠀⠀⠀⠀⠀⠀⠀⠀⠀⠀⠀⠀⠀⠀⠀⠀⠀⠀⠀⠀⠑⠑⢑⢕⢕⢕⠑⠀⠀⠀⠀⠀⠀⠀⠀⠀⠀⠀⠀⠀⢀⢀⢄⢄⢄⢀⢀⢀⢄⣠⣄⡀⠀⠀⠀⠀⠀⠀⠀⠀⠀⠀⠀⠀⠀⠀⠀⠀⢱⡇⢕⢕⢕⢕⢕⢕⢕⢕⢕⢕⢕⢕⢕⠕⠕⠕⢕⢕⡇⢕⠀⠀⠀⠀⠀⠀⠀⠀⠀⠀⠀⠀⠀⠀⢕⢕⣿⣿⢕⣿⣿⣿⣿⣿⣿⣿⣿⣿⣿⣿⣿⢕⢕⢸⣿⣿⣿⣿⣿⣿⣿⣿⣿⣿⣿⣿⣿⣿⣿⣿⣿⣿⣿⣿⣿⣿⣿⣿⣿⣿⣿⣷⣷⣷⣷⢇⢕⣷⣶⣷⣷⣾⣿⣿⣿⡇⢕⢕⢕⠀⠀⠀⠀⠀⠀⠀⠀⠀⠀⢕⢕⢕⢕⢕⢕⢕⢕⢕⢕⢕⢕⢕⢕⢕⢕⢕⢕⢕⢕⢕⢕⢕⢕⠀</a:t>
            </a:r>
            <a:br/>
            <a:r>
              <a:t>⠁⠁⠁⠀⠀⠕⢕⢕⢕⢕⢕⢕⢕⢕⢕⢕⢔⠀⠀⠀⠀⠀⠀⠀⠀⠑⢔⠀⠀⠀⠀⠀⠀⠀⠀⠀⠀⠀⠀⠀⠀⠀⠀⠀⠀⠀⠀⠀⠀⠀⠀⠀⠀⠀⠀⠀⠀⠀⠀⢕⢕⢕⠁⠀⠀⠀⠀⠀⠀⠀⠀⠀⠀⠀⠀⢀⢕⣕⡕⢕⢕⢕⢔⣵⣵⣿⣿⢿⢇⠀⠀⠀⠀⠀⠀⠀⠀⠀⠀⠀⢕⢜⢟⢟⢟⢟⢇⢕⢕⢕⢕⢕⢕⢔⢔⢕⢔⢔⢔⢔⢔⢕⢔⢕⢕⢕⢕⠀⠀⠀⠀⠀⠀⠀⠀⠀⠀⠀⠀⠀⠀⢕⢕⣿⣿⢕⣿⣿⣿⣿⣿⣿⣿⣿⣿⣿⣿⣿⢕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⢀⠄⠄⠐⠐⠑⠑⢕⢕⢕⢕⢕⢕⢕⢕⢕⢕⢔⠀⠀⠀⠀⠀⠀⠀⠀⠁⢕⠀⠀⠀⠀⠀⠀⠀⠀⠀⠀⠀⠀⠀⠀⠀⠀⠀⠀⠀⠀⠀⠀⠀⠀⠀⠀⠀⠀⠀⠀⢀⢕⢕⠀⠀⠀⠀⠀⠀⠀⠀⠀⠀⠀⠀⢀⢀⢱⣿⣿⣿⣿⣶⣧⢵⡼⢟⣯⡧⢕⣕⣴⡀⠀⠀⠀⠀⠀⠀⠀⠀⠀⠁⢕⢕⢕⢕⢕⢕⢕⢕⢕⢕⢕⢕⢕⢕⢕⢕⢕⢕⢕⢕⢕⢕⢕⢕⠱⠇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⠄⠀⠀⠀⠁⢕⢕⢕⢕⢕⢕⢕⢕⢕⢕⢄⣠⢀⠀⠀⠀⠀⠀⠀⠀⠕⠀⠀⠀⠀⠀⠀⠀⠀⠀⢄⠐⠀⢄⠀⠀⠀⠀⠀⠀⠀⠀⠀⠀⠀⠀⠀⠀⠀⠀⢕⠕⠀⠀⠀⠀⠀⠀⠀⠀⠀⢄⢕⢕⢕⢕⢕⢕⢹⢿⣿⣿⣿⣿⡷⢞⢏⣫⣵⣾⡿⢿⠑⠀⠀⠀⠀⠀⠀⠀⠀⠀⠀⢕⢕⢕⢕⢕⢕⢕⢕⢕⢕⢕⢕⢕⢕⢕⢕⢕⢕⢕⢕⢕⢕⢕⢕⠀⠀⠀⠀⠀⠀⠀⠀⠀⠀⠀⠀⠀⠀⠀⠀⢕⢕⣿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⠀⠀⠀⠀⠀⠑⢕⢕⢕⢕⢕⢕⢕⢕⢕⢕⢸⣷⡄⠀⠀⠀⠀⠀⠀⠀⠕⠀⠀⠀⠀⠀⠀⠀⢄⠑⢀⠕⠐⠄⢀⠀⠀⠀⠀⠀⠀⠀⠀⠀⠀⠀⠀⠀⠀⢕⠀⠀⠀⠀⠀⠀⠀⠀⠀⠀⠑⢕⢕⢕⢕⢕⢕⢕⢕⢑⣿⣿⣿⢱⣿⢿⢟⢏⢕⢕⢕⡕⠀⠀⠀⠀⠀⠀⠀⠀⠀⠀⢕⢕⢕⢕⢕⢕⢕⢕⢕⢕⢕⢕⢕⢕⢕⢕⢕⢕⢕⢕⢕⢕⢕⢕⢀⠀⠀⠀⠀⠀⠀⠀⠀⠀⠀⠀⠀⠀⠀⠀⠑⢕⡟⣿⢕⣿⣿⣿⣿⣿⣿⣿⣿⣿⣿⣿⣿⢕⢕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⠀⠀⠀⠀⠀⠀⠀⠀⠀⠀⠁⢕⢕⢕⢕⢕⠕⢕⢕⢕⢟⢿⠀⠀⠀⠀⠀⠀⠀⠀⠔⠀⠀⠀⠀⠀⠀⠑⠀⠀⠀⠐⠀⠀⠁⠁⠐⠄⠀⠀⠀⠀⠀⠀⠀⠀⠀⠀⠀⠀⠀⠀⠀⠀⠀⠀⠀⠀⠀⠀⠀⢕⢕⢕⠕⠕⢕⢕⢜⢿⣿⣿⡗⣱⣕⣕⣱⣵⡾⢟⠁⠀⠀⠀⠀⠀⠀⠀⠀⠀⠀⢕⢕⢕⢕⢕⢕⢕⢕⢕⢕⢕⢕⢕⢕⢕⢕⢕⢕⢕⢕⢕⢕⢕⢕⢕⠀⠀⠀⠀⠀⠀⠀⠀⠀⠀⠀⠀⠀⠀⠀⠀⠑⢫⠼⢕⣿⣿⣿⣿⣿⣿⣿⣿⣿⣿⣿⣿⢕⢕⢸⣿⣿⣿⣿⣿⣿⣿⣿⣿⣿⣿⣿⣿⣿⣿⣿⣿⣿⣿⣿⣿⣿⣿⣿⣿⣿⣿⣿⣿⣿⣿⡇⢸⣿⣿⣿⣿⣿⣿⣿⣿⡇⢕⢕⢕⠁⠀⠀⠀⠀⠀⠀⠀⠀⠀⢕⢕⢕⢕⢕⢕⢕⢕⢕⢕⢕⢕⢕⢕⢕⢕⢕⢕⢕⢕⢕⢕⢕⢕⠀</a:t>
            </a:r>
            <a:br/>
            <a:r>
              <a:t>⠀⠀⠀⠀⠀⠀⠀⠀⠀⢀⢕⢕⢕⢕⢕⢕⢔⢕⢕⢕⠑⠑⠀⠀⠀⠀⠀⠀⠀⠀⠀⠀⠀⠀⠀⠀⠀⠀⠀⠀⠀⠀⠀⠀⠀⠀⠀⠀⠀⠀⠀⠀⠀⠀⠀⠀⠀⠀⠀⠀⠀⠀⠀⠀⠀⠀⠀⠀⠀⠀⠀⠀⠀⠀⠀⠀⠀⠁⠑⠕⠝⠏⠕⢜⣝⡝⢝⢕⢕⠕⠀⠀⠀⠀⠀⠀⠀⠀⠀⠀⢕⢕⢕⢕⢕⢕⢕⢕⢕⢕⢕⢕⢕⢕⢕⢕⢕⢕⢕⢕⢕⢕⢕⢕⢕⢕⢄⢀⢀⢀⢀⢀⢀⢀⢀⢀⢀⢀⢀⢀⢄⢕⢀⢜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⠀⠀⠀⠀⠀⠀⠀⠀⢀⢕⢕⢕⢕⢕⢕⢕⢕⢕⢕⢕⠀⠀⠀⠀⠀⠀⠀⠀⠀⠀⠀⠀⠀⠀⠀⠀⠀⠀⠀⠀⠀⠀⠀⠀⠀⠀⠀⠀⠀⠀⠀⠀⠀⠀⠀⠀⠀⠀⠀⠀⠀⠀⠀⠀⠀⠀⠀⠀⠀⠀⠀⠀⠀⠀⠀⠀⠀⠀⠀⠀⠀⠀⠀⠀⠁⠙⠋⠑⠁⠀⠀⠀⠀⠀⠀⠀⠀⠀⠀⠀⢕⢕⢕⢕⢕⢕⢕⢕⢕⢕⢕⢕⢕⢕⢕⢕⢕⢕⢕⢕⢕⢕⢕⢕⢕⢕⢕⢕⢕⢕⢕⢕⢕⢕⢕⢕⢕⢕⢕⢕⢕⢕⢕⢕⢕⢕⣿⣿⣿⣿⣿⣿⣿⣿⣿⣿⣿⣿⡕⢕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⠀⠀⠀⠀⠀⠀⠀⠀⠁⢅⢕⢕⢕⢕⢕⢕⢕⠕⠕⢕⠀⠀⠀⠀⠀⠀⠀⠀⠀⠀⠀⠀⠀⠀⠀⠀⠀⠀⠀⠀⠀⠀⠀⠀⠀⠀⠀⠀⠀⠀⠀⠀⠀⠀⠀⠀⠀⢕⢕⠀⠀⠀⠀⠀⠀⠀⠀⠀⠀⠀⠀⠀⠀⠀⠀⠀⠀⠀⠀⠀⠀⠀⠀⠀⠀⠀⠀⠀⠀⠀⠀⠀⠀⠀⠀⠀⠀⠀⠀⢀⢕⢕⢕⢕⢕⢕⢕⢕⢕⢕⢕⢕⢕⢕⢕⢕⢕⢕⢕⢕⢕⢕⢕⢕⢕⢕⢕⢕⢕⢕⢕⢕⢕⢕⢕⢕⢕⢕⢕⢕⢕⢕⢕⢕⢕⢕⢜⢿⣿⣿⣿⣿⣿⣿⣿⣿⣿⣿⢇⡕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⠀⠀⠀⠀⠀⠀⠀⠀⠕⢕⢕⢕⢕⢕⠑⠁⠀⢀⠀⠑⠀⠀⠀⠀⠀⠀⠀⠀⠀⠀⠀⠀⠀⠀⠀⠀⠀⠀⠀⠀⠀⠀⠀⠀⠀⠀⠀⠀⠀⢀⠀⠀⠀⠀⠀⠀⠀⢕⢕⠀⠀⠀⠀⠀⠀⠀⠀⠀⠀⠀⠀⠀⠀⠀⠀⠀⠀⠀⠀⠀⠀⠀⠀⠀⠀⠀⠀⠀⢀⠀⠀⠀⠀⠀⠀⢄⢀⢀⢔⢕⢕⢕⢕⢕⢕⢕⢕⢕⢕⢕⢕⢕⢕⢕⢕⢕⢕⢕⢕⢕⢕⢕⢕⢕⢕⢕⢕⢕⢕⢕⢕⢕⢕⢕⢕⢕⢕⢕⢕⢕⢕⢕⢕⢕⢕⢕⢕⢕⢕⢕⢕⢕⢕⢕⢕⢕⢕⢕⢜⢕⢸⣿⣿⣿⣿⣿⣿⣿⣿⣿⣿⣿⣿⣿⣿⣿⣿⣿⣿⣿⣿⣿⣿⣿⣿⣿⣿⣿⣿⣿⣿⣿⡇⢸⣿⣿⣿⣿⣿⣿⣿⣿⡇⢕⢕⠀⠀⠀⠀⠀⠀⠀⠀⠀⠀⠀⢕⢕⢕⢕⢕⢕⢕⢕⢕⢕⢕⢕⢕⢕⢕⢕⢕⢕⢕⢕⢕⢕⢕⢕⠀</a:t>
            </a:r>
            <a:br/>
            <a:r>
              <a:t>⠀⠀⠀⠀⠀⠀⠀⠀⠀⠕⢔⢕⢕⠁⠀⠀⢔⠑⠀⠀⠀⠀⠀⠀⠀⠀⠀⠀⠀⠀⠀⠀⠀⠀⠀⠀⠀⠀⠀⠀⢀⢄⢄⠀⢀⠐⠑⠀⠀⠀⠀⢔⢄⠀⠔⢄⠀⢕⢕⢄⢄⢄⢄⡄⢄⢄⢄⢄⢄⢀⢀⢀⢀⠀⠀⠀⠀⠀⠀⠀⠀⠀⠀⠀⠀⠀⠀⢀⢕⢕⢄⢀⢀⢀⢄⢕⢕⢕⢕⢕⢕⢕⢕⢕⢕⢕⢕⢕⢕⢕⢕⢕⢕⢕⢕⢕⢕⢕⢕⢕⢕⢕⢕⢕⢕⢕⢕⢕⢕⢕⢕⢕⢕⢕⢕⢕⢕⢕⢕⢕⢕⢕⢕⢕⢕⢕⢕⢕⢕⢕⢕⢕⢕⢕⢕⢕⢕⢕⡘⢕⢸⣿⣿⣿⣿⣿⣿⣿⣿⣿⣿⣿⣿⣿⣿⣿⣿⣿⣿⣿⣿⣿⣿⣿⣿⣿⣿⣿⣿⣿⣿⣿⡇⢸⣿⣿⣿⣿⣿⣿⣿⣿⡇⢕⠀⠀⠀⠀⠀⠀⠀⠀⠀⠀⠀⠀⢕⢕⢕⢕⢕⢕⢕⢕⢕⢕⢕⢕⢕⢕⢕⢕⢕⢕⢕⢕⢕⢕⢕⢕⠀</a:t>
            </a:r>
            <a:br/>
            <a:r>
              <a:t>⠀⠀⠀⠀⠀⠀⠀⠀⠀⢔⢕⢕⢀⢄⣔⡕⠑⠀⠀⠀⠀⠀⠀⠀⠀⠀⠀⠀⠀⠀⠀⠀⠀⠀⠀⠀⠀⠀⠀⠅⠁⠀⠀⠑⠁⠀⠀⠀⠀⠀⠀⠀⢀⢄⠀⠁⢄⢁⢕⢕⢕⡵⣾⡇⢕⢕⢕⢕⢕⢕⢕⢕⢕⠀⠀⠀⠀⠀⠀⢄⢔⢄⢄⢔⢔⢔⢔⢕⢕⢕⢕⢕⢕⢕⢕⢕⢕⢕⢕⢕⢕⢕⢕⢕⢕⢕⢕⢕⢕⢕⢕⢕⢕⢕⢕⢕⢕⢕⢕⢕⢕⢕⢕⢕⢕⢕⢕⢕⢕⢕⢕⢕⢕⢕⢕⢕⢕⢕⢕⢕⢕⢕⢕⢕⢕⢕⢕⢕⢕⢕⢕⢕⢕⢕⢕⢕⢕⢕⢕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⠀⠀⠀⠀⠀⠀⠀⠀⠀⠀⠁⢻⣿⡿⠏⠀⠀⠀⠀⠀⠀⠀⠀⠀⠀⠀⠀⠀⠀⠀⠀⠀⠀⠀⠀⠀⠀⠀⠀⠀⠀⠀⠀⠀⠀⠀⠀⠀⠀⢀⢕⢕⠁⢁⢄⢕⢕⢕⢕⢕⢕⣿⣿⡇⢕⢕⢕⢕⢕⢕⢕⢕⢕⢔⢄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⠀⠀⠀⠀⠀⠀⠀⠀⠀⠀⠀⠁⠏⠁⠀⠀⠀⠀⠀⠀⠀⠀⠀⠀⠀⠀⠀⠀⠀⠀⠀⠀⠀⠀⠀⠀⠀⠀⠐⠐⠐⠀⠀⠀⠀⠀⠀⠀⠀⠀⠀⠁⠀⠑⠀⠀⠁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⠄⠀⠀⠀⠀⠀⠀⠀⠀⠀⠕⢕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⢔⢔⢔⢄⠀⠀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⢄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⢔⢕⢕⢕⢕⢕⢕⢕⢕⢕⢕⢕⢕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⠑⢕⢔⢄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⠑⠕⢕⢕⢕⢕⠑⢕⢕⢕⢕⢕⢕⢕⢕⢕⢕⢕⢕⢕⢕⢕⢕⢕⢕⢕⢕⢕⢕⢕⢕⠀</a:t>
            </a:r>
            <a:br/>
            <a:r>
              <a:t>⠀⠀⢀⢄⢀⠀⠀⠀⠀⠀⠀⠀⠀⠀⠀⠀⠀⠀⠀⠀⠀⠀⠀⠀⠀⠀⠀⠀⠀⠀⠀⠀⠀⠀⠀⠀⠀⠀⠀⠀⠀⠀⠀⠀⠀⠀⠀⠀⠀⠀⠀⠀⠀⠁⠀⠀⠁⠁⠁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⠕⢕⢕⢕⢕⢕⢕⢕⢕⢕⢕⢕⢕⢕⢕⢕⢕⢕⢕⢕⢕⢕⢕⢕⢕⢕⢕⠀</a:t>
            </a:r>
            <a:br/>
            <a:r>
              <a:t>⢕⢕⢕⢕⢕⠀⠀⠀⠀⠀⠀⠀⠀⠀⠀⠀⠀⠀⠀⠀⠀⠀⠀⠀⠀⠀⠀⠀⠀⠀⠀⠀⠀⠀⠀⠀⠀⠀⠀⠀⠀⠀⠀⠀⠀⠀⠀⠀⠀⠀⠀⠀⠀⠀⠀⠀⠀⠀⠀⠀⠀⠀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⠁⢕⢕⢕⢕⢕⢕⢕⢕⢕⢕⢕⢕⢕⢕⢕⢕⢕⢕⢕⢕⢕⢕⢕⢕⠀</a:t>
            </a:r>
            <a:br/>
            <a:r>
              <a:t>⢕⢕⢕⢕⢕⢀⠀⠀⠀⠀⠀⠀⠀⠀⠀⠀⠀⠀⠀⠀⠀⠀⠀⠀⠀⠀⠀⠀⠀⠀⠀⠀⠀⠀⠀⠀⠀⠀⠀⠀⠀⠀⠀⠀⠀⠀⠀⠀⠀⠀⠀⠀⠀⠀⠀⠔⠐⠀⠁⠁⢁⢁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⢕⢕⢕⢕⢕⢕⢕⢕⢕⢕⢕⢕⢕⢕⢕⢕⢕⢕⢕⢕⢕⢕⢕⢕⠀</a:t>
            </a:r>
            <a:br/>
            <a:r>
              <a:t>⢕⢕⢕⢕⢕⢕⠀⠀⠀⠀⠀⠀⠀⠀⠀⠀⠀⠀⠀⠀⠀⠀⠀⠀⠀⠀⠀⠀⠀⠀⠀⠀⠀⠀⠀⠀⠀⠀⠀⠀⠀⠀⠀⠀⠀⠀⠀⠀⠀⠀⠀⠀⠀⠀⠀⠐⠐⠐⠐⠁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⢕⢕⢕⢕⢕⢕⢕⢕⢕⢕⢕⢕⢕⢕⢕⢕⢕⢕⢕⢕⢕⢕⢕⢕⠀</a:t>
            </a:r>
            <a:br/>
            <a:r>
              <a:t>⠑⠑⠑⠑⠑⠑⠑⠀⠀⠀⠀⠀⠀⠀⠀⠀⠀⠀⠀⠀⠀⠀⠀⠀⠀⠀⠀⠀⠀⠀⠀⠀⠀⠀⠀⠀⠀⠀⠀⠀⠀⠀⠀⠀⠀⠀⠀⠀⠀⠀⠀⠀⠀⠀⠀⠀⠀⠑⠑⠀⠀⠀⠀⠀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⣧⣥⣶⣿⡿⢿⢟⢟⢕⢕⢕⢕⢕⢕⢀⢛⢟⢙⢝⢝⢸⢱⡿⢕⢕⢸⢕⣿⣿⣿⣿⣿⢕⢝⢎⢹⢿⣿⡏⢕⢹⣿⣿⣿⣿⡿⢕⢕⢕⢕⢕⢕⢜⢔⢙⢿⢿⣿⣧⡕⢕⢕⢕⢝⢻⢿⣿⣿⣷⡜⡇⢻⣿⣿⣿⣿⣿⣿⣿⣿⣿⣿⣿⣿⣿⣿⣿⣿⣿⣿⣿⣿⣿⣧⡕⢸⣿⣿⣿⡟⢕⢸⣿⣿⣿⣿⣿⣿⣿⣿⢸⣿⣿⣿⣿⣿⣿⣿⡇⣼⣿⡿⣿⣿⣿⣿⣿⣿⣿⣿⣿⣿⣿⣿⣿⣿⣿⣿⣿⣿⣿⣿⣿⣿⣿⣿⣿⣿⣿⣿⣿⣿⣿⣿⣿⣿⣿⣿⣿⣿⣿⣿⣿⣿⣿⢇⢕⢕⢕⢕⢕⢕⢕⢕⢕⢕⢕⢕⢕⢕⢕⢕⢕⢕⢕⢱⣿⣿⣿⣿⣿⣿⣿⣿⣷⣔⠀⠁⠑⢕⢕⢕⢕⢕⢕⢕⢕⢕⢕⢕⢕⢕⢕⢕⢕⢕⢕⢕⢕⢕⢕⢕⢕⢕⢕⢕⢕⢕⢕⢕⢕⢕⢕⢕⢕⢸⣿⣿⣿⣿⠀</a:t>
            </a:r>
            <a:br/>
            <a:r>
              <a:t>⡿⢏⢝⢕⢕⢕⢕⢕⢕⢕⢕⢕⢕⢕⢕⢕⢕⢕⢕⣾⢕⡞⢕⢕⢕⢕⢕⣿⣿⣿⣿⢏⢕⢁⢜⢕⢸⣿⢕⢕⣿⣿⣿⣿⣿⢕⢕⢕⢕⢕⢕⢕⢕⢕⢕⢕⢕⢕⢕⢕⢕⢕⢕⢕⢕⢕⢝⢻⣿⣷⢱⢱⣼⡝⢻⣿⣿⣿⣿⣿⣿⣿⣿⣿⣿⣿⣿⣿⣿⣿⣿⣿⣿⣿⣇⢸⣿⣿⣿⡇⢕⣿⣿⣿⣿⣿⣿⣿⣿⣿⢸⣿⣿⣿⣿⣿⣿⣿⡇⢾⢔⢕⢸⣿⣿⣿⣿⣿⣿⣿⣿⣿⣿⣿⣿⣿⣿⣿⣿⣿⣿⣿⣿⣿⣿⣿⡟⣿⣿⣿⣿⣿⣿⣿⣿⣿⣿⣿⣿⣿⣿⣿⣿⣿⢇⢕⢕⢕⢕⢕⢕⢕⢕⢕⢕⢕⢕⢕⢕⢕⢕⢕⢕⢕⢱⣿⣿⣿⣿⣿⣿⣿⣿⣿⣿⣿⣷⣔⡀⠀⠁⠕⢕⢕⢕⢕⢕⢕⢕⢕⢕⢕⢕⢕⢕⢕⢕⢕⢕⢕⢕⢕⢕⢕⢕⢕⢕⢕⢕⢕⢕⢕⢕⢕⢕⢸⣿⣿⣿⣿⠀</a:t>
            </a:r>
            <a:br/>
            <a:r>
              <a:t>⣕⡕⢕⢕⢕⢕⢕⢕⢕⢕⢕⢕⢕⢕⢕⢕⢕⢱⣾⣿⢝⢕⢕⢕⠕⢕⢕⣿⣿⣿⣽⢕⢕⢑⢕⢕⢜⢕⢕⢑⢻⣿⣿⣿⢏⢕⢕⢕⢕⢕⢕⢕⢕⢕⢕⢕⢕⢕⢕⢕⢕⢕⢕⢕⢕⢕⢕⢕⢜⢟⢧⡇⣿⣿⣷⣕⡝⢻⣿⣿⣿⣿⣿⣿⣿⣿⣿⣿⣿⣿⣿⣿⣿⣿⣿⢸⣿⣿⣿⢕⢱⣝⡻⢿⣿⣿⣿⣿⣿⣿⠸⣿⣿⣿⣿⣿⣿⣿⢕⢕⢕⢕⢸⣿⣿⣿⣿⣿⣿⣿⣿⣿⣿⣿⣿⣿⣿⣿⣿⣿⣿⣿⣿⣿⣿⣿⢈⣿⣿⣿⣿⣿⣿⣿⣿⣿⣿⣿⣿⣿⣿⣿⣿⢇⢕⢕⢕⢕⢕⢕⢕⢕⢕⢕⢕⢕⢕⢕⢕⢕⢕⢕⢕⢕⣾⣿⣿⣿⣿⣿⣿⣿⣿⣿⣿⣿⣿⣿⣿⣧⣄⣄⡀⢁⠁⠑⠕⠕⠕⠕⠕⢑⢕⡕⢕⢕⢕⢕⢕⢕⢕⢕⢕⢕⢕⢕⢕⢕⢕⡕⢕⢕⢕⢕⢕⣿⣿⣿⣿⣿⠀</a:t>
            </a:r>
            <a:br/>
            <a:r>
              <a:t>⢿⢕⢕⢕⢕⢕⢕⢕⢕⢕⢕⢕⢕⢕⢕⢕⣱⣿⣿⢏⢕⢕⢕⢕⠕⢕⢕⢿⣿⣿⡇⢕⢕⢕⢕⢕⢕⢕⢕⢕⢀⣿⣿⡏⢕⢕⢕⢕⢕⢕⢕⢕⢕⢕⢕⢕⢕⢕⢕⢕⢕⢕⢕⢕⢕⢕⢕⢕⢕⢕⢕⢝⢿⣿⣿⣿⣿⣧⣜⢝⢿⣿⣿⣿⣿⣿⣿⣿⣿⣿⣿⣿⣿⣿⣿⢸⣿⣿⣿⢕⡜⢿⣿⣧⣝⢻⣿⣿⣿⣿⡕⣿⣿⣿⣿⣿⣿⣿⠘⡄⢕⠑⣾⣿⣿⣿⣿⢹⣿⣿⣿⣿⣿⣿⣿⣿⣿⣿⣿⣿⣿⣿⣿⣿⣿⡟⢕⢿⣿⣿⣿⣿⣿⣿⡟⣿⣿⣿⣿⣿⣿⣿⢇⢕⢕⢕⢕⢕⢕⢕⢕⢕⢕⢕⢕⢕⢕⢕⢕⢕⢕⢕⢕⣾⣿⣿⣿⣿⣿⣿⣿⣿⣿⣿⣿⣿⣿⣿⣿⣿⣿⣿⣿⣿⣷⣶⣷⣷⣷⣿⡯⢍⢇⢕⢕⢕⢕⢕⢕⢕⢕⢕⢕⢕⢕⢕⢕⢕⣼⡇⢕⢕⢕⢕⢕⣿⣿⣿⣿⣿⠀</a:t>
            </a:r>
            <a:br/>
            <a:r>
              <a:t>⠕⢕⢕⢕⢕⢕⢕⢕⢕⢕⢕⢕⢕⢕⢕⣱⣿⣿⢏⢕⢕⢕⢕⢕⢸⢕⢕⢸⣽⢛⢇⢕⢕⢕⢕⢕⢕⢕⢕⢕⢔⢸⣼⢇⢕⢕⢕⢕⢕⢕⢕⢕⢕⠑⢅⢄⢔⢔⢔⢅⢅⢅⢑⢕⢕⢕⢕⢕⢕⢕⢕⢕⢕⢝⢻⣿⣿⣿⣿⣿⣧⢜⢻⢿⣿⣿⣿⣿⣿⣿⣿⣿⣿⣿⣿⢸⣿⣿⡏⢱⣿⣧⡝⢛⢟⢿⡣⢝⢟⢻⢇⢻⣿⣿⣿⣿⣿⣿⠸⡔⢕⢕⣿⣿⣿⣿⣿⢹⣿⣿⣿⣿⣿⣿⣿⣿⣿⣿⣿⣿⣿⣿⣿⣿⡟⢕⢕⢸⣿⣿⣿⣿⣿⣿⢇⣿⣿⣿⣿⣿⣿⢏⢕⢕⢕⢕⢕⢕⢕⢕⢕⢕⢕⢕⢕⢕⢕⢕⢕⢕⢕⢕⣼⣿⣿⣿⣿⣿⣿⣿⣿⣿⣿⣿⣿⣿⣿⣿⣿⣿⣿⣿⣿⣿⣿⣿⣿⣿⣿⢟⢕⢕⢕⢕⢕⢕⢕⢕⢕⢕⢕⢕⢕⢕⢕⢕⢕⣼⣿⢕⢕⢕⢕⢕⢸⣿⣿⣿⣿⣿⠀</a:t>
            </a:r>
            <a:br/>
            <a:r>
              <a:t>⢕⢕⢕⢕⢕⢕⢕⢕⢕⢕⢕⢕⢕⢕⣼⣿⣿⢟⢕⢕⢕⢕⢕⢕⠅⢕⢕⢕⣻⣼⢕⢕⢕⢕⢕⢕⢕⢕⢕⢕⢀⣼⢸⢕⢕⢕⢕⢕⢕⢕⢕⢕⢕⢄⢕⢕⢕⢕⢕⢕⢕⢕⢕⢕⢕⢕⢕⢕⢕⢕⢕⢕⢕⢕⢕⢜⢻⣿⣿⣿⣿⣿⣧⡕⢝⢿⣿⣿⣿⣿⣿⣿⣿⣿⣿⡇⣿⣿⡇⢸⣿⣿⣿⣷⣧⣵⣵⣵⣕⣕⣕⢸⣿⣿⣿⣿⣿⣿⢌⢡⢂⢁⣿⣿⣿⣿⣿⢸⣿⣿⣿⣿⣿⣿⣿⣿⣿⣿⣿⣿⣿⣿⣿⣿⡇⢕⢕⠘⣿⣿⣿⣿⣿⣿⢱⣿⣿⣿⣿⣿⡏⢕⢕⢕⢕⢕⢕⢕⢕⢕⢕⢕⢕⢕⢕⢕⢕⢕⢕⢕⢕⣼⣿⣿⣿⣿⣿⣿⣿⣿⣿⣿⣿⣿⣿⣿⣿⣿⣿⣿⣿⣿⣿⣿⣿⣿⣿⣿⢏⢕⢕⢕⢕⢕⢕⢕⢕⢕⢕⢕⢕⢕⢕⢕⢕⢕⣱⣿⢏⢕⢕⢕⢕⢕⣿⣿⣿⣿⣿⣿⠀</a:t>
            </a:r>
            <a:br/>
            <a:r>
              <a:t>⢕⢕⢕⢕⢕⢕⢕⢕⢕⢕⢕⢕⢅⣾⣿⣿⢏⢕⢕⢕⢕⢕⢕⢕⢕⢕⢕⢕⢹⣷⡕⢕⢕⣿⣧⢕⢕⢕⢕⢕⢕⢻⣼⢕⢕⢕⢕⢕⢕⢕⢕⢕⢕⣱⣴⣧⣵⣵⣵⣗⣁⣵⣅⠑⣕⡑⣕⡕⡕⢕⠕⢕⢕⢕⢕⢕⢕⢅⠝⢿⣿⣿⣿⣿⣧⡕⢅⢻⢿⣿⣿⣿⣿⣿⣿⣷⢹⣿⡇⢸⣿⣿⣿⣿⣿⣿⣿⣿⣿⣿⣿⢘⣿⣿⣿⣿⣿⣿⢕⡾⣀⣰⣿⣿⣿⣿⣿⢘⣿⣿⣿⣿⣿⣿⣿⣿⣿⣿⣿⣿⣿⣿⣿⣿⡇⢕⢕⢕⣿⣿⣿⣿⣿⢇⢸⣿⣿⣿⣿⡿⢕⢕⢕⢕⢕⢕⢕⢕⢕⢕⢕⢕⢕⢕⢕⢕⢕⢕⢕⢕⣼⣿⣿⣿⣿⣿⣿⣿⣿⣿⣿⣿⣿⣿⣿⣿⣿⣿⣿⣿⣿⣿⣿⣿⣿⣿⣿⡿⢕⢕⢕⢕⢕⢕⢕⢕⢕⢕⢕⢕⢕⢕⡕⢕⢕⢱⣿⡟⢕⢕⢕⢕⢕⣸⣿⣿⣿⣿⣿⣿⠀</a:t>
            </a:r>
            <a:br/>
            <a:r>
              <a:t>⢕⢕⢕⢕⢕⢕⢕⢕⠕⢔⠑⢕⣾⣿⣿⡏⢕⢕⢕⢕⢕⢕⢕⣾⢇⢕⢕⢕⢸⣿⡇⢕⢕⢻⣿⣿⣷⣕⢕⢕⢕⢔⢇⢕⢕⢕⢕⢕⢕⢕⢕⢕⢕⣿⣿⣿⣿⣿⣿⣿⣿⣿⣿⣿⣾⣿⣽⡗⢇⣀⣄⢕⠕⢕⢕⢕⢕⢕⠑⠅⠙⢿⣿⣿⣿⣗⣧⡕⢜⢻⣿⣿⣿⣿⣿⣿⡼⣿⡇⢸⣿⣿⣿⣿⣿⣿⣿⣿⣿⣿⣿⡇⠣⡟⣿⣿⣿⣿⡇⣿⣿⣿⣿⣿⣿⣿⣿⢕⣿⣿⣿⣿⣿⣿⣿⣿⣿⣿⣿⣿⣿⣿⣿⣿⢇⢕⢕⢕⣿⣿⣿⡿⢿⢕⢸⣿⣿⣿⣿⢇⢕⢕⢕⢕⢕⢕⢕⢕⢕⢕⢕⢕⢕⢕⢕⢕⢕⢕⢕⣱⣿⣿⣿⣿⣿⣿⣿⣿⣿⣿⣿⣿⣿⣿⣿⣿⣿⣿⣿⣿⣿⣿⣿⣿⣿⣿⣿⢇⢕⢕⢕⢕⢕⢕⢕⢕⢕⢕⢕⢕⢕⢸⡇⢕⢱⣿⣿⢇⢕⢕⢕⢕⢕⣿⣿⣿⣿⣿⣿⣿⠀</a:t>
            </a:r>
            <a:br/>
            <a:r>
              <a:t>⢕⢕⢕⢕⢕⢕⡱⠑⢕⠁⣰⣿⣿⣿⡟⢕⢕⢕⢕⢕⠕⣵⣿⡿⢜⢕⢕⢕⢕⢿⡇⢕⢕⢸⣿⣿⣿⣿⣷⣕⢕⢕⢕⢕⢕⢕⢕⢕⢕⢕⢕⢕⣸⣿⣿⣿⣿⣿⣿⣿⣿⣿⣿⣿⣿⣿⡿⣿⣿⣿⣟⢕⠄⢀⠁⠕⢕⢕⢄⠀⠁⠀⠘⢻⣿⣿⣻⡦⡕⢕⢜⢻⣿⣿⣿⣿⣿⣿⡇⢸⣿⣿⣿⣿⣿⣿⣿⣿⣿⣿⣿⣿⡔⠜⢹⣿⣿⣿⡇⢻⣿⣿⣿⣿⣿⣿⣿⡇⣿⣿⣿⣿⣿⣿⣿⣿⣿⣿⣿⣿⣿⣿⣿⣿⢕⢕⢕⢰⢀⢀⢀⠀⢕⢕⢨⣿⣿⣿⡿⢕⢕⢕⢕⢕⢕⢕⢕⢕⢕⢕⢕⢕⢕⢕⢕⢕⢕⢕⣱⣿⣿⣿⣿⣿⣿⣿⣿⣿⣿⣿⣿⣿⣿⣿⣿⣿⣿⣿⣿⣿⣿⣿⣿⣿⣿⣿⡿⢕⢕⢕⢕⢕⢕⢕⢕⢕⢕⢕⢕⠕⣵⣿⡕⢕⣾⣿⣿⢕⢕⢕⢕⢕⢸⣿⣿⣿⣿⣿⣿⣿⠀</a:t>
            </a:r>
            <a:br/>
            <a:r>
              <a:t>⢕⢕⢕⣕⣵⡿⠑⠑⢀⣵⣿⣿⣿⣿⢇⢕⢕⢕⢕⣱⣾⣿⣿⢇⢕⢕⢕⢕⢕⢜⡇⢕⢕⢕⣿⣿⣿⣿⣿⣿⡕⢕⢕⢕⢕⢕⢕⡕⡡⣵⡇⢕⣿⣿⣿⣿⣿⣿⣿⣿⣿⣿⣿⣿⣿⢟⠁⠙⢻⣿⣿⣿⣷⣦⡄⠀⠁⠁⠑⠀⠀⠀⠀⠀⠘⢻⣿⣯⡣⢕⢕⢕⢜⢻⣿⣿⣿⣯⣷⢸⣿⣿⣿⣿⣿⣿⣿⣿⣿⣿⣿⣿⣧⢔⣻⣻⣻⣿⡿⢕⢻⣿⣿⣿⣿⣿⣿⡇⣿⣿⣿⣿⣿⣿⣿⣿⣿⣿⣿⣿⣿⣿⣿⣿⢕⢕⢕⢱⢕⢕⢕⢕⢕⢕⣟⢟⣿⣿⢇⢕⢕⢕⢕⢕⢕⢕⢕⢕⢕⢕⢕⢕⢕⢕⢕⢕⢕⣱⣿⣿⣿⣿⣿⣿⣿⣿⣿⣿⣿⣿⣿⣿⣿⣿⣿⣿⣿⣿⣿⣿⣿⣿⣿⣿⣿⣿⢇⢕⢕⢕⢕⢕⢕⢕⢕⢕⢕⢕⢱⣾⣿⣿⡇⣾⣿⣿⡇⢕⢕⢕⢕⢑⣿⣿⣿⣿⣿⣿⣿⣿⠀</a:t>
            </a:r>
            <a:br/>
            <a:r>
              <a:t>⢕⣵⣾⣿⡿⠁⠀⢄⣾⣿⣿⣿⣿⡟⢕⢕⢕⢕⣾⣿⢻⣿⡿⢕⢕⢕⢕⢕⢕⢕⢹⢕⢕⢕⢸⣿⣿⣿⣿⣿⣿⡕⢕⢕⢕⢕⣵⣿⣿⣿⣧⢸⣿⣿⣿⣿⣿⣿⣿⣿⣿⣿⣿⣿⡏⠁⠀⠀⢀⢕⢜⢝⠉⠁⠀⠀⠀⢀⢄⢀⠀⠀⠀⠀⠀⠀⠝⢿⣷⡕⢇⢕⢕⢕⢜⢻⣿⣿⡿⡕⣿⣿⣿⣿⣿⣿⣿⣿⣿⣿⣿⣿⣿⣇⢱⣸⣛⡟⣿⡕⢜⠿⣿⣿⣿⣿⣿⡇⢸⣿⣿⣿⣿⣿⣿⣿⣿⣿⣿⣿⣿⣿⣿⣿⢕⢕⢕⢕⢕⢕⢕⢕⢕⢕⢳⣛⡿⣿⢕⢕⢕⢕⢕⢕⡡⣱⢞⢕⢕⢕⢕⢕⢕⢕⢕⢕⣱⣿⣿⣿⣿⣿⣿⣿⣿⣿⣿⣿⣿⣿⣿⣿⣿⣿⣿⣿⣿⣿⣿⣿⣿⣿⣿⣿⣿⡿⢕⢕⢕⢕⢕⢕⢕⢕⢕⢕⢕⢡⣿⣿⣿⣿⣿⣿⣿⣿⢕⢕⢕⢕⢕⣼⣿⣿⣿⣿⣿⣿⣿⣿⠀</a:t>
            </a:r>
            <a:br/>
            <a:r>
              <a:t>⣿⣿⡿⢟⠑⠀⢰⣿⣿⣿⣿⣿⢟⢕⢕⢕⣵⣿⡿⢕⣸⣿⢇⢕⢕⢕⢕⢕⢕⢕⢕⢇⢕⢕⢕⢻⣿⣿⣿⣿⣿⣷⢕⢕⢕⢱⣿⣿⣿⣿⣿⣸⣿⣿⣿⣿⣿⣿⣿⣿⣿⣿⣿⡿⠑⠀⢀⢔⢕⢕⢕⠁⠀⠀⢀⢔⢕⢕⠕⠕⠐⠀⠀⠀⠀⠀⠐⢈⢻⣿⡕⢇⡕⢕⢕⢕⢹⣿⣷⡕⢹⣿⣿⣿⣿⣿⣿⣿⣿⣿⣿⣿⣿⣿⡕⢱⢇⡿⣯⣇⢑⢜⣿⣿⣿⣿⣿⣿⢕⢻⣿⣿⣿⣿⣿⣿⣿⣿⣿⣿⣿⣿⣿⣿⢕⢕⢕⢕⢕⢕⢕⢕⢕⢕⢻⡙⢹⢇⢕⢕⢕⢕⠕⡑⣥⣿⢇⢕⢕⢕⢕⢕⢕⢕⢕⣱⣿⣿⣿⣿⣿⣿⣿⣿⣿⣿⣿⣿⣿⣿⣿⣿⣿⣿⣿⣿⣿⣿⣿⣿⣿⣿⣿⣿⣿⢇⢕⢕⢕⢕⢕⢕⢕⢕⢕⢕⢱⣿⣿⣿⣿⣿⣿⣿⣿⡏⢕⢕⢕⢕⢸⣿⣿⣿⣿⣿⣿⣿⣿⡟⠀</a:t>
            </a:r>
            <a:br/>
            <a:r>
              <a:t>⢟⢝⢕⢕⢀⣵⣿⣿⣿⣿⡿⢏⢕⢕⢱⣾⣿⢏⢕⠕⣿⡏⢕⢕⢕⢕⢕⢕⢕⢕⢕⢕⢕⢕⢕⡕⢻⣿⣿⣿⣿⣿⣇⢕⢕⢸⣿⣿⣿⣿⣿⣿⣿⣿⣿⣿⣿⣿⣿⣿⣿⣿⣿⢇⠀⢄⢕⢕⢕⢕⠁⠀⢀⢕⢕⢕⢕⠁⠀⠀⠀⠀⠀⠀⠀⠀⠀⠑⢔⠝⣿⣊⠜⢕⢕⢕⢕⢹⣿⣿⣿⣿⣿⣿⣿⣿⣿⣿⣿⣿⣿⣿⣿⣿⣯⡜⢱⢹⣺⣷⢕⣱⢸⣿⣿⣿⣿⣿⡕⢜⣿⣿⣿⣿⣿⣿⣿⣿⣿⣿⣿⣿⣿⣿⢕⢕⢕⢕⢕⢕⢕⢕⢕⢕⢀⠅⢜⢕⢕⢕⢕⣱⣾⣿⣿⡟⢕⢕⢕⢕⢕⢕⢕⢕⣱⣿⣿⣿⣿⣿⣿⣿⣿⣿⣿⣿⣿⣿⣿⣿⣿⣿⣿⣿⣿⣿⣿⣿⣿⣿⣿⣿⣿⣿⡟⢕⢕⢕⢕⢕⢕⢕⢕⢕⢕⢕⣿⣿⣿⣿⣿⣿⣿⣿⡿⢕⢕⢕⢕⢕⣿⣿⣿⣿⣿⣿⣿⣿⡿⢱⠀</a:t>
            </a:r>
            <a:br/>
            <a:r>
              <a:t>⢕⢕⢕⢄⣾⣿⣿⣿⣿⡟⢕⢕⢕⢕⣼⡿⢇⢕⢕⢸⡿⢕⢕⢕⢕⢕⢕⢕⢕⢕⢕⢕⢕⢕⢱⢇⢕⢿⣿⣿⣿⣿⣿⡕⢕⢸⣿⣿⣿⣿⣿⣿⣿⣿⣿⣿⣿⣿⣿⣿⣿⣿⣿⠑⠀⢕⢕⢕⢕⢕⢀⢀⢕⢕⢕⢕⠕⠀⠀⢄⢀⠀⠀⠀⠀⠀⠀⠀⠕⢕⢘⢳⣎⢕⢕⢕⢱⣕⢜⣿⣿⣿⣿⣿⣿⣿⣿⣿⣿⣿⣿⣿⣿⣿⣿⣿⣜⢕⣿⣿⡕⢼⢕⢹⣿⣿⣿⣿⡇⠕⢸⣿⣿⣿⣿⣿⣿⣿⣿⣿⣿⣿⣿⣿⡇⢕⢕⢕⢕⢕⢕⢕⢕⢕⢕⢰⢕⢕⢕⢕⢱⣿⣿⣿⣿⢇⢕⢕⢕⢕⢕⢕⢕⣵⣿⣿⣿⣿⣿⣿⣿⣿⣿⣿⣿⣿⣿⣿⣿⣿⣿⣿⣿⣿⣿⣿⣿⣿⣿⣿⣿⣿⣿⣿⢇⢕⢕⢕⢕⢕⢕⢕⢕⢕⢕⣾⣿⣿⣿⣿⣿⣿⣿⣿⢇⢕⢕⢕⢕⣼⣿⣿⣿⣿⣿⣿⣿⣿⢇⣿⠀</a:t>
            </a:r>
            <a:br/>
            <a:r>
              <a:t>⢕⢕⣱⣽⣿⣿⣿⣿⢏⢕⢕⣱⢕⢱⡟⢕⢕⢕⢕⣿⢕⢕⢕⢕⢕⢕⢕⢕⢕⢕⢕⢕⢕⢕⢔⢕⢕⢜⢿⣿⣿⣿⣿⣷⢕⢸⣿⣿⣿⣿⣿⣿⣿⣿⣿⣿⣿⣿⣿⣿⣿⣿⡇⠀⢔⢕⢕⢕⢕⢕⢕⢕⢕⢕⢕⠕⠀⠀⢑⢕⢕⠀⠀⢀⢀⠀⠀⠀⠀⢕⢕⢁⢻⣮⡌⡕⢕⣿⣷⣜⣿⣿⣿⣿⣿⣿⣿⣿⣿⣿⣿⣿⣿⣿⣿⣿⣿⣧⣿⣿⡇⢱⣞⣇⢹⣿⣿⣿⣷⢕⢕⢿⣿⣿⣿⣿⣿⣿⣿⣿⣿⣿⣿⣿⣧⢕⢕⢕⢕⢕⢕⢕⢕⡕⠑⢔⢕⢕⢕⢱⣿⣿⣿⣿⡏⢕⢕⢕⢕⢕⢕⢕⣼⣿⣿⣿⣿⣿⣿⣿⣿⣿⣿⣿⣿⣿⣿⣿⣿⣿⣿⣿⣿⣿⣿⣿⣿⣿⣿⣿⣿⣿⣿⡟⢕⢕⢕⢕⢕⢕⢕⢕⢕⢕⣾⣿⣿⣿⣿⣿⣿⣿⣿⡿⢕⢕⢕⢕⣰⣿⣿⣿⣿⣿⣿⣿⣿⢇⣾⣿⠀</a:t>
            </a:r>
            <a:br/>
            <a:r>
              <a:t>⢕⣾⣿⣿⣿⣿⢟⢕⢕⢑⣾⣿⢕⢜⢕⢕⢕⢕⢱⡏⢕⢕⢕⢕⢕⢕⢕⢕⢕⢕⢕⢕⢕⣾⡇⢕⢕⢕⢕⢻⣿⣿⣿⣿⡇⢕⣿⣿⣿⣿⣿⣿⣿⣿⣿⣿⣿⣿⣿⣿⣿⣿⣇⠕⢕⢕⢕⢕⢕⢕⢕⢕⢕⢕⢕⠀⠀⢄⢁⠑⠀⠀⢄⢕⢕⢕⠀⠀⠀⢕⢕⢕⠜⣿⣿⣷⡵⢸⣿⣿⣿⣿⣿⣿⣿⣿⣿⣿⣿⣿⣿⣿⣿⣿⣿⣿⣿⣿⣿⣿⣿⣾⣿⣿⣷⡜⢿⣿⣿⡕⢔⢜⢿⣿⣿⣿⣿⣿⣿⣿⣿⣿⣿⣿⣿⢕⢕⢕⢕⢕⢕⢕⢕⢘⢕⢕⢕⢕⢕⣿⣿⣿⣿⣿⢕⢕⢕⢕⢕⢕⢕⣾⣿⣿⣿⣿⣿⣿⣿⣿⣿⣿⣿⣿⣿⣿⣿⣿⣿⣿⣿⣿⣿⣿⣿⣿⣿⣿⣿⣿⣿⣿⣿⢕⢕⢕⢕⢕⢕⢕⢕⢕⢱⣾⣿⣿⣿⣿⣿⣿⣿⣿⣿⢇⢕⢕⢕⢡⣿⣿⣿⣿⣿⣿⣿⣿⢇⣾⣿⣿⠀</a:t>
            </a:r>
            <a:br/>
            <a:r>
              <a:t>⣿⣿⣿⣿⡿⢏⢕⢕⣱⣿⣿⡿⢇⢕⢕⢕⢕⢕⣼⢕⢕⢕⢕⢕⢕⢕⢕⢕⢕⢕⢕⢕⣸⣿⣇⢕⢕⢕⢕⢕⢝⢿⣿⣿⣷⢕⢻⣿⣿⣿⣿⣿⣿⣿⣿⣿⣿⣿⣿⣿⣿⣿⣿⢔⢔⢕⢕⢕⢕⢕⢕⢕⢕⢕⢕⢀⢔⢕⢕⠀⢀⢕⢕⢕⢕⠑⠀⢄⢔⠁⠕⠑⡕⢸⣿⣿⣷⣼⣿⣿⣿⣿⣿⣿⣿⣿⣿⣿⣿⣿⣿⣿⣿⣿⣿⣿⣿⣿⣿⣿⣿⣿⣿⣿⣿⣿⣜⢻⣿⣷⢅⣕⢜⠷⡜⢿⣿⣿⣿⣿⣿⣿⣿⣿⣿⡇⢕⢕⢕⢕⣱⡕⢕⡅⢔⢕⢕⢕⣼⣿⣿⣿⣿⡇⢕⢕⢕⢕⢕⣱⣿⣿⣿⣿⣿⣿⣿⣿⣿⣿⣿⣿⣿⣿⣿⣿⣿⣿⣿⣿⣿⣿⣿⣿⣿⣿⣿⣿⣿⣿⣿⣿⢏⢕⢕⢕⢕⢕⢕⢕⢕⢱⣿⣿⣿⣿⣿⣿⣿⣿⣿⣿⣿⢕⢕⢕⢱⣿⣿⣿⣿⣿⣿⣿⡟⢕⣾⣿⣿⣿⠀</a:t>
            </a:r>
            <a:br/>
            <a:r>
              <a:t>⣿⣿⣿⢟⢕⢕⢱⣾⣿⣿⡟⢕⢕⢕⢕⢕⢕⢑⢇⢕⢕⢕⢕⢕⢕⢕⢕⢕⢕⢕⢕⢑⣿⣿⣗⢕⢕⢕⢕⢕⠅⣜⢻⣿⣿⡇⢸⣿⣿⣿⣿⣿⣿⣿⢿⣿⣿⣿⣿⣿⣿⣿⣿⡷⢷⡷⢕⢕⢕⢕⢕⢕⢕⢕⢕⢕⢕⢕⢕⢕⢕⢕⢕⠕⠁⢀⢔⢕⢕⢕⢕⢄⢹⣔⢹⣿⣿⣿⣿⣿⣿⣿⣿⣿⣿⣿⣿⣿⣿⣿⣿⣿⣿⣿⣿⣿⣿⣿⣿⣿⣿⣿⣿⣿⣿⣿⣿⣷⡝⣽⣇⢱⣡⢜⢨⢇⢹⣿⣿⣿⣿⣿⣿⣿⣿⣷⢕⢕⢕⢱⣿⣿⢕⢇⢕⢕⢕⢱⣝⡟⢿⢿⡿⢕⢕⢕⢕⢕⣼⣿⣿⣿⣿⣿⣿⣿⣿⣿⣿⣿⣿⣿⣿⣿⣿⣿⣿⣿⣿⣿⣿⣿⣿⣿⣿⣿⣿⣿⣿⣿⣿⢟⢕⢕⢕⢕⢕⢕⢕⢕⢕⣿⣿⣿⣿⣿⣿⣿⣿⣿⣿⣿⡟⢕⢕⢕⣿⣿⣿⣿⣿⣿⣿⢋⢕⣾⣿⣿⣿⣿⠀</a:t>
            </a:r>
            <a:br/>
            <a:r>
              <a:t>⣿⣿⢏⢕⢕⣾⣿⣿⣿⡏⢕⢕⢕⢕⢕⢕⢕⡜⢕⢕⢕⢕⢕⢕⢕⢕⢕⢕⢕⢕⢕⢕⣿⣿⣷⢕⢕⢕⢕⠕⣼⣿⣧⡹⣿⣿⢕⣿⣿⣿⣿⣿⣿⣿⣧⡝⢻⣿⣿⣿⣿⣿⣿⣿⡕⢕⢕⢕⢕⢕⢕⢕⢕⢕⢕⢕⢕⢕⢕⢕⢕⢕⢕⢔⢕⢕⢕⢕⢱⣿⡇⢕⢸⣿⣾⣿⣿⣿⣿⣿⣿⣿⣿⣿⣿⣿⣿⣿⣿⣿⣿⣿⣿⣿⣿⣿⣿⣿⣿⣿⣿⣿⣿⣿⣿⣿⣿⣿⣿⣧⡝⡕⢺⣝⣷⣎⠇⢜⣿⣿⣿⣿⣿⣿⣿⣿⡕⢕⢕⣾⣿⡿⢐⢕⢕⢕⢕⢹⢽⠿⡿⣷⣧⢕⢕⢕⢕⢻⢿⢿⣿⣿⣿⣿⣿⣿⣿⣿⣿⣿⣿⣿⣿⣿⣿⣿⣿⣿⣿⣿⣿⣿⣿⣿⣿⣿⣿⣿⣿⣿⢇⢕⢕⢕⢕⢕⢕⢕⢕⠕⣾⣿⣿⣿⣿⣿⣿⣿⣿⣿⣿⣿⢇⢕⢕⣼⣿⣿⣿⣿⣿⣿⢇⢕⣾⣿⣿⣿⣿⣿⠀</a:t>
            </a:r>
            <a:br/>
            <a:r>
              <a:t>⡿⢕⢕⣱⣿⣿⣿⣿⢏⢕⢕⢕⢕⢕⢕⢕⢑⢇⢕⢕⢕⢕⢕⢕⢕⢕⢕⢕⢕⢕⢕⢕⢹⣿⣿⡕⢕⢕⢕⢠⣿⣿⣿⣷⣜⢻⣷⢜⣿⣿⣿⣿⣿⡿⢟⢕⢕⢕⢝⢻⢿⣿⣿⣿⣇⢑⠁⢕⢕⢕⢕⢕⢕⢕⢕⢕⢕⢕⢕⢕⢕⢕⢕⢕⢕⣕⡕⢕⣾⣿⣿⡕⢸⣿⣿⣿⣿⣿⣿⣿⣿⣿⣿⣿⣿⣿⣿⣿⣿⣿⣿⣿⣿⣿⣿⣿⣿⣿⣿⣿⣿⣿⣿⣿⣿⣿⣿⣿⣿⣿⣿⣮⣕⣻⣿⣿⣷⡕⡕⢿⣿⣿⣿⣿⣿⣿⣧⢕⢱⣿⣿⡇⢑⢕⢕⢱⣿⣷⣷⣧⣵⢕⢜⢕⢕⢜⢕⢕⢕⢕⢕⢕⢕⢝⢝⢝⢟⢟⢿⢿⢿⣿⣿⣿⣿⣿⣿⣿⣿⣿⣿⣿⣿⣿⣿⣿⣿⣿⡟⢕⢕⢕⢕⢕⢕⢕⢕⢕⠕⣼⣿⣿⣿⣿⣿⣿⣿⣿⣿⣿⣿⡟⢕⢕⢸⣿⣿⣿⣿⣿⡿⢕⢕⣾⣿⣿⣿⣿⣿⣿⠀</a:t>
            </a:r>
            <a:br/>
            <a:r>
              <a:t>⢕⢕⣵⣿⣿⣿⣿⢏⢕⢕⢕⢕⢕⢕⢕⢕⡜⢕⢕⢕⢕⢕⢕⢕⢕⢕⢕⢕⢕⢕⢕⢕⢸⣿⣿⡇⢕⢕⢕⣿⣿⣿⣿⣿⣿⣧⡜⢧⢸⣿⣿⣿⣿⣿⣿⣷⣶⣵⣅⠑⢕⢝⢻⢿⣿⣇⠐⠀⢕⢕⢕⢕⢕⢕⢕⢕⢕⢕⢕⢕⢕⢕⢕⢕⢜⣿⣿⣿⣿⣿⣿⣿⣼⣿⣿⣿⣿⣿⣿⣿⣿⣿⣿⣿⣿⣿⣿⣿⣿⣿⣿⣿⣿⣿⣿⣿⣿⣿⣿⣿⣿⣿⣿⣿⣿⣿⣿⣿⣿⣿⣿⣿⣿⣿⣿⣿⣿⣿⣧⡕⢻⣿⣿⣿⣿⣿⣿⡕⣿⣿⣿⢇⢕⢕⢱⣿⣿⣿⣿⣿⡟⢕⢕⣵⣿⣿⣿⣷⣷⣷⣧⣵⣵⣕⣕⣕⡕⢕⢕⢕⢕⢕⢕⢕⢜⢝⢝⢝⢝⢟⢟⢟⢟⢟⢟⢻⢿⢯⢕⢕⢕⢕⢕⢕⢕⢕⢕⢕⣼⢏⣿⣿⣿⣿⣿⣿⣿⣿⣿⣿⣿⢇⢕⢱⣿⣿⣿⣿⣿⡟⢕⢕⣾⣿⣿⣿⣿⣿⣿⣿⠀</a:t>
            </a:r>
            <a:br/>
            <a:r>
              <a:t>⢱⣿⣿⣻⣿⡿⢇⢕⢕⢕⢕⢕⢕⢕⢕⢱⢕⢕⢕⢕⢕⢕⢕⢕⢕⢕⢕⢕⢕⢕⢕⢕⢕⣿⣿⡇⢕⢕⣿⣿⣿⣿⣿⣿⣿⣿⣷⣜⢇⣻⣿⣿⣿⣿⣿⣿⣿⣿⣕⣀⣀⡁⢑⠑⠘⠝⢧⢔⠷⢾⠿⢿⡧⢕⢕⢕⢕⢕⢕⢕⢕⢕⠕⢕⣵⣿⣿⣿⣿⣿⣿⣿⣿⣿⣿⣿⣿⣿⣿⣿⣿⣿⣿⣿⣿⣿⣿⣿⣿⣿⣿⣿⣿⣿⣿⣿⣿⣿⣿⣿⣿⣿⣿⣿⣿⣿⣿⣿⣿⣿⣿⣿⣿⣿⣿⣿⣿⣿⣿⣿⣷⣿⣿⣿⣿⣿⣿⣷⡘⣿⡿⢕⢕⢱⣿⣿⣿⣿⣿⡟⢕⣵⣿⣿⣿⣿⣿⣿⣿⣿⣿⣿⣿⣿⣿⣿⣿⣿⣿⣿⣿⣷⣷⣷⣷⣷⣷⣷⣵⣵⣵⣵⣵⣵⣵⡵⢕⢕⢕⢕⢕⢕⢕⢕⢕⢕⢕⢱⢣⣾⣿⣿⣿⣿⣿⣿⣿⣿⣿⣿⡟⢕⢕⣼⣿⣿⣿⣿⡿⢕⢕⣾⣿⣿⣿⣿⣿⣿⣿⣿⠀</a:t>
            </a:r>
            <a:br/>
            <a:r>
              <a:t>⣿⣿⣿⣿⡟⢕⢕⢕⢕⢕⢕⢕⢕⢕⢕⡎⢕⢕⢕⢕⢕⢕⢕⢕⢕⢕⢕⢕⢕⢕⢕⢕⢕⣿⣿⡇⢕⢱⣿⣿⣿⣿⣿⣿⣿⣿⣿⣿⣿⣿⣿⣿⣿⣿⣿⣿⣿⣿⣿⣿⣿⣿⣿⣷⣦⣄⢀⠁⠁⠀⠕⢜⡜⠕⢕⠑⠑⠁⠁⠁⠀⢀⣴⣿⣿⣿⣿⣿⣿⣿⣿⣿⣿⣿⣿⣿⣿⣿⣿⣿⣿⣿⣿⣿⣿⣿⣿⣿⣿⣿⣿⣿⣿⣿⣿⣿⣿⣿⣿⣿⣿⣿⣿⣿⣿⣿⣿⣿⣿⣿⣿⣿⣿⣿⣿⣿⣿⣿⣿⣿⣿⣿⣿⣿⣿⣿⣿⣿⣷⣜⢇⢕⣱⣿⣿⣿⣿⣿⣿⣿⣿⣿⣿⣿⣿⣿⣿⣿⣿⣿⣿⣿⣿⣿⣿⣿⣿⣿⣿⣿⣿⣿⣿⣿⣿⣿⣿⣿⣿⣿⣿⣿⣿⣿⢏⢕⢕⢕⢕⢕⢕⢕⢕⢕⢕⢕⡡⢕⣿⣿⣿⣿⣿⣿⣿⣿⣿⣿⣿⣿⢕⢕⢱⣿⣿⣿⣿⡿⢕⢕⣾⣿⣿⣿⣿⣿⣿⣿⣿⣿⠀</a:t>
            </a:r>
            <a:br/>
            <a:r>
              <a:t>⣿⣿⣿⢟⢕⢕⢕⢕⢕⢕⢕⢕⢕⢕⣼⢕⢕⢕⢕⢕⢕⢕⢕⢕⢕⢕⢕⢕⢕⢕⢕⢕⢕⣿⣿⡇⢕⣺⣿⣿⣿⣿⣿⣿⣿⣿⣿⣿⣿⣿⣿⡿⣿⣿⣿⣿⣿⣿⣿⣿⣿⣿⣿⣿⣿⣿⣿⣷⣶⣤⣄⣀⢕⢥⣤⣤⣤⣴⣴⣶⣷⣿⣿⣿⣿⣿⣿⣿⣿⣿⣿⣿⣿⣿⣿⣿⣿⣿⣿⣿⣿⣿⣿⣿⣿⣿⣿⣿⣿⣿⣿⣿⣿⣿⣿⣿⣿⣿⣿⣿⣿⣿⣿⣿⣿⣿⣿⣿⣿⣿⣿⣿⣿⣿⣿⣿⣿⣿⣿⣿⣿⣿⣿⣿⣿⣿⣿⣿⣿⣷⣵⣾⣿⣿⣿⣿⣿⣿⣿⣿⣿⣿⣿⣿⣿⣿⣿⣿⣿⣿⣿⣿⣿⣿⣿⣿⣿⣿⣿⣿⣿⣿⣿⣿⣿⣿⣿⣿⣿⣿⣿⣿⡿⢇⢕⢕⢕⢕⢕⢕⢕⢕⢕⢕⢕⡱⢕⣾⣿⣿⣿⣿⣿⣿⣿⣿⣿⣿⣿⡟⢕⢱⣿⣿⣿⣿⡟⢕⢕⣾⣿⣿⣿⣿⣿⣿⣿⣿⣿⣿⠀</a:t>
            </a:r>
            <a:br/>
            <a:r>
              <a:t>⣿⣿⡏⢕⢕⢕⢕⢕⢕⢕⢕⢕⢕⢰⡏⢕⢕⢕⢕⢕⢕⢕⢕⢕⢕⢕⢕⢕⢕⢕⢕⢕⢕⢿⣿⡇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⡕⢕⣾⣿⣿⣿⣿⣿⣿⣿⣿⣿⣿⣿⡿⢕⢕⣾⣿⣿⣿⡿⢕⢕⣾⣿⣿⣿⣿⣿⣿⣿⣿⣿⣿⣿⠀</a:t>
            </a:r>
            <a:br/>
            <a:r>
              <a:t>⣿⡟⢕⢕⢕⢕⢕⢕⢕⢕⢕⢕⢱⣿⢕⢕⢕⢕⢕⢕⢕⢕⢕⢕⢕⢕⢕⢕⢕⢕⢕⢕⢕⠿⣿⡇⢸⣿⣿⣿⣿⣿⣿⣿⣿⡿⢛⢛⢟⢛⢛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⣿⣿⣿⣿⣿⣿⣿⣿⣿⣿⣿⣿⣿⣿⣿⣿⣿⣿⣿⣿⣿⣿⣿⣿⣿⣿⣿⣿⣿⣿⣿⣿⣿⣿⡟⢕⢕⢕⢕⢕⡱⢕⢕⢕⢕⢕⢕⢕⢅⢕⣾⣿⣿⣿⣿⣿⣿⣿⣿⣿⣿⣿⣿⢇⢕⢱⣿⣿⣿⡏⢕⢕⣾⣿⣿⣿⣿⣿⣿⣿⣿⣿⣿⣿⣿⠀</a:t>
            </a:r>
            <a:br/>
            <a:r>
              <a:t>⡏⢕⢕⢕⢕⢕⢕⢕⢕⢕⢕⢕⢼⡿⢕⢕⢕⢕⢕⢕⢕⢕⢕⢕⢕⢕⢕⢕⢕⢕⢕⢕⢕⢗⢹⢇⣿⣿⣿⣿⣿⣿⣿⣿⢄⢕⢕⢕⢕⠀⢿⡷⣿⣿⣿⣿⢿⣿⣿⣿⣿⠿⣿⣿⣿⣿⣿⣿⣿⣿⣿⣿⣿⣿⣿⣿⣿⣿⣿⣿⣿⣿⣿⣿⣿⣿⣿⣿⣿⣿⣿⣿⣿⣿⣿⣿⣿⣿⣿⣿⣿⣿⣿⣿⣿⣿⣿⣿⣿⣿⣿⣿⣿⣿⣿⣿⣿⣿⣿⣿⣿⣿⣿⣿⣿⣿⣿⣿⣿⣿⣿⣿⣿⣿⣿⣿⣿⣿⣿⣿⣿⣿⣿⣿⣽⣵⣕⣕⡑⠐⠁⢀⠀⠀⠀⠁⠈⠉⠙⠙⠝⠝⢝⢝⢝⢍⢏⢟⢻⠿⣿⣿⣿⣿⣿⣿⣿⣿⣿⣿⣿⣿⣿⣿⣿⣿⣿⣿⢏⢕⢕⢕⣕⣵⣿⢇⢕⢕⢕⢕⢕⢕⠕⢕⣾⣿⣿⣿⣿⣿⣿⣿⣿⣿⣿⣿⣿⢏⢕⢕⣾⣿⣿⡟⢕⢕⣾⣿⣿⣿⣿⣿⣿⣿⣿⣿⣿⣿⣿⣿⠀</a:t>
            </a:r>
            <a:br/>
            <a:r>
              <a:t>⢕⢕⢕⢕⢕⢕⢕⢕⢕⢕⢕⣼⢯⡇⢕⢕⢕⢕⢕⢕⢕⢕⢕⢔⢕⢕⢕⢕⢕⢕⢕⢕⢕⢕⢘⢕⣿⣿⣿⣿⣿⣿⠀⠀⢕⢕⢕⢕⢕⢕⠔⢕⢕⢕⢕⢕⢔⠀⠀⠀⣿⣿⣿⣏⣿⣿⣿⣿⣿⣿⣿⣿⣿⣿⣿⣿⣿⣿⣿⣿⣿⣿⣿⣿⣿⣿⣿⣿⣿⣿⣿⣿⣿⣿⣿⣿⣿⣿⣿⣿⣿⣿⣿⣿⣿⣿⣿⣿⣿⣿⣿⣿⣿⣿⣿⣿⣿⣿⣿⣿⣿⣿⣿⣿⣿⣿⣿⣿⣿⣿⣿⣿⣿⣿⣿⣿⣿⣿⣿⣿⣿⣿⣿⡿⢟⢟⢏⢝⢕⢔⢕⢕⢕⢕⢕⢕⢕⢔⢔⢔⢔⢄⢄⢄⢀⢁⢁⠑⠑⠕⢜⢽⠛⠿⣿⣿⣿⣿⣿⣿⣿⣿⣿⣿⣿⣿⡿⢇⢕⢕⣕⣵⣿⣿⢇⢕⢕⢕⢕⢕⢕⢱⢕⣼⣿⣿⣿⣿⣿⣿⣿⣿⣿⣿⣿⣿⢏⢕⢕⣼⣿⣿⢏⢕⢱⣿⣿⣿⣿⣿⣿⣿⣿⣿⣿⣿⣿⣿⣿⣿⠀</a:t>
            </a:r>
            <a:br/>
            <a:r>
              <a:t>⢕⢕⢕⢕⢕⢕⢕⢕⢕⢕⣸⢇⢸⢕⢕⢕⢕⢕⢕⢕⢕⢕⢁⢕⢕⢕⢕⢕⢕⢕⢕⢕⢕⢕⢕⢸⣿⣿⣿⣿⣿⣿⣆⠌⢕⢕⢕⢕⢕⢕⢕⢕⢕⢕⢕⢕⢕⢕⢕⠈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⠕⢕⠑⣑⣾⣧⣧⣦⣴⣄⣅⡁⢙⠟⠿⢿⣿⣿⣿⣿⣿⣿⣿⢟⢕⠕⣱⣾⣿⣿⣿⢏⢕⢕⢕⢕⢕⢕⣵⢇⣼⣿⣿⣿⣿⣿⣿⣿⣿⣿⣿⣿⣿⡟⢕⢕⣼⣿⣿⢏⢕⢱⣿⣿⣿⣿⣿⣿⣿⣿⣿⣿⣿⣿⣿⣿⣿⣿⠀</a:t>
            </a:r>
            <a:br/>
            <a:r>
              <a:t>⢕⢕⢕⢕⢕⢕⢕⢕⢕⢱⡟⢹⡟⢕⢕⢕⢕⢕⢕⢕⢕⠅⢕⢕⢕⢕⢕⢕⢕⢕⢕⢕⢕⢕⢕⢸⣿⣿⣿⣿⣿⣿⣿⣿⣿⣿⣶⣀⣤⣅⠑⠕⢕⢕⢕⢕⢕⢕⢅⠸⣀⣠⣿⡿⠿⢿⣿⣿⣿⣿⣿⣿⣿⣿⣿⣿⣿⣿⣿⣿⣿⣿⣿⣿⣿⣿⣿⣿⣿⣿⣿⣿⣿⣿⣿⣿⣿⣿⣿⣿⣿⣿⣿⣿⣿⣿⣿⣿⣿⣿⣿⣿⣿⣿⣿⣿⣿⣿⣿⣿⣿⣿⣿⣿⣿⣿⣿⣿⣿⣿⣿⣿⣿⣿⣿⣿⣿⣿⣿⣿⣿⣿⡝⢕⢕⢱⣕⣇⣵⢕⠵⠕⠕⠕⠕⠅⠕⠵⠅⠴⠷⠱⢰⢾⣿⣿⣿⣿⣿⣿⣿⣿⣿⣿⣿⣷⣦⣴⣌⣙⢛⠻⢿⡿⢕⣱⣷⣿⣿⣿⣿⣿⢏⢕⢕⢕⢕⢕⣵⣿⣿⢕⣿⣿⣿⣿⢿⣿⣿⣿⣿⣿⣿⣿⡟⢕⢕⢱⣿⡿⢇⢕⣱⣿⣿⣿⣿⡿⣿⣿⣿⣿⣿⣿⣿⣿⣿⣿⣿⣿⠀</a:t>
            </a:r>
            <a:br/>
            <a:r>
              <a:t>⢕⢕⢕⢕⢕⢕⢕⢕⢕⢕⢠⣸⡇⢕⢕⢕⢕⢕⢕⢕⠑⢕⢕⢕⢕⢕⢕⢕⢕⢕⢕⢕⢕⢕⢕⢸⣿⣿⣿⣿⣿⣿⣿⣿⣾⣿⣿⣿⣿⡟⢕⢕⢕⢕⢕⢕⢕⢕⢕⢕⢕⢕⢔⢌⢡⣶⣾⣿⣿⣿⣿⣿⣿⣿⣿⣿⣿⣿⣿⣿⣿⣿⣿⣿⣿⣿⣿⣿⣿⣿⣿⣿⣿⣿⣿⣿⣿⣿⣿⣿⣿⣿⣿⣿⣿⣿⣿⣿⣿⣿⣿⣿⣿⣿⣿⣿⣿⣿⣿⣿⣿⣿⣿⣿⣿⣿⣿⣿⣿⣿⣿⣿⣿⣿⣿⣿⣿⣿⣿⣿⣿⣟⣓⡑⣑⢈⢁⢀⠀⠀⠀⠀⠀⠀⠀⠀⠀⠀⠀⠀⠀⠀⠀⠀⠀⠁⠉⠙⠛⠻⠿⢿⣿⣿⣿⣿⣿⣿⣿⣿⣿⣷⣦⣅⣙⢟⢿⣿⣿⣿⡿⢇⢕⢕⢕⢕⣵⣿⣿⣿⡏⢸⣿⣿⣿⢇⢕⣿⣿⣿⣿⣿⣿⡿⢕⢕⢕⣿⢟⢕⢕⣼⣿⣿⣿⡿⢏⣾⣿⣿⣿⣿⣿⣿⣿⣿⣿⣿⣿⢟⠀</a:t>
            </a:r>
            <a:br/>
            <a:r>
              <a:t>⢕⢕⢕⢕⢕⢕⢕⢕⢕⢕⢕⣾⢇⢕⢕⢕⢕⢕⢕⢕⢅⢕⢕⢕⢕⢕⢕⢕⢕⢕⢕⢕⢕⢕⢕⢸⣿⣿⣿⣿⣿⣿⣿⣿⣿⣿⣿⣿⣿⣿⣷⣿⣿⣿⣶⣶⣤⣥⡑⠑⠕⠕⠕⠕⠀⣽⣿⣿⣿⣿⣿⣿⣿⣿⣿⣿⣿⣿⣿⣿⣿⣿⣿⣿⣿⣿⣿⣿⣿⣿⣿⣿⣿⣿⣿⣿⣿⣿⣿⣿⣿⣿⣿⣿⣿⣿⣿⣿⣿⣿⣿⣿⣿⣿⣿⣿⣿⣿⣿⣿⣿⣿⣿⣿⣿⣿⣿⣿⣿⣿⣿⣿⣿⣿⣿⣿⣿⣿⣿⣿⣿⣿⣿⡿⠟⠋⠁⠀⠀⠀⠀⠀⠀⠀⠀⠀⠀⠀⠀⠀⠀⠀⠀⠀⠀⠀⠀⠀⠀⠀⠀⠀⠀⠈⠙⠙⠟⠿⢿⣿⣿⣿⣿⣿⣿⣿⣷⣧⣌⢙⢕⢕⢕⣱⣾⣿⣿⣿⣿⣿⣧⢸⣿⣿⢇⢕⢕⢿⣿⣿⣿⣿⡿⢕⢕⢕⢱⢏⢕⢕⣼⣿⣿⡿⢟⢡⣾⣿⣿⣿⣿⣿⣿⣿⣿⣿⣿⡿⢇⢕⠀</a:t>
            </a:r>
            <a:br/>
            <a:r>
              <a:t>⢕⢕⢕⢕⢕⢕⢕⢕⢕⢕⢕⣾⢕⢕⢕⢕⢕⢕⢕⠑⢕⢕⢕⢕⢕⢕⢕⢕⢕⢕⢕⢕⢕⢕⢕⢸⣿⣿⣿⣿⣿⣿⣿⣿⣿⣿⣿⣿⣿⣿⣿⣿⣿⣿⣿⣿⣿⣿⣿⣿⣿⣶⣶⣷⣾⣿⣿⣿⣿⣿⣿⣿⣿⣿⣿⣿⣿⣿⣿⣿⣿⣿⣿⣿⣿⣿⣿⣿⣿⣿⣿⣿⣿⣿⣿⣿⣿⣿⣿⣿⣿⣿⣿⣿⣿⣿⣿⣿⣿⣿⣿⣿⣿⣿⣿⣿⣿⣿⣿⣿⣿⣿⣿⣿⣿⣿⣿⣿⣿⣿⣿⣿⣿⣿⣿⣿⣿⣿⣿⣿⢿⠋⢁⢀⣀⣄⣠⣤⣤⣴⣴⣶⣶⣷⣷⣦⠖⢦⣴⣤⣄⣄⣀⢀⠀⠀⠀⠀⠀⠀⠀⠀⠀⠀⠀⠀⠀⠀⠀⠀⠁⠉⠙⠛⠻⠿⢿⡿⢏⢕⣕⣵⣧⣝⣟⢿⣿⣿⣿⣿⣿⢸⣿⡟⢅⢕⢕⢸⣿⣿⣿⣟⢕⢕⢕⢕⢕⢕⢕⣾⣿⣿⢏⢕⢱⣿⣿⣿⣿⣿⣿⣿⣿⣿⣿⣿⢟⢕⢕⢕⠀</a:t>
            </a:r>
            <a:br/>
            <a:r>
              <a:t>⢕⢕⢕⢕⢕⢕⢕⢕⢕⢕⢱⣿⢕⢕⢕⢕⢕⢕⢕⢄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⣾⣿⣿⣿⣿⣿⣿⣿⣿⣿⣿⣿⣿⣿⡿⠃⠀⠀⠙⠻⢿⣿⣿⡿⠿⠐⠀⠀⠀⠀⠀⠀⠀⠀⠀⠀⠀⠀⠀⠀⠀⠀⠀⠀⠀⠀⠀⠁⠀⠘⠻⢿⣿⣿⣿⣿⣿⣿⣿⣿⣿⡕⣿⢇⢕⢕⢕⢕⢹⣿⢻⡅⢕⢕⢕⢕⢕⢕⣾⣿⡟⢕⢕⢱⣿⣿⣿⣿⣿⣿⣿⣿⣿⣿⣿⢏⢕⢕⢕⢕⠀</a:t>
            </a:r>
            <a:br/>
            <a:r>
              <a:t>⢕⢕⢕⢕⢕⢕⢕⢕⢕⢕⢸⣏⢕⢕⢕⢕⢕⢕⢅⢕⢕⢕⢕⢕⢕⢕⢕⢕⢕⢕⢕⢕⢕⠀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⠁⠙⠛⠿⣿⣿⣿⣿⣿⣧⢸⢕⢕⢕⢕⢕⢕⢜⢗⢕⢕⢕⢕⢕⢕⣾⡟⢕⢕⢕⣱⣿⣿⣿⣿⣿⣿⣿⣿⣿⣿⡿⢕⢕⢕⢕⢕⢱⠀</a:t>
            </a:r>
            <a:br/>
            <a:r>
              <a:t>⢕⢕⢕⢕⢕⢕⢕⢕⢕⢕⢸⣧⢕⢕⢕⢕⢕⢕⢀⢕⢕⢕⢕⢕⢕⢕⢕⢕⢕⢕⢕⢕⠑⢅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⠀⠀⠀⠀⠀⢀⠀⠀⠀⠀⠀⠀⠀⠀⠀⠀⠀⠀⠀⠀⠀⠀⠀⠀⠀⠀⠀⠀⠀⠀⠀⠀⠀⠀⠀⠀⠀⠀⠀⠈⠙⠻⢿⢇⢕⢕⢕⢕⢕⢕⢕⢕⢕⢕⢕⢕⢕⢕⡞⢕⢕⢕⢕⠱⣿⣿⣿⣿⣿⣿⣿⣿⣿⣿⢏⢕⢕⢕⢕⢕⢕⣾⠀</a:t>
            </a:r>
            <a:br/>
            <a:r>
              <a:t>⢕⢕⢕⠕⢕⢕⢕⢕⢕⢕⢾⣿⢕⢕⢕⢕⢕⢕⢕⢕⢕⢕⢕⢕⢕⢕⢕⢕⢕⢕⢑⢔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⠁⠐⠀⠀⠀⠀⠀⠀⠀⠀⠀⠀⠀⠀⠀⠀⠀⠀⠀⠀⠀⠀⠀⠀⠀⠀⠀⠀⠀⠀⠀⠀⠐⣴⡐⢄⣄⢀⢀⠁⠁⠑⠕⢕⢕⢕⢕⢕⢕⢕⢕⢕⢕⢕⢕⢕⢕⢕⢕⢕⠿⣿⣿⣿⣿⣿⣿⣿⣿⢏⢕⢕⢕⢕⢕⢑⣿⣿⠀</a:t>
            </a:r>
            <a:br/>
            <a:r>
              <a:t>⢕⢕⢕⢕⢕⢕⢕⢕⢕⢕⢸⣿⢕⢕⢕⢕⢕⠑⢕⢕⢕⢕⢕⢕⢕⢕⢕⠕⢁⢔⢕⢕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⠀⠀⠀⠀⠀⠀⠀⠀⠀⠀⠀⠀⠀⠀⠀⠀⠀⠀⠀⠀⠀⠀⠀⠀⠀⠀⠀⠀⠀⠀⠀⢔⢀⠀⠀⠀⠀⠀⠀⠀⠈⠱⣽⡟⢕⢕⢕⢕⢕⢕⢔⢕⢕⢕⢕⢕⢕⢕⢕⢕⢕⢕⢕⢕⢕⢑⢕⠀⣸⣿⣿⣿⣿⣿⡿⢕⢕⢕⢕⢕⢕⢱⣿⣿⣿⠀</a:t>
            </a:r>
            <a:br/>
            <a:r>
              <a:t>⢕⢕⢅⢕⢕⢕⢕⢕⢕⢕⢸⣿⡕⢕⢕⢕⢕⢔⢕⢕⢕⢕⢕⢕⢕⠕⢁⢔⢕⢕⢕⢕⢀⢕⢕⢕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⡇⠀⠀⢔⢔⢔⢄⠀⠀⠀⠀⠀⠀⢀⢀⠀⠀⠀⠀⠀⠀⠁⠀⠀⠀⠀⠀⠀⠀⠀⠀⠀⠀⠀⢔⢕⢕⢔⢀⠀⠀⠀⠀⠀⠀⠁⢝⢕⢕⢕⢕⢕⢕⢕⢕⢕⢕⢕⢕⢕⢕⢕⢕⢕⢕⢕⢕⢕⢕⢕⢕⢱⣿⣿⣿⣿⣿⢟⢕⢕⢕⢕⢕⢕⢱⣿⣿⣿⣿⠀</a:t>
            </a:r>
            <a:br/>
            <a:r>
              <a:t>⢕⢕⢕⢕⢕⢕⢕⢕⢕⢕⢕⣿⡇⢕⢕⢕⢕⢕⢕⢕⢕⢕⢕⠕⢅⢕⢕⢕⢕⢕⢕⢕⢔⢕⢕⢕⢸⣿⣿⣿⣿⣿⣿⣿⣿⣿⣿⣿⣿⣿⣿⣿⣿⣿⣿⣿⣿⣿⣿⣿⣿⣿⣿⣿⣿⣿⣿⣿⣿⣿⣿⣿⣿⣿⣿⣿⣿⣿⣿⣿⣿⣿⣿⣿⣿⣿⣿⣿⣿⣿⣿⣿⣿⣿⣿⣿⣿⣯⣦⢸⡀⣸⣿⣿⣿⣿⣿⣿⣿⣿⣿⣿⣿⣿⣿⣿⣿⣿⣿⣿⣿⣿⣿⣿⣿⣿⣿⣿⣿⣿⣿⣿⣿⣿⣿⣿⣿⣿⣿⣿⣿⣿⣿⣿⣿⣿⣿⣿⣿⣿⣿⢕⠀⠀⢔⢅⢁⢀⠀⠀⠀⠀⠀⢄⢕⢕⠀⠀⠀⠀⠀⠀⠀⠐⠀⠀⠀⠀⠀⠀⠀⠀⠀⠀⢠⣕⢕⢕⢕⢕⢄⠀⠀⠀⠀⠀⠀⠀⠕⢕⢕⢕⢕⢕⢕⢕⢕⢕⢕⢕⢕⢕⢕⢕⢕⢕⢕⢕⢕⢕⢕⢑⣿⣿⣿⣿⣿⢏⢕⢕⢕⢕⢕⢕⣱⣿⣿⣿⣿⣿⠀</a:t>
            </a:r>
            <a:br/>
            <a:r>
              <a:t>⢕⢕⢕⢕⢕⢕⢕⢕⢕⢕⢕⢻⣧⢕⢕⢕⠁⢕⢕⢕⢕⠕⢅⢕⢕⢕⢕⢕⢕⢕⢕⢕⢕⢕⢕⢕⢕⣿⣿⣿⣿⣿⣿⣿⣿⣿⣿⣿⣿⣿⣿⣿⣿⣿⣿⣿⣿⣿⣿⣿⣿⣿⣿⣿⣿⣿⣿⣿⣿⣿⣿⣿⣿⣿⣿⣿⣿⣿⣿⣿⣿⣿⣿⣿⣿⣿⣿⣿⣿⣿⣿⣿⣿⣿⣿⣿⣿⣿⢑⣸⣿⣿⣿⣿⣿⣿⣿⣿⣿⣿⣿⣿⣿⣿⣿⣿⣿⣿⣿⣿⣿⣿⣿⣿⣿⣿⣿⣿⣿⣿⣿⣿⣿⣿⣿⣿⣿⣿⣿⣿⣿⣿⣿⣿⣿⣿⣿⣿⣿⣿⣿⡇⣴⣷⣷⣧⢕⢕⢕⠀⠀⠀⠀⠑⠑⠁⠀⠀⠀⠀⠀⠀⠀⠀⠀⠀⠀⠀⠀⠀⠀⠀⠀⢄⣿⣿⣷⣕⢕⢕⢕⢔⠀⠀⠀⠀⠀⠀⠀⠕⢕⢕⢕⢕⢕⢕⢕⢕⢕⢕⢕⢕⢕⢕⢕⢕⢕⢕⢕⢕⢕⢱⡿⣯⣿⡟⢕⢕⢕⢕⢕⢕⢕⣼⣿⣿⣿⣿⡿⢕⠀</a:t>
            </a:r>
            <a:br/>
            <a:r>
              <a:t>⢕⢕⢕⢕⢕⢕⢕⢕⢕⢕⢕⢸⣿⡕⢕⢕⢕⢕⢕⠕⢅⢕⢕⢕⢕⢕⢕⢕⢕⢕⢕⠑⢕⢕⢕⢕⢕⢜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⡌⠙⠝⢝⠕⢕⢔⢄⢀⠀⠀⠀⠀⠀⠀⠀⠀⠀⠀⠀⠀⠀⠀⠀⠀⠀⠀⠀⠀⠀⣰⣿⣿⣿⣿⣿⣧⡕⠕⠀⠀⠀⠀⠀⠀⠀⠀⠀⠑⢕⢕⢕⢕⢕⢕⢕⢕⢕⢕⢕⢕⢕⢕⢕⢕⢕⢕⢕⢑⢞⣼⣿⢏⢕⢕⢕⢕⢕⢕⢱⣾⣿⣿⣿⣿⡿⣕⢕⠀</a:t>
            </a:r>
            <a:br/>
            <a:r>
              <a:t>⢕⢕⢕⢕⢕⢕⢕⢕⢕⢕⢕⢔⣿⡇⢕⢕⢕⠕⢅⢕⢕⢕⢕⢕⢕⢕⢕⢕⢕⢕⢕⢄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⠀⠀⠀⢕⢕⢕⢕⢕⢔⢄⢀⢀⠀⠀⠀⢀⠀⠀⠀⠀⠀⠀⢀⠀⠀⠀⢀⣵⣿⣿⣿⣿⣿⣿⡿⠑⠀⠀⠀⠀⠀⠀⠀⠀⢀⢄⢔⢕⢕⢕⢕⢕⢕⢕⢕⢕⢕⢕⢕⢕⢕⢕⢕⢕⢕⡵⣵⣿⡿⢇⢕⢕⢕⢕⢕⢕⣡⣿⣿⣿⣿⣿⡟⣱⣿⣿⠀</a:t>
            </a:r>
            <a:br/>
            <a:r>
              <a:t>⢕⢕⢕⢕⢕⢕⢕⢕⢕⢕⢕⢕⢸⣧⢕⢕⢅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⡝⠟⢿⣿⣿⣿⣧⠀⠀⠀⢕⢕⢕⢕⢕⢕⢕⢕⢕⢕⠀⠀⢕⢕⢔⢄⢔⢔⢔⠀⠀⢀⣴⣿⣿⣿⣿⣿⣿⡿⠏⠀⠀⠀⢀⠀⢀⢀⢄⢔⢕⢕⢕⢕⢕⢕⢕⢕⢕⢕⢕⢕⢕⢕⢕⢕⢕⢕⢕⢕⡥⣪⣾⣿⡿⢕⢕⢕⢕⢕⢕⢕⣼⣿⣿⣿⣿⣿⢏⢜⢻⠿⢿⠀</a:t>
            </a:r>
            <a:br/>
            <a:r>
              <a:t>⢕⢕⢕⢕⢕⢕⢕⢕⢕⢕⢕⢕⢜⢿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⣄⢁⠙⠟⢿⣧⡀⠀⢀⣅⢕⢕⢕⢕⢕⢕⠕⠁⠀⠀⠁⠑⠕⢺⣷⡕⠀⢀⣴⣾⣿⣿⣿⣿⣿⡿⠟⠅⢀⢄⡔⠕⣔⡕⢕⠕⢕⢕⢕⢕⢕⢕⢕⢕⢕⢕⢕⢕⡕⢕⢕⢕⢕⢕⢕⢕⢱⢞⣴⣿⣿⢏⢕⢕⢕⢕⢕⢕⢱⣿⣿⣿⣿⣿⣿⢏⢕⢕⢕⢕⢕⠀</a:t>
            </a:r>
            <a:br/>
            <a:r>
              <a:t>⢕⢕⢕⢕⢕⢕⢕⢕⢕⢕⢕⢕⢕⢜⡇⢕⠕⢕⢕⢕⢕⢕⢕⢕⢕⢕⢕⢕⢕⢕⠁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⣄⢀⠁⠑⠀⠕⢔⢜⢕⢧⢕⢁⠀⠀⠀⠀⠀⠀⠀⠀⢀⣨⣵⣷⣿⣿⣿⣿⣿⣿⡿⢏⣱⣴⣷⣿⣿⣿⣿⣿⣽⢕⢕⢕⢕⢕⢕⢕⢕⢕⢕⢕⢕⣱⣿⣿⡗⢕⢕⢕⢕⢕⢕⣱⣿⣿⡿⢏⢕⢕⢕⢕⢕⢕⣵⣿⣿⣿⣿⣿⣿⢇⢕⢕⢕⢕⢕⢕⠀</a:t>
            </a:r>
            <a:br/>
            <a:r>
              <a:t>⢕⢕⢕⢕⢕⢕⢕⢕⢕⢕⢕⠕⢔⢕⢹⢕⢀⢕⢕⢕⢕⢕⢕⢕⢕⢕⢕⢕⠕⢔⢔⢕⢕⢕⢕⢕⢕⢕⢕⢕⢕⢕⢹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⣷⣴⣀⠀⠀⠁⠑⠕⠄⠑⢀⢀⣀⣄⣠⣴⣷⣿⣿⣿⣿⣿⣿⣿⣿⣿⣿⣿⣾⣿⣿⣿⣿⣿⣿⣿⣿⡿⢏⢕⢕⢕⢕⢕⢕⢕⢕⢕⢕⣱⣿⣿⣿⣿⢕⢕⢕⠕⢕⣱⣾⡿⢻⡿⢕⢕⢕⢕⢕⢕⢕⣾⣿⣿⣿⣿⣿⡿⢕⢕⢕⢕⢕⣵⣷⣵⠀</a:t>
            </a:r>
            <a:br/>
            <a:r>
              <a:t>⢕⢕⢕⢕⢕⢕⢕⢕⢕⢕⠑⢔⢕⢕⢕⢇⢕⢕⢕⢕⢕⢕⢕⢕⢕⢕⢕⢕⢅⢕⢕⢕⢕⢕⢕⢕⢕⢕⢕⢕⢕⢕⢕⢹⣿⣿⣿⣿⣿⣿⣿⣿⣿⣿⣿⣿⣿⣿⣿⣿⣿⣿⣿⣿⣿⣿⣿⣿⣿⡇⢕⣻⣿⣿⣿⣿⣿⣿⣿⣿⣿⣿⣿⣿⣿⣿⣿⣿⣿⣿⣿⣿⣿⣿⣿⣿⣿⣿⣿⣿⣿⣿⣿⣿⣿⣿⣿⣿⣿⣿⣿⣿⣿⣿⣿⣿⣿⣿⣿⣿⣿⣿⣿⣿⣿⣿⣿⣿⣿⣿⣿⣿⣿⣿⣿⣿⣿⣿⣿⣿⣿⣿⣿⣿⣿⣿⣿⣿⣿⣿⣿⣿⣿⣿⣿⣿⣿⣧⡄⠀⠀⢀⠀⠈⢝⢟⢿⢿⣿⣿⣿⣿⣿⣿⣿⣿⣿⣿⣿⣿⣿⣿⣿⣿⣿⣿⣿⣿⣿⣿⢟⢕⢕⢕⢕⢕⢕⢕⢕⢕⢕⣵⣿⣿⣿⣿⡿⢇⢕⢕⢕⢕⣵⣿⢿⢑⡾⢕⢕⢕⢕⢕⢕⣵⣿⣿⣿⣿⣿⣿⡿⢕⢕⢕⢕⢕⣿⢿⢟⢝⠀</a:t>
            </a:r>
            <a:br/>
            <a:r>
              <a:t>⢕⢕⢕⢕⢕⢕⢕⢕⢕⢑⢔⢕⢕⢕⢕⢕⢇⢑⢕⢕⢕⢕⢕⢕⢕⢕⢕⢅⢕⢕⢕⡕⢕⢕⢕⢕⢕⢕⢕⢕⢕⢕⢕⢕⠹⣿⣿⣿⣿⣿⣿⣿⣿⣿⣿⣿⣿⣿⣿⣿⣿⣿⣿⣿⣿⣿⣿⣿⣿⢇⢕⣿⣿⣿⣿⣿⣿⣿⣿⣿⣿⣿⣿⣿⣿⣿⣿⣿⣿⣿⣿⣿⣿⣿⣿⣿⣿⣿⣿⣿⣿⣿⣿⣿⣿⣿⣿⣿⣿⣿⣿⣿⣿⣿⣿⣿⣿⣿⣿⣿⣿⣿⣿⣿⣿⣿⣿⣿⣿⣿⣿⣿⣿⣿⣿⣿⣿⣿⣿⣿⣿⣿⣿⣿⣿⣿⣿⣿⣿⣿⣿⣿⣿⣿⣿⣿⣿⣿⡿⣆⣵⣿⣷⢔⢀⢔⢶⣵⣵⣿⣿⣿⣿⣿⣿⣿⣿⣿⣿⣿⣿⣿⣿⣿⣿⣿⣿⡿⢟⢕⢕⢕⢕⢕⢕⢕⢕⢕⢕⣵⣿⣿⣿⣿⣿⡿⢇⡕⢕⢕⣵⣿⡿⡕⠕⢨⢕⢕⢕⢕⢕⣱⣾⣿⣿⣿⣿⣿⣿⡟⢕⢕⢕⢕⢕⢕⢕⢕⢕⢕⠀</a:t>
            </a:r>
            <a:br/>
            <a:r>
              <a:t>⢕⢕⢕⢕⢕⢕⢕⢕⢅⢕⢕⢕⢕⢕⢕⢕⢜⢕⢕⢕⢕⢕⢕⢕⢕⢕⢕⢕⢕⢀⢕⢕⢕⢕⢕⢕⢕⢕⢕⢕⢕⢕⢕⢕⢕⢹⣿⣿⣿⣿⣿⣿⣿⣿⣿⣿⣿⣿⣿⣿⣿⣿⣿⣿⣿⣿⣿⣿⣿⣇⢕⢹⣿⣿⣿⣿⣿⣿⣿⣿⣿⣿⣿⣿⣿⣿⣿⣿⣿⣿⣿⣿⣿⣿⣿⣿⣿⣿⣿⣿⣿⣿⣿⣿⣿⣿⣿⣿⣿⣿⣿⣿⣿⣿⣿⣿⣿⣿⣿⣿⣿⣿⣿⣿⣿⣿⣿⣿⣿⣿⣿⣿⣿⣿⣿⣿⣿⣿⣿⣿⣿⣿⣿⣿⠛⠛⢍⢅⢏⢙⠻⠿⣿⣿⣿⡿⣿⣿⣾⣿⡻⣟⢷⣟⣣⣴⣿⣿⣿⣿⣿⣿⣿⣿⣿⣿⣿⣿⣿⣿⣿⣿⣿⣿⣿⡿⢏⢕⢕⢕⢕⢕⢕⢕⢕⠕⣵⣾⣿⣿⣿⣿⣿⡿⢏⢱⢇⢕⣵⣿⣿⣿⢝⢕⢔⢕⢕⢕⢕⣱⣿⣿⣿⣿⣿⣿⣿⣿⢏⢕⢕⢑⢵⢷⢕⢕⢕⢕⢕⢕⠀</a:t>
            </a:r>
            <a:br/>
            <a:r>
              <a:t>⢕⢕⢕⢕⢕⢕⢕⢅⢕⢕⢕⢕⢕⢕⢕⢕⢕⢕⢅⢕⢕⢕⢕⢕⢕⠕⢔⢕⢕⢕⠅⢕⠕⢔⢑⢕⢕⢕⢕⢕⢕⢕⢕⢕⢕⢕⢜⣿⣿⣿⣿⣿⣿⣿⣿⣿⣿⣿⣿⣿⣿⣿⣿⣿⣿⣿⣿⣿⣿⣿⣗⡕⢜⢻⣿⣿⣿⣿⣿⣿⣿⣿⣿⣿⣿⣿⣿⣿⣿⣿⣿⣿⣿⣿⣿⣿⣿⣿⣿⣿⣿⣿⣿⣿⣿⣿⣿⣿⣿⣿⣿⣿⣿⣿⣿⣿⣿⣿⣿⣿⣿⣿⣿⣿⣿⣿⣿⣿⣿⣿⣿⣿⣿⣿⣿⣿⣿⣿⣿⣿⣿⣿⡿⢕⢕⢕⢕⢕⢕⢕⢕⢕⢔⢄⢅⢄⢙⢛⢛⢛⠿⠟⢏⢍⢻⠯⣽⢿⣿⣿⣿⣿⣿⣿⣿⣿⣿⣿⣿⣿⣿⣿⣿⢟⢝⢕⢕⢕⢕⢕⢕⢕⢕⣱⣷⣿⣿⣿⣿⣿⣿⡿⢏⢕⢕⢕⣱⣾⣿⣿⢏⢕⢕⠑⢕⢕⢕⠱⢶⣿⣿⣿⣿⣿⣿⣿⣿⠇⠕⢕⢕⢕⢕⢕⢕⢕⢕⣕⢱⠵⠀</a:t>
            </a:r>
            <a:br/>
            <a:r>
              <a:t>⢕⢕⢕⢕⢕⢕⢔⢕⢕⢕⢕⢕⢕⢕⢕⢕⢕⢕⢕⢕⢕⢕⢕⢕⢕⢕⢕⢕⢕⢕⠣⡡⢕⠕⡼⢕⢕⢕⢕⢕⢕⢕⢕⢕⢕⢕⢕⢜⢻⣿⣿⣿⣿⣿⣿⣿⣿⣿⣿⣿⣿⣿⣿⣿⣿⣿⣿⣿⣿⣿⣿⣷⣇⢕⢕⢝⢿⣿⣿⣿⣿⣿⣿⣿⣿⣿⣿⣿⣿⣿⣿⣿⣿⣿⣿⣿⣿⣿⣿⣿⣿⣿⣿⣿⣿⣿⣿⣿⣿⣿⣿⣿⣿⣿⣿⣿⣿⣿⣿⣿⣿⣿⣿⣿⣿⣿⣿⣿⣿⣿⣿⣿⣿⣿⣿⣿⣿⣿⣿⣿⣿⣿⡟⢕⢕⢕⢕⢕⢕⢕⢕⢕⢕⢕⢕⢕⢕⢕⢕⢕⢕⢕⢕⢕⣐⣤⣽⣗⣿⣿⣿⣿⣿⣿⣿⣿⣿⣿⣿⣿⡿⢟⢕⢕⢕⢕⢕⢕⢕⢕⣱⣵⣿⣿⣿⣿⣿⣿⣿⢿⢏⢕⢕⢕⣱⣾⣿⣿⣿⢗⢕⢕⢕⢕⢕⢕⢕⣰⣿⣿⣿⣿⣿⣿⣿⡿⢇⢕⢕⠀⠀⠀⠁⠁⠁⢔⢔⢔⢕⢕⠀</a:t>
            </a:r>
            <a:br/>
            <a:r>
              <a:t>⢕⢕⢕⢕⢅⢕⢕⢕⢕⢕⢕⢕⢕⢕⢕⢕⢕⢕⢕⢕⢕⢕⢕⢕⢕⢕⢕⢕⠑⢕⣧⢔⢄⣑⣧⢕⢕⢕⢕⢕⢕⢕⢕⢕⢕⢕⢕⢕⢕⢻⣿⣿⣿⣿⣿⣿⣿⣿⣿⣿⣿⣿⣿⣿⣿⣿⣿⣿⣿⣿⣿⣿⣿⣷⣇⢕⢕⢕⢝⢟⢿⢿⣿⣿⣿⣿⣿⣿⣿⣿⣿⣿⣿⣿⣿⣿⣿⣿⣿⣿⣿⣿⣿⣿⣿⣿⣿⣿⣿⣿⣿⣿⣿⣿⣿⣿⣿⣿⣿⣿⣿⣿⣿⣿⣿⣿⣿⣿⣿⣿⣿⣿⣿⣿⣿⣿⣿⣿⣿⣿⣿⣿⡇⢕⢕⢕⢕⢕⢕⢕⢕⢕⢕⢕⢕⢕⢕⢕⢕⢕⢕⢕⢕⠀⣿⣿⣿⣿⣿⣿⣿⣿⣿⣿⣿⣿⣿⣿⢟⢏⢕⢕⢕⢕⢕⢕⢕⣱⣵⣿⣿⣿⣿⣿⣿⡿⢟⢝⢏⢕⢕⢕⠕⣵⣿⣿⡿⣟⡇⢇⢕⢕⢕⢕⢕⢕⢑⣿⣿⣿⣿⣿⣿⣿⡿⢕⢕⠕⠁⠀⠀⠀⠀⠀⢀⢕⢕⢕⢕⢕⠀</a:t>
            </a:r>
            <a:br/>
            <a:r>
              <a:t>⢕⢕⢑⢕⢕⢕⢕⢕⢕⢕⢕⢕⢕⢕⢕⢕⢕⢕⢕⢕⢕⢕⢕⢕⢕⢕⢕⢕⢔⣼⣧⢆⣴⣿⣿⡇⢕⢕⢕⢕⢕⢕⢕⢕⢕⢕⢕⢕⢕⢕⢜⢿⣿⣿⣿⣿⣿⣿⣿⣿⣿⣿⣿⣿⣿⣿⣿⣿⣿⣿⣿⣿⣿⣿⣿⣿⣵⣕⣕⡕⢕⢕⢜⢝⢻⢿⣿⣿⣿⣿⣿⣿⣿⣿⣿⣿⣿⣿⣿⣿⣿⣿⣿⣿⣿⣿⣿⣿⣿⣿⣿⣿⣿⣿⣿⣿⣿⣿⣿⣿⣿⣿⣿⣿⣿⣿⣿⣿⣿⣿⣿⣿⣿⣿⣿⣿⣿⣿⣿⣿⣿⣿⣿⢕⢕⢕⢕⢕⢕⢕⢕⢕⢕⢕⢕⢕⢕⢕⢕⢕⢕⢕⢕⢠⣻⣿⣿⣟⣿⣿⣿⣿⣿⣿⡿⢟⢝⢕⢕⢕⢕⢕⢕⢕⣕⣵⣿⣿⣿⣿⣿⣿⢿⢟⢕⢕⢕⢕⢕⢕⢕⢕⡞⣋⣵⣿⢞⢕⢕⢕⢕⢕⢕⢕⢕⢕⣾⣿⣿⣿⣿⣿⣿⡿⢕⢕⠕⠀⠀⠀⠀⠀⠀⠀⢕⢕⢕⢕⢕⢕⠀</a:t>
            </a:r>
            <a:br/>
            <a:r>
              <a:t>⢕⢕⢕⢕⢕⢕⢕⢕⢕⢕⢕⢕⢕⢕⢕⢕⢕⢕⢕⢕⢕⢕⢕⢕⢕⢕⢕⢕⢕⣿⣿⣾⣿⣿⣿⡇⢕⢕⢕⢕⢕⢕⢕⢕⢕⢕⢕⢕⢕⢕⢕⢜⢻⣿⣿⣿⣿⣿⣿⣿⣿⣿⣿⣿⣿⣿⣿⣿⣿⣿⣿⣿⣿⣿⣿⣿⣿⣿⣿⣿⣧⣽⣷⣷⣵⣕⢕⢝⢿⣿⣿⣿⣿⣿⣿⣿⣿⣿⣿⣿⣿⣿⣿⣿⣿⣿⣿⣿⣿⣿⣿⣿⣿⣿⣿⣿⣿⣿⣿⣿⣿⣿⣿⣿⣿⣿⣿⣿⣿⣿⣿⣿⣿⣿⣿⣿⣿⣿⣿⣿⣿⣿⣿⡕⢕⢕⢕⢕⢕⢕⢕⢕⢕⢕⢕⢕⢕⢕⢕⢕⢕⠕⢠⣿⣿⣿⣿⣿⣿⣿⣿⣿⢟⢝⢕⢕⢕⢕⢕⢕⢕⢕⣵⣾⣿⣿⣿⣿⡿⢿⢏⢕⢕⢕⢕⢕⢕⢕⢕⢕⣱⢟⣎⣿⡿⢇⢕⢕⢕⢕⢕⢕⢕⢕⢕⢱⣿⣿⣿⣿⣿⣿⣿⢕⢕⠕⠀⠀⠀⠀⠀⠀⠀⠀⢕⢕⢕⢕⢕⢕⠀</a:t>
            </a:r>
            <a:br/>
            <a:r>
              <a:t>⢕⢕⢕⢕⢕⢕⢕⢕⢕⢕⢕⢕⢕⢕⢕⢕⢕⢕⢕⢕⢕⢕⢕⢕⢕⢕⢕⢕⢕⣿⣿⣿⣿⣿⣿⣷⢕⢕⢕⢕⢕⢕⢕⢕⢕⢕⢕⢕⢕⢕⢕⢕⢕⢝⣿⣿⣿⣿⣿⣿⣿⣿⣿⣿⣿⣿⣿⣿⣿⣿⣿⣿⣿⣿⣿⣿⣿⣿⣿⣿⣿⣿⣿⣾⣵⣼⡕⢕⢕⢜⢝⢻⢿⣿⣿⣿⣿⣿⣿⣿⣿⣿⣿⣿⣿⣿⣿⣿⣿⣿⣿⣿⣿⣿⣿⣿⣿⣿⣿⣿⣿⣿⣿⣿⣿⣿⣿⣿⣿⣿⣿⣿⣿⣿⣿⣿⣿⣿⣿⣿⣿⣿⣿⣿⠑⢕⢕⢕⢕⢕⢕⢕⢕⢕⢕⢕⢕⢕⢕⢕⢕⢀⣿⣿⣿⣿⣿⣿⣿⢿⢟⢝⢕⢕⢕⢕⢕⢕⢕⣱⣾⣿⣿⣿⢿⢟⢏⢕⢕⢕⣱⢖⢕⢕⢕⢕⢕⢕⢱⡾⠷⢝⡿⡝⢕⢝⢕⢕⢕⢕⢕⢕⠀⢕⢕⢼⣿⣿⣿⣿⣿⣿⠇⠑⠀⠀⠀⠀⠀⠀⠀⠀⢀⢕⢕⢕⢕⢕⢕⢕⠀</a:t>
            </a:r>
            <a:br/>
            <a:r>
              <a:t>⢕⢕⢕⢕⢕⢕⢕⢕⢕⢕⢕⢕⢕⢕⢕⢕⢕⢕⢕⢕⢕⢕⢅⢕⢕⢕⢕⢄⢸⣿⣿⣿⣿⣿⣿⣿⢕⢕⢕⢕⢕⢕⢕⢕⢕⢕⢕⢕⢕⢕⢕⢕⢕⢕⠕⢻⣿⣿⣿⣿⣿⣿⣿⣿⣿⣿⣿⣿⣿⣿⣿⣿⣿⣿⣿⣿⣿⣿⣿⣿⣿⣿⣿⣿⣿⣿⣿⣿⣷⣷⢑⢕⢕⢍⢻⢿⣿⣿⣿⣿⣿⣿⣿⣿⣿⣿⣿⣿⣿⣿⣿⣿⣿⣿⣿⣿⣿⣿⣿⣿⣿⣿⣿⣿⣿⣿⣿⣿⣿⣿⣿⣿⣿⣿⣿⣿⣿⣿⣿⣿⣿⣿⣿⣧⣿⡇⢕⢕⢕⢕⢕⢕⢕⢕⢕⢕⢕⢕⢕⠕⢕⡗⣣⢿⣿⢾⢟⢝⢕⢕⢕⢕⢕⢕⢕⣑⣥⣾⣿⡿⢟⢏⢕⢕⢕⢕⢕⣕⡵⢟⢕⢕⢕⢕⢕⢕⢕⣱⣿⢁⠑⠻⢔⢕⢕⢕⢕⢕⢕⢕⢕⢕⢄⢕⢕⣿⣿⣿⣿⣿⣿⢏⠀⠀⠀⠀⠀⠀⠀⠀⠀⠀⢕⢕⢕⢕⢕⢕⢕⢕⠀</a:t>
            </a:r>
            <a:br/>
            <a:r>
              <a:t>⢕⢕⢕⢕⢕⢕⢕⢕⢕⢕⢕⢕⢕⢕⢕⢕⢕⢕⢕⢕⢕⢅⢕⢕⢕⢕⢕⢕⢸⣿⣿⣿⣿⣿⣿⣿⡇⢕⢕⢕⢕⢕⢕⢕⢕⢕⢕⢕⢕⢕⢕⢕⢕⢕⠀⢕⢹⣿⣿⣿⣿⣿⣿⣿⣿⣿⣿⣿⣿⣿⣿⣿⣿⣿⣿⣿⣿⣿⣿⣿⣿⣿⣿⣿⣿⣿⣿⣿⣿⣿⣷⣵⡵⡕⠕⢕⢔⢍⢟⢿⢿⣿⣿⣿⣿⡿⢟⠙⢸⣿⣿⣿⣿⣿⣿⣿⣿⣿⣿⣿⣿⣿⣿⣿⣿⣿⣿⣿⣿⣿⣿⣿⣿⣿⣿⣿⣿⣿⣿⣿⣿⣿⣿⣿⣿⣿⡇⢕⠕⢕⢕⢕⢕⢕⢕⢕⢕⢕⠕⠀⢧⡳⢜⢝⢕⢕⢕⢕⢕⢕⢕⢕⣱⡵⢿⢟⢏⢝⢕⢕⢕⢕⢕⢕⢕⣵⡾⢏⢕⢕⢕⢕⢕⢕⢕⣱⣾⣿⢇⢰⢌⢕⢕⢕⢕⢕⢕⢕⢕⢕⢕⢕⢕⢕⣼⣿⣿⣿⣿⣿⡏⠀⠀⠀⠀⠀⠀⠀⠀⠀⠀⠀⠁⢕⢕⢕⢕⢕⢕⢕⠀</a:t>
            </a:r>
            <a:br/>
            <a:r>
              <a:t>⢕⢕⢕⢕⢕⢕⢕⢕⢕⢕⢕⢕⢕⢕⢕⢕⢕⢕⢕⢕⢕⢕⢕⢕⢕⢕⢕⢕⣼⣿⣿⣿⣿⣿⣿⣿⡇⢕⢕⢕⢕⢕⢕⢕⢕⢕⢕⢕⢕⢕⢕⢕⢕⢕⢄⢕⢕⢜⢻⣿⣿⣿⣿⣿⣿⣿⣿⣿⣿⣿⣿⣿⣿⣿⣿⣿⣿⣿⣿⣿⣿⣿⣿⣿⣿⣿⣿⣿⣿⣿⣿⣿⣿⣿⣶⣶⣶⣵⣵⣵⣕⣔⣕⣕⣅⣁⣴⣾⣿⣿⣿⣿⣿⣿⣿⣿⣿⣿⣿⣿⣿⣿⣿⣿⣿⣿⣿⣿⣿⣿⣿⣿⣿⣿⣿⣿⣿⣿⣿⣿⣿⣿⣿⣿⣿⣯⢧⡧⢁⡕⡑⢑⢕⠕⢕⡕⢕⢱⢕⢜⢕⢕⢕⢕⢕⢕⢕⢕⢕⢕⢎⢝⢕⢕⢕⢕⢕⢕⢕⢕⢕⢕⣵⣾⢟⢝⢕⢕⢕⢕⢕⢕⢕⢕⣼⣿⡟⢕⢕⢕⢕⢕⢑⢕⢕⢕⢕⢕⢕⢕⢕⢕⢕⢱⣿⣿⣿⣿⣿⡟⠁⠀⠀⠀⠀⠀⠀⠀⠀⠀⠀⠀⢄⢕⢕⢕⢕⢕⢕⢕⠀</a:t>
            </a:r>
            <a:br/>
            <a:r>
              <a:t>⢕⢕⢕⢕⢕⢕⢕⢕⢕⢕⢕⢕⢕⢕⢕⢕⢕⢕⢑⢕⢕⢕⢕⢕⢕⢕⠁⢇⣿⣿⣿⣿⣿⣿⣿⣿⡇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⣟⡟⢟⢗⢕⢕⢕⢕⢕⢕⢕⢕⢕⢕⢕⢕⢕⣕⣱⣵⣵⣷⣷⡿⢏⢕⢕⢕⢕⢕⢕⢕⢕⢕⣕⣵⣿⢟⢝⢕⢕⢕⢕⢕⢕⢕⢕⣵⣿⣿⢏⢕⢕⢕⢕⢕⢕⢕⢕⢕⢕⢕⢕⢕⢕⢕⢕⢱⣿⣿⣿⣿⣿⡿⠑⠀⠀⠀⠀⠀⠀⠀⠀⠀⠀⠀⠀⢄⢕⢕⢕⢕⢕⢕⢕⠀</a:t>
            </a:r>
            <a:br/>
            <a:r>
              <a:t>⢕⢕⢕⢕⢕⢕⢕⢕⢕⢕⢕⢕⢕⢕⢕⢕⢕⢕⢕⢕⢕⢕⢕⢕⢕⢕⢕⢱⣿⣿⣿⣿⣿⣿⣿⣿⣿⢕⢕⢕⢕⢕⢕⢕⢕⢕⢕⢕⢕⢕⢕⢕⢕⢕⢕⢕⢕⢕⢕⢕⢕⢙⣿⣿⣿⣿⣿⣿⣿⣿⣿⣿⣿⣿⣿⣿⣿⣿⣿⣿⣿⣿⣿⣿⣿⣿⣿⣿⣿⣿⣿⣿⣿⣿⣿⣿⣿⣿⣿⣿⣿⣿⣿⣿⣿⣿⣿⣿⣿⣿⣿⣿⣿⣿⣿⣿⣿⣿⣿⣿⣿⣿⣿⣿⣿⣿⣿⣿⣿⣿⣿⣿⣿⣿⣿⣿⣿⣿⣿⣿⣿⣿⣿⣿⣿⣿⣿⣿⣿⣷⣷⣷⣷⣷⣷⣷⣷⣷⣿⣿⣿⣿⣿⣿⣿⣿⡿⡏⢕⢕⢕⢕⢕⢕⢕⢕⣱⣵⡿⢟⢏⢕⢕⢕⢕⢕⢕⢕⢕⢕⣱⣿⣿⡟⢕⢕⢕⢕⢕⢕⢕⢜⢕⢕⢕⢕⢕⢕⢕⢕⢕⢕⢸⣿⣿⣿⣿⣿⠇⠀⠀⠀⠀⠀⠀⠀⠀⠀⠀⠀⠀⠀⡕⢕⢕⢕⢕⢕⢕⢕⠀</a:t>
            </a:r>
            <a:br/>
            <a:r>
              <a:t>⢕⢕⢕⢕⢕⢕⢕⢕⢕⢕⢕⢕⢕⢕⢕⢑⢕⢕⢕⢕⢕⢕⢕⢕⢕⢕⢕⢸⣿⣿⣿⣿⣿⣿⣿⣿⣿⢕⢕⢕⢕⢕⢕⢕⢕⢕⢕⢕⢕⢕⢕⢕⢕⢁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⢝⢜⢕⢕⢕⢕⢕⢕⣱⣷⡿⢟⢝⢕⢕⢕⢕⢕⢕⢕⢕⢕⢕⢑⣼⣿⣿⢟⢕⢕⢕⢕⢕⢑⢕⢕⢕⢕⢕⢕⢕⢕⢕⢕⢕⢕⢕⢸⣿⣿⣿⣿⡏⠀⠀⠀⠀⠀⠀⠀⠀⠀⠀⠀⠀⠀⠀⣧⢕⢕⢕⢕⢕⢕⢕⠀</a:t>
            </a:r>
            <a:br/>
            <a:r>
              <a:t>⢕⢕⢕⢕⢕⢕⢕⢕⢕⢕⢕⢕⢕⠕⢕⢕⢕⢕⢕⢕⢕⢕⢕⢕⢕⠁⢕⢸⣿⣿⣿⣿⣿⣿⣿⣿⣿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⢕⢕⢕⢕⢕⢕⣕⣵⡾⠟⣫⡵⢕⢕⢕⢕⢕⢕⢕⢕⢕⢕⢕⢕⣱⣿⣿⣿⢟⢕⢕⢕⢕⢕⢔⢕⢕⢕⢕⢕⢕⢕⢕⢕⢕⢕⢕⢕⢕⢸⣿⣿⣿⡟⢕⠀⠀⠀⠀⠀⠀⠀⠀⠀⠀⠀⠀⠀⠔⣿⢕⢕⢕⢕⢕⢕⢕⠀</a:t>
            </a:r>
            <a:br/>
            <a:r>
              <a:t>⠑⠕⠕⠕⢕⢕⢕⢕⢕⢕⢕⢕⢕⢕⢕⢕⢕⢕⢕⢕⢕⢕⢕⢕⢕⢕⢕⣾⣿⣿⣿⣿⣿⣿⣿⣿⣿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⢝⢕⢕⢕⢑⣱⣵⣷⢿⢟⣽⠷⢟⢟⢕⢕⢕⢕⢕⢕⢕⢕⢕⢕⢕⢕⣱⣿⣿⣿⢏⢕⢕⢕⢕⢕⢕⢕⢕⢕⢕⢕⢕⢕⢕⢕⢕⢕⢕⢕⢕⢕⢸⣿⣿⡿⢕⢕⠀⠀⠀⠀⠀⠀⠀⠀⠀⠀⠀⠀⠀⢸⣿⡇⢕⢕⢕⢕⢕⢕⠀</a:t>
            </a:r>
            <a:br/>
            <a:r>
              <a:t>⠀⠀⠀⠀⠀⠀⠀⠀⠀⠁⠁⠁⠑⠑⠑⠕⠕⠕⢕⢕⢕⢕⢕⢕⢕⢕⢕⣿⣿⣿⣿⣿⣿⣿⣿⣿⣿⡇⢕⢕⢕⢕⢕⢕⢕⢕⢕⢕⢕⢕⢕⢕⢕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⢟⢝⠕⢕⢅⣕⣱⡵⠶⠟⢛⢝⢕⢕⢕⢕⢕⢕⢕⢕⢕⢕⢕⢕⢕⢕⢕⢕⢕⢕⣾⣿⣿⡿⢇⢕⢕⢕⢕⢕⢕⢕⢕⢕⢕⢕⢕⢕⢕⢕⢕⢕⢕⢕⢕⢕⢕⢸⣿⣿⢇⢕⢕⠀⠀⠀⠀⠀⠀⠀⠀⠀⠀⠀⠀⠀⢸⣿⣷⢕⢕⢕⢕⢕⢕⠀</a:t>
            </a:r>
            <a:br/>
            <a:r>
              <a:t>⠀⠀⠀⠀⠀⠀⠀⠀⠀⠀⠀⠀⠀⠀⠀⠀⠀⠀⠀⠀⠁⠁⠁⠑⠁⢇⠱⣿⣿⣿⣿⣿⣿⣿⣿⣿⣿⣇⢕⢕⢕⢕⢕⢕⢕⢕⢕⢕⢕⢕⢕⢕⢕⠀⢕⢕⢕⢕⢕⢕⢕⢕⢕⢕⢕⢕⢕⢕⢝⣿⣿⣿⣿⣿⣿⣿⣿⣿⣿⣿⣿⣿⣿⣿⣿⣿⣿⣿⣿⣿⣿⣿⣿⣿⣿⣿⣿⣿⣿⣿⣿⣿⣿⣿⣿⣿⣿⣿⣿⣿⣿⣿⣿⣿⣿⣿⣿⣿⣿⣿⣿⣿⣿⣿⣿⣿⣿⣿⣿⣿⣿⣿⣿⣿⣿⣿⣿⣿⣿⣿⣿⣿⣿⣿⣿⣿⢿⣿⣿⣟⣛⣝⣹⣕⢇⢧⢷⠟⢛⢋⢍⢕⢔⢕⢕⢕⢕⢕⢕⢕⠕⢔⢕⢕⢕⢕⢕⢕⢕⢕⢕⢕⢕⣡⣾⣿⣿⡿⢕⢕⢕⢕⢑⢕⢕⢕⢕⢕⢕⢕⢕⢕⢕⢕⢕⢕⢕⢕⢕⢕⢕⢕⢕⣿⡏⢕⢕⢕⠀⠀⠀⠀⠀⠀⠀⠀⠀⠀⠀⠀⠀⢸⣿⣿⡕⢕⢕⢕⢕⢕⠀</a:t>
            </a:r>
            <a:br/>
            <a:r>
              <a:t>⠀⠀⠀⠀⠀⠀⠀⠀⠀⠀⠀⠀⠀⠀⠀⠀⠀⠀⠀⠀⠀⠀⠀⠀⢄⡇⢸⣿⣿⣿⣿⣿⣿⣿⣿⣿⣿⣿⢕⢕⢕⢕⢕⢕⢕⢕⢕⢕⢕⢕⢕⢕⢕⠀⢕⢕⢕⢕⢕⢕⢕⢕⢕⢕⢕⢕⢕⢕⢕⢕⢛⣿⣿⣿⣿⣿⣿⣿⣿⣿⣿⣿⣿⣿⣿⣿⣿⣿⣿⣿⣿⣿⣿⣿⣿⣿⣿⣿⣿⣿⣿⣿⣿⣿⣿⣿⣿⣿⣿⣿⣿⣿⣿⣿⣿⣿⣿⣿⣿⣿⣿⣿⣿⣿⣿⣿⣿⣿⣿⣿⣿⣿⣿⣿⣿⣿⣿⣿⣿⣿⣿⣿⣿⣿⣿⣷⣷⣷⣶⡶⢖⢆⢔⢔⢔⢕⢕⢕⢕⢕⢕⢕⢕⢕⢕⢕⢕⢕⢕⠕⢔⢕⢕⢕⢕⢕⢕⢕⢕⢕⢕⢕⣼⣿⣿⣿⣿⢕⢕⢕⢕⢕⢑⡕⢕⢕⢕⢕⢜⢕⢕⢕⢕⢕⢕⢕⢕⢕⢕⢕⢕⢕⢕⡿⢕⢕⢕⢕⠀⠀⠀⠀⠀⠀⠀⠀⠀⠀⠀⠀⠀⢸⣿⣿⡇⢕⢕⢕⢕⢕⠀</a:t>
            </a:r>
            <a:br/>
            <a:r>
              <a:t>⠀⠀⠀⠀⠀⠀⠀⠀⠀⠀⠀⠀⠀⠀⠐⠒⠓⠂⠀⠀⠀⠀⠀⠀⠘⠑⠘⠛⠛⠛⠛⠛⠛⠛⠛⠛⠛⠛⠑⠑⠑⠑⠑⠑⠑⠑⠑⠑⠑⠑⠑⠑⠑⠑⠑⠑⠑⠑⠑⠑⠑⠑⠑⠑⠑⠑⠑⠑⠑⠑⠑⠘⠛⠛⠛⠛⠛⠛⠛⠛⠛⠛⠛⠛⠛⠛⠛⠛⠛⠛⠛⠛⠛⠛⠛⠛⠛⠛⠛⠛⠛⠛⠛⠛⠛⠛⠛⠛⠛⠛⠛⠛⠛⠛⠛⠛⠛⠛⠛⠛⠛⠛⠛⠛⠛⠛⠛⠛⠛⠛⠛⠛⠛⠛⠛⠛⠛⠛⠛⠛⠛⠛⠛⠛⠛⠛⠛⠛⠙⠑⠑⠑⠑⠑⠑⠑⠑⠑⠑⠑⠑⠑⠑⠑⠑⠑⠑⠑⠑⠑⠑⠑⠑⠑⠑⠑⠑⠑⠑⠑⠑⠚⠛⠛⠛⠛⠛⠒⠒⠛⠛⠓⠙⠑⠑⠑⠑⠓⠃⠑⠑⠑⠑⠑⠑⠑⠑⠑⠑⠑⠑⠑⠑⠃⠑⠑⠑⠑⠑⠀⠀⠀⠀⠀⠀⠀⠀⠀⠀⠀⠀⠘⠛⠛⠛⠑⠑⠑⠑⠑⠀</a:t>
            </a:r>
            <a:br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⣷⣾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⣷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⢹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⢸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⢁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⣶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⢷⢗⢗⣵⣵⣵⣽⣽⣽⣝⣟⣟⣟⢟⢻⢿⢿⢿⢿⣿⣿⣿⣿⣿⣿⣿⣿⣿⣿⣿⣿⣷⣧⡵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⢜⢜⣿⣿⣿⣿⣿⣿⣿⣿⣿⣿⣿⣿⣷⣷⣷⣷⣷⣼⢝⣽⣕⣕⣕⣕⡗⢗⢷⢷⢿⢷⣿⣿⣿⣷⣿⣾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⣿⣷⣷⣷⣧⣵⣼⣽⣝⣝⣝⣟⢟⢟⢟⢿⢿⢿⢿⣿⣿⣿⣿⣿⣿⣿⣿⣿⣿⣿⣿⣿⣿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⡿⢟⢟⢷⢱⢷⢷⣵⣵⣵⣵⣽⣽⣝⣝⣟⣟⡟⢟⢿⢿⢿⢿⢿⣿⣿⣿⣿⣿⣿⣿⣿⣿⣿⣿⣿⣿⣿⣿⣿⣿⣿⣿⣿⣿⣿⣿⣿⣿⢿⢿⢿⢿⢿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⡕⢕⢕⢕⢕⢕⢕⠕⠀⢀⢕⣣⣧⣧⣣⣴⣔⡔⣔⣄⢅⢌⢉⢉⢙⢛⢻⢕⡿⠿⠿⢿⢿⣿⣿⣿⣿⣿⣿⣿⣿⣿⣿⣿⣿⣿⡿⢟⢟⢕⢕⢕⢕⢕⢕⢕⢗⢻⣿⣿⣿⣿⣿⣿⣿⣿⣿⣿⣿⣿⣷⣷⣷⣷⣵⣵⣼⣽⣝⣝⣝⣟⢟⢟⢏⢝⢝⢝⢝⢝⢝⢝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⢜⣿⣿⣿⣿⣿⣿⣿⣿⣿⣿⣿⣿⣿⣷⣇⢸⢕⡇⢔⣰⣔⣔⣄⣄⡅⢈⢉⢙⢙⠛⠛⠟⠿⠿⢿⢟⢕⢕⢕⢕⢕⢕⢕⢕⢕⢕⢕⢜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⣼⣿⣿⣿⣿⣿⣿⣿⣿⣿⣿⣿⣿⣿⣿⣿⢸⢕⡇⢾⣿⣿⣿⣿⣿⣿⣿⣿⣿⣷⣷⣷⣵⣴⣴⡔⠔⠄⠄⢅⢁⢁⢁⢑⠑⠑⠕⠕⠕⠝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⣕⣕⢕⢕⢕⢕⣾⣿⣿⣿⣿⣿⣿⣿⣿⣿⣿⣿⣿⣿⣿⣿⣿⢸⢕⡇⣿⣿⣿⣿⣿⣿⣿⣿⣿⣿⣿⣿⣿⣿⣿⣏⢕⢕⢔⢔⢕⢕⢅⢕⢕⢕⢕⢕⠐⠐⢔⢔⢄⡄⡅⢅⢉⢉⢙⠛⠛⠟⠻⠿⠿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⣿⣿⣿⣿⣿⣷⣿⣿⣿⣿⣿⣿⣿⣿⣿⣿⣿⣿⣿⣿⣿⣿⣿⣿⣿⢸⢕⡇⣿⣿⣿⣿⣿⣿⣿⣿⣿⣿⣿⣿⣿⣿⣿⣿⣷⢕⢕⢕⢕⢕⢕⢕⢕⢕⢕⢑⢀⢄⢕⣸⣿⣿⣿⣷⣮⣷⣵⣧⣵⣕⣵⣔⡔⣔⡄⡄⢅⢌⢉⢉⢱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⣿⣿⣿⣿⣿⣿⣿⣿⣿⣿⣿⣿⣿⣿⣿⣿⣿⣿⣿⣿⣿⣿⣿⣿⣿⡇⢸⢕⡇⢸⣿⣿⣿⣿⣿⣿⣿⣿⣿⣿⣿⣿⣿⣿⣿⣿⣷⢕⢕⢕⢕⢕⢕⢕⢕⢕⢕⢕⢕⢕⣿⣿⣿⣿⣿⣿⣿⣿⣿⣿⣿⣿⣿⣿⣿⣿⣿⣿⣿⣷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⣼⣿⣿⣿⣿⣿⣿⣿⣿⣿⣿⣿⣿⣿⣿⣿⣿⣿⣷⣵⢕⢕⢕⢕⢕⢕⢕⢕⢕⢕⣼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⣵⡕⢕⢕⢕⢱⢕⣵⣾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⡘⢑⠏⠏⠝⢟⢹⢟⢿⢿⢿⣿⣿⣿⣿⣿⣿⣿⣿⣿⣿⣿⣿⣿⣿⣿⣿⣿⣿⣿⢸⢕⡇⣿⣿⣿⣿⣿⣿⣿⣿⣿⣿⣿⣿⣿⣿⣿⣿⣿⣿⣿⣿⣿⣿⣿⣷⣾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⡕⡕⢕⢕⢕⢕⢕⢕⣸⣿⠀⠀⠀⠀⠀⠀⠀⠀⠀⠀⠀⠀⠀⠀⠀⠀⠀⠀⠀⠀⠀⢕⢕⢕⢸⣿⣿⣕⡔⣿⣿⣿⣿⢕⢕⢕⢕⢕⢕⢸⣿⠀</a:t>
            </a:r>
            <a:br/>
            <a:r>
              <a:t>⣿⣿⣿⣿⣿⣿⣿⣷⣶⣆⣴⡡⢅⣁⡘⠑⠝⠝⢟⢿⢿⣿⣿⣿⣿⣿⣿⣿⣿⣿⣿⣿⣿⣿⢸⢕⡇⣿⣿⣿⣿⣿⣿⣿⣿⣿⣿⣿⣿⣿⣿⣿⣿⣿⣿⣿⣿⣿⣿⣿⣿⣿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⣿⣿⣿⣿⣿⣿⣿⣿⣿⣿⠀⠀⠀⠀⠀⠀⠀⠀⠀⠀⠀⠀⠀⠀⠀⠀⠀⠀⠀⠀⢀⢕⢕⢕⢸⣿⣿⣿⣕⣿⣿⣿⣿⢕⢕⢕⢕⢕⢕⢜⢟⠀</a:t>
            </a:r>
            <a:br/>
            <a:r>
              <a:t>⠉⠙⠛⠛⠛⠛⠛⠛⠛⠛⠋⠛⠛⠓⠛⠛⠛⠓⠒⠂⠀⠁⠁⠙⠙⠙⠛⠛⠛⠛⠛⠛⠛⠛⠘⠑⠃⠛⠛⠛⠛⠛⠛⠛⠛⠛⠛⠛⠛⠛⠛⠛⠛⠛⠛⠛⠛⠛⠛⠛⠛⠛⠛⠛⠛⠛⠛⠛⠛⠛⠛⠛⠛⠛⠛⠛⠛⠛⠛⠛⠛⠛⠛⠛⠛⠛⠛⠛⠃⠘⠑⠑⠑⠑⠑⠑⠑⠑⠑⠑⠑⠑⠑⠑⠑⠑⠑⠑⠑⠑⠑⠑⠑⠑⠑⠑⠑⠑⠑⠑⠑⠑⠑⠑⠑⠑⠑⠑⠑⠑⠑⠑⠑⠑⠑⠑⠑⠑⠑⠑⠑⠑⠑⠑⠑⠑⠑⠑⠑⠑⠑⠑⠑⠑⠑⠑⠑⠑⠑⠑⠑⠑⠑⠑⠑⠑⠑⠑⠑⠑⠑⠑⠑⠑⠑⠑⠑⠘⠛⠛⠛⠛⠑⠑⠑⠑⠑⠑⠓⠛⠛⠛⠛⠛⠛⠛⠛⠛⠛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⢄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⣷⣾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⣷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⢹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⢸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⢁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⣶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⢷⢗⢗⣵⣵⣵⣽⣽⣽⣝⣟⣟⣟⢟⢻⢿⢿⢿⢿⣿⣿⣿⣿⣿⣿⣿⣿⣿⣿⣿⣿⣷⣧⡵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⢜⢜⣿⣿⣿⣿⣿⣿⣿⣿⣿⣿⣿⣿⣷⣷⣷⣷⣷⣼⢝⣽⣕⣕⣕⣕⡗⢗⢷⢷⢿⢷⣿⣿⣿⣷⣿⣾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⣿⣷⣷⣷⣧⣵⣼⣽⣝⣝⣝⣟⢟⢟⢟⢿⢿⢿⢿⣿⣿⣿⣿⣿⣿⣿⣿⣿⣿⣿⣿⣿⣿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⡿⢟⢟⢷⢱⢷⢷⣵⣵⣵⣵⣽⣽⣝⣝⣟⣟⡟⢟⢿⢿⢿⢿⢿⣿⣿⣿⣿⣿⣿⣿⣿⣿⣿⣿⣿⣿⣿⣿⣿⣿⣿⣿⣿⣿⣿⣿⣿⣿⢿⢿⢿⢿⢿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⡕⢕⢕⢕⢕⢕⢕⠕⠀⢀⢕⣣⣧⣧⣣⣴⣔⡔⣔⣄⢅⢌⢉⢉⢙⢛⢻⢕⡿⠿⠿⢿⢿⣿⣿⣿⣿⣿⣿⣿⣿⣿⣿⣿⣿⣿⡿⢟⢟⢕⢕⢕⢕⢕⢕⢕⢗⢻⣿⣿⣿⣿⣿⣿⣿⣿⣿⣿⣿⣿⣷⣷⣷⣷⣵⣵⣼⣽⣝⣝⣝⣟⢟⢟⢏⢝⢝⢝⢝⢝⢝⢝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⢜⣿⣿⣿⣿⣿⣿⣿⣿⣿⣿⣿⣿⣿⣷⣇⢸⢕⡇⢔⣰⣔⣔⣄⣄⡅⢈⢉⢙⢙⠛⠛⠟⠿⠿⢿⢟⢕⢕⢕⢕⢕⢕⢕⢕⢕⢕⢕⢜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⣼⣿⣿⣿⣿⣿⣿⣿⣿⣿⣿⣿⣿⣿⣿⣿⢸⢕⡇⢾⣿⣿⣿⣿⣿⣿⣿⣿⣿⣷⣷⣷⣵⣴⣴⡔⠔⠄⠄⢅⢁⢁⢁⢑⠑⠑⠕⠕⠕⠝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⣕⣕⢕⢕⢕⢕⣾⣿⣿⣿⣿⣿⣿⣿⣿⣿⣿⣿⣿⣿⣿⣿⣿⢸⢕⡇⣿⣿⣿⣿⣿⣿⣿⣿⣿⣿⣿⣿⣿⣿⣿⣏⢕⢕⢔⢔⢕⢕⢅⢕⢕⢕⢕⢕⠐⠐⢔⢔⢄⡄⡅⢅⢉⢉⢙⠛⠛⠟⠻⠿⠿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⣿⣿⣿⣿⣿⣷⣿⣿⣿⣿⣿⣿⣿⣿⣿⣿⣿⣿⣿⣿⣿⣿⣿⣿⣿⢸⢕⡇⣿⣿⣿⣿⣿⣿⣿⣿⣿⣿⣿⣿⣿⣿⣿⣿⣷⢕⢕⢕⢕⢕⢕⢕⢕⢕⢕⢑⢀⢄⢕⣸⣿⣿⣿⣷⣮⣷⣵⣧⣵⣕⣵⣔⡔⣔⡄⡄⢅⢌⢉⢉⢱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⣿⣿⣿⣿⣿⣿⣿⣿⣿⣿⣿⣿⣿⣿⣿⣿⣿⣿⣿⣿⣿⣿⣿⣿⣿⡇⢸⢕⡇⢸⣿⣿⣿⣿⣿⣿⣿⣿⣿⣿⣿⣿⣿⣿⣿⣿⣷⢕⢕⢕⢕⢕⢕⢕⢕⢕⢕⢕⢕⢕⣿⣿⣿⣿⣿⣿⣿⣿⣿⣿⣿⣿⣿⣿⣿⣿⣿⣿⣿⣷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⣼⣿⣿⣿⣿⣿⣿⣿⣿⣿⣿⣿⣿⣿⣿⣿⣿⣿⣷⣵⢕⢕⢕⢕⢕⢕⢕⢕⢕⢕⣼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⣵⡕⢕⢕⢕⢱⢕⣵⣾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⡘⢑⠏⠏⠝⢟⢹⢟⢿⢿⢿⣿⣿⣿⣿⣿⣿⣿⣿⣿⣿⣿⣿⣿⣿⣿⣿⣿⣿⣿⢸⢕⡇⣿⣿⣿⣿⣿⣿⣿⣿⣿⣿⣿⣿⣿⣿⣿⣿⣿⣿⣿⣿⣿⣿⣿⣷⣾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⡕⡕⢕⢕⢕⢕⢕⢕⣸⣿⠀⠀⠀⠀⠀⠀⠀⠀⠀⠀⠀⠀⠀⠀⠀⠀⠀⠀⠀⠀⠀⢕⢕⢕⢸⣿⣿⣕⡔⣿⣿⣿⣿⢕⢕⢕⢕⢕⢕⢸⣿⠀</a:t>
            </a:r>
            <a:br/>
            <a:r>
              <a:t>⣿⣿⣿⣿⣿⣿⣿⣷⣶⣆⣴⡡⢅⣁⡘⠑⠝⠝⢟⢿⢿⣿⣿⣿⣿⣿⣿⣿⣿⣿⣿⣿⣿⣿⢸⢕⡇⣿⣿⣿⣿⣿⣿⣿⣿⣿⣿⣿⣿⣿⣿⣿⣿⣿⣿⣿⣿⣿⣿⣿⣿⣿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⣿⣿⣿⣿⣿⣿⣿⣿⣿⣿⠀⠀⠀⠀⠀⠀⠀⠀⠀⠀⠀⠀⠀⠀⠀⠀⠀⠀⠀⠀⢀⢕⢕⢕⢸⣿⣿⣿⣕⣿⣿⣿⣿⢕⢕⢕⢕⢕⢕⢜⢟⠀</a:t>
            </a:r>
            <a:br/>
            <a:r>
              <a:t>⠉⠙⠛⠛⠛⠛⠛⠛⠛⠛⠋⠛⠛⠓⠛⠛⠛⠓⠒⠂⠀⠁⠁⠙⠙⠙⠛⠛⠛⠛⠛⠛⠛⠛⠘⠑⠃⠛⠛⠛⠛⠛⠛⠛⠛⠛⠛⠛⠛⠛⠛⠛⠛⠛⠛⠛⠛⠛⠛⠛⠛⠛⠛⠛⠛⠛⠛⠛⠛⠛⠛⠛⠛⠛⠛⠛⠛⠛⠛⠛⠛⠛⠛⠛⠛⠛⠛⠛⠃⠘⠑⠑⠑⠑⠑⠑⠑⠑⠑⠑⠑⠑⠑⠑⠑⠑⠑⠑⠑⠑⠑⠑⠑⠑⠑⠑⠑⠑⠑⠑⠑⠑⠑⠑⠑⠑⠑⠑⠑⠑⠑⠑⠑⠑⠑⠑⠑⠑⠑⠑⠑⠑⠑⠑⠑⠑⠑⠑⠑⠑⠑⠑⠑⠑⠑⠑⠑⠑⠑⠑⠑⠑⠑⠑⠑⠑⠑⠑⠑⠑⠑⠑⠑⠑⠑⠑⠑⠘⠛⠛⠛⠛⠑⠑⠑⠑⠑⠑⠓⠛⠛⠛⠛⠛⠛⠛⠛⠛⠛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⣷⣾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⣷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⢹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⢸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⢁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⣶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⢷⢗⢗⣵⣵⣵⣽⣽⣽⣝⣟⣟⣟⢟⢻⢿⢿⢿⢿⣿⣿⣿⣿⣿⣿⣿⣿⣿⣿⣿⣿⣷⣧⡵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⢜⢜⣿⣿⣿⣿⣿⣿⣿⣿⣿⣿⣿⣿⣷⣷⣷⣷⣷⣼⢝⣽⣕⣕⣕⣕⡗⢗⢷⢷⢿⢷⣿⣿⣿⣷⣿⣾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⣿⣷⣷⣷⣧⣵⣼⣽⣝⣝⣝⣟⢟⢟⢟⢿⢿⢿⢿⣿⣿⣿⣿⣿⣿⣿⣿⣿⣿⣿⣿⣿⣿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⡿⢟⢟⢷⢱⢷⢷⣵⣵⣵⣵⣽⣽⣝⣝⣟⣟⡟⢟⢿⢿⢿⢿⢿⣿⣿⣿⣿⣿⣿⣿⣿⣿⣿⣿⣿⣿⣿⣿⣿⣿⣿⣿⣿⣿⣿⣿⣿⣿⢿⢿⢿⢿⢿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⡕⢕⢕⢕⢕⢕⢕⠕⠀⢀⢕⣣⣧⣧⣣⣴⣔⡔⣔⣄⢅⢌⢉⢉⢙⢛⢻⢕⡿⠿⠿⢿⢿⣿⣿⣿⣿⣿⣿⣿⣿⣿⣿⣿⣿⣿⡿⢟⢟⢕⢕⢕⢕⢕⢕⢕⢗⢻⣿⣿⣿⣿⣿⣿⣿⣿⣿⣿⣿⣿⣷⣷⣷⣷⣵⣵⣼⣽⣝⣝⣝⣟⢟⢟⢏⢝⢝⢝⢝⢝⢝⢝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⢜⣿⣿⣿⣿⣿⣿⣿⣿⣿⣿⣿⣿⣿⣷⣇⢸⢕⡇⢔⣰⣔⣔⣄⣄⡅⢈⢉⢙⢙⠛⠛⠟⠿⠿⢿⢟⢕⢕⢕⢕⢕⢕⢕⢕⢕⢕⢕⢜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⣼⣿⣿⣿⣿⣿⣿⣿⣿⣿⣿⣿⣿⣿⣿⣿⢸⢕⡇⢾⣿⣿⣿⣿⣿⣿⣿⣿⣿⣷⣷⣷⣵⣴⣴⡔⠔⠄⠄⢅⢁⢁⢁⢑⠑⠑⠕⠕⠕⠝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⣕⣕⢕⢕⢕⢕⣾⣿⣿⣿⣿⣿⣿⣿⣿⣿⣿⣿⣿⣿⣿⣿⣿⢸⢕⡇⣿⣿⣿⣿⣿⣿⣿⣿⣿⣿⣿⣿⣿⣿⣿⣏⢕⢕⢔⢔⢕⢕⢅⢕⢕⢕⢕⢕⠐⠐⢔⢔⢄⡄⡅⢅⢉⢉⢙⠛⠛⠟⠻⠿⠿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⣿⣿⣿⣿⣿⣷⣿⣿⣿⣿⣿⣿⣿⣿⣿⣿⣿⣿⣿⣿⣿⣿⣿⣿⣿⢸⢕⡇⣿⣿⣿⣿⣿⣿⣿⣿⣿⣿⣿⣿⣿⣿⣿⣿⣷⢕⢕⢕⢕⢕⢕⢕⢕⢕⢕⢑⢀⢄⢕⣸⣿⣿⣿⣷⣮⣷⣵⣧⣵⣕⣵⣔⡔⣔⡄⡄⢅⢌⢉⢉⢱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⣿⣿⣿⣿⣿⣿⣿⣿⣿⣿⣿⣿⣿⣿⣿⣿⣿⣿⣿⣿⣿⣿⣿⣿⣿⡇⢸⢕⡇⢸⣿⣿⣿⣿⣿⣿⣿⣿⣿⣿⣿⣿⣿⣿⣿⣿⣷⢕⢕⢕⢕⢕⢕⢕⢕⢕⢕⢕⢕⢕⣿⣿⣿⣿⣿⣿⣿⣿⣿⣿⣿⣿⣿⣿⣿⣿⣿⣿⣿⣷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⣼⣿⣿⣿⣿⣿⣿⣿⣿⣿⣿⣿⣿⣿⣿⣿⣿⣿⣷⣵⢕⢕⢕⢕⢕⢕⢕⢕⢕⢕⣼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⣵⡕⢕⢕⢕⢱⢕⣵⣾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⡘⢑⠏⠏⠝⢟⢹⢟⢿⢿⢿⣿⣿⣿⣿⣿⣿⣿⣿⣿⣿⣿⣿⣿⣿⣿⣿⣿⣿⣿⢸⢕⡇⣿⣿⣿⣿⣿⣿⣿⣿⣿⣿⣿⣿⣿⣿⣿⣿⣿⣿⣿⣿⣿⣿⣿⣷⣾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⡕⡕⢕⢕⢕⢕⢕⢕⣸⣿⠀⠀⠀⠀⠀⠀⠀⠀⠀⠀⠀⠀⠀⠀⠀⠀⠀⠀⠀⠀⠀⢕⢕⢕⢸⣿⣿⣕⡔⣿⣿⣿⣿⢕⢕⢕⢕⢕⢕⢸⣿⠀</a:t>
            </a:r>
            <a:br/>
            <a:r>
              <a:t>⣿⣿⣿⣿⣿⣿⣿⣷⣶⣆⣴⡡⢅⣁⡘⠑⠝⠝⢟⢿⢿⣿⣿⣿⣿⣿⣿⣿⣿⣿⣿⣿⣿⣿⢸⢕⡇⣿⣿⣿⣿⣿⣿⣿⣿⣿⣿⣿⣿⣿⣿⣿⣿⣿⣿⣿⣿⣿⣿⣿⣿⣿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⣿⣿⣿⣿⣿⣿⣿⣿⣿⣿⠀⠀⠀⠀⠀⠀⠀⠀⠀⠀⠀⠀⠀⠀⠀⠀⠀⠀⠀⠀⢀⢕⢕⢕⢸⣿⣿⣿⣕⣿⣿⣿⣿⢕⢕⢕⢕⢕⢕⢜⢟⠀</a:t>
            </a:r>
            <a:br/>
            <a:r>
              <a:t>⠉⠙⠛⠛⠛⠛⠛⠛⠛⠛⠋⠛⠛⠓⠛⠛⠛⠓⠒⠂⠀⠁⠁⠙⠙⠙⠛⠛⠛⠛⠛⠛⠛⠛⠘⠑⠃⠛⠛⠛⠛⠛⠛⠛⠛⠛⠛⠛⠛⠛⠛⠛⠛⠛⠛⠛⠛⠛⠛⠛⠛⠛⠛⠛⠛⠛⠛⠛⠛⠛⠛⠛⠛⠛⠛⠛⠛⠛⠛⠛⠛⠛⠛⠛⠛⠛⠛⠛⠃⠘⠑⠑⠑⠑⠑⠑⠑⠑⠑⠑⠑⠑⠑⠑⠑⠑⠑⠑⠑⠑⠑⠑⠑⠑⠑⠑⠑⠑⠑⠑⠑⠑⠑⠑⠑⠑⠑⠑⠑⠑⠑⠑⠑⠑⠑⠑⠑⠑⠑⠑⠑⠑⠑⠑⠑⠑⠑⠑⠑⠑⠑⠑⠑⠑⠑⠑⠑⠑⠑⠑⠑⠑⠑⠑⠑⠑⠑⠑⠑⠑⠑⠑⠑⠑⠑⠑⠑⠘⠛⠛⠛⠛⠑⠑⠑⠑⠑⠑⠓⠛⠛⠛⠛⠛⠛⠛⠛⠛⠛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⣷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⢹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⢸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⢁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⣖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⢷⢗⢗⣵⣵⣵⣽⣽⣽⣝⣟⣟⣟⢟⢻⢿⢿⢿⢿⣿⣿⣿⣿⣿⣿⣿⣿⣿⣿⣿⣿⣷⣧⡵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⢜⢜⣿⣿⣿⣿⣿⣿⣿⣿⣿⣿⣿⣿⣷⣷⣷⣷⣷⣼⢝⣽⣕⣕⣕⣕⡗⢗⢷⢷⢿⢷⣿⣿⣿⣷⣿⣾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⣿⣷⣷⣷⣧⣵⣼⣽⣝⣝⣝⣟⢟⢟⢟⢿⢿⢿⢿⣿⣿⣿⣿⣿⣿⣿⣿⣿⣿⣿⣿⣿⣿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⡿⢟⢟⢷⢱⢷⢷⣵⣵⣵⣵⣽⣽⣝⣝⣟⣟⡟⢟⢿⢿⢿⢿⢿⣿⣿⣿⣿⣿⣿⣿⣿⣿⣿⣿⣿⣿⣿⣿⣿⣿⣿⣿⣿⣿⣿⣿⣿⣿⢿⢿⢿⢿⢿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⡕⢕⢕⢕⢕⢕⢕⠕⠀⢀⢕⣣⣧⣧⣣⣴⣔⡔⣔⣄⢅⢌⢉⢉⢙⢛⢻⢕⡿⠿⠿⢿⢿⣿⣿⣿⣿⣿⣿⣿⣿⣿⣿⣿⣿⣿⡿⢟⢟⢕⢕⢕⢕⢕⢕⢕⢗⢻⣿⣿⣿⣿⣿⣿⣿⣿⣿⣿⣿⣿⣷⣷⣷⣷⣵⣵⣼⣽⣝⣝⣝⣟⢟⢟⢏⢝⢝⢝⢝⢝⢝⢝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⢜⣿⣿⣿⣿⣿⣿⣿⣿⣿⣿⣿⣿⣿⣷⣇⢸⢕⡇⢔⣰⣔⣔⣄⣄⡅⢈⢉⢙⢙⠛⠛⠟⠿⠿⢿⢟⢕⢕⢕⢕⢕⢕⢕⢕⢕⢕⢕⢜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⣼⣿⣿⣿⣿⣿⣿⣿⣿⣿⣿⣿⣿⣿⣿⣿⢸⢕⡇⢾⣿⣿⣿⣿⣿⣿⣿⣿⣿⣷⣷⣷⣵⣴⣴⡔⠔⠄⠄⢅⢁⢁⢁⢑⠑⠑⠕⠕⠕⠝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⣕⣕⢕⢕⢕⢕⣾⣿⣿⣿⣿⣿⣿⣿⣿⣿⣿⣿⣿⣿⣿⣿⣿⢸⢕⡇⣿⣿⣿⣿⣿⣿⣿⣿⣿⣿⣿⣿⣿⣿⣿⣏⢕⢕⢔⢔⢕⢕⢅⢕⢕⢕⢕⢕⠐⠐⢔⢔⢄⡄⡅⢅⢉⢉⢙⠛⠛⠟⠻⠿⠿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⣿⣿⣿⣿⣿⣷⣿⣿⣿⣿⣿⣿⣿⣿⣿⣿⣿⣿⣿⣿⣿⣿⣿⣿⣿⢸⢕⡇⣿⣿⣿⣿⣿⣿⣿⣿⣿⣿⣿⣿⣿⣿⣿⣿⣷⢕⢕⢕⢕⢕⢕⢕⢕⢕⢕⢑⢀⢄⢕⣸⣿⣿⣿⣷⣮⣷⣵⣵⣵⣵⣵⣔⡔⣔⡄⡄⢅⢌⢉⢉⢱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⣿⣿⣿⣿⣿⣿⣿⣿⣿⣿⣿⣿⣿⣿⣿⣿⣿⣿⣿⣿⣿⣿⣿⣿⣿⡇⢸⢕⡇⢸⣿⣿⣿⣿⣿⣿⣿⣿⣿⣿⣿⣿⣿⣿⣿⣿⣷⢕⢕⢕⢕⢕⢕⢕⢕⢕⢕⢕⢕⢕⣿⣿⣿⣿⣿⣿⣿⣿⣿⣿⣿⣿⣿⣿⣿⣿⣿⣿⣿⣷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⣼⣿⣿⣿⣿⣿⣿⣿⣿⣿⣿⣿⣿⣿⣿⣿⣿⣿⣷⣵⢕⢕⢕⢕⢕⢕⢕⢕⢕⢕⣼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⣵⡕⢕⢕⢕⢱⢕⣵⣾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⡘⢑⠏⠏⠝⢟⢹⢟⢿⢿⢿⣿⣿⣿⣿⣿⣿⣿⣿⣿⣿⣿⣿⣿⣿⣿⣿⣿⣿⣿⢸⢕⡇⣿⣿⣿⣿⣿⣿⣿⣿⣿⣿⣿⣿⣿⣿⣿⣿⣿⣿⣿⣿⣿⣿⣿⣷⣾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⡕⡕⢕⢕⢕⢕⢕⢕⣸⣿⠀⠀⠀⠀⠀⠀⠀⠀⠀⠀⠀⠀⠀⠀⠀⠀⠀⠀⠀⠀⠀⢕⢕⢕⢸⣿⣿⣕⡔⣿⣿⣿⣿⢕⢕⢕⢕⢕⢕⢸⣿⠀</a:t>
            </a:r>
            <a:br/>
            <a:r>
              <a:t>⣿⣿⣿⣿⣿⣿⣿⣷⣶⣆⣴⡡⢅⣁⡘⠑⠝⠝⢟⢿⢿⣿⣿⣿⣿⣿⣿⣿⣿⣿⣿⣿⣿⣿⢸⢕⡇⣿⣿⣿⣿⣿⣿⣿⣿⣿⣿⣿⣿⣿⣿⣿⣿⣿⣿⣿⣿⣿⣿⣿⣿⣿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⣿⣿⣿⣿⣿⣿⣿⣿⣿⣿⠀⠀⠀⠀⠀⠀⠀⠀⠀⠀⠀⠀⠀⠀⠀⠀⠀⠀⠀⠀⢀⢕⢕⢕⢸⣿⣿⣿⣕⣿⣿⣿⣿⢕⢕⢕⢕⢕⢕⢜⢟⠀</a:t>
            </a:r>
            <a:br/>
            <a:r>
              <a:t>⠉⠙⠛⠛⠛⠛⠛⠛⠛⠛⠋⠛⠛⠓⠛⠛⠛⠓⠒⠂⠀⠁⠁⠙⠙⠙⠛⠛⠛⠛⠛⠛⠛⠛⠘⠑⠃⠛⠛⠛⠛⠛⠛⠛⠛⠛⠛⠛⠛⠛⠛⠛⠛⠛⠛⠛⠛⠛⠛⠛⠛⠛⠛⠛⠛⠛⠛⠛⠛⠛⠛⠛⠛⠛⠛⠛⠛⠛⠛⠛⠛⠛⠛⠛⠛⠛⠛⠛⠃⠘⠑⠑⠑⠑⠑⠑⠑⠑⠑⠑⠑⠑⠑⠑⠑⠑⠑⠑⠑⠑⠑⠑⠑⠑⠑⠑⠑⠑⠑⠑⠑⠑⠑⠑⠑⠑⠑⠑⠑⠑⠑⠑⠑⠑⠑⠑⠑⠑⠑⠑⠑⠑⠑⠑⠑⠑⠑⠑⠑⠑⠑⠑⠑⠑⠑⠑⠑⠑⠑⠑⠑⠑⠑⠑⠑⠑⠑⠑⠑⠑⠑⠑⠑⠑⠑⠑⠑⠘⠛⠛⠛⠛⠑⠑⠑⠑⠑⠑⠓⠛⠛⠛⠛⠛⠛⠛⠛⠛⠛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⢏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⣷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⢁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⣖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⢷⢗⢗⣵⣵⣵⣽⣽⣽⣝⣟⣟⣟⢟⢻⢿⢿⢿⢿⣿⣿⣿⣿⣿⣿⣿⣿⣿⣿⣿⣿⣷⣧⡵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⢜⢜⣿⣿⣿⣿⣿⣿⣿⣿⣿⣿⣿⣿⣷⣷⣷⣷⣷⣼⢝⣽⣕⣕⣕⣕⡗⢗⢷⢷⢿⢷⣿⣿⣿⣷⣿⣾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⣿⣷⣷⣷⣧⣵⣼⣽⣝⣝⣝⣟⢟⢟⢟⢿⢿⢿⢿⣿⣿⣿⣿⣿⣿⣿⣿⣿⣿⣿⣿⣿⣿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⡿⢟⢟⢷⢱⢷⢷⣵⣵⣵⣵⣽⣽⣝⣝⣟⣟⡟⢟⢿⢿⢿⢿⢿⣿⣿⣿⣿⣿⣿⣿⣿⣿⣿⣿⣿⣿⣿⣿⣿⣿⣿⣿⣿⣿⣿⣿⣿⣿⢿⢿⢿⢿⢿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⡕⢕⢕⢕⢕⢕⢕⠕⠀⢀⢕⣣⣧⣧⣣⣴⣔⡔⣔⣄⢅⢌⢉⢉⢙⢛⢻⢕⡿⠿⠿⢿⢿⣿⣿⣿⣿⣿⣿⣿⣿⣿⣿⣿⣿⣿⡿⢟⢟⢕⢕⢕⢕⢕⢕⢕⢗⢻⣿⣿⣿⣿⣿⣿⣿⣿⣿⣿⣿⣿⣷⣷⣷⣷⣵⣵⣼⣽⣝⣝⣝⣟⢟⢟⢏⢝⢝⢝⢝⢝⢝⢝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⢜⣿⣿⣿⣿⣿⣿⣿⣿⣿⣿⣿⣿⣿⣷⣇⢸⢕⡇⢔⣰⣔⣔⣄⣄⡅⢈⢉⢙⢙⠛⠛⠟⠿⠿⢿⢟⢕⢕⢕⢕⢕⢕⢕⢕⢕⢕⢕⢜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⣼⣿⣿⣿⣿⣿⣿⣿⣿⣿⣿⣿⣿⣿⣿⣿⢸⢕⡇⢾⣿⣿⣿⣿⣿⣿⣿⣿⣿⣷⣷⣷⣵⣴⣴⡔⠔⠄⠄⢅⢁⢁⢁⢑⠑⠑⠕⠕⠕⠝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⣕⣕⢕⢕⢕⢕⣾⣿⣿⣿⣿⣿⣿⣿⣿⣿⣿⣿⣿⣿⣿⣿⣿⢸⢕⡇⣿⣿⣿⣿⣿⣿⣿⣿⣿⣿⣿⣿⣿⣿⣿⣏⢕⢕⢔⢔⢕⢕⢅⢕⢕⢕⢕⢕⠐⠐⢔⢔⢄⡄⡅⢅⢉⢉⢙⠛⠛⠟⠻⠿⠿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⣿⣿⣿⣿⣿⣷⣿⣿⣿⣿⣿⣿⣿⣿⣿⣿⣿⣿⣿⣿⣿⣿⣿⣿⣿⢸⢕⡇⣿⣿⣿⣿⣿⣿⣿⣿⣿⣿⣿⣿⣿⣿⣿⣿⣷⢕⢕⢕⢕⢕⢕⢕⢕⢕⢕⢑⢀⢄⢕⣸⣿⣿⣿⣷⣮⣷⣵⣵⣵⣵⣵⣔⡔⣔⡄⡄⢅⢌⢉⢉⢱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⣿⣿⣿⣿⣿⣿⣿⣿⣿⣿⣿⣿⣿⣿⣿⣿⣿⣿⣿⣿⣿⣿⣿⣿⣿⡇⢸⢕⡇⢸⣿⣿⣿⣿⣿⣿⣿⣿⣿⣿⣿⣿⣿⣿⣿⣿⣷⢕⢕⢕⢕⢕⢕⢕⢕⢕⢕⢕⢕⢕⣿⣿⣿⣿⣿⣿⣿⣿⣿⣿⣿⣿⣿⣿⣿⣿⣿⣿⣿⣷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⣼⣿⣿⣿⣿⣿⣿⣿⣿⣿⣿⣿⣿⣿⣿⣿⣿⣿⣷⣵⢕⢕⢕⢕⢕⢕⢕⢕⢕⢕⣼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⣵⡕⢕⢕⢕⢕⢕⣵⣾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⡘⢑⠏⠏⠝⢟⢹⢟⢿⢿⢿⣿⣿⣿⣿⣿⣿⣿⣿⣿⣿⣿⣿⣿⣿⣿⣿⣿⣿⣿⢸⢕⡇⣿⣿⣿⣿⣿⣿⣿⣿⣿⣿⣿⣿⣿⣿⣿⣿⣿⣿⣿⣿⣿⣿⣿⣿⣿⣷⣾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⡕⡕⢕⢕⢕⢕⢕⢕⣸⣿⠀⠀⠀⠀⠀⠀⠀⠀⠀⠀⠀⠀⠀⠀⠀⠀⠀⠀⠀⠀⠀⢕⢕⢕⢸⣿⣿⣕⡔⣿⣿⣿⣿⢕⢕⢕⢕⢕⢕⢸⣿⠀</a:t>
            </a:r>
            <a:br/>
            <a:r>
              <a:t>⣿⣿⣿⣿⣿⣿⣿⣷⣶⣆⣴⡡⢅⣁⡘⠑⠝⠝⢟⢿⢿⣿⣿⣿⣿⣿⣿⣿⣿⣿⣿⣿⣿⣿⢸⢕⡇⣿⣿⣿⣿⣿⣿⣿⣿⣿⣿⣿⣿⣿⣿⣿⣿⣿⣿⣿⣿⣿⣿⣿⣿⣿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⣿⣿⣿⣿⣿⣿⣿⣿⣿⣿⠀⠀⠀⠀⠀⠀⠀⠀⠀⠀⠀⠀⠀⠀⠀⠀⠀⠀⠀⠀⢀⢕⢕⢕⢸⣿⣿⣿⣕⣿⣿⣿⣿⢕⢕⢕⢕⢕⢕⢜⢟⠀</a:t>
            </a:r>
            <a:br/>
            <a:r>
              <a:t>⠉⠙⠛⠛⠛⠛⠛⠛⠛⠛⠋⠛⠛⠓⠛⠛⠛⠓⠒⠂⠀⠁⠁⠙⠙⠙⠛⠛⠛⠛⠛⠛⠛⠛⠘⠑⠃⠛⠛⠛⠛⠛⠛⠛⠛⠛⠛⠛⠛⠛⠛⠛⠛⠛⠛⠛⠛⠛⠛⠛⠛⠛⠛⠛⠛⠛⠛⠛⠛⠛⠛⠛⠛⠛⠛⠛⠛⠛⠛⠛⠛⠛⠛⠛⠛⠛⠛⠛⠃⠘⠑⠑⠑⠑⠑⠑⠑⠑⠑⠑⠑⠑⠑⠑⠑⠑⠑⠑⠑⠑⠑⠑⠑⠑⠑⠑⠑⠑⠑⠑⠑⠑⠑⠑⠑⠑⠑⠑⠑⠑⠑⠑⠑⠑⠑⠑⠑⠑⠑⠑⠑⠑⠑⠑⠑⠑⠑⠑⠑⠑⠑⠑⠑⠑⠑⠑⠑⠑⠑⠑⠑⠑⠑⠑⠑⠑⠑⠑⠑⠑⠑⠑⠑⠑⠑⠑⠑⠘⠛⠛⠛⠛⠑⠑⠑⠑⠑⠑⠓⠛⠛⠛⠛⠛⠛⠛⠛⠛⠛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⢏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⣷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⣖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⢷⢗⢗⣵⣵⣵⣽⣽⣽⣝⣟⣟⣟⢟⢻⢿⢿⢿⢿⣿⣿⣿⣿⣿⣿⣿⣿⣿⣿⣿⣿⣷⣧⡵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⢜⢜⣿⣿⣿⣿⣿⣿⣿⣿⣿⣿⣿⣿⣷⣷⣷⣷⣷⣼⢝⣽⣕⣕⣕⣕⡗⢗⢷⢷⢿⢷⣿⣿⣿⣷⣿⣾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⣿⣷⣷⣷⣧⣵⣼⣽⣝⣝⣝⣟⢟⢟⢟⢿⢿⢿⢿⣿⣿⣿⣿⣿⣿⣿⣿⣿⣿⣿⣿⣿⣿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⡿⢟⢟⢷⢱⢷⢷⣵⣵⣵⣵⣽⣽⣝⣝⣟⣟⡟⢟⢿⢿⢿⢿⢿⣿⣿⣿⣿⣿⣿⣿⣿⣿⣿⣿⣿⣿⣿⣿⣿⣿⣿⣿⣿⣿⣿⣿⣿⣿⢿⢿⢿⢿⢿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⡕⢕⢕⢕⢕⢕⢕⠕⠀⢀⢕⣣⣧⣧⣣⣴⣔⡔⣔⣄⢅⢌⢉⢉⢙⢛⢻⢕⡿⠿⠿⢿⢿⣿⣿⣿⣿⣿⣿⣿⣿⣿⣿⣿⣿⣿⡿⢟⢟⢕⢕⢕⢕⢕⢕⢕⢗⢻⣿⣿⣿⣿⣿⣿⣿⣿⣿⣿⣿⣿⣷⣷⣷⣷⣵⣵⣼⣽⣝⣝⣝⣟⢟⢟⢏⢝⢝⢝⢝⢝⢝⢝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⢜⣿⣿⣿⣿⣿⣿⣿⣿⣿⣿⣿⣿⣿⣷⣇⢸⢕⡇⢔⣰⣔⣔⣄⣄⡅⢈⢉⢙⢙⠛⠛⠟⠿⠿⢿⢟⢕⢕⢕⢕⢕⢕⢕⢕⢕⢕⢕⢜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⣼⣿⣿⣿⣿⣿⣿⣿⣿⣿⣿⣿⣿⣿⣿⣿⢸⢕⡇⢾⣿⣿⣿⣿⣿⣿⣿⣿⣿⣷⣷⣷⣵⣴⣴⡔⠔⠄⠄⢅⢁⢁⢁⢑⠑⠑⠕⠕⠕⠝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⣕⣕⢕⢕⢕⢕⣾⣿⣿⣿⣿⣿⣿⣿⣿⣿⣿⣿⣿⣿⣿⣿⣿⢸⢕⡇⣿⣿⣿⣿⣿⣿⣿⣿⣿⣿⣿⣿⣿⣿⣿⣏⢕⢕⢔⢔⢕⢕⢅⢕⢕⢕⢕⢕⠐⠐⢔⢔⢄⡄⡅⢅⢉⢉⢙⠛⠛⠟⠻⠿⠿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⣿⣿⣿⣿⣿⣷⣿⣿⣿⣿⣿⣿⣿⣿⣿⣿⣿⣿⣿⣿⣿⣿⣿⣿⣿⢸⢕⡇⣿⣿⣿⣿⣿⣿⣿⣿⣿⣿⣿⣿⣿⣿⣿⣿⣷⢕⢕⢕⢕⢕⢕⢕⢕⢕⢕⢑⢀⢄⢕⣸⣿⣿⣿⣷⣮⣷⣵⣵⣵⣵⣵⣔⡔⣔⡄⡄⢅⢌⢉⢉⢱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⣿⣿⣿⣿⣿⣿⣿⣿⣿⣿⣿⣿⣿⣿⣿⣿⣿⣿⣿⣿⣿⣿⣿⣿⣿⡇⢸⢕⡇⢸⣿⣿⣿⣿⣿⣿⣿⣿⣿⣿⣿⣿⣿⣿⣿⣿⣷⢕⢕⢕⢕⢕⢕⢕⢕⢕⢕⢕⢕⢕⣿⣿⣿⣿⣿⣿⣿⣿⣿⣿⣿⣿⣿⣿⣿⣿⣿⣿⣿⣷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⣼⣿⣿⣿⣿⣿⣿⣿⣿⣿⣿⣿⣿⣿⣿⣿⣿⣿⣷⣵⢕⢕⢕⢕⢕⢕⢕⢕⢕⢕⣼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⣵⡕⢕⢕⢕⢕⢕⣵⣾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⡘⢑⠏⠏⠝⢟⢹⢟⢿⢿⢿⣿⣿⣿⣿⣿⣿⣿⣿⣿⣿⣿⣿⣿⣿⣿⣿⣿⣿⣿⢸⢕⡇⣿⣿⣿⣿⣿⣿⣿⣿⣿⣿⣿⣿⣿⣿⣿⣿⣿⣿⣿⣿⣿⣿⣿⣿⣿⣷⣾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⡕⡕⢕⢕⢕⢕⢕⢕⣸⣿⠀⠀⠀⠀⠀⠀⠀⠀⠀⠀⠀⠀⠀⠀⠀⠀⠀⠀⠀⠀⠀⢕⢕⢕⢸⣿⣿⣕⡔⣿⣿⣿⣿⢕⢕⢕⢕⢕⢕⢸⣿⠀</a:t>
            </a:r>
            <a:br/>
            <a:r>
              <a:t>⣿⣿⣿⣿⣿⣿⣿⣷⣶⣆⣴⡡⢅⣁⡘⠑⠝⠝⢟⢿⢿⣿⣿⣿⣿⣿⣿⣿⣿⣿⣿⣿⣿⣿⢸⢕⡇⣿⣿⣿⣿⣿⣿⣿⣿⣿⣿⣿⣿⣿⣿⣿⣿⣿⣿⣿⣿⣿⣿⣿⣿⣿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⣿⣿⣿⣿⣿⣿⣿⣿⣿⣿⠀⠀⠀⠀⠀⠀⠀⠀⠀⠀⠀⠀⠀⠀⠀⠀⠀⠀⠀⠀⢀⢕⢕⢕⢸⣿⣿⣿⣕⣿⣿⣿⣿⢕⢕⢕⢕⢕⢕⢜⢟⠀</a:t>
            </a:r>
            <a:br/>
            <a:r>
              <a:t>⠉⠙⠛⠛⠛⠛⠛⠛⠛⠛⠋⠛⠛⠓⠛⠛⠛⠓⠒⠂⠀⠁⠁⠙⠙⠙⠛⠛⠛⠛⠛⠛⠛⠛⠘⠑⠃⠛⠛⠛⠛⠛⠛⠛⠛⠛⠛⠛⠛⠛⠛⠛⠛⠛⠛⠛⠛⠛⠛⠛⠛⠛⠛⠛⠛⠛⠛⠛⠛⠛⠛⠛⠛⠛⠛⠛⠛⠛⠛⠛⠛⠛⠛⠛⠛⠛⠛⠛⠃⠘⠑⠑⠑⠑⠑⠑⠑⠑⠑⠑⠑⠑⠑⠑⠑⠑⠑⠑⠑⠑⠑⠑⠑⠑⠑⠑⠑⠑⠑⠑⠑⠑⠑⠑⠑⠑⠑⠑⠑⠑⠑⠑⠑⠑⠑⠑⠑⠑⠑⠑⠑⠑⠑⠑⠑⠑⠑⠑⠑⠑⠑⠑⠑⠑⠑⠑⠑⠑⠑⠑⠑⠑⠑⠑⠑⠑⠑⠑⠑⠑⠑⠑⠑⠑⠑⠑⠑⠘⠛⠛⠛⠛⠑⠑⠑⠑⠑⠑⠓⠛⠛⠛⠛⠛⠛⠛⠛⠛⠛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⢏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⣷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⣖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⢷⢗⢗⣵⣵⣵⣽⣽⣽⣝⣟⣟⣟⢟⢻⢿⢿⢿⢿⣿⣿⣿⣿⣿⣿⣿⣿⣿⣿⣿⣿⣷⣧⡵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⢜⢜⣿⣿⣿⣿⣿⣿⣿⣿⣿⣿⣿⣿⣷⣷⣷⣷⣷⣼⢝⣽⣕⣕⣕⣕⡗⢗⢷⢷⢿⢷⣿⣿⣿⣷⣿⣾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⣿⣷⣷⣷⣧⣵⣼⣽⣝⣝⣝⣟⢟⢟⢟⢿⢿⢿⢿⣿⣿⣿⣿⣿⣿⣿⣿⣿⣿⣿⣿⣿⣿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⡿⢟⢟⢷⢱⢷⢷⣵⣵⣵⣵⣽⣽⣝⣝⣟⣟⡟⢟⢿⢿⢿⢿⢿⣿⣿⣿⣿⣿⣿⣿⣿⣿⣿⣿⣿⣿⣿⣿⣿⣿⣿⣿⣿⣿⣿⣿⣿⣿⢿⢿⢿⢿⢿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⡕⢕⢕⢕⢕⢕⢕⠕⠀⢀⢕⣣⣧⣧⣣⣴⣔⡔⣔⣄⢅⢌⢉⢉⢙⢛⢻⢕⡿⠿⠿⢿⢿⣿⣿⣿⣿⣿⣿⣿⣿⣿⣿⣿⣿⣿⡿⢟⢟⢕⢕⢕⢕⢕⢕⢕⢗⢻⣿⣿⣿⣿⣿⣿⣿⣿⣿⣿⣿⣿⣷⣷⣷⣷⣵⣵⣼⣽⣝⣝⣝⣟⢟⢟⢏⢝⢝⢝⢝⢝⢝⢝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⢜⣿⣿⣿⣿⣿⣿⣿⣿⣿⣿⣿⣿⣿⣷⣇⢸⢕⡇⢔⣰⣔⣔⣄⣄⡅⢈⢉⢙⢙⠛⠛⠟⠿⠿⢿⢟⢕⢕⢕⢕⢕⢕⢕⢕⢕⢕⢕⢜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⣼⣿⣿⣿⣿⣿⣿⣿⣿⣿⣿⣿⣿⣿⣿⣿⢸⢕⡇⢾⣿⣿⣿⣿⣿⣿⣿⣿⣿⣷⣷⣷⣵⣴⣴⡔⠔⠄⠄⢅⢁⢁⢁⢑⠑⠑⠕⠕⠕⠝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⣕⣕⢕⢕⢕⢕⣾⣿⣿⣿⣿⣿⣿⣿⣿⣿⣿⣿⣿⣿⣿⣿⣿⢸⢕⡇⣿⣿⣿⣿⣿⣿⣿⣿⣿⣿⣿⣿⣿⣿⣿⣏⢕⢕⢔⢔⢕⢕⢅⢕⢕⢕⢕⢕⠐⠐⢔⢔⢄⡄⡅⢅⢉⢉⢙⠛⠛⠟⠻⠿⠿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⣿⣿⣿⣿⣿⣷⣿⣿⣿⣿⣿⣿⣿⣿⣿⣿⣿⣿⣿⣿⣿⣿⣿⣿⣿⢸⢕⡇⣿⣿⣿⣿⣿⣿⣿⣿⣿⣿⣿⣿⣿⣿⣿⣿⣷⢕⢕⢕⢕⢕⢕⢕⢕⢕⢕⢑⢀⢄⢕⣸⣿⣿⣿⣷⣮⣷⣵⣵⣵⣵⣵⣔⡔⣔⡄⡄⢅⢌⢉⢉⢱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⣿⣿⣿⣿⣿⣿⣿⣿⣿⣿⣿⣿⣿⣿⣿⣿⣿⣿⣿⣿⣿⣿⣿⣿⣿⡇⢸⢕⡇⢸⣿⣿⣿⣿⣿⣿⣿⣿⣿⣿⣿⣿⣿⣿⣿⣿⣷⢕⢕⢕⢕⢕⢕⢕⢕⢕⢕⢕⢕⢕⣿⣿⣿⣿⣿⣿⣿⣿⣿⣿⣿⣿⣿⣿⣿⣿⣿⣿⣿⣷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⣼⣿⣿⣿⣿⣿⣿⣿⣿⣿⣿⣿⣿⣿⣿⣿⣿⣿⣷⣵⢕⢕⢕⢕⢕⢕⢕⢕⢕⢕⣼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⣵⡕⢕⢕⢕⢱⢕⣵⣾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⡘⢑⠏⠏⠝⢟⢹⢟⢿⢿⢿⣿⣿⣿⣿⣿⣿⣿⣿⣿⣿⣿⣿⣿⣿⣿⣿⣿⣿⣿⢸⢕⡇⣿⣿⣿⣿⣿⣿⣿⣿⣿⣿⣿⣿⣿⣿⣿⣿⣿⣿⣿⣿⣿⣿⣿⣷⣾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⡕⡕⢕⢕⢕⢕⢕⢕⣸⣿⠀⠀⠀⠀⠀⠀⠀⠀⠀⠀⠀⠀⠀⠀⠀⠀⠀⠀⠀⠀⠀⢕⢕⢕⢸⣿⣿⣕⡔⣿⣿⣿⣿⢕⢕⢕⢕⢕⢕⢸⣿⠀</a:t>
            </a:r>
            <a:br/>
            <a:r>
              <a:t>⣿⣿⣿⣿⣿⣿⣿⣷⣶⣆⣴⡡⢅⣁⡘⠑⠝⠝⢟⢿⢿⣿⣿⣿⣿⣿⣿⣿⣿⣿⣿⣿⣿⣿⢸⢕⡇⣿⣿⣿⣿⣿⣿⣿⣿⣿⣿⣿⣿⣿⣿⣿⣿⣿⣿⣿⣿⣿⣿⣿⣿⣿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⣿⣿⣿⣿⣿⣿⣿⣿⣿⣿⠀⠀⠀⠀⠀⠀⠀⠀⠀⠀⠀⠀⠀⠀⠀⠀⠀⠀⠀⠀⢀⢕⢕⢕⢸⣿⣿⣿⣕⣿⣿⣿⣿⢕⢕⢕⢕⢕⢕⢜⢟⠀</a:t>
            </a:r>
            <a:br/>
            <a:r>
              <a:t>⠉⠙⠛⠛⠛⠛⠛⠛⠛⠛⠋⠛⠛⠓⠛⠛⠛⠓⠒⠂⠀⠁⠁⠙⠙⠙⠛⠛⠛⠛⠛⠛⠛⠛⠘⠑⠃⠛⠛⠛⠛⠛⠛⠛⠛⠛⠛⠛⠛⠛⠛⠛⠛⠛⠛⠛⠛⠛⠛⠛⠛⠛⠛⠛⠛⠛⠛⠛⠛⠛⠛⠛⠛⠛⠛⠛⠛⠛⠛⠛⠛⠛⠛⠛⠛⠛⠛⠛⠃⠘⠑⠑⠑⠑⠑⠑⠑⠑⠑⠑⠑⠑⠑⠑⠑⠑⠑⠑⠑⠑⠑⠑⠑⠑⠑⠑⠑⠑⠑⠑⠑⠑⠑⠑⠑⠑⠑⠑⠑⠑⠑⠑⠑⠑⠑⠑⠑⠑⠑⠑⠑⠑⠑⠑⠑⠑⠑⠑⠑⠑⠑⠑⠑⠑⠑⠑⠑⠑⠑⠑⠑⠑⠑⠑⠑⠑⠑⠑⠑⠑⠑⠑⠑⠑⠑⠑⠑⠘⠛⠛⠛⠛⠑⠑⠑⠑⠑⠑⠓⠛⠛⠛⠛⠛⠛⠛⠛⠛⠛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⢏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⣿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⣷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⣖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⢷⢗⢗⣵⣵⣵⣽⣽⣽⣝⣟⣟⣟⢟⢻⢿⢿⢿⢿⣿⣿⣿⣿⣿⣿⣿⣿⣿⣿⣿⣿⣷⣧⡵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⢜⢜⣿⣿⣿⣿⣿⣿⣿⣿⣿⣿⣿⣿⣷⣷⣷⣷⣷⣼⢝⣽⣕⣕⣕⣕⡗⢗⢷⢷⢿⢷⣿⣿⣿⣷⣿⣾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⣿⣷⣷⣷⣧⣵⣼⣽⣝⣝⣝⣟⢟⢟⢟⢿⢿⢿⢿⣿⣿⣿⣿⣿⣿⣿⣿⣿⣿⣿⣿⣿⣿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⡿⢟⢟⢷⢱⢷⢷⣵⣵⣵⣵⣽⣽⣝⣝⣟⣟⡟⢟⢿⢿⢿⢿⢿⣿⣿⣿⣿⣿⣿⣿⣿⣿⣿⣿⣿⣿⣿⣿⣿⣿⣿⣿⣿⣿⣿⣿⣿⣿⢿⢿⢿⢿⢿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⡕⢕⢕⢕⢕⢕⢕⠕⠀⢀⢕⣣⣧⣧⣣⣴⣔⡔⣔⣄⢅⢌⢉⢉⢙⢛⢻⢕⡿⠿⠿⢿⢿⣿⣿⣿⣿⣿⣿⣿⣿⣿⣿⣿⣿⣿⡿⢟⢟⢕⢕⢕⢕⢕⢕⢕⢗⢻⣿⣿⣿⣿⣿⣿⣿⣿⣿⣿⣿⣿⣷⣷⣷⣷⣵⣵⣼⣽⣝⣝⣝⣟⢟⢟⢏⢝⢝⢝⢝⢝⢝⢝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⢜⣿⣿⣿⣿⣿⣿⣿⣿⣿⣿⣿⣿⣿⣷⣇⢸⢕⡇⢔⣰⣔⣔⣄⣄⡅⢈⢉⢙⢙⠛⠛⠟⠿⠿⢿⢟⢕⢕⢕⢕⢕⢕⢕⢕⢕⢕⢕⢜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⣼⣿⣿⣿⣿⣿⣿⣿⣿⣿⣿⣿⣿⣿⣿⣿⢸⢕⡇⢾⣿⣿⣿⣿⣿⣿⣿⣿⣿⣷⣷⣷⣵⣴⣴⡔⠔⠄⠄⢅⢁⢁⢁⢑⠑⠑⠕⠕⠕⠝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⣕⣕⢕⢕⢕⢕⣾⣿⣿⣿⣿⣿⣿⣿⣿⣿⣿⣿⣿⣿⣿⣿⣿⢸⢕⡇⣿⣿⣿⣿⣿⣿⣿⣿⣿⣿⣿⣿⣿⣿⣿⣏⢕⢕⢔⢔⢕⢕⢅⢕⢕⢕⢕⢕⠐⠐⢔⢔⢄⡄⡅⢅⢉⢉⢙⠛⠛⠟⠻⠿⠿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⣿⣿⣿⣿⣿⣷⣿⣿⣿⣿⣿⣿⣿⣿⣿⣿⣿⣿⣿⣿⣿⣿⣿⣿⣿⢸⢕⡇⣿⣿⣿⣿⣿⣿⣿⣿⣿⣿⣿⣿⣿⣿⣿⣿⣷⢕⢕⢕⢕⢕⢕⢕⢕⢕⢕⢑⢀⢄⢕⣸⣿⣿⣿⣷⣮⣷⣵⣵⣵⣵⣵⣔⡔⣔⡄⡄⢅⢌⢉⢉⢱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⣿⣿⣿⣿⣿⣿⣿⣿⣿⣿⣿⣿⣿⣿⣿⣿⣿⣿⣿⣿⣿⣿⣿⣿⣿⡇⢸⢕⡇⢸⣿⣿⣿⣿⣿⣿⣿⣿⣿⣿⣿⣿⣿⣿⣿⣿⣷⢕⢕⢕⢕⢕⢕⢕⢕⢕⢕⢕⢕⢕⣿⣿⣿⣿⣿⣿⣿⣿⣿⣿⣿⣿⣿⣿⣿⣿⣿⣿⣿⣷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⣼⣿⣿⣿⣿⣿⣿⣿⣿⣿⣿⣿⣿⣿⣿⣿⣿⣿⣷⣵⢕⢕⢕⢕⢕⢕⢕⢕⢕⢕⣼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⣵⡕⢕⢕⢕⢱⢕⣵⣾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⡘⢑⠏⠏⠝⢟⢹⢟⢿⢿⢿⣿⣿⣿⣿⣿⣿⣿⣿⣿⣿⣿⣿⣿⣿⣿⣿⣿⣿⣿⢸⢕⡇⣿⣿⣿⣿⣿⣿⣿⣿⣿⣿⣿⣿⣿⣿⣿⣿⣿⣿⣿⣿⣿⣿⣿⣷⣾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⡕⡕⢕⢕⢕⢕⢕⢕⣸⣿⠀⠀⠀⠀⠀⠀⠀⠀⠀⠀⠀⠀⠀⠀⠀⠀⠀⠀⠀⠀⠀⢕⢕⢕⢸⣿⣿⣕⡔⣿⣿⣿⣿⢕⢕⢕⢕⢕⢕⢸⣿⠀</a:t>
            </a:r>
            <a:br/>
            <a:r>
              <a:t>⣿⣿⣿⣿⣿⣿⣿⣷⣶⣆⣴⡡⢅⣁⡘⠑⠝⠝⢟⢿⢿⣿⣿⣿⣿⣿⣿⣿⣿⣿⣿⣿⣿⣿⢸⢕⡇⣿⣿⣿⣿⣿⣿⣿⣿⣿⣿⣿⣿⣿⣿⣿⣿⣿⣿⣿⣿⣿⣿⣿⣿⣿⣿⣿⣿⣿⣿⣿⣿⣿⣿⣿⣿⣿⣿⣿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⣿⣿⣿⣿⣿⣿⣿⣿⣿⣿⠀⠀⠀⠀⠀⠀⠀⠀⠀⠀⠀⠀⠀⠀⠀⠀⠀⠀⠀⠀⢀⢕⢕⢕⢸⣿⣿⣿⣕⣿⣿⣿⣿⢕⢕⢕⢕⢕⢕⢜⢟⠀</a:t>
            </a:r>
            <a:br/>
            <a:r>
              <a:t>⠉⠙⠛⠛⠛⠛⠛⠛⠛⠛⠋⠛⠛⠓⠛⠛⠛⠓⠒⠂⠀⠁⠁⠙⠙⠙⠛⠛⠛⠛⠛⠛⠛⠛⠘⠑⠃⠛⠛⠛⠛⠛⠛⠛⠛⠛⠛⠛⠛⠛⠛⠛⠛⠛⠛⠛⠛⠛⠛⠛⠛⠛⠛⠛⠛⠛⠛⠛⠛⠛⠛⠛⠛⠛⠛⠛⠛⠛⠛⠛⠛⠛⠛⠛⠛⠛⠛⠛⠃⠘⠑⠑⠑⠑⠑⠑⠑⠑⠑⠑⠑⠑⠑⠑⠑⠑⠑⠑⠑⠑⠑⠑⠑⠑⠑⠑⠑⠑⠑⠑⠑⠑⠑⠑⠑⠑⠑⠑⠑⠑⠑⠑⠑⠑⠑⠑⠑⠑⠑⠑⠑⠑⠑⠑⠑⠑⠑⠑⠑⠑⠑⠑⠑⠑⠑⠑⠑⠑⠑⠑⠑⠑⠑⠑⠑⠑⠑⠑⠑⠑⠑⠑⠑⠑⠑⠑⠑⠘⠛⠛⠛⠛⠑⠑⠑⠑⠑⠑⠓⠛⠛⠛⠛⠛⠛⠛⠛⠛⠛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⢏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⣷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⣖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⢕⢕⢳⣧⣵⣵⣽⣽⣽⣝⣟⣟⣟⢟⢻⢿⢿⢿⢿⣿⣿⣿⣿⣿⣿⣿⣿⣿⣿⣿⣿⣷⣧⡵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⢜⢜⣿⣿⣿⣿⣿⣿⣿⣿⣿⣿⣿⣿⣷⣷⣷⣷⣷⣼⢝⣽⣕⣕⣕⣕⡗⢗⢷⢷⢿⢷⣿⣿⣿⣷⣿⣾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⣿⣷⣷⣷⣧⣵⣼⣽⣝⣝⣝⣟⢟⢟⢟⢿⢿⢿⢿⣿⣿⣿⣿⣿⣿⣿⣿⣿⣿⣿⣿⣿⣿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⡿⢟⢟⢷⢱⢷⢷⣵⣵⣵⣵⣽⣽⣝⣝⣟⣟⡟⢟⢿⢿⢿⢿⢿⣿⣿⣿⣿⣿⣿⣿⣿⣿⣿⣿⣿⣿⣿⣿⣿⣿⣿⣿⣿⣿⣿⣿⣿⣿⢿⢿⢿⢿⢿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⡕⢕⢕⢕⢕⢕⢕⠕⠀⢀⢕⣣⣧⣧⣣⣴⣔⡔⣔⣄⢅⢌⢉⢉⢙⢛⢻⢕⡿⠿⠿⢿⢿⣿⣿⣿⣿⣿⣿⣿⣿⣿⣿⣿⣿⣿⡿⢟⢟⢕⢕⢕⢕⢕⢕⢕⢗⢻⣿⣿⣿⣿⣿⣿⣿⣿⣿⣿⣿⣿⣷⣷⣷⣷⣵⣵⣼⣽⣝⣝⣝⣟⢟⢟⢏⢝⢝⢝⢝⢝⢝⢝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⢜⣿⣿⣿⣿⣿⣿⣿⣿⣿⣿⣿⣿⣿⣷⣇⢸⢕⡇⢔⣰⣔⣔⣄⣄⡅⢈⢉⢙⢙⠛⠛⠟⠿⠿⢿⢟⢕⢕⢕⢕⢕⢕⢕⢕⢕⢕⢕⢜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⣼⣿⣿⣿⣿⣿⣿⣿⣿⣿⣿⣿⣿⣿⣿⣿⢸⢕⡇⢾⣿⣿⣿⣿⣿⣿⣿⣿⣿⣷⣷⣷⣵⣴⣴⡔⠔⠄⠄⢅⢁⢁⢁⢑⠑⠑⠕⠕⠕⠝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⣕⣕⢕⢕⢕⣵⣾⣿⣿⣿⣿⣿⣿⣿⣿⣿⣿⣿⣿⣿⣿⣿⣿⢸⢕⡇⢸⣿⣿⣿⣿⣿⣿⣿⣿⣿⣿⣿⣿⣿⣿⣏⢕⢕⢔⢔⢕⢕⢅⢕⢕⢕⢕⢕⠐⠐⢔⢔⢄⡄⡅⢅⢉⢉⢙⠛⠛⠟⠻⠿⠿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⣿⣿⣿⣿⣿⣷⣿⣿⣿⣿⣿⣿⣿⣿⣿⣿⣿⣿⣿⣿⣿⣿⣿⣿⣿⢸⢕⡇⢟⢟⢝⢝⢝⢝⢝⢿⣿⣿⣿⣿⣿⣿⣿⣿⣷⢕⢕⢕⢕⢕⢕⢕⢕⢕⢕⢑⢀⢄⢕⣸⣿⣿⣿⣷⣮⣷⣵⣵⣵⣵⣵⣔⡔⣔⡄⡄⢅⢌⢉⢉⢱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⣿⣿⣿⣿⣿⣿⣿⣿⣿⣿⣿⣿⣿⣿⣿⣿⣿⣿⣿⣿⣿⣿⣿⣿⣟⡷⢸⢕⢕⢕⢕⢕⣵⣷⣷⣷⣾⣿⣿⣿⣿⣿⣿⣿⣿⣿⣷⡕⢕⢕⢕⢕⢕⢕⢕⢕⢕⢕⢕⢕⣻⣿⣿⣿⣿⣿⣿⣿⣿⣿⣿⣿⣿⣿⣿⣿⣿⣿⣿⣷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⣿⣿⣿⣿⣿⣿⣿⣿⣿⣿⣿⣿⣿⣿⣿⣿⣿⣿⣿⣿⣿⢿⢟⢏⢝⢕⢕⢕⢕⢕⢕⢕⢕⢕⢕⢕⢕⢝⢝⢻⢿⣿⣿⣿⣿⡿⢟⢟⢟⢕⢕⢕⢕⢕⢕⢕⢕⢕⢕⢕⢜⢟⢻⢟⢟⢟⢟⢿⢿⢿⣿⣿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⣿⣿⣿⣿⣿⣿⣿⣿⣿⣿⣿⣿⣿⣿⣿⣿⣿⢟⢝⢕⢕⢕⢕⢕⢕⢕⢕⢕⢕⢕⢕⢕⢕⢕⢕⢕⢕⢕⢕⢕⢕⢕⢕⢝⢕⢕⢕⢕⢕⢕⢕⢕⢕⢕⢕⢕⢕⢕⢕⢕⢕⢕⢕⢕⢕⢕⢕⢕⢕⢕⢕⢜⢝⢿⣿⣿⣿⣿⣿⣿⣿⣿⡇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⡘⢑⠏⠏⠝⢟⢹⢟⢿⢿⢿⣿⣿⣿⣿⢿⢏⢝⢕⢕⢕⢕⢕⢕⢕⢕⢕⢕⢕⢕⢕⢕⢕⢳⢷⣧⣕⣕⢕⢕⢕⢕⢕⢕⢕⢕⢕⢕⢕⣕⢕⢕⢕⢕⢕⢕⢕⢕⢕⢕⢕⢕⢕⢕⢕⢕⢕⢕⢕⢕⢕⢕⢕⢕⢕⢕⢕⢕⢕⢝⢝⢕⢕⢕⢕⢸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⡕⡕⢕⢕⢕⢕⢕⢕⣸⣿⠀⠀⠀⠀⠀⠀⠀⠀⠀⠀⠀⠀⠀⠀⠀⠀⠀⠀⠀⠀⠀⢕⢕⢕⢸⣿⣿⣕⡔⣿⣿⣿⣿⢕⢕⢕⢕⢕⢕⢸⣿⠀</a:t>
            </a:r>
            <a:br/>
            <a:r>
              <a:t>⣿⣿⣿⣿⣿⣿⣿⣷⣶⣆⣴⡡⣅⣁⢘⠘⠝⢝⢕⢕⢕⢕⢕⢕⢕⢕⢕⢕⢕⢜⢟⢿⢷⣷⣧⣕⣕⣕⢕⢝⢟⢿⣷⣷⣕⢕⢕⢕⢸⣕⡕⢕⢕⢸⣷⣵⡕⢕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⢸⣿⣿⣿⣿⢕⢕⢕⢕⢕⢕⡇⣿⣿⣿⣿⣿⣿⣿⣿⣿⣿⠀⠀⠀⠀⠀⠀⠀⠀⠀⠀⠀⠀⠀⠀⠀⠀⠀⠀⠀⠀⢀⢕⢕⢕⢸⣿⣿⣿⣕⣿⣿⣿⣿⢕⢕⢕⢕⢕⢕⢜⢟⠀</a:t>
            </a:r>
            <a:br/>
            <a:r>
              <a:t>⠉⠙⠛⠛⠛⠛⠛⠛⠛⠛⠋⠛⠋⠓⠛⠑⠑⠓⠚⠛⠃⠑⠑⠓⠃⠑⠑⠑⠑⠑⠓⠑⠑⠑⠛⠛⠛⠛⠛⠃⠑⠑⠙⠛⠛⠓⠑⠑⠑⠘⠃⠑⠛⠚⠛⠛⠃⠘⠛⠓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⠛⠑⠑⠑⠑⠑⠑⠓⠛⠛⠛⠛⠛⠛⠛⠛⠛⠛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⣧⢕⢝⣿⣿⣿⣿⣿⣿⣿⣿⣿⣿⣿⣿⣿⣿⣿⣿⣿⡕⢕⢕⢝⢟⢿⣿⣿⣿⣿⣿⣿⣿⣿⣿⣿⣿⣿⣿⣿⣿⣿⣿⣿⣿⣿⣿⣿⣿⣿⣿⣿⣿⣿⣿⣿⣿⡇⢕⢕⣿⢕⢻⣿⣿⣿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⣏⢝⢿⣧⡕⢜⣿⣿⣿⣿⣿⣿⣿⣿⣿⣿⣿⣿⣿⣿⣿⣿⣇⢕⢕⢕⢕⢕⢝⢿⣿⣿⣿⣿⣿⣿⣿⣿⣿⣿⣿⣿⣿⣿⣿⣿⣿⣿⣿⣿⣿⣿⣿⣿⣿⣿⣿⣿⣿⢇⢕⢕⢝⢕⢜⢿⣇⣿⣿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⢟⢱⣿⣿⣿⣿⣿⣇⢕⢝⡣⢸⢞⣿⣿⣿⣿⣿⣿⣿⣿⣿⣿⣿⣿⣿⣿⣿⣿⡕⢕⢕⢕⢕⢕⢕⢜⢝⢻⢿⣿⣿⣿⣿⣿⣿⣿⣿⣿⣿⣿⣿⣿⣿⣿⣿⣿⣿⣿⣿⣿⣿⣿⣿⣿⣿⣿⣿⣿⣿⣿⣿⣿⣿⣿⣿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⢇⡕⢸⣿⣿⣿⣿⣿⡿⢧⢕⣕⢕⢕⢜⢿⣿⣿⣿⣿⣿⣿⣿⣿⣿⣿⣿⣿⣿⣿⣇⢕⢕⢕⢕⢕⢕⢕⢕⢕⢕⢜⢻⣿⣿⣿⣿⣿⣿⣿⣿⣿⣿⣿⣿⣿⣿⣿⣿⣿⣿⣿⣿⣿⣿⣿⣿⣿⣿⣿⣿⣿⣿⣿⣿⣿⣿⣿⡿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⢿⢟⢟⣝⡹⢵⣕⣱⣵⣵⣷⡇⢕⣼⡇⢜⢝⢟⢟⢿⢏⢕⢕⢕⢜⢷⡕⣧⢜⢻⣿⣿⣿⣿⣿⣿⣿⣿⣿⣿⣿⣿⣿⣿⡕⢕⢕⢕⢕⢕⢕⢕⢕⢕⢕⢕⢕⢻⣿⣿⣿⣿⣿⣿⣿⣿⣿⣿⣿⣿⣿⣿⣿⣿⣿⣿⣿⣿⢵⢕⢕⢱⢕⢕⣷⢇⣿⣿⣿⣿⡟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⣾⣿⡿⢏⣱⣷⣿⣿⣿⣿⣿⡿⢱⣿⣿⢕⡜⢝⢟⢿⣷⣧⡕⠀⢕⢕⢜⢕⢸⣧⢕⢕⢝⢟⢿⣿⣿⣿⣿⣿⣿⣿⣿⣿⣿⣇⢕⢕⢕⢕⢕⢕⢕⢕⢕⢕⢕⢕⣼⣿⣿⣿⣿⣿⣿⣿⣿⣿⣿⣿⣿⣿⣿⣿⣿⣿⣿⣿⣿⣿⢕⢕⢜⢕⢕⢿⣱⣿⣿⣿⣿⡗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⣱⣿⣿⣿⢟⣱⣾⣿⣿⣿⣿⣿⣿⣿⣿⢇⣿⣿⡏⢕⢇⢕⢕⢕⢕⢕⢕⢔⠀⠑⠕⢕⢜⣿⡕⢕⢕⢕⢕⢹⢿⣿⣿⣿⣿⣿⣿⣿⣿⣿⢕⢕⢕⢕⢕⢕⣵⣵⣵⣷⣾⣿⣿⣿⣿⣿⣿⣿⣿⣿⣿⣿⣿⣿⣿⣿⣿⣿⣿⣿⣿⣿⣿⣿⣿⣿⣿⣿⣿⣿⣿⣿⣿⣿⣿⣿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⡿⣿⣿⣿⣿⢟⣱⣾⣿⢟⣹⢟⢱⣹⣿⣿⣿⢇⣼⣿⣿⡇⢱⣿⣷⣾⣷⣕⣱⣱⣎⢕⢀⠑⢕⢕⣿⣇⢕⢕⢑⢕⢕⢜⢝⢿⣿⣿⣿⣿⣿⣿⣿⡕⢕⢕⢕⢕⢱⣿⣿⣿⣿⣿⣿⣿⣿⣿⣿⣿⣿⣿⣿⣿⣿⣿⣿⣿⣿⣿⣿⣿⣿⣿⣿⣿⡯⢝⢹⡝⢹⣽⣝⣿⣿⣿⣿⣿⣿⡏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⢏⣼⣿⣿⣿⢏⣾⣿⡿⢕⢕⣱⣇⣼⣿⣿⣿⡟⢸⣿⣿⣿⢕⣿⣿⣿⣿⣿⣿⣿⣿⣿⣸⣷⢄⠀⢕⣿⣿⡕⢅⢕⢕⢕⢕⢕⢕⢝⢻⣿⣿⣿⣿⣿⡇⢕⢕⢕⢕⢸⣿⣿⣿⣿⣿⣿⣿⣿⣿⣿⣿⣿⣿⣿⣿⣿⣿⣿⣿⣿⣿⣿⣿⣿⣿⣿⣿⡇⢕⢜⢕⢜⢿⣸⣿⣿⣿⣿⣿⣿⢇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⢿⣿⢏⢕⢟⣿⡿⢱⣾⣿⢟⢕⢎⣼⣿⣿⣿⣿⣿⡏⢕⣿⢸⢿⢏⢸⣿⣿⣿⣿⣿⣿⣿⣿⣿⡇⢿⢕⢕⢕⣿⣿⡇⠕⢕⢕⢕⠕⠕⢕⢕⢕⣽⣿⣿⣿⣿⣿⢕⢕⢕⢕⢸⣿⣿⣿⣿⣿⣿⣿⣿⣿⣿⣿⣿⣿⣿⣿⣿⣿⣿⣿⣿⣿⣿⣿⣿⣿⣿⣿⣿⣿⣿⣿⣿⣿⣿⣿⣿⣿⡿⢟⢕⢕⢕⢕⢕⢕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⣵⢕⢳⣷⣷⢕⢕⢕⢜⡿⢱⣿⣿⢏⢕⢜⣸⣿⣿⣿⣿⣿⢏⢕⢸⢏⢕⣵⡇⢜⣿⣿⣿⣿⣿⣿⣿⣿⣿⣧⢜⢕⢕⢱⣿⣿⢇⠐⠑⢕⢅⢄⢔⢔⢱⣾⣿⣿⣿⣿⣿⣿⡕⢕⢕⢕⢸⣿⣿⣿⣿⣿⣿⣿⣿⣿⣿⣿⣿⣿⣿⣿⣿⣿⣿⣿⣿⣿⣿⣿⣿⣿⣿⣿⡇⢕⢕⢕⢷⢇⢽⢟⢟⢕⢕⢕⢕⢕⢕⢕⢕⣼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⢏⣱⣜⢟⢇⢜⢟⢻⢇⢕⢕⢕⢕⣾⣿⡟⢕⢇⢱⣿⣿⣿⣿⡿⢇⢕⢕⢵⢷⣿⣿⢇⣼⣿⣿⣿⣿⣿⣿⣿⣿⣿⣿⢕⢕⢕⣸⣿⡟⢕⢔⠀⠕⢔⢕⢕⣵⣿⣿⣿⣿⣿⣿⣿⣿⡇⢕⢕⢕⢜⢝⢝⢝⢝⢝⢝⢝⢝⢝⢝⢝⢝⢝⢝⢝⢝⢝⢝⢝⢝⢝⢝⢝⢝⢝⢝⢕⢕⢕⢕⢕⢕⢕⢕⢕⢕⢕⢕⢕⢕⢕⢕⢕⣼⣿⣿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⡟⢕⣸⣿⣿⣧⢕⢕⢕⢕⢕⢕⢕⢕⣼⣿⣿⢕⢕⢕⣿⣿⣿⣿⣿⡇⢕⢕⡕⢱⢟⢻⢏⢱⣿⣿⣿⣿⣿⣿⣿⣿⣿⣿⣿⢕⠑⠑⠛⠙⠁⠀⠀⠁⠐⠀⢕⢕⢜⢟⢿⣿⣿⣿⣿⣿⣿⡇⢕⢕⢕⢕⣕⣵⣕⣕⢵⣕⣕⣱⣕⡕⣕⡕⣕⡕⢕⢕⣕⢕⢕⡕⢕⢕⢕⢕⢕⢕⢕⢕⢕⢕⢕⢕⢕⢕⢕⢕⢕⢕⢕⢕⢕⢕⢕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⢕⢕⢝⢟⢟⢝⢧⢕⣕⡵⢔⢕⢅⢕⣿⣿⣿⡕⢕⣸⣿⡟⢸⣿⣿⣧⡵⢕⢕⣿⣵⡵⢕⢸⣿⢕⣿⣿⣿⣿⣿⣿⣿⣿⢏⢕⢀⢀⠀⢀⢕⢕⢔⢄⠀⠑⢔⢕⢕⢕⣸⣿⣿⣿⣿⣿⣿⣧⢕⢕⢕⢸⣿⣿⣿⣿⣿⣿⣿⣿⣿⣿⣿⣿⣿⣿⣷⣿⣷⣷⣷⣷⣼⣷⣕⢕⡕⢕⡕⢕⢕⢕⢕⢕⢕⢕⢕⢕⢕⢕⢕⢕⢕⢕⢸⣿⣿⣿⣿⣿⣿⣿⣯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⣧⢕⢕⢕⢕⢕⢕⢸⢏⢕⣕⣕⢕⢸⣿⣿⣿⡕⢱⣿⡟⢕⣿⣿⣿⣿⡇⢕⢸⣿⣿⡯⢕⢕⡇⢜⣿⣿⣿⣿⣿⣿⣿⣿⢕⢅⣁⢅⢔⢕⡕⢕⢕⣷⣵⣕⣕⣵⣵⣿⣿⣿⣿⣿⣿⣿⣿⣿⡕⢕⢕⢸⣿⣿⣿⣿⣿⣿⣿⣿⣿⣿⣿⣿⣿⣿⣿⣿⣿⣿⣿⣿⣿⣿⣿⣷⣷⣷⣷⣕⡱⢇⢕⢕⡕⢕⢕⢕⢕⢕⢕⢕⢕⢕⢸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⣷⡕⢕⢕⢕⢱⡝⢳⢼⣝⡕⢕⣿⣿⢻⡟⢕⣾⢟⢕⢱⣿⣿⣿⢿⢕⢕⣝⣝⣟⢟⢕⢕⢕⢕⣿⣿⢿⣿⣿⣿⣿⣿⢕⢕⣿⣧⢕⢕⣷⢕⢕⣿⣿⣿⣿⣿⣿⣿⣿⣿⣿⣿⣿⣿⣿⣿⡇⢕⢕⢸⣿⣿⣿⣿⣿⣿⣿⣿⣿⣿⣿⣿⣿⣿⣿⣿⣿⣿⣿⣿⣿⣿⣿⣿⣿⣿⣿⣾⣷⣜⣧⡼⡕⢕⢕⢕⢕⢕⢕⢕⢕⢕⣼⣿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⣧⡕⢕⢕⢇⢕⢕⢕⢝⢕⣿⡟⢸⢕⢸⢏⢕⢕⢸⣿⣿⢏⢕⡕⢱⢿⢿⣿⣿⣷⢇⢕⢕⢻⡟⢸⣿⣿⣿⢿⢝⢕⢕⢿⢏⢕⢕⢻⡇⢸⣿⣿⣿⣿⣿⣿⣿⣿⣿⣿⣿⡏⢹⣿⣿⡇⢕⢕⣿⣿⣿⣿⣿⣿⣿⣿⣿⣿⣿⣿⣿⣿⣿⣿⣿⣿⣿⣿⣿⣿⣿⣿⣿⣿⣿⣿⣿⣷⣿⣿⣿⣇⡕⢕⢕⢕⢕⢕⢕⢕⢕⣿⣿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⡿⢏⢕⠕⠀⢔⢕⢑⢑⢑⢕⣿⢇⢸⢕⢇⢕⢕⢕⣼⣿⡯⢕⠁⠕⠘⠙⠳⢜⡝⢿⢣⣇⢕⢕⢏⢕⣿⣿⣿⢕⢕⢕⢱⣟⣵⡇⢕⢱⡇⢕⢿⣿⣿⣿⣿⣿⣿⣿⣿⣿⣿⡇⢸⣿⣿⡇⢕⢕⣿⣿⣿⣿⣿⣿⣿⣿⣿⣿⣿⣿⣿⣿⣿⣿⣿⣿⣿⣿⣿⣿⣿⣿⣿⣿⣿⣿⣿⣿⣿⣿⣿⣷⣧⡕⢕⢕⢕⢕⢕⢕⢕⣿⣿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⡿⢟⣵⡞⢎⢕⠀⠀⢕⢕⢕⢕⢕⢸⣿⢕⡎⢕⢕⢕⢕⢕⢜⢜⢝⠕⠀⠀⠁⠑⢔⢑⢻⣿⣾⣿⣷⣷⣕⣕⡕⢸⣿⢕⢕⢕⠗⠯⢿⢇⢕⢜⢇⢕⣸⣿⣿⣿⣿⣿⣿⣿⣿⡏⣿⡇⢸⣿⣿⣇⢕⢕⣿⣿⣿⣿⣿⣿⣿⣿⣿⣿⣿⣿⣿⣿⣿⣿⣿⣿⣿⣿⣿⣿⣿⣿⣿⣿⣿⣿⣿⣿⣿⣿⣿⣿⣿⣧⣧⢱⢕⢕⢕⢕⢕⣿⡟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⢱⢞⢝⢕⢕⢕⢕⠀⠀⠀⢕⢕⢱⢕⣿⢇⣱⢕⢕⢕⢕⢕⢕⢕⣵⢕⢔⢄⢄⢀⢄⣵⣷⣼⣿⣿⣿⣿⣿⣿⣿⡟⢕⠜⠕⠑⢕⢔⢀⢔⢕⢕⢕⢕⣱⣿⣿⣿⣿⣿⣿⣿⣿⣿⡇⣿⡇⢸⢿⣿⣿⢕⢸⣿⣿⣿⣿⣿⣿⣿⣿⣿⣿⣿⣿⣿⣿⣿⣿⣿⣿⣿⣿⣿⣿⣿⣿⣿⣿⣿⣿⣿⣿⣿⣿⣿⣿⣿⣿⣷⣣⢇⢕⢕⢕⢕⣿⣿⡇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⢱⢕⢕⢕⢕⢀⠀⠀⠀⠑⢕⢕⣸⡟⢕⡏⢕⢕⢕⢕⢕⢕⣿⣽⡇⢕⢕⢕⢕⣼⣿⣿⣿⣿⣿⣿⣿⣿⣿⣿⣿⢔⢀⢄⢀⢱⣷⢕⢕⢕⢕⢕⣾⣿⣿⣿⣿⣿⣿⣿⣿⣿⣿⣧⣿⡇⢸⢸⣿⣿⣱⣿⣿⣿⣿⣿⣿⣿⣿⣿⣿⣿⣿⣿⣿⣿⣿⣿⣿⣿⣿⣿⣿⣿⣿⣿⣿⣿⣿⣿⣿⣿⣿⣿⣿⣿⣿⣿⣿⣿⡇⢕⢕⢕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⣱⢇⢝⢕⢕⢕⢕⢕⢕⢄⠀⠀⠀⢕⢕⡟⢕⢸⡷⢕⡇⢕⢕⢕⢸⣿⣿⡕⣧⣥⣼⣽⣿⣿⣿⣿⣿⣿⣿⣿⣿⣿⣿⣿⢕⢕⢕⣱⣿⣿⢟⢕⢕⢕⢕⣿⣿⣿⣿⣿⣿⣿⣿⣿⣿⣿⣿⣿⡇⢸⣾⣿⣿⣿⣿⣿⣿⣿⣿⣿⣿⣿⣿⣿⣿⣿⣿⣿⣿⣿⣿⣿⣿⣿⣿⣿⣿⣿⣿⣿⣿⣿⣿⣿⣿⣿⣿⣿⣿⣿⣿⣿⣿⡇⢕⢕⢕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⢱⢇⢕⢕⢕⢕⢕⢕⢕⢕⢕⢕⢕⢕⢇⢕⢜⢕⢕⣸⡇⢕⡇⢕⢕⢕⢸⣿⣿⣿⣿⣿⣿⣿⣿⣿⣿⣿⣿⣿⣿⣿⣿⣿⣿⣿⣷⣵⣜⣹⣿⡟⢕⢇⢕⢕⢕⢿⣿⣿⣿⣿⣿⣿⣿⣿⣿⣿⣿⣿⡇⢸⣿⣿⣿⣿⣿⣿⣿⣿⣿⣿⣿⣿⣿⣿⣿⣿⣿⣿⣿⣿⣿⣿⣿⣿⣿⣿⣿⣿⣿⣿⣿⣿⣿⣿⣿⣿⣿⣿⣿⣿⣿⣿⣿⣿⢕⢕⢕⢕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⣕⢇⢕⢕⢕⢕⢕⢕⢕⢕⢕⢕⢕⢕⡕⢕⢕⢕⢕⢕⣿⡇⢕⢹⢕⢕⢕⢕⢿⣿⣿⣿⣿⣿⣿⣿⣿⣿⣿⣿⣿⣿⣿⣿⣿⣿⣿⣿⣿⣿⢿⢏⢕⢕⢕⢕⢕⢕⢜⢻⣿⣿⣿⣿⣿⣿⣿⣿⣿⣿⣿⡇⢸⣿⣿⣿⣿⣿⣿⣿⣿⣿⣿⣿⣿⣿⣿⣿⣿⣿⣿⣿⣿⣿⣿⣿⣿⣿⣿⣿⣿⣿⣿⣿⣿⣿⣿⣿⣿⣿⣿⣿⣿⣿⣿⣿⣧⡕⢕⢕⢕⣿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⣱⣵⣾⢇⢕⢕⢱⣇⢕⣿⡇⢕⢜⡇⢕⢕⢕⢜⢿⣿⣿⣿⣿⣿⣿⣿⢿⢿⣿⣿⣿⣿⣿⣿⣿⣿⣿⣿⣯⣵⢇⢕⢕⢕⢕⢕⢕⢕⢕⣿⣿⣿⣿⣿⣿⣿⣿⣿⣿⣿⡇⢸⣿⣿⣿⣿⣿⣿⣿⣿⣿⣿⣿⣿⣿⣿⣿⣿⣿⣿⣿⣿⣿⣿⢿⣿⣿⣿⣿⣿⣿⣿⣿⣿⣿⣿⣿⣿⣿⣿⣿⣿⣿⣿⣿⣗⡕⢕⢕⢕⣿⣿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⣱⣵⣿⡿⢟⢝⡕⢕⢕⢱⣿⣿⢕⢸⡇⢕⢕⢕⢕⢕⢕⢕⢕⢝⢿⣿⣿⣿⣿⣿⣇⢕⢕⢕⢅⢅⢍⣽⣿⣿⣿⣿⢏⢕⢕⢕⢕⢕⢕⢕⢕⢕⣿⣿⣿⣿⣿⣿⣿⣿⣿⣿⣿⣿⡇⢸⣿⣿⣿⣿⣿⣿⣿⣿⣿⣿⣿⣿⣿⣿⣿⣿⣿⣿⣿⣿⣿⡧⢕⢸⣿⣿⣿⣿⣿⣿⣿⣿⣿⣿⣿⣿⣿⣿⣿⣿⣿⣿⣿⣿⡕⢕⢕⢕⣿⣿⡇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⢱⢕⢕⢕⣵⣾⣿⢟⣱⣷⣾⣿⢕⢕⢕⢟⢝⢕⢕⢕⢇⢕⢕⢕⢕⢕⢕⢕⢕⢕⢕⢝⢻⣿⣿⣿⣿⣿⣿⣷⣷⣾⣿⣿⣿⢿⢟⢝⢕⢕⢕⢕⢕⢕⢕⢕⢕⢸⣿⣿⣿⣿⣿⣿⣿⣿⣿⣿⡟⣿⡇⢸⣿⣿⣿⣸⣿⣿⣿⣿⣿⣿⣿⣿⣿⣿⣿⣿⣿⣿⣿⣿⣿⡇⢕⢸⣿⣿⣿⣿⣿⣿⣿⣿⣿⣿⣿⣿⣿⣿⣿⣿⣿⣿⣿⣟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⢄⢕⢕⢕⢕⢕⢕⢕⣵⢗⢕⢕⣱⣾⣿⡿⡣⣾⡿⢟⢕⢕⢕⢕⢕⢕⢕⢕⢕⢕⢜⣧⢕⢕⢕⠕⢕⢕⢕⢕⢕⢕⢕⢕⢝⢻⢿⣿⣿⡿⢿⢟⢏⢝⢕⢕⢕⢕⢕⢕⢕⢕⢕⢕⢕⢕⢕⢸⣿⣿⣿⣿⣿⣿⣿⣿⣿⣿⡇⣿⡇⢸⢸⣿⣿⣿⣿⣿⣿⣿⣿⣿⣿⣿⣿⣿⣿⣿⣿⣿⣿⣿⣿⡇⢕⢸⣿⣿⣿⣿⣿⣿⣿⣿⣿⣿⣿⣿⣿⣿⣿⣿⣿⣿⣿⢇⡇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⣕⣵⡿⢏⢕⢕⣵⣿⣿⣿⣿⣿⡟⢕⢕⢕⢕⢕⢕⢕⢕⢕⢕⢕⢸⢕⣿⣇⢑⠀⢀⢕⢕⢕⢕⢕⢕⢕⢕⢕⢕⢕⢜⢕⢕⢕⢕⢕⢕⢕⢕⢕⢕⢕⢕⢕⢕⢕⢕⢕⣱⢕⢜⣿⣿⣿⣿⣿⣿⣿⣿⣿⣿⣇⣿⡇⢸⢸⣿⣿⣿⣿⣿⣟⣿⣟⣟⣟⣟⣟⣟⣟⣟⣟⣟⡿⣿⣿⡇⢕⢸⣿⣿⣿⣿⣿⣿⣿⣿⣿⣿⣿⣿⣿⣿⣿⣿⣿⣿⣿⣷⡕⢕⢕⢕⣿⣿⡇⢸⣿⣿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⡾⢟⢱⢕⢕⣺⣿⣿⢟⣿⣿⢿⢇⢕⢕⢕⢕⢕⢕⢕⢕⢕⢕⢕⢕⢸⡇⢹⣿⡕⠀⠁⢕⢕⢕⢕⢕⣱⣧⣵⣷⡷⠕⢕⢕⢕⢕⢕⢕⢕⢕⢕⢕⢕⢕⢕⢕⢕⢕⢕⢱⣿⡇⢕⢝⣿⣿⣿⣿⣿⣿⣿⣿⣿⣿⣿⣇⣸⣿⣿⣿⢿⣟⡇⠀⠀⠀⠀⠀⠀⠀⠀⠀⠀⠀⢸⡇⣿⣿⡇⢕⢸⣿⣿⣿⣿⣿⣿⣿⣿⣿⣿⣿⣿⣿⣿⣿⣿⣿⣿⣿⢷⢇⢕⢕⢕⣿⣿⡇⢸⣿⣿⣿⣿⣿⣿⣿⣿⣿⣿⣿⣿⣿⣿⣿⣿⣿⣿⣿⣿⣿⣿⣿⣿⣿⣿⣿⣿⣿⣿⣿⣿⣿⣿⡇⠀⠀⠀⠀⢀⠀⠀⠀⠄⠀⠀⠀⠀⠀⠀⠀⠀⠀⠀⠀⠀⠀⢸⣿⣿⣿⣿⣿⣿⣿⣿⣿⣿⣿⣿⣿⣿⣿⣿⣿⣿⡇⢝⠛⠛⠛⠛⠛⢻⣿⣿⣿⣿⣿⣿⣿⣿⣿⣿⣿⣿⣿⣿⣿⣿⠀</a:t>
            </a:r>
            <a:br/>
            <a:r>
              <a:t>⢕⢕⢕⢕⢕⢕⢕⢕⢺⡝⢇⢕⢕⡕⣼⣿⣿⢏⢸⣿⢇⢕⢕⢕⢕⢕⢕⢕⢕⢕⢕⢕⢕⢕⢕⢜⣿⡕⢻⣿⡕⠀⠀⠑⢕⢕⢱⣿⣿⣿⣿⡇⠀⠀⠑⠕⢕⢕⢕⡕⢕⢕⢑⢕⢕⢕⢕⢕⢕⢕⣼⣿⢕⢕⢕⢹⣿⣿⣿⣿⣿⣿⣿⣿⣿⣿⣿⣿⣿⣿⣿⢕⢹⡇⢔⢔⢔⢔⢔⢄⢄⢀⠀⠀⠀⢸⡇⣿⣿⡇⢕⢸⣿⣿⣿⣿⣿⣿⣿⣿⣿⣿⣿⣿⣿⣿⣿⣿⣿⣿⣿⢞⢕⢕⢕⢕⣿⣿⡇⢸⣿⣿⣿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⢇⢕⢇⢕⢕⢟⡹⢏⢕⢕⢎⢕⢕⢕⢕⢕⢕⢕⢕⢕⢕⢕⢕⢕⢕⢕⢕⢹⣷⡕⢜⢻⢗⢄⢀⠀⠑⢸⣿⣿⣿⣿⣿⣕⢄⠀⠀⠁⠑⢕⣻⣷⣕⢕⢕⢕⢕⡕⢕⢕⢕⢸⢟⢕⢕⢕⢕⢜⣿⣿⣿⣿⣿⣿⣿⣿⡏⢜⢟⣿⣿⣿⢕⢾⡇⢕⢕⢕⢕⢕⢕⢕⢕⢀⠀⠀⢸⡇⣿⣿⡇⢕⢸⣿⣿⣿⣿⣿⣿⣿⣿⣿⣿⣿⣿⣿⣿⣿⣿⣿⣿⡿⢇⢕⢕⢕⢕⣿⣷⡕⢸⣿⣿⣿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⢕⢕⢕⢕⢕⢕⢕⢕⢕⢕⢕⢕⢕⢕⢕⢕⢕⢕⢕⢕⢕⢕⢕⢕⢕⢕⢕⢕⢻⣿⣧⣝⢗⢷⣷⣕⢔⢄⠈⠻⣿⣿⣿⣿⣯⣵⣄⢀⠀⠁⢕⣿⣿⣇⢕⣱⣾⣷⣕⢕⢕⢜⠑⢁⠁⢕⢕⢕⢹⣿⣿⣿⣿⣿⣿⣿⣧⣼⣿⣿⣿⣿⢕⢹⡇⢕⢕⢕⢕⢕⢕⢕⢕⠕⠀⠀⢸⡇⣿⣿⡇⢕⢸⣿⣿⣿⣿⣿⣿⣿⣿⣿⣿⣿⣿⣿⣿⣿⣿⣿⣿⡟⢏⢕⢕⢕⢕⣿⣿⡇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⢕⢕⢕⢕⢕⢕⢕⢕⢕⢕⢕⢕⢕⢕⠕⢕⢕⢕⢔⢁⢕⢕⣕⣵⣾⣿⣿⣿⣧⣕⢕⢕⢕⢕⢝⢎⢕⢕⢝⣿⣿⣧⣕⢄⠈⢫⣽⣿⣿⣿⣿⡇⠀⠀⠀⠜⢟⣿⣼⣿⣿⣿⣿⡇⢅⢁⠁⠁⢀⠀⢕⢕⢕⣿⣿⣿⣿⣿⣿⣿⣿⣿⣿⣿⣿⣿⢕⢕⡇⢕⢕⢕⢕⢕⢕⢕⠕⠀⠀⠀⢸⡇⣿⣿⡇⢕⢸⣿⣿⣿⣿⣿⣿⣿⣿⣿⣿⣿⣿⣿⣿⣿⣿⣿⣿⡇⢕⢕⢕⢕⢕⣿⣿⡇⢸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⠕⢕⢕⢕⢕⢕⢕⢕⢕⢕⢕⢕⢕⢕⠀⠕⢕⢕⢕⢕⣱⣾⣿⣿⣿⣿⣿⣿⣿⣿⣷⣕⢕⢕⢕⢕⢕⢕⠕⢜⢻⣮⣝⢗⢢⠄⠜⢟⢟⣻⣿⣧⠀⠀⠀⠀⢕⢿⣿⣿⣿⣿⣿⢇⠑⠑⢀⢄⠀⠀⢕⢕⢕⢸⣿⣿⣿⣿⣿⣿⣿⣿⣿⣿⣿⡿⢕⢕⡇⠁⠑⠑⠑⠁⠁⠀⠀⠀⠀⠀⢸⡇⣿⣿⡇⢕⢸⣿⣿⣿⣿⣿⣿⣿⣿⣿⣿⣿⣿⣿⣿⣿⣿⣿⢟⡕⡇⢕⢕⢕⢕⣿⣿⡇⢸⣿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⠑⠀⢕⢕⢕⢕⢕⢕⢕⢕⢕⢕⢕⢕⢄⠀⠕⢕⢕⢱⣿⣿⣿⣿⣿⣿⣿⣿⣿⣿⣿⣿⣧⣕⢕⢕⢕⢕⠀⠁⠑⢹⣿⡕⢕⢕⠀⠁⠻⣿⣿⣿⢔⠀⠀⠀⠀⢸⡏⠙⠉⠁⠀⠀⠀⢔⢀⢁⢁⢕⢕⢕⢕⢜⣿⣿⣿⣿⣿⣿⣿⣿⣿⣿⣿⡇⢕⢱⡇⢀⢀⣀⣀⣀⡀⢀⠀⠀⢀⢀⢸⡇⣿⣿⡇⢕⢸⣿⣿⣿⣿⣿⣿⣿⣿⣿⣿⣿⣿⡿⠟⠟⠟⠟⠜⠕⠕⠕⠕⠕⠕⠟⠟⠇⢸⣿⣿⣿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⢔⢔⢅⠑⠀⠀⢕⢕⢕⢕⢕⢕⢕⢕⢕⢕⢕⢕⢔⢔⢔⢕⢕⢜⢻⣿⣿⣿⣿⣿⣿⣿⣿⣿⣿⣿⣿⣿⣷⣧⢕⢕⢕⠀⠀⠀⠜⢯⢕⢕⠀⠀⠀⠈⢻⣿⢕⠀⠀⠀⠀⠁⢇⠀⠀⠀⠀⠀⢄⠕⢕⢕⢕⢕⢕⢕⢕⢕⢻⣿⣿⣿⣿⣿⣿⣿⣿⣿⣿⢇⢕⢕⠝⠉⠉⠉⠉⠉⠁⠁⠀⠀⠀⠁⠜⢇⢿⣿⡇⢕⢸⣿⣿⣿⣿⣿⣿⣿⣿⣿⣿⣿⣿⡇⠀⠀⠀⠀⠀⠀⠀⠀⠀⠀⠀⠀⠀⠀⠀⠈⢹⣿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⠑⢕⢕⢕⢕⢔⢄⢕⢕⢕⢕⢕⢕⢕⢕⢕⢕⢕⢕⢕⢕⣱⣷⡕⢕⢕⢹⣿⣿⣿⣿⣿⣿⣿⣿⣿⣿⣿⣿⣿⣿⣿⣵⢕⠀⠀⠀⠀⢜⠑⢕⠀⠀⠀⠀⠀⠑⢕⠀⠀⠀⠀⠀⠁⠀⠀⠀⠀⠀⠀⠀⢕⢕⢕⢕⢕⢕⢕⢕⢸⣿⣿⣿⣿⣿⣿⣿⣿⣿⡇⠕⠁⠀⠀⠀⠀⠀⠀⠀⠀⠀⠀⠀⠀⠀⠀⠀⠁⠝⢇⢕⢸⣿⣿⣿⣿⣿⣿⣿⣿⣿⣿⣿⣿⣿⡄⠀⠀⠀⠀⠀⠀⠀⠀⠀⠀⠀⠀⠀⠀⠀⡸⣿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⠀⠀⠁⠑⠕⢕⢕⢄⢕⢕⢕⢕⢕⢕⢕⢕⢕⢕⢕⢕⢕⣿⣿⣿⣧⢕⢕⢜⢻⣿⣿⣿⣿⣿⣿⢿⣿⣿⣿⣿⣿⣿⣿⡇⠀⠀⠀⠀⠕⠀⢕⠀⠀⠀⠀⠀⠀⠀⠀⠀⠀⠀⠀⠀⠀⠀⠀⠀⠀⠀⠀⠁⢜⢕⢕⢕⢕⢕⢕⢸⣿⣿⣿⣿⣿⣿⣿⣿⢿⢕⠕⠀⠀⠀⠀⠀⠀⠀⠀⠀⠀⠀⠀⠀⠀⠀⠀⠀⠀⠑⢕⢸⣿⣿⣿⣿⣿⣿⣿⣿⣿⣿⣿⣻⣿⣇⢄⠀⠀⠀⠀⠀⠀⠀⠀⠀⠀⠀⠀⠀⠀⢕⢻⣿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⠀⠀⠀⠀⠀⠀⠁⠑⠕⢕⢕⢕⢕⢕⢕⢕⢕⢕⢕⢕⢕⢜⢿⣿⣿⣷⣕⢕⢕⢝⢿⣿⡿⢏⢕⢕⢝⣿⣿⣿⣿⣿⣿⡇⢕⠀⠀⠀⠀⢄⠑⠀⠀⠀⠀⠀⠀⠀⠀⠀⠀⠀⢀⢀⠀⠀⠀⠀⠀⠀⠀⠑⢕⢕⢕⢕⢕⢕⢕⢜⣿⣿⣿⡿⢟⠝⠙⠑⠁⠀⠀⠀⠀⠀⠀⠀⠀⠀⠀⠀⠀⠀⠀⠀⠀⠀⠀⠀⠀⠀⠑⢸⣿⣿⣿⣿⣿⣿⣿⣟⣿⡜⢽⢣⢟⡿⢕⠀⠀⠀⠀⠀⠀⠀⠀⠀⠀⠀⠀⠀⠀⢕⢸⣿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⢀⠀⠀⠀⠀⠀⠀⠀⠀⢕⢕⢕⢕⢕⢕⢕⢕⢕⢕⢕⢕⢕⠁⠝⢿⣿⣿⣷⣕⢕⢕⢕⢕⢕⢕⢕⢕⢹⣿⣿⣿⣿⣿⡇⢕⠀⠀⠀⠀⠁⠀⠀⠀⠀⠀⠀⠀⠀⠀⠀⠀⢕⣕⢧⡄⠀⠀⠀⠀⠀⠀⠀⢕⢕⢕⢕⢕⢕⢕⢕⣿⣿⢟⠕⠀⠀⠀⠀⠀⠀⠀⠀⠀⠀⠀⠀⠀⠀⠀⠀⠀⠀⠀⠀⠀⠀⠀⠀⠀⠀⠀⢕⢹⢷⢿⢿⢞⣟⢹⢫⢇⢕⢕⢕⢕⡯⢕⠀⠀⠀⠀⠀⠀⠀⠀⠀⠀⠀⠀⠀⠀⢕⢜⣿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⡔⢄⢀⢀⠀⠀⠀⠀⢕⢕⢕⢕⢕⢕⢕⢕⢕⢕⢕⢕⢕⠀⠁⠝⢿⣿⣿⢗⠑⠕⢕⠕⠕⠕⢕⢜⢻⣿⣿⣿⣿⢕⠁⠀⠀⠀⠀⠀⠀⠀⠀⠀⠀⠀⠀⠀⠀⠀⠀⢜⢹⢿⡇⠀⠀⠀⠀⠀⠀⠀⢕⢕⢕⢕⢕⢕⢕⢕⢽⡯⢕⠀⠀⠀⠀⠀⠀⠀⠀⠀⠀⠀⠀⠀⠀⠀⠀⠀⠀⠀⠀⠀⠀⠀⠀⠀⠀⠀⠀⠀⠕⢕⢝⢕⢕⢕⢕⢕⢕⢕⢕⢕⢕⡿⢕⠀⠀⠀⠀⠀⠀⠀⠀⠀⠀⠀⠀⠀⠀⢕⢕⣿⣿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⣷⣕⢕⢕⢕⢕⠔⠀⠀⢕⢕⢕⢕⢕⢕⢕⢕⢕⢕⢕⢕⢕⢀⠀⠁⠙⢕⢅⠀⠀⠑⢕⢀⠀⠀⠀⠁⠈⠙⠛⠟⠕⠀⠀⠀⠀⠀⠀⠀⠀⠀⠀⠀⠀⠀⠀⠀⠀⠀⠀⠁⠑⠕⠀⠀⠀⠀⠀⠀⠀⠁⢕⢕⢕⢕⢕⢕⠕⠑⠑⠑⠀⠀⠀⠀⠀⠀⠀⠀⠀⠀⠀⠀⠀⠀⠀⠀⠀⢀⠀⠀⠀⠀⠀⠀⠀⠀⠀⠀⠀⠀⠁⠕⢕⢕⢕⢕⢕⠕⠕⢕⢕⢕⣏⢕⠀⠀⠀⠀⠀⠀⠀⠀⠀⠀⠀⠀⠀⠀⢕⢕⣿⣿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⢷⢕⢕⢕⠀⠀⠀⠀⠑⢕⢕⢕⢕⢕⢕⢕⢕⢕⢕⢕⢕⢀⠀⠀⠀⠑⠑⠀⠀⠀⠕⢀⠀⠀⠀⠀⠀⠀⠀⠀⠀⠀⠀⠀⠀⠀⠀⠀⠀⠀⠀⠀⠀⠀⠀⠀⠀⠀⠀⠀⠀⠀⠀⠀⠀⠀⠀⠀⠁⠑⢕⢕⢕⢕⠁⠀⠀⠀⠀⠀⠀⠀⠀⠀⠀⠀⢀⢔⢕⢕⢕⢳⡔⢔⣵⣷⣿⣷⢄⠀⠀⠀⠀⠀⠀⠀⠀⠀⠀⠀⢔⢕⢕⢔⢔⢔⢔⢕⢔⢕⢕⢕⢕⠀⠀⠀⠀⠀⠀⠀⠀⠀⠀⠀⠀⠀⠀⢕⢕⣿⣿⢕⣿⣿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⠕⠀⠀⠀⠀⠔⠑⠁⠁⠕⢕⢕⢕⢕⢕⢕⠕⢕⢕⢕⠀⠀⠀⠀⠀⠀⠀⠀⠀⠑⠀⠀⠀⠀⠀⠀⠀⠀⠀⠀⠀⠀⠀⠀⠀⠀⠀⠀⠀⠀⠀⠀⠀⠀⠀⠀⠀⠀⠀⠀⠀⠀⠀⠀⠀⠀⠀⢕⢕⢕⠑⠀⠀⠀⠀⠀⠀⠀⠀⠀⠀⠀⠀⢔⣵⣷⣵⣕⣵⢕⢝⣿⡿⣟⡏⢕⢕⡀⠀⠀⠀⠀⠀⠀⠀⠀⠀⠀⠑⢕⢕⢕⢕⢕⢕⢕⢕⢕⢕⠱⠇⠀⠀⠀⠀⠀⠀⠀⠀⠀⠀⠀⠀⠀⠀⢕⢕⣿⣿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⠑⠀⠀⠀⠀⠀⠀⠀⠀⠄⠄⠑⠕⢕⢕⢕⢕⢕⠁⢕⢕⢕⠀⠀⠀⠀⢀⠀⠀⠀⠀⠕⠀⠀⠀⠀⠀⠀⠀⠀⠀⠀⠀⠀⠀⠀⠀⢀⠀⠀⠀⠀⠀⠀⠀⠀⠀⠀⠀⠀⠀⠀⠀⠀⠀⠀⠀⢔⢕⢕⠁⠀⠀⠀⠀⠀⠀⠀⠀⠀⠀⠀⠀⢄⢸⣿⣿⣿⣿⣿⣷⣟⣽⣾⢟⣱⣵⣿⣿⠀⠀⠀⠀⠀⠀⠀⠀⠀⠀⠀⢕⢕⢕⢕⢕⢕⢕⢕⢕⢕⠀⠀⠀⠀⠀⠀⠀⠀⠀⠀⠀⠀⠀⠀⠀⠀⢕⢕⣿⣿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⠀⠀⠀⠀⠀⠀⠀⠀⠀⠀⠀⠀⠐⠑⢕⢕⢕⢕⢔⠀⢕⢕⠀⠀⢄⣤⣥⣤⢄⠀⠀⠀⢔⠀⠀⠀⠀⠀⠀⠀⠀⠀⠀⠀⠀⠀⢄⠕⠀⢄⠀⠀⠀⠀⠀⠀⠀⠀⠀⠀⠀⠀⠀⠀⠀⠀⢔⢕⢕⠀⠀⠀⠀⠀⠀⠀⠀⠀⠀⠀⠀⠀⠀⢕⢕⢜⢻⣿⣿⣿⣿⣱⣵⣷⣿⡿⢟⢝⢕⢀⠀⠀⠀⠀⠀⠀⠀⠀⠀⠀⠀⢕⢕⢕⢕⢕⢕⢕⢕⢕⢀⠀⠀⠀⠀⠀⠀⠀⠀⠀⠀⠀⠀⠀⠀⠀⠕⢕⣿⣿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⠑⠀⠀⠀⠀⠀⠀⠀⠀⠀⠀⠀⠀⠀⠀⢕⢕⢕⢕⠕⠀⠁⢕⢕⠁⠕⢝⠟⠑⠀⠀⠀⠀⠀⠀⠀⠀⠀⠀⠀⠀⠀⠀⠀⠀⠀⢀⠕⠀⠑⠀⠁⠐⠄⠄⢀⠀⠀⠀⠀⠀⠀⠀⠀⠀⠀⠀⠕⢕⠀⠀⠀⠀⠀⠀⠀⠀⠀⠀⠀⢄⢄⢄⢔⢕⢕⢕⢕⢻⣿⣿⣿⣟⢻⢝⢕⢕⣕⣵⡾⠇⠀⠀⠀⠀⠀⠀⠀⠀⠀⠀⠀⢕⢕⢕⢕⢕⢕⢕⢕⢕⢕⠀⠀⠀⠀⠀⠀⠀⠀⠀⠀⠀⠀⠀⠀⠀⠀⠑⢻⢽⢕⣿⣿⣿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⠑⠀⠀⠀⠀⠀⠀⠀⠀⠀⠀⠀⠀⠀⠀⠀⢕⢕⢕⢕⠀⠀⠀⢕⢕⢐⠔⠀⠀⠀⠀⠀⠀⠀⠀⠀⠀⠀⠀⠀⠀⠀⠀⠀⠀⠀⠀⠀⠀⠁⠀⠀⠁⠀⠀⠀⠀⠁⠐⠀⠀⠀⠀⠀⠀⠀⠀⠀⠀⠑⠀⠀⠀⠀⠀⠀⠀⠀⠀⠀⢔⢕⢕⠕⠕⠑⠑⠑⠕⢕⢿⣿⣿⡗⢾⢷⢿⢿⢟⢕⢕⠀⠀⠀⠀⠀⠀⠀⠀⠀⠀⠀⠀⢕⢕⢕⢕⢕⢕⢕⢕⢕⢕⢄⢀⢀⢀⢀⢀⢀⢀⢀⢀⢀⢀⢀⢀⢄⢕⢀⢜⢸⢕⣿⣿⣿⣿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⠀⠀⠀⠀⠀⠀⠀⠀⠀⠀⠀⠀⠀⠀⠀⢄⢕⢕⢕⠑⢀⢕⢕⢕⢕⠑⠀⠀⠀⠀⠀⠀⠀⠀⠀⠀⠀⠀⠀⠀⠀⠀⠀⠀⠀⠀⠀⠀⠀⠀⠀⠀⠀⠀⠀⠀⠀⠀⠀⠀⠀⠀⠀⠀⠀⠀⠀⠀⠀⠀⠀⠀⠀⠀⠀⠀⠀⠀⠀⠀⠀⠀⠀⠀⠀⠀⠀⠀⠀⠀⠁⠁⠘⠑⠑⠳⢧⡵⠕⠃⠁⠀⠀⠀⠀⠀⠀⠀⠀⠀⠀⠀⢄⢕⢕⢕⢕⢕⢕⢕⢕⢕⢕⢕⢕⢕⢕⢕⢕⢕⢕⢕⢕⢕⢕⢕⢕⢕⢕⢕⢕⢕⢕⣿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⠀⠀⠀⠀⠀⠀⠀⠀⠀⠀⠀⠀⠀⠀⢐⢕⢕⠕⠁⠀⢕⢕⠑⠑⠀⠀⠀⠀⠀⠀⠀⠀⠀⠀⠀⠀⠀⠀⠀⠀⠀⠀⠀⠀⠀⠀⠀⠀⠀⠀⠀⠀⠀⠀⠀⠀⠀⠀⠀⠀⠀⠀⠀⠀⠀⠀⠀⠀⠀⠀⠀⠀⠀⠀⠀⠀⠀⠀⠀⠀⠀⠀⠀⠀⠀⠀⠀⠀⠀⠀⠀⠀⠀⠀⠀⠀⠀⠀⠀⠀⠀⠀⠀⠀⠀⠀⠀⠀⠀⠀⢀⢔⢕⢕⢕⢕⢕⢕⢕⢕⢕⢕⢕⢕⢕⢕⢕⢕⢕⢕⢕⢕⢕⢕⢕⢕⢕⢕⢕⢕⢕⢕⢕⢜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⠁⠀⠀⠀⠀⠀⠀⠀⠀⠀⠀⠀⠀⢄⢔⢕⠕⠁⠀⠀⠀⢑⠑⠑⠀⠀⠀⠀⠀⠀⠀⠀⠀⠀⠀⠀⠀⠀⠀⠀⠀⠀⠀⠀⠀⠀⠀⠀⠀⠀⠀⠀⠀⠀⠀⠀⠀⠀⠀⠀⠀⠀⠀⠀⠀⠀⠀⠀⠐⢔⢄⠀⠀⠀⠀⠀⠀⠀⠀⠀⠀⠀⠀⠀⠀⠀⠀⠀⠀⠀⠀⠀⠀⠀⠀⠀⠀⠀⠀⠀⠀⠀⠀⠀⠀⠀⠀⠀⠀⠀⠀⢕⢕⢕⢕⢕⢕⢕⢕⢕⢕⢕⢕⢕⢕⢕⢕⢕⢕⢕⢕⢕⢕⢕⢕⢕⢕⢕⢕⢕⢕⢕⢕⢕⢕⢕⢕⢕⢕⢕⢕⢕⢕⢕⢕⢕⣿⡇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⣿⡇⠀⠀⠀⠀⠀⢄⠀⠀⠀⠀⠀⠀⠑⠑⠁⠀⠀⠀⠀⠀⢔⠕⠀⠀⠀⠀⠀⠀⠀⠀⠀⠀⠀⠀⠀⠀⠀⠀⠀⠀⠀⠀⠀⠀⠀⠀⠀⠀⠀⠀⠀⠀⠀⠀⠀⠀⠀⠀⢀⠀⠀⠄⠀⠀⠀⠀⠀⢄⠀⠁⢕⢔⠀⠀⠀⠀⠀⠀⠀⠀⠀⠀⠀⠀⠀⠀⠀⠀⠀⠀⠀⠀⠀⠀⠀⠀⠀⠀⠀⠀⠀⠀⠀⠀⠀⠀⠀⠀⠀⠀⠀⢕⢕⢕⢕⢕⢕⢕⢕⢕⢕⢕⢕⢕⢕⢕⢕⢕⢕⢕⢕⢕⢕⢕⢕⢕⢕⢕⢕⢕⢕⢕⢕⢕⢕⢕⢕⢕⢕⢕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⢿⢇⠀⠀⠀⠀⢔⢕⢕⠀⠀⠀⠀⠀⠀⠀⠀⠀⠀⠀⠀⠀⠀⠀⠀⠀⠀⠀⠀⠀⠀⠀⠀⠀⠀⠀⠀⠀⠀⠀⠀⠀⠀⠀⠀⠀⠀⠀⠀⠀⠀⠀⠀⠀⢀⠔⠔⢄⢄⠁⠁⠀⠐⠀⠀⠀⢕⠀⠐⠑⢕⠀⢕⢕⢄⢄⢄⢄⢄⢄⢀⠀⠀⠀⠀⠀⠀⠀⠀⠀⠀⠀⠀⠀⠀⠀⠀⠀⠀⠀⠀⠀⠀⠀⠀⠀⠀⠀⠀⠀⠀⢀⢔⢕⢕⢕⢕⢕⢕⢕⢕⢕⢕⢕⢕⢕⢕⢕⢕⢕⢕⢕⢕⢕⢕⢕⢕⢕⢕⢕⢕⢕⢕⢕⢕⢕⢕⢕⢕⢕⢕⢕⢕⢕⢕⢕⢕⢕⢕⡇⢸⣿⣿⣿⣿⣿⣿⣿⣿⣿⣿⣿⣿⣿⣿⣿⣿⣿⣿⣿⣿⣿⣿⣿⣿⣿⣿⣿⣿⣿⣿⣿⡇⢕⣿⣿⣿⣿⣿⣿⣿⣿⡇⠕⠀⠀⠀⠀⠀⠀⠀⠀⠀⠀⠀⠀⢕⢕⢕⢕⢕⢕⢕⢕⢕⢕⢕⢕⢕⢕⢕⢕⢕⢕⢕⢕⢕⢕⢕⢕⠀</a:t>
            </a:r>
            <a:br/>
            <a:r>
              <a:t>⢕⢕⠀⠀⠀⠀⢕⠁⢕⢕⠀⠀⠀⠀⠀⠀⠀⠀⠀⠀⠀⠀⠀⠀⠀⠀⠀⠀⠀⠀⠀⠀⠀⠀⠀⠀⠀⠀⠀⠀⠀⠀⠀⠀⠀⠀⠀⠑⠑⠁⠀⠀⠀⠑⠀⠀⠀⠀⠀⠀⠀⠀⠀⠀⠀⢄⢀⢄⢔⠀⢕⢔⢕⢕⢕⢕⢕⢕⢕⢕⢕⢔⠀⠀⠀⠀⠀⠀⠀⠀⠀⠀⠀⠀⠀⠀⠀⠀⠀⠀⠀⠀⠀⠀⠀⠀⠀⠀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⢕⢕⢔⠀⠀⠀⢕⠀⠀⠕⢔⠀⠀⠀⠀⠀⠀⠀⠀⠀⠀⠀⠀⠀⠀⠀⠀⠀⠀⠀⠀⠀⠀⠀⠀⠀⠀⠀⠀⠀⠀⠀⠀⠀⠀⠀⠀⠀⠀⠀⠀⠀⠀⠀⠀⠀⠀⢀⠀⠀⠀⠀⠀⠀⠔⠕⠑⠁⢄⠀⢕⢕⢕⢕⢕⢕⢕⢕⢕⢕⢕⢕⢕⢔⢔⢔⢕⠀⠀⠀⠀⠀⠀⠀⠀⠀⠀⠀⠀⠀⢔⢄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⢕⢕⢕⠀⠀⠀⠀⠀⠀⠀⢕⠀⠀⠀⠀⠀⠀⠀⠀⠀⠀⠀⠀⠀⠀⠀⠀⠀⠀⠀⠀⠀⠀⠀⠀⠀⠀⠀⠀⠀⠀⠀⠀⠀⠀⠀⠀⠐⠐⠐⠀⠀⠀⠁⠁⠁⠀⠀⠀⠀⠀⠀⠀⠀⠀⠀⠀⠀⠑⠀⠑⢕⢕⢕⢕⢕⢕⢕⢕⢕⢕⢕⢕⢕⢕⢕⢕⠀⠀⠀⠀⠀⢄⢀⠀⠀⠀⠀⢀⢔⢕⢕⢕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⢿⢟⢕⠀⠀⠀⠀⠀⠀⠀⠑⢄⠀⠀⠀⠀⠀⠀⠀⠀⠀⠀⠀⠀⠀⠀⠀⠀⠀⠀⠀⠀⠀⠀⠀⠀⠀⠀⠀⠀⠀⠀⠀⠀⠀⠀⠀⠀⠀⠀⠀⠀⠀⠀⠀⠀⠀⠀⠀⠀⠀⠀⠀⠀⠑⠀⠀⠀⠀⠀⠀⢕⢕⢕⢕⢕⢕⢕⢕⢕⢕⢕⢕⢕⢕⢕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⡿⢇⠁⠀⠀⠀⠀⠀⠀⠀⠀⢕⠀⠀⠀⠀⠀⠀⠀⠀⠀⠀⠀⠀⠀⠀⠀⠀⠀⠀⠀⠀⠀⠀⠀⠀⠀⠀⠀⠀⠀⠀⠀⠀⠀⠀⠀⠀⠀⠀⠀⠀⠀⠀⠀⠀⠀⠀⠀⠀⠀⠀⠀⠀⠀⠀⠀⠁⠔⢄⢀⠀⠕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⢕⠁⠀⠀⠀⠀⠀⠀⠀⠀⠀⠀⠀⠀⠀⠀⠀⠀⠀⠀⠀⠀⠀⠀⠀⠀⠀⠀⠀⠀⠀⠀⠀⠀⠀⠀⠀⠀⠀⠀⠀⠀⠀⠀⠀⠀⠀⠀⠐⠀⠀⠀⠀⠀⠀⠀⠀⠀⠀⠀⠀⠀⠀⠀⠀⠀⠀⠀⠀⠁⠕⢕⢄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⣄⣄⡄⡄⠀⠀⠀⠀⠀⠀⠀⠀⠀⠀⠀⠀⠀⢀⠀⠀⠀⠀⠀⠀⠀⠀⠀⠀⠀⠀⠀⠀⠀⠀⠀⠀⠀⠀⠀⠀⠀⠀⠀⠀⠀⠀⠀⠀⠀⠀⠀⠀⠀⠀⠀⠀⠀⠀⠀⠀⠀⠀⠀⠀⠀⠀⠀⠀⠀⠀⠀⠁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⣿⢇⢕⠀⠀⠀⠀⠀⠀⠀⠀⠀⠀⠀⠀⢕⢄⠀⠀⠀⠀⠀⠀⠀⠀⠀⠀⠀⠀⠀⠀⠀⠀⠀⠀⠀⠀⠀⠀⠀⠀⠀⠀⠀⠀⠀⠀⠀⠀⠀⠀⠀⠀⠀⠀⠀⠀⠀⠀⠀⠀⠀⠀⠀⠀⠀⢀⢀⢀⠀⢀⢀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⡿⠏⠑⠁⢕⢀⠀⠀⠀⠀⠀⠀⠀⠀⠀⠀⢕⢕⠀⠀⠀⠀⠀⠀⠀⠀⠀⠀⠀⠀⠀⠀⠀⠀⠀⠀⠀⠀⠀⠀⠀⠀⠀⠀⠀⠀⠀⠀⠀⠀⠀⠀⠀⠀⠀⠀⠀⠀⠀⠀⠀⠀⠀⠀⠀⠀⠀⠀⠄⢅⢀⠀⢄⠄⢁⢁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⠁⠀⠀⠀⠀⠀⠑⠑⠀⠀⠀⠀⠀⠀⠀⠀⠀⠑⠑⠀⠀⠀⠀⠀⠀⠀⠀⠀⠀⠀⠀⠀⠀⠀⠀⠀⠀⠀⠀⠀⠀⠀⠀⠀⠀⠀⠀⠀⠀⠀⠀⠀⠀⠀⠀⠀⠀⠀⠀⠀⠀⠀⠀⠀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⢏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⢿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⢾⣷⢟⣻⣿⣧⡕⢕⢕⢕⢕⢕⢕⣾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⡽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⣳⢳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⢱⢮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⣠⣤⣤⣄⣠⣔⣰⣔⣰⣦⣶⣶⣶⣶⣖⣕⢀⠀⠀⠀⠀⠀⠀⠀⢔⣷⣷⣷⣷⣷⣦⣵⢕⢕⢕⡕⢕⠀⠀⠀⠀⢕⢕⢕⢕⢕⠀⠀⠀⠀⢕⢕⢕⢱⣾⣿⣇⢕⢕⣵⣷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⣷⣄⣀⣀⣀⣀⣄⣴⣾⣿⣿⣿⣿⣿⣿⣯⣕⣕⣕⣕⡕⢀⠀⠀⠀⢕⣕⣕⣕⡕⢄⠀⠀⢀⢕⣵⣕⢸⣿⣿⡟⡅⣼⣿⣿⣿⢑⢑⢑⢑⢕⠕⠕⠕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⢕⢕⢳⣧⣵⣵⣽⣽⣽⣝⣟⣟⣟⢟⢻⢿⢿⢿⢿⣿⣿⣿⣿⣿⣿⣿⣿⣿⡿⢟⢝⢕⢕⢕⢵⢷⢷⢿⢿⢿⢷⢷⡗⣗⣗⣗⢟⣟⣜⢿⢟⣱⣾⡸⣿⡿⢇⣷⣿⣷⣷⣷⣷⣵⣷⣵⣴⣅⣵⣵⣕⣕⣕⣕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⢕⢜⣿⣿⣿⣿⣿⣿⣿⣿⣿⣿⣿⣿⣷⣷⣷⣷⣧⢼⢝⢝⢕⢕⢕⢕⢕⢕⢕⢕⢕⢕⢕⢿⣿⣿⣿⣿⣿⣿⣿⣿⣿⣿⣿⣿⣿⣿⣿⣿⣿⣾⣷⣿⣿⣿⣿⣿⣿⣿⣿⣿⣿⣿⣿⣿⣿⣿⣿⣿⣿⣿⣿⣿⣿⣿⣿⣿⣷⣷⣷⣦⣵⣵⣵⣵⣕⣕⣕⣕⣕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⢿⣿⣿⣿⣿⣿⣿⣿⣿⢟⢏⢝⢝⢕⢕⢕⢕⢕⢕⢕⢕⢕⢕⢕⢕⢕⢕⢕⢕⢕⢕⢕⢕⢕⢕⢕⢝⢝⢝⢟⢟⢏⢏⢝⢕⢕⢕⢕⢕⢕⢕⢝⢟⢟⢝⢝⢝⢝⢟⢻⢿⣿⣿⣿⣿⣿⣿⣿⣿⣿⣿⣿⣿⣿⣿⣿⣿⣿⣿⣿⣿⣿⣿⣿⣿⣿⣿⣿⣿⣿⣿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⢑⢛⠛⠟⠻⢟⢏⢝⢕⢕⢕⢕⢕⢕⢕⢕⣕⣕⢕⢕⢕⢕⢕⢕⢳⣇⣵⣕⢕⢕⢕⢕⢕⢕⢕⢕⢕⢕⢕⢕⢕⢕⢕⢕⢕⢕⢕⢕⢕⢕⢕⢕⢕⢕⢕⢕⢕⢕⢕⢕⢕⢕⢜⢟⢻⢿⢿⣿⣿⣿⣿⣿⣿⣿⣿⣿⣿⣿⣿⣿⣿⡿⢿⢿⢟⢟⢏⢝⢝⢝⢟⢟⢟⢿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⢕⢕⢕⢕⢕⢕⢕⠕⠀⢀⢕⣣⢕⢕⢕⢕⢕⢕⢕⢕⢕⢕⢕⢕⢕⢝⢝⢝⢟⢷⣷⣧⣵⣕⢕⢜⢟⢿⣿⣧⡕⢕⢕⢕⢕⢕⢕⢕⢕⢱⣷⣕⢕⢕⢕⢕⢕⢕⢕⢕⢕⢕⢕⢕⢕⢕⢕⢕⢕⢕⢕⢕⢕⢕⢕⢕⢕⢕⢝⢝⢝⢟⢟⢟⢏⢝⢝⢝⢝⢝⢕⢕⢕⢕⢕⢕⢕⢕⢕⢕⢕⢕⢕⢕⢕⢕⢕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⡇⢕⢕⢕⢕⢕⢕⢕⢕⢕⢕⢕⢕⢕⢕⢕⢕⢕⢕⢕⢕⢕⢕⢕⢕⢕⢕⢕⢕⢕⢕⢝⢟⢿⣷⣧⢕⢕⢜⢝⢿⢇⢕⢕⢕⢕⢕⢕⢕⢿⢿⣿⢕⢜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⢕⢕⢕⢕⢕⢕⢕⢕⢕⢕⢕⢕⢕⢕⢕⢕⢕⢕⢕⢕⢕⡕⢕⢕⢗⢧⣕⢕⢕⢝⢕⢕⢕⢕⢕⢕⢕⢕⢕⢕⢕⢕⢕⢕⢕⢿⣧⢕⢕⢕⢕⢕⢕⢕⢕⢕⢕⢕⢕⢕⢕⢕⢕⢕⢕⢕⢕⢕⢕⢕⢕⢕⢕⢕⢕⢕⢕⢕⢕⢕⢕⢕⢕⣕⣱⣵⢵⢵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⢕⢕⢕⢱⣇⢕⢕⢕⢕⢕⢕⢕⢕⢕⣕⣕⣕⣕⣕⡕⢕⢕⢕⢕⢝⢕⢕⢕⢕⢝⢻⣧⣕⡕⢕⢕⢕⢕⢕⢕⢕⢕⢕⢕⢕⢕⢕⢕⢹⡟⢕⢕⢜⢕⢕⢕⢕⢕⢕⢕⢕⢕⢕⢕⢕⢕⢕⢕⢕⢕⢕⢕⢕⢕⢕⢕⢕⢕⢕⢕⢕⢕⢕⢕⢎⢝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⢿⢿⠀</a:t>
            </a:r>
            <a:br/>
            <a:r>
              <a:t>⣿⣿⣿⣿⣿⣿⣿⣿⣿⡿⢇⢕⢕⢕⢜⢏⢕⢕⢕⢕⣱⣵⣷⣿⣿⣿⣿⣿⣿⣿⣿⣿⣷⣧⣕⢕⢕⢕⢕⢕⢕⢕⢜⢟⢣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⢿⢿⢿⢿⣿⣿⣿⣿⣿⣿⣿⡟⢝⢕⢕⢕⢕⢕⢕⢕⠀</a:t>
            </a:r>
            <a:br/>
            <a:r>
              <a:t>⣿⣿⣿⣿⣿⣿⣿⣿⡟⢕⣕⢕⢕⢕⢕⢕⢕⢕⣵⣾⣿⣿⣿⣿⣿⣿⣿⣿⣿⣿⣿⣿⣿⣿⣿⣿⣧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⢿⢿⢿⢿⣿⣿⣿⣿⣿⣿⣿⣿⣿⣿⣿⣿⣿⣿⡿⢿⢿⠿⠿⠟⠟⠛⠛⠋⣿⣿⣿⣿⣿⣿⣿⣿⣿⡇⢕⢕⢕⢸⣿⣿⣿⣿⣿⣿⣿⡇⢕⢕⢕⢕⢕⢕⢕⣱⠀</a:t>
            </a:r>
            <a:br/>
            <a:r>
              <a:t>⣿⣿⣿⣿⣿⣿⣿⢟⢕⣾⣿⢕⢕⢕⢕⢕⢕⢕⢝⢕⢕⢕⢕⢕⢕⢜⢕⢕⢝⢝⢻⡿⣿⡿⢿⢿⢿⣿⣿⣧⣕⢕⢕⢕⢕⢕⢕⢕⢕⢕⢕⢕⢕⢕⢕⢕⢕⢕⢕⢕⢕⢕⢕⢕⢕⢕⢕⢕⢕⢕⢕⢕⢕⢕⢕⢕⢕⢕⢕⢕⢕⢕⢕⢇⢕⢕⢕⢕⢕⢗⣹⣿⣿⣿⣷⣵⡕⢕⢕⢕⢕⢕⢕⢕⢕⢕⢕⢕⢕⢕⢕⢕⢕⢕⢕⢕⢕⢕⢕⢕⢕⢕⢕⢕⢕⢕⢕⢕⢕⢕⢕⢕⢕⢕⢕⢕⢕⢕⢕⢕⢕⢕⢕⢕⢕⢕⢕⢕⢕⢕⢕⢕⢕⢕⢕⢕⢕⢕⢕⢕⢕⢕⢕⢕⢕⢕⢕⢕⢕⢕⢕⢕⢕⢕⢕⢕⢕⢸⣿⣿⣿⣿⢕⢕⢕⢕⢕⢕⡇⢕⢕⢝⢝⢝⢝⢝⢕⢸⣿⠗⠓⠂⠀⠀⠀⠀⠀⠀⠀⠀⠀⠀⠁⠁⠉⠉⠉⠙⠙⠃⢕⢕⢕⢸⣿⣿⡇⢕⣿⣿⣿⣷⢕⢕⢕⢕⢕⢕⢕⢕⠀</a:t>
            </a:r>
            <a:br/>
            <a:r>
              <a:t>⢿⢿⣿⣿⣿⣿⢇⢕⢻⡿⢏⢕⢕⢕⢕⢕⢕⣕⣱⣵⣵⣵⣵⣵⣷⣷⣕⣕⣕⢕⢕⢜⢝⢕⢕⢕⢕⢝⢻⣿⣿⣷⣕⢕⢕⢕⢕⢕⢕⢕⢕⢕⢕⢕⢕⢕⢕⢕⢕⢕⣕⣕⢕⢕⢕⢕⢕⢕⢕⢕⢕⢕⢕⢕⢕⢕⢕⢕⢕⢕⢕⢕⢕⢕⢕⢕⢕⢕⢕⢞⢏⢝⢝⢝⢟⢟⢿⣷⣵⡕⢕⢕⢕⢕⢕⢕⢵⣕⡕⢕⢕⢕⢕⢕⢕⢕⢕⢕⢕⢕⢕⢕⢕⢕⢕⢕⢕⢕⢕⢕⢕⢕⢕⢕⢕⢕⢕⢕⢕⢕⢕⢕⢕⢕⢕⢕⢕⢕⢕⢕⢕⢕⢕⢕⢕⢕⢕⢕⢕⢕⢕⢕⢕⢕⢕⢕⢕⢕⢕⢕⢕⢕⢕⢕⢕⢕⢕⢸⣿⣿⣿⣿⢕⢕⢕⢕⢕⢕⡇⢕⢕⢕⢕⢕⢕⢕⢕⢸⣿⠀⠀⠀⠀⠀⠀⠀⠀⠀⠀⠀⠀⠀⠀⠀⠀⠀⠀⠀⠀⠀⢕⢕⢕⢸⣿⣿⢕⠀⣿⣿⣿⣿⢕⢕⢕⢕⢕⢕⢕⣕⠀</a:t>
            </a:r>
            <a:br/>
            <a:r>
              <a:t>⣴⣥⣅⣁⡙⢘⢕⢕⢕⢕⢕⢕⢕⢕⢕⢸⢿⢿⢿⢟⢏⢝⢝⢝⢕⢕⢕⢝⢝⢇⢕⢕⢕⢕⢕⢕⢕⢕⢕⢕⢜⢟⣿⡇⢕⢕⢕⢕⢕⢕⢕⢕⢕⢕⢕⢕⢕⢕⢕⢟⢿⣿⣿⣷⣕⢕⢕⢕⢕⢕⢕⢕⢕⢕⢕⢕⢕⢕⢕⢕⢕⢕⢕⢕⢕⢕⢕⢜⢕⢕⢕⢕⢕⢕⢕⢕⢕⢝⢻⣿⣷⣧⣕⢕⢕⢕⢕⢕⢕⢷⢷⣕⣕⣕⢕⢕⢕⢕⢕⢕⢕⢕⢕⢕⢕⢕⢕⢕⢕⢕⢕⢕⢕⢕⢕⢕⢕⢕⢕⢕⢕⢕⢕⢕⢕⢕⢕⢕⢕⢕⢕⢕⢕⢕⢕⢕⢕⢕⢕⢕⢕⢕⢕⢕⢕⢕⢕⢕⢕⢕⢕⢕⢕⢕⢕⢕⢕⢸⣿⣿⣿⣿⢕⢕⢕⢕⢕⢕⡇⡕⡕⢕⢕⢕⢕⢕⢕⢕⢝⢀⠀⠀⠀⠀⠀⠀⠀⠀⠀⠀⠀⠀⠀⠀⠀⠀⠀⠀⠀⠀⢕⢕⢕⢸⣿⣿⣕⡔⣿⣿⣿⣿⢕⢕⢕⢕⢕⢕⢸⣿⠀</a:t>
            </a:r>
            <a:br/>
            <a:r>
              <a:t>⣿⣿⣿⣿⣿⢇⡕⢕⢕⢕⢕⢕⢕⢕⢕⢕⢕⢕⢕⢕⢕⢕⢕⢕⢕⢕⢕⢕⢕⢕⢕⢕⢕⢕⢕⢕⢕⢕⢕⢕⢕⢕⢕⢕⢕⢕⢕⢕⢕⢕⢕⢕⢕⢕⢕⢕⢕⢕⢕⢕⢕⢜⢻⣿⣿⣇⢕⢕⢕⢕⢕⢕⢕⢕⢕⢕⢕⢕⢕⢕⢕⢕⢕⢕⠕⠑⠑⢕⢕⢕⣵⣵⣷⣷⣷⣵⣕⢕⢕⢝⢻⢿⣿⣷⣧⣕⡕⢕⢕⢕⢜⡻⢿⣿⣿⣷⣵⣵⣕⢕⢕⢕⢕⢕⢕⢕⢕⢕⢕⢕⢕⢕⢕⢕⢕⢕⢕⢕⢕⢕⢕⢕⢕⢕⢕⢕⢕⢕⢕⢕⢕⢕⢕⢕⢕⢕⢕⢕⢕⢕⢕⢕⢕⢕⢕⢕⢕⢕⢕⢕⢕⢕⢕⢕⢕⢕⢕⢸⣿⣿⣿⣿⢕⢕⢕⢕⢕⢕⡇⣿⣿⣿⡕⢕⢕⢕⢕⢕⢕⢕⢕⢄⠀⠀⠀⠀⠀⠀⠀⠀⠀⠀⠀⠀⠀⠀⠀⠀⠀⢀⢕⢕⢕⢸⣿⣿⣿⣕⣿⣿⣿⣿⢕⢕⢕⢕⢕⢕⢜⢟⠀</a:t>
            </a:r>
            <a:br/>
            <a:r>
              <a:t>⠉⠙⠛⠛⠛⠘⠛⠑⠑⠑⠑⠑⠑⠑⠑⠑⠑⠑⠓⠓⠓⠓⠓⠓⠓⠃⠑⠑⠑⠑⠑⠑⠑⠑⠑⠑⠑⠑⠑⠑⠑⠑⠑⠑⠑⠑⠑⠑⠑⠑⠑⠑⠑⠚⠓⠑⠑⠑⠑⠑⠓⠚⠛⠛⠛⠛⠓⠑⠑⠑⠑⠑⠑⠑⠑⠑⠑⠑⠑⠑⠑⠑⠁⠀⠀⠀⠀⠀⠘⠛⠛⠛⠛⠛⠛⠛⠛⠛⠃⠑⠑⠑⠛⠛⠛⠛⠛⠓⠓⠑⠑⠛⠛⠛⠛⠛⠛⠛⠛⠛⠓⠓⠑⠑⠑⠑⠑⠑⠑⠑⠑⠑⠑⠑⠑⠑⠑⠑⠑⠑⠑⠑⠑⠑⠑⠑⠑⠑⠑⠑⠑⠑⠑⠑⠑⠑⠑⠑⠑⠑⠑⠑⠑⠑⠑⠑⠑⠑⠑⠑⠑⠑⠑⠑⠑⠑⠑⠘⠛⠛⠛⠛⠑⠑⠑⠑⠑⠑⠓⠛⠛⠛⠑⠑⠑⠑⠑⠑⠑⠑⠑⠑⠐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⢟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⢝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⣇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⣟⣧⡕⢕⢕⢕⢕⢕⢕⣾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⡷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⣣⢳⡝⣝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⢳⢎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⢑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⠀⠀⠀⠁⠀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⢀⢕⢕⢕⢕⢕⢕⢕⢕⢕⢕⢕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⢀⢀⢕⢕⢕⢕⢕⢕⢕⢕⢕⢕⢕⢕⢕⢕⢕⢕⢜⢝⢗⢷⣧⣕⡕⢕⢕⢷⣷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⢀⢄⢔⢕⢕⢕⢕⢕⢕⢕⢕⢕⢕⢕⢕⢕⢕⢕⢕⢕⢕⢕⢕⢕⣕⡕⢜⢝⢻⡇⢕⢕⢜⢻⢧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⢀⢔⢕⢱⢇⢕⢕⢕⢕⢕⣕⣵⣷⣷⣷⣷⣷⣷⣷⣵⣕⢕⢕⢕⢕⢕⢕⢕⢕⢧⣵⡕⢕⢕⢕⢕⢕⢕⢕⢕⢕⢕⢕⢕⢕⢕⢱⣧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⢄⢕⢕⢕⢕⢕⢕⢕⢕⣵⣷⣿⣿⣿⣿⣿⣿⡿⡿⣿⣿⣿⣿⣿⣷⣕⡕⢕⢕⢕⢕⢕⢜⢻⣵⡕⢕⢕⢕⢕⢕⢕⢕⢕⢕⢕⢕⢕⢕⣿⡕⢕⢇⡕⢕⢕⢕⢕⢕⢕⢕⢕⢕⢕⢕⢕⢕⢕⢕⢕⢕⢕⢕⢕⠀⢕⢕⢕⢕⢕⢕⢕⢕⢕⢕⣱⣵⢷⢞⢕⢕⢕⢕⢕⢕⢕⢕⢕⢕⢕⢕⢕⢕⢕⢕⢕⢕⢕⢕⢕⢕⢕⢕⢕⢕⢕⢕⢕⢕⢕⢕⢕⢕⢕⢕⢕⢕⢕⢕⢕⢕⢕⢕⢕⢕⢕⢕⢕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⢄⢕⡵⢕⢕⢕⢕⢕⢕⢕⢝⢝⢕⢕⢕⢕⢜⢝⢝⢝⢜⢻⣿⣿⡿⢿⣿⣿⣿⣷⣕⢕⢕⢕⢕⢕⢕⢜⢇⢕⢕⢕⢕⢕⢕⢕⢕⢕⢕⢕⢕⢻⢇⢕⢕⢇⢕⢕⢕⢕⢕⢕⢕⢕⢕⢕⢕⢕⢕⢕⢕⢕⢕⢕⢕⢕⠀⢕⢕⢕⢕⡕⢕⢕⣱⢷⢟⢝⢕⢕⢕⢕⢕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⢕⢕⢱⡟⢏⢕⢕⢕⢕⣕⣱⣵⣷⣷⣷⣷⣷⢷⣷⢿⢷⣵⣕⡕⢕⢜⢿⢷⡕⢝⢝⢿⣿⣷⣧⢕⢕⢕⢕⢕⢕⢕⢕⢕⢕⢕⢕⢕⢕⢕⢕⢕⢕⢕⢕⢕⢕⢕⢕⢕⢕⢕⢕⢕⢕⢕⢕⢕⢕⢕⢕⢕⢕⢕⢕⢕⢕⢕⢔⢕⢕⢕⢕⢕⢕⢎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⢔⢕⢕⢕⢕⢕⢕⢕⢕⢕⢝⢝⢝⢝⢝⢝⢕⢕⢕⢕⢕⢕⢜⢝⢝⢕⢕⢕⢕⢕⢕⢕⢕⢝⢻⣿⣷⡕⢕⢕⢕⢕⢕⢕⢕⢕⢕⢕⢕⢕⢕⢕⢕⢕⢕⢕⢕⢕⢕⢕⢕⢕⢕⢕⢕⢕⢕⢕⢕⢕⢕⢕⢕⢕⢕⢕⢕⢕⢕⢱⢎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⣤⣤⣤⣄⣠⣔⣴⣔⣔⢔⢕⢕⢕⢕⢕⢕⢕⢕⢕⢕⢕⡕⢕⣕⣕⡕⢕⢕⢕⢕⢕⢕⢕⢕⢕⢕⢕⢕⢕⢕⢕⢕⢕⢕⢕⢜⢟⢿⢕⢕⢕⢕⢕⢕⢕⢕⢕⢕⢕⢕⢕⢕⢕⣱⣵⣵⣕⡕⢕⢕⢕⢕⢕⢕⢕⢕⢕⢕⢕⢕⢕⢕⢕⢕⢕⢕⣕⢕⢝⢕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⢏⣸⢕⢕⢕⢕⢕⢕⢕⣱⣵⣾⣿⣿⣿⣿⣿⣿⣿⣿⣿⣿⣷⣧⣵⣕⢕⢕⢕⢕⢕⢕⢕⢕⢕⢕⢕⢕⢕⢕⢕⢕⢕⢕⢕⢕⢕⢕⢕⢕⢕⢕⢕⢕⢕⢜⢟⢿⣿⣿⣇⢕⢕⢕⢕⢕⢕⢕⢕⢕⢕⢕⢕⢕⢕⢕⣱⢞⢕⢕⢕⢕⢕⢕⢕⢕⢕⢕⢕⢕⢕⢕⢕⢕⢕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⢇⢕⢣⢕⣷⢕⢕⢕⢕⢕⢕⣼⣿⣿⣿⣿⣿⣿⣿⣿⣿⣿⣿⣿⣿⣿⣿⣿⣿⡇⢕⢕⢕⢕⢕⢕⢕⢕⢕⢕⢕⢕⢕⢕⢕⢕⢕⢕⢕⢕⢕⢕⢕⣕⢕⢕⢕⢕⢕⢕⢕⣽⣿⣿⡇⢕⢕⢕⢕⢕⢕⢕⢕⢕⢕⢕⢕⡵⢏⢕⢕⢕⢕⢕⢕⢕⡕⢕⢕⢕⢕⢕⢕⢕⢕⢕⢕⢕⢕⢕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⢸⣿⣇⢕⢕⢕⣱⣿⣿⣿⣿⣿⣿⣿⣿⣿⣿⣿⣿⣿⣿⣿⡿⢿⢟⢟⢝⢕⢕⢕⢕⢕⢕⢕⢕⢕⢕⢕⢕⢕⢕⢕⢕⢕⢕⢕⢕⢕⢕⢸⣿⣧⢕⢕⢕⢕⢕⣾⣿⢿⣿⣿⣷⣕⢕⢕⢕⢕⢕⢕⢕⡱⢞⢕⢕⢕⢕⢕⢕⢕⢕⢕⢜⢝⣻⣷⣷⣕⢕⢕⢕⢕⢕⢕⢕⢕⢕⢕⢕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⢸⣿⣿⡕⢕⢱⣿⣿⣿⣿⣿⣿⣿⣿⣿⣿⡿⡟⢏⣝⣱⣕⣕⡕⢕⢕⢕⢕⢕⢕⢕⢕⢕⢕⢕⢕⢕⢕⢕⢕⢕⢕⢕⢕⢕⢕⢕⢕⢕⢸⣿⣿⡕⢕⢕⢕⣕⣼⣧⡕⢕⢜⢿⡿⣧⢕⢕⢕⢕⡱⢎⢕⢕⢕⢕⢕⢕⢕⢕⢕⣵⢵⢾⢿⢿⢻⢿⣿⣷⣵⡕⢕⢝⢻⣿⣿⣷⣷⣷⣷⣷⣧⣵⣵⣵⣵⣕⣕⣕⣕⣕⡕⢕⢕⢕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⢕⢕⢹⣿⢕⢕⣿⢟⢟⢝⢝⢝⢝⢝⢝⢻⢿⢿⢿⢟⢟⢟⢝⢝⢕⢕⢕⢕⢕⢕⢕⢕⢕⢕⢕⢕⢕⢕⢕⢕⢕⢕⢕⢕⢕⢕⢕⣵⡕⢕⢜⢿⣿⣧⢕⢕⣸⣿⣿⣿⣷⡕⢕⢝⢕⢜⢇⢕⢕⢕⢕⢕⢕⢕⢕⢕⢕⢕⢕⠕⠑⠑⠑⢕⢕⢕⢕⢕⢝⢟⢿⣿⣧⢕⢕⢕⢝⢟⢿⢟⢟⢟⢟⢟⢟⢟⢝⢝⢝⢝⢝⢝⢝⢕⢕⢕⢕⢕⢕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⢕⢕⢕⢕⢕⢕⢕⢕⢜⢏⢕⢕⢕⢕⢕⢕⢕⢕⢕⢕⢕⢕⢕⢕⢕⢕⢕⢕⢕⢕⢕⢕⢕⢕⢕⢕⢕⢕⢕⢕⢕⢕⢕⢕⢕⢕⢕⢕⢕⢕⢕⢕⢕⢹⣿⣷⡕⢜⣿⣿⡕⢕⣿⣿⢿⣿⣿⡇⢕⢕⢕⢕⢕⢕⢕⢕⢕⢕⢕⢕⠕⠑⠁⠀⠀⠀⠀⠀⠀⢕⣱⣵⣵⣕⣕⢕⢕⢝⢿⣿⣧⣕⢕⢕⢕⢕⣕⣕⢕⢕⢕⢕⢕⢕⢕⢕⢕⢕⢕⢕⢕⢕⢕⢕⢕⢕⢕⢕⢕⢕⢕⢕⢕⢕⢕⢕⢕⢕⢕⢕⢕⢕⢕⢕⢕⢕⢕⢕⢕⢕⢕⢕⢕⢕⢕⢕⢕⢕⢕⢕⢕⢕⢕⢕⢕⢕⢕⢕⢕⢸⣿⣿⣿⣿⡿⢟⣟⣟⡻⢿⢻⢟⣻⣿⣿⣿⣿⣿⣿⣿⣿⣿⣿⣿⢿⢿⣿⣿⣿⣿⣿⣿⣿⣏⣿⢟⢏⢟⢟⢻⣿⣿⣿⣿⣿⣿⣿⣿⣿⣿⣿⣿⣿⣿⣿⣿⣿⣿⣿⣿⣿⣿⠀</a:t>
            </a:r>
            <a:br/>
            <a:r>
              <a:t>⣿⣿⣿⣿⣿⣿⣿⣿⣇⢕⢕⢕⢕⢕⢱⣵⢕⢕⢕⢕⢕⢕⢕⢕⢕⢕⢕⢕⢕⢕⢕⣕⣵⣵⣷⣷⣿⣿⣟⣝⣕⣕⣕⣕⣕⣕⣱⣵⣵⣵⣵⣵⣵⣕⣕⣕⢕⢕⢕⢕⢕⡼⢻⡿⢇⢕⢻⣿⣧⢕⣿⣿⡕⢿⣿⣧⢕⢕⢕⢕⢕⢕⢕⢕⢕⠕⠁⠀⠀⠀⠀⠀⠀⠀⠀⠀⠀⢸⣿⣿⣿⣿⣿⣿⣧⣕⢕⢜⢿⣿⣷⣕⡕⢕⢜⢝⢟⢳⢷⣷⣷⣷⣷⣷⣵⣵⡕⢕⢕⢕⢕⢕⢕⢕⢕⢕⢕⢕⢕⢕⢕⢕⢕⢕⢕⢕⢕⢕⢕⢕⢕⢕⢕⢕⢕⢕⢕⢕⢕⢕⢕⢕⢕⢕⢕⢕⢕⢕⢕⢕⢕⢕⢕⢕⢕⢕⢕⢜⣟⣟⣟⣟⣟⣵⣼⣿⣷⣷⣿⣿⣿⣿⣿⣿⣿⣿⣿⣿⣿⣿⣷⣷⣿⣿⣿⣿⣿⣿⣿⣿⣿⣿⣿⣿⣯⣽⣽⣿⣿⣿⣿⣿⣿⣿⣿⣿⣿⣿⣿⣿⣿⣿⣿⣿⣿⣿⣿⣿⣿⣿⠀</a:t>
            </a:r>
            <a:br/>
            <a:r>
              <a:t>⣿⣿⣿⣿⣿⣿⣿⣿⣿⣧⡕⢕⢕⢕⢸⣿⡇⢕⢕⢕⢕⢕⢕⢕⢕⢕⣕⣱⣷⣷⣿⣿⣿⣿⣿⣿⣿⣿⣿⣿⣿⣿⣿⣿⣿⣿⣿⣿⣿⣿⣿⣿⣿⣿⣿⣿⣿⡕⢕⢕⢕⢕⢟⢕⣕⡕⢕⢿⡟⢕⢻⣿⣷⢜⣿⢏⢕⢕⢕⢕⢕⢕⠕⠑⠀⠀⠀⠀⠀⠀⠀⠀⠀⠀⠀⠀⢀⢕⢝⢝⢟⢿⣿⣿⣿⣿⣷⣕⡕⢕⢝⢻⣿⣿⣷⣵⣕⢕⢗⢕⢼⢽⢝⣝⣝⣝⡟⢻⢷⢷⢕⢕⢕⢕⢕⢕⢕⢕⢕⢕⢕⢕⢕⢕⢕⢕⢕⢕⢕⢕⢕⢕⢕⢕⢕⢕⢕⢕⢕⢕⢕⢕⢕⢕⢕⢕⢕⢕⢕⢕⢕⢕⢕⢕⢕⢕⢕⢸⣿⣿⣿⣿⣿⣿⣿⣿⣿⣿⣿⣿⣿⣿⣿⣿⣿⣿⣿⣿⣿⡿⢿⢿⢿⣿⣿⣿⣿⣿⣿⣿⣿⣿⣿⣿⣿⣿⣿⣿⣿⣿⣿⣿⣿⣿⣿⣿⣿⣿⣿⣿⣿⣿⣿⣿⣿⣿⣿⣿⣿⣿⠀</a:t>
            </a:r>
            <a:br/>
            <a:r>
              <a:t>⣿⣿⣿⣿⣿⣿⣿⣿⣿⣿⣧⣕⢕⢕⢸⣿⡇⢕⢕⢕⢕⢕⢕⣱⡕⢺⣿⣿⣿⣿⣿⣿⣿⣿⣿⣿⣿⣿⣿⣿⣿⣿⣿⣿⣿⣿⣿⣿⣿⣿⣿⣿⣿⣿⣿⣿⢟⢕⢕⢕⢕⢕⢕⢜⢻⢇⢕⢜⢕⢕⢕⢿⣿⡕⢝⢕⢕⢕⠁⠁⠀⠀⠀⠀⠀⢀⢀⢄⢄⢔⢔⢕⢕⢕⢕⢕⢕⢕⠕⠑⠑⠕⢜⢝⢻⢿⣿⣿⣿⣷⣵⣕⢕⢝⢿⢿⣿⣿⣿⣷⣷⣧⣵⣵⣕⣕⣜⢝⢟⢗⢳⢵⢕⣕⢕⢕⢕⢕⢕⢕⢕⢕⢕⢕⢕⢕⢕⢕⢕⢕⢕⢕⢕⢕⢕⢕⢕⢕⢕⢕⢕⢕⢕⢕⢕⢕⢕⢕⢕⢕⢕⢕⢕⢕⢕⢕⢕⢸⣿⣿⣿⣿⣿⣿⣿⣿⣿⣿⣿⣿⣿⣿⣿⣿⣿⣿⣿⣿⣿⢇⢕⢕⢕⢜⢝⢟⢿⣿⣿⣿⣿⣿⣿⣿⣿⣿⣿⣿⣿⣿⣿⣿⣿⣿⣿⣿⣿⣿⣿⣿⣿⣿⣿⣿⣿⣿⣿⣿⢿⢿⠀</a:t>
            </a:r>
            <a:br/>
            <a:r>
              <a:t>⣿⣿⣿⣿⣿⣿⣿⣿⣿⣿⣿⣿⣇⢕⢜⢕⢕⢕⢕⢕⢕⢕⢕⢕⣱⣵⣿⣿⣿⣿⣿⣿⣿⣿⣿⣿⣿⣿⣿⣿⣿⣿⣿⣿⣿⣿⣿⣿⣟⣻⣯⣽⣿⣿⣿⣿⣷⣷⣷⣧⣕⢕⢕⢕⢕⢕⢕⢕⢕⢕⢕⢜⢟⢕⢕⠑⠕⢕⢕⢕⢕⢔⢕⢕⢕⢕⢕⢕⢕⣱⡷⠇⢕⢕⢗⢕⠕⠑⠀⠀⢀⠀⠄⠁⠑⢕⢝⢝⢻⢿⣿⣿⣷⣷⣕⣕⢜⢝⢟⢿⢿⣿⣿⣿⣿⣿⣿⣿⣿⣷⣷⣵⣵⣕⣝⢕⢕⢗⢕⢕⢕⢕⢕⢕⢕⢕⢕⢕⢕⢕⢕⢕⢕⢕⢕⢕⢕⢕⢕⢕⢕⢕⢕⢕⢕⢕⢕⢕⢕⢕⢕⢕⢕⢕⢕⢕⢕⢸⣿⣿⣿⣿⣿⣿⣿⣿⣿⣿⣿⣿⣿⣿⣿⣿⣿⣿⣿⣿⡟⢕⢕⢕⢕⢕⢕⢕⢕⢝⢻⣿⣿⣿⣿⣿⣿⣿⣿⣿⣿⣿⢿⢿⢿⢿⣿⣿⣿⣿⣿⣿⣿⡟⢝⢕⢕⢕⢕⢕⢕⢕⠀</a:t>
            </a:r>
            <a:br/>
            <a:r>
              <a:t>⣿⣿⣿⣿⣿⣿⣿⣿⣿⣿⣿⣿⡕⢕⢕⢕⢕⢕⢕⢕⢕⢱⣵⣿⣿⣿⣿⣿⣿⣿⣿⣿⡿⢿⣿⣿⣿⣿⣿⣿⣿⣿⣾⣿⣿⣿⣿⣿⣿⣿⣿⣿⣿⣿⣿⣿⣿⣿⣿⡿⢟⢇⢕⢕⢕⢕⠁⠁⢕⢕⢑⢕⢕⢕⢕⢔⢄⢕⢕⢕⢕⢕⢕⣕⣱⣵⣵⣾⢿⢟⢕⢄⢀⠀⠀⠀⠀⠀⢀⢔⢕⢔⢄⢀⢄⢕⢕⢕⢕⢕⢜⢝⢟⢿⢿⣿⣿⣷⣷⣵⣕⣕⣜⢝⢝⢟⢻⢿⣿⣿⣿⣿⣿⣿⣿⣿⣷⣷⣵⣕⡕⢕⢕⢕⢕⢕⢕⢕⢕⢕⢕⢕⢕⢕⢕⢕⢕⢕⢕⢕⢕⢕⢕⢕⢕⣱⣵⣵⣵⣵⣕⣕⡕⢕⢕⢕⢕⢸⣿⣿⣿⣿⢿⢿⢿⢿⣿⣿⣿⣿⣿⣿⣿⣿⣿⣿⣿⣿⢇⢕⢕⢕⢕⢕⢕⢕⢕⠑⠑⠘⣿⣿⣿⣿⣿⣿⣿⣿⣿⡇⢕⢕⢕⢸⣿⣿⣿⣿⣿⣿⣿⡇⢕⢕⢕⢕⢕⢕⢕⣱⠀</a:t>
            </a:r>
            <a:br/>
            <a:r>
              <a:t>⣿⣿⣿⣿⣿⣿⣿⣿⣿⣿⣿⣿⡇⢕⢕⢕⢕⢕⢕⢕⣵⣿⣿⣿⣿⡿⢟⢟⢟⢝⢕⣱⣵⣾⣿⣿⣿⣿⣿⣿⣿⣿⣿⣿⣿⣿⣿⣿⣿⣿⣿⣿⣿⣿⣿⣿⢿⢟⢝⢕⢕⢕⢕⢕⢕⠁⠀⢄⢕⢕⢕⢕⢕⢕⢕⢕⢕⢕⢕⢕⢕⢞⢟⢟⢟⢏⢝⢕⢕⢕⢕⢕⢕⠀⠀⠀⠀⠀⠀⠑⠕⢕⢕⢕⢕⢕⢕⢕⢕⢕⢕⢕⢕⢕⢕⢕⢝⢝⢟⢻⢻⢿⢿⣿⣿⣿⣿⣿⣿⣿⣿⣿⣿⣿⡿⢟⢿⣿⣿⣿⣿⣷⣧⣕⡕⢕⢕⢕⢕⢕⢕⢕⢕⢕⢕⢕⢕⢕⢕⢕⢕⢕⢕⢕⢺⣿⣿⣿⣿⣿⣿⣿⣿⣿⣷⣧⣵⣜⣿⣿⣿⣿⢕⢕⢕⢕⢕⢕⡇⢕⢕⢝⢝⢝⢝⢝⢕⢕⠀⢀⢕⢕⢜⢕⢕⢕⢕⠕⠀⠀⠀⠀⠁⠁⠉⠉⠉⠙⠙⠃⢕⢕⢕⢸⣿⣿⡇⢕⣿⣿⣿⣷⢕⢕⢕⢕⢕⢕⢕⢕⠀</a:t>
            </a:r>
            <a:br/>
            <a:r>
              <a:t>⢿⢿⣿⣿⣿⣿⣿⡿⢟⢏⢟⢻⢇⢕⢕⢕⢕⢕⢕⣼⡿⢿⢟⢟⢕⢕⢕⢕⢕⣵⣾⣿⣿⣿⣿⣿⣿⣿⣿⣿⣿⣿⣿⣿⣿⣿⣿⡿⢿⢿⢟⢟⢝⢝⢕⣕⣕⣵⣵⣵⣷⣷⣷⣷⡇⠀⢔⢕⢕⢕⢕⢕⢕⢕⢕⢕⢕⢕⢕⢕⢕⢕⢕⢕⢕⢕⢕⢕⢕⢕⢕⢕⢕⠀⠀⠀⠀⠀⠀⠀⠀⢕⢕⢕⢕⢕⢕⢕⢕⢕⢕⢕⢕⢕⢕⢕⢕⢕⢕⢕⢕⢕⢕⢕⢕⢝⢝⢝⢟⢿⢿⢿⣿⣿⣿⣧⣕⡕⢝⢟⢿⣿⣷⣮⡕⢕⢕⢕⢕⢕⢕⢕⢕⢕⢕⢕⢕⢕⢕⢕⢕⠕⢕⢕⢕⢕⢝⢟⢿⣿⣿⣿⣿⣿⣿⣿⣿⣿⣿⣿⣿⢿⢕⢕⢕⢕⢕⢕⡇⢕⢕⢕⢕⢕⢕⢕⢕⠁⠀⠕⢕⢕⢕⠁⠁⠁⠀⠀⠀⠀⠀⠀⠀⠀⠀⠀⠀⠀⠀⠀⢕⢕⢕⢸⣿⣿⢕⠀⣿⣿⣿⣿⢕⢕⢕⢕⢕⢕⢕⣕⠀</a:t>
            </a:r>
            <a:br/>
            <a:r>
              <a:t>⣴⣥⣅⣁⣙⢙⠞⠕⠕⢕⢕⢕⢕⢕⢕⢕⢕⢕⢕⢕⢕⢕⢕⢕⢕⢕⢕⢜⢿⢿⢿⢿⢿⢿⢿⢿⢿⢟⢟⢟⢟⢟⢏⢝⢝⢕⢕⣕⣕⣕⣱⣵⣷⣷⣿⣿⣿⣿⣿⣿⣿⣿⣿⣿⡇⢄⢕⢕⣵⣿⣷⣵⣵⡕⢱⢕⣱⣷⢕⢕⢕⢸⡧⢕⢕⢕⢕⢕⢕⢕⢕⢕⠕⠀⠀⠀⠀⠀⠀⠀⠀⢕⢕⢕⢕⢕⢕⢕⢕⢕⢕⢕⢕⢕⢕⢕⢕⢕⢕⢕⢕⢕⢕⢕⢕⢕⢕⢕⢕⢕⢕⢕⢕⢝⢝⢝⢿⣿⣷⣧⣕⡕⢝⢝⢇⢕⢕⢕⢕⢕⢕⢕⢕⢕⢕⢕⢕⢕⢕⢕⢕⢕⢕⠁⢕⢕⢕⢕⢕⢕⢝⢻⣿⣿⣿⣿⣿⣿⣿⣿⣿⣷⣕⢕⢕⢕⢕⢕⡇⡕⡕⢕⢕⢕⢕⢕⠕⠀⠀⠀⠁⠑⠁⠀⠀⠀⠀⠀⠀⠀⠀⠀⠀⠀⠀⠀⠀⠀⠀⠀⢕⢕⢕⢸⣿⣿⣕⡔⣿⣿⣿⣿⢕⢕⢕⢕⢕⢕⢸⣿⠀</a:t>
            </a:r>
            <a:br/>
            <a:r>
              <a:t>⣿⣿⣿⣿⣿⣿⣿⣷⣶⣦⣔⢅⢕⢕⢕⢕⢕⢕⢕⢕⢕⢕⢕⢕⢕⠕⠕⠑⠑⠑⠑⠑⠕⠕⠕⠕⢕⢕⢕⢕⢕⢕⢕⢕⢕⢕⢻⢿⣿⣿⣿⣿⣿⣿⣿⣿⣿⣿⣿⣿⣿⣿⣿⣿⣧⡕⢕⢕⢜⢟⢟⢻⣿⡇⣼⢕⢟⢏⢕⢕⢕⢕⢕⣕⣕⣕⣕⣕⣕⣕⣕⢕⢕⢔⢔⢔⢔⢄⢄⢀⢀⢕⢕⢕⢕⢕⢕⢕⢕⢕⢕⢕⢕⢕⢕⢕⢕⢕⢕⢕⢕⢕⢕⢕⢕⢕⢕⢕⢕⢕⢕⢕⢕⢕⢕⢕⢕⢕⢝⢻⢿⣿⣷⣧⡕⢕⢕⢕⢕⢕⢕⢕⢕⢕⢕⢕⢕⢕⢕⢕⢕⢕⢕⢕⢁⢕⢕⢕⢕⢕⢕⢕⢕⢝⢻⣿⣿⣿⣿⣿⣿⣿⣿⣷⡕⢕⢕⢕⡇⣿⣿⣿⣿⣾⣷⢕⠀⠀⢄⢄⠀⠀⠀⠀⠀⠀⠀⠀⠀⠀⠀⠀⠀⠀⠀⠀⠀⠀⠀⢀⢕⢕⢕⢸⣿⣿⣿⣕⣿⣿⣿⣿⢕⢕⢕⢕⢕⢕⢜⢟⠀</a:t>
            </a:r>
            <a:br/>
            <a:r>
              <a:t>⠉⠙⠛⠛⠛⠛⠛⠛⠛⠛⠋⠑⠑⠑⠑⠑⠑⠘⠛⠓⠑⠑⠑⠁⠀⠀⠀⠀⠀⠀⠀⠀⠀⠀⠀⠀⠀⠀⠀⠀⠀⠁⠑⠑⠑⠑⠑⠑⠙⠛⠛⠛⠛⠛⠛⠛⠛⠛⠛⠛⠛⠛⠛⠛⠛⠓⠑⠑⠑⠑⠑⠑⠘⠑⠛⠑⠑⠑⠑⠓⠛⠛⠛⠛⠛⠛⠛⠛⠛⠛⠛⠛⠃⠑⠑⠑⠑⠑⠑⠑⠑⠑⠑⠑⠑⠑⠑⠑⠑⠑⠑⠓⠓⠚⠓⠓⠓⠓⠑⠑⠑⠑⠑⠑⠑⠑⠑⠑⠑⠑⠑⠑⠑⠑⠑⠑⠃⠑⠑⠑⠑⠘⠛⠛⠛⠃⠑⠑⠑⠑⠑⠑⠑⠑⠑⠑⠑⠑⠑⠑⠑⠑⠑⠑⠑⠀⠁⠑⠑⠑⠑⠑⠑⠑⠑⠘⠛⠛⠛⠛⠛⠛⠛⠛⠃⠑⠑⠑⠓⠛⠛⠛⠛⠛⠛⠑⠀⠀⠑⠑⠐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⢝⢝⢝⢝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⢟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⢝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⣯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⣟⣧⡕⢕⢕⢕⢕⢕⢕⣾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⡷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⣣⢳⡝⣝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⢳⢎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⢀⢕⢕⢕⢕⢕⢕⢕⢕⢕⢕⡕⢕⢕⢕⢕⢕⢕⢕⢳⢵⣕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⢄⢔⢕⢕⢕⢕⢕⢕⢕⢕⢕⢕⢕⢕⢕⢕⢕⢕⢕⢕⢕⢕⢕⢕⣕⡕⢝⢻⣷⣕⢕⢕⢟⣷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⢿⢿⢇⢕⢕⢕⢕⢕⢕⢕⣕⣵⣵⣷⣷⣷⣷⣷⣷⣷⣧⣵⣕⢕⢕⢕⢕⢕⢕⢝⢵⣕⢕⢜⢕⢕⢕⢜⢝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⢀⢄⢕⢕⢕⢕⢕⢕⢕⡱⣷⢿⢿⢟⢟⢿⢿⡿⢏⣟⣟⢿⣿⣿⣿⣷⣧⣕⢕⢕⢕⢕⢕⢝⢷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⢀⢔⣕⡾⢕⢕⢕⢕⢕⢕⢕⣕⣕⣕⣕⣕⣕⣕⣕⣕⢕⢕⢝⢟⢿⣿⢟⢿⣿⣿⣷⣵⡕⢕⢕⢕⢕⢜⢱⣕⢕⢕⢕⢕⢕⢕⢕⢕⢕⢕⢕⢱⣷⡕⢱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⢔⢕⢕⢕⢕⢕⢕⢕⢕⢱⢾⢿⢿⢟⢟⢟⢏⢝⢝⢝⢝⢻⢷⣵⡕⢕⢜⢻⢇⢕⢝⢻⣿⣿⣧⡕⢕⢕⢕⢕⢜⢕⢕⢕⢕⢕⢕⢕⢕⢕⢕⢕⢜⢟⢕⢕⢝⡕⢕⢕⢕⢕⢕⢕⢕⢕⢕⢕⢕⢕⢕⢕⠀⢕⢕⢕⢕⢕⢕⢕⢕⢕⢕⢕⢕⢱⢕⢕⢕⣕⣵⣵⣵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⢔⢕⢕⢕⢕⢕⢕⢕⢕⢕⢕⢕⢕⢕⢕⢕⢕⢕⢕⢕⢕⢕⢕⢕⢕⢕⢕⢕⢕⢕⢕⢕⢕⢜⢟⣿⣷⡕⢕⢕⢕⢕⢕⢕⢕⢕⢕⢕⢕⢕⢕⢕⢕⢕⢕⢕⢕⢕⢕⢕⢕⢕⢕⢕⢕⢕⢕⢕⢕⢕⢕⢕⢕⢄⢅⢕⢕⢕⢕⢕⢕⢕⢕⢕⢜⢕⣱⡵⢞⢟⢝⢝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⢕⢕⢕⢕⢕⢕⢕⢕⢕⣱⣵⣾⣷⣷⣷⣷⣷⣷⣷⣷⣧⣕⣕⢕⢕⢕⢕⢕⢕⢕⢕⢕⢕⢕⢕⢕⢜⢟⢇⢕⢕⢕⢕⢕⢕⢕⢕⢕⢕⢕⢕⢕⢕⢕⢕⣕⡕⢕⢕⢕⢕⢕⢕⢕⢕⢕⢕⢕⢕⢕⢕⢕⢕⢕⢕⢕⢕⢕⢕⢕⣱⢕⢇⢕⢱⢕⢏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⢔⢕⢕⢕⢕⢕⢕⢕⣵⣿⣿⣿⣿⣿⣿⣿⣿⣿⣿⣿⣿⣿⣿⣿⣿⣧⡕⢕⢕⢕⢕⢕⢕⢕⢕⢕⢕⢕⢕⢕⢕⢕⢕⢕⢕⢕⢕⢕⢕⢕⢕⢕⢕⢕⢜⢟⢿⣿⣷⣕⢕⢕⢕⢕⢕⢕⢕⢕⢕⢕⢕⢕⢕⢕⢕⢕⢕⢕⣕⢵⢎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⢕⣷⡕⢕⢕⢕⣱⣿⣿⣿⣿⣿⣿⣿⣿⣿⣿⣿⣿⣿⣿⣿⣿⣿⣿⢟⢕⢕⢕⢕⢕⢕⢕⢕⢕⢕⢕⢕⢕⢕⢕⢕⢕⢕⢕⢕⢕⢕⢕⣕⢕⢕⢕⢕⢕⢕⢕⢹⣿⣿⣇⢕⢕⢕⢕⢕⢕⢕⢕⢕⢕⢕⢕⢕⢕⢕⡵⢎⢕⢕⢕⢕⢕⢕⢕⢕⢕⢕⢕⢕⢕⢕⢕⢕⢕⢕⢕⢕⢕⢕⢕⢕⢕⢕⢕⢕⢕⢕⢕⢕⢕⢕⢕⢕⢕⢕⢕⢕⢕⢕⢕⢕⢕⢕⢕⢕⢕⢕⢕⢕⢕⢕⢕⢕⢕⢕⢕⢕⢕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⢔⣸⣿⡇⢕⢕⣱⣿⣿⣿⣿⣿⣿⣿⣿⣿⣿⣿⡿⢟⢟⢝⢝⢝⢕⢕⢕⢕⢕⢕⢕⢕⢕⢕⢕⢕⢕⢕⢕⢕⢕⢕⢕⢕⢕⢕⢕⢕⢕⢕⣿⣷⡕⢕⢕⢕⢕⢸⣿⣿⣿⣿⣵⡕⢕⢕⢕⢕⢕⢕⢕⢕⢕⢕⡵⢞⢝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⢻⣿⡇⢕⣱⡿⢟⢟⢟⢟⢟⢟⢟⢟⣿⣿⣿⣷⢾⢿⢿⢟⢗⢇⢕⢕⢕⢕⢕⢕⢕⢕⢕⢕⢕⢕⢕⢕⢕⢕⢕⢕⢕⢕⢕⢕⢕⢕⢕⣿⣿⡇⢕⢕⢕⢕⣵⣧⡕⢝⢝⣿⣷⡇⢕⢕⢕⢕⢕⢕⣱⢞⢏⢕⢕⢕⢕⢕⢕⢕⢕⣕⡕⢕⢕⢕⢕⢕⢕⢕⢕⢕⢕⢕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⢀⢕⢕⢻⢇⢕⢜⢕⢕⢕⢕⢕⢕⢕⢕⢕⢕⢕⢕⢕⢕⢕⢕⢕⢕⢕⢕⢕⢕⢕⢕⢕⢕⢕⢕⢕⢕⢕⢕⢕⢕⢕⢕⢕⢕⢕⢕⢱⣕⢕⢕⢻⣿⣷⢕⢕⣱⣿⣿⣿⣿⡕⢕⢝⢕⢝⡇⢕⢕⢕⢕⢜⢕⢕⢕⢕⢕⢕⢕⢕⢕⢕⢕⢕⢝⣷⢧⣕⢕⢕⢕⢕⢕⢕⢕⢕⢕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⣤⣤⣤⣄⣠⣔⣴⣴⣴⣲⣴⡔⢕⣕⢕⢕⢕⢕⢕⢕⢕⢕⢕⢕⢕⢕⢕⢕⢕⢕⣕⣱⣵⣵⣷⣧⣷⢗⢗⢇⢕⢕⢕⢕⢕⢕⢕⢕⢕⢕⢕⢕⢕⢕⢕⢕⢕⢕⢕⢸⣿⣿⡇⢜⣿⣿⡇⢕⣿⣿⣿⣿⣿⡇⢕⢕⢕⢕⢕⢕⢕⢕⢕⢕⢕⢕⢕⢕⢕⢕⢕⣱⣕⢟⢟⢟⢟⢟⢿⣿⣧⡕⢕⢕⢕⢕⢕⢕⢕⢕⢕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⢇⣜⣿⡇⢕⢕⢕⢕⢕⢕⢕⢕⢕⢕⣕⣱⣵⣾⣿⣿⣿⣿⣿⣿⣿⣿⣿⣿⣿⣿⣿⣿⣷⣾⣷⣷⣷⣷⣷⣷⣵⣵⣕⡕⢕⢕⢕⢕⢞⣿⡟⢕⢕⢹⣿⣧⢕⣿⣿⡕⢿⣿⣇⢕⢕⢕⢕⢕⢕⢕⢕⢕⢕⢕⢕⢕⢕⠕⠕⠕⠕⠕⠕⢕⢕⢕⢕⢕⢝⢻⣿⣧⢕⢕⢕⢕⢕⢕⢕⢕⢕⢕⢕⢕⢕⢕⢕⢕⢕⢕⢕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⢇⢕⢗⢵⣵⣵⢕⢜⣿⡇⢕⢕⢕⢕⢕⢕⢕⡵⢱⣿⣿⣿⣿⣿⣿⣿⣿⣿⣿⣿⣿⣿⣿⣿⣿⣿⣿⣿⣿⣿⣿⣿⣿⣿⣿⣿⣿⣿⣿⣿⡇⢕⢕⢕⢕⢏⢕⣵⡕⢕⣿⡇⢕⢿⣿⣇⢸⣿⢟⢕⢕⢕⢕⢕⢕⢕⢕⠕⠑⠑⠁⠀⠀⠀⠀⠀⠀⠀⠀⢕⣵⣷⣵⣕⡕⢕⢕⢟⢿⣧⡕⢕⢕⢕⢕⢕⢕⢕⢕⢕⢕⢕⢕⢕⢕⢕⢕⢕⢕⢕⢕⢕⢕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⢕⢜⢝⢕⢸⡝⢕⢕⢕⢕⢕⢕⢝⢕⣕⣵⣿⣿⣿⣿⣿⣿⣿⣿⣿⣿⣿⣿⣿⣿⣿⣿⣿⣿⣿⣿⣿⣿⣿⣿⣿⣿⣿⣿⣿⢿⢏⢕⢕⢕⢕⢕⢕⢸⢿⢇⢕⢜⢕⢕⢜⣿⣷⢜⢟⢕⢕⢕⢕⢕⠕⠕⠑⠁⠀⠀⠀⠀⠀⠀⠀⠀⠀⠀⠀⠀⢸⣿⣿⣿⣿⣿⣷⣕⢕⢜⢻⣿⣧⡕⢕⢕⢕⢕⢕⢕⢕⢕⢕⢕⢕⢕⢕⢕⢕⢕⢕⢕⢕⢕⢕⢕⢕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⢕⢕⢕⢕⢕⢕⢕⢕⢕⣕⣵⣿⣿⣿⣿⣿⣿⣿⣿⣿⣿⣿⣿⣿⣿⣿⣿⣿⣿⣯⣽⣽⣿⣿⣿⣷⣷⣷⣿⣿⣿⣿⣿⣿⣿⣿⣷⣧⡕⢕⢕⢕⢕⢕⢕⢕⢕⢕⢕⢹⢿⢕⢕⠕⢑⢀⢀⢀⢀⠀⢀⢀⢀⢀⢀⢀⢀⢀⢀⢀⠀⠀⠀⢀⢕⢕⢜⢟⢿⣿⣿⣿⣿⣕⡕⢜⢟⢿⣧⣕⡕⢕⢝⢗⢷⢷⣷⣷⣷⣧⣵⣕⣕⣕⢕⢕⢕⢕⢕⢕⢕⢕⢕⢕⢕⢕⢕⢕⢕⢕⢕⢕⢕⢕⢕⢕⢕⢕⢕⢕⢕⢕⢕⢕⢕⢕⢕⢕⢕⢕⢕⢕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⢕⢕⢕⢕⢕⢕⢕⢕⣾⣿⣿⣿⣿⡿⢿⢟⢏⢝⢕⣕⣵⣾⣿⣿⣿⣿⣿⣿⣿⣿⣿⣿⣿⣿⣿⣿⣿⣿⣿⣿⣿⣿⣿⣿⣿⣿⣿⡿⢇⢕⢕⢕⢕⢕⠁⠕⢕⠕⢕⢕⢕⢕⢄⠀⠕⢕⢕⢕⢕⢕⢕⢕⢕⢕⢕⢕⢕⣕⢕⢱⢷⣣⢕⢕⢕⢕⢕⢕⢕⢝⢻⢿⣿⣿⣿⣧⣕⡕⢜⢻⣿⣷⣧⣕⣕⣕⢕⢇⢸⢽⢝⣝⣝⢟⢷⢵⢕⢕⢕⢕⢕⢕⢕⢕⢕⢕⢕⢕⢕⢕⢕⢕⢕⢕⢕⢕⢕⢕⢕⢕⢕⢕⢕⢕⢕⢕⢕⢕⢕⢕⢕⢕⢕⢕⢕⢕⢕⢕⢕⢕⢱⣷⣷⣿⣿⣿⣿⣇⣕⡝⢕⢔⢔⢔⢔⢔⢇⣿⣿⣿⣿⣿⣿⣿⣿⣿⣿⣿⣿⣿⣿⣿⣿⣿⣿⣿⣿⣿⣿⣿⣿⣿⣿⣿⣿⣿⣿⣿⣿⣿⣿⣿⣿⣿⣿⣿⣿⣿⣿⣿⣿⣿⣿⠀</a:t>
            </a:r>
            <a:br/>
            <a:r>
              <a:t>⣿⣿⣿⣿⣿⣿⣧⣕⢕⢕⢕⢕⢕⢕⠁⠁⠀⢕⢕⢕⢕⢕⢕⢕⣿⡿⢿⢟⢝⢕⢕⢕⢕⣕⣵⣿⣿⣿⣿⣿⣿⣿⣿⣿⣿⣿⣿⣿⣿⣿⣿⣿⣿⣿⣿⣿⣿⣿⡿⢿⢟⢟⢝⢕⢕⢕⢕⢕⢕⢕⠀⠀⢄⢕⢕⢕⢕⢕⢕⢕⢕⢕⢕⢕⢕⢕⢕⢕⣕⣕⣱⣵⣷⡿⢏⢕⢕⢕⢕⢕⢕⢕⠕⢕⢕⢕⢕⢕⢕⢝⢟⢿⣿⣿⣿⣷⣕⡕⢝⢝⢿⢿⣿⣿⣷⣷⣷⣧⣵⣵⣕⣝⢟⢗⢱⢕⡕⢕⢕⢕⢕⢕⢕⢕⢕⢕⢕⢕⢕⢕⢕⢕⢕⢕⢕⢕⢕⢕⢕⢕⢕⢕⢕⢕⢕⢕⢕⢕⢕⢕⢕⢕⢕⢕⢕⢕⢕⢸⣿⣿⣿⣿⡿⢟⣟⣟⡻⢿⢻⢟⣻⣿⣿⣿⣿⣿⣿⣿⣿⣿⣿⣿⢿⢟⢟⢿⣿⣿⣿⣿⣿⣏⣿⢟⢏⢟⢟⢻⣿⣿⣿⣿⣿⣿⣿⣿⣿⣿⣿⣿⣿⣿⣿⣿⣿⣿⣿⣿⣿⣿⠀</a:t>
            </a:r>
            <a:br/>
            <a:r>
              <a:t>⣿⣿⣿⣿⣿⣿⣿⣿⣇⢕⢕⢕⢕⢕⢕⢕⢔⢕⢕⢕⢕⢕⢕⢕⢕⢕⢕⢕⢕⢕⢕⢗⢿⢿⢿⢿⣿⣿⣿⣿⣿⡿⢿⢿⢿⢿⢿⢟⢟⢟⢟⢏⢝⢝⢝⢕⢕⣕⣕⣕⣵⣵⣵⣷⣷⣷⣷⣷⡇⠀⠀⢕⢕⢕⢕⢕⢕⢕⢕⢕⢕⢕⢕⢕⢕⢞⢿⢿⢿⢟⢏⢝⢝⢕⢗⢷⢷⢷⢇⠕⠑⠀⠀⠀⠀⠀⠀⢄⢕⢕⢕⢕⢜⢝⢻⢿⣿⣿⣿⣷⣵⣕⢜⢝⢟⢟⢿⢿⣿⣿⣿⣿⣿⣷⣷⣵⣕⣝⡕⢕⢕⢕⢕⢕⢕⢕⢕⢕⢕⢕⢕⢕⢕⢕⢕⢕⢕⢕⢕⢕⢕⢕⢕⢕⢕⢕⢕⣕⣕⡕⢕⢕⢕⢕⢕⢕⢕⢜⣟⣟⣟⣟⣟⣵⣼⣿⣷⣷⣿⣿⣿⣿⣿⣿⣿⣿⣿⣿⣿⣿⣷⣷⢇⢕⢕⢕⢜⢝⢻⢿⣿⣿⣿⣿⣯⣽⣽⣿⣿⣿⣿⣿⣿⣿⣿⣿⣿⣿⣿⣿⣿⣿⣿⣿⣿⣿⣿⣿⣿⣿⠀</a:t>
            </a:r>
            <a:br/>
            <a:r>
              <a:t>⣿⣿⣿⣿⣿⣿⣿⣿⣿⣧⡕⢕⢕⢕⢕⢕⢕⢕⢕⢕⢕⢕⢱⣕⡕⢕⢕⢕⢕⠕⠑⠑⠑⠑⠑⠑⠕⠕⠕⠕⢕⢕⢕⢕⢕⢕⢕⢕⢕⢕⢱⣷⣷⣷⣿⣿⣿⣿⣿⣿⣿⣿⣿⣿⣿⣿⣿⣿⡇⢄⢔⢕⢱⣷⣷⣵⣕⢕⢕⢕⢕⣱⢕⢕⣕⡕⢕⢕⢕⢕⢕⢕⢕⢕⢕⢕⢔⠀⠀⠀⠀⠀⠀⠀⠐⠀⠁⢝⢷⣧⡕⢕⢕⢕⢕⢕⢕⢝⢝⢟⢿⢿⣿⣿⣷⣷⣷⣵⣵⣜⣝⣿⣿⣿⣿⣿⣿⣿⣿⣿⣷⣧⣕⢕⢕⢕⢕⢕⢕⢕⢕⢕⢕⢕⢕⢕⢕⢕⢕⢕⢕⢕⢕⢕⢕⣵⣿⣿⣿⣿⣿⣿⣿⣷⣷⣵⣵⣸⣿⣿⣿⣿⣿⣿⣿⣿⣿⣿⣿⣿⣿⣿⣿⣿⣿⣿⣿⣿⣿⣿⣿⡿⢕⢕⢕⢕⢕⢕⢕⢕⢝⢻⣿⣿⣿⣿⣿⣿⣿⣿⣿⣿⣿⣿⣿⣿⣿⣿⣿⣿⣿⣿⣿⣿⣿⣿⣿⣿⣿⣿⠀</a:t>
            </a:r>
            <a:br/>
            <a:r>
              <a:t>⣿⣿⣿⣿⣿⣿⣿⣿⣿⣿⣷⣕⡕⢕⢕⢕⢕⢜⢇⢕⢕⢕⢕⢝⢿⣷⣧⡕⢄⢀⢀⠀⠀⠀⠀⠀⠀⠀⠀⠀⠀⠀⠁⠀⠀⠁⠑⢕⢕⢕⢜⢝⢝⢿⢻⢿⢿⣿⣿⣿⣿⣿⣿⣿⣿⣿⣿⣿⣿⡕⢕⢕⢜⢻⢿⢿⣿⣿⢸⡇⢼⡿⢇⢕⢇⢽⢕⢕⢕⢕⢕⢕⢕⢕⢕⢕⠕⠀⠀⠀⠀⠀⠀⠀⠔⢄⢔⢕⢕⢜⢻⢇⢕⢕⢕⢕⢕⢕⢕⢕⢕⢕⢕⢜⢝⢝⢟⢟⢻⢿⣿⣿⣿⣿⣿⣿⣿⣿⡝⢝⢻⢿⣿⣿⣷⡵⣕⢕⢕⢕⢕⢕⢕⢕⢕⢕⢕⢕⢕⢕⢕⢕⢕⢕⢕⢜⢝⢻⢿⣿⣿⣿⣿⣿⣿⣿⣿⣿⣿⣿⣿⣿⣿⣿⣿⣿⣿⣿⣿⣿⣿⣿⣿⣿⣿⣿⣿⣿⣿⣿⣿⢇⢕⢕⢕⢕⢕⢕⢕⢕⠑⢕⢸⣿⣿⣿⣿⣿⣿⣿⣿⣿⣿⣿⣿⣿⣿⣿⣿⣿⣿⣿⣿⣿⣿⣿⣿⣿⢿⢿⠀</a:t>
            </a:r>
            <a:br/>
            <a:r>
              <a:t>⣿⣿⣿⣿⣿⣿⣿⣿⣿⣿⣿⣿⣿⣿⣷⡇⢕⢕⢕⢕⢕⢕⢕⣕⢕⠜⢻⣿⣧⡕⢕⠀⠀⠀⠀⠀⠀⠀⠀⠀⠀⠀⠀⠀⠀⠀⠀⠀⠀⠀⠀⠁⠁⠕⢕⢕⢕⢻⣿⣿⣿⣿⣿⣿⣿⣿⣿⣿⡿⢇⢕⢕⢕⢕⢕⢕⢜⢇⡿⢕⢕⢅⢕⢕⢕⢕⣕⣕⣕⣕⣕⣕⣕⣕⢕⢕⢔⢔⢄⢄⢄⢀⢀⠀⢀⢕⢕⢕⢕⢕⢕⢕⢕⢕⢕⢕⢕⢕⢕⢕⢕⢕⢕⢕⢕⢕⢕⢕⢕⢕⢕⢕⢜⢝⢝⢟⢿⢿⣿⣷⣧⣕⢝⢟⢿⣯⢕⡇⢕⢕⢕⢕⢕⢕⢕⢕⢕⢕⢕⢕⢕⢕⢑⢕⢕⢕⢕⢕⢕⢕⢝⢟⢿⣿⣿⣿⣿⣿⣿⣿⣿⣿⣿⣿⣿⣿⣿⣿⣿⣿⣿⣿⣿⣿⣿⣿⣿⣿⣿⣿⢏⠕⢀⢕⢕⢜⢕⢕⢕⢕⢕⢕⣾⣿⣿⣿⣿⣿⣿⣿⢿⢿⢿⢿⣿⣿⣿⣿⣿⣿⣿⡟⢝⢕⢕⢕⢕⢕⢕⢕⠀</a:t>
            </a:r>
            <a:br/>
            <a:r>
              <a:t>⣿⣿⣿⣿⣿⣿⣿⣿⣿⣿⣿⣿⣿⣿⣿⣿⢕⢕⢕⢕⢕⢕⢕⢿⠁⠀⠑⢜⢏⢕⢕⠀⠀⠀⠀⠀⠀⠀⠀⠀⠀⠀⠀⠀⠀⠀⠀⢀⢀⢀⢀⠀⠀⠀⠕⢕⢕⢕⢕⢝⢟⢟⢟⢟⢝⢝⢕⢕⢕⢕⢕⢕⢕⢕⢕⢕⢕⢝⢕⣕⣵⣵⣷⣿⣿⣿⡿⢿⢿⢿⢟⢟⢟⢟⢇⠕⠕⠑⠑⠑⠑⠑⠑⠑⢕⢕⢕⢕⢕⢕⢕⢕⢕⢕⢕⢕⢕⢕⢕⢕⢕⢕⢕⢕⢕⢕⢕⢕⢕⢕⢕⢕⢕⢕⢕⢕⢕⢕⢕⢝⢻⢿⣿⣷⣵⣜⢝⢕⢕⢕⢕⢕⢕⢕⢕⢕⢕⢕⢕⢕⢕⢔⢕⢕⢁⢕⢕⢕⢕⢕⢕⢕⢕⢜⢝⢻⣿⣿⣿⣿⣿⣿⣿⣿⡼⣿⣿⣿⣿⣿⣿⣿⣿⣿⣿⣿⣿⣿⣿⡟⠁⠀⠕⢕⡕⢕⠁⠁⠁⠑⢕⣼⣿⣿⣿⣿⣿⣿⣿⡇⢕⢕⢕⢸⣿⣿⣿⣿⣿⣿⣿⡇⢕⢕⢕⢕⢕⢕⢕⣱⠀</a:t>
            </a:r>
            <a:br/>
            <a:r>
              <a:t>⣿⣿⣿⣿⣿⣿⣿⣿⣿⣿⣿⣿⣿⣿⣿⣿⢕⢕⢕⢕⢕⢕⢕⢕⠀⠀⠀⠑⠑⠁⠀⠀⠀⠀⠀⠀⠀⠀⠀⠀⠀⢀⢀⠀⠀⠀⠀⢕⢕⢕⢕⢔⠀⠀⠀⠑⢕⢕⢕⢕⢕⢕⢕⢕⢕⢕⣕⣕⣱⣵⣵⣵⣵⣷⣷⣾⡷⢾⢟⢟⢏⢝⢝⣝⢕⢕⢕⢕⢕⢗⢗⢗⢕⢇⠕⠕⠕⢔⢔⢄⢀⠀⠀⢄⢕⢕⢕⢕⢕⢕⢕⢕⢕⢕⣕⣕⣵⣵⣵⣕⡕⢕⢕⢕⢕⢕⢕⢕⢕⢕⢕⢕⢕⢕⢕⢕⢕⢕⢕⢕⢕⢕⢜⢝⢻⢿⣧⣕⡕⢕⢕⢕⢕⢕⢕⢕⢕⢕⢕⢕⢕⢕⢕⢕⢕⢔⠑⠕⢕⢕⢕⢕⢕⢕⢕⢕⢕⢝⢻⢿⣿⣿⣿⣿⣷⢕⢕⢕⡇⢕⢕⢝⢝⢝⢝⢝⢕⢸⡿⠑⠀⠀⠀⠁⠑⠀⠀⠀⠀⠀⠀⠀⠁⠁⠉⠉⠉⠙⠙⠃⢕⢕⢕⢸⣿⣿⡇⢕⣿⣿⣿⣷⢕⢕⢕⢕⢕⢕⢕⢕⠀</a:t>
            </a:r>
            <a:br/>
            <a:r>
              <a:t>⢿⢿⣿⣿⣿⣿⣿⣿⣿⣿⣿⣿⣿⣿⣿⣿⢕⢜⢕⢕⢕⢕⢕⠀⠀⠀⢄⢕⠀⠀⠀⠀⠀⠀⠀⠀⢀⠔⠀⠀⠁⢕⢕⢔⢀⢀⠀⠀⢕⢕⢕⢕⠀⠀⠀⠀⠑⢕⢕⢕⢕⢕⢕⢱⢵⢿⢿⢿⢟⢟⢟⢟⢟⢝⣕⣕⣱⣵⣵⣷⣾⣿⣿⣧⢵⣵⢕⡱⢵⣵⣕⢕⢕⠕⠀⠀⠀⠀⠀⠁⠑⠑⢔⢕⢕⢕⢕⢕⢕⢕⢕⢕⣵⣾⣿⣿⣿⣿⣿⣿⣿⣿⣷⣵⣕⢕⢕⢕⢕⢕⢕⢕⢕⢕⢕⢕⢕⠑⠁⠁⠑⠕⢕⢕⢕⢕⢝⢻⢿⣧⡕⢕⢕⢕⢕⢕⢕⢕⢕⢕⢕⢕⢕⢕⠕⠁⠀⠀⠀⠁⠑⠕⢕⢕⢕⢕⢕⢕⢕⠁⠁⠑⠙⠙⠝⠕⢕⢕⡇⢕⢕⢕⢕⢕⢕⢕⢕⢸⠕⠀⠀⢄⢀⠀⠀⠀⠀⠀⠀⠀⠀⠀⠀⠀⠀⠀⠀⠀⠀⠀⢕⢕⢕⢸⣿⣿⢕⠀⣿⣿⣿⣿⢕⢕⢕⢕⢕⢕⢕⣕⠀</a:t>
            </a:r>
            <a:br/>
            <a:r>
              <a:t>⣴⣥⣅⣁⡘⢑⠏⠏⠝⢟⢹⢟⢿⢿⢿⣿⣇⢕⣱⢕⢕⢕⣵⢀⠀⠀⠁⠁⠀⠀⠀⠀⠀⠀⠀⢄⢕⠀⠀⠀⠀⢕⢕⢕⢕⢕⠀⠀⠀⢕⢕⢕⢕⢀⠀⠀⠀⠀⠑⢕⢕⢕⢕⢕⣕⣱⣵⣵⣷⣷⣷⣾⣿⣿⣿⣿⣿⣿⣿⣿⣿⣿⣿⣿⣿⣵⣼⣽⣿⣿⡿⢿⣷⢵⢄⠀⠀⠀⠀⠀⠀⠀⢕⢕⢕⢕⢕⢕⢕⢕⢕⣾⣿⣿⣿⣿⣿⣿⣿⣿⣿⣿⣿⣿⣿⣿⣷⣵⣕⢕⢕⢕⢕⢕⢕⢕⠑⠀⠀⠀⠀⠀⠀⠁⠀⠁⠕⢕⢕⢏⢻⢕⡕⢕⢕⢕⢕⢕⢕⢕⢕⢕⢕⠀⠀⠀⠀⠀⠀⠀⠀⢄⢕⢕⢕⢕⢕⢕⢀⠀⠀⠀⠀⠀⠀⠀⠑⢕⡇⡕⢕⢕⢕⢕⢕⢕⢕⢕⠀⠀⠀⠕⠕⠀⠀⠀⠀⠀⠀⠀⠀⠀⠀⠀⠀⠀⠀⠀⠀⠀⢕⢕⢕⢸⣿⣿⣕⡔⣿⣿⣿⣿⢕⢕⢕⢕⢕⢕⢸⣿⠀</a:t>
            </a:r>
            <a:br/>
            <a:r>
              <a:t>⣿⣿⣿⣿⣿⣿⣿⣷⣶⣦⣴⣡⣅⡁⢘⠘⠕⠕⢜⢕⢕⢕⣿⡇⠀⠀⢀⠀⠀⠀⠀⠀⠀⢀⢔⠕⠀⠀⠁⠀⠀⢕⢕⢕⠁⠀⠀⠀⠀⢀⠕⢕⢕⢕⢔⠀⠀⠀⠀⠀⠕⢜⣾⣿⣿⣿⣿⣿⣿⣿⣿⣿⣿⣿⣿⢿⢟⢟⢟⢟⢟⢟⢟⢿⢟⢻⢿⢿⢿⢿⢿⣷⣵⣕⢕⢄⠀⠀⠀⠀⠀⢕⢕⢕⢕⢕⢕⢕⢕⣱⣿⣿⣿⣿⣿⣿⣿⣿⣿⣿⣿⣿⣿⣿⣿⣿⣿⣿⣿⣿⣷⣕⢕⢕⢕⢕⠀⠀⠀⠀⠀⠀⠀⠀⠀⠀⠀⠁⢕⢕⢕⢕⢇⢵⡕⢕⢕⢕⢕⢕⢕⢕⢕⢕⢀⠀⠀⠀⠀⢀⢔⢕⢕⢕⢕⢕⢕⢕⡇⠀⠀⢄⢀⠀⠀⠀⠀⠀⠕⢹⣿⣿⣿⣿⣿⣷⢕⠀⠀⠀⠀⠀⠀⠀⠀⠀⠀⠀⠀⠀⠀⠀⠀⠀⠀⠀⠀⠀⠀⢀⢕⢕⢕⢸⣿⣿⣿⣕⣿⣿⣿⣿⢕⢕⢕⢕⢕⢕⢜⢟⠀</a:t>
            </a:r>
            <a:br/>
            <a:r>
              <a:t>⠉⠙⠛⠛⠛⠛⠛⠛⠛⠛⠋⠛⠓⠛⠛⠛⠓⠓⠑⠃⠑⠑⠘⠓⠐⠑⠑⠀⠀⠀⠀⠀⠀⠑⠁⠀⠀⠀⠀⠀⠑⠑⠑⠀⠐⠀⠀⠀⠀⠑⠀⠑⠑⠑⠑⠑⠀⠀⠀⠀⠀⠁⠘⠛⠛⠛⠛⠛⠛⠛⠛⠛⠛⠛⠓⠓⠓⠃⠑⠑⠑⠑⠑⠓⠃⠛⠛⠛⠓⠃⠑⠁⠁⠘⠓⠃⠀⠀⠀⠀⠀⠑⠑⠑⠑⠑⠑⠑⠚⠛⠛⠛⠛⠛⠛⠛⠛⠛⠛⠛⠛⠛⠛⠛⠛⠛⠛⠛⠛⠛⠛⠛⠛⠃⠑⠀⠀⠀⠀⠀⠀⠀⠀⠀⠀⠀⠀⠀⠀⠁⠑⠑⠑⠑⠛⠑⠑⠑⠑⠑⠑⠑⠑⠑⠑⠐⠐⠐⠑⠑⠑⠑⠑⠑⠑⠑⠑⠘⠃⠀⠐⠑⠑⠐⠀⠀⠀⠀⠀⠘⠛⠛⠛⠛⠛⠛⠑⠀⠑⠑⠑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⢿⢟⢝⢝⢝⢝⢝⢕⢝⢝⢕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⢻⢕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⢟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⢝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⣯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⣟⣧⡕⢕⢕⢕⢕⢕⢕⣾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⡷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⣟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⣣⢳⡝⣝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⢳⢎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⣕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⢀⢕⢕⢕⢕⢕⢕⢕⢕⣕⣵⣵⣵⣷⣷⣷⣷⣷⣵⣵⣕⢕⢕⢕⢕⢕⢕⢕⢕⢕⢝⢟⢇⢕⢕⢕⢧⡕⢕⢕⢕⢕⢕⢕⢕⢕⢕⢕⢕⢕⢕⢕⢕⢕⢕⢕⢕⢕⢕⠀⢄⢕⢕⢕⢕⢕⢕⢕⢕⢕⢕⢕⢕⢕⢕⢕⢕⢕⢕⢕⢕⢕⢕⢕⢕⢕⢕⢕⢕⢕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⢄⢕⢕⢕⢕⢕⢕⢕⢕⢱⢗⢟⢟⢟⢟⢻⢿⢽⢽⣟⣻⣿⣿⣿⣿⣷⣕⢕⢕⢕⢕⢕⢕⢣⡕⢕⢕⢕⢕⢜⢕⢕⢕⢕⢕⢕⢕⢕⢕⢕⢕⢕⢕⢕⢕⢕⢕⢕⢕⢕⢕⢕⠀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⡏⢕⢕⢵⡕⢕⢕⢕⢕⢕⣕⣱⣵⣵⣵⣵⣵⣵⣵⣵⣕⣕⢕⢝⢝⢿⣿⣿⣿⣿⣷⣧⡕⢕⢕⢕⢕⢜⢱⡕⢕⢕⢕⢕⢕⢕⢕⢕⢕⢕⢕⢕⢕⢕⢕⢕⢕⢕⢕⢕⢕⢕⢕⢕⢕⠀⢀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⢏⢕⢕⢜⢕⢕⢕⢕⢕⢜⢝⢝⢟⢝⢝⢝⢕⢕⢕⢜⢕⢕⢝⢷⢇⢕⢕⢜⢟⢕⢜⢻⢿⣿⣧⡕⢕⢕⢕⢕⢝⢕⢕⢕⢕⢕⢕⢕⢕⢕⢕⢕⢕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⢇⡕⢕⢕⢕⢕⢕⢕⢕⢕⢕⣕⣕⣕⣕⣕⣕⣕⣕⡕⢕⢕⢕⢕⢕⢕⢕⢕⢕⢕⢕⢕⢕⢜⢟⢿⣷⡕⢕⢕⢕⢕⢕⢕⢕⢕⢕⢕⢕⢕⢕⢕⢕⢕⢿⢇⢜⢱⢕⢕⢕⢕⢕⢕⢕⢕⢕⠀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⣳⢗⢕⢕⢕⢕⢕⢕⣵⣵⣾⣿⣿⣿⣿⣿⣿⣿⣿⣿⣿⣷⣷⣵⣕⢕⢕⢕⢕⢕⢕⢕⢕⢕⢕⢕⢕⢟⢿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⢇⢿⡕⢕⢕⢕⢕⣱⣾⣿⣿⣿⣿⣿⣿⣿⣿⣿⣿⣿⣿⣿⣿⣿⣿⣿⡏⢕⢕⢕⢕⢕⢕⢕⢕⢕⢕⢕⢕⢕⢕⢕⢕⢕⢕⢕⢕⢕⢕⢕⢕⢕⢕⢕⢕⢵⣵⣕⢕⢕⢕⢕⢕⢕⢕⢕⢕⢕⢕⢕⢕⢕⢕⢕⢕⢕⢕⢕⢕⢕⢕⢕⢕⢕⢕⡱⢕⢇⢕⢕⣕⣕⣵⣵⣵⣵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⢕⣾⣇⢕⢕⢕⣾⣿⣿⣿⣿⣿⣿⣿⣿⣿⣿⣿⣿⣿⣿⣿⡿⢿⢟⢟⢇⢕⢕⢕⢕⢕⢕⢕⢕⢕⢕⢕⢕⢕⢕⢕⢕⢕⢕⢕⢕⢕⢕⢕⢕⢕⢕⢕⢕⢕⢝⢿⣿⣧⢕⢕⢕⢕⢕⢕⢕⢕⢕⢕⢕⢕⢕⢕⢕⢕⢕⢕⢕⢕⢕⡱⢕⢎⢕⢕⣱⢵⢞⢟⢟⢏⢝⢝⢝⢝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⢔⢸⣿⣿⢕⢕⣾⣿⢿⢿⢿⢿⢿⢿⢿⣿⣟⣿⣯⣵⣷⣷⣵⣕⡕⢕⢕⢕⢕⢕⢕⢕⢕⢕⢕⢕⢕⢕⢕⢕⢕⢕⢕⢕⢕⢕⢕⢕⢕⢱⣿⣧⢕⢕⢕⢕⢕⢱⣼⣿⣿⣇⢕⢕⢕⢕⢕⢕⢕⢕⢕⢕⢕⢕⢕⢕⢕⢕⣱⢵⢞⢕⢕⢕⢕⢜⢝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⢕⢝⢿⡇⢕⢸⢏⢕⢕⢕⢕⢕⢕⢕⢕⢏⢝⢝⢝⢝⢝⢝⢕⢕⢕⢕⢕⢕⢕⢕⢕⢕⢕⢕⢕⢕⢕⢕⢕⢕⢕⢕⢕⢕⢕⢕⢕⢕⢕⢜⣿⣿⡇⢕⢕⢕⢕⢕⡝⢝⢟⢻⣷⣕⢕⢕⢕⢕⢕⢕⢕⢕⢕⢕⣕⣱⢗⢏⢕⢕⢕⢕⢕⢕⢕⢕⢕⢕⢕⢕⢕⢕⢕⢕⢕⢕⢕⢕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⢔⢕⢕⢜⢕⢕⢕⢕⢕⢕⢕⢕⢕⢕⢕⢕⢕⢕⢕⢕⢕⣕⣕⣕⣕⣕⣕⣕⣕⣕⡕⢕⢕⢕⢕⢕⢕⢕⢕⢕⢕⢕⢕⢕⢕⢕⢕⣵⡕⢕⢕⣿⣿⣇⢕⢕⢱⣾⣿⣿⡕⢕⢜⢿⢻⡕⢕⢕⢕⢕⢕⢕⣱⡵⢞⢏⢕⢕⢕⢕⢕⢕⢕⢕⢕⢕⢕⢕⢕⢕⢕⢕⢕⢕⢕⢕⢕⢕⢕⢕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⢱⣷⡕⢕⢕⢕⢕⢕⢕⢕⢕⢕⢕⢕⣕⣵⣵⣷⣾⣿⣿⣿⣿⣿⣯⣕⣜⣕⣕⣕⣕⣕⣕⣕⢕⢕⢕⢕⢕⢕⢕⢕⢕⢕⢕⢕⢕⢻⣿⣷⡕⢸⣿⣿⢕⢱⣿⣿⣿⣿⣷⢕⢕⢕⢕⢹⢕⢕⢕⢕⢵⢎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⢕⢜⣿⡇⢕⢕⢕⢕⢕⢕⣕⣱⣵⣷⣿⣿⣿⣿⣿⣿⣿⣿⣿⣿⣿⣿⣿⣿⣿⣿⣿⣿⣿⣿⣿⣿⣿⣿⣷⣷⣧⣵⣕⢕⢕⢕⢕⢕⣟⣿⢟⢕⢜⣿⣿⢕⢸⣿⡟⢻⣿⣿⢕⢕⢕⢕⢕⢕⢕⢜⢕⢕⢕⢕⢕⢕⢕⢕⢕⢕⢕⢕⢕⢝⣇⢕⡕⢕⢕⢕⢕⢕⢕⢕⢕⢕⢕⢕⢕⢕⢕⢕⢕⢕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⢕⣇⢇⢕⢕⢕⢕⢕⢕⢜⢝⣱⣼⣿⣿⣿⣿⣿⣿⣿⣿⣿⣿⣿⣿⣿⣿⣿⣿⣿⣿⣿⣿⣿⣿⣿⣿⣿⣿⣿⣿⣿⣿⣷⢕⢕⢕⢕⢾⢕⢕⡕⢕⢻⣿⢕⢸⣿⣿⢜⣿⣿⢕⢕⢕⢕⢕⢕⢕⢕⢕⢕⢕⢕⢕⢕⢕⢕⢕⣵⡵⢿⢿⢿⢵⢟⣿⣇⢕⢕⢕⢕⢕⢕⢕⢕⢕⢕⢕⢕⢕⢕⢕⢕⢕⢕⢕⢕⢕⢕⢕⢕⢕⢕⢕⢕⢕⢕⢕⢕⢕⢕⢕⢕⢕⢕⢕⢕⢕⢕⢕⢕⢕⢕⢕⢕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⢕⢕⢕⢕⢕⢕⢕⢕⢕⣱⣵⣿⣿⣿⣿⣿⣿⣿⣿⣿⣿⣿⣿⣿⣿⣿⣿⢿⢿⣿⣿⣿⣿⢿⢿⢿⢿⢟⢿⣿⣿⣿⣿⢟⢕⢕⢕⢕⢕⢕⢱⢿⢏⢕⢜⢏⢕⢕⣿⣿⢕⣿⢕⢕⢕⢕⢕⢕⢕⢕⢕⢕⢕⠕⠕⠑⠑⠑⠘⠙⠑⠑⠕⢕⢕⢕⢕⢝⢿⣷⡕⢕⢕⢕⢕⢕⢕⢕⢕⢕⢕⢕⢕⢕⢕⢕⢕⢕⢕⢕⢕⢕⢕⢕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⠑⠕⠕⢕⢕⢕⢕⢕⢕⢕⢕⣱⣾⣿⣿⣿⣿⣿⢿⢿⢟⢏⢝⢝⣕⣽⣿⣿⣿⣿⣿⣿⣿⣿⣿⣿⣿⣿⣿⣿⣿⣿⣿⣿⣿⣿⣿⣿⣿⣷⣧⡕⢕⢕⢕⢕⢕⢕⢕⢕⢕⢕⢻⣿⢕⢕⢕⢕⠕⢕⢕⠕⠕⠕⠁⠀⠀⠀⠀⠀⠀⠀⠀⠀⠀⠀⠀⣱⣵⣵⣕⢕⢕⢝⢿⣵⢕⢕⢕⢕⢕⢕⢕⢕⢕⢕⢕⢕⢕⢕⢕⢕⢕⢕⢕⢕⢕⢕⢕⢕⢕⢕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⠀⠀⢕⢕⢕⢕⢕⢕⢕⣼⣿⣿⢿⢟⢏⢕⢕⢕⢕⣱⣵⣾⣿⣿⣿⣿⣿⣿⣿⣿⣿⣿⣿⣿⣿⣿⣿⣿⣿⣿⣿⣿⣿⣿⣿⣿⣿⣿⣿⣿⢷⢇⢇⢕⢕⢕⠕⢕⢕⢕⢕⢜⢝⢕⠑⢁⢀⢀⢀⢀⠀⠀⠀⠀⠀⠀⠀⠀⠀⠀⠀⠀⠀⠀⠀⢔⣿⣿⣿⣿⣿⣷⡕⢕⢝⣷⣕⢕⢕⢕⢕⢕⢕⢕⢕⢕⢕⢕⢕⢕⢕⢕⢕⢕⢕⢕⢕⢕⢕⢕⢕⢕⢕⢕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⣤⣤⣤⣄⣠⣔⣴⣴⣴⣶⣶⣶⣴⣴⡔⢕⢕⢕⢕⢕⢕⢕⢕⢕⢕⢕⢕⢕⢕⢕⢱⢿⣿⣿⣿⣿⣿⣿⣿⣿⣿⣿⣿⣿⣿⣿⣿⣿⣿⣿⣿⣿⣿⢿⢿⢿⢿⢿⢟⢟⢝⢝⢕⢕⢕⢕⢕⢕⠁⠀⢁⢕⢔⢕⢕⢕⢕⢄⢁⢕⢕⢕⢕⢕⢕⢕⢕⢕⢕⢕⢕⢔⢔⢄⢀⠀⠀⢀⢕⢜⢜⢻⢿⣿⣿⣿⣧⡕⢜⢻⣷⣕⢕⢕⢕⢕⢕⢕⢕⢕⢕⢕⢕⢕⢕⢕⢕⢕⢕⢕⢕⢕⢕⢕⢕⢕⢕⢕⢕⢕⢕⢕⢕⢕⢕⢕⢕⢕⢕⢕⢕⢕⢕⢕⢕⢕⢕⢕⢕⢕⢕⢕⢕⢕⢕⢕⢕⢕⢕⢕⢕⠀⠀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⡇⢕⢕⢕⢕⢕⢕⣧⣕⡕⢕⢕⢕⠕⠕⠕⠕⠕⠕⠕⠕⢕⢝⢝⢝⢝⢕⢝⢝⢝⢕⢕⢕⢕⢕⣕⣕⣕⣕⣕⣕⣕⣱⣵⣵⣵⣵⣵⣷⣵⣷⣵⢕⠀⢀⢕⢕⢕⢕⢕⢕⢕⢕⢕⢕⢕⢕⢕⢕⢕⢕⢕⢕⢕⢕⢕⣕⣵⢗⣕⡕⢕⢕⢕⢕⢕⢕⢕⢜⢝⢻⣿⣿⣿⣧⡕⢕⢝⢷⣵⡕⢕⢗⢧⣵⣵⣵⣕⣕⢕⢕⢕⢕⢕⢕⢕⢕⢕⢕⢕⢕⢕⢕⢕⢕⢕⢕⢕⢕⢕⢕⢕⢕⢕⢕⢕⢕⢕⢕⢕⢕⢕⢕⢕⢕⢕⢕⢕⢕⢕⢕⢕⢕⢕⢕⢕⢕⠀⠀⠀⠅⣵⣵⣵⣵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⢕⢕⢗⢧⣵⣵⣽⣽⣝⢕⣜⢕⢕⢕⢕⢕⢕⢹⢿⣷⣕⢄⢀⢀⠀⠀⠀⠀⠀⠀⠀⠀⠀⠁⠁⠑⠁⠁⠑⠕⢕⢕⢕⢟⢿⢿⣿⣿⣿⣿⣿⣿⣿⣿⣿⣿⣿⣿⣿⣿⣿⢕⢀⢕⢕⣱⣵⡕⢕⢕⢕⢕⢕⢕⢕⢕⢕⢵⣵⣵⣷⣷⣷⣿⡿⢟⢕⢺⢿⣿⡗⢕⢕⢕⢕⢕⢕⢕⢕⢕⢝⢟⢿⣿⣿⣷⣕⡕⢝⢿⣷⣵⣕⣜⢝⢝⢟⢟⢟⢟⢷⣧⣕⡕⢕⢕⢕⢕⢕⢕⢕⢕⢕⢕⢕⢕⢕⢕⢕⢕⢕⢕⢕⢕⢕⢕⢕⢕⢕⢕⢕⢕⢕⢕⢕⢕⢕⢕⢕⢕⢕⢕⢕⢕⢕⢕⢕⢕⢀⠀⠉⠉⠙⠙⢝⢟⣿⣿⣿⣿⣿⣿⣿⣿⣿⣿⣿⣿⣿⣿⣿⣿⣿⣿⣿⣿⣿⣿⣿⣿⣿⣿⣿⣿⣿⣿⣿⣿⣿⣿⣿⣿⣿⣿⣿⣿⣿⣿⣿⣷⣷⣷⣷⣷⣷⣷⣷⣷⠀</a:t>
            </a:r>
            <a:br/>
            <a:r>
              <a:t>⣿⣿⣿⣿⣿⣿⣿⣿⡿⢕⢝⢕⢕⢕⢕⢕⢝⢿⣿⣿⡇⢕⢕⢕⢕⢕⢕⢕⡵⠑⠑⢝⢿⣷⡕⠕⠀⠀⠀⠀⠀⠀⠀⠀⠀⠀⠀⠀⠀⠀⠀⠀⠁⠁⠑⠑⠑⠕⢜⢝⢟⢻⣿⣿⣿⣿⣿⣿⣿⣿⣿⣿⣷⢕⢕⢕⢜⢿⣿⣿⣿⣷⢕⡇⢱⣵⡕⢕⢕⢕⢜⢜⢝⢕⢕⢕⣕⡕⢕⢕⢕⢜⢝⢕⢕⢕⢕⢕⢕⢕⢕⢕⢕⢕⢕⢝⢿⣿⣿⣿⣧⣕⡕⢝⢻⢿⣿⣷⣷⣵⣵⣝⣕⢗⢫⢝⡗⢕⡕⢕⢕⢕⢕⢕⢕⢕⢕⢕⢕⢕⢕⢕⢕⢕⢕⢕⢕⢕⢕⢕⢕⢕⢕⢕⢕⢕⢕⢕⢕⢕⢕⢕⢕⢕⢕⢕⢕⢕⢕⢕⢵⣴⣶⣶⣶⣶⣷⣷⣿⣿⣿⣿⣿⣿⣿⣿⣿⣿⣿⣿⣿⣿⣿⣿⣿⣿⣿⣿⣿⣿⣿⣿⣿⣿⣿⣿⣿⣿⣿⣿⣿⣿⣿⣿⣿⣿⣿⣿⣿⣿⣿⣿⣿⣿⣿⣿⣿⣿⣿⣿⠀</a:t>
            </a:r>
            <a:br/>
            <a:r>
              <a:t>⣅⣍⢉⢙⢙⢛⠛⠟⠧⠕⠕⢕⢕⢕⢕⢕⢕⢜⣿⣿⡇⡕⢇⢕⢕⢕⢕⢸⠇⠀⠀⠑⢜⢝⢕⢕⠀⠀⠀⠀⠀⠀⠀⠀⠀⠀⠀⠀⠀⠀⠀⠀⠀⢀⢀⠀⠀⠀⠑⢕⢕⢜⢻⣿⣿⣿⣿⣿⣿⣿⣿⣿⣿⡇⢕⢕⢕⢕⢕⢕⢹⡟⣼⢇⢺⢟⢕⢕⡝⣹⢕⢕⢕⢕⢕⢕⢜⢝⢳⢷⣵⢵⢕⢕⢕⠑⠑⠁⠁⠁⠑⢕⢕⢕⢕⢕⢕⢕⢝⢟⢿⣿⣿⣷⣧⣕⡜⢝⢟⢻⢿⣿⣿⣿⣷⣧⣵⣝⢗⢱⢕⡕⢕⢕⢕⢕⢕⢕⢕⢕⢕⢕⢕⢕⢕⢕⢕⢕⢕⢕⢕⢕⢕⢕⢕⢕⢕⢕⢕⣕⢕⢕⢕⢕⢕⢕⢕⢕⢕⢕⣽⣿⣿⣿⣿⢿⢿⠿⠿⢿⢿⢿⢿⢿⣿⣿⣿⣿⣿⣿⣿⣿⣿⣿⣿⣿⣿⣿⣿⣿⣿⣿⣿⣿⣿⣿⣿⣿⣿⣿⣿⣿⣿⣿⣿⣿⣿⣿⣿⣿⣿⣿⣿⣿⣿⣿⣿⣿⣿⣿⠀</a:t>
            </a:r>
            <a:br/>
            <a:r>
              <a:t>⣿⣿⣿⣿⣿⣷⡕⢇⢑⢐⢔⢔⢄⢄⢅⢅⢁⢁⢘⢙⢕⢕⢕⢕⢕⢕⢕⢕⠀⠀⠀⢀⠁⠁⠁⠀⠀⠀⠀⠀⠀⠀⠀⠀⠀⢀⢐⢅⠀⠀⠀⠀⢕⢕⢕⢕⢄⠀⠀⠑⢕⢕⢕⢜⢝⢟⢟⢟⢟⢟⢟⢝⢏⢕⢕⢕⢕⢕⢕⢕⢕⡼⢏⢕⢑⢔⢕⢜⢕⢜⢕⢕⢕⢕⢕⢕⢕⢕⢕⢕⠁⠁⠁⠁⠀⠀⠀⠀⢀⠀⢀⣔⡕⢕⢕⢕⢕⢕⢕⢕⢕⢕⢝⢝⢻⢿⣿⣿⣷⣷⣵⣵⣜⣝⣿⣿⣿⣿⣿⣷⣧⣵⣕⡕⢕⢕⢕⢕⢕⢕⢕⢕⢕⢕⢕⢕⢕⢕⢕⢕⢕⢕⢕⢕⢕⢕⢕⣷⣿⣿⣿⣿⣿⣷⣷⣵⣵⣕⣳⣷⣿⣿⣿⣿⣇⣕⡝⢕⢔⢔⢔⢔⢔⢇⣿⣿⣿⣿⣿⣿⣿⣿⣿⣿⣿⡏⢕⢜⢝⢟⢿⣿⣿⣿⣿⣿⣿⣿⣿⣿⣿⣿⣿⣿⣿⣿⣿⣿⣿⣿⣿⣿⣿⣿⣿⣿⣿⣿⣿⣿⠀</a:t>
            </a:r>
            <a:br/>
            <a:r>
              <a:t>⣿⣿⣿⣿⣿⣿⣧⣕⢕⢕⢕⢕⢕⢕⢕⠕⠀⢁⢕⡕⢕⢱⢇⢕⢕⢕⢕⠕⠀⠀⠀⢕⢔⠀⠀⠀⠀⠀⠀⠀⠀⢀⢔⠀⠀⠁⢕⢕⢕⢀⢀⠀⠁⢕⢕⢕⢕⠀⠀⠀⠁⢕⢕⢕⢕⢕⢕⢕⢕⢕⢕⢕⡕⣕⣕⣕⣕⣕⣕⣕⣕⣱⣱⣵⣵⣷⣷⣷⣿⣿⣿⣿⣿⣷⣷⣷⣷⣵⡕⢕⢕⢔⢔⢔⢄⢀⠀⠀⠁⠀⠀⢜⢻⢷⣕⢕⢕⢕⢕⢕⢕⢕⢕⢕⢕⢕⢕⢜⢝⢝⢟⢿⢿⣿⣿⣿⣿⣿⣿⣿⣿⢿⢿⣿⣷⣧⣕⡕⢕⢕⢕⢕⢕⢕⢕⢕⢕⢕⢕⢕⢕⢕⢕⢕⢕⢕⢜⢝⢟⢿⢿⣿⣿⣿⣿⣿⣿⣿⣿⣿⣿⣿⡿⢟⣟⣟⡻⢿⢻⢟⣻⣿⣿⣿⣿⣿⣿⣿⣿⣿⣿⣿⢿⢟⡟⢕⢕⢕⢕⢕⢕⢕⢜⢟⢏⢟⢟⢻⣿⣿⣿⣿⣿⣿⣿⣿⣿⣿⣿⣿⣿⣿⣿⣿⣿⣿⣿⣿⣿⣿⠀</a:t>
            </a:r>
            <a:br/>
            <a:r>
              <a:t>⣿⣿⣿⣿⣿⣿⣿⣿⣇⢕⢕⢕⢕⢕⢕⢕⢕⢕⢸⣿⡧⢕⢕⢕⢕⢕⢱⠀⠀⠀⠀⠁⠀⠀⠀⠀⠀⠀⠀⠀⢔⢕⠀⠀⠀⠀⢕⢕⢕⢕⢕⠀⠀⠄⢕⢕⢕⢕⠀⠀⠀⠁⠕⢕⢕⢕⢕⢱⢧⣾⣿⣿⣿⡿⢿⢿⡿⢿⢿⢿⢿⢟⢟⢟⢝⢝⢝⣝⣝⣝⣝⣝⣹⣝⣝⣕⣜⢕⢕⢑⠑⠑⠑⠑⠑⠑⠕⠔⢄⢔⢔⢕⢕⢅⢕⢕⢕⢕⢕⢕⢕⢕⢕⢕⢕⢕⢕⢕⢕⢕⢕⢕⢕⢕⢕⢝⢝⢻⢿⣿⣿⣷⣵⣝⢟⢿⣿⣟⡣⡕⢕⢕⢕⢕⢕⢕⢕⢕⢕⢕⢕⢕⢕⢕⢕⠕⢕⢕⢕⢕⢕⢜⢝⢿⣿⣿⣿⣿⣿⣿⣿⣿⣿⣷⣼⣿⣷⣷⣿⣿⣿⣿⣿⣿⣿⣿⣿⣿⣿⣿⣷⣷⣿⣿⡇⢕⢕⢕⢕⢕⢕⢕⢕⠕⢕⢱⣽⣿⣿⣿⣿⣿⣿⣿⣿⣿⣿⣿⣿⣿⣿⣿⣿⣿⣿⣿⣿⣿⣿⣿⠀</a:t>
            </a:r>
            <a:br/>
            <a:r>
              <a:t>⣿⣿⣿⣿⣿⣿⣿⣿⣿⣧⡕⢕⢕⢕⢕⢕⢕⢕⣸⣿⣷⢕⣿⢕⢕⢕⣾⡔⠀⠀⢀⠀⠀⠀⠀⠀⠀⠀⢄⢕⠑⠀⠀⠀⠀⠀⢕⢕⢕⠁⠀⠀⠀⠀⠁⢕⢕⢕⢕⢀⠀⠀⠀⠁⠕⢕⢕⢕⢕⣕⣕⣱⣵⣵⣵⣵⣵⣵⣵⣷⣷⣷⣷⣾⣿⣿⣿⣕⡕⡕⢕⢕⢕⢕⢕⢕⢜⢝⠕⠕⠕⢔⢄⢄⠀⠀⠀⢔⢕⢕⢕⢕⢕⢕⢕⢕⢕⢕⢕⢕⢕⢕⢕⢕⢕⢕⢕⢕⢕⢕⢕⢕⢕⢕⢕⢕⢕⢕⢕⢕⢝⢝⢻⢿⣿⣧⣜⢝⢫⡹⢵⢕⢕⢕⢕⢕⢕⢕⢕⢕⢕⠕⢑⢅⢕⢕⠕⢕⢕⢕⢕⢕⢕⢕⢕⢜⢟⢿⣿⣿⣿⣿⣿⣿⣿⡞⣿⣿⣿⣿⣿⣿⣿⣿⣿⣿⣿⣿⣿⣿⣿⣿⣿⡏⢕⢁⢕⢕⢕⢕⢕⢕⢕⢕⢕⣸⣿⣿⣿⣿⣿⣿⣿⣿⣿⣿⣿⣿⣿⣿⣿⣿⣿⣿⣿⣿⣿⣿⣿⣿⠀</a:t>
            </a:r>
            <a:br/>
            <a:r>
              <a:t>⣿⣿⣿⣿⣿⣿⣿⣿⣿⣿⣧⣕⡕⢕⢕⢱⣵⣿⣿⣿⣿⡇⢕⢕⢕⢕⢜⡇⢀⠀⠕⠀⠀⠀⠀⠀⠀⠀⠀⠀⠀⠀⠀⠀⠀⠕⢕⠕⠀⢄⠀⠀⠀⠀⠀⠀⢕⢕⢕⢕⢔⢀⠀⠀⠀⠑⢸⣿⣿⣿⣿⣿⣿⣿⣿⣿⣿⣿⣿⣿⣿⣿⣿⣿⣿⣿⣿⣏⢇⣱⣿⣿⣷⣵⣕⡕⢕⠁⠀⠀⠀⠀⠁⠁⠑⠔⢔⢕⢕⢕⢕⢕⢕⢕⢕⢕⣱⣵⣷⣷⣷⣷⣵⣵⣕⢕⢕⢕⢕⢕⢕⢕⢕⢕⢕⢕⢕⢕⢕⢕⢕⢕⢕⢕⢝⢻⢿⣿⣧⣕⡜⢕⢕⢕⢕⢕⢕⢕⢕⢕⢔⢕⢕⢕⢕⢕⢔⢁⠕⢕⢕⢕⢕⢕⢕⢕⢕⢕⢜⢝⢟⢿⣿⣿⣿⣿⢹⣿⣿⣿⣿⣿⣿⣿⣿⣿⣿⣿⣿⣿⣿⣿⡿⠑⠀⢕⢕⢕⢕⠑⠑⠑⠕⢕⣼⣿⣿⣿⣿⣿⣿⣿⣿⣿⣿⣿⣿⣿⣿⣿⣿⣿⣿⣿⣿⣿⣿⣿⢿⢿⠀</a:t>
            </a:r>
            <a:br/>
            <a:r>
              <a:t>⣿⣿⣿⣿⣿⣿⣿⣿⣿⣿⣿⣿⡝⢟⢏⢿⢿⣿⣿⣿⣿⣯⢕⢸⡇⢕⢕⢕⢕⢄⢀⠀⠀⠀⠀⠀⠀⠀⠀⠀⠀⠀⠀⠀⠀⠀⠀⠀⠀⠑⠀⠀⠀⠀⠀⠀⢸⢕⢕⢕⢕⢕⠀⠀⢄⠀⢕⢜⣿⣿⣿⣿⣿⣿⣿⣿⣿⡿⢟⢟⢟⢟⢟⢿⢿⣿⣿⣿⣿⣿⣿⣿⣿⣿⢿⢟⢷⡄⠀⠀⠀⠀⠀⠀⠀⢄⢕⢕⢕⢕⢕⢕⢕⢕⣱⣾⣿⣿⣿⣿⣿⣿⣿⣿⣿⣿⣷⣧⣕⢕⢕⢕⢕⢕⢕⢕⢕⢕⢕⢕⠁⠀⠁⠑⠕⢕⢕⢜⢝⢿⣷⣧⡕⢕⢕⢕⢕⢕⢕⢕⢕⢕⢕⢕⢕⢕⠕⠀⠀⠀⠁⠑⠕⠕⢕⢕⢕⢕⢕⠅⠀⠀⠁⠁⠘⠙⠜⣻⣿⣿⣿⣿⣿⣿⣿⣿⣿⣿⣿⣿⣿⣿⠕⠀⠀⠁⠑⠕⠁⠀⠀⠀⢄⣼⣿⣿⣿⣿⣿⣿⢿⢿⢿⢿⣿⣿⣿⣿⣿⣿⣿⡟⢝⢕⢕⢕⢕⢕⢕⢕⠀</a:t>
            </a:r>
            <a:br/>
            <a:r>
              <a:t>⣿⣿⣿⣿⣿⣿⣿⣿⣿⣿⣿⣿⣧⢕⢕⢕⢕⢕⢕⢝⢝⢕⢕⢕⣕⣱⣵⣵⣷⣕⢕⢀⠀⠀⠀⠀⠀⢀⠀⠀⠀⠀⠀⠀⠀⠀⠀⠀⠀⠀⠀⠀⠀⠀⠀⠀⢜⣕⡕⢕⢏⠁⢀⢕⢕⠀⢕⢱⣹⣿⣿⣿⣿⣿⣿⣿⣿⣿⢷⢗⢕⢕⢕⢕⢕⢕⢕⡕⢜⣝⣝⡟⢟⢻⢷⣧⣕⢕⢄⠀⠀⠀⠀⠀⢀⢕⢕⢕⢕⢕⢕⢕⢕⣱⣿⣿⣿⣿⣿⣿⣿⣿⣿⣿⣿⣿⣿⣿⣿⣷⣧⣕⡕⢕⢕⢕⢕⢕⢕⠁⠀⠀⠀⠀⠀⠁⠁⠁⠁⢕⢜⢝⢽⢣⡕⢕⢕⢕⢕⢕⢕⢕⢕⢕⠑⠁⠀⠀⠀⠀⠀⠀⠀⢄⢕⢕⢕⢕⣕⢀⠀⠀⠀⠀⠀⠀⠀⠘⢻⣿⣿⣿⣿⣿⣿⣿⣿⣿⣿⣿⢿⠇⠀⠀⢀⠀⠀⠀⠀⠀⠀⢀⢱⣿⣿⣿⣿⣿⣿⡇⢕⢕⢕⢸⣿⣿⣿⣿⣿⣿⣿⡇⢕⢕⢕⢕⢕⢕⢕⣱⠀</a:t>
            </a:r>
            <a:br/>
            <a:r>
              <a:t>⣿⣿⣿⣿⣿⣿⣿⣿⣿⣿⣿⡕⢕⢕⢕⢕⢕⢕⢕⢕⢕⢕⢜⢟⢟⢟⢟⢟⢏⢕⢕⢕⢀⠀⠀⠀⠀⠑⢕⠀⠁⠀⠀⠀⠀⠀⠀⢄⢀⠀⠀⠀⠀⠀⠀⢕⢱⣿⡏⢕⠁⢄⢕⢕⠑⢱⣷⣿⣿⣿⣿⣿⣿⣿⡿⢟⢝⢕⢕⣵⣾⣿⡕⢹⣻⣇⢱⡇⣿⣿⣿⣿⣷⡇⠁⠁⠙⢗⢕⠀⠀⠀⠀⢀⢕⢕⢕⢕⢕⢕⢕⢕⣱⣿⣿⣿⣿⣿⣿⣿⣿⣿⣿⣿⣿⣿⣿⣿⣿⣿⣿⣿⣿⣷⣕⡕⢕⢕⠁⠀⠀⠀⠀⠀⠀⠀⠀⠀⠀⠀⠑⢕⢕⢕⢹⡕⢕⢕⢕⢕⢕⢕⢕⢔⢄⠀⠀⠀⠀⠀⠀⢀⢔⢕⢕⢕⢕⢸⣿⡇⠀⠀⢔⢄⠀⠀⠀⠀⠀⠑⢕⢝⢝⢝⢝⢝⢕⢸⣿⠗⠑⠀⠀⠑⢕⢔⠀⠀⠀⠀⠀⠀⠁⠁⠉⠉⠉⠙⠙⠃⢕⢕⢕⢸⣿⣿⡇⢕⣿⣿⣿⣷⢕⢕⢕⢕⢕⢕⢕⢕⠀</a:t>
            </a:r>
            <a:br/>
            <a:r>
              <a:t>⢿⢿⣿⣿⣿⣿⣿⣿⣿⣿⣿⣧⡕⢕⢕⢕⢕⢕⢕⢕⢕⢕⢕⢕⢕⢕⢕⢕⢕⢕⢕⢕⢕⡕⢔⢀⢀⠀⠑⠀⠀⠀⢀⢄⢕⢄⠀⠁⠑⠐⠀⠀⠀⠀⠀⢜⢜⢜⢕⢕⠀⢕⢕⢑⠀⡜⢝⢝⢝⢹⣝⣹⡿⢿⠎⢁⢕⣵⢵⣾⣏⢝⢇⣾⣿⡟⡾⣣⣿⣿⣿⣿⢟⠁⠀⠀⠀⠀⠕⠀⠀⠀⠀⢕⢕⢕⢕⢕⢕⢕⢕⢸⣿⣿⣿⣿⣿⣿⣿⣿⣿⣿⣿⣿⣿⣿⣿⣿⣿⣿⣿⣿⣿⣿⣿⣿⣧⠕⠀⠀⠀⠀⠀⠀⠀⠀⠀⠀⠀⠀⠀⠁⠄⢕⢕⢝⢕⢕⢕⢕⢕⢕⢕⢕⢕⢔⢀⢀⠀⢀⢄⢕⢕⢕⢕⢕⢕⢸⣿⣧⢀⠐⢕⢕⢕⢄⠀⠀⠀⠀⠁⢕⢕⢕⢕⢕⢕⢸⣿⠀⠀⠀⠀⠀⠀⠀⠀⠀⠀⠀⠀⠀⠀⠀⠀⠀⠀⠀⠀⠀⢕⢕⢕⢸⣿⣿⢕⠀⣿⣿⣿⣿⢕⢕⢕⢕⢕⢕⢕⣕⠀</a:t>
            </a:r>
            <a:br/>
            <a:r>
              <a:t>⣴⣥⣅⣁⡘⢑⠏⠏⠝⢟⢹⢿⢇⢕⢕⢕⢕⢕⢕⢕⢕⢕⢕⢕⢕⢕⢕⢕⢕⢕⢕⢕⢕⢻⢿⢷⣵⡕⢔⢔⢄⠀⠕⢕⢕⠕⠀⠀⠀⠀⠀⠀⠀⢕⠕⠁⠀⠀⢕⢁⢀⢑⢑⢀⢔⢇⢕⢕⣵⣕⣕⣕⣕⣵⣵⣾⣿⣿⣿⡿⢟⠗⠟⣹⣵⣷⣿⣿⣿⣿⣿⡟⠁⠀⠀⠀⠀⠀⠀⠀⠀⠀⠀⢕⢕⢕⢕⢕⢕⢕⢕⣿⣿⣿⣿⣿⣿⣿⣿⣿⣿⣿⣿⣿⣿⣿⣿⣿⣿⣿⣿⣿⣿⣿⣿⣿⢏⠀⠀⠀⠀⠀⠀⠀⠀⠀⠀⠀⠐⠄⢀⠀⠀⠁⠑⠑⠁⠕⢕⢕⢕⢕⢕⢕⢕⢕⢕⢕⢕⢕⢕⢕⢕⢕⢕⢕⢕⢸⣿⣿⡇⠀⢕⢕⢕⢕⢕⢄⠀⠀⠀⠑⢕⢕⢕⢕⢕⣸⢏⠀⠀⢄⢔⢀⠀⠀⠀⠀⠀⠀⠀⠀⠀⠀⠀⠀⠀⠀⠀⠀⢕⢕⢕⢸⣿⣿⣕⡔⣿⣿⣿⣿⢕⢕⢕⢕⢕⢕⢸⣿⠀</a:t>
            </a:r>
            <a:br/>
            <a:r>
              <a:t>⣿⣿⣿⣿⣿⣿⣿⣷⣶⣦⣴⣡⢅⣁⢑⠑⠕⢕⢕⢕⢕⢕⢕⢕⢕⢕⢕⢜⢻⢷⣧⣧⣕⣕⡕⢕⢕⢕⢕⢕⢕⢕⢀⠁⠁⠀⠀⠀⠀⠀⠀⠀⠀⢀⢄⢔⢔⢕⢕⣵⣵⢧⢕⢕⢕⣱⣷⣿⣿⣿⣿⣿⣿⣿⣿⣿⣿⠟⠑⠁⠀⠀⠀⣿⣿⣿⣿⣿⣿⣿⡿⠁⠀⠀⠀⠀⠀⠀⠀⠀⠀⠀⠀⢕⢕⢕⢕⢕⢕⢕⣵⣿⣿⣿⣿⣿⣿⣿⣿⣿⣿⣿⣿⣿⣿⣿⣿⣿⣿⣿⣿⣿⣿⣿⣿⡟⠀⠀⠀⠀⠀⠀⠀⠀⠀⠀⠀⠀⠀⠀⠀⠑⠔⢄⢀⠀⠀⠀⠀⠑⢕⢕⢕⢕⢕⢕⢕⢕⢕⢕⢕⢕⢕⢕⢕⢕⢕⢸⣿⣿⣿⡕⢕⢕⢕⢕⢕⢕⢔⢀⠀⠀⢕⢱⣿⣾⣷⢏⠁⠀⠀⠁⠕⠑⠀⠀⠀⠀⠀⠀⠀⠀⠀⠀⠀⠀⠀⠀⠀⢀⢕⢕⢕⢸⣿⣿⣿⣕⣿⣿⣿⣿⢕⢕⢕⢕⢕⢕⢜⢟⠀</a:t>
            </a:r>
            <a:br/>
            <a:r>
              <a:t>⠉⠙⠛⠛⠛⠛⠛⠛⠛⠛⠋⠛⠛⠓⠛⠛⠑⠓⠑⠑⠑⠑⠑⠑⠑⠑⠑⠑⠑⠘⠛⠛⠛⠛⠛⠛⠓⠓⠓⠓⠑⠑⠑⠑⠑⠐⠀⠀⠀⠀⠀⠀⠑⠑⠑⠑⠑⠑⠚⠙⠑⠑⠑⠑⠑⠘⠙⠛⠛⠛⠛⠛⠛⠛⠛⠛⠁⠀⠀⠀⠀⠀⠀⠛⠛⠛⠛⠛⠛⠛⠃⠀⠀⠀⠀⠀⠀⠀⠀⠀⠀⠀⠀⠑⠑⠑⠑⠑⠑⠚⠛⠛⠛⠛⠛⠛⠛⠛⠛⠛⠛⠛⠛⠛⠛⠛⠛⠛⠛⠛⠛⠛⠛⠛⠛⠑⠀⠀⠀⠀⠀⠀⠀⠀⠀⠀⠀⠀⠀⠀⠀⠀⠀⠀⠀⠀⠀⠀⠀⠀⠐⠑⠑⠑⠑⠑⠑⠑⠑⠑⠑⠑⠑⠑⠑⠑⠑⠘⠛⠛⠛⠓⠁⠑⠑⠑⠑⠑⠑⠑⠐⠀⠑⠙⠛⠛⠛⠑⠀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⢕⢝⢝⢕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⢟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⢝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⣯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⢿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⢟⢕⢕⢕⢕⢕⢕⢕⢕⢕⢕⢕⢕⢕⢕⢕⢕⢕⢕⢕⢕⢕⢕⢕⢕⢕⢕⢕⢕⢕⢕⢕⢕⢕⢕⢕⢕⢕⢕⢕⢕⢕⢕⢕⢕⢕⢕⢕⢕⢕⢕⢕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⣕⣕⣕⣕⣕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⣕⣕⣕⣝⣝⣝⣝⣟⣟⣿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⢝⢟⢟⢟⢟⢟⢟⢟⢟⢿⢿⢿⣿⡝⢝⢿⣿⣿⣿⣿⣧⡕⢕⢕⢕⢱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⢾⣷⢟⣻⣟⣧⡕⢕⢕⢕⢕⢕⢕⣾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⣕⣱⣵⣵⣵⣵⣕⣕⣕⣕⡕⢕⢕⢕⢕⢝⢟⢝⢕⢜⢻⢟⢟⢿⣿⣧⡕⢕⢕⢜⢳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⣧⡕⢕⢕⢕⢕⢕⢕⢕⢕⢕⢕⢕⢕⢕⢕⢕⢕⢕⢝⢿⡷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⣱⣷⣿⣿⣿⣿⣿⣿⣿⣿⣿⣿⣿⣿⣷⣧⣕⡕⢕⢕⢕⢕⢕⢕⢕⢕⢕⢟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⣟⣻⠀</a:t>
            </a:r>
            <a:br/>
            <a:r>
              <a:t>⣿⣿⣿⣿⣿⣿⣿⣿⣿⣿⣿⣿⣿⣿⣿⣿⣿⣿⣿⣿⣿⣿⣿⣿⣿⣿⣿⣿⣿⣿⣿⣿⢕⠀⠀⢕⢕⠀⢕⢕⢕⢕⢕⢱⣧⡕⢕⢕⢕⣵⣾⣿⣿⣿⣿⣿⣿⣿⣿⣿⣿⣿⣿⣿⣿⣿⣿⣿⣿⡕⢕⢕⢕⢕⢕⢕⢕⢕⢕⢜⢻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⣷⣕⢕⢕⢕⢕⢕⢕⢕⢕⢕⢕⢕⢕⢕⢕⢕⢕⢕⢜⢱⢫⣣⢳⡝⣝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⢱⣿⣿⢇⢕⢱⣾⣿⣿⣿⣿⣿⣿⣿⣿⣿⣿⣿⣿⣿⣿⣿⢿⢿⢟⢟⢟⢕⢕⢕⢕⢕⢕⢕⢕⢕⢕⢕⢕⢜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⣧⡕⢕⢕⢕⢕⢕⢕⢕⢕⢕⢕⢕⢕⢕⢕⢕⢕⢕⢕⢳⢎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⢸⢿⡿⢕⢱⢟⢝⢕⢕⢕⢕⢕⢝⢝⢟⢿⢿⢿⢿⢿⢿⢿⢷⢵⢕⢕⢕⢕⢕⢕⢕⢕⢕⢕⢕⢕⢕⢕⢕⢕⢕⢕⢕⢕⢕⢕⢕⢕⢕⢕⢕⢕⢕⢕⢕⣕⡕⢕⢕⢕⢕⢕⢕⢕⢕⢕⢕⢕⢕⢕⢕⢕⢕⢕⢕⢕⢕⢕⢕⢕⢕⢕⢕⢕⢕⢕⢕⢕⢕⢕⢕⢕⢕⢕⢕⢕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⢜⢕⢕⢕⢕⢕⢕⢕⢕⢕⢕⢕⢕⢕⢕⢕⢕⢕⢕⢕⢕⢕⢕⢕⢕⢕⢕⢕⢕⢕⢕⢕⢕⢕⢕⢕⢕⢕⢕⢕⢕⢕⢕⢕⢕⢕⢕⣵⣵⢕⢕⢕⢕⢕⢝⢻⣧⡕⢕⢕⢕⢕⢕⢕⢕⢕⢕⢕⢕⢕⢕⢕⢕⢕⢕⢕⢕⢕⢕⢕⢕⢕⢕⢕⢕⢕⢕⢕⢕⢕⢕⢕⢕⢕⢕⢕⢕⢕⢕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⢷⡇⢕⢕⢕⢕⢕⢕⢕⢕⢕⢕⢕⢕⣕⣱⣵⣵⣷⣷⣷⣷⣷⣵⡵⢵⢵⢕⢕⢕⢕⢕⢕⢕⢕⢕⢕⢕⢕⢕⢕⢕⢕⢕⢕⢕⢕⢕⢕⢕⣿⣿⡇⢕⢕⢕⢕⢱⣵⣿⣿⢇⢕⢕⢕⢕⢕⢕⢕⢕⢕⢕⢕⢕⢕⢕⢕⢕⢕⢕⢕⢕⢕⢕⢕⢕⢕⢕⢕⢕⢕⢕⢕⢕⢕⢕⢕⢕⢕⢕⢕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⢀⢕⢱⣿⡇⢕⢕⢕⢕⢕⢕⣕⣱⣵⣷⣿⣿⣿⣿⣿⣿⣿⣿⣿⣿⣿⣿⣿⣿⣧⣵⣵⣵⣕⢕⢕⢕⢕⢕⢕⢕⢕⢕⢕⢕⢕⢕⢕⢱⣕⢕⢕⢕⣿⣿⡇⢕⢕⢕⢕⣕⡜⢝⢻⣷⡕⢕⢕⢕⢕⢕⢕⢕⢕⢕⢕⢕⢕⢕⢕⢕⢕⢕⢕⢕⢕⢕⢕⢕⢕⢕⢕⢕⢕⢕⢕⢕⢕⢕⢕⢕⢕⢕⢕⢕⢕⢕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⢕⢕⡼⢎⢕⢕⢕⢕⢕⢕⢜⣕⣵⣾⣿⣿⣿⣿⣿⣿⣿⣿⣿⣿⣿⣿⣿⣿⣿⣿⣿⣿⣿⣿⣿⣿⣷⣧⣵⣕⡕⢕⢕⢕⢕⢕⢕⢕⢜⣿⣷⣇⢕⣿⣿⡇⢕⢱⣾⣿⣿⣧⢕⢕⢝⢿⡕⢕⢕⢕⢕⢕⢕⢕⢕⢕⢕⢕⢕⢕⢕⢕⢕⢕⢕⢕⣕⢱⢱⢱⢕⢕⢕⢕⢕⢕⢕⢕⢕⢕⢕⢕⢕⢕⢕⢕⢕⢕⢕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⡇⢄⠀⠀⠑⠑⢕⢕⢕⢕⢕⢕⢕⢕⣱⣷⣿⣿⣿⣿⣿⣿⣿⣿⣿⣿⣿⣿⣿⣿⣿⣿⣿⣿⣿⣿⣿⣿⣿⣿⣿⣿⣿⣿⣿⣿⣿⣷⣧⡕⢕⢕⢕⢕⣼⣿⢿⢏⢕⣿⣿⡇⢕⣿⣿⣿⣿⣿⡕⢕⢇⢜⡇⢕⢕⢕⢕⢕⢕⢕⢕⢕⢕⣕⣕⣵⡵⢷⢗⢟⢝⢝⢕⢕⢕⢕⣕⣕⣕⣕⡕⢕⢕⢕⢕⢕⢕⢕⢕⢕⢕⢕⢕⢕⢕⢕⢕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⢄⢕⢕⢕⢕⢕⢕⢕⣵⣾⣿⣿⣿⢿⢿⢟⢟⢏⢝⢝⣜⣱⣼⣿⣿⣿⣿⣿⣿⣿⣿⣿⣿⣿⣿⣿⢿⢿⢿⢿⣿⣿⣿⣿⣿⣿⢕⢕⢕⢕⢸⢏⢕⢕⢕⢻⣿⢇⢸⣿⣧⢿⣿⣿⢕⢕⢕⢕⢕⢕⢕⢕⢕⢕⣕⣵⡷⢾⢟⢝⢕⢕⢕⢕⢕⢕⢕⢕⢝⢝⢝⢝⢟⢟⢿⢿⢿⣷⣧⣕⡕⢕⢕⢕⢕⢕⢕⢕⢕⢕⢕⢕⢕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⢕⢕⢕⢕⢕⢕⢝⢟⢝⢕⢕⢕⢕⣕⣕⣵⣾⣿⣿⣿⣿⣿⣿⣿⣿⣿⣿⣿⣿⣿⣿⣿⣿⣿⣿⣿⣿⣷⣷⣿⣿⣯⣝⢕⢕⢕⢕⢕⢕⢱⣿⡗⢕⢸⢏⢕⢹⣿⡇⢸⣿⡟⢕⢕⢕⢕⢕⢕⢕⢵⢞⢟⢝⢕⢕⢕⢕⢕⢕⢕⢕⢕⢕⢕⢕⢕⢕⢕⢕⢕⢕⢕⢕⢕⢕⢜⢝⢝⢗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⣷⢕⠀⢔⢕⢕⢕⢕⢕⢕⢜⢷⣧⡕⢕⢕⢕⢕⢕⢇⢟⢟⢻⢿⢿⢿⣿⣿⣿⣿⣿⣿⣿⣿⣿⣿⣿⣿⣿⣿⣿⣿⣿⣿⣿⣿⣿⣿⣿⣿⣧⡕⢕⢕⢕⢕⢕⢕⢕⢕⢕⢕⢸⣿⡇⢸⢏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⢀⢕⢕⢕⢕⢕⢕⢕⢕⢜⢻⣿⣧⡕⢅⢁⠀⠁⠁⠁⠑⠑⠑⠕⠜⢝⢕⢜⢝⢝⢝⢟⢟⢟⢟⢟⢟⢿⢿⢿⢿⢿⣿⣿⣿⣿⣿⣿⣿⣟⣕⢕⢕⢕⢕⢕⢕⢕⢕⢕⢸⣿⢇⢕⢕⢕⢕⢕⢕⢕⢕⢕⢕⢕⢕⢕⢕⢕⢕⢕⢕⢕⢕⢕⢕⡕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⢏⠕⢕⢕⢕⢕⢕⢕⢕⡕⠑⠀⠑⢜⢿⡷⢕⢕⠀⠀⠀⠀⠀⠀⠀⠀⠀⠀⠁⠁⠁⠁⠕⢕⢕⢕⢱⣵⣵⣵⣕⣕⣕⣕⢕⢕⢕⢕⢜⢕⢕⢕⢕⢕⢕⢕⠕⠁⢕⢕⢕⢕⢜⢝⠕⠕⠑⠑⠕⠕⠕⢕⢕⠕⠕⠑⠑⠑⠑⠑⠕⠕⢕⢕⢕⡱⢼⡕⣕⢕⢕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⢔⢕⢜⢕⢕⢕⢕⢕⠀⠀⠀⠀⢕⢕⢕⠕⠑⠀⠀⠀⠀⠀⠀⠀⠀⠀⠀⠀⠀⠀⠀⠀⠁⠁⠑⠑⠜⢝⢿⣿⣿⣿⣿⣿⣿⣿⣷⣷⣷⣷⣵⣕⢕⠑⠀⢔⢔⢕⢕⢕⢕⢕⢕⢄⠔⢔⢄⢄⢀⠀⠀⠀⠀⠀⠀⠀⠀⠀⠀⠀⠀⠀⠀⠁⠕⢝⢝⢾⣾⣧⢕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⠁⢕⢕⢕⢕⢕⢕⢕⠀⠀⠀⠀⢀⢀⠀⠀⠀⠀⠀⠀⠀⠀⠀⠀⠀⠀⠀⠀⢐⢄⠀⠀⠀⢄⢄⢄⢀⠀⠀⢕⢝⢟⣿⣿⣿⣿⣿⣿⣿⣿⣿⣿⣿⢕⠀⢕⢕⣕⡕⢕⢕⢕⢕⢕⢕⢔⢕⢕⢕⢕⢕⢕⢔⢄⢄⢀⢀⠀⠀⠀⠀⠀⠀⠀⠀⢄⢕⢕⢕⢝⣿⣧⢕⢕⢕⢕⢕⢕⢕⢕⢕⢕⢕⢕⢕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⢔⢕⡕⢕⢕⢕⢕⠁⠀⠀⠀⠄⢕⠕⠀⠀⠀⠀⠀⠀⠀⠀⢀⢄⠁⠀⠀⢕⢕⢕⢀⠀⠀⢕⢕⢕⢕⢀⠀⠁⢕⢕⢻⣿⣿⣿⣿⣿⣿⣿⣿⣿⡇⢕⢕⢕⢾⣿⣿⣷⣕⢕⢕⢕⢕⢕⢕⢕⢕⢕⢕⢕⢕⢕⢕⢕⢕⢕⢔⢄⢀⠀⠀⠀⢰⣿⣿⣷⣕⢕⢜⢻⣧⡕⢕⢕⢕⢕⢕⢕⢕⢕⢕⢕⢕⢕⢕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⢕⢕⢕⢕⢕⢕⢕⠀⠀⠀⠀⠀⠀⠀⠀⠀⠀⠀⠀⠀⢀⢔⢕⠁⠀⠀⠀⢕⢕⢕⢕⢔⠀⠀⢕⢕⢕⢕⢀⠀⠑⢕⢕⢜⢿⣿⣿⣿⣿⣿⣿⣿⣧⢕⢕⢕⢕⢝⢝⢿⣿⢇⡾⢕⣱⡕⢕⢕⢕⢕⢕⢕⢕⢕⢕⢕⢕⢕⣕⢵⢇⢔⢔⢕⢝⢿⣿⣿⣿⣷⡕⢕⢹⣷⡕⢕⢕⢕⢕⢕⢕⢕⢕⢕⢕⢕⢕⢕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⢕⡏⢕⢕⢱⡇⠀⠀⠀⢄⠀⠀⠀⠀⠀⠀⠀⠀⠐⠑⠁⠀⠁⠀⠀⠀⢕⢕⢕⠑⠁⠀⠀⠀⢕⢕⢕⢕⠀⠀⠁⢕⢕⢕⢕⢕⢕⢝⢝⢝⢟⢻⢕⢕⢕⢕⢕⢕⢜⣣⡾⢕⢻⡿⢇⢕⢕⢗⢷⣷⣿⣷⣷⣷⣾⣿⢟⢕⢕⢕⢕⢕⢕⢕⢕⢜⢿⣿⣿⣿⣇⢕⢹⣷⡕⢕⢕⢕⢕⢕⢕⢕⢕⢕⢕⢕⢕⢕⢕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⢸⢕⢕⢕⢜⡇⢄⠀⠀⠕⠀⠀⠀⠀⠀⠀⠀⠀⠀⠀⠀⠀⠀⠀⠀⠕⢕⠕⠀⢄⠀⠀⠀⠀⠁⢕⢕⢕⢕⠀⠀⠁⠕⢕⢕⢕⢕⣕⣕⣕⣕⢕⢕⢕⢕⢕⢕⢕⢵⢟⢕⢕⢑⢕⢜⢳⢾⡇⢕⢕⢝⢝⢝⢝⢝⣱⣵⡕⢕⢕⢕⢕⢕⢕⢕⢕⢕⢝⢿⣿⣿⣷⡕⢜⢻⣧⢕⢕⢕⢕⢕⢕⢕⢕⢕⢕⢕⢕⢕⢕⢕⢕⢕⢕⢕⢕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⢀⢕⢸⢇⢕⢕⢝⢕⢔⢔⠀⠀⠀⠀⠀⠀⠀⠀⠀⠀⠀⠀⠀⠀⠀⠀⠀⠀⠀⠀⠁⠀⠀⠀⠀⠀⢑⢕⢕⢕⢕⢔⠀⠀⠑⢕⢕⢾⢿⢿⣿⣿⣿⣿⣷⣷⣷⣵⣕⣕⣕⣕⣕⡕⢕⢕⢕⢜⢇⢕⢕⢕⢕⢕⢕⣕⢜⢻⣿⣧⣕⢕⢕⢕⢕⢕⢕⢕⢕⢜⢹⢿⣿⣿⣧⡕⢜⢷⣕⢕⢕⢕⢕⢕⢕⢕⢕⢕⢕⢕⢕⢕⢕⢕⢕⢕⢕⢕⢕⢕⢕⢕⢕⢕⢕⢕⢕⢕⢕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⢀⠀⠀⠀⠀⠀⢔⢔⢔⢕⢕⣱⣵⣵⣷⣷⣾⣧⡕⢕⠀⠀⠀⠀⠀⠀⢔⢄⠀⠀⠀⠀⠀⠀⢀⠀⠀⠀⠀⠀⠀⠀⠀⠀⠔⢱⢕⢕⢕⣕⢕⠁⠀⠀⠁⢱⣵⣵⣵⣼⣽⣿⣿⣿⣿⣿⣿⣿⣿⣿⣿⣿⣿⣿⣿⣷⣷⣧⣕⣕⢕⢕⢧⡕⢜⢕⢕⢜⢻⣿⡕⢕⢕⢕⢕⢕⢕⢕⢕⢕⢕⢹⢿⣿⣿⣧⡜⢟⢿⣧⡕⢕⢕⢱⣕⣕⢕⢕⢕⢕⢕⢕⢕⢕⢕⢕⢕⢕⢕⢕⢕⢕⢕⢕⢕⢕⢕⢕⢕⢕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⢔⢕⢕⢕⢕⢄⢀⠀⠁⠑⠕⢕⢕⢜⢝⢝⢝⢝⢝⢕⢕⢕⠀⠀⠀⠀⠀⠀⠑⢕⠀⠑⠀⠀⢀⢄⠁⠁⠔⢔⢔⢀⠀⠀⠀⠀⢄⡕⢕⢕⡜⠇⠁⢄⢕⠕⢄⣿⣿⣿⣿⣿⣿⣿⣿⣿⣿⣿⣿⣿⣷⣧⣷⣿⣿⣿⣿⣿⣿⣿⣿⣿⣿⣷⣧⣕⢕⢕⢕⢕⢕⢝⢇⢕⢕⢕⢕⢕⢕⢕⢕⢕⢕⢕⢕⢝⢿⣿⣿⣧⣕⡜⢻⣷⣧⣕⡜⢝⢝⢳⢧⣕⢕⢕⢕⢕⢕⢕⢕⢕⢕⢕⢕⢕⢕⢕⢕⢕⢕⢕⢕⢕⢕⢕⢕⢕⢕⢕⢕⢕⢕⢕⢕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⢕⢕⢕⢕⢔⢄⠀⠀⠀⠑⢕⢕⢕⢕⢕⢕⢕⢕⢕⢕⢄⢀⠀⠀⠀⠀⠕⠀⠀⠀⢀⢔⢕⢔⠀⠀⠁⠁⠁⠀⠀⠀⢀⣼⣵⣕⡕⠕⠀⢕⢕⠕⠀⢜⢻⣿⣿⣿⣿⣿⣿⣿⣿⣿⣿⣿⣿⣿⣿⣿⣿⣿⣻⡟⢟⢿⣷⣧⣝⢝⢟⢟⢿⢷⡕⢕⢕⢕⢕⢕⢕⢕⠕⠕⠕⢕⢕⢕⢕⢕⢕⢕⢕⢕⢜⢝⢿⣿⣿⣧⣕⢝⢟⢿⣿⣷⣵⣕⡝⢕⣳⡕⢕⢕⢕⢕⢕⢕⢕⢕⢕⢕⢕⢕⢕⢕⢕⢕⢕⢕⢕⢕⢕⢕⢕⢕⢕⢕⢕⢕⢕⢕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⣤⣤⣤⣄⣠⣔⣴⣴⣴⣶⣶⣶⣴⣴⣢⡕⢕⢕⢕⢕⢕⢕⢔⢄⢔⢕⢕⢕⢕⢕⢣⣕⣕⢕⢕⢜⢇⢕⢔⢄⢀⠀⠀⠀⠀⢕⢕⢕⢕⢔⠀⠀⠀⠀⠀⠀⢀⢁⢕⢸⢝⢕⢕⠀⢕⢕⢕⠁⢔⣜⣿⣿⣿⣿⣿⣿⣿⣿⣿⢿⢿⢿⣿⣿⣿⣿⣿⣿⣿⣵⢕⢕⢕⢜⢝⢟⢷⣵⡕⢕⠕⢕⢕⢕⢕⢕⠁⠀⠀⠐⠔⠀⠁⢕⢕⢕⢕⢕⢕⢕⢕⢕⢕⢜⢝⢿⢿⣿⣷⣧⣜⡝⢟⢿⣿⣷⣧⣕⢇⢇⡕⢕⢕⢕⢕⢕⢕⢕⢕⢕⢕⢕⢕⢕⢕⢕⢕⢕⢕⢕⢕⢕⢕⢕⢕⣱⣵⣧⣵⣵⣕⡄⢀⢀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⡕⢕⢕⢕⢕⢕⢕⢕⢕⢕⢕⢕⢕⢕⢜⢿⣷⣷⣕⡕⢕⢕⢕⢕⢕⢔⢀⠀⠑⠕⠑⠁⠁⠀⠀⠀⠀⠄⢔⠕⠁⠁⠁⠑⠕⠑⢀⢕⢕⢁⢰⣿⣿⣿⣿⣿⣿⣿⣿⣿⣿⣿⣷⣧⢕⢕⢜⢻⣿⣿⣿⣹⣿⣟⣿⣷⣕⢕⢕⢕⢕⢝⢕⢔⢀⠁⠑⠕⢕⢔⢀⠀⢄⠀⠄⣕⡕⢕⢕⢕⢕⢕⢕⢕⢕⢕⢕⢕⢕⢕⢜⢝⢟⢿⣿⣷⣷⣮⣽⣿⣿⣿⣷⣵⡕⢕⢕⢕⢕⢕⢕⢕⢕⢕⢕⢕⢕⢕⢕⢕⢕⢕⢕⢕⢕⢕⢕⢾⣿⣿⣿⣿⣿⣿⣿⣿⣿⣷⣷⣵⣕⡱⣵⣵⣵⣵⣵⣵⣵⣵⣿⣿⣿⣿⣿⣿⣇⢀⢀⢀⢀⢁⣱⣾⣿⣿⣿⣷⣷⣵⣵⡄⢀⢀⢀⢀⢀⣕⣕⣕⣕⣕⡕⢱⢕⢕⢕⢕⢕⢕⢕⢕⢕⢕⢕⢕⠀</a:t>
            </a:r>
            <a:br/>
            <a:r>
              <a:t>⣿⣿⣿⣿⣿⣿⣿⣿⣿⣿⣿⢧⢕⢕⢗⢧⣵⣵⣽⣽⣝⣝⣟⣟⣟⡗⢇⢕⢕⢕⢕⢕⢕⢕⢕⢕⢕⢕⢕⢜⢝⢻⣿⣷⣵⡕⡕⡕⢕⢕⢕⢔⢀⠀⠀⠀⠀⠀⠀⠀⠀⠀⢀⢄⢄⢔⣔⣴⣵⣵⣵⣵⣵⣕⢕⢜⢝⢝⢟⢻⢟⢟⢏⢝⢝⢕⢕⣕⣕⡕⢕⢕⢜⢝⢿⣿⣿⣿⣿⣿⣿⣷⡕⢕⢕⠑⠁⠑⠕⢕⢄⠀⠀⠑⠕⢔⢕⢀⢀⢜⢟⢷⢕⢕⢕⢕⢕⢕⢕⢕⢕⢕⢕⢕⢕⢕⢕⢕⢕⢝⢝⢻⢿⣿⣿⣿⣿⣿⣿⣷⣧⣕⢕⢕⢕⢕⢕⢕⢕⢕⢕⢕⢕⢕⢕⢕⢕⢕⢕⢕⢕⢕⢕⢕⢝⢝⢟⢿⣿⣿⣿⣿⣿⣿⣿⣿⣿⣿⣿⣿⣿⣿⣿⣿⣿⣿⣿⣿⣿⣿⣿⣿⣿⣿⣿⣿⣿⣿⣿⣿⣿⣿⣿⢿⣿⣿⣿⣿⣿⣿⣿⣿⣿⣿⣿⣿⣿⣿⣿⣿⣿⣷⣷⣷⣷⣷⣷⣷⣷⣷⠀</a:t>
            </a:r>
            <a:br/>
            <a:r>
              <a:t>⣿⣿⣿⣿⣿⣿⣿⣿⡿⢕⢝⢕⢕⢕⢕⢕⢝⢿⣿⣿⣿⣿⣿⣿⣿⣿⣿⣷⣧⡕⢕⢕⢕⢕⢕⢕⢕⢕⢕⢕⢱⣕⢜⢹⣿⣿⣿⣷⢕⢕⢕⢕⢕⢕⢀⠀⠀⠀⠀⠀⢔⢕⢕⢕⢕⢝⢟⣿⣿⣿⣿⣟⢝⢕⢱⢗⢳⣷⣷⣿⣿⣿⢗⠑⢕⣕⢜⢿⣿⣧⢕⢳⡕⢕⢕⢹⣻⣿⣿⣿⡟⢿⣷⡕⠑⠀⠀⠀⠀⠁⠕⢔⠀⢄⢕⢕⢕⢕⢕⢕⢕⢕⢕⢕⣕⣕⣕⣕⣕⡕⢕⢕⢕⢕⢕⢕⢕⢕⢕⢕⢕⢕⢕⢜⢝⢻⢿⣿⣿⣕⡝⢻⣿⣧⣕⢕⢕⢕⢕⢕⢕⢕⢕⢕⢕⢕⢕⢕⢕⢕⢕⢕⢕⢕⢕⢕⢕⢕⢕⢝⢟⢿⣿⣿⣿⣿⣿⣿⣿⣹⣿⣿⣿⣿⣿⣿⣿⣿⣿⣿⣿⣿⣿⣿⣿⣿⣿⣿⣿⣿⣿⣿⢕⢕⢕⢜⢝⢻⣿⣿⣿⣿⣿⣿⣿⣿⣿⣿⣿⣿⣿⣿⣿⣿⣿⣿⣿⣿⣿⣿⠀</a:t>
            </a:r>
            <a:br/>
            <a:r>
              <a:t>⣅⣍⢉⢙⢙⢛⠛⠟⠧⠕⠕⢕⢕⢕⢕⢕⢕⢜⢿⣿⣿⣿⣿⣿⣿⣿⣿⣿⣿⣿⣷⣵⣕⢕⢕⢕⢕⢕⢕⢕⢕⢹⣷⣧⣕⢝⢻⢟⣇⢕⢕⢕⢕⢕⢕⠀⠀⠀⠀⠀⠁⠑⢕⢕⢕⢕⢱⢟⢟⢟⣝⢕⢕⢕⣱⣷⡿⢿⢿⢟⢟⢑⢀⣰⣿⣿⣿⣇⢜⡿⣸⣧⡗⢱⡇⣾⣿⣿⣿⣿⣧⡕⢝⢇⠀⠀⠀⠀⠀⠀⠀⠁⢕⢕⢕⢕⢕⢕⢕⢕⢕⢱⣵⣿⣿⣿⣿⣿⣿⣿⣿⣷⣵⣕⢕⢕⢕⢕⢕⢕⢕⢕⢕⢕⢕⢕⢕⠜⢝⢿⣷⣷⣜⡝⢿⣵⣇⢕⢕⢕⢕⢕⢕⢕⢕⢕⠕⢅⢔⢕⢅⠕⢕⢕⢕⢕⢕⢕⢕⢕⢕⢕⢜⢝⢻⢿⣿⣿⣿⣧⢻⢿⢿⢿⣿⣿⣿⣿⣿⣿⣿⣿⣿⣿⣿⣿⣿⣿⣿⣿⣿⢇⢕⢕⢕⢕⢕⢕⢕⢝⢿⣿⣿⣿⣿⣿⣿⣿⣿⣿⣿⣿⣿⣿⣿⣿⣿⣿⣿⣿⠀</a:t>
            </a:r>
            <a:br/>
            <a:r>
              <a:t>⣿⣿⣿⣿⣿⣷⡕⢇⢑⢐⢔⢔⢄⢄⢅⢅⢁⢁⢘⢛⠛⠟⠻⠿⠿⢿⣿⣿⣿⣿⣿⣿⣿⣿⣷⢕⣣⣧⣵⣵⣵⣕⡝⢿⣿⣿⣷⣕⣕⢝⢕⢕⢕⢕⢕⠀⠀⠀⠀⠀⠀⠀⠕⠕⢕⢕⢕⢳⢿⢿⢟⣕⣵⣾⣿⣿⣵⣷⣷⣷⣷⣾⣿⣿⣿⣿⣿⣿⣕⣵⣿⡿⣱⡿⣳⣿⣿⣿⣿⣟⢿⣯⡕⢕⠀⠀⠀⠀⠀⠀⠀⢄⢕⢕⢕⢕⢕⢕⢕⢕⣱⣿⣿⣿⣿⣿⣿⣿⣿⣿⣿⣿⣿⣿⣷⣧⡕⢕⢕⢕⢕⢕⢕⢕⢕⠕⠀⠀⠀⠁⠜⢟⢿⣿⣧⣕⢕⢣⣕⡕⢕⢕⢕⢕⢕⢔⢕⢕⢕⢕⢕⢕⠁⠑⠑⠕⢕⢕⢕⢕⢕⢕⢕⠑⠀⠀⠁⠈⠙⠝⠔⢔⢔⢕⣿⣿⣿⣿⣿⣿⣿⣿⣿⣿⣿⣿⣿⣿⣿⣿⡟⢕⢕⢕⢕⢕⢕⢕⢕⢕⢕⢜⣿⣿⣿⣿⣿⣿⣿⣿⣿⣿⣿⣿⣿⣿⣿⣿⣿⣿⠀</a:t>
            </a:r>
            <a:br/>
            <a:r>
              <a:t>⣿⣿⣿⣿⣿⣿⣧⣕⢕⢕⢕⢕⢕⢕⢕⠕⠀⢀⢕⣵⣷⣷⣱⣔⣴⣔⣔⣄⢅⢅⢉⢉⢙⢛⢻⢕⡿⠿⠿⢿⢿⣿⣷⣇⢜⢻⣿⣿⣿⣿⣷⣵⣕⡕⢕⢄⢄⢄⢄⢔⢄⢄⢄⢄⢄⠁⢕⢕⢕⢕⢞⢿⣿⣿⣿⣿⣿⣿⣿⣿⣿⣿⣿⣿⣿⣿⣿⣿⢿⠟⢟⢝⣱⣷⣿⣿⣿⣿⣿⢿⠑⠝⡏⢕⠀⠀⠀⠀⠀⠀⢄⢕⢕⢕⢕⢕⢕⢕⢕⣼⣿⣿⣿⣿⣿⣿⣿⣿⣿⣿⣿⣿⣿⣿⣿⣿⣿⣷⣧⣕⢕⢕⢕⢕⢕⠀⠀⠀⠀⠀⠀⠀⠑⠙⢻⣿⣟⣧⡜⢕⢕⢕⢕⢕⢕⢕⢕⢕⢕⢕⠑⠀⠀⠀⠀⠀⠀⠀⢅⣱⣵⣕⢕⠀⠀⢀⠀⠀⠀⠀⠀⠜⢻⣿⣿⣿⣿⣿⣿⣿⣿⣿⢿⢿⣿⣿⣿⣿⣿⢏⠕⢁⢕⢕⢕⢕⢕⢕⢕⢕⢕⣵⣿⣿⣿⣿⣿⣿⣿⣿⣿⣿⣿⣿⣿⣿⣿⣿⣿⣿⠀</a:t>
            </a:r>
            <a:br/>
            <a:r>
              <a:t>⣿⣿⣿⣿⣿⣿⣿⣿⣇⢕⢕⢕⢕⢕⢕⢕⢕⢕⢜⣿⣿⣿⣿⣿⣿⣿⣿⣿⣿⣿⣿⣿⣷⣧⢸⢕⡇⢰⣰⣔⣔⣄⡄⣅⢁⢑⢕⢝⢻⣿⣿⣿⣿⣇⢕⢕⢕⢕⢕⢕⢕⢕⢕⢕⢕⢕⢕⡵⢕⢕⢕⢕⢜⢻⣿⣿⣿⣿⣿⣿⣿⣿⡿⢟⢕⢜⠑⠀⠀⢰⣵⣿⣿⣿⣿⣿⣿⣿⡞⠁⠀⠀⢕⠑⠀⠀⠀⠀⠀⢔⢕⢕⢕⢕⢕⢕⢕⢕⣾⣿⣿⣿⣿⣿⣿⣿⣿⣿⣿⣿⣿⣿⣿⣿⣿⣿⣿⣿⣿⣿⣷⣧⡕⢕⠀⠀⠀⠀⠀⠀⠀⠀⠀⠀⠀⠁⠝⢹⢿⣧⡕⢕⢕⢕⢕⢕⢕⠕⠑⠀⠀⠀⠀⠀⠀⠀⠀⢄⣜⣟⣟⣟⣇⢔⠀⢕⢕⢄⠀⠀⠀⠀⠑⢹⣿⣿⣿⣿⣿⣿⣷⣷⣿⣿⣿⣿⣿⣿⡟⠁⠀⠕⢕⡕⢕⠀⠁⠁⠑⢕⣼⣿⣿⣿⣿⣿⣿⣿⣿⣿⣿⣿⣿⣿⣿⣿⣿⣿⣿⣿⠀</a:t>
            </a:r>
            <a:br/>
            <a:r>
              <a:t>⣿⣿⣿⣿⣿⣿⣿⣿⣿⣧⡕⢕⢕⢕⢕⢕⢕⢕⣼⣿⣿⣿⣿⣿⣿⣿⣿⣿⣿⣿⣿⣿⣿⣿⢸⢕⡇⢿⣿⣿⣿⣿⣿⣿⣿⣿⣷⣷⣧⣵⣽⣝⡝⢕⢕⠕⢕⢕⢕⢕⢕⢕⢕⢕⢕⢕⢱⣿⢕⢕⢕⢕⢕⢕⢻⣿⣿⢿⠟⠋⠙⠙⠁⠁⢗⠁⠀⠀⠀⢸⣿⣿⣿⣿⣿⣿⣿⡟⠁⠀⠀⠀⢕⠀⠀⠀⠀⠀⠀⢕⢕⢕⢕⢕⢕⢕⢕⢱⣿⣿⣿⣿⣿⣿⣿⣿⣿⣿⣿⣿⣿⣿⣿⣿⣿⣿⣿⣿⣿⣿⣿⣿⡟⠀⠀⠀⠀⠀⠀⠀⠀⠀⠀⠀⠀⠀⠀⠑⢘⢳⢗⣧⢕⢕⢕⢕⢕⢄⠀⠀⠀⠀⠀⠀⠀⢀⢔⢸⣿⣿⣿⣿⣿⣧⠀⠑⢕⢕⢕⢄⠀⠀⠀⠁⢹⣿⣿⣿⣿⣿⣿⣿⣿⣿⣿⣿⣿⡟⠁⠀⠀⠀⠁⠁⠀⠀⠀⠀⢔⣾⣿⣿⣿⣿⣿⣿⣿⣿⣿⣿⣿⣿⣿⣿⣿⣿⣿⣿⣿⣿⠀</a:t>
            </a:r>
            <a:br/>
            <a:r>
              <a:t>⣿⣿⣿⣿⣿⣿⣿⣿⣿⣿⣷⣕⡕⢕⢕⢱⣱⣿⣿⣿⣿⣿⣿⣿⣿⣿⣿⣿⣿⣿⣿⣿⣿⣿⢸⢕⡇⣿⣿⣿⣿⣿⣿⣿⣿⣿⣿⣿⣿⣿⣿⣿⡇⢕⢕⢔⢔⢕⢕⢕⢕⢕⢕⢕⢕⢕⢸⣿⢕⢕⢕⢕⢕⢕⢜⠙⠁⠀⠀⠀⠀⠀⠀⠀⠁⠀⠀⠀⠀⢸⣿⣿⣿⣿⣿⣿⡟⠁⠀⠀⠀⠀⠁⠀⠀⠀⠀⠀⠀⢕⢕⢕⢕⢕⢕⢕⣱⣿⣿⣿⣿⣿⣿⣿⣿⣿⣿⣿⣿⣿⣿⣿⣿⣿⣿⣿⣿⣿⣿⣿⣿⡿⠁⠀⠀⠀⠀⠀⠀⠀⠀⠀⠀⠀⠀⠀⠄⠀⠀⠑⢕⢜⢏⢷⡕⢕⢕⢕⢕⢄⠀⠀⠀⢀⢔⢕⢕⢸⣿⣿⣿⣿⣿⣿⡕⢄⢕⢕⢕⢕⢕⢀⠀⠀⠀⢸⣿⣿⣿⣿⣿⣿⣿⣿⣿⣿⡟⠁⠀⢄⢄⠀⠀⠀⠀⠀⠀⢄⣼⣿⣿⣿⣿⣿⣿⣿⣿⣿⣿⣿⣿⣿⣿⣿⣿⣿⣿⣿⢿⢿⠀</a:t>
            </a:r>
            <a:br/>
            <a:r>
              <a:t>⣿⣿⣿⣿⣿⣿⣿⣿⣿⣿⣿⣿⣿⣿⣿⣿⣿⣿⣿⣿⣿⣿⣿⣿⣿⣿⣿⣿⣿⣿⣿⣿⣿⣿⢸⢕⡇⣿⣿⣿⣿⣿⣿⣿⣿⣿⣿⣿⣿⣿⣿⣿⣿⣷⡕⢕⢕⢕⢕⢕⢕⢕⢇⢕⢕⢕⣿⣿⡕⢕⢕⢕⢕⢕⢕⠀⠀⠀⠀⠀⠀⠀⠀⠀⠀⠀⠀⠀⠀⢸⣿⣿⣿⣿⣿⡿⠁⠀⠀⠀⠀⠀⠀⠀⠀⠀⠀⠀⠀⢕⢕⢕⢕⢕⢱⣾⣿⣿⣿⣿⣿⣿⣿⣿⣿⣿⣿⣿⣿⣿⣿⣿⣿⣿⣿⣿⣿⣿⣿⣿⡿⠑⠀⠀⠀⠀⠀⠀⠀⠀⠀⠀⠀⠀⠀⠀⠀⠁⠐⠄⠀⠀⠁⠕⢜⢕⢕⢕⢕⢕⢕⢔⢕⢕⢕⢕⢕⢸⣿⣿⣿⣿⣿⣿⣷⢕⢕⢕⢕⢕⢕⢕⢀⠀⠀⠀⢹⣿⣿⣿⣿⣿⣿⣿⣿⡟⠑⠀⠀⠑⠕⠕⠀⠀⠀⠀⢄⣾⣿⣿⢿⢿⢿⢿⣿⣿⣿⣿⣿⣿⣿⡟⢝⢕⢕⢕⢕⢕⢕⢕⠀</a:t>
            </a:r>
            <a:br/>
            <a:r>
              <a:t>⣿⣿⣿⣿⣿⣿⣿⣿⣿⣿⣿⣿⣿⣿⣿⣿⣿⣿⣿⣿⣿⣿⣿⣿⣿⣿⣿⣿⣿⣿⣿⣿⣿⣿⢸⢕⡇⣿⣿⣿⣿⣿⣿⣿⣿⣿⣿⣿⣿⣿⣿⣿⣿⣿⣿⡕⢕⢕⢕⢕⢕⢱⢕⢕⢕⢕⣿⣿⣧⢕⢕⢕⢕⢕⢕⢔⠀⠀⠀⠀⠀⠀⠀⠀⠀⠀⠀⠀⠀⢜⣿⣿⣿⣿⡿⠑⠀⠀⠀⠀⠀⠀⠀⠀⠀⠀⠀⠀⠀⢕⢕⢕⢕⣱⣿⣿⣿⣿⣿⣿⣿⣿⣿⣿⣿⣿⣿⣿⣿⣿⣿⣿⣿⣿⣿⣿⣿⣿⣿⡿⠑⠀⠀⠀⠀⠀⠀⠀⠀⠀⠀⠀⠀⠀⠀⠀⠀⠀⠀⠀⠀⠀⠀⠀⠀⠑⢕⢕⢕⢕⢕⢕⢕⢕⢕⢕⢕⢸⣿⣿⣿⣿⢿⢿⢿⢇⠑⢕⢕⢕⢕⢕⢕⠀⠀⠀⢸⣿⣿⣿⡿⢿⢿⠿⠟⠑⠀⠀⠀⠀⠀⠀⠀⠀⠀⢄⣼⣿⣿⡇⢕⢕⢕⢸⣿⣿⣿⣿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⣿⣗⢕⢕⢕⢕⡇⢕⢕⢕⢕⣿⢻⣿⡇⢕⢕⢕⢕⣱⢕⢔⠀⠀⠀⠀⠀⠀⠀⠀⠀⠀⠀⠀⢕⣿⣿⣿⡿⠑⠀⠀⠀⠀⠀⠀⠀⠀⠀⠀⠀⠀⠀⠀⢕⢕⢕⣾⣿⣿⣿⣿⣿⣿⣿⣿⣿⣿⣿⣿⣿⣿⣿⣿⣿⣿⣿⣿⣿⣿⣿⣿⣿⣿⠑⠀⠀⠀⠀⠀⠀⠀⠀⠀⠀⠀⠀⠀⠀⠀⠀⠀⠀⠀⠀⠀⠀⠀⠀⠀⢔⢕⢕⢕⢕⢕⢕⢕⢕⢕⢕⢕⢸⣿⣿⣿⣿⢕⢕⢕⢕⢔⠁⠁⠁⠁⠁⠁⠀⠀⠀⢕⢸⣿⠗⠓⠂⠀⠀⠀⠀⠁⢕⢕⠀⠀⠀⠀⠀⠀⠈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⣯⢇⢕⢕⢜⢕⢕⢕⢕⢕⢜⡜⣎⣿⢕⢕⢕⣼⣿⣇⣕⡕⠀⠀⠀⠀⠀⠀⠀⠀⠀⠀⠀⢕⢹⣿⡿⠑⠀⠀⠀⠀⠀⠀⠀⠀⠀⠀⠀⠀⠀⠀⠀⢕⢕⣾⣿⣿⣿⣿⣿⣿⣿⣿⣿⣿⣿⢏⢕⢝⢟⢻⢿⣿⣿⣿⣿⣿⣿⣿⣿⣿⠇⠀⠀⠀⠀⠀⠀⠀⠀⠀⠀⠀⠀⠀⠀⠀⠀⠀⠀⠀⠀⠀⠀⠀⠀⠀⠀⠁⠑⠕⠕⢕⢕⢕⢕⢕⢕⢕⢕⢸⣿⣿⣿⣿⢕⢕⢕⢕⢕⢔⠀⠀⠀⠀⠀⢀⢄⢄⢕⢸⣿⠀⠀⠀⠀⠀⠀⠀⠀⠁⠁⠀⠀⠀⠀⠀⠀⠀⠀⠀⠀⠀⢕⢕⢕⢸⣿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⡗⢕⢕⢕⢕⢕⢕⢕⢕⢕⣼⡇⢾⢧⢇⢕⢕⢸⣿⣿⣿⣧⡕⢀⠀⠀⠀⠀⠀⠀⠀⠀⠀⢕⢕⢝⠑⠀⠀⠀⠀⠀⠀⠀⠀⠀⠀⠀⠀⠀⠀⠀⠀⢕⢜⣿⣿⣿⣿⣿⣿⣿⣿⣿⣿⡟⢕⢕⢕⢕⢕⢕⢕⢕⢝⢝⢻⢿⣿⣿⣿⢏⠀⠀⠀⠀⠀⠀⠀⠀⠀⠀⠀⠀⠀⠀⠀⠀⠀⠀⠀⠀⠀⠀⠀⠀⠀⠀⠀⠀⠀⠀⠀⠑⢕⢕⢕⢕⢕⢕⢕⢕⣿⣿⣿⣿⢕⢕⢕⢕⢕⢕⢔⠀⠀⠀⢔⢕⣕⢕⢕⢸⣿⠀⠀⠀⠀⠀⢄⢄⠀⠀⠀⠀⠀⠀⠀⠀⠀⠀⠀⠀⠀⠀⢕⢕⢕⢸⣿⣿⣕⡔⣿⣿⣿⣿⢕⢕⢕⢕⢕⢕⢸⣿⠀</a:t>
            </a:r>
            <a:br/>
            <a:r>
              <a:t>⣿⣿⣿⣿⣿⣿⣿⣷⣶⣦⣴⣡⡅⢁⢘⠘⠕⠝⢟⢻⢻⢿⣿⣿⣿⣿⣿⣿⣿⣿⣿⣿⣿⣿⢸⢕⡇⣿⣿⣿⣿⣿⣿⣿⣿⣿⣿⣿⣿⣿⣿⣿⣿⣿⣿⣿⢇⢕⢕⢕⡕⢕⢕⢕⢕⢕⣿⡇⢕⢿⡇⢕⢕⢸⣿⣿⣿⣿⣿⡕⢄⠀⠀⠀⠀⠀⠀⠀⠀⢕⢕⠑⠀⠀⠀⠀⠀⠀⠀⠀⠀⠀⠀⠀⠀⠀⠀⠀⠀⢕⢕⣿⣿⣿⣿⣿⣿⣿⣿⣿⣿⢕⢕⢕⢕⢕⢕⢕⢕⢕⢕⢕⢕⠕⢜⢝⢏⠀⠀⠀⠀⠀⠀⠀⠀⠀⠀⠀⠀⠀⠀⠀⠀⠀⠀⠀⠀⠀⠀⠀⠀⠀⠀⠀⠀⠀⠀⠀⠀⠀⠀⠑⢕⢕⢕⢕⢕⢕⢜⣿⣿⣿⢕⢕⢕⢕⢕⢕⡇⡕⢄⢔⢕⣵⣿⣷⣕⢕⢕⠀⠀⠀⠀⠀⠁⠕⠑⠀⠀⠀⠀⠀⠀⠀⠀⠀⠀⠀⠀⢀⢕⢕⢕⢸⣿⣿⣿⣕⣿⣿⣿⣿⢕⢕⢕⢕⢕⢕⢜⢟⠀</a:t>
            </a:r>
            <a:br/>
            <a:r>
              <a:t>⠉⠙⠛⠛⠛⠛⠛⠛⠛⠛⠋⠛⠓⠛⠙⠚⠛⠓⠒⠂⠀⠁⠁⠘⠙⠙⠛⠛⠛⠛⠛⠛⠛⠛⠘⠑⠃⠛⠛⠛⠛⠛⠛⠛⠛⠛⠛⠛⠛⠛⠛⠛⠛⠛⠛⠛⠑⠑⠑⠚⠓⠑⠑⠑⠑⠑⠛⠃⠑⠛⠓⠑⠑⠛⠛⠛⠛⠛⠛⠛⠃⠀⠀⠀⠀⠀⠀⠀⠀⠁⠑⠀⠀⠀⠀⠀⠀⠀⠀⠀⠀⠀⠀⠀⠀⠀⠀⠀⠀⠁⠑⠛⠛⠛⠛⠛⠛⠛⠛⠛⠓⠃⠑⠑⠑⠑⠑⠑⠑⠑⠑⠁⠀⠐⠑⠑⠀⠀⠀⠀⠀⠀⠀⠀⠀⠀⠀⠀⠐⠐⠐⠑⠑⠑⠑⠑⠑⠑⠑⠑⠑⠐⠀⠀⠀⠀⠀⠀⠀⠀⠀⠀⠀⠑⠑⠑⠑⠑⠑⠘⠛⠛⠃⠑⠑⠑⠑⠑⠃⠛⠃⠑⠚⠛⠛⠛⠛⠓⠑⠀⠀⠀⠀⠀⠀⠀⠀⠀⠀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⢕⢝⢝⢕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⢟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⣟⢕⢕⢸⣿⣿⣿⢕⢕⢕⢕⢕⢕⢕⣿⣿⣿⣿⣿⣿⣿⢏⢕⢕⢕⢕⢕⢕⢕⢕⢕⢕⢕⢕⢝⢻⣿⣿⣿⣿⣿⣿⣿⣿⣿⣿⡿⢟⢟⢟⢟⢟⢟⢿⣿⡇⢕⢕⢕⢕⢕⢕⢕⢸⣿⣿⣿⣿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⣯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⢸⢕⢕⢸⣿⣿⣿⢕⢕⢕⢕⢕⢕⢕⣿⣿⣿⣿⣿⢕⢕⢕⢕⢕⢕⢕⣾⣿⣿⣿⣿⣇⢕⢕⢕⢕⢕⢕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⢻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⢕⢕⢱⢕⢕⢜⣿⣿⣿⢕⢕⢕⢕⢕⢕⢕⣿⣿⣿⣿⣿⢕⢕⢕⢕⢕⢕⢸⢿⢿⢟⢟⢟⢟⢕⢕⢕⢕⢕⢕⢜⢕⢕⢕⢕⢕⢕⢕⢕⢕⢕⢕⢕⢕⢕⢕⢕⢕⢕⢕⢕⢕⢕⢕⢕⢕⢕⢕⢕⢕⢕⢕⢕⢕⢕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⢜⢟⢟⢝⢝⢝⢝⢕⢕⢱⢵⢵⢵⣵⣵⣵⣧⣿⣿⣿⣿⡿⢿⢟⢝⢕⢕⢕⢕⢕⢕⢕⢕⢕⢕⢕⢕⢕⢿⢟⢟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⢕⣕⣕⣵⣵⣷⣷⣧⣵⣵⣕⣕⣕⢕⢝⢝⢟⢻⣿⣿⣿⣿⣿⣷⣕⢕⢕⢕⢕⢕⢕⢕⢕⢕⢕⢕⢕⢕⢕⢕⢕⢕⢕⢕⢕⢕⢕⢕⢕⢕⢕⢕⢕⢕⢕⢕⢕⢕⢕⢕⢕⢕⢕⢕⢕⢕⢕⢕⢕⢕⢕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⣱⣵⣾⣿⣿⣿⣿⣿⣿⣿⣿⣿⣿⣿⣿⣿⣷⣕⣕⢕⢜⢝⢻⢿⢿⣿⣿⣿⣇⡕⢕⢕⢕⢕⢕⢕⢕⢕⢕⢕⢕⢕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⣱⣷⢕⢕⣱⣾⣿⣿⣿⣿⣿⣿⣿⣿⣿⣿⣿⣿⣿⣿⣿⣿⣿⣿⣿⣷⡕⢕⢕⢕⢕⢕⢝⢻⣿⣿⣇⢕⢕⢕⡕⢕⢕⢕⢕⢕⢕⢕⢕⢕⢕⢕⢕⢕⢕⢕⢕⢕⢕⢕⢕⢕⢕⢕⢕⢕⢕⢕⢕⢕⢕⢕⢕⢕⢕⢕⢕⢕⢕⢕⢕⢕⢕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⣼⡿⢏⢱⢞⢏⢝⢝⢕⢜⢜⢝⢟⢿⢿⣿⣿⣿⣿⣿⣿⣿⢿⢿⢿⢿⢿⢟⢕⢕⢕⢕⢕⢕⢕⢜⢻⣿⣇⢕⢕⢕⣇⢕⢕⢕⢕⢕⢕⢕⢕⢕⢕⢕⢕⢕⢕⢕⢕⢕⢕⢕⢕⢕⢕⢕⢕⢕⢕⢕⢕⢕⢕⢕⢕⢕⢕⢕⢕⢕⢕⢕⢕⢕⢕⢕⢕⢕⢕⢕⢕⢕⢕⢕⢕⢕⢕⢕⢕⢕⢕⢕⢕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⢝⢕⢕⢕⢕⢕⣕⣕⢕⢕⣕⣕⣕⣕⢕⢕⢕⢕⢝⢝⢝⢝⢗⢎⢕⢕⢕⢕⢕⢕⢕⢕⢕⢕⢕⢕⢕⢹⣿⡕⢕⢕⢜⢕⢕⢕⢕⢕⢕⢕⢕⢕⢕⢕⢕⢕⢕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⢇⢕⢕⢕⢕⢕⢕⣕⣕⣱⣵⣵⣷⣾⣿⣿⣷⣷⣷⣷⣷⣧⣕⣕⢕⢕⢕⢕⢕⢕⢕⢕⢕⢕⢕⢕⢕⢕⢕⢕⢝⢇⢕⢕⢕⢕⢕⢕⢕⢕⢕⢕⢕⢕⢕⢕⢕⢕⢕⢕⢕⢕⢕⢕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⣵⣷⢾⣿⣿⣿⣿⣿⣿⣿⣿⣿⣿⣿⣿⣿⣿⣿⣿⣿⣿⣧⣾⣷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⣕⢕⢜⣹⣿⣿⣿⣿⣿⣿⣿⣿⣿⣿⣿⣿⣿⣿⣿⣿⣿⣿⣿⣿⣿⣿⣿⣷⣧⣜⡕⢕⢕⢕⢕⢕⢕⢕⢕⢕⢕⢕⢕⢕⢕⢕⢕⣱⣿⡧⢕⢕⢕⢕⢕⢕⢕⢕⢕⢕⢕⢕⢕⢕⢕⢕⢕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⢻⣷⣕⢝⢿⢿⢿⢟⢟⢟⢟⢟⣻⣿⣿⣿⣿⣿⣿⣿⣿⣿⣿⣿⣿⣿⣿⣿⣿⣿⣿⣷⣧⡕⢕⢕⢕⢕⢕⢕⢕⢕⢱⣵⡕⢕⢕⣿⣿⡇⢕⢕⢕⢕⢵⣵⣕⢕⢕⢕⢕⢕⢕⢕⢕⢕⢕⢕⢕⢕⢕⢕⢕⢕⢕⢕⢕⢕⢕⢕⢕⢕⢕⢕⢕⢕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⢜⢿⣿⣕⢕⢕⢕⢵⢷⢷⣾⣿⣿⣿⣿⣿⣿⣿⣿⣿⣿⣿⣿⣿⣿⣿⣿⣿⣿⣿⣿⣿⣿⣿⣷⣵⡕⢕⢕⢕⢕⢕⢸⣿⣿⡇⢕⣿⣿⡇⢕⢕⣵⣵⡕⢝⢿⣷⡕⢕⢕⢕⢕⢕⢕⢕⢕⢕⢕⢕⢕⢕⢕⢕⢕⢕⢕⢕⢕⢕⢕⢕⢕⢕⢕⢕⢕⢕⢕⢕⢕⢕⢕⢕⢕⢕⢕⢕⢕⢕⢕⢕⢕⢕⢕⢕⢕⢕⢕⢕⢕⢕⢕⢕⢕⢕⢕⢕⢕⢕⢕⢕⢕⢕⢕⢕⢕⢕⢕⢕⢕⢕⢕⢕⢕⢝⢾⣷⢟⣻⣟⣧⡕⢕⢕⢕⢕⢕⢕⣾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⠕⢜⣿⣿⢕⢕⢕⠑⠑⠕⢜⢝⢻⢿⣿⣿⣿⣿⣿⣿⣿⣿⣿⣿⣿⣿⣿⣷⣿⣿⣿⣿⣿⣿⣿⣿⣿⡕⢕⢕⢕⣵⣿⡿⢟⢇⢱⣿⣿⢕⢸⣿⣿⣿⣿⡕⢕⢹⣷⢕⢕⢕⢕⢕⢕⢕⢕⢕⢕⢕⢕⢕⢕⢕⢕⢕⢕⢕⢕⢕⢕⢕⢕⢕⢕⢕⢕⢕⢕⢕⢕⢕⢕⢕⢕⢕⢕⢕⢕⢕⢕⢕⢕⢕⢕⢕⢕⢕⢕⢕⢕⢕⢕⢕⢕⢕⢕⢱⣧⡕⢕⢕⢕⢕⢕⢕⢕⢕⢕⢕⢕⢕⢕⢕⢕⢕⢕⢝⢿⡷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⠕⠁⠀⢀⢕⢕⢕⢕⠕⠁⠀⠀⠀⠀⠀⠁⠑⠕⢝⢝⢟⢻⢿⣿⣿⣿⣿⣿⣿⣿⣿⣿⣿⣿⣿⣿⣿⣿⡿⢿⢇⢕⢕⢕⢸⢏⣱⡕⢕⢸⣿⢇⢱⣿⣿⣿⣿⣿⡇⢕⢇⢸⡕⢕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⣟⣻⠀</a:t>
            </a:r>
            <a:br/>
            <a:r>
              <a:t>⣿⣿⣿⣿⣿⣿⣿⣿⣿⣿⣿⣿⣿⣿⣿⣿⣿⣿⣿⣿⣿⣿⣿⣿⣿⣿⣿⣿⣿⣿⣿⣿⢕⠀⠀⢕⢕⠀⢕⢕⢕⢕⢕⢕⢕⢕⢕⢕⢕⢕⡕⢇⢕⢕⢕⢕⠑⠀⠀⢔⢕⢕⠑⠁⠁⠀⠀⠀⠀⠀⠀⠀⠀⠀⠀⠀⢁⠁⠑⢕⢕⢕⢝⢝⢟⢿⣿⣿⣿⣿⣿⣿⣿⣿⣿⣿⣧⡕⢕⢕⢕⢕⣾⡿⢏⢕⢿⢏⢕⣿⣿⡿⣿⣿⡟⢕⢕⢕⢕⢕⢕⢕⢕⢕⢕⢕⢕⢕⢕⢕⢕⢕⢕⢕⢕⢕⢕⢕⢕⢕⢕⢕⢕⢕⢕⢕⢕⢕⢕⢕⢕⢕⢕⢕⢕⢕⢕⢕⢕⢕⢕⢕⢕⢕⢕⢕⢕⢕⢕⢕⢕⢕⢕⢕⢕⢕⢕⢸⣿⣿⣿⣿⣷⣕⢕⢕⢕⢕⢕⢕⢕⢕⢕⢕⢕⢕⢕⢕⢕⢕⢕⢜⢱⢫⣣⢳⡝⣝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⢸⢕⢕⢕⢕⢕⠁⠀⠀⢕⢕⠕⠀⠀⠀⠀⠀⠀⠀⠀⢀⢄⠔⠀⠀⢄⢔⢕⠀⠀⠀⠕⢕⢕⢳⣷⣵⣕⣜⢝⢟⢻⢿⣿⣿⣿⣿⣿⣿⣕⢕⢕⢕⢕⢕⢕⢕⢕⢕⢕⣿⣿⢱⣿⢿⢕⢕⢕⢕⢕⢕⢕⢕⢕⢕⢕⢕⢕⢕⢕⢕⢕⢕⢕⢕⢕⢕⢕⢕⢕⢕⢕⢕⢕⢕⢕⢕⢕⢕⢕⢕⢕⢕⢕⢕⢕⢕⢕⢕⢕⢕⢕⢕⢕⢕⢕⢕⢕⢕⢕⢕⢕⢕⢕⢕⢕⢕⢕⢸⣿⣿⣿⣿⣿⣿⣿⣧⡕⢕⢕⢕⢕⢕⢕⢕⢕⢕⢕⢕⢕⢕⢕⢕⢕⢕⢕⢳⢎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⣱⢕⢕⢕⢕⢕⠀⠀⠀⢄⠁⠀⠀⠀⠀⠀⠀⠀⢀⢄⢕⠕⠁⠀⠀⢔⢕⢕⢕⠀⠀⢄⢔⢄⠁⠁⠕⢹⣿⣿⣷⣷⣵⣕⡕⢝⢝⢟⢟⢻⢿⡕⢕⢕⢕⢕⢕⢕⢕⢕⢸⣿⢇⢸⢇⢕⢕⢕⢕⢕⢕⢕⢕⢕⣕⣕⣕⣱⣵⣵⣵⣵⣵⣵⣵⣵⣵⣵⣕⣕⡕⢕⢕⢕⢕⢕⢕⢕⢕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⢁⠑⢕⢕⢕⢕⢕⢕⢕⢱⣕⢕⢕⢕⣕⢕⠀⢀⢕⢕⠀⠀⠀⠀⠀⠀⠀⠑⠑⠑⠁⠄⠀⠀⠐⢕⢕⢕⢕⢄⠀⢕⢕⢕⢕⠀⠀⢕⢝⢿⣿⣿⣿⣿⣿⣷⣷⣕⡕⢕⢕⢕⢕⢕⠕⢕⢕⢕⢕⢕⢸⢟⢕⢕⢕⢕⢕⢕⢕⢕⢕⢕⢎⢝⢏⢝⢝⢝⢝⢝⢝⢕⢝⢕⢕⢕⢝⢝⢕⢝⢝⢕⢕⢇⢕⢕⢕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⢔⢄⢕⢕⢕⢕⢕⢕⢕⢇⢕⢕⢺⢗⢕⢀⢑⠑⠀⠀⠀⠀⠀⠀⠀⠀⠀⠀⠀⠀⠀⠀⢄⢔⢕⠕⠑⠁⠁⠀⠁⢕⢕⢕⢀⠀⠕⢕⢸⣿⣿⣿⣿⣿⣿⣿⣿⣿⣷⣕⠕⠁⢄⢔⢕⢕⢕⢕⢕⢕⢕⢕⢕⢕⢕⢕⢕⢕⢕⢕⢕⢕⢕⢕⢕⢕⢕⢕⢕⢕⢕⢕⢕⢕⢕⢗⢗⢷⢧⣵⣕⣕⡕⢕⢕⢕⢕⢕⢕⢕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⢀⢕⢕⢕⢕⢕⢕⢕⢕⢕⢱⣵⣵⣵⣵⣵⣵⡕⢕⠀⠀⠀⠀⠀⠀⢀⠀⠀⠀⠀⠀⠀⠀⠀⠑⠑⠁⠀⢕⠀⠀⠀⠀⢕⢕⢕⢕⠀⠀⢕⢕⢹⣿⣿⣿⣿⣿⣿⣿⣿⡿⠕⢀⢕⢕⣕⡕⢕⢕⢕⢕⢕⢄⢀⢀⠀⠑⠕⠕⢕⢕⢕⢕⢕⢕⢕⢕⢕⢕⢕⢕⢕⢕⢕⢕⢕⢕⢕⢕⢕⢕⢕⢝⢻⢿⣷⣧⣕⢕⢕⢕⢕⢕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⢕⢕⢕⢕⢕⢕⢕⢕⢕⢕⢕⢕⢝⢝⢟⢟⢟⢇⢕⠀⠀⠀⠀⠀⠀⢕⠀⠀⠀⠀⠀⠀⠀⠀⠀⠀⠀⠀⠀⠀⠀⠀⠀⠁⢕⢕⢕⠀⠀⠁⢕⢕⢜⢟⢿⣿⣿⣿⣿⣿⡇⢕⢕⢕⢿⣿⣿⣧⡕⢕⢕⢕⢕⢕⢕⢕⢔⢀⠀⠀⠁⠁⠁⠁⠁⠑⠑⠕⢕⢕⢕⢕⢕⢕⢕⢕⢕⢕⢕⢕⢕⢕⢕⢕⢕⢜⢝⢿⣷⡕⢕⢕⢕⢕⢕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⢕⢕⢕⢕⢕⢕⢕⢕⢱⢕⢕⢕⢕⢕⢕⢕⢕⢕⢕⠀⠀⠀⠀⠀⠀⢕⠀⠐⠀⠀⢀⢀⠀⠀⢕⢔⢄⠀⠀⠀⠀⠀⠑⢰⢕⢕⢕⢕⢀⠀⠕⢕⢕⢕⢕⢕⢝⢟⢿⣿⢕⢕⢕⢕⢕⢜⢻⣿⢗⣱⢇⡕⢕⢕⢕⢕⢕⢕⢕⢄⢀⠀⠀⠀⠀⠀⠀⠀⠀⠁⠑⠕⢕⢕⢕⢕⢕⢕⢕⢕⢕⢕⢕⢕⢕⢕⢕⢕⢝⢿⣧⢕⢕⢕⢕⢕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⢕⢕⢕⢕⢕⢕⢕⢕⢸⣷⡇⢕⢕⢕⢕⢕⢕⢕⢕⢄⠀⠀⠀⠀⠀⠁⠀⠀⠀⠀⢕⢕⠀⠀⠀⠑⠑⠀⠀⠀⠀⠁⢔⢇⢕⢕⢕⢕⠕⠀⠀⢕⢕⢕⣵⣧⣕⣕⢕⢝⢕⢕⢕⣕⡕⢕⢕⣫⡾⢇⣵⣿⡇⢕⢕⢕⢕⢕⢕⢕⢕⢕⢔⢄⢀⠀⠀⠀⠀⠀⠀⠀⢕⢕⢣⡕⢕⢕⢕⢕⢕⢕⢕⢕⢕⢕⢕⢕⢕⢕⢝⢕⢕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⢕⢕⢕⢕⢕⢕⢕⢕⢜⣿⡇⢕⢕⢕⢱⣧⡕⢕⢕⢕⢕⢄⢀⠀⠀⠀⠀⢄⢕⢕⢕⠑⠀⠀⠀⠀⠀⠀⠀⠀⠀⡰⢕⢕⢕⡵⠑⠀⢀⢔⢕⠀⢕⢜⢝⢿⣿⣿⣿⣷⣵⡕⢕⢕⢝⣱⡾⢟⢕⢕⢝⢟⢕⢕⢕⢕⢕⢕⢕⢕⢕⢕⢕⢕⢕⢔⢀⠀⠀⠀⢀⢕⢕⢫⣿⣗⡕⢕⢕⢕⢕⢕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⢕⢕⢕⢕⢕⢕⢕⢕⢕⣿⣇⣵⣵⡕⢕⢹⣿⣧⣕⢕⢕⢕⢕⢔⢄⠀⠄⢕⢕⠕⠕⠔⠀⠀⠀⠀⠀⠀⠄⢀⢕⣕⡕⢕⢎⠁⢄⢕⢕⠕⢀⣰⣾⣷⣧⣵⣜⣝⣿⣿⣿⣿⣷⣾⣏⢕⢕⢕⢕⢱⣔⣕⣕⢕⢳⣵⣵⣕⢕⢕⢕⢕⢕⢕⢕⢕⢵⣴⣤⣵⣷⡕⢕⢕⢹⣿⣇⢕⢕⢕⢕⢕⢕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⠕⢕⢕⢕⢕⢕⢕⢕⢕⢜⢿⣿⣿⣿⣧⡕⢝⢿⣿⣧⢕⢕⢕⢕⢕⢄⠀⠀⠀⠀⠀⠀⢄⢀⢄⢔⢔⢕⢕⢕⢻⢏⢕⢜⠁⢔⢕⢕⠑⢀⢕⢜⣿⣿⣿⣿⣿⣿⣿⣿⣿⡿⢿⢿⣿⣿⣷⣵⣕⢕⢕⢜⢿⡷⢕⢝⢿⣿⣿⣾⣷⣿⣷⢗⢝⢕⢕⢻⣿⣿⣿⣿⡕⢕⢜⢿⣿⡕⢕⢕⢕⢕⢕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⢜⢻⣿⣿⣷⣕⢕⢻⣿⣿⣗⡕⢕⢕⢕⢔⢀⢀⢀⠀⠀⠁⠕⠕⠑⠑⠑⠑⠑⠑⠕⠕⠑⠀⢕⢕⠁⢄⣕⡕⣱⣿⣿⣿⣿⣿⣿⣿⣿⣿⣿⣿⣧⣝⣿⣿⣿⣿⣷⣷⣕⡕⢗⢕⢕⢕⢕⢜⢝⢝⢏⢕⢕⢕⢕⢕⢕⢜⢿⣿⣿⣿⣕⢕⢜⣿⣷⢕⢕⢕⢕⢕⢕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⢻⣿⣿⣿⣷⡕⢝⢻⣿⣯⢕⢕⢕⢕⢕⢕⠀⠀⠀⠀⠀⢀⢀⢄⢄⢔⣔⣔⣔⣔⣔⣔⢕⣕⣰⣿⣿⣿⣿⣿⣿⣿⣿⣿⣿⣿⣿⣿⣿⣿⣿⣿⣿⣿⣿⣿⢿⣿⣿⣿⣧⡕⢕⢕⢕⢕⢕⢕⢕⢕⢕⢕⢕⢕⢕⢕⢕⢻⣿⣿⣿⣇⢕⢸⣿⣇⢕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⢻⣿⣿⣿⣿⣷⣜⢝⢻⣷⡕⢕⢕⢕⢕⠀⠀⠀⠀⠕⢕⢕⢕⢕⢜⢿⣿⣿⣿⣿⣿⣿⣿⢝⢻⢿⣿⣿⣿⣿⣿⣿⣿⣿⣿⡿⢿⣿⣿⣿⣿⣿⣿⡿⣿⣷⣜⢝⢿⣿⣿⣧⡕⢕⢕⣕⣕⢕⢕⢕⢕⢕⢕⢕⢕⢕⢕⢝⣿⣿⣿⣇⢕⢹⣿⣇⢕⢕⢕⢕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⢜⢻⣿⣿⣿⣿⣿⣷⣵⡜⢕⢳⢕⢕⢕⠀⠀⠀⠀⠀⠑⢕⢕⢕⢕⢕⣕⣝⣿⣿⣿⢿⢟⢕⢕⢕⢜⢝⢻⢿⣿⡿⢿⣿⣿⣿⣧⡕⢹⣿⣿⣿⣿⣷⣏⢝⢻⣷⣕⢝⢿⣿⣿⣕⢕⢜⢿⣿⣧⡕⢕⢕⢕⢕⢕⢕⢕⢕⢜⢻⣿⣿⣧⡕⢜⢿⣇⢕⢕⢕⢕⢕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⢹⢿⣿⣿⣿⣿⣿⣿⣧⢕⢕⢕⠁⠀⠀⠀⠀⠀⢀⢔⣕⢕⢕⢜⢟⢟⢻⢿⢇⢕⢵⢵⣷⣷⡷⣧⣵⣕⢕⢕⢕⢕⢕⢕⢜⢕⢕⢝⢿⣿⣿⣟⢹⢕⢕⢸⢿⣷⡕⢜⢿⣿⣧⢕⢕⢜⢿⣿⢇⢕⢕⢕⢕⢕⢕⢕⢕⢕⢝⢿⣿⣿⣕⢕⢻⣷⡕⢕⢕⢕⢕⢕⢕⢕⢕⢕⢕⢕⢕⢕⢕⢕⢕⢕⢕⢕⢕⢕⢕⢕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⢜⢻⣿⣿⣿⣿⣿⣿⣷⢕⢕⢔⢄⢄⢄⠀⠁⠕⢜⢻⣿⣿⣿⣿⣿⣿⣷⣷⣧⢵⢕⣵⣿⣿⣿⣿⣿⣷⢇⠑⢕⢜⢿⣿⣷⢕⢕⢜⣿⣿⣾⡜⣇⣕⢕⢕⢝⢿⣕⢕⢜⢇⢕⢕⢕⢜⢝⢇⢕⢕⢕⢕⢕⢕⢕⢕⢕⢕⢕⢝⢿⣿⣷⣕⢝⢿⣧⡕⢕⢕⢕⢕⢕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⢝⢿⣿⣿⣿⣿⣧⡕⢕⢕⢕⢕⢕⢕⢔⢄⢁⢕⢕⢝⢟⣿⣿⣿⢟⢝⣱⣾⣿⣿⣿⣿⣿⣿⠟⠑⠀⣰⣾⡕⢸⣿⡗⢕⣧⢕⢝⣿⣿⣿⣿⣿⣇⢕⢕⢕⢿⣇⢕⢜⢕⢕⢕⢕⢕⢕⢕⢕⢕⠕⠕⠕⢕⢕⢕⢕⢕⢕⢜⢝⢿⣿⣷⣕⢝⢿⣧⣕⡕⢣⢵⣕⡕⢕⢕⢕⢕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⢜⢝⢟⢿⢿⣷⣧⣕⢕⢕⢕⢕⢕⢕⢕⢕⢕⢕⢱⡿⢟⣧⣵⣿⣿⣿⡟⣝⣝⣝⣅⣅⣄⣠⣼⣿⣿⣿⢕⢽⢣⡕⣹⢕⢕⢻⣿⣿⣿⣿⣿⢕⢕⢕⢕⢕⢇⠕⢕⢕⢕⠕⠑⠑⠑⠀⠀⠀⠔⠄⠀⢕⢕⢕⢕⢕⢕⢕⢕⢝⢻⣿⣷⣧⡜⢟⢿⣷⣼⣕⢹⢕⢕⢕⢕⢕⢕⢕⢕⢕⢕⢕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⢜⢝⢝⢕⢕⢕⢕⢕⢕⢕⢕⢕⢕⢞⢻⢿⣿⣿⣿⣿⣿⣿⣿⣿⣿⣿⣿⣿⣿⣿⣿⣽⣯⢕⣱⣾⢇⢏⣵⢕⢜⣿⣿⡿⣿⣿⢕⢕⢕⢕⢕⢕⢆⠀⢕⢕⢔⠀⠀⠀⠀⠀⢄⢀⠀⢄⡕⢕⢕⢕⢕⢕⢕⢕⢕⢕⢜⢝⢿⣿⣷⣧⣜⢝⢿⣿⣷⣜⡕⢇⢕⢕⢕⢕⢕⢕⢕⢕⢕⢕⢕⢕⢕⢕⢕⢕⢕⢕⢕⢕⢕⢕⢕⢕⢕⢕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⢝⢿⣿⣿⣿⣿⣿⣿⣿⣿⣿⣿⣿⣿⣿⣿⣱⣵⣿⡿⣎⣾⣿⢣⡕⢸⣿⡇⣿⣿⢕⢕⢕⠕⠁⠕⢕⠀⠀⢕⢕⠀⠀⢄⢕⢕⢕⢕⢀⢜⢻⣷⡕⢕⢕⢕⢕⢕⢕⢕⢕⢕⢕⢕⢝⢻⢿⣿⣷⣼⣟⢿⣿⣧⣕⢕⢕⢕⢕⢕⢕⢕⢕⢕⢕⢕⢕⢕⢕⢕⢕⢕⢕⢕⢕⢕⢕⢕⣱⣷⣿⣿⣿⣷⣷⣧⣵⣕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⢜⣿⣿⣿⣿⣿⣿⣿⣿⣿⣿⣿⣿⣿⣿⣿⣿⣿⣾⡿⠟⢑⢜⣇⢸⣿⡇⢸⡏⢕⢕⠑⠀⠀⠀⢕⢕⠀⠁⢕⢀⢔⢕⢕⢕⢕⢕⢕⢕⢕⢕⣵⣵⣵⣵⣵⣕⡕⢕⢕⢕⢕⢕⢕⢕⢕⢜⢟⢿⣿⣿⣿⣿⣿⣷⣵⡕⢕⢕⢕⢕⢕⢕⢕⢕⢕⢕⢕⢕⢕⢕⢕⢕⢕⢕⢕⢕⢝⢝⢟⢟⢿⢿⣿⣿⣿⣿⣿⣿⣷⣧⣵⡕⢀⠀⢀⢀⢄⢕⢸⡇⢕⢄⠀⠀⠀⠀⠀⣿⣿⡇⢕⢕⢕⢕⠑⢕⢄⠀⠀⠀⢕⢕⢕⢕⢕⢕⢕⢕⢕⢕⢕⢕⢕⢕⢕⢕⢕⢕⢜⠀</a:t>
            </a:r>
            <a:br/>
            <a:r>
              <a:t>⣀⣄⣄⣄⣄⣠⣄⣤⣤⣤⣄⣠⣔⣴⣴⣴⣦⣴⣖⣦⣶⣶⢕⢀⠀⠀⠀⠀⠀⠀⠀⢰⣷⣷⣷⣷⣷⣦⣵⢕⢕⢕⡕⢕⠀⠀⠀⠀⢕⢕⢕⢕⢕⠀⠀⠀⠀⢕⢕⢕⢱⣾⣿⣇⢕⢕⣵⣷⡕⢕⢕⢕⢕⢕⢕⡕⢕⢕⢕⢕⢕⢸⣿⣿⣿⣿⣿⣿⣿⡿⢟⢝⣱⢿⢿⢿⠟⠟⠙⠀⢄⣱⣼⣿⢜⣿⢇⢕⢕⠇⠁⠀⠀⠀⠀⠑⢕⠀⠀⠕⢕⢕⢕⢕⢕⢕⢕⢕⣱⣵⣿⣿⣿⣿⣿⣿⣿⣿⣿⣷⣵⡕⢕⢕⢕⢕⢕⢕⢕⢕⢝⢻⣿⣿⣿⣿⣿⣷⣕⡕⢕⢕⢕⢕⢕⢕⢕⢕⢕⢕⢕⢕⢕⢕⢕⢕⢕⢕⢕⢕⢕⢕⢕⢕⢝⢻⢿⣿⣿⣿⣿⣿⣿⣷⡕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⣜⣕⡕⢀⠀⠀⠀⢕⣕⣕⣕⡕⢄⠀⠀⢀⢕⣵⣕⢸⣿⣿⡟⡅⣼⣿⣿⣿⢑⢕⢕⢕⢕⢱⡇⢕⢕⢕⢕⢕⢜⠙⠝⠁⠁⠁⠁⠁⠀⢱⣷⣷⢇⠕⠀⠀⠀⢄⣵⣾⣿⣿⣿⢸⣿⢕⠕⠁⠀⠀⠀⠀⠀⠀⠀⠀⠀⢀⢕⢕⢕⢕⢕⢕⢕⢕⣵⣿⣿⣿⣿⣿⣿⣿⣿⣿⣿⣿⣿⣿⣿⣷⣕⢕⢕⢕⢕⢕⢕⢕⢕⢕⠑⠁⠑⢻⣧⡝⢿⣧⢕⢕⢕⢕⢕⢕⢕⢕⢕⢕⢕⢕⢕⠕⢕⢕⢕⢕⢕⢕⢕⢕⢕⢕⢕⢕⢝⢟⢿⣿⣿⣿⣿⣧⢻⣿⣿⣿⣿⣇⢀⢀⢀⢀⢁⣱⣾⣿⣿⣿⣷⣷⣵⣵⡄⢀⢀⢀⢀⢀⣕⣕⣕⣕⣕⡕⢱⢕⢕⢕⢕⢕⢕⢕⢕⢕⢕⢕⢕⠀</a:t>
            </a:r>
            <a:br/>
            <a:r>
              <a:t>⣿⣿⣿⣿⣿⣿⣿⣿⣿⣿⣿⢧⢕⢕⢗⢧⣵⣵⣽⣽⣹⣝⣟⣟⣟⢟⢿⢿⢿⢿⢿⣿⣿⣿⣿⣿⣿⣿⣿⣻⣿⣿⣿⣷⣧⢵⢵⢵⢷⢿⢿⢿⢷⢷⣗⣗⡗⣗⣟⣟⣜⢿⢟⣱⣮⡸⣿⡿⢇⢕⡕⢕⢕⢕⣿⡇⢕⢕⢕⢕⢕⠕⠀⠀⠀⠀⠀⠀⠀⠀⢸⣿⡟⠕⠀⠀⠀⣴⣾⣿⣿⣿⣿⡟⢸⢇⠑⠀⠀⠀⠀⠀⠀⠀⠀⠀⠀⢕⢕⢁⢕⢕⢕⢕⢕⢱⣼⣿⣿⣿⣿⣿⣿⣿⣿⣿⣿⣿⣿⣿⣿⣿⣿⣿⣷⣧⣕⢕⢕⢕⢕⠕⠀⠀⠀⠀⠀⠘⢿⡷⢜⢻⢵⡕⢕⢕⢕⢕⢕⢕⠕⢑⢕⢔⢕⢕⢔⢁⠕⠕⢕⢕⢕⢕⢕⢕⢕⢕⢕⠁⠁⠙⠛⠟⢿⢞⣿⣿⣿⣿⣿⣿⣿⣿⣿⣿⣿⣿⣿⣿⣿⣿⣿⣿⣿⣿⣿⣿⣿⢟⢝⢝⢻⢿⣿⣿⣿⣿⣿⣿⣿⣷⣷⣷⣷⣷⣷⣷⣷⣷⠀</a:t>
            </a:r>
            <a:br/>
            <a:r>
              <a:t>⣿⣿⣿⣿⣿⣿⣿⣿⡿⢕⢝⢕⢕⢕⢕⢕⢝⢿⣿⣿⣿⣿⣿⣿⣿⣿⣿⣿⣿⣷⣷⣷⣷⣵⣼⢝⣽⣕⣕⣗⣕⡗⢗⢧⢷⢾⢿⢿⣽⣾⣿⣿⣿⣿⣿⣿⣿⣿⣿⣿⣿⣿⣿⣿⣿⣿⣾⣷⢏⡕⢕⢕⢕⢸⣿⢇⢕⢕⢕⢕⢕⠀⠀⠀⠀⠀⠀⠀⠀⠀⢸⣿⠇⠀⠀⠀⠀⣿⣿⣿⣿⣿⣿⢇⢕⠁⠀⠀⠀⠀⠀⠀⠀⠀⠀⠀⠀⢕⠑⢕⢕⢕⢕⢕⢕⣼⣿⣿⣿⣿⣿⣿⣿⣿⣿⣿⣿⣿⣿⣿⣿⣿⣿⣿⣿⣿⣿⣷⣕⢕⢕⠀⠀⠀⠀⠀⠀⠀⠀⠁⠀⠕⢧⡕⢕⢕⢕⢕⢕⢑⢔⢕⢕⢕⢕⢕⢕⠑⠀⠀⠀⠁⠁⠑⢑⢕⢕⢕⢕⠀⠀⠀⠀⠀⠀⠁⢝⣿⣿⣿⣿⣿⣿⣿⣿⣿⣿⣿⣿⣿⣿⣿⣿⣿⣿⣿⣿⣿⢏⢕⢕⢕⢕⢕⢜⢟⢿⣿⣿⣿⣿⣿⣿⣿⣿⣿⣿⣿⣿⣿⠀</a:t>
            </a:r>
            <a:br/>
            <a:r>
              <a:t>⣅⣍⢉⢙⢙⢛⠛⠟⠧⠕⠕⢕⢕⢕⢕⢕⢕⢜⢿⣿⣿⣿⣿⣿⣿⣿⣿⣿⣿⣿⣿⣿⣿⣿⣿⢕⣿⣿⣿⣿⣿⣿⣿⣿⣿⣷⣷⣷⣷⣵⣵⣼⣽⣝⣝⣝⣟⢟⢟⢻⢿⢿⢿⢿⣿⣿⣿⢏⢕⢕⢕⢕⢕⣿⣻⢕⢕⢕⢕⢕⢕⠀⠀⠀⠀⠀⠀⠀⠀⠀⠀⢇⠀⠀⠀⠀⢔⣿⣿⣿⣿⣿⡟⢕⠁⠀⠀⠀⠀⠀⠀⠀⠀⠀⠀⠀⢄⢕⢕⢕⢕⢕⢕⢕⣵⣿⣿⣿⣿⣿⣿⣿⣿⣿⣿⣿⣿⣿⣿⣿⣿⣿⣿⣿⣿⣿⣿⣿⣿⢇⠀⠀⠀⠀⠀⠀⠀⠀⠀⠀⠀⠀⠘⢻⣷⣕⢕⢕⢕⢕⢕⢕⢕⢕⠕⠑⠀⠀⠀⠀⠀⠀⠀⢀⡱⢿⠷⠷⠕⠀⠀⢕⢄⠀⠀⠀⠀⠘⢿⣿⣿⣿⣿⣿⣿⣿⣿⣿⣿⣿⣿⣿⣿⣿⣿⣿⣿⡟⢕⢕⢕⢕⢕⢕⢕⢕⢕⢝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⡏⢕⢇⢕⢗⢕⡧⣵⢕⡱⢕⢕⢕⢕⢸⣿⣿⡇⢕⢕⢕⢕⢕⠀⠀⠀⠀⠀⠀⠀⠀⠀⠀⠀⠀⠀⠀⠀⢱⣿⣿⣿⣿⡿⢕⠁⠀⠀⠀⠀⠀⠀⠀⠀⠀⠀⠀⠀⢕⢕⢕⢕⢕⢕⣵⣿⣿⣿⣿⣿⣿⣿⣿⣿⣿⣿⣿⣿⣿⣿⣿⣿⣿⣿⣿⣿⣿⣿⣿⣿⠏⠀⠀⠀⠀⠀⠀⠀⠀⠀⠀⠀⠀⠀⠀⠁⠝⢯⣷⣕⢕⢕⢕⠕⠑⠁⠀⠀⠀⠀⠀⠀⠀⠀⢄⣵⣇⣕⡝⢕⢔⠀⠐⢕⢕⢕⢄⠀⠀⠀⠘⢿⣿⣿⣿⣿⣿⣿⣿⣿⣿⣿⣿⣿⣿⣿⣿⣿⡟⢕⢑⢕⢕⢸⢕⢕⢕⢕⢔⢕⣸⣿⣿⣿⣿⣿⣿⣿⣿⣿⣿⣿⠀</a:t>
            </a:r>
            <a:br/>
            <a:r>
              <a:t>⣿⣿⣿⣿⣿⣿⣧⣕⢕⢕⢕⢕⢕⢕⢕⠕⠀⢀⢕⣵⣷⣷⣱⣔⣴⣔⣔⣄⡅⣌⢉⢉⢙⢛⢻⢕⡿⠿⠿⢿⢿⣿⣿⣿⣿⣿⣿⣿⣿⣿⣿⣿⣿⣿⣿⢟⢝⢕⢕⢕⢕⢕⢕⢕⢕⢕⢕⢕⢕⢕⢕⢕⢸⢸⡿⣧⢕⢕⢕⢕⢕⢄⠀⠀⠀⠀⠀⠀⠀⠀⠀⠀⠀⠀⠀⠀⢜⣿⣿⣿⣿⢇⠁⠀⠀⠀⠀⠀⠀⠀⠀⠀⠀⠀⠀⠀⢕⢕⢕⢕⣱⣿⣿⣿⣿⣿⣿⣿⣿⣿⣿⣿⣿⣿⣿⣿⣿⣿⣿⣿⣿⣿⣿⣿⣿⣿⣿⠇⠀⠀⠀⠀⠀⠀⠀⠀⠀⠀⠀⠀⠀⠀⠀⠁⠔⢁⠜⢟⣳⢕⢕⢕⢄⠀⠀⠀⠀⠀⠀⠀⢀⣱⡿⢟⣟⣟⢻⢟⢗⢕⠀⢕⢕⢕⢕⢕⠄⠀⠀⠘⢿⣿⡿⢿⣿⣿⣿⣿⣿⣿⣿⣏⣿⢟⢏⢝⠁⠀⢕⢕⢕⠕⠑⠑⠑⢕⢕⣵⣿⣿⣿⣿⣿⣿⣿⣿⣿⣿⣿⣿⠀</a:t>
            </a:r>
            <a:br/>
            <a:r>
              <a:t>⣿⣿⣿⣿⣿⣿⣿⣿⣇⢕⢕⢕⢕⢕⢕⢕⢕⢕⢜⣿⣿⣿⣿⣿⣿⣿⣿⣿⣿⣿⣿⣿⣷⣧⢸⢕⡇⢰⣰⣔⣔⣄⡄⣅⢉⢉⢙⢙⠛⠛⠟⠻⠿⢻⢏⢕⢕⢕⢕⢕⢕⢕⢕⢕⢕⢕⢕⢕⢕⢕⢕⢕⡎⢜⣾⣧⢕⢕⢕⢕⣿⢇⠀⠀⠀⠀⠀⠀⠀⠀⠀⠀⠀⠀⠀⠀⢕⣿⣿⣿⢏⠀⠀⠀⠀⠀⠀⠀⠀⠀⠀⠀⠀⠀⠀⠀⢕⢕⢱⣾⣿⣿⣿⣿⣿⣿⣿⣿⣿⣿⣿⣿⣿⣿⣿⣿⣿⣿⣿⣿⣿⣿⣿⣿⣿⣿⠇⠀⠀⠀⠀⠀⠀⠀⠀⠀⠀⠀⠀⠀⠀⠀⠀⠀⠀⠀⠁⠁⠜⢱⡗⢕⢕⢕⢄⠀⠀⠀⢀⣔⣞⣟⣟⣵⣼⣿⣷⣷⣾⣧⢐⢕⢕⢕⢕⢕⢕⠀⠀⠀⠕⣷⣿⣿⣿⣿⣿⣿⣿⣿⣿⣿⣿⣿⢝⠀⠀⠀⠁⠑⠑⠀⠀⠀⠀⢔⣾⣿⣿⣿⣿⣿⣿⣿⣿⣿⣿⣿⣿⣿⠀</a:t>
            </a:r>
            <a:br/>
            <a:r>
              <a:t>⣿⣿⣿⣿⣿⣿⣿⣿⣿⣧⡕⢕⢕⢕⢕⢕⢕⢕⣼⣿⣿⣿⣿⣿⣿⣿⣿⣿⣿⣿⣿⣿⣿⣿⢸⢕⡇⢿⣿⣿⣿⣿⣿⣿⣿⣿⣷⣷⣷⣧⣧⣴⣰⢔⠔⠄⠄⢅⢁⢁⢁⢑⠑⠑⢕⢕⢕⢕⢕⢕⢕⢸⢕⢱⣵⡏⢕⢕⢕⣽⣿⣷⢕⠀⠀⠀⠀⠀⠀⠀⠀⠀⠀⠀⠀⠀⢕⢸⡿⠏⠀⠀⠀⠀⠀⠀⠀⠀⠀⠀⠀⠀⠀⠀⠀⠀⢕⢱⣿⣿⣿⣿⣿⣿⣿⣿⣿⣿⣿⣿⢿⢟⢿⣿⣿⣿⣿⣿⣿⣿⣿⣿⣿⣿⣿⠇⠀⠀⠀⠀⠀⠀⠀⠀⠀⠀⠀⠀⠀⠀⠀⠀⠀⠀⠀⠀⠀⠀⠀⠁⠝⢕⢕⢕⢕⢕⢔⢱⣿⣿⣿⣿⣿⣿⣿⣿⣿⣿⣿⣿⡇⢕⢕⢕⢕⢕⢕⢕⠀⠀⠀⣿⣿⣿⣿⣿⣿⣿⣿⣿⣿⣿⣿⢏⠀⢀⢀⢀⠀⠀⠀⠀⠀⠀⣰⣿⣿⣿⣿⣿⣿⣿⣿⣿⣿⣿⣿⣿⣿⣿⠀</a:t>
            </a:r>
            <a:br/>
            <a:r>
              <a:t>⣿⣿⣿⣿⣿⣿⣿⣿⣿⣿⣷⣕⡕⢕⢕⢱⣱⣿⣿⣿⣿⣿⣿⣿⣿⣿⣿⣿⣿⣿⣿⣿⣿⣿⢸⢕⡇⣿⣿⣿⣿⣿⣿⣿⣿⣿⣿⣿⣿⣿⣿⣿⡏⢕⢕⢔⢔⢕⢕⢅⢕⢕⢕⢕⢕⢕⢕⢕⢕⢕⢕⣿⡕⢜⢻⢇⢕⢕⠜⠻⠻⠿⢧⢔⠀⠀⠀⠀⠀⠀⠀⠀⠀⠀⠀⠀⢕⢕⠕⠀⠀⠀⠀⠀⠀⠀⠀⠀⠀⠀⠀⠀⠀⠀⠀⠀⢕⢸⣿⣿⣿⣿⣿⣿⣿⣿⣿⣿⡿⢏⢕⢕⢕⢕⢝⢟⢿⣿⣿⣿⣿⣿⣿⣿⠇⠀⠀⠀⠀⠀⠀⠀⠀⠀⠀⠀⠀⠀⠀⠀⠀⠀⠀⠀⠀⠀⠀⠀⠀⠀⠀⠑⢕⢕⢕⢕⢕⢕⢻⣿⣿⣿⣿⣿⣿⣿⣿⣿⣿⣿⣷⢕⢕⠑⠑⠑⠑⠑⠀⠀⠀⣿⣿⣿⣿⣿⣿⣿⣿⣿⣿⣿⠇⠀⠀⠁⢕⢕⠀⠀⠀⠀⠀⣱⣿⣿⣿⣿⣿⣿⣿⣿⣿⣿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⢕⢕⢕⢕⢕⢕⢸⡟⢗⢇⣕⢕⢕⢕⣱⣕⣔⣰⡔⡄⢄⠀⠀⠀⠀⠀⠀⠀⠀⠀⠀⠀⢕⠑⠀⠀⠀⠀⠀⠀⠀⠀⠀⠀⠀⠀⠀⠀⠀⠀⠀⠀⢕⢸⣿⣿⣿⣿⣿⣿⣿⣿⣿⡟⢕⢕⢕⢕⢕⢕⢕⢕⢕⢕⢝⢻⣿⣿⣿⢇⠀⠀⠀⠀⠀⠀⠀⠀⠀⠀⠀⠀⠀⠀⠀⠀⠀⠀⠀⠀⠀⠀⠀⠀⠀⠀⠀⠁⠑⠕⢕⢕⢕⢕⢕⢜⢿⣿⣿⣿⣿⣿⣿⣿⣿⣿⣿⣇⠑⠀⠀⠀⠀⠀⠀⠄⢄⣿⣿⣿⣿⣿⣿⣿⣿⣿⡿⠇⠀⠀⠀⠀⠀⠀⠀⠀⠀⠀⢵⢿⣿⣿⣿⣿⣿⣿⣿⡟⢝⢕⢕⢕⢕⢕⢕⢕⠀</a:t>
            </a:r>
            <a:br/>
            <a:r>
              <a:t>⣿⣿⣿⣿⣿⣿⣿⣿⣿⣿⣿⣿⣿⣿⣿⣿⣿⣿⣿⣿⣿⣿⣿⣿⣿⣿⣿⣿⣿⣿⣿⣿⣿⣿⢸⢕⡇⣿⣿⣿⣿⣿⣿⣿⣿⣿⣿⣿⣿⣿⣿⣿⣿⣿⣿⡕⢕⢕⢕⢕⢕⢕⢕⢕⢕⡕⢕⢕⢕⢕⢸⣿⢕⢹⡇⢕⢕⢸⣿⣿⣿⣿⣿⣿⡕⠀⠀⠀⠀⠀⠀⠀⠀⠀⠀⠀⠑⠀⠀⠀⠀⠀⠀⠀⠀⠀⠀⠀⠀⠀⠀⠀⠀⠀⠀⠀⢕⢜⣿⣿⣿⣿⣿⣿⣿⣿⣿⢕⢕⢕⢕⢕⢕⢕⢕⢕⢕⢕⢕⢕⢕⢝⠝⠀⠀⠀⠀⠀⠀⠀⠀⠀⠀⠀⠀⠀⠀⢀⢀⢀⢀⢀⢀⢀⠀⠀⠀⠀⠀⠀⠀⠀⠀⠀⠀⠁⠕⢕⢕⢕⢜⢻⢿⢿⢿⢿⣿⣿⣿⣿⣿⣿⣇⠀⠀⠀⠀⢄⢕⢕⢕⢻⢿⠿⠿⠟⠟⠟⠛⠋⠑⠀⠐⢔⢔⠀⠀⠀⠀⠀⢀⢕⢕⢸⣿⣿⣿⣿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⣿⢇⡕⢕⢕⢕⢕⢕⢕⢕⢕⢕⢕⢕⢕⢜⣇⢕⣸⢕⢕⢕⣷⣿⣿⣿⡿⢟⠋⠁⠀⠀⠀⠀⠀⠀⠀⠀⠀⠀⠀⠀⠀⠀⠀⠀⠀⠀⠀⠀⠀⠀⠀⠀⠀⠀⠀⠀⠀⠀⠀⢕⢕⢿⣿⣿⣿⣿⣿⣿⣿⡇⢕⢕⢕⢕⢕⢕⢕⠕⠕⠑⠁⠁⠑⢕⠑⠀⠀⠀⠀⠀⠀⠀⠄⠔⠔⠕⠕⠕⠑⠑⠑⠑⠑⠑⠑⠑⠑⠑⠕⠕⠐⠀⠀⠀⠀⠀⠀⠀⠀⠀⠑⢕⢕⢕⢕⢕⢕⢕⢕⢕⢕⡇⢕⢕⢝⢝⢅⠀⠀⢕⢕⣼⣧⡕⢕⢀⠀⠀⠀⠀⠀⠀⠀⠀⠀⠀⠑⠑⠀⠀⠀⠀⠀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⣯⣷⡕⡕⢕⢕⢕⢱⢕⢕⢕⢕⢕⢕⢕⡟⢕⢝⢕⢕⢱⣿⣿⡿⢏⠁⠀⠀⠀⠀⠀⠀⢀⢀⢀⢀⢔⠀⠀⠀⠀⠀⠀⠀⠀⠀⠀⠀⠀⠀⠀⠀⠀⠀⠀⠀⠀⠀⠀⠀⠀⢕⢸⣿⣿⣿⣿⣿⣿⣿⡇⢕⢕⠕⠑⠁⠀⠀⠀⠀⠀⠀⠀⢔⠑⠀⠀⠀⠀⠀⠀⠀⠀⠀⠀⠀⠀⠀⠀⠀⠀⠀⠀⠀⠀⠀⠀⠀⠀⠀⠀⠀⠀⠀⠀⠀⠀⠀⠀⠀⠀⠀⠁⠕⢕⢕⢕⢕⢕⢕⢕⢕⡇⢕⢕⢕⢕⢕⢔⢔⢱⣿⣿⣿⣿⣷⡕⢀⠀⠀⠀⠀⠀⠀⢄⢄⠀⠀⠀⠀⠀⠀⠀⠀⢕⢕⢕⢸⣿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⣻⢕⢕⢕⢕⢕⢕⢕⢕⢕⢕⢕⢕⢕⢕⢕⢕⢕⣼⣿⣿⢕⠀⠀⠀⠀⠀⠀⠀⢀⢔⢕⢱⢜⢇⠀⠀⠀⠀⠀⠀⠀⠀⠀⠀⠀⠀⠀⠀⠀⠀⠀⠀⠀⠀⠀⠀⠀⠀⢕⢕⢻⣿⣿⣿⡿⠟⠋⠑⠁⠀⠀⠀⠀⠀⠀⠀⠀⠀⠀⢀⢕⠀⠀⠀⠀⠀⠀⠀⠀⢀⢄⢄⢄⢄⢄⢔⠔⠔⠔⠔⠔⠔⠔⠔⠀⠀⠀⠀⠀⠀⠀⠀⠀⠀⠀⠀⠀⠀⠀⠀⠀⠑⢕⢕⢕⢕⢕⢕⢕⡇⡕⢕⢕⢕⢕⢕⢱⣿⣿⣿⣿⣿⣿⣧⢕⠀⠀⠀⠀⠀⠀⠕⠕⠀⠀⠀⠀⠀⠀⠀⠀⢕⢕⢕⢸⣿⣿⣕⡔⣿⣿⣿⣿⢕⢕⢕⢕⢕⢕⢸⣿⠀</a:t>
            </a:r>
            <a:br/>
            <a:r>
              <a:t>⣿⣿⣿⣿⣿⣿⣿⣷⣶⣦⣴⣡⢅⣁⡑⠑⠕⠝⢟⢻⢻⢿⣿⣿⣿⣿⣿⣿⣿⣿⣿⣿⣿⣿⢸⢕⡇⣿⣿⣿⣿⣿⣿⣿⣿⣿⣿⣿⣿⣿⣿⣿⣿⣿⣿⣿⣿⣿⢇⢕⢕⢕⢕⢕⢕⢕⢕⢕⢕⢕⢕⢕⢕⢕⢕⣵⣿⣿⡇⢕⠀⠀⠀⠀⠀⠀⠀⢸⣽⣷⣿⢧⣕⠀⠀⠀⠀⠀⠀⠀⠀⠀⠀⠀⠀⠀⠀⠀⠀⠀⠀⠀⠀⠀⠀⠀⠀⠀⢕⢕⠟⠋⠁⠀⠀⠀⠀⠀⠀⠀⠀⠀⠀⠀⠀⠀⠀⠀⢕⢄⠀⠀⠀⠀⠀⠀⠀⢀⠀⠀⠀⠀⠀⠑⠀⠀⠀⠀⠀⠀⠀⠀⠀⠀⠀⠀⠀⠀⠀⠀⠀⠀⠀⠀⠀⠀⠀⠀⠀⠀⠀⠁⢕⢕⢕⢕⢕⢕⡇⣿⣿⣿⣷⢕⢕⣿⣿⣿⣿⣿⣿⣿⣿⡕⠀⠀⠀⠀⠀⠀⠀⠀⠀⠀⠀⠀⠀⠀⠀⢀⢕⢕⢕⢸⣿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⠑⠑⠑⠑⠑⠑⠑⠑⠑⠑⠑⠑⠑⠑⠑⠑⠑⠛⠛⠛⠃⠑⠀⠀⠀⠀⠀⠀⠀⠘⠛⠛⠛⠑⠋⠀⠀⠀⠀⠀⠀⠀⠀⠀⠀⠀⠀⠀⠀⠀⠀⠀⠀⠀⠀⠀⠀⠀⠀⠀⠀⠀⠀⠀⠀⠀⠀⠀⠀⠀⠀⠀⠀⠀⠀⠀⠀⠀⠀⠀⠑⠑⠐⠀⠀⠀⠀⠀⠀⠀⠀⠀⠀⠀⠀⠀⠀⠀⠀⠀⠑⠁⠁⠁⠀⠀⠀⠀⠀⠀⠀⠀⠀⠀⠀⠀⠀⠀⠀⠀⠀⠀⠀⠀⠁⠑⠑⠑⠑⠑⠓⠛⠛⠛⠛⠑⠘⠛⠛⠛⠛⠛⠛⠛⠛⠑⠀⠀⠀⠑⠑⠀⠀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⢕⢝⢝⢕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⢸⣿⣿⣿⢕⢕⢕⢕⢕⢕⢕⣿⣿⣿⣿⣿⣿⣿⣿⣿⣿⣿⣿⣿⣿⣿⣿⣿⣿⣿⣿⣿⣿⣿⣿⣿⣿⣿⣿⣿⣿⣿⣿⣿⣿⣿⣿⣿⣿⣿⣿⣿⡇⢕⢕⢕⢕⢕⢕⢕⢸⣿⣿⣿⣿⣿⣿⡿⢟⢕⢕⢕⢕⢕⢕⢕⢕⢕⢕⢕⢕⢕⢕⢕⢕⢕⢕⢕⢕⢕⢕⢕⢕⢕⢕⢕⢕⢕⢕⢕⢕⢸⣿⣿⢕⢕⢕⢕⢕⢕⢕⣿⣿⣿⣿⣿⣿⣿⣿⣿⣿⣿⣿⣿⣿⣿⣿⣿⣿⣿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⢜⢝⢝⢟⢿⣿⣿⣿⣿⣿⢕⢕⢸⣿⣿⣿⢕⢕⢕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⢝⢻⣿⣿⣿⢕⢕⢸⣿⣿⣿⢕⢕⢕⢕⢕⢕⢕⣿⣿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⡕⢕⢕⢕⢕⢕⢕⢕⢕⢕⢹⣿⣟⢕⢕⢸⣿⣿⣿⢕⢕⢕⢕⢕⢕⢕⣿⣿⣿⣿⣿⣿⣿⢏⢕⢕⢕⢕⢕⢕⢕⢕⢕⢕⢕⢕⢝⢻⣿⣿⣿⣿⣿⣿⣿⣿⣿⣿⡿⢟⢟⢟⢟⢟⢟⢿⣿⡇⢕⢕⢕⢕⢕⢕⢕⢸⣿⣿⣿⣿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⢕⢾⢿⢿⢿⡿⢧⡕⢕⢕⢕⢕⢕⢕⢕⢕⢹⣿⢕⢕⢸⣿⣿⣿⢕⢕⢕⢕⢕⢕⢕⣿⣿⣿⣿⣿⣿⢕⢕⢕⢕⢕⢕⢕⢕⢕⢕⢕⢕⢕⢕⢕⢕⢝⣿⣿⣿⣿⣿⣿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⣕⣱⣵⣵⣵⣕⣕⣕⡕⢕⢕⢕⢕⢕⣱⣕⣕⡕⢕⢕⢕⢏⢕⢕⢸⣿⣿⣿⢕⢕⢕⢕⢕⢕⢕⣿⣿⣿⣿⣿⢇⢕⢕⢕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⡿⢏⢕⢕⢕⣱⣷⣿⣿⣿⣿⣿⣿⣿⣿⣿⣿⣿⣿⣷⣷⣕⡕⢕⢝⢿⣿⣿⣷⣧⡕⢕⢕⢜⣿⣿⣿⢕⢕⢕⢕⢕⢕⢕⣿⣿⣿⣿⣿⢕⢕⢕⢕⢕⢕⢕⣾⣿⣿⣿⣿⣇⢕⢕⢕⢕⢕⢕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⢻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⢿⣿⡿⢕⣱⣵⢿⢿⢿⢿⢿⣿⣿⣿⣿⣿⣿⣿⣿⣿⣿⣿⣿⣿⣿⣧⣕⢕⢜⢝⢟⡿⣿⣷⣵⡕⢹⢿⣿⢕⢕⢕⢕⢕⢕⢕⣿⣿⣿⣿⣿⢕⢕⢕⢕⢕⢕⢸⢿⢿⢟⢟⢟⢟⢕⢕⢕⢕⢕⢕⢜⢕⢕⢕⢕⢕⢕⢕⢕⢕⢕⢕⢕⢕⢕⢕⢕⢕⢕⢕⢕⢕⢕⢕⢕⢕⢕⢕⢕⢕⢕⢕⢕⢕⢕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⢜⢕⢿⢏⢕⢜⢕⢕⢕⢕⢕⢕⢕⢕⢝⢟⢿⢿⢿⣿⣿⣿⣿⣿⣿⡿⢿⣿⣿⡧⢕⢕⢕⢕⢜⢟⢿⣿⣇⢕⢕⢕⢕⢕⢕⢕⢕⢕⢝⢝⢕⢕⢕⢕⢕⢕⢕⢕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⢕⢕⢕⡕⢕⢗⢗⢺⣟⣟⣗⣇⣕⣵⣵⣵⣵⣵⣕⣕⡝⢝⢝⢟⢏⢇⢕⢕⢜⢕⢕⢕⢕⢕⢕⢕⢕⢻⣿⣇⢕⢕⢕⢕⢕⢕⢕⢕⢕⢕⢕⢕⢕⢕⢕⢕⢕⢕⢕⢕⢕⢕⢕⢕⢕⢕⢕⢕⢕⢕⢕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⢱⣕⢕⢕⣵⣾⣿⣿⣿⣿⣿⣿⣿⣿⣿⣿⣿⣿⣿⣿⣿⣿⣧⣕⣕⡕⢕⢕⢕⢕⢕⢕⢕⢕⢕⢕⢕⢕⢕⢸⣿⢕⢕⢕⢕⢕⢕⢕⢕⢕⢕⢕⢕⢕⢕⢕⢕⢕⢕⢕⢕⢕⢕⢕⢕⢕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⢜⣿⣧⢕⣸⣿⣿⣿⣿⣿⣿⣿⣿⣿⣿⣿⣿⣿⣿⣿⣿⣿⣿⣿⣿⣿⣷⣧⣕⡕⢕⢕⢕⢕⢕⢕⢕⢕⢕⢕⢝⢕⢕⢕⢕⢕⢕⢕⢕⢕⢕⢕⢕⢕⢕⢕⢕⢕⢕⢕⢕⢕⢕⢕⢕⢕⢕⢕⢕⢕⢕⢕⢕⢕⢕⢕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⢹⣿⣷⢜⢟⢟⢟⢟⢻⣿⣿⣿⣿⣿⣿⣿⣿⣿⣿⣿⣿⣿⣿⣿⣿⣿⣿⣿⣏⡕⢕⢕⢕⢕⢕⢕⢕⢕⢕⢕⢕⢕⢕⢕⢕⢕⢕⢕⢕⢕⢕⢕⢕⢕⢕⢕⢕⢕⢕⢕⢕⢕⢕⢕⢕⢕⢕⢕⢕⢕⢕⢕⢕⢕⢕⢕⢕⢕⢕⢕⢕⢕⢕⢕⢕⢕⢕⢕⢕⢕⢕⢕⢕⢕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⢿⣿⡇⢕⢕⢕⢕⢟⢿⣿⣿⣿⣿⣿⣿⣿⣿⣿⣿⣿⣿⣿⣿⣿⣿⣿⣿⣿⣿⣧⡕⢕⢕⢕⢕⢕⢕⢕⢕⢕⢕⢕⢕⢕⢱⣾⣷⢕⢕⢕⢕⢕⢕⢕⢕⢕⢕⢕⢕⢕⢕⢕⢕⢕⢕⢕⢕⢕⢕⢕⢕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⠑⢁⢅⢕⢕⢕⢕⢕⠕⠀⠁⠁⠑⠜⢝⢻⣿⣿⣿⣿⣿⣿⣿⣿⣿⣿⣿⣿⣿⣿⣿⣿⣿⣿⣿⣷⣵⢕⢕⢕⢕⢕⢕⢱⣵⣇⡕⢕⣾⣿⡿⢕⢕⢕⢕⢕⡕⢕⢕⢕⢕⢕⢕⢕⢕⢕⢕⢕⢕⢕⢕⢕⢕⢕⢕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⠑⢀⢔⢕⢕⢕⠕⠑⠁⠀⠀⠀⠀⠀⠀⠀⠀⠑⠜⢝⢟⢟⢻⣿⣿⣿⣿⣿⣿⣿⣿⣿⣿⣿⣿⣿⣿⣿⣿⣷⡕⢕⢕⢕⣕⣼⣿⣿⡗⢕⣿⣿⢇⢕⣕⣵⣕⡜⢻⣷⣕⢕⢕⢕⢕⢕⢕⢕⢕⢕⢕⢕⢕⢕⢕⢕⢕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⢜⢕⢕⢕⠕⠀⢀⢕⢕⢕⠑⠁⠀⠀⠀⠀⠀⠀⢀⢄⢄⠐⠀⠀⢄⢔⠀⠁⠑⢜⢝⢟⢿⣿⣿⣿⣿⣿⣿⣿⣿⣿⣿⣿⣿⣿⡟⢕⢕⢕⣿⢿⢏⢕⢕⣼⣿⡏⢕⣼⣿⣿⣿⣿⢕⢜⢿⡕⢕⢕⢕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⡕⢕⢕⢕⢕⠑⠀⢔⢕⢕⠁⠀⠀⠀⠀⠀⢄⢔⢔⢕⠕⠁⠀⠀⢄⢕⢕⢕⠀⢀⢄⢕⢕⢕⢳⣜⡝⢟⢿⣿⣿⣿⣿⣿⣿⣿⣿⡕⢕⢕⢕⢕⢕⣵⣿⡇⢕⣿⢟⢕⣾⣿⣿⣿⣿⣿⡕⢕⢜⡇⢕⢕⢕⢕⢕⢕⢕⢕⢕⢕⢕⢕⢕⢕⢕⢕⢕⢕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⢜⢕⢕⢕⣱⢕⠀⢕⢕⢕⠁⠀⠀⠀⠀⠀⠀⠑⠑⠁⠄⢔⠀⠀⢔⢕⢕⢕⢕⢄⢕⢕⢕⢅⠁⠕⢝⢿⣷⣧⣕⡝⢻⢿⣿⣿⣿⣿⣿⡇⢕⢕⢕⢞⢟⢇⢕⢜⢝⢕⢸⣿⡟⢻⣿⡿⢝⢕⢕⢕⢇⢕⢕⢕⢕⢕⢕⢕⢕⢕⢕⢕⢕⢕⢕⢕⢕⢕⢕⢕⢕⢕⢕⢕⢕⢕⢕⢕⢕⢕⢕⢕⢕⢕⢕⢕⢕⢕⢕⢕⢕⢕⢕⢕⢕⢕⢕⢕⢕⢕⢕⢕⢕⢕⢕⢕⢕⢕⢕⢕⢕⢕⢕⢕⢕⢕⢕⢕⢝⢾⣷⢟⣻⣟⣧⡕⢕⢕⢕⢕⢕⢕⣾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⣕⣕⣕⡕⡝⢕⢔⢕⠑⠀⠀⠀⠀⠀⠀⠀⠀⠀⠀⠀⠀⠀⢄⢔⢕⢕⢕⢕⠕⠕⠕⢕⢕⢕⢕⠀⠁⢸⢿⣿⣿⣿⣷⣵⡜⢝⢟⢿⣿⣿⡕⢕⢕⢕⢕⢕⢕⢕⢕⢱⣿⣿⢱⡿⢿⢇⢕⢕⢕⢕⢕⢕⢕⢕⢕⢕⢕⢕⢕⢕⢕⢕⢕⢕⢕⢕⢕⢕⢕⢕⢕⢕⢕⢕⢕⢕⢕⢕⢕⢕⢕⢕⢕⢕⢕⢕⢕⢕⢕⢕⢕⢕⢕⢕⢕⢕⢕⢕⢕⢕⢱⣧⡕⢕⢕⢕⢕⢕⢕⢕⢕⢕⢕⢕⢕⢕⢕⢕⢕⢕⢝⢿⡷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⢜⢝⢟⢿⡿⣿⣷⢕⢕⠀⠀⠀⠀⠀⢔⢄⠀⠀⠀⠔⢄⠀⠀⠑⠑⠑⠀⢕⠁⠀⠀⠀⢕⢕⢕⢕⠀⠀⢕⢸⣿⣿⣿⣿⣿⣿⣷⣕⡕⢕⢜⢕⢕⢕⢕⢕⢕⢕⢕⢕⣸⣿⢇⢞⢇⢕⢕⢕⢕⢕⢕⢕⢕⢕⢕⢕⢕⢕⢕⢕⢕⢕⢕⢕⢕⢕⢕⢕⢕⢕⢕⢕⢕⢕⢕⢕⢕⢕⢕⢕⢕⢕⢕⢕⢕⢕⢕⢕⢕⢕⢕⢕⢕⢕⢕⢕⢕⢕⢕⢕⢕⢸⣿⣿⣧⣕⢕⢕⢕⢕⢕⢕⢕⢕⢕⢕⢕⢕⢕⢕⢕⢕⢕⢜⢳⣿⡎⡯⣿⢯⣽⣿⣿⣿⣿⣿⢕⢕⠀⠀⠀⠀⠀⣿⣿⣿⣿⣿⣿⣿⣿⣿⣿⣿⣿⣿⣿⣿⣿⣿⣿⣿⣟⣻⠀</a:t>
            </a:r>
            <a:br/>
            <a:r>
              <a:t>⣿⣿⣿⣿⣿⣿⣿⣿⣿⣿⣿⣿⣿⣿⣿⣿⣿⣿⣿⣿⣿⣿⣿⣿⣿⣿⣿⣿⣿⣿⣿⣿⢕⠀⠀⢕⢕⠀⢕⢕⢕⢕⢕⢕⢕⢕⢕⢕⢕⢕⢕⢕⢕⢕⡕⢕⢕⢕⢕⢕⢕⢕⢕⢕⠕⠀⠀⠀⠀⠀⢕⠕⢀⠀⠀⠀⠁⠕⢔⢄⢀⠀⠀⠀⠀⠀⠀⢀⠕⢕⢕⢕⠀⠀⢕⢜⢿⣿⣿⣿⣿⣿⣿⣿⣿⣇⡕⢕⠕⢑⢁⢕⢕⢕⢕⢕⢹⢇⢕⢕⢕⢕⢕⢕⢕⢕⢕⢕⢕⣕⣕⣕⣕⣕⣕⡕⢕⢕⢕⢕⢕⢕⢕⢕⢕⢕⢕⢕⢕⢕⢕⢕⢕⢕⢕⢕⢕⢕⢕⢕⢕⢕⢕⢕⢕⢕⢕⢕⢕⢕⢕⢕⢕⢕⢕⢕⢕⢸⣿⣿⣿⣿⣷⣕⢕⢕⢕⢕⢕⢕⢕⢕⢕⢕⢕⢕⢕⢕⢕⢕⢕⢜⢱⢫⣣⢳⡝⣝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⢱⣿⣷⢕⢕⢕⢕⢕⢕⢕⢕⠀⠀⠀⠀⠀⢕⠕⠀⠁⠀⠀⢔⢄⠀⠁⢕⢕⠔⠀⠀⠀⠀⢀⠑⢔⢕⢕⢕⠀⠀⢕⢕⢜⢻⣿⣿⣿⣿⣿⣿⣿⡿⠇⢅⢕⢕⢕⢕⢕⢕⢕⢕⢕⢕⢕⢕⢕⢕⢕⢕⢕⢕⢕⢝⢝⢝⢝⢝⢟⢟⢟⢟⢻⢿⢿⢷⣷⣵⣕⣕⡕⢕⢕⢕⢕⢕⢕⢕⢕⢕⢕⢕⢕⢕⢕⢕⢕⢕⢕⢕⢕⢕⢕⢕⢕⢕⢕⢕⢕⢕⢕⢕⢕⢸⣿⣿⣿⣿⣿⣿⣿⣧⡕⢕⢕⢕⢕⢕⢕⢕⢕⢕⢕⢕⢕⢕⢕⢕⢕⢕⢕⢳⢎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⣼⣿⡟⢕⢕⢜⣷⣇⢕⢕⢕⢕⢄⠀⠀⠀⠕⠀⠀⠀⢄⢔⢕⠑⠀⠀⠀⠁⠀⠀⠀⠀⠔⢁⡰⢕⢕⢕⢕⢕⢀⠀⢕⢕⢕⢝⢻⢿⣿⣿⣿⣿⢕⢕⢕⢱⣿⣿⣧⡕⢕⢕⢕⢕⢀⢀⠁⠑⢕⢕⢕⢕⢕⢕⢕⢕⢕⢕⢕⢕⢕⢕⢜⢕⢇⢵⢕⡕⢕⢕⢝⢕⢕⢇⢕⢕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⢹⣿⢇⢕⢕⢕⢜⣿⣷⡕⢕⢕⢕⢔⢀⠀⠀⠀⢀⢕⢕⢕⢕⠀⠑⠀⠀⠀⠀⠀⢀⠑⢠⢇⢕⢕⢕⢕⠕⠑⠀⢀⠕⢕⢕⢕⢕⢕⢝⢻⣿⡇⢕⢕⢕⢕⢝⢻⣿⣷⢕⡕⢕⢕⢕⢕⢕⢄⠀⠀⠁⠕⠕⠕⢕⢕⢕⢕⢕⢕⢕⢕⢕⢕⢕⢕⢕⢕⢕⢳⢵⣕⡕⢕⢕⢕⢕⢕⢕⢕⢕⢕⢕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⣾⣿⢕⣵⣵⣇⢕⢜⢿⣿⣧⣕⢕⢕⢕⢔⢀⠀⠕⠕⠑⠑⠕⠀⠀⠀⠀⠀⢀⠐⢀⢕⢕⢕⢕⡕⠘⢀⢄⢔⢕⠕⠀⢕⢕⢿⣿⣿⣧⣕⡜⢕⢕⢕⡕⢕⢕⢕⢟⣱⡾⢕⣵⡕⢕⢕⢕⢕⢕⢄⠀⠀⠀⠀⠀⠁⠁⠕⢕⢕⢕⢕⢕⢕⢕⢕⢕⢕⢕⢕⢜⢝⢟⢿⣧⣵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⢻⢿⣿⣿⣿⣿⣷⡕⢜⢻⣿⣿⣷⡕⢕⢕⢕⠀⠀⠀⠀⠀⢀⢄⢄⢄⢔⢔⢄⢔⢜⢷⢗⢕⢕⠁⢄⢕⢕⠕⠁⢀⣰⣧⣵⣕⢻⢿⣿⣿⣿⣇⡕⢕⢝⢏⢕⣵⡾⢏⢕⢿⣿⢇⢕⢕⢕⢕⢕⢕⢕⢔⢀⠀⠀⠀⠀⠀⠀⠁⠕⢕⢕⢕⢕⢕⢕⢕⢕⢕⢕⢕⢕⢕⢝⢿⣿⣧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⢹⣿⣿⣿⣿⣿⣕⢜⢻⣿⣿⣷⢕⢕⢕⢔⢄⢄⢀⠀⠀⠕⢕⢕⢕⢕⠕⠕⢕⢕⢕⢕⠁⠀⢕⢕⠁⠀⢔⢕⣹⣿⣿⣿⣷⣵⣝⢻⣿⣿⣿⣧⣵⡞⢏⢕⢕⢕⢕⠕⢝⢕⢕⢕⢕⢕⢕⢕⢕⢕⢕⢕⢄⠀⠀⠀⠀⠀⠀⠀⢕⢕⢕⢕⢕⢕⢕⢕⢕⢕⢕⢕⢕⢕⢜⢿⣷⡕⢕⢕⢕⢕⢕⢕⢕⢕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⢜⣿⣿⣿⣿⣿⣧⡕⢹⣿⣿⡕⢕⢕⢕⢕⢕⠑⠀⠀⠀⠀⠀⠀⠀⢀⢀⢀⢀⢁⢁⠀⠀⠑⠀⢀⢕⢕⢕⣸⣿⣿⣿⣿⣿⣿⣷⣾⣟⢻⣿⣿⣷⣕⡕⢕⢵⣵⣕⡕⢕⢕⣕⢕⢕⢕⢕⢕⢕⢕⢕⢕⢕⢀⠀⠀⠀⠀⢔⢕⣏⣵⢕⢕⢕⢕⢕⢕⢕⢕⢕⢕⢕⢕⢕⢹⣷⡕⢕⢕⢕⢕⢕⢕⢕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⢹⣿⣿⣿⣿⣿⣿⣧⡝⢿⣷⡕⢕⢕⢕⠕⠀⠀⠀⠔⢔⢔⢕⢕⢕⣷⣷⣷⣷⣷⣵⣕⣱⣵⣾⣿⣷⣷⣿⣿⣿⣿⣿⣿⣿⣿⣿⣿⣧⣜⢝⢿⣿⣿⣷⣕⢜⢝⡿⣷⢜⢿⣷⣷⣕⡕⢕⢕⢕⢕⢕⢕⣕⣄⣠⣔⢕⢕⢜⢿⣿⣧⢕⢕⢕⢕⢕⢕⢕⢕⢕⢕⢕⢕⢕⢝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⢻⣿⣿⣿⣿⣿⣿⣷⣇⢜⢟⢧⢕⢕⠀⠀⠀⠀⠀⠕⢕⢕⢕⢕⢜⢻⣿⣿⣿⣿⣿⣿⡝⢿⣿⣿⣿⣿⣿⣿⣿⣿⣿⣿⣿⣿⣿⣿⣿⣿⣧⡝⢿⣿⣿⣷⣕⢕⢿⢕⢜⢟⢿⣿⣿⣿⣿⡷⢗⢎⢝⣿⣿⣿⣿⣇⢕⢕⢻⣿⣿⡕⢕⢕⢕⢕⢕⢕⢕⢕⢕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⢜⢻⣿⣿⣿⣿⣿⣿⣿⣇⢕⢕⢕⠕⠀⠀⠀⠀⠀⠀⠁⢕⢕⢕⢕⣵⣽⣿⣿⣿⡿⢿⢕⢕⢝⢻⣿⣿⣿⣿⣿⣿⣿⣿⡿⢿⣿⣿⣿⣿⣿⣿⣷⣏⢻⣿⣿⣷⣕⢕⢕⢕⢕⢕⢝⢝⢕⢕⢕⢕⢕⢜⢿⣿⣿⣿⡕⢕⢜⢿⣿⣇⢕⢕⢕⢕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⢜⢿⣿⣿⣿⣿⣿⣿⣿⣇⢕⢕⢄⢀⠀⠀⠀⢄⢔⣱⣵⣕⣕⢜⢟⢟⢿⢿⢇⢕⣕⣕⣕⣕⢕⢕⢝⢟⢻⢿⢿⢿⡿⣷⡕⢝⣿⣿⣿⣿⣟⣻⣿⣧⢜⢻⣿⣿⣇⢕⢕⢕⢕⢕⢕⢕⢕⢕⢕⢕⢕⢜⢿⣿⣿⣿⡕⢕⢜⣿⣿⡕⢕⢕⢕⢕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⢜⢻⣿⣿⣿⣿⣿⣿⡟⢕⢕⢕⢕⢕⢄⠀⠑⢕⢻⣿⣿⣿⣿⣿⣷⣷⣵⣕⣕⢝⢟⣿⣿⣿⣷⣷⣕⢕⢕⢕⢕⢕⢝⢝⢕⢝⣿⣿⣿⣿⣟⢝⢻⣧⡕⢹⣿⣿⣇⢕⢕⢕⢕⢕⢕⢕⢕⢕⢕⢕⢕⢜⢻⣿⣿⣿⡕⢕⣿⣿⣇⢕⢕⢕⢕⢕⢕⢕⢕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⢜⢻⣿⣿⣿⣿⣷⡕⢕⢕⢕⢕⢕⢕⢄⢀⢕⢜⢻⣿⣿⣿⣿⣿⣿⢿⢟⣕⣵⣿⣿⣿⣿⣿⣿⡧⠕⢕⢕⢺⣷⣧⢕⢕⢹⣿⣯⡟⣹⢕⢜⢻⣷⡕⢜⣿⣿⡇⢕⢕⣕⢕⢕⢕⢕⢕⢕⢕⢕⢕⢕⢻⣿⣿⣷⡕⢜⢿⣿⡕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⢜⢝⢟⢿⣿⣿⣷⣕⢕⢕⢕⢕⢕⢕⢕⢕⢕⢜⢻⣿⣿⢏⢕⣵⣾⣿⣿⣿⣿⣿⣿⡿⠏⠁⢀⣴⢕⢸⣿⡟⢱⡕⢸⣿⣿⣿⣇⢸⢕⢜⢹⣷⢕⢜⢿⡿⢕⢞⣿⣧⡕⢕⢕⢕⢕⢕⢕⢕⢕⢕⢝⢿⣿⣷⡕⢜⢻⣿⡕⢕⢕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⢝⢝⢝⢕⢕⢕⢕⢕⢕⢕⢕⢕⣾⣟⣹⣷⣾⣿⣿⣿⡿⢏⢝⠙⠙⢉⢀⢀⣰⣿⣿⡇⢜⣿⢇⢕⡧⢕⣿⣿⣿⣿⣾⡇⢕⢕⢻⣇⢕⢜⢇⢕⢕⢜⢻⣿⡧⢕⢕⢕⢕⢕⢕⢕⢕⢕⢜⢻⣿⣿⣇⢕⢹⣷⣕⢕⢕⢕⢕⢕⢕⢕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⢜⢝⢻⣿⣿⣿⣿⣿⣿⣾⣿⣿⣷⣿⣿⣿⣿⣿⣿⣿⡇⢕⢏⡇⢱⢇⢕⣿⣿⣿⣿⣿⡇⢕⢕⢕⢻⡕⢕⢸⢕⢕⢕⢕⢝⢷⢕⢕⢕⢕⢕⢕⢕⢕⢕⢕⢕⢝⢿⣿⣷⣕⢝⢿⣧⡕⢕⢕⢕⢕⢕⢕⢕⢕⢕⢕⢕⢕⢕⢕⢕⢕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⢝⢿⣿⣿⣿⣿⣿⣿⣿⣿⣿⣿⣿⣿⣿⣿⢟⢕⣵⣿⢕⢎⡕⢕⣽⣿⣿⣿⣿⢇⢕⢕⢕⢕⢇⢕⢕⢕⢕⢱⣕⡕⢕⢕⢕⠕⠑⠁⠑⠕⢕⢕⢕⢕⢕⢕⢝⢿⣿⣷⣕⢝⢿⣧⣕⢕⢕⢕⢕⢕⢕⢕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⢜⣿⣿⣿⣿⣿⣿⣿⣿⣿⣿⣿⣿⣿⣿⣾⣷⣿⢟⣵⣿⡇⢕⣾⣿⢹⣿⡏⢕⢕⢕⢕⢕⢜⢕⢕⢕⢕⠁⠙⠑⠁⠁⠀⠀⠀⠁⠐⠀⢁⢕⢕⢕⢕⢕⢕⢕⢝⢿⣿⣷⣕⢝⢿⣷⣵⡕⢕⢣⢕⢕⢕⢕⢕⢕⢕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⢸⣿⣿⣿⣿⣿⣿⣿⣿⣿⣿⣿⣿⣿⣿⣿⣿⣿⣿⣿⠇⢕⣿⡇⢸⡿⢱⣧⡕⢕⢕⢕⢕⠀⠀⢕⢕⠀⠀⠀⠀⠀⢄⢄⢕⢄⠀⢰⣵⡕⢕⢕⢕⢕⢕⢕⢕⢕⢜⢟⢿⣿⣧⣜⡟⢿⣷⣮⣕⢕⢕⢕⢕⢕⢕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⢺⢿⢿⢻⢻⢿⣿⡿⢿⢏⢕⣼⣿⣿⣿⣿⣿⢟⠋⠁⠀⢸⣿⢇⡸⢱⣿⣿⡕⢕⠕⢕⢕⠀⠀⢕⠑⠀⠀⠀⢀⢔⢕⢕⢕⢕⢔⢔⢝⢟⢧⢕⢕⢕⢕⢕⢕⢕⢕⢕⢕⢝⢻⢿⣿⣵⣜⡝⢿⣿⣧⡕⢕⢕⢕⢕⢕⢕⢕⢕⢕⢕⢕⢕⢕⢕⢕⢕⢕⢕⢕⢕⢕⢕⠀⢕⢕⣕⣵⣕⣕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⡇⢕⢕⢕⢕⢕⢕⢕⢕⠕⠑⠁⠁⠀⠀⠁⢁⣵⡵⢕⢝⠙⠁⠀⠀⢀⢔⣾⢇⢕⣵⣿⣿⣿⢇⠁⠀⢀⢕⠀⠀⢕⠀⠀⠀⢔⢕⢕⢕⢕⢕⢕⢕⢕⢕⣵⣾⣿⣿⣿⣿⣷⣵⣕⢕⢕⢕⢕⢕⢕⢝⢟⢿⣿⣷⣾⣿⣿⣧⣕⢕⢕⢕⢕⢕⢕⢕⢕⢕⢕⢕⢕⢕⢕⢕⢕⢕⢕⢕⠕⠀⢱⢾⣿⣿⣿⣿⣿⣿⣿⣷⣵⣕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⣜⢇⢕⢕⢕⢕⢕⢕⠕⠀⠀⠀⠀⠀⠀⠀⢠⣿⣿⢕⠕⠀⠀⠀⢀⢔⢕⣸⢇⢕⣾⣿⣿⢿⠃⠀⠀⠀⢕⠁⠀⠀⠑⠀⢀⢕⢕⢕⢕⢕⢕⢕⢕⣱⣾⣿⣿⣿⣿⣿⣿⣿⣿⣿⣿⣿⣷⣕⢕⢕⢕⢕⢕⢕⢝⢝⢿⣿⣿⡿⠟⢷⢕⡕⢕⢕⢕⢕⢕⢕⢕⢕⢕⢕⢕⢕⢕⢕⢕⢕⠀⢔⢕⢕⢕⢕⢝⢝⢻⢿⣿⣿⣿⣿⣿⣷⣷⣔⢄⢄⢕⢸⡇⢕⢄⠀⠀⠀⠀⠀⣿⣿⡇⢕⢕⢕⢕⠑⢕⢄⠀⠀⠀⢕⢕⢕⢕⢕⢕⢕⢕⢕⢕⢕⢕⢕⢕⢕⢕⢕⢕⢜⠀</a:t>
            </a:r>
            <a:br/>
            <a:r>
              <a:t>⣀⣄⣄⣄⣄⣠⣄⣤⣤⣤⣄⣠⣔⣴⣴⣴⣦⣴⣖⣦⣶⣶⣕⢀⠀⠀⠀⠀⠀⠀⠀⢰⣷⣷⣷⣷⣷⣦⣵⢕⢕⢕⡕⢕⠀⠀⠀⠀⢕⢕⢕⢕⢕⠀⠀⠀⠀⢕⢕⢕⢱⣾⣿⣇⢕⢕⣵⣷⡕⢕⢕⢕⢕⢕⢕⢕⢕⢱⣿⢕⢕⢕⢕⢕⢕⠑⠀⠀⠀⠀⠀⠀⠀⠀⣾⣿⡏⠕⠀⠀⠀⣴⣼⢏⡱⢕⣵⣿⣿⡿⠏⠀⠀⠀⠀⠀⠀⠀⠀⠐⠀⢔⢕⢕⢕⢕⢕⢕⢕⢕⣼⣿⣿⣿⣿⣿⣿⣿⣿⣿⣿⣿⣿⣿⣿⣿⣿⣧⡕⢕⢕⢕⢕⢕⢕⢜⠕⠀⠀⠁⠝⢿⣧⡕⢕⢕⢕⢕⢕⢕⢕⢕⢕⢕⢕⢕⢕⢕⠀⢕⢕⢕⢕⢕⢕⢕⢕⢕⢜⢝⢿⣿⣿⣿⣿⣿⣿⡎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⣜⣕⡕⢀⠀⠀⠀⢕⣕⣕⣕⡕⢄⠀⠀⢀⢕⣵⣕⢸⣿⣿⡟⢅⣼⣿⣿⣿⢑⢑⢑⢑⢕⢕⢕⢕⣿⣿⢕⢕⢕⢕⢕⢕⠀⠀⠀⠀⠀⠀⠀⠀⠀⣿⣿⠕⠀⠀⠀⢄⣿⢏⢜⣱⣿⣯⣷⡾⠑⠀⠀⠀⠀⠀⠀⠀⠀⠀⠀⠀⢕⢕⢕⢕⢕⢕⢕⢕⣸⣿⣿⣿⣿⣿⣿⣿⣿⣿⣿⣿⣿⣿⣿⣿⣿⣿⣿⣿⣷⣕⢕⢕⢕⢕⠁⠀⠀⠀⠀⠀⠕⢜⠟⠇⢕⢕⢕⢕⢕⢕⢕⢕⢕⢕⢕⠕⢕⢄⢑⠕⢕⢕⢕⢕⢕⢕⢕⢕⢕⢕⢜⠝⢻⣿⣿⣿⣿⢸⣿⣇⢀⢀⢀⢀⢁⣱⣾⣿⣿⣿⣷⣷⣵⣵⡄⢀⢀⢀⢀⢀⣕⣕⣕⣕⣕⡕⢕⢕⢕⢕⢕⢕⢕⢕⢕⢕⢕⢕⢕⠀</a:t>
            </a:r>
            <a:br/>
            <a:r>
              <a:t>⣿⣿⣿⣿⣿⣿⣿⣿⣿⣿⣿⢧⢕⢕⢗⢧⣵⣵⣽⣽⣹⣝⣟⣟⣟⢟⢿⢿⢿⢿⢿⣿⣿⣿⣿⣿⣿⣿⣿⣻⣿⣿⣿⣷⣧⢵⢵⢷⢷⢿⢿⢿⢷⢷⣗⣗⡗⣗⣟⣟⣜⢿⢟⣱⣮⡸⣿⡿⢇⣧⣽⡕⢕⢕⢕⢕⣼⣿⣟⢕⢕⢕⢕⢕⠁⠀⠀⠀⠀⠀⠀⠀⠀⠀⢸⢇⠀⠀⠀⠀⢕⢜⣱⣿⣿⣿⣿⡟⠁⠀⠀⠀⠀⠀⠀⠀⠀⠀⠀⠀⢕⢕⢕⢕⢕⢕⢕⢕⣵⣿⣿⣿⣿⣿⣿⣿⣿⣿⣿⣿⣿⣿⣿⣿⣿⣿⣿⣿⣿⣿⣿⣷⣕⢕⠀⠀⠀⠀⠀⠀⠀⠀⠁⠀⠀⠕⢕⢕⢕⢕⢕⢕⢕⢕⢅⢔⢕⢕⢕⢕⢔⠁⠑⠑⠕⢕⢕⢕⢕⢕⢕⢕⠀⠀⠁⠈⠙⠝⢇⣿⣿⣿⣿⣿⣿⣿⣿⣿⣿⣿⣿⣿⣿⣿⣿⣿⣿⣿⣿⣿⣿⣿⡟⢟⢟⢿⣿⣿⣿⣿⣿⣷⣷⣷⣷⣷⣷⣷⣷⣷⠀</a:t>
            </a:r>
            <a:br/>
            <a:r>
              <a:t>⣿⣿⣿⣿⣿⣿⣿⣿⡿⢕⢝⢕⢕⢕⢕⢕⢝⢿⣿⣿⣿⣿⣿⣿⣿⣿⣿⣿⣿⣷⣷⣷⣷⣵⣼⢝⣽⣕⣕⣗⣕⡗⢗⢧⢷⢾⢿⢿⣽⣾⣿⣿⣿⣿⣿⣿⣿⣿⣿⣿⣿⣿⣿⣿⣿⣿⣾⣷⣿⣿⡿⢕⢕⢕⢕⢕⡏⣿⣿⢕⢕⢕⢕⢕⠀⠀⠀⠀⠀⠀⠀⠀⠀⠀⠕⠀⠀⠀⠀⠀⢕⣾⣿⣿⣿⣿⢏⠀⠀⠀⠀⠀⠀⠀⠀⠀⠀⠀⠀⠀⢕⢕⢕⢕⢕⢕⣵⣿⣿⣿⣿⣿⣿⣿⣿⣿⣿⣿⣿⣿⣿⣿⣿⣿⣿⣿⣿⣿⣿⣿⣿⣿⠏⠀⠀⠀⠀⠀⠀⠀⠀⠀⠀⠀⠀⠀⠕⢕⢕⢕⢕⢁⢔⢕⢕⢕⢕⢕⢕⠑⠀⠀⠀⠀⠀⠀⠀⢅⣕⣕⢕⢕⠀⠀⢀⠀⠀⠀⠀⠜⢿⣿⣿⣿⣿⣿⣿⣿⣿⣿⣿⣿⣿⣿⣿⣿⣿⣿⣿⣿⣿⡟⢕⢕⢕⢕⢕⢝⢻⣿⣿⣿⣿⣿⣿⣿⣿⣿⣿⣿⠀</a:t>
            </a:r>
            <a:br/>
            <a:r>
              <a:t>⣅⣍⢉⢙⢙⢛⠛⠟⠧⠕⠕⢕⢕⢕⢕⢕⢕⢜⢿⣿⣿⣿⣿⣿⣿⣿⣿⣿⣿⣿⣿⣿⣿⣿⣿⢕⣿⣿⣿⣿⣿⣿⣿⣿⣿⣷⣷⣷⣷⣵⣵⣼⣽⣝⣝⣝⣟⢟⢟⢻⢿⢿⢿⢿⣿⣿⣿⣿⣿⡿⢱⢕⢕⢕⢕⢼⢕⡻⣯⢕⢕⢕⢕⢕⢄⠀⠀⠀⠀⠀⠀⠀⠀⠀⠀⠀⠀⠀⠀⠀⢸⣿⣿⣿⣿⠏⠀⠀⠀⠀⠀⠀⠀⠀⠀⠀⠀⠀⠀⢄⢕⢕⢕⢕⣱⣿⣿⣿⣿⣿⣿⣿⣿⣿⣿⣿⣿⣿⣿⣿⣿⣿⣿⣿⣿⣿⣿⣿⣿⣿⣿⠇⠀⠀⠀⠀⠀⠀⠀⠀⠀⠀⠀⠀⠀⠀⠀⠘⢗⣕⢕⢕⢕⢕⢕⢕⠑⠁⠀⠀⠀⠀⠀⠀⠀⠀⠄⠾⠿⠿⠿⠇⠀⠔⢕⢔⢀⠀⠀⠀⠘⢿⣿⣿⣿⣿⣿⣿⣿⣿⣿⣿⣿⣿⣿⣿⣿⣿⣿⣿⡟⢕⢕⢕⢕⢕⢕⢕⢕⢜⢻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⡏⢕⢇⢕⢗⢕⣵⣵⣵⣵⡝⢕⢕⢕⢜⢕⣸⢇⢕⣯⡏⢕⢕⢕⢱⣾⢕⠀⠀⠀⠀⠀⠀⠀⠀⠀⠀⠀⠀⠀⠀⠀⢸⣿⣿⡿⠑⠀⠀⠀⠀⠀⠀⠀⠀⠀⠀⠀⠀⠀⠀⢕⢕⢕⣱⣾⣿⣿⣿⣿⣿⣿⣿⣿⣿⣿⣿⣿⣿⣿⣿⣿⣿⣿⣿⣿⣿⣿⣿⣿⣿⡿⠑⠀⠀⠀⠀⠀⠀⠀⠀⠀⠀⠀⠀⠀⠀⠀⠀⠀⠕⢝⢷⣕⢕⢕⢁⠀⠀⠀⠀⠀⠀⠀⠀⠀⢀⢔⡕⢕⢔⢔⢔⢔⠀⠀⢕⢕⢕⢔⢀⠀⠀⠑⢿⣿⣿⣿⣿⣿⣿⣿⣿⣿⣿⣿⣿⣿⣿⣿⣿⡟⢕⢑⢕⢕⢱⢕⢕⢕⢕⢅⢕⢸⣿⣿⣿⣿⣿⣿⣿⣿⠀</a:t>
            </a:r>
            <a:br/>
            <a:r>
              <a:t>⣿⣿⣿⣿⣿⣿⣧⣕⢕⢕⢕⢕⢕⢕⢕⠕⠀⢀⢕⣵⣷⣷⣱⣔⣴⣔⣔⣄⡅⣌⢉⢉⢙⢛⢻⢕⡿⠿⠿⢿⢿⣿⣿⣿⣿⣿⣿⣿⣿⣿⣿⣿⣿⣿⣿⢟⢝⢕⢕⢕⢕⢕⢕⢕⢗⢟⣿⡿⢕⢕⢕⢕⢕⢕⣿⢕⢱⢹⢕⢕⢕⢱⣵⣵⣕⢄⠀⠀⠀⠀⠀⠀⠀⠀⠀⠀⠀⠀⠀⠀⢕⢿⢟⠁⠀⠀⠀⠀⠀⠀⠀⠀⠀⠀⠀⠀⠀⠀⠀⢕⢕⣵⣿⣿⣿⣿⣿⣿⣿⣿⣿⣿⣿⣿⣿⣿⣿⣿⣿⣿⣿⣿⣿⣿⣿⣿⣿⣿⡿⠑⠀⠀⠀⠀⠀⠀⠀⠀⠀⠀⠀⠀⠀⠀⠀⠀⠀⠀⠀⠀⠑⠜⢳⡕⢕⢔⢀⠀⠀⠀⠀⠀⢀⢔⣞⣟⢿⢿⢻⢿⣻⣿⡇⢐⢕⢕⢕⢕⢕⠀⠀⠀⠘⢻⣿⣿⣿⣿⣿⣿⣿⣏⣿⢟⢏⢝⢟⢻⢟⠁⠀⢕⢕⢕⢕⠑⠕⠑⢕⢕⣱⣿⣿⣿⣿⣿⣿⣿⣿⣿⠀</a:t>
            </a:r>
            <a:br/>
            <a:r>
              <a:t>⣿⣿⣿⣿⣿⣿⣿⣿⣇⢕⢕⢕⢕⢕⢕⢕⢕⢕⢜⣿⣿⣿⣿⣿⣿⣿⣿⣿⣿⣿⣿⣿⣷⣧⢸⢕⡇⢰⣰⣔⣔⣄⡄⣅⢉⢉⢙⢙⠛⠛⠟⠻⠿⢻⢏⢕⢕⢕⢕⢕⢕⢕⢕⢕⢕⢜⢕⢕⢕⢕⢕⢕⢕⣜⢟⢗⣱⡕⢕⢕⢕⢸⣿⣿⣿⡕⢀⠀⠀⠀⠀⠀⠀⠀⠀⠀⠀⠀⠀⢔⢕⢕⠀⠀⠀⠀⠀⠀⠀⠀⠀⠀⠀⠀⠀⠀⠀⠀⠀⢕⢕⣿⣿⣿⣿⣿⣿⣿⣿⣿⣿⣿⡿⢏⢕⢜⢝⢻⢿⣿⣿⣿⣿⣿⣿⣿⣿⡿⠑⠀⠀⠀⠀⠀⠀⠀⠀⠀⠀⠀⠀⠀⠀⠀⠀⠀⠀⠀⠀⠀⠀⠀⠁⠕⢕⢕⢕⢔⢀⢀⣄⣔⣞⣵⣼⣿⣷⣷⣿⣿⣿⣿⣧⠁⢕⢕⢕⢕⢕⢕⠀⠀⠀⢸⣿⣿⣿⣿⣿⣿⣿⣿⣿⣿⣽⣽⣽⢏⠀⠀⠀⠑⠇⠑⠀⠀⠀⠀⢅⣼⣿⣿⣿⣿⣿⣿⣿⣿⣿⣿⠀</a:t>
            </a:r>
            <a:br/>
            <a:r>
              <a:t>⣿⣿⣿⣿⣿⣿⣿⣿⣿⣧⡕⢕⢕⢕⢕⢕⢕⢕⣼⣿⣿⣿⣿⣿⣿⣿⣿⣿⣿⣿⣿⣿⣿⣿⢸⢕⡇⢿⣿⣿⣿⣿⣿⣿⣿⣿⣷⣷⣷⣧⣧⣴⣰⢔⠔⠄⠄⢅⢁⢁⢁⢑⠑⠑⠕⠕⢕⢕⢕⢕⢕⢕⢕⣿⢇⢕⡿⢕⢕⢕⢕⢸⣿⣿⣿⣿⡕⢀⠀⠀⠀⠀⠀⠀⠀⠀⠀⠀⠀⢕⠕⠀⠀⠀⠀⠀⠀⠀⠀⠀⠀⠀⠀⠀⠀⠀⠀⠀⠀⢕⢕⣿⣿⣿⣿⣿⣿⣿⣿⣿⣿⢏⢕⢕⢕⢕⢕⢕⢕⢜⢝⢿⣿⣿⣿⣿⡿⠑⠀⠀⠀⠀⠀⠀⠀⠀⠀⠀⠀⠀⠀⠀⠀⠀⠀⠀⠀⠀⠀⠀⠀⠀⠀⠀⠑⢕⢕⢕⢕⢜⢿⣿⣿⣿⣿⣿⣿⣿⣿⣿⣿⣿⣿⡕⢕⢕⢕⢕⢕⢕⠀⠀⠀⢜⣿⣿⣿⣿⣿⣿⣿⣿⣿⣿⣿⣿⠇⠀⢀⢀⠀⠀⠀⠀⠀⠀⠀⣰⣿⣿⣿⣿⣿⣿⣿⣿⣿⣿⣿⣿⠀</a:t>
            </a:r>
            <a:br/>
            <a:r>
              <a:t>⣿⣿⣿⣿⣿⣿⣿⣿⣿⣿⣷⣕⡕⢕⢕⢱⣱⣿⣿⣿⣿⣿⣿⣿⣿⣿⣿⣿⣿⣿⣿⣿⣿⣿⢸⢕⡇⣿⣿⣿⣿⣿⣿⣿⣿⣿⣿⣿⣿⣿⣿⣿⡏⢕⢕⢔⢔⢕⢕⢅⢕⢕⢕⢕⢕⢔⢕⢕⢕⢕⢕⢕⢕⣿⢕⢱⢕⢕⢕⢕⠕⠿⢿⣿⣿⣿⣧⢕⠀⠀⠀⠀⠀⠀⠀⠀⠀⠀⠀⠁⠀⠀⠀⠀⠀⠀⠀⠀⠀⠀⠀⠀⠀⠀⠀⠀⠀⠀⠀⢕⢕⢿⣿⣿⣿⣿⣿⣿⣿⣿⢏⢕⢕⢕⢕⢕⢕⢕⢕⢕⢕⢕⢜⢝⢿⢿⠑⠀⠀⠀⠀⠀⠀⠀⠀⠀⠀⠀⠀⠀⠀⠀⠀⠀⠀⠀⠀⠀⠀⠀⠀⠀⠀⠀⠀⠑⠕⢕⢕⢕⢕⢻⣿⣿⣿⣿⣿⣿⣿⣿⣿⣿⣿⣧⢑⢕⠁⠁⠀⠀⠀⠀⠀⢸⣿⣿⣿⣿⣿⣿⣿⣿⣿⣿⡿⠃⠀⠀⠕⢕⢔⠀⠀⠀⠀⢀⣵⣿⣿⣿⣿⣿⣿⣿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⢕⢕⢕⢕⢜⢕⢕⢕⢕⡟⢕⢕⢕⢕⢕⢕⢔⣔⢔⢄⢄⢅⠅⠁⠀⠀⠀⠀⠀⠀⠀⢀⠀⠀⠀⠀⠀⠀⠀⠀⠀⠀⠀⠀⠀⠀⠀⠀⠀⠀⠀⠀⠀⠀⠀⠀⢕⢸⣿⣿⣿⣿⣿⣿⣿⡏⢕⢕⢕⢕⢕⢕⢕⢕⢕⢕⢕⠕⢕⢕⢕⠁⠀⠀⠀⠀⠀⠀⠀⢀⢄⢄⢄⢄⢔⢔⢔⢔⢔⢔⢔⢔⢔⢄⢄⢀⠀⠀⠀⠀⠀⠀⠀⠀⠑⢕⢕⢕⢜⢿⣿⣿⣿⣿⣿⣿⣿⣿⣿⣿⡇⠕⠀⠀⠀⠀⠀⢀⠐⢸⣿⣿⣿⣿⣿⣿⣿⣿⣿⡿⠑⠀⠀⠀⠀⠀⠀⠀⠀⠀⢀⣼⣿⣿⣿⣿⣿⡟⢝⢕⢕⢕⢕⢕⢕⢕⠀</a:t>
            </a:r>
            <a:br/>
            <a:r>
              <a:t>⣿⣿⣿⣿⣿⣿⣿⣿⣿⣿⣿⣿⣿⣿⣿⣿⣿⣿⣿⣿⣿⣿⣿⣿⣿⣿⣿⣿⣿⣿⣿⣿⣿⣿⢸⢕⡇⣿⣿⣿⣿⣿⣿⣿⣿⣿⣿⣿⣿⣿⣿⣿⣿⣿⣿⡕⢕⢕⢕⢕⢕⢕⢕⢕⢕⢕⢕⢕⢕⢕⢕⢕⢕⢕⢕⢕⢕⢕⢕⢕⣾⣿⡿⠏⠑⠀⠀⠀⠀⠀⠀⢐⢔⢔⢰⢕⠀⠀⠀⠀⠀⠀⠀⠀⠀⠀⠀⠀⠀⠀⠀⠀⠀⠀⠀⠀⠀⠀⠀⠀⢕⢜⣿⣿⣿⣿⣿⣿⣿⡇⢕⢕⢕⠕⠕⠑⠑⠁⠁⠀⠀⠀⢕⢕⠀⠀⠀⠀⠀⠀⠀⠀⠁⠁⠁⠁⠀⠀⠀⠀⠀⠀⠀⠀⠀⠀⠀⠀⠁⠑⠁⠀⠀⠀⠀⠀⠀⠀⠀⠀⠑⢕⢕⢕⢻⢿⣿⣿⣿⣿⣿⣿⣿⣿⣿⡕⠀⠀⠀⢔⢕⣕⢕⢜⠟⠟⠟⠟⠛⠛⣿⣿⢟⠁⠀⢔⢔⢄⠀⠀⠀⠀⠀⢠⣾⣿⣿⣿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⣿⡇⡕⢕⢕⢕⢕⢕⢕⢕⢕⢕⢕⢕⢕⢕⢕⢕⢕⢕⢕⢕⢕⢕⣼⣿⡟⢕⠀⠀⠀⠀⠀⠀⠀⢄⣕⡕⣵⣇⢕⠀⠀⠀⠀⠀⠀⠀⠀⠀⠀⠀⠀⠀⠀⠀⠀⠀⠀⠀⠀⠀⠀⠀⠀⠕⢕⢹⣿⣿⣿⡿⢿⠟⠃⠁⠁⠀⠀⠀⠀⠀⠀⠀⠀⠀⠀⢕⠀⠀⠀⠀⠀⠀⠀⠀⠀⠀⠀⢀⢀⢀⢀⢀⢀⢀⢀⢀⢀⢀⢀⠀⠀⠀⠀⠀⠀⠀⠀⠀⠀⠀⠀⠀⠀⠀⠑⢕⢕⢕⢕⢕⢕⡇⢕⢕⢝⢝⢝⢝⢕⢀⠀⢔⢕⣾⣿⣧⡕⢕⠀⠀⠀⠀⠀⠀⠀⠀⠀⠀⠁⠑⠑⠀⠀⠀⠀⢄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⣿⡇⢕⢕⢕⢕⢕⢕⢕⢕⢕⢕⢕⢕⢕⢕⢕⢕⢕⢕⢕⣱⣿⣿⢇⠁⠀⠀⠀⠀⠀⠀⠀⢱⣿⣷⣿⢝⣵⠀⠀⠀⠀⠀⠀⠀⠀⠀⠀⠀⠀⠀⠀⠀⠀⠀⠀⠀⠀⠀⠀⠀⠀⠀⢕⠕⠟⠙⠁⠀⠀⠀⠀⠀⠀⠀⠀⠀⠀⠀⠀⠀⠀⠀⢕⠁⠀⠀⠀⠀⠀⠀⠀⠀⠀⠁⠁⠁⠁⢕⠑⠁⠁⠁⠁⠁⠁⠁⠁⠀⠀⠀⠀⠀⠀⠀⠀⠀⠀⠀⠀⠀⠀⠀⠀⠁⢕⢕⢕⢕⢕⡇⢕⢕⢕⢕⢕⢕⢕⢕⢔⢱⣿⣿⣿⣿⣿⣇⢔⠀⠀⠀⠀⠀⠀⢄⢄⠀⠀⠀⠀⠀⠀⠀⢔⢕⢸⣿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⢇⢕⢕⢕⢕⢕⢕⢕⢕⢕⢕⢕⢕⢕⢕⢕⢕⣕⣿⣿⣿⣇⢕⠀⠀⠀⠀⠀⠀⠀⢜⡇⢹⢇⠑⠁⠀⠀⠀⠀⠀⠀⠀⠀⠀⠀⠀⠀⠀⠀⠀⠀⠀⠀⠀⠀⠀⠀⠀⠀⠀⠀⠀⠀⠀⠀⠀⠀⠀⠀⠀⠀⠀⠀⠀⠀⠀⠀⠀⠀⠔⢕⢕⢀⠀⠀⠀⠀⠀⠀⠀⠀⠀⠀⠀⠀⢕⠀⠀⠀⠀⢄⠄⠄⠀⠀⠀⠀⠀⠀⠀⠀⠀⠀⠀⠀⠀⠀⠀⠀⠀⠀⠀⠀⠕⢕⢕⢕⢕⢕⢕⢕⢕⢕⢕⢕⢕⢱⣿⣿⣿⣿⣿⣿⣿⡕⠀⠀⠀⠀⠀⠀⠑⠕⠕⠀⠀⠀⠀⠀⢕⢕⢕⢸⣿⣿⣕⡔⣿⣿⣿⣿⢕⢕⢕⢕⢕⢕⢸⣿⠀</a:t>
            </a:r>
            <a:br/>
            <a:r>
              <a:t>⣿⣿⣿⣿⣿⣿⣿⣷⣶⣦⣴⣡⢅⣁⡑⠑⠕⠝⢟⢻⢿⣿⣿⣿⣿⣿⣿⣿⣿⣿⣿⣿⣿⣿⢸⢕⡇⣿⣿⣿⣿⣿⣿⣿⣿⣿⣿⣿⣿⣿⣿⣿⣿⣿⣿⣿⣿⣿⣿⡗⢕⢕⢕⢕⢕⢕⢕⢕⢕⢕⢕⢕⢕⢕⢕⢕⢱⣿⣿⣿⣿⣿⡕⠀⠀⠀⠀⠀⠀⠀⠁⠕⠑⠀⠀⠀⠀⠀⠀⠀⠀⠀⠀⠀⠀⠀⠀⠀⠀⠀⠀⠀⠀⠀⠀⠀⠀⠀⠀⠀⠀⠀⠀⠀⠀⠀⠀⠀⠀⠀⠀⠀⠀⠀⠀⠀⠀⠀⠀⠀⠀⠕⢕⢕⢕⢔⠀⠀⠀⠀⠀⠀⠀⠀⠀⠀⢕⠀⠀⠀⠀⠀⠀⠀⠀⠀⠀⠀⠀⠀⠀⠀⠀⠀⠀⠀⠀⠀⠀⠀⠀⠀⠀⠀⠀⠕⢕⢕⢕⢸⣿⣿⣿⣿⣿⢇⢕⣿⣿⣿⣿⣿⣿⣿⣿⡇⠀⠀⠀⠀⠀⠀⠀⠀⠀⠀⠀⠀⠀⢄⢕⢕⢕⢸⣿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⠑⠑⠑⠑⠑⠑⠑⠑⠑⠑⠑⠑⠑⠑⠑⠑⠑⠛⠛⠛⠛⠛⠛⠃⠀⠀⠀⠀⠀⠀⠀⠀⠀⠀⠀⠀⠀⠀⠀⠀⠀⠀⠀⠀⠀⠀⠀⠀⠀⠀⠀⠀⠀⠀⠀⠀⠀⠀⠀⠀⠀⠀⠀⠀⠀⠀⠀⠀⠀⠀⠀⠀⠀⠀⠀⠀⠀⠀⠀⠀⠀⠐⠐⠁⠀⠑⠑⠐⠀⠀⠀⠀⠀⠀⠀⠀⠀⠑⠀⠀⠀⠑⠀⠀⠀⠀⠀⠀⠀⠀⠀⠀⠀⠀⠀⠀⠀⠀⠀⠀⠀⠀⠀⠀⠀⠀⠐⠑⠑⠑⠑⠛⠛⠛⠛⠋⠑⠘⠛⠛⠛⠛⠛⠛⠛⠛⠑⠀⠀⠀⠑⠑⠀⠀⠀⠀⠀⠀⠀⠀⠑⠑⠑⠑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⢕⢝⢝⢕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⢿⢿⣿⣿⣿⣿⣿⣿⣿⣿⣿⣿⣿⣿⣿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⣧⢕⢜⢝⢿⣿⣿⣿⣿⣿⣿⣿⣿⣿⣿⣿⣿⣿⣿⣿⢕⢕⢸⣿⣿⣿⢕⢕⢕⢕⢕⢕⢕⣿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⢷⢕⢕⢕⢻⣿⣿⣿⣿⣿⣿⣿⣿⣿⡿⢿⢿⡟⡏⢕⢕⢕⢻⢿⢿⢕⢕⢕⢕⢕⢕⢕⣿⣿⣿⣿⣿⣿⣿⣿⣿⣿⣿⣿⣿⣿⣿⣿⣿⣿⣿⣿⣿⣿⣿⣿⣿⣿⣿⣿⣿⣿⣿⣿⣿⣿⣿⣿⣿⣿⣿⣿⣿⡇⢕⢕⢕⢕⢕⢕⢕⢸⣿⣿⣿⣿⣿⣿⡿⢟⢕⢕⢕⢕⢕⢕⢕⢕⢕⢕⢕⢕⢕⢕⢕⢕⢕⢕⢕⢕⢕⢕⢕⢕⢕⢕⢕⢕⢕⢕⢕⢕⢸⣿⣿⢕⢕⢕⢕⢕⢕⢕⣿⣿⣿⣿⣿⣿⣿⣿⣿⣿⣿⣿⣿⣿⣿⣿⣿⣿⣿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⢜⢝⢝⣝⣵⣷⣷⣾⣿⣿⣿⣿⣿⣿⣷⣷⣧⣕⣕⡕⢕⢕⢕⣿⣿⣿⣿⣿⣿⣿⣿⣿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⣾⡕⢕⢕⢕⢕⢕⢜⢝⢝⢝⢝⢝⢝⢻⣿⣿⣿⣿⣿⣿⣿⣿⣿⣿⣷⣕⢕⢟⢻⣿⣿⣿⣿⣿⣿⡿⢟⢟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⢽⣿⡕⢕⣾⣿⣿⣿⣿⣿⣿⣷⣷⣷⣧⣕⣝⡝⢻⢿⣿⣿⣿⣿⣿⣿⣿⣷⣕⢕⢝⢿⣿⣿⢿⢏⢕⢕⢕⢕⢕⢕⢕⢕⢕⢕⢕⢕⢝⢻⣿⣿⣿⣿⣿⣿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⢕⢕⢕⢸⣿⣷⢕⢻⣿⣿⣿⣿⣿⣿⣿⣿⣿⣿⣿⣿⣿⣿⣷⣵⡜⢝⢟⢟⢜⢝⢟⢿⢧⢕⢕⢝⢧⣇⡕⢕⢕⢕⢕⢕⢕⢕⢕⢕⢕⢕⢕⢕⢕⢝⣿⣿⣿⣿⣿⣿⣿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⠕⢕⢕⢜⢟⢟⢕⢕⢜⢟⢟⣿⣿⣿⣿⣿⣿⣿⣿⣿⣿⣿⣿⣿⣿⣧⣕⡕⢕⢕⢕⢕⢕⢕⢕⢕⢕⢝⣿⣵⢕⢕⢕⢕⣵⣷⣷⣕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⠑⢅⢔⢕⢕⢕⢕⢕⠕⠕⠑⠑⠁⠕⢜⢻⣿⣿⣿⣿⣿⣿⣿⣿⣿⣿⣿⣿⣿⣿⣿⣧⣕⢕⢕⢕⢕⢕⢕⢕⢕⢜⣿⣷⢕⢕⢾⣿⣿⣿⣿⣇⢕⢕⢕⢕⢕⢕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⡿⢇⡕⢕⢕⠕⢁⢔⢕⢕⢕⢕⢕⢕⢕⠅⠀⠀⠀⢀⢀⢀⢀⢁⢜⢝⢿⣿⣿⣿⣿⣿⣿⣿⣿⣿⣿⣿⣿⣿⣿⡷⣕⢕⢕⢕⢕⢕⢕⢕⢜⣿⢇⢕⢕⢝⢟⢟⢟⢟⢕⢕⢕⢕⢕⢕⢜⢕⢕⢕⢕⢕⢕⢕⢕⢕⢕⢕⢕⢕⢕⢕⢕⢕⢕⢕⢕⢕⢕⢕⢕⢕⢕⢕⢕⢕⢕⢕⢕⢕⢕⡕⢕⢕⢕⢕⢕⢕⢕⢕⢕⢕⢕⢕⢕⢕⢕⢕⢕⢕⢕⢕⢕⢕⢕⢕⢕⢕⢕⢕⢕⢕⢸⣿⣿⢕⢕⢕⢕⢕⢕⢕⣿⣿⣿⣿⣿⣿⣿⣿⣿⣿⣿⣿⣿⣿⣿⣿⣿⣿⣿⣿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⢕⢝⢻⢿⢿⡫⢞⢇⢕⢕⠑⢔⢕⢕⢕⢕⢕⠑⠁⠀⠀⢔⢕⢕⢕⢕⠕⠕⠑⢅⢀⢕⢕⢕⠝⢝⢿⣿⣿⣿⣿⣿⣿⣿⣿⣿⣿⣿⣾⣧⢕⢕⢕⢕⢕⢕⢕⢝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⢕⢕⢕⢕⣵⣕⣕⣕⢕⢕⢕⢕⢕⢕⢕⢕⠁⠀⠀⠀⠀⠁⠑⠑⢅⢄⠀⠀⢀⢕⢕⢕⢕⢀⢄⢅⢜⢿⣿⣿⣿⣿⣿⣿⣿⣿⣿⣿⣿⣿⣧⢕⢕⢕⢕⢕⢕⢕⢕⢕⢕⢕⢕⡕⢕⢕⢕⢕⢕⢕⢕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⢕⢕⢕⢜⢟⢿⣿⣿⣿⢕⢕⢕⠁⠀⠀⢄⢔⢔⠀⠁⢕⢄⢀⢀⢕⢕⢕⢕⢕⢕⢕⢕⢕⢕⠑⠕⢕⢜⢝⢿⣿⣿⣿⣿⣿⣿⣿⣿⣿⣿⣷⡕⢕⢕⢕⢕⣸⣿⣧⡕⢕⣾⣿⡷⢕⢕⢕⢕⢕⢕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⢵⢕⢜⢵⡕⢕⢕⢜⢕⢕⢕⠀⠀⠀⠀⢕⢕⠑⠀⠀⠁⠕⢕⢕⢕⢕⠕⠑⢕⢕⠑⠕⢕⢕⢕⢔⢄⠁⢕⣧⣝⢻⣿⣿⣿⣿⣿⣿⣿⣿⣿⡇⢕⢕⢱⣷⣿⢿⢿⢇⣼⣿⡿⢕⢕⢕⢕⢕⡕⢕⢕⢕⢕⢕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⣵⣾⢇⢕⢸⣷⡕⢕⢕⢕⠑⠀⠀⠀⠀⢕⢕⠑⢔⢔⢀⢔⢄⠁⢕⢕⢕⢕⢔⠁⠀⠀⠀⢕⢕⢕⢕⢕⠀⢕⣿⣿⣷⡜⢻⢿⣿⣿⣿⣿⣿⢟⢇⢕⢜⢟⢝⣵⡕⢕⣼⣿⡿⢕⣵⣿⣿⣷⣕⢜⢧⡕⢕⢕⢕⢕⢕⢕⢕⢕⢕⢕⢕⢕⢕⢕⢕⢕⢕⢕⢕⢕⢕⢕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⡇⢕⢕⢕⢕⢕⢕⢕⣾⣿⢟⢕⢕⢕⣿⣿⡕⢕⢕⢀⠀⠀⠀⢀⢕⠁⠀⠀⢄⢕⢕⢕⠀⠁⠕⠕⠑⠁⠀⠀⠀⢄⠕⢕⢕⢕⠕⠀⢕⢻⣿⣿⣿⣷⣕⢻⢿⣿⣿⣿⣕⢕⢕⢕⣼⡿⢟⢕⢱⢟⢇⣱⣾⣿⢻⣿⣿⣿⢕⢜⣧⢕⢕⢕⢕⢕⢕⢕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⣷⢕⢕⢕⢕⢕⢕⣾⣿⢏⢕⢕⢕⢕⢸⣿⣿⣕⢕⢕⢄⠀⠀⠑⠀⠔⢔⢕⢕⢕⢕⢔⠔⠀⠀⠀⠀⠀⠀⢄⠕⢁⢔⢕⢕⢕⠀⠀⢕⢸⣿⣿⣿⣿⣿⣷⣕⢝⢻⣿⣿⢕⢕⢕⢕⢕⢕⢕⢕⢕⢱⣿⣿⢫⣿⣿⡿⢇⢱⢕⣿⢕⢕⢕⢕⢕⢕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⣇⢕⢕⢕⢕⢕⢸⣿⣿⣱⣵⣵⡕⢕⢜⣿⣿⣿⣇⢕⢕⢔⠀⠀⢔⢕⢕⢕⢕⢕⢕⠁⠀⠀⠀⠀⢀⢔⠑⢄⢕⢕⢕⢕⢕⢕⢕⢀⢕⢜⣿⣿⣿⣿⣿⣿⣿⣧⡕⢜⢱⢕⢕⢕⢕⢕⡕⢕⢕⢱⣿⣿⢱⣾⣿⢏⢕⢕⢇⢕⢇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⢹⡕⢕⢕⢕⢕⣿⣿⣷⣿⣿⣿⣿⣿⣇⢜⣿⣿⣿⣷⡕⢕⢕⠀⠑⠁⢁⢀⢕⢕⢑⢀⢀⢄⢄⠕⢑⡠⢜⢕⢕⢕⢕⠕⠑⢑⢁⢕⢕⢕⢜⢻⣿⣿⣿⣿⣿⣿⣧⢕⢕⢕⠕⠕⢕⢕⢕⢕⢕⣿⡟⢕⢟⢕⢎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⢜⡇⢕⢕⢕⢜⢻⣿⣿⣿⣿⣿⣿⣿⣿⡕⢹⣿⣿⣿⢇⢕⢕⢄⢀⠀⠕⢅⢕⢕⢕⢕⢕⢕⢔⢕⣸⣕⢕⢕⢕⠇⢅⢔⢕⢕⢕⠕⠑⢕⢕⢕⢝⢿⣿⣿⣿⣿⢟⢕⢕⢔⢕⢕⢕⢕⢕⢕⢕⢏⢕⢕⢕⢕⢕⢕⢕⢕⢕⢕⢕⢕⢕⢕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⢳⡕⢕⢕⢕⢕⢜⣿⣿⣿⣿⣿⣿⣿⣿⡕⢻⣿⣿⡇⢕⢕⢕⢕⢔⢄⠀⠑⢕⢕⢕⢕⢕⢕⢕⢝⢟⢕⢕⠑⢔⢕⢕⢕⠑⠁⢀⢔⢱⣷⣿⣧⡕⢻⣿⣿⢇⢕⢕⢱⣾⣿⣧⡕⢕⢕⢕⢕⢕⢕⢕⢕⢕⢕⢕⢕⢕⢕⢕⢕⢕⢕⢕⢕⢕⢕⢕⢕⢕⢕⢕⢕⢕⢕⢕⢕⢕⢕⢕⢕⢕⢕⢕⢕⢕⢕⢕⢕⢕⢕⢕⢕⢕⢕⢕⢕⢕⢕⢕⢕⢕⢕⢕⢕⢕⢕⢕⢕⢕⢕⢕⢕⢝⢾⣷⢟⣻⣟⣧⡕⢕⢕⢕⢕⢕⢕⣾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⢜⢳⡕⢕⢕⢕⢕⢸⣿⣿⣿⣿⣿⣿⣿⣿⡕⢻⣿⣿⢕⢕⢕⢕⠑⠕⢔⢀⠀⠀⠀⠀⠀⠀⠀⠀⠁⠕⠕⢔⢕⢕⠑⢀⢔⢾⣿⣧⣕⢹⣿⣿⣿⣇⢜⢏⢕⢕⢕⢕⢝⢻⣿⣿⢕⢕⢕⢕⠁⠑⢕⢕⢕⢕⢕⢕⢕⢕⣕⣕⣕⢕⢕⢕⢕⢕⢕⢕⢕⢕⢕⢕⢕⢕⢕⢕⢕⢕⢕⢕⢕⢕⢕⢕⢕⢕⢕⢕⢕⢕⢕⢕⢕⢕⢱⣧⡕⢕⢕⢕⢕⢕⢕⢕⢕⢕⢕⢕⢕⢕⢕⢕⢕⢕⢝⢿⡷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⢗⢕⢕⢕⢕⢕⣿⣿⣿⣿⣿⣿⣿⣿⣿⢕⢝⣿⡇⢕⢕⠀⠀⠀⠑⢕⢔⢔⢔⢔⣔⣴⣴⣔⣔⡄⢄⢁⢁⢀⢄⢕⢕⢜⣿⣿⣿⣧⡜⢿⣿⣿⣷⡕⢕⢵⣕⡕⢕⢸⢟⣵⢟⢕⢕⢕⢕⢔⢀⠑⠕⢕⢕⢕⢕⢕⢕⢝⢝⢻⢿⣷⣧⣵⣕⡕⢕⢕⢕⢕⢕⢕⢕⢕⢕⢕⢕⢕⢕⢕⢕⢕⢕⢕⢕⢕⢕⢕⢕⢕⢕⢕⢸⣿⣿⣧⣕⢕⢕⢕⢕⢕⢕⢕⢕⢕⢕⢕⢕⢕⢕⢕⢕⢕⢜⢳⣿⡎⡯⣿⢯⣽⣿⣿⣿⣿⣿⢕⢕⠀⠀⠀⠀⠀⣿⣿⣿⣿⣿⣿⣿⣿⣿⣿⣿⣿⣿⣿⣿⣿⣿⣿⣿⣟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⢜⢇⢕⢕⢕⢻⣿⣿⣿⣿⣿⣿⣿⣿⡇⢕⢜⢟⢕⠁⠀⠀⠀⠀⢕⢕⢕⢕⢕⢻⣿⣿⣿⣿⣷⢝⣿⣷⣿⣷⣕⣵⣼⣿⣿⣿⣿⣿⣵⡹⣿⣿⣷⣕⢕⢝⢝⣵⡾⢟⢕⢼⣿⡇⢕⢕⢕⢕⢀⠀⠁⠕⢕⢕⢕⢕⢕⢕⢕⢕⢕⢕⢝⢝⢻⢷⣧⣕⡕⢕⢕⢕⢕⢕⢕⢕⢕⢕⢕⢕⢕⢕⢕⢕⢕⢕⢕⢕⢕⢕⢕⢸⣿⣿⣿⣿⣷⣕⢕⢕⢕⢕⢕⢕⢕⢕⢕⢕⢕⢕⢕⢕⢕⢕⢕⢜⢱⢫⣣⢳⡝⣝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⢜⢸⢱⢕⢜⣿⣿⣿⣿⣿⣿⣿⣿⣷⢕⢕⢕⠀⠀⠀⠀⠀⠀⠀⢕⢕⢕⢕⢕⢹⣿⣿⣿⣿⣷⣽⣿⣿⣿⣿⣿⣿⣿⣿⣿⣿⣿⣿⣷⡜⢿⣿⣿⣷⡞⢏⢕⡕⢕⢕⢸⡿⢕⢕⢕⢕⢕⢕⢄⠀⠀⠀⠁⠑⢕⢕⢕⢕⢕⢕⢕⢕⢕⢱⡕⢜⢝⢟⢷⢕⡕⢕⢕⢕⢕⢕⢕⢕⢕⢕⢕⢕⢕⢕⢕⢕⢕⢕⢕⢕⢸⣿⣿⣿⣿⣿⣿⣿⣧⡕⢕⢕⢕⢕⢕⢕⢕⢕⢕⢕⢕⢕⢕⢕⢕⢕⢕⢕⢳⢎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⢹⣿⣿⣿⣿⣿⣿⣿⣿⡇⢕⢕⢔⠀⠀⢀⠀⠀⢀⣕⢕⢕⢱⣷⣧⣽⣟⣿⣿⣿⣿⢜⢿⣿⣿⣿⣿⣿⣿⣿⣿⣿⣿⣿⣿⣕⢝⣿⣿⣷⡕⢕⢑⢑⢕⢅⢕⢕⢕⢕⢕⢕⢕⢕⢄⠀⠀⠀⠀⠀⠑⠕⢕⢕⢕⢕⢕⢕⢕⢜⢇⣕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⢻⣿⣿⣿⣿⣿⣿⡝⢇⢕⢕⢕⢕⢀⢕⢕⣵⣿⣿⣷⣧⣜⢝⢿⣿⣿⡿⢿⢟⢇⢕⢕⢹⣿⣿⣿⣿⣿⣿⣿⣿⣿⣿⣿⣿⣧⡜⢻⣿⣿⣧⡕⢧⣕⢕⢕⢕⢕⢕⢕⢕⢕⢕⢕⢕⢀⠀⠀⠀⠀⠀⠑⢕⢕⢕⢕⢕⢕⢕⢕⢕⢟⢷⣕⢕⢕⢕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⢜⢻⣿⣿⣿⣿⣿⣧⡕⢕⢕⢕⢕⢕⢄⠕⢸⣿⣿⣿⣿⣿⣿⣧⡜⢝⢳⢵⣵⣕⡕⢕⢕⢜⢿⣿⣿⣿⣿⣿⣿⢿⣿⣿⣿⣿⣿⣕⢻⣿⣿⣷⡕⢹⣷⢜⣵⣕⢕⢕⢕⢕⢕⢕⢕⢕⢄⠀⠀⠀⠀⠀⠁⢕⢕⢕⢕⢕⢕⢕⢕⢕⢜⢟⣷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⢜⢻⣿⣿⣿⣿⣧⡕⢕⢕⢕⢕⢕⢔⢕⢜⣿⣿⣿⣿⣿⣿⣿⣷⣕⡕⢝⢿⣟⢷⣧⣕⢕⢕⢜⢝⢻⢻⣿⡕⢻⣿⣿⣿⣿⣿⣧⢝⣿⣿⣿⡕⢿⢕⢻⣿⣷⣕⢕⢕⢕⢕⢕⢕⢕⢀⠀⠀⢀⢄⢕⢕⢕⢕⢕⢕⢕⢕⢕⢕⢕⢕⢸⣿⣧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⢝⢻⢿⣿⣿⡷⢕⢕⢕⢕⢕⢕⢕⢕⢹⣿⣿⣿⣿⣿⣿⡿⢟⢱⣕⣾⣿⣿⣿⣿⣧⡕⢕⢕⢕⢕⢜⢣⢕⣿⣿⣿⣿⣿⣿⣧⢜⢿⣿⣿⡕⢕⢜⢹⢿⣿⣷⣷⣵⣕⡕⣕⣕⢕⢔⢕⢕⢸⣷⣧⡕⢕⢕⢕⢕⢕⢕⢕⢕⢕⢕⢝⢿⣧⢕⢕⢕⢕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⢝⢗⢕⢕⢕⢕⢕⢕⢕⢕⣕⢕⣿⣿⣿⢟⢏⢕⣵⣾⣿⣿⣿⣿⣿⣿⣿⣿⢇⠕⢕⢸⣿⣕⢕⢕⣿⣿⣿⣿⣽⢹⣿⣇⢜⢿⣿⣷⢕⢕⢕⢕⢟⢻⢿⢟⢟⢻⣿⣿⣿⣷⢕⢕⢕⣿⣿⣷⢕⢕⢕⢕⢕⢕⢕⢕⢕⢕⢕⢸⣿⡕⢕⢕⢕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⣹⣿⣯⣹⣵⣷⣷⣿⣿⣿⣿⣿⣿⣿⣿⡿⠏⠁⢀⣄⢕⣸⣿⡟⢕⢕⣽⣿⣿⡾⢎⡕⢹⣿⡕⢜⣿⣿⡇⢕⢕⢕⢕⢕⢕⢕⢕⢜⣿⣿⣿⣿⢕⢕⢕⣿⣿⣿⡕⢕⢕⢕⢕⢕⢕⢕⢕⢕⢕⢕⢸⣿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⢅⢁⢜⢿⣿⣿⣿⣿⣿⣿⣿⡿⢏⢙⢙⠙⠙⠁⠀⢄⣴⣿⣿⢕⣸⣿⢇⣵⢕⣿⣿⣿⢇⣸⢕⢜⢻⣧⢕⢹⣿⣷⢕⢕⢕⢕⢕⢕⢕⢕⢕⢸⣿⣿⣿⣇⢕⢕⢻⣿⣿⡇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⢻⣷⡹⣿⣿⣿⣿⣿⣿⣿⣿⣿⣿⣿⣷⣷⣷⣾⣿⣿⡿⢕⡿⢕⢕⡿⢕⣿⣿⣧⣿⢪⢕⢕⢜⢿⡕⢕⢿⡿⢕⢕⡕⢕⢕⢕⢕⢕⢕⢕⢹⣿⣿⣿⡕⢕⢸⣿⣿⡇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⢻⣷⢝⣿⣿⣿⣿⣿⣿⣿⣿⣿⣿⣿⣿⣿⣿⣿⢿⢇⢕⣵⢇⡸⢇⢕⣿⣿⣿⣿⣿⢇⢕⢕⢻⡇⢕⢜⡇⢕⢸⣿⣇⢕⢕⢕⢕⢕⢕⢕⢻⣿⣿⣧⢕⢜⣿⣿⡇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⢹⡇⣿⣿⣿⣿⣿⣿⣿⣿⣿⣿⣿⣿⣿⣿⢝⣕⣵⣾⢏⢜⣱⢕⢸⣿⣿⣿⣿⡟⢕⢕⢕⢜⢳⢕⢕⡇⢕⢕⢻⣿⣇⢕⢕⢕⢕⢕⢕⢜⢻⣿⣿⣇⢕⢹⣿⣷⢕⢕⢕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⣿⣿⣿⣿⣿⣿⣿⣿⣿⣿⣿⣿⣿⣿⣿⣿⣿⣏⣵⣾⡟⢕⣾⣿⢿⣿⡿⢕⢕⢕⢕⢕⢜⢕⢕⢕⢕⢕⢕⢟⣟⢇⢕⢕⢕⢕⢕⢕⢕⢻⣿⣿⣇⢕⢹⣿⡇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⢿⢿⣿⣿⣿⣿⣿⣿⣿⣿⡿⣿⣿⣿⣿⣿⣿⣿⣿⣿⡇⢱⣿⡇⣸⡿⢕⢕⢕⢕⢕⢕⢕⢕⢕⢕⢕⢕⢕⢕⢜⢕⢕⢕⢕⢕⢕⢕⢕⢕⢹⣿⣿⣇⢕⢻⣷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⢜⢟⢟⢟⢟⢫⢵⣣⣿⣿⣿⣿⣿⣿⣿⡿⢏⢕⣿⢏⢕⢟⣱⢕⢕⢕⢕⢕⢕⢕⢕⢕⢕⢕⢷⢵⢕⢕⢕⢕⢕⠕⠕⢕⢕⢕⢕⢕⢝⣿⣿⣧⡕⢻⣿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⢕⢕⢕⢕⢕⢕⢜⢿⢿⣿⣿⣿⣿⢿⢏⢕⢕⣾⢗⢕⣸⣾⣿⣧⢕⢕⢕⢕⢕⢕⠕⢕⠕⠀⠁⠁⠁⠁⠁⠁⠀⠔⢄⠀⠑⢕⢕⢕⢕⢜⢻⣿⣿⣇⡜⢿⣧⡕⢕⢕⢕⢕⢕⢕⢕⢕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⢕⢕⢕⢕⢕⢕⢕⢕⢕⢜⢝⢝⢕⢕⢕⢕⢕⢕⢱⣵⣿⣿⣿⣿⣇⢕⢕⢕⠑⠀⠀⢕⠀⠀⠀⠀⠀⠀⢀⢀⢄⠀⠀⢀⢀⢕⢕⢕⢕⢕⢕⢜⢻⣿⣷⣕⢹⢿⣧⡕⢕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⢕⢕⢕⢕⢕⢕⢕⢕⢕⢕⢕⢕⢕⠕⢑⢕⠕⠁⢄⣿⣿⣿⣿⣿⣿⣇⢕⠕⠁⠀⠀⢔⠀⠀⠀⠀⠀⢀⢔⢕⢕⢕⢕⢀⢱⢵⢕⢕⢕⢕⢕⢕⢕⢕⢜⢻⢿⣷⣕⢝⢿⣷⣕⢕⢣⢕⢕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⣱⡕⢕⢕⢕⢕⢕⢕⢕⢕⢕⢕⠑⠁⠁⠁⠁⠁⢅⣕⡕⢕⠕⠁⢄⠑⢁⢄⣱⣾⣿⣿⣿⣿⣿⢟⠑⠀⠀⠀⠀⠀⠀⠀⠀⠀⢀⢔⢕⢕⢕⢕⢕⢕⢕⢕⣕⣵⣵⣷⣷⣷⣵⣕⣕⢕⢕⢜⢝⢿⣿⣷⣜⢟⣿⣧⣕⢕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⣺⢕⢕⢕⢕⢕⢕⢕⢕⠕⠁⠀⠀⠀⠀⠀⠀⣰⣿⡟⢕⠁⠀⠁⢀⢰⣵⣿⣿⣿⣿⣿⣿⢝⠑⠀⠀⠀⠀⠀⠀⠀⠀⠀⢀⢄⢕⢕⢕⢕⢕⢕⢕⢕⣵⣿⣿⣿⣿⣿⣿⣿⣿⣿⣿⣿⣧⣕⢕⢕⢜⢝⢿⣿⣧⣝⢿⣷⣕⢕⢕⢕⢕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⣏⣎⢕⢕⢕⢕⢕⢕⢕⠑⠀⠀⠀⠀⠀⠀⠀⢱⣿⣿⠇⠀⠀⠀⢰⣿⣿⣿⣿⣿⢟⣽⡽⠑⠀⠀⠀⠀⠀⠀⠀⠀⠀⠀⠀⢕⢕⢕⢕⢕⢕⢕⢕⢱⣾⣿⣿⣿⣿⣿⣿⣿⣿⣿⣿⣿⣿⣿⣿⣷⣕⢕⢕⢕⢝⢿⣿⣿⣿⡿⠇⠁⠁⢕⢕⢕⢕⢕⢕⢕⢕⢕⢕⢕⢕⠕⠀⠕⢕⢕⢕⢕⢕⢕⣱⣷⣾⣿⣷⣷⣵⣤⣄⢀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⣗⢿⡇⢕⢕⢕⢕⢕⢕⠁⠀⠀⠀⠀⠀⠀⠀⠀⢸⣿⠕⠀⠀⠀⠀⢸⣿⣿⣿⣿⣿⣿⢟⠁⠀⠀⠀⠀⠀⠀⠀⠀⠀⠀⠀⢕⢕⢕⢕⢕⢕⢕⢕⣱⣿⣿⣿⣿⣿⣿⣿⣿⣿⣿⣿⣿⣿⣿⣿⣿⣿⣿⣷⣵⡕⢕⢕⢝⢏⠏⠁⠀⠀⠀⠀⠕⢕⢕⢕⢕⢕⢕⢕⢕⢕⢕⠀⠀⠀⢕⢕⢕⢕⢕⢕⢕⢝⢝⢟⢿⢿⣿⣿⣿⣿⣷⣵⣜⡇⢕⢔⠀⠀⠀⠀⠀⣿⣿⡇⢕⢕⢕⢕⠑⢕⢄⠀⠀⠀⢕⢕⢕⢕⢕⢕⢕⢕⢕⢕⢕⢕⢕⢕⢕⢕⢕⢕⢜⠀</a:t>
            </a:r>
            <a:br/>
            <a:r>
              <a:t>⣀⣄⣄⣄⣄⣠⣄⣤⣤⣤⣄⣠⣔⣴⣴⣴⣦⣴⣖⣦⣶⣶⣕⢀⠀⠀⠀⠀⠀⠀⠀⢰⣷⣷⣷⣷⣷⣦⣵⢕⢕⢕⡕⢕⠀⠀⠀⠀⢕⢕⢕⢕⢕⠀⠀⠀⠀⢕⢕⢕⢱⣾⣿⣇⢕⢕⣵⣷⡕⢕⢕⢕⢕⢕⢕⢕⢕⢕⢕⢕⢕⣱⣽⣯⢇⢕⢕⢕⢕⢕⠀⠀⠀⠀⠀⠀⠀⠀⠀⠀⢸⢇⠀⠀⠀⠀⢀⣾⣿⣿⣿⣿⣿⠏⠀⠀⠀⠀⠀⠀⠀⠀⠀⠀⠀⠀⢀⢕⢕⢕⢕⢕⢕⣕⣵⣿⣿⣿⣿⣿⣿⣿⣿⣿⣿⣿⣿⣿⣿⣿⣿⣿⣿⣿⣿⣿⣿⣧⡕⢕⠁⠀⠀⠀⠀⠀⠀⠀⠁⠑⠁⢕⢕⢕⢕⢕⢕⢕⠀⠀⠀⠕⢕⢕⢕⢕⢕⢕⢕⢕⢕⢕⢕⢜⢟⢿⣿⣿⣿⣿⣿⣷⣕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⣜⣕⡕⢀⠀⠀⠀⢕⣕⣕⣕⡕⢄⠀⠀⢀⢕⣵⣕⢸⣿⣿⡟⢅⣼⣿⣿⣿⢑⢑⢑⢑⢕⠕⠕⠕⠕⢕⢕⢱⢻⢞⢇⢕⢕⢕⢕⢕⢄⠀⠀⠀⠀⠀⠀⠀⠀⠀⠀⢜⠀⠀⠀⠀⠀⢕⣿⣿⣿⣿⡟⠑⠀⠀⠀⠀⠀⠀⠀⠀⠀⠀⠀⠀⠀⢕⢕⢕⢕⢕⣱⣾⣿⣿⣿⣿⣿⣿⣿⣿⣿⣿⣿⣿⣿⣿⣿⣿⣿⣿⣿⣿⣿⣿⣿⣿⣿⢗⠀⠀⠀⠀⠀⠀⠀⠀⠀⠀⠀⠀⠁⢕⢕⢕⢕⢕⢕⠀⠀⠀⠀⠕⢑⢁⢕⢕⢕⢕⢕⢕⢕⢕⢕⢕⢕⢜⢻⢿⣿⣿⣿⣿⣧⢀⠁⢱⣾⣿⣿⣿⣷⣷⣵⣵⡄⢀⢀⢀⢀⢀⣕⣕⣕⣕⣕⡕⢱⢕⢕⢕⢕⢕⢕⢕⢕⢕⢕⢕⢕⠀</a:t>
            </a:r>
            <a:br/>
            <a:r>
              <a:t>⣿⣿⣿⣿⣿⣿⣿⣿⣿⣿⣿⢧⢕⢕⢗⢧⣵⣵⣽⣽⣹⣝⣟⣟⣟⢟⢿⢿⢿⢿⢿⣿⣿⣿⣿⣿⣿⣿⣿⣻⣿⣿⣿⣷⣧⢵⢵⢷⢷⢿⢿⢿⢷⢷⣗⣗⡗⣗⣟⣟⣜⢿⢟⣱⣮⡸⣿⡿⢇⣧⣯⣷⣵⣗⡧⣵⣧⢕⡕⢕⢕⢕⢕⢕⢕⢕⢕⢕⢕⢕⠀⠀⠀⠀⠀⠀⠀⠀⠀⠀⠀⠀⠀⠀⠀⠀⢕⣿⣿⣿⠏⠀⠀⠀⠀⠀⠀⠀⠀⠀⠀⠀⠀⠀⠀⠀⢕⢕⢕⣱⣾⣿⣿⣿⣿⣿⣿⣿⣿⣿⣿⣿⣿⣿⣿⣿⣿⣿⣿⣿⣿⣿⣿⣿⣿⣿⡿⠃⠀⠀⠀⠀⠀⠀⠀⠀⠀⠀⠀⠀⠀⠀⠀⠕⢕⢕⢕⢕⠕⢑⢄⢔⢕⢕⢕⢕⢔⠁⠕⢕⢕⢕⢕⢕⢕⢕⢕⢕⠕⠙⠻⢿⣿⣿⡞⣿⣿⣿⣿⣿⣿⣿⣿⣿⣿⣿⣿⣿⣿⣿⣿⣿⣿⣿⣿⣿⣿⣿⣿⣿⣿⣷⣷⣷⣷⣷⣷⣷⣷⣷⠀</a:t>
            </a:r>
            <a:br/>
            <a:r>
              <a:t>⣿⣿⣿⣿⣿⣿⣿⣿⡿⢕⢝⢕⢕⢕⢕⢕⢝⢿⣿⣿⣿⣿⣿⣿⣿⣿⣿⣿⣿⣷⣷⣷⣧⣵⣼⢝⣽⣕⣕⣗⣕⡗⢗⢧⢷⢾⢿⢿⣿⣿⣿⣿⣿⣿⣿⣿⣿⣿⣿⣿⣿⣿⣿⣿⣿⣿⣾⣷⣿⣿⣿⣿⣿⣿⣿⣿⢇⢜⢕⢕⡟⢕⢕⢕⢕⢕⢕⢕⢕⢕⢕⠀⠀⠀⠀⠀⠀⠀⠀⠀⠀⠀⠀⠀⠀⠀⢕⢹⢿⠑⠀⠀⠀⠀⠀⠀⠀⠀⠀⠀⠀⠀⠀⠀⠀⢕⢕⢕⣾⣿⣿⣿⣿⣿⣿⣿⣿⣿⣿⣿⣿⣿⣿⣿⣿⣿⣿⣿⣿⣿⣿⣿⣿⣿⣿⡟⠁⠀⠀⠀⠀⠀⠀⠀⠀⠀⠀⠀⠀⠀⠀⠀⠀⠀⢕⠕⢑⢅⢕⢕⢕⢕⢕⢕⢕⠑⠀⠀⠀⠀⠁⠁⠑⢕⢕⢕⢕⢕⠀⠀⠀⠀⠁⠙⠕⢿⣿⣿⣿⣿⣿⣿⣿⣿⣿⣿⣿⣿⣿⣿⣿⣿⣿⣿⣿⣿⣿⣿⡟⢟⢟⢻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⢏⢕⢕⢱⢇⢕⢕⢕⢕⢕⢕⢕⢕⣼⣿⡕⠀⠀⠀⠀⠀⠀⠀⠀⠀⠀⠀⠀⠀⠀⢀⢕⠕⠀⠀⠀⠀⠀⠀⠀⠀⠀⠀⠀⠀⠀⠀⠀⠀⠀⢕⢕⣿⣿⣿⣿⣿⣿⣿⣿⣿⣿⣿⣿⣿⢿⢿⣿⣿⣿⣿⣿⣿⣿⣿⣿⣿⣿⣿⢟⠁⠀⠀⠀⠀⠀⠀⠀⠀⠀⠀⠀⠀⠀⠀⠀⠀⠀⠀⠀⠕⢅⠕⢕⢕⢕⠕⠑⠁⠀⠀⠀⠀⠀⠀⠀⠀⠄⢾⣿⣷⣧⡕⠀⢀⢔⢀⠀⠀⠀⠘⢿⣿⣿⣿⣿⣿⣿⣿⣿⣿⣿⣿⣿⣿⣿⣿⣿⣿⣿⣿⣿⡟⢕⢕⢕⢕⢕⢝⢿⣿⣿⣿⣿⣿⠀</a:t>
            </a:r>
            <a:br/>
            <a:r>
              <a:t>⣿⣿⣿⣿⣿⣷⡕⢇⢑⢐⢔⢔⢄⢄⢅⢅⢁⢁⢘⢛⠛⠟⠻⠿⠿⢿⣿⣿⣿⣿⣿⣿⣿⣿⣿⢕⣿⣿⣿⣿⣿⣿⣿⣿⣿⣿⣿⣿⣿⣿⣿⣿⣿⣿⣿⣿⣿⣿⡏⢕⢇⢕⢗⢕⣵⣵⣵⣵⣽⣽⣝⣝⣟⡟⢟⢕⢕⢕⢏⢕⢕⢕⢕⢕⢕⢕⢕⢕⣿⣿⣿⢔⠀⠀⠀⠀⠀⠀⠀⠀⠀⠀⠀⠀⠀⢕⠑⠀⠀⠀⠀⠀⠀⠀⠀⠀⠀⠀⠀⠀⠀⠀⠀⠀⠀⢕⢕⣿⣿⣿⣿⣿⣿⣿⣿⣿⣿⡿⢟⢕⢕⢕⢝⢻⢿⣿⣿⣿⣿⣿⣿⣿⣿⢏⠀⠀⠀⠀⠀⠀⠀⠀⠀⠀⠀⠀⠀⠀⠀⠀⠀⠀⠀⠀⠀⠀⠁⠕⢑⠁⠀⠀⠀⠀⠀⠀⠀⠀⠀⠀⠀⢔⢔⢔⣿⣿⣿⡇⠀⢕⢕⢕⢄⠀⠀⠀⠘⢿⣿⣿⣿⣿⣿⣿⣿⣿⣿⣿⣿⣿⣿⣿⣿⣿⣿⣿⡟⢕⢕⢕⢕⢕⢕⢕⢕⢜⢻⣿⣿⣿⠀</a:t>
            </a:r>
            <a:br/>
            <a:r>
              <a:t>⣿⣿⣿⣿⣿⣿⣧⣕⢕⢕⢕⢕⢕⢕⢕⠕⠀⢁⢕⣵⣷⣷⣱⣔⣴⣔⣔⣄⡅⣌⢉⢉⢙⢛⢻⢕⡿⠿⠿⢿⢿⣿⣿⣿⣿⣿⣿⣿⣿⣿⣿⣿⣿⣿⣿⢟⢝⢕⢕⢕⢕⢕⢕⢕⢝⢿⣿⣿⣿⣿⣿⣿⣿⡗⢕⢕⢕⢕⢕⢕⢕⢕⢕⢕⢕⢕⢕⢕⢝⡻⢟⢇⠀⠀⠀⠀⠀⠀⠀⠀⠀⠀⠀⠀⠀⠁⠀⠀⠀⠀⠀⠀⠀⠀⠀⠀⠀⠀⠀⠀⠀⠀⠀⠀⠀⢕⢕⣿⣿⣿⣿⣿⣿⣿⣿⣿⡟⢕⢕⢕⢕⢕⢕⢕⢕⢜⢻⣿⣿⣿⣿⣿⠏⠀⠀⠀⠀⠀⠀⠀⠀⠀⠀⠀⠀⠀⠀⠀⠀⠀⠀⠀⠀⠀⠀⠀⠀⠀⠑⢔⠀⠀⠀⠀⠀⠀⠀⠀⢀⢔⣺⣿⣿⣿⣿⣿⣿⣿⠀⢕⢕⢕⢕⢕⢄⠀⠀⠜⢿⣿⣿⣏⣿⢟⢏⢟⢟⢻⣿⣿⣿⣿⣿⣿⣿⢏⠕⢅⢕⢕⢜⢕⢕⢕⢕⢕⢕⣸⣿⣿⠀</a:t>
            </a:r>
            <a:br/>
            <a:r>
              <a:t>⣿⣿⣿⣿⣿⣿⣿⣿⣇⢕⢕⢕⢕⢕⢕⢕⢕⢕⢜⣿⣿⣿⣿⣿⣿⣿⣿⣿⣿⣿⣿⣿⣷⣧⢸⢕⡇⢰⣰⣔⣔⣄⡄⣅⢉⢉⢙⢙⠛⠛⠟⠻⠿⢿⢎⢕⢕⢕⢕⢕⢕⢕⢕⢕⢕⢕⢜⣿⣿⣿⣿⣿⢟⢕⢕⢕⢕⢕⢕⢕⢕⢕⢕⢕⢕⢕⢕⢱⣿⡇⢕⢕⠀⠀⠀⠀⠀⢀⢀⢀⢀⠔⠀⠀⠀⠀⠀⠀⠀⠀⠀⠀⠀⠀⠀⠀⠀⠀⠀⠀⠀⠀⠀⠀⠀⢕⢕⣿⣿⣿⣿⣿⣿⣿⣿⡟⢕⢕⢕⢕⢕⢕⢕⢕⢕⢕⢕⢜⢝⢿⣿⠏⠀⠀⠀⠀⠀⠀⠀⠀⠀⠀⠀⠀⠀⠀⠀⠀⠀⠀⠀⠀⠀⠀⠀⠀⠀⠀⠀⠀⢕⢄⠀⠀⠀⢀⣠⣵⣾⣿⣿⣿⣿⣿⣿⣿⣿⣽⢔⢕⢕⢕⢕⢕⢕⢀⠀⠀⢸⣿⣿⣿⣿⣿⣽⣼⣽⣿⣿⣿⣿⣿⣿⡿⠃⠁⠄⢕⡕⢕⠑⠑⠑⠅⢕⢕⣵⣿⣿⣿⠀</a:t>
            </a:r>
            <a:br/>
            <a:r>
              <a:t>⣿⣿⣿⣿⣿⣿⣿⣿⣿⣧⡕⢕⢕⢕⢕⢕⢕⢕⣼⣿⣿⣿⣿⣿⣿⣿⣿⣿⣿⣿⣿⣿⣿⣿⢸⢕⡇⢿⣿⣿⣿⣿⣿⣿⣿⣿⣷⣷⣷⣧⣧⣴⣴⢔⠔⠄⠄⢅⢁⢁⢁⢑⠑⠑⠕⠕⠕⠜⢿⣿⡿⢏⢕⢕⢕⢕⢕⢕⢕⢕⢕⢕⢕⢕⢕⢕⢱⣼⢟⠇⠁⠀⠀⠀⠀⠀⢀⢔⢕⣱⢜⡔⠀⠀⠀⠀⠀⠀⠀⠀⠀⠀⠀⠀⠀⠀⠀⠀⠀⠀⠀⠀⠀⠀⠀⠕⢕⢻⣿⣿⣿⣿⣿⣿⣿⢕⢕⢕⢕⢕⢕⢕⢕⢕⢕⢕⢕⢕⢕⢕⠁⠀⠀⠀⠀⠀⠀⠀⢄⢄⢔⢔⢔⢔⢔⢔⢔⢔⢄⢄⢄⢄⢀⠀⠀⠀⠀⠀⠀⠀⠑⢕⢕⢔⣾⣿⣿⣿⣿⣿⣿⣿⣿⣿⣿⣿⣿⣿⡇⢕⢕⢕⢕⢕⢕⢕⠀⠀⠀⣿⣿⣿⣿⣿⣿⣿⣿⣿⣿⣿⣿⣿⡟⠁⠀⠀⠀⠁⠑⠁⠀⠀⠀⢀⣵⣿⣿⣿⣿⣿⠀</a:t>
            </a:r>
            <a:br/>
            <a:r>
              <a:t>⣿⣿⣿⣿⣿⣿⣿⣿⣿⣿⣷⣕⡕⢕⢕⢱⣱⣿⣿⣿⣿⣿⣿⣿⣿⣿⣿⣿⣿⣿⣿⣿⣿⣿⢸⢕⡇⣿⣿⣿⣿⣿⣿⣿⣿⣿⣿⣿⣿⣿⣿⣿⡏⢕⢕⢔⢔⢕⢕⢅⢕⢕⢕⢕⢕⠐⠔⢔⢔⢄⢄⢕⢕⢕⢕⢕⢕⢕⢕⢕⢕⢕⢕⢕⢕⢕⡟⢕⠀⠀⠀⠀⠀⠀⠀⢄⢸⣿⣼⡿⢇⡕⠀⠀⠀⠀⠀⠀⠀⠀⠀⠀⠀⠀⠀⠀⠀⠀⠀⠀⠀⠀⠀⠀⠀⠀⢕⢜⣿⣿⣿⣿⣿⡿⢧⠕⠕⠑⠑⠑⠁⠁⠁⠁⠁⠁⠁⢕⢕⠀⠀⠀⠀⠀⠀⠀⠀⠀⠀⠀⠀⠀⠀⠀⠀⠀⠀⠀⠀⠀⠁⠁⠁⠑⠕⠄⠀⠀⠀⠀⠀⠀⠁⠕⢜⢿⣿⣿⣿⣿⣿⣿⣿⣿⣿⣿⣿⣿⣧⠑⢕⢕⢕⠕⠕⠕⠀⠀⢄⣿⣿⣿⣿⣿⣿⣿⣿⣿⣿⣿⣿⢏⠀⠀⢄⢄⠀⠀⠀⠀⠀⠀⢄⣾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⢹⢎⢕⢕⢕⢕⢕⢕⢕⢕⢕⢕⢕⢕⢕⢕⢕⢅⢌⢁⠀⠀⠀⠀⠀⠀⠀⠀⣿⢝⡿⢕⠜⠑⠀⠀⠀⠀⠀⠀⠀⠀⠀⠀⠀⠀⠀⠀⠀⠀⠀⠀⠀⠀⠀⠀⠀⠀⠕⠕⠟⠋⠉⠁⠀⠀⠀⠀⠀⠀⠀⠀⠀⠀⠀⠀⠀⠀⠀⢕⠀⠀⠀⠀⠀⠀⠀⠀⠀⢀⢀⢀⢀⢀⢀⢀⢀⢀⢀⢀⢀⠀⠀⠀⠀⠀⠀⠀⠀⠀⠀⠀⠀⠀⠀⠀⠁⢕⢹⣿⣿⣿⣿⣿⣿⣿⣿⣿⣿⣿⣿⡕⢕⠀⠀⠀⠀⠀⠀⠀⢕⣿⣿⣿⣿⣿⣿⣿⣿⣿⣿⡿⠑⠀⠀⠀⠕⠕⠀⠀⠀⠀⠀⡔⢜⢕⢕⢕⢕⢕⢕⢕⠀</a:t>
            </a:r>
            <a:br/>
            <a:r>
              <a:t>⣿⣿⣿⣿⣿⣿⣿⣿⣿⣿⣿⣿⣿⣿⣿⣿⣿⣿⣿⣿⣿⣿⣿⣿⣿⣿⣿⣿⣿⣿⣿⣿⣿⣿⢸⢕⡇⣿⣿⣿⣿⣿⣿⣿⣿⣿⣿⣿⣿⣿⣿⣿⣿⣿⣿⡕⢕⢕⢕⢕⢕⢕⢕⢕⢕⢕⢕⢕⢕⢕⢕⢕⢕⢕⢕⢕⢕⢕⢕⢕⢕⢕⢕⢕⣼⣿⣿⢕⠀⠀⠀⠀⠀⠀⠀⠀⠝⢕⠑⠀⠀⠀⠀⠀⠀⠀⠀⠀⠀⠀⠀⠀⠀⠀⠀⠀⠀⠀⠀⠀⠀⠀⠀⠀⠀⠀⠀⠀⠀⠀⠀⠀⠀⠀⠀⠀⠀⠀⠀⠀⠀⠀⠀⠀⠀⠀⢔⠁⠀⠀⠀⠀⠀⠀⠀⠀⠀⠁⠁⠁⠁⢕⠑⠁⠁⠁⠁⠁⠑⠑⠑⠀⠀⠀⠀⠀⠀⠀⠀⠀⠀⠀⠀⠀⠀⠁⢕⢜⢿⣿⣿⣿⣿⣿⣿⣿⣿⣿⣿⣧⠁⠀⠀⠀⠀⢀⢄⢐⠘⠋⣿⣿⣿⣿⣿⣿⣿⣿⢟⠁⠀⢀⠀⠀⠀⠀⠀⠀⠀⢀⣼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⣿⣇⡕⢕⢕⢕⢕⢕⢕⢕⢕⢕⢕⢕⢕⢕⢕⢕⢕⢕⢕⢕⢕⢕⢕⢕⢕⢕⣾⣿⣿⣿⢕⠀⠀⠀⠀⠀⠀⠀⠀⠀⠀⠀⠀⠀⠀⠀⠀⠀⠀⠀⠀⠀⠀⠀⠀⠀⠀⠀⠀⠀⠀⠀⠀⠀⠀⠀⠀⠀⠀⠀⠀⠀⠀⠀⠀⠀⠀⠀⠀⠀⠀⠀⠀⠀⠀⠀⠀⠀⢕⢕⢕⠀⠀⠀⠀⠀⠀⠀⠁⠀⠀⠀⠀⠀⢕⠀⠀⠀⠀⢀⢀⢀⠀⠀⠀⠀⠀⠀⠀⠀⠀⠀⠀⠀⠀⠀⠀⠀⠀⠁⢕⢕⢕⢕⢝⢝⢝⢝⢝⢕⢸⣿⠗⠂⠀⠀⢀⢕⢕⣕⢕⢔⠀⠀⠀⠁⠁⠉⠉⠉⠁⠀⠀⠑⢕⢕⠀⠀⠀⠀⠀⢠⣾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⣿⡕⢕⢕⢕⢕⢱⡕⢕⢕⢕⢕⢕⢕⢕⢕⢕⢕⢕⢕⢕⢕⢕⢕⣕⣾⣿⣿⣿⣿⢕⠀⠀⠀⠀⠀⠀⠀⠀⠀⠀⠀⠀⠀⠀⠀⠀⠀⠀⠀⠀⠀⠀⠀⠀⠀⠀⠀⠀⠀⠀⠀⠀⠀⠀⠀⠀⠀⠀⠀⠀⠀⠀⠀⠀⠀⠀⠀⠀⠀⠀⠀⠀⠀⠀⠀⠀⠀⢕⢕⢕⢕⢄⢀⠀⠀⠀⠀⠀⠀⠀⠀⠀⠀⢕⠀⠀⠀⠀⠀⠀⠀⠀⠀⠀⠀⠀⠀⠀⠀⠀⠀⠀⠀⠀⠀⠀⠀⠀⠀⠀⠕⢕⢕⢕⢕⢕⢕⢕⢕⢸⣿⠀⠀⠀⢄⢕⣵⣿⣿⣷⡕⢔⠀⠀⠀⠀⠀⠀⠀⠀⠀⠀⠀⠀⠁⠀⠀⠀⠀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⣷⣾⣷⡇⢕⢕⢕⢕⢕⢕⢕⢕⢕⢕⢕⢕⢕⢕⢕⢕⣕⣾⣿⣿⣿⣿⣿⢕⠀⠀⠀⠀⠀⠀⠀⠀⠀⠀⠀⠀⠀⠀⠀⠀⠀⠀⠀⠀⠀⠀⠀⠀⠀⠀⠀⠀⠀⠀⠀⠀⠀⠀⠀⠀⠀⠀⠀⠀⠀⠀⠀⠀⠀⠀⠀⠀⠀⠀⠀⠀⠀⠀⠀⠀⠀⠑⢕⢕⢕⢔⢕⢄⢀⠀⠀⠀⠀⠀⠀⠀⠀⠑⠀⠀⠀⠀⠀⠀⠀⠀⠀⠀⠀⠀⠀⠀⠀⠀⠀⠀⠀⠀⠀⠀⠀⠀⠀⠀⠀⠕⢕⢕⢕⢕⢕⢕⢕⢸⣿⠀⠀⢄⢕⣾⣿⣿⣿⣿⣿⡕⠀⠀⠀⠀⠀⠀⠀⢔⢔⠀⠀⠀⠀⠀⠀⢄⣔⡔⣿⣿⣿⣿⢕⢕⢕⢕⢕⢕⢸⣿⠀</a:t>
            </a:r>
            <a:br/>
            <a:r>
              <a:t>⣿⣿⣿⣿⣿⣿⣿⣷⣶⣦⣴⣡⢅⣁⡑⠑⠕⠝⢟⢻⢿⣿⣿⣿⣿⣿⣿⣿⣿⣿⣿⣿⣿⣿⢸⢕⡇⣿⣿⣿⣿⣿⣿⣿⣿⣿⣿⣿⣿⣿⣿⣿⣿⣿⣿⣿⣿⣿⣿⣿⣿⣯⡟⢕⢕⢕⢕⢕⢕⢕⢕⢕⢕⢕⢕⢕⢕⢕⢕⣼⣿⣿⣿⣿⣿⣿⣿⢕⠀⠀⠀⠀⠀⠀⠀⠀⠀⠀⠀⠀⠀⠀⠀⠀⠀⠀⠀⠀⠀⠀⠀⠀⠀⠀⠀⢀⠀⠁⠔⢕⠀⠀⠀⠀⠀⠀⠀⠀⠀⠀⠀⠀⠀⠀⠀⠀⠀⠀⠀⠀⠀⠀⠀⠀⠀⠔⢁⠄⠕⢕⢕⢕⢕⢕⢄⢀⠀⠀⠀⠀⠀⠀⠀⠀⠀⠀⠀⠀⠀⠀⠀⠀⠀⠀⠀⠀⠀⠀⠀⠀⠀⠀⠀⠀⠀⠀⠀⠀⠀⠁⢕⢕⢕⢽⣿⣿⣿⣿⣿⠀⢄⢱⣿⣿⣿⣿⣿⣿⣿⣇⢕⠀⠀⠀⠀⠀⠀⠁⠑⠁⠀⠀⠀⠀⣰⣿⣿⣵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⠛⠑⠑⠑⠑⠑⠑⠑⠑⠑⠑⠑⠑⠑⠑⠑⠑⠛⠛⠛⠛⠛⠛⠛⠛⠛⠃⠀⠀⠀⠀⠀⠀⠀⠀⠀⠀⠀⠀⠀⠀⠀⠀⠀⠀⠀⠀⠀⠀⠀⠀⠀⠀⠀⠁⠑⠀⠀⠑⠑⠐⠀⠀⠀⠀⠀⠀⠀⠀⠀⠀⠀⠀⠀⠀⠀⠀⠀⠀⠀⠀⠀⠀⠀⠀⠑⠑⠑⠑⠐⠀⠀⠀⠀⠀⠀⠀⠀⠀⠀⠑⠀⠀⠀⠀⠀⠀⠀⠀⠀⠀⠀⠀⠀⠀⠀⠀⠀⠀⠀⠀⠀⠀⠀⠀⠀⠀⠀⠀⠑⠑⠑⠘⠛⠛⠛⠛⠛⠐⠑⠛⠛⠛⠛⠛⠛⠛⠛⠛⠁⠀⠀⠀⠀⠀⠀⠀⠀⠀⠀⠀⠀⠘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⢻⢿⢿⢿⢿⣿⣿⣿⣿⣿⣿⣿⣿⣿⣿⣿⣿⣿⣿⣿⣿⣿⣿⣿⣿⣿⣿⣿⣿⣿⣿⣿⣿⣿⣿⣿⣿⣿⣿⣿⣿⣿⣿⣿⣿⣿⣿⣿⣿⣿⣿⢕⢕⢕⢕⢸⣿⣿⣿⣿⣿⣿⣿⣿⣿⣿⣿⣿⣿⣿⣿⣿⣿⣿⣿⣿⣿⣿⣿⣿⣿⣿⡿⢟⢝⢝⢝⢝⢝⢕⢝⢝⢕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⡿⢟⢕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⣷⡜⢝⢻⣿⣿⣿⣿⣿⣿⣿⢕⢕⢸⣿⣿⣿⢕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⣷⣿⠀</a:t>
            </a:r>
            <a:br/>
            <a:r>
              <a:t>⢟⢟⢟⢿⣿⣿⣿⣿⣿⣿⣿⣿⣿⣿⣿⣿⣿⣿⣿⣿⣿⣿⣿⣿⣿⣿⣿⣿⣿⣿⣿⣿⢕⢕⢕⢕⢕⢸⣿⣿⣿⣿⣿⣿⣿⣿⣿⣿⣿⣿⣿⣿⣿⣿⣿⣿⣿⣿⣿⣿⣿⡇⢕⢕⢕⢕⢕⢕⢕⢕⢕⢸⣿⣿⣿⣿⣿⣿⣿⣿⣿⣿⣿⣿⣿⣿⣿⣿⣿⣿⣿⣿⣿⣿⣿⣿⣷⡕⢕⢜⣿⣿⣿⣿⣿⣿⢕⢕⢸⣿⣿⣿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⣕⢕⣸⣿⣿⣿⣿⣿⢕⢕⢸⣿⣿⣿⢕⢕⢕⢕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⣾⣿⣿⣿⣿⣿⣿⢕⢕⢸⣿⢿⢿⢕⢕⢕⢕⢕⢕⢕⣿⣿⣿⣿⣿⣿⣿⣿⣿⣿⣿⣿⣿⣿⣿⣿⣿⣿⣿⣿⣿⣿⣿⣿⣿⣿⣿⣿⣿⣿⣿⣿⣿⣿⣿⣿⣿⣿⣿⣿⣿⡇⢕⢕⢕⢕⢕⢕⢕⢸⣿⣿⣿⣿⣿⣿⣿⣿⣿⢿⢏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⡿⢿⢟⢕⢕⢱⢵⢷⢿⢿⢿⣿⣿⣿⣿⣿⣷⣷⣷⣽⣝⡿⢿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⢕⢝⢝⢏⣿⣿⡇⢕⣵⣷⣷⣷⣷⣧⣵⣵⣕⣜⢝⢿⢿⣿⣿⣿⣿⣿⣿⣿⣾⣕⢟⢿⢿⣿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⢻⢿⢇⢕⢟⣿⣿⣿⣿⣿⣿⣿⣿⣿⣷⣷⣷⣼⣝⢻⢿⣿⣿⣿⣿⣿⣷⣕⢝⢝⡟⢟⢟⢟⢿⢿⢿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⣇⢕⢝⢿⢏⢕⢕⢕⢕⢕⢕⢕⢕⢕⢕⢕⢕⢕⢕⢕⢕⢕⢕⢕⢕⢕⢕⢕⢕⢕⢕⢝⢻⢿⣿⣿⣿⣿⣿⣿⣿⣿⣿⣿⣷⣧⡕⢝⢗⢇⢝⢻⢿⢧⢕⢝⡇⢕⢕⢕⢕⢕⢕⢕⢜⢻⣿⣿⣿⣿⣿⣿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⣧⢕⢕⢕⢕⢕⢕⢕⢕⢕⢕⢕⢕⢕⠕⢅⢕⢕⢕⢕⢕⢕⢕⢕⢕⢕⢕⢕⢕⢕⠑⠑⠜⢻⣿⣿⣿⣿⣿⣿⣿⣿⣿⣿⣿⣿⣷⣕⢕⢕⢕⢕⢕⢕⢕⢱⢝⢵⡕⢕⢕⢕⢕⢕⢕⢝⣿⣿⣿⣿⣿⣿⣿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⢜⣿⣿⣿⣿⣿⣷⡕⢕⢕⢕⢕⢕⢕⢕⢕⢕⢕⢅⢕⢕⢕⢕⢕⢕⠕⠁⠁⠁⢔⢔⢕⢕⢕⢕⢕⠕⠕⠑⢜⢿⢿⣿⣿⣿⣿⣿⣿⣿⣿⣿⣿⣿⣷⣕⢕⢕⢕⢕⢕⢕⢕⢕⢾⣇⢕⢕⢕⢕⢕⢕⢸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⢜⣿⣿⣿⣿⣿⣿⡇⢕⢕⢕⢕⢸⣿⣷⣷⣵⡵⢕⢕⢕⢕⢕⢕⠑⠀⠀⠀⢀⠁⠑⠑⢑⢅⠀⠀⠀⢕⢔⢕⢕⠕⠑⢝⣿⣿⣿⣿⣿⣿⣿⣿⣿⣿⣿⡱⣕⢕⢕⢕⢕⢕⢕⢕⣿⡇⢕⢕⢕⢕⢕⢕⢿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⢕⣿⣿⣿⣿⣿⣿⡇⢕⢕⢕⢕⣕⢕⢝⢟⢿⢟⢕⢕⠕⠁⠁⠁⢔⢕⢕⠀⠁⢕⢔⢄⢁⢕⢔⢔⢕⢕⢕⢕⢕⢔⢕⢕⢟⢿⣿⣿⣿⣿⣿⣿⣿⣿⣿⣿⣎⢕⢕⢕⢕⢕⢕⢕⢜⢇⢕⢕⢕⢕⢕⢕⢜⢕⢕⢕⢕⢕⢕⢕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⢕⣿⣿⣿⣿⣿⣿⡇⢕⣵⢕⢕⣿⣇⢜⢕⢕⢕⢕⠑⠀⠀⠀⢄⢕⢕⠑⠀⠀⠁⠕⢕⢕⢕⢕⢕⠑⢕⢕⠕⢕⢕⢀⠁⠕⢕⢝⢿⣿⣿⣿⣿⣿⣿⣿⣿⣿⣷⡕⢕⢕⢕⢕⢕⢕⢕⢕⢕⢕⢕⢕⢕⢕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⣱⡕⢕⢿⣿⣿⣿⣿⣿⣷⣿⡿⢕⢕⢻⣿⣇⢕⢕⠁⠀⠀⠀⠀⢀⢕⠕⠀⠕⢔⢕⢕⢔⢁⢕⢕⢕⢕⢕⠑⠁⠀⠁⢕⢕⢕⢄⠀⢕⣧⡝⢿⣿⣿⣿⣿⣿⣿⣿⣿⣷⢕⢕⢕⢕⢕⣷⣷⣇⢕⢕⣷⣷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⣽⢕⢕⢕⢝⢝⢝⢕⣵⣿⡏⢕⢕⢕⢸⣿⣿⣧⢕⢕⢀⠀⠀⠀⢕⠑⠀⠀⢄⢕⢕⢕⠕⠀⠑⢕⠕⠕⠁⠀⠀⠀⢕⢕⢕⢕⢕⠀⢸⣿⣿⣧⡝⢿⣿⣿⣿⣿⣿⣿⣿⡕⢕⢕⣵⣿⡿⢿⢿⢕⣾⣿⡟⢕⢕⢕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⣿⢕⢕⢕⢕⢕⢕⣵⣿⡏⢕⢕⢕⢕⢕⣿⣿⣿⣇⢕⢕⠀⠀⠁⠀⢑⢕⢕⢕⢕⢕⢕⢕⠕⠀⠀⠀⠀⠀⢀⢄⠕⢑⡕⢕⢕⠕⠀⢕⣻⣿⣿⣿⣇⢝⢿⣿⣿⣿⣿⢝⢇⢕⢜⢝⣵⣷⡕⢱⣿⣿⢏⣱⣷⣷⣧⣕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⣿⢕⢕⢕⢕⢕⢸⣿⡟⣼⣾⣿⣇⣵⡕⢸⣿⣿⣿⣧⢕⢕⢀⠀⢕⢕⢕⢕⢕⢕⢕⠁⠀⠀⠀⠀⢀⢄⠔⢑⣡⢕⢕⢕⢕⢕⢔⠀⢕⣻⣿⣿⣿⣿⣷⡕⢝⢿⣿⣿⡕⢕⢕⢼⢿⢟⢏⢕⢟⢏⢕⣾⣿⣿⣿⣿⣿⢇⢜⣇⢕⢕⢕⢕⢕⢕⢕⢕⢕⢕⢕⢕⢕⢕⢕⢕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⣿⡇⢕⢕⢕⢱⣿⣿⣿⣿⣿⣿⣿⣿⣿⡜⣿⣿⣿⣿⣇⢕⢕⠀⠁⠀⢄⢔⢕⢕⢕⢄⢄⢄⢄⠔⢑⣅⢔⢏⢕⢕⢕⢕⢕⠕⢕⢔⢕⢸⣿⣿⣿⣿⣿⣿⣧⢕⢹⣿⢱⢕⢕⢕⢕⢕⢕⢕⢕⢱⣿⣿⢟⣾⣿⣿⢟⢇⡕⣿⢇⢕⢕⢕⢕⢕⢕⢕⢕⢕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⢸⡇⢕⢕⢕⢜⢻⣿⣿⣿⣿⣿⣿⣿⣿⣧⢸⣿⣿⣗⢕⢕⢕⢕⢀⠀⠕⢔⢕⢕⢕⢕⢱⡔⢔⢕⣜⢕⢕⢕⢕⢕⢘⢅⢕⢔⢕⢕⢕⡕⢹⣿⣿⣿⣿⣿⣿⣧⢕⢜⢇⢕⢕⢕⢕⡵⢇⢕⢱⣿⡿⢣⣾⣿⡟⢕⢕⢜⢕⢟⢕⢕⢕⢕⢕⢕⢕⢕⢕⢕⢕⢕⢕⢕⢕⢕⢕⢕⢕⢕⢕⢕⢕⢕⢕⢕⢕⢕⢕⢕⢕⢕⢕⢕⢕⢕⢜⢝⢻⣿⣿⣿⣿⣧⡕⢕⢕⢕⢕⢕⢕⢕⢕⢕⢕⢕⢕⢕⢕⢕⢸⣿⣿⢕⢕⢕⠑⠀⠑⢕⣿⣿⣿⣿⣿⣿⣿⣿⣿⣿⣿⣿⣿⣿⣿⣿⣿⣿⣿⣿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⣿⡕⢕⢕⢕⢕⢻⣿⣿⣿⣿⣿⣿⣿⣿⣇⢻⣿⣿⡇⢕⢕⢕⢕⢕⢀⠁⠕⢕⢕⢕⢕⢕⢕⢜⢿⢇⢕⢕⠑⢔⢕⢕⢕⢕⠑⠁⢕⣜⣕⢜⢿⣿⣿⣿⣿⣿⡇⢕⢑⢑⢑⢕⢕⢕⢕⢱⣿⢟⢕⢟⢇⢎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⢸⣧⡕⢕⢕⢕⢜⣿⣿⣿⣿⣿⣿⣿⣿⣿⡕⢻⣿⣧⢕⢕⠕⠀⠑⢕⢄⠀⠀⠀⠀⠀⠀⠀⠀⠁⠑⢕⠅⢕⢕⢕⠑⠁⣄⣔⡕⢜⣿⣿⣷⡜⢻⣿⣿⡟⢕⢕⢕⣵⣵⡕⢕⢕⢕⢕⢕⢕⢕⢕⢕⢕⢕⢕⢕⢕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⢝⢱⡕⢕⢕⢕⣿⣿⣿⣿⣿⣿⣿⣿⣿⡇⢕⢻⣟⢕⠕⠀⠀⠀⠁⢕⢕⢔⢔⢔⣔⣴⣴⣔⣄⢄⢀⠁⠑⠑⠀⢄⢕⢸⣿⣿⣕⢹⣿⣿⣿⣇⢹⡏⢕⢕⢕⢜⢻⣿⣿⡇⢕⢕⢕⢕⢕⢕⢕⢕⢕⢕⢕⢕⢕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⢻⣇⢕⢕⢹⣿⣿⣿⣿⣿⣿⣿⣿⡇⢕⢕⢻⠑⠀⠀⠀⠀⠀⢕⢕⢕⢕⢕⢿⣿⣿⣿⣿⣎⢿⣷⣷⣴⣕⢕⢱⣸⣿⣿⣿⣷⡜⢿⣿⣿⣇⢕⢕⢕⢕⢕⢕⢾⡿⢏⡵⢕⢕⢕⠁⠕⢕⢕⢕⢕⢕⢕⢕⢕⢕⢕⢕⢕⢕⢕⢕⢕⢕⢕⢕⢕⢕⢕⢕⢕⢕⢕⢕⢕⢕⢕⢕⢕⢕⢕⢕⢕⢕⢕⢕⢕⢕⢕⢕⢕⢕⢕⢕⢕⢕⢕⢕⢕⢕⢕⢕⢕⢝⢾⣷⢟⣻⣟⣧⡕⢕⢕⢕⢕⢕⢕⣾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⢝⢧⡕⢜⣿⣿⣿⣿⣿⣿⣿⣿⣧⢕⢕⢔⠀⠀⠀⠀⠀⠀⠀⢕⢕⢕⢕⢜⢻⣿⣿⣿⣿⣾⣿⣿⣿⣿⣷⣿⣿⣿⣿⣿⣿⣿⣼⢿⣿⣿⣧⢜⢟⢗⢗⣕⣵⡾⢏⣱⣇⢕⢕⢔⢀⠁⢕⢕⢕⢕⢕⢇⢕⢳⣵⣕⣕⢕⢕⢕⢕⢕⢕⢕⢕⢕⢕⢕⢕⢕⢕⢕⢕⢕⢕⢕⢕⢕⢕⢕⢕⢕⢕⢱⣧⡕⢕⢕⢕⢕⢕⢕⢕⢕⢕⢕⢕⢕⢕⢕⢕⢕⢕⢝⢿⡷⣿⣿⣽⢳⣕⢕⢕⣕⣼⣿⣿⣿⢕⢕⠕⠀⠀⠀⠕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⢻⣿⣿⣿⣿⣿⣿⡟⢿⢕⢕⢕⢕⢀⢄⢀⠀⠀⢄⡕⢕⢱⣵⣷⣵⡝⢿⣿⣿⣿⡿⢿⣿⣿⣿⣿⣿⣿⣿⣿⣿⣿⣿⣇⢻⣿⣿⣧⡕⢷⢞⢏⢕⢕⢸⣿⡟⢕⢕⢕⢕⢀⠀⠑⢕⢕⢕⢕⢕⢕⢕⢜⢝⢷⣷⣵⣕⡕⢕⢕⢕⢕⢕⢕⢕⢕⢕⢕⢕⢕⢕⢕⢕⢕⢕⢕⢕⢕⢕⢸⣿⣿⣧⣕⢕⢕⢕⢕⢕⢕⢕⢕⢕⢕⢕⢕⢕⢕⢕⢕⢕⢜⢳⣿⡎⡯⣿⢯⣽⣿⣿⣿⣿⣿⢕⢕⠀⠀⠀⠀⠀⣿⣿⣿⣿⣿⣿⣿⣿⣿⣿⣿⣿⣿⣿⣿⣿⣿⣿⣿⣟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⢜⣿⣿⣿⣿⣿⣿⣧⢕⢕⢕⢕⢕⢕⢕⢕⢸⣿⣿⣿⣧⣕⢝⢿⣿⣿⣷⣿⣿⣿⣇⢜⢿⣿⣿⣿⣿⣿⣿⣿⣿⣿⣿⣿⡇⢝⣿⣿⣷⡕⢕⢗⢕⢕⢕⠟⢕⢕⢕⢕⢕⢕⠀⠀⠀⠁⠕⢕⢕⢕⢕⢕⢕⢕⢱⢝⢟⢿⣷⣵⡕⢕⢕⢕⢕⢕⢕⢕⢕⢕⢕⢕⢕⢕⢕⢕⢕⢕⢕⢸⣿⣿⣿⣿⣷⣕⢕⢕⢕⢕⢕⢕⢕⢕⢕⢕⢕⢕⢕⢕⢕⢕⢕⢜⢱⢫⣣⢳⡝⣝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⢱⢕⢕⢕⢝⣿⣿⣿⣿⣿⣿⣇⢕⢕⢕⢕⢕⢕⢕⢜⣿⣿⣿⣿⣿⣷⣕⢝⢿⣿⣿⣿⣿⣿⡕⢜⢻⣿⣿⣿⣿⣿⣿⣿⣿⣿⣿⣿⣇⢜⣿⣿⣿⣔⢔⢔⢔⢔⢕⢕⢕⢕⢕⢕⢕⢕⢀⠀⠀⠀⠁⠑⢕⢕⢕⢕⢕⢕⢜⢕⢕⢕⢝⢻⢧⣕⢕⢕⢕⢕⢕⢕⢕⢕⢕⢕⢕⢕⢕⢕⢕⢕⢸⣿⣿⣿⣿⣿⣿⣿⣧⡕⢕⢕⢕⢕⢕⢕⢕⢕⢕⢕⢕⢕⢕⢕⢕⢕⢕⢕⢳⢎⢎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⢜⡇⢕⢕⢕⢜⢻⣿⣿⣿⣿⣿⡕⢕⢕⢕⢕⢕⢕⢕⢻⣿⣿⣿⣿⣿⣿⣷⣕⢕⢜⢻⢿⡿⣿⣧⢕⢻⡟⢿⣿⣿⣿⡟⢿⣿⣿⣿⣿⣇⢜⣿⣿⣿⡕⢳⣕⢕⡕⢕⢕⢕⢕⢕⢕⢕⢕⢄⠀⠀⠀⠀⠀⠕⢕⢕⢕⢕⢕⢕⢕⢗⢱⡕⢕⢕⢕⢇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⢹⢿⣿⡿⣿⡷⢕⢕⢕⢕⢕⢕⢕⢜⣿⣿⣿⣿⣿⣿⣿⣿⡷⢕⢕⣷⣝⣻⣷⣧⡕⢕⢕⢜⢟⢿⣿⢜⣿⣿⣿⣿⣿⣷⡸⣿⣿⣿⡕⢹⡷⢱⣕⢕⢕⢕⢕⢕⢕⢕⢕⢄⠀⠀⠀⠀⠀⠑⢕⢕⢕⢕⢕⢕⢕⢕⢹⣧⣕⢕⢕⢕⢕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⢜⡕⢕⢕⢕⢕⢕⢕⢝⢳⣕⡕⢕⢕⢕⢕⢕⢕⢕⢕⢹⣿⣿⣿⣿⡿⢟⢏⣱⣽⣼⣿⣿⣿⣿⣿⣧⢕⢕⢕⡕⢕⢝⡇⢸⣿⣿⣿⡟⣿⣧⢜⣿⣿⣿⡜⢇⢸⣿⣷⣕⢕⢕⢕⢕⢕⢕⢕⢀⠀⠀⠀⠀⢀⢕⢕⢕⢕⢕⢕⢕⢕⢕⢜⢻⣧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⢜⢝⢣⢕⢕⢕⢕⢕⢱⣧⡼⢿⢟⡏⢕⢱⣾⣿⣿⣿⣿⣿⣿⣿⣿⣿⠗⠇⢕⢕⣿⣷⡕⢕⢸⣿⣿⣿⡿⡿⣿⣇⢜⣿⣿⣧⢕⢕⢹⣿⣿⣷⣵⣕⢕⢕⢕⢕⢕⢄⢄⢰⣕⢕⢕⢕⢕⢕⢕⢕⢕⢕⢕⢕⢕⢹⣿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⠑⢷⣕⢱⣾⣿⣿⣿⣿⣿⣿⣾⣿⣿⣿⣿⣿⣿⣿⢿⠋⠁⢀⣠⢕⢱⣿⡿⢇⢕⢸⣿⣿⣿⣿⢕⢿⣿⢕⢹⣿⣿⡕⢕⢕⢜⢹⢿⣿⣿⣿⣷⣵⣵⣕⢕⢕⢕⢱⣇⡵⢕⢕⢕⢕⢕⢕⢕⢕⢕⢕⢕⢻⣿⡇⢕⢕⢕⢕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⢄⢁⢀⣜⢿⣿⣿⣿⣿⣿⣿⣟⢏⣅⣁⢈⢁⢀⠀⢄⣴⣿⣿⢕⢸⣿⢇⣸⢕⣾⣿⡿⢕⢾⢕⢜⣿⡇⢜⣿⣿⡇⢕⢕⢕⢕⢕⢜⢝⢝⣿⣿⣿⣿⣇⢕⢕⢜⣿⣼⡕⢕⢕⢕⢕⢕⢕⢕⢕⢕⢕⢕⢹⣷⢕⢕⢕⢕⢕⢕⢕⢕⢕⢕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⢸⣿⣿⡜⣿⣿⣿⣿⣿⣿⣿⣿⣿⣿⣿⣿⣿⣿⣿⣿⡿⡟⢕⡽⢕⢕⣿⢕⣿⣿⣧⣿⡝⢕⢕⢻⣧⢕⢸⣿⣇⢕⢕⢕⢕⢕⢕⢕⢕⢸⣿⣿⣿⣿⢕⢕⢱⣿⣿⣧⢕⢕⢕⢕⢕⢕⢕⢕⢕⢕⢕⢜⢿⡇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⢝⣿⣿⢸⣿⣿⣿⣿⣿⣿⣿⣿⣿⣿⣿⣿⣿⣿⣿⡯⢕⢕⣵⢕⡾⢇⢸⣿⣿⣿⣿⣞⢕⢕⢸⣿⢕⢕⣿⢇⢕⢱⡕⢕⢕⢕⢕⢕⢕⣿⣿⣿⣿⡕⢕⢸⣿⣿⣿⢕⢕⢕⢕⢕⢕⢕⢕⢕⢕⢕⢕⢸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⢹⣮⢸⣿⣿⣿⣿⣿⣿⣿⣿⣿⣿⣿⣿⣷⡟⢝⣕⣵⡿⢣⢞⡕⢕⣾⣿⣿⣿⣿⢇⢕⢕⢕⣿⢕⢕⢹⢕⢕⢜⣿⣧⡕⢕⢕⢕⢕⢜⣿⣿⣿⣇⢕⢕⣿⣿⣿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⢝⣸⣿⣿⣿⣿⣿⣿⣿⣿⣿⣿⣿⣿⣿⣿⣷⣿⢿⣕⣵⣿⢕⢱⣿⡿⣿⣿⡟⢕⢕⢕⢕⢸⢕⢕⢸⢕⢕⢕⢸⣿⣧⢕⢕⢕⢕⢕⢸⣿⣿⣿⢕⢕⣿⣿⣿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⢝⢟⢿⢿⣿⣿⣿⣿⣿⣿⣿⣿⣿⣿⣿⣿⣿⣿⣿⣿⡟⢱⣿⡿⢱⣿⢏⢕⢕⢕⢕⢕⢱⢕⢕⢕⢕⢕⢕⢕⢹⡟⢇⢕⢕⢕⢕⢕⢻⣿⣿⣧⢕⢹⣿⣿⢕⢕⢕⢕⢕⢕⢕⢕⢕⢕⢕⢕⢕⢕⢕⢕⢕⢕⢕⢕⢕⢕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⢕⢕⢕⢕⢟⢟⢻⢟⣟⡽⢕⣿⣿⣿⣿⣿⣿⣿⣿⡿⢕⣾⡟⢕⡾⢏⢕⢕⢕⢕⢕⢕⢕⢕⢕⢕⢕⣧⢕⢕⢕⢝⢕⢕⢕⢕⢕⢕⢕⢹⣿⣿⣇⢕⢹⣿⡇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⢕⢕⢕⢕⢕⢕⢕⢕⢳⣷⣿⣿⣿⣿⣿⣿⣿⢿⢏⢕⣾⢟⢕⢜⣵⣧⢕⢕⢕⢕⢕⢕⢕⢕⢕⢕⠑⢻⢷⡕⢕⢕⢕⢕⠕⠕⢕⢕⢕⢕⢹⣿⣿⣇⢕⢿⣧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⢕⢕⢕⢕⢕⢕⢕⢕⢕⢕⢝⢻⢿⣿⢿⢟⢝⢕⢕⢞⢝⢕⣵⣿⣿⣿⣧⢕⢕⢕⢕⢕⢕⢅⢕⠀⠀⠀⠁⠁⠁⠁⠁⠁⠀⢄⠀⠑⢕⢕⢕⢜⣿⣿⣧⢜⢿⣷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⢕⢕⢕⢕⢕⢕⢕⢕⢕⢕⢕⢕⢕⢕⢕⢕⢕⢕⠕⠁⠱⣿⣿⣿⣿⣿⣿⡕⢕⢕⢕⠕⠑⢕⠁⠀⠀⠀⠀⠀⠀⠀⠀⢀⠀⠁⠑⠀⢕⢕⢕⢕⢜⢻⣿⣷⡕⢝⣷⡕⢕⢕⢕⢕⢕⢕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⢕⢕⢕⢕⢕⢕⢕⢕⢕⢕⢕⢕⢕⢕⢕⢕⠕⠁⠀⠀⢄⣿⣿⣿⣿⣿⣿⢇⢕⠑⠁⠀⠄⠀⠀⠀⠀⠀⠀⠀⢄⢔⢔⢕⢕⠀⢱⡕⢕⢕⢕⢕⢕⢕⢜⢿⣿⣧⡜⢿⣧⣕⢕⢕⢕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⣕⡇⢕⢕⢕⢕⢕⢕⢕⢕⢕⢕⢕⢕⢕⢕⢕⢕⢕⢕⢕⢕⢕⠕⠑⠀⠀⠀⢄⣰⣼⣿⣿⣿⣿⣿⡿⠑⠀⠀⠀⠀⠀⠀⠀⠀⠀⠀⢄⢕⢕⢕⢕⢕⢕⢕⢜⢝⣕⣕⣕⣕⡕⢕⢕⢕⢝⢿⣿⣧⡜⢻⣷⣕⢱⡣⣕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⢱⣎⢇⢕⢕⢕⢕⢑⢕⢕⢕⢕⢕⠕⠁⠀⠀⠀⠀⣰⣾⢕⢕⠁⠀⠀⠀⣄⣵⣿⣿⣿⣿⣿⣿⢟⠑⠀⠀⠀⠀⠀⠀⠀⠀⠀⠀⢄⢕⢕⢕⢕⢕⢕⢕⢕⣱⣷⣿⣿⣿⣿⣿⣿⣿⣷⣧⣕⢕⢝⢻⣿⣷⣜⢟⢷⣧⡕⢕⢕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⣷⡿⢕⢕⢕⢕⢕⢕⢕⢕⢕⠑⠀⠀⠀⠀⠀⠀⣱⣿⡿⠕⠀⠀⠀⢰⣷⣿⣿⣿⣿⢟⣫⡽⠑⠀⠀⠀⠀⠀⠀⠀⠀⠀⠀⢀⢕⢕⢕⢕⢕⢕⢕⢕⢕⣿⣿⣿⣿⣿⣿⣿⣿⣿⣿⣿⣿⣿⣿⣧⡕⢜⢟⢿⣷⣵⣝⢿⣷⣕⢕⢕⠕⢕⢕⢕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⣵⣿⡇⢕⢕⢕⢕⢕⢕⢕⢕⠑⠀⠀⠀⠀⠀⠀⠀⣿⡟⠃⠀⠀⠀⠀⣿⣿⣿⣿⣿⣿⣿⠏⠀⠀⠀⠀⠀⠀⠀⠀⠀⠀⠀⠀⢕⢕⢕⢕⢕⢕⢕⢕⢱⣿⣿⣿⣿⣿⣿⣿⣿⣿⣿⣿⣿⣿⣿⣿⣿⣿⣧⡕⢕⢝⢿⣿⣷⣿⢿⠃⠀⠀⠀⠕⢕⢕⢕⢕⢕⢕⢕⢕⠕⠀⠕⢕⢕⢕⢕⢕⢕⢕⢕⢕⢕⣕⣱⣤⣄⢀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⣼⡳⡟⢕⢕⢕⢕⢕⢕⢕⢕⠁⠀⠀⠀⠀⠀⠀⠀⠀⡿⠃⠀⠀⠀⠀⢱⣿⣿⣿⣿⣿⡿⠃⠀⠀⠀⠀⠀⠀⠀⠀⠀⠀⠀⠀⢔⢕⢕⢕⢕⢕⢕⢕⣵⣿⣿⣿⣿⣿⣿⣿⣿⣿⣿⣿⣿⣿⣿⣿⣿⣿⣿⣿⣿⣧⡕⢕⢝⢻⠙⠀⠀⠀⠀⠀⠀⠑⢕⢕⢕⢕⢕⢕⢕⠀⠀⠀⢕⢕⢕⢕⢕⢕⢕⢕⢕⢾⢿⢿⣿⣿⣿⣷⣧⣵⣜⢇⢕⢔⠀⠀⠀⠀⠀⣿⣿⡇⢕⢕⢕⢕⠑⢕⢄⠀⠀⠀⢕⢕⢕⢕⢕⢕⢕⢕⢕⢕⢕⢕⢕⢕⢕⢕⢕⢕⢜⠀</a:t>
            </a:r>
            <a:br/>
            <a:r>
              <a:t>⣀⣄⣄⣄⣄⣠⣄⣤⣤⣤⣄⣠⣔⣴⣴⣴⣦⣴⣖⣦⣶⣶⣕⢀⠀⠀⠀⠀⠀⠀⠀⢰⣷⣷⣷⣷⣷⣦⣵⢕⢕⢕⡕⢕⠀⠀⠀⠀⢕⢕⢕⢕⢕⠀⠀⠀⠀⢕⢕⢕⢱⣾⣿⣇⢕⢕⣵⣷⡕⢕⢕⢕⢕⢕⢕⢕⢕⢕⢕⢕⢕⢕⢜⣕⢜⢕⢕⢕⢕⢕⢕⢕⢕⠀⠀⠀⠀⠀⠀⠀⠀⠀⠀⠇⠀⠀⠀⠀⠀⢸⣿⣿⣿⣿⠏⠁⠀⠀⠀⠀⠀⠀⠀⠀⠀⠀⠀⠀⠀⢕⢕⢕⢕⢕⣱⣾⣿⣿⣿⣿⣿⣿⣿⣿⣿⣿⣿⣿⣿⣿⣿⣿⣿⣿⣿⣿⣿⣿⣿⣿⣧⠕⠀⠀⠀⠀⠀⠀⠀⠀⠀⠁⠀⠕⢕⢕⢕⢕⠀⠀⠀⠕⢕⢕⢕⢕⢕⢕⢕⢕⢕⢕⢕⢕⢝⢟⢿⣿⣿⣿⣿⣷⣵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⣜⣕⡕⢀⠀⠀⠀⢕⣕⣕⣕⡕⢄⠀⠀⢀⢕⣵⣕⢸⣿⣿⡟⢅⣼⣿⣿⣿⢑⢑⢑⢑⢕⠕⠕⠕⠕⢕⢜⢕⢱⣼⢕⢕⢕⢕⢕⢕⢕⢕⢕⢀⠀⠀⠀⠀⠀⠀⠀⠀⠀⠀⠀⠀⠀⠀⠀⢔⢸⣿⣿⡟⠑⠀⠀⠀⠀⠀⠀⠀⠀⠀⠀⠀⠀⠀⠀⢕⢕⢕⢕⣵⣾⣿⣿⣿⣿⣿⣿⣿⣿⣿⣿⣿⣿⣿⣿⣿⣿⣿⣿⣿⣿⣿⣿⣿⣿⣿⡿⠃⠀⠀⠀⠀⠀⠀⠀⠀⠀⠀⠀⠀⠀⠕⢕⢕⢕⠀⠀⠀⠄⣵⣵⣵⡵⢵⠕⢕⢕⢕⢕⢕⢕⢕⢕⢕⢜⢟⢿⣿⣿⣿⣿⣷⣇⡱⣾⣿⣿⣿⣷⣷⣵⣵⡄⢀⢀⢀⢀⢀⣕⣕⣕⣕⣕⡕⢱⢕⢕⢕⢕⢕⢕⢕⢕⢕⢕⢕⢕⠀</a:t>
            </a:r>
            <a:br/>
            <a:r>
              <a:t>⣿⣿⣿⣿⣿⣿⣿⣿⣿⣿⣿⢧⢕⢕⢗⢧⣵⣵⣽⣽⣹⣝⣟⣟⣟⢟⢿⢿⢿⢿⢿⣿⣿⣿⣿⣿⣿⣿⣿⣿⣿⣿⣿⣷⣧⢵⢵⢷⢷⢿⢿⢿⢷⢷⣗⣗⡗⣗⣟⣟⣜⢿⢟⣱⣮⡸⣿⡿⢇⡧⣯⣵⣕⣗⣣⡷⣗⡕⢕⢕⢕⢟⢕⢕⢕⢕⢕⢕⢕⢕⢕⢕⢕⠀⠀⠀⠀⠀⠀⠀⠀⠀⠀⠀⠀⠀⠀⠀⢕⢜⡿⠏⠀⠀⠀⠀⠀⠀⠀⠀⠀⠀⠀⠀⠀⠀⠀⠀⢕⢕⣱⣾⣿⣿⣿⣿⣿⣿⣿⣿⣿⣿⣿⣿⣿⣿⣿⣿⣿⣿⣿⣿⣿⣿⣿⣿⣿⣿⢟⠁⠀⠀⠀⠀⠀⠀⠀⠀⠀⠀⠀⠀⠀⠀⠀⠕⢕⢕⢕⢕⠁⠀⢉⢍⢕⢔⢕⢕⢅⢑⢕⢕⢕⢕⢕⢕⢕⢕⢕⢕⢝⢻⣿⣿⣿⣿⣿⢹⣿⣿⣿⣿⣿⣿⣿⣿⣿⣿⣿⣿⣿⣿⣿⣿⣿⣿⣿⣿⣿⣿⣿⣷⣷⣷⣷⣷⣷⣷⣷⣷⠀</a:t>
            </a:r>
            <a:br/>
            <a:r>
              <a:t>⣿⣿⣿⣿⣿⣿⣿⣿⡿⢕⢝⢕⢕⢕⢕⢕⢝⢿⣿⣿⣿⣿⣿⣿⣿⣿⣿⣿⣿⣷⣷⣷⣧⣵⣼⢝⣽⣕⣕⣗⣕⡗⢗⢧⢷⢾⢿⢿⣿⣿⣿⣿⣿⣿⣿⣿⣿⣿⣿⣿⣿⣿⣿⣿⣿⣿⣾⣷⣿⣿⣿⣿⣿⣿⣿⣿⡟⢜⢕⢕⢕⢕⢕⢕⢕⢕⢕⢕⢕⢕⢕⢱⡕⠀⠀⠀⠀⠀⠀⠀⠀⠀⠀⠀⠀⠀⠀⠀⢕⢕⠑⠀⠀⠀⠀⠀⠀⠀⠀⠀⠀⠀⠀⠀⠀⠀⠀⠀⢕⢸⣿⣿⣿⣿⣿⣿⣿⣿⣿⣿⣿⣿⣿⣿⣿⣿⣿⣿⣿⣿⣿⣿⣿⣿⣿⣿⣿⠏⠀⠀⠀⠀⠀⠀⠀⠀⠀⠀⠀⠀⠀⠀⠀⠀⠀⠀⠑⢕⠕⢑⢄⢔⢕⢕⢕⢕⢕⢕⠕⠑⠀⠁⠑⠕⢕⢕⢕⢕⢕⢕⢕⠑⠁⠝⢿⣿⣿⡞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⡿⢕⢕⢕⢕⢕⢕⢕⢕⢕⢕⢕⢕⢕⢕⢕⣵⣟⢄⠀⠀⠀⠀⠀⠀⠀⠀⠀⠀⠀⠀⠀⠀⠕⠀⠀⠀⠀⠀⠀⠀⠀⠀⠀⠀⠀⠀⠀⠀⠀⠀⠀⠀⢕⢸⣿⣿⣿⣿⣿⣿⣿⣿⣿⣿⣿⢟⢝⢝⢟⢿⣿⣿⣿⣿⣿⣿⣿⣿⣿⡿⠇⠀⠀⠀⠀⠀⠀⠀⠀⠀⠀⠀⠀⠀⠀⠀⠀⠀⠀⠀⠁⠀⠑⢕⢕⢕⢕⢕⢕⠕⠑⠁⠀⠀⠀⠀⠀⠀⠀⢁⣵⣕⢕⢕⢕⠀⠀⠀⠀⠁⠑⠕⢿⣿⣿⣿⣿⣿⣿⣿⣿⣿⣿⣿⣿⣿⣿⣿⣿⣿⣿⣿⣿⣿⡟⢕⢕⢜⢝⢿⣿⣿⣿⣿⠀</a:t>
            </a:r>
            <a:br/>
            <a:r>
              <a:t>⣿⣿⣿⣿⣿⣷⡕⢇⢑⢐⢔⢔⢄⢄⢅⢅⢁⢁⢘⢛⠛⠟⠻⠿⠿⢿⣿⣿⣿⣿⣿⣿⣿⣿⣿⢕⣿⣿⣿⣿⣿⣿⣿⣿⣿⣿⣿⣿⣿⣿⣿⣿⣿⣿⣿⣿⣿⣿⡏⢕⢇⢕⢗⢕⣵⣵⣵⣵⣽⣽⣝⣝⣟⢟⢟⢕⢕⢕⢕⢕⢕⢕⢕⢕⢕⢕⢕⢕⢕⢕⢕⣿⣿⣧⠀⠀⠀⠀⠀⠀⠀⠀⠀⠀⠀⠀⠀⠀⠀⠀⠀⠀⠀⠀⠀⠀⠀⠀⠀⠀⠀⠀⠀⠀⠀⠀⠀⢀⢕⢸⣿⣿⣿⣿⣿⣿⣿⣿⡿⢏⢕⢕⢕⢕⢕⢕⢜⢻⢿⣿⣿⣿⣿⣿⡿⠑⠀⠀⠀⠀⠀⠀⠀⠀⠀⠀⠀⠀⠀⠀⠀⠀⠀⠀⠀⠀⠀⠀⠀⠁⠕⠕⠑⠁⠀⠀⠀⠀⠀⠀⠀⠀⠀⠀⢰⣾⣿⣿⣿⣷⡕⠀⠀⢕⢄⠀⠀⠀⠘⢿⣿⣿⣿⣿⣿⣿⣿⣿⣿⣿⣿⣿⣿⣿⣿⣿⣿⣿⣿⡟⢕⢕⢕⢕⢕⢕⢜⢟⢿⣿⠀</a:t>
            </a:r>
            <a:br/>
            <a:r>
              <a:t>⣿⣿⣿⣿⣿⣿⣧⣕⢕⢕⢕⢕⢕⢕⢕⠕⠀⢁⢕⣵⣷⣷⣱⣔⣴⣔⣔⣄⡅⣌⢉⢉⢙⢛⢻⢕⡿⠿⠿⢿⢿⣿⣿⣿⣿⣿⣿⣿⣿⣿⣿⣿⣿⣿⣿⢟⢝⢕⢕⢕⢕⢕⢕⢕⢝⢿⣿⣿⣿⣿⣿⣿⣿⢏⢕⢕⢕⢕⢕⡕⢕⢕⢕⢕⢕⢕⢕⢕⢕⢕⢜⢟⢟⢝⠀⠀⠀⠀⠀⠄⢄⢄⢄⢔⠀⠀⠀⠀⠀⠀⠀⠀⠀⠀⠀⠀⠀⠀⠀⠀⠀⠀⠀⠀⠀⠀⠀⠑⢕⢸⣿⣿⣿⣿⣿⣿⣿⣿⢕⢕⢕⢕⢕⢕⢕⢕⢕⢕⢕⢝⢿⣿⣿⡟⠁⠀⠀⠀⠀⠀⠀⠀⠀⠀⠀⠀⠀⠀⠀⠀⠀⠀⠀⠀⠀⠀⠀⠀⠀⠀⠀⠀⠀⠀⠀⠀⠀⠀⠀⠀⠀⢀⣠⣵⣿⣿⣿⣿⣿⣿⡇⠀⢕⢕⢕⢄⠀⠀⠀⠘⢿⣏⣿⢟⢏⢟⢟⢻⣿⣿⣿⣿⣿⣿⣿⣿⣿⣿⢟⢕⢕⢕⢕⡕⢕⢕⢕⢕⢕⢝⠀</a:t>
            </a:r>
            <a:br/>
            <a:r>
              <a:t>⣿⣿⣿⣿⣿⣿⣿⣿⣇⢕⢕⢕⢕⢕⢕⢕⢕⢕⢜⣿⣿⣿⣿⣿⣿⣿⣿⣿⣿⣿⣿⣿⣷⣧⢸⢕⡇⢰⣰⣔⣔⣄⡄⣅⢉⢉⢙⢙⠛⠛⠟⠻⠿⢿⢎⢕⢕⢕⢕⢕⢕⢕⢕⢕⢕⢕⢜⣿⣿⣿⣿⣿⢕⢕⢕⢕⢕⢕⢕⢕⢕⢕⢕⢕⢕⢕⢕⢕⢕⢕⢕⠕⠑⠁⠀⠀⠀⠀⢄⣕⢕⣵⣕⢇⠀⠀⠀⠀⠀⠀⠀⠀⠀⠀⠀⠀⠀⠀⠀⠀⠀⠀⠀⠀⠀⠀⠀⠀⢕⢸⣿⣿⣿⣿⣿⣿⣿⡏⢕⢕⢕⢕⢕⢕⢕⢕⢕⢕⢕⢕⢕⢝⠏⠁⠀⠀⠀⠀⠀⠀⢀⢀⢀⢀⢀⢀⢀⢀⢀⢀⢀⠀⠀⠀⠀⠀⠀⠀⠀⠀⠀⠀⢀⠀⠀⠀⠀⠀⢀⣄⣴⣾⣿⣿⣿⣿⣿⣿⣿⣿⣇⠀⢕⢕⢕⢕⢕⠀⠀⠀⢜⣿⣿⣿⣽⣼⣽⣿⣿⣿⣿⣿⣿⣿⣿⣿⡿⠏⠁⢔⢕⢕⢕⠕⢕⢕⢕⢕⢕⣱⠀</a:t>
            </a:r>
            <a:br/>
            <a:r>
              <a:t>⣿⣿⣿⣿⣿⣿⣿⣿⣿⣧⡕⢕⢕⢕⢕⢕⢕⢕⣼⣿⣿⣿⣿⣿⣿⣿⣿⣿⣿⣿⣿⣿⣿⣿⢸⢕⡇⢿⣿⣿⣿⣿⣿⣿⣿⣿⣷⣷⣷⣧⣧⣴⣴⢔⠔⠄⠄⢅⢁⢁⢁⢑⠑⠑⠕⠕⠕⠜⢽⣿⣿⣽⣵⡿⢕⢕⢕⢕⢕⢕⢕⢕⢕⢕⢕⢕⢕⢕⢕⢕⠀⠀⠀⠀⠀⠀⠀⠀⢱⣿⣿⡿⢝⡕⠀⠀⠀⠀⠀⠀⠀⠀⠀⠀⠀⠀⠀⠀⠀⠀⠀⠀⠀⠀⠀⠀⠀⠀⢕⢜⣿⣿⣿⣿⣿⣿⡟⢕⠕⠕⠕⠕⠕⠕⠕⠕⠕⠕⠕⢕⢕⠑⠀⠀⠀⠀⠀⠀⠀⠀⠁⠁⠑⠁⠁⠑⠑⠑⠑⠑⠑⠑⠕⠕⠔⢄⢄⠀⠀⠀⠀⠀⠁⠔⠀⢀⣴⣷⣿⣿⣿⣿⣿⣿⣿⣿⣿⣿⣿⣿⡿⠀⢕⢕⢕⢕⢕⢕⠀⠀⠀⢹⣿⣿⣿⣿⣿⣿⣿⣿⣿⣿⣿⣿⣿⡟⠑⠀⠀⠕⢗⠕⠁⠀⠀⠀⠕⣱⣾⣿⠀</a:t>
            </a:r>
            <a:br/>
            <a:r>
              <a:t>⣿⣿⣿⣿⣿⣿⣿⣿⣿⣿⣷⣕⡕⢕⢕⢱⣱⣿⣿⣿⣿⣿⣿⣿⣿⣿⣿⣿⣿⣿⣿⣿⣿⣿⢸⢕⡇⣿⣿⣿⣿⣿⣿⣿⣿⣿⣿⣿⣿⣿⣿⣿⡏⢕⢕⢔⢔⢕⢕⢅⢕⢕⢕⢕⢕⠐⠔⢔⢔⢄⢄⢅⢅⢕⢕⢕⢕⢕⢕⢕⢕⢕⢕⢜⢕⢕⢕⢕⣇⢕⠀⠀⠀⠀⠀⠀⠀⠁⢺⢕⡟⠕⠑⠁⠀⠀⠀⠀⠀⠀⠀⠀⠀⠀⠀⠀⠀⠀⠀⠀⠀⠀⠀⠀⠀⠀⠀⠀⠕⠕⠟⠛⠙⠉⠁⠀⠀⠀⠀⠀⠀⠀⠀⠀⠀⠀⠀⠀⠀⢕⠑⠀⠀⠀⠀⠀⠀⠀⠀⠀⠀⠀⠀⠀⠀⠀⠀⠀⠀⠀⠀⠀⠀⠀⠀⠀⠁⠑⠀⠀⠀⠀⠀⠀⠁⠕⢿⣿⣿⣿⣿⣿⣿⣿⣿⣿⣿⣿⣿⣿⣿⢔⢕⢕⢕⢕⢕⢕⠀⠀⠀⢜⣿⣿⣿⣿⣿⣿⣿⣿⣿⣿⣿⣿⠏⠀⠀⠀⠀⠀⠀⠀⠀⠀⠀⢀⣼⡿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⣸⣾⡾⢕⢕⢕⢕⢕⢕⢕⢕⢕⢕⢕⢕⢕⢕⢕⢕⢈⢁⢕⠀⠀⠀⠀⠀⠀⠀⠀⠈⠕⠁⠀⠀⠀⠀⠀⠀⠀⠀⠀⠀⠀⠀⠀⠀⠀⠀⠀⠀⠀⠀⠀⠀⠀⠀⠀⠀⠀⠀⠀⠀⠀⠀⠀⠀⠀⠀⠀⠀⠀⠀⠀⠀⠀⠀⠀⠀⠀⢀⠑⠀⠀⠀⠀⠀⠀⠀⠀⠐⠐⠑⠕⠕⢕⢔⠔⠔⠔⠔⠔⠔⠔⢄⠀⠀⠀⠀⠀⠀⠀⠀⠀⠀⠀⠀⠀⠘⢿⣿⣿⣿⣿⣿⣿⣿⣿⣿⣿⣿⣿⣿⡇⢕⠕⠕⠕⠕⠕⠀⠀⠀⢸⣿⣿⣿⣿⣿⣿⣿⣿⢿⢿⢿⠑⠀⠀⢕⢕⠀⠀⠀⠀⠀⠀⢄⢕⢕⢕⢕⢕⠀</a:t>
            </a:r>
            <a:br/>
            <a:r>
              <a:t>⣿⣿⣿⣿⣿⣿⣿⣿⣿⣿⣿⣿⣿⣿⣿⣿⣿⣿⣿⣿⣿⣿⣿⣿⣿⣿⣿⣿⣿⣿⣿⣿⣿⣿⢸⢕⡇⣿⣿⣿⣿⣿⣿⣿⣿⣿⣿⣿⣿⣿⣿⣿⣿⣿⣿⡕⢕⢕⢕⢕⢕⢕⢕⢕⢕⢕⢕⢕⣽⡟⢇⢕⢕⢕⢕⢕⢕⢕⢕⢕⢕⢕⢕⢕⢕⢕⣳⣷⢇⢕⠀⠀⠀⠀⠀⠀⠀⠀⠀⠀⠀⠀⠀⠀⠀⠀⠀⠀⠀⠀⠀⠀⠀⠀⠀⠀⠀⠀⠀⠀⠀⠀⠀⠀⠀⠀⠀⠀⠀⠀⠀⠀⠀⠀⠀⠀⠀⠀⠀⠀⠀⠀⠀⠀⠀⠀⠀⢄⢕⢄⠀⠀⠀⠀⠀⠀⠀⠐⠀⠀⠀⠀⠀⢕⠀⠀⠀⠀⠀⠀⠀⠀⠀⠀⠀⠀⠀⠀⠀⠀⠀⠀⠀⠀⠀⠀⠀⠁⢻⣿⣿⣿⣿⣿⣿⣿⣿⣿⣿⣿⡿⢧⠁⠀⠀⠀⠀⠀⠀⠀⠀⣼⣿⣿⣿⣿⣿⣿⣿⡇⢕⠑⠀⠀⠀⠀⠀⠁⠀⠀⠀⠀⠀⢔⢕⢕⢕⢕⢕⣱⠀</a:t>
            </a:r>
            <a:br/>
            <a:r>
              <a:t>⣿⣿⣿⣿⣿⣿⣿⣿⣿⣿⣿⣿⣿⣿⣿⣿⣿⣿⣿⣿⣿⣿⣿⣿⣿⣿⣿⣿⣿⣿⣿⣿⣿⣿⢸⢕⡇⣿⣿⣿⣿⣿⣿⣿⣿⣿⣿⣿⣿⣿⣿⣿⣿⣿⣿⣿⣇⡕⢕⢕⢕⢕⢕⢕⢕⢕⢕⣱⢎⢕⢕⢕⢕⢕⢕⢕⢕⢕⢕⢕⢕⢕⢕⢕⣕⣿⣿⣿⡇⢕⠀⠀⠀⠀⠀⠀⠀⠀⠀⠀⠀⠀⠀⠀⠀⠀⠀⠀⠀⠀⠀⠀⠀⠀⠀⠀⠀⠀⠀⠀⠀⠀⠀⠀⠀⠀⠀⠀⠀⠀⠀⠀⠀⠀⠀⠀⠀⠀⠀⠀⠀⠀⠀⠀⠀⠀⠀⢕⢕⢕⢄⠀⠀⠀⠀⠀⠀⠀⠀⠀⠀⠀⠀⢕⠀⠀⠀⠐⠑⠑⠑⠀⠀⠀⠀⠀⠀⠀⠀⠀⠀⠀⠀⠀⠀⠀⠀⠀⠑⢕⢕⢝⢝⢝⢝⢝⢕⢸⣿⠗⠓⠂⠀⠀⠀⠀⠀⢀⢄⢄⠀⠀⠁⠁⠉⠉⠉⠙⠙⠃⠑⠀⠐⢔⢔⠀⠀⠀⠀⠀⠀⡄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⣿⡕⢕⢕⢕⢕⢱⡱⣎⢇⢝⢕⢕⢕⢕⢕⢕⢕⢕⢕⢕⢕⢕⢕⢕⢕⣵⣿⣿⣿⣿⡇⠀⠀⠀⠀⠀⠀⠀⠀⠀⠀⠀⠀⠀⠀⠀⠀⠀⠀⠀⠀⠀⠀⠀⠀⠀⠀⠀⠀⠀⠀⢀⠀⠀⠀⠀⠀⠀⠀⠀⠀⠀⠀⠀⠀⠀⠀⠀⠀⠀⠀⠀⠀⠀⠀⠀⠀⠀⠔⢕⢕⢕⢕⢑⢔⠀⠀⠀⠀⠀⠀⠀⠀⠀⠀⠁⠀⠀⠀⠀⠀⠀⠀⠀⠀⠀⠀⠀⠀⠀⠀⠀⠀⠀⠀⠀⠀⠀⠀⠀⠀⠁⢕⢕⢕⢕⢕⢕⢕⢸⣿⠀⠀⠀⠀⠀⠀⢀⢔⢕⣵⡕⢕⠀⠀⠀⠀⠀⠀⠀⠀⠀⠀⠀⠀⠑⠑⠀⠀⠀⠀⢀⣵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⣿⣿⣷⣾⣿⢇⢕⢕⢕⢕⢕⢕⢕⢕⢕⢕⢕⢕⢕⢕⢕⢱⣼⣿⣿⣿⣿⣿⡇⢔⠀⠀⠀⠀⠀⠀⠀⠀⠀⠀⠀⠀⠀⠀⠀⠀⠀⠀⠀⠀⠀⠀⠀⠀⠀⢀⠐⢄⠀⠁⠕⢔⠀⠀⠀⠀⠀⠀⠀⠀⠀⠀⠀⠀⠀⠀⠀⠀⠀⠀⠀⠀⠀⠀⠀⠀⢀⠕⠕⠕⢔⢕⢕⢕⢄⢀⠀⠀⠀⠀⠀⠀⠐⠀⠀⠀⠀⠀⠀⠀⠀⠀⠀⠀⠀⠀⠀⠀⠀⠀⠀⠀⠀⠀⠀⠀⠀⠀⠀⠀⠑⢕⢕⢕⢕⢕⢕⢸⣿⠀⠀⠀⠀⠀⢄⢕⣵⣿⣿⣷⣕⢕⠀⠀⠀⠀⠀⠀⠀⢄⢄⠀⠀⠀⠀⠀⠀⠀⣰⣾⣿⣿⢕⢕⢕⢕⢕⢕⢸⣿⠀</a:t>
            </a:r>
            <a:br/>
            <a:r>
              <a:t>⣿⣿⣿⣿⣿⣿⣿⣷⣶⣦⣴⣡⢅⣁⡑⠑⠕⠝⢟⢻⢿⣿⣿⣿⣿⣿⣿⣿⣿⣿⣿⣿⣿⣿⢸⢕⡇⣿⣿⣿⣿⣿⣿⣿⣿⣿⣿⣿⣿⣿⣿⣿⣿⣿⣿⣿⣿⣿⣿⣿⣿⣿⣿⣿⡝⢕⢕⢕⢕⢕⢕⢕⢕⢕⢕⢕⢕⢕⢕⢕⣕⣿⣿⣿⣿⣿⣿⣿⡇⠕⠀⠀⠀⠀⠀⠀⠀⠀⠀⠀⠀⠀⠀⠀⠀⠀⠀⠀⠀⠀⠀⠀⠀⠀⠀⠀⠀⢀⠕⢄⠀⠁⢕⢄⠀⠀⠀⠀⠀⠀⠀⠀⠀⠀⠀⠀⠀⠀⠀⠀⠀⠀⠄⠀⠀⠀⠀⢀⢄⢑⢕⠕⠕⠕⠕⠕⠕⠔⠀⠀⠀⠀⠀⠀⠀⠀⠀⠀⠀⠀⠀⠀⠀⠀⠀⠀⠀⠀⠀⠀⠀⠀⠀⠀⠀⠀⠀⠀⠀⠀⠀⢕⢕⢕⣿⣿⣿⣿⣿⠀⠀⠀⠀⢄⢱⣿⣿⣿⣿⣿⣿⡇⢄⠀⠀⠀⠀⠀⠀⠕⠕⠕⠀⠀⠀⠀⢀⣱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⠛⠛⠛⠑⠑⠑⠑⠑⠑⠑⠑⠑⠑⠑⠑⠑⠑⠑⠚⠛⠛⠛⠛⠛⠛⠛⠛⠃⠀⠀⠀⠀⠀⠀⠀⠀⠀⠀⠀⠀⠀⠀⠀⠀⠀⠀⠀⠀⠀⠀⠀⠀⠀⠀⠐⠑⠁⠀⠀⠑⠀⠑⠑⠀⠀⠀⠀⠀⠀⠀⠀⠀⠀⠀⠀⠀⠀⠀⠀⠀⠀⠀⠀⠀⠀⠀⠑⠑⠑⠑⠁⠁⠀⠀⠀⠀⠀⠀⠀⠀⠀⠀⠑⠀⠀⠀⠀⠀⠀⠀⠀⠀⠀⠀⠀⠀⠀⠀⠀⠀⠀⠀⠀⠀⠀⠀⠀⠀⠀⠀⠀⠑⠑⠙⠛⠛⠛⠛⠀⠀⠀⠐⠑⠛⠛⠛⠛⠛⠛⠛⠓⠑⠀⠀⠀⠀⠀⠀⠀⠀⠀⠀⠀⠀⠀⠚⠘⠛⠛⠛⠛⠑⠑⠑⠑⠑⠑⠑⠑⠀</a:t>
            </a:r>
            <a:br/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⣧⡕⢝⢻⢿⢿⢿⢿⣿⣿⣿⣿⣿⣿⣿⣿⣿⣿⣿⣿⣿⣿⣿⣿⣿⣿⣿⣿⣿⣿⣿⣿⣿⣿⣿⣿⣿⣿⣿⣿⣿⣿⣿⣿⣿⣿⣿⣿⣿⣿⣿⣿⣿⣿⢕⢕⢕⢕⢸⣿⣿⣿⣿⣿⣿⣿⣿⣿⣿⣿⣿⣿⣿⣿⣿⣿⣿⣿⣿⣿⣿⣿⣿⣿⣿⡿⢟⢝⢝⢝⢝⢝⢕⢝⢝⢕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⣧⢕⢕⢕⢕⢕⢕⢸⣿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⣿⢕⢕⢕⢕⢕⢕⢕⢕⢕⢸⣿⣿⣿⣿⣿⣿⣿⣿⣿⣿⣿⣿⣿⣿⣿⣿⣿⣿⣿⣿⣿⣿⣿⣿⣿⣿⣿⣿⣿⣿⣿⣿⣿⣿⢕⢕⢸⣿⣿⣿⢕⢕⣷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⣿⢕⢕⣿⣧⢕⢕⢸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⡇⢝⢿⣿⣿⣿⣿⣿⣿⣿⣿⣿⣿⣿⣿⣿⣿⢕⢕⢸⣿⣿⣿⢕⢸⣿⣿⢕⢕⢕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⡕⢕⢝⢿⣿⣿⣿⣿⣿⣿⣿⣿⣿⣿⣿⡿⢕⢕⢜⢝⢝⢝⢕⢜⢟⢟⢕⢕⢕⢝⡝⣗⢗⢗⢳⢷⣷⣧⣽⣽⣿⣟⡿⢿⣿⣿⣿⣿⣿⣿⣿⣿⣿⣿⣿⣿⣿⣿⣿⣿⣿⣿⣿⣿⣿⣿⣿⣿⣿⣿⡇⢕⢕⢕⢕⢕⢕⢕⢸⣿⣿⣿⣿⣿⣿⣿⣿⣿⢿⢏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⣧⢕⢕⢜⢻⣿⣿⣿⣿⣿⣿⡿⢟⢝⢕⢕⢕⢕⢕⢕⢕⢕⢕⢕⢕⢕⢕⢜⢻⣿⣿⣿⣷⣷⣵⣜⣝⢻⢿⣿⣿⣿⣿⣾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⢿⣿⣝⡻⢿⢏⢕⢕⢕⢕⢕⢕⢕⢕⠕⠕⠕⢑⢑⢑⢕⢕⢕⢕⢜⢻⣿⣿⣿⣿⣿⣿⣿⣷⣜⡝⢿⣿⣿⣿⣿⣷⣎⡻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⣳⡜⢻⣿⣿⣷⡷⢕⢕⢕⢕⢕⢕⠕⠁⠀⢀⢀⠕⢕⢕⢕⢕⢕⠕⠕⠕⢹⣿⣿⣿⣿⣿⣿⣿⣿⣿⣧⡕⢝⢳⢟⢿⣿⣧⢜⢟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⡜⢕⢕⢕⢕⢕⢕⢕⢕⣕⣕⢕⢕⢹⣧⢕⣕⢝⢟⢕⢕⢕⢕⢕⢕⢕⢕⢕⢕⠁⢕⢔⢀⠔⢔⢄⠀⠀⢕⢅⢕⢕⢝⢝⣿⣿⣿⣿⣿⣿⣿⣿⣷⣕⢕⢕⢕⢝⢕⢕⢕⢝⣿⣿⣿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⢱⡇⢕⢕⢕⢕⢕⢱⣼⣿⡿⣫⡕⢕⣿⣿⣇⢝⢕⢕⢕⢕⢕⢕⢕⢕⢕⢕⠕⠀⢀⢕⢕⢕⢕⢕⢕⢕⢕⢕⢕⢕⢕⢕⢄⢸⣿⣿⣿⣿⣿⣿⣿⣿⣿⣷⡕⢕⢕⢕⢕⢕⢱⢎⣿⣿⣿⣿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⣿⢕⢕⢕⢕⢕⢕⣿⣿⣻⣾⡿⢇⢕⣿⣿⣿⡇⢕⢅⢕⠕⠑⠁⢕⢕⠑⠀⢕⢄⢕⢕⢕⢕⢕⢕⢕⢕⢅⢔⢕⢕⢕⢕⠑⢜⢻⣿⣿⣿⣿⣿⣿⣿⣿⣿⡿⣕⢕⢕⢕⢕⢕⢜⢻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⢸⡟⢕⢕⢕⢕⢕⢸⢟⣿⡿⢏⢕⢕⢕⢹⣿⣿⣿⡕⢕⠀⠀⠀⢕⠑⢁⠀⢀⢔⢕⢕⢕⢕⢕⢕⢕⢕⢕⠕⠁⠁⢀⢕⢕⢄⠁⠁⢜⢿⣿⣿⣿⣿⣿⣿⣿⣿⣮⢕⢕⢕⢕⢕⢕⢜⡿⢜⢇⢕⢕⢕⢕⢕⢕⢱⢞⢟⢇⢕⢕⢕⢕⢕⢕⢕⢕⢕⢕⢕⢕⢕⢕⢕⢕⢕⢕⢕⢕⢕⢕⢕⢕⢕⢕⢕⢕⢕⢕⢕⢕⢕⢕⢕⢕⢕⢕⢕⢕⢕⢕⢕⢕⢕⢕⢕⢕⢕⢕⢸⣿⣿⢕⢕⢕⢕⢕⢕⢕⣿⣿⣿⣿⣿⣿⣿⣿⣿⣿⣿⣿⣿⣿⣿⣿⣿⣿⣿⣿⢻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⣾⡇⢕⢕⢕⢕⢕⣱⣿⣿⣕⣕⡕⢕⡕⢸⣿⣿⣿⣧⢕⢀⠀⠁⢀⢅⢕⢕⢕⢕⢕⢕⢔⢕⢕⢕⠕⠁⠀⠀⠀⢀⢕⠕⢱⢕⢕⠀⢱⣷⡝⣿⣿⣿⣿⣿⣿⣿⣿⣧⢕⢕⢕⢕⢕⢕⢟⢕⢕⢕⢕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⣿⡇⢕⢕⢕⢕⢱⣿⣿⣿⣿⣿⣷⣾⣿⡕⣿⣿⣿⣿⣇⢕⢀⢄⠕⠕⠕⠕⢕⢕⢕⠑⠁⠀⠀⠀⠀⢀⢄⢔⠕⢑⡅⢕⢕⢕⠕⢄⢻⣿⣿⣎⢻⣿⣿⣿⣿⣿⣿⣿⡕⢕⢕⢕⢕⢱⣵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⣿⡇⢕⢕⢕⣵⣿⣿⣿⣿⣿⣿⣿⣿⣿⡇⢻⣿⣿⣿⡱⢕⢕⠀⠀⠀⢕⠕⠕⢕⢕⢄⢄⢔⢄⢔⠕⢑⢅⢴⢗⢜⢕⢕⢕⢕⠀⢕⢸⣿⣿⣿⣧⢹⣿⣿⣿⣿⣿⣿⡗⢕⢕⢵⣷⡾⢿⡿⢇⣵⣿⣷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⢝⢕⢕⢕⢕⣿⡇⢕⢕⢕⢜⢿⣿⣿⣿⣿⣿⣿⣿⣿⣿⢸⣿⣿⣿⡕⢕⡕⢔⢀⠐⢕⢕⢕⢔⢕⢱⣕⢅⢅⢔⢗⢝⢕⢕⢕⢕⡕⠕⠕⠕⢔⢕⢸⣿⣿⣿⣿⣷⡝⢿⣿⣿⣇⢝⢇⢕⢜⣫⣽⣧⢕⣱⣾⣿⢟⢕⣕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⢹⣿⢕⢕⢕⢕⢜⣿⣿⣿⣿⣿⣿⣿⣿⣿⡇⢿⣿⣿⡕⢕⢕⠕⢕⢄⠀⠑⢕⢕⢕⢕⢜⢕⢻⣿⡕⢕⢕⡕⢊⢅⢔⢔⢔⢕⢕⢕⢜⣿⣿⣿⣿⣿⣷⡕⢹⣿⣿⡕⢕⢱⢿⢟⢏⢕⢱⢟⢏⣱⣾⣿⣿⣿⣿⣇⢱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⢜⢿⢇⢕⢕⢕⢕⣿⣿⣿⣿⣿⣿⣿⣿⣿⡇⢜⣿⡿⡇⢕⠁⠀⠑⢕⢄⠀⠀⠀⠁⠁⠁⠁⠁⠘⠕⢕⠜⢀⢕⢕⢕⢕⠕⠑⠁⢱⢣⢜⣿⣿⣿⣿⣿⣷⢕⢜⣿⢇⢕⢕⢕⢕⢕⢕⢕⢕⣱⣿⡿⢏⣾⣿⣿⢇⢕⢷⢕⢕⢕⢕⢕⢕⢕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⢸⣧⢕⢕⢕⣿⣿⣿⣿⣿⣿⣿⣿⣿⢕⢕⢹⡿⠕⠀⠀⠀⠀⠑⢕⢕⢔⢔⢔⣔⣄⣄⢀⠀⠑⠑⢅⢕⢕⠑⠁⢀⣠⡔⢕⣿⣿⣷⢜⣿⣿⣿⣿⣿⡕⢕⢜⢕⢕⢕⢕⢗⢕⢕⢕⣾⣿⢏⣵⣿⡿⢻⢫⢇⡎⣾⢇⢕⢕⢕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⢜⣿⣧⢕⢕⣿⣿⣿⣿⣿⣿⣿⣿⣿⡕⢕⢕⠁⠀⠀⠀⠀⠀⠀⢕⢕⢕⢕⢻⣿⣿⣿⣿⡗⣴⣄⡀⢀⢀⢔⢕⢸⣿⣿⡕⢹⣿⣿⣷⡜⣿⣿⣿⢟⢕⢅⢅⢅⢅⢕⢕⢕⢕⢱⣿⢏⢕⢿⢏⢞⢕⢕⢱⢇⢱⢟⢕⢕⢕⢕⢕⢕⢕⢕⢕⢕⢕⢕⢕⢕⢕⢕⢕⢕⢕⢕⢕⢕⢕⢕⢕⢕⢕⢜⢝⢻⣿⣿⣿⣿⣧⡕⢕⢕⢕⢕⢕⢕⢕⢕⢕⢕⢕⢕⢕⢕⢕⢸⣿⣿⢕⢕⢕⠑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⢜⢻⣧⢕⣿⣿⣿⣿⣿⣿⣿⡟⣿⡕⢕⢕⢔⠀⠀⠀⠀⠀⠀⢕⢕⢕⢇⢕⣿⣿⣿⣿⣷⢸⣿⣿⣿⣧⢕⣕⣼⣿⣿⣿⡕⢻⣿⣿⣧⢹⢟⢕⢕⢕⢸⣿⣿⣧⢕⢕⢕⢕⢜⢕⢕⢕⢕⢕⢕⢕⢕⢕⢱⢇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⡜⢕⢻⣿⣿⣿⣿⣿⣿⡇⢹⢇⢕⢕⢕⢕⢕⢀⠀⢀⣠⡕⢕⢱⣸⣧⡜⢿⣿⣿⣿⣇⣿⣿⣿⣿⣿⣿⣿⣿⣿⣿⣿⣜⢿⣿⣿⣇⢕⢕⢕⢕⢕⢜⣿⣿⢇⣕⢕⢕⢱⢕⢕⢕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⢣⢕⢸⣿⣿⣿⣿⣿⣿⣿⢕⢕⢕⢕⢕⢕⢕⢸⣿⣿⣿⣿⣧⡜⢿⣿⣿⣧⡿⣿⣿⣿⡼⣿⣿⣿⣿⣿⣿⣿⣿⣿⣿⣿⡜⣿⣿⣿⡇⢻⢷⢧⢕⢜⣫⡵⢟⢕⢕⢕⠑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⢱⢕⢜⢕⢕⢻⣿⣿⣿⣿⣿⣿⢕⢕⢕⢕⢕⢕⢕⢕⣿⣿⣿⣿⣿⣷⡜⢿⣿⣿⣿⣯⡻⣿⣷⢹⣿⣿⣿⣿⣿⣿⣿⣿⣿⣿⣷⢜⢿⣿⣿⡕⣵⡵⢿⢟⢝⢕⣾⣿⢕⢕⢄⠀⠕⢕⢕⢕⢕⢕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⣸⢇⢕⢕⢕⢕⢿⣿⣿⣿⣿⣿⡇⢕⢕⢕⢕⢕⢕⢕⣿⣿⣿⣿⣿⣿⣿⣇⢝⢿⣿⣿⣿⣮⡝⣇⢻⣿⣿⣿⣿⣿⣿⣿⣿⣿⣿⣇⢜⣿⣿⣷⡕⢕⢵⢕⢕⢕⣿⢇⢕⢕⢕⢕⠀⠁⢕⢕⢕⢕⢜⢇⢵⡕⡕⢕⢕⢕⢕⢕⢕⢕⢕⢕⢕⢕⢕⢕⢕⢕⢕⢕⢕⢕⢱⣧⡕⢕⢕⢕⢕⢕⢕⢕⢕⢕⢕⢕⢕⢕⢕⢕⢕⢕⢝⢿⡷⣿⣿⣽⢳⣕⢕⢕⣕⣼⣿⣿⣿⢕⢕⠕⠀⠀⠀⠑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⢻⢕⢕⢕⢕⢕⢜⢟⣿⣿⢻⣿⢳⢕⢕⢕⢕⢕⢕⢕⣿⣿⣿⣿⣿⣿⣿⣿⣧⡕⢜⢻⣿⢟⢿⣧⢕⢻⢿⣿⣿⣿⣿⣿⣿⣿⣿⣿⡕⢹⣿⣿⣧⢑⢑⢕⢕⢑⢕⢔⢕⢕⢕⢕⢄⠀⠀⠕⢕⢕⢕⢕⢕⢝⢟⢷⣵⡕⢕⢕⢕⢕⢕⢕⢕⢕⢕⢕⢕⢕⢕⢕⢕⢕⢸⣿⣿⣧⣕⢕⢕⢕⢕⢕⢕⢕⢕⢕⢕⢕⢕⢕⢕⢕⢕⢕⢜⢳⣿⡎⡯⢾⣝⢿⣿⣿⣿⣿⣿⢕⢕⠀⠀⠀⠀⠀⣿⣿⣿⣿⣿⣿⣿⣿⣿⣿⣿⣿⣿⣿⣿⣿⣿⣿⣿⣟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⢸⡇⢕⢕⢕⢕⢕⢕⢜⢿⣧⡜⢕⢕⢕⢕⢕⢕⢕⢕⢿⣿⣿⣿⣿⣿⣿⣿⡿⢇⡕⢸⣮⣹⣿⣷⣕⢕⢕⢜⢟⢿⣿⡜⣿⣿⣿⣿⣿⡕⢿⣿⣿⣇⢕⢕⢕⢕⢕⢕⢕⢕⢕⢕⢕⠀⠀⠀⠁⠕⢕⢕⢕⢕⢕⢕⢝⢟⢷⣧⣕⢕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⢜⢇⢕⢕⢕⢕⢕⢕⢕⢕⢝⢷⣕⢕⢕⢕⢕⢕⢕⢕⢸⣿⣿⣿⢿⢟⢏⣱⣵⣵⣷⣷⣷⣿⣿⣿⣿⡕⢕⢕⢕⢜⢹⡇⢹⣿⣿⣿⣿⣷⢸⣿⣿⣿⡜⣷⡕⢕⢕⢕⢕⢕⢕⢕⢕⢔⠀⠀⠀⠀⠁⠕⢕⢕⢕⢕⢕⢇⡕⢝⢻⣷⣵⡕⢕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⢜⣕⣵⡕⢕⢱⣿⣷⣼⣽⣽⣧⣱⣱⣿⣿⣿⣿⣿⣿⣿⣿⣿⣿⡿⢇⢕⢕⣿⣕⢕⢇⣿⣿⣿⣿⣿⣿⡇⢹⣿⣿⣇⢸⡗⣵⡕⢕⢕⢕⢕⢕⢕⢕⢔⠀⠀⠀⠀⠀⠁⢕⢕⢕⢕⢕⢜⢱⡕⢕⢝⢻⢵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⠘⢿⣿⣷⡻⣿⣿⣿⣿⣿⣿⣿⣿⣿⣿⣿⣿⣿⣿⣿⡿⠟⠁⠀⢀⢕⢸⣿⣿⢕⢕⣿⣿⣿⣿⣿⣿⣿⢕⢿⣿⣿⢜⢕⣿⣿⣧⢕⢕⢕⢕⢕⢕⢕⢔⠀⠀⠀⠀⠀⠀⢕⢕⢕⢕⢕⢕⢝⢵⡕⢕⢕⢕⢕⢕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⢄⠉⠉⢁⢹⣿⣿⣿⣿⣿⣿⣿⡟⢑⣈⢉⠉⠉⠁⠀⣄⣴⣷⡇⢱⣿⡿⢕⡕⢱⣿⣿⣿⡽⡎⢹⣿⡕⢸⣿⣿⡇⢕⢜⣿⣿⣧⣕⢕⢕⢕⢕⢕⢕⢀⠀⠀⢀⢄⢔⢕⢕⢕⢕⢕⢕⢕⢝⢿⣇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⢕⢕⢳⣾⣿⣷⢻⣿⣿⣿⣿⣿⣿⣿⣿⣿⣿⣿⣿⣷⣶⣿⣿⣿⢕⣸⡟⢕⣼⢕⣾⣿⡿⣻⣽⡇⢜⣿⡇⢸⣿⣿⡇⢕⢕⢜⢻⣿⣿⣷⣵⡕⢕⢕⢕⢕⢕⢵⢕⢕⢕⢕⢕⢕⢕⢕⢕⢕⢕⢕⢹⣷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⢸⢿⣿⣿⢸⣿⣿⣿⣿⣿⣿⣿⣿⣿⣿⣿⣿⣿⣿⣿⡿⢇⢱⢏⢕⣱⡏⢱⣿⣿⡝⣏⢮⢕⢸⣿⡇⢕⢿⣿⡇⢕⢕⢕⢕⢝⢻⣿⣿⣿⣷⣧⡕⢕⢕⢸⣧⡕⢕⢕⢕⢕⢕⢕⢕⢕⢕⢕⢕⢹⣿⡕⢕⢕⢕⢕⢕⢕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⢻⡿⡿⢸⣿⣿⣿⣿⣿⣿⣿⣿⣿⣿⣿⣿⣿⡻⢏⢕⢱⣷⢏⡵⢏⢕⣾⣿⣿⣻⣟⢕⢕⢕⣿⡇⢕⢸⣿⢇⢕⢕⢕⢕⢕⢕⢕⢹⣿⣿⣿⣿⢕⢕⢕⣿⣧⡕⢕⢕⢕⢕⢕⢕⢕⢕⢕⢕⢕⣻⣿⢕⢕⢕⢕⢱⡕⢕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⢿⢱⣿⣿⣿⣿⣿⣿⣿⣿⣿⣿⣿⣿⣿⣿⣷⣷⣮⢟⢱⣪⡕⢕⣸⣿⣿⣿⣷⡟⢕⢕⢕⣻⡇⢕⢸⢇⢕⢱⡕⢕⢕⢕⢕⢕⢜⣿⣿⣿⣿⢕⢕⢕⣿⣿⡯⢕⢕⢕⢕⢕⢕⢕⢕⢕⢕⢕⢜⣿⡇⢕⢕⢕⢕⢇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⢜⢷⣯⣻⢿⣿⣿⣿⣿⣿⣿⣿⣿⣿⣿⣿⣿⣿⣯⣵⣾⣿⢕⣱⣿⡟⣿⣿⡟⢕⢕⢕⢕⢹⢇⢕⢸⢕⢱⢕⣿⣇⢕⢕⢕⢕⢕⢻⣿⣿⣿⡕⢕⢸⣿⣿⣻⢕⢕⢕⢕⢕⢕⢕⢕⢕⢕⢕⢕⣿⡇⢕⢕⢕⢕⢕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⢕⢕⢕⢕⢝⣿⡞⣿⣿⣿⡿⢿⢟⢟⣿⣿⣿⣿⣿⣿⣿⣿⣿⢇⣸⣿⢏⣸⣿⢏⢕⢕⢕⢕⢕⢸⢕⢕⢕⢕⢜⢕⢹⣿⣕⢕⢕⢕⢕⢜⣿⣿⣿⣇⢕⢕⣿⣿⡷⢕⢕⢕⢕⢕⢕⢕⢕⢕⢕⢕⢕⣸⡇⢕⢕⢕⢕⢕⢇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⢱⢝⢷⣕⢕⣜⣹⣽⣾⣿⣿⣿⣿⣿⣿⣿⣿⢏⣼⡿⢇⣱⢟⢕⢕⢕⢕⢕⢕⢕⢕⢕⢕⢕⢕⢕⢕⢕⢻⡳⢕⢕⢕⢕⢕⢸⣿⣿⣿⢕⢕⣿⣿⡷⢕⢕⢕⢕⢕⢕⢕⢕⢕⢕⢕⢕⢹⢇⢕⢕⢕⢕⢕⢕⢕⠀⠀⠀⠀⠀⠀⠀⠀⠀⠀⠀⠀⠀⠀⣿⣿⣿⣿⣿⣿⣿⣿⣿⣿⣿⣿⣿⣿⣿⣿⣿⣿⡇⢕⢕⢕⢕⢸⣿⣿⣿⣿⣿⣿⣿⡇⢕⢕⢕⢕⢕⢕⢕⢕⢕⢱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⢑⢕⢕⢕⢕⢕⢕⢕⢕⢕⢕⢕⢹⣿⣿⣿⣿⣿⣿⣿⣿⣿⢟⢱⡾⢟⢕⢕⢕⢕⢕⢕⢕⢕⢕⢕⢕⢕⢕⢕⢕⣼⡕⢕⢕⢜⢇⢕⢕⢕⢕⢕⢕⢻⣿⣿⡇⢕⢿⣿⣿⢕⢕⢕⢕⢕⢕⢕⢕⢕⢕⢕⢕⢕⢕⢕⢕⢕⢕⢕⢕⢕⠀⠀⠀⠀⠀⠀⠀⠀⠀⠀⠀⠀⠀⠀⣿⣿⣿⣿⣿⣿⣿⣿⣿⣿⣿⣿⣿⣿⣿⣿⣿⣿⡇⢕⢕⢕⢕⢕⢕⢝⢝⢕⢕⢕⢕⢕⢕⢕⢕⢕⢕⢕⢕⢕⢕⢜⢟⢻⢟⢟⢿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⢕⢕⢕⢕⢕⢕⢕⢕⢕⢅⢕⢕⢕⢕⢝⢻⢿⣿⣿⢿⢏⢕⢕⢇⢕⢕⢕⡕⣱⣵⡕⢕⢕⢕⢕⢕⢕⠑⢕⠑⠁⢻⣿⣧⢕⢕⢕⢕⢕⢕⢕⢕⢕⢕⢻⣿⣿⡕⢜⢿⣿⢕⢕⢕⢕⢕⢕⢕⢕⢕⢕⢕⢕⢕⢕⢕⢕⢕⢕⢕⢕⢕⠀⠀⠀⠀⠀⠀⠀⠀⠀⠀⠀⠀⠀⠀⣿⣿⣿⣿⣿⣿⣿⣿⣿⣿⣿⣿⣿⣿⣿⣿⣿⣿⡇⢕⢕⢕⢕⢕⢕⢕⢕⢕⢕⢕⢕⢕⢕⢕⢕⢕⢕⢕⢕⢕⢕⢕⢕⢕⢕⢕⢕⢻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⢕⢕⢕⢕⢕⢕⢕⢕⢕⢕⢕⢕⢕⢕⢕⢕⢕⢕⢕⢕⢕⢕⢕⢕⢱⣱⣵⣿⣿⣿⣷⢕⢕⢕⢕⢕⠕⢕⠑⠀⠀⠀⠁⠘⠑⠑⠑⠕⠁⢁⠑⢕⢕⢕⢕⢻⣿⣿⡕⢜⣿⡇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⢕⢕⢕⢕⢕⢕⢕⢕⢕⢕⢕⢕⢕⢕⢕⢕⢕⢕⠕⢕⢕⢕⢕⠑⠑⣿⣿⣿⣿⣿⡿⡕⢕⢕⢕⠕⠔⠀⠀⠀⠀⠀⠀⠀⠀⠀⠀⠀⠀⠕⢕⢕⢕⢕⢕⢕⢻⣿⣿⡕⢻⣷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⡵⡵⢕⢕⢕⢕⢕⢕⢕⢕⢕⢕⢕⢕⢕⢕⢕⢕⢕⢕⢕⢕⢅⢔⢕⢕⠕⠑⠀⠀⢀⣿⣿⣿⣿⣿⣿⡇⢕⢕⠑⠁⠀⠀⠀⠀⠀⠀⠀⠀⠀⢀⢀⢕⢀⠀⢀⢕⢕⢕⢕⢕⢕⢟⢿⣿⣇⢜⣿⡕⢕⢕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⣎⢿⢕⢕⢕⢕⢕⢕⢕⢕⢕⢕⢕⢕⢕⢕⢕⢕⢕⢕⢅⢔⢕⢱⢕⠕⠁⠀⠀⢀⢄⣼⣿⣿⣿⣿⣿⡿⠃⠁⠀⠀⠀⠀⠀⠀⠀⠀⠀⢀⢔⢕⢕⢕⢕⢕⢀⢇⢕⢕⢕⢕⢕⢕⢕⢜⢻⣿⣷⡜⢻⣵⢕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⡱⢿⣿⢇⢕⢕⢕⢕⢕⢕⢕⢕⢕⢕⢕⢕⠕⠑⠕⠕⠕⢕⣵⡞⢕⠑⠀⠀⠀⢄⣴⣼⣿⣿⣿⣿⣿⠟⠑⠀⠀⠀⠀⠀⠀⠀⠀⠀⠀⢀⢔⢕⢕⢕⢕⢕⢕⢕⢕⣱⣵⣷⣷⣷⣷⣵⣵⣕⢕⢜⢿⣿⣧⡝⢿⣧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⣝⣾⡟⢕⢕⢕⢕⢕⢕⢕⢕⢕⢕⢕⢕⠁⠀⠀⠀⠀⣰⣿⡿⠕⠀⠀⠀⣰⣷⣾⣿⣿⡿⣟⣯⢝⠁⠀⠀⠀⠀⠀⠀⠀⠀⠀⠀⢀⢔⢕⢕⢕⢕⢕⢕⢕⢕⣾⣿⣿⣿⣿⣿⣿⣿⣿⣿⣿⣿⣧⣕⢝⢿⣿⣧⣜⢻⣧⡜⢳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⡕⢕⣵⢯⡧⢇⢕⢕⢕⢕⢕⢕⢕⢕⢕⢕⠕⠀⠀⠀⠀⠀⢱⣿⡟⠁⠀⠀⠀⢄⣿⣿⣿⣿⣿⣿⡿⠋⠀⠀⠀⠀⠀⠀⠀⠀⠀⠀⠀⠀⢕⢕⢕⢕⢕⢕⢕⢕⢱⣿⣿⣿⣿⣿⣿⣿⣿⣿⣿⣿⣿⣿⣿⣿⣷⡕⢜⢻⣿⣷⣜⢻⣷⣕⢕⠕⠑⠑⢕⢕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⢜⢕⢱⣼⢇⢕⢕⢕⢕⢕⢕⢕⢕⢕⢕⢕⠁⠀⠀⠀⠀⠀⠀⢸⡟⠁⠀⠀⠀⠀⣱⣿⣿⣿⣿⣿⠟⠁⠀⠀⠀⠀⠀⠀⠀⠀⠀⠀⠀⠀⢕⢕⢕⢕⢕⢕⢕⢕⣵⣿⣿⣿⣿⣿⣿⣿⣿⣿⣿⣿⣿⣿⣿⣿⣿⣿⣿⣧⡕⢜⢝⢿⣿⣷⠟⠁⠀⠀⠀⠁⢕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⠱⢕⢕⣸⡪⢕⢕⢕⢕⢕⢕⢕⢕⢕⢕⢕⠕⠀⠀⠀⠀⠀⠀⠀⠀⡿⠀⠀⠀⠀⠀⢔⣽⣿⣿⣿⢟⠁⠀⠀⠀⠀⠀⠀⠀⠀⠀⠀⠀⠀⠀⢔⢕⢕⢕⢕⢕⣵⣿⣿⣿⣿⣿⣿⣿⣿⣿⣿⣿⣿⣿⣿⣿⣿⣿⣿⣿⣿⣿⣿⣿⣧⡕⢕⠙⠁⠀⠀⠀⠀⠀⠀⠁⢕⢕⢕⢕⠀⠀⠀⢕⢕⢕⢕⢕⢕⢕⢕⢕⢕⢕⢕⠀⠀⠀⠀⠀⠀⢸⡇⢕⢔⠀⠀⠀⠀⠀⣿⣿⡇⢕⢕⢕⢕⠑⢕⢄⠀⠀⠀⢕⢕⢕⢕⢕⢕⢕⢕⢕⢕⢕⢕⢕⢕⢕⢕⢕⢕⢜⠀</a:t>
            </a:r>
            <a:br/>
            <a:r>
              <a:t>⣀⣄⣄⣄⣄⣠⣄⣤⣤⣤⣄⣠⣔⣴⣴⣴⣦⣴⣖⣦⣶⣶⣕⢀⠀⠀⠀⠀⠀⠀⠀⢰⣷⣷⣷⣷⣷⣦⣵⢕⢕⢕⡕⢕⠀⠀⠀⠀⢕⢕⢕⢕⢕⠀⠀⠀⠀⢕⢕⢕⢱⣾⣿⣇⢕⢕⣵⣷⡕⢕⢕⢕⢕⢕⢕⢕⢕⢕⢕⢕⡕⢕⣕⢞⢎⢕⢕⢕⢕⢕⢕⢕⢕⢕⢕⢕⠑⠀⠀⠀⠀⠀⠀⠀⠀⠀⠃⠀⠀⠀⠀⠀⢕⢿⣿⡿⠋⠀⠀⠀⠀⠀⠀⠀⠀⠀⠀⠀⠀⠀⠀⠀⢕⢕⢕⣕⣵⣿⣿⣿⣿⣿⣿⣿⣿⣿⣿⣿⣿⣿⣿⣿⣿⣿⣿⣿⣿⣿⣿⣿⣿⣿⣿⡿⠑⠀⠀⠀⠀⠀⠀⠀⠀⠀⠀⠀⠁⢕⠀⠀⠀⠕⢕⢕⢕⢕⢕⢕⢕⢕⢕⢕⢕⢕⢗⣼⣵⣷⣷⣽⡕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⢇⢕⢕⢕⢕⢕⢕⢕⢕⢕⢕⢕⢕⢕⢄⠀⠀⠀⠀⠀⠀⠀⠀⠀⠀⠀⠀⠀⠀⠀⠀⢕⢸⠟⠁⠀⠀⠀⠀⠀⠀⠀⠀⠀⠀⠀⠀⠀⠀⠀⢕⢕⢕⣾⣿⣿⣿⣿⣿⣿⣿⣿⣿⣿⣿⣿⣿⣿⣿⣿⣿⣿⣿⣿⣿⣿⣿⣿⣿⣿⣿⠏⠀⠀⠀⠀⠀⠀⠀⠀⠀⠀⠀⠀⠀⠀⠁⠀⠀⠀⠄⣵⣵⣵⣵⣵⣵⣵⣵⣵⣵⡕⢕⢕⢝⢟⢻⢿⣿⣿⣷⣧⣔⡄⢁⢱⣾⣿⣿⣿⣷⣷⣵⣵⡄⢀⢀⢀⢀⢀⣕⣕⣕⣕⣕⡕⢱⢕⢕⢕⢕⢕⢕⢕⢕⢕⢕⢕⢕⠀</a:t>
            </a:r>
            <a:br/>
            <a:r>
              <a:t>⣿⣿⣿⣿⣿⣿⣿⣿⣿⣿⣿⢧⢵⢕⢳⢧⣵⣵⣽⣽⣹⣝⣟⣟⡟⢟⢻⢿⢿⢿⢿⣿⣿⣿⣿⣿⣿⣿⣿⣿⣿⣿⣿⣷⣧⢵⢵⢷⢷⢿⢿⢿⢷⢷⣗⢗⡗⡗⡟⣟⣜⢿⢟⣱⣮⡸⣿⡿⢇⡧⣯⣕⡕⣗⣣⣳⡗⢕⢕⢕⢕⢕⣕⢅⢞⢕⢕⢕⢕⢕⢕⢕⢕⢕⢕⢕⠀⠀⠀⠀⠀⠀⠀⠀⠀⠀⠀⠀⠀⠀⠀⢔⢕⠁⠀⠀⠀⠀⠀⠀⠀⠀⠀⠀⠀⠀⠀⠀⠀⠀⠀⢕⢕⣿⣿⣿⣿⣿⣿⣿⣿⣿⣿⣿⣿⣿⣿⣿⣿⣿⣿⣿⣿⣿⣿⣿⣿⣿⣿⣿⡿⠑⠀⠀⠀⠀⠀⠀⠀⠀⠀⠀⠀⠀⠀⠀⠀⠀⠁⢕⠁⠀⠉⠉⠙⠙⠙⠟⣿⣿⣿⣿⢕⢕⢕⢕⢕⢕⢕⢜⢝⢿⣿⣿⣿⣷⣮⣟⢿⣿⣿⣿⣿⣿⣿⣿⣿⣿⣿⣿⣿⣿⣿⣿⣿⣿⣿⣿⣿⣿⣿⣷⣷⣷⣷⣷⣷⣷⣷⣷⠀</a:t>
            </a:r>
            <a:br/>
            <a:r>
              <a:t>⣿⣿⣿⣿⣿⣿⣿⣿⡿⢕⢝⢕⢕⢕⢕⢕⢝⢿⣿⣿⣿⣿⣿⣿⣿⣿⣿⣿⣿⣷⣷⣷⣷⣵⣼⢝⣽⣕⣕⣗⣕⡗⢗⢧⢷⢾⢿⢿⣿⣿⣿⣿⣿⣿⣿⣿⣿⣿⣿⣿⣿⣿⣿⣿⣿⣿⣾⣷⣿⣿⣿⣿⣿⣿⡿⢏⢕⢕⢕⣱⣵⣿⢕⢕⢕⢕⢕⢕⢕⢕⢕⢕⢕⢕⣱⣷⠀⠀⠀⠀⠀⠀⠀⠀⠀⠀⠀⠀⠀⠀⠀⠑⠀⠀⠀⠀⠀⠀⠀⠀⠀⠀⠀⠀⠀⠀⠀⠀⠀⠀⠀⢕⢱⣿⣿⣿⣿⣿⣿⣿⣿⣿⣿⣿⣿⢟⢟⢿⣿⣿⣿⣿⣿⣿⣿⣿⣿⣿⣿⢟⠁⠀⠀⠀⠀⠀⠀⠀⠀⠀⠀⠀⠀⠀⠀⠀⠀⠀⠀⢁⢱⣴⣶⣶⡶⢖⢒⢕⢍⢕⢔⢔⢕⠕⢕⢕⢕⢕⢕⢕⢕⢕⢜⢟⢿⣿⣿⣿⣿⣮⡻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⡿⢏⢕⢕⣱⣷⣾⣿⣿⢇⢕⢕⢕⢕⢕⢕⢕⢕⢕⢕⢕⢕⣿⣿⡇⠀⠀⠀⠀⠀⠀⢀⠀⠀⡀⠄⠀⠀⠀⠀⠀⠀⠀⠀⠀⠀⠀⠀⠀⠀⠀⠀⠀⠀⠀⠀⠀⠀⠀⢕⢸⣿⣿⣿⣿⣿⣿⣿⣿⣿⡟⢝⢕⢕⢕⢕⢜⢟⢿⣿⣿⣿⣿⣿⣿⣿⠏⠀⠀⠀⠀⠀⠀⠀⠀⠀⠀⠀⠀⠀⠀⠀⠀⠀⠀⠀⠀⠀⠁⠟⢋⢅⢕⢕⢕⢕⢕⢕⢕⢕⢕⠕⠁⠑⢕⢕⢕⢕⢕⢕⢕⢕⢕⢝⢿⣿⣿⣿⣿⣮⢿⣿⣿⣿⣿⣿⣿⣿⣿⣿⣿⣿⣿⣿⣿⣿⣿⣿⣿⣿⣿⣿⡿⢿⢿⣿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⢗⢕⣵⣵⣵⣵⣽⣽⣝⣝⣕⣕⢟⢟⢿⢿⢿⢿⢇⢕⢕⢕⢕⢕⢕⢕⢕⢕⢕⢕⢕⢱⣿⣿⣿⠀⠀⠀⠀⠀⢄⢕⢕⡕⢱⠀⠀⠀⠀⠀⠀⠀⠀⠀⠀⠀⠀⠀⠀⠀⠀⠀⠀⠀⠀⠀⠀⠀⠀⢕⢸⣿⣿⣿⣿⣿⣿⣿⣿⢏⢕⢕⢕⢕⢕⢕⢕⢕⢕⢝⢿⣿⣿⣿⣿⠃⠀⠀⠀⠀⠀⠀⠀⠀⠀⠀⠀⠀⠀⠀⠀⠀⠀⠀⠀⠀⠀⠀⠀⠀⠁⠕⢕⢕⢕⢕⢕⢕⠕⠑⠁⠀⠀⠀⠀⠁⠑⠕⢕⢕⢕⢕⢕⢕⢕⠝⢿⣿⣿⣿⣸⣿⣿⣿⣿⣿⣿⣿⣿⣿⣿⣿⣿⣿⣿⣿⣿⣿⣿⣿⣿⡟⢕⢕⢕⢜⢟⢿⠀</a:t>
            </a:r>
            <a:br/>
            <a:r>
              <a:t>⣿⣿⣿⣿⣿⣿⣧⣕⢕⢕⢕⢕⢕⢕⢕⠕⠀⢁⢕⣵⣷⣷⣱⣔⣴⣔⣔⣄⡅⣌⢉⢉⢙⢛⢻⢕⡿⠿⠿⢿⢿⣿⣿⣿⣿⣿⣿⣿⣿⣿⣿⣿⣿⣿⣿⢟⢕⢕⢕⢕⢕⢕⢕⢕⢝⢻⣿⣿⣿⣿⣿⣿⣿⣿⣿⣿⣿⣿⡷⢇⢕⢕⢕⢕⢕⢕⢕⢕⢕⢕⢇⢕⢕⠜⠙⠁⠀⠀⠀⠀⠀⢕⣾⣷⣿⢟⣜⠀⠀⠀⠀⠀⠀⠀⠀⠀⠀⠀⠀⠀⠀⠀⠀⠀⠀⠀⠀⠀⠀⠀⠀⢕⢸⣿⣿⣿⣿⣿⣿⣿⡏⢕⢕⢕⢕⢕⢕⢕⢕⢕⢕⢕⢕⢝⢻⡿⠑⠀⠀⠀⠀⠀⠀⠀⠀⠀⠀⠀⠀⠀⠀⠀⠀⠀⠀⠀⠀⠀⠀⠀⠀⠀⠀⠀⠑⠑⠑⠁⠀⠀⠀⠀⠀⠀⠀⠀⠀⠀⢀⣰⣷⣧⢕⢕⢕⢕⠁⠀⠀⠘⠝⢟⢇⢟⢏⢝⢟⢻⣿⣿⣿⣿⣿⣿⣿⣿⣿⣿⣿⣿⣿⣿⡏⢜⢕⢕⢕⢕⢕⢕⠀</a:t>
            </a:r>
            <a:br/>
            <a:r>
              <a:t>⣿⣿⣿⣿⣿⣿⣿⣿⣇⢕⢕⢕⢕⢕⢕⢕⢕⢕⢸⣿⣿⣿⣿⣿⣿⣿⣿⣿⣿⣿⣿⣿⣷⣧⢸⢕⡇⢰⣰⣔⣔⣄⡄⣅⢉⢉⢙⢙⠛⠛⠟⠻⠿⢿⢎⢕⢕⢕⢕⢕⢕⢕⢕⢕⢕⢕⢝⣿⣿⣿⣿⣿⣿⣿⣿⣿⣿⡟⢕⢕⢕⢕⢕⢕⢕⢕⢕⢕⢕⢜⢕⢕⠄⠀⠀⠀⠀⠀⠀⠀⠀⢸⡏⢻⢏⠕⠋⠀⠀⠀⠀⠀⠀⠀⠀⠀⠀⠀⠀⠀⠀⠀⠀⠀⠀⠀⠀⠀⠀⠀⠀⢕⢕⣿⣿⣿⣿⣿⢿⢟⢕⠕⠕⠕⠕⠕⠕⢕⢕⢕⢕⢕⢕⢕⠕⠁⠀⠀⠀⠀⠀⠀⠀⠑⠑⠕⠕⠕⠕⠕⠔⠔⠔⢔⢄⢄⢄⢀⠀⠀⠀⠀⠀⠀⠀⠀⠀⠀⠀⠀⠀⠀⠀⠀⠀⠀⢀⣰⣼⣵⣷⣷⣿⣷⣧⡕⠀⠀⢄⠀⠀⠀⠈⢻⣯⣼⣽⣿⣿⣿⣿⣿⣿⣿⣿⣿⣿⣿⣿⣿⣿⠏⠀⢕⢕⢕⢇⢕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⣿⣿⢟⢕⢕⢕⢕⢕⢕⢕⢕⢕⢕⢕⢕⢕⢕⢕⢄⠀⠀⠀⠀⠀⠀⠀⠀⠘⢇⠕⠁⠀⠀⠀⠀⠀⠀⠀⠀⠀⠀⠀⠀⠀⠀⠀⠀⠀⠀⠀⠀⠀⠀⠀⠀⠀⠀⠑⠑⠉⠁⠁⠀⠀⠀⠀⠀⠀⠀⠀⠀⠀⠀⠀⠀⠀⠁⠁⢕⠑⠀⠀⠀⠀⠀⠀⠀⠀⠀⠀⠀⠀⠀⠀⠀⠀⠀⠀⠀⠀⠀⠁⠁⠑⠕⢔⢀⠀⠀⠀⠀⠀⠀⠀⠀⠀⠀⠀⢀⣄⣴⣷⣿⣿⣿⣿⣿⣿⣿⣿⣿⡇⠀⢄⢕⢕⠀⠀⠀⠁⢻⣿⣿⣿⣿⣿⣿⣿⣿⣿⣿⣿⣿⣿⣿⡟⠑⠀⢕⢕⢕⢕⠑⠕⠕⢕⠀</a:t>
            </a:r>
            <a:br/>
            <a:r>
              <a:t>⣿⣿⣿⣿⣿⣿⣿⣿⣿⣿⣷⣕⢕⢕⢕⢕⣱⣿⣿⣿⣿⣿⣿⣿⣿⣿⣿⣿⣿⣿⣿⣿⣿⣿⢸⢕⡇⣿⣿⣿⣿⣿⣿⣿⣿⣿⣿⣿⣿⣿⣿⣿⡏⢕⢕⢔⢔⢕⢕⢅⢕⢕⢕⢕⢕⠐⠔⢔⢔⢄⢄⢅⢌⢉⢉⢙⢕⢕⢕⢕⢕⢕⢕⢕⢕⢕⢕⢕⢕⢕⢕⢕⢄⠀⠀⠀⠀⠀⠀⠀⠀⠀⠀⠀⠀⠀⠀⠀⠀⠀⠀⠀⠀⠀⠀⠀⠀⠀⠀⠀⠀⠀⠀⠀⠀⠀⠀⠀⠀⠀⠀⠀⠀⠀⠀⠀⠀⠀⠀⠀⠀⠀⠀⠀⠀⠀⠀⠀⠀⠀⠀⢀⠑⠀⠀⠀⠀⠀⠀⠀⠀⠀⠄⠔⢔⢄⢄⢄⢄⢄⢄⢀⢀⢀⢀⠀⠀⠀⠀⠀⠀⠀⠀⠀⠀⠀⠀⠀⠀⣤⣴⣷⣿⣿⣿⣿⣿⣿⣿⣿⣿⣿⣿⣿⣿⡇⠀⢕⢕⢕⢕⢄⠀⠀⠜⣿⣿⣿⣿⣿⣿⣿⣿⣿⣿⣿⣿⣿⠏⠀⠀⠀⠁⠘⠑⠀⠀⠀⠀⢁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⣼⣿⣷⣿⣿⡗⢕⢕⢕⢔⢕⢕⢕⢕⢕⢕⢕⢕⢕⢕⠑⢣⢕⢕⠀⠀⠀⠀⠀⠀⠀⠀⠀⠀⠀⠀⠀⠀⠀⠀⠀⠀⠀⠀⠀⠀⠀⠀⠀⠀⠀⠀⠀⠀⠀⠀⠀⠀⠀⠀⠀⠀⠀⠀⠀⠀⠀⠀⠀⠀⠀⠀⠀⠀⠀⠀⠀⠀⠀⠀⠀⠀⢀⢕⠀⠀⠀⠀⠀⠀⠀⠀⢄⠀⠀⠀⠀⠀⢕⠀⠀⠀⠁⠁⠁⠁⠁⠑⠀⠀⠀⠀⠀⠀⠀⠀⠀⠀⠀⠀⠀⢹⣿⣿⣿⣿⣿⣿⣿⣿⣿⣿⣿⣿⣿⣿⣿⡇⢄⢕⢕⢕⢕⢕⢀⠀⠀⢸⣿⣿⣿⣿⢿⢿⢿⢿⣿⣿⡟⠁⠀⢄⢄⠀⠀⠀⠀⠀⠀⠀⢄⢕⠀</a:t>
            </a:r>
            <a:br/>
            <a:r>
              <a:t>⣿⣿⣿⣿⣿⣿⣿⣿⣿⣿⣿⣿⣿⣿⣿⣿⣿⣿⣿⣿⣿⣿⣿⣿⣿⣿⣿⣿⣿⣿⣿⣿⣿⣿⢸⢕⡇⣿⣿⣿⣿⣿⣿⣿⣿⣿⣿⣿⣿⣿⣿⣿⣿⣿⣿⡕⢕⢕⢕⢕⢕⢕⢕⢕⢕⢕⢕⢕⣿⣿⣿⣿⡗⢕⢕⢑⢕⢕⢕⢕⢕⢕⢕⢕⢕⢕⢕⣱⡕⢸⢕⢕⠀⠀⠀⠀⠀⠀⠀⠀⠀⠀⠀⠀⠀⠀⠀⠀⠀⠀⠀⠀⠀⠀⠀⠀⠀⠀⠀⠀⠀⠀⠀⠀⠀⠀⠀⠀⠀⠀⠀⠀⠀⠀⠀⠀⠀⠀⠀⠀⠀⠀⠀⠀⠀⠀⠀⠀⠀⢔⢕⢕⢄⠀⠀⠀⠀⠀⠀⠀⠀⠀⠀⠀⠀⠀⠕⠀⠀⠀⠄⠄⠄⠄⠀⠀⠀⠀⠀⠀⠀⠀⠀⠀⠀⠀⠀⠀⠀⠀⢻⣿⣿⣿⣿⣿⣿⣿⣿⣿⡿⢿⢿⠿⠿⠇⠁⢕⢕⢕⢕⢕⢕⠀⠀⠜⢿⣿⣿⡇⢕⢕⢕⢸⡿⠏⠀⠀⠀⠕⠕⠀⠀⠀⠀⠀⢀⢔⢕⣱⠀</a:t>
            </a:r>
            <a:br/>
            <a:r>
              <a:t>⣿⣿⣿⣿⣿⣿⣿⣿⣿⣿⣿⣿⣿⣿⣿⣿⣿⣿⣿⣿⣿⣿⣿⣿⣿⣿⣿⣿⣿⣿⣿⣿⣿⣿⢸⢕⡇⣿⣿⣿⣿⣿⣿⣿⣿⣿⣿⣿⣿⣿⣿⣿⣿⣿⣿⣿⣇⡕⢕⢕⢕⢕⢕⢕⢕⢕⢕⣱⣻⣿⣿⢇⢕⢕⢕⢅⢕⢕⢕⢕⢕⢕⢕⢕⢕⢕⣵⣿⡇⢜⢕⢕⠀⠀⠀⠀⠀⠀⠀⠀⠀⠀⠀⠀⠀⠀⠀⠀⠀⠀⠀⠀⠀⠀⠀⠀⠀⠀⠀⢀⠀⠀⠔⢄⠀⠀⠀⠀⠀⠀⠀⠀⠀⠀⢀⠀⠀⠀⠀⠀⠀⠀⠀⠀⠀⠀⠀⠀⠀⢕⢕⢕⢕⢔⢄⠀⠀⠀⠀⠀⠀⠀⠀⠀⠀⢔⠀⠀⠀⠀⠀⠀⠀⠀⠀⠀⠀⠀⠀⠀⠀⠀⠀⠀⠀⠀⠀⠀⠀⠀⠁⠝⢝⢝⢝⢝⢕⢸⣿⠗⠓⠂⠀⠀⠀⠀⠀⠁⢕⢕⢕⢕⢕⠀⠀⠀⠈⠙⠙⠃⢕⢕⢕⠜⠁⢀⢀⠀⠀⠀⠀⠀⠀⠀⠀⢄⢕⢕⢕⢕⠀</a:t>
            </a:r>
            <a:br/>
            <a:r>
              <a:t>⢿⢿⣿⣿⣿⣿⣿⣿⣿⣿⣿⣿⣿⣿⣿⣿⣿⣿⣿⣿⣿⣿⣿⣿⣿⣿⣿⣿⣿⣿⣿⣿⣿⣿⢸⢕⡇⣿⣿⣿⣿⣿⣿⣿⣿⣿⣿⣿⣿⣿⣿⣿⣿⣿⣿⣿⣿⣿⡕⢕⢕⢕⢕⢱⣵⣾⣿⣿⣿⢏⢕⢕⠕⢕⢕⢕⢕⢕⢕⢕⢕⢕⢕⢕⣱⣿⣿⣿⡇⢸⢕⢕⠀⠀⠀⠀⠀⠀⠀⠀⠀⠀⠀⠀⠀⠀⠀⠀⠀⠀⠀⠀⠀⠀⠀⠀⠀⠀⠀⠁⠕⢄⠀⠑⢕⢄⠀⠀⠀⠀⠀⠀⠀⠀⠀⠀⠀⠀⠀⠀⠀⠀⠀⠀⠀⠀⠀⠀⠐⢕⢕⢕⢕⢁⢕⢔⡀⠀⠀⠀⠀⠀⠀⠀⠀⢕⠀⠀⠀⠁⠀⠀⠀⠀⠀⠀⠀⠀⠀⠀⠀⠀⠀⠀⠀⠀⠀⠀⠀⠀⠀⠀⢕⢕⢕⢕⢕⢸⣿⠀⠀⠀⠀⠀⠀⠀⠀⠀⠁⠀⠀⠁⠀⠀⠀⠀⠀⠀⠀⠀⢕⢕⠁⠀⠀⠑⢕⢕⠀⠀⠀⠀⠀⢀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⣷⣷⣷⣷⣽⣿⣿⣿⢇⢔⢕⢕⢕⢕⢕⢕⢕⢕⢕⢕⢕⢕⣱⣼⣿⣿⣿⣿⡇⢱⢕⢕⠀⠀⠀⠀⠀⠀⠀⠀⠀⠀⠀⠀⠀⠀⠀⠀⠀⠀⠀⠀⠀⠀⠀⠀⠀⢀⢄⠔⠑⠁⠕⢀⠀⠕⢀⠀⠀⠀⠀⠀⠀⠀⠀⠀⠀⠀⠀⠀⠀⠀⠀⠀⠀⠀⠀⠀⠔⠁⠑⢑⢔⢕⢕⢕⢕⢔⢄⢀⠀⠀⠀⠀⠀⠀⠀⠀⠀⠀⠀⠀⠀⠀⠀⠀⠀⠀⠀⠀⠀⠀⠀⠀⠀⠀⠀⠀⠀⠀⠀⠀⠁⢕⢕⢕⢕⢸⣿⠀⠀⠀⠀⠀⠀⠀⠀⠀⠀⠀⠀⠀⠀⠀⠀⠀⠀⠀⠀⠀⠑⠀⠀⠀⠀⠀⠀⠀⠀⠀⠀⢀⢔⢕⢕⢕⢕⢕⢸⣿⠀</a:t>
            </a:r>
            <a:br/>
            <a:r>
              <a:t>⣿⣿⣿⣿⣿⣿⣿⣷⣶⣦⣴⣡⢅⣁⡑⠑⠕⠝⢟⢻⢿⣿⣿⣿⣿⣿⣿⣿⣿⣿⣿⣿⣿⣿⢸⢕⡇⣿⣿⣿⣿⣿⣿⣿⣿⣿⣿⣿⣿⣿⣿⣿⣿⣿⣿⣿⣿⣿⣿⣿⣿⣿⣿⣿⣿⣿⣿⢝⢕⢕⢑⢕⢕⢕⢕⢕⢕⢕⢕⢕⢕⣵⣿⣿⣿⣿⣿⣿⢕⢸⠕⠀⠀⠀⠀⠀⠀⠀⠀⠀⠀⠀⠀⠀⠀⠀⠀⠀⠀⠀⠀⠀⠀⢀⠄⠐⠁⠀⠀⠀⢄⢄⠀⠁⢀⠀⠕⢄⠀⠀⠀⠀⠀⠀⠀⠀⠀⠀⠀⠀⠀⠀⠀⠀⠁⠀⠀⠀⠀⢄⢔⢅⢕⢑⢕⠕⠕⠕⠕⠕⠕⠄⠀⠀⠀⢕⠀⠀⠀⠀⠀⠀⠀⠀⠀⠀⠀⠀⠀⠀⠀⠀⠀⠀⠀⠀⠀⠀⠀⠀⠀⠀⠀⠑⢾⣿⣿⣿⣿⠀⠀⠀⠀⠀⠀⠀⠀⠀⠀⠀⢄⢕⢕⢔⢀⠀⠀⠀⠀⠀⠀⠀⢕⢕⠀⠀⠀⠀⠀⠀⣠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⠛⠛⠛⠛⠛⠛⠃⠑⠑⠑⠑⠑⠑⠑⠑⠑⠑⠑⠑⠛⠛⠛⠛⠛⠛⠛⠛⠃⠘⠀⠀⠀⠀⠀⠀⠀⠀⠀⠀⠀⠀⠀⠀⠀⠀⠀⠀⠀⠀⠀⠐⠑⠁⠀⠀⠀⠀⠐⠁⠀⠀⠁⠀⠁⠀⠀⠀⠀⠀⠀⠀⠀⠀⠀⠀⠀⠀⠀⠀⠀⠀⠀⠀⠀⠀⠀⠀⠀⠁⠁⠁⠁⠀⠀⠀⠀⠀⠀⠀⠀⠀⠀⠀⠀⠀⠀⠀⠀⠀⠀⠀⠀⠀⠀⠀⠀⠀⠀⠀⠀⠀⠀⠀⠀⠀⠀⠀⠀⠀⠀⠀⠀⠁⠘⠛⠛⠛⠛⠀⠀⠀⠀⠀⠀⠀⠀⠀⠀⠑⠑⠓⠛⠑⠑⠀⠀⠀⠀⠀⠀⠀⠁⠁⠀⠀⠀⠀⠀⠘⠛⠛⠑⠑⠑⠑⠑⠑⠑⠑⠀</a:t>
            </a:r>
            <a:b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⣟⢿⣿⣿⣿⣿⣿⣿⣿⣿⣿⣿⣿⣿⣿⡕⢕⢕⢝⢟⢿⣿⣿⣿⣿⣿⣿⣿⣿⣿⣿⣿⣿⣿⣿⣿⣿⣿⣿⣿⣿⣿⣿⣿⣿⣿⣿⣿⣿⣿⣿⣿⡇⢕⢕⣿⢕⢻⣿⣿⣿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⣇⢜⢻⣿⣿⣿⣿⣿⣿⣿⣿⣿⣿⣿⣇⢕⢕⢕⢕⢕⢝⢿⣿⣿⣿⣿⣿⣿⣿⣿⣿⣿⣿⣿⣿⣿⣿⣿⣿⣿⣿⣿⣿⣿⣿⣿⣿⣿⣿⣿⣿⢇⢕⢕⢝⢕⢜⢿⣇⣿⣿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⡜⢻⣿⣧⢕⢹⣿⣿⣿⣿⣿⣿⣿⣿⣿⣿⣿⡕⢕⢕⢕⢕⢕⢕⢜⢝⢻⢿⣿⣿⣿⣿⣿⣿⣿⣿⣿⣿⣿⣿⣿⣿⣿⣿⣿⣿⣿⣿⣿⣿⣿⣿⣿⣿⣿⣿⣿⣿⣿⣿⣿⣿⣿⣿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⡿⢏⣿⣿⣿⣿⣿⣷⡕⢜⢻⣧⢱⢜⣿⣿⣿⣿⣿⣿⣿⣿⣿⣿⣇⢕⢕⢕⢕⢕⢕⢕⢕⢕⢕⢜⢻⣿⣿⣿⣿⣿⣿⣿⣿⣿⣿⣿⣿⣿⣿⣿⣿⣿⣿⣿⣿⣿⣿⣿⣿⣿⣿⣿⣿⣿⣿⣿⣿⣿⣿⣿⡿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⢏⢕⢱⣿⣿⣿⣿⣿⣿⢿⢇⢱⡝⢇⡕⢜⣿⣿⣿⣿⣿⣿⣿⣿⣿⣿⡕⢕⢕⢕⢕⢕⢕⢕⢕⢕⢕⢕⢕⢻⣿⣿⣿⣿⣿⣿⣿⣿⣿⣿⣿⣿⣿⣿⣿⣿⣿⣿⣿⣿⢵⢕⢕⢱⢕⢕⣷⢇⣿⣿⣿⣿⡟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⡿⢿⢟⢏⢹⢝⣝⣵⣵⣵⢕⣱⡞⢜⢝⢟⢟⢟⢿⢇⠕⢕⢕⢹⣇⢸⡕⢜⢻⣿⣿⣿⣿⣿⣿⣿⣿⣇⢕⢕⢕⢕⢕⢕⢕⢕⢕⢕⢕⢕⣼⣿⣿⣿⣿⣿⣿⣿⣿⣿⣿⣿⣿⣿⣿⣿⣿⣿⣿⣿⣿⣿⢕⢕⢜⢕⢕⢿⣱⣿⣿⣿⣿⡗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⡿⢿⣽⣵⡵⢟⣹⣵⣾⣿⣿⣿⣿⢇⣾⣿⡇⣵⢝⢟⢿⣷⡷⣵⢀⠁⢕⢕⢜⢕⣿⡕⢕⢕⢝⢝⢿⣿⣿⣿⣿⣷⢕⢕⢕⢕⢕⢕⣵⣵⣵⣷⣾⣿⣿⣿⣿⣿⣿⣿⣿⣿⣿⣿⣿⣿⣿⣿⣿⣿⣿⣿⣿⣿⣿⣿⣿⣿⣿⣿⣿⣿⣿⣿⣿⣿⣿⣿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⢟⣫⣵⣿⣿⣿⣿⣿⣿⣿⡏⣼⣿⣿⢕⢏⢕⢕⢕⢕⢕⢕⢇⢄⠁⠑⢕⢕⣿⣷⢕⢕⢕⠕⢕⢝⣿⣿⣿⣿⡕⢕⢕⢕⢕⢱⣿⣿⣿⣿⣿⣿⣿⣿⣿⣿⣿⣿⣿⣿⣿⣿⣿⣿⣿⣿⣿⣿⣿⣿⣿⣿⣿⡯⢝⢹⡝⢹⣽⣝⣿⣿⣿⣿⣿⣿⡏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⡟⣷⣿⣿⢟⣱⣾⣿⢟⡽⢫⢎⣽⣿⣿⡿⢱⣿⣿⡟⢕⣾⣷⣷⣾⣧⣱⣵⣵⣱⡕⢀⠑⢕⢸⣿⡇⢕⢕⢄⢕⢕⢕⢝⢿⣿⡇⢕⢕⢕⢕⢸⣿⣿⣿⣿⣿⣿⣿⣿⣿⣿⣿⣿⣿⣿⣿⣿⣿⣿⣿⣿⣿⣿⣿⣿⣿⣿⣿⡇⢕⢜⢕⢜⢿⣸⣿⣿⣿⣿⣿⣿⢇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⢏⣾⣿⣿⢏⣼⣿⡟⢕⣜⣷⣱⣾⣿⣿⣿⢇⣿⣿⣿⡇⣸⣿⣿⣿⣿⣿⣿⣿⣿⣧⢿⡇⢄⢕⢸⣿⣧⢔⢕⢕⢕⢕⢕⢕⢕⢜⢝⢕⢕⢕⢕⢸⣿⣿⣿⣿⣿⣿⣿⣿⣿⣿⣿⣿⣿⣿⣿⣿⣿⣿⣿⣿⣿⣿⣿⣿⣿⣿⣿⣿⣿⣿⣿⣿⣿⣿⣿⣿⣿⡿⢟⢕⢕⢕⢕⢕⢕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⡿⢇⢸⢿⣿⢇⣾⣿⢏⢕⢇⣿⣿⣿⣿⣿⣿⢕⣸⢧⢿⢿⢕⣿⣿⣿⣿⣿⣿⣿⣿⣿⣿⢜⡿⢕⢕⢸⣿⣿⢕⢑⢕⢕⠕⠑⠕⢕⢕⢕⢕⢕⢕⢕⢸⣿⣿⣿⣿⣿⣿⣿⣿⣿⣿⣿⣿⣿⣿⣿⣿⣿⣿⣿⣿⣿⣿⣿⣿⣿⣿⣿⡇⢕⢕⢕⢷⢇⢽⢟⢟⢕⢕⢕⢕⢕⢕⢕⢕⣼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⣟⡟⢟⣽⣝⡝⢕⢕⢕⣾⢕⣿⣿⢏⢕⢕⣾⣿⣿⣿⣿⡿⢕⢕⢟⢕⣱⣾⢕⢹⣿⣿⣿⣿⣿⣿⣿⣿⣿⡇⢕⢕⢕⣸⣿⡿⢕⠁⢑⠕⢄⢔⢔⢕⣱⣷⡇⢕⢕⢕⢜⢝⢝⢝⢝⢝⢝⢝⢝⢝⢝⢝⢝⢝⢝⢝⢝⢝⢝⢝⢝⢝⢝⢝⢝⢝⢝⢕⢕⢕⢕⢕⢕⢕⢕⢕⢕⢕⢕⢕⢕⢕⢕⢕⣼⣿⣿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⢟⡝⢿⡇⢸⢿⣷⣕⢕⢕⢕⢕⣾⣿⡟⢕⢕⣸⣿⣿⣿⣿⢟⢕⢕⢱⢷⣾⣿⡟⢱⣿⣿⣿⣿⣿⣿⣿⣿⣿⣿⡇⢕⢕⢕⣿⣿⢇⠁⢔⢁⠕⠑⢕⢕⢱⣻⣿⡇⢕⢕⢕⢕⣕⣵⣕⣕⢵⣕⣕⣱⣕⡕⣕⡕⣕⡕⢕⢕⣕⢕⢕⡕⢕⢕⢕⢕⢕⢕⢕⢕⢕⢕⢕⢕⢕⢕⢕⢕⢕⢕⢕⢕⢕⢕⢕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⡟⢕⣼⣿⣇⢕⢕⡕⢕⢕⢕⢕⢕⣸⣿⣿⢕⢕⢱⣿⣿⣿⣿⣿⢕⢕⢱⢕⡾⢟⢿⢕⣼⣿⣿⣿⣿⣿⣿⣿⣿⣿⣿⡇⠀⠁⢘⠙⠁⢀⢀⠀⠁⠀⠐⠕⢕⢕⢝⢻⡧⢕⢕⢕⢸⣿⣿⣿⣿⣿⣿⣿⣿⣿⣿⣿⣿⣿⣿⣷⣿⣷⣷⣷⣷⣼⣷⣕⢕⡕⢕⡕⢕⢕⢕⢕⢕⢕⢕⢕⢕⢕⢕⢕⢕⢕⢕⢸⣿⣿⣿⣿⣿⣿⣿⣯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⡟⢕⢜⢿⢿⢻⣧⢕⢜⣕⢅⢕⢑⢕⣿⣿⣿⡕⢕⣼⣿⢏⣽⣿⣿⣱⡕⡜⢸⣷⣵⡵⢕⣿⡇⣸⣿⣿⣿⣿⣿⣿⣿⡿⢕⠀⢄⢀⠀⢄⢕⢕⢔⢄⠀⠁⢕⢕⢕⢕⣼⣿⡕⢕⢕⢸⣿⣿⣿⣿⣿⣿⣿⣿⣿⣿⣿⣿⣿⣿⣿⣿⣿⣿⣿⣿⣿⣿⣿⣷⣷⣷⣷⣕⡱⢇⢕⢕⡕⢕⢕⢕⢕⢕⢕⢕⢕⢕⢸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⣧⢕⢕⢕⢕⢕⢜⢱⡞⢕⢕⢕⢕⢸⣿⣿⣿⢇⢱⣿⢏⢱⣿⣿⣿⣿⢕⢇⣾⣿⣿⡇⢕⢸⢕⢹⣿⣿⣿⣿⣿⣿⣿⡇⢕⢰⣄⢄⢕⢕⡕⡕⢕⣷⣵⣵⣵⣵⣷⣿⣿⣿⡇⢕⢕⢸⣿⣿⣿⣿⣿⣿⣿⣿⣿⣿⣿⣿⣿⣿⣿⣿⣿⣿⣿⣿⣿⣿⣿⣿⣿⣿⣿⣾⣷⣜⣧⡼⡕⢕⢕⢕⢕⢕⢕⢕⢕⢕⣼⣿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⣷⡕⢕⢕⢕⢕⢳⢵⣕⢟⢇⢕⣸⣿⢫⢝⢕⣿⢏⢕⣾⣿⣿⡟⢏⢕⢕⣝⣟⣟⢗⢕⢕⢕⢸⣿⡟⣿⣿⣿⣿⣿⡇⢕⢸⣿⣧⢕⢕⣧⡕⢕⢻⣿⣿⣿⣿⡏⢹⣿⣿⡇⢕⢕⣿⣿⣿⣿⣿⣿⣿⣿⣿⣿⣿⣿⣿⣿⣿⣿⣿⣿⣿⣿⣿⣿⣿⣿⣿⣿⣿⣿⣿⣷⣿⣿⣿⣇⡕⢕⢕⢕⢕⢕⢕⢕⢕⣿⣿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⣧⡕⢕⢕⢇⢕⢜⢝⢗⢇⣾⣿⢱⢇⡼⢇⢕⢕⣿⣿⡿⢕⢱⢇⢼⢿⣿⣿⣿⣾⢕⢕⢜⣿⢕⣿⣿⣿⡟⢏⢇⢕⢜⡟⢇⢕⢕⢿⡇⢕⢸⣿⣿⣿⣿⡇⢸⣿⣿⡇⢕⢕⣿⣿⣿⣿⣿⣿⣿⣿⣿⣿⣿⣿⣿⣿⣿⣿⣿⣿⣿⣿⣿⣿⣿⣿⣿⣿⣿⣿⣿⣿⣿⣿⣿⣷⣧⡕⢕⢕⢕⢕⢕⢕⢕⣿⣿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⢟⢕⠑⢁⢕⠕⠕⠕⢕⣿⡿⢕⢱⢕⢕⢕⢱⣿⣿⢕⠑⠉⢕⠙⠙⠳⢜⡝⢱⣾⣇⢕⢻⢕⣿⢿⣿⡇⢕⢕⢕⢼⣟⣷⡇⢕⢸⡇⢕⢜⣿⣿⡏⣿⡇⢸⣿⣿⣇⢕⢕⣿⣿⣿⣿⣿⣿⣿⣿⣿⣿⣿⣿⣿⣿⣿⣿⣿⣿⣿⣿⣿⣿⣿⣿⣿⣿⣿⣿⣿⣿⣿⣿⣿⣿⣿⣧⣧⢱⢕⢕⢕⢕⢕⣿⡟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⡿⢟⡵⢕⠕⠀⠑⢕⢕⢕⢕⢕⣿⢇⢕⢕⢕⢕⢕⢜⢕⢏⢕⠄⠀⠀⠀⠐⢔⢑⢹⣷⣿⣿⣷⣵⣕⣹⢜⣿⡇⢕⠕⠑⠓⠞⢿⡇⢕⢜⡇⢕⢕⣾⣿⡇⣿⡇⢸⢿⣿⣿⢕⢸⣿⣿⣿⣿⣿⣿⣿⣿⣿⣿⣿⣿⣿⣿⣿⣿⣿⣿⣿⣿⣿⣿⣿⣿⣿⣿⣿⣿⣿⣿⣿⣿⣿⣿⣿⣿⣷⣣⢇⢕⢕⢕⢕⣿⣿⡇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⢜⢝⢕⢟⢕⢕⠀⠀⠀⢕⢕⢕⢕⢸⡿⢕⡕⢕⢕⢕⢕⢕⢕⡕⢀⢄⢄⢄⢀⢄⣵⣷⣼⣿⣿⣿⣿⣿⣿⣿⡷⢝⠕⠑⠀⠑⢕⢄⠐⢕⢕⢕⢕⢕⣵⣿⣿⣧⣿⡇⢸⢸⣿⣿⣱⣿⣿⣿⣿⣿⣿⣿⣿⣿⣿⣿⣿⣿⣿⣿⣿⣿⣿⣿⣿⣿⣿⣿⣿⣿⣿⣿⣿⣿⣿⣿⣿⣿⣿⣿⣿⣿⣿⣿⡇⢕⢕⢕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⠀⠀⠀⠀⢕⢕⢕⣿⢇⢸⢕⢕⢕⢕⢕⢕⢸⣷⡧⢑⢕⢕⢕⣱⣿⣿⣿⣿⣿⣿⣿⣿⣿⣿⣿⢕⢄⢀⢄⢰⣷⣕⡔⢕⢕⢕⢱⣿⣿⣿⣿⣿⣿⡇⢸⣾⣿⣿⣿⣿⣿⣿⣿⣿⣿⣿⣿⣿⣿⣿⣿⣿⣿⣿⣿⣿⣿⣿⣿⣿⣿⣿⣿⣿⣿⣿⣿⣿⣿⣿⣿⣿⣿⣿⣿⣿⣿⣿⡇⢕⢕⢕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⡕⢇⢕⢕⢕⢕⢀⠀⠀⠀⢱⢇⢱⢏⢕⣾⢕⢕⢕⢕⢕⢕⣿⢇⣿⢧⣥⣥⣽⣿⣿⣿⣿⣿⣿⣿⣿⣿⣿⣿⣿⡇⢕⢕⣱⣾⣿⡟⢕⢕⢕⢕⢸⣿⣿⣿⣿⣿⣿⡇⢸⣿⣿⣿⣿⣿⣿⣿⣿⣿⣿⣿⣿⣿⣿⣿⣿⣿⣿⣿⣿⣿⣿⣿⣿⣿⣿⣿⣿⣿⣿⣿⣿⣿⣿⣿⣿⣿⣿⣿⣿⣿⣿⣿⣿⢕⢕⢕⢕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⢔⢄⢄⡅⢕⢝⢕⢕⣿⢕⢜⢕⢕⢕⢕⣿⣷⣿⣮⣯⣿⣿⣿⣿⣿⣿⣿⣿⣿⣿⣿⣿⣿⣿⣿⣧⣬⣱⣼⡟⢇⢕⢕⢕⢕⢜⢿⣿⣿⣿⣿⣿⡇⢸⣿⣿⣿⣿⣿⣿⣿⣿⣿⣿⣿⣿⣿⣿⣿⣿⣿⣿⣿⣿⣿⣿⣿⣿⣿⣿⣿⣿⣿⣿⣿⣿⣿⣿⣿⣿⣿⣿⣿⣿⣿⣿⣿⣧⡕⢕⢕⢕⣿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⣿⢕⢕⡕⢕⢕⢕⢻⣿⣿⣿⣿⣿⣿⣿⣿⣿⣿⣿⣿⣿⣿⣿⣿⣿⣿⣿⣿⣿⣿⢏⢕⢕⢕⢕⢕⢕⠑⢜⢿⣿⣿⣿⣿⡇⢸⣿⣿⣿⣿⣿⣿⣿⣿⣿⣿⣿⣿⣿⣿⣿⣿⣿⣿⣿⣿⣿⣿⢿⣿⣿⣿⣿⣿⣿⣿⣿⣿⣿⣿⣿⣿⣿⣿⣿⣿⣿⣿⣿⣗⡕⢕⢕⢕⣿⣿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⣱⢕⢕⢕⢕⢕⢕⣿⢕⢕⢕⢕⢕⢕⢕⢻⣿⣿⣿⣿⣿⣿⣿⣿⣿⣿⣿⣿⣿⣿⣿⣿⣿⣿⣿⣷⣷⢎⢕⢕⢕⢕⢕⢕⢄⢀⢜⣿⣿⣿⣿⡇⢸⣿⣿⣿⣿⣿⣿⣿⣿⣿⣿⣿⣿⣿⣿⣿⣿⣿⣿⣿⣿⣿⡧⢕⢸⣿⣿⣿⣿⣿⣿⣿⣿⣿⣿⣿⣿⣿⣿⣿⣿⣿⣿⣿⣿⡕⢕⢕⢕⣿⣿⡇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⣱⡷⢞⢏⣕⢕⢕⢕⣼⡇⢕⢻⢕⢕⢜⢇⢕⢕⢕⢕⢝⢿⣿⣿⣿⣿⣿⣿⣯⣽⣟⣟⣟⣟⣿⣿⣿⣿⣿⡿⢇⢕⢕⢕⢕⢕⢕⢕⢱⣷⣾⣿⣿⡟⣿⡇⢸⣿⣿⣿⣸⣿⣿⣿⣿⣿⣿⣿⣿⣿⣿⣿⣿⣿⣿⣿⣿⣿⡇⢕⢸⣿⣿⣿⣿⣿⣿⣿⣿⣿⣿⣿⣿⣿⣿⣿⣿⣿⣿⣿⣟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⣵⢗⢏⣵⣵⣾⣿⢇⢕⢕⢜⢝⢕⢕⢜⡇⢕⢕⢕⢕⢕⢕⢕⢕⢕⢜⢟⢿⣿⣿⣿⣿⣿⣿⣿⣿⣿⣿⣿⡿⢟⢏⢕⢕⢕⢕⢕⢕⢕⢕⢕⢸⣿⣿⣿⣿⡇⣿⡇⢸⢸⣿⣿⣿⣿⣿⣿⣿⣿⣿⣿⣿⣿⣿⣿⣿⣿⣿⣿⣿⣿⡇⢕⢸⣿⣿⣿⣿⣿⣿⣿⣿⣿⣿⣿⣿⣿⣿⣿⣿⣿⣿⣿⢇⡇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⢕⢕⢕⢕⢕⢕⢕⣱⣾⢟⣱⣾⡿⢟⢏⢕⢕⢕⢕⢕⢕⢕⢕⢕⢕⢱⢕⢕⢕⢕⢕⢕⢕⢕⢕⢕⢕⢕⢜⢟⢿⣿⣿⣿⢿⢟⢟⢝⢕⢕⢕⢕⢕⢕⢕⢕⢕⢕⢕⢕⢕⢸⣿⣿⣿⣿⣇⣿⡇⢸⢸⣿⣿⣿⣿⣿⣟⣿⣟⣟⣟⣟⣟⣟⣟⣟⣟⣟⡿⣿⣿⡇⢕⢸⣿⣿⣿⣿⣿⣿⣿⣿⣿⣿⣿⣿⣿⣿⣿⣿⣿⣿⣿⣷⡕⢕⢕⢕⣿⣿⡇⢸⣿⣿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⢕⢕⢕⢕⢜⢕⣵⣿⣿⣷⣿⢟⢝⢕⢕⢕⢕⢕⢕⢕⢕⢕⢕⢕⢜⢕⣾⡇⢕⠑⠁⢀⢕⢕⢕⢕⢕⢕⢕⢕⢕⢕⢜⢕⢕⢕⢕⢕⢕⢕⢕⢕⢕⢕⢕⢕⢕⢕⣷⢕⢕⢕⣸⣿⣿⣿⣿⣿⣿⣇⣸⣿⣿⣿⢿⣟⡇⠀⠀⠀⠀⠀⠀⠀⠀⠀⠀⠀⢸⡇⣿⣿⡇⢕⢸⣿⣿⣿⣿⣿⣿⣿⣿⣿⣿⣿⣿⣿⣿⣿⣿⣿⣿⣿⢷⢇⢕⢕⢕⣿⣿⡇⢸⣿⣿⣿⣿⣿⣿⣿⣿⣿⣿⣿⣿⣿⣿⣿⣿⣿⣿⣿⣿⣿⣿⣿⣿⣿⣿⣿⣿⣿⣿⣿⣿⣿⣿⡇⠀⠀⠀⠀⢀⠀⠀⠀⠄⠀⠀⠀⠀⠀⠀⠀⠀⠀⠀⠀⠀⠀⢸⣿⣿⣿⣿⣿⣿⣿⣿⣿⣿⣿⣿⣿⣿⣿⣿⣿⣿⡇⢝⠛⠛⠛⠛⠛⢻⣿⣿⣿⣿⣿⣿⣿⣿⣿⣿⣿⣿⣿⣿⣿⣿⠀</a:t>
            </a:r>
            <a:br/>
            <a:r>
              <a:t>⢕⢕⢕⢕⢕⢕⢕⢕⢕⢕⢕⢕⢕⢕⢕⢕⢱⢕⢇⢕⣵⡷⢻⣿⣿⢿⢏⢕⢕⢕⢕⢕⢕⢕⢕⢕⢕⢕⢕⢕⢕⢸⣇⢸⣿⢕⠀⠀⠑⢕⢕⢕⢕⢕⣱⣵⣵⣵⡇⠕⢕⢕⢕⢕⢕⢕⢕⢕⢕⢕⢕⢕⢕⢕⢸⣿⢕⢕⢕⢜⢻⣿⣿⣿⣿⣿⣿⣿⣿⣿⣿⢕⢹⡇⢔⢔⢔⢔⢔⢄⢄⢀⠀⠀⠀⢸⡇⣿⣿⡇⢕⢸⣿⣿⣿⣿⣿⣿⣿⣿⣿⣿⣿⣿⣿⣿⣿⣿⣿⣿⣿⢞⢕⢕⢕⢕⣿⣿⡇⢸⣿⣿⣿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⢕⢕⢱⢱⢝⢕⢕⣳⣾⡿⢕⣾⢟⢕⢕⢕⢕⢕⢕⢕⢕⢕⢕⢕⢕⢕⢕⢕⢕⢕⢕⣿⢜⢿⣧⢔⠀⠀⠀⠑⢕⢕⢸⣿⣿⣿⣿⡇⠀⠁⠑⢕⢕⢕⢕⢕⠕⢕⢕⢕⢕⢕⢕⢸⣿⢕⢕⢕⢕⢕⢜⢿⣿⣿⡏⢜⢟⣿⣿⣿⢕⢾⡇⢕⢕⢕⢕⢕⢕⢕⢕⢀⠀⠀⢸⡇⣿⣿⡇⢕⢸⣿⣿⣿⣿⣿⣿⣿⣿⣿⣿⣿⣿⣿⣿⣿⣿⣿⣿⡿⢇⢕⢕⢕⢕⣿⣷⡕⢸⣿⣿⣿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⢕⢕⢕⢎⢕⢕⢕⢕⢜⢟⢿⢕⢝⣯⢕⢕⢕⢕⢕⢕⢕⢕⢕⢕⢕⢕⢕⢕⢕⢕⡕⢕⢕⢻⣇⢜⢻⣧⡔⠀⠀⠀⠀⠑⢸⣿⣿⣿⣿⣷⡔⢄⠀⠀⠁⠕⢜⢷⣧⡔⢕⢕⢕⢕⢕⢕⡝⢕⢕⢕⢕⢕⢕⢕⢹⣿⣧⣼⣿⣿⣿⣿⢕⢹⡇⢕⢕⢕⢕⢕⢕⢕⢕⠕⠀⠀⢸⡇⣿⣿⡇⢕⢸⣿⣿⣿⣿⣿⣿⣿⣿⣿⣿⣿⣿⣿⣿⣿⣿⣿⣿⡟⢏⢕⢕⢕⢕⣿⣿⡇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⢕⢕⢕⢕⢕⢕⢕⢕⢕⢕⢕⢕⢕⢕⢕⢕⢕⢕⢕⢕⢕⢕⢕⢕⢕⢕⢕⢕⢕⢕⢕⢱⢟⢏⢕⢕⢕⢜⣿⣧⢕⢜⣗⢕⢄⡀⠀⠀⠀⠘⢻⣿⣿⣿⣿⣧⣵⣄⠀⠀⠑⢜⣿⣿⣇⢕⢕⢕⢕⢕⠑⢄⠄⠀⢕⢕⢕⢕⢕⢝⣿⣿⣿⣿⣿⣿⢕⢕⡇⢕⢕⢕⢕⢕⢕⢕⠕⠀⠀⠀⢸⡇⣿⣿⡇⢕⢸⣿⣿⣿⣿⣿⣿⣿⣿⣿⣿⣿⣿⣿⣿⣿⣿⣿⣿⡇⢕⢕⢕⢕⢕⣿⣿⡇⢸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⢕⢕⢕⢕⢕⢕⢕⢕⢕⢕⢕⢕⢕⢕⢕⢕⢕⢕⢕⢕⠕⠁⢔⢕⢕⠕⢕⢕⢕⣕⣵⣾⣿⣿⣷⣷⣕⢕⢜⢻⢷⢵⢝⢻⣷⣜⢢⡀⠀⠀⠀⠘⢫⣿⣿⣿⣿⣿⡕⠀⠀⠀⢹⢿⣿⣱⣿⣷⠁⢄⢄⠀⠄⠀⢕⢕⢕⢕⢕⢕⢸⣿⣿⣿⣿⣿⢕⢕⡇⠁⠑⠑⠑⠑⠁⠀⠀⠀⠀⠀⢸⡇⣿⣿⡇⢕⢸⣿⣿⣿⣿⣿⣿⣿⣿⣿⣿⣿⣿⣿⣿⣿⣿⣿⢟⡕⡇⢕⢕⢕⢕⣿⣿⡇⢸⣿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⣕⣱⣕⡕⢕⢕⢕⢕⢕⢕⢕⢕⢕⢕⢕⢕⢕⢕⠀⢕⢕⢕⢄⠀⠕⢕⢕⢕⢅⣱⣾⣿⣿⣿⣿⣿⣿⣿⣿⣷⡕⢕⢕⢕⢕⢕⢻⣿⣷⣵⡔⠀⠀⠀⠀⠝⢿⣿⣿⣿⣇⠀⠀⠀⠀⢕⣿⣿⣿⣿⣕⠑⢀⢕⢔⢀⢕⢕⢕⢕⢕⢕⢕⢹⣿⣿⣿⡇⢕⢱⡇⢀⢀⣀⣀⢀⢀⣀⣀⣀⣀⣀⣸⡇⣿⣿⡇⢕⢸⣿⣿⣿⣿⣿⣿⣿⣿⣿⣿⣿⣿⡿⠟⠟⠟⠟⠜⠕⠕⠕⠕⠕⠕⠟⠟⠇⢸⣿⣿⣿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⣵⣷⣿⣿⣿⡿⢟⢇⢕⢕⢕⢕⢕⢕⢕⢕⢕⢕⢕⢕⢕⠀⠀⢕⢕⢕⠀⠀⢕⢕⢕⣱⣿⣿⣿⣿⣿⣿⣿⣿⣿⣿⣿⣿⣧⣕⢕⢕⢕⢕⢹⣷⣜⢝⡗⠔⠄⠀⠀⠈⠻⣿⣿⣿⢄⠀⠀⠀⠁⢸⡟⠏⠙⠙⠕⢕⢄⢄⢄⢕⢕⢕⢕⢕⢕⢕⢸⣿⣿⣿⡇⢕⢕⢎⠉⠉⠉⠉⠉⠉⠉⠉⠉⠉⠉⢹⡇⣿⣿⡇⢕⢸⣿⣿⣿⣿⣿⣿⣿⣿⣿⣿⣿⣿⡇⠀⠀⠀⠀⠀⠀⠀⠀⠀⠀⠀⠀⠀⠀⠀⠈⢹⣿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⣿⣿⡿⢏⢕⢕⢕⢕⢕⢕⢕⢕⢕⢕⢕⢕⢕⢕⢕⢕⢕⢕⠁⠑⢕⢕⢄⠀⠀⢕⣼⣿⣿⣿⣿⣿⣿⣿⣿⣿⣿⣿⣿⣿⣿⣿⣷⣇⢕⢕⢕⠜⣿⡇⢜⡕⠀⠀⠀⠀⠀⠘⢻⣿⢕⠀⠀⠀⠀⠁⢣⠀⠀⠀⠕⠕⢕⢕⢕⢕⣵⡕⢕⢕⢕⢕⢕⢻⣿⣿⢕⢕⢕⢕⢄⢔⢔⢔⢔⢄⢄⢀⠀⠀⠀⢱⡇⣿⡿⢇⢕⢸⣿⣿⣿⣿⣿⣿⣿⣿⣿⣿⣿⣿⣿⡄⠀⠀⠀⠀⠀⠀⠀⠀⠀⠀⠀⠀⠀⠀⠀⡸⣿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⢟⢝⢕⢕⢕⢕⢕⢕⢕⢕⢕⢕⢕⢕⢕⢕⢕⢕⢕⢕⢕⢄⠀⠀⠀⠕⢕⢜⢣⣾⣿⣿⣿⣿⣿⣿⣿⣿⣿⣿⣿⣿⣿⣿⣿⣿⣿⣿⣷⣇⢕⠀⠜⡇⢕⢕⠀⠀⠀⠀⠀⠀⠀⠘⢕⠀⠀⠀⠀⠀⠈⢕⠀⠀⠀⠀⢕⢱⡕⠑⢝⢕⢕⢕⢕⢕⢕⢸⣿⡿⢕⢕⢕⢕⢕⢕⢕⢕⢕⢕⢕⢕⠄⠀⠀⢕⡇⡇⠕⠀⠀⠁⠘⢻⢿⣿⣿⣿⣿⣿⣿⣿⣿⣻⣿⣇⢄⠀⠀⠀⠀⠀⠀⠀⠀⠀⠀⠀⠀⠀⠀⢕⢻⣿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⢕⢕⢕⢕⢕⠕⠑⠁⠁⠀⢕⢕⢕⢕⢕⢕⢕⢕⢕⢕⢕⢕⠀⠀⠀⠀⠁⢕⢕⢝⢿⣿⣿⣿⣿⣿⣿⣿⣿⣿⣿⣿⢿⣿⣿⣿⣿⣿⣿⣿⢇⠀⠀⢕⢕⢕⠀⠀⠀⠀⠀⠀⠀⠀⠀⠀⠀⠀⠀⠀⠀⠁⠀⠀⠀⠀⠀⢕⠑⠀⢕⢕⢕⢕⢕⢕⢕⢸⣿⡇⢕⢕⢕⢕⢕⢕⢕⢕⠕⠁⠀⠀⠀⠀⠀⠕⢇⢇⠀⠀⠀⠀⠀⠀⠁⠁⠝⢹⢿⣏⣿⡜⢽⢣⢟⡿⢕⠀⠀⠀⠀⠀⠀⠀⠀⠀⠀⠀⠀⠀⠀⢕⢸⣿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⢅⠀⠀⠀⠀⠀⠀⢕⢕⢕⢕⢕⢕⢕⢕⢕⢕⢕⢕⢕⠀⠀⠀⠀⠀⠑⢕⢕⢝⢿⣿⣿⣿⣿⣿⣿⡿⢏⢕⢕⢜⣿⣿⣿⣿⣿⣿⢇⠀⠀⠑⢕⠑⠀⠀⠀⠀⠀⠀⠀⠀⠀⠀⠀⠀⢀⢀⢀⠀⠀⠀⠀⠀⠀⠀⠀⢄⢕⣵⡕⢕⢕⢕⢕⢕⢸⢇⢕⢕⢕⢕⢕⢕⢕⢕⠁⠀⠀⠀⠀⠀⠀⠀⠀⠁⠀⠀⠀⠀⠀⠀⠀⠀⠀⠀⢕⢜⢇⢕⢕⢕⢕⡯⢕⠀⠀⠀⠀⠀⠀⠀⠀⠀⠀⠀⠀⠀⠀⢕⢜⣿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⢕⣱⣷⣷⣧⡔⢀⠀⠀⠀⠀⢕⢕⢕⢕⢕⢕⢕⢕⢕⢕⢕⢕⢔⠀⠀⠀⠀⠀⠀⠑⢕⢕⢹⣿⣿⣿⣿⢏⢕⢕⢕⢕⢕⢹⣿⣿⣿⣿⣿⢇⠐⠀⢄⠑⠀⠀⠀⠀⠀⠀⠀⠀⠀⠀⠀⠀⠀⢱⣱⣷⡄⠀⠀⠀⠀⠀⠀⠀⠁⢜⣿⡇⢕⢕⢕⢕⢕⢸⢕⢕⢕⢕⢕⠁⠁⠁⠀⠀⠀⠀⠀⠀⠀⠀⠀⠀⠀⠀⠀⠀⠀⠀⠀⠀⠀⠀⠀⠁⢕⢕⢕⢕⢕⢕⡿⢕⠀⠀⠀⠀⠀⠀⠀⠀⠀⠀⠀⠀⠀⠀⢕⢕⣿⣿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⢸⣿⣿⣿⣿⣿⣷⣵⣔⢀⠀⠑⢕⢕⢕⢕⢕⢕⢕⢕⢕⢕⢕⢕⢔⠀⠀⠀⠀⠀⠀⠀⠑⠕⢜⢻⢟⠕⠕⠕⠕⠕⠕⢕⢕⣻⣿⣿⣿⣿⢕⠀⠀⠁⠀⠀⠀⠀⠀⠀⠀⠀⠀⠀⠀⠀⠀⠀⢝⢹⢿⢇⠀⠀⠀⠀⠀⠀⠀⠀⢕⢜⢕⢕⢕⢕⢕⢕⢸⢕⢕⢕⢕⠁⠀⠀⠀⠀⠀⠀⠀⠀⠀⠀⠀⠀⠀⠀⠀⠀⠀⠀⠀⠀⠀⠀⠀⠀⠀⠀⠁⢕⢕⢕⢕⣏⢕⠀⠀⠀⠀⠀⠀⠀⠀⠀⠀⠀⠀⠀⠀⢕⢕⣿⣿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⢸⢿⢿⢿⢿⢿⢿⢿⢿⢧⢕⢔⢅⢕⢕⢕⢕⢕⢕⢕⢕⢕⢕⢕⢕⢕⢀⠀⠀⠀⠀⠀⠀⠀⠑⢕⢑⠀⠀⠀⠀⠀⠀⠀⠀⠀⠈⠉⠙⠛⠕⠀⠀⠀⠀⠀⠀⠀⠀⠀⠀⠀⠀⠀⠀⠀⠀⠀⠀⠁⠑⠑⠀⠀⠀⠀⠀⠀⠀⠀⢕⢕⢕⢕⢕⢕⢕⢕⢕⢕⢕⠕⠀⠀⠀⠀⠀⠀⠀⠀⠀⠀⠀⠀⠀⠀⠀⠀⠀⠀⠀⠀⠀⠀⠀⠀⠀⠀⠀⠀⠔⢕⢕⢕⢕⢕⢕⠀⠀⠀⠀⠀⠀⠀⠀⠀⠀⠀⠀⠀⠀⢕⢕⣿⣿⢕⣿⣿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⢕⢕⢕⢕⢕⢕⢔⠐⠀⠀⠀⠀⠀⠀⠀⠕⢔⠀⠀⠀⠀⠀⠀⠀⠀⠀⠀⠀⠀⠀⠀⠀⠀⠀⠀⠀⠀⠀⠀⠀⠀⠀⠀⠀⠀⠀⠀⠀⠀⠀⠀⠀⠀⠀⠀⠀⠀⠀⠀⠕⠑⢕⢕⢕⢕⠁⠀⠀⠀⠀⠀⠀⠀⠀⠀⠀⠀⢀⢄⢔⢔⢴⡄⢄⢄⣰⣴⣷⡄⠀⠀⠀⠀⠀⠀⠀⠀⠀⠀⠀⠁⢕⢕⢕⠱⠇⠀⠀⠀⠀⠀⠀⠀⠀⠀⠀⠀⠀⠀⠀⢕⢕⣿⣿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⢕⢕⢕⢕⢕⢕⢕⢕⢕⢑⠑⠁⠕⢕⢕⢕⢕⢕⢔⠑⢕⢕⢕⢀⢀⠀⠀⠀⠀⠀⠀⠀⠑⠀⠀⠀⠀⠀⠀⠀⠀⠀⠀⠀⠀⠀⠀⠀⠀⠀⠀⠀⠀⠀⠀⠀⠀⠀⠀⠀⠀⠀⠀⠀⠀⠀⠀⠀⠀⠀⠀⠀⠀⠀⠀⠀⢕⢕⢕⠕⠁⠀⠀⠀⠀⠀⠀⠀⠀⠀⠀⠀⢔⣱⣕⢕⢕⢕⢝⣧⣾⣿⢿⢟⢝⢀⠀⠀⠀⠀⠀⠀⠀⠀⠀⠀⠀⢕⢕⢕⠀⠀⠀⠀⠀⠀⠀⠀⠀⠀⠀⠀⠀⠀⠀⠀⢕⢕⣿⣿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⠁⠀⠀⠀⠀⠁⠕⢕⢕⢕⢕⢔⠐⢕⢕⢕⠀⠀⠀⠀⠀⠀⠀⠀⠀⠑⢀⠀⠀⠀⠀⠀⠀⠀⠀⠀⠀⠀⠀⠀⠀⠀⠀⠀⠀⠀⢀⠀⠀⠀⠀⠀⠀⠀⠀⠀⠀⠀⠀⠀⠀⠀⠀⠀⠀⠀⠀⢔⢕⢕⠑⠀⠀⠀⠀⠀⠀⠀⠀⠀⠀⠀⠀⢕⢾⣿⣿⣿⣿⣷⡳⢾⣟⣿⢿⢕⣵⣿⡆⠀⠀⠀⠀⠀⠀⠀⠀⠀⠀⠑⢕⢕⢀⠀⠀⠀⠀⠀⠀⠀⠀⠀⠀⠀⠀⠀⠀⠀⠕⢕⣿⣿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⠀⠀⠀⠀⠀⠀⠀⢕⢕⢕⢕⢕⠀⠀⢕⢕⠀⠀⠀⠀⠀⠀⠀⠀⢀⢀⢕⠀⠀⠀⠀⠀⠀⠀⠀⠀⠀⠀⠀⠀⠀⠀⠀⠀⠀⢔⠕⠀⢔⠀⠀⠀⠀⠀⠀⠀⠀⠀⠀⠀⠀⠀⠀⠀⠀⠀⢔⢕⢕⠁⠀⠀⠀⠀⠀⠀⠀⠀⠀⠀⠀⠀⠀⠁⢜⢿⣿⣿⣿⣿⡟⢏⣝⣵⣷⣿⢟⢟⢕⠀⠀⠀⠀⠀⠀⠀⠀⠀⠀⠀⢕⢕⢕⠀⠀⠀⠀⠀⠀⠀⠀⠀⠀⠀⠀⠀⠀⠀⠀⠑⢻⢽⢕⣿⣿⣿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⠑⠀⠀⠀⠀⠀⠀⠀⠀⢕⢕⢕⢕⠀⠀⠑⢕⠕⠀⠀⠀⠀⠀⠀⢕⢝⠑⠀⠀⠀⠀⠀⠀⠀⠀⠀⠀⠀⠀⠀⠀⠀⠀⠀⠀⠀⢕⠀⠑⠀⢁⠁⠐⠄⢀⠀⠀⠀⠀⠀⠀⠀⠀⠀⠀⠀⠄⢕⢕⠀⠀⠀⠀⠀⠀⠀⠀⠀⠀⠀⠀⠀⠀⠀⠀⢕⢕⢸⣿⣿⣿⣿⢿⢟⢟⢏⢕⢕⣱⡗⠀⠀⠀⠀⠀⠀⠀⠀⠀⠀⠀⠀⢕⢕⢄⢀⢀⢀⢀⢀⢀⢀⢀⢀⢀⢀⢀⢀⢄⢕⢀⢜⢸⢕⣿⣿⣿⣿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⢕⢕⠕⠀⠀⠀⠀⠀⠀⠀⠀⢄⢕⢕⢕⠑⠀⠀⠀⢕⠀⠀⠀⠀⠀⠀⠄⢄⠀⠀⠀⠀⠀⠀⠀⠀⠀⠀⠀⠀⠀⠀⠀⠀⠀⠀⠀⠀⠀⠀⠁⠀⠀⠀⠁⠐⠀⠀⠁⠑⠐⠀⠀⠀⠀⠀⠀⠀⠀⠀⢕⠀⠀⠀⠀⠀⠀⠀⠀⠀⠀⠀⠀⢄⢀⢀⠀⠔⠕⢕⢕⢻⣿⣿⣿⣧⣵⣵⣵⣷⢟⢏⠁⠀⠀⠀⠀⠀⠀⠀⠀⠀⠀⠀⠀⢕⢕⢕⢕⢕⢕⢕⢕⢕⢕⢕⢕⢕⢕⢕⢕⢕⢕⢕⢕⢕⢕⣿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⠀⠀⠀⠀⠀⠀⠀⠀⢀⢄⢕⢕⠑⠀⠀⠀⠀⠕⠀⠀⢀⢔⢔⢔⢕⠀⠀⠀⠀⠀⠀⠀⠀⠀⠀⠀⠀⠀⠀⠀⠀⠀⠀⠀⠀⠀⠀⠀⠀⠀⠀⠀⠀⠀⠀⠀⠀⠀⠀⠀⠀⠀⠀⠀⠀⠀⠀⠀⠀⠀⠀⠀⠀⠀⠀⠀⠀⠀⠀⠀⠀⠁⠀⠀⠀⠀⠀⠀⠁⠁⠙⠙⠝⠕⢸⣵⣕⣕⡕⠕⠁⠀⠀⠀⠀⠀⠀⠀⠀⠀⠀⠀⠀⢕⢕⢕⢕⢕⢕⢕⢕⢕⢕⢕⢕⢕⢕⢕⢕⢕⢕⢕⢕⢕⢕⢜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⢹⡇⢕⢕⢕⢕⢕⢕⢕⢕⠁⠀⠀⠀⠀⠀⠀⠀⠀⢔⢕⠕⠁⠀⠀⠀⠀⠀⠀⠀⢄⢕⢕⢕⢕⠁⠀⠀⠀⠀⠀⠀⠀⠀⠀⠀⠀⠀⠀⠀⠀⠀⠀⠀⠀⠀⠀⠀⠀⠀⠀⠀⠀⠀⠀⠀⠀⠀⠀⠀⠀⠀⠀⠀⠀⠀⠀⠀⠀⠀⠀⠀⠀⠀⠀⠀⠀⠀⠀⠀⠀⠀⠀⠀⠀⠀⠀⠀⠀⠀⠀⠀⠀⠀⠀⠀⠁⠉⠁⠀⠀⠀⠀⠀⠀⠀⠀⠀⠀⠀⠀⠀⠀⢔⢕⢕⢕⢕⢕⢕⢕⢕⢕⢕⢕⢕⢕⢕⢕⢕⢕⢕⢕⢕⢕⢕⢕⢕⢕⢕⢕⢕⢕⢕⢕⢕⢕⢕⣿⡇⢸⣿⣿⣿⣿⣿⣿⣿⣿⣿⣿⣿⣿⣿⣿⣿⣿⣿⣿⣿⣿⣿⣿⣿⣿⣿⣿⣿⣿⣿⣿⣿⡇⢸⣿⣿⣿⣿⣿⣿⣿⣿⡇⢕⢕⠕⠀⠀⠀⠀⠀⠀⠀⠀⠀⠀⢕⢕⢕⢕⢕⢕⢕⢕⢕⢕⢕⢕⢕⢕⢕⢕⢕⢕⢕⢕⢕⢕⢕⢕⠀</a:t>
            </a:r>
            <a:br/>
            <a:r>
              <a:t>⢕⢕⢕⢕⢕⢕⢕⢕⢕⢕⠀⠀⠀⠀⠀⠀⠀⢄⢕⠕⠁⠀⠀⠀⠀⠀⠀⠀⠀⠀⠕⢕⢕⢕⠁⠀⠀⠀⠀⠀⠀⠀⠀⠀⠀⠀⠀⠀⠀⠀⠀⠀⠀⠀⠀⠀⠀⠀⠀⠀⠀⠀⠀⠀⠀⠀⠀⠀⠀⠀⠀⠀⠀⢀⠀⠀⠀⠀⢔⢔⠀⠀⠀⠀⠀⠀⠀⠀⠀⠀⠀⠀⠀⠀⠀⠀⠀⠀⠀⠀⠀⠀⠀⠀⠀⠀⠀⠀⠀⠀⠀⠀⠀⠀⠀⠀⠀⠀⠀⠀⠀⠀⢀⢕⢕⢕⢕⢕⢕⢕⢕⢕⢕⢕⢕⢕⢕⢕⢕⢕⢕⢕⢕⢕⢕⢕⢕⢕⢕⢕⢕⢕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⢕⢕⢕⢕⢕⢕⢕⢕⢕⢕⠀⠀⠀⠀⠀⠀⠀⠀⠀⠀⠀⠀⠀⠀⠀⠀⠀⠀⠀⠀⠄⢕⠕⠀⠀⠀⠀⠀⠀⠀⠀⠀⠀⠀⠀⠀⠀⠀⠀⠀⠀⠀⠀⠀⠀⠀⠀⠀⠀⠀⠀⠀⠀⠀⠀⠀⠀⢀⢀⠀⠀⠄⠀⠀⠀⠀⠀⠀⠁⢕⢔⠀⠀⠀⠀⠀⠀⠀⠀⠀⠀⠀⠀⠀⠀⠀⠀⠀⠀⠀⠀⠀⠀⠀⠀⠀⠀⠀⠀⠀⠀⠀⠀⠀⠀⠀⠀⠀⠀⠀⠀⢔⢕⢕⢕⢕⢕⢕⢕⢕⢕⢕⢕⢕⢕⢕⢕⢕⢕⢕⢕⢕⢕⢕⢕⢕⢕⢕⢕⢕⢕⢕⢕⢕⢕⢕⢕⢕⢕⡇⢸⣿⣿⣿⣿⣿⣿⣿⣿⣿⣿⣿⣿⣿⣿⣿⣿⣿⣿⣿⣿⣿⣿⣿⣿⣿⣿⣿⣿⣿⣿⣿⡇⢕⣿⣿⣿⣿⣿⣿⣿⣿⡇⠕⠀⠀⠀⠀⠀⠀⠀⠀⠀⠀⠀⠀⢕⢕⢕⢕⢕⢕⢕⢕⢕⢕⢕⢕⢕⢕⢕⢕⢕⢕⢕⢕⢕⢕⢕⢕⠀</a:t>
            </a:r>
            <a:br/>
            <a:r>
              <a:t>⠁⠁⠑⠑⠕⢕⢕⢕⢕⢕⠀⠀⠀⠀⢕⢕⢄⠀⠀⠀⠀⠀⠀⠀⠀⠀⠀⠀⠀⠀⠀⠁⠀⠀⠀⠀⠀⠀⠀⠀⠀⠀⠀⠀⠀⠀⠀⠀⠀⠀⠀⠀⠀⠀⠀⠀⠀⠀⠀⠀⠀⢀⠔⠔⠔⢄⢄⠁⠀⠀⠀⠀⠀⢐⢄⠐⠔⢕⠀⢕⢕⢄⢀⢀⢀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⢔⢔⢀⠀⠀⠀⠁⠑⠕⢕⠀⠀⠀⠀⢕⠕⢕⢀⠀⠀⠀⠀⠀⠀⠀⠀⠀⠀⠀⠀⠀⠀⠀⠀⠀⠀⠀⠀⠀⠀⠀⠀⠀⠀⠀⠀⠀⠀⠀⠀⠀⠀⠀⠀⠀⠀⠑⠀⠀⠀⠀⠐⠀⠀⠀⠀⠀⠀⠀⠀⠀⠀⠀⢀⢁⢄⠀⠀⢔⢕⢕⢕⢕⢕⢕⢕⢕⢕⢔⠀⠀⠀⠀⠀⠀⠀⠀⠀⠀⠀⠀⠀⠀⠀⠀⠀⠀⠀⠀⠀⠀⠀⠀⠀⠀⠀⠀⠀⠀⠀⢀⢕⢕⢕⢕⢕⢕⢕⢕⢕⢕⢕⢕⢕⢕⢕⢕⢕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⢕⢕⢕⢕⢀⠀⠀⠀⢀⢕⢕⠀⠀⠀⢕⠀⠑⢕⢀⠀⠀⠀⠀⠀⠀⠀⠀⠀⠀⠀⠀⠀⠀⠀⠀⠀⠀⠀⠀⠀⠀⠀⠀⠀⠀⠀⠀⠀⠀⠀⠀⠀⠀⠀⠀⠀⠀⠀⠀⠀⠀⠀⠀⠀⠀⢀⠀⠀⠀⠀⠀⠀⢕⢕⠁⢅⢀⠀⢕⢕⢕⢕⢕⢕⢕⢕⢕⢕⢕⢀⠀⠀⠀⠀⠀⠀⠀⠀⠀⠀⠀⠀⠀⠀⠀⠀⠀⠀⠀⠀⠀⠀⠀⠀⠀⢄⠀⠀⢀⢔⢕⢕⢕⢕⢕⢕⢕⢕⢕⢕⢕⢕⢕⢕⢕⢕⢕⢕⢕⢕⢕⢕⢕⢕⢕⢕⢕⢕⢕⢕⢕⢕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⢕⢕⢕⠕⠀⠀⠀⢄⢕⢕⢕⠀⠀⠀⠁⠀⠀⠑⢕⠀⠀⠀⠀⠀⠀⠀⠀⠀⠀⠀⠀⠀⠀⠀⠀⠀⠀⠀⠀⠀⠀⠀⠀⠀⠀⠀⠀⠀⠀⠀⠀⠀⠀⠀⠀⠀⠀⠀⠐⠐⠀⠀⠁⠁⠀⠀⠀⠀⠀⠀⠀⠀⠀⠀⠀⠀⠑⠀⠕⢕⢕⢕⢕⢕⢕⢕⢕⢕⢕⢕⢄⢄⢄⢄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⢕⢅⢀⢀⢀⢕⢕⢕⢕⢕⢕⠀⠀⠀⠀⠀⠀⠀⠁⢀⠀⠀⠀⠀⠀⠀⠀⠀⠀⠀⠀⠀⠀⠀⠀⠀⠀⠀⠀⠀⠀⠀⠀⠀⠀⠀⠀⠀⠀⠀⠀⠀⠀⠀⠀⠀⠀⠀⠀⠀⠀⠀⠀⠀⠀⠀⠀⠀⠀⠀⠀⠁⠐⠀⠀⠀⠀⠀⠀⢕⠑⠕⢕⢕⢕⢕⢕⢕⢕⢕⢕⢕⢕⢕⠀⠀⠀⠀⠀⠀⠀⠀⠀⠀⠀⠀⠀⠀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⢕⢕⠁⠁⠕⢕⢕⠕⠕⠳⠇⠀⠀⠀⠀⠀⠀⠀⠀⢕⠀⠀⠀⠀⠀⠀⠀⠀⠀⠀⠀⠀⠀⠀⠀⠀⠀⠀⠀⠀⠀⠀⠀⠀⠀⠀⠀⠀⠀⠀⠀⠀⠀⠀⠀⠀⠀⠀⠀⠀⠀⠀⠀⠀⠀⠀⠀⠀⠀⠀⠀⠀⠀⠀⠀⠑⢔⢀⠀⠁⠀⠀⠑⢕⢕⢕⢕⢕⢕⢕⢕⢕⢕⢕⢕⢔⢄⢀⢀⢔⢀⠀⠀⠀⠀⠀⠀⢔⢕⢄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⢕⠁⠀⠀⠀⠁⠁⠀⠀⠁⠀⠀⠀⠀⠀⠀⠀⠀⠀⠀⠀⠀⠀⠀⠀⠀⠀⠀⠀⠀⠀⠀⠀⠀⠀⠀⠀⠀⠀⠀⠀⠀⠀⠀⠀⠀⠀⠀⠀⠀⠀⠀⠀⠀⠀⠀⠀⠀⠀⠀⠀⠀⠀⠀⠀⠀⠀⠀⠀⠀⠀⠀⠀⠀⠀⠄⠀⠑⢕⢄⠀⠀⠀⠑⢕⢕⢕⢕⢕⢕⢕⢕⢕⢕⢕⢕⢕⢕⢕⢕⢕⢔⢄⢄⢄⢄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⠀⠀⠀⠀⠀⢄⢄⣠⣄⣄⡄⢄⠀⠀⠀⠀⠀⠀⠀⠀⠀⠀⠀⠀⢀⢀⠀⠀⠀⠀⠀⠀⠀⠀⠀⠀⠀⠀⠀⠀⠀⠀⠀⠀⠀⠀⠀⠀⠀⠀⠀⠀⠀⠀⠀⠀⠀⠀⠀⠀⠀⠀⠀⠀⠀⠀⠀⠀⠀⠀⠀⠀⠀⠀⠀⠀⠀⠀⠁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⠀⠀⠀⢀⣱⣾⣿⣿⣯⢟⢕⢕⢄⠀⠀⠀⠀⠀⠀⠀⠀⠀⠀⢔⢕⢕⢀⠀⠀⠀⠀⠀⠀⠀⠀⠀⠀⠀⠀⠀⠀⠀⠀⠀⠀⠀⠀⠀⠀⠀⠀⠀⠀⠀⠀⠀⠀⠀⠀⠀⠀⠀⠀⠀⠀⠀⠀⠀⠀⠀⠀⠀⠀⠀⠀⠄⢄⢀⠀⢄⢄⢀⠀⠀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⠓⠂⠐⠚⠛⠛⠛⠛⠛⠃⠑⠑⠑⠑⠀⠀⠀⠀⠀⠀⠀⠀⠑⠑⠑⠑⠑⠀⠀⠀⠀⠀⠀⠀⠀⠀⠀⠀⠀⠀⠀⠀⠀⠀⠀⠀⠀⠀⠀⠀⠀⠀⠀⠀⠀⠀⠀⠀⠀⠀⠀⠀⠀⠀⠀⠀⠀⠀⠀⠀⠀⠀⠀⠀⠀⠐⠐⠀⠁⠀⠀⠀⠁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⢇⢕⢝⣿⣿⣿⣿⣿⣿⣿⣿⣿⣿⣿⣿⣿⣿⣿⣿⣿⣿⣿⣿⣿⣿⣿⣿⣿⣿⣿⣿⣿⣿⣿⣿⣿⣿⣿⣿⣿⣿⣿⣿⣿⣿⣿⣿⣿⢕⢕⢕⢕⢸⣿⣿⣿⣿⣿⣿⣿⣿⣿⣿⣿⣿⣿⣿⣿⣿⣿⣿⣿⣿⣿⣿⣿⣿⣿⣿⡿⢟⢝⢝⢝⢝⢝⢕⢝⢝⢕⢕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⢸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⣷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⡟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⣿⣿⣿⣿⣿⣿⣿⢕⢕⢸⣿⣿⣿⢕⢕⢕⢕⢕⢕⢸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⡕⢜⢻⣿⣿⣿⣿⣿⣿⣿⣿⣿⢕⢕⢸⣿⣿⣿⢕⢕⢕⢕⢕⢕⣾⣿⡇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⡕⢕⢝⢿⣿⣿⣿⣿⣿⣿⣿⢕⢕⢸⣿⣿⡿⢕⢕⢕⢕⢕⢕⢟⢿⢇⢹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⣧⡕⢕⢝⣻⣿⣿⣿⣿⣿⢕⢕⢕⢝⢕⢕⢕⢕⢕⢕⢕⢕⢕⢕⢕⢕⢜⢝⣱⣕⣕⡕⢗⢿⢯⣽⣽⣟⣟⡿⢿⣿⣿⣿⣿⣿⣿⣿⣿⣿⣿⣿⣿⣿⣿⣿⣿⣿⣿⣿⣿⣿⣿⣿⡇⢕⢕⢕⢕⢕⢕⢕⢸⣿⣿⣿⣿⣿⣿⣿⣿⣿⢿⢏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⢟⢝⢿⢿⣿⣿⣿⣿⣿⣿⣿⡇⢕⢸⣿⣿⣿⡿⢏⢕⢕⢕⢕⢕⢕⢕⢕⠕⠕⢕⢕⢑⢕⠕⠕⢕⢕⢝⢿⣿⣿⣿⣷⣵⣝⣟⢻⣿⣿⣿⣷⣽⣟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⢜⢝⢕⢼⣇⢝⢻⣿⣿⣷⢕⢕⢕⢕⢕⢕⠕⢅⢀⢄⢀⢕⢕⢕⢕⢕⢕⢔⢕⢕⢟⣿⣿⣿⣿⣿⣿⣿⣧⣝⢻⢿⣿⣿⣿⣮⡝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⢜⢕⢕⢕⢕⢕⢕⢕⢕⢕⢕⢕⢕⣼⣿⡕⢵⡜⢝⢕⢕⢕⢕⢕⢕⢕⢕⢕⢕⠀⢕⢔⢁⠅⢕⢄⠀⠀⢔⢑⢕⢟⢟⢿⣿⣿⣿⣿⣿⣿⣷⡕⢝⢳⢝⢿⣿⣇⢝⢻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⢱⡇⢕⢕⢕⢕⣕⣕⡕⢕⢕⢕⢕⢕⣿⣿⣿⡜⢇⢕⢕⢕⢕⢕⢕⢕⢕⢕⢑⠀⢀⢕⢕⢕⢕⢕⢕⢔⢕⢕⢕⢕⢕⢕⢁⢹⣿⣿⣿⣿⣿⣿⣿⣷⣕⢕⢕⢜⢝⢕⢕⢜⣿⣿⣿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⡿⢕⢕⢕⢕⢕⢕⣿⢕⢕⢕⣾⣿⣿⣿⣿⣧⣵⢾⢕⢕⢿⣿⣿⣇⢕⢕⢕⢕⠑⢑⢕⢕⠑⠀⢕⢔⢕⢕⢕⢕⢕⢕⢕⢕⢅⢕⢕⢕⢕⠕⢕⢸⣿⣿⣿⣿⣿⣿⣿⣿⣿⣧⡕⢕⢕⢕⢕⢕⢱⡻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⣸⡿⢕⢕⢸⣿⣿⣿⣿⣿⡿⢏⢕⢕⢕⢸⣿⣿⣿⡕⢕⠑⠀⢄⠕⢅⢄⢀⢄⢕⢕⢕⠕⢕⢕⢕⢕⢕⠕⠕⠁⠑⢁⢕⢄⠀⠕⠜⢿⣿⣿⣿⣿⣿⣿⣿⣿⡞⡕⢕⢕⢕⢕⢕⢕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⣿⡇⢕⢕⢸⣿⣿⣵⣿⢏⣵⣵⡕⢕⡕⢸⣿⣿⣿⣷⢕⢀⠀⠁⢅⢔⢕⢕⢕⢕⢕⢕⢕⠕⠕⢕⠑⠀⠀⠀⠀⢔⢕⢕⢕⢕⢄⠀⢸⡹⣿⣿⣿⣿⣿⣿⣿⣿⣵⢕⢕⢕⢕⢕⢕⢻⡇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⣿⡇⢕⢕⢸⢏⣾⣿⣿⣾⣿⣿⣿⣿⣿⡜⣿⣿⣿⣿⡇⢕⠀⠕⠑⠑⢑⢕⢕⢕⢕⠁⠑⠀⠀⠀⢀⢄⢄⢔⠕⢑⢅⢕⢕⢕⠁⢔⣿⣿⣜⢿⣿⣿⣿⣿⣿⣿⣿⡕⢕⢕⢕⢕⢕⢸⢇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⢱⣿⡇⢕⢕⢕⣾⣿⣿⣿⣿⣿⣿⣿⣿⣿⡇⣿⣿⣿⣿⢪⡕⢕⠀⠀⢕⢕⢑⠕⠕⢕⢄⢕⢕⢔⠕⠕⢁⢤⢔⢇⢜⢕⢕⢕⢕⢄⢜⣿⣿⣿⣧⢿⣿⣿⣿⣿⣿⣿⣷⢱⢕⢕⢕⢕⣵⣕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⢜⣿⡇⢕⢕⢕⢝⣿⣿⣿⣿⣿⣿⣿⣿⣿⣷⢸⣿⣿⣿⢕⢕⢕⢔⢀⠑⢕⢕⢕⢕⢕⢦⡔⢔⢴⢕⢝⢕⢕⢕⢕⢕⢕⠕⢕⢕⠕⢕⣿⣿⣿⣿⣧⢻⣿⣿⣿⣿⢿⣿⢕⢕⣱⣷⡾⢿⢿⢗⣱⣿⣷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⣿⣧⢕⢕⢕⢕⣻⣿⣿⣿⣿⣿⣿⣿⣿⣿⢜⣿⣿⣷⢕⢕⠕⠕⢕⢀⠁⠕⢕⢕⢕⢑⢕⢸⣿⣷⢕⢕⡱⠇⢅⢔⢔⢔⢕⢕⢕⢕⣿⣿⣿⣿⣿⣧⢝⣿⣿⣿⡇⢝⢕⢱⣱⣾⣿⢕⣱⣾⣿⢟⢕⣕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⢜⢻⣧⢕⢕⢕⢹⣿⣿⣿⣿⣿⣿⣿⣿⡟⢕⢹⣿⢻⢕⠁⠀⠀⠕⢕⢀⠀⠀⠀⠀⠁⠁⠁⠑⠌⢜⢜⢅⢕⢕⢕⢕⠕⠕⠑⢕⡱⢹⣿⣿⣿⣿⣿⣧⢜⢿⣿⢇⢕⢕⢞⢝⢝⢕⢕⢟⢏⣱⣷⣿⣿⣿⣷⣕⢱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⢸⣿⣇⢕⢕⣿⣿⣿⣿⣿⣿⣿⣿⣿⡇⢕⢕⢿⠃⠀⠀⠀⠀⠀⢕⢕⢕⢕⢰⣴⣴⣄⡀⠀⠁⠑⢕⢕⢕⠑⠁⢀⣄⡄⢔⢾⣽⣧⢹⣿⣿⣿⣿⣿⡇⢜⢻⡇⢕⢕⢕⢕⢕⢕⢕⢕⣵⣿⡿⣏⣾⣿⣿⡏⢇⢗⢕⢕⢕⢕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⢻⣿⣇⢕⢸⣿⣿⣿⣿⣿⣿⣿⣿⡇⢕⢕⢄⠀⠀⠀⠀⠀⠀⢕⢕⢕⢕⢸⣿⣿⣿⣿⣇⢷⣔⣀⢀⢀⢄⢕⡜⣿⣷⡕⢻⣿⣿⣧⢻⣿⣿⣿⣿⡗⢕⢕⢕⢕⢕⢕⢏⢕⢕⣱⣿⡿⢏⣵⣿⡿⢻⢻⢎⡕⣿⢇⢕⢕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⢝⢿⢕⢸⣿⣿⣿⣿⣿⣿⡿⣿⡇⢕⢕⢕⢀⢀⢀⠀⠀⠀⢕⢕⢕⢣⢕⢻⣿⣿⣿⣿⡸⣿⣿⣿⣕⢕⡱⣕⣿⣿⣿⡜⣿⣿⣿⣇⢿⣿⢟⢕⢕⢔⣵⣕⢔⢅⢕⢕⢕⢱⡿⢏⢕⢟⢱⢏⢕⢕⢵⢏⢱⡟⢕⢕⢕⢕⢕⢕⢕⢕⢕⢕⢕⢕⢕⢕⢕⢕⢕⢕⢕⢕⢕⢕⢕⢕⢜⢝⢻⣿⣿⣿⣿⣧⡕⢕⢕⢕⢕⢕⢕⢕⢕⢕⢕⢕⢕⢕⢕⢕⢸⣿⣿⢕⢕⢕⠑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⡇⢕⢸⣿⣿⣿⣿⣿⣿⣯⢜⡕⢕⢕⢕⢕⢕⢄⣀⣀⣰⣇⢕⢱⣼⣷⡜⢿⣿⣿⣿⣇⣿⣿⣿⣿⣿⣿⣿⣿⣿⣿⣷⢜⣿⣿⣿⡜⢇⢕⢕⢕⢜⢻⣿⣷⡕⢕⢕⢕⢕⢕⢕⢕⢕⢕⢕⢕⢕⢕⣱⢏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⢇⢕⢸⣿⣿⣿⣿⣿⣿⣿⢕⢕⢕⢕⢕⢕⢕⢸⣿⣿⣿⣿⣧⡕⢿⣿⣿⣧⡻⣿⣿⣿⡼⣿⣿⣿⣿⣿⣿⣿⣿⣿⣿⣧⢹⣿⣿⣷⢕⣱⣕⢕⢕⢸⡿⢟⣣⢕⢕⢕⢱⢕⢕⢕⢕⢕⢕⢕⢕⢕⢕⢕⢕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⢱⢕⢜⢕⢕⢹⣿⣿⣿⣿⣿⣿⢕⢕⢕⢕⢕⢕⢕⢕⣿⣿⣿⣿⣿⣷⡜⢿⣿⣿⣿⣯⡻⣿⣷⢻⣿⣿⣿⣿⣿⣿⣿⣿⣿⣿⡇⢻⣿⣿⣇⢜⢝⢝⣱⣵⢾⢟⣝⡕⢕⢕⠑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⣾⡇⢕⢕⢕⢕⢿⣿⣿⣿⣿⣿⡇⢕⢕⢕⢕⢕⢕⢱⣿⣿⣿⣿⣿⣿⣿⡜⢻⡿⣿⣿⣿⣎⡻⡎⢿⣿⣿⣿⣿⣿⣿⣿⣿⣿⣿⡕⢻⣿⣿⡇⢟⢏⢝⢕⢕⢸⣿⡟⢕⢕⢔⠀⢕⢕⢕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⣿⢕⢕⢕⢕⢕⢜⢻⣿⣎⢻⣿⢣⢕⢕⢕⢕⢕⢕⢜⣿⣿⣿⣿⣿⣿⣿⣿⣇⢕⢝⢿⣿⢿⢿⡇⢜⣯⢿⣿⣿⣿⣿⣿⣿⣿⣿⣇⢜⣿⣿⣿⡕⢜⢇⢕⢕⢸⢟⢕⢕⢕⢕⢐⠀⠑⢕⢕⢕⢕⢗⢵⣕⡕⢕⢕⢕⢕⢕⢕⢕⢕⢕⢕⢕⢕⢕⢕⢕⢕⢕⢱⣧⡕⢕⢕⢕⢕⢕⢕⢕⢕⢕⢕⢕⢕⢕⢕⢕⢕⢕⢝⢿⡷⣿⣿⣽⢳⣕⢕⢕⣕⣼⣿⣿⣿⢕⢕⠕⠀⠀⠀⠑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⣿⢕⢕⢕⢕⢕⢕⢕⢜⢿⣧⢕⢕⢕⢕⢕⢕⢕⢕⢕⣿⣿⣿⣿⣿⣿⣿⣿⢟⣣⢕⢱⣜⡺⣷⣧⡕⢕⢕⢝⢿⣿⣿⢹⣿⣿⣿⣿⡕⢹⣿⣿⣧⢕⢅⢅⢅⢅⢔⢕⢕⢕⢕⢕⠀⠀⠑⢕⢕⢕⢕⢕⢝⢟⣷⣵⡕⢕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⢿⢕⢕⢕⢕⢕⢕⢕⢕⢕⢝⢷⣕⢕⢕⢕⢕⢕⣕⢕⣿⣿⣿⣿⢿⢟⣝⣱⣼⣽⣵⣷⣿⣿⣿⣿⣇⢕⢕⢕⢕⢹⣿⢜⣿⣿⣿⣿⣿⡜⣿⣿⣿⡜⣕⢕⢕⢕⢕⢕⢕⢕⢕⢕⠀⠀⠀⠀⠑⢕⢕⢕⢕⢕⢕⢝⢻⣷⣵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⢜⢇⢕⢕⢕⢕⢕⢕⢕⢕⢕⢕⣕⣕⣧⡕⢕⣸⣿⣿⣽⣽⣷⣜⣕⣾⣿⣿⣿⣿⣿⣿⣿⣿⣿⣿⣗⢕⢕⣵⣵⢕⢹⢸⣿⣿⣿⣿⣿⣧⢹⣿⣿⣧⢹⣧⢱⢕⢕⢕⢕⢕⢕⢕⢕⠀⠀⠀⠀⠀⠁⢕⢕⢕⢕⢜⢣⢕⢝⢿⣧⡕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⢜⢿⣿⣿⡜⣿⣿⣿⣿⣿⣿⣿⣿⣿⣿⣿⣿⣿⣿⣿⣿⢿⠟⠁⠁⢕⢕⣿⣿⡇⢜⣸⣿⣿⣿⣿⣿⣿⢕⣿⣿⣿⡸⡟⣸⣇⢕⢕⢕⢕⢕⢕⢕⢕⠀⠀⠀⠀⠀⠀⠑⢕⢕⢕⢕⢕⢕⢕⢝⢻⢷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⢁⠙⠋⠙⠜⣿⣿⣿⣿⣿⣿⣿⢿⢏⢉⠙⠙⠙⠉⠁⢀⣄⣴⡾⢕⣼⣿⢏⡇⢕⣿⣿⣿⣿⡿⢹⣿⡇⢸⣿⣿⡇⢕⢹⣿⣷⡕⢕⢕⢕⢕⢕⢕⢕⢀⠀⠀⠀⠀⠀⠁⢕⢕⢕⢕⢜⢳⣕⢕⢕⢝⢳⣕⢕⢕⢕⢕⢕⢸⣿⣿⣿⣿⣿⣿⣿⣿⣿⣿⣿⣷⣕⢕⢕⢕⢕⢕⢕⢕⢕⢕⢕⢕⢕⢕⢕⢕⢕⢕⢕⢸⣿⣿⢕⢕⠀⠀⠀⠀⠀⣿⣿⣿⣿⣿⣿⣿⣿⣿⣿⣿⣿⣿⣿⣿⣿⣿⣿⣿⢇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⢦⣶⣾⣷⢹⣿⣿⣿⣿⣿⣿⣿⣿⣿⣿⣷⣶⣶⣴⣼⣿⣿⢇⢱⡿⢏⢱⢇⣸⣿⣿⣿⣯⡇⢸⣿⡇⢸⣿⣿⡇⢕⢜⢿⣿⣷⣕⡕⢕⢕⢕⢕⢕⢕⢀⠀⢀⢄⢄⢕⢕⢕⢕⢕⢕⢕⢹⢷⡕⢕⢕⢝⢳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⠅⢕⢕⢕⢜⣿⣿⣿⢸⣿⣿⣿⣿⣿⣿⣿⣿⣿⣿⣿⣿⣿⣿⡯⣯⢏⡕⢟⢕⢕⡿⢕⣿⣿⢿⢻⢯⢇⢸⣿⡇⢕⣿⣿⡇⢕⢕⢕⢟⣿⣿⣿⣧⡕⢕⢕⢕⢜⢕⢇⢕⢕⢕⢕⢕⢕⢕⢕⢕⢕⢕⢻⢿⣧⢕⢕⢕⢝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⢄⢕⢕⢕⢕⢿⣷⡿⣸⣿⣿⣿⣿⣿⣿⣿⣿⣿⣿⣿⣿⣟⣷⡗⢏⢕⣵⢞⢱⢟⢕⣸⣿⣿⣿⣸⡎⢕⢱⢿⡇⢕⢻⣿⡇⢕⢕⢕⢕⢜⢻⢿⣿⣿⣷⣕⢕⢕⢕⢱⢕⢕⢕⢕⢕⢕⢕⢕⢕⢕⢕⢕⢸⣿⣷⡕⢕⢕⢜⢇⢕⢸⠿⠿⠿⠿⠿⠿⠿⠿⠿⠿⠿⠿⠿⢿⢿⣿⣿⣿⣷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⢱⣿⢱⣿⣿⣿⣿⣿⣿⣿⣿⣿⣿⣿⣿⣿⣿⣵⣵⣵⡿⢏⢗⡕⢕⢱⣿⣿⣿⣿⡟⢕⢕⢜⢽⡇⢕⢸⢟⢕⢕⢕⢕⢕⢕⢕⢕⢻⣿⣿⣿⣧⢕⢕⢜⣷⣕⢇⢕⢕⢕⢕⢕⢕⢕⢕⢕⢕⢹⣿⣷⢕⢕⢕⢜⢇⢕⠀⠀⠀⠀⠀⠀⠀⠀⠀⠀⠀⠀⠀⠀⢸⣿⣿⣿⣿⣿⣿⣧⡕⢕⢕⢕⢕⢕⢕⢕⢕⢸⣿⣿⢕⢕⠀⠀⠀⠀⠀⣿⣿⣿⣿⣿⣿⣿⣿⣿⣿⣿⣿⣿⣿⣿⣿⣿⣿⣿⣿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⢹⣷⣝⡻⣿⣿⣿⣿⣿⣿⣿⣿⣿⣿⣿⣿⣿⣿⣏⣱⣵⣿⢇⢱⣿⡿⣿⣿⡿⢇⢕⢕⢕⢿⢕⢕⣸⢕⢕⢵⡕⢕⢕⢕⢕⢕⢸⣿⣿⣿⣿⢕⢕⢕⣿⣿⡕⢕⢕⢕⢕⢕⢕⢕⢕⢕⢕⢕⢻⣿⡇⢕⢕⢕⢜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⢝⣿⣿⣹⣿⣿⣿⣿⢿⢿⢻⣿⣿⣿⣿⣿⣿⣿⣿⣿⢏⢱⣿⡟⣱⣿⡟⢕⢕⢕⢕⢕⢸⢕⢕⢇⢕⡕⢵⣧⢕⢕⢕⢕⢕⢕⣿⣿⣿⣿⢕⢕⢸⣿⣿⡇⢕⢕⢕⢕⢕⢕⢕⢕⢕⢕⢕⢸⣿⡇⢕⢕⢕⢕⢱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⢕⢕⢕⢕⢕⢕⢜⢟⢿⣷⢄⢕⢷⢗⣳⣾⣿⣿⣿⣿⣿⣿⣿⣿⢏⣵⣿⢏⢱⡿⢏⢕⢕⢕⢕⢕⢕⢇⢕⢕⢕⢕⢕⢜⣿⣧⢕⢕⢕⢕⢕⢜⣿⣿⣿⡇⢕⢸⣿⣿⡇⢕⢕⢕⢕⢕⢕⢕⢕⢕⢕⢕⢸⣿⡇⢕⢕⢕⢕⢜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⢄⢕⢕⢕⢕⢕⢕⢕⡼⢗⢝⢳⢝⣿⣿⣿⣿⣿⣿⣿⣿⣿⣿⡿⢏⣾⢟⢕⢱⢏⢕⢕⢕⢕⢕⢕⢕⢕⠔⢕⢜⢕⢕⢕⢕⢻⡿⢇⢕⢕⢕⢕⢕⢹⣿⣿⣿⢕⢕⣿⣿⡇⢕⢕⢕⢕⢕⢕⢕⢕⢕⢕⢕⢸⣿⢕⢕⢕⢕⢕⢕⠕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⢕⢕⢕⢕⢕⢕⢕⢕⢕⢕⢕⢕⢕⢕⢜⢟⢿⣿⣿⣿⣿⡿⢟⢝⣵⢟⢕⢕⢕⢕⢕⢕⢕⢕⢕⢕⢕⢕⢕⠑⢕⠕⣱⣇⢕⢕⢕⢳⢕⢕⢕⢕⢕⢕⢕⣿⣿⣿⡕⢕⣿⣿⡇⢕⢕⢕⢕⢕⢕⢕⢕⢕⢕⢕⣸⢇⢕⢕⢕⢕⢕⢕⠀⠀⠀⠀⠀⠀⠀⠀⠀⠀⠀⠀⠀⠀⣿⣿⣿⣿⣿⣿⣿⣿⣿⣿⣿⣿⣿⣿⣿⣿⣿⣿⡇⢕⢕⢕⢕⢕⢕⢝⢝⢕⢕⢕⢕⢕⢕⢕⢕⢕⢕⢕⢕⢕⢕⢜⢟⢻⢟⢟⢿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⢕⢕⢕⢕⢕⢕⢕⢕⢕⢕⢕⢕⢕⢕⢕⢕⢕⢝⢟⢟⢝⢕⢕⢕⢕⢕⢕⢕⢱⣵⣾⣾⢕⢕⢕⢕⢕⢕⠕⢕⢑⠁⠹⢿⣧⢕⢕⢕⢕⢕⢕⢕⢕⢕⢕⢜⣿⣿⣧⢕⢹⣿⡇⢕⢕⢕⢕⢕⢕⢕⢕⢕⢕⢕⢕⢕⢕⢕⢕⢕⢕⢕⠀⠀⠀⠀⠀⠀⠀⠀⠀⠀⠀⠀⠀⠀⣿⣿⣿⣿⣿⣿⣿⣿⣿⣿⣿⣿⣿⣿⣿⣿⣿⣿⡇⢕⢕⢕⢕⢕⢕⢕⢕⢕⢕⢕⢕⢕⢕⢕⢕⢕⢕⢕⢕⢕⢕⢕⢕⢕⢕⢕⢕⢻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⢕⢕⢕⢕⢕⢕⢑⢕⢕⢕⢕⢕⢕⢕⢕⢕⢕⢕⢕⢕⢕⢕⢕⢑⢕⢕⣷⣿⣿⣿⣿⣿⡇⢕⢕⢕⢕⠕⢔⠑⠁⠀⠀⠁⠁⠑⠑⠑⠕⠁⢁⢕⢕⢕⢕⢕⢜⣿⣿⣧⢕⢹⣷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⣵⡞⢕⢕⢕⢕⢕⢕⢕⢕⢕⢕⢕⢕⢕⢕⢕⢕⢕⢕⢕⢕⢕⢕⢑⢅⢕⢕⠑⠁⢻⣿⣿⣿⣿⣿⣷⢕⢕⢕⢑⠑⠀⠀⠀⠀⠀⠀⠀⠀⠀⠀⠀⠀⠕⢕⢕⢕⢕⢕⢕⢜⣿⣿⣇⢕⣿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⢱⣼⡿⢕⢕⢕⢕⢕⢕⢕⢕⢕⢕⢕⢕⢕⢕⢕⢕⢕⢕⢕⠕⢑⢅⢕⢕⠕⠁⠀⠀⠀⣿⣿⣿⣿⣿⣿⣿⢕⠑⠀⠀⠀⠀⠀⠀⠀⠀⠀⠀⠀⢀⢄⢕⢄⠀⢅⢕⢕⢕⢕⢕⢕⢜⢿⣿⣧⡜⢿⡕⢕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⡱⣯⣿⢇⢕⢕⢕⢕⢕⢕⢕⢕⢕⢕⢕⢕⢕⢕⢕⢕⢕⢅⢔⡕⢱⢕⠑⠁⠀⠀⢀⣔⣵⣿⣿⣿⣿⣿⢿⠃⠀⠀⠀⠀⠀⠀⠀⠀⠀⠀⢀⢔⢕⢕⢕⢕⢕⢄⡕⢕⢕⢕⢕⢕⢕⢕⢕⢻⣿⣷⣕⢻⣇⢇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⢜⢵⣿⢏⢕⢕⢕⢕⢕⢕⢕⢕⢕⢕⢕⢕⢕⠁⠐⠑⠕⢱⣷⡟⢕⠑⠀⠀⢀⢠⣷⣿⣿⣿⣿⣿⡟⠟⠁⠀⠀⠀⠀⠀⠀⠀⠀⠀⠀⢀⢔⢕⢕⢕⢕⢕⢕⢕⢕⣵⣷⣷⣷⣷⣷⣷⣵⣕⡕⢜⢿⣿⣧⡜⢷⣕⢱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⡱⢎⡳⡟⡟⢕⢕⢕⢕⢕⢕⢕⢕⢕⢕⢕⢕⠔⠀⠀⠀⠀⣰⣿⡟⠑⠀⠀⠀⣸⣿⣿⣿⣿⣿⣫⣷⠗⠁⠀⠀⠀⠀⠀⠀⠀⠀⠀⠀⢀⢕⢕⢕⢕⢕⢕⢕⢕⢕⣾⣿⣿⣿⣿⣿⣿⣿⣿⣿⣿⣿⣷⣕⢝⢻⣿⣧⡜⢷⣕⡳⢧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⡱⢎⢕⢮⢞⢏⢕⢕⢕⢕⢕⢕⢕⢕⢕⢕⢕⢕⠁⠀⠀⠀⠀⢔⣿⡟⠁⠀⠀⠀⢀⣻⣿⣿⣿⣿⣿⡟⠑⠀⠀⠀⠀⠀⠀⠀⠀⠀⠀⠀⠀⢕⢕⢕⢕⢕⢕⢕⢕⢱⣿⣿⣿⣿⣿⣿⣿⣿⣿⣿⣿⣿⣿⣿⣿⣷⣕⢜⢻⣿⣷⣜⢻⣧⡜⢕⠕⠑⠑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⢜⢕⢕⣱⢏⢕⢕⢕⢕⢕⢕⢕⢕⢕⢕⢕⢕⠑⠀⠀⠀⠀⠀⠀⢸⡟⠀⠀⠀⠀⠀⢸⣿⣿⣿⣿⡿⠋⠀⠀⠀⠀⠀⠀⠀⠀⠀⠀⠀⠀⠀⢕⢕⢕⢕⢕⢕⢕⣕⣷⣿⣿⣿⣿⣿⣿⣿⣿⣿⣿⣿⣿⣿⣿⣿⣿⣿⣿⣷⣕⢘⢝⣿⣿⣮⠟⠁⠀⠀⠀⠁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⣮⢟⢕⢕⢕⢕⢕⢕⢕⢕⢕⢕⢕⢕⠕⠁⠀⠀⠀⠀⠀⠀⠀⡸⠀⠀⠀⠀⠀⢄⢸⣿⣿⣿⠏⠀⠀⠀⠀⠀⠀⠀⠀⠀⠀⠀⠀⠀⠀⢔⢕⢕⢕⢕⢱⣷⣿⣿⣿⣿⣿⣿⣿⣿⣿⣿⣿⣿⣿⣿⣿⣿⣿⣿⣿⣿⣿⣿⣿⣷⡕⢕⠙⠁⠀⠀⠀⠀⠀⠀⠀⠕⢕⢕⠀⠀⠀⢕⢕⢕⢕⢕⢕⢕⢕⢕⢕⢕⢕⠀⢀⢀⢀⢄⢕⢸⡇⢕⢄⠀⠀⠀⠀⠀⣿⣿⡇⢕⢕⢕⢕⠑⢕⢄⠀⠀⠀⢕⢕⢕⢕⢕⢕⢕⢕⢕⢕⢕⢕⢕⢕⢕⢕⢕⢕⢜⠀</a:t>
            </a:r>
            <a:br/>
            <a:r>
              <a:t>⣀⣄⣄⣄⣄⣠⣄⣤⣤⣤⣄⣠⣔⣴⣴⣴⣦⣴⣖⣦⣶⣶⣕⢀⠀⠀⠀⠀⠀⠀⠀⢰⣷⣷⣷⣷⣷⣦⣵⢕⢕⢕⡕⢕⠀⠀⠀⠀⢕⢕⢕⢕⢕⠀⠀⠀⠀⢕⢕⢕⢱⣾⣿⣇⢕⢕⣵⣷⡕⢕⢕⢕⢕⢕⢕⢕⢕⢕⢕⢕⢔⢕⡱⢝⢕⢕⢕⢕⢕⢕⢕⢕⢕⢕⢕⢕⢕⠕⠀⠀⠀⠀⠀⠀⠀⠀⠀⠃⠀⠀⠀⠀⠀⢕⢹⣿⠟⠁⠀⠀⠀⠀⠀⠀⠀⠀⠀⠀⠀⠀⠀⠀⠀⢕⢕⢕⣵⣾⣿⣿⣿⣿⣿⣿⣿⣿⣿⣿⣿⣿⣿⣿⣿⣿⣿⣿⣿⣿⣿⣿⣿⣿⣿⣿⡟⠑⠀⠀⠀⠀⠀⠀⠀⠀⠀⠀⠀⠀⠀⠀⠀⠕⢕⢕⢕⢕⢕⢕⢕⢕⢕⢕⢕⢕⣷⣿⣿⢿⢿⢿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⢜⢕⢕⢕⠕⢑⢅⢼⢕⢕⢕⢕⢕⢕⢕⢕⢕⠑⠀⠀⠀⠀⠀⠀⠀⠀⠀⠀⠀⠀⠀⠀⠀⠀⢕⢜⠑⠀⠀⠀⠀⠀⠀⠀⠀⠀⠀⠀⠀⠀⠀⠀⠀⢕⢕⣕⣾⣿⣿⣿⣿⣿⣿⣿⣿⣿⣿⣿⣿⣿⣿⣿⣿⣿⣿⣿⣿⣿⣿⣿⣿⣿⣿⡿⠏⠀⠀⠀⠀⠀⠀⠀⠀⠀⠀⠀⠀⠀⠀⠀⠀⠀⠄⣵⣵⣵⣵⣵⣵⣵⣵⣵⣵⣵⣵⡿⢏⢵⣿⣿⣿⣷⣦⣄⡀⢀⠁⢱⣾⣿⣿⣿⣷⣷⣵⣵⡄⢀⢀⢀⢀⢀⣕⣕⣕⣕⣕⡕⢱⢕⢕⢕⢕⢕⢕⢕⢕⢕⢕⢕⢕⠀</a:t>
            </a:r>
            <a:br/>
            <a:r>
              <a:t>⣿⣿⣿⣿⣿⣿⣿⣿⣿⣿⣿⢧⢵⢕⢳⢧⣵⣵⣽⣽⣹⣝⣟⣟⡟⢟⢻⢿⢿⢿⢿⣿⣿⣿⣿⣿⣿⣿⣿⣿⣿⣿⣿⣷⣧⢵⢵⢷⢷⢿⢿⢿⢷⢷⡗⢗⡗⡗⡟⣟⣜⢿⢟⣱⣮⡸⣿⡿⢇⡧⣯⣕⣵⣗⣵⢧⢇⢕⢕⢕⣕⣥⣕⡕⢱⢇⢕⢕⢕⢕⢕⢕⢕⢕⢕⢔⠀⠀⠀⠀⠀⠀⠀⠀⠀⠀⠀⠀⠀⠀⠀⠀⢔⠑⠀⠀⠀⠀⠀⠀⠀⠀⠀⠀⠀⠀⠀⠀⠀⠀⠀⠀⢕⢕⣿⣿⣿⣿⣿⣿⣿⣿⣿⣿⣿⣿⣿⣿⣿⣿⣿⣿⣿⣿⣿⣿⣿⣿⣿⣿⣿⡟⠁⠀⠀⠀⠀⠀⠀⠀⠀⠀⠀⠀⠀⢀⠀⠀⠀⠁⠁⠀⠉⠉⠙⠙⠝⢟⣿⣿⣿⣿⣿⡟⢕⢕⢕⢕⢝⢟⢿⣿⣿⣿⣷⣮⣝⢿⣿⣿⣿⣿⣿⣿⣿⣿⣿⣿⣿⣿⣿⣿⣿⣿⣿⣿⣿⣿⣿⣿⣿⣷⣷⣷⣷⣷⣷⣷⣷⣷⠀</a:t>
            </a:r>
            <a:br/>
            <a:r>
              <a:t>⣿⣿⣿⣿⣿⣿⣿⣿⡿⢕⢝⢕⢕⢕⢕⢕⢝⢿⣿⣿⣿⣿⣿⣿⣿⣿⣿⣿⣿⣷⣷⣷⣷⣵⣼⢝⣽⣕⣕⣗⣕⡗⢗⢳⢷⢾⢿⢿⣿⣿⣿⣿⣿⣿⣿⣿⣿⣿⣿⣿⣿⣿⣿⣿⣿⣿⣾⣷⣿⣿⣿⣿⣿⡿⢋⢕⢕⣕⣵⣾⣿⣿⡿⢕⢕⢕⢕⢕⢕⢕⢕⢕⢕⢕⢕⣷⣦⠀⠀⠀⠀⠀⠀⠀⠀⠀⠀⠀⠀⠀⠀⠀⠁⠀⠀⠀⠀⠀⠀⠀⠀⠀⠀⠀⠀⠀⠀⠀⠀⠀⠀⠀⢕⢕⣿⣿⣿⣿⣿⣿⣿⣿⣿⣿⣿⢿⢏⢝⢟⢿⣿⣿⣿⣿⣿⣿⣿⣿⣿⣿⠏⠀⠀⠀⠀⠀⠀⠀⠀⠀⠀⠀⠀⠀⠀⠀⠀⠀⠀⠀⢀⢴⣶⣶⣶⣶⣷⡷⢿⢿⢟⢛⢛⢕⢕⢕⢕⢕⢕⢕⢕⢕⢝⢿⣿⣿⣿⣷⣮⡻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⢏⣱⣵⣾⣿⣿⣿⣿⣿⡿⢕⢕⢕⢕⢕⢕⢕⢕⢕⡕⢕⢕⢸⣿⣿⣇⠀⠀⠀⠀⠀⠐⢔⢔⢄⢔⠁⠀⠀⠀⠀⠀⠀⠀⠀⠀⠀⠀⠀⠀⠀⠀⠀⠀⠀⠀⠀⠀⠀⠀⢕⢸⣿⣿⣿⣿⣿⣿⣿⣿⣿⢏⢕⢕⢕⢕⢕⢕⢝⢻⣿⣿⣿⣿⣿⣿⡿⠃⠀⠀⠀⠀⠀⠀⠀⠀⠀⠀⠀⠀⠀⠀⠀⠀⠀⠀⠀⠀⠀⠁⢻⢿⢟⢝⢕⢕⢕⢕⢕⢕⢕⢕⢅⠕⢕⢕⢕⢕⢕⢕⢕⢕⢜⢻⣿⣿⣿⣿⣷⣝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⢗⢕⣵⣵⣵⣵⣽⣽⣝⣝⣟⣟⢟⢟⢿⢿⢿⢿⢿⢕⢕⢕⢜⢕⢕⢕⡕⢕⢕⢕⢕⢕⢾⡿⠿⠟⠀⠀⠀⠀⢄⣱⣧⣵⣷⡜⠄⠀⠀⠀⠀⠀⠀⠀⠀⠀⠀⠀⠀⠀⠀⠀⠀⠀⠀⠀⠀⠀⠀⠀⢕⢸⣿⣿⣿⣿⣿⣿⣿⣿⢇⢕⢕⢕⢕⢕⢕⢕⢕⢕⢜⢻⣿⣿⣿⡿⠑⠀⠀⠀⠀⠀⠀⠀⠀⠀⠀⠀⠀⠀⠀⠀⠀⠀⠀⠀⠀⠀⠀⠀⠀⠁⢕⢕⢕⢕⢕⢕⢕⢕⢕⠕⠑⠁⠀⠑⢕⢕⢕⢕⢕⢕⢕⢕⢜⢻⣿⣿⣿⣿⣷⡝⣿⣿⣿⣿⣿⣿⣿⣿⣿⣿⣿⣿⣿⣿⣿⣿⣿⣿⣿⣿⡿⢣⢇⢝⢝⢿⠀</a:t>
            </a:r>
            <a:br/>
            <a:r>
              <a:t>⣿⣿⣿⣿⣿⣿⣧⣕⡕⢕⢕⢕⢕⢕⢕⠕⠀⢁⢕⣵⣷⣷⣱⣔⣴⣔⣔⣄⡅⣌⢉⢉⢙⢛⢻⢕⡿⠿⠿⢿⢿⣿⣿⣿⣿⣿⣿⣿⣿⣿⣿⣿⣿⣿⣿⢟⢕⢕⢕⢕⢕⢕⢕⢕⢝⢿⣿⣿⣿⣿⣿⣿⣿⣿⣿⣿⣿⣿⣷⢗⢕⢕⢕⢕⢕⢕⢕⢱⢕⢕⢕⢕⢕⢕⠁⠀⠀⠀⠀⠀⠀⠀⢱⡿⢿⡿⢕⡷⠀⠀⠀⠀⠀⠀⠀⠀⠀⠀⠀⠀⠀⠀⠀⠀⠀⠀⠀⠀⠀⠀⠀⠀⢕⢜⣿⣿⣿⣿⣿⣿⣿⢏⢕⢕⢕⢕⢕⢕⢕⢕⢕⢕⢕⢕⢜⢻⢟⠁⠀⠀⠀⠀⠀⠀⢀⢀⢀⢀⢀⢀⠀⠀⠀⠀⠀⠀⠀⠀⠀⠀⠀⠀⠀⠀⠀⠕⢕⠕⠕⠑⠑⠁⠀⠀⠀⠀⠀⠀⠀⠁⠑⢕⢕⢕⢕⢕⢕⢕⠜⠻⣿⣿⣿⡇⢝⢝⢟⢻⣿⣿⣿⣿⣿⣿⣿⣿⣿⣿⣿⣿⣿⣿⣿⡿⡕⢕⢕⢕⢕⢕⠀</a:t>
            </a:r>
            <a:br/>
            <a:r>
              <a:t>⣿⣿⣿⣿⣿⣿⣿⣿⣇⢕⢕⢕⢕⢕⢕⢕⢕⢕⢸⣿⣿⣿⣿⣿⣿⣿⣿⣿⣿⣿⣿⣿⣷⣧⢸⢕⡇⢰⣰⣔⣔⣄⡄⣅⢉⢉⢙⢙⠛⠛⠟⠿⠿⢿⢎⢕⢕⢕⢕⢕⢕⢕⢕⢕⢕⢕⢝⣿⣿⣿⣿⣿⣿⣿⣿⣿⣿⣿⢏⢕⢕⢕⢕⢕⢕⢕⡕⢕⢕⡕⢕⢕⢕⠁⠀⠀⠀⠀⠀⠀⠀⠀⢸⡇⢜⠑⠀⠀⠀⠀⠀⠀⠀⠀⠀⠀⠀⠀⠀⠀⠀⠀⠀⠀⠀⠀⠀⠀⠀⠀⠀⠀⢕⢕⢿⠿⠿⠟⠟⠛⠙⠑⠑⠑⠑⠑⠑⠕⠕⠕⢕⢕⢕⢕⢕⠁⠀⠀⠀⠀⠀⠀⠀⠀⠁⠑⠑⠑⠑⠑⠑⠕⠕⠕⠔⢔⢄⢄⢀⠀⠀⠀⠀⠀⠀⠀⠀⠀⠀⠀⠀⠀⠀⠀⠀⠀⠀⠀⠀⢄⣴⣷⣷⣵⡕⢕⢕⢕⠀⠀⠈⠙⢻⡇⣽⣽⣽⣿⣿⣿⣿⣿⣿⣿⣿⣿⣿⣿⣿⣿⣿⣿⢟⠁⢕⢕⢕⢇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⠜⢿⣿⣿⣿⣿⣿⣿⣿⡿⢕⢕⢱⢕⢅⢕⢕⢕⢕⢕⢕⢕⢕⢕⢕⢕⢀⠀⠀⠀⠀⠀⠀⠀⠀⠀⠑⠀⠀⠀⠀⠀⠀⠀⠀⠀⠀⠀⠀⠀⠀⠀⠀⠀⠀⠀⠀⠀⠀⠀⠀⠀⠀⠀⠀⠀⠀⠀⠀⠀⠀⠀⠀⠀⠀⠀⠀⠀⠀⠀⠀⠀⠀⠀⠀⠁⢕⠁⠀⠀⠀⠀⠀⠀⠀⠀⠀⠀⠀⠀⠀⠀⠀⠀⠀⠀⠀⠀⠀⠀⠁⠁⠑⢔⢀⠀⠀⠀⠀⠀⠀⠀⠀⠀⠀⠀⠀⠀⠀⣄⣤⣷⣿⣿⣿⣿⣿⣿⣷⣕⠀⠀⢄⢀⠀⠀⠁⢻⣿⣿⣿⣿⣿⣿⣿⣿⣿⣿⣿⣿⣿⣿⣿⡿⠏⠀⢔⢕⢕⢕⠕⢕⢕⠀</a:t>
            </a:r>
            <a:br/>
            <a:r>
              <a:t>⣿⣿⣿⣿⣿⣿⣿⣿⣿⣿⣷⣕⢕⢕⢕⢱⣱⣿⣿⣿⣿⣿⣿⣿⣿⣿⣿⣿⣿⣿⣿⣿⣿⣿⢸⢕⡇⣿⣿⣿⣿⣿⣿⣿⣿⣿⣿⣿⣿⣿⣿⣿⡏⢕⢕⢔⢔⢕⢕⢅⢕⢕⢕⢕⢕⠐⠔⢔⢔⢄⢄⡅⢈⢉⢉⢙⢕⢕⢕⢑⢕⢕⢕⢕⢕⢕⢕⢕⢕⢕⢕⢕⢕⠁⠀⠀⠀⠀⠀⠀⠀⠀⠀⠀⠀⠀⠀⠀⠀⠀⠀⠀⠀⠀⠀⠀⠀⠀⠀⠀⠀⠀⠀⠀⠀⠀⠀⠀⠀⠀⠀⠀⠀⠀⠀⠀⠀⠀⠀⠀⠀⠀⠀⠀⠀⠀⠀⠀⠀⠀⠀⠀⢄⠁⠀⠀⠀⠀⠀⠀⠀⠀⠐⠐⠔⠔⠔⢔⢔⢄⢄⢄⢄⢄⢄⢀⠀⠀⠀⠀⠀⠀⠀⠀⠀⠀⠀⠀⠀⠀⢀⣀⣠⣴⣶⣿⣿⣿⣿⣿⣿⣿⣿⣿⣿⣿⣿⠀⠀⢕⢕⢀⠀⠀⠀⢹⣿⣿⣿⣿⣿⣿⣿⣿⣿⣿⣿⣿⣿⢟⠁⠀⠀⠑⠱⠕⠁⠀⠀⠀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⣸⣿⣞⣿⣿⡷⢕⢕⢕⠑⢕⢕⢕⢕⢕⢕⢕⢕⢕⢕⠑⢇⢕⢕⢕⠀⠀⠀⠀⠀⠀⠀⠀⠀⠀⠀⠀⠀⠀⠀⠀⠀⠀⠀⠀⠀⠀⠀⠀⠀⠀⠀⠀⠀⠀⠀⠀⠀⠀⠀⠀⠀⠀⠀⠀⠀⠀⠀⠀⠀⠀⠀⠀⠀⠀⠀⠀⠀⠀⠀⠀⠀⠀⢄⢕⠀⠀⠀⠀⠀⠀⠀⠀⠄⠀⠀⠀⠀⠀⢕⠀⠀⠀⠀⠀⠀⠁⠁⠁⠀⠀⠀⠀⠀⠀⠀⠀⠀⠀⠀⠀⠀⢻⣿⣿⣿⣿⣿⣿⣿⣿⣿⣿⣿⣿⣿⣿⣿⡏⠀⢔⢕⢕⢕⢄⠀⠀⠘⣿⣿⣿⣿⢿⢿⢿⢿⣿⣿⣿⡿⠋⠀⢀⢀⠀⠀⠀⠀⠀⠀⠀⢄⠀</a:t>
            </a:r>
            <a:br/>
            <a:r>
              <a:t>⣿⣿⣿⣿⣿⣿⣿⣿⣿⣿⣿⣿⣿⣿⣿⣿⣿⣿⣿⣿⣿⣿⣿⣿⣿⣿⣿⣿⣿⣿⣿⣿⣿⣿⢸⢕⡇⣿⣿⣿⣿⣿⣿⣿⣿⣿⣿⣿⣿⣿⣿⣿⣿⣿⣿⡕⢕⢕⢕⢕⢕⢕⢕⢕⢕⢕⢕⢕⣽⣿⣿⣿⡟⢕⢕⠑⢅⢕⢕⢕⢕⢕⢕⢕⢕⢕⢕⣱⡕⢸⢕⢕⢕⠀⠀⠀⠀⠀⠀⠀⠀⠀⠀⠀⠀⠀⠀⠀⠀⠀⠀⠀⠀⠀⠀⠀⠀⠀⠀⠀⠀⠀⠀⢀⠀⠀⠀⠀⠀⠀⠀⠀⠀⠀⠀⠀⠀⠀⠀⠀⠀⠀⠀⠀⠀⠀⠀⠀⠀⠀⢕⢕⢕⢄⠀⠀⠀⠀⠀⠀⠀⠀⠀⠀⠀⠀⢀⠀⠀⠀⠀⠔⠔⠔⠄⠀⠀⠀⠀⠀⠀⠀⠀⠀⠀⠀⠀⠀⠀⠀⠘⣿⣿⣿⣿⣿⣿⣿⣿⣿⡿⢿⢿⠿⠿⠟⠇⠀⢕⢕⢕⢕⢕⢄⠀⠀⢸⣿⣿⡇⢕⢕⢕⢸⣿⣿⠟⠁⠀⠀⢕⢕⠀⠀⠀⠀⠀⠀⢄⣱⠀</a:t>
            </a:r>
            <a:br/>
            <a:r>
              <a:t>⣿⣿⣿⣿⣿⣿⣿⣿⣿⣿⣿⣿⣿⣿⣿⣿⣿⣿⣿⣿⣿⣿⣿⣿⣿⣿⣿⣿⣿⣿⣿⣿⣿⣿⢸⢕⡇⣿⣿⣿⣿⣿⣿⣿⣿⣿⣿⣿⣿⣿⣿⣿⣿⣿⣿⣿⣇⡕⢕⢕⢕⢕⢕⢕⢕⢕⢕⣸⣿⣿⣿⢏⢕⢕⢁⢕⢕⢕⢕⢕⢕⢕⢕⢕⢕⢕⣼⣿⡇⢸⢕⢕⢕⠀⠀⠀⠀⠀⠀⠀⠀⠀⠀⠀⠀⠀⠀⠀⠀⠀⠀⠀⠀⠀⠀⠀⠀⠀⠀⠀⠔⢀⠀⠁⢕⢀⠀⠀⠀⠀⠀⠀⠀⠀⠀⠄⠀⠀⠀⠀⠀⠀⠀⠀⠀⠀⠀⠀⠀⢀⢕⢕⢕⢕⢔⠄⠀⠀⠀⠀⠀⠀⠀⠀⠀⠀⢕⠀⠀⠀⠀⠀⠀⠀⠀⠀⠀⠀⠀⠀⠀⠀⠀⠀⠀⠀⠀⠀⠀⠀⠀⠈⢝⢝⢝⢝⢕⢸⣿⠗⠓⠂⠀⠀⠀⠀⠀⠀⢕⢕⢕⢕⢕⢕⠀⠀⠈⠙⠙⠃⢕⢕⢕⢸⡿⠑⠀⠀⠀⠀⠀⠀⠀⠀⠀⠀⢀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⢕⢕⢱⣵⣾⣿⣿⣿⡗⢕⢕⢕⢕⢕⢕⢕⢕⢕⢕⢕⢕⢕⢕⣵⣿⣿⣿⡇⢸⢕⢕⢕⠀⠀⠀⠀⠀⠀⠀⠀⠀⠀⠀⠀⠀⠀⠀⠀⠀⠀⠀⠀⠀⠀⠀⠀⠀⠀⠀⢀⢅⠕⢀⠀⠑⢔⠀⠀⠀⠀⠀⠀⠀⠀⠀⠀⠀⠀⠀⠀⠀⠀⠀⠀⠀⠀⠀⠀⠑⢕⢕⢕⠕⢅⢕⢰⡀⠀⠀⠀⠀⠀⠀⠀⠀⠁⠀⠀⠀⠀⠀⠀⠀⠀⠀⠀⠀⠀⠀⠀⠀⠀⠀⠀⠀⠀⠀⠀⠀⠀⠀⠁⢕⢕⢕⢕⢸⣿⠀⠀⠀⠀⠀⠀⠀⠀⠀⠕⢕⢕⢕⢕⢕⠀⠀⠀⠀⠀⠀⢕⢕⢕⠜⠀⠀⢕⢕⢔⠀⠀⠀⠀⠀⠀⢔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⣷⣷⣧⣷⣽⣿⣿⣿⡿⢕⢕⢕⢕⢕⢕⢕⢕⢕⢕⢕⢕⢕⣱⣿⣿⣿⣿⣿⡇⢸⢕⢕⠑⠁⠀⠀⠀⠀⠀⠀⠀⠀⠀⠀⠀⠀⠀⠀⠀⠀⠀⠀⠀⠀⠀⢀⢄⠔⠐⠁⠀⠀⠀⠑⢔⠀⠑⢔⠀⠀⠀⠀⠀⠀⠀⠀⠀⠀⠀⠀⠀⠀⠀⠀⠀⠄⠀⠀⠀⠄⠑⠑⢅⢕⢕⢕⢕⢜⢕⢄⢀⠀⠀⠀⠀⠀⠀⠀⠀⠀⠀⠀⠀⠀⠀⠀⠀⠀⠀⠀⠀⠀⠀⠀⠀⠀⠀⠀⠀⠀⠀⠀⠀⢕⢕⢕⢕⢸⣿⠀⠀⠀⠀⠀⠀⠀⠀⠀⠀⠀⠀⠁⠁⠀⠀⠀⠀⠀⠀⠀⢕⠕⠀⠀⠀⠀⠀⠁⠁⠀⠀⠀⠀⢄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⣿⣿⣿⣿⣿⣿⡿⢕⢕⢅⢕⢕⢕⢕⢕⢕⢕⢕⢕⣵⣾⣿⣿⣿⣿⣿⣿⡇⢸⢕⠁⠀⠀⠀⠀⠀⠀⠀⠀⠀⠀⠀⠀⠀⠀⠀⠀⠀⠀⠀⠀⢀⢄⠐⠁⠀⠀⢀⢄⠐⠁⠑⠄⠀⠔⠀⠑⠀⠀⠀⠀⠀⠀⠀⠀⠀⠀⠀⠀⠀⠀⠀⠀⠀⠀⠀⠀⠀⠀⢔⢕⢅⢕⢑⢕⠕⠕⠕⠕⠕⠕⠄⠀⠀⠀⠀⠀⠀⠀⠀⠀⠀⠀⠀⠀⠀⠀⠀⠀⠀⠀⠀⠀⠀⠀⠀⠀⠀⠀⠀⠀⠀⠀⢺⣿⣿⣿⣿⠀⠀⠀⠀⠀⠀⠀⠀⠀⠀⠀⠀⠀⠀⠀⠀⠀⠀⠀⠀⠀⠁⠀⠀⢔⢔⠀⠀⠀⠀⠀⠀⢄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⠛⠛⠛⠛⠛⠛⠑⠑⠑⠑⠑⠑⠑⠑⠑⠑⠑⠑⠛⠛⠛⠛⠛⠛⠛⠛⠛⠃⠘⠑⠀⠀⠀⠀⠀⠀⠀⠀⠀⠀⠀⠀⠀⠀⠀⠀⠀⠀⠀⠁⠁⠁⠀⠀⠀⠀⠀⠀⠀⠀⠀⠀⠀⠀⠀⠀⠀⠀⠀⠀⠀⠀⠀⠀⠀⠀⠀⠀⠀⠀⠀⠀⠀⠀⠀⠀⠀⠀⠀⠁⠁⠁⠀⠀⠀⠀⠀⠀⠀⠀⠀⠀⠀⠀⠀⠀⠀⠀⠀⠀⠀⠀⠀⠀⠀⠀⠀⠀⠀⠀⠀⠀⠀⠀⠀⠀⠀⠀⠀⠀⠀⠀⠀⠘⠛⠛⠛⠛⠀⠀⠀⠀⠀⠀⠀⠀⠀⠀⠀⠀⠐⠑⠑⠐⠀⠀⠀⠀⠀⠀⠀⠀⠑⠑⠀⠀⠀⠀⠀⠐⠛⠑⠑⠑⠑⠑⠑⠑⠑⠀</a:t>
            </a:r>
            <a:br/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⣷⢕⢜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⡇⣷⡜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⡇⣿⣧⣿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⡟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⡕⢻⣿⣿⣿⣿⣿⢕⢕⢸⣿⣿⣿⢕⢕⢕⢕⢕⢕⢕⣿⣿⣿⣧⣿⣿⢸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⣷⡕⢜⢻⡿⣿⣿⢕⢕⢸⣿⣿⣿⢕⢕⢕⢕⢕⢕⢕⣿⣿⢿⢸⣿⣿⡞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⢟⣿⣿⣿⣿⣿⣿⣿⣕⢱⡇⢜⢻⢕⢕⢸⣿⣿⣿⢕⢕⢕⢕⢅⢕⢕⢕⢕⢕⢕⢕⢝⢕⢹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⡿⣫⢇⣿⣿⣿⣿⣿⣿⣿⣿⣷⡕⣵⢜⣷⣕⡜⢿⢟⢏⢕⢕⢕⢕⢕⢕⢕⢕⢕⢕⢕⢕⠕⢕⢕⢕⢱⣵⣵⣕⡗⢫⢽⣽⣟⣟⢿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⣱⡏⢸⣿⣿⣿⣿⣿⣿⣿⣿⣿⣏⢾⣷⢹⣿⣿⣿⡗⢕⢕⢕⢕⢕⢕⢕⢕⢄⢄⠑⢕⢕⢕⢕⢔⢕⢕⢘⢻⣿⣿⣷⣷⣵⣝⡻⢿⣷⣷⣼⣝⡻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⢱⡿⢕⢕⢕⢕⢜⢝⢝⢟⢿⣿⣿⢿⣸⣿⡇⢱⢝⢏⢕⢕⢕⢕⢕⢕⢕⢕⢕⠁⢕⢕⢅⠅⢅⢅⠁⠁⢕⢕⢁⢻⢿⣿⣿⣿⣿⣿⣷⣜⢻⢿⣿⣿⣷⣮⡻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⣿⡏⢕⢕⢕⢕⢕⢕⢕⢕⢕⣸⢕⢕⣿⣿⣿⢜⢕⢕⢕⢕⢕⢕⢕⢕⢕⠕⢁⢀⢕⢕⢕⢕⢕⢕⢔⢔⢕⢕⢕⢕⢕⢁⢹⣿⣿⣿⣿⣿⣷⣕⢜⢟⢝⢻⣿⣕⢝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⣼⡿⢕⢕⡕⢕⢕⢕⢕⢕⣱⣷⢇⢕⢕⣿⣿⣿⡇⢕⢕⢕⠕⠑⢕⢕⠑⠀⠕⢕⢕⢕⢕⢕⢕⢕⢕⢅⢅⢕⢕⢕⢕⢕⢕⢸⣿⣿⣿⣿⣿⣿⣿⣷⣕⢕⢕⢜⢏⢣⢕⢝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⡿⢕⢕⢕⢕⢕⢕⢕⢕⢕⢱⣿⢇⢕⢕⣿⣷⡕⢕⣱⣾⢏⢕⢕⢕⢕⣿⣿⣿⣿⢕⢕⠕⢀⠕⢑⢄⢀⢅⢕⢕⢕⢕⢑⢕⢕⢕⢕⠕⠕⠀⠁⢐⢕⢕⠀⠕⢹⣿⣿⣿⣿⣿⣿⣿⣯⣷⡕⢕⢕⢕⢕⢸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⣼⣿⢕⢕⢕⣿⡿⣣⣾⣟⣿⣷⣧⣕⣵⡕⣿⣿⣿⣿⣇⢔⠀⠁⢅⢔⢕⢕⢕⢕⢕⢕⢕⠕⠕⠕⠕⠁⠀⠀⢀⢔⢕⢕⢕⢕⢀⠀⢜⣿⣿⣿⣿⣿⣿⣿⣷⡟⡕⢕⢕⢕⢕⡇⢣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⢕⣿⡿⢕⢕⢕⢟⣼⣿⣿⣿⣿⣿⣿⣿⣿⡇⣿⣿⣿⣿⢟⢕⢄⠑⠑⠁⢁⢕⢕⢕⢕⢁⠁⢁⢀⢄⢀⢄⢔⠕⢑⢑⢡⢱⢇⢑⢕⢀⣵⣞⢻⣿⣿⣿⣿⣿⣿⣿⣜⢕⢕⢕⢕⢕⢕⣿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⣿⡇⢕⢕⢕⢾⣿⣿⣿⣿⣿⣿⣿⣿⣿⣷⢸⣿⣿⣷⢱⢕⢕⠀⠀⢑⢕⢕⢑⠕⢕⢔⢔⠕⠕⠕⢑⣅⢰⢇⢝⢕⢕⢕⢕⠑⠀⢜⣿⣿⣧⢻⣿⣿⣿⣿⣿⣿⣿⡕⢕⢕⢕⢕⢕⡿⢇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⣿⣷⢕⢕⢕⢜⣿⣿⣿⣿⣿⣿⣿⣿⣿⣿⢸⣿⢿⣿⢕⢕⢕⢔⢄⠁⢕⢕⢕⢕⢕⢳⡕⢖⣕⢎⢕⢕⢕⢕⢕⢕⠕⠕⠱⠀⢀⢕⣿⣿⣿⣧⢻⣿⣿⣿⣿⣿⣿⣷⢕⢕⢕⢕⢕⣝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⣿⣿⢇⢕⢕⢕⣹⣿⣿⣿⣿⣿⣿⣿⣿⣿⢕⣿⣟⣿⢕⢕⠑⠑⢕⢄⠀⠑⠕⠕⢅⢅⢑⢜⢿⣧⢕⢕⢕⢘⢕⢔⢕⢕⢔⢕⢅⢸⣿⣿⣿⣿⣷⡝⣿⣿⣿⡿⣿⡇⢕⢕⣵⣷⢟⢿⢿⢇⣵⣷⣧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⢝⢸⣷⢕⢕⢕⣼⣿⣿⣿⣿⣿⣿⣿⣿⡏⢕⢸⣿⡜⠑⠀⠀⠀⠕⢕⢀⢀⠀⠀⠀⠀⠀⠀⠁⢐⢜⢑⢔⢕⢕⢕⠕⠕⠑⠑⢕⢜⣿⣿⣿⣿⣿⣧⢜⣿⣿⣿⢕⢕⢕⣱⣵⣿⡷⢕⣵⣿⡿⢟⢕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⢸⣿⣧⢕⢕⣿⣿⣿⣿⣿⣿⣿⣿⣿⡇⢕⢕⠏⠁⠀⠀⠀⠀⢀⢕⢕⢕⢕⣱⣵⣴⣴⣄⢀⠁⠁⠔⠕⠕⠑⠀⢀⡄⢄⢴⣷⢽⡜⣿⣿⣿⣿⣿⡇⢜⣿⣿⡕⢕⢞⢝⢝⢕⢕⢜⢏⢕⣵⣾⡿⣿⣷⣧⢱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⢎⢻⣿⣇⢕⣿⣿⣿⣿⣿⣿⣿⣿⣿⡇⢕⢕⢐⠀⠀⠀⠀⠀⠀⢕⢕⢕⢕⢹⣿⣿⣿⣿⡏⣷⣦⣄⡀⢄⢔⢕⢸⣿⣇⢜⣿⣿⣷⢹⣿⣿⣿⣿⣿⢕⢜⡏⢕⢕⢕⢕⣕⢕⢕⢕⣵⣾⣿⢟⣵⣿⣿⣿⢣⢹⡇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⢝⢿⢕⣿⣿⣿⣿⣿⣿⣿⡇⡿⡇⢕⢕⢕⢐⠔⠄⠀⠀⢀⢕⢕⢜⣇⢜⣿⣿⣿⣿⣇⢻⣿⣿⣷⡕⣕⣕⣼⣿⣿⡕⢻⣿⣿⣧⢻⣿⣿⣿⡿⠕⠕⠕⠕⢕⢕⢜⢕⢕⢱⣾⣿⢟⣵⣿⣿⢟⢽⢕⣱⢸⣿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⢅⠁⢕⢕⢕⢕⢕⢕⢕⢕⢕⢕⢕⢕⢕⢕⢕⢕⢕⢕⢕⢕⢕⢕⢕⢕⢕⢕⢕⢕⢕⢕⢕⢕⢕⢕⢕⢕⢕⢕⢕⢕⢕⢕⢕⢕⢕⢕⢕⢕⢕⢕⢕⢕⢕⢕⢕⢕⢸⢕⢕⣿⣿⣿⣿⣿⣿⣿⡇⢕⢕⢕⢕⢕⢕⢕⣤⣤⣴⣾⣇⢕⣷⣼⣧⢜⣿⣿⣿⣿⢸⣿⣿⣿⣷⣿⣿⣿⣿⣿⣿⡜⣿⣿⣿⡎⣿⢟⢕⢕⢱⣵⣧⡕⢔⢕⢕⢕⢕⡿⢏⢕⢝⢏⢜⢝⢕⢱⢞⢕⣾⢇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⡕⢸⢕⢕⢿⣿⣿⣿⣿⣿⣿⡇⢕⢕⢕⢕⢕⢕⢕⣿⣿⣿⣿⣿⡕⢹⣿⣿⣷⡜⣿⣿⣿⡇⢿⣿⣿⣿⣿⣿⣿⣿⣿⣿⣧⢻⣿⣿⣷⢕⢕⢕⢕⢕⢝⣿⣿⡇⢕⢕⢕⢕⢕⢕⢕⢕⢕⢕⡕⢕⢕⢱⡾⢇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⣷⡇⢕⡕⢕⢜⣿⣿⣿⣿⣿⣿⡇⢕⢕⢕⢕⢕⢕⢕⢹⣿⣿⣿⣿⣿⡕⢻⣿⣿⣿⣯⡻⣿⣿⣸⣿⣿⣿⣿⣿⣿⣿⣿⣿⣿⡇⢻⣿⣿⣇⢳⣷⣕⡕⢱⢟⣫⣵⢇⢕⢕⢜⢕⢕⢕⢕⢕⢜⢕⢕⢱⢏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⣿⣷⢕⢱⢕⢕⢸⣿⣿⣿⣿⣿⣿⢕⢕⢕⢕⢕⢕⢕⣿⣿⣿⣿⣿⣿⣿⣕⢻⡿⣿⣿⣿⣝⡻⡇⢿⣿⣿⣿⣿⣿⣿⣿⣿⣿⣿⢜⢿⣿⣿⡕⣕⣵⣷⢾⢟⢝⣵⣧⢕⢕⠁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⢿⡹⢕⢕⢇⢕⢄⢝⢻⣿⡝⢿⡏⢕⢕⢕⢕⢕⢕⢕⢻⣿⣿⣿⣿⣿⣿⣿⣇⢕⢝⢿⣿⢿⣿⣕⢜⣿⢿⣿⣿⣿⣿⣿⣿⣿⣿⡇⢸⣿⣿⣧⢝⢕⡕⢕⢕⢸⣿⡏⢕⢕⢔⠁⢕⢕⢕⢕⢕⢅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⢸⡇⢕⢕⢕⢕⢕⢕⢕⢹⣿⣇⢕⢕⢕⢕⢕⢕⢕⢕⢸⣿⣿⣿⣿⣿⣿⣿⢟⣣⡕⢱⣝⢫⣷⣕⢕⢹⢜⢟⣿⣿⣿⢿⣿⣿⣿⣿⢕⣿⣿⣿⡕⢕⢕⢕⢕⢜⠏⢑⢕⢕⢕⠐⠀⠕⢕⢕⢕⢗⢧⣕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⢸⣧⢕⢕⢕⢕⢕⢕⢕⢕⢕⡙⢳⢵⡕⢕⢕⢕⣵⣷⣿⣿⣿⡿⢿⢟⣝⣱⣼⣽⣵⣼⣿⣿⣿⣿⡇⢕⢕⢕⢜⢹⡇⢸⣿⣿⣿⣿⣇⢸⣿⣿⣧⢕⢔⢔⢔⢔⢕⢕⢕⢕⢕⢔⠀⠀⠕⢕⢕⢕⢕⢜⢻⣷⣕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⢻⡕⢕⢕⢕⢕⢕⢕⢕⢕⢻⣷⣕⣜⡱⣮⣷⣿⣿⣽⣽⣧⣕⣕⣼⣿⣿⣿⣿⣿⣿⣿⣿⣿⣿⡇⢕⢕⣵⡕⢕⡇⢸⣿⣿⣿⣿⣿⡸⣿⣿⣿⡜⣇⢕⢕⢕⢕⢕⢕⢕⢕⢕⠀⠀⠀⠁⢕⢕⢕⢕⢕⢕⢝⢿⣷⣕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⢻⣿⣿⣷⡹⣿⣿⣿⣿⣿⣿⣿⣽⣿⣿⣿⣿⣿⣿⣿⣿⡿⠟⠙⠑⢕⢱⣿⣿⢕⢇⣿⣿⣿⣿⣿⣿⡇⢻⣿⣿⡇⢻⡇⡇⢕⢕⢕⢕⢕⢕⢕⢀⠀⠀⠀⠀⠑⢕⢕⢕⢕⢕⢣⡜⢝⢿⣧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⢑⢕⢕⠕⢕⢕⢄⠙⠟⠋⠗⢹⣿⣿⣿⣿⣿⣿⣿⢟⠝⠙⠛⠛⠛⠙⠁⠀⣀⣠⡆⢕⣿⣿⢿⢕⢱⣿⣿⣿⣿⡟⣿⣧⢜⣿⣿⣷⢸⢱⣿⣕⢕⢕⢕⢕⢕⢕⢕⠀⠀⠀⠀⠀⠁⢕⢕⢕⢕⢕⢕⢕⢕⢝⢻⣷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⢅⢕⠀⢕⢕⢕⢱⣠⣴⣷⡇⣿⣿⣿⣿⣿⣿⣿⣷⣿⣿⣷⣶⣦⣴⣴⣿⣿⣿⢕⣼⡿⢇⣸⢕⣾⣿⣿⣿⣯⢱⣿⣿⢕⣿⣿⣿⢕⢕⣿⣿⣇⢕⢕⢕⢕⢕⢕⢕⠀⠀⠀⠀⠀⠀⢕⢕⢕⢕⢕⢜⢱⡕⢕⢜⢝⢷⣕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⢑⠕⢕⢕⢕⢜⣿⣿⣿⡇⣿⣿⣿⣿⣿⣿⣿⣿⣿⣿⣿⣿⣿⣿⣿⣿⣿⢇⣱⢟⢕⢱⡇⢸⣿⡿⣿⢯⣿⢱⢿⣿⢕⢿⣿⣿⢕⢕⢸⣿⣿⣧⣕⢕⢕⢕⢕⢕⢀⠀⠀⢀⢄⢔⢕⢕⢕⢕⢕⢕⢕⢸⣧⡕⢕⢕⢝⢣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⣯⣿⣿⢣⣿⣿⣿⣿⣿⣿⣿⣿⣿⣿⣿⣿⣿⣿⣿⢏⡱⢇⣱⢇⣱⢟⢕⣿⣿⣟⣳⢷⡇⢕⢾⣿⢕⢸⣿⣿⠀⢕⢕⢜⢿⣿⣿⣷⣕⢕⢕⢕⢕⢱⢕⢕⢕⢕⢕⢕⢕⢕⢕⢕⢕⢕⢹⢿⣧⡕⢕⢕⢝⣇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⢑⢅⢕⢕⢕⢕⢸⣵⡣⣿⣿⣿⣿⣿⣿⣿⣿⣿⣿⣿⣿⣿⣿⣏⣕⣱⣕⡿⣣⢞⡕⢕⣼⣿⣿⣽⣾⡏⢕⢕⢿⣿⢕⢸⣿⡿⢕⢕⢕⢕⢜⢟⢿⣿⣿⣷⣕⢕⢕⢕⢱⢇⢇⢕⢕⢕⢕⢕⢕⢕⢕⢕⢕⢱⢻⣷⡕⢕⢕⢜⢧⢻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⠑⢕⢕⢕⢕⢕⢕⢻⣿⣮⡻⣿⣿⣿⣿⣿⣿⣿⣿⣿⣿⣿⣿⣿⣿⡿⢏⣕⣵⡿⢕⣱⣿⣿⣿⣿⡿⠕⢕⢕⢾⡏⢕⢸⡏⢕⢕⢕⢕⢕⢕⢕⢜⢻⣿⣿⣿⣧⢕⢕⢕⢮⢱⢕⢕⢕⢕⢕⢕⢕⢕⢕⢕⢕⢸⣿⣿⢕⢕⢕⢜⢧⠀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⢀⢕⢕⢕⢕⢕⢕⢕⢻⣿⣿⡻⢿⢿⢿⢿⢿⢿⢿⣿⣿⣿⣿⣿⣿⣿⣿⣿⣿⢇⣱⣿⡿⣽⣿⡿⢕⢕⢕⢕⢝⡇⢕⢸⢇⢕⣧⢕⢕⢕⢕⢕⢕⢕⢹⣿⣿⣿⣧⢕⢕⢸⣿⡕⢕⢕⢕⢕⢕⢕⢕⢕⢕⢕⢕⢸⣿⡇⢕⢕⢕⠘⢇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⢝⢿⣿⣷⡄⢄⣔⢕⢕⣼⣿⣿⣿⣿⣿⣿⣿⣿⣿⢇⣱⣿⢟⣱⣿⢏⢕⢕⢕⢕⢕⢱⢕⢕⢸⢕⢕⢹⡇⢕⢕⢕⢕⢕⢕⢕⣿⣿⣿⣿⢕⢕⢸⣿⡇⢕⢕⢕⢕⢕⢕⢕⢕⢕⢕⢕⢕⣿⣧⢕⢕⢕⠀⢜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⢝⡻⣿⡳⣷⣷⣿⣿⣿⣿⣿⣿⣿⣿⣿⢟⢏⣼⡿⢏⢱⢟⢕⢕⢕⢕⢕⢕⢕⡕⠕⢕⢕⢑⢕⢹⣿⡕⢕⢕⢕⢕⢕⢕⢸⣿⣿⣿⡕⢕⢺⣿⡇⢕⢕⢕⢕⢕⢕⢕⢕⢕⢕⢕⢜⣿⡟⢕⢕⢕⠀⠀⢇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⢄⢕⢕⢕⢕⢕⢕⢕⢕⢕⢕⢕⢟⢕⢕⢝⢻⢿⣿⣿⣿⣿⣿⣿⡿⢟⢕⢱⣾⢟⢕⢕⢕⢕⢕⢕⢕⢕⢕⢕⢕⢅⢄⢕⠕⢕⢕⢜⣿⢷⢕⢕⢕⢕⢕⢕⢕⢻⣿⣿⣧⢕⢸⣿⡇⢕⢕⢕⢕⢕⢕⢕⢕⢕⢕⢕⢜⣽⢇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⢕⢕⢕⢕⢕⢕⢕⢕⢕⢕⢕⢕⢕⢕⢕⢕⢕⢕⢝⢻⢿⢿⢟⢝⢕⢕⢵⢏⢕⢕⢕⡕⣕⡕⢕⢕⢕⢕⢕⢕⢕⢅⢕⢕⢰⢕⢕⢕⢹⢕⢕⢕⢕⢕⢕⢕⢕⢜⣿⣿⣿⡕⢜⣿⡇⢕⢕⢕⢕⢕⢕⢕⢕⢕⢕⢕⢜⢟⢕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⢕⡕⢕⢕⢕⢕⢕⢕⢕⢕⠕⢑⢅⢕⢕⢕⢕⢕⢕⢕⢕⢕⢕⢕⠕⢙⢅⢕⢱⣕⣵⣿⣿⣷⢕⢕⢕⢕⢕⢕⢕⢔⠕⠑⢿⣷⡕⢕⢕⢕⢕⢕⢕⢕⢕⢕⢕⢕⢹⣿⣿⡇⢕⣿⡇⢕⢕⢕⢕⢕⢕⢕⢕⢕⢕⢕⢎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⡵⢕⢕⢕⢕⢕⢕⢕⢕⢔⢕⢕⢕⢕⢕⢕⢕⢕⢕⢕⢕⢑⢅⢔⢕⢕⢔⢱⣿⣿⣿⣿⣿⣿⡕⢕⢕⢕⢕⢕⢅⠑⠀⠀⠀⠁⠁⠑⠑⠑⠁⠁⠕⢕⢕⢕⢕⢕⢕⢻⣿⣿⡕⢹⣷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⣵⣿⢕⢕⢕⢕⢕⢕⢕⢕⢕⢕⢕⢕⢕⢕⢕⢕⢕⢕⢕⢕⢕⢕⢕⢅⢔⠑⠁⢅⣿⣿⣿⣿⣿⣿⡇⢕⢕⢕⠕⠐⠀⠀⠀⠀⠀⠀⠀⠀⠀⠀⠑⢕⢔⢕⢕⢕⢕⢕⢕⢕⢻⣿⣷⡕⢹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⣱⣾⣿⢇⢕⢕⢕⢕⢕⢕⢕⢕⢕⢕⢕⢕⢕⢕⢕⢕⢕⢕⠕⢑⢅⢔⠕⠁⠀⠀⠀⢸⣿⣿⣿⣿⣿⣿⡯⠕⠁⠀⠀⠀⠀⠀⠀⠀⠀⠀⠀⢀⢄⢕⠀⢄⢁⢕⢕⢕⢕⢕⢕⢕⢕⢿⣿⣧⢜⣧⡑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⣼⣻⣿⢇⢕⢕⢕⢕⢕⢕⢕⢕⢕⢕⢕⢕⢕⢕⠕⢑⢅⢕⣕⢵⠕⠃⠀⠀⠀⢀⣰⣵⣿⣿⣿⣿⣿⠟⠙⠀⠀⠀⠀⠀⠀⠀⠀⠀⠀⢀⢔⢕⢕⢕⢕⢕⢕⢕⢕⢕⢕⢕⢕⢕⢕⢕⢜⢻⣿⣷⡜⢳⡔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⡱⢎⣗⣿⢟⢕⢕⢕⢕⢕⢕⢕⢕⢕⢕⢕⠕⢑⠕⠀⠕⢕⣷⡿⢕⠑⠀⠀⣠⣔⣾⣿⣿⣿⢿⢿⡟⠋⠁⠀⠀⠀⠀⠀⠀⠀⠀⠀⠀⢀⢔⢕⢕⢕⢕⢕⢕⢕⣱⣵⣷⣿⣿⣿⣿⣷⣷⣵⣕⢕⢝⢿⣿⣇⢕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⡵⢎⢕⡷⡹⢏⢕⢕⢕⢕⢕⢕⢕⢕⢕⢕⢕⢕⠕⠁⠀⠀⣰⣿⡿⠑⠀⠀⠀⢰⣿⣿⣿⣿⣿⣵⡿⠏⠀⠀⠀⠀⠀⠀⠀⠀⠀⠀⠀⠀⢕⢕⢕⢕⢕⢕⢕⢕⢕⣵⣿⣿⣿⣿⣿⣿⣿⣿⣿⣿⣿⣿⣧⡕⢹⣿⣷⣜⢳⢕⢕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⢑⢔⢝⢕⢕⡞⢕⢕⢕⢕⢕⢕⢕⢕⢕⢕⢕⢕⢕⢕⠑⠀⠀⠀⠀⣿⡟⠁⠀⠀⠀⢀⣼⣿⣿⣿⣿⣿⠟⠁⠀⠀⠀⠀⠀⠀⠀⠀⠀⠀⠀⠀⢕⢕⢕⢕⢕⢕⢕⢕⣱⣿⣿⣿⣿⣿⣿⣿⣿⣿⣿⣿⣿⣿⣿⣿⣿⣧⡜⢻⢿⣷⣕⡱⣕⢕⢕⠕⠑⠑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⡕⢕⢕⡱⢎⢕⢕⢕⢕⢕⢕⢕⢕⢕⢕⢕⢕⢕⠑⠀⠀⠀⠀⠀⢱⡟⠀⠀⠀⠀⠀⢕⣿⣿⣿⣿⢟⠑⠀⠀⠀⠀⠀⠀⠀⠀⠀⠀⠀⠀⠀⢔⢕⢕⢕⢕⢕⢕⣵⣾⣿⣿⣿⣿⣿⣿⣿⣿⣿⣿⣿⣿⣿⣿⣿⣿⣿⣿⣿⣧⢕⢝⢿⣿⣮⠟⠀⠀⠀⠀⠀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⠕⢕⢎⡱⢜⢝⢕⢕⢕⢕⢕⢕⢕⢕⢕⢕⢕⢕⢕⠕⠁⠀⠀⠀⠀⠀⠀⢸⠁⠀⠀⠀⠀⠀⢜⣿⣿⡿⠑⠀⠀⠀⠀⠀⠀⠀⠀⠀⠀⠀⠀⠀⠀⢄⢕⢕⢕⢕⣱⣾⣿⣿⣿⣿⣿⣿⣿⣿⣿⣿⣿⣿⣿⣿⣿⣿⣿⣿⣿⣿⣿⣿⣿⣷⣕⢕⠙⠁⠀⠀⠀⠀⠀⠀⠀⠕⢕⠀⠀⠀⢕⢕⢕⢕⢕⢕⢕⢕⢕⢕⢕⢕⠀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⢜⢕⢎⢕⢕⠕⢕⢕⢕⢕⢕⢕⢕⢕⢕⢕⢕⢕⠑⠀⠀⠀⠀⠀⠀⠀⠀⠀⠀⠀⠀⠀⠀⢕⢱⢿⠋⠀⠀⠀⠀⠀⠀⠀⠀⠀⠀⠀⠀⠀⠀⠀⠀⢕⢕⢕⣵⣿⣿⣿⣿⣿⣿⣿⣿⣿⣿⣿⣿⣿⣿⣿⣿⣿⣿⣿⣿⣿⣿⣿⣿⣿⣿⣿⢟⠁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⢔⡕⢕⢕⢕⢕⢕⢕⢕⢕⢕⢕⢕⠀⠀⠀⠀⠀⠀⠀⠀⠀⠀⠀⠀⠀⠀⠀⠀⢕⠕⠀⠀⠀⠀⠀⠀⠀⠀⠀⠀⠀⠀⠀⠀⠀⠀⠀⢄⢕⣱⣿⣿⣿⣿⣿⣿⣿⣿⣿⣿⣿⣿⣿⣿⣿⣿⣿⣿⣿⣿⣿⣿⣿⣿⣿⣿⣿⡿⠃⠀⠀⠀⠀⠀⠀⠀⠀⠀⠀⠀⠀⠀⠀⠀⠀⠄⣵⣵⣵⣵⣵⣵⣵⣵⣵⣵⣵⣵⣿⣿⣿⣿⢟⣟⣇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⣗⣗⡗⡗⡟⣟⣜⢿⢟⣱⣮⡸⣿⡿⢇⣷⣽⣷⣱⣷⡧⠇⢑⢕⢕⣕⣥⣵⣕⣕⢕⢕⢕⢕⢕⢕⢕⢕⢕⢕⢕⢕⠁⢀⠀⠀⠀⠀⠀⠀⠀⠀⠀⠀⠀⠀⠀⠀⠀⠔⠁⠀⠀⠀⠀⠀⠀⠀⠀⠀⠀⠀⠀⠀⠀⠀⠀⠀⠀⢕⢕⣿⣿⣿⣿⣿⣿⣿⣿⣿⣿⣿⣿⣿⣿⣿⣿⣿⣿⣿⣿⣿⣿⣿⣿⣿⣿⣿⢟⠁⠀⠀⠀⠀⠀⠀⠀⠀⠀⠀⠀⠀⠀⠀⠀⠀⠀⠀⠉⠉⠙⠙⠝⢟⣿⣿⣿⣿⣿⣿⣿⡿⢏⢞⢿⢿⣿⣿⣿⣮⣝⡿⣿⣿⣿⣿⣿⣿⣿⣿⣿⣿⣿⣿⣿⣿⣿⣿⣿⣿⣿⣿⣿⣿⣿⣿⣿⣷⣷⣷⣷⣷⣷⣷⣷⣷⠀</a:t>
            </a:r>
            <a:br/>
            <a:r>
              <a:t>⣿⣿⣿⣿⣿⣿⣿⣿⡿⢕⢝⢕⢕⢕⢕⢕⢝⢿⣿⣿⣿⣿⣿⣿⣿⣿⣿⣿⣿⣷⣷⣷⣧⣵⣼⢝⣽⣕⣕⣗⣕⡗⢗⢳⢷⢾⢿⢿⣿⣿⣿⣿⣿⣿⣿⣿⣿⣿⣿⣿⣿⣿⣿⣿⣿⣿⣾⣷⣿⣿⣿⣿⡿⢏⣕⣵⣷⣾⣿⣿⣿⣿⣿⢇⡇⢇⢕⢕⢕⢕⢕⢕⡕⢕⢕⢕⣦⣵⡄⠀⠀⠀⠀⠀⢀⣀⢀⢀⢀⠄⠀⠀⠀⠀⠀⠀⠀⠀⠀⠀⠀⠀⠀⠀⠀⠀⠀⠀⠀⠀⠀⠀⠀⢕⢕⣿⣿⣿⣿⣿⣿⣿⣿⣿⣿⡿⢟⢝⢕⢝⢻⣿⣿⣿⣿⣿⣿⣿⣿⣿⣿⠏⠀⠀⠀⠀⠀⠀⠀⠀⠀⠀⠀⠀⠀⠀⠀⠀⠀⠀⠀⠐⢶⣶⣶⣶⣷⣷⣿⣿⣿⣿⣿⣿⡿⢕⢕⢕⢕⢕⢜⢟⢿⣿⣿⣿⣷⣝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⡿⢕⢕⢕⡕⢕⢕⢕⢇⢕⢕⢇⢕⢕⢸⣿⣿⣇⠀⠀⠀⠀⠀⢄⣱⢕⣵⢜⡀⠀⠀⠀⠀⠀⠀⠀⠀⠀⠀⠀⠀⠀⠀⠀⠀⠀⠀⠀⠀⠀⠀⠀⢕⢱⣿⣿⣿⣿⣿⣿⣿⣿⡿⢇⢕⢕⢕⢕⢕⢕⢜⢟⢿⣿⣿⣿⣿⣿⡿⠑⠀⠀⠀⠀⠀⠀⠀⠀⠀⠀⠀⠀⠀⠀⠀⠀⠀⠀⠀⠀⠀⠅⢻⣿⢿⠿⢟⢟⢝⢍⢕⢔⢔⢔⠕⢕⢕⢕⢕⢕⢕⢕⢜⢻⣿⣿⣿⣿⣮⣻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⢷⢷⡵⢵⣵⣵⣽⣽⣝⣝⣟⣟⢟⢟⢿⢿⢿⢿⢟⢕⢕⢕⡕⢕⢕⢕⡜⢕⢕⢕⢕⢕⢕⠟⠛⠙⠉⠀⠀⠀⠀⢁⣾⣿⣿⢏⣧⠁⠀⠀⠀⠀⠀⠀⠀⠀⠀⠀⠀⠀⠀⠀⠀⠀⠀⠀⠀⠀⠀⠀⠀⢕⢸⣿⣿⣿⣿⣿⣿⣿⡿⢕⢕⢕⢕⢕⢕⢕⢕⢕⢕⢕⢝⢿⣿⣿⢟⠁⠀⠀⠀⠀⠀⠀⠀⠀⠀⠀⠀⠀⠀⠀⠀⠀⠀⠀⠀⠀⠀⠀⠀⠀⠁⢔⢕⢕⢕⢕⢕⢕⢕⢕⢕⢕⢅⠕⢕⢕⢕⢕⢕⢕⢕⢕⢝⢿⣿⣿⣿⣷⣽⣻⣿⣿⣿⣿⣿⣿⣿⣿⣿⣿⣿⣿⣿⣿⣿⣿⣿⣿⣿⣿⣿⣿⢟⢏⢟⢿⠀</a:t>
            </a:r>
            <a:br/>
            <a:r>
              <a:t>⣿⣿⣿⣿⣿⣿⣧⣕⡕⢕⢕⢕⢕⢕⢕⠕⠀⢁⢕⣵⣷⣷⣱⣔⣴⣔⣔⣄⡅⣌⢉⢉⢙⢛⢻⢕⡿⠿⠿⢿⢿⣿⣿⣿⣿⣿⣿⣿⣿⣿⣿⣿⣿⣿⣿⢟⢕⢕⢕⢕⢕⢕⢕⢜⢝⢻⣿⣿⣿⣿⣿⣿⣿⣿⣿⣿⣿⣷⣷⢇⢕⢕⢕⡇⢕⢕⢕⡕⢕⢕⢕⢕⢕⢕⠑⠀⠀⠀⠀⠀⠀⠀⠀⢸⡏⢸⢇⠑⠙⠀⠀⠀⠀⠀⠀⠀⠀⠀⠀⠀⠀⠀⠀⠀⠀⠀⠀⠀⠀⠀⠀⠀⠀⢕⢕⣿⣿⣿⣿⣿⣿⣿⢕⢕⢕⢕⢕⢕⢕⢕⢕⢕⢕⢕⢕⢕⢝⠏⠀⠀⠀⠀⠀⠀⠀⢄⢄⢄⢄⢀⢀⢀⢀⠀⠀⠀⠀⠀⠀⠀⠀⠀⠀⠀⠀⠀⠕⢕⢕⢕⢕⢕⠕⠕⠑⠁⠀⠀⠁⠑⢕⢕⢕⢕⢕⢕⢕⢕⢻⣿⣿⣿⣿⣷⡝⢟⢟⢻⣿⣿⣿⣿⣿⣿⣿⣿⣿⣿⣿⣿⣿⣿⣿⣿⣿⢏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⣿⢟⢕⢕⢕⢕⢕⢕⢕⢕⢜⢕⢕⢕⢕⢕⢕⢕⠀⠀⠀⠀⠀⠀⠀⠀⠀⠁⠣⠑⠀⠀⠀⠀⠀⠀⠀⠀⠀⠀⠀⠀⠀⠀⠀⠀⠀⠀⠀⠀⠀⠀⠀⠀⠀⠀⠀⠑⠑⠙⠙⠉⠉⠁⠁⠁⠁⠁⠁⠁⠁⠑⠑⠑⠕⠕⢕⢕⢕⢕⠁⠀⠀⠀⠀⠀⠀⠀⠀⠀⠁⠁⠁⠁⠑⠑⠑⠑⠑⠕⠔⢔⢄⢀⠀⠀⠀⠀⠀⠀⠀⠑⠁⠁⠀⠀⠀⠀⠀⠀⠀⠀⠀⠀⠀⠁⣑⢕⢕⢕⢕⢕⢕⢜⢻⣿⣿⣿⣿⢸⣽⣿⣿⣿⣿⣿⣿⣿⣿⣿⣿⣿⣿⣿⣿⣿⣿⡿⠇⢕⢕⢕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⠜⢿⣿⣿⣿⣿⣿⣿⡿⢏⢕⢕⢕⢕⢕⢕⢕⢕⢜⢕⢕⢕⢕⢕⢕⢕⢕⠅⠀⠀⠀⠀⠀⠀⠀⠀⠀⠀⠀⠀⠀⠀⠀⠀⠀⠀⠀⠀⠀⠀⠀⠀⠀⠀⠀⠀⠀⠀⠀⠀⠀⠀⠀⠀⠀⠀⠀⠀⠀⠀⠀⠀⠀⠀⠀⠀⠀⠀⠀⠀⠀⠀⠀⠀⠀⠀⠁⢕⠀⠀⠀⠀⠀⠀⠀⠀⠀⠀⠀⠀⠀⠀⠀⠀⠀⠀⠀⠀⠀⠀⠀⠀⠁⠑⠔⠀⠀⠀⠀⠀⠀⠀⠀⠀⠀⠀⠀⠀⠀⠀⠀⠀⢀⣰⣾⣿⣿⣧⣕⢕⢕⢕⠀⠀⠘⠻⢿⣿⢸⣿⣿⣿⣿⣿⣿⣿⣿⣿⣿⣿⣿⣿⣿⣿⣿⢟⠁⢄⢕⢕⢕⢕⢕⠀</a:t>
            </a:r>
            <a:br/>
            <a:r>
              <a:t>⣿⣿⣿⣿⣿⣿⣿⣿⣿⣿⣷⣕⢕⢕⢕⢱⣱⣿⣿⣿⣿⣿⣿⣿⣿⣿⣿⣿⣿⣿⣿⣿⣿⣿⢸⢕⡇⣿⣿⣿⣿⣿⣿⣿⣿⣿⣿⣿⣿⣿⣿⣿⡏⢕⢕⢔⢔⢕⢕⢅⢕⢕⢕⢕⢕⠐⠔⢔⢔⢄⢄⡅⢌⢉⢉⢕⢕⢕⢕⢕⢕⢕⢕⢕⢕⢕⢕⢕⢕⢕⢕⢕⢕⢕⠀⠀⠀⠀⠀⠀⠀⠀⠀⠀⠀⠀⠀⠀⠀⠀⠀⠀⠀⠀⠀⠀⠀⠀⠀⠀⠀⠀⠀⠀⠀⠀⠀⠀⠀⠀⠀⠀⠀⠀⠀⠀⠀⠀⠀⠀⠀⠀⠀⠀⠀⠀⠀⠀⠀⠀⠀⠀⠀⢕⠀⠀⠀⠀⠀⠀⠀⠀⠀⠁⠑⠑⠑⠕⢕⠔⠔⠔⠔⢄⢄⢄⢀⢀⠀⠀⠀⠀⠀⠀⠀⠀⠀⠀⠀⠀⠀⠀⠀⠀⠀⢀⣠⣴⣷⣿⣿⣿⣿⣿⣿⣿⣿⣧⢕⠀⠀⠀⠀⠁⠙⢿⣿⣿⣿⣿⣿⣿⣿⣿⣿⣿⣿⣿⣿⣿⡿⠋⠀⠀⠕⢱⢕⠑⠀⠁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⣪⣿⣾⣽⡟⢕⢕⢕⢕⢕⢕⢕⢕⢕⢕⢕⢕⢕⢕⢕⠑⢗⢕⢕⢕⠕⠀⠀⠀⠀⠀⠀⠀⠀⠀⠀⠀⠀⠀⠀⠀⠀⠀⠀⠀⠀⠀⠀⠀⠀⠀⠀⠀⠀⠀⠀⠀⠀⠀⠀⠀⠀⠀⠀⠀⠀⠀⠀⠀⠀⠀⠀⠀⠀⠀⠀⠀⠀⠀⠀⠀⠀⠀⠀⢔⢕⠀⠀⠀⠀⠀⠀⠀⠀⠐⠀⠀⠀⠀⠀⠕⠀⠀⠀⠀⠀⠀⠀⠀⠁⠀⠀⠀⠀⠀⠀⠀⠀⠀⠀⠀⠀⠀⢤⣶⣷⣿⣿⣿⣿⣿⣿⣿⣿⣿⣿⣿⣿⣿⣿⠀⠀⢕⢕⢀⠀⠀⠁⢿⣿⣿⡿⢿⢿⢿⢿⣿⣿⣿⣿⣿⠏⠁⠀⠀⠀⠀⠀⠀⠀⠀⠀⠀</a:t>
            </a:r>
            <a:br/>
            <a:r>
              <a:t>⣿⣿⣿⣿⣿⣿⣿⣿⣿⣿⣿⣿⣿⣿⣿⣿⣿⣿⣿⣿⣿⣿⣿⣿⣿⣿⣿⣿⣿⣿⣿⣿⣿⣿⢸⢕⡇⣿⣿⣿⣿⣿⣿⣿⣿⣿⣿⣿⣿⣿⣿⣿⣿⣿⣿⡕⢕⢕⢕⢕⢕⢕⢕⢕⢕⢕⢕⢕⢼⣿⣿⢝⢕⠕⢕⢕⢕⢕⢕⢕⢕⢕⢕⢕⢕⢕⢕⣱⡕⢸⢕⢕⢕⠀⠀⠀⠀⠀⠀⠀⠀⠀⠀⠀⠀⠀⠀⠀⠀⠀⠀⠀⠀⠀⠀⠀⠀⠀⠀⠀⠀⢀⠀⠀⠔⢄⠀⠀⠀⠀⠀⠀⠀⠀⠀⠀⠀⠀⠀⠀⠀⠀⠀⠀⠀⠀⠀⠀⠀⠀⠀⢕⢕⢕⢔⠀⠀⠀⠀⠀⠀⠀⠀⠀⠀⠀⠀⢔⠀⠀⠀⠀⠐⠐⠐⠐⠀⠀⠀⠀⠀⠀⠀⠀⠀⠀⠀⠀⠀⠀⠀⠸⣿⣿⣿⣿⣿⣿⣿⣿⡿⢿⢿⠿⠿⠟⠟⠋⠀⢕⢕⢕⢕⢀⠀⠀⠜⣿⣿⡇⢕⢕⢕⢸⣿⣿⣿⡟⠑⠀⠀⢕⢕⠀⠀⠀⠀⠀⠀⣠⠀</a:t>
            </a:r>
            <a:br/>
            <a:r>
              <a:t>⣿⣿⣿⣿⣿⣿⣿⣿⣿⣿⣿⣿⣿⣿⣿⣿⣿⣿⣿⣿⣿⣿⣿⣿⣿⣿⣿⣿⣿⣿⣿⣿⣿⣿⢸⢕⡇⣿⣿⣿⣿⣿⣿⣿⣿⣿⣿⣿⣿⣿⣿⣿⣿⣿⣿⣿⣇⡕⢕⢕⢕⢕⢕⢕⢕⢕⢕⣱⣾⡟⢕⢕⢁⢕⢕⢕⢕⢕⢕⢕⢕⢕⢕⢕⢕⣱⣾⣿⡇⢸⢕⢕⢕⢔⠀⠀⠀⠀⠀⠀⠀⠀⠀⠀⠀⠀⠀⠀⠀⠀⠀⠀⠀⠀⠀⠀⠀⠀⠀⠀⠀⠁⠔⢄⠀⠑⢔⢀⠀⠀⠀⠀⠀⠀⠀⠀⠁⠀⠀⠀⠀⠀⠀⠀⠀⠀⠀⠀⠀⠀⢔⢕⢕⢕⢕⢔⢄⠀⠀⠀⠀⠀⠀⠀⠀⠀⠀⠕⠀⠀⠀⠀⠀⠀⠀⠀⠀⠀⠀⠀⠀⠀⠀⠀⠀⠀⠀⠀⠀⠀⠀⠀⠙⢝⢝⢝⢕⢸⣿⠗⠓⠂⠀⠀⠀⠀⠀⠀⠀⢕⢕⢕⢕⢕⠀⠀⠀⠙⠙⠃⢕⢕⢕⢸⣿⣿⠇⠀⠀⠀⠀⠁⠁⠀⠀⠀⠀⠀⢔⢕⠀</a:t>
            </a:r>
            <a:br/>
            <a:r>
              <a:t>⢿⢿⣿⣿⣿⣿⣿⣿⣿⣿⣿⣿⣿⣿⣿⣿⣿⣿⣿⣿⣿⣿⣿⣿⣿⣿⣿⣿⣿⣿⣿⣿⣿⣿⢸⢕⡇⣿⣿⣿⣿⣿⣿⣿⣿⣿⣿⣿⣿⣿⣿⣿⣿⣿⣿⣿⣿⣷⣕⢕⢕⢕⢕⢱⡱⣪⣞⡿⢏⢕⢕⢔⢕⢕⢕⢕⢕⢕⢕⢕⢕⢕⢕⣱⣞⣿⣿⣿⡇⢸⢕⢕⢕⢕⠀⠀⠀⠀⠀⠀⠀⠀⠀⠀⠀⠀⠀⠀⠀⠀⠀⠀⠀⠀⢀⠀⠀⠀⢀⢄⠔⠑⠁⠑⢔⠀⠀⢕⠀⠀⠀⠀⠀⠀⠀⠀⠀⠀⠀⠀⠀⠀⠀⠀⠀⠀⠀⠀⠀⠀⠕⢕⢕⢕⢑⢕⢕⣴⡀⠀⠀⠀⠀⠀⠀⠀⠔⠀⠀⠀⠀⠀⠀⠀⠀⠀⠀⠀⠀⠀⠀⠀⠀⠀⠀⠀⠀⠀⠀⠀⠀⠀⠀⢕⢕⢕⢕⢸⣿⠀⠀⠀⠀⠀⠀⠀⠀⠀⠀⢕⢕⢕⢕⢕⢄⠀⠀⠀⠀⠀⢕⢕⢕⢸⢟⠁⠀⢔⢔⢀⠀⠀⠀⠀⠀⠀⢄⢕⢕⣕⠀</a:t>
            </a:r>
            <a:br/>
            <a:r>
              <a:t>⣴⣥⣅⣁⡘⢑⠏⠏⠟⢏⢹⢟⢿⢿⢿⣿⣿⣿⣿⣿⣿⣿⣿⣿⣿⣿⣿⣿⣿⣿⣿⣿⣿⣿⢸⢕⡇⣿⣿⣿⣿⣿⣿⣿⣿⣿⣿⣿⣿⣿⣿⣿⣿⣿⣿⣿⣿⣿⣿⣿⣿⣿⣷⣾⡳⣷⡿⢇⢕⢅⢕⢕⢕⢕⢕⢕⢕⢕⢕⢕⢕⣱⣷⣿⣿⣿⣿⣿⡇⢸⢕⢕⠕⠀⠀⠀⠀⠀⠀⠀⠀⠀⠀⠀⠀⠀⠀⠀⠀⠀⠀⠀⠀⠀⢀⢄⠔⠑⠁⠀⠀⢀⠄⢀⠀⠕⢀⠁⢕⠀⠀⠀⠀⠀⠀⠀⠀⠀⠀⠀⠀⠀⠀⠀⠀⠀⠀⠀⠀⠀⠀⠑⢑⢔⢕⢕⢕⢕⢝⢕⢄⢀⠀⠀⠀⠀⢔⠀⠀⠀⠀⠀⠀⠀⠀⠀⠀⠀⠀⠀⠀⠀⠀⠀⠀⠀⠀⠀⠀⠀⠀⠀⠀⠀⢕⢕⢕⣼⣿⠀⠀⠀⠀⠀⠀⠀⠀⠀⠀⢕⢕⢕⢕⢕⢕⠀⠀⠀⠀⠀⢕⢕⠕⠑⠀⠀⠀⠁⠑⠑⠀⠀⠀⠀⢀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⣿⣿⣿⣿⡿⢕⢕⢕⢕⢕⢕⢕⢕⢕⢕⢕⢕⢕⣱⣾⣿⣿⣿⣿⣿⣿⣿⡇⢜⢕⠑⠀⠀⠀⠀⠀⠀⠀⠀⠀⠀⠀⠀⠀⠀⠀⠀⠀⠀⠀⠀⠐⠑⠁⠀⠀⠀⠀⠐⠁⠀⠀⠀⠀⠀⠁⠀⠀⠀⠀⠀⠀⠀⠀⠀⠀⠀⠀⠀⠀⠀⠀⠀⠀⠁⠀⠀⠀⠀⠀⢔⢅⢅⢑⢑⢕⠕⠕⠕⠕⠕⠔⠄⠀⠀⠀⠀⠀⠀⠀⠀⠀⠀⠀⠀⠀⠀⠀⠀⠀⠀⠀⠀⠀⠀⠀⠀⠀⠀⠀⠀⠀⠀⠕⣿⣿⣿⣿⠀⠀⠀⠀⠀⠀⠀⠀⠀⠀⠀⠀⠔⢕⢕⢕⠀⠀⠀⠀⠀⢕⠑⠀⠀⢄⢄⠀⠀⠀⠀⠀⠀⠀⢔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⠛⠛⠛⠛⠃⠑⠐⠑⠑⠑⠑⠑⠑⠑⠑⠑⠑⠚⠛⠛⠛⠛⠛⠛⠛⠛⠛⠃⠘⠑⠀⠀⠀⠀⠀⠀⠀⠀⠀⠀⠀⠀⠀⠀⠀⠀⠀⠀⠀⠀⠀⠀⠀⠀⠀⠀⠀⠀⠀⠀⠀⠀⠀⠀⠀⠀⠀⠀⠀⠀⠀⠀⠀⠀⠀⠀⠀⠀⠀⠀⠀⠀⠀⠁⠀⠀⠀⠀⠀⠁⠁⠀⠀⠀⠀⠀⠀⠀⠀⠀⠀⠀⠀⠀⠀⠀⠀⠀⠀⠀⠀⠀⠀⠀⠀⠀⠀⠀⠀⠀⠀⠀⠀⠀⠀⠀⠀⠀⠀⠀⠀⠀⠀⠀⠛⠛⠛⠛⠀⠀⠀⠀⠀⠀⠀⠀⠀⠀⠑⠑⠑⠑⠑⠑⠐⠀⠀⠀⠑⠀⠀⠀⠀⠑⠑⠀⠀⠀⠀⠀⠀⠑⠑⠑⠑⠑⠑⠑⠑⠀</a:t>
            </a:r>
            <a:br/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⣿⣷⢕⢜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⡇⣿⡜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⢿⣿⣿⣿⣿⣿⢕⢕⢸⣿⣿⣿⢕⢕⢕⢕⢕⢕⢕⣿⣿⣿⣿⡇⣿⣧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⡟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⣿⡕⢝⣿⣿⣿⣿⢕⢕⢸⣿⣿⣿⢕⢕⢕⢕⢕⢕⢕⣿⣿⣿⣿⢳⣿⣿⢸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⡕⢕⢝⢿⢻⢕⢕⢸⣿⣿⣿⢕⢕⢕⢕⢕⢕⢕⣿⢿⢿⢟⢼⣿⣿⡜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⢟⢹⣿⣿⣿⣿⣿⣿⣧⡺⡇⢕⢕⢕⢸⣿⣿⣿⢕⢕⢕⢑⢕⢕⢔⢕⢕⢕⢕⢕⢕⢕⢕⢹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⡿⣱⢇⣿⣿⣿⣿⣿⣿⣿⣿⣿⡇⢸⡎⣷⣮⣝⡻⠟⢕⢕⢕⢕⢕⢕⢕⢕⠕⠕⢕⢕⢑⢑⠕⢕⢕⢕⣵⣵⣜⡟⢹⢽⣟⣟⡻⢿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⣿⡟⣸⡟⢱⣿⣿⣿⣿⣿⣿⣿⣿⣿⡇⣸⣿⡜⢿⣿⣿⢟⢕⢕⢕⢕⢕⢕⢕⢅⢕⢔⢑⢕⢕⢕⢕⢕⢔⢕⢜⢻⣿⣿⣿⣷⣧⣝⡟⢿⣷⣧⣽⣝⢻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⣱⡿⢕⢕⢕⢜⢝⢝⢟⢿⣿⣿⡿⢇⣼⣿⣇⢱⢜⢕⢕⢕⢕⢕⢕⢕⢕⢕⢕⠀⢕⢕⢔⢑⢔⢔⠀⠀⢕⢕⢁⢟⢻⢿⣿⣿⣿⣿⣷⣜⢻⢿⣿⣿⣷⣝⢻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⢱⣿⢇⢕⢕⢕⢕⢕⢕⢕⢕⢜⣱⢇⢕⣿⣿⣿⡜⠕⢕⢕⢕⢕⢕⢕⢕⢕⢑⢄⢄⢕⢕⢕⢕⢕⢕⢕⢕⢕⢕⢕⢕⢕⢑⢹⣿⣿⣿⣿⣿⣷⣕⢝⢻⡝⢿⣷⣜⢝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⣾⡟⢕⢕⢕⢕⢕⢕⢕⢕⣵⢟⢏⢕⢕⣿⣿⣿⣇⢕⢕⢕⠕⢑⢕⠕⠁⠀⢑⢕⢕⢕⢕⢕⢕⢕⢕⢕⢔⠕⢕⢕⢕⢕⢕⢸⣿⣿⣿⣿⣿⣿⣿⣷⣕⢕⢕⢜⢏⢣⢱⡻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⡿⢕⢕⢕⢕⢕⢕⢕⢕⢕⢕⢸⣿⢕⢕⢱⣷⡕⢕⢕⣵⡿⡕⣕⢕⢕⢕⣿⣿⣿⣿⡕⠑⠅⢄⢑⢅⢔⢄⢔⢕⢕⢕⢑⢅⢕⢕⢕⠕⠑⠑⠀⠐⢄⢕⢕⠀⠕⠝⣿⣿⣿⣿⣿⣿⣿⣿⣷⡕⢕⢕⢕⢕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⡏⣾⣿⢕⢕⢸⣿⡟⣵⣿⣯⣿⣿⣷⣵⣾⡇⣿⣿⣿⣿⣣⢔⠀⠀⢔⢕⢕⢕⢕⢕⢕⢕⢕⠑⠑⠕⠑⠀⠀⢀⢀⢅⢕⢕⢇⢕⢀⠀⢜⣿⣿⣿⣿⣿⣿⣿⣷⡿⡕⢕⢕⢕⢜⡜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⡇⣿⡿⢕⢕⢕⢏⣾⣿⣿⣿⣿⣿⣿⣿⣿⡇⣿⣿⣿⣟⢟⡕⢔⠑⠁⠁⢅⢁⢕⢕⢕⠅⢁⢄⢄⢄⢄⢔⠕⠕⢑⢅⢰⢕⢑⢅⠕⢄⣾⣞⢻⣿⣿⣿⣿⣿⣿⣷⡗⡕⢕⢕⢕⢇⢕⣷⢕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⣱⣿⣷⢕⢕⢕⢿⣿⣿⣿⣿⣿⣿⣿⣿⣿⣷⢸⣿⣿⣟⢇⢕⢕⠀⠀⢅⢕⢅⢅⢑⢕⢕⠕⠕⢑⢑⣅⢴⢗⢇⢕⢕⢕⢕⢕⠁⠀⢜⣿⣿⣧⢻⣿⣿⣿⣿⣿⣿⣷⡕⢕⢕⢕⢕⢕⡿⢇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⡕⢕⢕⢕⣿⣿⣿⣿⣿⣿⣿⣿⣿⣿⢸⣿⣿⣿⢕⢕⢇⢕⢄⠀⠕⢕⢕⢕⢕⢟⢇⢳⣵⢕⢕⢕⢕⢕⡕⠕⠑⠁⠑⢔⢄⢸⣿⣿⣿⣧⢻⣿⣿⣿⣿⣿⣿⣇⢕⢕⢕⢕⢕⣕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⢇⣿⢿⡕⢕⢕⢕⣿⣿⣿⣿⣿⣿⣿⣿⣿⡿⢕⣿⣏⢿⢕⠕⠀⠑⢕⢔⠀⠁⠑⠕⠕⠕⠅⠕⢟⢷⢱⢕⢕⢅⢔⢕⢕⢕⢕⢕⢅⢸⣿⣿⣿⣿⣧⡹⣿⣿⣿⡿⣿⡇⢕⢕⣵⣷⢿⢿⡿⢇⣵⣷⣵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⢕⢝⣸⣿⡕⢕⢕⣿⣿⣿⣿⣿⣿⣿⣿⣿⡇⢕⢸⣿⠜⠁⠀⠀⠀⢕⢕⢄⢀⢀⢀⠀⠀⠀⠀⠄⢅⢅⠕⢕⢕⢕⢕⠕⠑⠁⠁⢕⡜⣿⣿⣿⣿⣿⣇⢝⣿⣿⣷⢜⢕⢕⣵⣷⣿⢧⢕⣵⣿⡿⢟⢕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⢹⣿⣧⢕⢕⣿⣿⣿⣿⣿⣿⣿⣿⣿⢇⢕⢕⠁⠀⠀⠀⠀⠀⢕⢕⢕⢕⢕⣵⣷⣷⣦⣴⢄⢀⠁⠑⠑⠑⠁⢀⣠⡔⢔⢦⣷⣷⡸⣿⣿⣿⣿⣿⡇⢸⣿⣿⢕⢕⢝⢝⢕⢕⢕⢝⢏⣱⣵⣾⣿⣿⣷⣕⢱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⢇⢻⣿⡇⢕⣿⣿⣿⣿⣿⣿⣿⢻⣿⢕⢕⢕⢁⠀⠀⠀⠀⠀⢕⢕⢕⢱⢕⢻⣿⣿⣿⣿⣸⣿⣷⣴⡄⢄⢕⢕⣿⣿⡇⢸⣿⣿⣧⢹⣿⣿⣿⣿⣧⢕⢝⡏⢕⢕⢕⢕⣕⢕⢕⢕⣵⣿⡿⢟⣼⣿⣿⡿⡕⣿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⡜⢇⢱⣿⣿⣿⣿⣿⣿⣿⢜⡟⡕⢕⢕⢕⢑⠕⠀⠀⠀⢄⢕⢕⢜⣧⢕⣿⣿⣿⣿⡇⣿⣿⣿⣧⣵⣵⣵⣿⣿⣿⡕⣿⣿⣿⣇⢿⣿⣿⡿⢯⠕⠕⠕⢕⢕⢕⢝⢕⢕⢱⣿⡿⢫⣵⣿⣿⢟⢿⢕⡕⣼⡇⢕⢕⢕⢕⢕⢕⢕⢕⢕⢕⢕⢕⢕⢕⢕⢕⢕⢜⢻⣿⣿⢿⣿⣿⣧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⢅⠁⢕⢕⢕⢕⢕⢕⢕⢕⢕⢕⢕⢕⢕⢕⢕⢕⢕⢕⢕⢕⢕⢕⢕⢕⢕⢕⢕⢕⢕⢕⢕⢕⢕⢕⢕⢕⢕⢕⢕⢕⢕⢕⢕⢕⢕⢕⢕⢕⢕⢕⢕⢕⢕⢕⢕⢕⢕⢸⢕⡇⣿⣿⣿⣿⣿⣿⣿⡕⢕⢕⢕⢕⢕⢕⢕⣶⣶⣷⣿⡕⢕⣿⣿⣧⢜⣿⣿⣿⣿⢸⣿⣿⣿⣿⣿⣿⣿⣿⣿⣷⢜⣿⣿⣿⡜⣿⢏⢕⢕⢱⣷⣵⡕⢔⢕⢕⢕⢱⢟⢇⢕⢟⢱⢞⢕⢕⡕⢻⢣⡿⢕⢕⢕⢕⢕⢕⢕⢕⢕⢕⢕⢕⢕⢕⢕⢕⢕⢕⢕⢕⢜⢝⢻⣿⣿⣿⣿⣧⡕⢕⢕⢕⢕⢕⢕⢕⢕⢕⢕⢕⢕⢕⢕⢕⢸⣿⣿⢕⢕⢕⠁⠀⢕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⢱⢕⢸⢕⢇⣿⣿⣿⣿⣿⣿⣿⡇⢕⢕⢕⢕⢕⢕⢕⣿⣿⣿⣿⣿⡕⢻⣿⣿⣷⣽⣿⣿⣿⡕⣿⣿⣿⣿⣿⣿⣿⣿⣿⣿⣇⢿⣿⣿⣧⢕⢕⢕⢕⢜⢹⣿⣿⡕⢕⢕⢕⢕⢕⢕⢕⢕⢕⢕⢕⢕⢕⣱⡟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⢸⣿⡇⢸⢕⢕⢜⣿⣿⣿⣿⣿⣿⡇⢕⢕⢕⢕⢕⢕⢕⣿⣿⣿⣿⣿⣿⡜⢿⣿⣿⣿⣾⣿⣿⣧⢸⣿⣿⣿⣿⣿⣿⣿⣿⣿⣿⡕⢿⣿⣿⡇⢷⣧⣕⢕⢸⢟⣫⡵⢇⢕⢅⢕⢕⢕⢕⢕⢕⢕⢕⢕⢕⢏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⢜⣿⡇⢕⢕⢕⢅⢻⣿⣿⡿⣿⣿⡇⢕⢕⢕⢕⢕⢕⢕⣿⣿⣿⣿⣿⣿⣿⡜⢫⢿⣿⣿⣿⣎⢿⡇⣿⣿⣿⣿⣿⣿⣿⣿⣿⣿⣧⢜⣿⣿⣷⢕⣕⣵⡷⢾⢟⢹⣵⣇⢕⠕⠑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⣿⢱⢕⢕⢕⢕⢜⢜⢿⣧⢝⢯⢝⢕⢕⢕⢕⢕⢕⢸⣿⣿⣿⣿⣿⣿⣿⣿⣕⢕⢹⢿⡟⢿⣿⡕⢸⡟⣿⣿⣿⣿⣿⣿⣿⣿⣿⡕⢻⣿⣿⡎⢝⢕⡕⢕⢕⢸⣿⢏⠕⢕⢄⠁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⢿⡇⢕⢕⢕⢕⢕⢕⢜⢻⣷⣕⢕⢕⢕⢕⢕⢕⢕⢕⣿⣿⣿⣿⣿⣿⣿⢿⣏⣕⢕⣷⣝⢿⣷⣕⢕⢣⢝⢻⣿⣿⡏⣿⣿⣿⣿⣧⢜⣿⣿⣿⢕⢕⢕⢕⢕⢸⠇⢕⢕⢕⢕⠀⠁⢕⢕⢕⢇⢵⣵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⢸⣇⢕⢕⢕⢕⢕⢕⢕⢕⢜⢝⢷⣕⢕⢕⢕⢱⣵⣷⣿⣿⢿⡟⢏⣝⣵⣵⣷⣷⣵⣷⣷⣾⣿⣿⡕⢕⢕⢕⢕⢿⡇⣿⣿⣿⣿⣿⡕⣿⣿⣿⡇⡔⢔⢕⢔⢔⢕⢕⢕⢕⢕⠀⠀⠁⠕⢕⢕⢕⢕⢝⢳⣧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⢹⡕⢕⢕⢕⢕⢕⢕⢕⢜⢿⣷⣵⣼⡱⣵⣼⣿⣷⣷⣿⣷⣵⣵⣿⣿⣿⣿⣿⣿⣿⣿⣿⣿⣿⢇⢕⢱⣧⢕⢸⢕⣿⣿⣿⣿⣿⣧⢹⣿⣿⣷⢱⡕⢕⢕⢕⢕⢕⢕⢕⢕⠀⠀⠀⠀⠑⢕⢕⢕⢕⢕⢝⢻⣷⣧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⢔⢕⢕⢕⢕⢕⢕⢕⢕⢕⢜⢿⣿⣿⣷⣻⣿⣿⣿⣿⣿⣿⣿⣿⣿⣿⣿⣿⣿⣿⣿⡿⠟⠁⠁⢕⢕⣼⣿⡇⢕⢱⣿⣿⣿⣟⣿⣿⢕⣿⣿⣿⡜⣿⢵⢕⢕⢕⢕⢕⢕⢕⢕⠀⠀⠀⠀⠁⠕⢕⢕⢕⢕⢕⣜⢝⢿⣷⣕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⢱⡕⢕⢕⢕⢕⢕⢕⢀⠙⠋⠉⢇⢻⣿⣿⣿⣿⣿⣿⣟⢏⢁⢉⠙⠙⠉⠁⢀⣀⣤⣶⢕⢱⣿⡟⡇⢕⣼⣿⣿⣿⡿⣿⣿⡇⢸⣿⣿⡇⢟⢼⣷⡕⢕⢕⢕⢕⢕⢕⢄⠀⠀⠀⠀⠀⠕⢕⢕⢕⢕⢜⢧⡕⢜⢟⢿⣧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⢜⠕⢔⢕⢕⢕⢕⢕⣧⣴⣾⣿⣸⣿⣿⣿⣿⣿⣿⣿⣿⣿⣿⣿⣷⣷⣦⣼⣿⣿⡏⢱⣿⢟⢱⡇⢱⣿⣿⣿⣿⡧⢻⣿⡇⢸⣿⣿⡇⢕⢸⣿⣷⡕⢕⢕⢕⢕⢕⢕⠀⠀⠀⠀⠀⠀⠑⢕⢕⢕⢕⢕⢝⢧⡕⢕⢜⢻⣧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⢔⢅⠑⢕⢕⢕⢸⣿⣿⣿⢻⣿⣿⣿⣿⣿⣿⣿⣿⣿⣿⣿⣿⣿⣿⣿⣿⢟⢕⢟⢕⢕⣾⢕⣾⣿⡿⣿⣿⡕⢕⣿⡇⢕⣿⣿⡇⢕⢜⢿⣿⣿⣕⡕⢕⢕⢕⢕⢔⠀⠀⢀⢀⢄⢕⢕⢕⢕⢕⢕⢕⢜⢿⣧⡕⢕⢜⢟⣧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⢀⢕⢕⢕⢜⣿⣿⢟⣼⣿⣿⣿⣿⣿⣿⣿⣿⣿⣿⣿⣿⣿⣿⡿⢏⢕⣱⡞⢱⡾⢇⢱⣿⣿⣵⣿⣿⢕⢕⣿⡇⢕⣿⣿⡇⢕⢕⢕⢹⣿⣿⣿⣧⡕⢕⢕⢜⢕⢱⢕⢕⢕⢕⢕⢕⢕⢕⢕⢕⢕⢕⢟⢿⣕⢕⢕⢜⢳⡜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⢺⣯⡸⣿⣿⣿⣿⣿⣿⣿⣿⣿⣿⣿⣿⣿⣟⣝⣵⣵⡿⢏⡵⣫⢕⢕⣿⣿⣿⣵⣽⡎⢕⢜⢿⡇⢕⢸⣿⡇⢕⢕⢕⢕⢜⢿⣿⣿⣿⣧⡕⢕⢕⢕⣧⢕⢕⢕⢕⢕⢕⢕⢕⢕⢕⢕⢕⢺⣿⣧⢕⢕⢕⢜⢎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⢅⢕⢕⢕⢕⢕⢕⢜⢿⣿⣮⣻⣿⣿⣿⣿⣿⣿⣿⣿⣿⣿⣿⣿⣿⣿⢟⣕⣵⣾⡏⢕⣼⣿⣿⣿⣾⡟⠅⢕⢕⣾⡇⢕⢸⢇⢕⢕⢕⢕⢕⢕⢕⢝⢿⣿⣿⣿⡕⢕⢕⢸⡇⡕⢕⢕⢕⢕⢕⢕⢕⢕⢕⢕⢕⢹⣿⣧⢕⢕⢕⠜⡇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⢜⢿⣿⣟⢿⢿⢿⢿⢿⢿⢻⣿⣿⣿⣿⣿⣿⣿⣿⣿⣿⡿⢕⣼⣿⡟⣿⣿⢟⢕⢕⢕⢕⢸⢇⢕⢸⢕⢱⡕⢕⢕⢕⢕⢕⢕⢕⢿⣿⣿⣿⡇⢕⢕⣷⣵⢕⢕⢕⢕⢕⢕⢕⢕⢕⢕⢕⢜⢿⣿⡕⢕⢕⠀⠜⡔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⢝⢿⣿⣧⢀⢧⢵⢕⣼⣿⣿⣿⣿⣿⣿⣿⣿⣿⡿⢇⣵⣿⢏⣼⣿⢏⢕⢕⢕⢕⢕⢸⢅⢕⢜⢕⢜⣿⡕⢕⢕⢕⢕⢕⢕⢜⣿⣿⣿⣿⢕⢕⣿⣾⢕⢕⢕⢕⢕⢕⢕⢕⢕⢕⢕⢕⢸⣿⡇⢕⢕⠀⠀⢱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⠀⢕⢕⢕⢕⢕⢕⢕⢕⢕⢕⢕⢝⢻⣿⣻⣿⣿⣿⣿⣿⣿⣿⣿⣿⣿⡿⢏⢇⣼⡿⢇⣱⢟⢕⢕⢕⢕⢕⢕⢕⢇⠁⢕⢕⢕⢸⣿⣷⢕⢕⢕⢕⢕⢕⢕⢸⣿⣿⣿⡕⢕⣿⣿⠁⢕⢕⢕⢕⢕⢕⢕⢕⢕⢕⢕⣺⣿⡇⢕⢕⠀⠀⠁⢔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⢄⢕⢕⡄⢕⢕⢕⢕⢕⢕⢕⢕⢕⢕⢕⢝⢻⣿⣿⣿⣿⣿⣿⡿⢟⢝⢕⢕⣾⢏⢕⢕⢕⢕⢕⢕⢕⢕⢕⢕⢕⢸⢄⢕⠕⢕⢕⣿⣿⡕⢕⢕⢕⢕⢕⢕⢕⢻⣿⣿⣧⢕⢸⣿⢄⢕⢕⢕⢕⢕⢕⢕⢕⢕⢕⢕⢸⣿⢕⢕⢕⠀⠀⠀⠁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⢝⢻⢿⢟⢝⢕⢕⢕⣱⢟⢕⢕⢕⢕⡕⢕⢕⢕⢕⢕⢕⢕⢅⠕⢕⠕⢕⢕⢕⢸⢇⢕⢕⢕⢕⢕⢕⢕⢕⢜⣿⣿⣿⡕⢸⣿⢄⢕⢕⢕⢕⢕⢕⢕⢕⢕⢕⢕⣸⢇⢕⢕⢕⠀⠀⠀⠀⠀⠀⠀⠀⠀⠀⠀⠀⠀⠀⣿⣿⣿⣿⣿⣿⣿⣿⣿⣿⣿⣿⣿⣿⣿⣿⣿⣿⡇⢕⢕⢕⢕⢕⢕⢝⢝⢕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⢕⢕⢕⢕⢕⢕⢕⢕⢕⢕⢕⢕⢕⢕⢕⢕⢕⢕⢕⢕⢕⢕⡕⢎⢕⢕⢕⣵⣾⣿⣿⡕⢕⢕⢕⢕⢕⢕⢕⢄⠕⢱⣷⡕⢕⢕⢕⢕⢕⢕⢕⢕⢕⢕⢕⢕⢸⣿⣿⡇⢜⣿⢕⢕⢕⢕⢕⢕⢕⢕⢕⢕⢕⢕⢇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⡔⢱⢕⢕⢕⢕⢕⢕⢕⢕⢕⢕⢕⢕⢕⢕⢕⢕⢕⢕⢕⢕⢕⢕⢅⢔⢕⢔⣾⣿⣿⣿⣿⣿⡇⢕⢕⢕⢕⢕⢕⢁⠑⠀⠀⠁⠁⠑⠕⠕⠑⠑⠕⢕⢕⢕⢕⢕⢕⢜⢿⣿⣷⡕⢻⡇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⣵⣵⢕⢕⢕⢕⢕⢕⢕⢕⢕⢕⢕⢕⢕⢕⢕⢕⢕⢕⢕⢕⢕⢕⢑⢕⠕⠁⠀⣿⣿⣿⣿⣿⣿⣿⢕⢕⢕⠕⠁⠀⠀⠀⠀⠀⠀⠀⠀⠀⠀⠕⢔⠀⢕⢕⢕⢕⢕⢕⢕⢕⢻⣿⣧⢕⢧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⣱⡾⣿⢇⢕⢕⢕⢕⢕⢕⢕⢕⢕⢕⢕⢕⢕⢕⢕⢕⢕⠕⢑⢅⢔⠕⠑⠀⠀⠀⢄⣿⣿⣿⣿⣿⣿⡿⠕⠁⠀⠀⠀⠀⠀⠀⠀⠀⠀⠀⢀⢄⢔⠀⡀⢀⢕⢕⢕⢕⢕⢕⢕⢕⢕⢿⣿⣧⢜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⣼⣯⣾⢏⢕⢕⢕⢕⢕⢕⢕⢕⢕⢕⢕⢕⢕⠕⢕⢑⢅⣔⢱⢕⠑⠁⠀⠀⢀⣔⣵⣾⣿⣿⣿⣿⠟⠑⠀⠀⠀⠀⠀⠀⠀⠀⠀⠀⠀⢄⢕⢕⢕⢕⢕⢕⢕⢕⢕⢕⢕⢕⢕⢕⢕⢕⢜⢿⣿⣧⢕⡇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⢱⢏⣼⣿⢟⢕⢕⢕⢕⢕⢕⢕⢕⢕⢕⢕⢑⢅⠐⠑⢕⣵⣿⢏⠑⠀⠀⢠⣴⣾⣿⣿⣿⢿⢟⡟⠋⠁⠀⠀⠀⠀⠀⠀⠀⠀⠀⠀⢀⢔⢕⢕⢕⢕⢕⢕⢕⣕⣵⣷⣾⣿⣿⣿⣷⣷⣵⣕⡕⢕⢝⢿⣷⡕⢱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⢑⡵⢎⢱⢕⡻⢎⢕⢕⢕⢕⢕⢕⢕⢕⢕⢕⢕⢕⠑⠀⠀⢠⣾⣿⠋⠀⠀⠀⢀⣿⣿⣿⣿⣿⣷⣾⠟⠁⠀⠀⠀⠀⠀⠀⠀⠀⠀⠀⠀⢔⢕⢕⢕⢕⢕⢕⢕⢕⣵⣿⣿⣿⣿⣿⣿⣿⣿⣿⣿⣿⣿⣷⣕⢜⢻⣿⣇⡝⢣⡕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⢑⢕⢏⢕⢕⡸⢏⢕⢕⢕⢕⢕⢕⢕⢕⢕⢕⢕⢕⠕⠀⠀⠀⠀⣸⡿⠁⠀⠀⠀⠀⢵⣿⣿⣿⣿⣿⢟⠁⠀⠀⠀⠀⠀⠀⠀⠀⠀⠀⠀⠀⢄⢕⢕⢕⢕⢕⢕⢕⢕⣾⣿⣿⣿⣿⣿⣿⣿⣿⣿⣿⣿⣿⣿⣿⣿⣷⡕⢜⢻⣿⣧⡜⢪⡕⢕⢕⠑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⡱⢕⣕⡕⢏⢕⢕⢕⢕⢕⢕⢕⢕⢕⢕⢕⢕⢕⠁⠀⠀⠀⠀⠀⡿⠁⠀⠀⠀⠀⢔⣿⣿⣿⣿⡟⠑⠀⠀⠀⠀⠀⠀⠀⠀⠀⠀⠀⠀⠀⢄⢕⢕⢕⢕⢕⢕⣵⣾⣿⣿⣿⣿⣿⣿⣿⣿⣿⣿⣿⣿⣿⣿⣿⣿⣿⣿⣿⣧⡕⢜⢻⢿⣷⢕⠁⠀⠀⠀⠀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⡜⡵⢞⢕⢕⢕⢕⢕⢕⢕⢕⢕⢕⢕⢕⢕⢕⠑⠀⠀⠀⠀⠀⠀⢱⠃⠀⠀⠀⠀⠀⢕⣿⣿⡿⠋⠀⠀⠀⠀⠀⠀⠀⠀⠀⠀⠀⠀⠀⠀⠀⢕⢕⢕⢕⣱⣵⣿⣿⣿⣿⣿⣿⣿⣿⣿⣿⣿⣿⣿⣿⣿⣿⣿⣿⣿⣿⣿⣿⣿⣿⣧⢕⠕⠁⠀⠀⠀⠀⠀⠀⠀⠑⢕⠀⠀⠀⢕⢕⢕⢕⢕⢕⢕⢕⢕⢕⢕⢕⠀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⢏⢕⢕⢕⢕⢕⢕⢕⢕⢕⢕⢕⢕⢕⢕⠑⠁⠀⠀⠀⠀⠀⠀⠀⠀⠀⠀⠀⠀⠀⢄⢕⢺⠋⠀⠀⠀⠀⠀⠀⠀⠀⠀⠀⠀⠀⠀⠀⠀⠀⢕⢕⢕⣵⣿⣿⣿⣿⣿⣿⣿⣿⣿⣿⣿⣿⣿⣿⣿⣿⣿⣿⣿⣿⣿⣿⣿⣿⣿⣿⣿⡿⠑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⠕⢑⢅⢕⢕⢕⢕⢕⢕⢕⢕⢕⢕⢕⢕⢕⠁⠀⠀⠀⠀⠀⠀⠀⠀⠀⠀⠀⠀⠀⠀⠀⢕⠕⠁⠀⠀⠀⠀⠀⠀⠀⠀⠀⠀⠀⠀⠀⠀⠀⠀⠀⢕⢱⣿⣿⣿⣿⣿⣿⣿⣿⣿⣿⣿⣿⣿⣿⣿⣿⣿⣿⣿⣿⣿⣿⣿⣿⣿⣿⣿⣿⠏⠀⠀⠀⠀⠀⠀⠀⠀⠀⠀⠀⠀⠀⠀⠀⠀⠄⣵⣵⣵⣵⣵⣵⣵⣵⣵⣵⣵⣵⣿⣿⣿⣿⣿⣿⣇⠀⢀⢀⢀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⣗⣗⡗⡗⡟⣟⣜⢿⢟⣱⣮⡸⣿⡿⢇⣷⣽⣷⣕⣵⣧⠗⢕⢅⢕⣕⣡⣴⣕⡕⢕⢸⢎⢕⢕⢕⢕⢕⢕⢕⢕⢕⠑⠁⠀⠀⠀⠀⠀⠀⠀⠀⠀⠀⠀⠀⠀⠀⠀⠀⠁⠀⠀⠀⠀⠀⠀⠀⠀⠀⠀⠀⠀⠀⠀⠀⠀⠀⠀⢄⢕⢸⣿⣿⣿⣿⣿⣿⣿⣿⣿⣿⣿⣿⣿⣿⣿⣿⣿⣿⣿⣿⣿⣿⣿⣿⣿⣿⡿⠑⠀⠀⠀⠀⠀⠀⠀⠀⠀⠀⠀⠀⢀⠀⠀⠀⠀⠀⠉⠉⠙⠙⠝⢟⣿⣿⣿⣿⣿⣿⣿⣿⡿⢫⣵⣿⣷⣾⣾⣝⡿⣿⣿⣿⣿⣿⣿⣿⣿⣿⣿⣿⣿⣿⣿⣿⣿⣿⣿⣿⣿⣿⣿⣿⣿⣿⣿⣷⣷⣷⣷⣷⣷⣷⣷⣷⠀</a:t>
            </a:r>
            <a:br/>
            <a:r>
              <a:t>⣿⣿⣿⣿⣿⣿⣿⣿⡿⢕⢝⢕⢕⢕⢕⢕⢝⢿⣿⣿⣿⣿⣿⣿⣿⣿⣿⣿⣿⣷⣷⣷⣷⣵⣼⢝⣽⣕⣕⣗⣕⡗⢗⢳⢷⢾⢿⢿⣿⣿⣿⣿⣿⣿⣿⣿⣿⣿⣿⣿⣿⣿⣿⣿⣿⣿⣾⣷⣿⣿⣿⣿⣿⣏⣕⣵⣷⣾⣿⣿⣿⣿⡿⢕⢇⢕⢕⢕⢕⢕⢕⢕⢕⢕⢕⢕⣦⣵⡄⠀⠀⠀⠀⠀⠀⢄⢄⢀⢠⢄⠀⠀⠀⠀⠀⠀⠀⠀⠀⠀⠀⠀⠀⠀⠀⠀⠀⠀⠀⠀⠀⠀⠀⢕⢕⣿⣿⣿⣿⣿⣿⣿⣿⣿⣿⡿⢟⢏⢕⢜⢻⢿⣿⣿⣿⣿⣿⣿⣿⣿⣿⠏⠀⠀⠀⠀⠀⠀⠀⠀⠀⠀⠀⠀⠀⠀⠀⠀⠀⠀⠀⢀⢶⣶⣶⣶⣷⣷⣿⣿⣿⣿⣿⣿⣿⡏⢕⢕⢕⢜⢝⢿⣿⣿⣿⣷⣝⡻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⡟⢕⢕⢕⢕⢕⢕⢕⢕⢕⢕⢕⢕⢕⢱⣿⣿⣷⠀⠀⠀⠀⠀⢄⣴⣕⣼⡕⢇⠀⠀⠀⠀⠀⠀⠀⠀⠀⠀⠀⠀⠀⠀⠀⠀⠀⠀⠀⠀⠀⠀⠀⢕⢕⣿⣿⣿⣿⣿⣿⣿⣿⣿⢏⢕⢕⢕⢕⢕⢕⢕⢝⢿⣿⣿⣿⣿⣿⡿⠃⠀⠀⠀⠀⠀⠀⠀⠀⠀⠀⠀⠀⠀⠀⠀⠀⠀⠀⠀⠀⠀⠑⢻⣿⢿⠿⠿⢿⢟⢛⢏⢝⢍⢍⢕⢕⢕⢕⢕⢕⢕⢜⢝⢿⣿⣿⣿⣾⣝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⢷⢷⡵⢵⣵⣵⣽⣽⣝⣝⣟⣟⢟⢟⢻⢿⢿⢿⢏⢕⢕⢕⢕⢕⢕⢕⡜⢕⢕⡜⢕⢕⢕⠜⠋⠉⠁⠀⠀⠀⠀⠐⣼⣿⣿⢏⢱⢆⠀⠀⠀⠀⠀⠀⠀⠀⠀⠀⠀⠀⠀⠀⠀⠀⠀⠀⠀⠀⠀⠀⠀⢕⢕⣿⣿⣿⣿⣿⣿⣿⡿⢇⢕⢕⢕⢕⢕⢕⢕⢕⢕⢕⢝⢿⣿⣿⡟⠁⠀⠀⠀⠀⠀⠀⠀⠀⠀⠀⠀⠀⠀⠀⠀⠀⠀⠀⠀⠀⠀⠀⠀⠀⠁⢅⢔⢕⢕⢕⢕⢕⢕⢕⢕⢕⢑⢕⢕⢕⢕⢕⢕⢕⢕⢝⢿⣿⣿⣿⣷⣯⡻⣿⣿⣿⣿⣿⣿⣿⣿⣿⣿⣿⣿⣿⣿⣿⣿⣿⣿⣿⣿⣿⣿⣿⢟⢝⢟⢿⠀</a:t>
            </a:r>
            <a:br/>
            <a:r>
              <a:t>⣿⣿⣿⣿⣿⣿⣧⣕⡕⢕⢕⢕⢕⢕⢕⠕⠀⢁⢕⣵⣷⣷⣱⣔⣴⣔⣔⣄⡅⣌⢉⢉⢙⢛⢻⢕⡿⠿⠿⢿⢿⣿⣿⣿⣿⣿⣿⣿⣿⣿⣿⣿⣿⣿⣿⢟⢕⢕⢕⢕⢕⢕⢕⢜⢝⢻⣿⣿⣿⣿⣿⣿⣿⣿⣿⣿⣿⣿⢗⢕⢕⢕⢕⢕⢕⢕⢕⢜⢕⢕⢕⢕⢕⢕⢕⠀⠀⠀⠀⠀⠀⠀⠀⢕⣿⢱⢇⠑⠉⠀⠀⠀⠀⠀⠀⠀⠀⠀⠀⠀⠀⠀⠀⠀⠀⠀⠀⠀⠀⠀⠀⠀⠀⢕⢕⣿⣿⣿⣿⣿⣿⣿⡇⢕⢕⢕⢕⢕⢕⢕⢕⢕⢕⢕⢕⢕⢝⠏⠀⠀⠀⠀⠀⠀⠀⢀⢄⢄⢄⢄⢀⢀⢀⢀⠀⠀⠀⠀⠀⠀⠀⠀⠀⠀⠀⠀⠕⢕⢕⢕⢕⢕⢕⢕⠕⠕⠑⠀⠁⠕⢕⢕⢕⢕⢕⢕⢕⢝⢿⣿⣿⣿⣿⣮⡝⢝⢟⢻⣿⣿⣿⣿⣿⣿⣿⣿⣿⣿⣿⣿⣿⣿⣿⣿⣿⢏⢇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⡿⢏⢕⢕⢕⢇⢕⢕⢕⢕⢕⢕⢕⢕⢕⢕⢕⢕⢕⠀⠀⠀⠀⠀⠀⠀⠀⠁⠘⠑⠀⠀⠀⠀⠀⠀⠀⠀⠀⠀⠀⠀⠀⠀⠀⠀⠀⠀⠀⠀⠀⠀⠀⠀⠀⠀⠀⠑⠑⠈⠉⠁⠁⠁⠀⠁⠁⠁⠁⠁⠁⠁⠑⠑⠑⠕⢕⢕⢕⢕⠁⠀⠀⠀⠀⠀⠀⠀⠀⠀⠁⠁⠁⠁⠁⠑⠑⠑⠑⠕⠔⢔⢄⢀⠀⠀⠀⠀⠀⠀⠀⠕⠕⠑⠑⠁⠁⠀⠀⠀⠀⠀⠀⠀⠀⠑⠕⢕⢕⢕⢕⢕⢕⢝⢿⣿⣿⣿⣷⣼⣽⣿⣿⣿⣿⣿⣿⣿⣿⣿⣿⣿⣿⣿⣿⣿⣿⡿⠇⢕⢕⢕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⠜⢿⣿⣿⣿⣿⣿⣿⢟⢕⢕⢕⢕⢕⢕⢕⢕⢕⢕⢕⢕⢕⢕⢕⢕⢕⢕⢄⠀⠀⠀⠀⠀⠀⠀⠀⠀⠀⠀⠀⠀⠀⠀⠀⠀⠀⠀⠀⠀⠀⠀⠀⠀⠀⠀⠀⠀⠀⠀⠀⠀⠀⠀⠀⠀⠀⠀⠀⠀⠀⠀⠀⠀⠀⠀⠀⠀⠀⠀⠀⠀⠀⠀⠀⠀⠀⠁⢕⠀⠀⠀⠀⠀⠀⠀⠀⠀⠀⠀⠀⠀⠀⠀⠀⠀⠀⠀⠀⠀⠀⠀⠀⠁⠑⠕⢀⠀⠀⠀⠀⠀⠀⠀⠀⠀⠀⠀⠀⠀⠀⠀⠀⠀⢀⣠⣾⣧⣕⢕⢕⢕⢕⠕⠑⠻⣿⣿⣿⣷⣿⣿⣿⣿⣿⣿⣿⣿⣿⣿⣿⣿⣿⣿⣿⣿⢟⠁⢄⢕⢕⢕⢕⢕⠀</a:t>
            </a:r>
            <a:br/>
            <a:r>
              <a:t>⣿⣿⣿⣿⣿⣿⣿⣿⣿⣿⣷⣕⢕⢕⢕⢕⣱⣿⣿⣿⣿⣿⣿⣿⣿⣿⣿⣿⣿⣿⣿⣿⣿⣿⢸⢕⡇⣿⣿⣿⣿⣿⣿⣿⣿⣿⣿⣿⣿⣿⣿⣿⡏⢕⢕⢔⢔⢕⢕⢅⢕⢕⢕⢕⢕⠐⠔⢔⢔⢄⢄⢅⢌⢉⢕⢕⢕⢕⢕⢕⢕⢕⢕⢕⢕⢕⢕⢕⢕⢕⢕⢕⢕⢕⠀⠀⠀⠀⠀⠀⠀⠀⠀⠀⠀⠀⠀⠀⠀⠀⠀⠀⠀⠀⠀⠀⠀⠀⠀⠀⠀⠀⠀⠀⠀⠀⠀⠀⠀⠀⠀⠀⠀⠀⠀⠀⠀⠀⠀⠀⠀⠀⠀⠀⠀⠀⠀⠀⠀⠀⠀⠀⠀⢔⠁⠀⠀⠀⠀⠀⠀⠀⠀⠁⠁⠑⠑⠑⢕⠕⠔⠔⠔⢔⢄⢄⢄⢀⠀⠀⠀⠀⠀⠀⠀⠀⠀⠀⠀⠀⠀⠀⠀⠀⠀⠀⢀⣀⣤⣴⣾⣿⣿⣿⣿⣷⣧⣕⢕⠀⠀⠀⠁⠝⢿⢻⣿⣿⣿⣿⣿⣿⣿⣿⣿⣿⣿⣿⣿⣿⡿⠃⠀⠀⠕⢱⢕⠑⠀⠁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⣸⣿⣿⡾⢇⢕⢕⢕⢇⢕⢕⢕⢕⢕⢕⢕⢕⢕⢕⢕⠕⢕⢕⢕⢕⢕⠀⠀⠀⠀⠀⠀⠀⠀⠀⠀⠀⠀⠀⠀⠀⠀⠀⠀⠀⠀⠀⠀⠀⠀⠀⠀⠀⠀⠀⠀⠀⠀⠀⠀⠀⠀⠀⠀⠀⠀⠀⠀⠀⠀⠀⠀⠀⠀⠀⠀⠀⠀⠀⠀⠀⠀⠀⠀⢔⢕⠀⠀⠀⠀⠀⠀⠀⠀⠑⠀⠀⠀⠀⠀⢕⠀⠀⠀⠀⠀⠀⠀⠀⠁⠀⠀⠀⠀⠀⠀⠀⠀⠀⠀⠀⠀⠀⢀⣠⣤⣶⣷⣿⣿⣿⣿⣿⣿⣿⣿⣿⣿⣿⣿⡇⠀⢄⢄⠀⠀⠀⠘⣿⣿⣿⡿⢿⢿⢿⢿⣿⣿⣿⣿⣿⠏⠁⠀⠀⠀⠀⠀⠀⠀⠀⠀⠀</a:t>
            </a:r>
            <a:br/>
            <a:r>
              <a:t>⣿⣿⣿⣿⣿⣿⣿⣿⣿⣿⣿⣿⣿⣿⣿⣿⣿⣿⣿⣿⣿⣿⣿⣿⣿⣿⣿⣿⣿⣿⣿⣿⣿⣿⢸⢕⡇⣿⣿⣿⣿⣿⣿⣿⣿⣿⣿⣿⣿⣿⣿⣿⣿⣿⣿⡕⢕⢕⢕⢕⢕⢕⢕⢕⢕⢕⢕⢜⣾⣿⢏⢕⢕⠕⢕⢕⢕⢕⢕⢕⢕⢕⢕⢕⢕⢕⢕⣱⡇⢸⢕⢕⢕⢕⠀⠀⠀⠀⠀⠀⠀⠀⠀⠀⠀⠀⠀⠀⠀⠀⠀⠀⠀⠀⠀⠀⠀⠀⠀⠀⠀⢄⠀⠀⠑⢔⠀⠀⠀⠀⠀⠀⠀⠀⠀⠀⢀⠀⠀⠀⠀⠀⠀⠀⠀⠀⠀⠀⠀⠀⠀⢕⢕⢕⢕⠀⠀⠀⠀⠀⠀⠀⠀⠀⠀⠀⠀⢄⠀⠀⠀⠀⠐⠐⠐⠐⠀⠀⠀⠀⠀⠀⠀⠀⠀⠀⠀⠀⠀⠀⠀⠜⣿⣿⣿⣿⣿⣿⣿⣿⡿⢿⢿⠿⠿⠟⠟⠛⠁⠀⢕⢕⢔⠀⠀⠀⢸⣿⣿⡇⢕⢕⢕⢸⣿⣿⣿⡟⠑⠀⠀⢕⢕⠀⠀⠀⠀⠀⠀⣠⠀</a:t>
            </a:r>
            <a:br/>
            <a:r>
              <a:t>⣿⣿⣿⣿⣿⣿⣿⣿⣿⣿⣿⣿⣿⣿⣿⣿⣿⣿⣿⣿⣿⣿⣿⣿⣿⣿⣿⣿⣿⣿⣿⣿⣿⣿⢸⢕⡇⣿⣿⣿⣿⣿⣿⣿⣿⣿⣿⣿⣿⣿⣿⣿⣿⣿⣿⣿⣇⡕⢕⢕⢕⢕⢕⢕⢕⢕⢕⣱⢟⢕⠕⢅⢔⢕⢕⢕⢕⢕⢕⢕⢕⢕⢕⢕⢕⣱⣾⣿⡇⢸⢕⢕⢕⢕⠀⠀⠀⠀⠀⠀⠀⠀⠀⠀⠀⠀⠀⠀⠀⠀⠀⠀⠀⠀⠀⠀⠀⠀⠀⠀⠀⠀⢑⢔⠀⠁⠕⢄⠀⠀⠀⠀⠀⠀⠀⠀⠁⠀⠀⠀⠀⠀⠀⠀⠀⠀⠀⠀⠀⠀⢄⢕⢕⢕⢕⢔⢄⠀⠀⠀⠀⠀⠀⠀⠀⠀⠀⢕⠀⠀⠀⠀⠀⠀⠀⠀⠀⠀⠀⠀⠀⠀⠀⠀⠀⠀⠀⠀⠀⠀⠀⠀⠙⢝⢝⢝⢕⢸⣿⠗⠓⠂⠀⠀⠀⠀⠀⠀⠀⢔⢕⢕⢕⢔⠀⠀⠀⠙⠙⠃⢕⢕⢕⢸⣿⣿⠇⠀⠀⠀⠀⠁⠁⠀⠀⠀⠀⢀⢔⢕⠀</a:t>
            </a:r>
            <a:br/>
            <a:r>
              <a:t>⢿⢿⣿⣿⣿⣿⣿⣿⣿⣿⣿⣿⣿⣿⣿⣿⣿⣿⣿⣿⣿⣿⣿⣿⣿⣿⣿⣿⣿⣿⣿⣿⣿⣿⢸⢕⡇⣿⣿⣿⣿⣿⣿⣿⣿⣿⣿⣿⣿⣿⣿⣿⣿⣿⣿⣿⣿⣷⣕⢕⢕⢕⢕⢱⣵⡳⣾⢏⢕⠑⢅⢕⢕⢕⢕⢕⢕⢕⢕⢕⢕⢕⢕⣱⣞⣿⣿⣿⡇⢸⢕⢕⢕⢕⠀⠀⠀⠀⠀⠀⠀⠀⠀⠀⠀⠀⠀⠀⠀⠀⠀⠀⠀⠀⠀⠀⠀⢀⢄⠄⠐⠑⠁⠁⠕⢀⠀⢕⢀⠀⠀⠀⠀⠀⠀⠀⠀⠀⠀⠀⠀⠀⠀⠀⠀⠀⠀⠀⠀⠀⠕⢕⢕⢕⢕⢕⢕⢰⡀⠀⠀⠀⠀⠀⠀⠀⠀⠀⠀⠀⠀⠀⠀⠀⠀⠀⠀⠀⠀⠀⠀⠀⠀⠀⠀⠀⠀⠀⠀⠀⠀⠀⠀⠕⢕⢕⢕⢸⣿⠀⠀⠀⠀⠀⠀⠀⠀⠀⠀⢕⢕⢕⢕⢕⢄⠀⠀⠀⠀⠀⢕⢕⢕⢸⢟⠁⠀⢔⢔⢀⠀⠀⠀⠀⠀⠀⢄⢕⢕⣕⠀</a:t>
            </a:r>
            <a:br/>
            <a:r>
              <a:t>⣴⣥⣅⣁⡘⢑⠏⠏⠟⢏⢹⢟⢿⢿⢿⣿⣿⣿⣿⣿⣿⣿⣿⣿⣿⣿⣿⣿⣿⣿⣿⣿⣿⣿⢸⢕⡇⣿⣿⣿⣿⣿⣿⣿⣿⣿⣿⣿⣿⣿⣿⣿⣿⣿⣿⣿⣿⣿⣿⣿⣿⣿⣷⣾⣳⡟⢕⠕⢑⢕⢕⢕⢕⢕⢕⢕⢕⢕⢕⢕⢕⣱⣾⣿⣿⣿⣿⣿⡇⢸⢕⢕⢕⠀⠀⠀⠀⠀⠀⠀⠀⠀⠀⠀⠀⠀⠀⠀⠀⠀⠀⠀⠀⢀⢀⠄⠑⠁⠀⠀⢀⢄⠐⢄⠀⠑⢄⠀⢕⠀⠀⠀⠀⠀⠀⠀⠀⠀⠀⠀⠀⠀⠀⠀⠀⠀⠁⠀⠀⠀⠀⠑⢑⢕⢕⢕⢕⢕⢝⢕⢄⢀⠀⠀⠀⠀⠀⠀⠀⠀⠀⠀⠀⠀⠀⠀⠀⠀⠀⠀⠀⠀⠀⠀⠀⠀⠀⠀⠀⠀⠀⠀⠀⠀⢕⢕⢕⣸⣿⠀⠀⠀⠀⠀⠀⠀⠀⠀⠀⢕⢕⢕⢕⢕⢕⠀⠀⠀⠀⠀⢕⢕⠕⠑⠀⠀⠀⠁⠑⠑⠀⠀⠀⠀⢀⢕⢕⢕⢸⣿⠀</a:t>
            </a:r>
            <a:br/>
            <a:r>
              <a:t>⣿⣿⣿⣿⣿⣿⣿⣷⣶⣦⣴⣡⢅⣁⡑⠑⠕⠝⢟⢻⢿⡿⣿⣿⣿⣿⣿⣿⣿⣿⣿⣿⣿⣿⢸⢕⡇⣿⣿⣿⣿⣿⣿⣿⣿⣿⣿⣿⣿⣿⣿⣿⣿⣿⣿⣿⣿⣿⣿⣿⣿⣿⣿⣿⣿⢕⠕⢔⢕⢕⢕⢕⢕⢕⢕⢕⢕⢕⢕⣵⣿⣿⣿⣿⣿⣿⣿⣿⡇⢸⢕⠕⠀⠀⠀⠀⠀⠀⠀⠀⠀⠀⠀⠀⠀⠀⠀⠀⠀⠀⠀⠐⠑⠑⠁⠀⠀⠀⠀⠁⠁⠀⠀⠀⠁⠀⠁⠀⠀⠀⠀⠀⠀⠀⠀⠀⠀⠀⠀⠀⠀⠀⠀⠀⠀⠀⠀⠀⠀⠀⠀⢔⢕⢅⢕⢑⠕⠕⠕⠕⠕⠕⠕⠄⠀⠀⠀⠀⠀⠀⠀⠀⠀⠀⠀⠀⠀⠀⠀⠀⠀⠀⠀⠀⠀⠀⠀⠀⠀⠀⠀⠀⠀⠀⠑⣼⣿⣿⣿⠀⠀⠀⠀⠀⠀⠀⠀⠀⠀⢕⢕⢕⢕⢕⢕⠀⠀⠀⠀⠀⢕⠑⠀⠀⢄⢄⠀⠀⠀⠀⠀⠀⢀⢔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⠛⠛⠛⠃⠑⠑⠑⠑⠑⠑⠑⠑⠑⠑⠑⠑⠑⠛⠛⠛⠛⠛⠛⠛⠛⠛⠛⠃⠑⠑⠀⠀⠀⠀⠀⠀⠀⠀⠀⠀⠀⠀⠀⠀⠀⠀⠀⠀⠀⠀⠀⠀⠀⠀⠀⠀⠀⠀⠀⠀⠀⠀⠀⠀⠀⠀⠀⠀⠀⠀⠀⠀⠀⠀⠀⠀⠀⠀⠀⠀⠀⠀⠀⠀⠀⠀⠀⠀⠀⠀⠁⠀⠀⠀⠀⠀⠀⠀⠀⠀⠀⠀⠀⠀⠀⠀⠀⠀⠀⠀⠀⠀⠀⠀⠀⠀⠀⠀⠀⠀⠀⠀⠀⠀⠀⠀⠀⠀⠀⠀⠀⠀⠀⠀⠙⠛⠛⠛⠀⠀⠀⠀⠀⠀⠀⠀⠀⠀⠑⠑⠑⠑⠑⠑⠐⠀⠀⠀⠑⠀⠀⠀⠀⠑⠑⠀⠀⠀⠀⠀⠀⠑⠑⠑⠑⠑⠑⠑⠑⠀</a:t>
            </a:r>
            <a:br/>
          </a:p>
        </p:txBody>
      </p:sp>
    </p:spTree>
  </p:cSld>
  <p:clrMapOvr>
    <a:masterClrMapping/>
  </p:clrMapOvr>
</p:sld>
</file>

<file path=ppt/slides/slide3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⣿⣿⣇⢕⡜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⢸⣷⢹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⢿⣿⣿⣿⣿⢕⢕⢸⣿⣿⣿⢕⢕⢕⢕⢕⢕⢕⣿⣿⣿⣿⣿⢸⣿⡟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⡇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⣿⣿⡕⢻⣿⣿⣿⢕⢕⢸⣿⣿⣿⢕⢕⢕⢕⢕⢕⢕⣿⣿⣿⣿⣿⣸⣿⣇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⣷⡕⢜⢝⢏⢕⢕⢸⣿⣿⣿⢕⢕⢕⢕⢕⢕⢱⡿⢿⢿⢿⢇⢿⣿⣿⢸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⡿⢏⣿⣿⣿⣿⣿⣿⣿⣇⢺⢕⡕⡕⢸⣿⣿⣿⢕⢕⢕⢕⢕⢕⢕⢕⢕⢕⢕⢕⢕⢕⢕⢜⢻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⢏⡾⢹⣿⣿⣿⣿⣿⣿⣿⣿⣷⢕⣿⡸⣷⣮⣝⡟⢕⢕⢕⢕⢕⢕⢕⢕⢕⠕⢕⢕⢑⢑⠕⠕⢕⢜⢹⣽⣝⡝⢹⢽⣟⣟⢿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⢏⣾⢇⣾⣿⣿⣿⣿⣿⣿⣿⣿⣿⢸⢿⣇⢟⢿⣿⡿⢇⢕⢕⢕⢕⢕⢕⢕⢔⢕⢔⠕⢕⢕⢕⢕⢕⢔⢕⢝⢿⣿⣿⣷⣵⣝⢟⢿⣷⣧⣽⣝⢻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⣾⢇⢕⢕⢜⢝⢝⢟⢿⣿⣿⣿⢟⢸⣻⣿⡕⡇⢜⢕⢕⢕⢕⢕⢕⢕⢕⢕⠕⠀⢕⢕⢅⢕⢕⢕⠀⠁⢕⢑⢜⢟⢿⣿⣿⣿⣿⣷⣼⡝⢿⣿⣿⣷⣜⡻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⣼⣿⢕⢕⢕⢕⢕⢕⢕⢕⢜⢏⡵⢜⢸⣿⣿⣧⢕⢕⢕⢕⢕⢕⢕⢕⢕⠕⢅⠀⢄⢕⢕⢕⢕⢕⢕⢔⢕⢕⢕⢕⢕⢕⠘⣿⣿⣿⣿⣿⣿⣧⡜⢻⢽⢻⣿⣧⢝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⢱⣿⢇⢕⢕⢕⢕⢕⢕⢕⣱⡷⢟⢕⢕⢸⣿⣿⣿⡕⠕⢕⠕⠑⢕⢕⠕⠁⠀⢕⢕⢕⢕⢕⢕⢕⢕⢕⢅⢕⢔⢕⢕⢕⠕⢄⣿⣿⣿⣿⣿⣿⣿⣿⣧⡕⢕⢜⢻⢣⢕⢝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⢕⡇⣾⡿⢕⢕⢱⡕⢕⢕⣱⣾⢏⢕⢕⢕⢕⢸⣿⣿⣿⣧⠕⠕⠑⢔⢑⠔⢔⢄⢔⢕⢕⢕⢑⢕⢕⢕⢕⠕⠑⠐⠁⠑⢕⢕⢀⠁⢜⢿⣿⣿⣿⣿⣿⣿⣿⣷⣕⢕⢕⢕⢕⢜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⢱⣿⡇⢕⢕⢸⣿⢱⣾⣿⣵⣿⣾⣧⣵⣾⢸⣿⣿⣿⣿⡕⢀⠁⢄⢔⢕⢕⢕⢕⢕⢕⢕⢕⠑⠑⠕⠁⠀⠀⠀⢀⢕⢕⢕⡕⢄⢕⠘⢻⣿⣿⣿⣿⣿⣿⣿⣽⢇⢕⢕⢕⢕⢇⢇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⢸⣿⡇⢕⢕⢜⣱⣿⣿⣿⣿⣿⣿⣿⣿⣿⢸⣿⣿⣿⡟⢣⢕⠀⠑⠁⢅⢅⢕⢕⢕⢕⠀⢑⢄⢄⢄⢄⢔⠕⢕⢑⣅⢔⢕⢕⢕⠀⣱⣷⡻⣿⣿⣿⣿⣿⣿⣿⣎⢇⢕⢕⢕⢸⢕⢹⡕⢞⢟⢇⢕⢕⢕⢕⢕⢕⢕⢕⢕⢕⢕⢕⢕⢕⢕⢕⢕⢕⢕⢕⢕⢕⢕⢕⢕⢕⢕⢕⢕⢕⢕⢕⢕⢕⢕⢕⢕⢕⢕⢕⢕⢕⢕⢕⢕⢕⢕⢕⢕⢕⢸⣿⣿⢕⢕⢕⢕⢕⢕⢕⣿⣿⣿⣿⣿⣿⣿⣿⣿⣿⣿⣿⣿⣿⣿⣿⣿⣿⣿⣿⢻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⣼⣿⢇⢕⢕⢸⢿⣿⣿⣿⣿⣿⣿⣿⣿⣿⡇⣿⣿⣿⡝⢕⢇⢄⠀⠀⢕⢅⢅⢑⢕⠕⠕⠕⠕⠕⢑⣅⢔⢗⢝⢕⢕⢕⢕⢕⠁⢔⢻⣿⣿⡜⣿⣿⣿⣿⣿⣿⣿⡕⢕⢕⢕⢕⢕⢸⡷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⢿⣿⡇⢕⢕⢕⢹⣿⣿⣿⣿⣿⣿⣿⣿⣿⡇⢿⣟⣿⡎⢕⢝⢕⢔⢄⠑⢕⢕⢕⢕⢝⢷⡕⣇⡇⢕⢕⢕⢕⢕⢕⠕⠕⢕⠇⢀⢕⣾⣿⣿⣿⡜⣿⣿⣿⣿⣿⣿⣿⢕⢕⢕⢕⢕⣜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⢸⡿⣮⢕⢕⢕⢸⣿⣿⣿⣿⣿⣿⣿⣿⣿⢇⢸⣿⡹⡇⢕⠁⠀⢕⢕⠀⠁⠑⠕⠕⠕⠅⠕⢝⢿⡕⡕⡕⠇⢅⢔⢕⢕⢕⢕⢄⢕⣿⣿⣿⣿⣿⡜⢿⣿⣿⣟⣿⣿⢕⢕⢵⣵⣾⢿⡿⢇⣱⣷⣵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⢕⢜⢕⣿⣇⢕⢕⢸⣿⣿⣿⣿⣿⣿⣿⣿⣿⢕⢕⣿⡇⠑⠀⠀⠀⠀⢕⢕⢄⢀⢀⠀⠀⠀⠀⠀⠅⢐⠕⢅⢕⢕⢕⢕⠕⠑⠁⢅⢕⢻⣿⣿⣿⣿⣷⡜⢿⣿⣿⡝⢱⢕⣕⣽⣿⣿⢕⣱⣾⣿⢿⢏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⢜⣿⣯⡕⢕⢸⣿⣿⣿⣿⣿⣿⣿⣿⡟⢕⢕⢈⠀⠀⠀⠀⠀⠀⢕⢕⢕⢕⢱⣷⣷⣶⣴⡄⡀⠁⠑⠕⠕⠑⠁⢀⣄⢄⢰⣵⣼⢇⢿⣿⣿⣿⣿⣧⢜⢿⣿⢇⢕⢕⢝⢝⢕⢕⢜⢟⢝⣱⣵⣿⢿⣷⣵⢱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⢱⢜⢿⣿⢕⢸⣿⣿⣿⣿⣿⣿⡟⣿⡇⢕⢕⢕⠀⠀⠀⠀⠀⠀⢕⢕⢕⡕⢜⣿⣿⣿⣿⣇⣿⣷⣴⡄⢄⢔⢕⢸⣿⣧⢕⣿⣿⣽⡜⣿⣿⣿⣿⣿⡕⢜⢿⢕⢕⢕⢕⣕⡕⢕⢕⣱⣼⣿⡿⣫⣿⣿⣿⢇⢹⣇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⡕⢕⢱⢝⢕⣿⣿⣿⣿⣿⣿⣿⡇⢹⢇⢕⢕⢕⢕⢑⠔⠀⠀⢀⡕⢕⡕⢱⡕⢹⣿⣿⣿⣿⢸⣿⣿⣿⣇⣵⣕⣼⣿⣿⣇⢸⣿⣿⣷⢸⣿⣿⡿⡿⢕⠕⠕⢕⢕⢕⢕⢕⢕⢕⣼⣿⢟⣵⣾⣿⡿⡻⡯⢎⢸⣿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⢅⠁⢕⢕⢕⢕⢕⢕⢕⢕⢕⢕⢕⢕⢕⢕⢕⢕⢕⢕⢕⢕⢕⢕⢕⢕⢕⢕⢕⢕⢕⢕⢕⢕⢕⢕⢕⢕⢕⢕⢕⢕⢕⢕⢕⢕⢕⢕⢕⢕⢕⢕⢕⢕⢕⢕⢕⢕⢕⢸⢇⢕⢻⣿⣿⣿⣿⣿⣿⡇⢜⢕⢕⢕⢕⢔⢕⢳⣶⣶⣿⣧⢕⢹⣾⣷⡕⢿⣿⣿⣿⡕⣿⣿⣿⣿⣿⣿⣿⣿⣿⣿⡕⢿⣿⣿⣇⢿⢟⢕⢕⢱⣵⣵⡕⢔⢕⢕⢕⢕⡾⢟⢕⢸⢏⢽⢏⢕⢎⢵⢝⣼⢇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⡕⡇⢜⢇⢸⢸⣿⣿⣿⣿⣿⣿⡇⢕⢕⢕⢕⢕⢕⢕⢸⣿⣿⣿⣿⣧⢜⣿⣿⣿⣜⢿⣿⣿⡇⢹⣿⣿⣿⣿⣿⣿⣿⣿⣿⣿⡸⣿⣿⣿⡜⢕⢕⢕⢕⢝⣿⣿⣇⢕⢕⢕⢕⢕⢕⢕⢕⢕⢕⢕⢕⢕⢕⣼⢏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⣿⡇⢕⢕⢕⢕⣿⣿⣿⣿⣿⣿⡇⢕⢕⢕⢕⢕⢕⢕⢸⣿⣿⣿⣿⣿⣇⢻⣿⣿⣿⣿⡻⣿⣿⡜⣿⣿⣿⣿⣿⣿⣿⣿⣿⣿⣇⢹⣿⣿⣧⢱⣧⣕⡕⢕⢿⣟⣽⢕⢕⢕⢜⢕⢕⢕⢕⢕⢕⢕⢕⢱⢞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⣿⣿⢕⢕⢕⢕⢸⣿⣿⣿⣿⣿⣷⢕⢕⢕⢕⢕⢕⢕⣽⣿⣿⣿⣿⣿⣿⡕⢻⢿⣿⣿⣿⣝⢿⣇⢸⣿⣿⣿⣿⣿⣿⣿⣿⣿⣿⡕⢻⣿⣿⡕⢕⣱⣵⡷⢿⢏⣱⣵⢕⢕⠑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⣿⡼⢕⢕⢕⢕⢄⢜⢿⣿⡜⢿⢝⢕⢕⢕⢕⢕⢕⢕⣿⣿⣿⣿⣿⣿⣿⣿⣇⢕⢝⣿⡿⢿⣿⣝⡕⣿⢻⣿⣿⣿⣿⣿⣿⣿⣿⡇⢜⣿⣿⣷⢝⢝⣕⢕⢕⢜⣿⡟⢕⢅⢔⠁⢕⢕⢕⢕⢑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⢸⡇⢕⢕⢕⢕⢕⢕⢱⢻⣿⣕⢕⢕⢕⢕⢕⢕⢕⢕⢿⣿⣿⣿⣿⣿⣿⢿⢟⣵⢕⣮⣝⢵⣷⣽⡕⢜⢜⢝⢿⣿⣿⢻⣿⣿⣿⣿⡕⢿⣿⣿⡇⢕⢝⢕⢕⢕⢟⢑⢕⢕⢕⠐⠀⠕⢕⢕⢕⢕⣵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⢸⣇⢕⢕⢕⢕⢕⢕⢕⢕⢜⢟⢷⣕⢕⢕⢕⢕⣵⣵⣾⣿⢿⢿⢟⢝⣱⣵⣷⣷⣵⣷⣷⣷⣷⣿⡇⢕⢕⢕⢕⢻⡿⢸⣿⣿⣿⣿⣇⢸⣿⣿⣷⢔⢔⢕⢕⢔⢕⢕⢕⢕⢕⢔⠀⠀⠕⢕⢕⢕⢜⢝⢿⣧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⢻⡕⢕⢕⢕⢕⢕⢕⢕⢕⢻⣷⣵⣽⡗⣵⣵⣿⣿⣷⣾⣷⣧⣧⣾⣿⣿⣿⣿⣿⣿⣿⣿⣿⣿⡇⢕⢕⣷⡕⢕⡇⢸⣿⣿⣿⣿⣿⡜⣿⣿⣿⡜⣇⢕⢕⢕⢕⢕⢕⢕⢕⢕⠀⠀⠀⠑⢕⢕⢕⢕⢕⢜⢝⢿⣧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⢔⢕⢕⢕⢕⢕⢕⢕⢕⢕⢕⢹⣿⣿⣿⡞⣿⣿⣿⣿⣿⣿⣿⣿⣿⣿⣿⣿⣿⣿⣿⡿⠟⠋⠁⠁⢕⢱⣿⣿⢕⢕⣿⣿⣿⣿⣿⣿⡇⢹⣿⣿⡇⢹⡇⡕⢕⢕⢕⢕⢕⢕⢕⠀⠀⠀⠀⠁⠕⢕⢕⢕⢕⢕⢣⡜⢻⢿⣧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⢑⢕⢕⢕⢕⢕⢄⢘⠋⠉⢙⢹⣿⣿⣿⣿⣿⣿⣿⡏⢑⢉⠉⠙⠉⠁⠀⣀⣠⣴⡇⢕⣿⣿⢻⢕⢱⣿⣿⣿⢿⡷⣿⣷⢜⣿⣿⣿⢜⢱⣿⣇⢕⢕⢕⢕⢕⢕⢄⠀⠀⠀⠀⠀⢕⢕⢕⢕⢕⢕⢕⢕⢕⢝⢻⣷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⢄⢕⢕⢕⢕⢕⢱⣴⣷⣿⡇⣿⣿⣿⣿⣿⣿⣿⣿⣿⣿⣿⣷⣷⣶⣵⣿⣿⡿⢕⣾⡿⢇⣼⢕⣼⣿⡽⢿⢯⢗⣽⣿⢕⣿⣿⣿⢕⢜⣿⣿⡕⢕⢕⢕⢕⢕⢕⠀⠀⠀⠀⠀⠀⠕⢕⢕⢕⢕⢕⢜⢱⣕⢕⢕⢝⢻⣧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⢅⢑⢅⢕⢕⢕⢜⣿⣿⣿⡇⣿⣿⣿⣿⣿⣿⣿⣿⣿⣿⣿⣿⣿⣿⣿⣿⡿⢇⣱⢏⢕⣸⡇⢱⣿⣿⣿⡟⣻⢕⣿⣿⢕⢸⣿⣿⢕⢕⢻⣿⣿⣧⡕⢕⢕⢕⢕⢀⠀⠀⠀⢀⢄⢔⢕⢕⢕⢕⢕⢕⢕⢝⣷⣕⢕⢕⢜⢻⣇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⣽⣿⡟⣱⣿⣿⣿⣿⣿⣿⣿⣿⣿⣿⣿⣿⣿⣿⣿⢟⢕⢇⣵⢇⣵⢏⢕⣼⣿⣿⣽⣿⡧⢕⣞⣿⡕⢜⣿⣿⢕⢕⢕⢝⢿⣿⣿⣧⡕⢕⢕⢕⢆⢰⢕⢕⢕⢕⢕⢕⢕⢕⢕⢕⢕⢕⢸⢹⣷⡕⢕⢕⢜⢳⡝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⠁⢕⢕⢕⢸⣿⣜⢿⣿⣿⣿⣿⣿⣿⣿⣿⣿⣿⣿⣿⣿⣏⣕⣕⣵⡿⣣⢞⡱⢕⢕⣿⣿⣿⣽⡽⢇⢕⢸⣿⡇⢕⣿⣿⢕⢕⢕⢕⢜⢻⣿⣿⣿⣧⡕⢕⢕⢕⢇⡕⢕⢕⢕⢕⢕⢕⢕⢕⢕⢕⢕⢕⢹⣿⣧⢕⢕⢱⢜⢎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⢻⣿⣷⣝⣿⣿⣿⣿⣿⣿⣿⣿⣿⣿⣿⣿⣿⣿⡿⢏⣜⣵⣿⡇⢕⣾⣿⣿⣿⣿⡞⢕⢕⢕⣾⡇⢕⢸⢕⢕⢕⢕⢕⢕⢕⢝⢻⣿⣿⣿⣧⢕⢕⢕⣇⡣⢕⢕⢕⢕⢕⢕⢕⢕⢕⢕⢕⢕⢹⣿⣇⢕⢕⠀⠘⢇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⢻⣿⣿⣻⢟⠟⠿⠿⢟⢟⣿⣿⣿⣿⣿⣿⣿⣷⣿⣿⣿⡟⢕⣱⣿⡿⣿⣿⡟⢅⢕⢕⢕⢸⢇⢕⢸⢕⢕⢕⢕⢕⢕⢕⢕⢕⢹⣿⣿⣿⣷⢕⢕⢹⣿⢕⢕⢕⢕⢕⢕⢕⢕⢕⢕⢕⢕⢕⢿⣿⢕⢕⠀⠀⠘⢆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⢝⢿⣿⣷⡄⢰⡕⢕⣱⣿⣿⣿⣿⣿⣿⣿⣿⣿⣿⢻⢕⢱⣿⡿⢱⣿⡟⢕⢕⢕⢕⢕⢸⢑⢕⢸⢕⢜⣵⢕⢕⢕⢕⢕⢕⢕⢹⣿⣿⣿⣧⢕⢕⣻⡕⢕⢕⢕⢕⢕⢕⢕⢕⢕⢕⢕⢕⢺⣿⡇⢕⠀⠀⠀⠜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⢜⢻⢿⣳⣷⣿⣿⣿⣿⣿⣿⣿⣿⣿⡿⢟⢕⢕⢱⣿⡿⢕⣿⢏⢕⢕⢕⢕⢕⢱⢜⡕⢕⢕⠕⣼⣿⢕⢕⢕⢕⢕⢕⢕⢕⢹⣿⣿⣿⡕⢕⣿⢕⢕⢕⢕⢕⢕⢕⢕⢕⢕⢕⢕⢕⢕⣿⢇⢕⠀⠀⠀⠀⠑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⢕⢕⢝⢻⢿⣿⣿⣿⣿⣿⣿⢟⢝⢕⢕⢕⢕⣿⢏⢕⢜⢕⢕⢕⢕⢕⢕⢕⢕⢕⡇⢕⢕⢔⢻⣿⡇⢕⢕⢕⢕⢕⢕⢕⢕⢻⣿⣿⣧⢕⣿⢕⢕⢕⢕⢕⢕⢕⢕⢕⢕⢕⢕⢕⢸⡟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⢕⢕⢕⢕⢕⢕⢕⢕⢕⢕⢕⢕⢕⢕⢕⢝⢻⢿⢟⢏⢕⢕⢕⢕⢕⢱⡿⢝⢕⢕⢕⢕⢕⢕⢕⢕⢕⢕⢕⣼⠕⠕⠑⢕⢜⣇⢇⢕⢕⢕⢕⢕⢕⢕⢕⢜⣿⣿⣿⢕⢹⡇⢕⢕⢕⢕⢕⢕⢕⢕⢕⢕⢕⢕⢸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⢅⢕⢕⢕⢕⢕⢕⢕⢕⢕⢕⢕⢕⢅⢕⢕⢕⢕⢕⢕⢕⢕⢕⢕⢕⢕⢕⡱⢏⢕⣵⣿⣿⡇⢕⢕⢕⢕⢕⢕⢕⢔⠜⢔⠕⡕⢕⢕⢕⢕⢕⢕⢕⢕⢕⢕⢕⢕⢕⢸⣿⣿⡇⢸⡇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⠀⢅⡾⢕⢕⢕⢕⢕⢕⢕⢕⢕⢕⢕⢕⢕⢕⢕⢕⢕⢕⢕⢕⢕⢕⢕⢱⢕⢱⣾⣿⣿⣿⣿⣷⢕⢕⢕⢕⢕⢕⠕⠑⠀⠕⠑⠑⠕⢕⢕⠕⠕⢕⢕⢕⢕⢕⢕⢕⢕⢕⢿⣿⣷⢜⣇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⢰⣾⡇⢕⢕⢕⢕⢕⢕⢕⢕⢕⢕⢕⢕⢕⢕⢕⢕⢕⢕⢕⢕⢕⢕⠕⠑⠀⢸⣿⣿⣿⣿⣿⣿⡕⢕⢕⠕⠑⠁⠀⠀⠁⠀⠀⠀⠀⠀⠀⢄⢀⠀⢕⢕⢕⢕⢕⢕⢕⢕⢜⣿⣿⣇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⡱⣿⡿⢕⢕⢕⢕⢕⢕⢕⢕⢕⢕⢕⢕⢕⢕⢕⢕⢕⢕⠕⢑⢅⠑⠀⠀⠀⢀⣾⣿⣿⣿⣿⣿⣿⠕⠑⠀⠀⠀⠀⠀⠀⠀⠀⠀⠀⠀⢀⢀⠀⠑⠀⢕⢕⢕⢕⢕⢕⢕⢕⢕⢜⣿⣿⡇⢕⢑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⣾⣽⣿⢇⢕⢕⢕⢕⢕⢕⢕⢕⢕⢕⢕⢕⢕⠕⢑⢕⣕⢕⠕⠁⠀⠀⢀⣄⣴⣾⣿⣿⣿⣿⢿⠋⠁⠀⠀⠀⠀⠀⠀⠀⠀⠀⠀⢄⢔⢕⢕⢕⢕⢕⢕⢕⢕⢕⢕⢕⢕⢕⢕⢕⢕⢜⢿⣿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⡱⢏⢮⡻⢏⢕⢕⢕⢕⢕⢕⢕⢕⢕⢕⢑⠅⠔⠕⣱⣾⢏⠕⠀⠀⢠⣤⣦⣿⣿⣿⡿⢿⣟⠟⠁⠀⠀⠀⠀⠀⠀⠀⠀⠀⠀⢀⢄⢕⢕⢕⢕⢕⢕⢕⢕⣱⣷⣷⣿⣷⣷⣷⣷⣵⣕⡕⢕⢜⢻⣿⣧⡕⢅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⣱⢞⢱⢼⣯⢇⢕⢕⢕⢕⢕⢕⢕⢕⢕⢕⢕⠑⠀⢀⣼⣿⠏⠁⠀⠀⠀⣼⣿⣿⣿⣿⣿⣾⢟⠁⠀⠀⠀⠀⠀⠀⠀⠀⠀⠀⠀⢄⢕⢕⢕⢕⢕⢕⢕⢕⣱⣿⣿⣿⣿⣿⣿⣿⣿⣿⣿⣿⣿⣷⣕⢕⢜⢿⣿⣕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⣱⢞⢕⢕⢟⢯⢕⢕⢕⢕⢕⢕⢕⢕⢕⢕⢕⠑⠀⠀⠀⢸⣿⠃⠀⠀⠀⠀⢱⣿⣿⣿⣿⣿⡿⠃⠀⠀⠀⠀⠀⠀⠀⠀⠀⠀⠀⠀⢀⢕⢕⢕⢕⢕⢕⢕⢕⣼⣿⣿⣿⣿⣿⣿⣿⣿⣿⣿⣿⣿⣿⣿⣿⣷⡕⢕⢝⢿⣿⣇⡕⢕⢕⢕⠕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⢞⢑⢕⢸⡾⢝⢕⢕⢕⢕⢕⢕⢕⢕⢕⢕⠕⠁⠀⠀⠀⠀⣾⠃⠀⠀⠀⠀⢄⣾⣿⣿⣿⡿⠋⠀⠀⠀⠀⠀⠀⠀⠀⠀⠀⠀⠀⠀⢀⢕⢕⢕⢕⢕⢕⣱⣵⣿⣿⣿⣿⣿⣿⣿⣿⣿⣿⣿⣿⣿⣿⣿⣿⣿⣿⣿⣧⡕⢕⢝⢻⣿⡧⠑⠀⠀⠀⠀⠑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⠕⡡⢇⢕⡵⢕⢕⢕⢕⢕⢕⢕⢕⢕⢕⢕⢕⢕⠑⠀⠀⠀⠀⠀⠀⠇⠀⠀⠀⠀⠀⢕⢿⣿⡿⠋⠀⠀⠀⠀⠀⠀⠀⠀⠀⠀⠀⠀⠀⠀⠀⢕⢕⢕⢕⣱⣵⣿⣿⣿⣿⣿⣿⣿⣿⣿⣿⣿⣿⣿⣿⣿⣿⣿⣿⣿⣿⣿⣿⣿⣿⣧⢕⠕⠈⠀⠀⠀⠀⠀⠀⠀⠑⢕⠀⠀⠀⢕⢕⢕⢕⢕⢕⢕⢕⢕⢕⢕⢕⠀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⠕⡱⢇⢱⢗⢕⢕⢕⢕⢕⢕⢕⢕⢕⢕⢕⠀⠀⠑⠀⠀⠀⠀⠀⠀⠀⠁⠀⠀⠀⠀⠀⠀⢕⢝⠏⠁⠀⠀⠀⠀⠀⠀⠀⠀⠀⠀⠀⠀⠀⠀⠀⢔⢕⢕⣵⣾⣿⣿⣿⣿⣿⣿⣿⣿⣿⣿⣿⣿⣿⣿⣿⣿⣿⣿⣿⣿⣿⣿⣿⣿⣿⣿⡿⠇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⢑⢕⢕⢕⢕⢕⢕⢑⢅⢕⢕⢕⢕⢕⢕⢕⢕⢕⢕⠀⠀⠀⠀⠀⠀⠀⠀⠀⠀⠀⠀⠀⠀⠀⢕⠕⠁⠀⠀⠀⠀⠀⠀⠀⠀⠀⠀⠀⠀⠀⠀⠀⠀⠀⢕⢱⣾⣿⣿⣿⣿⣿⣿⣿⣿⣿⣿⣿⣿⣿⣿⣿⣿⣿⣿⣿⣿⣿⣿⣿⣿⣿⣿⣿⠟⠁⠀⠀⠀⠀⠀⠀⠀⠀⠀⠀⠀⠀⠀⠀⠀⠄⣵⣵⣵⣵⣵⣵⣵⣵⣵⣵⣵⣵⣿⣿⣿⣿⣿⣿⣇⠀⢀⢀⢀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⣗⣗⡗⡗⡟⣟⣜⢿⢟⣱⣮⡸⣿⡿⢇⣷⣽⣷⣕⣗⣧⣱⢧⢇⢔⢕⢕⠕⢕⢅⢕⢎⢕⢕⢕⢕⢕⢕⢕⢕⢕⢕⢕⠕⠀⠀⠀⠀⠀⠀⠀⠀⠀⠀⠀⠀⠀⠀⠀⠀⠑⠀⠀⠀⠀⠀⠀⠀⠀⠀⠀⠀⠀⠀⠀⠀⠀⠀⠀⠀⢕⢸⣿⣿⣿⣿⣿⣿⣿⣿⣿⣿⣿⣿⣿⣿⣿⣿⣿⣿⣿⣿⣿⣿⣿⣿⣿⣿⡿⠃⠀⠀⠀⠀⠀⠀⠀⠀⠀⠀⠀⠀⠀⠀⠀⠀⠀⠀⠉⠉⠙⠙⠝⢟⣿⣿⣿⣿⣿⣿⣿⣿⣿⣿⡿⣟⣟⣻⡿⢿⣿⣿⣿⣿⣿⣿⣿⣿⣿⣿⣿⣿⣿⣿⣿⣿⣿⣿⣿⣿⣿⣿⣿⣿⣿⣿⣿⣷⣷⣷⣷⣷⣷⣷⣷⣷⠀</a:t>
            </a:r>
            <a:br/>
            <a:r>
              <a:t>⣿⣿⣿⣿⣿⣿⣿⣿⡿⢕⢝⢕⢕⢕⢕⢕⢝⢿⣿⣿⣿⣿⣿⣿⣿⣿⣿⣿⣿⣷⣷⣷⣧⣵⣼⢝⣽⣕⣕⣗⣕⡗⢗⢳⢷⢾⢿⢿⣿⣿⣿⣿⣿⣿⣿⣿⣿⣿⣿⣿⣿⣿⣿⣿⣿⣿⣾⣷⣿⣿⣿⣿⣿⡟⢟⢕⣑⣱⣵⣵⣷⣾⢇⢕⢕⢕⢕⢕⢕⢕⢕⢕⢕⢕⢕⢕⢱⣵⡄⠀⠀⠀⠀⠀⠀⠄⢄⢄⢀⡄⠀⠀⠀⠀⠀⠀⠀⠀⠀⠀⠀⠀⠀⠀⠀⠀⠀⠀⠀⠀⠀⠀⠀⢔⢕⣼⣿⣿⣿⣿⣿⣿⣿⣿⣿⡿⢟⢏⢕⢝⢻⢿⣿⣿⣿⣿⣿⣿⣿⣿⣿⢟⠁⠀⠀⠀⠀⠀⠀⠀⠀⠀⠀⠀⠀⠀⠀⠀⠀⠀⠀⢀⢶⣶⣶⣶⣷⣷⣿⣿⣿⣿⣿⣿⣿⣿⡟⢝⢞⢿⣿⣿⣿⣷⣽⡻⣿⣿⣿⣿⣿⣿⣿⣿⣿⣿⣿⣿⣿⣿⣿⣿⣿⣿⣿⣿⣿⣿⣿⣿⣿⣿⣿⣿⣿⣿⣿⣿⣿⣿⠀</a:t>
            </a:r>
            <a:br/>
            <a:r>
              <a:t>⣅⣍⢉⢙⢙⢛⠛⠟⠯⠕⠕⢕⢕⢕⢕⢕⢕⢜⢿⣿⣿⣿⣿⣿⣿⣿⣿⣿⣿⣿⣿⣿⣿⣿⣿⢕⣿⣿⣿⣿⣿⣿⣿⣿⣿⣷⣷⣷⣷⣧⣵⣽⣽⣝⣝⣝⣟⢟⢟⢻⢿⢿⢿⢿⣿⣿⣿⣿⣿⣿⣿⣿⣿⣿⣿⣿⣿⣿⣿⣿⡿⢕⢕⢕⢕⢇⢕⢕⢱⢕⢕⢕⢕⢕⢕⢕⣼⣿⣿⠀⠀⠀⠀⠀⢄⣴⣕⣵⣇⢇⠀⠀⠀⠀⠀⠀⠀⠀⠀⠀⠀⠀⠀⠀⠀⠀⠀⠀⠀⠀⠀⠀⠀⢕⢕⣿⣿⣿⣿⣿⣿⣿⣿⣿⢏⢕⢕⢕⢕⢕⢕⢕⢝⢿⣿⣿⣿⣿⣿⣿⠏⠀⠀⠀⠀⠀⠀⠀⠀⠀⠀⠀⠀⠀⠀⠀⠀⠀⠀⠀⠀⠀⠑⢻⡿⢿⠿⠿⠿⢿⠿⢿⠿⠿⠿⠟⢕⢕⢕⢕⢕⢝⢻⣿⣿⣿⣷⣝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⢷⢷⡵⢵⣵⣵⣽⣽⣝⣝⣟⣟⢟⢟⢻⢿⢿⢟⢕⢜⢕⢕⢜⢕⢕⢕⢇⢕⢕⢕⢕⢕⢕⠕⠋⠉⠉⠀⠀⠀⠀⠐⣸⡿⣿⢟⢹⡇⠀⠀⠀⠀⠀⠀⠀⠀⠀⠀⠀⠀⠀⠀⠀⠀⠀⠀⠀⠀⠀⠀⠀⢕⢕⣿⣿⣿⣿⣿⣿⣿⣿⢇⢕⢕⢕⢕⢕⢕⢕⢕⢕⢕⢝⢿⣿⣿⡿⠑⠀⠀⠀⠀⠀⠀⠀⠀⠀⠀⠀⠀⠀⠀⠀⠀⠀⠀⠀⠀⠀⠀⠀⠀⠅⠕⢘⢅⢔⢔⢕⢕⢕⢕⢕⢕⠕⢕⢕⢕⢕⢕⢕⢜⢻⢿⣿⣿⣿⣮⣟⢿⣿⣿⣿⣿⣿⣿⣿⣿⣿⣿⣿⣿⣿⣿⣿⣿⣿⣿⣿⣿⣿⣿⣿⡿⢹⢝⢟⢿⠀</a:t>
            </a:r>
            <a:br/>
            <a:r>
              <a:t>⣿⣿⣿⣿⣿⣿⣧⣕⡕⢕⢕⢕⢕⢕⢕⠕⠀⢁⢕⣵⣷⣷⣱⣔⣴⡔⣔⣄⡅⣌⢉⢉⢙⢛⢻⢕⡿⠿⠿⢿⢿⣿⣿⣿⣿⣿⣿⣿⣿⣿⣿⣿⣿⣿⣿⢟⢕⢕⢕⢕⢕⢕⢕⢜⢝⢻⣿⣿⣿⣿⣿⣿⣿⣿⣿⣿⣿⡿⢇⡱⢕⢕⢕⢕⢕⢕⢕⢎⢕⢕⢕⢕⢕⢕⠑⠀⠀⠀⠀⠀⠀⠀⠀⠐⣿⢕⢏⠑⠁⠀⠀⠀⠀⠀⠀⠀⠀⠀⠀⠀⠀⠀⠀⠀⠀⠀⠀⠀⠀⠀⠀⠀⠀⢕⢕⢹⣿⣿⣿⣿⣿⣿⡇⢕⢕⢕⢕⢕⢕⢕⢕⢕⢕⢕⢕⢕⢝⠟⠁⠀⠀⠀⠀⠀⠀⢀⢄⢄⢄⢀⢀⢀⢀⠀⠀⠀⠀⠀⠀⠀⠀⠀⠀⠀⠀⠀⠕⢕⢕⢕⢕⢕⢕⢕⢕⢕⢕⠑⢕⢕⢕⢕⢕⢕⢕⢕⢝⢿⣿⣿⣿⣷⣝⢟⢏⢟⢟⢻⣿⣿⣿⣿⣿⣿⣿⣿⣿⣿⣿⣿⣿⣿⣿⣿⢟⢕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⡿⢏⢕⢕⢕⢕⢕⢕⢕⢕⢕⢜⢕⢕⢕⢕⢕⢕⢕⢁⠀⠀⠀⠀⠀⠀⠀⠀⠀⠈⠑⠀⠀⠀⠀⠀⠀⠀⠀⠀⠀⠀⠀⠀⠀⠀⠀⠀⠀⠀⠀⠀⠀⠀⠀⠀⠀⠀⠁⠑⠈⠉⠁⠁⠁⠀⠁⠁⠁⠁⠁⠁⠑⠑⠑⠕⠕⢕⢕⢕⢕⠑⠀⠀⠀⠀⠀⠀⠀⠀⠀⠁⠁⠁⠁⠑⠑⠑⠑⠑⠕⠔⢔⢄⢀⠀⠀⠀⠀⠀⠀⠀⢕⢕⢕⢕⠕⠕⠑⠑⠁⠀⠀⠀⠁⠕⢕⢕⢕⢕⢕⢕⢜⢻⣿⣿⣿⣿⣷⡝⣽⣽⣿⣿⣿⣿⣿⣿⣿⣿⣿⣿⣿⣿⣿⣿⣿⣿⠏⠘⢕⢕⢱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⢟⢕⡕⢕⢕⢕⢕⢕⢕⢕⢕⢕⢕⢕⢕⢕⢕⢕⢕⢕⢕⠀⠀⠀⠀⠀⠀⠀⠀⠀⠀⠀⠀⠀⠀⠀⠀⠀⠀⠀⠀⠀⠀⠀⠀⠀⠀⠀⠀⠀⠀⠀⠀⠀⠀⠀⠀⠀⠀⠀⠀⠀⠀⠀⠀⠀⠀⠀⠀⠀⠀⠀⠀⠀⠀⠀⠀⠀⠀⠁⢕⠁⠀⠀⠀⠀⠀⠀⠀⠀⠀⠀⠀⠀⠀⠀⠀⠀⠀⠀⠀⠀⠀⠀⠀⠁⠑⠔⢀⠀⠀⠀⠀⠁⠀⠀⠀⠀⠀⠀⠀⠀⠀⠀⠀⠀⠀⠀⢑⢕⢕⢕⢕⢕⢕⢜⢿⣿⣿⣿⣿⣎⣿⣿⣿⣿⣿⣿⣿⣿⣿⣿⣿⣿⣿⣿⣿⡿⠑⠁⢕⢕⢕⢕⢕⢕⠀</a:t>
            </a:r>
            <a:br/>
            <a:r>
              <a:t>⣿⣿⣿⣿⣿⣿⣿⣿⣿⣿⣷⣕⢕⢕⢕⢕⣱⣿⣿⣿⣿⣿⣿⣿⣿⣿⣿⣿⣿⣿⣿⣿⣿⣿⢸⢕⡇⣿⣿⣿⣿⣿⣿⣿⣿⣿⣿⣿⣿⣿⣿⣿⡏⢕⢕⢔⢔⢕⢕⢅⢕⢕⢕⢕⢕⠐⠔⢔⢔⢄⢄⢅⢈⢕⢑⢘⢕⢕⢕⢕⢕⢕⢕⢕⢕⢕⢕⢕⢕⢕⢕⢕⢕⢕⠀⠀⠀⠀⠀⠀⠀⠀⠀⠀⠀⠀⠀⠀⠀⠀⠀⠀⠀⠀⠀⠀⠀⠀⠀⠀⠀⠀⠀⠀⠀⠀⠀⠀⠀⠀⠀⠀⠀⠀⠀⠀⠀⠀⠀⠀⠀⠀⠀⠀⠀⠀⠀⠀⠀⠀⠀⠀⠀⢄⠁⠀⠀⠀⠀⠀⠀⠀⠀⠀⠑⠑⠑⠕⢕⠔⠔⠔⢔⢄⢄⢄⢀⢀⠀⠀⠀⠀⠀⠀⠀⠀⠀⠀⠀⠀⠀⠀⠀⠀⠀⠀⠀⠀⠀⢀⣄⣴⣿⣷⣧⣕⢕⢕⢕⢕⠁⠝⢿⣿⣿⡇⣿⣿⣿⣿⣿⣿⣿⣿⣿⣿⣿⣿⣿⣿⠏⠑⠀⠀⠱⢇⠕⠀⠀⠁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⣼⣷⢟⢕⢕⢕⢕⠕⢕⢕⢕⢕⢕⢕⢕⢕⢕⢕⢕⢕⢕⢕⢕⢕⢕⢕⠀⠀⠀⠀⠀⠀⠀⠀⠀⠀⠀⠀⠀⠀⠀⠀⠀⠀⠀⠀⠀⠀⠀⠀⠀⠀⠀⠀⠀⠀⠀⠀⠀⠀⠀⠀⠀⠀⠀⠀⠀⠀⠀⠀⠀⠀⠀⠀⠀⠀⠀⠀⠀⠀⠀⠀⠀⠀⢄⢕⠀⠀⠀⠀⠀⠀⠀⠀⠑⠀⠀⠀⠀⠀⢕⠀⠀⠀⠀⠀⠀⠀⠀⠁⠀⠀⠀⠀⠀⠀⠀⠀⠀⠀⠀⠀⠀⠀⠀⢀⢀⣄⣤⣴⣷⣿⣿⣿⣿⣿⣿⣿⣷⣕⢕⠀⠀⠀⠁⠝⢿⣇⣿⣿⣿⣿⢿⢿⢿⢿⣿⣿⣿⣿⡟⠑⠀⠀⠀⠀⠀⠀⠀⠀⠀⠀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⢟⢕⢕⢕⠕⢑⢕⢕⢕⢕⢕⢕⢕⢕⢕⢕⢕⢕⢕⢕⡆⢸⢕⢕⢕⢕⠀⠀⠀⠀⠀⠀⠀⠀⠀⠀⠀⠀⠀⠀⠀⠀⠀⠀⠀⠀⠀⠀⠀⠀⠀⠀⠀⢄⠀⠀⠑⢔⠁⠀⠀⠀⠀⠀⠀⠀⠀⠀⢀⠀⠀⠀⠀⠀⠀⠀⠀⠀⠀⠀⠀⠀⠀⢕⢕⢕⢕⠀⠀⠀⠀⠀⠀⠀⠀⠀⠀⠀⠀⢀⠁⠀⠀⠀⠐⠐⠔⠐⠀⠀⠀⠀⠀⠀⠀⠀⠀⠀⠀⠀⠀⠀⠀⠕⣿⣿⣿⣿⣿⣿⣿⣿⡿⢿⢿⠿⠿⠟⠟⠛⠃⠀⢀⢄⠀⠀⠀⠘⢿⣿⣿⡇⢕⢕⢕⢸⣿⣿⡿⠏⠀⠀⠕⢕⢕⠀⠀⠀⠀⠀⢀⣰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⢜⢕⡕⢑⢄⢕⢕⢕⢕⢕⢕⢕⢕⢕⢕⢕⢕⢕⢕⣵⣿⡇⢸⢕⢕⢕⢕⠀⠀⠀⠀⠀⠀⠀⠀⠀⠀⠀⠀⠀⠀⠀⠀⠀⠀⠀⠀⠀⠀⠀⠀⠀⠀⠀⠀⢑⢔⠀⠁⠕⢄⠀⠀⠀⠀⠀⠀⠀⠀⠁⠀⠀⠀⠀⠀⠀⠀⠀⠀⠀⠀⠀⠀⢄⢕⢕⢕⢕⢔⠄⠀⠀⠀⠀⠀⠀⠀⠀⠀⠀⢕⠀⠀⠀⠀⠀⠀⠀⠀⠀⠀⠀⠀⠀⠀⠀⠀⠀⠀⠀⠀⠀⠀⠀⠀⠙⢝⢝⢝⢕⢸⣿⠗⠓⠂⠀⠀⠀⠀⠀⠀⠀⠀⢕⢕⢔⠀⠀⠀⠈⠙⠙⠃⢕⢕⢕⢸⣿⢟⠁⠀⠀⠀⠀⠀⠀⠀⠀⠀⠀⢄⢕⢕⠀</a:t>
            </a:r>
            <a:br/>
            <a:r>
              <a:t>⢿⢿⣿⣿⣿⣿⣿⣿⣿⣿⣿⣿⣿⣿⣿⣿⣿⣿⣿⣿⣿⣿⣿⣿⣿⣿⣿⣿⣿⣿⣿⣿⣿⣿⢸⢕⡇⣿⣿⣿⣿⣿⣿⣿⣿⣿⣿⣿⣿⣿⣿⣿⣿⣿⣿⣿⣿⣷⣕⢕⢕⢕⢕⢱⢵⢗⢕⣱⢎⢅⢕⢕⢕⢕⢕⢕⢕⢕⢕⢕⢕⢕⢕⢕⣵⣿⣿⣿⡇⢸⢕⢕⢕⢕⠀⠀⠀⠀⠀⠀⠀⠀⠀⠀⠀⠀⠀⠀⠀⠀⠀⠀⠀⠀⠀⠀⠀⢀⢄⠔⠐⠁⠁⠀⠕⢄⠀⢕⢀⠀⠀⠀⠀⠀⠀⠀⠀⠀⠀⠀⠀⠀⠀⠀⠀⠀⠀⠀⠀⠀⠕⢕⢕⢕⠕⢅⢕⢰⡀⠀⠀⠀⠀⠀⠀⠀⠀⠁⠀⠀⠀⠀⠀⠀⠀⠀⠀⠀⠀⠀⠀⠀⠀⠀⠀⠀⠀⠀⠀⠀⠀⠀⠀⢕⢕⢕⢕⢸⣿⠀⠀⠀⠀⠀⠀⠀⠀⠀⠀⢄⢕⢕⢕⢄⠀⠀⠀⠀⠀⠀⢕⢕⢕⢸⠃⠀⠀⢔⢔⠀⠀⠀⠀⠀⠀⢀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⣾⣿⣷⣾⢇⢕⡱⠏⢔⢕⢕⢕⢕⢕⢕⢕⢕⢕⢕⢕⢕⣕⣷⣿⣿⣿⣿⣿⡇⢸⢕⢕⢕⠁⠀⠀⠀⠀⠀⠀⠀⠀⠀⠀⠀⠀⠀⠀⠀⠀⠀⠀⠀⢀⢀⠔⠑⠁⠀⠀⢀⢄⠐⠄⠀⠑⢄⠀⠕⠀⠀⠀⠀⠀⠀⠀⠀⠀⠀⠀⠀⠀⠀⠀⠀⠀⠀⠀⠀⠀⠀⠑⠑⢅⢕⢕⢕⢜⢝⢕⢄⢀⠀⠀⠀⠀⠀⠀⠀⠀⠀⠀⠀⠀⠀⠀⠀⠀⠀⠀⠀⠀⠀⠀⠀⠀⠀⠀⠀⠀⠀⠀⠀⠀⢕⢕⢕⣼⣿⠀⠀⠀⠀⠀⠀⠀⠀⠀⠀⢕⢕⢕⢕⢕⢄⠀⠀⠀⠀⠀⢕⢕⠑⠀⠀⠀⠀⠁⠑⠀⠀⠀⠀⠀⢔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⣿⣿⢏⢕⢜⢅⢕⢕⢕⢕⢕⢕⢕⢕⢕⢕⢕⢑⣵⣾⣿⣿⣿⣿⣿⣿⣿⡇⢸⢕⠕⠀⠀⠀⠀⠀⠀⠀⠀⠀⠀⠀⠀⠀⠀⠀⠀⠀⠀⠀⠐⠑⠑⠁⠀⠀⠀⠀⠁⠁⠀⠀⠀⠁⠀⠁⠀⠀⠀⠀⠀⠀⠀⠀⠀⠀⠀⠀⠀⠀⠀⠀⠀⠀⠀⠀⠀⠀⠀⠀⢔⢅⢅⢑⢕⠕⠕⠕⠕⢕⢕⢔⢄⠀⠀⠀⠀⠀⠀⠀⠀⠀⠀⠀⠀⠀⠀⠀⠀⠀⠀⠀⠀⠀⠀⠀⠀⠀⠀⠀⠀⠀⠀⠑⣼⣿⣿⣿⠀⠀⠀⠀⠀⠀⠀⠀⠀⠀⢕⢕⢕⢕⢕⢕⠀⠀⠀⠀⠀⠕⠀⠀⢔⢄⠀⠀⠀⠀⠀⠀⠀⢄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⠛⠋⠑⠊⠐⠑⠑⠑⠑⠑⠑⠑⠑⠑⠑⠑⠑⠚⠛⠛⠛⠛⠛⠛⠛⠛⠛⠃⠘⠑⠀⠀⠀⠀⠀⠀⠀⠀⠀⠀⠀⠀⠀⠀⠀⠀⠀⠀⠀⠀⠀⠀⠀⠀⠀⠀⠀⠀⠀⠀⠀⠀⠀⠀⠀⠀⠀⠀⠀⠀⠀⠀⠀⠀⠀⠀⠀⠀⠀⠀⠀⠀⠀⠀⠀⠀⠀⠀⠀⠁⠁⠁⠁⠀⠀⠀⠀⠀⠀⠀⠀⠀⠀⠀⠀⠀⠀⠀⠀⠀⠀⠀⠀⠀⠀⠀⠀⠀⠀⠀⠀⠀⠀⠀⠐⠀⠀⠀⠀⠀⠀⠀⠀⠀⠙⠛⠛⠛⠀⠀⠀⠀⠀⠀⠀⠀⠀⠐⠑⠑⠑⠑⠑⠑⠐⠀⠀⠀⠀⠀⠀⠀⠑⠑⠑⠀⠀⠀⠀⠀⠚⠑⠑⠑⠑⠑⠑⠑⠑⠀</a:t>
            </a:r>
            <a:br/>
          </a:p>
        </p:txBody>
      </p:sp>
    </p:spTree>
  </p:cSld>
  <p:clrMapOvr>
    <a:masterClrMapping/>
  </p:clrMapOvr>
</p:sld>
</file>

<file path=ppt/slides/slide3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⣿⣿⡇⢕⡹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⢸⣧⢻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⡿⢿⣿⣿⣿⣿⢕⢕⢸⣿⣿⣿⢕⢕⢕⢕⢕⢕⢕⣿⣿⣿⣿⣿⢸⣿⣼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⣿⣷⢜⢻⣿⣿⣿⢕⢕⢸⣿⣿⣿⢕⢕⢕⢕⢕⢕⢕⣿⣿⣿⣿⡟⣾⣿⡇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⣧⡕⢜⢻⢟⢕⢕⢸⣿⣿⣿⢕⢕⢕⢕⢕⢕⢕⡿⢿⢿⢿⢣⢿⣿⣧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⡿⢫⣿⣿⣿⣿⣿⣿⣷⣕⢿⢕⡕⢕⢸⣿⣿⣿⢕⢕⢕⢕⢅⢕⢕⢕⢕⢕⢕⢕⢕⢕⢕⢜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⢏⡞⣸⣿⣿⣿⣿⣿⣿⣿⣿⡇⡷⣧⢻⣷⣽⣟⢟⢕⢕⢕⢕⢕⢕⢕⢕⢕⠕⢕⢕⢑⠕⠕⢕⢕⢝⢽⣽⣝⡝⢹⢽⣟⣟⢿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⢣⡿⢕⣿⣿⣿⣿⣿⣿⣿⣿⣿⡇⣟⣿⡎⢻⣿⣿⡿⢕⢕⢕⢕⢕⢕⢕⢕⢔⢔⢁⢕⢕⢕⢕⢕⢔⢅⢕⢹⣿⣿⣿⣷⣼⣝⢻⢿⣷⣧⣽⣝⢻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⣿⢇⢕⢕⢜⢝⢝⢟⢿⣿⣿⣿⢇⣧⣿⣷⢱⡕⢝⢕⢕⢕⢕⢕⢕⢕⢕⢕⠕⢑⢕⢔⢁⠅⢅⢁⠁⠑⢕⢑⢜⢿⢿⣿⣿⣿⣿⣷⣼⡟⢿⣿⣿⣷⣝⡻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⣾⡟⢕⢕⢕⢕⢕⢕⢕⢕⢝⣫⡵⢕⣿⣿⣿⡇⢕⢕⢕⢕⢕⢕⢕⢕⢕⠕⢑⠀⢄⢕⢕⢕⢕⢕⢔⢔⢕⢕⢕⢕⢕⢕⢜⣿⣿⣿⣿⣿⣿⣇⡜⢳⡝⢿⣿⣇⢝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⣸⣿⢇⢕⢕⢕⢕⢕⢕⢕⣱⡾⢏⢕⢕⢿⣿⣿⣿⢕⢕⢕⢕⠑⢕⢕⠕⠁⠑⢕⢕⢕⢕⢕⢕⢕⢕⢕⢕⢅⢕⠕⢕⢕⢕⢄⣿⣿⣿⣿⣿⣿⣿⣿⣕⢕⢕⢜⢟⢣⢕⡝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⢕⢇⣿⡇⢕⢕⣷⡕⢕⢕⣱⣾⢏⢕⢕⢕⢕⢸⣿⣿⣿⡇⢕⠑⠁⢔⢑⢕⢄⢄⢔⢕⢕⢕⢕⢕⢕⢕⢕⢕⠕⢅⠁⠑⢕⢕⠀⠕⠝⣿⣿⣿⣿⣿⣿⣿⣿⣳⡕⢕⢕⢕⢕⢸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⢸⣿⡇⢕⢕⣿⡿⣱⣾⣿⣿⣿⣷⣕⣵⣵⢸⣿⣿⣿⣿⢕⠀⠁⢄⢔⢕⢕⢕⢕⢕⢕⢕⢕⠕⠕⠕⠁⠀⠀⠀⢀⢕⢕⢱⢕⢀⠑⢜⢿⣿⣿⣿⣿⣿⣿⣿⡝⡕⢕⢕⢕⢕⢇⢇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⡟⣾⣿⢕⢕⢕⢟⣱⣿⣿⣿⣿⣿⣿⣿⣿⣿⢸⣿⣿⣿⢻⡇⢕⠀⠑⠁⢁⢑⢕⢕⢕⢕⠑⢑⢀⢀⢀⢀⢄⢔⠕⢑⡑⡕⢕⢕⢕⠀⣱⣮⢻⣿⣿⣿⣿⣿⣿⣿⣞⢕⢕⢕⢕⢸⢜⢵⡕⢞⢟⢇⢕⢕⢕⢕⢕⢕⢕⢕⢕⢕⢕⢕⢕⢕⢕⢕⢕⢕⢕⢕⢕⢕⢕⢕⢕⢕⢕⢕⢕⢕⢕⢕⢕⢕⢕⢕⢕⢕⢕⢕⢕⢕⢕⢕⢕⢕⢕⢕⢕⢕⢸⣿⣿⢕⢕⢕⢕⢕⢕⢕⣿⣿⣿⣿⣿⣿⣿⣿⣿⣿⣿⣿⣿⣿⣿⣿⣿⣿⣿⣿⢻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⡇⣿⣿⢕⢕⢕⢸⣿⣿⣿⣿⣿⣿⣿⣿⣿⣿⡸⣿⣿⣿⢕⢸⡕⢀⠀⢀⢕⢅⢕⢑⠕⢕⢔⢕⠕⠕⢕⢑⡡⢔⢞⢕⢕⢕⢕⢕⠁⢕⣿⣿⣷⡹⣿⣿⣿⣿⣿⣿⣿⡕⢕⢕⢕⢕⢕⢸⡇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⡇⣿⣿⢕⢕⢕⢜⢸⣿⣿⣿⣿⣿⣿⣿⣿⣿⡇⣿⡿⣿⢇⢕⢕⢕⢔⠀⠕⢕⢕⢕⢕⢳⣧⢰⣔⡇⢝⢕⢕⢕⢕⢕⢑⠑⠕⢕⢀⢕⣿⣿⣿⣧⡸⣿⣿⣿⣿⣿⣿⣿⢕⢕⢕⢕⢕⣜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⢗⢻⡿⢇⢕⢕⢕⢸⣿⣿⣿⣿⣿⣿⣿⣿⣿⢇⢹⣿⢻⢕⢕⠁⠁⢕⢕⠀⠁⠕⠕⠅⢅⢕⢑⢿⣷⡕⢕⡕⠕⢅⢔⢔⢔⢔⢕⢄⢱⣿⣿⣿⣿⣷⡝⣿⣿⣿⡟⣿⣿⢕⢕⢵⣷⡾⢿⣿⢇⣱⣷⣵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⢕⢜⢱⣿⡕⢕⢕⣸⣿⣿⣿⣿⣿⣿⣿⣿⡿⢕⢜⣿⡎⠑⠀⠀⠀⠁⢕⢔⢀⢀⠀⠀⠀⠀⠀⠁⢐⢅⢃⢅⢕⢕⢕⢕⠕⠕⠑⢕⢕⢿⣿⣿⣿⣿⣧⡜⢿⣿⣿⡜⢕⢕⣕⣧⣿⣷⢕⣱⣾⣿⢟⢏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⢸⣿⣷⢕⢕⢸⣿⣿⣿⣿⣿⣿⣿⣿⡇⢕⢕⠙⠀⠀⠀⠀⠀⠀⢕⢕⢕⢕⢱⣧⣦⣴⣄⡀⠀⠁⠔⠕⠕⠑⠁⢀⣀⢄⢠⣼⣿⡜⣿⣿⣿⣿⣿⣇⢜⣿⣿⢕⢕⢕⢝⢝⢝⢕⢜⢟⢝⣱⣵⣿⣿⣧⣇⢳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⢹⣿⣷⢕⣾⣿⣿⣿⣿⣿⣿⡟⣿⡇⢕⢕⢕⠀⠀⠀⠀⠀⠀⢕⢕⢕⡕⢸⣿⣿⣿⣿⡇⣷⣦⣄⡀⢀⢄⢕⢸⣿⣧⢜⣿⣿⣿⡜⣿⣿⣿⣿⣿⡕⢝⢿⢕⢕⢕⢕⣕⢕⢕⢕⣱⣾⣿⢟⣳⣿⣿⣿⢇⢻⡇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⢜⢟⢕⣿⣿⣿⣿⣿⣿⣿⡇⢿⢇⢕⢕⢕⢕⢐⠔⠀⠀⢀⢕⢕⢕⢳⡕⢿⣿⣿⣿⣧⢹⣿⣿⣿⣵⣕⣵⣸⣿⣿⣇⢸⣿⣿⣧⢹⣿⣿⣿⢿⢇⠕⠕⢕⢕⢕⢜⢱⢕⢕⣾⣿⢟⣵⣾⣿⡿⢿⡣⣱⢸⣷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⢅⠁⢕⢕⢕⢕⢕⢕⢕⢕⢕⢕⢕⢕⢕⢕⢕⢕⢕⢕⢕⢕⢕⢕⢕⢕⢕⢕⢕⢕⢕⢕⢕⢕⢕⢕⢕⢕⢕⢕⢕⢕⢕⢕⢕⢕⢕⢕⢕⢕⢕⢕⢕⢕⢕⢕⢕⢕⢕⢸⢕⢕⣿⣿⣿⣿⣿⣿⣿⡇⢜⢕⢕⢕⢕⢕⢕⣦⣴⣴⣾⣧⢕⣿⣾⣷⡜⣿⣿⣿⣿⡜⣿⣿⣿⣿⣿⣿⣿⣿⣿⣿⡜⢿⣿⣿⡇⣿⢟⢕⢕⢱⣵⣵⡕⢔⢕⢕⢕⢣⡿⢏⢕⢺⢏⡼⢇⢕⢇⢞⢏⣾⢇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⡕⡕⢸⢕⢕⢿⣿⣿⣿⣿⣿⣿⡇⢕⢕⢕⢕⢕⢕⢕⢻⣿⣿⣿⣿⣇⢹⣿⣿⣷⡜⣿⣿⣿⡇⢻⣿⣿⣿⣿⣿⣿⣿⣿⣿⣷⢹⣿⣿⣿⢜⢕⢕⢕⢕⢻⣿⣿⡕⢕⢕⢕⢕⢕⢕⢕⢕⢕⢕⢕⢜⢕⢕⡾⢏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⣿⡇⢕⢕⢕⢕⣿⣿⣿⣿⣿⣿⡇⢕⢕⢕⢕⢕⢕⢕⢸⣿⣿⣿⣿⣿⡕⢿⣿⣿⣿⣎⢿⣿⣧⢜⣿⣿⣿⣿⣿⣿⣿⣿⣿⣿⡇⢻⣿⣿⣇⢱⣧⣕⢕⢕⢿⢟⣱⢕⢕⢕⢸⢕⢕⢕⢕⢕⢜⢕⢕⢱⢟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⣿⣇⢕⢱⢕⢅⢹⣿⣿⣿⣿⣿⣇⢕⢕⢕⢕⢕⢕⢕⣿⣿⣿⣿⣿⣿⣿⡜⢻⢿⣿⣿⣷⡝⣿⡇⢹⣿⣿⣿⣿⣿⣿⣿⣿⣿⣿⢜⢿⣿⣿⡕⢝⣝⣵⣷⢿⢏⣱⣕⢕⢕⠑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⣿⢹⢕⢕⢇⢕⢑⢝⣿⣗⢝⢿⢝⡕⢕⢕⢕⢕⢕⢜⣿⣿⣿⣿⣿⣿⣿⣷⡕⢎⢻⣿⡿⣿⣿⣻⢜⣿⢿⣿⣿⣿⣿⣿⣿⣿⣿⡇⢸⣿⣿⣧⢏⢝⡕⢕⢕⢕⣿⡟⢕⢕⢔⠁⢕⢕⢕⢕⢑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⢻⡇⢕⢕⢕⢕⢕⢕⢜⢿⣷⡕⢕⢕⢕⢕⢕⢕⢕⢕⣿⣿⣿⣿⣿⣿⣿⡿⢟⡕⢕⣼⡳⣷⣽⣽⢕⢹⢕⢟⢿⣿⡟⣿⣿⣿⣿⣿⢕⢿⣿⣿⡕⢕⢝⢕⢕⢕⢟⢕⢕⢕⢕⠀⠀⠕⢕⢕⢕⢱⢵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⢸⣇⢕⢕⢕⢕⢕⢕⢕⢕⢝⢻⢧⡕⢕⢕⢕⢱⣵⣕⣼⣿⡿⢿⢟⢏⣱⣵⣵⣷⣵⣷⣷⣷⣿⣿⡇⢕⢕⢕⢕⢻⡇⢸⣿⣿⣿⣿⡇⢸⣿⣿⣧⢔⢕⢅⢅⢔⢕⢕⢕⢕⢕⢄⠀⠀⠕⢕⢕⢕⢕⢝⢻⣧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⢜⢻⢕⢕⢕⢕⢕⢕⢕⢕⢕⢳⣧⣼⣕⡕⣕⣱⣿⣷⣷⣧⣽⣧⣱⣾⣿⣿⣿⣿⣿⣿⣿⣿⣿⣿⡇⢕⢕⣷⡕⢕⡇⣸⣿⣿⣿⣿⣿⡜⣿⣿⣿⡜⣇⢕⢕⢕⢕⢕⢕⢕⢕⢕⠀⠀⠀⠑⢕⢕⢕⢕⢕⢜⢝⢿⣷⣕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⢅⢕⢕⢕⢕⢕⢕⢕⢕⢕⢕⢻⣿⣿⣿⡽⣿⣿⣿⣿⣿⣿⣿⣿⣿⣿⣿⣿⣿⣿⣿⣿⠿⠋⠁⠁⢕⣱⣿⣿⢕⢇⣿⣿⣿⣿⣿⣿⡇⢻⣿⣿⡇⢻⡇⡕⢕⢕⢕⢕⢕⢕⢕⠀⠀⠀⠀⠁⢕⢕⢕⢕⢕⢜⢧⡜⢟⢿⣧⣅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⡕⢕⢑⢕⢕⢕⢕⢕⢄⠙⠛⠙⠙⢹⣿⣿⣿⣿⣿⣿⣿⡟⢉⢉⠙⠙⠙⠁⠀⢀⣄⣴⡇⢕⣿⣿⢻⢕⢱⣿⣿⣿⣷⡿⣿⣷⢜⣿⣿⣿⢜⢱⣿⡕⢕⢕⢕⢕⢕⢕⢄⠀⠀⠀⠀⠀⢕⢕⢕⢕⢕⢕⢝⢕⡕⢝⢟⢷⣧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⢜⢕⢕⢁⢕⢕⢕⢕⢕⢱⣴⣶⣿⡇⣿⣿⣿⣿⣿⣿⣿⣿⣿⣿⣷⣷⣶⣦⣼⣿⣿⣿⢕⣼⡿⢇⡼⢕⣼⣿⡿⣿⢧⢕⢿⣿⢕⢿⣿⣿⢕⢜⣿⣿⡕⢕⢕⢕⢕⢕⢕⠀⠀⠀⠀⠀⠁⢕⢕⢕⢕⢕⢕⢕⢹⣕⡕⢕⢜⢻⢧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⢅⢑⢕⢕⢕⢕⢸⣿⣿⣿⡇⣿⣿⣿⣿⣿⣿⣿⣿⣿⣿⣿⣿⣿⣿⣿⣿⣿⢇⣱⢟⢕⣱⡇⢱⣿⣿⣿⣿⣺⢇⣽⣿⡕⢸⣿⣿⡕⢕⢻⣿⣿⣧⡕⢕⢕⢕⢜⠀⠀⠀⠀⢀⢔⠕⢕⢕⢕⢕⢕⢕⢕⢝⣻⣧⡕⢕⢕⢝⢧⡜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⣟⣿⡿⣱⣿⣿⣿⣿⣿⣿⣿⣿⣿⣿⣿⣿⣻⡿⣟⡿⢕⢕⣱⢇⣱⢏⢕⢸⣿⣿⣿⣿⣿⢕⢟⣿⡇⢕⣿⣿⡇⢕⢕⢝⣿⣿⣿⣧⡕⢕⢕⢕⢰⢕⢜⢕⢕⢕⢕⢕⢕⢕⢕⢕⢕⢕⢕⢹⢿⣇⡕⢕⢕⢜⢮⢻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⢔⢕⢕⢕⢹⣿⡕⣿⣿⣿⣿⣿⣿⣿⣿⣿⣿⣿⣿⣿⣿⢟⣏⣱⣵⡿⢇⢼⣱⢕⢕⣿⣿⣿⣷⣾⢏⢕⢜⣿⡇⢕⢹⣿⡇⢕⢕⢕⢜⢻⣿⣿⣿⣷⡕⢕⢕⢕⢾⡕⢕⢕⢕⢕⢕⢕⢕⢕⢕⢕⢕⢕⢜⢿⣷⡕⢕⢱⠜⢳⡹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⢻⣿⣮⣿⣿⣿⣿⣿⣿⣿⣿⣿⣿⣿⣿⣿⣿⣿⡿⢟⢕⣵⣾⢗⢕⣼⣿⣿⣿⣿⡟⢕⢕⢕⢿⡇⢕⢸⡇⢕⢕⢕⢕⢕⢕⢜⢿⣿⣿⣿⣧⢕⢕⢕⣧⣕⢕⢕⢕⢕⢕⢕⢕⢕⢕⢕⢕⢜⢸⢿⣷⢕⢕⠀⠁⢱⡄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⢻⣿⣿⢻⢿⢿⢿⢿⢿⡟⣿⣿⣿⣿⣿⣿⣿⣷⣾⣿⣿⡟⢕⢕⣿⣿⢻⣿⣿⢇⢕⢕⢕⢎⡇⢕⢜⡇⢕⢕⢕⢕⢕⢕⢕⢕⢝⣿⣿⣿⣷⢕⢕⢹⡵⢕⢕⢕⢕⢕⢕⢕⢕⢕⢕⢕⢕⢕⢹⣿⡇⢕⠀⠀⠀⢱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⢝⢿⣿⣧⡄⢰⢵⢕⣱⣿⣿⣿⣿⣿⣿⣿⣿⣿⣿⢟⢕⢕⣼⣿⢏⣿⣿⢇⢕⢕⢕⢕⢕⡇⢕⢕⡕⢕⣵⢕⢕⢕⢕⢕⢕⢕⢜⣿⣿⣿⣧⢕⢕⣿⢕⢕⢕⢕⢕⢕⢕⢕⢕⢕⢕⢕⢕⢕⢿⡇⢕⠀⠀⠀⠀⠇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⢕⢝⢻⣿⣻⣿⣿⣿⣿⣿⣿⣿⣿⣿⣿⡿⢟⢕⢕⢕⣸⣿⡇⢸⡿⢕⢕⢕⢕⢕⢕⡕⢣⢕⢕⢕⢱⣿⡕⢕⢕⢕⢕⢕⢕⢕⢹⣿⣿⣿⡕⢕⣿⢕⢕⢕⢕⢕⢕⢕⢕⢕⢕⢕⢕⢕⢕⣻⢇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⠀⢕⢕⠑⢕⢕⢕⢕⢕⢕⢕⢕⢕⢝⢻⣿⣿⣿⣿⣿⣿⣿⢟⢟⢕⢕⢕⢕⢱⣿⢏⢕⢞⢕⢕⢕⢕⢕⢕⢕⢇⢸⢀⢕⢕⢸⣿⡇⢕⢕⢕⢕⢕⢕⢕⢕⢻⣿⣿⣧⢕⣿⢕⢕⢕⢕⢕⢕⢕⢕⢕⢕⢕⢕⢕⢱⢞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⠕⢕⢕⢔⢕⢕⢕⢕⢕⢕⢕⢕⢕⢕⢕⢕⢝⢻⢿⢟⢏⢕⢕⢕⢕⢕⢕⢱⡾⢏⢕⢕⢕⢕⢕⢕⢕⢕⢕⢕⢕⡿⢕⢕⢄⢜⡏⢝⢕⢕⢕⢕⢕⢕⢕⢕⢜⣿⣿⣿⡕⢸⡕⢕⢕⢕⢕⢕⢕⢕⢕⢕⢕⢕⢕⢸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⢔⢕⡕⢕⢕⢕⢕⢕⢕⢕⢕⠅⢑⢕⢕⢕⢕⢕⢕⢕⢕⢕⢕⢕⢕⢕⢕⢕⣱⢞⢕⣵⣾⡵⢕⢕⢕⢕⢕⢕⢕⢕⠜⢇⢕⠑⢕⢕⢇⢕⢕⢕⢕⢕⢕⢕⢕⢕⢕⢸⣿⣿⡇⢸⡇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⠀⢑⣼⡇⢕⢕⢕⢕⢕⢕⢕⢕⢕⢕⢕⢕⢕⢕⢕⢕⢕⢕⢕⢕⢕⢕⢕⢕⢕⣣⣵⣿⣿⣿⣷⢕⢕⢕⢕⢕⢕⠕⠑⠀⠀⠑⠕⠕⢕⢕⠕⠕⢕⢕⢕⢕⢕⢕⢕⢕⢕⢻⣿⣷⢜⢇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⢄⣾⣿⢕⢕⢕⢕⢕⢕⢕⢕⢕⢕⢕⢕⢕⢕⢕⢕⢕⢕⢕⢕⢕⢑⢅⠕⠁⢸⣿⣿⣿⣿⣿⣿⡇⢕⢕⠕⠑⠁⠀⠀⠀⠁⠀⠀⠀⠀⠀⢄⢀⠁⢕⢕⢕⢕⢕⢕⢕⢕⢕⢿⣿⣧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⢱⣾⣿⢇⢕⢕⢕⢕⢕⢕⢕⢕⢕⢕⢕⢕⢕⢕⢕⢕⢕⠕⢑⢅⠐⠀⠀⠀⢀⣾⣿⣿⣿⣿⣿⣿⠕⠑⠁⠀⠀⠀⠀⠀⠀⠀⠀⠀⠀⢀⢀⠀⠑⠀⢕⢕⢕⢕⢕⢕⢕⢕⢕⢜⢿⣿⣇⢕⢑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⣱⡿⣽⢏⢕⢕⢕⢕⢕⢕⢕⢕⢕⢕⢕⢕⢕⠕⢕⢕⡅⢔⠕⠑⠀⠀⢀⣄⣰⣾⣿⣿⣿⣿⢿⠋⠁⠀⠀⠀⠀⠀⠀⠀⠀⠀⠀⢀⢔⢕⢕⢕⢕⢕⢕⢕⢕⢕⢕⢕⢕⢕⢕⢕⢕⢜⢿⣿⣇⢕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⡼⡹⣾⡟⢕⢕⢕⢕⢕⢕⢕⢕⢕⢕⠕⢕⠕⠔⣱⣾⢏⠕⠀⠀⢄⣤⣴⣿⣿⣿⡿⢿⣟⠏⠁⠀⠀⠀⠀⠀⠀⠀⠀⠀⠀⢀⢄⢕⢕⢕⢕⢕⢕⢕⢕⣱⣷⣷⣿⣷⣷⣷⣷⣵⣕⡕⢕⢕⢹⣿⣷⡕⢅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⣕⢎⢵⣽⡵⢕⢕⢕⢕⢕⢕⢕⢕⢕⢅⢔⠕⠀⢀⣼⣿⠏⠁⠀⠀⠀⢼⣿⣿⣿⣿⣿⣾⢟⠁⠀⠀⠀⠀⠀⠀⠀⠀⠀⠀⠀⢄⢕⢕⢕⢕⢕⢕⢕⢕⣱⣿⣿⣿⣿⣿⣿⣿⣿⣿⣿⣿⣿⣷⣕⢕⢜⢻⣿⣧⡕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⢡⢞⢕⢸⡿⡷⢕⢕⢕⢕⢕⢕⢕⢕⢕⢕⢕⠁⠀⠀⢸⣿⠃⠀⠀⠀⠀⢱⣾⣿⣿⣿⣿⡿⠑⠀⠀⠀⠀⠀⠀⠀⠀⠀⠀⠀⠀⢀⢕⢕⢕⢕⢕⢕⢕⢕⣼⣿⣿⣿⣿⣿⣿⣿⣿⣿⣿⣿⣿⣿⣿⣿⣷⡕⢕⢝⢻⣿⣧⣕⢕⢕⢕⠕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⡵⢇⢕⣵⡞⢎⢕⢕⢕⢕⢕⢕⢕⢕⢕⢕⠑⠀⠀⠀⠀⣾⠃⠀⠀⠀⠀⢄⣾⣿⣿⣿⡿⠋⠀⠀⠀⠀⠀⠀⠀⠀⠀⠀⠀⠀⠀⢀⢕⢕⢕⢕⢕⢕⣱⣵⣿⣿⣿⣿⣿⣿⣿⣿⣿⣿⣿⣿⣿⣿⣿⣿⣿⣿⣿⣧⡕⢕⢜⢻⣿⡷⠑⠀⠀⠀⠀⠑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⡕⡪⢏⢕⢕⢕⢕⢕⢕⢕⠑⢕⢕⠕⠀⠀⠀⠀⠀⠀⠇⠀⠀⠀⠀⠀⢕⢿⣿⡿⠋⠀⠀⠀⠀⠀⠀⠀⠀⠀⠀⠀⠀⠀⠀⠀⢕⢕⢕⢕⣱⣵⣿⣿⣿⣿⣿⣿⣿⣿⣿⣿⣿⣿⣿⣿⣿⣿⣿⣿⣿⣿⣿⣿⣿⣿⣧⢕⠕⠁⠀⠀⠀⠀⠀⠀⠀⠑⢕⠀⠀⠀⢕⢕⢕⢕⢕⢕⢕⢕⢕⢕⢕⢕⠀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⢇⢎⢕⢕⢕⢕⢕⢕⢕⢕⢕⠁⠀⠕⠁⠀⠀⠀⠀⠀⠀⠀⠀⠀⠀⠀⠀⠀⢕⢝⠏⠁⠀⠀⠀⠀⠀⠀⠀⠀⠀⠀⠀⠀⠀⠀⠀⢰⢕⢕⣵⣾⣿⣿⣿⣿⣿⣿⣿⣿⣿⣿⣿⣿⣿⣿⣿⣿⣿⣿⣿⣿⣿⣿⣿⣿⣿⣿⡿⠇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⠕⢕⢕⢕⢇⢕⢕⢕⢑⢕⢕⢕⢕⢕⢕⢕⢕⢕⠀⠀⠀⠀⠀⠀⠀⠀⠀⠀⠀⠀⠀⠀⠀⢕⠕⠁⠀⠀⠀⠀⠀⠀⠀⠀⠀⠀⠀⠀⠀⠀⠀⠀⠀⢕⢕⣾⣿⣿⣿⣿⣿⣿⣿⣿⣿⣿⣿⣿⣿⣿⣿⣿⣿⣿⣿⣿⣿⣿⣿⣿⣿⣿⣿⢟⠁⠀⠀⠀⠀⠀⠀⠀⠀⠀⠀⠀⠀⠀⠀⠀⠄⣵⣵⣵⣵⣵⣵⣵⣵⣵⣵⣵⣵⣿⣿⣿⣿⣿⣿⣇⠀⢀⢀⢀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⣗⣗⡗⣗⣟⣟⣜⢿⢟⣱⣮⡸⣿⡿⢇⣷⣽⣷⣕⣗⣧⣱⣕⣧⢔⢁⢕⢕⢕⢕⢕⢕⢕⢔⢕⢕⢕⢕⢕⢕⢕⢕⢕⢕⠁⠀⠀⠀⠀⠀⠀⠀⠀⠀⠀⠀⠀⠀⠀⠀⠑⠀⠀⠀⠀⠀⠀⠀⠀⠀⠀⠀⠀⠀⠀⠀⠀⠀⠀⠀⢕⢸⣿⣿⣿⣿⣿⣿⣿⣿⣿⣿⣿⣿⣿⣿⣿⣿⣿⣿⣿⣿⣿⣿⣿⣿⣿⣿⡿⠃⠀⠀⠀⠀⠀⠀⠀⠀⠀⠀⠀⠀⠀⠀⠀⠀⠀⠀⠉⠉⠙⠙⠝⢟⣿⣿⣿⣿⣿⣿⣿⣿⣿⣿⣿⣿⢿⣿⣿⣿⣿⣿⣿⣿⣿⣿⣿⣿⣿⣿⣿⣿⣿⣿⣿⣿⣿⣿⣿⣿⣿⣿⣿⣿⣿⣿⣿⣷⣷⣷⣷⣷⣷⣷⣷⣷⠀</a:t>
            </a:r>
            <a:br/>
            <a:r>
              <a:t>⣿⣿⣿⣿⣿⣿⣿⣿⢿⢝⢝⢕⢕⢕⢕⢕⢜⢿⣿⣿⣿⣿⣿⣿⣿⣿⣿⣿⣿⣷⣷⣷⣷⣵⣼⢝⣽⣕⣕⣗⣕⡗⢗⢳⢷⢾⢿⢿⣿⣿⣿⣿⣿⣿⣿⣿⣿⣿⣿⣿⣿⣿⣿⣿⣿⣿⣾⣷⣿⣿⣿⣿⣿⣿⡿⢿⢝⢕⢕⣕⣕⣥⢇⣱⢜⢕⢕⢕⢕⡜⢕⢕⢕⢕⢕⢕⢕⣵⡄⠀⠀⠀⠀⠀⠀⠠⢄⢄⢀⡄⠀⠀⠀⠀⠀⠀⠀⠀⠀⠀⠀⠀⠀⠀⠀⠀⠀⠀⠀⠀⠀⠀⠀⢔⢕⣼⣿⣿⣿⣿⣿⣿⣿⣿⣿⡿⢟⢏⢕⢝⢻⢿⣿⣿⣿⣿⣿⣿⣿⣿⣿⡟⠁⠀⠀⠀⠀⠀⠀⠀⠀⠀⠀⠀⠀⠀⠀⠀⠀⠀⠀⢀⢶⣶⣶⣶⣷⣷⣿⣿⣿⣿⣿⣿⣿⣿⣿⢟⢽⣾⣿⣿⣷⣮⣻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⣧⣷⣶⣷⣿⣿⣿⡿⢕⡺⢇⢕⡜⢕⢕⢱⢕⢕⢕⡕⢕⢕⢕⢸⣿⣷⠀⠀⠀⠀⠀⢄⣵⣇⣵⣇⢇⠀⠀⠀⠀⠀⠀⠀⠀⠀⠀⠀⠀⠀⠀⠀⠀⠀⠀⠀⠀⠀⠀⠀⢕⢕⣿⣿⣿⣿⣿⣿⣿⣿⣿⢏⢕⢕⢕⢕⢕⢕⢕⢝⢿⣿⣿⣿⣿⣿⣿⠏⠀⠀⠀⠀⠀⠀⠀⠀⠀⠀⠀⠀⠀⠀⠀⠀⠀⠀⠀⠀⠀⠑⢻⡿⢿⠿⠿⠿⢿⠿⢿⢿⢿⣿⣿⢇⢕⢕⢕⢝⢻⣿⣿⣿⣷⣽⡻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⢷⢷⣵⣵⣵⣵⣽⣽⣝⣝⣟⣟⢟⢟⢻⢿⢿⢟⢕⢇⢕⢕⢇⢕⢕⢕⢇⢕⢕⢕⢕⢕⢕⠕⠋⠉⠉⠀⠀⠀⠀⠐⣸⡿⣿⢏⢹⡕⠀⠀⠀⠀⠀⠀⠀⠀⠀⠀⠀⠀⠀⠀⠀⠀⠀⠀⠀⠀⠀⠀⠀⢕⢕⣿⣿⣿⣿⣿⣿⣿⣿⢇⢕⢕⢕⢕⢕⢕⢕⢕⢕⢕⢝⢿⣿⣿⡿⠃⠀⠀⠀⠀⠀⠀⠀⠀⠀⠀⠀⠀⠀⠀⠀⠀⠀⠀⠀⠀⠀⠀⠀⠀⠁⢕⠝⢑⢄⢄⢔⢔⢔⢕⢔⢔⢕⢕⢕⢕⢕⢕⢕⢝⢿⣿⣿⣿⣷⣝⡿⣿⣿⣿⣿⣿⣿⣿⣿⣿⣿⣿⣿⣿⣿⣿⣿⣿⣿⣿⣿⣿⣿⣿⣿⢏⢱⢝⢟⢿⠀</a:t>
            </a:r>
            <a:br/>
            <a:r>
              <a:t>⣿⣿⣿⣿⣿⣿⣧⣕⡕⢕⢕⢕⢕⢕⢕⠕⠀⢁⢕⣵⣷⣷⣱⣔⣴⡔⣔⣄⡅⣌⢉⢉⢙⢛⢻⢕⡿⠿⠿⢿⢿⣿⣿⣿⣿⣿⣿⣿⣿⣿⣿⣿⣿⣿⣿⢟⢕⢕⢕⢕⢕⢕⢕⢜⢝⢿⣿⣿⣿⣿⣿⣿⣿⣿⣿⣿⣿⡿⢕⡱⢕⢕⢕⢕⢕⢕⢱⢎⢕⢕⢕⢕⢕⢕⠑⠀⠀⠀⠀⠀⠀⠀⠀⠐⣿⢕⢇⠑⠁⠀⠀⠀⠀⠀⠀⠀⠀⠀⠀⠀⠀⠀⠀⠀⠀⠀⠀⠀⠀⠀⠀⠀⠀⢕⢕⢻⣿⣿⣿⣿⣿⣿⢇⢕⢕⢕⢕⢕⢕⢕⢕⢕⢕⢕⢕⢕⢝⠟⠁⠀⠀⠀⠀⠀⠀⢀⢄⢄⢄⢀⢀⢀⢀⠀⠀⠀⠀⠀⠀⠀⠀⠀⠀⠀⠀⠀⠕⢕⢕⢕⢕⢕⢕⢕⢕⢕⢔⠑⢕⢕⢕⢕⢕⢕⢕⢝⢿⣿⣿⣿⣿⣮⡻⢟⢏⢟⢟⢻⣿⣿⣿⣿⣿⣿⣿⣿⣿⣿⣿⣿⣿⣿⣿⣿⢣⢇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⡿⢏⢕⢇⢕⢕⢕⢕⢕⢕⢕⢜⢕⢕⢕⢇⢕⢕⢕⢀⠀⠀⠀⠀⠀⠀⠀⠀⠀⠈⠑⠀⠀⠀⠀⠀⠀⠀⠀⠀⠀⠀⠀⠀⠀⠀⠀⠀⠀⠀⠀⠀⠀⠀⠀⠀⠀⠀⠁⠑⠈⠉⠁⠁⠁⠀⠁⠁⠁⠁⠁⠁⠑⠑⠑⠕⠕⢕⢕⢕⢕⠑⠀⠀⠀⠀⠀⠀⠀⠀⠀⠁⠁⠁⠁⠑⠑⠑⠑⠑⠕⠔⢔⢄⢀⠀⠀⠀⠀⠀⠀⠀⢕⢕⢕⢕⢕⢕⠕⠕⠑⠁⠁⠁⠑⢕⢕⢕⢕⢕⢕⢕⢝⢿⣿⣿⣿⣿⣮⡫⣽⣽⣿⣿⣿⣿⣿⣿⣿⣿⣿⣿⣿⣿⣿⣿⣿⡿⠃⢑⢕⢕⢱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⡿⢏⢕⡵⢇⢕⢜⢕⢕⢕⢕⢕⢕⢕⢕⢕⢕⢕⢕⢕⢕⢕⠀⠀⠀⠀⠀⠀⠀⠀⠀⠀⠀⠀⠀⠀⠀⠀⠀⠀⠀⠀⠀⠀⠀⠀⠀⠀⠀⠀⠀⠀⠀⠀⠀⠀⠀⠀⠀⠀⠀⠀⠀⠀⠀⠀⠀⠀⠀⠀⠀⠀⠀⠀⠀⠀⠀⠀⠀⠀⠁⢕⠁⠀⠀⠀⠀⠀⠀⠀⠀⠀⠀⠀⠀⠀⠀⠀⠀⠀⠀⠀⠀⠀⠀⠀⠁⠑⠔⢀⠀⠀⠀⠀⠑⠁⠁⠁⠀⠀⠀⠀⠀⠀⠀⠀⠀⠀⠑⠕⢕⢕⢕⢕⢕⢜⢻⣿⣿⣿⣿⣷⡽⣿⣿⣿⣿⣿⣿⣿⣿⣿⣿⣿⣿⣿⣿⣿⠟⠁⢄⢕⢕⢕⠕⠕⢕⠀</a:t>
            </a:r>
            <a:br/>
            <a:r>
              <a:t>⣿⣿⣿⣿⣿⣿⣿⣿⣿⣿⣧⣕⢕⢕⢕⢕⣱⣿⣿⣿⣿⣿⣿⣿⣿⣿⣿⣿⣿⣿⣿⣿⣿⣿⢸⢕⡇⣿⣿⣿⣿⣿⣿⣿⣿⣿⣿⣿⣿⣿⣿⣿⡏⢕⢕⢔⢔⢕⢕⢅⢕⢕⢕⢕⢕⠐⠔⢔⢔⢄⢄⢅⢌⢕⢑⢘⢕⢕⢕⢕⢕⢕⢕⢕⢕⢕⢕⢕⢕⢕⢕⢕⢕⢕⠀⠀⠀⠀⠀⠀⠀⠀⠀⠀⠀⠀⠀⠀⠀⠀⠀⠀⠀⠀⠀⠀⠀⠀⠀⠀⠀⠀⠀⠀⠀⠀⠀⠀⠀⠀⠀⠀⠀⠀⠀⠀⠀⠀⠀⠀⠀⠀⠀⠀⠀⠀⠀⠀⠀⠀⠀⠀⠀⢄⠁⠀⠀⠀⠀⠀⠀⠀⠀⠀⠑⠑⠑⠑⢕⠔⠔⠔⢔⢄⢄⢄⢀⢀⠀⠀⠀⠀⠀⠀⠀⠀⠀⠀⠀⠀⠀⠀⠀⠀⠀⠀⠀⠀⠀⠀⢀⣠⣴⣧⣕⢕⢕⢕⢕⢕⠜⢻⣿⣿⣿⣿⢹⣿⣿⣿⣿⣿⣿⣿⣿⣿⣿⣿⣿⡿⠑⠀⠀⠑⠕⠕⠑⠀⠀⠀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⣱⣮⢟⢕⣱⢗⢕⢕⢕⢕⢕⢕⢕⢕⢕⢕⢕⢕⢕⢕⢕⢕⢕⢕⢕⢕⠀⠀⠀⠀⠀⠀⠀⠀⠀⠀⠀⠀⠀⠀⠀⠀⠀⠀⠀⠀⠀⠀⠀⠀⠀⠀⠀⠀⠀⠀⠀⠀⠀⠀⠀⠀⠀⠀⠀⠀⠀⠀⠀⠀⠀⠀⠀⠀⠀⠀⠀⠀⠀⠀⠀⠀⠀⠀⢄⢕⠀⠀⠀⠀⠀⠀⠀⠀⠑⠀⠀⠀⠀⠀⢕⠀⠀⠀⠀⠀⠀⠀⠀⠁⠀⠀⠀⠀⠀⠀⠀⠀⠀⠀⠀⠀⠀⠀⠀⠀⠀⢀⣀⣠⣴⣶⣾⣿⣿⣿⣿⣷⣵⡕⢕⠑⠀⠀⠙⢿⣿⣿⣿⣿⣿⡿⢿⢿⢿⢿⣿⣿⣿⣿⠏⠁⢀⢀⠀⠀⠀⠀⠀⠀⠀⢀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⢏⢕⣱⢞⠕⢁⢕⢕⢕⢕⢕⢕⢕⢕⢕⢕⢕⢕⢕⢕⡅⢜⢕⢕⢕⢕⠀⠀⠀⠀⠀⠀⠀⠀⠀⠀⠀⠀⠀⠀⠀⠀⠀⠀⠀⠀⠀⠀⠀⠀⠀⠀⠀⢄⠀⠀⠑⢔⠁⠀⠀⠀⠀⠀⠀⠀⠀⠀⢀⠀⠀⠀⠀⠀⠀⠀⠀⠀⠀⠀⠀⠀⠀⢕⢕⢕⢕⠀⠀⠀⠀⠀⠀⠀⠀⠀⠀⠀⠀⢀⠁⠀⠀⠀⠐⠔⠔⠐⠀⠀⠀⠀⠀⠀⠀⠀⠀⠀⠀⠀⠀⠀⠀⠐⣶⣷⣿⣿⣿⣿⣿⣿⡿⢿⢿⠿⠿⠟⠟⠛⠃⠀⠀⠀⠀⠀⠙⢧⣿⣿⣿⡇⢕⢕⢕⢸⣿⣿⡟⠁⠀⠀⢕⢕⢀⠀⠀⠀⠀⠀⢄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⢕⢕⡾⢑⢄⢕⢕⢕⢕⢕⢕⢕⢕⢕⢕⢕⢕⢕⢕⣵⣿⡇⢸⢕⢕⢕⢕⠀⠀⠀⠀⠀⠀⠀⠀⠀⠀⠀⠀⠀⠀⠀⠀⠀⠀⠀⠀⠀⠀⠀⠀⠀⠀⠀⠀⢑⢔⠀⠁⠕⢄⠀⠀⠀⠀⠀⠀⠀⠀⠁⠀⠀⠀⠀⠀⠀⠀⠀⠀⠀⠀⠀⠀⢄⢕⢕⢕⢕⢔⢄⠀⠀⠀⠀⠀⠀⠀⠀⠀⠀⢕⠀⠀⠀⠀⠀⠀⠀⠀⠀⠀⠀⠀⠀⠀⠀⠀⠀⠀⠀⠀⠀⠀⠀⠀⠙⢝⢝⢝⢕⢸⣿⠗⠓⠂⠀⠀⠀⠀⠀⠀⠀⠀⢔⢕⢀⠀⠀⠀⠉⠙⠙⠃⢕⢕⢕⢸⡿⠏⠀⠀⠀⠀⠀⠀⠀⠀⠀⠀⢀⢔⢕⢕⠀</a:t>
            </a:r>
            <a:br/>
            <a:r>
              <a:t>⢿⢿⣿⣿⣿⣿⣿⣿⣿⣿⣿⣿⣿⣿⣿⣿⣿⣿⣿⣿⣿⣿⣿⣿⣿⣿⣿⣿⣿⣿⣿⣿⣿⣿⢸⢕⡇⣿⣿⣿⣿⣿⣿⣿⣿⣿⣿⣿⣿⣿⣿⣿⣿⣿⣿⣿⣿⣧⣕⢕⢕⢕⢕⢱⡕⢕⢕⣵⡟⢅⢕⢕⢕⢕⢕⢕⢕⢕⢕⢕⢕⢕⢕⢕⣵⣿⣿⣿⡇⢸⢕⢕⢕⢕⠀⠀⠀⠀⠀⠀⠀⠀⠀⠀⠀⠀⠀⠀⠀⠀⠀⠀⠀⠀⠀⠀⠀⢀⢄⠔⠐⠁⠁⠀⠕⢄⠀⢕⢀⠀⠀⠀⠀⠀⠀⠀⠀⠀⠀⠀⠀⠀⠀⠀⠀⠀⠀⠀⠀⠀⠕⢕⢕⢕⠕⢅⢕⢰⡀⠀⠀⠀⠀⠀⠀⠀⠀⠁⠀⠀⠀⠀⠀⠀⠀⠀⠀⠀⠀⠀⠀⠀⠀⠀⠀⠀⠀⠀⠀⠀⠀⠀⠀⢕⢕⢕⢕⢸⣿⠀⠀⠀⠀⠀⠀⠀⠀⠀⠀⠀⢕⢕⢕⢀⠀⠀⠀⠀⠀⠀⢕⢕⢕⠜⠁⠀⠔⢕⢕⠀⠀⠀⠀⠀⠀⢄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⣾⣷⣧⡾⢕⣱⡟⠕⢔⢕⢕⢕⢕⢕⢕⢕⢕⢕⢕⢕⢕⣕⣵⣿⣿⣿⣿⣿⡇⢸⢕⢕⢕⠀⠀⠀⠀⠀⠀⠀⠀⠀⠀⠀⠀⠀⠀⠀⠀⠀⠀⠀⠀⢀⢀⠔⠑⠁⠀⠀⢀⢄⠐⠄⠀⠑⢄⠀⠕⠀⠀⠀⠀⠀⠀⠀⠀⠀⠀⠀⠀⠀⠀⠀⠀⠀⠀⠀⠀⠀⠀⠑⠑⢅⢕⢕⢕⢜⢝⢕⢄⢀⠀⠀⠀⠀⠀⠀⠀⠀⠀⠀⠀⠀⠀⠀⠀⠀⠀⠀⠀⠀⠀⠀⠀⠀⠀⠀⠀⠀⠀⠀⠀⠀⢕⢕⢕⣼⣿⠀⠀⠀⠀⠀⠀⠀⠀⠀⠀⢕⢕⢕⢕⢕⠀⠀⠀⠀⠀⠀⢕⠕⠑⠀⠀⠀⠀⠁⠁⠀⠀⠀⠀⢀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⣿⡿⢕⣵⢟⢅⢕⢕⢕⢕⢕⢕⢕⢕⢕⢕⢕⢕⣱⣾⣿⣿⣿⣿⣿⣿⣿⡇⢸⢕⠕⠀⠀⠀⠀⠀⠀⠀⠀⠀⠀⠀⠀⠀⠀⠀⠀⠀⠀⠀⠐⠑⠑⠁⠀⠀⠀⠀⠁⠁⠀⠀⠀⠁⠀⠁⠀⠀⠀⠀⠀⠀⠀⠀⠀⠀⠀⠀⠀⠀⠀⠀⠀⠀⠀⠀⠀⠀⠀⠀⢔⢅⢅⢑⢕⠕⠕⠕⠕⢕⢕⢔⢄⠀⠀⠀⠀⠀⠀⠀⠀⠀⠀⠀⠀⠀⠀⠀⠀⠀⠀⠀⠀⠀⠀⠀⠀⠀⠀⠀⠀⠀⠀⠑⣼⣿⣿⣿⠀⠀⠀⠀⠀⠀⠀⠀⠀⠀⢕⢕⢕⢕⢕⢕⠀⠀⠀⠀⠀⠕⠀⠀⢔⢔⠀⠀⠀⠀⠀⠀⢀⢔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⠛⠑⠘⠋⠑⠑⠑⠑⠑⠑⠑⠑⠑⠑⠑⠑⠑⠑⠛⠛⠛⠛⠛⠛⠛⠛⠛⠃⠘⠑⠀⠀⠀⠀⠀⠀⠀⠀⠀⠀⠀⠀⠀⠀⠀⠀⠀⠀⠀⠀⠀⠀⠀⠀⠀⠀⠀⠀⠀⠀⠀⠀⠀⠀⠀⠀⠀⠀⠀⠀⠀⠀⠀⠀⠀⠀⠀⠀⠀⠀⠀⠀⠀⠀⠀⠀⠀⠀⠀⠁⠁⠁⠁⠀⠀⠀⠀⠀⠀⠀⠀⠀⠀⠀⠀⠀⠀⠀⠀⠀⠀⠀⠀⠀⠀⠀⠀⠀⠀⠀⠀⠀⠀⠀⠐⠀⠀⠀⠀⠀⠀⠀⠀⠀⠙⠛⠛⠛⠀⠀⠀⠀⠀⠀⠀⠀⠀⠐⠑⠑⠑⠑⠑⠑⠑⠀⠀⠀⠀⠀⠀⠀⠑⠑⠀⠀⠀⠀⠀⠐⠛⠑⠑⠑⠑⠑⠑⠑⠑⠀</a:t>
            </a:r>
            <a:br/>
          </a:p>
        </p:txBody>
      </p:sp>
    </p:spTree>
  </p:cSld>
  <p:clrMapOvr>
    <a:masterClrMapping/>
  </p:clrMapOvr>
</p:sld>
</file>

<file path=ppt/slides/slide3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⡕⢕⢻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⣧⢸⣇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⢸⣿⣸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⡏⢻⣿⣿⣿⣿⣿⣿⢕⢕⢸⣿⣿⣿⢕⢕⢕⢕⢕⢕⢕⣿⣿⣿⣼⣿⡇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⡕⢜⢻⣿⣿⣿⣿⢕⢕⢸⣿⣿⣿⢕⢕⢕⢕⢕⢕⢜⣿⣿⢇⣿⣿⣷⢻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⡿⣿⣿⣿⣿⣿⣿⣇⢕⣼⢝⢻⣿⢕⢕⢸⣿⣿⣿⢕⢕⢕⢕⢅⢕⢕⢕⢕⢕⢜⢝⢝⢜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⢫⢣⣿⣿⣿⣿⣿⣿⣿⣷⣝⢕⣕⢮⣕⢕⢸⣿⢟⢝⢕⢕⢕⢕⢕⢕⢕⢕⢕⢕⢕⢕⢕⢕⢕⢕⢵⣵⣕⣕⢗⢯⢽⣽⣟⣟⢿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⣱⢏⢸⣿⣿⣿⣿⣿⣿⣿⣿⣿⢕⣿⡎⣿⣿⣷⣧⡕⢕⢕⢕⢕⢕⢕⢕⢀⢅⠑⢕⢕⢔⢔⢕⢅⢕⢕⠝⣿⣿⣿⣷⣷⣽⡝⡻⢿⣷⣷⣵⣝⡟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⢱⡿⢕⢕⢕⢕⢜⢝⢝⢟⢿⣿⣿⢸⣿⣷⢕⡝⢻⢟⢕⢕⢕⢕⢕⢕⢕⢕⢕⠑⢕⢄⠑⢑⢑⠑⠑⠑⢕⢕⠜⢿⢿⣿⣿⣿⣿⣿⣷⣝⢻⢿⣿⣿⣷⣼⢻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⣿⢇⢕⢕⢕⢕⢕⢕⢕⢕⢕⢜⢕⢸⣿⣿⡇⢇⢕⢕⢕⢕⢕⢕⢕⢕⢕⢕⠑⠀⢕⢕⢕⢄⢕⢅⢄⢄⢕⢕⢕⢕⢕⠘⢿⣿⣿⣿⣿⣿⣧⣕⢝⢳⢟⢿⣷⣕⢝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⣼⡟⢕⢕⡕⢕⢕⢕⢕⢕⣱⣵⢇⢕⢸⣿⣿⣿⡕⢑⢕⢕⢕⢕⢕⢕⠕⠑⢔⢀⢕⢕⢕⢕⢕⢕⢕⢕⢕⢕⢕⢕⢕⢕⢕⢸⣿⣿⣿⣿⣿⣿⣿⣷⣕⢕⢕⢜⢜⢇⢱⡝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⣿⡇⢕⢸⣿⣷⡕⢕⣱⣾⢟⢕⢕⢕⢸⣿⣿⣿⣇⢕⢕⢑⢁⢔⠕⢑⠀⠀⢔⢕⢕⢕⢕⢕⢕⢕⢕⢕⢕⠑⢕⢑⢕⢕⠁⢜⢻⣿⣿⣿⣿⣿⣿⣿⣿⣧⡕⢕⢕⢕⢕⢕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⣾⣿⢕⢕⢸⣿⣿⢫⣾⣿⣯⣧⡕⢕⣕⡕⣿⣿⣿⣿⡕⢀⠀⠑⢑⢑⢕⢕⢕⢕⢕⢕⢕⢕⢕⢕⢕⠑⠁⠀⠀⢐⢕⢕⡕⢔⠁⠁⢻⣿⣿⣿⣿⣿⣿⣿⣷⡹⡕⢕⢕⢕⢜⡜⢵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⢕⣿⣿⢕⢕⢸⡟⣵⣿⣿⣾⣿⣿⣿⣿⣿⡇⣿⣿⣿⣿⣧⢕⢀⢄⢕⠕⠕⢕⢕⢕⢕⠕⢕⠁⠁⠁⠀⠀⢀⢄⢔⠕⢑⢕⢕⢑⢕⢀⣷⡝⢿⣿⣿⣿⣿⣿⣿⣿⡝⡕⢕⢕⢕⢇⢕⣿⡕⢕⢞⢟⢇⢕⢕⢕⢕⢕⢕⢕⢕⢕⢕⢕⢕⢕⢕⢕⢕⢕⢕⢕⢕⢕⢕⢕⢕⢕⢕⢕⢕⢕⢕⢕⢕⢕⢕⢕⢕⢕⢕⢕⢕⢕⢕⢕⢕⢕⢕⢕⢕⢕⢕⢸⣿⣿⢕⢕⢕⢕⢕⢕⢕⣿⣿⣿⣿⣿⣿⣿⣿⣿⣿⣿⣿⣿⣿⣿⣿⣿⣿⣿⣿⢻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⡇⢕⢕⢕⣼⣿⣿⣿⣿⣿⣿⣿⣿⣿⡇⣿⣿⣿⣿⢝⢕⢕⠀⠀⠄⢔⠕⢕⢕⢕⢐⢀⢔⢕⢕⢕⠕⢑⡡⢴⢕⢜⢕⢕⠑⠀⢸⣿⣿⣇⢻⣿⣿⣿⣿⣿⣿⣷⡜⢕⢕⢕⢕⢕⡿⢇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⡇⢕⢕⢕⢏⣿⣿⣿⣿⣿⣿⣿⣿⣿⣿⢸⣿⣿⣿⢕⢱⡕⢄⠀⠔⢕⢕⢔⢕⢅⣥⡅⣅⢅⢱⢔⢞⢕⢕⢕⢕⠕⠕⢕⢀⠀⢱⣿⣿⣿⣧⢻⣿⣿⣿⣿⣿⣿⡇⢕⢕⢕⢕⢕⣕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⣿⣿⢕⢕⢕⢕⣿⣿⣿⣿⣿⣿⣿⣿⣿⣿⢜⣿⡽⣗⢕⢕⠕⢕⢕⢀⠑⠕⢕⢕⠕⠜⢇⢱⣷⣇⢕⢕⢕⢱⢕⢌⢅⢄⢅⢕⢑⢸⣿⣿⣿⣿⣧⢹⣿⣿⣿⡿⣿⡇⢕⢱⣳⣷⢿⢿⢿⢇⣵⣷⣷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⢿⢹⣇⢕⢕⢕⣿⣿⣿⣿⣿⣿⣿⣿⣿⡏⢕⢻⣧⢻⢕⠁⠀⠀⢕⢕⢀⠀⠁⠁⠁⠑⠑⠑⠜⠙⠜⢕⢃⢔⢕⢕⢕⢕⢕⠕⢕⡜⣿⣿⣿⣿⣿⣇⢜⣿⣿⣿⢕⢕⢕⣼⣷⣿⢧⢕⣵⣿⡿⢟⢕⡕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⢅⢸⣿⡇⢕⢕⣿⣿⣿⣿⣿⣿⣿⣿⣿⡇⢕⢜⢟⠑⠀⠀⠀⠀⠑⢕⢕⢔⢔⢄⣄⣄⡀⠀⠀⠐⠕⢔⢕⢕⢕⠑⠁⠀⢀⢀⣱⢗⡸⣿⣿⣿⣿⣿⡇⢜⣿⣿⢕⢕⢝⢝⢝⢕⢕⢜⢝⢱⣵⣾⡿⣻⣷⣧⢱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⢜⣿⣿⡕⢕⣿⣿⣿⣿⣿⣿⣿⣿⣿⡇⢕⢕⠄⠀⠀⠀⠀⠀⠑⢕⢕⢕⢕⢽⣿⣿⣿⣿⡴⣴⣄⢁⠁⠁⢀⢔⢸⣿⡕⢜⣿⣷⣵⢹⣿⣿⣿⣿⣷⢕⢜⢇⢕⢕⢕⢕⣕⢕⢕⢕⣵⣾⣿⢟⣵⣿⣿⣿⡱⢹⣇⢕⢕⢕⢕⢕⢕⢕⢕⢕⢕⢕⢕⢕⢕⢕⢕⢕⢻⣿⣿⣿⣿⣿⣵⡕⢕⢕⢕⢕⢕⢕⢕⢕⢕⢕⢕⢕⢕⢕⢕⢕⢕⢕⢕⢸⣿⣿⢕⢕⢕⢕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⢜⢻⣷⢕⣿⣿⣿⣿⣿⣿⣿⡏⣿⡇⢕⢕⢔⠀⢀⠀⠀⠀⠀⢕⢕⢜⣕⢜⣿⣿⣿⣿⡇⣿⣿⣿⣧⣕⡕⢕⢸⣿⣿⡕⢿⣿⣿⣇⢻⣿⣿⣿⡿⢕⢕⢕⢕⢕⢕⢝⢕⢕⢱⣾⣿⢟⣵⣿⣿⢟⢟⢕⣱⢸⡿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⢱⢜⢕⣿⣿⣿⣿⣿⣿⣿⡇⢱⢇⢕⢕⢕⢕⢔⣁⢀⣀⣵⡕⢕⣇⣹⡕⢹⣿⣿⣿⣿⢸⣿⣿⣿⣷⣿⣿⣿⣿⣿⣿⢜⣿⣿⣿⡜⣿⡟⢇⢕⢕⣵⣵⡔⢔⢕⢕⢕⢕⡿⢏⢕⢝⢏⢜⢕⢕⢱⢜⢇⣿⢇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⢸⢕⢕⣿⣿⣿⣿⣿⣿⣿⡇⢜⢕⢕⢕⢕⢕⢕⣿⣿⣿⣿⣷⡕⣿⣿⣿⣇⢻⣿⣿⣿⡕⢿⣿⣿⣿⣿⣿⣿⣿⣿⣿⣧⢸⣿⣿⣷⢝⢕⢕⢕⢕⢻⣿⣿⡇⢕⢕⢕⢕⢕⢕⢕⢕⢕⢕⡕⢎⢕⢱⡾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⣾⡕⢸⢕⢕⢻⣿⣿⣿⣿⣿⣿⡇⢕⢕⢕⢕⢕⢕⢕⢸⣿⣿⣿⣿⣧⢜⣿⣿⣿⣧⡿⣿⣿⡇⢸⣿⣿⣿⣿⣿⣿⣿⣿⣿⣿⡇⢿⣿⣿⣇⢱⣵⡕⢕⢕⣿⢟⣏⢵⢕⢕⢜⢕⢕⢕⢕⢕⢕⢕⢕⢱⢏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⣿⡇⢕⢕⢕⠕⣿⣿⣿⣿⣿⣿⡇⢕⢕⢕⢕⢕⢕⢕⣽⣿⣿⣿⣿⣿⣧⢻⣿⣿⣿⣿⣟⢿⣿⡕⢻⣿⣿⣿⣿⣿⣿⣿⣿⣿⣿⡜⢿⣿⣿⡕⢝⢝⣱⣵⡾⢟⣝⣵⢕⢕⠁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⣿⢳⢕⢜⡕⢕⢸⢿⣿⡿⢿⣿⢧⢕⢕⢕⢕⢕⢕⢕⣿⣿⣿⣿⣿⣿⣿⣇⢜⢹⣿⣿⣿⣷⣹⡇⢜⣿⢿⣿⣿⣿⣿⣿⣿⣿⣿⡇⢜⣿⣿⣧⢟⢟⢝⢕⢕⢕⣿⡿⢕⢕⢔⠀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⢻⡎⢕⢕⢕⢕⢕⢱⢻⣷⣜⢏⢕⢇⢕⢕⢕⢕⢕⢕⣿⣿⣿⣿⣿⣿⣿⣿⣧⢕⢜⡻⣝⣝⣟⢷⢕⢹⢜⢻⣿⣿⣿⢻⣿⣿⣿⣿⡕⢿⣿⣿⡇⢕⢝⢕⢕⢕⡿⠕⢕⢕⢕⢑⠀⠑⢕⢕⢕⢕⢳⣧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⢸⡇⢕⢕⢕⢕⢕⢕⢕⢝⢿⣧⡕⢕⢕⢕⢕⢕⣕⢕⢹⣿⣿⣿⣿⢿⢟⢝⣕⣇⢕⣿⣮⣿⣿⣿⡇⢕⢇⢕⢜⢻⣿⢸⣿⣿⣿⣿⣇⢸⣿⣿⣿⢔⢕⢅⢅⢕⢔⢕⢕⢕⢕⢕⠀⠀⠑⢕⢕⢕⢕⢕⢹⢻⣷⣕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⢜⣿⢕⢕⢕⢕⢕⢕⢕⢕⢕⢝⢝⢣⢕⡕⢕⢕⣿⣷⣜⣻⣝⡝⣕⣱⣿⣿⣿⣿⣿⣿⣿⣿⣿⣿⣿⢕⢕⣕⡕⢕⣻⢸⣿⣿⣿⣿⣿⡜⣿⣿⣿⡇⣇⢕⢕⢕⢕⢕⢕⢕⢕⢕⠀⠀⠀⠁⢕⢕⢕⢕⢕⢕⢜⢝⢻⢷⣧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⢅⢇⢕⢕⢕⢕⢕⢕⢕⢕⢕⢻⣿⣷⣷⡱⣷⣿⣿⣿⣿⣿⣿⣿⣿⣿⣿⣿⣿⣿⣿⣿⣿⢿⠏⠋⢕⢕⣿⣷⡕⢕⢸⣿⣿⣿⣿⣿⣷⢸⣿⣿⣿⢸⣧⢕⢕⢕⢕⢕⢕⢕⢕⢀⠀⠀⠀⠀⢕⢕⢕⢕⢕⢕⢜⢧⡕⢝⢻⢷⣧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⢑⢕⢕⢕⢕⢕⢅⠝⠿⠟⠳⡹⣿⣿⣿⣿⣿⣿⣿⣿⢟⠟⠻⠿⠟⠟⠋⠁⠀⣀⣤⢕⢸⣿⡿⡇⢕⣿⣿⣿⣿⣿⣿⣿⡕⢻⣿⣿⡇⢏⣿⣇⢕⢕⢕⢕⢕⢕⢕⠀⠀⠀⠀⠀⠕⢕⢕⢕⢕⢕⢕⢝⢣⡕⢕⢝⢟⢷⣵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⢱⣕⢁⢑⢕⠕⢕⢕⢱⣀⣠⣴⣧⢿⣿⣿⣿⣿⣿⣿⣧⣶⣶⣦⣤⣤⣄⣀⣷⣿⣿⡇⢕⣿⡿⢱⡇⢕⣿⣿⣿⣿⣯⢹⣿⡇⢜⣿⣿⡇⢕⢻⣿⣷⢕⢕⢕⢕⢕⢕⠀⠀⠀⠀⠀⠀⠑⢕⢕⢕⢕⢕⢕⢕⢸⣷⣕⢕⢕⢜⢟⢧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⠑⠔⢕⢔⢕⢕⢕⣿⣿⣿⣿⢸⣿⣿⣿⣿⣿⣿⣿⣿⣿⣿⣿⣿⣿⣿⣿⣿⣿⢕⣼⢟⢕⣼⢕⢸⣿⣿⣿⣿⣾⢸⢿⣿⢕⢿⣿⣿⢕⢜⢿⣿⣷⣕⢕⢕⢕⢕⢀⠀⠀⢀⢄⢔⢕⢕⢕⢕⢕⢕⢕⢕⢕⢜⢻⣷⣕⡕⢕⢕⢝⢧⡻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⠕⢕⢔⢕⢕⢕⢸⣿⣿⡟⣼⣿⣿⣿⣿⣿⣿⣿⣿⣿⣿⣿⣿⣿⣿⣿⢿⢕⢜⣱⢕⣱⢏⢕⣾⣿⣿⡇⣧⡟⢕⣿⣿⢕⢜⣿⣿⡕⢕⢜⢻⣿⣿⣷⣧⢕⢕⢕⢕⢗⢕⡕⢕⢕⠕⢕⢕⢕⢕⢕⢕⢕⢕⢕⢝⢿⣷⣇⢕⢕⢕⢝⢎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⢜⣿⡟⣵⣿⣿⣿⣿⣿⣿⣿⣿⣿⣿⣿⣿⣿⣿⡻⢟⢕⢱⣾⢇⡼⢇⢕⢕⣿⣿⣿⣷⣿⡇⢕⢜⣿⡇⢕⢻⣿⡇⢕⢕⢕⢝⢿⣿⣿⣿⣧⡕⢕⢕⢜⣇⢕⢕⢕⢕⢕⢕⢕⢕⢕⢕⢕⢕⢕⢱⢽⣿⣇⢕⢱⠷⠜⢳⢻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⢸⣿⣮⡻⣿⣿⣿⣿⣿⣿⣿⣿⣿⣿⣿⣿⣿⣷⣾⣿⡟⡱⣫⣵⣇⢕⢱⣿⣿⣿⣿⣿⢕⢕⢕⢼⡇⢕⢸⡇⢕⢕⢕⢕⢕⢕⢝⢿⣿⣿⣿⣕⢕⢕⢸⡼⢇⢕⢕⢕⢕⢕⢕⢕⢕⢕⢕⢕⢕⢜⢽⣿⡕⢕⠀⠀⠁⢱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⢹⣿⣿⡾⣿⣿⣿⣿⣿⣿⢿⣿⣿⣿⣿⣿⣿⣿⣧⣵⣾⣿⡎⢝⢕⣼⣿⣿⣿⣿⡏⢕⢕⢕⢕⣿⠕⢕⡇⢕⢕⢕⢕⢕⢕⢕⢜⢻⣿⣿⣿⣇⢕⢕⢿⡕⢕⢕⢕⢕⢕⢕⢕⢕⢕⢕⢕⢕⢕⢜⣿⡇⢕⠀⠀⠀⠀⢇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⢜⢿⣿⣷⡕⠁⡅⢕⢜⢕⣿⣿⣿⣿⣿⣿⣿⣿⣿⣿⢟⢕⢕⢱⣿⣿⢱⣿⡟⢅⢕⢕⢕⢕⢸⢀⢕⢱⢕⢕⢕⢕⢕⢕⢕⢕⢕⢻⣿⣿⣿⡇⢕⢸⣷⠕⢕⢕⢕⢕⢕⢕⢕⢕⢕⢕⢕⢕⢕⢿⡇⢕⠀⠀⠀⠀⠁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⢕⢜⢻⢿⡧⣽⣽⣷⣿⣿⣿⣿⣿⣿⣿⣿⣿⢟⢇⢕⢕⢕⣼⣿⢏⣸⡿⢕⢕⢕⢕⢕⢕⢸⢁⢕⢜⢕⢸⡇⢕⢕⢕⢕⢕⢕⢜⢿⣿⣿⣷⢕⢸⣿⢕⢕⢕⢕⢕⢕⢕⢕⢕⢕⢕⢕⢕⢕⣿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⠑⢕⢕⢕⢕⢕⢕⢕⢕⢕⢕⢝⢺⢿⣿⣿⣿⣿⣿⣿⣿⢿⢏⢕⢕⢕⢕⢕⢕⣿⡟⢕⡟⢕⢕⢕⢕⢕⢕⢕⢕⢕⠕⢕⠕⣼⣧⢕⢕⢕⢕⢕⢕⢕⢜⣿⣿⣿⡇⢜⣿⠁⢕⢕⢕⢕⢕⢕⢕⢕⢕⢕⢕⢕⢕⢇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⠕⡕⢕⢕⢕⢕⢕⢕⢕⢕⢕⢕⢕⢕⢕⢝⢻⢿⣿⢿⢟⢝⢕⢕⢕⢕⢕⢕⢕⣾⢟⢕⢜⢕⢕⢕⢕⢕⢕⢑⢕⢕⡇⠀⢕⢄⣿⢜⢕⢕⢕⢕⢕⢕⢕⢕⢸⣿⣿⣷⢕⢿⢄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⢕⣵⢕⢕⢕⢕⢕⢕⢕⢕⠕⢕⢕⢕⢕⢕⢕⢕⢕⢕⢕⢕⢕⢕⢕⢕⢕⣕⡕⢱⢏⢕⢕⢕⢕⢕⢕⢕⢕⢕⢕⢕⢱⣿⠀⢕⢕⢕⢕⢕⢕⢕⢕⢕⢕⢕⢕⢕⢹⣿⣿⡕⢸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⠀⢑⣼⡇⢕⢕⢕⢕⢕⢕⢕⢔⢕⢕⢕⢕⢕⢕⢕⢕⢕⢕⢕⢕⢕⢕⢕⢕⣾⡿⣱⢇⣱⣾⣇⢕⢕⢕⢕⢕⢕⠕⠑⠀⠈⠃⢕⠄⢕⢕⠕⠕⢕⢕⢕⢕⢕⢕⢕⢕⢕⢿⣿⣷⢜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⢀⣼⣿⢕⢕⢕⢕⢕⢕⢕⢕⢕⢕⢕⢕⢕⢕⢕⢕⢕⢕⢕⢕⠕⢕⠕⠁⠀⣸⢕⣱⣾⣿⣿⣷⢕⢕⢕⠕⠑⠀⠀⠀⠀⠀⠀⠁⠀⠀⠀⢔⠀⠁⢕⢕⢕⢕⢕⢕⢕⢕⢜⢻⣿⣧⢕⢔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⣼⣿⢇⢕⢕⢕⢕⢕⢕⢀⢕⢕⢕⢕⢕⢕⢕⢕⢕⢕⠕⢑⠅⠑⠀⠀⠀⢀⣱⣾⣿⣿⣿⣿⣿⠕⠑⠀⠀⠀⠀⠀⠀⠀⠀⠀⠀⠀⢄⠀⠀⠀⠀⢕⢕⢕⢕⢕⢕⢕⢕⢕⢜⢿⣿⣧⢕⢅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⣾⣻⡟⢕⢕⢕⢕⢕⢕⢕⢕⢕⢕⢕⢕⢕⢕⢕⢑⡡⢔⠑⠁⠀⠀⢀⣄⣵⣾⣿⣿⣿⣿⠟⠋⠁⠀⠀⠀⠀⠀⠀⠀⠀⠀⠀⢄⢔⢕⢕⢕⢕⢕⢕⢕⢕⢕⢕⢕⢕⢕⢕⢕⢕⢜⢻⣿⣷⡕⢑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⢱⢿⣯⣿⢕⢕⢕⢕⢕⢕⢕⢕⢕⢕⢕⢑⢅⢔⣵⣾⢇⠑⠀⠀⢠⣤⣷⣿⣿⣿⡿⢟⣟⠛⠁⠀⠀⠀⠀⠀⠀⠀⠀⠀⠀⢀⢄⢕⢕⢕⢕⢕⢕⢕⢕⣵⣷⣾⣿⣿⣿⣷⣷⣵⣕⡕⢕⢕⢝⢿⣿⣕⢅⢑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⢏⣱⣫⢏⢕⢕⢕⢕⢕⢕⢕⠕⢕⢕⢕⠑⢄⣾⣿⠏⠀⠀⠀⢀⣾⣿⣿⣿⣿⣷⣾⠟⠁⠀⠀⠀⠀⠀⠀⠀⠀⠀⠀⠀⢔⢕⢕⢕⢕⢕⢕⢕⢕⣵⣿⣿⣿⣿⣿⣿⣿⣿⣿⣿⣿⣿⣷⣕⢕⢕⢝⢿⣷⣕⡕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⡵⢇⣪⢟⡎⢕⢕⢕⢕⢕⢕⢕⢕⢕⢕⠕⠁⠀⢸⡿⠑⠀⠀⠀⠀⣱⣿⣿⣿⣿⣿⢟⠑⠀⠀⠀⠀⠀⠀⠀⠀⠀⠀⠀⠀⢄⢕⢕⢕⢕⢕⢕⢕⣱⣾⣿⣿⣿⣿⣿⣿⣿⣿⣿⣿⣿⣿⣿⣿⣿⣷⡕⢕⢕⢝⢿⣿⣧⡕⢕⢕⠑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⣱⢞⢕⢱⢷⢟⢕⢕⢕⢕⢕⢕⢕⢕⢕⢕⠑⠀⠀⠀⡿⠁⠀⠀⠀⠀⢄⣾⣿⣿⣿⡿⠑⠀⠀⠀⠀⠀⠀⠀⠀⠀⠀⠀⠀⠀⢄⢕⢕⢕⢕⢕⢕⣱⣷⣿⣿⣿⣿⣿⣿⣿⣿⣿⣿⣿⣿⣿⣿⣿⣿⣿⣿⣿⣧⡕⢕⢕⢜⢻⢟⠑⠀⠀⠀⠀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⡼⢇⢕⡱⢟⢕⢕⢕⢕⢕⢕⠁⢕⢕⢕⠕⠀⠀⠀⠀⢔⠃⠀⠀⠀⠀⠀⢕⣿⣿⡿⠋⠀⠀⠀⠀⠀⠀⠀⠀⠀⠀⠀⠀⠀⠀⠀⢕⢕⢕⢕⣱⣾⣿⣿⣿⣿⣿⣿⣿⣿⣿⣿⣿⣿⣿⣿⣿⣿⣿⣿⣿⣿⣿⣿⣿⣿⣧⢕⠕⠁⠀⠀⠀⠀⠀⠀⠀⠑⢕⠀⠀⠀⢕⢕⢕⢕⢕⢕⢕⢕⢕⢕⢕⢕⠀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⢱⢎⢱⣱⢾⢝⢕⢕⢕⢕⢕⢕⠕⠀⢕⢕⠁⠀⠀⠀⠀⠀⠁⠀⠀⠀⠀⠀⢀⢕⢝⠋⠀⠀⠀⠀⠀⠀⠀⠀⠀⠀⠀⠀⠀⠀⠀⠀⢕⢕⢕⣵⣿⣿⣿⣿⣿⣿⣿⣿⣿⣿⣿⣿⣿⣿⣿⣿⣿⣿⣿⣿⣿⣿⣿⣿⣿⣿⣿⡿⠃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⢕⡕⢎⢕⢕⢕⢕⢕⢕⢕⢕⢕⠄⠀⠀⠀⠀⠀⠀⠀⠀⠀⠀⠀⠀⠀⠀⠀⢕⠕⠁⠀⠀⠀⠀⠀⠀⠀⠀⠀⠀⠀⠀⠀⠀⠀⠀⠀⢕⢱⣿⣿⣿⣿⣿⣿⣿⣿⣿⣿⣿⣿⣿⣿⣿⣿⣿⣿⣿⣿⣿⣿⣿⣿⣿⣿⣿⣿⠏⠁⠀⠀⠀⠀⠀⠀⠀⠀⠀⠀⠀⠀⠀⠀⠀⠄⣵⣵⣵⣵⣵⣵⣵⣵⣵⣵⣵⣵⣿⣿⣿⣿⣿⣿⣇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⣗⣗⢗⡗⣟⣟⣜⢿⢟⣱⣮⡸⣿⡿⢇⣷⣽⣗⣕⣗⣧⣱⣵⣵⣴⣅⣵⢵⢕⢕⢕⢕⢇⢕⠕⢕⢕⢕⢕⡕⢕⢕⢕⢕⠀⠀⠀⠀⠀⠀⠀⠀⠀⠀⠀⠀⠀⠀⠀⠀⠁⠀⠀⠀⠀⠀⠀⠀⠀⠀⠀⠀⠀⠀⠀⠀⠀⠀⠀⢀⢕⢸⣿⣿⣿⣿⣿⣿⣿⣿⣿⣿⣿⣿⣿⣿⣿⣿⣿⣿⣿⣿⣿⣿⣿⣿⣿⣿⡿⠑⠀⠀⠀⠀⠀⠀⠀⠀⠀⠀⠀⠀⢀⠀⠀⠀⠀⠀⠉⠉⠙⠙⠝⢟⣿⣿⣿⣿⣿⣿⣿⣿⣿⣿⣿⣿⣿⣿⣿⣿⣿⣿⣿⣿⣿⣿⣿⣿⣿⣿⣿⣿⣿⣿⣿⣿⣿⣿⣿⣿⣿⣿⣿⣿⣿⣿⣿⣷⣷⣷⣷⣷⣷⣷⣷⣷⠀</a:t>
            </a:r>
            <a:br/>
            <a:r>
              <a:t>⣿⣿⣿⣿⣿⣿⣿⣿⢿⢕⢝⢕⢕⢕⢕⢕⢜⢿⣿⣿⣿⣿⣿⣿⣿⣿⣿⣿⣿⣷⣷⣷⣷⣵⣼⢝⣽⣕⣕⣗⣕⡗⢗⢳⢷⢾⢿⢿⣿⣿⣿⣿⣿⣿⣿⣿⣿⣿⣿⣿⣿⣿⣿⣿⣿⣿⣾⣷⣿⣿⣿⣿⣿⣿⣿⣿⣿⣿⢿⢟⠕⢕⢕⢕⢕⢕⢅⢕⢕⢇⢕⢕⢕⢕⢕⢕⢕⢕⡄⠀⠀⠀⠀⠀⠀⠄⢄⢀⢄⢄⠀⠀⠀⠀⠀⠀⠀⠀⠀⠀⠀⠀⠀⠀⠀⠀⠀⠀⠀⠀⠀⠀⠀⢕⢕⣿⣿⣿⣿⣿⣿⣿⣿⣿⣿⡿⢟⢏⢕⢜⢻⢿⣿⣿⣿⣿⣿⣿⣿⣿⣿⢟⠁⠀⠀⠀⠀⠀⠀⠀⠀⠀⠀⠀⠀⠀⠀⠀⠀⠀⠀⢀⢶⣶⣶⣶⣷⣷⣿⣿⣿⣿⣿⣿⣿⣿⣿⡿⢟⣯⣿⣽⣽⣝⢿⣿⣿⣿⣿⣿⣿⣿⣿⣿⣿⣿⣿⣿⣿⣿⣿⣿⣿⣿⣿⣿⣿⣿⣿⣿⣿⣿⣿⣿⣿⣿⣿⣿⣿⣿⠀</a:t>
            </a:r>
            <a:br/>
            <a:r>
              <a:t>⣅⣍⢉⢙⢙⢛⠛⠟⠧⠕⠕⢕⢕⢕⢕⢕⢕⢜⣿⣿⣿⣿⣿⣿⣿⣿⣿⣿⣿⣿⣿⣿⣿⣿⣿⢕⣿⣿⣿⣿⣿⣿⣿⣿⣿⣷⣷⣷⣷⣧⣵⣽⣽⣝⣝⣝⣟⢟⢟⢻⢿⢿⢿⢿⣿⣿⣿⣿⣿⣿⣿⣿⣿⣿⣿⣿⢯⢕⠕⢕⡑⢕⢱⢞⢕⢕⢕⢕⡜⢕⢕⢕⢜⢕⢕⢕⢕⣼⣷⠀⠀⠀⠀⠀⢄⣵⣕⣼⡕⢇⠀⠀⠀⠀⠀⠀⠀⠀⠀⠀⠀⠀⠀⠀⠀⠀⠀⠀⠀⠀⠀⠀⠀⢕⢕⣿⣿⣿⣿⣿⣿⣿⣿⣿⢏⢕⢕⢕⢕⢕⢕⢕⢝⢿⣿⣿⣿⣿⣿⣿⠏⠀⠀⠀⠀⠀⠀⠀⠀⠀⠀⠀⠀⠀⠀⠀⠀⠀⠀⠀⠀⠀⠑⢻⡿⢿⠿⠿⠿⢿⠿⢿⢿⢿⣿⣿⡟⢕⢕⢝⢻⢿⣿⣿⣷⣮⡻⣿⣿⣿⣿⣿⣿⣿⣿⣿⣿⣿⣿⣿⣿⣿⣿⣿⣿⣿⣿⣿⣿⣿⣿⣿⣿⣿⣿⢿⢿⣿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⢷⢷⣵⣵⣵⣵⣽⣽⣝⣝⣟⣟⢇⢕⢆⢾⢿⢟⢕⡸⢏⢕⢕⢕⢕⡱⢇⢕⢕⢱⢕⢕⢕⠕⠘⠉⠁⠀⠀⠀⠀⠐⣼⣿⣿⢟⢱⢆⠀⠀⠀⠀⠀⠀⠀⠀⠀⠀⠀⠀⠀⠀⠀⠀⠀⠀⠀⠀⠀⠀⠀⢕⢕⣿⣿⣿⣿⣿⣿⣿⣿⢇⢕⢕⢕⢕⢕⢕⢕⢕⢕⢕⢝⢿⣿⣿⡿⠑⠀⠀⠀⠀⠀⠀⠀⠀⠀⠀⠀⠀⠀⠀⠀⠀⠀⠀⠀⠀⠀⠀⠀⠀⠁⡕⠝⢕⢐⢄⢄⢄⢔⢔⢝⢍⢕⢕⢕⢕⢕⢕⢝⢻⣿⣿⣿⣷⣝⡿⣿⣿⣿⣿⣿⣿⣿⣿⣿⣿⣿⣿⣿⣿⣿⣿⣿⣿⣿⣿⣿⣿⣿⣿⢏⢇⢕⢕⢝⢻⠀</a:t>
            </a:r>
            <a:br/>
            <a:r>
              <a:t>⣿⣿⣿⣿⣿⣿⣧⣕⡕⢕⢕⢕⢕⢕⢕⠕⠀⢁⢕⣵⣷⣷⣱⣔⣴⡔⣔⣄⡅⣌⢉⢉⢙⢛⢻⢕⡿⠿⠿⢿⢿⣿⣿⣿⣿⣿⣿⣿⣿⣿⣿⣿⣿⣿⣿⢟⢕⢕⢕⢕⢕⢕⢕⢜⢝⢿⣿⣿⣿⣿⣿⣿⣿⣿⣿⣿⣿⡿⢇⣱⡞⢕⢱⢇⢕⢕⢕⢕⢕⢕⢕⢕⢕⢕⠁⠀⠀⠀⠀⠀⠀⠀⠀⢕⣿⢸⢇⠑⠉⠀⠀⠀⠀⠀⠀⠀⠀⠀⠀⠀⠀⠀⠀⠀⠀⠀⠀⠀⠀⠀⠀⠀⠀⢕⢕⣿⣿⣿⣿⣿⣿⣿⢇⢕⢕⢕⢕⢕⢕⢕⢕⢕⢕⢕⢕⢕⢝⠟⠀⠀⠀⠀⠀⠀⠀⢀⢄⢄⢄⢀⢀⢀⢀⢀⠀⠀⠀⠀⠀⠀⠀⠀⠀⠀⠀⠀⠕⢕⢕⢕⢕⢕⢕⢕⢕⢕⢔⠕⢕⢕⢕⢕⢕⢕⢜⢻⣿⣿⣿⣿⣮⡏⣿⢟⢏⢝⢟⢻⣿⣿⣿⣿⣿⣿⣿⣿⣿⣿⣿⣿⣿⣿⣿⠇⢎⢕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⡿⢏⢕⡾⢝⢕⢕⢕⢕⢕⢕⢕⢕⢕⢕⢕⢕⢕⢕⢀⠀⠀⠀⠀⠀⠀⠀⠀⠀⠘⠑⠀⠀⠀⠀⠀⠀⠀⠀⠀⠀⠀⠀⠀⠀⠀⠀⠀⠀⠀⠀⠀⠀⠀⠀⠀⠀⠀⠁⠑⠉⠉⠁⠁⠁⠀⠁⠁⠁⠁⠁⠁⠁⠑⠑⠑⠕⢕⢕⢕⢕⠁⠀⠀⠀⠀⠀⠀⠀⠀⠀⠁⠁⠁⠁⠁⠑⠑⠑⠑⠕⠔⢔⢄⢀⠀⠀⠀⠀⠀⠀⠀⢕⢕⢕⢕⢕⢕⢕⢕⠕⠕⠐⠑⠕⢕⢕⢕⢕⢕⢕⢜⢻⣿⣿⣿⣿⣮⡻⣽⣽⣽⣿⣿⣿⣿⣿⣿⣿⣿⣿⣿⣿⣿⣿⣿⡿⠑⢀⢕⢕⢜⢇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⡿⢏⢕⣵⢟⢕⢕⢕⢕⢕⢕⢕⢕⢕⢕⢕⢕⢕⢕⢕⢕⢔⠀⠀⠀⠀⠀⠀⠀⠀⠀⠀⠀⠀⠀⠀⠀⠀⠀⠀⠀⠀⠀⠀⠀⠀⠀⠀⠀⠀⠀⠀⠀⠀⠀⠀⠀⠀⠀⠀⠀⠀⠀⠀⠀⠀⠀⠀⠀⠀⠀⠀⠀⠀⠀⠀⠀⠀⠀⠀⠁⢕⠁⠀⠀⠀⠀⠀⠀⠀⠀⠀⠀⠀⠀⠀⠀⠀⠀⠀⠀⠀⠀⠀⠀⠀⠁⠑⠔⢄⠀⠀⠀⠀⠑⠑⠑⠁⠁⠁⠀⠀⠀⠀⠀⠀⠀⠁⠕⢕⢕⢕⢕⢕⢕⢝⣿⣿⣿⣿⣿⣮⢿⣿⣿⣿⣿⣿⣿⣿⣿⣿⣿⣿⣿⣿⣿⠏⠀⠀⢕⡕⢕⠕⠑⠑⢕⠀</a:t>
            </a:r>
            <a:br/>
            <a:r>
              <a:t>⣿⣿⣿⣿⣿⣿⣿⣿⣿⣿⣧⣕⢕⢕⢕⢕⣱⣿⣿⣿⣿⣿⣿⣿⣿⣿⣿⣿⣿⣿⣿⣿⣿⣿⢸⢕⡇⣿⣿⣿⣿⣿⣿⣿⣿⣿⣿⣿⣿⣿⣿⣿⡏⢕⢕⢔⢔⢕⢕⢅⢕⢕⢕⢕⢕⠐⠔⢔⢔⢄⢄⢅⢌⢕⢑⢙⢕⠕⢕⢕⢕⢕⢕⢕⢕⢕⢕⢕⢕⢕⢕⢕⢕⢕⠀⠀⠀⠀⠀⠀⠀⠀⠀⠀⠀⠀⠀⠀⠀⠀⠀⠀⠀⠀⠀⠀⠀⠀⠀⠀⠀⠀⠀⠀⠀⠀⠀⠀⠀⠀⠀⠀⠀⠀⠀⠀⠀⠀⠀⠀⠀⠀⠀⠀⠀⠀⠀⠀⠀⠀⠀⠀⠀⢄⠁⠀⠀⠀⠀⠀⠀⠀⠀⠁⠁⠑⠑⠑⢕⠕⠔⠔⠔⢔⢄⢄⢄⢀⠀⠀⠀⠀⠀⠀⠀⠀⠀⠀⠀⠀⠀⠀⠀⠀⠀⠀⠀⠀⠀⠀⠀⢀⣅⣕⢕⢕⢕⢕⢕⢜⢿⣿⣿⣿⣿⣧⢻⣿⣿⣿⣿⣿⣿⣿⣿⣿⣿⣿⡿⠑⠁⠀⠀⠁⠑⠁⠀⠀⠀⠀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⣸⡮⢎⢕⣱⡼⠇⢑⢔⢕⢕⢕⢕⢕⢕⢕⢕⢕⢕⢕⢕⢕⢕⢕⢕⢕⠀⠀⠀⠀⠀⠀⠀⠀⠀⠀⠀⠀⠀⠀⠀⠀⠀⠀⠀⠀⠀⠀⠀⠀⠀⠀⠀⠀⠀⠀⠀⠀⠀⠀⠀⠀⠀⠀⠀⠀⠀⠀⠀⠀⠀⠀⠀⠀⠀⠀⠀⠀⠀⠀⠀⠀⠀⠀⢄⢕⠀⠀⠀⠀⠀⠀⠀⠀⠑⠀⠀⠀⠀⠀⢕⠀⠀⠀⠀⠀⠀⠀⠀⠀⠀⠀⠀⠀⠀⠀⠀⠀⠀⠀⠀⠀⠀⠀⠀⠀⠀⠀⠀⢀⣄⣤⣴⣾⣿⣿⣷⣵⡕⢕⢕⢕⠑⠝⢿⣿⣿⣿⢸⣿⣿⡿⢿⢿⢿⢿⣿⣿⣿⠏⠀⠄⢄⢄⠀⠀⠀⠀⠀⠀⢀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⢏⢱⣵⡿⢏⢅⢕⢕⢕⢕⢕⢕⢕⢕⢕⢕⢕⢕⢕⢕⡕⢜⢕⢕⢕⢕⠀⠀⠀⠀⠀⠀⠀⠀⠀⠀⠀⠀⠀⠀⠀⠀⠀⠀⠀⠀⠀⠀⠀⠀⠀⠀⠀⢄⠀⠀⠑⢔⠀⠀⠀⠀⠀⠀⠀⠀⠀⠀⢀⠀⠀⠀⠀⠀⠀⠀⠀⠀⠀⠀⠀⠀⠀⢕⢕⢕⢕⠀⠀⠀⠀⠀⠀⠀⠀⠀⠀⠀⠀⢀⠁⠀⠀⠀⠐⠐⠐⠐⠀⠀⠀⠀⠀⠀⠀⠀⠀⠀⠀⠀⠀⠀⠀⠀⣴⣴⣶⣷⣿⣿⣿⣿⡿⢿⢿⠿⠿⠟⠟⠃⠑⠁⠀⠀⠁⠝⢿⡿⣸⣿⣿⡇⢕⢕⢕⢸⣿⡟⠁⠀⠀⠀⠕⠕⠀⠀⠀⠀⠀⢄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⢕⣵⣿⠏⢅⢕⢕⢕⢕⢕⢕⢕⢕⢕⢕⢕⢕⢕⢕⣱⣾⡇⢜⢕⢕⢕⢕⠀⠀⠀⠀⠀⠀⠀⠀⠀⠀⠀⠀⠀⠀⠀⠀⠀⠀⠀⠀⠀⠀⠀⠀⠀⠀⠀⠀⢑⢔⠀⠁⠕⢄⠀⠀⠀⠀⠀⠀⠀⠀⠀⠀⠀⠀⠀⠀⠀⠀⠀⠀⠀⠀⠀⠀⢄⢕⢕⢕⢕⢔⠄⠀⠀⠀⠀⠀⠀⠀⠀⠀⠀⢕⠀⠀⠀⠀⠀⠀⠀⠀⠀⠀⠀⠀⠀⠀⠀⠀⠀⠀⠀⠀⠀⠀⠀⠀⠙⢝⢝⢝⢕⢸⣿⠗⠓⠂⠀⠀⠀⠀⠀⠀⠀⠀⠀⢄⠀⠀⠁⠁⠉⠙⠙⠃⢕⢕⢕⢸⠋⠀⢀⢀⠀⠀⠀⠀⠀⠀⠀⢀⢕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⢕⢱⢗⡇⢕⡱⣿⢟⢅⢕⢕⢕⢕⢕⢕⢕⢕⢕⢕⢕⢕⢕⢕⣱⣾⣿⣿⡇⢸⢕⢕⢕⢕⠀⠀⠀⠀⠀⠀⠀⠀⠀⠀⠀⠀⠀⠀⠀⠀⠀⠀⠀⠀⠀⠀⠀⢀⢄⠔⠐⠑⠁⠁⠕⢀⠀⢕⢀⠀⠀⠀⠀⠀⠀⠀⠀⠀⠀⠀⠀⠀⠀⠀⠀⠀⠀⠀⠀⠀⠕⢕⢕⢕⠕⢅⢕⢰⡀⠀⠀⠀⠀⠀⠀⠀⠀⠁⠀⠀⠀⠀⠀⠀⠀⠀⠀⠀⠀⠀⠀⠀⠀⠀⠀⠀⠀⠀⠀⠀⠀⠀⠀⠕⢕⢕⢕⢸⣿⠀⠀⠀⠀⠀⠀⠀⠀⠀⠀⠀⢔⢕⢄⠀⠀⠀⠀⠀⠀⠀⢕⢕⠑⠁⠀⠀⢕⢕⢀⠀⠀⠀⠀⠀⢔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⣾⣯⣻⢕⢕⣵⡿⢇⢔⢕⢕⢕⢕⢕⢕⢕⢕⢕⢕⢕⢕⢕⣵⣿⣿⣿⣿⣿⡇⢸⢕⢕⢕⠀⠀⠀⠀⠀⠀⠀⠀⠀⠀⠀⠀⠀⠀⠀⠀⠀⠀⠀⠀⢀⢀⠔⠑⠁⠀⠀⢀⢄⠐⢄⠀⠑⢄⠀⢕⠀⠀⠀⠀⠀⠀⠀⠀⠀⠀⠀⠀⠀⠀⠀⠀⠀⠁⠀⠀⠀⠀⠑⠑⢕⢕⢕⢕⢜⢝⢕⢄⢀⠀⠀⠀⠀⠀⠀⠀⠀⠀⠀⠀⠀⠀⠀⠀⠀⠀⠀⠀⠀⠀⠀⠀⠀⠀⠀⠀⠀⠀⠀⠀⠀⢕⢕⢕⣼⣿⠀⠀⠀⠀⠀⠀⠀⠀⠀⠀⢀⢕⢕⢕⢄⠀⠀⠀⠀⠀⠀⠕⠁⠀⠀⠀⠀⠀⠀⠀⠀⠀⠀⢄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⣿⢏⢱⣾⢏⢅⢕⢕⢕⢕⢕⢕⢕⢕⢕⢕⢕⢕⢅⣰⣿⣿⣿⣿⣿⣿⣿⡇⢸⢕⠕⠀⠀⠀⠀⠀⠀⠀⠀⠀⠀⠀⠀⠀⠀⠀⠀⠀⠀⠀⠐⠑⠑⠁⠀⠀⠀⠀⠁⠁⠀⠀⠀⠀⠀⠁⠀⠀⠀⠀⠀⠀⠀⠀⠀⠀⠀⠀⠀⠀⠀⠀⠀⠀⠀⠀⠀⠀⠀⠀⢔⢕⢅⢑⢑⠕⠕⠕⠕⠕⢕⢔⢄⠀⠀⠀⠀⠀⠀⠀⠀⠀⠀⠀⠀⠀⠀⠀⠀⠀⠀⠀⠀⠀⠀⠀⠀⠀⠀⠀⠀⠀⠀⠑⣿⣿⣿⣿⠀⠀⠀⠀⠀⠀⠀⠀⠀⠀⢕⢕⢕⢕⢕⢄⠀⠀⠀⠀⠀⠀⠀⠑⢕⢕⠀⠀⠀⠀⠀⢄⣷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⠃⠑⠛⠋⠐⠑⠑⠑⠑⠑⠑⠑⠑⠑⠑⠑⠑⠑⠑⠛⠛⠛⠛⠛⠛⠛⠛⠃⠘⠑⠀⠀⠀⠀⠀⠀⠀⠀⠀⠀⠀⠀⠀⠀⠀⠀⠀⠀⠀⠀⠀⠀⠀⠀⠀⠀⠀⠀⠀⠀⠀⠀⠀⠀⠀⠀⠀⠀⠀⠀⠀⠀⠀⠀⠀⠀⠀⠀⠀⠀⠀⠀⠀⠀⠀⠀⠀⠀⠀⠁⠁⠀⠀⠀⠀⠀⠀⠀⠀⠀⠀⠀⠀⠀⠀⠀⠀⠀⠀⠀⠀⠀⠀⠀⠀⠀⠀⠀⠀⠀⠀⠀⠀⠀⠀⠀⠀⠀⠀⠀⠀⠀⠀⠀⠙⠛⠛⠛⠀⠀⠀⠀⠀⠀⠀⠀⠀⠐⠑⠑⠑⠑⠑⠑⠐⠀⠀⠀⠀⠀⠀⠀⠀⠁⠀⠀⠀⠀⠐⠛⠛⠑⠑⠑⠑⠑⠑⠑⠑⠀</a:t>
            </a:r>
            <a:br/>
          </a:p>
        </p:txBody>
      </p:sp>
    </p:spTree>
  </p:cSld>
  <p:clrMapOvr>
    <a:masterClrMapping/>
  </p:clrMapOvr>
</p:sld>
</file>

<file path=ppt/slides/slide3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⣷⡕⢜⢿⣿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⣇⣼⡎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⢸⣿⢸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⡇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⡟⢿⣿⣿⣿⣿⣿⣿⣿⢕⢕⢸⣿⣿⣿⢕⢕⢕⢕⢕⢕⢕⣿⣿⣸⣿⡏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⣷⡕⢝⣿⣿⣿⣿⣿⣿⢕⢕⢸⣿⣿⣿⢕⢕⢕⢕⢕⢕⢱⣿⡏⣿⣿⣷⢻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⣷⡕⢕⢝⢏⢿⣿⣿⢕⢕⢸⣿⣿⣿⢕⠕⢕⢕⢕⢅⢕⢕⢕⢝⢝⢟⢜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⡟⡕⣿⣿⣿⣿⣿⣿⣿⣧⡻⢱⣜⢝⢻⢕⢕⢸⡿⢟⢝⢕⢕⢕⢕⢕⢕⢕⢕⢕⢕⢕⢕⢕⢕⢕⢵⣵⣵⣕⡕⢗⢯⣽⣽⣟⣟⢻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⢏⡞⢱⣿⣿⣿⣿⣿⣿⣿⣿⣿⢸⣿⡎⣿⣷⣧⣜⡕⢕⢕⢕⢕⢕⢕⢕⠑⢑⠑⢕⢔⢔⢅⢅⢕⢑⢕⠝⣿⣿⣿⣿⣷⣧⣝⡟⢿⣿⣷⣷⣼⣝⡻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⣾⢕⢕⢕⢕⢕⢜⢝⢝⢟⢿⣿⢸⢺⣿⢜⢻⢿⡿⢇⢕⢕⢕⢕⢕⢕⢕⢕⠑⢕⢅⠑⠕⢕⢕⠑⠑⢑⢕⠘⢿⣿⣿⣿⣿⣿⣿⣷⣜⡟⢿⣿⣿⣿⣧⣝⢻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⣼⡇⢕⢕⢕⢕⢕⢕⢕⢕⢕⢕⣸⢸⣿⣿⣇⢳⢕⢕⢕⢕⢕⢕⢕⢕⢕⢕⠕⠀⢕⢕⢕⢄⢅⢕⢄⢄⢕⢕⢕⢕⢕⠜⢻⣿⣿⣿⣿⣿⣿⣧⢜⢝⢜⢻⣿⣧⢜⢟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⢸⣿⢕⢕⣕⡕⢕⢕⢕⢕⢕⣵⡞⢕⢕⣿⣿⣿⡕⠑⢕⢕⢕⢕⢕⢕⢕⠕⢅⢔⢔⢕⢕⢕⢕⢕⢕⠕⠕⢕⢕⢕⢕⢕⢕⢸⣿⣿⣿⣿⣿⣿⣿⣿⣧⡕⢕⢜⢏⢱⢜⢮⢻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⣿⡏⢕⢕⣿⣿⣷⡕⢕⣵⡿⢏⢕⢕⢕⣿⣿⣿⣧⢕⢕⢕⠑⢁⢕⠕⠁⠀⢑⢕⢕⢕⢕⢕⢕⢕⢕⢕⢔⢑⠕⢑⢕⢕⠁⢕⢻⣿⣿⣿⣿⣿⣿⣿⣿⡷⣕⢕⢕⢕⢕⢜⡕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⢸⣿⡇⢕⢕⣿⣿⡟⣱⣿⢿⡕⣕⢕⢕⢕⣿⣿⣿⣿⡇⢁⠁⢄⠑⠕⢑⢔⢔⢕⢕⢕⢕⢅⢕⢕⢕⢕⠑⠁⠀⠀⢔⢕⢕⢔⢀⠀⢜⣿⣿⣿⣿⣿⣿⣿⣿⣎⢇⢕⢕⢕⢕⢇⢇⣇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⣼⣿⢕⢕⢕⣿⢫⣾⣿⣿⣿⣿⣿⣷⣿⡇⢿⣿⣿⣿⣿⢕⠀⠀⢔⢕⢕⢕⢕⢕⢕⢕⢕⢑⠁⠑⠁⠀⠀⢀⢄⢔⠕⢑⢜⢕⢕⠀⣱⣮⢻⣿⣿⣿⣿⣿⣿⣿⣏⢇⢕⢕⢕⢜⢜⢸⣇⢕⢕⢞⢟⢇⢕⢕⢕⢕⢕⢕⢕⢕⢕⢕⢕⢕⢕⢕⢕⢕⢕⢕⢕⢕⢕⢕⢕⢕⢕⢕⢕⢕⢕⢕⢕⢕⢕⢕⢕⢕⢕⢕⢕⢕⢕⢕⢕⢕⢕⢕⢕⢕⢕⢕⢸⣿⣿⢕⢕⢕⢕⢕⢕⢕⣿⣿⣿⣿⣿⣿⣿⣿⣿⣿⣿⣿⣿⣿⣿⣿⣿⣿⣿⣿⢻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⣿⣿⢕⢕⢕⢱⣾⣿⣿⣿⣿⣿⣿⣿⣿⣿⢸⣿⣿⣿⢝⢇⢕⠁⠁⠀⢔⢅⢕⢕⢕⢕⠀⢄⢔⢔⢔⢔⠕⢑⣡⢔⢇⢕⢕⢅⠑⢔⣿⣿⣧⢹⣿⣿⣿⣿⣿⣿⣿⡇⢕⢕⢕⢕⢕⢸⡏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⣿⣿⢕⢕⢕⢸⢻⣿⣿⣿⣿⣿⣿⣿⣿⣿⡸⣿⣿⣿⡕⢕⡕⢄⠀⠄⢕⢔⢔⢅⢕⣑⡑⢑⢑⢕⡥⢔⢎⢝⢕⢕⢕⢕⢕⡕⠀⢕⣼⣿⣿⣷⡸⣿⣿⣿⣿⣿⣿⣿⢕⢕⢕⢕⢕⣵⣕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⣿⣷⡕⢕⢕⢕⢸⣿⣿⣿⣿⣿⣿⣿⣿⣿⡇⣿⡟⣿⡕⢕⢜⠕⢕⢄⠑⢕⢕⢕⢕⢜⢻⢜⣵⣧⢕⢕⢕⢕⢱⢑⢑⢕⢕⢁⢁⢕⣿⣿⣿⣿⣿⡜⣿⣿⣿⣟⢿⣿⢕⢕⣱⢾⡿⢻⢿⢟⣵⣿⣷⡧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⢹⡟⣧⢕⢕⢕⢸⣿⣿⣿⣿⣿⣿⣿⣿⣿⢕⢸⣿⣹⡕⠕⠁⠀⠕⢕⢀⠀⠁⠑⠑⠑⠐⠑⠜⢛⢇⢇⢕⢑⢔⢕⢕⢕⢕⢕⠕⢕⢻⣿⣿⣿⣿⣿⡜⢻⣿⣿⡇⢜⢕⣕⣵⣷⡿⢇⣱⣿⣿⢟⢕⣱⣕⢕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⢱⣿⣧⢕⢕⢸⣿⣿⣿⣿⣿⣿⣿⣿⣿⢕⢕⢿⢇⠑⠀⠀⠀⠀⢕⢕⢔⢄⢄⢀⢀⢀⠀⠀⠐⠕⢕⢔⢕⢕⢕⠑⠁⠀⢀⣔⣳⡜⢿⣿⣿⣿⣿⣧⢕⢻⣿⡇⢕⢕⢝⢝⢕⢕⢕⢝⢝⣵⣷⣿⢿⣿⣿⣜⢷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⢜⢿⣿⡇⢕⢸⣿⣿⣿⣿⣿⣿⣿⣿⣿⢕⢕⢅⠀⠀⠀⠀⠀⠀⢕⢕⢕⢕⢸⣿⣿⣿⣷⣆⣤⣀⢀⠁⠁⠁⢀⢔⣷⣇⢕⣿⣷⣿⡜⣿⣿⣿⣿⣿⡇⢜⢹⢕⢕⢕⢕⣕⡕⢕⢕⣱⣵⣿⢿⣫⣾⣿⣿⢇⢎⣿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⢜⢻⣿⡇⢸⣿⣿⣿⣿⣿⣿⣿⣻⣿⢕⢕⢕⢀⠀⠀⠀⠀⠀⢕⢕⢕⢇⢕⢻⣿⣿⣿⣿⢸⣿⣿⣶⡔⢕⢕⢕⣿⣿⣇⢸⣿⣿⣷⡸⣿⣿⣿⣿⢇⢕⢜⢕⢕⢕⢕⢕⢕⢕⣵⣿⢿⣹⣾⣿⡿⢝⢝⣱⡇⣿⢇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⢕⡜⢇⢸⣿⣿⣿⣿⣿⣿⣿⢸⡹⢕⢕⢕⢕⢔⢑⠀⠀⢀⣕⢕⢱⡜⣧⢜⣿⣿⣿⣿⡇⣿⣿⣿⣿⣸⣿⣿⣿⣿⣿⡇⢻⣿⣿⣧⢻⣿⢟⢕⢔⣕⣵⣕⢔⢕⢕⢕⢕⢸⢟⢕⢜⢟⢱⢏⢕⢜⢗⢕⣼⡟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⡇⢕⢸⣿⣿⣿⣿⣿⣿⣿⢕⢕⢕⢕⢕⢕⢕⢸⣿⣿⣿⣿⡕⢸⣿⣿⣧⢹⣿⣿⣿⡇⢸⣿⣿⣿⣿⣿⣿⣿⣿⣿⣿⡜⣿⣿⣿⡎⢕⢕⢕⢕⢜⢿⣿⣷⢕⢕⢕⢕⢕⢕⢕⢕⢕⢕⢕⢕⢕⢕⣼⢏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⢱⣷⢕⡇⢕⢸⣿⣿⣿⣿⣿⣿⣿⢕⢕⢕⢕⢕⢕⢕⢜⣿⣿⣿⣿⣿⡕⣿⣿⣿⣷⡽⣿⣿⣿⢕⣿⣿⣿⣿⣿⣿⣿⣿⣿⣿⣷⢸⣿⣿⣿⡕⣵⣕⢕⢕⢸⡿⢟⣱⢕⢕⢅⢇⢕⢕⢕⢕⢕⢕⢕⢕⢞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⢸⣿⢕⢱⢕⢕⢸⣿⣿⣿⣿⣿⣿⢕⢕⢕⢕⢕⢕⢕⢕⣿⣿⣿⣿⣿⣷⡸⣿⣿⣿⣿⣞⢿⣿⡇⢸⣿⣿⣿⣿⣿⣿⣿⣿⣿⣿⡇⢹⣿⣿⣧⢜⢝⣝⣵⣵⢾⢏⣱⣕⢕⠕⠑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⢸⣿⡇⢕⢕⢕⢘⣿⣿⣿⣿⣿⣿⡕⢕⢕⢕⢕⢕⢕⣸⣿⣿⣿⣿⣿⣿⣷⢜⢟⣿⣿⣿⣷⡽⣿⢕⢻⣿⣿⣿⣿⣿⣿⣿⣿⣿⣿⢕⢻⣿⣿⡗⢟⢏⢝⢕⢕⢸⣿⢟⢕⢕⢄⠀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⢜⣷⢇⢕⢕⢕⢕⠕⢹⣿⣎⢟⢇⢱⢕⢕⢕⢕⢕⢕⢸⣿⣿⣿⣿⣿⣿⣿⣧⢕⢜⢻⣟⢟⢿⢷⣕⢜⡿⢽⣿⣿⣿⡟⣿⣿⣿⣿⣇⢜⣿⣿⣷⢕⢜⢇⡕⢕⢸⢟⢑⢕⢕⢕⠀⠀⢕⢕⢕⢕⢜⢳⣧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⣿⢕⢕⢕⢕⢕⢕⢕⢝⢿⣧⡕⢕⢕⢕⢕⠕⢱⢕⢸⣿⣿⣿⣿⣿⡿⢟⢏⢕⢕⣞⣎⡞⣻⣷⣷⡕⢜⢕⢕⢝⣿⡇⣿⣿⣿⣿⣿⡕⢻⣿⣿⣇⢕⢅⢅⢅⢔⢕⢕⢕⢕⢕⠔⠀⠀⠕⢕⢕⢕⢕⢜⢝⢻⣷⣵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⢹⡇⢕⢕⢕⢕⢕⢕⢕⢕⢝⢻⢧⡕⢕⢕⢕⢳⣷⣕⢟⢟⢻⢝⢕⣵⣾⣿⣿⣷⣿⣿⣿⣿⣿⣿⡇⢕⢕⣕⢕⢜⡇⢸⣿⣿⣿⣿⣷⢸⣿⣿⣿⡸⣕⢕⢕⢕⢕⢕⢕⢕⢕⢄⠀⠀⠀⠑⢕⢕⢕⢕⢕⢕⢕⡝⢻⢷⣧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⢝⢕⢕⢕⠕⢕⢕⢕⢕⢕⢕⣷⣼⣵⣇⢵⣼⣿⣿⣿⣿⣿⣿⣾⣿⣿⣿⣿⣿⣿⣿⣿⣿⡿⠟⠕⢕⢱⣿⣧⢕⡇⣿⣿⣿⣿⣿⣿⡇⢻⣿⣿⣇⢻⡇⢕⢕⢕⢕⢕⢕⢕⢕⠀⠀⠀⠀⠁⢕⢕⢕⢕⢕⢕⢜⢧⡕⢝⢻⢿⣧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⢘⢿⡿⢿⢎⢿⣿⣿⣿⣿⣿⣿⣿⣿⠿⠿⢿⢿⢿⠟⠋⠁⠀⢀⡄⢕⣺⣿⣿⢕⢕⣿⣿⣿⣿⣿⣿⣿⢜⣿⣿⣿⢜⢱⣿⣕⢕⢕⢕⢕⢕⢕⠀⠀⠀⠀⠀⠁⢕⢕⢕⢕⢕⢕⢕⢝⢣⣕⢕⢜⢝⢳⣧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⢣⣕⢕⠑⠕⢕⢕⢕⢕⢔⢀⣄⣤⡜⣿⣿⣿⣿⣿⣿⣿⣧⣴⣴⣤⣄⣄⣀⢄⣶⣾⣿⡇⢱⣿⡟⢸⢕⢱⣿⣿⣿⣿⡟⣿⣿⡇⢸⣿⣿⡇⢜⣿⣿⣇⢕⢕⢕⢕⢕⢕⠀⠀⠀⠀⠀⠄⢕⢕⢕⢕⢕⢕⢕⢕⢝⢷⣕⡕⢕⢕⢝⢳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⠕⢅⢕⢁⢕⢕⢜⣿⣿⣿⡇⣿⣿⣿⣿⣿⣿⣿⣿⣿⣿⣿⣿⣿⣿⣿⣿⣿⡿⢕⣾⢏⢕⡾⢕⣸⣿⣿⣿⣿⢵⢸⣿⣇⢜⣿⣿⣧⢕⢹⣿⣿⣧⣕⢕⢕⢕⢕⠀⠀⠀⢀⢄⢕⢕⢕⢕⢕⢕⢕⢕⢕⢕⢜⢟⢿⣧⡕⢕⢕⢜⢳⣝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⢔⢕⢅⢕⢕⢕⣟⣻⣿⡇⣿⣿⣿⣿⣿⣿⣿⣿⣿⣿⣿⣿⣿⣿⣿⣿⢿⢱⢜⡱⢕⣼⢇⢕⣿⣿⣿⣿⣿⡇⢜⣹⣿⢕⢸⣿⣿⢕⢕⢜⢿⣿⣿⣷⣕⢕⢕⢕⢕⢣⡕⢕⢕⢕⢕⢕⢕⢕⢕⢕⢕⢕⢕⢕⢜⢻⣿⣇⢕⢕⢱⡜⢧⡻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⢸⣿⡟⣼⣿⣿⣿⣿⣿⣿⣿⣿⣿⣿⣿⣿⣿⣿⢟⢟⢕⣱⣾⢇⡼⢱⢕⢕⣿⣿⣿⣇⣿⡇⢕⢸⣿⡇⢕⢻⣿⡇⢕⢕⢕⢝⢿⣿⣿⣿⣧⢕⢕⢕⢜⣇⢇⢕⢕⢕⢕⢕⢕⢕⢕⢕⢕⢕⢕⢜⢿⣿⣇⢕⢜⠿⠧⢱⡽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⢻⣷⣝⢿⣿⣿⣿⣿⣿⣿⣿⣿⣿⣿⣿⣿⣿⣵⣷⣿⡿⡱⢏⣵⢕⢕⢱⣿⣿⣿⣿⣿⢇⢕⢕⣺⣇⢕⢸⡇⢕⢕⢕⢕⢕⢜⢻⣿⣿⣿⣷⡕⢕⢕⢹⢼⢕⢕⢕⢕⢕⢕⢕⢕⢕⢕⢕⢕⢕⢕⢻⣿⡕⢕⠀⠀⠀⠱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⢻⣿⣷⣿⣿⣿⣿⣿⣿⣿⣿⣿⣿⣿⣿⣿⣿⣿⣏⣼⣾⣿⢏⢕⢕⢸⣿⣿⣿⣿⡟⢔⢕⢕⢜⢻⢕⢕⢇⢕⢕⢕⢕⢕⢕⢕⢜⢿⣿⣿⣿⡕⢕⢜⣧⡕⢕⢕⢕⢕⢕⢕⢕⢕⢕⢕⢕⢕⢕⢜⣿⡇⢕⠀⠀⠀⠀⢕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⢹⢿⣧⣟⢛⢛⣟⢏⢝⣿⣿⣿⣿⣿⣿⣿⣿⣿⣿⣿⢗⢕⢕⢕⣾⣿⢕⣿⣯⢑⢕⢕⢕⢕⢸⢕⢕⢸⢕⢕⡕⢕⢕⢕⢕⢕⢜⣿⣿⣿⣿⢕⢕⣿⡇⢕⢕⢕⢕⢕⢕⢕⢕⢕⢕⢕⢕⢕⢕⣽⢇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⢅⢕⢕⢕⢕⢕⢕⢕⢝⢿⣷⣴⣽⣵⣾⣿⣿⣿⣿⣿⣿⣿⣿⣿⢟⢕⢕⢕⢕⢸⣿⡟⢸⣿⢇⢕⢕⢕⢕⢕⡕⢕⠕⢕⢕⢸⡇⢕⢕⢕⢕⢕⢕⢜⣿⣿⣿⡇⢕⢿⡇⢕⢕⢕⢕⢕⢕⢕⢕⢕⢕⢕⢕⢕⢕⢟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⢑⢕⢕⢕⢕⢕⢕⢕⢕⢕⢜⢝⢿⣿⣿⣿⣿⣿⣿⣿⣿⡿⢟⢕⢕⢕⢕⢕⢕⣾⡿⢕⣸⢇⢕⢕⢕⢕⢕⢕⡇⢕⢕⢕⢕⢸⣯⢕⢕⢕⢕⢕⢕⢕⢜⣿⣿⣿⡕⢸⣇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⢕⢜⢕⢕⠅⢕⢕⢕⢕⢕⢕⢕⢕⢕⢜⢝⢿⣿⣿⡿⢟⢝⢕⢕⢕⢕⢕⢕⢕⢱⣿⢇⢕⢕⢕⢕⢕⢕⢕⢑⢕⢕⢕⢕⢕⠕⢸⢝⢕⢕⢕⢕⢕⢕⢕⢕⢻⣿⣿⣇⢕⣿⠁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⢑⣼⢕⢕⢕⢕⢕⢕⢕⢕⠕⢑⢕⢕⢕⢕⢕⢕⢕⢕⢕⢕⢕⢕⢕⢕⢕⣕⣵⡕⣼⢇⢕⢕⢕⢕⢕⢕⢕⢕⢕⠕⢕⣷⢕⢕⢀⢜⢕⢕⢕⢕⢕⢕⢕⢕⢕⢕⢿⣿⣿⢕⢿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⠀⢀⣼⢇⢕⢕⢕⢕⢕⢕⢕⢔⢕⢕⢕⢕⢕⢕⢕⢕⢕⢕⢕⢕⢕⢕⢕⢕⣷⣿⡟⣼⢇⣵⡇⢕⢕⢕⢕⢕⢕⠕⠁⠑⠈⠘⠑⠕⢕⢕⠕⠕⢕⢕⢕⢕⢕⢕⢕⢕⢜⢿⣿⣧⢜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⢀⣼⡿⢕⢕⢕⢕⢕⢕⢕⢀⢕⢕⢕⢕⢕⢕⢕⢕⢕⢕⢕⢕⠕⢕⠑⠁⠀⣿⡿⢜⣱⣿⣿⣿⢕⢕⢕⠕⠑⠀⠀⠀⠀⠀⠀⠀⠀⠀⠀⢄⠀⠑⢕⢕⢕⢕⢕⢕⢕⢕⢜⢿⣿⣇⢕⢔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⣼⣿⢇⢕⢕⢕⢕⢕⢕⢕⢕⢕⢕⢕⢕⢕⢕⢕⢕⢕⢕⢕⠕⠑⠀⠀⠀⢄⡟⣱⣾⣿⣿⣿⡏⠕⠁⠀⠀⠀⠀⠀⠀⠀⠀⠀⠀⢀⢄⠀⠀⠀⠀⢕⢕⢕⢕⢕⢕⢕⢕⢕⢜⢿⣿⣇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⣾⣿⡟⢕⢕⢕⢕⢕⢕⢕⢕⢕⢕⢕⢕⢕⢕⢕⣕⢕⢕⠃⠁⠀⠀⢀⣄⣵⣮⣾⣿⣿⣿⠟⠋⠀⠀⠀⠀⠀⠀⠀⠀⠀⠀⠀⢄⢕⢕⢕⢕⢕⢕⢕⢕⢕⢕⢕⢕⢕⢕⢕⢕⢕⢜⢻⣿⣷⡕⢐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⢱⣾⣫⣿⢕⢕⢕⢕⢕⢕⢕⢕⢕⢕⢕⢕⢕⢕⣵⣿⢏⠑⠀⠀⢠⣴⣾⣿⣿⣿⢿⢟⡟⠋⠁⠀⠀⠀⠀⠀⠀⠀⠀⠀⠀⢀⢔⢕⢕⢕⢕⢕⢕⢕⣕⣵⣷⣿⣿⣿⣿⣿⣷⣵⣕⡕⢕⢕⢜⢿⣿⣇⢕⢅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⢞⣜⣿⢏⢕⢕⢕⢕⢕⢕⢕⢕⢑⢕⢕⠕⢠⣾⡿⠃⠀⠀⠀⢀⣿⣿⣿⣿⣿⣷⣿⠟⠁⠀⠀⠀⠀⠀⠀⠀⠀⠀⠀⠀⢔⢕⢕⢕⢕⢕⢕⢕⢕⣵⣿⣿⣿⣿⣿⣿⣿⣿⣿⣿⣿⣿⣷⣕⢕⢕⢝⢿⣷⣵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⣱⢎⣜⣾⡝⢕⢕⢕⢕⢕⢕⢕⢕⢕⢕⢕⠁⠀⣸⡿⠁⠀⠀⠀⠀⣱⣿⣿⣿⣿⣿⢟⠁⠀⠀⠀⠀⠀⠀⠀⠀⠀⠀⠀⠀⢄⢕⢕⢕⢕⢕⢕⢕⣕⣾⣿⣿⣿⣿⣿⣿⣿⣿⣿⣿⣿⣿⣿⣿⣿⣧⡕⢕⢕⢜⢻⣿⣧⣕⢑⠕⠑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⡾⢕⢣⣫⡜⢕⢕⢕⢕⢕⢕⢕⢕⢕⢕⠑⠀⠀⢀⡿⠁⠀⠀⠀⠀⢔⣿⣿⣿⣿⢿⠑⠀⠀⠀⠀⠀⠀⠀⠀⠀⠀⠀⠀⠀⢄⢕⢕⢕⢕⢕⢕⣵⣾⣿⣿⣿⣿⣿⣿⣿⣿⣿⣿⣿⣿⣿⣿⣿⣿⣿⣿⣿⣧⡕⢕⢕⢜⢟⠟⠁⠀⠀⠀⠀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⣱⢏⢕⣱⡱⢝⢕⢕⢕⢕⢕⠑⢕⢕⢕⢕⠁⠀⠀⠀⢱⠑⠀⠀⠀⠀⠀⢕⣿⣿⡿⠋⠀⠀⠀⠀⠀⠀⠀⠀⠀⠀⠀⠀⠀⠀⠀⢕⢕⢕⢕⣱⣾⣿⣿⣿⣿⣿⣿⣿⣿⣿⣿⣿⣿⣿⣿⣿⣿⣿⣿⣿⣿⣿⣿⣿⣿⣧⢕⠑⠁⠀⠀⠀⠀⠀⠀⠀⠑⢕⠀⠀⠀⢕⢕⢕⢕⢕⢕⢕⢕⢕⢕⢕⢕⠀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⢜⢕⢱⣵⢎⢕⢕⢕⢕⢕⢕⢕⠀⢕⢕⠑⠀⠀⠀⠀⠀⠀⠀⠀⠀⠀⠀⢄⢕⢽⠋⠀⠀⠀⠀⠀⠀⠀⠀⠀⠀⠀⠀⠀⠀⠀⠀⢕⢕⢕⣵⣿⣿⣿⣿⣿⣿⣿⣿⣿⣿⣿⣿⣿⣿⣿⣿⣿⣿⣿⣿⣿⣿⣿⣿⣿⣿⣿⡿⠑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⡱⢪⣕⢵⢎⢕⢕⢕⢕⢕⢕⢕⢕⠀⠀⠁⠁⠀⠀⠀⠀⠀⠀⠀⠀⠀⠀⠀⠀⢕⠕⠁⠀⠀⠀⠀⠀⠀⠀⠀⠀⠀⠀⠀⠀⠀⠀⠀⠀⢕⢱⣿⣿⣿⣿⣿⣿⣿⣿⣿⣿⣿⣿⣿⣿⣿⣿⣿⣿⣿⣿⣿⣿⣿⣿⣿⣿⣿⣿⠏⠀⠀⠀⠀⠀⠀⠀⠀⠀⠀⠀⠀⠀⠀⠀⠀⠄⣵⣵⣵⣵⣵⣵⣵⣵⣵⣵⣵⣵⣿⣿⣿⣿⣿⣿⣇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⣗⣗⢗⣗⣟⣟⣜⢿⢟⣱⣮⡸⣿⡿⢇⣷⣽⣗⣕⣗⣧⣱⣕⣵⣴⣅⣵⣵⢕⢅⢎⢕⢜⢕⢕⢕⢕⢕⢕⢱⢕⢕⢕⢕⠀⠀⠀⠀⠀⠀⠀⠀⠀⠀⠀⠀⠀⠀⠀⠀⠁⠀⠀⠀⠀⠀⠀⠀⠀⠀⠀⠀⠀⠀⠀⠀⠀⠀⠀⢄⢕⢸⣿⣿⣿⣿⣿⣿⣿⣿⣿⣿⣿⣿⣿⣿⣿⣿⣿⣿⣿⣿⣿⣿⣿⣿⣿⣿⡟⠑⠀⠀⠀⠀⠀⠀⠀⠀⠀⠀⠀⠀⢀⠀⠀⠀⠀⠀⠉⠉⠙⠙⠝⢟⣿⣿⣿⣿⣿⣿⣿⣿⣿⣿⣿⣿⣿⣿⣿⣿⣿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⢟⢝⢕⢕⢕⢕⢕⢕⢕⢇⢕⢕⢕⢕⢕⢕⢕⢕⢀⠀⠀⠀⠀⠀⠀⠄⢄⢀⢠⢄⠀⠀⠀⠀⠀⠀⠀⠀⠀⠀⠀⠀⠀⠀⠀⠀⠀⠀⠀⠀⠀⠀⠀⢕⢕⣿⣿⣿⣿⣿⣿⣿⣿⣿⣿⡿⢟⢏⢕⢜⢻⢿⣿⣿⣿⣿⣿⣿⣿⣿⣿⠏⠀⠀⠀⠀⠀⠀⠀⠀⠀⠀⠀⠀⠀⠀⠀⠀⠀⠀⠀⢀⢶⣶⣶⣶⣷⣷⣿⣿⣿⣿⣿⣿⣿⣿⣿⡿⢟⣽⣾⣽⣽⣝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⡿⠟⢝⢕⢅⢕⢕⡕⢔⢕⢕⢕⡜⢕⢕⢕⢕⢕⢕⢕⢕⣱⣷⠀⠀⠀⠀⠀⢄⣵⢕⣼⡕⡇⠀⠀⠀⠀⠀⠀⠀⠀⠀⠀⠀⠀⠀⠀⠀⠀⠀⠀⠀⠀⠀⠀⠀⢕⢕⣿⣿⣿⣿⣿⣿⣿⣿⣿⢏⢕⢕⢕⢕⢕⢕⢕⢝⢿⣿⣿⣿⣿⣿⡿⠃⠀⠀⠀⠀⠀⠀⠀⠀⠀⠀⠀⠀⠀⠀⠀⠀⠀⠀⠀⠀⠀⠑⢻⡿⢿⠿⠿⠿⢿⠿⢿⢿⢿⣿⣿⡏⢕⢕⢝⢟⢿⣿⣿⣿⣮⡻⢿⣿⣿⣿⣿⣿⣿⣿⣿⣿⣿⣿⣿⣿⣿⣿⣿⣿⣿⣿⣿⣿⣿⣿⣿⣿⣿⣿⢟⢿⢿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⢷⢷⣵⣵⣵⣵⣽⣽⣝⣝⣟⣟⢟⢟⢇⢝⢱⢕⢔⢱⢏⢕⢕⢕⢕⢱⢇⢕⢕⢕⢕⢕⢕⠕⠑⠉⠁⠀⠀⠀⠀⢁⣼⢿⣿⢏⢱⢇⠀⠀⠀⠀⠀⠀⠀⠀⠀⠀⠀⠀⠀⠀⠀⠀⠀⠀⠀⠀⠀⠀⠀⢕⢕⣿⣿⣿⣿⣿⣿⣿⡿⢕⢕⢕⢕⢕⢕⢕⢕⢕⢕⢕⢝⢿⣿⣿⡟⠁⠀⠀⠀⠀⠀⠀⠀⠀⠀⠀⠀⠀⠀⠀⠀⠀⠀⠀⠀⠀⠀⠀⠀⠀⠁⡕⠝⢑⢐⢄⢄⢔⢔⢔⢕⢝⢕⢕⢕⢕⢕⢕⢝⢻⣿⣿⣿⣷⣝⡿⣿⣿⣿⣿⣿⣿⣿⣿⣿⣿⣿⣿⣿⣿⣿⣿⣿⣿⣿⣿⣿⣿⣿⡿⡱⢕⢕⢕⢝⢻⠀</a:t>
            </a:r>
            <a:br/>
            <a:r>
              <a:t>⣿⣿⣿⣿⣿⣿⣧⣕⡕⢕⢕⢕⢕⢕⢕⠕⠀⢁⢕⣵⣷⣷⣱⣔⣴⡔⣔⣄⡅⣌⢉⢉⢙⢛⢻⢕⡿⠿⠿⢿⢿⣿⣿⣿⣿⣿⣿⣿⣿⣿⣿⣿⣿⣿⣿⢟⢕⢕⢕⢕⢕⢕⢕⢜⢝⢿⣿⣿⣿⣿⣿⣿⣿⣿⣿⣿⣿⡷⢕⢱⡗⢕⢕⢕⢕⢕⣕⢏⢕⢕⢕⢕⢕⢕⢅⠀⠀⠀⠀⠀⠀⠀⠀⢸⡏⢸⢇⠑⠉⠀⠀⠀⠀⠀⠀⠀⠀⠀⠀⠀⠀⠀⠀⠀⠀⠀⠀⠀⠀⠀⠀⠀⠀⢕⢕⣿⣿⣿⣿⣿⣿⣿⢇⢕⢕⢕⢕⢕⢕⢕⢕⢕⢕⢕⢕⢕⢝⠏⠀⠀⠀⠀⠀⠀⠀⢀⢄⢄⢄⢄⢀⢀⢀⢀⠀⠀⠀⠀⠀⠀⠀⠀⠀⠀⠀⠀⠕⢕⢕⢕⢕⢕⢕⢕⢕⢕⢄⠕⢕⢕⢕⢕⢕⢕⢜⢻⣿⣿⣿⣿⣮⡏⣿⢟⢏⢝⢟⢻⣿⣿⣿⣿⣿⣿⣿⣿⣿⣿⣿⣿⣿⣿⡿⢕⢕⢕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⡿⢏⢱⣗⢏⢕⢕⢕⢕⢕⢕⢕⢕⢕⢕⢜⢕⢕⢕⢁⠀⠀⠀⠀⠀⠀⠀⠀⠀⠙⠁⠀⠀⠀⠀⠀⠀⠀⠀⠀⠀⠀⠀⠀⠀⠀⠀⠀⠀⠀⠀⠀⠀⠀⠀⠀⠀⠀⠑⠑⠉⠉⠁⠁⠁⠀⠁⠁⠁⠁⠁⠁⠁⠑⠑⠑⠕⢕⢕⢕⢕⠁⠀⠀⠀⠀⠀⠀⠀⠀⠀⠁⠁⠁⠁⠁⠑⠑⠑⠑⠕⠔⢔⢔⢀⠀⠀⠀⠀⠀⠀⠀⢕⢕⢕⢕⢕⢕⢕⢕⠕⠕⠑⠑⠕⢕⢕⢕⢕⢕⢕⢜⢻⣿⣿⣿⣿⣮⡻⣽⣽⣽⣿⣿⣿⣿⣿⣿⣿⣿⣿⣿⣿⣿⣿⣿⠏⠁⢄⢕⢕⢜⢕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⡿⢏⢕⣵⡟⢕⢕⢕⢕⢕⢕⢕⢕⢕⢕⢕⢕⢕⢕⢕⢕⠅⠀⠀⠀⠀⠀⠀⠀⠀⠀⠀⠀⠀⠀⠀⠀⠀⠀⠀⠀⠀⠀⠀⠀⠀⠀⠀⠀⠀⠀⠀⠀⠀⠀⠀⠀⠀⠀⠀⠀⠀⠀⠀⠀⠀⠀⠀⠀⠀⠀⠀⠀⠀⠀⠀⠀⠀⠀⠀⠁⢕⠀⠀⠀⠀⠀⠀⠀⠀⠀⠀⠀⠀⠀⠀⠀⠀⠀⠀⠀⠀⠀⠀⠀⠀⠁⠑⠕⢀⠀⠀⠀⠀⠑⠑⠁⠁⠁⠁⠀⠀⠀⠀⠀⠀⠀⠁⠕⢕⢕⢕⢕⢕⢕⢹⣿⣿⣿⣿⣿⣮⢿⣿⣿⣿⣿⣿⣿⣿⣿⣿⣿⣿⣿⣿⡿⢃⠀⠀⢱⡕⢕⠑⠁⠑⢕⠀</a:t>
            </a:r>
            <a:br/>
            <a:r>
              <a:t>⣿⣿⣿⣿⣿⣿⣿⣿⣿⣿⣧⣕⢕⢕⢕⢕⣱⣿⣿⣿⣿⣿⣿⣿⣿⣿⣿⣿⣿⣿⣿⣿⣿⣿⢸⢕⡇⣿⣿⣿⣿⣿⣿⣿⣿⣿⣿⣿⣿⣿⣿⣿⡏⢕⢕⢔⢔⢕⢕⢅⢕⢕⢕⢕⢕⠐⠔⢔⢔⢄⢄⢅⢌⢕⢑⢙⢋⢕⢕⢕⢕⢕⢕⢕⢕⢕⢕⢕⢕⢕⢕⢕⢕⢕⠀⠀⠀⠀⠀⠀⠀⠀⠀⠀⠀⠀⠀⠀⠀⠀⠀⠀⠀⠀⠀⠀⠀⠀⠀⠀⠀⠀⠀⠀⠀⠀⠀⠀⠀⠀⠀⠀⠀⠀⠀⠀⠀⠀⠀⠀⠀⠀⠀⠀⠀⠀⠀⠀⠀⠀⠀⠀⠀⢔⠀⠀⠀⠀⠀⠀⠀⠀⠀⠁⠁⠑⠑⠑⢕⠕⠔⠔⠔⠔⢄⢄⢄⢀⠀⠀⠀⠀⠀⠀⠀⠀⠀⠀⠀⠀⠀⠀⠀⠀⠀⠀⠀⠀⠀⠀⠀⢀⣡⣕⢕⢕⢕⢕⢕⢜⢻⣿⣿⣿⣿⣧⢻⣿⣿⣿⣿⣿⣿⣿⣿⣿⣿⣿⠟⠁⠀⠀⠀⠁⠁⠀⠀⠀⠀⢀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⣵⢿⢝⣱⣵⡷⠇⢅⢔⢕⢕⢕⢕⢕⢕⢕⢕⢕⢕⢕⢕⢕⢕⢕⢕⢕⠀⠀⠀⠀⠀⠀⠀⠀⠀⠀⠀⠀⠀⠀⠀⠀⠀⠀⠀⠀⠀⠀⠀⠀⠀⠀⠀⠀⠀⠀⠀⠀⠀⠀⠀⠀⠀⠀⠀⠀⠀⠀⠀⠀⠀⠀⠀⠀⠀⠀⠀⠀⠀⠀⠀⠀⠀⠀⢔⢕⠀⠀⠀⠀⠀⠀⠀⠀⠑⠀⠀⠀⠀⠀⢕⠀⠀⠀⠀⠀⠀⠀⠀⠀⠀⠀⠀⠀⠀⠀⠀⠀⠀⠀⠀⠀⠀⠀⠀⠀⠀⠀⠀⢀⣄⣤⣴⣿⣿⣿⣷⣵⡕⢕⢕⢕⠑⠝⢿⣿⣿⣿⢸⣿⣿⡿⢿⢿⢿⢿⣿⣿⡿⠑⠀⢔⢔⢄⠀⠀⠀⠀⠀⠀⢄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⢕⣱⣾⡿⢋⢕⢕⢕⢕⢕⢕⢕⢕⢕⢕⢕⢕⢕⢕⢕⢑⢱⢕⢕⢕⢕⠀⠀⠀⠀⠀⠀⠀⠀⠀⠀⠀⠀⠀⠀⠀⠀⠀⠀⠀⠀⠀⠀⠀⠀⠀⠀⠀⢄⠀⠀⠑⢔⠀⠀⠀⠀⠀⠀⠀⠀⠀⠀⠀⠀⠀⠀⠀⠀⠀⠀⠀⠀⠀⠀⠀⠀⠀⢕⢕⢕⢕⠀⠀⠀⠀⠀⠀⠀⠀⠀⠀⠀⠀⢀⠀⠀⠀⠀⠐⠐⠐⠐⠀⠀⠀⠀⠀⠀⠀⠀⠀⠀⠀⠀⠀⠀⠀⠀⣴⣶⣶⣾⣿⣿⣿⣿⡿⢿⢿⠿⠿⠟⠟⠃⠑⠑⠀⠀⠁⠝⢿⡿⣸⣿⣿⡇⢕⢕⢕⢸⣿⠏⠀⠀⠀⠁⠑⠑⠀⠀⠀⠀⢀⢔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⢱⣾⡻⢋⢔⢕⢕⢕⢕⢕⢕⢕⢕⢕⢕⢕⢕⢕⢕⣱⣾⡇⢜⢕⢕⢕⢕⠀⠀⠀⠀⠀⠀⠀⠀⠀⠀⠀⠀⠀⠀⠀⠀⠀⠀⠀⠀⠀⠀⠀⠀⠀⠀⠀⠀⢑⢄⠀⠁⢕⢄⠀⠀⠀⠀⠀⠀⠀⠀⠀⠀⠀⠀⠀⠀⠀⠀⠀⠀⠀⠀⠀⠀⢔⢕⢕⢕⢕⢔⠔⠀⠀⠀⠀⠀⠀⠀⠀⠀⠀⢕⠀⠀⠀⠀⠀⠀⠀⠀⠀⠀⠀⠀⠀⠀⠀⠀⠀⠀⠀⠀⠀⠀⠀⠀⠉⢝⢝⢝⢕⢸⣿⠗⠓⠂⠀⠀⠀⠀⠀⠀⠀⠀⠀⢀⠀⠀⠁⠁⠉⠙⠙⠃⢕⢕⢕⢜⠑⠀⢄⢄⠀⠀⠀⠀⠀⠀⠀⢄⢕⢕⢕⢕⠀</a:t>
            </a:r>
            <a:br/>
            <a:r>
              <a:t>⢿⢿⣿⣿⣿⣿⣿⣿⣿⣿⣿⣿⣿⣿⣿⣿⣿⣿⣿⣿⣿⣿⣿⣿⣿⣿⣿⣿⣿⣿⣿⣿⣿⣿⢸⢕⡇⣿⣿⣿⣿⣿⣿⣿⣿⣿⣿⣿⣿⣿⣿⣿⣿⣿⣿⣿⣿⣷⣕⢕⡕⢕⡕⢳⢕⢕⣵⡿⠏⢕⢕⢕⢕⢕⢕⢕⢕⢕⢕⢕⢕⢕⢕⢕⣱⣾⣿⣿⡇⢸⢕⢕⢕⢕⠀⠀⠀⠀⠀⠀⠀⠀⠀⠀⠀⠀⠀⠀⠀⠀⠀⠀⠀⠀⠀⠀⠀⢀⢄⠄⠐⠑⠁⠁⠔⢀⠀⢕⢀⠀⠀⠀⠀⠀⠀⠀⠀⠀⠀⠀⠀⠀⠀⠀⠀⠀⠀⠀⠀⠀⠕⢕⢕⢕⢕⢕⢕⢰⣄⠀⠀⠀⠀⠀⠀⠀⠀⠀⠀⠀⠀⠀⠀⠀⠀⠀⠀⠀⠀⠀⠀⠀⠀⠀⠀⠀⠀⠀⠀⠀⠀⠀⠀⠑⢕⢕⢕⢸⣿⠀⠀⠀⠀⠀⠀⠀⠀⠀⠀⠀⢔⢕⢄⠀⠀⠀⠀⠀⠀⠀⢕⢕⠑⠀⠀⠀⠕⠕⠀⠀⠀⠀⠀⢀⢔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⣷⣮⡾⢕⣱⢿⡟⢕⢕⢕⢕⢕⢕⢕⢕⢕⢕⢕⢕⢕⢕⢕⣱⣾⣿⣿⣿⣿⡇⢸⢕⢕⢕⠀⠀⠀⠀⠀⠀⠀⠀⠀⠀⠀⠀⠀⠀⠀⠀⠀⠀⠀⠀⢀⢀⠔⠑⠁⠀⠀⢀⢄⠔⢄⠀⠑⢀⠀⢕⠀⠀⠀⠀⠀⠀⠀⠀⠀⠀⠀⠀⠀⠀⠀⠀⠀⠀⠀⠀⠀⠀⠑⢑⢕⢕⢕⢕⢕⢝⢕⢄⢀⠀⠀⠀⠀⠀⠀⠀⠀⠀⠀⠀⠀⠀⠀⠀⠀⠀⠀⠀⠀⠀⠀⠀⠀⠀⠀⠀⠀⠀⠀⠀⠀⢕⢕⢕⣼⣿⠀⠀⠀⠀⠀⠀⠀⠀⠀⠀⢀⢕⢕⢕⢄⠀⠀⠀⠀⠀⠀⠕⠁⢀⢀⠀⠀⠀⠀⠀⠀⠀⠀⢔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⡟⢕⣵⣿⠏⢔⢕⢕⢕⢕⢕⢕⢕⢕⢕⢕⢕⢕⢕⢕⣼⣿⣿⣿⣿⣿⣿⡇⢸⢕⠕⠀⠀⠀⠀⠀⠀⠀⠀⠀⠀⠀⠀⠀⠀⠀⠀⠀⠀⠀⠐⠑⠑⠁⠀⠀⠀⠀⠁⠁⠀⠀⠀⠀⠀⠁⠀⠀⠀⠀⠀⠀⠀⠀⠀⠀⠀⠀⠀⠀⠀⠀⠀⠀⠀⠀⠀⠀⠀⠀⢔⢕⢅⢕⢑⠕⠕⠕⠕⠕⠕⢕⢄⠀⠀⠀⠀⠀⠀⠀⠀⠀⠀⠀⠀⠀⠀⠀⠀⠀⠀⠀⠀⠀⠀⠀⠀⠀⠀⠀⠀⠀⠀⠑⣿⣿⣿⣿⠀⠀⠀⠀⠀⠀⠀⠀⠀⠀⢕⢕⢕⢕⢕⢀⠀⠀⠀⠀⠀⠀⠀⠕⢕⢕⠀⠀⠀⠀⠀⣠⣾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⠋⠑⠚⠛⠃⠑⠑⠑⠑⠑⠑⠑⠑⠑⠑⠑⠑⠑⠑⠑⠛⠛⠛⠛⠛⠛⠛⠛⠃⠘⠑⠀⠀⠀⠀⠀⠀⠀⠀⠀⠀⠀⠀⠀⠀⠀⠀⠀⠀⠀⠀⠀⠀⠀⠀⠀⠀⠀⠀⠀⠀⠀⠀⠀⠀⠀⠀⠀⠀⠀⠀⠀⠀⠀⠀⠀⠀⠀⠀⠀⠀⠀⠀⠀⠁⠀⠀⠀⠀⠀⠁⠀⠀⠀⠀⠀⠀⠀⠀⠀⠀⠀⠀⠀⠀⠀⠀⠀⠀⠀⠀⠀⠀⠀⠀⠀⠀⠀⠀⠀⠀⠀⠀⠀⠀⠀⠀⠀⠀⠀⠀⠀⠀⠀⠀⠙⠛⠛⠛⠀⠀⠀⠀⠀⠀⠀⠀⠀⠐⠑⠑⠑⠑⠑⠑⠐⠀⠀⠀⠀⠀⠀⠀⠀⠀⠀⠀⠀⠀⠚⠛⠛⠑⠑⠑⠑⠑⠑⠑⠑⠀</a:t>
            </a:r>
            <a:br/>
          </a:p>
        </p:txBody>
      </p:sp>
    </p:spTree>
  </p:cSld>
  <p:clrMapOvr>
    <a:masterClrMapping/>
  </p:clrMapOvr>
</p:sld>
</file>

<file path=ppt/slides/slide3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⣷⡕⢜⢿⣿⣿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⣇⣷⣎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⢸⣿⣸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⡇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⡿⣿⣿⣿⣿⣿⣿⣿⣿⣿⢕⢕⢸⣿⣿⣿⢕⢕⢕⢕⢕⢕⢕⣿⢸⣿⡇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⣧⢜⢻⣿⣿⣿⣿⣿⣿⣿⢕⢕⢸⣿⣿⣿⢕⢕⢕⢕⢕⢕⢕⡟⣾⣿⣿⢹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⣧⡕⢜⢻⢟⣿⣿⣿⣿⢕⢕⢸⣿⣿⣿⢕⠕⢕⢕⢕⢕⢕⢕⢝⢟⢟⢜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⡿⡏⣿⣿⣿⣿⣿⣿⣷⣕⢻⢇⢜⡻⢿⣿⢕⢕⢸⢿⢏⢕⢕⢕⢕⢕⢕⢕⢕⢕⢕⢕⢕⢕⢜⢕⢷⣧⣵⣕⡕⢗⢺⣯⣽⣽⣟⡟⢻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⢟⣵⢱⣿⣿⣿⣿⣿⣿⣿⣿⣷⢱⣿⡜⣷⣧⣕⣕⢅⢕⢕⢕⢕⢕⢕⢕⠑⠑⠕⢕⢕⢅⢅⢑⢑⢕⠕⠝⣿⣿⣿⣿⣷⣷⣽⣝⢻⣿⣿⣷⣧⣽⣟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⣼⢇⢕⢕⢕⢕⢕⢜⢝⢝⢟⢿⣿⢺⣷⢝⢿⣿⣿⢏⢕⢕⢕⢕⢕⢕⢕⢔⢅⢔⢁⠕⢕⠕⠕⠕⠕⢕⢕⠘⢿⣿⣿⣿⣿⣿⣿⣷⣧⡝⢻⣿⣿⣿⣷⣜⢟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⢱⣿⢕⢕⢕⢕⢕⢕⢕⢕⢕⢕⢕⢕⣼⣿⣇⢷⢕⢕⢕⢕⢕⢕⢕⢕⢕⢕⢕⠀⠕⢕⢔⢀⢕⢕⢀⢀⢕⢅⢔⢔⢕⢝⢻⣿⣿⣿⣿⣿⣿⣧⡜⢝⢪⢝⢿⣷⡕⢝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⣿⢇⢕⣕⣕⡕⢕⢕⢕⢕⣕⡵⢏⢕⣿⣿⣿⡜⢕⢕⢕⢕⢕⢕⢕⢕⢕⠑⢄⢄⢔⢕⢕⢕⢕⢕⢕⢕⢕⠕⢕⢕⢕⢔⢕⣿⣿⣿⣿⣿⣿⣿⣿⣧⡕⢕⢕⢝⢝⢕⢳⢝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⣼⣿⢕⢕⣿⣿⣿⣷⡕⣱⣵⢟⢝⢕⢕⣿⣿⣿⣷⢕⢕⢕⠑⠁⢔⢕⠑⠀⠑⢕⢕⢕⢕⢕⢕⢕⢕⢕⢕⠕⢕⢁⢕⢕⠁⢕⢻⣿⣿⣿⣿⣿⣿⣿⣿⣿⢇⢕⢕⢕⢕⢕⢏⡜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⣿⡇⢕⢕⣿⣿⣿⢏⣾⣿⡏⢕⡕⢕⢕⢿⣿⣿⣿⡇⢑⠁⠀⠔⢑⠔⢔⢄⢕⢕⢕⢕⢑⢕⢕⢕⢕⠕⠑⠄⠀⢅⢕⢕⢔⢀⢔⠜⢿⣿⣿⣿⣿⣿⣿⣿⣾⢣⡕⢕⢕⢕⢸⢜⢱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⢸⣿⡇⢕⢕⣿⡟⣱⣿⢿⣾⣿⣾⣵⣷⣷⢸⣿⣿⣿⣷⢕⢀⠁⢄⢔⢕⢕⢕⢕⢕⢕⢕⢕⠑⠑⠕⠀⠀⠀⢀⢄⢕⠕⢜⢇⢕⠑⢰⣗⢻⣿⣿⣿⣿⣿⣿⣿⣧⢳⡕⢕⢕⢕⢕⢸⣷⢕⢕⢕⢞⢟⢇⢕⢕⢕⢕⢕⢕⢕⢕⢕⢕⢕⢕⢕⢕⢕⢕⢕⢕⢕⢕⢕⢕⢕⢕⢕⢕⢕⢕⢕⢕⢕⢕⢕⢕⢕⢕⢕⢕⢕⢕⢕⢕⢕⢕⢕⢕⢕⢕⢕⢕⢸⣿⣿⢕⢕⢕⢕⢕⢕⢕⣿⣿⣿⣿⣿⣿⣿⣿⣿⣿⣿⣿⣿⣿⣿⣿⣿⣿⣿⣿⢻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⣸⣿⢇⢕⢕⢟⣼⣿⣿⣿⣿⣿⣿⣿⣿⣿⢸⣿⣿⣿⢯⢇⢕⠀⠑⠁⢁⢁⢕⢕⢕⢕⠁⢁⢄⠄⢄⢄⢔⠕⢑⡅⢴⢇⢕⢕⢕⢀⢾⣿⣷⡜⣿⣿⣿⣿⣿⣿⣿⣧⢇⢕⢕⢕⢕⢜⢏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⣿⣿⢕⢕⢕⢸⣿⣿⣿⣿⣿⣿⣿⣿⣿⣿⡎⣿⣿⣿⡕⢜⡕⢄⠀⢀⢕⢅⢅⢑⢕⠕⠕⠕⠕⠕⢑⣅⢔⢞⢜⢕⢕⢕⢕⢕⢕⢕⢸⣿⣿⣿⡜⢿⣿⣿⣿⣿⣿⣿⡇⢕⢕⢕⢕⣱⣵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⢹⣿⡇⢕⢕⢕⢸⣿⣿⣿⣿⣿⣿⣿⣿⣿⣇⢿⣿⣿⡗⢕⢜⠕⢔⢄⠑⢕⢕⢕⢕⢜⢻⡕⣣⣣⢜⢕⢕⢕⢕⢱⢕⢃⢐⢕⢕⢕⢼⣿⣿⣿⣿⡇⢻⣿⣿⣿⣻⡿⢕⢕⣕⡾⣿⢟⢻⢟⣱⣿⣿⡷⢇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⢸⣿⣷⢕⢕⢕⢕⣿⣿⣿⣿⣿⣿⣿⣿⣿⡏⢸⣿⡹⡇⢕⠕⠀⠕⢕⢄⠀⠑⠕⠕⠕⠅⠅⢜⢻⢷⢕⢱⠕⢅⢕⢕⢕⢕⢕⢕⢕⢹⣿⣿⣿⣿⣿⡕⢹⣿⣿⡧⢜⢕⢕⣵⣷⣿⢧⢱⣾⣿⢟⢏⣱⣵⡕⢕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⠕⣿⣧⢕⢕⢕⣿⣿⣿⣿⣿⣿⣿⣿⣿⢇⢕⢻⣷⢕⠁⠀⠀⠀⢕⢕⢄⢀⢀⢀⠀⠀⠀⠀⠄⢄⢌⠕⢕⢕⢕⢕⠑⠁⠁⢀⢕⣇⢻⣿⣿⣿⣿⣿⡕⢸⣿⣯⢕⢕⢝⢝⢝⢕⢕⢝⢝⢱⣷⣿⡟⣿⣿⣧⢝⣧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⢿⣿⣕⢕⢜⣿⣿⣿⣿⣿⣿⣿⣿⣿⢕⢕⢜⠑⠀⠀⠀⠀⠀⢕⢕⢕⢕⢱⣷⣷⣷⣶⣴⢄⡀⠁⠑⠑⠑⠁⢄⣴⣦⢕⢻⣿⣽⣇⢿⣿⣿⣿⣿⣧⢕⢝⡟⢕⢕⢕⢕⣕⢕⢕⢕⣵⣿⡿⢏⣾⣿⣿⡿⡵⢹⣇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⢜⢻⣿⡇⢕⣿⣿⣿⣿⣿⣿⣿⢿⣿⢕⢕⢕⠀⠀⠀⠀⠀⠀⠕⢕⢕⢱⢕⢹⣿⣿⣿⣿⡎⣿⣷⣦⡄⢔⢕⢕⣿⣿⣷⢜⣿⣿⣿⡎⢿⣿⣿⣿⡿⢕⢕⢕⢕⢕⢕⢝⢕⢕⣱⣾⡿⢏⣵⣿⡿⢫⢫⢎⡼⣸⡟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⢁⠁⢕⢕⢕⢕⢕⢕⢕⢕⢕⢕⢕⢕⢕⢕⢕⢕⢕⢕⢕⢕⢕⢕⢕⢕⢕⢕⢕⢕⢕⢕⢕⢕⢕⢕⢕⢕⢕⢕⢕⢕⢕⢕⢕⢕⢕⢕⢕⢕⢕⢕⢕⢕⢕⢕⢕⢝⢇⢕⣿⣿⣿⣿⣿⣿⣿⡝⡿⡕⢕⢕⢕⢔⠔⠀⠀⠀⢄⢕⢕⡕⣧⢕⢿⣿⣿⣿⣧⢹⣿⣿⣿⣺⣵⣾⣿⣿⣿⣧⢸⣿⣿⣿⡜⣿⡟⢕⢕⢔⣱⣕⡔⢔⢕⢕⢕⢗⢿⢏⢕⢝⢕⢎⢕⢕⢕⢇⢱⡿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⢸⢕⡇⣿⣿⣿⣿⣿⣿⣿⡇⢕⢕⢕⢕⢕⢕⢱⣶⣶⣷⣿⣇⢕⣿⣾⣧⡜⣿⣿⣿⣿⢜⣿⣿⣿⣿⣿⣿⣿⣿⣿⣿⣇⣿⣿⣿⣧⢝⢕⢕⢕⢜⢻⣿⣿⡕⢕⢕⢕⢕⢕⢕⢕⢕⢕⢕⢕⢇⢕⣱⡟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⢱⣱⡕⢸⢕⢕⣿⣿⣿⣿⣿⣿⣿⡇⢕⢕⢕⢕⢕⢕⢕⢻⣿⣿⣿⣿⡇⢹⣿⣿⣷⣜⣿⣿⣿⡕⢹⣿⣿⣿⣿⣿⣿⣿⣿⣿⣿⡕⢿⣿⣿⡇⢕⣕⡕⢕⢕⣿⢿⣇⡵⢇⢕⢜⢇⢕⢕⢕⢕⢕⢕⢕⢕⢝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⣿⡇⢜⢕⢕⢸⣿⣿⣿⣿⣿⣿⡇⢕⢕⢕⢕⢕⢕⢕⣼⣿⣿⣿⣿⣿⡜⣿⣿⣿⣿⣎⢿⣿⡇⢜⣿⣿⣿⣿⣿⣿⣿⣿⣿⣿⣷⢜⣿⣿⣿⡜⢝⢟⣕⣵⣷⢟⣏⣵⢕⢕⠁⢱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⣿⣧⢕⢱⢕⢑⢿⣿⣿⣿⣿⣿⡇⢕⢕⢕⢕⢕⢕⢱⣿⣿⣿⣿⣿⣿⣷⡜⢟⣿⣿⣿⣧⡻⣿⢕⢸⣿⢿⣿⣿⣿⣿⣿⣿⣿⣿⡇⢸⣿⣿⣧⢺⢟⢏⢕⢕⢕⣿⣿⢇⢕⢔⠀⠕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⣿⡼⢕⢕⢕⢕⢜⢹⣿⣏⢹⢏⢣⢕⢕⢕⢕⢕⢕⢸⣿⣿⣿⣿⣿⣿⣿⣧⢜⢜⢿⡿⢿⣷⣽⢕⢕⢻⡟⣿⣿⣿⣿⢻⣿⣿⣿⣿⡕⢻⣿⣿⡇⢕⢝⢕⢕⢕⢿⠇⢅⢕⢕⢅⠀⠁⢕⢕⢕⢕⢜⢷⣧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⢸⡇⢕⢕⢕⢕⢕⢕⡹⣿⣇⢕⢕⢕⢕⢕⠅⢕⢕⢸⣿⣿⣿⣿⣿⣿⡿⢟⢇⢕⢧⢹⢷⣮⣽⣗⣕⢕⢇⢜⢝⣿⣿⢸⣿⣿⣿⣿⣧⢜⣿⣿⣿⡔⢕⢅⢅⢕⢔⢕⢕⢕⢕⢕⠀⠀⠁⢕⢕⢕⢕⢕⢕⢝⢻⣷⣵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⢸⣷⢕⢕⢕⢕⢕⢕⢕⢜⢻⣷⣕⢕⢕⢕⢀⣱⣇⢕⢿⢿⢿⡟⢏⢕⣵⣷⣾⣼⣿⣿⣾⣿⣿⣿⣿⢕⢕⢕⢕⢜⢿⢕⣿⣿⣿⣿⣿⡇⢿⣿⣿⣧⢣⡕⢕⢕⢕⢕⢕⢕⢕⢕⠀⠀⠀⠀⠕⢕⢕⢕⢕⢕⢕⢕⡝⢻⣿⣧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⠟⡕⢕⢕⢀⢕⢕⢕⢕⢕⢕⢝⡳⢕⡱⢑⣿⣿⣷⣿⣷⣷⣾⣇⣿⣿⣿⣿⣿⣿⣿⣿⣿⣿⡿⠿⢕⢕⢸⣷⡕⢸⢱⣿⣿⣿⣿⣿⣿⡜⣿⣿⣿⡜⣿⢱⢕⢕⢕⢕⢕⢕⢕⢀⠀⠀⠀⠀⠕⢕⢕⢕⢕⢕⢕⢝⢇⡕⢝⢟⢿⣧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⠻⣿⣿⣷⡹⣿⣿⣿⣿⣿⣿⣿⣿⣿⢿⣿⣿⣿⡿⠿⠛⠁⠀⢀⢕⢕⣿⣿⡇⢕⢸⣿⣿⣿⣿⣿⣿⣇⢸⣿⣿⣷⢝⢼⣷⡕⢕⢕⢕⢕⢕⢕⠀⠀⠀⠀⠀⢕⢕⢕⢕⢕⢕⢕⢕⢜⢧⣕⢕⢕⢝⢻⣧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⠕⢕⢕⢕⢕⢔⡁⢁⣀⣕⢻⣿⣿⣿⣿⣿⣿⣯⣕⣤⣄⣀⣀⡀⠀⢠⣴⣾⣿⢕⣸⣿⢏⡕⢕⢸⣿⣿⣿⣿⡇⣿⣿⢕⢻⣿⣿⡕⢸⣿⣿⡕⢕⢕⢕⢕⢕⠀⠀⠀⠀⠀⠑⢕⢕⢕⢕⢕⢕⢕⢕⢕⢜⢷⣵⡕⢕⢕⢝⢳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⢝⢣⢔⠀⢐⢕⠕⢕⢕⢱⣿⣿⣿⡞⣿⣿⣿⣿⣿⣿⣿⣿⣿⣿⣿⣿⣿⣿⣿⣿⣿⡟⢕⣿⢏⢕⡇⢕⣼⣿⣿⣿⣿⢕⢞⣿⡇⢜⣿⣿⣇⢕⢻⣿⣿⣧⡕⢕⢕⢕⠀⠀⠀⢀⢄⢔⢕⢕⢕⢕⢕⢕⢕⢕⢕⢕⢜⢫⣿⣧⡕⢕⢕⢜⢳⣝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⠁⢐⢕⢕⢕⢕⢜⣿⣿⣿⢧⣿⣿⣿⣿⣿⣿⣿⣿⣿⣿⣿⣿⣿⣻⣿⣾⡿⢕⡼⡕⢕⣼⢇⢕⣿⣿⣿⢻⣟⢕⢜⣻⣿⢕⢹⣿⣿⢕⢕⢝⢿⣿⣿⣷⣕⢕⢕⢕⢕⢝⡇⢕⢕⢕⢕⢕⢕⢕⢕⢕⢕⢕⢕⢕⢝⡻⣿⣇⢕⢕⢕⡜⢮⣻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⢻⣽⢟⣼⣿⣿⣿⣿⣿⣿⣿⣿⣿⣿⣿⣿⣿⣿⡻⢟⢕⣸⣾⢇⡼⢣⢕⢕⣿⣿⣿⣧⣿⡇⢕⢸⣿⡇⢕⢻⣿⡕⢕⢕⢜⢻⣿⣿⣿⣷⣕⢕⢕⢕⢱⡕⢕⢕⠑⢕⢕⢕⢕⢕⢕⢕⢕⢕⢕⢕⣻⣿⣇⢕⢜⠿⠧⢳⡹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⢄⢕⢕⢜⣿⣜⢿⣿⣿⣿⣿⣿⣿⣿⣿⣿⣿⣿⣿⣿⣟⣵⣵⣾⡿⡱⢞⣕⢕⢕⢱⣿⣿⣿⣿⣿⢇⢕⢕⢻⣧⢕⢜⡇⢕⢕⢕⢕⢕⢜⢿⣿⣿⣿⣧⡕⢕⢕⢿⣵⢕⢕⢕⢕⢕⢕⢕⢕⢕⢕⢕⢕⢕⢕⢻⣿⡕⢕⠀⠀⠀⢱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⠕⢕⢕⢕⢜⣿⣷⣯⣿⣿⣿⣿⣿⣿⣿⣿⣿⣿⣿⣿⣿⣿⣿⢏⣱⣵⣿⢕⢕⢕⢸⣿⡿⣿⣻⡿⢕⢕⢕⢕⢹⢕⢕⢳⢕⢕⢕⢕⢕⢕⢕⢹⣿⣿⣿⣷⡕⢕⢸⣾⢕⢕⢕⢕⢕⢕⢕⢕⢕⢕⢕⢕⢕⢕⢱⣿⡇⢕⠀⠀⠀⠀⠑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⢔⢕⢕⢕⢕⢜⢻⣿⡟⣿⣿⣿⣿⢿⢿⣿⣿⣿⣿⣿⣿⣿⣿⣿⣿⣿⢏⢕⢕⢕⣸⣿⡇⣿⣿⢇⢕⢕⢕⢕⢕⡇⢕⢜⡕⢕⡕⢕⢕⢕⢕⢕⢻⣿⣿⣿⡇⢕⢱⣿⡇⢑⢕⢕⢕⢕⢕⢕⢕⢕⢕⢕⢕⢕⢜⣿⢇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⢜⢻⢷⡕⢷⣷⣾⣿⣿⣿⣿⣿⣿⣿⣿⣿⣿⢟⢕⢕⢕⢕⢕⣿⡿⢕⣿⡏⢕⢕⢕⢕⢕⢕⢕⢅⢕⢕⠁⡕⢕⢕⢕⢕⢕⢕⢿⣿⣿⣿⢕⢜⣿⡇⢕⢕⢕⢕⢕⢕⢕⢕⢕⢕⢕⢕⢕⢕⡏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⢕⢕⢝⢳⢿⣿⣿⣿⣿⣿⣿⣿⣿⡿⢟⢕⢕⢕⢕⢕⢕⢸⣿⢇⢱⡟⢕⢕⢕⢕⢕⢷⢸⢕⢕⢕⢕⢀⣿⢕⢕⢕⢕⢕⢕⢕⢿⣿⣿⣇⢕⢻⡇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⢱⢕⢕⢕⢕⢕⢕⢕⢕⢕⢕⢕⢕⢕⢝⢻⢿⣿⣿⣿⢟⢏⢕⢕⢕⢕⢕⢕⢕⢕⣼⡿⢕⢜⢕⢕⢕⢕⢅⢕⢽⢕⢕⢕⠁⢕⢕⢹⢕⢕⢕⢕⢕⢕⢕⢜⣿⣿⣿⡕⢸⣿⢁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⢕⢱⡇⢕⢕⢕⢕⢕⢕⢕⢁⠕⢕⢕⢕⢕⢕⢕⢕⢜⢝⢕⢕⢕⢕⢕⢕⢕⣕⣵⣷⢱⣿⢕⢕⢕⢕⢕⢕⢕⢕⢔⠑⢕⢱⢕⠀⢕⢕⢕⢕⢕⢕⢕⢕⠕⢕⢕⢜⣿⣿⣇⢜⢿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⠀⢠⡿⢕⢕⢕⢕⢕⢕⢕⢑⢔⢕⢕⢕⢕⢕⢕⢕⢕⢕⢕⢕⢕⢕⢕⢕⢕⣿⣿⣿⣏⡼⢕⡕⢕⢕⢕⢕⢕⢕⠑⠁⠀⠑⠝⠇⠀⢁⢕⢕⢕⠕⢑⢅⢔⢕⢕⢕⢕⢹⣿⣿⣇⢜⣧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⢄⣾⢇⢕⢕⢕⢕⢕⢕⢕⢕⢀⢕⢕⢕⢕⢕⢕⢕⢕⢕⢕⢕⢕⢕⠑⠁⠀⣿⣿⡟⡜⣱⣾⣯⢕⢕⢕⠕⠁⠀⠀⠀⠀⠀⠀⠀⠐⠀⠀⢄⠀⠑⢕⢕⢕⢕⢕⢕⢕⢕⢜⣿⣿⣇⢜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⢾⡿⢕⢕⢕⢕⢕⢕⢕⢕⢕⢕⢕⢕⢕⢕⢕⢕⢕⢕⢕⢕⠕⠁⠀⠀⠀⢠⣿⡿⢹⣾⣿⣿⡏⠕⠁⠀⠀⠀⠀⠀⠀⠀⠀⠀⠀⢀⢄⠀⠁⠀⠀⢕⢕⢕⢕⢕⢕⢕⢕⢕⢜⣿⣿⣇⢹⢕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⣾⣿⢇⢕⢕⢕⢕⢕⢕⢕⢕⢕⢕⢕⢕⢕⢕⢕⣕⢕⠕⠑⠀⠀⠀⢀⣔⣷⣿⣟⣵⣿⣿⠟⠙⠀⠀⠀⠀⠀⠀⠀⠀⠀⠀⢀⢔⢕⢕⢕⢕⢔⢔⢔⢕⢕⢕⢕⢕⢕⢕⢕⢕⢕⢜⢻⣿⣷⣕⢕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⢱⢿⣟⡿⢕⢕⢕⢕⢕⢕⢕⢕⢕⢕⢕⢕⢕⢕⣵⣿⢇⠑⠀⠀⣠⣴⣾⣿⣿⣿⢿⣟⡟⠋⠁⠀⠀⠀⠀⠀⠀⠀⠀⠀⠀⢄⢔⢕⢕⢕⢕⢕⢕⢕⢕⣵⣷⣿⣿⣿⣿⣿⣷⣧⣕⡕⢕⢕⢜⢻⣿⣧⡕⢅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⢎⣾⣿⢇⢕⢕⢕⢕⢕⢕⢕⢕⢕⢕⢔⢕⢱⣿⡿⠑⠀⠀⠀⢠⣿⣿⣿⣿⣿⣷⣿⠏⠁⠀⠀⠀⠀⠀⠀⠀⠀⠀⠀⠀⢕⢕⢕⢕⢕⢕⢕⢕⢕⣵⣿⣿⣿⣿⣿⣿⣿⣿⣿⣿⣿⣿⣷⣕⢕⢕⢝⢻⣿⣧⣕⢑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⡱⢏⣼⢽⡝⢕⢕⢕⢕⢕⢕⢕⢕⢕⢕⢕⠑⠀⣼⡟⠁⠀⠀⠀⠀⢱⣿⣿⣿⣿⣿⠟⠁⠀⠀⠀⠀⠀⠀⠀⠀⠀⠀⠀⠀⢔⢕⢕⢕⢕⢕⢕⢕⣱⣿⣿⣿⣿⣿⣿⣿⣿⣿⣿⣿⣿⣿⣿⣿⣿⣧⡕⢕⢕⢜⢟⢿⣧⣕⢕⠕⠑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⡾⢕⢜⣝⡟⢕⢕⢕⢕⢕⢕⢕⢕⢕⢕⢕⠁⠀⢄⡟⠁⠀⠀⠀⠀⢕⣿⣿⣿⣿⢟⠁⠀⠀⠀⠀⠀⠀⠀⠀⠀⠀⠀⠀⠀⢔⢕⢕⢕⢕⢕⢕⣵⣾⣿⣿⣿⣿⣿⣿⣿⣿⣿⣿⣿⣿⣿⣿⣿⣿⣿⣿⣿⣧⡕⢕⢕⢕⢝⠟⠁⠀⠀⠀⠀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⣰⢏⢕⡱⢞⢇⢕⢕⢕⢕⢕⢕⢕⢕⢕⢕⠕⠀⠀⠀⢸⠁⠀⠀⠀⠀⠀⢱⣿⣿⡿⠑⠀⠀⠀⠀⠀⠀⠀⠀⠀⠀⠀⠀⠀⠀⢀⢕⢕⢕⢕⣱⣾⣿⣿⣿⣿⣿⣿⣿⣿⣿⣿⣿⣿⣿⣿⣿⣿⣿⣿⣿⣿⣿⣿⣿⣿⣧⢕⠑⠀⠀⠀⠀⠀⠀⠀⠀⠑⢕⠀⠀⠀⢕⢕⢕⢕⢕⢕⢕⢕⢕⢕⢕⢕⠀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⡼⢕⢕⡵⡝⢕⢕⢕⢕⢕⢕⢕⠀⠕⢕⢕⠁⠀⠀⠀⠀⠀⠀⠀⠀⠀⠀⢔⢕⢻⠋⠀⠀⠀⠀⠀⠀⠀⠀⠀⠀⠀⠀⠀⠀⠀⠀⢕⢕⢕⣵⣾⣿⣿⣿⣿⣿⣿⣿⣿⣿⣿⣿⣿⣿⣿⣿⣿⣿⣿⣿⣿⣿⣿⣿⣿⣿⣿⢟⠑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⢑⢕⢕⢕⢞⢕⢕⢕⢕⢕⢕⢕⢕⠁⠀⠀⠕⠀⠀⠀⠀⠀⠀⠀⠀⠀⠀⠀⠀⢕⠕⠀⠀⠀⠀⠀⠀⠀⠀⠀⠀⠀⠀⠀⠀⠀⠀⠀⠀⢕⢱⣿⣿⣿⣿⣿⣿⣿⣿⣿⣿⣿⣿⣿⣿⣿⣿⣿⣿⣿⣿⣿⣿⣿⣿⣿⣿⣿⡿⠋⠀⠀⠀⠀⠀⠀⠀⠀⠀⠀⠀⠀⠀⠀⠀⠀⠄⣵⣵⣵⣵⣵⣵⣵⣵⣵⣵⣵⣵⣿⣿⣿⣿⣿⣿⣇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⣕⣵⣴⣅⣵⣵⣕⡕⡡⢣⣱⢜⢕⢕⢕⢕⢕⢕⢕⢕⢕⢕⠀⠀⠀⠀⠀⠀⠀⠀⠀⠀⠀⠀⠀⠀⠀⠄⠁⠀⠀⠀⠀⠀⠀⠀⠀⠀⠀⠀⠀⠀⠀⠀⠀⠀⠀⢕⢕⣾⣿⣿⣿⣿⣿⣿⣿⣿⣿⣿⣿⣿⣿⣿⣿⣿⣿⣿⣿⣿⣿⣿⣿⣿⣿⣿⡟⠁⠀⠀⠀⠀⠀⠀⠀⠀⠀⠀⠀⠀⠀⠀⠀⠀⠀⠀⠉⠉⠙⠙⠝⢟⣿⣿⣿⣿⣿⣿⣿⣿⣿⣿⣿⢿⡿⢿⢿⣿⣿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⢏⢕⢕⢜⢕⢕⢕⢕⢕⢕⢕⢕⢕⢕⢕⢕⢄⠀⠀⠀⠀⠀⠀⠄⢄⢀⢠⢄⠀⠀⠀⠀⠀⠀⠀⠀⠀⠀⠀⠀⠀⠀⠀⠀⠀⠀⠀⠀⠀⠀⠀⢕⢕⣿⣿⣿⣿⣿⣿⣿⣿⣿⣿⡿⢟⢝⢕⢜⢻⢿⣿⣿⣿⣿⣿⣿⣿⣿⣿⠏⠀⠀⠀⠀⠀⠀⠀⠀⠀⠀⠀⠀⠀⠀⠀⠀⠀⠀⠀⢀⢶⣶⣶⣶⣷⣷⣿⣿⣿⣿⣿⣿⣿⣿⡟⢏⢳⢿⣿⣿⣿⣷⣝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⡿⢟⢕⢕⢇⠕⢕⢕⢕⡜⢕⢕⢕⢕⢕⢕⢕⢕⢕⣵⠀⠀⠀⠀⠀⢠⢱⣱⣷⡕⡆⠀⠀⠀⠀⠀⠀⠀⠀⠀⠀⠀⠀⠀⠀⠀⠀⠀⠀⠀⠀⠀⠀⠀⢕⢕⣿⣿⣿⣿⣿⣿⣿⣿⣿⢏⢕⢕⢕⢕⢕⢕⢕⢝⢿⣿⣿⣿⣿⣿⡿⠃⠀⠀⠀⠀⠀⠀⠀⠀⠀⠀⠀⠀⠀⠀⠀⠀⠀⠀⠀⠀⠀⠑⢻⡿⢿⠿⠿⠿⢿⢿⢿⠿⠿⠿⠿⢕⢕⢕⢕⢜⢟⢿⣿⣿⣿⣮⣟⢿⣿⣿⣿⣿⣿⣿⣿⣿⣿⣿⣿⣿⣿⣿⣿⣿⣿⣿⣿⣿⣿⣿⣿⣿⣿⡿⢟⢟⢿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⢷⢷⣵⣵⣵⣵⣽⣽⣝⣝⣟⣟⢟⢟⢿⢿⢏⢕⢅⢕⡕⢕⢕⢕⢕⡱⢇⢕⢕⢕⢕⢕⢕⠕⠑⠈⠁⠀⠀⠀⠀⢅⣾⣿⣿⢏⢵⠕⠀⠀⠀⠀⠀⠀⠀⠀⠀⠀⠀⠀⠀⠀⠀⠀⠀⠀⠀⠀⠀⠀⠀⢕⢕⣿⣿⣿⣿⣿⣿⣿⡿⢕⢕⢕⢕⢕⢕⢕⢕⢕⢕⢕⢝⢿⣿⣿⡟⠁⠀⠀⠀⠀⠀⠀⠀⠀⠀⠀⠀⠀⠀⠀⠀⠀⠀⠀⠀⠀⠀⠀⠀⠀⠁⢑⢑⢅⢔⢔⢕⢕⢕⢕⢕⢕⠕⢕⢕⢕⢕⢕⢕⢝⢻⣿⣿⣿⣷⣯⡻⣿⣿⣿⣿⣿⣿⣿⣿⣿⣿⣿⣿⣿⣿⣿⣿⣿⣿⣿⣿⣿⣿⡟⢕⢕⢕⢕⢜⢝⠀</a:t>
            </a:r>
            <a:br/>
            <a:r>
              <a:t>⣿⣿⣿⣿⣿⣿⣧⣕⡕⢕⢕⢕⢕⢕⢕⠕⠀⢁⢕⣵⣷⣷⣱⣔⣴⡔⣔⣄⡅⣌⢉⢉⢙⢛⢻⢕⡿⠿⠿⢿⢿⣿⣿⣿⣿⣿⣿⣿⣿⣿⣿⣿⣿⣿⣿⢟⢕⢕⢕⢕⢕⢕⢕⢜⢝⢿⣿⣿⣿⣿⣿⣿⣿⣿⣿⣿⢟⢇⢕⣱⣵⢇⢕⢕⢕⢕⡕⢏⢕⢕⢕⢕⢕⢕⠅⠀⠀⠀⠀⠀⠀⠀⠀⢸⡇⢸⢇⠑⠉⠀⠀⠀⠀⠀⠀⠀⠀⠀⠀⠀⠀⠀⠀⠀⠀⠀⠀⠀⠀⠀⠀⠀⠀⢕⢕⣿⣿⣿⣿⣿⣿⣿⢇⢕⢕⢕⢕⢕⢕⢕⢕⢕⢕⢕⢕⢕⢝⠏⠀⠀⠀⠀⠀⠀⠀⢄⢄⢄⢄⢄⢀⢀⢀⢀⠀⠀⠀⠀⠀⠀⠀⠀⠀⠀⠀⠀⠕⢕⢕⢕⢕⢕⢕⢕⢕⢕⢕⢑⢕⢕⢕⢕⢕⢕⢕⢜⢻⣿⣿⣿⣿⣮⡝⢟⢏⢝⢟⢻⣿⣿⣿⣿⣿⣿⣿⣿⣿⣿⣿⣿⣿⣿⢟⠜⢕⢕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⡷⢎⢱⣵⡿⢕⡕⢕⢕⢕⢜⢕⢕⢕⢕⢕⢕⢕⢕⠀⠀⠀⠀⠀⠀⠀⠀⠀⠀⠑⠁⠀⠀⠀⠀⠀⠀⠀⠀⠀⠀⠀⠀⠀⠀⠀⠀⠀⠀⠀⠀⠀⠀⠀⠀⠀⠀⠀⠑⠑⠉⠉⠁⠁⠁⠀⠁⠁⠁⠁⠁⠁⠁⠑⠑⠑⠕⢕⢕⢕⢕⠁⠀⠀⠀⠀⠀⠀⠀⠀⠀⠁⠁⠁⠁⠁⠑⠑⠑⠑⠑⠕⢔⢔⢄⢀⠀⠀⠀⠀⠀⠀⢕⢕⢕⢕⠕⠕⠕⠑⠁⠁⠀⠀⠑⠕⢕⢕⢕⢕⢕⢕⢜⢿⣿⣿⣿⣿⣮⡹⣽⣽⣿⣿⣿⣿⣿⣿⣿⣿⣿⣿⣿⣿⣿⡿⠏⠀⢔⢕⢕⢜⢕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⡿⢏⢕⣵⣿⢏⢕⢜⢕⢕⢕⢕⢕⢕⢕⢕⢕⢕⢕⢕⢕⠀⠀⠀⠀⠀⠀⠀⠀⠀⠀⠀⠀⠀⠀⠀⠀⠀⠀⠀⠀⠀⠀⠀⠀⠀⠀⠀⠀⠀⠀⠀⠀⠀⠀⠀⠀⠀⠀⠀⠀⠀⠀⠀⠀⠀⠀⠀⠀⠀⠀⠀⠀⠀⠀⠀⠀⠀⠀⠀⠁⢕⠀⠀⠀⠀⠀⠀⠀⠀⠀⠀⠀⠀⠀⠀⠀⠀⠀⠀⠀⠀⠀⠀⠀⠀⠁⠑⠕⠄⠀⠀⠀⠀⠁⠀⠀⠀⠀⠀⠀⠀⠀⠀⠀⠀⠀⠀⠁⠕⢕⢕⢕⢕⢕⢕⢹⣿⣿⣿⣿⣿⡜⣿⣿⣿⣿⣿⣿⣿⣿⣿⣿⣿⣿⣿⡟⠁⠀⠑⢕⡕⠕⠁⠀⠁⠕⠀</a:t>
            </a:r>
            <a:br/>
            <a:r>
              <a:t>⣿⣿⣿⣿⣿⣿⣿⣿⣿⣿⣧⣕⢕⢕⢕⢕⣱⣿⣿⣿⣿⣿⣿⣿⣿⣿⣿⣿⣿⣿⣿⣿⣿⣿⢸⢕⡇⣿⣿⣿⣿⣿⣿⣿⣿⣿⣿⣿⣿⣿⣿⣿⡏⢕⢕⢔⢔⢕⢕⢅⢕⢕⢕⢕⢕⠐⠔⢔⢔⢄⢄⢅⢌⢕⢑⢙⠛⠕⢅⢕⢕⢕⢕⢕⢕⢕⢕⢕⢕⢕⢕⢕⢕⢕⠀⠀⠀⠀⠀⠀⠀⠀⠀⠀⠀⠀⠀⠀⠀⠀⠀⠀⠀⠀⠀⠀⠀⠀⠀⠀⠀⠀⠀⠀⠀⠀⠀⠀⠀⠀⠀⠀⠀⠀⠀⠀⠀⠀⠀⠀⠀⠀⠀⠀⠀⠀⠀⠀⠀⠀⠀⠀⠀⢕⠀⠀⠀⠀⠀⠀⠀⠀⠀⠁⠁⠑⠑⠑⢕⠕⠔⠔⠔⠔⢔⢄⢄⢀⠀⠀⠀⠀⠀⠀⠀⠀⠀⠀⠀⠀⠀⠀⠀⠀⠀⠀⠀⠀⠀⠀⢄⣴⣾⣷⣕⡕⢕⢕⢕⢕⠜⢻⣿⣿⣿⣿⢸⣿⣿⣿⣿⣿⣿⣿⣿⣿⣿⣿⠏⠐⠀⠀⠀⠀⠀⠀⠀⠀⠀⢠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⣺⢟⢕⣱⣷⣿⢗⢑⢔⢕⢕⢕⢕⢕⢕⢕⢕⢕⢕⢕⢕⢕⢕⢕⢕⢕⠀⠀⠀⠀⠀⠀⠀⠀⠀⠀⠀⠀⠀⠀⠀⠀⠀⠀⠀⠀⠀⠀⠀⠀⠀⠀⠀⠀⠀⠀⠀⠀⠀⠀⠀⠀⠀⠀⠀⠀⠀⠀⠀⠀⠀⠀⠀⠀⠀⠀⠀⠀⠀⠀⠀⠀⠀⠀⢔⢕⠀⠀⠀⠀⠀⠀⠀⠀⠑⠀⠀⠀⠀⠀⢕⠀⠀⠀⠀⠀⠀⠀⠀⠀⠀⠀⠀⠀⠀⠀⠀⠀⠀⠀⠀⠀⠀⠀⠀⢀⣀⣄⣤⣴⣷⣿⣿⣿⣿⣿⣿⣿⣧⣕⢕⠕⠀⠀⠙⢻⣿⡿⣿⣿⣿⡿⢿⢿⢿⢿⣿⣿⢟⠁⠀⢔⢔⢔⠀⠀⠀⠀⠀⠀⢔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⢕⣵⣾⡿⢋⢅⢕⢕⢕⢕⢕⢕⢕⢕⢕⢕⢕⢕⢕⢕⢕⢕⢕⢕⢕⢕⠀⠀⠀⠀⠀⠀⠀⠀⠀⠀⠀⠀⠀⠀⠀⠀⠀⠀⠀⠀⠀⠀⠀⠀⠀⠀⠀⢄⠀⠀⠑⢔⠀⠀⠀⠀⠀⠀⠀⠀⠀⠀⠀⠀⠀⠀⠀⠀⠀⠀⠀⠀⠀⠀⠀⠀⠀⢕⢕⢔⢕⠀⠀⠀⠀⠀⠀⠀⠀⠀⠀⠀⠀⢄⠀⠀⠀⠀⠐⠐⠐⠐⠀⠀⠀⠀⠀⠀⠀⠀⠀⠀⠀⠀⠀⠀⠀⠘⣿⣿⣿⣿⣿⣿⣿⣿⡿⢿⢿⠿⠿⠟⠟⠛⠓⠀⠀⢀⠀⠀⠘⠣⣿⣿⣿⡇⢕⢕⢕⢸⡿⠋⠀⠀⠀⠀⠁⠁⠀⠀⠀⠀⢀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⣱⣾⡿⢏⢔⢕⢕⢕⢕⢕⢕⢕⢕⢕⢕⢕⢕⢕⢕⢕⣱⡇⢸⢕⢕⢕⢕⠀⠀⠀⠀⠀⠀⠀⠀⠀⠀⠀⠀⠀⠀⠀⠀⠀⠀⠀⠀⠀⠀⠀⠀⠀⠀⠀⠀⢑⢄⠀⠑⢕⢀⠀⠀⠀⠀⠀⠀⠀⠀⠀⠀⠀⠀⠀⠀⠀⠀⠀⠀⠀⠀⠀⠀⢔⢕⢕⢕⢕⢕⢔⠀⠀⠀⠀⠀⠀⠀⠀⠀⠀⢕⠀⠀⠀⠀⠀⠀⠀⠀⠀⠀⠀⠀⠀⠀⠀⠀⠀⠀⠀⠀⠀⠀⠀⠀⠉⢝⢝⢝⢕⢸⣿⠗⠓⠂⠀⠀⠀⠀⠀⠀⠀⠀⢄⢕⢄⠀⠀⠀⠈⠙⠙⠃⢕⢕⢕⠜⠁⠀⢄⢄⠀⠀⠀⠀⠀⠀⠀⢔⢕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⢕⢇⡕⢕⢱⣾⣻⠏⢕⢕⢕⢕⢕⢕⢕⢕⢕⢕⢕⢕⢕⢕⢕⢕⣵⣾⣿⡇⢸⢕⢕⢕⢕⠀⠀⠀⠀⠀⠀⠀⠀⠀⠀⠀⠀⠀⠀⠀⠀⠀⠀⠀⠀⠀⠀⠀⢀⢄⠄⠐⠑⠁⠁⠔⢀⠀⢕⠀⠀⠀⠀⠀⠀⠀⠀⠀⠀⠀⠀⠀⠀⠀⠀⠀⠀⠀⠀⠀⠀⠕⢕⢕⢕⢑⢕⢕⢴⣄⠀⠀⠀⠀⠀⠀⠀⠀⠀⠀⠀⠀⠀⠀⠀⠀⠀⠀⠀⠀⠀⠀⠀⠀⠀⠀⠀⠀⠀⠀⠀⠀⠀⠀⠑⢕⢕⢕⢸⣿⠀⠀⠀⠀⠀⠀⠀⠀⠀⠀⠀⢕⢕⢕⢀⠀⠀⠀⠀⠀⠀⢕⠕⠁⠀⠀⠀⠑⠕⠀⠀⠀⠀⠀⢄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⣷⣾⢏⢕⣵⣿⡿⢑⢕⢕⢕⢕⢕⢕⢕⢕⢕⢕⢕⢕⢕⢕⢑⣰⣿⣿⣿⣿⡇⢸⢕⢕⢕⠀⠀⠀⠀⠀⠀⠀⠀⠀⠀⠀⠀⠀⠀⠀⠀⠀⠀⠀⠀⠀⢀⠄⠑⠁⠀⠀⢀⢄⠔⢄⠀⠑⢀⠀⢕⠀⠀⠀⠀⠀⠀⠀⠀⠀⠀⠀⠀⠀⠀⠀⠀⠀⠀⠀⠀⠀⠀⠑⢁⢔⢕⢕⢕⢕⢕⢕⢔⢀⠀⠀⠀⠀⠀⠀⠀⠀⠀⠀⠀⠀⠀⠀⠀⠀⠀⠀⠀⠀⠀⠀⠀⠀⠀⠀⠀⠀⠀⠀⠀⠀⢕⢕⢕⣼⣿⠀⠀⠀⠀⠀⠀⠀⠀⠀⠀⢕⢕⢕⢕⢕⢄⠀⠀⠀⠀⠀⠑⠀⢀⢀⢀⠀⠀⠀⠀⠀⠀⢀⢔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⡿⢕⣱⣿⣿⢏⢕⢕⢕⢕⢕⢕⢕⢕⢕⢕⢕⢕⢕⢕⢔⢕⣵⣿⣿⣿⣿⣿⡇⢸⢕⠕⠀⠀⠀⠀⠀⠀⠀⠀⠀⠀⠀⠀⠀⠀⠀⠀⠀⠀⠀⠀⠑⠑⠁⠀⠀⠀⠀⠁⠁⠀⠀⠀⠀⠀⠁⠀⠀⠀⠀⠀⠀⠀⠀⠀⠀⠀⠀⠀⠀⠀⠀⠀⠀⠁⠀⠀⠀⠀⢀⢔⢔⢅⢅⠑⠑⠕⠕⠕⠕⠕⠕⠄⠀⠀⠀⠀⠀⠀⠀⠀⠀⠀⠀⠀⠀⠀⠀⠀⠀⠀⠀⠀⠀⠀⠀⠀⠀⠀⠀⠀⠀⠀⠑⣿⣿⣿⣿⠀⠀⠀⠀⠀⠀⠀⠀⠀⠀⢕⢕⢕⢕⢕⢕⠀⠀⠀⠀⠀⠀⠀⠕⠕⠕⠀⠀⠀⠀⢀⣴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⠋⠑⠚⠛⠛⠋⠐⠑⠑⠑⠑⠑⠑⠑⠑⠑⠑⠑⠑⠑⠑⠑⠛⠛⠛⠛⠛⠛⠛⠃⠘⠑⠀⠀⠀⠀⠀⠀⠀⠀⠀⠀⠀⠀⠀⠀⠀⠀⠀⠀⠀⠀⠀⠀⠀⠀⠀⠀⠀⠀⠀⠀⠀⠀⠀⠀⠀⠀⠀⠀⠀⠀⠀⠀⠀⠀⠀⠀⠀⠀⠀⠀⠀⠀⠀⠁⠀⠀⠀⠀⠀⠀⠀⠀⠀⠀⠀⠀⠀⠀⠀⠀⠀⠀⠀⠀⠀⠀⠀⠀⠀⠀⠀⠀⠀⠀⠀⠀⠀⠀⠀⠀⠀⠀⠀⠀⠀⠀⠀⠀⠀⠀⠀⠀⠀⠀⠙⠛⠛⠛⠀⠀⠀⠀⠀⠀⠀⠀⠀⠐⠑⠑⠑⠑⠑⠑⠑⠀⠀⠀⠀⠀⠀⠀⠀⠀⠀⠀⠀⠀⠚⠛⠛⠑⠑⠑⠑⠑⠑⠑⠑⠀</a:t>
            </a:r>
            <a:br/>
          </a:p>
        </p:txBody>
      </p:sp>
    </p:spTree>
  </p:cSld>
  <p:clrMapOvr>
    <a:masterClrMapping/>
  </p:clrMapOvr>
</p:sld>
</file>

<file path=ppt/slides/slide3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⣷⡕⢜⢿⣿⣿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⣇⢺⣎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⢸⣿⣸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⡟⢿⣿⣿⣿⣿⣿⣿⣿⣿⢕⢕⢸⣿⣿⣿⢕⢕⢕⢕⢕⢕⢕⣿⢸⣿⡇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⣷⢜⢻⣿⣿⣿⣿⣿⣿⣿⢕⢕⢸⣿⣿⣿⢕⢕⢕⢕⢕⢕⢕⡟⣼⣿⣿⢹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⣧⡕⢜⢟⢟⣿⣿⣿⣿⢕⢕⢸⣿⣿⣿⢕⠕⢕⢕⢕⢕⢕⢕⢝⢟⢟⢜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⡿⡏⣿⣿⣿⣿⣿⣿⣿⣕⢻⢕⡜⡻⢿⣿⢕⢕⢸⢟⢏⢕⢕⢕⢕⢕⢕⢕⢕⢕⢕⢕⢕⢕⢜⢕⢧⣵⣵⣕⡕⢗⢳⣯⣽⣽⣟⡟⢿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⢟⣵⢱⣿⣿⣿⣿⣿⣿⣿⣿⣿⢸⣿⡸⣷⣧⣕⣕⢅⢕⢕⢕⢕⢕⢕⢕⠑⠑⠕⢕⢅⢅⢕⢑⢑⢕⠕⠝⣿⣿⣿⣿⣷⣷⣽⣝⢻⣿⣿⣷⣧⣽⣟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⣼⢇⢕⢕⢕⢕⢕⢜⢝⢝⢟⢿⢸⢹⣷⢝⢿⣿⣿⢏⢕⢕⢕⢕⢕⢕⢕⢔⠄⢔⢁⠕⢕⢕⠕⠕⠕⠕⢕⠜⣿⣿⣿⣿⣿⣿⣿⣷⣧⡝⢻⣿⣿⣿⣷⣜⢟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⣱⡿⢕⢕⢕⢕⢕⢕⢕⢕⢕⢕⢕⢸⣸⣿⡇⢷⢕⢕⢕⢕⢕⢕⢕⢕⢕⢕⢕⠀⢑⢕⢔⢀⢑⢕⢀⢀⢕⢅⢔⢕⢕⢝⢿⣿⣿⣿⣿⣿⣿⣧⡜⢝⢪⢝⢿⣷⡕⢝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⢱⣿⢇⢕⣕⣕⡕⢕⢕⢕⢕⣱⡵⢕⢕⣿⣿⣿⡕⢕⢕⢕⢕⢕⢕⢕⢕⢕⠑⢅⢄⢔⢕⢕⢕⢕⢕⢕⢕⢕⢕⢕⢕⢕⢕⢕⣿⣿⣿⣿⣿⣿⣿⣿⣧⡕⢕⢕⢝⢝⢕⢣⢹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⣼⣿⢕⢕⣿⣿⣿⣷⡕⣱⣾⡿⢇⢕⢕⣿⣿⣿⣧⢕⢕⢕⠑⠁⢔⢕⠑⠀⠑⢕⢕⢕⢕⢕⢕⢕⢕⢕⢅⢕⢕⢑⢕⢕⠁⢜⢻⣿⣿⣿⣿⣿⣿⣿⣿⣿⢇⢕⢕⢕⢕⢕⢏⡜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⣿⡇⢕⢕⣿⣿⣿⢏⣾⣿⡏⢕⡕⢕⢕⣿⣿⣿⣿⡇⢑⠁⢀⠔⢑⠔⢔⢄⢕⢕⢕⢕⢑⢕⢕⢕⢕⠕⠑⠀⠀⢅⢕⢕⢔⠀⢔⠝⣿⣿⣿⣿⣿⣿⣿⣿⣾⢣⢕⢕⢕⢕⢸⢱⢳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⢸⣿⢇⢕⢕⣿⡟⣵⣿⣿⣾⣿⣾⣵⣾⣵⢹⣿⣿⣿⣳⢕⠀⠀⢄⢔⢕⢕⢕⢕⢕⢕⢕⢕⠑⠕⠕⠀⠀⠀⢀⢄⢕⠕⢜⢕⢕⠑⢰⣎⢻⣿⣿⣿⣿⣿⣿⣿⣧⡱⡕⢕⢕⢕⢕⢸⣷⢕⢕⢕⢞⢟⢇⢕⢕⢕⢕⢕⢕⢕⢕⢕⢕⢕⢕⢕⢕⢕⢕⢕⢕⢕⢕⢕⢕⢕⢕⢕⢕⢕⢕⢕⢕⢕⢕⢕⢕⢕⢕⢕⢕⢕⢕⢕⢕⢕⢕⢕⢕⢕⢕⢕⢕⢸⣿⣿⢕⢕⢕⢕⢕⢕⢕⣿⣿⣿⣿⣿⣿⣿⣿⣿⣿⣿⣿⣿⣿⣿⣿⣿⣿⣿⣿⢻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⣾⣿⢕⢕⢕⢏⣼⣿⣿⣿⣿⣿⣿⣿⣿⣿⢸⣿⣿⣿⡹⢕⢕⠀⠑⠁⢁⢁⢕⢕⢕⢕⢁⢁⢀⢀⢄⢄⢔⠕⢑⡅⢴⢇⢕⢅⢕⢀⢾⣿⣷⡝⣿⣿⣿⣿⣿⣿⣿⣧⢕⢕⢕⢕⢕⢱⢟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⣿⣿⢕⢕⢕⢸⢿⣿⣿⣿⣿⣿⣿⣿⣿⣿⡜⣿⣿⣿⡕⢕⢕⢄⠀⢀⢕⢅⢅⢑⢕⠕⠔⠕⠔⠕⢑⣅⢔⢗⢜⢕⢕⢕⢕⢕⠀⢕⢸⣿⣿⣿⡼⢿⣿⣿⣿⣿⣿⣿⡇⢕⢕⢕⢕⣱⣵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⢿⣿⡇⢕⢕⢕⢸⣿⣿⣿⣿⣿⣿⣿⣿⣿⡇⢿⣿⣿⡇⢕⢕⠕⢔⢄⠑⢕⢕⢕⢕⢜⢷⡕⣇⣣⢜⢕⢕⢕⢕⢱⠕⢑⢕⠑⢔⢕⣼⣿⣿⣿⣿⡇⢻⣿⣿⣿⢟⣟⢕⢕⢱⡼⣿⢟⢻⢟⣱⣿⣿⡷⢇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⢸⣿⣿⢕⢕⢕⢕⣿⣿⣿⣿⣿⣿⣿⣿⣿⡏⢸⣿⣹⡇⢕⠑⠀⠕⢕⢀⠀⠑⠕⠕⠕⢅⠕⢜⢿⢧⢕⢕⠇⢅⢕⢕⢕⢕⢕⢕⢕⢻⣿⣿⣿⣿⣿⡕⢹⣿⣿⡷⢕⢕⣕⣵⣷⡿⢇⣱⣾⣿⢟⢏⣱⣵⡕⢱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⣿⣇⢕⢕⢱⣿⣿⣿⣿⣿⣿⣿⣿⣿⢇⢕⢿⣧⠕⠁⠀⠀⠀⢕⢕⢄⢀⢀⢀⠀⠀⠀⠀⠅⢄⢜⠕⢕⢕⢕⢕⠑⠑⠁⠀⡕⣇⢻⣿⣿⣿⣿⣿⡕⢸⣿⡟⢕⢕⢏⢝⢕⢕⢕⢝⢝⣱⣷⣿⣿⣿⣿⣧⢹⣧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⢿⣿⣕⢕⢜⣿⣿⣿⣿⣿⣿⣿⣿⣿⢕⢕⢜⠑⠀⠀⠀⠀⠀⢕⢕⢕⢕⢱⣷⣷⣷⣦⣤⢄⢀⠁⠑⠕⠑⠁⢀⣴⣴⢕⢺⣿⣽⣎⢿⣿⣿⣿⣿⣧⢕⢝⢟⢕⢕⢕⢕⣕⢕⢕⢕⣵⣿⡿⢯⣾⣿⣿⡿⡱⢹⡇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⢜⢿⣿⡇⢕⣿⣿⣿⣿⣿⣿⣿⢿⣿⢕⢕⢕⠀⠀⠀⠀⠀⠀⢕⢕⢕⢱⢕⢹⣿⣿⣿⣿⡼⣿⣷⣴⡄⢔⢕⢕⣻⣿⣧⢜⣿⣿⣿⡜⣿⣿⣿⣿⡿⢕⢕⢕⢕⢕⢕⢜⢕⢕⣱⣿⡿⢫⣾⢿⣿⢻⢫⢎⢼⣸⡟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⠁⢕⢕⢕⢕⢕⢕⢕⢕⢕⢕⢕⢕⢕⢕⢕⢕⢕⢕⢕⢕⢕⢕⢕⢕⢕⢕⢕⢕⢕⢕⢕⢕⢕⢕⢕⢕⢕⢕⢕⢕⢕⢕⢕⢕⢕⢕⢕⢕⢕⢕⢕⢕⢕⢕⢕⡝⢇⢸⣿⣿⣿⣿⣿⣿⣿⢸⡿⢕⢕⢕⢕⢐⠔⠄⠀⠀⢄⢕⢕⡜⣧⢕⢿⣿⣿⣿⣇⢻⣿⣿⣿⢾⣵⣷⣿⣿⣿⣧⢹⣿⣿⣿⡸⣿⡿⢇⢕⢔⣱⣵⡔⢔⢕⢕⢕⢕⡿⢏⢕⢝⢕⢞⢕⢕⢕⢕⢱⡿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⢸⢕⡇⣿⣿⣿⣿⣿⣿⣿⡕⢕⢕⢕⢕⢕⢕⢕⣶⣶⣷⣿⣇⢕⣿⣿⣧⡜⣿⣿⣿⣿⢜⣿⣿⣿⣿⣿⣿⣿⣿⣿⣿⣇⢻⣿⣿⣧⢏⢕⢕⢕⢜⢻⣿⣿⡕⢕⢕⢕⢕⢕⢕⢕⢕⢕⢕⢕⢕⢕⣱⢟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⢱⣱⢕⢸⢕⢇⣿⣿⣿⣿⣿⣿⣿⡇⢕⢕⢕⢕⢕⢕⢕⢻⣿⣿⣿⣿⡕⢻⣿⣿⣷⡜⣿⣿⣿⡕⢻⣿⣿⣿⣿⣿⣿⣿⣿⣿⣿⡕⢿⣿⣿⡇⢕⣕⡕⢕⢕⣿⢿⣇⡕⢕⢕⢜⢕⢕⢕⢕⢕⢕⢕⢕⢕⢝⢕⢕⢕⢕⢕⢕⢕⢕⢕⢕⢕⢕⢕⢕⢕⢕⢕⢕⢕⢕⢕⢕⢕⢕⢕⢕⢕⢕⢕⢜⢞⣿⣿⣿⣿⣷⣕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⢸⣿⡕⢜⢕⢕⢸⣿⣿⣿⣿⣿⣿⡇⢕⢕⢕⢕⢕⢕⢕⢸⣿⣿⣿⣿⣿⡜⣿⣿⣿⣿⣜⢿⣿⡇⢜⣿⣿⣿⣿⣿⣿⣿⣿⣿⣿⣷⢜⣿⣿⣿⡜⢝⢟⣕⣵⡷⢟⣝⣵⢕⢕⠁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⣿⡇⢕⢱⢕⢕⣿⣿⣿⢿⣿⣿⡇⢕⢕⢕⢕⢕⢑⢕⣾⣿⣿⣿⣿⣿⣧⢜⢿⣿⣿⣿⣎⢿⣇⢕⢸⣿⣿⣿⣿⣿⣿⣿⣿⣿⣿⡇⢸⣿⣿⣧⢺⢟⢏⢕⢕⢕⣿⡿⢕⢕⢔⠀⠕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⣿⢱⢕⢕⢇⢔⢝⢻⣿⡎⢻⡏⢇⢕⢕⢕⢕⢕⢕⢸⣿⣿⣿⣿⣿⣿⣿⡇⢕⢹⣿⢿⣿⣯⡟⢕⢕⢻⡝⣿⣿⣿⣿⢿⣿⣿⣿⣿⡕⢻⣿⣿⡇⢕⢝⢕⢕⢕⡿⠕⢕⢕⢕⢄⠀⠁⢕⢕⢕⢕⢝⢷⣵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⢿⡇⢕⢕⢕⢕⢕⢜⢿⣿⡕⢕⢕⢕⢕⢕⢕⢕⢕⢸⣿⣿⣿⣿⣿⣿⡿⢟⢱⢱⢜⢿⢮⣝⣟⡕⢕⢕⢕⢕⢝⢿⣿⢸⣿⣿⣿⣿⣧⢜⣿⣿⣿⡔⢕⢅⢅⢕⢔⢕⢕⢕⢕⢕⠀⠀⠁⢕⢕⢕⢕⢕⢜⢽⢻⣷⣵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⢸⣇⢕⢕⢕⢕⢕⢕⢕⢝⢿⣧⡕⢕⢕⢕⢕⣵⢕⢸⢿⢿⢿⡟⢏⢕⣵⣷⣵⣿⣿⣿⣿⣿⣿⣿⣿⢕⢕⢕⢕⢜⢿⢕⣿⣿⣿⣿⣿⡇⢿⣿⣿⣧⢣⡕⢕⢕⢕⢕⢕⢕⢕⢕⠀⠀⠀⠀⠕⢕⢕⢕⢕⢕⢕⢕⡝⢻⢷⣧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⢜⢳⢕⢕⢕⠅⢕⢕⢕⢕⢕⢝⢳⢕⡕⢕⢱⣿⣧⣼⣿⣾⣷⣾⣷⣿⣿⣿⣿⣿⣿⣿⣿⣿⣿⡿⠿⢕⢕⢸⣷⡕⢸⢱⣿⣿⣿⣿⣿⣿⡜⣿⣿⣿⡜⣷⢱⢕⢕⢕⢕⢕⢕⢕⢀⠀⠀⠀⠀⢕⢕⢕⢕⢕⢕⢕⢝⢧⢕⢝⢻⢿⣧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⢅⢕⢕⢕⢕⢕⢕⢕⢕⢕⢕⢕⠻⣿⣷⣷⣻⣿⣿⣿⣿⣿⣿⣿⣿⣿⢿⣿⣿⣿⡿⠿⠛⠁⠀⢀⢕⢕⣿⣿⡇⢕⢸⣿⣿⣿⣿⣿⣿⣇⢸⣿⣿⣷⢝⣼⣧⡕⢕⢕⢕⢕⢕⢔⠀⠀⠀⠀⠀⢕⢕⢕⢕⢕⢕⢕⢕⢝⢧⡕⢕⢜⢝⢳⣧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⡕⢕⢕⢕⠕⢕⢕⢕⢕⢔⡁⢁⢀⣕⢻⣿⣿⣿⣿⣿⣿⣯⣕⣤⣄⣀⡀⢀⠀⢠⣴⣾⣿⢕⣸⣿⢏⡕⢕⢸⣿⣿⣿⣿⡇⣿⣿⢕⢻⣿⣿⡕⢜⣿⣿⡕⢕⢕⢕⢕⠁⠀⠀⠀⠀⠀⢕⢕⢕⢕⢕⢕⢕⢕⢕⢕⢽⢷⣕⡕⢕⢕⢝⢷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⢜⢗⢕⢑⠀⢐⢕⠕⢕⢕⢱⣿⣿⣿⡾⣿⣿⣿⣿⣿⣿⣿⣿⣿⣿⣿⣿⣿⣿⣿⣿⣿⡟⢱⣿⢏⢱⡇⢕⣾⣿⣿⣿⢿⢕⢿⣿⡇⢜⣿⣿⣇⢕⢹⣿⣿⣧⡕⢕⢕⢀⠀⠀⠀⢀⢄⢕⢕⢕⢕⢕⢕⢕⢕⢕⢕⢕⢜⢻⣿⣧⡕⢕⢕⢜⢳⡝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⠐⠑⢕⢕⢕⢕⢸⡿⣿⣿⢧⣿⣿⣿⣿⣿⣿⣿⣿⣿⣿⣿⣿⣿⣻⣿⣾⡿⢕⡜⡕⢕⣼⢇⢕⣿⣿⣟⣻⣿⡕⢜⢻⣿⢕⢹⣿⣿⢕⢕⢝⢿⣿⣿⣷⣕⢕⢔⢕⢜⢝⡕⢕⢕⢕⢕⢕⢕⢕⢕⢕⢕⢕⢕⢕⢝⣿⣿⣇⢕⢕⢱⡝⢮⢻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⢿⣿⢟⣼⣿⣿⣿⣿⣿⣿⣿⣿⣿⣿⣿⣿⣿⣿⣿⢟⢕⣣⣾⢇⡼⢣⢕⢕⣿⣿⣿⣧⣿⡇⢕⢹⣿⡇⢕⢻⣿⢇⢕⢕⢜⢻⣿⣿⣿⣷⣕⢕⢕⢕⢳⡕⢕⢕⢕⢕⢕⢕⢕⢕⢕⢕⢕⢕⢕⢜⢿⣿⡇⢕⢸⠿⠇⢳⢻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⠄⢕⢕⢜⣿⣜⢿⣿⣿⣿⣿⣿⣿⣿⣿⣿⣿⣿⣿⣿⣟⣵⣵⣾⡿⣱⢟⡵⢱⢕⢱⣿⣿⣿⣿⣿⢇⢕⢕⢾⣧⠕⢜⡇⢕⢕⢕⢕⢕⢜⢿⣿⣿⣿⣧⡕⢕⢕⣿⢱⢕⢕⢕⢕⢕⢕⢕⢕⢕⢕⢕⢕⢕⢜⢿⣿⢕⢕⠀⠀⠀⢱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⢅⢕⢕⢕⢜⣿⣷⣯⣿⣿⣿⣿⣿⣿⣿⣿⣿⣿⣿⣿⣿⣿⣿⢏⣱⣵⣿⢗⢕⢕⢸⣿⣿⣿⣿⡿⠀⢕⢕⢜⢹⡕⢕⢱⢕⢕⢕⢕⢕⢕⢕⢻⣿⣿⣿⣷⢕⢕⢸⣾⢕⢕⢕⢕⢕⢕⢕⢕⢕⢕⢕⢕⢕⢕⢹⣿⢇⢕⠀⠀⠀⠀⠔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⢅⢕⢕⢕⢕⢜⢻⣿⡏⣿⡿⣿⡿⢿⢻⣿⣿⣿⣿⣿⣿⣿⣿⣿⣿⣿⢏⢕⢕⢕⣸⣿⡏⣿⣿⢇⠀⢕⢕⢕⢕⡇⢕⢜⡇⢕⡕⢕⢕⢕⢕⢕⢿⣿⣿⣿⡇⢕⢸⣿⡇⢕⢕⢕⢕⢕⢕⢕⢕⢕⢕⢕⢕⢕⢕⣽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⢜⢻⢿⡷⢵⣵⣵⣿⣿⣿⣿⣿⣿⣿⣿⣿⣿⢟⢕⢕⢕⢕⢕⣾⣿⢇⣿⡟⢔⢕⢕⢕⢕⢕⢕⢔⢕⢕⠄⣿⢕⢕⢕⢕⢕⢜⣿⣿⣿⣿⢕⢜⣿⡇⠀⢕⢕⢕⢕⢕⢕⢕⢕⢕⢕⢕⢕⢜⡏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⢇⢕⢕⢕⠑⢕⢕⢕⢕⢕⢝⢳⢿⣿⣿⣿⣿⣿⣿⣿⣿⡿⢟⢕⢕⢕⢕⢕⢕⢱⣿⢇⢕⡟⢕⢕⢕⢕⢕⢱⢕⢕⢕⠑⢕⠀⣿⡕⢕⢕⢕⢕⢕⢜⣿⣿⣿⣇⢕⢿⣇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⢕⢕⡕⢕⢕⢕⢕⠕⢕⢕⠑⢕⢕⢕⢕⢕⢝⢻⢿⣿⣿⣿⢟⢝⢕⢕⢕⢕⢕⢕⢕⢕⣸⡿⢕⢜⢕⢕⢕⢕⢕⢕⢸⡇⢕⢕⢄⢕⠀⡟⢇⢕⢕⢕⢕⢕⢕⢜⣿⣿⣿⢕⢸⣿⢕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⠐⣱⢕⢕⢕⢕⢕⢄⢕⢕⢔⠕⢕⢕⢕⢕⢕⢕⢕⢝⢝⢕⢕⢕⢕⢕⢕⢕⣕⣵⣷⢇⣿⢕⢕⢕⢕⢕⢕⢕⢕⢕⠁⢕⢱⡕⢕⢕⢕⢕⢕⢕⢕⢕⢕⢕⢕⢕⢹⣿⣿⣇⢜⢿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⠀⣱⡏⢕⢕⢕⢕⢕⢕⢕⢄⠑⢕⢕⢕⢕⢕⢕⢕⢕⢕⢕⢕⢕⢕⢕⢕⢕⣿⣿⣿⡿⣼⢇⡕⢕⢕⢕⢕⢕⢕⠑⠁⠀⠑⠜⠗⠕⠑⢕⢕⢕⠕⢑⢕⢅⢕⢕⢕⢕⢹⣿⣿⣇⢜⢧⠑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⢰⣿⢕⢕⢕⢕⢕⢕⢕⢕⢕⢕⢕⢕⢕⢕⢕⢕⢕⢕⢕⢕⢕⢕⢕⠑⠁⠀⣿⣿⣿⢝⣣⣾⣧⢕⢕⢕⠕⠁⠀⠀⠀⠀⠀⠀⠀⠀⠀⠁⢄⠀⠑⢕⢕⢕⢕⢕⢕⢕⢕⢜⣿⣿⣇⢜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⢱⣿⡏⢕⢕⢕⢕⢕⢕⢄⢕⢕⢕⢕⢕⢕⢕⢕⢕⢕⢕⢕⢕⠕⠁⠀⠀⠀⢠⣿⣿⢏⣵⣿⣿⢇⠕⠁⠀⠀⠀⠀⠀⠀⠀⠀⠀⠀⢀⢄⠀⠀⠑⠀⢕⢕⢕⢕⢕⢕⢕⢕⢕⢜⣿⣿⣇⢝⢕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⢱⣿⣿⢕⢕⢕⢕⢕⢕⢕⢕⢕⢕⢕⢕⢕⢕⢕⢕⣕⢕⠕⠑⠀⠀⠀⢀⣔⣷⣿⣿⣱⣿⣿⠟⠙⠀⠀⠀⠀⠀⠀⠀⠀⠀⠀⢀⢔⢕⢕⢕⢕⢔⢔⢔⢕⢕⢕⢕⢕⢕⢕⢕⢕⢕⢜⢻⣿⣷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⣱⢿⣿⡏⢕⢕⢕⢕⢕⢕⢕⢕⢕⢕⢕⢕⢕⢕⣵⣿⢇⠑⠀⠀⣠⣴⣾⣿⣿⣿⢿⣟⡟⠋⠁⠀⠀⠀⠀⠀⠀⠀⠀⠀⠀⢄⢔⢕⢕⢕⢕⢕⢕⢕⢕⣱⣷⣿⣿⣿⣿⣿⣷⣧⣕⡕⢕⢕⢜⢻⣿⣧⡕⢅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⣱⢫⣷⣿⢕⢕⢕⢕⢕⢕⢕⢕⢕⢕⢑⢕⢕⢱⣿⡿⠑⠀⠀⠀⢠⣿⣿⣿⣿⣿⣷⣿⠏⠁⠀⠀⠀⠀⠀⠀⠀⠀⠀⠀⠀⢕⢕⢕⢕⢕⢕⢕⢕⢕⣵⣿⣿⣿⣿⣿⣿⣿⣿⣿⣿⣿⣿⣷⣕⢕⢕⢝⢻⣿⣧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⡵⢱⣜⣯⢇⢕⢕⢕⢕⢕⢕⢕⢕⢕⢕⢕⠕⠁⣾⡟⠁⠀⠀⠀⠀⢵⣿⣿⣿⣿⣿⠟⠁⠀⠀⠀⠀⠀⠀⠀⠀⠀⠀⠀⠀⢔⢕⢕⢕⢕⢕⢕⢕⣱⣿⣿⣿⣿⣿⣿⣿⣿⣿⣿⣿⣿⣿⣿⣿⣿⣧⡕⢕⢕⢜⢻⢿⣷⣕⢕⠕⠑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⢱⢞⢕⣳⢿⢇⢕⢕⢕⢕⢕⢕⢕⢕⢕⢕⢕⠑⠀⢄⡟⠁⠀⠀⠀⠀⢕⣿⣿⣿⣿⢟⠑⠀⠀⠀⠀⠀⠀⠀⠀⠀⠀⠀⠀⠀⢔⢕⢕⢕⢕⢕⢕⣵⣾⣿⣿⣿⣿⣿⣿⣿⣿⣿⣿⣿⣿⣿⣿⣿⣿⣿⣿⣿⣧⡕⢕⢕⢕⢝⠟⠁⠀⠀⠀⠀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⣵⢏⢕⣱⢕⢝⢕⢕⢕⢕⢕⢕⢕⢕⢕⢕⠕⠁⠀⠀⢸⠁⠀⠀⠀⠀⠀⢜⣿⣿⡿⠑⠀⠀⠀⠀⠀⠀⠀⠀⠀⠀⠀⠀⠀⠀⢀⢕⢕⢕⢕⣱⣾⣿⣿⣿⣿⣿⣿⣿⣿⣿⣿⣿⣿⣿⣿⣿⣿⣿⣿⣿⣿⣿⣿⣿⣿⣧⢕⠑⠀⠀⠀⠀⠀⠀⠀⠀⠑⢕⠀⠀⠀⢕⢕⢕⢕⢕⢕⢕⢕⢕⢕⢕⢕⠀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⡼⢕⢕⡪⢕⢕⢕⢕⢕⢕⢕⢕⠁⠕⢕⢕⠑⠀⠀⠀⠀⠀⠀⠀⠀⠀⠀⢔⢕⢻⠋⠀⠀⠀⠀⠀⠀⠀⠀⠀⠀⠀⠀⠀⠀⠀⠀⢕⢕⢕⣵⣾⣿⣿⣿⣿⣿⣿⣿⣿⣿⣿⣿⣿⣿⣿⣿⣿⣿⣿⣿⣿⣿⣿⣿⣿⣿⣿⢟⠑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⡕⢕⡕⢟⢕⢕⢕⢕⢕⢕⢕⢕⠕⠀⠀⢕⠁⠀⠀⠀⠀⠀⠀⠀⠀⠀⠀⠀⢕⠕⠀⠀⠀⠀⠀⠀⠀⠀⠀⠀⠀⠀⠀⠀⠀⠀⠀⠀⢕⢱⣿⣿⣿⣿⣿⣿⣿⣿⣿⣿⣿⣿⣿⣿⣿⣿⣿⣿⣿⣿⣿⣿⣿⣿⣿⣿⣿⡿⠋⠀⠀⠀⠀⠀⠀⠀⠀⠀⠀⠀⠀⠀⠀⠀⠀⠄⣵⣵⣵⣵⣵⣵⣵⣵⣵⣵⣵⣵⣿⣿⣿⣿⣿⣿⣇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⢗⣟⣟⣜⢿⢟⣱⣮⡸⣿⡿⢇⣷⣽⣗⣕⣗⣧⣱⣵⣵⣴⣅⣵⣵⣕⡕⢕⢎⢱⢎⢕⢕⢕⢕⢕⢕⢕⢕⢕⢕⠀⠀⠀⠀⠀⠀⠀⠀⠀⠀⠀⠀⠀⠀⠀⠄⠁⠀⠀⠀⠀⠀⠀⠀⠀⠀⠀⠀⠀⠀⠀⠀⠀⠀⠀⢕⢕⣾⣿⣿⣿⣿⣿⣿⣿⣿⣿⣿⣿⣿⣿⣿⣿⣿⣿⣿⣿⣿⣿⣿⣿⣿⣿⣿⡟⠁⠀⠀⠀⠀⠀⠀⠀⠀⠀⠀⠀⠀⠀⠀⠀⠀⠀⠀⠉⠉⠙⠙⠝⢟⣿⣿⣿⣿⣿⣿⣿⣿⣿⡿⣟⣽⣽⣽⣟⡿⣿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⡟⡱⢕⢕⢇⢕⢕⢕⢕⢕⢕⢕⢕⢕⢕⢕⢄⠀⠀⠀⠀⠀⠀⠄⢄⢀⢠⢄⠀⠀⠀⠀⠀⠀⠀⠀⠀⠀⠀⠀⠀⠀⠀⠀⠀⠀⠀⠀⠀⠀⠀⢕⢕⣿⣿⣿⣿⣿⣿⣿⣿⣿⣿⡿⢟⢝⢕⢜⢻⢿⣿⣿⣿⣿⣿⣿⣿⣿⣿⠏⠀⠀⠀⠀⠀⠀⠀⠀⠀⠀⠀⠀⠀⠀⠀⠀⠀⠀⠀⢀⢶⣶⣶⣶⣷⣷⣿⣿⣿⣿⣿⣿⣿⣿⢏⢕⢝⢟⢿⣿⣿⣿⣮⣝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⡿⢏⢕⢕⢕⢕⢕⢕⡜⢕⢕⢕⢕⢕⢕⢕⢕⠕⣱⠀⠀⠀⠀⠀⢠⣵⣕⣼⡕⡆⠀⠀⠀⠀⠀⠀⠀⠀⠀⠀⠀⠀⠀⠀⠀⠀⠀⠀⠀⠀⠀⠀⠀⢕⢕⣿⣿⣿⣿⣿⣿⣿⣿⣿⢏⢕⢕⢕⢕⢕⢕⢕⢝⢿⣿⣿⣿⣿⣿⡿⠃⠀⠀⠀⠀⠀⠀⠀⠀⠀⠀⠀⠀⠀⠀⠀⠀⠀⠀⠀⠀⠀⠑⢻⡿⢿⠿⠿⠿⠿⢟⢟⢛⢛⢛⢇⢕⢕⢕⢕⢕⢜⢟⢿⣿⣿⣿⣮⣟⢿⣿⣿⣿⣿⣿⣿⣿⣿⣿⣿⣿⣿⣿⣿⣿⣿⣿⣿⣿⣿⣿⣿⣿⣿⡿⢏⢟⢻⣿⣿⠀</a:t>
            </a:r>
            <a:br/>
            <a:r>
              <a:t>⣿⣿⣿⣿⣿⣷⡕⢇⢑⢐⢔⢔⢄⢄⢅⢅⢁⢁⢘⢛⠛⠟⠻⠿⠿⢿⣿⣿⣿⣿⣿⣿⣿⣿⣿⢕⣿⣿⣿⣿⣿⣿⣿⣿⣿⣿⣿⣿⣿⣿⣿⣿⣿⣿⣿⣿⣿⣿⡟⢕⢇⢕⢷⢷⣵⣵⣵⣵⣽⣽⣝⣝⣟⣟⢟⢟⢻⢿⢯⢏⢕⢅⢕⢕⢕⢕⢕⢱⢕⢕⢕⢕⢕⢕⢕⠕⠑⠈⠁⠀⠀⠀⠀⢅⣾⣿⣿⢏⢧⠇⠀⠀⠀⠀⠀⠀⠀⠀⠀⠀⠀⠀⠀⠀⠀⠀⠀⠀⠀⠀⠀⠀⠀⢕⢕⣿⣿⣿⣿⣿⣿⣿⡿⢕⢕⢕⢕⢕⢕⢕⢕⢕⢕⢕⢝⢿⣿⣿⡟⠁⠀⠀⠀⠀⠀⠀⠀⠀⠀⠀⠀⠀⠀⠀⠀⠀⠀⠀⠀⠀⠀⠀⠀⠀⠁⢕⢅⢔⢕⢕⢕⢕⢕⢕⢕⢕⠑⢕⢕⢕⢕⢕⢕⢕⢝⢿⣿⣿⣿⣷⣯⡻⣿⣿⣿⣿⣿⣿⣿⣿⣿⣿⣿⣿⣿⣿⣿⣿⣿⣿⣿⣿⣿⡟⢕⢕⢕⢕⢕⢝⠀</a:t>
            </a:r>
            <a:br/>
            <a:r>
              <a:t>⣿⣿⣿⣿⣿⣿⣧⣕⡕⢕⢕⢕⢕⢕⢕⠕⠀⢁⢕⣵⣷⣷⣱⣔⣴⡔⣔⣄⡅⣌⢉⢉⢙⢛⢻⢕⡿⠿⠿⢿⢿⣿⣿⣿⣿⣿⣿⣿⣿⣿⣿⣿⣿⣿⣿⢟⢕⢕⢕⢕⢕⢕⢕⢜⢝⢿⣿⣿⣿⣿⣿⣿⣿⣿⣿⣿⣿⡏⢕⢕⣕⡕⢔⢕⢕⢕⣱⢕⢕⢕⢕⡕⢕⢕⠅⠀⠀⠀⠀⠀⠀⠀⠀⢸⡇⢸⠇⠑⠉⠀⠀⠀⠀⠀⠀⠀⠀⠀⠀⠀⠀⠀⠀⠀⠀⠀⠀⠀⠀⠀⠀⠀⠀⢕⢕⣿⣿⣿⣿⣿⣿⣿⢇⢕⢕⢕⢕⢕⢕⢕⢕⢕⢕⢕⢕⢕⢝⠏⠀⠀⠀⠀⠀⠀⠀⢄⢄⢄⢄⢄⢀⢀⢀⢀⠀⠀⠀⠀⠀⠀⠀⠀⠀⠀⠀⠀⠕⢕⢕⢕⢕⢕⢕⢕⢕⢕⠕⠁⠕⢕⢕⢕⢕⢕⢕⢕⢝⢿⣿⣿⣿⣿⣮⡟⢏⢟⢟⢻⣿⣿⣿⣿⣿⣿⣿⣿⣿⣿⣿⣿⣿⣿⢟⠜⢕⢕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⡟⢟⢕⣵⣾⢏⢕⢜⢕⢕⢕⢜⢕⢕⢕⢕⢕⢕⢕⠀⠀⠀⠀⠀⠀⠀⠀⠀⠀⠑⠁⠀⠀⠀⠀⠀⠀⠀⠀⠀⠀⠀⠀⠀⠀⠀⠀⠀⠀⠀⠀⠀⠀⠀⠀⠀⠀⠀⠑⠑⠉⠉⠁⠁⠁⠀⠁⠁⠁⠁⠁⠁⠁⠑⠑⠑⠕⢕⢕⢕⢕⠁⠀⠀⠀⠀⠀⠀⠀⠀⠀⠁⠁⠁⠁⠁⠑⠑⠑⠑⠑⠕⢔⢔⢄⢀⠀⠀⠀⠀⠀⠀⢕⠕⠕⠕⠑⠑⠁⠁⠀⠀⠀⠀⠀⠑⢕⢕⢕⢕⢕⢕⢕⢝⢿⣿⣿⣿⣿⣎⢽⣽⣿⣿⣿⣿⣿⣿⣿⣿⣿⣿⣿⣿⣿⡿⠋⠀⢔⢕⢕⢜⢕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⡿⢏⢕⣵⣾⢟⢕⢕⢕⢕⢕⢕⢕⢕⢕⢕⢕⢕⢕⢕⢕⠀⠀⠀⠀⠀⠀⠀⠀⠀⠀⠀⠀⠀⠀⠀⠀⠀⠀⠀⠀⠀⠀⠀⠀⠀⠀⠀⠀⠀⠀⠀⠀⠀⠀⠀⠀⠀⠀⠀⠀⠀⠀⠀⠀⠀⠀⠀⠀⠀⠀⠀⠀⠀⠀⠀⠀⠀⠀⠀⠁⢕⠀⠀⠀⠀⠀⠀⠀⠀⠀⠀⠀⠀⠀⠀⠀⠀⠀⠀⠀⠀⠀⠀⠀⠀⠁⠑⠕⠄⠀⠀⠀⠀⠀⠀⠀⠀⠀⠀⠀⠀⠀⠀⠀⠀⠀⠀⢀⣡⡕⢕⢕⢕⢕⢕⢜⢻⣿⣿⣿⣿⡇⣿⣿⣿⣿⣿⣿⣿⣿⣿⣿⣿⣿⣿⢟⠅⠀⠀⢱⡇⠕⠁⠀⠁⠕⠀</a:t>
            </a:r>
            <a:br/>
            <a:r>
              <a:t>⣿⣿⣿⣿⣿⣿⣿⣿⣿⣿⣧⣕⢕⢕⢕⢕⣱⣿⣿⣿⣿⣿⣿⣿⣿⣿⣿⣿⣿⣿⣿⣿⣿⣿⢸⢕⡇⣿⣿⣿⣿⣿⣿⣿⣿⣿⣿⣿⣿⣿⣿⣿⡏⢕⢕⢔⢔⢕⢕⢅⢕⢕⢕⢕⢕⠐⠔⢔⢔⡄⡄⢅⢌⢕⢑⢙⠛⢋⢅⢕⢕⢕⢕⢕⢕⢕⢕⢕⢕⢕⢕⢕⢕⢕⠀⠀⠀⠀⠀⠀⠀⠀⠀⠀⠀⠀⠀⠀⠀⠀⠀⠀⠀⠀⠀⠀⠀⠀⠀⠀⠀⠀⠀⠀⠀⠀⠀⠀⠀⠀⠀⠀⠀⠀⠀⠀⠀⠀⠀⠀⠀⠀⠀⠀⠀⠀⠀⠀⠀⠀⠀⠀⠀⢕⠀⠀⠀⠀⠀⠀⠀⠀⠀⠁⠁⠑⠑⠑⢕⠕⠔⠔⠔⠔⢔⢄⢄⢀⠀⠀⠀⠀⠀⠀⠀⠀⠀⠀⠀⠀⠀⠀⠀⠀⠀⠀⠀⠀⢀⣄⣴⣾⣿⣿⣷⣵⡕⢕⢕⠕⠀⠘⢻⣿⣿⡇⣿⣿⣿⣿⣿⣿⣿⣿⣿⣿⣿⡿⠋⠀⠀⠀⠀⠀⠀⠀⠀⠀⠀⢠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⢾⢟⢕⣱⣵⣷⢷⢇⢄⢕⢕⢕⢕⢕⢕⢕⢕⢕⢕⢕⢕⢕⢕⢕⢕⢕⠀⠀⠀⠀⠀⠀⠀⠀⠀⠀⠀⠀⠀⠀⠀⠀⠀⠀⠀⠀⠀⠀⠀⠀⠀⠀⠀⠀⠀⠀⠀⠀⠀⠀⠀⠀⠀⠀⠀⠀⠀⠀⠀⠀⠀⠀⠀⠀⠀⠀⠀⠀⠀⠀⠀⠀⠀⠀⢔⢕⠀⠀⠀⠀⠀⠀⠀⠀⠑⠀⠀⠀⠀⠀⢕⠀⠀⠀⠀⠀⠀⠀⠀⠀⠀⠀⠀⠀⠀⠀⠀⠀⠀⠀⠀⠀⠀⢀⣀⣄⣤⣵⣷⣿⣿⣿⣿⣿⣿⣿⣿⣿⣿⣧⡕⠀⠀⠀⠀⠘⠻⢧⣿⣿⣿⣿⢿⢿⢿⢿⣿⣿⠟⠁⠀⢕⢕⢔⠀⠀⠀⠀⠀⠀⢔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⢕⣱⣾⡿⢟⢕⢕⢕⢕⢕⢕⢕⢕⢕⢕⢕⢕⢕⢕⢕⢕⢕⢕⢕⢕⢕⠀⠀⠀⠀⠀⠀⠀⠀⠀⠀⠀⠀⠀⠀⠀⠀⠀⠀⠀⠀⠀⠀⠀⠀⠀⠀⠀⢄⠀⠀⠑⢔⠀⠀⠀⠀⠀⠀⠀⠀⠀⠀⠀⠀⠀⠀⠀⠀⠀⠀⠀⠀⠀⠀⠀⠀⠀⢕⢕⢕⢕⠀⠀⠀⠀⠀⠀⠀⠀⠀⠀⠀⠀⢄⠀⠀⠀⠀⠐⠐⠐⠐⠀⠀⠀⠀⠀⠀⠀⠀⠀⠀⠀⠀⠀⠀⠀⠘⣿⣿⣿⣿⣿⣿⣿⣿⡿⢿⢿⠿⠿⠟⠟⠛⠃⠀⢀⢔⠀⠀⠀⠈⢻⣿⣿⡇⢕⢕⢕⢸⡿⠃⠀⠀⠀⠀⠁⠁⠀⠀⠀⠀⢄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⣱⣼⣿⠏⢅⢕⢕⢕⢕⢕⢕⢕⢕⢕⢕⢕⢕⢕⢕⢕⢕⡕⢱⢕⢕⢕⢕⠀⠀⠀⠀⠀⠀⠀⠀⠀⠀⠀⠀⠀⠀⠀⠀⠀⠀⠀⠀⠀⠀⠀⠀⠀⠀⠀⠀⢑⢄⠀⠑⢕⢀⠀⠀⠀⠀⠀⠀⠀⠀⠀⠀⠀⠀⠀⠀⠀⠀⠀⠀⠀⠀⠀⠀⢔⢕⢕⢕⢕⢕⢔⠀⠀⠀⠀⠀⠀⠀⠀⠀⠀⢕⠀⠀⠀⠀⠀⠀⠀⠀⠀⠀⠀⠀⠀⠀⠀⠀⠀⠀⠀⠀⠀⠀⠀⠀⠉⢝⢝⢝⢕⢸⣿⠗⠓⠂⠀⠀⠀⠀⠀⠀⠀⠀⢕⢕⢕⠀⠀⠀⠈⠙⠙⠃⢕⢕⢕⠜⠁⠀⢔⢔⠀⠀⠀⠀⠀⠀⠀⢔⢕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⢱⣕⢕⢕⣕⣞⣿⢟⢅⢕⢕⢕⢕⢕⢕⢕⢕⢕⢕⢕⢕⢕⢕⢕⣱⣾⣿⡇⢸⢕⢕⢕⢕⠀⠀⠀⠀⠀⠀⠀⠀⠀⠀⠀⠀⠀⠀⠀⠀⠀⠀⠀⠀⠀⠀⠀⢀⢄⠄⠐⠑⠁⠁⠔⢀⠀⢕⠀⠀⠀⠀⠀⠀⠀⠀⠀⠀⠀⠀⠀⠀⠀⠀⠀⠀⠀⠀⠀⠀⠕⢕⢕⢕⢑⢔⢕⢵⣄⠀⠀⠀⠀⠀⠀⠀⠀⠀⠀⠀⠀⠀⠀⠀⠀⠀⠀⠀⠀⠀⠀⠀⠀⠀⠀⠀⠀⠀⠀⠀⠀⠀⠀⠑⢕⢕⢕⢸⣿⠀⠀⠀⠀⠀⠀⠀⠀⠀⠀⢄⢕⢕⢕⢕⠀⠀⠀⠀⠀⠀⢕⠕⠁⠀⠀⠀⠑⠑⠀⠀⠀⠀⠀⢄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⣯⡝⢏⢕⣜⣯⡿⢕⢔⢕⢕⢕⢕⢕⢕⢕⢕⢕⢕⢕⢕⢕⢑⢅⣾⣿⣿⣿⡇⢸⢕⢕⢕⠀⠀⠀⠀⠀⠀⠀⠀⠀⠀⠀⠀⠀⠀⠀⠀⠀⠀⠀⠀⠀⢀⠔⠑⠁⠀⠀⢀⢄⠔⢄⠀⠑⢀⠀⢕⠀⠀⠀⠀⠀⠀⠀⠀⠀⠀⠀⠀⠀⠀⠀⠀⠀⠀⠀⠀⠀⠀⠑⢁⢔⢕⢕⢕⢕⢕⢕⢔⢀⠀⠀⠀⠀⠀⠀⠀⠀⠀⠀⠀⠀⠀⠀⠀⠀⠀⠀⠀⠀⠀⠀⠀⠀⠀⠀⠀⠀⠀⠀⠀⠀⢕⢕⢕⣼⣿⠀⠀⠀⠀⠀⠀⠀⠀⠀⠀⢕⢕⢕⢕⢕⢕⠀⠀⠀⠀⠀⠑⠀⢄⢄⢀⠀⠀⠀⠀⠀⠀⢀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⢟⢕⣵⣿⣟⡟⢅⢕⢅⢕⢕⢕⢕⢕⢕⢕⢕⢕⢕⢕⢅⢕⣱⣾⣿⣿⣿⣿⡇⢸⢕⠕⠀⠀⠀⠀⠀⠀⠀⠀⠀⠀⠀⠀⠀⠀⠀⠀⠀⠀⠀⠀⠑⠑⠁⠀⠀⠀⠀⠁⠁⠀⠀⠀⠀⠀⠁⠀⠀⠀⠀⠀⠀⠀⠀⠀⠀⠀⠀⠀⠀⠀⠀⠀⠀⠁⠀⠀⠀⠀⠀⢕⢔⢅⢅⠑⠑⠑⠑⠕⠕⠕⠕⠄⠀⠀⠀⠀⠀⠀⠀⠀⠀⠀⠀⠀⠀⠀⠀⠀⠀⠀⠀⠀⠀⠀⠀⠀⠀⠀⠀⠀⠀⠀⠑⣾⣿⣿⣿⠀⠀⠀⠀⠀⠀⠀⠀⠀⠀⢕⢕⢕⢕⢕⢕⠀⠀⠀⠀⠀⠀⠀⠑⠕⠕⠀⠀⠀⠀⢀⣴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⠃⠑⠚⠛⠛⠛⠑⠑⠑⠑⠑⠑⠑⠑⠑⠑⠑⠑⠑⠑⠑⠑⠚⠛⠛⠛⠛⠛⠛⠃⠘⠑⠀⠀⠀⠀⠀⠀⠀⠀⠀⠀⠀⠀⠀⠀⠀⠀⠀⠀⠀⠀⠀⠀⠀⠀⠀⠀⠀⠀⠀⠀⠀⠀⠀⠀⠀⠀⠀⠀⠀⠀⠀⠀⠀⠀⠀⠀⠀⠀⠀⠀⠀⠀⠀⠁⠀⠀⠀⠀⠀⠀⠀⠀⠀⠀⠀⠀⠀⠀⠀⠀⠀⠀⠀⠀⠀⠀⠀⠀⠀⠀⠀⠀⠀⠀⠀⠀⠀⠀⠀⠀⠀⠀⠀⠀⠀⠀⠀⠀⠀⠀⠀⠀⠀⠀⠙⠛⠛⠛⠀⠀⠀⠀⠀⠀⠀⠀⠀⠀⠑⠑⠑⠑⠑⠑⠑⠀⠀⠀⠀⠀⠀⠀⠀⠀⠀⠀⠀⠐⠛⠛⠛⠑⠑⠑⠑⠑⠑⠑⠑⠀</a:t>
            </a:r>
            <a:br/>
          </a:p>
        </p:txBody>
      </p:sp>
    </p:spTree>
  </p:cSld>
  <p:clrMapOvr>
    <a:masterClrMapping/>
  </p:clrMapOvr>
</p:sld>
</file>

<file path=ppt/slides/slide3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⣧⢕⢜⣿⣿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⡕⣷⡸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⡇⣿⣧⢿⣿⣿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⢟⣿⣿⣿⣿⣿⣿⣿⣿⢕⢕⢸⣿⣿⣿⢕⢕⢕⢕⢕⢕⢕⣿⡇⣿⣿⣸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⣇⢜⢻⣿⣿⣿⣿⣿⣿⢕⢕⢸⣿⣿⣿⢕⢕⢕⢕⢕⢕⢕⣿⢇⣿⣿⡇⣿⣿⣿⣿⣿⣿⣿⣿⣿⣿⣿⣿⣿⣿⣿⣿⣿⣿⣿⣿⣿⣿⣿⣿⣿⣿⣿⣿⣿⣿⣿⣿⣿⣿⣿⣿⡇⢕⢕⢕⢕⢕⢕⢕⢸⣿⣿⣿⣿⣿⣿⣿⣿⣿⣿⣿⣿⣿⣿⣿⢿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⣧⡕⢜⡻⢻⣿⣿⣿⢕⢕⢸⣿⣿⣿⢕⠕⢕⢕⢕⢅⢌⢕⢜⢝⢟⢇⢻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⢟⢹⣿⣿⣿⣿⣿⣿⣷⣜⢏⢕⢹⡻⢿⢕⢕⢸⡿⢏⢕⢕⢕⢕⢕⢕⢕⢕⢕⢕⢕⢕⢕⢕⢕⢱⣵⣵⣕⣕⢗⢺⢽⣽⣽⣟⡟⢻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⢣⢇⣼⣿⣿⣿⣿⣿⣿⣿⣿⡇⣿⣧⢻⣷⣧⣵⣕⢕⢕⢕⢕⢕⢕⢕⢕⠑⠑⠕⢕⢕⢅⢕⢑⢑⢕⢜⢻⣿⣿⣿⣷⣷⣼⣝⢻⢿⣿⣷⣷⣼⣟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⢱⡿⢕⢕⢕⢕⢕⢜⢝⢝⢟⢿⡇⡏⣿⡎⡝⢿⣿⡿⢕⢕⢕⢕⢕⢕⢕⢕⢅⠕⢄⢑⢕⠕⠕⠕⠕⠕⢕⢔⢹⣿⣿⣿⣿⣿⣿⣿⣧⡝⢻⢿⣿⣿⣿⣮⡝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⣿⡕⢕⢕⢕⢕⢕⢕⢕⢕⢕⢕⡕⢧⣿⣿⡸⡇⢕⢕⢕⢕⢕⢕⢕⢕⢕⢕⠕⠀⢕⢕⢔⢅⢕⢐⢀⢀⢕⢔⢔⢕⢜⠹⣿⣿⣿⣿⣿⣿⣷⣕⢝⢳⢝⢻⣷⣕⢪⡻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⣼⡿⢕⢕⣕⢕⢕⢕⢕⢕⢕⣵⢏⢕⢸⣿⣿⣧⢕⠕⢕⢕⢕⢕⢕⢕⢕⢕⢅⢀⢔⢕⢕⢕⢕⢕⢕⢕⢕⠕⢕⢕⢕⢔⢔⣸⣿⣿⣿⣿⣿⣿⣿⣷⣕⢕⢕⢜⢕⢕⢹⣜⢿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⢱⣿⢇⢕⢸⣿⣿⣷⡕⢕⣵⡿⢏⢕⢕⢸⣿⣿⣿⡕⢕⢕⠑⠑⢀⢕⠕⠁⠀⢕⢕⢕⢕⢕⢕⢕⢕⢕⢔⢅⢕⢕⢕⢕⠕⠑⢝⢿⣿⣿⣿⣿⣿⣿⣿⣿⣣⡕⢕⢕⢕⢕⢹⢜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⣼⣿⢕⢕⢸⣿⣿⢟⣵⣿⣟⢕⡕⢕⢕⢸⣿⣿⣿⣷⢕⠁⠀⢄⢑⠔⢕⢄⢔⢕⢕⢕⢑⢕⢕⢕⢕⠕⠑⠁⠀⠁⢕⢕⢕⢄⠁⠘⢿⣿⣿⣿⣿⣿⣿⣿⣷⡻⡕⢕⢕⢕⢕⡜⢷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⣿⡟⢕⢕⢸⡿⣣⣿⣿⣵⣿⣾⣵⣵⣿⡜⣿⣿⣿⣿⡇⢔⠀⢀⢔⢕⢕⢕⢕⢕⢕⢕⢕⠑⠑⠕⠁⠀⠀⢀⢄⢕⢕⢕⢱⠕⢔⢀⣵⡝⣿⣿⣿⣿⣿⣿⣿⣿⡜⡕⢕⢕⢕⢕⢕⣿⡕⢕⢕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⢸⣿⡏⢕⢕⢜⣱⣿⣿⣿⣿⣿⣿⣿⣿⣿⡇⣿⣿⣿⡟⢟⡕⢄⠁⠁⢁⢅⢁⢕⢕⢕⠁⢁⢀⠄⢄⢄⢔⠕⢕⣕⢰⢕⢜⢕⠕⠁⢸⣿⣿⣎⢻⣿⣿⣿⣿⣿⣿⣿⢕⢕⢕⢕⢕⢕⢟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⢸⣿⡇⢕⢕⢕⡿⣿⣿⣿⣿⣿⣿⣿⣿⣿⣧⢻⣿⣿⣇⢕⢣⢕⠀⠀⢅⢕⢕⢅⢑⢕⢕⢕⠕⠑⢑⡅⢴⢕⢕⢕⢕⢕⢕⢕⠀⠀⢱⣿⣿⣿⣧⢻⣿⣿⣿⣿⣿⣿⣇⢕⢕⢕⢕⢕⣵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⢸⣿⣷⢕⢕⢕⢕⣿⣿⣿⣿⣿⣿⣿⣿⣿⣿⢸⣿⣻⣯⢕⢕⢇⢕⢔⠀⠕⢕⢕⢕⢕⢝⢇⢣⣼⡕⢕⢕⢕⢕⢕⢕⢑⢐⢕⢐⢐⢸⣿⣿⣿⣿⣧⢹⣿⣿⣿⡟⣟⡷⢕⢕⣵⢿⡟⢻⢿⢇⣼⣿⣷⢇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⣿⢿⡕⢕⢕⢕⢿⣿⣿⣿⣿⣿⣿⣿⣿⣿⢕⢿⣏⢿⢕⠕⠀⠁⢕⢔⠀⠁⠑⠑⠔⠕⠅⠕⢟⢿⢕⢕⢕⢅⢔⢕⢕⢕⢕⢕⢕⡜⣿⣿⣿⣿⣿⣇⢜⣿⣿⣿⢜⢕⢕⣸⣾⣿⡷⢕⣵⣿⡿⢏⢕⣵⡕⢱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⠕⢸⣿⡕⢕⢕⣿⣿⣿⣿⣿⣿⣿⣿⣿⡇⢕⢸⣿⢎⠑⠀⠀⠀⠑⢕⢔⢄⢄⢀⢀⠀⠀⠀⠀⠅⢕⠅⢔⢕⢕⢕⠕⠑⠁⠀⢕⢵⡸⣿⣿⣿⣿⣿⡇⢜⣿⣿⡕⢕⢜⢏⢝⢕⢕⢜⢝⢱⣵⣾⡿⣻⣿⣷⡜⣧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⢸⣿⣷⡕⢕⣿⣿⣿⣿⣿⣿⣿⣿⣿⡇⢕⢕⠑⠀⠀⠀⠀⠀⠀⢕⢕⢕⢕⣳⣿⣿⣷⣦⡄⣀⠀⠑⠑⠑⠁⢀⢰⣦⡕⢜⣿⣿⣵⢹⣿⣿⣿⣿⣿⡕⢜⣿⢕⢕⢕⢕⣕⡕⢕⢕⣱⣾⣿⢟⣵⣿⣿⣿⢣⢸⣷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⢝⢿⣷⢕⣿⣿⣿⣿⣿⣿⣿⡟⣿⡇⢕⢕⢕⠀⠀⠀⠀⠀⠀⢕⢕⢕⡕⢜⣿⣿⣿⣿⣇⢿⣿⣦⣄⢄⢕⢕⢸⣿⣿⡕⢻⣿⣿⣧⢻⣿⣿⣿⡿⢕⢕⢕⢕⢕⢕⢕⢝⢕⢕⣾⣿⢟⣵⡿⣿⡟⢝⢗⣱⢹⣿⢕⢕⢕⢕⢕⢕⢕⢕⢕⢕⢕⢕⢕⢕⢕⢕⢕⢕⢕⢜⢻⣿⣿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⠑⢕⢕⢕⢕⢕⢕⢕⢕⢕⢕⢕⢕⢕⢕⢕⢕⢕⢕⢕⢕⢕⢕⢕⢕⢕⢕⢕⢕⢕⢕⢕⢕⢕⢕⢕⢕⢕⢕⢕⢕⢕⢕⢕⢕⢕⢕⢕⢕⢕⢕⢕⢕⢕⢕⢕⢱⢝⢕⣿⣿⣿⣿⣿⣿⣿⡇⢿⢇⢕⢕⢕⢕⢑⠐⠀⠀⢀⡕⢕⣕⢹⡕⢹⣿⣿⣿⣿⢸⣿⣿⣿⡣⣷⣷⣾⣿⣿⣿⡜⣿⣿⣿⡎⣿⡿⢏⢕⢔⣱⣵⡕⢔⢕⢕⢕⢕⢾⢟⢕⢜⢏⢼⢕⢕⢱⢜⢕⣾⢇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⢸⢇⢕⣿⣿⣿⣿⣿⣿⣿⡇⢜⢕⢕⢕⢕⢕⢕⢱⣶⣷⣿⣷⡕⢹⣿⣿⡇⢻⣿⣿⣿⡕⢿⣿⣿⣿⣿⣿⣿⣿⣿⣿⣷⢸⣿⣿⣿⡜⢕⢕⢕⢕⢻⢿⣿⡧⢕⢕⢕⢕⢕⢕⢕⢕⢕⢕⢱⢕⢕⢕⡾⢇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⡇⡇⢜⢕⢱⢸⣿⣿⣿⣿⣿⣿⡇⢕⢕⢕⢕⢕⢕⢕⢸⣿⣿⣿⣿⣧⢜⣿⣿⣿⣎⢿⣿⣿⡇⢸⣿⣿⣿⣿⣿⣿⣿⣿⣿⣿⡇⢹⣿⣿⣧⢕⣵⣕⢕⢕⣽⢿⣟⡵⢇⢕⢕⢇⢕⢕⢕⢕⢎⢕⢕⢕⢏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⣿⣇⢕⢇⢕⢕⣿⣿⣿⣿⣿⣿⡇⢕⢕⢕⢕⢕⢕⢕⢸⣿⣿⣿⣿⣿⡇⢻⣿⣿⣿⣧⢻⣿⣇⢕⢿⣿⣿⣿⣿⣿⣿⣿⣿⣿⣿⡕⢿⣿⣿⡇⢝⢏⣝⣵⣷⢟⢏⣵⡕⢕⠁⠕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⣿⢷⢕⢜⢕⢕⢹⣿⣿⣿⣿⣿⡇⢕⢕⢕⢕⢕⢕⢕⢸⣿⣿⣿⣿⣿⣿⡕⢏⢿⣿⣿⣧⣹⣿⢕⢜⣿⣿⣿⣿⣿⣿⣿⣿⣿⣿⣷⢕⣿⣿⣿⡜⢟⢏⢕⢕⢕⢺⣿⢇⢕⢔⢄⠑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⣿⡸⢕⢕⢕⡕⠜⢹⣿⣇⢝⢧⢝⢕⢕⢕⢕⢕⢕⢕⣿⣿⣿⣿⣿⣿⣿⣧⢜⢜⢿⡟⢿⣿⣻⢕⢕⢸⡇⢿⣿⣿⣿⣿⣿⣿⣿⣿⡇⢸⣿⣿⣧⢕⢜⢕⡕⢕⢸⠇⢕⢕⢕⢕⠀⠀⢕⢕⢕⢕⢝⢳⣵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⣿⡇⢕⢕⢕⢕⢕⢕⢹⣿⣇⢕⢕⢕⢕⢕⢕⢕⢕⢱⣿⣿⣿⣿⣿⣿⡿⢟⢕⢱⢎⢇⢷⣽⣕⣕⢕⢕⢕⢕⢝⢻⣿⡇⣿⣿⣿⣿⣿⡕⣿⣿⣿⡇⢕⢅⢅⢅⢔⢕⢕⢕⢕⢕⠀⠀⠁⠕⢕⢕⢕⢕⢜⢹⢻⣷⣕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⢻⡇⢕⢕⢕⢕⢕⢕⢑⢜⢿⣷⡕⢕⢕⢕⢕⣵⢕⢸⡿⢿⢿⡟⢏⢕⣵⣷⣷⣿⣿⣿⣿⣿⣿⣿⣿⡕⢕⢕⢕⢕⢻⡇⣿⣿⣿⣿⣿⣧⢻⣿⣿⣷⢱⡕⢕⢕⢕⢕⢕⢕⢕⢕⠀⠀⠀⠀⠕⢕⢕⢕⢕⢕⢕⢜⢝⢻⣷⣧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⢜⢣⢕⢕⢕⢕⢕⢕⢕⢕⢕⢜⢟⢧⡕⢕⢸⣿⣧⣼⣿⣿⣷⣿⣾⣾⣿⣿⣿⣿⣿⣿⣿⣿⣿⡿⠟⠕⢕⢸⣿⣇⢕⢕⣿⣿⣿⣿⣿⣿⡇⢻⣿⣿⡇⢿⡕⡕⢕⢕⢕⢕⢕⢕⢀⠀⠀⠀⠀⢕⢕⢕⢕⢕⢕⢕⢝⢕⢕⢝⢻⢷⣧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⠜⢿⣿⡿⡜⣿⣿⣿⣿⣿⣿⣿⣿⣿⢿⢿⣿⣿⡿⠿⠛⠁⠀⢀⡄⢕⣼⣿⣿⢕⢕⣿⣿⣿⣿⡿⣿⣷⢜⣿⣿⣿⡜⢹⣧⡕⢕⢕⢕⢕⢕⠀⠀⠀⠀⠀⠑⢕⢕⢕⢕⢕⢕⢕⢜⢟⢧⡕⢕⢙⢟⢷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⠕⠕⢕⢕⢕⢕⢄⢀⣀⣨⣸⣿⣿⣿⣿⣿⣿⣯⣱⣤⣤⣄⣀⣀⡀⢠⣴⣾⣿⢇⢱⣿⡟⢸⢕⢸⣿⣿⣿⣿⣿⣽⣿⡕⢸⣿⣿⡇⢕⢹⣿⣕⢕⢕⢕⢕⠀⠀⠀⠀⠀⢀⢕⢕⢕⢕⢕⢕⢕⢕⢕⢕⢜⣷⣕⢕⢕⢜⢻⢧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⢅⢕⢄⢕⢕⢸⣿⣿⣿⡇⣿⣿⣿⣿⣿⣿⣿⣿⣿⣿⣿⣿⣿⣿⣿⣿⣿⡿⢱⣾⢟⢕⡿⢕⢸⣿⣿⣿⣿⣫⢱⣿⣧⢕⣿⣿⣷⢕⢕⢸⣿⣇⡕⢕⢑⠀⠀⠀⠀⢀⢱⢕⢕⢕⢕⢕⢕⢕⢕⢕⢕⢕⢜⣟⢷⣕⢕⢕⢕⢝⢮⡻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⢅⠀⢕⢕⢑⢕⢕⢜⣿⣿⣿⡇⣿⣿⣿⣿⣿⣿⣿⣿⣿⣿⣿⣿⣿⣿⣿⣿⡿⢕⡼⡣⢕⣸⢇⢕⣼⣿⣿⢿⣿⡵⢕⢿⣿⡕⢜⣿⣿⡕⢕⢜⢿⣿⣿⣷⣕⢕⢕⢕⢜⢺⣇⢱⢕⢕⠕⢕⢕⢕⢕⢕⢕⢕⢕⢕⢟⣿⣷⡕⢕⢕⢕⢳⣝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⠀⢕⢕⢹⣿⡟⣸⣿⣿⣿⣿⣿⣿⣿⣿⣿⣿⣿⣿⣿⣿⣻⢞⢱⣱⣵⢇⡵⢇⢕⢕⣿⣿⣿⡟⣷⢗⢕⢕⢿⡇⢕⢹⣿⢇⢕⢕⢜⢻⣿⣿⣿⣷⣕⢕⢕⢕⢟⢇⢇⢕⢕⢕⢕⢕⢕⢕⢕⢕⢕⢕⢕⢜⣿⣿⡕⢕⢸⠷⠜⢎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⢿⣧⡻⣿⣿⣿⣿⣿⣿⣿⣿⣿⣿⣿⣿⣿⣿⣵⣵⣾⡿⢣⢞⡵⢕⢕⢕⣿⣿⣿⣿⣿⡇⢕⢕⢹⣿⢕⢕⣯⢕⢅⢕⢕⢕⢜⢿⣿⣿⣿⣧⢕⢕⢜⢻⡼⡕⢕⢕⢕⢕⢕⢕⢕⢕⢕⢕⢕⢕⢸⣿⣷⢕⢕⠀⠀⠘⢇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⢜⢿⣿⣮⣿⣿⣿⣿⣿⣿⣿⣿⣿⣿⣿⣿⣿⣿⣿⣏⣱⣵⣿⢗⢕⢕⢕⣿⣿⣿⣿⣿⢕⢕⢕⢕⢹⡇⢕⢸⡕⢕⢕⢕⢕⢕⢕⢻⣿⣿⣿⣧⢕⢕⢸⣾⡇⢕⢕⢕⢕⢕⢕⢕⢕⢕⢕⢕⢕⢕⢺⣿⢇⢕⠀⠀⠀⠘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⢅⢕⢕⢕⢕⢕⢕⢻⣿⣞⣟⢛⢛⡟⢟⢏⢝⣿⣿⣿⣿⣿⣿⣿⣿⣿⣿⢏⢕⢕⢕⢸⣿⡿⣼⣿⡇⢕⢕⢕⢕⢕⢇⠕⢕⢇⢔⡧⢕⢕⢕⢕⢜⢿⣿⣿⣿⡇⢕⢸⣿⡇⢕⢕⢕⢕⢕⢕⢕⢕⢕⢕⢕⢕⢕⢸⣿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⢕⢕⢕⠜⢟⢿⣷⢼⣹⣱⣵⣾⣿⣿⣿⣿⣿⣿⣿⣿⡿⢕⢕⢕⢕⢕⣼⣿⢇⣿⡟⢕⢕⢑⢕⢕⢕⢱⢕⢕⢕⢕⢱⣗⢕⢕⢕⢕⢜⣿⣿⣿⣷⢕⢜⣿⡇⢕⢕⢕⢕⢕⢕⢕⢕⢕⢕⢕⢕⢕⢜⡿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⢅⢇⢕⢕⢕⢕⠕⢕⢕⢕⢕⢕⢜⢗⢿⣿⣿⣿⣿⣿⣿⣿⣿⡿⢟⢕⢕⢕⢕⢕⢕⢕⣿⡏⢕⡿⢕⢕⢕⢕⢕⢕⢕⢕⢕⢁⢕⢕⢸⣷⢕⢕⢕⢕⢕⢜⣿⣿⣿⡇⢕⢻⣿⠀⢕⢕⢕⢕⢕⢕⢕⢕⢕⢕⢕⢕⢱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⠑⢜⢕⢕⢕⢕⢕⠀⢕⠕⢕⢕⢕⢕⢕⢕⢜⢟⢿⣿⣿⡿⢟⢝⢕⢕⢕⢕⢕⢕⢕⢕⢸⣿⢕⢕⢕⢕⢕⢕⢕⢕⢕⢕⢕⣵⢕⢕⠁⣿⡟⡕⢕⢕⢕⢕⢕⢹⣿⣿⣷⢕⢸⣿⢔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⠀⢱⢕⢕⢕⢕⢕⢕⢕⢕⢄⢕⢕⠕⢕⢕⢕⢕⢕⢕⢜⢕⢕⢕⢕⢕⢕⢕⢕⢕⣵⣷⡇⣿⢇⢕⢕⢕⢕⢕⢕⢕⢕⠁⠕⢱⣿⢕⢕⢄⢸⢕⢕⢕⢕⢕⢕⢕⢕⢻⣿⣿⣇⢕⢿⡇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⢰⣿⢕⢕⢕⢕⢕⢕⢕⠕⢑⢄⢔⢕⢕⢕⢕⢕⢕⢕⢕⢕⢕⢕⢕⢕⢕⢕⣾⣿⣿⡿⣼⢇⡕⢕⢕⢕⢕⢕⢕⠕⠁⠀⠑⠘⠟⢇⠕⢕⢕⢕⢕⢕⢕⢑⢅⢕⢕⢕⢻⣿⣿⡕⢜⣿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⣾⡇⢕⢕⢕⢕⢕⢕⢕⢕⢕⢕⠁⢕⢕⢕⢕⢕⢕⢕⢕⢕⢕⢕⢕⠑⠁⠀⣿⣿⣿⡽⣣⣾⣿⢕⢕⢕⠕⠁⠀⠀⠀⠀⠀⠀⠀⠀⠁⠁⠁⢁⠁⠕⢕⢕⢕⢕⢕⢕⢕⢹⣿⣿⣇⢜⣇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⣼⣿⢕⢕⢕⢕⢕⢕⢕⢕⢕⢕⢕⢕⢕⢕⢕⢕⢕⢕⢕⢕⢕⠕⠁⠀⠀⠀⢄⣿⣿⢕⣵⣿⣿⡯⠕⠁⠀⠀⠀⠀⠀⠀⠀⠀⠀⠀⢀⢄⢄⠀⠁⠀⠀⢕⢕⢕⢕⢕⢕⢕⢕⢜⣿⣿⣇⢝⢇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⣼⣿⡇⢕⢕⢕⢕⢕⢕⢕⢕⢕⢕⢕⢕⢕⢕⢕⢕⣕⢱⢕⠑⠁⠀⠀⢀⣰⣵⣾⣿⣵⣿⣿⠟⠑⠀⠀⠀⠀⠀⠀⠀⠀⠀⠀⠀⢄⢕⢕⢕⢕⢔⢄⢄⢄⢕⢕⢕⢕⢕⢕⢕⢕⢕⢜⢻⣿⣷⡕⢱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⣼⣿⡿⢕⢕⢕⢕⢕⢕⢕⢕⢕⢕⢕⢕⢕⢕⢕⣵⣿⢏⠑⠀⠀⣠⣴⣾⣿⣿⣿⢿⣟⡟⠋⠁⠀⠀⠀⠀⠀⠀⠀⠀⠀⠀⢀⢔⢕⢕⢕⢕⢕⢕⢕⢕⣵⣷⣾⣿⣿⣿⣷⣷⣵⣕⡕⢕⢕⢜⢿⣿⣧⡕⢅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⡞⣹⣻⡏⢕⢕⢕⢕⢕⢕⢕⢕⢕⢕⢕⢕⢕⢱⣾⡿⠋⠀⠀⠀⢄⣿⣿⣿⣿⣿⣷⣿⠏⠁⠀⠀⠀⠀⠀⠀⠀⠀⠀⠀⠀⢔⢕⢕⢕⢕⢕⢕⢕⢕⣵⣿⣿⣿⣿⣿⣿⣿⣿⣿⣿⣿⣿⣷⣕⢕⢕⢝⢿⣿⣵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⠕⣱⢜⣱⣯⡿⢕⢕⢕⢕⢕⢕⢕⢕⢕⢕⢕⢕⢕⠑⣸⡿⠁⠀⠀⠀⠀⢵⣿⣿⣿⣿⣿⠟⠁⠀⠀⠀⠀⠀⠀⠀⠀⠀⠀⠀⠀⢔⢕⢕⢕⢕⢕⢕⢕⢱⣾⣿⣿⣿⣿⣿⣿⣿⣿⣿⣿⣿⣿⣿⣿⣿⣧⡕⢕⢕⢜⢻⣿⣷⣕⢕⠕⠑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⣵⢏⢕⣝⡾⢕⢕⢕⢕⢕⢕⢕⢕⢕⢕⢕⢕⢕⠁⢀⡿⠁⠀⠀⠀⠀⢔⣿⣿⣿⣿⢟⠑⠀⠀⠀⠀⠀⠀⠀⠀⠀⠀⠀⠀⠀⢄⢕⢕⢕⢕⢕⢕⣵⣾⣿⣿⣿⣿⣿⣿⣿⣿⣿⣿⣿⣿⣿⣿⣿⣿⣿⣿⣿⣧⡕⢕⢕⢜⢟⠟⠁⠀⠀⠀⠀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⡾⢕⢕⣪⢝⢕⢕⢕⢕⢕⢕⢕⢕⢕⢕⢕⢕⠕⠀⠀⢱⠑⠀⠀⠀⠀⠀⢕⣿⣿⡿⠃⠀⠀⠀⠀⠀⠀⠀⠀⠀⠀⠀⠀⠀⠀⢀⢕⢕⢕⢕⣱⣷⣿⣿⣿⣿⣿⣿⣿⣿⣿⣿⣿⣿⣿⣿⣿⣿⣿⣿⣿⣿⣿⣿⣿⣿⣧⢕⠑⠀⠀⠀⠀⠀⠀⠀⠀⠑⢕⠀⠀⠀⢕⢕⢕⢕⢕⢕⢕⢕⢕⢕⢕⢕⠀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⡞⢕⢕⣳⢕⢕⢕⢕⢕⢕⢕⢕⢕⠑⢕⢕⢕⠁⠀⠀⠀⠀⠀⠀⠀⠀⠀⢄⢕⢻⠋⠀⠀⠀⠀⠀⠀⠀⠀⠀⠀⠀⠀⠀⠀⠀⠀⢕⢕⢕⣵⣿⣿⣿⣿⣿⣿⣿⣿⣿⣿⣿⣿⣿⣿⣿⣿⣿⣿⣿⣿⣿⣿⣿⣿⣿⣿⣿⡟⠑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⡜⢕⢱⢟⢕⢕⢕⢕⢕⢕⢕⢕⢕⠀⠀⢕⠕⠀⠀⠀⠀⠀⠀⠀⠀⠀⠀⠀⢕⠕⠀⠀⠀⠀⠀⠀⠀⠀⠀⠀⠀⠀⠀⠀⠀⠀⠀⠀⢕⢱⣿⣿⣿⣿⣿⣿⣿⣿⣿⣿⣿⣿⣿⣿⣿⣿⣿⣿⣿⣿⣿⣿⣿⣿⣿⣿⣿⣿⠏⠀⠀⠀⠀⠀⠀⠀⠀⠀⠀⠀⠀⠀⠀⠀⠀⠄⣵⣵⣵⣵⣵⣵⣵⣵⣵⣵⣵⣵⣿⣿⣿⣿⣿⢿⢇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⣕⣵⣴⣅⣵⣵⣕⣕⢑⢕⢕⢵⢎⢕⢕⢕⢕⢕⢕⢕⢕⢕⠑⠀⠀⠀⠀⠀⠀⠀⠀⠀⠀⠀⠀⠀⠀⠀⠁⠀⠀⠀⠀⠀⠀⠀⠀⠀⠀⠀⠀⠀⠀⠀⠀⠀⠀⢔⢕⣸⣿⣿⣿⣿⣿⣿⣿⣿⣿⣿⣿⣿⣿⣿⣿⣿⣿⣿⣿⣿⣿⣿⣿⣿⣿⣿⡟⠁⠀⠀⠀⠀⠀⠀⠀⠀⠀⠀⠀⠀⠀⠀⠀⠀⠀⠀⠉⠉⠙⠙⠝⢟⣿⣿⣿⣿⣿⣿⣿⣿⢟⢫⢷⣿⣿⣿⣷⣝⡻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⣿⢏⢜⢕⢝⢕⢕⢕⢕⢕⢕⢕⢕⢕⢕⢕⢀⠀⠀⠀⠀⠀⠀⠄⢄⢀⢠⢄⠀⠀⠀⠀⠀⠀⠀⠀⠀⠀⠀⠀⠀⠀⠀⠀⠀⠀⠀⠀⠀⠀⠀⢕⢕⣿⣿⣿⣿⣿⣿⣿⣿⣿⣿⡿⢟⢏⢕⢜⢻⢿⣿⣿⣿⣿⣿⣿⣿⣿⣿⠏⠀⠀⠀⠀⠀⠀⠀⠀⠀⠀⠀⠀⠀⠀⠀⠀⠀⠀⠀⢀⢶⣶⣶⣶⣷⣷⣿⣿⣿⣿⣿⣿⣿⢏⢕⢕⢕⢜⢝⢿⣿⣿⣿⣷⣝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⡿⢑⢜⢕⢕⢕⢕⢸⢕⢕⢕⢕⡕⢕⢕⢕⢕⢕⠀⠀⠀⠀⠀⢰⣣⣕⣼⡕⡆⠀⠀⠀⠀⠀⠀⠀⠀⠀⠀⠀⠀⠀⠀⠀⠀⠀⠀⠀⠀⠀⠀⠀⢕⢕⣿⣿⣿⣿⣿⣿⣿⣿⣿⢏⢕⢕⢕⢕⢕⢕⢕⢝⢿⣿⣿⣿⣿⣿⡿⠃⠀⠀⠀⠀⠀⠀⠀⠀⠀⠀⠀⠀⠀⠀⠀⠀⠀⠀⠀⠀⠀⠑⢻⣿⢿⠿⢿⢛⢟⢝⢍⢝⢝⢝⢕⢕⢕⢕⢕⢕⢕⢜⢝⢿⣿⣿⣿⣾⣝⢿⣿⣿⣿⣿⣿⣿⣿⣿⣿⣿⣿⣿⣿⣿⣿⣿⣿⣿⣿⣿⣿⣿⣿⡟⢝⢟⢻⣿⣿⠀</a:t>
            </a:r>
            <a:br/>
            <a:r>
              <a:t>⣿⣿⣿⣿⣿⣷⡕⢇⢑⢐⢔⢔⢄⢄⢅⢅⢁⢁⢘⢛⠛⠟⠻⠿⠿⢿⣿⣿⣿⣿⣿⣿⣿⣿⣿⢕⣿⣿⣿⣿⣿⣿⣿⣿⣿⣿⣿⣿⣿⣿⣿⣿⣿⣿⣿⣿⣿⣿⡟⢜⢇⢕⢷⢷⣵⣵⣵⣵⣽⣽⣝⣝⣟⣟⢟⢟⢻⢿⢿⢿⢏⢕⢕⢕⢕⢕⢕⢕⡇⢕⢕⢕⢜⢕⢕⠕⠑⠁⠁⠀⠀⠀⠀⢅⣾⢿⣿⢏⢧⠇⠀⠀⠀⠀⠀⠀⠀⠀⠀⠀⠀⠀⠀⠀⠀⠀⠀⠀⠀⠀⠀⠀⠀⢕⢕⣿⣿⣿⣿⣿⣿⣿⣿⢕⢕⢕⢕⢕⢕⢕⢕⢕⢕⢕⢝⢿⣿⣿⡟⠁⠀⠀⠀⠀⠀⠀⠀⠀⠀⠀⠀⠀⠀⠀⠀⠀⠀⠀⠀⠀⠀⠀⠀⠀⠁⢕⢕⢕⢕⢕⢕⢕⢕⢕⢕⢕⢑⢕⢕⢕⢕⢕⢕⢕⢕⢝⢿⣿⣿⣿⣷⣯⡻⣿⣿⣿⣿⣿⣿⣿⣿⣿⣿⣿⣿⣿⣿⣿⣿⣿⣿⣿⣿⢟⢕⢕⢕⢕⢕⢝⠀</a:t>
            </a:r>
            <a:br/>
            <a:r>
              <a:t>⣿⣿⣿⣿⣿⣿⣧⣕⡕⢕⢕⢕⢕⢕⢕⠕⠀⢀⢕⣵⣷⣷⣱⣔⣴⡔⣔⣄⡅⣌⢉⢉⢙⢛⢻⢕⡿⠿⠿⢿⢿⣿⣿⣿⣿⣿⣿⣿⣿⣿⣿⣿⣿⣿⣿⢟⢇⢕⢕⢕⢕⢕⢕⢜⢝⢿⣿⣿⣿⣿⣿⣿⣿⣿⣿⣿⣿⣿⢗⢕⢕⢕⢕⢕⢕⢕⢕⢺⢕⢕⢕⢕⢎⢕⠅⠀⠀⠀⠀⠀⠀⠀⠀⢸⡇⢸⠇⠑⠉⠀⠀⠀⠀⠀⠀⠀⠀⠀⠀⠀⠀⠀⠀⠀⠀⠀⠀⠀⠀⠀⠀⠀⠀⢕⢕⣿⣿⣿⣿⣿⣿⣿⢇⢕⢕⢕⢕⢕⢕⢕⢕⢕⢕⢕⢕⢕⢝⠏⠀⠀⠀⠀⠀⠀⠀⢀⢄⢄⢄⢄⢀⢀⢀⢀⠀⠀⠀⠀⠀⠀⠀⠀⠀⠀⠀⠀⠕⢕⢕⢕⢕⢕⢕⢕⠕⠑⠁⠀⠁⠕⢕⢕⢕⢕⢕⢕⢕⢝⢿⣿⣿⣿⣿⣮⡹⢟⢟⢻⣿⣿⣿⣿⣿⣿⣿⣿⣿⣿⣿⣿⣿⣿⢟⠜⢕⢕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⢟⢕⡱⢕⢕⢅⢕⢕⢕⢕⢜⢕⢕⢕⢕⢕⢕⢕⢀⠀⠀⠀⠀⠀⠀⠀⠀⠀⠑⠁⠀⠀⠀⠀⠀⠀⠀⠀⠀⠀⠀⠀⠀⠀⠀⠀⠀⠀⠀⠀⠀⠀⠀⠀⠀⠀⠀⠑⠑⠉⠉⠁⠁⠁⠀⠁⠁⠁⠁⠁⠁⠁⠑⠑⠑⠕⢕⢕⢕⢕⠁⠀⠀⠀⠀⠀⠀⠀⠀⠀⠁⠁⠁⠁⠁⠑⠑⠑⠑⠕⠕⢔⢄⢀⠀⠀⠀⠀⠀⠀⠀⠕⠑⠑⠁⠁⠀⠀⠀⠀⠀⠀⠀⠀⠀⠑⠕⢕⢕⢕⢕⢕⢜⢹⣿⣿⣿⣿⣷⣸⣽⣿⣿⣿⣿⣿⣿⣿⣿⣿⣿⣿⣿⣿⡿⠑⠁⢕⢕⢕⢕⢕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⢟⢕⢕⣕⣱⢗⢕⢕⢕⢕⢕⢕⢕⢕⢕⢕⢕⢕⢕⢕⠀⠀⠀⠀⠀⠀⠀⠀⠀⠀⠀⠀⠀⠀⠀⠀⠀⠀⠀⠀⠀⠀⠀⠀⠀⠀⠀⠀⠀⠀⠀⠀⠀⠀⠀⠀⠀⠀⠀⠀⠀⠀⠀⠀⠀⠀⠀⠀⠀⠀⠀⠀⠀⠀⠀⠀⠀⠀⠀⢁⢕⠀⠀⠀⠀⠀⠀⠀⠀⠀⠀⠀⠀⠀⠀⠀⠀⠀⠀⠀⠀⠀⠀⠀⠀⠁⠑⠕⢄⠀⠀⠀⠀⠀⠀⠀⠀⠀⠀⠀⠀⠀⠀⠀⠀⠀⢀⣰⣾⣧⣕⢕⢕⢕⢕⠕⠘⢻⣿⣿⣿⣷⣿⣿⣿⣿⣿⣿⣿⣿⣿⣿⣿⣿⣿⢟⠁⠀⠑⢱⢇⠕⠀⠀⠁⠕⠀</a:t>
            </a:r>
            <a:br/>
            <a:r>
              <a:t>⣿⣿⣿⣿⣿⣿⣿⣿⣿⣿⣧⣕⢕⢕⢕⢕⣱⣿⣿⣿⣿⣿⣿⣿⣿⣿⣿⣿⣿⣿⣿⣿⣿⣿⢸⢕⡇⣿⣿⣿⣿⣿⣿⣿⣿⣿⣿⣿⣿⣿⣿⣿⡏⢕⢕⢔⢔⢕⢕⢅⢕⢕⢕⢕⢕⠐⠔⢔⢔⢄⢄⢅⢈⢕⢕⢘⠙⠛⠕⢕⢕⢕⢕⢕⢕⢕⢕⢕⢕⢕⢕⢕⢕⢕⠀⠀⠀⠀⠀⠀⠀⠀⠀⠀⠀⠀⠀⠀⠀⠀⠀⠀⠀⠀⠀⠀⠀⠀⠀⠀⠀⠀⠀⠀⠀⠀⠀⠀⠀⠀⠀⠀⠀⠀⠀⠀⠀⠀⠀⠀⠀⠀⠀⠀⠀⠀⠀⠀⠀⠀⠀⠀⠀⢕⠀⠀⠀⠀⠀⠀⠀⠀⠀⠁⠁⠑⠑⠑⢕⠕⠔⠔⠔⠔⢄⢄⢄⢀⠀⠀⠀⠀⠀⠀⠀⠀⠀⠀⠀⠀⠀⠀⠀⠀⠀⠀⢀⣠⣴⣷⣿⣿⣿⣿⣿⣷⣧⡕⢕⠀⠀⠀⠈⠟⢿⢻⣿⣿⣿⣿⣿⣿⣿⣿⣿⣿⣿⡿⠃⠀⠀⠀⠀⠀⠀⠀⠀⠀⠀⢰⠀</a:t>
            </a:r>
            <a:br/>
            <a:r>
              <a:t>⣿⣿⣿⣿⣿⣿⣿⣿⣿⣿⣿⣿⣿⣾⣿⣿⣿⣿⣿⣿⣿⣿⣿⣿⣿⣿⣿⣿⣿⣿⣿⣿⣿⣿⢸⢕⡇⣿⣿⣿⣿⣿⣿⣿⣿⣿⣿⣿⣿⣿⣿⣿⣿⣷⢕⢕⢕⢕⢕⢕⢕⢕⢕⢕⢑⢀⢄⢕⢸⡿⢏⢕⣱⣧⣷⢷⢇⢄⢕⢕⢕⢕⢕⢕⢕⢕⢕⢕⢕⢕⢕⢕⢕⢕⠀⠀⠀⠀⠀⠀⠀⠀⠀⠀⠀⠀⠀⠀⠀⠀⠀⠀⠀⠀⠀⠀⠀⠀⠀⠀⠀⠀⠀⠀⠀⠀⠀⠀⠀⠀⠀⠀⠀⠀⠀⠀⠀⠀⠀⠀⠀⠀⠀⠀⠀⠀⠀⠀⠀⠀⠀⠀⢔⢕⠀⠀⠀⠀⠀⠀⠀⠀⠑⠀⠀⠀⠀⠀⢕⠀⠀⠀⠀⠀⠀⠀⠀⠀⠀⠀⠀⠀⠀⠀⠀⠀⠀⠀⠀⠀⠀⢠⣤⣴⣶⣿⣿⣿⣿⣿⣿⣿⣿⣿⣿⣿⣿⣿⢇⠀⢄⢀⠀⠀⠁⠝⣿⣿⣿⣿⢿⢿⢿⢿⣿⣿⠏⠁⠀⢕⢕⢔⠀⠀⠀⠀⠀⠀⢔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⢱⢏⢕⣵⣿⡿⢟⢕⢕⢕⢕⢕⢕⢕⢕⢕⢕⢕⢕⢕⢕⢕⢕⢕⢕⢕⢕⠀⠀⠀⠀⠀⠀⠀⠀⠀⠀⠀⠀⠀⠀⠀⠀⠀⠀⠀⠀⠀⠀⠀⠀⠀⠀⠀⢄⠀⠀⠑⢔⠀⠀⠀⠀⠀⠀⠀⠀⠀⠀⠀⠀⠀⠀⠀⠀⠀⠀⠀⠀⠀⠀⠀⠀⠀⢕⢕⢕⢔⠀⠀⠀⠀⠀⠀⠀⠀⠀⠀⠀⠀⢀⠀⠀⠀⠀⠐⠐⠐⠐⠀⠀⠀⠀⠀⠀⠀⠀⠀⠀⠀⠀⠀⠀⠀⠘⣿⣿⣿⣿⣿⣿⣿⣿⡿⢿⢿⠿⠿⠟⠟⠛⠁⠀⢕⢕⢄⠀⠀⠀⢸⣿⣿⡇⢕⢕⢕⢸⡿⠑⠀⠀⠀⠀⠁⠁⠀⠀⠀⠀⢄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⢕⣵⣿⡿⢏⢔⢕⢕⢕⢕⢕⢕⢕⢕⢕⢕⢕⢕⢕⢕⢕⢑⢱⢕⢕⢕⢕⠀⠀⠀⠀⠀⠀⠀⠀⠀⠀⠀⠀⠀⠀⠀⠀⠀⠀⠀⠀⠀⠀⠀⠀⠀⠀⠀⠀⢑⢄⠀⠑⢕⢀⠀⠀⠀⠀⠀⠀⠀⠀⠀⠀⠀⠀⠀⠀⠀⠀⠀⠀⠀⠀⠀⠀⢔⢕⢕⢕⢕⢔⢐⠀⠀⠀⠀⠀⠀⠀⠀⠀⠀⢕⠀⠀⠀⠀⠀⠀⠀⠀⠀⠀⠀⠀⠀⠀⠀⠀⠀⠀⠀⠀⠀⠀⠀⠀⠉⢝⢝⢝⢕⢸⣿⠗⠓⠂⠀⠀⠀⠀⠀⠀⠀⢔⢕⢕⢕⢄⠀⠀⠀⠙⠙⠃⢕⢕⢕⠜⠀⠀⢔⢔⠀⠀⠀⠀⠀⠀⢀⢔⢕⢕⢕⢕⠀</a:t>
            </a:r>
            <a:br/>
            <a:r>
              <a:t>⢿⢿⣿⣿⣿⣿⣿⣿⣿⣿⣿⣿⣿⣿⣿⣿⣿⣿⣿⣿⣿⣿⣿⣿⣿⣿⣿⣿⣿⣿⣿⣿⣿⣿⢸⢕⡇⣿⣿⣿⣿⣿⣿⣿⣿⣿⣿⣿⣿⣿⣿⣿⣿⣿⣿⣿⣿⣿⣕⡕⢕⢕⢕⢱⢕⢕⡵⣿⣿⠏⢕⢕⢕⢕⢕⢕⢕⢕⢕⢕⢕⢕⢕⢕⢕⢕⣕⣵⡇⢱⢕⢕⢕⢕⠀⠀⠀⠀⠀⠀⠀⠀⠀⠀⠀⠀⠀⠀⠀⠀⠀⠀⠀⠀⠀⠀⠀⢀⢄⠄⠐⠑⠁⠁⠔⢀⠀⢕⢀⠀⠀⠀⠀⠀⠀⠀⠀⠀⠀⠀⠀⠀⠀⠀⠀⠀⠀⠀⠀⠀⠕⢕⢕⢕⢑⢔⢕⢵⣄⠀⠀⠀⠀⠀⠀⠀⠀⠀⠀⠀⠀⠀⠀⠀⠀⠀⠀⠀⠀⠀⠀⠀⠀⠀⠀⠀⠀⠀⠀⠀⠀⠀⠀⠑⢕⢕⢕⢸⣿⠀⠀⠀⠀⠀⠀⠀⠀⠀⠀⢕⢕⢕⢕⢕⢄⠀⠀⠀⠀⠀⢕⠕⠀⠀⠀⠀⠑⠑⠀⠀⠀⠀⠀⢄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⣜⡗⢏⢕⣵⣿⣿⡗⢑⢕⢕⢕⢕⢕⢕⢕⢕⢕⢕⢕⢕⢕⢕⢕⢕⣵⣿⣿⡇⢸⢕⢕⢕⠀⠀⠀⠀⠀⠀⠀⠀⠀⠀⠀⠀⠀⠀⠀⠀⠀⠀⠀⠀⢀⢀⠔⠑⠁⠀⠀⢀⢄⠔⢄⠀⠑⢀⠀⢕⠀⠀⠀⠀⠀⠀⠀⠀⠀⠀⠀⠀⠀⠀⠀⠀⠀⠀⠀⠀⠀⠀⠑⢁⢔⢕⢕⢕⢕⢕⢕⢔⢀⠀⠀⠀⠀⠀⠀⠀⠀⠀⠀⠀⠀⠀⠀⠀⠀⠀⠀⠀⠀⠀⠀⠀⠀⠀⠀⠀⠀⠀⠀⠀⠀⢕⢕⢕⣸⣿⠀⠀⠀⠀⠀⠀⠀⠀⠀⠀⢕⢕⢕⢕⢕⢕⠀⠀⠀⠀⠀⠁⠀⢄⢄⢀⠀⠀⠀⠀⠀⠀⣠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⢟⢕⣱⣿⣿⣿⠏⢕⢕⢕⢕⢕⢕⢕⢕⢕⢕⢕⢕⢕⢕⢅⢕⣱⣿⣿⣿⣿⡇⢸⢕⠕⠀⠀⠀⠀⠀⠀⠀⠀⠀⠀⠀⠀⠀⠀⠀⠀⠀⠀⠀⠀⠑⠑⠁⠀⠀⠀⠀⠁⠁⠀⠀⠀⠀⠀⠁⠀⠀⠀⠀⠀⠀⠀⠀⠀⠀⠀⠀⠀⠀⠀⠀⠀⠀⠁⠀⠀⠀⠀⠀⢕⢔⢅⢅⠑⠑⠑⠑⠑⠕⠕⠕⠄⠀⠀⠀⠀⠀⠀⠀⠀⠀⠀⠀⠀⠀⠀⠀⠀⠀⠀⠀⠀⠀⠀⠀⠀⠀⠀⠀⠀⠀⠀⠑⣾⣿⣿⣿⠀⠀⠀⠀⠀⠀⠀⠀⠀⠀⢕⢕⢕⢕⢕⢕⠀⠀⠀⠀⠀⠀⠀⠑⠕⠕⠀⠀⠀⠀⢀⣵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⠃⠑⠚⠛⠛⠛⠃⠑⠑⠑⠑⠑⠑⠑⠑⠑⠑⠑⠑⠑⠑⠑⠑⠚⠛⠛⠛⠛⠛⠃⠑⠑⠀⠀⠀⠀⠀⠀⠀⠀⠀⠀⠀⠀⠀⠀⠀⠀⠀⠀⠀⠀⠀⠀⠀⠀⠀⠀⠀⠀⠀⠀⠀⠀⠀⠀⠀⠀⠀⠀⠀⠀⠀⠀⠀⠀⠀⠀⠀⠀⠀⠀⠀⠀⠀⠁⠀⠀⠀⠀⠀⠀⠀⠀⠀⠀⠀⠀⠀⠀⠀⠀⠀⠀⠀⠀⠀⠀⠀⠀⠀⠀⠀⠀⠀⠀⠀⠀⠀⠀⠀⠀⠀⠀⠀⠀⠀⠀⠀⠀⠀⠀⠀⠀⠀⠀⠙⠛⠛⠛⠀⠀⠀⠀⠀⠀⠀⠀⠀⠐⠑⠑⠑⠑⠑⠑⠑⠀⠀⠀⠀⠀⠀⠀⠀⠀⠀⠀⠀⠐⠛⠛⠛⠑⠑⠑⠑⠑⠑⠑⠑⠀</a:t>
            </a:r>
            <a:b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⣿⣿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⢿⣇⣿⣿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⢿⣿⣿⣿⣿⣿⣿⣿⣿⣿⣿⣿⣿⣿⣿⣿⣿⣿⣿⣿⣿⣿⣿⣿⣿⣿⣿⣿⣿⣿⣿⣿⣿⣿⣿⣿⣿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⣿⣿⣿⣿⣿⣇⢕⢕⢕⢕⢕⢕⢕⢕⢕⢕⢜⢻⣿⣿⣿⣿⣿⣿⣿⣿⣿⣿⣿⣿⣿⣿⣿⣿⣿⣿⣿⣿⣿⣿⣿⣿⣿⣿⣿⣿⣿⣿⣿⣿⣿⣿⣿⡿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⡜⢝⢿⣿⣿⣿⡕⢕⢕⢕⢕⢕⢕⢕⢕⢕⢕⢕⢕⢻⣿⣿⣿⣿⣿⣿⣿⣿⣿⣿⣿⣿⣿⣿⣿⣿⣿⣿⣿⣿⢵⢕⢕⢱⢕⢕⣷⢇⣿⣿⣿⣿⡟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⣏⢝⢿⣿⣿⣧⢕⢝⣿⣿⣧⢕⢕⢕⢕⢕⢕⢕⢕⢕⢕⢕⢕⣼⣿⣿⣿⣿⣿⣿⣿⣿⣿⣿⣿⣿⣿⣿⣿⣿⣿⣿⣿⣿⣿⢕⢕⢜⢕⢕⢿⣱⣿⣿⣿⣿⡗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⢟⢹⣿⣿⣿⣷⡕⢜⢻⣿⣧⢕⢜⢻⣗⢕⢕⢕⢕⢕⢕⣵⣵⣵⣷⣾⣿⣿⣿⣿⣿⣿⣿⣿⣿⣿⣿⣿⣿⣿⣿⣿⣿⣿⣿⣿⣿⣿⣿⣿⣿⣿⣿⣿⣿⣿⣿⣿⣿⣿⣿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⡿⢕⡕⣿⣿⣿⣿⣿⣿⣧⢕⣜⡻⢇⢕⢕⢝⢕⢕⢕⢕⢕⢱⣿⣿⣿⣿⣿⣿⣿⣿⣿⣿⣿⣿⣿⣿⣿⣿⣿⣿⣿⣿⣿⣿⣿⣿⣿⣿⣿⡯⢝⢹⡝⢹⣽⣝⣿⣿⣿⣿⣿⣿⡏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⢿⢿⢟⢟⣝⡝⢕⣵⢕⢝⢟⢟⢟⢟⢏⠕⠕⢘⢻⣧⡕⢹⡕⢕⢕⢕⢕⢕⢸⣿⣿⣿⣿⣿⣿⣿⣿⣿⣿⣿⣿⣿⣿⣿⣿⣿⣿⣿⣿⣿⣿⣿⣿⣿⣿⣿⡇⢕⢜⢕⢜⢿⣸⣿⣿⣿⣿⣿⣿⢇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⡿⢟⢏⢝⣕⣵⣷⣿⣿⡟⢱⣿⣿⢱⣜⢜⢗⢻⢷⢳⢔⠀⠕⢕⢜⢕⢜⣿⡕⢕⠀⢅⢕⢜⢿⣿⣿⣿⣿⣿⣿⣿⣿⣿⣿⣿⣿⣿⣿⣿⣿⣿⣿⣿⣿⣿⣿⣿⣿⣿⣿⣿⣿⣿⣿⣿⣿⣿⣿⣿⣿⡿⢟⢕⢕⢕⢕⢕⢕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⢟⣹⢵⢎⣵⣾⣿⣿⣿⣿⣿⢇⣿⣿⡇⢸⢇⢕⢕⢕⢕⢕⢕⢕⢄⠁⠁⠑⢕⣿⣷⢔⢔⠕⠀⠕⢜⢝⢿⣿⣿⣿⣿⣿⣿⣿⣿⣿⣿⣿⣿⣿⣿⣿⣿⣿⣿⣿⣿⣿⣿⣿⣿⡇⢕⢕⢕⢷⢇⢽⢟⢟⢕⢕⢕⢕⢕⢕⢕⢕⣼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⢏⣵⡟⢕⣵⡿⢿⡿⢏⣽⣿⣿⡏⣸⣿⣿⡇⢱⣾⣷⣷⣿⣧⣵⣵⣵⡽⣧⢀⠀⢕⣿⣿⡇⢑⢔⢕⢔⢕⢑⢕⢕⢝⢝⢝⢝⢝⢝⢝⢝⢝⢝⢝⢝⢝⢝⢝⢝⢝⢝⢝⢝⢝⢝⢕⢕⢕⢕⢕⢕⢕⢕⢕⢕⢕⢕⢕⢕⢕⢕⢕⣼⣿⣿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⢟⣾⣿⢏⣵⣿⢟⢱⣣⢎⣼⣿⣿⡿⢱⣷⣿⣿⢕⣿⣿⣿⣿⣿⣿⣿⣿⣿⣷⢹⣧⢔⢕⢸⣿⣧⢕⠕⢕⢕⢕⠕⠕⠅⠕⢕⢕⣕⣱⡕⣕⡕⣕⡕⢕⢕⣕⢕⢕⡕⢕⢕⢕⢕⢕⢕⢕⢕⢕⢕⢕⢕⢕⢕⢕⢕⢕⢕⢕⢕⢕⢕⢕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⢟⣾⣿⢇⣾⣿⢏⢕⣱⣧⣿⣿⣿⣿⢇⣸⢟⢿⢿⢕⣿⣿⣿⣿⣿⣿⣿⣿⣿⣿⡕⢟⢕⢕⢸⣿⣿⢕⠔⠕⢕⢀⢀⢀⢄⢕⣱⣿⣿⣿⣿⣿⣿⣿⣿⣷⣿⣷⣷⣷⣷⣼⣷⣕⢕⡕⢕⡕⢕⢕⢕⢕⢕⢕⢕⢕⢕⢕⢕⢕⢕⢕⢕⢸⣿⣿⣿⣿⣿⣿⣿⣯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⢇⢕⢹⢇⣾⣿⢇⢕⣱⣿⣿⣿⣿⡟⢕⢕⢟⢕⣱⣿⢕⢹⣿⣿⣿⣿⣿⣿⣿⣿⣿⡇⢕⢕⢕⣸⣿⡟⢕⢔⢄⢕⢕⠅⢕⢕⢱⣿⣿⣿⣿⣿⣿⣿⣿⣿⣿⣿⣿⣿⣿⣿⣿⣿⣿⣷⣿⣾⣷⣕⡱⢇⢕⢕⡕⢕⢕⢕⢕⢕⢕⢕⢕⢕⢸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⡏⢝⣵⣇⢕⢕⢕⢕⢕⣼⣿⢇⢕⢕⣿⣿⣿⣿⡟⢕⢕⢕⢵⣾⣿⡇⢱⣿⣿⣿⣿⣿⣿⣿⣿⣿⣿⡇⠕⢕⢕⡿⢿⠇⠀⠀⠁⠐⠀⠀⢁⢕⢜⢝⢻⣿⣿⣿⣿⣿⣿⣿⣿⣿⣿⣿⣿⣿⣿⣿⣿⣿⣿⣿⣿⣾⣷⣜⣷⡼⡕⢕⢕⢕⢕⢕⢕⢕⢕⢕⣼⣿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⡿⢏⡜⢳⢕⢝⢟⢗⢕⢕⢕⢱⣿⡿⢕⢕⣸⣿⣿⣿⡿⢕⢕⢕⢕⡵⢏⢻⢇⢸⣿⣿⣿⣿⣿⣿⣿⣿⣿⣿⡇⢀⠀⠀⠀⠀⢄⢔⢰⢄⢀⠀⠐⠔⢔⢕⢕⣱⣿⣿⣿⣿⣿⣿⣿⣿⣿⣿⣿⣿⣿⣿⣿⣿⣿⣿⣿⣿⣿⣿⣿⣿⣿⡧⡕⢕⢕⢕⢕⢕⢕⢕⢕⣿⣿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⢟⢕⣾⣿⡕⢕⢱⢕⢕⢕⢕⢕⣿⣿⡗⢕⢕⣿⣿⢹⣿⣿⢕⡕⢸⢕⣿⣵⣕⢕⢸⡏⢸⣿⣿⣿⣿⣿⣿⣿⣿⢕⢕⠀⠔⢀⢔⢕⢱⢕⢕⢱⣕⣔⢔⣕⣱⣷⣿⣿⣿⣿⣿⣿⣿⣿⣿⣿⣿⣿⣿⣿⣿⣿⣿⣿⣿⣿⣿⣿⣿⣿⣿⣿⣷⣧⡕⢕⢕⢕⢕⢕⢕⢕⣿⣿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⡏⢕⢜⢟⢏⢻⢧⢕⣕⡕⢕⢅⢕⣿⣿⣿⢕⣸⣿⢇⣼⣿⣿⣿⢇⢜⢸⣿⣿⣯⢕⢱⢇⢸⣿⣿⣿⣿⣿⣿⣿⣿⢕⢕⣶⣦⢕⢕⢱⡜⡕⢕⢜⣿⣿⣿⣿⣿⣿⣿⣿⣿⣿⣿⣿⣿⣿⣿⣿⣿⣿⣿⣿⣿⣿⣿⣿⣿⣿⣿⣿⣿⣿⣿⣿⣿⣿⣧⣧⢱⢕⢕⢕⢕⢕⣿⡟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⣷⡕⢕⢕⢕⢕⢕⢵⢏⢕⣕⢕⢸⣿⡿⡟⢕⣿⢏⢱⣿⣿⣿⣿⢕⢕⣞⣟⣟⡟⢕⡜⢕⢸⣿⡏⣿⣿⣿⣿⣿⡿⢕⢕⣿⣿⡇⢕⢸⣧⡇⢕⢕⢸⣿⣿⣿⣿⣿⣿⣿⣿⣿⣿⣿⣿⣿⣿⣿⣿⣿⣿⣿⣿⣿⣿⣿⣿⣿⣿⣿⣿⣿⣿⣿⣿⣿⣿⣷⣣⢇⢕⢕⢕⢕⣿⣿⡇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⣷⣕⢕⢕⢕⢜⢳⢵⣜⡝⢕⢸⣿⢕⢕⣼⢏⢕⢸⣿⣿⡏⢕⢕⢕⢿⢿⣿⣿⣼⢕⡕⢕⣿⢇⣿⣿⣿⡟⡏⢕⢕⢕⣽⣽⢕⢕⢕⢿⡇⢕⢕⢸⣿⣿⣿⣿⣿⣿⣿⣿⣿⣿⣿⣿⣿⣿⣿⣿⣿⣿⣿⣿⣿⣿⣿⣿⣿⣿⣿⣿⣿⣿⣿⣿⣿⣿⣿⣿⡇⢕⢕⢕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⣷⣕⢕⢕⢇⢕⢕⢝⢝⢸⣿⢕⢱⢇⢕⢕⣼⣿⡿⢕⠑⢕⠑⠙⠗⢧⢝⢕⢾⣿⡕⢻⢕⣿⣿⣿⡇⢕⢕⢕⢜⡻⢯⣾⡇⢕⣸⡇⢕⢕⢸⣿⣿⣿⣿⣿⣿⣿⣿⣿⣿⣿⣿⣿⣿⣿⣿⣿⣿⣿⣿⣿⣿⣿⣿⣿⣿⣿⣿⣿⣿⣿⣿⣿⣿⣿⣿⡇⢕⢕⢕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⢏⢕⠁⢄⢕⢑⢕⢕⢸⡿⢕⢕⢕⢕⢕⡿⢿⢇⢕⢄⠑⠀⠀⠐⢄⢑⢳⣿⣿⣿⣕⣕⣯⢸⣿⡇⢕⠕⠁⠈⢉⠙⠛⢕⢕⢝⡇⢕⢱⢕⣿⣿⣿⣿⣿⣿⣿⣿⣿⣿⣿⣿⣿⣿⣿⣿⣿⣿⣿⣿⣿⣿⣿⣿⣿⣿⣿⣿⣿⣿⣿⣿⣿⣿⣿⣿⣿⢕⢕⢕⢕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⢿⢕⢕⢕⠀⠁⢕⢕⢕⢕⣸⡏⢕⢕⢕⢕⢕⢕⢕⢕⢕⢀⠀⢀⠀⢀⢱⣷⣵⣿⣿⣿⣿⣿⣿⣷⣝⢕⠕⠀⠀⠀⢕⢕⢀⢕⢕⢕⢕⢕⢕⣼⣿⣿⣿⣿⣿⣿⣿⣿⣿⣿⣿⣿⣿⣿⣿⣿⣿⣿⣿⣿⣿⣿⣿⣿⣿⣿⣿⣿⣿⣿⣿⣿⣿⣿⣿⣿⣧⡕⢕⢕⢕⣿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⢟⡕⢎⢕⢕⠁⠀⠀⠕⢕⢕⢕⣿⢇⢕⢕⢕⢕⢕⢕⣧⣵⣧⡕⢔⢅⢕⢕⣿⣿⣿⣿⣿⣿⣿⣿⣿⣿⣿⡇⢄⠄⢄⢄⣼⣧⣵⢕⢕⢕⢱⢱⣿⣿⣿⣿⣿⣿⣿⣿⣿⣿⣿⣿⣿⣿⣿⣿⣿⢿⣿⣿⣿⣿⣿⣿⣿⣿⣿⣿⣿⣿⣿⣿⣿⣿⣿⣿⣿⣿⡇⡕⢕⢕⢕⣿⣿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⢟⢕⢕⢕⢕⢕⢕⠀⠀⠀⠀⢕⢕⢱⡟⢕⡇⢕⢕⢕⢕⢕⢻⢟⣿⣵⣅⣕⣕⣿⣿⣿⣿⣿⣿⣿⣿⣿⣿⣿⣿⣧⡕⢕⢕⡼⣿⣿⢇⢱⢇⢕⢕⢜⢿⣿⣿⣿⣿⣿⣿⣿⣿⣿⣿⣿⣿⣿⣿⣿⡧⢕⢸⣿⣿⣿⣿⣿⣿⣿⣿⣿⣿⣿⣿⣿⣿⣿⣿⣿⣿⣿⣿⡕⢕⢕⢕⣿⣿⡇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⢟⢕⢕⢕⢕⢕⢕⣷⣇⢄⠀⠀⠀⢱⢕⣸⢕⢕⣿⢕⢇⢕⢕⢕⢱⣱⣿⣿⣿⣿⣿⣿⣿⣿⣿⣿⣿⣿⣿⣿⣿⣿⣿⣿⣿⣶⣴⣵⣿⢏⢕⢕⢕⢕⢕⢕⢜⣿⣿⣿⣿⣿⣿⣿⣿⣿⣿⣿⣿⣿⣿⣿⡇⢕⢸⣿⣿⣿⣿⣿⣿⣿⣿⣿⣿⣿⣿⣿⣿⣿⣿⣿⣿⣿⣟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⢕⢕⡕⣕⢜⢕⣱⣿⣿⣿⣷⣔⡄⢔⢜⢕⢕⢕⢕⣿⢕⢕⢕⢕⢕⢜⣿⣿⣿⣿⣿⣿⣿⣿⣿⣿⣿⣿⣿⣿⣿⣿⣿⣿⣿⣿⣿⣿⢟⢕⢕⢕⢕⢱⢕⢕⢕⠁⢜⣿⣿⣿⣿⣿⣿⣿⣿⣿⣿⣿⣿⣿⣿⡇⢕⢸⣿⣿⣿⣿⣿⣿⣿⣿⣿⣿⣿⣿⣿⣿⣿⣿⣿⣿⣿⢇⡇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⢕⢾⡿⢕⢕⣵⣿⣿⣿⣿⣿⣿⣿⢕⢕⢕⢕⢕⢕⣿⢕⢕⢇⢕⢕⢕⢜⢿⣿⣿⣿⣿⣿⣿⣿⣿⣿⣿⣿⣿⣿⣿⣿⣿⣿⣿⣿⣷⡾⢇⢕⢕⢕⡇⢕⢕⢕⠀⢕⢻⣟⣟⣟⣟⣟⣟⣟⣟⣟⣟⡿⣿⣿⡇⢕⢸⣿⣿⣿⣿⣿⣿⣿⣿⣿⣿⣿⣿⣿⣿⣿⣿⣿⣿⣿⣷⡕⢕⢕⢕⣿⣿⡇⢸⣿⣿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⢕⢞⢕⢱⣾⣿⣿⣿⣿⣿⢿⢟⢕⡕⢕⢕⢕⢕⢕⢻⢕⢕⢕⡕⢕⢕⢕⢕⢻⢿⣿⣿⣿⣿⣿⣷⣝⡝⢝⢝⢝⣹⣿⣿⣿⣿⣿⢟⢕⢕⢕⢕⢸⢕⢕⢕⢕⢕⠀⠀⠀⠀⠀⠀⠀⠀⠀⠀⠀⢸⡇⣿⣿⡇⢕⢸⣿⣿⣿⣿⣿⣿⣿⣿⣿⣿⣿⣿⣿⣿⣿⣿⣿⣿⣿⢷⢇⢕⢕⢕⣿⣿⡇⢸⣿⣿⣿⣿⣿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⢕⢕⣱⣿⣿⣿⡿⢟⣝⣱⣵⣾⡿⢇⢕⢕⢕⢕⢕⢜⣇⢕⢕⢕⢕⢕⢕⢕⢕⢕⢝⢻⢿⣿⣿⣿⣿⣿⣿⣿⣿⣿⣿⣿⢟⢏⢕⢕⢕⢕⢕⢕⢏⢕⢕⢕⢕⢕⢔⢔⢔⢔⢔⢄⢄⢀⠀⠀⠀⢸⡇⣿⣿⡇⢕⢸⣿⣿⣿⣿⣿⣿⣿⣿⣿⣿⣿⣿⣿⣿⣿⣿⣿⣿⣿⢞⢕⢕⢕⢕⣿⣿⡇⢸⣿⣿⣿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⢕⢱⡿⢟⢏⣱⣷⣿⡿⢟⢏⢝⢕⢕⢕⢕⢕⢕⢕⡕⢸⡕⢕⢕⢕⢕⢕⢕⢕⢕⢕⢕⢕⢝⢟⢿⣿⣿⣿⢿⢟⢏⢝⢕⢕⢕⢕⢕⡇⢕⢕⢜⢕⢕⢕⢕⢕⢕⢕⢕⢕⢕⢕⢕⢕⢕⢀⠀⠀⢸⡇⣿⣿⡇⢕⢸⣿⣿⣿⣿⣿⣿⣿⣿⣿⣿⣿⣿⣿⣿⣿⣿⣿⣿⡿⢇⢕⢕⢕⢕⣿⣷⡕⢸⣿⣿⣿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⢕⢕⢕⢄⢔⢕⢔⢔⢕⢕⢕⢕⢕⢕⢕⢄⢕⢕⢕⢕⢕⢕⢕⢕⢕⢕⢕⢕⣕⣵⡾⢟⢝⢕⢕⢕⢕⢕⢕⢕⢕⢕⢕⢕⢱⣿⡕⢕⢕⢕⠕⠑⠑⢕⢕⢕⢕⢕⢕⢕⢕⢕⢕⢕⢕⢕⢕⢕⢕⢕⢕⢕⣱⣿⢇⢕⢕⢕⢕⢕⢕⢕⢕⢕⢕⢕⢕⢕⢕⢕⢕⢕⠕⠀⠀⢸⡇⣿⣿⡇⢕⢸⣿⣿⣿⣿⣿⣿⣿⣿⣿⣿⣿⣿⣿⣿⣿⣿⣿⣿⡟⢏⢕⢕⢕⢕⣿⣿⡇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⢑⢕⢕⢔⢕⢕⢕⢕⢕⢕⢕⢕⢕⢕⢕⢑⢑⢕⢕⢕⢕⢕⢕⢕⢕⣕⣵⡿⢟⢕⢕⢕⢕⢕⢕⢕⢕⢕⢕⢕⢕⢕⢕⢕⡇⣿⣧⢕⢕⢕⠀⠀⠕⢕⢕⢕⢕⢕⣕⣕⣵⣵⡇⢕⢑⢕⢕⢕⢕⢕⢕⢱⣿⡿⢕⢕⢕⢕⢕⢕⢕⢕⢕⢕⢕⢕⢕⢕⢕⢕⢕⠕⠀⠀⠀⢸⡇⣿⣿⡇⢕⢸⣿⣿⣿⣿⣿⣿⣿⣿⣿⣿⣿⣿⣿⣿⣿⣿⣿⣿⡇⢕⢕⢕⢕⢕⣿⣿⡇⢸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⢑⢁⢕⢕⢕⢕⢕⢕⢕⢕⢕⢕⣵⢞⢟⢝⢕⢕⢕⢕⢕⢕⢕⢕⢕⢕⢕⢕⢕⢕⢕⢕⢕⢸⡇⢻⣷⢕⠀⠑⠄⠀⠀⠁⠕⢕⢕⢸⣿⣿⣿⣿⡇⠀⠑⠕⢕⢕⢕⢕⢕⢱⢻⢕⢕⢕⢕⢕⢕⢕⢕⢕⢕⢕⢕⢕⢕⢕⠁⠁⠀⠀⠀⠀⠀⢸⡇⣿⣿⡇⢕⢸⣿⣿⣿⣿⣿⣿⣿⣿⣿⣿⣿⣿⣿⣿⣿⣿⣿⢟⡕⡕⢕⢕⢕⢕⣿⣿⡇⢸⣿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⢄⢄⢔⢔⢔⢕⢕⢕⢕⢕⢕⢕⢕⡕⢕⣱⢟⢕⢕⢕⢕⢕⢕⢕⢕⢕⢕⢕⢕⢕⢕⢕⢕⢕⢕⢕⢕⢕⢸⣇⢜⣿⣇⢀⠀⠀⠀⠀⠀⠀⠁⠕⢼⣿⣿⣿⣿⣧⡔⢀⠀⠀⠑⠕⢕⠕⠕⢁⢁⠁⢕⢕⢕⢕⢕⢕⢕⢕⢕⢕⢕⢕⢕⢄⢀⣀⣀⣀⣀⣀⣸⡇⣿⣿⡇⢕⢸⣿⣿⣿⣿⣿⣿⣿⣿⣿⣿⣿⣿⡿⠟⠟⠟⠟⠜⠕⠕⠕⠕⠕⠕⠟⠟⠇⢸⣿⣿⣿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⢔⢕⢕⢕⢕⢕⢕⢕⢕⢕⢕⢕⢕⢕⢕⢕⢕⢕⢕⢕⢸⢕⢕⢕⢕⢕⢕⢕⢕⢕⢕⢕⢕⢕⢕⢕⢕⢕⢕⢕⢕⢕⢕⢕⢸⣷⢕⢹⣿⣇⢔⢀⠀⠀⠀⠀⠀⠀⠀⠙⢻⣿⣿⣿⣿⣷⣴⣄⠀⠀⠀⢔⠀⠁⠁⠀⢑⢕⣱⣷⣇⡕⢕⢕⢕⢕⢕⢕⢕⢕⢕⠉⠉⠉⠉⠉⢹⡇⣿⣿⡇⢕⢸⣿⣿⣿⣿⣿⣿⣿⣿⣿⣿⣿⣿⡇⠀⠀⠀⠀⠀⠀⠀⠀⠀⠀⠀⠀⠀⠀⠀⠈⢹⣿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⢕⢕⢕⢕⢕⢕⢕⢕⢕⢕⢕⢕⢕⢕⢕⢕⢕⢕⢕⢕⢕⢕⢕⢇⢕⢕⢕⢕⢕⢕⢕⢕⢕⢕⢕⢕⢕⢕⢕⢕⢱⣵⣵⣷⣵⣵⣷⡕⢿⣇⢱⣜⢇⢇⢕⢔⢀⠀⠀⠀⠀⠀⠀⠀⠘⢻⣟⣿⣿⣿⣿⢕⠀⠀⠀⠀⢔⢀⠁⢕⣱⣿⣿⣿⢕⢕⢕⢕⢕⢕⢕⢕⢕⢕⢕⢀⠀⠀⠀⢱⡇⣿⣿⡇⢕⢸⣿⣿⣿⣿⣿⣿⣿⣿⣿⣿⣿⣿⣿⡄⠀⠀⠀⠀⠀⠀⠀⠀⠀⠀⠀⠀⠀⠀⠀⡸⣿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⢕⢕⢕⢕⢕⢕⢕⢕⢕⢕⢕⢕⢕⢕⢕⢕⢕⢕⢕⢕⢕⢕⢕⢕⢕⢕⢕⢕⢕⢕⢕⢕⣕⣕⡕⢕⢕⢕⠕⢕⢕⢸⣿⣿⣿⣿⣿⣿⣷⡜⢟⢇⢜⢳⣧⢱⢕⢕⢀⠀⠀⠀⠀⠀⠀⠀⠀⠝⢿⣿⣿⣿⣇⠀⠀⢕⢄⢅⢁⢔⢕⣿⣿⣿⡯⢕⢕⢕⢕⢕⢕⢕⢕⢕⢕⢕⢕⢄⠀⠀⢸⡇⣿⣿⡇⢕⢸⣿⣿⣿⣿⣿⣿⣿⣿⣿⣿⣿⣻⣿⣇⢄⠀⠀⠀⠀⠀⠀⠀⠀⠀⠀⠀⠀⠀⠀⢕⢻⣿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⢕⢕⢕⢕⢕⢕⢕⢕⢕⢕⠕⢕⢕⢕⢕⢕⢕⢕⢕⢕⢕⢕⢕⢕⢕⢕⢕⢕⢕⢕⣕⣵⣵⣷⣾⣿⣿⣿⡿⢕⢕⢕⢕⢕⢄⢕⣾⣿⣿⣿⣿⣿⣿⣿⣿⣇⢕⢕⢸⣽⣷⣜⢕⢕⠀⠀⠀⠀⠀⠀⠀⠀⠀⠈⠻⣿⣿⣿⢔⢀⠑⢕⢕⢕⢕⢕⠕⠑⠑⠁⠁⠁⠁⠁⠕⢕⢕⢕⢕⢕⢕⢕⢔⠀⠀⢕⡇⣿⣿⡇⢕⢸⣿⣿⣿⣿⣿⣿⢿⣿⣿⡜⢝⢣⢟⡿⢕⠀⠀⠀⠀⠀⠀⠀⠀⠀⠀⠀⠀⠀⠀⢕⢸⣿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⢕⢕⢕⢕⢅⢔⢕⢕⢕⢕⢕⢕⢕⣕⢕⢕⢕⢕⢕⢕⢕⢕⢕⢕⢸⣿⣿⣿⣿⣿⣿⣿⣿⣇⢕⠀⠕⢕⢕⢕⣼⣿⣿⣿⣿⣿⣿⣿⣿⣿⣿⣷⡕⢕⢿⣮⡟⢧⢕⢕⠀⠀⠀⠀⠀⠀⠀⠀⠀⠀⠈⢻⣿⡇⠀⠀⠀⠕⢕⢕⢕⠀⠀⠀⠀⠀⠀⠀⠀⠀⢕⢕⢕⢕⢕⢕⢕⢕⠀⠀⢸⡇⣿⣿⡇⢕⢸⣯⢷⢿⢿⢞⣟⢹⢫⢇⢕⢕⢕⢕⡯⢕⠀⠀⠀⠀⠀⠀⠀⠀⠀⠀⠀⠀⠀⠀⢕⢜⣿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⢕⢕⢕⣕⢕⢕⢕⢕⢕⢕⢕⢕⢕⢕⢕⣱⣵⣾⣿⡇⢕⢕⢕⢕⢕⢱⣷⡕⢕⢸⣿⣿⣿⣿⣿⡟⢇⠈⠝⢕⢀⠀⠕⢕⣾⣿⣿⣿⣿⣿⣿⣿⣿⣿⣿⣿⣿⣿⣧⢜⣿⣇⢕⢕⢕⠁⠀⠀⠀⠀⠀⠀⠀⠀⠀⠀⠀⠑⠑⠀⠀⠀⠀⠁⢕⢕⠀⠀⠀⠀⠀⠀⠀⠀⠀⠑⢕⢕⢕⢕⢕⢕⢕⠀⠀⢸⡇⢜⢟⢇⢕⢜⢕⢕⢝⢕⢕⢕⢕⢕⢕⢕⢕⢕⢕⡿⢕⠀⠀⠀⠀⠀⠀⠀⠀⠀⠀⠀⠀⠀⠀⢕⢕⣿⣿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⣷⣿⡿⢝⢕⢕⢕⢕⢕⢕⢕⢕⣵⣾⣿⣿⣿⡿⢏⢕⢕⢕⢕⢕⢕⢻⢿⢧⢕⢕⢝⢿⣿⣿⡿⢇⠀⠀⠀⠁⠑⢕⢰⣼⣿⣿⣿⣿⣿⣿⣿⣿⣿⣿⣿⣿⣿⣿⣿⣇⢸⡇⢕⢕⢕⢄⠀⠀⠀⠀⠀⠀⠀⠀⠀⠀⠀⠀⠀⠀⠀⠀⠀⠀⠁⠁⠕⠀⠀⠀⠀⠀⠀⠀⠀⠀⢁⢕⢕⢕⢕⢕⢕⠀⠀⢕⡇⢕⢕⢕⢕⢕⢕⢕⢕⢕⢕⢕⢕⢕⠑⠀⠀⠀⠀⠁⠁⠀⠀⠀⠀⠀⠀⠀⠀⠀⠀⠀⠀⠀⠀⢕⢕⣿⣿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⢝⢕⢕⢕⢕⢕⢕⢕⢕⣵⣿⣿⣿⣿⡿⢏⢕⢕⢕⢕⢕⢕⢕⢕⢕⢕⢕⢅⢑⢕⢜⢿⢏⠁⠀⠀⠀⠀⠀⠀⠀⢺⣿⣿⣿⣿⣿⣿⣿⣿⣿⣿⣿⡿⢇⢕⢝⣿⣿⢕⢕⢕⢕⢕⢕⠀⠀⠀⠀⠀⠀⠀⠀⠀⠀⠀⠀⠀⠀⠀⠀⢀⢄⢄⠀⠀⠀⠀⠀⠀⠀⠀⠀⢔⢕⢟⢕⢕⢕⢕⢕⢕⢕⢟⢟⢇⢕⢕⢕⢕⢕⢕⢕⢕⢕⢕⢔⢔⢔⢔⠀⠀⠀⠀⠀⠀⠀⠀⠀⠀⠀⠀⠀⠀⠀⠀⠀⠀⠀⠀⢕⢕⣿⣿⢕⣿⣿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⣾⣿⣿⣿⣿⢏⢕⢕⢕⢕⢕⢕⢕⢕⢕⢕⢕⢕⢕⢕⢕⢕⢕⢕⢕⠀⠀⠀⠀⠀⠀⠀⠀⠀⠈⠻⢿⣿⣿⣿⣿⣿⣿⣿⢏⢕⢕⢕⢕⢹⢟⢕⢕⢕⣱⡇⢕⠀⠀⠀⠀⠀⠀⠀⠀⠀⠀⠀⠀⠀⠀⠀⠀⢱⣕⣿⡔⠀⠀⠀⠀⠀⠀⠀⠀⠑⢕⢕⢕⢕⢕⢕⢕⢕⢕⢕⢕⢕⢕⢕⢕⢕⢕⢕⢕⢕⢕⠑⠁⠁⠑⠕⠀⠀⠀⠀⠀⠀⠀⠀⠀⠀⠀⠀⠀⠀⠀⠀⠀⠀⠀⠀⢕⢕⣿⣿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⢕⢕⢕⢕⢕⢕⢕⢕⢕⣿⣿⢿⢏⠕⢕⢕⢕⢕⢕⢕⢕⢕⢕⢕⢕⠀⠀⠁⠑⠑⠕⢕⢕⢕⢄⠀⠀⠀⠀⠀⠀⠀⠀⠀⠀⠁⠙⢿⣿⣿⣿⡿⠏⠕⠕⠕⢕⢕⢕⢕⢕⢕⣱⣿⡇⢕⠀⠀⠀⠀⠀⠀⠀⠀⠀⠀⠀⠀⠀⠀⠀⠀⠘⢜⢻⡏⠀⠀⠀⠀⠀⠀⠀⠀⠀⢕⢕⢕⢕⢕⢕⢕⢕⢕⢕⢕⢕⢕⢕⢕⢕⢕⢕⢕⢕⢕⠀⠀⠀⠀⠀⠀⠀⠀⠀⠀⠀⠀⠀⠀⠀⠀⠀⠀⠀⠀⠀⠀⠀⠀⠀⢕⢕⣿⣿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⢕⢕⢕⢕⢕⢕⢕⢕⢕⠏⠑⠁⠀⠀⠀⢕⢕⢕⢕⢕⢕⢕⢕⢕⢕⢄⠀⠀⠀⠀⠀⠀⠀⠀⠑⢄⠀⠀⠀⠀⠀⠀⠀⠀⠀⠀⠀⠀⠈⠟⢟⢕⠀⠀⠀⠀⠀⠀⠀⠁⠁⠁⠉⠙⠃⠕⠀⠀⠀⠀⠀⠀⠀⠀⠀⠀⠀⠀⠀⠀⠀⠀⠀⠀⠁⠑⠀⠀⠀⠀⠀⠀⠀⠀⠀⠕⢕⢕⢕⢕⢕⢕⢕⢕⢕⢕⢕⢕⢕⢕⢕⢕⢕⢕⠑⠀⠀⠀⠀⠀⠀⠀⠀⠀⠀⠀⠀⠀⠀⠀⠀⠀⠀⠀⠀⠀⠀⠀⠀⠀⠀⠕⢕⣿⣿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⢕⠕⠁⠀⠀⢕⢕⢑⠀⠀⠀⠀⠀⠀⠀⢕⢕⢕⢕⢕⢕⢕⢕⢕⢕⢕⢀⢀⠀⠀⠀⠀⠀⠀⠀⠁⢔⢀⠀⠀⠀⠀⢀⢀⠀⠀⠀⠀⠀⠀⠀⠑⠄⠀⠀⠀⠀⠀⠀⠀⠀⠀⠀⠀⠀⠀⠀⠀⠀⠀⠀⠀⠀⠀⠀⠀⠀⠀⠀⠀⠀⠀⠀⠀⠀⠀⠀⠀⠀⠀⠀⠀⠀⠀⠀⠀⢕⢕⢕⢕⢕⢕⠕⠕⠕⠕⠕⠕⠕⠕⠕⠕⠁⠀⠀⠀⠀⠀⠀⠀⠀⠀⠀⠀⠀⠀⠀⠀⠀⠀⠀⠀⠀⠀⠀⠀⠀⠀⠀⠀⠀⠀⠑⢻⢽⢕⣿⣿⣿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⢑⠀⠀⠀⢄⢕⢕⠁⠀⠀⠀⠀⢄⢕⠀⠀⢕⢕⢕⢕⢕⢕⢕⢕⢕⢕⢕⢕⢕⢕⢕⢔⠀⠀⠀⠀⢀⢕⠔⠔⠑⠁⠁⠁⠀⠀⠀⠀⠀⠀⠀⠀⠀⠀⠀⠀⠀⠀⠀⠀⠀⠀⠀⠀⠀⠀⠀⠀⠀⠀⠀⠀⠀⠀⠀⠀⠀⠀⠀⠀⠀⠀⠀⠀⠀⠀⠀⠀⠀⠀⠀⠀⠀⠀⠀⠀⠁⢅⢕⢕⢕⠑⠀⠀⠀⠀⠀⠀⠀⠀⠀⠀⠀⠀⠀⠀⠀⠀⠀⠀⠀⠀⠀⠀⠀⠀⠀⠀⠀⠀⠀⠀⠀⠀⠀⠀⠀⢀⢀⢀⢄⢕⢀⢜⢸⢕⣿⣿⣿⣿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⢑⠀⠀⢔⢕⢕⢕⠀⠀⠀⠀⢕⢕⢕⠀⢀⢕⢕⢕⢕⢕⢕⢕⠕⢕⢕⢕⢕⢕⢕⢕⠐⠀⠀⠄⠑⠁⠀⠀⠀⠀⢀⢄⢄⠐⠁⠀⠀⠀⠀⠀⠀⠀⠀⠀⠀⠀⠀⠀⠀⠀⠀⠀⠀⠀⠀⠀⠀⠀⠀⠀⠀⠀⠀⢄⠀⠀⠀⠀⠀⠀⠀⠀⠀⠀⠀⠀⠀⠀⠀⠀⠀⠀⠀⠀⠀⢀⢕⢕⢕⠁⠀⠀⠀⠀⠀⠀⠀⠀⠀⠀⠀⠀⠀⠀⠀⠀⢀⢔⢰⡔⢕⣕⣵⣾⣷⡄⠀⠀⠀⠀⠀⠀⠀⠀⠀⠀⠀⢕⢕⢕⢕⢕⢕⢕⢕⣿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⠀⠀⢄⢕⢕⢕⢕⠀⠀⠀⢕⢕⢕⢕⠀⢕⢕⢕⢕⢕⢕⢕⢕⠁⢕⢕⢕⢕⢕⠑⠀⠀⠀⠀⠀⠀⠀⠄⠀⠁⠀⠀⠀⠁⢄⠀⠀⠀⠀⠀⠀⠀⠀⠀⠀⠀⠀⠀⠀⠀⠀⠀⠀⠀⠀⠀⠀⠀⠀⠀⠀⠀⠀⢕⠁⢀⠕⢀⢀⠀⠀⠀⠀⠀⠀⠀⠀⠀⠀⠀⠀⠀⠀⠀⠀⢀⢕⢕⠕⠀⠀⠀⠀⠀⠀⠀⠀⠀⠀⠀⠀⠀⢀⢕⣵⣧⣵⣕⣕⢕⢱⣾⣿⣿⢟⢝⢕⡀⠀⠀⠀⠀⠀⠀⠀⠀⠀⠀⢕⢕⢕⢕⢕⢕⢕⢕⢜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⢄⠀⠑⢕⢕⢕⢕⠀⠀⠀⢕⢕⢕⠑⠀⢕⢕⢕⢕⢕⢕⢕⠕⢔⢕⢕⢕⢕⢕⠀⠀⠀⠀⠀⠀⠀⠀⠀⠀⠀⠁⠁⠀⠀⠀⠐⠀⠀⠀⠀⠀⢄⢴⣴⣶⣶⣴⡄⠀⠀⠀⠀⠀⠀⠀⠀⠀⠀⠀⠀⠀⠀⠀⠕⢀⠁⠀⠀⢀⠁⠐⠄⠀⢀⠀⠀⠀⠀⠀⠀⠀⠀⠀⠀⠀⢕⢕⠑⠀⠀⠀⠀⠀⠀⠀⠀⠀⠀⠀⠀⠀⠀⠑⢜⢿⣿⣿⣿⣿⣯⣟⢫⣽⡟⢝⣵⣾⡿⢔⠀⠀⠀⠀⠀⠀⠀⠀⠀⠁⢕⢕⢕⢕⢕⢕⢕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⠑⠀⠀⠁⢕⢕⢕⠀⠀⠀⠑⠑⠁⠀⢔⢕⢕⢕⢕⢕⢕⢕⢀⢕⢕⢕⢕⢕⢕⠀⠀⠀⠀⠀⠀⠀⠀⠀⠀⠀⠀⠀⠀⠀⠀⠀⠀⠀⠀⠀⠀⠑⢜⢟⢿⣿⣿⣿⡔⠀⠀⠀⠀⠀⠀⠀⠀⠀⠀⠀⠀⠀⠀⠀⠀⠀⠀⠀⠀⠁⠀⠀⠀⠀⠀⠀⠀⠀⠀⠀⠀⠀⠀⠀⠔⢕⢕⠀⠀⠀⠀⠀⠀⠀⠀⠀⠀⠀⠀⠀⠀⠀⠀⠑⢜⢹⣿⣿⣿⣿⣕⣕⣵⣷⣿⢟⢏⢕⢀⠀⠀⠀⠀⠀⠀⠀⠀⠀⠀⠕⢕⢕⢕⢕⢕⢕⢕⢕⢕⢕⢕⢕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⠀⠀⢔⠀⠀⠕⢕⢔⢄⢄⢀⠀⠀⠀⢕⢕⢕⢕⢕⢕⢕⢕⢕⢕⢕⢕⠑⠀⠀⠀⠀⠀⠀⠀⠀⠀⠀⠀⠀⠀⠀⠀⠀⠀⠀⠀⠀⠀⠀⢀⢅⢕⢕⢕⢕⢜⢝⢟⠇⠀⠀⠀⠀⠀⠀⠀⠀⠀⠀⠀⠀⠀⠀⠀⠀⠀⠀⠀⠀⠀⠀⠀⠀⠀⠀⠀⠀⠀⠀⠀⠀⠀⠀⠀⠀⢕⠀⠀⠀⠀⠀⠀⠀⠀⠀⠀⠀⠀⠀⠀⠀⠀⠀⠀⢕⢜⢸⣿⣿⣿⣝⢟⢝⢝⢕⢕⣱⡷⠕⠀⠀⠀⠀⠀⠀⠀⠀⠀⠀⠔⢕⢕⢕⢕⢕⢕⢕⢕⢕⢕⢕⢕⢕⢕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⠀⠀⠀⠀⢀⠀⠑⢕⢕⢕⣕⢕⢄⢀⢕⢕⢕⢕⢕⢑⢕⢕⢸⢕⢕⢕⢀⠀⠀⠀⠀⠀⠀⠀⠀⠀⠀⠀⠀⠀⠀⠀⠀⠀⠀⠀⠀⢔⢕⢕⢕⢕⢕⢔⢕⠁⠑⠑⠀⠀⠀⠀⠀⠀⠀⠀⠀⠀⠀⠀⠀⠀⠀⠀⠀⠀⠀⠀⠀⠀⠀⠀⠀⠀⠀⠀⠀⠀⠀⠀⠀⠀⠀⠀⠀⠀⠀⠀⠀⠀⠀⠀⠀⠀⠀⠀⠀⠀⠀⠀⠀⠀⠀⠀⠀⠑⠕⠟⢿⢿⢷⢳⢷⢷⢷⢟⢏⢕⠀⠀⠀⠀⠀⠀⠀⠀⠀⠀⠀⠀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⠀⠀⠀⠀⠁⠀⠀⠁⢱⣿⣿⣷⣧⡕⢕⢕⢕⢕⡕⢕⢕⢕⣾⢕⢕⢕⢕⠀⠀⠀⠀⠀⠀⠀⠀⠀⠀⠀⠀⠀⠀⠀⠀⠀⠀⢀⢕⢕⢕⢕⢕⢕⢕⢕⢕⢔⠀⢀⠀⠀⠀⠀⠀⠀⠀⠀⠀⠀⠀⠀⠀⠀⠀⠀⠀⠀⠀⠀⠀⠀⠀⠀⠀⠀⠀⠀⠀⠀⠄⠀⠀⠀⠀⠐⢔⠀⠀⠀⠀⠀⠀⠀⠀⠀⠀⠀⠀⠀⠀⠀⠀⠀⠀⠀⠀⠀⠀⠀⠀⠀⠁⠑⠳⢧⣕⢕⠑⠁⠀⠀⠀⠀⠀⠀⠀⠀⠀⠀⠀⠀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⣇⢀⠀⠀⠀⠀⠕⠀⢸⣿⣿⣿⣿⣿⡇⢕⢕⢕⡇⢕⢕⢕⣿⢕⢕⢕⢕⠀⠀⠀⠀⠀⠀⠀⠀⠀⠀⠀⠀⠀⠀⠀⠀⠀⠀⠑⢕⢑⠕⢕⢕⢕⢕⢕⠕⢀⢄⢕⠄⠀⠀⠀⠀⠀⠀⠀⠀⠀⠀⠀⠀⠀⠀⠀⠀⠀⠀⠀⠀⠀⠀⠀⢄⠄⠀⠀⠐⠀⠀⠀⠀⠀⠀⠀⢕⠀⠀⠀⠀⠀⠀⠀⠀⠀⠀⠀⠀⠀⠀⠀⠀⠀⠀⠀⠀⠀⠀⠀⠀⠀⠀⠀⠀⠀⠀⠀⠀⠀⠀⠀⠀⠀⠀⠀⠀⠀⠀⠀⠀⢔⢕⢕⢕⢕⢕⢕⢕⢕⢕⢕⢕⢕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⣇⢄⠀⠀⠀⠀⠀⢕⣿⣿⣿⣿⣿⣿⣇⢕⢕⢕⢕⢕⣼⣿⢕⢕⢕⢕⠀⠀⠀⠀⠀⠀⠀⠀⠀⠀⠀⠀⠀⠀⠀⠀⠀⠀⠀⠀⢁⠔⠁⠑⠑⠁⠀⢔⢕⠕⠁⠀⠀⠀⠀⠀⢀⠀⠀⢀⢀⠄⢄⢀⢀⠀⠀⠀⠀⠄⠄⠑⠁⠔⠔⠀⠀⠀⠀⠀⠀⠀⠕⠀⠀⢄⠀⢕⢁⠀⠀⠀⠀⠀⠀⠀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⢄⠀⠀⠀⠀⠀⠘⢿⣿⣿⣿⣿⡏⢕⢕⢕⢕⢸⣿⣿⡕⢕⢕⢕⠀⠀⠀⠀⢕⢄⠀⠀⠀⠀⠀⠀⠀⠀⠀⠀⠀⠀⠀⠀⠁⠀⠀⠀⠀⢀⠕⠁⠀⠀⠀⠀⠀⠐⢕⠀⠁⠀⠀⠑⠕⠀⠀⠁⠑⠀⠀⠀⠀⠀⠀⠀⠀⠀⠀⠀⠀⠀⠀⠀⢀⢄⢔⢔⠄⢀⢕⢕⢕⢕⢕⢔⢔⢄⢄⢀⠀⠀⠀⠀⠀⠀⠀⠀⠀⠀⠀⠀⠀⠀⠀⠀⠀⠀⠀⠀⠀⠀⠀⠀⠀⠀⠀⠀⠀⠀⠀⠀⠀⠀⠀⢔⢕⢕⢕⢕⢕⢕⢕⢕⢕⢕⢕⢕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⢕⢕⢕⠀⠀⠀⠀⠀⠜⢻⢿⢿⢟⢕⠕⠕⢕⢕⠕⠻⢿⢇⢕⢕⢕⠀⠀⠀⠀⢕⢕⢄⠀⠀⠀⠀⠀⠀⠀⠀⠀⠀⠀⠀⠀⠀⠀⢄⢄⣔⣵⣕⠀⠀⠀⠀⠀⠀⠀⠀⠀⠀⠀⠀⠀⠀⠀⠀⠀⠀⠀⠀⠀⠀⠀⢀⢀⠀⠄⠀⠀⠀⠀⠀⠀⠑⠕⠀⠀⢄⢕⢕⢕⢕⢕⢕⢕⢕⢕⢕⢕⢕⢄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⢄⠀⠀⠀⠀⠀⠁⠁⢁⢀⢀⢀⢔⢕⠀⠀⠀⠁⠁⢕⢕⢀⠀⠀⠀⠀⠁⢕⢄⠀⠀⠀⠀⠀⠀⠀⠀⠀⠀⠀⠀⠀⠀⠸⣿⣿⡿⢏⠀⠀⠀⠀⠀⠀⠀⠀⠀⠀⠀⠀⠀⠀⠀⠐⠐⠀⠀⠁⠁⠀⠀⠀⠀⠀⠀⠀⠀⠀⠀⠀⠀⠀⠀⠀⠀⠁⠀⠀⠕⢕⢕⢕⢕⢕⢕⢕⢕⢕⢕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⢔⢀⠀⠀⢀⠀⠀⢕⢕⢕⢕⢕⢕⢔⠀⠀⠀⢀⢕⢕⢔⠀⠀⠀⠀⠀⠁⢕⢄⠀⠀⠀⠀⠀⠀⠀⠀⠀⠀⠀⠀⠀⠀⠁⠁⠑⠀⠀⠀⠀⠀⠀⠀⠀⠀⠀⠀⠀⠀⠀⠀⠀⠀⠀⠀⠀⠀⠀⠀⠀⠀⠀⠀⠀⠀⠀⠀⠀⠀⠀⠀⠀⠀⢀⠀⠀⠀⠀⠑⠑⢕⢕⢕⢕⢕⢕⢕⢕⢔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⢔⢁⢁⢄⢄⢕⢕⢕⢕⢕⢕⢕⠀⢀⢄⢕⢕⢕⢕⠀⠀⠀⠀⠀⠀⠀⠁⠕⢔⢀⠀⠀⠀⠀⠀⠀⠀⠀⠀⠀⠀⠀⠀⠀⠀⠀⠀⠀⠀⠀⠀⠀⠀⠀⠀⠀⠀⠀⠀⠀⠀⠀⠀⠀⠀⠀⠀⠀⠀⠀⠀⠀⠀⠀⠀⠀⠀⠀⠀⠀⠀⢀⠑⢔⢄⠀⠀⠀⠀⢕⢕⢕⢕⢕⢕⢕⢕⢔⢀⢀⢀⢄⠀⠀⠀⠀⠀⠀⠀⠀⠀⠀⠀⠀⠀⠀⠀⠀⠀⠀⠀⠀⠀⢄⠀⢀⢄⢕⢕⢕⢕⢕⢕⢕⢕⢕⢕⢕⢕⢕⢕⢕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⠁⠀⠀⠑⠑⠑⠑⠑⠑⠀⠀⠀⠀⠀⠀⠀⠀⠀⠁⠑⠑⠐⠀⠀⠀⠀⠀⠀⠀⠀⠀⠀⠀⠀⠀⠀⠀⠀⠀⠀⠀⠀⠀⠀⠀⠀⠀⠀⠀⠀⠀⠀⠀⠀⠀⠀⠀⠀⠀⠀⠀⠀⠀⠀⠀⠀⠀⠀⠀⠀⠀⠑⠀⠀⠑⠑⠀⠀⠀⠀⠑⠑⠑⠑⠑⠑⠑⠑⠑⠑⠑⠑⠀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⡇⢕⢹⣿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⢱⣷⢹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⡟⣿⡏⣿⣿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⢻⣿⣿⣿⣿⣿⣿⣿⢕⢕⢸⣿⣿⣿⢕⢕⢕⢕⢕⢕⢕⣿⣿⢿⣿⣷⢻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⣇⢜⢻⣿⣿⣿⣿⣿⢕⢕⢸⣿⣿⣿⢕⢕⢕⢕⢕⢕⢜⣿⣿⣸⣿⣿⣸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⣧⢕⢜⡏⢻⣿⣿⢕⢕⢸⣿⣿⣿⢕⢕⢕⢑⢕⢅⢕⢝⢕⢜⢝⢟⢇⢻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⡿⡗⣾⣿⣿⣿⣿⣿⣿⣷⣜⢇⢵⢹⣟⢕⢕⢸⣿⢟⢝⢕⢕⢕⢕⢕⢕⢕⢕⢕⢕⢕⢕⢕⢕⢝⢱⣵⣵⣕⡗⢗⢯⢽⣽⣟⡟⢻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⢟⡼⢕⣿⣿⣿⣿⣿⣿⣿⣿⣿⡇⢹⣇⢿⣿⣷⣵⣅⢕⢕⢕⢕⢕⢕⢕⢕⢁⠑⢕⢕⢔⢕⢅⢕⢑⢕⢝⢿⣿⣿⣿⣷⣮⣝⢟⢿⣿⣷⣷⣼⣝⡻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⣼⢇⢕⢕⢕⢕⢜⢝⢝⢟⢿⣿⡇⢸⣿⡜⢝⢿⡿⢏⢕⢕⢕⢕⢕⢕⢕⢕⢐⢕⢔⢑⠕⠕⢕⠕⠑⢑⢑⠜⢿⣿⣿⣿⣿⣿⣿⣷⣮⡝⢿⣿⣿⣿⣧⣝⢻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⣱⣿⢕⢕⢕⢕⢕⢕⢕⢕⢕⢕⣜⢕⣿⣿⣧⢹⢕⢕⢕⢕⢕⢕⢕⢕⢕⢕⢕⠁⠅⢕⢕⢄⢅⢕⢀⢀⢕⢕⢕⢕⢔⢜⢻⣿⣿⣿⣿⣿⣿⣧⡜⢝⢪⢹⣿⣧⡜⢝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⢱⣿⢇⢕⣕⢕⢕⢕⢕⢕⢕⣱⣾⢕⢕⣿⣿⣿⡇⢕⢕⢕⢕⢕⢕⢕⢕⠕⢑⢔⢄⢕⢕⢕⢕⢕⢕⢕⢕⢕⢕⢕⢕⢕⢔⢕⣿⣿⣿⣿⣿⣿⣿⣿⣧⡕⢕⢕⢝⢕⢜⢪⢻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⣾⡿⢕⢕⣿⣿⣷⡕⢕⢱⣾⢏⢕⢕⢕⣿⣿⣿⣿⢕⢕⢕⠑⢁⢕⠕⠁⠀⢁⢕⢕⢕⢕⢕⢕⢕⢕⢕⢕⠕⠕⢅⢕⢕⠁⠕⢹⣿⣿⣿⣿⣿⣿⣿⣿⡿⣕⢕⢕⢕⢕⢜⢇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⢱⣿⡇⢕⢕⣿⣿⡿⣣⣾⢟⡕⢕⢕⢕⣕⢻⣿⣿⣿⣇⢅⠀⠄⠑⠅⢑⢕⢔⢕⢕⢕⢕⢅⢕⢕⢕⠕⠑⠁⠀⠀⢄⢕⢕⢔⢀⢔⠜⢿⣿⣿⣿⣿⣿⣿⣿⣎⢧⢕⢕⢕⢕⢱⢱⢧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⢇⢕⢕⣿⢟⣼⣿⣯⣿⣿⣿⣷⣿⣿⢸⣿⣿⣿⣿⡕⢄⠀⢔⢕⢕⢕⢕⢕⢕⢕⢕⢕⠁⠁⠁⠀⠀⢀⢄⢔⢕⢑⢕⢇⢕⠀⢰⣮⢻⣿⣿⣿⣿⣿⣿⣿⣧⢣⢕⢕⢕⢜⢕⢸⣇⢕⢕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⣿⣿⢕⢕⢕⢇⣾⣿⣿⣿⣿⣿⣿⣿⣿⣿⢸⣿⣿⣿⢏⢵⢕⠀⠁⠀⢔⢄⢕⢕⢕⢕⢀⢄⢔⢔⢄⢔⠕⢑⣅⢔⢇⢇⢕⢔⢕⢄⣿⣿⣷⡹⣿⣿⣿⣿⣿⣿⣿⣇⢕⢕⢕⢕⢕⢸⢟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⣿⣿⡕⢕⢕⢸⢻⣿⣿⣿⣿⣿⣿⣿⣿⣿⡇⣿⣿⣿⡇⢎⡇⢔⠀⠄⢕⢔⢔⢅⢕⢑⡑⢑⢑⢑⣡⢴⢇⢝⢕⢕⢕⢕⢕⢕⠀⢕⢸⣿⣿⣷⡜⣿⣿⣿⣿⣿⣿⣿⡕⢕⢕⢕⢕⣕⣕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⢻⣿⢇⢕⢕⢕⢸⣿⣿⣿⣿⣿⣿⣿⣿⣿⡇⢻⣟⣿⡕⢕⢜⠑⢕⢔⠁⢕⢕⢕⢕⢜⢟⢜⢵⣧⡕⢕⢕⢕⢱⠕⢃⢅⢁⢁⠕⢕⣿⣿⣿⣿⣿⡜⢿⣿⣿⣿⢻⡿⢇⢕⢵⣾⡿⢿⢿⢟⣱⣿⣷⡧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⢸⡿⣿⡕⢕⢕⢱⣿⣿⣿⣿⣿⣿⣿⣿⣿⢇⢜⣿⡼⡇⢕⠁⠀⠑⢕⢄⠀⠁⠑⠑⠑⠐⠑⠜⢛⠇⢕⢕⢑⢔⢕⢕⢕⢕⢕⠕⢕⢻⣿⣿⣿⣿⣿⡕⢻⣿⣿⡇⢕⢕⢕⣵⣷⣿⢇⣱⣾⣿⢟⢏⣱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⣿⣧⢕⢕⢸⣿⣿⣿⣿⣿⣿⣿⣿⣿⢕⢕⢻⡗⠑⠀⠀⠀⠀⢕⢕⢔⢄⢄⢄⢀⢀⠀⠀⠐⠔⢕⢕⢕⢕⢕⠕⠁⠁⠀⢀⢵⣇⢿⣿⣿⣿⣿⣿⢕⢻⣿⡇⢕⢕⢝⢝⢝⢕⢕⢟⢝⣱⣵⣿⣿⣿⣷⣜⢳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⢿⣿⣇⢕⢸⣿⣿⣿⣿⣿⣿⣿⣿⣿⢕⢕⢅⠀⠀⠀⠀⠀⠀⢕⢕⢕⢕⢜⣿⣿⣿⣷⣦⢤⣀⢀⠑⠑⠁⢀⢄⣶⣇⢕⢿⣿⣺⡜⣿⣿⣿⣿⣿⡇⢕⢻⡇⢕⢕⢕⢕⣕⢕⢕⢕⣵⣿⡿⣫⣾⣿⣿⡟⡕⣿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⢜⢕⢻⣿⡇⢸⣿⣿⣿⣿⣿⣿⣿⢻⣿⢕⢕⢕⢀⠀⠀⠀⠀⠀⢕⢕⢕⢣⢕⢹⣿⣿⣿⣿⡸⣿⣿⣶⡔⡕⢕⢕⣿⣿⣧⢜⣿⣿⣿⡜⣿⣿⣿⣿⢟⢕⢕⢕⢕⢕⢕⢝⢕⢕⣱⣿⡿⣫⣾⣿⣿⡻⢫⢎⡇⣿⡇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⠑⢕⢕⢕⢕⢕⢕⢕⢕⢕⢕⢕⢕⢕⢕⢕⢕⢕⢕⢕⢕⢕⢕⢕⢕⢕⢕⢕⢕⢕⢕⢕⢕⢕⢕⢕⢕⢕⢕⢕⢕⢕⢕⢕⢕⢕⢕⢕⢕⢕⢕⢕⢕⢕⢕⢕⢕⡎⢕⢸⣿⣿⣿⣿⣿⣿⣿⢜⡟⢕⢕⢕⢕⢅⢑⠀⠀⢀⣱⢕⢱⡜⣧⢜⢿⣿⣿⣿⡇⢿⣿⣿⣷⣣⣷⣿⣿⣿⣿⣇⢻⣿⣿⣷⢹⣿⢟⢕⢔⣕⣵⣕⢔⢕⢑⢕⢕⢱⢟⢏⢕⢟⢱⢏⢕⢕⢕⢝⣱⡿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⡇⢕⢸⣿⣿⣿⣿⣿⣿⣿⢕⢕⢕⢕⢕⢕⢕⢸⣿⣿⣿⣿⣇⢜⣿⣿⣷⡜⣿⣿⣿⣿⢸⣿⣿⣿⣿⣿⣿⣿⣿⣿⣿⡜⣿⣿⣿⣇⢇⢕⢕⢕⢜⢻⣿⣷⡕⢕⢕⢕⢕⢕⢕⢕⢕⢕⢕⢕⢕⢕⣱⢟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⢸⣾⢕⢇⢕⢎⢿⣿⣿⣿⣿⣿⣿⢕⢕⢕⢕⢕⢕⢕⢕⣿⣿⣿⣿⣿⡕⢹⣿⣿⣿⡼⣿⣿⣷⢕⢿⣿⣿⣿⣿⣿⣿⣿⣿⣿⣿⢜⣿⣿⣿⡕⣵⣕⡕⢕⢸⡿⢟⣱⢕⢕⢕⢕⢕⢕⢕⢕⢕⢕⢕⢕⢸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⢸⣿⢕⢱⢕⢕⢸⣿⣿⣿⣿⣿⣿⢕⢕⢕⢕⢕⢕⢕⢕⣿⣿⣿⣿⣿⣿⢜⣿⣿⣿⣿⣞⢿⣿⡕⢸⣿⣿⣿⣿⣿⣿⣿⣿⣿⣿⣧⢹⣿⣿⣷⢜⢝⣝⣵⣵⢾⢏⣱⡕⢕⢕⠑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⢹⡿⢕⢕⢇⢕⢜⣿⣿⣿⢿⣿⣿⡕⢕⢕⢕⢕⢕⢕⢱⣿⣿⣿⣿⣿⣿⣇⢸⢹⣿⣿⣿⣮⣿⡇⢕⢹⣿⣿⣿⣿⣿⣿⣿⣿⣿⣿⡕⢻⣿⣿⡎⢟⢏⢝⢕⢕⢸⣿⡟⢕⢕⢔⠀⢕⢕⢕⢕⢅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⢸⡇⢕⢕⢕⢕⢔⢕⢻⣿⡇⢟⢇⢇⢕⢕⢕⢕⢕⢕⢸⣿⣿⣿⣿⣿⣿⣿⡕⢇⢻⣟⡻⣿⣎⢇⢕⢕⢿⢝⢿⣿⣿⡿⣿⣿⣿⣿⣧⢜⣿⣿⣿⡕⢕⢕⡕⢕⢸⢟⢑⢕⢕⢕⠀⠀⠕⢕⢕⢕⢜⢷⣵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⢸⡇⢕⢕⢕⢕⢕⢕⢇⢻⣿⣕⢕⢕⢕⢕⢕⢕⢕⢕⣿⣿⣿⣿⣿⣿⡿⢟⠇⢕⣗⡝⣟⣗⣸⣕⣕⡕⢜⢕⢕⢝⣿⡇⢹⣿⣿⣿⣿⡇⢹⣿⣿⣧⢔⢅⢅⢅⢕⢕⢕⢕⢕⢕⢔⠀⠀⠕⢕⢕⢕⢕⢜⢹⢻⣧⣕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⢸⡇⢕⢕⢕⢕⢕⢕⢕⢑⢝⢿⣷⡕⢕⢕⢕⣵⣧⢕⣿⣟⢟⢻⡏⢕⣱⣾⣿⣿⣿⣿⣿⣿⣿⣿⣿⡇⢕⢕⣕⢕⢜⡇⢸⣿⣿⣿⣿⣿⡸⣿⣿⣿⡜⣕⢕⢕⢕⢕⢕⢕⢕⢕⢕⠀⠀⠀⠕⢕⢕⢕⢕⢕⢕⢜⢝⢿⣷⣵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⢅⢇⢕⢕⢕⢕⢕⢕⢕⢕⢕⢕⢜⢝⣧⣔⡕⢿⣿⣷⣿⣿⣿⣿⣿⣿⣿⣿⣿⣿⣿⣿⣿⣿⣿⡿⠟⠇⢕⢕⣿⣧⢕⢇⣼⣿⣿⣿⣿⣿⣇⢹⣿⣿⣷⢹⡇⡕⢕⢕⢕⢕⢕⢕⢕⠀⠀⠀⠀⠑⢕⢕⢕⢕⢕⢕⢝⢇⢜⢝⢿⣷⣵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⠕⢕⢕⢕⢕⢕⢕⢕⢕⢕⢕⢕⢈⢻⣿⢿⢯⢿⣿⣿⣿⣿⣿⣿⣿⣿⢿⠿⢿⢿⢿⠟⠛⠁⠀⢀⡄⢕⣺⣿⣿⢕⢕⣿⣿⣿⣿⣿⣿⣿⡕⢻⣿⣿⡎⢣⣿⣕⢕⢕⢕⢕⢕⢕⠀⠀⠀⠀⠀⢕⢕⢕⢕⢕⢕⢕⢕⢗⢧⡕⢕⢝⢻⢷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⢔⢕⣕⢕⢕⢕⢕⠁⢕⢕⠑⢕⢕⢔⢀⣄⣤⡜⣿⣿⣿⣿⣿⣿⣿⣧⣴⣴⣤⣄⣄⣀⢀⣴⣾⣿⡇⢱⣿⡿⢱⢕⢕⣿⣿⣿⣿⣧⢻⣿⡇⢜⣿⣿⣧⢕⢜⢿⣧⢕⢕⢕⢕⠁⠀⠀⠀⠀⠀⢕⢕⢕⢕⢕⢕⢕⢕⢕⢕⢻⣧⡕⢕⢕⢝⢳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⢜⢣⡕⢕⢕⠀⢔⢕⢕⢕⢕⢜⣿⣿⣿⣷⣿⣿⣿⣿⣿⣿⣿⣿⣿⣿⣿⣿⣿⣿⣿⣿⣿⣿⢕⣼⢟⢕⣼⢕⢱⣿⣿⣿⢿⣳⢸⣿⣿⢕⢻⣿⣿⡕⢕⢕⣿⣷⣕⢕⢕⠀⠀⠀⠀⠀⢀⢇⢕⢕⢕⢕⢕⢕⢕⢕⢕⢕⢎⢟⣷⣕⢕⢕⢜⢳⣜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⢑⠀⢕⢕⢅⢕⢕⢕⢿⣿⣿⡟⣿⣿⣿⣿⣿⣿⣿⣿⣿⣿⣿⣿⣿⣿⣿⣿⣿⢇⡸⢣⢕⣱⢏⢕⢸⣿⣿⢿⢾⢧⢕⢻⣿⡇⢜⣿⣿⡇⢕⢕⢻⣿⣿⣷⣕⢕⢕⢕⢜⢹⣕⢕⢕⢕⢕⢕⢕⢕⢕⢕⢕⢕⢕⢜⢽⣿⣷⡕⢕⢕⢜⢳⡹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⢸⣻⡏⣱⣿⣿⣿⣿⣿⣿⣿⣿⣿⣿⣿⣿⣿⣯⡳⢟⢕⣱⣵⢏⣱⢏⢕⢕⢸⣿⣿⣿⣿⣳⠕⢜⢻⣧⠕⢸⣿⢧⠕⢕⢕⢹⣿⣿⣿⣷⣕⢕⢕⢕⢹⣕⢕⢕⢕⢕⢕⢕⢕⢕⢕⢕⢕⢕⢕⢞⣿⣿⡕⢕⢸⠧⢹⡜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⢑⢕⢕⢕⢕⢻⣷⣝⢿⣿⣿⣿⣿⣿⣿⣿⣿⣿⣿⣿⣿⣿⣵⣵⣿⡿⢣⢞⣵⢕⢕⢕⣿⣿⣿⣿⣿⡏⠔⢕⢱⣿⡕⢕⢿⢕⢔⢕⢕⢕⢜⢿⣿⣿⣿⣧⡕⢕⢕⢸⣱⡕⢕⢕⢕⢕⢕⢕⢕⢕⢕⢕⢕⢕⢜⣿⣷⢕⢕⠀⠀⠜⡄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⢻⣿⣷⡽⣿⣿⣿⣿⣿⣿⣿⣿⣿⣿⣿⣿⣿⣿⣏⣱⣵⣿⢝⢕⢕⢕⣿⣿⢿⣿⣿⢇⢕⢕⢕⢝⡇⢕⢜⡕⢕⢕⢕⢕⢕⢕⢻⣿⣿⣿⣧⢕⢕⢸⣷⡇⢕⢕⢕⢕⢕⢕⢕⢕⢕⢕⢕⢕⢕⢺⣿⡕⢕⠀⠀⠀⠕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⢝⢿⣧⣽⡝⠙⢝⢟⢝⢝⣿⣿⣿⣿⣿⣿⣿⣿⣿⣿⢏⢇⢕⢕⢸⣿⡟⢸⣿⡏⢕⢕⢕⢕⢕⢇⢑⢕⢇⢕⢇⡕⢕⢕⢕⢜⣿⣿⣿⣿⡇⢕⢸⣿⣧⢕⢕⢕⢕⢕⢕⢕⢕⢕⢕⢕⢕⢕⢸⣿⡇⢕⠀⠀⠀⠀⠑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⢅⢕⢕⢕⢕⢕⢕⢕⢕⢕⢝⢿⣷⢴⣝⣣⣵⣾⣿⣿⣿⣿⣿⣿⣿⣿⡟⢕⢕⢕⢕⢕⣸⣿⢇⣿⡿⢕⢕⢕⢕⢕⢕⢸⢕⢕⢸⢕⢸⣿⡇⢕⢕⢕⢜⣿⣿⣿⣧⢕⢜⣿⣿⢕⢕⢕⢕⢕⢕⢕⢕⢕⢕⢕⢕⢕⢸⣾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⠕⢕⢕⢕⢕⢕⢕⢕⢕⢕⢕⢇⢕⢜⢕⢿⣿⣿⣿⣿⣿⣿⣿⣿⡿⢟⢕⢕⢕⢕⢕⢕⢕⣿⢟⢕⡿⢕⢕⢕⢕⢕⢕⢕⢕⢸⢁⢕⢕⢸⣿⡇⢕⢕⢕⢕⢹⣿⣿⣿⡇⢕⣿⣿⢕⢕⢕⢕⢕⢕⢕⢕⢕⢕⢕⢕⢕⢱⢇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⢄⢕⢕⢕⢕⢕⢕⢄⢕⢄⢕⢕⢕⢕⢕⢕⢕⢝⢿⣿⣿⡿⢟⢏⢕⢕⢕⢕⢕⢕⢕⢕⣸⡿⢕⢕⢕⢕⢕⢕⢕⢕⢕⢕⢕⣼⢕⢕⠑⢸⡿⢧⢕⢕⢕⢕⢕⢹⣿⣿⣷⢕⢸⣿⡇⠑⢕⢕⢕⢕⢕⢕⢕⢕⢕⢕⢕⢜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⢀⡜⢕⢕⢕⢕⢕⢕⢕⢕⢕⢕⢑⢕⢕⢕⢕⢕⢕⢕⢕⢕⢕⢕⢕⢕⢕⢕⢕⢕⣵⣾⢇⣿⢕⢕⢕⢕⢕⢕⢕⢕⢕⠑⢑⢱⣿⡇⢕⢔⢕⢟⢕⢕⢕⢕⢕⢕⢕⢻⣿⣿⡇⢕⣿⣕⢔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⣸⢇⢕⢕⢕⢕⢕⢕⢕⢕⢕⢀⢔⢕⢕⢕⢕⢕⢕⢕⢕⢕⢕⢕⢕⢕⢕⢕⣷⣿⣿⡟⣼⢕⡕⢕⢕⢕⢕⢕⢕⠕⠁⠀⠑⠁⠟⠕⠑⢕⢕⢕⢕⢕⢕⢕⢑⢕⢕⢕⢻⣿⣿⡇⢜⣿⡄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⢱⣿⢕⢕⢕⢕⢕⢕⢕⢕⢕⢕⢕⢕⢕⢕⢕⢕⢕⢕⢕⢕⢕⢕⢕⢕⠑⠁⠀⣸⣿⣿⢜⣱⣿⣷⢕⢕⢕⠕⠑⠀⠀⠀⠀⠀⠀⠀⠀⠁⠁⠑⠁⢁⠑⢕⢕⢕⢕⢕⢕⢕⢹⣿⣿⣕⢜⣇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⣿⡟⢕⢕⢕⢕⢕⢕⢕⢕⢕⢕⢕⢕⢕⢕⢕⢕⢕⢕⢕⢕⢕⠕⠁⠀⠀⠀⢀⣿⡿⣫⣾⣿⣿⡿⠕⠑⠀⠀⠀⠀⠀⠀⠀⠀⠀⠀⠀⢀⢀⠀⠁⠕⠀⠕⢕⢕⢕⢕⢕⢕⢕⢜⣿⣿⣇⢝⢇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⣾⣿⢇⢕⢕⢕⢕⢕⢕⢕⢕⢕⢕⢕⢕⢕⢕⢕⢕⢕⡱⢕⠃⠀⠀⠀⢀⣄⣷⣾⣟⣼⣿⣿⠟⠋⠁⠀⠀⠀⠀⠀⠀⠀⠀⠀⠀⢄⢔⢕⢕⢕⢕⢄⢄⢄⢕⢕⢕⢕⢕⢕⢕⢕⢕⢜⢻⣿⣷⡕⢱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⣾⡫⡟⢕⢕⢕⢕⢕⢕⢕⢕⢕⢕⢕⢕⢕⢕⢕⣵⣾⢏⠑⠀⠀⢠⣴⣷⣿⣿⣿⡿⢟⡟⠙⠁⠀⠀⠀⠀⠀⠀⠀⠀⠀⠀⢀⢄⢕⢕⢕⢕⢕⢕⢕⢕⣵⣷⣾⣿⣿⣿⣷⣷⣵⣕⢕⢕⢕⢝⢿⣿⣇⢕⢅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⢟⣞⣾⢇⢕⢕⢕⢕⢕⢕⢕⢕⢕⢕⢕⢕⢕⢱⣾⣿⠃⠀⠀⠀⢀⣿⣿⣿⣿⣿⣷⣾⠟⠁⠀⠀⠀⠀⠀⠀⠀⠀⠀⠀⠀⢔⢕⢕⢕⢕⢕⢕⢕⢕⣵⣿⣿⣿⣿⣿⣿⣿⣿⣿⣿⣿⣿⣷⣕⢕⢕⢝⢿⣷⣵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⢱⢎⢼⡿⡕⢕⢕⢕⢕⢕⢕⢕⢕⢕⢕⢕⢕⢕⠕⢸⡿⠁⠀⠀⠀⠀⢱⣿⣿⣿⣿⣿⢟⠁⠀⠀⠀⠀⠀⠀⠀⠀⠀⠀⠀⠀⢄⢕⢕⢕⢕⢕⢕⢕⢕⣾⣿⣿⣿⣿⣿⣿⣿⣿⣿⣿⣿⣿⣿⣿⣿⣧⡕⢕⢕⢝⢿⣷⣧⡕⢕⢕⠑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⡼⢕⢎⣣⡗⢕⢕⢕⢕⢕⢕⢕⢕⢕⢕⢕⢕⢕⠑⠀⡿⠁⠀⠀⠀⠀⢔⣿⣿⣿⣿⡟⠑⠀⠀⠀⠀⠀⠀⠀⠀⠀⠀⠀⠀⠀⢄⢕⢕⢕⢕⢕⢕⣵⣷⣿⣿⣿⣿⣿⣿⣿⣿⣿⣿⣿⣿⣿⣿⣿⣿⣿⣿⣿⣧⡕⢕⢕⢜⢻⢟⠑⠀⠀⠀⠀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⡞⢕⢱⡜⢟⢕⢕⢕⢕⢕⢕⢕⢕⢕⢕⢕⢕⢕⠁⠀⢱⠃⠀⠀⠀⠀⠀⢕⣿⣿⡿⠋⠀⠀⠀⠀⠀⠀⠀⠀⠀⠀⠀⠀⠀⠀⠀⢕⢕⢕⢕⣱⣷⣿⣿⣿⣿⣿⣿⣿⣿⣿⣿⣿⣿⣿⣿⣿⣿⣿⣿⣿⣿⣿⣿⣿⣿⣧⢕⠕⠁⠀⠀⠀⠀⠀⠀⠀⠑⢕⠀⠀⠀⢕⢕⢕⢕⢕⢕⢕⢕⢕⢕⢕⢕⠀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⢱⢟⢕⢱⡯⢎⢕⢕⢕⢕⢕⢕⢕⢕⠕⢕⢕⢕⠕⠀⠀⠀⠀⠀⠀⠀⠀⠀⢄⢕⢟⠋⠀⠀⠀⠀⠀⠀⠀⠀⠀⠀⠀⠀⠀⠀⠀⠀⢕⢕⢕⣵⣾⣿⣿⣿⣿⣿⣿⣿⣿⣿⣿⣿⣿⣿⣿⣿⣿⣿⣿⣿⣿⣿⣿⣿⣿⣿⣿⡿⠃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⡜⢕⣱⢟⢕⢕⢕⢕⢕⢕⢕⢕⢕⠁⠀⢕⢕⠑⠀⠀⠀⠀⠀⠀⠀⠀⠀⠀⢕⠕⠁⠀⠀⠀⠀⠀⠀⠀⠀⠀⠀⠀⠀⠀⠀⠀⠀⠀⢕⢱⣿⣿⣿⣿⣿⣿⣿⣿⣿⣿⣿⣿⣿⣿⣿⣿⣿⣿⣿⣿⣿⣿⣿⣿⣿⣿⣿⣿⠏⠀⠀⠀⠀⠀⠀⠀⠀⠀⠀⠀⠀⠀⠀⠀⠀⠄⣵⣵⣵⣵⣵⣵⣵⣵⣵⣵⣵⣵⣿⣿⣿⣿⡿⢿⢇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⣕⣵⣴⣅⣵⣵⣕⣕⡕⢕⢅⡕⢏⢕⢕⢕⢕⢕⢕⢕⢕⢕⠕⠀⠀⠀⠁⠀⠀⠀⠀⠀⠀⠀⠀⠀⠀⠀⠁⠀⠀⠀⠀⠀⠀⠀⠀⠀⠀⠀⠀⠀⠀⠀⠀⠀⠀⢄⢕⢸⣿⣿⣿⣿⣿⣿⣿⣿⣿⣿⣿⣿⣿⣿⣿⣿⣿⣿⣿⣿⣿⣿⣿⣿⣿⣿⡿⠑⠀⠀⠀⠀⠀⠀⠀⠀⠀⠀⠀⠀⢀⠀⠀⠀⠀⠀⠉⠉⠙⠙⠝⢟⣿⣿⣿⣿⣿⣿⣿⣿⢟⢹⢾⣿⣿⣿⣷⣽⡻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⣿⢟⡕⢕⢜⢕⢕⢕⢕⢕⢕⢱⢕⢕⢕⢕⠀⠀⠀⠀⠀⠀⠀⠠⢄⢄⢄⢄⠀⠀⠀⠀⠀⠀⠀⠀⠀⠀⠀⠀⠀⠀⠀⠀⠀⠀⠀⠀⠀⠀⠀⢕⢕⣿⣿⣿⣿⣿⣿⣿⣿⣿⣿⡿⢟⢏⢕⢝⢻⢿⣿⣿⣿⣿⣿⣿⣿⣿⣿⢟⠁⠀⠀⠀⠀⠀⠀⠀⠀⠀⠀⠀⠀⠀⠀⠀⠀⠀⠀⢀⢶⣶⣶⣶⣷⣷⣿⣿⣿⣿⣿⣿⣿⢇⢕⢕⢕⢜⢝⢻⣿⣿⣿⣷⣽⡻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⣿⢏⢔⢱⢕⢕⢕⢱⢕⢕⢕⢕⡕⢕⢕⢕⢕⢕⠀⠀⠀⠀⠀⢰⡵⣕⣵⡕⡇⠀⠀⠀⠀⠀⠀⠀⠀⠀⠀⠀⠀⠀⠀⠀⠀⠀⠀⠀⠀⠀⠀⠀⢕⢕⣿⣿⣿⣿⣿⣿⣿⣿⣿⢏⢕⢕⢕⢕⢕⢕⢕⢝⢿⣿⣿⣿⣿⣿⣿⠏⠀⠀⠀⠀⠀⠀⠀⠀⠀⠀⠀⠀⠀⠀⠀⠀⠀⠀⠀⠀⠀⠑⢻⡿⢿⠿⢟⢛⢏⢍⢝⢕⢕⢅⠕⢕⢕⢕⢕⢕⢕⢕⢝⢿⣿⣿⣿⣷⣽⡻⣿⣿⣿⣿⣿⣿⣿⣿⣿⣿⣿⣿⣿⣿⣿⣿⣿⣿⣿⣿⣿⣿⣿⡟⡏⢟⢿⣿⣿⠀</a:t>
            </a:r>
            <a:br/>
            <a:r>
              <a:t>⣿⣿⣿⣿⣿⣷⡕⢇⢑⢐⢔⢔⢄⢄⢅⢅⢁⢁⢘⢛⠛⠟⠻⠿⠿⢿⣿⣿⣿⣿⣿⣿⣿⣿⣿⢕⣿⣿⣿⣿⣿⣿⣿⣿⣿⣿⣿⣿⣿⣿⣿⣿⣿⣿⣿⣿⣿⣿⡟⢜⢇⢕⢷⢷⣵⣵⣵⣵⣽⣽⣝⣝⣟⣟⢟⢟⢻⢿⢿⢿⢟⢕⢕⢕⢕⠕⢕⢕⡎⢕⢕⢕⢕⢇⢕⠕⠑⠁⠁⠀⠀⠀⠀⢅⣾⢿⣿⢏⢱⢇⠀⠀⠀⠀⠀⠀⠀⠀⠀⠀⠀⠀⠀⠀⠀⠀⠀⠀⠀⠀⠀⠀⠀⢕⢕⣿⣿⣿⣿⣿⣿⣿⡿⢇⢕⢕⢕⢕⢕⢕⢕⢕⢕⢕⢝⢿⣿⣿⡿⠑⠀⠀⠀⠀⠀⠀⠀⠀⠀⠀⠀⠀⠀⠀⠀⠀⠀⠀⠀⠀⠀⠀⠀⠀⠁⢔⢕⢕⢕⢕⢕⢕⢕⢕⢕⢕⢑⢕⢕⢕⢕⢕⢕⢕⢕⢜⢿⣿⣿⣿⣿⣮⡻⣿⣿⣿⣿⣿⣿⣿⣿⣿⣿⣿⣿⣿⣿⣿⣿⣿⣿⣿⣿⢟⢜⢕⢕⢕⢜⢝⠀</a:t>
            </a:r>
            <a:br/>
            <a:r>
              <a:t>⣿⣿⣿⣿⣿⣿⣧⣕⡕⢕⢕⢕⢕⢕⢕⠕⠀⢀⢕⣵⣷⣷⣱⣔⣴⡔⣔⣄⡅⣌⢉⢉⢙⢛⢻⢕⡿⠿⠿⢿⢿⣿⣿⣿⣿⣿⣿⣿⣿⣿⣿⣿⣿⣿⣿⢟⢇⢕⢕⢕⢕⢕⢕⢜⢝⢿⣿⣿⣿⣿⣿⣿⣿⣿⣿⣿⣿⣿⡷⢇⢕⢕⢕⢕⢕⢕⢕⢸⢕⢕⢕⢕⢕⢕⢅⠀⠀⠀⠀⠀⠀⠀⠀⢸⡇⢸⠕⠑⠉⠀⠀⠀⠀⠀⠀⠀⠀⠀⠀⠀⠀⠀⠀⠀⠀⠀⠀⠀⠀⠀⠀⠀⠀⢕⢕⣿⣿⣿⣿⣿⣿⣿⢕⢕⢕⢕⢕⢕⢕⢕⢕⢕⢕⢕⢕⢕⢝⠟⠁⠀⠀⠀⠀⠀⠀⢀⢄⢄⢄⢀⢀⢀⢀⠀⠀⠀⠀⠀⠀⠀⠀⠀⠀⠀⠀⠀⠕⢕⢕⢕⢕⢕⢕⠕⠕⠑⠁⠀⠁⠕⢕⢕⢕⢕⢕⢕⢕⢝⢿⣿⣿⣿⣿⣧⡹⢝⢟⢻⣿⣿⣿⣿⣿⣿⣿⣿⣿⣿⣿⣿⣿⣿⢏⠜⢕⢕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⡿⢏⢱⢇⢕⢕⢕⢕⢕⢕⡜⢕⢕⢕⢕⢱⢕⢕⠐⠀⠀⠀⠀⠀⠀⠀⠀⠀⠑⠁⠀⠀⠀⠀⠀⠀⠀⠀⠀⠀⠀⠀⠀⠀⠀⠀⠀⠀⠀⠀⠀⠀⠀⠀⠀⠀⠀⠁⠑⠈⠉⠁⠁⠀⠀⠁⠁⠁⠁⠁⠁⠁⠑⠑⠕⠕⢕⢕⢕⢕⠁⠀⠀⠀⠀⠀⠀⠀⠀⠀⠁⠁⠁⠁⠑⠑⠑⠑⠑⠕⠔⢔⢄⢀⠀⠀⠀⠀⠀⠀⠀⠑⠑⠁⠁⠀⠀⠀⠀⠀⠀⠀⠀⠀⠀⠑⠕⢕⢕⢕⢕⢕⢕⢝⣿⣿⣿⣿⣷⢸⣽⣿⣿⣿⣿⣿⣿⣿⣿⣿⣿⣿⣿⣿⡿⠑⠁⢕⢕⢕⢜⢕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⡿⢏⢕⣵⡷⢇⢅⢕⢕⢕⢱⢕⢕⢕⢕⢕⢕⢕⢕⢕⠀⠀⠀⠀⠀⠀⠀⠀⠀⠀⠀⠀⠀⠀⠀⠀⠀⠀⠀⠀⠀⠀⠀⠀⠀⠀⠀⠀⠀⠀⠀⠀⠀⠀⠀⠀⠀⠀⠀⠀⠀⠀⠀⠀⠀⠀⠀⠀⠀⠀⠀⠀⠀⠀⠀⠀⠀⠀⠀⠁⢕⠁⠀⠀⠀⠀⠀⠀⠀⠀⠀⠀⠀⠀⠀⠀⠀⠀⠀⠀⠀⠀⠀⠀⠀⠁⠑⠔⢀⠀⠀⠀⠀⠀⠀⠀⠀⠀⠀⠀⠀⠀⠀⠀⠀⠀⢄⣴⣿⣷⣕⡕⢕⢕⢕⠑⠁⠹⢿⣿⣿⢸⣿⣿⣿⣿⣿⣿⣿⣿⣿⣿⣿⣿⣿⢟⠁⠀⠑⢕⡕⠕⠀⠀⠁⠕⠀</a:t>
            </a:r>
            <a:br/>
            <a:r>
              <a:t>⣿⣿⣿⣿⣿⣿⣿⣿⣿⣿⣧⣕⢕⢕⢕⢕⣕⣾⣿⣿⣿⣿⣿⣿⣿⣿⣿⣿⣿⣿⣿⣿⣿⣿⢸⢕⡇⣿⣿⣿⣿⣿⣿⣿⣿⣿⣿⣿⣿⣿⣿⣿⡏⢕⢕⢔⢔⢕⢕⢅⢕⢕⢕⢕⢕⠐⠔⢔⢔⡄⢄⢅⢌⢍⢕⢑⠛⠛⠃⢕⢕⢕⢕⢕⢕⢕⢕⢕⢕⢕⢕⢕⢕⢕⠀⠀⠀⠀⠀⠀⠀⠀⠀⠀⠀⠀⠀⠀⠀⠀⠀⠀⠀⠀⠀⠀⠀⠀⠀⠀⠀⠀⠀⠀⠀⠀⠀⠀⠀⠀⠀⠀⠀⠀⠀⠀⠀⠀⠀⠀⠀⠀⠀⠀⠀⠀⠀⠀⠀⠀⠀⠀⠀⢕⠁⠀⠀⠀⠀⠀⠀⠀⠀⠁⠁⠑⠑⠑⢕⠔⠔⠔⠔⢔⢄⢄⢄⢀⠀⠀⠀⠀⠀⠀⠀⠀⠀⠀⠀⠀⠀⠀⠀⠀⠀⢀⣀⣤⣴⣾⣿⣿⣿⣿⣿⣿⣧⣕⢕⠀⠀⠀⠁⠝⢿⣸⣿⣿⣿⣿⣿⣿⣿⣿⣿⣿⣿⡿⠃⠁⠀⠀⠀⠀⠀⠀⠀⠀⠀⢰⠀</a:t>
            </a:r>
            <a:br/>
            <a:r>
              <a:t>⣿⣿⣿⣿⣿⣿⣿⣿⣿⣿⣿⣿⣿⣾⣿⣿⣿⣿⣿⣿⣿⣿⣿⣿⣿⣿⣿⣿⣿⣿⣿⣿⣿⣿⢸⢕⡇⣿⣿⣿⣿⣿⣿⣿⣿⣿⣿⣿⣿⣿⣿⣿⣿⣷⢕⢕⢕⢕⢕⢕⢕⢕⢕⢕⢑⢀⢄⢕⣵⣿⢞⢕⣕⣵⣷⣷⢇⢅⢔⢕⢕⢕⢕⢕⢕⢕⢕⢕⢕⢕⢕⢕⢕⢔⠀⠀⠀⠀⠀⠀⠀⠀⠀⠀⠀⠀⠀⠀⠀⠀⠀⠀⠀⠀⠀⠀⠀⠀⠀⠀⠀⠀⠀⠀⠀⠀⠀⠀⠀⠀⠀⠀⠀⠀⠀⠀⠀⠀⠀⠀⠀⠀⠀⠀⠀⠀⠀⠀⠀⠀⠀⠀⢔⢕⠀⠀⠀⠀⠀⠀⠀⠀⠑⠀⠀⠀⠀⠀⢕⠀⠀⠀⠀⠀⠀⠀⠀⠁⠀⠀⠀⠀⠀⠀⠀⠀⠀⠀⠀⠀⠀⢠⣴⣶⣾⣿⣿⣿⣿⣿⣿⣿⣿⣿⣿⣿⣿⣿⠑⠀⢔⢄⠀⠀⠀⠙⣿⣿⣿⣿⢿⢿⢿⢿⣿⣿⠏⠁⠀⢔⢔⢄⠀⠀⠀⠀⠀⠀⢔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⢏⢕⣱⣾⣿⢟⢋⢕⢕⢕⢕⢕⢕⢕⢕⢕⢕⢕⢕⢕⢕⢕⢕⢕⢕⢕⠀⠀⠀⠀⠀⠀⠀⠀⠀⠀⠀⠀⠀⠀⠀⠀⠀⠀⠀⠀⠀⠀⠀⠀⠀⠀⠀⢄⠀⠀⠑⢔⠀⠀⠀⠀⠀⠀⠀⠀⠀⠀⠀⠀⠀⠀⠀⠀⠀⠀⠀⠀⠀⠀⠀⠀⠀⢕⢕⢕⢔⠀⠀⠀⠀⠀⠀⠀⠀⠀⠀⠀⠀⢀⠁⠀⠀⠀⠐⠐⠐⠐⠀⠀⠀⠀⠀⠀⠀⠀⠀⠀⠀⠀⠀⠀⠀⠘⣿⣿⣿⣿⣿⣿⣿⣿⡿⢿⢿⠿⠿⠟⠟⠛⠀⢀⢕⢕⢄⠀⠀⠀⢸⣿⣿⡇⢕⢕⢕⢸⡿⠑⠀⠀⠀⠀⠁⠁⠀⠀⠀⠀⢄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⢕⣱⣾⣿⢟⢅⢕⢕⢕⢕⢕⢕⢕⢕⢕⢕⢕⢕⢕⢕⢕⠕⢱⢕⢕⢕⢕⠀⠀⠀⠀⠀⠀⠀⠀⠀⠀⠀⠀⠀⠀⠀⠀⠀⠀⠀⠀⠀⠀⠀⠀⠀⠀⠀⠀⢑⢄⠀⠁⢕⢄⠀⠀⠀⠀⠀⠀⠀⠀⠀⠀⠀⠀⠀⠀⠀⠀⠀⠀⠀⠀⠀⠀⢔⢕⢕⢕⢕⢔⢀⠀⠀⠀⠀⠀⠀⠀⠀⠀⠀⢕⠀⠀⠀⠀⠀⠀⠀⠀⠀⠀⠀⠀⠀⠀⠀⠀⠀⠀⠀⠀⠀⠀⠀⠀⠉⢝⢝⢝⢕⢸⣿⠗⠓⠂⠀⠀⠀⠀⠀⠀⠀⢕⢕⢕⢕⢄⠀⠀⠀⠙⠙⠃⢕⢕⢕⠜⠀⠀⢄⢔⠀⠀⠀⠀⠀⠀⢀⢔⢕⢕⢕⢕⠀</a:t>
            </a:r>
            <a:br/>
            <a:r>
              <a:t>⢿⢿⣿⣿⣿⣿⣿⣿⣿⣿⣿⣿⣿⣿⣿⣿⣿⣿⣿⣿⣿⣿⣿⣿⣿⣿⣿⣿⣿⣿⣿⣿⣿⣿⢸⢕⡇⣿⣿⣿⣿⣿⣿⣿⣿⣿⣿⣿⣿⣿⣿⣿⣿⣿⣿⣿⣿⣿⣕⡕⢕⢕⢕⢱⢕⢕⡱⣾⣿⢟⢕⢕⢕⢕⢕⢕⢕⢕⢕⢕⢕⢕⢕⢕⢕⢕⢕⣵⡕⢸⢕⢕⢕⢕⠀⠀⠀⠀⠀⠀⠀⠀⠀⠀⠀⠀⠀⠀⠀⠀⠀⠀⠀⠀⠀⠀⠀⢀⢄⠔⠐⠑⠁⠁⠔⢀⠀⢕⢀⠀⠀⠀⠀⠀⠀⠀⠀⠀⠀⠀⠀⠀⠀⠀⠀⠀⠀⠀⠀⠀⠕⢕⢕⢕⢑⢔⢕⢧⡀⠀⠀⠀⠀⠀⠀⠀⠀⠁⠀⠀⠀⠀⠀⠀⠀⠀⠀⠀⠀⠀⠀⠀⠀⠀⠀⠀⠀⠀⠀⠀⠀⠀⠀⠑⢕⢕⢕⢸⣿⠀⠀⠀⠀⠀⠀⠀⠀⠀⠀⢕⢕⢕⢕⢕⢄⠀⠀⠀⠀⠀⢕⠕⠁⠀⠀⠀⠑⠑⠀⠀⠀⠀⠀⢄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⣗⡿⢗⢕⡱⣷⣿⡿⠏⢔⢕⢕⢕⢕⢕⢕⢕⢕⢕⢕⢕⢕⢕⠕⢕⣰⣾⣿⡇⢜⢕⢕⢕⠀⠀⠀⠀⠀⠀⠀⠀⠀⠀⠀⠀⠀⠀⠀⠀⠀⠀⠀⠀⢀⢀⠔⠑⠁⠀⠀⢀⢄⠔⢄⠀⠑⢀⠀⢕⠀⠀⠀⠀⠀⠀⠀⠀⠀⠀⠀⠀⠀⠀⠀⠀⠀⠀⠀⠀⠀⠀⠑⢁⢔⢕⢕⢕⢕⢕⢕⢄⢀⠀⠀⠀⠀⠀⠀⠀⠀⠀⠀⠀⠀⠀⠀⠀⠀⠀⠀⠀⠀⠀⠀⠀⠀⠀⠀⠀⠀⠀⠀⠀⠀⢕⢕⢕⣼⣿⠀⠀⠀⠀⠀⠀⠀⠀⠀⠀⢕⢕⢕⢕⢕⢕⠀⠀⠀⠀⠀⠁⠀⢄⢄⠀⠀⠀⠀⠀⠀⠀⣄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⢟⢕⣱⣾⣿⣷⡟⢕⢕⢕⢕⢕⢕⢕⢕⢕⢕⢕⢕⢕⢕⢑⢕⢕⣼⣿⣿⣿⡇⢸⢕⠕⠀⠀⠀⠀⠀⠀⠀⠀⠀⠀⠀⠀⠀⠀⠀⠀⠀⠀⠀⠀⠑⠑⠁⠀⠀⠀⠀⠁⠁⠀⠀⠀⠀⠀⠁⠀⠀⠀⠀⠀⠀⠀⠀⠀⠀⠀⠀⠀⠀⠀⠀⠀⠀⠁⠀⠀⠀⠀⠀⢕⢔⢅⢅⠑⠑⠑⠑⠑⠕⠕⠕⠄⠀⠀⠀⠀⠀⠀⠀⠀⠀⠀⠀⠀⠀⠀⠀⠀⠀⠀⠀⠀⠀⠀⠀⠀⠀⠀⠀⠀⠀⠀⠑⣿⣿⣿⣿⠀⠀⠀⠀⠀⠀⠀⠀⠀⠀⢕⢕⢕⢕⢕⢕⠀⠀⠀⠀⠀⠀⠀⠕⠕⠔⠀⠀⠀⠀⢀⣵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⠋⠑⠚⠛⠛⠛⠛⠑⠑⠑⠑⠑⠑⠑⠑⠑⠑⠑⠑⠑⠑⠑⠑⠑⠛⠛⠛⠛⠛⠃⠘⠑⠀⠀⠀⠀⠀⠀⠀⠀⠀⠀⠀⠀⠀⠀⠀⠀⠀⠀⠀⠀⠀⠀⠀⠀⠀⠀⠀⠀⠀⠀⠀⠀⠀⠀⠀⠀⠀⠀⠀⠀⠀⠀⠀⠀⠀⠀⠀⠀⠀⠀⠀⠀⠀⠁⠀⠀⠀⠀⠀⠀⠀⠀⠀⠀⠀⠀⠀⠀⠀⠀⠀⠀⠀⠀⠀⠀⠀⠀⠀⠀⠀⠀⠀⠀⠀⠀⠀⠀⠀⠀⠀⠀⠀⠀⠀⠀⠀⠀⠀⠀⠀⠀⠀⠀⠙⠛⠛⠛⠀⠀⠀⠀⠀⠀⠀⠀⠀⠀⠑⠑⠑⠑⠑⠑⠐⠀⠀⠀⠀⠀⠀⠀⠀⠀⠀⠀⠀⠐⠛⠛⠛⠑⠑⠑⠑⠑⠑⠑⠑⠀</a:t>
            </a:r>
            <a:br/>
          </a:p>
        </p:txBody>
      </p:sp>
    </p:spTree>
  </p:cSld>
  <p:clrMapOvr>
    <a:masterClrMapping/>
  </p:clrMapOvr>
</p:sld>
</file>

<file path=ppt/slides/slide3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⣿⡕⢕⢻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⣧⢸⣇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⡿⣿⣿⣿⣿⣿⣿⢕⢕⢸⣿⣿⣿⢕⢕⢕⢕⢕⢕⢕⣿⣿⣿⣿⢸⣿⣸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⣇⢝⢿⣿⣿⣿⣿⢕⢕⢸⣿⣿⣿⢕⢕⢕⢕⢕⢕⢕⣿⣿⣿⡿⣿⣿⡏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⣇⢕⢝⢿⢿⣿⢕⢕⢸⣿⣿⣿⢕⢕⢕⢕⢕⢕⢕⣿⣿⡿⢇⣿⣿⣇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⢿⣿⣿⣿⣿⣿⣿⣧⡱⣷⢜⢻⢕⢕⢸⣿⣿⣿⢕⢕⢕⢕⢅⢕⢕⢕⢕⢕⢕⢕⢝⢝⢜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⡟⡕⢸⣿⣿⣿⣿⣿⣿⣿⣿⡇⣾⣎⣷⣵⣜⢿⡿⢏⢕⢕⢕⢕⢕⢕⢕⢕⢕⢕⢕⠕⢕⢕⢕⢜⢝⢽⣽⣟⡝⢹⢽⣟⣟⡻⢿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⣿⢏⣾⢕⣿⣿⣿⣿⣿⣿⣿⣿⣿⡇⣿⣿⡜⢿⣿⣿⣷⢕⢕⢕⢕⢕⢕⢕⢕⠀⢅⠑⢕⢕⢕⢔⢕⢅⢕⢜⢻⣿⣿⣷⣷⣮⣝⢻⢿⣷⣷⣼⣝⡟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⣾⢇⢕⢕⢕⢜⢝⢝⢟⢿⣿⣿⡇⣧⣿⣧⢱⡝⢟⢇⢕⢕⢕⢕⢕⢕⢕⢕⢕⠁⢕⢅⠑⢑⢕⠑⠑⠑⢕⠕⢹⣿⣿⣿⣿⣿⣿⣷⣮⡟⢿⣿⣿⣷⣮⡟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⣸⡿⢕⢕⢕⢕⢕⢕⢕⢕⢕⢜⡹⢇⣿⣿⣿⡜⡇⢕⢕⢕⢕⢕⢕⢕⢕⢕⠕⠁⢀⢕⢕⢕⢔⢕⢅⢄⢔⢕⢕⢕⢕⢕⢹⣿⣿⣿⣿⣿⣿⣇⢜⢻⢝⢻⣿⣧⢝⡻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⢱⣿⢇⢕⢕⢕⢕⢕⢕⢕⢕⣵⡟⢕⢕⢿⣿⣿⣷⢕⢕⢕⢕⠕⢕⢕⢕⠑⠄⢕⢔⢕⢕⢕⢕⢕⢕⢕⢕⢑⢕⢕⢕⢕⢕⢄⣿⣿⣿⣿⣿⣿⣿⣿⣇⢕⢕⢜⢟⢣⢜⢜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⢕⣾⡿⢕⢕⣿⣷⡕⢕⢕⣵⡿⢕⢕⢕⢕⢸⣿⣿⣿⡇⢑⠕⠑⢄⠕⢑⢀⢐⢄⢕⢕⢕⢕⢕⢕⢕⢕⢕⢕⢕⠑⢔⢕⢕⠀⠕⢝⣿⣿⣿⣿⣿⣿⣿⣿⡷⣕⢕⢕⢕⢕⢜⡵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⢣⣿⡇⢕⢕⣿⣿⢟⣵⣿⣫⣕⣵⡕⣱⣵⢸⣿⣿⣿⣷⢕⠀⠐⢁⢅⢕⢕⢕⢕⢕⢕⢕⢔⢕⢕⢕⠑⠑⠀⠁⠀⢔⢕⢕⢕⢀⢕⠜⢿⣿⣿⣿⣿⣿⣿⣿⣎⢇⢕⢕⢕⢕⢱⢇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⢸⣿⢕⢕⢕⡿⢫⣾⣿⣽⣿⣿⣿⣿⣿⣿⢸⣿⣿⣿⣿⢇⢔⠀⠕⠑⠑⠕⢕⢕⢕⢕⠑⠕⠀⠀⠁⠀⢀⢄⢔⢕⠕⡕⡱⢇⢕⠀⢰⣮⢻⣿⣿⣿⣿⣿⣿⣿⣎⢇⢕⢕⢕⢜⢜⢹⡇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⣾⣿⡕⢕⢕⢱⣿⣿⣿⣿⣿⣿⣿⣿⣿⣿⡜⣿⣿⣿⣇⢸⡕⠀⠀⠀⢕⢕⠔⠕⢕⢕⢄⢔⢕⢕⢕⠕⢑⣅⢰⢇⢇⢕⢕⢕⠑⢔⢿⣿⣷⡝⣿⣿⣿⣿⣿⣿⣿⣜⢕⢕⢕⢕⢕⢸⡷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⣿⣿⡇⢕⢕⢜⢹⣿⣿⣿⣿⣿⣿⣿⣿⣿⡇⣿⣿⣿⡇⢕⢱⢕⢄⠁⢕⢕⢕⢕⢔⢱⣕⢅⡅⡰⢖⢞⢕⢕⢕⢕⠕⠕⢕⡕⠀⢕⣼⣿⣿⣷⡜⣿⣿⣿⣿⣿⣿⣿⡕⢕⢕⢕⢕⢜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⢹⣿⣇⢕⢕⢕⢸⣿⣿⣿⣿⣿⣿⣿⣿⣿⡇⢹⣷⢻⡇⢕⠕⠑⢕⢕⠀⠑⢕⢕⢕⢑⢜⠕⢷⣷⡕⢕⢕⡱⠕⢌⢅⢄⢄⢕⢁⢕⣿⣿⣿⣿⣷⡜⣿⣿⣿⣿⢿⣿⢕⢕⢵⣷⣾⢿⢿⢗⣱⣷⣷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⢜⢏⣿⡕⢕⢕⢸⣿⣿⣿⣿⣿⣿⣿⣿⣿⢕⢜⣿⡏⢇⠑⠀⠀⠑⢕⢔⠀⠀⠀⠁⠁⠁⠁⠑⠍⢃⢇⠇⢅⢕⢕⢕⢕⢕⠕⠕⣕⢻⣿⣿⣿⣿⣿⡜⢻⣿⣿⡞⢜⢕⢕⣼⣾⣷⢇⣱⣾⣿⢿⢏⢕⢕⢕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⣿⣷⡕⢕⢸⣿⣿⣿⣿⣿⣿⣿⣿⣿⢕⢕⠹⠃⠀⠀⠀⠀⠀⢕⢕⢕⢕⢰⣔⣠⣄⡀⠀⠁⠑⢅⢕⢕⢕⠕⠑⠀⢀⢀⣱⣽⣇⢿⣿⣿⣿⣿⣧⢕⢿⣿⡇⢕⢜⢝⢝⢝⢕⢜⢟⢝⣱⣵⣿⣿⣷⣷⡜⣧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⢱⢻⣿⣷⡕⢸⣿⣿⣿⣿⣿⣿⣿⣿⣿⢕⢕⢕⠀⠀⠀⠀⠀⠀⢕⢕⢕⡕⢸⣿⣿⣿⣿⣇⢶⣄⡀⠁⠁⢀⢄⢱⣿⣧⢕⣿⣿⣿⡜⣿⣿⣿⣿⣿⡕⢕⢿⢇⢕⢕⢕⣕⡕⢕⢕⣱⣵⣿⡿⣫⣾⣿⣿⡇⡸⣧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⢜⢿⡇⢸⣿⣿⣿⣿⣿⣿⡿⢹⣏⢕⢕⢕⢄⠄⢄⠀⠀⠀⢕⢕⢕⢣⡕⢻⣿⣿⣿⣿⢸⣿⣿⣷⡵⢕⢕⢱⣿⣿⣇⢸⣿⣿⣿⡸⣿⣿⣿⣿⢏⢕⢕⢕⢕⢕⢕⢝⢕⢕⣵⣿⡿⣫⣾⣿⡿⡻⡫⢎⡇⣿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⢕⠑⢕⢕⢕⢕⢕⢕⢕⢕⢕⢕⢕⢕⢕⢕⢕⢕⢕⢕⢕⢕⢕⢕⢕⢕⢕⢕⢕⢕⢕⢕⢕⢕⢕⢕⢕⢕⢕⢕⢕⢕⢕⢕⢕⢕⢕⢕⢕⢕⢕⢕⢕⢕⢕⢕⢕⢕⢕⡇⢕⢸⣿⣿⣿⣿⣿⣿⣿⢜⢜⢕⢕⢕⢕⢕⢄⣄⣄⣴⣧⢕⢱⣼⣷⡜⢿⣿⣿⣿⡇⣿⣿⣿⣿⣿⣿⣿⣿⣿⣿⡇⢻⣿⣿⣧⢻⡿⢇⢕⢔⣱⣵⣕⢔⢅⢑⢕⢕⣺⢟⢕⢜⢟⡱⢏⢕⢕⢕⢝⣼⡏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⡕⡕⢕⡇⢕⢸⣿⣿⣿⣿⣿⣿⣿⢕⢕⢕⢕⢕⢕⢕⢸⣿⣿⣿⣿⣇⢸⣿⣿⣷⡜⣿⣿⣿⡇⢸⣿⣿⣿⣿⣿⣿⣿⣿⣿⣿⡸⣿⣿⣿⡜⢕⢕⢕⢕⢜⢿⣿⣷⢕⢕⢕⢕⢕⢕⢕⢕⢕⢕⢕⢕⢕⢕⣼⢏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⣷⣇⢕⡇⢕⢜⣿⣿⣿⣿⣿⣿⣟⢕⢕⢕⢕⢕⢕⢕⢕⣿⣿⣿⣿⣿⡕⢿⣿⣿⣿⡼⣿⣿⣧⢕⣿⣿⣿⣿⣿⣿⣿⣿⣿⣿⣧⢻⣿⣿⣷⢕⣵⣕⡕⢕⢸⢿⣟⣵⢇⢕⠑⡇⢕⢕⢕⢕⢕⢕⢕⢕⢞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⣿⣿⢕⢱⢕⢑⢸⣿⣿⣿⣿⣿⣿⢕⢕⢕⢕⢕⢕⢕⢸⣿⣿⣿⣿⣿⣷⢜⡿⣿⣿⣿⣎⢻⣿⢕⢹⣿⣿⣿⣿⣿⣿⣿⣿⣿⣿⡇⢻⣿⣿⡇⢜⢝⣹⣵⡷⢟⢏⣵⡕⢕⠀⢕⢕⢕⢕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⣿⢹⢕⢕⢕⢕⠜⡻⣿⣧⢻⣿⢟⡕⢕⢕⢕⢕⢕⢕⢸⣿⣿⣿⣿⣿⣿⣇⢕⢹⣿⣿⣿⣮⢿⢕⢕⢿⡿⣿⣿⣿⣿⣿⣿⣿⣿⣷⢕⣿⣿⣿⡜⢟⢝⡕⢕⢕⢸⣿⢏⠕⢔⢀⠅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⣿⡏⢕⢕⢕⢕⢕⢕⢹⣿⣇⢜⢕⢕⢕⢕⢕⢕⢕⢕⣾⣿⣿⣿⣿⣿⣿⣿⡕⢕⡝⣇⣝⢻⢮⡕⢕⢜⡇⢻⢿⣿⣿⢻⣿⣿⣿⣿⡇⢸⣿⣿⣇⢕⢜⢕⡕⢕⢸⠏⢕⢕⢕⢕⠀⠁⢕⢕⢕⢕⢳⣵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⣿⡇⢕⢕⢕⢕⢕⢕⢕⢝⢿⣷⡕⢕⢕⢕⢕⢕⡕⢕⣿⣿⣿⣿⡿⢿⢟⣝⣕⣼⣽⣼⣽⣽⣵⣷⣧⢕⢕⢕⢕⢝⣿⢜⣿⣿⣿⣿⣷⢕⣿⣿⣿⡔⢕⢅⢅⢕⢔⢕⢕⢕⢕⢕⠀⠀⠑⢕⢕⢕⢕⢜⢝⢳⣧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⢹⡇⢕⢕⢕⢕⢕⢕⢕⢕⢑⢝⢻⢧⡕⢕⢕⢸⣿⣇⣽⣽⣝⣣⣕⢱⣾⣿⣿⣿⣿⣿⣿⣿⣿⣿⣿⢕⢕⢕⣕⢕⢹⢕⣿⣿⣿⣿⣿⣇⢻⣿⣿⣧⢱⡕⢕⢕⢕⢕⢕⢕⢕⢕⠀⠀⠀⠀⢕⢕⢕⢕⢕⢕⢝⢻⢿⣧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⢱⢕⢕⢕⢕⢕⢕⢕⢕⢕⢕⢕⣷⣾⣷⣇⢾⣿⣿⣿⣿⣿⣿⣿⣿⣿⣿⣿⣿⣿⣿⣿⣿⢿⠋⠑⢕⢕⣸⣿⡇⢜⢱⣿⣿⣿⣿⢿⣿⡜⣿⣿⣿⡜⣷⢱⢕⢕⢕⢕⢕⢕⢕⠀⠀⠀⠀⠁⢕⢕⢕⢕⢕⢕⢕⢕⢝⢻⢿⣧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⢅⢕⢕⢕⢔⢕⠕⢕⢕⢕⢕⢕⢘⠻⠟⠛⢞⣿⣿⣿⣿⣿⣿⣿⡿⢟⠛⠛⠟⠟⠛⠙⠁⠀⣀⣴⢕⢱⣿⣿⢇⢕⢸⣿⣿⣿⣿⡿⣿⡇⢸⣿⣿⣧⢜⢸⣧⢕⢕⢕⢕⢕⢕⠀⠀⠀⠀⠀⢕⢕⢕⢕⢕⢕⢕⢜⢳⣕⢕⢝⢻⢷⣵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⢣⡕⢕⢕⠀⢑⠕⢕⢕⢕⢕⣔⣠⣴⣶⢸⣿⣿⣿⣿⣿⣿⣿⣷⣷⣶⣦⣴⣤⣄⣱⣿⣿⡿⢕⣾⡿⢇⡇⢕⣼⣿⣿⣿⣻⡗⢿⣿⢕⣿⣿⣿⢕⢕⢜⢳⢕⢕⢕⢕⢕⠀⠀⠀⠀⠀⠑⢕⢕⢕⢕⢕⢕⢕⢕⢜⢗⣕⢕⢕⢜⢻⢧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⢜⢣⢅⠀⢕⢕⢕⢕⢕⢕⢻⣿⣿⣿⢸⣿⣿⣿⣿⣿⣿⣿⣿⣿⣿⣿⣿⣿⣿⣿⣿⣿⢇⣼⢟⢕⣸⡇⢕⣿⣿⣿⣿⣿⡇⢾⣿⡇⢸⣿⣿⡇⢕⢕⢕⢸⣕⢕⢕⢕⠀⠀⠀⠀⠀⢔⢕⢕⢕⢕⢕⢕⢕⢕⢕⢕⢟⣷⣧⢕⢕⢕⢝⢧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⠅⢕⢅⢕⢕⢕⢸⣿⣿⡿⣸⣿⣿⣿⣿⣿⣿⣿⣿⣿⣿⣿⣿⣿⣿⣿⣿⢇⢧⢫⢇⢱⢟⢕⢱⣿⣿⣿⣿⢿⡇⢜⢿⣇⢕⢻⣿⣧⢕⢕⢕⢸⣿⣷⣵⡕⢔⢔⢕⢱⢕⢕⢕⢕⢕⢕⢕⢕⢕⢕⢕⢕⢕⢕⢻⣷⣕⢕⢕⢕⢟⣜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⢕⢿⣟⢱⣿⣿⣿⣿⣿⣿⣿⣿⣿⣿⣿⣿⣿⣿⡽⢏⢕⣱⣾⢏⡱⢏⢕⢕⢸⣿⣿⣿⣸⣽⢕⢕⢹⣿⢕⢕⣿⡿⢕⢕⢕⢝⢿⣿⣿⣷⣇⢕⢕⢕⢸⣧⢕⢕⢕⢕⢕⢕⢕⢕⢕⢕⢕⢕⢕⢞⣿⣷⢕⢕⢱⠜⢧⢻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⢜⣿⣷⣝⢿⣿⣿⣿⣿⣿⣿⣿⣿⣿⣿⣿⣿⣷⣾⣿⡿⢣⢎⣵⢧⢕⢕⣼⣿⣿⣿⣿⡇⢕⢕⢸⣿⡇⢕⢹⢕⢕⢕⢕⢕⢜⢿⣿⣿⣿⣧⡕⢕⢕⢿⡕⡕⢕⠑⢕⢕⢕⢕⢕⢕⢕⢕⢕⢕⢹⣿⣇⢕⢕⠀⠈⢣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⢅⢕⢕⢕⢕⢕⢕⢜⣿⣿⣿⢿⣿⣿⣿⣿⣿⣿⣿⣿⣿⣿⣿⣿⣿⣯⣵⣾⣿⢯⢕⢕⢕⣿⣿⣻⣿⣿⢇⢕⢕⢕⢜⡇⢕⢜⡇⢕⢕⢕⢕⢕⢕⢻⣿⣿⣿⣧⢕⢕⢜⣿⡧⢕⢕⢕⢕⢕⢕⢕⢕⢕⢕⢕⢕⢕⢽⣿⡕⢕⠀⠀⠁⢇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⢜⢻⣿⣮⣕⠀⢈⢝⢝⢹⣿⣿⣿⣿⣿⣿⣿⣿⣿⣿⢏⢕⢕⢕⢱⣿⡿⢸⣿⡎⢕⢕⢕⢕⢕⢱⢕⢕⢕⢕⢕⡕⡕⢕⢕⢜⣿⣿⣿⣿⡇⢕⢕⣿⣿⢕⢕⢕⢕⢕⢕⢕⢕⢕⢕⢕⢕⢕⢹⣿⡇⢕⠀⠀⠀⠈⡄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⠀⢕⢕⢕⢕⢕⢕⢕⢕⢕⢕⢜⢟⢿⡕⣜⣇⣵⣿⣿⣿⣿⣿⣿⣿⣿⣿⢿⢕⢕⢕⢕⢕⢸⣿⢇⣿⡟⢕⢕⢕⢕⢕⢕⢸⢅⢕⢸⢕⢕⢹⣿⡕⢕⢕⢜⣿⣿⣿⣷⢕⢜⣿⣷⢕⢕⢕⢕⢕⢕⢕⢕⢕⢕⢕⢕⢕⢸⣿⢇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⢱⢕⢕⢕⢕⢕⢕⢕⢕⢕⢕⡱⢎⢕⢕⢝⢿⣿⣿⣿⣿⣿⣿⣿⡿⢏⢕⢕⢕⢕⢕⢕⢕⣿⡟⢕⡟⢕⢕⢕⢕⢕⢕⢕⢕⢸⢅⢕⢕⢕⢸⣿⡇⢕⢕⢕⢹⣿⣿⣿⡇⢕⢻⣿⡇⢕⢕⢕⢕⢕⢕⢕⢕⢕⢕⢕⢕⢜⡟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⢀⡇⢕⢕⢕⢕⢕⢕⢕⢅⢅⢕⢕⢕⢕⢕⢕⢕⢜⢟⢿⣿⢿⢏⢕⢕⢕⢕⢕⢕⢕⢕⡕⣼⡟⢕⢕⢕⢕⢕⢕⢕⢕⢕⢕⢕⣾⢕⢕⠁⢕⢸⣿⢳⢕⢕⢕⢕⢹⣿⣿⣷⢕⢜⣿⡇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⣸⢕⢕⢕⢕⢕⢕⢕⢕⢱⢇⢕⢑⢕⢕⢕⢕⢕⢕⢕⢕⢕⢕⢕⢕⢕⢕⢕⢕⢕⣵⣷⢣⡿⢕⢕⢕⢕⢕⢕⢕⢕⢕⠑⢕⠕⢻⢕⢕⢕⢕⢕⢟⢕⢕⢕⢕⢕⢕⢻⣿⣿⣇⢕⢷⣷⠑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⢱⡿⢕⢕⢕⢕⢕⢕⢕⢕⢕⢕⢁⢕⢕⢕⢕⢕⢕⢕⢕⢕⢕⢕⢕⢕⢕⢕⢕⣾⣿⣿⢧⡞⣱⣕⢕⢕⢕⢕⢕⢕⠕⠑⠀⠁⠀⠈⠁⢁⢕⢕⢕⢕⢕⢕⢕⠕⢑⢕⢕⢻⣿⣿⡕⢜⢿⡇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⣾⡇⢕⢕⢕⢕⢕⢕⢕⠕⢕⢔⢕⢕⢕⢕⢕⢕⢕⢕⢕⢕⢕⢕⢕⢕⠕⠁⠀⣸⣿⢿⢎⣼⣿⣿⢇⢕⢕⠕⠑⠁⠀⠀⠀⠀⠀⠀⠁⠀⠁⠁⠑⢁⠁⠕⢕⢕⢕⢕⢕⢕⢹⣿⣿⣇⢜⢷⠔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⣼⣿⢕⢕⢕⢕⢕⢕⢕⢕⢕⢕⢕⢕⢕⢕⢕⢕⢕⢕⢕⢕⢕⢕⢕⠑⠀⠀⠀⢀⣿⢟⣵⣿⣿⣿⡿⠕⠑⠀⠀⠀⠀⠀⠀⠀⠀⠀⠀⠀⢀⠀⢀⠀⠁⢕⠀⢕⢕⢕⢕⢕⢕⢕⢝⣿⣿⡇⢸⣧⢅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⣸⣿⡿⢕⢕⢕⢕⢕⢕⢕⢕⢕⢕⢕⢕⢕⢕⢕⢕⢕⢕⡕⢕⠕⠁⠀⠀⢀⣄⣴⣾⣵⣿⣿⣿⠻⠋⠁⠀⠀⠀⠀⠀⠀⠀⠀⠀⠀⢄⢔⢕⢕⢕⢕⢔⢄⢄⢄⢕⢕⢕⢕⢕⢕⢕⢕⢜⢿⣿⣧⡕⢣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⣱⣿⡳⢇⢕⢕⢕⢕⢕⢕⢕⢕⢕⢕⢕⢕⢕⢕⢕⣱⣾⢏⠑⠀⠀⢠⣤⣷⣿⣿⣿⡿⢟⣟⠛⠁⠀⠀⠀⠀⠀⠀⠀⠀⠀⠀⢀⢄⢕⢕⢕⢕⢕⢕⢕⢕⣱⣷⣾⣿⣿⣷⣷⣷⣵⣕⢕⢕⢕⢝⢿⣷⣕⢕⢅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⣱⢇⣳⣿⢕⢕⢕⢕⢕⢕⢕⢕⢕⢕⢕⢕⢕⢕⢕⣾⣿⠏⠀⠀⠀⠀⣾⣿⣿⣿⣿⣷⣾⠟⠁⠀⠀⠀⠀⠀⠀⠀⠀⠀⠀⠀⢔⢕⢕⢕⢕⢕⢕⢕⢕⣱⣿⣿⣿⣿⣿⣿⣿⣿⣿⣿⣿⣿⣷⣕⢕⢕⢹⣿⣷⣜⢕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⡱⢱⢾⣽⢇⢕⢕⢕⢕⢕⢕⢕⢕⢕⢕⢕⢕⢕⢕⢸⡿⠑⠀⠀⠀⠀⢱⣿⣿⣿⣿⣿⢟⠁⠀⠀⠀⠀⠀⠀⠀⠀⠀⠀⠀⠀⢄⢕⢕⢕⢕⢕⢕⢕⢕⣾⣿⣿⣿⣿⣿⣿⣿⣿⣿⣿⣿⣿⣿⣿⣿⣷⡕⢕⢜⢟⢿⣷⣇⡕⢕⢕⠕⠑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⡞⢕⢗⣿⢏⢕⢕⢕⢕⢕⢕⢕⢕⢕⢕⢕⢕⢕⢕⠕⡿⠁⠀⠀⠀⠀⢔⣿⣿⣿⣿⡟⠑⠀⠀⠀⠀⠀⠀⠀⠀⠀⠀⠀⠀⠀⢄⢕⢕⢕⢕⢕⢕⣱⣷⣿⣿⣿⣿⣿⣿⣿⣿⣿⣿⣿⣿⣿⣿⣿⣿⣿⣿⣿⣧⡕⢕⢕⢝⢿⢟⠑⠀⠀⠀⠀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⢱⢎⢕⢱⢕⢎⢕⢕⢕⢕⢕⢕⢕⢕⢕⢕⢕⢕⢕⢕⠁⢄⠃⠀⠀⠀⠀⠀⢕⣿⣿⡿⠋⠀⠀⠀⠀⠀⠀⠀⠀⠀⠀⠀⠀⠀⠀⠀⢕⢕⢕⢕⣱⣷⣿⣿⣿⣿⣿⣿⣿⣿⣿⣿⣿⣿⣿⣿⣿⣿⣿⣿⣿⣿⣿⣿⣿⣿⣧⢕⠕⠁⠀⠀⠀⠀⠀⠀⠀⠑⢕⠀⠀⠀⢕⢕⢕⢕⢕⢕⢕⢕⢕⢕⢕⢕⠀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⢱⢏⢕⣱⢞⢕⢕⢕⢕⢕⢕⢕⢕⢕⢕⢕⢕⢕⢕⠕⠀⠀⠁⠀⠀⠀⠀⠀⢄⢕⢟⠋⠀⠀⠀⠀⠀⠀⠀⠀⠀⠀⠀⠀⠀⠀⠀⠀⢕⢕⢕⣵⣾⣿⣿⣿⣿⣿⣿⣿⣿⣿⣿⣿⣿⣿⣿⣿⣿⣿⣿⣿⣿⣿⣿⣿⣿⣿⣿⡿⠃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⢜⡕⢱⢟⢕⢕⢕⢕⢕⢕⢕⢕⢕⠁⠁⢕⢕⢕⠑⠀⠀⠀⠀⠀⠀⠀⠀⠀⢕⠕⠀⠀⠀⠀⠀⠀⠀⠀⠀⠀⠀⠀⠀⠀⠀⠀⠀⠀⢕⢕⣿⣿⣿⣿⣿⣿⣿⣿⣿⣿⣿⣿⣿⣿⣿⣿⣿⣿⣿⣿⣿⣿⣿⣿⣿⣿⣿⣿⠏⠀⠀⠀⠀⠀⠀⠀⠀⠀⠀⠀⠀⠀⠀⠀⠀⠄⣵⣵⣵⣵⣵⣵⣵⣵⣵⣵⣵⣵⣿⣿⣿⣿⢿⣿⣇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⣕⣵⣴⣅⣵⣵⣕⣕⣕⢱⢕⢕⢎⢕⢕⢕⢕⢕⢕⢕⢕⢕⢕⠀⠀⠑⠕⠀⠀⠀⠀⠀⠀⠀⠀⠀⠀⠀⠁⠀⠀⠀⠀⠀⠀⠀⠀⠀⠀⠀⠀⠀⠀⠀⠀⠀⠀⢄⢕⢸⣿⣿⣿⣿⣿⣿⣿⣿⣿⣿⣿⣿⣿⣿⣿⣿⣿⣿⣿⣿⣿⣿⣿⣿⣿⣿⡿⠑⠀⠀⠀⠀⠀⠀⠀⠀⠀⠀⠀⠀⢀⠀⠀⠀⠀⠀⠉⠉⠙⠙⠝⢟⣿⣿⣿⣿⣿⣿⣿⡿⢏⢱⢿⣿⣿⣿⣷⣽⡻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⣿⣿⢇⢇⢵⢇⢕⢕⢕⢕⢕⢕⢕⢕⢕⢕⢕⠀⠀⠀⠀⠀⠀⠠⢠⢄⢄⢔⠀⠀⠀⠀⠀⠀⠀⠀⠀⠀⠀⠀⠀⠀⠀⠀⠀⠀⠀⠀⠀⠀⠀⢕⢕⣿⣿⣿⣿⣿⣿⣿⣿⣿⣿⡿⢟⢏⢕⢜⢻⢿⣿⣿⣿⣿⣿⣿⣿⣿⣿⢟⠁⠀⠀⠀⠀⠀⠀⠀⠀⠀⠀⠀⠀⠀⠀⠀⠀⠀⠀⢐⢶⣶⣶⣶⣷⣷⣿⣿⣿⣿⣿⣿⣿⢕⢕⢕⢕⢕⢝⢻⣿⣿⣿⣷⣯⣻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⣿⡿⢇⢜⢕⢕⢕⢕⢇⢕⢕⢕⢕⢕⢕⢕⢕⢕⠀⠀⠀⠀⠀⢰⣜⣕⣼⡕⢇⠀⠀⠀⠀⠀⠀⠀⠀⠀⠀⠀⠀⠀⠀⠀⠀⠀⠀⠀⠀⠀⠀⠀⢕⢕⣿⣿⣿⣿⣿⣿⣿⣿⣿⢏⢕⢕⢕⢕⢕⢕⢕⢝⢿⣿⣿⣿⣿⣿⡿⠇⠀⠀⠀⠀⠀⠀⠀⠀⠀⠀⠀⠀⠀⠀⠀⠀⠀⠀⠀⠀⠀⠅⢻⣿⢿⠿⢟⢏⢝⢝⢕⢔⢔⢔⠕⢕⢕⢕⢕⢕⢕⢕⢝⢿⣿⣿⣿⣷⣽⡻⣿⣿⣿⣿⣿⣿⣿⣿⣿⣿⣿⣿⣿⣿⣿⣿⣿⣿⣿⣿⣿⣿⣿⢟⡟⢟⢿⣿⣿⠀</a:t>
            </a:r>
            <a:br/>
            <a:r>
              <a:t>⣿⣿⣿⣿⣿⣷⡕⢇⢑⢐⢔⢔⢄⢄⢅⢅⢁⢁⢘⢛⠛⠟⠻⠿⠿⢿⣿⣿⣿⣿⣿⣿⣿⣿⣿⢕⣿⣿⣿⣿⣿⣿⣿⣿⣿⣿⣿⣿⣿⣿⣿⣿⣿⣿⣿⣿⣿⣿⡟⢜⢇⢕⢷⢷⣵⣵⣵⣵⣽⣽⣝⣝⣟⣟⢟⢟⢟⢿⢿⢿⢿⢟⢕⢕⢕⢕⢑⢕⣸⢕⢕⢕⢕⢕⢕⠕⠑⠁⠁⠀⠀⠀⠀⢅⣾⢿⣿⢏⢱⢆⠀⠀⠀⠀⠀⠀⠀⠀⠀⠀⠀⠀⠀⠀⠀⠀⠀⠀⠀⠀⠀⠀⠀⢕⢕⣿⣿⣿⣿⣿⣿⣿⡿⢕⢕⢕⢕⢕⢕⢕⢕⢕⢕⢕⢝⢿⣿⣿⡟⠁⠀⠀⠀⠀⠀⠀⠀⠀⠀⠀⠀⠀⠀⠀⠀⠀⠀⠀⠀⠀⠀⠀⠀⠀⠁⢔⢕⢕⢕⢕⢕⢕⢕⢕⢕⢕⢑⢕⢕⢕⢕⢕⢕⢕⢕⢝⢿⣿⣿⣿⣿⣮⡻⢿⣿⣿⣿⣿⣿⣿⣿⣿⣿⣿⣿⣿⣿⣿⣿⣿⣿⣿⣿⢏⢎⢕⢕⢕⢜⢟⠀</a:t>
            </a:r>
            <a:br/>
            <a:r>
              <a:t>⣿⣿⣿⣿⣿⣿⣧⣕⡕⢕⢕⢕⢕⢕⢕⠕⠀⢀⢕⣵⣷⣷⣱⣔⣴⡔⣔⣄⡅⣌⢉⢉⢙⢛⢻⢕⡿⠿⠿⢿⢿⣿⣿⣿⣿⣿⣿⣿⣿⣿⣿⣿⣿⣿⣿⢟⢇⢕⢕⢕⢕⢕⢕⢜⢝⢿⣿⣿⣿⣿⣿⣿⣿⣿⣿⣿⣿⣿⣷⡷⢇⡕⢕⢕⢕⢅⢕⣱⢇⢕⢕⢕⢱⢇⠅⠀⠀⠀⠀⠀⠀⠀⠀⢸⡇⢸⠇⠑⠁⠀⠀⠀⠀⠀⠀⠀⠀⠀⠀⠀⠀⠀⠀⠀⠀⠀⠀⠀⠀⠀⠀⠀⠀⢕⢕⣿⣿⣿⣿⣿⣿⣿⢕⢕⢕⢕⢕⢕⢕⢕⢕⢕⢕⢕⢕⢕⢝⠏⠀⠀⠀⠀⠀⠀⠀⢀⢄⢄⢄⢀⢀⢀⢀⠀⠀⠀⠀⠀⠀⠀⠀⠀⠀⠀⠀⠀⠕⢕⢕⢕⢕⢕⢕⠕⠑⠁⠀⠀⠁⠕⢕⢕⢕⢕⢕⢕⢕⢝⢿⣿⣿⣿⣿⣯⢹⢟⢟⢻⣿⣿⣿⣿⣿⣿⣿⣿⣿⣿⣿⣿⣿⣿⠇⢇⢕⢕⡕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⣿⡿⢏⢕⢞⢅⢔⠕⢔⢕⢕⢇⢕⢕⢕⢕⢕⢕⢀⠀⠀⠀⠀⠀⠀⠀⠀⠀⠑⠁⠀⠀⠀⠀⠀⠀⠀⠀⠀⠀⠀⠀⠀⠀⠀⠀⠀⠀⠀⠀⠀⠀⠀⠀⠀⠀⠀⠁⠁⠉⠁⠁⠀⠀⠀⠀⠀⠁⠁⠁⠁⠁⠑⠑⠕⠕⢕⢕⢕⢕⠁⠀⠀⠀⠀⠀⠀⠀⠀⠀⠁⠁⠁⠁⠑⠑⠑⠑⠑⠕⠔⢔⢄⢀⠀⠀⠀⠀⠀⠀⠀⠑⠑⠁⠀⠀⠀⠀⠀⠀⠀⠀⠀⠀⠀⠑⢕⢕⢕⢕⢕⢕⢕⢹⢿⣿⣿⣿⣷⢹⣽⣿⣿⣿⣿⣿⣿⣿⣿⣿⣿⣿⣿⣿⡿⠑⢀⢕⢕⢕⢕⢕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⣿⡿⢏⢕⣱⣾⡷⠇⢕⢕⢕⢕⢕⢕⢕⢕⢕⢕⢕⢕⠀⠀⠀⠀⠀⠀⠀⠀⠀⠀⠀⠀⠀⠀⠀⠀⠀⠀⠀⠀⠀⠀⠀⠀⠀⠀⠀⠀⠀⠀⠀⠀⠀⠀⠀⠀⠀⠀⠀⠀⠀⠀⠀⠀⠀⠀⠀⠀⠀⠀⠀⠀⠀⠀⠀⠀⠀⠀⠀⠁⢕⠀⠀⠀⠀⠀⠀⠀⠀⠀⠀⠀⠀⠀⠀⠀⠀⠀⠀⠀⠀⠀⠀⠀⠀⠁⠑⠔⢀⠀⠀⠀⠀⠀⠀⠀⠀⠀⠀⠀⠀⠀⠀⠀⠀⠀⢠⣾⣿⣷⣕⡕⢕⢕⢕⠀⠈⠻⢿⣿⣿⣸⣿⣿⣿⣿⣿⣿⣿⣿⣿⣿⣿⣿⣿⠏⠀⠀⠕⢱⢕⠕⠀⠁⠁⢕⠀</a:t>
            </a:r>
            <a:br/>
            <a:r>
              <a:t>⣿⣿⣿⣿⣿⣿⣿⣿⣿⣿⣧⣕⢕⢕⢕⢕⣕⣾⣿⣿⣿⣿⣿⣿⣿⣿⣿⣿⣿⣿⣿⣿⣿⣿⢸⢕⡇⣿⣿⣿⣿⣿⣿⣿⣿⣿⣿⣿⣿⣿⣿⣿⡏⢕⢕⢔⢔⢕⢕⢅⢕⢕⢕⢕⢕⠐⠔⢔⢔⡄⢄⢅⢈⢉⢍⢕⠕⠚⠟⠟⢕⢕⢕⢕⢕⢕⢕⢕⢕⢕⢕⢕⢕⢕⠀⠀⠀⠀⠀⠀⠀⠀⠀⠀⠀⠀⠀⠀⠀⠀⠀⠀⠀⠀⠀⠀⠀⠀⠀⠀⠀⠀⠀⠀⠀⠀⠀⠀⠀⠀⠀⠀⠀⠀⠀⠀⠀⠀⠀⠀⠀⠀⠀⠀⠀⠀⠀⠀⠀⠀⠀⠀⠀⢕⠀⠀⠀⠀⠀⠀⠀⠀⠀⠁⠑⠑⠑⠑⢕⠔⠔⠔⠔⢄⢄⢄⢄⢀⠀⠀⠀⠀⠀⠀⠀⠀⠀⠀⠀⠀⠀⠀⠀⠀⠀⢀⣠⣴⣷⣿⣿⣿⣿⣿⣿⣿⣧⣕⠀⠀⠀⠀⠁⠝⢏⣿⣿⣿⣿⣿⣿⣿⣿⣿⣿⣿⣿⡿⠑⠀⠀⠀⠀⠀⠀⠀⠀⠀⠀⢰⠀</a:t>
            </a:r>
            <a:br/>
            <a:r>
              <a:t>⣿⣿⣿⣿⣿⣿⣿⣿⣿⣿⣿⣿⣿⣾⣿⣿⣿⣿⣿⣿⣿⣿⣿⣿⣿⣿⣿⣿⣿⣿⣿⣿⣿⣿⢸⢕⡇⣿⣿⣿⣿⣿⣿⣿⣿⣿⣿⣿⣿⣿⣿⣿⣿⣷⢕⢕⢕⢕⢕⢕⢕⢕⢕⢕⢑⢀⢄⢕⣱⣿⣮⢗⢕⢱⣵⣷⣷⢇⢑⢔⢕⢕⢕⢕⢕⢕⢕⢕⢕⢕⢕⢕⢕⠁⠀⠀⠀⠀⠀⠀⠀⠀⠀⠀⠀⠀⠀⠀⠀⠀⠀⠀⠀⠀⠀⠀⠀⠀⠀⠀⠀⠀⠀⠀⠀⠀⠀⠀⠀⠀⠀⠀⠀⠀⠀⠀⠀⠀⠀⠀⠀⠀⠀⠀⠀⠀⠀⠀⠀⠀⠀⠀⢔⢕⠀⠀⠀⠀⠀⠀⠀⠀⠐⠀⠀⠀⠀⠀⢕⠀⠀⠀⠀⠀⠀⠀⠀⠁⠀⠀⠀⠀⠀⠀⠀⠀⠀⠀⠀⠀⠀⣤⣶⣷⣿⣿⣿⣿⣿⣿⣿⣿⣿⣿⣿⣿⣿⡟⠀⢀⢕⢀⠀⠀⠀⢹⣿⣿⣿⣿⢿⢿⢿⢿⣿⣿⠏⠀⠀⢔⢔⠀⠀⠀⠀⠀⠀⢀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⢱⡸⢏⢕⣱⣷⣿⡿⢏⢅⢕⢕⢕⢕⢕⢕⢕⢕⢕⢕⢕⢕⢕⢕⢕⢕⠁⠀⠀⠀⠀⠀⠀⠀⠀⠀⠀⠀⠀⠀⠀⠀⠀⠀⠀⠀⠀⠀⠀⠀⠀⠀⠀⠀⢄⠀⠀⠑⢔⠀⠀⠀⠀⠀⠀⠀⠀⠀⠀⢀⠀⠀⠀⠀⠀⠀⠀⠀⠀⠀⠀⠀⠀⠀⢕⢕⢕⢔⠀⠀⠀⠀⠀⠀⠀⠀⠀⠀⠀⠀⢀⠀⠀⠀⠀⠐⠐⠐⠐⠀⠀⠀⠀⠀⠀⠀⠀⠀⠀⠀⠀⠀⠀⠀⠸⣿⣿⣿⣿⣿⣿⣿⣿⡿⢿⢿⠿⠿⠟⠟⠃⠀⢕⢕⢕⢀⠀⠀⠀⢻⣿⣿⡇⢕⢕⢕⢸⡟⠑⠀⠀⠀⠁⠁⠀⠀⠀⠀⠀⢄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⢜⢕⣱⣾⣿⢟⢕⢔⢕⢕⢕⢕⢕⢕⢕⢕⢕⢕⢕⢕⢕⢕⢕⢕⢕⢕⢕⠀⠀⠀⠀⠀⠀⠀⠀⠀⠀⠀⠀⠀⠀⠀⠀⠀⠀⠀⠀⠀⠀⠀⠀⠀⠀⠀⠀⢑⢔⠀⠁⢕⢄⠀⠀⠀⠀⠀⠀⠀⠀⠀⠀⠀⠀⠀⠀⠀⠀⠀⠀⠀⠀⠀⠀⢔⢕⢕⢕⢕⢔⢀⠀⠀⠀⠀⠀⠀⠀⠀⠀⠀⢕⠀⠀⠀⠀⠀⠀⠀⠀⠀⠀⠀⠀⠀⠀⠀⠀⠀⠀⠀⠀⠀⠀⠀⠀⠙⢝⢝⢝⢕⢸⣿⠗⠓⠂⠀⠀⠀⠀⠀⠀⠀⢕⢕⢕⢕⢄⠀⠀⠈⠙⠙⠃⢕⢕⢕⠘⠀⢄⢄⢄⠀⠀⠀⠀⠀⠀⢀⢔⢕⢕⢕⢕⠀</a:t>
            </a:r>
            <a:br/>
            <a:r>
              <a:t>⢿⢿⣿⣿⣿⣿⣿⣿⣿⣿⣿⣿⣿⣿⣿⣿⣿⣿⣿⣿⣿⣿⣿⣿⣿⣿⣿⣿⣿⣿⣿⣿⣿⣿⢸⢕⡇⣿⣿⣿⣿⣿⣿⣿⣿⣿⣿⣿⣿⣿⣿⣿⣿⣿⣿⣿⣿⣿⣕⡕⢕⢕⢕⢣⡵⢕⢕⣵⣿⣿⡿⢃⢔⢕⢕⢕⢕⢕⢕⢕⢕⢕⢕⢕⢕⢕⢕⢕⢕⢜⢕⢕⢕⢕⠀⠀⠀⠀⠀⠀⠀⠀⠀⠀⠀⠀⠀⠀⠀⠀⠀⠀⠀⠀⠀⠀⠀⢀⢄⠔⠑⠁⠀⠁⠕⢀⠀⢕⠀⠀⠀⠀⠀⠀⠀⠀⠀⠀⠀⠀⠀⠀⠀⠀⠀⠀⠀⠀⠀⠀⠕⢕⢕⢕⢕⢔⢕⣴⡀⠀⠀⠀⠀⠀⠀⠀⠀⠀⠀⠀⠀⠀⠀⠀⠀⠀⠀⠀⠀⠀⠀⠀⠀⠀⠀⠀⠀⠀⠀⠀⠀⠀⠀⢕⢕⢕⢕⢸⣿⠀⠀⠀⠀⠀⠀⠀⠀⠀⢔⢕⢕⢕⢕⢕⠀⠀⠀⠀⠀⠀⢕⠕⠀⠀⠀⠀⠕⠕⠀⠀⠀⠀⠀⢄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⣾⣿⡷⢏⢕⣵⣿⣷⣿⠏⢕⢕⢕⢕⢕⢕⢕⢕⢕⢕⢕⢕⢕⢕⢕⠕⢡⣾⡇⢱⢕⢕⢕⠀⠀⠀⠀⠀⠀⠀⠀⠀⠀⠀⠀⠀⠀⠀⠀⠀⠀⠀⠀⢀⢄⠔⠑⠁⠀⠀⢀⠄⠐⢄⠀⠑⢀⠀⢕⠀⠀⠀⠀⠀⠀⠀⠀⠀⠀⠀⠀⠀⠀⠀⠀⠀⠀⠀⠀⠀⠀⠑⢁⢕⢕⢕⢕⢕⢕⢔⢄⢀⠀⠀⠀⠀⠀⠀⠀⠀⠀⠀⠀⠀⠀⠀⠀⠀⠀⠀⠀⠀⠀⠀⠀⠀⠀⠀⠀⠀⠀⠀⠀⠀⢕⢕⢕⣼⣿⠀⠀⠀⠀⠀⠀⠀⠀⠀⠕⢕⢕⢕⢕⢕⢀⠀⠀⠀⠀⠀⠁⠀⢀⢀⠀⠀⠀⠀⠀⠀⠀⡄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⢏⢕⣵⣿⣿⣿⡿⢑⢕⢕⢕⢕⢕⢕⢕⢕⢕⢕⢕⢕⢕⢕⢕⢔⣵⣿⣿⡇⢸⢕⠑⠀⠀⠀⠀⠀⠀⠀⠀⠀⠀⠀⠀⠀⠀⠀⠀⠀⠀⠀⠐⠑⠑⠀⠀⠀⠀⠀⠁⠀⠀⠀⠀⠀⠀⠁⠀⠀⠀⠀⠀⠀⠀⠀⠀⠀⠀⠀⠀⠀⠀⠀⠀⠀⠀⠀⠀⠀⠀⢀⢕⢔⢕⢅⠕⠑⠑⠑⠑⠑⠕⠔⠀⠀⠀⠀⠀⠀⠀⠀⠀⠀⠀⠀⠀⠀⠀⠀⠀⠀⠀⠀⠀⠀⠀⠀⠀⠀⠀⠀⠀⠀⠀⠜⣾⣿⣿⣿⠀⠀⠀⠀⠀⠀⠀⠀⠀⢀⢕⢕⢕⢕⢕⢕⠀⠀⠀⠀⠀⠀⠀⠕⠕⠀⠀⠀⠀⠀⢀⣵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⠑⠑⠚⠛⠛⠛⠛⠑⠑⠑⠑⠑⠑⠑⠑⠑⠑⠑⠑⠑⠑⠑⠑⠑⠛⠛⠛⠛⠃⠘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⠛⠛⠛⠛⠀⠀⠀⠀⠀⠀⠀⠀⠀⠑⠑⠑⠑⠑⠑⠑⠀⠀⠀⠀⠀⠀⠀⠀⠀⠀⠀⠀⠀⠐⠛⠛⠛⠑⠑⠑⠑⠑⠑⠑⠑⠀</a:t>
            </a:r>
            <a:br/>
          </a:p>
        </p:txBody>
      </p:sp>
    </p:spTree>
  </p:cSld>
  <p:clrMapOvr>
    <a:masterClrMapping/>
  </p:clrMapOvr>
</p:sld>
</file>

<file path=ppt/slides/slide3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⣿⡇⢕⡹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⣷⢻⣧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⡟⢿⣿⣿⣿⣿⣿⢕⢕⢸⣿⣿⣿⢕⢕⢕⢕⢕⢕⢕⣿⣿⣿⣿⣸⣿⣸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⡇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⣷⢕⢻⣿⣿⣿⣿⢕⢕⢸⣿⣿⣿⢕⢕⢕⢕⢕⢕⢕⣿⣿⣿⡏⣿⣿⡏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⣧⡕⢜⢻⢿⣿⢕⢕⢸⣿⣿⣿⢕⢕⢕⢕⢕⢕⢱⢿⢿⢿⢳⣿⣿⡇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⡿⢻⣿⣿⣿⣿⣿⣿⣷⣜⢇⣕⢝⡕⢕⢸⣿⣿⣿⢕⢑⢕⢕⢔⢕⢕⢕⢕⢕⢕⢕⢜⢕⢜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⢫⢇⣿⣿⣿⣿⣿⣿⣿⣿⣿⡇⣮⡜⣿⣷⣼⣟⢏⢕⢕⢕⢕⢕⢕⢕⢕⢕⢕⢕⢕⠕⢕⢕⢕⢕⢝⢽⣵⣟⢝⢽⢽⣟⣟⡻⢿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⡿⣱⡟⢱⣿⣿⣿⣿⣿⣿⣿⣿⣿⡇⢿⣷⢝⢻⣿⣿⡿⢕⢕⢕⢕⢕⢕⢕⢑⠄⢄⠑⢕⢕⢕⢔⢕⢅⢕⢜⢻⣿⣿⣷⣷⣼⣝⢻⢿⣷⣧⣽⣝⢻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⢱⡿⢕⢕⢕⢕⢜⢝⢝⢟⢿⣿⣿⢇⣿⣿⡇⢵⢕⢝⢕⢕⢕⢕⢕⢕⢕⢕⢕⢕⠑⢕⢅⠑⢑⢕⠑⠑⠕⢕⠕⢻⢿⣿⣿⣿⣿⣿⣷⣝⢻⢿⣿⣿⣷⣝⢻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⣾⡇⢕⢕⢕⢕⢕⢕⢕⢕⢕⣸⢵⢇⣿⣿⣿⢜⢕⢕⢕⢕⢕⢕⢕⢕⢕⢕⢑⠀⢅⢕⢕⢕⢕⢕⢄⢄⢔⢕⢕⢕⢕⢜⢻⣿⣿⣿⣿⣿⣷⣕⢝⢻⢝⢿⣷⣕⢝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⣼⣿⢕⢕⢕⢕⢕⢕⢕⢕⣱⣾⢟⢕⢕⣿⣿⣿⣇⢕⢕⢕⢕⠑⢕⢕⠕⠑⠔⢕⢕⢕⢕⢕⢕⢕⢕⢑⠕⢑⢑⢕⢕⢕⢕⢱⣿⣿⣿⣿⣿⣿⣿⣷⣕⢕⢕⢝⢟⢇⢱⡹⡿⢟⢟⢟⢟⢟⢟⢿⣿⡇⢕⢕⢕⢕⢕⢕⢕⢸⣿⣿⣿⣿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⣿⡇⢕⢕⣿⣷⡕⢕⣱⣾⡟⢕⡕⢕⢕⣿⣿⣿⣿⡕⠑⠑⠀⢔⢑⢅⢀⢀⢔⢕⢕⢕⢕⢕⢕⢕⢕⢕⢕⠑⠕⢅⢕⢕⠁⢕⢻⣿⣿⣿⣿⣿⣿⣿⣿⢧⡕⢕⢕⢕⢕⢱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⣸⣿⢕⢕⢕⣿⡿⣫⣾⡿⣵⣵⣼⣕⣵⡇⣿⣿⣿⣿⣇⢕⠀⠁⢄⢅⢔⢕⢕⢕⢕⢕⢕⢕⢕⢕⢕⠑⠑⠁⠀⠀⢔⢕⢑⢔⠁⠁⢹⢿⣿⣿⣿⣿⣿⣿⣿⡽⡕⢕⢕⢕⢜⡜⡵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⢕⣿⣿⢕⢕⢕⢟⣱⣿⣿⣾⣿⣿⣿⣿⣿⣇⢻⣿⣿⣿⢻⡕⢄⠔⠑⠑⢑⠕⢕⢕⢕⠕⠕⠁⠀⠁⠀⠀⢀⢄⢄⢔⠕⢅⢜⢕⢕⢀⣵⣟⢿⣿⣿⣿⣿⣿⣿⣿⡼⡕⢕⢕⢕⢇⢕⣷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⣿⣿⢕⢕⢕⢾⣿⣿⣿⣿⣿⣿⣿⣿⣿⣿⢸⣿⣿⣿⡇⢱⢕⠀⠀⢐⢕⢑⢕⢕⢕⢅⢄⢕⢕⢕⢔⠕⢑⣅⢵⢔⢎⢕⢔⠕⠁⢸⣿⣿⣧⢻⣿⣿⣿⣿⣿⣿⣿⡜⢕⢕⢕⢕⢕⢿⢇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⣿⣿⢕⢕⢕⢜⣻⣿⣿⣿⣿⣿⣿⣿⣿⣿⡜⣿⣿⣿⢕⢜⢇⢕⢄⠁⢕⢕⢕⢕⢔⢵⡕⣅⢅⢔⢔⢞⢜⢕⢕⢕⢕⢕⢕⠀⠀⢱⣿⣿⣿⣷⡹⣿⣿⣿⣿⣿⣿⡇⢕⢕⢕⢕⢕⣕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⣿⣿⡇⢕⢕⢕⢸⣿⣿⣿⣿⣿⣿⣿⣿⣿⢇⣿⣯⣿⢕⢕⠑⠑⢕⢄⠀⠑⢕⢕⢑⢕⠕⢕⣿⣧⢕⢕⢕⡱⠕⢜⢌⢕⢁⢅⢄⢸⣿⣿⣿⣿⣷⢝⣿⣿⣿⡿⣿⡟⢕⢕⣷⣷⡿⢿⢿⢇⣵⣷⣧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⢝⢸⣷⢕⢕⢕⣼⣿⣿⣿⣿⣿⣿⣿⣿⡟⢕⢸⣿⡜⠕⠀⠀⠀⠕⢕⢄⢀⠀⠀⠁⠁⠁⠁⠘⠙⠸⢕⢃⢔⢕⢕⢕⢕⢕⢕⢕⢜⣿⣿⣿⣿⣿⣧⢜⣿⣿⣿⢜⢕⢕⣸⣷⣾⡷⢕⣵⣿⡿⢟⢕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⢸⣿⣧⢕⢕⣿⣿⣿⣿⣿⣿⣿⣿⣿⡇⢕⢕⠏⠁⠀⠀⠀⠀⠀⢕⢕⢕⢕⣱⣴⣤⣄⢀⠁⠑⠕⢕⢕⢕⢕⠕⠑⠁⢀⢀⡱⣿⡜⣿⣿⣿⣿⣿⡇⢜⣿⣿⢕⢕⢞⢝⢝⢕⢕⢝⢝⢱⣵⣾⡿⣿⣷⣧⢱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⢜⢻⣿⣧⢕⣿⣿⣿⣿⣿⣿⣿⡿⣿⡇⢕⢕⢔⠀⠀⠀⠀⠀⠀⢕⢕⢕⢕⢹⣿⣿⣿⣿⡗⣴⣄⠁⠁⠁⢄⢔⢱⣿⣇⢜⣿⣿⣷⢹⣿⣿⣿⣿⣷⢕⢜⢟⢕⢕⢕⢕⣕⢕⢕⢕⣵⣿⣿⢟⣵⣿⣿⣿⢕⢻⡇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⢝⢿⢕⣿⣿⣿⣿⣿⣿⣿⡇⡿⡇⢕⢕⢕⢄⠔⢄⠀⠀⢀⢕⢕⢜⣇⢕⣿⣿⣿⣿⣇⢻⣿⣿⣧⢇⣕⣕⣾⣿⣿⡕⢻⣿⣿⣧⢻⣿⣿⣿⡿⢕⠕⠕⢕⢕⢕⢜⢕⢕⣱⣾⣿⢏⣵⣿⣿⢟⢟⢕⣱⢸⡧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⠕⠁⢕⢕⢕⢕⢕⢕⢕⢕⢕⢕⢕⢕⢕⢕⢕⢕⢕⢕⢕⢕⢕⢕⢕⢕⢕⢕⢕⢕⢕⢕⢕⢕⢕⢕⢕⢕⢕⢕⢕⢕⢕⢕⢕⢕⢕⢕⢕⢕⢕⢕⢕⢕⢕⢕⢕⢕⢸⢕⢕⣿⣿⣿⣿⣿⣿⣿⡇⢸⢕⢕⢕⢕⢕⢕⣤⣤⣴⣾⡇⢕⣷⣼⣧⢜⣿⣿⣿⣿⢜⣿⣿⣿⣧⣿⣿⣿⣿⣿⣿⡜⣿⣿⣿⡎⣿⡿⢕⢕⢕⣵⣵⣕⢔⢕⢕⢕⢣⡿⢏⢕⢝⢏⢞⢕⢕⡱⢎⢕⣿⢇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⢱⢕⡕⢸⢕⢕⣿⣿⣿⣿⣿⣿⣿⡇⢕⢕⢕⢕⢕⢕⢕⢻⣿⣿⣿⣿⡕⢻⣿⣿⣧⢹⣿⣿⣿⡕⢿⣿⣿⣿⣿⣿⣿⣿⣿⣿⣧⢸⣿⣿⣷⢜⢕⢕⢕⢕⢜⢿⣿⣷⢕⢕⢕⢕⢕⢕⢕⢕⢕⢕⡕⢕⢕⢱⡿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⢱⣾⡇⢸⢕⢕⢝⣿⣿⣿⣿⣿⣿⡇⢕⢕⢕⢕⢕⢕⢕⢸⣿⣿⣿⣿⣷⡜⣿⣿⣿⣷⡽⣿⣿⡇⢸⣿⣿⣿⣿⣿⣿⣿⣿⣿⣿⡇⢻⣿⣿⣇⢕⣵⣵⣕⢕⢸⢿⣟⡵⢕⢕⢕⢕⢕⢕⢕⢕⢜⢕⢕⢱⢏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⢜⣿⡇⢕⢇⢕⢕⢿⣿⣿⣿⣿⡿⡇⢕⢕⢕⢕⢕⢕⢕⣾⣿⣿⣿⣿⣿⣧⢝⡿⣿⣿⣿⣎⢻⣷⢕⢻⣿⣿⣿⣿⣿⣿⣿⣿⣿⣿⢜⢿⣿⣿⡕⢜⢝⣹⣵⡷⢟⢏⣵⡕⢕⠑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⣿⢇⢕⢕⢕⢕⢜⡻⣿⣧⢝⢿⢝⢕⢕⢕⢕⢕⢕⢕⣿⣿⣿⣿⣿⣿⣿⣇⢕⡝⣿⣿⣿⣧⡻⢇⢜⣿⢿⣿⣿⣿⣿⣿⣿⣿⣿⡇⢸⣿⣿⣧⢟⢏⢝⡕⢕⢕⢸⣿⢏⢕⢄⠁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⣿⡜⢕⢕⢕⢕⢕⢕⢝⣿⣧⡕⢕⢜⢕⢕⢕⢕⢕⢕⢿⣿⣿⣿⣿⣿⣿⣿⢇⢕⣜⢳⢸⣽⣟⡣⢕⢜⢜⢟⣿⣿⣿⣿⣿⣿⣿⣿⢕⢿⣿⣿⡕⢕⢜⢕⡕⢕⢸⠏⢕⢕⢕⠀⠀⠕⢕⢕⢕⢕⢧⣕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⢿⡕⢕⢕⢕⢕⢕⢕⢕⠜⡻⢿⣧⡕⢕⢕⢕⢕⣾⣕⢸⣿⣿⡿⢿⢟⣝⣱⣼⣕⣽⣵⣼⣿⣿⣿⡇⢕⢕⢕⢕⢻⡇⢸⣿⣿⣿⣿⣇⢸⣿⣿⣷⢕⢕⢅⢅⢕⢔⢕⢕⢕⢕⢔⠀⠀⠕⢕⢕⢕⢕⢜⢿⣷⣵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⢸⡇⢕⢕⢕⢕⢕⢕⢕⢕⢌⢑⡝⢝⢳⢔⡕⡕⣿⣿⣽⣽⣧⣕⣕⣾⣿⣿⣿⣿⣿⣿⣿⣿⣿⣿⣇⢕⢕⣵⡕⢕⡇⢸⣿⣿⣿⣿⣿⡜⣿⣿⣿⡎⣇⢕⢕⢕⢕⢕⢕⢕⢕⢕⠀⠀⠀⠑⢕⢕⢕⢕⢕⢕⡝⢻⣷⣧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⢜⢕⢕⢕⠅⢕⢕⢕⢕⢕⢕⢻⣿⣿⣷⡽⣿⣿⣿⣿⣿⣿⣿⣿⣿⣿⣿⣿⣿⣿⣿⣿⡿⠟⠙⠑⢕⢕⣿⣿⢕⢇⣾⣿⣿⣿⣿⣿⣧⢸⣿⣿⣷⢝⢇⡕⢕⢕⢕⢕⢕⢕⢕⠀⠀⠀⠀⠑⢕⢕⢕⢕⢕⢕⢳⡜⢝⢿⣷⣵⡑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⢄⠙⠟⠋⠗⢹⣿⣿⣿⣿⣿⣿⡿⢟⠝⠙⠛⠛⠛⠙⠁⢀⣀⣤⡆⢕⣼⣿⢟⢕⢕⣿⣿⣿⣿⣿⣻⣿⡕⢻⣿⣿⡇⢕⢕⢕⢕⢕⢕⢕⢕⢕⠀⠀⠀⠀⠀⢕⢕⢕⢕⢕⢕⢕⢜⢧⡕⢜⢝⢻⣷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⢜⢣⣕⢕⠀⢕⢕⢁⢕⢕⢱⣠⣴⣷⡇⣿⣿⣿⣿⣿⣿⣿⣷⣿⣿⣷⣶⣶⣴⣴⣿⣿⣿⢇⣱⣿⢏⢸⢕⢱⣿⣿⣿⣿⡳⢹⣿⡇⢜⣿⣿⣇⢕⢕⢕⢕⢕⢕⢕⢕⢕⠀⠀⠀⠀⠀⠁⢕⢕⢕⢕⢕⢕⢕⢕⢸⢣⣕⢕⢕⢝⢳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⢜⢕⢔⠕⢕⠕⢕⢕⢜⣿⣿⣿⡇⣿⣿⣿⣿⣿⣿⣿⣿⣿⣿⣿⣿⣿⣿⣿⣿⣿⡟⢱⡾⢇⢕⡿⢕⢸⣿⣿⡿⣷⣮⢜⣿⣿⢕⢻⣿⣿⢕⢕⢕⢕⢕⢕⢕⢕⢕⠀⠀⠀⢀⢀⢄⢕⢅⢕⢕⢕⢕⢕⢕⢕⢜⢹⣷⣕⢕⢕⢜⢳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⢅⢕⢕⢕⢕⢕⣯⣿⣾⢇⣿⣿⣿⣿⣿⣿⣿⣿⣿⣿⣿⣿⣿⣿⡿⣿⢟⢱⢜⡕⢕⡾⢕⢕⣸⣿⣿⣇⣿⣟⢕⢫⣿⡇⢜⣿⣿⡇⢕⢕⢕⢕⢸⣷⣕⢕⢕⢕⢜⢽⣕⢕⢕⢕⢕⢕⢕⢕⢕⢕⢕⢕⢕⢝⢿⣷⡕⢕⢕⢜⢳⡝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⢜⣿⡇⣿⣿⣿⣿⣿⣿⣿⣿⣿⣿⣿⣿⣿⣿⣾⢽⢏⢕⣵⡿⣱⢞⢕⢕⢕⣿⣿⣿⣷⣿⡟⢕⢕⢿⣇⢕⢸⣿⢇⢕⢕⢕⢻⣷⣿⣿⣷⡕⢕⢕⢕⢳⡕⢕⢕⢕⢕⢕⢕⢕⢕⢕⢕⢕⢕⢜⣿⣿⣇⢕⢕⢕⢝⣎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⠕⢕⢕⢕⢕⢕⢻⣿⣮⡻⣿⣿⣿⣿⣿⣿⣿⣿⣿⣿⣿⣿⣷⣿⣿⣿⢟⢕⣵⡗⢇⢕⢕⣿⣿⣿⣿⣿⢇⢕⢕⢹⣿⢕⢕⢯⢕⢕⢕⢕⢕⢹⣿⣿⣿⣿⡕⢕⢕⢜⡕⢵⢕⢕⢕⢕⢕⢕⢕⢕⢕⢕⢕⢕⢕⢿⣿⡕⢕⢕⠀⠘⢇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⢔⢕⢕⢕⢕⢕⢕⢻⣿⣿⡿⣿⣿⣿⣿⣿⣿⣿⣿⣿⣿⣿⣿⣿⣿⣵⣷⣿⡿⢕⢕⢕⢱⣿⣿⣿⣿⡿⢕⢕⢕⢕⢜⡇⢕⢸⢕⢕⢕⢕⢕⢕⢜⣿⣿⣿⣿⡇⢕⢕⣿⣿⡕⢕⢕⢕⢕⢕⢕⢕⢕⢕⢕⢕⢕⢕⢿⣷⢕⢕⠀⠀⠘⢆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⢝⢿⣷⣵⡄⢁⡜⢝⢹⣿⣿⣿⣿⣿⣿⣿⣿⣿⣿⡟⢇⢕⢕⢕⢼⣿⡏⣿⣿⢇⢕⢕⢕⢕⢕⢇⠕⢕⢇⢑⡕⢹⣇⢕⢕⢹⣿⣿⣿⣿⢕⢕⢹⣿⡇⢕⢕⢕⢕⢕⢕⢕⢕⢕⢕⢕⢕⢕⢟⣿⢕⢕⠀⠀⠀⠕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⢀⢕⢕⢕⢕⢕⢕⢕⢕⢕⢕⢝⢻⣇⢧⣽⣷⣿⣿⣿⣿⣿⣿⣿⣿⣿⢿⢏⢕⢕⢕⢕⢕⣿⣿⢕⣿⢏⢕⢕⢕⢕⠕⢕⢕⢕⢕⢕⢕⡇⢸⣿⣇⢕⢕⢻⣿⣿⣿⡇⢕⢸⣿⡇⢕⢕⢕⢕⢕⢕⢕⢕⢕⢕⢕⢕⢕⢞⡿⢕⢕⠀⠀⠀⠀⠑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⠁⢕⢕⢕⢕⢕⢕⢕⢺⢿⣿⣿⣿⣿⣿⣿⡿⢟⢕⢕⢕⢕⢕⢕⢕⢱⣿⢇⢕⢏⢕⢕⢕⢕⢕⢕⢕⢕⣱⠑⢕⠁⢇⢕⣿⣿⢕⢕⢕⢻⣿⣿⣷⢕⢜⣿⣧⠑⢕⢕⢕⢕⢕⢕⢕⢕⢕⢕⢕⢕⢹⢇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⢄⢇⢕⢕⢕⢕⢕⢕⢔⢔⠔⢕⢕⢕⢕⢕⢕⢕⢝⢻⢿⢿⢟⢕⢕⢕⢕⢕⢕⢕⢕⢕⢕⣼⡿⢕⢕⢕⢕⢕⢕⢕⢕⢕⢕⢕⢿⢔⢅⢀⢕⢕⣿⢻⢕⢕⢕⢜⢿⣿⣿⣧⢕⢹⣿⢕⢕⢕⢕⢕⢕⢕⢕⢕⢕⢕⢕⢕⢎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⣸⢕⢕⢕⢕⢕⢕⢕⢕⢕⢔⠕⢕⢕⢕⢕⢕⢕⢕⢕⢕⢕⢕⢕⢕⢕⢕⢕⢕⣱⣵⣾⢕⡟⢕⢕⢕⢕⢕⢕⢕⢕⢕⠁⢕⢅⢸⢕⢕⢕⢕⢕⢝⢕⢕⢕⢕⢕⢜⢿⣿⣿⡕⢜⣿⡇⢄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⢱⡟⢕⢕⢕⢕⢕⢕⢕⢕⢕⢕⢔⠑⢕⢕⢕⢕⢕⢕⢕⢕⢕⢕⢕⢕⢕⢕⢸⣿⣿⣿⢏⡿⢱⢕⢕⢕⢕⢕⢕⢕⠑⠀⠀⠀⠀⠑⠁⠅⢕⢕⢕⢕⢕⢕⠕⢕⢕⢕⢜⢿⣿⣷⡕⢹⣿⢁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⣾⡇⢕⢕⢕⢕⢕⢕⢕⢕⢕⢕⢔⠀⢕⢕⢕⢕⢕⢕⢕⢕⢕⢕⢕⢕⠑⠁⢕⣿⣿⣟⢎⣵⣿⡇⢕⢕⠕⠑⠁⠀⠀⠀⠀⠀⠀⠀⠀⠀⠀⠁⠁⢀⢁⠐⢕⢕⢕⢕⢕⢕⢻⣿⣿⡕⢝⣇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⣼⣿⢕⢕⢕⢕⢕⢕⢕⢔⢕⢕⢕⢕⢔⢕⢕⢕⢕⢕⢕⢕⢕⢕⠕⠁⠀⠀⠀⣸⣿⢟⣵⣿⣿⣿⢇⠑⠁⠀⠀⠀⠀⠀⠀⠀⠀⠀⠀⢀⢀⠀⢄⠀⠁⠕⠀⢕⢕⢕⢕⢕⢕⢕⢻⣿⣿⡕⢻⣇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⣸⣿⡻⢕⢕⢕⢕⢕⢕⢕⢕⢕⢕⢕⢕⢕⢕⢕⢕⢕⢕⡱⠕⠑⠁⠀⠀⢄⣰⣷⣿⣯⣾⣿⡿⠟⠁⠀⠀⠀⠀⠀⠀⠀⠀⠀⠀⢀⢔⢕⢕⢕⢕⢕⢕⢔⢄⢄⢕⢕⢕⢕⢕⢕⢕⢕⢝⢿⣿⣇⢝⢇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⣱⣿⣾⢕⢕⢕⢕⢕⢕⢕⢕⢕⢕⢕⢕⢕⢕⢕⢕⣵⡞⠇⠁⠀⠀⣤⣴⣷⣿⣿⣿⢿⣟⢟⠑⠀⠀⠀⠀⠀⠀⠀⠀⠀⠀⢀⢄⢕⢕⢕⢕⢕⢕⢕⢕⣵⣷⣿⣿⣿⣿⣿⣿⣷⣧⣕⡕⢕⢕⢻⣿⣷⡕⢣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⣱⢻⣺⣯⢕⢕⢕⢕⢕⢕⢕⢕⢕⢕⢕⢕⢕⢕⣱⣿⡟⠑⠀⠀⠀⢱⣿⣿⣿⣿⣿⣷⡿⠃⠀⠀⠀⠀⠀⠀⠀⠀⠀⠀⠀⢀⢕⢕⢕⢕⢕⢕⢕⢕⣱⣾⣿⣿⣿⣿⣿⣿⣿⣿⣿⣿⣿⣿⣷⣕⢕⢜⢿⣿⣧⣜⢣⡕⢕⢕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⡱⢱⣞⣼⢇⢕⢕⢕⢕⢕⢕⢕⢕⢕⢕⢕⢕⢕⢕⣿⡏⠀⠀⠀⠀⢀⣼⣿⣿⣿⣿⡿⠋⠀⠀⠀⠀⠀⠀⠀⠀⠀⠀⠀⠀⠀⢕⢕⢕⢕⢕⢕⢕⢕⣼⣿⣿⣿⣿⣿⣿⣿⣿⣿⣿⣿⣿⣿⣿⣿⣿⣧⡕⢕⢜⢻⣿⣧⣕⢇⡣⠑⠁⠑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⡞⢕⣼⣾⢇⢕⢕⢕⢕⢕⢕⢕⢕⢕⢕⢕⢕⢕⢕⢱⡏⠀⠀⠀⠀⠀⢸⣿⣿⣿⣿⠏⠁⠀⠀⠀⠀⠀⠀⠀⠀⠀⠀⠀⠀⠀⢕⢕⢕⢕⢕⢕⣱⣵⣿⣿⣿⣿⣿⣿⣿⣿⣿⣿⣿⣿⣿⣿⣿⣿⣿⣿⣿⣿⣧⡕⢕⢜⢻⢿⠃⠀⠀⠀⠀⠀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⢱⢟⢕⣸⢾⢇⢕⢕⢕⢕⢕⢕⢕⢕⢕⢕⢕⢕⢕⢕⠑⡸⠀⠀⠀⠀⠀⢄⢸⣿⣿⠟⠁⠀⠀⠀⠀⠀⠀⠀⠀⠀⠀⠀⠀⠀⠀⢔⢕⢕⢕⣕⣵⣿⣿⣿⣿⣿⣿⣿⣿⣿⣿⣿⣿⣿⣿⣿⣿⣿⣿⣿⣿⣿⣿⣿⣿⣷⣕⠕⠁⠀⠀⠀⠀⠀⠀⠀⠀⠕⠕⠀⠀⠀⢕⢕⢕⢕⢕⢕⢕⢕⢕⢕⢕⢕⠀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⢏⢕⣕⡪⢕⢕⢕⢕⢕⢕⢕⢕⢕⢕⢕⢕⢕⢕⢕⠁⠀⠁⠀⠀⠀⠀⠀⢕⢜⠟⠁⠀⠀⠀⠀⠀⠀⠀⠀⠀⠀⠀⠀⠀⠀⠀⠀⢕⢕⣱⣾⣿⣿⣿⣿⣿⣿⣿⣿⣿⣿⣿⣿⣿⣿⣿⣿⣿⣿⣿⣿⣿⣿⣿⣿⣿⣿⡿⠋⠀⠀⠀⠀⠀⠀⠀⠀⠀⠀⠀⠀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⢸⢕⢵⢟⢕⢕⢕⢕⢕⢕⢕⢕⢑⠑⢕⢕⢕⢕⠕⠀⠀⠀⠀⠀⠀⠀⠀⢀⢕⠑⠀⠀⠀⠀⠀⠀⠀⠀⠀⠀⠀⠀⠀⠀⠀⠀⠀⢕⢕⣼⣿⣿⣿⣿⣿⣿⣿⣿⣿⣿⣿⣿⣿⣿⣿⣿⣿⣿⣿⣿⣿⣿⣿⣿⣿⣿⣿⠟⠁⠀⠀⠀⠀⠀⠀⠀⠀⠀⠀⠀⠀⠀⠀⠀⠀⠄⣵⣵⣵⣵⣵⣵⣵⣵⣵⣵⣵⣵⣿⣿⣿⡿⣟⣟⣇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⣕⣵⣴⣅⣵⣵⣕⣕⣕⢕⢕⢕⢏⢕⢕⢕⢕⢕⢕⢕⢕⢕⢕⠀⠀⢕⢕⠑⠀⠀⠀⠀⠀⠀⠀⠀⠀⠑⠀⠀⠀⠀⠀⠀⠀⠀⠀⠀⠀⠀⠀⠀⠀⠀⠀⠀⠀⢕⢕⣿⣿⣿⣿⣿⣿⣿⣿⣿⣿⣿⣿⣿⣿⣿⣿⣿⣿⣿⣿⣿⣿⣿⣿⣿⣿⡿⠃⠀⠀⠀⠀⠀⠀⠀⠀⠀⠀⠀⠀⠀⠀⠀⠀⠀⠀⠀⠉⠉⠙⠙⠝⢟⣿⣿⣿⣿⣿⣿⣿⢟⢝⢞⢿⣿⣿⣿⣷⣽⡻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⣿⣿⡟⢕⢱⢕⢕⢕⢕⢕⢕⢕⢕⢕⢕⢕⠕⠀⠀⠁⠀⠀⠄⢤⢄⢀⢄⠐⠀⠀⠀⠀⠀⠀⠀⠀⠀⠀⠀⠀⠀⠀⠀⠀⠀⠀⠀⠀⠀⠀⠀⢕⢱⣿⣿⣿⣿⣿⣿⣿⣿⣿⣿⢟⢏⢕⢕⢜⢻⣿⣿⣿⣿⣿⣿⣿⣿⣿⡟⠁⠀⠀⠀⠀⠀⠀⠀⠀⠀⠀⠀⠀⠀⠀⠀⠀⠀⠀⠀⠔⣶⣶⣶⣶⣷⣷⣿⣿⣿⣿⢿⢿⢟⢕⢕⢕⢕⢕⢝⢻⣿⣿⣿⣷⣽⡻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⣿⣿⢏⢕⢕⢕⢕⢕⢇⢕⢕⢕⢕⢕⢕⢕⢕⢑⠀⠀⠀⠀⢀⣰⣧⣱⣷⡸⢄⠀⠀⠀⠀⠀⠀⠀⠀⠀⠀⠀⠀⠀⠀⠀⠀⠀⠀⠀⠀⠀⠀⠀⢕⢸⣿⣿⣿⣿⣿⣿⣿⣿⡿⢕⢕⢕⢕⢕⢕⢕⢕⢝⢿⣿⣿⣿⣿⣿⠏⠀⠀⠀⠀⠀⠀⠀⠀⠀⠀⠀⠀⠀⠀⠀⠀⠀⠀⠀⠀⠀⠁⠘⢿⡿⠿⢟⢝⢝⢕⢔⢕⢕⢕⢕⠕⢕⢕⢕⢕⢕⢕⢜⢝⢿⣿⣿⣿⣷⣝⡿⣿⣿⣿⣿⣿⣿⣿⣿⣿⣿⣿⣿⣿⣿⣿⣿⣿⣿⣿⣿⣿⣿⣿⡟⢝⢝⢟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⣟⣟⢟⢟⢻⢿⢿⢿⢿⡿⢏⢕⢕⢕⢕⢕⣸⢕⢕⢕⢕⡣⢕⠕⠑⠑⠁⠀⠀⠀⠀⢱⡿⢿⡿⢇⡷⠀⠀⠀⠀⠀⠀⠀⠀⠀⠀⠀⠀⠀⠀⠀⠀⠀⠀⠀⠀⠀⠀⠀⠀⢕⢸⣿⣿⣿⣿⣿⣿⣿⡟⢕⢕⢕⢕⢕⢕⢕⢕⢕⢕⢕⢝⢿⣿⡿⠑⠀⠀⠀⠀⠀⠀⠀⠀⠀⠀⠀⠀⠀⠀⠀⠀⠀⠀⠀⠀⠀⠀⠀⠀⠁⠐⢕⢕⢕⢕⢕⢕⢕⢕⢕⢕⢕⠑⠕⢕⢕⢕⢕⢕⢕⢕⢝⢿⣿⣿⣿⣿⣮⡻⣿⣿⣿⣿⣿⣿⣿⣿⣿⣿⣿⣿⣿⣿⣿⣿⣿⣿⣿⣿⢏⡜⢕⢕⢕⢕⢜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⢿⣿⣿⣿⣿⣿⣿⣿⣿⣿⣿⣿⣿⣷⣷⢇⣕⢇⢕⢕⢕⢕⢱⢇⢕⢕⢕⢱⢎⠁⠀⠀⠀⠀⠀⠀⠀⠀⢸⡇⢜⠕⠈⠁⠀⠀⠀⠀⠀⠀⠀⠀⠀⠀⠀⠀⠀⠀⠀⠀⠀⠀⠀⠀⠀⠀⠀⠀⢕⢕⣿⣿⣿⡿⢿⢿⢏⢕⢕⢕⢕⢕⢕⢕⢕⢕⢕⢕⢕⢕⢕⠝⠁⠀⠀⠀⠀⠀⠀⠀⢔⢔⢔⢄⢄⢄⢄⢀⢀⢀⠀⠀⠀⠀⠀⠀⠀⠀⠀⠀⠁⢕⢕⢕⢕⢕⠕⠕⠑⠁⠀⠀⠀⠁⠕⢕⢕⢕⢕⢕⢕⢕⢝⣿⣿⣿⣿⣿⣎⢝⢟⢟⢻⣿⣿⣿⣿⣿⣿⣿⣿⣿⣿⣿⣿⣿⣿⠏⠘⢕⢕⢱⢕⢕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⣿⣿⢟⢕⣱⢎⢔⢕⢑⢕⢕⡏⢕⢕⢕⢕⡕⢕⠀⠀⠀⠀⠀⠀⠀⠀⠀⠀⠑⠁⠀⠀⠀⠀⠀⠀⠀⠀⠀⠀⠀⠀⠀⠀⠀⠀⠀⠀⠀⠀⠀⠀⠀⠀⠀⠀⠀⠁⠁⠀⠀⠀⠀⠀⠀⠀⠀⠀⠀⠀⠁⠁⠁⠑⠑⠕⢕⢕⢕⠑⠀⠀⠀⠀⠀⠀⠀⠀⠀⠀⠀⠀⠀⠁⠁⠁⠑⠑⠑⠑⠕⠔⢔⢄⠀⠀⠀⠀⠀⠀⠀⠁⠁⠀⠀⠀⠀⠀⠀⠀⠀⠀⠀⠀⠀⢑⡕⢕⢕⢕⢕⢕⢜⢻⣿⣿⣿⣿⡇⣽⣽⣿⣿⣿⣿⣿⣿⣿⣿⣿⣿⣿⣿⣿⡿⠑⠀⢕⢕⢕⢕⢕⢕⢕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⣿⣿⢟⢕⢕⣵⣿⢕⢕⢕⢕⢕⢕⢕⢕⢕⢕⢕⢕⢕⠀⠀⠀⠀⠀⠀⠀⠀⠀⠀⠀⠀⠀⠀⠀⠀⠀⠀⠀⠀⠀⠀⠀⠀⠀⠀⠀⠀⠀⠀⠀⠀⠀⠀⠀⠀⠀⠀⠀⠀⠀⠀⠀⠀⠀⠀⠀⠀⠀⠀⠀⠀⠀⠀⠀⠀⠀⠀⠀⢅⠁⠀⠀⠀⠀⠀⠀⠀⠀⢀⢀⢀⢀⢀⠀⠀⠀⠀⠀⠀⠀⠀⠀⠀⠀⠁⠑⠔⠀⠀⠀⠀⠀⠀⠀⠀⠀⠀⠀⠀⠀⠀⠀⠀⠀⢀⣴⣾⣿⣷⣕⢕⢕⢕⠕⠀⠘⢻⣿⣿⡇⣿⣿⣿⣿⣿⣿⣿⣿⣿⣿⣿⣿⣿⣿⠏⠁⠀⠁⠕⢕⠕⠀⠀⠀⠑⠀</a:t>
            </a:r>
            <a:br/>
            <a:r>
              <a:t>⣿⣿⣿⣿⣿⣿⣿⣿⣿⣿⣧⣕⢕⢕⢕⢕⣕⣾⣿⣿⣿⣿⣿⣿⣿⣿⣿⣿⣿⣿⣿⣿⣿⣿⢸⢕⡇⣿⣿⣿⣿⣿⣿⣿⣿⣿⣿⣿⣿⣿⣿⣿⡏⢕⢕⢔⢔⢕⢕⢅⢕⢕⢕⢕⢕⠐⠔⢔⢔⢄⢄⢅⢈⢉⢉⢕⢕⠑⠞⠻⠃⢕⢕⢕⢕⢕⢕⢕⢕⢕⢕⢕⢕⠑⠀⠀⠀⠀⠀⠀⠀⠀⠀⠀⠀⠀⠀⠀⠀⠀⠀⠀⠀⠀⠀⠀⠀⠀⠀⠀⠀⠀⠀⠀⠀⠀⠀⠀⠀⠀⠀⠀⠀⠀⠀⠀⠀⠀⠀⠀⠀⠀⠀⠀⠀⠀⠀⠀⠀⠀⠀⠀⢀⢕⠀⠀⠀⠀⠀⠀⠀⠀⠀⠁⠁⠁⠑⠑⢕⠑⠑⠕⠔⠔⠔⠔⢄⢀⠀⠀⠀⠀⠀⠀⠀⠀⠀⠀⠀⠀⠀⠀⠀⠀⢀⣄⣵⣶⣾⣿⣿⣿⣿⣿⣿⣿⣧⡕⠀⠀⠀⠀⠈⠻⢧⣿⣿⣿⣿⣿⣿⣿⣿⣿⣿⣿⣿⡿⠃⠀⠀⠀⠀⠀⠀⠀⠀⠀⠀⢰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⣵⣿⣿⡾⢎⢕⣕⣷⣷⡷⢕⢔⢕⢕⢕⢕⢕⢕⢕⢕⢕⢕⢕⢕⢕⠁⠀⠀⠀⠀⠀⠀⠀⠀⠀⠀⠀⠀⠀⠀⠀⠀⠀⠀⠀⠀⠀⠀⠀⠀⠀⠀⠀⠀⠀⠀⠀⠀⠀⠀⠀⠀⠀⠀⠀⠀⠀⠀⠀⠀⠀⠀⠀⠀⠀⠀⠀⠀⠀⠀⠀⠀⠀⢀⢕⢔⠀⠀⠀⠀⠀⠀⠀⠀⠀⠀⠀⠀⠀⢕⠀⠀⠀⠀⠀⠀⠀⠀⠀⠀⠀⠀⠀⠀⠀⠀⠀⠀⠀⠀⠀⠀⢰⣶⣾⣿⣿⣿⣿⣿⣿⣿⣿⣿⣿⣿⣿⣿⣿⡇⠀⢀⢔⠀⠀⠀⠁⢻⣿⣿⣿⣿⢿⢿⢿⢿⣿⣿⠏⠁⠀⠕⢕⢕⠀⠀⠀⠀⠀⠀⢔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⣿⢟⢕⢕⣵⣾⣿⢟⢝⢔⢕⢕⢕⢕⢕⢕⢕⢕⢕⢕⢕⢕⢕⢕⢕⠀⠀⠀⠀⠀⠀⠀⠀⠀⠀⠀⠀⠀⠀⠀⠀⠀⠀⠀⠀⠀⠀⠀⠀⠀⠀⢀⠀⢄⠀⠁⠑⢕⠀⠀⠀⠀⠀⠀⠀⠀⠀⠀⠀⠀⠀⠀⠀⠀⠀⠀⠀⠀⠀⠀⠀⠀⢔⢕⢕⢕⢀⠀⠀⠀⠀⠀⠀⠀⠀⠀⠀⠀⠀⠕⠀⠀⠀⠑⠑⠑⠑⠀⠀⠀⠀⠀⠀⠀⠀⠀⠀⠀⠀⠀⠀⠀⠀⢻⣿⣿⣿⣿⣿⣿⣿⣿⡿⢿⢿⠿⠿⠟⠟⠃⠀⢕⢕⢕⠀⠀⠀⠁⢿⣿⣿⡇⢕⢕⢕⢸⡿⠑⠀⠀⠀⠀⠁⠁⠀⠀⠀⠀⢄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⢇⢕⣕⣵⣿⡿⢏⢅⢕⢕⢕⢕⢕⢕⢕⢕⢕⢕⢕⢕⢕⢕⢕⢕⢕⢕⢄⠀⠀⠀⠀⠀⠀⠀⠀⠀⠀⠀⠀⠀⠀⠀⠀⠀⠀⠀⠀⠀⠀⠀⠀⠀⠀⠀⢀⢕⢄⠀⠁⢕⢀⠀⠀⠀⠀⠀⠀⠀⠀⠀⠀⠀⠀⠀⠀⠀⠀⠀⠀⠀⠀⠀⠀⢕⢕⢕⢕⢕⠔⢀⠀⠀⠀⠀⠀⠀⠀⠀⠀⢔⠀⠀⠀⢀⠀⠀⠀⠀⠀⠀⠀⠀⠀⠀⠀⠀⠀⠀⠀⠀⠀⠀⠀⠀⠈⢝⢝⢝⢝⢕⢸⣿⠗⠓⠂⠀⠀⠀⠀⠀⠀⢄⢕⢕⢕⢕⠀⠀⠀⠈⠙⠙⠃⢕⢕⢕⠜⠀⠀⢔⢔⠀⠀⠀⠀⠀⠀⢀⢔⢕⢕⢕⢕⠀</a:t>
            </a:r>
            <a:br/>
            <a:r>
              <a:t>⢿⢿⣿⣿⣿⣿⣿⣿⣿⣿⣿⣿⣿⣿⣿⣿⣿⣿⣿⣿⣿⣿⣿⣿⣿⣿⣿⣿⣿⣿⣿⣿⣿⣿⢸⢕⡇⣿⣿⣿⣿⣿⣿⣿⣿⣿⣿⣿⣿⣿⣿⣿⣿⣿⣿⣿⣿⣿⣕⡕⢕⢕⢕⡱⡕⢎⢕⣱⣾⣿⡿⠝⢕⢕⢕⢕⢕⢕⢕⢕⢕⢕⢕⢕⢕⢕⢕⢕⠕⢕⢕⢕⢕⢔⠀⠀⠀⠀⠀⠀⠀⠀⠀⠀⠀⠀⠀⠀⠀⠀⠀⠀⠀⠀⠄⠀⠀⢀⠄⠔⠑⠁⠀⠁⠔⠀⠄⢕⠀⠀⠀⠀⠀⠀⠀⠀⠀⠀⠀⠀⠀⠀⠀⠀⠀⠀⠀⠀⠀⢀⠕⢕⢕⢕⢕⢕⢕⢆⢀⠀⠀⠀⠀⠀⠀⠀⠕⠀⠀⠀⠀⠀⠀⠀⠀⠀⠀⠀⠀⠀⠀⠀⠀⠀⠀⠀⠀⠀⠀⠀⠀⠀⠑⢕⢕⢕⢕⢸⣿⠀⠀⠀⠀⠀⠀⠀⠀⠀⢕⢕⢕⢕⢕⢕⠀⠀⠀⠀⠀⠀⢕⠕⠀⠀⠀⠀⠑⠑⠀⠀⠀⠀⠀⢄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⣿⣾⣷⢟⢕⣱⣎⣾⣿⢎⢅⢕⢕⢕⢕⢕⢕⢕⢕⢕⢕⢕⢕⢕⢕⢕⢕⣱⡇⢸⢕⢕⠑⠀⠀⠀⠀⠀⠀⠀⠀⠀⠀⠀⠀⠀⠀⠀⠀⠀⢔⠀⠀⢀⢄⠔⠁⠀⠀⠀⢀⠄⠐⢄⠀⠑⢀⠁⠕⠀⠀⠀⠀⠀⠀⠀⠀⠀⠀⠀⠀⠀⠀⠀⠀⠄⠀⠀⠀⠀⠀⠁⢄⢕⢕⢕⢕⢕⢕⢔⢄⢀⠀⠀⠀⠀⢀⠀⠀⠀⠀⠀⠀⠀⠀⠀⠀⠀⠀⠀⠀⠀⠀⠀⠀⠀⠀⠀⠀⠀⠀⠀⠀⢕⢕⢕⢕⣸⣿⠀⠀⠀⠀⠀⠀⠀⠀⠀⢕⢕⢕⢕⢕⢕⠀⠀⠀⠀⠀⠀⠁⠀⢄⢄⢄⠀⠀⠀⠀⠀⠀⣄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⢟⢕⣱⣾⣿⢿⡿⠏⢔⢕⢕⢕⢕⢕⢕⢕⢕⢕⢕⢕⢕⢕⢕⢅⣱⣾⣿⡇⢸⢕⠁⠀⠀⠀⠀⠀⠀⠀⠀⠀⠀⠀⠀⠀⠀⠀⠀⠀⠀⠑⠐⠑⠁⠀⠀⠀⠀⠀⠁⠀⠀⠀⠀⠀⠀⠀⠀⠀⠀⠀⠀⠀⠀⠀⠀⠀⠀⠀⠀⠀⠀⠀⠀⠀⠀⠀⠀⠀⠀⠔⠕⠕⠔⠕⠁⠁⠑⠑⠑⠑⠑⠐⠀⠀⠀⠑⠀⠀⠀⠀⠀⠀⠀⠀⠀⠀⠀⠀⠀⠀⠀⠀⠀⠀⠀⠀⠀⠀⠀⠀⠀⠀⠀⢺⣿⣿⣿⣿⠀⠀⠀⠀⠀⠀⠀⠀⠀⢕⢕⢕⢕⢕⢕⠀⠀⠀⠀⠀⠀⠀⠀⠁⠕⠕⠀⠀⠀⠀⢀⣵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⠋⠑⠘⠛⠛⠛⠛⠑⠑⠑⠑⠑⠑⠑⠑⠑⠑⠑⠑⠑⠑⠑⠑⠑⠘⠛⠛⠛⠃⠑⠁⠀⠀⠀⠀⠀⠀⠀⠀⠀⠀⠀⠀⠀⠀⠀⠀⠀⠀⠀⠀⠀⠀⠀⠀⠀⠀⠀⠀⠀⠀⠀⠀⠀⠀⠀⠀⠀⠀⠀⠀⠀⠀⠀⠀⠀⠀⠀⠀⠀⠀⠀⠀⠀⠀⠐⠐⠀⠀⠀⠀⠀⠀⠀⠀⠀⠀⠀⠀⠀⠀⠀⠀⠀⠀⠀⠀⠀⠀⠀⠀⠀⠀⠀⠀⠀⠀⠀⠀⠀⠀⠀⠀⠀⠀⠀⠀⠀⠀⠀⠀⠀⠀⠀⠘⠛⠛⠛⠛⠀⠀⠀⠀⠀⠀⠀⠀⠀⠑⠑⠑⠑⠑⠑⠑⠀⠀⠀⠀⠀⠀⠀⠀⠀⠀⠀⠀⠀⠐⠛⠛⠛⠑⠑⠑⠑⠑⠑⠑⠑⠀</a:t>
            </a:r>
            <a:br/>
          </a:p>
        </p:txBody>
      </p:sp>
    </p:spTree>
  </p:cSld>
  <p:clrMapOvr>
    <a:masterClrMapping/>
  </p:clrMapOvr>
</p:sld>
</file>

<file path=ppt/slides/slide3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⣇⣵⡜⣿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⡿⣿⣿⣿⣿⣿⣿⣿⣿⢕⢕⢸⣿⣿⣿⢕⢕⢕⢕⢕⢕⢸⣿⣿⣹⣿⢹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⣧⢜⢿⣿⣿⣿⣿⣿⣿⢕⢕⢸⣿⣿⣿⢕⢕⢕⢕⢕⢕⢕⣿⣿⣿⣿⣼⣿⣿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⡇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⣇⢕⢝⢿⣿⣿⣿⣿⢕⢕⢸⣿⣿⣿⢕⢕⢕⢕⢕⢕⢕⣿⡇⣿⣿⡇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⣧⡱⣧⣝⢿⣿⣿⢕⢕⢸⣿⣿⡿⠕⢕⢕⢕⢅⢕⢕⢝⢜⢻⢿⢇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⡿⡏⣿⣿⣿⣿⣿⣿⣿⣿⣷⣜⣹⣷⣮⣟⢕⢕⢸⢏⢕⢕⢕⢕⢕⢕⢕⢕⢕⢕⢕⢕⢕⢕⢜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⢟⡼⢱⣿⣿⣿⣿⣿⣿⣿⣿⣿⢻⣿⡝⢻⣿⣿⣧⣵⢕⢕⢕⢕⢕⢕⢕⢕⠕⠕⢕⢕⢑⢕⠕⢕⢕⢕⢷⣵⣕⡗⢫⢽⣝⣟⡻⢿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⢏⣾⢇⢸⣿⣿⣿⣿⣿⣿⣿⣿⣿⢸⢹⣷⢕⡜⢻⢿⢟⢕⢕⢕⢕⢕⢕⢕⢕⢀⢔⢀⠕⢕⢕⢕⢔⢕⢅⢕⢻⣿⣿⣿⣷⣮⣝⢻⢿⣷⣧⣽⣝⢻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⣼⡏⢕⢕⢕⢕⢕⢕⢜⢝⢝⢟⢟⢸⣾⣿⡇⡕⢕⢕⢕⢕⢕⢕⢕⢕⢕⢕⢕⠕⠁⢕⢔⢁⠅⢕⠁⠁⢅⢅⢁⢻⢿⣿⣿⣿⣿⣿⣷⣝⢻⢿⣿⣿⣧⣝⢻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⣸⣿⢕⢕⢕⢕⢕⢕⢕⢕⢕⣕⡵⢇⢸⣿⣿⣿⡕⢕⢕⢕⢕⢕⢕⢕⢕⢕⠕⢑⢀⢁⢕⢕⢕⢕⢕⢔⢔⢕⢕⢕⢕⢕⠅⢻⣿⣿⣿⣿⣿⣷⣕⢝⢗⢝⢿⣷⡜⡻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⢱⣿⡏⢕⢕⣕⣕⢕⢕⢕⣱⣾⢏⢕⢕⢸⣿⣿⣿⣇⢕⢕⢕⠅⠑⢕⢕⠑⠁⠑⢕⢕⢕⢕⢕⢕⢕⢕⢕⢕⢑⢕⢕⢕⢕⢕⢸⣿⣿⣿⣿⣿⣿⣿⣷⣕⢕⢕⢝⢝⢜⢪⢻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⣼⡿⢕⢕⢸⣿⣿⡿⣣⣾⢟⡝⡕⢕⢕⢕⣿⣿⣿⣿⢕⠅⠁⢄⠑⠅⠔⢄⢄⢕⢕⢕⢕⢕⢕⢕⢕⢕⢕⢕⢑⠕⠅⢕⢕⠁⢜⢿⣿⣿⣿⣿⣿⣿⣿⣿⣧⢕⢕⢕⢕⢜⡇⢹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⣿⡧⢕⢕⢸⣿⢏⣾⣿⣻⣿⣿⣧⣷⣾⡇⣿⣿⣿⣿⣇⢕⠀⢀⢔⢕⢕⢕⢕⢕⢕⢕⢕⢕⢕⢕⢕⠕⠑⠁⠁⠀⢔⢕⡕⢄⢑⠑⢽⣿⣿⣿⣿⣿⣿⣿⣿⢧⢕⢕⢕⢕⢱⢱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⢸⣿⡇⢕⢕⢸⣱⣿⣿⣿⣿⣿⣿⣿⣿⣿⡇⣿⣿⣿⡿⢗⡕⢔⠁⠁⠁⢅⢑⢕⢕⢕⠕⠑⠑⠀⠀⠁⠀⢀⢄⢄⢔⢕⢕⢕⢕⠑⣱⣿⣜⢿⣿⣿⣿⣿⣿⣿⣷⡳⡕⢕⢕⢜⢕⢸⣇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⢸⣿⡇⢕⢕⢕⣿⣿⣿⣿⣿⣿⣿⣿⣿⣿⣇⢻⣿⣿⣗⢕⢱⢕⠀⠀⢅⢕⢅⢑⢕⢕⢕⢅⢕⢅⢕⢕⠕⢑⣅⢴⢔⢎⢕⢕⢕⢄⢹⣿⣿⣏⢻⣿⣿⣿⣿⣿⣿⣧⡱⢕⢕⢕⢕⢸⢿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⢸⣿⡧⢕⢕⢕⢕⣿⣿⣿⣿⣿⣿⣿⣿⣿⣿⢸⣿⣻⣏⢕⢕⠕⢕⢔⠁⢕⢕⢕⢕⢕⢷⡔⡴⢰⢔⢗⢎⢕⢕⢕⢕⠕⠕⢕⢕⢕⣸⣿⣿⣿⣧⢻⣿⣿⣿⣿⣿⣿⡕⢕⢕⢕⢕⣵⣕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⢜⡿⢿⢕⢕⢕⢕⣿⣿⣿⣿⣿⣿⣿⣿⣿⡏⢕⣿⣏⣷⢕⠑⠀⠑⢕⢄⠀⠑⠕⠕⢅⢕⢘⢸⣿⣧⢕⢕⢕⢵⢇⢜⢅⢕⢁⢕⢕⢿⣿⣿⣿⣿⣧⢹⣿⣿⣿⣻⣻⢇⢱⢳⡿⣿⢟⢻⢟⣵⣿⣷⡧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⣿⣷⢕⢕⢱⣿⣿⣿⣿⣿⣿⣿⣿⣿⢇⢕⢸⡿⠑⠀⠀⠀⠀⢕⢕⢔⢄⢄⢀⠀⠀⠀⠁⢑⠝⢕⢜⢑⢔⢕⢕⢕⢕⢕⢕⢱⡜⣿⣿⣿⣿⣿⣇⢝⣿⣿⡏⢕⢕⣸⣵⣿⢿⢇⣱⣿⡿⢟⢕⣕⡕⢕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⢿⣿⣇⢕⢜⣿⣿⣿⣿⣿⣿⣿⣿⣿⢕⢕⢅⠀⠀⠀⠀⠀⠀⢕⢕⢕⢕⢕⣷⣷⣴⣤⡀⠀⠑⠕⢅⢕⢕⠕⠑⠁⢀⢀⣰⣵⣱⢹⣿⣿⣿⣿⣿⡕⢹⣿⡇⢕⢜⢝⢕⢕⢕⢕⢝⢕⣵⣾⣿⢿⣿⣷⡜⢧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⢜⢻⣿⡇⢸⣿⣿⣿⣿⣿⣿⣿⢻⣿⢕⢕⢕⢀⠀⠀⠀⠀⠀⢕⢕⢕⢱⢕⢻⣿⣿⣿⣿⢱⣦⣄⢀⠁⢀⢄⢕⣿⣿⡕⢸⣿⣷⣧⢹⣿⣿⣿⣿⣇⢕⢻⢕⢕⢕⢕⣵⢕⢇⢕⣵⣾⣿⢟⣵⣿⣿⣽⢇⢜⣷⢕⢕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⡜⢇⢸⣿⣿⣿⣿⣿⣿⣿⢜⡟⢕⢕⢕⢕⢕⢑⠀⠀⢀⣅⢕⢕⡜⣧⢜⣿⣿⣿⣿⡇⣿⣿⣿⣷⣵⣕⣷⣿⣿⣿⡕⢿⣿⣿⡇⣿⣿⡿⢟⠇⢑⢑⢑⢕⢕⢕⢕⢕⢕⣾⣿⢟⣵⡿⣿⢟⢝⢝⣱⢇⣿⢕⢕⢕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⠁⠑⢕⢕⢕⢕⢕⢕⢕⢕⢕⢕⢕⢕⢕⢕⢕⢕⢕⢕⢕⢕⢕⢕⢕⢕⢕⢕⢕⢕⢕⢕⢕⢕⢕⢕⢕⢕⢕⢕⢕⢕⢕⢕⢕⢕⢕⢕⢕⢕⢕⢕⢕⢕⢕⢕⡇⢕⢸⣿⣿⣿⣿⣿⣿⣿⢕⢕⢕⢕⢕⢕⢕⢜⣷⣷⣿⣿⡕⢸⣿⣿⣧⢸⣿⣿⣿⡇⢹⣿⣿⣿⣿⣿⣿⣿⣿⣿⣷⢜⣿⣿⣿⡸⡟⢕⢕⢕⢱⣷⣷⣕⢕⢅⢕⢜⢸⢏⢕⢜⢏⢕⢕⢕⡱⢜⢜⣼⢏⢕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⢱⣵⢕⢇⢕⢜⣿⣿⣿⣿⣿⣿⣿⢕⢕⢕⢕⢕⢕⢕⢕⣿⣿⣿⣿⣿⡕⣿⣿⣿⣧⡹⣿⣿⣇⢜⣿⣿⣿⣿⣿⣿⣿⣿⣿⣿⡇⢿⣿⣿⣇⢕⢕⢕⢕⢕⢹⣿⣿⡕⢕⢕⢕⢕⢕⢕⢕⢕⢕⢱⢕⢕⢕⡾⢏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⢸⣿⡕⢱⢕⢕⢜⣿⣿⣿⣿⣿⣿⡇⢕⢕⢕⢕⢕⢕⢕⣿⣿⣿⣿⣿⣧⢜⣿⣿⣿⣷⣽⣿⣿⡕⢻⣿⣿⣿⣿⣿⣿⣿⣿⣿⣿⡜⣿⣿⣿⡕⢺⢿⢧⢕⢕⣫⣽⢗⢇⢕⢕⢇⢕⢕⢕⢕⢕⢕⢕⢕⢟⢕⢕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⢸⣿⡇⢕⢱⢕⢕⢹⣿⣿⣿⢿⣯⢿⡕⢕⢕⢕⢑⢕⢕⢻⣿⣿⣿⣿⣿⣧⢝⢟⣿⣿⣿⣧⣻⣷⢜⣿⣿⣿⣿⣿⣿⣿⣿⣿⣿⡇⢜⣿⣿⣧⢱⣵⣵⢾⢟⢏⢱⣷⣷⢕⠑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⣿⢱⢕⢕⢕⢕⢕⢝⢻⣿⣧⡜⢗⢕⢕⢕⢕⢕⢕⢕⢕⢻⣿⣿⣿⣿⣿⣧⢜⢜⢿⣟⢻⢿⢷⡕⢹⡟⣿⣿⣿⣿⣿⣿⣿⣿⣿⡕⢻⣿⣿⡜⢕⢕⡕⢕⢕⢸⣿⢇⢕⢔⢄⠑⢕⢕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⢹⡇⢕⢕⢕⢕⢕⢕⢕⢜⡻⢿⣧⣕⡕⢕⢕⢕⢕⢺⣷⣵⣿⣿⣿⣿⢿⢟⢵⢕⢱⢮⢺⣿⣷⣇⢕⢇⢜⢻⣿⣿⢻⣿⣿⣿⣿⣇⢸⣿⣿⣷⢑⠕⢕⢕⠕⠜⢑⢕⢕⢕⢕⠀⠁⢕⢕⢜⢕⢳⣧⣕⡕⢕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⢜⣿⡕⢕⢕⢕⢕⢕⢕⢕⣵⣕⢜⢝⢛⢟⢧⣴⣕⢵⢿⢿⡟⢫⢝⣱⣷⣷⣾⣷⣿⣿⣿⣿⣿⣿⢕⢕⢕⢕⢜⣿⢕⣿⣿⣿⣿⣿⡕⣿⣿⣿⡇⡕⢕⢕⢕⢕⢕⢕⢕⢕⢕⠀⠀⠁⢕⢕⢕⢕⢕⢜⢻⣷⣵⡕⢕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⢝⢧⢕⢕⢕⢕⢕⢕⢕⢜⣿⣷⣷⣮⣺⣿⣿⣿⣿⣷⣷⣾⣷⣾⣿⣿⣿⣿⣿⣿⣿⣿⣿⡿⢿⢕⢕⢱⣧⡕⢸⢕⣿⣿⣿⣿⣿⣧⢹⣿⣿⣿⢸⡕⢕⢕⢕⢕⢕⢕⢕⢕⠀⠀⠀⠀⠕⢕⢕⢕⢕⢕⢜⢝⢻⣷⣧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⢘⢿⣿⣿⣷⢻⣿⣿⣿⣿⣿⣿⣿⣿⣿⣿⣿⣿⣿⣿⡿⠟⠋⠁⠀⢕⢕⣾⣿⡇⢜⢸⣿⣿⣿⣿⡿⣿⡇⢻⣿⣿⡇⢜⢸⢕⢕⢕⢕⢕⢕⢕⢀⠀⠀⠀⠀⠁⢕⢕⢕⢕⢕⢝⢣⡕⢝⢻⣷⣧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⢔⢕⢕⡕⢔⢕⢕⢕⢕⢄⠉⠉⢈⡕⢿⣿⣿⣿⣿⣿⣿⣫⣕⣄⣁⢈⠁⠁⠀⢄⣤⣴⣿⢕⣸⣿⡟⡕⢕⢸⣿⣿⣿⢟⡺⣿⣷⢕⣿⣿⣿⢕⢕⢕⢕⢕⢕⢕⢕⢕⢕⠀⠀⠀⠀⠀⠁⢕⢕⢕⢕⢕⢕⢝⣧⣕⢕⢝⢟⢷⣵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⢜⢕⢵⢅⢕⢕⢜⣷⣾⣿⣿⢸⣿⣿⣿⣿⣿⣿⣿⣿⣿⣿⣿⣿⣿⣷⣿⣿⣿⡟⢱⣿⢟⢱⡇⢕⣾⣿⣿⣾⢯⢇⣺⣿⡕⢸⣿⣿⡇⢕⢕⢕⢕⢕⢕⢕⢕⢕⢄⠀⠀⠀⠀⠀⢁⢕⢕⢕⢕⢕⢕⢕⢏⢷⣕⡕⢕⢜⢝⢷⣕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⠐⠅⢔⢕⢿⣿⣿⣿⢸⣿⣿⣿⣿⣿⣿⣿⣿⣿⣿⣿⣿⣿⣿⣿⣿⡿⢕⡼⢏⢕⣾⢕⢕⣿⣿⣿⣿⢳⡇⢸⣿⣷⢕⢹⣿⣿⢕⢕⢕⢕⢕⢕⢕⢕⢕⢕⢀⢀⢄⢄⢕⢕⢕⢕⢕⢕⢕⢕⢕⢕⢜⢹⣿⣧⡕⢕⢕⢜⢳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⢔⢕⢕⢱⣻⡽⢇⣿⣿⣿⣿⣿⣿⣿⣿⣿⣿⣿⣿⣿⣿⣿⣿⡾⢱⢇⣵⢇⣵⢇⢕⢕⣿⣿⣯⣿⣟⡇⢕⢜⣿⡇⢕⢻⣿⢇⢕⢕⢕⢕⢕⢕⢕⢕⢕⢕⢣⣕⢕⢕⢕⢕⢕⢕⢕⢕⢕⢕⢕⢕⢕⢎⢿⣿⣧⡕⢕⢕⢜⢳⡜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⢑⢕⢕⢕⢷⣧⡹⣿⣿⣿⣿⣿⣿⣿⣿⣿⣿⣿⣿⣿⣿⡿⣏⣱⣵⡿⢣⢞⢕⢕⢕⢕⣿⣿⣿⣵⢿⡇⢕⢕⢹⣿⢕⢜⢿⢕⢕⢕⢕⢕⣕⢕⢕⢕⢕⢕⢕⢜⡕⢱⢕⢕⢕⢕⢕⢕⢕⢕⢕⢕⢕⢕⢜⢟⣿⣷⡕⢕⢕⢕⢜⢎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⢜⣿⣿⣮⣿⣿⣿⣿⣿⣿⣿⣿⣿⣿⣿⣿⣿⣿⣿⣿⢟⢕⣱⣗⢕⢕⢕⢕⣿⣿⣿⣿⣿⡇⢕⢕⢕⢝⡇⢕⢜⡕⢕⢕⢕⢕⢸⣿⣇⢕⢕⢕⢕⢕⢞⣱⢕⢕⢕⢕⢕⢕⢕⢕⢕⢕⢕⢕⢕⢕⢸⣿⣷⢕⢕⢕⢕⠁⢣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⢜⢿⣿⣿⢿⣿⣿⣿⣿⢿⣿⣿⣿⣿⣿⣿⣿⣿⣿⣷⣿⣟⢕⢕⢕⢕⢕⣿⣿⣿⣿⣿⢕⢕⢕⢕⢕⢸⢅⢕⢱⢕⢕⢱⢕⢕⢹⣿⣿⡕⢕⢕⢕⢸⣕⡕⢕⢕⢕⢕⢕⢕⢕⢕⢕⢕⢕⢕⢕⢕⢹⣿⡇⢕⢕⢕⠀⠀⢇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⢝⢿⣷⡧⡕⡕⣱⣾⣿⣿⣿⣿⣿⣿⣿⣿⣿⣿⢏⢇⢕⢕⢕⢕⢕⣿⣿⢕⣿⡟⢕⢕⢕⢕⢕⢕⢇⢅⢕⢕⢁⢕⣿⡇⢜⢿⣿⣿⡕⢕⢕⢜⣿⣗⠑⢕⢕⢕⢕⢕⢕⢕⢕⢕⢕⢕⢕⢕⢕⢿⡇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⠀⢕⢕⢕⢕⢕⢕⢕⢕⢝⢳⢝⣻⣿⣿⣿⣿⣿⣿⣿⣿⣿⡿⢟⢕⢕⢕⢕⢕⢕⢕⢕⣿⡟⢕⣿⢕⢕⢕⢕⢕⢕⢕⢕⢱⢅⢕⢕⢕⢿⣷⡕⢕⢻⣿⣿⡕⢕⢕⢿⣿⢀⢕⢕⢕⢕⢕⢕⢕⢕⢕⢕⢕⢕⢕⢕⣿⡇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⢰⢕⢕⢕⢕⢕⢕⢕⢕⢕⢕⢕⢝⢻⢿⣿⣿⣿⣿⣿⢟⢏⢕⢕⢕⢕⢕⢕⢕⢕⢕⢕⣿⡇⢕⢇⢕⢕⢕⢕⢕⢕⢕⢕⢸⣇⢕⢕⢕⢸⣿⡇⢕⢕⢻⣿⣷⡕⢕⢜⣿⡇⢕⢕⢕⢕⢕⢕⢕⢕⢕⢕⢕⢕⢕⢕⢜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⠀⡕⢕⢕⢕⢕⢕⢕⢕⠑⢕⢕⢕⢕⢕⢕⢝⢟⢟⢏⢕⢕⢕⢕⢕⢕⢕⢕⢕⣕⣕⢕⢕⡿⢕⢕⢕⢕⢕⢕⢕⢕⢕⢕⢕⣸⣿⢔⢕⢕⢜⡗⢕⢕⢕⢕⢻⣿⣷⣧⢕⢹⣳⠕⢕⢕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⢱⢕⢕⢕⢕⢕⢕⢕⢕⢄⠕⠕⢕⢕⢕⢕⢕⢕⢕⢕⢕⢕⢕⢕⢕⣕⣵⣾⣿⣿⣿⡕⢸⢏⢕⢕⢕⢕⢕⠕⠀⠁⠕⢕⢕⢹⣿⡇⠑⢕⢕⢕⢕⢕⢕⢕⢕⢻⣿⣿⡇⢕⣿⡇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⣿⢕⢕⢕⢕⢕⢕⢕⢅⢕⢕⠕⠕⢕⢕⢕⢕⢕⢕⢕⢕⢕⢕⢕⢕⣿⣿⣿⣿⣿⣿⡇⡝⢕⢕⢕⢕⠑⠁⠀⠀⠀⠀⠀⠑⠀⠑⠑⠔⢕⠕⠕⠕⢑⢅⢕⢕⢕⢻⣿⣿⣕⢜⢿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⣼⡇⢕⢕⢕⢕⢕⢕⢕⢕⢕⢕⢀⢕⢕⢕⢕⢕⢕⢕⢕⢕⢕⠑⠁⠀⣿⣿⣿⣿⣿⣿⡕⢕⢕⠕⠁⠀⠀⠀⠀⠀⠀⠀⠀⠀⠀⠀⠀⠀⠀⠀⢔⠀⠁⢕⢕⢕⢕⢕⢹⣿⣿⣇⢜⣧⢐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⣱⣿⢇⢕⢕⢕⢕⢕⢕⢔⢕⢕⢕⢕⢕⢕⢕⢕⢕⢕⢕⢕⠑⠀⠀⠀⢠⣿⣿⣿⣿⣿⡇⠕⠑⠀⠀⠀⠀⠀⠀⠀⠀⠀⠀⢄⢔⢕⢔⢄⢀⢕⠀⠀⠀⠀⢕⢕⢕⢕⢕⢕⢝⣿⣿⣇⢝⢷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⢱⣯⣿⢕⢕⢕⢕⢕⢕⢕⢕⢕⢕⢕⢕⢕⢕⢕⢕⢕⠕⠁⠀⠀⢀⢄⣵⣿⣿⣿⣿⡟⠋⠁⠀⠀⠀⠀⠀⠀⠀⠀⠀⢀⢄⢕⢕⢕⢕⢕⢕⢕⣕⣵⣷⣷⣷⣾⣷⣷⣵⣕⡕⢕⢜⢻⣿⣷⡜⢳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⢱⣿⣿⡇⢕⢕⢕⢕⢕⢕⢕⢕⢕⢕⢕⢕⢕⣵⡗⠏⠁⠀⢄⣤⣵⣽⣿⣿⢟⣟⡽⠁⠀⠀⠀⠀⠀⠀⠀⠀⠀⠀⢀⢔⢕⢕⢕⢕⢕⢕⢕⣱⣾⣿⣿⣿⣿⣿⣿⣿⣿⣿⣿⣿⣷⣵⢕⢝⢿⣿⣕⢹⢧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⢯⢟⣿⢕⢕⢕⢕⢕⢕⢕⢕⢕⢕⢕⢕⣱⣾⡟⠁⠀⠀⠀⣼⣿⣿⣿⣿⣷⣿⠏⠀⠀⠀⠀⠀⠀⠀⠀⠀⠀⠀⠀⢕⢕⢕⢕⢕⢕⢕⢕⣱⣿⣿⣿⣿⣿⣿⣿⣿⣿⣿⣿⣿⣿⣿⣿⣷⣕⢕⢝⢿⣷⣕⢕⢕⢕⢕⠑⠑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⣱⢇⣼⣿⢇⢕⢕⢕⢕⢕⢕⢕⢕⢕⢕⢕⢱⣿⢏⠀⠀⠀⠀⢔⣿⣿⣿⣿⣿⢟⠁⠀⠀⠀⠀⠀⠀⠀⠀⠀⠀⠀⠀⢔⢕⢕⢕⢕⢕⢕⣱⣾⣿⣿⣿⣿⣿⣿⣿⣿⣿⣿⣿⣿⣿⣿⣿⣿⣿⣿⣧⡕⢕⢝⢿⣷⢕⠑⠀⠀⠀⠀⠑⢕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⡼⢇⡕⢮⢏⢕⢕⢕⢕⢕⢕⢕⢕⢕⢕⢕⢕⢸⡏⠀⠀⠀⠀⠀⢼⣿⣿⣿⡿⠃⠀⠀⠀⠀⠀⠀⠀⠀⠀⠀⠀⠀⠀⢄⢕⢕⢕⢕⢱⣵⣿⣿⣿⣿⣿⣿⣿⣿⣿⣿⣿⣿⣿⣿⣿⣿⣿⣿⣿⣿⣿⣿⣿⣧⡕⠕⠑⠀⠀⠀⠀⠀⠀⠀⠑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⡼⢕⢕⣿⢏⢕⢕⢕⢕⢕⢕⢕⢕⢕⢕⢕⢕⢕⡿⠁⠀⠀⠀⠀⢔⢸⣿⣿⠏⠀⠀⠀⠀⠀⠀⠀⠀⠀⠀⠀⠀⠀⠀⠀⢕⢕⢕⣱⣾⣿⣿⣿⣿⣿⣿⣿⣿⣿⣿⣿⣿⣿⣿⣿⣿⣿⣿⣿⣿⣿⣿⣿⣿⣿⡿⠃⠀⠀⠀⠀⠀⠀⠀⠀⠀⠀⠀⠀⠕⢕⠀⠀⠀⢕⢕⢕⢕⢕⢕⢕⢕⢕⢕⢕⢕⠀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⡼⢕⢕⣞⢕⢕⢕⢕⢕⢕⢕⢕⢕⢕⢕⢕⢕⢕⢕⠑⠀⠀⠀⠀⠀⢕⢸⠟⠁⠀⠀⠀⠀⠀⠀⠀⠀⠀⠀⠀⠀⠀⠀⠀⢔⢕⢱⣼⣿⣿⣿⣿⣿⣿⣿⣿⣿⣿⣿⣿⣿⣿⣿⣿⣿⣿⣿⣿⣿⣿⣿⣿⣿⣿⠏⠀⠀⠀⠀⠀⠀⠀⠀⠀⠀⠀⠀⠀⠀⠀⢕⠀⠀⠀⠕⢕⢕⢕⢕⢕⢕⢕⢕⢕⢕⢕⢕⣷⣿⣿⣿⣿⣿⡇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⢱⢇⢜⡼⢎⢕⢕⢕⢕⢕⠑⠑⢕⢕⢕⢕⢕⢕⠕⠀⠀⠀⠀⠀⠀⠀⢕⠑⠀⠀⠀⠀⠀⠀⠀⠀⠀⠀⠀⠀⠀⠀⠀⠀⠀⢕⢕⣾⣿⣿⣿⣿⣿⣿⣿⣿⣿⣿⣿⣿⣿⣿⣿⣿⣿⣿⣿⣿⣿⣿⣿⣿⣿⡟⠑⠀⠀⠀⠀⠀⠀⠀⠀⠀⠀⠀⠀⠀⠀⠀⠀⠀⠀⠀⠀⠄⣵⣵⣵⣵⣵⣵⣵⣵⣵⣵⣵⣵⡿⢟⣽⣷⣷⣷⣧⣄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⢵⢵⢷⢷⢿⢿⢿⢷⢷⡗⢗⢗⣗⣟⣟⣜⢿⢟⣱⣮⡸⣿⡿⢇⣷⣽⣗⣕⣗⣧⣱⣕⣵⣴⣅⣵⣵⣕⣕⣕⡕⢘⢕⡸⢕⢕⢕⢕⢕⢕⢕⢔⠀⠕⢕⢕⢕⢕⠑⠀⠀⠀⠀⠀⠀⠀⠑⠀⠀⠀⠀⠀⠀⠀⠀⠀⠀⠀⠀⠀⠀⠀⠀⠀⠀⠀⢕⢕⣿⣿⣿⣿⣿⣿⣿⣿⣿⣿⣿⢟⢏⢝⢝⢿⣿⣿⣿⣿⣿⣿⣿⣿⣿⠏⠀⠀⠀⠀⠀⠀⠀⠀⠀⠀⠀⠀⠀⠀⠀⠀⠀⠀⠀⠀⢕⢁⠀⠉⠉⠙⠙⠙⠟⣿⣿⣿⣿⣿⡿⢕⢕⢕⢝⢻⢿⣿⣿⣿⣮⣟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⣿⣿⡿⢇⢕⡝⢕⢕⢕⢕⢕⢕⢕⢕⢕⠀⠀⠕⢕⠕⢁⣀⢀⢀⢄⠔⠀⠀⠀⠀⠀⠀⠀⠀⠀⠀⠀⠀⠀⠀⠀⠀⠀⠀⠀⠀⠀⠀⠀⢕⢕⣿⣿⣿⣿⣿⣿⣿⣿⣿⢟⢕⢕⢕⢕⢕⢕⢝⢻⣿⣿⣿⣿⣿⡿⠃⠀⠀⠀⠀⠀⠀⠀⠀⠀⠀⠀⠀⠀⠀⠀⠀⠀⠀⠀⠀⠀⠁⢱⣴⣶⣶⢶⢖⢇⢕⢍⢝⢕⢔⢕⢕⢕⢕⢕⢕⢕⢕⢝⢻⣿⣿⣿⣷⣮⣻⢿⣿⣿⣿⣿⣿⣿⣿⣿⣿⣿⣿⣿⣿⣿⣿⣿⣿⣿⣿⣿⣿⣿⣿⣿⣿⣿⡟⡕⢕⢜⢝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⣿⣿⡟⢕⢕⢱⢕⢕⢕⢕⢕⢕⢕⢕⢕⠀⠀⠀⠀⠁⠀⢄⣴⣱⣾⡕⢆⠀⠀⠀⠀⠀⠀⠀⠀⠀⠀⠀⠀⠀⠀⠀⠀⠀⠀⠀⠀⠀⠀⠀⢕⢜⣿⣿⣿⣿⣿⣿⣿⣿⢏⢕⢕⢕⢕⢕⢕⢕⢕⢕⢜⢿⣿⣿⡟⠁⠀⠀⠀⠀⠀⠀⠀⠀⠀⠀⠀⠀⠀⠀⠀⠀⠀⠀⠀⠀⠀⠀⠀⠀⠙⢅⢔⢕⢕⢕⢕⢕⢕⢕⢕⢕⢕⢅⢕⢕⢕⢕⢕⢕⢕⢜⢻⣿⣿⣿⣿⣷⣝⢿⣿⣿⣿⣿⣿⣿⣿⣿⣿⣿⣿⣿⣿⣿⣿⣿⣿⣿⣿⣿⣿⣿⣿⢟⡼⢕⢕⢕⢕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⣟⣟⢟⢟⢻⢿⢿⢿⢿⣿⢏⣱⢕⢕⢕⢕⢇⢕⢕⢕⢕⢕⢕⢕⠕⠀⠀⠀⠀⠔⣸⣿⣿⢏⢱⢆⠀⠀⠀⠀⠀⠀⠀⠀⠀⠀⠀⠀⠀⠀⠀⠀⠀⠀⠀⠀⠀⠀⠀⢕⢕⣿⣿⣿⣿⣿⣿⣿⢏⢕⢕⢕⢕⢕⢕⢕⢕⢕⢕⢕⢕⢝⠏⠀⠀⠀⠀⠀⠀⠀⢀⢄⢄⢄⢄⢄⢀⢀⢀⠀⠀⠀⠀⠀⠀⠀⠀⠀⠀⠀⠀⠕⢕⢕⢕⢕⢕⢕⢕⢕⢕⠕⠑⠀⠑⠕⢕⢕⢕⢕⢕⢕⢜⢻⣿⣿⣿⣿⣷⣝⢿⣿⣿⣿⣿⣿⣿⣿⣿⣿⣿⣿⣿⣿⣿⣿⣿⣿⣿⣿⣿⠏⠁⢕⢕⢕⢇⢕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⢿⣿⣿⣿⣿⣿⣿⣿⣿⣿⣿⣿⣿⣷⣷⢗⢕⣵⢇⢕⢕⢕⡵⢕⢕⢕⢕⢕⠑⠀⠀⠀⠀⠀⠀⠀⠀⣿⢕⡏⠕⠁⠀⠀⠀⠀⠀⠀⠀⠀⠀⠀⠀⠀⠀⠀⠀⠀⠀⠀⠀⠀⠀⠀⠀⠀⠕⠕⠟⠛⠋⠙⠉⠉⠉⠁⠁⠑⠑⠑⠑⠑⠑⠕⠕⢕⢕⢕⠁⠀⠀⠀⠀⠀⠀⠀⠀⠀⠀⠁⠁⠁⠁⠁⠑⠑⠑⠑⠕⢔⢔⢀⠀⠀⠀⠀⠀⠀⠀⠕⠕⠑⠑⠁⠁⠁⠀⠀⠀⠀⠀⠀⠀⠁⠕⢕⢕⢕⢕⢕⢕⢝⢿⣿⣿⣿⣿⣷⡝⢏⢟⢟⢻⣿⣿⣿⣿⣿⣿⣿⣿⣿⣿⣿⣿⣿⡿⠃⠁⢔⢕⢕⢕⠃⠕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⣿⣿⡿⢇⣕⣾⡏⠑⢕⢕⡸⢇⢕⢕⢕⢱⢕⠀⠀⠀⠀⠀⠀⠀⠀⠀⠘⠃⠁⠀⠀⠀⠀⠀⠀⠀⠀⠀⠀⠀⠀⠀⠀⠀⠀⠀⠀⠀⠀⠀⠀⠀⠀⠀⠀⠀⠀⠀⠀⠀⠀⠀⠀⠀⠀⠀⠀⠀⠀⠀⠀⠀⠀⠀⠀⠁⠀⠀⠀⠀⠀⠀⠀⠀⢀⢀⢀⢀⠀⠀⠀⠀⠀⠀⠀⠀⠀⠀⠀⠀⠁⠑⠔⢀⠀⠀⠀⠀⠀⠀⠀⠀⠀⠀⠀⠀⠀⠀⠀⠀⠀⠀⠀⢄⣴⣕⡕⢕⢕⢕⢕⢕⢻⣿⣿⣿⣿⣷⢹⣼⣽⣿⣿⣿⣿⣿⣿⣿⣿⣿⣿⣿⣿⣿⢏⠁⠀⠀⠑⠕⠑⠀⠀⠀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⣿⣿⡿⢏⢕⣸⣿⡟⢕⢕⢕⢕⢕⢕⢕⢕⢕⢇⢄⠀⠀⠀⠀⠀⠀⠀⠀⠀⠀⠀⠀⠀⠀⠀⠀⠀⠀⠀⠀⠀⠀⠀⠀⠀⠀⠀⠀⠀⠀⠀⠀⠀⠀⠀⠀⠀⠀⠀⠀⠀⠀⠀⠀⠀⠀⠀⠀⠀⠀⠀⠀⠀⠀⠀⠀⠀⠀⠀⠀⠀⠀⠀⠀⠀⠀⠀⠁⠁⠑⠑⠑⢕⠕⠔⠔⠔⠔⢔⢄⢄⢀⠀⠀⠀⠀⠀⠀⠀⠀⠀⠀⠀⠀⠀⠀⠀⠀⠀⠀⠀⢀⣄⣤⣴⣾⣿⣿⣿⣿⣧⣕⢕⢕⢕⠀⠘⠻⢿⣿⣿⢸⣿⣿⣿⣿⣿⣿⣿⣿⣿⣿⣿⣿⣿⡿⠃⠁⢀⢀⠀⠀⠀⠀⠀⠀⠀⠀</a:t>
            </a:r>
            <a:br/>
            <a:r>
              <a:t>⣿⣿⣿⣿⣿⣿⣿⣿⣿⣿⣧⣕⢕⢕⢕⢕⣕⣾⣿⣿⣿⣿⣿⣿⣿⣿⣿⣿⣿⣿⣿⣿⣿⣿⢸⢕⡇⣿⣿⣿⣿⣿⣿⣿⣿⣿⣿⣿⣿⣿⣿⣿⡏⢕⢕⢔⢔⢕⢕⢅⢕⢕⢕⢕⢕⠐⠔⢔⢔⡄⢄⢅⢌⢉⢉⢝⢱⠕⠞⠟⠏⢔⢕⢕⢕⢕⢕⢕⢕⢕⢕⢕⢑⠀⠀⠀⠀⠀⠀⠀⠀⠀⠀⠀⠀⠀⠀⠀⠀⠀⠀⠀⠀⠀⠀⠀⠀⠀⠀⠀⠀⠀⠀⠀⠀⠀⠀⠀⠀⠀⠀⠀⠀⠀⠀⠀⠀⠀⠀⠀⠀⠀⠀⠀⠀⠀⠀⠀⠀⠀⢀⠀⠀⠀⠀⠀⠀⠀⠀⠑⠀⠀⠀⠀⠀⢕⠀⠀⠀⠀⠀⠀⠀⠀⠀⠀⠀⠀⠀⠀⠀⠀⠀⠀⠀⠀⠀⠀⢄⢠⣴⣶⣷⣿⣿⣿⣿⣿⣿⣿⣿⣿⣿⣿⣿⣿⣧⠀⠀⠀⠀⠈⠝⢟⣿⣿⣿⣿⣿⣿⣿⣿⣿⣿⣿⣿⣿⢟⠁⠀⠀⢕⢕⠀⠀⠀⠀⠀⠀⢵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⣸⣿⣾⣷⢟⢕⢕⣵⣗⡵⠕⢔⢕⢕⢕⢕⢕⢕⢕⢕⢕⢕⢕⢕⠀⠀⠀⠀⠀⠀⠀⠀⠀⠀⠀⠀⠀⠀⠀⠀⠀⠀⠀⠀⠀⠀⠀⠀⠀⠀⠀⠀⠀⠀⢄⢀⠄⠀⠀⠀⠀⠀⠀⠀⠀⠀⠀⠀⠀⠀⠀⠀⠀⠀⠀⠀⠀⠀⠀⠀⠀⢄⢕⢔⠀⠀⠀⠀⠀⠀⠀⠀⠀⠀⠀⠀⢄⠀⠀⠀⠀⠑⠐⠐⠐⠀⠀⠀⠀⠀⠀⠀⠀⠀⠀⠀⠀⠀⠀⠀⢱⣿⣿⣿⣿⣿⣿⣿⣿⣿⣿⣿⣿⣿⣿⣿⣿⣿⡇⠀⢀⢔⠀⠀⠀⠁⢹⣿⣿⣿⣿⣿⢿⢿⢿⢿⣿⡿⠋⠀⠀⠀⠀⠀⠀⠀⠀⠀⠀⢀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⣿⡿⢏⢕⣱⣷⣿⢿⢏⢕⢕⢕⢕⢕⢕⢕⢕⢕⢕⢕⢕⢕⢕⢕⠀⠀⠀⠀⠀⠀⠀⠀⠀⠀⠀⠀⠀⠀⠀⠀⠀⠀⠀⠀⠀⠀⠀⠀⠀⠀⠄⠁⢄⢀⠀⠕⢔⢀⠀⠀⠀⠀⠀⠀⠀⠀⠐⠀⠀⠀⠀⠀⠀⠀⠀⠀⠀⠀⠀⠀⠀⢕⢕⢕⢔⢄⠀⠀⠀⠀⠀⠀⠀⠀⠀⠀⠕⠀⠀⠀⠀⠀⠀⠀⠀⠀⠀⠀⠀⠀⠀⠀⠀⠀⠀⠀⠀⠀⠀⠀⠀⢻⣿⣿⣿⣿⣿⣿⣿⣿⣿⣿⡿⢿⢿⠿⠿⠟⠇⠀⢕⢕⢕⠀⠀⠀⠁⢿⣿⣿⣿⡇⢕⢕⢕⢸⢟⠁⠀⠔⢕⢔⠀⠀⠀⠀⠀⠀⢔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⢱⡕⢏⢕⣱⣾⣿⢟⢋⢕⢕⢕⢕⢕⢕⢕⢕⢕⢕⢕⢕⢕⢕⢕⢕⢕⠀⠀⠀⠀⠀⠀⠀⠀⠀⠀⠀⠀⠀⠀⠀⠀⠀⠀⠀⠀⠀⠀⠀⠀⠀⠀⠀⢀⢄⠕⢔⠀⠀⠕⢀⠀⠀⠀⠀⠀⠀⠀⠀⠀⠀⠀⠀⠀⠀⠀⠀⠀⠀⠀⠀⠀⠁⢕⢕⢕⢕⢑⢄⢀⠀⠀⠀⠀⠀⠀⠀⠀⠀⠀⠀⠀⠀⠀⠀⠀⠀⠀⠀⠀⠀⠀⠀⠀⠀⠀⠀⠀⠀⠀⠀⠀⠀⠀⢜⢝⢝⢝⢝⢝⢕⢸⣿⠗⠓⠂⠀⠀⠀⠀⠀⢀⢕⢕⢕⢔⢀⠀⠀⠈⠉⠙⠙⠃⢕⢕⢕⠘⠀⠀⠀⠀⠁⠁⠀⠀⠀⠀⢀⢕⢕⢕⢕⢕⠀</a:t>
            </a:r>
            <a:br/>
            <a:r>
              <a:t>⢿⢿⣿⣿⣿⣿⣿⣿⣿⣿⣿⣿⣿⣿⣿⣿⣿⣿⣿⣿⣿⣿⣿⣿⣿⣿⣿⣿⣿⣿⣿⣿⣿⣿⢸⢕⡇⣿⣿⣿⣿⣿⣿⣿⣿⣿⣿⣿⣿⣿⣿⣿⣿⣿⣿⣿⣿⣿⣕⡕⢕⡕⢕⢵⢣⢪⢕⢕⣱⣿⣿⢟⢕⢕⢕⢕⢕⢕⢕⢕⢕⢕⢕⢕⢕⢕⢕⢕⠕⢱⢕⢕⠑⠀⠀⠀⠀⠀⠀⠀⠀⠀⠀⠀⠀⠀⠀⠀⠀⢀⠀⠀⠀⠀⠀⢀⢄⠔⠑⠁⠀⠀⠀⠑⢀⠑⢕⢀⠀⠀⠀⠀⠀⠀⠀⠀⠀⠀⠀⠀⠀⠀⠀⠀⠀⠀⠀⠀⠑⠀⠑⢑⢕⢕⢕⢕⢔⢄⢀⠀⠀⠀⠀⠄⠀⠀⠀⠀⠀⠀⠀⠀⠀⠀⠀⠀⠀⠀⠀⠀⠀⠀⠀⠀⠀⠀⠀⠀⠀⠀⠁⢕⢕⢕⢕⢕⢕⢸⣿⠀⠀⠀⠀⠀⠀⠀⠀⢕⢕⢕⢕⢕⢕⠀⠀⠀⠀⠀⠀⠀⢕⠕⠀⠀⢔⢔⠀⠀⠀⠀⠀⠀⠀⢔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⣾⣷⣿⡕⢝⢕⣵⣿⣷⡿⢋⢔⢕⢕⢕⢕⢕⢕⢕⢕⢕⢕⢕⢕⢕⢕⢕⣅⡔⢜⠑⠀⠀⠀⠀⠀⠀⠀⠀⠀⠀⠀⠀⠀⠀⠀⠀⠀⠀⠑⠀⠀⢀⢄⠑⠁⠀⠀⢀⠄⠐⠁⠔⠀⠁⠄⠀⠑⠀⠀⠀⠀⠀⠀⠀⠀⠀⠀⠀⠀⠀⠀⠀⠀⠀⠀⠀⠀⠀⢀⢔⢕⢅⢕⠑⠑⠑⠑⠑⠐⠀⠀⠀⠀⠀⠀⠀⠀⠀⠀⠀⠀⠀⠀⠀⠀⠀⠀⠀⠀⠀⠀⠀⠀⠀⠀⠀⠀⠀⠀⠀⢕⢕⢕⢕⢕⢕⣸⣿⠀⠀⠀⠀⠀⠀⠀⠀⠕⢕⢕⢕⢕⢕⠀⠀⠀⠀⠀⠀⠀⠁⠀⠀⠀⠑⠑⠀⠀⠀⠀⠀⣄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⡿⢏⢕⣵⣽⣿⣿⢟⢅⢕⢕⢕⢕⢕⢕⢕⢕⢕⢕⢕⢕⢕⢕⢕⢕⣵⣟⢇⠁⠀⠀⠀⠀⠀⠀⠀⠀⠀⠀⠀⠀⠀⠀⠀⠀⠀⠀⠀⠐⠐⠑⠁⠀⠀⠀⠀⠀⠀⠀⠀⠀⠀⠀⠀⠀⠀⠀⠀⠀⠀⠀⠀⠀⠀⠀⠀⠀⠀⠀⠀⠀⠀⠁⢀⢀⢀⠀⠀⠀⠀⠀⠀⠀⠀⠀⠀⠀⠀⠀⠀⠀⠀⠀⠀⠀⠀⠀⠀⠀⠀⠀⠀⠀⠀⠀⠀⠀⠀⠀⠀⠀⠀⠀⠀⠀⠀⠀⠀⠀⠀⠀⣿⣿⣿⣿⣿⣿⣿⠀⠀⠀⠀⠀⠀⠀⠀⢔⢕⢕⢕⢕⢕⠀⠀⠀⠀⠀⠀⠀⢀⢀⢀⠀⠀⠀⠀⠀⠀⢀⣼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⠑⠑⠛⠛⠛⠛⠋⠐⠑⠑⠑⠑⠑⠑⠑⠑⠑⠑⠑⠑⠑⠑⠑⠑⠛⠛⠃⠀⠀⠀⠀⠀⠀⠀⠀⠀⠀⠀⠀⠀⠀⠀⠀⠀⠀⠀⠀⠀⠀⠀⠀⠀⠀⠀⠀⠀⠀⠀⠀⠀⠀⠀⠀⠀⠀⠀⠀⠀⠀⠀⠀⠀⠀⠀⠀⠀⠀⠀⠀⠀⠀⠀⠑⠑⠑⠑⠀⠀⠀⠀⠀⠀⠀⠀⠀⠀⠀⠀⠀⠀⠀⠀⠀⠀⠀⠀⠀⠀⠀⠀⠀⠀⠀⠀⠀⠀⠀⠀⠀⠀⠀⠀⠀⠀⠀⠀⠀⠀⠀⠀⠀⠛⠛⠛⠛⠛⠛⠛⠀⠀⠀⠀⠀⠀⠀⠀⠑⠑⠑⠑⠑⠑⠑⠀⠀⠀⠀⠀⠀⠑⠑⠑⠀⠀⠀⠀⠀⠐⠛⠛⠛⠑⠑⠑⠑⠑⠑⠑⠑⠀</a:t>
            </a:r>
            <a:br/>
          </a:p>
        </p:txBody>
      </p:sp>
    </p:spTree>
  </p:cSld>
  <p:clrMapOvr>
    <a:masterClrMapping/>
  </p:clrMapOvr>
</p:sld>
</file>

<file path=ppt/slides/slide3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⣷⢱⣇⣿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⣟⢻⣿⣿⣿⣿⣿⣿⣿⢕⢕⢸⣿⣿⣿⢕⢕⢕⢕⢕⢕⢸⣿⣿⢸⣿⢸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⡕⢝⢿⣿⣿⣿⣿⣿⢕⢕⢸⣿⣿⣿⢕⢕⢕⢕⢕⢕⢕⣿⣿⣼⣿⡟⣿⣿⣿⣿⣿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⡇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⡕⢕⣝⢿⣿⣿⣿⢕⢕⢸⣿⣿⣿⢕⢕⢕⢕⢕⢕⢕⣿⢇⣿⣿⡇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⡿⢻⣿⣿⣿⣿⣿⣿⣿⣧⡻⣷⣽⡻⢿⢕⢕⢸⣿⡿⢟⢑⢕⢅⢕⢕⢕⢕⢕⢜⢝⢟⢇⢻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⡿⢫⡎⣾⣿⣿⣿⣿⣿⣿⣿⣿⡇⣽⣿⣿⣷⣵⣕⢜⢕⢕⢕⢕⢕⢕⢕⢕⢕⢕⢕⢕⢕⢕⢕⢕⢻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⡿⣱⡟⢱⣿⣿⣿⣿⣿⣿⣿⣿⣿⡇⣿⣿⡜⢻⣿⣿⣿⢇⢕⢕⢕⢕⢕⢕⢕⠁⢅⠑⢕⢔⢕⢅⢑⢕⢕⢣⣽⣝⢝⢹⣟⣟⢿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⣱⡿⢕⣼⣿⣿⣿⣿⣿⣿⣿⣿⣿⡇⣿⣿⣇⢇⢕⢝⢕⢕⢕⢕⢕⢕⢕⢕⢕⢕⠑⢕⢅⠕⠕⠕⠕⠕⠕⢔⢝⣿⣿⣿⣷⣼⣟⢿⣷⣽⣝⡟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⢱⣿⡇⢕⢕⢕⢕⢕⢕⢜⢝⢝⢟⡵⢇⣿⣿⣿⡕⢕⢕⢕⢕⢕⢕⢕⢕⢕⢕⠕⠁⠐⢕⢕⢕⢅⢕⢀⢀⢕⢕⢄⢝⢝⢿⣿⣿⣿⣿⣮⣝⢿⣿⣿⣷⣝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⣿⡟⢕⢕⢕⢕⢕⢕⢕⢕⣱⡾⢏⢕⢕⣿⣿⣿⡇⢅⢕⢕⢕⠕⢕⢕⢕⠑⠅⢕⢔⢕⢕⢕⢕⢕⢕⢕⢕⢕⢕⢕⢕⢕⢄⢹⣿⣿⣿⣿⣿⣧⡜⢻⢟⢻⣷⡜⢻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⣸⣿⢕⢕⢕⣕⣕⡕⢕⣵⣾⢟⢕⢕⢕⢕⣿⣿⣿⣿⢕⢕⠕⢑⢔⢕⢅⢀⢀⢄⢕⢕⢕⢕⢕⢕⢕⢕⢕⢔⠕⢕⠕⢕⢕⢕⢺⣿⣿⣿⣿⣿⣿⣿⣧⡕⢕⢜⢟⢣⢪⡻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⣿⡟⢕⢕⢸⣿⢟⣵⣿⣻⣷⣷⣇⣱⣵⡕⣿⣿⣿⣿⡇⢀⠀⠁⢄⢅⢔⢕⢕⢕⢕⢕⢕⢕⢕⢕⢕⢕⠕⠑⠑⠀⢅⢕⢑⠀⢕⢻⣿⣿⣿⣿⣿⣿⣿⣷⡕⢕⢕⢕⢕⢱⡹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⢸⣿⡇⢕⢕⢸⢣⣾⣿⣿⣿⣿⣿⣿⣿⣿⡇⣿⣿⣿⡏⢷⢕⠀⠔⠕⠑⠑⠕⢕⢕⢕⢕⢕⠕⠁⠁⠑⠁⠀⢀⢀⢄⢕⢕⢇⢔⢕⢁⡹⣿⣿⣿⣿⣿⣿⣿⣽⡕⢕⢕⢕⢕⡇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⣼⣿⡕⢕⢕⢱⣿⣿⣿⣿⣿⣿⣿⣿⣿⣿⡇⣿⣿⣿⣇⢕⢇⢄⠀⠀⢐⢕⢕⠕⢕⢕⢐⢄⢔⢐⢔⢄⢔⠕⢑⣑⢡⢰⢕⢕⢕⢀⣾⣷⡜⣿⣿⣿⣿⣿⣿⣿⣎⢇⢕⢕⢕⢇⢱⣧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⣿⣿⡇⢕⢕⢕⢸⣿⣿⣿⣿⣿⣿⣿⣿⣿⣧⢻⣿⣿⡇⢕⢜⢕⢄⢀⠕⢕⢕⢕⢔⢱⣥⢅⡁⢕⢡⢥⢔⢜⢕⢕⢕⢕⢕⢕⢕⢕⣻⣿⣿⡜⢿⣿⣿⣿⣿⣿⣿⡜⢕⢕⢕⢕⢕⣿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⢹⡿⣧⢕⢕⢕⢸⣿⣿⣿⣿⣿⣿⣿⣿⣿⢇⢸⣿⣹⡇⢕⠑⠁⢕⢕⠀⠁⠕⢕⢕⢕⠜⢇⢳⣧⢕⢕⢕⢕⣕⢱⠕⠑⠑⢕⢄⢕⣿⣿⣿⣿⡜⣿⣿⣿⣿⣿⣿⣧⢕⢕⢕⢕⢕⢜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⢜⢱⣿⡇⢕⢕⣸⣿⣿⣿⣿⣿⣿⣿⣿⣿⢕⢕⣿⡇⠑⠀⠀⠀⠁⢕⢔⢀⠀⠀⠁⠁⠑⠑⠑⠝⢇⢕⢵⢎⢕⢕⢕⢕⢕⢕⢔⡕⣿⣿⣿⣿⣿⡜⢿⣿⣿⡟⣿⡇⢕⢕⣵⣷⡾⢿⡿⢕⣵⣧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⢸⣿⣷⢕⢕⣿⣿⣿⣿⣿⣿⣿⣿⣿⡏⢕⢕⠙⠁⠀⠀⠀⠀⠀⢕⢕⢕⢕⢱⣰⣄⣀⢀⠀⠐⠔⢕⢕⢔⢕⢕⠕⠑⠑⠁⢕⢵⢹⣿⣿⣿⣿⣧⡜⢿⣿⣿⢕⢕⢕⣵⣿⣿⢧⢕⣵⣿⡿⢟⢏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⢇⢻⣿⣧⢕⣿⣿⣿⣿⣿⣿⣿⡏⣿⡇⢕⢕⢕⠀⠀⠀⠀⠀⠀⢕⢕⢕⢕⢹⣿⣿⣿⣿⡇⣴⡀⠀⠑⠑⠁⢀⢠⣴⡔⢰⣾⣯⣇⢿⣿⣿⣿⣿⡇⢜⣿⣿⢕⢕⢇⢝⢕⢕⢕⢝⢏⢱⣵⣷⣿⣷⣵⡕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⡝⢻⢕⣿⣿⣿⣿⣿⣿⣿⡇⢟⢇⢕⢕⢕⢄⠔⠄⠀⠀⢀⢕⢕⢕⣧⢕⣿⣿⣿⣿⣇⢿⣿⣷⣦⢔⢕⢇⣾⣿⣷⢕⣿⣿⣿⡜⣿⣿⣿⣿⣧⢕⢝⡕⢕⢕⢕⣕⡕⢕⢕⢕⣵⣿⡿⢏⣽⣿⣿⡿⡜⣧⢕⢕⢕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⣷⢕⡇⣿⣿⣿⣿⣿⣿⣿⡇⢜⢕⢕⢕⢕⢕⢕⣴⣤⣴⣾⡇⢕⣷⣼⣇⢜⣿⣿⣿⣿⢸⣿⣿⣿⣾⣾⣿⣿⣿⣿⣇⢹⣿⣿⣷⢹⣿⣿⢟⢑⢕⢕⢕⢑⠕⢕⢜⢕⢕⣵⣿⡿⢫⣵⣿⣿⢟⢿⢕⡕⣿⡇⢕⢕⢕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⠁⠁⢕⢕⢕⢕⢕⢕⢕⢕⢕⢕⢕⢕⢕⢕⢕⢕⢕⢕⢕⢕⢕⢕⢕⢕⢕⢕⢕⢕⢕⢕⢕⢕⢕⢕⢕⢕⢕⢕⢕⢕⢕⢕⢕⢕⢕⢕⢕⢕⢕⢕⢕⢱⢕⢟⢕⢇⣿⣿⣿⣿⣿⣿⣿⡇⢕⢕⢕⢕⢕⢕⢕⣿⣿⣿⣿⣿⡕⢻⣿⣿⣇⢻⣿⣿⣿⢜⣿⣿⣿⣿⣿⣿⣿⣿⣿⣿⡜⢿⣿⣿⡎⢟⢕⢕⢕⢜⢿⣿⣧⢕⢅⢕⢕⢸⢟⢕⢕⢟⢱⢏⢕⢕⢱⢞⢱⡿⢕⢕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⢸⣿⡕⢱⢕⢱⢸⣿⣿⣿⣿⣿⣿⡇⢕⢕⢕⢕⢕⢕⢕⣿⣿⣿⣿⣿⣧⢸⣿⣿⣿⣧⢻⣿⣿⢕⢿⣿⣿⣿⣿⣿⣿⣿⣿⣿⣧⢹⣿⣿⣷⢕⣕⣕⢕⢕⢱⣿⣿⢕⢕⢕⢕⢕⢕⢕⢕⢕⢱⢕⢕⢎⢕⣱⡟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⢸⣿⡇⢕⢇⢕⢕⢻⣿⣿⣿⣿⣿⣇⢕⢕⢕⢕⢕⢕⢱⣿⣿⣿⣿⣿⣿⡕⢻⢿⣿⣿⣷⡝⣿⡇⢸⣿⣿⣿⣿⣿⣿⣿⣿⣿⣿⡇⢿⣿⣿⡇⢜⢟⢟⣇⣼⣵⢷⢏⢕⢕⢕⢇⢕⢕⢕⢕⢕⢕⢕⢕⢾⢏⢕⢕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⢜⣿⢕⢕⢕⢕⢕⢜⢝⢿⣿⡜⢝⡇⢱⢕⢕⢕⢕⢕⢕⢿⣿⣿⣿⣿⣿⣿⡕⢎⢿⣿⣿⣿⡾⡇⢕⢿⣿⣿⣿⣿⣿⣿⣿⣿⣿⣇⢜⣿⣿⣷⢳⢟⢟⢏⢝⢕⣵⣿⡇⢕⠁⢕⢕⢕⢕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⢿⡎⢕⢕⢕⢕⢕⢕⢎⢻⣿⣧⡕⢕⢕⢕⢕⢕⢱⡕⢸⣿⣿⣿⣿⣿⣿⡷⢜⢕⡹⣷⣽⣟⢳⢕⢜⡗⢻⣿⣿⣿⢻⣿⣿⣿⣿⡕⢻⣿⣿⡇⢕⢕⢕⢕⢕⣿⡟⢕⢕⢔⠀⢕⢕⢕⢕⢑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⢸⣧⢕⢕⢕⢕⢕⢕⢕⢕⢇⢝⢻⢷⣵⡕⢕⢕⢸⣿⣷⣿⣿⡿⢟⢏⣙⣕⣱⣼⣽⣼⣿⣿⣿⣗⢕⢕⢕⢜⢻⣿⢸⣿⣿⣿⣿⣇⢸⣿⣿⣧⢑⢕⠕⠕⠕⢋⢅⢕⢕⢕⢐⠀⠑⢕⢕⢕⢱⢵⡕⢕⢕⢕⢕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⢻⡕⢕⢕⢕⢕⢕⢕⢜⢷⣵⣕⣕⡱⣼⣿⣷⣾⣯⣽⣷⡕⡱⣵⣿⣿⣿⣿⣿⣿⣿⣿⣿⣿⣿⢕⢕⢕⢕⢕⢿⢱⣿⣿⣿⣿⣿⡕⣿⣿⣿⡕⢕⢕⢕⢕⢕⢕⢕⢕⢕⢕⠀⠀⠕⢕⢕⢕⢜⢝⢷⣧⣕⢕⢕⢕⢕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⠜⢕⢕⢕⢕⢕⢕⢕⢜⢿⣿⣿⣿⡽⣿⣿⣿⣿⣿⣿⣿⣷⣿⣿⣿⣿⣿⣿⣿⣿⣿⢿⠟⠟⢕⢕⣿⣷⢕⢝⢸⣿⣿⣿⣿⣿⣇⢻⣿⣿⣧⢣⡕⢕⢕⢕⢕⢕⢕⢕⢕⠀⠀⠀⠑⢕⢕⢕⢕⢕⢝⢟⢿⣧⣕⡕⢕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⡕⢕⢕⢕⢕⢕⢈⠻⠿⠟⠻⣻⣿⣿⣿⣿⣿⣿⣿⡿⢟⠛⠟⠿⠟⠟⠙⠁⠀⢀⣠⢕⢸⣿⣿⡇⢕⣼⣿⣿⣿⣿⢿⣿⢕⢿⣿⣿⡕⢕⢇⢕⢕⢕⢕⢕⢕⢕⠀⠀⠀⠀⠁⢕⢕⢕⢕⢕⢕⢣⡜⢟⢿⣷⣕⡕⢕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⢜⢗⢵⡕⢑⢕⢕⣆⣄⣤⣴⡇⣿⣿⣿⣿⣿⣿⣿⣷⣷⣶⣦⣤⣤⣄⣄⣶⣾⣿⡇⢕⣿⡿⢱⢕⢕⣿⣿⣿⣿⣾⢪⣿⡇⢸⣿⣿⣇⢕⢕⢕⢕⢕⢕⢕⢕⢕⠀⠀⠀⠀⠀⠀⢕⢕⢕⢕⢕⢕⢜⢧⡕⢜⢝⢻⢷⣕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⢑⢕⢸⣿⣿⣿⡇⣿⣿⣿⣿⣿⣿⣿⣿⣿⣿⣿⣿⣿⣿⣿⣿⣿⡿⢕⣾⢟⢕⣼⢕⢱⣿⣿⣿⣿⣮⢕⣿⣿⢕⢿⣿⣿⢕⢕⢕⢕⢕⢕⢕⢕⢕⢕⠀⠀⠀⠀⠀⠁⢕⢕⢕⢕⢕⢕⢕⢜⢷⣕⢕⢕⢝⢟⢷⣕⢕⢕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⠕⢕⢸⣿⣿⡽⣳⣿⣿⣿⣿⣿⣿⣿⣿⣿⣿⣿⣿⣿⣿⣿⣿⢿⢕⡸⣣⢕⣸⢏⢕⢸⣿⣿⣿⢸⣻⢕⢟⣿⡇⢜⢿⣿⡇⢕⢕⢕⢕⢕⢕⢕⢕⢕⠀⠀⠀⢀⢄⢔⢕⢕⢕⢕⢕⢕⢕⢕⢕⢝⢿⣧⡕⢕⢕⢜⢳⢕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⢻⣻⡱⣿⣿⣿⣿⣿⣿⣿⣿⣿⣿⣿⣿⣿⣿⣷⣿⢗⢕⣱⣾⢇⡵⢏⢇⢕⢸⣿⣿⣯⡿⡺⢕⢜⢼⣷⢕⢜⣿⣟⢕⢕⢕⢕⢕⢕⢕⢕⢕⢕⢢⡇⢕⢕⢕⢕⢕⢕⢕⢕⢕⢕⢕⢕⢕⢜⢝⣿⣷⣕⢕⢕⢕⢝⢧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⢹⣿⣷⣝⢿⣿⣿⣿⣿⣿⣿⣿⣿⣿⣿⣿⣿⣿⣵⣵⣿⡿⣱⢞⡕⢣⢕⢕⢸⣿⣿⣿⣿⣿⠕⢕⢕⣿⡇⢕⢸⡇⢕⢕⢕⢕⢕⢕⢕⢕⢕⢕⢕⢱⡕⢕⢕⢕⢕⢕⢕⢕⢕⢕⢕⢕⢕⢕⢕⢕⡹⣿⣧⢕⢕⢕⢕⢕⢜⠿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⠄⢕⢕⢻⣿⣿⣿⣿⣿⣿⣿⣿⣿⣿⣿⣿⣿⣿⣿⣿⣿⣿⣏⣱⣵⣿⢎⢕⢕⢕⢸⣿⣿⣿⣿⡟⢔⢕⢕⢜⢻⢅⢕⢣⢕⢕⢕⢕⢕⢷⣕⢕⢕⢕⢕⢜⢧⡱⢕⢕⢕⢕⢕⢕⢕⢕⢕⢕⢕⢕⢕⢕⢜⢸⣿⣷⢕⢕⢕⢕⢕⢣⢀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⠀⢕⢕⢕⢝⣿⣿⣽⡝⢙⡝⢟⢝⣽⣿⣿⣿⣿⣿⣿⣿⣿⣿⣿⢟⢕⢕⢕⢕⢕⢾⣿⡇⣿⣿⢇⢕⢕⢕⢕⢕⡇⢕⢜⢕⢕⢕⢕⢕⢿⣿⣷⡕⢕⢕⢕⢫⣳⡕⢕⢕⢕⢕⢕⢕⢕⢕⢕⢕⢕⢕⢕⢕⢕⢹⣿⣇⢕⢕⢕⢕⠀⠑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⠀⢕⢕⢕⢕⢕⢝⢿⣟⢵⣵⣷⣿⣿⣿⣿⣿⣿⣿⣿⣿⣿⡿⢏⢕⢕⢕⢕⢕⢕⣽⣿⢕⣿⡿⢕⢕⢕⢕⢕⢕⢱⢔⢕⢕⢕⢕⢻⡇⢜⣿⣿⣷⡕⢕⢕⢕⣷⣇⠕⢕⢕⢕⢕⢕⢕⢕⢕⢕⢕⢕⢕⢕⢕⢕⢹⣿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⢄⢕⢕⢕⢕⢕⢕⢕⢜⢻⢿⣿⣿⣿⣿⣿⣿⣿⣿⡿⢟⢇⢕⢕⢕⢕⢕⢕⢕⢕⣿⣿⢕⣿⠕⢕⢕⢕⢕⢕⢕⢇⢸⡔⢕⢕⢕⢸⣿⢕⢜⣿⣿⣧⢕⢕⢕⣽⣿⢕⢕⢕⢕⢕⢕⢕⢕⢕⢕⢕⢕⢕⢕⢕⢕⢕⣿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⡜⢕⢕⢕⢕⢕⢕⢕⢕⢕⢕⢝⢻⣿⣿⣿⡿⢟⢏⢕⢕⢕⢕⢕⢕⢕⢕⢕⢕⢕⣿⡟⢕⢇⢕⢕⢕⢕⢕⢕⢕⢕⢜⣧⠑⢕⢕⢸⣿⣧⢕⢜⣿⣿⣇⢕⢕⢕⣿⡇⢕⢕⢕⢕⢕⢕⢕⢕⢕⢕⢕⢕⢕⢕⢕⢜⢇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⢰⢇⢕⢕⢕⢕⢕⢕⢕⢔⢕⢕⢕⢕⢕⢝⢕⢕⢕⢕⢕⢕⢕⢕⢕⢕⢕⣵⣵⢕⢕⣿⢕⢕⢕⢕⢕⢕⢕⢕⢕⢕⢕⢸⣿⡕⢕⢕⢕⣿⢹⢕⢕⢜⢿⣿⣇⣕⢕⢹⣿⢁⢕⢕⢕⢕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⣼⢕⢕⢕⢕⢕⢕⢕⠕⢄⢕⢕⢕⢕⢕⢕⢕⢕⢕⢕⢕⢕⢕⣵⣵⣾⣿⣿⣿⢕⢸⢕⢕⢕⢕⢕⢕⠑⠀⠀⠑⠕⢕⢸⣿⡇⠕⢕⢕⢏⢕⢕⢕⢕⢜⢻⣿⣿⣇⢜⣿⣇⢅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⢱⡟⢕⢕⢕⢕⢕⢕⠕⡔⢔⢕⢕⠕⢕⢕⢕⢕⢕⢕⢕⢕⢕⢕⣿⣿⣿⣿⣿⣿⣇⢟⢕⢕⢕⠕⠑⠀⠀⠀⠀⠀⠀⠁⠁⠙⠑⠔⢕⢕⢕⢕⠕⢑⢕⢕⢜⢻⣿⣿⣇⢜⢿⡔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⣾⡇⢕⢕⢕⢕⢕⢕⢔⢕⢕⢅⢔⢕⢕⢕⢕⢕⢕⢕⢕⠕⠁⠀⣿⣿⣿⣿⣿⣿⢏⡕⠕⠑⠀⠀⠀⠀⠀⠀⠀⠀⠀⠀⢀⠀⠄⠀⠀⠀⢄⠀⠑⢕⢕⢕⢕⢕⢻⣿⣿⣇⢜⢿⡅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⡼⣿⢕⢕⢕⢕⢕⢕⢕⢔⢕⢕⢕⢕⢕⢕⢕⢕⢕⢕⠑⠀⠀⠀⢄⣿⣿⣿⣿⣿⢇⠜⠁⠀⠀⠀⠀⠀⠀⠀⠀⠀⢀⢔⢕⢕⢕⢔⢄⢔⢀⣅⣄⣄⣵⣵⣕⣕⢕⢕⢝⣿⣿⣧⢜⢷⡕⢕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⣸⣿⣽⢕⢕⢕⢕⢕⢕⢕⢕⢕⢕⢕⢕⢕⢕⢕⢕⠑⠀⠀⠀⢄⣶⣾⣿⣿⣿⢿⠃⠀⠀⠀⠀⠀⠀⠀⠀⠀⠀⢀⢔⢕⢕⢕⢕⢕⢕⣱⣵⣿⣿⣿⣿⣿⣿⣿⣿⣿⣷⣵⣝⢿⣿⣷⡕⢻⣔⢕⢕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⢱⢿⣯⢏⢕⢕⢕⢕⢕⢕⢕⢕⢕⢕⢕⢕⣵⢇⠑⠀⠀⣤⣔⣿⣿⣿⢿⣻⡽⠁⠀⠀⠀⠀⠀⠀⠀⠀⠀⠀⠀⢕⢕⢕⢕⢕⢕⢕⢕⣵⣿⣿⣿⣿⣿⣿⣿⣿⣿⣿⣿⣿⣿⣿⣧⡝⢿⣿⣧⢹⢧⡕⡕⢕⢕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⢇⣳⣾⢇⢕⢕⢕⢕⢕⢕⢕⢕⢕⢕⣵⣿⠇⠀⠀⠀⢸⣿⣿⣿⣿⣿⣿⠏⠁⠀⠀⠀⠀⠀⠀⠀⠀⠀⠀⠀⢕⢕⢕⢕⢕⢕⢕⢕⣼⣿⣿⣿⣿⣿⣿⣿⣿⣿⣿⣿⣿⣿⣿⣿⣿⣿⣕⢝⢿⣷⣜⢹⢜⢣⠑⠀⠀⠀⠑⢕⢕⢕⢕⢕⢕⢕⢕⠀⢀⢀⢀⢀⢀⢀⢀⢀⢀⢀⢄⢄⢄⠀⠀⠀⠀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⠕⣱⢏⢵⡿⡏⢕⢕⢕⢕⢕⢕⢕⢕⢕⢕⣼⡿⠑⠀⠀⠀⠀⣼⣿⣿⣿⣿⡿⠑⠀⠀⠀⠀⠀⠀⠀⠀⠀⠀⠀⠀⢔⢕⢕⢕⢕⢕⣕⣵⣿⣿⣿⣿⣿⣿⣿⣿⣿⣿⣿⣿⣿⣿⣿⣿⣿⣿⣿⣿⣷⣜⢹⢿⢗⠑⠀⠀⠀⠀⠀⠀⠕⢕⢕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⣱⢇⢜⣽⡞⢕⢕⢕⢕⢕⢕⢕⢕⢕⢕⢕⣿⠃⠀⠀⠀⠀⢕⣿⣿⣿⣿⠏⠀⠀⠀⠀⠀⠀⠀⠀⠀⠀⠀⠀⠀⠀⢕⢕⢕⢕⣱⣾⣿⣿⣿⣿⣿⣿⣿⣿⣿⣿⣿⣿⣿⣿⣿⣿⣿⣿⣿⣿⣿⣿⣿⣿⡇⠁⠀⠀⠀⠀⠀⠀⠀⠀⠀⠑⠑⢕⢕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⣱⢇⢕⣜⢏⢕⢕⢕⢕⢕⢕⢕⢕⢕⢕⢕⢸⢏⠀⠀⠀⠀⠀⢕⣿⣿⢟⠁⠀⠀⠀⠀⠀⠀⠀⠀⠀⠀⠀⠀⠀⠀⢕⢕⢕⣱⣾⣿⣿⣿⣿⣿⣿⣿⣿⣿⣿⣿⣿⣿⣿⣿⣿⣿⣿⣿⣿⣿⣿⣿⣿⡿⠏⠀⠀⠀⠀⠀⠀⠀⠀⠀⠀⠀⠀⠀⠀⢕⢕⢕⠀⠀⠀⢕⢕⢕⢕⢕⢕⢕⢕⢕⢕⢕⢕⠀⠀⠀⠀⠀⢕⢸⡇⢕⢔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⢰⢏⢕⣱⡏⢕⢕⢕⢕⢕⢕⢕⢕⢕⢕⢕⢕⠜⠀⠀⠀⠀⠀⠀⢕⢟⠋⠀⠀⠀⠀⠀⠀⠀⠀⠀⠀⠀⠀⠀⠀⠀⠀⢕⢕⣾⣿⣿⣿⣿⣿⣿⣿⣿⣿⣿⣿⣿⣿⣿⣿⣿⣿⣿⣿⣿⣿⣿⣿⣿⣿⢟⠁⠀⠀⠀⠀⠀⠀⠀⠀⠀⠀⠀⠀⠀⠀⠀⠀⢕⢕⠀⠀⠀⠕⢕⢕⢕⢕⢕⢕⢕⢕⢕⢕⢕⢕⢇⣵⣷⣷⣷⣼⡕⠀⠑⠕⢔⢀⠀⢀⣿⣿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⢕⢸⢕⣱⢝⢕⢕⢕⢕⠑⢕⢕⢕⢕⢕⢕⢕⢕⠀⠀⠀⠀⠀⠀⢕⢕⠁⠀⠀⠀⠀⠀⠀⠀⠀⠀⠀⠀⠀⠀⠀⠀⠀⠀⢕⢸⣿⣿⣿⣿⣿⣿⣿⣿⣿⣿⣿⣿⢟⢻⣿⣿⣿⣿⣿⣿⣿⣿⣿⣿⡿⠏⠀⠀⠀⠀⠀⠀⠀⠀⠀⠀⠀⠀⠀⠀⠀⠀⠀⠀⠁⢕⠀⠀⠀⠄⣵⣵⣵⣵⣵⣵⣵⣵⣵⣵⡕⢕⢕⢜⢝⢻⣿⣿⣿⣷⣴⡀⢀⠁⢱⣾⣿⣿⣿⣷⣷⣵⣵⡄⢀⢀⢀⢀⢀⣕⣕⣕⣕⣕⡕⢱⢕⢕⢕⢕⢕⢕⢕⢕⢕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⣕⣵⣴⣅⣵⣵⣕⣕⣕⣕⢑⢕⢕⢕⢕⢕⢕⢕⢕⠀⠁⢕⢕⢕⢕⢕⢕⠀⠀⠀⠀⠀⠀⠀⠑⠀⠀⠀⠀⠀⠀⠀⠀⠀⠀⠀⠀⠀⠀⠀⠀⠀⠀⠀⢕⢸⣿⣿⣿⣿⣿⣿⣿⣿⣿⡿⢟⢕⢕⢕⢜⢻⣿⣿⣿⣿⣿⣿⣿⡟⠁⠀⠀⠀⠀⠀⠀⠀⠀⠀⠀⠀⠀⠀⠀⠀⠀⠀⠀⠀⠀⠑⢕⢕⢁⠀⠉⠉⠙⢙⢝⢍⢕⢕⢔⢕⠕⢕⢕⢕⢕⢕⢜⢝⢿⣿⣿⣿⣷⣼⣻⢿⣿⣿⣿⣿⣿⣿⣿⣿⣿⣿⣿⣿⣿⣿⣿⣿⣿⣿⣿⣿⣿⣿⣿⣷⣷⣾⣷⡗⢕⢕⢕⢕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⣿⣿⡟⢕⢜⢕⢇⢕⢕⢕⢕⢕⢕⢀⠀⠕⢕⢕⢕⠕⢀⢀⠀⡄⠀⠀⠀⠀⠀⠀⠀⠀⠀⠀⠀⠀⠀⠀⠀⠀⠀⠀⠀⠀⠀⠀⠀⠀⢕⢸⣿⣿⣿⣿⣿⣿⣿⣿⡟⢕⢕⢕⢕⢕⢕⢕⢕⢹⣿⣿⣿⣿⠏⠁⠀⠀⠀⠀⠀⠀⠀⠀⠀⠀⠀⠀⠀⠀⠀⠀⠀⠀⠀⠀⠀⠀⠁⠕⢐⢄⢔⢕⢕⢕⢕⢕⢕⢕⢕⢕⢕⢑⢕⢕⢕⢕⢕⢕⢕⢝⢿⣿⣿⣿⣿⣷⣝⢿⣿⣿⣿⣿⣿⣿⣿⣿⣿⣿⣿⣿⣿⣿⣿⣿⣿⣿⣿⣿⣿⣿⣿⣿⡟⢕⢕⢕⢕⢕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⣿⣿⢟⡱⢇⢕⢕⢕⢕⢕⢕⢕⢕⢕⠀⠀⠀⠑⠁⠀⢀⡕⣱⣧⡸⢀⠀⠀⠀⠀⠀⠀⠀⠀⠀⠀⠀⠀⠀⠀⠀⠀⠀⠀⠀⠀⠀⠀⠀⢕⢸⣿⣿⣿⣿⣿⣿⣿⡏⢕⢕⢕⢕⢕⢕⢕⢕⢕⢕⢜⢻⡿⠃⠀⠀⠀⠀⠀⠀⠀⢀⢀⢀⠀⠀⠀⠀⠀⠀⠀⠀⠀⠀⠀⠀⠀⠀⠀⠀⠁⢕⢕⢕⢕⢕⢕⢕⢕⢕⢕⢕⠕⠑⠀⠑⢕⢕⢕⢕⢕⢕⢕⢝⢿⣿⣿⣿⣿⣷⣝⢿⣿⣿⣿⣿⣿⣿⣿⣿⣿⣿⣿⣿⣿⣿⣿⣿⣿⣿⣿⣿⣿⢏⠁⢅⢕⢕⢕⢕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⣟⣟⢟⢟⢻⢿⢿⢿⣿⣿⢏⣵⡞⢕⢕⢕⢕⢕⢕⢕⡇⢕⢕⠀⠀⠀⠀⠀⠐⣼⣿⣿⢏⢷⠄⠀⠀⠀⠀⠀⠀⠀⠀⠀⠀⠀⠀⠀⠀⠀⠀⠀⠀⠀⠀⠀⠀⠀⢕⢕⣿⣿⣿⣿⣿⢿⢿⢕⢕⢕⢕⢕⢕⢕⢕⢕⢕⢕⢕⠕⠀⠀⠀⠀⠀⠀⠀⠀⠁⠑⠑⠑⠑⠕⠕⠕⢔⢔⢔⢄⢄⢀⠀⠀⠀⠀⠀⠀⠀⠁⢕⠕⠕⠑⠑⠁⠁⠁⠀⠀⠀⠀⠀⠀⠀⠁⠕⢕⢕⢕⢕⢕⢕⢹⣿⣿⣿⣿⣿⣧⡻⣿⣿⣿⣿⣿⣿⣿⣿⣿⣿⣿⣿⣿⣿⣿⣿⣿⣿⡿⠇⠀⢔⢕⢕⢕⠑⠑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⢿⣿⣿⣿⣿⣿⣿⣿⣿⣿⣿⣿⣿⣷⣷⢗⢕⣵⡿⢕⢕⢕⢕⢕⢕⢕⢸⠕⠑⠁⠀⠀⠀⠀⠀⢕⣿⢕⢇⠕⠁⠀⠀⠀⠀⠀⠀⠀⠀⠀⠀⠀⠀⠀⠀⠀⠀⠀⠀⠀⠀⠀⠀⠀⠀⠑⠑⠉⠁⠀⠀⠀⠀⠀⠀⠀⠀⠀⠀⠀⠀⠀⠁⠁⠑⠑⠀⠀⠀⠀⠀⠀⠀⠀⠀⠀⠀⠀⠀⠀⠀⠀⠀⠀⠀⠀⠀⠁⠑⠑⠔⢄⠀⠀⠀⠀⠀⠀⠀⠀⠀⠀⠀⠀⠀⠀⠀⠀⠀⠀⠀⠀⠀⣄⣵⣕⢕⢕⢕⢕⢕⢜⢻⣿⣿⣿⣿⡇⢝⢏⢟⢟⢻⣿⣿⣿⣿⣿⣿⣿⣿⣿⣿⣿⣿⡟⠑⠀⠀⠁⠘⠑⠁⠀⠀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⣿⣿⡿⢏⢱⣞⣿⢑⢔⢕⢜⢕⢕⢕⢕⢇⠀⠀⠀⠀⠀⠀⠀⠀⠀⠙⠕⠀⠀⠀⠀⠀⠀⠀⠀⠀⠀⠀⠀⠀⠀⠀⠀⠀⠀⠀⠀⠀⠀⠀⠀⠀⠀⠀⠀⠀⠀⠀⠀⠀⠀⠀⠀⠀⠀⠀⠀⠀⠀⠀⠀⠀⠀⠀⠀⠀⠀⠀⠀⠀⠀⠀⠐⠔⠔⠔⢔⢔⢄⢄⢄⢄⢀⢀⢀⠀⠀⠀⠀⠀⠁⠑⠀⠀⠀⠀⠀⠀⠀⠀⠀⠀⠀⠀⠀⠀⠀⢀⣄⣤⣴⣧⣽⣿⣷⣷⣧⣕⢕⢕⠕⠀⠘⠻⢿⣿⡇⢸⣽⣽⣽⣿⣿⣿⣿⣿⣿⣿⣿⣿⣿⣿⣿⠏⠀⢀⢀⢀⠀⠀⠀⠀⠀⠀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⣿⣿⡿⢏⢕⢣⣿⡿⢕⢕⢕⢕⢕⢕⢕⢕⢵⢑⠀⠀⠀⠀⠀⠀⠀⠀⠀⠀⠀⠀⠀⠀⠀⠀⠀⠀⠀⠀⠀⠀⠀⠀⠀⠀⠀⠀⠀⠀⠀⠀⠀⠀⠀⠀⠀⠀⠀⠀⠀⠀⠀⠀⠀⠀⠀⠀⠀⠀⠀⠀⠀⠀⠀⠀⠀⠀⠀⠀⠀⠀⠀⠀⠀⠔⠀⠀⠀⠀⠀⢕⠁⠀⠀⠁⠁⠁⠁⠑⠑⠐⠀⠀⠀⠀⠀⠀⠀⠀⠀⠀⠀⠀⢀⢄⢄⣴⣶⣷⣿⣿⣿⣿⣿⣿⣿⣿⣿⣿⣿⣿⣿⡇⠀⠀⠀⠀⠁⠝⢇⣿⣿⣿⣿⣿⣿⣿⣿⣿⣿⣿⣿⣿⣿⡿⠑⠀⠀⠑⠕⠕⠀⠀⠀⠀⠀⣰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⠐⠔⢔⢔⡄⢄⢅⢌⢉⢉⢙⢕⠕⠗⠻⢏⢕⢕⢕⢕⢕⢕⢕⢕⢇⢕⢕⠀⠀⠀⠀⠀⠀⠀⠀⠀⠀⠀⠀⠀⠀⠀⠀⠀⠀⠀⠀⠀⠀⠀⠀⠀⠀⠀⠀⠀⠀⠀⠀⠀⠀⠀⠀⠀⠀⠀⠀⠀⠀⠀⠀⠀⠀⠀⠀⠀⠀⠀⠀⠀⠀⠀⠀⠀⢔⠀⠀⠀⠀⠀⠀⠀⠀⠀⠀⠀⠀⠀⠕⠀⠀⠀⠄⢄⢄⢀⠀⠀⠀⠀⠀⠀⠀⠀⠀⠀⠀⠀⠀⠀⠀⠕⢱⣿⣿⣿⣿⣿⣿⣿⣿⣿⣿⣿⣿⣿⣿⣿⣿⣿⡇⠀⢀⢄⠀⠀⠀⠀⢹⣿⣿⣿⣿⣿⣿⣿⣿⣿⣿⣿⣿⢟⠁⠀⠀⠀⠀⠀⠀⠀⠀⠀⢄⢾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⣼⣾⣿⣿⡽⢇⢕⣕⣵⡧⢕⢄⢕⢕⢕⢕⢕⢕⢕⢕⢕⢕⢕⢁⠀⠀⠀⠀⠀⠀⠀⠀⠀⠀⠀⠀⠀⠀⠀⠀⠀⠀⠀⠀⠀⠀⠀⠀⠀⠀⠀⠀⠀⠄⢄⠀⠀⠀⠀⠀⠀⠀⠀⠀⠀⠀⠀⠀⠀⠀⠀⠀⠀⠀⠀⠀⠀⠀⠀⠀⢕⢕⢄⢀⠀⠀⠀⠀⠀⠀⠀⠀⠀⠀⢔⠀⠀⠀⠀⠀⠀⠀⠀⠀⠀⠀⠀⠀⠀⠀⠀⠀⠀⠀⠀⠀⠀⠀⠀⢿⣿⣿⣿⣿⣿⣿⣿⣿⣿⣿⣿⣿⣿⣿⣿⣿⣿⢇⠀⢕⢕⢕⠀⠀⠀⠁⢻⣿⣿⣿⣿⣿⢿⢿⢿⢿⡿⠃⠀⠀⢕⢕⠀⠀⠀⠀⠀⠀⢄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⣽⣿⢿⢏⢕⣱⣾⡿⢏⢕⢕⢕⢕⢕⢕⢕⢕⢕⢕⢕⢕⢕⢕⠀⠀⠀⠀⠀⠀⠀⠀⠀⠀⠀⠀⠀⠀⠀⠀⠀⠀⠀⠀⠀⠀⠀⠀⠀⠀⠄⠀⠔⢄⠀⠁⢕⢄⠀⠀⠀⠀⠀⠀⠀⠀⠀⠀⠀⠀⠀⠀⠀⠀⠀⠀⠀⠀⠀⠀⠀⢕⢕⢕⢕⢀⠀⠀⠀⠀⠀⠀⠀⠀⠀⠑⠀⠀⠀⠀⠀⠀⠀⠀⠀⠀⠀⠀⠀⠀⠀⠀⠀⠀⠀⠀⠀⠀⠀⠀⠘⣿⣿⣿⣿⣿⣿⣿⣿⣿⣿⣿⣿⡿⢿⢿⠿⠿⠀⢐⢕⢕⢕⢕⠀⠀⠀⠜⣿⣿⣿⣿⡇⢕⢕⢕⠜⠁⠀⠀⠀⠁⠁⠁⠀⠀⠀⢀⢔⢕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⣸⢝⢕⢕⣵⣿⢟⢋⢕⢕⢕⢕⢕⢕⢕⢕⢕⢕⢕⢕⢕⢕⢕⢕⠀⠀⠀⠀⠀⠀⠀⠀⠀⠀⠀⠀⠀⠀⠀⠀⠀⠀⠀⠀⠀⠀⠀⠀⠀⠀⠀⢀⠄⠑⠕⢀⠀⠑⢔⠀⠀⠀⠀⠀⠀⠀⠀⠀⠀⠀⠀⠀⠀⠀⠀⠀⠀⠀⠀⠀⠄⠁⢕⢕⢑⢔⢔⢄⢀⠀⠀⠀⠀⠀⠀⠀⠀⠀⠀⠀⠀⠀⠀⠀⠀⠀⠀⠀⠀⠀⠀⠀⠀⠀⠀⠀⠀⠀⠀⠀⠀⠁⢕⢕⢝⢝⢝⢝⢝⢕⢸⣿⠗⠓⠂⠀⠀⠀⠀⢔⢕⢕⢕⢕⢕⠀⠀⠀⠉⠉⠙⠙⠃⢕⢕⠁⠀⠀⢔⢔⠀⠀⠀⠀⠀⠀⢄⢕⢕⢕⢕⢕⢕⠀</a:t>
            </a:r>
            <a:br/>
            <a:r>
              <a:t>⢿⢿⣿⣿⣿⣿⣿⣿⣿⣿⣿⣿⣿⣿⣿⣿⣿⣿⣿⣿⣿⣿⣿⣿⣿⣿⣿⣿⣿⣿⣿⣿⣿⣿⢸⢕⡇⣿⣿⣿⣿⣿⣿⣿⣿⣿⣿⣿⣿⣿⣿⣿⣿⣿⣿⣿⣿⣿⣕⡕⢕⢕⢕⢱⢕⣜⢕⢕⢕⣵⣿⢟⢕⢕⢕⢕⢕⢕⢕⢕⢕⢕⢕⢕⢕⢕⢕⢕⠕⢱⠕⠑⠀⠀⠀⠀⠀⠀⠀⠀⠀⠀⠀⠀⠀⠀⠀⠀⠀⠀⠀⠀⠀⠀⢀⢄⠔⠁⠀⠀⢀⠀⠁⢔⠀⠑⢔⠀⠀⠀⠀⠀⠀⠀⠀⠀⠀⠀⠀⠀⠀⠀⠀⢀⠀⠀⠀⠀⠀⢀⢔⠕⠕⢕⢕⢕⢔⢄⠀⠀⠀⠀⠄⠀⠀⠀⠀⠀⠀⠀⠀⠀⠀⠀⠀⠀⠀⠀⠀⠀⠀⠀⠀⠀⠀⠀⠀⠀⠀⢕⢕⢕⢕⢕⢕⢕⢕⢸⣿⠀⠀⠀⠀⠀⠀⠀⠅⢕⢕⢕⢕⢕⠀⠀⠀⠀⠀⠀⠀⠀⠕⠀⠀⠀⠀⠑⠑⠀⠀⠀⠀⢀⢔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⣿⣿⣷⣾⢎⢕⣱⣾⣽⡿⢃⢔⢕⢕⢕⢕⢕⢕⢕⢕⢕⢕⢕⢕⢕⢕⢕⢅⢆⠁⠀⠀⠀⠀⠀⠀⠀⠀⠀⠀⠀⠀⠀⠀⠀⠀⠀⠀⠀⠀⠀⢀⢄⠑⠁⠀⠀⢀⠄⠑⠀⠑⠀⠀⠑⠀⠁⠀⠀⠀⠀⠀⠀⠀⠀⠀⠀⠀⠀⠀⠀⠀⠀⠀⠀⠀⠀⠀⠀⠑⠑⠑⠑⠁⠀⠀⠀⠀⠀⠀⠀⠀⠀⠀⠀⠀⠀⠀⠀⠀⠀⠀⠀⠀⠀⠀⠀⠀⠀⠀⠀⠀⠀⠀⠀⠀⠀⠀⠀⠁⢕⣕⣕⡕⢕⢕⢕⣸⣿⠀⠀⠀⠀⠀⠀⠀⠀⠁⠑⢕⢕⢕⠀⠀⠀⠀⠀⠀⠀⠀⠀⢀⢀⠀⠀⠀⠀⠀⠀⠀⣰⣧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⣿⢟⢕⣱⣾⣿⣿⢟⢅⢕⢕⢕⢕⢕⢕⢕⢕⢕⢕⢕⢕⢕⢕⢑⢕⡕⠁⠀⠀⠀⠀⠀⠀⠀⠀⠀⠀⠀⠀⠀⠀⠀⠀⠀⠀⠀⠀⠀⠐⠑⠁⠀⠀⠀⠀⠀⠀⠀⠀⠀⠀⠀⠀⠀⠀⠀⠀⠀⠀⠀⠀⠀⠀⠀⠀⠀⠀⠀⠀⠀⠀⢀⢔⢔⢔⢄⠀⠀⠀⠀⠀⠀⠀⠀⠀⠀⠀⠀⠀⠀⠀⠀⠀⠀⠀⠀⠀⠀⠀⠀⠀⠀⠀⠀⠀⠀⠀⠀⠀⠀⠀⠀⠀⠀⠀⠀⠀⠀⠀⢱⣿⣿⣿⣿⣿⣿⣿⣿⠀⠀⠀⠀⠀⠀⠀⠀⠀⠀⠀⠁⠀⠀⠀⠀⠀⠀⠀⠀⠀⠀⠕⢕⠀⠀⠀⠀⠀⢀⣼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⠑⠑⠚⠛⠛⠛⠃⠑⠑⠑⠑⠑⠑⠑⠑⠑⠑⠑⠑⠑⠑⠑⠑⠑⠚⠑⠀⠀⠀⠀⠀⠀⠀⠀⠀⠀⠀⠀⠀⠀⠀⠀⠀⠀⠀⠀⠀⠀⠀⠀⠀⠀⠀⠀⠀⠀⠀⠀⠀⠀⠀⠀⠀⠀⠀⠀⠀⠀⠀⠀⠀⠀⠀⠀⠀⠀⠀⠀⠀⠀⠀⠑⠑⠑⠑⠀⠀⠀⠀⠀⠀⠀⠀⠀⠀⠀⠀⠀⠀⠀⠀⠀⠀⠀⠀⠀⠀⠀⠀⠀⠀⠀⠀⠀⠀⠀⠀⠀⠀⠀⠀⠀⠀⠀⠀⠀⠀⠀⠀⠐⠙⠛⠛⠛⠛⠛⠛⠛⠀⠀⠀⠀⠀⠀⠀⠀⠀⠀⠀⠀⠀⠀⠀⠀⠀⠀⠀⠀⠀⠀⠀⠀⠀⠀⠀⠀⠀⠛⠛⠛⠛⠑⠑⠑⠑⠑⠑⠑⠑⠀</a:t>
            </a:r>
            <a:br/>
          </a:p>
        </p:txBody>
      </p:sp>
    </p:spTree>
  </p:cSld>
  <p:clrMapOvr>
    <a:masterClrMapping/>
  </p:clrMapOvr>
</p:sld>
</file>

<file path=ppt/slides/slide3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⣇⢕⢝⢕⢕⢸⣿⣿⣿⢟⢿⢿⢿⢿⢿⣿⣿⣿⣿⣿⣿⣿⣿⡇⣵⢸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⡕⢕⢕⢕⢸⣿⣿⣿⢕⢕⢕⢕⢕⢕⢸⣿⣿⣿⣿⣿⣿⣿⢳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⡿⣿⣿⣿⣿⣿⣿⣿⣿⣇⢕⢕⡜⢿⣿⣿⢕⢕⢕⢕⢕⢕⢸⣿⣿⣿⣿⣿⣿⡟⣾⣿⢻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⢟⢟⢱⣿⣿⣿⣿⣿⣿⣿⣿⡿⣕⣷⢹⣷⣝⡻⢕⢕⢕⢕⢕⢕⢕⢟⢟⢟⢟⢟⢟⢸⢿⣿⢸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⡿⣵⡟⢕⣿⣿⣿⣿⣿⣿⣿⣿⣿⡇⣿⣿⢜⢻⣿⣿⣧⢕⢕⢕⢕⢕⢕⢕⢕⢕⢕⢕⢕⢕⢕⢜⢜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⢏⣾⢏⢕⣼⣿⣿⣿⣿⣿⣿⣿⣿⣿⢹⣿⣿⡇⡷⢜⢝⢕⢕⢕⢕⢕⢕⢕⢕⢕⢕⢅⢑⢕⢔⢅⢑⢕⢝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⢏⣾⡟⢕⢱⣿⣿⣿⣿⣿⣿⣿⣿⣿⡿⣼⣿⣿⡇⢕⢕⢕⢕⢕⢕⢕⢕⢕⢕⢕⢕⢕⢕⢕⢕⠕⠕⢕⢕⢕⢜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⢏⣾⡟⢕⢕⣾⣿⣿⣿⣿⣿⡿⢟⡫⢕⢕⣿⣿⣿⣧⢕⢕⢕⢕⢕⢕⢕⢕⠕⢕⢅⢔⢕⢕⢕⢕⢕⢕⢅⠀⠑⢕⠕⣝⣝⢟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⣼⡿⢕⢕⢕⢕⢕⢜⢝⢝⡵⢞⡝⢕⢕⢱⣿⣿⣿⣿⢕⢕⢕⢕⢕⢑⢅⠀⠀⢕⢕⢕⢕⢕⢕⢕⢕⢕⢕⠕⠕⢕⢕⢕⢝⢻⣷⣷⣮⣽⣟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⣱⣿⢏⢕⢕⢕⢕⢕⣱⣵⣿⣾⣷⣗⣧⣼⢸⣿⣿⣿⣿⢕⠕⠑⢅⢅⢕⢕⢕⢕⢕⢕⢕⢕⢕⢕⢕⢕⢕⢕⢕⠑⢕⢕⢕⢕⠄⣿⣿⣿⣷⣝⢻⣷⣽⡻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⣿⣿⢕⢕⢕⢕⣱⣾⣿⣿⣿⣿⣿⣿⣿⡿⢸⣿⣿⣿⢝⢕⢄⠑⠑⠁⢑⢕⢕⢕⢕⢕⢕⢑⠑⠑⠕⠑⠑⠁⠁⢀⢕⢕⢕⠑⢱⣿⣿⣿⣿⣿⣷⡜⢻⣿⣷⣝⢿⣿⣿⣿⣿⡿⢟⢟⢟⢟⢟⢟⢿⣿⡇⢕⢕⢕⢕⢕⢕⢕⢸⣿⣿⣿⣿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⢸⣿⡏⢕⢕⢕⣾⣿⣿⣿⣿⣿⣿⣿⣿⣿⡇⣿⣿⣿⡿⢜⢇⢕⠀⢀⢕⢕⢑⠕⢕⢕⢐⢄⢕⢔⢔⢄⢄⢔⢔⢔⢕⢕⢕⡄⠀⢕⢹⣿⣿⣿⣿⣿⣿⣧⢜⢝⢻⣧⢝⢿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⣸⣿⣧⢕⢕⢕⢸⣿⣿⣿⣿⣿⣿⣿⣿⣿⡇⣿⣿⣿⡕⢕⢜⢕⢄⠀⢕⢕⢕⢕⢕⣕⡕⢑⢑⢑⣑⣕⡡⢥⢰⢔⢆⢆⢇⢕⢔⠑⢅⢿⣿⣿⣿⣿⣿⣿⣧⢕⢕⢜⢕⢜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⢜⢸⣧⢕⢕⢕⣼⣿⣿⣿⣿⣿⣿⣿⣿⡟⢕⢻⣿⢹⠕⠑⠀⠑⢕⢀⠀⠕⢕⢕⢕⠜⢇⢹⣼⢕⢕⢕⢕⢕⢕⢕⢕⢕⢕⢕⠁⢰⣾⣇⢿⣿⣿⣿⣿⣿⣿⢧⢕⢕⢕⢕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⣿⣿⡕⢕⢱⣿⣿⣿⣿⣿⣿⣿⣿⣿⢕⢕⢸⠏⠁⠀⠀⠀⠀⢕⢕⠀⠀⠀⠁⠁⠑⠐⠜⠻⢇⡕⢕⠕⢑⢕⢅⢅⢁⠑⢅⢕⢸⣿⣿⣞⣿⣿⣿⣿⣿⣿⣿⢇⢕⢕⢕⢕⢕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⢻⣿⣇⢕⣼⣿⣿⣿⣿⣿⣿⣿⣿⡇⢕⢕⢄⠀⠀⠀⠀⠀⠀⢕⢕⢕⢕⣔⣄⢀⠀⠀⠀⢕⢔⢕⢅⢕⢕⢕⢕⢕⢕⢕⢄⢕⣿⣿⣿⣿⡜⣿⣿⣿⣿⣿⣿⡕⢕⢕⢕⢜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⢜⢿⡏⢱⣿⣿⣿⣿⣿⣿⣿⢻⣿⢕⢕⢕⢕⢀⢀⠀⠀⠀⢕⢕⢕⢕⢕⢿⣿⣿⣷⣦⢄⠀⠁⠕⠕⠕⠑⠁⠁⠀⠀⠁⣜⢜⣿⣿⣿⣿⣇⢻⣿⣿⣿⣿⣿⡗⢕⢕⢕⢕⢕⡺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⢕⡇⢕⢸⣿⣿⣿⣿⣿⣿⡟⢕⢜⢕⢕⢕⢕⢔⠕⠀⠀⠀⢕⢕⢕⢸⢕⢸⣿⣿⣿⣿⢸⣷⣔⡀⢀⢄⢄⢰⣶⡔⢔⣳⣮⡇⢿⣿⣿⣿⣿⡕⢿⣿⣿⡿⣿⢕⢕⢱⣵⣱⣵⣵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⢸⢕⢕⣿⣿⣿⣿⣿⣿⣿⢇⢕⢕⢕⢕⢕⢕⢕⣷⣦⣶⣾⣇⢕⣷⣼⣇⢸⣿⣿⣿⣿⢸⣿⣿⣿⣕⣕⣵⣸⣿⣷⢕⣿⣿⣿⢸⣿⣿⣿⣿⣇⢜⣿⣿⡇⢕⢕⣕⣵⣾⡿⢕⣝⣵⣾⣿⡷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⢱⣵⢕⢸⢕⢕⢸⣿⣿⣿⣿⣿⡿⢕⢕⢕⢕⢕⢕⢕⢱⣿⣿⣿⣿⣿⢕⣿⣿⣿⡕⣿⣿⣿⡏⢸⣿⣿⣿⣿⣿⣿⣿⣿⣿⡇⣿⣿⣿⡇⣿⣿⣿⣿⣏⢕⢻⡿⢇⢕⢜⢕⢕⢕⢕⢜⢟⢏⣝⣱⣵⣕⢕⢕⢕⢕⢕⢕⢕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⢸⣿⢕⢕⢕⢕⢸⣿⣿⡟⣿⡿⡇⢕⢕⢕⢕⢕⢕⢕⢸⣿⣿⣿⣿⣿⡇⢿⣿⣿⣿⡼⣿⣿⡇⢸⣿⣿⣿⣿⣿⣿⣿⣿⣿⡇⢸⣿⣿⣇⢻⣿⣿⢿⠧⠕⢜⢕⢕⢕⢕⡵⢕⢕⢕⣕⣵⣿⣿⡿⣫⣿⣷⡕⡕⢕⢕⢕⢕⢕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⢀⠑⢕⢕⢕⢕⢕⢕⢕⢕⢕⢕⢕⢕⢕⢕⢕⢕⢕⢕⢕⢕⢕⢕⢕⢕⢕⢕⢕⢕⢕⢕⢕⢕⢕⢕⢕⢕⢕⢕⢕⢕⢕⢕⢕⢕⢕⢕⢕⢕⢕⢕⣾⢻⢕⢕⢇⢱⢱⢹⣿⣧⢝⢇⢱⢕⢕⢕⢕⢕⢕⢕⣾⣿⣿⣿⣿⣿⣇⢸⢿⣿⣿⣿⡽⣿⡇⢜⣿⣿⣿⣿⣿⣿⣿⣿⣿⣿⢸⣿⣿⣿⢸⢏⢕⢕⢕⢳⣷⣴⢅⢕⢕⢕⢕⢱⣾⣿⢟⣫⣵⣾⣿⣿⡿⢣⢸⡇⢕⢕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⣿⢜⢕⢕⢕⢕⢕⢕⢻⣿⣇⢕⢕⢕⢕⢕⢕⢕⢕⣼⣿⣿⣿⣿⣿⣿⣿⢕⢜⣿⣿⣿⣷⣹⡇⢕⣿⣿⣿⣿⣿⣿⣿⣿⣿⣿⡕⣿⣿⣿⢕⢕⣕⢕⢕⢕⣿⣿⣇⢕⢅⢕⢕⢟⢕⢕⢻⢟⢽⢟⢕⢫⢎⡵⣸⡇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⣿⢕⢕⢕⢕⢕⢕⢕⢣⢝⢿⣧⡕⢕⢕⢕⢕⢕⣱⣿⣿⣿⣿⣿⣿⣿⣿⡇⢕⢜⢷⣝⡻⢗⡕⢕⢿⡿⣿⣿⣿⣿⣿⣿⣿⣿⡇⢹⣿⣿⡇⢜⢝⢟⣇⣸⣽⡽⡵⢇⢕⢕⢕⢕⢕⢕⢕⢕⢕⢕⢕⢎⢝⣱⡿⢕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⣿⡇⢕⢕⢕⢕⢕⢕⢕⡵⢕⢼⣷⣕⢕⣱⣱⣱⣿⣿⣿⣿⣿⡿⢿⢟⠏⢵⢾⢿⢧⣿⣿⣷⣕⢕⢸⢝⢿⣿⣿⡿⣿⣿⣿⣿⡇⢸⣿⣿⡇⢟⢟⢟⢝⢝⢕⣵⣷⡕⢕⢕⢇⢕⢕⢕⢕⢕⢕⢕⢕⣱⡾⢏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⢝⢇⢕⢕⢕⢕⢕⢕⢕⢺⣿⣷⣵⡻⣿⣿⣿⣿⣷⣼⣟⣳⢕⢱⣵⣾⣿⣿⣿⣿⣿⣿⣷⣿⣿⢕⢜⢕⢜⢻⣿⡇⣿⣿⣿⣿⣇⢕⣿⣿⣷⢕⢕⢇⢕⢕⢸⣿⢟⢕⢑⠑⢕⢕⢕⢕⢕⢕⢕⢕⢜⢝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⢕⢜⣿⣿⣿⣿⣾⣿⣿⣿⣿⣿⣿⣿⣷⣿⣿⣿⣿⣿⣿⣿⣿⣿⣿⣿⣿⢕⢕⣱⡕⢕⣿⢕⣿⣿⣿⣿⣿⢕⣿⣿⣿⢕⠕⢕⢇⢕⢸⠇⢑⢕⢕⢄⠑⢕⢕⢕⢕⢕⢕⢕⢕⢕⢕⢕⢕⢕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⠝⢿⡿⠿⢿⢿⣿⣿⣿⣿⣿⣿⣿⣿⢿⣿⣿⣿⣿⣿⢿⠟⠋⠁⠑⢕⢕⣿⣷⢕⡇⣸⣿⣿⣿⣿⣿⡕⣿⣿⣿⡕⢕⢔⢔⢔⢔⢕⢕⢕⢕⠁⠀⠑⢕⢕⢕⢔⢕⢕⢕⢕⢕⢕⢕⢕⢕⢕⢕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⢱⢀⢀⣀⣥⢸⣿⣿⣿⣿⣿⣿⣯⣕⣄⣄⡁⠁⠁⠀⢀⢀⣄⣴⢆⢱⣿⣿⢿⢕⢕⣿⣿⣿⣿⣿⣿⡇⢻⣿⣿⡇⡕⢕⢕⢕⢕⢕⢕⢕⢕⠐⠀⠀⢕⢕⢕⢜⢱⣕⡕⢕⢕⢕⢕⢕⢕⢕⢕⢕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⢑⢕⢸⣷⣿⣿⡿⣼⣿⣿⣿⣿⣿⣿⣿⣿⣿⣿⣿⣿⣷⣶⣿⣿⣿⡟⢕⣾⡿⢇⡇⢕⢸⣿⣻⣿⣿⡿⣿⣇⢜⣿⣿⣧⢹⢕⢕⢕⢕⢕⢕⢕⢕⠀⠀⠀⠁⢕⢕⢕⢕⢜⢻⣧⣕⢕⢕⢕⢕⢕⢕⢕⢕⢕⢕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⢸⡿⣿⢟⣱⣿⣿⣿⣿⣿⣿⣿⣿⣿⣿⣿⣿⣿⣿⣿⣿⣿⡿⢕⣾⢏⢕⣼⢕⢕⣿⣿⣞⡟⡯⢹⣿⣿⢕⣿⣿⣿⢜⢱⢕⢕⢕⢕⢕⢕⢕⠀⠀⠀⠀⠑⢕⢕⢕⢕⢕⢜⢝⢷⣧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⢜⣯⣷⡸⣿⣿⣿⣿⣿⣿⣿⣿⣿⣿⣿⣿⣿⣿⣿⣿⣿⢗⢱⢜⡵⢕⣼⢏⢕⢱⣿⣿⢾⡕⣼⢇⣿⣿⡕⢸⣿⣿⡕⢕⢕⢕⢕⢕⢕⢕⢕⠀⠀⠀⠀⠀⠑⢕⢕⢕⢕⢕⢝⢕⢜⢻⢷⣵⡕⢕⢕⢕⢕⢕⢕⢕⢕⢕⢕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⣿⣿⣷⣽⣿⣿⣿⣿⣿⣿⣿⣿⣿⣿⣿⣿⣿⡿⢟⢕⣸⣵⡿⣱⢞⡕⢕⢕⢸⣿⣿⣿⢵⢞⢕⢜⣿⡇⢕⢿⣿⡇⢕⢕⢕⢕⢕⢕⢕⢕⠀⠀⠀⠀⠀⠀⢕⢕⢕⢕⢕⢕⢕⢱⣕⢕⢝⢟⢧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⢻⣿⣿⣿⣿⣿⣿⣿⣿⣿⣿⣿⣿⣿⣿⣿⣿⣿⣿⣿⡿⢏⢞⣵⢗⢕⢕⢕⣸⣿⣿⣿⡗⡽⢕⢕⢹⣷⢑⢜⣿⢣⢕⡕⢱⣧⡕⢕⢕⢕⠀⠀⠀⠀⠀⠀⢕⢕⢕⢕⢕⢕⢕⢕⢜⢝⢵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⢜⢿⣿⣿⣝⠉⠙⠙⠙⠟⠙⣻⣿⣿⣿⣿⣿⣿⣿⣯⣵⣷⢟⢕⢕⢕⢕⢕⣿⣿⣿⣿⣟⡇⢕⢕⢜⢿⡇⢕⢹⡕⢕⢻⣿⣿⣷⡕⢕⢕⢔⢔⢔⢕⢕⢕⢕⢕⢕⢕⢕⢕⢕⢕⢕⢕⢜⢹⣷⣕⢕⢕⢕⢕⢕⢕⢕⢕⢕⢕⢕⢸⠿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⢜⢻⣿⣿⣧⣔⣇⣕⣵⣾⣿⣿⣿⣿⣿⣿⣿⣿⣿⡿⢏⢕⢕⢕⢕⢕⢕⣿⣿⢹⣿⣿⢕⢕⢕⢕⢕⢣⢕⢕⢇⢕⢕⢿⣿⣿⣿⡕⢕⢕⢜⣕⢕⢕⢕⢕⢕⢕⢕⢕⢕⢕⢕⢕⢕⢕⢕⢕⢻⣷⣕⢕⢕⢕⢕⢕⢕⢕⢕⢕⢕⠀⠀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⢜⢻⣿⣿⣿⣿⣿⣿⣿⣿⣿⣿⣿⣿⣿⡿⢏⢇⢕⢕⢕⢕⢕⢕⢱⣿⣟⢸⣿⡇⢕⢕⢕⢕⢕⢜⢄⢕⢜⢕⢕⢜⣿⣿⣿⣿⡕⢕⢕⢹⢕⢕⢕⢕⢕⢕⢕⢕⢕⢕⢕⢕⢕⢕⢕⢕⢕⢟⣿⣷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⢜⢝⢿⣿⣿⣿⣿⣿⣿⣿⡿⢟⢕⢕⢕⢕⢕⢕⢕⢕⢕⢕⢸⣿⡇⢸⡟⢅⢕⢕⢕⢕⢕⢕⢇⢕⢕⢕⠕⢕⢹⣿⣿⣿⣷⡕⢕⢜⣷⣕⢕⢕⢕⢕⢕⢕⢕⢕⢕⢕⢕⢕⢕⢕⢕⢕⢜⢟⣿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⢕⢕⢕⢕⢕⢕⢝⢻⢿⢿⢟⢏⢕⢕⢕⢕⢕⢕⢕⢕⢕⢕⢕⢕⢕⢸⣿⢕⢸⢕⢕⢕⢕⢕⢕⣸⡜⢕⢱⠑⢕⠀⢕⢕⢻⣿⣿⣿⣧⢕⢕⢹⡇⢕⢕⢕⢕⢕⢕⢕⢕⢕⢕⢕⢕⢕⢕⢕⢕⢕⢕⢹⣿⡇⢕⢕⢕⢕⢕⢕⠄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⡇⢕⢕⢕⢕⢕⢕⢕⢅⢕⢕⢕⢕⢕⢕⢕⢕⢕⢕⢕⢕⢕⢕⢕⢕⢕⢕⣼⢇⢕⢕⢕⢕⢕⢕⢕⢕⣿⡇⢕⢜⢕⢕⢀⢕⢕⢜⢿⣿⣿⣿⣇⢕⢜⣿⡕⢕⢕⢕⢕⢕⢕⢕⢕⢕⢕⢕⢕⢕⢕⢕⢕⢕⢕⢻⡇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⣸⢇⢕⢕⢕⢕⢕⢕⢕⢕⢕⢕⢕⢕⢕⢕⢕⢕⢕⢕⢕⢕⢕⣵⣷⣕⢕⢕⡿⢕⢕⢕⢕⢕⠕⠕⢕⢕⢿⡇⢕⢕⢕⠕⢀⢕⢕⢕⢜⢻⣿⣿⣿⡕⢕⢹⣇⢕⢕⢕⢕⢕⢕⢕⢕⢕⢕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⣿⢕⢕⢕⢕⢕⢕⢕⢅⢕⢕⢕⢕⢕⢕⢕⢕⢕⢕⢕⣵⣾⣿⣿⣿⣿⢕⡺⢕⢕⢕⢕⠕⠁⠀⠀⠀⠁⠜⢷⢕⢕⢕⠀⢕⢕⢕⢕⢕⢕⢻⣿⣿⣿⣕⢕⢻⣗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⣼⣿⢕⢕⢕⢕⢕⢕⢕⢕⢕⢕⢕⢕⢕⢕⢕⢕⢕⢕⢕⣿⣿⣿⣿⣿⣿⡗⢕⢕⢕⠕⠁⠀⠀⠀⠀⠀⠀⠀⠀⠁⠑⠕⠕⠕⢕⢕⢕⢕⢕⢕⢹⣿⣿⣿⣕⢕⢽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⢱⣿⣿⢕⢕⢕⢕⢕⢕⢅⢕⢕⢕⢕⢕⢕⢕⢕⢕⠕⠁⠀⣿⣿⣿⣿⣿⡏⡱⢕⠑⠀⠀⠀⠀⠀⠀⠀⠀⠀⢀⢄⢕⢄⢄⢄⢄⣱⣵⣷⣾⣿⣷⣷⣿⣿⣿⣿⡕⢜⣧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⣼⣿⡏⢕⢕⢕⢕⢕⢕⢕⢕⢕⢕⢕⢕⢕⢕⠕⠁⠀⠀⢄⣿⣿⣿⣿⣿⢷⠃⠀⠀⠀⠀⠀⠀⠀⠀⠀⢀⢕⢕⢕⢕⢕⣱⣾⣿⣿⣿⣿⣿⣿⣿⣿⣿⣿⣿⣿⣿⣇⢜⢷⡕⢕⢕⢕⢕⢕⢕⢕⢕⢕⢕⢕⢕⢕⢕⢕⢕⢕⢕⢕⢕⢕⢕⢕⢕⠀⠀⠀⠀⠀⠀⠀⠀⠀⠀⠀⠀⣿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⢱⣿⣿⡇⢕⢕⢕⢕⢕⢕⢕⢕⢕⢕⢕⣕⢱⠁⠀⠀⢀⣴⣾⣿⣿⣿⠟⠑⠀⠀⠀⠀⠀⠀⠀⠀⠀⢄⢔⢕⢕⢕⢕⢕⣱⣿⣿⣿⣿⣿⣿⣿⣿⣿⣿⣿⣿⣿⣿⣿⣿⣧⡜⢧⡕⢕⢕⢕⢕⢕⠕⠑⠁⠑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⡸⢜⣿⡇⢕⢕⢕⢕⢕⢕⢕⢕⣱⡷⢝⠁⠀⢀⣄⣱⣿⣿⡿⣫⡽⠃⠀⠀⠀⠀⠀⠀⠀⠀⠀⠀⠀⢕⢕⢕⢕⢕⢕⢱⣿⣿⣿⣿⣿⣿⣿⣿⣿⣿⣿⣿⣿⣿⣿⣿⣿⣿⣿⣮⢻⣕⢕⠕⠑⠀⠀⠀⠀⠀⠀⢕⢕⢕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⢇⣽⢿⡇⢕⢕⢕⢕⢕⢕⢕⣾⣿⠇⠀⠀⠀⣿⣿⣿⣿⣿⣿⡟⠁⠀⠀⠀⠀⠀⠀⠀⠀⠀⠀⠀⢕⢕⢕⢕⢕⢕⣵⣾⣿⣿⣿⣿⣿⣿⣿⣿⣿⣿⣿⣿⣿⣿⣿⣿⣿⣿⣿⣿⣷⢝⠑⠀⠀⠀⠀⠀⠀⠀⠀⠀⠕⢕⢕⢕⢕⢕⢕⢕⢕⢕⢕⠀⢀⢀⢀⢀⢀⢀⢀⢀⢀⢀⢄⢄⢄⠀⠀⠀⠀⠀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⢱⡏⢕⣱⢯⢕⢕⢕⢕⢕⢕⢕⣿⡿⠑⠀⠀⠀⢰⣿⣿⣿⣿⣿⠏⠀⠀⠀⠀⠀⠀⠀⠀⠀⠀⠀⠀⢄⢕⢕⢕⢕⣱⣾⣿⣿⣿⣿⣿⣿⣿⣿⣿⣿⣿⣿⣿⣿⣿⣿⣿⣿⣿⣿⣿⡿⠑⠀⠀⠀⠀⠀⠀⠀⠀⠀⠀⠀⠀⠀⠁⢕⢕⢕⢕⢕⢕⢕⢕⠀⢕⢕⢕⢕⢕⢕⢕⢕⢕⢕⢕⢕⣵⣴⣴⣄⡄⢔⢜⣿⡇⠀⠀⠁⠑⢄⠀⢔⣿⣿⡇⢕⢕⢕⢕⠀⠀⠀⠁⠔⠀⢕⢕⢕⢕⢕⢕⢕⢕⢕⢕⢕⢕⢕⢕⢕⢕⢕⢕⢜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⡞⢕⢱⢻⢇⢕⢕⢕⢕⢕⢕⢱⣿⠑⠀⠀⠀⠀⢸⣿⣿⣿⡿⠑⠀⠀⠀⠀⠀⠀⠀⠀⠀⠀⠀⠀⠀⢕⢕⢕⣱⣷⣿⣿⣿⣿⣿⣿⣿⣿⣿⣿⣿⣿⣿⣿⣿⣿⣿⣿⣿⣿⣿⣿⠏⠀⠀⠀⠀⠀⠀⠀⠀⠀⠀⠀⠀⠀⠀⠀⠀⢕⢕⢕⢕⢕⢕⢕⠕⠀⠕⢕⢕⢕⢕⢕⢕⢕⢕⢕⢕⢝⢟⢿⣿⣿⣿⣷⣵⣜⢇⢀⠀⠀⠀⠀⠀⠁⣿⣿⡇⢕⢕⢕⢕⢀⠀⠀⠔⠀⠀⢕⢕⢕⢕⢕⢕⢕⢕⢕⢕⢕⢕⢕⢕⢕⢕⢕⢕⢱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⢸⢕⢕⣱⢕⢕⢕⢕⢕⢕⢕⢕⢸⡇⠀⠀⠀⠀⠀⢸⣿⣿⢟⠁⠀⠀⠀⠀⠀⠀⠀⠀⠀⠀⠀⠀⠀⠀⢕⢕⣵⣿⣿⣿⣿⣿⣿⣿⣿⣿⣿⣿⣿⣿⣿⣿⣿⣿⣿⣿⣿⣿⣿⡿⠑⠀⠀⠀⠀⠀⠀⠀⠀⠀⠀⠀⠀⠀⠀⠀⠀⠀⠀⢕⢕⢕⢕⢕⢕⠀⠀⠀⢕⢕⢕⠕⠕⢑⢑⠑⢕⢕⢕⢕⢕⢜⢝⢿⣿⣿⣿⣿⣧⣄⡀⠀⠀⠀⠀⣿⣿⡇⢕⢕⢕⢕⠑⢕⢄⠀⠀⠀⢕⢕⢕⢕⢕⢕⢕⢕⢕⢕⢕⢕⢕⢕⢕⢕⢕⢕⢕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⢕⢕⡏⢕⢼⢏⢕⢕⢕⢕⢕⢕⢕⢕⡿⠁⠀⠀⠀⠀⠀⢕⡿⠋⠀⠀⠀⠀⠀⠀⠀⠀⠀⠀⠀⠀⠀⠀⠀⠀⢕⢸⣿⣿⣿⣿⣿⣿⣿⣿⣿⣿⣿⢏⢕⢜⢿⣿⣿⣿⣿⣿⣿⣿⢏⠁⠀⠀⠀⠀⠀⠀⠀⠀⠀⠀⠀⠀⠀⠀⠀⠀⠀⠀⠀⠁⢕⢕⢕⢕⢕⠀⠀⠀⢁⢔⢔⢕⢕⢕⢕⢕⢑⢕⢕⢕⢕⢕⢕⢕⢜⢻⣿⣿⣿⣿⣿⣧⣄⢀⢀⣿⣿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⢕⢕⢱⢕⢱⢇⢕⢕⢕⢕⢕⢕⢕⢕⢕⠇⠀⠀⠀⠀⠀⢕⢕⠁⠀⠀⠀⠀⠀⠀⠀⠀⠀⠀⠀⠀⠀⠀⠀⠀⠀⢕⢸⣿⣿⣿⣿⣿⣿⣿⣿⣿⣿⢏⢕⢕⢕⢕⢝⢿⣿⣿⣿⡿⠇⠀⠀⠀⠀⠀⠀⠀⠀⠀⠀⠀⠀⠀⠀⠀⠀⠀⠀⠀⠀⠀⠀⠁⢕⢕⠕⢅⢔⢕⢕⢕⢕⢕⢕⢕⢕⢕⢕⢕⠔⠑⢕⢕⢕⢕⢕⢕⢕⢕⢝⢿⣿⣿⣿⣿⣷⣧⢻⣿⣿⣷⣷⣵⣵⡄⢀⢀⢀⢀⢀⣕⣕⣕⣕⣕⡕⢱⢕⢕⢕⢕⠕⠀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⣕⣵⣴⣅⣵⣵⣕⡕⢕⢕⢕⢕⢕⢱⢇⢕⠕⠑⢕⢕⢕⢕⢕⢕⢑⠀⠀⠀⠀⠀⠀⠕⠀⠀⠀⠀⠀⠀⠀⠀⠀⠀⠀⠀⠀⠀⠀⠀⠀⠀⠀⢕⢸⣿⣿⣿⣿⣿⣿⣿⣿⣿⢇⢕⢕⢕⢕⢕⢕⢜⢻⣿⡟⠁⠀⠀⠀⠀⠀⠀⠀⠀⠀⠀⠀⠀⠀⠀⠀⠀⠀⠀⠀⠀⠀⠀⠀⠀⠀⠀⢕⢕⢕⢕⢕⢕⢕⢕⢕⠕⠕⠑⠁⠀⠀⠀⠀⠁⠑⢕⢕⢕⢕⢕⢕⢕⢝⢿⣿⣿⣿⣿⣷⡝⣿⣿⣿⣿⣿⣿⣿⣿⣿⣿⣿⣿⣿⣿⣿⣿⣿⣿⣿⣿⡿⠑⠀⢔⢕⢕⢕⠁⠁⠑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⣿⢇⢕⢕⢕⢱⢕⢇⢕⠁⠀⠀⢕⢁⢕⢕⢕⠕⠀⠀⠀⢀⠀⠀⠀⠀⠀⠀⠀⠀⠀⠀⠀⠀⠀⠀⠀⠀⠀⠀⠀⠀⠀⠀⠀⢕⢸⣿⣿⣿⣿⣿⣿⣿⣿⢇⢕⢕⢕⢕⢕⢕⢕⢕⢕⠘⠀⠀⠀⠀⠀⠀⠀⠀⠑⠕⠕⠔⢔⢔⢄⢄⢄⢀⢀⠀⠀⠀⠀⠀⠀⠀⠀⠀⠁⢕⢕⠕⠑⠑⠁⠀⠀⠀⠀⠀⠀⠀⠀⠀⠀⠀⠀⢀⣅⣕⢕⢕⢕⢕⢕⢕⠝⢿⣿⣿⣿⣇⣿⣿⣿⣿⣿⣿⣿⣿⣿⣿⣿⣿⣿⣿⣿⣿⣿⣿⣿⡟⠑⠀⠀⠀⠘⠑⠀⠀⠀⠀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⣿⡟⢕⢕⢕⢕⢕⢕⢕⢕⠀⠀⠀⠀⠑⢕⠑⠁⢔⢔⢴⢱⡄⠀⠀⠀⠀⠀⠀⠀⠀⠀⠀⠀⠀⠀⠀⠀⠀⠀⠀⠀⠀⠀⠀⠀⢕⢕⣿⣿⣿⣿⣿⣿⣿⡇⢕⢕⢕⢕⢕⢕⢕⢕⢕⠁⠀⠀⠀⠀⠀⠀⠀⠀⠀⠀⠀⠀⠀⠀⠀⠀⠁⠁⠁⠑⠑⠕⠔⢄⢀⠀⠀⠀⠀⠀⠀⠀⠀⠀⠀⠀⠀⠀⠀⠀⠀⠀⠀⠀⠀⠀⢄⣴⣾⣿⣿⣿⣧⣕⡕⢕⠑⠀⠁⠙⠻⢿⡿⣸⣿⣿⣿⣿⣿⣿⣿⣿⣿⣿⣿⣿⣿⣿⣿⣿⣿⢟⠁⢀⢀⢀⠀⠀⠀⠀⠀⠀⢄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⣟⣟⢟⢟⢻⢿⢿⢿⣿⡟⢅⢕⢕⢕⠕⢕⢕⢕⢕⢕⠀⠀⠀⠀⠀⠀⢔⣷⣷⣿⢳⡕⠀⠀⠀⠀⠀⠀⠀⠀⠀⠀⠀⠀⠀⠀⠀⠀⠀⠀⠀⠀⠀⠀⠀⠑⢕⠸⠟⠛⠋⠉⠉⠁⠁⠁⠁⠁⠁⠁⠁⠁⠁⠁⠀⠀⠀⠀⠀⠀⠀⠀⠄⢄⢄⢄⢀⢀⢀⢀⠀⠀⠀⠀⠀⠀⠀⠀⠀⠑⠔⠀⠀⠀⠀⠀⠀⠀⠀⠀⠀⠀⠀⠀⠀⢀⢀⢄⢔⢔⢔⢔⣿⣿⣿⣿⣿⣿⣿⣿⡗⠀⠀⠀⠀⠀⠁⠑⢿⣿⣿⣿⣿⣿⣿⣿⣿⣿⣿⣿⣿⣿⣿⣿⣿⠏⠀⠀⠀⠕⠕⠀⠀⠀⠀⠀⣰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⢿⣿⣿⣿⣿⣿⣿⣿⣿⣿⣿⣿⣿⣷⣷⢇⢱⢕⢱⢕⢔⢕⢕⢕⢕⢕⢕⠅⠀⠀⠀⠀⠀⢸⡟⢿⢇⠕⠑⠀⠀⠀⠀⠀⠀⠀⠀⠀⠀⠀⠀⠀⠀⠀⠀⠀⠀⠀⠀⠀⠀⠀⠀⠀⠀⠀⠀⠀⠀⠀⠀⠀⠀⠀⠀⠀⠀⠀⠀⠀⠀⠀⠀⠀⠀⠀⠀⠀⠀⠀⠀⠀⠁⠁⠕⠁⠁⠑⠑⠑⠕⠔⠔⠀⠀⠀⠀⠀⠀⠀⠀⠀⠀⠀⠀⢀⢄⢄⢄⢔⢔⢜⢟⢻⢟⣻⣿⣿⣿⣿⣿⣿⣿⣿⣿⣿⣿⢇⠀⢀⢕⢄⠀⠀⠀⠁⢏⣿⢟⢝⢝⢟⢻⣿⣿⣿⣿⣿⣿⣿⡿⠑⠀⠀⠀⠀⠀⠀⠀⠀⠀⢀⣵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⣿⣿⡿⢇⢵⢇⢕⡺⢕⢕⢕⢕⢵⢕⠁⠀⠀⠀⠀⠀⠀⠀⢜⣇⢜⠁⠀⠀⠀⠀⠀⠀⠀⠀⠀⠀⠀⠀⠀⠀⠀⠀⠀⠀⠀⠀⠀⠀⠀⠀⠀⠀⠀⠀⠀⠀⠀⠀⠀⠀⠀⠀⠀⠀⠀⠀⠀⠀⠀⠀⠀⠀⠀⠀⠀⠀⠀⠀⠀⠀⠀⠀⢕⠀⠀⠀⢀⢀⠀⠀⠀⠀⠀⠀⠀⠀⠀⠀⠀⠀⠀⠀⠀⠀⠀⠕⢕⢕⣕⣾⣷⣷⣿⣿⣿⣿⣿⣿⣿⣿⣿⣿⣿⣿⣷⣷⡇⠀⢕⢕⢕⢄⠀⠀⠀⠘⢹⣿⣽⣼⣽⣿⣿⣿⣿⣿⣿⣿⢟⠁⠀⠔⢕⢕⠀⠀⠀⠀⠀⢄⣾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⣿⣿⣿⢏⢱⡼⢇⢕⡱⢕⢕⢕⢕⢱⢕⢁⠀⠀⠀⠀⠀⠀⠀⠀⠀⠁⠀⠀⠀⠀⠀⠀⠀⠀⠀⠀⠀⠀⠀⠀⠀⠀⠀⠀⠀⠀⠀⠀⠀⠀⠀⠀⠀⠀⠀⠀⠀⠀⠀⠀⠀⠀⠀⠀⠀⠀⠀⠀⠀⠀⠀⠀⠀⠀⠀⠀⠀⠀⠀⠀⠀⠀⠀⠀⠑⠀⠀⠀⠁⠁⠁⠁⠀⠀⠀⠀⠀⠀⠀⠀⠀⠀⠀⠀⠀⠀⠀⠀⢱⣾⣿⣿⣿⣿⣿⣿⣿⣿⣿⣿⣿⣿⣿⣿⣿⣿⣿⣿⡇⢀⢕⢕⢕⢕⢔⢀⠀⠀⢸⣿⣿⣿⣿⣿⣿⣿⣿⣿⣿⠏⠀⠀⠀⠀⠁⠁⠀⠀⠀⠀⣰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⠐⠔⢔⢔⡄⢄⢅⢌⢉⢉⢙⢕⢕⠟⢕⢕⢕⢕⢕⢕⢕⢕⢕⢕⢀⠀⠀⠀⠀⠀⠀⠀⠀⠀⠀⠀⠀⠀⠀⠀⠀⠀⠀⠀⠀⠀⠀⠀⠀⠀⠀⠀⠀⠀⠀⠀⠀⠀⠀⠀⠀⠀⠀⠀⠀⠀⠀⠀⠀⠀⠀⠀⠀⠀⠀⠀⠀⠀⠀⠀⠀⢔⢀⠀⠀⠀⠀⠀⠀⠀⠀⠀⢕⠀⠀⠀⠀⠀⠀⠀⠀⠀⠀⠀⠀⠀⠀⠀⠀⠀⠀⠀⠀⠀⠀⠀⠀⠘⣿⣿⣿⣿⣿⣿⣿⣿⣿⣿⣿⣿⣿⣿⣿⣿⣿⣿⣿⡇⠔⢕⢕⢕⢕⢕⢔⠀⠀⠁⢿⣿⣿⣿⣿⣿⣿⣿⡿⠑⠀⢄⢄⢀⠀⠀⠀⠀⠀⢀⣵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⣼⣾⣿⣿⣿⢟⢕⢕⣵⢕⢕⢕⢕⢕⢕⢕⢕⢕⢕⢕⢕⠕⠀⠀⠀⠀⠀⠀⠀⠀⠀⠀⠀⠀⠀⠀⠀⠀⠀⠀⠀⠀⠀⠀⠀⠀⠀⠀⢀⠀⠀⠐⢔⢀⠀⠀⠀⠀⠀⠀⠀⠀⠀⠐⠀⠀⠀⠀⠀⠀⠀⠀⠀⠀⠀⠀⠀⠀⢕⢕⢄⠀⠀⠀⠀⠀⠀⠀⠀⠁⠀⠀⠀⠀⠀⠀⠀⠀⠀⠀⠀⠀⠀⠀⠀⠀⠀⠀⠀⠀⠀⠀⠀⠀⠀⢸⣿⣿⣿⣿⣿⣿⣿⣿⣿⣿⣿⣿⣿⣿⣿⣿⣿⣿⣿⠀⢕⢕⢕⢕⢕⢕⠀⠀⠀⢸⣿⣿⣿⣿⣿⣿⢟⠁⠀⠀⠑⠑⠑⠀⠀⠀⠀⢄⢕⢕⢕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⣞⣿⣿⢟⢕⢕⣵⢟⢕⢕⢕⢕⢕⢕⢕⢕⢕⢕⢕⢕⢕⢀⠀⠀⠀⠀⠀⠀⠀⠀⠀⠀⠀⠀⠀⠀⠀⠀⠀⠀⠀⠀⠀⠀⠀⠀⠀⠀⠀⠑⢔⢀⠀⠑⢔⢀⠀⠀⠀⠀⠀⠀⠀⠀⠀⠀⠀⠀⠀⠀⠀⠀⠀⠀⠀⠀⠀⠀⢁⠕⢕⠕⢔⢄⢀⠀⠀⠀⠀⢀⠀⠀⠀⠀⠀⠀⠀⠀⠀⠀⠀⠀⠀⠀⠀⠀⠀⠀⠀⠀⠀⠀⠀⠀⠀⠀⢸⢿⣿⣿⣿⣿⣿⣿⣿⣿⣿⣿⣿⣿⣿⣿⡿⢿⢿⠔⠑⠑⠑⠕⠕⠕⠀⠀⢀⣸⣿⣿⣿⣿⣿⠇⠀⠀⠀⠀⠀⠀⠀⠀⠀⠀⣰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⣱⡾⢏⢕⢕⡵⠟⢅⢕⢕⢕⢕⢕⢕⢕⢕⢕⢕⢕⢕⢕⢕⠀⠀⠀⠀⠀⠀⠀⠀⠀⠀⠀⠀⠀⠀⠀⠀⠀⠀⠀⠀⠀⠀⠀⠀⠀⠀⠀⢄⠔⠑⠑⠔⢀⠀⠕⢄⠀⠀⠀⠀⠀⠀⠀⠀⠀⠀⠀⠀⠀⠀⠀⠀⠀⠁⠀⠀⠀⠁⢀⢀⢑⢑⢕⠕⠔⠀⠀⠀⠑⠀⠀⠀⠀⠀⠀⠀⠀⠀⠀⠀⠀⠀⠀⠀⠀⠀⠀⠀⠀⠀⠀⠀⠀⠀⠀⠁⢕⢕⢕⡇⢕⢕⢝⢝⢝⢝⢝⢕⢸⣿⠗⠓⠂⠀⠀⠀⠀⠀⠀⠀⠀⠀⠀⠀⠁⠉⠉⠉⠙⠑⠀⠀⢕⢕⠀⠀⠀⠀⠀⢀⣼⣿⣧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⢕⢕⢱⢕⣵⡕⢝⢕⣱⡾⢏⢕⢕⢕⢕⢕⢕⢕⢕⢕⢕⢕⢕⢕⢕⠑⠁⠀⠀⠀⠀⠀⠀⠀⠀⠀⠀⠀⠀⠀⠀⠀⠀⠀⠀⠀⠀⠀⠀⠀⠀⠀⢄⠔⠁⠀⠀⢀⢄⠀⠑⢄⠀⠑⠄⠀⠀⠀⠀⠀⠀⠀⠀⠀⠀⠀⠀⠀⠀⠀⠄⠀⠀⠀⠀⠀⠑⠑⠑⠁⠁⠀⠀⠀⠀⠀⠀⠀⠀⠀⠀⠀⠀⠀⠀⠀⠀⠀⠀⠀⠀⠀⠀⠀⠀⠀⠀⠀⠀⠀⠀⠀⠀⠀⠕⢕⢕⡇⢕⢕⢕⢕⢕⢕⢕⢕⢸⣿⠀⠀⠀⠀⠀⠀⠀⠀⢀⢔⢔⢕⢀⠀⠀⠀⠀⠀⠀⠀⠀⠀⠀⠀⠀⠀⠀⠀⠀⣾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⣿⣿⣿⣾⡺⢝⢕⣱⡾⠏⢕⢕⢕⢕⢕⢕⢕⢕⢕⢕⢕⢕⢕⢕⠑⠀⠀⠀⠀⠀⠀⠀⠀⠀⠀⠀⠀⠀⠀⠀⠀⠀⠀⠀⠀⠀⠀⠀⠀⠀⢀⢔⠑⠀⠀⠁⠄⠑⠀⠀⠁⠀⠀⠀⠀⠀⠀⠀⠀⠀⠀⠀⠀⠀⠀⠀⠀⠀⠀⠀⠀⢀⢄⢔⢔⠄⠀⠀⠀⠀⠀⠀⠀⠀⠀⠀⠀⠀⠀⠀⠀⠀⠀⠀⠀⠀⠀⠀⠀⠀⠀⠀⠀⠀⠀⠀⠀⠀⠀⠀⠀⠀⠀⠀⠀⢄⢕⢕⡇⢕⢕⢕⣕⡕⢕⢕⢕⣸⣿⠀⠀⠀⠀⠀⠀⢀⢔⢕⣱⣵⣕⢕⢄⠀⠀⠀⠀⠀⢄⢄⠀⠀⠀⠀⠀⠀⢄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⣿⡿⢏⢕⢱⣾⡟⢕⢕⢕⢕⢕⢕⢕⢕⢕⢕⢕⢕⢕⢕⢕⠑⠀⠀⠀⠀⠀⠀⠀⠀⠀⠀⠀⠀⠀⠀⠀⠀⠀⠀⠀⠀⠀⠀⠀⠕⠀⠑⠁⠀⠀⠀⠀⠀⠀⠀⠀⠀⠀⠀⠀⠀⠀⠀⠀⠀⠀⠀⠀⠀⠀⠀⠀⠀⠀⠀⠀⠀⠀⠕⢕⢕⢕⠀⠀⠀⠀⠀⠀⠀⠀⠀⠀⠀⠀⠀⠀⠀⠀⠀⠀⠀⠀⠀⠀⠀⠀⠀⠀⠀⠀⠀⠀⠀⠀⠀⠀⠀⠀⠀⠀⠀⠀⢕⢕⢕⡇⣿⣿⣿⣿⣿⣿⣿⣿⣿⣿⠀⠀⠀⠀⢀⢔⣱⣵⣿⣿⣿⣿⣧⡕⠀⠀⠀⠀⠀⠑⠑⠀⠀⠀⠀⢀⣼⣷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⠋⠑⠑⠚⠛⠋⠐⠑⠑⠑⠑⠑⠑⠑⠑⠑⠑⠑⠑⠑⠑⠁⠀⠀⠀⠀⠀⠀⠀⠀⠀⠀⠀⠀⠀⠀⠀⠀⠀⠀⠀⠀⠀⠀⠀⠀⠀⠀⠀⠀⠀⠀⠀⠀⠀⠀⠀⠀⠀⠀⠀⠀⠀⠀⠀⠀⠀⠀⠀⠀⠀⠀⠀⠀⠀⠀⠀⠀⠀⠀⠀⠑⠑⠀⠀⠀⠀⠀⠀⠀⠀⠀⠀⠀⠀⠀⠀⠀⠀⠀⠀⠀⠀⠀⠀⠀⠀⠀⠀⠀⠀⠀⠀⠀⠀⠀⠀⠀⠀⠀⠀⠀⠀⠀⠑⠑⠑⠑⠛⠛⠛⠛⠛⠛⠛⠛⠛⠛⠀⠀⠀⠀⠑⠚⠛⠛⠛⠛⠛⠛⠛⠃⠑⠀⠀⠀⠀⠀⠀⠀⠀⠀⠀⠚⠛⠛⠙⠛⠛⠛⠛⠑⠑⠑⠑⠑⠑⠑⠑⠀</a:t>
            </a:r>
            <a:br/>
          </a:p>
        </p:txBody>
      </p:sp>
    </p:spTree>
  </p:cSld>
  <p:clrMapOvr>
    <a:masterClrMapping/>
  </p:clrMapOvr>
</p:sld>
</file>

<file path=ppt/slides/slide3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⣧⢕⣕⢕⢸⣿⣿⣿⢟⢿⢿⢿⢿⢿⣿⣿⣿⣿⣿⣿⣿⣿⡿⣼⡇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⢇⢾⣷⡜⢿⣿⣿⢕⢕⢕⢕⢕⢕⢸⣿⣿⣿⣿⣿⣿⣿⢳⣿⣇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⡿⢟⢕⣿⣿⣿⣿⣿⣿⣿⡟⣵⡇⢹⣿⣧⡝⢿⢕⢕⢕⢕⢕⢕⢕⢿⢿⢿⣿⣿⡿⣣⣿⣿⢹⣿⣿⣿⣿⣿⣿⣿⣿⣿⣿⣿⣿⣿⣿⣿⣿⣿⣿⣿⣿⣿⣿⣿⣿⣿⣿⣿⣿⣿⣿⣿⣿⣿⣿⣿⢕⢕⢕⢕⢸⣿⣿⣿⣿⣿⣿⣿⣿⣿⣿⣿⣿⣿⣿⣿⣿⣿⣿⣿⣿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⢏⡵⢇⣼⣿⣿⣿⣿⣿⣿⣿⢱⣿⡇⢕⢜⢿⣿⣷⢕⢕⢕⢕⢕⢕⢕⢕⢕⢕⢕⢕⢕⢝⢻⢏⣾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⡿⣱⡿⢕⣸⣿⣿⣿⣿⣿⣿⣿⣇⣿⣿⡇⢕⢕⢕⢝⢕⢕⢕⢕⢕⢕⢕⢕⢕⢕⠕⢕⢑⢕⢕⢕⢕⢹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⡟⣼⡟⢕⢱⣿⣿⣿⣿⣿⣿⣿⣿⢸⣿⣿⡇⢕⢕⢕⢕⢕⢕⢕⢕⢕⢕⢕⢕⢕⢕⢕⢕⢕⢕⢕⢅⢕⢕⢻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⢏⣼⢏⢕⢕⣿⣿⣿⣿⣿⣿⣿⣿⡏⣿⣿⣿⡇⢕⢕⢕⢕⢕⢕⢕⢕⢕⢕⢑⢕⢕⢕⢕⢕⢅⢅⢕⠕⠕⢕⢕⢻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⢏⣾⡟⢕⢕⣸⣿⣿⣿⣿⣿⢿⣟⢽⢱⣿⣿⣿⣷⢕⢕⢕⢕⢕⢕⢅⠀⠀⢑⢕⢕⢕⢕⢕⢕⢕⢕⢕⢀⢀⢕⢕⢜⡟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⡏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⣼⡟⢕⢕⢕⢕⢕⢕⢕⢜⣵⣞⣝⡇⣾⣿⣿⣿⡿⢜⢕⢕⢅⢕⢕⢕⢕⢕⢕⢕⢕⢕⢕⢕⢕⢕⢕⢕⢕⢕⢕⢕⢕⢕⠕⣧⣽⣝⡻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⢱⣿⢇⢕⢕⢕⢕⢕⣱⣾⣿⣿⣿⣿⡇⣿⣿⣿⡟⢗⢕⢁⠑⠁⢕⢕⢕⢕⢕⢕⢕⠕⠕⢕⢕⠕⠕⠕⢕⠑⢕⢕⢕⢕⢕⢐⣿⣿⣿⣿⣷⣎⢽⣟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⣿⡇⢕⢕⢕⢕⣱⣾⣿⣿⣿⣿⣿⣿⢱⣿⣿⡷⢕⢱⢕⠁⢄⢕⢕⢑⢕⢕⢕⢅⢅⢕⢄⢁⢁⢀⢀⢀⢀⢔⢕⢕⢕⠑⠑⢱⣿⣿⣿⣿⣿⣿⣧⢝⢿⣮⣝⢿⣿⣿⣿⣿⣿⣿⡿⢟⢟⢟⢟⢟⢟⢿⣿⡇⢕⢕⢕⢕⢕⢕⢕⢸⣿⣿⣿⣿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⢸⣿⣷⢕⢕⢕⢜⣿⣿⣿⣿⣿⣿⣿⣿⢸⣿⢻⡇⢕⠜⠕⢕⢄⢕⢕⢕⢕⢅⣕⢕⠕⠕⠕⠕⠕⢕⢑⢑⢑⢑⢑⢕⢇⢕⠀⠁⢹⣿⣿⣿⣿⣿⣿⣷⡕⢗⡟⣷⣝⢿⣿⣿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⢜⢹⣯⢕⢕⢕⣼⣿⣿⣿⣿⣿⣿⣿⢏⢸⣿⢜⠑⠀⠀⠀⢕⢕⠁⠕⢕⢕⠕⢝⢕⢇⣗⢜⢕⢕⢝⢝⢝⢜⢕⢕⢕⢕⢕⠐⢀⣱⣻⣿⣿⣿⣿⣿⣿⣿⣕⢕⢜⢻⢧⢝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⣿⣿⢕⢕⣼⣿⣿⣿⣿⣿⣿⣿⡏⢕⢕⠑⠀⠀⠀⠀⠀⢕⢕⢄⢀⠀⠁⠑⠕⠕⢸⣿⢇⢕⢕⢕⠕⠕⠕⠕⢕⢕⠑⢀⢔⢾⣿⣇⢻⣿⣿⣿⣿⣿⣿⣎⡕⢕⢕⢜⢕⢕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⢿⣿⡕⢱⣿⣿⣿⣿⣿⣿⣿⡿⢕⢕⢕⠐⠀⠀⠀⠀⠀⢕⢕⢕⢕⣵⢔⢀⠀⠀⢅⢕⢕⢕⢕⢕⢕⢕⢕⢔⢅⢕⢄⢕⢱⣿⣿⣿⡇⣿⣿⣿⣿⣿⣿⣿⢿⢕⢕⢕⢕⢜⢕⢕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⢿⢕⣿⣿⣿⣿⣿⣿⡇⡿⢇⢕⢕⢕⢄⢄⠀⠀⠀⢕⢕⢕⡕⢕⣿⣿⣷⣴⡄⠁⠕⢕⢕⢕⠕⠕⠕⠕⠕⠕⢕⢕⢕⣿⣿⣿⣿⣿⢸⣿⣿⣿⣿⣿⣿⣇⢇⢕⢕⢕⢸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⢕⡜⢸⣿⣿⣿⣿⣿⡿⢕⢕⢕⢕⢕⢕⢕⢑⠁⠀⢀⢕⢕⡕⣷⢕⣿⣿⣿⣿⡏⣣⡄⠄⠁⠀⢀⢀⢀⢀⢀⢄⣵⣾⡕⣿⣿⣿⣿⣿⡇⢻⣿⣿⣿⣿⣿⣷⢕⢕⢕⢕⢕⢕⢱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⢱⢕⣿⣿⣿⣿⣿⣿⢇⢕⢕⢕⢕⢕⢕⢕⣿⣷⣾⣿⡇⢸⣿⣿⡇⣿⣿⣿⣿⡇⣿⣿⣷⣷⣕⡕⡱⣽⣿⣇⢜⣿⣿⣧⢹⣿⣿⣿⣿⣧⢜⣿⣿⣷⢸⣿⢇⢕⣕⣵⣕⣱⣕⢟⢇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⣵⢕⡕⢕⣿⣿⣿⣿⣿⣿⢕⢕⢕⢕⢕⢕⢕⢕⣿⣿⣿⣿⣇⢸⣿⣿⣷⢸⣿⣿⣿⢕⣿⣿⣿⣿⣿⣿⣿⣿⣿⣿⢕⣿⣿⣿⢸⣿⣿⣿⣿⣿⢕⢹⣿⣿⢕⢇⡕⣵⣼⣿⢇⢜⣹⣵⣷⣷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⣸⡇⢕⢕⢕⢿⣿⣷⢻⣿⢫⢕⢕⢕⢕⢕⢕⢕⢸⣿⣿⣿⣿⣿⢜⣿⣿⣿⣷⣿⣿⣿⢕⣿⣿⣿⣿⣿⣿⣿⣿⣿⣿⡕⣿⣿⣿⡇⣿⣿⣿⣿⣿⡕⢜⣿⢞⢕⢕⢕⢕⢕⢕⢕⢟⢏⣝⣝⣕⣕⢕⢕⢕⢕⢕⢕⢕⢕⢕⢕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⡿⢇⢕⢕⢕⢕⢻⣿⣇⢝⢕⢕⢕⢕⢕⢕⢕⢱⣾⣿⣿⣿⣿⣿⡇⢹⢿⣿⣿⣿⣻⡿⢕⣿⣿⣿⣿⣿⣿⣿⣿⣿⣿⡇⣿⣿⣿⡇⣿⣿⢟⢟⢟⢕⢕⢞⢕⢕⢱⢵⢇⢕⢕⣱⣵⣾⣿⢿⣟⣽⣷⡕⢕⢕⢕⢕⢕⢕⢕⢕⢕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⢀⠑⢕⢕⢕⢕⢕⢕⢕⢕⢕⢕⢕⢕⢕⢕⢕⢕⢕⢕⢕⢕⢕⢕⢕⢕⢕⢕⢕⢕⢕⢕⢕⢕⢕⢕⢕⢕⢕⢕⢕⢕⢕⢕⢕⢕⢕⢕⢕⢕⢸⡇⢕⢕⢕⢕⢕⢱⢻⣿⣧⡕⢕⢕⢕⢕⢕⢕⢸⣿⣿⣿⣿⣿⣿⣿⡕⢎⢿⣿⣿⡟⢕⢕⢹⣿⣿⣿⣿⣿⣿⣿⣿⣿⣧⢹⣿⣿⡇⢏⢕⢕⢕⢜⢿⣿⣇⢕⢕⢕⢕⢕⣱⣿⢿⢟⣹⣵⣿⣿⣿⣿⢿⡕⣇⢕⢕⢕⢕⢕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⣸⢕⢕⢕⢕⢕⢕⢕⢕⢜⢝⢻⢧⡕⢕⢕⢕⣧⣸⣿⣿⣿⣿⣿⣿⣿⡷⢕⢱⣝⢿⣿⡕⢕⢸⣿⣿⣿⣿⣿⣿⣿⣿⣿⣿⢸⣿⣿⣧⢱⣷⣵⡕⢕⣾⡿⢿⢕⢕⢕⢕⢜⢏⢕⢕⢟⢫⢽⢏⢕⢸⢕⣎⢱⣿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⣯⢕⢕⢕⢕⢕⢕⢕⢕⢕⢳⣾⣷⣵⣵⣧⣿⣿⣿⣿⣿⡿⢿⢟⢏⢵⢷⢧⢼⢿⣷⣿⣿⡕⢸⢇⣿⣿⣿⣿⣿⣿⣿⣿⣿⢕⣿⣿⣿⢕⣕⣵⣵⣷⢷⢟⢟⢝⢕⢕⢕⢕⢕⢕⢕⢕⢕⢕⢕⢕⢗⢝⣹⣾⢇⢕⢕⢕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⠑⢕⢕⢕⢕⢕⣱⣕⣝⣿⣿⣿⣿⣷⣧⣵⡵⡕⣱⣾⣿⣿⣿⣿⣿⣿⣿⣿⣿⢇⢕⢕⢜⢻⣿⡏⣿⣿⣿⣿⣿⢕⣿⣿⣿⢜⢝⢕⢕⢕⢕⣼⣿⡧⢕⢕⢕⢕⢕⢕⢕⢱⢕⢇⢕⢕⢕⣵⢟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⢔⢕⢕⢕⢕⢕⢿⣿⣿⣯⣿⣿⣿⣿⣿⣿⣿⣿⣿⣿⣿⣿⣿⣿⣿⣿⣿⣿⣿⢕⢕⣱⡕⢕⣿⢕⣿⣿⣿⣿⣿⢕⣿⣿⣿⢕⢕⢜⢕⢕⢕⣿⢏⢕⢕⢀⠑⢕⢕⢕⢕⢕⢕⢕⢕⢕⢏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⢕⢕⢸⣿⣿⣿⢸⣿⣿⣿⣿⣿⣿⣿⡿⢿⣿⣿⣿⣿⢿⠟⠋⠁⠑⢕⣱⣿⣷⢕⡇⢸⣿⣿⣿⣿⣿⡕⣿⣿⣿⡕⢕⢕⠕⢕⢕⠇⢑⢕⢕⢕⠀⠕⢕⢕⢕⢕⢕⢕⢕⢕⢕⢕⢕⢕⢕⢕⢕⢕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⠙⠁⠁⢸⣿⣿⣿⣿⣿⣿⣕⣕⣄⣀⢁⠁⠀⢀⢀⣄⣤⢔⢱⣿⣿⡏⢕⢕⣿⣿⣿⣿⣿⣿⡇⢻⣿⣿⡇⡕⢕⢕⢕⢕⢕⢕⢕⢕⢕⠀⠀⢕⢕⢕⢕⢅⢕⢕⢕⢕⢕⢕⢕⢕⢕⢕⢕⢕⢕⢕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⣴⣴⢞⣾⣿⣿⣿⣿⣿⣿⣿⣿⣿⣿⣿⣿⣷⣾⣿⣿⡟⢱⣿⡿⢕⡇⢕⢱⣿⣿⣿⣿⣿⣿⣷⢜⣿⣿⣇⢻⢕⢕⢕⢕⢕⢕⢕⢕⢕⠀⠀⠑⢕⢕⢕⢜⢇⡕⢕⢕⢕⢕⢕⢕⢕⢕⢕⢕⢕⢕⢕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⢟⣫⣾⣿⣿⣿⣿⣿⣿⣿⣿⣿⣿⣿⣿⣿⣿⣿⣿⡟⢱⡾⢏⢕⡾⢕⢕⣿⣿⣿⣿⣿⡞⣿⣿⢕⣿⣿⣿⢸⢕⡕⢕⢕⢕⢕⢕⢕⠁⠀⠀⠀⢕⢕⢕⢕⢕⢝⢷⣕⢕⢕⢕⢕⢕⢕⢕⢕⢕⢕⢕⢕⢕⢕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⢇⢿⣿⣿⣿⣿⣿⣿⣿⣿⣿⣿⣿⣿⣿⣿⣿⣿⢏⢕⢜⡱⢕⡾⢇⢕⢕⣿⣿⣿⢎⣯⢕⢿⣿⡇⢸⣿⣿⡕⢜⣇⢕⢕⢕⢕⢕⢕⠀⠀⠀⠀⠁⢕⢕⢕⢕⢕⢕⢹⢷⣕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⢔⢱⣱⣮⣻⣿⣿⣿⣿⣿⣿⣿⣿⣿⣿⣿⣿⣿⣿⣽⣵⣾⣿⣱⢟⢱⢞⢕⢱⣿⣿⣿⡎⣞⢕⢜⢿⣧⢕⢻⣿⣇⢕⣿⡇⢕⢕⢕⢕⢕⠀⠀⠀⠀⠀⢕⢕⢕⢕⢕⢕⢕⢕⢝⢷⣕⡕⢕⢕⢕⢕⢕⢕⢕⢕⢕⢕⢕⢕⢕⢕⢕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⢜⣿⣿⣿⣿⣿⣿⣿⣿⣿⣿⣿⣿⣿⣿⣿⣿⣿⣿⣿⡿⢟⣕⢕⢕⢕⢕⢸⣿⣿⣿⣯⡾⢕⢕⢸⣿⡕⢕⢻⡟⢜⣿⣧⡕⢕⢕⢕⠑⠀⠀⠀⠀⠀⢕⢕⢕⢕⢕⢕⢕⢕⢱⡕⢜⢟⢧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⢿⣿⣏⢿⢿⢿⢿⢿⣿⣿⣿⣿⣿⣿⣿⣿⣿⣿⣿⣷⢯⢕⢕⢕⢕⢕⢸⣿⣿⣿⣿⣿⢕⢕⢕⢜⢷⢕⢜⢧⢕⢸⣿⣷⡕⢕⢕⠀⠀⢀⢀⢀⢀⢕⢕⢕⢕⢕⢕⢕⢕⢕⢕⢱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⢜⢿⣿⣿⣷⣷⣾⣿⣿⣿⣿⣿⣿⣿⣿⣿⣿⣿⡿⢏⢕⢕⢕⢕⢕⢕⢸⣿⣿⢻⣿⡿⢕⢕⢕⢕⢕⢇⢕⢕⢕⢕⢻⣿⣿⣧⢕⢕⢕⢱⡕⢕⢕⢕⢕⢕⢕⢕⢕⢕⢕⢕⢕⢕⢜⣧⡕⢕⢕⢕⢕⢕⢕⢕⢕⢕⢕⢕⢕⢕⢕⢕⢕⢸⠿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⢻⣿⣿⣿⣿⣿⣿⣿⣿⣿⣿⣿⣿⣿⡿⢏⢕⢕⢕⢕⢕⢕⢕⢕⢜⣿⣿⢸⣿⡇⢕⢕⢕⢕⢕⢜⢕⢕⢕⢕⢜⢿⣿⣿⣇⢕⢕⢕⢳⢇⢕⢕⢕⢕⢕⢕⢕⢕⢕⢕⢕⢕⢕⢜⢿⣧⣕⢕⢕⢕⢕⢕⢕⢕⢕⢕⢕⢕⢕⢕⢕⢕⠀⠀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⢝⢿⣿⣿⣿⣿⣿⣿⣿⡿⢟⢇⢕⢕⢕⢕⢕⢕⢕⢕⢕⢕⢕⣿⣿⢕⢟⢕⢕⢕⢕⢕⢕⢕⢕⢕⢕⢕⢕⢜⣿⣿⣿⡕⢕⢕⢜⣇⢕⢕⢕⢕⢕⢕⢕⢕⢕⢕⢕⢕⢕⢕⢕⢯⣿⣧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⢝⢿⣿⣿⢿⢟⢝⢕⢕⢕⢕⢕⢕⢕⢕⢕⢕⢕⢕⢕⢕⢻⡟⢕⢕⢕⢕⢕⢕⢕⢕⢕⢕⢕⢕⢕⢕⢕⢹⣿⣿⣿⣕⢕⢕⢜⣕⢕⢕⢕⢕⢕⢕⢕⢕⢕⢕⢕⢕⢕⢕⢕⢕⣻⣷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⢕⢕⢕⢕⢕⢕⢕⢕⢕⢕⢕⢕⢕⢕⢕⢕⢕⢕⢕⢕⢕⢕⢕⢸⢇⢕⢕⢕⢕⢕⢕⣷⡕⢕⢕⢕⢕⢕⢕⢕⢕⢿⣿⣿⣿⡇⢕⢕⢿⡕⢕⢕⢕⢕⢕⢕⢕⢕⢕⢕⢕⢕⢕⢕⢕⢜⢿⣷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⡜⢕⢕⢕⢕⢕⢕⢕⢕⢕⢕⢕⢕⢕⢕⢕⢕⢕⢕⢕⢕⢕⢕⢕⢕⢕⢸⢕⢕⢕⢕⢕⢕⢕⣿⡇⢕⢕⢕⢕⢕⢕⢕⢕⢜⢿⣿⣿⣿⡇⢕⢜⣇⢕⢕⢕⢕⢕⢕⢕⢕⢕⢕⢕⢕⢕⢕⢕⢕⢕⢻⡇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⢱⡇⢕⢕⢕⢕⢕⢕⢕⢕⢕⢕⢕⢕⢕⢕⢕⢕⢕⢕⣱⣵⣾⣧⢕⢕⢕⢕⢕⢕⢕⢕⠕⠕⢕⢿⣇⢕⢕⢕⢕⢕⢕⠑⢕⢕⢜⢿⣿⣿⣿⣕⢕⢸⢕⢕⢕⢕⢕⢕⢕⢕⢕⢕⢕⢕⢕⢕⢕⢕⢕⢕⢕⢕⢕⢕⢕⢕⢕⢕⢕⢕⢕⢕⠀⠀⠀⠀⠀⠀⠀⠀⠀⠀⠀⠀⠀⠀⣿⣿⣿⣿⣿⣿⣿⣿⣿⣿⣿⣿⣿⣿⣿⣿⣿⣿⡇⢕⢕⢕⢕⢕⢕⢜⢝⢝⢕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⣼⡇⢕⢕⢕⢕⢕⢕⢕⢕⢕⢕⢕⢕⢕⢕⢕⢕⢱⣿⣿⣿⣿⣿⡕⢕⢕⢕⢕⢕⠕⠁⠀⠀⠀⠑⠗⢕⢕⢕⢕⢕⢕⢕⢕⢕⢕⢕⢹⣿⣿⣿⣇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⢱⣿⡇⢕⢕⢕⢕⢕⢕⢕⢕⢕⢕⢕⢕⢕⢕⢕⢕⢸⣿⣿⣿⣿⣿⣿⢕⢕⢕⠕⠁⠀⠀⠀⠀⠀⠀⠀⠀⠁⠑⠑⠕⢕⢕⢕⣱⣵⣕⣕⣹⣿⣿⣿⣧⢕⢕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⣼⣿⡇⢕⢕⢕⢕⢕⢕⢕⢕⢕⢕⢕⢕⢕⢕⠑⠀⢸⣿⣿⣿⣿⣿⣿⢇⠕⠀⠀⠀⠀⠀⠀⠀⠀⠀⢄⢔⢄⢕⢕⣰⣵⣿⣿⣿⣿⣿⣿⣿⣿⣿⣿⣿⣷⣕⣇⡕⢕⢕⢕⢕⢕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⢱⣿⣿⡇⢕⢕⢕⢕⢕⢕⢕⢕⢕⢕⢕⢕⠕⠀⠀⠀⢸⣿⣿⣿⣿⡿⠏⠁⠀⠀⠀⠀⠀⠀⠀⠀⢀⢔⢕⢕⢕⢕⣼⣿⣿⣿⣿⣿⣿⣿⣿⣿⣿⣿⣿⣿⣿⣿⣧⡱⢕⢕⢕⢕⢕⢕⢕⢕⠕⠑⠕⢕⢕⢕⢕⢕⢕⢕⢕⢕⢕⢕⢕⢕⢕⢕⢕⢕⠀⠀⠀⠀⠀⠀⠀⠀⠀⠀⠀⠀⣿⡿⢿⢿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⡼⣟⣿⡇⢕⢕⢕⢕⢕⢕⢕⢕⢕⡱⢕⠑⠀⠀⢄⣵⣿⣿⣿⡿⠏⠁⠀⠀⠀⠀⠀⠀⠀⠀⠀⢕⢕⢕⢕⢕⢕⢱⣿⣿⣿⣿⣿⣿⣿⣿⣿⣿⣿⣿⣿⣿⣿⣿⣿⣿⣧⡕⢕⢕⢕⠑⠁⠀⠀⠀⠀⠀⢕⢕⢕⢕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⡇⡾⣿⢇⢕⢕⢕⢕⢕⢕⣵⣾⢇⠑⠀⢀⣄⣷⣿⣿⡿⣫⡽⠁⠀⠀⠀⠀⠀⠀⠀⠀⠀⠀⢕⢕⢕⢕⢕⢕⢕⣾⣿⣿⣿⣿⣿⣿⣿⣿⣿⣿⣿⣿⣿⣿⣿⣿⣿⣿⣿⣷⡕⠑⠀⠀⠀⠀⠀⠀⠀⠀⠀⢕⢕⢕⢕⢕⢕⢕⢕⢕⢕⢕⢕⢕⢕⠑⠀⠀⠀⠀⠀⠀⠀⠀⠀⠀⠀⢀⢀⠀⢀⠀⠀⠀⠀⠀⠀⠀⠀⠄⠀⠄⠄⠀⠀⠀⢕⢕⢕⢕⢕⢕⠕⠕⠕⠕⢕⢕⢕⢕⢕⢕⢕⢕⢕⢕⢕⢕⢕⢕⢕⢕⢕⢕⢕⢕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⠕⣼⢕⣻⣿⢇⢕⢕⢕⢕⢕⣾⣿⠝⠀⠀⠀⣿⣿⣿⣿⣿⣾⢟⠀⠀⠀⠀⠀⠀⠀⠀⠀⠀⠀⠀⢕⢕⢕⢕⢕⣱⣿⣿⣿⣿⣿⣿⣿⣿⣿⣿⣿⣿⣿⣿⣿⣿⣿⣿⣿⣿⡿⠋⠀⠀⠀⠀⠀⠀⠀⠀⠀⠀⠀⠀⠁⠁⢕⢕⢕⢕⢕⢕⢕⢕⢕⢕⢕⠀⢀⢀⢀⢀⢀⢀⢀⢀⢄⢰⣷⣿⣿⣷⣧⣕⡔⢄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⢱⢇⢕⢮⡞⢕⢕⢕⢕⢕⣼⣿⠇⠀⠀⠀⢱⣿⣿⣿⣿⣿⠏⠀⠀⠀⠀⠀⠀⠀⠀⠀⠀⠀⠀⢕⢕⢕⢕⢱⣾⣿⣿⣿⣿⣿⣿⣿⣿⣿⣿⣿⣿⣿⣿⣿⣿⣿⣿⣿⣿⠏⠁⠀⠀⠀⠀⠀⠀⠀⠀⠀⠀⠀⠀⠀⠀⠀⠁⢕⢕⢕⢕⢕⢕⢕⢕⢕⢕⠀⢕⢕⢕⢕⢕⢕⢕⢕⢕⢕⢜⢝⢻⢿⣿⣿⣿⣷⣮⣝⡕⠀⠀⠁⠑⢄⠀⢔⣿⣿⡇⢕⢕⢕⢕⠀⠀⠀⠁⠔⠀⢕⢕⢕⢕⢕⢕⢕⢕⢕⢕⢕⢕⢕⢕⢕⢕⢕⢕⢕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⡏⢕⡸⡿⢕⢕⢕⢕⢕⢕⣿⠇⠀⠀⠀⠀⢸⣿⣿⣿⡿⠑⠀⠀⠀⠀⠀⠀⠀⠀⠀⠀⠀⠀⠀⢕⢕⢕⣵⣿⣿⣿⣿⣿⣿⣿⣿⣿⣿⣿⣿⣿⣿⣿⣿⣿⣿⣿⣿⡿⠃⠀⠀⠀⠀⠀⠀⠀⠀⠀⠀⠀⠀⠀⠀⠀⠀⠀⠀⠑⢕⢕⢕⢕⢕⢕⢕⢕⠕⠀⠑⢕⢑⢅⢕⢕⢔⠕⢕⢕⢕⢕⢕⢕⢜⢟⢿⣿⣿⣿⣿⣧⣔⢔⠀⠀⠀⠁⣿⣿⡇⢕⢕⢕⢕⢀⠀⠀⠔⠀⠀⢕⢕⢕⢕⢕⢕⢕⢕⢕⢕⢕⢕⢕⢕⢕⢕⢕⢕⢕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⣸⢕⢱⢿⢕⢕⢕⢕⢕⢕⢱⡟⠀⠀⠀⠀⠀⢜⣿⣿⡟⠁⠀⠀⠀⠀⠀⠀⠀⠀⠀⠀⠀⠀⠀⠀⢕⢕⣾⣿⣿⣿⣿⣿⣿⣿⣿⣿⣿⡟⢝⢻⣿⣿⣿⣿⣿⣿⣿⢟⠁⠀⠀⠀⠀⠀⠀⠀⠀⠀⠀⠀⠀⠀⠀⠀⠀⠀⠀⠀⠀⠕⢕⢕⢕⢕⢕⢕⢕⢄⢄⢕⢕⢕⢕⢕⢕⢕⢕⢁⠕⢕⢕⢕⢕⢕⢕⢕⢝⢻⣿⣿⣿⣿⣿⣧⣄⢀⠀⣿⣿⡇⢕⢕⢕⢕⠑⢕⢄⠀⠀⠀⢕⢕⢕⢕⢕⢕⢕⢕⢕⠕⠀⢕⢕⢕⢕⢕⢕⢕⢕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⢕⢕⡇⢕⡽⢕⢕⢕⢕⢕⢕⢕⢸⠇⠀⠀⠀⠀⠀⢕⢿⠏⠀⠀⠀⠀⠀⠀⠀⠀⠀⠀⠀⠀⠀⠀⠀⠀⢕⢸⣿⣿⣿⣿⣿⣿⣿⣿⣿⣿⡟⢕⢕⢕⢝⢿⣿⣿⣿⣿⠏⠀⠀⠀⠀⠀⠀⠀⠀⠀⠀⠀⠀⠀⠀⠀⠀⠀⠀⠀⠀⠀⠀⠀⢕⢕⢕⢑⢅⢕⢕⢕⢕⢕⢕⢕⢕⢕⢕⢕⠕⠑⠀⠁⠕⢕⢕⢕⢕⢕⢕⢕⢜⢻⣿⣿⣿⣿⣿⣧⡔⣿⣿⡇⢕⢕⢕⢕⠀⠁⠑⠕⢄⠀⢕⢕⢕⢕⢕⢕⢕⢕⠑⠀⠀⢕⢕⢕⠁⠀⠀⠁⠑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⢕⢕⢕⢕⣜⢇⢕⢕⢕⢕⢕⢕⢕⡜⠀⠀⠀⠀⠀⠀⢕⠑⠀⠀⠀⠀⠀⠀⠀⠀⠀⠀⠀⠀⠀⠀⠀⠀⠀⢕⢸⣿⣿⣿⣿⣿⣿⣿⣿⣿⡟⢕⢕⢕⢕⢕⢜⢻⣿⡿⠑⠀⠀⠀⠀⠀⠀⠀⠀⠀⠀⠀⠀⠀⠀⠀⠀⠀⠀⠀⠀⠀⠀⠀⠀⠀⠁⢕⢕⢕⢕⢕⢕⢕⢕⠕⠕⠑⠁⠁⠀⠀⠀⠀⠀⠀⠀⠁⠕⢕⢕⢕⢕⢕⢕⢜⢻⣿⣿⣿⣿⣿⡼⣿⣿⣷⣷⣵⣵⡄⢀⢀⢀⢀⢀⣕⣕⣕⣕⣕⢕⢕⠑⠀⠀⠀⠀⠁⠀⠀⠀⠀⢀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⣕⣵⣴⣅⣵⣵⡕⢕⢕⢕⢕⢕⡕⢕⢕⢕⢕⢕⢕⢕⢕⢕⢱⠑⠀⠀⠀⠀⠀⢕⠁⠀⠀⠀⠀⠀⠀⠀⠀⠀⠀⠀⠀⠀⠀⠀⠀⠀⠀⢕⢸⣿⣿⣿⣿⣿⣿⣿⣿⡿⢕⢕⢕⢕⢕⢕⢕⢕⢜⠁⠀⠀⠀⠀⠀⠀⠀⠔⢔⢔⢔⢄⢄⢄⢀⢀⠀⠀⠀⠀⠀⠀⠀⠀⠀⠀⠀⠁⢕⠕⠕⠑⠁⠁⠀⠀⠀⠀⠀⠀⠀⠀⠀⠀⠀⠀⢀⣄⣷⣷⣧⣕⡕⢕⢕⢕⠕⠈⠝⢿⣿⣿⡇⣿⣿⣿⣿⣿⣿⣿⣿⣿⣿⣿⣿⣿⣿⣿⣿⣿⡟⠑⠀⢄⢄⢀⠀⠀⠀⠀⠀⢄⣵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⣿⣿⣿⢕⢕⢕⢕⢕⢕⢕⢕⢕⠁⠁⢕⢕⢕⢕⢕⠇⠀⠀⠀⠀⠀⠀⠀⠀⠀⠀⠀⠀⠀⠀⠀⠀⠀⠀⠀⠀⠀⠀⠀⠀⠀⠀⢕⢕⣿⣿⣿⣿⣿⣿⣿⣿⢕⢕⢕⢕⢕⢕⢕⢕⠕⠀⠀⠀⠀⠀⠀⠀⠀⠀⠀⠀⠀⠀⠁⠁⠁⠑⠑⠑⠕⠔⢔⢄⢀⠀⠀⠀⠀⠀⠀⠀⠀⠀⠀⠀⠀⠀⠀⠀⠀⠀⠀⠀⠀⢀⢄⣰⣷⣾⣿⣿⣿⣿⣿⣿⣷⣧⡕⠀⠀⠀⠀⠈⠝⢱⣿⣿⣿⣿⣿⣿⣿⣿⣿⣿⣿⣿⣿⣿⣿⣿⡟⠁⠀⠀⠑⠑⠑⠀⠀⠀⠀⢰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⣿⣿⡇⢕⢕⢕⢕⢕⢕⢕⢕⠀⠀⠀⠀⢕⢕⠕⢘⢄⢄⢰⡕⠀⠀⠀⠀⠀⠀⠀⠀⠀⠀⠀⠀⠀⠀⠀⠀⠀⠀⠀⠀⠀⠀⠀⠕⢕⢹⣿⣿⣿⣿⣿⣿⢯⢕⢕⠕⠕⠕⠕⠕⠕⠀⠀⠀⠀⠀⠀⠀⢀⢀⢀⢀⢀⢀⠀⠀⠀⠀⠀⠀⠀⠀⠀⠀⠀⠁⠕⢄⠀⠀⠀⠀⠀⠀⠀⠀⠀⠀⠀⠀⠀⢀⢀⢠⠴⠷⠿⠿⢿⢿⢿⢿⣿⣿⣿⣿⣿⣿⣿⡇⠀⠀⢄⠀⠀⠀⠀⠝⣿⣿⣿⣿⣿⣿⣿⣿⣿⣿⣿⣿⣿⣿⢏⠁⠀⢀⠀⠀⠀⠀⠀⠀⠀⣱⣿⣿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⣟⣟⢟⢟⢻⢿⢿⢿⢏⢕⢕⢇⢕⢕⠕⢕⢕⢕⢄⠀⠀⠀⠀⠀⠀⢄⡇⣼⣧⢕⠀⠀⠀⠀⠀⠀⠀⠀⠀⠀⠀⠀⠀⠀⠀⠀⠀⠀⠀⠀⠀⠀⠀⠀⠕⠜⠛⠋⠉⠁⠀⠀⠀⠀⠀⠀⠀⠀⠀⠀⠀⠀⠀⠀⠀⠀⠀⢀⠀⠀⠁⠁⠑⢑⠕⠑⠑⠔⠔⠔⠔⢄⢀⠀⠀⠀⠀⠀⠀⠀⠀⠀⠀⠀⠀⢄⢄⢔⢔⢕⢕⢕⣕⣕⣝⢕⢔⢔⢔⢔⢔⢔⣿⣿⣿⣿⣿⣿⣿⡇⠀⢔⢕⢕⠀⠀⠀⠀⢜⣿⣿⣿⣿⣿⣿⣿⣿⣿⣿⣿⣿⠏⠁⠀⠕⢕⢔⠀⠀⠀⠀⢀⣱⣿⣿⣿⣿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⢿⣿⣿⣿⣿⣿⣿⣿⣿⣿⣿⣿⣿⣷⢇⡵⢕⢜⢕⢕⢅⢕⢕⢕⢕⢕⠀⠀⠀⠀⠀⠁⣿⢿⡿⢕⡿⠀⠀⠀⠀⠀⠀⠀⠀⠀⠀⠀⠀⠀⠀⠀⠀⠀⠀⠀⠀⠀⠀⠀⠀⠀⠀⠀⠀⠀⠀⠀⠀⠀⠀⠀⠀⠀⠀⠀⠀⠀⠀⠀⠀⠀⠀⠀⠀⠀⠀⠀⠀⠀⢕⠀⠀⠀⠀⠀⠀⠀⠀⠀⠀⠀⠀⠀⠀⠀⠀⠀⠀⠀⠀⠀⠁⠕⢕⢕⢕⡱⢞⣟⣟⢟⢻⢻⢟⣻⣿⣿⣿⣿⣿⣿⣿⣿⣿⣿⡇⠀⢕⢕⢕⢕⢄⠀⠀⠀⢝⣿⢟⢏⢝⢟⢻⣿⣿⣿⡿⠕⠀⠀⠀⠀⠀⠀⠀⠀⠀⢄⣼⣿⣿⣿⣿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⣿⣿⡿⢇⣼⢇⢕⡇⢕⢕⢕⢕⢕⢕⠕⠑⠀⠀⠀⠀⠀⠑⣿⢜⢇⠑⠀⠀⠀⠀⠀⠀⠀⠀⠀⠀⠀⠀⠀⠀⠀⠀⠀⠀⠀⠀⠀⠀⠀⠀⠀⠀⠀⠀⠀⠀⠀⠀⠀⠀⠀⠀⠀⠀⠀⠀⠀⠀⠀⠀⠀⠀⠀⠀⠀⠀⠀⠀⠀⠀⠑⠀⠀⠀⠑⠑⠑⠐⠀⠀⠀⠀⠀⠀⠀⠀⠀⠀⠀⠀⠀⠀⠀⠀⢕⣕⣞⣟⣵⣼⣿⣷⣷⣿⣿⣿⣿⣿⣿⣿⣿⣿⣿⣿⣿⣷⡇⠀⢕⢕⢕⢕⢕⢔⠀⠀⠁⢽⣿⣽⣽⣽⣿⣿⣿⡟⠑⠀⢔⢔⢀⠀⠀⠀⠀⠀⢄⣼⣿⣿⣿⣿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⣿⣿⣿⢟⢕⣾⢇⢕⡱⢇⢕⢕⢕⢱⢇⠑⠀⠀⠀⠀⠀⠀⠀⠀⠈⠃⠀⠀⠀⠀⠀⠀⠀⠀⠀⠀⠀⠀⠀⠀⠀⠀⠀⠀⠀⠀⠀⠀⠀⠀⠀⠀⠀⠀⠀⠀⠀⠀⠀⠀⠀⠀⠀⠀⠀⠀⠀⠀⠀⠀⠀⠀⠀⠀⠀⠀⠀⠀⠀⠀⠀⢕⠀⠀⠀⠀⠀⠀⠀⠀⠀⠀⠀⠀⠀⠀⠀⠀⠀⠀⠀⠀⠀⠀⠀⠀⠑⣿⣿⣿⣿⣿⣿⣿⣿⣿⣿⣿⣿⣿⣿⣿⣿⣿⣿⣿⣿⣿⣷⠀⢕⢕⢕⢕⢕⢕⠀⠀⠀⢸⣿⣿⣿⣿⣿⣿⢟⠁⠀⠀⠁⠑⠑⠀⠀⠀⠀⣰⣿⣿⣿⣿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⠐⠔⢔⢔⣄⢄⢅⢌⢉⢉⢕⡱⠞⠏⢕⢕⢕⢕⢕⢕⢕⢜⢕⠄⠀⠀⠀⠀⠀⠀⠀⠀⠀⠀⠀⠀⠀⠀⠀⠀⠀⠀⠀⠀⠀⠀⠀⠀⠀⠀⠀⠀⠀⠀⠀⠀⠀⠀⠀⠀⠀⠀⠀⠀⠀⠀⠀⠀⠀⠀⠀⠀⠀⠀⠀⠀⠀⠀⠀⠀⢄⠀⠀⠀⠀⠀⠀⠀⠀⠑⠀⠀⠀⠀⠀⠀⠀⠀⠀⠀⠀⠀⠀⠀⠀⠀⠀⠀⠀⠀⠀⠀⠀⠀⠀⢸⣿⣿⣿⣿⣿⣿⣿⣿⣿⣿⣿⣿⣿⣿⣿⣿⣿⣿⣿⣿⣿⡔⢕⠑⠕⢕⢕⢕⠀⠀⠀⣸⣿⣿⣿⣿⣿⢏⠀⢀⢀⠀⠀⠀⠀⠀⠀⢀⣱⣿⣿⣿⣿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⣼⣾⣿⣾⡿⢝⢱⢱⡵⢕⢕⢕⢕⢕⢕⢕⢕⢕⢕⢕⢔⠀⠀⠀⠀⠀⠀⠀⠀⠀⠀⠀⠀⠀⠀⠀⠀⠀⠀⠀⠀⠀⠀⠀⠀⠀⠀⠀⠀⠀⠔⢄⠀⠀⠀⠀⠀⠀⠀⠀⠀⠀⠁⠀⠀⠀⠀⠀⠀⠀⠀⠀⠀⠀⠀⠀⠀⠑⢕⢔⢀⠀⠀⠀⠀⠀⠀⠀⠀⠀⠀⠀⠀⠀⠀⠀⠀⠀⠀⠀⠀⠀⠀⠀⠀⠀⠀⠀⠀⠀⠀⠀⠀⢹⣿⣿⣿⣿⣿⣿⣿⣿⣿⣿⣿⣿⣿⣿⣿⣿⣿⣿⣿⣿⣇⠀⠀⠀⠀⠀⠀⠀⢄⢔⣿⣿⣿⣿⡿⠇⠀⠀⠕⢕⢄⠀⠀⠀⠀⢀⣼⣿⣿⡯⢝⢕⢕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⣷⣻⡿⢏⢕⢕⣼⢏⢕⢕⢕⢕⢕⢕⢕⢕⢕⢕⢕⢕⠁⠀⠀⠀⠀⠀⠀⠀⠀⠀⠀⠀⠀⠀⠀⠀⠀⠀⠀⠀⠀⠀⠀⠀⠀⠀⠀⠑⠔⢄⠀⠁⠕⢄⠀⠀⠀⠀⠀⠀⠀⠀⠀⠀⠀⠀⠀⠀⠀⠀⠀⠀⠀⠀⠀⠀⠀⠁⠀⢀⠔⠕⠄⠀⠀⠀⠕⠀⠀⠀⠀⠀⠀⠀⠀⠀⠀⠀⠀⠀⠀⠀⠀⠀⠀⠀⠀⠀⠀⠀⠀⠀⠀⠁⢿⢿⢿⢿⣿⣿⣿⣿⣿⣿⣿⣿⣿⣿⣿⣿⣿⣿⡿⢿⢿⠕⠀⠀⠀⢀⢄⢄⢕⢸⣿⣿⣿⡟⠑⠀⠀⠀⠀⠀⠀⠀⠀⠀⢄⣾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⣕⢗⢏⢕⣱⡵⢏⢕⢕⢕⢕⢕⢕⢕⢕⢕⢕⢕⢕⠕⠁⠀⠀⠀⠀⠀⠀⠀⠀⠀⠀⠀⠀⠀⠀⠀⠀⠀⠀⠀⠀⠀⠀⠀⠀⠀⠀⠀⢀⠄⠑⠕⢄⠀⠁⢕⢀⠀⠀⠀⠀⠀⠀⠀⠀⠀⠀⠀⠀⠀⠀⠀⠀⠀⠀⠀⠀⠀⠀⢀⠕⠕⠑⠁⠁⠀⠀⠀⠀⠀⠀⠀⠀⠀⠀⠀⠀⠀⠀⠀⠀⠀⠀⠀⠀⠀⠀⠀⠀⠀⠀⠀⠀⠀⠀⢕⢕⢕⢕⢕⢕⡇⢕⢕⢝⢝⢝⢝⢝⢕⢸⣿⠗⠓⠂⠀⠀⠀⢀⢔⢕⣕⣕⢕⢔⠁⠁⠉⠁⠀⢄⢄⠀⠀⠀⠀⠀⠀⣰⢕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⢕⢕⢱⡱⣕⢗⢕⢕⣱⡼⢏⢕⢕⢕⢕⢕⢕⢕⢕⢕⢕⢕⠕⠑⠀⠀⠀⠀⠀⠀⠀⠀⠀⠀⠀⠀⠀⠀⠀⠀⠀⠀⠀⠀⠀⠀⠀⠀⠀⠀⠀⢀⠔⠑⠁⠀⢀⢀⠀⠑⢄⠀⠑⠀⠀⠀⠀⠀⠀⠀⠀⠀⠀⠀⠀⠀⠀⠀⠀⠀⢀⢀⢀⢀⠀⠀⠀⠀⠀⠀⠀⠀⠀⠀⠀⠀⠀⠀⠀⠀⠀⠀⠀⠀⠀⠀⠀⠀⠀⠀⠀⠀⠀⠀⠀⠀⠀⠀⠀⠀⠀⠑⢕⢕⢕⢕⢕⡇⢕⢕⢕⢕⢕⢕⢕⢕⢸⣿⠀⠀⠀⠀⢀⢔⢕⣵⣾⣿⣿⣧⡕⢄⠀⠀⠀⠀⠁⠑⠀⠀⠀⠀⢀⣵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⣿⣿⣷⣷⢇⢕⢕⣱⡾⠏⢕⢕⢕⢕⢕⢕⢕⢕⢕⢕⢕⢕⠑⠀⠀⠀⠀⠀⠀⠀⠀⠀⠀⠀⠀⠀⠀⠀⠀⠀⠀⠀⠀⠀⠀⠀⠀⠀⠀⠀⢄⠔⠁⠀⠀⢄⠐⠀⠁⠑⠀⠀⠀⠀⠀⠀⠀⠀⠀⠀⠀⠀⠀⠀⠀⠀⠀⠀⠀⠀⠔⢕⢕⢕⠁⠀⠀⠀⠀⠀⠀⠀⠀⠀⠀⠀⠀⠀⠀⠀⠀⠀⠀⠀⠀⠀⠀⠀⠀⠀⠀⠀⠀⠀⠀⠀⠀⠀⠀⠀⠀⠀⢔⢕⢕⢕⢕⢕⡇⢕⢕⢕⣕⡕⢕⢕⢕⣸⣿⠀⠀⠀⢄⢕⣵⣿⣿⣿⣿⣿⣿⣷⢕⠀⢀⢀⠀⠀⠀⠀⠀⠀⢀⢸⣿⣿⣕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⣿⣿⢟⢕⢕⣵⣾⢟⢅⢕⢕⢕⢕⢕⢕⢕⢕⢕⢕⢕⢕⠀⠀⠀⠀⠀⠀⠀⠀⠀⠀⠀⠀⠀⠀⠀⠀⠀⠀⠀⠀⠀⠀⠀⠀⠀⠕⢀⠔⠑⠁⠀⠀⠀⠀⠀⠀⠀⠀⠀⠀⠀⠀⠀⠀⠀⠀⠀⠀⠀⠀⠀⠀⠀⠀⠀⠀⠀⠀⠀⠀⢕⢕⠕⢀⢀⠀⠀⠀⠀⠀⠀⠀⠀⠀⠀⠀⠀⠀⠀⠀⠀⠀⠀⠀⠀⠀⠀⠀⠀⠀⠀⠀⠀⠀⠀⠀⠀⠀⠀⠀⠀⢕⢕⢕⢕⢕⢕⡇⣿⣿⣿⣿⣿⣿⣿⣿⣿⣿⠀⠀⢔⢕⣾⣿⣿⣿⣿⣿⣿⣿⣿⡇⠀⠕⠕⠀⠀⠀⠀⠀⢄⢕⢸⣿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⠛⠃⠑⠑⠛⠛⠊⠑⠑⠑⠑⠑⠑⠑⠑⠑⠑⠑⠑⠑⠐⠀⠀⠀⠀⠀⠀⠀⠀⠀⠀⠀⠀⠀⠀⠀⠀⠀⠀⠀⠀⠀⠀⠀⠀⠀⠀⠀⠀⠀⠀⠀⠀⠀⠀⠀⠀⠀⠀⠀⠀⠀⠀⠀⠀⠀⠀⠀⠀⠀⠀⠀⠀⠀⠀⠀⠀⠀⠀⠀⠀⠑⠑⠀⠑⠀⠀⠀⠀⠀⠀⠀⠀⠀⠀⠀⠀⠀⠀⠀⠀⠀⠀⠀⠀⠀⠀⠀⠀⠀⠀⠀⠀⠀⠀⠀⠀⠀⠀⠀⠀⠀⠑⠑⠑⠑⠑⠑⠃⠛⠛⠛⠛⠛⠛⠛⠛⠛⠛⠀⠐⠑⠛⠛⠛⠛⠛⠛⠛⠛⠛⠛⠁⠀⠀⠀⠀⠀⠀⠀⠐⠑⠑⠚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⢇⢸⣿⣿⣿⣿⣿⢕⢕⢸⣿⣿⣿⢟⢻⢿⢿⢿⢿⣿⣿⣿⢏⣵⢸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⡿⣕⢕⡹⣿⣿⣿⣿⢕⢕⢸⣿⣿⣿⢕⢕⢕⢕⢕⢕⢸⡿⣫⣾⡟⣾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⢟⣿⣿⣿⡟⣽⣿⢜⣿⣮⡻⢿⣿⢕⢕⢸⣿⣿⡿⢕⢕⢕⢕⢕⢕⢕⣵⣿⡿⣼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⢏⡕⢱⣿⣿⡿⣼⣿⣿⣸⣜⢿⣿⢗⢜⢕⢕⢕⢕⢕⢕⢕⢕⢕⢕⢕⢕⢕⢜⢝⢱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⡟⣵⢏⢕⣿⣿⣿⣽⣿⣿⡏⣿⣿⡇⢕⢕⢕⢕⢕⢕⢕⢕⢕⢕⢕⢕⢕⢕⢕⢕⢕⢕⢕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⢫⣾⢕⢕⣾⣿⣿⢷⣿⣿⣿⡇⣿⡿⢕⢕⢕⢕⠕⢕⢕⢕⢕⢕⢕⢕⢕⢕⢕⠁⠁⢕⢕⢕⢕⢻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⡿⣱⡟⢕⢕⣼⣿⣿⣿⣿⣿⣿⣿⢸⡿⢇⢕⢕⢕⢀⢄⢕⢕⢕⢕⢕⢕⢕⢕⢕⢕⢕⢕⢕⢕⢕⢕⢜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⣱⡟⢕⢕⢱⣿⣿⣿⢹⣿⣿⣿⣿⢕⡕⢕⢕⢕⢕⢕⢕⢕⢁⠕⢑⢕⢕⢕⢑⢄⢔⢕⢕⢕⢕⢕⢕⢕⢕⢟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⢝⢕⢱⡟⢕⢕⢕⢕⢕⢕⢕⣿⣿⣿⢺⣿⢜⠑⢕⢕⢕⢕⢕⢕⢕⢕⢕⢕⢕⠕⠕⠕⠕⠕⠕⢕⢕⢕⢕⢅⢕⢕⢸⣿⣷⣧⣝⣝⡟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⢱⡿⢕⢕⢕⢕⢕⢕⣵⢇⣿⣷⢝⢕⢫⢕⢔⢕⠕⢔⢕⢕⢕⢅⢕⢔⢕⢕⢕⢕⢕⢕⢕⢕⢕⢜⢕⢕⢕⢕⢕⢹⣿⣿⣿⣿⣿⣿⣷⣷⣽⣟⢻⢿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⣾⢇⢕⢕⢕⢕⣵⣿⣿⢸⡯⢗⠕⠑⠑⢕⢕⠑⢕⠕⢕⠜⢕⢕⢕⢸⢕⢕⠕⠕⠕⢕⢕⢕⢕⢕⠕⠕⠑⠑⢄⢕⡹⣿⣿⣿⣿⣿⣿⣿⣿⣎⢝⢷⣧⣝⢻⣿⣿⣿⣿⣿⣿⣿⣿⣿⣿⡿⢟⢟⢟⢟⢟⢟⢿⣿⡇⢕⢕⢕⢕⢕⢕⢕⢸⣿⣿⣿⣿⢇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⢸⣿⢕⢕⢕⣵⣿⣿⣿⣿⢸⢇⠑⠀⠀⠀⠁⢕⢀⠁⠁⠑⠑⢑⢕⢕⢕⢕⢕⢕⢕⢕⢕⢕⢕⢕⢕⠀⠀⢀⢀⣰⣾⣧⢻⣿⣿⣿⣿⣿⣿⣿⣿⣧⢜⢻⢟⢿⣮⡻⣿⣿⣿⣿⣿⣿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⢜⣿⢕⢱⣾⣿⣿⣿⣿⢏⢕⠀⠀⠀⠀⠀⢀⢕⢕⢔⢄⢀⠀⠁⠕⢕⢕⠕⠑⠑⠁⠁⠑⠕⢕⢕⢀⢔⢕⢕⢕⢸⣿⣿⣇⢿⣿⣿⣿⣿⣿⣿⣿⣿⣇⢕⢕⢜⢟⢿⢜⢻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⢸⣿⢕⣿⣿⣿⣿⣿⡏⢕⢕⠀⠀⠀⠀⠀⢕⢕⢕⢕⣷⣾⣷⣴⡔⢕⢀⠀⠀⢀⢀⢀⢀⠀⠕⢕⢕⢕⢕⢕⣱⣿⣿⣿⣿⡼⣿⣿⣿⣿⣿⣿⣿⣿⡹⡇⢕⢕⢕⢕⢕⢕⣜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⢜⡇⣾⣿⣿⣿⢟⢿⢕⢕⢕⢔⢔⠀⠀⢔⢕⢕⢱⢕⣿⣿⣿⣿⡇⣷⣵⣴⡕⢕⢕⢕⢸⡕⢕⢕⣾⣧⡕⣼⣿⣿⣿⣿⣿⡇⢿⣿⣿⣿⣿⣿⣿⣿⡷⢧⢕⢕⢕⢕⢕⢕⡕⢕⢕⢕⢕⢕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⢱⣿⣿⣿⡏⢕⢕⢕⢕⢕⢕⢕⢀⢁⡔⢕⣧⣼⢕⣿⣿⣿⣿⢇⣿⣿⣿⡕⢕⢕⣕⣿⣿⡕⢸⣿⣏⡇⣿⣿⣿⣿⣿⣿⣿⢜⣿⣿⣿⣿⣿⣿⣿⡇⢜⢕⢕⢕⢕⢕⢎⢱⢝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⣿⣿⣿⡟⢕⢕⢕⢕⢕⢕⢕⢸⣿⣿⢇⣼⣿⣿⣏⣿⣿⣿⡟⢕⣿⣿⣿⣷⣿⣿⣿⣿⣿⣇⢸⣿⣿⣇⢸⣿⣿⣿⣿⣿⣿⡕⢹⣿⣿⣿⡟⣿⢟⢕⣕⣕⡕⣕⣕⢕⢕⢱⣵⣿⡕⢕⢕⢕⢕⢕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⢱⣿⣿⣿⢇⢕⢕⢕⢕⢕⢕⢕⢸⣿⣿⢱⣿⣿⣿⣿⣿⣿⡿⢕⢱⣿⣿⣿⣿⣿⣿⣿⣿⣿⣿⢸⣿⣿⣿⢸⣿⣿⣿⣿⣿⣿⡇⢕⣿⣿⣿⢕⢜⡱⢾⢟⢏⣵⣵⣷⢾⢿⢧⢝⢟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⢸⣿⣿⣿⢕⢕⢕⢕⢕⢕⢕⢕⣿⣿⡿⢸⣿⣿⣿⡟⣿⣿⢕⢕⢸⣿⣿⣿⣿⣿⣿⣿⣿⣿⣿⢕⣿⣿⣿⢸⣿⣿⣿⣿⡿⢿⡇⢕⢹⣿⢝⢕⢕⢕⢕⢕⢕⢕⣵⣵⣵⣵⣵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⢸⢱⣏⢟⢕⢕⢕⢕⢕⢕⢕⢕⢸⣿⣿⡇⢜⣿⣿⣿⣷⣿⢇⢕⢕⢜⣿⣿⣿⣿⣿⣿⣿⣿⣿⣿⡇⣿⣿⣿⢜⡿⢏⢕⢕⢱⣷⣷⡕⢕⢕⢕⢕⢕⢕⣱⣷⣿⡿⢟⣟⣽⣾⣿⣿⣷⡕⢕⢕⢕⢕⢕⢕⢕⢕⢕⢕⢕⢕⢕⢕⢕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⢇⢕⢿⣇⢕⢕⢕⢕⢕⢕⢕⢕⣿⣿⣿⢇⢕⢿⢝⢿⣫⢏⢕⣕⢕⢕⣿⣿⣿⣿⣿⣿⣿⣿⣿⣿⡇⣿⣿⣿⡕⢱⣧⢕⢕⢾⢿⢟⢇⢕⢕⢕⢕⢕⡾⢟⢝⢵⡾⢿⣿⡿⢿⢿⢿⢟⡇⣧⢕⢕⢕⢕⢕⢕⢕⢕⢕⢕⢕⢕⢕⢕⢕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⢀⠑⢕⢕⢕⢕⢕⢕⢕⢕⢕⢕⢕⢕⢕⢕⢕⢕⢕⢕⢕⢕⢕⢕⢕⢕⢕⢕⢕⢕⢕⢕⢕⢕⢕⢕⢕⢕⢕⢕⢕⢕⢕⢕⢕⢕⢕⢕⢸⢕⢕⢜⢻⣇⢕⢕⢕⢕⢕⢕⢱⣿⣿⣯⣵⣿⣵⢟⣣⡕⢕⢸⣿⣧⢕⢏⢻⣿⣿⣿⣿⣿⣿⣿⣿⡇⢸⣿⣿⡇⣱⡷⢾⢟⢏⢝⣝⢕⢕⢕⢕⢕⢕⢕⢕⢕⢕⢕⢝⢕⢕⢕⡝⣵⣵⣵⣿⡕⢕⢕⢕⢕⢕⢕⢕⢕⢕⢕⢕⢕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⡇⢕⢕⢕⢕⢝⢇⢕⢕⢕⢕⣕⣸⣿⣿⢿⢟⢏⣕⣎⣽⣽⣽⣿⣿⣿⢕⢕⢸⢿⣿⡿⢹⣿⣿⣿⣿⡇⢸⣿⣿⡇⢕⣕⢕⢕⢱⣿⣿⡇⢕⢕⢕⢕⢕⢕⢕⢕⢕⢕⢕⢕⢇⢕⢕⢕⣿⢟⢏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⢱⢕⢕⢕⢕⢕⢕⢕⢕⢕⡧⣿⣿⣷⣷⣧⡕⣕⣼⣿⣿⣿⣿⣿⣿⣿⡟⢕⢕⡕⢕⣻⢇⢸⣿⣿⣿⣿⣧⢸⣿⣿⡇⢕⢕⡕⢕⢸⣿⢏⢕⢕⢕⠕⠁⢕⢕⢕⢕⢕⢕⢕⢕⢕⢕⣵⡟⢕⢕⢕⢕⢕⢕⢕⢕⢕⢕⢕⢕⢕⢕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⣿⣿⣿⣿⣿⣿⣿⣿⣿⣿⣿⣿⣿⡿⠟⢇⢕⣿⣷⢕⢸⢕⣿⣿⣿⣿⣿⣿⢸⣿⣿⡇⢕⢕⢕⢕⢜⢇⢕⢕⠕⢕⢕⢔⠁⢕⢕⢕⢕⢕⢕⢕⢕⢜⢕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⢸⣿⣿⣿⣿⣿⡿⠟⠿⠿⠟⠋⠙⠀⠀⢕⣽⣿⣿⢕⢕⣼⣿⣿⣿⣿⣿⣿⢸⣿⣿⣇⢕⡕⢔⢕⢅⢅⢅⢔⢕⢕⢕⢕⠀⠕⢕⢕⢕⢕⢕⢕⢕⢕⢕⢕⢕⢕⢕⢕⢕⢕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⢕⢕⢕⢕⢕⢕⢕⢕⢕⢕⢕⢕⣿⣿⣿⣿⣿⣿⣿⣿⣿⣿⢕⠀⠀⢕⢕⠀⢕⢕⢕⢕⢕⢕⢕⢕⢕⢕⢕⢕⢕⢕⢕⢕⢕⢕⢕⢕⢕⢕⢕⢕⢕⢕⢕⢕⢕⢕⢕⢕⢕⢕⢕⢕⢕⢕⢕⢕⢕⢕⢕⢕⢕⢕⢕⢕⢕⢕⢕⢕⢕⢸⣿⣿⣿⣿⣿⣧⣤⣤⣄⣀⢀⣠⣴⡮⣺⣿⢏⡝⢕⢱⣿⣿⣿⣿⣿⣿⣿⢸⣿⣿⣇⢸⣿⢕⢕⢕⢕⢕⢕⢕⢕⢕⢕⠀⠀⢕⢕⢕⢕⢕⢕⢕⢕⢕⢕⢱⡕⢱⢕⢕⢕⢕⢕⢕⢕⢕⢕⢕⢕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⢱⢕⢕⢕⢕⢕⢕⢕⢕⢕⣱⣿⣿⣿⣿⣿⣿⣿⣿⣿⣿⣿⣿⣿⡏⢱⡿⢇⢱⢇⢕⣿⣿⣿⣿⣿⡿⣿⣿⢕⣿⣿⡿⢕⢹⡇⢕⢕⢕⢕⢕⢕⢕⢕⠁⠀⠀⢕⢕⢕⢕⢕⢕⣕⢕⢕⢕⢸⡇⢕⢕⢕⢕⢕⢕⢕⢕⢕⢕⢕⢕⢕⢕⢕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⣱⣼⣿⣿⣿⣿⣿⣿⣿⣿⣿⣿⣿⣿⣿⢟⢱⢏⡕⣱⡟⢕⣸⣿⣿⣿⣿⢿⢕⣿⣿⢕⣿⣿⡏⢕⡼⢇⣵⡕⢕⢕⢕⢕⢕⠁⠀⠀⠀⢕⢕⢕⢕⢕⢕⢕⢗⣧⡕⢸⢇⢕⢕⢕⢕⢕⢕⢕⢕⢕⢕⢕⢕⢕⢕⢕⢕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⢻⣿⣿⣿⣿⣿⣿⣿⣿⣿⣿⣿⣟⢟⢏⢕⣵⣿⣷⢏⢕⢕⣿⣿⣿⢿⣯⡏⢕⣿⣿⢕⣿⣿⡇⢕⢕⢕⣿⣇⢕⢕⢕⠕⠀⠀⠀⠀⠀⢕⢕⢕⢕⢕⢕⢕⢕⢝⢳⣇⢕⢕⢕⢕⢕⢕⢕⢕⢕⢕⢕⢕⢕⢕⢕⢕⢕⢕⢕⢕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⢹⣿⣿⣿⣿⣿⣿⣿⣿⣿⣿⣯⣵⣷⡿⣫⢟⣵⢇⢕⢸⣿⣿⣷⣳⡽⢕⢕⢺⣿⢕⢸⣿⡇⢕⢕⢱⣿⣿⢕⢕⠑⠀⠀⠀⠀⠀⢔⢕⢕⢕⢕⢕⢕⢕⢕⢕⡕⢝⢷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⢹⣿⣿⣿⣿⣿⣿⣿⣿⣿⣿⣿⣏⣸⣷⡿⢕⢕⢕⣾⣿⣿⣿⣿⡏⢕⢇⢸⣿⢕⢜⡏⢕⢕⢕⢕⣿⣧⣕⢀⠀⠀⠀⠀⠀⢔⢕⢕⢕⢕⢕⢕⢕⢕⢕⢕⢜⡕⢕⢟⢷⡕⢕⢕⢕⢕⢕⢕⢕⢕⢕⢕⢕⢕⢕⢕⢕⢕⢕⢕⢕⢕⢕⢕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⠝⢟⢿⣿⣿⣿⣿⣿⣿⣿⣿⣿⣿⢇⢕⢕⢱⣿⣿⣿⣿⣿⢕⢕⢕⢜⢝⢕⢕⢇⢕⢕⢕⢕⢜⣿⣿⣷⣕⢔⢔⢔⢔⢕⢕⢕⢕⢕⢕⢕⢕⢕⢕⢕⢕⢕⢇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⢸⡧⢀⢀⣱⣿⣿⣿⣿⣿⣿⣿⣿⢟⢇⢕⢕⢕⢸⣿⡇⢻⣿⢇⢕⢕⢕⢕⢕⢕⢕⢕⢕⢕⢕⢕⢕⢹⣿⣿⣿⣇⢕⢕⢕⢸⢱⢕⢕⢕⢕⢕⢕⢕⠑⢕⢕⢕⢜⢣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⢇⢵⣾⣿⣿⣿⣿⣿⣿⣿⣿⢏⢕⢕⢕⢕⢕⣿⡟⢕⣻⢇⢕⢕⢕⢕⢕⢕⢕⢕⢕⢕⢕⢕⢕⢕⢕⢻⣿⣿⣿⣇⢕⢕⢕⢜⢵⢕⢕⢕⢕⢕⢕⢔⢕⢕⢕⢕⢕⢿⣇⢕⢕⢕⢕⢕⢕⢕⢕⢕⢕⢕⢕⢕⢕⢕⢕⢕⢕⢕⢕⢕⢕⢕⢕⢕⢸⠿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⢻⣿⣿⣿⣿⣿⣿⣿⢟⢕⢕⢕⢕⢕⢕⢕⣿⢕⢕⢇⢕⢕⢕⢕⢕⢕⢕⢕⢕⢕⢕⢕⢕⢕⢕⢕⢜⢿⣿⣿⣿⣇⢕⢕⢕⢕⣇⢕⢕⢕⢕⢕⢕⢕⢕⢕⢕⢕⢜⣿⣧⢕⢕⢕⢕⢕⢕⢕⢕⢕⢕⢕⢕⢕⢕⢕⢕⢕⢕⢕⢕⢕⢕⢕⢕⢕⠀⠀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⢜⢻⣿⣿⡿⢏⢕⢕⢕⢕⢕⢕⢕⢕⢸⢏⢕⢕⢕⢕⢕⢕⢕⢕⢕⢕⢕⢕⢕⢕⢕⢕⢕⢕⢕⢕⢜⢻⣿⣿⣿⣧⢕⢕⢕⢹⡕⡕⢕⢕⢕⠕⢕⢕⢕⢕⢕⢕⢝⣿⣇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⢜⢝⢕⢕⢕⢕⢕⢕⢕⢕⢕⢕⢕⢕⢕⢕⢕⢕⢕⢕⢕⢕⢕⢕⢕⢕⢕⢕⢕⢕⢕⢕⢕⢕⢕⢕⢹⣿⣿⣿⣷⡕⢕⢕⢻⢕⢕⢕⢕⢕⢕⢕⢕⢕⢕⢕⢕⢹⣿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⣿⣿⣿⣿⣕⢕⢕⢵⣷⡕⢕⢕⢕⢕⢕⢕⢕⢕⢕⢸⣿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⢕⢕⢕⢕⢕⢕⢕⢕⢕⡕⢕⢕⢕⢕⢕⢕⢕⢕⢕⣕⢕⢕⢱⡕⢕⢕⢕⢕⢕⢕⢜⢿⣿⣿⣿⣧⡕⢕⢳⣯⡕⢕⢕⢕⢕⢕⢕⢕⢕⢕⢏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⢇⢕⢕⢕⢕⢕⢕⢕⢕⢕⢕⢕⢕⢕⢕⢕⣱⣾⣿⣿⡕⢕⢕⢕⢕⢕⢕⢕⠕⠝⢇⢕⢕⢕⢕⢕⢕⢕⢕⢕⢕⢕⢝⢿⣿⣿⣿⣕⡕⢜⢳⢕⢕⢕⢕⢕⢕⢕⢕⢕⢕⢕⢕⢕⢕⢕⢕⢕⢕⢕⢕⢕⢕⢕⢕⢕⢕⢕⢕⢕⢕⢕⢕⢕⢕⠀⠀⠀⠀⠀⠀⠀⠀⠀⠀⠀⠀⠀⠀⣿⣿⣿⣿⣿⣿⣿⣿⣿⣿⣿⣿⣿⣿⣿⣿⣿⣿⡇⢕⢕⢕⢕⢕⢕⢜⢝⢝⢝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⠕⣱⢕⢕⢕⢕⢕⢕⢕⢕⢕⢕⢕⢕⢕⢕⢕⣿⣿⣿⣿⣿⣧⢕⢕⢕⢕⢕⢕⠑⠀⠀⠀⠑⠕⠕⢕⢕⢕⢕⢕⢕⢕⢕⢕⢕⢹⢿⣿⣿⣷⣕⢕⢝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⢱⣿⢕⢕⢕⢕⢕⢕⢕⢕⢕⢕⢕⢕⢕⢕⢕⢸⣿⣿⣿⣿⣿⣧⢕⢕⢕⠑⠀⠀⠀⠀⠀⠀⠀⠀⠀⢕⢕⢕⣕⣵⣾⣿⣷⣵⣵⣕⣻⣿⣿⣿⣧⡕⢻⣕⢕⢕⢕⢕⢕⢕⢕⢕⢕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⣸⣿⢕⢕⢕⢕⢕⢕⢕⢕⢑⢕⢕⢕⢕⠕⠁⢑⣿⣿⣿⣿⣿⣿⢗⠑⠀⠀⠀⠀⠀⠀⠀⠀⢀⢄⢕⢕⢕⣾⣿⣿⣿⣿⣿⣿⣿⣿⣿⣿⣿⣿⣿⣿⣷⣿⡱⢕⢕⢕⢕⢕⢕⠕⠕⠑⠑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⣿⣿⢕⢕⢕⢕⢕⢕⢕⢕⢕⢕⣕⢱⠁⠀⠀⢄⣿⣿⣿⣿⣿⠟⠁⠀⠀⠀⠀⠀⠀⠀⠀⢄⢕⢕⢕⢕⣼⣿⣿⣿⣿⣿⣿⣿⣿⣿⣿⣿⣿⣿⣿⣿⣿⣿⣿⣧⡕⢕⠕⠁⠀⠀⠀⠀⠀⠀⠁⢕⢕⢕⢕⢕⢕⢕⢕⢕⢕⢕⢕⢕⢕⢕⢕⢕⢕⢕⢕⠀⠀⠀⠀⠀⢄⣵⣷⣷⣷⣦⣴⣟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⣸⣿⣿⢕⢕⢕⢕⢕⢕⢕⣱⣷⢟⠇⠁⠀⢀⣰⣾⣿⣿⣿⢟⠁⠀⠀⠀⠀⠀⠀⠀⠀⠀⢕⢕⢕⢕⢕⢕⣿⣿⣿⣿⣿⣿⣿⣿⣿⣿⣿⣿⣿⣿⣿⣿⣿⣿⣿⡿⠇⠀⠀⠀⠀⠀⠀⠀⠀⠀⠀⠑⢕⢕⢕⢕⢕⢕⢕⢕⢕⢕⢕⢕⢕⢕⢕⢕⢕⢕⢕⠀⠀⠀⠀⢕⢕⢜⢝⢿⣿⣿⣿⣿⣿⣷⣧⣕⡁⠁⠀⠀⠀⠀⠀⠀⠀⠀⠀⠀⠀⢕⢕⢕⢕⢕⢕⢕⢕⢕⢕⢕⢕⢕⢕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⡟⣿⣿⢕⢕⢕⢕⢕⢕⣾⣿⡇⠁⠀⢀⢰⣾⣿⣿⢟⣫⠕⠀⠀⠀⠀⠀⠀⠀⠀⠀⠀⢄⢕⢕⢕⢕⢕⣾⣿⣿⣿⣿⣿⣿⣿⣿⣿⣿⣿⣿⣿⣿⣿⣿⣿⣿⠏⠁⠀⠀⠀⠀⠀⠀⠀⠀⠀⠀⠀⠀⠁⠁⠑⢕⢕⢕⢕⢕⢕⢕⢕⢕⢕⢕⢕⢕⢕⢕⠑⠀⢀⢀⢀⢕⢕⢕⢕⢕⢕⢜⢟⢿⣿⣿⣿⣿⣿⣷⣴⡄⠀⠀⠄⠀⠄⠄⠀⠀⠀⢕⢕⢕⢕⢕⢕⠕⠕⠕⠕⢕⢕⢕⠕⠀⢕⢕⢕⢕⠁⠑⠑⠑⢕⢕⢕⢕⢕⢕⢱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⢔⢕⡇⢼⣿⢕⢕⢕⢕⢕⣾⣿⢟⠀⠀⢰⣿⣿⣿⣿⣷⣿⠃⠀⠀⠀⠀⠀⠀⠀⠀⠀⠀⠀⢕⢕⢕⢕⢱⣾⣿⣿⣿⣿⣿⣿⣿⣿⣿⣿⣿⣿⣿⣿⣿⣿⣿⢟⠁⠀⠀⠀⠀⠀⠀⠀⠀⠀⠀⠀⠀⠀⠀⠀⠀⠀⠕⢕⢕⢕⢕⢕⢕⢕⢕⢕⢕⢕⢑⢅⢔⢔⢕⢕⢕⢕⢁⠕⢕⢕⢕⢕⢕⢕⢕⢜⢟⢿⣿⣿⣿⣿⣿⣷⣕⢁⠁⠀⠀⠀⣶⣶⡇⢕⢕⢕⢕⠀⠁⢅⠁⠀⠀⢕⠕⠀⠀⠁⠑⠃⠀⠀⠀⠀⢄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⡼⢕⢻⡯⢕⢕⢕⢕⢕⣿⢏⠀⠀⠀⢸⣿⣿⣿⣿⡿⠃⠀⠀⠀⠀⠀⠀⠀⠀⠀⠀⠀⢀⢕⢕⢕⣱⣿⣿⣿⣿⣿⣿⣿⣿⣿⣿⣿⣿⣿⣿⣿⣿⣿⣿⠏⠀⠀⠀⠀⠀⠀⠀⠀⠀⠀⠀⠀⠀⠀⠀⠀⠀⠀⠀⠀⢕⢕⢕⢕⢕⢕⢕⠕⢑⢅⢕⢕⢕⢕⢕⢕⢕⢕⢕⢕⠔⠁⠕⢕⢕⢕⢕⢕⢕⢕⢕⢝⢻⣿⣿⣿⣿⣿⣷⣔⢄⠀⢔⣿⣿⡇⢕⢕⢕⢕⠀⠀⠀⠁⠔⠀⠑⠀⠀⠀⠀⠀⠀⠀⠀⠀⢀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⠕⢱⢇⢕⣺⡝⢕⢕⢕⢕⢸⡏⠀⠀⠀⠀⢼⣿⣿⣿⡿⠁⠀⠀⠀⠀⠀⠀⠀⠀⠀⠀⠀⠀⢕⢕⢕⣱⣿⣿⣿⣿⣿⣿⣿⣿⣿⣟⢜⢻⣿⣿⣿⣿⣿⡿⠑⠀⠀⠀⠀⠀⠀⠀⠀⠀⠀⠀⠀⠀⠀⠀⠀⠀⠀⠀⠀⠀⠁⢕⢕⢕⢕⠑⢄⢕⢕⢕⢕⢕⢕⢕⢕⢕⠕⠑⠁⠀⠀⠀⠀⠀⠁⠑⠕⢕⢕⢕⢕⢕⢕⢜⢟⢿⣿⣿⣿⣿⢕⠀⠁⣿⣿⡇⢕⢕⢕⢕⢀⠀⠀⠔⠀⠀⠀⠀⢕⢕⢀⠀⠀⠀⠀⢀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⠀⡞⢕⡸⢝⢕⢕⢕⢕⢕⢸⠁⠀⠀⠀⠀⢸⣿⣿⡟⠁⠀⠀⠀⠀⠀⠀⠀⠀⠀⠀⠀⠀⠀⢕⢕⣱⣿⣿⣿⣿⣿⣿⣿⣿⣿⣿⢇⢕⢕⢹⣿⣿⣿⢟⠁⠀⠀⠀⠀⠀⠀⠀⠀⠀⠀⠀⠀⠀⠀⠀⠀⠀⠀⠀⠀⠀⠀⠀⠑⠕⢁⢔⢕⢕⢕⢕⢕⢕⢕⠑⠑⠁⠀⠀⠀⠀⠀⠀⠀⠀⠀⠀⢀⢔⢕⠕⢑⢕⢕⢕⢕⠑⠁⠘⠙⠻⢟⢇⠀⠀⣿⣿⡇⢕⢕⢕⢕⠑⢕⢄⠀⠀⠀⠀⠀⠀⠀⠀⠀⠀⠀⢀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⢸⢕⢕⡯⢕⢕⢕⢕⢕⢕⡜⠀⠀⠀⠀⠀⢜⣻⡟⠁⠀⠀⠀⠀⠀⠀⠀⠀⠀⠀⠀⠀⠀⠀⢕⢕⣿⣿⣿⣿⣿⣿⣿⣿⣿⣿⡟⢕⢕⢕⢕⢜⢿⠏⠀⠀⠀⠀⠀⠀⠀⠀⠀⠀⠀⠀⠀⠀⠀⠀⠀⠀⠀⠀⠀⠀⠀⠀⠀⠀⠀⢕⢕⢕⠕⠕⠑⠁⠀⠀⠀⠀⠀⠀⠀⠀⠀⠀⠀⠀⢀⢄⢕⢕⢕⢕⢕⣷⣿⣿⣷⡕⠀⠀⠀⠀⠀⠁⠁⠀⠀⣿⣿⣇⢕⢕⢕⢕⠀⠁⠑⠑⠀⢄⢄⢄⠀⠀⠀⠀⠀⢀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⢕⠑⢕⢺⢕⢕⢕⢕⢕⢕⢱⠃⠀⠀⠀⠀⠀⢕⢝⠀⠀⠀⠀⠀⠀⠀⠀⠀⠀⠀⠀⠀⠀⠀⠀⠑⢕⢸⣿⣿⣿⣿⣿⣿⣿⣿⣿⢇⢕⢕⢕⢕⢕⠁⠀⠀⠀⠀⠀⠀⠀⠔⠔⢔⢔⢔⢄⢄⢄⢀⢀⠀⠀⠀⠀⠀⠀⠀⠀⠀⠀⠀⠀⠀⠀⠀⠀⠀⠀⠀⠀⠀⠀⠀⠀⠀⠀⢀⣠⣴⣵⣵⣵⣵⣵⣵⣵⣵⣿⣿⣿⣿⣷⠀⠀⢔⢄⠀⠀⠀⠀⢱⣿⣿⣿⣷⣷⣵⣵⡄⢀⠀⠀⠀⠀⠕⠕⠀⠀⠀⠀⢄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⣵⣧⣴⣅⡕⢕⢕⢕⢕⢕⢕⢀⢕⢇⢕⢕⠕⢕⢕⢕⡾⠀⠀⠀⠀⠀⠀⠕⠀⠀⠀⠀⠀⠀⠀⠀⠀⠀⠀⠀⠀⠀⠀⠀⠀⠀⢕⢸⣿⣿⣿⣿⣿⣿⣿⣿⡟⢕⢕⢕⢕⢕⠁⠀⠀⠀⠀⠀⠀⠀⠀⠀⠀⠀⠀⠀⠀⠁⠁⠁⠑⠑⠕⠔⢔⢄⠀⠀⠀⠀⠀⠀⠀⠀⠀⠀⠀⠀⠀⠀⠀⢀⢀⢄⢄⢔⠁⠉⠙⠙⢙⢟⣿⣿⣿⣿⣿⣿⣿⣿⣿⣿⣿⠀⠀⢕⢕⢔⢀⠀⠀⠀⢹⣿⣿⣿⣿⣿⣿⡿⢇⠀⠀⠀⠀⠀⠀⠀⠀⠀⢄⣼⣿⣿⣷⣷⣷⣷⣷⣷⣷⣷⣷⣷⠀</a:t>
            </a:r>
            <a:br/>
            <a:r>
              <a:t>⣿⣿⣿⣿⣿⣿⣿⣿⢿⢕⢝⢕⢕⢕⢕⢕⢝⢿⣿⣿⣿⣿⣿⣿⣿⣿⣿⣿⣿⣷⣷⣷⣷⣵⣼⢝⣽⣕⣕⣗⣕⡗⢗⢳⢷⢾⢿⢿⣿⣷⣿⣿⣿⣿⣿⣿⣿⣿⣿⣿⣿⣿⣿⣿⣿⣿⣾⣷⣿⣿⣿⣿⣿⣿⣿⣿⣿⣿⣿⡿⢕⢕⢕⢕⢕⢕⢕⠁⢕⢕⢕⠀⠀⢕⢕⣸⠇⠀⠀⠀⠀⠀⠀⠀⠀⠀⠀⠀⠀⠀⠀⠀⠀⠀⠀⠀⠀⠀⠀⠀⠀⠀⢕⢸⣿⣿⣿⣿⣿⣿⣿⣿⢕⢕⢕⢕⢕⠑⠀⠀⠀⠀⠀⠀⢀⢄⢄⢀⢀⢀⢀⠀⠀⠀⠀⠀⠀⠀⠀⠀⠀⠁⠑⢔⢀⠀⠀⠀⠀⠀⠀⢀⣀⢄⢔⢔⢕⢕⢕⢕⢕⣱⣶⣶⣶⣶⣷⣷⣿⣿⣿⣿⣿⣿⣿⣿⣿⣿⣿⢔⢔⢕⢕⢕⢕⢄⠀⠀⠀⢸⣿⣿⣿⣿⡿⢇⠀⠀⢕⢕⢀⠀⠀⠀⠀⢄⣼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⣿⢇⢕⢕⢕⢕⢕⢕⢕⢕⢕⠕⠀⠀⠀⠕⢕⡏⠀⠀⠀⠀⠀⠀⠀⠀⠀⠀⠀⠀⠀⠀⠀⠀⠀⠀⠀⠀⠀⠀⠀⠀⠀⠀⠕⢕⢻⣿⣿⣿⣿⣿⡿⠷⠕⠕⠑⠑⠑⠀⠀⠀⠀⠀⠀⠀⠀⠀⠀⠁⠁⠁⢕⠑⠑⠑⠕⠔⠔⠄⢄⢀⠀⠀⠀⠀⠀⠀⠀⠀⠀⠀⠈⠟⢕⢕⢕⢕⢕⢕⢕⢕⣼⣿⣿⣿⣿⢿⢿⠿⢿⠿⢿⢿⢿⢿⣿⣿⣿⣿⣿⡕⢕⢕⢕⢕⢕⢕⢔⠀⠀⠁⢿⣿⣿⣿⢇⠀⠀⠀⠁⠁⠀⠀⠀⠀⢄⣼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⣟⣟⢟⢟⢿⢿⢇⢕⢕⢕⢕⢕⢕⢕⢕⢕⢕⠀⠀⠀⠀⠀⠅⢔⢔⡔⢇⠀⠀⠀⠀⠀⠀⠀⠀⠀⠀⠀⠀⠀⠀⠀⠀⠀⠀⠀⠀⠀⠀⠀⠀⢕⢜⠟⠛⠙⠁⠀⠀⠀⠀⠀⠀⠀⠀⠀⠀⠀⠀⠀⠀⠀⠁⠀⠀⠀⠀⠀⠁⠀⠀⠀⠀⠀⠀⠀⠀⠀⠀⠀⠀⠀⠀⠀⠀⠀⠀⠀⠀⠀⠁⠕⢕⢕⢕⢱⣷⣷⣿⣿⣿⣿⣇⣕⣝⢕⢔⢔⢔⢔⢔⢔⣿⣿⣿⣿⣿⣧⠕⢕⢕⢕⢕⢕⢕⠀⠀⠀⢸⣿⣿⢕⠀⢀⢀⠀⠀⠀⠀⠀⠀⢄⣼⣿⣿⣿⣿⣿⣿⣿⣿⣿⣿⣿⣿⣿⣿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⢿⣿⣿⣿⣿⣿⣿⣿⣿⣿⣿⡿⢱⡜⢕⡼⢕⢕⢕⢕⢕⢕⢕⠁⠀⠀⠀⠀⠀⢰⣵⣼⡿⣜⢀⠀⠀⠀⠀⠀⠀⠀⠀⠀⠀⠀⠀⠀⠀⠀⠀⠀⠀⠀⠀⠀⠀⠀⠀⠀⠀⠀⠀⠀⠀⠀⠀⠀⠀⠀⠀⠀⠀⠀⠀⠀⠀⠀⠀⠀⠀⠀⠀⠀⢕⠀⠀⠀⠀⠁⠑⠑⠀⠀⠀⠀⠀⠀⠀⠀⠀⠀⠀⠀⠀⠀⠀⠀⠀⢕⢕⢕⢸⣿⣿⣿⣿⣿⢟⣟⣟⢟⢻⢻⢟⣻⣿⣿⣿⣿⣿⣿⣿⣿⣿⡕⢕⠁⠕⠕⠕⠕⠀⠀⢀⣿⣏⢝⠀⠀⠑⠕⠕⠀⠀⠀⠀⢔⣾⣿⣿⣿⣿⣿⣿⣿⣿⣿⣿⣿⣿⣿⣿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⣿⢟⣱⡟⢕⡕⢏⢕⢕⢕⢕⢕⢔⢕⢁⠀⠀⠀⠀⠔⢸⢿⣿⢕⢸⠑⠀⠀⠀⠀⠀⠀⠀⠀⠀⠀⠀⠀⠀⠀⠀⠀⠀⠀⠀⠀⠀⠀⠀⠀⠀⠀⠀⠀⠀⠀⠀⠀⠀⠀⠀⠀⠀⠀⠀⠀⠀⠀⠀⠀⠀⠀⠀⠀⠀⠁⠀⠀⠀⠀⠀⠀⠀⠀⠀⠀⠀⠀⠀⠀⠀⠀⠀⠀⠀⠀⠀⠀⠀⠀⠁⢕⢕⢜⣟⣟⣟⣟⣟⣵⣼⣿⣷⣷⣿⣿⣿⣿⣿⣿⣿⣿⣿⣿⣿⣿⣷⢄⠀⠀⠀⠀⠀⠀⢅⢕⣮⢕⠀⠀⠀⠀⠀⠀⠀⠀⠀⢄⣾⣿⣿⣿⣿⣿⣿⣿⣿⣿⣿⣿⣿⣿⣿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⡿⢇⣱⡟⢕⢕⢕⢕⢕⢕⢕⢕⢕⢕⠑⠀⠀⠀⠀⠀⠀⢹⡇⢇⠑⠀⠀⠀⠀⠀⠀⠀⠀⠀⠀⠀⠀⠀⠀⠀⠀⠀⠀⠀⠀⠀⠀⠀⠀⠀⠀⠀⠀⠀⠀⠀⠀⠀⠀⠀⠀⠀⠀⠀⠀⠀⠀⠀⠀⠀⠀⠀⠀⠀⠀⠑⠀⠀⠀⠀⠀⠀⠀⠀⠀⠀⠀⠀⠀⠀⠀⠀⠀⠀⠀⠀⠀⠀⠀⠀⠀⠀⠑⢕⢸⣿⣿⣿⣿⣿⣿⣿⣿⣿⣿⣿⣿⣿⣿⣿⣿⣿⣿⣿⣿⣿⣿⣿⣧⢀⠀⠀⢄⢔⢕⢕⢕⠕⠀⠀⢔⢄⠀⠀⠀⠀⠀⢔⣼⣿⣿⣿⣿⣿⣿⣿⣿⣿⣿⣿⣿⣿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⠐⠔⢔⢔⡄⡄⢅⢈⢕⢺⢝⢕⢕⢕⢕⢕⢕⢕⢕⢕⢕⠐⠀⠀⠀⠀⠀⠀⠀⠁⠑⠁⠀⠀⠀⠀⠀⠀⠀⠀⠀⠀⠀⠀⠀⠀⠀⠀⠀⠀⠀⠀⠀⠀⠀⠀⠀⠀⠀⠀⠀⠀⠀⠀⠀⠀⠀⠀⠀⠀⠀⠀⠀⠀⠀⠀⠀⠀⢀⠀⠀⠀⠀⠀⠀⠀⠀⠀⠀⠀⠀⠀⠀⠀⠀⠀⠀⠀⠀⠀⠀⠀⠀⠀⠀⠀⠀⠀⠀⠀⠀⢕⢸⣿⣿⣿⣿⣿⣿⣿⣿⣿⣿⣿⣿⣿⣿⣿⣿⣿⣿⣿⣿⣿⣿⣿⣿⣇⢐⢔⢕⣱⣾⣇⢕⢔⠀⠀⠑⠁⠀⠀⠀⠀⢔⣾⣿⣿⣿⣿⣿⣿⣿⣿⣿⣿⣿⣿⣿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⣵⣿⢟⢕⢕⡵⢕⢕⢕⢕⢕⢕⢕⢕⢕⢕⢕⢕⢕⠀⠀⠀⠀⠀⠀⠀⠀⠀⠀⠀⠀⠀⠀⠀⠀⠀⠀⠀⠀⠀⠀⠀⠀⠀⠀⠀⠀⢀⠀⢀⠀⠀⠀⠀⠀⠀⠀⠀⠀⠀⠁⠀⠀⠀⠀⠀⠀⠀⠀⠀⠀⠀⠀⠀⠀⠀⠁⢀⠀⠀⠀⠀⠀⠀⠀⠀⠀⠀⠀⠀⠀⠀⠀⠀⠀⠀⠀⠀⠀⠀⠀⠀⠀⠀⠀⠀⠀⠀⠀⢸⣿⣿⣿⣿⣿⣿⣿⣿⣿⣿⣿⣿⣿⣿⣿⣿⣿⣿⣿⣿⣿⣿⣿⡿⢕⢱⣵⣿⣿⣿⣿⣷⡕⢄⠀⠀⠀⠀⠀⠀⢔⣾⢿⢿⢿⢿⣿⣿⣿⣿⣿⣿⣿⡟⢝⢕⢕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⢱⢟⢕⢕⢱⢟⢕⢕⢕⢕⢕⢕⢕⢕⢕⢕⢕⠕⠑⠀⠀⠀⠀⠀⠀⠀⠀⠀⠀⠀⠀⠀⠀⠀⠀⠀⠀⠀⠀⠀⠀⠀⠀⠀⠀⠀⢄⠀⠀⠁⠕⢄⠀⠀⠀⠀⠀⠀⠀⠀⠀⠀⠀⠀⠀⠀⠀⠀⠀⠀⠀⠀⠐⠀⠀⠀⠀⠀⠑⠁⠀⠀⠀⠀⠀⠀⠀⠀⠀⠀⠀⠀⠀⠀⠀⠀⠀⠀⠀⠀⠀⠀⠀⠀⠀⠀⠀⠀⠀⠀⢘⢻⣿⣿⣿⢿⢿⢿⢿⣿⣿⣿⣿⣿⣿⣿⣿⣿⣿⣿⣿⣿⣿⢟⢕⣱⣿⣿⣿⣿⣿⣿⣿⣿⢕⠀⠀⠀⠀⠀⢔⣼⡇⢕⢕⢕⢸⣿⣿⣿⣿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⢕⢕⢱⢞⢕⢕⢕⢕⢕⢕⢕⢕⢕⢕⢕⠑⠁⠀⠀⠀⠀⠀⠀⠀⠀⠀⠀⠀⠀⠀⠀⠀⠀⠀⠀⠀⠀⠀⠀⠀⠀⠀⠀⠀⠀⠀⠀⠑⢔⢄⠀⠁⠕⢄⠀⠀⠀⠀⠀⠀⠀⠀⠀⠀⠀⠀⠀⠀⠀⠀⠀⠀⠀⢀⢄⢄⢄⠀⠀⠀⠀⠀⠀⠀⠀⠀⠀⠀⠀⠀⠀⠀⠀⠀⠀⠀⠀⠀⠀⠀⠀⠀⠀⠀⠀⠀⠀⠀⠀⠀⢕⢕⢻⣿⣿⢕⢕⢕⢕⢕⢕⡇⢕⢕⢝⢝⢝⢝⢝⢕⢸⣿⢇⢕⢱⣿⣿⣿⣿⣿⣿⣿⣿⡿⠑⠀⠀⠀⠀⠀⠘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⢕⡕⢕⢕⢕⢕⣱⢟⢕⢕⢕⢕⢕⢕⢕⢕⢕⢕⢕⠑⠀⠀⠀⠀⠀⠀⠀⠀⠀⠀⠀⠀⠀⠀⠀⠀⠀⠀⠀⠀⠀⠀⠀⠀⠀⠀⠀⠀⠀⠀⠀⢄⠔⠑⠀⠀⠑⢔⠀⠁⠕⢀⠀⠀⠀⠀⠀⠀⠀⠀⠀⠀⠀⠀⠀⠀⠀⠀⢔⢕⢕⢕⠀⠀⠀⠀⠀⠀⠀⠀⠀⠀⠀⠀⠀⠀⠀⠀⠀⠀⠀⠀⠀⠀⠀⠀⠀⠀⠀⠀⠀⠀⠀⠀⠀⠀⠁⢕⢕⢹⣿⢕⢕⢕⢕⢕⢕⡇⢕⢕⢕⢕⢕⢕⢕⢕⢸⢏⢕⢕⢹⣿⣿⣿⣿⣿⣿⣿⡿⠑⠀⠀⠀⠀⠀⠀⠀⠀⠀⢕⢕⢕⢸⣿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⣷⣧⢟⢕⢕⣱⡟⢏⢔⢕⢕⢕⢕⢕⢕⢕⢕⢕⢕⠁⠀⠀⠀⠀⠀⠀⠀⠀⠀⠀⠀⠀⠀⠀⠀⠀⠀⠀⠀⠀⠀⠀⠀⠀⠀⠀⠀⠀⠀⠀⢄⠑⢁⠀⢀⠄⠐⠄⠀⠁⠀⠀⠀⠀⠀⠀⠀⠀⠀⠀⠀⠀⠀⠀⠀⠀⠀⠀⠀⠑⠕⠑⠀⠀⠀⠀⠀⠀⠀⠀⠀⠀⠀⠀⠀⠀⠀⠀⠀⠀⠀⠀⠀⠀⠀⠀⠀⠀⠀⠀⠀⠀⠀⠀⠀⠀⠀⢕⢕⢕⢕⢜⢕⢕⢕⢕⢕⢕⡇⢕⢕⢕⢕⢕⢕⢕⢕⢕⢕⢕⢕⢕⢻⣿⣿⣿⣿⣿⢟⠁⠀⠀⠀⠀⠀⠀⠀⠀⠀⠀⢕⢕⢕⢸⣿⣿⣕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⡿⢕⢕⣱⣾⡟⢕⢕⢕⢕⢕⢕⢕⢕⢕⢕⢕⢕⠀⠀⠀⠀⠀⠀⠀⠀⠀⠀⠀⠀⠀⠀⠀⠀⠀⠀⠀⠀⠀⠀⠀⠀⠀⠀⠀⠀⠀⢀⢄⠑⠀⠀⠀⠐⠁⠀⠀⠀⠀⠀⠀⠀⠀⠀⠀⠀⠀⠀⠀⠀⠀⠀⠀⠀⠀⠀⠀⠀⠀⠀⠀⠀⠀⠀⠀⠀⠀⠀⠀⠀⠀⠀⠀⠀⠀⠀⢀⢄⢄⠀⠀⠀⠀⠀⠀⠀⠀⠀⠀⠀⠀⠀⠀⠀⠀⠀⠀⢕⢕⢕⢕⢕⢕⢕⢕⢕⢕⢕⡇⣿⣿⣿⣷⣷⣿⢿⠇⠑⠁⠁⠁⠁⠑⠙⠙⠙⠘⠁⠀⠀⠀⠀⠀⠀⠀⠀⠀⠀⠀⠀⢕⢕⢕⢸⣿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⠛⠑⠑⠘⠛⠛⠑⠑⠑⠑⠑⠑⠑⠑⠑⠑⠑⠑⠀⠀⠀⠀⠀⠀⠀⠀⠀⠀⠀⠀⠀⠀⠀⠀⠀⠀⠀⠀⠀⠀⠀⠀⠀⠀⠀⠀⠀⠐⠑⠀⠀⠀⠀⠀⠀⠀⠀⠀⠀⠀⠀⠀⠀⠀⠀⠀⠀⠀⠀⠀⠀⠀⠀⠀⠀⠀⠀⠀⠀⠀⠀⠀⠀⠀⠀⠀⠀⠀⠀⠀⠀⠀⠀⠀⠐⠐⠑⠑⠑⠑⠑⠀⠀⠀⠀⠀⠀⠀⠀⠀⠀⠀⠀⠀⠀⠀⠀⠑⠑⠑⠑⠑⠑⠑⠑⠑⠑⠑⠑⠃⠛⠛⠛⠛⠙⠁⠀⠀⠀⠀⠀⠀⠐⠐⠐⠐⠀⠀⠀⠀⠀⠀⠀⠀⠀⠀⠀⠀⠀⠀⠑⠑⠑⠑⠚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⢟⢝⢹⢿⢿⣿⣿⣿⣿⣿⣿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⣱⡇⢕⢕⢕⢜⣿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⢜⣿⡿⣻⣾⡿⢕⢕⢕⢕⢕⣿⣿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⡿⢿⣿⣿⣿⣿⣿⣿⡿⢿⢟⢏⢝⢕⢕⢕⢕⢕⢕⢜⢝⢕⢕⢕⢕⢕⢕⣿⣿⣿⣿⣿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⢏⢹⣿⣿⣿⣿⣿⡇⢼⣿⣿⡿⢿⢟⢏⢕⢕⢕⢕⢕⢕⢕⢕⢕⢑⠕⠕⢕⢕⢕⢕⢕⢕⢕⣿⣿⣿⣿⣿⣿⣿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⢏⢕⣾⣿⣿⣿⣿⣿⡇⣾⣟⢻⢏⢕⢕⢕⢕⢕⢕⢕⢕⢕⢕⢕⠑⢕⢔⢔⢕⢕⢕⢕⢕⢕⢜⣿⣿⣿⣿⣿⣿⣿⣿⣿⣿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⢇⢕⢱⣿⣿⣿⣿⣿⣿⡇⣿⣿⡇⢕⢕⠑⢕⢕⠑⢕⢕⢕⢕⢕⢕⢕⢕⢕⢕⢕⢕⠕⠕⢕⢕⢕⢻⢿⣿⣿⣿⣿⣿⣿⣿⣿⣿⣿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⢏⢕⢕⢾⢿⢿⢿⣿⣿⣿⡇⢟⢝⢕⢕⢕⢕⢕⢕⢕⢕⠕⢕⢕⢕⢱⢕⢔⢕⢕⢱⢕⢔⢔⢕⢕⢕⣾⣿⣷⣷⣾⣽⣿⣿⣿⣿⣿⣿⣿⣿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⡏⢕⢕⢕⢕⢕⢕⣾⣿⣿⣿⢇⢱⢕⢕⢕⢕⢕⢕⢕⢕⢔⢕⢕⢕⢕⢕⢕⢕⢕⢕⢕⢕⢕⠕⠕⢕⢕⢹⣿⣿⣿⣿⣿⣿⣿⣿⣿⡻⢿⣿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⡟⢕⢕⢕⢕⢕⢕⢕⣿⣿⡟⢟⡇⢕⠀⢕⠕⠁⢅⢕⢕⢕⢕⢕⢕⢕⢕⢕⢕⢔⢕⢕⢕⢕⢀⠐⠐⠁⢕⢜⡻⣿⣿⣿⣿⣿⣿⣿⣿⣿⣇⢝⢿⣿⣿⣿⣿⢿⣿⣿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⡇⢕⢕⢕⢕⢕⣱⢇⣿⣿⢕⢕⢎⢕⢔⠑⢀⢕⢕⢕⠕⢑⢕⢕⢕⠑⠁⠁⠁⠁⠑⢕⢕⢕⢕⢔⢕⢕⢕⣼⣷⡜⣿⣿⣿⣿⣿⣿⣿⣿⣿⣧⢕⢜⢝⢻⣿⣧⢕⢝⢻⣿⣿⣿⣿⣿⣿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⣿⡟⢕⢕⢕⢕⢱⣾⣿⡇⣿⢿⠕⠁⠀⠑⢕⢕⠁⠁⠁⠀⠐⠕⢕⠕⠀⠀⠀⠀⢀⢀⢀⢕⢕⢕⢕⢕⢕⢕⢕⣿⣿⣷⡸⣿⣿⣿⣿⣿⣿⣿⣿⣿⣧⢕⢕⢕⢕⢜⢕⢕⢕⢹⣿⣿⣿⣿⣿⣿⣿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⢻⡇⢕⢕⢕⣵⣿⣿⣿⡧⢝⠑⠀⠀⠀⠀⢕⢕⢀⢀⢀⢄⢄⢀⢑⠕⢔⢔⢔⢕⢕⢕⢕⢕⢕⢕⢕⢕⢕⢕⣱⣿⣿⣿⣧⢹⣿⣿⣿⣿⣿⣿⣿⣿⣇⣇⢕⢕⢕⢕⢕⢕⡕⢕⢹⣿⣿⣿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⢸⢗⢕⢕⣾⣿⣿⣿⣿⢇⢕⠀⠀⠀⠀⠀⢕⢕⢕⢕⣕⣵⣵⣷⣷⣷⣾⡧⢕⢕⢕⢕⢕⢕⢕⢕⢱⢱⢕⣱⣿⣿⣿⣿⣿⡇⢻⣿⣿⣿⣿⣿⣿⣿⣿⢸⢕⢕⢕⢕⢕⢜⢕⣼⣣⣻⣿⣿⣿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⡕⣾⢕⣾⣿⣿⣿⣿⡏⢕⢕⠀⠀⠀⠀⠀⢕⢕⢕⢕⣿⣿⣿⣿⡟⣿⣿⣿⢕⢕⢕⢕⢸⣕⢕⢜⣿⣻⡕⣿⣿⣿⣿⣿⣿⣿⡜⢿⣿⣿⣿⣿⣿⣿⣟⢕⢕⢕⢕⢕⢕⢕⢕⣱⣿⣷⢕⢕⢕⢕⢕⢕⢕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⢻⢸⣿⣿⣿⡏⡿⢕⢕⢕⢕⢕⠄⠀⠐⢕⡕⢸⢕⣿⣿⣿⣿⡇⣿⣿⣿⡕⢕⣕⣕⣾⣿⣇⢜⣿⣿⣷⢸⣿⣿⣿⣿⣿⣿⣧⢜⣿⣿⣿⡏⢻⢟⢝⣵⣷⢕⢕⣱⣵⣷⣷⣼⣝⢝⢕⢕⢕⢕⢕⢕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⢜⣼⣿⣿⣿⢕⢇⢕⢕⢕⢕⢕⣄⣠⡕⢕⣿⣾⡇⣿⣿⣿⣿⢇⣿⣿⣿⣿⣿⣿⣿⣿⣿⣿⡕⣿⣿⣿⡕⣿⣿⣿⣿⣿⣿⣿⢕⢸⣿⣿⣏⢜⢱⢎⢝⢕⢜⢏⢝⣝⣕⣕⣵⣕⢕⢕⢕⢕⢕⢕⢕⢕⢕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⣿⣿⣿⡏⢕⢕⢕⢕⢕⢕⢕⢸⣿⣇⢸⣿⣿⣿⣿⣿⣿⡟⢕⢸⣿⣿⣿⣿⣿⣿⣿⣿⣿⡇⢸⣿⣿⡇⢿⣿⣿⣿⣿⣿⣿⡇⢕⢹⡿⢕⢕⢵⢕⢕⢕⣵⣾⣿⡿⣟⣿⣿⣿⣧⡕⡕⢕⢕⢕⢕⢕⢕⢕⢕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⣿⣿⣿⢇⢕⢕⢕⢕⢕⢕⢕⢸⣿⡇⢸⣿⣿⣿⣿⣿⣿⢇⢕⢸⣿⣿⣿⣿⣿⣿⣿⣿⣿⣿⡸⣿⣿⣿⢸⣿⢿⢏⢕⢱⣷⣦⡕⢅⢕⢕⢕⢕⢕⣼⡿⢟⣹⣵⣿⣿⣿⣿⣿⢟⡇⣱⡕⢕⢕⢕⢕⢕⢕⢕⢕⢕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⢸⣿⣿⣿⢕⢕⢕⢕⢕⢕⢕⢕⣿⣿⡇⢸⣿⣿⣿⡏⣿⡟⢕⢕⢜⣿⣿⣿⣿⣿⣿⣿⣿⣿⣿⡇⣿⣿⣿⡕⢕⣕⡕⢕⣼⡿⢿⢇⢕⢕⢕⢕⢕⢽⢝⢕⢜⢏⢹⢟⢝⢜⢕⣜⣵⣵⣿⣿⡇⢕⢕⢕⢕⢕⢕⢕⢕⢕⢕⢕⢕⢕⢕⢕⢕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⢜⣿⢿⡟⢕⢕⢕⢕⢕⢕⢕⢱⣿⣿⡇⢕⢸⣿⣿⣯⣿⢇⢕⢕⢕⣿⣿⣿⣿⣿⣿⣿⣿⣿⣿⣿⢸⣿⣿⡇⢜⣝⣽⡷⢷⢟⢟⡝⢕⢕⢕⢕⢕⢕⢕⢕⢕⢕⢕⢕⡕⢕⢝⢝⣹⡿⢟⢝⢕⢕⢕⢕⢕⢕⢕⢕⢕⢕⢕⢕⢕⢕⢕⢕⢕⢕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⠀⠑⢕⢕⢕⢕⢕⢕⢕⢕⢕⢕⢕⢕⢕⢕⢕⢕⢕⢕⢕⢕⢕⢕⢕⢕⢕⢕⢕⢕⢕⢕⢕⢕⢕⢕⢕⢕⢕⢕⢕⢕⢕⢕⢕⢕⢕⢹⣎⢗⢕⢕⢕⢕⢕⢕⢕⢸⣿⣿⡇⢕⡼⢏⡹⣿⢏⢕⣸⣧⢕⢸⢹⣿⣿⣿⣿⣿⣿⣿⣿⣿⢕⣿⣿⣿⢞⢝⢕⢕⢕⢼⣿⣿⢕⢕⢕⢕⢕⢕⢕⢕⢕⢱⢕⢕⢕⢕⢕⣵⡟⢕⢕⢕⢕⢕⢕⢕⢕⢕⢕⢕⢕⢕⢕⢕⢕⢕⢕⢕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⢻⣕⢕⢕⢕⢕⢕⢕⢕⢹⣿⣿⣱⣼⡧⢞⡱⢮⢕⢕⢿⣿⡇⢜⢕⢟⢿⣿⡇⣿⣿⣿⣿⣿⡇⢻⣿⣿⡕⢕⢇⢕⢕⢸⣿⢕⢕⢕⢕⢁⠁⢕⢕⢕⢕⢕⢕⢕⢕⢕⢜⢝⢕⢕⢕⢕⢕⢕⢕⢕⢕⢕⢕⢕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⢝⢧⣕⢕⢕⢕⢕⣕⢸⢿⣿⢟⢝⢕⣵⣷⣿⣿⣿⣿⣿⡇⢕⢕⢕⢜⢿⢇⣿⣿⣿⣿⣿⣧⢸⣿⣿⡇⢕⢕⢕⢕⢜⢇⢕⢕⠕⢅⢕⢕⠀⢇⢕⢕⢕⢕⢕⢕⢕⢕⢕⢕⢕⢕⢕⢕⢕⢕⢕⢕⢕⢕⢕⢕⢕⢕⢕⢕⢕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⢜⢕⢕⢕⢕⣿⣿⣷⣷⣇⣕⣾⣿⣿⣿⣿⣿⣿⡿⢇⢕⣼⣷⢕⢸⢕⣿⣿⣿⣿⣿⣿⢸⣿⣿⣧⢕⢕⢕⢅⢕⢕⢅⢔⢕⢕⢕⢕⠀⠁⢕⢕⢕⢕⢕⢕⢕⢕⢕⢕⢕⢱⡕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⢸⣿⣿⣿⣿⣿⣿⣿⣿⣿⣿⣿⠿⠋⠁⢕⣸⣿⣿⡇⢜⣼⣿⣿⣿⣿⣿⣿⡸⣿⣿⣿⢸⣿⡕⢕⢕⢕⢕⢕⢕⢕⢕⢕⠀⠀⠕⢕⢕⢕⢕⢱⣕⡕⢕⢕⢕⢸⢇⢕⢕⢕⢕⢕⢕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⡕⢕⢕⢕⢕⢕⢕⢕⢕⢕⢕⢕⣿⣿⣿⣿⣿⣿⣿⣿⣿⣿⢕⠀⠀⢕⢕⠀⢕⢕⢕⢕⢕⢕⢕⢕⢕⢕⢕⢕⢕⢕⢕⢕⢕⢕⢕⢕⢕⢕⢕⢕⢕⢕⢕⢕⢕⢕⢕⢕⢕⢕⢕⢕⢕⢕⢕⢕⢕⢕⢕⢕⢕⢕⢕⢕⢕⢕⢕⢿⣿⣿⣿⣿⡿⢏⠉⠙⠉⠁⠀⢀⣠⢱⣿⡿⢫⢕⢱⣿⣿⣿⣿⣿⣿⣿⡇⣿⣿⣿⢕⢜⢿⡕⢕⢕⢕⢕⢕⢕⢕⢕⠀⠀⠀⢕⢕⢕⢕⢕⢜⡻⣧⣕⢕⢕⢕⢕⢕⢕⢕⢕⢕⢕⢕⢕⢕⢕⢕⢕⢕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⣸⣿⣿⣿⣿⣿⣷⣷⣷⣶⣶⣵⣿⢏⣼⡿⢕⡾⢕⣾⣿⣿⣿⣿⡟⢻⣿⡇⣿⣿⣿⢕⢕⣾⢇⣵⢕⢕⢕⢕⢕⢕⠀⠀⠀⠀⠁⢕⢕⢕⢕⢕⢕⢝⢻⣷⣕⢕⢕⢕⢕⢕⢕⢕⢕⢕⢕⢕⢕⢕⢕⢕⢕⢕⢕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⢱⣿⣿⣿⣿⣿⣿⣿⣿⣿⣿⣿⣿⢏⣵⢏⡕⣸⢇⢱⣿⣿⣿⣿⣿⢕⣿⣿⢕⣿⣿⣿⢕⡕⢟⢕⢿⣧⢕⢕⢕⢕⠁⠀⠀⠀⠀⢔⢕⢕⢕⢕⢕⢕⢕⢕⡜⢿⣧⡕⢕⢕⢕⢕⢕⢕⢕⢕⢕⢕⢕⢕⢕⢕⢕⢕⢕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⣱⣿⣿⣿⣿⣿⣿⣿⣿⣿⣿⣿⣿⢏⢕⣱⡾⣼⢏⢕⣿⣿⣿⣿⣿⡟⢕⣹⣿⢕⢿⣿⣿⢜⢕⢕⢕⣸⣿⡇⢕⠕⠀⠀⠀⠀⠀⢀⢕⢕⢕⢕⢕⢕⢕⢕⢕⢱⡕⢜⢿⣧⢕⢕⢕⢕⢕⢕⢕⢕⢕⢕⢕⢕⢕⢕⢕⢕⢕⢕⢕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⢹⣿⣿⣿⣿⣿⣿⣿⣿⣿⣿⣿⡟⣕⣵⡾⢟⣿⣧⢕⢸⣿⣿⣿⣝⡮⢇⢕⢿⣿⢕⢸⣿⡇⢕⢕⢕⢕⢹⣿⣷⣕⢄⢄⢀⢀⢀⢀⢕⢕⢕⢕⢕⢕⢕⢕⢕⢕⢕⢷⡕⢕⢜⢕⢕⢕⢕⢕⢕⢕⢕⢕⢕⢕⢕⢕⢕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⢜⢻⣿⣿⣿⣿⣿⣿⣿⣿⣿⣿⣿⢟⢕⣵⣿⡷⢇⣿⣿⣿⣿⣿⢏⢕⢕⢸⡟⢕⢸⢕⢕⢕⢕⢕⢕⢕⢹⣿⣿⣷⣕⢕⢕⢕⢕⢽⡇⢕⢕⢕⢕⢕⢕⢕⢕⢕⢕⢕⣕⢕⢕⢕⢕⢕⢕⢕⢕⢕⢕⢕⢕⢕⢕⢕⢕⢕⢕⢕⢕⢕⢕⢕⢕⢕⢕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⢻⣿⣿⣿⣿⣿⣿⣿⣿⣿⣿⣿⣿⣿⣿⣿⣾⣿⢿⣿⣿⡟⢕⢕⢕⢕⢕⢕⢜⢕⢕⢕⢕⢕⢕⢕⢕⢻⣿⣿⣿⣧⢕⢕⢕⢜⢣⡕⢕⢕⢕⢕⢕⢕⢕⢕⢕⢕⢻⣇⢕⢕⢕⢕⢕⢕⢕⢕⢕⢕⢕⢕⢕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⢜⢝⢏⢝⢽⣿⣿⣿⣿⣿⣿⣿⣿⣿⢏⢻⣿⡟⢸⣿⢏⢕⢕⢕⢕⢕⢕⢕⢕⢕⢕⢕⢕⢕⢕⢕⢕⢕⢹⣿⣿⣿⣷⡕⢕⢕⢕⢕⢇⢕⢕⢕⢕⢕⢕⢕⢕⢕⢸⣿⣇⢕⢕⢕⢕⢕⢕⢕⢕⢕⢕⢕⢕⢕⢕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⢣⢷⣷⣿⣿⣿⣿⣿⣿⣿⣿⡿⢏⢕⣿⢟⢕⢟⢇⢕⢕⢕⢕⢕⢕⢕⢕⢕⢕⢕⢕⢕⢕⢕⢕⢕⢕⢕⢹⣿⣿⣿⣿⣕⢕⢕⢕⢱⣧⢕⢕⢕⢕⢕⢕⢕⢕⢕⣼⣿⢕⢕⢕⢕⢕⢕⢕⢕⢕⢕⢕⢕⢕⢕⢕⢕⢕⢕⢕⢕⢕⢕⢕⢕⢕⢕⢕⢸⠿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⠑⢜⢷⣿⣿⣿⣿⣿⣿⣿⣿⡟⢕⢕⢱⢏⢕⢕⢕⢕⢕⢕⢕⢕⢕⢕⢕⢕⢕⢕⢕⢸⢕⢕⢕⢕⢕⢕⢕⢕⢜⢻⣿⣿⣿⣧⡕⢕⢕⢝⣇⡜⢕⢕⢕⢕⢕⢕⢕⢹⣿⢕⢕⢕⢕⢕⢕⢕⢕⢕⢕⢕⢕⢕⢕⢕⢕⢕⢕⢕⢕⢕⢕⢕⢕⢕⢕⢕⢕⠀⠀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⢔⢕⢕⢝⢿⣿⣿⣿⣿⡿⢟⢕⢕⢕⢕⢕⢕⢕⢕⢕⢕⢕⢕⢕⢕⢕⢕⢕⢕⢕⢔⢸⡕⢕⢕⢕⢕⢕⢕⢕⢕⢕⢻⣿⣿⣿⣷⣇⢕⢕⢱⣗⣧⡕⢕⢕⢕⢕⢕⢸⡏⢕⢕⢕⢕⢕⢕⢕⢕⢕⢕⢕⢕⢕⢕⢕⢕⢕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⢝⢿⣿⢟⢕⢕⢕⢕⢕⢕⢕⢕⢕⢕⢕⢕⢕⢕⢕⢕⢕⢕⢕⢕⢕⢕⢸⡇⢕⢕⢕⣕⢕⢕⢕⢕⢕⢕⢜⢿⣿⣿⣿⣷⡕⢕⢸⣿⣯⡕⢕⢕⢕⢕⢜⢕⢕⢕⢕⢕⢕⢕⢕⢕⢕⢕⢕⢕⢕⢕⢕⢕⢕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⢑⢕⢕⢕⢕⢕⢕⢕⢕⢕⢕⢕⢕⢕⢕⢕⢕⢕⢕⢕⢕⢕⢕⢕⢕⢕⢕⢕⢕⢕⢜⣿⡕⢕⢕⣿⡵⢕⢕⢕⢕⢕⢕⢕⢝⢿⣿⣿⣿⣧⡕⢜⢹⣷⣕⢕⢕⢕⢕⢕⢕⢕⢕⢕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⢹⣷⡕⢕⢜⢇⢕⢕⢕⢕⢕⢕⢕⢕⢕⢝⢿⣿⣿⣿⣧⡕⢜⢏⢕⢕⢕⢕⢕⢕⢕⢕⢕⢕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⢕⢕⢕⢕⢕⢕⢕⢕⢕⢕⢕⢕⢕⣱⣾⣷⣷⡕⢕⢕⢕⢕⢕⢕⢕⢅⠈⠑⢕⢕⢕⢕⢕⢕⢕⢕⢕⢕⢕⢕⢕⢕⢝⢿⣿⣿⣷⡕⢕⢕⡕⢕⢕⢕⢕⢕⢕⢕⢕⢕⢕⢕⢕⢕⢕⢕⢕⢕⢕⢕⢕⢕⢕⢕⢕⢕⢕⢕⢕⢕⢕⢕⠀⠀⠀⠀⠀⠀⠀⠀⠀⠀⠀⠀⠀⠀⣿⣿⣿⣿⣿⣿⣿⣿⣿⣿⣿⣿⣿⣿⣿⣿⣿⣿⡇⢕⢕⢕⢕⢕⢕⢝⢝⢝⢕⢝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⡸⢕⢕⢕⢕⢕⢕⢕⢕⢕⢕⢕⢕⢕⢕⢕⢿⣿⣿⣿⣿⣧⡕⢕⢕⢕⢕⢕⠑⠀⠀⠀⠀⠁⠀⠑⠁⠕⢕⢕⢕⢕⣱⣵⣷⣵⡕⢕⢝⢿⣿⣷⣇⢕⢕⢕⢕⢕⢕⢕⢕⢕⢕⢕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⡇⢕⢕⢕⢕⢕⢕⢕⢑⢕⢕⡕⢕⢕⢕⢕⢜⣿⣿⣿⣿⣿⡇⢕⢕⢕⠑⠀⠀⠀⠀⠀⠀⠀⠀⠀⠀⢕⢕⣱⣾⣿⣿⣿⣿⣿⣿⣷⣧⣕⡝⢿⣿⣷⣕⢕⢕⢕⢕⢕⢕⢕⢕⢕⢕⢕⢕⢕⢕⢕⢕⢕⢕⢕⢕⢕⢕⢕⢕⢕⢕⢕⢕⢕⢕⢕⠀⠀⠀⠀⠀⠀⠀⠀⠀⠀⠀⠀⠀⠀⣿⣿⣿⣿⣿⣿⣿⣿⣿⣿⣿⣿⣿⣿⣿⣿⣿⣿⡇⢕⢕⢕⢕⢕⢕⢕⢕⢕⢕⢕⢕⢕⢕⢕⢕⢕⢜⢇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⣱⡇⢕⢕⢕⢕⢕⢕⢕⢅⢕⢜⢕⢕⢕⠕⠁⠀⣿⣿⣿⣿⣿⣿⡇⠕⠀⠀⠀⠀⠀⠀⠀⠀⠀⢄⢄⢄⢕⣼⣿⣿⣿⣿⣿⣿⣿⣿⣿⣿⣿⣿⣾⣿⣿⣿⣷⣕⢕⢕⢕⢕⠕⠕⠑⠁⠑⠕⢕⢕⢕⢕⢕⢕⢕⢕⢕⢕⢕⢕⢕⢕⢕⢕⢕⢕⢕⢔⢔⠀⠀⠀⠀⣠⣶⣷⣷⣷⣴⣄⣄⢿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⣿⡇⢕⢕⢕⢕⢕⢕⢕⢕⢕⣱⡵⢗⠃⠀⠀⢀⣿⣿⣿⣿⣿⠟⠁⠀⠀⠀⠀⠀⠀⠀⠀⢀⢕⢕⢕⢕⣸⣿⣿⣿⣿⣿⣿⣿⣿⣿⣿⣿⣿⣿⣿⣿⣿⣿⣿⣿⣷⢕⠑⠁⠀⠀⠀⠀⠀⠀⠁⢕⢕⢕⢕⢕⢕⢕⢕⢕⢕⢕⢕⢕⢕⢕⢕⢕⢕⢕⢕⠀⠀⠀⢕⢝⢝⢻⢿⣿⣿⣿⣿⣿⣷⣮⣽⣟⢿⢿⢿⢿⢿⢿⢿⢿⢟⢟⢟⢟⢟⢇⢕⢕⢕⢕⢕⢕⢕⢕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⠕⣼⣿⢕⢕⢕⢕⢕⢕⢕⢱⣾⣿⢏⠕⠁⠀⢀⣰⣾⣿⣿⣿⡿⠑⠀⠀⠀⠀⠀⠀⠀⠀⠀⢕⢕⢕⢕⢕⢕⣿⣿⣿⣿⣿⣿⣿⣿⣿⣿⣿⣿⣿⣿⣿⣿⣿⣿⣿⢟⠑⠀⠀⠀⠀⠀⠀⠀⠀⠀⠀⠁⢕⢕⢕⢕⢕⢕⢕⢕⢕⢕⢕⢕⢕⢕⢕⢕⢕⢕⢕⠀⠀⢀⢕⢕⢕⢕⢕⢕⢝⢟⢿⣿⣿⣿⣿⣿⣷⣧⣄⢀⠀⠀⠀⠀⠀⠀⠀⠀⠀⢕⢕⢕⢕⢕⢕⢕⢕⠕⠀⢕⢕⢕⢕⠁⠑⠁⠑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⢱⢯⣿⢕⢕⢕⢕⢕⢕⢱⣿⣿⢏⠁⠀⢀⣰⣾⣿⣿⢟⣫⠕⠀⠀⠀⠀⠀⠀⠀⠀⠀⠀⢀⢕⢕⢕⢕⢕⣼⣿⣿⣿⣿⣿⣿⣿⣿⣿⣿⣿⣿⣿⣿⣿⣿⣿⡿⠑⠀⠀⠀⠀⠀⠀⠀⠀⠀⠀⠀⠀⠀⠀⠀⠑⢕⢕⢕⢕⢕⢕⢕⢕⢕⢕⢕⢕⠕⢑⢅⢅⢔⢕⢅⠑⢕⢕⢕⢕⢕⢕⢕⢕⢜⢟⢿⣿⣿⣿⣿⣿⣷⣔⢀⠀⠀⠄⠄⠀⠀⠀⢕⢕⢕⢕⢕⡕⠕⠕⠀⠀⠁⠕⠑⠀⠀⠀⠀⢄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⡜⣽⣻⢕⢕⢕⢕⢕⢕⣿⣿⢏⠀⠀⢄⣿⣿⣿⣿⣷⣿⠏⠀⠀⠀⠀⠀⠀⠀⠀⠀⠀⠀⢕⢕⢕⢕⢕⣾⣿⣿⣿⣿⣿⣿⣿⣿⣿⣿⣿⣿⣿⣿⣿⣿⣿⠏⠀⠀⠀⠀⠀⠀⠀⠀⠀⠀⠀⠀⠀⠀⠀⠀⠀⠀⠕⢕⢕⢕⢕⢕⢕⢕⢕⠕⢑⢅⢕⢕⢕⢕⢕⢕⢕⢕⠄⠑⠕⢕⢕⢕⢕⢕⢕⢕⢕⢜⢻⣿⣿⣿⣿⣿⣧⢁⠁⠀⠀⠀⣶⣶⡇⢕⢕⢕⢕⠀⠁⠀⠀⠀⠀⠀⠀⠀⠀⠀⢀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⢇⡽⡷⢕⢕⢕⢕⢕⢱⣿⠏⠀⠀⠀⢕⣿⣿⣿⣿⣿⠇⠀⠀⠀⠀⠀⠀⠀⠀⠀⠀⠀⠀⢕⢕⢕⢕⣾⣿⣿⣿⣿⣿⣿⣿⡿⢿⣿⣿⣿⣿⣿⣿⣿⡿⠑⠀⠀⠀⠀⠀⠀⠀⠀⠀⠀⠀⠀⠀⠀⠀⠀⠀⠀⠀⠀⢕⢕⢕⢕⢕⢕⠑⢅⢔⢕⢕⢕⢕⢕⢕⢕⢕⠕⠁⠀⠀⠀⠀⠁⠑⠕⢕⢕⢕⢕⢕⢕⢕⠙⠻⢿⣿⣿⡇⠕⢄⠀⢔⣿⣿⡇⢕⢕⢕⢕⠀⠀⠀⢔⢕⢄⠀⠀⠀⠀⠀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⢄⢇⢱⣽⢇⢕⢕⢕⢕⢕⢸⡏⠀⠀⠀⠀⢸⣿⣿⣿⡿⠃⠀⠀⠀⠀⠀⠀⠀⠀⠀⠀⠀⠀⢀⢕⢕⢱⣿⣿⣿⣿⣿⣿⣿⣿⣿⡿⢕⢻⣿⣿⣿⣿⣿⢏⠁⠀⠀⠀⠀⠀⠀⠀⠀⠀⠀⠀⠀⠀⠀⠀⠀⠀⠀⠀⠀⠀⠁⢕⢕⠕⢁⢄⢕⢕⢕⢕⢕⢕⠕⠑⠑⠁⠀⠀⠀⠀⠀⠀⠀⠀⠀⢔⢕⢕⠑⠑⠕⠕⠀⠀⠀⠀⠈⠑⠑⠀⠀⠀⠁⣿⣿⡇⢕⢕⢕⢕⠀⠀⠀⠀⠁⠁⠀⠀⠀⠀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⢇⢕⣕⢏⢕⢕⢕⢕⢕⢕⢸⠑⠀⠀⠀⠀⢸⣿⣿⡿⠁⠀⠀⠀⠀⠀⠀⠀⠀⠀⠀⠀⠀⠀⢕⢕⢱⣿⣿⣿⣿⣿⣿⣿⣿⣿⣿⡇⢕⢕⢜⣿⣿⣿⠏⠀⠀⠀⠀⠀⠀⠀⠀⠀⠀⠀⠀⠀⠀⠀⠀⠀⠀⠀⠀⠀⠀⠀⠀⠁⢁⢔⢕⢕⢕⢕⢕⠕⠑⠁⠀⠀⠀⠀⠀⠀⠀⠀⠀⠀⢀⢄⢕⢕⢕⢕⠀⠀⢀⠀⠀⠀⢄⠀⠀⠀⠀⠀⠀⠀⠀⣿⣿⡇⢕⢕⢕⠑⠀⢀⢄⠀⠀⠀⠀⠀⠀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⡜⢕⢕⡼⢕⢕⢕⢕⢕⢕⢕⡜⠀⠀⠀⠀⠀⢕⣿⡟⠁⠀⠀⠀⠀⠀⠀⠀⠀⠀⠀⠀⠀⠀⠀⢕⢕⢾⣿⣿⣿⣿⣿⣿⣿⣿⣿⡿⢕⢕⢕⢕⢜⢿⠑⠀⠀⠀⠀⠀⠀⠀⠀⠀⠀⠀⠀⠀⠀⠀⠀⠀⠀⠀⠀⠀⠀⠀⠀⠀⠀⠀⠕⠑⠑⠁⠀⠀⠀⠀⠀⠀⠀⠀⠀⠀⠀⠀⢀⢄⢔⢕⢕⢕⢕⢕⢕⢕⣷⣿⣿⢔⠀⢕⢕⢄⠀⠀⠀⠀⠀⢀⣿⣿⣇⢕⢕⠑⠀⠀⠕⠕⠄⠀⠀⠀⠀⢔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⢇⢕⡳⢕⢕⢕⢕⢕⢕⢕⣱⠇⠀⠀⠀⠀⠀⢕⢜⠁⠀⠀⠀⠀⠀⠀⠀⠀⠀⠀⠀⠀⠀⠀⠀⠀⢕⢸⣿⣿⣿⣿⣿⣿⣿⣿⣿⢇⢕⢕⢕⢕⢕⠀⠀⠀⠀⠀⠀⠀⠀⠑⠕⠕⠔⢔⢔⢄⢄⢄⢀⢀⠀⠀⠀⠀⠀⠀⠀⠀⠀⠀⠀⠀⠀⠀⠀⠀⠀⠀⠀⠀⠀⠀⢀⢄⣴⣵⣵⣵⣵⣵⣵⣵⣵⣵⣵⣵⣿⣿⣿⡇⠀⢕⢕⢕⢕⢄⠀⠀⠀⢕⣿⣿⣿⡧⠕⠀⠀⠀⠀⠀⠀⠀⠀⠀⢔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⣷⣵⣴⡅⢕⢕⢕⢕⢕⢕⢕⢕⢎⢕⢕⠁⠑⢕⢕⢱⡿⠀⠀⠀⠀⠀⠀⢕⠀⠀⠀⠀⠀⠀⠀⠀⠀⠀⠀⠀⠀⠀⠀⠀⠀⠀⢕⢸⣿⣿⣿⣿⣿⣿⣿⣿⡟⢕⢕⢕⢕⢕⠀⠀⠀⠀⠀⠀⠀⠀⠀⠀⠀⠀⠀⠀⠀⠀⠁⠁⠁⠑⠑⠕⢔⢄⢀⠀⠀⠀⠀⠀⠀⠀⠀⠀⠀⠀⢀⢀⢄⢔⢕⢕⢕⠀⠉⠉⠙⠙⢙⢟⣿⣿⣿⣿⣿⣿⣿⣿⣿⣇⠑⢕⢕⢕⢕⢕⢔⠀⠀⠀⢻⣿⣿⢕⠀⠐⢔⢔⠀⠀⠀⠀⠀⢔⣾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⡇⢕⢕⢕⢕⢕⢕⢁⢕⢕⢕⠁⠀⠀⢕⢕⣾⠇⠀⠀⠀⠀⠀⠀⠀⠀⠀⠀⠀⠀⠀⠀⠀⠀⠀⠀⠀⠀⠀⠀⠀⠀⠀⢕⢕⣿⣿⣿⣿⣿⣿⣿⣿⡕⢕⢕⢕⢕⠀⠀⠀⠀⠀⠀⠀⠀⠄⢄⢄⢄⢄⢀⢀⢀⠀⠀⠀⠀⠀⠀⠀⠀⠁⠑⠔⠀⠀⠀⠀⠀⠀⢔⢠⢔⢕⢕⢕⢕⢕⢕⢕⢵⣴⣶⣶⣶⣷⣷⣷⣿⣿⣿⣿⣿⣿⣿⣿⣿⣿⢔⢕⢕⢕⢕⢕⢕⢀⠀⠀⠁⣿⢕⠀⠀⠀⠑⠁⠀⠀⠀⠀⢔⣾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⡿⢕⢕⢇⢕⢕⢕⢕⢕⢕⢕⠁⠀⠀⠀⠁⢕⢏⠀⠀⠀⢀⠀⠀⠀⠀⠀⠀⠀⠀⠀⠀⠀⠀⠀⠀⠀⠀⠀⠀⠀⠀⠀⠀⠑⢕⢸⣿⣿⣿⣿⣿⣿⣿⢜⠕⠕⠑⠑⠀⠀⠀⠀⠀⠀⠀⠀⠀⠀⠀⠁⠁⠕⠁⠑⠑⠑⠕⠔⠔⢄⠀⠀⠀⠀⠀⠀⠀⠀⠀⠀⠀⠀⠑⢕⢕⢕⢕⢕⢕⢕⢕⣽⣿⣿⣿⣿⢿⢿⠿⢿⠿⢿⢿⢿⢿⣿⣿⣿⣿⣇⠕⢕⢕⢕⠕⢕⢕⠀⠀⢕⢕⠀⠀⢀⠀⠀⠀⠀⠀⠀⢔⣼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⣟⣟⢟⢟⢻⢿⢕⢕⡜⢕⢕⢕⢕⢕⢕⢕⠕⠀⠀⠀⠀⠀⠑⢖⢔⢔⢱⠀⠀⠀⠀⠀⠀⠀⠀⠀⠀⠀⠀⠀⠀⠀⠀⠀⠀⠀⠀⠀⠀⠀⠀⢕⢕⢿⠟⠛⠙⠉⠁⠀⠀⠀⠀⠀⠀⠀⠀⠀⠀⠀⠀⠀⠀⠀⠀⠀⠀⢔⠀⠀⠀⠀⠀⠀⠀⠀⠀⠀⠀⠀⠀⠀⠀⠀⠀⠀⠀⠀⠀⠀⠀⠕⢕⢕⢕⢱⣷⣷⣿⣿⣿⣿⣇⣕⡝⢕⢔⢔⢔⢔⢔⢔⣿⣿⣿⣿⣿⡔⢕⠁⠁⠁⠁⠀⠀⠀⠁⠀⠀⠕⢕⢄⠀⠀⠀⠀⢔⣼⣿⣿⣿⣿⣿⣿⣿⣿⣿⣿⣿⣿⣿⣿⣿⣿⣿⣿⣿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⢿⣿⣿⣿⣿⣿⣿⣿⣿⣿⣿⢟⡕⢕⣱⢇⢕⢕⢕⢕⢕⢕⢕⠀⠀⠀⠀⠀⠀⢰⣕⣱⣷⡜⠔⠀⠀⠀⠀⠀⠀⠀⠀⠀⠀⠀⠀⠀⠀⠀⠀⠀⠀⠀⠀⠀⠀⠀⠁⠀⠀⠀⠀⠀⠀⠀⠀⠀⠀⠀⠀⠀⠀⠀⠀⠀⠀⠀⠀⠀⠀⠀⠀⠀⠕⠀⠀⠀⠁⠁⠁⠁⠀⠀⠀⠀⠀⠀⠀⠀⠀⠀⠀⠀⠀⠀⠀⠀⠀⠕⢕⢕⢸⣿⣿⣿⣿⣿⢟⣟⣟⢟⢻⢻⢟⣻⣿⣿⣿⣿⣿⣿⣿⣿⣿⡄⠀⠀⠀⢀⢄⢔⢀⠀⠀⠀⠀⠀⠀⠀⠀⠀⢄⣼⣿⣿⣿⣿⣿⣿⣿⣿⣿⣿⣿⣿⣿⣿⣿⣿⣿⣿⣿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⡿⢇⢜⢕⢕⢎⢕⢕⢕⢕⢇⢕⢕⢕⠀⠀⠀⠀⠀⠁⣼⣿⣿⢇⢱⠇⠀⠀⠀⠀⠀⠀⠀⠀⠀⠀⠀⠀⠀⠀⠀⠀⠀⠀⠀⠀⠀⠀⠀⠀⠀⠀⠀⠀⠀⠀⠀⠀⠀⠀⠀⠀⠀⠀⠀⠀⠀⠀⠀⠀⠀⠀⠀⠀⢔⠀⠀⠀⠀⠀⠀⠀⠀⠀⠀⠀⠀⠀⠀⠀⠀⠀⠀⠀⠀⠀⠀⠀⠀⠀⠀⢕⢕⢜⣟⣟⣟⣟⣟⣵⣼⣿⣷⣷⣿⣿⣿⣿⣿⣿⣿⣿⣿⣿⣿⣿⣷⡄⠀⢄⢕⢕⣵⡕⢕⢀⢀⠀⠀⠀⠀⠀⢄⣵⣿⣿⣿⣿⣿⣿⣿⣿⣿⣿⣿⣿⣿⣿⣿⣿⣿⣿⣿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⣿⢏⢱⢝⢕⢕⢕⢕⢕⢕⢕⢕⢕⢕⢕⠁⠀⠀⠀⠀⠀⠀⢿⢕⢇⠑⠁⠀⠀⠀⠀⠀⠀⠀⠀⠀⠀⠀⠀⠀⠀⠀⠀⠀⠀⠀⠀⠀⠀⠀⠀⠀⠀⠀⠀⠀⠀⠀⠀⠀⠀⠀⠀⠀⠀⠀⠀⠀⠀⠀⠀⠀⠀⠀⠀⠀⢕⠀⠀⠀⠀⠀⠀⠀⠀⠀⠀⠀⠀⠀⠀⠀⠀⠀⠀⠀⠀⠀⠀⠀⠀⠀⠀⠀⢕⢸⣿⣿⣿⣿⣿⣿⣿⣿⣿⣿⣿⣿⣿⣿⣿⣿⣿⣿⣿⣿⣿⣿⣿⢗⢔⢕⣵⣿⣿⣷⣇⢕⠑⠀⠀⠀⠀⢄⣵⣿⣿⣿⣿⣿⣿⣿⣿⣿⣿⣿⣿⣿⣿⣿⣿⣿⣿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⠐⠔⢔⢔⢄⢄⢅⢕⡕⢕⢕⢕⢕⢕⢕⢕⢕⢕⢕⢕⢕⠕⠀⠀⠀⠀⠀⠀⠀⠈⠑⠀⠀⠀⠀⠀⠀⠀⠀⠀⠀⠀⠀⠀⠀⠀⠀⠀⠀⠀⠀⠀⠀⠀⠀⠀⠀⠀⠀⠀⠀⠀⠀⠀⠀⠀⠀⠀⠀⠀⠀⠀⠀⠀⠀⠀⠀⠀⢄⠀⠀⠀⠀⠕⠀⠀⠀⠀⠀⠀⠀⠀⠀⠀⠀⠀⠀⠀⠀⠀⠀⠀⠀⠀⠀⠀⠀⠀⠀⠀⠀⠕⢸⣿⣿⣿⣿⣿⣿⣿⣿⣿⣿⣿⣿⣿⣿⣿⣿⣿⣿⣿⣿⣿⣿⢏⢕⣱⣿⣿⣿⣿⣿⣿⣧⢕⠀⠀⠀⢄⣸⣿⣿⣿⣿⣿⣿⣿⣿⣿⣿⣿⣿⣿⣿⣿⣿⣿⣿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⣱⢟⢕⢕⢝⢕⢕⢕⢕⢕⢕⢕⢕⢕⢕⢕⢕⢕⠀⠀⠀⠀⠀⠀⠀⠀⠀⠀⠀⠀⠀⠀⠀⠀⠀⠀⠀⠀⠀⠀⠀⠀⠀⠀⠀⠀⠀⠀⠀⠀⠀⠀⠀⠀⠀⠀⠀⠀⠀⠀⠐⠀⠀⠀⠀⠀⠀⠀⠀⠀⠀⠀⠀⠀⠀⠀⠁⢀⠀⠀⠀⠀⠀⠀⠀⠀⠀⠀⠀⠀⠀⠀⠀⠀⠀⠀⠀⠀⠀⠀⠀⠀⠀⠀⠀⠀⠀⠀⠀⢕⢹⣿⣿⣿⣿⣿⣿⣿⣿⣿⣿⣿⣿⣿⣿⣿⣿⣿⣿⣿⣿⢏⢕⣱⣿⣿⣿⣿⣿⣿⣿⣿⢕⠀⠀⢄⣸⣿⣿⣿⣿⣿⢿⢿⢿⢿⣿⣿⣿⣿⣿⣿⣿⣟⢝⢕⢕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⢕⢕⠕⢅⢕⢕⢕⢕⢕⢕⢕⢕⢕⢕⢕⠕⠁⠀⠀⠀⠀⠀⠀⠀⠀⠀⠀⠀⠀⠀⠀⠀⠀⠀⠀⠀⠀⠀⠀⠀⠀⠀⠀⠀⠀⢀⠀⠁⠑⢕⢄⠀⠀⠀⠀⠀⠀⠀⠀⠀⠀⠀⠀⠀⠀⠀⠀⠀⠀⠀⠀⢀⠀⠀⠀⠀⠀⠑⠁⠀⠀⠀⠀⠀⠀⠀⠀⠀⠀⠀⠀⠀⠀⠀⠀⠀⠀⠀⠀⠀⠀⠀⠀⠀⠀⠀⠀⠀⠀⢕⢕⢜⢿⣿⢿⢿⢿⢿⣿⣿⣿⣿⣿⣿⣿⣿⣿⣿⣿⣿⡟⢕⢱⣿⣿⣿⣿⣿⣿⣿⣿⡟⠀⠀⢀⣱⣿⣿⣿⣿⣿⡇⢕⢕⢕⢸⣿⣿⣿⣿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⢕⢕⢕⢕⢕⢕⢕⢕⢕⢕⢕⢕⢕⢕⠑⠀⠀⠀⠀⠀⠀⠀⠀⠀⠀⠀⠀⠀⠀⠀⠀⠀⠀⠀⠀⠀⠀⠀⠀⠀⠀⠀⠀⠀⠀⠀⠁⠑⢔⢄⠀⠁⠕⢄⠀⠀⠀⠀⠀⠀⠀⠀⠀⠀⠀⠀⠀⠀⠀⠀⠀⠀⠀⢀⢄⢄⢄⠀⠀⠀⠀⠀⠀⠀⠀⠀⠀⠀⠀⠀⠀⠀⠀⠀⠀⠀⠀⠀⠀⠀⠀⠀⠀⠀⠀⠀⠀⠀⠀⠀⠀⢕⢕⢜⢿⢕⢕⢕⢕⢕⢕⡇⢕⢕⢝⢝⢝⢝⢝⢕⢸⢕⢕⢜⣿⣿⣿⣿⣿⣿⣿⡟⠑⠀⠀⠀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⢕⢕⢕⢕⢕⢕⢃⢕⢕⢕⢕⢕⢕⢕⢕⢕⢕⢕⠑⠀⠀⠀⠀⠀⠀⠀⠀⠀⠀⠀⠀⠀⠀⠀⠀⠀⠀⠀⠀⠀⠀⠀⠀⠀⠀⠀⠀⠀⠀⠀⠀⢀⢄⠑⠁⠁⠑⢄⠀⠅⠕⢄⠀⠀⠀⠀⠀⠀⠀⠀⠀⠀⠀⠀⠀⠀⠀⠀⢄⢕⢕⠑⠀⠀⠀⠀⠀⠀⠀⠀⠀⠀⠀⠀⠀⠀⠀⠀⠀⠀⠀⠀⠀⠀⠀⠀⠀⠀⠀⠀⠀⠀⠀⠀⠀⠀⢄⢕⢕⢕⢜⢕⢕⢕⢕⢕⢕⡇⢕⢕⢕⢕⢕⢕⢕⢕⢕⢕⢕⢕⢹⢿⣿⣿⢿⢟⠝⠁⠀⠀⠀⠀⠀⠀⠀⠀⠀⠀⠀⢕⢕⢕⢸⣿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⣧⡗⢕⢕⣱⢇⢅⢕⢕⢕⢕⢕⢕⢕⢕⢕⢕⢕⠁⠀⠀⠀⠀⠀⠀⠀⠀⠀⠀⠀⠀⠀⠀⠀⠀⠀⠀⠀⠀⠀⠀⠀⠀⠀⠀⠀⠀⠀⠀⠀⢀⠔⠁⠀⠀⢄⠔⠄⠀⠁⠄⠀⠁⠀⠀⠀⠀⠀⠀⠀⠀⠀⠀⠀⠀⠀⠀⠀⠀⠑⠑⠁⠀⠀⠀⠀⠀⠀⠀⠀⠀⠀⠀⠀⠀⠀⠀⠀⠀⠀⠀⠀⠀⠀⠀⠀⠀⠀⠀⠀⠀⠀⠀⠀⠀⠀⠀⢕⢕⢕⢕⢕⢕⢕⢕⢕⢕⢕⡇⡕⣕⢕⢕⢕⢕⢕⠕⠑⠁⠁⠁⠁⠈⠁⠁⠁⠀⠀⠀⠀⠀⠀⠀⠀⠀⠀⠀⠀⠀⠀⢕⢕⢕⢸⣿⣿⣕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⢏⢕⢕⣷⢏⢔⢕⢕⢕⢕⢕⢕⢕⢕⢕⢕⢕⠁⠀⠀⠀⠀⠀⠀⠀⠀⠀⠀⠀⠀⠀⠀⠀⠀⠀⠀⠀⠀⠀⠀⠀⠀⠀⠀⠀⠀⠀⠀⢄⠔⠁⠀⠀⠄⠑⠀⠀⠀⠀⠀⠀⠀⠀⠀⠀⠀⠀⠀⠀⠀⠀⠀⠀⠀⠀⠀⠀⠀⠀⠀⠀⠀⠀⠀⠀⠀⠀⠀⠀⠀⠀⠀⠀⠀⠀⢀⢄⢄⢄⠀⠀⠀⠀⠀⠀⠀⠀⠀⠀⠀⠀⠀⠀⠀⠀⠀⠔⢕⢕⢕⢕⢕⢕⢕⢕⢕⢕⢕⡇⣿⣿⣿⡺⠞⠘⠁⠀⠀⢀⢄⢔⢔⢕⢕⢄⠀⠀⠀⠀⠀⠀⠀⠀⠀⠀⠀⠀⠀⠀⠀⢕⢕⢕⢸⣿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⠑⠑⠑⠛⠃⠑⠑⠑⠑⠑⠑⠑⠑⠑⠑⠑⠑⠑⠀⠀⠀⠀⠀⠀⠀⠀⠀⠀⠀⠀⠀⠀⠀⠀⠀⠀⠀⠀⠀⠀⠀⠀⠀⠀⠀⠀⠀⠀⠑⠁⠀⠀⠀⠀⠀⠀⠀⠀⠀⠀⠀⠀⠀⠀⠀⠀⠀⠀⠀⠀⠀⠀⠀⠀⠀⠀⠀⠀⠀⠀⠀⠀⠀⠀⠀⠀⠀⠀⠀⠀⠀⠀⠀⠐⠐⠑⠑⠑⠑⠑⠀⠀⠀⠀⠀⠀⠀⠀⠀⠀⠀⠀⠀⠀⠀⠀⠀⠐⠑⠑⠑⠑⠑⠑⠑⠑⠑⠑⠑⠛⠛⠛⠙⠀⠀⠀⠀⠐⠑⠑⠑⠑⠑⠑⠑⠑⠀⠀⠀⠀⠀⠀⠀⠀⠀⠀⠀⠀⠀⠀⠑⠑⠑⠑⠚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⣕⣜⣿⣿⣿⣿⣿⣿⣿⣿⣿⣿⣿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⢝⢻⢿⣿⣿⣿⣿⣿⣿⢕⢕⢸⣿⣿⣿⢕⢕⢕⢕⢕⢕⢕⣿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⣷⣕⢕⣝⣝⢿⣽⣿⣿⢕⢕⢸⣿⣿⣿⢕⢕⢕⢕⢕⢕⢕⢹⢿⢿⣿⣿⣿⣿⣿⣿⣿⣿⣿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⢿⢿⣿⣿⣿⣿⣿⣿⣿⣿⣿⣝⣿⣧⣝⡝⢕⢕⢜⢿⢟⢏⢕⢕⢕⢕⢕⢕⢕⢕⢕⢕⢜⢻⣿⣿⣿⣿⣿⣿⣿⣿⣿⣿⣿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⡟⢕⣿⣿⣿⣿⣿⣿⣿⣿⣿⣿⣿⣿⣿⡟⢿⢿⢇⢕⢕⢕⢕⢕⢕⢕⢕⢕⢕⢕⢕⢕⢕⢕⢕⢕⢝⢿⣿⣿⣿⣿⣿⣿⣿⣿⣿⣿⣿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⡿⢕⣸⣿⣿⣿⣿⣿⣿⣿⣿⣿⣿⣿⣿⣿⡇⢕⢕⢕⢕⢕⢕⢕⢕⢕⢕⢕⢕⢕⢕⢕⢕⢕⢕⢕⢕⢕⢕⢝⢿⢿⣿⣿⣿⣿⣿⣿⣿⣿⣿⣿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⢇⢕⣿⣿⣿⣿⣿⣿⣿⣿⣿⣿⣿⣿⣿⣿⡇⢕⢕⢕⢕⢕⢕⢕⠁⠁⢕⢕⢕⢕⢕⢕⢕⢕⢕⢕⢕⢕⢕⢕⢕⢕⢝⢿⣿⣿⣿⣿⣿⣿⣿⣿⣿⣿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⣿⣿⢏⢕⢱⢿⣿⣿⣿⣿⣿⣿⣿⡟⢕⢕⣿⣿⣿⣿⢕⢕⢕⢕⢕⢕⢕⢕⢕⢕⢕⢕⢕⢅⢁⢕⢕⢕⢕⢕⢕⢕⢕⢕⢕⢕⢜⢻⣿⣿⣿⣿⣿⣿⣿⣿⣿⣿⣿⣿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⣼⡏⢕⢕⢕⢕⢕⢕⢕⢕⣕⣾⣏⣕⣱⢕⣿⣿⣿⣿⢕⢕⢕⢕⢕⢕⢕⢕⢕⢕⢕⢕⢕⢕⢕⢕⢕⢕⢑⢕⢅⢅⢅⢅⢄⠕⢜⢿⣿⣿⣿⣿⣿⣿⣿⣿⣿⣿⣿⣿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⢱⣿⡇⢕⢕⢕⢕⢕⢕⣱⣵⣿⣿⣿⣿⣿⣧⣿⣿⣿⣏⡇⢕⢕⢀⢕⢕⢕⢕⢕⢑⢑⢑⢕⡅⢕⢕⢕⢕⢕⢕⢕⢕⢕⢕⢕⢕⢕⢜⣿⣿⣿⣮⡝⢟⢿⢿⣿⣿⣿⣿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⣿⣿⢕⢕⢕⢕⢕⣵⣿⣿⣿⣿⣿⣿⣿⣿⣿⣿⣿⣿⣿⢕⢕⢕⠀⠑⢕⢕⢕⢕⢕⢕⢝⢕⢕⢕⢕⢕⢕⢕⢕⢕⢅⢕⢕⢑⢕⢕⢱⣿⣿⣿⣿⣷⣇⢜⢝⢎⢻⢿⣿⣿⣿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⣿⣿⢕⢕⢕⢱⣿⣿⣿⣿⣿⣿⣿⣿⣿⣿⢏⢹⣿⣿⢇⢕⠑⢕⢕⢔⠀⠑⠅⠑⠑⠑⠑⠑⠕⢕⢕⢕⢕⢕⢕⢕⢕⠕⠕⢕⢕⢕⣿⣿⣿⣿⣿⣿⣿⣷⡕⢕⢕⢜⢻⣿⣿⣿⣿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⣿⣗⢕⢕⢕⢜⣿⣿⣿⣿⣿⣿⣿⣿⣿⡏⢕⢕⢿⢏⠑⠀⠀⠀⢕⢕⢕⠀⠀⠀⠀⠀⠀⠀⠁⠑⠕⢕⢕⢕⠑⠁⠀⠀⠀⢀⢕⢱⣿⣿⣿⣿⣿⣿⣿⣿⣷⢕⢕⢕⢕⢜⣿⣿⣿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⢏⣽⢇⢕⢕⢕⣿⣿⣿⣿⣿⣿⣿⣿⣿⢕⢕⢕⠕⠁⠀⠀⠀⠀⢕⢕⢕⢕⢕⢕⢕⣕⣔⣴⣴⡅⢐⠔⠄⢀⢄⢄⢔⢔⢔⢕⢕⣾⣿⣿⣿⣿⣿⣿⣿⣿⣿⣧⢕⢕⢕⢕⢜⢿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⣿⣇⢕⢕⢸⣿⣿⣿⣿⣿⣿⣿⣿⡏⢕⢕⢕⠐⠀⠀⠀⠀⠀⢕⢕⢕⢕⢸⣿⣿⣿⣿⣿⣿⣿⣷⡕⢕⢕⢕⢕⢕⢕⢕⣵⡕⢹⣿⣿⣿⣿⣿⣿⣿⣿⣿⣿⢕⢕⢕⢕⢕⢕⢕⢕⢕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⣿⣿⡇⢕⣼⣿⣿⣿⣿⣿⣿⣿⣿⡇⢕⢕⢕⢔⢔⢔⢀⠀⢔⢕⢕⢕⢕⢸⣿⣿⣿⣿⣿⣿⣿⣿⣇⢕⢕⢕⣸⣷⡕⢱⣿⣧⢜⣿⣿⣿⣿⡟⣿⣿⣿⣿⢻⢇⢕⢕⢧⣵⢇⢕⢕⣕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⢝⢿⡇⢕⣿⣿⣿⣿⣿⣿⣿⡏⢕⢕⢕⢕⢕⢕⢕⢁⢀⢀⣱⡕⢕⣵⣷⣧⣹⣿⣿⣿⣿⣿⣿⣿⣿⣷⣷⣵⣿⣿⣷⣼⣿⣿⣧⢸⣿⣿⣿⣿⢜⣿⣿⢇⢕⢕⡵⢿⢟⢏⢕⢵⢾⢟⢟⢕⢕⢕⢕⢕⢕⢕⢕⢕⢕⢕⢕⢕⢕⢕⢕⢕⢕⢕⢕⢕⢕⢕⢕⢕⢸⣿⣿⣿⣷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⢜⢕⢕⣿⣿⣿⣿⣿⣿⣿⡇⢕⢕⢕⢕⢕⢕⢱⣿⣿⣿⣿⣿⣕⢜⢿⣿⣿⣿⣿⣿⣿⣿⣿⣿⣿⣿⣿⣿⣿⣿⣿⣿⣿⣿⣿⣯⣿⣿⣿⡿⢕⢱⢞⢕⢕⢕⢕⢕⢕⢕⢕⢕⣱⣷⣿⣿⣷⣕⢕⢕⢕⢕⢕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⡕⢕⢕⢻⣿⣿⣿⣿⣿⣿⡇⢕⢕⢕⢕⢕⢕⢕⣿⣿⣿⣿⣿⣿⣇⢜⢿⣿⣿⣿⣿⣿⣿⡟⢿⣿⣿⣿⣿⣿⣿⣿⣿⣿⣿⣿⣿⢹⢟⢕⢕⢕⢕⢕⢷⣧⡕⢕⢕⢕⢕⣵⣾⣿⣿⣿⣿⣿⣿⣇⢕⢕⢕⢕⢕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⡇⢕⢕⢕⢹⣿⣿⣿⣿⣿⡇⢕⢕⢕⢕⢕⢕⢕⣿⣿⣿⣿⣿⣿⣿⡕⢜⢻⣿⣿⣿⣿⣿⡇⢜⢿⣿⣿⣿⣿⣿⣿⣿⣿⣿⣿⣿⢕⢕⢕⢷⢷⢕⢕⢸⢿⢇⢕⢕⢱⢾⢟⢝⢿⢿⢿⢿⢟⢟⢏⢕⡕⢕⢕⢕⢕⢕⢕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⢱⣼⢕⢜⢕⢕⢕⢕⢜⢻⣿⣿⡿⢟⢇⢕⢕⢕⢕⢕⢕⢕⣿⣿⣿⣿⣿⣿⣿⡇⢕⢕⢹⣿⣿⣿⣿⣇⢕⢸⣿⣿⣿⣿⣿⣿⣿⣿⣿⣿⣿⣇⢕⣵⢵⢷⢞⢟⢟⢝⣝⢕⢕⢕⢕⢕⢕⢕⢕⢕⢕⢕⢕⢜⣷⢇⢕⢕⢕⢕⢕⢕⢕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⠀⠑⢕⢕⢕⢕⢕⢕⢕⢕⢕⢕⢕⢕⢕⢕⢕⢕⢕⢕⢕⢕⢕⢕⢕⢕⢕⢕⢕⢕⢕⢕⢕⢕⢕⢕⢕⢕⢕⢕⢕⢕⢕⢕⢕⢕⢕⢕⢕⣸⣿⢕⢕⢕⢕⢕⢕⢕⢜⣿⣿⣇⢕⢕⢕⢕⢕⢕⢕⢕⢕⣿⣿⣿⣿⡿⢟⣱⣵⡕⢕⢕⢝⢿⢿⢿⡏⢕⢕⢿⣿⣿⣿⣿⣿⣿⣿⢝⣿⣿⡏⢕⢕⢕⢕⢕⢕⢕⣾⣿⢇⢕⢕⢕⢕⢕⢕⢕⢕⢕⢕⢕⣱⢇⢕⢕⢕⢕⢕⢕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⣿⡟⢕⢕⢕⢕⢕⢕⢕⢕⢜⢿⣿⡕⢕⢕⢕⢕⢕⢕⢕⢸⢿⢟⣏⣱⣷⣿⣿⣿⣷⣕⢱⣾⣷⣯⡕⢕⢕⢕⢜⣿⣿⣿⣿⣿⣿⣿⡕⢸⣿⣿⢕⢕⢕⢕⢕⢕⢱⢿⢏⢕⠕⢕⢕⢕⢕⢕⢕⢕⢕⢕⢗⢕⢕⢕⢕⢕⢕⢕⢕⢕⢕⢕⢕⢕⢕⢕⢕⢕⢕⢕⢕⢕⢕⢕⢕⢕⢕⢕⢕⢕⢕⢕⢕⢕⢝⢿⣿⡽⣿⣿⣷⣕⢕⢕⢕⢕⢕⢕⢕⢕⢕⢕⢕⢕⢕⢸⣿⣿⢕⢕⢕⠀⠀⠀⢕⣿⣿⣿⣿⣿⣿⣿⣿⣿⣿⣿⣿⣿⣿⣿⣿⣿⣿⣿⣿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⣿⢇⢕⢕⢕⢕⢕⢕⢕⢕⡕⢕⢝⢿⢕⢕⢕⢕⢕⢕⢕⣵⣷⡿⢟⢏⢝⣵⣵⣷⣷⣷⣿⣿⢿⠿⢷⢕⢕⢕⢕⢸⣿⡿⣿⣿⣿⣿⡇⢜⣿⣿⡇⢕⢕⢕⢕⢕⢕⢕⢕⢕⢄⠕⢕⢕⢕⢕⢕⢕⢕⢕⢕⢕⢕⢕⢕⢕⢕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⣿⢕⢕⢕⢕⢕⢕⢕⢕⣷⣿⢷⢕⢱⢕⣕⢕⢕⣼⣧⣵⣿⣿⣇⣕⣼⡿⠿⠟⠛⠙⠉⠁⠀⠀⠁⠁⢕⢕⢱⣵⢕⢜⢕⣿⣿⣿⣿⣿⢕⣿⣿⣷⢕⢕⢔⢕⢕⢔⢕⢕⢕⢕⠀⠑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⣿⢕⢕⢕⢕⢕⢕⢕⢕⢸⣷⣿⣿⣷⣮⣿⣿⣿⣿⣿⣿⣿⣿⣿⢟⢕⠀⢀⢄⠀⠀⠀⠀⠀⠀⠀⢕⢕⢕⣾⣿⡇⢕⢕⣿⣿⣿⣿⣿⣿⣿⣿⣿⢕⢕⢕⢕⢕⢕⢕⢕⢕⢕⢀⠀⠁⢕⢕⢕⢕⢕⢕⢕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⡕⢕⢕⢕⢕⢕⢕⢕⢕⢕⢕⢕⣿⣿⣿⣿⣿⣿⣿⣿⣿⣿⢕⠀⠀⢕⢕⠀⢕⢕⢕⢕⢕⢕⢕⢕⢕⢕⢕⢕⢕⢕⢕⢕⢕⢕⢕⢕⢕⢕⢕⢕⢕⢕⢕⢕⢕⢕⢕⢕⢕⢕⢕⢕⢕⢕⢕⢕⢕⢕⢕⢕⢜⢕⢕⢕⢕⢕⢕⢕⢕⢕⢅⠁⠁⠁⠁⠝⣿⣿⣿⣿⣿⣿⣿⣿⣧⣵⣷⣷⣧⢔⢔⢄⢔⠔⢄⢕⢕⢕⣾⣿⡿⢇⢕⢸⣿⣿⣿⣿⣿⡇⢹⣿⣿⢕⢕⢕⢕⢕⢕⢕⢕⢕⢕⢕⠀⠀⠁⢕⢕⢱⢕⢣⣕⢕⢕⢕⢕⢕⢕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⢄⢔⢕⠀⠀⢔⢸⣿⣿⣿⣿⣿⣿⣿⣿⣿⣿⣿⣿⣷⣕⢕⢕⢕⢕⡵⢕⣽⡿⢕⢕⢕⢱⣿⣿⣿⣿⣿⣿⡇⢕⣿⣿⡕⢕⢕⢕⢕⢕⢕⢕⢕⢕⢕⠀⠀⠀⠀⠕⢕⢕⢕⢜⢳⣵⡕⢕⢕⢕⢕⢕⢕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⢱⣿⣕⢕⢕⣸⣻⣿⣿⣿⣿⣿⣿⣿⣿⣿⣿⣿⣷⣶⣶⣵⣷⢏⢕⢕⢏⢕⡱⢕⢱⣿⣿⣿⣿⢟⢻⣿⡇⢕⣿⣿⢇⢕⢕⢕⢕⢕⢕⢕⢕⢕⢕⢕⠀⠀⠀⠀⠑⢕⢕⢕⢕⢜⢹⢷⣕⢕⢕⢕⢕⢕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⢜⣟⢟⡕⡼⣟⣿⣿⣿⣿⣿⣿⣿⣿⣿⣿⣿⣿⣿⣿⡿⢟⢕⢕⣕⡕⢕⡵⢏⢱⣿⣿⣿⣿⢏⢕⢕⣿⢇⢕⣿⣿⢕⢕⢕⢕⢕⢕⢕⢕⢕⢕⢕⢕⠀⠀⠀⠀⠀⠕⢕⢕⢕⢕⢕⢜⢝⢷⣕⢕⢕⢕⢕⢕⢕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⣿⣿⣿⡱⣿⣿⣿⣿⣿⣿⣿⣿⣿⣿⣿⣿⣿⣿⣵⣵⣵⣷⢟⢝⢕⢝⢕⣱⣿⣿⣿⣿⡿⢕⢕⢸⡏⢕⢕⣿⡏⢕⢕⢕⢕⢕⢕⢕⢕⢕⢕⢕⢕⠀⠀⠀⠀⠀⠀⢕⢕⢕⢕⢕⢕⢕⢕⢝⢗⢕⢕⢕⢕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⢻⣿⣿⣿⣿⣿⣿⣿⣿⣿⣿⣿⣿⣿⣿⣿⣿⣿⣿⣿⣏⣕⣱⣵⢇⣱⣼⣿⣿⣿⣿⢟⢕⢕⢕⢸⢕⢕⢕⣿⢕⢕⢕⢕⢸⣷⣵⣵⡕⢕⢕⢕⢕⢔⢄⢄⢀⢀⢄⢕⢕⢕⢕⢕⢕⢜⢣⡕⢕⢕⢕⢕⢕⢕⢕⢕⢕⢕⢕⢕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⢸⣿⣿⣿⣿⣿⣿⣿⣿⣿⣿⣿⣿⣿⣿⣿⣿⣿⣿⣿⣿⣿⣿⣱⣾⡿⢟⣿⣿⢟⢕⢕⢕⢕⢕⢕⢕⢕⢜⢕⢕⢕⢕⢕⢕⢹⣿⣿⣿⣇⢕⢕⢕⢕⡕⢕⢕⢕⢕⢕⢕⢕⢕⢕⢕⢕⢕⢱⣕⢕⢕⢕⢕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⣿⣿⣿⣿⣿⢟⠹⠝⠟⠟⢿⢿⣿⣿⣿⣿⣿⣿⣿⣿⣿⢾⢟⢝⢕⢞⢏⢕⢕⢕⢕⢕⢕⢕⢕⢕⢕⢕⢕⢕⢕⢕⢕⢕⢕⢻⣿⣿⣿⣇⢕⢕⢕⢕⡕⢕⢕⢕⢕⢕⢕⢕⢕⢕⢕⢕⢕⢜⣧⡕⢕⢕⢕⢕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⢜⢿⣿⣿⣿⣧⢀⠀⠀⠀⢄⣾⣿⣿⣿⢿⢟⢏⢞⢏⢕⢕⢕⢕⢕⢕⢕⢕⢕⢕⢕⢕⢕⢕⢕⢕⢕⢕⢕⢕⢕⢕⢕⢕⢕⢜⣿⣿⣿⣿⡕⢕⢕⢕⣣⢕⢕⢕⢕⢕⢕⢕⢕⢕⢕⢕⢕⢕⢸⣷⡕⢕⢕⢕⢕⢕⢕⢕⢕⢕⢕⢕⢸⠿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⢜⢻⣿⣿⣿⣷⣴⣵⣷⣷⣷⣷⣷⣷⣷⣾⣿⣿⢏⢕⢕⢕⢕⢕⢕⢕⢕⢕⢕⢕⢕⢕⢕⢕⢕⢕⢕⢕⢕⢕⢕⢕⢕⢕⢕⢸⣿⣿⣿⣿⢕⢕⢕⢻⢧⣕⢕⢕⢕⢕⢕⢕⢕⢕⢕⢕⢕⢕⢜⣷⡕⢕⢕⢕⢕⢕⢕⢕⢕⢕⢕⢕⠀⠀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⢝⢻⢿⣿⣿⣿⣿⣿⣿⣿⣿⣿⣿⢟⢕⢕⢕⢕⢕⢕⢕⢕⢕⢕⢕⢕⢕⢕⢕⢕⢕⢕⢕⢕⢕⢱⣧⢕⢕⢕⢕⡕⢕⣿⣿⣿⣿⡇⢕⢕⢜⣿⣿⣕⢕⢕⢕⢕⢕⢕⢕⢕⢕⢕⢕⢕⢿⣧⢕⢕⢕⢕⢕⢕⢕⢕⢕⢕⢕⠀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⢜⢝⢿⣿⣿⣿⡿⢟⢝⢕⢕⢕⢕⢕⢕⢕⢕⢕⢕⢕⢕⢕⢕⢕⢕⢕⢕⢕⢕⢕⢕⢱⣿⡏⢕⢕⢕⢸⣷⢕⢜⣿⣿⣿⣿⢕⢕⢕⣿⣿⣿⡇⢕⢕⢕⢕⢕⢕⢕⢕⢕⢕⢕⢜⡿⢕⢕⢕⢕⢕⢕⢕⢕⢕⢕⢕⠀⠀⠀⠀⠀⠀⠀⠀⠀⠀⠀⠀⠀⠀⢸⣿⣿⣿⣿⣿⣿⣿⣿⣿⣿⣷⣕⡕⢕⣱⣾⣿⣿⣿⢕⢕⠀⠀⠀⠀⢀⢿⢿⢿⢿⢿⢿⢿⢿⢿⢿⢿⢿⢿⢿⡿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⣿⡇⢕⢕⢹⣿⣿⣿⣇⢕⢕⢹⣿⣿⣿⡕⢕⢕⢕⢕⢕⢕⢕⢕⢕⢕⢕⢕⢕⢕⢕⢕⢕⢕⢕⢕⢕⢕⢕⠀⠀⠀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⣕⢕⢕⢕⢕⢕⢕⢕⢕⠕⠕⢕⢕⢸⣿⡿⢕⢕⢕⢸⢿⢕⢕⢕⢕⢹⣿⣿⣿⣇⢕⢕⢹⣿⣿⡇⢕⢕⢕⢕⢕⢕⢕⢕⢕⢕⢕⢕⢕⢕⢕⢕⢕⢕⢕⢕⢕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⢕⢕⢕⢕⢕⢕⢕⢕⢕⢕⢕⢕⢕⢕⢕⢕⢕⢕⢕⢕⣱⣾⣿⣿⡇⢕⢕⢕⢕⢕⢕⢕⢔⠀⠀⠕⢸⢿⡇⢕⢕⢕⢕⢕⢕⢕⢕⢕⢕⢝⢿⣿⣿⣇⢕⢕⣿⣿⣿⢕⢕⢕⢕⢕⢕⢕⢕⢕⢕⢕⢕⢕⢕⢕⢕⢕⢕⢕⢕⢕⢕⢕⠀⠀⠀⠀⠀⠀⠀⠀⠀⠀⠀⠀⠀⠀⣿⣿⣿⣿⣿⣿⣿⣿⣿⣿⣿⣿⣿⣿⣿⣿⣿⣿⡇⢕⢕⢕⢕⢕⢕⢝⢝⢝⢝⢝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⡇⢕⢕⢕⢕⢕⢕⢕⢕⢕⢕⢕⢕⢕⢕⢕⢕⢕⢕⢕⢕⢕⢕⢱⣿⣿⣿⣿⣿⣿⡕⢕⢕⢕⢕⢕⠕⠀⠀⠀⠀⠁⠘⠕⢕⢕⢕⢕⢕⢕⢕⢕⢕⢕⢕⢜⢻⣿⣿⣇⢕⢜⢿⣿⣇⢕⢕⢕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⣻⢕⢕⢕⢕⢕⢕⢕⢕⢕⢕⢕⢕⠕⢕⢕⢕⢕⢕⢕⢕⢕⠑⢜⣿⣿⣿⣿⣿⣿⡇⢕⢕⢕⠕⠁⠀⠀⠀⠀⠀⠀⠁⠀⠁⠁⠁⠑⢕⢕⢕⢕⢕⢕⢕⢕⢕⢝⣿⣿⣷⡕⢜⢻⣿⡕⢕⢕⢕⢕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⢸⣿⢕⢕⢕⢕⢕⢕⢕⢕⢕⢔⢔⢕⢕⢕⢕⢕⢕⢕⢕⠑⠀⠀⢸⣿⣿⣿⣿⣿⣿⣟⢕⠕⠁⠀⠀⠀⠀⠀⠀⠀⠀⠀⢀⠀⢕⢕⢀⢕⢕⢕⣕⣵⣵⣷⣷⣧⣵⣜⢻⣿⣿⣇⢜⢿⣷⣕⢕⢕⢕⢕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⣼⣿⢕⢕⢕⢕⢕⢕⢕⢕⢕⢕⢕⢕⢕⣱⡵⢕⠕⠑⠀⠀⢀⢔⣼⣿⣿⣿⣿⣿⡿⠗⠁⠀⠀⠀⠀⠀⠀⠀⠀⠀⢄⢕⢕⢕⢕⢕⢕⣱⣾⣿⣿⣿⣿⣿⣿⣿⣿⣿⣷⣜⢿⣿⣷⣕⢝⢿⣧⢕⢕⢕⢕⢕⢕⢕⢕⢕⢕⢕⢕⢕⢕⢕⢕⢕⢕⢕⢕⢕⠀⠀⠀⠀⢀⣠⣶⣾⣷⣶⣦⣵⣝⣟⢿⢿⡿⢿⢿⢿⢿⢿⢿⢟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⢔⣿⢿⡇⢕⢕⢕⢕⢕⢕⢕⢕⣱⣵⣾⢏⢕⠕⠁⠀⠀⢀⢔⣵⣿⣿⣿⣿⣿⣿⠏⠁⠀⠀⠀⠀⠀⠀⠀⠀⠀⢄⢔⢕⢕⢕⢕⢕⢕⣼⣿⣿⣿⣿⣿⣿⣿⣿⣿⣿⣿⣿⣿⣷⣾⣿⣿⣷⣕⢝⢷⣕⢕⢕⢕⠕⠑⠑⢕⢕⢕⢕⢕⢕⢕⢕⢕⢕⢕⢕⢕⠀⠀⠀⢀⢜⢝⢝⢟⢻⢿⣿⣿⣿⣿⣿⣷⣵⣅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⢸⢟⢽⡇⢕⢕⢕⢕⢕⢕⢕⣵⣿⣿⡟⢕⠑⠀⠀⠀⣴⣼⣿⣿⣿⣿⢟⣯⡽⠑⠀⠀⠀⠀⠀⠀⠀⠀⠀⠀⠀⢕⢕⢕⢕⢕⢕⢕⣱⣿⣿⣿⣿⣿⣿⣿⣿⣿⣿⣿⣿⣿⣿⣿⣿⣿⣮⡻⣿⣗⡕⢝⠇⠁⠀⠀⠀⠀⠀⠕⢕⢕⢕⢕⢕⢕⢕⢕⢕⢕⠑⠀⠀⠀⢕⢕⢕⢕⢕⢕⢕⢕⢝⢻⢿⣿⣿⣿⣿⣿⣷⣔⡀⠀⠄⠀⠄⠄⠀⠀⠀⠁⠑⢕⢕⢕⢕⢕⢕⢕⢕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⠕⢕⢕⢕⢇⡯⣵⢇⢕⢕⢕⢕⢕⢕⢸⣿⣿⡿⢕⠁⠀⠀⠀⢄⣿⣿⣿⣿⣿⣿⣿⢟⠁⠀⠀⠀⠀⠀⠀⠀⠀⠀⠀⠀⢕⢕⢕⢕⢕⢕⢕⣵⣿⣿⣿⣿⣿⣿⣿⣿⣿⣿⣿⣿⣿⣿⣿⣿⣿⣿⣿⣿⣧⡝⠕⠁⠀⠀⠀⠀⠀⠀⠀⠀⠕⢕⢕⢕⢕⢕⢕⢕⢕⢕⠀⠀⠀⢀⠕⢕⢕⢕⢕⢕⢕⢕⢕⢕⢕⢜⢻⢿⣿⣿⣿⣿⣿⡅⢁⠁⠀⠀⠀⣶⢆⠀⠀⢕⢕⢕⠕⠑⠑⠑⠁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⡸⢕⡵⣗⢕⢕⢕⢕⠕⢅⢕⣿⣿⣿⢕⠁⠀⠀⠀⠀⢕⣿⣿⣿⣿⣿⣿⠏⠀⠀⠀⠀⠀⠀⠀⠀⠀⠀⠀⠀⠀⢕⢕⢕⢕⢕⣱⣾⣿⣿⣿⣿⣿⣿⣿⣿⣿⣿⣿⣿⣿⣿⣿⣿⣿⣿⣿⣿⣿⢟⠁⠀⠀⠀⠀⠀⠀⠀⠀⠀⠀⠀⠀⠑⢕⢕⢕⢕⢕⢑⢅⢔⢕⢕⢕⢕⢔⠑⠕⢕⢕⢕⢕⢕⢕⢕⢕⢕⢕⠙⠝⢿⣿⣿⡇⠁⠑⢄⠀⢄⢟⠁⠀⠀⠕⠕⠑⠀⠀⠀⠀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⢱⢇⢕⢞⢕⢕⢕⢕⠁⠀⢕⢱⣿⣿⣿⠕⠀⠀⠀⠀⠀⢕⣿⣿⣿⣿⡿⠑⠀⠀⠀⠀⠀⠀⠀⠀⠀⠀⠀⠀⠀⢔⢕⢕⢕⣱⣾⣿⣿⣿⣿⣿⣿⣿⣿⣿⣿⣿⣿⣿⣿⣿⣿⣿⣿⣿⣿⣿⡟⠑⠀⠀⠀⠀⠀⠀⠀⠀⠀⠀⠀⠀⠀⠀⠀⠑⢕⠕⢑⢔⢕⢕⢕⢕⢕⢕⠕⠁⠀⠀⠀⠁⠁⠑⠑⠕⢕⢕⢕⠁⠀⠀⠀⠁⠉⠛⠐⠀⠀⠀⠁⠑⠀⠀⠀⠀⠀⠀⠀⠀⠀⠀⠀⠀⢕⢕⢇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⡎⢕⣳⡗⢕⢕⢕⠁⠀⠀⢕⢸⣿⡿⢇⠀⠀⠀⠀⠀⠀⢕⣿⣿⣿⠏⠀⠀⠀⠀⠀⠀⠀⠀⠀⠀⠀⠀⠀⠀⠀⢕⢕⢕⣷⣿⣿⣿⣿⣿⣿⣿⣿⣿⣿⣿⣿⣿⣿⣿⣿⣿⣿⣿⣿⣿⣿⢏⠁⠀⠀⠀⠀⠀⠀⠀⠀⠀⠀⠀⠀⠀⠀⠀⠀⠀⠀⢕⢕⢕⢕⢕⢕⠕⠑⠀⠀⠀⠀⠀⠀⠀⠀⢀⢕⢕⠀⠁⠁⠀⠀⢕⢄⠀⠀⠀⠀⠀⠀⠀⠀⠀⠀⢔⢔⠀⠀⠀⠀⠀⢀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⢸⢕⢕⣪⢕⢕⢕⠁⠀⠀⠔⢕⢸⣿⢗⠁⠀⠀⠀⠀⠀⠀⢕⢹⢟⠃⠀⠀⠀⠀⠀⠀⠀⠀⠀⠀⠀⠀⠀⠀⠀⠀⢕⢕⣾⣿⣿⣿⣿⣿⣿⣿⣿⣿⣿⡟⢝⢝⢿⣿⣿⣿⣿⣿⣿⣿⡿⠇⠀⠀⠀⠀⠀⠀⠀⠀⠀⠀⠀⠀⠀⠀⠀⠀⠀⠀⠀⠀⠁⢕⢕⠑⠁⠀⠀⠀⠀⠀⠀⠀⠀⠀⠀⢄⢕⢕⢕⢕⣷⣿⡇⠀⢕⢕⢕⢄⠀⠀⠀⠀⠀⠀⠀⠀⠁⠁⠀⠀⠀⠀⠀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⢸⢕⢼⢇⢕⢕⠁⠀⠀⠀⠀⢱⣿⣿⠑⠀⠀⠀⠀⠀⠀⠀⢕⢕⠁⠀⠀⠀⠀⠀⠀⠀⠀⠀⠀⠀⠀⠀⠀⠀⠀⠀⢕⢕⣿⣿⣿⣿⣿⣿⣿⣿⣿⣿⡟⢕⢕⢕⢕⢝⢿⣿⣿⣿⣿⡟⠑⠀⠀⠀⠀⠀⠀⠀⠀⠀⠀⠀⠀⠀⠀⠀⠀⠀⠀⠀⠀⠀⠀⠀⠀⠀⠀⠀⠀⠀⠀⠀⠀⠀⢀⣰⣵⣵⣵⣵⣵⣵⣿⣿⣷⠀⢕⢕⢕⢕⢕⠀⠀⠀⠀⢀⢀⢀⠀⠀⠀⠀⠀⠀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⣵⣵⣴⣅⢕⢕⡕⢕⢕⢕⢱⢕⡝⢕⢕⠁⠀⠀⠀⠀⢀⣾⣿⠇⠀⠀⠀⠀⠀⠀⠀⠀⠕⠀⠀⠀⠀⠀⠀⠀⠀⠀⠀⠀⠀⠀⠀⠀⠀⠀⠀⠀⢕⢕⣿⣿⣿⣿⣿⣿⣿⣿⣿⡏⢕⢕⢕⢕⢕⢕⢜⢻⣿⣿⠏⠁⠀⠀⠀⠀⠀⠀⠀⠀⠀⠀⠀⠀⠀⠀⠀⠀⠀⠀⠀⠀⠀⠀⠀⠀⠀⠀⠀⠀⠀⠀⠀⠀⠀⠐⠙⢟⣿⣿⣿⣿⣿⣿⣿⣿⣿⡔⢕⢕⢕⢕⢕⢕⠀⠀⠀⠁⢕⢕⠀⠀⠀⠀⢄⣼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⡟⢕⢕⢕⢕⢕⢕⠑⢕⢕⢕⠑⠀⠀⠀⠀⠀⣼⣿⢏⠀⠀⠀⠀⠀⠀⠀⠀⠀⠀⠀⠀⠀⠀⠀⠀⠀⠀⠀⠀⠀⠀⠀⠀⠀⠀⠀⠀⠀⢕⢕⣿⣿⣿⣿⣿⣿⣿⣿⡟⢕⢕⢕⢕⢕⢕⢕⢕⢕⢜⠑⠀⠀⠀⠀⠀⠀⠀⠄⢔⢔⢔⢔⢄⢄⢄⢀⢀⢀⠀⠀⠀⠀⠀⠀⠀⠀⠀⠀⠀⠀⢀⢄⣰⣶⣶⣶⣷⣷⣿⣿⣿⣿⣿⣿⣿⣿⣿⡇⢕⢕⢕⢕⢕⢕⢔⠀⠀⠀⠀⠀⠀⠀⠀⢄⣾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⣿⡟⢅⢕⡕⢕⢕⢕⢕⢄⢜⢕⠁⠀⠀⠀⠀⠀⢰⢿⠏⠀⠀⢔⢔⢄⢄⡕⠀⠀⠀⠀⠀⠀⠀⠀⠀⠀⠀⠀⠀⠀⠀⠀⠀⠀⠀⠀⠀⠀⠀⠀⢕⢹⣿⣿⣿⣿⣿⣿⡟⢕⢕⢕⢕⢕⢕⢕⢕⢕⠕⠀⠀⠀⠀⠀⠀⠀⠀⠀⠀⠀⠀⠀⠀⠁⠁⠁⠁⠑⠑⠕⠕⢔⢄⢀⠀⠀⠀⠀⠀⠀⢕⢕⢱⣿⣿⣿⢿⢿⠿⠿⠿⢿⢿⢿⢿⣿⣿⣿⣿⢄⢕⢕⠑⠕⠑⠅⠀⠀⠀⠀⠀⠀⠀⢀⣱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⣟⡟⢟⢟⢻⢏⡕⢕⢱⢇⢕⢕⢕⢕⢕⢕⠑⠀⠀⠀⠀⠀⠀⠕⠀⠀⠀⢔⣵⡇⣱⣇⢕⠀⠀⠀⠀⠀⠀⠀⠀⠀⠀⠀⠀⠀⠀⠀⠀⠀⠀⠀⠀⠀⠀⠀⠀⢕⢜⣿⣿⣿⣿⣿⢿⠏⠕⠕⠕⠑⠑⠑⠑⠑⠑⠀⠀⠀⠀⠀⠀⠀⠀⠀⢀⢀⢀⢀⢀⠀⠀⠀⠀⠀⠀⠀⠀⠀⠀⠀⠁⠕⠄⠀⠀⠀⠀⠕⢕⢾⣿⣿⣇⣕⣝⢕⢔⢔⢔⢔⢔⢔⣿⣿⣿⣿⣇⠕⢀⠀⠀⠀⠀⠀⠀⠀⠀⠀⠀⢀⣱⣿⣿⣿⣿⣿⣿⣿⣿⣿⣿⣿⣿⣿⣿⣿⣿⣿⣿⣿⣿⣿⣿⣿⣿⣿⣿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⢿⣿⣿⣿⣿⣿⣿⣿⣿⣿⡿⢇⢕⢕⢕⢝⢕⢕⢕⢕⢕⢕⢕⠄⠀⠀⠀⠀⠀⠀⠀⠀⠀⢕⣼⣿⣿⣿⢻⡕⠀⠀⠀⠀⠀⠀⠀⠀⠀⠀⠀⠀⠀⠀⠀⠀⠀⠀⠀⠀⠀⠀⠀⠀⠑⠕⠙⠋⠉⠁⠀⠀⠀⠀⠀⠀⠀⠀⠀⠀⠀⠀⠀⠀⠀⠀⠀⠀⠀⠀⠀⠀⠁⠁⠑⢕⠑⠑⠑⠕⠔⠔⠔⢄⢀⠀⠀⠀⠀⠀⠀⠀⠀⠀⠀⠁⠜⢻⢟⣟⣟⢟⢿⢻⢟⣻⣿⣿⣿⣿⣿⣿⣿⣿⡔⠁⠀⠀⠀⢄⢔⢄⢀⠀⠀⢀⣕⣿⢟⢏⢟⢟⣿⣿⣿⣿⣿⣿⣿⣿⣿⣿⣿⣿⣿⣿⣿⣿⣿⣿⣿⣿⣿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⣿⢏⣱⢎⢕⢕⢕⢕⢕⢕⢕⢕⢑⢕⢕⠀⠀⠀⠀⠀⠀⠀⠀⠀⠀⢕⣿⢕⢟⠕⠑⠁⠀⠀⠀⠀⠀⠀⠀⠀⠀⠀⠀⠀⠀⠀⠀⠀⠀⠀⠀⠀⠀⠀⠀⠀⠀⠀⠀⠀⠀⠀⠀⠀⠀⠀⠀⠀⠀⠀⠀⠀⠀⠀⠀⠀⠀⠀⠀⠀⠀⠁⠀⠀⠀⠀⠀⠕⠀⠀⠀⠀⠀⠀⠀⠀⠀⠀⠀⠀⠀⠀⠀⠀⠀⠀⠀⠀⠀⠑⢕⣼⣿⣷⣷⣿⣿⣿⣿⣿⣿⣿⣿⣿⣿⣿⡷⠀⠀⢀⢕⢕⣷⣕⢕⢄⢀⣵⣿⣿⣿⣽⣽⣽⣿⣿⣿⣿⣿⣿⣿⣿⣿⣿⣿⣿⣿⣿⣿⣿⣿⣿⣿⣿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⣿⣿⣿⡟⢕⡕⢕⢕⢕⢕⢕⢕⢕⢕⢕⢕⢕⢕⢕⠀⠀⠀⠀⠀⠀⠀⠀⠀⠀⠀⠘⠁⠁⠀⠀⠀⠀⠀⠀⠀⠀⠀⠀⠀⠀⠀⠀⠀⠀⠀⠀⠀⠀⠀⠀⠀⠀⠀⠀⠀⠀⠀⠀⠀⠀⠀⠀⠀⠀⠀⠀⠀⠀⠀⠀⠀⠀⠀⠀⠀⠀⠀⠀⠀⠀⠀⠀⠀⠀⠀⢄⠀⠀⠀⠀⠁⠁⠁⠀⠀⠀⠀⠀⠀⠀⠀⠀⠀⠀⠀⠀⠀⠀⠀⠑⢿⣿⣿⣿⣿⣿⣿⣿⣿⣿⣿⣿⣿⣿⡿⠕⠀⢀⢕⣵⣿⣿⣿⣷⡕⢜⣿⣿⣿⣿⣿⣿⣿⣿⣿⣿⣿⣿⣿⣿⣿⣿⣿⣿⣿⣿⣿⣿⣿⣿⣿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⠐⠔⢔⢔⣄⡄⢅⢕⢎⢕⢕⢕⢕⢕⢕⢕⢕⢕⢕⢕⢕⢕⢕⠀⠀⠀⠀⠀⠀⠀⠀⠀⠀⠀⠀⠀⠀⠀⠀⠀⠀⠀⠀⠀⠀⠀⠀⠀⠀⠀⠀⠀⠀⠀⠀⠀⠀⠀⠀⠀⠀⠀⠀⠀⠀⠀⠀⠀⠀⠀⠀⠀⠀⠀⠀⠀⠀⠀⠀⠀⠀⢑⢔⢄⠀⠀⠀⠀⠀⠀⠀⠀⠀⠀⠑⠀⠀⠀⠀⠀⠀⠀⠀⠀⠀⠀⠀⠀⠀⠀⠀⠀⠀⠀⠀⠀⠀⠀⠀⢕⢿⣿⣿⣿⣿⣿⣿⣿⣿⣿⣿⣿⡿⠕⠀⢀⢕⣾⣿⣿⣿⣿⣿⣿⡕⢿⣿⣿⣿⣿⣿⣿⣿⣿⣿⣿⣿⣿⣿⣿⣿⣿⣿⣿⣿⣿⣿⣿⣿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⡾⢏⢕⢕⢕⢕⢕⢕⢕⢕⢕⢕⢕⢕⢕⢕⢕⢕⢕⠕⠀⠀⠀⠀⠀⠀⠀⠀⠀⠀⠀⠀⠀⠀⠀⠀⠀⠀⠀⠀⠀⠀⠀⠀⠀⠀⠀⠀⠀⠀⠀⠀⠀⠀⠀⠀⠀⠀⠀⠀⠀⠀⠀⠀⠀⠀⠀⠀⠀⠀⠀⠀⠀⠀⠀⠀⠀⠀⢕⢕⢕⢔⢀⠀⠀⠀⠀⠀⠀⠀⠀⠀⠀⠀⠀⠀⠀⠀⠀⠀⠀⠀⠀⠀⠀⠀⠀⠀⠀⠀⠀⠀⠀⠀⠀⠀⠀⢜⢿⣿⣿⣿⣿⣿⣿⣿⣿⣿⣿⠕⠀⢀⢕⣼⣿⣿⣿⣿⣿⣿⣿⡇⣼⣿⣿⣿⣿⣿⣿⣿⣿⣿⢿⢿⢿⢿⣿⣿⣿⣿⣿⣿⣿⣟⢝⢕⢕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⢕⢕⢑⢕⢕⢕⢕⢕⢕⢕⢕⢕⢕⢕⢕⢕⢕⠑⠁⠀⠀⠀⠀⠀⠀⠀⠀⠀⠀⠀⠀⠀⠀⠀⠀⠀⠀⠀⠀⠀⠀⠀⠀⠀⠀⠀⠀⠀⠀⠀⠀⢀⠀⠀⠑⢔⠀⠀⠀⠀⠀⠀⠀⠀⠀⠀⠀⠀⠀⠀⠀⠀⠀⠀⠀⠀⠀⠀⠀⠔⠕⠕⢕⢔⠄⠀⠀⠀⠀⠀⠀⠀⠀⠀⠀⠀⠀⠀⠀⠀⠀⠀⠀⠀⠀⠀⠀⠀⠀⠀⠀⠀⠀⠀⠀⠀⠀⠁⢜⢿⣿⣿⣿⣿⣿⣿⣿⣿⠕⠁⠀⢕⣸⣿⣿⣿⣿⣿⣿⣿⣿⠇⣿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⢕⢕⢕⢕⢕⢕⢕⢕⢕⢕⢕⢕⢕⢕⢕⠕⠑⠀⠀⠀⠀⠀⠀⠀⠀⠀⠀⠀⠀⠀⠀⠀⠀⠀⠀⠀⠀⠀⠀⠀⠀⠀⠀⠀⠀⠀⠀⠀⠀⠀⠀⠀⠁⠔⢄⠀⠁⠕⢔⠀⠀⠀⠀⠀⠀⠀⠀⠀⠀⠀⠀⠀⠀⠀⠀⠀⠀⠀⠀⠕⠕⠑⠁⠁⠀⠀⠀⠀⠀⠀⠀⠀⠀⠀⠀⠀⠀⠀⠀⠀⠀⠀⠀⠀⠀⠀⠀⠀⠀⠀⠀⠀⠀⠀⠀⠀⠀⠀⠀⠑⢕⢇⢕⢕⢝⢝⢝⢝⠕⠀⠀⠔⢕⢿⣿⣿⣿⣿⣿⣿⣿⢇⠀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⢕⡕⢇⢕⢕⢕⢅⢕⢕⢕⢕⢕⢕⢕⢕⢕⢕⢕⢕⠕⠁⠀⠀⠀⠀⠀⠀⠀⠀⠀⠀⠀⠀⠀⠀⠀⠀⠀⠀⠀⠀⠀⠀⠀⠀⠀⠀⠀⠀⠀⠀⠀⠀⠀⠀⠀⠀⢄⠔⠑⠁⠑⢄⠀⠑⢔⠀⠀⠀⠀⠀⠀⠀⠀⠀⠀⠀⠀⠀⠀⠀⠀⢀⠀⠀⠀⠀⠀⠀⠀⠀⠀⠀⠀⠀⠀⠀⠀⠀⠀⠀⠀⠀⠀⠀⠀⠀⠀⠀⠀⠀⠀⠀⠀⠀⠀⠀⠀⠀⠀⠀⠀⠀⠀⠀⠀⢕⢕⢕⢕⢕⢕⢕⠕⠀⠀⠀⢕⢕⢸⣿⣿⣿⣿⣿⡿⠏⠀⠀⠀⠀⠀⠀⠀⠀⠀⠀⠀⠀⢕⢕⢕⢸⣿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⣷⡟⢕⢕⣱⠏⢔⢕⢕⢕⢕⢕⢕⢕⢕⢕⢕⢕⢕⠁⠀⠀⠀⠀⠀⠀⠀⠀⠀⠀⠀⠀⠀⠀⠀⠀⠀⠀⠀⠀⠀⠀⠀⠀⠀⠀⠀⠀⠀⠀⠀⠀⠀⠀⠀⢄⠔⠁⠀⠀⢀⠄⢀⠀⠔⠀⠁⠐⠀⠀⠀⠀⠀⠀⠀⠀⠀⠀⠀⠀⠀⢀⢕⠁⠀⠀⠀⠀⠀⠀⠀⠀⠀⠀⠀⢀⠄⠐⠀⠀⠀⠀⠀⠀⠀⠀⠀⠀⠀⠀⠀⠀⠀⠀⠀⠀⠀⠀⠀⠀⠀⠀⠀⠀⠀⠀⠀⢕⢕⢕⢕⢕⢕⠕⠀⠀⢄⢔⢕⢕⢕⢝⢟⠟⠝⠕⠁⠀⠀⠀⠀⠀⠀⠀⠀⠀⠀⠀⠀⠀⢕⢕⢕⢸⣿⣿⣕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⣿⢏⢕⢱⡾⢃⢕⢕⢕⢕⢕⢕⢕⢕⢕⢕⢕⢕⢕⠀⠀⠀⠀⠀⠀⠀⠀⠀⠀⠀⠀⠀⠀⠀⠀⠀⠀⠀⠀⠀⠀⠀⠀⠀⠀⠀⠀⠀⠀⠀⠀⠀⠀⢄⠔⠁⠀⠀⠀⠄⠑⠀⠀⠀⠀⠀⠀⠀⠀⠀⠀⠀⠀⠀⠀⠀⠀⠀⠀⠀⠀⠀⠕⢕⢀⢀⠀⠀⢀⢀⢀⢄⢄⢔⠕⠑⠀⠀⠀⠀⠀⠀⠀⠀⠀⠀⠀⠀⠀⠀⠀⠀⠀⠀⠀⠀⠀⠀⠀⠀⠀⠀⠀⠀⠀⠀⠀⠀⢕⢕⢕⢕⢕⠕⠀⠀⠀⢕⠕⠑⠁⢁⢀⢄⢄⠀⠀⠀⠀⠀⠀⠀⠀⠀⠀⠀⠀⠀⠀⠀⠀⢕⢕⢕⢸⣿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⠛⠃⠑⠑⠛⠑⠑⠑⠑⠑⠑⠑⠑⠑⠑⠑⠑⠑⠑⠐⠀⠀⠀⠀⠀⠀⠀⠀⠀⠀⠀⠀⠀⠀⠀⠀⠀⠀⠀⠀⠀⠀⠀⠀⠀⠀⠀⠀⠀⠀⠀⠑⠐⠁⠁⠀⠀⠀⠀⠀⠀⠀⠀⠀⠀⠀⠀⠀⠀⠀⠀⠀⠀⠀⠀⠀⠀⠀⠀⠀⠀⠀⠀⠀⠁⠑⠑⠑⠑⠑⠑⠑⠑⠑⠀⠀⠀⠀⠀⠀⠀⠀⠀⠀⠀⠀⠀⠀⠀⠀⠀⠀⠀⠀⠀⠀⠀⠀⠀⠀⠀⠀⠀⠀⠀⠀⠀⠀⠀⠑⠑⠑⠑⠑⠀⠀⠀⠀⠁⠀⠐⠑⠑⠑⠑⠑⠀⠀⠀⠀⠀⠀⠀⠀⠀⠀⠀⠀⠀⠀⠀⠑⠑⠑⠑⠚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⣿⣿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⢿⣇⣿⣿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⢿⣿⣿⣿⣿⣿⣿⣿⣿⣿⣿⣿⣿⣿⣿⣿⣿⣿⣿⣿⣿⣿⣿⣿⣿⣿⣿⣿⣿⣿⣿⣿⣿⣿⣿⣿⣿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⣿⣿⣿⣿⣿⣿⣿⣿⣿⣿⣿⣿⣿⣿⣿⡿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⢿⢕⢕⢕⢕⢕⢕⢕⢕⢕⢕⢕⢕⢕⢻⣿⣿⣿⣿⣿⣿⣿⣿⣿⣿⣿⣿⣿⣿⣿⣿⣿⣿⣿⣿⢵⢕⢕⢱⢕⢕⣷⢇⣿⣿⣿⣿⡟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⣿⣿⣿⣿⣇⢕⢕⢕⢕⢕⢕⢕⢕⢕⢕⢕⢕⢕⣼⣿⣿⣿⣿⣿⣿⣿⣿⣿⣿⣿⣿⣿⣿⣿⣿⣿⣿⣿⣿⣿⢕⢕⢜⢕⢕⢿⣱⣿⣿⣿⣿⡗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⢏⢕⣿⣿⣿⣿⣿⡇⢕⢕⢕⢕⢕⢕⢕⢱⣵⣷⣾⣿⣿⣿⣿⣿⣿⣿⣿⣿⣿⣿⣿⣿⣿⣿⣿⣿⣿⣿⣿⣿⣿⣿⣿⣿⣿⣿⣿⣿⣿⣿⣿⣿⣿⣿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⢇⢱⢱⣿⣿⣿⣿⣿⡿⢕⢕⢕⣵⡕⢕⡕⢜⢻⣿⣿⣿⣿⣿⣿⣿⣿⣿⣿⣿⣿⣿⣿⣿⣿⣿⣿⣿⣿⣿⣿⣿⣿⡯⢝⢹⡝⢹⣽⣝⣿⣿⣿⣿⣿⣿⡏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⢿⢟⢟⢏⣹⣵⡷⢱⣵⡟⢱⢵⣕⢕⣝⣝⢕⢑⠁⢔⢜⢻⢕⢷⡕⢕⢜⢝⢟⢿⣿⣿⣿⣿⣿⣿⣿⣿⣿⣿⣿⣿⣿⣿⣿⣿⣿⣿⣿⣿⡇⢕⢜⢕⢜⢿⣸⣿⣿⣿⣿⣿⣿⢇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⡿⢟⢝⢕⣱⣷⣿⣿⣿⣿⢕⣾⣿⢇⣾⢇⢕⢜⢝⢟⢏⢕⢀⠁⠕⢕⢕⢸⣷⡕⢅⠀⢕⢕⢜⢿⣿⣿⣿⣿⣿⣿⣿⣿⣿⣿⣿⣿⣿⣿⣿⣿⣿⣿⣿⣿⣿⣿⣿⣿⣿⣿⣿⣿⡿⢟⢕⢕⢕⢕⢕⢕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⢟⣱⢕⣸⣵⣿⣿⡿⣿⣿⣿⡇⣼⣿⣿⢕⢏⣱⣕⣕⣕⢕⢕⢕⢕⢄⢀⠀⢕⢸⣿⣇⢁⢕⠑⢀⠕⢕⢝⢻⢿⣿⣿⣿⣿⣿⣿⣿⣿⣿⣿⣿⣿⣿⣿⣿⡇⢕⢕⢕⢷⢇⢽⢟⢟⢕⢕⢕⢕⢕⢕⢕⢕⣼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⣟⣵⡞⢕⣾⡿⢻⡏⢝⣱⣿⣿⡿⢱⣿⣿⡟⢱⣾⣿⣿⣿⣿⣿⣾⣾⣿⡝⣧⢄⠀⢕⣿⣿⢕⢅⢕⢕⢕⢕⠅⠕⢕⢜⢝⢝⢝⢝⢝⢝⢝⢝⢝⢝⢝⢝⢝⢕⢕⢕⢕⢕⢕⢕⢕⢕⢕⢕⢕⢕⢕⢕⢕⢕⣼⣿⣿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⡿⢇⣾⢟⣵⣿⢟⢕⣳⣎⣾⣿⣿⣿⢇⣾⣽⣿⡇⢸⣿⣿⣿⣿⣿⣿⣿⣿⣿⣇⢿⡇⢕⢕⣿⣿⡕⠑⠕⢕⢕⠕⠕⠕⠑⢕⢕⢕⢕⣕⢕⢕⡕⢕⢕⢕⢕⢕⢕⢕⢕⢕⢕⢕⢕⢕⢕⢕⢕⢕⢕⢕⢕⢕⢕⢕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⡿⢗⣾⢏⣼⣿⢏⢕⣱⣿⣿⣿⣿⡿⢇⢱⡇⢏⢝⡕⢸⣿⣿⣿⣿⣿⣿⣿⣿⣿⣿⢜⢕⢕⢕⣿⣿⡇⢄⠑⠕⢕⢄⢄⢄⢔⢕⣱⣾⣿⣷⣷⣷⣷⣼⣷⣕⢕⡕⢕⡕⢕⢕⢕⢕⢕⢕⢕⢕⢕⢕⢕⢕⢕⢕⢕⢸⣿⣿⣿⣿⣿⣿⣿⣯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⡿⢿⢟⢟⢿⢕⢕⢝⣼⣿⡏⢕⢱⣿⣿⣿⣿⡿⢕⢕⢜⣕⣵⣿⢇⢱⣿⣿⣿⣿⣿⣿⣿⣿⣿⣿⢕⢕⢕⢱⣿⣿⢕⠑⢔⢅⠕⢔⠔⢕⢱⣾⣿⣿⣿⣿⣿⣿⣿⣿⣿⣿⣷⣿⣾⣷⣕⡱⢇⢕⢕⡕⢕⢕⢕⢕⢕⢕⢕⢕⢕⢸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⡿⢿⣇⢕⣵⣯⡕⢕⢕⢕⢱⣿⡿⢕⢕⣼⣿⣿⣿⡿⢕⢕⢕⢜⣹⣿⣿⢕⣿⣿⣿⣿⣿⣿⣿⣿⣿⣿⣿⢕⠑⠕⠜⠛⠑⠀⠀⠀⠁⠐⠀⠄⢕⢕⢜⢝⢿⣿⣿⣿⣿⣿⣿⣿⣿⣿⣿⣿⣿⣾⣷⣜⣷⡼⡕⢕⢕⢕⢕⢕⢕⢕⢕⢕⣼⣿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⢏⣱⣇⢜⢕⢕⢕⢕⢕⢕⢕⣿⣿⡇⢕⢱⣿⡿⣿⣿⡇⢕⢕⡇⢸⡇⢕⢕⢕⣿⢟⣿⣿⣿⣿⣿⣿⣿⣿⡿⢕⠀⠀⠀⠀⢀⢕⢕⢆⢄⢀⠀⠑⢔⢕⢕⣕⣾⣿⣿⣿⣿⣿⣿⣿⣿⣿⣿⣿⣿⣿⣿⣿⣿⣿⡧⡕⢕⢕⢕⢕⢕⢕⢕⢕⣿⣿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⢕⢱⣯⡻⣧⢕⢝⢕⢑⢑⠕⢱⣿⣾⡇⢕⣾⣿⢕⣿⣿⣧⣾⢕⢇⣿⣿⣿⢇⢜⡿⢕⣿⣿⣿⣿⣿⣿⣿⣿⡇⢕⢀⢁⢁⢔⢕⢕⢕⢕⢕⢧⣔⣕⣕⣵⣾⣿⣿⣿⣿⣿⣿⣿⣿⣿⣿⣿⣿⣿⣿⣿⣿⣿⣿⣿⣷⣧⡕⢕⢕⢕⢕⢕⢕⢕⣿⣿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⣇⢕⢕⢕⢕⢜⢱⢞⢕⢕⢕⢕⢸⣿⣿⡇⢱⣿⢇⣼⣿⣿⣿⡏⢕⢱⣿⣿⣿⡇⢕⢇⢕⣿⣿⣿⣿⣿⣿⣿⣿⢇⢕⢕⣿⣧⢕⢕⣷⡜⢜⢕⢜⣿⣿⣿⣿⣿⣿⣿⣿⣿⣿⣿⣿⣿⣿⣿⣿⣿⣿⣿⣿⣿⣿⣿⣿⣿⣿⣧⣧⢱⢕⢕⢕⢕⢕⣿⡟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⣕⢕⢕⢕⢕⢮⣕⢗⢟⢕⢕⣹⣿⢕⢕⡿⢕⢕⣿⣿⡿⢝⢕⢕⣱⣷⣷⣷⣕⡕⢕⢕⢸⡇⢸⣿⣿⣿⣿⢟⢕⢕⢸⢿⣿⢕⢕⢹⣿⢕⢕⢕⢹⣿⣿⣿⣿⣿⣿⣿⣿⣿⣿⣿⣿⣿⣿⣿⣿⣿⣿⣿⣿⣿⣿⣿⣿⣿⣿⣷⣣⢇⢕⢕⢕⢕⣿⣿⡇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⣧⡕⢕⢕⢕⢕⡝⢗⢗⢇⣿⣿⢕⢜⢕⢕⢸⣿⣿⢇⢱⢕⢕⢽⣝⢟⢻⢷⣷⣷⡕⢜⢕⢸⣿⣿⡿⢜⢕⢕⢕⣾⣷⣇⣱⢕⢕⣿⢕⢕⢕⢜⣿⣿⣿⣿⣿⣿⣿⣿⣿⣿⣿⣿⣿⣿⣿⣿⣿⣿⣿⣿⣿⣿⣿⣿⣿⣿⣿⣿⡇⢕⢕⢕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⡇⢕⠑⠕⢕⢕⢕⢕⣿⡇⢕⢕⢕⢕⢾⢿⢇⢕⢄⠀⠁⠀⠀⠁⠕⢱⣸⣿⣷⣕⣕⡜⢕⢿⡇⢕⢕⢕⢼⢽⢽⣻⡟⢕⢕⢻⢕⢕⢕⢕⢿⣿⣿⣿⣿⣿⣿⣿⣿⣿⣿⣿⣿⣿⣿⣿⣿⣿⣿⣿⣿⣿⣿⣿⣿⣿⣿⣿⡇⢕⢕⢕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⢏⢕⠕⠀⠕⢕⢕⢕⢕⣿⢕⢕⢕⢕⢕⢕⢕⢕⡕⠑⠐⠀⠀⠀⠑⢔⡕⣿⣿⣿⣿⣿⣿⣿⣾⡇⠕⠁⠀⠀⢄⢄⠁⢅⢕⢕⢕⢕⢕⢗⢕⣾⣿⣿⣿⣿⣿⣿⣿⣿⣿⣿⣿⣿⣿⣿⣿⣿⣿⣿⣿⣿⣿⣿⣿⣿⣿⣿⣿⣿⢕⢕⢕⢕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⢟⡵⢇⢕⠀⠀⠀⢕⢕⢕⢕⣿⢕⢕⢕⢕⢕⢜⣧⣼⣧⢔⢄⠔⢔⢄⣱⣿⣿⣿⣿⣿⣿⣿⣿⣿⣿⡇⠘⠁⠀⠀⢀⣕⢕⢀⢕⢕⢕⡕⢕⣱⣾⣿⣿⣿⣿⣿⣿⣿⣿⣿⣿⣿⣿⣿⣿⣿⣿⣿⣿⣿⣿⣿⣿⣿⣿⣿⣿⣿⣿⣧⡕⢕⢕⢕⣿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⢟⢵⢝⢕⢕⢕⠀⠀⠀⠁⢕⢕⢸⡏⢱⢕⢕⢕⢕⢕⢝⢸⣿⡇⠕⢕⢕⢱⣿⣿⣿⣿⣿⣿⣿⣿⣿⣿⣿⣧⢕⢕⢄⢕⣱⣿⣷⢇⢱⢕⢕⢇⣿⣿⣿⣿⣿⣿⣿⣿⣿⣿⢿⣿⣿⣿⣿⣿⣿⣿⣿⣿⣿⣿⣿⣿⣿⣿⣿⣿⣿⣿⣿⡇⡕⢕⢕⢕⣿⣿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⢟⢕⢕⢕⢕⢕⣱⣕⡔⢀⠀⠀⢕⢕⡟⢕⢸⡇⢕⢕⢕⢕⢕⣿⣿⣟⣷⡷⣷⣾⣿⣿⣿⣿⣿⣿⣿⣿⣿⣿⣿⣿⣧⡕⠕⢕⢻⣿⢇⢕⢇⢕⢕⢕⢜⢻⣿⣿⣿⣿⣿⣿⣿⡧⢕⢸⣿⣿⣿⣿⣿⣿⣿⣿⣿⣿⣿⣿⣿⣿⣿⣿⣿⣿⣿⣿⡕⢕⢕⢕⣿⣿⡇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⡿⢕⢕⢕⢱⢇⢕⣱⣿⣿⣿⣧⢕⢕⢕⢜⢕⢕⢸⡇⢕⢕⢕⢕⢕⢿⣿⣿⣿⣿⣿⣿⣿⣿⣿⣿⣿⣿⣿⣿⣿⣿⣿⣿⣿⣿⣿⢿⡿⢏⢕⢕⢕⢕⢕⢕⠁⠕⢹⣿⣿⣿⣿⣿⣿⡇⢕⢸⣿⣿⣿⣿⣿⣿⣿⣿⣿⣿⣿⣿⣿⣿⣿⣿⣿⣿⣿⣟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⢏⢕⣱⣾⡿⢇⢕⣵⣿⣿⣿⣿⣿⡇⢕⢕⢕⢕⢕⢸⡇⢕⢕⢕⢕⢕⢜⣿⣿⣿⣿⣿⣿⣿⣿⣿⣿⣿⣿⣿⣿⣿⣿⣿⣿⣿⣿⣟⣏⣵⢕⢕⢕⢱⢕⢕⢕⠀⠀⢕⢻⣿⣿⣿⣿⣿⡇⢕⢸⣿⣿⣿⣿⣿⣿⣿⣿⣿⣿⣿⣿⣿⣿⣿⣿⣿⣿⣿⢇⡇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⢏⢕⣾⣿⣿⢕⢕⣾⣿⣿⣿⣿⣿⢿⢇⢕⢕⢕⢕⢕⢜⡇⢕⢕⢕⢕⢕⢕⢜⢿⣿⣿⣿⣿⣿⣿⣿⢿⢿⢿⢿⢿⣿⣿⣿⣿⣿⣿⣿⡟⢏⢕⢕⢕⡇⢕⢕⢕⢔⢔⢕⣾⣟⣟⡿⣿⣿⡇⢕⢸⣿⣿⣿⣿⣿⣿⣿⣿⣿⣿⣿⣿⣿⣿⣿⣿⣿⣿⣿⣷⡕⢕⢕⢕⣿⣿⡇⢸⣿⣿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⢏⣱⣿⣿⣿⢇⢱⣿⣿⣿⣿⡿⢟⣱⣾⢿⢕⢕⢕⢕⢕⢕⢗⢕⢕⢕⢕⢕⢕⢕⢕⢝⢿⣿⣿⣿⣿⣿⣿⣷⣵⣵⣵⣷⣿⣿⣿⣿⡿⢟⢕⢕⢕⢕⡸⢕⢕⢕⢕⢕⢀⠀⠀⠀⢸⡇⣿⣿⡇⢕⢸⣿⣿⣿⣿⣿⣿⣿⣿⣿⣿⣿⣿⣿⣿⣿⣿⣿⣿⣿⢷⢇⢕⢕⢕⣿⣿⡇⢸⣿⣿⣿⣿⣿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⣾⣿⣿⣿⣷⢱⣿⣿⣿⢿⢏⣵⡿⢟⢕⢕⢕⢕⢕⢕⢕⢕⢜⢕⢕⢕⢕⢕⢕⢕⢕⢕⢕⢜⢝⢻⣿⣿⣿⣿⣿⣿⣿⣿⡿⢟⢟⢕⢕⢕⢕⢕⢕⢱⢕⢕⢕⢕⢕⢕⢕⠀⠀⠀⢸⡇⣿⣿⡇⢕⢸⣿⣿⣿⣿⣿⣿⣿⣿⣿⣿⣿⣿⣿⣿⣿⣿⣿⣿⣿⢞⢕⢕⢕⢕⣿⣿⡇⢸⣿⣿⣿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⣇⣼⣿⢟⣹⣷⢿⢏⢕⢕⢕⢕⢕⢕⢕⢕⢕⢕⢕⢕⢕⢕⢕⢕⢕⢕⢕⢕⢕⢕⢕⢕⢕⢝⢻⢿⢟⢟⢝⢕⢕⢕⢕⢕⢕⢕⣵⢇⢕⢕⢕⢕⢕⢕⢕⢕⢕⠀⠀⠀⢸⡇⣿⣿⡇⢕⢸⣿⣿⣿⣿⣿⣿⣿⣿⣿⣿⣿⣿⣿⣿⣿⣿⣿⣿⡿⢇⢕⢕⢕⢕⣿⣷⡕⢸⣿⣿⣿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⢕⢕⢕⢄⢔⢕⢔⢔⢕⢕⢕⢕⢕⢕⢕⢄⢕⢕⢕⢕⢕⢕⢕⢕⢕⢕⢸⣿⣿⣿⣿⣿⣿⣿⣿⣿⢏⣱⣾⢟⢕⢕⢕⢕⢕⢕⢕⢕⢕⢕⢔⢕⢕⢕⣕⢕⢕⠕⠁⠀⢔⢕⢕⢕⢕⢕⢕⢕⢕⢕⢕⢕⢕⢕⢕⢕⢕⢕⢕⢵⣿⡟⢕⢕⢕⢕⢕⢕⢕⢕⢕⢕⢅⠀⠀⢸⡇⣿⣿⡇⢕⢸⣿⣿⣿⣿⣿⣿⣿⣿⣿⣿⣿⣿⣿⣿⣿⣿⣿⣿⡟⢏⢕⢕⢕⢕⣿⣿⡇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⢑⢕⢕⢔⢕⢕⢕⢕⢕⢕⢕⢕⢕⢕⢕⢑⢑⠕⠕⢕⢕⢕⢕⢕⢕⢕⢸⣿⣿⣿⣿⣿⢿⢟⢏⣱⣾⢟⢕⢕⢕⢕⢕⢕⢕⢕⢕⢕⢕⢕⢕⢕⢕⢸⣿⢇⠕⠀⠀⠀⠑⢕⢕⢕⢕⣵⣷⣷⣿⣿⠑⢕⢕⢕⢕⢕⢕⢕⢱⡾⢏⢕⢕⢕⢕⢕⢕⢕⢕⢕⢕⢕⢕⢀⠀⢜⡇⣿⣿⡇⢕⢸⣿⣿⣿⣿⣿⣿⣿⣿⣿⣿⣿⣿⣿⣿⣿⣿⣿⣿⡇⢕⢕⢕⢕⢕⣿⣿⡇⢸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⢿⢟⢟⢝⢕⣵⡷⢟⢏⢕⢕⢕⢕⢕⢕⢕⢕⢕⢕⢕⢕⢕⢕⢕⢕⡜⢸⣿⢕⠀⠀⠀⠀⠀⠁⠕⢕⢱⣿⣿⣿⣿⣷⢀⠀⠁⠑⠕⠑⠑⢁⢁⠁⢕⢕⢕⢕⢕⢕⢕⢕⢕⢕⢕⢕⢕⢕⢔⢕⢇⣿⣿⡇⢕⢸⣿⣿⣿⣿⣿⣿⣿⣿⣿⣿⣿⣿⣿⣿⣿⣿⣿⢟⡕⡕⢕⢕⢕⢕⣿⣿⡇⢸⣿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⢀⠀⠄⠄⠀⠄⠔⠔⢔⢄⢄⢄⢕⢕⢕⢕⢕⢕⢕⢕⢕⢕⣱⢞⢝⢕⢕⢕⢕⢕⢕⢕⢕⢕⢕⢕⢕⢕⢕⢕⢕⢕⢕⢕⢱⢇⢸⣿⡕⢄⠀⠀⠀⠀⠀⠀⠀⠑⢻⣿⣿⣿⣿⣧⣔⢀⠀⠀⠑⠔⠀⠑⠁⠀⠕⢕⢕⢕⢕⢕⢕⢕⢕⢕⢕⢕⢕⢕⢕⢕⣿⣿⡇⢕⢸⣿⣿⣿⣿⣿⣿⣿⣿⣿⣿⣿⣿⡿⠟⠟⠟⠟⠜⠕⠕⠕⠕⠕⠕⠟⠟⠇⢸⣿⣿⣿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⢀⢕⢕⢕⢕⢕⢕⢕⢕⢕⢕⢕⢕⢵⢟⢕⢕⢕⢕⢕⢕⢕⢕⢕⢕⢕⢕⢕⢕⢕⢕⢕⢕⢕⣕⣕⢕⣼⢕⢜⡿⡇⢕⢕⢄⠀⠀⠀⠀⠀⠀⠀⠈⠻⢿⣿⣿⣿⣷⣵⡄⠀⢔⢔⠀⠕⢀⢕⢕⢕⠉⠉⠁⠁⠕⢕⢕⢕⢕⢕⢕⢕⢕⢹⣿⡇⢕⢸⣿⣿⣿⣿⣿⣿⣿⣿⣿⣿⣿⣿⡇⠀⠀⠀⠀⠀⠀⠀⠀⠀⠀⠀⠀⠀⠀⠀⠈⢹⣿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⢕⢕⢕⢕⢔⢔⢅⢔⢔⢔⢕⢕⢕⢕⢕⢕⢕⢕⢕⢕⢕⢕⢕⢕⢱⢕⢕⢕⢕⢕⢕⢕⢕⢕⢕⢕⢕⢕⢕⢕⢕⢕⢕⢕⣱⣵⣿⣿⣿⢕⢇⢸⣜⡣⡕⢕⢕⢕⢕⢀⠀⠀⠀⠀⠀⠀⠀⠑⢷⣾⣿⣿⣿⢕⢕⢕⢕⢄⢔⣵⣧⢕⢕⢄⢔⢔⢔⢔⢕⢕⢕⢕⢕⢕⢕⢕⢕⢿⡇⢕⢸⣿⣿⣿⣿⣿⣿⣿⣿⣿⣿⣿⣿⣿⡄⠀⠀⠀⠀⠀⠀⠀⠀⠀⠀⠀⠀⠀⠀⠀⡸⣿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⢔⠀⢕⢕⢕⢕⢕⢕⢕⢕⢕⢕⢕⢕⢕⢕⢕⢕⢕⢕⢕⢕⢕⢕⢕⢕⢕⢕⢕⢕⢕⢕⢕⢕⢕⢕⢕⢕⢕⢕⢕⢑⠕⢕⢧⣾⣿⣿⣿⣿⣿⢕⢕⣸⣿⡕⡇⢕⢕⢕⢕⢕⠀⠀⠀⠀⠀⠀⠀⠀⠀⠜⢿⣿⣵⣵⢕⢕⢕⢕⢕⢸⣿⢕⢕⢕⢕⢕⢕⢕⢕⢕⢕⢕⢕⢕⢕⢕⢕⢕⡇⢕⢸⣿⣿⣿⣿⣿⣿⣿⣿⣿⣿⣿⣻⣿⣇⢄⠀⠀⠀⠀⠀⠀⠀⠀⠀⠀⠀⠀⠀⠀⢕⢻⣿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⢕⢕⢕⢕⢕⠀⠀⢕⢕⠑⠀⢕⢕⢕⢕⢕⢕⢕⢕⢕⢕⢕⢕⢕⢕⢕⢕⢕⢕⢕⢕⢕⢕⢕⢕⢕⢕⢕⢕⢕⢕⢕⢕⢕⢕⢕⠁⠅⢕⢕⢕⢔⢕⣾⣿⣿⣿⣿⣿⣿⡕⢕⢸⣿⣧⢕⢕⢵⡕⢕⢕⢔⠀⠀⠀⠀⠀⠀⠀⠀⠀⠁⠻⣿⣿⡇⠑⠕⢕⠀⠑⢿⡇⠑⠁⠁⠀⠀⠀⠀⠀⠁⢕⢕⢕⢕⢕⢕⢕⢇⢕⢸⣿⣿⣿⣿⣿⣿⢿⣿⣿⡜⢝⢣⢟⡿⢕⠀⠀⠀⠀⠀⠀⠀⠀⠀⠀⠀⠀⠀⠀⢕⢸⣿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⢁⢄⢔⢕⢕⢕⢕⢕⢕⢕⢕⢕⢕⢕⢕⢕⢕⢕⢕⢕⢕⢕⢕⢕⢕⢕⢕⢕⢕⢕⢕⢕⣱⣵⣷⣿⠟⢗⢀⠀⠁⢕⢕⢕⣾⣿⣿⣿⣿⣿⣿⣿⣿⡕⢸⣧⡝⢷⣕⢿⣿⣧⡕⢕⠀⠀⠀⠀⠀⠀⠀⠀⠀⠀⠀⠈⢻⢇⠀⠀⠑⠀⠀⠘⢇⠀⠀⠀⠀⠀⠀⠀⠀⠀⠕⢕⢕⢕⢕⢕⢕⢕⢕⢸⣯⢷⢿⢿⢞⣟⢹⢫⢇⢕⢕⢕⢕⡯⢕⠀⠀⠀⠀⠀⠀⠀⠀⠀⠀⠀⠀⠀⠀⢕⢜⣿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⡇⢄⢔⢕⢕⢕⢕⢕⢕⢕⢕⢕⢕⢕⢕⢕⢕⢕⢕⢕⣱⣥⣥⢕⢕⢕⢕⢕⢕⢕⢕⣱⣵⣷⣿⣿⣿⣿⣿⢕⠀⠀⠑⢄⡀⠁⢕⣾⣿⣿⣿⣿⣿⣿⣿⣿⣿⣷⢸⣿⡇⢕⢕⣱⣕⣝⣹⣵⢕⠀⠀⠀⠀⠀⠀⠀⠀⠀⠀⠀⠀⠁⠀⠀⠀⠀⠀⠀⠘⡄⠀⠀⠀⠀⠀⠀⠀⠀⠀⠑⢕⢕⢕⢕⢕⢕⢕⢜⢕⢕⢝⢕⢕⢕⢕⢕⢕⢕⢕⢕⢕⡿⢕⠀⠀⠀⠀⠀⠀⠀⠀⠀⠀⠀⠀⠀⠀⢕⢕⣿⣿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⡿⢟⢏⢕⢕⢕⢕⢕⢕⢕⢕⢕⢕⢕⢕⢱⢕⢕⢕⣕⣵⣷⣿⣿⡿⢏⢕⢕⢕⢕⠕⠕⢱⣾⣿⣿⣿⣿⣿⣿⢟⠋⠁⠀⠀⠀⠀⠘⢕⣾⣿⣿⣿⣿⣿⣿⣿⣿⣿⣿⣿⡇⢿⢇⢕⢕⣽⣿⣿⣿⡇⢕⠀⠀⠀⠀⠀⠀⠀⠀⠀⠀⠀⠀⠀⠀⠀⠀⠀⠀⠀⠀⠑⠀⠀⠀⠀⠀⠀⠀⠀⠀⠀⢕⢕⢕⢕⢕⢕⢕⢕⢕⢕⢕⢕⢕⢕⢕⢕⢕⠕⢕⢕⢕⣏⢕⠀⠀⠀⠀⠀⠀⠀⠀⠀⠀⠀⠀⠀⠀⢕⢕⣿⣿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⢝⢕⢕⢕⢕⢕⢕⢕⢕⢕⢕⢕⢱⢵⢞⢕⢕⢕⣵⣾⣿⣿⣿⡿⢏⢕⢕⢕⢕⢕⢕⢕⢕⢕⢕⢜⢝⢻⢿⢿⢿⢕⠀⠀⠀⠀⠀⠀⠀⠀⠙⢻⣿⣿⣿⣿⣿⣿⣿⣿⣿⢏⢕⢜⢕⢕⢱⣿⣿⣿⣿⡇⢕⠀⠀⠀⠀⠀⠀⠀⠀⠀⠀⠀⠀⠀⠀⠀⠀⢀⢔⣔⢀⠀⠀⠀⠀⠀⠀⠀⠀⢔⢕⢕⢕⢕⢕⢕⢕⢕⢕⢕⢕⢕⢕⢕⢕⢔⢕⢕⢔⢕⢔⢕⢕⢕⢕⠀⠀⠀⠀⠀⠀⠀⠀⠀⠀⠀⠀⠀⠀⢕⢕⣿⣿⢕⣿⣿⣿⣿⣿⣿⣿⣿⣿⣿⣿⣿⣿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⣵⣿⣿⣿⣿⣿⢏⢕⢕⢕⢕⢕⠕⢕⢕⢕⢕⢕⢕⢕⢕⢕⢕⢕⢑⠁⠀⠀⠀⠀⠀⠀⠀⠀⠀⠀⠈⠝⢿⣿⣿⣿⣿⡿⢇⢕⢕⢕⢕⢕⢸⣿⣿⣿⣿⡏⢕⠀⠀⠀⠀⠀⠀⠀⠀⠀⠀⠀⠀⠀⠀⠀⠀⢕⢷⣻⣇⢄⠀⠀⠀⠀⠀⠀⠀⠁⢕⢕⢕⢕⢕⢕⢕⢕⢕⢕⢕⢕⢕⢕⢕⢕⢕⢕⢕⢕⢕⢕⢕⠱⠇⠀⠀⠀⠀⠀⠀⠀⠀⠀⠀⠀⠀⠀⠀⢕⢕⣿⣿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⢑⢅⢅⢕⢕⢕⢕⢕⢕⢕⢕⢕⢕⢕⢕⣿⣿⣿⣿⣿⡟⢕⢕⢕⢕⢕⠑⠀⠀⠕⢕⠁⠁⠑⠑⠕⠕⠕⢕⢕⠕⠀⠀⠀⠀⠀⠀⠀⠀⠀⠀⠀⠀⠀⠁⠙⢻⣿⡟⠑⠁⠁⠁⠁⢕⠑⠑⠟⠻⠿⢿⣷⢕⠀⠀⠀⠀⠀⠀⠀⠀⠀⠀⠀⠀⠀⠀⠀⠀⠁⠑⠏⢇⠑⠀⠀⠀⠀⠀⠀⠀⠀⢕⢕⢕⢕⢕⢕⢕⢕⢕⢕⢕⢕⢕⢕⢕⢕⢕⢕⢕⢕⢕⢕⢕⠀⠀⠀⠀⠀⠀⠀⠀⠀⠀⠀⠀⠀⠀⠀⠀⢕⢕⣿⣿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⢕⢕⢕⢕⢕⢕⢕⢕⢕⢕⢕⢕⢕⢕⣾⣿⣿⣿⡿⢏⢕⢕⢕⢕⢕⢀⠀⠀⠀⠀⢕⢀⠀⠀⠀⠀⠀⠀⠀⠀⠀⠀⠀⠀⠀⠀⠀⠀⠀⠀⠀⠀⠀⠀⠀⠀⠀⠈⠑⠀⠀⠀⠀⠀⠁⠀⠀⠀⠀⠀⠀⠀⠀⠀⠀⠀⠀⠀⠀⠀⠀⠀⠀⠀⠀⠀⠀⠀⠀⠀⠀⠀⠀⠀⠀⠀⠀⠀⠀⠀⠀⠀⢕⢕⢕⢕⢕⢕⢕⢕⢕⢕⢕⢕⢕⢕⢕⢕⢕⢕⢕⢕⢕⢕⢕⢀⠀⠀⠀⠀⠀⠀⠀⠀⠀⠀⠀⠀⠀⠀⠀⠑⢕⢿⣿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⢕⢕⢕⢕⢕⢕⢕⠕⠑⠑⢕⢕⢕⢕⢿⡿⢟⠑⠁⠑⢕⢕⢕⢕⢕⢕⢕⢔⢔⢄⢕⢕⢀⢀⢀⢀⠀⠀⠀⠀⠀⠀⠀⠀⠀⠀⢀⢄⢄⠔⠐⠑⠀⠀⠀⠀⠀⠀⠀⠀⠀⠀⠀⠀⠀⠀⠀⠀⠀⠀⠀⠀⠀⠀⠀⠀⠀⠀⠀⠀⠀⠀⠀⠀⠀⠀⠀⠀⠀⠀⠀⠀⠀⠀⠀⠀⠀⠀⠀⠀⠀⠀⠁⢕⢕⢕⢕⢕⢕⢕⢕⢕⢕⢕⢕⢕⢕⢕⢕⢕⢕⢕⢕⢕⢕⠀⠀⠀⠀⠀⠀⠀⠀⠀⠀⠀⠀⠀⠀⠀⠀⠀⠀⢕⢹⢕⣿⣿⣿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⠀⠀⠀⢄⢕⠕⠕⠑⠁⠁⠁⠀⠀⠀⠀⠀⢕⢕⢕⢕⢕⢕⢕⢕⢕⢕⢕⢕⢕⢕⢕⢕⢕⢕⠀⠀⠀⢀⠔⠑⠑⠁⠀⠀⠀⠀⢀⠄⠀⠀⠀⠀⠀⠀⠀⠀⠀⠀⠀⠀⠀⠀⠀⠀⠀⠀⠀⠀⠀⠀⠀⠀⠀⠀⠀⠀⠀⠀⠀⠀⠀⠀⠀⠀⠀⠀⠀⠀⠀⠀⠀⠀⠀⠀⠀⠀⠀⠀⠕⠑⢕⢕⢕⢕⠑⠑⠑⠑⠑⠑⠑⠑⠑⠑⠕⠕⠕⠑⢕⠀⠀⠀⠀⠀⠀⠀⠀⠀⠀⠀⠀⠀⠀⠀⠀⠀⠀⠀⠑⢕⢕⣿⣿⣿⣿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⠕⢕⠕⠁⠑⠀⢀⠀⠕⠁⠀⠀⠀⠀⠀⠀⠀⠀⢄⢄⢕⢕⢕⢕⢕⢕⢕⢕⢕⢕⢕⢕⢕⢕⢕⢕⢕⢕⠑⠀⠀⠀⠁⠀⠀⢀⢀⠄⠐⠁⠁⠄⠀⠀⠀⠀⠀⠀⠀⠀⠀⠀⠀⠀⠀⠀⠀⠀⠀⠀⠀⠀⠀⠀⠀⠀⠀⠀⠀⠀⢀⢕⠀⢄⠀⠀⠀⠀⠀⠀⠀⠀⠀⠀⠀⠀⠀⠀⠀⠀⠀⠀⠀⠀⢀⢕⢕⢕⠁⠀⠀⠀⠀⠀⠀⠀⠀⠀⠀⠀⠀⠀⠐⠁⠀⠀⠀⠀⠀⠀⠀⠀⠀⠀⠀⠀⠀⠀⠀⠀⠀⠀⠀⠀⢕⢕⣿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⡕⠀⠀⠀⠀⠀⠁⠀⠀⠀⠀⢔⢕⠀⠀⠀⠀⢔⢕⢕⢕⢕⢕⢕⢕⢕⢕⢕⢕⢕⢕⢕⢕⢕⢕⢕⢕⠀⠀⠀⠀⠀⠀⠀⠀⠀⠀⠀⠄⠀⠀⠀⠐⠀⠀⠀⠀⠀⠀⢀⢀⢐⢀⢀⠀⠀⠀⠀⠀⠀⠀⠀⠀⠀⠀⠀⠀⠀⠀⠀⢕⠀⢄⠁⠐⠄⠄⢀⠀⠀⠀⠀⠀⠀⠀⠀⠀⠀⠀⠀⠀⠀⠀⠀⢕⢕⢕⠀⠀⠀⠀⠀⠀⠀⠀⠀⠀⠀⠀⠀⠀⠀⠀⠀⠀⠀⠀⠀⠀⠀⠀⠀⠀⠀⠀⠀⠀⠀⠀⠀⠀⠀⠀⠀⠕⢕⢜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⢕⢔⠀⠀⠀⠀⠀⠀⠀⠀⠑⢕⠑⠀⠀⠀⢔⢕⢕⢕⢕⢕⢕⢕⢕⢕⢕⢕⢕⢕⢕⢕⢕⢕⢏⢇⢕⠀⠀⠀⠀⠀⠀⠀⠀⠀⠀⠀⠀⠀⠀⠀⠀⠀⠀⠀⠀⠀⢕⢻⣿⣿⣿⣿⣧⢀⠀⠀⠀⠀⠀⠀⠀⠀⠀⠀⠀⠀⠀⠀⠑⠀⠀⠀⠐⠀⠄⠀⠁⠐⠄⠀⠀⠀⠀⠀⠀⠀⠀⠀⠀⠀⠀⢔⢕⠕⠀⠀⠀⠀⠀⠀⠀⠀⠀⠀⠀⠀⠀⠀⠀⠀⠀⠀⠀⠀⠐⠀⢕⢕⣕⣱⣵⣿⡆⠀⠀⠀⠀⠀⠀⠀⠀⠀⠀⠕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⣷⡕⢔⠀⠀⠀⠀⠀⠀⠀⠀⠁⠀⠀⠀⠀⢕⠁⢕⢕⢕⢀⢕⢕⢕⢕⢕⢕⢕⢕⢕⢕⢕⢕⢟⢕⠑⠀⠀⠀⠀⠀⠀⠀⠀⠀⠀⠀⠀⠀⠀⠀⠀⠀⠀⠀⠀⢄⢄⢕⢜⢟⢿⢿⣿⡇⠀⠀⠀⠀⠀⠀⠀⠀⠀⠀⠀⠀⠀⠀⠀⠀⠀⠀⠀⠀⠀⠀⠀⠀⠀⠀⠀⠀⠀⠀⠀⠀⠀⠀⠀⠀⠀⢕⠑⠀⠀⠀⠀⠀⠀⠀⠀⠀⠀⠀⠀⠀⠀⠀⠀⢔⣴⣄⣀⢀⢄⡕⢕⢷⣿⣿⡿⢟⢕⢀⠀⠀⠀⠀⠀⠀⠀⠀⠀⠀⢕⢕⢕⢕⢕⢕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⡧⢕⢔⢀⠀⠀⠀⠀⠀⠀⠀⠀⠀⠀⠀⢕⠀⢕⢕⢕⢕⢕⢕⢕⢕⢕⢕⢕⢕⢕⢕⢕⢕⢕⠕⠀⠀⠀⠀⠀⠀⠀⠀⠀⠀⠀⠀⠀⠀⠀⠀⠀⠀⠀⢄⢔⢕⢕⢕⢕⢕⢕⢕⢜⠁⠀⠀⠀⠀⠀⠀⠀⠀⠀⠀⠀⠀⠀⠀⠀⠀⠀⠀⠀⠀⠀⠀⠀⠀⠀⠀⠀⠀⠀⠀⠀⠀⠀⠀⠀⠀⠀⢀⠀⠀⠀⠀⠀⠀⠀⠀⠀⠀⠀⠀⠀⠀⠀⠀⠀⢕⢝⢿⣿⣿⣿⣿⣝⢏⢽⡗⢇⣕⣷⣿⢔⠀⠀⠀⠀⠀⠀⠀⠀⠀⢕⢕⢕⢕⢕⢕⢕⢕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⢔⠀⠀⠀⠀⠀⠀⠀⠀⠀⠀⠀⠀⢕⢕⢕⢸⣷⢕⢕⠀⢕⢕⢕⢕⢕⢕⢕⢕⢕⠀⠀⠀⠀⠀⠀⠀⠀⠀⠀⠀⠀⠀⠀⠀⠀⠀⠀⢀⢕⢕⢕⢕⢕⢕⢕⢄⠀⠀⠀⠀⠀⠀⠀⠀⠀⠀⠀⠀⠀⠀⠀⠀⠀⠀⠀⠀⠀⠀⠀⠀⠀⠀⠀⠀⠀⠀⠀⠀⠀⠀⠀⠀⠀⠀⠀⢔⢕⠑⠀⠀⠀⠀⠀⠀⠀⠀⠀⠀⠀⠀⠀⠀⠀⠀⠀⠕⢕⢜⣿⣿⣿⣿⣕⣱⣵⣵⣾⢿⢟⢕⠀⠀⠀⠀⠀⠀⠀⠀⠀⠀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⢀⠀⠀⠀⠀⠀⠀⠀⠐⢔⢄⢀⢕⢕⢸⣿⢕⢕⢅⠁⠕⢕⢕⢕⢕⢕⢕⢕⠀⠀⠀⠀⠀⠀⠀⠀⠀⠀⠀⠀⠀⠀⠀⠀⠀⠔⢕⢕⠕⢕⢕⢕⢕⢕⢕⠑⢀⢔⢀⠀⠀⠀⠀⠀⠀⠀⠀⠀⠀⠀⠀⠀⠀⠀⠀⠀⠀⠀⠀⠀⠀⠀⠀⠀⠀⠀⢀⠀⠐⠀⠀⠀⠀⠀⢕⢕⠀⠀⠀⠀⠀⠀⠀⠀⠀⠀⠀⠀⠀⠀⠀⠀⠀⠀⠀⠑⢕⢹⣿⣿⣿⡝⢟⢏⢝⢕⢕⣱⢷⠕⠀⠀⠀⠀⠀⠀⠀⠀⠀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⢄⠀⠀⠀⠀⠀⠀⠀⠑⢱⡕⢕⢕⢕⢻⢕⢕⢕⢕⢄⢁⠕⢕⢕⢕⢕⢕⠀⠀⠀⠀⠀⠀⠀⠀⠀⠀⠀⠀⠀⠀⠀⠀⠀⠀⠀⠀⠑⢕⢕⢕⠕⠑⢁⢔⢕⠕⠁⠀⠀⠀⠀⠀⠀⠀⠀⠀⠀⠀⠀⠀⠀⠀⠀⠀⠀⠀⢄⢄⢀⢀⠑⠑⠀⠀⠀⠀⢄⢄⠀⠀⠀⠀⢕⠑⠀⠀⠀⠀⠀⠀⠀⠀⠀⠀⠀⠀⠀⠀⠀⠀⠀⠀⠀⠀⠀⠁⠙⠝⠟⢇⢿⢷⢷⡷⢟⢏⢅⠀⠀⠀⠀⠀⠀⠀⠀⠀⠀⢕⢕⢕⢕⢕⢕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⢔⠀⠀⠀⠀⠀⠑⠀⠜⣿⣧⢕⢕⠜⢕⢕⢕⢕⢕⢕⢕⢕⢕⢕⢕⢕⠀⠀⠀⢀⢀⠀⠀⠀⠀⠀⠀⠀⠀⠀⠀⠀⠀⠀⠀⠀⠀⠀⠁⠀⠀⢄⢕⢕⠁⠀⠀⠀⢀⢄⠀⠔⠀⠀⢔⢔⠁⠑⠔⢔⠀⠀⠀⠀⠄⠁⠀⠀⠑⠁⠀⠀⠀⠀⠀⢀⢀⢀⢀⠀⠀⠀⢕⠀⠀⠀⠀⠀⠀⠀⠀⠀⠀⠀⠀⠀⠀⠀⠀⠀⠀⠀⠀⠀⠀⠀⠀⠀⠀⠀⠕⢧⣵⡵⠕⠑⠀⠀⠀⠀⠀⠀⠀⠀⠀⠀⠀⢕⢕⢕⢕⢕⢕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⢄⠀⠀⠀⠀⠀⢕⢻⣿⣷⡕⢕⢅⢕⢕⢕⢕⢕⢕⢕⢕⢕⢕⠑⠀⠀⠀⢕⢕⢀⠀⠀⠀⠀⠀⠀⠀⠀⠀⠀⠀⠀⠀⠀⠀⠀⠀⠁⢔⢕⣕⣵⡔⢔⢄⢔⢕⢕⠀⠀⠀⠀⠀⠁⠀⠀⠀⠀⠀⠀⠀⠀⠀⠀⠀⠀⠀⠀⠀⠀⠀⠀⠀⠕⢕⠁⢁⢀⢔⢕⢕⢔⢄⢄⢀⢀⠀⠀⠀⠀⠀⠀⠀⠀⠀⠀⠀⠀⠀⠀⠀⠀⠀⠀⠀⠀⠀⠀⠀⠀⠀⠀⠀⠀⠀⠀⠀⠀⠀⠀⠀⠀⠀⠀⢀⢕⢕⢕⢕⢕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⢄⠀⠀⠀⠀⠀⠀⢝⣿⣷⢕⢕⢕⢕⢕⠕⢕⢕⢕⢕⢕⢕⢔⠀⠀⠀⢕⠕⢕⠀⠀⠀⠀⠀⠀⠀⠀⠀⠀⠀⠀⠀⠀⠀⢀⣠⣵⣾⣿⣿⣿⢇⢕⢕⢕⢕⢕⢕⠀⠀⠀⠀⠀⢀⢀⠀⠀⠀⠄⠄⠀⠀⠐⠐⠀⠀⠀⠀⠀⠀⠀⠀⠀⠀⠀⠑⠑⠕⢕⢕⢕⢕⢕⢕⢕⢕⢔⢄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⢄⢀⠀⠀⠀⠀⢕⢻⢏⢕⢕⢕⢕⠀⠀⠀⠀⠀⠁⢕⢕⢕⠀⠀⠀⠑⠀⠕⢕⠀⠀⠀⠀⠀⠀⠀⠀⠀⠀⠀⠀⠀⠀⠘⢿⣿⣿⣿⡟⢕⠑⠑⢑⢕⢕⢕⢕⠀⠀⠀⠀⠀⠀⠀⠀⠀⠀⠀⠀⠀⠀⠀⠀⠀⠀⠀⠀⠀⠀⠀⠔⠀⠀⠀⠀⠀⠀⠁⠑⢕⢕⢕⢕⢕⢕⢕⢕⢕⢀⠀⠀⠀⠀⠀⠀⠀⠀⠀⠀⠀⠀⠀⠀⠀⠀⠀⠀⠀⠀⠀⠀⠀⠀⠀⠀⠀⠀⠀⠀⠀⠀⢄⢕⢕⢕⢕⢕⢕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⢔⢄⠄⠔⢕⢕⢕⢕⢕⢕⠑⢀⢀⠀⠀⠀⢀⢕⢕⢕⠀⠀⠀⠀⠀⠀⠕⢔⢀⠀⠀⠀⠀⠀⠀⠀⠀⠀⠀⠀⠀⠀⠘⢟⢏⠕⠑⠀⠀⢀⢕⢕⢕⢕⢕⠀⠀⠀⠀⠀⠀⠀⠀⠀⠀⠀⠀⠀⠀⠀⠀⠀⠀⠀⠀⠀⠀⠀⠀⠀⠀⠀⠄⢀⠀⠀⠀⠁⠕⢕⢕⢕⢕⢕⢕⢕⢕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⢔⢔⢕⢕⢕⢕⢕⢕⢀⢕⢕⠀⠀⢀⢕⢕⢕⢕⠀⠀⠀⠀⠀⠀⠀⠀⠑⢔⢀⠀⠀⠀⠀⠀⠀⠀⠀⠀⠀⠀⠀⠀⠀⠀⠀⢀⢔⢕⢕⢕⢕⢕⠀⠀⠀⠀⠀⠀⠀⠄⠐⠀⠀⠀⠀⠀⠀⠀⠀⠀⠀⠀⠀⠀⠀⠀⠀⠀⠀⠀⢀⠁⠕⢄⢀⠀⠀⢕⢕⢕⢕⢕⢕⢕⢕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⠀⠐⠑⠑⠑⠑⠑⠀⠀⠀⠀⠀⠀⠀⠀⠀⠀⠑⠐⠀⠀⠀⠀⠀⠀⠀⠀⠀⠀⠀⠀⠀⠀⠐⠑⠑⠑⠑⠑⠑⠑⠁⠀⠀⠀⠀⠀⠀⠀⠀⠀⠀⠀⠀⠀⠀⠀⠀⠀⠀⠀⠀⠀⠀⠀⠀⠀⠀⠀⠀⠀⠀⠑⠑⠐⠀⠀⠑⠑⠑⠑⠑⠑⠑⠀⠀⠀⠀⠀⠀⠀⠀⠀⠀⠀⠀⠀⠀⠀⠀⠀⠀⠀⠀⠀⠀⠀⠀⠀⠀⠀⠀⠀⠀⠀⠑⠑⠑⠑⠑⠑⠑⠑⠑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⡇⢕⢜⢻⢿⢿⢿⢿⣿⣿⣿⣿⣿⣿⣿⣿⣿⣿⣿⣿⣕⣸⣿⣿⣿⣿⣿⣿⣿⣿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⣧⢕⢕⢕⢕⢕⢕⢸⣿⣿⣿⣿⣿⣿⣿⣿⣿⣿⣿⣿⣿⣿⣿⣿⣿⣿⣿⣿⣿⣿⣿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⢵⣷⢵⣿⣿⣿⣿⣿⣿⣿⣿⣿⣿⣿⣿⢿⣿⣿⣿⣿⣿⣿⣿⣿⣿⣿⣿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⣿⣿⣿⢻⣿⣿⣿⢕⢕⢸⣿⣿⣿⢕⢕⢕⢕⢕⢜⣷⣮⣽⡻⢟⢟⢏⢝⢝⢝⢝⢝⢝⢕⢜⢕⢝⢿⣿⣿⣿⣿⣿⣿⣿⣿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⢱⣿⣿⣿⣿⢕⢕⢱⣿⣿⣿⢕⢕⢕⢕⢕⢸⣿⣿⡿⢿⢇⢕⢕⢕⢕⢕⢕⢕⢕⢕⢕⢕⢕⢕⢜⢻⢿⣿⣿⣿⣿⣿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⢇⢱⣿⣿⣿⣿⢕⢕⢸⣿⣿⣿⢕⢕⢕⢕⢕⢸⣿⣿⢕⢕⢕⢕⢕⢕⢕⢕⢕⢕⢕⢕⢕⢕⢕⢕⢕⢕⢕⢝⢿⣿⣿⣿⣿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⡏⢕⣿⣿⣿⣿⣿⢕⢕⢕⢏⢝⢱⢣⢵⣷⢷⢇⢾⣿⣿⡕⢕⢕⢕⢕⢕⢕⢕⢕⢕⢕⢕⢕⢕⢕⢕⢕⢕⢕⢕⢜⢻⢿⣿⣿⣿⣿⣿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⢕⢕⣿⣿⣿⣿⣏⣱⣵⢗⢇⢕⢕⢕⢕⢕⢕⢕⢸⣿⣿⣷⢕⢕⢕⢕⢕⢕⢕⢕⢁⢑⢕⢕⢕⢕⢕⢕⢕⢕⢕⢕⢕⢕⢜⢻⣿⣿⣿⣿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⣿⣿⡇⢕⢸⣿⣿⣿⣿⣿⣿⣏⣕⣱⣕⣕⣵⣵⣾⣿⡇⣿⣿⣿⣿⡕⢕⢕⢕⢕⢕⢕⢕⢕⢕⢕⢕⢕⢕⢕⢕⢕⢕⢕⢕⢕⢕⢕⢕⣿⣿⣿⣿⣿⣿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⢸⣿⣿⢕⢕⢱⣼⣿⣿⣿⣿⣿⣿⣿⣿⣿⣿⣿⣿⣿⣿⡇⢹⣿⣿⣿⡇⢕⢕⢕⠕⠕⢕⢕⢕⢕⢕⢕⢕⢕⢕⢔⢄⢅⢅⢅⢅⢕⢕⢕⣿⣿⣿⣿⣿⣿⣿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⡕⢕⣼⣿⣿⢕⢕⢸⣿⣿⣿⣿⣿⣿⣿⣿⣿⣿⣿⣿⣿⣿⡟⢕⢸⣿⣿⣿⡇⢕⢕⠁⢀⢅⢕⢕⢑⢑⠕⢕⢕⢕⢕⢕⢕⢕⢕⢕⢕⢕⢕⢕⢜⢻⣿⣿⣿⣿⡿⢟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⢱⣾⣿⣿⣿⣿⣷⣿⣿⡇⢕⢕⢕⣿⣿⣿⣿⣿⣿⣿⣿⣿⣿⣿⣿⣿⣿⢕⢕⢜⣿⣿⣿⡇⢕⢕⢀⠀⠑⢕⢕⢕⢕⢕⢱⣆⢔⢔⢔⢕⢕⢕⢕⢕⢕⠁⢕⢕⡕⢜⢻⡿⢏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⢻⣿⢿⣇⢕⢕⢕⢹⣿⣿⣿⣿⣿⣿⣿⣿⣿⣿⣿⣿⢇⢕⢕⢕⣿⣿⢟⢕⠕⠕⢕⢕⠀⠁⠑⠕⢕⢕⢕⢑⢕⢕⢕⢕⢕⢕⢕⢕⢕⢄⢑⢕⢻⣇⢕⢕⢕⢕⢕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⢏⢕⢕⢱⣿⡕⢕⢕⢸⣿⣿⣿⣿⣿⣿⣿⣿⣿⣿⣿⣿⢕⢕⢕⢕⢟⢕⠕⠁⠀⠀⢕⢕⢕⠀⠀⠀⠀⠀⠀⠁⠁⠁⢑⢕⢕⢕⢕⢕⢕⢕⢕⢕⢕⢹⣇⢕⢕⢕⢕⢕⢕⢱⢞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⢇⡕⢕⢕⣿⣿⡇⢕⢕⣾⣿⣿⣿⣿⣿⣿⣿⣿⣿⣿⣿⡏⢕⢕⢕⢁⢁⠀⠀⠀⠀⠀⢕⢕⢕⢕⢔⢰⣔⣄⢄⢀⠀⠀⠑⠑⠕⢕⢕⢕⠕⠑⠑⢁⢕⣱⣿⣇⢕⢕⢕⢕⢕⢕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⡿⢏⣱⢇⢕⢱⣿⣿⣷⢕⢱⣿⣿⣿⣿⣿⣿⣿⣿⣿⣿⣿⣿⡇⢕⢕⢕⢀⠀⠀⠀⠀⠀⢔⢕⢕⢕⢕⢱⣿⣿⣿⣿⣿⣷⣔⢄⢀⠀⠀⢀⢄⢄⢄⢄⣕⣱⣿⣿⣿⡇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⢇⢱⡕⢕⢕⢕⢜⢿⡿⢕⢸⢿⣿⣿⣿⣿⣿⣿⣿⣿⣿⣿⢏⢕⢕⢕⢕⢕⢕⠕⠕⠀⢄⢕⢕⢕⢕⢕⢸⣿⣿⣿⣿⣿⣿⣿⡧⢕⢕⢱⣕⢕⢱⡕⢕⣿⣿⣿⣿⣿⡇⢕⢕⢕⣕⢕⢕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⢕⢕⢕⢸⢕⢕⢕⢕⢕⢕⢕⢕⢱⢸⣿⣿⣿⣿⣿⣿⣿⣿⣿⣿⢕⢕⢕⢕⢕⢕⢱⣴⣤⣴⣵⡕⢕⢕⢷⣾⣿⣿⣿⣿⣿⣿⣿⣿⣿⣇⡕⣼⣿⣷⣾⣿⣇⢜⣿⣏⢿⡟⢇⢕⢕⣱⣿⣯⡕⢕⢕⣵⣕⢕⢕⢕⢕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⣾⢕⢕⢕⢸⢕⢕⢕⣵⢱⢕⢻⣿⣿⣿⣿⣿⣿⣿⣿⣿⡕⢕⢕⢕⢕⢕⢜⣿⣿⣿⣿⣿⣇⢕⢜⢿⣿⣿⣿⣿⣿⣿⣿⣿⣿⣿⣿⣿⣿⣿⣿⣿⣿⣇⣿⣟⢹⡇⢕⢕⢜⢝⢝⢕⢕⢕⢟⢏⣕⣕⢕⢕⢕⢕⢕⢕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⢸⣿⣷⡟⢕⢜⢕⢕⢱⣿⡇⢕⢕⢕⢹⣿⣿⣿⣿⣿⣿⣿⣇⢕⢕⢕⢕⢕⢕⢿⣿⣿⣿⣿⣿⡇⢕⢜⢻⣿⣿⣿⣿⣿⣿⣟⣿⣿⣿⣿⣿⣿⣿⣿⣿⣏⢹⢇⢕⢕⢕⢕⢑⢕⢕⢕⢕⢕⣱⣾⣿⣿⣇⢕⢕⢕⢕⢕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⣸⣿⣿⣿⢕⢕⢕⢕⢸⣿⣿⢕⢕⢕⢕⢹⣿⣿⣿⣿⣿⣿⡿⢕⢕⢕⢕⢕⢕⢜⣿⣿⣿⣿⣿⡟⢕⢕⢕⢝⢿⣿⣿⣿⣿⣿⡏⢻⣿⣿⣿⣿⣿⣿⣿⣇⢕⢕⢕⢕⢕⢕⢕⢕⢕⢕⢕⣾⣿⢿⣿⣿⣿⡇⢕⢕⢕⢕⢕⢕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⠀⠑⢕⢕⢕⢕⢕⢕⢕⢕⢕⢕⢕⢕⢕⢕⢕⢕⢕⢕⢕⢕⢕⢕⢕⢕⢕⢕⢕⢕⢕⢕⢕⢕⢕⢕⢕⢕⢕⢕⢕⢕⢕⢕⢕⢕⢕⢕⢕⢕⢕⢕⢕⢕⢕⢕⢕⣿⣿⣿⢇⢕⢕⢕⢕⢸⣿⣿⣇⢕⢕⢕⢕⢕⢻⣿⣿⣿⣇⢕⢕⢕⢕⢕⢕⢕⢕⢹⣿⢿⢟⣏⣵⢕⢱⣷⣕⢕⢝⢿⣿⣿⣿⣿⡕⢝⢿⣿⣿⣿⣿⣿⣿⢕⢕⢕⢕⢕⢝⢳⢧⢕⢕⢕⢕⢕⢜⢝⢏⢝⢕⢕⢕⢕⢕⢕⢕⢕⢕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⣿⣿⡟⢕⢕⢕⢕⢕⢕⣝⡟⢻⢇⢕⢕⢕⢕⢕⢝⢿⣿⣿⣇⢕⢕⢕⢕⢕⢕⢕⢕⣵⣷⣿⣿⣿⣷⣿⣿⣿⣧⡕⢕⢝⢻⢿⣿⣿⢕⢜⢻⣿⡿⢸⣿⣿⢕⢕⢱⡵⢵⢵⢷⢷⢞⢟⢇⢕⢕⢕⢕⢕⢕⢕⢕⢕⢕⢕⢕⢕⢕⢕⢕⢕⢕⢕⢕⢕⢕⢕⢕⢕⢕⢕⢕⢕⢕⢕⢝⢿⣿⡽⣿⣿⣷⣕⢕⢕⢕⢕⢕⢕⢕⢕⢕⢕⢕⢕⢕⢸⣿⣿⢕⢕⢕⠀⠀⠀⢕⣿⣿⣿⣿⣿⣿⣿⣿⣿⣿⣿⣿⣿⣿⣿⣿⣿⣿⣿⣿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⢱⣿⣿⢕⢕⢕⢕⢕⢕⢱⣼⣿⣿⣷⣧⡕⢱⣧⡕⢕⢕⢜⢹⢿⣧⡕⢕⢕⢕⡇⢕⢸⢿⢿⢿⢟⢟⣟⣟⢿⢿⢿⢷⢕⢕⢕⢕⢕⢜⣕⢕⢕⢜⢏⢕⢻⣿⡕⢕⢕⢕⢕⢕⢕⢕⢕⢕⢕⢕⢕⢕⢕⢕⢕⢕⢕⢕⢕⢕⢕⢕⢕⢕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⢸⣿⣿⢕⢕⢕⢕⢕⢕⢜⢟⢟⢫⢝⢝⢟⢕⢻⣿⣧⣵⣵⣕⡜⢝⢗⢕⢕⢕⢕⢕⢕⠕⠑⠉⠁⠁⠀⠀⠀⠀⠀⠐⠕⢕⢕⢕⢕⢱⣾⣿⣿⣷⣧⢕⢸⣿⡇⢕⢕⢕⢕⢕⢕⢕⢕⢕⢕⢕⢕⢕⢕⢕⢕⢕⢕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⢜⢝⢇⢕⢕⢕⢕⢕⢕⠔⠀⠀⢀⠀⠀⠀⠑⢕⢿⣿⣿⣿⣿⣿⣿⣿⣿⣷⣷⢇⢕⢁⢄⢔⣔⢄⠀⠀⠀⠀⠀⠐⢔⢄⢕⢕⢕⣕⢕⢝⢿⣿⣿⣿⡕⢸⣿⣷⢕⢕⢑⢕⢕⢕⢕⠑⠕⢕⢕⢕⢕⢕⢕⢕⢕⢕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⡕⢕⢕⢕⢕⢕⢕⢕⢕⢕⢕⢕⣿⣿⣿⣿⣿⣿⣿⣿⣿⣿⢕⠀⠀⢕⢕⠀⢕⢕⢕⢕⢕⢕⢕⢕⢕⢕⢕⢕⢕⢕⢕⢕⢕⢕⢕⢕⢕⢕⢕⢕⢕⢕⢕⢕⢕⢕⢕⢕⢕⢕⢕⢕⢕⢕⢕⢕⢕⢕⢕⢕⢕⢕⢕⢕⢕⢕⢕⢕⢕⢕⢕⢕⢕⢕⢕⢕⢀⢄⢕⢕⠴⠀⠀⠀⠀⢜⣿⣿⣿⣿⣿⣿⣿⣿⣿⣿⣧⣵⣷⣵⡕⢁⠀⠀⠀⠀⠀⠀⢀⢕⢕⢕⢕⣼⣿⢕⢕⢸⣿⣿⣿⡇⢸⣿⣿⡕⢕⢕⢕⢕⢕⢕⢀⠀⠑⢕⢕⢕⢕⢕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⡕⢕⢕⢕⢕⢕⢕⢕⣵⣷⢄⢄⠀⢀⢄⢸⣿⣿⣿⣿⣿⣿⣿⣿⣿⣿⣿⣿⣿⣿⣿⡕⢕⢔⢑⢑⢔⢕⢕⣸⢇⢱⣼⣿⢟⢕⢕⢸⣿⣿⣿⣿⢜⢻⣿⡇⢕⢕⢕⢕⢕⢕⢕⠀⠀⠕⢕⢕⢕⢕⢕⢕⢕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⡕⢕⢕⢕⢕⢕⢸⣿⣿⣧⡕⢕⢕⢕⣸⣿⣿⣿⣿⣿⣿⣿⣿⣿⣿⣿⣿⣿⣿⣿⣿⣧⣕⡕⢕⢕⣱⣾⢟⢕⣼⡟⢕⢕⢕⢕⣼⣿⣿⣿⣿⢕⢜⣿⣷⢕⢕⢕⢕⢕⢕⢕⠀⠀⠀⠁⢕⢕⢱⢕⡕⢕⢕⢕⢕⢕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⢜⣿⡟⢟⠗⢇⢕⣵⣿⣿⣿⣿⣿⣿⣿⣿⣿⣿⣿⣿⣿⣿⣿⣿⣷⣵⣵⣵⣵⣵⡿⢏⢕⢜⢕⢕⢕⢕⢕⢸⣿⣿⣿⢟⢿⡇⢕⢹⣿⢕⢕⢕⢕⢕⢕⢕⢄⠀⠀⠀⠀⠑⢕⢕⢇⡇⡕⢕⢕⢕⢕⢕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⢿⣿⣷⣾⣿⣿⣿⣿⣿⣿⣿⣿⣿⣿⣿⣿⣿⣿⣿⣿⣿⣿⣿⣿⣿⣿⣿⢿⢟⢕⢕⣕⢕⢕⢕⢕⢕⢱⣿⣿⣿⡇⢕⢸⣇⢕⢸⣿⡇⢕⢕⢕⢕⢕⢕⢕⢄⠀⠀⠀⠀⠀⠑⢕⢕⢝⣣⢕⢕⢕⢕⢕⢕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⢸⣿⣿⣿⣿⣿⣿⣿⣿⣿⣿⣿⣿⣿⣿⣿⣿⣿⣿⣿⣿⣿⣿⣿⣿⣯⣕⣕⣵⣵⡿⢏⢕⢕⢕⢕⢕⣸⣿⣿⣿⡇⢕⢕⡟⢕⢕⢻⡇⢕⢕⢕⢕⢕⢕⢕⢕⢄⠀⠀⠀⠀⠀⠀⠑⢕⢕⢕⢣⡕⢕⢕⢕⢕⢕⢕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⢜⣿⣿⣿⣿⣿⣿⣿⣿⣿⣿⣿⣿⣿⣿⣿⣿⣿⣿⣿⣿⣿⣿⣿⣿⣿⣿⣿⢟⢕⣕⣕⢕⢕⢕⢕⢕⣿⣿⣿⣿⢕⢕⢕⢜⢕⢕⢜⢇⢕⢕⢕⢕⢕⢕⢕⢕⢕⢄⠀⠀⠀⠀⠀⢀⢕⢕⡕⢕⢕⢕⢕⢕⢕⢕⢕⢕⢸⣿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⢕⢕⢕⢕⢕⢜⣿⣿⣿⣿⣿⣿⣿⣿⡿⢿⣟⣟⣿⢿⣿⣿⣿⣿⣿⣿⣿⣿⣿⣿⣿⣿⣿⣿⡿⢝⢕⢕⢕⢕⣼⣿⣿⣿⢏⢕⢕⢕⢕⢕⢕⢕⢕⢕⢕⢕⢕⢕⢕⢕⢕⢕⢕⢕⢔⢄⢔⢕⢕⢕⢕⢜⢳⡕⢕⢕⢕⢕⢕⢕⢕⢸⣿⣿⣿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⢕⢕⢕⢕⢝⣿⣿⣿⣿⣿⣿⣧⢅⠁⢀⠀⢀⢄⢅⢕⣼⣿⣿⣿⣿⣿⣿⣿⣿⣿⣿⢏⢕⢕⢕⢕⢕⢱⣿⢟⢏⢇⢕⢕⢕⢕⢕⢕⢕⢕⢕⢕⢕⢕⢕⢕⢕⢕⢕⢕⢕⢕⢕⢕⢕⢕⢕⢕⢕⢕⢕⢹⣧⡕⢕⢕⢕⢕⢕⢸⠿⠿⠿⠿⠿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⢜⢟⢿⣿⣿⣿⣿⣷⣕⣕⣗⣗⣷⣵⣿⣿⣿⣿⣿⣿⣿⣿⣿⡿⢟⢝⢕⢕⢕⢕⢕⢕⢜⢕⢕⢕⢕⢕⢕⢕⢕⢕⢕⢕⢕⢕⢕⢕⢕⢕⢕⢕⢕⢕⢕⢕⢕⢕⢕⢕⢕⢕⢕⢕⢕⢕⢕⢕⢺⣕⢕⢕⢕⢕⢕⠀⠀⠀⠀⠀⠀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⢕⢕⢕⢝⢟⢿⣿⣿⣿⣿⣿⣿⣿⣿⣿⣿⣿⣿⣿⣿⡿⢟⢏⢕⢕⢕⢕⢕⢕⢕⢕⢕⢕⢕⢕⢕⢕⢕⢕⢕⢕⢕⢕⢕⢕⢕⢕⢕⢕⢕⢕⢕⢕⢕⢕⢕⢕⢕⢕⢕⢕⢕⢕⢕⢕⢕⢕⢕⢜⢹⣕⢕⢕⢕⢕⢄⠀⠀⠀⠀⠀⠀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⢕⢕⢕⢕⢕⢕⢜⢝⢻⢿⣿⣿⣿⣿⣿⣿⡿⢟⢟⢝⢕⢕⢕⢕⢕⢕⢕⢕⢕⢕⢕⢕⢕⢕⢕⢕⢕⢕⢕⢕⢕⢕⢕⢕⢕⢕⢕⢕⢕⢕⢕⢕⢕⢕⢕⢕⢕⢕⢕⢕⢕⢕⢕⢕⢕⢕⢕⢕⢕⢕⢜⡇⢕⢕⢕⠕⢄⠀⠀⠀⠀⠀⠀⠀⠀⠀⠀⠀⠀⢸⣿⣿⣿⣿⣿⣿⣿⣿⣿⣿⣷⣕⡕⢕⣱⣾⣿⣿⣿⢕⢕⠀⠀⠀⠀⢀⢿⢿⢿⢿⢿⢿⢿⢿⢿⢿⢿⢿⢿⢿⢿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⢕⢕⢕⢕⢕⢕⢕⢕⢕⢕⢕⢕⢕⢕⢕⢜⢝⢟⢟⢏⢝⢕⢕⢕⢕⢕⢕⢕⢕⢕⢕⢕⢕⢕⢕⢕⢕⢕⢕⢕⢕⢕⢕⢕⢕⢕⢕⡕⢕⢕⢕⢕⢕⣱⣧⢕⢕⢕⢜⢾⣇⢕⢕⢕⢕⢕⢕⢕⢕⢕⢕⢕⢕⢕⢕⢕⢞⣇⢕⢕⠀⠁⢔⠀⠀⠀⠀⠀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⡾⢕⢕⢕⢕⢕⣼⣿⣿⣇⢕⢕⢕⣿⣿⡇⢕⢕⢕⢕⢕⢕⢕⢕⢕⢕⢕⢕⢕⢕⢕⢝⢕⢕⠀⠀⠀⠀⠀⠀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⡕⢕⢕⢕⢕⢕⢕⢕⢕⢕⢕⢕⢕⢕⢕⢕⢕⢕⢕⢕⢕⢕⢕⢕⢕⢕⢕⣕⣵⣷⣿⡇⢕⢕⢕⢕⢕⢕⠁⠁⠕⢕⢕⢕⢕⢕⢕⢕⡏⢇⢕⢕⢕⢕⢕⢝⣿⣿⣿⣇⢕⢸⣿⣿⣷⢕⢕⢕⢕⢕⢕⢕⢕⢕⢕⢕⢕⢕⢕⢕⢕⢕⢕⠀⠀⠀⠀⠀⠀⠀⠀⠀⠀⠀⠀⠀⠀⣿⣿⣿⣿⣿⣿⣿⣿⣿⣿⣿⣿⣿⣿⣿⣿⣿⣿⡇⢕⢕⢕⢕⢕⢕⢝⢝⢝⢝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⣱⢕⢕⢕⢕⢕⢕⢕⢕⢕⢕⢕⢕⢕⢕⢕⢕⢕⢕⢕⢕⢕⢕⢕⢕⣷⣿⣿⣿⣿⣿⣧⢕⢕⢕⢕⢕⢕⠕⠀⠀⠁⠕⢕⢕⢕⢕⢾⡿⢇⢕⢕⢕⢕⢕⢕⢜⢿⣿⣿⡕⢕⢻⣿⣿⡇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⢱⣿⢕⢕⢕⢕⢕⢕⢕⢕⢕⢕⢕⢕⢕⢕⢕⢕⢕⢕⢕⢕⢕⠑⠁⢸⣿⣿⣿⣿⣿⣿⣿⢕⢕⢕⢕⢕⠁⠀⠀⠀⠀⠀⠀⠁⠁⢁⠘⠕⢕⢕⢕⢕⢕⢕⢕⢕⢜⢻⣿⣿⣇⢕⢹⣿⣿⡕⢕⢕⢕⢕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⣿⣽⢕⢕⢕⢕⢕⢕⢕⢕⢕⢕⢕⢕⢕⢕⢕⢕⢕⢕⠕⠑⠀⠀⢀⣼⣿⣿⣿⣿⣿⣿⣿⢕⢕⢕⠑⠀⠀⠀⠀⠀⠀⠀⠀⠀⢀⠀⠑⠑⠀⠁⠁⠁⢕⢕⢕⢕⢕⢕⢝⢿⣿⣧⢕⢹⣿⣧⢕⢕⢕⢕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⢱⣽⣾⢕⢕⢕⢕⢕⢕⢕⢕⢕⢕⢕⢕⢕⢕⢕⠕⠑⠀⠀⠀⢀⢔⣱⣿⣿⣿⣿⣿⣿⣿⡿⠕⠑⠀⠀⠀⠀⠀⠀⠀⠀⠀⢀⢄⢕⢕⢔⢄⢔⢕⢄⢀⢕⢕⢕⢕⢕⢕⢕⢜⢿⣿⣷⡕⢝⣿⣧⡕⢕⢕⢕⢕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⢾⢯⢕⢕⢕⢕⢕⢕⢕⣕⣵⣷⢟⢕⢕⠕⠁⠀⠀⠀⢄⢔⣵⣾⣿⣿⣿⣿⣿⣿⡿⠏⠁⠀⠀⠀⠀⠀⠀⠀⠀⠀⠀⢔⢕⢕⢕⢕⢕⢕⢕⢕⢕⣱⣵⣷⣷⣷⣵⣵⣕⢕⢕⢝⢿⣿⣧⢜⢿⣷⡕⢕⢕⢕⢕⢕⢕⢕⢕⢕⢕⢕⢕⢕⢕⢕⠀⠀⠀⠀⠀⠀⠀⠀⢀⢀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⣼⡷⢕⢕⢕⢕⢕⢕⢕⣾⣿⣿⡗⢕⢕⠑⠀⠀⠀⠀⢰⣷⣽⣿⣿⣿⣿⢟⣟⣽⢝⠁⠀⠀⠀⠀⠀⠀⠀⠀⠀⠀⢄⢕⢕⢕⢕⢕⢕⢕⢕⢕⣸⣿⣿⣿⣿⣿⣿⣿⣿⣿⣿⣷⣕⢕⢹⢿⣷⣕⢝⣿⣇⢕⢕⢕⢕⢕⢕⢕⢕⢕⢕⢕⢕⢕⠑⠀⠀⠀⠀⠀⢀⢄⣵⣷⣿⣿⣿⣷⣶⣴⣤⣄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⢜⣧⢟⢕⢕⢕⠑⠁⢕⣿⣿⣿⣿⢕⢕⠁⠀⠀⠀⠀⠀⣿⣿⣿⣿⣿⣿⣿⣿⡿⠃⠀⠀⠀⠀⠀⠀⠀⠀⠀⠀⠀⠀⢕⢕⢕⢕⢕⢕⢕⢕⢕⣼⣿⣿⣿⣿⣿⣿⣿⣿⣿⣿⣿⣿⣿⣷⣕⢜⢻⣿⣧⣜⢻⣷⡕⢕⢕⠕⠕⢕⢕⢕⢕⢕⢕⢕⠀⢀⢀⢀⢀⢀⢕⢕⢕⢜⢝⢝⢟⢿⣿⣿⣿⣿⣿⣷⣴⡄⠀⠅⢁⠁⠀⠀⠀⣶⣶⡇⢕⢕⢕⢕⢕⢕⢁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⢻⡾⢕⢕⢕⠑⠀⠀⣸⣿⣿⣿⣏⢕⠑⠀⠀⠀⠀⠀⢄⣿⣿⣿⣿⣿⣿⣿⢟⠁⠀⠀⠀⠀⠀⠀⠀⠀⠀⠀⠀⠀⢔⢕⢕⢕⢕⢕⢕⢕⣱⣾⣿⣿⣿⣿⣿⣿⣿⣿⣿⣿⣿⣿⣿⣿⣿⣿⣷⡕⢜⢿⣿⣷⡜⢏⠕⠁⠀⠀⠁⢕⢕⢕⢕⢕⢕⠀⢕⢕⢕⢕⢕⢕⢕⢕⢕⢕⢕⢕⢕⢕⢝⢟⢿⣿⣿⣿⣿⣷⡔⠁⠑⢄⠀⢔⣿⣿⢕⢕⢕⢕⢕⢕⢕⢕⢕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⢱⡟⢕⢕⢕⠑⠀⠀⠀⣿⣿⣿⣿⢇⠑⠀⠀⠀⠀⠀⠀⢜⣿⣿⣿⣿⣿⡿⠃⠀⠀⠀⠀⠀⠀⠀⠀⠀⠀⠀⠀⠀⠀⢕⢕⢕⢕⢕⢕⣵⣿⣿⣿⣿⣿⣿⣿⣿⣿⣿⣿⣿⣿⣿⣿⣿⣿⣿⣿⣿⣿⣧⡕⢜⢏⠕⠁⠀⠀⠀⠀⠀⠀⠕⢕⢕⢕⠕⠀⠕⢕⢕⢕⢕⢕⢕⢕⢕⢕⢕⢕⢕⢕⢕⢕⢕⢜⠟⢿⣿⣿⣿⡔⠀⠀⠀⠁⡿⢇⠑⢕⢕⢕⢜⢕⢕⢕⢕⠑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⡕⢕⢱⡻⢕⢕⢕⠁⠀⠀⠀⢱⣿⣿⣿⣟⠑⠀⠀⠀⠀⠀⠀⠀⢕⣿⣿⣿⡿⠏⠀⠀⠀⠀⠀⠀⠀⠀⠀⠀⠀⠀⠀⠀⠀⢄⢕⢕⢕⢱⣾⣿⣿⣿⣿⣿⣿⣿⣿⣿⣿⣿⣿⣿⣿⣿⣿⣿⣿⣿⣿⣿⣿⣿⣿⣿⠕⠀⠀⠀⠀⠀⠀⠀⠀⠀⠀⠁⠁⠕⢀⢄⢄⢕⢕⢕⢕⢕⠕⠑⠕⢕⢕⢕⢕⢕⢕⢕⢕⢕⠀⠀⠈⠙⠏⠕⠀⠀⠀⠀⠕⠀⠀⢕⢕⡕⠑⠀⠁⠀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⢕⢕⢕⢼⢕⢕⠕⠀⠀⠀⠀⠀⢸⣿⣿⢹⠕⠀⠀⠀⠀⠀⠀⠀⠀⢕⢕⢹⢟⠁⠀⠀⠀⠀⠀⠀⠀⠀⠀⠀⠀⠀⠀⠀⠀⠀⢕⢕⢕⣾⣿⣿⣿⣿⣿⣿⣿⣿⣿⣿⣿⣿⣿⣿⣿⣿⣿⣿⣿⣿⣿⣿⣿⣿⣿⢟⠑⠀⠀⠀⠀⠀⠀⠀⠀⠀⠀⠀⠀⠀⠀⠅⢕⢕⢕⢕⢕⠑⠁⠀⠀⠀⠀⠁⠁⢕⢕⡕⢕⢕⢕⠀⠀⢄⠀⠀⠀⠀⠀⠀⠀⠀⠀⠀⠀⠁⠁⠀⠀⠀⠀⠔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⠕⢕⢕⢕⢕⢕⢕⢕⢕⢕⢕⢕⢼⢕⢕⠑⠀⠀⠀⠀⠀⢀⣼⣿⡿⠕⠀⠀⠀⠀⠀⠀⠀⠀⠀⠁⢕⠑⠀⠀⠀⠀⠀⠀⠀⠀⠀⠀⠀⠀⠀⠀⠀⠀⠀⠀⢕⢕⣿⣿⣿⣿⣿⣿⣿⣿⣿⣿⣿⣿⣿⣿⣿⣿⣿⣿⣿⣿⣿⣿⣿⣿⣿⡿⠏⠀⠀⠀⠀⠀⠀⠀⠀⠀⠀⠀⠀⠀⠀⠀⠀⠀⢑⢕⠑⠁⠀⠀⠀⠀⠀⠀⠀⢀⣰⣵⣵⣿⣿⣷⡕⠀⢄⢕⢕⢀⠀⠀⠀⠀⠀⠀⢄⢄⠀⠀⠀⠀⠀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⣗⣧⣱⣵⣧⣴⢅⢕⢕⢕⢕⢕⢕⢕⢕⢜⢕⢕⠁⠀⠀⠀⠀⠀⠀⣼⣿⣿⠇⠀⠀⠀⠀⠀⠀⠀⠀⠀⠀⠀⠁⠀⠀⠀⠀⠀⠀⠀⠀⠀⠀⠀⠀⠀⠀⠀⠀⠀⠀⠀⢕⢕⣿⣿⣿⣿⣿⣿⣿⣿⣿⣿⡿⢏⢝⢟⢿⣿⣿⣿⣿⣿⣿⣿⣿⣿⡟⠑⠀⠀⠀⠀⠀⠀⠀⠀⠀⠀⠀⠀⠀⠀⠀⠀⠀⠀⠀⠀⠀⠀⠀⠀⠀⠀⠀⢀⢔⣵⣿⣿⣿⣿⣿⣿⣧⠀⢕⢕⢕⢕⢔⠀⠀⠀⠀⠀⠕⠕⠀⠀⠀⠀⢄⣼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⣿⣿⣿⣿⣿⢕⢕⢇⢕⢕⢕⢕⢕⢕⢕⠑⠀⠀⠀⠀⠀⠀⠀⣱⣿⣿⠇⠀⠀⠀⢀⢀⠀⠀⠀⠀⠀⠀⠀⠀⠀⠀⠀⠀⠀⠀⠀⠀⠀⠀⠀⠀⠀⠀⠀⠀⠀⠀⠀⢕⢕⣿⣿⣿⣿⣿⣿⣿⣿⡿⢇⢕⢕⢕⢕⢕⢝⢿⣿⣿⣿⣿⣿⣿⠏⠁⠀⠀⠀⠀⠀⠀⠀⠀⠀⠀⠀⠀⠀⠀⠀⠀⠀⠀⠀⠀⠀⠀⠀⠀⠀⠀⠀⢰⣵⣿⣿⣿⣿⣿⣿⣿⣿⣿⢄⢕⢕⢕⢕⢕⢕⠀⠀⠀⠀⠀⠀⠀⠀⠀⢄⣼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⣿⣿⣿⡿⠇⢕⡸⢕⢕⢕⢕⢕⢕⢕⢕⠀⠀⠀⠀⠀⠀⠀⢄⣿⣿⠇⠀⠀⠀⢀⢄⡕⡕⢕⢕⢄⠀⠀⠀⠀⠀⠀⠀⠀⠀⠀⠀⠀⠀⠀⠀⠀⠀⠀⠀⠀⠀⠀⠀⢕⢕⣿⣿⣿⣿⣿⣿⣿⡟⢕⢕⢕⢕⢕⢕⢕⢕⢕⢝⢿⣿⣿⡿⠑⠀⠀⠀⠀⠀⠀⠀⠀⠀⠀⠀⠀⠀⠀⠀⠀⠀⠀⠀⠀⠀⠀⠀⠀⠀⠀⢄⠵⠾⠿⢿⠿⢿⢿⢿⢿⣿⣿⣿⣿⡇⢕⢕⢕⢕⢕⢕⠀⠀⠀⠀⠀⠀⠀⠀⢠⣾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⣟⢟⢟⢟⢟⢕⢕⢱⡇⢕⢕⢕⢕⢕⢕⢕⢕⠑⠀⠀⠀⠀⠀⠀⠁⠉⠁⠀⠀⠀⢀⢕⣜⣿⣣⣿⢧⢕⠀⠀⠀⠀⠀⠀⠀⠀⠀⠀⠀⠀⠀⠀⠀⠀⠀⠀⠀⠀⠀⠀⠀⠑⢕⢻⣿⣿⣿⣿⣿⣿⢕⢕⢕⢕⢕⢕⢕⢕⢕⢕⢕⢕⢝⢝⠁⠀⠀⠀⠀⠀⠀⠀⢄⢄⢄⢄⢄⢄⢀⢀⢀⠀⠀⠀⠀⠀⠀⠀⠀⠀⠀⢕⣇⣕⡝⢕⢔⢔⢔⢔⢔⢔⣿⣿⣿⣿⣇⠑⢕⢕⠕⠕⢕⠑⠀⠀⠀⠀⠀⠀⢄⣾⣿⣿⣿⣿⣿⣿⣿⣿⣿⣿⣿⣿⣿⣿⣿⣿⣿⣿⣿⣿⣿⣿⣿⣿⣿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⢿⣿⣿⣿⣿⣿⣿⣿⣿⡿⢏⡵⢕⢕⢾⢕⢕⢕⢕⢕⢕⢕⢕⢕⠀⠀⠀⠀⠀⠀⠀⠀⠀⠀⠀⠀⠀⢕⣸⡟⢻⡿⢇⢸⠑⠀⠀⠀⠀⠀⠀⠀⠀⠀⠀⠀⠀⠀⠀⠀⠀⠀⠀⠀⠀⠀⠀⠀⠀⢕⢸⣿⣿⣿⢿⠟⠇⠕⠕⠕⠕⠕⠕⠕⠕⢕⢕⢕⢕⠑⠀⠀⠀⠀⠀⠀⠀⠀⠀⠀⠀⠁⠁⠁⠁⠑⠑⠑⠑⠕⠔⢔⢄⠀⠀⠀⠀⠀⠀⢜⢟⢟⢟⢻⢟⣻⣿⣿⣿⣿⣿⣿⣿⣿⡔⢕⠀⠀⠀⠀⠀⠀⠀⠀⠀⠀⢄⣼⢟⢝⢟⢟⣿⣿⣿⣿⣿⣿⣿⣿⣿⣿⣿⣿⣿⣿⣿⣿⣿⣿⣿⣿⣿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⣿⣿⣿⢟⢕⡞⢕⢕⢕⢕⢕⢕⢕⢕⢕⢕⢕⢕⠐⠀⠀⠀⠀⠀⠀⠀⠀⠀⠀⠀⠀⠀⠁⠘⢕⠜⠑⠀⠀⠀⠀⠀⠀⠀⠀⠀⠀⠀⠀⠀⠀⠀⠀⠀⠀⠀⠀⠀⠀⠀⠀⠀⠀⠀⠑⠁⠁⠀⠀⠀⠀⠀⠀⠀⠀⠀⠀⠀⠀⠀⠀⢕⢕⠁⠀⠀⠀⠀⠀⠀⠀⢀⢀⢀⢀⠀⠀⠀⠀⠀⠀⠀⠀⠀⠀⠀⠀⠁⠑⠕⢀⠀⠀⠀⠕⢿⣷⣷⣿⣿⣿⣿⣿⣿⣿⣿⣿⣿⣿⣇⠀⠀⠀⠀⠀⢀⢄⠀⠀⠀⢔⣼⣿⣿⣯⣽⣽⣿⣿⣿⣿⣿⣿⣿⣿⣿⣿⣿⣿⣿⣿⣿⣿⣿⣿⣿⣿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⢽⣿⣿⡿⢏⢕⢏⢕⢕⢕⢕⢕⢕⢕⢕⢕⢕⢕⢕⢕⠀⠀⠀⠀⠀⠀⠀⠀⠀⠀⠀⠀⠀⠀⠀⠀⠀⠀⠀⠀⠀⠀⠀⠀⠀⠀⠀⠀⠀⠀⠀⠀⠀⠀⠀⠀⠀⠀⠀⠀⠀⠀⠀⠀⠀⠀⠀⠀⠀⠀⠀⠀⠀⠀⠀⠀⠀⠀⠀⠀⠀⠀⢀⢑⠁⠀⠀⠀⠀⠀⠀⠀⠀⠀⠁⠁⠑⠑⢕⠕⠑⠔⠔⠔⠔⢄⢄⢀⠀⠀⠀⠀⠀⠀⠀⠀⠀⠈⢻⢿⣿⣿⣿⣿⣿⣿⣿⣿⣿⣿⡿⠕⠀⠀⠀⠀⢕⢕⣵⢕⢄⢰⣽⣿⣿⣿⣿⣿⣿⣿⣿⣿⣿⣿⣿⣿⣿⣿⣿⣿⣿⣿⣿⣿⣿⣿⣿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⠐⠔⢔⢔⡄⢄⢕⢕⢑⢕⢕⢕⢕⢕⢕⢕⢕⢕⢕⢕⢕⢕⢕⢕⠀⠀⠀⠀⠀⠀⠀⠀⠀⠀⠀⠀⠀⠀⠀⠀⠀⠀⠀⠀⠀⠀⠀⠀⠀⠀⠀⠀⠀⠀⠀⠀⠀⠀⠀⠀⠀⠀⠀⠀⠀⠀⠀⠀⠀⠀⠀⠀⠀⠀⠀⠀⠀⠀⠀⠀⠀⠀⠀⠀⢄⢕⢕⠀⠀⠀⠀⠀⠀⠀⠀⠁⠀⠀⠀⠀⠀⢕⠀⠀⠀⠀⠀⠀⠀⠀⠀⠀⠀⠀⠀⠀⠀⠀⠀⠀⠀⠀⠑⢹⣿⣿⣿⣿⣿⣿⣿⣿⡿⠕⠀⠀⠀⢀⢕⣱⣿⣿⣷⣕⢜⢿⣿⣿⣿⣿⣿⣿⣿⣿⣿⣿⣿⣿⣿⣿⣿⣿⣿⣿⣿⣿⣿⣿⣿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⢄⢕⢎⢕⢕⢕⢕⢕⢕⢕⢕⢕⢕⢕⢕⢕⢕⢕⢕⢕⢕⢕⠑⠀⠀⠀⠀⠀⠀⠀⠀⠀⠀⠀⠀⠀⠀⠀⠀⠀⠀⠀⠀⠀⠀⠀⠀⠀⠀⠀⠀⠀⠀⠀⠀⠀⠀⠀⠀⠀⠀⠀⠀⠀⠀⠀⠀⠀⠀⠀⠀⠀⠀⠀⠀⠀⠀⠀⠀⠀⠀⠀⠀⢕⢕⢔⢄⠀⠀⠀⠀⠀⠀⠀⠀⠀⠀⠀⠀⢀⠁⠀⠀⠀⠑⠐⠐⠐⠀⠀⠀⠀⠀⠀⠀⠀⠀⠀⠀⠀⠀⠀⠁⢸⣿⣿⣿⣿⣿⣿⡿⠕⠀⠀⠀⢀⢕⣼⣿⣿⣿⣿⣿⡇⢸⣿⣿⣿⣿⣿⣿⣿⣿⣿⢿⢿⢿⢿⣿⣿⣿⣿⣿⣿⣿⣟⢝⢕⢕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⢕⢕⢕⢅⢕⢕⢕⢕⢕⢕⢕⢕⢕⢕⢕⢕⢕⢕⢕⢕⠑⠁⠀⠀⠀⠀⠀⠀⠀⠀⠀⠀⠀⠀⠀⠀⠀⠀⠀⠀⠀⠀⠀⠀⠀⠀⠀⠀⠀⠀⠀⠀⠀⠀⠀⠀⢀⠀⠀⠐⢄⢐⠀⠀⠀⠀⠀⠀⠀⠀⠀⠀⠀⠀⠀⠀⠀⠀⠀⠀⠀⢕⢕⢕⢕⢳⢔⢀⠀⠀⠀⠀⠀⠀⠀⠀⠀⠀⢕⠀⠀⠀⠀⠀⠀⠀⠀⠀⠀⠀⠀⠀⠀⠀⠀⠀⠀⠀⠀⠀⠀⠀⠜⢻⣿⣿⣿⣿⡿⠑⠀⢀⢀⢀⢕⣾⣿⣿⣿⣿⣿⣿⣿⢜⣿⣿⣿⣿⣿⣿⣿⣿⡇⢕⢕⢕⢸⣿⣿⣿⣿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⢕⢕⢕⢕⢕⢕⢕⢕⢕⢕⢕⢕⢕⢕⢕⢕⢕⢕⠕⠁⠀⠀⠀⠀⠀⠀⠀⠀⠀⠀⠀⠀⠀⠀⠀⠀⠀⠀⠀⠀⠀⠀⠀⠀⠀⠀⠀⠀⠀⠀⠀⠀⠀⠀⠀⠐⠀⠑⢄⠀⠁⠕⢄⠀⠀⠀⠀⠀⠀⠀⠀⠀⠀⠀⠀⠀⠀⠀⠀⠀⢀⢕⢕⢕⢕⢕⢕⢕⢄⠀⠀⠀⠀⠀⠀⠀⠀⠀⠀⠀⠀⠀⠀⠀⠀⠀⠀⠀⠀⠀⠀⠀⠀⠀⠀⠀⠀⠀⠀⠀⠀⠀⠀⠑⢝⢝⢝⢝⠁⠀⠀⠁⠑⢕⣸⣿⣿⣿⣿⣿⣿⣿⡟⠀⠀⠁⠁⠉⠉⠉⠙⠙⠃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⣷⣕⢕⢕⢕⢕⢕⢕⣱⠎⢔⢕⢕⢕⢕⢕⢕⢕⢕⢕⢕⢕⢕⢕⢕⠕⠑⠀⠀⠀⠀⠀⠀⠀⠀⠀⠀⠀⠀⠀⠀⠀⠀⠀⠀⠀⠀⠀⠀⠀⠀⠀⠀⠀⠀⠀⠀⠀⠀⠀⠀⠀⠀⠀⠀⢀⢄⠔⠑⠕⢀⠀⢕⢀⠀⠀⠀⠀⠀⠀⠀⠀⠀⠀⠀⠀⠀⠀⠀⢄⢔⠔⠅⠁⠁⠁⠁⠁⠀⠐⢄⢀⠀⠀⠀⠀⠀⠀⠀⠀⠀⠀⠀⠀⠀⠀⠀⠀⠀⠀⠀⠀⠀⠀⠀⠀⠀⠀⠀⠀⠀⠀⠀⠀⠕⢕⢕⠁⠀⠀⠀⠀⢕⢱⣿⣿⣿⣿⣿⣿⣿⡿⠑⠀⠀⠀⠀⠀⠀⠀⠀⠀⠀⢕⢕⢕⢸⣿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⣿⣿⣿⣯⢇⢕⣕⡼⢑⢕⢕⢕⢕⢕⢕⢕⢕⢕⢕⢕⢕⢕⢕⠕⠑⠀⠀⠀⠀⠀⠀⠀⠀⠀⠀⠀⠀⠀⠀⠀⠀⠀⠀⠀⠀⠀⠀⠀⠀⠀⠀⠀⠀⠀⠀⠀⠀⠀⠀⠀⠀⢀⢄⠔⠑⠁⠀⢀⢀⠀⠁⢀⠁⢕⠀⠀⠀⠀⠀⠀⠀⠀⠀⠀⠀⠀⠀⠀⠀⠀⠀⠀⠀⠀⠀⠀⠀⠀⠀⠀⢕⢕⢔⢄⠀⠀⠀⠀⠀⠀⠀⠀⠀⠀⠀⠀⠀⠀⠀⠀⠀⠀⠀⠀⠀⠀⠀⠀⠀⠀⠀⠀⠀⠀⠀⢕⠀⠀⠀⢕⢕⢄⢕⢸⣿⣿⣿⣿⣿⣿⢟⠕⠀⠀⠀⠀⠀⠀⠀⠀⠀⠀⠀⢕⢕⢕⢸⣿⣿⣕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⣿⣿⡿⢕⢕⣵⡟⢅⢕⢕⢕⢕⢕⢕⢕⢕⢕⢕⢕⢕⢑⢕⢕⠀⠀⠀⠀⠀⠀⠀⠀⠀⠀⠀⠀⠀⠀⠀⠀⠀⠀⠀⠀⠀⠀⠀⠀⠀⠀⠀⠀⠀⠀⠀⠀⠀⠀⠀⢀⢄⠕⠁⠀⠀⠀⠄⠐⠀⠀⠑⠀⠁⠀⠀⠀⠀⠀⠀⠀⠀⠀⠀⠀⠀⠀⠀⠀⠀⠀⠀⠀⠀⠀⠀⠀⠀⠀⠀⠀⠀⢕⢕⢕⢕⢕⢄⢀⠀⠀⠀⠀⠀⠀⠀⠀⠀⠀⠀⠀⠀⠀⠀⠀⠀⠀⠀⠀⠀⠀⠀⠀⠀⠀⠀⠀⢕⢔⠀⠀⠁⢀⢕⢕⢕⢻⣿⣿⢿⢟⢕⠑⠀⠀⠀⠀⠀⠀⠀⠀⠀⠀⠀⠀⢕⢕⢕⢸⣿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⠛⠛⠋⠑⠑⠚⠋⠑⠑⠑⠑⠑⠑⠑⠑⠑⠑⠑⠑⠑⠑⠑⠑⠁⠀⠀⠀⠀⠀⠀⠀⠀⠀⠀⠀⠀⠀⠀⠀⠀⠀⠀⠀⠀⠀⠀⠀⠀⠀⠀⠀⠀⠀⠀⠀⠀⠀⠁⠁⠁⠀⠀⠀⠀⠀⠀⠀⠀⠀⠀⠀⠀⠀⠀⠀⠀⠀⠀⠀⠀⠀⠀⠀⠀⠀⠀⠀⠀⠀⠀⠀⠀⠀⠀⠀⠀⠀⠀⠐⠐⠑⠑⠑⠑⠑⠑⠑⠑⠀⠀⠀⠀⠀⠀⠀⠀⠀⠀⠀⠀⠀⠀⠀⠀⠀⠀⠀⠀⠀⠀⠀⠀⠀⠀⠀⠀⠑⠑⠐⠀⠀⠑⠑⠑⠑⠑⠃⠑⠑⠑⠀⠀⠀⠀⠀⠀⠀⠀⠀⠀⠀⠀⠀⠑⠑⠑⠑⠚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⣿⢝⢿⣿⣿⣿⣿⣿⣿⣿⣿⣿⣿⣿⣿⣿⣿⣿⣷⢹⣧⢻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⣇⢕⢹⢿⣿⣿⣿⣿⣿⣿⣿⣿⣿⣿⣿⣿⣿⣿⡼⣿⡎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⣿⣿⣧⡕⢜⢻⣿⣿⣿⣿⣿⣿⣿⣿⣿⣿⣿⣿⣿⡇⣿⣿⢹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⣿⣿⣿⣿⣿⣿⣿⢕⢕⢸⣿⢟⢕⢕⢕⢕⢕⢕⢕⢕⣿⣿⣿⣿⣿⣿⡕⢱⣼⡻⢿⣿⣿⢿⢟⢟⢟⢟⢻⢿⢿⢇⢿⣿⡏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⢜⣱⢇⣼⢕⢕⢕⢕⢕⢕⢕⣿⣿⣿⣿⣿⣿⣿⢱⣿⣿⣷⣕⢕⢕⢕⢕⢕⢕⢕⢕⢕⢕⢕⢜⢕⢻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⣱⡿⢱⣿⢕⢕⢕⢕⢕⢕⢕⣿⣿⣿⣿⣿⣿⣿⢸⣿⣿⢻⣿⣿⣧⣕⢕⢕⢕⢕⢕⢕⢕⢕⢕⢕⢕⢻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⣱⣿⢕⣿⣿⢕⢕⢕⢕⢕⢕⢕⢿⣟⡟⢟⢟⢟⢟⢸⣿⣿⡇⢕⢝⢟⢏⢕⢕⢕⢕⢕⢕⢕⢕⢄⢄⠑⢕⢜⢻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⢇⣾⣿⢏⢱⣿⣿⢕⢕⢕⢕⣱⡵⣳⡷⡳⣷⣷⣷⣾⢷⢜⣿⣿⣿⡕⢕⢕⢕⢕⢕⢕⢕⢕⢕⢕⢕⢕⠁⢕⢕⢕⢕⢜⣿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⢝⢕⢕⢕⢕⢕⢕⢕⢕⢕⢕⢕⢕⢜⢝⢝⢟⢿⣿⣿⣿⡏⣾⣿⡟⢕⣼⡿⢟⣵⣵⣿⣿⡿⢕⢕⢕⢕⢜⢝⢕⢕⢸⢕⣿⣿⣿⡇⢕⢕⢕⢕⢕⢕⢕⢕⢕⢕⢕⢑⠕⢕⢕⢕⢔⢕⢟⢻⢿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⢜⢻⡿⣼⣿⣿⢇⢕⣱⣾⣿⣿⣿⡿⡏⢕⢕⢕⢕⢕⢕⢕⢕⣧⣾⡇⣿⣿⣿⣿⡕⢕⢕⢕⢕⢕⢕⢕⠕⠑⢔⢕⢕⢕⢕⢕⢕⢕⢕⢕⢕⣿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⢱⣿⣿⡟⢕⢱⣿⣿⣿⣿⣻⣾⣷⣷⣾⣧⣵⣵⣷⣷⣿⣿⢿⡇⣿⣿⣿⣿⡇⠑⠑⠅⠕⠑⠅⢔⢄⢄⢕⢕⢕⢕⢕⢕⢕⢕⢕⢕⢕⢜⢟⢟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⢕⣾⣿⣿⣿⣿⣷⡕⢕⢕⢕⢕⢕⢕⢕⢸⣿⣿⡇⢕⢸⣿⣿⣿⣿⣿⣿⣿⣿⣿⣿⣿⣿⣿⣿⣿⣿⢸⡇⣿⣿⣿⣿⣿⢕⠀⠀⢔⢕⢕⢕⢕⢕⢕⢕⢕⢕⢕⢕⢕⢕⢕⢕⢕⢕⢕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⣺⣿⣿⡇⢕⢸⣿⣿⣿⣿⣿⣿⣿⣿⣿⣿⣿⣿⣿⣿⣿⣿⢜⡇⣿⣿⣿⣿⣿⡕⠀⠀⠁⠁⠁⢅⢑⢕⢕⢕⢕⢕⠕⠑⠁⠑⠕⠑⠁⢀⢕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⣿⣿⣿⡇⢕⢕⣿⣿⣿⣿⣿⣿⣿⣿⣿⣿⣿⣿⣿⣿⣿⡇⢕⢕⣿⣿⣿⣿⡏⢕⠀⠀⠀⢄⢕⢅⢑⢕⢕⢕⢕⢔⢔⢔⢔⢄⢄⢔⢔⢕⢸⣇⢕⢜⢟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⢞⢕⡿⢟⣹⡇⢕⢕⢸⣿⣿⣿⣿⣿⣿⣿⣿⣿⣿⣿⣿⣿⣿⢕⢕⢕⣹⣿⣿⢹⡇⠕⠕⢔⠀⠁⠑⢕⢕⢕⢣⣵⣕⢅⡑⢑⢕⡅⢕⢕⠑⠑⢹⣿⣇⢕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⣟⢿⢟⢏⢝⢕⢕⢕⢕⢎⣼⢇⢕⣱⣿⣿⢕⢕⢕⣿⣿⣿⣿⣿⣿⣿⣿⣿⣿⣿⣿⣿⡿⢕⢕⢕⢹⣿⢿⠎⠁⠀⠀⢕⢕⠀⠀⠑⠕⢕⢜⢗⢝⢕⢕⢕⢕⢕⢕⢕⢔⠔⢜⢿⣿⣇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⢇⢕⢕⢕⢕⢕⢕⢕⢕⢎⡾⢟⢕⢕⣿⣿⣿⡇⢕⣸⣿⣿⣿⣿⣿⣿⣿⣿⣿⣿⣿⣿⣿⡇⢕⢕⠁⠘⠁⠀⠀⠀⠀⠀⢕⢕⢕⢔⢄⢀⠀⠁⠁⠁⠑⠕⢕⢕⢕⢇⢕⢕⢕⢕⢜⢿⣿⡕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⢕⢕⢕⢕⢕⢕⢕⢕⢕⢕⡜⣼⢏⢕⢕⢜⢻⣿⣿⣧⢕⣿⣿⣿⣿⣿⣿⣿⣿⣿⣿⣿⣿⡟⣿⡇⢕⢕⠀⠀⠁⠀⠀⠀⠀⢔⢕⢕⢕⢕⣿⣿⣧⣔⢀⠀⠀⠑⠔⢕⢕⢕⢕⢕⢕⢕⢕⢱⣟⢇⢕⢕⣱⣵⣵⢵⣕⢕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⢱⢱⡏⢕⢕⢕⣇⢕⢏⢝⢿⢕⣿⢸⣿⣿⣿⣿⣿⣿⣿⣿⣿⣿⡇⢏⢇⢕⢕⢔⠀⠔⠔⠀⠀⠀⢕⢕⢕⢱⢕⢸⣿⣿⣿⣸⣷⣔⢀⠀⠁⢑⠑⢑⣕⣕⡕⣧⢻⡟⢕⢕⢕⣵⣽⣿⡧⢜⣱⣿⡧⢕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⡎⣼⡇⢕⢕⢕⣿⢕⢕⡱⣕⢸⡿⢸⣿⣿⣿⣿⣿⣿⣿⣿⣿⣿⡇⢜⢕⢕⢕⢕⢕⣴⣤⣤⣴⣧⢕⢕⢱⣼⣧⢜⣿⣿⣿⣷⣿⣿⣷⡕⢕⣕⣷⡇⣿⣿⣇⢻⢜⡇⢕⢕⢝⢝⢕⢕⢕⢕⢝⢏⣵⣕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⡇⣿⣵⢱⡇⢕⡇⢕⢕⣾⣿⢸⣿⢸⣿⣿⣿⣿⣿⣿⣿⣿⣿⣿⡇⢕⢕⢕⢕⢕⢺⣿⣿⣿⣿⣿⣇⢕⢜⣿⣿⣧⢜⣿⣿⣿⣿⣿⣿⣿⣿⣿⣿⣧⢿⣿⣿⢸⢕⢕⢕⢕⢕⢕⢱⢵⢕⢕⣱⣾⣿⢿⣧⢕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⠀⠑⢕⢕⢕⢕⢕⢕⢕⢕⢕⢕⢕⢕⢕⢕⢕⢕⢕⢕⢕⢕⢕⢕⢕⢕⢕⢕⢕⢕⢕⢕⢕⢕⢕⢕⢕⢕⢕⢕⢕⢕⢕⢕⢕⢕⢕⢕⢕⢕⢕⢕⢕⢕⢕⢕⢕⢕⢕⢕⢕⢕⢕⢱⢱⣿⣿⣿⣗⢕⢇⢕⢕⣿⣿⡇⣿⢜⣷⢝⣿⣿⣿⣿⣿⣿⣿⣿⣧⢕⢕⢕⢕⢕⢸⣿⣿⣿⣿⣿⣿⡇⢕⢿⣿⣿⣷⢻⣿⣿⢸⣿⣿⣿⣿⣿⣿⣿⢸⣿⣿⡇⢕⢕⢅⢕⢕⢅⣕⢕⢕⣵⣿⢟⣵⣿⣿⡇⢱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⢸⢸⣿⣿⣿⣷⢕⢕⢕⢕⣿⣿⣧⢸⡕⢸⡇⢻⣿⣿⣿⣿⡿⣿⣿⣿⢕⢕⢕⢕⢕⢜⣿⣿⣿⣿⣿⣿⣿⢕⢜⣿⣿⣿⣿⣻⣿⡇⢿⣿⣿⣿⣿⣿⣿⢜⣿⣿⡇⢕⢕⢕⢕⢕⢕⢜⢳⣜⢏⢕⢝⢱⢏⢕⢕⢸⢕⢕⢕⢕⢕⢕⢕⢕⢕⢕⢕⢕⢕⢕⢕⢕⢝⢿⣿⡽⣿⣿⣷⣕⢕⢕⢕⢕⢕⢕⢕⢕⢕⢕⢕⢕⢕⢸⣿⣿⢕⢕⢕⠀⠀⠀⢕⣿⣿⣿⣿⣿⣿⣿⣿⣿⣿⣿⣿⣿⣿⣿⣿⣿⣿⣿⣿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⢸⣿⣿⡏⣿⢕⢕⢕⢕⢝⢻⢿⡜⢧⢕⢳⡜⢻⡹⣿⣿⣷⡜⢻⡜⢕⢕⢕⢕⡕⢕⢹⣿⣿⡿⢿⣟⣽⢕⢕⢜⢻⣿⣿⣿⣹⣷⢜⣿⣿⣿⣿⣿⣿⢕⢹⣿⣧⢕⢕⢕⢕⢷⣧⣕⢕⡿⢇⢕⢕⢕⢕⢕⢱⢏⢕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⢸⣿⣿⡇⢸⢕⢕⢕⢕⢜⣿⣷⣼⡕⢇⢱⢹⡕⢱⡜⣿⣿⣿⣕⢕⢕⢕⢕⢕⢿⢕⢜⣹⣵⣷⣿⣿⣿⡇⣵⢕⢕⢿⡿⣿⣯⣿⢕⢹⣿⣿⣿⣿⣿⢕⢸⣿⣿⢕⢕⢕⣕⣕⣱⣵⡷⢞⢏⢕⢕⢕⢕⢕⢕⢕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⣿⣿⡇⢕⢕⢕⢕⢣⡕⢻⢿⢿⢿⣎⢣⢱⣜⢕⢟⢮⡟⢿⣿⣷⣕⢕⢕⢕⢸⣿⡕⣿⣿⢿⢿⢿⢟⣗⣟⡇⢕⢣⢻⡕⢝⢟⢇⢕⢻⣿⣿⣿⣿⡇⢕⣿⣿⢕⢝⢟⢝⢝⢝⡕⢕⢕⢇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⡕⢕⢕⢕⢕⢕⢕⢕⢕⢕⢕⢕⣿⣿⣿⣿⣿⣿⣿⣿⣿⣿⢕⠀⠀⢕⢕⠀⢕⢕⢕⢕⢕⢕⢕⢕⢕⢕⢕⢕⢕⢕⢕⢕⢕⢕⢕⢕⢕⢕⢕⢕⢕⢕⢕⢕⢕⢕⢕⢕⢕⢕⢕⢕⢕⢕⢕⢕⢕⢕⢕⢕⢕⢕⢕⢕⢕⢕⢕⢕⢕⢕⢕⢕⢕⢕⢕⢑⢿⣿⣇⢕⢕⢕⢕⢕⠁⠁⠈⠉⠑⠒⠕⢕⢝⢷⣮⣕⣝⡣⢝⢟⢻⢷⣕⡕⢕⢏⢅⢕⠔⠑⠙⠉⠁⠁⠀⠀⠁⠀⠐⠕⢕⢕⢕⢕⢜⣿⢸⣿⣿⡇⢕⣿⣿⡕⢕⢕⢕⢕⢕⢕⠕⢕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⢑⢜⢝⢷⢕⢕⢕⢕⢀⢄⢕⣕⢵⢄⠀⠀⠀⠑⢱⣿⣿⣿⣿⣿⣷⣿⣿⣿⣿⣿⢗⢑⢀⢄⡰⠴⠔⠀⠀⠀⠀⠀⠑⡔⠀⢕⢕⢱⡕⢕⡏⣼⣿⣿⡇⢱⣿⣿⡇⢕⢅⢕⢅⢅⠀⠀⠁⢕⢕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⢔⢿⣿⡕⢄⢀⠀⢀⢀⢜⣿⣿⣿⣿⣿⣿⣿⣿⣿⣿⣿⣧⣵⣾⣿⣇⠀⢀⠐⢀⠀⢀⢄⢀⣇⡵⢕⢕⣾⣿⢕⢕⣿⣿⣿⣿⢜⢿⣿⣧⢕⢕⢕⢕⢕⠁⠀⠀⠕⢕⢜⢳⣕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⢵⣕⢕⢕⢸⣿⣿⣷⡕⢕⢄⢅⠕⣿⣿⣿⣿⣿⣿⣿⣿⣿⣿⣿⣿⣿⣿⣿⣿⣿⣕⢕⢔⢄⢄⠐⢑⣼⣿⢇⢱⣼⣿⢏⢕⢸⣿⣿⣿⣿⡇⢜⣿⣿⡕⢕⢕⢕⢕⠀⠀⠀⠀⠑⢕⢕⢝⢝⢷⣵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⢟⢧⡕⢸⣿⣿⢟⠻⠦⠕⢱⣵⣿⣿⣿⣿⣿⣿⣿⣿⣿⣿⣿⣿⣿⣿⣿⣿⣿⢟⠷⠰⠕⢕⢔⣿⣿⡟⢕⣾⡿⢕⢇⢕⢸⣿⡿⣻⢿⣧⢕⢻⣿⡇⢕⢕⢕⢕⢕⠀⠀⠀⠀⠁⢕⢕⢕⢣⢝⢝⢷⣧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⢝⢇⢝⢿⣿⣷⣾⣿⣿⣿⣿⣿⣿⣿⣿⣿⣿⣿⣿⣿⣿⣿⣿⣿⣿⣿⣿⣿⣿⣿⣷⣿⣿⣿⡟⢕⡼⢏⢕⡎⢕⢕⣿⣟⣟⣼⢹⣿⡕⢸⣿⣿⢕⢕⢕⢕⢕⠀⠀⠀⠀⠀⠁⢕⢕⢕⢕⢕⢕⢕⢝⢗⢣⢝⡻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⢱⣧⣿⣿⣿⣿⣿⣿⣿⣿⣿⡟⣿⣿⣿⣿⣿⣿⣿⣿⣿⣿⣿⣿⣿⣿⣿⣿⣿⣟⣟⢏⡱⢏⢕⢕⢞⢕⢕⢕⣿⣿⡽⣧⢜⢿⣇⢕⢹⣿⡇⢕⢕⢕⢕⠀⠀⠀⠀⠀⠀⠕⢕⢕⢕⢕⢜⢗⣧⡕⢕⣕⢜⢕⢽⢻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⢕⢕⢕⢕⢕⢕⢕⣿⣿⣿⣿⣿⣿⣿⣿⣿⣿⣿⣿⣿⣿⣿⣿⣿⣿⣿⣿⣿⣿⣿⣿⣿⣿⣿⡟⢝⢕⣱⣾⢇⡱⢏⢕⢕⢕⢱⣿⣿⣳⢏⢕⢜⣿⡕⢕⢿⣧⢕⢕⢕⢕⢀⠀⠀⠀⠀⢀⢔⢕⢕⢕⢕⢕⢕⢜⢝⢷⣮⣿⣷⣧⣜⡜⢝⢿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⠕⢕⢕⢕⢕⡇⢕⢕⢕⢕⢕⢜⣿⣿⣿⣿⣿⣿⣿⣿⣿⣿⣿⣿⣿⣿⣿⣿⣿⣿⣿⣿⣿⣿⣿⣿⣿⣿⣷⣿⣿⡿⡕⢎⢕⢕⢕⢕⢕⢸⣿⣷⣯⢽⢕⢕⢹⢧⢕⢜⣿⢕⢕⢕⢕⢕⢕⢕⢕⢕⢕⢕⢕⢕⢕⢕⢕⢕⢕⢕⢕⢝⢿⣿⣿⢿⠿⠷⠕⠕⢜⢟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⢄⢕⢕⢕⢕⢕⡇⢕⢕⢕⢕⢕⢕⢜⢿⣿⣿⣿⣿⣿⣿⣟⢻⢿⢿⣿⣿⣿⡿⣿⣻⣿⣿⣿⣿⣿⣿⣿⣿⣿⣿⣯⡕⢇⢕⢕⢕⢕⢕⢕⢸⣿⣿⣿⡿⢕⢕⢕⢻⡇⢕⢸⡕⢕⢕⢕⢕⢕⢕⢕⢕⢕⢕⢕⢕⢕⢕⢕⢕⢕⢕⢕⠑⢜⢝⢿⢕⢄⠀⠀⠀⠀⠁⠕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⠕⢕⢕⢇⢕⢕⡇⢕⢕⢕⢕⢕⢕⢕⢕⢝⢿⣿⣿⣿⣿⣿⣧⣹⣝⣟⣟⣟⣝⣽⣾⣿⣿⣿⣿⣿⣿⣿⣿⣿⡿⢏⢕⢕⢕⢕⢕⢕⢕⢕⢸⣿⢻⣿⡇⢕⢕⢕⢕⢜⡕⢕⢱⢕⢕⢕⢕⢕⢕⢕⢕⢕⢕⢕⢕⢕⢕⢕⢕⢕⢕⢕⠀⠀⠑⢕⢕⢕⢔⠀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⢔⢕⢕⢕⢕⢕⢕⢕⢕⢕⢕⢕⢕⢕⢕⢕⢝⢻⢿⣿⣿⣿⣿⣿⣿⣿⣿⣿⣿⣿⣿⣿⣿⣿⣿⣿⡿⢟⢝⢕⢕⢕⢕⢕⢕⢕⢕⢕⢕⢸⣿⢸⣿⢕⢕⢕⢕⢕⢕⢕⢕⢕⢕⢱⢕⢕⢕⢕⢕⢕⢕⢕⢕⢕⢕⢕⢕⢕⢕⢕⢕⠀⠀⠀⠀⠑⢕⢕⢔⠀⠀⠀⠀⠀⠀⢸⣿⣿⣿⣿⣿⣿⣿⣿⣿⣿⣷⣕⡕⢕⣱⣾⣿⣿⣿⢕⢕⠀⠀⠀⠀⢀⢿⢿⢿⢿⢿⢿⢿⢿⢿⢿⢿⢿⢿⢿⢿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⢕⢕⢕⢕⢕⢕⢕⢕⢕⢕⢕⢕⢕⢕⢕⢕⢕⢕⢕⢕⢜⢟⢿⣿⣿⣿⣿⣿⣿⣿⣿⣿⣿⣿⢿⢏⢕⢕⢕⢕⢕⢕⢕⢕⢕⢕⢕⢕⢕⢕⣿⣿⢸⡏⢕⢕⢕⢕⢕⢕⢕⢕⢕⢕⢜⡇⢕⢕⢕⢕⢕⢕⢕⢕⢕⢕⢕⢕⢕⢕⢕⢕⠀⠀⠀⠀⠀⠁⢕⢕⠀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⢕⢕⢕⢕⢕⢕⢕⢕⢕⢕⢕⢕⢕⢕⢕⢕⢕⢕⢕⢕⢕⢕⢝⢝⢿⣿⣿⡿⢟⢏⢝⢕⢕⢕⢕⢕⢕⢕⢕⢕⢕⢕⢕⢕⢕⢕⢕⢕⣿⡇⢕⢕⢕⢕⢕⢕⢱⣿⡕⢕⢁⢕⢁⡇⢕⢕⢕⢕⢕⢕⢕⢕⢕⢕⢕⢕⢕⢕⢕⢕⠀⠀⠀⠀⠀⠀⠀⠕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⣞⢕⢕⢕⢕⢕⢕⢱⣿⣿⣷⢕⢕⠕⢕⢱⣵⣇⢕⢕⢕⢕⢕⢕⢕⢕⢕⢕⢕⢕⢕⢕⠀⠀⠀⠀⠀⠀⠀⠀⠀⠀⠀⠀⠀⠀⣿⣿⣿⣿⣿⣿⣿⣿⣿⣿⣿⣿⣿⣿⣿⣿⣿⣿⡇⢕⢕⢕⢕⢕⢕⢝⢝⢝⢝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⢔⢕⢕⢕⢕⢕⢕⢕⢕⢕⢕⢕⢕⢕⢕⢕⢕⢕⢑⢅⢕⢕⢕⢕⢕⢕⢕⢕⢕⢕⢕⣕⣱⣵⣷⣿⣿⡇⢕⢕⢕⢕⢕⠑⠑⢕⢕⢕⢕⢕⢕⢕⢕⢕⢕⢕⢕⢸⣿⣿⢏⢕⢕⢄⢕⢜⣿⣿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⢕⢕⢕⢕⢕⢕⢕⢕⢕⢕⢕⢕⢕⢕⢕⢕⢕⢕⢕⢕⢕⠕⢑⢅⢕⢕⢕⢕⢕⢕⢕⢕⢕⢕⠕⠁⢱⣿⣿⣿⣿⣿⣿⣿⡇⢕⢕⢕⢕⢕⢕⠀⠀⠑⢕⢕⢕⢕⢕⠑⢕⢕⢕⢕⢜⢻⢿⢕⢕⢕⢕⠁⢕⢜⢿⣿⡇⢕⢕⢕⢕⢕⢕⢕⢕⢕⢕⢕⢕⠀⠀⠀⠀⠀⠀⠀⠀⠀⠀⠀⠀⠀⠀⣿⣿⣿⣿⣿⣿⣿⣿⣿⣿⣿⣿⣿⣿⣿⣿⣿⣿⡇⢕⢕⢕⢕⢕⢕⢕⢕⢕⢕⢕⢕⢕⢕⢕⢕⢕⢜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⢑⢕⢕⢕⢕⢕⢕⢕⢕⢕⢕⢕⢕⢕⡇⢕⢕⢕⢕⢕⢕⢕⢕⢕⢕⢕⢕⢕⢕⢕⢕⢕⠕⠁⠀⠀⠀⣼⣿⣿⣿⣿⣿⣿⣿⡧⢕⢕⢕⢕⠑⠀⠀⠀⠀⠀⢕⢕⢕⢕⢕⢕⢕⠀⠀⠀⠅⠁⠁⠑⠑⠁⠁⢕⢕⢜⢿⣿⣕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⢕⢕⢕⢕⢕⢾⡕⢕⢕⢕⢕⢕⢕⢕⣕⡕⢕⢕⢕⢕⠕⠑⠁⠀⠀⠀⢀⢔⢱⣿⣿⣿⣿⣿⣿⣿⣿⣇⢕⢕⠑⠀⠀⠀⠀⠀⠀⠀⠁⠀⠑⢕⢕⢕⢕⠀⠀⠔⠀⢀⠀⠀⢕⢔⠀⢕⢕⢕⢜⢿⣿⡇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⢕⢕⢕⢕⢸⣻⡇⢕⢕⢕⢕⢕⣕⣿⡇⢕⢕⢕⠕⠁⠀⠀⠀⠀⢄⣱⣱⣷⣿⣿⣿⣿⣿⣿⣿⣿⣿⠇⠑⠀⠀⠀⠀⠀⠀⠀⠀⠀⠀⢀⢕⢕⢕⢕⢕⢔⢔⠀⢕⢕⢕⠀⢄⢀⢄⢕⢕⢕⢕⢜⢻⣿⣕⢕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⠕⠑⠁⢕⢕⢱⣿⢇⢕⢕⢕⢕⣱⣿⡟⢕⢕⢕⠑⠀⠀⠀⠀⠀⣵⣵⣿⣿⣿⣿⣿⣿⣿⡿⡿⢿⠜⠁⠀⠀⠀⠀⠀⠀⠀⠀⠀⠀⢀⢔⢕⢕⢕⢕⢕⢕⢕⢕⢀⠀⠁⠁⢀⢕⢕⢕⢕⢕⢕⢕⢕⢕⢝⢿⣧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⠁⠀⠀⠀⢔⢕⣺⡿⢏⢕⢕⢕⢕⣱⣿⣿⢇⢕⢕⠁⠀⠀⠀⠀⠀⢄⣿⣿⣿⣿⣿⣿⣿⣷⣷⣾⠟⠁⠀⠀⠀⠀⠀⠀⠀⠀⠀⠀⠀⢄⢕⢕⢕⢕⢕⢕⢕⢕⢕⢕⢕⢱⣴⣵⣕⡕⢕⢕⢕⢕⢕⢕⢕⢕⢕⢜⢻⣷⣕⢕⢕⢕⢕⢕⢕⢕⠀⢀⢀⢀⢀⢀⢀⢀⢀⢀⢀⢄⢄⢄⠀⠀⠀⠀⢄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⠀⠀⠀⠀⢔⢕⢱⣟⡇⢕⢕⢕⢕⣼⣿⣿⣿⢕⠕⠀⠀⠀⠀⠀⠀⠀⢕⣿⣿⣿⣿⣿⣿⣿⣿⢟⠁⠀⠀⠀⠀⠀⠀⠀⠀⠀⠀⠀⠀⢕⢕⢕⢕⢕⢕⢕⢕⢕⢕⢕⣱⣿⣿⣿⣿⣿⣿⣿⣷⣕⡕⢕⢕⢱⢕⢕⢕⢕⢜⢿⣧⢕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⠀⠀⢀⢕⢕⢕⣸⢗⢕⢕⢕⢕⣾⣿⣿⣿⡏⠕⠀⠀⠀⠀⠀⠀⠀⠀⢼⣿⣿⣿⣿⣿⣿⢟⠑⠀⠀⠀⠀⠀⠀⠀⠀⠀⠀⠀⠀⠀⢀⢕⢕⢕⢕⢕⢕⢕⢕⢕⣱⣾⣿⣿⣿⣿⣿⣿⣿⣿⣿⣿⣿⣧⡕⢕⢕⢕⢕⢕⢕⢕⢹⢧⡕⢕⢕⢕⠕⠀⠕⢕⢕⢕⢕⢕⢕⢕⢕⢕⢕⢕⢕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⢕⢕⢕⢕⢕⢕⢕⢕⢕⢕⢕⢕⢕⢕⢕⠀⢄⢕⢕⢕⡧⢝⢕⢕⢕⢱⣿⣿⣿⣿⡿⠑⠀⠀⠀⠀⠀⠀⠀⠀⠀⢜⣿⣿⣿⣿⡿⠋⠀⠀⠀⠀⠀⠀⠀⠀⠀⠀⠀⠀⠀⠀⠀⢕⢕⢕⢕⢕⢕⢕⣕⣱⣵⣿⣿⣿⣿⣿⣿⣿⣿⣿⣿⣿⣿⣿⣿⣿⣧⢕⢕⢕⢕⢕⢕⢕⢜⢟⠕⠁⠁⠀⠀⠀⢕⢕⢕⢕⢕⢕⢕⢕⣱⣵⣷⣷⣷⣧⣵⣕⣔⡔⢸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⢕⢕⢕⢕⢕⢕⢕⢕⢕⢕⢕⢕⢕⢕⢕⢕⣱⢎⢕⢕⢕⠑⠀⢸⣿⣿⡇⡽⠑⠀⠀⠀⠀⠀⠀⠀⠀⠀⠀⠑⢜⢿⢟⠃⠀⠀⠀⠀⠀⠀⠀⠀⠀⠀⠀⠀⠀⠀⠀⠀⢄⢕⢕⢕⢕⣱⣵⣾⣿⣿⣿⣿⣿⣿⣿⣿⣿⣿⣿⣿⣿⣿⣿⣿⣿⣿⣿⣷⣕⢕⢕⢕⢕⢕⠑⠀⠀⠀⠀⠀⠀⠀⢕⢕⢕⢕⢕⢕⢕⢕⢕⢕⢝⢝⢟⢻⢿⣿⣿⣿⣿⣧⣵⣕⢕⢔⢀⠀⢀⣿⣿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⠕⠕⢕⢕⢕⢕⢕⢕⢕⢕⢕⢕⢕⢕⢕⢕⢕⢱⢸⢏⢕⢕⠕⠁⠀⠀⢀⣾⣿⣿⢕⠁⠀⠀⠀⠀⠀⠀⠀⠀⠀⠀⢔⠀⠑⠑⠀⠀⠀⠀⠀⠀⠀⠀⠀⠀⠀⠀⠀⠀⠀⠀⠀⠀⢕⢕⢕⣵⣾⣿⣿⣿⣿⣿⣿⣿⣿⣿⣿⣿⣿⣿⣿⣿⣿⣿⣿⣿⣿⣿⣿⣿⣿⣷⡕⢕⠑⠀⠀⠀⠀⠀⠀⠀⠀⠀⠀⢵⣵⣵⣵⢕⢕⢕⢕⢕⢕⢕⢕⢕⢕⢕⢝⢟⢿⣿⣿⣿⣿⣇⡕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⣕⣷⣧⡗⢕⢕⢕⢕⢕⢕⢕⢕⢕⢕⢕⢕⢕⢕⢕⢕⢇⢕⠕⠑⠀⠀⠀⠀⠀⣼⣿⣿⢏⠀⠀⠀⠀⠀⠀⠀⠀⠀⠀⠀⠀⠕⠀⠀⠀⠀⠀⠀⠀⠀⠀⠀⠀⠀⠀⠀⠀⠀⠀⠀⠀⠀⠀⢕⢱⣿⣿⣿⣿⣿⣿⣿⣿⣿⣿⣿⣿⣿⣿⣿⣿⣿⣿⣿⣿⣿⣿⣿⣿⣿⣿⣿⣿⠏⠁⠀⠀⠀⠀⠀⠀⠀⠀⠀⠀⠀⠈⠉⢝⢕⢕⢕⢕⢕⢕⢕⢕⢕⢕⢕⢕⢕⢕⢕⢜⢻⢿⣿⣿⣷⢻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⣿⣿⣿⣿⣿⣿⣿⣿⣿⣿⣿⣿⣿⣿⣿⣿⣿⣾⣷⣿⣿⣿⣿⣿⣿⡿⢕⢕⢕⡜⢕⢕⢕⢕⢕⢕⠕⠕⢕⢕⢕⠕⢕⠁⠀⠀⠀⠀⠀⠀⠀⣸⣿⣿⠏⠀⠀⠀⠀⠀⠄⢄⢄⢀⢀⢄⠀⠀⠀⠀⠀⠀⠀⠀⠀⠀⠀⠀⠀⠀⠀⠀⠀⠀⠀⠀⠀⠀⠀⠀⢕⢸⣿⣿⣿⣿⣿⣿⣿⣿⣿⣿⣿⣿⣿⣿⣿⣿⣿⣿⣿⣿⣿⣿⣿⣿⣿⣿⡟⠑⠀⠀⠀⠀⠀⠀⠀⠀⠀⠀⠀⠀⠀⠀⠀⢕⢕⢕⢕⠕⠑⠕⢕⢕⢕⢕⢕⢕⢕⢕⢕⢕⢕⠁⠉⠙⢟⢸⣿⣿⣿⣿⣿⣿⣿⣿⣿⣿⣿⣿⣿⢟⢕⢜⢝⢻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⣿⣿⢇⢕⢕⣱⢇⢕⢕⢕⢕⢆⢕⢕⢕⢕⢕⢔⢕⢕⠀⠀⠀⠀⠀⠀⠀⠀⠙⠛⠋⠀⠀⠀⠀⠀⢀⢄⣱⣧⢕⣷⡜⡄⠀⠀⠀⠀⠀⠀⠀⠀⠀⠀⠀⠀⠀⠀⠀⠀⠀⠀⠀⠀⠀⠀⠀⢕⢸⣿⣿⣿⣿⣿⣿⣿⣿⣿⢿⢟⢟⢿⣿⣿⣿⣿⣿⣿⣿⣿⣿⣿⣿⣿⠏⠀⠀⠀⠀⠀⠀⠀⠀⠀⠀⠀⠀⠀⠀⠀⠀⠀⠁⠕⠑⠀⠀⠀⠀⠁⠁⠑⢕⢕⢕⢕⢕⢕⢕⢕⠀⠀⢄⠀⠑⢝⢿⣿⣿⣿⣿⣿⣿⣿⣿⣿⡿⢏⢕⢕⢕⢕⢕⢕⢝⢻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⣝⡏⢇⢜⢕⢱⢎⢕⢕⢕⢕⢕⢕⢕⢕⢕⢕⢕⢕⢕⠑⠁⠀⠀⠀⠀⠀⠀⠀⠀⠀⠀⠀⠀⠀⠀⠀⢔⢱⣿⣿⣿⡟⢹⢔⠀⠀⠀⠀⠀⠀⠀⠀⠀⠀⠀⠀⠀⠀⠀⠀⠀⠀⠀⠀⠀⠀⠀⢕⢸⣿⣿⣿⣿⣿⣿⡿⢏⢕⢕⢕⢕⢕⢜⢻⣿⣿⣿⣿⣿⣿⣿⣿⡿⠑⠀⠀⠀⠀⠀⠀⠀⠀⠀⠀⠀⠀⠀⠀⠀⠀⠀⠀⠀⠀⠀⠀⠀⠀⠀⠀⢄⢔⣿⣿⣷⣵⣕⡕⢕⢕⠀⠀⢕⢕⢀⠁⠜⢿⣿⣿⣿⣿⣿⣿⣿⡟⢕⠑⢕⢕⢕⢕⢕⢕⢕⢕⢕⢻⣿⣿⣿⣿⣿⣿⣿⣿⣿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⢻⣿⣿⣿⣿⣿⡟⢕⢎⢕⢕⢕⢕⢕⢕⢕⢕⢕⢕⢕⢕⢕⢕⢕⢕⢕⠔⠄⠀⠀⠀⠀⠀⠀⠀⠀⠀⠀⠀⠀⠀⠀⠀⠁⢹⣿⢕⢏⠕⠈⠀⠀⠀⠀⠀⠀⠀⠀⠀⠀⠀⠀⠀⠀⠀⠀⠀⠀⠀⠀⠀⠀⠀⠀⢕⢸⣿⣿⣿⣿⣿⡟⢕⢕⢕⢕⢕⢕⢕⢕⢕⢜⢻⣿⣿⣿⣿⣿⠏⠁⠀⠀⠀⠀⠀⠀⠀⠀⠀⠀⠀⠀⠀⠀⠀⠀⠀⠀⠀⠀⠀⠀⠀⠀⢀⢄⣵⣿⣿⣿⣿⣿⣿⣿⣿⣷⡕⠀⠀⢕⢕⢕⢄⠀⢜⣿⣏⣿⢟⢏⢝⢝⠑⠀⢔⢕⢕⢕⠑⠑⠕⢕⢕⢕⣼⣿⣿⣿⣿⣿⣿⣿⣿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⣿⣿⣿⢟⢕⢇⢕⢕⢕⢕⢕⢕⢕⢕⢕⢕⢕⢕⢕⢕⢕⢕⢕⢕⠀⠀⠀⠀⠀⠀⠀⠀⠀⠀⠀⠀⠀⠀⠀⠀⠀⠀⠁⠘⠕⠁⠀⠀⠀⠀⠀⠀⠀⠀⠀⠀⠀⠀⠀⠀⠀⠀⠀⠀⠀⠀⠀⠀⠀⠀⠀⠀⢕⢸⣿⣿⣿⣿⣿⢕⢕⢕⢕⢕⢕⢕⢕⢕⢕⢕⢕⢜⢻⣿⡿⠃⠀⠀⠀⠀⠀⠀⠀⠀⠀⠀⠀⠀⠀⠀⠀⠀⠀⠀⠀⠀⠀⠀⠀⠀⠀⢰⣷⣷⣿⣿⣿⣿⣿⣿⣿⣿⣿⣷⣷⠀⢄⢕⢕⢕⢕⢔⢀⢹⣿⣿⣿⢝⠕⠀⠀⠀⠀⠁⠑⠁⠀⠀⠀⢕⣱⣿⣿⣿⣿⣿⣿⣿⣿⣿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⠝⢿⢕⢕⢕⢕⢕⢕⢕⢕⢕⢕⢕⢕⢕⢕⢕⢕⢕⢕⢕⢕⡕⢕⢀⠀⠀⠀⠀⠀⠀⠀⠀⠀⠀⠀⠀⠀⠀⠀⠀⠀⠀⠀⠀⠀⠀⠀⠀⠀⠀⠀⠀⠀⠀⠀⠀⠀⠀⠀⠀⠀⠀⠀⠀⠀⠀⠀⠀⠀⠀⠀⠑⠘⠋⠙⠉⠉⠁⠁⠁⠁⠁⠁⠁⠁⠕⢕⢕⢕⢕⢕⢕⠜⠁⠀⠀⠀⠀⠀⠀⠀⠐⠕⠕⠕⠔⢔⢔⢔⢄⢄⢀⢀⠀⠀⠀⠀⠀⠀⠀⠈⢻⣿⣿⣿⣿⣿⣿⣿⣿⣿⣿⣿⡿⠀⢔⢕⢕⢕⢕⢕⠀⠜⣿⣿⢏⠁⠀⢄⢄⢄⠀⠀⠀⠀⠀⢀⣱⣾⣿⣿⣿⣿⣿⣿⣿⣿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⠐⠔⢔⢕⢕⢕⢕⢕⢕⢕⢕⢕⢕⢕⢕⢕⢕⢕⢕⢕⢕⢕⢕⣼⡇⢕⢕⠀⠀⠀⠀⠀⠀⠀⠀⠀⠀⠀⠀⠀⠀⠀⠀⠀⠀⠀⠀⠀⠀⠀⠀⠀⠀⠀⠀⠀⠀⠀⠀⠀⠀⠀⠀⠀⠀⠀⠀⠀⠀⠀⠀⠀⠀⠀⠀⠀⠀⠀⠀⠀⠀⠀⠀⠀⠀⠀⠀⠀⠀⢕⢕⢕⢕⢕⠑⠀⠀⠀⠀⠀⠀⠀⠀⠀⠀⠀⠀⠀⠀⠀⠀⠀⠀⠁⠁⠑⠑⠕⢄⢀⠀⠀⠀⠀⢱⣿⣿⣿⣿⣿⣿⣿⣿⣿⣿⣿⣿⠀⢕⢕⢕⢕⢕⢕⠀⠀⢕⠕⠀⠀⠀⠀⠑⠑⠀⠀⠀⠀⢄⣵⣿⣿⣿⣿⣿⣿⣿⣿⣿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⢔⢕⢕⢕⢕⢕⢕⢕⢕⢕⢕⢕⢕⢕⢕⢕⢕⢕⢕⢕⢕⢈⢉⢗⢕⢕⠀⠀⠀⠀⠀⠀⠀⠀⠀⠀⠀⠀⠀⠀⠀⠀⠀⠀⠀⠀⠀⠀⠀⠀⠀⠀⠀⠀⠀⠀⠀⠀⠀⠀⠀⠀⠀⠀⠀⠀⠀⠀⠀⠀⠀⠀⠀⠀⠀⠀⠀⠀⠀⠀⠀⠀⠀⠀⠀⠀⠀⢄⢕⢕⢕⢕⠁⠀⠀⠀⠀⠀⠀⠀⠀⠄⠄⢄⢄⢄⢄⢀⢀⢀⢀⠀⠀⠀⠀⠀⠀⠀⠁⠑⠀⠀⠀⠀⠝⢿⣿⣿⣿⣿⣿⣿⣿⣿⣿⣿⢄⠀⠑⠀⠁⠁⠁⠀⠀⠁⠀⢀⢀⠀⠀⠀⠀⠀⠀⠀⢕⢿⣿⣿⣿⣿⣿⣿⣿⣟⢝⢕⢕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⢕⢕⢔⢕⢕⢕⢕⢕⢕⢕⢕⢕⢕⢕⢕⢕⢕⢕⢕⢕⢕⣾⣧⡕⢕⠑⠀⠀⠀⠀⠀⠀⠀⠀⠀⠀⠀⠀⠀⠀⠀⠀⠀⠀⠀⠀⠀⠀⠀⠀⠀⠀⠀⠀⠀⠀⠀⠀⠀⠀⠀⠀⠀⠀⠀⠀⠀⠀⠀⠀⠀⠀⠀⠀⠀⠀⠀⠀⠀⠀⠀⠀⠀⠀⠀⠀⢀⢕⠕⢑⣕⡕⢕⠀⠀⠀⠀⠀⠀⠀⠀⠀⠀⠀⠀⠀⠀⢕⠁⠁⠁⠁⠑⠑⠑⠔⠄⠀⠀⠀⠀⠀⠀⠀⠀⠀⠁⠝⢿⣿⣿⣿⣿⣿⣿⡿⢿⠀⠀⠀⠀⠀⠀⠀⠀⠀⠀⠀⠑⠕⠕⠀⠀⠀⠀⢀⢕⢕⢸⣿⣿⣿⣿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⣷⣇⡕⢕⢕⢕⢕⢕⢕⢕⢕⢕⢕⢕⢕⢕⢕⢕⢕⢕⢕⢕⢕⢕⢕⢕⢕⢕⢕⢕⣾⣿⢿⠃⠀⠀⠀⠀⠀⠀⠀⠀⠀⠀⠀⠀⠀⠀⠀⠀⠀⠀⠀⠀⠀⠀⠀⠀⠀⠀⠀⠀⠀⠀⠀⠀⠀⠀⠀⠀⠀⠀⢀⠀⢄⠀⠁⠕⢔⠀⠀⠀⠀⠀⠀⠀⠀⠀⠀⠀⠀⠀⠀⠀⠀⠀⢅⢔⣼⣿⣿⣧⢕⠀⠀⠀⠀⠀⠀⠀⠀⠀⠀⠀⠀⠀⢔⠀⠀⠀⠀⢀⢀⢀⠀⠀⠀⠀⠀⠀⠀⠀⠀⠀⠀⠀⠀⠀⠁⢝⢝⢕⢸⣿⠗⠓⠂⠀⠀⠀⠀⠀⢔⢕⢔⢀⢀⠀⠀⠀⠀⠀⠀⠀⠐⢕⢕⢕⢸⣿⣿⡇⢕⣿⣿⣿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⣵⣟⣕⢕⢇⢕⢕⢕⢕⢕⢕⢕⢕⢕⢕⢕⢕⢕⢕⢕⢕⢕⢕⢕⢕⢕⢕⢱⣿⠟⠁⠀⠀⠀⠀⠀⠀⠀⠀⠀⠐⠀⠀⠀⠀⠀⠀⠀⠀⠀⠀⠀⠀⠀⠀⠀⠀⠀⠀⠀⠀⠀⠀⠀⠀⠀⠀⠀⠀⠀⠀⠀⠀⢁⢕⢀⠀⠕⢄⠀⠀⠀⠀⠀⠀⠀⠀⠀⠀⠀⠀⠀⠀⢀⢕⢕⢺⢿⣿⣿⣿⢕⢄⢀⠀⠀⠀⠀⠀⠀⠀⠀⠀⠀⠀⠑⠀⠀⠀⠀⠀⠀⠀⠀⠀⠀⠀⠀⠀⠀⠀⠀⠀⠀⠀⠀⠀⠀⠁⢕⢕⢸⣿⠀⠀⠀⠀⠀⠀⢀⢕⣱⣾⣷⡕⠕⠀⠀⠀⠀⠀⠀⠀⠀⢕⢕⢕⢸⣿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⣷⡻⢕⢕⣱⢏⢔⢕⢕⢕⢕⢕⢕⢕⢕⢕⢕⢕⢕⢕⢕⢕⢕⢕⢕⣱⡟⠁⠀⠀⠀⠀⠀⠀⠀⠀⠀⠀⠀⠀⠀⠀⠀⠀⠀⠀⠀⠀⠀⠀⠀⠀⠀⠀⠀⠀⠀⠀⠀⠀⠀⠀⠀⠀⠀⠀⠀⢀⢄⠔⠐⠁⠁⠀⠕⠀⠀⢕⠀⠀⠀⠀⠀⠀⠀⠀⠀⠀⠀⠀⠀⢄⢕⢕⢕⢕⢕⢕⢕⢕⢕⢇⢕⢀⠀⠀⠀⠀⠀⠀⠀⠀⠀⢕⠀⠀⠀⠀⠀⠀⠀⠀⠀⠀⠀⠀⠀⠀⠀⠀⠀⠀⠀⠀⠀⠀⠀⠀⢕⢕⣸⣿⠀⠀⠀⠀⠀⢔⢱⣾⣿⣿⣿⣷⡔⠀⠀⠀⠀⠀⠀⠀⠀⢕⢕⢕⢸⣿⣿⣕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⣿⣿⣿⡟⢕⢕⣷⢏⢔⢕⢕⢕⢕⢕⢕⢕⢕⢕⢕⢕⢑⢕⢕⢕⢕⢕⢕⢱⡟⠀⠀⠀⠀⠀⠀⠀⠀⠀⠀⠀⠀⠀⠀⠀⠀⠀⠀⠀⠀⠀⠀⠀⠀⠀⠀⠀⠀⠀⠀⠀⠀⠀⠀⠀⠀⢀⢄⢄⠐⠁⠁⠀⠀⢀⠄⠐⢄⠀⢕⠀⢕⠀⠀⠀⠀⠀⠀⠀⠀⠀⠀⠀⠀⠀⠔⠔⠁⠁⠁⠁⠁⠁⠁⢕⢕⢕⢕⢔⢄⠀⠀⠀⠀⠀⠀⠀⠀⠀⠀⠀⠀⠀⠀⠀⠀⠀⠀⠀⠀⠀⠀⠀⠀⠀⠀⠀⠀⠀⠀⠀⠀⠁⢸⣿⣿⠀⠀⠀⢀⢕⣱⣿⣿⣿⣿⣿⣿⡇⠀⠀⠀⠀⠀⠀⠀⠀⢕⢕⢕⢸⣿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⠛⠋⠑⠑⠛⠋⠐⠑⠑⠑⠑⠑⠑⠑⠑⠑⠑⠑⠑⠑⠑⠑⠑⠑⠑⠑⠛⠁⠀⠀⠀⠀⠀⠀⠀⠀⠀⠀⠀⠀⠀⠀⠀⠀⠀⠀⠀⠀⠀⠀⠀⠀⠀⠀⠀⠀⠀⠀⠀⠀⠀⠀⠁⠁⠁⠀⠀⠀⠀⠀⠀⠁⠀⠀⠀⠀⠀⠀⠀⠀⠀⠀⠀⠀⠀⠀⠀⠀⠀⠀⠀⠀⠀⠀⠀⠀⠀⠀⠀⠀⠀⠀⠑⠘⠑⠑⠑⠑⠑⠐⠀⠀⠀⠀⠀⠐⠀⠀⠀⠀⠀⠀⠀⠀⠀⠀⠀⠀⠀⠀⠀⠀⠀⠀⠀⠀⠀⠀⠀⠀⠀⠘⠛⠛⠀⠀⠀⠑⠘⠛⠛⠛⠛⠛⠛⠛⠃⠀⠀⠀⠀⠀⠀⠀⠑⠑⠑⠑⠚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⣿⣿⣿⣿⣿⣿⣿⣿⣿⣿⣿⣿⣿⣿⣿⣿⣿⣇⢕⡝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⡝⢻⣿⣿⣿⣿⣿⣿⣿⣿⣿⣿⣿⣿⣿⣿⣿⣿⣿⡎⣿⣎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⣿⣕⢜⢻⣿⣿⣿⣿⣿⣿⣿⣿⣿⣿⣿⣿⣿⣿⣿⣿⢹⣿⡞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⣿⣿⣿⣿⣿⣿⣿⢕⢕⢸⣿⣿⡿⢕⢕⢕⢕⢕⢕⢕⣿⣿⣿⣧⡕⢕⣝⢿⢜⢿⣿⣿⣿⣿⣿⣿⣿⣿⣿⣿⣿⢸⣿⣿⢹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⡿⢫⡞⢕⢕⢕⢕⢕⢕⢕⣿⣿⣿⣿⣿⣮⡻⣷⣾⣣⢻⣿⢿⢟⢟⢏⢝⢝⢝⢝⢝⢜⢝⢟⢏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⢜⢱⣿⢕⢕⢕⢕⢕⢕⢕⢕⣿⣿⣿⣿⣿⣿⣿⣮⢹⡗⣧⢣⣕⢕⢕⢕⢕⢕⢕⢕⢕⢕⢕⢕⢕⢕⢿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⣱⣿⢇⣼⢕⢕⢕⢕⢕⢕⢕⡿⢿⢿⢟⡟⢟⢟⢟⢜⣷⣽⡎⣿⣿⢇⢕⢕⢕⢕⢕⢕⢕⠕⠔⢅⠕⢕⢜⢟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⣼⣿⡿⢱⣿⢕⢕⢕⢕⢕⣕⣵⣵⡷⣷⣾⣷⣵⣷⣷⡇⣿⣿⣿⡜⢕⢕⢕⢕⢕⢕⢕⢕⢕⢕⢕⠁⢕⢕⢕⠕⢕⢹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⢝⢕⢕⢕⢕⢕⢕⢕⢕⢕⢕⢕⢕⢜⢝⢝⢟⢿⣿⣿⣿⣿⡗⣼⣿⣿⢕⣸⡿⢕⣱⣵⣿⣿⣿⢕⢕⢕⢕⢝⢏⢝⢕⢸⢇⣿⣿⣿⣧⢕⢕⢕⢕⢕⢕⢕⢕⢕⢕⠑⢕⢕⢕⢕⢕⢄⢜⢟⢻⢿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⢜⢿⣿⣿⢱⣿⣿⢕⢕⣫⣷⣿⣿⣿⡿⢟⢕⢕⢕⢕⢕⢕⢕⢕⣵⣼⡇⣿⣿⣿⣿⡕⢕⢕⢕⠕⢕⢕⢕⠑⠕⢕⢕⢕⢕⢕⢕⢕⢕⢕⢕⢕⢿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⢇⣿⣿⣿⢕⢕⣿⣿⣿⣿⢟⣵⣿⣵⣷⣿⣕⣕⣵⣵⣷⣿⣿⡇⣿⣿⣿⣿⣇⠑⠕⢕⠕⢑⢅⢄⢄⢔⢕⢕⢕⢕⢕⢕⢕⢕⢕⢕⢕⢕⢝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⢕⣾⣿⣿⣿⣿⣷⡕⢕⢕⢕⢕⢕⢕⢕⢕⢸⣿⣿⡏⢕⢸⣿⣿⣿⣿⣿⣿⣿⣿⣿⣿⣿⣿⣿⣿⣿⣿⣿⡇⣿⣿⣿⣿⣿⢔⠁⠀⢔⢔⢕⢕⢕⢕⢕⢕⢕⢕⢕⢕⢕⢕⢕⠕⠑⠁⢕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⣿⣿⣿⡇⢕⢸⣿⣿⣿⣿⣿⣿⣿⣿⣿⣿⣿⣿⣿⣿⣿⣿⢝⡇⣿⣿⣿⣿⣿⢕⠀⠀⠑⠁⠑⢅⢕⢕⢕⢕⢕⠕⠕⢀⢀⠁⠀⢀⢄⢔⢕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⣿⣿⣿⡇⢕⢕⣿⣿⣿⣿⣿⣿⣿⣿⣿⣿⣿⣿⣿⣿⣿⡟⢕⢕⣿⣿⣿⣿⡿⢇⠀⠀⠀⢄⢕⢕⢕⢑⠕⢕⢕⢕⢕⢕⢕⢕⢕⢑⢱⠔⢜⣇⢕⢜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⡞⢕⣿⢿⢻⣇⢕⢕⢸⣿⣿⣿⣿⣿⣿⣿⣿⣿⣿⣿⣿⣿⣿⢇⢕⢕⢸⣿⣿⢿⡗⢕⠔⢄⠀⠀⠕⢕⢕⢕⢱⡵⢶⡔⢴⢰⢔⢗⢜⢕⢀⠀⠀⢻⣇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⣟⢿⢟⢏⢝⢕⢕⢕⢕⢕⡞⣼⢇⢕⢱⣿⣿⢕⢕⢕⣿⣿⣿⣿⣿⣿⣿⣿⣿⣿⣿⣿⣿⣿⢕⢕⢕⢸⣿⣿⢕⠇⠁⠀⢕⢄⠀⠀⠁⠕⠕⢜⢝⢑⢕⢕⢕⢕⢕⢕⡕⢕⢕⢄⢕⢻⡇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⢇⢕⢕⢕⢕⢕⢕⢕⢕⢕⡞⣼⢟⢕⢕⣿⣿⣿⡕⢕⣸⣿⣿⣿⣿⣿⣿⣿⣿⣿⣿⣿⣿⣿⡟⢕⢕⠑⠜⠋⠁⠀⠀⠀⠀⢕⢕⢔⢀⢀⠀⠀⠀⠀⠀⠀⠁⢑⠜⢇⢇⢕⢕⢕⢕⢕⢕⢸⡕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⢕⢕⢕⢕⢕⢕⢕⢕⢕⢕⢕⡜⣼⢗⢕⢕⢜⢻⣿⣿⡧⢕⣿⣿⣿⣿⣿⣿⣿⣿⣿⣿⣿⣿⡿⣿⡇⢕⢕⠀⠀⠐⠀⠀⠀⠀⢀⢕⢕⢕⢕⣾⣵⣴⣴⢠⣀⠀⠀⠁⠑⠕⢅⢕⢕⠕⠑⢁⣰⣾⡇⢕⢕⢱⢵⣕⣕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⢱⢱⡿⢕⢕⢕⡇⢜⢟⢻⣿⢕⣿⢹⣿⣿⣿⣿⣿⣿⣿⣿⣿⣿⡇⢿⡇⢕⢕⢄⠀⢄⢄⠀⠀⠀⢕⢕⢕⢱⢕⢹⣿⣿⣿⢸⣿⣿⡆⢄⢀⠀⠀⢄⣰⡷⢸⣷⢹⡇⢕⢕⢕⣞⣽⣿⣵⢝⢱⣿⣧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⡏⣾⡇⢕⢕⢕⣿⢕⢕⣕⢕⢸⡏⣸⣿⣿⣿⣿⣿⣿⣿⣿⣿⣿⡇⢕⢕⢕⢕⢕⢔⣅⡁⢀⣀⣴⢕⢕⢱⣜⣇⢜⣿⣿⣿⡇⣿⣿⣿⡕⢱⣕⣾⡇⣿⣿⡇⢿⢸⡇⢕⢕⢞⢟⢝⢝⢕⢕⢟⢟⣕⣕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⢇⣿⡕⢱⡇⢕⡇⢕⢕⣷⣿⢸⡇⢻⣿⣿⣿⣿⣿⣿⣿⣿⣿⣿⡇⢕⢕⢕⢕⢕⢸⣿⣿⣿⣿⣿⡇⢕⢸⣿⣿⡇⢿⣿⣿⡇⣿⣿⣿⣧⣾⣿⣿⣇⣿⣿⣿⢸⢕⢇⢕⢕⢕⢕⢕⣕⢕⢕⢕⣼⣿⣟⣧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⠀⠑⢕⢕⢕⢕⢕⢕⢕⢕⢕⢕⢕⢕⢕⢕⢕⢕⢕⢕⢕⢕⢕⢕⢕⢕⢕⢕⢕⢕⢕⢕⢕⢕⢕⢕⢕⢕⢕⢕⢕⢕⢕⢕⢕⢕⢕⢕⢕⢕⢕⢕⢕⢕⢕⢕⢕⢕⢕⢕⢕⢕⢕⢕⢸⢸⣿⣿⣿⡇⢕⢇⢕⢕⣿⣿⢜⡇⢸⡇⣿⣿⣿⣿⣿⣿⣿⣿⣿⢕⢕⢕⢕⢕⢕⣾⣿⣿⣿⣿⣿⣷⢕⢜⣿⣿⣿⡜⣿⣿⡇⢿⣿⣿⣿⣿⣿⣿⣿⢸⣿⣿⡇⠕⢑⢑⢑⢑⢕⢕⢕⢕⣱⣿⡿⣫⣾⣿⡇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⢸⢸⣿⣿⣿⡇⢕⢕⢕⢕⣿⣿⡕⣧⢜⣧⢻⣿⣿⣿⣿⣿⣿⣿⣿⡇⢕⢕⢕⢕⢕⣿⣿⣿⣿⣿⣿⣿⣇⢕⢿⣿⣿⣿⣸⣿⡇⢸⣿⣿⣿⣿⣿⣿⣿⢸⣿⣿⡇⢕⢕⢕⢕⢕⢻⣷⡕⢾⢟⢝⢺⢏⢿⢱⡕⢸⢕⢕⢕⢕⢕⢕⢕⢕⢕⢕⢕⢕⢕⢕⢕⢝⢿⣿⡽⣿⣿⣷⣕⢕⢕⢕⢕⢕⢕⢕⢕⢕⢕⢕⢕⢕⢸⣿⣿⢕⢕⢕⠀⠀⠀⢕⣿⣿⣿⣿⣿⣿⣿⣿⣿⣿⣿⣿⣿⣿⣿⣿⣿⣿⣿⣿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⢸⢸⣿⣿⢟⡇⢕⢜⡕⢕⡟⢿⣧⢟⢕⢹⡕⢻⢻⣿⣿⣷⢝⢿⡟⢕⢕⢕⢕⢕⢕⢹⣿⣿⣿⣿⣿⢿⢟⢕⢸⢻⣿⣿⣿⣿⣷⢸⣿⣿⣿⣿⣿⣿⣿⢕⢿⣿⣇⢕⢕⢱⣕⡕⢕⢸⣿⢕⢕⢕⢕⢕⢕⢜⢕⢞⢕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⢜⢸⣿⣿⡇⢇⢕⢕⢕⢕⢜⣷⣧⣜⢇⢱⢹⡕⢣⢻⣿⣿⣧⢕⢕⢜⢕⢕⢕⣇⢕⢸⢟⢟⣝⣵⣵⣾⣿⡇⢕⢜⣿⣿⣿⣯⡿⢕⣿⣿⣿⣿⣿⣿⣿⢕⢸⣿⣿⢕⢕⢜⢝⢟⣇⣱⣵⢞⢕⢕⢱⢕⢕⡱⢏⢕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⢸⣿⣿⢕⢕⢕⢕⢕⣜⢜⢽⢿⣿⣧⣣⢳⣕⢜⢳⡝⢿⣿⣷⡕⢕⢕⢕⢕⣵⡕⢱⣿⣿⣿⣿⣿⣿⡿⢧⢕⡱⢝⣧⡝⢿⡕⢕⢿⢿⣿⣿⣿⣿⣿⢕⢸⣿⣿⢱⢷⢷⢞⢟⢏⢝⢱⡇⢕⢕⢕⢕⢜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⡕⢕⢕⢕⢕⢕⢕⢕⢕⢕⢕⢕⣿⣿⣿⣿⣿⣿⣿⣿⣿⣿⢕⠀⠀⢕⢕⠀⢕⢕⢕⢕⢕⢕⢕⢕⢕⢕⢕⢕⢕⢕⢕⢕⢕⢕⢕⢕⢕⢕⢕⢕⢕⢕⢕⢕⢕⢕⢕⢕⢕⢕⢕⢕⢕⢕⢕⢕⢕⢕⢕⢕⢕⢕⢕⢕⢕⢕⢕⢕⢕⢕⢕⢕⢕⢕⢕⢕⢜⣿⣿⡇⢕⢕⢕⢕⢅⠁⠈⠑⠑⠓⠸⢕⢙⢷⣵⣼⡇⢝⢟⢿⢷⣕⢕⢕⣿⡧⢞⢛⢝⡡⠱⠗⠓⠓⠙⠁⠉⠁⠁⠅⢵⢕⢕⢕⢜⢟⣿⢸⣿⣿⡇⢸⣿⣿⢕⢕⢕⢕⢜⢕⢕⢞⢕⠕⢕⢅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⢹⢝⡇⢕⢕⢕⢕⠀⢄⢔⣕⣠⡄⠀⠀⠁⠕⣾⣿⣿⣿⣷⣿⣷⣿⣿⣾⣿⣷⢕⠕⠁⢀⢄⣠⢄⠀⠀⠀⠀⠀⢔⡄⠀⢕⢕⢕⡕⢕⡏⣾⣿⣿⡇⢸⣿⣿⡇⢑⢕⢕⢘⢕⠁⠀⠅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⢅⣿⣿⢄⢄⠀⠀⢀⢀⣜⣿⣿⣿⣿⣿⣿⣿⣿⣿⣿⣿⣇⣵⣷⣷⡇⠀⠀⠄⢀⠀⠀⢀⢀⡇⡡⢕⢕⣾⣷⢱⢱⣿⣿⣿⢱⢜⣿⣿⡇⢕⢕⢕⢕⢕⠀⠀⠀⢇⢕⢝⢧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⠱⢱⣕⡕⢕⢕⢸⣾⣿⣧⣕⢕⢄⢅⢕⣿⣿⣿⣿⣿⣿⣿⣿⣿⣿⣿⣿⣿⣿⣿⣿⣿⡔⡕⢄⢁⢀⠅⢕⣸⣾⢇⢕⣼⣿⡏⢕⢸⣿⣿⣿⣇⢕⢻⣿⣷⢑⢕⢕⢕⢕⠀⠀⠀⠀⠕⢕⢕⢝⢷⣧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⡜⢻⢇⡕⢸⣿⣿⢻⢷⢕⢜⢕⣵⣿⣿⣿⣿⣿⣿⣿⣿⣿⣿⣿⣿⣿⣿⣿⣿⡿⢿⣦⣅⢵⢕⢠⣾⣿⡟⢕⣼⡿⢏⢕⢕⣾⣿⣟⡿⣿⡕⢕⣿⣿⡕⢕⢕⢕⢕⠀⠀⠀⠀⠀⢕⢕⢕⢱⣜⢝⢿⣧⣕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⠕⡇⢕⢕⢜⢇⢝⢿⣷⣷⣷⣷⣿⣿⣿⣿⣿⣿⣿⣿⣿⣿⣿⣿⣿⣿⣿⣿⣿⣿⣿⣷⣶⣶⣴⣷⣿⣿⡿⢕⣵⢟⢕⡞⢕⢱⣿⣟⢯⡏⣿⣧⢕⢻⣿⡇⢕⢕⢔⢕⠀⠀⠀⠀⠀⠀⢕⢕⢕⢜⢣⣕⢕⢝⢟⢷⣽⣟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⢕⢻⣿⣿⣿⣿⣿⣿⣿⣿⣿⣿⡿⣿⣿⣿⣿⣿⣿⣿⣿⣿⣿⣿⣿⣿⣿⣿⣿⣿⣿⣿⡿⣱⢞⢕⢕⡞⢕⢕⢸⣿⣿⢸⢇⢺⣿⡕⢜⣿⣷⢕⢕⢕⢕⢄⠀⠀⠀⠀⠀⠕⢕⢕⢕⢕⢜⢝⢧⣕⢕⢕⡝⢝⢪⣝⡻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⡱⢱⢱⢕⢕⢕⢕⢜⣿⣿⣿⣿⣿⣿⣿⣿⣿⣿⣿⣿⣿⣿⣿⣿⣿⣿⣿⣿⣿⣿⣿⣿⣿⣿⣿⣿⣿⣿⣷⣷⢏⣱⢎⢕⢕⢕⣽⣿⣿⣻⢕⢕⢻⣧⢕⢜⣿⡇⢕⢕⢕⢕⢄⠀⠀⠀⢀⢄⢕⢕⢕⢕⢕⢕⢜⢝⣽⣧⣝⢳⣧⣕⡜⢪⢝⢻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⢕⢕⢸⢕⢕⢕⢕⢕⢹⣿⣿⣿⣿⣿⣿⣿⣿⣿⣿⣿⣿⣿⣿⣿⣿⣿⣿⣿⣿⣿⣿⣿⣿⣿⣿⣿⣿⣿⣿⡿⢗⢕⢕⢁⢕⢕⣿⣿⣯⣾⡕⢕⢜⢻⡇⢕⢸⡇⢕⢕⢕⢕⢕⢕⢑⢕⢕⢕⢕⢕⢕⢕⢕⢕⢕⢕⢜⢝⢻⣿⣾⡿⠿⠷⠧⠝⢪⢝⢿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⠕⢕⢜⢕⢰⢇⢸⢕⢕⢕⢕⢕⢕⢹⣿⣿⣿⣿⣿⣿⣿⣿⣿⣿⣿⣿⣿⣿⣿⣿⣿⣿⣿⣿⣿⣿⣿⣿⣿⣿⣿⣿⣯⢕⢕⢕⢕⢔⢕⢕⣿⣿⣿⣿⢕⢕⢕⢜⢻⢕⢕⢣⢕⢕⢕⢕⢕⢕⢕⢕⢕⢕⢕⢕⢕⢕⢕⢕⢕⢕⢕⠑⢕⢝⢻⣿⣦⢀⠀⠀⠀⠁⠑⢔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⢔⢕⢕⢱⢇⢕⢕⡕⢕⢕⢕⢕⢕⢕⢜⢻⣿⣿⣿⣿⣿⣿⣧⣜⣗⣞⣗⣗⣳⣽⣿⣿⣿⣿⣿⣿⣿⣿⣿⣿⣿⢟⢕⢕⢕⢕⢕⢕⢕⢕⣿⡇⣿⡯⢕⢕⢕⢕⢕⢕⢕⢕⢇⢕⢕⢕⢕⢕⢕⢕⢕⢕⢕⢕⢕⢕⢕⢕⢕⢕⢕⠀⠀⠁⠕⢜⣻⣷⡄⠀⠀⠀⠀⠀⠁⢜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⢕⢕⠕⡱⢕⢕⢕⢕⢱⢕⢕⢕⢕⢕⢕⢕⢕⢜⢟⢿⣿⣿⣿⣿⣿⣿⣿⣿⣿⣿⣿⣿⣿⣿⣿⣿⣿⣿⣿⢿⢏⢕⢕⢕⢕⢕⢕⢕⢕⢕⢱⣿⡇⣿⢇⢕⢕⢕⢕⢕⢕⢕⢕⢕⢕⢕⢳⡕⢕⢕⢕⢕⢕⢕⢕⢕⢕⢕⢕⢕⢕⢕⠀⠀⠀⠀⠁⢕⢝⢷⢄⠀⠀⠀⠀⠀⢸⣎⣿⣿⣿⣿⣿⣿⣿⣿⣿⣷⣕⡕⢕⣱⣾⣿⣿⣿⢕⢕⠀⠀⠀⠀⢀⢿⢿⢿⢿⢿⢿⢿⢿⢿⢿⢿⢿⢿⢿⢿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⠑⡕⢕⢕⢕⢕⢕⢕⢇⢕⢕⢕⢕⢕⢕⢕⢔⢕⢕⢜⢝⢻⢿⣿⣿⣿⣿⣿⣿⣿⣿⣿⣿⣿⡿⢟⢏⢕⢕⢕⢕⢕⢕⢕⢕⢕⢕⢕⢕⢸⣿⢕⡿⢕⢕⢕⢕⢕⢕⢕⢕⢅⢕⢕⢕⢸⣷⢕⢕⢕⢕⢕⢕⢕⢕⢕⢕⢕⢕⢕⢕⠀⠀⠀⠀⠀⠀⠕⢝⢕⠀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⢱⢕⢅⣕⢗⢕⢕⢕⢕⢇⢕⢕⢕⢕⢕⢕⢕⢕⢕⢕⢕⢕⢕⢝⢟⢿⣿⣿⣿⣿⢿⢟⢏⢕⢕⢕⢕⢕⢕⢕⢕⢕⢕⢕⢕⢕⢕⢕⢕⢸⡿⢕⢕⢕⢕⢕⢕⢕⢕⢕⢕⢱⡕⢕⢕⢸⣿⡕⢕⢕⢕⢕⢕⢕⢕⢕⢕⢕⢕⢕⢕⠀⠀⠀⠀⠀⠀⠀⢕⠃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⢕⢔⠇⡰⢞⢕⢕⢕⢕⢕⢕⢕⢕⢕⢕⢕⢕⢕⢕⢕⢕⢕⢕⢅⢔⢕⢕⢕⢕⢝⢝⢕⢕⢕⢕⢕⢕⢕⡕⢕⢕⢕⢕⢕⢕⢕⢕⢕⢕⢕⢕⢸⢇⢕⢕⢕⢕⢕⢕⢕⢕⢱⡕⢸⡇⢕⢕⢕⡟⢕⢕⢕⢕⢕⢕⢕⢕⢕⢕⢕⢕⢕⢕⠀⠀⠀⠀⠀⠀⠀⠀⠀⠀⠀⠀⠀⠀⣿⣿⣿⣿⣿⣿⣿⣿⣿⣿⣿⣿⣿⣿⣿⣿⣿⣿⡇⢕⢕⢕⢕⢕⢕⢝⢝⢝⢝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⢕⢎⢕⢕⢕⢕⢕⢕⢕⢕⢕⢕⢕⢕⢕⢕⢕⠕⢑⢅⢕⢕⢕⢕⢕⢕⢕⢕⢕⢕⢕⢕⣕⣕⣵⣾⣿⣿⢕⢕⢕⢕⢕⢕⠑⠕⢕⢕⢕⢕⡕⢕⢕⢕⢕⢕⢕⢕⢕⢕⢱⣕⣾⢇⢕⢕⢕⢇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⢕⢕⢕⢑⢕⢕⢕⢕⢕⢕⢕⢕⢕⢕⢕⢕⢕⢕⢕⢱⢕⢕⢕⢕⢕⢕⢔⢕⢕⢕⢕⢕⢕⢕⢕⢕⢕⢕⠕⠁⣸⣿⣿⣿⣿⣿⣿⣿⡕⢕⢕⢕⢕⢕⢔⠀⠁⢕⢕⢕⢕⢕⢕⢕⢕⢕⢕⢕⢕⢕⢜⣻⣿⢕⢕⢕⢕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⢑⢕⢕⢕⢕⢕⢕⢕⢕⢕⢕⢕⢕⢕⢕⢕⢕⢕⣇⡇⢕⢕⢕⢕⢕⢕⢕⢕⢕⢕⢕⢕⢕⢕⠕⠑⠁⠀⠀⢀⣿⣿⣿⣿⣿⣿⣿⣿⡇⢕⢕⢕⢕⠕⠀⠀⠀⠀⢁⠕⢕⢕⢕⢕⢕⢕⢕⢕⠕⠑⠑⢘⠙⠑⠑⠕⠑⠕⢕⣷⣷⡕⢕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⢕⢕⢕⢕⢕⢕⢕⣜⡟⡕⢕⢕⢕⢕⢕⢕⢕⢱⢕⢕⢕⠑⠁⠀⠀⠀⠀⢄⢔⣼⣿⣿⣿⣿⣿⣿⣿⡿⡇⢕⢕⠑⠀⠀⠀⠀⠀⠀⠀⠀⠁⢕⢕⢕⢕⢕⢕⢕⢀⠀⢄⠀⠁⠀⠀⢄⢕⠀⢕⢜⣿⣷⡕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⢕⢕⢕⢕⢕⢕⡱⣿⢏⢕⢕⢕⢕⢕⢕⢕⢕⢕⢕⠑⠀⠀⠀⠀⢀⢄⣱⣵⣾⣿⣿⣿⣿⣿⣿⣿⣿⡿⢇⠑⠀⠀⠀⠀⠀⠀⠀⠀⠀⠀⢀⢕⢕⢕⢕⢕⢕⢕⢕⠀⠁⠀⢄⢔⠀⠀⠑⠀⢔⢕⢜⣿⣷⡕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⠕⠑⠁⠁⠁⠁⢱⢫⣾⡏⢕⢕⢕⢕⢕⢕⢕⢕⢕⠁⠀⠀⠀⠀⢀⣵⣵⣿⣿⣿⣿⣿⣿⣿⣿⣿⢯⠝⠁⠀⠀⠀⠀⠀⠀⠀⠀⠀⠀⢀⢔⢕⢕⢕⢕⢕⢕⢕⢕⢕⢕⢕⠀⠕⠕⠑⢀⢕⢕⢕⢕⢕⢜⢻⣿⣇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⠁⠀⠀⠀⠀⠀⢀⢕⢱⡾⡿⢕⢕⢕⢕⢕⢕⢕⢕⠕⠀⠀⠀⠀⠀⠀⢸⣿⣿⣿⣿⣿⣿⣯⣵⣷⣷⠗⠁⠀⠀⠀⠀⠀⠀⠀⠀⠀⠀⠀⢄⢕⢕⢕⢕⢕⢕⢕⢕⢕⢕⢕⢕⣕⡄⢄⢄⢄⢕⢕⢕⢕⢕⢕⢕⢕⢝⢿⣧⡕⢕⢕⢕⢕⢕⢕⠀⢀⢀⢀⢀⢀⢀⢀⢀⢀⢀⢄⢄⢄⠀⠀⠀⠀⢄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⠑⠀⠀⠀⠀⠀⢀⡕⡕⢺⡝⢕⢕⢕⢕⢕⣾⡇⢕⠑⠀⠀⠀⠀⠀⠀⠀⣸⣿⣿⣿⣿⣿⣿⣿⣿⠟⠁⠀⠀⠀⠀⠀⠀⠀⠀⠀⠀⠀⠀⢕⢕⢕⢕⢕⢕⢕⢕⢕⢕⢕⣵⣷⣿⣿⣿⣿⣷⣮⣕⢕⢕⢕⢕⢕⢕⢕⢕⢜⢻⢿⣧⡕⢕⢕⢕⢕⠀⢕⢕⢕⢕⢕⢕⢕⢕⢕⢕⢕⢕⢕⠀⠀⠀⠀⠁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⠀⠀⠀⠀⠀⢠⢞⢕⣸⡗⢇⢕⢕⢕⣱⣾⣿⢇⠁⠀⠀⠀⠀⠀⠀⠀⢄⣿⣿⣿⣿⣿⣿⣿⢟⠁⠀⠀⠀⠀⠀⠀⠀⠀⠀⠀⠀⠀⠀⢄⢕⢕⢕⢕⢕⢕⢕⢕⢕⢕⣼⣿⣿⣿⣿⣿⣿⣿⣿⣿⣿⣧⡕⢕⢅⢕⢕⢕⢕⢕⢜⢻⣿⣵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⢕⠕⢕⢕⢕⢕⢕⢕⢕⢕⢕⢕⢕⢕⢕⢕⠀⠀⠀⢀⢕⢕⢕⣱⡕⢕⢕⢕⢕⣼⣿⣿⢏⠀⠀⠀⠀⠀⠀⠀⠀⠀⢕⢹⣿⣿⣿⣿⢟⠑⠀⠀⠀⠀⠀⠀⠀⠀⠀⠀⠀⠀⠀⠀⢀⢕⢕⢕⢕⢕⢕⢕⢕⣕⣱⣿⣿⣿⣿⣿⣿⣿⣿⣿⣿⣿⣿⣿⣿⣧⡕⢕⢕⢕⢕⢕⢕⢕⢜⢻⠗⠑⠀⠀⠀⢕⢕⢕⢕⢕⢕⢕⢕⢕⢕⢕⢕⠀⠀⢀⢀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⢕⢕⢕⢕⡕⢕⢕⢕⢕⢕⢕⢕⢕⢕⢕⢕⢕⠀⠀⣰⢜⢕⢕⡼⢇⢕⢕⢕⣱⣾⣿⢸⠏⠀⠀⠀⠀⠀⠀⠀⠀⠀⠀⠑⢜⢻⡿⠟⠑⠀⠀⠀⠀⠀⠀⠀⠀⠀⠀⠀⠀⠀⠀⠀⠀⢕⢕⢕⢕⢕⢕⣵⣷⣿⣿⣿⣿⣿⣿⣿⣿⣿⣿⣿⣿⣿⣿⣿⣿⣿⣿⣿⣕⢕⢕⢕⢕⢕⢕⠑⠀⠀⠀⠀⠀⠀⢕⢕⢕⢕⢕⢕⢕⢕⢕⢕⢕⢕⣕⢷⣿⣿⣿⣿⣿⡇⠀⠑⠕⢔⢀⠀⢀⣿⣿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⠕⢕⡇⢕⢱⢕⢕⢕⢕⢕⢕⢕⢕⢕⢕⢕⢕⢕⢀⢔⢕⣱⢗⢝⢕⢕⠕⠁⣱⣿⣿⡇⠃⠀⠀⠀⠀⠀⠀⠀⠀⠀⠀⠀⠀⠕⢕⠑⠀⠀⠀⠀⠀⠀⠀⠀⠀⠀⠀⠀⠀⠀⠀⠀⠀⠀⢕⢕⢕⣵⣾⣿⣿⣿⣿⣿⣿⣿⣿⣿⣿⣿⣿⣿⣿⣿⣿⣿⣿⣿⣿⣿⣿⣿⣷⣕⢕⢕⠕⠀⠀⠀⠀⠀⠀⠀⢰⡅⣵⣵⣵⣵⣵⡵⢕⢕⢾⢿⣿⣿⣿⣷⣿⣽⣟⡿⢇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⣷⣵⡗⢱⣿⢕⢕⢇⢕⢕⢕⢕⢕⢕⢕⢕⢕⢕⢕⢕⢕⢱⢱⢎⢕⢕⠕⠑⠀⠀⢰⣿⣿⡿⠑⠀⠀⠀⠀⠀⠀⠀⠀⠀⠀⠀⠀⠀⠀⠀⠀⠀⠀⠀⠀⠀⠀⠀⠀⠀⠀⠀⠀⠀⠀⠀⠀⠀⢀⢕⢱⣿⣿⣿⣿⣿⣿⣿⣿⣿⣿⣿⣿⣿⣿⣿⣿⣿⣿⣿⣿⣿⣿⣿⣿⣿⣿⣿⣿⠇⠀⠀⠀⠀⠀⠀⠀⠀⠀⠀⠀⠈⠉⠙⠙⠙⢕⢕⢕⢕⢕⢕⢕⢝⢟⢻⢿⣿⣿⣷⣮⣿⣿⣿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⣽⣷⣾⣿⣿⣿⣿⣿⣿⣿⣿⣿⣿⣿⣿⣿⣿⣿⣾⣷⣿⣿⣿⣿⣿⢇⣾⢇⢕⡼⢕⢕⢕⢕⢕⢕⢕⢕⢕⢕⢕⢕⢱⢕⢕⠕⠕⠑⠁⠀⠀⠀⢠⣿⣿⡟⠁⠀⠀⠀⠀⠀⠄⢄⢀⡀⢀⡀⠀⠀⠀⠀⠀⠀⠀⠀⠀⠀⠀⠀⠀⠀⠀⠀⠀⠀⠀⠀⠀⠀⠀⢕⢕⣼⣿⣿⣿⣿⣿⣿⣿⣿⣿⣿⣿⣿⣿⣿⣿⣿⣿⣿⣿⣿⣿⣿⣿⣿⣿⣿⡿⠃⠀⠀⠀⠀⠀⠀⠀⠀⠀⠀⠀⠀⠀⠀⠖⢒⢆⢕⢕⢕⢕⢕⢕⢕⢕⢕⢕⢕⢜⢟⢿⣿⣿⣿⣿⣽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⣿⣿⢏⣸⢏⢕⢕⢎⢕⢕⢕⢕⢕⢕⢅⢕⢕⢔⠕⢕⢕⢱⢔⢀⠀⠀⠀⠀⠀⠀⠈⠙⠛⠁⠀⠀⠀⠀⠀⢀⢔⣵⡕⣕⣧⢱⢀⠀⠀⠀⠀⠀⠀⠀⠀⠀⠀⠀⠀⠀⠀⠀⠀⠀⠀⠀⠀⠀⠀⢕⢕⣿⣿⣿⣿⣿⣿⣿⣿⣿⣿⣿⢿⢿⣿⣿⣿⣿⣿⣿⣿⣿⣿⣿⣿⣿⣿⠏⠁⠀⠀⠀⠀⠀⠀⠀⠀⠀⠀⠀⠀⠀⠀⠀⠀⢑⢕⢕⢕⢕⢕⢕⢕⢕⢕⢕⢕⢕⢕⢕⢕⢝⢻⣿⣿⣿⡇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⣵⣵⣵⣵⣽⣽⣝⢝⣼⢏⢕⢕⢕⢕⢕⢕⢕⢕⢕⢕⢕⢕⢔⢕⢕⢕⢱⣿⠁⠁⠀⠀⠀⠀⠀⠀⠀⠀⠀⠀⠀⠀⠀⠀⠀⢜⣼⣿⣿⣿⢏⣧⠀⠀⠀⠀⠀⠀⠀⠀⠀⠀⠀⠀⠀⠀⠀⠀⠀⠀⠀⠀⠀⠀⠀⢕⢕⣿⣿⣿⣿⣿⣿⣿⡿⢏⢕⢕⢕⢕⢜⢻⣿⣿⣿⣿⣿⣿⣿⣿⣿⡿⠑⠀⠀⠀⠀⠀⠀⠀⠀⠀⠀⠀⠀⠀⠀⠀⠀⠀⠀⠕⡅⠕⠁⠀⠁⠑⠕⢕⢕⢕⢕⢕⢕⢕⢕⢕⢕⢜⠟⢿⢷⢻⣿⣿⣿⣿⣿⣿⣿⣿⣿⣿⣿⣿⣿⣿⣿⣿⢟⢟⢻⢿⣿⣿⣿⣿⣿⣿⣿⣿⣿⣿⣿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⢻⣿⣿⣿⡿⢇⡺⠇⢕⢕⢕⢕⢕⢕⢕⢸⢕⢕⢕⢕⢕⢕⢕⢕⢕⢗⢇⠐⠀⠀⠀⠀⠀⠀⠀⠀⠀⠀⠀⠀⠀⠀⠀⠀⢜⣿⡇⢸⢇⠑⠁⠀⠀⠀⠀⠀⠀⠀⠀⠀⠀⠀⠀⠀⠀⠀⠀⠀⠀⠀⠀⠀⠀⠀⢕⢕⣿⣿⣿⣿⣿⣿⡟⢕⢕⢕⢕⢕⢕⢕⢕⢜⢻⣿⣿⣿⣿⣿⣿⠟⠁⠀⠀⠀⠀⠀⠀⠀⠀⠀⠀⠀⠀⠀⠀⠀⠀⠀⠀⠀⠀⠁⠀⠀⠀⠀⠀⠀⢄⣵⣕⢕⢕⢕⢕⢕⢕⢕⢕⠀⠀⠑⢸⢿⣿⣿⣟⣿⢟⢏⢟⢟⢿⣿⣿⣿⣿⡿⢏⢕⢕⢕⢕⢜⢟⢿⣿⣿⣿⣿⣿⣿⣿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⡿⢟⢕⢜⢕⢕⢕⢕⢕⢕⢕⢕⢕⢕⢕⢕⢕⢕⢕⢕⢕⢕⡕⢕⢑⠀⠀⠀⠀⠀⠀⠀⠀⠀⠀⠀⠀⠀⠀⠀⠀⠀⠁⠘⠇⠁⠀⠀⠀⠀⠀⠀⠀⠀⠀⠀⠀⠀⠀⠀⠀⠀⠀⠀⠀⠀⠀⠀⠀⠀⠀⠀⢕⢕⣿⣿⣿⣿⣿⡿⢕⢕⢕⢕⢕⢕⢕⢕⢕⢕⢕⢜⢻⣿⣿⡿⠃⠀⠀⠀⠀⠀⠀⠀⠀⠀⠀⠀⠀⠀⠀⠀⠀⠀⠀⠀⠀⠀⠀⠀⠀⠀⠀⠀⢄⣵⣾⣿⣿⣽⣵⣵⣕⢕⢕⢕⠅⠀⠀⢔⠀⠜⢻⣿⣿⣿⣿⣯⣽⣽⣿⣿⣿⡿⢟⢕⢑⢕⢕⢕⢕⢕⢕⢕⢝⢻⣿⣿⣿⣿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⠕⠕⢕⢕⢕⢅⢕⢕⢕⢕⢕⢕⢕⢕⢕⢕⢕⢕⢕⢕⢕⢕⢕⣸⣇⢕⢕⠀⠀⠀⠀⠀⠀⠀⠀⠀⠀⠀⠀⠀⠀⠀⠀⠀⠀⠀⠀⠀⠀⠀⠀⠀⠀⠀⠀⠀⠀⠀⠀⠀⠀⠀⠀⠀⠀⠀⠀⠀⠀⠀⠀⠀⠀⠀⠀⠕⠟⠟⠛⠛⠙⠑⠑⠑⠑⠑⠑⠑⠕⢕⢕⢕⢕⢕⢕⢜⠟⠁⠀⠀⠀⠀⠀⠀⠀⢄⢄⢄⢄⢄⢄⢀⢀⢀⠀⠀⠀⠀⠀⠀⠀⠀⠀⠀⢠⣷⣿⣿⣿⣿⣿⣿⣿⣿⣿⣷⣵⡕⠀⠀⢕⢕⢕⠀⢜⣽⣿⣿⣿⣿⣿⣿⣿⣿⡿⢕⠁⠀⢕⢕⢕⢕⠕⢕⢕⢕⢕⢕⣿⣿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⢐⢕⢕⢕⢔⢕⢕⢕⢕⢕⢕⢕⢕⢕⢕⢕⢕⢕⢕⢕⢕⢕⣱⣿⡇⢕⢕⠀⠀⠀⠀⠀⠀⠀⠀⠀⠀⠀⠀⠀⠀⠀⠀⠀⠀⠀⠀⠀⠀⠀⠀⠀⠀⠀⠀⠀⠀⠀⠀⠀⠀⠀⠀⠀⠀⠀⠀⠀⠀⠀⠀⠀⠀⠀⠀⠀⠀⠀⠀⠀⠀⠀⠀⠀⠀⠀⠀⠀⠀⠐⢕⢕⢕⢕⢕⠑⠀⠀⠀⠀⠀⠀⠀⠀⠀⠀⠀⠀⠁⠁⠁⠁⠑⠑⠑⠕⠔⢔⢄⢀⠀⠀⠀⠀⠀⣹⣿⣿⣿⣿⣿⣿⣿⣿⣿⣿⣿⣿⠀⢀⢕⢕⢕⢕⢔⢹⣿⣿⣿⣿⣿⣿⣿⢟⠑⠀⠀⠀⠑⠗⠑⠀⠀⠀⢁⢕⣵⣿⣿⣿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⢑⢕⢕⢕⢕⢕⢕⢕⢕⢕⢕⢕⢕⢕⢕⢕⢕⢕⢕⢕⢕⢕⢕⢁⢉⢉⢇⢕⢕⠄⠀⠀⠀⠀⠀⠀⠀⠀⠀⠀⠀⠀⠀⠀⠀⠀⠀⠀⠀⠀⠀⠀⠀⠀⠀⠀⠀⠀⠀⠀⠀⠀⠀⠀⠀⠀⠀⠀⠀⠀⠀⠀⠀⠀⠀⠀⠀⠀⠀⠀⠀⠀⠀⠀⠀⠀⠀⠀⠀⠀⢀⢔⢕⢕⢕⢕⠀⠀⠀⠀⠀⠀⠀⠀⠀⢀⢀⢀⢀⢀⠀⠀⠀⠀⠀⠀⠀⠀⠀⠀⠀⠑⠕⠀⠀⠀⠀⠹⣿⣿⣿⣿⣿⣿⣿⣿⣿⣿⣿⡏⢄⢕⢕⢕⢕⢕⢕⢜⣿⣿⣿⣿⣿⡟⠕⠀⢀⢀⢀⠀⠀⠀⠀⠀⠀⢄⣱⣿⡏⢝⢕⢕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⠕⢔⢕⢕⢕⢕⢕⢕⢕⢕⢕⢕⢕⢕⢕⢕⢕⢕⢕⢕⢱⣷⣇⡕⢱⠑⠁⠀⠀⠀⠀⠀⠀⠀⠀⠀⠀⠀⠀⠀⠀⠀⠀⠀⠀⠀⠀⠀⠀⠀⠀⠀⠀⠀⠀⠀⠀⠀⠀⠀⠀⠀⠀⠀⠀⠀⠀⠀⠀⠀⠀⠀⠀⠀⠀⠀⠀⠀⠀⠀⠀⠀⠀⠀⠀⠀⠀⢄⢕⢕⢕⣕⣵⢄⠀⠀⠀⠀⠀⠀⠀⢀⠀⠀⠁⠁⠁⢕⠕⠑⠑⠔⠔⠔⠔⢄⢀⠀⠀⠀⠀⠀⠀⠀⠀⠀⠈⠻⢿⣿⣿⣿⣿⣿⣿⡿⢿⠇⠁⢕⢕⢕⢕⢕⢕⠄⢹⣿⣿⡿⠏⠁⠀⠀⠀⠕⠕⠀⠀⠀⠀⢀⢔⣿⣿⣿⡇⢕⢕⢕⢕⢕⢕⢕⣱⠀</a:t>
            </a:r>
            <a:br/>
            <a:r>
              <a:t>⣿⣿⣿⣿⣿⣿⣿⣿⣿⣿⣿⣿⣿⣿⣿⣿⣿⣿⣿⣿⣿⣿⣿⣿⣿⣿⣿⣿⣿⣿⣿⣿⣿⣿⢸⢕⡇⣿⣿⣿⣿⣿⣿⣿⣿⣿⣿⣿⣿⣿⣿⣿⣿⣿⣿⣷⢧⡕⢕⢕⢕⢕⢕⢕⢑⢕⢕⢕⢕⢕⢕⢕⢕⢕⢕⢕⢕⢕⢕⢕⢕⢕⢕⢕⣱⣿⣿⡿⠃⠁⠀⠀⠀⠀⠀⠀⠀⠀⠀⢀⠀⠀⠀⠀⠀⠀⠀⠀⠀⠀⠀⠀⠀⠀⠀⠀⠀⠀⠀⠀⠀⠀⠀⠀⠀⠀⠀⠀⠀⢄⠀⠀⠑⢔⠀⠀⠀⠀⠀⠀⠀⠀⠀⠀⠀⠀⠀⠀⠀⠀⠀⢐⢅⣱⣾⣿⣿⣿⡕⠀⠀⠀⠀⠀⠀⠀⠀⠀⠀⠀⠀⠀⢕⠀⠀⠀⠀⠀⠀⠀⠀⠀⠀⠀⠀⠀⠀⠀⠀⠀⠀⠀⠀⠁⠝⢝⢕⢸⣿⠗⠓⠂⠀⠀⠁⠑⠑⠑⠕⠑⠀⠀⠀⠁⠁⠀⢀⢀⠀⠀⠀⠀⠀⠀⠀⢄⢕⢕⣿⣿⣿⣧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⣷⣝⡮⢇⢕⢕⡧⢑⢕⢕⢕⢕⢕⢕⢕⢕⢕⢕⢕⢕⢕⢕⢕⢕⢕⢕⢕⣱⣿⡟⠙⠀⠀⠀⠀⠀⠀⠀⠀⠀⠁⠄⠀⠀⠀⠀⠀⠀⠀⠀⠀⠀⠀⠀⠀⠀⠀⠀⠀⠀⠀⠀⠀⠀⠀⠀⠀⠀⠀⠀⠀⠀⠀⠀⢑⢄⠀⠑⢔⠀⠀⠀⠀⠀⠀⠀⠀⠀⠀⠀⠀⠀⠀⠀⢔⢕⢱⣿⣿⣿⣿⣿⣧⢀⠀⠀⠀⠀⠀⠀⠀⠀⠀⠀⠀⢄⠀⠀⠀⠀⠁⠁⠑⠀⠀⠀⠀⠀⠀⠀⠀⠀⠀⠀⠀⠀⠀⠀⠀⢕⢕⢸⣿⠀⠀⠀⠀⠀⠀⠀⠀⠀⠀⠀⠀⠀⠀⠀⠀⠀⠕⠕⠔⠀⠀⠀⠀⢄⣵⣿⢕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⣿⡟⢕⢕⣵⡫⢑⢕⢕⢕⢕⢕⢕⢕⢕⢕⢕⢕⢕⢕⢕⢕⢕⢕⢕⢕⢱⡿⠙⠀⠀⠀⠀⠀⠀⠀⠀⠀⠀⠀⠀⠀⠀⠀⠀⠀⠀⠀⠀⠀⠀⠀⠀⠀⠀⠀⠀⠀⠀⠀⠀⠀⠀⠀⠀⠀⠀⠀⠀⢀⢄⠔⠐⠁⠁⠑⢄⠀⢕⠀⠀⠀⠀⠀⠀⠀⠀⠀⠀⠀⠀⠀⠀⢔⢕⢕⢕⢝⢝⢝⢝⢝⢝⢕⢔⠀⠀⠀⠀⠀⠀⠀⠀⠀⠀⠕⠀⠀⠀⠀⠀⠀⠀⠀⠀⠀⠀⠀⠀⠀⠀⠀⠀⠀⠀⠀⠀⠀⠀⢕⢕⣸⣿⠀⠀⠀⠀⠀⠀⠀⠀⢀⢄⢀⠀⠀⢀⢀⢀⠀⠀⠀⠀⠀⠀⢀⢔⢸⣿⣿⣇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⣿⣿⢏⢕⣱⣾⡿⢑⢕⢕⢕⢕⢕⢕⢕⢕⢕⢕⢕⢕⢕⢕⢕⢕⢕⢕⢕⢱⣯⠑⠀⠀⠀⠀⠀⠀⠀⠀⠀⠀⠀⠀⠀⠀⠀⠀⠀⠀⠀⠀⠀⠀⠀⠀⠀⠀⠀⠀⠀⠀⠀⠀⠀⢀⠀⢀⢀⢄⠔⠑⠁⠀⠀⠀⢀⠄⢔⠀⠑⠀⠑⠔⠀⠀⠀⠀⠀⠀⠀⠀⠀⠀⠀⠀⢅⢅⠑⠑⠕⠕⠕⠕⠕⠕⠕⢕⢕⢔⢀⠀⠀⠀⠀⠀⠀⠀⢕⠀⠀⠀⠀⠀⠀⠀⠀⠀⠀⠀⠀⠀⠀⠀⠀⠀⠀⠀⠀⠀⠀⠀⠀⠀⢸⣿⣿⠀⠀⠀⠀⠀⠀⠀⢔⢕⣱⣕⢄⠀⠀⠕⠕⠀⠀⠀⠀⠀⢄⢕⢕⢸⣿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⠛⠃⠑⠑⠛⠛⠑⠑⠑⠑⠑⠑⠑⠑⠑⠑⠑⠑⠑⠑⠑⠑⠑⠑⠑⠑⠑⠛⠃⠀⠀⠀⠀⠀⠀⠀⠀⠀⠀⠐⠀⠀⠀⠀⠀⠀⠀⠀⠀⠀⠀⠀⠀⠀⠀⠀⠀⠀⠀⠀⠀⠀⠀⠁⠁⠁⠁⠀⠀⠀⠀⠀⠁⠁⠀⠀⠀⠀⠀⠁⠀⠀⠀⠀⠀⠀⠀⠀⠀⠀⠀⠀⠀⠀⠀⠀⠀⠀⠀⠀⠀⠀⠀⠀⠀⠑⠑⠃⠑⠑⠐⠀⠀⠀⠀⠀⠑⠀⠀⠀⠀⠀⠀⠀⠀⠀⠀⠀⠀⠀⠀⠀⠀⠀⠀⠀⠀⠀⠀⠀⠀⠀⠀⠛⠛⠀⠀⠀⠀⠀⠀⠑⠑⠚⠛⠛⠃⠀⠀⠀⠀⠀⠀⠀⠀⠀⠑⠑⠑⠚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⣿⣿⣿⣿⣿⣿⣿⣿⣿⣿⣿⣿⣿⣿⣿⣿⣇⢜⢻⣿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⣧⢱⣼⢻⣿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⡝⢻⢿⣿⣿⣿⣿⣿⣿⣿⣿⣿⣿⣿⣿⣿⣿⣿⣿⣿⣧⢿⣷⣻⣿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⣿⣿⣿⣿⣿⣿⣿⢕⢕⢸⣿⣿⣿⢕⢕⢕⢕⢕⢕⢜⣿⣧⡕⢝⢻⣿⣿⣿⣿⡜⢿⣿⣿⣿⣿⣿⣿⣿⣿⣿⣿⡼⣿⣧⢻⣿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⡿⣣⡞⢕⢕⢕⢕⢕⢕⣿⣿⣿⣧⡕⣵⣝⡻⢿⢸⣎⢿⣿⣿⣿⣿⣿⣿⣿⣿⡿⢇⢿⢿⣏⣿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⢏⣵⡿⢕⢕⢕⢕⢕⢕⢕⣿⣿⣿⣿⣿⣮⡟⢿⣷⢸⡟⣎⢟⢟⢝⢝⢕⢕⢕⢕⢕⢕⢕⢕⢕⢜⢻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⢜⣳⣿⢇⢕⢕⢕⢕⢕⢕⢜⣿⢿⢿⢟⡟⢟⢟⢗⢝⢸⣇⣻⡕⣵⢕⢕⢕⢕⢕⢕⢕⢑⢐⠔⢅⠕⢕⢜⢟⢿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⣾⣿⡏⢱⢕⢕⢕⢕⢕⣱⣱⡵⣵⣷⣷⣾⣵⣵⣷⡿⢸⣿⣿⣷⢝⢕⢕⢕⢕⢕⢕⢕⢕⢕⢕⢕⢕⢕⢕⢕⠕⢜⣿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⢜⢝⢝⢟⢿⣿⣿⣿⣿⣿⢕⣾⣿⡟⢕⣼⢕⣕⣵⣾⣿⣿⡿⢕⢕⢕⢜⢝⢟⢏⢕⢕⢕⣿⣿⣿⡇⢕⢕⢕⢕⢕⢕⢕⢕⢕⢄⢕⢕⢕⢕⢕⢔⢕⢟⢟⢻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⢜⢿⣿⣿⡟⣼⣿⣿⢕⢕⣱⣾⣿⣿⣿⡿⢟⢕⢕⢕⢕⢕⢕⢕⢕⣇⣮⡕⣿⣿⣿⣿⢕⢕⢕⢕⢕⢕⠕⠁⢕⢕⢕⢕⢕⢕⢕⢕⢕⢕⢕⢕⢕⢿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⢱⣿⣿⡟⢕⢸⣿⣿⣿⣿⣿⣷⣷⣵⣾⣇⢕⣕⣕⣵⣾⣿⣿⡇⣿⣿⣿⣿⡇⠕⢕⠕⢕⠔⢄⢄⢕⢕⢕⢕⢕⢕⢕⢕⢕⢕⢕⢕⠑⢜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⢕⣾⣿⣿⣿⣿⣷⡕⢕⢕⢕⢕⢕⢕⢕⢕⢝⣾⣿⣿⡇⢕⢸⣿⣿⣿⣷⣿⣿⣿⣿⣿⣿⣿⣿⣿⣿⣿⣿⢹⡇⣿⣿⣿⣿⡷⢀⠀⢔⢔⢕⢕⢕⢕⢕⢕⢕⢕⢕⠑⠑⠕⠑⠁⠀⢀⢅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⢱⣿⣿⣿⢇⢕⢸⣿⣿⣿⣿⣿⣿⣿⣿⣿⣿⣿⣿⣿⣿⣿⣿⢸⡇⣿⣿⣿⣿⣷⢕⠁⠁⠁⢀⢔⢕⢕⢕⢕⢕⢅⢅⢔⢔⢔⢔⢕⠕⢑⡅⠕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⢜⣿⣿⣿⡕⢕⢸⣿⣿⣿⣿⣿⣿⣿⣿⣿⣿⣿⣿⣿⣿⣿⡏⢕⢇⣿⣿⣿⣿⡿⢕⠀⠀⢄⢕⢕⢕⢅⢕⢑⢕⢑⢑⢑⢑⢅⢵⢕⣣⢕⠀⠁⢕⢕⢇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⣱⢏⢜⡿⡟⣿⡇⢕⢕⢻⣿⣿⣿⣿⣿⣿⣿⣿⣿⣿⣿⣿⣿⣿⢕⢕⢕⣿⣿⣿⢿⢇⢕⢄⠀⠀⠑⠕⢕⢕⢜⣷⡝⢷⢜⢝⢕⢕⢕⢕⢜⢇⢄⠀⠜⢕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⣟⢿⢟⢏⢝⢕⢕⢕⢕⢕⣱⢣⣾⢕⢕⣼⣿⡇⢕⢕⢸⣿⣿⣿⣿⣿⣿⣿⣿⣿⣿⣿⣿⣿⡟⢕⢕⢕⣿⣿⣿⢸⠇⠁⢕⢕⠀⠀⠀⠑⠑⠐⠔⠔⠕⠅⠑⠕⢱⢕⢕⢕⢕⢕⢕⢕⢕⢕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⢇⢕⢕⢕⢕⢕⢕⢕⢕⢕⢱⢣⣿⢇⢕⢱⣿⣿⣧⢕⢕⣾⣿⣿⣿⣿⣿⣿⣿⣿⣿⣿⣿⣿⣿⡇⢕⢕⢕⠿⠟⠙⠁⠀⠀⠀⢕⢕⢀⢀⢀⠀⠀⠀⠀⠀⠀⠐⠔⢅⢕⢕⢕⢕⢕⠕⠑⢁⣵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⢕⢕⢕⢕⢕⢕⢕⢕⢕⢕⢕⢱⢇⣿⢇⢕⢕⢝⣿⣿⣿⡇⢱⣿⣿⣿⣿⣿⣿⣿⣿⣿⣿⣿⣿⣿⣿⢇⢕⢕⠀⠀⠄⠀⠀⠀⠀⢕⢕⢕⢕⢕⣵⣵⣾⡇⣶⣴⡄⢀⠀⠀⠁⠑⠑⢁⢄⣤⢠⣾⢷⡇⢕⢕⣕⣕⣕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⡎⣼⢗⢕⢕⢱⢕⢝⢟⢿⡇⢸⡏⣿⣿⣿⣿⣿⣿⣿⣿⣿⣿⣿⢸⣿⢕⢕⢕⢔⠄⢀⢀⠀⠀⠀⢕⢕⢕⡕⢜⣿⣿⣿⣷⢸⣿⣿⢕⢕⢔⢠⡄⢔⣷⢕⢿⡇⣿⡏⢕⢕⢕⣞⣯⣧⡝⢻⣱⣷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⢸⢱⡯⢕⢕⢕⢸⢇⢕⢕⣕⢕⣾⢇⣿⣿⣿⣿⣿⣿⣿⣿⣿⣿⣿⢕⢇⢕⢕⢕⢕⣄⢁⠁⠀⢀⡔⢕⢕⡕⢹⡕⢹⣿⣿⣿⢸⣿⣿⡇⢕⢕⢸⣷⢜⣿⣿⡸⣇⢸⡕⢕⢕⢞⢟⢟⢟⢏⢱⢿⢿⢕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⡎⣾⣯⢕⣵⢕⣸⢕⢕⢸⣿⢇⣿⢸⣿⣿⣿⣿⣿⣿⣿⣿⣿⣿⡟⢕⢕⢕⢕⢕⢕⣿⣿⣿⣿⣿⣯⢕⢕⣿⣿⣧⢜⣿⣿⣿⢸⣿⣿⣿⣵⣷⣿⣿⡎⣿⣿⡇⣿⢸⢕⢕⢕⢕⢕⢕⣕⢕⢕⢕⣸⣿⣿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⠀⠑⢕⢕⢕⢕⢕⢕⢕⢕⢕⢕⢕⢕⢕⢕⢕⢕⢕⢕⢕⢕⢕⢕⢕⢕⢕⢕⢕⢕⢕⢕⢕⢕⢕⢕⢕⢕⢕⢕⢕⢕⢕⢕⢕⢕⢕⢕⢕⢕⢕⢕⢕⢕⢕⢕⢕⢕⢕⢕⢕⢕⢕⢕⢕⢇⣿⣿⣿⣷⢕⢹⢕⢕⣾⣿⢜⡟⢸⡇⣿⣿⣿⣿⣿⣿⣿⣿⣿⡇⢕⢕⢕⢕⢕⢸⣿⣿⣿⣿⣿⣿⡇⢕⣿⣿⣿⡇⢿⣿⣿⢸⣿⣿⣿⣿⣿⣿⣿⡇⣿⣿⣿⠕⢕⢑⢑⢕⢱⢕⢝⢕⢕⣱⣿⡿⣫⣾⣷⢕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⢸⣿⣿⣿⡇⢕⢕⢕⢕⢼⣿⢱⡇⢜⡇⢹⣿⣿⣿⣿⢿⣿⣿⣿⢕⢕⢕⢕⢕⢕⣼⣿⣿⣿⣿⣿⣿⣷⢕⢹⣿⣿⣿⡞⣿⣿⢜⣿⣿⣿⣿⣿⣿⣿⡇⢿⣿⣿⢕⢕⢕⢕⢳⢷⣕⢕⢱⣾⢟⢝⡼⢻⢟⢹⢕⣱⢕⢕⢕⢕⢕⢕⢕⢕⢕⢕⢕⢕⢕⢕⢝⢿⣿⡽⣿⣿⣷⣕⢕⢕⢕⢕⢕⢕⢕⢕⢕⢕⢕⢕⢕⢸⣿⣿⢕⢕⢕⠀⠀⠀⢕⣿⣿⣿⣿⣿⣿⣿⣿⣿⣿⣿⣿⣿⣿⣿⣿⣿⣿⣿⣿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⢸⣿⣿⢝⡇⢕⢕⡇⢕⢜⡻⢕⢇⢕⢧⢸⡟⣿⣿⣿⡜⣿⡟⣿⢕⢕⢕⢕⢕⢸⣿⣿⣿⣿⣿⣿⣿⡿⢕⢸⢻⣿⣿⣿⣿⣿⢕⣿⣿⣿⣿⣿⣿⣿⣧⢸⣿⣿⡕⣕⣕⢕⢕⢜⣿⣷⢕⢕⢕⢕⢕⢕⢕⢜⢱⢇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⣼⣿⣿⢕⡇⢕⢕⢱⢕⣧⢻⣷⣱⢜⢜⡕⢷⢻⣿⣿⡇⢕⢇⢸⢕⢕⢕⢕⢕⣸⣿⡿⢿⢟⣏⣹⣵⣾⡇⢜⢸⣿⣿⣿⡿⡇⢕⣿⣿⣿⣿⣿⣿⣿⡏⢕⣿⣿⡇⢜⢟⢟⢇⣕⣫⡵⢎⢕⢕⢕⢕⢕⢕⡱⢏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⢅⣿⣿⣿⢕⢕⢕⢕⢕⢱⢹⢯⢿⢿⣇⣿⡕⢜⢇⢻⣿⣿⡕⢕⢕⢕⢕⣕⢕⢱⣧⣵⣷⣾⣿⣿⣿⣿⣿⡇⢕⣎⢿⣜⢿⣿⢕⢕⢹⢻⣿⣿⣿⣿⣿⡇⢕⣿⣿⡇⢷⢷⢟⢟⢏⢝⣵⡇⢕⢕⢕⢕⢕⢜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⡕⢕⢕⢕⢕⢕⢕⢕⢕⢕⢕⢕⣿⣿⣿⣿⣿⣿⣿⣿⣿⣿⢕⠀⠀⢕⢕⠀⢕⢕⢕⢕⢕⢕⢕⢕⢕⢕⢕⢕⢕⢕⢕⢕⢕⢕⢕⢕⢕⢕⢕⢕⢕⢕⢕⢕⢕⢕⢕⢕⢕⢕⢕⢕⢕⢕⢕⢕⢕⢕⢕⢕⢕⢕⢕⢕⢕⢕⢕⢕⢕⢕⢕⢕⢕⢕⢕⢕⢻⣿⡏⢕⢕⢕⢕⢕⢕⠅⠁⠈⠑⠓⠇⠍⢕⢣⣕⢝⢻⢿⣕⢕⢕⣱⣿⣱⣾⣿⡿⠟⢟⢏⣝⢽⠵⠗⠕⠓⠃⠑⠑⠑⢜⢕⢕⢜⢕⢺⣿⡏⣿⣿⣇⢕⣿⣿⡇⢕⢕⢱⢕⢕⣱⠏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⠑⢕⢜⢜⢇⢕⢕⢕⢕⢕⢄⠀⢔⣕⡕⡤⠀⠀⠁⠑⢜⣿⣿⣷⣿⣧⣵⣿⣿⣿⣿⣷⡣⢕⠕⠁⢀⢀⣀⠀⠀⠀⠀⠀⠀⢄⢀⠁⢕⢕⢕⢕⢸⢹⣿⣿⢿⢕⣿⣿⣷⠕⠕⠕⠕⢑⢅⠀⠁⢕⢕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⢔⢸⣿⡇⢄⠀⠀⠀⠀⢅⣿⣿⣿⣿⣿⣿⣿⣿⣿⣿⣿⡧⢇⣴⣵⣷⠈⠁⠀⠀⠀⠀⠀⠀⢸⢑⢔⢕⢱⣿⡕⢜⣼⣿⣏⢜⢕⣿⣿⣿⢕⢕⢕⢕⢕⢕⠀⠀⠕⢎⢕⣵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⢳⣕⡕⢕⢕⢕⢜⣿⣿⣿⣔⢕⢄⢅⢕⢺⣿⣿⣿⣿⣿⣿⣿⣿⣿⣿⣿⣿⣿⣿⣿⣿⡇⢕⢔⢀⢑⢀⢕⢀⣯⡞⢕⢱⣿⣿⢕⢱⣿⣿⣿⢕⢕⢹⣿⣿⢑⢕⢕⢕⢕⠕⠀⠀⠀⠕⢕⢜⢻⣧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⢔⢜⢳⣕⢕⢕⢕⣿⣿⡟⢿⢧⢕⢕⣵⣿⣿⣿⣿⣿⣿⣿⣿⣿⣿⣿⣿⣿⣿⣿⣿⣿⣿⣧⣅⢕⢕⢁⢴⣿⣿⢕⢱⣿⢟⡝⢕⣾⣿⣿⣿⣇⢕⢕⣿⣿⢕⢕⢕⢕⢕⠀⠀⠀⠀⠀⠑⢕⢕⢜⢝⢷⣧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⢜⢑⢕⢕⢅⢕⢿⣿⣿⣷⣷⣷⣿⣿⣿⣿⣿⣿⣿⣿⣿⣿⣿⣿⣿⣿⣿⣿⣿⣿⣿⣷⣧⣵⣥⣴⣵⣿⣿⢇⢱⡿⢏⡱⢕⢱⣿⣻⢯⢜⣿⡕⢕⣧⢝⢇⢕⢕⢕⢅⠀⠀⠀⠀⠀⠀⠕⢕⢜⢱⡕⢝⢻⢷⣕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⢑⡇⢕⢕⢕⢕⠀⢸⣿⣿⣾⣿⣿⣿⣿⣿⣿⣿⣿⢿⣿⣿⣿⣿⣿⣿⣿⣿⣿⣿⣿⣿⣿⣿⣿⣿⣿⣿⣿⢱⢜⡏⢕⡼⢇⢕⣿⣿⣿⣯⢕⣿⣇⢕⢻⡇⢕⢕⢕⢕⢕⢔⠀⠀⠀⠀⠀⠀⢕⢕⢕⢜⢗⣕⢕⢝⢟⢮⣝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⡑⢕⢕⢕⢕⢕⢔⢕⢿⣿⣿⣿⣿⣿⣿⣿⣿⣿⣿⣿⣿⣿⣿⣿⣿⣿⣿⣿⣿⣿⣿⣿⣿⣿⣿⣿⣿⣿⣿⣷⣿⢱⢞⢕⢕⢸⣿⣿⣾⡻⢕⢜⣿⢕⢜⣿⡕⢕⢕⢕⢕⢕⢕⠀⠀⠀⠀⢀⢕⢕⢕⢕⢕⢜⢷⣕⢕⣕⡜⢗⢝⢻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⢕⢕⠕⢸⢕⢕⢕⢕⢕⢱⢜⣿⣿⣿⣿⣿⣿⣿⣿⣿⣿⣿⣿⣿⣿⣿⣿⣿⣿⣿⣿⣿⣿⣿⣿⣿⣿⣿⣿⣿⣿⡿⢟⢕⢅⢕⢕⣿⣿⣿⣿⢕⢕⢜⣿⡕⢕⢻⢇⢕⢕⢕⢕⢕⢕⢕⢔⢕⢕⢕⢕⢕⢕⢕⢕⢕⢕⢹⢷⣎⡻⠧⠕⢝⢼⡻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⠕⢕⢇⢕⡕⢸⢕⢕⢕⢕⢕⡸⢕⢜⢿⣿⣿⣿⣿⣿⣿⣿⣿⣿⣿⣿⣿⣿⣿⣿⣿⣿⣿⣿⣿⣿⣿⣿⣿⣿⣿⣿⣿⡿⢇⢕⢕⢕⢸⣿⣿⣿⡟⢕⢕⢕⢝⡇⢕⢸⢕⢕⢕⢕⢕⢕⢕⢕⢕⢕⢕⢕⢕⢕⢕⢕⢕⢕⢕⢕⢝⢻⣷⣔⠀⠀⠁⠜⢢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⢀⢔⢑⢕⡕⢕⢸⢕⢕⢕⢕⢕⢇⢕⢕⢕⢻⣿⣿⣿⣿⣿⣿⣿⣝⣟⣟⣟⣟⣫⣽⣿⣿⣿⣿⣿⣿⣿⣿⣿⣿⣿⡿⢟⢕⢕⢕⢕⢕⣾⡟⣽⡿⢕⢕⢕⢕⢕⢕⢕⢕⡇⢕⢕⢕⢕⢕⢕⢕⢕⢕⢕⢕⢕⢕⢕⢕⢕⢕⢕⢕⢕⢕⢺⣿⣇⠀⠀⠀⠁⠕⢄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⠕⢕⢕⡕⢕⠁⢜⡇⢕⢕⢇⢕⢕⢁⢕⢕⢕⢕⢝⢻⣿⣿⣿⣿⣿⣿⣿⣿⣿⣿⣿⣿⣿⣿⣿⣿⣿⣿⣿⡿⢟⢏⢕⢕⢕⢕⢕⢕⣸⣿⢱⡿⢕⢕⢕⢕⢕⢕⢕⢕⢕⢕⢕⢸⡕⢕⢇⢱⣕⢕⢕⢕⢕⢕⢅⢕⢕⢕⢕⢕⢕⢕⠁⢕⢝⢿⣇⠀⠀⠀⠀⠁⠔⠀⠀⠀⢸⣿⣿⣿⣿⣿⣿⣿⣿⣿⣿⣷⣕⡕⢕⣱⣾⣿⣿⣿⢕⢕⠀⠀⠀⠀⢀⢿⢿⢿⢿⢿⢿⢿⢿⢿⢿⢿⢿⢿⢿⢿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⢁⢜⢕⢕⠀⢕⢳⢕⢕⢕⢕⢔⢕⢕⢕⢕⢕⢕⢕⢕⢝⢻⢿⣿⣿⣿⣿⣿⣿⣿⣿⣿⣿⣿⣿⢿⢟⢝⢕⢕⢕⢕⢕⢕⢕⢕⢱⣿⢕⡸⢕⢕⢕⢕⢕⢕⢕⢕⢕⢕⢕⢕⢸⣷⢕⢕⢕⣿⡕⢕⢕⢕⢕⢕⢕⢕⢕⢕⢕⢕⢕⠀⠀⠕⢝⣿⡔⠀⠀⠀⠀⠀⠁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⡕⢕⢕⡵⢇⢕⢕⢇⢕⢕⢕⢕⢕⢕⢕⢕⢕⢕⢕⢄⢕⢕⠕⢜⢝⢿⣿⣿⣿⣿⡿⢿⢟⢝⢕⢕⢕⢕⢕⢕⢕⢕⢕⢕⢕⢕⣼⢏⠕⢕⢕⢕⢕⢕⢕⢕⢕⢕⢕⢕⢕⢕⣸⣿⡇⢕⢕⢸⣷⡕⢕⢕⢕⢕⢕⢕⢕⢕⢕⢕⢕⠀⠀⠀⢕⢹⡇⠀⠀⠀⠀⠀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⠕⢕⢐⢕⢕⢝⢕⢕⠑⢕⢕⢕⢕⢕⠑⢼⢕⢕⢕⢕⢕⢕⢕⢑⢅⢕⢕⢕⢕⢕⢝⢝⢕⢕⢕⢕⢕⢕⢕⢕⢕⢕⢕⢕⢕⢕⢕⢕⢕⢇⢕⢕⢕⢕⢕⢕⢕⢕⢕⢕⢕⢕⢕⢕⢕⣿⣿⣿⢕⢕⢕⢿⡇⢕⢕⢕⢕⢕⢕⢕⢕⢕⢕⢕⠀⠀⠀⠀⢜⠑⠀⠀⠀⠀⠀⠀⠀⠀⣿⣿⣿⣿⣿⣿⣿⣿⣿⣿⣿⣿⣿⣿⣿⣿⣿⣿⡇⢕⢕⢕⢕⢕⢕⢝⢝⢝⢝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⠕⢕⢕⢕⢕⢕⢕⢕⢕⢕⢕⢕⢕⢄⢕⢕⢕⢕⢑⢱⣿⢕⢕⢕⢕⢕⢕⢔⢕⢕⢕⢕⢕⢕⢕⢕⢕⢕⢕⢕⣕⣵⣷⣿⣿⢕⢕⢕⢕⢕⢕⢑⢕⢕⢕⢕⢕⢕⢕⢕⢕⢕⢕⢕⢕⠑⠕⢕⢕⢕⣿⣿⣿⢕⢕⢕⢸⢜⢕⢕⢕⢕⢕⢕⢕⢕⢕⢕⢕⠀⠀⠀⠀⠑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⠕⢕⢕⢕⢕⢕⢕⢕⢕⢕⢕⢕⢕⢕⢕⢕⢕⢕⢕⢕⢕⢕⢸⣿⢕⢕⢕⢕⢕⢕⢕⢕⢕⢕⢕⢕⢕⢕⠕⠁⢸⣾⣿⣿⣿⣿⣿⣿⡕⢕⢕⢕⢕⢕⢕⠀⠁⠕⢕⢕⢕⢕⢕⢕⢕⢕⢕⢕⢅⢔⢕⢕⢕⢹⢿⣿⡕⢕⢕⢕⢕⢕⢕⢕⢑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⢕⢕⢕⢕⢕⢕⢕⢔⠕⢕⢑⢕⣿⡇⢕⢕⢕⢕⢕⢕⢕⢕⢕⢕⠕⠑⠁⠀⠀⠀⣼⣿⣿⣿⣿⣿⣿⣿⡇⢕⢕⢕⢕⠕⠀⠀⠀⠀⠁⠕⢕⢕⢕⢕⢕⢕⢕⢕⢕⢕⢕⢕⢕⢜⢯⢟⠇⠕⠕⠕⠕⠑⠕⢔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⢕⠕⢕⢑⢕⢅⢕⢔⢅⢑⢕⣼⣿⢇⢕⢕⢕⢕⢕⢕⢕⠕⠁⠀⠀⠀⠀⢀⢔⣸⣿⣿⣿⣿⣿⣿⣿⣿⡇⢕⢕⠕⠁⠀⠀⠀⠀⠀⠀⠀⠁⢕⢕⢕⢕⢕⢕⢕⢕⢕⢕⢕⢕⠁⠀⠐⠔⠔⠐⠀⣰⣆⠀⠕⢕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⢕⢔⢕⢕⢕⢕⢕⠕⠕⢔⢕⣸⣿⣿⢕⢕⢕⢕⢕⢕⠑⠀⠀⠀⠀⢀⢄⢱⣵⣷⣿⣿⣿⣿⣿⣿⣿⣿⣿⢧⠑⠁⠀⠀⠀⠀⠀⠀⠀⠀⠀⢀⢕⢕⢕⢕⢕⢕⢕⢕⢕⢕⢕⢕⢀⠀⢔⠐⠀⢀⠀⠙⠟⠐⠀⢕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⠕⠑⠁⠁⠀⠀⠀⠀⠀⠀⣱⣿⣿⡏⢕⢕⢕⢕⢕⠁⠀⠀⠀⠀⠀⣵⣼⣿⣿⣿⣿⣿⣿⣿⣿⣿⣿⠏⠁⠀⠀⠀⠀⠀⠀⠀⠀⠀⠀⠀⢔⢕⢕⢕⢕⢕⢕⢕⢕⢕⢕⢕⢕⢕⢕⢀⠀⠀⢔⢕⢔⠀⠐⢵⣷⡕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⠁⠀⠀⠀⠀⠀⠀⠀⠀⠀⢀⢕⢱⣵⣷⢇⢕⢕⢕⠑⠀⠀⠀⠀⠀⠀⢸⣿⣿⣿⣿⣿⣿⣿⣵⣷⣷⠗⠁⠀⠀⠀⠀⠀⠀⠀⠀⠀⠀⠀⢄⢕⢕⢕⢕⢕⢕⢕⢕⢕⢕⢕⣕⣕⡕⢕⢕⢕⢕⢀⠀⠁⠁⢀⢕⢕⢝⢿⣧⡕⢕⢕⢕⢕⢕⢕⠀⢀⢀⢀⢀⢀⢀⢀⢀⢀⢀⢄⢄⢄⠀⠀⠀⠀⢄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⠑⠀⠀⠀⠀⠀⠀⠀⠀⠀⢄⢜⣱⡼⣕⢇⢕⢕⢕⠁⠀⠀⠀⠀⠀⠀⠀⢼⣿⣿⣿⣿⣿⣿⣿⣿⢟⠑⠀⠀⠀⠀⠀⠀⠀⠀⠀⠀⠀⠀⢕⢕⢕⢕⢕⢕⢕⢕⢕⢕⢕⣵⣾⣿⣿⣿⣿⣷⣧⣕⢕⢔⢰⡕⢕⡱⢕⢕⢕⢝⢿⣧⡕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⢑⢕⢕⢕⢕⢕⢕⢕⢕⢕⢕⢕⢕⢕⢕⠀⠀⠀⠀⠀⠀⠀⠀⠀⢄⢞⢕⣎⣽⢇⢕⢕⠕⠀⠀⠀⠀⠀⠀⠀⠀⢀⣻⣿⣿⣿⣿⣿⣿⡟⠑⠀⠀⠀⠀⠀⠀⠀⠀⠀⠀⠀⠀⠀⢄⢕⢕⢕⢕⢕⢕⢕⢕⢕⢕⣷⣿⣿⣿⣿⣿⣿⣿⣿⣿⣿⣧⡕⢱⢕⢗⢕⢕⢕⢕⢕⢝⢿⣧⡕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⢱⢕⢕⡕⢕⢕⢕⢕⢕⢕⢕⢕⢕⢕⢕⢕⠀⠀⠀⠀⠀⠀⠀⠀⣰⢏⢕⣇⢽⢇⢕⢕⠕⠀⠀⠀⠀⠀⠀⠀⠀⠀⢕⢺⣿⣿⣿⣿⡿⠋⠀⠀⠀⠀⠀⠀⠀⠀⠀⠀⠀⠀⠀⠀⠀⢕⢕⢕⢕⢕⢕⢕⢕⣕⣱⣿⣿⣿⣿⣿⣿⣿⣿⣿⣿⣿⣿⣿⣿⣧⡕⢕⢕⢕⢕⢕⢕⢕⢕⢜⢻⠇⠄⠀⠀⢕⢕⢕⢕⢕⢕⢕⢕⢕⢕⢕⢕⠀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⢸⡇⢕⢕⢕⢕⢕⢕⢕⢕⢕⢕⢕⢕⢕⢕⢕⠀⠀⠀⠀⠀⠀⢄⡾⢇⢕⣕⡞⢕⢕⢕⠑⠀⠀⠀⠀⠀⠀⠀⠀⠀⠀⢕⢜⢿⡿⢟⠑⠀⠀⠀⠀⠀⠀⠀⠀⠀⠀⠀⠀⠀⠀⠀⠀⢔⢕⢕⢕⢕⢕⣵⣷⣿⣿⣿⣿⣿⣿⣿⣿⣿⣿⣿⣿⣿⣿⣿⣿⣿⣿⣿⣇⢕⢕⢕⢕⢕⢕⠕⠁⠀⠀⠀⠰⡀⢕⢕⢕⢕⢕⢕⢕⢕⢕⢕⢕⢕⢕⣷⣿⣿⣿⣿⣿⡇⠀⠑⠕⢔⢀⠀⢀⣿⣿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⢅⣳⣿⢕⢕⢇⢕⢕⢕⢕⢕⢕⢕⢕⢕⢕⢕⢕⢕⠀⠀⠀⠀⢀⡴⡟⡕⢵⢗⢇⢕⢕⡕⠇⠀⠀⠀⠀⠀⠀⠀⠀⠀⠀⠀⠀⢕⢕⠑⠀⠀⠀⠀⠀⠀⠀⠀⠀⠀⠀⠀⠀⠀⠀⠀⠀⠀⢕⢕⢕⣵⣾⣿⣿⣿⣿⣿⣿⣿⣿⣿⣿⣿⣿⣿⣿⣿⣿⣿⣿⣿⣿⣿⣿⣿⣷⣕⢕⢕⠕⠁⠀⠀⠀⠀⠀⠀⠝⣇⢱⣵⣵⣵⣵⣵⣵⣵⣵⣵⣵⣵⢿⢿⣿⣿⣿⣿⣇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⣗⢕⣼⣿⡏⢕⡸⢕⢕⢕⢕⢕⢕⢕⢕⢕⢕⢕⢕⢕⢕⢄⠀⢀⢰⢏⢕⢜⢜⢕⢕⢕⣱⡾⠑⠀⠀⠀⠀⠀⠀⠀⠀⠀⠀⠀⠀⠀⠑⠀⠀⠀⠀⠀⠀⠀⠀⠀⠀⠀⠀⠀⠀⠀⠀⠀⠀⠀⠀⢕⢱⣿⣿⣿⣿⣿⣿⣿⣿⣿⣿⣿⣿⣿⣿⣿⣿⣿⣿⣿⣿⣿⣿⣿⣿⣿⣿⣿⣿⡧⠁⠀⠀⠀⠀⠀⠀⠀⠀⠀⠁⠀⢍⠙⠙⠙⢟⣿⡿⡫⢷⢿⣿⣿⣷⣮⣝⣻⢿⣿⣿⣿⣿⣿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⣷⣿⣿⣿⣿⣿⣿⣿⣿⣿⣿⣿⣿⣿⣿⣿⣿⣾⣷⣿⣿⣿⢏⣼⣿⢟⢕⢱⢏⢕⢕⢕⢕⢕⢕⢕⢕⢕⢕⢕⢕⢱⢟⢱⢕⣕⡱⢕⢕⢕⠕⢕⣷⣿⡿⠑⠀⠀⠀⠀⠀⠄⢄⢀⢀⢀⢀⠀⠀⠀⠀⠀⠀⠀⠀⠀⠀⠀⠀⠀⠀⠀⠀⠀⠀⠀⠀⠀⠀⠀⢄⢕⢸⣿⣿⣿⣿⣿⣿⣿⣿⣿⣿⣿⣿⣿⣿⣿⣿⣿⣿⣿⣿⣿⣿⣿⣿⣿⣿⡿⠏⠀⠀⠀⠀⠀⠀⠀⠀⠀⠀⠀⠀⠀⠈⢔⢶⣷⣷⢏⢕⢕⢕⢕⢕⢝⢟⢻⢿⣿⣿⣾⣽⡻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⣿⢏⣱⣿⢏⢕⢕⢕⢕⢕⢕⢕⢕⢕⢕⢕⢕⢕⢁⢕⢔⢅⢕⢔⢜⠕⠑⠑⠁⠀⠀⠈⠉⠙⠁⠀⠀⠀⠀⠀⢀⢔⣵⣧⢕⣇⢱⢀⠀⠀⠀⠀⠀⠀⠀⠀⠀⠀⠀⠀⠀⠀⠀⠀⠀⠀⠀⠀⠀⠀⢕⢕⣿⣿⣿⣿⣿⣿⣿⣿⣿⣿⣿⢿⢿⣿⣿⣿⣿⣿⣿⣿⣿⣿⣿⣿⣿⣿⢟⠁⠀⠀⠀⠀⠀⠀⠀⠀⠀⠀⠀⠀⠀⠀⠀⠘⢧⡝⢝⢕⢕⢕⢕⢕⢕⢕⢕⢕⢕⢝⢻⢿⣿⣿⣷⣽⡻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⢵⣕⣵⣵⣽⢝⣱⢻⢕⢕⢕⢕⢕⢕⢕⢕⢕⢕⢕⢕⢅⢕⢕⢕⢕⣵⣵⣵⠀⠀⠀⠀⠀⠀⠀⠀⠀⠀⠀⠀⠀⠀⠀⠀⠀⢜⣼⣿⣿⣿⢟⣧⠁⠀⠀⠀⠀⠀⠀⠀⠀⠀⠀⠀⠀⠀⠀⠀⠀⠀⠀⠀⠀⠀⠀⢕⢕⣿⣿⣿⣿⣿⣿⣿⣿⢟⢝⢕⢕⢕⢜⢻⣿⣿⣿⣿⣿⣿⣿⣿⣿⡿⠏⠀⠀⠀⠀⠀⠀⠀⠀⠀⠀⠀⠀⠀⠀⠀⠀⠀⠀⠘⣣⢑⢕⢕⢕⢕⢕⢕⢕⢕⢕⢕⢕⢕⢕⢝⢿⣿⣿⣿⣷⣝⢿⣿⣿⣿⣿⣿⣿⣿⣿⣿⣿⣿⣿⣿⣿⣿⣿⣿⣿⣿⣿⣿⣿⣿⣿⣿⣿⣿⣿⣿⣿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⢝⢞⢾⡽⢕⢼⢽⢎⢕⢕⢕⢕⢕⢕⢕⢕⢕⢕⢕⢕⢕⢕⢕⢕⣜⣟⢟⢇⠀⠀⠀⠀⠀⠀⠀⠀⠀⠀⠀⠀⠀⠀⠀⠀⠀⢜⣿⡇⡿⢇⠑⠋⠀⠀⠀⠀⠀⠀⠀⠀⠀⠀⠀⠀⠀⠀⠀⠀⠀⠀⠀⠀⠀⠀⠀⢕⢕⣿⣿⣿⣿⣿⣿⡿⢕⢕⢕⢕⢕⢕⢕⢕⢜⢻⣿⣿⣿⣿⣿⣿⢟⠁⠀⠀⠀⠀⠀⠀⠀⠀⠀⠀⠀⠀⠀⠀⠀⠀⠀⠀⠀⠀⠘⢕⠕⠑⠀⠀⠑⢕⢕⢕⢕⢕⢕⢕⢕⢕⢕⢜⢻⣿⣿⣿⡿⣿⣿⣟⣿⢟⢏⢝⢟⢿⣿⣿⣿⣿⣿⣿⣿⣿⣿⣿⢿⣿⣿⣿⣿⣿⣿⣿⣿⣿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⢝⢕⢕⣱⢇⢕⢕⢕⢕⢕⢕⢕⢕⢕⢕⢕⢕⢕⢕⢕⢕⢱⣿⡇⢕⢅⠀⠀⠀⠀⠀⠀⠀⠀⠀⠀⠀⠀⠀⠀⠀⠀⠀⠁⠘⠇⠑⠀⠀⠀⠀⠀⠀⠀⠀⠀⠀⠀⠀⠀⠀⠀⠀⠀⠀⠀⠀⠀⠀⠀⠀⠀⠀⠑⢕⣿⣿⣿⣿⣿⡿⢕⢕⢕⢕⢕⢕⢕⢕⢕⢕⢕⢜⢻⣿⣿⣿⠏⠀⠀⠀⠀⠀⠀⠀⠀⠀⠀⠀⠀⠀⠀⠀⠀⠀⠀⠀⠀⠀⠀⠀⠘⠄⠀⠀⠀⠀⠀⢁⣕⡕⢕⢕⢕⢕⢕⢕⢕⢕⠙⠻⣿⡇⣿⣿⣿⣿⣿⣯⣽⣽⣿⣿⣿⣿⣿⣿⣿⣿⣿⡟⡕⢕⢕⢝⢻⣿⣿⣿⣿⣿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⠕⢕⢕⢕⢼⢕⢕⢕⢕⢕⢕⢕⢕⢕⢕⢕⢕⢕⢕⢕⢕⢕⢱⣿⣿⡇⢕⢕⠀⠀⠀⠀⠀⠀⠀⠀⠀⠀⠀⠀⠀⠀⠀⠀⠀⠀⠀⠀⠀⠀⠀⠀⠀⠀⠀⠀⠀⠀⠀⠀⠀⠀⠀⠀⠀⠀⠀⠀⠀⠀⠀⠀⠀⠀⠀⠀⢕⠿⠟⠟⠛⠋⠑⠑⠑⠑⠑⠑⠕⠕⢕⢕⢕⢕⢕⢕⢜⠟⠁⠀⠀⠀⠀⠀⠀⢀⢄⢄⢄⢄⢄⢀⢀⢀⠀⠀⠀⠀⠀⠀⠀⠀⠀⠀⠀⠀⠀⠀⢀⣴⣾⣿⣿⣷⣵⡕⢕⢕⢕⢕⢕⠀⠀⠈⠣⣿⣿⣿⣿⣿⣿⣿⣿⣿⣿⣿⣿⣿⣿⣿⣿⢏⢜⢇⢕⢕⢕⢕⢜⢝⢿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⢑⢕⢕⠕⢔⢔⢕⢕⢕⢕⢕⢕⢕⢕⢕⢕⢕⢕⢕⢕⢕⢕⢕⣿⣿⣿⡇⢕⢕⠀⠀⠀⠀⠀⠀⠀⠀⠀⠀⠀⠀⠀⠀⠀⠀⠀⠀⠀⠀⠀⠀⠀⠀⠀⠀⠀⠀⠀⠀⠀⠀⠀⠀⠀⠀⠀⠀⠀⠀⠀⠀⠀⠀⠀⠀⠀⠀⠀⠀⠀⠀⠀⠀⠀⠀⠀⠀⠀⠀⠀⠀⠐⢕⢕⢕⢕⢕⠑⠀⠀⠀⠀⠀⠀⠀⠀⠀⠀⠀⠁⠁⠁⠑⠑⠑⠑⠕⠔⢔⢄⢀⠀⠀⠀⠀⠀⠀⢰⣷⣿⣿⣿⣿⣿⣿⣿⣿⣷⣕⡕⢕⢕⠀⠀⢔⢀⠈⢻⣿⣿⣿⣿⣿⣿⣿⣿⣿⣿⣿⣿⡿⢇⠁⢄⢕⢕⢕⢕⢕⢕⢕⢕⢹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⢕⢁⢀⢕⢕⢕⢕⢕⢕⢕⢕⢕⢕⢕⢕⢕⢕⢕⢕⢕⢕⢅⢌⢉⢉⢫⢕⢕⠐⠀⠀⠀⠀⠀⠀⠀⠀⠀⠀⠀⠀⠀⠀⠀⠀⠀⠀⠀⠀⠀⠀⠀⠀⠀⠀⠀⠀⠀⠀⠀⠀⠀⠀⠀⠀⠀⠀⠀⠀⠀⠀⠀⠀⠀⠀⠀⠀⠀⠀⠀⠀⠀⠀⠀⠀⠀⠀⠀⠀⠀⢕⢔⢕⢕⢕⠁⠀⠀⠀⠀⠀⠀⠀⠀⢀⢀⢀⢀⠀⠀⠀⠀⠀⠀⠀⠀⠀⠀⠀⠁⠑⠔⢀⠀⠀⠀⠜⣿⣿⣿⣿⣿⣿⣿⣿⣿⣿⣿⣿⣧⢕⠀⢄⢕⢕⢄⠘⣿⣿⣿⣿⣿⣿⣿⣿⣿⢿⢿⠏⠀⠀⠀⢱⢕⢕⠑⠁⠑⠑⠕⢁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⢁⢕⢕⢕⢕⢕⢕⢕⢕⢕⢕⢕⢕⢕⢕⢕⢕⢕⢕⣵⣿⣷⣗⢕⢕⠑⠀⠀⠀⠀⠀⠀⠀⠀⠀⠀⠀⠀⠀⠀⠀⠀⠀⠀⠀⠀⠀⠀⠀⠀⠀⠀⠀⠀⠀⠀⠀⠀⠀⠀⠀⠀⠀⠀⠀⠀⠀⠀⠀⠀⠀⠀⠀⠀⠀⠀⠀⠀⠀⠀⠀⠀⠀⠀⠀⠀⠀⢄⢕⢕⢕⢕⣕⡅⠀⠀⠀⠀⠀⠀⠀⠀⠀⠁⠁⠑⠑⢕⠕⠑⠔⠔⠔⢄⢄⢄⢀⠀⠀⠀⠀⠀⠀⠀⠀⠀⠈⠻⣿⣿⣿⣿⣿⣿⣿⡿⢿⢿⠟⠀⠀⢕⢕⢕⢕⢀⢹⣿⣿⣿⣿⣿⣿⣿⡇⠑⠀⠀⠀⠀⠀⠀⠁⠀⠀⠀⠀⢄⢔⢕⢕⢕⢕⢕⣱⠀</a:t>
            </a:r>
            <a:br/>
            <a:r>
              <a:t>⣿⣿⣿⣿⣿⣿⣿⣿⣿⣿⣿⣿⣿⣿⣿⣿⣿⣿⣿⣿⣿⣿⣿⣿⣿⣿⣿⣿⣿⣿⣿⣿⣿⣿⢸⢕⡇⣿⣿⣿⣿⣿⣿⣿⣿⣿⣿⣿⣿⣿⣿⣿⣿⣿⣿⣷⡧⡇⢕⢕⢕⢕⢕⢕⢅⢕⢕⢕⢕⢕⢕⢕⢕⢕⢕⢕⢕⢕⢕⢕⢕⢕⢕⣼⣿⣿⣿⢟⠃⠀⠀⠀⠀⠀⠀⠀⠀⠀⠀⢀⠀⠀⠀⠀⠀⠀⠀⠀⠀⠀⠀⠀⠀⠀⠀⠀⠀⠀⠀⠀⠀⠀⠀⠀⠀⠀⠀⠀⠀⢄⠀⠀⠐⢔⠁⠀⠀⠀⠀⠀⠀⠀⠀⠀⠀⠀⠀⠀⠀⠀⠀⠄⢑⢅⣴⣾⣿⣿⡕⠀⠀⠀⠀⠀⠀⠀⠁⠀⠀⠀⠀⠀⢕⠀⠀⠀⠀⠀⠀⠀⠀⠁⠀⠀⠀⠀⠀⠀⠀⠀⠀⠀⠀⠈⠝⢝⢕⢸⣿⠗⠓⠂⠀⠀⠀⢕⢕⢕⢕⢕⠀⠀⠁⠁⠉⠉⠉⠙⠙⠁⠀⠀⢕⢕⢔⠀⠀⠀⠀⠀⣠⣷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⣷⡷⢕⢕⢕⢕⡱⢁⢕⢕⢕⢕⢕⢕⢕⢕⢕⢕⢕⢕⢕⢕⢕⢕⢕⢕⢱⣿⣿⢟⠁⠀⠀⠀⠀⠀⠀⠀⠀⠀⠁⠄⠀⠀⠀⠀⠀⠀⠀⠀⠀⠀⠀⠀⠀⠀⠀⠀⠀⠀⠀⠀⠀⠀⠀⠀⠀⠀⠀⠀⠀⠀⠀⠀⠑⢔⠀⠑⢔⠀⠀⠀⠀⠀⠀⠀⠀⠀⠀⠀⠀⠀⠀⠀⢄⢕⢱⣿⣿⣿⣿⣿⣧⠀⠀⠀⠀⠀⠀⠀⠀⠀⠀⠀⠀⢄⠁⠀⠀⠀⠑⠐⠐⠐⠀⠀⠀⠀⠀⠀⠀⠀⠀⠀⠀⠀⠀⠀⠀⢕⢕⢸⣿⠀⠀⠀⠀⠀⠀⢕⢕⢕⢕⢕⠄⠀⠀⠀⠀⠀⠀⠀⠀⠀⠀⠀⠀⠁⠁⠀⠀⠀⢄⣵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⣿⡟⢕⢕⣼⣷⣿⠑⢕⢕⢕⢕⢕⢕⢕⢕⢕⢕⢕⢕⢕⢕⢕⢕⢕⢕⢱⣿⡟⠁⠀⠀⠀⠀⠀⠀⠀⠀⠀⠀⠀⠀⠀⠀⠀⠀⠀⠀⠀⠀⠀⠀⠀⠀⠀⠀⠀⠀⠀⠀⠀⠀⠀⠀⠀⠀⠀⠀⠀⠀⢀⢄⠄⠐⠑⠁⠑⢄⠀⢕⠀⠀⠀⠀⠀⠀⠀⠀⠀⠀⠀⠀⠀⠀⢔⢕⢕⢕⢝⢝⢝⢟⢏⢟⢝⢔⠀⠀⠀⠀⠀⠀⠀⠀⠀⠀⠕⠀⠀⠀⠀⠀⠀⠀⠀⠀⠀⠀⠀⠀⠀⠀⠀⠀⠀⠀⠀⠀⠀⠀⢕⢕⣸⣿⠀⠀⠀⠀⠀⠀⠑⠑⠑⠑⢕⠀⠀⠀⠀⠀⠀⠀⠀⠀⢕⢕⠀⠀⠀⠀⠀⢀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⣿⢏⢕⣱⣾⣿⣿⠇⢕⢕⢕⢕⢕⢕⢕⢕⢕⢕⢕⢅⢕⢕⢕⢕⢕⢕⢕⣾⡿⠁⠀⠀⠀⠀⠀⠀⠀⠀⠀⠀⠀⠀⠀⠀⠀⠀⠀⠀⠀⠀⠀⠀⠀⠀⠀⠀⠀⠀⠀⠀⠀⠀⠀⠀⠀⠀⢀⢄⠄⠐⠁⠁⠀⠀⢀⠄⢄⠀⠑⠀⠁⠔⠀⠀⠀⠀⠀⠀⠀⠀⠀⠀⠀⠀⢅⢕⢑⠕⠕⠕⠕⠕⠕⢕⢕⢕⢕⢔⢀⠀⠀⠀⠀⠀⠀⠀⢔⠀⠀⠀⠀⠀⠀⠀⠀⠀⠀⠀⠀⠀⠀⠀⠀⠀⠀⠀⠀⠀⠀⠀⠀⠀⢜⣿⣿⠀⠀⠀⠀⠀⠀⠀⠀⠀⠀⠀⠀⠀⠀⠀⠀⠀⠀⠀⠀⠁⠁⠀⠀⠀⢀⣴⣿⣵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⠛⠑⠑⠑⠛⠛⠛⠃⠑⠑⠑⠑⠑⠑⠑⠑⠑⠑⠑⠑⠑⠑⠑⠑⠑⠑⠑⠘⠛⠃⠀⠀⠀⠀⠀⠀⠀⠀⠀⠀⠐⠐⠀⠀⠀⠀⠀⠀⠀⠀⠀⠀⠀⠀⠀⠀⠀⠀⠀⠀⠀⠀⠀⠀⠁⠁⠁⠁⠀⠀⠀⠀⠀⠀⠁⠀⠀⠀⠀⠀⠁⠀⠀⠀⠀⠀⠀⠀⠀⠀⠀⠀⠀⠀⠀⠀⠀⠀⠀⠀⠀⠀⠀⠀⠀⠀⠀⠀⠀⠀⠑⠐⠀⠀⠀⠀⠀⠑⠀⠀⠀⠀⠀⠀⠀⠀⠀⠀⠀⠀⠀⠀⠀⠀⠀⠀⠀⠀⠀⠀⠀⠀⠀⠁⠛⠛⠀⠀⠀⠀⠀⠀⠀⠀⠀⠀⠀⠀⠀⠀⠀⠀⠑⠑⠀⠀⠀⠀⠀⠀⠀⠚⠛⠛⠙⠛⠛⠛⠛⠑⠑⠑⠑⠑⠑⠑⠑⠀</a:t>
            </a:r>
            <a:br/>
          </a:p>
        </p:txBody>
      </p:sp>
    </p:spTree>
  </p:cSld>
  <p:clrMapOvr>
    <a:masterClrMapping/>
  </p:clrMapOvr>
</p:sld>
</file>

<file path=ppt/slides/slide3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⢕⢕⢕⢕⢕⢸⣿⣿⣿⣿⣿⣿⢕⢕⢕⢝⢝⢝⢝⢝⢟⢟⣿⣿⣿⣿⣿⣿⣿⣿⢕⢕⢕⢕⢕⢕⢕⢕⢕⢸⣿⣿⣿⣿⣿⣿⣿⣿⣿⣿⣿⣿⣿⣿⣿⣿⣿⣿⣿⣿⣿⣿⣿⣿⣿⣿⣿⣿⣿⣿⣿⣿⣿⣿⢕⢕⢸⣿⣿⣿⢟⢿⢿⢿⢿⢿⣿⣿⣿⣿⣿⣿⣿⣿⣿⣿⣿⣿⣿⣿⣿⣿⣿⣿⣿⣿⣷⡕⢝⢿⣿⣿⣿⣿⣿⣿⣿⣿⣿⣿⣿⣿⣿⣿⣿⣿⣿⣿⣿⣿⣿⣿⢕⢕⢕⢕⢸⣿⣿⣿⣿⣿⣿⣿⣿⣿⣿⣿⣿⣿⣿⣿⣿⣿⣿⣿⣿⣿⣿⣿⣿⣿⣿⡿⢟⢏⢝⢝⢝⢝⢕⢝⢕⢕⢜⢝⢹⣿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⢸⣿⣿⣿⣿⣿⣿⣿⣿⣿⣿⣿⣿⣿⣿⣿⣿⣿⣿⣿⣿⣿⡕⣵⡹⣿⣿⣿⣿⣿⣿⣿⣿⣿⣿⣿⣿⣿⣿⣿⣿⣿⣿⣿⣿⣿⢕⢕⢕⢕⢸⣿⣿⣿⣿⣿⣿⣿⣿⣿⣿⣿⣿⣿⣿⣿⣿⣿⣿⣿⣿⣿⣿⣿⡿⢿⢝⢕⢕⢕⢕⢕⢕⢕⢕⢕⢕⢕⢕⢕⢕⢸⣿⣿⢕⢕⢕⢕⢕⢕⢕⣿⣿⣿⣿⣿⣿⣿⣿⣿⣿⣿⣿⣿⣿⣿⣿⣿⣿⣿⣿⣿⠀</a:t>
            </a:r>
            <a:br/>
            <a:r>
              <a:t>⣿⣿⣿⣿⣿⣿⣿⣿⣿⣿⣿⣿⣿⣿⣿⣿⣿⣿⣿⣿⣿⣿⣿⣿⣿⣿⣿⣿⣿⣿⣿⣿⢕⢕⢕⢕⢕⢸⣿⣿⣿⣿⣿⣿⢕⢕⢕⢕⢕⢕⢕⢕⢕⢕⣿⣿⣿⣿⣿⣿⣿⣿⢕⢕⢕⢕⢕⢕⢕⢕⢕⢸⣿⣿⣿⣿⣿⣿⣿⣿⣿⣿⣿⣿⣿⣿⣿⣿⣿⣿⣿⣿⣿⣿⣿⣿⣿⣿⣿⣿⣿⣿⣿⣿⣿⣿⢕⢕⢸⣿⣿⣿⢕⢕⢕⢕⢕⢕⢕⣿⣇⢝⢿⣿⣿⣿⣿⣿⣿⣿⣿⣿⣿⣿⣿⣿⣿⣿⣿⣿⣿⣹⣿⡽⣿⣿⣿⣿⣿⣿⣿⣿⣿⣿⣿⣿⣿⣿⣿⣿⣿⣿⣿⣿⢕⢕⢕⢕⢸⣿⣿⣿⣿⣿⣿⣿⣿⣿⣿⣿⣿⣿⣿⣿⣿⣿⣿⣿⣿⣿⢟⢝⢕⢕⢕⢕⢕⢕⢕⢕⢕⢕⢕⢕⢕⢕⢕⢕⢕⢸⣿⣿⢕⢕⢕⢕⢕⢕⢕⣿⣿⣿⣿⣿⣿⣿⣿⣿⣿⣿⣿⣿⣿⣿⣿⣿⣿⣿⡏⣿⠀</a:t>
            </a:r>
            <a:br/>
            <a:r>
              <a:t>⣿⣿⣿⣿⣿⣿⣿⣿⣿⣿⣿⣿⣿⣿⣿⣿⣿⣿⣿⣿⣿⣿⣿⣿⣿⣿⣿⣿⣿⣿⣿⣿⢕⢕⢕⢕⢕⢸⣿⣿⣿⣿⣿⣿⣿⣿⣿⣿⣷⣷⣷⣷⣷⣷⣿⣿⣿⣿⣿⣿⣿⡏⢕⢕⢕⢕⢕⢕⢕⢕⢕⢸⣿⣿⣿⣿⣿⣿⣿⣿⣿⣿⣿⣿⣿⣿⣿⣿⣿⣿⣿⣿⣿⣿⣿⣿⣿⣿⣿⣿⣿⣿⣿⣿⣿⣿⢕⢕⢸⣿⣿⣿⢕⢕⢕⢕⢕⢕⢕⣿⣿⣷⡕⢜⢟⢿⣿⣿⣏⢻⣿⣿⣿⣿⣿⣿⣿⣿⣿⣿⣿⡏⣿⣷⢹⣿⣿⣿⣿⣿⣿⣿⣿⣿⣿⣿⣿⣿⣿⣿⡏⢝⢝⢝⢕⢕⢕⢕⢸⣿⣿⣿⣿⣿⣿⣿⣿⣿⣿⣿⣿⣿⣿⣿⣿⣿⣿⢟⢝⢕⢕⢕⢕⢕⢕⢕⢕⢕⢕⢕⢕⢕⢕⢕⢕⢕⢕⢕⢕⢸⣿⣿⢕⢕⢕⢕⢕⢕⢕⣿⣿⣿⣿⣿⣿⣿⣿⣿⣿⣿⣿⣿⣿⣿⣿⣿⣿⣿⣿⣿⠀</a:t>
            </a:r>
            <a:br/>
            <a:r>
              <a:t>⢟⢟⢟⣿⣿⣿⣿⣿⣿⣿⣿⣿⣿⣿⣿⣿⣿⣿⣿⣿⣿⣿⣿⣿⣿⣿⣿⣿⣿⣿⣿⣿⢕⢕⢕⢕⢕⢸⣿⣿⣿⣿⣿⣿⣿⣿⣿⣿⣿⣿⣿⣿⣿⣿⣿⣿⣿⣿⣿⣿⣿⡇⢕⢕⢕⢕⢕⢕⢕⢕⢕⢸⣿⣿⣿⣿⣿⣿⣿⣿⣿⣿⣿⣿⣿⣿⣿⣿⣿⣿⣿⣿⣿⣿⣿⣿⣿⣿⣿⣿⣿⣿⣿⣿⣿⣿⢕⢕⢸⣿⣿⢏⣵⢇⢕⢕⢕⢕⢕⣿⣿⣿⣿⣧⡕⢷⣽⣻⢇⣷⡹⣿⣿⣿⣿⣿⣿⣿⣿⣿⡿⢇⢿⣿⡏⣿⣿⣿⣿⣿⣿⣿⣿⣿⣿⣿⣿⣿⣿⣿⡇⢕⢕⢕⢕⢕⢕⢕⢸⣿⣿⣿⣿⣿⣿⣿⣿⣿⣿⣿⣿⣿⣿⣿⢟⢏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⢝⢝⢝⢝⢝⣿⣿⣿⣿⣿⣿⣿⣿⣿⣿⢕⢕⢕⢕⢕⢸⣿⣿⣿⣿⣿⣿⣿⣿⣿⣿⣿⣿⣿⣿⣿⣿⣿⣿⣿⣿⣿⣿⣿⡇⢕⢕⢕⢕⢕⢕⢕⢕⢕⢸⣿⣿⣿⣿⣿⣿⣿⣿⣿⣿⣿⣿⣿⣿⣿⣿⣿⣿⣿⣿⣿⣿⣿⣿⣿⣿⣿⣿⣿⣿⣿⣿⣿⣿⢕⢕⢸⡿⢕⣿⢇⢕⢕⢕⢕⢕⢕⣿⣿⣿⣿⣿⣿⣧⣝⢿⡇⣷⢷⢻⢟⢏⢝⢕⢕⢕⢕⢕⢕⢕⢕⢕⢜⢜⢿⣿⣿⣿⣿⣿⣿⣿⣿⣿⣿⣿⣿⣿⡇⢕⢕⢕⢕⢕⢕⢕⢸⣿⣿⣿⣿⣿⣿⣿⣿⣿⣿⣿⣿⢟⢏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⢸⣿⣿⣿⣿⣿⣿⢕⢕⢜⢝⢝⢝⢝⢝⢝⢟⣿⣿⣿⣿⣿⣿⣿⡇⢕⢕⢕⢕⢕⢕⢕⢕⢕⢸⣿⣿⣿⣿⣿⣿⣿⣿⣿⣿⣿⣿⣿⣿⣿⣿⣿⣿⣿⣿⣿⣿⣿⣿⣿⣿⣿⣿⣿⣿⣿⣿⣿⣿⢕⢕⢜⣱⣾⡟⢕⢕⢕⢕⢕⢕⢱⣿⡿⢿⢟⢟⢟⢟⢟⢗⢕⣿⣼⣇⢳⡇⢕⢕⢕⢕⢕⢕⢕⢑⠕⢅⢑⢕⢜⢝⢻⢿⣿⣿⣿⣿⣿⣿⣿⣿⣿⣿⡇⢕⢕⢕⢕⢕⢕⢕⢸⣿⣿⣿⣿⣿⣿⣿⣿⣿⢿⢟⢕⢕⢕⢕⢕⢕⢕⢕⢕⢕⢕⢕⢕⢕⢕⢕⢕⢕⢕⢕⢕⢕⢕⢕⢕⢕⢕⢕⢕⢸⣿⣿⢕⢕⢕⢕⢕⢕⢕⣿⣿⣿⣿⣿⣿⣿⣿⣿⣿⣿⣿⣿⣿⣿⣿⣿⣿⣿⣷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⣿⣿⣿⣿⢿⢿⢿⢿⢿⢿⣿⣿⣿⣿⣿⣿⣿⣿⣿⣿⣿⣿⣿⣿⣿⢕⢕⣱⣾⡿⢕⢕⢕⢕⢕⢕⢱⣱⣵⣵⡷⡷⣷⣾⣧⣵⣾⡇⣿⣿⣿⡜⢕⢕⢕⢕⢕⢕⢕⢕⢕⢕⠀⢕⢕⢅⢕⢕⢕⢻⣿⣿⣿⣿⣿⣿⣿⣿⣿⡇⢕⢕⢕⢕⢕⢕⢕⢸⣿⣿⣿⣿⣿⣿⡿⢏⢕⢕⢕⢕⢕⢕⢕⢕⢕⢕⢕⢕⢕⢕⢕⢕⢕⢕⢕⢕⢕⢕⢕⢕⢕⢕⢕⢕⢕⢕⢕⢕⢸⣿⣿⢕⢕⢕⢕⢕⢕⢕⣿⣿⣿⣿⣿⣿⣿⣿⣿⣿⣿⣿⣿⣿⣿⣿⣿⣿⣿⡟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⣿⡿⢟⢕⢕⢕⢕⢕⢕⢕⢕⢕⢕⢕⢕⢕⢜⢝⢝⢟⢿⣿⣿⣿⣿⣿⢕⣱⣿⣿⢇⢱⢕⢕⣱⣵⣾⣿⣿⢇⢕⢕⢕⢝⢟⢟⢝⢕⢕⣿⣿⣿⣧⢕⢕⢕⢕⢕⢕⢕⢕⢕⠑⢕⢕⢕⢕⢕⢔⢅⢕⢿⢿⢿⣿⣿⣿⣿⣿⣿⡇⢕⢕⢕⢕⢕⢕⢕⢸⣿⣿⣿⣿⣿⢏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⣿⢟⢕⢕⢕⢕⢕⢕⢕⢕⢕⢕⢕⢕⢕⢕⢕⢕⢕⢕⢕⢕⢝⢿⣿⣿⣿⢱⣿⣿⡏⢕⣱⣾⣿⣿⣿⣿⢟⢕⢕⢕⢕⢕⢕⢕⢕⣱⣼⡕⢹⣿⣿⣿⡇⢕⢕⢕⢕⢕⠕⠁⠕⢕⢕⢕⢕⢕⢕⢕⢕⢕⢕⢕⢕⢝⣿⣿⣿⣿⣿⡇⢕⢕⢕⢕⢕⢕⢕⢸⣿⣿⣿⣿⡇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⣿⢏⢕⢕⢕⢕⢕⢕⢕⢕⢕⢕⢕⣕⣕⢕⢕⢕⢕⢕⢕⢕⢕⢕⢕⢹⣿⡇⣾⣿⣿⢕⢕⣿⣿⣿⣿⣿⣷⣾⣵⣵⣷⣕⣕⣕⣵⣷⣿⣿⡇⢹⣿⣿⣿⣧⠑⢕⠕⢕⠔⢔⢄⢕⢕⢕⢕⢕⢕⢕⢕⢕⢕⢕⢕⠕⢕⢟⢟⢟⢿⣿⡇⢕⢕⢕⢕⢕⢕⢕⢸⣿⣿⣿⣿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⡟⢕⢕⢕⢕⢕⢕⢕⢕⢕⢕⣾⣿⣿⣿⣿⣷⡕⢕⢕⢕⢕⢕⢕⢕⢕⢹⢸⣿⣿⣿⢕⢕⣿⣿⣿⣿⣿⣿⣿⣿⣿⣿⣿⣿⣿⣿⣿⣿⡟⡇⢸⣿⣿⣿⣿⢕⠀⢔⢕⢕⢕⢕⢕⢕⢕⢕⢕⢕⠑⠑⠕⠕⠁⠁⠀⢀⢕⢕⢕⢕⢹⡇⢕⢕⢕⢕⢕⢕⢕⢸⣿⣿⣿⣿⢇⢕⢕⢕⢕⢕⢕⢕⢕⢕⢕⢕⢕⢕⢕⢕⢕⢕⢕⢕⢕⢕⢕⢕⢕⢕⢕⢕⢕⢕⢕⢕⢕⢕⢕⢕⢸⣿⣿⢕⢕⢕⢕⢕⢕⢕⣿⣿⣿⣿⣿⣿⣿⣿⣿⣿⣿⣿⣿⣿⣿⣿⣿⣿⣿⣿⣾⠀</a:t>
            </a:r>
            <a:br/>
            <a:r>
              <a:t>⢕⢕⢕⢸⣿⣿⣿⣿⣿⣿⣿⣿⣿⢕⢕⢕⢕⢕⢕⢕⢕⢕⣿⣿⣿⣿⣿⣿⣿⣿⣿⣿⢕⢕⢕⢕⢕⢸⣿⣿⣿⣿⣿⣿⢕⢕⢕⢕⢕⢕⢕⢕⢕⢕⣿⣿⣿⣿⣿⣿⣿⡇⢕⢕⢕⢕⢕⢕⢕⢕⢕⢸⣿⣿⣿⣿⣿⣿⡇⢕⢕⢕⢕⢕⢕⢕⢕⢕⣿⣿⣿⣿⣿⣿⣿⣿⡕⢕⢕⢕⢕⢕⢕⢕⢕⣾⣿⣿⡏⢕⢕⣿⣿⣿⣿⣿⣿⣿⣿⣿⣿⣿⣿⣿⣿⣿⣿⢇⡇⢸⣿⣿⣿⣿⢕⠀⠁⠁⢀⢔⢕⢕⢕⢕⢕⢅⢅⢔⢔⢄⢄⢔⢔⠕⢑⠁⢕⢕⢕⢕⢕⢕⢕⢕⢕⢕⢕⢕⢸⣿⣿⡯⢕⢕⢕⢕⢕⢕⢕⢕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⢜⣿⣿⣿⣿⣿⣿⢕⢕⢕⢕⢕⢕⢕⢕⢕⢕⣿⣿⣿⣿⣿⣿⣿⡇⢕⢕⢕⢕⢕⢕⢕⢕⢕⢸⣿⣿⣿⣿⣿⣿⡇⢕⢕⢕⢕⢕⢕⢕⢕⢸⣿⣿⣿⣿⣿⣿⣿⣿⡇⢕⢕⢕⢕⢕⢕⢕⢕⣿⣿⣿⡇⢕⢕⣿⣿⣿⣿⣿⣿⣿⣿⣿⣿⣿⣿⣿⣿⣿⣿⢕⢕⢸⣿⣿⣿⣿⢇⢀⠀⢄⢕⢕⢅⢅⢑⢕⢕⢕⠕⠕⢑⣑⣅⢕⢆⡇⠁⠀⢱⢕⢕⢕⢕⢕⢕⢕⢕⢕⢕⢕⢕⢕⢕⢕⢕⢕⢕⢕⢕⢕⢕⢕⢕⢕⢕⢕⢕⢕⢕⢕⢕⢕⢕⢕⢕⢕⢕⢕⢕⢕⢕⢕⢕⢕⢕⢕⢕⢕⢕⢕⢕⢸⣿⣿⢕⢕⢕⢕⢕⢕⢕⣿⣿⣿⣿⣿⣿⣿⣿⣿⣿⣿⣿⣿⣿⣿⣿⣿⣿⣿⣿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⣿⣿⣿⣿⣿⡇⢕⢕⢕⢕⢕⢕⢞⢱⣿⢿⢻⣇⢕⢕⢸⣿⣿⣿⣿⣿⣿⣿⣿⣿⣿⣿⣿⣿⣿⡇⢕⢕⢸⣿⣿⣿⡷⢕⢕⠀⠀⠑⠕⢕⢕⢕⢻⡟⢧⢞⢕⢕⢕⢕⢕⢜⢷⢀⠀⠜⡇⢕⢕⢕⢕⢕⢕⢕⢕⢕⢕⢕⢕⢕⢕⢕⢕⢕⢕⢕⢕⡕⢕⢕⢕⢕⢕⢕⢕⢕⢕⢕⢕⢕⢕⢕⢕⢕⢕⢕⢕⢕⢕⢕⢕⢕⢕⢕⢕⢕⢕⢕⢸⣿⣿⢕⢕⢕⢕⢕⢕⢕⣿⣿⣿⣿⣿⣿⣿⣿⣿⣿⣿⣿⣿⣿⣿⣿⣿⣿⣿⣯⣼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⢸⣿⣿⣿⣟⢿⢟⢏⢝⢕⢕⢕⢕⢕⢱⢏⣾⢕⢕⢱⣿⣿⢕⢕⢕⣿⣿⣿⣿⣿⣿⣿⣿⣿⣿⣿⣿⣿⣿⢕⢕⢕⢸⣿⣿⡏⢗⠑⠀⢕⠀⠀⠀⠑⠑⠕⠔⠕⠅⠑⢕⢕⢕⢕⡵⢜⢕⢕⢔⢔⢝⢇⢕⢕⢕⢕⢕⢕⢕⢕⢕⢕⢕⢕⢕⢕⢕⢕⢕⢕⢱⣿⣧⡕⢕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⣿⣿⣿⡇⢕⢕⢕⢕⢕⢕⢕⢕⢕⢸⣿⣿⣿⣿⣿⣿⡇⢕⢕⢕⢕⢕⢕⢕⢕⢜⢟⢟⢇⢕⢕⢕⢕⢕⢕⢕⢕⢕⢕⢏⣾⢏⢕⢕⣿⣿⣿⡕⢕⣸⣿⣿⣿⣿⣿⣿⣿⣿⣿⣿⣿⣿⣿⡟⢕⢕⢕⢸⠿⢏⠑⠀⠀⠀⢕⢔⢀⢀⠀⠀⠀⠀⠀⠀⠀⠄⢅⢕⠕⢕⢕⢕⢕⢕⠕⠑⣸⡕⢕⢕⢕⢕⢕⢕⢕⢕⢕⢕⢕⢕⢕⢕⢕⢕⢕⢸⣿⣿⣿⣧⣕⢕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⣿⣿⣿⣿⣿⣿⢕⢕⢕⢕⢕⢕⢕⢕⢕⢕⣿⣿⣿⣿⡿⢿⢿⢇⢕⢕⢕⢕⢕⢕⢕⢕⢕⢜⢝⢝⢝⢕⢕⢕⢕⢕⢕⢕⢕⢕⢕⢕⢕⢕⢕⢕⢕⢕⢕⢕⢕⢕⢕⢕⢕⢕⡎⣼⢏⢕⢕⢜⢻⣿⣿⣧⢕⣿⣿⣿⣿⣿⣿⣿⣿⣿⣿⣿⣿⡿⣿⡇⢕⢕⠀⠀⠄⠀⠀⠀⠀⠀⢕⢕⢕⢕⣣⣵⣷⣶⢰⣄⡀⠀⠀⠁⠑⠕⠕⠑⢁⢀⣄⣵⣿⡇⢕⢕⢕⣕⣕⣕⢕⢕⢕⢕⢕⢕⢕⢕⢕⢕⢕⢕⢿⣿⣿⣿⣿⣷⣕⢕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⢸⢟⢟⢟⢕⢕⢕⢕⢕⢕⢕⢕⢕⢕⢕⢕⢕⢕⢕⢕⢕⢕⢕⢕⢕⢕⢕⢕⢕⢕⢕⢕⢕⢕⢕⢕⢕⢕⢕⢕⢕⢕⢕⢕⢕⢕⢕⢕⢕⢕⢕⢕⢕⢕⢕⢕⢕⢕⢕⡼⣸⡟⢕⢕⢕⡇⢜⢟⢻⣿⢕⡿⣿⣿⣿⣿⣿⣿⣿⣿⣿⣿⣿⡇⣿⡇⢕⢕⢀⠀⢀⢀⠀⠀⠀⢕⢕⢕⢕⢕⢿⣿⣿⣿⢸⣿⣿⡕⢔⢄⢀⣀⢔⣳⣵⢹⣇⢻⡷⢕⢕⢕⢜⣻⣿⡝⢻⢇⣷⣕⢕⢕⢕⢕⢕⢕⢕⢕⢕⢝⢿⣿⣿⣿⣿⣷⣕⢕⢕⢕⢕⢕⢕⢕⢕⢕⢕⢕⢕⢕⢕⢕⢕⢕⢕⢕⢕⢕⢕⢸⣿⣿⢕⢕⢕⢕⢕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⢱⢣⣿⢕⢕⢕⢱⡇⢕⢕⢕⢕⣸⡇⣿⣿⣿⣿⣿⣿⣿⣿⣿⣿⣿⢇⢕⢇⢕⢕⢕⢄⠑⠑⠀⠀⣄⢕⢕⢕⢸⡕⢸⣿⣿⣿⡼⣿⣿⣧⢕⢕⢕⣿⡕⣿⣷⡎⣿⢸⡇⢕⢕⢷⢻⢟⢟⢟⢕⢾⡿⢟⡕⢕⢕⢕⢕⢕⢕⢕⢕⢕⢕⢕⢻⣿⣿⣿⣿⣿⣵⡕⢕⢕⢕⢕⢕⢕⢕⢕⢕⢕⢕⢕⢕⢕⢕⢕⢕⢕⢕⢸⣿⣿⢕⢕⢕⢕⠑⢕⢕⣿⣿⣿⣿⣿⣿⣿⣿⣿⣿⣿⣿⣿⣿⣿⣿⣿⣿⣿⣿⣿⠀</a:t>
            </a:r>
            <a:br/>
            <a:r>
              <a:t>⢕⢕⢕⢸⣿⣿⣿⣿⣿⣿⣿⣿⣿⢕⢕⢕⢕⢕⢕⢕⢕⢕⣿⣿⣿⣿⣿⣿⣿⣿⣿⣿⢕⢕⢕⢕⢕⢕⢕⢕⢕⢕⢕⢕⢕⢕⢕⢕⢕⢕⢕⢕⢕⢕⢕⢕⢕⢕⢕⢕⢕⢕⢕⢕⢕⢕⢕⢕⢕⢕⢕⢕⢕⢕⢕⢕⢕⢕⢕⢕⢕⢕⢕⢕⢕⢕⢕⢕⢕⢕⢕⢕⢕⢕⢕⢕⢕⢕⢜⣼⣿⣕⣼⢕⢸⢕⢕⢱⣷⡇⣿⢇⣿⣿⣿⣿⣿⣿⣿⣿⣿⣿⣿⢕⢕⢕⢕⢕⢕⣼⣿⣷⣷⣿⣿⢕⢕⢸⣾⣷⡕⣿⣿⣿⡇⣿⣿⣿⣵⣵⣾⣿⡇⣿⣿⣷⢹⢕⢇⢕⢕⢕⢕⢕⢕⢕⢕⢕⢱⣿⣿⡕⢕⢕⢕⢕⢕⢕⢕⢕⢕⢕⢕⢜⢻⣿⣿⣿⣿⣿⣧⡕⢕⢕⢕⢕⢕⢕⢕⢕⢕⢕⢕⢕⢕⢕⢕⢕⢕⢸⣿⣿⢕⢕⢕⢕⢔⢕⢕⣿⣿⣿⣿⣿⣿⣿⣿⣿⣿⣿⣿⣿⣿⣿⣿⣿⣿⣿⣿⣿⠀</a:t>
            </a:r>
            <a:br/>
            <a:r>
              <a:t>⢕⢕⢕⢸⣿⣿⣿⣿⣿⣿⣿⣿⣿⢕⢕⢕⢕⢕⢕⢕⢕⢕⣿⣿⣿⣿⣿⣿⣿⣿⣿⣿⢕⠀⠑⢕⢕⢕⢕⢕⢕⢕⢕⢕⢕⢕⢕⢕⢕⢕⢕⢕⢕⢕⢕⢕⢕⢕⢕⢕⢕⢕⢕⢕⢕⢕⢕⢕⢕⢕⢕⢕⢕⢕⢕⢕⢕⢕⢕⢕⢕⢕⢕⢕⢕⢕⢕⢕⢕⢕⢕⢕⢕⢕⢕⢕⢕⢕⢇⣿⣿⣿⣷⢕⢸⢕⢕⢸⣿⢕⣿⢕⡇⣿⣿⣿⣿⣿⣿⣿⣿⣿⡏⢕⢕⢕⢕⢕⢱⣿⣿⣿⣿⣿⣿⡇⢕⢸⣿⣿⣧⢹⣿⣿⢕⣿⣿⣿⣿⣿⣿⣿⣷⢹⣿⣿⢜⠕⢕⢕⠕⢕⢕⢞⢏⢕⢕⣾⣿⢟⣵⣿⡕⢕⢕⢕⢕⢕⢕⢕⢕⢕⢕⢕⢕⢜⢝⢻⣿⣿⣿⣿⣧⡕⢕⢕⢕⢕⢕⢕⢕⢕⢕⢕⢕⢕⢕⢕⢕⢸⣿⣿⢕⢕⢕⠁⠀⠑⢕⣿⣿⣿⣿⣿⣿⣿⣿⣿⣿⣿⣿⣿⣿⣿⣿⣿⣿⣿⣷⣼⠀</a:t>
            </a:r>
            <a:br/>
            <a:r>
              <a:t>⢕⢕⢕⢕⢹⣿⣿⣿⣿⣿⣿⣿⣿⢕⢕⢕⢕⢕⢕⢕⢕⢕⣿⣿⣿⣿⣿⣿⣿⣿⣿⣿⢕⠀⠀⢕⢕⢕⢕⢕⢕⢕⢕⢕⢕⢕⢕⢕⢕⢕⢕⢕⢕⢕⢕⢕⢕⢕⢕⢕⢕⢕⢕⢕⢕⢕⢕⢕⢕⢕⢕⢕⢕⢕⢕⢕⢕⢕⢕⢕⢕⢕⢕⢕⢕⢕⢕⢕⢕⢕⢕⢕⢕⢕⢕⢕⢕⢕⢸⣿⣿⣿⡟⢕⢕⢕⢕⢸⣿⢕⡇⢕⡇⢻⣿⣿⣿⣿⣿⣿⣿⣿⢇⢕⢕⢕⢕⢕⣸⣿⣿⣿⣿⣿⣿⣿⢕⢸⣿⣿⣿⡞⣿⣿⢕⣿⣿⣿⣿⣿⣿⣿⣿⢸⣿⣿⡇⢕⢕⢕⢳⣦⣕⢕⢕⣵⡿⢟⣵⢟⡿⢟⢕⢸⢕⢕⢕⢕⢕⢕⢕⢕⢕⢕⢕⢕⢕⢕⢝⢿⣿⡽⣿⣿⣷⣕⢕⢕⢕⢕⢕⢕⢕⢕⢕⢕⢕⢕⢕⢸⣿⣿⢕⢕⢕⠀⠀⠀⢕⣿⣿⣿⣿⣿⣿⣿⣿⣿⣿⣿⣿⣿⣿⣿⣿⣿⣿⣿⣿⣿⠀</a:t>
            </a:r>
            <a:br/>
            <a:r>
              <a:t>⢕⢕⢕⢕⢕⢜⢟⢿⢿⢿⢿⢿⢿⢕⢕⢕⢕⢕⢕⢕⢕⢕⣿⣿⣿⣿⣿⣿⣿⣿⣿⣿⢕⠀⠀⢕⢕⢕⢕⢕⢕⢕⢕⢕⢕⢕⢕⢕⢕⢕⢕⢕⢕⢕⢕⢕⢕⢕⢕⢕⢕⢕⢕⢕⢕⢕⢕⢕⢕⢕⢕⢕⢕⢕⢕⢕⢕⢕⢕⢕⢕⢕⢕⢕⢕⢕⢕⢕⢕⢕⢕⢕⢕⢕⢕⢕⢕⢕⣼⣿⣿⢹⡇⢕⢕⡕⢕⢕⡟⢕⡇⢕⢧⢜⡏⣿⣿⣿⡞⣿⡏⣿⢕⢕⢕⢕⢕⢱⣿⣿⣿⣿⣿⣿⣿⣿⢕⢸⢻⣿⣿⣷⣿⣿⢕⣿⣿⣿⣿⣿⣿⣿⣿⢜⣿⣿⡇⢕⡕⢕⢕⢜⣿⣧⢜⢕⢕⢕⢕⢜⢕⢕⢕⡞⢕⢕⢕⢕⢕⢕⢕⢕⢕⢕⢕⢕⢕⢕⢕⢕⢜⢞⣿⣿⣿⣿⣷⣕⡕⢕⢕⢕⢕⢕⢕⢕⢕⢕⢕⢸⣿⣿⢕⢕⢕⠀⠀⠀⢕⣿⣿⣿⣿⣿⣿⣿⣿⣿⣿⣿⣿⣿⣿⣿⣿⣿⣿⣿⣿⣼⠀</a:t>
            </a:r>
            <a:br/>
            <a:r>
              <a:t>⣕⢕⢕⢕⢕⢕⢕⢕⢕⢕⢕⢕⢕⢕⢕⢕⢕⢕⢕⢕⢕⢕⣿⣿⣿⣿⣿⣿⣿⣿⣿⣿⢕⠀⠀⢕⢕⢕⢕⢕⢕⢕⢕⢕⢕⢕⢕⢕⢕⢕⢕⢕⢕⢕⢕⢕⢕⢕⢕⢕⢕⢕⢕⢕⢕⢕⢕⢕⢕⢕⢕⢕⢕⢕⢕⢕⢕⢕⢕⢕⢕⢕⢕⢕⢕⢕⢕⢕⢕⢕⢕⢕⢕⢕⢕⢕⢕⢕⣿⣿⣿⢕⢕⢕⢕⢇⢕⣧⡸⣷⣱⢜⢜⡜⢣⢹⣿⣿⡇⢜⢕⢸⢕⢕⢕⢕⢕⣸⣿⣿⡿⢿⢟⣏⣽⣷⢕⢜⢸⣿⣿⣿⣻⡇⢕⢹⣿⣿⣿⣿⣿⣿⣿⢕⢻⣿⡇⢝⢻⢷⢕⢕⣟⣵⢞⢕⢕⢕⢕⢕⢕⢱⢞⢕⢕⢕⢕⢕⢕⢕⢕⢕⢕⢕⢕⢕⢕⢕⢕⢕⢕⢕⢜⢟⢻⣿⣽⣯⣿⣵⡕⢕⢕⢕⢕⢕⢕⢕⢕⢸⣿⣿⢕⢕⢕⠀⠀⠀⢕⣿⣿⣿⣿⣿⣿⣿⣿⣿⣿⣿⣿⣿⣿⣿⣿⣿⣿⣿⣿⣿⠀</a:t>
            </a:r>
            <a:br/>
            <a:r>
              <a:t>⣿⣷⣵⡕⢕⢕⢕⢕⢕⢕⢕⢕⢕⢕⢕⢕⢕⢕⢕⢕⢕⢕⣿⣿⣿⣿⣿⣿⣿⣿⣿⣿⢕⠀⠀⢕⢕⠑⢕⢕⢕⢕⢕⢕⢕⢕⢕⢕⢕⢕⢕⢕⢕⢕⢕⢕⢕⢕⢕⢕⢕⢕⢕⢕⢕⢕⢕⢕⢕⢕⢕⢕⢕⢕⢕⢕⢕⢕⢕⢕⢕⢕⢕⢕⢕⢕⢕⢕⢕⢕⢕⢕⢕⢕⢕⢕⢕⢕⣿⣿⡇⢕⢕⢕⢕⢕⢕⢿⢷⢻⢿⢮⣷⡕⠝⣎⢻⣿⣷⡕⢕⢕⢕⢕⣕⢕⢱⣻⣧⣵⣷⣾⣿⣿⣿⣿⢕⢱⡜⣧⡝⢿⡧⢕⢕⢸⢏⣿⣿⣿⣿⣿⣿⢕⢸⣿⣧⢱⢷⢷⢟⢟⢏⣵⡇⢕⢕⢕⢕⢕⢕⢕⢕⢕⢕⢕⢕⢕⢕⢕⢕⢕⢕⢕⢕⢕⢕⢕⢕⢕⢕⢕⢕⢕⢕⢝⢾⣷⢟⣻⣟⢧⡕⢕⢕⢕⢕⢕⢕⣼⣿⣿⢕⢕⢕⠀⠀⠀⢕⣿⣿⣿⣿⣿⣿⣿⣿⣿⣿⣿⣿⣿⣿⣿⣿⣿⣿⣿⣿⣿⠀</a:t>
            </a:r>
            <a:br/>
            <a:r>
              <a:t>⣿⣿⣿⣿⣷⣧⣵⣕⣕⣕⡕⢕⢕⢕⢕⢕⢕⢕⢕⢕⢕⢕⣿⣿⣿⣿⣿⣿⣿⣿⣿⣿⢕⠀⠀⢕⢕⠀⢕⢕⢕⢕⢕⢕⢕⢕⢕⢕⢕⢕⢕⢕⢕⢕⢕⢕⢕⢕⢕⢕⢕⢕⢕⢕⢕⢕⢕⢕⢕⢕⢕⢕⢕⢕⢕⢕⢕⢕⢕⢕⢕⢕⢕⢕⢕⢕⢕⢕⢕⢕⢕⢕⢕⢕⢕⢕⢕⢕⡿⣿⢇⢕⢕⢕⢕⢕⢔⠕⠁⠈⠉⠑⠇⠜⢝⢎⢇⢝⢿⣧⡕⢕⢕⣼⣟⢱⣿⣿⣿⢿⠟⢛⢝⡹⢽⠽⠕⠗⠓⠘⠛⠃⣑⡕⢕⢜⢕⢜⣿⡿⣿⣿⣿⢕⢸⣿⣿⢕⢕⢵⢕⢕⣸⢟⢕⢕⢕⢕⢕⢕⢕⢕⢕⢕⢕⢕⢕⢱⣧⡕⢕⢕⢕⢕⢕⢕⢕⢕⢕⢕⢕⢕⢕⢕⢕⢕⢕⢝⢿⡷⣿⣿⣽⢳⣕⢕⢕⣕⣼⣿⣿⣿⢕⢕⠕⠀⠀⠀⠁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⠁⠕⢇⢹⢕⢕⢕⢕⢕⢕⢕⠀⢔⣕⣕⢤⠄⠀⠀⠑⢱⣿⣷⣾⣷⣵⣾⣿⣿⣿⣿⣿⣇⢕⠕⠘⢁⢀⣀⠀⠀⠀⠀⠀⠀⢄⢀⠈⢕⢕⢕⢕⢜⡇⣿⣿⢿⢕⢸⣿⣿⢕⢕⢕⠕⢕⢕⠀⠀⢕⢔⢕⢕⢕⢕⢕⢕⢕⢕⢕⢕⢸⣿⣿⣧⣕⢕⢕⢕⢕⢕⢕⢕⢕⢕⢕⢕⢕⢕⢕⢕⢕⢕⢜⢳⣿⡎⡯⢾⣝⢿⣿⣿⣿⣿⣿⢕⢕⠀⠀⠀⠀⠀⣿⣿⣿⣿⣿⣿⣿⣿⣿⣿⣿⣿⣿⣿⣿⣿⣿⣿⣿⣏⣻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⢔⢕⢕⢕⢕⢕⢕⢕⢕⢕⢕⡸⣿⣧⠀⢀⢔⢀⠀⢄⣻⣿⣿⣿⣿⣿⣿⣿⣿⣿⣿⣯⢕⣰⣵⣷⢝⠉⠀⠀⠀⠀⠀⠀⢸⢇⢄⢕⢕⣾⡇⢸⢸⣿⣿⢜⡕⣿⣿⣿⢕⢕⢕⢕⢕⢕⠀⠀⠕⢕⢕⢕⡕⢕⢕⢕⢕⢕⢕⢕⢸⣿⣿⣿⣿⣷⣕⢕⢕⢕⢕⢕⢕⢕⢕⢕⢕⢕⢕⢕⢕⢕⢕⢕⢜⢱⢫⣳⢫⡝⣕⡝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⢱⣇⢕⢕⢕⢕⢕⢕⣿⣿⣿⣇⢕⢄⢅⢅⢸⣿⣿⣿⣿⣿⣿⣿⣿⣿⣿⣿⣿⣿⣿⣿⣿⡇⢕⢔⠀⠐⢀⢔⡀⣼⣵⢕⢕⣼⣿⢇⢕⣿⣿⣿⢕⢕⢸⣿⣿⢕⢕⢕⢕⢕⢕⠀⠀⠀⠕⢕⢜⢻⣧⡕⢕⢕⢕⢕⢕⢸⣿⣿⣿⣿⣿⣿⣿⣧⡕⢕⢕⢕⢕⢕⢕⢕⢕⢕⢕⢕⢕⢕⢕⢕⢕⢕⢕⢱⢎⢗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⢘⢳⡕⢕⢕⠁⢕⢿⣿⡟⢻⠷⠕⠇⢡⣾⣿⣿⣿⣿⣿⣿⣿⣿⣿⣿⣿⣿⣿⣿⣿⣿⣿⣮⣅⢕⡇⢑⣠⣾⣿⢇⢕⣾⡿⢟⢕⣸⣿⣿⣷⢕⢕⢕⢿⣿⡕⢕⢕⢕⢕⢕⠀⠀⠀⠀⠑⢕⢕⢜⢻⣷⣕⢕⢕⢕⢸⣿⣿⣿⣿⣿⣿⣿⣿⣿⣷⣕⢕⢕⢕⢕⢕⢕⢕⢕⢕⢕⢕⢕⢕⢕⢕⢕⢕⢕⢕⢕⢸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⢜⢇⢕⢕⠀⢸⣿⣿⣷⣷⣷⣾⣿⣿⣿⣿⣿⣿⣿⣿⣿⣿⣿⣿⣿⣿⣿⣿⣿⣿⣷⣵⣥⣅⣡⣵⣾⣿⢏⢇⡾⢏⢱⢇⢱⣿⡿⣏⡕⣷⢕⢕⢜⢻⡇⢕⢕⢕⠕⢕⠀⠀⠀⠀⠀⠑⢕⢜⢣⢕⢝⢿⣧⡕⢸⣿⣿⣿⣿⣿⣿⣿⣿⣿⣿⣿⣷⣕⢕⢕⢕⢕⢕⢕⢕⢕⢕⢕⢕⢕⢕⢕⢕⢕⢕⢕⢸⣿⣿⢕⢕⠀⠀⠀⠀⠀⣿⣿⣿⣿⣿⣿⣿⣿⣿⣿⣿⣿⣿⣿⣿⣿⣿⣿⣿⡇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⢕⢕⢕⢕⢕⢕⢕⢕⢕⢕⠀⢜⣿⣯⣿⣿⣿⣿⣿⣿⣿⣿⣿⢿⣿⣿⣿⣿⣿⣿⣿⣿⣿⣿⣿⣿⣿⣿⣿⣿⣿⣿⡿⢇⡵⡏⢕⣱⢇⢕⣾⣿⣯⣿⢕⣿⣇⢕⢕⢕⢕⢕⢕⢕⢔⢕⠀⠀⠀⠀⠀⠀⢕⢕⢕⢕⢕⢕⢝⢟⢷⣝⢿⣿⣿⣿⣿⣿⣿⣿⣿⣿⣿⣿⣿⣧⡕⢕⢕⢕⢕⢕⢕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⡟⢕⠀⠀⢕⢕⠀⢕⢕⢕⢕⢕⢕⢕⢕⢕⢕⢕⢕⢕⢕⢕⢕⢕⢕⢕⢕⢕⢕⢕⢕⢕⢕⢕⢕⢕⢕⢕⢕⢕⢕⢕⢕⢕⢕⢕⢕⢕⢕⢕⢕⢕⢕⢕⢕⢕⢕⢕⢕⢕⢕⢕⢕⢕⢕⠀⢕⢕⢕⢕⢱⢜⢕⢕⢕⢕⢕⢕⢻⣿⣿⣿⣿⣿⣿⣿⣿⣿⣿⣾⣿⣿⣿⣿⣿⣿⣿⣿⣿⣿⣿⣿⣿⣿⣿⣿⣿⣿⣷⣷⣾⢇⢜⢕⢕⢱⣿⣿⣽⢧⢕⢻⣿⢕⢕⡕⢕⢕⢕⢕⢕⢕⢀⠀⠀⠀⠀⢀⢀⢕⢕⢕⢜⢟⣕⢕⢕⢝⢳⣝⢿⣿⣿⣿⣿⣿⣿⣿⣿⣿⣿⣿⣿⣧⣕⢕⢕⢕⢕⢕⢕⢕⢕⢕⢕⢕⢕⢕⢸⣿⣿⢕⢕⠀⠀⠀⠀⠀⣿⣿⣿⣿⣿⣿⣿⣿⣿⣿⣿⣿⣿⣿⣿⣿⣿⣿⣿⡏⢻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⢕⢕⠀⢕⢕⢑⢕⠁⡇⢕⢕⢕⢕⢕⢕⡎⢿⣿⣿⣿⣿⣿⣿⣿⣿⣿⣿⣿⣿⣿⣿⣿⣿⣿⣿⣿⣿⣿⣿⣿⣿⣿⣿⣿⣿⣿⣿⢟⢕⢕⢕⢕⣿⣿⣿⡵⢇⢕⢕⢿⢕⢕⢇⢕⢕⢕⢕⢕⢕⢕⢔⢔⢕⢕⢕⢕⢕⢕⢕⢕⢕⢹⢷⣵⢳⠵⠜⢳⣝⠿⠿⠿⠿⠿⠿⠿⠿⢿⢿⣿⣿⣿⣷⣕⢕⢕⢕⢕⢕⢕⢕⢕⢕⢕⢕⢸⣿⣿⢕⢕⠀⠀⠀⠀⠀⣿⣿⣿⣿⣿⣿⣿⣿⣿⣿⣿⣿⣿⣿⣿⣿⣿⣿⣿⡇⣼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⠕⢕⢕⢅⢔⡇⢕⢕⢕⢕⠕⣸⢕⢜⢿⣿⣿⣿⣿⣿⣿⣿⣿⣿⣿⣿⣿⣿⣿⣿⣿⣿⣿⣿⣿⣿⣿⣿⣿⣿⣿⣿⣿⡷⢎⢕⢕⢕⢸⣿⣿⣿⡟⢕⢕⢕⢻⡇⢕⢱⢕⢕⢕⢕⢕⢕⢕⢕⢕⢕⢕⢕⢕⢕⢕⢕⢕⢕⢕⢜⢿⣷⡄⠀⠁⠜⢣⡀⠀⠀⠀⠀⠀⠀⠀⢸⣿⣿⣿⣿⣿⣿⣧⡕⢕⢕⢕⢕⢕⢕⢕⢕⢸⣿⣿⢕⢕⠀⠀⠀⠀⠀⣿⣿⣿⣿⣿⣿⣿⣿⣿⣿⣿⣿⣿⣿⣿⣿⣿⣿⣿⣷⣾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⢀⢕⢕⢕⡕⢕⡇⢕⢕⠕⢕⢱⢇⢕⢕⢕⢝⢿⣿⣿⣿⣿⣿⣿⣝⣟⣟⣟⣟⣏⣽⣿⣿⣿⣿⣿⣿⣿⣿⣿⣿⣿⣿⢟⢕⢕⠑⢕⢕⣿⡏⣿⡿⢕⢕⢕⢕⢕⢇⢕⢜⢕⢕⢕⢕⡕⢕⢕⢕⢕⢕⢅⠕⢕⢕⢕⢕⢕⢕⢕⢕⢜⢻⣿⡔⠀⠀⠀⠜⢔⠀⠀⠀⠀⠀⠀⢸⣿⣿⣿⣿⣿⣿⣿⣿⣧⣕⢕⢕⢕⢕⢕⢕⣾⣿⣿⢕⢕⠀⠀⠀⠀⠀⣿⣿⣿⣿⣿⣿⣿⣿⣿⣿⣿⣿⣿⣿⣿⣿⣿⣿⣿⣿⣿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⠑⢔⢑⡜⢕⢕⢇⢕⢕⢜⢕⢕⢕⢕⠁⢕⢕⢕⢝⢻⣿⣿⣿⣿⣿⣿⣿⣿⣿⣿⣿⣿⣿⣿⣿⣿⣿⣿⣿⣿⢿⢏⢕⢕⢕⢕⢕⢕⣺⡿⢸⡟⢕⢕⢕⢕⢑⢕⢕⢕⢕⢕⢕⣕⢕⢱⢕⢕⢕⢕⢕⢕⢕⢅⠕⢕⢕⢕⢕⢕⢕⢕⢕⢻⣿⡔⠀⠀⠀⠁⢱⠀⠀⠀⠀⠀⢸⣿⣿⣿⣿⣿⣿⣿⣿⣿⣿⣷⣕⡕⢕⣱⣾⣿⣿⣿⢕⢕⠀⠀⠀⠀⢀⢿⢿⢿⢿⢿⢿⢿⢿⢿⢿⢿⢿⢿⢿⢿⢿⣿⡿⢟⢼⢿⠀</a:t>
            </a:r>
            <a:br/>
            <a:r>
              <a:t>⣿⣿⣿⣿⣿⣿⣿⣿⣿⣿⣿⣿⣿⣿⣿⣿⣿⣿⣿⣿⣿⣿⣿⣿⣿⣿⣿⣿⣿⣿⣿⣧⢕⠀⠀⢕⢕⠀⢕⢕⢕⢕⢕⢕⢕⢕⢕⢕⢕⢕⢕⢕⢕⢕⢕⢕⢕⢕⢕⢕⢕⢕⢕⢕⢕⢕⢕⢕⢕⢕⢕⢕⢕⢕⢕⢕⢕⢕⢕⢕⢕⢕⢕⢕⢕⢕⢕⢕⢕⢕⢕⢕⢕⢕⢅⢔⠀⢁⡜⢕⢔⢕⢸⢕⢕⢕⢕⢕⠕⢕⢄⡕⢕⢕⢕⢕⢕⢝⢻⢿⣿⣿⣿⣿⣿⣿⣿⣿⣿⣿⣿⣿⡿⢟⢏⢕⢕⢕⢕⢕⢕⢕⢕⣸⡿⢕⢞⢕⢕⢕⢕⢕⢕⢕⢕⢕⢕⢕⢕⣿⡕⢕⢕⢜⣷⢕⢕⢕⢕⢕⢕⢕⢕⢕⢕⢕⢕⢕⠑⢕⢻⣷⠀⠀⠀⠀⠀⠕⠀⠀⠀⠀⣿⣿⣿⣿⣿⣿⣿⣿⣿⣿⣿⣿⣿⣿⣿⣿⣿⣿⡏⢕⢕⢕⢕⢕⣕⣕⣕⣕⣕⣕⣕⡕⢕⢕⢕⢕⢕⢕⢕⢕⢕⢕⢜⢕⢕⢝⢝⣝⠀</a:t>
            </a:r>
            <a:br/>
            <a:r>
              <a:t>⣿⣿⣿⣿⣿⣿⣿⣿⣿⣿⣿⣿⣿⣿⣿⣿⣿⣿⣿⣿⣿⣿⣿⣿⣿⣿⣿⣿⣿⣿⣿⣿⢕⠀⠀⢕⢕⠀⢕⢕⢕⢕⢕⢕⢕⢕⢕⢕⢕⢕⢕⢕⢕⢕⢕⢕⢕⢕⢕⢕⢕⢕⢕⢕⢕⢕⢕⢕⢕⢕⢕⢕⢕⢕⢕⢕⢕⢕⢕⢕⢕⢕⢕⢕⢕⢕⢕⢕⢕⢕⢕⢕⢕⢕⢕⢕⠀⢜⠑⢕⢕⢕⢕⢇⢕⢕⢕⢕⢕⢕⢱⢕⢕⢕⢕⢕⢕⢕⢕⠕⢜⢝⢻⣿⣿⣿⣿⣿⢿⢟⢝⢕⢕⢕⢕⢕⢕⢕⢕⢕⢕⢕⢱⡟⢕⢑⢕⢕⢕⢕⢕⢕⢕⢕⢕⢕⢕⢕⢕⣿⣿⡕⢕⢕⢻⣧⢕⢕⢕⢕⢕⢕⢕⢕⢕⢕⢕⢕⠀⠑⢕⣿⢕⠀⠀⠀⠀⠀⠁⠀⠀⠀⣿⣿⣿⣿⣿⣿⣿⣿⣿⣿⣿⣿⣿⣿⣿⣿⣿⣿⡇⢕⢕⢕⢕⢸⣿⣿⣿⣿⣿⣿⣿⡇⢕⢕⢕⢕⢕⢕⢕⢕⢕⢸⣿⣿⣿⣿⣿⣿⠀</a:t>
            </a:r>
            <a:br/>
            <a:r>
              <a:t>⣿⣿⣿⣿⣿⣿⣿⣿⣿⣿⣿⣿⣿⣿⣿⣿⣟⠏⠝⢻⢿⢿⡿⠟⠛⠛⠛⠛⠻⣿⢿⢟⠕⠄⠀⢕⢕⠀⢕⢕⢕⢕⢕⢕⢕⢕⢕⢕⢕⢕⢕⢕⢕⢕⢕⢕⢕⢕⢕⢕⢕⢕⢕⢕⢕⢕⢕⢕⢕⢕⢕⢕⢕⢕⢕⢕⢕⢕⢕⢕⢕⢕⢕⢕⢕⢕⢕⢕⢕⢕⢕⢕⢕⢕⢕⢑⢄⡡⢞⢕⢕⠕⠑⢕⢕⢕⢕⢕⢕⢑⣞⢕⢕⢕⢕⢕⢕⢕⢄⢕⢕⢕⢕⢕⢝⢝⢕⢕⢕⢕⢕⢕⢕⢕⢕⢕⢕⢕⢕⢕⢕⢕⢜⢕⢕⢕⢕⢕⢕⢕⢕⢕⢕⢕⢕⢕⢕⢕⢕⣿⣿⣧⢕⢕⢜⣿⣇⢕⢕⢕⢕⢕⢕⢕⢕⢕⢕⢕⠀⠀⢕⢝⠀⠀⠀⠀⠀⠀⠀⠀⠀⠀⣿⣿⣿⣿⣿⣿⣿⣿⣿⣿⣿⣿⣿⣿⣿⣿⣿⣿⡇⢕⢕⢕⢕⢕⢕⢝⢝⢝⢝⢕⢕⢕⢕⢕⢕⢕⢕⢕⢕⢕⢕⢜⢟⢻⢟⢟⢻⣿⠀</a:t>
            </a:r>
            <a:br/>
            <a:r>
              <a:t>⣿⣿⣿⣿⣿⣿⣿⣿⣿⣿⣿⣿⣿⣿⣿⣿⣿⡕⠀⢁⢕⠕⠀⠀⠀⠀⠀⠀⠐⢕⢕⢁⠀⠄⠀⢕⢕⠀⢕⢕⢕⢕⢕⢕⢕⢕⢕⢕⢕⢕⢕⢕⢕⢕⢕⢕⢕⢕⢕⢕⢕⢕⢕⢕⢕⢕⢕⢕⢕⢕⢕⢕⢕⢕⢕⢕⢕⢕⢕⢕⢕⢕⢕⢕⢕⢕⢕⢕⢕⢕⢕⢕⢕⢕⢕⢕⢕⢕⢕⢕⢕⠀⠀⢕⢜⢕⢕⢕⢕⢕⣿⢕⢕⢕⢕⢕⢕⢕⢕⢕⢕⢕⢕⢕⢕⢕⢕⢕⢕⢕⣱⣷⣾⣿⡕⢕⢕⢕⢕⢕⢱⠕⢕⢕⢕⢕⢕⢑⢕⢕⢕⢕⢕⢕⠀⢕⢕⢕⢕⣾⣿⣿⡇⢕⢕⢜⡇⢕⢕⢕⢕⢕⢕⢕⢕⢕⢕⢕⠀⠀⠀⠕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⣕⢀⠁⠑⠀⠀⠀⠀⠀⠀⠀⠀⠀⠕⠀⠀⠀⠀⠁⠀⠀⢕⢕⢕⢕⢕⢕⢕⢕⢕⢕⢕⢕⢕⢕⢕⢕⢕⢕⢕⢕⢕⢕⢕⢕⢕⢕⢕⢕⢕⢕⢕⢕⢕⢕⢕⢕⢕⢕⢕⢕⢕⢕⢕⢕⢕⢕⢕⢕⢑⢅⢕⢕⢕⢕⢕⢕⢕⢕⢕⢕⢕⢕⢕⠕⠀⢕⢕⢕⢕⢕⢕⣼⣯⢕⢕⢕⢕⢕⢕⢕⢕⢕⢕⢕⢕⢕⠕⠁⢱⣿⣿⣿⣿⣿⣿⣿⡕⢕⢕⢕⢕⢕⢕⠀⠁⠕⢕⢕⢕⢕⢕⢕⢕⢕⢕⢑⢔⢅⢕⢕⢕⢹⣿⣿⣇⢕⢕⢕⢕⢕⢕⢕⢕⢕⢕⢕⢕⢕⢕⢕⠀⠀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⣇⢀⠀⠀⠀⠀⠀⠀⠀⠀⠀⠀⠀⢄⢕⢄⢄⢀⠀⠀⢕⢕⢕⢕⢕⢕⢕⢕⢕⢕⢕⢕⢕⢕⢕⢕⢕⢕⢕⢕⢕⢕⢕⢕⢕⢕⢕⢕⢕⢕⢕⢕⢕⢕⢕⢕⢕⢕⢕⢕⢕⢕⢕⢕⢕⢕⢕⢕⢕⢕⢕⢕⢕⢕⢕⢕⢕⢕⢕⢕⢕⢕⢕⢕⠀⢕⠕⢕⠑⢅⢕⣾⡇⢕⢕⢕⢕⢕⢕⢕⢕⢕⠕⠑⠁⠀⠀⠀⣼⣿⣿⣿⣿⣿⣿⣿⡇⢕⢕⢕⢕⠕⠀⠀⠀⠀⠁⠕⢕⢕⢕⢕⢕⢕⢕⢕⢕⢕⢕⢕⢕⢕⢻⡟⢿⡕⠕⠕⢕⠕⠑⠕⢕⢕⢕⢕⢕⢕⢕⢕⢔⢔⠀⠀⠀⠀⠀⠀⠀⠀⠀⠀⠀⠀⣿⣿⣿⣿⣿⣿⣿⣿⣿⣿⣿⣿⣿⣿⣿⣿⣿⣿⡇⢕⢕⢕⢕⢕⢕⢕⢕⢕⢕⢕⢕⢕⢕⢕⢕⢕⢕⢕⢕⢕⢕⢕⢕⢕⢕⢕⢕⢸⠀</a:t>
            </a:r>
            <a:br/>
            <a:r>
              <a:t>⣿⣿⣿⣿⣿⣿⣿⣿⣿⣿⣿⣿⣿⣿⣿⣿⣿⣿⡟⠀⠀⠀⠀⠀⠀⠀⠀⠀⠀⠀⠀⠀⠀⢕⢕⢕⢔⠀⢕⢕⢕⢕⢕⢕⢕⢕⢕⢕⢕⢕⢕⢕⢕⢕⢕⢕⢕⢕⢕⢕⢕⢕⢕⢕⢕⢕⢕⢕⢕⢕⢕⢕⢕⢕⢕⢕⢕⢕⢕⢕⢕⢕⢕⢕⢕⢕⢕⢕⢕⢕⢕⢕⢕⢕⢕⢕⠕⢕⢑⢅⢅⢕⢔⢕⢕⢅⢕⢕⣼⣿⢇⢕⢕⢕⢕⢕⢕⠕⠁⠀⠀⠀⠀⢀⢔⣱⣿⣿⣿⣿⣿⣿⣿⣿⣇⢕⢕⠕⠁⠀⠀⠀⠀⠀⠀⠀⠁⢕⢕⢕⢕⢕⢕⢕⢕⢕⢕⢕⢕⢕⠕⢕⠁⢄⢔⠔⠀⢀⡔⠀⠀⢕⢕⢕⢕⢕⢕⢕⢕⢕⠀⠀⠀⠀⠀⠀⠀⠀⠀⠀⠀⠀⣿⣿⢿⢿⢿⢿⢿⢿⢿⢿⢿⢿⢿⢟⢟⢟⢟⢟⢇⢕⢕⢕⢕⢕⢕⢕⢕⢕⢕⢕⢕⢕⢕⢕⢕⢕⢕⢕⢕⢕⢕⢕⢕⢕⢕⢕⢕⢸⠀</a:t>
            </a:r>
            <a:br/>
            <a:r>
              <a:t>⣿⣿⣿⣿⣿⣿⣿⣿⣿⣿⣿⣿⣿⣿⣿⣿⣿⣿⠁⠀⠀⠀⠀⠀⠀⠀⠀⠀⠀⠀⠀⠀⠀⠑⢕⢕⢕⠀⢕⢕⢕⢕⢕⢕⢕⢕⢕⢕⢕⢕⢕⢕⢕⢕⢕⢕⢕⢕⢕⢕⢕⢕⢕⢕⢕⢕⢕⢕⢕⢕⢕⢕⢕⢕⢕⢕⢕⢕⢕⢕⢕⢕⢕⢕⢕⢕⢕⢕⢕⢕⢕⢕⢕⢕⢕⢔⢕⢕⢕⢕⢕⢕⠕⠕⠕⢕⡕⣱⣿⣿⢕⢕⢕⢕⢕⠑⠀⠀⠀⠀⠀⢄⣕⣱⣾⣿⣿⣿⣿⣿⣿⣿⣿⡻⡗⠕⠁⠀⠀⠀⠀⠀⠀⠀⠀⠀⢀⢕⢕⢕⢕⢕⢕⢕⢕⢕⢕⢕⢕⢕⢕⠀⠀⢀⠁⠀⠀⠘⠟⠔⠀⢕⢕⢕⢕⢕⢕⢕⢕⢕⠀⠀⠀⠀⠀⠀⠀⠀⠀⠀⠀⠀⠁⠁⠁⠁⠁⠁⠁⠀⠀⠀⠀⠀⠀⠀⠀⠀⠀⠀⢕⢕⢕⢕⢕⢕⢕⢕⢕⢕⢕⢕⢕⢕⢕⢕⢕⢕⢕⢕⢕⢕⢕⢕⢕⢕⢕⢕⢕⢸⠀</a:t>
            </a:r>
            <a:br/>
            <a:r>
              <a:t>⣿⣿⣿⣿⣿⣿⣿⣿⣿⣿⣿⣿⣿⣿⣿⣿⣿⡇⠀⠀⠀⠀⠀⠀⠀⠀⠀⠀⠀⠀⠀⠀⠀⠀⢕⢕⢕⠀⢕⢕⢕⢕⠕⠕⠕⠕⠕⠑⢕⢕⢕⢕⢕⢕⢕⢕⢕⢕⢕⢕⢕⢕⢕⢕⢕⢕⢕⢕⢕⢕⢕⢕⢕⢕⢕⢕⢕⢕⢕⢕⢕⢕⢕⢕⢕⢕⢕⢕⢕⢕⢕⢕⢕⢕⢕⠕⠑⠁⠀⠀⠀⠀⠀⠀⢀⡜⣵⣿⣿⡗⢕⢕⢕⢕⠁⠀⠀⠀⠀⠀⣵⣼⣿⣿⣿⣿⣿⣿⣿⣿⣿⢿⠏⠑⠀⠀⠀⠀⠀⠀⠀⠀⠀⠀⠀⢔⢕⢕⢕⢕⢕⢕⢕⢕⢕⢕⢕⢕⢕⢕⢕⢀⠀⠕⠀⢄⢕⢄⢀⠔⣦⡕⢕⢕⢕⢕⢕⢕⢕⠑⠀⠀⠀⠀⠀⠀⠀⠀⠀⠀⠀⠀⠀⠀⠀⠀⠀⠀⠀⠀⠀⠀⠀⠄⠀⠄⠄⠀⠀⠀⢕⢕⢕⢕⢕⢕⠕⠕⠕⠕⢕⢕⢕⢕⢕⢕⢕⢕⢕⢕⢕⢕⢕⢕⢕⢕⢕⢕⢕⢸⠀</a:t>
            </a:r>
            <a:br/>
            <a:r>
              <a:t>⣿⣿⣿⣿⣿⣿⣿⣿⣿⣿⣿⣿⣿⣿⣿⣿⣿⠁⠀⠀⠀⠀⠀⠀⠀⠀⠀⠀⠀⠀⠀⠀⠀⠀⠁⢕⢕⠀⢕⢕⢕⢕⢕⢔⢔⢔⢔⢕⢕⢕⢕⢕⢕⢕⢕⢕⢕⢕⢕⢕⢕⢕⢕⢕⢕⢕⢕⢕⢕⢕⢕⢕⢕⢕⢕⢕⢕⢕⢕⢕⢕⢕⢕⢕⢕⢕⢕⢕⢕⢕⢕⢕⢕⠁⠀⠀⠀⠀⠀⠀⠀⠀⠀⠀⢜⡼⢇⣾⣿⢇⢕⢕⠕⠀⠀⠀⠀⠀⠀⢔⣿⣿⣿⣿⣿⣿⣿⣽⣷⣷⠗⠁⠀⠀⠀⠀⠀⠀⠀⠀⠀⠀⠀⢄⢕⢕⢕⢕⢕⢕⢕⢕⢕⢕⢕⣕⣕⡕⢕⢕⢕⢕⢔⢄⢀⠁⠑⠁⠀⣱⡜⢿⣧⡕⢕⢕⢕⢕⢕⠀⢀⢀⢀⢀⢀⢀⢀⢀⢀⢀⢄⢄⢄⠀⠀⠀⠀⢄⢤⣤⡄⠀⠅⢁⠁⠀⠀⠀⣶⣶⡇⢕⢕⢕⢕⠀⠁⢅⠁⠀⠀⢕⢕⢕⢕⢕⢕⢕⢕⢕⢕⢕⢕⢕⢕⢕⢕⢕⢕⢸⠀</a:t>
            </a:r>
            <a:br/>
            <a:r>
              <a:t>⢿⢿⢿⢿⢟⢟⢿⢟⢟⢟⢟⢟⢟⢟⢟⢟⢟⠀⠀⠀⠀⠀⠀⠀⠀⠀⠀⠀⠀⠀⠀⠀⠀⠀⠀⢕⢕⠀⢕⢕⢕⢕⢑⢑⢑⢑⢑⢑⢕⢕⢕⢕⢕⢕⢕⢕⢕⢕⢕⢕⢕⢕⢕⢕⢕⢕⢕⢕⢕⢕⢕⢕⢕⢕⢕⢕⢕⢕⢕⢕⢕⢕⢕⢕⢕⢕⢕⢕⢕⢕⢕⢕⠑⠀⠀⠀⠀⠀⠀⠀⠀⠀⠀⢄⡼⡕⡗⣻⢇⢕⢕⠕⠀⠀⠀⠀⠀⠀⠀⢸⣿⣿⣿⣿⣿⣿⣿⣿⡟⠑⠀⠀⠀⠀⠀⠀⠀⠀⠀⠀⠀⠀⢔⢕⢕⢕⢕⢕⢕⢕⢕⢕⢕⣱⣾⣿⣿⣿⣿⣷⣧⣕⢕⢅⢕⢔⢄⣔⢕⢾⡇⢕⢝⢿⣧⡕⢕⢕⢕⠀⢕⢕⢕⢕⢕⢕⢕⢕⢕⢕⢕⢕⢕⠀⠀⠀⠀⠀⢜⣿⡇⠀⠀⠁⠑⢄⠀⢔⣿⣿⡇⢕⢕⢕⢕⠀⠀⠀⠁⠔⠀⢕⢕⢕⢕⢕⢕⢕⢕⢕⢕⢕⢕⢕⢕⢕⢕⢕⢕⢸⠀</a:t>
            </a:r>
            <a:br/>
            <a:r>
              <a:t>⠁⠁⠁⠁⠁⠁⠀⠀⠀⠀⠀⠀⠀⠀⠀⠀⠀⠀⠑⢕⢕⢕⢕⠑⠀⠀⠀⠀⠀⠀⠀⠑⠕⠀⠀⢕⢕⠀⢕⢕⢕⢕⢕⢕⢕⢕⢕⢕⢕⢕⢕⢕⢕⢕⢕⢕⢕⢕⢕⢕⢕⢕⢕⢕⢕⢕⢕⢕⢕⢕⢕⢕⢕⢕⢕⢕⢕⢕⢕⢕⢕⢕⢕⢕⢕⢕⢕⢕⢕⢕⢕⢕⠀⠀⠀⠀⠀⠀⠀⠀⠀⠀⢄⡞⢱⣜⢽⢇⢕⢕⠑⠀⠀⠀⠀⠀⠀⠀⠀⢺⣿⣿⣿⣿⣿⣿⡿⠑⠀⠀⠀⠀⠀⠀⠀⠀⠀⠀⠀⠀⠀⢀⢕⢕⢕⢕⢕⢕⢕⢕⢕⢕⣵⣿⣿⣿⣿⣿⣿⣿⣿⣿⣿⣧⡕⢕⢕⢜⢇⢸⡇⢕⢕⢕⢝⢻⣧⡕⠕⠀⠕⢕⢕⢕⢕⢕⢕⢕⢕⢕⢕⢕⢕⠀⠀⠀⠀⠀⢑⢸⡇⢀⠀⠀⠀⠀⠀⠁⣿⣿⡇⢕⢕⢕⢕⢀⠀⠀⠔⠀⠀⢕⢕⢕⢕⢕⢕⢕⢕⢕⢕⢕⢕⢕⢕⢕⢕⢕⢕⢸⠀</a:t>
            </a:r>
            <a:br/>
            <a:r>
              <a:t>⠀⠀⠀⠀⠀⠀⠀⠀⠀⠀⠀⠀⠀⠀⠀⠀⠀⠀⠀⠀⠁⠑⢕⠀⠀⠀⠀⠀⠀⠀⠀⠀⠀⠀⠀⢕⢕⠀⢕⢕⢕⢕⢕⢕⢕⠑⠑⠕⢕⢕⢕⢕⢕⢕⠑⠁⠑⢕⢕⢕⢕⢕⠕⢕⢕⢕⢕⢕⢕⢕⢕⢕⢕⢕⢕⢕⣸⢕⢕⡕⢕⢕⢕⢕⢕⢕⢕⢕⢕⢕⢕⢕⠐⠀⠀⠀⠀⠀⠀⠀⢀⣴⡟⢕⢕⡻⢕⢕⢕⠑⠀⠀⠀⠀⠀⠀⠀⠀⢕⢸⣿⣿⣿⣿⡿⠋⠀⠀⠀⠀⠀⠀⠀⠀⠀⠀⠀⠀⠀⠀⠀⢕⢕⢕⢕⢕⢕⢕⢕⣕⣱⣿⣿⣿⣿⣿⣿⣿⣿⣿⣿⣿⣿⣿⣿⣧⡕⢕⢕⢕⢕⢕⢕⢕⢕⢕⢜⠟⢣⡄⠀⢕⢕⢕⢕⢕⢕⢕⢕⢕⢕⢕⢕⠀⠀⢀⢄⢄⢕⢸⡇⢕⢄⠀⠀⠀⠀⠀⣿⣿⡇⢕⢕⢕⢕⠑⢕⢄⠀⠀⠀⢕⢕⢕⢕⢕⢕⢕⢕⢕⢕⢕⢕⢕⢕⢕⢕⢕⢕⢜⠀</a:t>
            </a:r>
            <a:br/>
            <a:r>
              <a:t>⣀⣄⣄⣄⣄⣠⣄⣤⣤⣤⣄⣠⣔⣴⣴⣴⣦⣴⣶⣴⣶⣶⣕⢀⠀⠀⠀⠀⠀⠀⠀⢰⣷⣷⣷⣷⣷⣦⣵⢕⢕⢕⡕⢕⠀⠀⠀⠀⢕⢕⢕⢕⢕⠀⠀⠀⠀⢕⢕⢕⢱⣾⣿⣇⢕⢕⣵⣷⡕⢕⢕⢕⢕⢕⢕⣵⡇⢕⢱⢕⢕⢕⢕⢕⢕⢕⢕⢕⢕⢕⢕⢕⠀⠀⠀⠀⠀⠀⠀⣠⣾⢏⢕⣱⡺⢕⢕⠕⠁⠀⠀⠀⠀⠀⠀⠀⠀⠀⠑⢕⢻⡿⢟⠙⠀⠀⠀⠀⠀⠀⠀⠀⠀⠀⠀⠀⠀⠀⠀⠀⢔⢕⢕⢕⢕⢕⣵⣷⣿⣿⣿⣿⣿⣿⣿⣿⣿⣿⣿⣿⣿⣿⣿⣿⣿⣿⣿⣧⢕⢕⢕⢕⢕⢕⠕⠁⠀⠀⠀⠹⣦⡕⢕⢕⢕⢕⢕⢕⢕⢕⢕⢕⢕⢕⣷⣿⣿⣿⣿⣿⡇⠀⠑⠕⢔⢀⠀⢀⣿⣿⣇⢕⢕⢕⢕⠀⠁⠑⠕⢄⠀⢕⢕⢕⢕⢕⢕⢕⢕⢕⢕⢕⢕⢕⢕⢕⢕⢕⢕⢕⠀</a:t>
            </a:r>
            <a:br/>
            <a:r>
              <a:t>⣧⣼⣽⣽⣝⣝⣟⣟⢟⢻⢿⢿⢿⢿⣿⣿⣿⣿⣿⣿⣿⣿⣿⣧⣄⣀⣀⣀⣀⣄⣴⣾⣿⣿⣿⣿⣿⣿⣟⣕⣕⣕⣕⡕⢀⠀⠀⠀⢕⣕⣕⣕⡕⢄⠀⠀⢀⢕⣵⣕⢸⣿⣿⡟⢅⣼⣿⣿⣿⢑⢑⢑⢑⢕⣼⣿⢕⢕⢇⢕⢕⢕⢕⢕⢕⢕⢕⢕⢕⢕⢕⢕⠀⠀⠀⠀⠀⢀⡵⢿⢇⣱⡵⢏⢕⢕⠁⠀⠀⠀⠀⠀⠀⠀⠀⠀⠀⠀⠀⠕⢕⠑⠀⠀⠀⠀⠀⠀⠀⠀⠀⠀⠀⠀⠀⠀⠀⠀⠀⠀⢕⢕⢕⣱⣷⣿⣿⣿⣿⣿⣿⣿⣿⣿⣿⣿⣿⣿⣿⣿⣿⣿⣿⣿⣿⣿⣿⣿⣷⣕⢕⢔⢕⠁⠀⠀⠀⠀⠀⠀⠘⢹⢇⢱⣵⣵⣵⣵⣵⣵⣵⣵⣵⣵⣿⣿⣿⣿⣿⣿⣇⢀⢀⢀⢀⢁⢱⣾⣿⣿⣿⣷⣷⣵⣵⡄⢀⢀⢀⢀⢀⣕⣕⣕⣕⣕⡕⢱⢕⢕⢕⢕⢕⢕⢕⢕⢕⢕⢕⢕⠀</a:t>
            </a:r>
            <a:br/>
            <a:r>
              <a:t>⣿⣿⣿⣿⣿⣿⣿⣿⣿⣿⣿⢧⢧⢕⢳⢵⣵⣵⣽⣽⣹⣝⣟⣟⡟⢟⢻⢿⢿⢿⢿⣿⣿⣿⣿⣿⣿⣿⣿⣿⣿⣿⣿⣷⣧⡵⢵⢷⢷⢿⢿⢿⢷⢷⡗⢗⢗⣗⣟⣟⣜⢿⢟⣱⣮⡸⣿⡿⢇⣷⣽⣷⢇⣾⣿⢏⢕⣼⢕⢕⢕⢕⢕⢕⢕⢕⢕⢕⢕⢕⢕⢕⢔⠀⠀⢀⡴⢏⢕⢕⢝⢕⢕⢕⡱⠑⠀⠀⠀⠀⠀⠀⠀⠀⠀⠀⠀⠀⠀⠀⠀⠀⠀⠀⠀⠀⠀⠀⠀⠀⠀⠀⠀⠀⠀⠀⠀⠀⠀⠀⢕⢱⣾⣿⣿⣿⣿⣿⣿⣿⣿⣿⣿⣿⣿⣿⣿⣿⣿⣿⣿⣿⣿⣿⣿⣿⣿⣿⣿⣿⡧⠁⠀⠀⠀⠀⠀⠀⠀⠀⠀⠁⠁⢳⡝⠙⠙⢟⣿⣿⢟⢯⣷⣾⣿⣿⣷⣽⣟⢿⣿⣿⣿⣿⣿⣿⣿⣿⣿⣿⣿⣿⣿⣿⣿⣿⣿⣿⣿⣿⣿⣿⣿⣿⣿⣿⣿⣿⣿⣿⣿⣷⣷⣷⣷⣷⣷⣷⣷⣷⠀</a:t>
            </a:r>
            <a:br/>
            <a:r>
              <a:t>⣿⣿⣿⣿⣿⣿⣿⣿⢿⢕⢝⢕⢕⢕⢕⢕⢝⢿⣿⣿⣿⣿⣿⣿⣿⣿⣿⣿⣿⣷⣷⣷⣷⣵⣼⢝⣽⣕⣕⣗⣕⡗⢗⢳⢷⢾⢿⢿⣿⣷⣿⣿⣿⣿⣿⣿⣿⣿⣿⣿⣿⣿⣿⣿⣿⣿⣾⣷⣿⣿⣿⢇⣼⡿⢟⢕⢱⢝⢕⢕⢕⢕⢕⢕⢕⢕⢕⢕⢕⢕⣱⢷⢇⢄⠕⢕⢕⢕⢕⢕⢕⣱⣷⡿⠑⠀⠀⠀⠀⠀⠄⢄⢄⢀⢀⢄⠀⠀⠀⠀⠀⠀⠀⠀⠀⠀⠀⠀⠀⠀⠀⠀⠀⠀⠀⠀⠀⠀⠀⠀⢕⢸⣿⣿⣿⣿⣿⣿⣿⣿⣿⣿⣿⣿⣿⣿⣿⣿⣿⣿⣿⣿⣿⣿⣿⣿⣿⣿⣿⠏⠁⠀⠀⠀⠀⠀⠀⠀⠀⠀⠀⠀⠀⠁⢿⣆⢳⣷⣿⢇⢕⢕⢕⢕⢝⢝⢻⢿⣿⣿⣷⣽⣟⢿⣿⣿⣿⣿⣿⣿⣿⣿⣿⣿⣿⣿⣿⣿⣿⣿⣿⣿⣿⣿⣿⣿⣿⣿⣿⣿⣿⣿⣿⣿⣿⣿⣿⣿⣿⣿⠀</a:t>
            </a:r>
            <a:br/>
            <a:r>
              <a:t>⣅⣍⢉⢙⢙⢛⠛⠟⠧⠕⠕⢕⢕⢕⢕⢕⢕⢜⢿⣿⣿⣿⣿⣿⣿⣿⣿⣿⣿⣿⣿⣿⣿⣿⣿⢕⣿⣿⣿⣿⣿⣿⣿⣿⣿⣷⣷⣷⣷⣧⣵⣽⣽⣝⣝⣝⣟⢟⢟⢻⢿⢿⢿⢿⣿⣿⣿⣿⣿⡿⢇⡼⡿⡏⢕⢕⢕⢕⢕⢕⢕⢕⢕⢕⢕⢕⢕⢕⢁⣕⡰⢅⢅⢔⢕⠕⠑⠑⠁⠀⠈⠉⠙⠁⠀⠀⠀⠀⠀⢀⢔⣱⣣⢕⣧⢱⠀⠀⠀⠀⠀⠀⠀⠀⠀⠀⠀⠀⠀⠀⠀⠀⠀⠀⠀⠀⠀⠀⠀⢕⢕⣿⣿⣿⣿⣿⣿⣿⣿⣿⣿⣿⢿⢿⣿⣿⣿⣿⣿⣿⣿⣿⣿⣿⣿⣿⣿⡟⠑⠀⠀⠀⠀⠀⠀⠀⠀⠀⠀⠀⠀⠀⠀⠀⠁⢹⣷⡝⢇⢕⢕⢕⢕⢕⢕⢕⢕⢕⢜⢟⢿⣿⣿⣿⣮⣟⢿⣿⣿⣿⣿⣿⣿⣿⣿⣿⣿⣿⣿⣿⣿⣿⣿⣿⣿⣿⣿⣿⣿⣿⣿⣿⣿⣿⣿⣿⣿⣿⣿⣿⠀</a:t>
            </a:r>
            <a:br/>
            <a:r>
              <a:t>⣿⣿⣿⣿⣿⣷⡕⢇⢑⢐⢔⢔⢄⢄⢅⢅⢁⢁⢘⢛⠛⠟⠻⠿⠿⢿⣿⣿⣿⣿⣿⣿⣿⣿⣿⢕⣿⣿⣿⣿⣿⣿⣿⣿⣿⣿⣿⣿⣿⣿⣿⣿⣿⣿⣿⣿⣿⣿⡗⢕⢇⢕⢷⢷⡵⣵⣵⣵⡽⢕⡾⡝⢕⢕⢕⢕⢕⢕⢕⢕⢕⢕⢕⢕⢕⢕⢕⢕⢱⣵⣥⣥⠁⠀⠀⠀⠀⠀⠀⠀⠀⠀⠀⠀⠀⠀⠀⠀⠀⢜⣼⡿⣿⣿⢟⣎⠁⠀⠀⠀⠀⠀⠀⠀⠀⠀⠀⠀⠀⠀⠀⠀⠀⠀⠀⠀⠀⠀⠀⢕⢕⣿⣿⣿⣿⣿⣿⣿⣿⢟⢝⢕⢕⢕⢝⢻⣿⣿⣿⣿⣿⣿⣿⣿⣿⣿⠏⠀⠀⠀⠀⠀⠀⠀⠀⠀⠀⠀⠀⠀⠀⠀⠀⠀⠀⠑⢸⣗⢑⢕⢕⢕⢕⢕⢕⢕⢕⢕⢕⢕⢕⢜⢻⣿⣿⣿⣿⣿⣿⣿⣿⣿⣿⣿⣿⣿⣿⣿⣿⣿⣿⣿⣿⣿⣿⣿⣿⣿⣿⣿⣿⣿⣿⣿⣿⣿⣿⣿⣿⣿⠀</a:t>
            </a:r>
            <a:br/>
            <a:r>
              <a:t>⣿⣿⣿⣿⣿⣿⣧⣕⡕⢕⢕⢕⢕⢕⢕⠕⠀⢀⢕⣵⣷⣷⣱⣔⣴⣔⣔⣄⡅⣌⢉⢉⢙⢛⢻⢕⡿⠿⠿⢿⢿⣿⣿⣿⣿⣿⣿⣿⣿⣿⣿⣿⣿⣿⣿⢟⢕⢕⢕⢕⢕⢕⢕⢜⢎⢺⣿⢟⢕⢫⢺⢝⢕⢕⢕⢕⢕⢕⢕⢕⢕⢕⢕⢕⢕⢕⢕⢕⣝⡟⢟⢗⠀⠀⠀⠀⠀⠀⠀⠀⠀⠀⠀⠀⠀⠀⠀⠀⠀⢜⣿⢕⡿⢝⠕⠋⠀⠀⠀⠀⠀⠀⠀⠀⠀⠀⠀⠀⠀⠀⠀⠀⠀⠀⠀⠀⠀⠀⠀⢕⢕⣿⣿⣿⣿⣿⣿⡿⢕⢕⢕⢕⢕⢕⢕⢕⢜⢻⣿⣿⣿⣿⣿⣿⡟⠑⠀⠀⠀⠀⠀⠀⠀⠀⠀⠀⠀⠀⠀⠀⠀⠀⠀⠀⠀⠀⠁⢹⣇⠑⠁⠀⠁⠕⢕⢕⢕⢕⢕⢕⢕⢕⢕⢜⢻⣿⣿⣿⣿⢹⣿⣏⣿⢟⢏⢝⢟⢿⣿⣿⣿⣿⣿⣿⣿⣿⢟⢝⢟⢿⣿⣿⣿⣿⣿⣿⣿⣿⣿⣿⠀</a:t>
            </a:r>
            <a:br/>
            <a:r>
              <a:t>⣿⣿⣿⣿⣿⣿⣿⣿⣇⢕⢕⢕⢕⢕⢕⢕⢕⢕⢜⣿⣿⣿⣿⣿⣿⣿⣿⣿⣿⣿⣿⣿⣷⣧⢸⢕⡇⢰⣰⣔⣔⣄⡄⣅⢉⢉⢙⢙⠛⠛⠟⠿⠿⢿⢎⢕⢕⢕⢕⢕⢕⢕⢕⢕⢕⢕⢕⢕⢕⣵⢎⢕⢕⢕⢕⢕⢕⢕⢕⢕⢕⢕⢕⢕⢕⢕⢕⣾⣿⡇⢕⢄⠀⠀⠀⠀⠀⠀⠀⠀⠀⠀⠀⠀⠀⠀⠀⠀⠀⠁⠜⠕⠑⠀⠀⠀⠀⠀⠀⠀⠀⠀⠀⠀⠀⠀⠀⠀⠀⠀⠀⠀⠀⠀⠀⠀⠀⠀⠀⠁⢕⣿⣿⣿⣿⣿⡿⢕⢕⢕⢕⢕⢕⢕⢕⢕⢕⢕⢜⢻⣿⣿⣿⠏⠀⠀⠀⠀⠀⠀⠀⠀⠀⠀⠀⠀⠀⠀⠀⠀⠀⠀⠀⠀⠀⠀⠀⠁⢹⢇⠀⠀⠀⠀⠁⢑⣕⢕⢕⢕⢕⢕⢕⢕⢕⢜⠻⣿⣿⢸⣿⣿⣿⣿⣯⣽⣽⣿⣿⣿⣿⣿⣿⣿⣿⢏⢜⢕⢕⢕⢜⢝⢿⣿⣿⣿⣿⣿⣿⣿⠀</a:t>
            </a:r>
            <a:br/>
            <a:r>
              <a:t>⣿⣿⣿⣿⣿⣿⣿⣿⣿⣧⡕⢕⢕⢕⢕⢕⢕⢕⣸⣿⣿⣿⣿⣿⣿⣿⣿⣿⣿⣿⣿⣿⣿⣿⢸⢕⡇⢿⣿⣿⣿⣿⣿⣿⣿⣿⣷⣷⣷⣧⣧⣴⣴⢔⠔⠄⠄⢅⢁⢁⢁⢑⠑⠑⠑⢕⢕⠕⢼⢕⢕⢕⢕⢕⢕⢕⢕⢕⢕⢕⢕⢕⢕⢕⢕⢕⣼⣿⣿⡇⢕⢕⠀⠀⠀⠀⠀⠀⠀⠀⠀⠀⠀⠀⠀⠀⠀⠀⠀⠀⠀⠀⠀⠀⠀⠀⠀⠀⠀⠀⠀⠀⠀⠀⠀⠀⠀⠀⠀⠀⠀⠀⠀⠀⠀⠀⠀⠀⠀⠀⢕⠿⠿⠟⠟⠛⠋⠑⠑⠑⠑⠕⠕⠕⢑⢕⢕⢕⢕⢕⢜⠿⠑⠀⠀⠀⠀⠀⠀⠀⢄⢄⢄⢄⢀⢀⢀⠀⠀⠀⠀⠀⠀⠀⠀⠀⠀⠀⠁⢺⢔⠀⠀⢀⣴⣿⣿⣷⣧⣕⢕⢕⢕⢕⢕⠕⠀⠀⠝⢸⣿⣿⣿⣿⣿⣿⣿⣿⣿⣿⣿⣿⣿⡿⢇⠘⢕⢕⢱⢕⢕⢕⢕⢝⢿⣿⣿⣿⣿⣿⠀</a:t>
            </a:r>
            <a:br/>
            <a:r>
              <a:t>⣿⣿⣿⣿⣿⣿⣿⣿⣿⣿⣷⣕⢕⢕⢕⢕⣕⣾⣿⣿⣿⣿⣿⣿⣿⣿⣿⣿⣿⣿⣿⣿⣿⣿⢸⢕⡇⣿⣿⣿⣿⣿⣿⣿⣿⣿⣿⣿⣿⣿⣿⣿⡏⢕⢕⢔⢔⢕⢕⢅⢕⢕⢕⢕⢕⢕⠕⢔⢔⢕⢕⢕⢕⢕⢕⢕⢕⢕⢕⢕⢕⢕⢕⢕⢕⣸⣿⣿⣿⡇⢕⢕⠀⠀⠀⠀⠀⠀⠀⠀⠀⠀⠀⠀⠀⠀⠀⠀⠀⠀⠀⠀⠀⠀⠀⠀⠀⠀⠀⠀⠀⠀⠀⠀⠀⠀⠀⠀⠀⠀⠀⠀⠀⠀⠀⠀⠀⠀⠀⠀⠀⠀⠀⠀⠀⠀⠀⠀⠀⠀⠀⠀⠀⠀⠐⢕⢕⢕⢕⢕⠑⠀⠀⠀⠀⠀⠀⠀⠀⠀⠀⠁⠁⠁⠁⠑⠑⠑⠕⠕⠔⢔⢄⢀⠀⠀⠀⠀⠀⠀⢕⢔⣷⣿⣿⣿⣿⣿⣿⣿⣷⣧⣕⢕⢕⠀⠀⢄⢀⠁⠙⣿⣿⣿⣿⣿⣿⣿⣿⣿⣿⡿⠏⠑⠀⢕⢕⢕⢕⢕⢕⢕⢕⠕⢕⣿⣿⣿⢿⢿⠀</a:t>
            </a:r>
            <a:br/>
            <a:r>
              <a:t>⣿⣿⣿⣿⣿⣿⣿⣿⣿⣿⣿⣿⣿⣿⣿⣿⣿⣿⣿⣿⣿⣿⣿⣿⣿⣿⣿⣿⣿⣿⣿⣿⣿⣿⢸⢕⡇⣿⣿⣿⣿⣿⣿⣿⣿⣿⣿⣿⣿⣿⣿⣿⣿⣷⢕⢕⢕⢕⢕⢕⢕⢕⢕⢕⢑⢀⢀⢕⢕⢕⢕⢕⢕⢕⢕⢕⢕⢕⢕⢕⢕⢕⢕⢕⣄⢅⢌⢉⢉⢇⢕⢕⠑⠀⠀⠀⠀⠀⠀⠀⠀⠀⠀⠀⠀⠀⠀⠀⠀⠀⠀⠀⠀⠀⠀⠀⠀⠀⠀⠀⠀⠀⠀⠀⠀⠀⠀⠀⠀⠀⠀⠀⠀⠀⠀⠀⠀⠀⠀⠀⠀⠀⠀⠀⠀⠀⠀⠀⠀⠀⠀⠀⠀⠀⢕⢕⢕⢕⢕⠁⠀⠀⠀⠀⠀⠀⠀⠀⢀⢀⢀⠀⠀⠀⠀⠀⠀⠀⠀⠀⠀⠀⠁⠁⠑⢔⢀⠀⠀⠀⠑⢕⢹⣿⣿⣿⣿⣿⣿⣿⣿⣿⣿⣷⡕⠀⢀⢕⢕⢄⢁⢸⣿⣿⣿⣿⣿⣿⣿⣿⠟⠁⠀⠀⠀⠕⠱⠕⠁⠀⠀⠀⢁⢔⢕⢕⢕⢕⢕⢕⠀</a:t>
            </a:r>
            <a:br/>
            <a:r>
              <a:t>⣿⣿⣿⣿⣿⣿⣿⣿⣿⣿⣿⣿⣿⣿⣿⣿⣿⣿⣿⣿⣿⣿⣿⣿⣿⣿⣿⣿⣿⣿⣿⣿⣿⣿⢸⢕⡇⣿⣿⣿⣿⣿⣿⣿⣿⣿⣿⣿⣿⣿⣿⣿⣿⣿⣷⡕⢕⢕⢕⢕⢕⢕⢕⢕⢕⢑⢕⢕⢕⢕⢕⢕⢕⢕⢕⢕⢕⢕⢕⢕⢕⢕⢕⢱⣿⣿⣾⣧⡕⢸⠑⠀⠀⠀⠀⠀⠀⠀⠀⠀⠀⠀⠀⠀⠀⠀⠀⠀⠀⠀⠀⠀⠀⠀⠀⠀⠀⠀⠀⠀⠀⠀⠀⠀⠀⠀⠀⠀⠀⠀⠀⠀⠀⠀⠀⠀⠀⠀⠀⠀⠀⠀⠀⠀⠀⠀⠀⠀⠀⠀⠀⠀⢄⢕⢕⢕⢕⣑⡅⠀⠀⠀⠀⠀⠀⠀⠀⠀⠁⠁⠑⠑⢕⠕⠔⠔⠔⢔⢄⢄⢀⢀⠀⠀⠀⠀⠀⠀⠀⠀⠀⠁⠕⢹⣿⣿⣿⣿⣿⣿⡿⢿⢿⠿⠇⠀⢕⢕⢕⢕⢕⠁⣿⣿⣿⣿⣿⣿⢟⠑⠀⢀⢀⢀⠀⠀⠀⠀⠀⠀⢄⣇⢕⢕⢕⢕⢕⢕⢕⣱⠀</a:t>
            </a:r>
            <a:br/>
            <a:r>
              <a:t>⣿⣿⣿⣿⣿⣿⣿⣿⣿⣿⣿⣿⣿⣿⣿⣿⣿⣿⣿⣿⣿⣿⣿⣿⣿⣿⣿⣿⣿⣿⣿⣿⣿⣿⢸⢕⡇⣿⣿⣿⣿⣿⣿⣿⣿⣿⣿⣿⣿⣿⣿⣿⣿⣿⣿⣷⢧⡕⢕⢕⢕⢕⢕⢕⢑⢕⢕⢕⢕⢕⢕⢕⢕⢕⢕⢕⢕⢕⢕⢕⢕⢕⢱⣿⣿⣻⣿⠟⠑⠀⠀⠀⠀⠀⠀⠀⠀⠀⠀⢀⠀⠀⠀⠀⠀⠀⠀⠀⠀⠀⠀⠀⠀⠀⠀⠀⠀⠀⠀⠀⠀⠀⠀⠀⠀⠀⠀⠀⠀⢄⠀⠀⠐⢔⠑⠀⠀⠀⠀⠀⠀⠀⠀⠀⠀⠀⠀⠀⠀⠀⠀⠄⢑⢅⣴⣾⣿⣿⡕⠀⠀⠀⠀⠀⠀⠀⠁⠀⠀⠀⠀⠀⢕⠀⠀⠀⠀⠀⠀⠀⠀⠁⠀⠀⠀⠀⠀⠀⠀⠀⠀⠀⠀⠀⠝⢝⢕⢸⣿⠗⠓⠂⠀⠀⠀⢀⢕⢕⢕⢕⢕⠀⠁⠁⠉⠉⠉⠉⠀⠀⠀⠑⠕⠕⠀⠀⠀⠀⢀⣴⣿⣿⢕⢕⢕⢕⢕⢕⢕⢕⠀</a:t>
            </a:r>
            <a:br/>
            <a:r>
              <a:t>⢿⢿⣿⣿⣿⣿⣿⣿⣿⣿⣿⣿⣿⣿⣿⣿⣿⣿⣿⣿⣿⣿⣿⣿⣿⣿⣿⣿⣿⣿⣿⣿⣿⣿⢸⢕⡇⣿⣿⣿⣿⣿⣿⣿⣿⣿⣿⣿⣿⣿⣿⣿⣿⣿⣿⣿⣿⢇⢕⢕⡕⢕⢱⠕⢕⢕⢕⢕⢕⢕⢕⢕⢕⢕⢕⢕⢕⢕⢕⢕⢕⢕⣿⣿⣿⢏⠁⠀⠀⠀⠀⠀⠀⠀⠀⠀⠀⠄⠀⠀⠀⠀⠀⠀⠀⠀⠀⠀⠀⠀⠀⠀⠀⠀⠀⠀⠀⠀⠀⠀⠀⠀⠀⠀⠀⠀⠀⠀⠀⠀⠑⢄⠀⠑⢔⠀⠀⠀⠀⠀⠀⠀⠀⠀⠀⠀⠀⠀⠀⠀⢀⢕⢱⣿⣿⣿⣿⣿⣧⠀⠀⠀⠀⠀⠀⠀⠀⠀⠀⠀⠀⢀⠁⠀⠀⠀⠐⠐⠐⠐⠀⠀⠀⠀⠀⠀⠀⠀⠀⠀⠀⠀⠀⠀⠀⢕⢕⢸⣿⠀⠀⠀⠀⠀⠀⢕⢕⢕⢕⢕⢕⠀⠀⠀⠀⠀⠀⠀⢀⢀⠀⠀⠀⠀⠀⠀⠀⠀⣿⣿⣿⣿⢕⢕⢕⢕⢕⢕⢕⣕⠀</a:t>
            </a:r>
            <a:br/>
            <a:r>
              <a:t>⣴⣥⣅⣁⡘⢑⠏⠏⠟⢏⢹⢟⢿⢿⢿⣿⣿⣿⣿⣿⣿⣿⣿⣿⣿⣿⣿⣿⣿⣿⣿⣿⣿⣿⢸⢕⡇⣿⣿⣿⣿⣿⣿⣿⣿⣿⣿⣿⣿⣿⣿⣿⣿⣿⣿⡿⢇⢕⣱⣿⣷⣽⢇⢕⢕⢕⢕⢕⢕⢕⢕⢕⢕⢕⠕⢕⢕⢕⢕⢕⢕⣾⣿⡟⠁⠀⠀⠀⠀⠀⠀⠀⠀⠀⠀⠀⠀⠀⠀⠀⠀⠀⠀⠀⠀⠀⠀⠀⠀⠀⠀⠀⠀⠀⠀⠀⠀⠀⠀⠀⠀⠀⠀⠀⠀⢀⢄⠄⠔⠑⠁⠑⢄⠀⢕⠀⠀⠀⠀⠀⠀⠀⠀⠀⠀⠀⠀⠀⠀⢔⢕⢕⢜⢝⢟⢟⢟⢟⢟⢝⢔⠀⠀⠀⠀⠀⠀⠀⠀⠀⠀⢕⠀⠀⠀⠀⠀⠀⠀⠀⠀⠀⠀⠀⠀⠀⠀⠀⠀⠀⠀⠀⠀⠀⠀⠑⢕⣼⣿⠀⠀⠀⠀⠀⠀⠀⠑⠑⢕⢕⢕⠀⠀⠀⠀⠀⠀⠀⠕⢕⠀⠀⠀⠀⠀⣠⣕⢔⣿⣿⣿⣿⢕⢕⢕⢕⢕⢕⢸⣿⠀</a:t>
            </a:r>
            <a:br/>
            <a:r>
              <a:t>⣿⣿⣿⣿⣿⣿⣿⣷⣶⣦⣴⣡⢅⣁⡑⠑⠕⠝⢟⢻⢿⢿⣿⣿⣿⣿⣿⣿⣿⣿⣿⣿⣿⣿⢸⢕⡇⣿⣿⣿⣿⣿⣿⣿⣿⣿⣿⣿⣿⣿⣿⣿⣿⣿⡟⢕⢕⣵⣿⣿⣿⢏⢔⢕⢕⢕⢕⢕⢕⢕⢕⢕⢕⢑⢕⢕⢕⢕⢕⢕⣼⣿⡿⠁⠀⠀⠀⠀⠀⠀⠀⠀⠀⠀⠀⠀⠀⠀⠀⠀⠀⠀⠀⠀⠀⠀⠀⠀⠀⠀⠀⠀⠀⠀⠀⠀⠀⠀⠀⠀⢀⢄⠄⠐⠑⠁⠀⠀⢀⠄⢄⠀⠑⠀⠀⢔⠀⠀⠀⠀⠀⠀⠀⠀⠀⠀⠀⠀⢅⢑⢑⠕⠕⠕⠕⠕⢕⢕⢕⢕⢕⢔⢀⠀⠀⠀⠀⠀⠀⠀⢀⠀⠀⠀⠀⠀⠀⠀⠀⠀⠀⠀⠀⠀⠀⠀⠀⠀⠀⠀⠀⠀⠀⠀⠀⠀⠜⢺⣿⠀⠀⠀⠀⠀⠀⠀⠀⠀⠀⠁⠀⠀⠀⠀⢀⢀⢀⠀⠀⠀⠀⠀⠀⢠⣾⣿⣿⣕⣿⣿⣿⣿⢕⢕⢕⢕⢕⢕⢜⢟⠀</a:t>
            </a:r>
            <a:br/>
            <a:r>
              <a:t>⠉⠙⠛⠛⠛⠛⠛⠛⠛⠛⠋⠛⠓⠚⠛⠛⠛⠓⠒⠂⠀⠁⠁⠘⠙⠙⠛⠛⠛⠛⠛⠛⠛⠛⠘⠑⠃⠛⠛⠛⠛⠛⠛⠛⠛⠛⠛⠛⠛⠛⠛⠛⠛⠋⠑⠑⠚⠛⠛⠛⠛⠑⠑⠑⠑⠑⠑⠑⠑⠑⠑⠑⠑⠑⠑⠑⠑⠑⠑⠑⠛⠛⠑⠀⠀⠀⠀⠀⠀⠀⠀⠀⠀⠐⠐⠀⠀⠀⠀⠀⠀⠀⠀⠀⠀⠀⠀⠀⠀⠀⠀⠀⠀⠀⠀⠀⠀⠁⠀⠁⠁⠀⠀⠀⠀⠀⠀⠁⠀⠀⠀⠁⠀⠁⠀⠀⠀⠀⠀⠀⠀⠀⠀⠀⠀⠀⠀⠀⠀⠀⠀⠀⠀⠀⠀⠀⠀⠀⠀⠀⠀⠀⠀⠀⠀⠀⠀⠀⠀⠀⠑⠀⠀⠀⠀⠀⠀⠀⠀⠀⠀⠀⠀⠀⠀⠀⠀⠀⠀⠀⠀⠀⠀⠀⠀⠀⠀⠙⠛⠀⠀⠀⠀⠀⠀⠀⠀⠀⠀⠀⠀⠀⠀⠀⠑⠑⠑⠀⠀⠀⠀⠀⠐⠛⠛⠛⠛⠙⠛⠛⠛⠛⠑⠑⠑⠑⠑⠑⠑⠑⠀</a:t>
            </a:r>
            <a:br/>
          </a:p>
        </p:txBody>
      </p:sp>
    </p:spTree>
  </p:cSld>
  <p:clrMapOvr>
    <a:masterClrMapping/>
  </p:clrMapOvr>
</p:sld>
</file>

<file path=ppt/slides/slide3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⣧⣕⢕⢕⢕⢕⢕⢕⢕⢕⢕⢕⢕⢕⢕⢕⢕⢕⢕⢕⢕⢕⢕⢕⢕⢕⢕⢕⢕⢕⢕⢕⢕⢕⢕⢕⢕⢕⢕⢕⢕⢕⢕⢕⢕⢕⢕⢕⢕⢕⢕⢕⢕⢕⢕⢕⢕⢕⢕⢕⢕⢕⢜⢿⣿⣿⣿⣿⣿⣿⣿⣿⣿⣿⣿⣿⣿⣿⣿⣿⣿⣿⣿⣿⣿⣿⣿⣿⣿⣿⡕⢕⢕⢕⢕⢕⢕⢕⢕⢕⢕⢕⢕⢕⢕⢕⢕⢕⢕⢕⢕⢕⢕⢕⢕⢕⢕⢕⢕⢕⣿⣿⣿⣿⣿⣿⣿⣿⣿⣿⣿⣿⣿⣿⣿⣿⣿⣿⣿⣿⣿⣿⣿⣿⣿⣿⣿⢏⢕⢕⢕⢕⢕⢕⢕⢕⢕⢕⢕⢕⢕⢕⢕⢕⢕⢕⢕⢕⢕⢕⢕⢕⢕⢕⢕⢕⢕⢕⢕⢕⢕⢕⢕⢕⢕⢕⢕⢕⢕⢕⢕⢕⢕⢕⢕⢕⢕⢕⢕⢕⢕⢕⢕⢕⢕⢕⢕⢕⢕⣱⣷⣿⣿⣿⣿⣿⣿⣿⣿⣿⣿⣿⣿⣿⣿⠀</a:t>
            </a:r>
            <a:br/>
            <a:r>
              <a:t>⣿⣿⣿⣿⣿⣿⣿⣿⣿⣿⣿⣿⣿⣿⣿⣿⣿⣿⣧⣕⢕⢕⢕⢕⢕⢕⢕⢕⢕⢕⢕⢕⢕⢕⢕⢕⢕⢕⢕⢕⢕⢕⢕⢕⢕⢕⢕⢕⢕⢕⢕⢕⢕⢕⢕⢕⢕⢕⢕⢕⢕⢕⢕⢕⢕⢕⢕⢕⢕⢕⢕⢕⢕⢕⢕⢕⢕⢕⢜⢻⣿⣿⣿⣿⣿⣿⣿⣿⣿⣿⣿⣿⣿⣿⣿⣿⣿⣿⣿⣿⣿⣿⣿⣿⣿⣇⢕⢕⢕⢕⢕⢕⢕⢕⢕⢕⢕⢕⢕⢕⢕⢕⢕⢕⢕⢕⢕⢕⢕⢕⢕⢕⢕⢕⢸⣿⣿⣿⣿⣿⣿⣿⣿⣿⣿⣿⣿⣿⣿⣿⣿⣿⣿⣿⣿⣿⣿⣿⣿⣿⡿⣿⣧⡕⢕⢕⢕⢕⢕⢕⢕⢕⢕⢕⢕⢕⢕⢕⢕⢕⢕⢕⢕⢕⢕⢕⢕⢕⢕⢕⢕⢕⢕⢕⢕⢕⢕⢕⢕⢕⢕⢕⢕⢕⢕⢕⢕⢕⢕⢕⢕⢕⢕⢕⢕⢕⢕⢕⢕⢕⢕⣵⣾⣿⣿⣿⣿⣿⣿⣿⣿⣿⣿⣿⣿⣿⣿⣿⣿⣿⠀</a:t>
            </a:r>
            <a:br/>
            <a:r>
              <a:t>⣿⣿⣿⣿⣿⣿⣿⣿⣿⣿⣿⣿⣿⣿⣿⣿⣿⣿⣿⣿⣿⣷⣕⡕⢕⢕⢕⢕⢕⢕⢕⢕⢕⢕⢕⢕⢕⢕⢕⢕⢕⢕⢕⢕⢕⢕⢕⢕⢕⢕⢕⢕⢕⢕⢕⢕⢕⢕⢕⢕⢕⢕⢕⢕⢕⢕⢕⢕⢕⢕⢕⢕⢕⢕⢕⢕⢕⢕⢕⢕⢹⣿⣿⣿⣿⣿⣿⣿⣿⣿⣿⣿⣿⣿⣿⣿⣿⣿⣿⣿⣿⣿⣿⣿⣿⣿⡕⢕⢕⢕⢕⢕⢕⢕⢕⢕⢕⢕⢕⢕⢕⢕⢕⢕⢕⢕⢕⢕⢕⢕⢕⢕⢕⢕⣿⣿⣿⣿⣿⣿⣿⣿⣿⣿⣿⣿⣿⣿⣿⣿⣿⣿⣿⣿⣻⣿⣿⣿⣿⣿⣇⢜⣿⣷⡕⢕⢕⢕⢕⢕⢕⢕⢕⢕⢕⢕⢕⢕⢕⢕⢕⢕⢕⢕⢕⢕⢕⢕⢕⢕⢕⢕⢕⢕⢕⢕⢕⢕⢕⢕⢕⢕⢕⢕⢕⢕⢕⢕⢕⢕⢕⢕⢕⢕⢕⢕⢕⣕⣵⣾⣿⣿⣿⣿⣿⣿⣿⣿⣿⣿⣿⣿⣿⣿⣿⣿⣿⣿⣿⣿⠀</a:t>
            </a:r>
            <a:br/>
            <a:r>
              <a:t>⣿⣿⣿⣿⣿⣿⣿⣿⣿⣿⣿⣿⣿⣿⣿⣿⣿⣿⣿⣿⣿⣿⣿⣿⣷⣕⡕⢕⢕⢕⢕⢕⢕⢕⢕⢕⢕⢕⢕⢕⢕⢕⢕⢕⢕⢕⢕⢕⢕⢕⢕⢕⢕⢕⢕⢕⢕⢕⢕⢕⢕⢕⢕⢕⢕⢕⢕⢕⢕⢕⢕⢕⢕⢕⢕⢕⢕⢕⢕⢕⢕⢜⣿⣿⣿⣿⣿⣿⣿⣿⣿⣿⣿⣿⣿⣿⣿⣿⣿⣿⣿⣿⣿⣿⣿⣿⡇⢕⢕⢕⢕⢕⢕⢕⢕⢕⢕⢕⢕⢕⢕⢕⢕⢕⢕⢕⢕⢕⢕⢕⢕⢕⢕⢱⣿⣿⣿⣿⣿⣿⣿⣿⣿⣿⣿⣿⣿⣿⣿⣿⣟⣽⣿⢧⣿⣿⣿⣿⢏⢻⣿⡜⣎⣿⣿⣧⡕⢕⢕⢕⢕⢕⢕⢕⢕⢕⢕⢕⢕⢕⢕⢕⢕⢕⢕⢕⢕⢕⢕⢕⢕⢕⢕⢕⢕⢕⢕⢕⢕⢕⢕⢕⢕⢕⢕⢕⢕⢕⢕⢕⢕⢕⢕⢕⣕⣵⣾⣿⣿⣿⣿⣿⣿⣿⣿⣿⣿⣿⣿⣿⣿⣿⣿⣿⣿⣿⣿⣿⣿⣿⠀</a:t>
            </a:r>
            <a:br/>
            <a:r>
              <a:t>⣿⣿⣿⣿⣿⣿⣿⣿⣿⣿⣿⣿⣿⣿⣿⣿⣿⣿⣿⣿⣿⣿⣿⣿⣿⣿⣿⣷⣵⡕⢕⢕⢕⢕⢕⢕⢕⢕⢕⢕⢕⢕⢕⢕⢕⢕⢕⢕⢕⢕⢕⢕⢕⢕⢕⢕⢕⢕⢕⢕⢕⢕⢕⢕⢕⢕⢕⢕⢕⢕⢕⢕⢕⢕⢕⢕⢕⢕⢕⢕⢕⢕⢜⢿⣿⣿⣿⣿⣿⣿⣿⣿⣿⣿⣿⣿⣿⣿⣿⣿⣿⣿⣿⣿⣿⣿⣿⢕⢕⢕⢕⢕⢕⢕⢕⢕⢕⢕⢕⢕⢕⢕⢕⢕⢕⢕⢕⢕⢕⢕⢕⢕⢕⣾⣿⣿⣿⣿⣿⣿⣿⣿⣿⣿⣿⣿⢿⡿⢿⣫⣿⣿⣟⣿⣿⣿⡿⢇⢕⣜⣿⣷⢻⣞⢫⢿⣿⡕⢕⢕⢕⢕⢕⢕⢕⢕⢕⢕⢕⢕⢕⢕⢕⢕⢕⢕⢕⢕⢕⢕⢕⢕⢕⢕⢕⢕⢕⢕⢕⢕⢕⢕⢕⢕⢕⢕⢕⢕⢕⢕⢕⣱⣵⣾⣿⣿⣿⣿⣿⣿⣿⣿⣿⣿⣿⣿⣿⣿⣿⣿⣿⣿⣿⣿⣿⣿⣿⣿⣿⣿⠀</a:t>
            </a:r>
            <a:br/>
            <a:r>
              <a:t>⣿⣿⣿⣿⣿⣿⣿⣿⣿⣿⣿⣿⣿⣿⣿⣿⣿⣿⣿⣿⣿⣿⣿⣿⣿⣿⣿⣿⣿⣿⣷⣵⡕⢕⢕⢕⢕⢕⢕⢕⢕⢕⢕⢕⢕⢕⢕⢕⢕⢕⢕⢕⢕⢕⢕⢕⢕⢕⢕⢕⢕⢕⢕⢕⢕⢕⢕⢕⢕⢕⢕⢕⢕⢕⢕⢕⢕⢕⢕⢕⢕⢕⢕⢕⢻⣿⣿⣿⣿⣿⣿⣿⣿⣿⣿⣿⣿⣿⣿⣿⣿⣿⣿⣿⣿⣿⣿⡇⢕⢕⢕⢕⢕⢕⢕⢕⢕⢕⢕⢕⢕⢕⢕⢕⢕⢕⢕⢕⢕⢕⢕⢕⣱⣿⣿⣿⡿⡿⣟⣻⣽⣿⣷⣷⣿⣿⣿⡿⣳⣿⣿⡿⣜⢿⣿⣿⣧⣾⣿⢿⢿⢿⡞⣿⢸⣯⢿⣿⢕⢕⢕⢕⢕⢕⢕⢕⢕⢕⢕⢕⢕⢕⢕⢕⢕⢕⢕⢕⢕⢕⢕⢕⢕⢕⢕⢕⢕⢕⢕⢕⢕⢕⢕⢕⢕⢕⢕⢕⣱⣵⣿⣿⣿⣿⣿⣿⣿⣿⣿⣿⣿⣿⣿⣿⣿⣿⣿⣿⣿⣿⣿⣿⣿⣿⣿⣿⣿⣿⣿⣿⠀</a:t>
            </a:r>
            <a:br/>
            <a:r>
              <a:t>⣿⣿⣿⣿⣿⣿⣿⣿⣿⣿⣿⣿⣿⣿⣿⣿⣿⣿⣿⣿⣿⣿⣿⣿⣿⣿⣿⣿⣿⣿⣿⣿⣿⣷⣧⣕⢕⢕⢕⢕⢕⢕⢕⢕⢕⢕⢕⢕⢕⢕⢕⢕⢕⢕⢕⢕⢕⢕⢕⢕⢕⢕⢕⢕⢕⢕⢕⢕⢕⢕⢕⢕⢕⢕⢕⢕⢕⢕⢕⢕⢕⢕⢕⢕⢕⢝⣿⣿⣿⣿⣿⣿⣿⣿⣿⣿⣿⣿⣿⣿⣿⣿⣿⣿⣿⣿⣿⣷⢕⢕⢕⢕⢕⢕⢕⢕⢕⢕⢕⢕⢕⢕⢕⢕⢕⢕⢕⢕⢕⣵⣷⣿⣿⣻⣽⣣⣷⣿⣿⣿⣿⣿⣿⣿⣿⣿⡿⣵⣿⣿⣿⢳⣿⣿⣾⣽⣟⡿⣿⢕⢕⢕⢕⣿⢸⣿⡾⣿⡇⢕⢕⢕⢕⢕⢕⢕⢕⢕⢕⢕⢕⢕⢕⢕⢕⢕⢕⢕⢕⢕⢕⢕⢕⢕⢕⢕⢕⢕⢕⢕⢕⢕⢕⢕⢕⣱⣵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⣷⣧⣕⢕⢕⢕⢕⢕⢕⢕⢕⢕⢕⢕⢕⢕⢕⢕⢕⢕⢕⢕⢕⢕⢕⢕⢕⢕⢕⢕⢕⢕⢕⢕⢕⢕⢕⢕⢕⢕⢕⢕⢕⢕⢕⢕⢕⢕⢕⢕⢜⢿⣿⣿⣿⣿⣿⣿⣿⣿⣿⣿⣿⣿⣿⣿⣿⣿⣿⣿⣿⣿⡕⢕⢕⢕⢕⢕⢕⢕⢕⢕⢕⢕⢕⢕⢕⢕⢕⢕⣱⣾⡿⣟⣫⣷⢟⣵⣿⣿⣿⣿⣿⣿⣿⣿⣿⣿⣿⡿⣽⣿⣿⣿⡟⣾⣿⣿⣿⣿⣿⣿⣮⡕⢕⢕⢕⢕⢸⣿⣧⢻⣿⣧⡕⢕⢕⢕⢕⢕⢕⢕⢕⢕⢕⢕⢕⢕⢕⢕⢕⢕⢕⢕⢕⢕⢕⢕⢕⢕⢕⢕⢕⢕⢕⢕⣱⣷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⣷⣧⣕⢕⢕⢕⢕⢕⢕⢕⢕⢕⢕⢕⢕⢕⢕⢕⢕⢕⢕⢕⢕⢕⢕⢕⢕⢕⢕⢕⢕⢕⢕⢕⢕⢕⢕⢕⢕⢕⢕⢕⢕⢕⢕⢕⢕⢕⢜⢻⣿⣿⣿⣿⣿⣿⣿⣿⣿⣿⣿⣿⣿⣿⣿⣿⣿⣿⣿⣧⢕⢕⢕⢕⢕⢕⢕⢕⢕⢕⢕⢕⢕⢕⢕⣵⣿⢟⣿⣾⣿⣟⣵⣿⣿⣿⣿⣿⣿⣿⣿⣿⣿⣿⣿⣿⣼⡿⢟⢟⣿⣹⣿⣿⣿⣿⣿⣿⣿⣿⣿⡇⢕⢕⢕⣾⣿⣿⢕⢜⢻⣿⣧⢕⢕⢕⢕⢕⢕⢕⢕⢕⢕⢕⢕⢕⢕⢕⢕⢕⢕⢕⢕⢕⢕⢕⢕⢕⢕⢕⣵⣷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⣧⣕⢕⢕⢕⢕⢕⢕⢕⢕⢕⢕⢕⢕⢕⢕⢕⢕⢕⢕⢕⢕⢕⢕⢕⢕⢕⢕⢕⢕⢕⢕⢕⢕⢕⢕⢕⢕⢕⢕⢕⢕⢕⢕⢕⢕⢹⣿⣿⣿⣿⣿⣿⣿⣿⣿⣿⣿⣿⣿⣿⣿⣿⣿⣿⣿⡕⢕⢕⢕⢕⢕⣱⣾⣿⣿⣷⣾⣿⣷⣿⡿⣿⣿⣿⣿⢯⣾⣿⣿⣿⣿⣣⣿⣿⣿⣿⣿⣿⣿⡿⡿⣏⣵⣵⣿⡇⣿⣿⣿⣿⣿⣿⣿⣿⣿⣿⣿⡕⢕⢕⣿⣿⣿⢕⢕⢕⢝⣿⣷⡕⢕⢕⢕⢕⢕⢕⢕⢕⢕⢕⢕⢕⢕⢕⢕⢕⢕⢕⢕⢕⢕⢕⣵⣾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⣧⣕⡕⢕⢕⢕⢕⢕⢕⢕⢕⢕⢕⢕⢕⢕⢕⢕⢕⢕⢕⢕⢕⢕⢕⢕⢕⢕⢕⢕⢕⢕⢕⢕⢕⢕⢕⢕⢕⢕⢕⢕⢕⢕⢜⣿⣿⣿⣿⣿⣿⣿⣿⣿⣿⣿⣿⣿⣿⣿⣿⣿⣿⣇⢕⢕⢕⣵⣾⡿⣫⣾⣷⣕⢷⣷⣷⣝⣾⣿⣿⣿⣳⣿⣿⣿⣿⡿⣱⣿⣿⣿⣿⣿⣿⣿⣟⡇⢟⣹⣿⣿⣿⣿⣿⣿⣿⣿⣿⣿⣿⣿⣿⣿⢿⣿⡕⣼⣿⣿⣿⢕⢕⢕⢕⢜⢻⣿⣕⢕⢕⢕⢕⢕⢕⢕⢕⢕⢕⢕⢕⢕⢕⢕⢕⢕⣕⣵⣾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⣕⡕⢕⢕⢕⢕⢕⢕⢕⢕⢕⢕⢕⢕⢕⢕⢕⢕⢕⢕⢕⢕⢕⢕⢕⢕⢕⢕⢕⢕⢕⢕⢕⢕⢕⢕⢕⢕⢕⢕⢕⢜⢿⣿⣿⣿⣿⣿⣿⣿⣿⣿⣿⣿⣿⣿⣿⣿⣿⣿⣕⣵⣿⢟⣫⣾⣿⣿⣿⣿⣷⡹⣿⣿⣿⣿⣿⣳⣿⣿⣿⣿⡿⣵⣿⣿⣿⣿⣿⣿⣿⣟⣾⣱⣿⣿⣿⣿⣿⣿⣿⣿⣿⣿⣿⣿⣿⣿⣿⣿⢸⡿⣱⣿⣿⣿⡟⢕⢕⢕⢕⢕⢕⢝⢿⣷⣕⢕⢕⢕⢕⢕⢕⢕⢕⢕⢕⢕⢕⣕⣵⣾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⣵⡕⢕⢕⢕⢕⢕⢕⢕⢕⢕⢕⢕⢕⢕⢕⢕⢕⢕⢕⢕⢕⢕⢕⢕⢕⢕⢕⢕⢕⢕⢕⢕⢕⢕⢕⢕⢕⢕⢕⢻⣿⣿⣿⣿⣿⣿⣿⣿⣿⣿⣿⣿⣿⣿⣿⣿⣿⣟⡕⣱⣿⣿⢿⣿⣿⣿⢟⣗⣽⣽⣝⢟⢻⣿⣿⣿⣿⡟⣽⣿⡟⣵⣿⣿⣿⣿⡟⣽⣳⣿⣿⣿⣿⣽⣿⢟⣽⣿⣿⣿⣿⣿⣿⣿⣿⡿⢸⣾⣿⣿⣿⣿⢇⢕⢕⢕⢕⢕⢕⢕⢕⢹⣿⢕⢕⢕⢕⢕⢕⢕⢕⢕⣱⣵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⣵⡕⢕⢕⢕⢕⢕⢕⢕⢕⢕⢕⢕⢕⢕⢕⢕⢕⢕⢕⢕⢕⢕⢕⢕⢕⢕⢕⢕⢕⢕⢕⢕⢕⢕⢕⢕⢕⢹⣿⣿⣿⣿⣿⣿⣿⣿⣿⣿⣿⣿⣿⣿⣿⣿⣏⣧⢻⣿⢿⣧⣾⡟⢱⣿⣿⣿⣿⣿⣧⣿⣿⣿⣿⣟⣾⡿⡏⣾⣿⣿⣿⣿⢟⣼⣳⣿⣿⣿⣿⣿⣿⢏⣾⣿⣿⣿⣿⣿⣿⣿⣿⣿⡇⠕⢕⢝⢝⠙⢕⢱⣧⢕⢕⢕⢕⢕⣵⣵⣾⡿⢕⢕⢕⢕⢕⢕⣱⣷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⣷⣧⣕⢕⢕⢕⢕⢕⢕⢕⢕⢕⢕⢕⢕⢕⢕⢕⢕⢕⢕⢕⢕⢕⢕⢕⢕⢕⢕⢕⢕⢕⢕⢕⢕⢕⢕⢜⢿⣿⣿⣿⣿⣿⣿⣿⣿⣿⣿⣿⣿⣿⣿⣿⡞⣷⡎⢗⢿⣿⡇⣿⣷⢝⣻⣿⣽⣾⣿⣿⣿⢏⡾⣫⡾⣱⣿⣿⣿⣿⢏⣾⢳⣿⣿⣿⣿⣿⡿⣣⢸⣿⣿⣿⣿⣿⣿⣿⣿⣿⢇⢕⢔⢄⢁⢁⡅⠕⢕⢕⢜⢜⣇⣕⣵⣿⢟⢝⢕⢕⢕⢕⣱⣷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⣷⣧⣕⢕⢕⢕⢕⢕⢕⢕⢕⢕⢕⢕⢕⢕⢕⢕⢕⢕⢕⢕⢕⢕⢕⢕⢕⢕⢕⢕⢕⢕⢕⢕⢕⢜⢿⣿⣿⣿⣿⣿⣿⣿⣿⣿⣿⣿⣿⣿⣿⣷⡻⣿⣟⢷⡿⠇⢻⣿⣿⡿⢷⢸⣿⣿⣿⣟⢞⣼⣿⢣⣿⣿⣿⣿⢫⣿⢏⣿⣿⣿⣿⣿⡿⣵⣿⢸⣿⣿⣿⣿⣿⣿⣿⣿⡏⢕⣵⣅⣕⡱⣱⣿⡇⢑⢕⢕⢝⡻⢿⣿⣧⢕⢕⢕⣵⣷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⣧⣕⢕⢕⢕⢕⢕⢕⢕⢕⢕⢕⢕⢕⢕⢕⢕⢕⢕⢕⢕⢕⢕⢕⢕⢕⢕⢕⢕⢕⢕⢕⢕⢻⣿⣿⣿⣿⣿⣿⣿⣿⣿⣿⣿⣿⣿⣿⣿⡮⣟⢏⠁⢕⣧⢝⢜⢕⢕⣿⣿⣿⡟⣣⣾⣿⡟⣼⢟⣿⣿⢳⣿⣯⣾⣿⣿⣿⣿⣿⣿⣿⣿⣿⡿⣿⣿⣿⣿⢯⣏⡟⢕⣱⣿⣿⣿⣿⣿⡟⡇⣷⢕⢕⢕⢕⢕⢝⣿⣧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⣧⣕⢕⢕⢕⢕⢕⢕⢕⢕⢕⢕⢕⢕⢕⢕⢕⢕⢕⢕⢕⢕⢕⢕⢕⢕⢕⢕⢕⢕⢕⢝⣿⣿⣿⣿⣿⣿⣿⣿⣿⣿⣿⢿⣻⣵⡟⠑⠀⢰⢕⣼⣵⡕⢕⣾⣿⣿⣿⣿⣿⢿⡿⣱⢏⣾⣿⢇⢕⢝⢻⣿⣿⣿⣿⣷⣿⣿⣿⣿⣿⢱⣿⢻⣿⡿⢜⢜⢕⣵⣿⣿⡏⣿⣿⣿⢧⣇⣿⣧⡕⣕⣱⣵⣵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⣧⣕⡕⢕⢕⢕⢕⢕⢕⢕⢕⢕⢕⢕⢕⢕⢕⢕⢕⢕⢕⢕⢕⢕⢕⢕⢕⢕⢕⢜⢿⣿⣿⣿⣿⣿⣿⢟⣯⣷⣿⣿⠏⠀⢔⢄⡕⢸⣿⣿⡟⣼⣿⣿⣿⣯⡿⣱⢸⢱⣸⣿⣿⣟⣿⣷⣵⡕⢜⢝⢿⣿⣿⣿⣿⣿⣿⣿⣿⣏⣿⣿⢣⢎⣱⣾⣿⣿⣿⣱⣿⣿⣟⣾⣸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⣕⡕⠕⢕⢕⢕⢕⢕⢕⢕⢕⢕⢕⢕⢕⢕⢕⢕⢕⢕⢕⢕⢕⢕⢕⢕⢜⣻⣿⣿⢟⣫⣾⡿⣿⣿⡿⢇⢀⢔⢕⢄⢇⣿⣿⡟⣼⣿⢏⣿⣿⢟⣾⣿⢕⣼⣿⣿⣿⢝⢟⢟⢟⢿⢳⢕⢕⢝⣿⣿⣿⣿⣿⣿⣿⣿⣿⣿⣵⣾⣿⣿⣿⣟⢣⣟⣿⣿⣼⢧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⢟⢟⢻⢿⢿⣿⣿⣿⣿⣿⣿⣿⣿⣿⣿⣿⣿⣿⣿⣿⣿⣿⣿⣿⣿⣿⣿⣿⣿⣿⣿⣿⣿⣿⣿⣿⣿⣿⣿⣿⣿⣿⣿⣿⣿⣿⣿⣿⣿⣿⣿⣿⣿⣿⣿⣿⣿⣿⣿⣿⣿⣿⣿⣿⣿⣿⣿⣿⣿⣿⣿⣿⣿⣿⣿⣿⣷⣵⡕⢐⠅⢀⢀⠀⠀⠀⠀⠀⠀⠀⠀⠀⠐⠐⠐⢀⢑⢕⢕⣱⣾⡿⣿⣵⢿⢏⣵⣿⣿⣫⣾⣕⢕⢕⠁⢜⣾⣿⡟⣼⣿⡟⢸⣿⣿⣾⣿⡏⢕⣿⣿⣿⣿⣷⣷⣷⣷⣷⣷⣷⣷⣿⣿⣿⣿⣿⣿⣿⣿⣿⣿⣿⣿⣿⣿⣿⣿⣯⣎⢯⣿⣿⡏⣾⣿⣿⣿⣿⣿⣿⣿⣿⣿⣿⣿⣿⣿⣿⣿⣿⣿⣿⣿⣿⣿⣿⣿⣿⣿⣿⣿⣿⣿⣿⣿⣿⣿⣿⣿⣿⣿⣿⣿⣿⣿⣿⣿⣿⣿⣿⣿⣿⣿⣿⣿⣿⣿⣿⣿⣿⣿⣿⣿⣿⣿⣿⣿⣿⣿⣿⣿⣿⣿⣿⡿⢿⢟⢟⠟⠀</a:t>
            </a:r>
            <a:br/>
            <a:r>
              <a:t>⢐⠁⠁⠀⠀⠁⠁⠁⠙⠙⠛⠟⠻⢿⢿⣿⣿⣿⣿⣿⣿⣿⣿⣿⣿⣿⣿⣿⣿⣿⣿⣿⣿⣿⣿⣿⣿⣿⣿⣿⣿⣿⣿⣿⣿⣿⣿⣿⣿⣿⣿⣿⣿⣿⣿⣿⣿⣿⣿⣿⣿⣿⣿⣿⣿⣿⣿⣿⣿⣿⣿⣿⣿⣿⣿⣿⣿⣿⣿⣿⣷⣵⡄⠐⠀⠀⠀⠀⠀⠀⠀⠀⠀⠀⠀⠀⢄⢕⢕⣾⡿⣫⡾⢟⢕⣵⣿⣿⢿⣿⣿⣿⣿⣿⣷⢢⣼⣿⡟⢕⣿⢏⢕⣿⣿⣿⣿⣿⣇⢱⣿⣿⣿⣿⣿⣿⣿⣿⣿⣿⣿⣿⣿⣿⣿⣿⣿⣿⣿⣿⡿⢟⠟⠙⢟⢟⠟⠟⢻⠙⠁⠁⠁⢜⢻⣿⣿⣿⣿⣿⣿⣿⣿⣿⣿⣿⣿⣿⣿⣿⣿⣿⣿⣿⣿⣿⣿⣿⣿⣿⣿⣿⣿⣿⣿⣿⣿⣿⣿⣿⣿⣿⣿⣿⣿⣿⣿⣿⣿⣿⣿⣿⣿⣿⣿⣿⣿⣿⣿⣿⣿⣿⣿⣿⣿⣿⢿⢿⢟⢟⠟⠝⠙⠑⠁⠁⠁⠁⠀⠀⠀</a:t>
            </a:r>
            <a:br/>
            <a:r>
              <a:t>⠀⠀⠀⠀⠀⠀⠀⠀⠀⠀⠀⠀⠀⠀⠀⠀⠁⠉⠙⠛⠟⠻⢿⢿⣿⣿⣿⣿⣿⣿⣿⣿⣿⣿⣿⣿⣿⣿⣿⣿⣿⣿⣿⣿⣿⣿⣿⣿⣿⣿⣿⣿⣿⣿⣿⣿⣿⣿⣿⣿⣿⣿⣿⣿⣿⣿⣿⣿⣿⣿⣿⣿⣿⣿⣿⣿⣿⣿⣿⣿⣿⣿⣿⣷⣦⣄⢀⠀⠀⠀⠀⠀⠀⠀⠀⢄⢕⣱⣿⢟⡽⣫⣾⣻⣿⣿⢟⣵⣿⣿⣿⣿⣿⡿⣳⣿⣿⡟⢕⢸⢏⢕⢕⣿⣿⣿⢿⣿⡧⢜⣿⣿⣿⣿⣿⣿⣿⣿⣿⣿⣿⣿⣿⣿⣿⣿⣿⣿⣿⣿⣿⢇⠑⠃⠑⠂⠀⠀⠀⠀⠀⠀⠀⠀⠕⢹⡿⣿⣿⣿⣿⣿⣿⣿⣿⣿⣿⣿⣿⣿⣿⣿⣿⣿⣿⣿⣿⣿⣿⣿⣿⣿⣿⣿⣿⣿⣿⣿⣿⣿⣿⣿⣿⣿⣿⣿⣿⣿⣿⣿⣿⣿⣿⣿⣿⣿⣿⢿⢿⢟⠟⠏⠙⠙⠑⠁⠁⠀⠀⠀⠀⠀⠀⠀⠀⠀⠀⠀⠀⠀⠀</a:t>
            </a:r>
            <a:br/>
            <a:r>
              <a:t>⠀⠀⠀⠀⠀⠀⠀⠀⠀⠀⠀⠀⠀⠀⠀⠀⠀⠀⠀⠀⠀⠀⠀⠀⠀⠁⠉⠙⠛⠟⠻⢿⢿⣿⣿⣿⣿⣿⣿⣿⣿⣿⣿⣿⣿⣿⣿⣿⣿⣿⣿⣿⣿⣿⣿⣿⣿⣿⣿⣿⣿⣿⣿⣿⣿⣿⣿⣿⣿⣿⣿⣿⣿⣿⣿⣿⣿⣿⣿⣿⣿⣿⣿⣿⣿⣿⣷⣦⣄⢀⠀⠀⠀⠀⢀⢕⣼⣿⢫⢏⣾⣿⣽⣿⣿⣫⣿⣿⣿⣿⣿⣿⢟⣽⣿⣿⡿⢕⢱⢇⢕⢕⢕⣿⣿⣿⢜⣿⣧⢕⢸⣿⣿⣿⣿⣿⣿⣿⣿⣿⣿⣿⣿⣿⣿⣿⣿⣿⣿⣿⣿⢇⠀⠀⠀⠀⠀⠀⠀⠀⠀⢀⣴⣷⣾⣿⣿⣿⣿⣽⣿⡿⢿⣿⣿⣿⣿⣿⣿⣿⣿⣿⣿⣿⣿⣿⣿⣿⣿⣿⣿⣿⣿⣿⣿⣿⣿⣿⣿⣿⣿⣿⣿⣿⣿⣿⣿⣿⢿⢿⠟⠟⠏⠙⠙⠁⠁⠁⠀⠀⠀⠀⠀⠀⠀⠀⠀⠀⠀⠀⠀⠀⠀⠀⠀⠀⠀⠀⠀⠀⠀</a:t>
            </a:r>
            <a:br/>
            <a:r>
              <a:t>⠀⠀⠀⠀⠀⠀⠀⠀⠀⠀⠀⠀⠀⠀⠀⠀⠀⠀⠀⠀⠀⠀⠀⠀⠀⠀⠀⠀⠀⠀⠀⠀⠀⠀⠁⠉⠙⠛⠟⠻⠿⢿⣿⣿⣿⣿⣿⣿⣿⣿⣿⣿⣿⣿⣿⣿⣿⣿⣿⣿⣿⣿⣿⣿⣿⣿⣿⣿⣿⣿⣿⣿⣿⣿⣿⣿⣿⣿⣿⣿⣿⣿⣿⣿⣿⣿⣿⣿⣿⣷⣦⣄⢀⠀⢕⣱⣿⢧⣳⣿⣿⣿⣿⡿⣱⣿⢏⢕⣽⣿⡿⣫⣾⣿⣿⡿⢇⢕⢇⢕⢕⢕⢕⢻⣿⣿⢕⢜⣿⢕⢕⢹⣿⣿⣿⣿⣿⣿⣿⣿⣿⣿⣿⣿⣿⣿⣿⣿⡿⠛⠁⠀⠀⠀⠀⠀⠀⠀⠀⠀⢀⣼⢿⢿⣿⣿⣿⣿⣿⣿⡇⠑⠑⠝⢻⢿⣿⣿⣿⣿⣿⣿⣿⣿⣿⣿⣿⣿⣿⣿⣿⣿⣿⣿⣿⣿⣿⣿⣿⢿⢿⠟⠟⠋⠙⠙⠁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⠁⠉⠙⠛⠟⠻⠿⢿⣿⣿⣿⣿⣿⣿⣿⣿⣿⣿⣿⣿⣿⣿⣿⣿⣿⣿⣿⣿⣿⣿⣿⣿⣿⣿⣿⣿⣿⣿⣿⣿⣿⣿⣿⣿⣿⣿⣿⣿⣿⣿⣧⣵⣿⣏⣳⣿⣿⣿⣿⣿⣱⣿⣏⣵⣿⢟⣵⣾⣿⡿⢟⢕⢕⢕⢕⢕⢕⢕⢕⣧⢜⣿⣿⢕⢕⢜⢇⢕⢕⢸⢿⣿⣿⣿⣿⣿⣿⣿⣿⣿⣿⣿⢿⢿⠋⠀⠀⠀⠀⠀⠀⠀⠀⠀⠀⠀⠀⣱⣿⣿⣿⣿⣿⣿⣿⣿⣿⡇⠀⠀⠀⠀⠑⢝⢻⣿⣿⣿⣿⣿⣿⣿⣿⣿⣿⣿⣿⢿⢿⠟⠟⠋⠙⠙⠁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⠉⠙⠙⠟⠻⢿⢿⣿⣿⣿⣿⣿⣿⣿⣿⣿⣿⣿⣿⣿⣿⣿⣿⣿⢿⢿⢿⣿⣿⣿⣿⣿⣿⣿⣿⣿⣿⣿⣿⣿⣿⣿⣿⣧⣿⡟⣿⣿⢿⣧⣿⣿⡿⣻⣵⣿⡿⢟⢝⢕⢕⢕⢕⢕⢕⢕⢕⢕⣸⣿⣇⢹⣿⢕⢕⢕⢕⢕⢕⢸⣿⣿⣿⣿⣿⣿⣿⣿⣿⣿⣿⣿⠀⠀⠀⠀⠀⠀⠀⠀⠀⠀⠀⠀⠀⠀⢰⣿⣟⣷⣽⣿⣿⣿⣿⣿⣿⡇⠀⠀⠀⠀⠀⠀⠜⢻⣿⣿⣿⡿⣟⣟⣏⡝⢕⠁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⠁⠉⠙⠛⠟⠻⠿⢿⣿⣿⣿⢏⣽⣷⣷⣾⣿⣿⡇⣿⣿⣿⣿⣿⣿⣿⣿⣿⣿⣿⣿⣿⣿⣿⣿⣿⣿⣿⣿⣿⣟⣸⢿⣫⣾⣿⢟⢏⢕⢕⢕⢕⢕⢕⢕⢕⢕⢕⢕⢕⣿⣿⣿⣇⢻⡕⢕⢕⢕⢕⢕⣿⣿⣿⣿⣿⣿⣿⣿⣿⣿⣿⣿⣿⡄⠐⠀⠀⠀⠀⠀⠀⠀⠀⠀⠀⠀⠀⠀⠙⢟⣿⢿⣿⣿⣿⣿⣿⣿⠑⠀⠀⠀⠀⠀⠀⠀⠁⠘⢝⢻⢿⢿⢟⢻⢿⣷⣕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⠁⢸⣿⡇⢿⣿⡇⣿⣿⣿⣿⢻⣿⣿⣿⣿⣿⣿⣿⣿⣿⣿⣿⣿⣿⣿⣿⣿⣿⣿⣿⣿⢟⣵⣿⢿⢏⢕⢕⢕⢕⢕⢕⢕⢕⢕⢕⢕⢕⢕⢕⢸⣿⣿⣿⣿⢕⢣⢕⢕⢕⢕⣱⣿⣿⣿⣿⣿⣿⣯⣻⢿⢿⢿⢿⢟⢟⢇⠀⠀⠀⠀⠀⠀⠀⠀⠀⠀⠀⠀⠀⠀⣸⣾⣿⣿⣿⣿⣿⣿⡏⠀⠀⠀⠀⠀⠀⠀⠀⠀⠀⠀⠀⠀⠀⠀⠁⠑⢹⣿⣧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⢕⣿⣷⢜⠟⢣⣝⣱⢝⢝⢾⣿⢟⠟⠻⢿⢿⣿⣿⣿⣿⣿⣿⣿⣿⣿⣿⣿⢿⠟⠱⢿⢟⢕⢕⢕⢕⢕⣕⣵⣵⣷⣷⣷⣷⣧⣕⢕⢕⢕⣿⣿⣿⣿⣿⢕⢕⠕⠕⢕⣵⣿⣿⣿⣿⣿⣿⣿⣿⡿⢕⢕⢕⢕⢕⢕⢕⡀⠀⠀⠀⠀⠀⠀⠀⠀⠀⠀⠀⠀⠀⢻⣿⣿⣿⣿⣿⣿⣿⠃⠀⠀⠀⠀⠀⠀⠀⠀⠀⠀⠀⠀⠀⠀⠀⠀⠀⠁⢸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⢸⣿⡇⠀⠀⠙⠉⠀⠑⢸⣿⣇⣔⣰⣴⣵⣾⡿⢟⠝⠑⠙⠙⠻⠿⠋⠑⠁⠀⠀⠀⠁⢕⣕⣵⣷⣿⣿⣿⣿⣿⣿⣿⣿⣿⣿⣿⣧⢕⣿⣿⣿⣿⣿⢕⠀⠀⢰⣿⣿⣿⣿⣿⣿⣿⣿⣿⣿⢇⢕⢕⢕⢕⢕⢕⣵⣿⢔⠑⠔⢄⢄⢀⠀⠀⠀⠀⠀⠀⠀⠁⠙⢿⣿⣿⣿⣿⡟⠀⠀⠀⠀⠀⠀⠀⠀⠀⠀⠀⠀⠀⠀⠀⠀⠀⠀⠀⠘⢿⣷⡕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⠑⣿⣷⠀⠀⠔⢱⠖⢀⢜⢿⣿⣟⢟⠟⢿⣽⡕⠀⠀⠀⠀⠀⠀⠀⠀⠀⠀⠀⠀⠀⠀⠀⠙⠟⢿⣿⣿⣿⣿⣿⣿⣿⣿⣿⣿⣿⣿⢸⣿⣿⣿⣿⣿⡇⠀⠀⣿⣿⣿⣿⣿⣿⣿⣿⣿⣿⣿⡅⠁⢕⢕⢕⢕⣾⣿⣿⡇⠀⠀⠀⠁⠑⠑⠔⢄⢀⠀⠀⠀⠀⠀⠀⠙⠻⢿⣿⠁⠀⠀⠀⠀⠀⠀⠀⠀⠀⠀⠀⠀⠀⠀⠀⠀⠀⠀⠀⠀⠁⢻⣿⣧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⢹⣿⡄⠀⠀⢀⣤⣴⣾⡿⠏⠁⠀⠀⠀⠈⠁⠀⠀⠀⠀⠀⠀⠀⠀⠀⠀⠀⠀⠀⠀⠀⠀⠀⠁⢻⣿⣿⣿⣿⣿⣿⣿⣿⣿⣿⣿⡕⣿⣿⣿⣿⣿⡇⠀⢕⣿⣿⣿⣿⣿⣿⣿⣿⣿⣿⣿⠃⠀⠀⠑⢕⢸⣿⡿⣻⡇⠀⠀⠀⠀⠀⠀⠀⠀⠁⠑⠔⢄⢀⠀⠀⠀⠀⠀⠁⠀⠀⠀⠀⠀⠀⠀⠀⠀⠀⠀⠀⠀⠀⠀⠀⠀⠀⠀⠀⠀⠀⠀⠙⢿⣧⡔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⡇⢰⣾⣿⣿⣿⠏⠀⠀⠀⠀⠀⠀⠀⠀⠀⠀⠀⠀⠀⠀⠀⠀⠀⠀⠀⠀⠀⠀⠀⠀⠀⠀⠁⢻⣿⢟⠟⠻⢿⣿⣿⣿⣿⡿⠑⢻⣿⣿⣿⣿⢻⢀⠀⣿⣿⣿⣿⣿⣿⣿⣿⣿⣿⡟⠀⠀⠀⠀⠁⢜⣿⢳⠟⠕⠀⠀⠀⠀⠀⠀⠀⠀⠀⠀⠀⠀⠁⠕⢔⢀⠀⠀⠀⠀⠀⠀⠀⠀⠀⠀⠀⠀⠀⠀⠀⠀⠀⠀⠀⠀⠀⠀⠀⠀⠀⠀⠀⠈⢻⣿⡔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⢕⣿⡷⢼⠟⢻⣿⣿⣔⠀⠀⠀⠀⠀⠀⠀⠀⠀⠀⠀⠀⠀⠀⠀⠀⠀⠀⠀⠀⠀⠀⠀⠀⠀⠀⠀⠀⠀⠀⠀⠀⠀⠘⢻⣿⡿⠑⠀⠘⣿⣿⣿⣿⡎⡇⠀⣿⣿⣿⣿⣿⣿⣿⣿⣿⠟⠀⠀⠀⠀⠀⠀⠀⢄⠀⢔⣔⠀⠀⠀⠀⠀⠀⠀⠀⠀⠀⠀⠀⠀⠀⠀⠁⠕⢔⢄⢀⠀⠀⠀⠀⠀⠀⠀⠀⠀⠀⠀⠀⠀⠀⠀⠀⠀⠀⠀⠀⠀⠀⠀⠀⠁⢿⣷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⣵⣿⢟⢕⠑⠁⢜⣿⣿⢿⠔⠀⠀⠀⠀⠀⠀⠀⠀⠀⠀⠀⠀⠀⠀⠀⠀⠀⠀⠀⠀⠀⠀⠀⠀⠀⠀⠀⠀⠀⠀⠀⠀⠀⠀⠙⠁⠀⠀⠀⠜⣟⣿⡿⣿⡼⡀⢿⣿⣿⣿⣿⣿⣿⡿⠋⠀⠀⠀⠀⠀⠀⠀⢑⠃⢁⠀⢁⠀⠀⠀⠀⠀⠀⠀⠀⠀⠀⠀⠀⠀⠀⠀⠀⠀⠀⠈⠑⠳⢴⣄⠀⠀⠀⠀⠀⠀⠀⠀⠀⠀⠀⠀⠀⠀⠀⠀⠀⠀⠀⠀⠀⠀⢜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⣼⣿⢕⢕⢕⠀⠀⠀⠀⠀⠀⠀⠀⠀⠀⠀⠀⠀⠀⠀⠀⠀⠀⠀⠀⠀⠀⠀⠀⠀⠀⠀⠀⠀⠀⠀⠀⠀⠀⠀⠀⠀⠀⠀⠀⠀⠀⠀⠀⠀⠀⠀⠸⣿⣿⣾⡿⣕⢸⣿⣿⣿⣿⣿⠏⠀⠀⠀⠀⠀⠀⠀⠀⢀⣵⡄⠑⠔⠀⠀⠀⠀⠀⠀⠀⠀⠀⠀⠀⠀⠀⠀⠀⠀⠀⠀⠀⠀⠀⠀⠀⠈⠓⢦⣄⡀⠀⠀⠀⠀⠀⠀⠀⠀⠀⠀⠀⠀⠀⠀⠀⠀⠀⠀⠕⣿⣧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⣼⣿⢇⢕⢕⢕⠀⠀⠀⠀⠀⠀⠀⠀⠀⠀⠀⠀⠀⠀⠀⠀⠀⠀⠀⠀⠀⠀⠀⠀⠀⠀⠀⠀⠀⠀⠀⠀⠀⠀⠀⠀⠀⠀⠀⠀⠀⠀⠀⠀⠀⠀⠀⠀⢹⣿⣿⣿⡎⠙⢏⢍⠻⠟⠁⠀⠀⠀⠀⠀⠀⠀⠀⠤⠞⡿⠟⠃⠀⠀⠀⠀⠀⠀⠀⠀⠀⠀⠀⠀⠀⠀⠀⠀⠀⠀⠀⠀⠀⠀⠀⠀⠀⠀⠀⠈⠙⠳⢴⡀⠀⠀⠀⠀⠀⠀⠀⠀⠀⠀⠀⠀⠀⠀⠀⠀⠙⢻⣿⡔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⢱⣿⢇⢕⢕⢕⢕⠀⠀⠀⠀⠀⠀⠀⠀⠀⠀⠀⠀⠀⠀⠀⠀⠀⠀⠀⠀⠀⠀⠀⠀⠀⠀⠀⠀⠀⠀⠀⠀⠀⠀⠀⠀⠀⠀⠀⠀⠀⠀⠀⠀⠀⠀⠀⠀⠘⣿⢻⣿⡇⠀⣿⡧⠀⠀⠀⠀⠀⠀⠀⠀⠀⠀⠀⠀⠀⠀⠀⠀⠀⠀⠀⠀⠀⠀⠀⠀⠀⠀⠀⠀⠀⠀⠀⠀⠀⠀⠀⠀⠀⠀⠀⠀⠀⠀⠀⠀⠀⠀⠀⠉⠓⢦⣄⡀⠀⠀⠀⠀⠀⠀⠀⠀⠀⠀⠀⠀⠀⠘⣿⣧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⣀⣄⣴⣾⡿⢕⢕⢕⢕⢕⠀⠀⠀⠀⠀⠀⠀⠀⠀⠀⠀⠀⠀⠀⠀⠀⠀⠀⠀⠀⠀⠀⠀⠀⠀⠀⠀⠀⠀⠀⠀⠀⠀⠀⠀⠀⠀⠀⠀⠀⠀⠀⠀⠀⠀⠀⠀⠀⢰⠏⣾⡿⣄⡀⢏⠀⠀⠀⠀⠀⠀⠀⠀⠀⠀⠀⠀⠀⠀⠀⠄⢀⠀⠀⠀⠀⠀⠀⠀⠀⠀⠀⠀⠀⠀⠀⠀⠀⠀⠀⠀⠀⠀⠀⠀⠀⠀⠀⠀⠀⠀⠀⠀⠀⠀⠀⠈⠙⠳⢴⣄⡀⠀⠀⠀⠀⠀⠀⠀⠀⠀⠀⢸⣿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⢀⣀⣄⣤⣴⣴⣷⣾⣿⣿⣿⣿⣿⣿⡇⢕⢕⢕⢕⢕⠀⢀⠄⠀⠀⠀⠀⠀⠀⠀⠀⠀⠀⠀⠀⠀⠀⠀⠀⠀⠀⠀⠀⠀⠀⠀⠀⠀⠀⠀⠀⠀⠀⠀⠀⠀⠀⠀⠀⠀⠀⠀⠀⠀⠀⠀⠀⢀⠊⢀⡞⣱⣿⣿⣷⣾⡀⠀⠀⠀⠀⠀⠀⠀⠀⠀⠀⠀⠀⠀⠀⠁⠀⠀⠀⠀⠀⠀⠀⠀⠀⠀⠀⠀⠀⠀⠀⠀⠀⠀⠀⠀⠀⠀⠀⠀⠀⠀⠀⠀⠀⠀⠀⠀⠀⠀⠀⠀⠀⠀⠀⢉⣙⣳⣴⣠⣄⢀⠀⠀⠀⠀⢸⣿⠕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⢀⣀⣄⣤⣴⣶⣷⣾⣿⣿⣿⣿⣿⣿⣿⣿⣿⣿⣿⣿⣿⣿⣿⣇⢕⠕⢕⢕⢕⡴⠋⠀⠀⠀⠀⠀⠀⠀⠀⠀⣠⣴⣄⡄⠀⠀⠀⠀⠀⠀⠀⠀⠀⠀⠀⠀⠀⠀⠀⠀⠀⠀⠀⠀⠀⠀⠀⠀⠀⠀⠀⠀⠀⠀⠀⠀⠀⢠⠊⠜⣿⣿⣿⣿⣿⠁⠀⠀⠀⠀⠀⠀⠀⠀⠀⠀⠀⠀⠀⠀⠀⠀⠀⠀⠀⠀⠀⠀⠀⠀⠀⠀⠀⠀⠀⠀⠀⠀⠀⠀⠀⠀⠀⠀⠀⠀⠀⠀⠀⠀⠀⠀⠀⠀⠀⠀⢀⣠⣴⣷⣿⣿⣿⣿⣟⣿⣷⣵⣤⣤⣼⣿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⢀⣄⣄⣤⣴⣶⣷⣾⣿⣿⣿⣿⣿⣿⣿⣿⣿⣿⣿⣿⣿⣿⣿⣿⣿⣿⣿⣿⣿⣿⣿⡿⣱⣿⣇⢁⡴⠋⠀⠀⠀⠀⠀⠀⠀⠀⠀⢠⣾⣿⣿⣿⣿⣵⣦⣄⢀⠀⠀⠀⠀⠀⠀⠀⠀⠀⠀⠀⠀⠀⠀⠀⠀⠀⠀⠀⠀⠀⠀⠀⠀⠀⠀⠀⠀⠀⠀⠀⠀⠁⠻⠟⠋⠀⠀⠀⠀⠀⠀⠀⠀⠀⠀⠀⠀⠀⠀⠄⠀⠀⠀⠀⠀⠀⠀⠀⠀⠀⠀⠀⠀⠀⠀⠀⠀⠀⠀⠀⠀⠀⠀⠀⠀⠀⠀⠀⠀⠀⠀⠀⢀⣀⡄⢄⣰⣾⣿⣿⣿⣿⣿⣿⣿⣿⣿⣿⣿⣿⣿⣿⣵⣤⣄⣀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⢀⣄⣄⣴⣴⣶⣷⣾⣿⣿⣿⣿⣿⣿⣿⣿⣿⣿⣿⣿⣿⣿⣿⣿⣿⣿⣿⣿⣿⣿⣿⣿⣿⣿⣿⣿⣿⣿⣿⣿⣱⣿⢟⣵⡧⢄⡄⠀⠀⠀⠀⠀⠀⠀⠀⠀⠘⣽⣿⣿⣿⣿⣿⣿⣿⣿⣧⣄⢀⠀⠀⠀⠀⠀⠀⠀⠀⠀⠀⠀⠀⠀⠀⠀⠀⠀⠀⠀⠀⠀⠀⠀⠀⠀⠀⠀⠀⠀⠀⠀⠀⠀⠀⠀⠀⠀⠀⠀⠀⠀⠀⠀⠀⠀⠀⠀⠀⠀⠀⠀⠀⠀⠀⠀⠀⠀⠀⠀⠀⠀⠀⠀⠀⠀⠀⠀⠀⠀⠀⠀⠀⠀⠀⠀⢀⢄⣔⣴⣷⣿⣿⣿⣿⣿⣿⣿⣿⣿⣿⣿⣿⣿⣿⣿⣿⣿⣿⣿⣿⣿⣿⣿⣿⣿⣿⣷⣶⣦⣴⣤⣄⣀⢀⠀⠀⠀⠀⠀⠀⠀⠀⠀⠀⠀⠀⠀⠀⠀⠀⠀⠀⠀⠀⠀⠀⠀⠀⠀⠀⠀⠀⠀⠀</a:t>
            </a:r>
            <a:br/>
            <a:r>
              <a:t>⠀⠀⠀⠀⠀⠀⠀⠀⠀⠀⠀⠀⠀⠀⠀⠀⠀⠀⢀⢀⣄⣄⣴⣴⣶⣷⣾⣿⣿⣿⣿⣿⣿⣿⣿⣿⣿⣿⣿⣿⣿⣿⣿⣿⣿⣿⣿⣿⣿⣿⣿⣿⣿⣿⣿⣿⣿⣿⣿⣿⣿⣿⣿⣿⣿⣿⣿⣧⢟⣵⣿⢟⣱⣾⣷⠀⠀⠀⠀⠀⠀⠀⠀⠀⠀⢹⣿⣿⣿⣿⣿⣿⣿⣿⣿⣿⣿⣦⣄⢀⠀⠀⠀⢀⣠⣤⣴⣴⣶⣴⡀⢀⠀⠀⠀⠀⠀⠀⠀⠀⠀⠀⠀⠀⠀⠀⠀⠀⠀⠀⠀⠀⠀⠀⠀⠀⠀⠀⠀⠀⠀⠀⠐⠀⠀⠀⠀⠀⠀⠀⠀⠀⠀⠀⠀⠀⠀⠀⠀⠀⠀⠀⠀⠀⠀⠀⠀⠀⠀⠀⢀⣠⣷⣿⣿⣿⣿⣿⣿⣿⣿⣿⣿⣿⣿⣿⣿⣿⣿⣿⣿⣿⣿⣿⣿⣿⣿⣿⣿⣿⣿⣿⣿⣿⣿⣿⣿⣿⣿⣿⣿⣿⣷⣶⣦⣴⣤⣄⣀⢀⠀⠀⠀⠀⠀⠀⠀⠀⠀⠀⠀⠀⠀⠀⠀⠀⠀⠀⠀⠀⠀</a:t>
            </a:r>
            <a:br/>
            <a:r>
              <a:t>⠀⠀⠀⠀⠀⠀⠀⠀⠀⢀⢀⣄⣄⣴⣴⣷⣷⣾⣿⣿⣿⣿⣿⣿⣿⣿⣿⣿⣿⣿⣿⣿⣿⣿⣿⣿⣿⣿⣿⣿⣿⣿⣿⣿⣿⣿⣿⣿⣿⣿⣿⣿⣿⣿⣿⣿⣿⣿⣿⣿⣿⣿⣿⣿⣿⣿⢟⢵⣿⡿⢕⣵⣿⢟⢕⢔⡀⠀⠀⠀⠀⠀⠀⠀⠀⢸⣿⣿⣿⣿⣿⣿⣿⣿⣿⣿⣿⣿⣿⣿⣷⣦⣷⣿⣿⣿⣿⣿⣿⣿⣿⣿⣿⢷⡄⠀⠀⠀⠀⠀⠀⠀⠀⠀⠀⠀⠀⠀⠀⠀⠀⠀⠀⠀⠀⠀⠀⠀⠀⠀⠀⠀⠀⠀⠀⠀⠀⠀⠀⠀⠀⠀⠀⠀⠀⠀⠀⠀⠀⠀⠀⠀⠀⠀⠀⠀⠀⣀⣴⣼⡻⣿⣿⣿⣿⣿⣿⣿⣿⣿⣿⣿⣿⣿⣿⣿⣿⣿⣿⣿⣿⣿⣿⣿⣿⣿⣿⣿⣿⣿⣿⣿⣿⣿⣿⣿⣿⣿⣿⣿⣿⣿⣿⣿⣿⣿⣿⣿⣿⣿⣿⣷⣷⣦⣴⣤⣄⣀⢀⠀⠀⠀⠀⠀⠀⠀⠀⠀⠀⠀⠀</a:t>
            </a:r>
            <a:br/>
            <a:r>
              <a:t>⢀⢄⣄⣄⣴⣴⣷⣷⣿⣿⣿⣿⣿⣿⣿⣿⣿⣿⣿⣿⣿⣿⣿⣿⣿⣿⣿⣿⣿⣿⣿⣿⣿⣿⣿⣿⣿⣿⣿⣿⣿⣿⣿⣿⣿⣿⣿⣿⣿⣿⣿⣿⣿⣿⣿⣿⣿⣿⣿⣿⣿⣿⣿⣿⡿⣣⣷⡎⢏⣱⣿⢿⢕⢕⢕⡾⡿⣆⢀⠀⠀⠀⠀⠀⠀⠀⠁⠉⠙⠟⠿⢿⣿⣿⣿⣿⣿⣿⣿⣿⣿⣿⣿⣿⣿⣿⣿⣿⣿⣿⡿⣿⣿⣿⡿⠀⠀⠀⠀⠀⠀⠀⠀⠀⠄⠀⠀⠀⠀⠀⠀⠀⠀⠀⠀⠀⠀⠀⠀⠀⠀⠀⠀⠀⠀⠀⠀⠀⠀⠀⠀⠀⠀⠀⠀⠀⠀⠀⠀⠀⠀⠀⠀⠀⣠⣴⣾⣿⣿⣿⣿⣝⢿⣿⣿⣿⣿⣿⣿⣿⢿⢿⣿⣿⣿⣿⣿⣿⣿⣿⣿⣿⣿⣿⣿⣿⣿⣿⣿⣿⣿⣿⣿⣿⣿⣿⣿⣿⣿⣿⣿⣿⣿⣿⣿⣿⣿⣿⣿⣿⣿⣿⣿⣿⣿⣿⣿⣿⣿⣿⣷⣶⣦⣴⣤⣄⣀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⡫⣮⣿⡟⢕⢞⢝⢕⢕⢕⡱⢏⢕⢜⢕⣵⡄⠀⠀⠀⠀⠀⠀⠀⠀⠀⠀⠀⠀⠁⠉⠙⠟⠿⣿⣿⣿⣿⣿⣿⣿⣿⣿⣿⣿⣿⣏⠙⠛⠛⠉⠀⠀⠀⠀⠀⠀⠀⠀⠀⠀⠀⠀⠀⠀⠀⠀⠀⠀⢀⠀⠀⠀⠀⠀⠀⠀⠀⠀⠀⠀⠀⠀⠀⠀⠀⠀⠀⠀⠀⠀⠀⠀⠀⠀⠀⠀⠀⠀⢀⡸⣿⣿⣿⣿⣿⣿⣿⣿⣯⣻⣿⣿⣿⣿⡟⣵⣿⣿⣮⡻⣿⣿⣿⣿⣿⣿⣿⣿⣿⣿⣿⣿⣿⣿⣿⣿⣿⣿⣿⣿⣿⣿⣿⣿⣿⣿⣿⣿⣿⣿⣿⣿⣿⣿⣿⣿⣿⣿⣿⣿⣿⣿⣿⣿⣿⣿⣿⣿⣿⣿⣿⣿⣿⣿⣿⣷⠀</a:t>
            </a:r>
            <a:br/>
            <a:r>
              <a:t>⣿⣿⣿⣿⣿⣿⣿⣿⣿⣿⣿⣿⣿⣿⣿⣿⣿⣿⣿⣿⣿⣿⣿⣿⣿⣿⣿⣿⣿⣿⣿⣿⣿⣿⣿⣿⣿⣿⣿⣿⣿⣿⣿⣿⣿⣿⣿⣿⣿⣿⣿⣿⣿⣿⣿⣿⣿⣿⣿⣿⣿⡟⣕⣿⣿⢏⡱⢏⢕⢕⢕⢱⢞⢕⢕⢕⠑⠞⢏⢕⠀⠀⠀⠀⠀⠀⠀⠀⠀⠀⠀⠀⠀⠀⠀⠀⠀⠀⢝⣿⣿⣿⣿⣿⣿⡟⠝⢿⣿⣿⣧⠀⠀⠀⠀⠀⠀⠀⠀⠀⠀⠀⠀⠀⠀⠀⠀⠀⠀⠀⠀⠀⠕⠀⠀⠀⢀⢄⠄⠐⠐⠀⠀⠀⠀⠀⠀⠀⠀⠀⠀⠀⠀⠀⠀⠀⠀⠀⠀⠀⠀⢄⣾⣿⣎⢿⣿⣿⣿⣿⣿⣿⣿⣷⣻⣿⡿⢏⢕⢑⣹⢫⣿⣿⣎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⢏⣺⣿⣿⢇⢕⢕⢕⢕⢕⢕⢕⢕⢕⢕⢕⢄⢄⢕⣼⡇⠀⠀⠀⠀⠀⠀⠀⠀⠀⠀⠀⠀⠀⠀⠀⠀⠀⠀⠹⣿⣿⣿⣿⣿⣿⣦⡀⠘⠻⠋⠀⠀⠀⠀⠀⠀⠀⠀⠀⠀⠀⠀⠀⠀⠀⠀⠀⠀⠀⠀⠀⠀⠁⠉⠁⠀⠄⠀⠐⠄⠀⠀⠀⠀⠀⠀⠀⠀⠀⠀⠀⠀⠀⠀⠀⠀⠀⠀⢀⢅⣾⡿⢝⢿⣷⡻⣿⣿⣿⠟⠁⠝⢳⢟⠕⠕⠁⠀⠸⣿⠗⠚⢟⢝⣸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⢣⣽⣿⡿⢇⢜⢕⢕⢕⡱⢇⢕⢕⢕⢕⢕⢕⢕⢕⣼⣿⡟⢀⠀⠀⠀⠀⠀⠀⠀⠀⠀⠀⠀⠀⠀⠀⠀⠀⠀⠀⠘⢻⣿⣿⣯⢿⣿⣷⠀⠀⠀⠀⠀⠀⠀⠀⠀⠀⠀⠀⠀⠀⠀⠀⠀⠀⠀⠀⠀⠀⠀⠀⠀⠀⠀⠀⠀⠀⠀⠀⠀⠀⠀⠀⠀⠀⠀⠀⠀⠀⠀⠀⠀⠀⠀⠀⠀⠀⢄⢱⣾⡟⠑⠁⠘⢻⣷⡽⢏⠁⠀⠀⠄⠀⠑⠀⢰⢄⠀⠀⠀⠀⣠⣵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⢣⣿⣿⣿⢇⢜⢕⢅⢕⢕⢕⢕⢕⢕⢕⢕⢕⢕⢕⢼⢻⡟⢕⢕⣄⠀⠀⠀⠀⠀⠀⠀⠀⠀⠀⠀⠀⠀⠀⠀⠀⠀⠐⢷⣾⡻⣿⣷⠉⠁⠀⠀⠀⠀⠀⠀⠀⠀⠀⠀⢠⣴⠀⠀⠀⠀⠀⠀⠀⠀⠀⠀⠀⠀⠀⠀⠀⠀⠀⠀⠀⠀⠀⠀⣷⣄⠀⠀⠀⠀⠀⠀⠀⠀⠀⠀⢀⢄⢄⢔⣵⣿⠏⠀⠀⠀⢀⣼⣿⢇⠐⠀⠀⢄⢕⢕⢀⠀⠀⠁⠀⠀⣠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⢇⣾⣿⣿⢏⢕⠕⢄⢕⢕⢕⢕⢕⢕⣵⣿⣷⢕⢕⢕⢕⢕⢕⢕⢱⢕⢕⢀⢀⢕⢕⠀⠀⠀⠀⠀⠀⠀⠀⠀⠀⠀⠀⠀⠀⠈⠙⠋⠁⠀⠀⠀⠀⠀⠀⠀⠀⠀⠀⠀⠆⠀⠀⣶⣴⠕⠷⠄⠀⢀⠀⠀⠀⠀⠀⠀⠀⠀⠀⠀⠀⠀⠀⠀⠀⢿⣿⣷⢰⣤⣄⣀⡀⢀⣀⣀⢠⣵⣷⣿⢿⠟⠑⠀⠀⠀⢄⣼⡿⢇⠁⠀⢀⢔⢕⢕⠑⠑⠀⠀⢀⣰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⢇⣿⣿⣿⡟⢕⠕⢔⢕⢕⢕⢕⢕⢕⣼⣿⣿⡟⢕⢕⢕⢕⢕⢕⢕⢕⢕⢕⢕⢕⢕⢕⠀⠀⠀⠀⠀⠀⠀⠀⠀⠀⠀⠀⠀⠀⠀⠀⠀⠀⠀⠀⠀⠀⠀⠀⠀⠀⠀⠀⠀⠀⠀⠀⠙⠙⠀⠀⢵⠐⠘⢁⠀⠀⢀⢀⠀⠀⠀⠀⠀⠀⠀⠀⠀⠀⢸⣿⣿⢸⣿⣿⣿⡿⢸⣿⣿⣺⣿⡏⠁⠀⠀⠀⠀⢀⣰⣾⡿⢕⠁⠀⢄⢕⢕⢕⢕⠀⠀⢀⣴⣿⢟⠑⠁⠙⠟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⢿⣿⡿⢸⣿⣿⣿⢕⢕⢑⢕⢕⢕⢕⢕⢕⣾⣿⣿⡿⢕⢕⢕⢕⢕⢕⢕⢕⢕⢕⢕⢕⢕⢕⢕⠀⠀⠀⠀⠀⠀⠀⠀⠀⠀⠀⠀⠀⠀⠀⠀⠀⠀⠀⠀⠀⠀⠀⠀⠀⠀⠀⠀⠀⠀⠀⠀⠀⠀⠀⠀⠀⠀⠀⠕⢕⠀⠑⠃⠀⢄⣄⢀⠀⠀⠀⠀⠀⢀⣵⣿⡟⢸⣿⣿⣿⡇⣿⣹⣿⡟⣿⡇⠀⠀⠀⢀⣰⣾⡿⠏⠅⠁⠀⢕⢕⢕⢕⢕⢑⣠⣷⡿⠟⠑⠀⠀⠀⠀⠀⠀⠈⠟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⠟⠋⠁⢱⣿⡇⣿⣿⣿⡇⢕⠅⢕⢕⢕⢕⢕⢕⣾⡿⣽⣿⢇⢕⢕⢕⢕⢕⢕⢕⢕⢱⢇⢕⢕⢕⢕⢕⢕⢄⠀⠀⠀⠀⠀⠀⠀⠀⠀⠀⠀⠀⠀⠀⠀⠀⠀⠀⠀⠀⠀⠀⠀⠄⠔⢄⢀⢀⠀⠀⠀⠀⠀⠀⠀⠄⠀⢀⠀⠀⠄⢕⠑⠀⠈⡀⣴⠀⠀⢀⣠⣾⣿⣿⡇⣼⣿⣿⣿⡇⣿⣿⣿⡇⣿⡇⢄⣄⣵⣿⢟⢝⠑⠀⠀⠀⠀⠁⠕⢕⢕⣱⣾⡿⠏⠁⠀⠀⠀⠀⠀⠀⠀⠀⠀⠀⠀⠈⠝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⡿⠟⠙⠁⠀⠀⠀⢸⣿⣧⣿⣿⣿⢕⢕⢔⢕⢕⢕⢕⢕⣾⡿⢱⣿⡏⢕⢕⢕⢕⢕⢕⢕⢕⣱⡟⢕⢕⢕⢕⢕⠑⠁⠀⠀⠀⠀⠀⠀⠀⠀⠀⠀⠀⠀⠀⠀⠀⠀⠀⠀⠀⠀⠀⠀⠀⠀⠀⠀⠀⠁⠁⠑⠔⢔⢄⢀⠀⠀⠀⠑⠀⠀⠀⠀⠀⠀⠀⠔⠇⠐⢀⡔⢕⣿⣿⣿⣿⡇⣿⣿⣿⣿⡇⣿⣟⣿⡇⣿⣧⣾⡿⢟⠕⠁⢁⢀⣀⣄⣤⣴⣴⣾⣿⡇⣿⡏⠁⠀⠀⠀⠀⠀⠀⠀⠀⠀⠀⠀⠀⠀⠀⠀⠀⠈⠙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⡿⠟⠙⠀⠀⠀⠀⠀⠀⠀⠘⢿⣿⢿⣽⣿⢕⢄⢕⢕⢕⢕⢕⣾⡿⢕⣼⣿⢕⢕⢕⢕⢕⢕⢕⢕⣱⣿⢇⢕⢕⠕⠑⠀⠀⠀⠀⠀⠀⠀⠀⠀⠀⢀⢄⢀⠀⢀⢀⢀⢕⢔⠀⢀⠀⠀⠀⠀⠀⠀⠀⠀⠀⠀⠄⠄⠀⠀⠀⢁⠑⠕⠔⢄⢀⠀⠀⠀⠀⢀⠄⠐⠀⢀⣼⢸⡇⣿⣿⣿⣿⡇⣿⣿⣿⣿⢹⣿⣿⣿⡇⣿⠟⢏⢑⣅⣤⣴⣾⣿⣿⣿⣿⣿⣿⣿⣿⣷⣿⡇⠀⠀⠀⠀⠀⠀⠀⠀⠀⠀⠀⠀⠀⠀⠀⠀⠀⠀⠀⠀⠁⠙⢻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⡿⠟⠁⠀⠀⠀⠀⠀⠀⠀⠀⠀⠀⠀⠀⠀⠁⣿⣿⢕⢕⢕⢕⢕⢕⣸⣿⢇⢱⣿⡇⢕⢕⢕⢕⢕⢕⢕⣱⣿⡟⢕⠕⠁⠀⠀⠀⠀⠀⠀⠀⠀⠀⢀⢀⢐⢕⠑⢁⢔⢕⢕⢕⢕⠁⠄⢕⠀⠀⠀⠀⠀⠀⢀⠀⠀⠁⠐⠁⠀⠀⠁⠁⠀⠀⠀⠀⢁⠑⠕⢑⢅⢀⠀⠀⢠⣿⣿⣿⣿⣿⣿⣿⣿⣇⣿⣿⣿⣿⢸⣿⣿⢿⣿⢱⣷⣿⣿⣿⣿⣿⣿⣿⣿⣿⣿⣿⣿⣿⡿⣼⣿⠑⠀⠀⠀⠀⠀⠀⠀⠀⠀⠀⠀⠀⠀⠀⠀⠀⠀⠀⠀⠀⠀⠀⠀⠁⠙⠻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⢿⠏⠁⠀⠀⠀⠀⠀⠀⠀⠀⠀⠀⠀⠀⠀⠀⠀⠀⠀⢿⣿⢕⢕⢕⢕⢕⢱⣿⡏⢕⣼⣿⢕⢕⢕⢕⢕⢕⢕⢱⣿⣿⠕⠁⠀⠀⠀⠀⠀⠀⠀⠀⠀⠠⢄⢘⠣⠔⢄⠔⢑⠕⢕⢕⢕⠕⠀⢑⢕⢀⠀⠀⠀⠀⠀⠀⠀⠀⠀⠀⠀⠀⠀⠀⠀⠀⠀⢄⠕⠁⠀⠀⠀⠀⠁⠑⠐⣿⣿⢻⣿⣿⣿⣿⣿⣿⣿⣿⣽⣿⡟⠁⠑⠑⢸⣿⢀⠀⠁⠈⠙⠛⠟⠿⣿⣿⣿⣿⣿⡿⣟⣽⣿⠇⠀⠀⠀⠀⠀⠀⠀⠀⠀⠀⠀⠀⠀⠀⠀⠀⠀⠀⠀⠀⠀⠀⠀⠀⠀⠀⠀⠁⠙⠻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⢿⠋⠁⠀⠀⠀⠀⠀⠀⠀⠀⠀⠀⠀⠀⠀⠀⠀⠀⠀⠀⠀⠀⢸⣿⣾⣧⣕⣕⣇⣿⡟⠕⢕⣿⡟⢕⢕⢕⢕⢕⢕⢱⣿⡿⣏⣄⡄⠀⠀⠀⠀⠀⠀⠀⠀⠀⠀⠁⠑⠐⢔⢁⠕⢔⢕⣕⣕⢕⠀⠐⢅⠕⢕⠀⠀⠀⠀⠀⠀⠀⠀⢀⠀⠀⠁⠁⢁⠑⢕⠕⠑⠐⠄⢄⢀⠀⠀⠀⠀⣶⡹⡏⣿⢜⣿⣿⣿⣿⣿⣿⣿⣿⣷⡕⠀⠀⠀⠑⣿⡕⢔⢕⢕⢔⢔⢔⢔⢄⢉⣽⣯⣵⣿⢿⠟⠁⠀⠀⠀⠀⠀⠀⠀⠀⠀⠀⠀⠀⠀⠀⠀⠀⠀⠀⠀⠀⠀⠀⠀⠀⠀⠀⠀⠀⠀⠀⠀⠀⠙⠟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⠟⠋⠁⠀⠀⠀⠀⠀⠀⠀⠀⠀⠀⠀⠀⠀⠀⠀⠀⠀⠀⠀⠀⠀⠀⠀⠀⠙⠛⠙⠟⠻⠿⠟⠁⠀⢱⣿⡇⢕⢕⢕⢕⢕⢕⣿⠏⠘⠙⠑⠁⠀⠀⠀⠀⠀⠀⠀⠀⠀⠀⠀⠀⠀⠑⠑⢴⢔⢅⣕⣕⡕⠡⠵⠴⢥⢔⠀⠀⠀⠀⠀⠀⠀⠀⠀⠀⠀⠀⠀⠔⠑⠁⠀⠀⠀⠀⠀⠀⠑⠄⠀⢱⣿⣧⢹⣿⢕⢝⢮⡟⢿⣿⣿⣿⣿⣿⣿⣧⣄⡀⠀⢻⡇⢕⢕⢕⢕⢕⢕⢕⢕⢕⣿⣿⢏⠁⠀⠀⠀⠀⠀⠀⠀⠀⠀⠀⠀⠀⠀⠀⠀⠀⠀⠀⠀⠀⠀⠀⠀⠀⠀⠀⠀⠀⠀⠀⠀⠀⠀⠀⠀⠀⠀⠀⠘⠟⢿⣿⣿⣿⣿⣿⣿⣿⣿⣿⣿⣿⣿⣿⣿⣿⣿⣿⣿⣿⣿⣿⣿⣿⣿⣿⣿⣿⣿⣿⣿⣿⠀</a:t>
            </a:r>
            <a:br/>
            <a:r>
              <a:t>⣿⣿⣿⣿⣿⣿⣿⣿⣿⣿⣿⣿⣿⣿⣿⣿⣿⣿⣿⣿⣿⣿⣿⣿⣿⣿⣿⡿⠟⠋⠁⠀⠀⠀⠀⠀⠀⠀⠀⠀⠀⠀⠀⠀⠀⠀⠀⠀⠀⠀⠀⠀⠀⠀⠀⠀⠀⠀⠀⠀⠀⠀⠀⠀⠀⠀⠀⢸⣿⣧⡕⢕⢕⢕⡔⢜⠑⠀⠀⠀⠀⠀⠁⠀⠀⠀⠀⠀⠀⠀⠀⠀⠀⠀⠀⠀⠀⠀⠁⠁⠑⠑⠑⠔⠔⠔⠰⠤⠀⠀⠀⠀⠀⠀⠀⠁⠀⢰⢔⢔⢄⠀⠀⠀⠀⠀⠀⠀⠀⠀⠀⠀⠀⣸⣿⣿⣿⡟⢕⢕⢕⢜⢗⡎⢝⢻⢿⣿⣿⢿⢟⢋⠁⢸⣇⢑⣕⢕⢕⢕⢕⢕⣕⣵⣿⢟⠀⠀⠀⠀⠀⠀⠀⠀⠀⠀⠀⠀⠀⠀⠀⠀⠀⠀⠀⠀⠀⠀⠀⠀⠀⠀⠀⠀⠀⠀⠀⠀⠀⠀⠀⠀⠀⠀⠀⠀⠀⠀⠀⠘⠝⢿⣿⣿⣿⣿⣿⣿⣿⣿⣿⣿⣿⣿⣿⣿⣿⣿⣿⣿⣿⣿⣿⣿⣿⣿⣿⣿⣿⣿⠀</a:t>
            </a:r>
            <a:br/>
            <a:r>
              <a:t>⣿⣿⣿⣿⣿⣿⣿⣿⣿⣿⣿⣿⣿⣿⣿⣿⣿⣿⣿⣿⣿⣿⣿⣿⡿⠟⠙⠁⠀⠀⠀⠀⠀⠀⠀⠀⠀⠀⠀⠀⠀⠀⠀⠀⠀⠀⠀⠀⠀⠀⠀⠀⠀⠀⠀⠀⠀⠀⠀⠀⠀⠀⠀⠀⠀⠀⠀⢀⢝⣿⣿⡷⣇⣵⣾⣿⣦⣄⡀⠀⠀⠀⠀⠀⠀⠀⠀⠀⠀⠀⠀⠀⠀⠀⠀⠀⠀⠀⠀⠀⠀⠀⠀⠀⠀⠀⠁⠁⠀⠀⠀⠀⠀⠀⠀⠀⠀⠑⢕⢕⡕⢕⠀⠀⠀⠀⠀⠀⠀⠀⠀⠀⠀⢿⣿⢏⣿⡇⢕⢕⢕⢕⢕⢇⢕⢕⢱⡇⠐⢕⢕⢕⢰⡎⣿⢸⣿⣿⢿⢿⢿⢿⠿⠟⠁⠀⠀⠀⠀⠀⠀⠀⠀⠀⠀⠀⠀⠀⠀⠀⠀⠀⠀⠀⠀⠀⠀⠀⠀⠀⠀⠀⠀⠀⠀⠀⠀⠀⠀⠀⠀⠀⠀⠀⠀⠀⠀⠀⠀⠀⠀⠀⠈⠝⢿⣿⣿⣿⣿⣿⣿⣿⣿⣿⣿⣿⣿⣿⣿⣿⣿⣿⣿⣿⣿⣿⣿⣿⣿⣿⠀</a:t>
            </a:r>
            <a:br/>
            <a:r>
              <a:t>⣿⣿⣿⣿⣿⣿⣿⣿⣿⣿⣿⣿⣿⣿⣿⣿⣿⣿⣿⣿⣿⡿⠟⠙⠀⠀⠀⠀⠀⠀⠀⠀⠀⠀⠀⠀⠀⠀⠀⠀⠀⠀⠀⠀⠀⠀⠀⠀⠀⠀⠀⠀⠀⠀⠀⠀⠀⠀⠀⠀⠀⠀⠀⠀⠀⠀⢄⣵⣿⢟⣽⣾⣿⣿⣿⣿⢟⠋⠀⠀⠀⠀⠀⠀⠀⠀⠀⠀⠀⠀⠀⠀⠀⠀⠀⠀⠀⠀⠀⠀⠀⠀⠀⠀⠀⠀⠀⠀⠀⠀⠀⠀⠀⠀⠀⢀⠀⠀⠀⠁⠑⠕⢕⠀⠀⠀⠀⠀⠀⠀⠀⠀⠀⠀⢀⢘⠟⢕⢕⢕⢕⢕⢱⠀⢕⢕⢕⠕⠀⠀⢕⢕⢕⢻⣿⢸⣿⣿⣧⡀⠀⠀⠀⠀⠀⠀⠀⠀⠀⠀⠀⠀⠀⠀⠀⠀⠀⠀⠀⠀⠀⠀⠀⠀⠀⠀⠀⠀⠀⠀⠀⠀⠀⠀⠀⠀⠀⠀⠀⠀⠀⠀⠀⠀⠀⠀⠀⠀⠀⠀⠀⠀⠀⠀⠀⠁⠙⢻⣿⣿⣿⣿⣿⣿⣿⣿⣿⣿⣿⣿⣿⣿⣿⣿⣿⣿⣿⣿⣿⣿⠀</a:t>
            </a:r>
            <a:br/>
            <a:r>
              <a:t>⣿⣿⣿⣿⣿⣿⣿⣿⣿⣿⣿⣿⣿⣿⣿⣿⣿⣿⡿⠟⠑⠀⠀⠀⠀⠀⠀⠀⠀⠀⠀⠀⠀⠀⠀⠀⠀⠀⠀⠀⠀⠀⠀⠀⠀⠀⠀⠀⠀⠀⠀⠀⠀⠀⠀⠀⠀⠀⠀⠀⠀⠀⠀⠀⠀⢰⣿⡟⣵⣿⣿⣿⣿⣿⡿⠑⠀⠀⠀⠀⠀⠀⠀⠀⠀⠀⠀⠀⠀⠀⠀⠀⠀⠀⠀⠀⠀⠀⠀⠀⠀⠀⠀⠀⠀⠀⠀⠀⠀⠀⠀⠀⠀⠀⠀⠀⠀⠀⠀⠐⠀⠀⠀⠀⠀⠀⠀⠀⠀⠀⠀⠀⠀⠀⠕⢕⢀⢕⢕⢕⢕⢕⢕⠀⢕⢕⢕⢀⣠⣕⢕⢕⢕⢕⢸⡎⣿⣿⣿⣷⡄⠀⠀⠀⠀⠀⠀⠀⠀⠀⠀⠀⠀⠀⠀⠀⠀⠀⠀⠀⠀⠀⠀⠀⠀⠀⠀⠀⠀⠀⠀⠀⠀⠀⠀⠀⠀⠀⠀⠀⠀⠀⠀⠀⠀⠀⠀⠀⠀⠀⠀⠀⠀⠀⠀⠀⠀⠀⠁⠙⢻⣿⣿⣿⣿⣿⣿⣿⣿⣿⣿⣿⣿⣿⣿⣿⣿⣿⣿⣿⠀</a:t>
            </a:r>
            <a:br/>
            <a:r>
              <a:t>⣿⣿⣿⣿⣿⣿⣿⣿⣿⣿⣿⣿⣿⣿⣿⢿⠏⠁⠀⠀⠀⠀⠀⠀⠀⠀⠀⠀⠀⠀⠀⠀⠀⠀⠀⠀⠀⠀⠀⠀⠀⠀⠀⠀⠀⠀⠀⠀⠀⠀⠀⠀⠀⠀⠀⠀⠀⠀⠀⠀⠀⠀⠀⢀⣰⣿⡏⢾⠿⢛⢛⢛⠙⠙⠀⠀⠀⠀⠀⠀⠀⠀⠀⠀⠀⠀⠀⠀⠀⠀⠀⠀⠀⠀⠀⠀⠀⠀⠀⠀⠀⠀⠀⠀⠀⠀⠀⠀⢀⠀⠀⢀⠀⠀⠀⢄⠀⠀⠀⠀⠀⠀⠀⠁⠀⠀⠀⠀⠀⠀⠀⠀⠀⠀⠀⢕⢕⠐⢕⢕⢕⢕⠁⠀⢕⢕⢕⣿⣿⣿⣷⣵⣕⣕⣼⡇⣿⣿⣿⣿⣿⣔⠀⠀⠀⠀⠀⠀⠀⠀⠀⠀⠀⠀⠀⠀⠀⠀⠀⠀⠀⠀⠀⠀⠀⠀⠀⠀⠀⠀⠀⠀⠀⠀⠀⠀⠀⠀⠀⠀⠀⠀⠀⠀⠀⠀⠀⠀⠀⠀⠀⠀⠀⠀⠀⠀⠀⠀⠀⠀⠀⠁⠙⢻⢿⣿⣿⣿⣿⣿⣿⣿⣿⣿⣿⣿⣿⣿⣿⣿⠀</a:t>
            </a:r>
            <a:br/>
            <a:r>
              <a:t>⠛⠛⠛⠛⠛⠛⠛⠛⠛⠛⠛⠛⠛⠋⠁⠀⠀⠀⠀⠀⠀⠀⠀⠀⠀⠀⠀⠀⠀⠀⠀⠀⠀⠀⠀⠀⠀⠀⠀⠀⠀⠀⠀⠀⠀⠀⠀⠀⠀⠀⠀⠀⠀⠀⠀⠀⠀⠀⠀⠀⠀⠀⠐⠛⠛⠋⠑⠑⠑⠑⠑⠑⠀⠀⠀⠀⠀⠀⠀⠀⠀⠀⠀⠀⠀⠀⠀⠀⠀⠀⠀⠀⠀⠀⠀⠀⠀⠀⠀⠀⠀⠀⠀⠀⠀⠀⠀⠀⠀⠀⠀⠐⠀⠀⠐⠃⠑⠑⠐⠂⠐⠀⠀⠀⠀⠀⠀⠀⠀⠀⠀⠀⠀⠀⠀⠑⠑⠑⠑⠑⠑⠑⠀⠐⠑⠑⠘⠛⠛⠛⠛⠛⠛⠛⠛⠃⠛⠛⠛⠛⠛⠛⠃⠀⠀⠀⠀⠀⠀⠀⠀⠀⠀⠀⠀⠀⠀⠀⠀⠀⠀⠀⠀⠀⠀⠀⠀⠀⠀⠀⠀⠀⠀⠀⠀⠀⠀⠀⠀⠀⠀⠀⠀⠀⠀⠀⠀⠀⠀⠀⠀⠀⠀⠀⠀⠀⠀⠀⠀⠀⠀⠀⠀⠀⠁⠙⠛⠛⠛⠛⠛⠛⠛⠛⠛⠛⠛⠛⠛⠛⠀</a:t>
            </a:r>
            <a:br/>
          </a:p>
        </p:txBody>
      </p:sp>
    </p:spTree>
  </p:cSld>
  <p:clrMapOvr>
    <a:masterClrMapping/>
  </p:clrMapOvr>
</p:sld>
</file>

<file path=ppt/slides/slide3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⣷⣕⢕⢕⢕⢕⢕⢕⢕⢕⢕⢕⢕⢕⢕⢕⢕⢕⢕⢕⢕⢕⢕⢕⢕⢕⢕⢕⢕⢕⢕⢕⢕⢕⢕⢕⢕⢕⢕⢕⢕⢕⢕⢕⢕⢕⢕⢕⢕⢕⢕⢕⢕⢕⢕⢕⢕⢕⢜⢻⣿⣿⣿⣿⣿⣿⣿⣿⣿⣿⣿⣿⣿⣿⣿⣿⣿⣿⣿⣿⣿⣿⣿⣿⣿⣿⡕⢕⢕⢕⢕⢕⢕⢕⢕⢕⢕⢕⢕⢕⢕⢕⢕⢕⢕⢕⢕⢕⢕⢕⢕⢕⢕⢕⢕⢱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⣵⣾⣿⣿⣿⣿⣿⣿⣿⣿⠀</a:t>
            </a:r>
            <a:br/>
            <a:r>
              <a:t>⣿⣿⣿⣿⣿⣿⣿⣿⣿⣿⣿⣿⣿⣿⣿⣿⣿⣿⣿⣿⣿⣿⣿⣿⣧⣕⢕⢕⢕⢕⢕⢕⢕⢕⢕⢕⢕⢕⢕⢕⢕⢕⢕⢕⢕⢕⢕⢕⢕⢕⢕⢕⢕⢕⢕⢕⢕⢕⢕⢕⢕⢕⢕⢕⢕⢕⢕⢕⢕⢕⢕⢕⢕⢕⢕⢕⢕⢕⢕⢕⢕⢹⣿⣿⣿⣿⣿⣿⣿⣿⣿⣿⣿⣿⣿⣿⣿⣿⣿⣿⣿⣿⣿⣿⣿⣿⣿⡇⢕⢕⢕⢕⢕⢕⢕⢕⢕⢕⢕⢕⢕⢕⢕⢕⢕⢕⢕⢕⢕⢕⢕⢕⢕⢕⢕⢕⣾⣿⣿⣿⣿⣿⣿⣿⣿⣿⣿⣿⣿⣿⣿⣿⣿⣿⣿⣿⣿⣿⣿⣿⣿⣿⣿⢏⢕⢕⢕⢕⢕⢕⢕⢕⢕⢕⢕⢕⢕⢕⢕⢕⢕⢕⢕⢕⢕⢕⢕⢕⢕⢕⢕⢕⢕⢕⢕⢕⢕⢕⢕⢕⢕⢕⢕⢕⢕⢕⢕⢕⢕⢕⢕⢕⢕⢕⢕⢕⢕⢕⢕⢕⢕⢕⢕⢕⢕⢕⣕⣵⣾⣿⣿⣿⣿⣿⣿⣿⣿⣿⣿⣿⠀</a:t>
            </a:r>
            <a:br/>
            <a:r>
              <a:t>⣿⣿⣿⣿⣿⣿⣿⣿⣿⣿⣿⣿⣿⣿⣿⣿⣿⣿⣿⣿⣿⣿⣿⣿⣿⣿⣿⣧⣕⢕⢕⢕⢕⢕⢕⢕⢕⢕⢕⢕⢕⢕⢕⢕⢕⢕⢕⢕⢕⢕⢕⢕⢕⢕⢕⢕⢕⢕⢕⢕⢕⢕⢕⢕⢕⢕⢕⢕⢕⢕⢕⢕⢕⢕⢕⢕⢕⢕⢕⢕⢕⢕⢝⣿⣿⣿⣿⣿⣿⣿⣿⣿⣿⣿⣿⣿⣿⣿⣿⣿⣿⣿⣿⣿⣿⣿⣿⣷⢕⢕⢕⢕⢕⢕⢕⢕⢕⢕⢕⢕⢕⢕⢕⢕⢕⢕⢕⢕⢕⢕⢕⢕⢕⢕⢕⢱⣿⣿⣿⣿⣿⣿⣿⣿⣿⣿⣿⣿⣿⣿⣿⣿⣿⣿⣿⣿⢿⣿⣿⣿⣿⡿⢏⢕⢕⢕⢕⢕⢕⢕⢕⢕⢕⢕⢕⢕⢕⢕⢕⢕⢕⢕⢕⢕⢕⢕⢕⢕⢕⢕⢕⢕⢕⢕⢕⢕⢕⢕⢕⢕⢕⢕⢕⢕⢕⢕⢕⢕⢕⢕⢕⢕⢕⢕⢕⢕⢕⢕⢕⢕⢕⢕⢕⣱⣵⣾⣿⣿⣿⣿⣿⣿⣿⣿⣿⣿⣿⣿⣿⣿⠀</a:t>
            </a:r>
            <a:br/>
            <a:r>
              <a:t>⣿⣿⣿⣿⣿⣿⣿⣿⣿⣿⣿⣿⣿⣿⣿⣿⣿⣿⣿⣿⣿⣿⣿⣿⣿⣿⣿⣿⣿⣷⣧⣕⢕⢕⢕⢕⢕⢕⢕⢕⢕⢕⢕⢕⢕⢕⢕⢕⢕⢕⢕⢕⢕⢕⢕⢕⢕⢕⢕⢕⢕⢕⢕⢕⢕⢕⢕⢕⢕⢕⢕⢕⢕⢕⢕⢕⢕⢕⢕⢕⢕⢕⢕⢜⢿⣿⣿⣿⣿⣿⣿⣿⣿⣿⣿⣿⣿⣿⣿⣿⣿⣿⣿⣿⣿⣿⣿⣿⡕⢕⢕⢕⢕⢕⢕⢕⢕⢕⢕⢕⢕⢕⢕⢕⢕⢕⢕⢕⢕⢕⢕⢕⢕⢕⢕⣾⣿⣿⣿⣿⣿⣿⣿⣿⣿⣿⣿⡿⣯⣟⣿⣿⣿⣿⣿⣯⢇⢹⣿⣿⡿⢕⢕⢕⢕⢕⢕⢕⢕⢕⢕⢕⢕⢕⢕⢕⢕⢕⢕⢕⢕⢕⢕⢕⢕⢕⢕⢕⢕⢕⢕⢕⢕⢕⢕⢕⢕⢕⢕⢕⢕⢕⢕⢕⢕⢕⢕⢕⢕⢕⢕⢕⢕⢕⢕⢕⢕⢕⢕⢕⣵⣷⣿⣿⣿⣿⣿⣿⣿⣿⣿⣿⣿⣿⣿⣿⣿⣿⣿⣿⠀</a:t>
            </a:r>
            <a:br/>
            <a:r>
              <a:t>⣿⣿⣿⣿⣿⣿⣿⣿⣿⣿⣿⣿⣿⣿⣿⣿⣿⣿⣿⣿⣿⣿⣿⣿⣿⣿⣿⣿⣿⣿⣿⣿⣷⣧⣕⢕⢕⢕⢕⢕⢕⢕⢕⢕⢕⢕⢕⢕⢕⢕⢕⢕⢕⢕⢕⢕⢕⢕⢕⢕⢕⢕⢕⢕⢕⢕⢕⢕⢕⢕⢕⢕⢕⢕⢕⢕⢕⢕⢕⢕⢕⢕⢕⢕⢜⢻⣿⣿⣿⣿⣿⣿⣿⣿⣿⣿⣿⣿⣿⣿⣿⣿⣿⣿⣿⣿⣿⣿⣇⢕⢕⢕⢕⢕⢕⢕⢕⢕⢕⢕⢕⢕⢕⢕⢕⢕⢕⢕⢕⢕⢕⢕⢕⢕⢱⣿⣿⣿⣿⣿⣿⣿⣿⣿⣿⣿⢯⣾⡿⣼⣿⣿⣿⣿⣿⣿⡇⢱⡽⣿⣿⣇⢕⢕⢕⢕⢕⢕⢕⢕⢕⢕⢕⢕⢕⢕⢕⢕⢕⢕⢕⢕⢕⢕⢕⢕⢕⢕⢕⢕⢕⢕⢕⢕⢕⢕⢕⢕⢕⢕⢕⢕⢕⢕⢕⢕⢕⢕⢕⢕⢕⢕⢕⢕⢕⢕⣕⣵⣾⣿⣿⣿⣿⣿⣿⣿⣿⣿⣿⣿⣿⣿⣿⣿⣿⣿⣿⣿⣿⣿⠀</a:t>
            </a:r>
            <a:br/>
            <a:r>
              <a:t>⣿⣿⣿⣿⣿⣿⣿⣿⣿⣿⣿⣿⣿⣿⣿⣿⣿⣿⣿⣿⣿⣿⣿⣿⣿⣿⣿⣿⣿⣿⣿⣿⣿⣿⣿⣷⣧⣕⢕⢕⢕⢕⢕⢕⢕⢕⢕⢕⢕⢕⢕⢕⢕⢕⢕⢕⢕⢕⢕⢕⢕⢕⢕⢕⢕⢕⢕⢕⢕⢕⢕⢕⢕⢕⢕⢕⢕⢕⢕⢕⢕⢕⢕⢕⢕⢕⢻⣿⣿⣿⣿⣿⣿⣿⣿⣿⣿⣿⣿⣿⣿⣿⣿⣿⣿⣿⣿⣿⣿⢕⢕⢕⢕⢕⢕⢕⢕⢕⢕⢕⢕⢕⢕⢕⢕⢕⢕⢕⢕⢕⢕⢕⢕⢕⣼⣿⣿⣿⣿⣿⣿⣿⣿⣿⡿⣳⣿⣿⢷⣿⣿⣿⣿⣿⣿⣿⣿⣕⣿⡝⣟⣿⣷⡕⢕⢕⢕⢕⢕⢕⢕⢕⢕⢕⢕⢕⢕⢕⢕⢕⢕⢕⢕⢕⢕⢕⢕⢕⢕⢕⢕⢕⢕⢕⢕⢕⢕⢕⢕⢕⢕⢕⢕⢕⢕⢕⢕⢕⢕⢕⢕⢕⢕⣱⣵⣾⣿⣿⣿⣿⣿⣿⣿⣿⣿⣿⣿⣿⣿⣿⣿⣿⣿⣿⣿⣿⣿⣿⣿⣿⠀</a:t>
            </a:r>
            <a:br/>
            <a:r>
              <a:t>⣿⣿⣿⣿⣿⣿⣿⣿⣿⣿⣿⣿⣿⣿⣿⣿⣿⣿⣿⣿⣿⣿⣿⣿⣿⣿⣿⣿⣿⣿⣿⣿⣿⣿⣿⣿⣿⣿⣷⣵⡕⢕⢕⢕⢕⢕⢕⢕⢕⢕⢕⢕⢕⢕⢕⢕⢕⢕⢕⢕⢕⢕⢕⢕⢕⢕⢕⢕⢕⢕⢕⢕⢕⢕⢕⢕⢕⢕⢕⢕⢕⢕⢕⢕⢕⢕⢕⢹⣿⣿⣿⣿⣿⣿⣿⣿⣿⣿⣿⣿⣿⣿⣿⣿⣿⣿⣿⣿⣿⡇⢕⢕⢕⢕⢕⢕⢕⢕⢕⢕⢕⢕⢕⢕⢕⢕⢕⢕⢕⢕⣕⣵⣷⣾⣿⢿⣟⣻⣯⣽⣿⣷⣷⡷⣽⣿⣿⡟⡻⣿⣿⣿⣿⣿⡿⢿⢿⢧⢸⡇⣿⣞⣿⣧⢕⢕⢕⢕⢕⢕⢕⢕⢕⢕⢕⢕⢕⢕⢕⢕⢕⢕⢕⢕⢕⢕⢕⢕⢕⢕⢕⢕⢕⢕⢕⢕⢕⢕⢕⢕⢕⢕⢕⢕⢕⢕⢕⢕⢕⢕⣱⣷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⣷⣵⡕⢕⢕⢕⢕⢕⢕⢕⢕⢕⢕⢕⢕⢕⢕⢕⢕⢕⢕⢕⢕⢕⢕⢕⢕⢕⢕⢕⢕⢕⢕⢕⢕⢕⢕⢕⢕⢕⢕⢕⢕⢕⢕⢕⢕⢝⣿⣿⣿⣿⣿⣿⣿⣿⣿⣿⣿⣿⣿⣿⣿⣿⣿⣿⣿⣿⣧⢕⢕⢕⢕⢕⢕⢕⢕⢕⢕⢕⢕⢕⢕⢕⢕⢕⣵⣾⣿⢿⣻⣫⣵⣾⣿⣿⣿⣿⣿⣿⣿⡿⣽⣿⣿⣿⢹⣿⣷⣯⣽⣟⢿⣇⢕⢕⢕⢕⢟⣿⣿⣼⣿⡇⢕⢕⢕⢕⢕⢕⢕⢕⢕⢕⢕⢕⢕⢕⢕⢕⢕⢕⢕⢕⢕⢕⢕⢕⢕⢕⢕⢕⢕⢕⢕⢕⢕⢕⢕⢕⢕⢕⢕⢕⢕⣕⣵⣷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⣵⡕⢕⢕⢕⢕⢕⢕⢕⢕⢕⢕⢕⢕⢕⢕⢕⢕⢕⢕⢕⢕⢕⢕⢕⢕⢕⢕⢕⢕⢕⢕⢕⢕⢕⢕⢕⢕⢕⢕⢕⢕⢕⢕⢜⢿⣿⣿⣿⣿⣿⣿⣿⣿⣿⣿⣿⣿⣿⣿⣿⣿⣿⣿⣿⡕⢕⢕⢕⢕⢕⢕⢕⢕⢕⢕⢕⢕⢕⣵⣾⣿⢟⣿⣾⣵⣿⣿⣿⣿⣿⣿⣿⣿⣿⣿⡿⣱⣿⣿⣿⡟⣾⣿⣿⣿⣿⣿⣿⣮⡕⢕⢕⢕⢕⣿⣿⣇⢻⣿⣷⣕⢕⢕⢕⢕⢕⢕⢕⢕⢕⢕⢕⢕⢕⢕⢕⢕⢕⢕⢕⢕⢕⢕⢕⢕⢕⢕⢕⢕⢕⢕⢕⢕⢕⢕⢕⢕⣱⣵⣾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⣷⣕⡕⢕⢕⢕⢕⢕⢕⢕⢕⢕⢕⢕⢕⢕⢕⢕⢕⢕⢕⢕⢕⢕⢕⢕⢕⢕⢕⢕⢕⢕⢕⢕⢕⢕⢕⢕⢕⢕⢕⢕⢕⢜⢻⣿⣿⣿⣿⣿⣿⣿⣿⣿⣿⣿⣿⣿⣿⣿⣿⣿⣿⡇⢕⢕⢕⢕⢕⢕⢕⢕⢕⢕⣱⣾⡿⣿⣽⣾⢟⣵⣿⣿⣿⣿⣿⣿⣿⣿⣿⣿⣿⣿⣱⣿⢿⢻⣿⢳⣿⣿⣿⣿⣿⣿⣿⣿⣿⣕⢕⢕⢕⣿⣿⣿⢕⢕⢝⣿⣧⡕⢕⢕⢕⢕⢕⢕⢕⢕⢕⢕⢕⢕⢕⢕⢕⢕⢕⢕⢕⢕⢕⢕⢕⢕⢕⢕⢕⢕⢕⢕⢕⣱⣵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⣷⣕⡕⢕⢕⢕⢕⢕⢕⢕⢕⢕⢕⢕⢕⢕⢕⢕⢕⢕⢕⢕⢕⢕⢕⢕⢕⢕⢕⢕⢕⢕⢕⢕⢕⢕⢕⢕⢕⢕⢕⢕⢻⣿⣿⣿⣿⣿⣿⣿⣿⣿⣿⣿⣿⣿⣿⣿⣿⣿⣷⢕⢕⢕⢕⢕⢕⢕⢕⣱⣾⡿⣫⣾⣿⣿⣫⣿⣿⣿⣿⡟⣽⣿⣿⣿⣿⣿⣿⣿⢿⢟⣕⣵⣿⡏⣾⣿⣿⣿⣿⣿⣿⣿⣿⣿⣿⡇⢕⢱⣿⣿⣿⢕⢕⢕⢜⢿⣷⣕⢕⢕⢕⢕⢕⢕⢕⢕⢕⢕⢕⢕⢕⢕⢕⢕⢕⢕⢕⢕⢕⢕⢕⢕⢕⢕⢕⣵⣷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⣷⣕⡕⢕⢕⢕⢕⢕⢕⢕⢕⢕⢕⢕⢕⢕⢕⢕⢕⢕⢕⢕⢕⢕⢕⢕⢕⢕⢕⢕⢕⢕⢕⢕⢕⢕⢕⢕⢕⢕⢹⣿⣿⣿⣿⣿⣿⣿⣿⣿⣿⣿⣿⣿⣿⣿⣿⣿⣷⣾⡿⢿⣿⣿⢿⢿⣿⢟⣾⣿⣿⡿⣵⣿⣿⣿⣿⣟⣼⣿⣿⣿⣿⣿⣿⣿⡏⢜⢟⣿⣿⣿⣷⣿⣿⣿⣿⣿⣿⣿⣿⣿⣿⢻⣿⡇⣼⣿⣿⣿⢕⢕⢕⢕⢕⢝⣿⣷⣕⢕⢕⢕⢕⢕⢕⢕⢕⢕⢕⢕⢕⢕⢕⢕⢕⢕⢕⢕⢕⢕⣕⣵⣾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⣕⡕⢕⢕⢕⢕⢕⢕⢕⢕⢕⢕⢕⢕⢕⢕⢕⢕⢕⢕⢕⢕⢕⢕⢕⢕⢕⢕⢕⢕⢕⢕⢕⢕⢕⢕⢕⢜⣿⣿⣿⣿⣿⣿⣿⣿⣿⣿⣿⣿⣿⣿⣿⣿⡿⣫⣾⣿⣎⣻⣿⣿⣧⣻⣿⣿⡿⣵⣿⣿⣿⣿⣟⣼⣿⣿⣿⣿⣿⣿⣿⣧⣇⣾⣿⣿⣿⣿⣿⣿⣿⣿⣿⣿⣿⣿⣿⣿⣿⡟⡿⣱⣿⣿⣿⡿⢕⢕⢕⢕⢕⢕⢜⢝⣿⣧⢕⢕⢕⢕⢕⢕⢕⢕⢕⢕⢕⢕⢕⢕⢕⢕⢕⣱⣵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⣷⣕⡕⢕⢕⢕⢕⢕⢕⢕⢕⢕⢕⢕⢕⢕⢕⢕⢕⢕⢕⢕⢕⢕⢕⢕⢕⢕⢕⢕⢕⢕⢕⢕⢕⢕⢜⢿⣿⣿⣿⣿⣿⣿⣿⣿⣿⣿⣿⣿⣿⣫⣾⣿⣿⣿⣿⣿⣜⢽⣿⣿⣿⣿⣷⣿⣿⣿⣿⣟⣾⣿⡟⣽⣿⣿⣿⣿⢟⡟⣼⣿⣿⣿⣏⣿⣿⣫⣿⣿⣿⣿⣿⣿⣿⣿⣿⢕⢿⣿⣿⣿⡿⢇⢁⢕⢕⢕⢕⢕⢕⢕⢸⣿⡇⢕⢕⢕⢕⢕⢕⢕⢕⢕⢕⢕⢕⢕⣵⣷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⢜⢻⣿⣿⣿⣿⣿⣿⣿⣿⣿⡿⡷⢱⣿⣿⡿⣿⣿⣿⢟⣹⣷⣷⣷⣜⢹⣿⣿⣿⣿⣟⣾⣿⢏⣾⣿⣿⣿⣿⢏⡾⣽⣿⣿⣿⣿⣿⡿⢳⣿⣿⣿⣿⣿⣿⣿⣿⣿⣿⢕⠕⢕⢕⢕⢅⢕⢻⢱⡕⢕⢕⢕⣳⣾⡿⢟⢕⢕⢕⢕⢕⢕⢕⢕⢕⢕⣕⣵⣾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⣧⣕⢕⢕⢕⢕⢕⢕⢕⢕⢕⢕⢕⢕⢕⢕⢕⢕⢕⢕⢕⢕⢕⢕⢕⢕⢕⢕⢕⢕⢕⢕⢕⢻⣿⣿⣿⣿⣿⣿⣿⣿⣧⢿⡻⣿⡻⣷⣾⣿⢕⣻⢿⣿⣿⡿⢿⣾⣿⣿⣿⡟⣼⢟⡵⣱⣿⣿⣿⣿⢏⣾⣳⣿⣿⣿⣿⣿⡿⡵⣸⣿⣿⣿⣿⣿⣿⣿⣿⡿⢕⢕⢔⢔⢄⢰⡕⠕⢕⢕⢱⣽⣵⣾⡿⢏⢕⢕⢕⢕⢕⢕⢕⢕⢕⣱⣵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⣧⣕⢕⢕⢕⢕⢕⢕⢕⢕⢕⢕⢕⢕⢕⢕⢕⢕⢕⢕⢕⢕⢕⢕⢕⢕⢕⢕⢕⢕⢕⢹⣿⣿⣿⣿⣿⣿⣿⣿⣯⢷⣧⢝⢻⢿⣿⢸⣿⣇⣸⣿⡿⣷⣿⣿⣿⣟⡼⣫⣿⢣⣿⣿⣿⣿⢫⣾⢧⣿⣿⣿⣿⣿⡟⣼⡇⣿⣿⣿⣿⣿⣿⣿⣿⣿⢇⢕⣧⣅⣵⣕⣼⣿⢔⠕⢕⢕⢹⢟⢻⣿⣇⢕⢕⢕⢕⢕⢕⣱⣷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⣧⣕⢕⢕⢕⢕⢕⢕⢕⢕⢕⢕⢕⢕⢕⢕⢕⢕⢕⢕⢕⢕⢕⢕⢕⢕⢕⢕⢕⢜⣿⣿⣿⣿⣿⣿⣿⣿⣜⢿⣾⣻⣷⢟⢑⢻⡿⢿⡝⢕⣾⣿⣿⡿⢟⣵⣿⡟⣼⣿⣿⣿⢯⣿⣟⣾⣿⣻⣿⣿⣿⣾⣿⣿⣿⡿⣿⣿⣿⣿⢻⢧⢇⢕⣾⣿⣿⣿⣿⣿⢷⢸⡇⢕⢕⢕⢕⢕⢹⣿⢕⢕⣕⣵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⣧⣕⢕⢕⢕⢕⢕⢕⢕⢕⢕⢕⢕⢕⢕⢕⢕⢕⢕⢕⢕⢕⢕⢕⢕⢕⢕⢜⢿⣿⣿⣿⣿⣿⣿⣿⣷⢝⡝⢑⢀⢸⡧⡕⢕⢕⣸⣿⣿⣿⣧⣾⣿⣿⢇⢟⣼⣿⢏⢝⢻⣿⣿⣿⣿⣿⣧⣿⣿⣿⣿⣿⢱⣿⢹⣿⡟⢎⢎⢕⣾⣿⣿⢿⣿⣿⡿⣼⣸⣿⣧⣱⣵⣷⣷⣿⣿⣵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⢑⢕⢝⢝⢟⢟⢿⢿⣿⣿⣿⣿⣿⣿⣿⣿⣿⣿⣿⣿⣿⣿⣿⣿⣿⣿⣿⣿⣿⣿⣿⣿⣿⣿⣿⣿⣿⣿⣿⣿⣿⣿⣿⣿⣿⣿⣿⣿⣿⣿⣿⣿⣿⣿⣿⣿⣿⣿⣿⣿⣿⣿⣿⣿⣿⣿⣿⣿⣿⣿⣿⣿⣿⣿⣷⣧⣕⢕⢕⢕⢕⢕⢕⢕⢕⢕⢕⢕⢕⢕⢕⢕⢕⢕⢕⢕⢕⢕⢕⢕⢜⢻⣿⣿⣿⣿⢿⣫⣷⢟⠁⠀⢕⢱⣷⣵⡕⢱⣿⣿⣿⡿⣾⢟⢹⢏⢜⣼⣿⡿⣧⣅⡑⢕⢝⢻⣿⣿⣿⣿⣿⣿⣿⣿⣿⣏⣾⣿⢱⢇⣱⣾⣿⣿⡿⣸⣯⣿⢧⡏⣿⡿⢟⢟⢏⣹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⢑⠀⠁⠑⠑⠑⠑⢑⠅⠅⠕⠝⢝⠟⢟⢿⢿⣿⣿⣿⣿⣿⣿⣿⣿⣿⣿⣿⣿⣿⣿⣿⣿⣿⣿⣿⣿⣿⣿⣿⣿⣿⣿⣿⣿⣿⣿⣿⣿⣿⣿⣿⣿⣿⣿⣿⣿⣿⣿⣿⣿⣿⣿⣿⣿⣿⣿⣿⣿⣿⣿⣿⣿⣿⣿⣿⣿⣿⣷⣧⣄⢐⠐⠑⠄⠑⠅⠐⠐⠐⠐⠀⠀⠀⠀⠄⠐⢑⢅⢅⢕⣱⣵⣿⢿⣫⣷⣿⡿⠏⠐⢔⠀⢕⣺⣿⣿⢇⣿⣿⣿⣿⣿⢫⣾⢎⢸⣿⣿⣿⢿⣿⣿⣿⣷⣧⣕⢜⢻⣿⣿⣿⣿⣿⣿⣿⣿⣿⣿⣵⣾⣿⣿⣟⣟⢳⣏⣿⡟⣾⣹⣿⣇⣵⣾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⠁⠀⠀⠀⠀⠀⠀⠁⠀⠀⠀⠀⠀⠀⠁⠁⠑⠘⠝⠟⢟⢿⢿⣿⣿⣿⣿⣿⣿⣿⣿⣿⣿⣿⣿⣿⣿⣿⣿⣿⣿⣿⣿⣿⣿⣿⣿⣿⣿⣿⣿⣿⣿⣿⣿⣿⣿⣿⣿⣿⣿⣿⣿⣿⣿⣿⣿⣿⣿⣿⣿⣿⣿⣿⣿⣿⣿⣿⣿⣷⣦⣄⢐⠀⠀⠀⠀⠀⠀⠀⠀⠀⠀⠀⢁⢄⢕⣱⣾⡿⣻⣷⣿⣿⣿⡿⢇⢀⢕⢕⢄⢱⣿⣿⢏⣾⣿⢇⣿⣿⢣⣿⣿⡕⣼⣿⣿⣿⣱⣵⣵⣵⣵⣵⣵⣵⣵⣿⣿⣿⣿⣿⣿⣿⣿⣿⣿⣿⣿⣿⣿⣿⣏⣿⡇⣿⣽⢇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⠁⠁⠑⠙⠙⠝⠟⢿⢿⣿⣿⣿⣿⣿⣿⣿⣿⣿⣿⣿⣿⣿⣿⣿⣿⣿⣿⣿⣿⣿⣿⣿⣿⣿⣿⣿⣿⣿⣿⣿⣿⣿⣿⣿⣿⣿⣿⣿⣿⣿⣿⣿⣿⣿⣿⣿⣿⣿⣿⣿⣷⣦⣄⠀⠀⠀⠀⠀⠀⠀⢀⢔⢕⣵⣿⣿⣯⡾⢟⣵⣿⣿⣻⣾⣕⢕⢕⢕⢕⣿⣿⢟⣼⣿⢏⢸⣿⣿⣿⣿⣿⢕⣿⣿⣿⣿⣿⣿⣿⣿⣿⣿⣿⣿⣿⣿⣿⣿⣿⣿⣿⣿⣿⢟⢟⠙⢟⢟⠛⠛⢟⡿⠃⠙⠉⠜⢝⢿⣿⣿⣿⣿⣿⣿⣿⣿⣿⣿⣿⣿⣿⣿⣿⣿⣿⣿⣿⣿⣿⣿⣿⣿⣿⣿⣿⣿⣿⣿⣿⣿⣿⣿⣿⣿⣿⣿⣿⣿⣿⣿⣿⣿⣿⣿⣿⣿⣿⣿⣿⣿⣿⣿⣿⣿⣿⣿⣿⣿⣿⣿⣿⣿⣿⣿⣿⣿⡿⢿⢿⢟⢟⠟⠝⠙⠙⠀</a:t>
            </a:r>
            <a:br/>
            <a:r>
              <a:t>⠀⠀⠀⠀⠀⠀⠀⠀⠀⠀⠀⠀⠀⠀⠀⠀⠀⠀⠀⠀⠀⠀⠀⠀⠀⠀⠀⠀⠀⠀⠀⠀⠀⠀⠁⠁⠙⠙⠟⢟⢿⢿⣿⣿⣿⣿⣿⣿⣿⣿⣿⣿⣿⣿⣿⣿⣿⣿⣿⣿⣿⣿⣿⣿⣿⣿⣿⣿⣿⣿⣿⣿⣿⣿⣿⣿⣿⣿⣿⣿⣿⣿⣿⣿⣿⣿⣿⣿⣷⣦⡄⠀⠀⠀⢀⢕⣱⣿⣿⣵⡿⡏⣱⣾⣿⣿⣵⣿⢿⣿⣿⣷⢢⣷⣿⡟⢕⣿⢏⢇⣼⣿⣿⣿⣿⣿⢕⣿⣿⣿⣿⣿⣿⣿⣿⣿⣿⣿⣿⣿⣿⣿⣿⣿⣿⣿⣿⣿⣧⡕⠳⠗⠒⠔⠀⠈⠁⠀⠀⠀⠀⠁⢕⢻⢿⣿⣿⣿⣿⣿⣿⣿⣿⣿⣿⣿⣿⣿⣿⣿⣿⣿⣿⣿⣿⣿⣿⣿⣿⣿⣿⣿⣿⣿⣿⣿⣿⣿⣿⣿⣿⣿⣿⣿⣿⣿⣿⣿⣿⣿⣿⣿⣿⣿⣿⣿⣿⣿⣿⣿⣿⢿⢿⢟⠟⠟⠏⠙⠙⠑⠁⠁⠁⠀⠀⠀⠀⠀⠀⠀⠀</a:t>
            </a:r>
            <a:br/>
            <a:r>
              <a:t>⠀⠀⠀⠀⠀⠀⠀⠀⠀⠀⠀⠀⠀⠀⠀⠀⠀⠀⠀⠀⠀⠀⠀⠀⠀⠀⠀⠀⠀⠀⠀⠀⠀⠀⠀⠀⠀⠀⠀⠀⠀⠀⠁⠁⠙⠙⠛⠟⢿⢿⣿⣿⣿⣿⣿⣿⣿⣿⣿⣿⣿⣿⣿⣿⣿⣿⣿⣿⣿⣿⣿⣿⣿⣿⣿⣿⣿⣿⣿⣿⣿⣿⣿⣿⣿⣿⣿⣿⣿⣿⣿⣷⣴⡄⢕⣼⣿⣫⡾⣫⣾⣾⣿⡿⣫⣿⡟⢕⢜⣿⡿⣣⣿⣿⡿⢕⢱⢏⢕⢕⣿⣿⣿⡟⣿⣿⢕⢹⣿⣿⣿⣿⣿⣿⣿⣿⣿⣿⣿⣿⣿⣿⣿⣿⣿⣿⣿⣿⣿⡕⠀⠀⠀⠀⠀⠀⠀⠀⠀⢀⣴⣶⣾⣿⣿⣿⣿⣽⢿⡿⣿⣿⣿⣿⣿⣿⣿⣿⣿⣿⣿⣿⣿⣿⣿⣿⣿⣿⣿⣿⣿⣿⣿⣿⣿⣿⣿⣿⣿⣿⣿⣿⣿⣿⣿⣿⣿⣿⣿⣿⡿⢿⢿⢟⠟⠏⠙⠙⠑⠁⠁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⠁⠘⠙⠛⠟⠿⢿⢿⣿⣿⣿⣿⣿⣿⣿⣿⣿⣿⣿⣿⣿⣿⣿⣿⣿⣿⣿⣿⣿⣿⣿⣿⣿⣿⣿⣿⣿⣿⣿⣿⣿⣿⣿⣿⡿⡱⣫⣾⣯⣿⣿⣿⣵⣿⢏⢕⢕⣾⡿⣱⣿⣿⣿⢕⢕⢎⢕⢕⢕⢸⣿⣿⡇⢸⣿⡇⢕⢹⣿⣿⣿⣿⣿⣿⣿⣿⣿⣿⣿⣿⣿⣿⣿⣿⣿⣿⠿⠋⠀⠀⠀⠀⠀⠀⠀⠀⠀⢀⣾⣿⣿⣿⣷⣿⣿⣿⣿⡇⠑⠕⠝⢻⣿⣿⣿⣿⣿⣿⣿⣿⣿⣿⣿⣿⣿⣿⣿⣿⣿⣿⣿⣿⣿⣿⣿⣿⣿⣿⣿⡿⢿⢿⠟⠟⠋⠙⠙⠁⠁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⠁⠉⠙⠛⠟⠻⢿⢿⣿⣿⣿⣿⣿⣿⣿⣿⣿⣿⣿⣿⣿⣿⣿⣿⣿⣿⣿⣿⣿⣿⣿⣿⣿⣿⣿⡿⡽⣵⣿⡿⣾⣿⣟⣾⡿⢕⣕⣵⣿⢟⣾⣿⣿⡿⢇⢕⢕⢕⢕⢕⢱⢜⣿⣿⡇⢕⢜⢧⢕⢕⢝⢿⣿⣿⣿⣿⣿⣿⣿⣿⣿⣿⣻⣿⣿⣿⠟⠁⠀⠀⠀⠀⠀⠀⠀⠀⠀⠀⠀⣼⣿⣿⣿⣿⣿⣿⣿⣿⣿⡇⠀⠀⠀⠁⠑⢝⣿⣿⣿⣿⣿⣿⣿⣿⣿⣿⣿⣿⣿⣿⣿⢿⢿⠟⠟⠟⠙⠙⠉⠁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⠁⠈⠙⠛⠟⠿⢿⢿⣿⣿⣿⣿⣿⣿⣿⣿⣿⣿⣿⣿⣿⣿⣿⣿⣿⣿⣿⢷⣽⣿⣿⣿⣿⡟⣾⣿⣱⣾⡿⣻⣵⣿⣿⢟⢝⢕⢕⢕⢕⢕⢕⢕⣼⣇⢸⣿⡇⢕⢕⢕⢣⢕⢕⣿⣿⣿⣿⣿⣿⣿⣿⣿⣿⣿⣿⣿⠘⠁⠀⠀⠀⠀⠀⠀⠀⠀⠀⠀⠀⠀⢱⣿⣟⢾⣽⣿⣿⣿⣿⣿⣿⡇⠀⠀⠀⠀⠀⠀⠜⢿⣿⣿⣿⣿⣿⣿⣟⣟⢝⠙⠁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⢀⢄⣔⣕⣵⣽⣝⡝⠟⠻⢿⣿⣿⣿⣿⣿⣿⣿⣿⣿⣿⣿⣿⢷⣿⣿⣿⣿⣿⢹⣿⣿⡿⣫⣾⣿⡿⢏⢕⢕⢕⢕⢕⢕⢕⢕⢕⢕⣿⣿⣇⢻⣧⢕⢕⢕⢕⢕⢕⣿⣿⣿⣿⣿⣿⣿⣿⣿⣿⣿⣿⣿⢀⢄⠀⠀⠀⠀⠀⠀⠀⠀⠀⠀⠀⠀⠁⠙⢻⢿⡟⣿⣿⣿⣿⣿⣿⠑⠀⠀⠀⠀⠀⠀⠀⠁⠘⢝⢻⠿⠿⢟⢟⢿⣷⣕⢔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⢄⣴⣾⡿⢿⢿⣟⣟⣟⣻⣿⡇⠀⠀⠀⠁⠈⠙⠛⠟⠻⢿⢿⣿⣿⣿⣿⣿⣿⣿⣷⣿⣿⡿⣫⣾⡿⢟⢝⢕⢕⢕⢕⢕⢕⢕⢕⢕⢕⢕⢸⣿⣿⣿⣧⢻⡕⢕⢕⢕⢕⢱⣿⣿⣿⣿⣿⣿⣿⢿⣿⣿⣿⡿⢿⢷⢔⠀⠀⠀⠀⠀⠀⠀⠀⠀⠀⠀⠀⠀⠀⢸⣽⣿⣿⣿⣿⣿⣿⡏⠀⠀⠀⠀⠀⠀⠀⠀⠀⠀⠀⠀⠀⠀⠀⠀⠑⢝⣿⣧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⢾⣿⢕⣾⣿⣿⣿⣿⣿⡇⣿⣇⠀⠀⠀⠀⠀⠀⠀⠀⠀⠀⠀⠁⠈⠙⠛⢟⢿⣿⣿⢟⣽⣾⢿⢏⢕⢕⢕⢕⢕⢕⢕⢕⢕⢕⢕⢕⢕⢕⣾⣿⣿⣿⣿⢕⢕⢕⢕⢕⢕⣾⣿⣿⣿⣿⣿⣿⣿⣷⢇⢕⢕⢕⢕⢕⢕⢐⠀⠀⠀⠀⠀⠀⠀⠀⠀⠀⠀⠀⠀⢿⣿⣿⣿⣿⣿⣿⣿⠇⠀⠀⠀⠀⠀⠀⠀⠀⠀⠀⠀⠀⠀⠀⠀⠀⠀⠑⢸⣿⡕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⡇⢹⣿⡜⣿⣿⢿⢷⣿⣿⢔⠀⠀⠀⠀⠀⠀⢀⣄⣤⣄⣄⢄⢔⣵⣷⣿⢿⢯⣾⢟⢕⢕⢕⢕⢕⣕⣵⣵⣷⣷⣾⣷⣧⣕⡕⢕⢕⣿⣿⣿⣿⣿⠕⠑⠑⢑⣵⣿⣿⣿⣿⣿⣿⣿⣿⣿⢇⢕⢕⢕⢕⢕⢕⣱⣿⡔⠔⢄⢀⢀⠀⠀⠀⠀⠀⠀⠀⠀⠀⠙⢿⣿⣿⣿⣿⡿⠀⠀⠀⠀⠀⠀⠀⠀⠀⠀⠀⠀⠀⠀⠀⠀⠀⠀⠀⠘⢿⣷⡕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⠑⢿⣷⡕⠙⠕⣵⡼⠀⢕⢹⣿⢕⢀⢀⢀⢀⣰⣾⡿⢿⢟⠟⢿⣿⣿⠟⠙⠀⠀⠀⠁⠑⢕⢕⣵⣷⣿⣿⣿⣿⣿⣿⣿⣿⣿⣿⣿⣷⢱⣿⣿⣿⣿⣿⢄⠀⠀⣸⣿⣿⣿⣿⣿⣿⣿⣿⣿⣿⡁⠕⢕⢕⢕⢕⣼⣿⣿⡇⠀⠀⠀⠁⠑⠔⢄⢄⢀⠀⠀⠀⠀⠀⠀⠈⠟⠿⣿⠇⠀⠀⠀⠀⠀⠀⠀⠀⠀⠀⠀⠀⠀⠀⠀⠀⠀⠀⠀⠀⠁⠹⣿⣧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⢜⣿⣇⠀⠀⠀⢀⢀⠀⢜⣿⣷⣷⣷⣿⡿⢿⢟⠑⠀⠀⠀⠀⠀⠀⠀⠀⠀⠀⠀⠀⠀⠀⠙⠟⢿⣿⣿⣿⣿⣿⣿⣿⣿⣿⣿⣿⣿⡕⣿⣿⣿⣿⣿⡇⠀⠀⣿⣿⣿⣿⣿⣿⣿⣿⣿⣿⣿⡇⠀⠁⠕⢕⢕⣿⣿⣿⣷⠀⠀⠀⠀⠀⠀⠀⠁⠑⠑⠔⢄⢀⠀⠀⠀⠀⠀⠀⠀⠀⠀⠀⠀⠀⠀⠀⠀⠀⠀⠀⠀⠀⠀⠀⠀⠀⠀⠀⠀⠀⠀⠘⢿⣷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⢻⣿⢀⠀⠑⠜⠙⠀⣕⣻⣽⢿⠃⠁⠙⠻⠧⠀⠀⠀⠀⠀⠀⠀⠀⠀⠀⠀⠀⠀⠀⠀⠀⠀⠁⢝⣿⣿⣿⣿⣿⣿⣿⣿⣿⣿⣿⡇⢿⣿⣿⣿⣿⣷⠀⠀⣿⣿⣿⣿⣿⣿⣿⣿⣿⣿⣿⠁⠀⠀⠀⠁⠜⣿⣏⡿⠫⠀⠀⠀⠀⠀⠀⠀⠀⠀⠀⠀⠀⠁⠕⢔⢄⢀⠀⠀⠀⠀⠀⠀⠀⠀⠀⠀⠀⠀⠀⠀⠀⠀⠀⠀⠀⠀⠀⠀⠀⠀⠀⠀⠀⢻⣿⡔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⢜⣿⡇⠀⢀⣠⣶⣿⣿⠟⠁⠀⠀⠀⠀⠀⠀⠀⠀⠀⠀⠀⠀⠀⠀⠀⠀⠀⠀⠀⠀⠀⠀⠀⠀⠀⠝⢿⢿⠛⠟⠻⢿⣿⣿⣿⡿⠑⢸⣿⣿⣿⣿⡜⡇⠀⣿⣿⣿⣿⣿⣿⣿⣿⣿⣿⠇⠀⠀⠀⠀⠀⠀⢈⠁⢠⢰⠀⠀⠀⠀⠀⠀⠀⠀⠀⠀⠀⠀⠀⠀⠀⠁⠑⠔⢄⢀⠀⠀⠀⠀⠀⠀⠀⠀⠀⠀⠀⠀⠀⠀⠀⠀⠀⠀⠀⠀⠀⠀⠀⠀⠁⢿⣷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⠐⢿⣿⢔⣿⣿⣿⣿⡇⠀⠀⠀⠀⠀⠀⠀⠀⠀⠀⠀⠀⠀⠀⠀⠀⠀⠀⠀⠀⠀⠀⠀⠀⠀⠀⠀⠀⠀⠀⠀⠀⠀⠀⠝⣿⡿⠑⠀⠀⢹⣿⣿⣿⣷⣹⡀⢸⣿⣿⣿⣿⣿⣿⣿⡿⠃⠀⠀⠀⠀⠀⠀⠀⠕⠑⠀⠉⠀⠀⠀⠀⠀⠀⠀⠀⠀⠀⠀⠀⠀⠀⠀⠀⠀⠀⠀⠈⠓⠦⣄⡀⠀⠀⠀⠀⠀⠀⠀⠀⠀⠀⠀⠀⠀⠀⠀⠀⠀⠀⠀⠀⠀⢸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⢄⣼⣿⠜⢋⠉⣿⣿⣷⡄⠀⠀⠀⠀⠀⠀⠀⠀⠀⠀⠀⠀⠀⠀⠀⠀⠀⠀⠀⠀⠀⠀⠀⠀⠀⠀⠀⠀⠀⠀⠀⠀⠀⠀⠈⠁⠀⠀⠀⠀⢹⣿⣿⡻⣷⡇⢸⣿⣿⣿⣿⣿⣿⠟⠁⠀⠀⠀⠀⠀⠀⠀⢐⡄⠑⢕⠀⠀⠀⠀⠀⠀⠀⠀⠀⠀⠀⠀⠀⠀⠀⠀⠀⠀⠀⠀⠀⠀⠀⠀⠙⠗⢦⣄⡀⠀⠀⠀⠀⠀⠀⠀⠀⠀⠀⠀⠀⠀⠀⠀⠀⠀⠘⠿⣿⣧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⢀⣄⣱⣿⢟⢕⠕⠀⠀⠹⠟⠟⠃⠀⠀⠀⠀⠀⠀⠀⠀⠀⠀⠀⠀⠀⠀⠀⠀⠀⠀⠀⠀⠀⠀⠀⠀⠀⠀⠀⠀⠀⠀⠀⠀⠀⠀⠀⠀⠀⠀⠀⠀⠀⢻⣿⣿⣮⣟⢦⡿⠿⢿⣿⡿⠋⠀⠀⠀⠀⠀⠀⠀⢀⡠⢾⣿⠷⠀⠀⠀⠀⠀⠀⠀⠀⠀⠀⠀⠀⠀⠀⠀⠀⠀⠀⠀⠀⠀⠀⠀⠀⠀⠀⠀⠀⠁⠙⠳⢦⣄⡀⠀⠀⠀⠀⠀⠀⠀⠀⠀⠀⠀⠀⠀⠀⠀⢸⣿⣇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⢀⣀⣄⣠⣴⣴⣶⣷⣾⣿⣿⣿⣿⣿⢏⢕⢕⠀⠀⠀⠀⠀⠀⠀⠀⠀⠀⠀⠀⠀⠀⠀⠀⠀⠀⠀⠀⠀⠀⠀⠀⠀⠀⠀⠀⠀⠀⠀⠀⠀⠀⠀⠀⠀⠀⠀⠀⠀⠀⠀⠀⠀⠀⠀⠀⠀⢿⣿⣿⣿⠀⢠⣧⡄⠉⠀⠀⠀⠀⠀⠀⠀⠀⠀⠀⠀⠈⠀⠀⠀⠀⠀⠀⠀⠀⠀⠀⠀⠀⠀⠀⠀⠀⠀⠀⠀⠀⠀⠀⠀⠀⠀⠀⠀⠀⠀⠀⠀⠀⠀⠀⠁⠙⠳⢦⣄⡀⠀⠀⠀⠀⠀⠀⠀⠀⠀⠀⠀⠀⢜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⢀⢀⣄⣄⣤⣴⣴⣷⣷⣾⣿⣿⣿⣿⣿⣿⣿⣿⣿⣿⣿⣿⣿⣿⡏⢕⢕⢕⢕⠀⠀⠀⠀⠀⠀⠀⠀⠀⠀⠀⠀⠀⠀⠀⠀⠀⠀⠀⠀⠀⠀⠀⠀⠀⠀⠀⠀⠀⠀⠀⠀⠀⠀⠀⠀⠀⠀⠀⠀⠀⠀⠀⠀⠀⠀⠀⠀⢸⡏⣿⡿⠀⢸⡟⠁⠀⠀⠀⠀⠀⠀⠀⠀⠀⠀⠀⠀⠀⢀⠀⠀⠀⠀⠀⠀⠀⠀⠀⠀⠀⠀⠀⠀⠀⠀⠀⠀⠀⠀⠀⠀⠀⠀⠀⠀⠀⠀⠀⠀⠀⠀⠀⠀⠀⠀⠀⠈⠉⠓⠲⢴⣄⡄⢀⢀⠀⠀⠀⠀⠀⢸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⢀⣄⣄⣠⣴⣴⣴⣷⣾⣿⣿⣿⣿⣿⣿⣿⣿⣿⣿⣿⣿⣿⣿⣿⣿⣿⣿⣿⣿⣿⣿⣿⣿⣿⢕⢕⢕⢕⢕⠀⠀⠀⠀⠀⠀⠀⠀⠀⠀⠀⠀⠀⠀⠀⠀⠀⠀⠀⠀⠀⠀⠀⠀⠀⠀⠀⠀⠀⠀⠀⠀⠀⠀⠀⠀⠀⠀⠀⠀⠀⠀⠀⠀⠀⠀⠀⠀⡸⠁⣿⢣⣶⣥⣕⡄⠀⠀⠀⠀⠀⠀⠀⠀⠀⠀⠀⠀⠀⠀⠁⠀⠀⠀⠀⠀⠀⠀⠀⠀⠀⠀⠀⠀⠀⠀⠀⠀⠀⠀⠀⠀⠀⠀⠀⠀⠀⠀⠀⠀⠀⠀⠀⠀⠀⠀⠀⠀⠀⢀⣠⣴⣷⣿⣿⣿⣧⣄⣄⣄⣄⣾⣿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⢀⢀⣄⣄⣠⣴⣴⣷⣷⣾⣿⣿⣿⣿⣿⣿⣿⣿⣿⣿⣿⣿⣿⣿⣿⣿⣿⣿⣿⣿⣿⣿⣿⣿⣿⣿⣿⣿⣿⣿⣿⣿⣿⣿⡏⢕⢕⢕⢕⢕⠀⠀⠀⠀⠀⠀⠀⠀⠀⠀⠀⠀⠀⠀⠀⠀⠀⠀⠀⠀⠀⠀⠀⠀⠀⠀⠀⠀⠀⠀⠀⠀⠀⠀⠀⠀⠀⠀⠀⠀⠀⠀⠀⠀⠀⠀⠀⠐⢁⡸⢣⣾⣿⣿⣿⣿⠄⠀⠀⠀⠀⠀⠀⠀⠀⠀⠀⠀⠀⠀⠀⠀⠀⠀⠀⠀⠀⠀⠀⠀⠀⠀⠀⠀⠀⠀⠀⠀⠀⠀⠀⠀⠀⠀⠀⠀⠀⠀⠀⠀⠀⠀⠀⠀⠀⠀⢀⣠⣾⣿⣿⣿⣿⣷⣧⣼⣿⣿⡿⢿⢿⠟⠁⠀⠀⠀⠀⠀⠀⠀⠀⠀⠀⠀⠀⠀⠀⠀⠀⠀⠀⠀⠀⠀⠀⠀⠀⠀⠀⠀⠀⠀⠀⠀⠀⠀⠀⠀⠀⠀⠀⠀⠀⠀⠀⠀⠀</a:t>
            </a:r>
            <a:br/>
            <a:r>
              <a:t>⠀⠀⠀⠀⠀⠀⠀⠀⠀⠀⠀⠀⠀⢀⢀⣄⣄⣄⣴⣴⣴⣷⣷⣿⣿⣿⣿⣿⣿⣿⣿⣿⣿⣿⣿⣿⣿⣿⣿⣿⣿⣿⣿⣿⣿⣿⣿⣿⣿⣿⣿⣿⣿⣿⣿⣿⣿⣿⣿⣿⣿⣿⣿⣿⣿⣿⣿⣿⡇⢕⢕⢕⢕⢕⢀⡰⠁⠀⠀⠀⠀⠀⠀⠀⠀⢀⡀⢀⢀⠄⠀⠀⠀⠀⠀⠀⠀⠀⠀⠀⠀⠀⠀⠀⠀⠀⠀⠀⠀⠀⠀⠀⠀⠀⠀⠀⠀⠀⠀⠀⠀⠀⠑⠁⠘⢿⣿⣿⡿⠏⠀⠀⠀⠀⠀⠀⠀⠀⠀⠀⠀⠀⠀⠄⠀⠀⠀⠀⠀⠀⠀⠀⠀⠀⠀⠀⠀⠀⠀⠀⠀⠀⠀⠀⠀⠀⠀⠀⠀⠀⠀⠀⠀⠀⠀⢀⣄⣤⣔⣱⣾⣿⣿⣿⣿⣿⣿⣿⣿⣿⣿⣿⣿⣿⣷⣷⣦⣴⣄⣄⡀⢀⠀⠀⠀⠀⠀⠀⠀⠀⠀⠀⠀⠀⠀⠀⠀⠀⠀⠀⠀⠀⠀⠀⠀⠀⠀⠀⠀⠀⠀⠀⠀⠀⠀⠀⠀⠀⠀⠀⠀</a:t>
            </a:r>
            <a:br/>
            <a:r>
              <a:t>⠀⠀⢀⢀⢀⣄⣄⣰⣴⣴⣷⣷⣷⣿⣿⣿⣿⣿⣿⣿⣿⣿⣿⣿⣿⣿⣿⣿⣿⣿⣿⣿⣿⣿⣿⣿⣿⣿⣿⣿⣿⣿⣿⣿⣿⣿⣿⣿⣿⣿⣿⣿⣿⣿⣿⣿⣿⣿⣿⣿⣿⣿⣿⣿⣿⣿⣿⣿⡧⣕⠕⢕⢕⣱⠞⠁⠀⠀⠀⠀⠀⠀⠀⢀⣴⣿⣷⣷⣷⣵⣄⡀⠀⠀⠀⠀⠀⠀⠀⠀⠀⠀⠀⠀⠀⠀⠀⠀⠀⠀⠀⠀⠀⠀⠀⠀⠀⠀⠀⠀⠀⠀⠀⠀⠀⠐⠈⠁⠀⠀⠀⠀⠀⠀⠀⠀⠀⠀⠀⠀⠀⠀⠐⠀⠀⠀⠀⠀⠀⠀⠀⠀⠀⠀⠀⠀⠀⠀⠀⠀⠀⠀⠀⠀⠀⠀⠀⠀⠀⠀⠀⠀⢀⣠⣷⣿⣿⣿⣿⣿⣿⣿⣿⣿⣿⣿⣿⣿⣿⣿⣿⣿⣿⣿⣿⣿⣿⣿⣿⣿⣿⣿⣷⣷⣦⣴⣄⣄⡀⢀⠀⠀⠀⠀⠀⠀⠀⠀⠀⠀⠀⠀⠀⠀⠀⠀⠀⠀⠀⠀⠀⠀⠀⠀⠀⠀⠀⠀⠀⠀⠀</a:t>
            </a:r>
            <a:br/>
            <a:r>
              <a:t>⣷⣷⣿⣿⣿⣿⣿⣿⣿⣿⣿⣿⣿⣿⣿⣿⣿⣿⣿⣿⣿⣿⣿⣿⣿⣿⣿⣿⣿⣿⣿⣿⣿⣿⣿⣿⣿⣿⣿⣿⣿⣿⣿⣿⣿⣿⣿⣿⣿⣿⣿⣿⣿⣿⣿⣿⣿⣿⣿⣿⣿⣿⣿⣿⣿⣿⣿⡿⣽⣿⡧⣠⠞⠁⠀⠀⠀⠀⠀⠀⠀⠀⠀⠜⣿⣿⣿⣿⣿⣿⣿⣿⣷⣴⣀⠀⠀⠀⠀⠀⠀⠀⠀⠀⠀⠀⠀⠀⠀⠀⠀⠀⠀⠀⠀⠀⠀⠀⠀⠀⠀⠀⠀⠀⠀⠀⠀⠀⠀⠀⠀⠀⠀⠀⠀⠀⠀⠀⠀⠀⠀⠄⠀⠀⠀⠀⠀⠀⠀⠀⠀⠀⠀⠀⠀⠀⠀⠀⠀⠀⠀⠀⠀⠀⠀⠀⠀⠀⠀⣄⣵⣾⣿⣿⣿⣿⣿⣿⣿⣿⣿⣿⣿⣿⣿⣿⣿⣿⣿⣿⣿⣿⣿⣿⣿⣿⣿⣿⣿⣿⣿⣿⣿⣿⣿⣿⣿⣿⣿⣿⣷⣷⣴⣴⣄⣄⡀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⣱⣿⢏⣵⡗⢔⣵⠀⠀⠀⠀⠀⠀⠀⠀⠀⠀⢻⣿⣿⣿⣿⣿⣿⣿⣿⣿⣿⣷⣦⡀⠀⠀⠀⠀⢀⣤⣴⣶⣶⣷⣶⣄⣀⣀⢀⠀⠀⠀⠀⠀⠀⠀⠀⠀⠀⠀⠀⠀⠀⠀⠀⠀⠀⠀⠀⠀⠀⠀⠀⠀⠀⠀⠀⠀⠀⠀⠀⠀⠀⠀⠀⠀⠀⠀⠀⠀⠀⠀⠀⠀⠀⠀⠀⠀⠀⠀⠀⠀⣀⣴⣷⣝⢿⣿⣿⣿⣿⣿⣿⣿⣿⣿⣿⣿⣿⣿⣿⣿⣿⣿⣿⣿⣿⣿⣿⣿⣿⣿⣿⣿⣿⣿⣿⣿⣿⣿⣿⣿⣿⣿⣿⣿⣿⣿⣿⣿⣿⣿⣿⣿⣷⣷⣦⣴⣄⣄⢀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⢟⣵⣿⢏⣱⣿⡿⢃⠀⠀⠀⠀⠀⠀⠀⠀⠀⢸⣿⣿⣿⣿⣿⣿⣿⣿⣿⣿⣿⣿⣿⣿⣶⣢⣷⣿⣿⣿⣿⣿⣿⣿⣿⣿⣿⣻⣦⠀⠀⠀⠀⠀⠀⠀⠀⠀⠀⠀⠀⠀⠀⠀⠀⠀⠀⠀⠀⠀⠀⠀⠀⠀⠀⠀⠀⠀⠀⠀⠀⠀⠀⠀⠀⠀⠀⠀⠀⠀⠀⠀⠀⠀⠀⠀⠀⠀⣠⣴⣿⣿⣿⣿⣿⣷⣝⢿⣿⣿⣿⣿⣿⡿⣫⣮⣝⢿⣿⣿⣿⣿⣿⣿⣿⣿⣿⣿⣿⣿⣿⣿⣿⣿⣿⣿⣿⣿⣿⣿⣿⣿⣿⣿⣿⣿⣿⣿⣿⣿⣿⣿⣿⣿⣿⣿⣿⣿⣿⣿⣿⣷⣷⣦⣴⣄⣄⡀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⡟⡵⣿⡿⢕⣾⣿⢟⢕⢕⣄⡀⠀⠀⠀⠀⠀⠀⠀⠈⠛⠟⠻⢿⣿⣿⣿⣿⣿⣿⣿⣿⣿⣿⣿⣿⣿⣿⣿⣿⣿⣿⣿⣿⣟⣿⣿⣿⠟⠀⠀⠀⠀⠀⠀⠀⠀⠀⠀⠀⠀⠀⠀⠀⠀⠀⠀⠀⠀⠀⠀⠀⠀⠀⠀⠀⠀⠀⠀⠀⠀⠀⠀⠀⠀⠀⠀⠀⠀⠀⠀⠀⠀⠀⠀⠀⢀⣜⢻⣿⣿⣿⣿⣿⣿⣿⣿⣯⢿⣿⣿⣿⢟⢜⢻⡿⣿⣷⣝⢿⣿⣿⣿⣿⣿⣿⣿⣿⣿⣿⣿⣿⣿⣿⣿⣿⣿⣿⣿⣿⣿⣿⣿⣿⣿⣿⣿⣿⣿⣿⣿⣿⣿⣿⣿⣿⣿⣿⣿⣿⣿⣿⣿⣿⣿⣿⣿⣿⣿⣷⣷⣴⣴⣔⣄⠀</a:t>
            </a:r>
            <a:br/>
            <a:r>
              <a:t>⣿⣿⣿⣿⣿⣿⣿⣿⣿⣿⣿⣿⣿⣿⣿⣿⣿⣿⣿⣿⣿⣿⣿⣿⣿⣿⣿⣿⣿⣿⣿⣿⣿⣿⣿⣿⣿⣿⣿⣿⣿⣿⣿⣿⣿⣿⣿⣿⣿⣿⣿⣿⣿⣿⣿⣿⣿⣿⣿⣿⣿⣿⣿⡿⡫⣾⣷⢏⣱⣿⢟⢕⢕⢕⡞⡽⢧⡇⢀⠀⠀⠀⠀⠀⠀⠀⠀⠀⠀⠀⠈⠙⠙⠟⠻⢿⣿⣿⣿⣿⣿⣿⣿⣿⣿⣿⣿⣿⣯⡁⠙⠉⠀⠀⠀⠀⠀⠀⠀⠀⠀⠀⠀⠀⠀⠀⠀⠀⠀⠀⠀⠀⠀⠀⠀⠀⠀⠀⢀⠀⠀⠀⠀⠀⠀⠀⠀⠀⠀⠀⠀⠀⠀⠀⠀⠀⠀⠀⠀⠀⢄⣾⣿⣷⣝⢿⣿⣿⣿⣿⡿⢿⣿⢫⣿⢟⢕⠑⠁⣵⣧⡟⢿⢿⢇⣻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⢟⢼⣿⡿⢇⡵⢝⢕⢕⢕⡱⢏⢕⢕⢕⣵⡟⢔⠀⠀⠀⠀⠀⠀⠀⠀⠀⠀⠀⠀⠀⠀⠀⠀⠀⠙⣿⣿⣿⣿⣿⣿⣿⠙⠻⣿⣿⣿⠄⠀⠀⠀⠀⠀⠀⠀⠀⠀⠀⠀⠀⠀⠀⠀⠀⠀⠀⠀⠀⠀⠄⠠⠄⠐⠁⢁⠀⠀⠀⠀⠀⠀⠀⠀⠀⠀⠀⠀⠀⠀⠀⠀⠀⠀⠀⠀⢀⢅⣾⡿⢕⢝⣿⣧⡻⣿⡿⠟⠁⠀⠉⠟⢅⠁⢁⠀⠀⠙⠋⠀⢁⣱⣷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⢫⣾⣿⡟⢕⢎⢕⢕⢕⢕⢜⢕⢕⢕⠕⠈⢙⢕⣰⠀⠀⠀⠀⠀⠀⠀⠀⠀⠀⠀⠀⠀⠀⠀⠀⠀⠀⠘⣿⣿⣿⣿⣿⣿⣷⣄⠁⠙⠋⠀⠀⠀⠀⠀⠀⠀⠀⠀⠀⠀⠀⠀⠀⠀⠀⠀⠀⠀⠀⠀⠀⠀⠀⠀⠀⠀⠀⠀⠀⠀⠀⠀⠀⠀⠀⠀⠀⠀⠀⠀⠀⠀⠀⠀⠀⠀⢀⢡⣾⡿⠑⠀⠀⠘⢿⣷⢹⠑⠀⠀⠀⢕⠀⠀⠀⠜⠕⠀⠀⢀⣴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⡿⢟⢝⣿⡿⣳⣽⣿⡟⢱⢕⢕⢕⢕⡱⢏⢕⢕⢕⢕⢕⢔⢕⣱⣿⡇⠀⠀⠀⠀⠀⠀⠀⠀⠀⠀⠀⠀⠀⠀⠀⠀⠀⠀⠈⠻⣿⣿⣷⣝⣿⣿⠇⠀⠀⠀⠀⠀⠀⠀⠀⠀⠀⠀⠀⠀⠀⠀⠀⠀⠀⠀⠀⠀⠀⠀⠀⠀⠀⠀⠀⠀⠀⠀⠀⠀⢀⡀⠀⠀⠀⠀⠀⠀⠀⠀⠀⠀⠀⢀⢄⢔⣱⣿⢟⠁⠀⠀⠀⢰⣾⡟⢕⠀⠀⢀⢕⢕⠀⢆⠀⠀⠀⢀⣴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⡿⠟⠙⠁⢄⣾⡿⢕⣾⣿⡟⢕⢕⢕⢔⢕⢜⢕⢕⢕⢕⢕⢕⢕⢕⢱⣿⣿⢕⢄⠀⠀⠀⠀⠀⠀⠀⠀⠀⠀⠀⠀⠀⠀⠀⠀⠀⠀⠳⣷⣝⣿⣿⡇⠀⠀⠀⠀⠀⠀⠀⠀⠀⠀⠀⢀⠰⢷⠀⠀⢀⡀⠀⠀⠀⠀⠀⠀⠀⠀⠀⠀⠀⠀⠀⠀⠀⠀⠀⠘⣿⣦⡄⣀⡀⠀⠀⠀⠀⢀⣀⢡⣵⣷⣿⢟⠙⠀⠀⠀⠀⢰⣿⡟⢕⠀⠀⢔⢕⢕⢕⠀⠁⠀⢀⣴⣿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⢿⠏⠁⠀⠀⠀⢄⣾⡿⢱⣿⣿⡿⢕⢕⠕⢕⢕⢕⢕⢕⢕⢕⡕⢕⢕⢕⢱⢟⢯⢇⢕⢕⢇⢀⠀⠀⢄⢄⠀⠀⠀⠀⠀⠀⠀⠀⠀⠀⠀⠀⠀⠀⠉⠙⠉⠀⠀⠀⠀⠀⠀⠀⠀⠀⠀⠀⠀⠑⠀⠄⣿⡶⠈⠙⢀⢀⣠⠄⠀⠀⠀⠀⠀⠀⠀⠀⠀⠀⠀⠀⠀⠀⢻⣿⡇⢿⣿⣿⣿⡇⣷⣿⣿⢸⣿⡕⠁⠀⠀⠀⠀⢀⣵⣿⢟⠕⠀⢀⢕⢕⢕⢕⢕⠀⢀⣴⣿⢟⠑⠀⠈⠙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⡿⠟⠋⠁⠀⠀⠀⠀⠀⢀⣼⣿⢱⣿⣿⣿⢇⢕⠑⢔⢕⢕⢕⢕⢕⢕⣾⣿⣿⢕⢕⢕⢕⢕⢕⢕⢕⢕⢕⢔⢔⢕⢕⠀⠀⠀⠀⠀⠀⠀⠀⠀⠀⠀⠀⠀⠀⠀⠀⠀⠀⠀⠀⠀⠀⠀⠀⠀⠀⠀⠀⠀⠀⠀⠀⠁⠀⠀⠀⠜⠀⠁⢄⢄⠀⢔⡔⠀⠀⠀⠀⠀⠀⠀⠀⠀⠀⣸⣿⡇⢸⣿⣿⣿⡇⣿⢻⣿⣾⣿⡇⠀⠀⠀⢄⣵⣾⢟⠙⠐⠀⢀⢕⢕⢕⢕⢕⢅⣵⣿⠟⠁⠀⠀⠀⠀⠀⠀⠈⠝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⡿⠟⠙⠁⠀⠀⠀⠀⠀⠀⠀⠀⢱⣿⡇⣽⣿⣿⡏⢕⢕⢅⢕⢕⢕⢕⢕⢕⣾⣿⣿⢇⢕⢕⢕⢕⢕⢕⢕⢕⢕⢕⢕⢕⢕⢕⠀⠀⠀⠀⠀⠀⠀⠀⠀⠀⠀⠀⠀⠀⠀⠀⠀⠀⠀⠀⠀⠀⠀⠀⠀⠀⠀⠀⠀⠀⠀⠀⠀⠀⠀⠀⠀⠀⠀⠁⠑⠀⠀⢀⢄⠑⠻⠂⢀⢀⠀⠀⢀⣴⣿⣿⡇⢸⣿⣿⣿⡇⣿⣿⣿⡇⣿⡇⢔⣄⣵⣿⢟⢕⠑⠀⠀⠀⠀⠁⢑⣱⡅⣵⣿⢟⠁⠀⠀⠀⠀⠀⠀⠀⠀⠀⠀⠀⠈⠝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⢿⠏⠁⠀⠀⠀⠀⠀⠀⠀⠀⠀⠀⠀⠀⣾⣿⣱⣿⣿⣿⢕⢕⢀⢕⢕⢕⢕⢕⢕⣾⣿⣿⡟⢕⢕⢕⢕⢕⢕⢕⢕⢕⡕⢕⢕⢕⢕⢕⢄⢀⠀⠀⠀⠀⠀⠀⠀⠀⠀⠀⠀⠀⠀⠀⠀⠀⠀⠀⠀⠀⠀⠀⠀⠀⠔⠔⢄⢄⢀⠀⠀⠀⠀⠀⠀⠐⢄⠐⠀⠀⠀⠑⠁⠀⠀⢇⢝⠀⡀⢔⣼⣿⣿⣿⡇⢸⣿⣿⣿⡇⣿⣿⣿⡇⣿⣿⣾⡿⢟⠕⠀⢄⣄⣠⣤⣴⣷⣾⣿⣿⡇⣿⡟⠀⠀⠀⠀⠀⠀⠀⠀⠀⠀⠀⠀⠀⠀⠀⠀⠈⠝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⡿⢟⠋⠁⠀⠀⠀⠀⠀⠀⠀⠀⠀⠀⠀⠀⠀⠀⢱⣿⡇⣿⣿⣿⡏⢕⢑⢕⢕⢕⢕⢕⢕⣾⡿⣹⣿⢕⢕⢕⢕⢕⢕⢕⢕⢕⣱⢇⢕⢕⢕⢕⢕⠕⠑⠀⠀⠀⠀⠀⠀⠀⠀⠀⠀⠀⠀⠀⠀⠀⠀⠀⠀⠀⠀⠀⠀⠀⠀⠀⠀⠀⠀⠁⠑⠑⠔⢄⢄⢀⠀⠀⠀⠀⠀⠀⠀⠀⠀⢁⠀⠀⢠⢇⡇⣿⣿⣿⣿⡇⢸⣿⣿⣿⡇⣿⣿⣿⣿⢹⢿⢏⢁⣕⣤⣶⣿⣿⣿⣿⣿⣿⣿⣿⣿⡇⣿⡇⠀⠀⠀⠀⠀⠀⠀⠀⠀⠀⠀⠀⠀⠀⠀⠀⠀⠀⠀⠘⠝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⡿⠟⠙⠁⠀⠀⠀⠀⠀⠀⠀⠀⠀⠀⠀⠀⠀⠀⠀⠀⠀⢱⣿⣇⣿⣿⣿⡇⢕⢅⢕⢕⢕⢕⢕⣾⡿⢕⣿⡏⢕⢕⢕⢕⢕⢕⢕⢕⣱⡟⢕⢕⢕⢕⠕⠁⠀⠀⠀⠀⠀⠀⠀⠀⠀⢀⢀⠀⠀⠀⠀⢕⢔⠀⠀⠀⠀⠀⠀⠀⠀⠀⠀⠀⠀⢐⢐⢀⠀⢀⢄⢀⠁⠑⠑⠔⢄⢄⢀⠄⠐⠁⠀⠀⣠⣾⣿⣷⣿⣿⣿⣿⡇⢸⣿⣿⣿⣇⣿⣿⣿⣿⢕⣷⣿⣿⣿⣿⣿⣿⣿⣿⣿⣿⣿⣿⣿⡿⣽⣿⠇⠀⠀⠀⠀⠀⠀⠀⠀⠀⠀⠀⠀⠀⠀⠀⠀⠀⠀⠀⠀⠀⠀⠘⠟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⢿⠏⠑⠀⠀⠀⠀⠀⠀⠀⠀⠀⠀⠀⠀⠀⠀⠀⠀⠀⠀⠀⠀⠀⠘⢿⣿⣿⢿⣿⡇⠕⢕⢕⢕⢕⢕⣸⣿⢇⢸⣿⢇⢕⢕⢕⢕⢕⢕⢕⣱⣿⢇⢕⢕⠁⠀⠀⠀⠀⠀⠀⠀⠀⠀⠀⢀⢔⢕⠑⢅⢕⢕⢕⢕⢕⠀⢕⢕⠀⠀⠀⠀⠀⠀⠀⠀⠀⠀⠀⠀⠀⠀⠁⠀⠀⠀⢀⢄⠔⠁⠁⠑⠔⢄⢀⢰⣿⣿⣿⣿⣿⣿⣿⣿⣿⣿⣿⣿⣿⢇⠙⠑⠑⣿⡇⠀⠀⠁⠈⠙⠙⠛⠻⣿⣿⣿⣿⢿⣫⣿⡿⠇⠀⠀⠀⠀⠀⠀⠀⠀⠀⠀⠀⠀⠀⠀⠀⠀⠀⠀⠀⠀⠀⠀⠀⠀⠀⠀⠘⠟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⡿⢟⠋⠁⠀⠀⠀⠀⠀⠀⠀⠀⠀⠀⠀⠀⠀⠀⠀⠀⠀⠀⠀⠀⠀⠀⠀⠀⠀⠀⠁⠁⢸⣿⡇⢕⢕⢕⢕⢕⢱⣿⢇⢕⣿⡟⢕⢕⢕⢕⢕⢕⢕⢱⣿⡟⢕⠑⠀⠀⠀⠀⠀⠀⠀⠀⠀⢀⠐⢢⡕⠁⠀⢐⠕⢕⢕⢕⢕⠀⠔⢅⢑⠀⠀⠀⠀⠀⠀⠀⠀⠀⠀⠀⢀⢀⢀⢄⢀⢀⢔⢑⠁⠀⠀⠀⠀⠀⠀⢅⡸⣿⢧⡝⢿⣿⣿⣿⣿⣿⣿⣿⣿⣮⠁⠀⠀⠀⢸⣇⢄⢕⢕⢕⢕⢕⢕⢔⢔⢸⣿⣷⡿⠟⠋⠁⠀⠀⠀⠀⠀⠀⠀⠀⠀⠀⠀⠀⠀⠀⠀⠀⠀⠀⠀⠀⠀⠀⠀⠀⠀⠀⠀⠀⠀⠀⠘⠟⢿⣿⣿⣿⣿⣿⣿⣿⣿⣿⣿⣿⣿⣿⣿⣿⣿⣿⣿⣿⣿⣿⣿⣿⣿⣿⣿⣿⣿⣿⣿⣿⣿⣿⣿⣿⣿⠀</a:t>
            </a:r>
            <a:br/>
            <a:r>
              <a:t>⣿⣿⣿⣿⣿⣿⣿⣿⣿⣿⣿⣿⣿⣿⣿⣿⣿⣿⣿⣿⣿⣿⢿⠟⠙⠁⠀⠀⠀⠀⠀⠀⠀⠀⠀⠀⠀⠀⠀⠀⠀⠀⠀⠀⠀⠀⠀⠀⠀⠀⠀⠀⠀⠀⠀⠀⠀⢸⣿⡇⢕⢕⢕⢕⢕⣾⡿⢕⢱⣿⡇⢕⢕⢕⢕⢕⢕⢱⣿⣿⢇⠁⠀⠀⠀⠀⠀⠀⠀⠀⠀⠀⠈⠕⠔⢅⢁⠕⢅⡔⢕⢕⢕⢕⠀⢅⠐⢕⠀⠀⠀⠀⠀⠀⠀⠀⠀⠄⠀⠀⠀⠀⢅⢄⠕⠁⠀⠁⠑⠐⠄⢀⠀⠀⣸⣷⡸⣸⡇⢱⣯⡟⢿⣿⣿⣿⣿⣿⣿⣷⣴⣄⠀⢜⣿⢕⢕⢕⢕⢕⢕⢕⢕⢕⢕⣿⡏⠑⠀⠀⠀⠀⠀⠀⠀⠀⠀⠀⠀⠀⠀⠀⠀⠀⠀⠀⠀⠀⠀⠀⠀⠀⠀⠀⠀⠀⠀⠀⠀⠀⠀⠀⠀⠁⠘⠟⢿⣿⣿⣿⣿⣿⣿⣿⣿⣿⣿⣿⣿⣿⣿⣿⣿⣿⣿⣿⣿⣿⣿⣿⣿⣿⣿⣿⣿⣿⣿⣿⣿⣿⠀</a:t>
            </a:r>
            <a:br/>
            <a:r>
              <a:t>⣿⣿⣿⣿⣿⣿⣿⣿⣿⣿⣿⣿⣿⣿⣿⣿⣿⣿⣿⢟⠏⠑⠀⠀⠀⠀⠀⠀⠀⠀⠀⠀⠀⠀⠀⠀⠀⠀⠀⠀⠀⠀⠀⠀⠀⠀⠀⠀⠀⠀⠀⠀⠀⠀⠀⠀⠀⠑⣿⣧⣷⣵⣕⣸⣸⣿⢇⠁⢸⣿⢕⢕⢕⢕⢕⢕⢕⣾⡿⢫⢷⢗⠔⠀⠀⠀⠀⠀⠀⠀⠀⠀⠀⠀⠀⠁⠑⢰⣔⡁⢕⢝⢝⠑⢠⢥⠤⢔⢀⠀⠀⠀⠀⠀⠀⠀⠀⠀⠀⠀⠀⠀⠑⠀⠀⠀⠀⠀⠀⠀⠀⠀⠁⠀⣿⣿⡇⣿⡇⢕⢕⢝⢗⢽⢟⢿⣿⣿⣿⣿⡿⠟⢃⠀⢻⡇⣑⣑⣕⣕⣕⣕⣕⣵⣿⢟⠑⠀⠀⠀⠀⠀⠀⠀⠀⠀⠀⠀⠀⠀⠀⠀⠀⠀⠀⠀⠀⠀⠀⠀⠀⠀⠀⠀⠀⠀⠀⠀⠀⠀⠀⠀⠀⠀⠀⠀⠁⠘⠻⢿⣿⣿⣿⣿⣿⣿⣿⣿⣿⣿⣿⣿⣿⣿⣿⣿⣿⣿⣿⣿⣿⣿⣿⣿⣿⣿⣿⣿⣿⣿⠀</a:t>
            </a:r>
            <a:br/>
            <a:r>
              <a:t>⣿⣿⣿⣿⣿⣿⣿⣿⣿⣿⣿⣿⣿⣿⣿⡿⢟⠏⠁⠀⠀⠀⠀⠀⠀⠀⠀⠀⠀⠀⠀⠀⠀⠀⠀⠀⠀⠀⠀⠀⠀⠀⠀⠀⠀⠀⠀⠀⠀⠀⠀⠀⠀⠀⠀⠀⠀⠀⠘⠛⠟⠟⠻⢿⠿⠏⠀⠀⣸⣿⢕⢕⢕⢕⢕⢕⢸⡟⠁⠀⠀⠀⢀⠄⠀⠀⠀⠀⠀⠀⠀⠀⠀⠀⠀⠀⠀⠀⠁⠁⠑⠑⠕⠁⠴⠴⠴⠤⢄⠀⠀⠀⠀⠀⠀⠀⠀⠀⢕⢇⢕⢔⢀⠀⠀⠀⠀⠀⠀⠀⠀⠀⠀⢄⣿⣿⢇⣿⡇⢕⢕⢕⢕⢸⠕⢜⢇⢱⡆⠔⢕⢕⢔⢴⣿⡇⣿⣿⢿⢿⠿⠿⠟⠟⠑⠀⠀⠀⠀⠀⠀⠀⠀⠀⠀⠀⠀⠀⠀⠀⠀⠀⠀⠀⠀⠀⠀⠀⠀⠀⠀⠀⠀⠀⠀⠀⠀⠀⠀⠀⠀⠀⠀⠀⠀⠀⠀⠀⠀⠁⠙⠟⢿⣿⣿⣿⣿⣿⣿⣿⣿⣿⣿⣿⣿⣿⣿⣿⣿⣿⣿⣿⣿⣿⣿⣿⣿⣿⣿⣿⠀</a:t>
            </a:r>
            <a:br/>
            <a:r>
              <a:t>⣿⣿⣿⣿⣿⣿⣿⣿⣿⣿⣿⣿⡿⠟⠑⠁⠀⠀⠀⠀⠀⠀⠀⠀⠀⠀⠀⠀⠀⠀⠀⠀⠀⠀⠀⠀⠀⠀⠀⠀⠀⠀⠀⠀⠀⠀⠀⠀⠀⠀⠀⠀⠀⠀⠀⠀⠀⠀⠀⠀⠀⠀⠀⠀⠀⠀⠀⠀⢻⣿⣵⣕⢕⢕⢕⣇⣝⠀⠀⠀⠀⠀⠀⠀⠀⠀⠀⠀⠀⠀⠀⠀⠀⠀⠀⠀⠀⠀⠀⠀⠀⠀⠀⠀⠀⠀⠀⠁⠁⠀⠀⠀⠀⠀⠀⠀⠀⠀⠑⠕⢕⢕⡕⢀⠀⠀⠀⠀⠀⠀⠀⠀⠀⠀⠙⠙⢸⣿⢕⢕⢕⢕⢕⢜⠀⢕⢕⢜⠑⠀⠁⢕⢕⢜⢏⣿⢸⣿⡕⠁⠀⠀⠀⠀⠀⠀⠀⠀⠀⠀⠀⠀⠀⠀⠀⠀⠀⠀⠀⠀⠀⠀⠀⠀⠀⠀⠀⠀⠀⠀⠀⠀⠀⠀⠀⠀⠀⠀⠀⠀⠀⠀⠀⠀⠀⠀⠀⠀⠀⠀⠀⠀⠁⠙⢻⢿⣿⣿⣿⣿⣿⣿⣿⣿⣿⣿⣿⣿⣿⣿⣿⣿⣿⣿⣿⣿⣿⣿⣿⣿⠀</a:t>
            </a:r>
            <a:br/>
            <a:r>
              <a:t>⣿⣿⣿⣿⣿⣿⣿⣿⣿⢟⠏⠑⠁⠀⠀⠀⠀⠀⠀⠀⠀⠀⠀⠀⠀⠀⠀⠀⠀⠀⠀⠀⠀⠀⠀⠀⠀⠀⠀⠀⠀⠀⠀⠀⠀⠀⠀⠀⠀⠀⠀⠀⠀⠀⠀⠀⠀⠀⠀⠀⠀⠀⠀⠀⠀⠀⠀⠀⢅⣹⣿⡿⢟⣵⣾⣿⣿⣷⡶⠀⠀⠀⠀⠀⠀⠀⠀⠀⠀⠀⠀⠀⠀⠀⠀⠀⠀⠀⠀⠀⠀⠀⠀⠀⠀⠀⠀⠀⠀⠀⠀⠀⠀⠀⠀⠄⠄⠀⠀⠀⠀⠁⠑⠕⠀⠀⠀⠀⠀⠀⠀⠀⠀⠀⠀⢕⢔⠀⢕⢕⢕⢕⢕⢕⠀⢕⢕⢕⢀⣠⣔⢕⢕⢕⢕⢹⢸⣿⣷⡔⠀⠀⠀⠀⠀⠀⠀⠀⠀⠀⠀⠀⠀⠀⠀⠀⠀⠀⠀⠀⠀⠀⠀⠀⠀⠀⠀⠀⠀⠀⠀⠀⠀⠀⠀⠀⠀⠀⠀⠀⠀⠀⠀⠀⠀⠀⠀⠀⠀⠀⠀⠀⠀⠀⠀⠁⠙⢻⢿⣿⣿⣿⣿⣿⣿⣿⣿⣿⣿⣿⣿⣿⣿⣿⣿⣿⣿⣿⣿⣿⠀</a:t>
            </a:r>
            <a:br/>
            <a:r>
              <a:t>⠛⠛⠛⠛⠛⠛⠛⠋⠑⠀⠀⠀⠀⠀⠀⠀⠀⠀⠀⠀⠀⠀⠀⠀⠀⠀⠀⠀⠀⠀⠀⠀⠀⠀⠀⠀⠀⠀⠀⠀⠀⠀⠀⠀⠀⠀⠀⠀⠀⠀⠀⠀⠀⠀⠀⠀⠀⠀⠀⠀⠀⠀⠀⠀⠀⠀⠀⠀⠚⠛⠋⠚⠛⠛⠛⠛⠛⠋⠁⠀⠐⠐⠀⠀⠀⠀⠀⠀⠀⠀⠀⠀⠀⠀⠀⠀⠀⠀⠀⠀⠀⠀⠀⠀⠀⠀⠀⠀⠀⠀⠀⠀⠀⠀⠀⠀⠀⠀⠀⠐⠁⠀⠀⠀⠀⠀⠀⠀⠀⠀⠀⠀⠀⠀⠀⠁⠑⠐⠑⠑⠑⠑⠑⠑⠁⠑⠑⠑⠚⠛⠛⠓⠑⠑⠑⠘⠃⠛⠛⠛⠐⠀⠀⠀⠀⠀⠀⠀⠀⠀⠀⠀⠀⠀⠀⠀⠀⠀⠀⠀⠀⠀⠀⠀⠀⠀⠀⠀⠀⠀⠀⠀⠀⠀⠀⠀⠀⠀⠀⠀⠀⠀⠀⠀⠀⠀⠀⠀⠀⠀⠀⠀⠀⠀⠀⠀⠀⠀⠁⠙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⣧⣕⢕⢕⢕⢕⢕⢕⢕⢕⢕⢕⢕⢕⢕⢕⢕⢕⢕⢕⢕⢕⢕⢕⢕⢕⢕⢕⢕⢕⢕⢕⢕⢕⢕⢕⢕⢕⢕⢕⢕⢕⢕⢕⢕⢕⢕⢕⢕⢕⢕⢕⢜⢻⣿⣿⣿⣿⣿⣿⣿⣿⣿⣿⣿⣿⣿⣿⣿⣿⣿⣿⣿⣿⣿⣿⣿⣿⣿⢕⢕⢕⢕⢕⢕⢕⢕⢕⢕⢕⢕⢕⢕⢕⢕⢕⢕⢕⢕⢕⢕⢕⢕⢕⢕⢕⢕⢕⢱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⣷⣧⡕⢕⢕⢕⢕⢕⢕⢕⢕⢕⢕⢕⢕⢕⢕⢕⢕⢕⢕⢕⢕⢕⢕⢕⢕⢕⢕⢕⢕⢕⢕⢕⢕⢕⢕⢕⢕⢕⢕⢕⢕⢕⢕⢕⢕⢕⢕⢕⢕⢕⢻⣿⣿⣿⣿⣿⣿⣿⣿⣿⣿⣿⣿⣿⣿⣿⣿⣿⣿⣿⣿⣿⣿⣿⣿⡕⢕⢕⢕⢕⢕⢕⢕⢕⢕⢕⢕⢕⢕⢕⢕⢕⢕⢕⢕⢕⢕⢕⢕⢕⢕⢕⢕⢕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⣷⣕⢕⢕⢕⢕⢕⢕⢕⢕⢕⢕⢕⢕⢕⢕⢕⢕⢕⢕⢕⢕⢕⢕⢕⢕⢕⢕⢕⢕⢕⢕⢕⢕⢕⢕⢕⢕⢕⢕⢕⢕⢕⢕⢕⢕⢕⢕⢕⢕⢻⣿⣿⣿⣿⣿⣿⣿⣿⣿⣿⣿⣿⣿⣿⣿⣿⣿⣿⣿⣿⣿⣿⣿⡇⢕⢕⢕⢕⢕⢕⢕⢕⢕⢕⢕⢕⢕⢕⢕⢕⢕⢕⢕⢕⢕⢕⢕⢕⢕⢕⢕⣸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⣕⣵⣾⠀</a:t>
            </a:r>
            <a:br/>
            <a:r>
              <a:t>⣿⣿⣿⣿⣿⣿⣿⣿⣿⣿⣿⣿⣿⣿⣿⣿⣿⣿⣿⣿⣿⣿⣿⣿⣿⣿⣿⣿⣿⣿⣿⣿⣿⣿⣿⣿⣿⣿⣿⣷⣧⡕⢕⢕⢕⢕⢕⢕⢕⢕⢕⢕⢕⢕⢕⢕⢕⢕⢕⢕⢕⢕⢕⢕⢕⢕⢕⢕⢕⢕⢕⢕⢕⢕⢕⢕⢕⢕⢕⢕⢕⢕⢕⢕⢕⢕⢕⢕⢻⣿⣿⣿⣿⣿⣿⣿⣿⣿⣿⣿⣿⣿⣿⣿⣿⣿⣿⣿⣿⣿⣿⣧⢕⢕⢕⢕⢕⢕⢕⢕⢕⢕⢕⢕⢕⢕⢕⢕⢕⢕⢕⢕⢕⢕⢕⢕⢕⢕⢕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⣱⣷⣾⣿⣿⣿⠀</a:t>
            </a:r>
            <a:br/>
            <a:r>
              <a:t>⣿⣿⣿⣿⣿⣿⣿⣿⣿⣿⣿⣿⣿⣿⣿⣿⣿⣿⣿⣿⣿⣿⣿⣿⣿⣿⣿⣿⣿⣿⣿⣿⣿⣿⣿⣿⣿⣿⣿⣿⣿⣿⣷⣕⢕⢕⢕⢕⢕⢕⢕⢕⢕⢕⢕⢕⢕⢕⢕⢕⢕⢕⢕⢕⢕⢕⢕⢕⢕⢕⢕⢕⢕⢕⢕⢕⢕⢕⢕⢕⢕⢕⢕⢕⢕⢕⢕⢕⢕⢹⣿⣿⣿⣿⣿⣿⣿⣿⣿⣿⣿⣿⣿⣿⣿⣿⣿⣿⣿⣿⣿⣿⢕⢕⢕⢕⢕⢕⢕⢕⢕⢕⢕⢕⢕⢕⢕⢕⢕⢕⢕⢕⢕⢕⢕⢕⢕⢕⣼⣿⣿⣿⣿⣿⣿⣿⣿⣿⣿⣿⣿⣿⣿⣿⣿⣿⣿⣿⣿⣿⣿⣿⣿⣿⢏⢕⢕⢕⢕⢕⢕⢕⢕⢕⢕⢕⢕⢕⢕⢕⢕⢕⢕⢕⢕⢕⢕⢕⢕⢕⢕⢕⢕⢕⢕⢕⢕⢕⢕⢕⢕⢕⢕⢕⢕⢕⢕⢕⢕⢕⢕⢕⢕⢕⢕⢕⢕⢕⢕⢕⢕⢕⢕⢕⢕⢕⢕⢕⢕⢕⣱⣵⣾⣿⣿⣿⣿⣿⣿⣿⠀</a:t>
            </a:r>
            <a:br/>
            <a:r>
              <a:t>⣿⣿⣿⣿⣿⣿⣿⣿⣿⣿⣿⣿⣿⣿⣿⣿⣿⣿⣿⣿⣿⣿⣿⣿⣿⣿⣿⣿⣿⣿⣿⣿⣿⣿⣿⣿⣿⣿⣿⣿⣿⣿⣿⣿⣿⣧⣕⢕⢕⢕⢕⢕⢕⢕⢕⢕⢕⢕⢕⢕⢕⢕⢕⢕⢕⢕⢕⢕⢕⢕⢕⢕⢕⢕⢕⢕⢕⢕⢕⢕⢕⢕⢕⢕⢕⢕⢕⢕⢕⢕⢹⣿⣿⣿⣿⣿⣿⣿⣿⣿⣿⣿⣿⣿⣿⣿⣿⣿⣿⣿⣿⣿⡕⢕⢕⢕⢕⢕⢕⢕⢕⢕⢕⢕⢕⢕⢕⢕⢕⢕⢕⢕⢕⢕⢕⢕⢕⢱⣿⣿⣿⣿⣿⣿⣿⣿⣿⣿⣿⣿⣿⣿⣿⣿⣿⣿⣿⣿⣿⣿⣿⣿⡟⢕⢕⢕⢕⢕⢕⢕⢕⢕⢕⢕⢕⢕⢕⢕⢕⢕⢕⢕⢕⢕⢕⢕⢕⢕⢕⢕⢕⢕⢕⢕⢕⢕⢕⢕⢕⢕⢕⢕⢕⢕⢕⢕⢕⢕⢕⢕⢕⢕⢕⢕⢕⢕⢕⢕⢕⢕⢕⢕⢕⢕⢕⢕⣕⣵⣾⣿⣿⣿⣿⣿⣿⣿⣿⣿⣿⣿⠀</a:t>
            </a:r>
            <a:br/>
            <a:r>
              <a:t>⣿⣿⣿⣿⣿⣿⣿⣿⣿⣿⣿⣿⣿⣿⣿⣿⣿⣿⣿⣿⣿⣿⣿⣿⣿⣿⣿⣿⣿⣿⣿⣿⣿⣿⣿⣿⣿⣿⣿⣿⣿⣿⣿⣿⣿⣿⣿⣷⣵⡕⢕⢕⢕⢕⢕⢕⢕⢕⢕⢕⢕⢕⢕⢕⢕⢕⢕⢕⢕⢕⢕⢕⢕⢕⢕⢕⢕⢕⢕⢕⢕⢕⢕⢕⢕⢕⢕⢕⢕⢕⢕⢹⣿⣿⣿⣿⣿⣿⣿⣿⣿⣿⣿⣿⣿⣿⣿⣿⣿⣿⣿⣿⡇⢕⢕⢕⢕⢕⢕⢕⢕⢕⢕⢕⢕⢕⢕⢕⢕⢕⢕⢕⢕⢕⢕⢕⢕⣿⣿⣿⣿⣿⣿⣿⣿⣿⣿⣿⣿⣿⣿⣿⣿⣿⣿⣿⣿⣿⣿⣿⣿⢏⢕⢕⢕⢕⢕⢕⢕⢕⢕⢕⢕⢕⢕⢕⢕⢕⢕⢕⢕⢕⢕⢕⢕⢕⢕⢕⢕⢕⢕⢕⢕⢕⢕⢕⢕⢕⢕⢕⢕⢕⢕⢕⢕⢕⢕⢕⢕⢕⢕⢕⢕⢕⢕⢕⢕⢕⢕⢕⢕⢕⣕⣵⣷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⣷⣕⢕⢕⢕⢕⢕⢕⢕⢕⢕⢕⢕⢕⢕⢕⢕⢕⢕⢕⢕⢕⢕⢕⢕⢕⢕⢕⢕⢕⢕⢕⢕⢕⢕⢕⢕⢕⢕⢕⢕⢕⢹⣿⣿⣿⣿⣿⣿⣿⣿⣿⣿⣿⣿⣿⣿⣿⣿⣿⣿⣿⣧⢕⢕⢕⢕⢕⢕⢕⢕⢕⢕⢕⢕⢕⢕⢕⢕⢕⢕⢕⢕⢕⢕⢕⣸⣿⣿⣿⣿⣿⣿⣿⣿⣿⣿⣿⣿⣿⣿⣿⣿⣿⣿⣿⣿⣿⣿⡟⢕⢕⢕⢕⢕⢕⢕⢕⢕⢕⢕⢕⢕⢕⢕⢕⢕⢕⢕⢕⢕⢕⢕⢕⢕⢕⢕⢕⢕⢕⢕⢕⢕⢕⢕⢕⢕⢕⢕⢕⢕⢕⢕⢕⢕⢕⢕⢕⢕⢕⢕⢕⢕⢕⢕⢕⢕⢕⢕⣵⣷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⣧⣕⢕⢕⢕⢕⢕⢕⢕⢕⢕⢕⢕⢕⢕⢕⢕⢕⢕⢕⢕⢕⢕⢕⢕⢕⢕⢕⢕⢕⢕⢕⢕⢕⢕⢕⢕⢕⢕⢕⢹⣿⣿⣿⣿⣿⣿⣿⣿⣿⣿⣿⣿⣿⣿⣿⣿⣿⣿⣿⢕⢕⢕⢕⢕⢕⣵⣵⣕⡕⢕⢕⢕⢕⢕⢕⢕⢕⢕⢕⢕⢕⢱⣿⣿⣿⣿⣿⣿⣿⣿⣿⣿⣿⣿⣿⣿⣿⣿⣿⣿⣿⣿⣿⡿⢏⢕⢕⢕⢕⢕⢕⢕⢕⢕⢕⢕⢕⢕⢕⢕⢕⢕⢕⢕⢕⢕⢕⢕⢕⢕⢕⢕⢕⢕⢕⢕⢕⢕⢕⢕⢕⢕⢕⢕⢕⢕⢕⢕⢕⢕⢕⢕⢕⢕⢕⢕⢕⢕⢕⢕⢕⣱⣵⣾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⢜⣿⣿⣿⣿⣿⣿⣿⣿⣿⣿⣿⣿⣿⣿⣿⣿⣿⣿⡕⢕⢕⢕⢕⢸⣿⣟⢿⣿⣿⣧⡕⢕⢕⢕⢕⢕⢕⢕⢕⢕⣾⣿⣿⣿⣿⣿⣿⣿⣿⣿⣿⣿⣿⣿⣿⣿⣿⣿⣿⣿⣿⢟⢕⢕⢕⢕⢕⢕⢕⢕⢕⢕⢕⢕⢕⢕⢕⢕⢕⢕⢕⢕⢕⢕⢕⢕⢕⢕⢕⢕⢕⢕⢕⢕⢕⢕⢕⢕⢕⢕⢕⢕⢕⢕⢕⢕⢕⢕⢕⢕⢕⢕⢕⢕⢕⢕⣱⣵⣾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⣧⣕⢕⢕⢕⢕⢕⢕⢕⢕⢕⢕⢕⢕⢕⢕⢕⢕⢕⢕⢕⢕⢕⢕⢕⢕⢕⢕⢕⢕⢕⢕⢕⢕⢕⢕⢕⢜⣿⣿⣿⣿⣿⣿⣿⣿⣿⣿⣿⣿⣿⣿⣿⣿⣿⣧⡕⢕⢕⢕⢕⣿⣿⡧⢜⢻⣿⣿⣧⡕⢕⢕⢕⢕⢕⢕⢱⣿⣿⣿⣿⣿⣿⣿⣿⣿⣿⣿⣿⣿⣿⣿⣿⣿⣿⣿⡿⢏⢕⢕⢕⢕⢕⢕⢕⢕⢕⢕⢕⢕⢕⢕⢕⢕⢕⢕⢕⢕⢕⢕⢕⢕⢕⢕⢕⢕⢕⢕⢕⢕⢕⢕⢕⢕⢕⢕⢕⢕⢕⢕⢕⢕⢕⢕⢕⢕⢕⢕⢕⣕⣵⣷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⣷⣧⡕⢕⢕⢕⢕⢕⢕⢕⢕⢕⢕⢕⢕⢕⢕⢕⢕⢕⢕⢕⢕⢕⢕⢕⢕⢕⢕⢕⢕⢕⢕⢕⢕⢕⢜⣿⣿⣿⣿⣿⣿⣿⣿⣿⣿⣿⣿⣿⣿⣿⣿⣿⣧⢕⢕⢕⢕⢿⣿⣿⣇⢱⣜⢿⣿⣿⣕⢕⢕⢕⢕⢕⣿⣿⣿⣿⣿⣿⣿⣿⣿⣿⣿⣿⣿⣿⣿⣿⣿⣿⣿⢟⢕⢕⢕⢕⢕⢕⢕⢕⢕⢕⢕⢕⢕⢕⢕⢕⢕⢕⢕⢕⢕⢕⢕⢕⢕⢕⢕⢕⢕⢕⢕⢕⢕⢕⢕⢕⢕⢕⢕⢕⢕⢕⢕⢕⢕⢕⢕⢕⢕⣕⣵⣷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⢜⢿⣿⣿⣿⣿⣿⣿⣿⣿⣿⣿⣿⣿⣽⡟⣿⣿⡇⢕⢕⢕⢜⢻⣿⣿⣧⣻⣧⡹⣿⣿⣇⢕⢕⢕⣼⣿⣿⣿⣿⣿⣿⣿⣿⣿⣿⣿⣿⣿⣿⣿⣿⣿⡿⢇⢕⢕⢕⢕⢕⢕⢕⢕⢕⢕⢕⢕⢕⢕⢕⢕⢕⢕⢕⢕⢕⢕⢕⢕⢕⢕⢕⢕⢕⢕⢕⢕⢕⢕⢕⢕⢕⢕⢕⢕⢕⢕⢕⢕⢕⢕⢕⣱⣵⣾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⣕⢕⢕⢕⢕⢕⢕⢕⢕⢕⢕⢕⢕⢕⢕⢕⢕⢕⢕⢕⢕⢕⢕⢕⢕⢕⢕⢕⢕⢕⢕⢜⢿⣿⣿⣿⣿⣿⣿⣿⣿⣿⣿⢳⣿⡇⣿⣿⡗⢕⢕⢕⢕⣾⡿⢿⢟⢗⢻⣿⣞⢿⣿⣷⣧⣵⣿⣿⣿⣿⣿⣿⣿⣿⣿⣿⣿⣿⣿⣿⣿⣿⣿⢟⢕⢕⢕⢕⢕⢕⢕⢕⢕⢕⢕⢕⢕⢕⢕⢕⢕⢕⢕⢕⢕⢕⢕⢕⢕⢕⢕⢕⢕⢕⢕⢕⢕⢕⢕⢕⢕⢕⢕⢕⢕⢕⢕⢕⢕⣱⣵⣾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⣵⡕⢕⢕⢕⢕⢕⢕⢕⢕⢕⢕⢕⢕⢕⢕⢕⢕⢕⢕⢕⢕⢕⢕⢕⢕⢕⢕⢕⢕⢜⢿⣿⣿⣿⣿⣿⣿⣿⣿⡟⣿⣿⡇⣿⣿⣧⣵⣵⣵⣼⣿⣷⡕⢕⢕⢕⢻⣿⣧⡝⢟⢿⢿⣿⣿⣿⣿⣿⣿⣿⣿⣿⣿⣿⣿⣿⣿⣿⡿⢇⢕⢕⢕⢕⢕⢕⢕⢕⢕⢕⢕⢕⢕⢕⢕⢕⢕⢕⢕⢕⢕⢕⢕⢕⢕⢕⢕⢕⢕⢕⢕⢕⢕⢕⢕⢕⢕⢕⢕⢕⢕⢕⣕⣵⣾⣿⣿⣿⣿⣿⣿⣿⣿⣿⣿⣿⣿⣿⣿⣿⣿⣿⣿⣿⣿⣿⣿⣿⣿⣿⣿⣿⣿⣿⣿⣿⣿⣿⣿⣿⣿⣿⣿⣿⣿⣿⣿⣿⣿⣿⠀</a:t>
            </a:r>
            <a:br/>
            <a:r>
              <a:t>⢜⢝⢝⢟⢿⢿⣿⣿⣿⣿⣿⣿⣿⣿⣿⣿⣿⣿⣿⣿⣿⣿⣿⣿⣿⣿⣿⣿⣿⣿⣿⣿⣿⣿⣿⣿⣿⣿⣿⣿⣿⣿⣿⣿⣿⣿⣿⣿⣿⣿⣿⣿⣿⣿⣿⣿⣿⣿⣿⣿⣿⣿⣿⣿⣿⣿⣿⣿⣿⣿⣿⣧⣕⢕⢕⢕⢕⢕⢕⢕⢕⢕⢕⢕⢕⢕⢕⢕⢕⢕⢕⢕⢕⢕⢕⢕⢕⢕⢕⢕⢜⢿⣿⣿⣿⣿⣿⣿⣿⢷⣿⣿⣷⢹⣟⣟⣟⣟⣟⣟⣿⢿⣿⣕⠕⢕⢜⣿⣿⣷⡕⢕⢕⢕⢻⣿⣿⣿⣿⣿⣿⣿⣿⣿⣿⣿⣿⢏⢕⢕⢕⢕⢕⢕⢕⢕⢕⢕⢕⢕⢕⢕⢕⢕⢕⢕⢕⢕⢕⢕⢕⢕⢕⢕⢕⢕⢕⢕⢕⢕⢕⢕⢕⢕⢕⢕⢕⢕⣕⣵⣷⣿⣿⣿⣿⣿⣿⣿⣿⣿⣿⣿⣿⣿⣿⣿⣿⣿⣿⣿⣿⣿⣿⣿⣿⣿⣿⣿⣿⣿⣿⣿⣿⣿⣿⣿⣿⣿⣿⣿⣿⣿⣿⣿⣿⣿⣿⣿⣿⣿⠀</a:t>
            </a:r>
            <a:br/>
            <a:r>
              <a:t>⢕⢕⢕⢕⢕⢕⢕⢝⢝⢟⢻⢿⣿⣿⣿⣿⣿⣿⣿⣿⣿⣿⣿⣿⣿⣿⣿⣿⣿⣿⣿⣿⣿⣿⣿⣿⣿⣿⣿⣿⣿⣿⣿⣿⣿⣿⣿⣿⣿⣿⣿⣿⣿⣿⣿⣿⣿⣿⣿⣿⣿⣿⣿⣿⣿⣿⣿⣿⣿⣿⣿⣿⣿⣷⣵⡕⢕⢕⢕⢕⢕⢕⢕⢕⢕⢕⢕⢕⢕⢕⢕⢕⢕⢕⢕⢕⢕⢕⢕⢕⢕⢜⣿⣿⣿⡿⣟⣽⣾⢺⣿⣿⣿⢸⣿⣿⣿⣿⣿⣿⣿⣿⣷⣼⡕⢁⠕⢹⣿⣿⣧⢕⢑⢅⢕⢕⢝⢿⣿⣿⣿⣿⣿⣿⣿⡿⢕⢕⢕⢕⢕⢕⢕⢕⢕⢕⢕⢕⢕⢕⢕⢕⢕⢕⢕⢕⢕⢕⢕⢕⢕⢕⢕⢕⢕⢕⢕⢕⢕⢕⢕⢕⢕⢕⢕⣱⣷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⢜⢝⢟⢟⢿⢿⣿⣿⣿⣿⣿⣿⣿⣿⣿⣿⣿⣿⣿⣿⣿⣿⣿⣿⣿⣿⣿⣿⣿⣿⣿⣿⣿⣿⣿⣿⣿⣿⣿⣿⣿⣿⣿⣿⣿⣿⣿⣿⣿⣿⣿⣿⣿⣿⣿⣿⣿⣿⣿⣿⣿⣿⣿⣷⣕⢕⢕⢕⢕⢕⢕⢕⢕⢕⢕⢕⢕⢕⢕⢕⢕⢕⢕⢕⢕⢕⢱⣷⣿⣿⢟⣵⣿⣿⣿⣿⢸⣿⣿⣿⣾⣿⣿⣿⣿⣿⣿⣿⣿⣿⣿⣿⣷⣕⢸⣿⣿⣿⡇⠕⢕⢕⢕⢕⢕⢜⢝⢻⣿⣿⣿⢏⢕⢕⢕⢕⢕⢕⢕⢕⢕⢕⢕⢕⢕⢕⢕⢕⢕⢕⢕⢕⢕⢕⢕⢕⢕⢕⢕⢕⢕⢕⢕⢕⢕⢕⢕⢕⣱⣵⣾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⢝⢝⢟⢻⢿⣿⣿⣿⣿⣿⣿⣿⣿⣿⣿⣿⣿⣿⣿⣿⣿⣿⣿⣿⣿⣿⣿⣿⣿⣿⣿⣿⣿⣿⣿⣿⣿⣿⣿⣿⣿⣿⣿⣿⣿⣿⣿⣿⣿⣿⣿⣿⣿⣿⣿⣿⣿⣿⣿⣧⣕⢕⢕⢕⢕⢕⢕⢕⢕⢕⢕⢕⢕⢕⢕⢕⢕⢕⣼⣿⣿⣿⣷⣿⣿⣿⣿⣿⣿⣿⡿⢟⣹⡇⣿⣿⣿⣿⣿⣿⣿⣿⣿⣿⣿⡻⣿⢸⣿⣿⣿⣧⢕⠕⢕⢕⢕⠑⢕⢕⢕⣸⣿⡟⢕⢕⢕⢕⢕⢕⢕⢕⢕⢕⢕⢕⢕⢕⢕⢕⢕⢕⢕⢕⢕⢕⢕⢕⢕⢕⢕⢕⢕⢕⢕⢕⢕⣱⣵⣾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⢑⢑⠕⢕⢕⠅⢕⢜⢝⢝⢟⢿⢿⣿⣿⣿⣿⣿⣿⣿⣿⣿⣿⣿⣿⣿⣿⣿⣿⣿⣿⣿⣿⣿⣿⣿⣿⣿⣿⣿⣿⣿⣿⣿⣿⣿⣿⣿⣿⣿⣿⣿⣿⣿⣿⣿⣿⣿⣿⣿⣿⣿⣷⣵⡕⢕⢕⢕⢕⢕⢕⢕⢕⢕⢕⢕⢕⣱⣾⣿⢟⣿⣿⣿⣿⣿⣿⣿⣿⣿⡿⢕⣼⣿⣿⣸⣿⣿⣿⣿⣿⣿⣿⣿⣿⣿⣧⢹⣼⡿⢿⠟⠑⠁⠀⢕⡕⢕⢕⢕⢕⣾⣿⣿⢕⢕⢕⢕⢕⢕⢕⢕⢕⢕⢕⢕⢕⢕⢕⢕⢕⢕⢕⢕⢕⢕⢕⢕⢕⢕⢕⢕⢕⢕⣕⣵⣷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⠑⠀⠀⠁⠁⠁⠁⠑⠁⢕⠑⠁⠁⠁⠁⠁⠁⠁⠑⠑⠑⠑⠑⠁⠕⠁⠁⠅⠅⠅⢕⠁⠙⠝⠟⢻⢿⣿⣿⣿⣿⣿⣿⣿⣿⣿⣿⣿⣿⣿⣿⣿⣿⣿⣿⣿⣿⣿⣿⣿⣿⣿⣿⣿⣿⣿⣿⣿⣿⣿⣿⣿⣿⣿⣿⣿⣿⣿⣿⣿⣿⣿⣿⣷⣕⢐⠐⠁⠔⠐⠀⢅⢕⣱⣾⣿⡿⢫⣿⣿⣿⣿⣿⣿⣿⣿⣿⡏⢱⢟⣿⣿⣿⣿⣿⣿⣿⣿⣿⣿⣿⣿⣿⣿⣿⡕⠀⠀⠐⠀⠀⢀⠐⢕⢕⢕⢕⢕⣾⣿⣿⢇⢕⢕⠕⢅⢄⢀⠀⠀⠀⠁⠀⠑⠑⠁⠁⠁⠁⠑⠑⠑⠑⠕⠕⠅⢁⢕⣕⣴⣷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⠀⠀⠀⠀⠀⠀⠀⠀⠀⠁⠀⠀⠀⠀⠀⠀⠀⠀⠀⠀⠀⠀⠀⠀⠀⠀⠀⠀⠀⠀⠀⠀⠀⠀⠀⠀⠁⠁⠘⠙⠟⠻⢿⢿⣿⣿⣿⣿⣿⣿⣿⣿⣿⣿⣿⣿⣿⣿⣿⣿⣿⣿⣿⣿⣿⣿⣿⣿⣿⣿⣿⣿⣿⣿⣿⣿⣿⣿⣿⣿⣿⣿⣿⣿⣿⣷⣧⡄⠀⠀⠀⢕⢕⣿⣿⣟⢵⣿⣿⣿⢻⣿⣿⣿⣿⣿⣿⣿⡕⣼⣿⣿⣿⣿⣿⣿⣿⣿⣿⣿⣿⣿⣿⣿⣿⢕⢔⢔⢔⢄⢕⢱⡄⠀⠀⢅⢟⢻⢻⢿⣿⣷⡕⢕⠀⠀⠀⠀⠀⠀⠀⠀⠀⠀⠀⠀⠀⠀⠀⠀⠀⠀⠀⢁⢄⣱⣵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⠁⠁⠙⠝⠟⢻⢿⣿⣿⣿⣿⣿⣿⣿⣿⣿⣿⣿⣿⣿⣿⣿⣿⣿⣿⣿⣿⣿⣿⣿⣿⣿⣿⣿⣿⣿⣿⣿⣿⣿⣿⣿⣿⣿⣿⣷⣔⡀⢕⣾⣿⡟⡜⣿⣿⣿⣿⣼⣿⣿⣿⣿⣿⣿⣿⣿⣿⣿⣿⣾⣾⣿⢹⣿⣿⣿⣿⣿⣿⣿⣿⣿⢕⢕⣤⣅⣵⣕⣼⣷⣰⢀⠁⢕⢕⢕⢕⢻⣿⡇⢕⠀⠀⠀⠀⠀⠀⠀⠀⠀⠀⠀⠀⠀⠀⠀⠀⢄⣰⣵⣾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⠁⠘⠙⠟⠟⢿⢿⣿⣿⣿⣿⣿⣿⣿⣿⣿⣿⣿⣿⣿⣿⣿⣿⣿⣿⣿⣿⣿⣿⣿⣿⣿⣿⣿⣿⣿⣿⣿⣿⣿⣿⣾⣿⡟⣼⢻⣿⣿⣿⡇⣿⣿⣿⣿⣿⣿⣿⣿⣿⣿⣿⣿⣿⣿⣿⣕⢿⣿⣿⣿⣿⣿⣿⣿⣿⢕⢕⣿⣿⣿⣿⣿⣿⡇⣧⢀⠑⢕⣱⣵⣿⣿⢕⠕⠀⠀⠀⠀⠀⠀⠀⠀⠀⠀⠀⠀⢀⣠⣵⣾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⠁⠙⠙⠟⢿⢿⣿⣿⣿⣿⣿⣿⣿⣿⣿⣿⣿⣿⣿⣿⣿⣿⣿⣿⣿⣿⣿⣿⣿⣿⣿⣿⣿⣿⣿⡟⣾⣿⣼⣿⣿⣿⣧⣿⡿⣿⣿⣿⣿⣿⣿⣹⣿⣿⣿⣿⣿⣿⢿⣜⢿⣿⣿⣿⣿⣿⣷⢇⡇⢕⣿⣿⣿⢻⣿⣿⡇⣿⡼⣷⣿⣿⡿⢟⢕⠑⠀⠀⠀⠀⠀⠀⠀⠀⠀⢀⣄⣴⣷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⠁⠈⠙⠛⠻⢿⣿⣿⣿⣿⣿⣿⣿⣿⣿⣿⣿⣿⣿⣿⣿⣿⣿⣿⣿⣿⣿⣿⣿⢹⣿⡇⣿⣿⣿⣿⢹⣿⢇⣿⣿⣿⣿⣿⣿⡿⣿⣿⣿⣿⣿⣿⣼⣿⣿⣿⣯⡝⣿⡹⣿⣧⢕⢕⣿⣿⣿⢸⣿⣿⡇⣿⡇⣿⣿⣿⢕⠑⠀⠀⠀⠀⠀⠀⠀⢀⣄⣴⣷⣿⣿⣿⣿⣿⣿⣿⣿⣿⣿⣿⣿⣿⣿⣿⣿⣿⣿⣿⣿⣿⣿⣿⣿⣿⣿⣿⣿⣿⣿⣿⣿⣿⣿⣿⣿⣿⣿⣿⣿⣿⣿⣿⣿⣿⣿⣿⣿⣿⣿⣿⣿⣿⣿⣿⣿⣿⣿⣿⣿⣿⣿⣿⣿⣿⣿⣿⣿⣿⣿⣿⣿⣿⣿⣿⣿⣿⣿⣿⣿⣿⣿⢿⢿⢿⢟⢟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⠁⠙⠙⠟⠿⢿⣿⣿⣿⣿⣿⣿⣿⣿⣿⣿⢿⢿⣫⣷⣷⣽⣽⣿⣿⣿⣿⣿⣿⢸⡟⣼⢹⣿⣿⣿⣿⣿⣇⣟⡿⢿⣿⣿⣿⣿⣿⣿⣿⣿⣷⣿⣿⣿⣿⣧⣼⣿⣿⢿⣸⡿⢻⡇⣿⡇⢹⣿⣿⡇⢀⠀⠀⠀⠀⢀⣰⣵⣿⣿⣿⣿⣿⣿⣿⣿⣿⣿⣿⣿⣿⣿⣿⣿⣿⣿⣿⣿⣿⣿⣿⣿⣿⣿⣿⣿⣿⣿⣿⣿⣿⣿⣿⣿⣿⣿⣿⣿⣿⣿⣿⣿⣿⣿⣿⣿⣿⣿⣿⣿⣿⣿⣿⣿⣿⣿⣿⣿⣿⣿⣿⣿⣿⣿⣿⣿⣿⣿⡿⢿⢿⢿⢟⠟⠟⠟⠝⠙⠙⠙⠑⠁⠁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⠁⠉⠙⠟⠻⢿⣿⣿⣿⢱⣿⣷⣾⣽⢝⣹⣵⣶⣦⣿⣿⣿⣿⢸⢱⣿⡜⣿⢿⣿⡟⣿⣿⣿⣿⣿⣿⣿⣿⣿⣿⣿⣿⣿⣿⣿⣿⣿⣿⣿⣿⣷⣿⣿⣿⣿⣮⡣⣿⡇⡿⢿⣿⣇⢕⢄⣠⣴⣾⣿⣿⣿⣿⣿⣿⣿⣿⣿⣿⣿⣿⣿⣿⣿⣿⣿⣿⣿⣿⣿⣿⣿⣿⣿⣿⣿⣿⣿⣿⣿⣿⣿⣿⣿⣿⣿⣿⣿⣿⣿⣿⣿⣿⣿⣿⣿⣿⣿⣿⣿⣿⣿⣿⣿⣿⣿⣿⣿⢿⢿⢿⠟⠟⠟⠟⠙⠙⠙⠙⠁⠁⠁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⢕⣾⣿⢣⣿⣿⣿⣿⢇⣾⣿⣿⣽⣵⣿⣿⣿⣿⢺⢸⣿⡇⢹⢸⣿⣿⢟⠻⠿⢿⣿⣿⣿⣿⣿⣿⣿⣿⣿⣿⣿⣿⣿⣿⣿⣿⣿⣿⢿⠿⠟⣿⣷⣿⡇⡇⣷⣝⢿⣿⣿⣿⣿⣿⣿⣿⣿⣿⣿⣿⣿⣿⣿⣿⣿⣿⣿⣿⣿⣿⣿⣿⣿⣿⣿⣿⣿⣿⣿⣿⣿⣿⣿⣿⣿⣿⣿⣿⣿⣿⣿⣿⣿⣿⣿⣿⣿⡿⢿⢿⢿⠟⠟⠟⠟⠋⠙⠙⠁⠁⠁⠁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⢄⣼⣿⢇⣿⣿⡿⢏⣿⢱⣷⣕⣕⢷⢇⢸⣿⣿⣿⡕⣿⣿⡇⣯⢻⣿⣿⣧⢄⣀⣑⡑⢁⠉⠝⢻⣿⣿⣿⣿⣿⣿⣿⣿⡟⢏⠉⢁⢑⣀⣀⣄⣿⣿⣿⢇⡇⣵⡼⠎⠛⠝⠝⢝⢿⣿⣿⣿⣿⣿⣿⣿⣿⣿⣿⣿⣿⣿⣿⣿⣿⣿⣿⣿⣿⣿⣿⣿⣿⣿⣿⣿⣿⣿⢿⢿⢿⠟⠟⠟⠛⠋⠙⠙⠉⠁⠁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⣸⣿⣇⡕⣿⣟⢿⢾⣿⣇⢻⢿⡏⢳⢕⢸⣿⣿⣿⣷⣿⢿⡇⣿⣷⣿⣿⣿⣯⢿⢟⠛⢙⣱⣵⣾⣿⣿⣿⣿⣿⣿⣿⣿⣷⣵⣜⠙⢻⢿⣿⣿⣿⣿⣿⢸⡇⠕⠁⠀⠀⠀⣠⡴⣵⣽⣽⣟⢿⣿⣿⡿⢟⠿⢿⣿⣿⣿⣿⣿⢿⢿⠿⠟⠟⠛⠋⠙⠙⠉⠁⠁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⠸⣿⣧⡻⢧⣜⢝⢝⢝⣟⢇⢁⣑⢑⢑⢘⣿⣿⣿⣿⡟⡕⢇⢸⣿⣿⣿⢝⣕⣱⣵⣾⣿⣿⣿⣿⣿⣿⣿⣿⣿⣿⣿⣿⣿⣿⣿⣷⣦⣅⡜⢻⠟⠉⠈⠉⠀⠀⠀⠀⣴⣾⣿⣿⣻⣿⣿⣿⣧⢕⠁⠁⠀⠀⠀⠁⠘⠝⢻⣿⡇⢄⢀⠀⠀⠀⢀⢀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⠜⢻⣿⣧⡹⣷⣵⣝⡝⠁⢜⣿⢇⢕⢕⣿⣿⣿⣷⡇⣿⡕⢕⢿⣿⣿⣿⣿⣿⣿⣿⣿⣿⣿⣿⣿⣿⣿⣿⣿⣿⣿⣿⣿⣿⣿⣿⣿⣿⣿⠇⠀⠀⠀⠀⠀⠀⠀⢱⣿⣿⢿⣿⣿⣿⣿⣿⣿⡇⠀⠀⠀⠀⠀⠀⠀⠀⠈⠻⢿⣷⣷⣵⣵⣾⡿⢿⣷⣷⣔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⠁⠻⢿⣿⣧⣵⢝⠅⠀⢡⢕⢕⣵⡇⣿⣿⢻⣿⡇⣿⣷⡕⢜⣿⣿⣿⣿⣿⣿⣿⣿⣿⣿⣿⣿⣿⣿⣿⣿⣿⣿⣿⣿⣿⣿⣿⣿⡿⠃⠀⠀⠀⠀⠀⠀⠀⠀⢸⣿⣿⣿⣿⣿⣿⣿⣿⣿⣧⠀⠀⠀⠀⠀⠀⠀⠀⠀⠀⠀⠁⠉⠙⠋⠁⠀⠁⠁⠝⢿⣷⡔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⢑⣼⣿⢫⡞⠀⠀⠁⡇⢸⣿⡇⣿⣿⢸⣿⣿⣿⣿⣷⡕⢻⣿⣿⣿⣿⣿⣿⣿⣿⣿⣿⣿⣿⣿⢟⢟⠟⢻⣿⣿⣿⣿⣿⠏⠁⠀⠀⠀⠀⠀⠀⠀⠀⠀⢸⣿⢳⣮⣿⣿⣿⣿⣿⣿⣿⠀⠀⠀⠀⠀⠀⠀⠀⠀⠀⠀⠀⠀⠀⠀⠀⠀⠀⠀⠀⠕⣿⣧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⢄⣾⡿⣳⣿⡇⠀⠀⠀⠘⢕⣿⡇⣿⣿⢕⢿⣿⣿⣿⣿⣿⡕⢝⢿⣿⣿⣿⣿⣿⣿⣿⣿⣿⣿⣿⣿⣿⣿⣿⣿⣿⣿⡿⠏⠀⠀⠀⠀⠀⠀⠀⠀⠀⠀⠀⠘⠻⠿⡿⣯⣿⣿⣿⣿⣿⣿⠀⠀⠀⠀⠀⠀⠀⠀⠀⠀⠀⠀⠀⠀⠀⠀⠀⠀⠀⠀⠀⠙⢻⣿⣧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⢀⢀⣀⣄⣄⣠⣤⣴⣴⣶⣷⣿⣟⣽⣿⣿⣇⡀⠀⠀⠀⠀⢸⡇⢸⣿⢕⢜⢿⣿⣿⣎⢻⣿⣇⢕⢝⢻⣿⣿⣿⣿⣿⣿⣿⣿⣿⣿⣿⣿⣿⣿⣿⠉⠀⠀⠀⠀⠀⠀⠀⠀⠀⠀⠀⠀⠀⠀⠀⠀⢇⣿⣿⣿⣿⣿⣿⣿⡔⠀⠀⠀⠀⠀⠀⠀⠀⠀⠀⠀⠀⠀⠀⠀⠀⠀⠀⠀⠀⠀⠀⠘⠻⣿⣧⣄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⢀⢀⣀⣄⣄⣠⣤⣴⣴⣶⣷⣷⣾⣿⣿⣿⣿⣿⣿⣿⣿⣿⣿⣿⣿⣿⢯⣾⣿⣿⡿⣼⣿⣦⣄⣠⣠⣿⡇⢕⢹⢕⢕⢜⢿⣿⣿⣇⢳⣝⢗⢕⡕⢕⢝⣿⣿⣿⣿⣿⣿⣿⣿⣿⣿⣿⡿⢟⢀⠀⠀⠀⠀⠀⠀⠀⠀⠀⠀⠀⠀⠀⠀⠀⠀⠀⠙⠛⠿⣿⣿⣿⣿⡇⠀⠀⠀⠀⠀⠀⠀⠀⠀⠀⠀⠀⠀⠀⠀⠀⠀⠀⠀⠀⠀⠀⠀⠀⠁⠙⢿⣷⣔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⢀⢀⣀⣄⣄⣠⣴⣴⣴⣶⣷⣷⣷⣿⣿⣿⣿⣿⣿⣿⣿⣿⣿⣿⣿⣿⣿⣿⣿⣿⣿⣿⣿⣿⣿⣿⣿⣿⣿⣿⢫⣿⢕⣾⣿⣳⣿⣿⣿⣿⡇⣿⣿⣷⢕⢸⢕⢕⢕⢕⢝⢿⣿⣧⢻⡕⢕⢕⢕⢕⢹⣿⣿⣿⣿⣿⣿⣟⣟⣯⢕⢕⢕⢕⢕⢔⠀⠀⠀⠀⠀⠀⠀⠀⠀⠀⠀⠀⠀⠀⠀⠀⠀⠀⠀⠈⠙⠛⠃⠀⠀⠀⠀⠀⠀⠀⠀⠀⠀⠀⠀⠀⠀⠀⠀⠀⠀⠀⠀⠀⠀⠀⠀⠀⠀⠀⢹⣿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⢀⢀⣄⣄⣄⣠⣴⣴⣴⣴⣷⣷⣷⣾⣿⣿⣿⣿⣿⣿⣿⣿⣿⣿⣿⣿⣿⣿⣿⣿⣿⣿⣿⣿⣿⣿⣿⣿⣿⣿⣿⣿⣿⣿⣿⣿⣿⣿⣿⣿⣿⣿⣿⣿⣣⡿⢕⣼⣿⢧⣿⣿⣿⣿⣿⢧⣿⣿⣿⢕⢕⢕⢕⢕⢕⢕⢱⡝⢿⣧⡕⢕⢕⢕⢕⢜⣿⣿⣿⣿⣿⣿⣿⣿⡇⢕⢕⢕⢕⢕⢕⢔⢀⠄⢄⢄⢄⢄⢄⢄⢀⢀⢀⢀⠀⠀⠀⠀⠀⠀⠀⠀⠀⠀⠀⠀⠀⠀⠀⠀⠀⠀⠀⠀⠀⠀⠀⠀⠀⠀⠀⠀⠀⠀⠀⠀⠀⠀⠀⠀⠀⠀⢹⣿⣔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⢀⢀⢀⣄⣄⣄⣄⣴⣴⣴⣴⣷⣷⣷⣾⣿⣿⣿⣿⣿⣿⣿⣿⣿⣿⣿⣿⣿⣿⣿⣿⣿⣿⣿⣿⣿⣿⣿⣿⣿⣿⣿⣿⣿⣿⣿⣿⣿⣿⣿⣿⣿⣿⣿⣿⣿⣿⣿⣿⣿⣿⣿⣿⣿⣿⣿⣿⣿⣿⢣⡿⡕⣼⣿⡟⣾⣿⣿⣿⣿⡿⣼⣿⣿⢏⢕⢕⢕⢕⢕⢕⢕⢸⣿⣷⣼⡟⢵⡕⢕⢕⢕⣿⣿⣿⣿⣿⣿⣿⣿⡇⢕⢕⢕⢕⢕⢕⢕⣿⣇⠀⠀⠀⠀⠀⠁⠁⠁⠁⠁⠑⠑⠑⠔⠔⢄⢄⢀⢀⠀⠀⠀⠀⠀⠀⠀⠀⠀⠀⠀⠀⠀⠀⠀⠀⠀⠀⠀⠀⠀⠀⠀⠀⠀⠀⠀⠀⠀⠈⠛⠻⢿⣷⣔⡀⠀⠀⠀⠀⠀⠀⠀⠀⠀⠀⠀⠀⠀⠀⠀⠀⠀⠀⠀⠀⠀⠀⠀⠀⠀⠀⠀⠀⠀⠀⠀⠀⠀⠀⠀⠀⠀⠀⠀⠀⠀⠀⠀⠀⠀⠀⠀⠀⠀⠀⠀⠀⠀⠀</a:t>
            </a:r>
            <a:br/>
            <a:r>
              <a:t>⣄⣄⣄⣄⣴⣴⣴⣴⣷⣷⣷⣿⣿⣿⣿⣿⣿⣿⣿⣿⣿⣿⣿⣿⣿⣿⣿⣿⣿⣿⣿⣿⣿⣿⣿⣿⣿⣿⣿⣿⣿⣿⣿⣿⣿⣿⣿⣿⣿⣿⣿⣿⣿⣿⣿⣿⣿⣿⣿⣿⣿⣿⣿⣿⣿⣿⣿⣿⣿⣿⣿⣿⣿⣿⣿⣿⣿⣿⣿⣿⣏⡿⣱⣿⣿⣿⢳⣿⡿⢿⣿⡿⣱⣿⣿⢏⢕⢕⢕⢕⢕⢕⢕⢕⢸⣿⣿⣿⣿⢕⢕⢕⢕⢕⣿⣿⣿⣿⣿⣿⣿⣿⣷⡕⠑⢕⢕⢕⢕⢕⢿⣿⠔⠀⠀⠀⠀⠀⠀⠀⠀⠀⠀⠀⠀⠀⠀⠀⠁⠁⠑⠑⠕⠳⠴⢴⣤⣄⣄⡀⢀⠀⠀⠀⠀⠀⠀⠀⠀⠀⠀⠀⠀⠀⠀⠀⠀⠀⠀⠀⠀⠀⠀⠁⠛⠻⣿⣷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⣼⢳⣿⣹⣿⡟⣾⣿⢱⣾⡿⣵⣿⡿⢇⢕⢕⢕⢕⢕⢕⢕⢕⢕⢜⣿⣿⣿⣿⣇⠕⠑⠑⣼⣿⣿⣿⣿⣿⣿⣿⣿⣿⣿⠀⠀⠁⠁⠕⢕⠘⠋⠀⠄⠀⠀⠀⠀⠀⠀⠀⠀⠀⠀⠀⠀⠀⠀⠀⠀⠀⠀⠀⠀⠀⠀⠀⠁⠈⠉⠙⠛⠗⠶⢦⢤⣄⣄⡀⢀⠀⠀⠀⠀⠀⠀⠀⠀⠀⠀⠀⠀⠀⠀⠀⠀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⣇⣿⣿⣿⣿⡇⣿⣷⣿⢟⣼⣿⢿⢕⢕⢕⢕⢕⢕⢕⢕⢕⢕⢕⢕⣿⣿⣿⣿⣿⡄⠀⢸⣿⣿⣿⣿⣿⣿⣿⣿⣿⣿⣿⠀⠀⠀⠀⠀⠀⠀⠕⠐⠀⠀⠀⠀⠀⠀⠀⠀⠀⠀⠀⠀⠀⠀⠀⠀⠀⠀⠀⠀⠀⠀⠀⠀⠀⠀⠀⠀⠀⠀⠀⠀⠀⠀⠈⠉⠙⠓⠳⠦⢴⢤⣤⣄⣄⢄⢄⣄⢀⠀⠀⠀⢀⣿⣿⠑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⢿⣿⣿⢸⣿⣿⣿⣿⡿⣿⣿⢏⣾⣿⢏⢕⢕⢕⢕⣕⣵⣵⣾⣷⣷⣵⣵⣵⢹⣿⣿⣿⣿⣷⡀⠁⣿⣿⣿⣿⣿⣿⣿⣿⣿⣿⣿⠀⠀⠀⠀⠀⠀⠄⢔⢀⠑⠂⠀⠀⠀⠀⠀⠀⠀⠀⠀⠀⠀⠀⠀⠀⠀⠀⠀⠀⠀⠀⠀⠀⠀⠀⠀⠀⠀⠀⠀⠀⠀⠀⠀⠀⠀⠀⠀⠀⠀⠀⢀⣠⣶⣿⣿⣿⣿⣷⣷⣷⣾⣿⣷⣴⣄⣄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⢿⠟⠙⠁⢸⣿⣿⣾⣿⣿⣿⣻⡇⡿⣣⣿⡿⢕⢕⢕⣕⣵⣿⣿⣿⣿⣿⣿⣿⣿⣿⣿⡜⣿⣿⣿⣿⣿⣷⡄⠸⣿⣿⣿⣿⣿⣿⣿⣿⣿⢇⠀⠀⠀⠀⠀⠀⠀⣼⣿⢿⡕⡀⠀⠀⠀⠀⠀⠀⠀⠀⠀⠀⠀⠀⠀⠀⠀⠀⠀⠀⠀⠀⠀⠀⠀⠀⠀⠀⠀⠀⠀⠀⠀⠀⠀⠀⠀⠀⠀⣄⣴⣿⣿⣿⣿⣿⣿⣿⣿⣿⣿⣿⣿⣿⣿⣿⣿⣿⣿⣷⣦⣴⣄⡀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⠟⠋⠁⠀⠀⢀⣠⣼⣿⣧⢹⣿⣿⣿⡟⠙⠑⠉⠉⠁⠁⠁⠘⠻⣿⣿⣿⣿⣿⣿⣿⣿⣿⣿⣿⡿⠘⢿⣿⣿⣿⣿⡹⣄⢻⣿⣿⣿⣿⣿⣿⣿⡟⠀⠀⠀⠀⠀⠀⠄⠘⢱⢻⣷⠝⠁⠀⠀⠀⠀⠀⠀⠀⠀⠀⠀⠀⠀⠀⠀⠀⠀⠀⠀⠀⠀⠀⠀⠀⠀⠀⠀⠀⠀⠀⠀⠀⠀⠀⠀⠀⢄⣵⣿⣿⣿⣿⣿⣿⣿⣿⣿⣿⣿⣿⣿⣿⣿⣿⣿⣿⣿⣿⣿⣿⣿⣿⣿⣿⣷⣦⣴⣄⣄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⢟⣽⣵⣷⡹⣿⣇⠀⠀⠀⠀⢄⣵⣿⠟⠛⠛⠙⠛⠛⠟⠟⠁⠀⠀⠀⠀⠀⠀⠀⠀⠀⠘⠻⢿⣿⢏⠙⠉⠉⠙⠟⢿⡇⠀⠈⢻⣿⣿⣿⣿⣜⢧⢻⣿⣿⣿⣿⣿⣿⠁⠀⠀⠀⠀⠀⠀⠀⠀⠘⢎⠑⠀⠀⠀⠀⠀⠀⠀⠀⠀⠀⠀⠀⠀⠀⠀⠀⠀⠀⠀⠀⠀⠀⠀⠀⠀⠀⠀⠀⠀⠀⠀⠀⠀⢀⣠⣔⣱⣾⣿⣿⣿⣿⣿⣿⣿⣿⣿⣿⣿⣿⣿⣿⣿⣿⣿⣿⣿⣿⣿⣿⣿⣿⣿⣿⣿⣿⣿⣿⣿⣿⣿⣷⣷⣴⣴⣄⢀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⡟⣵⣾⡿⣿⣿⣿⣿⡹⣿⡇⢀⠀⢄⣿⡟⠁⠀⠀⠀⠀⠀⠀⠀⠀⠀⠀⠀⠀⠀⠀⠀⠀⠀⠀⠀⠀⠀⠁⠀⠀⠀⠀⠀⠀⠀⠁⠀⠀⠀⠙⢿⣿⣿⡻⣷⣕⢻⣿⣿⣿⣿⠃⠀⠀⠀⠀⠀⠀⠀⠀⠀⠀⠀⠀⠀⠀⠀⠀⠀⠀⠀⠀⠀⠀⠀⠀⠀⠀⠀⠀⠀⠀⠀⠀⠀⠀⠀⠀⠀⠀⠀⠀⠀⠀⠀⢀⣴⣾⣿⣿⣿⣿⣿⣿⣿⣿⣿⣿⣿⣿⣿⣿⣿⣿⣿⣿⣿⣿⣿⣿⣿⣿⣿⣿⣿⣿⣿⣿⣿⣿⣿⣿⣿⣿⣿⣿⣿⣿⣿⣿⣿⣿⣷⣧⣴⣄⡄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⣧⡜⢿⣷⡝⢿⢹⢙⠑⢻⣿⣵⣵⣾⣿⣧⡀⠀⠀⠀⠀⠀⠀⠀⠀⠀⠀⠀⠀⠀⠀⠀⠀⠀⠀⠀⠀⠀⠀⠀⠀⠀⠀⠀⠀⠀⠀⠀⠀⠀⠀⠁⠻⣿⣿⣷⣽⡝⠃⣄⣄⠉⠀⠀⠀⠀⠀⠀⠀⠀⠀⠀⠀⠀⠀⠁⠁⠀⠀⠀⠀⠀⠀⠀⠀⠀⠀⠀⠀⠀⠀⠀⠀⠀⠀⠀⠀⠀⠀⠀⠀⠀⠀⠀⢄⣵⣿⣿⣿⣿⣿⣿⣿⣿⡿⣵⣷⣧⣽⣟⢿⣿⣿⣿⣿⣿⣿⣿⣿⣿⣿⣿⣿⣿⣿⣿⣿⣿⣿⣿⣿⣿⣿⣿⣿⣿⣿⣿⣿⣿⣿⣿⣿⣿⣿⣿⣿⣿⣿⣷⣷⣴⣔⣄⡄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⢿⠟⠙⠁⠘⢿⣷⡕⠙⠙⠷⠞⠁⠀⠁⢻⣿⠋⠁⠀⠁⠀⠀⠀⠀⠀⠀⠀⠀⠀⠀⠀⠀⠀⠀⠀⠀⠀⠀⠀⠀⠀⠀⠀⠀⠀⠀⠀⠀⠀⠀⠀⠀⠀⠀⠀⠀⠀⠘⢿⣿⣿⣿⠘⢿⡏⠀⠀⠀⠀⠀⠀⠀⠀⠀⠀⠀⠀⠀⠀⠀⠀⠀⠀⠀⠀⠀⠀⠀⠀⠀⠀⠀⠀⠀⠀⠀⠀⠀⠀⠀⠀⠀⠀⠀⠀⠀⢀⣵⣷⣽⡻⣿⣿⣿⣿⣿⣿⣿⢕⢝⢻⢹⣿⣿⡷⢜⣿⣿⣿⣿⣿⣿⣿⣿⣿⣿⣿⣿⣿⣿⣿⣿⣿⣿⣿⣿⣿⣿⣿⣿⣿⣿⣿⣿⣿⣿⣿⣿⣿⣿⣿⣿⣿⣿⣿⣿⣿⣿⣿⣿⣷⣧⣴⣄⡄⢀⢀⠀⠀⠀⠀⠀⠀⠀⠀⠀</a:t>
            </a:r>
            <a:br/>
            <a:r>
              <a:t>⣿⣿⣿⣿⣿⣿⣿⣿⣿⣿⣿⣿⣿⣿⣿⣿⣿⣿⣿⣿⣿⣿⣿⣿⣿⣿⣿⣿⣿⣿⣿⣿⣿⣿⣿⣿⣿⣿⣿⣿⣿⣿⣿⣿⣿⣿⣿⣿⣿⣿⡿⠟⠋⠁⠀⠀⠀⠀⠀⠈⢻⣿⣆⠀⠀⠀⢰⡖⠀⠀⠁⠀⠀⠀⠀⠀⠀⠀⠀⠀⠀⠀⠀⠀⠀⠀⠀⠀⠀⠀⠀⠀⠀⠀⠀⠀⠀⠀⠀⠀⠀⠀⠀⠀⠀⠀⠀⠀⠀⠀⠀⠀⠀⠜⡿⢸⣿⢀⣘⣅⡄⠀⠀⠀⠀⠀⠀⠀⠀⠀⠀⠀⠀⠀⠀⠀⠀⠀⠀⠀⠀⠀⠀⠀⠀⠀⠀⠀⠀⠀⠀⠀⠀⠀⠀⠀⠀⠀⠀⢀⣴⣿⣿⣿⣿⣿⣷⣝⢿⣿⣿⡿⢕⠑⠐⢾⣷⠎⠙⢕⣵⣿⣿⣿⣿⣿⣿⣿⣿⣿⣿⣿⣿⣿⣿⣿⣿⣿⣿⣿⣿⣿⣿⣿⣿⣿⣿⣿⣿⣿⣿⣿⣿⣿⣿⣿⣿⣿⣿⣿⣿⣿⣿⣿⣿⣿⣿⣿⣿⣿⣿⣷⣷⣴⣔⣄⢀⢀⠀⠀⠀</a:t>
            </a:r>
            <a:br/>
            <a:r>
              <a:t>⣿⣿⣿⣿⣿⣿⣿⣿⣿⣿⣿⣿⣿⣿⣿⣿⣿⣿⣿⣿⣿⣿⣿⣿⣿⣿⣿⣿⣿⣿⣿⣿⣿⣿⣿⣿⣿⣿⣿⣿⣿⣿⣿⣿⣿⣿⡿⢟⠏⠁⠀⠀⠀⠀⠀⠀⠀⠀⠀⠀⠁⢹⣿⣇⠀⠀⠁⠀⣠⠀⠀⠀⠀⠀⠀⠀⠀⠀⠀⠀⠀⠀⠀⠀⠀⠀⠀⠀⠀⠀⠀⠀⠀⠀⠀⠀⠀⠀⠀⠀⠀⠀⠀⠀⠀⠀⠀⠀⠀⠀⠀⠀⠀⠀⠀⠈⠏⢾⣿⣿⣿⣗⠀⠀⠀⠀⠀⠀⠀⠀⠀⠀⠀⠀⠀⠀⠀⠀⠀⠀⠀⠀⠀⠀⠀⠀⠀⠀⠀⠀⠀⠀⠀⠀⠀⠀⠀⢀⢴⣿⣿⣿⣿⣿⣿⣿⣿⣿⣷⢽⡿⠕⠑⠀⠀⠀⠁⠀⢄⣾⣿⣿⣿⣿⣿⣿⣿⣿⣿⣿⣿⣿⣿⣿⣿⣿⣿⣿⣿⣿⣿⣿⣿⣿⣿⣿⣿⣿⣿⣿⣿⣿⣿⣿⣿⣿⣿⣿⣿⣿⣿⣿⣿⣿⣿⣿⣿⣿⣿⣿⣿⣿⣿⣿⣿⣿⣿⣷⣷⣧⠀</a:t>
            </a:r>
            <a:br/>
            <a:r>
              <a:t>⣿⣿⣿⣿⣿⣿⣿⣿⣿⣿⣿⣿⣿⣿⣿⣿⣿⣿⣿⣿⣿⣿⣿⣿⣿⣿⣿⣿⣿⣿⣿⣿⣿⣿⣿⣿⣿⣿⣿⣿⣿⣿⣿⢟⠏⠑⠀⠀⠀⠀⠀⠀⠀⠀⠀⠀⠀⠀⠀⠀⠀⠀⢝⣿⣧⢀⣰⣾⣿⣔⡀⠀⠀⠀⠀⠀⠀⠀⠀⠀⠀⠀⠀⠀⠀⠀⠀⠀⠀⠀⠀⠀⠀⠀⠀⠀⠀⠀⠀⠀⠀⠀⠀⠀⠀⠀⠀⠀⠀⠀⠀⠀⠀⠀⠀⠀⠀⠈⢻⣿⣿⠏⠀⠀⠀⠀⠀⠀⠀⠀⠀⠀⠀⠀⢀⠀⠀⠀⠀⠀⠀⠀⠀⠀⠀⠀⠀⠀⠀⠀⠀⠀⠀⠀⠀⠀⣵⣿⣷⣯⡟⢿⣿⣿⣿⣿⡟⠙⠻⠜⠑⠀⠀⠞⠕⠀⠀⢠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⢿⠟⠑⠁⠀⠀⠀⠀⠀⠀⠀⠀⠀⠀⠀⠀⠀⠀⠀⠀⠀⠀⠀⠀⢸⣿⢹⣿⣿⣿⣿⢟⠐⠀⠀⠀⠀⠀⠀⠀⠀⠀⠀⠀⠀⠀⠀⠀⠀⠀⠀⠀⠀⠀⠀⠀⠀⠀⠀⠀⠀⠀⠀⠀⠀⠀⠀⠀⠀⠀⠀⠀⠀⠀⠀⠀⠀⠀⠀⠀⠝⠉⠀⠀⠀⠀⠀⠀⠀⠀⠀⠀⠀⠀⠀⠁⠀⠀⠀⠀⠀⠀⠀⠀⠀⠀⠀⠀⠀⠀⠀⠀⠀⠀⠀⠀⢱⣿⡏⠜⢟⢿⣷⣝⡻⣿⡟⠁⠀⠀⢄⠁⣀⡀⠀⠀⠀⢰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⡿⠟⠙⠁⠀⠀⠀⠀⠀⠀⠀⠀⠀⠀⠀⠀⠀⠀⠀⠀⠀⠀⠀⠀⠀⠀⠀⠀⢸⣿⡟⠟⠁⠙⠁⠀⠀⠀⠀⠀⠀⠀⠀⠀⠀⠀⠀⠀⠀⠀⠀⠀⠀⠀⠀⠀⠀⠀⠀⠀⠀⠀⠀⠀⠀⠀⠀⠀⠀⠀⠀⠀⠀⠀⠀⠀⠀⠀⠀⠀⠀⠀⠀⠀⠀⠀⠀⠀⠀⠀⠀⠀⠀⠀⠀⠀⠀⠀⠀⠀⠀⠀⠀⠀⠀⠀⠀⠀⠀⠀⠀⠀⠀⠀⠀⠀⠀⠀⠀⠔⣸⣿⠕⠀⠀⠀⠝⢻⣿⡜⠁⠀⠀⢀⢕⢕⠘⠑⠀⠀⣰⣿⢟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⡿⠟⠋⠁⠀⠀⠀⠀⠀⠀⠀⠀⠀⠀⠀⠀⠀⠀⠀⠀⠀⠀⠀⠀⠀⠀⠀⠀⠀⠀⠀⢀⣼⣿⢇⢕⠀⠀⠀⠀⠀⠀⠀⠀⠀⠀⠀⠀⠀⠀⠀⠀⠀⠀⠀⠀⠀⠀⠀⠀⠀⠀⠀⠀⠀⠀⠀⠀⠀⠀⠀⠀⠀⠀⠀⠀⠀⠀⠀⠀⠀⠀⠀⠀⠀⠀⠀⠀⠀⠀⠀⠀⠀⠀⠀⠀⠀⠀⠀⠀⠀⠀⠀⠀⠀⠀⠀⠀⠀⠀⠀⠀⠀⠀⠀⠀⠀⠀⠀⠀⠀⠀⠀⢔⣿⡏⠀⠀⠀⠀⠀⢱⣿⢇⠕⠀⠀⢕⢕⢕⠀⠀⠀⣱⣿⠏⠁⠁⠙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⡿⢟⠏⠁⠀⠀⠀⠀⠀⠀⠀⠀⠀⠀⠀⠀⠀⠀⠀⠀⠀⠀⠀⠀⠀⠀⠀⠀⠀⠀⠀⠀⠀⠀⠀⢸⣿⢇⢕⢕⠀⠀⠀⠀⠀⠀⠀⠀⠀⠀⠀⠀⠀⠀⠀⠀⠀⠀⠀⠀⠀⠀⠀⠀⠀⠀⠀⠀⠀⠀⠀⠀⠀⠀⠀⠀⠀⣄⣴⣴⣤⣄⣤⣤⣄⢀⠀⠀⠀⠀⠀⠀⠀⠀⠀⠀⠀⠀⠀⠀⠀⠀⠀⠀⠀⠀⠀⠀⠀⠀⠀⠀⠀⠀⠀⠀⠀⠀⠀⠀⠀⠀⠀⠀⠀⠀⢔⣸⣿⢇⠀⠀⠀⠀⠀⣾⣿⢕⠀⠀⢕⢕⢕⢕⠀⢀⣼⣿⠇⠀⠀⠀⠀⠀⠁⠝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⡿⢟⠟⠑⠁⠀⠀⠀⠀⠀⠀⠀⠀⠀⠀⠀⠀⠀⠀⠀⠀⠀⠀⠀⠀⠀⠀⠀⠀⠀⠀⠀⠀⠀⠀⠀⠀⠀⠀⢸⣿⢕⢕⢕⠀⠀⠀⠀⠀⠀⠀⠀⠀⠀⠀⠀⠀⠀⠀⠀⠀⠀⠀⠀⠀⠀⠀⠀⠀⠀⠀⠀⠀⠀⠀⠀⠀⠀⢄⣶⣿⣿⣿⣿⣿⣿⣿⣿⣿⡇⠀⠀⠀⠀⠀⠀⠀⠀⠀⠀⠀⠀⠀⠀⠀⠀⠀⠀⠀⢀⠔⠁⢀⠀⠀⠀⠀⠀⠀⠀⠀⠀⠀⠀⠀⠀⠀⠀⠀⢄⢱⣿⡟⠀⠀⠀⠀⠀⢔⣿⡇⠕⠀⢄⢕⢕⢕⢕⢄⣾⡿⠑⠀⠀⠀⠀⠀⠀⠀⠀⠀⠘⠟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⢿⠟⠙⠁⠀⠀⠀⠀⠀⠀⠀⠀⠀⠀⠀⠀⠀⠀⠀⠀⠀⠀⠀⠀⠀⠀⠀⠀⠀⠀⠀⠀⠀⠀⠀⠀⠀⠀⠀⠀⠀⠀⢿⣿⢕⢕⢕⢄⠀⠀⠀⠀⠀⠀⠀⠀⠀⠀⠀⠀⠀⠀⢀⢀⣀⣁⢐⢀⢀⢀⠀⠀⠀⠀⠀⠀⠀⠀⠀⠀⣰⣿⣿⣿⣿⣿⣿⣿⣿⢿⢿⠏⠀⠀⠀⠀⠀⠀⠀⠀⠀⠀⠀⠀⠀⠀⠀⠀⠀⢀⠔⠁⠀⠀⠀⠀⠀⠀⠀⠀⠀⠀⠀⠀⠀⠀⠀⠀⠀⠀⢄⢔⣱⣿⡟⠑⠀⠀⠀⠀⢰⣾⡟⠑⠀⠀⠕⢕⢕⢕⢕⣼⡿⠇⠀⠀⠀⠀⠀⠀⠀⠀⠀⠀⠀⠀⠁⠙⢻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⢟⠙⠁⠀⠀⠀⠀⠀⠀⠀⠀⠀⠀⠀⠀⠀⠀⠀⠀⠀⠀⠀⠀⠀⠀⠀⠀⠀⠀⠀⠀⠀⠀⠀⠀⠀⠀⠀⠀⠀⠀⠀⠀⠀⠀⢸⣿⢕⢕⢕⢕⢕⢄⠀⠀⠀⠀⠀⠀⠀⠀⠀⠀⠀⢄⣿⣿⣿⣿⣿⣿⣿⣿⣿⣿⣷⣷⣶⣦⣴⣴⣶⣾⣿⣿⣿⣿⣿⣿⣿⣿⣧⣄⡀⠀⠀⠀⠀⠀⠀⠀⠀⠀⠀⠀⠀⠀⠀⠀⠀⠀⠀⠀⠀⠀⠀⠀⠀⠀⠀⠀⠀⠀⠀⠀⠀⠀⠀⠀⠀⠀⢀⣠⡕⣿⣿⢝⠀⠀⠀⠀⠀⣰⣿⢟⢕⠀⠀⠀⠀⢁⣴⣾⡎⣿⣧⠀⠀⠀⠀⠀⠀⠀⠀⠀⠀⠀⠀⠀⠀⠀⠀⠈⠝⢿⣿⣿⣿⣿⣿⣿⣿⣿⣿⣿⣿⣿⣿⣿⣿⣿⣿⣿⣿⣿⣿⣿⣿⣿⣿⣿⣿⣿⣿⣿⣿⣿⣿⣿⣿⣿⣿⣿⣿⣿⣿⣿⣿⣿⣿⣿⣿⣿⠀</a:t>
            </a:r>
            <a:br/>
            <a:r>
              <a:t>⣿⣿⣿⣿⣿⣿⣿⣿⣿⣿⣿⣿⡿⢟⠏⠑⠀⠀⠀⠀⠀⠀⠀⠀⠀⠀⠀⠀⠀⠀⠀⠀⠀⠀⠀⠀⠀⠀⠀⠀⠀⠀⠀⠀⠀⠀⠀⠀⠀⠀⠀⠀⠀⠀⠀⠀⠀⠀⠀⠀⠀⠀⢸⣿⡇⢕⢕⢕⠕⠁⠀⠀⠀⠀⠀⠀⠀⠀⠀⠀⠀⢻⣿⣿⣿⣿⣿⣿⣿⣿⣿⣿⣿⣿⣿⣿⣿⣿⣿⣿⣿⣿⣿⣿⣿⣿⢿⢿⣿⣿⣷⠀⠀⠀⠀⠀⠀⠀⠀⠀⠀⠀⠀⠀⠀⠀⠀⠀⠀⠀⠀⠀⠀⠀⠀⠀⠀⠀⠀⠀⢢⣴⡄⣤⣤⣴⣶⡎⣿⣿⣿⡹⣿⡕⠀⠀⠀⢀⣵⣿⢏⢅⠁⢀⣠⣴⣾⣿⣿⣿⣿⢹⣿⢔⠀⠀⠀⠀⠀⠀⠀⠀⠀⠀⠀⠀⠀⠀⠀⠀⠀⠀⠘⠻⢿⣿⣿⣿⣿⣿⣿⣿⣿⣿⣿⣿⣿⣿⣿⣿⣿⣿⣿⣿⣿⣿⣿⣿⣿⣿⣿⣿⣿⣿⣿⣿⣿⣿⣿⣿⣿⣿⣿⣿⣿⣿⣿⣿⣿⣿⠀</a:t>
            </a:r>
            <a:br/>
            <a:r>
              <a:t>⣿⣿⣿⣿⣿⣿⣿⣿⡿⢟⠏⠑⠁⠀⠀⠀⠀⠀⠀⠀⠀⠀⠀⠀⠀⠀⠀⠀⠀⠀⠀⠀⠀⠀⠀⠀⠀⠀⠀⠀⠀⠀⠀⠀⠀⠀⠀⠀⠀⠀⠀⠀⠀⠀⠀⠀⠀⠀⠀⠀⠀⠀⠘⢿⣷⡕⢕⢕⠀⠀⠀⠀⠀⠀⠀⠀⠀⠀⠀⠀⠀⠀⢹⣿⣿⣿⣿⣿⣿⣿⣿⣿⣿⣿⣿⣿⣿⣿⣿⣿⣿⣿⣿⣿⣿⣿⣦⣄⡁⠈⠁⠀⠀⠀⠀⠀⠀⠀⠀⠀⠀⠀⠀⠀⠀⠀⠀⠀⠀⠀⠀⠀⠀⠀⠀⠀⠀⠀⠀⠀⠀⢻⣧⢻⣿⣿⣿⣧⢹⣿⣿⣷⢻⣿⡄⢀⢄⣼⡿⢇⠔⣄⣵⣿⣿⣿⣿⣿⣿⣿⣿⢹⣿⢇⠀⠀⠀⠀⠀⠀⠀⠀⠀⠀⠀⠀⠀⠀⠀⠀⠀⠀⠀⠀⠁⠙⢿⣿⣿⣿⣿⣿⣿⣿⣿⣿⣿⣿⣿⣿⣿⣿⣿⣿⣿⣿⣿⣿⣿⣿⣿⣿⣿⣿⣿⣿⣿⣿⣿⣿⣿⣿⣿⣿⣿⣿⣿⣿⣿⣿⠀</a:t>
            </a:r>
            <a:br/>
            <a:r>
              <a:t>⣿⣿⣿⣿⣿⢟⠟⠑⠁⠀⠀⠀⠀⠀⠀⠀⠀⠀⠀⠀⠀⠀⠀⠀⠀⠀⠀⠀⠀⠀⠀⠀⠀⠀⠀⠀⠀⠀⠀⠀⠀⠀⠀⠀⠀⠀⠀⠀⠀⠀⠀⠀⠀⠀⠀⠀⠀⠀⠀⠀⠀⠀⠀⠘⣿⡷⣵⡆⣱⠀⠀⠀⠀⠀⠀⠀⠀⠀⠀⠀⠀⠀⠀⢿⣿⣿⣿⣿⣿⣿⣿⡿⢿⠿⠟⠟⠛⠛⠛⢿⣿⣿⣿⣿⣿⣿⣿⣿⣿⡇⠀⠀⠀⠀⠀⠀⠀⠀⠀⠀⠀⠀⠀⠀⠀⠀⠀⠀⠀⠀⠀⠀⠀⠀⠀⠀⠀⠀⠀⠀⠀⣸⣿⡜⣿⣿⣿⣿⡞⣿⣿⣿⣧⢿⣷⣱⣾⡟⢕⣴⣾⣿⣿⣿⣿⣿⣿⣿⣿⣿⢟⣾⣿⠑⠀⠀⠀⠀⠀⠀⠀⠀⠀⠀⠀⠀⠀⠀⠀⠀⠀⠀⠀⠀⠀⠀⠀⠘⠝⢿⣿⣿⣿⣿⣿⣿⣿⣿⣿⣿⣿⣿⣿⣿⣿⣿⣿⣿⣿⣿⣿⣿⣿⣿⣿⣿⣿⣿⣿⣿⣿⣿⣿⣿⣿⣿⣿⣿⣿⣿⠀</a:t>
            </a:r>
            <a:br/>
            <a:r>
              <a:t>⣿⢿⠟⠙⠁⠀⠀⠀⠀⠀⠀⠀⠀⠀⠀⠀⠀⠀⠀⠀⠀⠀⠀⠀⠀⠀⠀⠀⠀⠀⠀⠀⠀⠀⠀⠀⠀⠀⠀⠀⠀⠀⠀⠀⠀⠀⠀⠀⠀⠀⠀⠀⠀⠀⠀⠀⠀⠀⠀⠀⠀⠀⠀⢱⣿⡇⡿⣱⡟⢕⣦⡀⠀⠀⠀⠀⠀⠀⠀⠀⠀⠀⠀⠈⠙⠉⠉⠉⠁⠁⠀⠀⠀⠀⠀⠀⠀⠀⠀⠀⠈⠟⠿⢿⢿⣿⣿⣾⡅⠀⠀⠀⠀⠀⠀⠀⠀⠀⠀⠀⠀⢴⢔⠀⠀⣴⠀⠀⠀⢄⢄⠀⠀⢀⣀⠀⠀⠀⠀⠀⢠⣿⣿⣷⢹⣿⣿⣿⣷⢻⣿⣿⣿⣎⢿⣿⢏⣾⢿⢿⢿⢿⢿⢿⢿⣿⣿⣿⢿⣱⣿⢟⠑⠀⠀⠀⠀⠀⠀⠀⠀⠀⠀⠀⠀⠀⠀⠀⠀⠀⠀⠀⠀⠀⠀⠀⠀⠀⠀⠁⠙⢻⣿⣿⣿⣿⣿⣿⣿⣿⣿⣿⣿⣿⣿⣿⣿⣿⣿⣿⣿⣿⣿⣿⣿⣿⣿⣿⣿⣿⣿⣿⣿⣿⣿⣿⣿⣿⣿⣿⠀</a:t>
            </a:r>
            <a:br/>
            <a:r>
              <a:t>⠑⠀⠀⠀⠀⠀⠀⠀⠀⠀⠀⠀⠀⠀⠀⠀⠀⠀⠀⠀⠀⠀⠀⠀⠀⠀⠀⠀⠀⠀⠀⠀⠀⠀⠀⠀⠀⠀⠀⠀⠀⠀⠀⠀⠀⠀⠀⠀⠀⠀⠀⠀⠀⠀⠀⠀⠀⠀⠀⠀⠀⠀⠀⢸⣿⡧⣱⡿⢕⣾⣿⢇⢔⣰⣶⣦⡀⠀⠀⠀⠀⠀⠀⠀⠀⠀⠀⠀⠀⠀⠀⠀⠀⠀⠀⠀⠀⠀⠀⠀⠀⠀⠀⠰⢷⢿⢿⢿⠃⠀⠀⠀⠀⠀⠀⠀⠀⠀⠀⢾⢿⠀⠀⢱⠀⠀⠀⢔⢔⠁⠉⢔⢄⠈⠙⢀⠸⠐⠀⢔⣿⣿⣿⣿⡇⣿⣿⣿⣿⡞⣿⣿⡟⣿⡞⠃⠁⠁⠀⠀⢀⢀⢄⢄⢔⢔⢅⢳⣿⡿⠃⠀⠀⠀⠀⠀⠀⠀⠀⠀⠀⠀⠀⠀⠀⠀⠀⠀⠀⠀⠀⠀⠀⠀⠀⠀⠀⠀⠀⠀⠀⠀⠁⠝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⢄⣾⡿⡱⣿⢇⣼⣿⢏⢕⢱⣿⣿⣿⢱⡄⠀⠀⠀⠀⠀⠀⠀⠀⠀⠀⠀⠀⠀⠀⠀⠀⠀⠀⠀⠀⠀⠀⠀⠀⠀⠀⠀⠀⠀⠀⠀⠀⠀⠀⠀⠀⠀⠀⠀⠀⠀⠀⠀⠀⠀⠀⠀⠀⠀⠀⠀⠀⠀⠑⠑⠀⠀⠜⠀⠁⠔⠑⢻⣿⣿⣿⣿⣿⣿⣿⣿⣷⠙⠑⠀⠜⣿⡔⠀⢄⢔⢕⢕⢕⢕⢕⢕⢕⢕⢜⣿⡇⠀⠀⠀⠀⠀⠀⠀⠀⠀⠀⠀⠀⠀⠀⠀⠀⠀⠀⠀⠀⠀⠀⠀⠀⠀⠀⠀⠀⠀⠀⠀⠀⠀⠀⠀⠘⠻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⠚⠛⠑⠛⠙⠑⠛⠛⠑⠑⠚⠛⠛⠃⠛⠃⠀⠀⠀⠀⠀⠀⠀⠀⠀⠀⠀⠀⠀⠀⠀⠀⠀⠀⠀⠀⠀⠀⠀⠀⠀⠀⠀⠀⠀⠀⠀⠀⠀⠀⠀⠀⠀⠀⠀⠀⠀⠀⠀⠀⠀⠀⠀⠐⠀⠐⠁⠀⠀⠀⠀⠀⠀⠀⠀⠀⠐⠚⠛⠛⠛⠛⠛⠛⠛⠛⠛⠛⠓⠂⠀⠀⠘⠛⠐⠑⠑⠑⠑⠑⠑⠑⠑⠑⠑⠚⠛⠃⠀⠀⠀⠀⠀⠀⠀⠀⠀⠀⠀⠀⠀⠀⠀⠀⠀⠀⠀⠀⠀⠀⠀⠀⠀⠀⠀⠀⠀⠀⠀⠀⠀⠀⠀⠀⠀⠁⠙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⣧⣕⢕⢕⢕⢕⢕⢕⢕⢕⢕⢕⢕⢕⢕⢕⢕⢕⢕⢕⢕⢕⢕⢕⢕⢕⢕⢕⢕⢕⢕⢕⢕⢕⢕⢕⢕⢕⢕⢕⢕⢕⢕⢕⢕⢕⢕⢕⢕⢕⢹⣿⣿⣿⣿⣿⣿⣿⣿⣿⣿⣿⣿⣿⣿⣿⣿⣿⣿⣿⣿⣿⣿⣿⣿⣷⢕⢕⢕⢕⢕⢕⢕⢕⢕⢕⢕⢕⢕⢕⢕⢕⢕⢕⢕⢕⢕⢕⢕⢕⢕⢕⢕⢕⢕⢱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⣕⡕⢕⢕⢕⢕⢕⢕⢕⢕⢕⢕⢕⢕⢕⢕⢕⢕⢕⢕⢕⢕⢕⢕⢕⢕⢕⢕⢕⢕⢕⢕⢕⢕⢕⢕⢕⢕⢕⢕⢕⢕⢕⢕⢕⢕⢕⢕⢹⣿⣿⣿⣿⣿⣿⣿⣿⣿⣿⣿⣿⣿⣿⣿⣿⣿⣿⣿⣿⣿⣿⣿⣿⢕⢕⢕⢕⢕⢕⢕⢕⢕⢕⢕⢕⢕⢕⢕⢕⢕⢕⢕⢕⢕⢕⢕⢕⢕⢕⢕⢕⢕⣾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⣧⡕⢕⢕⢕⢕⢕⢕⢕⢕⢕⢕⢕⢕⢕⢕⢕⢕⢕⢕⢕⢕⢕⢕⢕⢕⢕⢕⢕⢕⢕⢕⢕⢕⢕⢕⢕⢕⢕⢕⢕⢕⢕⢕⢕⢕⢕⢹⣿⣿⣿⣿⣿⣿⣿⣿⣿⣿⣿⣿⣿⣿⣿⣿⣿⣿⣿⣿⣿⣿⣿⡕⢕⢕⢕⢕⢕⢕⢕⢕⢕⢕⢕⢕⢕⢕⢕⢕⢕⢕⢕⢕⢕⢕⢕⢕⢕⢕⢕⣸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⣷⣕⢕⢕⢕⢕⢕⢕⢕⢕⢕⢕⢕⢕⢕⢕⢕⢕⢕⢕⢕⢕⢕⢕⢕⢕⢕⢕⢕⢕⢕⢕⢕⢕⢕⢕⢕⢕⢕⢕⢕⢕⢕⢕⢕⢕⢹⣿⣿⣿⣿⣿⣿⣿⣿⣿⣿⣿⣿⣿⣿⣿⣿⣿⣿⣿⣿⣿⣿⡇⢕⢕⢕⢕⢕⢕⢕⢕⢕⢕⢕⢕⢕⢕⢕⢕⢕⢕⢕⢕⢕⢕⢕⢕⢕⢕⢱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⣷⣧⡕⢕⢕⢕⢕⢕⢕⢕⢕⢕⢕⢕⢕⢕⢕⢕⢕⢕⢕⢕⢕⢕⢕⢕⢕⢕⢕⢕⢕⢕⢕⢕⢕⢕⢕⢕⢕⢕⢕⢕⢕⢕⢕⢹⣿⣿⣿⣿⣿⣿⣿⣿⣿⣿⣿⣿⣿⣿⣿⣿⣿⣿⣿⣿⣿⡇⢕⢕⢕⢕⢕⢕⢕⢕⢕⢕⢕⢕⢕⢕⢕⢕⢕⢕⢕⢕⢕⢕⢕⢕⢕⢕⣾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⣱⣵⠀</a:t>
            </a:r>
            <a:br/>
            <a:r>
              <a:t>⣿⣿⣿⣿⣿⣿⣿⣿⣿⣿⣿⣿⣿⣿⣿⣿⣿⣿⣿⣿⣿⣿⣿⣿⣿⣿⣿⣿⣿⣿⣿⣿⣿⣿⣿⣿⣿⣿⣿⣿⣿⣿⣿⣿⣿⣿⣿⣿⣿⣷⣕⢕⢕⢕⢕⢕⢕⢕⢕⢕⢕⢕⢕⢕⢕⢕⢕⢕⢕⢕⢕⢕⢕⢕⢕⢕⢕⢕⢕⢕⢕⢕⢕⢕⢕⢕⢕⢕⢕⢕⢕⢕⣿⣿⣿⣿⣿⣿⣿⣿⣿⣿⣿⣿⣿⣿⣿⣿⣿⣿⣿⣿⣿⣷⢕⢕⢕⢕⢕⢕⢕⢕⢕⢕⢕⢕⢕⢕⢕⢕⢕⢕⢕⢕⢕⢕⢕⢕⢕⣸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⣱⣵⣾⣿⣿⣿⠀</a:t>
            </a:r>
            <a:br/>
            <a:r>
              <a:t>⣿⣿⣿⣿⣿⣿⣿⣿⣿⣿⣿⣿⣿⣿⣿⣿⣿⣿⣿⣿⣿⣿⣿⣿⣿⣿⣿⣿⣿⣿⣿⣿⣿⣿⣿⣿⣿⣿⣿⣿⣿⣿⣿⣿⣿⣿⣿⣿⣿⣿⣿⣷⣵⡕⢕⢕⢕⢕⢕⢕⢕⢕⢕⢕⢕⢕⢕⢕⢕⢕⢕⢕⢕⢕⢕⢕⢕⢕⢕⢕⢕⢕⢕⢕⢕⢕⢕⢕⢕⢕⢕⢸⣿⣯⡟⢻⢿⣿⣿⣿⣿⣿⣿⣿⣿⣿⣿⣿⣿⣿⣿⣿⣿⣿⢕⢕⢕⢕⢕⢕⢕⢕⢕⢕⢕⢕⢕⢕⢕⢕⢕⢕⢕⢕⢕⢕⢕⢕⢱⣿⣿⣿⣿⣿⣿⣿⣿⣿⣿⣿⣿⣿⣿⣿⣿⣿⣿⣿⣿⣿⣿⣿⣿⢟⢕⢕⢕⢕⢕⢕⢕⢕⢕⢕⢕⢕⢕⢕⢕⢕⢕⢕⢕⢕⢕⢕⢕⢕⢕⢕⢕⢕⢕⢕⢕⢕⢕⢕⢕⢕⢕⢕⢕⢕⢕⢕⢕⢕⢕⢕⢕⢕⢕⢕⢕⢕⢕⢕⢕⢕⢕⢕⢕⢕⢕⢕⢕⢕⢕⢕⣱⣷⣾⣿⣿⣿⣿⣿⣿⣿⠀</a:t>
            </a:r>
            <a:br/>
            <a:r>
              <a:t>⣿⣿⣿⣿⣿⣿⣿⣿⣿⣿⣿⣿⣿⣿⣿⣿⣿⣿⣿⣿⣿⣿⣿⣿⣿⣿⣿⣿⣿⣿⣿⣿⣿⣿⣿⣿⣿⣿⣿⣿⣿⣿⣿⣿⣿⣿⣿⣿⣿⣿⣿⣿⣿⣿⣧⣕⢕⢕⢕⢕⢕⢕⢕⢕⢕⢕⢕⢕⢕⢕⢕⢕⢕⢕⢕⢕⢕⢕⢕⢕⢕⢕⢕⢕⢕⢕⢕⢕⢕⢕⢕⢕⢝⣿⣿⣷⣵⢮⣇⢝⢟⢻⣿⣿⣿⣿⣿⣿⣿⣿⣿⣿⣿⣿⡕⢕⢕⢕⢕⢕⢕⢕⢕⢕⢕⢕⢕⢕⢕⢕⢕⢕⢕⢕⢕⢕⢕⢕⣾⣿⣿⣿⣿⣿⣿⣿⣿⣿⣿⣿⣿⣿⣿⣿⣿⣿⣿⣿⣿⣿⣿⡿⢏⢕⢕⢕⢕⢕⢕⢕⢕⢕⢕⢕⢕⢕⢕⢕⢕⢕⢕⢕⢕⢕⢕⢕⢕⢕⢕⢕⢕⢕⢕⢕⢕⢕⢕⢕⢕⢕⢕⢕⢕⢕⢕⢕⢕⢕⢕⢕⢕⢕⢕⢕⢕⢕⢕⢕⢕⢕⢕⢕⢕⢕⢕⣕⣵⣷⣾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⣵⡕⢕⢕⢕⢕⢕⢕⢕⢕⢕⢕⢕⢕⢕⢕⢕⢕⢕⢕⢕⢕⢕⢕⢕⢕⢕⢕⣱⣷⣷⣧⢕⢕⢕⢕⢜⢿⣿⣿⣿⣏⢻⣷⣼⣷⣽⡻⣿⣿⣿⣿⣿⣿⣿⣿⣿⡇⢕⢕⢕⢕⢕⢕⢕⢕⢕⢕⢕⢕⢕⢕⢕⢕⢕⢕⢕⢕⢕⢕⣼⣿⣿⣿⣿⣿⣿⣿⣿⣿⣿⣿⣿⣿⣿⣿⣿⣿⣿⣿⣿⣿⣿⢏⢕⢕⢕⢕⢕⢕⢕⢕⢕⢕⢕⢕⢕⢕⢕⢕⢕⢕⢕⢕⢕⢕⢕⢕⢕⢕⢕⢕⢕⢕⢕⢕⢕⢕⢕⢕⢕⢕⢕⢕⢕⢕⢕⢕⢕⢕⢕⢕⢕⢕⢕⢕⢕⢕⢕⢕⢕⢕⢕⢕⣕⣱⣷⣾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⣧⣕⢕⢕⢕⢕⢕⢕⢕⢕⢕⢕⢕⢕⢕⢕⢕⢕⢕⢕⢕⢕⢕⢕⢕⣵⣿⣿⣿⣿⣧⢕⢕⢕⢕⢕⢜⣿⣿⣿⢿⢎⢿⣿⣯⡝⢜⢝⢝⢟⢟⢻⢿⣿⣿⣿⣧⣵⣵⣕⡕⢕⢕⢕⢕⢕⢕⢕⢕⢕⢕⢕⢕⢕⢕⢕⢕⢱⣿⣿⣿⣿⣿⣿⣿⣿⣿⣿⣿⣿⣿⣿⣿⣿⣿⣿⣿⣿⣿⡟⢕⢕⢕⢕⢕⢕⢕⢕⢕⢕⢕⢕⢕⢕⢕⢕⢕⢕⢕⢕⢕⢕⢕⢕⢕⢕⢕⢕⢕⢕⢕⢕⢕⢕⢕⢕⢕⢕⢕⢕⢕⢕⢕⢕⢕⢕⢕⢕⢕⢕⢕⢕⢕⢕⢕⢕⢕⢕⣕⣱⣷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⣷⣕⡕⢕⢕⢕⢕⢕⢕⢕⢕⢕⢕⢕⢕⢕⢕⢕⢕⢕⢕⢕⢱⣿⡿⣿⣿⣿⣿⡇⢕⢕⢕⢕⢸⣿⣿⡕⢕⢕⢜⢻⣿⣿⣧⡕⢕⢕⢕⢕⢕⢜⢝⢟⢻⢿⢿⣿⣿⣷⣕⢕⢕⢕⢕⢕⢕⢕⢕⢕⢕⢕⢕⢕⢕⣿⣿⣿⣿⣿⣿⣿⣿⣿⣿⣿⣿⣿⣿⣿⣿⣿⣿⣿⣿⡿⢏⢕⢕⢕⢕⢕⢕⢕⢕⢕⢕⢕⢕⢕⢕⢕⢕⢕⢕⢕⢕⢕⢕⢕⢕⢕⢕⢕⢕⢕⢕⢕⢕⢕⢕⢕⢕⢕⢕⢕⢕⢕⢕⢕⢕⢕⢕⢕⢕⢕⢕⢕⢕⢕⢕⢕⣕⣵⣷⣾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⣧⣕⢕⢕⢕⢕⢕⢕⢕⢕⢕⢕⢕⢕⢕⢕⢕⢕⢕⣿⣿⣿⣿⣿⣿⣿⣷⣵⣵⣵⣷⣿⣿⣿⣿⣧⡕⢕⢕⢻⣿⣿⣷⡕⢕⢕⢕⢕⢕⢕⢕⢕⢕⢕⢕⢻⣿⣿⢇⢕⢕⢕⢕⢕⢕⢕⢕⢕⢕⢕⢕⣼⣿⣿⣿⣿⣿⣿⣿⣿⣿⣿⣿⣿⣿⣿⣿⣿⣿⣿⣿⢟⢕⢕⢕⢕⢕⢕⢕⢕⢕⢕⢕⢕⢕⢕⢕⢕⢕⢕⢕⢕⢕⢕⢕⢕⢕⢕⢕⢕⢕⢕⢕⢕⢕⢕⢕⢕⢕⢕⢕⢕⢕⢕⢕⢕⢕⢕⢕⢕⢕⢕⢕⢕⢕⣕⣵⣷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⣕⢕⢕⢕⢕⢕⢕⢕⢕⢕⢕⢕⢕⢕⢕⢸⣿⣿⣿⣿⣿⣿⣿⢿⣿⣿⣟⣯⣽⣷⣾⣿⣷⣷⣧⣕⢑⢻⣿⣿⣿⡕⢕⢕⢕⢕⢕⢕⢕⢕⢕⢱⣿⣿⡟⢕⢕⢕⢕⢕⢕⢕⢕⢕⢕⢕⢕⢱⣿⣿⣿⣿⣿⣿⣿⣿⣿⣿⣿⣿⣿⣿⣿⣿⣿⣿⡿⢕⢕⢕⢕⢕⢕⢕⢕⢕⢕⢕⢕⢕⢕⢕⢕⢕⢕⢕⢕⢕⢕⢕⢕⢕⢕⢕⢕⢕⢕⢕⢕⢕⢕⢕⢕⢕⢕⢕⢕⢕⢕⢕⢕⢕⢕⢕⢕⢕⢕⢕⣕⣵⣷⣿⣿⣿⣿⣿⣿⣿⣿⣿⣿⣿⣿⣿⣿⣿⣿⣿⣿⣿⣿⣿⣿⣿⣿⣿⣿⣿⣿⣿⣿⣿⣿⠀</a:t>
            </a:r>
            <a:br/>
            <a:r>
              <a:t>⢝⢟⢻⢿⣿⣿⣿⣿⣿⣿⣿⣿⣿⣿⣿⣿⣿⣿⣿⣿⣿⣿⣿⣿⣿⣿⣿⣿⣿⣿⣿⣿⣿⣿⣿⣿⣿⣿⣿⣿⣿⣿⣿⣿⣿⣿⣿⣿⣿⣿⣿⣿⣿⣿⣿⣿⣿⣿⣿⣿⣿⣿⣿⣿⣿⣿⣿⣿⣷⣧⡕⢕⢕⢕⢕⢕⢕⢕⢕⢕⢕⢕⢕⣿⣿⣿⣿⣿⣿⣷⣿⣿⣿⣿⣿⣿⣿⣿⣿⣿⣿⣿⣿⣿⡾⣿⣿⣿⣿⢕⢕⢅⢕⣕⢕⢕⢕⡕⢕⣿⣿⡇⢕⢕⢕⢕⢕⢕⢕⢕⢕⢕⢕⢕⣿⣿⣿⣿⣿⣿⣿⣿⣿⣿⣿⣿⣿⣿⣿⣿⣿⣿⢏⢕⢕⢕⢕⢕⢕⢕⢕⢕⢕⢕⢕⢕⢕⢕⢕⢕⢕⢕⢕⢕⢕⢕⢕⢕⢕⢕⢕⢕⢕⢕⢕⢕⢕⢕⢕⢕⢕⢕⢕⢕⢕⢕⢕⢕⢕⢕⢕⣕⣵⣷⣿⣿⣿⣿⣿⣿⣿⣿⣿⣿⣿⣿⣿⣿⣿⣿⣿⣿⣿⣿⣿⣿⣿⣿⣿⣿⣿⣿⣿⣿⣿⣿⣿⣿⣿⣿⠀</a:t>
            </a:r>
            <a:br/>
            <a:r>
              <a:t>⢕⢕⢕⢕⢕⢜⢝⢟⢻⢿⣿⣿⣿⣿⣿⣿⣿⣿⣿⣿⣿⣿⣿⣿⣿⣿⣿⣿⣿⣿⣿⣿⣿⣿⣿⣿⣿⣿⣿⣿⣿⣿⣿⣿⣿⣿⣿⣿⣿⣿⣿⣿⣿⣿⣿⣿⣿⣿⣿⣿⣿⣿⣿⣿⣿⣿⣿⣿⣿⣿⣿⣷⣕⢕⢕⢕⢕⢕⢕⢕⢕⣱⣿⣿⡿⣻⣿⣿⣿⣿⣿⣿⣿⣿⣿⣿⣿⣿⣿⣿⣿⣿⣿⡻⢇⣿⣿⢟⢕⠑⢕⢇⢕⢜⢕⢧⡕⢱⣼⣿⣿⣿⣿⣷⡕⢕⢕⢕⢕⢕⢕⢕⢕⣼⣿⣿⣿⣿⣿⣿⣿⣿⣿⣿⣿⣿⣿⣿⣿⣿⢟⢕⢕⢕⢕⢕⢕⢕⢕⢕⢕⢕⢕⢕⢕⢕⢕⢕⢕⢕⢕⢕⢕⢕⢕⢕⢕⢕⢕⢕⢕⢕⢕⢕⢕⢕⢕⢕⢕⢕⢕⢕⢕⢕⢕⢕⢕⣕⣵⣷⣿⣿⣿⣿⣿⣿⣿⣿⣿⣿⣿⣿⣿⣿⣿⣿⣿⣿⣿⣿⣿⣿⣿⣿⣿⣿⣿⣿⣿⣿⣿⣿⣿⣿⣿⣿⣿⣿⣿⣿⠀</a:t>
            </a:r>
            <a:br/>
            <a:r>
              <a:t>⢕⢕⢕⢕⢕⢕⢕⢕⢕⢕⢕⢜⢝⢟⢻⢿⣿⣿⣿⣿⣿⣿⣿⣿⣿⣿⣿⣿⣿⣿⣿⣿⣿⣿⣿⣿⣿⣿⣿⣿⣿⣿⣿⣿⣿⣿⣿⣿⣿⣿⣿⣿⣿⣿⣿⣿⣿⣿⣿⣿⣿⣿⣿⣿⣿⣿⣿⣿⣿⣿⣿⣿⣿⣿⣧⡕⢕⢕⢕⢕⣵⣿⣿⢯⣾⣿⣿⣿⣿⣿⣿⣿⣿⣿⣿⣿⣿⣿⣿⣿⣿⣿⣿⣷⡕⢝⢕⠕⠑⠀⢕⢱⡕⢕⢕⢕⢔⢕⢕⢕⢕⢝⣿⣿⣧⢕⢕⢕⢕⢕⢕⢕⢱⣿⣿⣿⣿⣿⣿⣿⣿⣿⣿⣿⣿⣿⣿⣿⡿⢇⢕⢕⢕⢕⢕⢕⢕⢕⢕⢕⢕⢕⢕⢕⢕⢕⢕⢕⢕⢕⢕⢕⢕⢕⢕⢕⢕⢕⢕⢕⢕⢕⢕⢕⢕⢕⢕⢕⢕⢕⢕⢕⢕⣕⣵⣷⣿⣿⣿⣿⣿⣿⣿⣿⣿⣿⣿⣿⣿⣿⣿⣿⣿⣿⣿⣿⣿⣿⣿⣿⣿⣿⣿⣿⣿⣿⣿⣿⣿⣿⣿⣿⣿⣿⣿⣿⣿⣿⣿⣿⠀</a:t>
            </a:r>
            <a:br/>
            <a:r>
              <a:t>⢕⢕⢕⢕⢕⢕⢕⢕⢕⢕⢕⢕⢕⢕⢕⢕⢕⢜⢝⢟⢻⢿⣿⣿⣿⣿⣿⣿⣿⣿⣿⣿⣿⣿⣿⣿⣿⣿⣿⣿⣿⣿⣿⣿⣿⣿⣿⣿⣿⣿⣿⣿⣿⣿⣿⣿⣿⣿⣿⣿⣿⣿⣿⣿⣿⣿⣿⣿⣿⣿⣿⣿⣿⣿⣿⣿⣷⣕⣱⣾⣿⡿⣳⣿⣿⣿⣿⣿⢕⣾⣿⣾⣿⣿⣿⣿⣿⣿⣿⣿⣿⣿⣿⣿⡧⢕⢔⢔⢕⢕⢕⢸⣿⣧⣵⡕⠕⢕⢕⢕⢕⣵⣿⣿⡟⢕⢕⢕⢕⢕⢕⢕⣿⣿⣿⣿⣿⣿⣿⣿⣿⣿⣿⣿⣿⣿⣿⢏⢕⢕⢕⢕⢕⢕⢕⢕⢕⢕⢕⢕⢕⢕⢕⢕⢕⢕⢕⢕⢕⢕⢕⢕⢕⢕⢕⢕⢕⢕⢕⢕⢕⢕⢕⢕⢕⢕⢕⢕⢕⣕⣵⣷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⢜⢝⢟⢿⢿⣿⣿⣿⣿⣿⣿⣿⣿⣿⣿⣿⣿⣿⣿⣿⣿⣿⣿⣿⣿⣿⣿⣿⣿⣿⣿⣿⣿⣿⣿⣿⣿⣿⣿⣿⣿⣿⣿⣿⣿⣿⣿⣿⣿⣿⣿⣿⣿⣿⣿⣿⣿⡿⣵⣿⣿⣿⣿⣿⡟⣱⣿⣿⣿⣿⣿⣿⣿⣿⣿⣿⣿⣿⣿⣿⣿⢕⢕⢱⣥⣥⣵⣿⣿⣿⣿⣿⣿⣷⣔⢵⣵⣾⣿⣿⢏⢕⢕⢕⢕⢕⢕⢕⣼⣿⣿⣿⣿⣿⣿⣿⣿⣿⣿⣿⣿⣿⡟⢕⢕⢕⢕⢕⢕⢕⢕⢕⢕⢕⢕⢕⢕⢕⢕⢕⢕⢕⢕⢕⢕⢕⢕⢕⢕⢕⢕⢕⢕⢕⢕⢕⢕⢕⢕⢕⢕⢕⣕⣵⣷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⢜⢝⢟⢿⢿⣿⣿⣿⣿⣿⣿⣿⣿⣿⣿⣿⣿⣿⣿⣿⣿⣿⣿⣿⣿⣿⣿⣿⣿⣿⣿⣿⣿⣿⣿⣿⣿⣿⣿⣿⣿⣿⣿⣿⣿⣿⣿⣿⣿⣿⡿⣽⣿⣿⣿⣿⣿⣿⡕⢟⣿⣿⣿⣿⣿⣿⣿⣿⣿⣿⣿⣿⣿⣿⣿⡇⢕⢜⣿⣿⣿⣿⣿⣿⣿⣿⣟⣿⣿⣧⣿⣿⣿⡇⢕⢕⢕⢕⢕⢕⢕⢱⣿⣿⣿⣿⣿⣿⣿⣿⣿⣿⣿⣿⡿⢏⢕⢕⢕⢕⢕⢕⢕⢕⢕⢕⢕⢕⢕⢕⢕⢕⢕⢕⢕⢕⢕⢕⢕⢕⢕⢕⢕⢕⢕⢕⢕⢕⢕⢕⢕⢕⣱⣵⣾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⠅⢕⢕⢕⢕⢅⢑⢙⢝⢟⢿⢿⣿⣿⣿⣿⣿⣿⣿⣿⣿⣿⣿⣿⣿⣿⣿⣿⣿⣿⣿⣿⣿⣿⣿⣿⣿⣿⣿⣿⣿⣿⣿⣿⣿⣿⣿⣿⣿⣿⣿⣹⣿⣿⣿⣿⣿⣿⣿⣷⣵⣿⣿⣿⣧⣿⣿⢻⣿⣿⣿⣿⣿⣿⣿⣿⣇⢕⢕⣿⣿⣿⣿⣿⣿⣿⣿⣿⣿⣿⣿⣷⣿⣿⣿⣧⣕⢕⢕⢕⢕⢕⣿⣿⣿⣿⣿⣿⣿⣿⣿⣿⣿⣿⢟⢕⢕⢕⢕⢕⢕⢕⢕⢕⢕⢕⢕⢕⢕⢕⢕⢕⢕⢕⢕⢕⢕⢕⢕⢕⢕⢕⢕⢕⢕⢕⢕⢕⢕⣱⣵⣾⣿⣿⣿⣿⣿⣿⣿⣿⣿⣿⣿⣿⣿⣿⣿⣿⣿⣿⣿⣿⣿⣿⣿⣿⣿⣿⣿⣿⣿⣿⣿⣿⣿⣿⣿⣿⣿⣿⣿⣿⣿⣿⣿⣿⣿⣿⣿⣿⣿⣿⣿⣿⣿⣿⣿⣿⣿⣿⣿⣿⠀</a:t>
            </a:r>
            <a:br/>
            <a:r>
              <a:t>⢕⠑⠀⠀⠁⠁⠁⠁⠁⠁⠁⠁⠁⠁⠁⠁⠁⠁⠁⠁⠁⠁⠁⠁⠁⠁⠁⠁⠁⠁⠁⠁⠁⠁⠁⠁⠀⢁⠄⢑⠕⠙⠝⢟⢿⢿⣿⣿⣿⣿⣿⣿⣿⣿⣿⣿⣿⣿⣿⣿⣿⣿⣿⣿⣿⣿⣿⣿⣿⣿⣿⣿⣿⣿⣿⣿⣿⣿⣟⣿⣿⣿⣿⣿⣿⣿⣿⣿⣿⣿⣿⣿⣿⣿⣿⣾⣿⣿⣿⣿⣿⣿⣿⣿⣿⢕⢕⣿⣿⣿⣿⣿⣿⡿⣿⣿⣿⣿⣿⣿⣧⢟⡿⣿⣿⣷⣕⡕⢕⣼⣿⣿⣿⣿⣿⣿⣿⣿⣿⣿⡿⢕⢑⠑⢁⢅⢁⢕⠀⠀⠕⠑⠁⠁⠁⠀⠁⠁⠁⠁⠁⠁⠁⠁⠑⠑⠁⠁⢑⠅⠐⢑⢕⣱⣵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⠀⠀⠀⠀⠀⠀⠀⠀⠀⠀⠀⠀⠀⠀⠀⠀⠀⠀⠀⠀⠀⠀⠀⠀⠀⠀⠀⠀⠀⠀⠀⠀⠀⠀⠀⠀⠀⠀⠀⠀⠀⠀⠁⠀⠁⠑⠙⠝⠟⢿⢿⣿⣿⣿⣿⣿⣿⣿⣿⣿⣿⣿⣿⣿⣿⣿⣿⣿⣿⣿⣿⣿⣿⣿⣿⣿⣿⣿⣿⣿⣿⣿⣿⣿⣿⣿⣿⣿⣿⣿⣿⣿⣿⣿⣿⣿⣿⣿⣿⣿⣿⣿⣿⣧⢱⣧⣿⣿⣿⣿⣿⣧⣿⣿⣮⣵⣿⣿⣿⣿⣇⣷⣼⣝⢿⣿⣿⣼⣿⣿⣿⣿⣿⣿⣿⣿⣿⣿⢏⢅⢄⢀⠅⠀⠀⠀⠀⠀⢄⢄⢄⢄⢀⢀⢀⠀⠀⠀⠀⠀⠀⠀⠀⠀⠀⠀⠀⢄⣱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⠁⠑⠙⠝⠟⢿⣿⣿⣿⣿⣿⣿⣿⣿⣿⣿⣿⣿⣿⣿⣿⣿⣿⣿⣿⣿⣿⣸⣿⣿⣿⣿⣿⣿⣿⣿⣿⣿⣿⣿⣿⣿⣿⣿⣿⣿⣿⣿⣿⣿⣿⣿⣿⣿⣿⣿⣿⣿⣿⣿⣿⣿⣿⣿⡿⢿⣿⣿⣿⣿⣿⣸⣽⣿⢷⢹⣿⣿⣿⣿⣿⣿⣿⣿⣿⣿⣿⣷⣷⣷⣷⣵⣕⢔⢄⢄⢄⢕⣕⣱⣵⣵⣕⣕⢕⢕⢄⢀⠀⠀⠀⠀⠀⢄⣰⣵⣾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⠁⠁⠙⠟⠻⢿⣿⣿⣿⣿⣿⣿⣿⣿⣿⣿⣿⣿⣿⣿⣿⣼⣿⣿⣿⣿⣿⣿⣿⣿⣿⣿⣿⣿⣿⣿⣿⣿⣿⣿⣿⣿⣿⣿⣿⣿⣿⣿⣿⣿⣿⣿⣿⣿⡿⢟⢋⠁⠀⢜⣿⣿⣿⣿⣿⣧⢕⢸⢇⢸⣿⣿⣿⣿⣿⣿⣿⡿⢟⢏⠝⠝⠝⢝⢝⣿⣿⣧⣵⣵⣵⣿⣿⢟⢟⢟⢿⣿⣿⣷⣧⡕⢄⢄⣰⣵⣾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⠁⠈⠙⠟⠻⢿⣿⣿⣿⣿⣿⣿⣿⣿⣿⡏⣿⣿⣿⣿⣏⣿⣿⣿⣿⣿⣿⣷⣿⣷⣷⣷⣾⣿⣿⣿⣿⣿⣿⣿⣿⣿⣿⣿⣿⣿⢟⠙⢀⣱⣴⣷⣿⣿⣿⣿⣿⣿⡿⠏⠁⠁⠁⢀⣜⣟⣿⣟⢟⢝⠝⠑⠀⠀⠀⠀⠀⠀⠀⠁⠝⠝⢟⢟⠟⠏⠁⠁⠁⠁⠑⠑⢜⣿⣿⣷⣾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⠁⠉⢙⢟⣿⣿⣿⣿⣿⡇⣿⣿⣿⣿⣷⣿⣿⣿⣿⣿⣿⣿⣿⣿⣿⣿⣿⣿⣿⣿⣿⣿⣿⣿⣿⣿⣿⣿⣿⣿⣵⣕⣜⣝⢝⢝⢟⢻⣿⣿⣿⡿⠕⠀⠀⢀⣵⣿⣿⣿⣿⣿⣷⡕⠀⠀⠀⠀⠀⠀⠀⠀⠀⠀⠀⠀⠀⠀⠀⠀⠀⠀⠀⠀⠀⠀⠁⠜⢟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⢔⣱⣾⣿⡿⣫⣷⡷⢗⡟⣿⣿⣿⡏⣿⡽⣿⢻⣿⣟⢙⠉⠉⠁⠕⠕⢁⢁⢑⢜⣿⣿⣿⣿⣿⣿⣿⣿⣿⣿⣿⣿⣿⣿⣿⣷⣷⣾⡿⠏⠁⠀⠀⢄⣾⣿⣿⣿⣿⣿⣿⣿⣿⡔⠀⠀⠀⠀⠀⠀⠀⠀⠀⠀⠀⠀⠀⠀⠀⠀⠀⠀⠀⠀⠀⠀⠀⠀⠁⠑⠝⢟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⢕⣼⣿⣟⣽⣼⣽⢝⣵⣿⢿⢻⣿⣿⢧⣿⣿⡟⢷⣿⣿⣷⣴⣶⣷⣿⡿⢏⢕⣵⣿⣿⣿⣿⣿⣿⣿⣿⣿⣿⣿⣿⣿⣿⣿⣿⡟⠑⠀⠀⠀⠀⠀⠀⢸⣿⣿⣿⣿⣿⣿⣿⣿⣿⣿⡔⠀⠀⠀⠀⠀⠀⠀⠀⠀⠀⠀⠀⠀⠀⠀⠀⠀⠀⠀⠀⠀⠀⠀⠀⠀⠀⠀⠁⠑⠙⠟⢻⣿⣿⣿⣿⣿⣿⣿⣿⣿⣿⣿⣿⣿⣿⣿⣿⣿⣿⣿⣿⣿⣿⣿⣿⣿⣿⣿⣿⣿⣿⣿⣿⣿⣿⣿⣿⣿⣿⣿⣿⣿⣿⣿⣿⣿⣿⣿⣿⣿⣿⣿⣿⣿⣿⣿⣿⣿⣿⣿⣿⡿⢿⢿⢿⢿⢟⠟⠟⠟⠟⠙⠙⠙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⠄⢸⣿⣿⢮⣿⣿⡇⣾⡿⢾⢟⢟⣿⣿⣿⡸⣿⣷⢜⢯⣿⣿⣿⣿⢟⢕⣱⣵⣿⣿⣿⣿⣿⣿⣿⣿⣿⣿⣿⣿⣿⣿⣿⣿⣿⣿⢇⠀⠀⠀⠀⠀⠀⠀⠁⣿⣿⣿⣿⣿⣿⣿⣿⣿⣿⣷⢀⠀⠀⠀⠀⠀⠀⠀⠀⠀⠀⠀⠀⠀⠀⠀⠀⠀⠀⠀⠀⠀⠀⠀⠀⠀⠀⠀⠀⠀⠀⠀⠘⢻⣿⣿⣿⣿⣿⣿⣿⣿⣿⣿⣿⣿⣿⣿⣿⣿⣿⣿⣿⣿⣿⣿⣿⣿⣿⣿⣿⣿⣿⣿⣿⣿⣿⣿⣿⣿⣿⣿⣿⣿⢿⢿⢿⢿⠟⠟⠟⠟⠟⠋⠙⠙⠙⠙⠁⠁⠁⠁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⣿⢸⣿⡿⢇⢱⣵⣜⢟⡕⢜⣿⣿⣿⣿⡟⡇⢜⢻⣿⣿⣷⣵⣾⣿⣿⣿⣿⣿⣿⣿⣿⣿⣿⣿⣿⣿⣿⢿⢿⣿⣿⣿⡏⠀⠀⠀⠀⠀⠀⠀⠀⠀⢸⣿⣷⣿⣿⣿⣿⣿⣿⣿⣿⣧⠀⠀⠀⠀⠀⠀⠀⠀⠀⠀⠀⠀⠀⠀⠀⠀⠀⠀⠀⠀⠀⠀⠀⠀⠀⠀⠀⠀⠀⠀⠀⠀⠁⢿⣿⣿⣿⣿⣿⣿⣿⣿⣿⣿⣿⣿⣿⣿⣿⣿⣿⣿⣿⡿⢿⢿⢿⢿⠟⠟⠟⠟⠟⠙⠙⠙⠙⠁⠁⠁⠁⠁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⡿⢸⣿⣧⣼⣧⡝⢿⢏⢕⢕⢹⣿⣿⣿⡇⣿⡕⢜⢻⣿⣿⣿⣿⣿⣿⣿⣿⣿⣿⣿⣿⣿⣟⡏⢉⣁⣄⣵⣾⣿⣿⡿⠑⠀⠀⠀⠀⠀⠀⠀⠀⠀⠁⠟⠟⠟⢿⣿⣿⣿⣿⣿⣿⣿⡆⠀⠀⠀⠀⠀⠀⠀⠀⠀⠀⠀⠀⠀⠀⠀⠀⠀⠀⠀⠀⠀⠀⠀⠀⠀⠀⠀⠀⠀⠀⠀⠀⠁⠁⠉⠙⢻⢿⢿⣿⣿⡟⠟⠙⠙⠙⠙⠉⠁⠁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⣾⣿⣧⢕⡟⢗⢗⢏⢝⣕⠀⣴⣶⡇⢿⣿⣿⣧⢻⣿⣕⡕⢜⢻⣿⣿⣿⣿⣿⣿⣿⣿⣿⣿⣿⣿⣿⣿⣿⣿⣿⣿⣿⣿⢇⠀⠀⠀⠀⠀⠀⠀⠀⠀⠀⠀⠀⠀⠀⠘⢿⣿⣿⣿⣿⣿⣿⣿⠀⠀⠀⠀⠀⠀⠀⠀⠀⠀⠀⠀⠀⠀⠀⠀⠀⠀⠀⠀⠀⠀⠀⠀⠀⠀⠀⠀⠀⠀⠀⠀⠀⠀⠀⠀⠀⠀⠁⢜⣿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⠜⢿⣿⣷⣽⣗⢷⢵⢽⡕⠀⢝⢜⡇⢜⣿⡏⣿⣮⣿⣿⣷⣇⢕⢜⢻⣿⣿⣿⣿⣿⣿⣿⣿⣿⣿⣿⣿⣿⣿⣿⣿⣿⡿⠀⠀⠀⠀⠀⠀⠀⠀⠀⠀⠀⠀⠀⠀⠀⠀⠀⠀⠀⠀⠀⠁⠀⠀⠀⠀⠀⠀⠀⠀⠀⠀⠀⠀⠀⠀⠀⠀⠀⠀⠀⠀⠀⠀⠀⠀⠀⠀⠀⠀⠀⠀⠀⠀⠀⠀⠀⠀⠀⠀⠀⠀⠀⢕⣿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⠘⠙⢻⣿⣿⣧⣵⡕⠀⠀⢺⣿⡕⢻⣷⡜⣿⣿⣿⣿⣿⣷⣕⢕⢻⡝⢟⢿⢿⣿⣿⣿⣿⣿⣿⣿⣿⣿⣿⢟⠏⠀⠀⠀⠀⠀⠀⠀⠀⠀⠀⠀⠀⠀⠀⠀⠀⠀⠀⠀⠀⠀⠀⠀⠀⠀⠀⠀⠀⠀⠀⠀⢀⢀⢀⢀⢀⢀⢀⢀⠀⠀⠀⠀⠀⠀⠀⠀⠀⠀⠀⠀⠀⠀⠀⢀⢀⢀⢀⢔⣄⣄⣀⣠⣵⣷⣿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⢹⣿⣿⡕⠀⠀⠁⢻⣿⢜⣿⣇⢜⢿⣿⣿⣯⡝⢟⢷⢮⢝⡣⢕⢕⢕⢕⢻⣿⣿⣿⣿⣿⣿⣷⣇⢔⠀⠀⠀⠀⠀⠀⠀⠀⠀⠀⠀⠀⠀⠀⠀⢀⢀⢀⢄⢄⢄⢔⠔⠔⠔⠔⠔⠕⠕⠑⠑⠑⠙⠙⠙⠙⠙⠙⠙⠙⠙⠙⠛⠛⠛⠛⠛⠓⠓⠗⠗⠒⠓⠙⢉⣵⣾⡿⢿⢟⠻⠿⠟⠋⠙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⢇⡇⠀⠀⠀⠀⠝⢕⢜⢿⡕⡜⢻⢿⣿⣿⣧⡕⢿⣿⣷⣧⢕⢕⢕⢕⢹⣿⣿⣿⣿⣿⣿⣿⣷⡕⢔⢔⢄⠀⠀⠀⠀⢀⢄⢄⠔⠔⠑⠑⠁⠁⠁⠀⠀⠀⠀⠀⠀⠀⠀⠀⠀⠀⠀⠀⠀⠀⠀⠀⠀⠀⠀⠀⠀⠀⠀⠀⠀⠀⠀⠀⠀⠀⠀⠀⠀⢄⣴⣿⡿⠇⠁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⢀⢀⢀⣀⣄⣄⣄⣤⣤⣴⣴⣴⣶⣷⣷⣿⡿⣼⣿⡄⠀⠀⠀⠀⢀⣇⢕⢱⢕⢕⢕⢝⢻⢿⣿⣮⡻⢿⣿⣇⢕⢕⢕⢕⢿⣿⣿⣿⣿⣿⣿⣿⣿⣕⢕⢕⢕⢔⢄⠀⠀⠀⠀⠀⠀⠀⠀⠀⠀⠀⠀⠀⠀⠀⠀⠀⠀⠀⠀⠀⠀⠀⠀⠀⠀⠀⠀⠀⠀⠀⠀⠀⠀⠀⠀⠀⠀⠀⠀⠀⠀⠀⠀⢰⣿⣿⠏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⢀⢀⢀⣀⣄⣄⣄⣠⣴⣴⣴⣴⣶⣷⣷⣷⣾⣿⣿⣿⣿⣿⣿⣿⣿⣿⣿⣿⣿⣿⣿⣿⣿⣿⣿⣹⢿⣿⣿⣰⣴⣴⣾⣷⢹⡇⢕⢇⢕⢕⢕⢕⢕⢕⢝⢟⡗⢯⢟⢇⢕⢕⢕⢸⣿⣿⣿⣿⣿⣿⣿⣿⣿⣧⠀⠀⠀⠁⠀⠀⠀⠀⠀⠀⠀⠀⠀⠀⠀⠀⠀⠀⠀⠀⠀⠀⠀⠀⠀⠀⠀⠀⠀⠀⠀⠀⠀⠀⠀⠀⠀⠀⠀⠀⠀⠀⠀⠀⠀⢀⢄⣱⣿⡿⠇⠀⠀⢰⣶⣷⣷⣶⣶⣴⣴⣄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⢀⢀⢀⢀⣄⣄⣄⣄⣄⣴⣴⣴⣴⣴⣷⣷⣷⣷⣿⣿⣿⣿⣿⣿⣿⣿⣿⣿⣿⣿⣿⣿⣿⣿⣿⣿⣿⣿⣿⣿⣿⣿⣿⣿⣿⣿⣿⣿⣿⣿⣿⣿⣿⣿⢧⡟⢱⣿⡇⣿⣿⣿⣿⣿⢸⣿⡕⢕⢕⢕⢕⢕⢕⢕⢕⢜⣿⣿⣿⣷⡕⢕⢕⢸⣿⣿⣿⣿⣿⣿⣿⣿⣿⣿⡇⠀⠀⠀⠀⠀⠀⠀⠀⠀⠀⠀⠀⠀⠀⠀⠀⠀⠀⠀⠀⠀⠀⠀⠀⠀⠀⠀⠀⠀⠀⠀⠀⠀⠀⠀⠀⠀⠀⠀⠀⠀⠀⢀⣴⣿⡿⠿⠋⠁⠀⠀⢰⣿⡟⣽⣽⣽⣟⡻⢿⣿⣿⣧⡄⠀⠀⠀⠀⠀⠀⠀⠀⠀⠀⠀⠀⠀⠀⠀⠀⠀⠀⠀⠀⠀⠀⠀⠀⠀⠀⠀⠀⠀⠀⠀⠀⠀⠀⠀⠀⠀⠀⠀⠀⠀⠀⠀⠀⠀⠀⠀⠀⠀⠀⠀⠀⠀⠀⠀⠀⠀⠀⠀⠀⠀</a:t>
            </a:r>
            <a:br/>
            <a:r>
              <a:t>⢀⢀⢀⢀⢀⢀⢄⣄⣄⣄⣠⣴⣴⣴⣴⣷⣷⣷⣷⣷⣾⣿⣿⣿⣿⣿⣿⣿⣿⣿⣿⣿⣿⣿⣿⣿⣿⣿⣿⣿⣿⣿⣿⣿⣿⣿⣿⣿⣿⣿⣿⣿⣿⣿⣿⣿⣿⣿⣿⣿⣿⣿⣿⣿⣿⣿⣿⣿⣿⣿⣿⣿⣿⣿⡟⣼⢇⣾⣿⢷⣿⣿⣿⣿⡏⣿⣿⢇⢕⢕⢕⢕⢕⢕⢕⢕⢕⢻⣿⣿⣿⣷⡄⠀⢾⣿⣿⣿⣿⣿⣿⣿⣿⣿⣿⡇⠀⠀⠀⠀⠀⠀⠕⢀⠀⠀⠀⠀⠀⠀⠀⠀⠀⠀⠀⠀⠀⠀⠀⠀⠀⠀⠀⠀⠀⠀⠀⠀⠀⠀⠀⠀⠀⠀⠀⠀⠀⣰⣾⡿⢏⠑⠀⠀⠀⠀⢰⣿⣿⢳⢿⢿⢿⣿⣿⡷⢜⣿⣿⡇⠀⠀⠀⠀⠀⠀⠀⠀⠀⠀⠀⠀⠀⠀⠀⠀⠀⠀⠀⠀⠀⠀⠀⠀⠀⠀⠀⠀⠀⠀⠀⠀⠀⠀⠀⠀⠀⠀⠀⠀⠀⠀⠀⠀⠀⠀⠀⠀⠀⠀⠀⠀⠀⠀⠀⠀⠀⠀⠀⠀⠀</a:t>
            </a:r>
            <a:br/>
            <a:r>
              <a:t>⣷⣾⣿⣿⣿⣿⣿⣿⣿⣿⣿⣿⣿⣿⣿⣿⣿⣿⣿⣿⣿⣿⣿⣿⣿⣿⣿⣿⣿⣿⣿⣿⣿⣿⣿⣿⣿⣿⣿⣿⣿⣿⣿⣿⣿⣿⣿⣿⣿⣿⣿⣿⣿⣿⣿⣿⣿⣿⣿⣿⣿⣿⣿⣿⣿⣿⣿⣿⣿⣿⣿⣿⣿⣿⢳⡟⢸⣿⣿⣸⣿⣿⣿⡿⣼⣿⢏⢕⢕⢕⢕⢕⢕⢕⢕⢕⢕⢜⣿⣿⣿⣿⣿⣔⢸⣿⣿⣿⣿⣿⣿⣿⣿⣿⣿⡇⠀⠀⠀⠀⠀⠀⠀⢱⣔⠀⠀⠀⠀⠀⠀⠀⠀⠀⠀⠀⠀⠀⠀⠀⠀⠀⠀⠀⠀⠀⠀⠀⠀⠀⠀⠀⠀⠀⠀⢀⣺⢿⣿⣷⣧⣴⣄⢄⠀⢀⢸⣿⡟⢕⠕⢸⣷⡞⠙⠑⣱⣿⡿⠃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⡏⣿⢱⢸⣿⡇⣿⣿⣿⡟⠽⠟⠏⠕⠕⢕⢕⢕⢕⢕⠑⠁⠁⠁⠁⠘⠙⠟⢻⢿⣿⣧⡻⣿⣿⣿⣿⣿⣿⣿⣿⣿⠃⠀⠀⠀⠀⠀⠀⠀⠀⢻⢇⢀⠀⠀⠀⠀⠀⠀⠀⠀⠀⠀⠀⠀⠀⠀⠀⠀⠀⠀⠀⠀⠀⠀⠀⠀⠀⠀⠀⢀⣾⣿⣿⣷⣾⣽⣻⢿⣿⣷⣵⣼⣿⢇⢕⠀⠈⠉⠁⠀⣱⣿⣿⠑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⢻⢇⡟⣿⢟⠑⠙⠁⠀⠀⠀⠀⠀⠀⠀⠀⠁⠁⠑⠁⠀⠀⠀⠀⠀⠀⠀⠀⠀⠁⣿⣿⡿⣜⢿⣿⣿⣿⣿⣿⣿⡿⠀⠀⠀⠀⠀⠀⠀⠀⠀⠁⢞⠁⠀⠀⠀⠀⠀⠀⠀⠀⠀⠀⠀⠀⠀⠀⠀⠀⠀⠀⠀⠀⠀⠀⠀⠀⠀⠀⢀⣾⣿⣿⣿⣿⣿⣿⣿⣿⣾⣝⢿⣿⢇⠁⠄⢤⢄⠀⠀⢠⣿⣿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⡼⣸⡇⡏⠀⠀⠀⠀⠀⠀⠀⠀⠀⠀⠀⠀⠀⠀⠀⠀⠀⠀⠀⠀⠀⠀⠀⠀⠀⠀⠈⠙⠻⢮⢳⢝⠛⠛⠟⠟⠟⠇⠀⠀⠀⠀⠀⠀⠀⠀⠀⠀⠀⠀⠀⠀⠀⠀⠀⠀⠀⠀⠀⠀⠀⠀⠀⠀⠀⠀⠀⠀⠀⠀⠀⠀⠀⠀⠀⠀⢾⣿⣿⣿⣿⣿⣿⣿⣿⣿⣿⣿⣷⡟⢅⠁⠀⠁⠀⠀⢀⣾⣿⣿⣔⡀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⢏⠃⠙⠁⠀⠀⠀⠀⠀⠀⠀⠀⠀⠀⠀⠀⠀⠀⠀⠀⠀⠀⠀⠀⠀⠀⠀⠀⠀⠀⠀⠀⠀⠀⠀⠀⠀⠀⠀⠀⠀⠀⠀⠀⠀⠀⠀⠀⠀⠀⠀⠀⠀⠀⠀⠀⠀⠀⠀⠀⠀⠀⠀⠀⠀⠀⠀⠀⠀⠀⠀⠀⠀⠀⠀⠀⠀⠀⠀⠀⢄⣰⣷⣽⣟⢿⣿⣿⣿⣿⣿⢇⠈⠙⠑⠀⠔⢖⢄⠀⠀⣸⣿⣿⣿⣿⣿⣿⣷⣦⣴⣄⡀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⠋⠁⠀⠀⠀⠀⠀⠀⠀⠀⠀⠀⠀⠀⠀⠀⠀⠀⠀⠀⠀⠀⠀⠀⠀⠀⠀⠀⠀⠀⠀⠀⠀⠀⠀⠀⠀⠀⠀⠀⠀⠀⠀⠀⠀⠀⠀⠀⠀⠀⠀⠀⠀⠀⠀⠀⠀⠀⠀⠀⠀⠀⠀⠀⠀⠀⠀⠀⠀⠀⠀⠀⠀⠀⠀⠀⠀⠀⠀⠀⠀⣰⣾⣿⣿⣿⣿⣿⣷⣽⣻⣿⡏⠀⠀⠀⢔⢄⠀⠀⠀⠀⢰⣿⣿⣿⣿⣿⣿⣿⣿⣿⣿⣿⣿⣿⣷⣦⣴⣄⡀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⢿⣿⣿⣿⣿⢿⣿⣿⢇⠀⠀⠀⠀⠀⠀⠀⠀⠀⠀⠀⠀⠀⠀⠀⠀⠀⠀⠀⠀⠀⠀⠀⠀⠀⠀⠀⠀⠀⠀⠀⠀⠀⠀⠀⠀⠀⠀⠀⠀⠀⠀⠀⠀⠀⠀⠀⠀⠀⠀⠀⠀⠀⠀⠀⠀⠀⠀⠀⠀⠀⠀⠀⠀⠀⠀⠀⠀⠀⠀⠀⠀⠀⠀⠀⠀⠀⠀⠀⠀⢀⢿⣿⣿⣿⣿⣿⣿⣿⣿⣿⣷⡕⠀⠀⠀⢕⢕⢄⠀⠀⢀⣿⣿⣿⣿⣿⣿⣿⣿⣿⣿⣿⣿⣿⣿⣿⣿⣿⣿⣿⣿⣷⣦⣤⣄⡀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⢟⣵⣾⣿⣜⢿⣿⡕⣸⣿⣿⣧⠄⠀⠀⠀⠀⠀⠀⠀⠀⠀⠀⠀⠀⠀⠀⠀⠀⠀⠀⠀⠀⠀⠀⠀⠀⠀⠀⠀⠀⠀⠀⠀⠀⠀⠀⠀⠀⠀⠀⠀⠀⠀⠀⠀⠀⠀⠀⠀⠀⠀⠀⠀⠀⠀⠀⠀⠀⠀⠀⠀⠀⠀⠀⠀⠀⠀⠀⠀⠀⠀⠀⠀⠀⠀⠀⠀⠀⠀⠀⠀⢅⢸⣿⡜⠟⢿⣿⣿⣿⣿⣿⣿⢕⠀⠀⢔⢕⢕⢕⠀⠀⣾⣿⣿⣿⣿⣿⣿⣿⣿⣿⣿⣿⣿⣿⣿⣿⣿⣿⣿⣿⣿⣿⣿⣿⣿⣿⣿⣷⣴⣔⣄⢀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⢟⣵⣿⢿⣿⣿⣿⡧⢻⣿⣿⡟⠙⠁⠀⠀⠀⠀⠀⠀⠀⠀⠀⠀⠀⠀⠀⠀⠀⠀⠀⠀⠀⠀⠀⠀⠀⠀⠀⠀⠀⠀⠀⠀⠀⠀⠀⠀⠀⠀⠀⠀⠀⠀⠀⢀⠀⠀⠀⠀⠀⠀⠀⠀⠀⠀⠀⠀⠀⠀⠀⠀⠀⠀⠀⠀⠀⠀⠀⠀⠀⠀⠀⠀⠀⠀⠀⠀⠀⠀⠀⠀⠀⠀⠅⢸⣿⡇⠀⠀⠙⢻⣿⣿⣿⣿⢕⠀⠀⢕⢕⢕⢕⢄⣸⣿⣿⣿⣿⣿⣿⣿⣿⣿⣿⣿⣿⣿⣿⣿⣿⣿⣿⣿⣿⣿⣿⣿⣿⣿⣿⣿⣿⣿⣿⣿⣿⣷⣷⣴⣄⣄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⡿⢿⣿⣜⢻⣿⣎⢻⢇⣇⠀⠀⠝⢿⠁⠀⠀⠀⠀⠀⠀⠀⠀⠀⠀⠀⠀⠀⠀⠀⠀⠀⠀⠀⠀⠀⠀⠀⠀⠀⠀⠀⠀⠀⠀⠀⠀⠀⠀⠀⠀⣠⣷⣷⣷⣷⣷⣾⣿⡆⠀⠀⠀⠀⠀⠀⠀⠀⠀⠀⠀⠀⠀⠀⠀⠀⠀⠀⠀⠀⠀⠀⠀⠀⠀⠀⠀⠀⠀⠀⠀⠀⠀⠀⠀⠀⠀⠀⢕⣿⡇⠀⠀⠀⠀⠘⢻⣿⣿⢕⠀⠀⢕⢕⢕⢕⢕⣿⣿⣿⣿⣿⣿⣿⣿⣿⣿⣿⣿⣿⣿⣿⣿⣿⣿⣿⣿⣿⣿⣿⣿⣿⣿⣿⣿⣿⣿⣿⣿⣿⣿⣿⣿⣿⣿⣿⣷⣷⣴⣄⣄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⠟⠋⠁⠁⠁⠝⢿⣧⡝⠝⠈⠟⠋⠀⢀⢀⠁⠀⠀⠀⠀⠀⠀⠀⠀⠀⠀⠀⠀⠀⠀⠀⠀⠀⠀⠀⠀⠀⠀⠀⠀⠀⠀⠀⠀⠀⠀⠀⠀⠀⠀⠀⢀⣵⣿⣿⣿⣿⣿⣿⣿⡟⠁⠀⠀⠀⠀⠀⠀⠀⠀⠀⠀⠀⠀⠀⠀⠀⠀⠀⠀⠀⠀⠀⠀⠀⠀⠀⠀⠀⠀⠀⠀⠀⠀⠀⠀⠀⠀⠀⠀⢕⣿⡇⠀⠀⠀⠀⠀⣸⣿⡏⠁⠀⠀⠑⠕⢑⣵⡸⣿⣿⣿⣿⣿⣿⣿⣿⣿⣿⣿⣿⣿⣿⣿⣿⣿⣿⣿⣿⣿⣿⣿⣿⣿⣿⣿⣿⣿⣿⣿⣿⣿⣿⣿⣿⣿⣿⣿⣿⣿⣿⣿⣿⣿⣷⣷⣴⣄⣄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⠟⠋⠁⠀⠀⠀⠀⠀⠀⠀⠈⠻⣿⣧⡄⠀⠀⠕⠝⠀⢀⡀⠀⠀⠀⠀⠀⠀⠀⠀⠀⠀⠀⠀⠀⠀⠀⠀⠀⠀⠀⠀⠀⠀⠀⠀⠀⠀⠀⠀⠀⠀⠀⠀⠀⠀⣼⣿⣿⣿⣿⣿⣿⣿⣕⣄⠀⠀⠀⠀⠀⠀⠀⠀⠀⠀⠀⠀⠀⠀⠀⠀⠀⠀⠐⢔⠀⠀⠀⠀⠀⠀⠀⠀⠀⠀⠀⠀⠀⠀⠀⠀⠀⢄⢔⣱⣿⢇⠀⠀⠀⠀⢄⣿⡟⠕⠀⠀⠀⣄⣴⣿⣿⣷⣻⣿⣿⣿⣿⣿⣿⣿⣿⣿⣿⣿⣿⣿⣿⣿⣿⣿⣿⣿⣿⣿⣿⣿⣿⣿⣿⣿⣿⣿⣿⣿⣿⣿⣿⣿⣿⣿⣿⣿⣿⣿⣿⣿⣿⣿⣿⣿⣿⣿⣿⣷⣧⣴⣄⡄⢀⠀⠀⠀⠀⠀⠀⠀⠀⠀⠀⠀⠀⠀⠀</a:t>
            </a:r>
            <a:br/>
            <a:r>
              <a:t>⣿⣿⣿⣿⣿⣿⣿⣿⣿⣿⣿⣿⣿⣿⣿⣿⣿⣿⣿⣿⣿⣿⣿⣿⣿⣿⣿⣿⣿⣿⣿⣿⣿⣿⣿⣿⣿⣿⣿⣿⣿⡿⠟⠋⠁⠀⠀⠀⠀⠀⠀⠀⠀⠀⠀⠀⠀⠀⠈⢻⣿⣦⡀⠀⠀⣰⣿⣿⡿⠇⠀⠀⠀⠀⠀⠀⠀⠀⠀⠀⠀⠀⠀⠀⠀⠀⠀⠀⠀⠀⠀⠀⠀⠀⠀⠀⠀⠀⠀⠀⠀⢰⣿⣿⣿⣿⣿⣿⣿⣿⣿⣿⣧⠀⠀⠀⠀⠀⠀⠀⠀⠀⠀⠀⠀⠀⠀⠀⠀⠀⢄⠑⠁⠀⠀⠀⠀⠀⠀⠀⠀⠀⠀⠀⠀⠀⠀⠀⢄⢱⣾⡿⠇⠀⠀⠀⠀⢄⣾⣿⢕⠀⢀⣴⣾⣿⣿⣿⣿⣿⡇⣿⣿⣿⣿⣿⣿⣿⣿⣿⣿⣿⣿⣿⣿⣿⣿⣿⣿⣿⣿⣿⣿⣿⣿⣿⣿⣿⣿⣿⣿⣿⣿⣿⣿⣿⣿⣿⣿⣿⣿⣿⣿⣿⣿⣿⣿⣿⣿⣿⣿⣿⣿⣿⣿⣿⣿⣷⣧⣴⣄⡄⢀⠀⠀⠀⠀⠀⠀⠀⠀</a:t>
            </a:r>
            <a:br/>
            <a:r>
              <a:t>⣿⣿⣿⣿⣿⣿⣿⣿⣿⣿⣿⣿⣿⣿⣿⣿⣿⣿⣿⣿⣿⣿⣿⣿⣿⣿⣿⣿⣿⣿⣿⣿⣿⣿⣿⣿⣿⡿⠟⠋⠁⠀⠀⠀⠀⠀⠀⠀⠀⠀⠀⠀⠀⠀⠀⠀⠀⠀⠀⠀⠘⢿⣷⢔⣾⣿⣿⡿⠑⠀⠀⠀⠀⠀⠀⠀⠀⠀⠀⠀⠀⠀⠀⠀⠀⠀⠀⠀⠀⠀⠀⠀⠀⠀⠀⠀⠀⠀⠀⠀⠀⣼⣿⣿⣿⣿⣿⣿⣿⣿⣏⢝⠙⠀⠀⠀⠀⠀⠀⠀⠀⠀⠀⠀⠀⠀⠀⠀⢄⠃⢀⠀⠐⠀⠀⠀⠀⠀⠀⠀⠀⠀⠀⠀⠀⠀⠀⢑⢵⣿⡟⠁⠀⠀⠀⠀⣱⣿⣿⢇⢑⣱⣿⣿⣿⣿⣿⣿⣿⣿⡗⣿⣿⣿⣿⣿⣿⣿⣿⣿⣿⣿⣿⣿⣿⣿⣿⣿⣿⣿⣿⣿⣿⣿⣿⣿⣿⣿⣿⣿⣿⣿⣿⣿⣿⣿⣿⣿⣿⣿⣿⣿⣿⣿⣿⣿⣿⣿⣿⣿⣿⣿⣿⣿⣿⣿⣿⣿⣿⣿⣿⣿⣿⣷⣧⣴⣄⡄⢀⠀⠀</a:t>
            </a:r>
            <a:br/>
            <a:r>
              <a:t>⣿⣿⣿⣿⣿⣿⣿⣿⣿⣿⣿⣿⣿⣿⣿⣿⣿⣿⣿⣿⣿⣿⣿⣿⣿⣿⣿⣿⣿⣿⣿⣿⣿⡿⠟⠋⠁⠀⠀⠀⠀⠀⠀⠀⠀⠀⠀⠀⠀⠀⠀⠀⠀⠀⠀⠀⠀⠀⠀⠀⢄⣿⡟⣾⣿⣿⡏⠁⠀⠀⠀⠀⠀⠀⠀⠀⠀⠀⠀⠀⠀⠀⠀⠀⠀⠀⠀⠀⠀⠀⠀⠀⠀⠀⠀⠀⠀⠀⠀⣄⣴⣿⣿⣿⣿⣿⣿⣿⣿⣿⣿⣿⡇⠀⠀⠀⠀⠀⠀⠀⠀⠀⠀⠀⠀⠀⢠⠃⠀⠀⠀⠀⠀⠀⠀⠀⠀⢦⣄⢀⠀⢀⢀⣀⡄⣴⣾⣿⣎⢿⣷⡔⠀⠀⠀⢕⣿⣿⢇⣵⣿⣿⣿⣿⣿⣿⣿⣿⣿⢟⣽⣿⢿⣿⣿⣿⣿⣿⣿⣿⣿⣿⣿⣿⣿⣿⣿⣿⣿⣿⣿⣿⣿⣿⣿⣿⣿⣿⣿⣿⣿⣿⣿⣿⣿⣿⣿⣿⣿⣿⣿⣿⣿⣿⣿⣿⣿⣿⣿⣿⣿⣿⣿⣿⣿⣿⣿⣿⣿⣿⣿⣿⣿⣿⣿⣿⣿⣿⣿⣷⠀</a:t>
            </a:r>
            <a:br/>
            <a:r>
              <a:t>⣿⣿⣿⣿⣿⣿⣿⣿⣿⣿⣿⣿⣿⣿⣿⣿⣿⣿⣿⣿⣿⣿⣿⣿⣿⣿⣿⣿⣿⢿⠟⠙⠁⠀⠀⠀⠀⠀⠀⠀⠀⠀⠀⠀⠀⠀⠀⠀⠀⠀⠀⠀⠀⠀⠀⠀⠀⠀⠀⠀⠁⢿⣷⣻⡿⠋⠁⠀⠀⠀⠀⠀⠀⠀⠀⠀⠀⠀⠀⠀⠀⠀⠀⠀⠀⠀⠀⠀⠀⠀⠀⠀⠀⠀⢀⢄⣄⣴⣾⣿⣿⣿⣿⣿⣿⣿⣿⣿⣿⣿⣿⣿⡅⠀⠀⠀⠀⠀⠀⠀⠀⠀⠀⠀⠀⠀⠀⠀⠀⠀⠀⠀⠀⠀⠀⠀⠀⠀⠙⢧⢻⣿⣿⣿⣷⡹⣿⣿⣿⣧⢻⣿⣔⢄⢔⣿⣿⣵⣿⡿⢿⠿⠿⠟⠟⠟⠟⢟⣫⣾⡟⠑⠀⠘⠻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⢿⠟⠙⠁⠀⠀⠀⠀⠀⠀⠀⠀⠀⠀⠀⠀⠀⠀⠀⠀⠀⠀⠀⠀⠀⠀⠀⠀⠀⠀⠀⠀⠀⠀⠀⠀⢜⣿⡇⢕⠀⠀⠀⠀⠀⠀⠀⠀⠀⠀⠀⠀⠀⠀⠀⠀⠀⠀⠀⠀⠀⠀⠀⠀⢀⢄⢰⢴⣵⣷⣿⣿⣿⣿⣿⣿⣿⣿⣿⣿⣿⣿⣿⢟⢟⣿⣿⡇⠀⠀⠀⠀⠀⠀⠀⠀⠀⠀⠀⠀⠀⠀⠀⠀⠀⠀⠀⠀⠀⠀⠀⠀⠀⠀⠁⣇⢻⣿⣿⣿⣷⣹⣿⣿⣿⣷⡝⣿⣿⣿⡿⢏⠈⠁⠀⠀⢀⢄⢔⢔⢕⢕⢜⢻⣿⡕⠀⠀⠀⠀⠁⠙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⢿⠟⠙⠁⠀⠀⠀⠀⠀⠀⠀⠀⠀⠀⠀⠀⠀⠀⠀⠀⠀⠀⠀⠀⠀⠀⠀⠀⠀⠀⠀⠀⠀⠀⠀⠀⠀⠀⠀⠀⢸⣿⢇⢕⢀⠀⠀⠀⠀⠀⠀⠀⠀⠀⠀⠀⠀⠀⠀⠀⠀⠀⠀⢀⢄⣰⣵⣵⣷⣿⣿⣿⣿⣿⣿⣿⣿⣿⣿⢿⠟⠙⠉⠙⠙⠙⠁⠕⠟⠙⠙⠁⠀⠀⠀⠀⠀⠀⠀⠀⠀⠀⠀⠀⠀⠀⠀⠀⠀⠀⠀⠀⠀⠀⠀⠀⠀⠀⠀⣿⣇⢻⣿⣿⣿⣧⢻⣿⣿⣿⣿⣜⢋⠕⠑⠀⠀⠀⢔⢕⢕⢕⢕⢕⢕⢕⢕⣱⣿⢇⠀⠀⠀⠀⠀⠀⠀⠘⠻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⢿⠟⠙⠁⠀⠀⠀⠀⠀⠀⠀⠀⠀⠀⠀⠀⠀⠀⠀⠀⠀⠀⠀⠀⠀⠀⠀⠀⠀⠀⠀⠀⠀⠀⠀⠀⠀⠀⠀⠀⠀⠀⠀⠀⢸⣿⡕⢕⢕⠀⠀⠀⠀⠀⠀⠀⠀⠀⠀⠀⠀⠀⠀⠀⠀⠀⠀⠜⢹⢿⣿⣿⣿⣿⣿⣿⣿⣿⣿⣿⡿⠟⠁⠀⠀⠀⠀⠀⠀⠀⠀⠀⠀⠀⠀⠀⠀⠀⠀⠀⠀⠀⠀⠀⠀⠀⠀⠀⠀⠀⠀⠀⠀⠀⠀⠀⠀⠀⠀⠀⠀⠀⣱⣿⣿⣿⣿⣿⣿⣿⣷⣿⣽⣏⣁⢻⣷⡄⠀⠀⠀⠀⠕⢕⢕⢕⢕⢕⢕⣱⣵⣿⢏⠀⠀⠀⠀⠀⠀⠀⠀⠀⠀⠁⠝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⢿⠟⠙⠁⠀⠀⠀⠀⠀⠀⠀⠀⠀⠀⠀⠀⠀⠀⠀⠀⠀⠀⠀⠀⠀⠀⠀⠀⠀⠀⠀⠀⠀⠀⠀⠀⠀⠀⠀⠀⠀⠀⠀⠀⠀⠀⠀⠀⢜⣿⡇⢕⢕⢔⢄⢄⠀⠀⠀⠀⠀⠀⠀⠀⠀⠀⠀⠀⠀⠀⠀⠀⠀⠘⢻⣿⣿⣿⣿⣿⣿⣿⢟⠋⠁⠀⠀⠀⠀⠀⠀⠀⠀⠀⠀⠀⠀⠀⠀⠀⠀⠀⠀⠀⠀⠀⠀⠀⠀⠀⠀⢀⠀⠀⠀⢔⡴⠀⠀⠕⠻⢀⡸⢇⠀⠀⠜⢝⣿⣿⣿⣿⣿⣿⣿⣿⣿⣿⣿⣿⣿⣿⣆⢄⣄⡄⠀⢑⢁⣵⣷⣾⡿⢟⠏⠁⠀⠀⠀⠀⠀⠀⠀⠀⠀⠀⠀⠀⠀⠀⠘⠻⣿⣿⣿⣿⣿⣿⣿⣿⣿⣿⣿⣿⣿⣿⣿⣿⣿⣿⣿⣿⣿⣿⣿⣿⣿⣿⣿⣿⣿⣿⣿⣿⣿⣿⣿⣿⣿⣿⣿⣿⣿⣿⣿⣿⣿⣿⣿⣿⣿⣿⣿⣿⣿⣿⣿⠀</a:t>
            </a:r>
            <a:br/>
            <a:r>
              <a:t>⣿⣿⣿⣿⣿⣿⣿⣿⣿⢟⠟⠑⠁⠀⠀⠀⠀⠀⠀⠀⠀⠀⠀⠀⠀⠀⠀⠀⠀⠀⠀⠀⠀⠀⠀⠀⠀⠀⠀⠀⠀⠀⠀⠀⠀⠀⠀⠀⠀⠀⠀⠀⠀⠀⠀⠀⠀⠀⠀⠀⠀⠁⢿⣷⢕⢕⢕⢕⠀⠀⠀⠀⠀⠀⠀⠀⠀⠀⠀⠀⠀⠀⠀⠀⠀⠀⠀⠁⠝⢿⣿⣿⡿⠏⠁⠀⠀⠀⠀⠀⠀⠀⠀⠀⠀⠀⠀⠀⠀⠀⠀⠀⠀⠀⠀⠀⠀⠀⠀⠀⠀⠀⠀⠀⠁⠀⢔⢔⠀⠀⢀⢕⠀⠀⠀⠕⠀⠀⠀⢹⣿⣿⣿⣿⣿⣿⣿⣿⣿⣿⣿⣿⣿⣿⣿⣿⣷⡜⢕⢕⢔⢜⢻⢿⣿⣷⣧⣄⠀⠀⠀⠀⠀⠀⠀⠀⠀⠀⠀⠀⠀⠀⠀⠀⠀⠁⠝⢿⣿⣿⣿⣿⣿⣿⣿⣿⣿⣿⣿⣿⣿⣿⣿⣿⣿⣿⣿⣿⣿⣿⣿⣿⣿⣿⣿⣿⣿⣿⣿⣿⣿⣿⣿⣿⣿⣿⣿⣿⣿⣿⣿⣿⣿⣿⣿⣿⣿⣿⣿⣿⠀</a:t>
            </a:r>
            <a:br/>
            <a:r>
              <a:t>⣿⣿⣿⣿⡿⢟⠟⠑⠁⠀⠀⠀⠀⠀⠀⠀⠀⠀⠀⠀⠀⠀⠀⠀⠀⠀⠀⠀⠀⠀⠀⠀⠀⠀⠀⠀⠀⠀⠀⠀⠀⠀⠀⠀⠀⠀⠀⠀⠀⠀⠀⠀⠀⠀⠀⠀⠀⠀⠀⠀⠀⠀⠜⣿⣇⢕⢕⢕⠀⠀⠀⠀⠀⠀⠀⠀⠀⠀⠀⠀⠀⠀⠀⠀⠀⠀⠀⠀⠀⠀⠀⠁⠀⠀⠀⠀⠀⠀⠀⠀⠀⠀⠀⠀⠀⠀⠀⠀⠀⠀⠀⠀⠀⠀⠀⠀⠀⠀⠀⠀⠀⠀⠀⠀⠀⠀⠀⠀⢀⠀⠀⠀⠀⠀⠀⠀⠀⠀⢄⢕⢹⡿⣿⣿⣿⣇⢝⣽⣟⣟⡟⡟⢟⢟⢟⢝⠁⠱⢕⠁⠑⢕⢕⢕⢜⢻⣿⣿⡇⠀⠀⠀⠀⠀⠀⠀⠀⠀⠀⠀⠀⠀⠀⠀⠀⠀⠀⠀⠙⢻⣿⣿⣿⣿⣿⣿⣿⣿⣿⣿⣿⣿⣿⣿⣿⣿⣿⣿⣿⣿⣿⣿⣿⣿⣿⣿⣿⣿⣿⣿⣿⣿⣿⣿⣿⣿⣿⣿⣿⣿⣿⣿⣿⣿⣿⣿⣿⣿⣿⣿⠀</a:t>
            </a:r>
            <a:br/>
            <a:r>
              <a:t>⣿⢟⠏⠑⠁⠀⠀⠀⠀⠀⠀⠀⠀⠀⠀⠀⠀⠀⠀⠀⠀⠀⠀⠀⠀⠀⠀⠀⠀⠀⠀⠀⠀⠀⠀⠀⠀⠀⠀⠀⠀⠀⠀⠀⠀⠀⠀⠀⠀⠀⠀⠀⠀⠀⠀⠀⠀⠀⠀⠀⠀⠀⠀⢹⣿⣕⢕⢕⢀⠀⠀⠀⠀⠀⠀⠀⠀⠀⠀⠀⠀⠀⠀⠀⠀⠀⠀⠀⠀⠀⠀⠀⠀⠀⠀⠀⠀⠀⠀⠀⠀⠀⠀⠀⠀⠀⠀⠀⠀⠀⠀⠀⠀⠀⠀⠀⠀⠀⠀⠀⠀⠀⠀⠀⠀⠀⠀⠐⠀⠀⠀⠀⠀⢀⠐⠀⠀⠀⢨⣕⢕⢕⢟⢹⢝⢻⡕⢜⢝⢝⢻⡕⢕⢕⢕⠑⠀⠀⠑⢕⢠⣵⣕⣕⣕⣱⣿⣿⡇⠀⠀⠀⠀⠀⠀⠀⠀⠀⠀⠀⠀⠀⠀⠀⠀⠀⠀⠀⠀⠀⠈⠝⢿⣿⣿⣿⣿⣿⣿⣿⣿⣿⣿⣿⣿⣿⣿⣿⣿⣿⣿⣿⣿⣿⣿⣿⣿⣿⣿⣿⣿⣿⣿⣿⣿⣿⣿⣿⣿⣿⣿⣿⣿⣿⣿⣿⣿⣿⣿⣿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⠙⢿⣷⢰⢦⡇⢄⣄⢀⠀⢀⣠⣴⣶⢰⡄⠀⠀⠀⠀⠀⠀⠀⠀⠀⠀⠀⠀⠀⠀⠀⠀⠀⠀⠀⠀⠀⠀⠀⠀⠀⠀⠀⠀⠀⠀⠀⠀⠀⠀⠀⠀⠀⠀⠀⠀⠀⠀⠀⢀⢀⢀⢀⢄⢄⢄⠔⠔⠔⠄⠐⠑⠘⠑⠑⣿⣿⣧⡕⢇⢕⢕⢝⢕⡕⢕⢕⢕⢕⢕⢕⠀⠀⠀⠀⣱⣱⡝⣿⣿⡿⢿⠏⠁⠀⠀⠀⠀⠀⠀⠀⠀⠀⠀⠀⠀⠀⠀⠀⠀⠀⠀⠀⠀⠀⠀⠀⠀⠁⠙⢻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⡞⣼⢇⢸⣿⡟⢕⢸⣿⣿⡇⣟⢕⠀⠀⠀⠀⠀⠀⠀⠀⠀⠀⠀⠀⠀⠀⠀⠀⠀⠀⠀⠀⠀⠀⠀⠀⠀⠀⠀⠀⠀⠀⠀⠀⠀⠀⠀⠀⢀⠄⠔⠔⠑⠑⠑⠁⠁⠁⢀⠀⠀⠀⠀⢔⠀⠀⠀⠀⠀⠀⠀⢻⣿⣿⣿⣇⢕⢕⢕⢕⢱⠕⢕⢕⢕⠅⠀⠀⠀⠀⢰⣿⣿⣟⣜⢿⣷⡕⠀⠀⠀⠀⠀⠀⠀⠀⠀⠀⠀⠀⠀⠀⠀⠀⠀⠀⠀⠀⠀⠀⠀⠀⠀⠀⠀⠀⠀⠈⠝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⣸⣿⢳⣿⢕⣿⣿⢕⢕⣾⣿⣿⢕⣿⢕⢱⣄⢀⠀⠀⠀⠀⠀⠀⠀⠀⠀⠀⠀⠀⠀⠀⠀⠀⠀⠀⠀⠀⠀⠀⠀⠀⠀⠀⠀⠀⢀⠀⠀⠀⠀⠀⠀⠀⠀⠀⠀⠐⠀⠀⠁⠁⢀⠀⠀⢕⢑⢀⠄⠄⠄⠄⠄⢀⠘⣿⣿⣿⣿⡇⢕⢕⢕⢕⢕⢕⢕⢕⢔⠀⠀⠀⢠⣿⣿⢟⣿⣯⣮⢻⣿⡔⠀⠀⠀⠀⠀⠀⠀⠀⠀⠀⠀⠀⠀⠀⠀⠀⠀⠀⠀⠀⠀⠀⠀⠀⠀⠀⠀⠀⠀⠀⠁⠙⢻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⢰⣿⡏⣿⡕⢸⣿⡏⢕⢱⣿⣿⣿⢸⡇⢕⣾⣿⢕⢕⢔⡀⠀⠀⠀⠀⠀⠀⠀⠀⠀⢐⢔⢄⠀⠀⠀⠀⠀⠀⠀⠀⠀⠀⠀⢔⠀⢁⠀⠀⠀⠀⠀⠀⠀⠀⠀⠁⠀⠀⠀⠀⢀⢄⢔⠔⢕⠁⠀⠀⠀⠀⠀⠀⠀⠀⢸⢟⠟⠋⠑⠑⠕⢕⢕⢕⠁⢕⢕⢕⠀⠀⢄⣾⣿⡟⠑⠘⢿⣷⡵⢻⣿⡔⠀⠀⠀⠀⠀⠀⠀⠀⠀⠀⠀⠀⠀⠀⠀⠀⠀⠀⠀⠀⠀⠀⠀⠀⠀⠀⠀⠀⠀⠀⠀⠀⠘⠝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⠘⠛⠘⠛⠑⠚⠛⠃⠑⠘⠛⠛⠋⠚⠑⠑⠛⠛⠃⠑⠛⠃⠑⠐⠀⠀⠀⠀⠀⠀⠀⠑⠑⠑⠐⠀⠀⠀⠀⠀⠀⠀⠀⠀⠀⠁⠀⠑⠀⠀⠀⠀⠀⠀⠀⠀⠀⠀⠀⠀⠀⠑⠑⠑⠀⠑⠁⠐⠐⠐⠐⠐⠀⠀⠀⠀⠀⠀⠀⠐⠑⠑⠐⠁⠑⠑⠑⠑⠑⠑⠑⠀⠚⠛⠛⠀⠀⠀⠁⠛⠛⠑⠛⠛⠐⠀⠀⠀⠀⠀⠀⠀⠀⠀⠀⠀⠀⠀⠀⠀⠀⠀⠀⠀⠀⠀⠀⠀⠀⠀⠀⠀⠀⠀⠀⠀⠀⠀⠁⠙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⣧⡕⢕⢕⢕⢕⢕⢕⢕⢕⢕⢕⢕⢕⢕⢕⢕⢕⢕⢕⢕⢕⢕⢕⢕⢕⢕⢕⢕⢕⢕⢕⢕⢕⢕⢕⢕⢕⢕⢕⢕⢕⢕⢕⢕⢜⢿⣿⣿⣿⣿⣿⣿⣿⣿⣿⣿⣿⣿⣿⣿⣿⣿⣿⣿⣿⣿⣿⣿⣿⡇⢕⢕⢕⢕⢕⢕⢕⢕⢕⢕⢕⢕⢕⢕⢕⢕⢕⢕⢕⢕⢕⢕⢕⢕⢕⢕⢕⢕⢕⢕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⣧⡕⢕⢕⢕⢕⢕⢕⢕⢕⢕⢕⢕⢕⢕⢕⢕⢕⢕⢕⢕⢕⢕⢕⢕⢕⢕⢕⢕⢕⢕⢕⢕⢕⢕⢕⢕⢕⢕⢕⢕⢕⢕⢕⢜⣿⣿⣿⣿⣿⣿⣿⣿⣿⣿⣿⣿⣿⣿⣿⣿⣿⣿⣿⣿⣿⣿⣿⡇⢕⢕⢕⢕⢕⢕⢕⢕⢕⢕⢕⢕⢕⢕⢕⢕⢕⢕⢕⢕⢕⢕⢕⢕⢕⢕⢕⢕⢕⣾⣿⣿⣿⣿⣿⣿⣿⣿⣿⣿⣿⣿⣿⣿⣿⣿⣿⣿⣿⣿⣿⣿⣿⣿⣿⣿⣿⣿⣿⣿⡿⢏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⣧⣕⢕⢕⢕⢕⢕⢕⢕⢕⢕⢕⢕⢕⢕⢕⢕⢕⢕⢕⢕⢕⢕⢕⢕⢕⢕⢕⢕⢕⢕⢕⢕⢕⢕⢕⢕⢕⢕⢕⢕⢕⢕⢜⣿⣿⣿⣿⣿⣿⣿⣿⣿⣿⣿⣿⣿⣿⣿⣿⣿⣿⣿⣿⣿⣿⣇⢕⢕⢕⢕⢕⢕⢕⢕⢕⢕⢕⢕⢕⢕⢕⢕⢕⢕⢕⢕⢕⢕⢕⢕⢕⢕⢕⢕⣼⣿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⣷⣕⢕⢕⢕⢕⢕⢕⢕⢕⢕⢕⢕⣕⣕⣵⣵⣵⣵⣵⣵⣕⣕⣱⣵⣵⣵⣵⣷⣷⣿⣿⣷⣕⢕⢕⢕⢕⢕⢕⢕⢕⢹⣿⣿⣿⣿⣿⣿⣿⣿⣿⣿⣿⣿⣿⣿⣿⣿⣿⣿⣿⣿⣿⣿⢕⢕⢕⢕⢕⢕⢕⢕⢕⢕⢕⢕⢕⢕⢕⢕⢕⢕⢕⢕⢕⢕⢕⢕⢕⢕⢕⢱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⣷⣕⢕⢕⢕⢕⢕⢕⢕⣕⣾⣿⢿⢟⢟⣟⣿⡿⣿⣿⣿⢿⢿⢿⢿⢟⢟⢝⢝⢝⢿⣿⣧⡕⢕⢕⢕⢕⢕⢕⢕⢹⣿⣿⣿⣿⣿⣿⣿⣿⣿⣿⣿⣿⣿⣿⣿⣿⣿⣿⣿⣿⣿⢕⢕⢕⢕⢕⢕⢕⢕⢕⢕⢕⢕⢕⢕⢕⢕⢕⢕⢕⢕⢕⢕⢕⢕⢕⢕⢱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⣷⣧⣵⣵⣵⣾⣿⣿⣿⣿⣿⣿⣿⣾⡽⢟⢏⢕⢕⢕⢕⢕⢕⢕⢕⢕⢕⢕⢸⢿⣿⣿⣧⣕⢕⢕⢕⢕⢕⢕⢻⣿⣿⣿⣿⣿⣿⣿⣿⣿⣿⣿⣿⣿⣿⣿⣿⣿⣿⣿⣿⢕⢕⢕⢕⢕⢕⢕⢕⢕⢕⢕⢕⢕⢕⢕⢕⢕⢕⢕⢕⢕⢕⢕⢕⢕⢕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⣟⢟⢟⣟⣻⣿⣿⣿⣿⣿⣿⣟⢝⢕⢕⢕⢕⢕⢕⢕⢕⢕⢕⢕⢕⢕⢕⢕⢕⢻⣿⣿⣿⣿⣷⣧⢕⢕⢕⢕⢿⣿⣿⣿⣿⣿⣿⣿⣿⣿⣿⣿⣿⣿⣿⣿⣿⣿⣿⣿⢕⢕⢕⢕⢕⢕⢕⢕⢕⢕⢕⢕⢕⢕⢕⢕⢕⢕⢕⢕⢕⢕⢕⢕⢕⣼⣿⣿⣿⣿⣿⣿⣿⣿⣿⣿⣿⣿⣿⣿⣿⣿⣿⣿⣿⣿⣿⣿⣿⣿⣿⡟⢇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⣷⣿⣿⣽⣯⣝⢿⣿⣿⣷⣧⣕⢕⢕⢕⢕⢕⢕⢕⢕⢕⢕⡱⢇⢕⢜⢜⢝⢝⢝⢻⣿⣿⡇⢕⢕⢕⢜⢿⣿⣿⣿⣿⣿⣿⣿⣿⣿⣿⣿⣿⣿⣿⣿⣿⣿⣿⡕⢕⢕⢕⢕⢕⢕⢕⢕⢕⢕⢕⢕⢕⢕⢕⢕⢕⢕⢕⢕⢕⢕⢕⣸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⣟⢕⢜⢻⣿⣿⣿⣷⣕⡕⢕⢕⣕⣱⣕⢞⢇⢇⢕⢕⢕⢕⢕⢕⢕⢕⣿⣿⡟⢕⢕⢕⢕⢜⣿⣿⣿⣿⣿⣿⣿⣿⣿⣿⣿⣿⣿⣿⣿⣿⣿⣿⡇⢕⢕⢕⢕⢕⢕⢕⢕⢕⣕⣕⡕⢕⢕⢕⢕⢕⢕⢕⢕⢕⢕⢱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⣱⣵⠀</a:t>
            </a:r>
            <a:br/>
            <a:r>
              <a:t>⢟⢿⢿⣿⣿⣿⣿⣿⣿⣿⣿⣿⣿⣿⣿⣿⣿⣿⣿⣿⣿⣿⣿⣿⣿⣿⣿⣿⣿⣿⣿⣿⣿⣿⣿⣿⣿⣿⣿⣿⣿⣿⣿⣿⣿⣿⣿⣿⣿⣿⣿⣿⣿⣿⣿⣿⣿⣿⣿⣿⣿⣿⣿⣿⣿⣿⢇⣕⣕⣜⣿⣿⣿⣿⣷⡇⢕⢜⢝⢕⢕⢕⢕⢕⢕⢕⢕⢕⢱⣵⣵⣿⣿⣇⢕⢕⢕⢕⢕⢸⣿⣿⣿⣿⣿⣿⣿⣿⣿⣿⣿⣿⣿⣿⣿⣿⣿⡇⢕⢕⣕⣱⣵⣵⣷⣾⣿⣿⣿⣿⣿⣿⣷⣵⣷⣷⣷⣷⣧⣵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⣕⣵⣷⣿⣿⣿⣿⠀</a:t>
            </a:r>
            <a:br/>
            <a:r>
              <a:t>⢕⢕⢕⢕⢝⢟⢿⢿⣿⣿⣿⣿⣿⣿⣿⣿⣿⣿⣿⣿⣿⣿⣿⣿⣿⣿⣿⣿⣿⣿⣿⣿⣿⣿⣿⣿⣿⣿⣿⣿⣿⣿⣿⣿⣿⣿⣿⣿⣿⣿⣿⣿⣿⣿⣽⣿⣿⣿⣿⣿⣿⣿⣿⣿⢟⣷⣿⣿⣿⣿⣿⣿⣿⣿⡿⢕⢕⢕⢕⢱⣵⣵⣵⣷⣷⣷⣷⣷⣿⣷⣽⡻⣿⣿⣷⣷⣷⣾⣿⣿⣿⣿⣿⣿⣿⣿⣿⣿⣿⣿⣿⣿⣿⣿⡿⢿⢿⣿⣿⣿⡿⢿⢿⢟⢟⢝⢕⢕⢕⢕⢜⢝⢻⢿⢟⢟⢟⢟⢿⣿⣿⣿⣿⣿⣿⣿⣿⣿⣿⣿⣿⣿⣿⣿⣿⣿⣿⣿⣿⣿⣿⢟⢕⢕⢕⢕⢕⢕⢕⢕⢕⢕⢕⢕⢕⢕⢕⢕⢕⢕⢕⢕⢕⢕⢕⢕⢕⢕⢕⢕⢕⢕⢕⢕⢕⢕⢕⢕⢕⢕⢕⢕⢕⢕⢕⢕⢕⢕⢕⢕⢕⢕⢕⢕⢕⢕⢕⢕⢕⢕⢕⢕⢕⢕⢕⢕⢕⢕⣕⣵⣵⣾⣿⣿⣿⣿⣿⣿⣿⣿⠀</a:t>
            </a:r>
            <a:br/>
            <a:r>
              <a:t>⢕⢕⢕⢕⢕⢕⢕⢕⢕⢝⢟⢿⢿⣿⣿⣿⣿⣿⣿⣿⣿⣿⣿⣿⣿⣿⣿⣿⣿⣿⣿⣿⣿⣿⣿⣿⣿⣿⣿⣿⣿⣿⣿⣿⣿⣿⣿⣿⣿⣿⣿⣿⣿⣿⣿⣿⣿⣿⣿⣿⣿⢿⣫⣾⣿⣿⣿⣿⣿⣿⣟⢻⡟⢿⢕⢕⠑⢄⢕⢸⣿⣿⣿⣿⣿⣿⣿⣿⣿⣿⣿⣿⣿⣿⢿⢿⣯⣽⣯⣾⣷⣽⣟⡿⣿⣿⣿⣿⣿⣿⣿⢟⢝⢕⢕⢕⢕⢕⢕⢕⢕⢕⢕⢕⠕⢕⠕⠕⢕⢕⢕⢕⢕⢕⢕⢕⢕⢕⢕⢝⢻⣿⣿⣿⣿⣿⣿⣿⣿⣿⣿⣿⣿⣿⣿⣿⣿⣿⣿⡟⢕⢕⢕⢕⢕⢕⢕⢕⢕⢕⢕⢕⢕⢕⢕⢕⢕⢕⢕⢕⢕⢕⢕⢕⢕⢕⢕⢕⢕⢕⢕⢕⢕⢕⢕⢕⢕⢕⢕⢕⢕⢕⢕⢕⢕⢕⢕⢕⢕⢕⢕⢕⢕⢕⢕⢕⢕⢕⢕⢕⢕⢕⢕⣕⣱⣵⣾⣿⣿⣿⣿⣿⣿⣿⣿⣿⣿⣿⣿⣿⠀</a:t>
            </a:r>
            <a:br/>
            <a:r>
              <a:t>⢕⢕⢕⢕⢕⢕⢕⢕⢕⢕⢕⢕⢕⢜⢝⢟⢿⢿⣿⣿⣿⣿⣿⣿⣿⣿⣿⣿⣿⣿⣿⣿⣿⣿⣿⣿⣿⣿⣿⣿⣿⣿⣿⣿⣿⣿⣿⣿⣿⣿⣿⣿⣿⣿⣿⣿⣻⣿⣿⡿⣿⣿⣿⣿⣿⣿⣿⣿⣿⣿⣿⣧⡕⢕⠑⢅⢔⢕⢕⢸⣿⣿⣿⣿⣿⣿⣿⣿⣿⣿⣿⣿⣿⣿⣷⣟⢫⣵⣷⣮⣽⡟⢿⡿⣾⡝⢿⣿⣿⣿⡏⢕⢕⢕⢕⢕⢕⢕⢕⢕⠕⠕⠁⠀⠀⠀⠀⠀⠀⠀⠀⠀⠀⢔⢕⢕⢕⢕⢕⣱⣿⣿⣿⣿⣿⣿⣿⣿⣿⣿⣿⣿⣿⣿⣿⣿⣿⡿⢏⢕⢕⢕⢕⢕⢕⢕⢕⢕⢕⢕⢕⢕⢕⢕⢕⢕⢕⢕⢕⢕⢕⢕⢕⢕⢕⢕⢕⢕⢕⢕⢕⢕⢕⢕⢕⢕⢕⢕⢕⢕⢕⢕⢕⢕⢕⢕⢕⢕⢕⢕⢕⢕⢕⢕⢕⢕⢕⢕⢕⣕⣵⣷⣿⣿⣿⣿⣿⣿⣿⣿⣿⣿⣿⣿⣿⣿⣿⣿⣿⣿⠀</a:t>
            </a:r>
            <a:br/>
            <a:r>
              <a:t>⢕⢕⢕⢕⢕⢕⢕⢕⢕⢕⢕⢕⢕⢕⢕⢕⢕⢕⢜⢝⢟⢻⢿⣿⣿⣿⣿⣿⣿⣿⣿⣿⣿⣿⣿⣿⣿⣿⣿⣿⣿⣿⣿⣿⣿⣿⣿⣿⣿⣿⣿⣿⣿⣿⣿⣿⣿⡹⣟⣽⣿⣿⣿⣿⣿⣿⣿⣿⣿⣿⣿⣿⣿⡕⢕⢕⣕⣡⣵⣿⣿⣿⣿⣿⣿⣿⣿⣿⣿⣿⣿⣿⣿⣿⣿⣿⣿⡏⣿⣿⣽⣿⣎⢾⡿⣽⢜⡞⡿⢟⢕⢕⠑⠑⠑⠑⠁⠁⠀⠀⠀⠀⠀⠀⠀⠀⠀⠀⠀⠀⠀⠀⠀⢕⢕⢕⣵⣵⣾⣿⣿⣿⣿⣿⣿⣿⣿⣿⣿⣿⣿⣿⣿⣿⣿⡿⢏⢕⢕⢕⢕⢕⢕⢕⢕⢕⢕⢕⢕⢕⢕⢕⢕⢕⢕⢕⢕⢕⢕⢕⢕⢕⢕⢕⢕⢕⢕⢕⢕⢕⢕⢕⢕⢕⢕⢕⢕⢕⢕⢕⢕⢕⢕⢕⢕⢕⢕⢕⢕⢕⢕⢕⢕⢕⣕⣵⣵⣾⣿⣿⣿⣿⣿⣿⣿⣿⣿⣿⣿⣿⣿⣿⣿⣿⣿⣿⣿⣿⣿⣿⠀</a:t>
            </a:r>
            <a:br/>
            <a:r>
              <a:t>⢕⢕⢕⢕⢕⢕⢕⢕⢕⢕⢕⢕⢕⢕⢕⢕⢕⢕⢕⢕⢕⢕⢕⢕⢝⢟⢿⢿⣿⣿⣿⣿⣿⣿⣿⣿⣿⣿⣿⣿⣿⣿⣿⣿⣿⣿⣿⣿⣿⣿⣿⣿⣿⣿⣿⣿⣿⣿⣾⣿⣿⣿⣿⣿⣿⣿⣿⣿⣿⣿⣿⣿⣿⣷⡕⢜⢿⣿⣿⣿⣿⣿⣿⡿⣿⣿⣿⣿⣿⣿⣿⣿⣿⣿⣿⣿⣿⣿⣮⢻⢿⢿⢟⢜⢝⢕⢜⢕⢕⠑⠁⠀⠀⠀⠀⠀⠀⠀⠀⠀⠀⠀⠀⠀⠀⠀⠀⠀⠀⠀⠀⠀⢄⢕⢕⣼⣿⣿⣿⣿⣿⣿⣿⣿⣿⣿⣿⣿⣿⣿⣿⣿⣿⣿⢏⢕⢕⢕⢕⢕⢕⢕⢕⢕⢕⢕⢕⢕⢕⢕⢕⢕⢕⢕⢕⢕⢕⢕⢕⢕⢕⢕⢕⢕⢕⢕⢕⢕⢕⢕⢕⢕⢕⢕⢕⢕⢕⢕⢕⢕⢕⢕⢕⢕⢕⢕⢕⢕⢕⣕⣱⣵⣷⣿⣿⣿⣿⣿⣿⣿⣿⣿⣿⣿⣿⣿⣿⣿⣿⣿⣿⣿⣿⣿⣿⣿⣿⣿⣿⣿⠀</a:t>
            </a:r>
            <a:br/>
            <a:r>
              <a:t>⢕⢕⢕⢕⢕⢕⢕⢕⢕⢕⢕⢕⢕⢕⢕⢕⢕⢕⢕⢕⢕⢕⢕⢕⢕⢕⢕⢕⢜⢝⢟⢿⢿⣿⣿⣿⣿⣿⣿⣿⣿⣿⣿⣿⣿⣿⣿⣿⣿⣿⣿⣿⣿⣿⣿⣿⣿⣿⣿⣿⣿⣿⣿⣿⣿⣿⣿⣿⣿⣿⣿⣿⣿⡇⢕⢕⢜⢿⣿⣿⣿⣿⣿⣿⣿⣽⣷⣷⣷⣿⣿⣿⣿⣿⣿⣿⣿⣿⣿⣷⣵⣵⣕⢕⢕⠑⠑⠀⠀⠀⠀⠀⠀⠀⠀⠀⠀⠀⠀⠀⠀⠀⠀⠀⠀⠀⠀⠕⢕⢕⢕⢕⢕⢕⢱⣿⣿⣿⣿⣿⣿⣿⣿⣿⣿⣿⣿⣿⣿⣿⣿⣿⢟⢕⢕⢕⢕⢕⢕⢕⢕⢕⢕⢕⢕⢕⢕⢕⢕⢕⢕⢕⢕⢕⢕⢕⢕⢕⢕⢕⢕⢕⢕⢕⢕⢕⢕⢕⢕⢕⢕⢕⢕⢕⢕⢕⢕⢕⢕⢕⢕⢕⢕⢕⢕⣱⣵⣷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⢜⢝⢟⢿⢿⣿⣿⣿⣿⣿⣿⣿⣿⣿⣿⣿⣿⣿⣿⣿⣿⣿⣿⢿⣿⡟⢿⣿⣿⣿⣿⣿⣿⣿⣿⣿⣿⣿⣿⣿⣿⡕⢕⡕⢜⣿⣿⣿⣿⣿⣿⣿⣿⣿⣿⣿⢟⢝⢿⣽⣿⣿⣿⣿⣿⣿⣿⣿⣿⣿⣷⣕⢄⠀⠀⠀⠀⠀⠀⠀⠀⠀⠀⠀⠀⠀⠀⢀⢄⢄⠀⠀⠀⢀⢄⢕⢕⢕⠑⠁⢕⢸⣿⣿⣿⣿⣿⣿⣿⣿⣿⣿⣿⣿⣿⣿⣿⢟⢕⢕⢕⢕⢕⢕⢕⢕⢕⢕⢕⢕⢕⢕⢕⢕⢕⢕⢕⢕⢕⢕⢕⢕⢕⢕⢕⢕⢕⢕⢕⢕⢕⢕⢕⢕⢕⢕⢕⢕⢕⢕⢕⢕⢕⢕⢕⢕⢕⣕⣵⣷⣾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⢜⢝⢟⢿⢿⣿⣿⣿⣿⣿⣿⣿⣿⣿⣿⣿⣿⡿⣷⣿⣇⢸⣿⣿⣿⣿⣿⣿⣿⣿⣿⣿⣿⣿⣿⣿⣿⡕⢹⡕⢸⣿⣿⣿⣿⣿⣿⣿⣿⡟⢕⢕⣱⣾⣿⣿⣿⣿⣿⣿⣿⣿⣿⣿⣿⣿⣿⣷⡔⠀⠀⠀⠀⠀⠀⠀⠀⠀⢀⢄⢔⢕⢕⠕⠑⢀⢄⣔⢕⢎⢕⢕⢕⠀⠀⢕⢜⣿⣿⣿⣿⣿⣿⣿⣿⣿⣿⣿⣿⣿⡿⢕⢕⢕⢕⢕⢕⢕⢕⢕⢕⢕⢕⢕⢕⢕⢕⢕⢕⢕⢕⢕⢕⢕⢕⢕⢕⢕⢕⢕⢕⢕⢕⢕⢕⢕⢕⢕⢕⢕⢕⢕⢕⢕⢕⢕⢕⣕⣱⣵⣾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⢜⢝⢟⢿⢿⣿⣿⣿⣿⣿⣿⣿⡇⣿⣿⣿⡜⢿⢿⣿⣿⡟⣿⣿⣿⣿⣿⣿⣿⣿⣿⣿⣿⡕⢿⣷⣿⣿⣿⣿⣿⣿⣿⢏⢕⣱⢞⢏⢝⢝⢝⠝⢹⣿⣿⣿⣿⣿⣿⣿⣿⣿⣿⣿⣔⠀⠀⠀⠀⠀⢄⢔⢕⢕⢕⠑⠑⢑⢔⣕⢕⠎⠁⠀⠀⠕⢕⢕⠀⠀⢕⢕⣿⣿⣿⣿⣿⣿⣿⣿⣿⣿⣿⡿⢏⢕⢕⢕⢕⢕⢕⢕⢕⢕⢕⢕⢕⢕⢕⢕⢕⢕⢕⢕⢕⢕⢕⢕⢕⢕⢕⢕⢕⢕⢕⢕⢕⢕⢕⢕⢕⢕⢕⢕⢕⢕⢕⢕⣱⣵⣷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⠕⢕⢕⢕⢕⢕⢕⢕⢕⢕⢕⢕⢕⢕⢕⠕⢕⢑⢕⢕⢕⢕⢜⢝⢟⢿⣿⣿⣿⣇⣿⣿⣿⣿⣧⡜⢻⣿⣷⣿⣿⣝⣿⣿⣿⣿⣿⣿⣿⣿⣿⣾⣿⣿⣿⣿⣿⣿⡿⢕⢕⢜⠏⠕⠑⠀⠀⠀⠀⠑⢻⣿⣿⣿⣿⣿⣿⣿⣿⣿⣿⣿⢇⠀⠀⠀⠀⠀⠁⠁⠀⠀⢄⡰⢕⠎⠁⠀⠀⠀⠀⠀⠀⢕⢕⢔⠀⢕⢕⣿⣿⣿⣿⣿⣿⣿⣿⣿⡿⢏⢕⢕⢕⢕⢕⢕⢕⢕⢕⢕⢕⢕⢕⢕⢕⣕⣵⣵⣵⣷⣷⣵⣵⣕⡕⢕⢕⢕⢕⢕⢕⢕⢕⢕⢕⢕⢕⢕⢕⢕⣕⣵⣷⣿⣿⣿⣿⣿⣿⣿⣿⣿⣿⣿⣿⣿⣿⣿⣿⣿⣿⣿⣿⣿⣿⣿⣿⣿⣿⣿⣿⣿⣿⣿⣿⣿⣿⣿⣿⣿⣿⣿⣿⣿⣿⣿⣿⣿⣿⣿⣿⣿⣿⣿⠀</a:t>
            </a:r>
            <a:br/>
            <a:r>
              <a:t>⠕⠕⠀⠁⠁⠁⠀⠁⠀⠀⠁⠁⠁⠁⠁⠁⠁⠁⠁⠁⠀⠀⠀⠀⠀⠀⠁⠁⠁⠁⠁⠁⠁⠁⠁⠁⠁⠁⠑⠑⠑⠑⠁⠁⠁⠁⠁⠁⠁⠑⠁⢕⢕⢽⣿⣿⣻⣿⣿⣿⣿⣿⣧⢹⣿⣿⣿⣷⣿⣿⣿⣿⣿⣿⣿⣿⣿⣿⣿⣿⣿⣿⣿⣿⣷⣵⣵⣷⢔⠀⠀⠀⠀⠀⠀⠀⠑⢻⢿⢿⢿⣿⣿⣿⣿⣿⣿⣿⢇⠀⠀⠀⠀⠀⠀⢀⣔⢕⠎⠁⠀⠀⠀⠀⠀⠀⠀⠀⠀⢕⢕⢕⢔⢕⣵⣿⣿⣿⣿⣿⣿⣿⣿⢟⠑⢑⠑⠕⠀⠀⠀⠀⠁⠁⠁⠁⠕⢕⢕⣾⣿⡿⣟⣟⣟⣟⣟⡟⢿⣿⣿⣧⢕⢕⠑⠑⠅⠁⠀⠀⢁⣔⣵⣵⣾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⠑⢕⢜⣿⣿⡟⣿⣿⣿⣿⡟⣿⣇⢿⣿⣿⣿⣿⣿⣿⣿⣿⣿⣿⣿⣿⣿⣿⣿⣿⣿⣿⣿⣿⣿⣿⣿⡇⠀⠀⠀⠀⠀⠀⠀⠀⠀⠀⠀⠁⠝⢿⣿⡿⢿⠏⠕⠁⠀⠀⠀⢀⢔⢕⠎⠁⠀⠀⠀⠀⠀⠀⠀⠀⠀⠀⠀⠀⠀⢕⢕⢕⢸⣿⣿⣿⣿⣿⣿⣿⢟⢑⠁⠐⠀⠀⠀⠀⠀⠀⠀⠀⠀⠀⠀⠁⢕⢕⣿⣿⡇⣿⣿⣿⣿⣿⡿⢕⣼⣿⣿⢕⢕⠀⢀⢔⣱⣵⣷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⠁⢕⢹⣿⣿⣻⣿⣿⣿⣷⡜⢿⣜⣿⣿⣿⣿⣿⣟⣿⣿⣿⣿⣿⣿⣿⣿⣿⣿⣿⣿⣿⣿⣿⣿⢟⠑⠀⠀⠀⠀⠀⠀⠀⠀⠀⠀⠀⠀⠀⠁⠁⠀⠁⠀⠀⠀⢀⢄⢕⠕⠁⠀⠀⠀⠀⠀⠀⠀⠀⠀⠀⠀⠀⠀⠀⠀⠀⢕⢕⢕⢜⣿⣿⣿⣿⣿⡟⠑⠀⠀⠀⠀⠀⠀⠀⠀⠀⠀⠀⠀⠀⠀⠀⠀⢕⢕⣽⣿⡇⢝⢝⣮⣽⢏⠑⢱⣿⣿⣇⣱⣵⣷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⠑⢕⢿⣿⣯⣿⣿⣿⣿⣷⡕⢹⣝⣿⣿⣾⣿⣿⣿⣿⣿⡿⠟⠏⢹⣿⣿⣿⣿⣿⣿⣿⣿⡟⠁⠀⠀⠀⠀⠀⠀⠀⠀⠀⠀⠀⠀⠀⠀⠀⠀⠀⠀⢀⢄⢕⠑⠁⠀⠀⠀⠀⠀⠀⠀⠀⠀⠀⠀⠀⠀⠀⠀⠀⠀⠀⠀⠄⢕⢕⢕⢿⣿⣿⡿⢏⠁⠀⠀⢀⢀⢄⢄⢄⢄⢄⢄⢄⢄⢀⢀⠀⠀⠀⢕⢕⣿⣿⡇⢕⠕⠝⠟⠁⠀⢸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⠑⢜⣿⣿⡟⣿⣿⣿⣿⣧⢸⣿⣿⣿⣿⣿⡿⠟⠏⠕⢀⣤⢔⣸⣿⣿⣿⣿⣿⣿⣿⣿⡇⢄⢀⠀⠀⠀⠀⠀⠀⠀⠀⠀⠀⠀⠀⠀⠀⠀⢄⢔⠕⠁⠀⠀⠀⠀⠀⠀⠀⠀⠀⠀⠀⠀⠀⠀⠀⠀⠀⠀⠀⠀⠀⠀⠁⠀⠑⢕⢸⣿⣿⡇⢕⢔⢕⣱⣵⣷⣷⣷⣷⣷⣷⣷⣷⣷⣵⣵⣕⣔⡔⢕⢱⣿⣿⢇⢕⠑⢀⠀⠀⠀⣸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⢕⢹⣿⣿⡽⣿⣿⣿⣿⣇⢹⣿⣿⣿⡏⢁⢀⣠⣾⣿⢇⢱⣿⣿⣿⣿⣿⣿⣿⣿⣿⣿⣿⡇⠀⠀⠀⠀⠀⠀⠀⠀⠀⠀⠀⠀⠀⢄⢕⠑⠀⠀⠀⠀⠀⠀⠀⠀⠀⠀⠀⠀⠀⠀⠀⠀⠀⠀⠀⠀⠀⠀⠀⠀⠀⠀⢔⠀⠁⢕⢻⣿⣷⣵⣾⣿⢿⣻⣯⣽⣽⣿⣿⣿⣿⣟⣿⣿⢿⣿⣿⣿⣷⣾⣿⣿⢕⢄⠘⠇⠑⠀⠀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⢕⢿⣿⣿⡜⢿⣿⣿⣿⣵⢜⣿⣿⣿⣷⣿⣿⣿⢇⢱⣿⣿⣿⣿⣿⣿⣿⣿⣿⣿⣿⣿⣇⠀⠀⠀⠀⠀⠀⠀⠀⠀⠀⢀⢔⠕⠁⠀⠀⠀⠀⠀⠀⠀⠀⠀⠀⠀⠀⠀⠀⠀⠀⠀⠀⠀⠀⠀⠀⠀⠀⠀⠀⠀⠀⠀⠀⠀⠑⢜⣿⣿⣿⢟⣿⣿⣿⣿⣿⣿⣿⣿⣿⣿⣿⣿⣿⣿⣿⣾⣿⣻⣿⣿⡿⢕⢔⢀⢀⠀⠀⢱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⠁⢸⣿⣿⡿⢜⢿⣿⣿⣿⣧⢜⢧⡝⢿⣿⣿⣿⣱⣿⣿⣿⣿⣿⡿⢟⢟⠝⠟⠻⢿⣿⢿⣧⣄⢄⢀⡀⢀⠀⢀⢀⠔⠑⠀⠀⠀⠀⠀⠀⠀⠀⠀⠀⠀⠀⠀⠀⠀⠀⠀⠀⠀⠀⠀⠀⠀⠀⠀⠀⠀⠀⠀⠀⠀⠀⠀⠀⠀⠑⣿⣿⣿⣼⣿⣿⣿⣿⣿⣿⣿⣿⣿⣿⣿⣿⣿⣿⣿⡿⢿⢧⢿⣿⡇⢕⠁⠟⠑⠀⠀⢸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⢸⣿⣿⡵⢱⡾⢟⣿⣿⣿⣷⣕⡕⢕⢕⢝⢟⢿⣿⡿⢿⢏⠑⠑⠀⠀⠀⠀⠀⠀⠀⠀⠁⠁⠙⠝⢫⣵⣷⣧⣵⣔⢄⠀⠀⠀⠀⠀⠀⠀⠀⠀⠀⠀⠀⠀⠀⠀⠀⠀⠀⠀⠀⠀⠀⠀⠀⠀⠀⠀⠀⠀⠀⠀⠀⠀⠀⠀⠀⢘⢝⢕⢟⢝⢟⢟⠻⢿⢿⣿⣿⣿⣿⣿⣿⣿⣿⣿⡇⢕⢕⢕⢝⠑⠕⠀⢀⠀⠀⠀⣼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⢜⢿⣿⣧⢸⣿⢗⣕⢜⢻⣿⣧⢻⣷⡕⢕⢕⠕⠑⠁⠁⠀⠀⠀⠀⠀⠀⠀⠀⠀⠀⠀⠀⠀⠀⠀⠀⠑⠝⢻⣿⣿⣷⣕⢔⢄⠀⠀⠀⠀⠀⠀⠀⠀⠀⠀⠀⠀⠀⠀⠀⠀⠀⠀⠀⠀⠀⠀⠀⠀⠀⠀⠀⠀⠀⠀⠀⠀⠀⠁⢕⢕⢕⢕⢕⠑⠀⢄⢕⣾⣿⣷⣾⣿⣯⣽⣿⣿⢇⢔⠀⢕⢕⢕⢄⠘⠗⠑⠀⢀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⢜⣿⣿⣇⢕⢼⣯⡵⢕⢜⠟⠕⠝⠑⠑⠁⠀⠀⠀⠀⠀⠀⠀⠀⠀⠀⠀⠀⠀⠀⠀⠀⠀⠀⠀⠀⠀⠀⢕⣿⣿⣿⣿⣿⣧⢀⠀⠀⠀⠀⠀⠀⠀⠀⠀⠀⠀⠀⠀⠀⠀⠀⠀⠀⠀⠀⠀⠀⠀⠀⠀⠀⠀⠀⠀⠀⠀⠀⠀⠁⢕⢕⠕⠁⠀⢔⣱⣾⣿⣿⣿⣿⣿⣿⣿⣿⣿⣷⢕⠀⢕⢕⢕⢕⢕⠀⠀⠀⢱⣿⣿⣿⣿⣿⣿⣿⣿⣿⣿⣿⣿⣿⣿⣿⣿⣿⣿⣿⣿⣿⣿⣿⣿⣿⣿⣿⣿⣿⣿⣿⣿⣿⣿⣿⣿⣿⣿⣿⣿⣿⣿⣿⣿⣿⣿⣿⣿⣿⣿⣿⣿⣿⣿⣿⣿⣿⣿⣿⣿⣿⢿⢿⢿⢿⢿⢿⢿⢿⢿⢿⢟⢟⠀</a:t>
            </a:r>
            <a:br/>
            <a:r>
              <a:t>⠀⠀⠀⠀⠀⠀⠀⠀⠀⠀⠀⠀⠀⠀⠀⠀⠀⠀⠀⠀⠀⠀⠀⠀⠀⠀⠀⠀⠀⠀⠀⠀⠀⠀⠀⠀⠀⠀⠀⠀⠀⠀⠀⠀⠀⠀⠀⠀⠀⠀⠀⠀⠀⠀⠀⠀⠀⠀⢕⢹⣿⣿⣧⠕⠕⠑⠁⠀⠀⠀⠀⠀⠀⠀⠀⠀⠀⠀⠀⠀⠀⠀⠀⠀⠀⠀⠀⠀⠀⠀⠀⠀⠀⠀⠀⠀⠀⠈⠟⢿⣿⣿⣿⣇⠀⠀⠀⠀⠀⠀⠀⠀⠀⠀⠀⠀⠀⠀⠀⠀⠀⠀⠀⠀⠀⠀⠀⠀⠀⠀⠀⠀⠀⠀⠀⠀⠀⠀⠀⠁⠀⢄⢕⣵⣿⣿⣿⣿⣿⣿⣿⣿⣿⣿⣿⣿⡕⢄⠁⢕⢕⢕⢕⢔⠀⠀⢸⣿⣿⣿⣿⣿⣿⣿⣿⣿⣿⣿⣿⣿⣿⣿⣿⣿⣿⣿⣿⡿⡿⢿⢿⢿⢿⢿⢿⢿⠿⠿⠟⠟⠟⠟⠟⠟⠟⠟⠟⠙⠙⠙⠙⠙⠙⠙⠙⠙⠙⠁⠁⠁⠁⠁⠁⠁⠁⠁⠁⠁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⢄⣵⣿⢿⠟⠑⠀⠀⠀⠀⠀⠀⠀⠀⠀⠀⠀⠀⠀⠀⠀⠀⠀⠀⠀⠀⠀⠀⠀⠀⠀⠀⠀⠀⠀⠀⠀⠀⠀⠀⠀⠀⠀⠈⠝⢿⣿⡄⠀⠀⠀⠀⠀⠀⠀⠀⠀⠀⠀⠀⠀⠀⠀⠀⠀⠀⠀⠀⠀⠀⠀⠀⠀⠀⠀⠀⠀⠀⠀⠀⠀⠀⠀⠀⢵⣿⣿⣿⣿⣿⣿⢿⢿⢿⢿⢿⢿⣿⣿⣇⢕⠀⢕⢕⢕⢕⢕⠀⠀⣿⣿⡿⠝⠙⠙⠙⠙⠙⠉⠉⠁⠁⠁⠁⠁⠁⠁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⢄⣵⣿⡿⠋⠀⠀⠀⠀⠀⠀⠀⠀⠀⠀⠀⠀⠀⠀⠀⠀⠀⠀⠀⠀⠀⠀⠀⠀⠀⠀⠀⠀⠀⠀⠀⠀⠀⠀⠀⠀⠀⠀⠀⠀⠀⠀⠁⠝⢕⠀⠀⠀⠀⠀⠀⠀⠀⠄⡀⠀⠀⠀⠀⠀⠀⠀⠀⠀⠀⠀⠀⠀⠀⠀⠀⠀⠀⠀⠀⠀⠀⠀⠀⠀⠀⠁⢻⣿⣿⣕⡀⠀⠀⠀⠀⠀⠀⠀⢸⣿⣿⡕⢀⠑⢕⢕⢑⣵⣦⡔⣿⣿⣧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⣱⣿⣿⢟⠁⠀⠀⠀⠀⠀⠀⠀⠀⠀⠀⠀⠀⠀⠀⠀⠀⠀⠀⢀⣄⣴⣷⣷⣷⣇⢀⠀⠀⠀⠀⠀⠀⠀⠀⠀⠀⠀⠀⠀⠀⠀⠀⠀⠀⠀⠁⠀⠀⠀⠀⠀⠀⠀⠀⠀⠘⢆⠀⠀⠀⠀⠀⠀⠀⠀⠀⠀⠀⠀⠀⠀⠀⠀⠀⠀⠀⠀⠀⠀⠀⠀⠀⠀⠐⠝⣿⣿⣷⡄⠀⠀⠀⠀⠀⠀⠁⢻⣿⣇⢕⠀⠀⢄⣼⣿⣿⣷⣝⣿⣿⣷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⢀⢀⢀⢀⢀⢀⢀⢀⣀⣀⣄⣄⣄⣄⣄⣄⣄⣠⣤⣴⣴⣴⣴⣴⣿⣿⠇⠀⠀⠀⠀⠀⠀⠀⠀⠀⠀⠀⠀⠀⠀⠀⠀⠀⠀⠀⢰⣾⣿⣿⣿⣿⣿⣿⣇⡀⠀⠀⠀⠀⠀⠀⠀⠀⠀⠀⠀⠀⠀⠀⠀⠀⠀⠀⠀⠀⠀⠀⠀⠀⠀⠀⠀⠀⠀⠀⠀⠀⠀⠀⠀⠀⠀⠀⠀⠀⠀⠀⠀⠀⠀⠀⠀⠀⠀⠀⠀⠀⠀⠀⠀⠀⠀⠀⢜⣿⣿⣧⠀⠀⠀⠀⠀⠀⠀⢸⣿⣿⢇⢀⣴⣿⣿⣿⣿⣿⣿⣽⣿⣿⡔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⣄⣄⣄⣄⣄⣄⣔⣄⣴⣴⣴⣴⣴⣴⣴⣴⣴⣴⣷⣷⣷⣷⣷⣷⣷⣷⣷⣾⣿⣿⣿⣿⣿⣿⣿⣿⣿⣿⣿⣿⣿⣿⣿⣿⣿⣿⣿⣿⣿⣿⣿⣿⣿⣿⣿⠇⠀⠀⠀⠀⠀⠀⠀⠀⠀⠀⠀⠀⠀⠀⠀⠀⠀⠀⠀⠀⢸⣿⣿⣿⣿⣿⣿⣿⣿⣿⡧⠀⠀⠀⠀⠀⠀⠀⠀⠀⠀⠀⠀⠀⠀⠀⠀⠀⠀⠀⠀⠀⠀⠀⠀⠀⠀⠀⠀⠀⠀⠀⠀⠀⠀⠀⠀⠀⠀⠀⠀⠀⠀⠀⠀⠀⠀⠀⠀⠀⠀⠀⠀⠀⠀⠀⠀⢕⢕⣿⣿⡟⠀⠀⠀⠀⠀⠀⠀⢸⣿⣿⢕⣾⣿⣿⣿⣿⣿⣿⣿⢳⣿⣿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⢇⠀⠀⠀⠀⠀⠀⠀⠀⠀⠀⠀⠀⠀⠀⠀⠀⠀⠀⠀⠀⠀⠘⢿⣿⣿⣿⣿⣿⣿⣿⣿⣷⡄⠀⠀⠀⠀⠀⠀⠀⠀⠀⠀⠀⠀⠀⠀⠀⠀⠀⠀⠀⠀⠀⠀⠀⠀⠀⠀⠀⠀⠀⠀⠀⠀⠀⠀⠀⠀⠀⠀⠀⠀⠀⠀⠀⠀⠀⠀⠀⠀⠀⠀⠀⠀⠀⠀⠀⢕⢸⣿⣿⢇⠀⠀⠀⠀⠀⠀⢄⣼⣿⣇⣾⣿⣿⣿⣿⣿⣿⣿⣏⣿⣿⡏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⡷⠀⠀⠀⠀⠀⠀⠀⠀⠀⠀⠀⠀⠀⠀⠀⠀⠀⠀⠀⠀⠀⠀⢸⣿⣿⣿⣿⣿⣿⣿⣿⣿⣿⣆⢀⠀⠀⠀⠀⠀⠀⠀⠀⠀⠀⠀⠀⠀⠀⠀⠀⠀⠀⠀⠀⠀⠀⠀⠀⠀⠀⠀⠀⠀⠀⠀⠀⠀⠀⠀⠀⠀⠀⠀⠀⠀⠀⠀⠀⠀⠀⠀⠀⠀⠀⠀⠀⢀⢕⣿⣿⡿⠁⠀⠀⠀⠀⠀⢄⣾⣿⣿⣿⣿⣿⣿⣿⡿⢿⠟⢱⣾⣿⣿⢑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⡿⠑⠀⠀⠀⠀⠀⠀⠀⠀⠀⠀⠀⠀⠀⠀⠀⠀⠀⠀⠀⠀⠀⠀⠀⠙⢿⣿⣿⣿⣿⣿⣿⣿⣿⣿⢇⠀⠀⠀⠀⠀⠀⠀⠀⠀⠀⠀⠀⠀⠀⠀⠀⠀⠀⠀⠀⠀⠀⠀⠀⠀⠀⠀⠀⠀⠀⠀⠀⠀⠀⠀⠀⠀⠀⠀⠀⠀⠀⠀⠀⠀⠀⠀⠀⠀⠀⠀⠀⢅⣾⣿⣿⣷⣦⣄⣀⢀⠀⢔⣿⣿⣷⣿⢿⠟⠋⠉⠁⢄⢔⢕⢕⢜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⠑⠀⠀⠀⠀⠀⠀⠀⠀⠀⠀⠀⠀⠀⠀⠀⠀⠀⠀⠀⠀⠀⠀⠀⠀⠀⠈⢻⣿⣿⣿⣿⣿⣿⣿⣿⣕⠀⠀⠀⠀⠀⠀⠀⠀⠀⠀⠀⠀⠀⠀⠀⠀⠀⠀⠀⠀⠀⠀⠀⠀⠀⠀⠀⠀⠀⠀⠀⠀⠀⠀⠀⠀⠀⠀⠀⠀⠀⠀⠀⠀⠀⠀⠀⠀⠀⠀⠀⣄⢿⣿⣿⣿⣿⣿⣿⣿⣿⣷⣧⣿⣿⢟⠑⠀⠀⢀⢔⢕⢕⢕⢕⢕⢕⣾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⡿⠑⠀⠀⠀⠀⠀⠀⠀⠀⠀⠀⠀⠀⠀⠀⠀⠀⠀⠀⠀⠀⠀⠀⠀⠀⠀⠀⠀⠀⠘⢻⣿⣿⣿⣿⣿⣿⣿⡇⠀⠀⠀⠀⠀⠀⠀⠀⠀⠀⠀⢀⠀⠀⣄⣴⣄⡀⠀⠀⠀⠀⠀⠀⠀⠀⠀⠀⠀⠀⠀⠀⠀⠀⠀⠀⠀⠀⠀⣶⣦⡄⣀⢀⠀⠀⠀⢀⣴⣾⣿⣧⡹⣿⣿⣿⣿⣿⣿⣿⣿⣿⢟⠕⠑⠀⠀⢔⢕⢕⢕⢕⢕⢕⢕⣵⣿⡿⠃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⡇⠀⠀⠀⠀⠀⠀⠀⠀⠀⠀⠀⠀⠀⠀⠀⠀⠀⠀⠀⠀⠀⠀⠀⠀⠀⠀⠀⠀⠀⠀⠀⠘⢻⣿⣿⣿⣿⣿⡷⠀⠀⠀⠀⠀⠀⠀⠀⠀⠀⠀⢕⢔⣾⣿⣿⣿⡧⠀⠀⠀⠀⠀⠀⠀⠀⠀⠀⠀⠀⠀⠀⠀⢀⠈⠔⢀⠀⠀⢿⣿⣿⣎⢿⣷⣾⣿⣮⢻⣿⣿⣿⣿⣮⡻⣿⣿⣿⣿⣿⢟⠕⠁⠀⠀⠀⠀⠑⢕⢕⠕⠕⣱⣵⣿⢿⠏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⡷⠀⠀⠀⠀⠀⠀⠀⠀⠀⠀⠀⠀⠀⠀⠀⠀⠀⠀⠀⠀⠀⠀⠀⠀⠀⠀⠀⠀⠀⠀⠀⠀⠀⢸⣿⣿⣿⣿⢇⠀⠀⠀⠀⠀⠀⠀⠀⠀⠀⠀⢕⠜⢻⣿⣿⣿⣷⠀⠀⠀⠀⠀⠀⠀⠀⠀⠀⠀⠀⠀⠀⠀⠁⢑⠰⢑⠀⠀⠀⠙⣿⣿⣎⢿⣿⣿⣿⣧⡻⣿⣿⡿⢿⣿⣮⣝⣟⣟⣃⡁⢀⢀⠀⠀⢀⢀⡀⢀⢠⢄⢰⣿⣿⣿⣷⣵⣄⡀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⠑⠀⠀⠀⠀⠀⠀⠀⠀⠀⠀⠀⠀⠀⠀⠀⠀⠀⠀⠀⠀⠀⠀⠀⠀⠀⠀⠀⠀⠀⠀⠀⠀⠀⠑⠙⠙⠙⠑⠁⠀⠀⠀⠀⠀⠀⠀⠀⠀⠀⠀⢇⠀⠈⠙⠟⠛⠃⠀⠀⠀⠀⠀⠀⠀⠀⠀⠀⠀⠀⠀⠀⠀⢔⠁⠄⠀⠀⠀⠀⠀⠘⠿⢿⢧⢙⢛⠻⣿⣷⣷⣷⣿⣿⣿⣿⣿⣿⣿⣿⣿⣿⣿⣿⣿⣿⡿⢱⢕⢅⢅⢜⢟⢻⢿⢿⣿⣿⣿⣷⣷⣴⣄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⢄⠀⠀⠀⠀⠀⠀⠀⠀⠀⠀⠀⠀⠀⠀⠀⠀⠀⠀⠀⠀⠀⠀⠀⠀⠀⠀⠀⠀⠀⠀⠀⠀⠀⠀⠀⠀⠀⠀⠀⠀⠀⠀⠀⠀⠀⠀⠀⠀⠀⠁⠀⠀⠀⠀⠀⠀⠀⠀⠀⠀⠀⠀⠀⠀⠀⠀⠀⠀⠀⠀⠀⢔⠁⠐⠀⠀⠀⠀⠀⠀⠀⠀⠀⠑⢕⢕⢔⢅⢝⢿⣿⣿⣿⣿⣿⣿⣿⣿⣿⣿⣿⣿⣿⣿⢟⠑⠀⠀⠁⠁⢑⣕⢕⢕⢕⢕⣿⣿⣿⣿⣿⣿⣿⣷⣷⣴⣄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⣇⣄⣠⠀⠀⠀⠀⠀⠀⠀⠀⠀⠀⠀⠀⠀⠀⠀⠀⠀⠀⠀⠀⠀⠀⠀⠀⠀⠀⠀⠀⠀⠀⠀⠀⠀⠀⠀⠀⠀⠀⠀⠀⠀⠀⠀⠀⠀⠀⠀⠀⠀⠀⠀⠀⠀⠀⠀⠀⠀⠀⠀⠀⠀⠀⠀⠀⠀⢀⠀⠀⢔⠀⠀⠀⠀⠀⠀⠀⠀⠀⠀⠀⠀⠀⠀⢕⢕⢑⣅⢗⢿⢿⢿⣿⣿⣿⣿⣿⡿⢿⢿⡟⢏⢅⢕⠐⠀⠀⠀⠀⢸⣿⣿⣿⣿⣿⣿⣿⣿⣿⣿⣿⣿⣿⣿⣿⣿⣿⣷⣷⣴⣄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⠈⠀⠀⠀⠀⠀⠀⠀⠀⠀⠀⠀⠀⠀⠀⠀⢡⣵⣧⢝⢻⢿⢿⣎⢷⣷⣿⣿⣿⣿⣿⣷⡜⢕⢕⢕⠀⠀⠀⠀⠀⣾⣿⣿⣿⣿⣿⣿⣿⣿⣿⣿⣿⣿⣿⣿⣿⣿⣿⣿⣿⣿⣿⣿⣷⣧⣴⣄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⡿⢿⠟⠙⢹⣿⣿⣇⠀⠀⠀⠀⠀⠀⠀⠀⠀⠀⠀⠀⠀⠀⠀⠀⠀⠀⠀⠀⢀⢀⢄⠄⠀⠀⠀⠀⠀⠀⠀⠀⠀⠀⠀⠀⠀⠀⠀⠀⠀⠀⠀⠀⠀⠀⠀⠀⠀⠀⠀⠀⠀⠀⠀⠀⠀⢀⠀⠀⠀⠀⠀⠀⠀⠀⠀⠀⠀⠀⠀⠀⠀⠀⠀⠀⠀⠀⠀⠀⠀⠀⢱⢝⢫⢧⢕⢕⢕⢝⢎⢿⣿⣿⢝⢹⣿⣿⢕⢕⢕⢕⢄⠀⠀⠀⢔⣿⣿⣿⣿⣿⣿⣿⣿⣿⣿⣿⣿⣿⣿⣿⣿⣿⣿⣿⣿⣿⣿⣿⣿⣿⣿⣿⣿⣷⣧⣴⣄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⢿⠟⠋⠑⠀⠀⠀⠀⠀⠝⣿⣿⣷⣔⡀⠀⠀⠀⠀⢄⣕⠀⠀⠀⠀⠀⠀⠀⠀⠀⠁⠁⠁⠀⠀⠀⠀⠀⠀⠀⠀⠀⠀⠀⠀⠀⠀⠀⠀⠀⠀⠀⠀⠀⠀⠀⠀⠀⠀⠀⠀⠀⠀⠀⠀⠀⠀⠀⠄⠀⠀⠀⠀⠀⠀⠀⠀⠀⠀⠀⠀⠀⠀⠀⠀⠀⠀⠀⠀⠀⢠⡄⠀⠀⢕⢕⢕⢕⢕⡕⢕⢕⢕⢧⢻⣿⣕⣾⣿⡏⢕⢕⢕⠑⠁⠑⢄⠀⢸⣿⣿⣿⣿⣿⣿⣿⣿⣿⣿⣿⣿⣿⣿⣿⣿⣿⣿⣿⣿⣿⣿⣿⣿⣿⣿⣿⣿⣿⣿⣿⣿⣿⣷⣧⣴⣄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⠟⠏⠑⠁⠀⠀⠀⠀⠀⠀⠀⠀⠀⠀⠘⠟⢿⣿⣿⣷⣦⣴⣶⢸⣿⣇⢄⢀⢀⢄⢄⢄⠀⢄⠀⠀⠀⠀⠀⠀⠀⠀⠀⠀⠀⠀⠀⠀⠀⠀⠀⠀⠀⠀⠀⠀⠀⠀⠀⠀⠀⠀⠀⠀⠀⠐⠀⠀⠀⠀⠀⠀⠀⠁⠄⢀⠀⠀⠀⠀⠀⠀⠀⠀⠀⠀⠀⠀⠀⠀⠀⠴⠗⠄⢼⢁⠑⠀⢁⡕⢕⢕⢕⢕⢱⡕⢕⢕⢱⢻⣿⣿⣿⢕⢕⠑⠁⠀⠀⠀⠀⠑⡜⢿⣿⣿⣿⣿⣿⣿⣿⣿⣿⣿⣿⣿⣿⣿⣿⣿⣿⣿⣿⣿⣿⣿⣿⣿⣿⣿⣿⣿⣿⣿⣿⣿⣿⣿⣿⣿⣿⣷⣧⣴⣄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⡿⢟⠟⠙⠁⠀⠀⠀⠀⠀⠀⠀⠀⠀⠀⠀⠀⠀⠀⠀⠀⠀⠀⠁⠙⠟⢿⣿⣿⣾⢿⡟⠑⠕⠳⢿⣿⠁⠀⠁⠀⠀⢰⡄⢀⠀⠀⠀⠀⠀⠀⠀⠀⠀⠀⠀⠀⠀⠀⠀⠀⠀⠀⠀⠀⠀⠀⠀⠀⠐⠄⠀⠀⠀⠀⠀⠀⠀⠀⠀⠀⠁⠀⠀⠀⠀⠀⠀⠀⢀⠀⠀⠀⠐⠋⠐⢔⢔⠀⠀⠁⠀⠀⠀⠘⣿⣿⣷⣧⣕⢕⠝⢇⢕⢕⢕⢝⣿⡟⢕⠕⠀⠀⠀⠀⠀⠀⢰⣿⣧⣝⢿⣿⣿⣿⣿⣿⣿⣿⣿⣿⣿⣿⣿⣿⣿⣿⣿⣿⣿⣿⣿⣿⣿⣿⣿⣿⣿⣿⣿⣿⣿⣿⣿⣿⣿⣿⣿⣿⣿⣿⣿⣷⣧⣴⣄⢀⠀⠀⠀⠀⠀⠀⠀⠀⠀⠀⠀⠀⠀⠀⠀⠀⠀⠀⠀⠀⠀⠀⠀⠀⠀⠀⠀⠀⠀⠀⠀</a:t>
            </a:r>
            <a:br/>
            <a:r>
              <a:t>⣿⣿⣿⣿⣿⣿⣿⣿⣿⣿⣿⣿⣿⣿⣿⣿⣿⣿⣿⣿⣿⣿⣿⣿⣿⣿⣿⣿⣿⢿⠟⠋⠁⠀⠀⠀⠀⠀⠀⠀⠀⠀⠀⠀⠀⠀⠀⠀⠀⠀⠀⠀⠀⠀⠀⠀⠀⠀⠀⠀⠁⠜⣿⣷⢕⠀⠀⠀⠁⠙⢹⣦⣄⠀⠀⣿⣿⣷⣴⢄⠀⠀⠀⠀⠀⠀⠀⠀⠀⠀⠀⠀⠀⠀⠀⠀⠀⠀⠀⠀⠀⠀⠀⠀⠀⠀⠀⠀⠀⢄⠀⠀⠀⠀⠀⠀⠀⠀⢄⣄⢀⢀⠋⠁⠐⠕⠑⠀⠀⠀⠀⠀⠀⠀⠐⠀⠐⠀⢹⣿⣿⣿⣿⣿⣦⡀⢄⣀⢄⢕⢅⠁⢕⠀⠔⠀⠀⠀⠀⠀⣼⣿⣿⣿⣿⣿⣿⣿⣿⣿⣿⣿⣿⣿⣿⣿⣿⣿⣿⣿⣿⣿⣿⣿⣿⣿⣿⣿⣿⣿⣿⣿⣿⣿⣿⣿⣿⣿⣿⣿⣿⣿⣿⣿⣿⣿⣿⣿⣿⣿⣷⣧⣔⣄⢀⠀⠀⠀⠀⠀⠀⠀⠀⠀⠀⠀⠀⠀⠀⠀⠀⠀⠀⠀⠀⠀⠀⠀⠀⠀⠀</a:t>
            </a:r>
            <a:br/>
            <a:r>
              <a:t>⣿⣿⣿⣿⣿⣿⣿⣿⣿⣿⣿⣿⣿⣿⣿⣿⣿⣿⣿⣿⣿⣿⣿⣿⢿⠟⠏⠑⠁⠀⠀⠀⠀⠀⠀⠀⠀⠀⠀⠀⠀⠀⠀⠀⠀⠀⠀⠀⠀⠀⠀⠀⠀⠀⠀⠀⠀⠀⠀⠀⠀⠀⣿⣿⢕⢕⢀⠀⠀⠀⠁⢝⢻⣿⢳⣿⣿⣿⣿⢱⣧⣔⠀⠀⠀⠀⠀⠀⠀⠀⠀⠀⠀⠀⠀⠀⠀⠀⠀⠀⠀⠀⠀⢀⠀⠀⠀⠀⠀⠁⠀⠀⠀⠀⢄⡴⢀⣠⣼⡁⠀⠘⠁⠀⠀⢁⠀⢅⠀⠀⠀⠀⢀⢕⢄⠔⠑⠑⠁⢸⣿⣿⣿⣿⣿⣿⡜⢿⣷⣕⢕⠕⢕⠀⠔⠀⠀⠀⠀⢄⣿⣿⢇⠝⢻⣿⣿⣿⣿⣿⣿⣿⣿⣿⣿⣿⣿⣿⣿⣿⣿⣿⣿⣿⣿⣿⣿⣿⣿⣿⣿⣿⣿⣿⣿⣿⣿⣿⣿⣿⣿⣿⣿⣿⣿⣿⣿⣿⣿⣿⣿⣿⣿⣿⣿⣷⣴⣔⣄⢀⠀⠀⠀⠀⠀⠀⠀⠀⠀⠀⠀⠀⠀⠀⠀⠀⠀⠀⠀⠀⠀</a:t>
            </a:r>
            <a:br/>
            <a:r>
              <a:t>⣿⣿⣿⣿⣿⣿⣿⣿⣿⣿⣿⣿⣿⣿⣿⣿⣿⣿⣿⡿⢟⠏⠙⠁⠀⠀⠀⠀⠀⠀⠀⠀⠀⠀⠀⠀⠀⠀⠀⠀⠀⠀⠀⠀⠀⠀⠀⠀⠀⠀⠀⠀⠀⠀⠀⠀⠀⠀⠀⠀⠀⠀⢹⣿⡕⢕⢕⢔⢄⠀⠀⠁⠑⠘⣸⡟⣿⣿⡇⣸⣿⣿⠑⠀⠀⠀⠀⠀⠀⠀⠀⠀⠀⠀⠀⠀⠀⠀⠀⠀⠀⠀⢕⠁⠀⠀⠀⠀⠁⠀⠀⠀⠀⠀⢄⠄⠀⠈⠁⠀⠀⠀⠀⠀⠀⠀⠀⢀⢀⢄⠔⠑⢑⠁⠀⠀⠀⠀⠀⠀⢻⣿⣿⣿⠿⠋⠑⢁⢟⠏⠀⠀⠁⠀⠀⠄⠀⠀⠀⢸⣿⡿⠑⠀⠀⠘⠻⣿⣿⣿⣿⣿⣿⣿⣿⣿⣿⣿⣿⣿⣿⣿⣿⣿⣿⣿⣿⣿⣿⣿⣿⣿⣿⣿⣿⣿⣿⣿⣿⣿⣿⣿⣿⣿⣿⣿⣿⣿⣿⣿⣿⣿⣿⣿⣿⣿⣿⣿⣿⣿⣷⣵⣔⣄⢀⠀⠀⠀⠀⠀⠀⠀⠀⠀⠀⠀⠀⠀⠀⠀⠀</a:t>
            </a:r>
            <a:br/>
            <a:r>
              <a:t>⣿⣿⣿⣿⣿⣿⣿⣿⣿⣿⣿⣿⣿⣿⡿⢟⠟⠙⠁⠀⠀⠀⠀⠀⠀⠀⠀⠀⠀⠀⠀⠀⠀⠀⠀⠀⠀⠀⠀⠀⠀⠀⠀⠀⠀⠀⠀⠀⠀⠀⠀⠀⠀⠀⠀⠀⠀⠀⠀⠀⠀⠀⠁⢻⣿⡕⢕⢕⢕⢕⢔⢀⠀⠀⣿⢇⣿⣿⢇⢸⣿⣿⠀⢔⢀⠀⠀⠀⠀⠀⠀⠀⠀⠀⠀⠀⠀⠀⠀⠀⠀⠁⠀⠀⠀⠀⠀⠄⢄⢀⠀⠀⠐⠀⠀⠑⠀⠀⠀⠀⠀⠀⢀⢀⢄⠔⠑⠁⠀⠀⠀⢄⢕⠀⠀⢀⠄⠄⠄⠀⠀⠻⠋⠁⠀⠀⢄⢕⢕⢔⢄⢀⠀⠀⠀⠀⠀⠀⠀⣿⣿⡇⠀⠀⠀⠀⠀⠁⠟⢿⣿⣿⣿⣿⣿⣿⣿⣿⣿⣿⣿⣿⣿⣿⣿⣿⣿⣿⣿⣿⣿⣿⣿⣿⣿⣿⣿⣿⣿⣿⣿⣿⣿⣿⣿⣿⣿⣿⣿⣿⣿⣿⣿⣿⣿⣿⣿⣿⣿⣿⣿⣿⣿⣿⣿⣷⣵⣔⡄⢀⠀⠀⠀⠀⠀⠀⠀⠀⠀⠀⠀</a:t>
            </a:r>
            <a:br/>
            <a:r>
              <a:t>⣿⣿⣿⣿⣿⣿⣿⣿⣿⣿⢿⠟⠏⠑⠁⠀⠀⠀⠀⠀⠀⠀⠀⠀⠀⠀⠀⠀⠀⠀⠀⠀⠀⠀⠀⠀⠀⠀⠀⠀⠀⠀⠀⠀⠀⠀⠀⠀⠀⠀⠀⠀⠀⠀⠀⠀⠀⠀⠀⠀⠀⠀⠀⠁⢻⣷⡕⢕⢕⢕⢕⢕⢕⢱⣿⢸⣿⣿⢕⣿⣿⣿⢰⢕⢱⡄⠀⠀⠀⠀⠀⠀⠀⠀⠀⠀⠀⠀⢄⢄⢀⠀⠀⡀⢀⠀⠀⠀⢕⢕⠀⠀⢄⢀⢀⠀⠀⠀⢀⢄⠔⠑⠁⠀⠀⠀⠀⠁⠔⢀⠀⢕⢕⠑⠁⠀⠀⠀⠀⠀⠀⠀⠑⠀⠀⠀⢕⢕⢕⢕⢕⢕⢔⢄⢀⠀⠀⠀⢰⣿⣿⠇⠀⠀⠀⠀⠀⠀⠀⠁⠝⢿⣿⣿⣿⣿⣿⣿⣿⣿⣿⣿⣿⣿⣿⣿⣿⣿⣿⣿⣿⣿⣿⣿⣿⣿⣿⣿⣿⣿⣿⣿⣿⣿⣿⣿⣿⣿⣿⣿⣿⣿⣿⣿⣿⣿⣿⣿⣿⣿⣿⣿⣿⣿⣿⣿⣿⣿⣿⣿⣷⣴⣔⡄⢀⠀⠀⠀⠀⠀⠀</a:t>
            </a:r>
            <a:br/>
            <a:r>
              <a:t>⣿⣿⣿⣿⣿⡿⢟⠏⠑⠁⠀⠀⠀⠀⠀⠀⠀⠀⠀⠀⠀⠀⠀⠀⠀⠀⠀⠀⠀⠀⠀⠀⠀⠀⠀⠀⠀⠀⠀⠀⠀⠀⠀⠀⠀⠀⠀⠀⠀⠀⠀⠀⠀⠀⠀⠀⠀⠀⠀⠀⠀⠀⠀⠀⠀⠹⣿⣧⢕⢕⢕⢕⢕⢸⡇⢸⣿⡟⢕⣿⣿⣿⢸⢕⢸⣿⣷⣦⣴⡄⢄⢄⢀⢀⢄⢠⡔⢕⢕⢕⢕⢕⠀⠁⠘⠐⢀⢀⣁⣕⡕⢸⢕⠕⠁⠀⠀⠁⠀⠀⠀⠀⠐⢐⠁⠀⠀⠀⢀⢕⢕⢕⠕⠀⠀⠀⠀⠀⠀⠀⠀⠀⠀⠀⠀⠀⠑⢕⢕⢕⢕⢕⢕⢕⢕⢔⢄⢀⣼⣿⡇⠀⠀⠀⠀⠀⠀⠀⠀⠀⠀⠀⠙⢿⣿⣿⣿⣿⣿⣿⣿⣿⣿⣿⣿⣿⣿⣿⣿⣿⣿⣿⣿⣿⣿⣿⣿⣿⣿⣿⣿⣿⣿⣿⣿⣿⣿⣿⣿⣿⣿⣿⣿⣿⣿⣿⣿⣿⣿⣿⣿⣿⣿⣿⣿⣿⣿⣿⣿⣿⣿⣿⣿⣿⣿⣷⣴⣔⡄⢀⠀</a:t>
            </a:r>
            <a:br/>
            <a:r>
              <a:t>⡿⢟⠟⠙⠁⠀⠀⠀⠀⠀⠀⠀⠀⠀⠀⠀⠀⠀⠀⠀⠀⠀⠀⠀⠀⠀⠀⠀⠀⠀⠀⠀⠀⠀⠀⠀⠀⠀⠀⠀⠀⠀⠀⠀⠀⠀⠀⠀⠀⠀⠀⠀⠀⠀⠀⠀⠀⠀⠀⠀⠀⠀⠀⠀⠀⠀⠘⢿⣿⣷⡅⣵⡅⣾⢕⣾⣿⡇⢕⣿⣿⡟⢸⢕⢸⣿⣿⣿⣿⣇⢕⢕⢕⢕⢕⢸⡇⢕⢕⢕⢕⢕⢀⣦⠀⢄⢕⢕⠘⠉⢕⢀⠀⠄⠀⠀⠀⠀⠀⠀⠀⠀⠀⠀⠀⠀⠀⠐⠑⠀⠐⠕⠀⠀⠀⠀⠀⠀⠀⠀⠀⠀⠀⠀⠀⠀⠀⠀⠁⠑⢕⢕⢕⢕⢕⢕⢕⢕⢜⢿⣷⣕⡀⠀⠀⠀⠀⠀⠀⠀⠀⠀⠀⠀⠘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⠁⢹⣿⡸⡇⡇⢕⣿⣿⢇⢱⣿⣿⡇⣿⢕⢸⣿⡇⢇⢿⣿⢕⢕⢕⢕⢕⢕⣿⢕⢕⢕⢕⢕⢄⠘⠀⠁⠁⠁⠀⠕⢕⢕⠀⢔⠀⠀⠀⠀⠀⠀⠀⠐⠀⠀⠀⠀⢀⠀⠀⠀⠀⠀⠀⠀⠀⠀⠀⠀⠀⠀⠀⠀⠀⠀⠀⠀⠀⠀⠀⠀⠀⠁⠑⠕⠕⣕⣕⣕⣅⣑⡜⠻⣿⣷⣴⣄⢀⠀⠀⠀⠀⠀⠀⠀⠀⠀⠘⠻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⠑⢿⣷⢳⡇⢱⣿⣿⢕⢸⣿⣿⡇⣿⢕⢸⣿⢇⢕⢸⣿⢕⢕⢕⢕⢕⢕⢸⡇⢕⢕⢕⢕⢕⠀⠀⠀⠀⠀⠀⠀⠀⢁⠔⠀⠀⢀⠀⠀⠀⠀⠀⠀⠀⠀⠀⠀⠀⠀⠀⢄⢔⢎⢱⡇⡔⢄⢀⠀⠀⠀⠀⠀⠀⠀⠀⠀⠀⠀⠀⠀⠀⠀⠀⠀⠀⠘⢻⣿⣿⣿⣿⣷⣷⣯⣟⡻⢿⣷⣦⣄⠀⠀⠀⠀⠀⠀⠀⠀⠁⠝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⢔⣾⣿⢸⡕⢸⣿⡟⢕⢸⣿⣿⡇⠟⢕⢜⣿⡇⢕⢸⣿⢕⢕⢕⢕⢕⢕⢜⣇⢕⢕⢕⢕⠑⠀⠀⠀⠀⠀⠀⠀⠀⢔⢔⢔⠀⢕⢕⢀⠀⠀⠀⠀⠀⠀⠀⠀⠀⠀⠀⠁⠑⠞⠇⠜⠑⠑⠁⠀⢀⠀⠀⠀⠀⠀⠀⠀⠀⠀⠀⠀⠀⠀⠀⠀⠀⠀⠜⣿⣿⣿⣿⣿⣿⣿⣿⣿⣷⣯⣟⢿⣷⣦⡄⠀⠀⠀⠀⠀⠀⠀⠁⠙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⢄⣵⣿⣿⡿⣾⡇⢸⣿⡇⢕⢸⣿⣿⡇⢔⢕⢕⣿⣷⢕⢕⣿⡕⢕⢕⢑⢕⢕⢕⢹⢕⢕⢕⠑⠀⠀⠀⠀⠀⠀⠀⢔⢀⢕⢕⢕⢄⠁⠐⢕⢄⢀⠀⠀⠀⠀⠀⠀⠀⠀⠀⠀⠀⠀⠀⠀⠄⠀⠀⠀⠀⠀⠀⠀⠀⠀⠀⠀⠀⠀⠀⠀⠀⠀⠀⠀⠀⠀⠀⠈⠝⢿⣿⣿⣿⣿⣿⣿⣿⣿⣿⣷⣮⡻⣿⣧⡄⠀⠀⠀⠀⠀⠀⠀⠀⠙⢻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⣵⣿⣿⣿⣿⡇⣿⡇⢸⣿⡇⢕⢸⣿⣿⡇⢕⢕⢕⢿⣿⢕⢕⢸⡇⢕⢕⢱⢕⢕⢕⢕⢕⢕⢕⠀⠀⠀⠀⠀⠀⠀⢔⠑⢕⢕⢕⢕⢕⢀⠀⢄⢐⢐⡄⠀⠀⠀⠀⠀⠀⠀⠀⠀⠄⠀⠀⠀⠐⠀⠀⢀⢄⠄⠀⠀⠀⠀⠀⠀⠀⠀⠀⠀⠀⠀⠀⠀⠀⠀⠀⠀⠀⠁⠝⢿⣿⣿⣿⣿⣿⣿⣿⣿⣿⣿⣮⡻⣿⣔⠀⠀⠀⠀⠀⠀⠀⠀⠀⠘⢻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⣰⣾⣿⣿⣿⣿⣿⢷⣿⡇⣸⣿⢕⢕⢸⣿⢽⢕⠕⢕⢕⢸⣿⣇⢕⢕⣷⢕⢕⢜⡇⢕⢕⢕⢕⢕⠁⠀⠀⠀⠀⠀⠀⢀⢕⠀⢕⠕⢕⢕⢕⢕⢄⢅⠕⢕⢅⢴⢐⠀⠀⠀⠀⠀⠀⠀⠀⠀⠀⢀⢀⢄⠐⢅⠀⠁⠀⠀⠀⠀⠀⠀⠀⠀⠀⠀⠀⠀⠀⠀⠀⠀⠀⠀⠀⠀⠀⠀⠜⢽⣟⡿⢏⠉⠉⢍⢝⢙⢛⠳⢹⣿⣵⡄⠀⠀⠀⠀⠀⠀⠀⠀⠀⠈⠟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⢀⣰⣾⣿⣿⣿⣿⣿⣿⣿⢸⣿⡇⣿⣿⢕⢕⢸⢟⢫⢕⢿⣷⢕⢸⣿⣿⢕⢕⢹⢕⢕⢕⣷⢕⢕⢕⢕⢕⠀⠀⠀⠀⠀⠀⠀⢕⢕⢀⣕⣅⢕⢔⢎⢕⢱⠀⢔⠊⠅⠁⠀⠀⠀⠀⠀⠀⠀⠀⠀⠀⠀⢕⠑⠄⠁⠀⠀⠀⠀⠀⠀⠀⠀⠀⠀⠀⠀⠀⠀⠀⠀⠀⠀⠀⠀⠀⠀⠀⠀⠀⠀⠅⠝⢿⣷⡄⠀⠕⢕⢕⢕⢕⢕⢝⢻⢿⣷⣔⢀⠀⠀⠀⠀⠀⠀⠀⠀⠁⠝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⢠⣾⣿⣿⣿⣿⣿⣿⣿⣿⣿⢸⣿⢇⣿⡟⢕⢕⢸⢕⢕⢜⢸⣿⡇⢕⢿⣿⣇⢕⢕⡇⢕⢕⢿⡇⢕⢕⢕⢕⠀⠀⠀⠀⠀⠀⢌⢙⢁⢄⣄⣐⣅⢱⠕⠕⠑⠀⠀⠀⠀⠀⠀⠀⠀⠀⠀⠀⠀⠀⠁⢀⠀⢇⢅⠀⠀⠀⠀⠀⠀⠀⠀⠀⠀⠀⠀⠀⠀⠀⠀⠀⠀⠀⠀⠀⠀⠀⠀⠀⠀⠀⠀⠀⠀⠁⠝⢇⢀⠀⠁⠕⢕⢕⢕⢕⢕⢕⢝⢿⣿⣦⡀⠀⠀⠀⠀⠀⠀⠀⠀⠁⠝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⠑⠛⠛⠛⠛⠛⠛⠛⠛⠛⠛⠛⠛⠛⠑⠛⠛⠑⠑⠘⠑⠑⠓⠘⠛⠃⠑⠘⠛⠛⠑⠑⠑⠑⠑⠘⠓⠑⠑⠑⠑⠀⠀⠀⠀⠀⠁⠑⠑⠁⠑⠑⠑⠑⠁⠀⠀⠀⠀⠀⠀⠀⠀⠀⠀⠀⠀⠀⠀⠀⠀⠀⠁⠁⠁⠑⠑⠐⠐⠀⠐⠀⠀⠀⠀⠀⠀⠀⠀⠀⠀⠀⠀⠀⠀⠀⠀⠀⠀⠀⠀⠀⠀⠀⠀⠀⠀⠀⠀⠑⠀⠀⠀⠀⠁⠑⠑⠑⠑⠑⠑⠘⠛⠛⠂⠀⠀⠀⠀⠀⠀⠀⠀⠀⠁⠘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⡝⢻⣿⡕⢹⣿⣿⣿⣿⣿⣿⣿⣿⣿⣿⣿⣿⣿⣿⣿⡇⢕⢕⣿⢕⢻⣿⣿⣿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⢿⣿⣿⣿⣿⣿⣿⣿⣿⣇⢕⢝⣧⢕⢜⣿⣿⣿⣿⣿⣿⣿⣿⣿⣿⣿⣿⣿⣿⢇⢕⢕⢝⢕⢜⢿⣇⣿⣿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⢝⢻⢿⣿⣿⣿⣿⣿⣿⡇⢕⢝⢕⣵⢹⣿⣿⣿⣿⣿⣿⣿⣿⣿⣿⣿⣿⣿⣿⣿⣿⣿⣿⣿⣿⣿⣿⣿⣿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⢿⢏⢕⢜⢳⢕⢸⡇⢻⣿⣿⣿⣿⣿⣿⣿⣿⣿⣿⣿⣿⣿⣿⣿⣿⣿⣿⣿⣿⣿⣿⣿⣿⡿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⢕⢕⢕⣵⡎⢕⢕⢕⢕⢕⢕⢕⢜⢝⢕⢕⢕⢜⣧⢱⢕⢕⢜⢻⣿⣿⣿⣿⣿⣿⣿⣿⣿⣿⢵⢕⢕⢱⢕⢕⣷⢇⣿⣿⣿⣿⡟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⢿⢟⣹⣵⣷⣞⢇⣾⣿⢇⣷⡇⢕⢷⢷⣵⣵⣵⣕⢕⢕⢕⢕⣿⣇⢕⢕⢕⢕⢝⢻⢿⣿⣿⣿⣿⣿⣿⣿⣿⢕⢕⢜⢕⢕⢿⣱⣿⣿⣿⣿⡗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⡿⢟⢟⣵⣾⣿⣿⣿⣿⢏⣾⣿⣿⢱⡿⢕⢕⢕⢕⢕⢕⢝⢻⣧⡕⢐⢕⢸⣿⡕⢕⢕⢕⢕⢕⢜⢻⣿⣿⣿⣿⣿⣿⣿⣿⣿⣿⣿⣿⣿⣿⣿⣿⣿⣿⣿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⢟⡝⢎⣵⡿⣿⡿⢏⣾⢟⡿⣸⣿⣿⡟⢸⣽⣿⣿⣿⣷⣵⣵⣷⣧⣿⣿⢕⠁⢸⣿⣧⢕⢁⢕⠕⢑⢕⢜⢻⣿⣿⣿⣿⣿⡯⢝⢝⡝⢹⣽⣝⣿⣿⣿⣿⣿⣿⡏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⡟⣕⢇⣵⣿⢏⣼⣝⣵⣿⣿⣿⢇⣟⣿⣿⡇⣼⣿⣿⣿⣿⣿⣿⣿⣿⣿⡞⣿⡕⢕⢸⣿⣿⢕⢅⢔⢕⢕⢕⢕⢕⢝⢿⣿⣿⣿⡇⢕⢜⢕⢜⢿⣸⣿⣿⣿⣿⣿⣿⢇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⢏⣼⢣⣾⡿⢕⢾⣿⣿⣿⣿⣿⢟⣸⡻⢟⢻⢇⣿⣿⣿⣿⣿⣿⣿⣿⣿⣿⣇⢹⢇⢕⢸⣿⣿⡕⠑⢑⢕⢕⢕⢕⢕⢕⢕⢜⣿⣿⣿⣿⣿⣿⣿⣿⣿⣿⣿⣿⡿⢟⢕⢕⢕⢕⢕⢕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⢇⡺⢣⣿⡿⢱⢳⣿⣿⣿⣿⡿⢕⢕⢟⢕⣵⣿⢕⢸⣿⣿⣿⣿⣿⣿⣿⣿⣿⣿⢕⢕⢕⢸⣿⣿⢕⢕⠑⢕⢕⠁⠁⠑⢕⢕⣱⣿⣿⡇⢕⢕⢕⢷⢇⢽⢟⢟⢕⢕⢕⢕⢕⢕⢕⢕⣼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⡿⢟⢟⣏⣝⢝⢇⢕⢕⣿⣿⢱⢇⣾⣿⣿⣿⡿⢕⢕⢕⢞⣻⣿⡿⢱⣿⣿⣿⣿⣿⣿⣿⣿⣿⣿⣿⢕⢕⢕⣾⢿⠏⠑⢕⢕⢱⢅⢑⢕⢕⢕⢕⢝⢝⢕⢕⢕⢕⢕⢕⢕⢕⢕⢕⢕⢕⢕⢕⢕⢕⢕⣼⣿⣿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⡿⢕⢿⢕⢞⢿⢿⢕⢕⢕⣼⣿⡇⢕⢸⣿⡿⣿⣿⢕⢕⢱⡇⣸⢝⢝⢇⢸⣿⢿⣿⣿⣿⣿⣿⣿⣿⣿⣿⢕⠀⠀⠄⠀⠀⢄⠀⠑⠀⠀⢕⢕⢕⢕⢕⢕⢕⢕⢕⢕⢕⢕⢕⢕⢕⢕⢕⢕⢕⢕⢕⢕⢕⢕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⢏⣱⣿⡕⢕⢱⢕⢕⢕⢕⢱⣿⣿⢇⢕⣾⣿⢱⣿⣿⣷⣾⢸⢕⣿⣷⣧⢕⢸⡟⢸⣿⣿⣿⣿⣿⣿⣿⣿⢕⢕⠀⢔⠀⢄⢕⢕⡕⠀⠀⢔⢑⢕⢕⢕⢕⡕⢕⡕⢕⢕⢕⢕⢕⢕⢕⢕⢕⢕⢕⢕⢕⢕⢕⢸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⢇⢕⢿⢞⢻⡕⢕⡱⢕⢕⢕⣼⣿⣿⡇⢱⣿⢇⣸⣿⣿⣿⣿⢕⢸⣿⣿⣿⢕⢕⢇⢜⢿⣿⣿⣿⣿⣿⣿⣿⡕⢕⢔⣴⡕⢕⢕⣇⡇⢕⢀⢁⢕⢕⢕⣱⣱⣷⣞⣷⣕⡵⢇⢕⢕⡕⢕⢕⢕⢕⢕⢕⢕⢕⢕⢸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⡕⢕⢕⢕⢕⢕⡞⢕⣱⡵⢕⣿⣿⢿⡇⣸⡟⢕⢸⣿⣿⡇⡇⣱⢜⣽⣝⣟⢇⢕⢇⢕⢜⢿⣎⢿⣿⣿⣿⢟⢕⢕⢕⢿⣷⢕⢕⣿⣷⢕⢕⢕⢱⣾⣿⣿⣿⣿⣿⣿⣾⣷⣜⣷⡼⡕⢕⢕⢕⢕⢕⢕⢕⢕⢕⣼⣿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⣷⡕⢕⢕⢕⢱⢝⢗⢧⢵⡕⣿⡇⢕⢕⡟⢕⢕⢜⣿⣿⡇⢱⡿⢕⢿⣿⣿⣷⣧⣕⢕⢕⢕⢻⡎⢻⣿⣿⣧⡕⢕⢕⢜⢏⢕⢕⢜⣿⡕⢕⢕⢜⣿⣿⣿⣿⣿⣿⣿⣿⣿⣿⣿⣿⡧⡕⢕⢕⢕⢕⢕⢕⢕⢕⣿⣿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⣧⡕⢕⢕⢕⢕⢕⢕⢕⣿⡇⢕⢕⢕⢕⢕⢕⢻⢿⡇⢜⠍⠑⠑⠗⢕⢝⢿⣿⡕⢕⢕⢕⢕⢕⣜⣕⢜⢗⢕⢕⡸⣱⣾⢕⢕⢟⢧⢕⢕⢕⢽⣿⣿⣿⣿⣿⣿⣿⣿⣿⣿⣿⣷⣧⡕⢕⢕⢕⢕⢕⢕⢕⣿⣿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⡟⢕⠁⢀⢕⢕⢕⢕⣿⡇⢕⢕⢕⢕⢕⢅⢕⢕⢕⢕⠀⠀⠀⢔⢁⢹⣿⣿⣿⣷⣷⣷⣾⣿⣿⢕⠇⠘⠙⠙⠗⠻⢿⢕⢕⣳⢕⢕⢗⢕⢹⣿⣿⣿⣿⣿⣿⣿⣿⣿⣿⣿⣿⣿⣧⣧⢱⢕⢕⢕⢕⢕⣿⡟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⡿⣏⢕⢑⠀⠑⢝⢇⢕⢕⣿⢕⡕⢕⢕⢕⢕⢕⣵⡕⢕⢕⢔⢄⢀⢱⣷⣼⣿⣿⣿⣿⣿⣿⣿⣿⢇⢄⠀⠀⠀⢕⢔⢀⠕⢕⢕⢝⡜⢜⢝⢕⣸⣿⣿⣿⣿⣿⣿⣿⣿⣿⣿⣿⣿⣿⣿⣷⣣⢇⢕⢕⢕⢕⣿⣿⡇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⢏⡗⢏⢕⢕⠀⠀⠁⠕⢕⢸⣿⢕⡇⢕⢕⢕⢕⢸⣿⣷⢕⢕⢕⢕⢕⣾⣿⣿⣿⣿⣿⣿⣿⣿⣿⣿⡇⢄⢀⢄⢀⢱⣷⢕⡔⢕⡕⢕⢇⢕⣕⣾⣿⣿⣿⣿⣿⣿⣿⣿⣿⣿⣿⣿⣿⣿⣿⣿⣿⡇⢕⢕⢕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⡿⢣⢇⢕⢕⢕⣕⡔⢀⢀⠀⢕⢸⡇⢕⣧⢕⡇⢕⢕⢸⣿⣿⣧⣕⣕⣱⣿⣿⣿⣿⣿⣿⣿⣿⣿⣿⣿⣿⣧⢕⢕⠕⢱⣾⣿⡿⢇⡼⢕⢕⢕⢿⣿⣿⣿⣿⣿⣿⣿⣿⣿⣿⣿⣿⣿⣿⣿⣿⣿⣿⣿⡇⢕⢕⢕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⡿⢕⢕⢕⡕⢕⣼⣿⣿⡗⢕⣕⢇⢹⢕⢕⣿⡕⢇⢕⢕⢸⣿⣿⣿⣿⣿⣿⣿⣿⣿⣿⣿⣿⣿⣿⣿⣿⣿⣿⣿⣷⣵⣜⣽⣿⡿⢕⢞⢕⢕⢕⢕⠕⢝⢿⣿⣿⣿⣿⣿⣿⣿⣿⣿⣿⣿⣿⣿⣿⣿⣿⣿⣿⢕⢕⢕⢕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⢕⢕⢕⢕⢕⢱⠟⢻⣿⢇⢸⣿⢕⢕⢕⢕⢻⡇⢕⡕⢕⢕⢻⣿⣿⣿⣿⣿⣿⣿⣿⣿⣿⣿⣿⣿⣿⣿⣿⣿⣿⣿⣿⣿⣿⢟⢕⢕⢕⢕⡇⢕⢕⠀⠀⠁⢝⢻⣿⣿⣿⣿⣿⣿⣿⣿⣿⣿⣿⣿⣿⣿⣿⣧⡕⢕⢕⢕⣿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⢕⢕⢕⡇⢕⢱⣷⣾⣿⢇⣸⣿⢕⢕⢕⢕⢜⣇⢕⢱⡕⢕⢜⢿⣿⣿⣿⣿⣿⣿⣿⣿⣿⣿⣿⣿⣿⣿⣿⣿⣿⣿⣿⣯⣵⡟⢕⢕⢕⢸⢕⢕⢕⢔⢄⣄⣵⣵⣿⣿⣿⣿⣿⣿⣿⣿⣿⣿⣿⣿⣿⣿⣿⡇⡕⢕⢕⢕⣿⣿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⢕⢕⢕⢕⢕⢜⢻⢏⣱⣾⢟⢏⢕⢕⢕⢕⢕⢜⣇⢕⢕⢕⢕⢜⢟⢿⣿⣿⣿⣿⣿⣧⣝⡝⢝⢝⢝⣻⣿⣿⣿⣿⣿⣿⢏⢕⢕⢕⢕⣼⢕⢕⢕⢕⢕⢹⣿⣿⣿⣿⣿⣿⣿⣿⣿⣿⣿⣿⣿⣿⣿⣿⣿⣿⡕⢕⢕⢕⣿⣿⡇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⢕⢕⢑⢕⢕⢕⢕⣕⣵⢟⢕⢕⢕⢕⢕⢕⢕⢕⢕⢜⢕⢞⢇⢕⢕⢕⢕⢝⢻⣿⣿⣿⣿⣿⣿⣿⣿⣿⣿⣿⣿⣿⢿⢏⢕⢕⢕⢕⢕⢕⣿⢕⢕⢕⢕⢕⢕⣿⣿⣿⣿⣿⣿⣿⣿⣿⣿⣿⣿⣿⣿⣿⣿⣿⣟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⣆⣴⢕⢕⢕⣾⢿⢝⢕⢕⢕⢕⢕⢕⢕⢕⢕⢕⡕⣼⣿⢕⢕⢕⢕⢕⢕⢕⢕⢝⢻⢿⣿⣿⣿⣿⢿⢟⢏⢝⢕⢕⢕⢕⢕⢕⢕⢕⢱⢱⡇⢕⢕⢕⢕⢕⢸⣿⣿⣿⣿⣿⣿⣿⣿⣿⣿⣿⣿⣿⣿⣿⣿⢇⡇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⡏⢝⣵⢾⢏⢕⢕⢕⢕⢕⢕⢕⢕⢕⢕⢕⢱⢇⣿⡇⢕⠕⢕⢕⢕⢕⢕⢕⢕⢕⢕⢝⢝⢕⢕⢕⢕⢕⢕⢕⢕⢕⢕⢕⢕⢕⢕⢱⣼⢇⢕⢕⢕⢕⢕⢕⣿⣿⣿⣿⣿⣿⣿⣿⣿⣿⣿⣿⣿⣿⣿⣿⣷⡕⢕⢕⢕⣿⣿⡇⢸⣿⣿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⣱⡾⢏⢕⢕⢕⢕⢕⢕⢕⢕⢕⢕⢕⢕⢕⣿⢸⣿⡇⠀⠀⢕⢕⢕⢕⢕⢕⢕⡕⣕⣱⢕⢕⢕⢕⢕⢕⢕⢕⢕⢕⢕⢕⢕⢕⢕⢾⢏⢕⢕⢕⢕⢕⢕⢕⣿⣿⣿⣿⣿⣿⣿⣿⣿⣿⣿⣿⣿⣿⣿⣿⢷⢇⢕⢕⢕⣿⣿⡇⢸⣿⣿⣿⣿⣿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⡷⢕⢕⣼⢏⢕⢕⢕⢕⢕⢕⢕⢕⢕⢕⢕⢕⢕⢕⢸⡇⢸⣿⡇⠀⠀⠑⢕⢕⢕⢱⣿⣿⣿⣿⡇⠑⠕⢕⢕⢕⢕⢕⢕⢕⢕⢕⢕⢕⢕⢕⢕⢕⢕⢕⢕⢕⢕⢕⢕⣿⣿⣿⣿⣿⣿⣿⣿⣿⣿⣿⣿⣿⣿⣿⣿⢞⢕⢕⢕⢕⣿⣿⡇⢸⣿⣿⣿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⡿⣫⣵⢾⢏⢕⢕⢕⢕⢕⢕⢕⢕⢕⢕⢕⢕⢑⢕⢕⢕⣿⢕⢸⣿⢕⠀⠀⠀⠀⠑⠕⢼⣿⣿⣿⣿⣧⢀⠀⠁⠕⢕⢕⢕⢕⢕⢕⠁⠑⠅⢄⢁⠕⢕⢕⢕⢕⢕⢕⢕⢕⢹⣿⣿⣿⣿⣿⣿⣿⣿⣿⣿⣿⣿⣿⣿⡿⢇⢕⢕⢕⢕⣿⣷⡕⢸⣿⣿⣿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⢕⢕⢕⢔⢔⢕⢔⢔⢕⢕⢕⢕⢕⢕⢕⢄⢕⢕⢕⢕⢕⢕⢕⢕⢕⢕⢸⣿⣿⣿⣿⣿⣿⣿⣿⣿⣿⣿⣿⣿⣿⢟⢕⢕⢏⢕⢕⢕⢕⢕⢕⢕⢕⢕⢕⢕⠕⢑⢕⢕⢕⢕⢕⢕⡟⢕⡕⡝⢕⠀⠀⠀⠀⠀⠀⠁⠝⢿⣿⣿⣿⣧⣔⢀⠀⠀⠑⢜⢳⡧⢀⢔⠔⠀⠁⢀⢀⠑⢕⢕⢕⢕⢕⢕⢕⢕⢹⣿⣿⣿⣿⣿⣿⣿⣿⣿⣿⣿⣿⣿⡟⢏⢕⢕⢕⢕⣿⣿⡇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⢑⢕⢕⢔⢕⢕⢕⢕⢕⢕⢕⢕⢕⢕⢕⢑⢑⠕⠕⢕⢕⢕⢕⢕⢕⢕⢸⣿⣿⣿⣿⣿⣿⣿⣿⣿⣿⣿⡿⢟⢕⢕⢎⢕⢕⢕⢕⢕⢕⢕⢕⢕⢕⢕⢕⢕⢕⣕⣵⣷⣷⣷⣇⢕⢕⢕⣯⡕⢕⢔⢀⠀⠀⠀⠀⠀⠀⠀⠙⢿⢿⢿⣿⣯⣷⡄⠀⠀⠕⢪⢕⢄⢔⢕⢔⠑⢁⢕⡕⢕⢕⢕⢕⢕⢕⢕⢕⢹⣿⣿⣿⣿⣿⣿⣿⣿⣿⣿⣿⣿⡇⢕⢕⢕⢕⢕⣿⣿⡇⢸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⣿⣿⣿⣿⣿⣿⣿⡿⢟⢟⢕⢕⡕⢕⢕⢕⢕⢕⢕⢕⢕⢕⢕⢕⢕⢕⢕⢕⣱⣾⣿⣿⣿⣿⣿⣿⡇⢕⢸⣿⡇⢕⢕⢕⢄⠀⠀⠀⠀⠀⠀⠀⠁⠻⣿⣿⣿⣿⡇⠀⠀⠀⢑⢕⢕⢕⢄⢄⢕⡕⣿⣿⡇⢕⢕⢕⢕⢕⢕⢕⢕⣿⣿⣿⣿⣿⣿⣿⣿⣿⣿⣿⢟⡕⡕⢕⢕⢕⢕⣿⣿⡇⢸⣿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⢀⠄⠄⠄⠀⠄⠔⠔⢔⢄⢄⢄⢕⢕⢕⢕⢕⢕⢕⢸⣿⣿⣿⡿⢟⢏⢕⢕⢕⢕⢕⢝⢕⢕⢕⢕⢕⢕⢕⢕⢕⢕⢕⢕⢕⢕⢕⣼⣿⣿⣿⣿⣿⣿⣿⣿⣧⢕⣾⡝⣧⢕⢕⢕⢕⠀⠀⠀⠀⠀⠀⠀⠀⠀⠘⢿⣿⣿⣇⢄⢄⢄⢵⢇⢕⢕⢑⢀⣱⡇⣿⣿⡇⢕⢕⢕⢕⢕⢕⢕⢕⣿⣿⣿⣿⣿⣿⡿⠟⠟⠟⠟⠜⠕⠕⠕⠕⠕⠕⠟⠟⠇⢸⣿⣿⣿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⡿⢟⢝⢕⢕⢕⢕⢕⢕⢕⢕⢕⢕⢕⢕⢕⢕⢕⢕⢕⢕⢕⢕⢕⢕⢕⣼⣿⣿⣿⣿⣿⣿⣿⣿⣿⣿⢕⣿⡧⢜⢇⢕⢕⢕⢕⠀⠀⠀⠀⠀⠀⠀⠀⠀⠀⠝⢿⣿⢇⠀⠀⠀⠀⢕⡕⠁⠁⠁⠁⠁⠁⠁⠁⢕⢕⢕⢕⢕⢕⢕⢜⣿⣿⣿⣿⣿⡇⠀⠀⠀⠀⠀⠀⠀⠀⠀⠀⠀⠀⠀⠀⠀⠈⢹⣿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⢕⢕⢕⢕⢔⢔⢅⢔⢔⢔⢔⢕⢕⢕⢕⢕⢕⢕⢕⢕⢕⢕⢕⢕⣕⣕⢕⢕⢕⢕⢕⢕⢕⢕⢕⢕⢕⢕⢕⢕⢕⢕⢕⢕⠁⠑⠕⠕⢕⢕⢕⣼⣿⣿⣿⣿⣿⣿⣿⣿⣿⣿⣿⢕⣿⢇⢜⢕⣕⢕⢕⢕⠀⠀⠀⠀⠀⠀⠀⠀⠀⠀⠀⠁⠝⢕⠀⠀⠀⠀⠀⢱⠀⠀⠀⠀⠀⠀⠀⠀⢕⢕⢕⢕⢕⢕⢕⢕⣿⣿⣿⣿⣿⣿⡄⠀⠀⠀⠀⠀⠀⠀⠀⠀⠀⠀⠀⠀⠀⠀⡸⣿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⢕⣕⣵⣾⣿⣿⡿⢟⢕⢕⢕⢕⢕⢕⢕⢕⢕⢕⢕⢕⢕⢕⢕⢕⠀⠀⠀⠀⠀⠁⠕⣱⣿⣿⣿⣿⣿⣿⣿⣿⣿⣿⣿⡟⢱⢇⢕⢜⣱⣿⣿⣿⡇⢔⠀⠀⠀⠀⠀⠀⠀⠀⠀⠀⠀⠀⠁⠀⠀⠀⠀⠀⠀⠀⠀⠀⠀⠀⠀⠀⠀⠑⢕⢕⢕⢕⢕⢕⢕⣿⣿⣿⣿⣻⣿⣇⢄⠀⠀⠀⠀⠀⠀⠀⠀⠀⠀⠀⠀⠀⠀⢕⢻⣿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⣱⣵⣿⣿⣿⣿⢟⢏⢕⢕⢕⠕⢕⢔⢔⢅⢁⢑⠕⢕⢕⢕⢕⢕⢕⠁⠀⠀⠀⠀⠀⠀⠀⠙⢻⣿⣿⣿⣿⣿⣿⣿⣿⣿⡿⢕⢕⢕⢕⣵⣿⣿⣿⣿⡇⢕⠀⠀⠀⠀⠀⠀⠀⠀⠀⠀⠀⠀⠀⠀⠀⠀⠀⠀⠀⠀⠀⠀⠀⠀⠀⠀⠀⠀⢕⢕⢕⢕⢕⢕⢕⢟⢿⡕⡽⢇⢞⡿⢕⠀⠀⠀⠀⠀⠀⠀⠀⠀⠀⠀⠀⠀⠀⢕⢸⣿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⣱⣾⣿⣿⣿⣿⢟⢕⢕⢕⢕⢕⢕⢀⢕⢕⢕⢕⢕⢕⢕⢔⢅⢑⢕⢟⢕⠀⠀⠀⠀⠀⠀⠀⠀⠀⠀⠈⠟⢿⣿⣿⣿⣿⣿⡏⢕⢕⢕⢕⢸⣿⣿⣿⣿⣿⡇⢕⠀⠀⠀⠀⠀⠀⠀⠀⠀⠀⠀⠀⠀⠀⠀⠀⢕⢕⢕⢄⠀⠀⠀⠀⠀⠀⠀⢕⢕⢕⢕⢕⢕⢕⢕⢜⢕⢕⢕⢕⢕⡯⢕⠀⠀⠀⠀⠀⠀⠀⠀⠀⠀⠀⠀⠀⠀⢕⢜⣿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⡷⢷⣷⣷⣷⡷⢱⣾⣿⣿⣿⣿⡟⢕⢕⢕⢕⢕⢕⠑⠀⠀⠁⠑⠑⠕⠕⢕⢕⢕⢕⢕⢕⢕⠁⠀⠀⠀⠀⠀⠀⠀⠀⠀⠀⠀⠀⠁⠙⢿⣿⣿⢟⢕⠕⠕⢕⢕⢕⢻⣿⣿⣿⣿⡇⢕⠀⠀⠀⠀⠀⠀⠀⠀⠀⠀⠀⠀⠀⠀⠀⠀⢸⢿⣿⡧⢔⠀⠀⠀⠀⠀⠀⠕⢕⢕⢕⢕⢕⢕⢕⢕⢕⢕⢕⢕⢕⡿⢕⠀⠀⠀⠀⠀⠀⠀⠀⠀⠀⠀⠀⠀⠀⢕⢕⣿⣿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⢟⢕⢕⢕⢜⢻⢿⢇⣿⣿⣿⣿⡿⢏⢕⢕⢕⢕⠑⠁⠀⠀⠀⠀⠀⠀⠀⠀⠀⠀⠀⠁⠁⠁⠁⠁⠀⠀⠀⠀⠀⠀⠀⠀⠀⠀⠀⠀⠀⠀⠀⠀⠈⠋⠀⠀⠀⠀⠀⠀⠀⠀⠁⠉⠙⠙⠃⠕⠀⠀⠀⠀⠀⠀⠀⠀⠀⠀⠀⠀⠀⠀⠀⠀⠁⠁⠑⠕⠀⠀⠀⠀⠀⠀⠀⠀⢕⢕⢕⢕⢕⢕⢕⢕⢕⠕⢕⢕⢕⣏⢕⠀⠀⠀⠀⠀⠀⠀⠀⠀⠀⠀⠀⠀⠀⢕⢕⣿⣿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⢇⢕⢕⢕⢕⢕⢕⢕⢕⣿⡿⠟⠋⠁⠕⢕⢕⠕⢄⢕⢕⢔⢔⢄⢀⢀⠀⠀⠀⠀⠀⠀⠀⠀⠀⠀⠀⠀⠀⠀⠀⠀⠀⠀⠀⢀⢀⢄⠄⠀⠀⠀⠀⠀⠀⠀⠀⠀⠀⠀⠀⠀⠀⠀⠀⠀⠀⠀⠀⠀⠀⠀⠀⠀⠀⠀⠀⠀⠀⠀⠀⠀⠀⠀⠀⠀⠀⠀⠀⠀⠀⠀⠀⠀⠀⠀⠀⢕⢕⢕⢕⢕⢕⢕⢕⢔⢕⢕⢕⢕⢕⢕⠀⠀⠀⠀⠀⠀⠀⠀⠀⠀⠀⠀⠀⠀⢕⢕⣿⣿⢕⣿⣿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⢕⠑⢕⠘⠁⠀⠀⠀⠀⢔⠁⢔⢕⢕⢕⢕⢕⢕⢕⢕⢕⢕⢕⢕⢔⢔⢔⢔⢄⠀⠀⠀⠀⠀⢀⢄⠄⠔⠑⠁⠀⠀⠀⠀⢀⠀⠀⠀⠀⠀⠀⠀⠀⠀⠀⠀⠀⠀⠀⠀⠀⠀⠀⠀⠀⠀⠀⠀⠀⠀⠀⠀⠀⠀⠀⠀⠀⠀⠀⠀⠀⠀⠀⠀⠀⠀⠀⠀⠀⠀⠀⢕⢕⢕⢕⢕⢕⢕⢕⢕⢕⢕⢕⢕⠱⠇⠀⠀⠀⠀⠀⠀⠀⠀⠀⠀⠀⠀⠀⠀⢕⢕⣿⣿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⢕⢕⢕⢕⢕⢕⢕⢕⢕⢕⢕⠕⢕⢕⢕⢕⢕⠀⠀⠀⠀⠀⠀⢀⢕⠀⢕⢕⢕⢕⢕⢕⢕⢕⢕⣱⣿⣿⣷⣕⡕⢕⢕⢕⢕⠔⠀⠀⢀⠔⠁⠀⠀⠀⢀⢄⠄⠔⠑⠁⠀⠀⠀⠀⠀⠀⠀⠀⠀⠀⠀⠀⠀⠀⠀⠀⠀⠀⠀⠀⠀⠀⠀⠀⠀⠀⠀⢄⠀⠀⠀⠀⠀⠀⠀⠀⠀⠀⠀⠀⠀⠀⠀⠀⠀⠀⠀⢕⢕⢕⢕⢕⢕⢕⢕⢕⢕⢕⢕⢕⠀⠀⠀⠀⠀⠀⠀⠀⠀⠀⠀⠀⠀⠀⠀⠀⢕⢕⣿⣿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⠑⠕⢀⠀⠑⠑⠀⠁⠀⠀⠀⠀⢀⢕⢕⠀⠀⢕⢕⢕⢕⢕⢕⢕⣱⣾⣿⣿⣿⣿⣿⣿⣿⣧⡕⠑⠀⠀⠀⠀⠀⠀⠀⠐⠁⠀⠀⠀⠀⠁⢀⠀⠀⠀⠀⠀⠀⠀⢀⠀⠀⠀⠀⠀⠀⠀⠀⠀⠀⠀⠀⠀⠀⠀⠀⠀⠀⢔⠑⠀⢔⠀⠀⠀⠀⠀⠀⠀⠀⠀⠀⠀⠀⠀⠀⠀⠀⠀⢕⢕⢕⢕⢕⢕⢕⢕⢕⢕⢕⢕⢕⢀⠀⠀⠀⠀⠀⠀⠀⠀⠀⠀⠀⠀⠀⠀⠀⠕⢕⣿⣿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⠑⢅⢕⢕⢕⠀⠀⠀⠀⠀⠀⠀⠀⠕⠁⢕⢔⠀⢕⢕⢕⢕⢕⢱⣾⣿⣿⣿⣿⣿⣿⣿⣿⣿⡟⢕⠀⠀⠀⠀⠀⠀⠀⠀⠀⠀⠀⠁⠀⠀⠀⠀⠀⠀⠀⠀⢀⣠⣤⣤⣄⣄⢀⠀⠀⠀⠀⠀⠀⠀⠀⠀⠀⠀⠀⠀⠀⠀⢕⠀⠑⠀⢀⠁⠐⠄⠀⠀⠀⠀⠀⠀⠀⠀⠀⠀⠀⠀⠀⠀⠑⠕⢕⢕⠑⠑⠕⠕⠕⢕⢕⢕⢕⠀⠀⠀⠀⠀⠀⠀⠀⠀⠀⠀⠀⠀⠀⠀⠀⠑⢻⢝⢕⠙⠙⠙⠻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⠑⢀⢕⢕⢕⢕⢕⢕⢀⠀⠀⠀⠀⠕⠀⠀⠔⢀⠑⠀⢕⢕⢕⢕⢕⢸⣿⣿⣿⣿⣿⣿⣿⣿⣿⣿⡇⠁⠀⠀⠀⠀⠀⠀⠀⠀⠀⠀⠀⠀⠀⠀⠀⠀⠀⠀⠀⠀⢜⢻⣿⣿⣿⣿⣧⡀⠀⠀⠀⠀⠀⠀⠀⠀⠀⠀⠀⠀⠀⠀⠀⠀⠀⠀⠀⠀⠀⠀⠀⠁⠐⠐⠀⠀⠀⠀⠀⠀⠀⠀⠀⠀⠀⠀⠁⠀⠀⠀⠀⠀⠀⠀⠀⠀⠀⠀⠀⠀⠀⠀⠀⠀⠀⠀⢀⠀⠀⠀⢀⢄⢕⢀⢜⢕⠑⠀⠀⠀⠀⠘⢟⢿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⠕⢁⢕⢕⢕⢕⢕⢕⢕⢕⢕⠀⠀⠀⠀⠀⠀⠀⠀⠀⠀⠀⢅⢕⢕⢕⢕⢸⣿⣿⣿⣿⣿⣿⣿⣿⣿⡿⢇⠀⠀⠀⠀⠀⠀⠀⠀⠀⠀⠀⠀⠀⠀⠀⠀⠀⠀⠀⢀⢔⢔⢕⢕⢝⢟⢿⡿⠑⠀⠀⠀⠀⠀⠀⠀⠀⠀⠀⠀⠀⠀⠀⠀⠀⠀⠀⠀⠀⠀⠀⠀⠀⠀⠀⠀⠀⠀⠀⠀⠀⠀⠀⠀⢄⢔⢔⠁⠀⠀⠀⠀⠀⠀⠀⠀⠀⠀⠀⠀⠀⠀⠀⠀⠀⠀⠀⠀⠀⠀⠀⢀⢁⠁⠑⠑⠁⠀⠀⠀⠀⠀⠀⠀⠀⠑⢹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⢄⠀⠀⠀⠀⠀⠀⠀⠀⠀⢀⢕⢕⢕⡕⣸⣿⣿⣿⣿⣿⣿⣿⣿⣿⣿⢇⠁⠀⠀⠀⠀⠀⠀⠀⠀⠀⠀⠀⠀⠀⠀⠀⠀⠀⠀⢔⢕⢕⢕⢕⢕⠑⠕⠕⠁⠀⠀⠀⠀⠀⠀⠀⠀⠀⠀⠀⠀⠀⠀⠀⠀⠀⠀⠀⠀⠀⠀⠀⠀⠀⠀⠀⠀⠀⠀⠀⠀⠀⠀⠀⢄⢕⢕⠀⠀⠀⠀⠀⠀⠀⠀⠀⠀⠀⠀⠀⠀⠀⠀⠀⠀⠀⠀⠀⠀⢀⢄⠔⠁⠀⠀⠀⠀⠀⠀⠀⠀⠀⠀⠀⠀⠀⠀⠕⢻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⢔⠀⠀⠀⠀⠀⠐⠀⠀⠕⢕⢕⢕⣿⣿⣿⣿⣿⣿⡇⢕⢕⢕⢕⢕⠑⠀⠀⠀⠀⠀⠀⠀⠀⠀⠀⠀⠀⠀⠀⠀⠀⠀⢀⢔⢕⢕⢕⢕⢕⢔⢄⠀⢀⢀⠀⠀⠀⠀⠀⠀⠀⠀⠀⠀⠀⠀⠀⠀⠀⠀⠀⠀⠀⠀⠀⠀⠀⠀⠀⠀⠀⠀⠀⠀⠀⠀⠀⠀⠀⢕⢕⠕⠀⠀⠀⠀⠀⠀⠀⠀⠀⠀⠀⠀⠀⠀⠀⠀⠀⠀⠀⠀⢀⠔⠁⠀⠀⠀⠀⠀⠀⠀⠀⠀⠀⠀⠀⠀⠀⠀⠀⠀⠀⢕⢕⢕⣿⡕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⠁⠀⠀⠀⠀⠀⠀⠀⠄⠀⠕⢕⢕⣿⣿⣿⣿⣿⣿⡇⢕⢕⢕⢕⢕⠀⠀⠀⠀⠀⠀⠀⠀⠀⠀⠀⠀⠀⠀⠀⠀⠀⠑⢑⢕⢅⢕⢕⢕⢕⢕⠁⢄⢕⢕⠀⠀⠀⠀⠀⠀⠀⠀⠀⠀⠀⠀⠀⠀⠀⠀⠀⠀⠀⠀⠀⠀⠀⠀⢀⢀⠀⠀⠀⠀⢁⠀⠀⠀⠀⠑⢕⠀⠀⠀⠀⠀⠀⠀⠀⠀⠀⠀⠀⠀⠀⠀⠀⠀⠀⠀⢄⠐⠁⠀⠀⠀⠀⠀⠀⠀⠀⠀⠀⠀⠀⠀⠀⠀⠀⠀⠀⠀⢔⢕⢕⢕⣿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⢕⢕⢀⠀⠀⠀⠀⠀⠀⠀⠀⠀⠑⢕⣿⣿⣿⣿⣿⣿⡇⢕⢕⢕⢕⢕⠀⠀⠀⠀⠀⠀⠀⠀⠀⠀⠀⠀⠀⠀⠀⠀⠀⠀⠀⢕⢕⢕⢕⠕⠑⢀⢕⢕⠕⠁⠀⠀⠀⠐⠀⠀⠄⠀⠀⢄⢄⢄⠀⠀⠀⠀⠀⠀⢀⢄⠔⠐⢄⢄⠁⠁⠀⠀⠀⠀⠑⠀⠀⠀⠀⠀⢕⠀⠀⠀⠀⠀⠀⠀⠀⠀⠀⠀⠀⠀⠀⠀⠀⠀⢄⠑⠀⠀⢀⠀⠀⠀⠀⢀⠀⢀⢀⢀⠀⠀⠀⠀⠀⠀⠀⠀⠀⠔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⡕⣧⡕⢄⢕⠀⠀⠀⠀⠀⠀⠀⠀⠕⢝⢿⣿⣿⣿⣿⡇⢕⢕⢕⢕⢕⠀⠀⠀⠀⢀⠀⠀⠀⠀⠀⠀⠀⠀⠀⠀⠀⠀⠀⠀⠑⠑⠁⠀⠀⢀⢕⢕⢕⢀⢀⠀⢄⢕⢄⠀⠀⠀⠀⠕⠕⠀⠀⠑⠑⠀⠀⠀⠀⠑⠀⠀⠀⠁⠀⠀⠀⠀⠀⢔⢕⠔⠔⠀⠀⠀⢄⢕⠀⠀⠀⠀⠀⠀⠀⠀⠀⠀⠀⠀⠀⠀⠀⢀⠐⠀⠀⠀⢰⣿⣷⣴⡀⠀⢀⢰⡕⣕⡕⣕⣵⣔⠀⠀⠀⠀⠀⠀⠀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⣾⣽⣿⣷⢕⢕⢑⢄⢄⠀⠀⠀⠀⠑⠀⢕⢕⢕⢕⢕⢕⢕⢕⢕⢕⢕⢕⠀⠀⠀⢄⢕⢀⠀⠀⠀⠀⠀⠀⠀⠀⠀⠀⠀⠀⠀⠀⠀⠀⠀⢀⣕⣵⣷⣷⡕⢕⢕⢕⢕⢕⠀⠀⠀⠀⠀⠀⠀⠀⠀⠀⠀⠀⠀⠀⠀⠀⠀⠀⠀⠀⠀⠀⠀⠀⠀⠁⠀⢔⠀⠀⠀⢕⠀⠀⠀⠀⠀⠀⠀⠀⠀⠀⠀⠀⠀⠀⠀⠐⠀⠀⠀⠀⠀⢜⢿⣿⣿⣿⣿⡇⢕⢳⣷⣾⣿⡿⢏⠀⠀⠀⠀⠀⠀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⠕⢕⢅⢕⢀⠀⠀⠀⠀⠀⢕⢕⢕⢕⢕⢕⢕⠑⠕⢕⢕⢕⠀⠀⠀⢕⢕⢕⠀⠀⠀⠀⠀⠀⠀⠀⠀⠀⠀⠀⠀⠀⢀⢠⣵⣾⣿⣿⣿⡿⢕⢕⢕⢕⢕⢕⠀⠀⠀⠀⠀⠀⠀⠀⠐⠐⠐⠀⠀⠀⠁⠁⠀⠀⠀⠀⠀⠀⠀⠀⠀⠀⠀⠀⠀⠑⠀⢕⢀⠀⠀⠀⠀⠀⠀⠀⠀⠀⠀⠀⠀⠀⠀⠀⠀⠀⠀⠀⠀⠑⢜⣿⣿⣿⣿⡷⢝⢝⣽⡽⢕⣱⣵⡔⠀⠀⠀⠀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⢕⢔⠕⢑⢕⢕⢀⠀⠀⠀⢄⢕⢕⢕⢕⢕⢕⠀⠀⢔⢕⢕⢕⠀⠀⠀⠕⠀⢕⢄⠀⠀⠀⠀⠀⠀⠀⠀⠀⠀⠀⠀⠀⠀⢻⣿⣿⣿⡿⢏⠕⠁⠁⠁⢕⢕⢕⠀⠀⠀⠀⠀⠀⠀⠀⠀⠀⠀⠀⠀⠀⠀⠀⠀⠀⠀⠀⠀⠀⠀⠀⠐⠀⠀⠀⠀⠀⠀⠀⠕⠀⠀⠀⠀⠀⠀⠀⠀⠀⠀⠀⠀⠀⠀⠀⠀⠀⠀⠀⠀⠀⢕⢾⣿⣿⣿⢱⣵⣵⣵⣵⣾⡿⢟⠑⠀⠀⠀⠀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⢔⢁⢕⢕⢕⢔⢐⠑⢑⢕⢕⢕⢕⢕⠕⠀⢔⢕⢕⢕⢕⠀⠀⠀⠀⠀⠑⢕⠀⠀⠀⠀⠀⠀⠀⠀⠀⠀⠀⠀⠀⠀⠘⢿⢟⢏⠑⠁⠀⠀⠀⢀⢕⢕⠀⠀⠀⠀⠀⠀⠀⠀⠀⠀⠀⠀⠀⠀⠀⠀⠀⠀⠀⠀⠀⠀⠀⠀⠀⠀⠀⠀⠀⠄⢀⠀⠀⠀⠀⠀⢕⢔⢄⠀⠀⠀⠀⠀⠀⠀⠀⠀⠀⠀⠀⠀⠀⠀⠀⠀⠁⠘⠟⢝⢝⡝⢝⢟⢏⢕⢕⢕⠀⠀⠀⠀⠀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⢕⢕⢕⠄⢕⢕⢕⢕⣕⢇⠀⠀⠀⠀⠀⠀⠑⢔⢀⠀⠀⠀⠀⠀⠀⠀⠀⠀⠀⠀⠀⠀⠑⠁⠀⠀⠀⠀⠀⢄⢕⢕⢕⠀⠀⠀⠀⠀⠀⠀⠁⠀⠁⠀⠀⠀⠀⠀⠀⠀⠀⠀⠀⠀⠀⠀⠀⠀⠀⠀⠀⠐⠀⠁⠕⠔⠀⠀⠀⢕⢕⢕⢕⢀⠀⠀⠀⠀⠀⠀⠀⠀⠀⠀⠀⠀⠀⠀⠀⠀⠀⠀⠁⢜⢟⢷⢧⢗⢞⠕⠁⠀⠀⠀⠀⠀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⠕⠕⠕⠕⠕⠕⠕⠕⠕⠀⠀⠑⢕⢕⢜⢕⢔⠀⠀⠀⠀⠀⠀⠀⠀⠕⢄⠀⠀⠀⠀⠀⠀⠀⠀⠀⠀⠀⠀⠀⠀⠀⠀⠀⢄⢕⢕⢕⢕⠁⠀⠀⠀⠀⠀⠀⠀⠀⠀⠀⠀⠀⠀⠀⠀⠀⠀⠀⠀⠀⠀⠀⠀⠀⠀⠀⠀⠀⠀⠀⠀⠀⠀⠀⠀⠀⠁⢕⢕⢕⢕⢀⠀⠀⠀⠀⠀⠀⠀⠀⠀⠀⠀⠀⠀⠀⠀⠀⠀⠀⠁⠕⢕⠕⠕⠑⠀⠀⠀⠀⠀⢔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⢀⠀⠑⠁⠀⠀⠀⠁⢕⢕⠕⠑⠀⠀⠀⠀⠀⠀⠀⠀⠀⢕⠀⠀⠀⠀⠀⠀⠀⠀⠀⠀⠀⠀⠀⠀⠀⠀⠀⠕⢕⢕⢕⠁⠀⠀⠀⠀⠀⠀⠀⠀⠀⠀⠀⠀⠀⠀⠀⠀⠀⠀⠀⠀⠀⠀⠀⠀⠀⠀⠀⠀⠀⠀⠀⠔⠄⠀⠐⠐⠐⠐⠑⢕⢕⢕⢕⠀⠀⠀⠀⠀⠀⠀⠀⠀⠀⠀⠀⠀⠀⠀⠀⠀⠀⠀⠀⠀⠀⠀⠀⠀⠀⠀⠀⢔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⢀⠀⠀⠀⠀⠀⠀⠀⠀⢄⢔⠀⠀⠀⠀⠀⠀⠀⠀⠀⠁⠁⠑⠔⢄⢀⠀⠀⠀⠀⠀⠀⠀⠀⠀⠀⠀⠀⠀⠕⠑⠀⠀⠀⠀⠀⠀⠀⠀⠀⠀⠀⠀⠀⠀⠀⠀⠀⠀⠀⠀⠀⠀⠀⠀⠀⠀⠀⠀⠀⠀⠀⠀⠀⠑⠐⠐⠀⠑⠁⠁⢕⢕⢕⢕⢕⠀⠀⠀⠀⠀⠀⠀⠀⠀⠀⠀⠀⠀⠀⠀⠀⠀⠀⠀⠀⠀⠀⠀⠀⠀⠀⠀⢔⢕⢕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⠀⠀⠀⠀⠀⠀⠀⠀⠑⠑⠑⠀⠀⠀⠀⠀⠀⠐⠁⠀⠐⠀⠀⠀⠁⠑⠀⠀⠀⠀⠀⠀⠀⠀⠀⠀⠀⠀⠀⠀⠀⠀⠀⠀⠀⠀⠀⠀⠀⠀⠀⠀⠀⠀⠀⠀⠀⠀⠀⠀⠀⠀⠀⠀⠀⠀⠀⠀⠀⠀⠀⠀⠀⠀⠀⠀⠀⠀⠀⠑⠑⠑⠑⠑⠑⠀⠀⠀⠀⠀⠀⠀⠀⠀⠀⠀⠀⠀⠀⠀⠀⠀⠀⠀⠀⠀⠀⠀⠀⠀⠀⠀⠑⠑⠑⠑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⢿⣿⣿⣿⣿⣿⣿⣿⣿⣿⣿⣿⣿⣿⣿⣿⣿⣿⣿⣿⣿⣿⣿⣿⡇⢕⢕⢕⢕⢕⢕⢕⢕⢕⢕⢕⢕⢕⢕⢕⢕⢕⢕⢕⢕⢕⢕⢕⢕⢕⢕⢕⢕⢕⢕⣾⣿⣿⣿⣿⣿⣿⣿⣿⣿⣿⣿⣿⣿⣿⣿⣿⣿⣿⣿⣿⣿⣿⣿⣿⣿⣿⣿⣿⣿⣿⣿⣿⣿⢏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⢜⢿⣿⣿⣿⣿⣿⣿⣿⣿⣿⣿⣿⣿⣿⣿⣿⣿⣿⣿⣿⣿⣿⣿⡇⢕⢕⢕⢕⢕⢕⢕⢕⢕⢕⢕⢕⢕⢕⢕⢕⢕⢕⢕⢕⢕⢕⢕⢕⢕⢕⢕⢕⢕⣼⣿⣿⣿⣿⣿⣿⣿⣿⣿⣿⣿⣿⣿⣿⣿⣿⣿⣿⣿⣿⣿⣿⣿⣿⣿⣿⣿⣿⣿⣿⣿⣿⢏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⢜⣿⣿⣿⣿⣿⣿⣿⣿⣿⣿⣿⣿⣿⣿⣿⣿⣿⣿⣿⣿⣿⣿⡇⢕⢕⢕⢕⢕⢕⢕⢕⢕⢕⢕⢕⢕⢕⢕⢕⢕⢕⢕⢕⢕⢕⢕⢕⢕⢕⢕⢕⣸⣿⣿⣿⣿⣿⣿⣿⣿⣿⣿⣿⣿⣿⣿⣿⣿⣿⣿⣿⣿⣿⣿⣿⣿⣿⣿⣿⣿⣿⣿⣿⢟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⣧⡕⢕⢕⢕⢕⢕⢕⢕⢕⢕⢕⢕⢕⢕⢕⢕⢕⢕⢕⣕⣕⣱⣵⣕⢕⢕⢕⢕⢕⢕⢕⢕⢕⢕⢕⢕⢕⢕⢕⢹⣿⣿⣿⣿⣿⣿⣿⣿⣿⣿⣿⣿⣿⣿⣿⣿⣿⣿⣿⣿⣿⡇⢕⢕⢕⢕⢕⢕⢕⢕⢕⢕⢕⢕⢕⢕⢕⢕⢕⢕⢕⢕⢕⢕⢕⢕⢕⢕⢕⢱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⣧⡕⢕⢕⢕⢕⢕⢕⢕⢕⢕⢕⢕⢕⢕⣕⣵⣾⣿⢿⢿⣿⣿⣷⡕⢕⢕⢕⢕⢕⢕⢕⢕⢕⢕⢕⢕⢕⢕⢻⣿⣿⣿⣿⣿⣿⣿⣿⣿⣿⣿⣿⣿⣿⣿⣿⣿⣿⣿⣿⡇⢕⢕⢕⢕⢕⢕⢕⢕⢕⢕⢕⢕⢕⢕⢕⢕⢕⢕⢕⢕⢕⢕⢕⢕⢕⢕⢱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⣧⣕⢕⢕⢕⢕⢕⣕⣕⣵⣵⣾⣿⡿⢿⢏⢕⢕⢕⢜⣿⣿⣿⣷⣕⣱⣕⡕⢕⢕⢕⢕⢕⢕⢕⢕⢕⢕⢿⣿⣿⣿⣿⣿⣿⣿⣿⣿⣿⣿⣿⣿⣿⣿⣿⣿⣿⣿⡇⢕⢕⢕⢕⢕⢕⢕⢕⢕⢕⢕⢕⢕⢕⢕⢕⢕⢕⢕⢕⢕⢕⢕⢕⢕⢱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⣷⣷⣾⣿⣿⣿⣿⡿⢟⢏⢕⢕⢕⢕⢕⢕⢕⢕⢕⢜⢻⣿⣿⣿⣿⣿⣿⣇⢕⢕⢕⢕⢕⢕⢕⢕⢜⣿⣿⣿⣿⣿⣿⣿⣿⣿⣿⣿⣿⣿⣿⣿⣿⣿⣿⣿⡇⢕⢕⢕⢕⢕⢕⢕⢕⢕⢕⢕⢕⢕⢕⢕⢕⢕⢕⢕⢕⢕⢕⢕⢕⢕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⢿⣿⣿⣿⣿⣿⣿⣿⣿⣿⣿⣿⣿⣿⣿⣿⣿⣿⣿⣿⣿⣿⣿⣿⣿⣿⣿⣿⣿⣿⣿⣿⣿⣿⣿⣿⣿⣿⣿⣿⣿⣿⣿⣿⣿⣿⣿⣿⣿⣿⣿⣿⣿⣿⣿⣿⣿⣿⣿⣟⣟⣿⢟⣝⣕⣗⡟⢏⢕⢕⢕⢕⢕⢕⢕⢕⢕⢕⢱⢕⢕⢕⢝⢕⢕⢜⢻⣿⣿⡕⢕⢕⢕⢕⢕⢕⢕⢕⢜⣿⣿⣿⣿⣿⣿⣿⣿⣿⣿⣿⣿⣿⣿⣿⣿⣿⣿⡇⢕⢕⢕⢕⢕⢕⢕⢕⢕⢕⢕⢕⢕⢕⢕⢕⢕⢕⢕⢕⢕⢕⢕⢕⣾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⢝⢝⢻⢿⣿⣿⣿⣿⣿⣿⣿⣿⣿⣿⣿⣿⣿⣿⣿⣿⣿⣿⣿⣿⣿⣿⣿⣿⣿⣿⣿⣿⣿⣿⣿⣿⣿⣿⣿⣿⣿⣿⣿⣿⣿⣿⣿⣿⣿⣿⣿⣿⣿⣿⣿⣿⣿⣿⣟⢿⣿⣷⣯⣏⡕⢕⢕⢕⢕⢕⢕⢕⢕⢕⢕⢕⢕⢕⢕⢕⢕⢕⢕⢕⢕⣿⣿⣧⢕⢕⢕⢕⢕⢕⢕⢕⢕⢹⣿⣿⣿⣿⣿⣿⣿⣿⣿⣿⣿⣿⣿⣿⣿⣿⣿⣧⣕⣕⣕⣵⣷⣷⣷⣵⣷⣵⣕⢕⢕⢕⢕⢕⢕⢕⢕⢕⢕⢕⢕⣼⣿⣿⣿⣿⣿⣿⣿⣿⣿⣿⣿⣿⣿⣿⣿⣿⣿⣿⣿⣿⣿⣿⣿⣿⡟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⢝⢟⢻⢿⣿⣿⣿⣿⣿⣿⣿⣿⣿⣿⣿⣿⣿⣿⣿⣿⣿⣿⣿⣿⣿⣿⣿⣿⣿⣿⣿⣿⣿⣿⣿⣿⣿⣿⣿⣿⣿⣿⣿⣿⣿⣿⣿⣿⣿⢿⣿⣻⣿⣽⣷⣾⡻⣿⣿⣿⣷⣕⢕⢕⢕⢕⢕⣱⣵⢝⢕⢕⢕⢕⢕⢕⢕⢱⣷⣾⣿⣿⢇⢕⢕⢕⢕⢕⢕⢕⢕⢕⢕⢻⣿⣿⣿⣿⣿⣿⣿⣿⣿⣿⣿⣿⣿⣿⣿⣿⢿⢿⢿⣿⡿⢟⢟⢟⢟⢻⢿⣿⣷⢕⢕⢕⢕⢕⢕⢕⢕⢕⢕⣼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⢜⢝⢟⢿⣿⣿⣿⣿⣿⣿⣿⣿⣿⣿⣿⣿⣿⣿⣿⣿⣿⣿⣿⣿⣿⣿⣿⣿⣿⣿⣿⣿⣿⣿⣿⣿⣿⣿⣿⣿⣿⣿⣯⣵⣵⣽⣽⣿⣿⣿⣷⣷⢕⢜⢻⣿⣿⣿⣿⣧⡕⢕⢜⢟⢕⢕⢕⢕⣕⣱⣵⣵⣷⣽⣟⡿⣿⣿⣷⣕⡕⢕⣕⣵⣵⣷⣿⣿⣷⣮⣿⣿⣿⣿⣿⣿⣿⣿⣿⣿⣿⣿⡿⢟⢕⢕⢕⢕⢕⢕⢕⢕⢕⢕⢕⣱⣼⣿⡿⢕⢕⢕⢕⢕⢕⢕⢕⢕⣱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⣕⣵⣵⠀</a:t>
            </a:r>
            <a:br/>
            <a:r>
              <a:t>⢕⢕⢕⢕⢕⢕⢕⢕⢕⢕⢕⢕⢕⢕⢕⢕⢕⢝⢟⢻⢿⣿⣿⣿⣿⣿⣿⣿⣿⣿⣿⣿⣿⣿⣿⣿⣿⣿⣿⣿⣿⣿⣿⣿⣿⣿⣿⣿⣿⣿⣿⣿⣿⣿⣿⣿⣿⣿⣿⣿⣿⣿⣿⣣⣵⣵⣷⣾⣿⣿⣿⣿⢇⢕⢕⢕⢕⣕⣵⣾⣿⣿⣿⣿⣿⣿⣿⣿⣾⣝⣿⣿⣿⣿⢿⣟⣟⣫⣿⣯⣟⡿⣿⣿⣿⣿⢿⢟⢻⢿⢿⢟⢏⢕⢕⠕⠕⢕⠕⠕⠕⢕⢕⢕⢕⣵⣿⣿⡿⢏⢕⢕⢕⢕⢕⢕⢕⢕⢕⢱⣿⣿⣿⣿⣿⣿⣿⣿⣿⣿⣿⣿⣿⣿⣿⣿⣿⣿⣿⣿⣿⡿⢏⢕⢕⢕⢕⢕⢕⢕⢕⢕⢕⢕⢕⢕⢕⢕⢕⢕⢕⢕⢕⢕⢕⢕⢕⢕⢕⢕⢕⢕⢕⢕⢕⢕⢕⢕⢕⢕⢕⢕⢕⢕⢕⢕⢕⢕⢕⢕⢕⢕⢕⢕⢕⢕⢕⢕⢕⢕⢕⢕⢕⢕⢕⢕⢕⢕⢕⢕⢕⢕⣕⣵⣵⣾⣿⣿⣿⣿⠀</a:t>
            </a:r>
            <a:br/>
            <a:r>
              <a:t>⢕⢕⢕⢕⢕⢕⢕⢕⢕⢕⢕⢕⢕⢕⢕⢕⢕⢕⢕⢕⢕⢕⢝⢟⢿⣿⣿⣿⣿⣿⣿⣿⣿⣿⣿⣿⣿⣿⣿⣿⣿⣿⣿⣿⣿⣿⣿⣿⣿⣿⣿⣿⣻⣿⣿⣿⣿⣿⣿⣿⡿⣫⣿⣿⣿⣿⣿⡿⣷⡽⣿⡟⢕⢔⠑⢕⢕⣿⣿⣿⣿⣿⣿⣿⣿⣿⣿⣿⣿⣿⣿⣿⡻⣳⡿⢟⣏⣟⢿⢿⣿⣿⣷⣯⢟⢕⢕⢕⢕⢕⢕⢕⢕⠕⠁⠀⠀⠀⠀⢄⢔⢕⢕⣕⣵⣿⣿⣟⢕⢕⢕⢕⢕⢕⢕⢕⢕⢕⢱⣿⣿⣿⣿⣿⣿⣿⣿⣿⣿⣿⣿⣿⣿⣿⣿⣿⣿⣿⣿⡿⢏⢕⢕⢕⢕⢕⢕⢕⢕⢕⢕⢕⢕⢕⢕⢕⢕⢕⢕⢕⢕⢕⢕⢕⢕⢕⢕⢕⢕⢕⢕⢕⢕⢕⢕⢕⢕⢕⢕⢕⢕⢕⢕⢕⢕⢕⢕⢕⢕⢕⢕⢕⢕⢕⢕⢕⢕⢕⢕⢕⢕⢕⢕⢕⢕⢕⢕⣕⣵⣵⣾⣿⣿⣿⣿⣿⣿⣿⣿⣿⠀</a:t>
            </a:r>
            <a:br/>
            <a:r>
              <a:t>⢕⢕⢕⢕⢕⢕⢕⢕⢕⢕⢕⢕⢕⢕⢕⢕⢕⢕⢕⢕⢕⢕⢕⢕⢕⢕⢜⢝⢻⢿⣿⣿⣿⣿⣿⣿⣿⣿⣿⣿⣿⣿⣿⣿⣿⣿⣿⣿⣿⣿⣿⣿⣧⢻⣿⣿⣿⣿⡿⣫⣾⣿⣿⣿⣿⣿⣿⣿⣜⢕⢜⢕⠕⢁⢔⢕⢕⣿⣿⣿⣿⣿⣿⣿⣿⣿⣿⣿⣿⣿⣿⣿⣿⣧⡺⡿⣿⣿⢟⣧⡝⣯⣼⡟⢕⢕⢑⢕⠕⠕⠑⠁⠀⠀⢀⢄⢄⢔⢕⢕⢕⡱⢞⢝⢕⢹⣿⣿⡕⢕⢕⢕⢕⢕⢕⢕⢕⢱⣿⣿⣿⣿⣿⣿⣿⣿⣿⣿⣿⣿⣿⣿⣿⣿⣿⣿⣿⡿⢏⢕⢕⢕⢕⢕⢕⢕⢕⢕⢕⢕⢕⢕⢕⢕⢕⢕⢕⢕⢕⢕⢕⢕⢕⢕⢕⢕⢕⢕⢕⢕⢕⢕⢕⢕⢕⢕⢕⢕⢕⢕⢕⢕⢕⢕⢕⢕⢕⢕⢕⢕⢕⢕⢕⢕⢕⢕⢕⢕⢕⢕⢕⢕⣕⣵⣵⣾⣿⣿⣿⣿⣿⣿⣿⣿⣿⣿⣿⣿⣿⣿⠀</a:t>
            </a:r>
            <a:br/>
            <a:r>
              <a:t>⢕⢕⢕⢕⢕⢕⢕⢕⢕⢕⢕⢕⢕⢕⢕⢕⢕⢕⢕⢕⢕⢕⢕⢕⢕⢕⢕⢕⢕⢕⢕⢝⢟⢿⢿⣿⣿⣿⣿⣿⣿⣿⣿⣿⣿⣿⣿⣿⣿⣿⣿⣹⣿⣧⣻⣿⣿⣟⣾⣿⣿⣿⣿⣿⣿⣿⣿⣿⣿⣧⡕⢕⢔⢕⢕⢕⣱⣿⣻⣿⣿⣿⣿⣿⣿⣿⣿⣿⣿⣿⣿⣿⣿⣿⣿⣾⣿⣿⣿⣿⣿⢸⣿⢇⠑⠁⠀⠀⠀⠀⠀⠀⠀⠀⠀⠁⢑⢕⢕⢵⢎⠑⠁⠀⢕⢜⣿⣿⡇⢕⢕⢕⢕⢕⢕⢕⢕⣾⣿⣿⣿⣿⣿⣿⣿⣿⣿⣿⣿⣿⣿⣿⣿⣿⣿⡿⢏⢕⢕⢕⢕⢕⢕⢕⢕⢕⢕⢕⢕⢕⢕⢕⢕⢕⢕⢕⢕⢕⢕⢕⢕⢕⢕⢕⢕⢕⢕⢕⢕⢕⢕⢕⢕⢕⢕⢕⢕⢕⢕⢕⢕⢕⢕⢕⢕⢕⢕⢕⢕⢕⢕⢕⢕⢕⢕⢕⢕⣕⣵⣷⣾⣿⣿⣿⣿⣿⣿⣿⣿⣿⣿⣿⣿⣿⣿⣿⣿⣿⣿⣿⠀</a:t>
            </a:r>
            <a:br/>
            <a:r>
              <a:t>⢕⢕⢕⢕⢕⢕⢕⢕⢕⢕⢕⢕⢕⢕⢕⢕⢕⢕⢕⢕⢕⢕⢕⢕⢕⢕⢕⢕⢕⢕⢕⢕⢕⢕⢕⢜⢝⢟⢿⣿⣿⣿⣿⣿⣿⣿⣿⣿⣿⣿⣿⣏⣿⣿⣷⡝⣟⣾⣿⣿⣿⣿⣿⣿⣿⣿⣿⣿⣿⣿⣿⡕⢜⢳⣷⣿⣿⣿⣿⣝⣿⣿⣿⣿⣿⣿⣿⣿⣿⣿⣿⣿⣿⣿⣿⣿⣿⣿⣿⣿⣿⣜⢕⢕⠀⠀⠀⠀⠀⢀⢄⢔⢄⠀⠀⢄⢕⢕⢎⢕⢕⢄⠀⠀⠑⢕⢻⣿⣿⣇⢕⢕⢕⢕⢕⢕⣾⣿⣿⣿⣿⣿⣿⣿⣿⣿⣿⣿⣿⣿⣿⣿⣿⣿⢟⢕⢕⢕⢕⢕⢕⢕⢕⢕⢕⢕⢕⢕⢕⢕⢕⢕⢕⢕⢕⢕⢕⢕⢕⢕⢕⢕⢕⢕⢕⢕⢕⢕⢕⢕⢕⢕⢕⢕⢕⢕⢕⢕⢕⢕⢕⢕⢕⢕⢕⢕⢕⢕⢕⢕⢕⢕⣕⣵⣷⣾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⢜⢝⢻⢿⣿⣿⣿⣿⣿⣿⣿⣿⡿⣿⣿⣿⣮⢻⣿⣿⣿⣿⣿⣿⣿⣿⣿⣿⣿⣿⣿⢳⢕⢕⢻⣿⣿⣿⣿⣿⣿⣏⣿⣿⣿⢿⣿⣿⣿⡻⣿⣿⣿⣿⣿⣿⣿⣿⣿⣿⣿⣿⣧⢕⠀⠀⠀⢀⢔⢕⢕⢕⢅⢄⣱⢕⠕⠕⢕⢕⢕⢕⢄⠀⠀⢕⢕⢻⣿⣿⣷⣧⡕⢕⢕⣼⣿⣿⣿⣿⣿⣿⣿⣿⣿⣿⣿⣿⣿⣿⣿⣿⢟⢕⢕⢕⢕⢕⢕⢕⢕⢕⢕⢕⢕⢕⢕⢕⢕⢕⢕⢕⢕⢕⢕⢕⢕⢕⢕⢕⢕⢕⢕⢕⢕⢕⢕⢕⢕⢕⢕⢕⢕⢕⢕⢕⢕⢕⢕⢕⢕⢕⢕⢕⢕⢕⢕⣱⣵⣷⣾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⢜⢝⢟⢿⣿⣿⣿⣿⣿⡿⣿⣿⣿⣷⣟⣻⣿⣿⣿⣿⣿⣿⣿⣿⣿⣿⣿⡕⢕⢕⢜⢿⣿⣿⣿⣿⣿⣻⣿⣿⣿⣿⣿⢟⢝⢻⡽⣿⣿⣿⣿⣿⣿⣿⣿⣿⣿⡿⢟⠑⠀⠔⢕⢕⢕⠕⠑⢅⣱⢞⠑⠀⠀⠀⠀⠕⢕⢕⢕⢀⠀⢕⢕⢕⢻⢿⡿⢿⣿⡕⣸⣿⣿⣿⣿⣿⣿⣿⣿⣿⣿⣿⣿⣿⣿⣿⢟⢕⢕⢕⢕⢕⢕⢕⢕⢕⢕⢕⢕⢕⢕⢕⢕⢕⢕⢕⢕⢕⢕⢕⢕⢕⢕⢕⢕⢕⢕⢕⢕⢕⢕⢕⢕⢕⢕⢕⢕⢕⢕⢕⢕⢕⢕⢕⢕⢕⢕⢕⣕⣵⣷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⢜⢝⢻⣿⣷⡽⣿⡏⢿⣿⣿⣿⣿⣿⣿⣿⣿⣿⣿⣿⣿⣿⣷⢕⢕⡕⢜⣿⣿⣿⣿⣿⣿⣿⣿⣿⡿⢏⠑⠁⠞⠻⢻⢿⢿⣿⣿⣿⣿⣿⣿⡟⠕⠀⠀⠀⠀⠀⠀⠀⢀⢕⢕⠑⠀⠀⠀⠀⠀⠀⠀⠑⢕⢕⢕⢀⢕⢕⢕⢸⣿⣿⣿⢿⣳⣿⣿⣿⣿⣿⣿⣿⣿⣿⣿⣿⣿⣿⣿⢟⢕⢕⢕⢕⢕⢕⢕⢕⢕⢕⢕⢕⢕⢕⢕⢕⢕⢕⢕⢕⢕⢕⢕⢕⢕⢕⢕⢕⢕⢕⢕⢕⢕⢕⢕⢕⢕⢕⢕⢕⢕⢕⢕⢕⢕⢕⢕⢕⣱⣵⣷⣿⣿⣿⣿⣿⣿⣿⣿⣿⣿⣿⣿⣿⣿⣿⣿⣿⣿⣿⣿⣿⣿⣿⣿⣿⣿⣿⣿⣿⣿⣿⣿⣿⣿⣿⣿⣿⣿⣿⣿⠀</a:t>
            </a:r>
            <a:br/>
            <a:r>
              <a:t>⢕⢕⢕⢕⢕⢕⢕⢕⢕⢕⢕⢕⢕⢕⢕⢕⢕⢕⢕⢕⠕⢕⢕⢕⢕⢕⢕⢕⢕⢕⢕⢕⢕⢕⢕⢕⢕⢕⢕⢕⢕⢕⢕⢕⢕⢕⢕⢕⢕⢕⢕⢸⣿⣿⣷⢸⣧⢜⣿⣿⣿⣿⣻⣏⣿⣿⣿⣿⣿⣿⣿⣿⢇⢕⢧⢕⣿⣿⣿⣿⣿⣿⣿⣿⡟⢕⠑⠑⠀⠀⠀⠀⠁⠑⠙⠙⢻⣿⣿⣿⣧⢄⠀⠀⠀⠀⠀⢀⢔⢕⠑⠀⠀⠀⠀⠀⠀⠀⠀⠀⠀⠑⢕⢕⢕⢕⢕⢕⢸⣿⣿⡕⢱⣿⣿⣿⣿⣿⣿⣿⣿⣿⣿⣿⣿⣿⢟⢕⢕⢑⢕⢕⢕⢕⢕⢕⢕⢕⢕⢕⢕⣱⣷⣾⣿⣿⣿⣿⣿⣿⣷⣕⢕⢕⢕⢕⢕⢕⢕⢕⢕⢕⢕⢕⢕⢕⢕⢕⢕⢕⢕⣕⣱⣵⣷⣿⣿⣿⣿⣿⣿⣿⣿⣿⣿⣿⣿⣿⣿⣿⣿⣿⣿⣿⣿⣿⣿⣿⣿⣿⣿⣿⣿⣿⣿⣿⣿⣿⣿⣿⣿⣿⣿⣿⣿⣿⣿⣿⣿⣿⠀</a:t>
            </a:r>
            <a:br/>
            <a:r>
              <a:t>⢕⠑⠀⠁⠀⠀⠁⠁⠁⠁⠁⠁⠑⠑⠑⠁⠀⠀⠁⠁⠁⠁⠁⠁⠁⠁⠁⠁⠁⠁⠁⠀⠀⠀⠀⠀⢁⠁⠁⠁⠁⠁⠁⠁⠁⠁⠁⠁⠅⠕⢕⢸⣿⣿⣿⣸⣿⣇⢻⢻⣿⣿⡗⢿⡞⣿⣿⣿⣿⣿⣿⣿⣯⢕⢸⣧⢹⣿⣿⣿⣿⣿⣿⢏⠕⢀⠀⠀⠀⠀⠀⠀⠀⠀⠀⠀⠀⠘⢿⢿⢏⠕⠀⠀⠀⢀⣔⢗⠑⠀⠀⠀⠀⠀⠀⠀⠀⠀⠀⠀⠀⠀⠕⢕⢕⢕⢕⢕⢸⣿⣿⣷⣿⣿⣿⣿⣿⣿⣿⣿⣿⣿⣿⣿⡟⢕⠅⠔⠀⠀⠁⠁⠁⠁⠁⠁⠑⠅⢕⢕⢸⣿⣯⣷⣷⣷⣷⣾⣽⢝⢻⣿⡧⢕⢕⠑⠐⠐⠁⠁⠁⠐⠑⠑⠄⢑⣕⣱⣵⣷⣿⣿⣿⣿⣿⣿⣿⣿⣿⣿⣿⣿⣿⣿⣿⣿⣿⣿⣿⣿⣿⣿⣿⣿⣿⣿⣿⣿⣿⣿⣿⣿⣿⣿⣿⣿⣿⣿⣿⣿⣿⣿⣿⣿⣿⣿⣿⣿⣿⣿⠀</a:t>
            </a:r>
            <a:br/>
            <a:r>
              <a:t>⠁⠀⠀⠀⠀⠀⠀⠀⠀⠀⠀⠀⠀⠀⠀⠀⠀⠀⠀⠀⠀⠀⠀⠀⠀⠀⠀⠀⠀⠀⠀⠀⠀⠀⠀⠀⠀⠀⠀⠀⠀⠀⠀⠀⠀⠀⠀⠀⠀⠀⢕⢕⣿⣿⡟⡿⣿⣿⡳⣵⡜⢿⣿⡿⣿⢸⣿⣿⣿⣿⣿⣿⣿⣷⣸⣿⣾⣿⣿⣿⣿⣿⣿⣕⣕⡕⠀⠀⠀⠀⠀⠀⠀⠀⠀⠀⠀⠀⠀⠁⠁⠀⠀⢄⢔⠇⠑⠀⠀⠀⠀⠀⠀⠀⠀⠀⠀⠀⠀⠀⠀⠀⠀⢕⢕⢕⢕⢕⢅⢹⣿⣿⣿⣿⣿⣿⣿⣿⣿⣿⣿⣿⡿⢏⠁⠀⠀⠀⠀⠀⠀⠀⠀⠀⠀⠀⠀⠀⢕⢕⣿⣿⡏⢿⢿⢻⣿⣿⢏⢕⣿⣿⢇⢕⢐⠁⠀⠀⠀⠀⢄⣄⣰⣵⣷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⠁⢕⢻⣿⣷⢿⣿⣿⣿⡹⣿⣇⢻⣿⣿⣟⣿⣿⣿⣿⣿⣿⣿⣿⣿⣿⣿⣿⣿⣿⣿⣿⣿⡟⠑⠀⠀⠀⠀⠀⠀⠀⠀⠀⠀⠀⠀⠀⠀⠀⠀⢄⢕⠕⠁⠀⠀⠀⠀⠀⠀⠀⠀⠀⠀⠀⠀⠀⠀⠀⠀⠀⠀⠀⢕⢕⢕⢕⢕⢕⢻⣿⣿⣿⣿⣿⣿⣿⣿⣿⡿⠏⠁⠀⠀⠀⠀⠀⠀⠀⠀⠀⠀⠀⠀⠀⠀⠀⢕⢕⣿⣿⡇⢕⢸⣷⣾⠕⠀⢸⣿⣿⢕⢕⠀⢀⣄⣴⣵⣷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⠑⢕⢻⣿⡾⡾⣿⣿⣿⡝⣿⡎⢿⣿⣿⣿⣿⣿⣿⣿⣿⣿⣿⣿⣿⣿⣿⣿⣿⣿⣿⣿⡇⠀⠀⠀⠀⠀⠀⠀⠀⠀⠀⠀⠀⠀⠀⠀⢄⢕⠑⠀⠀⠀⠀⠀⠀⠀⠀⠀⠀⠀⠀⠀⠀⠀⠀⠀⠀⠀⠀⠀⠀⢕⢕⢕⠑⠁⢕⢕⢿⣿⣿⣿⣿⣿⣿⡿⠏⠁⢄⢄⢔⢔⢔⢔⢔⢄⢔⢔⢔⢄⢄⢄⢀⢀⢀⢕⢸⣿⣿⢕⢕⢁⠉⠁⠀⠀⣸⣿⣿⣵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⠑⢕⣿⣷⢳⣿⣿⣿⣷⢜⢿⡜⣿⣿⣿⣿⣿⣿⣿⣿⣿⣿⣿⢿⣿⣿⣿⣿⣿⣿⣿⣿⣄⠀⠀⠀⠀⠀⠀⠀⠀⠀⠀⠀⠀⢄⢕⠑⠀⠀⠀⠀⠀⠀⠀⠀⠀⠀⠀⠀⠀⠀⠀⠀⠀⠀⠀⠀⠀⠀⠀⠀⠀⠁⢕⢕⠀⠀⢕⢜⢿⣿⣿⣿⡿⠏⢁⢔⣕⣵⣷⣾⣿⣿⣿⣿⣿⣿⣿⣿⣷⣷⣷⣧⣵⣕⢕⢱⣿⣿⢕⠕⢄⡄⢀⠀⠀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⢕⢹⣿⣧⢟⣿⣿⣿⣧⢕⢹⣜⢿⣿⣿⣿⣿⣿⡿⢟⠙⢁⢑⢸⣿⣿⣿⣿⣿⣿⣿⣿⢔⠀⠀⠀⠀⠀⠀⠀⠀⠀⢀⢕⠑⠀⠀⠀⠀⠀⠀⠀⠀⠀⠀⠀⠀⠀⠀⠀⠀⠀⠀⠀⠀⠀⠀⠀⠀⠀⠀⠀⠀⠀⢕⢑⠀⠀⠕⢜⣿⣿⣿⢕⢄⣱⣾⡿⣻⣽⣷⣿⣷⣷⣷⣷⣾⣿⣿⣽⣿⣿⣿⣿⣿⣷⣼⣿⡏⢕⠔⠁⠑⠀⠀⢱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⢜⣿⣿⣎⣽⣿⣿⣿⣵⢜⢾⣮⣿⣿⡿⠟⠑⠁⣅⣴⡏⢕⣿⣿⣿⣿⣿⣿⣿⣿⣿⢕⠀⠀⠀⠀⠀⠀⠀⠀⢔⠑⠀⠀⠀⠀⠀⠀⠀⠀⠀⠀⠀⠀⠀⠀⠀⠀⠀⠀⠀⠀⠀⠀⠀⠀⠀⠀⠀⠀⠀⠀⠀⠀⠀⠀⠀⠀⢕⣿⣿⣿⢕⢱⣿⢯⣾⣿⣿⣿⣿⣿⣿⣿⣿⣿⣿⣿⣿⣿⣿⣿⣿⣯⢿⣿⣿⡇⠕⢐⣠⢄⠀⠀⢸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⠕⢸⣿⣿⣎⢻⣿⣿⣿⡎⡜⢿⣿⣿⣧⣔⣠⣾⣿⡟⢕⣼⣿⣿⣿⣿⣿⣿⣿⣿⣿⣵⣔⣔⣰⣴⣔⣔⣔⢕⢀⠀⠀⠀⠀⠀⠀⠀⠀⠀⠀⠀⠀⠀⠀⠀⠀⠀⠀⠀⠀⠀⠀⠀⠀⠀⠀⠀⠀⠀⠀⠀⠀⠀⠀⠀⠀⠀⠕⢸⣿⣿⣷⣿⡿⢸⣿⣿⣿⣿⣿⣿⣿⣿⣿⣿⣿⣿⣿⣿⣿⡟⢟⢟⢞⠿⢿⢕⢕⠀⠙⠁⠀⠀⣼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⠑⢻⣿⣿⣧⢿⣿⣿⣷⣸⣕⢹⣟⢻⣿⣿⣿⣿⢕⣱⣿⣿⣿⣿⣿⣿⣿⣿⣿⣿⣿⣿⣿⣿⣿⣿⣿⣿⣿⣷⣧⣔⡄⢀⢀⠀⠀⠀⠀⠀⠀⠀⠀⠀⠀⠀⠀⠀⠀⠀⠀⠀⠀⠀⠀⠀⠀⠀⠀⠀⠀⠀⠀⠀⠀⠀⠀⠀⠈⠻⡿⢏⢕⢕⢕⢕⢕⢜⠙⠙⢟⢟⣟⣟⣻⣿⡿⢿⣿⣿⣷⢕⠑⠕⢕⢔⢁⠑⣄⡄⠀⠀⢀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⠑⢸⣿⣿⣎⢿⡻⣿⣿⡻⣧⢝⢣⢜⢝⢟⢿⣷⣿⣿⣿⣿⣿⣿⣿⣿⣿⣿⣿⣿⣿⣿⣿⣿⣿⣿⣿⣿⣿⣿⣿⣿⣧⡕⢕⢔⢄⠀⠀⠀⠀⠀⠀⠀⠀⠀⠀⠀⠀⠀⠀⠀⠀⠀⠀⠀⠀⠀⠀⠀⠀⠀⠀⠀⠀⠀⠀⠀⠀⠁⠕⢕⢕⢕⢕⢕⠑⠀⢔⢕⣾⣿⣿⣿⣿⣿⣿⣿⣿⣿⡕⢔⠀⢕⢕⢕⢔⠈⠑⠀⠀⢸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⠑⢿⣿⣿⡇⡳⣽⡿⣷⣞⢗⠑⠕⢕⢕⢕⠕⠝⠟⢻⢿⣿⣿⣿⣿⣿⣿⣿⣿⡿⢟⢻⣿⣿⣿⣿⣿⣿⣿⣿⣿⣿⣿⣧⣕⢕⠑⠀⠀⠀⠀⠀⠀⠀⠀⠀⠀⠀⠀⠀⠀⠀⠀⠀⠀⠀⠀⠀⠀⠀⠀⠀⠀⠀⠀⠀⠀⠀⠀⠀⠕⢕⢕⠑⠁⢀⢔⣱⣾⣿⣿⣿⣿⣿⣿⣿⣿⣿⣿⡇⢕⠀⢕⢕⢕⢕⢔⠀⠀⠀⢸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⢕⢹⣿⣿⡸⢜⢕⠇⠑⠁⠀⠀⠀⠀⠀⠀⠀⠀⠀⠀⠁⠙⠝⢝⢝⢝⢝⢕⢕⢕⢕⢕⢝⢿⣿⣿⣿⣿⣿⣿⣿⣿⣿⣿⣷⢀⠀⠀⠀⠀⠀⠀⠀⠀⠀⠀⠀⠀⠀⠀⠀⠀⠀⠀⠀⠀⠀⠀⠀⠀⠀⠀⠀⠀⠀⠀⠀⠀⠀⠀⠁⠀⠀⢔⢕⣾⣿⣿⣿⣿⣿⣿⣿⣿⣿⣿⣿⣿⣿⢕⢄⢕⢕⢕⢕⢕⢔⠀⠀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⢀⢄⣵⣷⣿⣿⢟⠙⠁⠀⠀⠀⠀⠀⠀⠀⠀⠀⠀⠀⠀⠀⠀⠀⠀⢄⢕⢱⣕⢕⢕⢕⢕⢕⢕⢕⢕⢹⣿⣿⣿⣿⣿⣿⣿⣿⣿⣿⣇⠀⠀⠀⠀⠀⠀⠀⠀⠀⠀⠀⠀⠀⠀⠀⠀⠀⠀⠀⠀⠀⠀⠀⠀⠀⠀⠀⠀⠀⠀⠀⠀⠀⠀⠀⠀⠀⢵⣿⣿⣿⣿⣿⣿⣿⣿⣿⣿⣿⣿⣿⣿⣿⡇⢕⠑⢕⢕⢕⢕⣄⢀⢱⣿⣿⣿⣿⣿⣿⣿⣿⣿⣿⣿⣿⣿⣿⣿⣿⣿⢿⢿⢿⢿⢿⢿⢿⢿⢿⢿⢿⢿⢿⢿⢿⢿⢿⢿⠿⠿⠿⠟⠟⠟⠟⠟⠟⠟⠟⠟⠟⠟⠟⠟⠟⠟⠟⠟⠟⠟⠟⠟⠟⠟⠛⠙⠙⠙⠙⠙⠙⠙⠙⠙⠙⠙⠀</a:t>
            </a:r>
            <a:br/>
            <a:r>
              <a:t>⠀⠀⠀⠀⠀⠀⠀⠀⠀⠀⠀⠀⠀⠀⠀⠀⠀⠀⠀⠀⠀⠀⠀⠀⠀⠀⠀⠀⠀⠀⠀⠀⠀⠀⠀⠀⠀⠀⠀⠀⠀⠀⠀⠀⠀⠀⠀⠀⠀⠀⠀⠀⠀⢀⣰⣾⣿⡿⠏⠁⠁⠀⠀⠀⠀⠀⠀⠀⠀⠀⠀⠀⠀⠀⠀⠀⠀⠀⠀⠀⠕⢕⢻⢿⢿⢧⢕⢕⢕⢕⢕⠕⠕⣻⣿⣿⣿⣿⣿⣿⣿⣿⣿⣿⢄⠀⠀⠀⠀⠀⠀⠀⢔⢄⠀⠀⠀⠀⠀⠀⠀⠀⠀⠀⠀⠀⠀⠀⠀⠀⠀⠀⠀⠀⠀⠀⠀⠀⠀⠀⠀⠌⢻⣿⣿⣏⠙⠙⠉⠉⠉⠉⠉⠉⠉⢝⣿⣿⡕⠀⠑⠑⢑⣵⣿⣷⣜⢿⣿⣷⢁⠁⠁⠁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⢀⢀⢀⢀⢀⢀⢀⢀⢀⢀⢀⢀⢀⢀⢀⢀⢀⢀⢀⢀⢀⢀⢀⢀⣀⣄⣄⣄⣄⣄⣄⣄⣄⣄⣄⣄⣄⣄⣄⣄⣄⣄⣄⣄⣄⣄⣄⣄⣤⣤⣴⣴⣴⣾⡿⠟⠋⠁⠀⠀⠀⠀⠀⠀⠀⠀⠀⠀⠀⠀⠀⠀⠀⠀⠀⠀⠀⠀⠀⠀⠀⠀⠀⠁⠀⠁⠑⢕⢕⢕⢕⠀⠀⢻⣿⣿⣿⣿⣿⣿⣿⣿⣿⣿⡇⠀⠀⠀⠀⠀⠀⠀⠀⠹⡇⠀⠀⠀⠀⠀⠀⠀⠀⠀⠀⠀⠀⠀⠀⠀⠀⠀⠀⠀⠀⠀⠀⠀⠀⠀⠀⢀⢕⢹⣿⣿⠐⠀⠀⠀⠀⠀⠀⠀⠀⠀⢹⣿⣧⠑⠀⢄⣾⣿⣿⣿⣿⣮⣿⣿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⢿⠟⠋⠁⠀⠀⠀⠀⠀⠀⠀⠀⠀⠀⠀⠀⠀⢄⣤⣄⣠⣴⡔⢀⠀⠀⠀⠀⠀⠀⠀⠀⠀⠀⠀⠀⠀⠕⢕⢄⠀⠀⠘⣿⣿⣿⣿⣿⣿⣿⣿⣿⣿⡇⠀⠀⠀⠀⠀⠀⠀⠀⠀⠘⠄⠀⠀⠀⠀⠀⠀⠀⠀⠀⠀⠀⠀⠀⠀⠀⠀⠀⠀⠀⠀⠀⠀⠀⠀⠀⠀⢕⢸⣿⣿⠑⠀⠀⠀⠀⠀⠀⠀⠀⠀⣾⣿⡟⢔⣵⣿⣿⣿⣿⣿⣿⣿⢼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⡟⠁⠀⠀⠀⠀⠀⠀⠀⠀⠀⠀⠀⠀⠀⠀⠀⢄⣵⣿⣿⣿⣿⣿⣷⣧⡄⠀⠀⠀⠀⠀⠀⠀⠀⠀⠀⠀⠀⠀⠕⢕⢕⢄⠀⠘⣿⣿⣿⣿⣿⣿⣿⣿⣿⡇⠀⠀⠀⠀⠀⠀⠀⠀⠀⠀⠀⠀⠀⠀⠀⠀⠀⠀⠀⠀⠀⠀⠀⠀⠀⠀⠀⠀⠀⠀⠀⠀⠀⠀⠀⠀⠀⢕⣾⣿⣿⠀⠀⠀⠀⠀⠀⠀⠀⠀⢀⣿⣿⡇⣼⣿⣿⣿⣿⣿⣿⣿⡟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⡇⠀⠀⠀⠀⠀⠀⠀⠀⠀⠀⠀⠀⠀⠀⠀⢔⣿⣿⣿⣿⣿⡿⢿⣿⣿⣿⣔⠀⠀⠀⠀⠀⠀⠀⠀⠀⠀⠀⠀⠀⠁⢕⢕⢔⢀⠈⢻⣿⣿⣿⣿⣿⣿⣿⣗⠀⠀⠀⠀⠀⠀⠀⠀⠀⠀⠀⠀⠀⠀⠀⠀⠀⠀⠀⠀⠀⠀⠀⠀⠀⠀⠀⠀⠀⠀⠀⠀⠀⠀⠀⠀⠐⢱⣿⣿⡏⠀⠀⠀⠀⠀⠀⠀⠀⠀⣵⣿⣟⣾⣿⣿⣿⣿⣿⣿⣿⢟⣼⣿⡟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⠑⠀⠀⠀⠀⠀⠀⠀⠀⠀⠀⠀⠀⠀⠀⠀⠁⢹⣿⣿⣿⣿⣿⣿⣿⣿⣿⣿⣧⡀⠀⠀⠀⠀⠀⠀⠀⠀⠀⠀⠀⠀⢕⢕⣿⣷⣄⠀⠙⢿⣿⣿⣿⣿⣿⣿⠀⠀⠀⠀⠀⠀⠀⠀⠀⠀⠀⠀⠀⠀⠀⠀⠀⠀⠀⠀⠀⠀⠀⠀⠀⠀⠀⠀⠀⠀⠀⠀⠀⠀⠀⠀⢄⣿⣿⡿⠑⠀⠀⠀⠀⠀⠀⠀⢀⣵⣿⣯⣿⣿⣿⡿⠿⠟⠛⢙⢅⢝⢿⣿⣷⡔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⢹⣿⣿⣿⣿⣿⣿⣿⣿⣿⣿⣿⣷⡄⠀⠀⠀⠀⠀⠀⠀⠀⠀⠀⠀⢕⣼⣿⣿⣿⣦⡀⠀⠙⢿⣿⣿⣿⣿⠀⠀⠀⠀⠀⠀⠀⠀⠀⠀⠀⠀⠀⠀⠀⠀⠀⠀⢀⠀⠀⠀⠀⠀⠀⠀⠀⠀⠀⠀⠀⠀⠀⠀⠀⣠⣎⢿⣿⣷⣦⣄⡀⠀⠀⠀⠀⠀⢸⣿⣿⡸⠟⠙⠁⠀⢀⢄⢕⢕⢕⢕⢕⣿⣿⡟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⢑⠀⠀⠀⠀⠀⠀⠀⠀⠀⠀⠀⠀⠀⠀⠀⠀⠀⠀⠝⢿⣿⣿⣿⣿⣿⣿⣿⣿⣿⣿⣷⢄⠀⠀⠀⠀⠀⠀⠀⠀⠀⢄⠘⢿⣿⣿⣿⡿⣿⣆⠀⠀⠙⠉⠉⠙⠀⠀⠀⠀⠀⠀⠀⠀⠀⠀⠀⠀⠀⠀⠀⠀⠀⠀⠈⠃⠀⠀⠀⠀⢄⣀⢀⢀⠀⠀⠀⠀⠀⢠⣷⡽⣿⣧⡻⣿⣿⣿⣿⣷⣶⣤⣄⣄⣾⣿⢟⠅⠀⠀⢀⢔⢕⢕⢕⢕⢕⢕⢱⣿⣿⠕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⢇⠀⠀⠀⠀⠀⠀⠀⠀⠀⠀⠀⠀⠀⠀⠀⠀⠀⠀⠀⠁⠝⢿⣿⣿⣿⣿⣿⣿⣿⡿⢝⠁⠀⠀⠀⠀⠀⠀⠀⠀⠀⠀⠀⠀⠙⢿⣿⣿⣾⣽⡇⢀⠀⠀⠙⢷⠀⠀⠀⠀⠀⠀⠀⠀⠀⠀⠀⠀⠀⠀⠀⠀⠀⠀⠀⠀⠀⠀⠀⠀⢜⣿⣿⣿⣧⢲⣶⣶⣿⣧⢻⣿⣿⣿⣷⣝⢿⣿⣿⣿⣿⣿⣿⡿⢏⠕⠑⠀⠀⠀⢕⢕⢕⢕⢕⢕⣱⣷⣿⢟⠑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⠀⠁⠙⢿⣿⣿⣿⣿⡿⢇⠀⠀⠀⠀⠀⠀⠀⠀⠀⠀⠀⠀⠀⠀⠀⠁⠝⢿⣿⣿⣿⣧⠀⠀⠀⠀⡄⣄⢀⠀⠀⠀⠀⠀⠀⠀⠀⠀⠀⠀⠀⠀⠀⠀⠀⠀⠀⠀⠀⠀⠀⡜⣿⣿⣿⣧⢻⣿⣿⣿⣧⢻⣿⣿⣿⣿⣮⡻⣿⣿⣿⣿⢟⠕⠁⠀⠀⠀⠀⠀⠁⠑⠑⠑⢱⣾⣿⢟⠑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⠑⠀⠀⠀⠀⠀⠀⠀⠀⠀⠀⠀⠀⠀⠀⠀⠀⠀⠀⠀⠀⠀⠀⠀⠀⠀⠘⠟⠟⠏⠁⠀⠀⠀⠀⢀⢄⠔⠀⠀⠀⠀⠀⠀⠀⠀⠀⠀⠀⠁⠝⣿⡻⣿⡕⠀⢤⣶⣿⣿⣿⣆⠀⠀⠀⠀⠀⠀⠀⠀⠀⠀⠀⠀⠀⠀⠀⠀⠐⢔⠀⠀⠀⠳⢹⣿⣿⣿⣧⢻⣿⣿⣿⣏⢿⢿⣟⣟⣹⣿⣮⣽⣿⣯⣴⣤⣤⣄⣄⣄⣤⣴⢄⢔⢔⢄⣼⣿⣿⣵⣵⣄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⠀⠀⠀⠀⠀⠀⢀⢄⠔⠑⠁⠀⠀⠀⠀⠀⠀⠀⠀⠀⠀⠀⠀⠀⠀⠀⠘⢧⠘⢧⠀⠜⣿⣿⣿⣿⡇⠀⠀⠀⠀⠀⠀⠀⠀⠀⠀⠀⠀⠀⠀⠁⠑⠰⢄⠔⠀⠀⠀⠁⢻⣿⣿⡿⢧⢉⢙⠱⣿⣿⣿⣿⣿⣿⣿⣿⣿⣿⣿⣿⣿⣿⣿⣿⣿⣿⣷⢧⢕⢕⢕⢝⢝⢟⢟⢿⣿⣿⣧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⠀⠀⠀⠀⠀⠀⠀⢀⢄⠔⠑⠁⠀⠀⠀⠀⠀⠀⠀⠀⠀⠀⠀⠀⠀⠀⠀⠀⠀⠀⠀⠀⠘⡔⢸⠄⠀⠜⠿⢿⢿⠕⠀⠀⠀⠀⠀⠀⠀⠀⠀⠀⠀⠀⠀⠀⠀⢠⠁⢀⠁⠀⠀⠀⠀⠀⠐⢕⢕⢕⢕⢕⢕⢅⢝⢿⣿⣿⣿⣿⣿⣿⣿⣿⣿⣿⣿⣿⣿⢟⢑⠀⠀⠁⠁⠁⣱⣕⣕⣕⣕⣸⣿⣿⣷⣦⣄⣄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⢇⠀⠀⠀⠀⠀⠀⠀⠀⠀⠀⠀⠀⠀⠀⠀⠀⠀⠀⠀⠀⠀⠀⠀⠀⠀⢀⢄⠕⠑⠁⠀⠀⠀⠀⠀⠀⠀⠀⠀⠀⠀⠀⠀⠀⠀⠀⠀⠀⠀⠀⠀⠀⠀⠀⠁⠐⢕⠀⠀⠀⠀⠀⠀⠀⠀⠀⠀⠀⠀⠀⠀⠀⠀⠀⠀⠀⠀⢠⠁⠀⠀⠀⠀⠀⠀⠀⠀⠀⠀⠑⢕⢕⢕⢑⣡⣕⣟⡟⣻⣿⢿⢿⣿⣿⣿⣟⣟⡹⢝⢕⢕⠁⠀⠀⠀⠀⢀⣿⣿⣿⣿⣿⣿⣿⣿⣿⣿⣿⣿⣿⣷⣴⣄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⢄⢔⠑⠁⠀⠀⠀⠀⠀⠀⠀⠀⠀⠀⠀⠀⠀⠀⠀⠀⠀⠀⠀⠀⠀⠀⠀⠀⠀⠀⠀⠀⠀⠁⠀⠀⠀⠀⠀⠀⠀⠀⠀⠀⠀⠀⠀⠀⠀⠀⠀⠀⠀⡄⠁⠀⠀⠀⠀⠀⠀⠀⠀⠀⠀⠀⠀⠀⢡⡵⣧⢜⢝⢟⣧⢻⣿⣿⣿⡿⢿⣿⣿⣮⡗⢔⢕⠀⠀⠀⠀⠀⠀⢸⣿⣿⣿⣿⣿⣿⣿⣿⣿⣿⣿⣿⣿⣿⣿⣿⣿⣷⣷⣴⣄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⢄⠕⠑⠀⠀⠀⠀⠀⠀⠀⠀⠀⠀⠀⠀⠀⠀⠀⠀⠀⠀⠀⠀⠀⠀⠀⠀⠀⠀⠀⠀⠀⠀⠀⠀⠀⠀⠀⠀⠀⠀⠀⠀⠀⠀⠀⠀⠀⠀⠀⠀⠀⠀⠀⠔⠁⠀⠀⠀⠀⠀⠀⠀⠀⠀⠀⠀⠀⠀⠀⢕⢕⢝⢇⢕⢕⢜⢇⢿⣿⡇⠑⠑⢝⣿⣿⢇⢕⢕⠀⠀⠀⠀⠀⠀⣼⣿⣿⣿⣿⣿⣿⣿⣿⣿⣿⣿⣿⣿⣿⣿⣿⣿⣿⣿⣿⣿⣿⣷⣴⣄⡀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⢿⠟⠙⠁⠁⣿⣿⣧⢀⠀⠀⠀⠀⠀⠀⠀⠀⠀⠀⠀⠀⠀⠀⠀⠀⠀⠀⢀⡄⠕⠁⠀⠀⠀⠀⠀⠀⠀⠀⠀⠀⠀⠀⠀⠀⠀⠀⠀⠀⠀⠀⠀⠀⠀⠀⠀⠀⠀⠀⠀⠀⠀⠀⠀⠀⠀⠀⠀⠀⠀⠀⠀⠀⠀⠀⠀⠀⠀⠀⠀⠀⠀⠀⠀⠀⠀⠀⠀⠀⠀⠀⠀⠀⠀⠀⠀⠀⠀⠀⠀⢕⢕⢕⢜⢕⢕⢕⢜⢎⢿⣧⡄⢀⢱⣿⣿⢕⢕⠕⠀⠀⠀⠀⠀⢄⣿⣿⣿⣿⣿⣿⣿⣿⣿⣿⣿⣿⣿⣿⣿⣿⣿⣿⣿⣿⣿⣿⣿⣿⣿⣿⣿⣷⣷⣴⣄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⡿⢟⠟⠙⠁⠀⠀⠀⠀⠀⠀⢹⣿⣿⣿⡇⠀⠀⠀⠀⠀⠀⢀⠀⠀⠀⠀⠀⠀⠀⠐⠃⠈⠁⠀⠀⠀⠀⠀⠀⠀⠀⠀⠀⠀⠀⠀⠀⠀⠀⠀⠀⠀⠀⠀⠀⠀⠀⠀⠀⠀⠀⠀⠀⠀⠀⠀⠀⠀⠀⠀⠀⠀⠀⠀⠀⠀⠀⠀⠀⠀⠀⠀⠀⠀⠀⠀⠀⠀⠀⠀⠀⠀⠀⠀⠀⠀⠀⠀⠀⠀⠀⢠⡄⠀⠀⢕⢕⢕⢕⢕⢕⢕⢕⢜⢜⢿⣷⣕⣼⣿⡇⠕⠀⠀⠀⠀⠀⠀⠄⢸⣿⣿⣿⣿⣿⣿⣿⣿⣿⣿⣿⣿⣿⣿⣿⣿⣿⣿⣿⣿⣿⣿⣿⣿⣿⣿⣿⣿⣿⣿⣿⣿⣷⣦⣄⡄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⡿⢟⠟⠙⠁⠀⠀⠀⠀⠀⠀⠀⠀⠀⠀⠀⠀⠘⣿⣿⣷⣄⣀⢀⢀⢄⣴⣿⣇⣄⣄⣠⣴⣶⣦⣄⣄⣀⠀⠀⠀⠀⠀⠀⠀⠀⠀⠀⠀⠀⠀⠀⠀⠀⠀⠀⠀⠀⠀⠀⠀⠀⠀⠀⠀⠀⠀⠀⠀⠀⠀⠀⠀⠀⠀⠀⠀⠀⢄⠀⠀⠀⠀⠀⠀⠁⠄⠀⠀⠀⠀⠀⠀⠀⠀⠀⠀⠀⠀⠀⠀⠀⠀⠀⢴⠗⠄⢬⢁⠑⠀⢅⣷⣵⣕⣕⢕⠳⠕⠕⠕⠜⠿⠿⠿⠿⢕⠀⠔⠀⠀⠀⠀⠀⢀⣷⣮⣻⣿⣿⣿⣿⣿⣿⣿⣿⣿⣿⣿⣿⣿⣿⣿⣿⣿⣿⣿⣿⣿⣿⣿⣿⣿⣿⣿⣿⣿⣿⣿⣿⣿⣿⣷⣷⣴⣄⢀⠀⠀⠀⠀⠀⠀⠀⠀⠀⠀⠀⠀⠀⠀⠀⠀⠀⠀⠀⠀⠀⠀⠀⠀⠀⠀⠀⠀⠀⠀⠀⠀⠀⠀⠀⠀⠀⠀</a:t>
            </a:r>
            <a:br/>
            <a:r>
              <a:t>⣿⣿⣿⣿⣿⣿⣿⣿⣿⣿⣿⣿⣿⣿⣿⣿⣿⣿⣿⣿⣿⢿⢟⠏⠙⠁⠀⠀⠀⠀⠀⠀⠀⠀⠀⠀⠀⠀⠀⠀⠀⠀⠀⠀⠘⠟⢿⣿⣿⣿⣿⡿⢿⢻⢿⣿⡿⢿⢟⢿⢿⣿⣿⣿⡇⢀⠀⠀⠀⠀⠀⠀⠀⠀⠀⠀⠀⠀⠀⠀⠀⠀⠀⠀⠀⠀⠀⠀⠀⠀⠀⠀⠀⠀⠀⠀⠀⠀⠀⠐⠐⠀⠄⠄⠄⠀⠀⠀⠀⠀⠀⠀⠀⠁⠔⠀⠀⠀⠀⠀⠀⠀⠀⠀⠀⠀⠔⠗⠀⢔⢔⠀⠀⠁⠀⠀⠀⠘⣿⣿⣿⣿⣿⣦⣄⢤⡄⢄⢄⢠⣄⡀⢕⢀⢄⠀⠀⠀⠀⠀⢸⣿⣿⣿⣿⣿⣿⣿⣿⣿⣿⣿⣿⣿⣿⣿⣿⣿⣿⣿⣿⣿⣿⣿⣿⣿⣿⣿⣿⣿⣿⣿⣿⣿⣿⣿⣿⣿⣿⣿⣿⣿⣿⣷⣧⣴⣄⢀⠀⠀⠀⠀⠀⠀⠀⠀⠀⠀⠀⠀⠀⠀⠀⠀⠀⠀⠀⠀⠀⠀⠀⠀⠀⠀⠀⠀⠀⠀⠀⠀⠀</a:t>
            </a:r>
            <a:br/>
            <a:r>
              <a:t>⣿⣿⣿⣿⣿⣿⣿⣿⣿⣿⣿⣿⣿⣿⣿⣿⢿⠟⠏⠙⠁⠀⠀⠀⠀⠀⠀⠀⠀⠀⠀⠀⠀⠀⠀⠀⠀⠀⠀⠀⠀⠀⠀⠀⠀⠀⠀⠀⠁⠁⠁⠀⠀⠀⠀⠀⠀⠀⠀⠀⠀⠑⢻⣿⣇⢕⢕⢄⠀⠀⠀⠀⠀⠀⠀⠀⠀⠀⠀⠀⠀⠀⠀⠀⠀⠀⠀⠀⠀⠀⠀⠀⠀⠀⠀⠀⠀⠀⠀⠀⠀⠀⠀⠀⠀⠀⠀⠀⠀⢀⠀⠀⠀⠀⠀⠀⠀⠀⢀⣀⠀⠀⠟⠐⠄⠔⠑⠀⠀⠀⠀⠀⠀⠀⠐⠀⠀⢀⢜⢿⣿⣿⣿⣿⣿⣮⢻⣧⡕⢕⠙⠁⢕⢕⠀⢀⠀⠀⠀⠀⣾⣿⣿⣿⣿⣿⣿⣿⣿⣿⣿⣿⣿⣿⣿⣿⣿⣿⣿⣿⣿⣿⣿⣿⣿⣿⣿⣿⣿⣿⣿⣿⣿⣿⣿⣿⣿⣿⣿⣿⣿⣿⣿⣿⣿⣿⣿⣿⣷⣴⣄⡄⢀⠀⠀⠀⠀⠀⠀⠀⠀⠀⠀⠀⠀⠀⠀⠀⠀⠀⠀⠀⠀⠀⠀⠀⠀⠀⠀⠀⠀</a:t>
            </a:r>
            <a:br/>
            <a:r>
              <a:t>⣿⣿⣿⣿⣿⣿⣿⣿⣿⣿⣿⢿⠟⠏⠑⠁⠀⠀⠀⠀⠀⠀⠀⠀⠀⠀⠀⠀⠀⠀⠀⠀⠀⠀⠀⠀⠀⠀⠀⠀⠀⠀⠀⠀⠀⠀⠀⠀⠀⠀⠀⠀⠀⠀⠀⠀⠀⠀⠀⠀⠀⠀⠀⢹⣿⡕⢕⢕⢕⢔⢄⠀⠀⠀⠀⠑⢰⡤⣄⡀⠀⠀⠀⠀⠀⠀⠀⠀⠀⠀⠀⠀⠀⠀⠀⠀⠀⠀⠀⠀⠀⠀⠀⠀⠀⠀⠀⠀⠀⠀⠀⠀⠀⠀⢄⣄⢀⣀⣌⢁⠀⠘⠀⠀⠀⢁⠀⢅⠀⠀⠀⠀⢀⢕⢄⠔⠑⠑⠁⢸⣿⣿⣿⣿⣿⣿⢧⠻⣿⡧⠀⠀⠀⠀⠀⠀⠀⠀⠀⢰⣿⡿⠇⠝⢿⣿⣿⣿⣿⣿⣿⣿⣿⣿⣿⣿⣿⣿⣿⣿⣿⣿⣿⣿⣿⣿⣿⣿⣿⣿⣿⣿⣿⣿⣿⣿⣿⣿⣿⣿⣿⣿⣿⣿⣿⣿⣿⣿⣿⣿⣿⣿⣷⣧⣔⣄⢀⠀⠀⠀⠀⠀⠀⠀⠀⠀⠀⠀⠀⠀⠀⠀⠀⠀⠀⠀⠀⠀⠀⠀⠀</a:t>
            </a:r>
            <a:br/>
            <a:r>
              <a:t>⣿⣿⣿⣿⣿⣿⢿⢟⠏⠑⠁⠀⠀⠀⠀⠀⠀⠀⠀⠀⠀⠀⠀⠀⠀⠀⠀⠀⠀⠀⠀⠀⠀⠀⠀⠀⠀⠀⠀⠀⠀⠀⠀⠀⠀⠀⠀⠀⠀⠀⠀⠀⠀⠀⠀⠀⠀⠀⠀⠀⠀⠀⠀⠀⢹⣿⣕⢕⢕⢕⢕⢕⢔⢀⠀⠀⣾⡇⣿⣿⡇⣱⡀⠀⠀⠀⠀⠀⠀⠀⠀⠀⠀⠀⠀⠀⠀⠀⠀⠀⠀⢄⠕⠀⠀⠀⠀⠀⠁⠀⠀⠀⠀⠀⠌⠁⠀⠉⠉⠀⠀⠀⠀⠀⠀⠀⠀⢀⢄⠄⠔⠑⢁⠀⠀⠀⠀⠀⠀⠀⢻⣿⡿⠟⠉⠀⠀⢕⢔⢅⠀⠀⠀⠀⠀⠀⠀⠀⠀⢸⣿⡇⠀⠀⠀⠙⢿⣿⣿⣿⣿⣿⣿⣿⣿⣿⣿⣿⣿⣿⣿⣿⣿⣿⣿⣿⣿⣿⣿⣿⣿⣿⣿⣿⣿⣿⣿⣿⣿⣿⣿⣿⣿⣿⣿⣿⣿⣿⣿⣿⣿⣿⣿⣿⣿⣿⣿⣷⣴⣔⡄⢀⠀⠀⠀⠀⠀⠀⠀⠀⠀⠀⠀⠀⠀⠀⠀⠀⠀⠀⠀</a:t>
            </a:r>
            <a:br/>
            <a:r>
              <a:t>⣿⢿⠟⠝⠑⠁⠀⠀⠀⠀⠀⠀⠀⠀⠀⠀⠀⠀⠀⠀⠀⠀⠀⠀⠀⠀⠀⠀⠀⠀⠀⠀⠀⠀⠀⠀⠀⠀⠀⠀⠀⠀⠀⠀⠀⠀⠀⠀⠀⠀⠀⠀⠀⠀⠀⠀⠀⠀⠀⠀⠀⠀⠀⠀⠀⠹⣿⣧⢕⢕⢕⢕⢕⢕⢄⢄⣿⢹⣿⣿⢕⣿⣿⡔⠀⠀⠀⠀⠀⠀⠀⠀⠀⠀⠀⠀⠀⢀⠀⠀⠄⠑⠀⠀⠀⠀⠀⠀⢔⢄⠀⠀⠐⠀⠀⠁⠀⠀⠀⠀⠀⠀⢀⢄⠄⠔⠑⠁⠀⠀⠀⢔⢕⠀⢀⢀⠄⠄⠐⠀⠀⢹⣄⠀⠀⠀⢕⢕⢕⢕⢕⢔⢀⠀⠀⠀⠀⠀⢄⣿⣿⡇⠀⠀⠀⠀⠀⠘⢿⣿⣿⣿⣿⣿⣿⣿⣿⣿⣿⣿⣿⣿⣿⣿⣿⣿⣿⣿⣿⣿⣿⣿⣿⣿⣿⣿⣿⣿⣿⣿⣿⣿⣿⣿⣿⣿⣿⣿⣿⣿⣿⣿⣿⣿⣿⣿⣿⣿⣿⣿⣿⣷⣷⣴⣄⢀⠀⠀⠀⠀⠀⠀⠀⠀⠀⠀⠀⠀⠀⠀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⠘⢿⣷⣵⣕⢕⣑⣑⢀⢱⡏⢸⣿⡟⢕⣿⣿⡇⡇⢄⣄⢀⠀⠀⠀⠀⠀⠀⢀⢄⣰⢕⢕⢔⢄⢀⠀⠄⢄⠀⠀⠀⢕⢕⢀⢀⢄⢄⢀⠀⠀⢀⢄⠔⠐⠑⠁⠀⠀⠀⠐⠁⠔⢀⠀⢕⢕⠑⠁⠀⠀⠀⠀⠀⠀⠀⠛⠇⠀⠀⠕⢕⢕⢕⢕⢕⢕⢕⢔⢀⠀⠀⣼⣿⢏⠀⠀⠀⠀⠀⠀⠀⠀⠘⢻⣿⣿⣿⣿⣿⣿⣿⣿⣿⣿⣿⣿⣿⣿⣿⣿⣿⣿⣿⣿⣿⣿⣿⣿⣿⣿⣿⣿⣿⣿⣿⣿⣿⣿⣿⣿⣿⣿⣿⣿⣿⣿⣿⣿⣿⣿⣿⣿⣿⣿⣿⣿⣿⣿⣿⣷⣧⣔⡄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⠙⢻⣿⡞⣿⣿⣿⢸⢇⣼⣿⢇⢱⣿⣿⡇⡇⢱⣿⣿⣿⣿⣿⢕⢜⢕⢕⢕⢸⡇⢕⢕⢕⢕⠀⠀⠁⠁⢄⢔⢤⣵⠇⠕⠕⠑⠁⠀⠀⠁⠀⠀⠀⠀⠐⠀⠅⠀⠀⠀⢄⢕⢜⢕⠁⠀⠀⠀⠀⠀⠀⠀⠀⠀⠀⠀⠀⠀⠀⠑⢕⢕⢕⢕⢕⢕⢕⢕⢕⢔⢿⣿⣕⢄⠀⠀⠀⠀⠀⠀⠀⠀⠀⠘⢻⣿⣿⣿⣿⣿⣿⣿⣿⣿⣿⣿⣿⣿⣿⣿⣿⣿⣿⣿⣿⣿⣿⣿⣿⣿⣿⣿⣿⣿⣿⣿⣿⣿⣿⣿⣿⣿⣿⣿⣿⣿⣿⣿⣿⣿⣿⣿⣿⣿⣿⣿⣿⣿⣿⣿⣿⣿⣷⣷⣴⣄⢄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⣹⣿⡼⣿⡏⡟⢕⣿⣿⢕⢸⣿⣿⡇⢕⢸⣿⡿⢏⢿⣿⢕⢕⢕⢕⢕⢜⣧⢕⢕⢕⢕⠕⢕⠀⠕⢕⢕⠁⢅⢔⢄⠀⠀⠀⠀⠀⠀⠀⠀⠀⠀⠀⠀⠀⠀⠀⠑⠁⠀⠔⠕⠀⠀⠀⠀⠀⠀⠀⠀⠀⠀⠀⠀⠀⠀⠀⠀⠀⠑⠕⢕⢕⢕⢕⢕⢕⢕⢕⢝⢿⣷⣴⡀⠀⠀⠀⠀⠀⠀⠀⠀⠀⠘⢻⣿⣿⣿⣿⣿⣿⣿⣿⣿⣿⣿⣿⣿⣿⣿⣿⣿⣿⣿⣿⣿⣿⣿⣿⣿⣿⣿⣿⣿⣿⣿⣿⣿⣿⣿⣿⣿⣿⣿⣿⣿⣿⣿⣿⣿⣿⣿⣿⣿⣿⣿⣿⣿⣿⣿⣿⣿⣿⣿⣿⣷⣧⣔⣄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⢄⣼⣿⣿⣷⣝⢷⡇⢱⣿⡏⢕⢸⣿⣿⢕⢕⢸⣿⡇⢕⢸⣿⢕⢕⢕⢕⢕⢕⢿⢕⢕⢕⢕⢔⢁⠀⠀⠀⠀⠀⠑⠕⢕⠀⢔⠀⠀⠀⠀⠀⠀⠀⠁⠀⠀⠀⠀⢀⠀⠀⠀⠀⢀⠀⠀⠀⠀⠀⠀⠀⠀⠀⠀⠀⠀⠀⠀⠀⠀⠀⠀⠀⠀⠁⠁⠁⢲⣶⣶⣶⣦⣥⣝⡻⢿⣷⣦⣄⡀⠀⠀⠀⠀⠀⠀⠀⠈⠻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⢄⣵⣿⣿⣿⣿⣿⣿⣸⢇⢸⣿⡇⢕⣿⣿⣿⢕⢕⢸⣿⡇⢕⢸⣿⢕⢕⢕⢕⢕⢕⢸⡇⢕⢕⢕⢕⠀⠀⠀⠀⠀⠀⠀⠀⠄⠐⠁⠀⢄⠀⠀⠀⠀⠀⠀⠀⠀⠀⠀⠀⠀⠀⢔⢕⢗⢕⢕⢄⢀⢀⠀⠀⠀⠀⠀⠀⠀⠀⠀⠀⠀⠀⠀⠀⠀⠀⠀⠀⠀⢸⣿⣿⣿⣿⣿⣿⣿⣷⣽⣻⢿⣷⣦⣄⢀⠀⠀⠀⠀⠀⠈⠻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⢄⣵⣿⣿⣿⣿⣿⣿⣿⡇⣿⢕⣾⣿⢕⢕⣿⣿⣿⢕⢕⢕⣿⡇⢕⢕⣿⢕⢕⢕⢕⢕⢕⢕⣧⢕⢕⢕⠀⠀⠀⠀⠀⠀⠀⠀⠀⢕⢕⢔⠀⠑⢕⠄⠀⠀⠀⠀⠀⠀⠀⠀⠀⠀⠀⠑⠑⠝⠎⠇⠑⠑⠁⠀⢀⠀⠀⠀⠀⠀⠀⠀⠀⠀⠀⠀⠀⠀⠀⠀⠀⠑⢷⡻⣿⣿⣿⣿⣿⣿⣿⣿⣿⣿⣮⣟⢿⣷⣦⡀⠀⠀⠀⠀⠀⠁⠝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⢄⣵⣿⣿⣿⣿⣿⣿⣿⣿⣿⢻⣿⢕⣿⣿⢕⢕⣿⣿⣿⢕⢕⢕⣿⣿⢕⢕⢿⡕⢕⢕⢕⢕⢕⢕⢕⢕⢕⠀⠀⠀⠀⠀⠀⠀⢀⠕⢕⢕⢕⢕⢄⠀⠅⢁⢔⠀⠀⠀⠀⠀⠀⠀⠀⠀⠀⠀⠀⠀⠀⠀⠄⠀⠀⠀⠀⠀⠀⠀⠀⠀⠀⠀⠀⠀⠀⠀⠀⠀⠀⠀⠀⠀⠀⠑⢜⢻⣿⣿⣿⣿⣿⣿⣿⣿⣿⣿⣿⣮⡻⣿⣧⢀⠀⠀⠀⠀⠀⠁⠝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⢀⣵⣿⣿⣿⣿⣿⣿⣿⣿⣿⣿⣿⡼⡟⢱⣿⡇⢕⢕⣿⣿⡫⢡⡅⢕⣿⣿⡕⢕⢸⡇⢕⢕⢸⢕⢕⢕⢕⢕⠕⠀⠀⠀⠀⠀⠀⢀⢕⠀⢕⢕⢕⢕⢕⠀⠀⢅⢀⢕⢠⠀⠀⠀⠀⠀⠀⠀⠀⠀⠑⠀⠀⠀⠐⠀⠀⢀⠄⠐⠀⠀⠀⠀⠀⠀⠀⠀⠀⠀⠀⠀⠀⠀⠀⠀⠀⠀⠀⠘⢫⣟⡻⢿⣿⣿⣿⣿⣿⣿⣿⣿⣿⣎⢿⣷⡄⠀⠀⠀⠀⠀⠀⠁⠝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⢀⣵⣿⣿⣿⣿⣿⣿⣿⣿⣿⣿⣿⣿⡇⣿⡇⢸⣿⡇⢕⢕⣟⢳⡝⢸⣇⢕⢹⣿⡇⢕⢜⣧⢕⢕⢸⡇⢕⢕⢕⢕⠀⠀⠀⠀⠀⠀⠀⢕⠕⠀⢕⢅⢕⢕⢕⢕⠀⢕⢊⢑⢰⢕⠀⠀⠀⠀⠀⠀⠀⠀⠀⠀⠀⠀⢄⠔⠑⠁⠐⠀⠀⠀⠀⠀⠀⠀⠀⠀⠀⠀⠀⠀⠀⠀⠀⠀⠀⠀⠀⠀⠀⠘⢻⣷⣮⣽⣗⢀⠀⢔⢔⢅⢍⢝⢎⢿⣷⣴⡀⠀⠀⠀⠀⠀⠀⠁⠝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⣰⣾⣿⣿⣿⣿⣿⣿⣿⣿⣿⣿⣿⣿⣿⢻⣿⡇⢸⣿⢇⢕⢱⡏⢕⢕⢸⣿⢕⢸⣿⣿⢕⢕⢸⢕⢕⢸⣿⢕⢕⢕⠕⠀⠀⠀⠀⠀⠀⣄⣕⡀⠱⢥⢥⢔⠎⢕⡱⢕⠀⠇⠅⠀⠀⠀⠀⠀⠀⠀⠀⠀⠀⠀⠀⢀⢕⢁⠔⠁⠀⠀⠀⠀⠀⠀⠀⠀⠀⠀⠀⠀⠀⠀⠀⠀⠀⠀⠀⠀⠀⠀⠀⠀⠀⠀⢘⢻⣿⣿⡇⠀⠁⢕⢕⢕⢕⢕⢕⢝⢻⣿⣧⣄⢀⠀⠀⠀⠀⠀⠁⠝⢻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⠐⠚⠛⠛⠛⠛⠛⠛⠛⠛⠛⠛⠛⠛⠛⠛⠛⠘⠛⠃⠘⠛⠑⠑⠘⠓⠃⠚⠘⠛⠑⠑⠛⠛⠃⠑⠘⠑⠑⠑⠛⠃⠑⠑⠀⠀⠀⠀⠀⠀⠀⠑⠑⠐⠑⠑⠑⠑⠑⠑⠑⠁⠀⠀⠀⠀⠀⠀⠀⠀⠀⠀⠀⠀⠀⠁⠀⠘⠐⠁⠀⠀⠀⠀⠀⠀⠀⠀⠀⠀⠀⠀⠀⠀⠀⠀⠀⠀⠀⠀⠀⠀⠀⠀⠀⠀⠀⠀⠁⠁⠘⠛⠛⠐⠀⠀⠁⠑⠑⠑⠑⠑⠑⠑⠙⠛⠓⠐⠀⠀⠀⠀⠀⠀⠀⠙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⢻⣿⣿⣿⣿⣿⣿⣿⣿⣿⣿⣿⣿⣿⣿⣿⣿⣿⣿⣿⣿⣿⣿⣿⢕⢕⢕⢕⢕⢕⢕⢕⢕⢕⢕⢕⢕⢕⢕⢕⢕⢕⢕⢕⢕⢕⢕⢕⢕⢕⢕⢕⢕⢕⢕⢱⣿⣿⣿⣿⣿⣿⣿⣿⣿⣿⣿⣿⣿⣿⣿⣿⣿⣿⣿⣿⣿⣿⣿⣿⣿⣿⣿⣿⣿⣿⣿⣿⣿⣿⣿⣿⡟⢏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⢜⢿⣿⣿⣿⣿⣿⣿⣿⣿⣿⣿⣿⣿⣿⣿⣿⣿⣿⣿⣿⣿⣿⣿⢕⢕⢕⢕⢕⢕⢕⢕⢕⢕⢕⢕⢕⢕⢕⢕⢕⢕⢕⢕⢕⢕⢕⢕⢕⢕⢕⢕⢕⢕⢱⣿⣿⣿⣿⣿⣿⣿⣿⣿⣿⣿⣿⣿⣿⣿⣿⣿⣿⣿⣿⣿⣿⣿⣿⣿⣿⣿⣿⣿⣿⣿⣿⣿⣿⣿⢟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⢸⣿⣿⣿⣿⣿⣿⣿⣿⣿⣿⣿⣿⣿⣿⣿⣿⣿⣿⣿⣿⣿⣿⢕⢕⢕⢕⢕⢕⢕⢕⢕⢕⢕⢕⢕⢕⢕⢕⢕⢕⢕⢕⢕⢕⢕⢕⢕⢕⢕⢕⢕⣱⣿⣿⣿⣿⣿⣿⣿⣿⣿⣿⣿⣿⣿⣿⣿⣿⣿⣿⣿⣿⣿⣿⣿⣿⣿⣿⣿⣿⣿⣿⣿⣿⣿⣿⢟⢕⢕⢕⢕⢕⢕⢕⢕⢕⢕⢕⢕⢕⢕⢕⢕⢕⢕⢕⢕⢕⢕⢕⢕⢕⢕⢕⢕⢕⢕⢕⢕⢕⢕⢕⢕⢕⢕⢕⢕⢕⢕⢕⢕⢕⢕⢕⢕⢕⢕⢕⢕⢕⠀</a:t>
            </a:r>
            <a:br/>
            <a:r>
              <a:t>⢟⢿⣿⣿⣿⣿⣿⣿⣿⣿⣿⣿⣿⣿⣿⣿⣿⣿⣿⣿⣿⣿⣿⣿⣿⣿⣿⣿⣿⣿⣿⣿⣿⣿⣿⣿⣿⣿⣿⣿⣿⣿⣿⣿⣿⣿⣿⣿⣿⣿⣿⣿⣿⣿⣿⣿⣿⣿⣿⣿⣿⣿⣿⣕⢕⢕⢕⢕⢕⢕⢕⢕⢕⢕⢕⢕⢕⢕⢕⢕⢕⢕⢕⢕⢕⢕⢕⢕⢕⢕⢕⢕⢕⢕⢕⢕⢕⢕⢕⢕⢻⣿⣿⣿⣿⣿⣿⣿⣿⣿⣿⣿⣿⣿⣿⣿⣿⣿⣿⣿⣿⣿⢕⢕⢕⢕⢕⢕⢕⢕⢕⢕⢕⢕⢕⢕⢕⢕⢕⢕⢕⢕⢕⢕⢕⢕⢕⢕⢕⢕⢱⣿⣿⣿⣿⣿⣿⣿⣿⣿⣿⣿⣿⣿⣿⣿⣿⣿⣿⣿⣿⣿⣿⣿⣿⣿⣿⣿⣿⣿⣿⣿⣿⡿⢏⢕⢕⢕⢕⢕⢕⢕⢕⢕⢕⢕⢕⢕⢕⢕⢕⢕⢕⢕⢕⢕⢕⢕⢕⢕⢕⢕⢕⢕⢕⢕⢕⢕⢕⢕⢕⢕⢕⢕⢕⢕⢕⢕⢕⢕⢕⢕⢕⢕⢕⢕⢕⢕⢕⢕⠀</a:t>
            </a:r>
            <a:br/>
            <a:r>
              <a:t>⢕⢕⢕⢝⢟⢻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⢜⢿⣿⣿⣿⣿⣿⣿⣿⣿⣿⣿⣿⣿⣿⣿⣿⣿⣿⣿⣿⣿⢕⢕⢕⢕⢕⢕⢕⢕⢕⢕⢕⢕⢕⢕⢕⢕⢕⢕⢕⢕⢕⢕⢕⢕⢕⢕⢕⢱⣿⣿⣿⣿⣿⣿⣿⣿⣿⣿⣿⣿⣿⣿⣿⣿⣿⣿⣿⣿⣿⣿⣿⣿⣿⣿⣿⣿⣿⣿⣿⡿⢏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⢝⢟⢿⣿⣿⣿⣿⣿⣿⣿⣿⣿⣿⣿⣿⣿⣿⣿⣿⣿⣿⣿⣿⣿⣿⣿⣿⣿⣿⣿⣿⣿⣿⣿⣿⣿⣿⣿⣿⣿⣿⣿⣿⣿⣿⣿⣿⣿⣿⣿⣿⣿⣿⣿⣿⣿⣿⣿⣿⣷⣕⢕⢕⢕⢕⢕⢕⢕⢕⢕⢕⢕⢕⢕⢕⢕⢕⢕⢕⢕⢕⢕⢕⢕⢕⢕⢕⢕⢕⢕⢕⢕⢕⢕⢸⣿⣿⣿⣿⣿⣿⣿⣿⣿⣿⣿⣿⣿⣿⣿⣿⣿⣿⣿⣏⢕⢕⢕⢕⢕⢕⢕⢕⢕⢕⢕⢕⢕⢕⢕⢕⢕⢕⢕⢕⢕⢕⢕⢕⢕⢕⢱⣿⣿⣿⣿⣿⣿⣿⣿⣿⣿⣿⣿⣿⣿⣿⣿⣿⣿⣿⣿⣿⣿⣿⣿⣿⣿⣿⣿⣿⣿⡿⢏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⢝⢟⢿⣿⣿⣿⣿⣿⣿⣿⣿⣿⣿⣿⣿⣿⣿⣿⣿⣿⣿⣿⣿⣿⣿⣿⣿⣿⣿⣿⣿⣿⣿⣿⣿⣿⣿⣿⣿⣿⣿⣿⣿⣿⣿⣿⣿⣿⣿⣿⣿⣿⣿⣿⣿⣿⣿⣷⡕⢕⢕⢕⢕⢕⢕⢕⢕⢕⢕⢕⢕⢕⢕⢕⢕⢕⢕⢕⢕⢕⢕⢕⢕⢕⢕⢕⢕⢕⢕⢕⢕⢻⣿⣿⣿⣿⣿⣿⣿⣿⣿⣿⣿⣿⣿⣿⣿⣿⣿⣿⡇⢕⢕⢕⢕⢕⢕⢕⢕⢕⢕⢕⢕⢕⢕⢕⢕⢕⢕⢕⢕⢕⢕⢕⢕⢕⢱⣿⣿⣿⣿⣿⣿⣿⣿⣿⣿⣿⣿⣿⣿⣿⣿⣿⣿⣿⣿⣿⣿⣿⣿⣿⣿⣿⣿⣿⡟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⢝⢟⢻⣿⣿⣿⣿⣿⣿⣿⣿⣿⣿⣿⣿⣿⣿⣿⣿⣿⣿⣿⣿⣿⣿⣿⣿⣿⣿⣿⣿⣿⣿⣿⣿⣿⣿⣿⣿⣿⣿⣿⣿⣿⣿⣿⣿⣿⣿⣿⣿⣿⣿⣿⣿⣧⡕⢕⢕⢕⢕⢕⢕⢕⢕⢕⢕⢕⢕⢕⢕⢕⢕⢕⢕⢕⢕⢕⢕⢕⢕⢕⢕⢕⢕⢕⢕⢜⣿⣿⣿⣿⣿⣿⣿⣿⣿⣿⣿⣿⣿⣿⣿⣿⣿⣿⡇⢕⢕⢕⢕⢕⢕⢕⢕⢕⢕⢕⢕⢕⢕⢕⢕⢕⢕⢕⢕⢕⢕⢕⢕⢱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⢟⢿⣿⣿⣿⣿⣿⣿⣿⣿⣿⣿⣿⣿⣿⣿⣿⣿⣿⣿⣿⣿⣿⣿⣿⣿⣿⣿⣿⣿⣿⣿⣿⣿⣿⣿⣿⣿⣿⣿⣿⣿⣿⣿⣿⣿⣿⣿⣿⣿⣿⣿⣧⡕⢕⢕⢕⢕⢕⢕⢕⢕⢕⢕⢕⢕⢕⢕⢕⢕⢕⢕⢕⢕⢕⢕⢕⢕⢕⢕⢕⢕⢕⢸⣿⣿⣿⣿⣿⣿⣿⣿⣿⣿⣿⣿⣿⣿⣿⣿⣿⡇⢕⢕⢕⢕⢕⢕⢕⢕⢕⢕⢕⢕⢕⢕⢕⢕⢕⢕⢕⢕⢕⢕⢕⢱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⢝⢟⢿⣿⣿⣿⣿⣿⣿⣿⣿⣿⣿⣿⣿⣿⣿⣿⣿⣿⣿⣿⣿⣿⣿⣿⣿⣿⣿⣿⣿⣿⣿⣿⣿⣿⣿⣿⣿⣿⣿⣿⣿⣿⣿⣿⣿⣿⣿⣿⣿⣧⡕⢕⢕⢕⢕⢕⢕⢕⢕⢕⢕⢕⢕⢕⢕⢕⢕⢕⢕⢕⢕⢕⢕⢕⢕⢕⢕⢕⢕⢻⣿⣿⣿⣿⣿⣿⣿⣿⣿⣿⣿⣿⣿⣿⣿⣿⡇⢕⢕⢕⢕⢕⢕⢕⢕⢕⢕⢕⢕⢕⢕⢕⢕⢕⢕⢕⢕⢕⢕⢱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⢝⢟⢿⣿⣿⣿⣿⣿⣿⣿⣿⣿⣿⣿⣿⣿⣿⣿⣿⣿⣿⣿⣿⣿⣿⣿⣿⣿⣿⣿⣿⣿⣿⣿⣿⣿⣿⣿⣿⣿⣿⣿⣿⣿⣿⣿⣿⣿⣿⣕⢕⢕⢕⢕⢕⢕⢕⢕⢕⢕⢕⢕⢕⢕⢕⢕⢕⢕⢕⢕⢕⢕⢕⢕⢕⢕⢕⢜⣿⣿⣿⣿⣿⣿⣿⣿⣿⣿⣿⣿⣿⣿⣿⣿⡇⢕⢕⢕⢕⢕⢕⢕⢕⢕⢕⢕⢕⢕⢕⢕⢕⢕⢕⢕⢕⢕⣱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⢝⢟⢿⣿⣿⣿⣿⣿⣿⣿⣿⣿⣿⣿⣿⣿⣿⣿⣿⣿⣿⣿⣿⣿⣿⣿⣿⣿⣿⣿⣿⣿⣿⣿⣿⣿⣿⣿⣿⣿⣿⣿⣿⣿⣿⣿⣷⣕⢕⢕⢕⢕⢕⢕⢕⢕⢕⢕⢕⣕⣵⣷⣷⣷⣧⡕⢕⢕⢕⢕⢕⢕⢕⢕⢸⣿⣿⣿⣿⣿⣿⣿⣿⣿⣿⣿⣿⣿⣿⣿⡇⢕⢕⢕⢕⢕⢕⢕⢕⢕⢕⢕⢕⢕⢕⢕⢕⢕⢕⢕⢕⢱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⢝⢟⢿⣿⣿⣿⣿⣿⣿⣿⣿⣿⣿⣿⣿⣿⣿⣿⣿⣿⣿⣿⣿⣿⣿⣿⣿⣿⣿⣿⣿⣿⣿⣿⣿⣿⣿⣿⣿⣿⣿⣿⣿⣿⣿⣿⣿⣷⣷⣷⣷⣾⣿⣿⣿⡿⢟⢏⢝⢟⣿⣿⣧⣕⢕⢕⢕⢕⢕⢕⢕⢻⣿⣿⣿⣿⣿⣿⣿⣿⣿⣿⣿⣿⣿⣿⢕⢕⢕⢕⢕⢕⢕⢕⢕⢕⢕⢕⢕⢕⢕⢕⢕⢕⢕⢕⣱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⢝⢟⢿⣿⣿⣿⣿⣿⣿⣿⣿⣿⣿⣿⣿⣿⣿⣿⣿⣿⣿⣿⣿⣿⣿⣿⣿⣿⣿⣿⣿⣿⣿⣿⣿⣿⣿⣟⣝⣕⣕⡷⢷⣯⣽⡻⢟⢝⢕⢕⢕⢕⢕⢕⢕⢕⢟⢻⣿⣿⣷⣕⣕⣕⡕⢕⢕⢜⣿⣿⣿⣿⣿⣿⣿⣿⣿⣿⣿⣿⣿⣿⢕⢕⢕⢕⢕⢕⢕⢕⢕⢕⢕⢕⢕⢕⢕⢕⢕⢕⢕⢱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⢝⢟⢿⣿⣿⣿⣿⣿⣿⣿⣿⣿⣿⣿⣿⣿⣿⣿⣿⣿⣿⣿⣿⣿⣿⣿⣿⣿⣿⣿⣿⣿⣿⣿⡿⣿⣿⣿⡷⢎⢕⢕⢕⢕⢕⢕⢕⢕⢕⢕⢕⢕⢕⡱⢜⢻⢿⢿⢿⣿⣿⣷⡕⢕⢸⣿⣿⣿⣿⣿⣿⣿⣿⣿⣿⣿⣿⣿⢕⢕⢕⢕⢕⢕⢕⢕⢕⢕⢕⢕⢕⢕⢕⢕⢕⢕⣱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⣕⣕⣵⣷⣾⠀</a:t>
            </a:r>
            <a:br/>
            <a:r>
              <a:t>⢕⢕⢕⢕⢕⢕⢕⢕⢕⢕⢕⢕⢕⢕⢕⢕⢕⢕⢕⢕⢕⢕⢕⢕⢕⢕⢕⢕⢕⢕⢕⢕⢕⢕⢕⢕⢕⢕⢕⢕⢕⢕⢕⢕⢕⢕⢕⢝⢟⢿⣿⣿⣿⣿⣿⣿⣿⣿⣿⣿⣿⣿⣿⣿⣿⣿⣿⣿⣿⣿⣿⣿⣿⣿⣿⣿⡿⣿⣿⣽⡏⢕⢕⢕⢕⢕⠕⢕⢕⢕⢕⢕⢕⢕⢕⢎⠀⢁⢅⢕⢕⢕⢜⣿⣿⣷⢕⢕⢻⣿⣿⣿⣿⣿⣿⣿⣿⣿⣿⣿⣿⢕⢕⢕⢕⢕⢕⢕⢕⢕⢕⢕⢕⢕⢕⢕⢕⢕⣱⣿⣿⣿⣿⣿⣿⣿⣿⣿⣿⣿⣿⣿⣿⣿⣿⣿⣿⣿⢟⢕⢕⢕⢕⢕⢕⢕⢕⢕⢕⢕⢕⢕⢕⢕⢕⢕⢕⢕⢕⢕⢕⢕⢕⢕⢕⢕⢕⢕⢕⢕⢕⢕⢕⢕⢕⢕⢕⢕⢕⢕⢕⢕⢕⢕⢕⢕⢕⢕⢕⢕⢕⢕⢕⢕⢕⢕⢕⢕⢕⢕⢕⢕⢕⢕⢕⢕⢕⢕⢕⣕⣱⣵⣵⣾⣿⣿⣿⣿⣿⣿⠀</a:t>
            </a:r>
            <a:br/>
            <a:r>
              <a:t>⢕⢕⢕⢕⢕⢕⢕⢕⢕⢕⢕⢕⢕⢕⢕⢕⢕⢕⢕⢕⢕⢕⢕⢕⢕⢕⢕⢕⢕⢕⢕⢕⢕⢕⢕⢕⢕⢕⢕⢕⢕⢕⢕⢕⢕⢕⢕⢕⢕⢕⢕⢝⢟⢿⣿⣿⣿⣿⣿⣿⣿⣿⣿⣿⣿⣿⣿⣿⣿⣿⣿⢿⢿⣟⣟⣿⣽⣼⣿⣿⣿⣷⣕⢕⢕⢕⢔⢕⢕⢕⢕⢕⣕⣕⡕⢻⠿⢜⢕⢕⢕⢕⣕⣿⣿⡿⢕⢕⢜⣿⣿⣿⣿⣿⣿⣿⣿⣿⣿⣿⣿⢕⢕⢕⢕⢕⢕⢕⢕⢕⢕⢕⢕⢕⢕⢕⢕⣱⣿⣿⣿⣿⣿⣿⣿⣿⣿⣿⣿⣿⣿⣿⣿⣿⣿⣿⢟⢕⢕⢕⢕⢕⢕⢕⢕⢕⢕⢕⢕⢕⢕⢕⢕⢕⢕⢕⢕⢕⢕⢕⢕⢕⢕⢕⢕⢕⢕⢕⢕⢕⢕⢕⢕⢕⢕⢕⢕⢕⢕⢕⢕⢕⢕⢕⢕⢕⢕⢕⢕⢕⢕⢕⢕⢕⢕⢕⢕⢕⢕⢕⢕⢕⢕⣕⣱⣵⣷⣾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⢝⢟⢿⣿⣿⣿⣿⣿⣿⣿⣿⣿⣿⣧⣵⣵⣼⣽⣽⣽⣽⣽⣽⢕⢝⢿⣿⣿⣷⣕⢕⢕⠑⢕⢡⣴⣷⢇⢕⢕⢕⢕⢕⢕⢕⢕⢾⣿⣿⣿⣧⣕⡕⣕⣸⣿⣿⣿⣿⣿⣿⣿⣿⣿⣿⣿⢕⢕⢕⢕⢕⢕⢕⢕⢕⢕⢕⢕⢕⢕⢕⣱⣿⣿⣿⣿⣿⣿⣿⣿⣿⣿⣿⣿⣿⣿⣿⣿⡿⢏⢕⢕⢕⢕⢕⢕⢕⢕⢕⢕⢕⢕⢕⢕⢕⢕⢕⢕⢕⢕⢕⢕⢕⢕⢕⢕⢕⢕⢕⢕⢕⢕⢕⢕⢕⢕⢕⢕⢕⢕⢕⢕⢕⢕⢕⢕⢕⢕⢕⢕⢕⢕⢕⢕⢕⢕⢕⢕⢕⢕⢕⢕⣕⣱⣵⣷⣾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⢝⢟⢿⣿⣿⣿⣿⢿⣿⣿⣿⣿⣿⣿⣿⣿⣿⢟⣽⣧⣵⣵⣿⣿⣿⣿⣷⣕⢔⠕⠕⢜⠕⠁⠀⠑⣑⣡⣵⣴⣶⣷⣮⣮⢝⢻⢿⣿⣿⡿⣟⣟⣻⣹⣿⣝⡻⢿⣿⣿⣿⣿⡕⢕⢕⢕⢕⢕⢕⢕⢕⢕⢕⢕⢕⢕⣱⣿⣿⣿⣿⣿⣿⣿⣿⣿⣿⣿⣿⣿⣿⣿⡿⢏⢕⢕⢕⢕⢕⢕⢕⢕⢕⢕⢕⢕⢕⢕⢕⢕⢕⢕⢕⢕⢕⢕⢕⢕⢕⢕⢕⢕⢕⢕⢕⢕⢕⢕⢕⢕⢕⢕⢕⢕⢕⢕⢕⢕⢕⢕⢕⢕⢕⢕⢕⢕⢕⢕⢕⢕⢕⢕⣕⣱⣵⣷⣾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⢅⢕⢕⢕⢕⢕⢿⣿⡏⣿⡜⣿⣿⣿⣿⣿⣿⢟⣯⣷⣿⣿⣿⣿⣿⣿⣿⣿⣿⣿⡟⠀⠔⢅⢁⢐⣄⣴⣿⣿⣿⣿⣿⣿⣿⣿⣿⣷⣝⢷⣽⣏⣾⣿⣿⢻⣿⣿⣿⣿⣷⣮⡝⢻⣿⣿⣧⢕⢕⢕⢕⢕⢕⢕⢕⢕⢕⢕⣱⣿⣿⣿⣿⣿⣿⣿⣿⣿⣿⣿⣿⣿⣿⡿⠏⢕⢕⢕⢐⠕⢕⢕⢕⢕⢕⢕⢕⢕⢕⢕⢕⢕⢕⢕⢕⢕⢕⢕⢕⢕⢕⢕⢕⢕⢕⢕⢕⢕⢕⢕⢕⢕⢕⢕⢕⢕⢕⢕⢕⢕⢕⢕⢕⢕⢕⢕⢑⢕⢕⣕⣱⣵⣷⣾⣿⣿⣿⣿⣿⣿⣿⣿⣿⣿⣿⣿⣿⣿⣿⣿⣿⣿⣿⣿⣿⣿⣿⣿⣿⣿⣿⣿⣿⣿⠀</a:t>
            </a:r>
            <a:br/>
            <a:r>
              <a:t>⢕⠕⠀⠁⠀⠀⠁⠑⠁⠁⠁⠁⠁⠁⠁⠁⠁⠁⠁⠁⠀⠁⠁⠁⠁⠁⠁⠑⠅⠅⠅⠅⠁⠁⠁⠁⠁⠁⠁⠁⠁⠁⠁⠁⠁⠁⠁⠁⠁⠅⠅⠅⠑⠑⠑⠑⠁⠀⠑⠑⢕⢕⢸⣿⡇⣿⣷⢹⣿⣿⣿⡿⣱⣿⣿⣿⣿⣿⣿⣿⣿⣏⢻⡞⣿⡿⠑⠀⠀⠑⢕⢸⣿⣿⣿⣿⣿⣿⣿⣿⣿⣿⣿⣿⣿⣿⣟⢿⢿⢟⣏⣟⣟⢻⣿⣿⢟⣿⣿⡇⣯⣿⣿⣷⢕⢕⠑⠁⠅⠅⢁⢁⠅⣱⣿⣿⣿⣿⣿⣿⣿⣿⣿⣿⣿⣿⣿⢟⠕⢕⢅⢐⢔⢅⢅⢀⠐⢀⠁⠁⠀⠀⠁⠁⠁⠁⠁⠁⢀⠀⠀⠀⠀⠀⠀⠀⠁⠁⠁⠁⠁⠁⠁⠁⠁⠁⠁⠁⢅⠕⠑⠁⠑⢁⠐⠅⢑⢅⢔⣕⣵⣵⣷⣾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⠐⠀⠀⠀⠀⠀⠀⠀⠀⠀⠀⠀⠄⢕⢸⣿⣷⢿⣿⣧⢻⣿⣟⣼⣿⣿⣿⣿⣿⣿⣿⣿⣿⣿⣕⢕⢜⠑⠐⠀⠀⠀⢕⢕⣿⣿⣿⣿⣿⣿⣿⣿⣿⣿⣿⣿⣿⣿⣿⣷⡕⣾⣿⣿⣿⢟⣕⢻⣿⣿⡞⢕⡟⣿⣿⡏⢕⠑⠀⠀⠀⠀⢀⢄⣱⣿⣿⣿⣿⣿⣿⣿⣿⣿⣿⣿⣿⢟⠕⢑⢕⢕⣕⣱⣵⣵⣕⡕⢕⢁⠀⠀⠀⠀⠀⠀⠀⠀⠀⠀⠀⠀⠀⠀⠀⠀⠀⠀⠀⠀⠀⠀⠀⠀⠀⠀⠀⠀⠀⠀⠀⠀⠀⢄⢄⣔⣱⣵⣷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⢕⢜⣿⣿⣼⣿⣿⣧⢟⣾⣿⣿⣿⣿⣿⣿⣿⣿⣿⣿⣿⣿⣇⢕⢕⢀⠔⠕⠑⣱⣿⢿⣿⣿⣿⣿⣿⣿⣿⣿⣿⣿⣿⣿⣿⣿⣿⣿⣮⢱⣿⣵⣸⣿⡇⣿⢏⣱⣼⡗⣿⣿⢇⢕⢀⠀⢀⢀⢔⢕⣵⣿⣿⣿⣿⣿⣿⣿⣿⣿⣿⣿⣟⣕⣕⢕⢕⣵⣾⣿⡿⢟⢿⣿⣿⣧⡕⢄⠀⠀⠀⠀⠀⠀⠀⠀⠀⠀⠀⠀⠀⠀⠀⠀⠀⠀⠀⠀⠀⠀⠀⠀⠀⠀⢀⢀⣔⣴⣵⣷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⠁⢕⢿⣿⣧⢿⣿⣿⣧⡻⣿⣿⣿⣿⣿⣿⣿⣿⣿⣿⣿⣿⣿⡇⢕⢕⢷⣶⣾⣿⣿⣷⡻⣿⣿⣿⣿⣿⣿⣿⣿⣿⣿⣿⣿⣿⣿⣿⣿⣷⡜⢟⣽⢻⡇⣝⣿⣱⢏⣸⣿⣿⣧⣕⣕⣕⣕⣱⣵⣿⡿⢟⢝⢝⢝⢿⣿⣿⣿⣿⣿⣿⢿⢿⢿⣿⣿⣿⡿⠏⠑⠁⠕⢜⢿⣿⣷⢕⠀⠀⠀⠀⠀⠀⠀⠀⠀⠀⠀⠀⠀⠀⠀⠀⠀⠀⠀⠀⢀⢀⣄⣴⣵⣷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⠕⢜⣿⣿⣞⣿⣿⣿⣷⣜⢻⣿⣿⣿⣿⣿⣿⣿⣿⣿⣿⣿⡷⡕⢕⢜⣿⣿⣿⣿⣿⣿⡝⣿⢿⣿⣿⣿⣿⣿⡻⣿⣿⣿⣿⣿⣿⣿⣿⣿⣷⣿⣿⣿⣿⣿⣿⣮⢽⣽⣟⣻⡿⢿⢿⣿⣿⡿⠏⠑⠁⠀⠀⠁⠑⠙⠟⠟⠟⠋⠁⠑⠑⢕⠜⠙⠋⠀⠀⠀⢀⢄⢕⢕⣻⣿⢇⠀⠀⠀⠀⠀⠀⠀⠀⠀⠀⠀⠀⠀⠀⢀⢀⣄⣴⣵⣷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⠕⢸⣿⣿⡜⣿⡿⢿⣿⣿⣿⣿⣿⣿⣿⣿⣿⣿⣿⣿⣿⣧⢜⢕⢕⢜⣿⣿⣿⣿⣿⣿⡞⣧⣻⢯⣽⣽⡿⢿⡸⣿⣿⣿⣿⣿⣟⢻⣿⣿⣿⣿⣿⣿⣿⣿⣿⣧⢕⢕⠝⢻⢿⢟⢟⠕⠀⠀⠀⠀⠀⠀⠀⠀⠀⠀⠀⠐⠄⠑⠀⠀⠀⢀⢀⢄⣄⣄⢄⢔⣷⣿⣿⡿⢏⠕⠀⠀⠀⠀⠀⠀⠀⠀⢀⢀⣄⣴⣵⣷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⠁⢕⣿⣿⣧⢸⣇⢸⣿⣿⣿⣿⢿⣿⣿⣿⣿⣿⣿⣿⣿⣿⡇⢕⢕⢕⢹⣿⣿⣿⣿⣿⣣⣜⣿⣿⣿⠏⠁⢕⣵⣹⣿⣿⣿⣿⣿⣿⣿⣿⣿⣿⣿⣿⣿⣿⣿⡿⢇⠀⠀⠀⠁⠁⠀⠀⠀⠀⠀⠀⠀⠀⠀⠀⠀⠀⢀⢀⢄⢄⣄⣔⢵⢵⠞⠏⠙⢹⣾⣿⣿⢟⢕⠑⠁⠀⠀⠀⢀⢀⣄⣴⣴⣾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⢿⢸⣷⡕⢿⢿⣿⣿⡞⣧⢻⣿⣿⣿⣿⣿⣿⣿⣿⡕⢕⣇⢕⣿⣿⣿⣿⣿⣿⣿⣿⡟⢁⢀⣰⣾⣿⣧⣿⣿⡿⢟⠏⠕⢹⣿⡿⣿⣿⣿⡿⢟⠏⠑⠀⠀⠀⠀⠀⠀⠀⠀⠀⠀⠀⠀⠀⢀⢄⣄⣰⢵⢷⢗⠟⠙⠑⠁⠁⠀⠀⠀⠀⣼⣿⣿⢕⠁⢀⢀⣠⣴⣴⣷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⡿⣸⣿⣧⢱⡜⢻⣿⣧⣹⣏⢿⡻⣿⣿⣿⣿⣿⣷⡕⢕⢸⣇⢸⣿⣿⣿⣿⣿⣿⠏⠑⣰⣾⣿⢿⢿⢟⢸⡏⠑⠀⠀⠀⠜⣿⣯⣿⡿⢏⠁⠀⠀⠀⠀⠀⠀⠀⠀⠀⠀⠀⢀⢄⣔⡴⢗⠎⠙⠑⠑⠁⠀⠀⠀⠀⠀⠀⠀⠀⠀⠀⢰⣿⣿⣧⣷⣾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⢕⣿⣿⣇⡏⣿⣿⣇⢿⣧⢜⣿⣇⢿⡎⣿⡝⣿⣿⣿⣿⣿⣿⣇⢜⣿⣼⣿⣿⣿⣿⣿⢕⢀⢞⢙⣙⣕⡵⠵⠗⢇⢇⠄⠀⠀⠀⠀⠁⠁⠘⠑⠀⠀⠀⠀⠀⠀⠀⠀⠀⠀⢄⣔⢵⢗⠝⠑⠁⠀⠀⠀⠀⠀⠀⠀⠀⠀⠀⠀⠀⠀⠀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⠁⢸⣿⣿⢹⢻⣿⣿⣮⢿⣷⡸⣿⣞⢷⡱⣝⢮⣟⢮⣝⢿⣿⣷⣧⣿⣿⣿⣿⣿⣿⣿⣷⣷⣿⣿⣿⣿⠁⠀⠀⠀⠀⠀⠀⠀⠀⠀⠀⠀⠀⠀⠀⠀⠀⠀⠀⠀⢀⢄⢰⢕⠝⠑⠁⠀⠀⠀⠀⠀⠀⠀⠀⠀⠀⠀⠀⠀⠀⠀⠀⠀⠀⠀⠀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⣄⣄⣄⣄⣄⡄⢀⢀⢀⢀⢀⢀⢀⢀⢀⢀⢀⢀⢀⢀⢀⠀⠀⠀⠀⠀⠀⠀⠀⠀⠀⠀⠀⠀⠀⠀⠀⠀⠀⠀⠀⠀⠀⠀⠀⠀⠀⠀⠀⠀⠀⠀⠀⠀⠀⠀⠀⠀⠀⠀⠀⠀⠀⠀⢸⣿⣿⣏⡞⣿⣿⣿⡜⢻⣧⢹⣿⣿⣷⣿⣿⡿⣷⣿⣿⣿⣿⣿⣿⣿⣿⣿⣿⣿⣿⣿⣿⣿⣿⣿⡇⠀⠀⠀⠀⠀⠀⠀⠀⠀⠀⠀⠀⠀⠀⠀⠀⠀⢀⢄⢔⢕⠑⠁⠀⠀⠀⠀⠀⠀⠀⠀⠀⠀⠀⠀⠀⠀⠀⠀⠀⠀⠀⠀⠀⠀⠀⢀⢸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⣷⣷⣷⣷⣷⣷⣷⣷⣷⣷⣷⣷⣷⣶⣴⣴⣴⣴⣴⣴⣴⣴⣴⣴⣴⣴⣴⣤⣤⣄⣄⣄⣄⣄⣄⣄⣄⣄⣄⣄⣀⣀⣀⣀⣁⣹⣿⣿⡼⢻⣿⣿⣿⡕⢻⣇⢻⣿⣿⣿⣾⣿⣿⣿⣿⣿⣿⢿⣿⣿⣿⣿⣿⣿⣿⣿⣿⣿⣿⣿⢇⠀⠀⠀⠀⠀⠀⠀⠀⠀⠀⠀⠀⠀⠀⢀⢄⢔⠕⠑⠁⠀⠀⠀⠀⠀⠀⠀⠀⠀⠀⠀⠀⠀⠀⠀⠀⠀⠀⠀⠀⠀⠀⠀⠀⠀⠀⢕⣾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⣣⢿⣿⣿⣷⢕⢸⡣⡻⣿⣿⣿⡿⠿⢟⠙⠁⡁⢅⣿⣿⣿⣿⣿⣿⣿⣿⣿⣿⣿⡏⠀⠀⠀⠀⠀⠀⠀⠀⠀⠀⠀⠀⢀⢄⢕⠕⠑⠀⠀⠀⠀⠀⠀⠀⠀⠀⠀⠀⠀⠀⠀⠀⠀⠀⠀⠀⠀⠀⠀⠀⠀⠀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⡞⣿⣿⣿⣧⡕⢹⣿⣮⣏⠁⠀⢀⣠⣶⡟⢁⣼⣿⣿⣿⣿⣿⣿⣿⣿⣿⣿⡿⠑⠀⠀⠀⠀⠀⠀⠀⠀⠀⢀⢄⢕⠑⠁⠀⠀⠀⠀⠀⠀⠀⠀⠀⠀⠀⠀⠀⠀⠀⠀⠀⠀⠀⠀⠀⠀⠀⠀⠀⠀⠀⠀⠀⠀⠀⠀⣼⣿⣿⢏⠁⠁⠁⠉⠉⠉⠉⠉⠉⠙⠙⠙⠙⠙⠙⠙⠙⠛⠛⠛⠛⠛⠛⠟⢟⣿⣿⣿⣿⣿⣿⣿⡿⢿⢿⢿⢿⢿⢿⢿⢿⢿⢿⢿⢿⢿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⡜⣿⣿⣿⣿⡕⢹⡻⣿⣷⣾⣿⣿⡟⢁⣼⣿⣿⣿⣿⣿⣿⣿⣿⣿⢟⢋⢁⢀⠀⠀⠀⠀⠀⠀⠀⢄⠔⠑⠁⠀⠀⠀⠀⠀⠀⠀⠀⠀⠀⠀⠀⠀⠀⠀⠀⠀⠀⠀⠀⠀⠀⠀⠀⠀⠀⠀⠀⠀⠀⠀⠀⠀⠀⠀⣿⣿⣿⠁⠀⠀⠀⠀⠀⠀⠀⠀⠀⠀⠀⠀⠀⠀⠀⠀⠀⠀⠀⠀⠀⠀⠀⢀⣼⣿⣱⣧⣝⣹⢟⢻⢿⣷⣔⢀⠀⠀⠀⠀⠀⠀⠀⠀⠀⠀⠀⠀⠀⠀⠁⠁⠁⠁⠁⠁⠁⠁⠁⠁⠁⠉⠉⠙⠙⠙⠙⠙⠙⠙⠙⠙⠙⠙⠙⠙⠙⠟⠟⠟⠟⠟⠟⠟⠟⠟⠟⠟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⡜⣿⣿⣿⣧⢜⢇⢕⢝⢻⣿⣿⡕⣸⣿⣿⣿⣿⣿⣿⣿⣿⣿⣵⣴⣾⣷⣷⣷⣷⣷⡆⢀⢀⠐⠁⠀⠀⠀⠀⠀⠀⠀⠀⠀⠀⠀⠀⠀⠀⠀⠀⠀⠀⠀⠀⠀⠀⠀⠀⠀⠀⠀⠀⠀⠀⠀⠀⠀⠀⠀⠀⠀⢕⣿⣿⡇⠀⠀⠀⠀⢀⢀⢀⣀⡀⢀⠀⠀⠀⠀⠀⠀⠀⠀⠀⠀⠀⠀⠀⠀⢱⣿⡇⢿⣿⣿⣿⣿⣷⢕⢹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⡜⢯⡻⣿⣧⡕⢕⢕⢕⢕⢝⢿⣿⣿⣿⣿⣿⣿⣿⣿⣿⣿⣿⣿⣿⣿⣿⣿⣿⣿⣷⣱⣕⡔⢀⠀⠀⠀⠀⠀⠀⠀⠀⠀⠀⠀⠀⠀⠀⠀⠀⠀⠀⠀⠀⠀⠀⠀⠀⠀⠀⠀⠀⠀⠀⠀⠀⠀⠀⠀⠀⠀⢸⣿⣿⡇⢄⢄⣴⣾⡿⢿⢿⣿⢿⣿⣷⣷⣴⣄⣄⢀⠀⠀⠀⠀⠀⠀⠀⢀⣾⡿⢕⠑⢸⣜⣻⠟⠇⢕⣾⡟⠁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⣧⣝⡪⢟⢿⢧⣕⢕⢕⢕⢕⢜⢟⢿⣿⣿⣿⣿⣿⣿⣿⣿⣿⣿⣿⡿⢿⣟⣫⣿⣿⣿⣿⣧⣵⡄⠀⠀⠀⠀⠀⠀⠀⠀⠀⠀⠀⠀⠀⠀⠀⠀⠀⠀⠀⠀⠀⠀⠀⠀⠀⠀⠀⠀⠀⠀⠀⠀⠀⠀⠀⢸⣿⣿⡕⢱⣿⣟⣽⣾⣿⣿⣿⣿⣿⣷⣯⣽⣟⣿⢿⣷⣧⣴⡄⠀⠀⠀⣸⣿⢇⢑⠀⠘⠟⠃⠀⢄⣿⡟⠑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⣎⢇⢸⣷⣕⢕⢱⢕⢕⢕⢕⢝⢝⢟⢟⢟⢏⢝⢝⢕⢕⢕⢕⢻⣿⣿⣿⣿⣿⣿⣿⣿⣧⡔⢀⠀⠀⠀⠀⠀⠀⠀⠀⠀⠀⠀⠀⠀⠀⠀⠀⠀⠀⠀⠀⠀⠀⠀⠀⠀⠀⠀⠀⠀⠀⠀⠀⣾⣿⣿⣿⢿⠿⣸⣿⣿⣿⣿⣿⣿⣿⣿⣿⣿⣿⣿⣿⣾⣽⣟⢿⣷⣧⢱⣿⢏⠑⠁⢀⢀⠀⠀⠀⣼⡿⠑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⣎⣷⣽⣿⣷⣵⡕⢳⣕⢜⢽⣳⣕⢕⢕⢕⢕⢕⢕⢕⢕⢕⠕⢹⣿⣿⣿⣿⣿⣿⣿⣿⣿⣧⢄⠀⠀⠀⠀⠀⠀⠀⠀⠀⠀⠀⠀⠀⠀⠀⠀⠀⠀⠀⠀⠀⠀⠀⠀⠀⠀⠀⠀⠀⠀⠀⢿⢟⢕⢕⢕⢕⢝⢝⢟⢿⢿⣿⣿⣿⣿⣿⣿⣿⣿⣿⣿⣿⣿⣿⡾⣿⣿⡟⢑⠀⠀⠛⠑⠀⠀⣸⣿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⢿⠟⠙⠉⠁⠀⠀⠸⢿⢿⠿⠟⠛⠛⠙⠙⠙⠉⠙⠛⢻⣿⣿⣿⡜⣿⣿⣿⡝⢻⣧⡹⣧⢜⢺⣿⣷⣕⢕⢕⢕⢕⢕⢕⠀⠀⢸⣿⣿⣿⣿⣿⣿⣿⣿⣿⣿⡇⠀⠀⠀⠀⠀⠀⠀⠀⠀⠀⠀⠀⠀⠀⠀⠀⠀⠀⠀⠀⠀⠀⠀⠀⠀⠀⠀⠀⠀⠀⠀⠑⢕⢕⢕⢕⢕⢕⢕⠕⠀⠀⢈⢝⣟⣻⢿⣿⣿⣿⣿⣿⣿⠟⢿⢷⣿⡿⢑⠑⢀⡄⠀⠀⠀⢰⣿⢏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⠟⠑⠁⠀⠀⠀⠀⠀⠀⠀⠀⠀⠀⠀⠀⠀⠀⠀⠀⠀⠀⠀⠀⠀⠀⣱⣿⣿⣿⡜⣿⣿⣷⡔⢈⣟⢵⢕⢕⢝⣿⣿⣷⣕⢕⢕⠕⠁⠀⠀⢸⣿⣿⣿⣿⣿⣿⣿⣿⣿⣿⡇⠀⠀⠀⠀⠀⠀⠀⠀⠀⠀⠀⠀⠀⠀⠀⠀⠀⠀⠀⠀⠀⠀⠀⠀⠀⠀⠀⠀⠀⠀⠀⠀⠑⢕⢕⢕⠕⠑⠀⠀⢀⢔⣵⣿⢿⢿⢿⣿⣾⣽⣟⡿⡟⠀⠀⢕⢁⠁⠑⠀⠘⠃⠀⠀⢠⣿⡏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⢟⠑⠀⠀⠀⠀⠀⠀⠀⠀⠀⠀⠀⠀⠀⠀⠀⠀⢀⢀⠀⠀⠀⠀⠀⠀⠀⠀⠘⣿⣿⣿⣷⢜⢿⣿⣿⡜⢿⢞⢕⢕⢕⢜⣿⣿⣿⣧⡕⢀⠀⠀⠀⢸⣿⣿⣿⣿⣿⣿⣿⣿⣿⣿⠀⠀⠀⠀⠀⠀⠀⠀⠀⠀⠀⠀⠀⠀⠀⠀⠀⠀⠀⠀⠀⠀⠀⠀⠀⠀⠀⠀⠀⠀⠀⠀⠀⠀⠕⠁⠀⠀⢀⢄⣰⣷⣿⣿⣕⡁⠁⠀⠁⠘⠝⢻⣿⣧⢔⠀⢕⢕⢔⢀⢄⢀⠀⠀⢀⣾⡿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⡿⠏⠁⠀⠀⠀⠀⠀⠀⠀⠀⠀⠀⠀⠀⠀⠀⠀⣄⣴⣷⣿⣿⣷⣔⣴⢔⠀⠀⠀⠀⠀⠘⠏⠁⠀⠁⠑⢝⢻⣿⣧⣻⣷⣷⣷⣷⡜⢿⣿⣿⣿⡕⢄⠀⠀⠈⣿⣿⣿⣿⣿⣿⣿⣿⣿⡟⠀⠀⠀⠀⠀⠀⠀⠀⠀⠀⠀⠀⠀⠀⠀⠀⠀⠀⠀⠀⠀⠀⠀⠀⠀⠀⠀⠀⠀⠀⠀⠀⠀⠀⠀⠀⢀⣱⣵⣿⣿⣿⣿⣿⣿⣿⣷⣦⣄⡀⠀⠁⣿⣿⢕⠀⢕⢕⢕⢕⢁⠁⠀⠀⣼⣿⠑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⠏⠁⠀⠀⠀⠀⠀⠀⠀⠀⠀⠀⠀⠀⠀⠀⠀⢀⣰⣿⣿⣿⣿⣿⣿⣿⣿⢅⠀⠀⠀⠀⠀⠀⠀⠀⠀⠀⠀⠀⢕⢸⣿⣿⣿⣿⣿⣿⣿⣜⢿⣿⣿⣿⣧⢔⠀⠀⠹⣿⣿⣿⣿⣿⣿⣿⣿⡇⠀⠀⠀⠀⠀⠀⠀⠀⠀⠀⠀⠀⠀⠀⠀⠀⠀⠀⠀⠀⠀⠀⠀⠀⠀⠀⠀⠀⠀⠀⠀⠀⠀⠀⠀⢱⣿⣿⣿⣿⣿⣿⣿⣿⣿⣿⣿⣿⣿⣿⣷⣧⣿⣏⢕⠀⢕⢕⢕⢕⢕⠀⠀⣸⣿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⢿⢿⣿⣿⡿⠏⠀⠀⠀⠀⠀⠀⠀⠀⠀⠀⠀⠀⠀⠀⠀⠀⠀⠀⣾⣿⣿⣿⣿⣯⣽⢿⣿⣿⣕⢀⠀⠀⠀⠀⠀⠀⠀⠀⠀⠀⠀⠀⢕⢻⣿⣿⣿⣿⣿⣿⣿⡎⢿⣿⣿⣿⣧⢄⠀⠀⠹⣿⣿⣿⣿⣿⣿⣿⠁⠀⠀⠀⠀⠀⠀⠀⠀⠀⠀⠀⠀⠀⠀⠀⠀⠀⠀⠀⠀⠀⠀⠀⠀⠀⠀⠀⠀⠀⠀⠀⠀⠀⠀⠀⠀⣿⣿⣿⣿⣿⣿⣿⣿⣿⣿⣿⣿⣿⣿⣿⣿⣿⣿⢕⢄⢕⢕⢕⢕⢕⠀⣰⣿⢏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⢿⠟⠏⠙⠁⢁⣵⣿⡿⠏⠁⠀⠀⠀⠀⠀⠀⠀⠀⠀⠀⠀⠀⠀⠀⠀⠀⠀⠀⠀⣿⣿⣿⣿⣿⣿⣿⣿⣿⣿⣿⣿⣧⡄⠀⠀⠀⠀⠀⠀⠀⠀⠀⠀⠕⢕⢻⣿⣿⣿⣿⣿⣿⣿⡸⣿⣿⣿⣿⡇⠀⠀⠀⠹⣿⣿⣿⣿⣿⡟⠀⠀⠀⠀⠀⠀⠀⠀⠀⠀⠀⠀⠀⠀⠀⠀⠀⠀⠀⠀⠀⠀⠀⠀⠀⠀⠀⠀⠀⠀⠀⠀⠀⠀⠀⠀⠀⢸⣿⣿⣿⣿⣿⣿⣿⣿⣿⣿⣿⣿⣿⣿⣿⣿⣿⢕⠀⢕⢕⠕⢑⣴⡠⣿⣟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⡿⢿⠟⠋⠙⠁⠁⠀⠀⠀⠀⢀⣼⣿⡿⠁⠀⠀⠀⠀⠀⠀⠀⠀⠀⠀⠀⠀⠀⠀⠀⠀⠀⠀⠀⠀⠀⢻⣿⣿⣿⣿⢿⣿⣿⣿⣿⣿⣿⣿⣧⠀⠀⠀⠀⠀⠀⠀⠀⠀⠀⠀⠀⠁⠻⢿⣿⣿⣿⣿⣿⡇⣿⣿⣿⣿⡧⠀⠀⠀⠀⠘⣿⣿⣿⣿⢇⠀⠀⠀⠀⠀⠀⠀⠀⠀⠀⠀⠀⠀⠀⠀⠀⠀⠀⠀⠀⠀⠀⠀⠀⠀⠀⠀⠀⠀⠀⠀⠀⠀⠀⠀⠀⠀⢀⢻⣿⣿⣿⣿⣿⣿⣿⣿⣿⣿⣿⣿⣿⣿⣿⢇⠁⠀⠀⢄⣴⣿⣿⣷⡽⣿⣇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⡿⢿⠟⠋⠙⠁⠁⠀⠀⠀⠀⠀⠀⠀⠀⠀⠀⣰⣿⣿⠇⠀⠀⠀⠀⠀⠀⠀⠀⠀⠀⠀⠀⠀⠀⠀⠀⠀⠀⠀⠀⠀⠀⠁⢻⣿⣿⣿⣷⣽⣿⣿⣿⣿⣿⣿⣿⢀⠀⠀⠀⠀⠀⠀⠀⠀⠀⠀⠀⠀⠀⠀⠈⠙⠻⢿⣿⢱⣿⣿⣿⣸⢇⠀⠀⠀⠀⠀⠈⠙⠙⠻⠀⠀⠀⠀⠀⠀⠀⠀⠀⠀⠀⠀⠀⠀⠀⠀⠀⠀⠀⠀⠀⠀⠀⠀⠀⠀⠀⠀⠀⠀⠀⠀⠀⠀⠀⠀⠀⠀⢕⣿⣿⣿⣿⣿⣿⣿⣿⣿⣿⣿⣿⣿⣿⣿⢏⠁⢀⣴⣾⣿⣿⣿⣿⣿⣇⣿⣿⣿⣷⣴⣄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⡿⢿⠟⠋⠙⠁⠁⠀⠀⠀⠀⠀⠀⠀⠀⠀⠀⠀⠀⠀⠀⠀⢱⣿⣿⢇⠀⠀⠀⠀⠀⠀⠀⠀⠀⠀⠀⠀⠀⠀⠀⠀⠀⠀⠀⠀⠀⠀⠀⠀⠀⠹⣿⣿⣿⣿⣿⣿⣿⣿⣿⣿⣿⢕⠀⠀⠀⠀⠀⠀⠀⠀⠀⠀⠀⠀⠀⠀⠀⠀⠀⠀⠙⢸⣿⣿⣿⡿⢕⠀⠀⠀⠀⠀⠀⠈⢳⡄⠀⠀⠀⠀⠀⠀⠀⠀⠀⠀⠀⠀⠀⠀⠀⠀⠀⢀⠀⠀⠀⠀⠀⠀⠀⠀⠀⠀⠀⠀⠀⠀⠀⠀⠀⠀⠀⠀⣼⣿⣿⣿⣿⣿⣿⣿⣿⣿⣿⣿⣿⣿⣿⡏⢕⣰⣾⣿⣿⣿⣿⣿⣿⣿⡿⣿⣿⣿⣿⣿⣿⣿⣷⣦⣄⢀⠀⠀⠀⠀⠀⠀⠀⠀⠀⠀⠀⠀⠀⠀⠀⠀⠀⠀⠀⠀⠀⠀⠀⠀⠀⠀⠀⠀⠀⠀⠀⠀⠀⠀⠀⠀⠀⠀⠀⠀⠀⠀⠀⠀⠀⠀⠀⠀⠀⠀⠀⠀⠀</a:t>
            </a:r>
            <a:br/>
            <a:r>
              <a:t>⣿⣿⣿⣿⣿⣿⣿⣿⡿⢿⠟⠋⠙⠁⠀⠀⠀⠀⠀⠀⠀⠀⠀⠀⠀⠀⠀⠀⠀⠀⠀⠀⠀⠀⠀⠀⢸⣿⣿⠇⠀⠀⠀⠀⠀⠀⠀⠀⠀⠀⠀⠀⠀⠀⠀⠀⠀⠀⠀⠀⠀⠀⠀⠀⠀⠀⠘⢿⣿⣿⣿⣿⣿⣿⣿⣿⡏⠀⠀⠀⠀⠀⠀⠀⠀⠀⢄⠕⠑⠀⠀⠀⢀⠀⠀⠀⠀⢸⣿⣟⢿⣿⡇⠀⠀⠀⠀⠀⠀⠀⠁⠃⠀⠀⠀⠀⠀⠀⠀⠀⠀⠀⠀⠀⠀⠀⠀⠀⠀⠁⢳⠔⠀⠀⠀⠀⠀⠀⠀⠀⠀⠀⠀⠀⠀⠀⠀⠀⠀⣄⢻⣿⣿⢝⢿⣿⣿⣿⣿⣿⣿⣿⣿⣿⡟⣡⣾⣿⣿⣿⣿⣿⣿⣿⣿⡿⣵⣿⣿⣿⣿⣿⣿⣿⣿⣿⣿⣿⣷⣴⣄⢀⠀⠀⠀⠀⠀⠀⠀⠀⠀⠀⠀⠀⠀⠀⠀⠀⠀⠀⠀⠀⠀⠀⠀⠀⠀⠀⠀⠀⠀⠀⠀⠀⠀⠀⠀⠀⠀⠀⠀⠀⠀⠀⠀⠀⠀⠀⠀⠀⠀</a:t>
            </a:r>
            <a:br/>
            <a:r>
              <a:t>⣿⣿⡿⢟⠟⠙⠙⠁⠀⠀⠀⠀⠀⠀⠀⠀⠀⠀⠀⠀⠀⠀⠀⠀⠀⠀⠀⠀⠀⠀⠀⠀⠀⠀⠀⠀⣸⣿⡿⠀⠀⠀⠀⠀⠀⠀⠀⠀⠀⠀⠀⠀⠀⠀⠀⠀⠀⠀⠀⠀⠀⠀⠀⠀⠀⠀⠀⠁⠹⣿⣿⣿⣿⣿⣿⣿⣷⡔⠀⠀⠀⠀⠀⠀⠀⠀⠁⠀⠀⢀⢄⠑⠁⠀⠀⠀⠀⠀⢻⣿⣷⣯⡕⠄⠀⠀⠀⠀⢀⣠⣤⣧⣔⠀⠀⠀⠀⠀⠀⠀⠀⠀⠀⠀⠀⠀⠀⠀⠀⠀⠀⠀⠀⠀⠀⠀⠀⠀⠀⠀⠀⠀⠀⠀⠀⠀⠀⢄⣾⣿⣇⢻⣿⡕⠁⠝⣿⣿⣿⣿⣿⣿⣿⣿⣾⣿⣿⣿⣿⣿⣿⣿⢿⢟⣻⣼⣿⣿⣿⣿⣿⣿⣿⣿⣿⣿⣿⣿⣿⣿⣿⣿⣷⣴⣄⢀⠀⠀⠀⠀⠀⠀⠀⠀⠀⠀⠀⠀⠀⠀⠀⠀⠀⠀⠀⠀⠀⠀⠀⠀⠀⠀⠀⠀⠀⠀⠀⠀⠀⠀⠀⠀⠀⠀⠀⠀⠀⠀⠀⠀⠀</a:t>
            </a:r>
            <a:br/>
            <a:r>
              <a:t>⠙⠁⠀⠀⠀⠀⠀⠀⠀⠀⠀⠀⠀⠀⠀⠀⠀⠀⠀⠀⠀⠀⠀⠀⠀⠀⠀⠀⠀⠀⠀⠀⠀⠀⢄⣵⣿⡟⠃⠀⠀⠀⠀⠀⠀⠀⠀⠀⠀⠀⠀⠀⠀⠀⠀⠀⠀⠀⠀⠀⠀⠀⠀⠀⠀⠀⠀⠀⠀⠈⢻⣿⣿⣿⣿⣿⣿⣇⠀⠀⠀⠀⠀⠀⠀⠀⠀⢄⠕⠕⢀⠀⠀⠀⠀⠀⠀⠀⠈⢿⣿⣿⣿⡕⠀⠀⠀⠀⢼⣿⣿⣿⣿⣇⠀⠀⠀⠀⠀⠀⠀⠀⠀⠀⠀⠀⠀⠀⠀⠀⠀⠀⠀⠀⠀⢱⣧⣴⢄⠀⠀⠀⠀⠀⢀⣠⡱⣿⣿⣿⣿⣯⢿⣿⣔⢀⠈⢻⣿⣿⣿⣿⡿⠘⠙⠁⠁⠁⠀⠀⢀⢄⢔⢅⢻⣿⣿⣿⣿⣿⣿⣿⣿⣿⣿⣿⣿⣿⣿⣿⣿⣿⣿⣿⣿⣿⣷⣴⣄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⠁⠀⠀⠀⠀⠀⠀⠀⠀⠀⠀⠀⠀⠀⠀⠀⠀⠀⠀⠀⠀⠀⠀⠀⠀⠀⠀⠀⠀⠀⠀⠀⠀⠀⠘⢿⣿⣿⣿⣿⠟⠀⠀⠀⠀⠀⠀⠀⠀⠀⠀⠀⠀⠁⠔⢀⠀⠀⠀⠀⠀⠀⠁⢻⡟⢿⡇⠀⠀⠀⠀⢸⣿⣿⣿⣿⠙⠀⠀⠀⠀⠀⠀⠀⠀⠀⠀⠀⠀⠀⠀⠀⠀⠀⠀⠀⠀⠀⢸⣿⣿⡎⣷⣧⣴⢰⣾⣿⣿⣇⢿⣿⣿⣿⣿⣧⢻⣿⣷⣵⣵⣿⢿⢏⠕⠑⠀⠀⢀⢄⢔⢕⢕⢕⢕⢕⢕⢕⣿⣿⣿⣿⣿⣿⣿⣿⣿⣿⣿⣿⣿⣿⣿⣿⣿⣿⣿⣿⣿⣿⣿⣿⣿⣷⣴⣄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⡏⠀⠀⠀⠀⠀⠀⠀⠀⠀⠀⠀⠀⠀⠀⠀⠀⠀⠀⠀⠀⠀⠀⠀⠀⠀⠀⠀⠀⠀⠀⠀⠀⠀⠀⠀⠘⢿⣿⣿⡏⠀⠀⠀⠀⠀⠀⠀⠀⠀⠀⠀⠀⠀⠀⠀⠁⠔⠀⠀⠀⠀⠀⠀⠀⢹⢜⢳⢄⠀⠀⠀⠀⠙⠛⠇⠑⠀⠀⠀⠀⠀⠀⠀⠀⠀⠀⠀⠀⠀⠀⠀⢀⢀⠈⢰⠀⠀⠀⠻⣿⣿⣇⢻⣿⣿⡇⢿⣿⣿⣿⡜⣟⣟⣟⣟⣻⣧⡹⣿⡿⢏⠑⠁⠀⠀⠀⠀⢔⢕⢕⢕⢕⢕⢕⢕⢕⣕⣾⣿⣿⣿⣿⣿⣿⣿⣿⣿⣿⣿⣿⣿⣿⣿⣿⣿⣿⣿⣿⣿⣿⣿⣿⣿⣿⣿⣿⣿⣷⣴⣄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⢅⣿⣿⡇⠀⠀⠀⠀⠀⠀⠀⠀⠀⠀⠀⠀⠀⠀⠀⠀⠀⠀⠀⠀⠀⠀⠀⠀⠀⠀⠀⠀⠀⠀⠀⠀⠀⠀⠀⠀⠘⢿⣿⡕⠀⠀⠀⠀⠀⠀⠀⠀⠀⠀⠀⠀⠀⠀⠀⠀⠀⠁⠀⠀⠀⠀⠀⠀⠀⢕⠑⢇⠀⠀⠀⠀⠀⠀⠀⠀⠀⠀⠀⠀⠀⠀⠀⠀⠀⠀⠀⠀⠀⠀⠀⠀⢅⠃⢄⠑⠀⠀⠀⢻⣿⣿⢸⣿⣿⣿⡅⠝⢿⣿⣿⣿⣿⣿⣿⣿⣿⣷⣵⣦⣤⣄⢀⠀⠀⠀⠀⠁⠑⢕⢕⢕⣕⣱⣵⣾⣿⣿⣿⣿⣿⣿⣿⣿⣿⣿⣿⣿⣿⣿⣿⣿⣿⣿⣿⣿⣿⣿⣿⣿⣿⣿⣿⣿⣿⣿⣿⣿⣿⣿⣿⣷⣴⣄⢀⠀⠀⠀⠀⠀⠀⠀⠀⠀⠀⠀⠀⠀⠀⠀⠀⠀⠀⠀⠀⠀⠀⠀⠀⠀⠀⠀⠀⠀</a:t>
            </a:r>
            <a:br/>
            <a:r>
              <a:t>⠀⠀⠀⠀⠀⠀⠀⠀⠀⠀⠀⠀⠀⠀⠀⠀⠀⠀⠀⠀⠀⠀⠀⠀⠀⠀⠀⠀⠀⠀⠀⠀⠀⣱⣿⣿⡇⠀⠀⠀⠀⠀⠀⠀⠀⠀⠀⠀⠀⠀⠀⠀⠀⠀⠀⠀⠀⠀⠀⠀⠀⠀⠀⠀⠀⠀⠀⠀⠀⠀⠀⠀⠀⠀⠜⢿⢷⢔⠀⠀⠀⠀⠀⠀⠀⠀⠀⠀⠀⠀⠀⠀⠀⠀⠀⠀⠀⠀⠀⠀⠀⠀⠁⠀⢱⠀⠀⠀⠀⠀⠀⠀⠀⠀⠀⠀⠀⠀⠀⠀⠀⠀⠀⠀⠀⠀⠀⢀⠑⠀⠄⠀⠀⠀⠀⠀⠁⢿⣿⡇⣻⣽⡿⡇⠕⢌⣻⣿⣿⣿⣿⣿⣿⣿⣿⣿⣿⣿⣿⣿⣷⣷⣶⡶⢔⢀⢀⣸⣿⣿⣿⣿⣿⣿⣿⣿⣿⣿⣿⣿⣿⣿⣿⣿⣿⣿⣿⣿⣿⣿⣿⣿⣿⣿⣿⣿⣿⣿⣿⣿⣿⣿⣿⣿⣿⣿⣿⣿⣿⣿⣿⣿⣷⣴⣄⢀⠀⠀⠀⠀⠀⠀⠀⠀⠀⠀⠀⠀⠀⠀⠀⠀⠀⠀⠀⠀⠀⠀⠀⠀⠀</a:t>
            </a:r>
            <a:br/>
            <a:r>
              <a:t>⠀⠀⠀⠀⠀⠀⠀⠀⠀⠀⠀⠀⠀⠀⠀⠀⠀⠀⠀⠀⠀⠀⠀⠀⠀⠀⠀⠀⠀⠀⠀⠀⢰⣿⣿⡝⠁⠀⠀⠀⠀⠀⠀⠀⠀⠀⠀⠀⠀⠀⠀⠀⠀⠀⠀⠀⠀⠀⠀⠀⠀⠀⠀⠀⠀⠀⠀⠀⠀⠀⠀⠀⠀⠀⠀⠀⠁⠁⠀⠀⠀⠀⠀⠀⠀⠀⠀⠀⠀⠀⠀⠀⠀⠀⠀⠀⠀⠐⢀⠀⠀⠀⠀⠀⠕⠀⠀⠀⠀⠀⠀⠀⠀⠀⠀⠀⠀⠀⠀⠀⠀⠀⠀⠀⠀⢀⠔⠁⠀⠀⠀⠀⠀⠀⠀⠀⠀⠀⠻⡇⢜⢝⢕⢻⢔⢕⢝⢻⢿⣿⣿⣿⣿⣿⣿⣿⣿⣿⣿⡿⢿⣾⣝⡕⢵⣕⣱⣝⢿⣿⣿⣿⣿⣿⣿⣿⣿⣿⣿⣿⣿⣿⣿⣿⣿⣿⣿⣿⣿⣿⣿⣿⣿⣿⣿⣿⣿⣿⣿⣿⣿⣿⣿⣿⣿⣿⣿⣿⣿⣿⣿⣿⣿⣿⣿⣿⣷⣴⣄⢀⠀⠀⠀⠀⠀⠀⠀⠀⠀⠀⠀⠀⠀⠀⠀⠀⠀⠀⠀⠀⠀</a:t>
            </a:r>
            <a:br/>
            <a:r>
              <a:t>⠀⠀⠀⠀⠀⠀⠀⠀⠀⠀⠀⠀⠀⠀⠀⠀⠀⠀⠀⠀⠀⠀⠀⠀⠀⠀⠀⠀⠀⠀⠀⠀⢸⣿⣿⡇⠀⠀⠀⠀⠀⠀⠀⠀⠀⠀⠀⠀⠀⠀⠀⠀⠀⠀⠀⠀⠀⠀⠀⠀⠀⠀⠀⠀⠀⠀⠀⠀⠀⠀⠀⠀⠀⠀⠀⠀⠀⠀⠀⠀⠀⠀⠀⠀⠀⠀⠀⠀⠀⠀⠀⠀⠀⠀⠀⠀⠀⠀⠅⠀⠀⠀⠀⠀⠀⠀⠀⠀⠀⠀⠀⠀⠀⠐⠀⠀⠀⠀⠀⠀⠀⠀⠐⠀⠔⠁⠀⠀⠀⠀⠀⠀⠀⠀⠀⠀⠀⠀⠀⠁⢕⢕⢕⢕⡇⢕⢕⢜⢇⣷⣷⣿⣽⣽⣟⣟⡟⢟⡟⢋⢁⠁⠈⠑⠕⢕⢜⢝⢟⢧⢝⢿⣿⣿⣿⣿⣿⣿⣿⣿⣿⣿⣿⣿⣿⣿⣿⣿⣿⣿⣿⣿⣿⣿⣿⣿⣿⣿⣿⣿⣿⣿⣿⣿⣿⣿⣿⣿⣿⣿⣿⣿⣿⣿⣿⣿⣿⣿⣿⣿⣧⣴⣄⢀⠀⠀⠀⠀⠀⠀⠀⠀⠀⠀⠀⠀⠀⠀⠀⠀⠀</a:t>
            </a:r>
            <a:br/>
            <a:r>
              <a:t>⠀⠀⠀⠀⠀⠀⠀⠀⠀⠀⠀⠀⠀⠀⠀⠀⠀⠀⠀⠀⠀⠀⠀⠀⠀⠀⠀⠀⠀⠀⠀⠀⢕⣿⣿⢕⠀⠀⠀⠀⠀⠀⠀⠀⠀⠀⠀⠀⠀⠀⠀⠀⠀⠀⠀⠀⠀⠀⠀⠀⠀⠀⠀⠀⠀⠀⠀⠀⠀⠀⠀⠀⠀⠀⠀⠀⠀⠀⠀⠀⠀⠀⠀⠀⠀⠀⠀⠀⠀⠀⠀⠀⠀⠀⠀⠀⠀⢔⠀⠀⠐⠄⢀⠀⠀⠀⠀⠀⠀⠀⠀⠀⠀⠀⠀⠀⠀⠀⠀⠀⠀⠀⠀⠀⠀⠀⠀⠀⠀⠀⠀⠀⠀⠀⠀⠀⠀⠀⠀⢀⢕⢕⢕⢕⢕⡕⢕⢕⢕⢻⣿⣏⢝⢟⣿⡿⢕⢕⢕⢄⠀⠀⠀⠀⠀⢰⣷⣵⣕⣕⣕⣼⣿⣿⣿⣿⣿⣿⣿⣿⣿⣿⣿⣿⣿⣿⣿⣿⣿⣿⣿⣿⣿⣿⣿⣿⣿⣿⣿⣿⣿⣿⣿⣿⣿⣿⣿⣿⣿⣿⣿⣿⣿⣿⣿⣿⣿⣿⣿⣿⣿⣿⣿⣿⣧⣔⡄⢀⠀⠀⠀⠀⠀⠀⠀⠀⠀⠀⠀⠀⠀</a:t>
            </a:r>
            <a:br/>
            <a:r>
              <a:t>⠀⠀⠀⠀⠀⠀⠀⠀⠀⠀⠀⠀⠀⠀⠀⠀⠀⠀⠀⠀⠀⠀⠀⠀⠀⠀⠀⠀⠀⠀⠀⠀⢕⣿⣿⡇⠀⠀⠀⠀⠀⠀⠀⠀⠀⠀⠀⠀⠀⠀⠀⠀⠀⠀⠀⠀⠀⠀⠀⠀⠀⠀⠀⠀⠀⠀⠀⠀⠀⠀⠀⠀⠀⠀⠀⠀⠀⠀⠀⠀⠀⠀⠀⠀⠀⠀⠀⠀⠀⠀⠀⠀⠀⠀⠀⢀⢕⢕⠀⠀⠀⠀⠀⠁⠐⠀⠀⠀⠀⠀⠀⠀⠀⠀⠀⠀⠀⠀⠀⠀⠀⠀⠀⠀⠀⠀⠀⠀⠀⠀⠀⠀⠀⠀⠀⠀⠀⠀⠀⢵⢕⢕⢕⢕⢕⢱⢕⢕⢕⢸⣿⣿⢕⣼⣿⢕⢕⠁⠀⢕⢄⠀⠀⠀⢰⣿⢟⠝⠟⠟⠟⠟⢻⣿⣿⣿⣿⣿⣿⣿⣿⣿⣿⣿⣿⣿⣿⣿⣿⣿⣿⣿⣿⣿⣿⣿⣿⣿⣿⣿⣿⣿⣿⣿⣿⣿⣿⣿⣿⣿⣿⣿⣿⣿⣿⣿⣿⣿⣿⣿⣿⣿⣿⣿⣿⣿⣿⣿⣧⣔⡄⢀⠀⠀⠀⠀⠀⠀⠀⠀⠀</a:t>
            </a:r>
            <a:br/>
            <a:r>
              <a:t>⠀⠀⠀⠀⠀⠀⠀⠀⠀⠀⠀⠀⠀⠀⠀⠀⠀⠀⠀⠀⠀⠀⠀⠀⠀⠀⠀⠀⠀⠀⠀⠀⢑⣿⣿⡇⠀⠀⠀⠀⠀⠀⠀⠀⠀⠀⠀⠀⠀⠀⠀⠀⠀⠀⠀⠀⠀⠀⠀⠀⠀⠀⠀⠀⠀⠀⠀⠀⠀⠀⠀⠀⠀⠀⠀⠀⠀⠀⠀⠀⠀⠀⠀⠀⠀⠀⠀⠀⠀⠀⠀⠀⠀⠀⠀⢕⢕⠑⠀⠀⠀⠀⠀⠀⠀⠀⠀⠀⠀⠀⠀⠀⠀⠔⠀⠀⠀⠀⠀⠀⠀⠀⠀⠀⠀⠀⠀⠀⠀⠀⠀⠀⠀⠀⢀⣀⠀⢄⠕⢵⢕⢕⢕⢕⢕⢸⣧⢕⢕⢜⣿⣿⣿⡿⢕⠑⠀⠀⠀⠀⠕⢀⠀⢰⣿⡟⠁⠀⠀⠀⠀⠀⠀⠘⢻⣿⣿⣿⣿⣿⣿⣿⣿⣿⣿⣿⣿⣿⣿⣿⣿⣿⣿⣿⣿⣿⣿⣿⣿⣿⣿⣿⣿⣿⣿⣿⣿⣿⣿⣿⣿⣿⣿⣿⣿⣿⣿⣿⣿⣿⣿⣿⣿⣿⣿⣿⣿⣿⣿⣿⣿⣿⣧⣔⡄⢀⠀⠀⠀⠀⠀</a:t>
            </a:r>
            <a:br/>
            <a:r>
              <a:t>⠀⠀⠀⠀⠀⠀⠀⠀⠀⠀⠀⠀⠀⠀⠀⠀⠀⠀⠀⠀⠀⠀⠀⠀⠀⠀⠀⠀⠀⠀⠀⠀⠀⣿⣿⣿⠀⠀⠀⠀⠀⠀⠀⠀⠀⠀⠀⠀⠀⠀⠀⠀⠀⠀⠀⠀⠀⠀⠀⠀⠀⠀⠀⠀⠀⠀⠀⠀⠀⠀⠀⠀⠀⠀⠀⠀⠀⠀⠀⠀⠀⠀⠀⠀⠀⠀⠀⠀⠀⠀⠀⠀⠀⠀⢄⢕⢕⠀⠀⠀⠀⢀⢄⠀⠀⠀⠀⠀⢀⢀⠀⠀⠀⠀⠐⠀⠀⠀⠀⠀⠀⠀⠀⠀⠀⠀⠀⢀⡀⠀⠀⠴⠖⠀⡕⠙⠆⠀⢜⣷⣵⡑⠑⠑⠕⠸⢿⣇⢕⢕⢻⣿⡿⢕⠕⠀⠀⠀⠀⠀⠀⠑⢠⣿⡟⠀⠀⠀⠀⠀⠀⠀⠀⠀⠀⠘⢻⣿⣿⣿⣿⣿⣿⣿⣿⣿⣿⣿⣿⣿⣿⣿⣿⣿⣿⣿⣿⣿⣿⣿⣿⣿⣿⣿⣿⣿⣿⣿⣿⣿⣿⣿⣿⣿⣿⣿⣿⣿⣿⣿⣿⣿⣿⣿⣿⣿⣿⣿⣿⣿⣿⣿⣿⣿⣿⣷⣧⣔⡄⢀⠀</a:t>
            </a:r>
            <a:br/>
            <a:r>
              <a:t>⠀⠀⠀⠀⠀⠀⠀⠀⠀⠀⠀⠀⠀⠀⠀⠀⠀⠀⠀⠀⠀⠀⠀⠀⠀⠀⠀⠀⠀⠀⠀⠀⠀⢹⣿⣿⡕⠀⠀⠀⠀⠀⠀⠀⠀⠀⠀⠀⠀⠀⠀⠀⠀⠀⠀⠀⠀⠀⠀⠀⠀⠀⠀⠀⠀⠀⠀⠀⠀⠀⠀⢀⣄⣤⣴⡔⢄⠀⠀⠀⠀⠀⠀⠀⠀⠀⠀⠀⠀⠀⠀⠀⠀⢔⢅⢕⢕⢴⡀⠀⠔⠑⠀⠀⠀⠀⠀⠀⠐⠀⠀⠀⠀⠀⢀⡀⠀⠀⢰⠴⠀⢀⠘⠃⠄⢄⢄⠁⠁⠁⠕⠀⠀⠀⠘⠀⠀⠀⢺⣿⣿⣿⣷⣔⢄⢄⣄⣀⡀⢕⢜⠙⠑⠑⠀⠀⠀⠀⠀⠀⠀⢄⣕⢻⣿⡄⠀⠀⠀⠀⠀⠀⠀⠀⠀⠀⠀⠙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⠁⣿⣿⣧⠀⠀⠀⠀⠀⠀⠀⠀⠀⠀⠀⠀⠀⠀⠀⠀⠀⠀⠀⠀⠀⠀⠀⠀⠀⠀⠀⠀⠀⠀⠀⢀⣠⣷⣿⣿⣿⡟⣼⢕⣱⡄⢀⠀⠀⠀⠀⠀⠀⠀⠀⠀⠀⢀⢄⢕⢕⢕⢕⢕⣿⢕⢔⢄⠄⢀⠀⠀⠀⠀⢔⢄⠀⢀⢐⠀⠁⢄⠁⠘⠛⠓⠀⠀⠁⠀⠀⠀⠀⠀⠀⠀⠀⠀⠀⠀⠀⠀⠀⠄⠀⢸⣿⣿⣿⣿⣿⣷⡕⣿⣿⣿⡕⢕⠀⠀⠀⠀⠀⠀⠀⠀⠀⢄⣾⣿⣎⣿⣧⠀⠀⠀⠀⠀⠀⠀⠀⠀⠀⠀⠀⠁⠝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⢹⣿⣿⡔⠀⠀⠀⠀⠀⠀⠀⠀⠀⠀⠀⠀⠀⠀⠀⠀⠀⠀⠀⠀⠀⠀⠀⠀⠀⠀⠀⠀⠀⣵⣿⣿⣿⣿⣿⡿⡹⢕⢱⣿⢇⢕⢱⣔⣄⢀⢀⢀⢀⢄⢔⣵⡕⢕⢕⢕⢕⢕⢕⡟⢕⢕⠀⢀⠀⠑⠀⠀⠑⢕⠕⠀⢀⢀⠀⠀⠀⠀⠀⠀⠀⠀⠀⠀⠀⠀⠀⠀⠁⠁⠀⢀⢀⢀⠀⢅⢄⠄⠔⠔⢁⣿⣿⣿⣿⣿⣿⣷⢹⣿⣿⠏⠁⠀⠀⠀⠀⠀⠀⠀⠀⢄⣾⡿⢹⣿⣾⡿⠀⠀⠀⠀⠀⠀⠀⠀⠀⠀⠀⠀⠀⠀⠁⠝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⠁⠛⠛⠓⠀⠀⠀⠀⠀⠀⠀⠀⠀⠀⠀⠀⠀⠀⠀⠀⠀⠀⠀⠀⠀⠀⠀⠀⠀⠀⠀⠀⠑⠛⠛⠛⠛⠛⠛⠑⠑⠑⠛⠋⠑⠑⠛⠛⠛⠑⠑⠛⠓⠓⠚⠛⠃⠑⠑⠃⠑⠑⠘⠃⠑⠑⠑⠑⠀⠀⠃⠑⠒⠑⠓⠑⠑⠑⠑⠐⠀⠀⠀⠀⠀⠀⠀⠀⠐⠐⠐⠑⠑⠑⠁⠁⠁⠁⠀⠀⠐⠐⠐⠀⠀⠛⠛⠛⠛⠛⠛⠛⠋⠛⠑⠀⠀⠀⠀⠀⠀⠀⠀⠀⠀⠚⠛⠁⠁⠀⠁⠀⠀⠀⠀⠀⠀⠀⠀⠀⠀⠀⠀⠀⠀⠀⠀⠀⠁⠙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⢹⣿⣿⣿⣿⣿⣿⣿⣿⣿⣿⣿⣿⣿⣿⣿⣿⣿⣿⣿⣿⣿⣿⣿⢕⢕⢕⢕⢕⢕⢕⢕⢕⢕⢕⢕⢕⢕⢕⢕⢕⢕⢕⢕⢕⢕⢕⢕⢕⢕⢕⢕⢕⢕⢕⢕⣾⣿⣿⣿⣿⣿⣿⣿⣿⣿⣿⣿⣿⣿⣿⣿⣿⣿⣿⣿⣿⣿⣿⣿⣿⣿⣿⣿⣿⣿⣿⣿⣿⣿⣿⣿⣿⣿⡟⢏⢕⢕⢕⢕⢕⢕⢕⢕⢕⢕⢕⢕⢕⢕⢕⢕⢕⢕⢕⢕⢕⢕⢕⢕⢕⢕⢕⢕⢕⢕⢕⢕⢕⢕⢕⢕⢕⢕⢕⢕⢕⢕⢕⢕⠀</a:t>
            </a:r>
            <a:br/>
            <a:r>
              <a:t>⢝⢻⢿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⣿⣿⣿⣿⣿⣿⣿⣿⣿⣿⣿⣿⣿⣿⣿⣿⣿⣿⣿⣿⣿⣿⣿⢕⢕⢕⢕⢕⢕⢕⢕⢕⢕⢕⢕⢕⢕⢕⢕⢕⢕⢕⢕⢕⢕⢕⢕⢕⢕⢕⢕⢕⢕⢕⣾⣿⣿⣿⣿⣿⣿⣿⣿⣿⣿⣿⣿⣿⣿⣿⣿⣿⣿⣿⣿⣿⣿⣿⣿⣿⣿⣿⣿⣿⣿⣿⣿⣿⣿⣿⣿⢟⢕⢕⢕⢕⢕⢕⢕⢕⢕⢕⢕⢕⢕⢕⢕⢕⢕⢕⢕⢕⢕⢕⢕⢕⢕⢕⢕⢕⢕⢕⢕⢕⢕⢕⢕⢕⢕⢕⢕⢕⢕⢕⢕⢕⢕⢕⢕⠀</a:t>
            </a:r>
            <a:br/>
            <a:r>
              <a:t>⢕⢕⢕⢜⢟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⢸⣿⣿⣿⣿⣿⣿⣿⣿⣿⣿⣿⣿⣿⣿⣿⣿⣿⣿⣿⣿⣿⡇⢕⢕⢕⢕⢕⢕⢕⢕⢕⢕⢕⢕⢕⢕⢕⢕⢕⢕⢕⢕⢕⢕⢕⢕⢕⢕⢕⢕⢕⢕⣾⣿⣿⣿⣿⣿⣿⣿⣿⣿⣿⣿⣿⣿⣿⣿⣿⣿⣿⣿⣿⣿⣿⣿⣿⣿⣿⣿⣿⣿⣿⣿⣿⣿⣿⡿⢟⢕⢕⢕⢕⢕⢕⢕⢕⢕⢕⢕⢕⢕⢕⢕⢕⢕⢕⢕⢕⢕⢕⢕⢕⢕⢕⢕⢕⢕⢕⢕⢕⢕⢕⢕⢕⢕⢕⢕⢕⢕⢕⢕⢕⢕⢕⢕⢕⢕⠀</a:t>
            </a:r>
            <a:br/>
            <a:r>
              <a:t>⢕⢕⢕⢕⢕⢕⢕⢝⢟⢿⣿⣿⣿⣿⣿⣿⣿⣿⣿⣿⣿⣿⣿⣿⣿⣿⣿⣿⣿⣿⣿⣿⣿⣿⣿⣿⣿⣿⣿⣿⣿⣿⣿⣿⣿⣿⣿⣿⣿⣿⣿⣿⣿⣿⣿⣿⣿⣿⣿⣿⣿⣿⣿⣿⣿⣿⣧⢕⢕⢕⢕⢕⢕⢕⢕⢕⢕⢕⢕⢕⢕⢕⢕⢕⢕⢕⢕⢕⢕⢕⢕⢕⢕⢕⢕⢕⢕⢕⢕⢕⢕⢕⢿⣿⣿⣿⣿⣿⣿⣿⣿⣿⣿⣿⣿⣿⣿⣿⣿⣿⣿⣿⣿⡇⢕⢕⢕⢕⢕⢕⢕⢕⢕⢕⢕⢕⢕⢕⢕⢕⢕⢕⢕⢕⢕⢕⢕⢕⢕⢕⢕⢕⢱⣿⣿⣿⣿⣿⣿⣿⣿⣿⣿⣿⣿⣿⣿⣿⣿⣿⣿⣿⣿⣿⣿⣿⣿⣿⣿⣿⣿⣿⣿⣿⣿⣿⣿⡿⢏⢕⢕⢕⢕⢕⢕⢕⢕⢕⢕⢕⢕⢕⢕⢕⢕⢕⢕⢕⢕⢕⢕⢕⢕⢕⢕⢕⢕⢕⢕⢕⢕⢕⢕⢕⢕⢕⢕⢕⢕⢕⢕⢕⢕⢕⢕⢕⢕⢕⢕⢕⠀</a:t>
            </a:r>
            <a:br/>
            <a:r>
              <a:t>⢕⢕⢕⢕⢕⢕⢕⢕⢕⢕⢕⢝⢻⢿⣿⣿⣿⣿⣿⣿⣿⣿⣿⣿⣿⣿⣿⣿⣿⣿⣿⣿⣿⣿⣿⣿⣿⣿⣿⣿⣿⣿⣿⣿⣿⣿⣿⣿⣿⣿⣿⣿⣿⣿⣿⣿⣿⣿⣿⣿⣿⣿⣿⣿⣿⣿⣿⣷⣕⢕⢕⢕⢕⢕⢕⢕⢕⢕⢕⢕⢕⢕⢕⢕⢕⢕⢕⢕⢕⢕⢕⢕⢕⢕⢕⢕⢕⢕⢕⢕⢕⢕⢜⣿⣿⣿⣿⣿⣿⣿⣿⣿⣿⣿⣿⣿⣿⣿⣿⣿⣿⣿⣿⡇⢕⢕⢕⢕⢕⢕⢕⢕⢕⢕⢕⢕⢕⢕⢕⢕⢕⢕⢕⢕⢕⢕⢕⢕⢕⢕⢕⢱⣿⣿⣿⣿⣿⣿⣿⣿⣿⣿⣿⣿⣿⣿⣿⣿⣿⣿⣿⣿⣿⣿⣿⣿⣿⣿⣿⣿⣿⣿⣿⣿⣿⢟⢝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⢜⢝⢻⢿⣿⣿⣿⣿⣿⣿⣿⣿⣿⣿⣿⣿⣿⣿⣿⣿⣿⣿⣿⣿⣿⣿⣿⣿⣿⣿⣿⣿⣿⣿⣿⣿⣿⣿⣿⣿⣿⣿⣿⣿⣿⣿⣿⣿⣿⣿⣿⣿⣿⣿⣿⣷⣕⢕⢕⢕⢕⢕⢕⢕⢕⢕⢕⢕⢕⢕⢕⢕⢕⢕⢕⢕⢕⢕⢕⢕⢕⢕⢕⢕⢕⢕⢕⢕⢕⢹⣿⣿⣿⣿⣿⣿⣿⣿⣿⣿⣿⣿⣿⣿⣿⣿⣿⣿⣿⡇⢕⢕⢕⢕⢕⢕⢕⢕⢕⢕⢕⢕⢕⢕⢕⢕⢕⢕⢕⢕⢕⢕⢕⢕⢕⢕⢱⣿⣿⣿⣿⣿⣿⣿⣿⣿⣿⣿⣿⣿⣿⣿⣿⣿⣿⣿⣿⣿⣿⣿⣿⣿⣿⣿⣿⣿⣿⣿⣿⢟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⢜⢟⢿⣿⣿⣿⣿⣿⣿⣿⣿⣿⣿⣿⣿⣿⣿⣿⣿⣿⣿⣿⣿⣿⣿⣿⣿⣿⣿⣿⣿⣿⣿⣿⣿⣿⣿⣿⣿⣿⣿⣿⣿⣿⣿⣿⣿⣿⣿⣿⣿⣿⣿⣧⡕⢕⢕⢕⢕⢕⢕⢕⢕⢕⢕⢕⢕⢕⢕⢕⢕⢕⢕⢕⢕⢕⢕⢕⢕⢕⢕⢕⢕⢕⢕⢕⣿⣿⣿⣿⣿⣿⣿⣿⣿⣿⣿⣿⣿⣿⣿⣿⣿⣿⣿⢕⢕⢕⢕⢕⢕⢕⢕⢕⢕⢕⢕⢕⢕⢕⢕⢕⢕⢕⢕⢕⢕⢕⢕⢕⢕⣱⣿⣿⣿⣿⣿⣿⣿⣿⣿⣿⣿⣿⣿⣿⣿⣿⣿⣿⣿⣿⣿⣿⣿⣿⣿⣿⣿⣿⣿⣿⡿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⢝⢟⢿⣿⣿⣿⣿⣿⣿⣿⣿⣿⣿⣿⣿⣿⣿⣿⣿⣿⣿⣿⣿⣿⣿⣿⣿⣿⣿⣿⣿⣿⣿⣿⣿⣿⣿⣿⣿⣿⣿⣿⣿⣿⣿⣿⣿⣿⣿⣿⣿⣵⢕⢕⢕⢕⢕⢕⢕⢕⢕⢕⢕⢕⢕⢕⢕⢕⢕⢕⢕⢕⢕⢕⢕⢕⢕⢕⢕⢕⢕⢕⢸⣿⣿⣿⣿⣿⣿⣿⣿⣿⣿⣿⣿⣿⣿⣿⣿⣿⣿⢕⢕⢕⢕⢕⢕⢕⢕⢕⢕⢕⢕⢕⢕⢕⢕⢕⢕⢕⢕⢕⢕⢕⢕⢕⣱⣿⣿⣿⣿⣿⣿⣿⣿⣿⣿⣿⣿⣿⣿⣿⣿⣿⣿⣿⣿⣿⣿⣿⣿⣿⣿⣿⣿⣿⡿⢏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⢝⢻⢿⣿⣿⣿⣿⣿⣿⣿⣿⣿⣿⣿⣿⣿⣿⣿⣿⣿⣿⣿⣿⣿⣿⣿⣿⣿⣿⣿⣿⣿⣿⣿⣿⣿⣿⣿⣿⣿⣿⣿⣿⣿⣿⣿⣿⣿⣷⣕⢕⢕⢕⢕⢕⢕⢕⢕⢕⢕⢕⢕⢕⢕⣕⣕⣕⣵⣕⣕⣕⢕⢕⢕⢕⢕⢕⢕⢕⢻⣿⣿⣿⣿⣿⣿⣿⣿⣿⣿⣿⣿⣿⣿⣿⣿⣿⢕⢕⢕⢕⢕⢕⢕⢕⢕⢕⢕⢕⢕⢕⢕⢕⢕⢕⢕⢕⢕⢕⢕⢕⣱⣿⣿⣿⣿⣿⣿⣿⣿⣿⣿⣿⣿⣿⣿⣿⣿⣿⣿⣿⣿⣿⣿⣿⣿⣿⣿⣿⣿⢟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⢜⢝⢻⣿⣿⣿⣿⣿⣿⣿⣿⣿⣿⣿⣿⣿⣿⣿⣿⣿⣿⣿⣿⣿⣿⣿⣿⣿⣿⣿⣿⣿⣿⣿⣿⣿⣿⣿⣿⣿⣿⣿⣿⣿⣿⣿⣿⣷⣕⢕⢕⢕⢕⢕⢕⢕⢕⢕⢕⢕⣾⣿⡟⢟⢟⣟⡿⢿⣿⣷⣵⣕⣕⣕⣕⣕⢜⣿⣿⣿⣿⣿⣿⣿⣿⣿⣿⣿⣿⣿⣿⣿⣿⡿⢕⢕⢕⢕⢕⢕⢕⢕⢕⢕⢕⢕⢕⢕⢕⢕⢕⢕⢕⢕⢕⢕⢕⣸⣿⣿⣿⣿⣿⣿⣿⣿⣿⣿⣿⣿⣿⣿⣿⣿⣿⣿⣿⣿⣿⣿⣿⣿⣿⣿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⢜⢟⢿⣿⣿⣿⣿⣿⣿⣿⣿⣿⣿⣿⣿⣿⣿⣿⣿⣿⣿⣿⣿⣿⣿⣿⣿⣿⣿⣿⣿⣿⣿⣿⣿⣿⣿⣿⣿⣿⣿⣿⣿⣿⣿⣧⡕⢕⢕⢕⢕⢕⢕⢕⢕⣱⣽⣿⣿⣿⣷⣮⣽⡻⣾⣽⡻⣿⣿⣿⣿⣿⣿⣿⣿⣿⣿⣿⣿⣿⣿⣿⣿⣿⣿⣿⣿⣿⣿⡇⢕⢕⢕⢕⢕⢕⢕⢕⢕⢕⢕⢕⢕⢕⢕⢕⢕⢕⢕⢕⢕⢕⣼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⢝⢟⢿⣿⣿⣿⣿⣿⣿⣿⣿⣿⣿⣿⣿⣿⣿⣿⣿⣿⣿⣿⣿⣿⣿⣿⣿⣿⣿⣿⣿⣿⣿⣿⣿⣿⣿⣿⣿⣿⣿⣿⣿⣧⢕⢕⢕⢕⢕⢕⣿⣿⣿⢿⣿⣷⣾⣿⣿⣿⢎⢟⢝⢕⢕⢕⢕⢕⢜⢕⢕⢕⢕⢹⣿⣿⣿⣿⣿⣿⣿⣿⣿⣿⣿⡇⢕⢕⢕⢕⢕⢕⢕⢕⢕⢕⢕⢕⢕⢕⢕⢕⢕⢕⢕⢕⢕⣼⣿⣿⣿⣿⣿⣿⣿⣿⣿⣿⣿⣿⣿⣿⣿⣿⣿⣿⣿⣿⣿⣿⣿⣿⢟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⢜⢝⢻⢿⣿⣿⣿⣿⣿⣿⣿⣿⣿⣿⣿⣿⣿⣿⣿⣿⣿⣿⣿⣿⣿⣿⣿⣿⣿⣿⣿⣿⣿⣿⣿⣿⣿⣿⣿⣿⣿⣷⣕⣕⡕⣕⣕⣿⣿⣯⣻⣾⣟⢿⡿⢏⢕⢕⢕⢕⢕⢕⢕⢕⢕⢕⢕⢕⢕⢕⢕⢝⢻⣿⣿⣿⣿⣿⣿⣿⣿⣿⡇⢕⢕⢕⢕⢕⢕⢕⢕⢕⢕⢕⢕⢕⢕⢕⢕⢕⢕⢕⢕⣼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⢜⢝⢿⣿⣿⣿⣿⣿⣿⣿⣿⣿⣿⣿⣿⣿⣿⣿⣿⣿⣿⣿⣿⣿⣿⣿⣿⣿⣿⣿⣿⣿⣿⣿⣿⣿⣿⣿⡿⢿⢿⢿⢿⢿⢿⣿⣷⣹⣿⣷⣕⢕⢕⢕⢕⢕⢕⠕⢕⢕⢕⢕⢕⢅⢕⢕⢕⢕⢕⢜⢻⢿⢿⣿⣿⣿⣿⣿⡇⢕⢕⢕⢕⢕⢕⢕⢕⢕⢕⢕⢕⢕⢕⢕⢕⢕⢕⢕⣾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⢝⢟⢿⣿⣿⣿⣿⣿⣿⣿⣿⣿⣿⣿⣿⣿⣿⣿⣿⣿⣿⣿⣿⣿⣿⣿⣿⣿⣿⣿⣿⣿⣿⣿⣿⣷⣷⣼⣽⣿⣟⣟⣟⡟⢟⣿⣿⣷⣕⢕⢕⢕⢅⢔⢕⢕⢕⢕⢕⢕⢕⡱⢧⣗⢆⢔⢕⢕⢕⢜⣿⣿⣿⣿⢕⢕⢕⢕⢕⢕⢕⢕⢕⢕⢕⢕⢕⢕⢕⢕⢕⢕⢕⣾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⢝⢻⢿⣿⣿⣿⣿⣿⣿⣿⣿⣿⣿⣿⣿⣿⣿⣿⣿⣿⣿⣿⣿⣿⣿⣿⡟⣿⢿⣿⣿⣿⣿⣿⣿⣿⡿⢟⣫⣵⡕⢜⢿⣿⣿⣷⣕⢕⢕⢕⢕⢕⢕⣕⣱⣷⢯⢼⠷⢧⢇⢕⢕⢕⢕⢱⣿⣿⣿⣿⢕⢕⣕⣵⣵⣵⣕⣕⢕⢕⢕⢕⢕⢕⢕⢕⢕⢕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⢝⢻⢿⣿⣿⣿⣿⣿⣿⣿⣿⣿⣿⣿⣿⣿⣿⣿⣿⣿⣿⣿⣿⣿⣸⣿⣿⣿⣿⣿⢟⣽⣾⣿⣿⣿⣿⣿⣮⢿⣿⣿⣿⣧⡕⢕⢕⢕⢝⢻⢏⢕⢕⢕⢕⢕⢕⢕⢕⢱⣾⣷⣽⡻⣿⣿⣿⢿⢿⢿⢻⣟⡿⣿⣿⣧⣕⡕⢕⢕⢕⢕⢱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⣕⣵⣵⣷⣷⣿⠀</a:t>
            </a:r>
            <a:br/>
            <a:r>
              <a:t>⢕⢕⢕⢕⢕⢕⢕⢕⢕⢕⢕⢕⢕⢕⢕⢕⢕⢕⢕⢕⢕⢕⢕⢕⢕⢕⢕⢕⢕⢕⢕⢕⢕⢕⢕⢕⢕⢕⢕⢕⢕⢕⢕⢕⢕⢕⢕⢕⢕⢕⢕⢕⢕⢕⢕⢕⢕⢕⢕⢜⢟⢿⣿⣿⣿⣿⣿⣿⣿⣿⣿⣿⣿⣿⣿⣿⣿⣿⢸⣿⣇⣿⣿⣿⢟⣵⣿⣿⣿⣿⣿⣿⣿⣿⣿⣯⢻⣿⣿⣿⡷⠕⢅⢁⢅⢑⢕⠔⢑⣕⣡⣵⣵⣴⣷⣿⣮⡻⣿⣿⣮⣫⣾⣿⣿⣟⣾⣿⣷⣮⣝⢻⣿⣿⣧⡕⢕⢱⣿⣿⣿⣿⣿⣿⣿⣿⣿⣿⣿⣿⣿⣿⣿⣿⣿⡿⢏⢕⢕⢕⢕⢕⢕⢕⢕⢕⢕⢕⢕⢕⢕⢕⢕⢕⢕⢕⢕⢕⢕⢕⢕⢕⢕⢕⢕⢕⢕⢕⢕⢕⢕⢕⢕⢕⢕⢕⢕⢕⢕⢕⢕⢕⢕⢕⢕⢕⢕⢕⢕⢕⢕⢕⢕⢕⢕⢕⢕⢕⢕⢕⢕⢕⢕⢕⢕⢕⢕⣕⣕⣵⣷⣾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⢟⢿⣿⣿⣿⣿⣿⣿⣿⣿⣿⣿⣿⣿⣸⣿⣿⡸⣿⢫⣾⣿⣿⣿⣿⣿⣿⣿⣿⣿⣿⡜⢯⢻⣿⣿⠇⠀⠑⢕⢔⣴⣴⣾⣿⣟⣿⣿⣿⣿⣿⣿⣿⣿⣮⣻⣿⣿⣿⣿⡟⣾⣿⣿⣿⣿⣿⣷⡕⢹⢿⣿⣷⣿⣿⣿⣿⣿⣿⣿⣿⣿⣿⣿⣿⣿⣿⣿⣿⡿⢏⢕⢕⢕⢕⢕⢕⢕⢕⢕⢕⢕⢕⢕⢕⢕⢕⢕⢕⢕⢕⢕⢕⢕⢕⢕⢕⢕⢕⢕⢕⢕⢕⢕⢕⢕⢕⢕⢕⢕⢕⢕⢕⢕⢕⢕⢕⢕⢕⢕⢕⢕⢕⢕⢕⢕⢕⢕⢕⢕⢕⢕⢕⢕⢕⢕⢕⣕⣵⣵⣷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⢅⢕⢕⢕⢕⢅⢜⢝⢻⢿⣿⣿⣿⣿⣿⣿⣿⣿⡿⣿⣿⣧⢣⣿⣿⣿⣿⣿⣿⣿⣿⣿⣿⣿⣿⣇⢕⢇⢻⢇⢀⠀⠀⢕⢕⢻⣿⣿⣿⣿⣿⣿⣿⣿⣿⣿⣿⣿⣿⣷⡝⢟⣹⣽⣼⣝⡻⢿⣿⡟⢻⡿⣿⢸⣿⣿⣿⣿⣿⣿⣿⣿⣿⣿⣿⣿⣿⣿⣿⣿⣿⢟⠕⢕⠕⢕⢕⢕⢕⢕⢕⢕⢕⢕⢕⢕⢕⢕⠕⢕⢕⢕⢕⢕⢕⢕⢕⢕⢕⢕⢕⢕⢕⢕⢕⢕⢕⢕⢕⢕⢕⢕⢕⢕⢕⢕⢕⢕⢕⢕⢕⢕⢕⢕⢕⢕⢕⢕⢕⢕⢕⢕⢕⢕⣕⣱⣵⣷⣾⣿⣿⣿⣿⣿⣿⣿⣿⣿⣿⣿⣿⣿⣿⣿⣿⣿⣿⣿⣿⣿⠀</a:t>
            </a:r>
            <a:br/>
            <a:r>
              <a:t>⢕⠕⠀⠁⠁⠁⠁⠁⠑⠑⠑⠑⠁⠁⠁⠁⠁⠁⠁⠁⠀⠁⠁⠁⠀⠁⠁⠁⠅⠅⠅⠅⠄⠁⠁⠁⠁⠁⠁⠁⠑⠑⠑⠑⠅⠅⠅⠅⠁⠁⠁⠁⠁⠀⠁⠁⠐⠑⠁⠁⠐⠀⠀⠀⠁⠁⠁⠁⠅⠑⢜⢝⢿⣿⣿⣿⣿⣿⣧⣿⣿⣿⣧⢻⣿⣿⣿⣿⣿⣿⣿⣿⣿⣿⣿⣿⡇⢕⢕⠁⢀⢄⢀⢕⣱⣿⣿⣿⣿⣿⣿⣿⣿⣿⣿⣿⣿⣿⣿⣿⣿⣇⢿⣿⣿⣿⢿⣇⢹⣿⣿⡱⢇⣼⣸⣿⣿⣿⣿⣿⣿⣿⣿⣿⣿⣿⣿⣿⡿⢟⢑⠀⠀⠀⠀⠀⠀⠀⠁⢁⢁⠁⠀⠀⠁⠁⠁⠁⠀⠀⠀⠀⠀⠀⠀⠀⠀⠁⠁⠁⠁⠁⠁⠁⠐⠑⠐⠐⠁⠁⠁⠁⢀⠀⠀⠀⠐⠐⢁⠅⠅⠑⠅⠅⠅⢑⢅⣕⣱⣵⣵⣷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⠁⢝⢟⢿⣿⣿⡼⣿⣿⣿⣧⢻⣿⣿⣿⣿⣿⣿⣿⣿⣿⣿⣿⣿⡕⢕⢱⣕⣑⣅⣵⣿⡻⣿⣿⣿⣿⣿⣿⣿⣿⣿⣿⣿⣿⣿⣿⣿⣿⣧⢺⢿⡕⣸⣿⡇⣿⣏⡱⣱⢇⣿⣿⣿⣿⣿⣿⣿⣿⣿⣿⣿⣿⡿⢏⠑⠀⠀⠀⠀⠀⠀⠀⠀⠀⠀⠀⠀⠀⠀⠀⠀⠀⠀⠀⠀⠀⠀⠀⠀⠀⠀⠀⠀⠀⠀⠀⠀⠀⠀⠀⠀⠀⠀⠀⠀⠀⠀⠀⠀⠀⠀⠀⠀⠀⢀⢀⣔⣠⣵⣵⣷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⢕⢕⣿⣿⣧⢻⣿⣿⣿⣷⣿⣿⣿⣿⣿⣿⣿⣿⣿⣿⣿⣿⣏⢕⢕⢹⣿⣿⣿⣿⣿⡝⣿⣿⣿⣿⣿⣿⣿⣿⣿⣿⣿⣿⣿⣿⣿⣿⣷⡹⣳⢿⡿⢑⠙⢟⡷⢇⣾⣿⣿⣿⣿⣿⣿⣿⣿⣿⣿⢟⠏⠁⠀⠀⠀⠀⠀⠀⠀⠀⠀⠀⠀⠀⠀⠀⠀⠀⠀⠀⠀⠀⠀⠀⠀⠀⠀⠀⠀⠀⠀⠀⠀⠀⠀⠀⠀⠀⠀⠀⠀⠀⠀⠀⠀⠀⠀⢀⢀⣔⣴⣵⣷⣾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⢕⢕⣿⣿⡇⣯⢻⢕⣿⣿⣿⣿⣿⣿⣿⣿⣿⣿⣿⣿⣿⣿⡜⢇⢕⢕⣿⣿⣿⣿⣿⣿⡜⣿⢿⣿⣿⣿⡿⣏⢻⣿⣿⣿⣿⣿⣿⢿⣿⣷⡜⢕⣱⢟⣕⢀⠁⠳⣯⣝⣟⡿⢿⣿⣿⣿⣿⣟⣕⡕⢕⢔⢔⢄⢀⠀⠀⠀⠀⠀⠀⠀⠀⠀⠀⠀⠀⠀⠀⠀⠀⠀⠀⠀⠀⠀⠀⠀⠀⠀⠀⠀⠀⠀⠀⠀⠀⠀⠀⠀⢀⢀⣄⣰⣴⣵⣾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⢕⢕⣿⣿⢿⢸⣧⡕⣿⣿⣿⣿⡹⡟⣿⣿⣿⣿⣿⣿⣿⣿⡇⢜⡕⢕⢸⣿⣿⣿⣿⣿⣿⡼⣸⢿⣝⣟⣿⣻⣇⢿⣿⣿⣿⣿⣯⢣⢻⣿⣿⡜⢯⢗⢸⣧⠀⠀⠈⢻⣿⣿⣿⣷⣷⣯⣽⣟⣿⢿⣿⣿⣷⣷⣧⣕⡕⢄⢄⢀⠀⠀⠀⠀⠀⠀⠀⠀⠀⠀⠀⠀⠀⠀⠀⠀⠀⠀⠀⠀⠀⠀⠀⠀⢀⣄⣰⣴⣵⣷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⢕⢸⣿⣿⣺⢸⣿⣇⢎⢝⢿⣿⢇⣿⢹⣿⣿⣿⣿⣿⣿⣿⣿⡕⢕⢕⢕⢿⣿⣿⣿⣿⣫⣇⢻⣷⣿⢟⠑⢕⢝⡜⣿⣿⣿⣿⣿⣧⡕⢝⢿⣿⣧⢕⢕⢻⠔⢀⠀⠀⢸⣟⡿⣿⣿⣧⣼⣝⣟⢟⢿⢷⣯⣽⣟⡿⢿⣷⣷⣵⣕⢔⢀⠀⠀⠀⠀⠀⠀⠀⠀⠀⠀⠀⠀⠀⠀⢀⢀⣄⣴⣴⣷⣾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⠑⢸⣿⣿⡿⣸⣿⣿⡜⣧⡕⢻⣿⣸⣇⢿⣻⣿⣿⣿⣿⣿⣟⢧⢕⢸⡕⢸⣿⣿⣿⣿⣿⣿⣿⡿⢑⠀⣠⣵⣿⣧⢿⣿⣿⣿⣿⣿⣿⣧⡕⢜⢝⣷⡕⢕⢕⢔⢄⠀⢕⣿⣿⣷⣯⣟⡿⢿⣿⣿⣷⣽⣗⢷⢮⢽⣝⣗⢽⢟⢿⣿⣧⣕⢀⠀⠀⠀⠀⠀⢀⢀⣄⣠⣴⣷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⢕⢻⣿⡇⡏⣿⣿⣧⢹⣷⡕⣿⣇⣿⡜⢧⢻⣿⣿⣿⣿⣿⣎⢕⢸⣧⢸⣿⣿⣿⣿⣿⡿⠋⢑⣱⣾⣿⣿⣿⣿⢸⣿⢿⡏⣿⣿⣿⣿⣻⣷⣝⢿⣿⣧⡕⢕⡕⢱⣼⡟⢿⣿⣿⣿⣿⣷⣮⣽⣟⢿⠏⠑⠀⠀⠀⠈⠝⢷⣾⣼⣻⣿⣇⣔⣰⣴⣴⣷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⢕⢸⣿⣷⢇⣿⣿⣿⡎⢻⣧⢸⣿⡜⣇⢮⢣⡻⣿⢿⣿⣿⣿⢇⢜⣿⣼⣿⣿⣿⣿⡟⢅⢐⢚⢙⢝⣕⣕⣕⣵⢸⡿⣾⡇⣿⣿⣿⣿⣷⢻⣿⣧⡝⢻⣿⡷⢕⢕⠑⠁⠁⠁⠀⠈⠙⠙⠙⠁⠀⠀⠀⠀⠀⠀⠀⠀⠀⠀⠈⠙⠟⢻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⢀⢀⢀⠀⠀⠀⠀⠀⠀⠀⠀⠀⠀⠀⠀⠀⠀⠀⠀⠀⠀⠀⠀⠀⠀⠀⠀⠀⠀⠀⠀⠀⠀⠀⠀⠀⠀⠀⠀⠀⠀⠀⠀⠀⠀⠀⠀⠀⠀⠀⠀⠀⠀⠀⠀⠀⠀⠀⠀⠀⠀⠀⠀⠀⠀⠀⠀⠀⠀⠀⠀⠀⠀⠀⠀⠀⠀⢜⣿⣿⡞⣸⣿⣿⣿⢜⢿⣇⢿⣿⣟⢞⢷⢽⣮⣳⣜⣿⣿⣿⣿⣿⣿⣿⣿⣿⣿⣿⣷⣿⣿⣿⣿⣿⣿⣿⣿⣾⣿⣿⢳⡹⣿⢿⠟⠟⠇⢜⢟⢻⣧⣼⣵⣵⣵⡄⠀⠀⠀⠀⠀⠀⠀⠀⠀⠀⠀⠀⠀⠀⠀⠀⠀⠀⠀⠀⠀⠀⠁⠁⠁⠙⢻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⣷⣷⣷⣷⣷⣷⣷⣷⣵⣴⣴⣴⣴⣴⣴⣴⣴⣄⣄⣄⣄⣄⣄⣄⡄⢀⢀⢀⢀⢀⢀⢀⠀⠀⠀⠀⠀⠀⠀⠀⠀⠀⠀⠀⠀⠀⠀⠀⠀⠀⠀⠀⠀⠀⠀⠀⠀⠀⠀⠀⠀⠀⠀⠀⠀⠀⠀⠀⠀⠀⠀⠀⠀⠀⠀⠀⠕⢿⣿⣷⢏⣿⣿⣿⡇⢕⢻⡜⣿⣿⣿⣾⣿⣿⣿⣿⣿⣿⣿⣿⣿⣿⣿⣿⣿⣿⣿⣿⣿⣿⣿⣿⣿⣿⣿⣿⣿⣿⢏⡞⢕⠑⠀⠀⠀⠀⠁⢕⣿⣿⣿⣿⣿⣿⣿⣇⠀⠀⠀⠀⠀⠀⠀⠀⠀⠀⠀⠀⠀⠀⠀⠀⠀⠀⠀⠀⠀⠀⠀⠀⠀⠀⠙⠟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⣷⣷⣷⣷⣷⣷⣷⣶⣶⣴⣴⣴⣴⣴⣴⣤⣤⣄⣄⣄⣄⣄⣀⣀⣀⢀⢀⢀⢀⢀⠀⠀⠀⠀⠀⠀⠀⠀⠀⠀⠀⠀⠀⠀⠀⢜⣿⣿⣏⢹⣿⣿⣿⣕⢕⣜⣜⢿⡿⠿⠟⠛⢋⠙⠉⢙⢝⣿⣿⣿⣿⣿⣿⣿⣿⣿⣿⣿⣿⣿⣿⣿⣿⣿⣿⣿⣾⡇⠁⠀⠀⠀⠀⠀⢕⣾⣿⣿⣿⣿⣿⣿⣿⣿⡇⠀⠀⠀⠀⠀⠀⠀⠀⠀⠀⠀⠀⠀⠀⠀⠀⠀⠀⠀⠀⠀⠀⠀⠀⠀⠀⠀⠀⠘⠻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⣷⣷⣷⣷⣶⣶⣶⣴⣴⣴⣴⣵⣼⣿⣿⣇⢿⣿⣿⣯⢕⢜⢻⣿⣇⣀⣠⣴⣶⣷⠏⢅⣾⣿⣿⣿⣿⣿⣿⣿⣿⣿⣿⣿⣿⣿⣿⣿⣿⣿⣿⣿⢟⠁⠀⠀⠀⠀⠀⠀⢕⣿⣿⣿⣿⣿⣿⣿⣿⣿⣿⡄⠀⠀⠀⠀⠀⠀⠀⠀⠀⠀⠀⠀⠀⠀⠀⠀⠀⠀⠀⠀⠀⠀⠀⠀⠀⠀⠀⠀⠀⠀⠈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⡼⣿⣿⣿⣇⢕⢕⢜⢻⣿⣿⣿⡿⢇⢰⣾⣿⣿⣿⣿⣿⣿⣿⣿⣿⣿⣿⣿⣿⣿⣿⣿⣿⣿⣿⠏⠀⠀⠀⠀⠀⠀⠀⠀⠁⢿⣿⣿⣿⣿⣿⣿⣿⣿⣿⣇⠀⠀⠀⠀⠀⠀⠀⠀⠀⠀⠀⠀⠀⠀⠀⠀⠀⠀⠀⠀⠀⠀⠀⠀⠀⠀⠀⠀⠀⠀⠀⠀⠈⠙⢻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⡿⢿⢿⢿⠿⠟⠿⠿⢿⢿⢿⣿⣿⣿⣿⣿⣿⣿⣿⣿⣷⡹⡽⣿⣿⡕⢕⢕⢕⢕⢟⣿⣕⣱⣿⣿⣿⣿⣿⣿⣿⣿⣿⣿⢿⠟⢝⣼⣿⣿⣿⣿⣿⡿⠑⠀⠀⠀⠀⠀⠀⠀⠀⠀⠀⢸⣿⣿⣿⣿⣿⣿⣿⣿⣿⣿⡄⠀⠀⠀⠀⠀⠀⠀⠀⠀⠀⠀⠀⠀⠀⠀⠀⠀⠀⠀⠀⠀⠀⠀⠀⠀⠀⠀⠀⠀⠀⠀⠀⠀⠀⠘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⢿⠟⠛⠙⠁⠀⠀⠀⠀⠀⠀⠀⠀⠀⠀⠀⠀⠁⠈⠝⢻⣿⣿⣿⣿⣿⣿⣿⣝⢎⢻⣿⣕⢇⢕⢕⢕⢕⢻⣿⣿⣿⣿⣿⣿⣿⣿⣿⣿⣧⣴⣾⣿⣿⣿⣿⣿⣿⣿⢕⢄⢀⠀⠀⠀⠀⠀⠀⠀⠀⠀⠁⣿⣿⣿⣿⣿⣿⣿⣿⣿⣿⣇⠀⠀⠀⠀⠀⠀⠀⠀⠀⠀⠀⠀⠀⠀⠀⠀⠀⠀⠀⠀⠀⠀⠀⠀⠀⠀⠀⠀⠀⠀⠀⠀⠀⠀⢀⣜⣿⣿⢟⠛⠛⠟⠟⠟⠟⠟⠟⠿⢿⢿⢿⢿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⡿⠏⠉⠁⠀⠀⠀⠀⠀⠀⠀⠀⠀⠀⠀⠀⠀⠀⠀⠀⠀⠀⠀⠀⣾⣿⣿⣿⣿⣿⣿⣿⣿⣷⣾⣮⣝⢳⣕⢕⢕⢕⢕⢜⢻⢿⣿⣿⣿⣿⣿⣿⣿⣿⣿⣿⣿⣿⣿⣿⣿⣿⣷⣿⡇⢕⠀⠀⠀⠀⠀⠀⠀⠀⠀⠀⠁⠑⠜⣿⣿⣿⣿⣿⣿⣿⣿⠀⠀⠀⠀⠀⠀⠀⠀⠀⠀⠀⠀⠀⠀⠀⠀⠀⠀⠀⠀⠀⠀⠀⠀⠀⠀⠀⠀⠀⠀⠀⠀⠀⠀⠜⣿⣿⡏⠁⠀⠀⠀⠀⠀⠀⠀⠀⠀⠀⠀⠀⠀⠀⠀⠀⠀⠁⠁⠁⠁⠁⠁⠈⠈⠙⠙⠙⠙⠙⠙⠙⠙⠟⠟⠟⠟⠟⠟⠟⠿⢿⢿⢿⢿⢿⢿⢿⢿⣿⣿⣿⣿⣿⣿⣿⣿⣿⣿⣿⣿⠀</a:t>
            </a:r>
            <a:br/>
            <a:r>
              <a:t>⣿⣿⣿⣿⣿⣿⣿⣿⣿⣿⣿⣿⣿⣿⣿⣿⣿⣿⣿⣿⣿⣿⣿⣿⣿⣿⣿⣿⣿⣿⣿⣿⣿⣿⣿⣿⣿⣿⣿⣿⣿⣿⣿⣿⣿⣿⣿⣿⣿⣿⣿⢿⠟⠁⠀⠀⠀⠀⠀⠀⠀⠀⠀⠀⠀⠀⠀⠀⠀⠀⠀⠀⠀⠀⠀⠀⠀⠈⠙⠛⠟⠟⠿⢿⣿⣿⣿⣿⣿⣇⢧⣻⣿⣕⢕⢕⢕⢕⢕⢝⢟⢿⢿⢿⡿⣿⢿⢿⢿⢿⢿⢿⢿⣫⣾⣿⣿⢇⠕⠀⠀⠀⠀⠀⠀⠀⠀⠀⠀⠀⠀⠀⠜⣿⣿⣿⣿⣿⣿⣿⢔⠀⠀⠀⠀⠀⠀⠀⠀⠀⠀⠀⠀⠀⠀⠀⠀⠀⠀⠀⠀⠀⠀⠀⠀⠀⠀⠀⠀⠀⠀⠀⠀⠀⢄⣿⣿⢇⠀⠀⠀⠀⠀⠀⠀⠀⠀⠀⠀⠀⠀⠀⠀⠀⠀⠀⠀⠀⠀⠀⠀⠀⠀⠀⠀⠀⠀⠀⠀⠀⠀⠀⠀⠀⠀⠀⠀⠀⠀⠀⠀⠀⠀⠀⠀⠀⠀⠁⠁⠁⠁⠁⠁⠁⠑⠑⠙⠙⠙⠙⠀</a:t>
            </a:r>
            <a:br/>
            <a:r>
              <a:t>⣿⣿⣿⣿⣿⣿⣿⣿⣿⣿⣿⣿⣿⣿⣿⣿⣿⣿⣿⣿⣿⣿⣿⣿⣿⣿⣿⣿⣿⣿⣿⣿⣿⣿⣿⣿⣿⣿⣿⣿⣿⣿⣿⣿⣿⣿⣿⣿⣿⡿⠇⠀⠀⠀⠀⠀⠀⠀⠀⠀⠀⠀⠀⠀⠀⠀⠀⠀⠀⠀⠀⠀⠀⠀⠀⠀⠀⠀⠀⠀⠀⠀⠀⠀⠈⠝⢿⣿⣿⣿⡼⣿⣿⡝⢷⡕⢑⢕⡧⢕⢕⢕⢕⢕⢕⢕⢕⢕⢕⢕⠕⠑⢹⣿⣿⣿⣇⠑⠀⠀⠀⠀⠀⠀⠀⠀⠀⠀⠀⠀⠀⠀⠀⢻⣿⣿⣿⣿⣿⣿⡇⠀⠀⠀⠀⠀⠀⠀⠀⠀⠀⠀⠀⠀⠀⠀⠀⠀⠀⠀⠀⠀⠀⠀⠀⠀⠀⠀⠀⠀⠀⢀⣄⣵⣿⡿⠏⠀⠀⠀⠀⠀⠀⢠⣴⣷⣷⣦⣄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⡿⠏⠀⠀⠀⠀⠀⠀⠀⠀⠀⠀⠀⠀⠀⠀⠀⠀⠀⠀⠀⠀⠀⢀⣠⣴⣴⣶⣶⣴⠀⠀⠀⠀⠀⠀⠀⠀⠀⢘⣿⣿⣿⣇⢿⣿⣷⡕⣗⣕⢇⢸⣿⣇⢕⢕⢕⢕⢕⢕⢕⢕⠕⠀⠀⣾⣿⣿⣿⣿⡔⠀⠀⠀⠀⠀⠀⠀⠀⠀⠀⠀⠀⠀⠀⠀⠀⠹⣿⣿⣿⣿⣿⣷⡄⠀⠀⠀⠀⠀⠀⠀⠀⠀⠀⠀⠀⠀⠀⠀⠀⠀⠀⠀⠀⠀⠀⠀⠀⠀⣰⣴⣴⣶⣾⣿⡿⠟⠁⠀⠀⠀⠀⠀⠀⢄⣿⡟⣷⣼⣝⢟⢿⣷⣦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⠏⠁⠁⠀⠀⠀⠀⠀⠀⠀⠀⠀⠀⠀⠀⠀⠀⠀⠀⠀⠀⠀⠀⣠⣤⣼⣿⣿⣿⣿⣿⣿⣧⣶⣆⠀⠀⠀⠀⠀⢀⣵⣿⣿⣿⣿⡜⢿⣿⣧⢕⣿⣧⡕⢿⣿⣷⡕⢕⢕⢕⠑⠁⠀⠀⠀⢱⣿⣿⣿⣿⣿⣧⢀⠀⠀⠀⠀⠀⠀⠀⠀⠀⠀⠀⠀⠀⠀⠀⠀⠈⢻⣿⣿⣿⣿⢗⢀⠀⠀⠀⠀⠀⠀⠀⠀⠀⠀⠀⠀⠀⠀⠀⠀⠀⠀⠀⠀⠀⠀⠀⢰⣼⣝⡻⢿⣿⣧⣕⡀⠀⠀⠀⠀⠀⠀⢄⣾⡿⢸⣿⣿⣿⣷⣧⡜⢝⣿⣧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⢏⠁⠀⠀⠀⠀⠀⠀⠀⠀⠀⠀⠀⠀⠀⠀⠀⠀⠀⠀⠀⠀⠀⠀⢀⣿⣿⣟⣿⢿⣿⣿⣿⣝⣿⣯⣾⠀⠀⠀⠀⠀⠈⢽⣽⣽⣽⣟⣇⢜⣿⣿⣎⣿⣿⣿⣇⣿⣿⣷⡕⢕⢜⠀⠀⠀⠀⠀⢸⣿⣿⣿⣿⣿⡿⠇⠀⠀⠀⠀⠀⠀⠀⠀⠀⠀⠀⠀⠀⠀⠀⠀⠀⠀⢻⣿⢟⢕⠑⠀⠀⠀⠀⠀⠀⠀⠀⠀⠀⠀⠀⠀⠀⠀⠀⠀⠀⠀⠀⠀⠀⠀⢄⢸⣿⣿⣿⣿⣾⣽⣻⣿⣷⣴⡀⠀⢀⢄⣾⡿⢕⢕⢱⣕⣟⢿⢟⢕⣱⣿⢏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⠇⠀⠀⠀⠀⠀⠀⠀⠀⠀⠀⠀⠀⠀⠀⠀⠀⠀⠀⠀⠀⠀⠀⠀⠀⣾⣿⣿⣿⣿⣿⣷⡼⢿⣿⣷⣿⡇⠀⠀⠀⠀⠀⠀⠁⠉⠘⠝⢻⢸⡕⢜⢿⣿⡜⣿⣿⣿⡞⣿⣿⣿⣧⡕⢀⠀⠀⠀⠀⢸⣿⣿⣿⣿⣿⣇⠀⠀⠀⠀⠀⠀⠀⠀⠀⠀⠀⠀⠀⠀⠀⠀⠀⠀⠀⠈⢇⢕⠁⠀⠀⠀⠀⠀⠀⠀⠀⠀⠀⠀⠀⠀⠀⠀⠀⠔⠑⠁⠀⠀⠀⠀⢄⢕⣸⣿⣿⣿⣿⣿⣿⣿⣷⣯⡻⣿⣧⣱⣿⡟⢕⠁⠀⠜⠿⠃⠀⢀⣼⡿⠏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⠟⠁⠀⠀⠀⠀⠀⠀⠀⠀⠀⠀⠀⠀⠀⠀⠀⠀⠀⠀⠀⠀⠀⠀⠀⠀⠀⢻⣿⣿⣿⣷⣿⣿⣇⣿⣿⣿⣿⣿⡄⠀⠀⠀⠀⠀⠀⠀⠀⠀⠁⣷⣷⢕⢕⣿⣿⣹⣿⣿⣿⡼⣿⣿⣿⣷⡕⢀⠀⠀⠀⢸⣿⣿⣿⣿⣿⣿⣧⢄⠀⠀⠀⠀⠀⠀⠀⠀⠀⠀⠀⠀⠀⠀⠀⠀⠀⠀⠁⠕⠀⠀⠀⠀⠀⠀⠀⠀⠀⠀⠀⠀⠀⠀⠀⠀⠀⠀⠀⠀⠀⠀⠀⠀⠑⠞⢿⣿⣿⣿⣿⣿⣿⣿⣿⣿⣿⣿⣿⣿⡟⢅⠁⣀⡀⠀⠀⠀⢄⣾⡿⠑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⠑⠀⠀⠀⠀⠀⠀⠀⠀⠀⠀⠀⠀⠀⠀⠀⠀⠀⠀⠀⠀⠀⠀⠀⠀⠀⠀⠀⢸⣿⣿⣿⡝⣿⣿⣿⣿⣿⣿⣿⣿⡇⠀⠀⠀⠀⠀⠀⠀⠀⠀⠀⠝⢿⣇⢕⢸⣿⣷⡽⣿⣿⣷⡹⣿⣿⣿⣧⢕⠀⠀⠀⠀⢿⣿⣿⣿⣿⣿⣿⣷⠕⠀⠀⠀⠀⠀⠀⠀⠀⠀⠀⠀⠀⠀⠀⠀⠀⠀⠀⠀⠀⠀⠀⠀⠀⠀⠀⠀⠀⠀⠀⠀⠀⠀⠀⠀⠀⠀⠀⠀⠀⠀⠀⠀⢔⣵⣿⣷⣽⣟⣿⣿⣿⣿⣿⠟⢻⢿⣹⢏⢕⠁⠀⠘⠑⠀⠀⢠⣿⡟⠁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⡟⠁⠀⠀⠀⠀⠀⠀⠀⠀⠀⠀⠀⠀⠀⠀⠀⠀⠀⠀⠀⠀⠀⠀⠀⠀⠀⠀⠀⠀⠀⢿⣿⣿⣷⣿⣿⣿⣿⣿⣿⣿⣿⠇⠀⠀⠀⠀⠀⠀⠀⠀⠀⠀⠀⠀⠙⢇⢕⣿⣿⣿⣾⣿⣿⣇⣿⣿⣿⣿⡕⢔⠀⠀⠀⠸⣿⣿⣿⣿⣿⣿⡏⠀⠀⠀⠀⠀⠀⠀⠀⠀⠀⠀⠀⠀⠀⠀⠀⠀⠀⠀⠀⠀⠀⠀⠀⠀⠀⠀⠀⠀⠀⠀⠀⠀⠀⠀⠀⠀⠀⠀⠀⢀⣄⣴⣾⣿⡿⠇⠝⠟⢻⢿⣷⣯⣿⡏⠀⠁⢀⠉⠀⠀⣤⡄⠀⠀⠀⣰⣿⢟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⢿⠟⠟⣿⣿⡿⠁⠀⠀⠀⠀⠀⠀⠀⠀⠀⠀⠀⠀⠀⠀⠀⠀⠀⠀⠀⠀⠀⠀⠀⠀⠀⠀⠀⠀⠀⠀⠘⣿⣿⣿⣿⣿⣿⣿⣿⣿⣿⡟⠀⠀⠀⠀⠀⠀⠀⠀⠀⠀⠀⠀⠀⠀⠀⠁⢸⣿⣿⣿⣿⣿⣿⣿⣿⣿⣿⡷⢕⠀⠀⠀⠀⢻⣿⣿⣿⣿⡿⠁⠀⠀⠀⠀⠀⠀⠀⠀⠀⠀⠀⠀⠀⠀⠀⠀⠀⠀⠀⠀⠀⠀⠀⠀⠀⠀⠀⠀⠀⠀⠀⠀⠀⠀⠀⠀⠀⠀⠀⢀⣼⣿⣿⣿⣿⣷⣴⣄⢀⠀⠀⠈⢹⣿⡇⢔⠀⢕⢔⢀⠀⠁⠁⠀⠀⣱⣿⠏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⢿⠟⠟⠙⠑⠁⠀⠀⠀⢱⣿⣿⠇⠀⠀⠀⠀⠀⠀⠀⠀⠀⠀⠀⠀⠀⠀⠀⠀⠀⠀⠀⠀⠀⠀⠀⠀⠀⠀⠀⠀⠀⠀⠀⠀⠜⣿⣿⣿⣿⣿⣿⣿⣿⣿⠃⠀⠀⠀⠀⠀⠀⠀⠀⠀⠀⠀⠀⠀⠀⠀⠀⠁⠝⢿⣿⣿⣿⢏⣿⣿⣿⢿⡇⠁⠀⠀⠀⠀⠁⢿⣿⣿⣿⠁⠀⠀⠀⠀⠀⠀⠀⠀⠀⠀⠀⠀⠀⠀⠀⠀⠀⠀⠀⠀⠀⠀⠀⠀⠀⠀⠀⠀⠀⠀⠀⠀⠀⠀⠀⠀⠀⠀⢄⣵⣾⣿⣿⣿⣿⣿⣿⣿⣿⣿⣷⣴⣄⢸⣿⢕⠀⢕⢕⢕⢕⠀⠀⠀⢀⣼⣿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⢿⢟⠟⠋⠙⠁⠁⠀⠀⠀⠀⠀⠀⠀⠀⢀⣿⣿⡇⠀⠀⠀⠀⠀⠀⠀⠀⠀⠀⠀⠀⠀⠀⠀⠀⠀⠀⠀⠀⠀⠀⠀⠀⠀⠀⠀⠀⠀⠀⠀⠀⠀⠀⠜⣿⣿⣿⣿⣿⣿⣿⡏⠀⠀⠀⠀⠀⠀⠀⠀⠀⠀⢀⢀⢄⢄⠀⠀⠀⠀⠀⠁⠑⢿⣧⣿⣿⣿⣏⡾⠑⠀⠀⠀⠀⠀⠀⠀⡁⠙⠇⠀⠀⠀⠀⠀⠀⠀⠀⠀⠀⠀⠀⠀⠀⠀⠀⠀⠀⠀⠀⠀⠀⠀⠀⠀⠀⠀⠀⠀⠀⠀⠀⠀⠀⠀⠀⠀⠀⣰⣿⣿⣿⣿⣿⣿⣿⣿⣿⣿⣿⣿⣿⣿⣿⣿⣿⢕⢑⢕⢕⢕⢕⢕⠀⢄⣾⡿⠑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⡿⢿⠟⠏⠙⠁⠁⠀⠀⠀⠀⠀⠀⠀⠀⠀⠀⠀⠀⠀⠀⠀⢸⣿⣿⠁⠀⠀⠀⠀⠀⠀⠀⠀⠀⠀⠀⠀⠀⠀⠀⠀⠀⠀⠀⠀⠀⠀⠀⠀⠀⠀⠀⠀⠀⠀⠀⠀⠀⠀⠀⠘⢿⣿⣿⣿⣿⣿⡕⠀⠀⠀⠀⠀⠀⠀⠀⠐⠑⠑⠁⠁⠀⠀⠀⠀⠀⠀⠀⠀⠈⢸⣿⣿⣿⣿⢇⠀⠀⠀⠀⠀⠀⠀⠀⢹⢄⠀⠀⠀⠀⠀⠀⠀⠀⠀⠀⠀⠀⠀⠀⠀⠀⠀⠀⠀⠀⠀⠀⠀⠀⠀⠀⠀⠀⠀⠀⠀⠀⠀⠀⠀⠀⠀⠀⠀⢸⣿⣿⣿⣿⣿⣿⣿⣿⣿⣿⣿⣿⣿⣿⣿⣿⢏⠕⢕⢕⢕⢕⢕⢕⢠⣿⡟⠁⠀⠀⠀⠀⠀⠀⠀⠀⠀⠀⠀⠀⠀⠀⠀⠀⠀⠀⠀⠀⠀⠀⠀⠀⠀⠀⠀⠀⠀⠀⠀⠀⠀⠀⠀⠀⠀⠀⠀⠀⠀⠀⠀⠀⠀⠀⠀⠀⠀⠀⠀⠀⠀⠀⠀⠀</a:t>
            </a:r>
            <a:br/>
            <a:r>
              <a:t>⣿⣿⣿⢿⢿⠟⠟⠙⠑⠁⠀⠀⠀⠀⠀⠀⠀⠀⠀⠀⠀⠀⠀⠀⠀⠀⠀⠀⠀⠀⠀⢄⣿⣿⡇⠀⠀⠀⠀⠀⠀⠀⠀⠀⠀⠀⠀⠀⠀⠀⠀⠀⠀⠀⠀⠀⠀⠀⠀⠀⠀⠀⠀⠀⠀⠀⠀⠀⠀⠀⠀⠀⢸⣿⣿⣿⣿⣿⣇⠀⠀⠀⠀⠀⠀⠀⠀⠀⠀⢀⢀⢄⢄⠔⠐⠁⠀⠀⠀⠀⠀⣼⡿⣿⣿⣿⠁⠀⠀⠀⠀⠀⠀⠀⠀⠀⠀⠀⠀⠀⠀⠀⠀⠀⠀⠀⠀⠀⠀⠀⠀⠀⠀⠀⠀⠀⠀⠀⠀⠀⠀⠀⠀⠀⠀⠀⠀⠀⠀⠀⠀⠀⠀⠀⠀⠀⠁⣿⣿⣿⣿⣿⣿⣿⣿⣿⣿⣿⣿⣿⣿⣿⢇⠑⠀⠕⢕⢕⢕⢑⢱⣿⣟⢕⠀⠀⠀⠀⠀⠀⠀⠀⠀⠀⠀⠀⠀⠀⠀⠀⠀⠀⠀⠀⠀⠀⠀⠀⠀⠀⠀⠀⠀⠀⠀⠀⠀⠀⠀⠀⠀⠀⠀⠀⠀⠀⠀⠀⠀⠀⠀⠀⠀⠀⠀⠀⠀⠀⠀⠀⠀</a:t>
            </a:r>
            <a:br/>
            <a:r>
              <a:t>⠏⠙⠁⠁⠀⠀⠀⠀⠀⠀⠀⠀⠀⠀⠀⠀⠀⠀⠀⠀⠀⠀⠀⠀⠀⠀⠀⠀⠀⠀⠀⢱⣿⣿⠕⠀⠀⠀⠀⠀⠀⠀⠀⠀⠀⠀⠀⠀⠀⠀⠀⠀⠀⠀⠀⠀⠀⠀⠀⠀⠀⠀⠀⠀⠀⠀⠀⠀⠀⠀⠀⠀⠁⣿⣿⣿⣿⣿⢿⠃⠀⠀⠀⠀⠀⠀⠀⠀⠁⠁⠁⠑⢀⠀⠀⠀⠀⠀⠀⠀⠀⢹⣿⣮⣟⢏⠀⠀⠀⠀⠀⠀⢐⣶⣶⣮⣴⠀⠀⠀⠀⠀⠀⠀⠀⠀⠀⠀⠀⠀⠀⠀⠀⠀⠀⠀⠀⠀⠀⠀⠀⠀⠀⠀⠀⠀⠀⠀⠀⠀⠀⠀⠀⠀⠀⠀⠀⢸⣿⣿⣿⣿⣿⣿⣿⣿⣿⣿⣿⣿⡿⢕⠑⠀⠀⠀⢀⣠⣵⣿⣷⢻⣿⣿⣧⣔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⡟⠀⠀⠀⠀⠀⠀⠀⠀⠀⠀⠀⠀⠀⠀⠀⠀⠀⠀⠀⠀⠀⠀⠀⠀⠀⠀⠀⠀⠀⠀⠀⠀⠀⠀⠀⠀⠀⠀⠀⢻⣿⣿⡿⠑⠀⠀⠀⠀⠀⠀⠀⠀⠀⠀⠀⠐⠀⠀⠑⢀⠀⠀⠀⠀⠀⠀⠀⢸⣟⣿⣿⡇⠀⠀⠀⠀⠀⠁⣹⣿⣿⣿⣿⡇⠀⠀⠀⠀⠀⠀⠀⠀⠀⠀⠀⠀⠀⠀⠀⠀⠀⠀⠀⠀⠀⠀⠀⠀⠀⠀⠀⠀⠀⠀⠀⠀⠀⠀⠀⠀⠀⠀⠀⠜⣿⣿⣿⣿⣿⣿⣿⣿⣿⣿⣿⡟⢅⠁⢀⢀⣠⣴⣿⣿⣿⣿⣿⡏⣿⣿⣿⣿⣿⣷⣴⣄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⢕⣿⣿⡇⠀⠀⠀⠀⠀⠀⠀⠀⠀⠀⠀⠀⠀⠀⠀⠀⠀⠀⠀⠀⠀⠀⠀⠀⠀⠀⠀⠀⠀⠀⠀⠀⠀⠀⠀⠀⠀⠀⠀⢸⣿⣿⢁⠀⠀⠀⠀⠀⠀⠀⠀⠀⠀⠀⠀⠀⠀⠀⠀⠑⠀⠀⠀⠀⠀⠀⠀⠀⢻⢹⣿⢇⠀⠀⠀⠀⠀⠐⢿⣿⣿⣿⢏⠃⠀⠀⠀⠀⠀⠀⠀⠀⠀⠀⠀⠀⠀⠀⠀⠀⠀⠀⠀⠀⠀⠀⠀⠀⠀⠀⠀⠀⠀⠀⠀⠀⠀⠀⠀⠀⠀⠀⠀⠀⣿⣿⣿⣿⣿⣿⣿⣿⣿⣿⢏⢕⠁⢀⣵⣿⣿⣿⣿⣿⣿⣿⣿⣷⣿⣿⣿⣿⣿⣿⣿⣿⣿⣷⣴⣄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⠑⠀⠀⠀⠀⠀⠀⠀⠀⠀⠀⠀⠀⠀⠀⠀⠀⠀⠀⠀⠀⠀⠀⠀⠀⠀⠀⠀⠀⠀⠀⠀⠀⠀⠀⠀⠀⠀⠀⠀⠘⠙⢏⠕⠀⠀⠀⠀⠀⠀⠀⠀⠀⠀⠀⠀⠀⠀⠀⠀⠀⠀⠀⠀⠀⠀⠀⠀⠀⠜⡇⢻⢕⠀⠀⠀⠀⠀⠀⠀⠙⠇⠑⠀⠀⠀⠀⠀⠀⠀⠀⠀⠀⠀⠀⠀⠀⠀⠀⠀⠀⠀⠀⠀⠀⠀⠀⠀⠀⠀⠀⠀⠀⠀⠀⠀⠀⠀⠀⠀⠀⠀⠀⠀⢰⣿⣿⣿⣿⣿⣿⣿⣿⡿⢇⢕⣠⣷⣿⣿⣿⣿⣿⣿⣿⣿⣿⡿⣽⣿⣿⣿⣿⣿⣿⣿⣿⣿⣿⣿⣿⣷⣧⣔⡄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⢄⣿⣿⡏⠀⠀⠀⠀⠀⠀⠀⠀⠀⠀⠀⠀⠀⠀⠀⠀⠀⠀⠀⠀⠀⠀⠀⠀⠀⠀⠀⠀⠀⠀⠀⠀⠀⠀⠀⠀⠀⠀⠀⠀⠀⠀⠀⠀⠀⠀⠀⠀⠀⠀⠀⠀⠀⠀⠀⠀⠀⠀⠀⠀⠀⠀⠀⢀⢔⢄⢀⠀⠀⠀⢕⢕⢕⠀⠀⠀⠀⠀⠀⠀⠀⠀⠀⠀⠀⠀⠀⠀⠀⠀⠀⠀⠀⠀⠀⠀⠀⠀⠀⠀⢄⢀⠀⠀⠀⢰⣕⡄⠀⠀⠀⠀⠀⠀⠀⠀⠀⠀⠀⠀⠀⠀⠀⢔⣿⣿⣿⣿⣿⣿⣿⣿⡟⠕⢱⣾⣿⣿⣿⣿⣿⣿⣿⣿⣿⢿⣫⣾⣿⣿⣿⣿⣿⣿⣿⣿⣿⣿⣿⣿⣿⣿⣿⣿⣿⣷⣧⣄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⡇⠀⠀⠀⠀⠀⠀⠀⠀⠀⠀⠀⠀⠀⠀⠀⠀⠀⠀⠀⠀⠀⠀⠀⠀⠀⠀⠀⠀⠀⠀⠀⠀⠀⠀⠀⠀⠀⠀⠀⠀⠀⠀⠀⠀⠀⠀⠀⠀⠀⠀⠀⠀⠀⠀⠀⠀⠀⠀⠀⠀⠀⠀⢔⢕⢕⢕⢀⢔⠀⠀⠁⠕⠀⠀⠀⠀⠀⠀⠀⠀⠀⠀⠀⠀⠀⠀⠀⠀⠀⠀⠀⠀⠀⠀⠀⠀⠀⠀⠑⢔⠀⢕⠀⠀⠀⢹⣿⣷⣧⡄⠀⠀⠀⠀⠀⠀⠀⠀⠀⠀⠀⣠⣼⣷⡹⣿⣟⣹⣿⣿⣿⠏⠑⠀⠁⠀⠀⠀⠀⠀⠀⢈⢉⢅⢱⣿⣿⣿⣿⣿⣿⣿⣿⣿⣿⣿⣿⣿⣿⣿⣿⣿⣿⣿⣿⣿⣿⣿⣿⣷⣴⣄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⡇⠀⠀⠀⠀⠀⠀⠀⠀⠀⠀⠀⠀⠀⠀⠀⠀⠀⠀⠀⠀⠀⠀⠀⠀⠀⠀⠀⠀⠀⠀⠀⠀⠀⠀⠀⠀⠀⠀⠀⠀⠀⠀⠀⠀⠀⠀⠀⠀⠀⠀⠀⠀⠀⠀⠀⠀⠀⠀⠀⠀⢀⢔⢕⢕⢕⢱⢕⠁⠀⠀⠀⠀⠀⠀⠀⠀⠀⠀⠀⠀⠀⠀⠀⠀⠀⠀⠀⠀⠀⠀⠀⠀⠀⠀⠀⠀⠀⢄⠐⢀⠑⠑⠀⠀⠀⠑⣿⣿⣿⡇⢕⢄⢀⠀⠀⠀⢀⢀⢄⣔⣼⣽⣝⣻⣇⢻⡿⢟⠏⠕⠑⠁⠀⠀⠀⢀⢄⢔⢔⢕⢕⢕⢕⢕⢕⢻⣿⣿⣿⣿⣿⣿⣿⣿⣿⣿⣿⣿⣿⣿⣿⣿⣿⣿⣿⣿⣿⣿⣿⣿⣿⣿⣿⣧⣔⡄⢀⠀⠀⠀⠀⠀⠀⠀⠀⠀⠀⠀⠀⠀⠀⠀⠀⠀⠀⠀⠀⠀⠀⠀⠀⠀⠀⠀⠀⠀⠀⠀</a:t>
            </a:r>
            <a:br/>
            <a:r>
              <a:t>⠀⠀⠀⠀⠀⠀⠀⠀⠀⠀⠀⠀⠀⠀⠀⠀⠀⠀⠀⠀⠀⠀⠀⠀⠀⠀⠀⠀⠀⠀⠜⣿⣿⣔⢀⢀⣤⡄⠀⠀⠀⠀⠀⠀⠀⠀⠀⠀⠀⠀⠀⠀⠀⠀⠀⠀⠀⠀⠀⠀⠀⠀⠀⠀⢀⠀⠀⠀⣀⣀⢀⠀⠀⠀⠀⠀⠀⠀⠀⠀⠀⠀⠀⠀⠀⠀⠀⠀⠀⠀⠀⠀⢠⣵⢕⣗⢕⡕⢕⠕⠀⠀⠁⠐⢀⠀⠀⢀⠀⠀⠀⠀⠀⠀⠀⠀⠀⠀⠀⠀⠀⠀⠀⠐⠀⠀⠀⢀⠔⠁⠄⠀⠁⠀⠀⠀⠀⠀⠀⢜⢽⣿⡇⢕⢕⢕⡇⠕⢕⢱⣷⣿⣿⣿⣿⣿⣿⣿⡕⢕⡁⠀⠀⠀⠀⠀⠀⠕⢕⢕⢕⢕⢕⢕⢕⢕⢕⣱⣿⣿⣿⣿⣿⣿⣿⣿⣿⣿⣿⣿⣿⣿⣿⣿⣿⣿⣿⣿⣿⣿⣿⣿⣿⣿⣿⣿⣿⣿⣿⣷⣧⣔⢀⠀⠀⠀⠀⠀⠀⠀⠀⠀⠀⠀⠀⠀⠀⠀⠀⠀⠀⠀⠀⠀⠀⠀⠀⠀⠀⠀⠀</a:t>
            </a:r>
            <a:br/>
            <a:r>
              <a:t>⠀⠀⠀⠀⠀⠀⠀⠀⠀⠀⠀⠀⠀⠀⠀⠀⠀⠀⠀⠀⠀⠀⠀⠀⠀⠀⠀⠀⠀⠀⠀⠘⠻⢿⣷⣿⣿⡇⠀⠀⠀⠀⠀⠀⠀⠀⠀⠀⠀⠀⠀⠀⠀⠀⠀⠀⠀⠀⠀⠀⠀⢄⣷⣿⣧⣴⣴⣾⣿⣿⣿⣦⢀⠀⠀⠀⠀⠀⠀⠀⠀⠀⠀⠀⠀⠀⠀⠀⠀⠀⢄⣱⣿⢱⣻⡎⠁⢕⠑⠀⠀⠀⠀⠀⠀⠑⠀⠀⠀⠀⠀⠀⠀⠀⠀⠀⠀⠀⠀⠀⠀⠀⠀⠀⠀⠐⠊⠀⠀⠀⠀⠀⠀⠀⠀⠀⠀⠀⠀⠀⢸⣿⡇⢕⢕⢕⢇⢔⢕⢜⣿⣿⣿⣿⣿⣿⣿⣿⣷⢸⣿⣷⣦⣄⣀⡀⠀⠀⢕⢕⢕⢕⣕⣕⣵⣷⣿⣿⣿⣿⣿⣿⣿⣿⣿⣿⣿⣿⣿⣿⣿⣿⣿⣿⣿⣿⣿⣿⣿⣿⣿⣿⣿⣿⣿⣿⣿⣿⣿⣿⣿⣿⣿⣷⣴⣄⢀⠀⠀⠀⠀⠀⠀⠀⠀⠀⠀⠀⠀⠀⠀⠀⠀⠀⠀⠀⠀⠀⠀⠀⠀</a:t>
            </a:r>
            <a:br/>
            <a:r>
              <a:t>⠀⠀⠀⠀⠀⠀⠀⠀⠀⠀⠀⠀⠀⠀⠀⠀⠀⠀⠀⠀⠀⠀⠀⠀⠀⠀⠀⠀⠀⠀⠀⠀⠀⠀⠑⠝⣿⣿⣧⣄⢀⠀⠀⠀⠀⠀⠀⠀⠀⣠⡀⠀⠀⠀⠀⠀⠀⠀⠀⢀⣰⣿⣿⣿⣿⣿⣿⣿⣿⣿⣿⣿⣷⣄⠀⠀⠀⠀⠀⠀⠀⠀⠀⠀⠀⠀⠀⠀⢄⢕⣱⣿⣇⢇⢞⠁⢔⠁⠀⠀⠀⠀⠀⠀⠀⠀⠀⠀⠀⠀⠀⠀⠀⢅⠀⠀⠀⠀⠀⠀⠀⠀⠀⠀⠀⠀⠀⠀⠀⠀⠀⠀⠀⠀⠀⠀⠀⠀⠀⠀⠀⢻⡇⢕⢕⢕⢇⡕⢕⢕⢜⣟⡿⣿⣿⣿⣿⣿⣿⡇⢻⣿⡿⢿⣿⢟⢕⢄⣷⣿⣿⣿⣿⣿⣿⣿⣿⣿⣿⣿⣿⣿⣿⣿⣿⣿⣿⣿⣿⣿⣿⣿⣿⣿⣿⣿⣿⣿⣿⣿⣿⣿⣿⣿⣿⣿⣿⣿⣿⣿⣿⣿⣿⣿⣿⣿⣿⣷⣔⡄⢀⠀⠀⠀⠀⠀⠀⠀⠀⠀⠀⠀⠀⠀⠀⠀⠀⠀⠀⠀⠀</a:t>
            </a:r>
            <a:br/>
            <a:r>
              <a:t>⠀⠀⠀⠀⠀⠀⠀⠀⠀⠀⠀⠀⠀⠀⠀⠀⠀⠀⠀⠀⠀⠀⠀⠀⠀⠀⠀⠀⠀⠀⠀⠀⠀⠀⠀⠀⠁⠝⢻⣿⣷⣦⣄⣀⢀⠀⠀⢀⣵⣿⣿⡆⠀⠀⠀⠀⠀⠀⣠⣾⣿⣿⣿⣿⣿⣿⣿⣿⣿⣿⣿⣿⣿⢏⣰⢄⠀⠀⠀⠀⠀⠀⠀⠀⠀⢀⢄⢕⢜⣸⣿⢇⢕⢕⠑⢀⢕⢕⢀⠀⢀⢔⠔⠀⠀⠀⠀⠀⠀⠀⠀⠀⠀⠑⠀⠀⠀⠀⠀⠀⠀⠀⠀⠀⠀⠀⠀⠀⠀⠀⠀⠀⠀⠀⠀⠀⠀⠀⠀⠀⢀⣎⢕⢕⢕⢕⢕⡇⢕⢕⢕⣿⣿⣿⣾⣽⣟⢟⢻⢻⡜⠝⠟⢇⢕⢳⢵⣷⣝⢿⣿⣿⣿⣿⣿⣿⣿⣿⣿⣿⣿⣿⣿⣿⣿⣿⣿⣿⣿⣿⣿⣿⣿⣿⣿⣿⣿⣿⣿⣿⣿⣿⣿⣿⣿⣿⣿⣿⣿⣿⣿⣿⣿⣿⣿⣿⣿⣿⣿⣿⣷⣧⣔⡄⢀⠀⠀⠀⠀⠀⠀⠀⠀⠀⠀⠀⠀⠀⠀⠀⠀</a:t>
            </a:r>
            <a:br/>
            <a:r>
              <a:t>⠀⠀⠀⠀⠀⠀⠀⠀⠀⠀⠀⠀⠀⠀⠀⠀⠀⠀⠀⠀⠀⠀⠀⠀⠀⠀⠀⠀⠀⠀⠀⠀⠀⠀⠀⠀⠀⠀⠀⠈⠝⠟⢿⢿⣿⣿⣷⣾⣿⢿⣿⣿⣄⢀⢀⢀⣠⣾⣿⣿⣿⣿⣿⣿⣿⣿⣿⣿⣿⣿⣿⡿⣣⣿⢏⣱⣷⡴⢄⢄⣠⣠⣴⡴⢣⣿⡟⢕⢕⣿⢇⢕⢕⢕⡎⢕⢕⢱⡗⢄⠀⠀⠀⠀⠀⠀⠀⠀⠔⠕⠀⠀⠀⠀⠀⠀⠀⠀⠀⠀⠀⠀⠀⠀⠀⠀⠀⠀⠀⠀⠀⠀⠀⠀⠀⠀⠀⠀⠀⢀⡜⢱⢕⢕⢕⢕⢕⣿⢕⢕⢕⣿⣿⢧⣿⡿⢕⠕⠑⠁⢕⠀⠀⠀⠁⠑⢕⢜⢝⢳⢝⢿⣿⣿⣿⣿⣿⣿⣿⣿⣿⣿⣿⣿⣿⣿⣿⣿⣿⣿⣿⣿⣿⣿⣿⣿⣿⣿⣿⣿⣿⣿⣿⣿⣿⣿⣿⣿⣿⣿⣿⣿⣿⣿⣿⣿⣿⣿⣿⣿⣿⣿⣿⣿⣷⣴⣄⢀⠀⠀⠀⠀⠀⠀⠀⠀⠀⠀⠀⠀⠀</a:t>
            </a:r>
            <a:br/>
            <a:r>
              <a:t>⠀⠀⠀⠀⠀⠀⠀⠀⠀⠀⠀⠀⠀⠀⠀⠀⠀⠀⠀⠀⠀⠀⠀⠀⠀⠀⠀⠀⠀⠀⠀⠀⠀⠀⠀⠀⠀⠀⠀⠀⠀⠀⠀⠀⠁⠈⠉⠉⠁⠁⠘⢻⣿⣿⣿⣿⣿⣿⣿⣿⣿⣿⣿⣿⣿⣿⣿⣿⣿⣿⡿⡕⣵⢏⣱⣿⢟⢅⢕⣼⣿⣿⡟⢕⣾⡿⢕⢕⣼⢏⢕⢕⢕⡺⢕⢕⢕⣸⢕⢕⠁⠐⢄⠄⠀⠀⢀⢔⠀⠀⠀⢀⠀⢀⢠⡄⠀⠀⣄⡄⠀⠀⣄⢀⠀⠀⠀⢀⢀⠀⠀⣀⣄⠀⢄⣤⠀⠄⢠⡜⢕⢕⢕⢕⢕⢕⢸⣿⡇⢕⢕⣿⣿⣿⢏⢕⠑⠀⠀⠀⠕⢄⠀⠀⢀⣼⣿⣷⣵⣕⣕⣼⣿⢿⣿⣿⣿⣿⣿⣿⣿⣿⣿⣿⣿⣿⣿⣿⣿⣿⣿⣿⣿⣿⣿⣿⣿⣿⣿⣿⣿⣿⣿⣿⣿⣿⣿⣿⣿⣿⣿⣿⣿⣿⣿⣿⣿⣿⣿⣿⣿⣿⣿⣿⣿⣿⣿⣿⣷⣔⣄⢀⠀⠀⠀⠀⠀⠀⠀⠀⠀</a:t>
            </a:r>
            <a:br/>
            <a:r>
              <a:t>⠀⠀⠀⠀⠀⠀⠀⠀⠀⠀⠀⠀⠀⠀⠀⠀⠀⠀⠀⠀⠀⠀⠀⠀⠀⠀⠀⠀⠀⠀⠀⠀⠀⠀⠀⠀⠀⠀⠀⠀⠀⠀⠀⠀⠀⠀⠀⠀⠀⢀⣰⣾⣿⣿⣿⣿⣿⣿⣿⣿⣿⣿⣿⣿⣿⣿⣿⣿⣿⡟⢜⡼⢇⣵⣿⠏⢔⢕⡼⡟⢯⢟⢕⣼⣿⢇⢕⢱⡟⢕⢕⢕⣾⡇⢕⢕⢕⡏⢕⠀⢔⠀⠁⠀⠀⠀⢕⢕⠑⠐⠑⠀⠀⠁⠀⠀⠙⠟⠔⠀⠐⠔⠁⠀⠔⠔⠄⠁⠁⢔⢔⠁⠁⠔⢆⠀⠕⠀⢸⣿⣷⣅⠑⠑⠕⢕⣸⣿⣧⢕⢕⣿⡿⢇⠑⠁⠀⠀⠀⠀⠀⢕⠀⢠⣿⡟⠕⠙⠟⠟⠿⠟⠁⠁⠝⢿⣿⣿⣿⣿⣿⣿⣿⣿⣿⣿⣿⣿⣿⣿⣿⣿⣿⣿⣿⣿⣿⣿⣿⣿⣿⣿⣿⣿⣿⣿⣿⣿⣿⣿⣿⣿⣿⣿⣿⣿⣿⣿⣿⣿⣿⣿⣿⣿⣿⣿⣿⣿⣿⣿⣿⣷⣧⣔⡄⢀⠀⠀⠀⠀⠀</a:t>
            </a:r>
            <a:br/>
            <a:r>
              <a:t>⠀⠀⠀⠀⠀⠀⠀⠀⠀⠀⠀⠀⠀⠀⠀⠀⠀⠀⠀⠀⠀⠀⠀⠀⠀⠀⠀⠀⠀⠀⠀⠀⠀⠀⠀⠀⠀⠀⠀⠀⠀⠀⠀⠀⠀⠀⠀⢄⣴⣿⣿⣿⣿⣿⣿⣿⣿⣿⣿⣿⣿⣿⣿⣿⣿⣿⣿⣿⡟⣜⣾⢇⡜⢕⢕⢕⢕⡞⢕⢕⢕⢕⣱⣿⡏⢕⢕⡿⢕⢕⢕⣾⣿⢕⢕⢕⢕⢕⢕⠀⠕⢄⢔⢕⢕⢦⣵⡤⢰⢔⢔⢀⠀⠀⠀⠀⠀⠀⠀⠀⠀⠀⠀⠀⠄⢀⢀⠀⠀⠀⠀⠀⠀⠀⠀⠀⠀⢔⣿⣿⣿⣿⣷⡄⢄⢀⢈⠉⠛⠑⢕⠏⠁⠑⠀⠀⠀⠀⠀⠀⠀⠑⢱⣿⡏⠁⠀⠀⠀⠀⠀⠀⠀⠀⠀⠁⠝⣿⣿⣿⣿⣿⣿⣿⣿⣿⣿⣿⣿⣿⣿⣿⣿⣿⣿⣿⣿⣿⣿⣿⣿⣿⣿⣿⣿⣿⣿⣿⣿⣿⣿⣿⣿⣿⣿⣿⣿⣿⣿⣿⣿⣿⣿⣿⣿⣿⣿⣿⣿⣿⣿⣿⣿⣿⣿⣷⣧⣄⢀⢀⠀</a:t>
            </a:r>
            <a:br/>
            <a:r>
              <a:t>⠀⠀⠀⠀⠀⠀⠀⠀⠀⠀⠀⠀⠀⠀⠀⠀⠀⠀⠀⠀⠀⠀⠀⠀⠀⠀⠀⠀⠀⠀⠀⠀⠀⠀⠀⠀⠀⠀⠀⠀⠀⠀⠀⠀⢀⢄⣵⣿⣿⣿⣿⣿⣿⣿⣿⣿⣿⣿⣿⣿⣿⣿⣿⣿⣿⣿⣿⡿⣸⣿⢇⡱⢕⢕⢕⢕⢎⢕⢕⢕⢕⢕⣿⣿⢕⢕⣸⢕⢕⢕⣼⣿⡇⢕⢕⢕⢕⢕⠕⠀⠀⠀⠁⠑⠁⢀⢕⢀⠁⠕⠑⠁⠄⠀⢄⢄⢀⢀⢀⢀⢀⢀⢀⢀⢀⠀⠀⠀⠀⠀⠀⢀⠔⠁⠁⠀⠀⢸⣿⣿⣿⣿⣿⣿⡇⢕⣿⣷⣶⡔⢕⢀⠀⠔⠀⠀⠀⠀⠀⠀⢄⣾⢜⣿⡇⠀⠀⠀⠀⠀⠀⠀⠀⠀⠀⠀⠀⠘⢻⣿⣿⣿⣿⣿⣿⣿⣿⣿⣿⣿⣿⣿⣿⣿⣿⣿⣿⣿⣿⣿⣿⣿⣿⣿⣿⣿⣿⣿⣿⣿⣿⣿⣿⣿⣿⣿⣿⣿⣿⣿⣿⣿⣿⣿⣿⣿⣿⣿⣿⣿⣿⣿⣿⣿⣿⣿⣿⣿⣿⣷⠀</a:t>
            </a:r>
            <a:br/>
            <a:r>
              <a:t>⠀⠀⠀⠀⠀⠀⠀⠀⠀⠀⠀⠀⠀⠀⠀⠀⠀⠀⠀⠀⠀⠀⠀⠀⠀⠀⠀⠀⠀⠀⠀⠀⠀⠀⠀⠀⠀⠀⠀⠀⠀⠀⠀⠐⠚⠛⠛⠛⠛⠛⠛⠛⠛⠛⠛⠛⠛⠛⠛⠛⠛⠛⠛⠛⠛⠛⠛⠑⠛⠋⠑⠑⠑⠑⠑⠊⠑⠑⠑⠑⠑⠚⠛⠋⠑⠑⠃⠑⠑⠘⠛⠛⠑⠑⠑⠑⠑⠀⠀⠀⠀⠀⠀⠀⠀⠑⠑⠑⠐⠑⠀⠀⠀⠀⠀⠀⠀⠀⠀⠀⠀⠁⠁⠁⠁⠁⠁⠁⠁⠁⠑⠑⠑⠑⠑⠑⠑⠑⠛⠛⠛⠛⠛⠛⠛⠘⠛⠛⠋⠑⠑⠑⠀⠀⠐⠐⠀⠀⠀⠐⠛⠛⠃⠛⠃⠀⠀⠀⠀⠀⠀⠀⠀⠀⠀⠀⠀⠀⠀⠘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⢝⢻⢿⣿⣿⣿⣿⣿⣿⣿⣿⣿⣿⣿⣿⣿⣿⣿⣿⣿⣿⣿⣿⣿⣿⣿⣿⣿⣿⣿⣿⣿⣿⣿⣿⣿⣿⣿⣿⣿⣿⣿⣿⣿⣿⣿⣿⣿⣿⣿⣿⣿⣿⣿⣿⣿⣧⢕⢕⢕⢕⢕⢕⢕⢕⢕⢕⢕⢕⢕⢕⢕⢕⢕⢕⢕⢕⢕⢕⢕⢕⢕⢕⢕⢕⢕⢕⢕⢕⢕⢕⢕⢕⢹⣿⣿⣿⣿⣿⣿⣿⣿⣿⣿⣿⣿⣿⣿⣿⣿⣿⣿⣿⣿⣿⣿⣿⣷⣟⣿⣿⣿⣿⣕⢕⢕⢕⢕⢕⢕⢕⢕⢕⢕⢕⢕⢕⢕⢕⢕⢕⢕⢕⢕⢕⢕⢕⢕⢕⢕⣾⣿⣿⣿⣿⣿⣿⣿⣿⣿⣿⣿⣿⣿⣿⣿⣿⣿⣿⣿⣿⣿⣿⣿⣿⣿⣿⣿⣿⣿⣿⣿⣿⣿⣿⣿⣿⣿⣿⣿⣿⣿⢟⢏⢕⢕⢕⢕⢕⢕⢕⢕⢕⢕⢕⢕⢕⢕⢕⢕⢕⢕⢕⢕⢕⢕⢕⢕⢕⢕⢕⢕⢕⢕⢕⢕⢕⢕⢕⠀</a:t>
            </a:r>
            <a:br/>
            <a:r>
              <a:t>⢕⢕⢕⢕⢕⢕⢕⢕⢕⢕⢕⢕⢕⢕⢜⢟⢿⣿⣿⣿⣿⣿⣿⣿⣿⣿⣿⣿⣿⣿⣿⣿⣿⣿⣿⣿⣿⣿⣿⣿⣿⣿⣿⣿⣿⣿⣿⣿⣿⣿⣿⣿⣿⣿⣿⣿⣿⣿⣿⣿⣿⣿⣿⣿⣿⣿⣿⣿⣷⣕⢕⢕⢕⢕⢕⢕⢕⢕⢕⢕⢕⢕⢕⢕⢕⢕⢕⢕⢕⢕⢕⢕⢕⢕⢕⢕⢕⢕⢕⢕⢕⢕⢕⢕⢜⣿⣿⣿⣿⣿⣿⣿⣿⣿⣿⣿⣿⣿⣿⣿⣿⣿⣿⣿⣿⣿⣿⡟⣿⣿⣿⣿⣾⣿⣿⣧⢕⢕⢕⢕⢕⢕⢕⢕⢕⢕⢕⢕⢕⢕⢕⢕⢕⢕⢕⢕⢕⢕⢕⢱⣾⣿⣿⣿⣿⣿⣿⣿⣿⣿⣿⣿⣿⣿⣿⣿⣿⣿⣿⣿⣿⣿⣿⣿⣿⣿⣿⣿⣿⣿⣿⣿⣿⣿⣿⣿⣿⣿⣿⣿⡿⢟⢕⢕⢕⢕⢕⢕⢕⢕⢕⢕⢕⢕⢕⢕⢕⢕⢕⢕⢕⢕⢕⢕⢕⢕⢕⢕⢕⢕⢕⢕⢕⢕⢕⢕⢕⢕⢕⢕⠀</a:t>
            </a:r>
            <a:br/>
            <a:r>
              <a:t>⢕⢕⢕⢕⢕⢕⢕⢕⢕⢕⢕⢕⢕⢕⢕⢕⢕⢜⢝⢻⣿⣿⣿⣿⣿⣿⣿⣿⣿⣿⣿⣿⣿⣿⣿⣿⣿⣿⣿⣿⣿⣿⣿⣿⣿⣿⣿⣿⣿⣿⣿⣿⣿⣿⣿⣿⣿⣿⣿⣿⣿⣿⣿⣿⣿⣿⣿⣿⣿⣿⣧⡕⢕⢕⢕⢕⢕⢕⢕⢕⢕⢕⢕⢕⢕⢕⢕⢕⢕⢕⢕⢕⢕⢕⢕⢕⢕⢕⢕⢕⢕⢕⢕⢕⢕⢻⣿⣿⣿⣿⣿⣿⣿⣿⣿⣿⣿⣿⣿⣿⣿⣿⣿⣿⣿⣿⣿⣿⣿⣿⣿⢾⢿⢯⢿⣿⣷⣵⣕⡕⢕⢕⢕⢕⢕⢕⢕⢕⢕⢕⢕⢕⢕⢕⢕⢕⢕⢕⣱⣿⣿⣿⣿⣿⣿⣿⣿⣿⣿⣿⣿⣿⣿⣿⣿⣿⣿⣿⣿⣿⣿⣿⣿⣿⣿⣿⣿⣿⣿⣿⣿⣿⣿⣿⣿⣿⣿⣿⢟⢏⢕⢕⢕⢕⢕⢕⢕⢕⢕⢕⢕⢕⢕⢕⢕⢕⢕⢕⢕⢕⢕⢕⢕⢕⢕⢕⢕⢕⢕⢕⢕⢕⢕⢕⢕⢕⢕⢕⢕⢕⠀</a:t>
            </a:r>
            <a:br/>
            <a:r>
              <a:t>⢕⢕⢕⢕⢕⢕⢕⢕⢕⢕⢕⢕⢕⢕⢕⢕⢕⢕⢕⢕⢕⢝⢻⢿⣿⣿⣿⣿⣿⣿⣿⣿⣿⣿⣿⣿⣿⣿⣿⣿⣿⣿⣿⣿⣿⣿⣿⣿⣿⣿⣿⣿⣿⣿⣿⣿⣿⣿⣿⣿⣿⣿⣿⣿⣿⣿⣿⣿⣿⣿⣿⣷⣕⢕⢕⢕⢕⢕⢕⢕⢕⢕⢕⢕⢕⢕⢕⢕⢕⢕⢕⢕⢕⢕⢕⢕⢕⢕⢕⢕⢕⢕⢕⢕⢕⢜⣿⣿⣿⣿⣿⣿⣿⣿⣿⣷⣜⢝⡻⢿⣿⣿⣿⣿⢿⣿⢿⢟⢏⢝⢕⢕⢕⢕⢕⢜⢟⢿⢿⣿⣷⣵⣕⢕⢕⢕⢕⢕⢕⢕⢕⢕⢕⢕⢕⢕⢕⣵⣿⣿⣿⣿⣿⣿⣿⣿⣿⣿⣿⣿⣿⣿⣿⣿⣿⣿⣿⣿⣿⣿⣿⣿⣿⣿⣿⣿⣿⣿⣿⣿⣿⣿⣿⣿⣿⡿⢏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⢝⢻⢿⣿⣿⣿⣿⣿⣿⣿⣿⣿⣿⣿⣿⣿⣿⣿⣿⣿⣿⣿⣿⣿⣿⣿⣿⣿⣿⣿⣿⣿⣿⣿⣿⣿⣿⣿⣿⣿⣿⣿⣿⣿⣿⣿⣿⣿⣿⣧⡕⢕⢕⢕⢕⢕⢕⢕⢕⢕⢕⢕⢕⢕⢕⢕⢕⢕⢕⢕⢕⢕⢕⢕⢕⢕⢕⢕⢕⢕⢕⢕⢻⣿⣿⣿⣿⣿⣿⣿⣿⣿⣿⣷⣮⣟⢷⣯⣽⣻⣷⡕⢕⢕⢕⢕⢕⢕⢕⢕⢕⢕⢕⢕⢕⢝⢿⢿⣿⣿⣧⡕⢕⢕⢕⢕⢕⢕⢕⢕⢕⢕⣾⣿⣿⣿⣿⣿⣿⣿⣿⣿⣿⣿⣿⣿⣿⣿⣿⣿⣿⣿⣿⣿⣿⣿⣿⣿⣿⣿⣿⣿⣿⣿⣿⣿⣿⣿⣿⢟⢝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⢜⢟⢿⣿⣿⣿⣿⣿⣿⣿⣿⣿⣿⣿⣿⣿⣿⣿⣿⣿⣿⣿⣿⣿⣿⣿⣿⣿⣿⣿⣿⣿⣿⣿⣿⣿⣿⣿⣿⣿⣿⣿⣿⣿⣿⣿⣿⣿⣕⢕⢕⢕⢕⢕⢕⢕⢕⢕⢕⢕⢕⢕⢕⢕⢕⢕⢕⢕⢕⢕⢕⢕⢕⢕⢕⢕⢕⢕⢕⢜⣿⣿⣟⣿⣿⣿⣿⣿⣿⣿⣟⣻⣽⣵⣷⣽⢟⢿⣿⣟⢕⢕⢕⢕⢕⢕⢕⢕⢕⢕⢕⢕⢕⢕⢕⢕⢿⣿⣿⡕⢕⢕⢕⢕⢕⢕⢕⢱⣾⣿⣿⣿⣿⣿⣿⣿⣿⣿⣿⣿⣿⣿⣿⣿⣿⣿⣿⣿⣿⣿⣿⣿⣿⣿⣿⣿⣿⣿⣿⣿⣿⣿⣿⡿⢏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⢜⢝⢻⣿⣿⣿⣿⣿⣿⣿⣿⣿⣿⣿⣿⣿⣿⣿⣿⣿⣿⣿⣿⣿⣿⣿⣿⣿⣿⣿⣿⣿⣿⣿⣿⣿⣿⣿⣿⣿⣿⣿⣿⣿⣿⣿⣧⡕⢕⢕⢕⢕⢕⢕⢕⢕⢕⢕⢕⢕⢕⢕⢕⢕⢕⢕⢕⢕⢕⢕⢕⢕⢕⢕⢕⢕⣾⣿⣿⣿⣿⣿⣿⣿⣻⣿⣿⣿⣿⣿⣿⣿⣿⡕⢜⣿⣿⣇⢕⢕⢕⢕⢕⢕⢕⢕⢕⢕⢕⢕⢕⢕⢕⢜⢿⣿⣷⣕⢕⢕⢕⢕⢕⣱⣿⣿⣿⣿⣿⣿⣿⣿⣿⣿⣿⣿⣿⣿⣿⣿⣿⣿⣿⣿⣿⣿⣿⣿⣿⣿⣿⣿⣿⣿⣿⣿⣿⡿⢟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⢝⢻⢿⣿⣿⣿⣿⣿⣿⣿⣿⣿⣿⣿⣿⣿⣿⣿⣿⣿⣿⣿⣿⣿⣿⣿⣿⣿⣿⣿⣿⣿⣿⣿⣿⣿⣿⣿⣿⣿⣿⣿⣿⣿⣇⢕⢕⢕⢕⢕⢕⢕⢕⢕⢕⢕⢕⢕⢕⢕⢕⢕⢕⢕⢕⢕⢕⢕⢕⢕⢕⢸⣿⣿⣿⣿⣿⢜⣿⣿⣿⣿⣿⣿⣿⣿⣿⣿⣿⣿⣧⣹⣿⣿⣧⢕⢕⢕⢕⢕⢕⢕⢕⢕⢕⢕⢕⢕⢕⢕⢕⢹⣿⣿⣷⡕⢕⢕⣱⣿⣿⣿⣿⣿⣿⣿⣿⣿⣿⣿⣿⣿⣿⣿⣿⣿⣿⣿⣿⣿⣿⣿⣿⣿⣿⣿⣿⣿⣿⣿⣿⡿⢏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⢝⢟⢿⣿⣿⣿⣿⣿⣿⣿⣿⣿⣿⣿⣿⣿⣿⣿⣿⣿⣿⣿⣿⣿⣿⣿⣿⣿⣿⣿⣿⣿⣿⣿⣿⣿⣿⣿⣿⣿⣿⣿⣷⡕⢕⢕⢕⢕⢕⢕⢕⢕⢕⢕⢕⢕⢕⢕⢕⢕⢕⢕⢕⢕⢕⢕⢕⢕⣻⣿⣿⣿⣿⣿⣿⣿⣿⣿⣿⣿⣿⣿⣿⣿⣿⣿⣿⣿⣿⣿⣿⣿⣇⢕⢕⢕⢕⢕⢕⢕⢕⢕⢕⢕⢕⣱⣕⢕⢕⢜⢿⣿⣿⣵⣼⣿⣿⣿⣿⣿⣿⣿⣿⣿⣿⣿⣿⣿⣿⣿⣿⣿⣿⣿⣿⣿⣿⣿⣿⣿⣿⣿⣿⣿⣿⣿⢟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⢜⢟⢿⣿⣿⣿⣿⣿⣿⣿⣿⣿⣿⣿⣿⣿⣿⣿⣿⣿⣿⣿⣿⣿⣿⣿⣿⣿⣿⣿⣿⣿⣿⣿⣿⣿⣿⣿⣿⣿⣿⣧⡕⢕⢕⢕⢕⢕⢕⢕⢕⢕⢕⢕⢕⢕⢕⢕⢕⢕⢕⢕⢕⢕⢕⣿⣿⡿⣿⣿⣿⣿⣿⣿⣿⣿⣿⣿⣿⣿⣿⣿⣿⣿⣿⣿⣿⣿⣿⣿⣇⢕⢕⢕⢕⢕⣕⣕⣕⣵⣵⣾⣿⣝⢇⢕⢕⢕⢹⣿⣿⣿⣿⣿⣿⣿⣿⣿⣿⣿⣿⣿⣿⣿⣿⣿⣿⣿⣿⣿⣿⣿⣿⣿⣿⣿⣿⣿⣿⣿⢿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⢝⢻⣿⣿⣿⣿⣿⣿⣿⣿⣿⣿⣿⣿⣿⣿⣿⣿⣿⣿⣿⣿⣿⣿⣿⣿⣿⣿⣿⣿⣿⣿⣿⣿⣿⣿⣿⣿⣿⣿⣿⣿⣿⣷⣷⣷⣷⣷⣷⣾⣿⣷⣷⣵⣵⣕⢕⢕⢕⢕⣾⣿⣿⣇⣿⣿⣿⣿⣿⣿⣿⣿⣿⣿⣿⣿⣿⣿⣿⣿⣿⢿⣿⣿⣿⣿⣿⡕⢕⢕⢕⢜⢟⢟⢟⢟⢟⢻⢿⢇⢕⢕⢕⢕⢱⣽⣾⣿⣿⣷⣷⣾⡻⣿⣿⣿⣿⣿⣿⣿⣿⣿⣿⣿⣿⣿⣿⣿⣿⣿⣿⣿⣿⡿⢟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⢝⢟⢿⣿⣿⣿⣿⣿⣿⣿⣿⣿⣿⣿⣿⣿⣿⣿⣿⣿⣿⣿⣿⣿⣿⣿⣿⣿⣿⣿⣿⣿⣿⣿⡿⢏⢝⢕⢕⢜⢝⢝⢝⢝⢝⢝⢇⢕⢜⢝⢝⢻⣿⣿⣷⣵⣼⣿⣿⢏⣿⣿⣿⣿⣿⣿⣿⣿⣿⣿⣿⣿⣿⣿⣿⣿⣿⣿⢕⢿⢿⣿⣿⣿⢇⢕⢕⢕⢕⢕⢕⢕⢕⢕⢕⢕⢕⢕⢕⢱⣵⣿⣿⣿⣿⣿⣿⣿⣿⣿⣮⢻⣿⣿⣿⣿⣿⣿⣿⣿⣿⣿⣿⣿⣿⣿⣿⣿⢿⢏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⢜⢟⢿⣿⣿⣿⣿⣿⣿⣿⣿⣿⣿⣿⣿⣿⣿⣿⡿⣿⣿⣿⣿⡿⢟⢏⢝⢟⢿⢿⢏⢕⢕⢕⢕⢕⠕⢕⢕⢕⢕⢕⢕⢕⢕⢕⢕⢕⢕⢜⢝⢟⢻⢿⣿⡟⣱⣟⣿⣿⣿⣿⣿⣿⣿⣿⣿⣿⣿⣿⣿⣿⣿⣿⣿⡇⢜⢸⣿⢟⢕⢕⢕⢕⢱⣷⣷⣷⣷⣷⣧⣵⣕⣕⣵⣿⣿⣿⣿⣿⣿⣿⣿⣿⣿⣿⣿⣿⣧⢜⣻⣿⣿⣿⣿⣿⣿⣿⣿⣿⣿⣿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⢝⢿⣿⣿⣿⣿⣿⣿⣿⣿⣿⡿⢏⢕⢕⢕⢝⢟⢝⢕⢕⠕⠕⠕⠕⠕⠕⠑⠑⠀⠀⠀⠀⠀⠁⠁⠑⠁⠁⠑⠑⠑⠕⢕⢕⢕⢕⢕⢕⢕⢕⢱⣿⣿⣿⡿⣿⣿⣿⣿⣿⣿⣿⣿⣿⣿⣿⣿⣿⣿⣿⡇⢕⢕⠕⠕⠑⢁⢕⢕⣸⣿⣿⣿⣿⣿⣿⣿⣿⣿⣿⣿⣿⣯⢝⢹⣼⣵⣝⢿⣿⣿⣿⣿⣿⡇⡇⣿⣿⣿⣿⣿⣿⣿⣿⣿⢟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⢝⢻⣿⣿⣿⣿⡿⢏⢕⢕⢕⠕⠑⠁⠁⠁⠀⠀⠀⠀⠀⠀⠀⠀⠀⠀⠀⠀⠀⠀⠀⠀⠀⠀⠀⠀⠀⠀⠀⠀⠁⠁⠁⠑⠑⠁⠀⢕⢸⢿⣿⣟⢕⣿⣿⣿⣿⣿⣿⣿⣿⣿⣿⣿⣿⣿⣿⣿⣷⢕⢕⢔⢔⢔⢕⣱⣾⣿⣿⣿⣿⣿⣿⣿⣿⣿⣿⣿⣿⣿⣿⣮⣿⣿⣿⣿⣷⡝⣿⣯⣿⡿⣱⢳⣿⣿⣿⣿⣿⣿⡿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⣵⣿⣿⡿⢏⢕⢕⠑⠑⠀⠀⠀⠀⠀⠀⠀⠀⠀⠀⠀⠀⠀⠀⠀⠀⠀⠀⠀⠀⠀⠀⠀⠀⠀⠀⠀⠀⠀⠀⠀⠀⠀⠀⠀⠀⠀⠁⢕⣾⣿⣿⡜⢻⣿⣿⣿⣿⣿⣿⣿⣿⣿⣿⣿⣿⣿⣿⣯⢇⢕⢹⣷⣷⣾⣿⣯⢿⣿⣿⣿⣿⣿⣿⣿⣿⣿⣿⣿⣿⣿⣿⣹⣽⣿⢿⣿⡇⣿⡿⢟⣵⣣⣿⣿⣿⣿⣿⢟⢇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⢱⣾⣿⡿⢏⢕⠕⠁⠀⠀⠀⠀⠀⠀⠀⠀⠀⠀⠀⠀⠀⠀⠀⠀⠀⠀⠀⠀⠀⠀⠀⠀⠀⠀⠀⠀⠀⠀⠀⠀⠀⠀⠀⢀⣄⢄⢀⢀⢀⢕⢜⣿⣿⣿⣇⢝⢟⢟⢻⣿⣿⣿⣿⣿⣿⣿⣿⣿⣿⣿⢣⢕⢕⢿⣿⣿⣿⣿⣿⣿⣿⣿⣿⣿⣿⣿⣿⣿⣿⣿⣿⣿⣿⣏⢿⣿⣷⣿⢇⣿⡿⢟⣵⣿⣿⣿⡿⢏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⢱⣿⣿⡟⢕⠕⠁⠀⠀⠀⠀⠀⠀⠀⠀⠀⠀⠀⠀⠀⠀⠀⠀⠀⠀⠀⠀⠀⠀⠀⠀⠀⠀⠀⠀⠀⠀⠀⠀⠀⠀⣠⣴⣷⣿⣿⣿⣿⣷⣧⢕⢕⣿⣟⢕⢕⢕⢕⢕⢕⢝⢹⣿⣿⣿⣿⣿⣿⣿⣿⣿⡕⢕⢕⢜⣿⣿⣿⣿⣿⣿⣿⣿⣿⣿⣿⣿⣿⣿⣿⣿⣿⣿⣿⣿⡕⢟⢝⣱⡕⢜⢼⣟⢿⣿⣿⣯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⢱⣿⣿⢏⢕⠁⠀⠀⠀⠀⠀⠀⠀⠀⠀⠀⠀⠀⠀⠀⠀⠀⠀⠀⠀⠀⠀⠀⠀⠀⠀⠀⠀⠀⠀⠀⠀⠀⠀⠀⠀⢱⣿⣿⣿⣿⣿⣿⣿⣿⣿⣕⡕⢻⠇⠁⠁⠀⠀⠀⠁⢕⢕⢹⣿⣿⣿⣿⣿⣿⣿⣿⣧⢕⢱⡕⢜⣿⣿⣿⣿⣿⣿⣿⣿⣿⣿⣿⣿⣿⣿⣿⣿⡟⢿⣿⣧⢇⢸⣿⣧⢕⠘⢻⣿⣾⣽⣻⢿⣿⣷⣕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⠕⢕⢕⢕⢕⢕⢕⢕⢕⢕⢕⢕⢕⢕⢕⢕⢕⢕⢕⢕⢕⢕⢕⢕⢕⢕⢕⢕⢕⢕⢕⢕⢕⢕⢕⣿⣿⡕⢕⢀⠀⠀⠀⠀⠀⠀⠀⠀⠀⠀⠀⠀⠀⠀⠀⠀⠀⠀⠀⠀⠀⠀⠀⠀⠀⠀⠀⠀⠀⠀⠀⠀⠀⠀⠀⢱⣿⣿⣿⣿⣿⣿⣿⣿⣿⣿⣿⡇⠁⠀⠀⠀⠀⠀⠀⠀⠁⢕⢕⢝⣿⣿⣿⣿⣿⣿⣿⣿⢧⢕⢻⡕⢝⣿⣿⣿⣿⣿⡿⢟⢏⢝⢿⣿⣿⣿⣿⣿⡜⢜⣿⣿⡗⣇⢻⣿⢕⢄⢀⠝⢿⣿⣿⣿⣮⣝⡿⣿⣷⣵⣕⢕⢕⢕⢕⢕⢕⢕⢕⢕⢕⢕⢕⢕⢕⢕⢕⢕⢕⢕⢕⢕⢕⢕⢕⢕⢕⢕⢕⢕⢕⢕⢕⢕⢕⢕⢕⢕⢕⢕⢕⢕⢕⢕⢕⢕⢕⢕⢕⢕⢕⢕⢕⢕⢕⢕⢕⢕⢕⢕⢕⢕⢕⢕⢕⢕⢕⢕⣕⣕⣵⠀</a:t>
            </a:r>
            <a:br/>
            <a:r>
              <a:t>⢕⠕⠀⠀⠁⠑⠑⠑⠁⠁⠁⠁⠁⠁⠁⠁⠁⠁⠁⠁⠀⠁⠁⠁⠀⠁⠁⠁⠅⠅⠅⠅⠑⠑⠁⠁⠁⠁⠁⠁⠔⠀⠑⠑⠁⠁⠁⠁⠁⠁⠁⠁⠕⢕⢻⣿⣿⣧⣵⣵⣵⣷⢔⠀⠀⠀⠀⠀⠀⠀⠀⠀⠀⠀⠀⠀⠀⠀⠀⠀⠀⠀⠀⠀⠀⠀⠀⠀⠀⠀⠀⠀⠀⢀⣾⣿⣿⣿⣿⣿⣿⣿⣿⣿⣿⣿⠕⠀⠀⠀⠀⠀⠀⠀⠀⠀⠀⠑⢕⢜⡿⣿⣿⣿⣿⣿⣿⣿⣕⢕⣿⣾⣿⣿⡿⢟⢕⢀⣅⣵⣷⣿⣿⣿⣿⣿⣿⣧⢕⢸⣿⣿⣸⣎⢿⡇⢕⢔⠀⢸⣿⢿⣿⣽⡟⢿⣷⣽⡻⣿⣿⣷⣕⢕⢕⢕⠀⠀⠀⠀⠀⠁⠁⠑⠔⠁⠑⠁⢅⠁⢁⠁⠁⠁⠁⠁⠑⠐⠀⠀⠀⠑⠑⠑⠁⠁⠁⠁⠁⠁⠁⠁⠁⠁⠁⠅⠅⢑⢑⢑⢐⠅⢑⠅⠅⢀⢑⢕⢕⣔⣕⣵⣵⣷⣷⣿⣿⣿⣿⣿⠀</a:t>
            </a:r>
            <a:br/>
            <a:r>
              <a:t>⠁⠀⠀⠀⠀⠀⠀⠀⠀⠀⠀⠀⠀⠀⠀⠀⠀⠀⠀⠀⠀⠀⠀⠀⠀⠀⠀⠀⠀⠀⠀⠀⠀⠀⠀⠀⠀⠀⠀⠀⠀⠀⠀⠀⠀⠀⠀⠀⠀⠀⠀⠀⠀⠑⢕⢜⢝⢟⢻⢿⢿⣿⣧⡔⢀⠀⠀⠀⠀⠀⠀⠀⠀⠀⠀⠀⠀⠀⠀⠀⠀⠀⠀⠀⠀⠀⠀⠀⠀⠀⠀⠀⠀⢕⣿⣿⣿⣿⣿⣿⣿⣿⣿⣿⣿⠇⠀⠀⠀⠀⠀⠀⠀⠀⠀⠀⠀⠀⢕⣕⣿⣿⣯⣻⢿⣻⣿⣿⣿⣧⣼⡿⢟⠑⢕⣵⣷⣿⣿⣿⣿⣿⣿⣿⣿⣿⣿⣿⡇⢕⢹⣿⣧⢝⢎⢇⢕⢕⢄⢕⣿⣷⣝⢿⣿⣷⣵⡹⡻⢷⣽⡻⣿⣷⣵⡕⢕⢄⠀⠀⠀⠀⠀⠀⠀⠀⠀⠀⠀⠀⠀⠀⠀⠀⠀⠀⠀⠀⠀⠀⠀⠀⠀⠀⠀⠀⠀⠀⠀⠀⠀⠀⠀⠀⠀⠀⠁⠁⢄⢀⢄⣕⣰⣵⣵⣷⣾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⠁⠑⠑⠕⢕⢝⢿⣿⣧⡄⢀⠀⠀⠀⠀⠀⠀⠀⠀⠀⠀⠀⠀⠀⠀⠀⠀⠀⠀⠀⠀⠀⠀⠀⠀⠀⠀⢸⣿⣿⣿⣿⣿⣿⣿⣿⣿⣿⢇⠀⠀⠀⠀⠀⠀⠀⠀⠀⠀⠀⢀⢄⠕⠻⢿⢿⣿⣿⣿⣿⣿⣿⣿⣿⣿⣧⣕⣕⣝⣝⡝⢝⢝⢝⢹⣿⣿⣿⣿⣿⣿⣿⣿⣕⢕⢜⢿⡇⢕⢕⠀⢕⢕⢕⣿⣿⣿⣷⣿⣿⣿⣿⣾⣷⣮⣝⢷⣝⢿⣿⣷⡕⢕⢄⠀⠀⠀⠀⠀⠀⠀⠀⠀⠀⠀⠀⠀⠀⠀⠀⠀⠀⠀⠀⠀⠀⠀⠀⠀⠀⠀⠀⠀⢀⢄⢄⣄⣔⣴⣴⣷⣷⣾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⠑⢕⢟⢿⣿⣷⣧⣔⡄⠀⠀⠀⠀⠀⠀⠀⠀⠀⠀⠀⠀⠀⠀⠀⠀⠀⠀⠀⠀⠀⠀⠐⢸⡿⢏⠕⠕⢕⢜⢿⣿⣿⢏⠀⠀⠀⠀⠀⠀⠀⠀⠀⠀⢔⣷⣷⣷⣷⢔⢕⣕⣿⣿⣿⣿⣿⣿⣿⣿⣿⣿⣿⣿⣿⣿⣿⣿⣿⣿⣿⣿⣿⡿⣿⣿⣿⣿⣿⣿⣷⡕⢜⡇⢕⢕⢔⢷⣷⣾⣿⡿⢏⢝⢿⣿⣮⡻⣿⣿⣿⣿⣿⣮⣳⢽⣿⣿⣷⡕⢄⠀⠀⠀⠀⠀⠀⠀⠀⠀⠀⠀⠀⠀⠀⠀⠀⠀⠀⠀⠀⢀⢀⢀⣄⣄⣴⣵⣷⣷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⠁⠑⢜⢝⢿⣿⣿⣧⡄⢀⠀⠀⠀⠀⠀⠀⠀⠀⠀⠀⠀⠀⠀⠀⠀⠀⠀⠀⠀⠀⢜⠇⠁⠀⠀⠀⢕⢜⢿⠃⠀⠀⠀⠀⠀⠀⠀⠀⠀⠀⠔⢜⡿⢟⢝⣕⣵⣾⣿⣿⣿⣿⣿⣿⣿⣿⣿⣿⣿⣿⣿⣿⣿⣿⣿⣿⣿⣿⣿⡿⢕⣿⣿⣿⣿⣿⢹⣿⣧⢸⣷⡕⡕⢱⡜⣿⣿⣿⡕⢕⠑⠕⢝⢿⣿⣮⡻⣿⣿⣿⣿⣿⣷⣝⢟⢿⣷⡕⢔⠀⠀⠀⠀⠀⠀⠀⠀⠀⠀⠀⠀⢀⣄⣄⣰⣴⣷⣷⣾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⠁⠕⢝⢿⣿⣿⣧⢐⠀⠀⠀⠀⠀⠀⠀⢀⢀⢀⢀⠀⢀⢀⠀⠀⠀⠀⠀⠁⠀⠀⠀⠀⠀⠑⠑⠁⠀⠀⠀⠀⠀⠀⠀⠀⢀⢀⢀⢔⢕⣷⣷⣾⣿⣿⣿⣿⣿⣿⣿⣿⣿⣿⣿⣿⣿⣿⣿⣿⣿⣿⣿⣿⣿⣿⣿⣯⢕⢕⣿⣿⣿⣿⡇⢕⢹⣿⣇⣿⣧⢱⡜⣷⡜⣿⣿⡇⢕⠀⠀⠁⠕⢝⢿⣿⣮⣿⣿⣯⣿⣿⣿⣷⣕⢿⣿⡕⢔⠀⠀⢀⢀⣄⣄⣴⣴⣷⣷⣿⣿⣿⣿⣿⣿⣿⣿⣿⣿⣿⣿⣿⣿⣿⣿⣿⣿⣿⣿⣿⣿⣿⣿⣿⣿⣿⣿⣿⣿⣿⣿⣿⣿⣿⣿⣿⣿⣿⣿⣿⣿⣿⣿⣿⣿⣿⠀</a:t>
            </a:r>
            <a:br/>
            <a:r>
              <a:t>⣄⣄⣄⢄⢀⢀⢀⢀⠀⠀⠀⠀⠀⠀⠀⠀⠀⠀⠀⠀⠀⠀⠀⠀⠀⠀⠀⠀⠀⠀⠀⠀⠀⠀⠀⠀⠀⠀⠀⠀⠀⠀⠀⠀⠀⠀⠀⠀⠀⠀⠀⠀⠀⠀⠀⠀⠀⠀⠀⠀⠀⠀⠀⠀⠀⠀⠀⠀⠁⠑⢜⢿⣿⣷⣔⠀⠀⠀⠀⠀⠀⠁⠀⠀⠀⠀⠀⠀⠁⠀⠀⠀⠀⠀⠀⠀⠀⠀⠀⠀⠀⠀⠀⠀⠀⠀⠀⢀⢔⢕⢕⣵⡕⢕⢱⡞⣿⣿⣿⣿⣿⣿⣿⣿⣿⣿⣿⣿⣿⣿⣿⣿⣿⣿⣿⣿⣿⣿⣿⣿⣿⢇⢕⢕⢻⣿⣿⣿⢇⢕⢕⢹⣿⣿⣿⣯⣷⡸⣿⡝⣿⣿⡕⢐⠀⠀⠀⠁⢕⢻⣿⣷⡽⣿⣿⣿⣿⢝⣿⣷⣿⣷⣵⣷⣷⣿⣿⣿⣿⣿⣿⣿⣿⣿⣿⣿⣿⣿⣿⣿⣿⣿⣿⣿⣿⣿⣿⣿⣿⣿⣿⣿⣿⣿⣿⣿⣿⣿⣿⣿⣿⣿⣿⣿⣿⣿⣿⣿⣿⣿⣿⣿⣿⣿⣿⣿⣿⣿⣿⣿⠀</a:t>
            </a:r>
            <a:br/>
            <a:r>
              <a:t>⣿⣿⣿⣿⣿⣿⣿⣷⣷⣷⣷⣵⣵⣴⣴⣔⣄⣄⣄⣄⢀⢀⢀⢀⠀⠀⠀⠀⠀⠀⠀⠀⠀⠀⠀⠀⠀⠀⠀⠀⠀⠀⠀⠀⠀⠀⠀⠀⠀⠀⠀⠀⠀⠀⠀⠀⠀⠀⠀⠀⠀⠀⠀⠀⠀⠀⠀⠀⠀⠀⠁⠕⢝⢿⣿⣷⡄⠀⠀⠀⠀⠀⠀⠀⠀⠀⠀⠀⠀⠀⠀⠀⠀⠀⠀⠀⠀⠀⠀⠀⠀⠀⠀⠀⠀⠀⢠⢣⢸⢕⣾⣿⣿⡕⢺⡇⢜⢻⣿⣿⣿⣿⣿⣿⣿⣿⣿⣿⣿⢿⣿⣿⣿⣿⣿⣿⣿⣿⣿⢟⢕⢕⢕⢕⢸⣿⣿⡏⢕⢱⢕⢇⣹⣿⣿⣿⣿⣷⢻⣿⡜⣿⣿⣇⢔⠀⠀⠀⠀⢁⣝⣿⣿⣽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⣷⣷⣷⣷⣶⣴⣴⣴⣄⣄⣄⣄⡀⢀⢀⢀⢀⠀⠀⠀⠀⠀⠀⠀⠀⠀⠀⠀⠀⠀⠀⠀⠀⠀⠀⠀⠀⠀⠀⠀⠀⠀⠀⠀⠀⠀⠀⠀⠑⢸⣿⣿⡇⠀⠀⠀⠀⠀⠀⠀⠀⠀⠀⠀⠀⠀⠀⠀⠀⠀⠀⠀⠀⠀⠀⠀⠀⠀⠀⠀⠀⠀⢏⣾⢕⣸⣿⣿⢝⣧⢸⢇⢕⢕⢝⢿⣿⣿⣿⣿⣿⣿⣿⣮⣿⣿⣿⣿⣿⣿⣿⣿⣿⣿⡇⢕⢕⢕⢕⢕⢸⣿⡟⢕⢕⢸⣇⡇⣿⣿⣿⣿⣿⣿⡞⣿⣿⡜⣿⣿⣧⣴⣶⣷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⣷⣷⣷⣶⣴⣴⣴⣴⣄⣄⣄⣄⡀⢀⢀⢀⠀⠀⠀⠀⠀⠀⠀⠀⠀⠀⠀⠀⠀⠀⠀⠀⢸⣿⣿⡇⠀⠀⠀⠀⠀⠀⠀⠀⠀⠀⠀⠀⠀⠀⠀⠀⠀⠀⠀⠀⠀⠀⠀⠀⠀⠀⠀⠀⠀⠈⢿⢕⣿⣿⣿⢕⢿⡇⣕⣕⢕⢕⢕⢜⢝⢟⢿⢿⣿⣿⣿⣿⣿⣿⣿⣿⣿⣿⣿⣿⣿⣷⡕⠕⢕⢕⢕⣾⡟⢕⢕⢕⣿⣿⣧⣿⣿⣿⣿⣿⣿⡇⣿⣿⣏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⣷⣷⣶⣶⣴⣴⣴⣤⣄⣄⣄⣀⡀⢀⢀⢕⣿⣿⡇⠀⠀⠀⠀⠀⠀⠀⠀⠀⠀⠀⠀⠀⠀⠀⠀⠀⠀⠀⠀⠀⠀⠀⠀⠀⠀⠀⠀⠀⠀⠘⢕⣿⣿⣿⡕⢕⣿⡾⣿⣿⣷⣧⣵⡇⠑⠀⠀⠁⠈⢙⣿⣿⣿⣿⣿⣿⣿⣿⣿⣿⣿⣷⠀⠁⠑⢕⢟⢕⢕⢕⢕⢻⣿⢸⣿⣿⣿⣿⣿⣿⢇⢝⢝⢕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⣿⣿⣿⡇⢕⢸⣷⡹⣿⣿⣿⠏⠀⠀⠀⠀⠀⢀⣾⣿⣿⣿⣿⣿⣿⣿⣿⣿⣿⣿⢇⠀⠀⠀⠕⠕⢕⢕⢕⢕⢜⡿⠘⣅⣄⡌⠹⢿⢇⢕⢕⢕⡇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⢄⠀⠀⠀⠀⠀⠀⠀⠀⠀⠀⠀⠀⠀⠀⠀⠀⠀⠀⠀⠀⠀⠀⠀⠀⠀⠀⠀⠀⠀⠀⠀⢹⣿⣿⣧⢕⢕⢿⣿⣜⣿⠇⠀⠀⠀⠀⠀⠀⣾⣿⣿⣿⣿⣿⣿⣿⣿⣿⣿⣿⢏⠀⠀⠀⠀⠀⠀⢕⢕⢕⢕⢕⠁⢀⠘⠙⠁⢔⢔⠑⢕⢕⢸⣿⢹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⢜⣿⣿⣿⢕⢕⢜⣿⡿⠑⠀⠀⠀⠀⠀⠀⢸⣿⣿⣿⣿⣿⣿⣿⣿⣿⣿⣿⠏⠀⠀⠀⠀⠀⠀⠀⢜⢷⣕⢕⢕⠁⠟⢀⢄⡄⠁⠕⢕⢕⢕⢕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⠀⠀⠔⠔⢔⢄⢀⠀⠀⠀⠑⢕⢹⣿⣿⡇⢕⢕⡿⠑⠀⠀⠀⠀⠀⠀⠀⣿⣿⣿⣿⣿⣿⣿⣿⣿⣿⡿⠋⠀⠀⠀⠀⠀⠀⠀⣕⣕⣱⣾⣿⣷⣴⢔⣱⡕⣅⢕⢕⢕⢕⢕⢕⣿⢸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⠑⠀⠀⠀⠀⠀⠀⠀⠀⠀⠀⠀⠀⠀⠀⠀⠀⠀⠀⠀⠀⠀⠀⠀⠀⠀⠀⠁⠁⠀⠀⠀⠀⠑⢸⣿⣿⣿⡕⢕⠁⠀⠀⠀⠀⠀⠀⠀⠀⣿⣿⣿⣿⣿⣿⣿⣿⣿⠟⠁⠀⠀⠀⠀⠀⠀⠀⢱⣿⣿⣿⣿⣿⢟⡕⢟⣝⣸⢟⡕⢕⢕⢕⢕⢕⣿⣼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⡏⠀⠀⠀⠀⠀⠀⠀⠀⠀⠀⠀⠀⠀⠀⠀⠀⠀⠀⠀⠀⠀⠀⠀⠁⢕⠔⠔⠄⢀⠀⠀⠀⠀⠀⣾⣿⣿⣿⡇⢕⠀⠀⠀⠀⠀⠀⠀⠀⢄⣿⣿⣿⣿⣿⣿⣿⡿⠃⠀⠀⠀⠀⠀⠀⠀⠀⢀⣿⣿⣿⣿⣿⣿⢟⡵⢿⣻⣵⣿⣿⣕⢕⢕⢕⢕⣿⣿⣿⡏⢙⠙⠙⢟⢟⣿⣿⢿⣻⣽⣿⣿⣻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⡕⠀⠀⠀⠀⠀⠀⠀⠀⠀⠀⠀⠀⠀⠀⠀⠀⠀⠀⠀⠀⠀⠀⠀⠀⢕⠀⠀⠀⢀⠀⠀⠀⠀⢰⣿⣿⣿⣿⡷⠕⠀⠀⠀⠀⠀⠀⠀⠀⢕⣿⣿⣿⣿⣿⣿⠏⠀⠀⠀⠀⠀⠀⠀⠀⠀⠀⣸⣿⣿⣿⣿⣯⣿⣷⣾⣾⣿⣿⣿⣿⣿⣇⢕⢕⢕⣿⣿⣿⣷⣷⣷⣿⡿⢿⢿⢣⣿⣿⣿⣿⣿⣿⣿⣯⣟⢿⣿⣿⡟⠟⠟⠟⠻⢿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⢐⠀⠀⠀⠀⠀⠀⠀⠀⠀⠀⠀⠀⠀⠀⠀⠀⠀⠀⠀⠀⠀⠀⢀⠀⠀⠀⠀⠀⠀⠀⠀⣰⣾⣿⣿⢇⣿⢇⠀⠀⠀⠀⠀⠀⠀⠀⠀⠑⣿⣿⣿⣿⠟⠁⠀⠀⠀⠀⠀⠀⠀⠀⠀⠀⢄⣿⣿⣿⢻⣿⣿⣿⣿⣿⣿⣿⣿⣿⣿⣿⣿⣷⣵⡕⣿⠸⢟⢏⢝⢕⢕⢕⢕⢕⢟⢿⣿⣿⣿⣿⣿⣿⣿⣿⣿⣮⣻⣿⣷⣄⠀⢀⣰⣿⢟⣵⣧⡝⢿⣿⣯⡙⠙⠙⠙⠟⠟⠟⠟⢿⢿⢿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⢿⠿⠟⠛⠙⠙⢻⣿⣿⡕⠀⠀⠀⠀⠀⠀⠀⠀⠀⠀⠀⠀⠀⠀⠀⠀⠀⠀⠀⠀⠀⠀⠑⠀⠀⠀⠀⠀⠀⠀⢰⣿⣿⣿⣏⣾⠇⠀⠀⠀⠀⠀⠀⠀⠀⠀⠀⠀⠙⢿⢟⠑⠀⠀⠀⠀⠀⠀⠀⠀⠀⠀⠀⠀⢸⣿⣿⣧⢸⣿⣿⣿⣿⣿⡿⢟⠟⠋⠙⠉⠉⠁⠈⠑⠙⠕⢕⢕⢕⢕⢕⢕⢕⢕⢕⠕⠙⢿⣿⣿⣿⣿⣿⣿⣿⣿⣿⣷⣟⣿⣷⣼⣿⢏⢺⣿⣿⣿⣧⡜⢻⣿⣆⠀⠀⠀⠀⠀⠀⠀⠀⠀⠀⠁⠁⠁⠁⠙⠙⠙⠙⠙⠟⠟⠟⢟⢻⢿⢿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⡿⢿⠟⠟⠋⠙⠁⠁⠀⠀⠀⠀⠀⠀⠀⠘⢿⣿⣷⡔⠀⠀⠀⠀⠀⠀⠀⠀⠀⠀⠀⠀⠀⠀⠀⠀⠀⠀⠀⠀⠀⢀⢀⢄⣠⡴⠀⠀⢀⣾⣿⣿⣿⣽⠇⠀⠀⠀⠀⠀⠀⠀⠀⠀⠀⠀⢸⡄⠈⠀⠀⠀⠀⠀⠀⠀⠀⠀⠀⠀⠀⠀⠀⢸⣿⣿⣿⣾⣿⣿⢟⠋⠁⠁⠀⠀⠀⠀⠀⠀⠀⠀⠀⠀⠀⠁⢕⢕⢕⠕⠕⠑⠁⠀⠀⠀⢁⢝⣻⢿⣿⣿⣿⣿⣿⣿⣿⣿⡿⣿⢟⢕⠕⢱⣇⣟⣿⡿⢟⢇⢸⣿⢇⠀⠀⠀⠀⠀⠀⠀⠀⠀⠀⠀⠀⠀⠀⠀⠀⠀⠀⠀⠀⠀⠀⠀⠀⠀⠀⠁⠁⠁⠁⠘⠙⠙⠙⠝⠟⠟⠟⢿⠀</a:t>
            </a:r>
            <a:br/>
            <a:r>
              <a:t>⣿⣿⣿⣿⣿⣿⣿⣿⣿⣿⣿⣿⣿⣿⣿⣿⣿⣿⣿⣿⣿⣿⣿⣿⣿⣿⣿⣿⣿⣿⣿⣿⣿⣿⣿⣿⣿⣿⣿⣿⣿⣿⣿⣿⣿⣿⣿⣿⣿⡿⢿⠿⠟⠟⠙⠙⠁⠁⠀⠀⠀⠀⠀⠀⠀⠀⠀⠀⠀⠀⠀⠀⠀⠀⠁⢻⣿⣿⣧⣄⠀⠀⠀⠀⠀⠀⠀⠀⠀⠀⠀⠀⠀⠀⠀⢀⣄⢖⣵⣾⣻⣾⢿⢕⠕⠀⣸⡏⣿⣿⣿⢏⠀⠀⠀⠀⠀⠀⠀⠀⠀⠀⠀⠀⠘⠀⠀⠀⠀⠀⠀⠀⠀⠀⠀⠀⠀⠀⠀⠀⠀⣿⣿⣿⣿⢟⠋⠁⠀⠀⠀⠀⠀⠀⠀⠀⠀⠀⠀⠀⠀⠀⠀⠀⠁⠁⠀⠀⠀⢀⢄⢄⣔⣱⣾⡿⢿⣷⣯⣻⣿⣿⣿⡏⢝⢿⢟⠕⠕⠀⠀⠘⠟⠋⠀⢑⣱⣾⡿⠏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⢿⠟⠟⠋⠙⠉⠁⠀⠀⠀⠀⠀⠀⠀⠀⠀⠀⠀⠀⠀⠀⠀⠀⠀⠀⠀⠀⠀⠀⠀⠀⠀⠀⠀⢜⣻⣿⣿⡿⣢⡤⣄⢀⢀⣀⣀⣀⡀⢀⢄⣤⣴⣷⣾⣿⣿⣿⣿⣿⢏⢕⢕⡄⢀⣿⣗⣝⣟⢏⠀⠀⠀⠀⠀⠀⠀⠀⠠⣴⣿⣶⣷⡀⠀⠀⠀⠀⠀⠀⠀⠀⠀⠀⠀⠀⠀⠀⠀⠀⣿⡿⠏⠁⠀⠀⠀⠀⠀⠀⠀⠀⠀⠀⠀⠀⠀⠀⠀⠀⠀⠀⠀⠀⢀⣀⣰⣵⣵⣷⣿⢿⠟⠙⠁⠁⠈⠟⢿⣿⣽⣿⠁⠅⢀⠀⠀⢰⢔⠀⠀⠀⠀⣠⣾⡿⠏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⢿⢿⠟⠟⠋⠙⠁⠁⠀⠀⠀⠀⠀⠀⠀⠀⠀⠀⠀⠀⠀⠀⠀⠀⠀⠀⠀⠀⠀⠀⠀⠀⠀⠀⠀⠀⠀⠀⠀⠀⠀⢀⣠⣾⣿⢟⣫⣾⣿⢟⣕⣵⣿⣿⡿⢏⢕⣵⣿⣿⣿⣿⣿⣿⣿⣿⣿⡿⣽⢇⢇⢕⢸⢸⣿⣿⠏⠀⠀⠀⠀⠀⠀⠀⠀⢔⣾⣿⣿⣿⣿⡇⠀⠀⠀⠀⠀⠀⠀⠀⠀⠀⠀⠀⠀⠀⠀⠀⠜⠁⠀⠀⠀⠀⠀⢄⢀⢀⠀⠀⠀⠀⠀⠀⠀⠀⠀⠀⠀⠀⠀⠀⢸⣿⣿⡏⠝⠁⠀⠀⠀⠀⠀⠀⠀⠀⢕⣹⣿⡇⠀⢕⢕⢔⠀⠀⠁⠀⠀⣠⣾⡿⠋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⢿⢟⠟⠟⠙⠙⠁⠁⠀⠀⠀⠀⠀⠀⠀⠀⠀⠀⠀⠀⠀⠀⠀⠀⠀⠀⠀⠀⠀⠀⠀⠀⠀⠀⠀⠀⠀⠀⠀⠀⠀⠀⠀⠀⠀⠀⠀⢄⣵⣿⡿⢟⣵⣿⣿⢟⣱⣷⣿⣿⡿⢏⢕⣵⣿⣿⣟⣿⣿⣿⣿⣿⣿⡿⣿⣿⢟⢇⢕⢕⡏⣾⡿⠃⠀⠀⠀⠀⠀⠀⠀⠀⠀⠘⢻⡿⣿⡿⠻⠁⠀⠀⠀⠀⠀⠀⠀⠀⠀⠀⠀⠀⠀⠀⠀⠀⠀⠀⠀⠀⠀⠀⠀⠀⠁⠑⠐⠀⠀⠀⠀⠀⠀⠀⠀⠀⠀⢔⠀⠀⢸⣿⣿⣇⢄⠀⠀⠀⠀⠀⠀⠀⢀⣰⣾⡿⠏⠀⢔⢕⢕⢕⢄⠀⠀⣠⣾⡿⠏⠁⠀⠀⠀⠀⠀⠀⠀⠀⠀⠀⠀⠀⠀⠀⠀⠀⠀⠀⠀⠀⠀⠀⠀⠀⠀⠀⠀⠀⠀⠀⠀⠀⠀⠀⠀⠀⠀⠀⠀⠀⠀⠀⠀⠀⠀⠀</a:t>
            </a:r>
            <a:br/>
            <a:r>
              <a:t>⣿⣿⣿⣿⣿⣿⣿⣿⣿⣿⣿⣿⣿⣿⣿⣿⢿⢿⠟⠟⠏⠙⠁⠁⠁⠀⠀⠀⠀⠀⠀⠀⠀⠀⠀⠀⠀⠀⠀⠀⠀⠀⠀⠀⠀⠀⠀⠀⠀⠀⠀⠀⠀⠀⠀⠀⠀⠀⠀⠀⠀⠀⠀⠀⠀⠀⠀⠀⠀⠀⢀⣵⣿⡿⣫⣾⣿⣿⢟⢕⣵⣿⣿⢟⢕⢕⣵⣿⣿⣿⢫⣿⣿⡟⡿⣽⣿⢟⡝⢼⢎⢕⢕⢕⡜⢱⢏⠁⠀⠀⠀⠀⠀⠀⠀⠀⠀⠀⠀⠁⠁⠁⠀⠀⠀⠀⠀⠀⠀⠀⠀⠀⠀⠀⠀⠀⠀⠀⠀⠀⠀⠀⠀⠀⠀⠀⠁⠔⢄⠀⠀⠀⠀⠀⠀⠀⠀⠀⠀⠀⠀⠀⠑⠀⠀⠚⠻⢿⣿⣿⣴⣄⢀⠀⠀⢀⣰⣾⡿⢏⠑⠀⢄⢕⢕⢕⢕⢕⢄⣼⡿⠏⠁⠀⠀⠀⠀⠀⠀⠀⠀⠀⠀⠀⠀⠀⠀⠀⠀⠀⠀⠀⠀⠀⠀⠀⠀⠀⠀⠀⠀⠀⠀⠀⠀⠀⠀⠀⠀⠀⠀⠀⠀⠀⠀⠀⠀⠀⠀⠀⠀</a:t>
            </a:r>
            <a:br/>
            <a:r>
              <a:t>⣿⣿⣿⣿⣿⣿⣿⣿⢿⢿⠟⠟⠙⠙⠁⠁⠀⠀⠀⠀⠀⠀⠀⠀⠀⠀⠀⠀⠀⠀⠀⠀⠀⠀⠀⠀⠀⠀⠀⠀⠀⠀⠀⠀⠀⠀⠀⠀⠀⠀⠀⠀⠀⠀⠀⠀⠀⠀⠀⠀⠀⠀⠀⠀⠀⠀⠀⠀⢀⣴⣿⢟⣹⣾⣿⣿⡿⢇⣵⣿⣿⢟⢕⢕⣵⣿⣿⣿⡟⣵⣿⢟⢕⢕⣿⣿⢏⢜⢕⢕⢕⢕⢕⠑⢠⠊⠀⠀⠀⠀⠀⠀⠀⠀⠀⠀⠀⠀⠀⠀⠀⠀⠀⠀⠀⠀⠀⠀⠀⠀⠀⠀⠀⢀⢀⢀⢄⢄⢀⠀⠀⠀⠀⠀⠀⠀⠀⠀⠁⠀⠀⠀⠀⠀⠀⠀⠀⠀⠀⠀⠀⠀⠀⠀⠀⠀⠀⠀⠁⠙⠻⢿⣷⣵⣴⣾⡿⢏⠁⢁⡀⠀⢕⢕⢕⢕⢕⢕⣸⣿⠑⠀⠀⠀⠀⠀⠀⠀⠀⠀⠀⠀⠀⠀⠀⠀⠀⠀⠀⠀⠀⠀⠀⠀⠀⠀⠀⠀⠀⠀⠀⠀⠀⠀⠀⠀⠀⠀⠀⠀⠀⠀⠀⠀⠀⠀⠀⠀⠀⠀⠀</a:t>
            </a:r>
            <a:br/>
            <a:r>
              <a:t>⢿⢟⠟⠏⠙⠙⠁⠁⠀⠀⠀⠀⠀⠀⠀⠀⠀⠀⠀⠀⠀⠀⠀⠀⠀⠀⠀⠀⠀⠀⠀⠀⠀⠀⠀⠀⠀⠀⠀⠀⠀⠀⠀⠀⠀⠀⠀⠀⠀⠀⠀⠀⠀⠀⠀⠀⠀⠀⠀⠀⠀⠀⠀⠀⠀⠀⢀⣰⣿⢟⣵⣿⣿⣿⡿⢏⣵⢿⢿⢏⢕⢕⣱⣿⣿⣿⣿⢏⣾⣿⢏⢕⢕⣼⡿⢕⢕⢕⢕⠑⢕⠑⢀⠔⠁⠀⠀⠀⢀⠀⠀⠀⠀⠀⠀⠀⠀⠀⠀⠀⠀⠀⠀⠀⠀⠀⠀⠀⠀⠀⠀⠀⢄⢕⣕⣕⣕⣕⣕⢔⢄⠀⠀⠀⠀⠀⠀⠀⠀⠀⠀⠀⠀⠀⠀⠀⠀⠀⠀⠀⠀⠀⠀⠀⠀⠀⠀⠀⠀⠀⠀⠁⢹⣿⡿⠏⠕⠀⠀⠁⠑⠀⢕⢕⢕⢕⠕⣱⣿⢏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⣰⣿⡿⣱⣾⣿⣿⣿⢏⡱⢟⢕⢕⢕⢕⣱⢞⢕⢕⢕⢕⣱⣿⣿⢇⢕⢕⣾⢟⢕⢕⢕⢕⢁⢕⢄⠀⠀⠀⠀⠀⠀⠀⠀⠀⠐⠀⠀⠀⠀⠀⠀⠀⠀⠀⠀⠀⠀⠀⠀⠀⠀⠀⠀⠀⠀⠀⢕⢾⢿⢿⢿⣿⣿⣿⣧⡕⠀⠀⠀⠀⠀⠀⠀⠀⠀⠀⠀⠀⠀⠀⠀⠀⠀⠀⠀⠀⠀⠀⠀⠀⠀⠀⠀⠀⠀⠀⠘⠙⠁⠀⠀⢔⠀⠀⠀⠀⠁⢁⣰⣾⣧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⣠⣼⡿⢏⣺⣿⣿⣿⡟⢕⢞⢕⢕⢕⢕⣱⢞⢕⢕⢕⢕⢕⣵⣿⡿⢕⢕⢱⡾⢇⢕⢕⢕⢕⢜⢕⢕⢕⠀⢄⢄⢔⢄⠀⠀⠀⠀⠀⠀⠀⠀⠀⠀⠀⠀⠀⠀⠀⠀⠀⠀⠀⠀⠀⠀⠀⠀⠀⠀⢕⢕⢕⢕⣸⣿⣿⣿⣿⣧⢕⠀⠀⠀⠀⠀⠀⠀⠀⠀⠀⠀⠀⠀⠀⠀⠀⠀⠀⠀⠀⠀⠀⠀⠀⠀⠀⠀⠀⠀⠀⠀⠀⠀⠀⠀⠀⠀⢀⣤⣷⣿⣿⣿⣿⢸⣿⡕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⣰⣿⢟⣕⣿⣿⣿⣿⢏⢱⢕⢕⢕⢕⢱⢞⢕⢕⢕⢕⢕⢕⣸⣿⡿⢕⢕⢱⢟⢕⢕⢕⢕⣕⡟⢕⢕⢕⢕⢄⠀⠀⠀⠀⠀⠀⠀⠀⠀⠀⠀⠀⠀⠀⠀⠀⠀⠀⠀⠀⠀⠀⠀⠀⠀⠀⠀⠀⠀⢀⣱⣵⣵⣷⣿⣿⣿⣿⣿⣿⣧⡕⢔⢔⠀⠀⠀⠀⠀⠀⠀⠀⠀⠀⠀⠀⠀⠀⠀⠀⠀⠀⠀⠀⠀⠀⠀⠀⠀⠀⠀⠀⠀⠀⠀⠀⠀⢕⣿⣿⣿⣿⣿⣿⣿⣼⣿⠑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⣱⣿⢏⣵⣿⣿⣿⡿⢕⢜⢕⢱⢕⢕⢕⢕⢕⢕⢕⢕⢕⢕⢜⢏⢟⢕⢕⣱⢏⢕⢕⢕⣵⣿⡟⢕⢕⢕⢕⢕⠁⠀⠀⠀⠀⠀⠀⠀⠀⠀⠀⠀⢀⠀⠀⠀⠀⠀⠀⠀⠀⠀⠀⠀⠀⠀⠀⠀⠀⠀⢕⢝⢿⣿⣿⣿⣿⣿⣿⣿⣿⣿⣿⣿⣷⡕⢀⠀⠀⠀⠀⠀⠀⠀⠀⠀⠀⠀⠀⠀⠀⠀⠀⠀⠀⠀⠀⠀⠀⠀⠀⠀⠀⠀⠀⠀⠀⢀⢸⣿⣿⣿⣿⣿⣿⢧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⢰⣿⢏⣼⣿⣿⣿⡿⢕⢕⢕⢅⢕⢕⢕⢕⢕⢕⢕⡱⢕⢕⢕⢕⢜⢕⢕⢕⢕⢕⢕⣱⣾⣿⡟⢕⢕⢕⢕⠑⢄⠐⠀⠑⠀⠀⠀⢂⠀⠀⠀⠀⠀⠁⠀⠀⠀⠀⠀⠀⠀⠀⠀⠀⠀⠀⠀⠀⠀⠀⠀⠀⢕⣱⣿⣿⣿⣿⣿⣿⣿⣿⣿⣿⣿⣿⣿⣧⣕⡔⢔⡔⢔⢄⢄⢀⠀⠀⠀⠀⠀⠀⠀⠀⠀⠀⠀⠀⠀⠀⠀⠀⠀⠀⠀⠀⠀⠀⠀⠕⠝⢻⣿⣿⢟⣵⣿⢟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⣾⣿⣸⣿⣿⣿⡟⢕⢕⡕⢕⢕⢕⢕⢕⢕⢕⢕⡼⢕⢕⢕⢕⢕⢕⢕⢕⢕⢕⢕⣼⣿⣿⡟⢕⢕⢕⢕⠕⠔⠕⢀⢀⢀⢀⠀⢕⢕⢕⠀⠀⠀⠀⠀⢄⡀⠀⠀⠀⠀⠀⠀⠀⠀⠀⠀⠀⠀⠀⠀⠀⠀⢸⣿⣿⣿⣿⣿⣿⣿⣿⣿⣿⣿⣿⣿⣿⣿⣿⣿⣿⣿⣿⣿⣧⣇⣕⢔⢀⠀⠀⠀⠀⠀⠀⠀⠀⠀⠀⠀⠀⠀⠀⠀⠀⠀⠀⠀⠀⠀⠀⠁⢹⣵⣿⣿⠑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⠕⣿⣷⣿⣿⣿⢟⢕⢕⢕⢕⢕⢕⢕⢕⢕⢕⣱⡿⢕⢕⢕⢕⢕⢕⢕⢕⢕⢕⣱⣿⣿⣿⡟⢕⢕⢕⠕⠑⠀⠀⠀⠑⢕⢕⢕⣴⣕⡡⢀⢀⠀⠀⠀⢕⠀⠔⣴⡔⠲⠄⠀⠀⠀⠀⠀⠀⠀⠀⠀⠀⠀⠀⢸⣿⣿⣿⣿⣿⣿⣿⣿⣿⣿⣿⢿⢿⢿⣿⣿⣿⣿⣿⣿⣿⣿⣿⣿⣿⣷⢀⠀⠀⠀⠀⠀⠀⠀⠀⠀⠀⠀⠀⠀⠀⠀⠀⠀⠀⠀⠀⠀⠀⢸⣿⣿⣿⣧⣄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⠁⢹⣿⣿⡟⢕⢱⢕⢕⢕⢕⢕⢕⢕⣱⣾⡟⢕⢕⢕⢕⢕⢕⢕⢕⢕⢕⣼⣿⣿⣿⢏⠕⠑⠁⠀⠀⠀⠀⠀⠀⠀⠀⢀⢄⢜⠁⠜⢕⢕⢄⠀⠀⠅⠀⠀⠀⠁⠀⠀⠔⠁⠁⠀⠀⠀⠀⠀⠀⠀⠀⠀⠕⢝⢟⢟⢏⢝⠕⠕⠕⠝⠝⠑⠁⠁⠑⢜⢻⣿⣿⣿⣿⣿⣿⣿⣿⣿⡿⠑⠀⠀⠀⠀⠀⠀⠀⠀⠀⠀⠀⠀⠀⠀⠀⠀⠀⠀⠀⠀⠀⠀⢕⣿⣿⣿⣿⣿⣿⣷⣔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⡿⢕⡕⢕⢕⢕⢕⢕⢕⢕⣵⣿⡟⢕⢕⢕⢕⢕⢕⢕⢕⢕⣱⣿⣿⣿⡿⠃⠀⠀⠀⠀⠀⠀⠀⠀⠀⠀⠀⠀⠀⢕⢕⠀⠄⠁⠀⠀⠀⠀⢀⢀⠀⠀⠀⠀⠀⠀⠀⠀⠀⠀⠀⠀⠀⠀⠀⠀⠀⠀⠁⠁⠑⠑⠁⠀⠀⠀⠀⠀⠀⠀⠀⠀⠀⠁⠘⢝⢿⣿⣿⣿⣿⡟⠝⠁⠀⠀⠀⠀⠀⠀⠀⠀⠀⠀⠀⠀⠀⠀⠀⠀⠀⠀⠀⠀⠀⠀⢀⣸⣿⣿⣿⣿⣿⣿⣿⣿⣿⣷⣴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⣠⣵⣿⣿⢇⡕⢕⢕⢕⢕⢕⢕⣱⣿⣿⡟⢕⢕⢕⢕⢕⢕⢕⢕⢱⣾⣿⡿⠟⠑⠀⠀⠀⠀⠀⠀⠀⠀⠀⠀⠀⠀⠀⠀⠄⢅⠀⢔⠀⠀⠀⠀⠀⠀⠀⠁⠑⠐⠄⢄⢀⠀⠀⠀⠀⠀⠀⠀⠀⠀⠀⠀⠀⠀⠀⠀⠀⠀⠀⠀⠀⠀⠀⠀⠀⠀⠀⠀⠀⠀⠀⠀⠁⠘⠝⠏⠑⠁⠀⠀⠀⠀⠀⠀⠀⠀⠀⠀⠀⠀⠀⠀⠀⠀⠀⠀⠀⠀⠀⠀⠀⢰⣾⣿⣿⣿⣿⣿⣿⣿⣿⣿⣿⣿⣿⣿⣷⣴⣄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⢄⣴⣾⣿⣿⣿⣿⢕⢕⢕⢕⢕⢕⢕⣼⣿⣿⡟⢕⢕⢕⢕⢕⢕⢕⢕⣵⣿⢟⠋⠀⠀⠀⠀⠀⠀⠀⠀⠀⠀⠀⢀⢄⠔⢀⢔⢕⢔⢀⠀⢄⠀⠀⠀⠀⠀⠀⠀⠀⠀⠄⠀⠀⠀⠀⠀⠀⠀⠀⠀⠀⠀⠀⠀⠀⠀⠀⠀⠀⠀⠀⠀⠀⠀⠀⠀⠀⠀⠀⠀⠀⠀⠀⠀⠀⠀⠀⠀⠀⠀⠀⠀⠀⠀⠀⠀⠀⠀⠀⠀⠀⠀⠀⠀⠀⠀⠀⠀⠀⠀⠀⠀⠀⠀⠀⢻⣿⣿⣿⣿⣿⣿⣿⣿⣿⣿⣿⣿⣿⣿⣿⣿⣷⣧⣄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⣰⣷⣿⣿⣿⣿⣿⣿⡿⢕⢕⢕⢕⢕⣱⣿⣿⣿⡟⢕⢕⢕⢕⢕⢕⢕⣱⣾⢟⠑⠁⠀⠀⠀⠀⠀⠀⠀⠀⠀⢀⢔⢕⠑⢁⢔⢕⢕⢕⢕⠀⢕⢕⠀⠀⠀⠀⠀⠀⢀⠀⠀⠁⠀⠀⠀⠀⠀⠀⠀⠀⠀⠀⠀⠀⠀⠀⠀⠀⠀⠀⠀⠀⠀⠀⠀⠀⠀⠀⠀⠀⠀⠀⠀⠀⠀⠀⠀⠀⠀⠀⠀⠀⠀⠀⠀⠀⠀⠀⠀⠀⠀⠀⠀⠀⠀⠀⠀⠀⠀⠀⠀⠀⠀⠀⠀⠀⠀⢹⣿⣿⣿⣿⣿⣿⣿⣿⣿⣿⣿⣿⣿⣿⣿⣿⣿⣿⣿⣧⣔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⢄⣴⣾⣿⣿⣿⣿⣿⣿⣿⣿⣷⡕⢕⢕⢕⣵⣿⣿⣿⡿⢕⢕⢕⢕⢕⢑⢕⣵⡟⠑⠀⠀⠀⠀⠀⠀⠀⠀⠀⢀⠐⢣⡔⠁⢀⠐⢕⢕⢕⢕⢕⠁⠄⢕⢕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⣷⣔⡄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⣠⣷⣿⣿⣿⣿⣿⣿⣿⣿⣿⣿⣿⣿⣿⣷⣧⣾⣿⣿⣿⣿⣿⣧⡕⢕⢕⡕⢕⡾⢫⣴⡔⠀⠀⠀⠀⠀⠀⠀⠀⠀⠅⢕⠕⢁⠘⢣⡄⠔⢕⢕⢕⢕⠀⠔⢁⠕⠀⠀⠀⠀⠀⠀⠀⠀⠀⢀⠀⠁⠈⠁⠑⠀⠀⠀⠀⠀⠀⠀⠀⠀⠀⠀⠀⠀⠀⠀⠀⠀⠀⠀⠀⠀⠀⠀⠀⠀⠀⠀⠀⠀⠀⠀⠀⠀⠀⠀⠀⠀⠀⠀⠀⠀⠀⠀⠀⠀⠀⠀⠀⠀⠀⠀⠀⠀⠀⠀⠀⠀⠀⠀⢄⣿⣿⣿⣿⣿⣿⣿⣿⣿⣿⣿⣿⣿⣿⣿⣿⣿⣿⣿⣿⣿⣿⣿⣿⣿⣿⣷⣴⣄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⢄⣴⣾⣿⣿⣿⣿⣿⣿⣿⣿⣿⣿⣿⣿⣿⣿⣿⣿⣿⣿⣿⣿⣿⣿⣿⣿⣿⣷⣵⣧⢟⠁⠁⠁⠁⢀⠀⠀⠀⠀⠀⠀⠀⠀⠀⠀⠀⠑⢇⢕⢕⢑⢑⢗⢗⠃⣀⣑⣐⢕⠀⠀⠀⠀⠀⠀⠀⠀⠀⠀⠀⠀⠀⠀⠀⠀⠀⠀⠀⠀⠀⠀⠀⠀⠀⠀⠀⠀⠀⠀⠀⠀⠀⠀⠀⠀⠀⠀⠀⠀⠀⠀⠀⠀⠀⠀⠀⠀⠀⠀⠀⠀⠀⠀⠀⠀⠀⠀⠀⠀⠀⠀⠀⠀⠀⠀⠀⠀⠀⠀⠀⠀⠀⠀⣸⣿⣿⣿⣿⣿⣿⣿⣿⣿⣿⣿⣿⣿⣿⣿⣿⣿⣿⣿⣿⣿⣿⣿⣿⣿⣿⣿⣿⣿⣷⣧⣄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⣰⣷⣿⣿⣿⣿⣿⣿⣿⣿⣿⣿⣿⣿⣿⣿⣿⣿⣿⣿⣿⣿⣿⣿⣿⣿⣿⣿⣿⣿⣿⣿⡏⠀⠀⠀⠀⠀⠁⠀⠀⠀⠀⠀⠀⠀⠀⠀⠀⠀⠀⠀⠁⠝⠕⠕⢕⢕⢐⢔⢄⣔⣑⡁⠀⠀⠀⠀⠀⠀⠀⠀⠀⢴⢔⢔⢀⠀⠀⠀⠀⠀⠀⠀⠀⠀⠀⠀⠀⠀⠀⠀⠀⠀⠀⠀⠀⠀⠀⠀⠀⠀⠀⠀⠀⠀⠀⠀⠀⠀⠀⠀⠀⠀⠀⠀⠀⠀⠀⠀⠀⠀⠀⠀⠀⠀⠀⠀⠀⠀⠀⠀⠀⠀⠀⢀⢰⣿⣿⣿⣿⣿⣿⣿⣿⣿⣿⣿⣿⣿⣿⣿⣿⣿⣿⣿⣿⣿⣿⣿⣿⣿⣿⣿⣿⣿⣿⣿⣿⣿⣷⣷⣔⡄⠀⠀⠀⠀⠀⠀⠀⠀⠀⠀⠀⠀⠀⠀⠀⠀⠀⠀⠀⠀⠀⠀⠀</a:t>
            </a:r>
            <a:br/>
            <a:r>
              <a:t>⠀⠀⠀⠀⠀⠀⠀⠀⠀⠀⠀⠀⠀⠀⠀⠀⠀⠀⠀⠀⠀⠀⠀⠀⠀⠀⠀⠀⠀⠀⠀⠀⠀⠀⠀⠀⠀⠀⠀⠀⢀⢄⣵⣿⣿⣿⣿⣿⣿⣿⣿⣿⣿⣿⣿⣿⣿⣿⣿⣿⣿⣿⣿⣿⣿⣿⣿⣿⣿⣿⣿⣿⣿⣿⣿⣿⣿⡷⠆⠀⠀⠐⠀⠀⠀⠀⠀⢀⠀⠀⠀⠀⠀⠀⠀⠀⠀⠀⠀⠀⠀⠀⠀⠐⠐⠀⠑⠀⠀⠀⠀⠀⠀⠀⠀⠀⠀⠕⢕⢕⢕⠀⠀⠀⠀⠀⠀⠀⠀⠀⠀⠀⠀⠀⠀⠀⠀⠀⠀⠀⠀⠀⠀⠀⠀⠀⠀⠀⠀⠀⠀⠀⠀⠀⠀⠀⠀⠀⠀⠀⠀⠀⠀⠀⠀⠀⠀⠀⠀⠀⠀⠀⠀⠀⠀⠀⢰⣷⣦⣷⣿⣿⣿⣿⣿⣿⣿⣿⣿⣿⣿⣿⣿⣿⣿⣿⣿⣿⣿⣿⣿⣿⣿⣿⣿⣿⣿⣿⣿⣿⣿⣿⣿⣿⣿⣿⣿⣿⣷⣴⡄⢀⠀⠀⠀⠀⠀⠀⠀⠀⠀⠀⠀⠀⠀⠀⠀⠀⠀⠀⠀</a:t>
            </a:r>
            <a:br/>
            <a:r>
              <a:t>⠀⠀⠀⠀⠀⠀⠀⠀⠀⠀⠀⠀⠀⠀⠀⠀⠀⠀⠀⠀⠀⠀⠀⠀⠀⠀⠀⠀⠀⠀⠀⠀⠀⠀⠀⠀⠀⠀⢀⣰⣾⣿⣿⣿⣿⣿⣿⣿⣿⣿⣿⣿⣿⣿⣿⣿⣿⣿⣿⣿⣿⣿⣿⣿⣿⣿⣿⣿⣿⣿⣿⣿⣿⣿⣿⡿⢏⠑⠀⠀⠀⠀⠀⠀⠀⠀⠀⠀⠀⠀⠀⠀⠀⠀⠀⠀⠀⠀⠀⠀⠀⠀⠀⠀⠀⠀⠀⠀⠀⠀⠀⠀⠀⠀⢀⢀⠀⠀⠀⠑⠕⠀⠀⠀⠀⠀⠀⠀⠀⠀⠀⠀⠀⠀⠀⠀⠀⠀⠀⠀⠀⠀⠀⠀⠀⠀⠀⠀⠀⠀⠀⠀⠀⠀⠀⠀⠀⠀⠀⠀⠀⠀⠀⠀⠀⠀⠀⠀⠀⠀⠀⠀⠀⠀⠀⠀⠁⣿⣿⣿⣿⣿⣿⣿⣿⣿⣿⣿⣿⣿⣿⣿⣿⣿⣿⣿⣿⣿⣿⣿⣿⣿⣿⣿⣿⣿⣿⣿⣿⣿⣿⣿⣿⣿⣿⣿⣿⣿⣿⣿⣿⣷⣴⣄⢀⠀⠀⠀⠀⠀⠀⠀⠀⠀⠀⠀⠀⠀⠀⠀⠀</a:t>
            </a:r>
            <a:br/>
            <a:r>
              <a:t>⠀⠀⠀⠀⠀⠀⠀⠀⠀⠀⠀⠀⠀⠀⠀⠀⠀⠀⠀⠀⠀⠀⠀⠀⠀⠀⠀⠀⠀⠀⠀⠀⠀⠀⠀⢀⢄⣵⣿⣿⣿⣿⣿⣿⣿⣿⣿⣿⣿⣿⣿⣿⣿⣿⣿⣿⣿⣿⣿⣿⣿⣿⣿⣿⣿⣿⣿⣿⣿⣿⣿⣿⣿⣿⠏⠑⠀⠀⠀⠀⠀⠀⠀⠀⠀⠀⠀⠀⠀⠀⠀⠀⠀⠀⠀⠀⠀⠀⠀⠀⠀⠀⠀⠀⠀⠀⠀⠀⠀⠀⠀⠀⠀⠀⠀⠀⠀⠀⠀⢂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⣷⣧⣄⢀⠀⠀⠀⠀⠀⠀⠀⠀⠀⠀⠀⠀⠀</a:t>
            </a:r>
            <a:br/>
            <a:r>
              <a:t>⠀⠀⠀⠀⠀⠀⠀⠀⠀⠀⠀⠀⠀⠀⠀⠀⠀⠀⠀⠀⠀⠀⠀⠀⠀⠀⠀⠀⠀⠀⠀⠀⠀⠀⠐⠚⠛⠛⠛⠛⠛⠛⠛⠛⠛⠛⠛⠛⠛⠛⠛⠛⠛⠛⠛⠛⠛⠛⠛⠛⠛⠛⠛⠛⠛⠛⠛⠛⠛⠛⠛⠛⠛⠑⠀⠀⠀⠀⠀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⠛⠛⠛⠛⠛⠛⠛⠛⠛⠛⠛⠛⠛⠛⠛⠛⠛⠛⠛⠛⠛⠛⠛⠛⠛⠛⠛⠛⠛⠛⠛⠛⠛⠛⠛⠛⠛⠛⠛⠛⠛⠛⠛⠛⠛⠛⠛⠛⠛⠛⠓⠐⠀⠀⠀⠀⠀⠀⠀⠀⠀⠀⠀</a:t>
            </a:r>
            <a:br/>
          </a:p>
        </p:txBody>
      </p:sp>
    </p:spTree>
  </p:cSld>
  <p:clrMapOvr>
    <a:masterClrMapping/>
  </p:clrMapOvr>
</p:sld>
</file>

<file path=ppt/slides/slide3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⢜⢟⢿⣿⣿⣿⣿⣿⣿⣿⣿⣿⣿⣿⣿⣿⣿⣿⣿⣿⣿⣿⣿⣿⣿⣿⣿⣿⣿⣿⣿⣿⣿⣿⣿⣿⣿⣿⣿⣿⣿⣿⣿⣿⣿⣿⣿⣿⣿⣿⣿⣿⣿⣇⢕⢕⢕⢕⢕⢕⢕⢕⢕⢕⢕⢕⢕⢕⢕⢕⢕⢕⢕⢕⢕⢕⢕⢕⢕⢕⢕⢕⢕⢕⢕⢕⢕⢕⢕⢻⣿⣿⣿⣿⣿⣿⣿⣿⣿⣿⣿⣿⣿⣿⣿⣿⣿⣿⣿⣿⣿⣿⡇⢕⢕⢕⢕⢕⢕⢕⢕⢕⢕⢕⢹⣿⣷⣝⢻⣿⣧⡕⢕⢕⢕⢕⢕⢕⢕⢕⢕⢕⢕⢕⢕⢕⣱⣿⣿⣿⣿⣿⣿⣿⣿⣿⣿⣿⣿⣿⣿⣿⣿⣿⣿⣿⣿⣿⣿⣿⣿⣿⣿⣿⣿⣿⣿⣿⣿⣿⣿⣿⣿⣿⣿⣿⣿⣿⣿⣿⣿⢿⢏⢕⢕⢕⢕⢕⢕⢕⢕⢕⢕⢕⢕⢕⢕⢕⢕⢕⢕⢕⢕⢕⢕⢕⢕⢕⢕⢕⢕⢕⢕⠀</a:t>
            </a:r>
            <a:br/>
            <a:r>
              <a:t>⢕⢕⢕⢕⢕⢕⢕⢕⢕⢕⢕⢕⢕⢕⢕⢕⢕⢕⢕⢕⢜⢝⢿⣿⣿⣿⣿⣿⣿⣿⣿⣿⣿⣿⣿⣿⣿⣿⣿⣿⣿⣿⣿⣿⣿⣿⣿⣿⣿⣿⣿⣿⣿⣿⣿⣿⣿⣿⣿⣿⣿⣿⣿⣿⣿⣿⣿⣿⣿⣿⣿⣷⡕⢕⢕⢕⢕⢕⢕⢕⢕⢕⢕⢕⢕⢕⢕⢕⢕⢕⢕⢕⢕⢕⢕⢕⢕⢕⢕⢕⢕⢕⢕⢕⢕⢕⢜⣿⣿⣿⣿⣿⣿⣿⣿⣿⣿⣿⣿⣿⣿⣿⣿⣿⣿⣿⣿⣿⣿⢇⢕⢕⢕⢕⢕⢕⢕⢕⢕⢕⢕⢕⢜⢿⣿⣗⣾⣿⣿⣇⢕⢕⢕⢕⢕⢕⢕⢕⢕⢕⢕⢕⣵⣿⣿⣿⣿⣿⣿⣿⣿⣿⣿⣿⣿⣿⣿⣿⣿⣿⣿⣿⣿⣿⣿⣿⣿⣿⣿⣿⣿⣿⣿⣿⣿⣿⣿⣿⣿⣿⣿⣿⣿⣿⣿⡿⢟⢕⢕⢕⢕⢕⢕⢕⢕⢕⢕⢕⢕⢕⢕⢕⢕⢕⢕⢕⢕⢕⢕⢕⢕⢕⢕⢕⢕⢕⢕⢕⢕⢕⠀</a:t>
            </a:r>
            <a:br/>
            <a:r>
              <a:t>⢕⢕⢕⢕⢕⢕⢕⢕⢕⢕⢕⢕⢕⢕⢕⢕⢕⢕⢕⢕⢕⢕⢕⢕⢝⢻⣿⣿⣿⣿⣿⣿⣿⣿⣿⣿⣿⣿⣿⣿⣿⣿⣿⣿⣿⣿⣿⣿⣿⣿⣿⣿⣿⣿⣿⣿⣿⣿⣿⣿⣿⣿⣿⣿⣿⣿⣿⣿⣿⣿⣿⣿⣿⣇⢕⢕⢕⢕⢕⢕⢕⢕⢕⢕⢕⢕⢕⢕⢕⢕⢕⢕⢕⢕⢕⢕⢕⢕⢕⢕⢕⢕⢕⢕⢕⢕⢕⢿⣿⣿⣿⣿⣿⣿⣿⣿⣿⣿⣿⣿⣿⣿⣿⣿⣿⣿⣿⣿⣿⢕⢕⣕⣕⣕⢕⢕⢕⢕⢕⢕⢕⢕⢕⢕⣿⣿⣿⣿⣿⣿⣷⢕⢕⢕⢕⢕⢕⢕⢕⢕⢕⣾⣿⣿⣿⣿⣿⣿⣿⣿⣿⣿⣿⣿⣿⣿⣿⣿⣿⣿⣿⣿⣿⣿⣿⣿⣿⣿⣿⣿⣿⣿⣿⣿⣿⣿⣿⣿⣿⣿⣿⣿⡿⢟⢝⢕⢕⢕⢕⢕⢕⢕⢕⢕⢕⢕⢕⢕⢕⢕⢕⢕⢕⢕⢕⢕⢕⢕⢕⢕⢕⢕⢕⢕⢕⢕⢕⢕⢕⢕⠀</a:t>
            </a:r>
            <a:br/>
            <a:r>
              <a:t>⢕⢕⢕⢕⢕⢕⢕⢕⢕⢕⢕⢕⢕⢕⢕⢕⢕⢕⢕⢕⢕⢕⢕⢕⢕⢕⢕⢝⢻⣿⣿⣿⣿⣿⣿⣿⣿⣿⣿⣿⣿⣿⣿⣿⣿⣿⣿⣿⣿⣿⣿⣿⣿⣿⣿⣿⣿⣿⣿⣿⣿⣿⣿⣿⣿⣿⣿⣿⣿⣿⣿⣿⣿⣿⣷⡕⢕⢕⢕⢕⢕⢕⢕⢕⢕⢕⢕⢕⢕⢕⢕⢕⢕⢕⢕⢕⢕⢕⢕⢕⢕⢕⢕⢕⢕⢕⢕⢸⣿⣿⣿⣿⣿⣿⣿⣿⣿⣿⣿⣿⣿⣿⣿⣿⣿⣿⣿⣿⡟⢕⣱⣿⡿⢿⣿⣷⣷⣷⣷⣷⣷⣷⣷⣧⣼⣿⣿⣿⣿⣿⣿⣇⢕⢕⢕⢕⢕⢕⢕⣱⣿⣿⣿⣿⣿⣿⣿⣿⣿⣿⣿⣿⣿⣿⣿⣿⣿⣿⣿⣿⣿⣿⣿⣿⣿⣿⣿⣿⣿⣿⣿⣿⣿⣿⣿⣿⣿⣿⣿⣿⢟⢏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⢝⢻⣿⣿⣿⣿⣿⣿⣿⣿⣿⣿⣿⣿⣿⣿⣿⣿⣿⣿⣿⣿⣿⣿⣿⣿⣿⣿⣿⣿⣿⣿⣿⣿⣿⣿⣿⣿⣿⣿⣿⣿⣿⣿⣿⣿⣕⢕⢕⢕⢕⢕⢕⢕⢕⢕⢕⢕⢕⢕⢕⢕⢕⢕⢕⢕⢕⢕⢕⢕⢕⢕⢕⢕⢕⢕⢕⢕⣿⣿⣿⣿⣿⣿⣿⣿⣿⣿⣿⣿⣿⣿⣿⣿⣿⣿⣿⣿⣿⣿⣿⣿⣿⡇⢝⢟⣿⣿⣿⣿⣿⣿⣿⡿⢿⣿⣿⢿⣿⣿⣿⣿⣇⢕⢕⢕⢕⢕⣵⣿⣿⣿⣿⣿⣿⣿⣿⣿⣿⣿⣿⣿⣿⣿⣿⣿⣿⣿⣿⣿⣿⣿⣿⣿⣿⣿⣿⣿⣿⣿⣿⣿⣿⣿⣿⣿⣿⡿⢏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⢝⢻⢿⣿⣿⣿⣿⣿⣿⣿⣿⣿⣿⣿⣿⣿⣿⣿⣿⣿⣿⣿⣿⣿⣿⣿⣿⣿⣿⣿⣿⣿⣿⣿⣿⣿⣿⣿⣿⣿⣿⣿⣿⣿⣧⡕⢕⢕⢕⢕⢕⢕⢕⢕⢕⢕⢕⢕⢕⢕⢕⢕⢕⢕⢕⢕⢕⢕⢕⢕⢕⢕⢕⢕⢕⢹⣿⣿⣿⣿⣿⣿⣿⣿⣿⣿⣿⣿⣿⣿⣿⣿⣿⣿⣿⢿⣻⣿⣿⣿⡿⢷⢷⣮⣟⡿⣿⢟⢝⢕⢕⢕⢕⢕⢕⢕⢝⢝⢿⣿⣷⣕⢕⢕⣾⣿⣿⣿⣿⣿⣿⣿⣿⣿⣿⣿⣿⣿⣿⣿⣿⣿⣿⣿⣿⣿⣿⣿⣿⣿⣿⣿⣿⣿⣿⣿⣿⣿⣿⣿⣿⡿⢟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⢝⢻⣿⣿⣿⣿⣿⣿⣿⣿⣿⣿⣿⣿⣿⣿⣿⣿⣿⣿⣿⣿⣿⣿⣿⣿⣿⣿⣿⣿⣿⣿⣿⣿⣿⣿⣿⣿⣿⣿⣿⣿⣿⣕⢕⢕⢕⢕⢕⢕⢕⢕⢕⢕⢕⢕⢕⢕⢕⢕⢕⢕⢕⢕⢕⢕⢕⢕⢕⢕⢕⢕⢜⣿⣿⣿⣿⣿⣿⣿⣿⣿⣿⣿⣿⣿⣿⣿⣿⣿⣿⣿⣿⣿⣿⣿⣿⣿⣿⣿⣿⣿⣿⣿⣷⣕⢕⢕⢕⢕⢕⢕⢕⢕⢕⢕⢝⢿⣿⣷⣿⣿⣿⣿⣿⣿⣿⣿⣿⣿⣿⣿⣿⣿⣿⣿⣿⣿⣿⣿⣿⣿⣿⣿⣿⣿⣿⣿⣿⣿⣿⣿⣿⣿⣿⣿⢟⢏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⢝⢻⢿⣿⣿⣿⣿⣿⣿⣿⣿⣿⣿⣿⣿⣿⣿⣿⣿⣿⣿⣿⣿⣿⣿⣿⣿⣿⣿⣿⣿⣿⣿⣿⣿⣿⣿⣿⣿⣿⣿⣧⡕⢕⢕⢕⢕⢕⢕⢕⢕⢕⢕⢕⢕⢕⢕⢕⢕⢕⢕⢕⢕⢕⢕⢕⢕⢕⢕⢕⢻⣿⣿⣿⣿⣿⣿⣿⣿⣿⣿⣿⣿⣿⣿⣿⣿⣿⣿⣿⣿⣿⣿⣿⣿⣿⣿⣿⣿⢕⢜⣿⣿⡿⢕⢕⢕⢕⢕⢕⢕⢕⢕⢕⢕⢜⢿⣿⣿⣿⣿⣿⣿⣿⣿⣿⣿⣿⣿⣿⣿⣿⣿⣿⣿⣿⣿⣿⣿⣿⣿⣿⣿⣿⣿⣿⣿⣿⣿⣿⢿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⢝⢟⢿⣿⣿⣿⣿⣿⣿⣿⣿⣿⣿⣿⣿⣿⣿⣿⣿⣿⣿⣿⣿⣿⣿⣿⣿⣿⣿⣿⣿⣿⣿⣿⣿⣿⣿⣿⣿⣿⣕⢕⢕⢕⢕⢕⢕⢕⢕⢕⢕⢕⢕⢕⢕⢕⢕⢕⢕⢕⢕⢕⢕⢕⢕⢕⢕⢸⣿⣿⣿⣿⣿⣿⣿⣿⣿⣿⡿⣫⣿⣿⣿⣿⣿⣿⣿⣿⣿⣿⣿⣿⣿⣿⣿⣿⡕⢕⢸⣿⣷⢕⢕⢕⢕⢕⢕⢕⢕⢕⢕⢕⢕⢕⢕⢹⣿⣿⣿⣿⣿⣿⣿⣿⣿⣿⣿⣿⣿⣿⣿⣿⣿⣿⣿⣿⣿⣿⣿⣿⣿⣿⣿⣿⡿⢟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⢟⢿⣿⣿⣿⣿⣿⣿⣿⣿⣿⣿⣿⣿⣿⣿⣿⣿⣿⣿⣿⣿⣿⣿⣿⣿⣿⣿⣿⣿⣿⣿⣿⣿⣿⣿⣿⣧⡕⢕⢕⢕⢕⢕⢕⢕⢕⢕⢕⢕⢕⢕⢕⢕⢕⢕⢕⢕⢕⢕⢕⢕⢕⢕⢿⣿⣿⣿⣿⣿⣿⣿⣿⣿⣿⣿⣿⣿⣿⣿⣿⣿⣿⣿⣿⣿⣿⣿⣿⣿⣿⣿⣿⣵⣸⣿⣿⡇⢕⢕⢕⢕⢕⢕⢕⢕⢕⢕⢕⢕⢕⢜⢻⣿⣿⣿⣿⣿⣿⣿⣿⣿⣿⣿⣿⣿⣿⣿⣿⣿⣿⣿⣿⣿⣿⣿⣿⣿⢟⢝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⢜⢟⢿⣿⣿⣿⣿⣿⣿⣿⣿⣿⣿⣿⣿⣿⣿⣿⣿⣿⣿⣿⣿⣿⣿⣿⣿⣿⣿⣿⣿⣿⣿⣿⣿⣿⣿⣕⢕⢕⢕⢕⢕⢕⢕⢕⢕⢕⢕⢕⢕⢕⢕⢕⢕⢕⢕⢕⢕⢕⢕⢕⢸⣿⣿⣿⣿⣿⣿⣿⣿⣿⣿⣿⣿⣿⣿⣿⣿⣿⣿⣿⣿⣿⣿⣿⣿⣿⣿⣿⣿⣿⣿⣿⣿⣿⡕⢕⢕⢕⢕⢕⢕⢕⢕⢕⢕⢕⢕⢕⢕⣹⣿⣿⣿⣿⣿⣿⣿⣿⣿⣿⣿⣿⣿⣿⣿⣿⣿⣿⣿⣿⣿⢟⢏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⢟⢿⣿⣿⣿⣿⣿⣿⣿⣿⣿⣿⣿⣿⣿⣿⣿⣿⣿⣿⣿⣿⣿⣿⣿⣿⣿⣿⣿⣿⣿⣿⣿⣿⣧⡕⢕⢕⢕⢕⢕⢕⢕⢕⢕⢕⢕⢕⢕⢕⢕⢕⢕⢕⢕⢕⢕⢕⢕⣿⣿⣿⣿⣿⣿⣿⣿⣿⣿⣿⣿⣿⣿⣿⣿⣿⣿⣿⣿⣿⣿⣿⣿⣿⣿⣿⣿⣿⣿⣿⣿⣿⣇⢕⢕⢕⢕⢕⢕⢕⢕⢕⢕⢕⢕⢕⢕⢸⣿⣿⣿⣿⣿⣿⣿⣿⣿⣿⣿⣿⣿⣿⣿⣿⣿⣿⡿⢏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⢝⢿⣿⣿⣿⣿⣿⣿⣿⣿⣿⣿⣿⣿⣿⣿⣿⣿⣿⣿⣿⣿⣿⣿⣿⣿⣿⣿⣿⣿⣿⣿⣷⣕⢕⢕⢕⢕⢕⢕⢕⢕⢕⢕⢕⢕⢕⢕⢕⢕⢕⢕⢕⢕⢱⣿⣿⣿⣟⣿⣷⣾⣿⣿⣿⣿⣿⣿⣿⣿⣿⣿⣿⣿⣿⣿⣿⣿⣿⣿⣿⣿⣿⣿⣿⣿⣿⣿⣿⣿⢕⢕⢕⢕⢕⢕⢕⢕⢕⢕⢕⢕⢕⢕⢜⣻⣿⣿⣻⣿⢿⣿⣿⣿⣿⣿⣿⣿⣿⣿⡿⢟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⢜⢝⢿⣿⣿⣿⣿⣿⣿⣿⣿⣿⣿⣿⣿⣿⣿⣿⣿⣿⣿⣿⣿⣿⣿⣿⣿⣿⣿⣿⣿⣿⣧⡕⢕⢕⢕⢕⢕⢕⢕⢕⢕⢕⢕⢕⢕⢕⢕⢕⢕⢱⣿⣿⣿⣿⣿⣿⣿⣿⣿⣿⣿⣿⣿⣿⣿⣿⣿⣿⣿⣿⣿⣿⣿⣿⣿⣿⣿⣿⣿⣿⢿⣿⣿⣿⣿⣿⡕⢕⢕⢕⢸⢿⣿⣷⣷⣷⣾⣿⣷⢕⢕⢜⢿⣿⣿⣿⣿⣿⣿⣿⣿⣿⣿⣿⢟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⢝⢿⣿⣿⣿⣿⣿⣿⣿⣿⣿⣿⣿⣿⣿⣿⣿⣿⣿⣿⣿⣿⣿⣿⣿⣿⣿⣿⣿⣷⣕⢕⢕⢕⢕⢕⢕⢕⢕⢕⢕⢕⢕⢕⢕⢕⢕⣿⣿⣿⣽⣿⣿⣿⣿⣿⣿⣿⣿⣿⢟⢻⣿⣿⣿⣿⣿⣿⣿⣿⣿⣿⣿⣿⣿⣿⣿⡿⢕⢸⣿⣿⣿⡿⢇⢕⢕⢕⢕⢕⢕⢕⢜⢝⢻⢿⢕⢕⢕⢕⢜⣿⣿⣿⣿⣿⣎⢿⣿⣿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⢿⣿⣿⣿⣿⣿⣿⣿⣿⣿⣿⣿⣿⣿⣿⣿⣿⣿⣿⣿⣿⣿⣿⣿⣿⣿⣿⣧⡕⢕⢱⣷⣷⣷⣷⣷⣕⡕⢕⢕⢕⢕⢜⣿⣿⣷⣿⣿⣿⣿⣿⣿⣿⣿⣿⣯⢵⣾⣿⣿⣿⣿⣿⣿⣿⣿⣿⣿⣿⣿⣿⣿⣿⡇⢕⢜⢟⢟⢏⢕⢕⢕⣱⣷⣧⣵⣵⣕⢕⢕⢕⢕⢕⢕⢕⢱⣾⣿⣿⣿⣿⣿⣿⡕⣿⣿⣿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⣷⣿⣿⡟⢝⢝⢝⢿⣿⣧⣕⡕⢕⢜⣿⣿⡏⢏⡵⢕⢸⣿⣿⣿⣿⣿⣿⣧⣿⣿⣿⣿⣿⣿⣿⣿⣿⣿⣿⣿⣿⣿⣿⣿⡇⢕⢕⢁⢑⢁⢁⢕⢱⣿⣿⣿⣿⣿⣿⣿⣷⣵⣵⣷⣧⢕⣕⣱⣽⡻⣿⣿⣿⣿⡿⣿⣿⣿⡇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⣿⣿⣿⣿⣿⣿⣿⣿⣿⣿⡿⢿⢿⣿⣿⣿⣿⣿⢿⢟⢟⢏⢝⢝⢝⢝⢕⠕⠑⠕⢜⢟⢻⢿⣿⣿⣿⣿⡿⣱⣿⣷⡕⢻⣿⣿⣿⣿⣿⣿⣿⣿⣿⣿⣿⣿⣿⣿⣿⣿⣿⣿⣿⣿⣿⣿⣿⡇⢕⢱⣕⣕⣕⣵⣵⣿⣿⣿⣿⣿⣿⣿⣿⣿⣿⣿⣿⣿⣿⣿⣿⣿⣿⡜⣻⣿⣿⣾⣿⣿⣿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⣵⣿⣿⢿⢏⢕⢜⢟⢟⢏⢝⢕⠕⠑⠕⠜⠟⢝⢝⠕⠑⠑⠁⠁⠁⠁⠁⠁⠀⠀⠀⠀⠁⠑⠕⠕⠜⠝⢝⢝⡇⣿⣿⢟⢕⢸⣿⣿⣿⣿⣿⣿⣿⣿⣿⣿⣿⣿⣿⣿⣿⣿⣿⣿⣿⣿⣿⣿⣿⡇⢕⢜⢿⣿⣿⣿⣿⣿⣿⣿⣿⣿⣿⣿⣿⣿⣿⣿⣿⣿⣧⣼⣽⣿⣿⡿⣾⣿⣿⣿⣿⡿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⣿⣿⢟⢕⠕⠁⠁⠀⠀⠀⠀⠀⠀⠀⠀⠀⠀⠀⠀⠀⠀⠀⠀⠀⠀⠀⠀⠀⠀⠀⠀⠀⠀⠀⠀⠀⠀⠀⠀⠀⠀⠁⠜⢟⢿⢾⢾⣿⣿⣿⣿⣿⣿⢸⣿⣿⣿⣿⣿⣿⣿⣿⣿⣿⣿⣿⣿⣿⣿⣿⡇⢕⢕⢜⢿⣿⣿⣿⣿⣿⣿⣿⣿⣿⣿⣿⣿⣿⣿⣿⣿⡏⢹⣿⣧⡿⢇⣼⣾⣿⣿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⠑⠀⠀⠁⠁⠁⠁⠁⠑⠑⠁⠁⠁⠁⠁⠁⠁⠁⠁⠁⠁⠀⠁⠀⠁⠁⠁⠑⠑⠑⠑⠁⠁⠁⠁⠁⠁⠁⠁⠐⠀⠁⠁⠅⠅⠅⠅⠁⠁⠁⠁⠑⠕⠑⠁⠀⠀⠀⠀⠁⠁⠁⠁⠑⢕⢕⣾⣿⡟⢕⠁⠀⠀⠀⠀⠀⠀⠀⠀⠀⠀⠀⠀⠀⠀⠀⠀⠀⠀⠀⠀⠀⠀⠀⠀⠀⠀⠀⠀⠀⠀⠀⠀⠀⠀⠀⠀⠀⠀⠀⠑⢕⢕⢸⡏⣿⣿⣿⣿⣿⣵⣿⣿⣿⣿⣿⣿⣿⡟⢿⣿⣿⣿⣿⣿⣿⣿⣷⡕⢱⣕⢜⣿⣿⣿⣿⣿⣿⣿⣿⣿⣿⣿⣿⣿⣿⣿⣿⡇⢕⣏⢕⢕⣮⣟⢿⣿⣿⡕⢕⢕⢕⢕⠁⠑⠁⠀⠀⠀⠀⠀⠀⠀⠐⠀⠕⠑⠀⠁⠀⠁⠑⠑⠀⠁⠁⠑⠀⠀⠀⠑⠑⠑⠁⠁⠁⠁⠁⠁⠁⠁⠁⠁⠁⠁⢅⢅⢅⢅⢁⢁⢁⢁⠑⢁⢁⢁⠑⠑⠀⠁⠑⢁⠅⢁⢁⠅⢑⢅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⢕⢕⣿⣿⡇⢕⠀⠀⠀⠀⠀⠀⠀⠀⠀⠀⠀⠀⠀⠀⠀⠀⠀⠀⠀⠀⠀⠀⠀⠀⠀⠀⠀⠀⠀⠀⠀⠀⠀⠀⠀⠀⠀⠀⠀⠀⠀⠀⠑⢕⢝⢸⣿⣿⣿⡿⢿⢿⣿⣿⣿⣿⣿⣿⣿⣾⣿⣿⣿⣿⣿⣿⣿⣿⣷⡕⢹⣇⢜⣿⣿⣿⣿⣿⣿⣿⣿⣿⣿⣿⣿⢟⢿⣿⣿⣿⣿⡇⠀⠸⣿⣷⣝⡿⣿⣷⣵⡕⢅⢔⠀⠀⠀⠀⠀⠀⠀⠀⠀⠀⠀⠀⠀⠀⠀⠀⠀⠀⠀⠀⠀⠀⠀⠀⠀⠀⠀⠀⠀⠀⠀⠀⠀⠀⠀⠀⠀⠀⠀⠀⠀⠀⠀⠀⠀⠀⠀⠀⠀⠀⠀⠀⠀⠀⠀⠀⢄⢀⢄⢔⣄⣔⣵⣵⣷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⢕⢕⢿⣿⣷⣕⡀⠀⠀⠀⠀⠀⠀⠀⠀⠀⠀⠀⠀⠀⠀⠀⠀⠀⠀⠀⠀⠀⠀⠀⠀⠀⠀⠀⠀⠀⠀⠀⠀⠀⠀⠀⠀⠀⠀⠀⠀⠀⠀⠀⠑⢕⣿⣿⣿⣧⣕⡁⠈⠙⢻⢿⣿⣿⣿⣿⣿⣿⣟⡟⢿⣿⣿⣿⣿⣧⡕⢻⣿⡿⢟⢟⢏⢕⢜⣿⢿⣿⣿⣿⣿⢕⢜⣿⣿⣿⣿⡇⠀⠀⢜⣿⣿⣿⣮⣻⢿⣿⣧⡕⢕⢀⢀⠀⠀⠀⠀⠀⠀⠀⠀⠀⠀⠀⠀⠀⠀⠀⠀⠀⠀⠀⠀⠀⠀⠀⠀⠀⠀⠀⠀⠀⠀⠀⠀⠀⠀⠀⠀⠀⠀⠀⠀⠀⠀⠀⠀⢀⢄⢄⣔⣄⣰⣵⣵⣷⣷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⢕⢕⣿⣿⢟⠙⠁⠀⠀⠀⠀⠀⠀⠀⠀⠀⠀⠀⠀⠀⠀⠀⠀⠀⠀⠀⠀⠀⠀⠀⠀⠀⠀⠀⠀⠀⠀⠀⠀⠀⠀⠀⠀⠀⠀⠀⠀⠀⠀⠀⠀⢕⢳⢻⣿⣿⣿⣿⣷⣧⣕⣄⢈⢝⢻⣿⣿⣿⣿⣿⣿⣾⣷⣯⣽⢟⢎⠑⢕⣕⣔⣴⣷⣾⣿⣿⣷⣿⣿⣿⣿⢕⢕⢹⣿⢸⣿⡇⢔⢀⠀⢞⢿⣿⣿⡿⣷⣝⢿⣿⣧⡕⢔⠀⠀⠀⠀⠀⠀⠀⠀⠀⠀⠀⠀⠀⠀⠀⠀⠀⠀⠀⠀⠀⠀⠀⠀⠀⠀⠀⠀⠀⠀⠀⠀⠀⠀⠀⢀⢀⢄⣄⣰⣴⣵⣷⣷⣾⣿⣿⣿⣿⣿⣿⣿⣿⣿⣿⣿⣿⣿⣿⣿⣿⣿⠀</a:t>
            </a:r>
            <a:br/>
            <a:r>
              <a:t>⢀⢀⢀⠀⠀⠀⠀⠀⠀⠀⠀⠀⠀⠀⠀⠀⠀⠀⠀⠀⠀⠀⠀⠀⠀⠀⠀⠀⠀⠀⠀⠀⠀⠀⠀⠀⠀⠀⠀⠀⠀⠀⠀⠀⠀⠀⠀⠀⠀⠀⠀⠀⠀⠀⠀⠀⠀⠀⠀⠀⠀⠀⠀⠀⠀⠁⢕⣿⣿⣇⢄⠀⠀⠀⠀⠀⠀⠀⠀⠀⠀⠀⠀⠀⠀⠀⠀⠀⠀⠀⠀⠀⠀⢀⢄⡄⢀⢀⠀⠀⠀⠀⠀⠀⠀⠀⠀⠀⠀⠀⠀⠀⠀⠀⠀⠀⠁⠕⢕⢝⢿⣻⡟⢟⢟⢝⢝⣕⣵⣵⣿⣿⣿⣿⣿⣿⣿⣿⣿⣷⣵⣕⡕⢝⢟⢻⢿⢿⣿⣿⣿⣿⣿⣿⣿⣿⢕⢕⢕⢜⢕⡿⠑⢕⢕⢄⢸⣿⣻⣿⣷⣜⢻⢷⣝⢿⣿⣧⡕⢄⠀⠀⠀⠀⠀⠀⠀⠀⠀⠀⠀⠀⠀⠀⠀⠀⠀⠀⠀⠀⠀⠀⠀⢀⢀⢀⣄⣄⣰⣴⣵⣷⣷⣿⣿⣿⣿⣿⣿⣿⣿⣿⣿⣿⣿⣿⣿⣿⣿⣿⣿⣿⣿⣿⣿⣿⣿⣿⣿⣿⠀</a:t>
            </a:r>
            <a:br/>
            <a:r>
              <a:t>⣿⣿⣷⣷⣷⣧⣴⣴⣴⣔⣄⣄⢄⢀⢀⢀⢀⠀⠀⠀⠀⠀⠀⠀⠀⠀⠀⠀⠀⠀⠀⠀⠀⠀⠀⠀⠀⠀⠀⠀⠀⠀⠀⠀⠀⠀⠀⠀⠀⠀⠀⠀⠀⠀⠀⠀⠀⠀⠀⠀⠀⠀⠀⠀⠀⠀⠑⢜⢿⣿⣧⣔⡀⠀⠀⠀⠀⠀⠀⠀⠀⠀⠀⠀⠀⠀⠀⠀⠀⠀⠀⠀⣰⣾⣿⣿⣿⣷⣧⡄⢀⠀⠀⠀⠀⠀⠀⠀⠀⠀⠀⠀⠀⠀⠀⠀⠀⠀⠑⢕⢕⢱⣷⣷⣾⣿⣿⣿⣿⣿⣿⣿⣿⣿⣿⣿⣿⣿⣿⣿⣿⣿⣿⣿⣷⣷⣵⣵⣼⣿⣿⣿⣿⣿⣿⡏⢕⢕⢕⢕⢕⢅⠀⠀⢐⢕⢸⣿⣿⣟⣿⣿⣷⡱⡝⢷⣝⣿⣿⣕⢔⠀⠀⠀⠀⠀⠀⠀⠀⠀⠀⠀⠀⠀⢀⢀⢄⣄⣠⣴⣴⣷⣷⣿⣿⣿⣿⣿⣿⣿⣿⣿⣿⣿⣿⣿⣿⣿⣿⣿⣿⣿⣿⣿⣿⣿⣿⣿⣿⣿⣿⣿⣿⣿⣿⣿⣿⣿⣿⣿⠀</a:t>
            </a:r>
            <a:br/>
            <a:r>
              <a:t>⣿⣿⣿⣿⣿⣿⣿⣿⣿⣿⣿⣿⣿⣿⣿⣷⣷⣷⣷⣴⣴⣴⣔⣄⣄⡄⢀⢀⢀⠀⠀⠀⠀⠀⠀⠀⠀⠀⠀⠀⠀⠀⠀⠀⠀⠀⠀⠀⠀⠀⠀⠀⠀⠀⠀⠀⠀⠀⠀⠀⠀⠀⠀⠀⠀⠀⠀⠁⠜⢝⢿⣿⣿⣿⢄⠀⠀⠀⠀⠀⠀⠀⠀⠀⠀⠀⠀⠀⠀⠀⣰⣷⣿⣿⣿⣿⣿⣿⣿⣷⣷⡇⠀⠀⠀⠀⠀⠀⠀⠀⠀⠀⠀⠀⠀⠀⠀⠀⠀⢕⢕⢕⢿⣿⣿⣿⣿⣿⣿⣿⣿⣿⣿⣿⣿⣿⣿⣿⣿⣿⣿⣿⣿⣿⣿⣿⣿⣿⣿⣿⡿⢿⣿⣿⣿⡇⢕⢕⢕⢕⢕⢕⢰⣄⣕⢕⣾⣿⣿⣿⣯⣿⣿⣿⣿⣷⣝⢯⡻⣿⣧⢕⢀⠀⢀⢀⢀⣄⣄⣤⣴⣴⣷⣷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⣷⣷⣷⣧⣴⣴⣴⣄⣄⣄⡀⢀⢀⠀⠀⠀⠀⠀⠀⠀⠀⠀⠀⠀⠀⠀⠀⠀⠀⠀⠀⠀⠀⠀⠀⠀⠀⠀⠀⠀⢑⢱⣿⣿⢟⠀⠀⠀⠀⠀⠀⠀⠀⠀⠀⠀⠀⠀⠀⠀⢱⣿⣿⣿⣿⣿⣿⣿⣿⣿⣿⣿⡿⠀⠀⠀⠀⠀⠀⠀⠀⠀⠀⠀⠀⠀⠀⠀⠀⠀⢕⢕⢕⢜⣿⣿⣿⣿⣿⣿⣿⣿⣿⣿⣿⣿⣿⣿⣿⣿⣿⣿⣿⣿⣿⣿⣿⣿⣿⣿⢟⢕⣼⣿⣿⣿⡇⢕⢕⢕⢕⢕⢕⢜⣿⣿⣿⣿⢟⢝⢻⣿⣷⡽⣿⣿⣿⣿⣯⡻⣝⣿⣷⣷⣷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⣷⣷⣷⣷⣴⣴⣴⣄⣄⣄⣀⢀⢀⢀⠀⠀⠀⠀⠀⠀⠀⠀⠀⠀⠀⠀⠀⠀⢸⣿⣿⠀⠀⠀⠀⠀⠀⠀⠀⠀⠀⠀⠀⠀⠀⠀⢰⣿⣿⣿⣿⣿⣿⣿⣿⣿⣿⣿⣿⢇⠀⠀⠀⠀⠀⠀⠀⠀⠀⠀⠀⠀⠀⢔⢔⢔⢕⣷⡕⣕⢕⢜⢻⣿⣿⣿⣿⣿⣿⣿⣿⣿⣿⣿⣿⣿⣿⣿⣿⣿⣿⣿⣿⣿⣿⢟⢕⢕⢕⣿⣿⣿⡿⢕⢕⢕⢱⣧⢕⢕⢱⡸⣿⣿⡇⢕⣅⣱⣼⣿⣿⣞⢿⣿⣯⣿⣿⣞⢮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⣷⣷⣶⣴⣴⣤⣄⣄⣄⡀⢀⢀⢑⣾⣿⡿⠀⠀⠀⠀⠀⠀⠀⠀⠀⠀⠀⠀⠀⠀⠀⢜⣿⣿⣿⣿⣿⣿⣿⣿⣿⣿⣿⡿⠀⠀⠀⠀⠀⠀⠀⠀⠀⠀⠀⠀⠀⢄⢼⣿⣿⢕⣿⣇⣿⣿⣷⣵⣜⡻⢿⣿⣿⣿⣿⣯⣯⣽⣽⣿⣽⣿⣿⣿⣿⣿⣿⣿⢿⢏⢕⢕⢕⣼⣿⣿⡿⢇⢕⢕⣱⣿⣿⢕⢕⢜⣧⢻⣿⣿⣿⣿⣿⣿⣿⣿⣿⣯⢿⣿⣾⣿⣿⣷⣫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⡇⠀⠀⠀⠀⠀⠀⠀⠀⠀⠀⠀⠀⠀⠀⠀⢸⣿⣿⣿⣿⣿⣿⣿⣿⣿⣿⡿⠁⠀⠀⠀⠀⠀⠀⠀⠀⠀⠀⠀⠀⢀⣵⣯⣿⣿⢕⢸⣿⡸⣿⣿⡿⠟⠁⠀⠈⠙⠻⢿⣿⣿⣿⣿⣿⣿⣿⣿⣿⣿⣿⢏⠑⠕⢕⢕⢕⢕⣿⣿⡿⢕⢕⢕⢸⣿⣿⣿⣷⢱⡕⣿⡞⣿⣿⣿⣿⣿⣿⣿⣿⣿⣿⣏⣿⣿⣿⣿⣿⣷⡝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⣇⠀⠀⠀⠀⠀⠀⠀⠀⠀⠀⠀⠀⠀⠀⠀⠑⢻⣿⣿⣿⣿⣿⣿⣿⣿⡿⠁⠀⠀⠀⠀⠀⠀⠀⠀⠀⠀⠀⠀⠀⠑⢝⢻⢹⣿⢕⢜⣿⣧⢻⢟⠁⠀⠀⠀⠀⠀⢠⣾⣿⣿⣿⣿⣿⣿⣿⣿⣿⣿⣿⠇⠀⠀⠑⢕⢕⣾⡿⢏⢕⣕⢕⢕⣼⣿⣿⣿⣿⢼⣧⢹⣷⢻⣿⣿⣿⣿⣿⣿⣿⣿⣿⣿⡞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⡕⠀⠀⠀⠀⠀⠀⠀⠀⠀⠀⠀⠀⠀⠀⠀⠜⢹⣿⣿⣿⣿⣿⣿⡟⠁⠀⠀⠀⠀⠀⠀⠀⠀⠀⠀⠀⠀⠀⠀⠀⠀⢕⣿⣿⢕⢕⣿⣿⠇⠀⠀⠀⠀⠀⠀⢰⣿⣿⣿⣿⣿⣿⣿⣿⣿⣿⣿⣿⠏⠀⠀⠀⠀⠁⢱⢏⢕⢕⣼⣿⡕⣱⣿⣿⣿⣿⣿⣼⣿⡇⣿⡞⣿⣿⣿⣿⣿⣿⣿⣿⣿⣿⣷⣳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⣄⣀⠀⠀⠀⠀⠀⠀⠀⠀⠀⠀⠀⠀⠀⢀⣼⣿⣿⣿⣿⣿⢏⠁⠀⠀⠀⠀⠀⠀⠀⠀⠀⠀⠀⠀⠀⠀⠀⠀⢱⣿⣿⣿⡇⢱⡟⠑⠀⠀⠀⠀⠀⠀⢰⣿⣿⣿⣿⣿⣿⣿⣿⣿⣿⣿⣿⠏⠀⠀⠀⠀⠀⠕⢕⢕⢕⢱⣿⣿⣽⣿⣿⣿⣿⣿⣿⣯⡿⡕⢸⣿⢻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⡕⠀⠀⠀⠀⠀⠀⠀⠀⠀⠀⠀⢄⣼⣿⣿⣿⣿⣿⡏⠀⠀⠀⠀⠀⠀⠀⠀⠀⠀⠀⠀⠀⠀⠀⠀⠀⢰⣿⣿⣿⣏⡕⢜⠁⠀⠀⠀⠀⠀⠀⠀⣾⣿⣿⣿⣿⣿⣿⢿⢿⢿⢿⡿⠑⠀⠀⠀⠀⠀⠀⢀⢜⢟⢧⢸⣿⡿⢿⢿⣿⣿⣿⣿⡿⢽⢟⢇⢕⣿⣸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⡔⠀⠀⠀⠀⠀⠀⠀⠀⠀⢔⢕⢏⢝⠕⠕⢜⢝⠑⠀⠀⠀⠀⠀⠀⠀⠀⠀⠀⠀⠀⠀⠀⠀⠀⢰⣿⣿⣿⣿⢇⠕⠀⠀⠀⠀⠀⠀⠀⠀⢀⣿⣿⡿⢟⢏⠑⠁⠁⠁⠁⠁⠀⠀⠀⠀⠀⠀⠀⢀⣵⣵⣵⣾⡇⢟⠕⢰⣴⡅⢹⡿⢟⢕⢕⢕⢕⢕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⣧⠀⠀⠀⠀⠀⠀⠀⠀⠑⠁⠁⠀⠀⠀⠀⠀⠕⠀⠀⠀⠀⠀⠀⠀⠀⠀⠀⠀⠀⠀⠀⠀⠀⣰⣿⣿⣿⢻⣿⠕⠀⠀⠀⠀⠀⠀⠀⠀⠀⠘⠝⠕⠑⠁⠀⠀⠀⠀⠀⠀⠀⠀⠀⠀⠀⠀⠀⠀⢜⢻⢿⣿⡿⠁⢕⠔⠁⠁⠁⠀⠑⢕⢕⢕⢕⢕⢕⣿⢿⣿⣿⣿⣿⣿⣿⣿⡿⣿⣿⣿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⡄⠀⠀⠀⠀⠀⠀⠀⠀⠀⠀⠀⠀⠀⠀⠀⠀⠀⠀⠀⠀⠀⠀⠀⠀⠀⠀⠀⠀⠀⠀⢄⣼⣿⣿⣿⣱⢾⠑⠀⠀⠀⠀⠀⠀⠀⠀⠀⠀⠀⠀⠀⠀⠀⠀⠀⠀⠀⠀⠀⠀⠀⠀⠀⠀⠀⠀⠀⠀⠑⠑⠕⠕⠀⠁⠀⠀⠀⠀⠀⠀⠀⠁⠕⢕⢕⢕⣿⣸⣿⣿⣝⣽⣿⡟⣵⣾⣿⣿⣿⣿⣾⣽⣻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⢿⢿⠟⠟⠋⠙⢝⣿⣿⡇⠀⠀⠀⠀⠀⠀⠀⠀⠀⠀⠀⠀⠀⠀⠀⠀⠀⠀⠀⠀⠀⠀⠀⠀⠀⠀⠀⠀⠀⠀⢰⣿⣿⣿⣿⡟⠁⠀⠀⠀⠀⠀⠀⠀⠀⠀⠀⠀⠀⠀⠀⠀⠀⠀⠀⠀⠀⠀⠀⠀⠀⠀⠀⠀⠀⠀⠀⠀⠀⠀⠀⠀⠀⠀⠀⠀⠀⠀⠀⠀⠀⠀⠀⠁⢕⢕⡟⣿⢿⢿⢟⢟⢛⣼⣿⣿⣿⣿⣿⣿⣿⣿⣿⣿⣮⣟⢿⣿⣿⢟⢿⢿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⢿⢿⠟⠟⠛⠙⠙⠁⠁⠀⠀⠀⠀⠀⠀⠀⠁⢻⣿⣷⡄⠀⠀⠀⠀⠀⠀⠀⠀⠀⠀⠀⠀⠀⠀⠀⠀⠀⠀⠀⠀⠀⠀⠀⠀⢄⠀⠀⠀⢰⣿⣿⣿⣿⡿⠑⠀⠀⠀⠀⠀⠀⠀⠀⠀⠀⠀⠀⠀⠀⠀⠀⠀⠀⠀⢄⢄⢄⢄⢄⢀⠀⠀⠀⠀⠀⠀⠀⠀⠀⠀⠀⠀⠀⠀⠀⠀⠀⠀⠀⠀⠀⠀⠀⠑⢕⢕⢔⢕⢕⢕⢕⢕⢜⢝⢿⣿⣿⣿⣿⣿⣿⣿⣿⣿⣿⣿⣿⢿⣷⢀⠀⠀⠀⠁⢁⣈⣝⢙⠙⠛⠟⠟⠟⢿⢿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⡿⢿⠿⠟⠟⠋⠙⠉⠁⠁⠀⠀⠀⠀⠀⠀⠀⠀⠀⠀⠀⠀⠀⠀⠀⠀⠀⠕⣿⣿⣧⠀⠀⠀⠀⠀⠀⠀⠀⠀⠀⠀⠀⠀⠀⠀⠀⠀⠀⠀⠀⠀⠀⠀⠀⠁⠀⠀⢄⣿⡇⣿⣿⡿⠑⠀⠀⠀⠀⠀⠀⠀⠀⠀⠀⠀⠀⠀⠀⠀⠀⠀⠀⠀⣱⣿⣿⣿⣿⣿⣷⡔⠀⠀⠀⠀⠀⠀⠀⠀⠀⠀⠀⠀⠀⠀⠀⠀⠀⠀⠀⠀⠀⠀⠀⠀⠁⠁⠑⠕⢕⢕⢕⠑⠁⠀⠙⠻⢿⣿⣿⣿⣿⣿⣿⣿⣿⣿⢸⣿⢕⠀⠀⣰⣵⣿⢿⢿⣿⣦⣄⢀⠀⠀⠀⠀⠀⠀⠁⠁⠁⠙⠙⠙⠟⠟⠟⢻⢿⢿⢿⣿⣿⣿⣿⣿⣿⣿⣿⣿⣿⣿⣿⣿⣿⣿⣿⣿⣿⣿⣿⠀</a:t>
            </a:r>
            <a:br/>
            <a:r>
              <a:t>⣿⣿⣿⣿⣿⣿⣿⣿⣿⣿⣿⣿⣿⣿⣿⣿⣿⣿⣿⣿⣿⣿⣿⣿⣿⣿⣿⣿⣿⣿⣿⣿⣿⣿⣿⣿⣿⣿⣿⣿⢿⢿⠟⠟⠛⠙⠙⠁⠁⠀⠀⠀⠀⠀⠀⠀⠀⠀⠀⠀⠀⠀⠀⠀⠀⠀⠀⠀⠀⠀⠀⠀⠀⠀⠀⢀⢕⣿⣿⡿⢀⠀⠀⠀⠀⠀⠀⠀⠀⠀⠀⠀⠀⠀⠀⠀⠀⠀⠀⠀⠀⠀⠀⢀⢄⢔⢀⣾⣿⣧⣝⢝⠁⠀⠀⠀⠀⠀⠀⠀⠀⠀⠀⠀⠀⠀⠀⠀⠀⠀⠀⠀⢀⣿⣿⣿⣿⣿⣿⣿⣿⣇⢀⠀⠀⠀⠀⠀⠀⠀⠀⠀⠀⠀⠀⠀⠀⠀⠀⠀⠀⠀⠀⠀⠀⠀⠀⠀⠀⠁⠀⠀⠀⢀⢄⣱⣷⣷⣿⣟⢿⣿⣿⣿⠕⢜⠟⢼⣿⣕⢕⣾⣿⡿⣫⣾⣷⣜⢻⣿⣷⣄⠀⠀⠀⠀⠀⠀⠀⠀⠀⠀⠀⠀⠀⠀⠀⠀⠀⠀⠁⠁⠁⠘⠙⠙⠝⠟⠟⠟⢿⢿⢿⢿⣿⣿⣿⣿⣿⣿⠀</a:t>
            </a:r>
            <a:br/>
            <a:r>
              <a:t>⣿⣿⣿⣿⣿⣿⣿⣿⣿⣿⣿⣿⣿⣿⣿⣿⣿⣿⣿⣿⣿⣿⣿⣿⣿⣿⣿⣿⣿⣿⡿⢿⢿⠟⠟⠙⠙⠁⠁⠁⠀⠀⠀⠀⠀⠀⠀⠀⠀⠀⠀⠀⠀⠀⠀⠀⠀⠀⠀⠀⠀⠀⠀⠀⠀⠀⠀⠀⠀⠀⠀⠀⠀⢄⣴⣾⣿⢟⣫⣷⣧⠀⠀⠀⠀⠀⠀⠀⠀⠀⠀⠀⠀⠀⠀⠀⠀⠀⠀⠀⢀⢄⢕⢕⢕⢕⡼⣹⣿⡿⠃⠀⠀⠀⠀⠀⠀⠀⠀⠀⠀⠀⠀⠀⠀⠀⠀⠀⠀⠀⠀⢰⣷⣿⣿⣿⣿⣿⣿⣿⣿⣿⣧⢀⠀⠀⠀⠀⠀⠀⠀⠀⠀⠀⠀⠀⠀⠀⠀⠀⠀⠀⠀⠀⠀⠀⠀⠀⠀⠀⠀⢀⣰⣵⣾⡿⠏⠝⠝⢿⣿⣯⣿⡟⠀⢕⢕⢕⢹⣿⣿⡿⢏⢕⢜⡟⣿⣿⣷⣜⢻⣿⣷⡄⠀⠀⠀⠀⠀⠀⠀⠀⠀⠀⠀⠀⠀⠀⠀⠀⠀⠀⠀⠀⠀⠀⠀⠀⠀⠀⠀⠀⠀⠁⠁⠁⠁⠙⠙⠙⠀</a:t>
            </a:r>
            <a:br/>
            <a:r>
              <a:t>⣿⣿⣿⣿⣿⣿⣿⣿⣿⣿⣿⣿⣿⣿⣿⣿⣿⣿⣿⣿⣿⢿⢿⠟⠟⠋⠙⠙⠁⠁⠀⠀⠀⠀⠀⠀⠀⠀⠀⠀⠀⠀⠀⠀⠀⠀⠀⠀⠀⠀⠀⠀⠀⠀⠀⠀⠀⠀⠀⠀⠀⠀⠀⠀⠀⠀⠀⠀⠀⠀⠀⢄⣴⣿⡿⣏⣵⣿⣿⣿⡿⢇⢀⠀⠀⠀⠀⠀⠀⠀⠀⠀⠀⠀⢀⢀⢀⢄⣄⣴⢧⢕⢱⢇⢕⢜⢱⢿⠋⠀⠀⠀⠀⠀⠀⠀⠀⠀⠀⠀⠀⠀⠀⠀⠀⠀⠀⠀⠀⠀⠀⢸⣿⣿⣿⣿⣿⣿⣿⣿⣿⣿⣿⣧⢀⠀⠀⠀⠀⠀⠀⠀⠀⠀⠀⠀⠀⠀⠀⠀⠀⠀⠀⠀⠀⠀⠀⠀⠀⠀⠀⠜⣿⣿⣧⢑⠀⠀⠀⠀⠘⢻⣿⡇⢔⢕⢕⢕⠑⡿⢏⢕⠑⠕⣾⣷⢽⠟⢟⢏⢕⣽⣿⡷⠀⠀⠀⠀⠀⠀⠀⠀⠀⠀⠀⠀⠀⠀⠀⠀⠀⠀⠀⠀⠀⠀⠀⠀⠀⠀⠀⠀⠀⠀⠀⠀⠀⠀⠀⠀⠀</a:t>
            </a:r>
            <a:br/>
            <a:r>
              <a:t>⣿⣿⣿⣿⣿⣿⣿⣿⣿⣿⣿⢿⢿⢟⠟⠟⠙⠙⠑⠁⠁⠀⠀⠀⠀⠀⠀⠀⠀⠀⠀⠀⠀⠀⠀⠀⠀⠀⠀⠀⠀⠀⠀⠀⠀⠀⠀⠀⠀⠀⠀⠀⠀⠀⠀⠀⠀⠀⠀⠀⠀⠀⠀⠀⠀⠀⠀⠀⢀⣰⣾⣿⢟⣹⣾⣿⣿⣿⡿⢏⣵⣿⣧⡔⠄⢀⢀⢀⠀⠀⠀⢀⣔⢕⢕⢕⢱⣾⡿⢏⢜⢕⢜⢕⢕⢕⠑⠀⠀⠀⠀⠀⠀⠀⠀⠀⠀⠀⠀⠀⠀⠀⠀⠀⠀⠀⠀⠀⠀⠀⢀⣼⣿⣿⣿⣿⣿⣿⣿⣿⣿⣿⣿⣿⣧⠀⠀⠀⠀⠀⠀⠀⠀⠀⠀⠀⠀⠀⠀⠀⠀⠀⠀⠀⠀⠀⠀⠀⠀⠀⠀⠀⢹⣿⣿⡕⠀⠀⠀⠀⠀⣾⡿⢕⢕⢕⢕⢕⢄⠁⠁⡁⠀⠀⠈⠁⠀⢀⣡⣷⣿⣿⢟⠑⠀⠀⠀⠀⠀⠀⠀⠀⠀⠀⠀⠀⠀⠀⠀⠀⠀⠀⠀⠀⠀⠀⠀⠀⠀⠀⠀⠀⠀⠀⠀⠀⠀⠀⠀⠀⠀</a:t>
            </a:r>
            <a:br/>
            <a:r>
              <a:t>⣿⡿⢿⢟⠟⠟⠋⠙⠑⠁⠁⠀⠀⠀⠀⠀⠀⠀⠀⠀⠀⠀⠀⠀⠀⠀⠀⠀⠀⠀⠀⠀⠀⠀⠀⠀⠀⠀⠀⠀⠀⠀⠀⠀⠀⠀⠀⠀⠀⠀⠀⠀⠀⠀⠀⠀⠀⠀⠀⠀⠀⠀⠀⠀⠀⠀⠀⢄⣵⣿⢟⣵⣾⣿⣿⣿⣿⢟⣱⢟⢏⢎⢝⢕⢕⣵⢗⣕⢕⢕⣵⣿⢟⢕⢕⣵⣿⢏⢕⢕⢕⢕⢕⢕⡵⠁⠀⠀⠀⠀⠀⠀⠀⠀⠀⠀⠀⠀⠀⠀⠀⠀⠀⠀⠀⠀⠀⠀⠀⠀⠑⣿⣿⣿⣿⣿⣿⣿⣿⣿⣿⣿⣿⣿⣿⡇⠀⠀⠀⠀⠀⠀⠀⠀⠀⠀⠀⠀⠀⠀⠀⠀⠀⠀⠀⠀⠀⠀⠀⠀⠀⠀⠁⢻⣿⣧⠀⠀⠀⠀⢱⣿⢇⢕⢕⢕⢕⢕⢕⠀⠀⠏⠕⠀⠀⢀⣰⣾⣿⢟⠙⠁⠀⠀⠀⠀⠀⠀⠀⠀⠀⠀⠀⠀⠀⠀⠀⠀⠀⠀⠀⠀⠀⠀⠀⠀⠀⠀⠀⠀⠀⠀⠀⠀⠀⠀⠀⠀⠀⠀⠀</a:t>
            </a:r>
            <a:br/>
            <a:r>
              <a:t>⠁⠁⠀⠀⠀⠀⠀⠀⠀⠀⠀⠀⠀⠀⠀⠀⠀⠀⠀⠀⠀⠀⠀⠀⠀⠀⠀⠀⠀⠀⠀⠀⠀⠀⠀⠀⠀⠀⠀⠀⠀⠀⠀⠀⠀⠀⠀⠀⠀⠀⠀⠀⠀⠀⠀⠀⠀⠀⠀⠀⠀⠀⠀⠀⠀⢀⣵⣿⢟⣱⣾⣿⣿⣿⣿⢟⣱⢞⢕⢕⢕⢕⢕⡵⢏⢕⢕⢜⢱⣾⣿⢏⢕⢕⣼⡟⢕⢕⢕⢕⢕⢕⠕⠙⠀⠀⠀⠀⠀⠀⠀⠀⠀⠀⠀⠀⠀⠀⠀⠀⠀⠀⠀⠀⠀⠀⠀⠀⠀⠀⢱⣿⣿⣿⣿⣿⣿⣿⣿⣿⣿⣿⣿⣿⣿⣿⠀⠀⠀⠀⠀⠀⠀⠀⠀⠀⠀⠀⠀⠀⠀⠀⠀⠀⠀⠀⠀⠀⠀⠀⠀⠀⢀⣼⣿⡟⠀⠀⠀⢄⣾⣿⢕⢕⢕⢕⢕⢕⠑⢄⠀⠀⠀⢀⣴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⢰⣾⡿⣣⣾⣿⡿⣿⣿⡿⢏⡼⢕⢕⡱⢇⢕⢵⢝⢕⢕⢕⢕⣱⣿⣿⢇⢕⢕⣾⢏⢕⢕⢕⢕⢕⢕⢅⠀⠀⠀⠀⠀⠀⠀⠐⠀⠄⠀⠀⠀⠀⠀⠀⠀⠀⠀⠀⠀⠀⠀⠀⠀⠀⠀⠀⠈⢻⢧⣕⢜⢿⣿⣿⣿⣿⣿⣿⣿⣿⣿⣿⡔⠀⠀⠀⠀⠀⠀⠀⠀⠀⠀⠀⠀⠀⠀⠀⠀⠀⠀⠀⠀⠀⠀⠀⠀⠀⢾⣿⣏⢕⢀⢰⣷⣾⣿⢇⢕⢕⢕⢕⢕⠑⠀⠀⠀⢀⣴⣿⣿⢟⠋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⣵⣿⢏⣺⣾⡿⢏⣿⣿⡟⢕⢎⢕⢕⢜⢕⢕⢕⢕⢕⢕⢕⢕⢵⣿⡿⢕⢕⢱⡾⢕⢕⢕⢕⢕⢕⢕⢱⢇⠀⢀⢄⢄⢀⠀⠀⠀⠀⠀⠀⠀⠀⠀⠀⠀⠀⠀⠀⠀⠀⠀⠀⠀⠀⠀⠀⠀⠀⠁⠑⠑⠑⠑⠘⢻⣿⣿⣿⣿⣿⣿⣿⣿⣿⡔⠀⠀⠀⠀⠀⠀⠀⠀⠀⠀⠀⠀⠀⠀⠀⠀⠀⠀⠀⠀⠀⠀⠀⠀⠈⠟⢿⣿⣾⣿⡿⢟⠑⠁⠀⠁⢁⣴⣿⣷⠀⣠⣵⣿⣿⠟⠑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⣼⣿⢣⣾⣿⢏⣱⣾⣿⢏⢕⢕⢕⢕⢕⢕⢕⢕⢕⢕⢕⢕⢕⢕⢫⢻⢕⢕⢕⢞⢕⢕⢕⢕⢕⢕⢕⢕⢜⢔⠀⠀⠁⠁⠁⠀⠀⠀⠀⠀⠀⠀⠀⠀⠀⠀⠀⠀⠀⠀⠀⠀⠀⠀⠀⠀⠀⠀⠀⠀⠀⠀⠀⠀⠀⠀⠈⠙⠟⢻⣿⣿⣿⣿⣿⣿⣕⢀⠀⠀⠀⠀⠀⠀⠀⠀⠀⠀⠀⠀⠀⠀⠀⠀⠀⠀⠀⠀⠀⠀⠀⠀⠀⠀⠙⠋⠕⠁⠀⠀⣄⣴⣿⣿⣿⣿⣼⣿⡿⢟⠑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⢱⣿⣧⣾⡿⢕⣱⣿⣿⢇⢕⢕⡱⢕⢕⢕⢕⢕⢕⢕⢕⡵⢕⢕⢕⢕⢕⢕⢕⢜⢕⢕⢕⢱⢕⢕⢕⢕⢕⢕⢕⠀⠐⢀⠀⠀⠀⠀⠀⠀⠀⠀⠀⠀⠀⠀⠀⠀⠀⠀⠀⠀⠀⠀⠀⠀⠀⠀⠀⠀⠀⠀⠀⠀⠀⠀⠀⠀⠀⠀⠀⠘⢻⣿⣿⣿⣿⣷⣕⢔⢀⠀⠀⠀⠀⠀⠀⠀⠀⠀⠀⠀⠀⠀⠀⠀⠀⠀⠀⠀⠀⠀⠀⠀⠀⠀⠀⢠⣄⣴⣾⣿⣿⣿⣿⣿⣿⣸⣿⢕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⢾⣿⣾⡿⢕⣼⣿⡿⢕⢕⢕⢎⢕⢕⢕⢕⢕⢕⢕⣱⡞⢕⢕⢕⢕⢕⢕⢕⢕⢕⢕⢕⣵⢕⢕⢕⢕⢕⢕⠑⢁⠀⠄⠀⠀⠀⢄⠀⠀⠀⠀⠀⠀⠀⠀⠀⠀⠀⠀⠀⠀⠀⠀⠀⠀⠀⠀⠀⠀⠀⠀⠀⠀⠀⠀⠀⠀⠀⠀⠀⠀⠀⠜⣿⣿⣿⣿⣿⣿⣧⣕⢔⠀⠀⠀⠀⠀⠀⠀⠀⠀⠀⠀⠀⠀⠀⠀⠀⠀⠀⠀⠀⠀⠀⠀⠀⢀⣼⣿⣿⣿⣿⣿⣿⣿⣿⢯⣿⡏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⠁⠉⠙⢱⣾⣿⡿⢕⢕⡱⢇⢕⢕⢕⢕⢕⢕⢕⣼⢟⢕⢕⢕⢕⢕⢕⢕⢕⢕⢕⣱⣾⢇⢕⢕⢕⢕⢕⠁⢔⠁⠀⠀⠀⠀⢀⢄⢔⠄⠀⠀⠀⠀⠀⠀⠀⠀⠀⠀⠀⠀⠀⠀⠀⠀⠀⠀⠀⠀⠀⠀⠀⠀⠀⠀⠀⠀⠀⠀⠀⠀⠀⠀⢜⣿⣿⣿⣿⣿⣿⣿⣾⣵⢄⠀⠀⠀⠀⠀⠀⠀⠀⠀⠀⠀⠀⠀⠀⠀⠀⠀⠀⠀⢀⣠⣾⣿⣿⣿⣿⣿⣿⣿⣿⢟⣵⣿⢟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⣼⣿⣿⢕⢕⡞⢕⢕⢕⢕⢕⢕⢕⣵⣿⢏⢕⢕⢕⢕⢕⢕⢕⢕⢕⢕⣾⣿⢇⢕⢕⢕⢕⢕⠁⠀⠁⠄⢔⢔⢔⢀⢕⠕⠑⠀⠀⠀⠀⠀⠐⠀⠀⠀⠀⠀⠀⠀⠀⠀⠀⠀⠀⠀⠀⠀⠀⠀⠀⠀⠀⠀⠀⠀⠀⠀⠀⠀⠀⠀⠑⢸⣿⣿⣿⣿⣿⣿⣿⣿⣇⢄⠀⠀⠀⠀⠀⠀⠀⠀⠀⠀⠀⠀⠀⠀⠀⠀⠀⠀⠁⠙⠟⠟⠟⠟⠿⠿⢿⣟⣽⣿⡟⠑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⢱⣿⣿⢇⢱⢟⢕⢕⢕⢕⢕⢕⣱⣾⣿⢇⢕⢕⢕⢕⢕⢕⢕⢕⢕⣵⣿⡿⢇⢕⠕⠑⠑⠁⠀⠀⠀⠀⠀⠑⠑⠑⢳⢧⢔⡄⢔⠀⠀⠀⠄⠀⠀⠀⠀⠀⠀⠀⠀⠀⠀⠀⠀⠀⠀⠀⠀⠀⠀⠀⠀⠀⠀⠀⠀⠀⠀⠀⠀⠀⠀⠀⢕⢻⣿⣿⣿⣿⣿⣿⣿⣿⡗⠀⠀⠀⠀⠀⠀⠀⠀⠀⠀⠀⠀⠀⠀⠀⠀⠀⠀⠀⠀⠀⢄⢔⢔⢔⢔⢕⣿⣟⢝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⣰⣾⣿⣿⡿⢱⡟⢕⢕⢕⢕⢕⢕⣵⣿⡿⢇⢕⢕⢕⢕⢕⢕⢕⢕⣱⣿⣿⡿⠕⠑⠁⠀⠀⠀⠀⠀⠀⠀⠀⠀⠀⠀⢔⢕⠀⠁⠕⠕⠕⠀⠀⠄⠀⠀⠀⠀⠀⠀⠀⠀⠀⠀⠀⠀⠀⠀⠀⠀⠀⠀⠀⠀⠀⠀⠀⠀⠀⠀⠀⠀⠀⠀⠀⠀⠸⣿⣿⣿⣿⣿⢟⠝⠑⠁⠀⠀⠀⠀⠀⠀⠀⠀⠀⠀⠀⠀⠀⠀⠀⠀⠀⠀⠀⠀⢕⢕⢕⢕⢕⢕⢕⣿⣿⣧⣄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⣄⣵⣿⣿⣿⣿⣿⣇⡞⢕⢕⢕⢕⢕⢱⣾⣿⡟⢕⢕⢕⢕⢕⢕⢕⢕⣱⣾⣿⡿⠏⠁⠀⠀⠀⠀⠀⠀⠀⠀⠀⠀⠀⠀⠀⠀⠕⠑⠀⠑⠀⠀⠀⠀⠀⠔⢄⢀⠀⠀⠀⠀⠀⠀⠀⠀⠀⠀⠀⠀⠀⠀⠀⠀⠀⠀⠀⠀⠀⠀⠀⠀⠀⠀⠀⠀⠀⠀⠀⠁⠁⠁⠁⠁⠀⠀⠀⠀⠀⠀⠀⠀⠀⠀⠀⠀⠀⠀⠀⠀⠀⠀⠀⠀⠀⠀⠀⢔⢕⢕⢕⢕⣕⣵⣿⣿⣿⣿⣿⣿⣧⣄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⢄⣴⣾⣿⣿⣿⣿⣿⣿⣿⣿⢕⢕⢕⢕⢕⣵⣿⣿⢟⢕⢕⢕⢕⢕⠕⢕⢕⣼⡿⠟⠑⠀⠀⠀⠀⠀⠀⠀⠀⠀⠀⠀⠀⢀⠀⢀⢄⢑⠐⠄⠑⠀⠀⠀⠀⠀⠀⠀⠀⠁⠁⠐⠀⠀⠀⠀⠀⠀⠀⠀⠀⠀⠀⠀⠀⠀⠀⠀⠀⠀⠀⠀⠀⠀⠀⠀⠀⠀⠀⠀⠀⠀⠀⠀⠀⠀⠀⠀⠀⠀⠀⠀⠀⠀⠀⠀⠀⠀⠀⠀⠀⠀⠀⠀⢀⢀⣀⣀⣕⣥⣵⣵⣾⣿⣿⣿⣿⣿⣿⣿⣿⣿⣿⣿⣿⣧⣄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⣰⣷⣿⣿⣿⣿⣿⣿⣿⣿⣿⣿⣿⣷⣕⣕⢇⣾⣿⣿⡏⢕⢕⢕⢕⢕⡕⢕⣵⡿⠋⠀⠀⠀⠀⠀⠀⠀⠀⠀⠀⠀⢀⢔⢕⠕⢁⢔⢕⢕⢕⠀⢄⢔⠀⠀⠀⠀⠀⠀⠀⠀⠀⠀⠐⠀⠀⠀⠀⠀⠀⠀⠀⠀⠀⠀⠀⠀⠀⠀⠀⠀⠀⠀⠀⠀⠀⠀⠀⠀⠀⠀⠀⠀⠀⠀⠀⠀⠀⠀⠀⠀⠀⠀⠀⠀⠀⠀⠀⠀⠀⠀⠀⠀⠀⠀⠀⣿⣿⣿⣿⣿⣿⣿⣿⣿⣿⣿⣿⣿⣿⣿⣿⣿⣿⣿⣿⣿⣿⣿⣿⣧⣔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⣄⣵⣿⣿⣿⣿⣿⣿⣿⣿⣿⣿⣿⣿⣿⣿⣿⣿⣿⣿⣿⣿⣿⣿⣧⡕⢕⢕⡜⣱⡾⠋⠀⠀⠀⠀⠀⠀⠀⠀⠀⠀⢀⡀⢐⠕⠑⢀⢔⢕⢕⢕⢕⠑⠀⢕⢕⠀⠀⠀⠀⠀⠀⠀⠀⠀⠀⠀⠀⠀⠀⠀⠀⠀⠀⠀⠀⠀⠀⠀⠀⠀⠀⠀⠀⠀⠀⠀⠀⠀⠀⠀⠀⠀⠀⠀⠀⠀⠀⠀⠀⠀⠀⠀⠀⠀⠀⠀⠀⠀⠀⠀⠀⠀⠀⠀⠀⠀⠀⠀⢸⣿⣿⣿⣿⣿⣿⣿⣿⣿⣿⣿⣿⣿⣿⣿⣿⣿⣿⣿⣿⣿⣿⣿⣿⣿⣿⣧⣔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⢄⣴⣾⣿⣿⣿⣿⣿⣿⣿⣿⣿⣿⣿⣿⣿⣿⣿⣿⣿⣿⣿⣿⣿⣿⣿⣿⣿⣿⣷⣿⡾⣫⣴⢄⠀⠀⠀⠀⠀⠀⠀⠀⠀⠆⢄⢘⠇⢠⢐⠔⢑⠕⢕⢕⢕⠀⠀⢕⢕⠀⠀⠀⠀⠀⠀⠀⠀⠀⠀⠀⢀⢀⠀⠀⠀⠀⠀⠀⠀⠀⠀⠀⠀⠀⠀⠀⠀⠀⠀⠀⠀⠀⠀⠀⠀⠀⠀⠀⠀⠀⠀⠀⠀⠀⠀⠀⠀⠀⠀⠀⠀⠀⠀⠀⠀⠀⠀⠀⠀⠀⠀⠀⠀⢹⣿⣿⣿⣿⣿⣿⣿⣿⣿⣿⣿⣿⣿⣿⣿⣿⣿⣿⣿⣿⣿⣿⣿⣿⣿⣿⣿⣿⣷⣔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⢄⣰⣾⣿⣿⣿⣿⣿⣿⣿⣿⣿⣿⣿⣿⣿⣿⣿⣿⣿⣿⣿⣿⣿⣿⣿⣿⣿⣿⣿⣿⣿⣿⠏⠈⠘⠙⠁⠀⠀⠀⠀⠀⠀⠀⠀⠀⠁⠁⠁⢢⡄⢑⢢⢄⣕⣕⣕⢁⠀⢄⠀⢕⠀⠀⠀⠀⠀⠀⠀⠀⠀⠀⠀⠀⠀⠀⠀⠀⠀⠀⠀⠀⠀⠀⠀⠀⠀⠀⠀⠀⠀⠀⠀⠀⠀⠀⠀⠀⠀⠀⠀⠀⠀⠀⠀⠀⠀⠀⠀⠀⠀⠀⠀⠀⠀⠀⠀⠀⠀⠀⠀⠀⠀⠀⠀⠀⠀⣿⣿⣿⣿⣿⣿⣿⣿⣿⣿⣿⣿⣿⣿⣿⣿⣿⣿⣿⣿⣿⣿⣿⣿⣿⣿⣿⣿⣿⣿⣿⣷⣔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⣵⣿⣿⣿⣿⣿⣿⣿⣿⣿⣿⣿⣿⣿⣿⣿⣿⣿⣿⣿⣿⣿⣿⣿⣿⣿⣿⣿⣿⣿⣿⣿⣿⢕⠀⠀⠀⠀⠐⠁⠀⠀⠀⠀⠀⠀⠀⠀⠀⠀⠀⠀⠜⢇⢅⢅⢕⣕⣕⢀⢕⠔⢕⢥⠀⠀⠀⠀⠀⠀⠀⠀⠀⠀⠀⠀⠀⠀⠀⠀⠀⠀⠀⠀⠀⠀⠀⠀⠀⠀⠀⠀⠀⠀⠀⠀⠀⠀⠀⠀⠀⠀⠀⠀⠀⠀⠀⠀⠀⠀⠀⠀⠀⠀⠀⠀⠀⠀⠀⠀⠀⠀⠀⠀⠀⠀⠀⠀⠀⣿⣿⣿⣿⣿⣿⣿⣿⣿⣿⣿⣿⣿⣿⣿⣿⣿⣿⣿⣿⣿⣿⣿⣿⣿⣿⣿⣿⣿⣿⣿⣿⣿⣿⣷⣔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⢄⣵⣾⣿⣿⣿⣿⣿⣿⣿⣿⣿⣿⣿⣿⣿⣿⣿⣿⣿⣿⣿⣿⣿⣿⣿⣿⣿⣿⣿⣿⣿⣿⣿⣿⣿⣿⣷⠆⠀⠀⠀⠀⠀⠀⠀⠀⠀⠀⠀⠀⠀⠀⠀⠀⠀⠀⠀⠁⠁⠑⠑⠑⠐⠒⠒⢆⠕⠄⠀⠀⠀⠀⠀⠀⠀⠀⢔⢕⢇⢰⡄⠀⠀⠀⠀⠀⠀⠀⠀⠀⠀⠀⠀⠀⠀⠀⠀⠀⠀⠀⠀⠀⠀⠀⠀⠀⠀⠀⠀⠀⠀⠀⠀⠀⠀⠀⠀⠀⠀⠀⠀⠀⠀⠀⠀⠀⠀⠀⠀⠀⠀⠀⣿⣿⣿⣿⣿⣿⣿⣿⣿⣿⣿⣿⣿⣿⣿⣿⣿⣿⣿⣿⣿⣿⣿⣿⣿⣿⣿⣿⣿⣿⣿⣿⣿⣿⣿⣿⣿⣷⣔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⢄⣰⣾⣿⣿⣿⣿⣿⣿⣿⣿⣿⣿⣿⣿⣿⣿⣿⣿⣿⣿⣿⣿⣿⣿⣿⣿⣿⣿⣿⣿⣿⣿⣿⣿⣿⣿⣿⡿⢏⠑⠀⠀⠀⠀⠀⠀⠀⠀⠀⠀⠀⠀⠀⠀⠀⠀⠀⠀⠀⠀⠀⠀⠀⠀⠀⠀⠀⠀⠀⠀⠀⠀⠀⠀⠀⠀⠀⠀⠀⠁⠕⢵⡪⢜⢔⠀⠀⠀⠀⠀⠀⠀⠀⠀⠀⠀⠀⠀⠀⠀⠀⠀⠀⠀⠀⠀⠀⠀⠀⠀⠀⠀⠀⠀⠀⠀⠀⠀⠀⠀⠀⠀⠀⠀⠀⠀⠀⠀⠀⠀⠀⠀⠀⠀⢕⣿⣿⣿⣿⣿⣿⣿⣿⣿⣿⣿⣿⣿⣿⣿⣿⣿⣿⣿⣿⣿⣿⣿⣿⣿⣿⣿⣿⣿⣿⣿⣿⣿⣿⣿⣿⣿⣿⣿⣿⣷⣴⡄⢀⠀⠀⠀⠀⠀⠀⠀⠀⠀⠀⠀⠀⠀⠀⠀⠀⠀⠀⠀⠀⠀⠀⠀⠀⠀</a:t>
            </a:r>
            <a:br/>
            <a:r>
              <a:t>⠀⠀⠀⠀⠀⠀⠀⠀⠀⠀⠀⠀⠀⠀⠀⠀⠀⠀⠀⠀⠀⠀⠀⠀⠀⠀⠀⠀⠀⠀⠀⠀⠀⢀⣰⣵⣿⣿⣿⣿⣿⣿⣿⣿⣿⣿⣿⣿⣿⣿⣿⣿⣿⣿⣿⣿⣿⣿⣿⣿⣿⣿⣿⣿⣿⣿⣿⣿⣿⣿⣿⣿⡿⠏⠑⠀⠀⠀⠀⠀⠀⠀⠀⠀⠀⠀⠀⠀⠀⠀⠀⠀⠀⠀⠀⠀⠀⠀⠀⠀⠀⠀⠀⠀⠀⠀⠀⠀⠀⠀⠀⠀⠀⠀⠄⠀⠀⠀⠀⠁⠑⠕⠄⠀⠀⠀⠀⠀⠀⠀⠀⠀⠀⠀⠀⠀⠀⠀⠀⠀⠀⠀⠀⠀⠀⠀⠀⠀⠀⠀⠀⠀⠀⠀⠀⠀⠀⠀⠀⠀⠀⠀⠀⠀⠀⠀⠀⠀⠀⠀⠀⢸⣿⣿⣿⣿⣿⣿⣿⣿⣿⣿⣿⣿⣿⣿⣿⣿⣿⣿⣿⣿⣿⣿⣿⣿⣿⣿⣿⣿⣿⣿⣿⣿⣿⣿⣿⣿⣿⣿⣿⣿⣿⣿⣿⣷⣴⡄⢀⠀⠀⠀⠀⠀⠀⠀⠀⠀⠀⠀⠀⠀⠀⠀⠀⠀⠀⠀⠀⠀⠀</a:t>
            </a:r>
            <a:br/>
            <a:r>
              <a:t>⠀⠀⠀⠀⠀⠀⠀⠀⠀⠀⠀⠀⠀⠀⠀⠀⠀⠀⠀⠀⠀⠀⠀⠀⠀⠀⠀⠀⠀⠀⢀⣄⣵⣾⣿⣿⣿⣿⣿⣿⣿⣿⣿⣿⣿⣿⣿⣿⣿⣿⣿⣿⣿⣿⣿⣿⣿⣿⣿⣿⣿⣿⣿⣿⣿⣿⣿⣿⣿⣿⡿⠏⠁⠀⠀⠀⠀⠀⠀⠀⠀⠀⠀⠀⠀⠀⠀⠀⠀⠀⠀⠀⠀⠀⠀⠀⠀⠀⠀⠀⠀⠀⠀⠀⠀⠀⠀⠀⠀⠀⠀⠀⠀⠀⠀⠀⠀⠀⠁⠀⠀⠀⢀⠀⠀⠀⠀⠀⠀⠀⠀⠀⠀⠀⠀⠀⠀⠀⠀⠀⠀⠀⠀⠀⠀⠀⠀⠀⠀⠀⠀⠀⠀⠀⠀⠀⠀⠀⠀⠀⠀⠀⠀⠀⠀⠀⠀⠀⠀⣔⢀⣼⣿⣿⣿⣿⣿⣿⣿⣿⣿⣿⣿⣿⣿⣿⣿⣿⣿⣿⣿⣿⣿⣿⣿⣿⣿⣿⣿⣿⣿⣿⣿⣿⣿⣿⣿⣿⣿⣿⣿⣿⣿⣿⣿⣿⣿⣿⣷⣴⡄⢀⠀⠀⠀⠀⠀⠀⠀⠀⠀⠀⠀⠀⠀⠀⠀⠀⠀⠀⠀</a:t>
            </a:r>
            <a:br/>
            <a:r>
              <a:t>⠀⠀⠀⠀⠀⠀⠀⠀⠀⠀⠀⠀⠀⠀⠀⠀⠀⠀⠀⠀⠀⠀⠀⠀⠀⠀⠀⠀⠀⠐⠚⠛⠛⠛⠛⠛⠛⠛⠛⠛⠛⠛⠛⠛⠛⠛⠛⠛⠛⠛⠛⠛⠛⠛⠛⠛⠛⠛⠛⠛⠛⠛⠛⠛⠛⠛⠛⠛⠛⠋⠁⠀⠀⠀⠀⠀⠀⠀⠀⠀⠀⠀⠀⠀⠀⠀⠀⠀⠀⠀⠀⠀⠀⠀⠀⠀⠀⠀⠀⠀⠀⠀⠀⠀⠀⠀⠀⠀⠀⠀⠀⠐⠀⠀⠀⠐⠀⠀⠀⠀⠀⠀⠀⠀⠀⠀⠀⠀⠀⠀⠀⠀⠀⠀⠀⠀⠀⠀⠀⠀⠀⠀⠀⠀⠀⠀⠀⠀⠀⠀⠀⠀⠀⠀⠀⠀⠀⠀⠀⠀⠀⠀⠀⠀⠀⠀⠀⠀⠑⠛⠛⠛⠛⠛⠛⠛⠛⠛⠛⠛⠛⠛⠛⠛⠛⠛⠛⠛⠛⠛⠛⠛⠛⠛⠛⠛⠛⠛⠛⠛⠛⠛⠛⠛⠛⠛⠛⠛⠛⠛⠛⠛⠛⠛⠛⠛⠛⠛⠛⠛⠛⠓⠃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⢝⢻⣿⣿⣿⣿⣿⣿⣿⣿⣿⣿⣿⣿⣿⣿⣿⣿⣿⣿⣿⣿⣿⣿⣿⣿⣿⣿⣿⣿⣿⣿⣿⣿⣿⣿⣿⣿⣿⣿⣿⣿⣿⣿⣿⣿⣷⡕⢕⢕⢕⢕⢕⢕⢕⢕⢕⢕⢕⢕⢕⢕⢕⢕⢕⢕⢕⢕⢕⢕⢕⢕⢕⢕⢕⢕⢕⢕⢕⢕⢕⣿⣿⣿⣿⣿⣿⣿⣿⣿⣿⣿⣿⣿⣿⣿⣿⣿⣿⣿⣿⣿⣿⣿⡇⢕⢕⢕⢕⢕⢕⢕⢕⢕⢕⢕⢕⢕⢕⢕⢕⢕⢕⢕⢕⢕⢕⢕⢕⢕⢕⢕⢕⢕⢕⢕⢕⢕⢕⢕⣼⣿⣿⣿⣿⣿⣿⣿⣿⣿⣿⣿⣿⣿⣿⣿⣿⣿⣿⣿⣿⣿⣿⣿⣿⣿⣿⣿⣿⣿⣿⣿⣿⣿⣿⣿⣿⣿⣿⣿⣿⣿⣿⣿⣿⣿⣿⣿⣿⣿⡿⢟⢕⢕⢕⢕⢕⢕⢕⢕⢕⢕⢕⢕⢕⢕⢕⢕⢕⢕⢕⠀</a:t>
            </a:r>
            <a:br/>
            <a:r>
              <a:t>⢕⢕⢕⢕⢕⢕⢕⢕⢕⢕⢕⢕⢕⢕⢕⢕⢕⢕⢕⢕⢕⢕⢕⢕⢕⢕⢕⢕⢕⢕⢕⢕⢝⢻⣿⣿⣿⣿⣿⣿⣿⣿⣿⣿⣿⣿⣿⣿⣿⣿⣿⣿⣿⣿⣿⣿⣿⣿⣿⣿⣿⣿⣿⣿⣿⣿⣿⣿⣿⣿⣿⣿⣿⣿⣿⣿⣿⣕⢕⢕⢕⢕⢕⢕⢕⢕⢕⢕⢕⢕⢕⢕⢕⢕⢕⢕⢕⢕⢕⢕⢕⢕⢕⢕⢕⢕⢕⢕⢕⢕⢸⣿⣿⣿⣿⣿⣿⣿⣿⣿⣿⣿⣿⣿⣿⣿⣿⣿⣿⣿⣿⣿⣿⢕⢕⢕⢕⢕⢕⢕⢕⢕⢕⢕⢕⢕⢕⢕⢕⢕⢕⢕⢕⢕⢕⢕⢕⢕⢕⢕⢕⢕⢕⢕⢕⢕⢕⣱⣿⣿⣿⣿⣿⣿⣿⣿⣿⣿⣿⣿⣿⣿⣿⣿⣿⣿⣿⣿⣿⣿⣿⣿⣿⣿⣿⣿⣿⣿⣿⣿⣿⣿⣿⣿⣿⣿⣿⣿⣿⣿⣿⣿⣿⣿⣿⣿⡿⢏⢕⢕⢕⢕⢕⢕⢕⢕⢕⢕⢕⢕⢕⢕⢕⢕⢕⢕⢕⢕⢕⢕⠀</a:t>
            </a:r>
            <a:br/>
            <a:r>
              <a:t>⢕⢕⢕⢕⢕⢕⢕⢕⢕⢕⢕⢕⢕⢕⢕⢕⢕⢕⢕⢕⢕⢕⢕⢕⢕⢕⢕⢕⢕⢕⢕⢕⢕⢕⢜⢝⢿⣿⣿⣿⣿⣿⣿⣿⣿⣿⣿⣿⣿⣿⣿⣿⣿⣿⣿⣿⣿⣿⣿⣿⣿⣿⣿⣿⣿⣿⣿⣿⣿⣿⣿⣿⣿⣿⣿⣿⣿⣿⣧⢕⢕⢕⢕⢕⢕⢕⢕⢕⢕⢕⢕⢕⢕⢕⢕⢕⢕⢕⢕⢕⢕⢕⢕⢕⢕⢕⢕⢕⢕⢕⢜⣿⣿⣿⣿⣿⣿⣿⣿⣿⣿⣿⣿⣿⣿⣿⣿⣿⣿⣿⣿⣿⡇⢕⢕⢕⢕⢕⢕⢕⢕⢕⢕⢕⢕⢕⢕⢕⢕⢕⢕⢕⢕⢕⢕⢕⢕⢕⢕⢕⢕⢕⢕⢕⢕⢕⣼⣿⣿⣿⣿⣿⣿⣿⣿⣿⣿⣿⣿⣿⣿⣿⣿⣿⣿⣿⣿⣿⣿⣿⣿⣿⣿⣿⣿⣿⣿⣿⣿⣿⣿⣿⣿⣿⣿⣿⣿⣿⣿⣿⣿⣿⣿⢿⢏⢕⢕⢕⢕⢕⢕⢕⢕⢕⢕⢕⢕⢕⢕⢕⢕⢕⢕⢕⢕⢕⢕⢕⢕⢕⠀</a:t>
            </a:r>
            <a:br/>
            <a:r>
              <a:t>⢕⢕⢕⢕⢕⢕⢕⢕⢕⢕⢕⢕⢕⢕⢕⢕⢕⢕⢕⢕⢕⢕⢕⢕⢕⢕⢕⢕⢕⢕⢕⢕⢕⢕⢕⢕⢕⢜⢻⢿⣿⣿⣿⣿⣿⣿⣿⣿⣿⣿⣿⣿⣿⣿⣿⣿⣿⣿⣿⣿⣿⣿⣿⣿⣿⣿⣿⣿⣿⣿⣿⣿⣿⣿⣿⣿⣿⣿⣿⣷⡕⢕⢕⢕⢕⢕⢕⢕⢕⢕⢕⢕⢕⢕⢕⢕⢕⢕⢕⢕⢕⢕⢕⢕⢕⢕⢕⢕⢕⢕⢕⣿⣿⣿⣿⣿⣿⣿⣿⣿⣿⣿⣿⣿⣿⣿⣿⣿⣿⣿⣿⣿⢕⢕⢕⢕⢕⢕⢕⢕⢕⢕⢕⢕⢕⢕⢕⢕⢕⢕⢕⢕⢕⢕⢕⢕⢕⢕⢕⢕⢕⢕⢕⢕⣱⣾⣿⣿⣿⣿⣿⣿⣿⣿⣿⣿⣿⣿⣿⣿⣿⣿⣿⣿⣿⣿⣿⣿⣿⣿⣿⣿⣿⣿⣿⣿⣿⣿⣿⣿⣿⣿⣿⣿⣿⣿⣿⣿⣿⣿⢿⢏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⢝⢻⣿⣿⣿⣿⣿⣿⣿⣿⣿⣿⣿⣿⣿⣿⣿⣿⣿⣿⣿⣿⣿⣿⣿⣿⣿⣿⣿⣿⣿⣿⣿⣿⣿⣿⣿⣿⣿⣿⣿⣕⢕⢕⢕⢕⢕⢕⢕⢕⢕⢕⢕⢕⢕⢕⢕⢕⢕⢕⢕⢕⢕⢕⢕⢕⢕⢕⢕⢕⢕⢹⣿⣿⣿⣿⣿⣿⣿⣿⣿⣿⣿⣿⣿⣿⣿⣿⣿⣿⣿⡟⢕⢕⢕⢕⢕⢕⢕⢕⢕⢕⢕⢕⢕⢕⢕⢕⢕⢕⢕⢕⢕⢕⢕⢕⢕⢕⢕⢕⢕⢕⢕⣼⣿⣿⣿⣿⣿⣿⣿⣿⣿⣿⣿⣿⣿⣿⣿⣿⣿⣿⣿⣿⣿⣿⣿⣿⣿⣿⣿⣿⣿⣿⣿⣿⣿⣿⣿⣿⣿⣿⣿⣿⣿⣿⣿⢿⢏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⢝⢿⣿⣿⣿⣿⣿⣿⣿⣿⣿⣿⣿⣿⣿⣿⣿⣿⣿⣿⣿⣿⣿⣿⣿⣿⣿⣿⣿⣿⣿⣿⣿⣿⣿⣿⣿⣿⣿⣧⢕⢕⢕⢕⢕⢕⢕⢕⢕⢕⢕⢕⢕⢕⢕⢕⢕⢕⢕⢕⢕⢕⢕⢕⢕⢕⢕⢕⢸⣿⣿⣿⣿⣿⣿⣿⣿⣿⣿⣿⣿⣿⣿⣿⣿⣿⣿⣿⢇⢕⢕⢕⢕⢕⢕⢕⢕⢕⢕⢕⢕⢕⢕⢕⢕⢕⢕⢕⢕⢕⢕⢕⢕⢕⢕⢕⢕⢕⢱⣾⣿⣿⣿⣿⣿⣿⣿⣿⣿⣿⣿⣿⣿⣿⣿⣿⣿⣿⣿⣿⣿⣿⣿⣿⣿⣿⣿⣿⣿⣿⣿⣿⣿⣿⣿⣿⣿⣿⣿⣿⣿⢿⢏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⢟⢿⣿⣿⣿⣿⣿⣿⣿⣿⣿⣿⣿⣿⣿⣿⣿⣿⣿⣿⣿⣿⣿⣿⣿⣿⣿⣿⣿⣿⣿⣿⣿⣿⣿⣿⣿⣷⡕⢕⢕⢕⢕⢕⢕⢕⢕⢕⢕⢕⢕⢕⢕⢕⢕⢕⢕⢕⢕⢕⢕⢕⢕⢕⢕⢕⣿⣿⣿⣿⣿⣿⣿⣿⣿⣿⣿⣿⣿⣿⣿⣿⣿⣿⣿⢕⢕⢕⢕⢕⢕⢕⢕⢕⢕⢕⢕⢕⢕⢕⢕⢕⢕⢕⢕⢕⢕⢕⢕⢕⢕⢕⢕⢕⣵⣿⣿⣿⣿⣿⣿⣿⣿⣿⣿⣿⣿⣿⣿⣿⣿⣿⣿⣿⣿⣿⣿⣿⣿⣿⣿⣿⣿⣿⣿⣿⣿⣿⣿⣿⣿⣿⣿⣿⣿⢿⢏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⢝⢻⣿⣿⣿⣿⣿⣿⣿⣿⣿⣿⣿⣿⣿⣿⣿⣿⣿⣿⣿⣿⣿⣿⣿⣿⣿⣿⣿⣿⣿⣿⣿⣿⣿⣿⣷⡕⢕⢕⢕⢕⢕⢕⢕⢕⢕⢕⢕⢕⢕⢕⢕⢕⢕⢕⢕⢕⢕⢕⢕⢕⢕⢕⢻⣿⣿⣿⣿⣿⣿⣿⣿⣿⣿⣿⣿⣿⣿⣿⣿⣿⡇⢕⢕⢕⢕⢕⢕⢕⢕⢕⢕⢕⢕⢕⢕⢕⢕⢕⢕⢕⢕⢕⢕⢕⢕⢕⢕⢕⢱⣾⣿⣿⣿⣿⣿⣿⣿⣿⣿⣿⣿⣿⣿⣿⣿⣿⣿⣿⣿⣿⣿⣿⣿⣿⣿⣿⣿⣿⣿⣿⣿⣿⣿⣿⣿⣿⣿⣿⢟⢏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⢻⣿⣿⣿⣿⣿⣿⣿⣿⣿⣿⣿⣿⣿⣿⣿⣿⣿⣿⣿⣿⣿⣿⣿⣿⣿⣿⣿⣿⣿⣿⣿⣿⣿⣇⢕⢕⢕⢕⢕⢕⢕⢕⢕⢕⢕⢕⢕⢕⢕⢕⢕⢕⢕⢕⢕⢕⢕⢕⢕⢸⣿⣿⣿⣿⣿⣿⣿⣿⣿⣿⣿⣿⣿⣿⣿⣿⣿⢕⢕⢕⢕⢕⢕⢕⢕⢕⢕⢕⢕⢕⢕⢕⢕⢕⢕⢕⢕⢕⢕⢕⢕⢕⢕⢕⣵⣿⣿⣿⣿⣿⣿⣿⣿⣿⣿⣿⣿⣿⣿⣿⣿⣿⣿⣿⣿⣿⣿⣿⣿⣿⣿⣿⣿⣿⣿⣿⣿⣿⣿⣿⣿⣿⢟⢏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⢝⢿⣿⣿⣿⣿⣿⣿⣿⣿⣿⣿⣿⣿⣿⣿⣿⣿⣿⣿⣿⣿⣿⣿⣿⣿⣿⣿⣿⣿⣿⣿⣿⣧⡕⢕⢕⢕⢕⢕⢕⢕⢕⢕⢕⢕⢕⢕⢕⢕⢕⢕⢕⢕⢕⢕⢕⢕⢕⣿⣿⣿⣿⣿⣿⣿⣿⣿⣿⣿⣿⣿⣿⣿⣿⡏⢕⢕⢕⢕⢕⢕⢕⢕⢕⢕⢕⢕⢕⢕⢕⢕⢕⢕⢕⢕⢕⢕⢕⢕⢕⢱⣾⣿⣿⣿⣿⣿⣿⣿⣿⣿⣿⣿⣿⣿⣿⣿⣿⣿⣿⣿⣿⣿⣿⣿⣿⣿⣿⣿⣿⣿⣿⣿⣿⣿⣿⣿⢟⢏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⢟⢿⣿⣿⣿⣿⣿⣿⣿⣿⣿⣿⣿⣿⣿⣿⣿⣿⣿⣿⣿⣿⣿⣿⣿⣿⣿⣿⣿⣿⣿⣷⡕⢕⢕⢕⢕⢕⢕⢕⢕⢕⢕⢕⢕⢕⢕⢕⢕⢕⢕⢕⢕⢕⢕⢕⢿⣿⣿⣿⣿⣿⣿⣿⣿⣿⣿⣿⣿⣿⣿⣿⢇⢕⢕⢕⢕⢕⢕⢕⢕⢕⢕⢕⢕⢕⢕⢕⢕⢕⢕⢕⢕⢕⢕⢕⢕⣵⣿⣿⣿⣿⣿⣿⣿⣿⣿⣿⣿⣿⣿⣿⣿⣿⣿⣿⣿⣿⣿⣿⣿⣿⣿⣿⣿⣿⣿⣿⣿⣿⣿⣿⢟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⢝⢻⣿⣿⣿⣿⣿⣿⣿⣿⣿⣿⣿⣿⣿⣿⣿⣿⣿⣿⣿⣿⣿⣿⣿⣿⣿⣿⣿⣿⣿⣇⢕⢕⢕⢕⢕⢕⢕⢕⢕⢕⢕⢕⢕⢕⢕⢕⢕⢕⢕⢕⢕⢕⢸⣿⣿⣿⣿⣿⣿⣿⣿⣿⣿⣿⣿⣿⣿⣿⢕⢕⢕⢕⢕⣕⣕⣕⣕⣱⣵⣵⣕⣕⣕⡕⢕⢕⢕⢕⢕⢕⢕⢱⣾⣿⣿⣿⣿⣿⡝⢿⣿⣿⣿⣿⣿⣿⣿⣿⣿⣿⣿⣿⣿⣿⣿⣿⣿⣿⣿⣿⣿⣿⣿⣿⣿⢟⢝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⢻⣿⣿⣿⣿⣿⣿⣿⣿⣿⣿⣿⣿⣿⣿⣿⣿⣿⣿⣿⣿⣿⣿⣿⣿⣿⣿⣿⣧⡕⢕⢕⢕⢕⢕⢕⢕⢕⢕⢕⢕⢕⢕⢕⢕⢕⢕⢕⢕⢕⢜⣿⣿⣿⣿⣿⣿⣿⣿⣿⣿⣿⣿⣿⣿⣧⣵⣷⣿⣿⣿⣿⣿⡿⢿⢿⢿⢿⢿⢿⢿⣿⣿⣷⣷⣵⣵⣕⣱⣿⣿⣿⣿⣿⣿⣿⣷⢜⢿⣿⣿⣿⣿⣿⣿⣿⣿⣿⣿⣿⣿⣿⣿⣿⣿⣿⣿⣿⣿⡿⢟⢝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⢝⢿⣿⣿⣿⣿⣿⣿⣿⣿⣿⣿⣿⣿⣿⣿⣿⣿⣿⣿⣿⣿⣿⣿⣿⣿⣿⣷⡕⢕⢕⢕⢕⢕⢕⢕⢕⢕⢕⢕⢕⢕⢕⢕⢕⢕⢕⢕⢕⣿⣿⣿⣿⣿⣿⣿⣿⣿⣿⣿⣿⣿⣿⣿⣿⣿⣿⣿⣷⣷⣿⣿⣿⣿⣿⣿⣿⣿⣿⣾⣿⣽⣝⣻⢿⣿⣿⣿⣿⣿⣿⣿⣿⣿⣿⣷⣮⣿⣿⣿⣿⣿⣿⣿⣿⣿⣿⣿⣿⣿⣿⣿⣿⣿⡿⢟⢝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⢻⢿⣿⣿⣿⣿⣿⣿⣿⣿⣿⣿⣿⣿⣿⣿⣿⣿⣿⣿⣿⣿⣿⣿⣿⣿⣇⢕⢕⢕⢕⢕⢕⢕⢕⢕⢕⢕⢕⢕⢕⢕⢕⢕⢕⢕⢸⣿⣿⣿⣿⣿⣿⣿⣿⣿⣿⣿⣿⣿⣿⣿⣿⣿⣿⣿⣿⣿⣿⣿⣿⣿⣿⣿⣿⣿⣿⣿⣿⣿⣿⣿⣿⣿⡿⣿⣿⣿⣿⣿⣿⣿⣿⣿⣿⣿⣿⣿⣿⣿⣿⣿⣿⣿⣿⣿⣿⣿⡿⢟⢝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⣿⣿⣧⡕⢕⢕⢕⢕⢕⢕⢕⢕⢕⢕⢕⢕⢕⢕⢕⢕⢕⢜⣿⣿⣿⣿⣿⣿⣿⣿⣿⣿⣿⣿⣿⣿⣿⣿⣿⣿⣿⣿⣿⣿⣿⣿⣿⢿⢿⢿⢿⢿⣿⣿⣿⣿⣿⣿⣿⣿⢿⣿⣿⣿⣿⣿⣿⣿⣿⣿⣿⣿⣿⣿⣿⣿⣿⣿⣿⣿⡿⢟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⢝⢿⣿⣿⣿⣿⣿⣿⣿⣿⣿⣿⣿⣿⣿⣿⣿⣿⣿⣿⣿⣿⣿⣷⡕⢕⢕⢕⢕⢕⢕⢕⢕⢕⢕⢕⢕⢕⢕⢕⢕⢕⣿⣿⣿⣿⣿⣿⣿⣿⣿⣿⣿⣿⣿⣿⣿⣿⣿⣿⣿⣿⣿⣿⣷⣿⣿⣿⣿⣿⣿⣿⣷⣷⣯⣽⣟⣻⢿⣿⡇⢜⢝⢝⢝⢟⢟⢿⣿⣿⣿⣿⣿⣿⣿⣿⣿⡿⢟⢝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⢟⢿⣿⣿⣿⣿⣿⣿⣿⣿⣿⣿⣿⣿⣿⣿⣿⣿⣿⣿⣿⣿⣕⢕⢕⢕⢕⢕⢕⢕⢕⢕⢕⢕⣕⣵⣿⣿⣿⢿⣿⣿⣿⡿⣿⣿⣯⣿⣿⣿⣿⣿⣿⣿⣿⣿⣿⣿⣿⣿⣿⣿⣿⣿⣿⣿⣿⣿⣿⣿⣿⣿⣿⣿⣿⣿⣿⢝⢕⢕⢕⢕⢕⢕⢕⢜⢝⢿⣿⣿⣿⡿⢟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⢝⢻⣿⣿⣿⣿⣿⣿⣿⣿⣿⣿⣿⣿⣿⣿⣿⣿⣿⣿⣿⣧⢕⢕⢕⢕⢕⢕⢕⢕⢕⣾⣿⣿⢿⣫⣿⣿⣿⣿⣿⣿⣿⣿⣿⣿⣿⣿⣿⣿⣿⣿⣿⣿⣿⣿⣿⣿⣿⣿⣿⣿⣿⣿⣿⣿⣿⣿⣿⣿⣿⣿⣿⣿⣿⢕⢕⢕⣧⡕⢕⢕⢕⢕⢕⢕⢿⣿⣿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⠕⢕⢕⢕⢝⢿⣿⣿⣿⣿⣿⣿⣿⣿⣿⣿⣿⣿⣿⣿⣿⣿⣿⣷⡕⢕⢕⢕⢕⢕⣵⣿⣿⣿⢏⣾⣿⣿⣿⣿⣿⣿⣿⣿⣿⣿⣿⣿⣿⣿⣿⣿⣿⣿⣿⣿⣿⣿⣿⣿⣿⣿⣿⣿⣿⣿⣿⣿⣿⣿⣿⣿⣿⣿⣿⣿⢕⢕⢕⢸⣷⣧⢕⢕⢕⢕⢕⠕⢻⢿⣿⣧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⢅⠑⠐⢑⠑⠕⠅⠁⠁⠁⠁⠁⠁⠁⠁⠁⠁⠁⠁⠑⠁⠁⠁⠑⠑⠑⠀⠑⠑⠑⠑⠁⠁⠁⠁⢁⠁⠁⠁⠑⠁⠁⠁⠑⠑⠑⠑⠁⠁⠁⠁⠑⠀⠀⠀⠅⠅⠁⠀⠀⠀⠁⠁⠁⠁⠁⠁⠁⠁⠀⠀⠀⠀⠀⠀⠀⠀⠀⠁⢑⠔⠑⢜⢟⢿⣿⣿⣿⣿⣿⣿⣿⣿⣿⣿⣿⣿⣿⣿⣿⣿⣕⢔⠕⢕⢱⣿⣿⣿⢣⣿⣿⣿⣿⣿⣿⣿⣿⣿⣿⣿⣿⣿⣿⣿⣿⣿⣿⣿⣿⣿⣿⣿⣿⣿⣿⣿⣿⣿⣿⣿⣿⣿⣿⣿⣿⣿⣿⣿⣿⣿⣿⢕⢕⢕⢸⣿⢏⢕⢕⢕⢕⢀⠀⠕⢸⣿⣿⡇⢕⢕⠁⠀⠁⠁⢁⠁⠀⠀⠁⠁⠁⠁⢅⢅⢅⠁⢕⢕⠑⠁⠅⠅⠅⠅⠁⠁⢅⢄⠀⠀⠁⠁⠁⠁⠁⠁⢁⠁⠑⠑⠑⠑⠕⢅⠁⠁⢕⢕⢅⢅⠑⠑⠁⠁⠁⠁⠁⠁⠁⠁⢅⠁⠁⠁⠁⠕⠕⠕⠀</a:t>
            </a:r>
            <a:br/>
            <a:r>
              <a:t>⣵⣔⣔⣅⢄⢀⢀⠄⠀⠀⠀⠀⠀⠀⠀⠀⠀⠀⠀⠀⠀⠀⠀⠀⠀⠀⠀⠀⠀⠀⠀⠀⠀⠀⠀⠀⠀⠀⠀⠀⠀⠀⠀⠀⠀⠀⠀⠀⠀⠀⠀⠀⠀⠀⠀⠀⠀⠀⠀⠀⠀⠀⠀⠀⠀⠀⠀⠀⠀⠀⠀⠀⠀⠀⠀⠀⠀⠀⠀⠀⠀⠀⠁⠀⠀⠁⠙⢻⢿⣿⣿⣿⣿⣿⣿⣿⣿⣿⣿⣿⣿⣿⣿⣧⢅⢕⢸⣿⣿⣿⣸⣿⣿⣿⣿⣿⣿⡿⢿⣿⣿⣿⣿⣿⣿⣿⣿⣿⣿⣿⣿⣿⣿⣿⣿⣿⣿⣿⣿⣿⣿⣿⣿⣿⣿⣿⣿⣿⣿⣿⣿⣿⣿⡇⢕⢕⣾⣿⡕⢕⢕⢕⢕⢕⢕⢕⢕⢿⣿⣿⢕⢕⢄⠀⠀⠀⠀⠀⠀⠀⠀⠀⠀⠀⠀⠀⠀⠀⠀⠀⠀⠀⠁⠁⠀⠀⠀⠀⠀⠀⠀⠀⠀⠀⠀⠀⠀⠀⠀⠀⠀⠀⠀⠀⠀⠀⠀⠀⠀⠀⠀⠀⠀⠀⠀⠀⠀⠀⠀⠀⠀⠀⠀⠀⠀⠀⠀⠀⠀⠀⠀</a:t>
            </a:r>
            <a:br/>
            <a:r>
              <a:t>⣿⣿⣿⣿⣿⣿⣷⣷⣧⣴⣴⣔⣄⡄⢀⢀⢀⠀⠀⠀⠀⠀⠀⠀⠀⠀⠀⠀⠀⠀⠀⠀⠀⠀⠀⠀⠀⠀⠀⠀⠀⠀⠀⠀⠀⠀⠀⠀⠀⠀⠀⠀⠀⠀⠀⠀⠀⠀⠀⠀⠀⠀⠀⠀⠀⠀⠀⠀⠀⠀⠀⠀⠀⠀⠀⠀⠀⠀⠀⠀⠀⠀⠀⠀⠀⠀⠀⠀⠁⠙⢻⣿⣿⣿⣿⣿⣿⣿⣿⣿⣿⣿⣿⣿⣷⡕⢕⢿⣿⣿⣿⣿⣏⢻⣏⣵⣵⡵⢕⢕⢝⣿⣿⣿⣿⣿⣿⣿⣿⣿⣿⣿⣿⣿⣿⣿⣿⣿⣿⣿⣿⣿⣿⣿⣿⣿⣿⣿⣿⣿⣿⣿⣿⣷⢕⢕⣿⣿⡇⢕⠀⢕⢕⢕⢕⢕⢕⢕⢻⣿⣷⣧⢕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⣷⣷⣵⣴⣔⣄⣄⢄⢀⢀⠀⠀⠀⠀⠀⠀⠀⠀⠀⠀⠀⠀⠀⠀⠀⠀⠀⠀⠀⠀⠀⠀⠀⠀⠀⠀⠀⠀⠀⠀⠀⠀⠀⠀⠀⠀⠀⠀⠀⠀⠀⠀⠀⠀⠀⠀⠀⠀⠀⠀⠀⠀⠀⠀⠀⠀⠀⠀⠀⠀⠀⠀⠀⠀⠀⠈⢝⢿⣿⣿⣿⣿⣿⣿⣿⣿⣿⣿⣿⣿⣵⣼⣿⣿⣿⡟⢏⣾⣿⣿⣿⣧⡕⢕⣾⣿⣿⣿⣿⣿⣿⣿⣿⣿⣿⣿⣿⣿⣿⣿⣿⣿⣿⣿⣿⣿⣿⣿⣿⣿⣿⣿⣿⣿⣿⣿⣿⣿⣧⣼⣿⣿⡇⢕⢑⢕⢕⢕⢕⢕⢕⢕⢕⢜⢻⣿⣧⡕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⣷⣷⣴⣴⣔⣄⣄⢀⢀⠀⠀⠀⠀⠀⠀⠀⠀⠀⠀⠀⠀⠀⠀⠀⠀⠀⠀⠀⠀⠀⠀⠀⠀⠀⠀⠀⠀⠀⠀⠀⠀⠀⠀⠀⠀⠀⠀⠀⠀⠀⠀⠀⠀⠀⠀⠀⠀⠀⠀⠀⠀⠀⠀⠀⠀⢕⣵⣾⡿⣿⣟⣻⣿⣿⣿⣿⣿⣿⣿⣻⣟⣻⣿⣿⣿⣿⢱⣿⣿⣿⡿⢿⢣⣿⣿⣿⣿⣿⣿⣿⣿⣿⣿⣿⣿⣿⣿⣿⣿⣿⣿⣿⣿⣿⣿⣿⣿⣿⣿⣿⣿⣿⣿⣿⣿⣿⣿⣿⣿⣿⣿⣿⡇⢕⢕⢕⢕⢕⢕⢕⢕⢕⢕⢕⢕⣻⣿⡇⢕⠀⠀⠀⠀⠀⠀⠀⠀⠀⠀⠀⠀⠀⠀⠀⠀⠀⠀⠀⠀⠀⠀⠀⠀⠀⠀⠀⠀⠀⠀⠀⠀⠀⠀⠀⠀⠀⠀⠀⠀⠀⠀⠀⠀⠀⠀⠀⠀⠀⠀⠀⠀⠀⠀⠀⠀⠀⠀⠀⠀⢀⢀⢄⢄⣄⠀</a:t>
            </a:r>
            <a:br/>
            <a:r>
              <a:t>⣿⣿⣿⣿⣿⣿⣿⣿⣿⣿⣿⣿⣿⣿⣿⣿⣿⣿⣿⣿⣿⣿⣿⣿⣿⣿⣿⣿⣿⣿⣿⣿⣿⣿⣿⣷⣷⣧⣴⣴⣄⣄⡀⢀⢀⠀⠀⠀⠀⠀⠀⠀⠀⠀⠀⠀⠀⠀⠀⠀⠀⠀⠀⠀⠀⠀⠀⠀⠀⠀⠀⠀⠀⠀⠀⠀⠀⠀⠀⠀⠀⠀⠀⠀⠀⠀⠀⠀⠀⠀⠀⢾⣿⣽⣿⣿⣿⣿⣿⣿⣿⣷⣷⣿⣟⣟⣝⣻⣻⣿⣿⣿⢗⢏⢾⢿⢿⣷⣾⣿⣿⣿⣿⣿⣿⣿⣿⣿⣿⣿⣿⡏⢝⣝⣕⣵⣾⣿⣿⣿⣿⣿⣿⣿⣿⣿⣿⣿⣿⣿⣿⡿⢿⣇⣿⣿⣿⣿⢕⢄⢀⠕⢕⢕⢁⠁⢁⢁⢕⣵⣷⣿⡿⢇⠁⠀⠀⠀⠀⠀⠀⠀⠀⠀⠀⠀⠀⠀⠀⠀⠀⠀⠀⠀⠀⠀⠀⠀⠀⠀⠀⠀⠀⠀⠀⠀⠀⠀⠀⠀⠀⠀⠀⠀⠀⠀⠀⠀⠀⠀⠀⠀⢀⢀⢀⢄⣄⣄⣔⣴⣴⣵⣷⣷⣷⣾⣿⣿⣿⣿⠀</a:t>
            </a:r>
            <a:br/>
            <a:r>
              <a:t>⣿⣿⣿⣿⣿⣿⣿⣿⣿⣿⣿⣿⣿⣿⣿⣿⣿⣿⣿⣿⣿⣿⣿⣿⣿⣿⣿⣿⣿⣿⣿⣿⣿⣿⣿⣿⣿⣿⣿⣿⣿⣿⣿⣿⣿⣷⣷⣦⣴⣤⣄⣄⡀⢀⠀⠀⠀⠀⠀⠀⠀⠀⠀⠀⠀⠀⠀⠀⠀⠀⠀⠀⠀⠀⠀⠀⠀⠀⠀⠀⠀⠀⠀⠀⠀⠀⠀⠀⠀⠀⠀⠘⠝⢏⢕⣱⣿⣿⣿⣿⣿⣿⣿⣿⣿⣿⣿⣿⣟⣿⣿⢟⠁⠁⢕⢕⢕⢕⣿⣿⣿⣿⣿⣿⣿⣿⣿⣿⣿⣿⣿⣿⣧⣼⣿⣿⣿⣿⣿⣿⣿⣿⣿⣿⣿⣿⣿⣿⣿⣿⡟⢕⢵⣾⣿⣿⣿⡟⢕⢕⢾⣷⢷⢵⢕⢕⢕⢱⣿⣿⣿⢕⠕⠀⠀⠀⠀⠀⠀⠀⠀⠀⠀⠀⠀⠀⠀⠀⠀⠀⠀⠀⠀⠀⠀⠀⠀⠀⠀⠀⠀⠀⠀⠀⠀⠀⠀⠀⠀⢀⢀⢄⢄⣄⣄⣰⣴⣴⣵⣷⣷⣷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⣷⣷⣶⣦⣴⣄⣄⣄⢀⢀⠀⠀⠀⠀⠀⠀⠀⠀⠀⠀⠀⠀⠀⠀⠀⠀⠀⠀⠀⠀⠀⠀⠀⠀⠀⠀⠀⠀⠀⢕⣾⣿⣿⣿⣿⣿⣿⣿⣿⣿⣿⣿⣿⣿⣿⣿⡏⠀⠀⠀⢸⢏⣷⣾⣿⣿⣿⣿⣿⣿⣿⣿⣿⣿⣿⣿⣿⣿⣿⣿⣿⣿⣿⣿⣿⣿⣿⣿⣿⣿⣿⣿⣿⣿⣿⣿⢕⠑⠸⢿⣿⡿⢟⢕⣀⠀⠁⠑⠑⠕⢔⢕⢕⢕⢹⣿⣿⡕⠀⠀⠀⠀⠀⠀⠀⠀⠀⠀⠀⠀⠀⠀⠀⠀⠀⠀⠀⠀⠀⠀⠀⠀⢀⢀⢀⣄⣄⣄⣰⣴⣴⣴⣷⣷⣷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⣷⣶⣴⣴⣄⣄⣀⢀⠀⠀⠀⠀⠀⠀⠀⠀⠀⠀⠀⠀⠀⠀⠀⠀⠀⠀⠀⠀⢸⣿⣿⣿⣿⣿⣿⣿⢿⢟⢟⠝⠝⠻⣿⣿⣿⣧⢕⢄⠀⢅⣾⣿⣿⣿⣿⣿⣿⣿⣿⣿⣿⣿⣿⣿⣿⣿⣿⣿⣿⣿⣿⣿⣿⣿⣿⣿⣿⣿⣿⣿⣿⣿⣿⣿⡏⢕⠀⠀⠀⠁⢁⢕⣼⣿⣷⣦⡀⠀⠔⢕⢕⢕⢕⣱⣿⣿⢕⠀⠀⠀⠀⠀⠀⠀⠀⠀⠀⠀⢀⢀⢀⣄⣄⣄⣴⣴⣴⣴⣷⣷⣾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⣷⣦⣴⣤⣄⣄⡀⢀⠀⠀⠀⠀⠀⠀⠀⠀⠀⠀⠁⠝⢿⢿⢿⠏⠕⠑⠁⠀⠀⠀⠀⠀⠁⢝⢿⣿⣿⡷⢰⣵⣿⣿⣿⣿⣿⣿⣿⣿⣿⣿⣿⣿⣿⣿⣿⣿⣿⣿⣿⣿⣿⣿⣿⣿⣿⣿⣿⣿⣿⣿⣿⣿⣿⡟⢕⢱⣤⣕⣔⢔⢱⣾⣿⣿⣿⣿⣷⢔⢔⣔⣵⢱⣿⣿⢿⢇⢁⢀⣀⣄⣄⣠⣴⣴⣶⣷⣷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⣷⣦⣴⣤⣄⣀⡀⢀⠀⠀⠀⠀⠀⠀⠀⠀⠀⠀⠀⠀⢀⢄⣰⣵⣿⣿⡿⣱⣿⡟⣽⣿⣿⣿⣽⣾⣿⡟⢸⣿⣿⣿⣿⣿⣿⣿⣿⣿⣿⣿⣿⣿⣿⣿⣿⣿⣿⣿⣿⣿⣿⣿⣿⡇⢕⢸⣿⣿⣿⡇⣼⣿⣿⣿⣿⣿⡟⢕⢜⢻⣿⣸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⣴⣴⣄⣄⣀⢀⢀⢀⣰⣷⣿⣿⡿⢟⣽⣾⡿⢫⣾⣿⢏⣿⣿⢟⣻⢏⢕⣾⣿⣿⣿⡕⠁⠙⢿⣿⣿⣿⣿⣿⣿⣿⣿⣿⣿⣿⣿⣿⣿⣿⣿⣿⢕⢕⢸⣿⣿⣿⣷⢜⣿⣿⣿⣿⡟⢝⢟⢻⢟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⣟⣽⣾⣿⣿⢟⢕⣼⢟⢕⣼⣿⢇⢜⡟⢕⣱⣿⣿⣿⣿⣿⣷⣴⡀⠈⠻⢿⣿⣿⣿⣿⡿⢿⢿⢿⣿⣿⣿⣿⣿⣿⢕⢕⣸⣿⣿⣿⣿⡧⢿⣿⣿⣿⢕⢱⣕⢷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⣽⣾⣿⡿⢿⢟⢕⢕⢕⢕⢕⢸⣿⡟⣕⣷⡇⢕⢝⣿⣿⣯⣵⣕⣕⣅⣅⣅⣄⣱⡿⠟⠋⠁⠀⠀⠀⠁⠘⠙⠟⢻⢟⢏⠕⠕⠛⠋⢝⢻⣿⣷⡸⣿⣿⣿⡇⠀⢹⣮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⣵⡿⢟⢏⢕⢕⢕⢕⢕⢕⢕⢕⢕⣿⣿⣿⣿⣿⡕⢕⢕⢻⣿⣿⣿⣿⣿⣿⣿⣿⢟⠋⠁⠀⠀⠀⠀⠀⠀⠀⠀⠀⠀⠀⠀⠀⠀⠀⠀⠐⠑⠙⠑⠜⠕⠕⢝⢝⢇⢄⠑⢹⣯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⠟⠛⠛⢙⣿⣿⡿⣵⡿⢏⢕⢕⢕⢕⢕⢕⢕⢕⣱⣷⣿⢱⣿⣿⣿⢿⣿⢕⢕⢕⢸⣿⣿⣿⣿⡿⠟⠋⠁⠀⠀⠀⠀⠀⠀⠀⠀⠀⠀⠀⠀⠀⠀⠀⠀⠀⠀⠀⠀⠀⠀⠀⠀⠀⠀⠀⠀⠀⠀⠀⠁⠜⢏⢻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⢿⢿⠿⠟⠟⢟⣿⣿⡿⢿⣟⣽⣽⣮⢻⣿⣧⢀⢀⢰⣿⣿⢟⣾⢏⢕⢕⢕⢕⢕⢕⢕⢕⣱⣿⣿⣿⣿⢸⣿⣿⣿⡜⣿⢕⢕⢕⢕⢻⣿⣿⢕⠀⠀⠀⠀⠀⠀⠀⠀⠀⣰⣷⣷⣷⣴⣴⡄⠀⠀⠀⠀⠀⠀⠀⠀⠀⠀⠀⠀⠀⠀⠀⠀⠀⠀⠀⠀⠀⠀⠘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⢿⢿⠿⠟⠟⠛⠋⠙⠉⠁⠁⠀⠀⠀⠀⠀⠀⠀⣾⣿⡫⣾⣿⣿⣿⣿⣿⡜⣿⣿⣇⣵⣿⣿⢫⡾⢕⢕⢕⢕⢕⢕⢕⢕⢕⣵⣿⣿⣿⣽⣷⣾⣿⣿⣿⡇⢹⢕⢕⢕⠕⠑⠝⠕⠀⠀⠀⠀⠀⠀⠀⢠⣴⣵⣿⣿⣿⣿⣿⣿⣧⡄⠀⠀⠀⠀⠀⠀⠀⠀⠀⠀⠀⠀⠀⠀⠀⠀⠀⠀⠀⠀⠀⠀⠀⠘⢻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⡿⢿⢿⠟⠟⠟⠛⠙⠙⠉⠁⠁⠁⠀⠀⠀⠀⠀⠀⠀⠀⠀⠀⠀⠀⠀⠀⠀⠀⠀⠀⠀⢸⣿⣧⢹⣧⢻⡿⡟⠟⠃⢿⣿⣿⡿⢿⣣⢟⢕⢕⢕⢕⢕⢕⢕⢕⢕⣱⣿⣿⣿⣿⣿⣿⣿⣿⣿⣿⡇⢕⢇⠇⠁⠀⠀⠀⠀⠀⠀⠀⠀⠀⠀⢄⣿⣿⣿⣿⣿⣿⣿⣿⣿⣿⡇⠀⠀⠀⠀⠀⠀⠀⠀⠀⠀⠀⠀⠀⠀⠀⠀⠀⠀⠀⠀⠀⠀⠀⠀⠀⠘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⢿⢿⢿⠟⠟⠟⠋⠙⠙⠁⠁⠁⠀⠀⠀⠀⠀⠀⠀⠀⠀⠀⠀⠀⠀⠀⠀⠀⠀⠀⠀⠀⠀⠀⠀⠀⠀⠀⠀⠀⠀⠀⠀⠀⠀⠁⢿⣿⣇⠙⠱⡷⠇⢀⣔⣼⣵⣾⣟⣵⢏⢕⢕⢕⢕⢕⢕⢕⢕⢕⢱⢯⣿⣿⣿⣿⣿⣿⣿⣿⣿⣿⡇⢕⠑⠀⠀⠀⠀⠀⠀⠀⠀⠀⠀⠀⢰⣿⣿⣿⣿⣿⣿⣿⣿⣿⣿⣿⣿⠀⠀⠀⠀⠀⠀⠀⠀⠀⠀⠀⠀⠀⠀⠀⠀⠀⠀⠀⠀⠀⠀⠀⠀⠀⠀⠘⢻⣿⣿⣽⡝⢟⠟⠻⢿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⢿⢿⢿⠟⠟⠟⠋⠙⠙⠁⠁⠁⠀⠀⠀⠀⠀⠀⠀⠀⠀⠀⠀⠀⠀⠀⠀⠀⠀⠀⠀⠀⠀⠀⠀⠀⠀⠀⠀⠀⠀⠀⠀⠀⠀⠀⠀⠀⠀⠀⠀⠀⠀⠀⠀⠀⠀⠀⠀⠜⣿⣿⡆⠀⣠⣵⣿⣿⣿⡿⣻⡿⢕⢕⢕⢕⠕⠑⠑⠕⠕⢕⣵⣷⣿⣿⣿⣿⣿⣿⣿⣿⣿⣿⣿⡇⠁⠀⠀⠀⠀⠀⠀⠀⠀⠀⠀⠀⢠⣿⣿⣿⣿⣿⣿⣿⣿⣿⣿⣿⣿⣿⢄⠀⠀⠀⠀⠀⠀⠀⠀⠀⠀⠀⠀⠀⠀⠀⠀⠀⠀⠀⠀⠀⠀⠀⠀⠀⠀⠀⠙⢿⣿⣿⣿⣷⣄⡀⠀⠀⠁⠈⠙⠙⠟⠟⠻⢿⢿⣿⣿⣿⣿⣿⣿⣿⣿⣿⣿⣿⣿⣿⣿⣿⣿⣿⣿⣿⣿⣿⣿⣿⣿⣿⣿⣿⣿⣿⣿⣿⣿⣿⣿⣿⣿⣿⣿⣿⣿⣿⣿⣿⣿⣿⣿⣿⣿⠀</a:t>
            </a:r>
            <a:br/>
            <a:r>
              <a:t>⣿⣿⣿⣿⣿⣿⣿⣿⣿⡿⢿⢿⢟⠟⠟⠟⠙⠙⠙⠁⠁⠁⠀⠀⠀⠀⠀⠀⠀⠀⠀⠀⠀⠀⠀⠀⠀⠀⠀⠀⠀⠀⠀⠀⠀⠀⠀⠀⠀⠀⠀⠀⠀⠀⠀⠀⠀⠀⠀⠀⠀⠀⠀⠀⠀⠀⠀⠀⠀⠀⠀⠀⠀⠀⠀⠀⠀⠀⠀⠀⠀⠀⠀⢹⣿⣷⢀⣿⣿⣿⣿⢏⣾⣿⣷⣿⡵⡕⢕⠀⠀⠀⠀⠀⠀⠁⠙⠻⢿⣿⣿⣿⣿⣿⣿⣿⣿⣿⢇⠀⠀⠀⠀⠀⠀⠀⠀⠀⠀⠀⠀⢸⣿⣿⡿⢿⣿⣿⣿⣿⣿⣿⣿⣿⣿⡕⠀⠀⠀⠀⠀⠀⠀⠀⠀⠀⠀⠀⠀⠀⠀⠀⠀⠀⠀⠀⠀⠀⠀⠀⠀⠀⠀⠀⠀⠑⢾⣽⣽⣻⣿⣧⠀⠀⠀⠀⠀⠀⠀⠀⠀⠀⠁⠁⠙⠙⠙⠟⠟⢿⢿⢿⣿⣿⣿⣿⣿⣿⣿⣿⣿⣿⣿⣿⣿⣿⣿⣿⣿⣿⣿⣿⣿⣿⣿⣿⣿⣿⣿⣿⣿⣿⣿⣿⣿⣿⣿⣿⣿⣿⠀</a:t>
            </a:r>
            <a:br/>
            <a:r>
              <a:t>⠟⠟⠏⠙⠙⠑⠁⠁⠁⠀⠀⠀⠀⠀⠀⠀⠀⠀⠀⠀⠀⠀⠀⠀⠀⠀⠀⠀⠀⠀⠀⠀⠀⠀⠀⠀⠀⠀⠀⠀⠀⠀⠀⠀⠀⠀⠀⠀⠀⠀⠀⠀⠀⠀⠀⠀⠀⠀⠀⠀⠀⠀⠀⠀⠀⠀⠀⠀⠀⠀⠀⠀⠀⠀⠀⠀⠀⠀⠀⠀⠀⠀⣔⣼⣿⡿⢇⠁⠅⢜⣵⣿⣿⣿⣿⣿⣿⢇⠑⠀⠀⠀⠀⠀⠀⠀⠀⠀⠐⠙⠻⣿⣿⣿⣿⣿⣿⢏⠑⠀⠀⠀⠀⠀⠀⠀⠀⠀⠀⠀⠀⠁⠜⠝⢗⢸⣿⣿⣿⣿⣿⣿⣿⣿⣿⡇⠀⠀⠀⠀⠀⠀⠀⠀⠀⠀⠀⠀⠀⠀⠀⠀⠀⠀⠀⠀⠀⠀⠀⠀⠀⠀⠀⠀⠀⠀⢜⣿⣿⣿⣼⣿⡕⠀⠀⠀⠀⠀⠀⠀⠀⠀⠀⠀⠀⠀⠀⠀⠀⠀⠀⠀⠁⠁⠙⠙⠟⠟⠟⢿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⣸⣿⣿⢏⢕⠑⠀⣱⣾⣿⣻⣿⣿⣿⡿⢕⠀⠀⠀⠀⠀⠀⠀⠀⠀⠀⠀⠀⠀⠀⢕⣿⣿⣿⣿⡟⠕⠀⠀⠀⠀⠀⠀⢀⠀⠀⠀⠀⠀⠀⠀⠀⠀⠀⠁⠟⢟⢻⢿⣿⣿⣿⣿⣿⠇⠀⠀⠀⠀⠀⠀⠀⠀⠀⠀⠀⠀⠀⠀⠀⠀⠀⠀⠀⠀⠀⠀⠀⠀⠀⠀⢄⢔⢔⢔⢱⣿⠛⢟⠣⣿⣷⣴⢀⠀⠀⠀⠀⠀⠀⠀⠀⠀⠀⠀⠀⠀⠀⠀⠀⠀⠀⠀⠀⠀⠀⠀⠀⠀⠀⠁⠁⠈⠙⠙⠝⠟⠻⢿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⢀⣄⣄⣠⣤⣵⣸⣿⢇⢕⢕⢔⣵⣿⢟⣽⣿⣿⣿⢟⢕⢕⠀⠀⠀⠀⠄⠀⠀⠀⠀⠀⠀⠀⠀⢄⣾⣿⣿⣿⣻⢕⠀⠀⠀⠀⠀⠀⢄⣷⣕⢄⠀⠀⠀⠀⠀⠀⠀⠀⠀⠀⠀⠀⠁⢜⢟⢟⠝⠑⠀⠀⠀⠀⠀⠀⠀⠀⠀⠀⠀⠀⠀⠀⠀⠀⢀⠀⠀⠀⠀⠀⠀⠀⠀⢄⢔⣱⣷⣿⣿⣿⣿⢕⠑⢕⢔⢜⢿⣧⢀⠀⠀⠀⠀⠀⠀⠀⠀⠀⠀⠀⠀⠀⠀⠀⠀⠀⠀⠀⠀⠀⠀⠀⠀⠀⠀⠀⠀⠀⠀⠀⠀⠀⠀⠀⠁⠁⠘⠙⠙⠟⠟⢻⢿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⣴⣷⣿⡿⢿⠟⠟⢟⢿⣿⡟⢕⢕⣱⡿⢟⢕⠜⢟⢟⢻⢏⢵⢇⢕⠀⠀⠀⠀⠀⠀⠀⠀⠀⠀⠀⠀⠀⣼⣿⣿⣿⣿⢇⠀⠀⠀⠀⠀⠀⠀⢸⣿⣿⣷⡄⠀⠀⠀⠀⠀⠀⠀⠀⠀⠀⠀⠀⠁⠁⠀⠀⠀⠀⠀⢀⢀⢀⢄⢄⢔⢔⢔⢔⢔⢕⢕⢕⠕⠕⠑⠀⠀⠀⠀⠀⠀⠀⠁⢸⣽⣿⣟⣻⢿⣿⡇⠀⢕⢕⢕⢜⣿⣧⢀⠀⠀⠀⠀⠀⠀⠀⠀⠀⠀⠀⠀⠀⠀⠀⠀⠀⠀⠀⠀⠀⠀⠀⠀⠀⠀⠀⠀⠀⠀⠀⠀⠀⠀⠀⠀⠀⠀⠀⠀⠀⠀⠀⠁⠁⠁⠙⠙⠝⠟⠟⢿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⣀⣄⣵⣿⣿⠙⠁⠀⠀⠀⠀⠀⠀⠈⠇⢕⣼⢏⠑⠀⠀⠀⠀⠀⠀⠁⠕⢕⠕⠀⠀⠀⠀⠀⢀⠄⠀⢀⢄⢔⢕⣼⣿⣿⣿⣿⢗⠁⠀⠀⠀⠀⠀⠀⠀⢜⣿⣿⣿⡧⠀⠀⠀⠀⠀⠀⠀⢀⢀⢀⠀⠀⢀⢀⢄⢔⢕⠕⠕⠑⠑⠑⠑⠑⠑⠑⠁⠀⠀⠀⠀⠀⠀⠀⠀⠀⠀⠀⠀⠀⠀⢄⢱⣿⡿⢟⢟⠿⢿⣿⣇⢔⢕⢕⢕⢕⢜⣿⣇⠀⠀⠀⠀⠀⠀⢀⣠⣴⣶⣦⣄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⣰⣾⡿⢟⠟⠿⠏⠀⠀⠀⠀⠀⠀⠀⠀⠀⠀⠕⠕⠁⠀⠀⠀⠀⠀⠀⠀⠀⠀⠀⠀⠀⠀⠀⠀⠀⠔⠕⠑⠑⠁⠀⣱⣿⢣⣿⣿⢇⠑⠀⠀⠀⠀⠀⠀⠀⠀⢀⢈⠹⠟⠁⠀⠀⠀⠀⠀⠀⠀⠀⠁⠁⠑⠑⠑⠁⠁⠀⠀⠀⠀⠀⠀⠀⠀⠀⠀⠀⠀⠀⠀⠀⠀⠀⠀⠀⠀⠀⠀⠀⠀⠀⢄⣵⣿⡿⠑⠀⠀⠁⠕⣿⣿⢕⢕⢕⢕⢕⢕⢹⣿⢔⠀⠀⠀⠀⢄⣾⣿⢯⣯⡝⢿⣿⣧⣄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⣵⣿⡿⠑⠀⠀⠀⠀⠀⠀⠀⠀⠀⠀⠀⠀⠀⠀⠀⠀⠀⠀⠀⠀⠀⠀⠀⠀⢀⠀⠀⠀⢄⢄⠀⠀⠀⠀⠀⠀⠀⠀⢕⢿⣿⣿⡿⠕⠁⠀⠀⠀⠀⠀⠀⠀⠀⠀⢸⡧⠀⠀⠀⠀⠀⠀⠀⠀⠀⠀⠀⠀⠀⠀⠀⠀⠀⠀⠀⠀⠀⠀⠀⠀⠀⠀⠀⠀⠀⠀⠀⠀⠀⠀⠀⠀⠀⠀⠀⠀⢀⣄⣵⣿⣿⢟⠁⠀⠀⠀⠀⠀⣿⣿⢕⢕⢕⢕⢕⢕⢸⣿⢕⠀⠀⠀⣰⣾⡿⢇⢿⣿⣿⣷⣼⢻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⢕⣿⣿⡇⠀⠀⠀⠀⠀⠀⠀⠀⠀⠀⠀⠀⠀⠀⠀⠀⠀⠀⠀⠀⠀⢔⣵⣷⣷⣷⣧⣵⣵⣿⢇⠀⠀⠀⠀⠀⠀⠀⠀⠑⢜⢕⠕⠑⠀⠀⠀⠀⠀⠀⠀⠀⠀⠀⢀⠈⠀⠀⠀⠀⠀⠀⠀⠀⠀⠀⠀⠀⠀⠀⠀⠀⠀⠀⠀⠀⠀⠀⠀⠀⠀⠀⠀⠀⠀⠀⠀⠀⠀⠀⠀⠀⠀⠀⠀⠀⢁⣼⣿⣿⡿⠇⠀⠀⠀⠀⠀⠀⠀⣿⣿⢕⢕⢕⢕⠕⢕⣼⣿⢔⢀⢄⣼⣿⢟⢕⢑⣼⣜⣿⣿⢿⢇⢜⣿⣿⡕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⢄⣼⣿⣿⠇⠀⠀⠀⠀⠀⠀⠀⠀⠀⠀⠀⠀⠀⠀⠀⠀⠀⠀⠀⠀⠀⣼⣿⣿⣿⣿⣿⣿⣿⢏⠑⠀⠀⠀⠀⠀⠀⠀⠀⠀⠀⠀⠀⠀⠀⠀⠀⠀⠀⠀⢄⣼⣿⣷⣧⡆⠀⠀⠀⠀⠀⠀⠀⠀⠀⠀⠀⠀⠀⠀⠀⠀⠀⠀⠀⠀⠀⠀⠀⠀⠀⠀⠀⠀⠀⠀⠀⠀⠀⠀⠀⠀⠀⠀⠀⢔⣕⣿⣿⣏⢑⠀⠀⠀⠀⠀⠀⠀⠀⢻⣿⢕⢕⢕⢑⣵⣿⣎⣿⣧⣵⣿⡟⢕⠕⠀⠘⠻⠟⠁⠁⢕⣵⣾⣿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⢰⣿⣿⠏⠉⠀⠀⠀⠀⠀⠀⠀⠀⠀⠀⠀⠀⠀⠀⠀⠀⠀⠀⠀⠀⠀⢀⣿⣿⣿⣿⣿⣿⣿⣷⣵⣔⣔⢄⠀⠀⠀⠀⠀⠀⠀⠀⠀⠀⠀⠀⠀⠀⠀⠀⠀⣸⣿⣿⣿⣿⡟⠀⠀⠀⠀⠀⠀⠀⠀⠀⠀⠀⠀⠀⠀⠀⠀⠀⠀⠀⠀⠀⠀⠀⠀⠀⠀⠀⠀⠀⠀⠀⠀⠀⠀⠀⠀⠀⠀⢱⣼⣿⣸⣿⣿⣔⠀⠀⠀⠀⠀⠀⠀⠀⢹⣿⢕⠑⢁⣼⣿⣿⣿⡞⣿⡿⢏⠕⠀⣤⢄⠀⠀⠀⢀⣰⣿⣿⢟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⣸⣿⡇⠀⠀⠀⠀⠀⠀⠀⠀⠀⠀⠀⠀⠀⠀⠀⠀⠀⠀⠀⠀⠀⠀⠀⢸⣿⣿⣿⣿⣿⣿⣿⣿⣿⣿⣿⡇⠀⠀⠀⠀⠀⠀⠀⠀⠀⠀⠀⠀⠀⠀⠀⠀⠀⠸⢿⡿⡿⠃⠃⠀⠀⠀⠀⠀⠀⠀⠀⠀⠀⠀⠀⠀⠀⠀⠀⠀⠀⠀⠀⠀⠀⠀⠀⠀⠀⠀⠀⠀⠀⠀⠀⠀⠀⠀⠀⠀⢔⣿⣿⣿⡏⣿⣿⣿⣷⣴⡀⠀⠀⠀⠀⠀⢸⣿⡕⢄⣼⣿⣿⣿⣿⡇⢏⠑⠑⠀⠀⠁⠁⠀⠀⣠⣾⣿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⢄⣴⣾⣿⣿⠕⠀⠀⠀⠀⠀⠀⠀⠀⠀⠀⠀⠀⠀⠀⠀⠀⠀⠀⠀⠀⠀⠀⠀⢸⣿⣿⣿⣿⣿⣿⣿⣿⣿⣿⣿⡇⢄⠀⠀⠀⠀⠀⠀⠀⠀⠀⠀⠀⠀⠀⠀⠀⠀⠀⠁⠁⠁⠀⠀⠀⠀⠀⠀⠀⠀⠀⠀⠀⠀⠀⠀⠀⠀⠀⠀⠀⠀⠀⠀⠀⠀⠀⠀⠀⠀⠀⠀⠀⠀⠀⠀⠀⠀⠀⠀⠀⢄⣿⡇⣿⣿⢹⣿⣿⣿⣿⣿⣷⣄⢀⠀⠀⢸⣿⣇⣼⣿⣿⣿⣿⣿⢇⠑⠀⠸⠕⠀⠀⠀⢄⣾⣿⡿⠏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⢄⣴⣾⣿⣿⣿⣿⣿⠀⠀⠀⠀⠀⠀⠀⠀⠀⠀⠀⠀⠀⠀⠀⠀⠀⠀⠀⠀⠀⠀⠀⠀⠑⣿⣿⣿⣿⣿⣿⣿⣿⣿⣿⣿⣿⣷⡔⠀⠀⠀⠀⠀⠀⠀⠀⠀⠀⠀⠀⠀⠀⠀⠀⠀⠀⠀⠀⠀⠀⠀⠀⠀⠀⠀⠀⠀⠀⠀⠀⠀⠀⠀⠀⠀⠀⠀⠀⠀⠀⠀⠀⠀⠀⠀⠀⠀⠀⠀⠀⠀⠀⠀⠀⠀⠀⣸⣿⡇⣿⣿⣸⣿⣿⣿⣿⣿⣿⣿⣷⣧⣴⣿⣿⣿⣿⣿⣿⣿⣿⡟⢡⡄⠀⠀⠀⠀⢀⣵⣿⣿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⢄⣴⣾⣿⣿⣿⣿⣿⣿⣿⣿⡀⠀⠀⠀⠀⠀⠀⠀⠀⠀⠀⠀⠀⠀⠀⠀⠀⠀⠀⠀⠀⠀⠀⠀⠀⠘⣿⣿⣿⣿⣿⣿⣿⣿⣿⣿⣿⣿⣿⡔⠀⠀⠀⠀⠀⠀⠀⠀⠀⠀⠀⠀⠀⠀⠀⠀⠀⠀⠀⠀⠀⠀⠀⠀⠀⠀⠀⠀⠀⠀⠀⠀⠀⠀⠀⠀⠀⠀⠀⠀⠀⠀⠀⠀⠀⠀⠀⠀⠀⠀⠀⠀⠀⠀⠀⠀⢠⣿⣿⡇⢹⣿⡏⣿⣿⣿⣿⣿⣿⣿⣿⣿⣿⣿⣿⣿⣿⣿⣿⣿⡿⠁⠈⠁⠀⠀⢀⣴⣿⣿⠏⠑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⢄⣴⣾⣿⣿⣿⣿⣿⣿⣿⣿⣿⣿⣿⢇⠀⠀⠀⠀⠀⠀⠀⠀⠀⠀⠀⠀⠀⠀⠀⠀⠀⠀⠀⠀⠀⠀⠀⠀⠀⠘⠻⢿⣿⣿⣿⣿⣿⣿⣿⣿⣿⡟⠑⠀⠀⠀⠀⠀⠀⠀⠀⠀⠀⠀⠀⠀⠀⠀⠀⠀⠀⠀⠀⠀⠀⠀⠀⠀⠀⠀⠀⠀⠀⠀⠀⠀⠀⠀⠀⠀⠀⠀⠀⠀⠀⠀⠀⠀⠀⠀⠀⠀⠀⠀⠀⠀⠀⠀⢠⣿⣿⣿⡇⢜⣿⡇⣿⣿⣿⣿⣿⣿⣿⣿⣿⣿⣿⣿⣿⣿⡿⠿⠏⢕⠀⠀⠀⢀⣰⣾⣿⢏⠑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⣄⣴⣾⣿⣿⣿⣿⣿⣿⣿⣿⣿⣿⣿⣿⣿⢏⠀⠀⠀⠀⠀⠀⠀⠀⠀⠀⠀⠀⠀⠀⠀⠀⠀⠀⠀⠀⠀⠀⠀⠀⠀⠀⠀⠀⠀⠑⢹⢟⣿⣻⣿⣿⢟⠏⠁⠀⠀⠀⠀⠀⠀⠀⠀⠀⠀⠀⠀⠀⠀⠀⠀⠀⠀⠀⠀⠀⠀⠀⠀⠀⠀⠀⠀⠀⠀⢀⠀⠀⠀⠀⠀⠀⠀⠀⠀⠀⠀⠀⠀⠀⠀⠀⠀⠀⠀⠀⠀⠀⠀⠀⠀⣼⣿⣿⣿⡇⣮⣿⡇⣿⣿⣿⣿⣿⣿⣿⣿⣿⡿⠟⠋⢁⢄⢔⢔⠀⠀⠀⠀⣠⣾⣿⡿⠏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⢄⣴⣾⣿⣿⣿⣿⣿⣿⣿⣿⣿⣿⣿⣿⣿⣿⣿⢏⠀⠀⠀⠀⠀⠀⠀⠀⠀⠀⠀⠀⠀⠀⠀⠀⠀⠀⠀⠀⠀⠀⠀⠀⠀⠀⠀⠀⠀⠀⠀⠀⠁⠘⠙⠙⠁⠀⠀⠀⠀⠀⠀⠀⠀⠀⠀⠀⠀⠀⠀⠀⠀⠀⠀⠀⠀⠀⠀⠀⠀⠀⠀⢀⣀⢄⠄⠐⠐⢁⠀⠄⠀⠀⠀⠀⠀⠀⠀⠀⠀⠀⠀⠀⠀⠀⠀⠀⠀⠀⠀⠀⠀⠀⠀⢇⣿⣿⣿⣿⡇⣿⣿⣿⣿⣿⣿⣿⣿⣿⡏⠏⠁⢀⢄⢕⢕⢕⢕⢕⠀⠀⣠⣾⣿⡿⠏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⣄⣴⣾⣿⣿⣿⣿⣿⣿⣿⣿⣿⣿⣿⣿⣿⣿⣿⣿⣿⣿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⣿⣿⣿⣿⢱⣿⣻⣿⢸⣿⣿⣿⢟⠏⠑⢄⢔⢕⢕⢕⢕⢕⢕⠑⢄⣾⣿⣿⣿⣷⣔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⣄⣵⣾⣿⣿⣿⣿⣿⣿⣿⣿⣿⣿⣿⣿⣿⣿⣿⣿⣿⣿⣿⣿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⣠⢕⣿⣿⣿⣿⣸⣿⣿⣿⢸⠟⠝⠑⠁⠀⢕⢕⢕⢕⢕⢕⠕⠑⢄⣵⣿⣿⣿⣿⣿⣿⣿⣿⣧⣄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⣄⣴⣾⣿⣿⣿⣿⣿⣿⣿⣿⣿⣿⣿⣿⣿⣿⣿⣿⣿⣿⣿⣿⣿⣿⣿⡇⠀⠀⠀⠀⠀⠀⠀⠀⠀⠀⠀⠀⠀⠀⠀⠀⠀⠀⠀⠀⠀⠀⠀⠀⠀⠀⠀⠀⠀⠀⠀⠀⠀⠀⠀⠀⠀⠀⠀⠀⠀⠀⠀⠀⠀⠀⠀⠀⠀⠀⠀⢠⡄⠀⠀⠀⠀⠀⠀⠀⠀⠀⠀⠀⠀⠀⠀⠀⠀⠀⠀⠀⠀⠀⠀⠀⠀⠀⠀⠀⠀⠀⠀⠀⠀⠀⠀⠀⠀⠀⠀⠀⠀⠀⣱⣿⣷⣷⣾⣿⣧⣟⣟⢿⣿⢕⠀⠀⠀⠀⠀⠑⢕⠕⠕⠑⠁⢀⣴⣿⣿⣿⣿⣿⣿⣿⣿⣿⣿⣿⣿⣿⣦⣄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⣄⣵⣾⣿⣿⣿⣿⣿⣿⣿⣿⣿⣿⣿⣿⣿⣿⣿⣿⣿⣿⣿⣿⣿⣿⣿⣿⣿⣿⡇⠀⠀⠀⠀⠀⠀⠀⠀⠀⠀⠀⠀⠀⠀⠀⠀⠀⠀⠀⠀⠀⠀⠀⠀⠀⠀⠀⠀⠀⠀⠀⠀⠀⠀⠀⠀⠀⠀⠀⠀⠀⠀⠀⠀⠀⠀⠀⠀⠀⠀⠀⠀⠀⢰⣴⡜⠗⠀⠀⣤⢀⠀⠀⠀⠀⠀⠀⠀⠀⠀⠀⠀⠀⠀⠀⠀⠀⠀⠀⠀⠀⠀⠀⠀⠀⠀⠀⠀⠀⠀⠀⠀⠀⣱⣿⣿⣿⣿⣿⣿⣿⣿⣿⣿⣿⣧⣤⣄⣄⣄⢄⠀⠀⠀⠀⢀⣴⣿⣿⣿⣿⣿⣿⣿⣿⣿⣿⣿⣿⣿⣿⣿⣿⣿⣷⣴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⣄⣵⣾⣿⣿⣿⣿⣿⣿⣿⣿⣿⣿⣿⣿⣿⣿⣿⣿⣿⣿⣿⣿⣿⣿⣿⣿⣿⣿⣿⣿⣿⡇⠀⠀⠀⠀⠀⠀⠀⠀⠀⠀⠀⠀⠀⠀⠀⠀⠀⠀⠀⠀⠀⠀⠀⠀⠀⠀⠀⠀⠀⠀⠀⠀⠀⠀⠀⠀⠀⠀⠀⠀⠀⠀⠀⠀⠀⠀⠀⠀⠀⠀⠀⠀⢀⠀⠈⠁⠀⠑⠃⠀⠀⢄⢄⠀⠰⠄⠀⠀⣀⡀⠀⠀⠀⠀⠀⠀⠀⠀⠀⠀⠀⠀⠀⠀⠀⠀⠀⠀⠀⠀⠀⢀⡱⢿⣿⣿⣿⣿⣿⣿⣿⣿⣿⣿⣿⣿⣿⣿⡿⠃⠀⠀⠀⢀⣰⣿⣿⣿⣿⣿⣿⣿⣿⣿⣿⣿⣿⣿⣿⣿⣿⣿⣿⣿⣿⣿⣿⣷⣔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⣄⣵⣾⣿⣿⣿⣿⣿⣿⣿⣿⣿⣿⣿⣿⣿⣿⣿⣿⣿⣿⣿⣿⣿⣿⣿⣿⣿⣿⣿⣿⣿⣿⣿⣿⣧⠀⠀⠀⠀⠀⠀⠀⠀⠀⠀⠀⠀⠀⠀⠀⠀⠀⠀⠀⠀⠀⠀⠀⠀⠀⠀⠀⠀⠀⠀⠀⠀⠀⠀⠀⠀⠀⠀⠀⠀⠀⠀⠀⠀⠀⠀⠀⠀⠀⠀⠀⠀⠀⠀⠀⠀⠀⠀⠀⠀⠀⠀⠁⠀⠀⠀⠕⢔⠁⠉⢠⡄⠟⢐⠀⢐⢠⡔⠕⢄⢀⠀⠀⠀⠀⠀⠀⠀⢀⢄⡔⢕⢜⢳⢝⡟⢻⢿⣿⣿⣿⣿⣿⣿⣿⡿⠟⠋⠕⠀⠀⠀⣰⣾⣿⣿⣿⣿⣿⣿⣿⣿⣿⣿⣿⣿⣿⣿⣿⣿⣿⣿⣿⣿⣿⣿⣿⣿⣿⣿⣧⣄⢀⠀⠀⠀⠀⠀⠀⠀⠀⠀⠀⠀⠀⠀⠀⠀⠀⠀⠀⠀⠀⠀⠀⠀⠀⠀⠀⠀⠀⠀⠀⠀⠀⠀⠀⠀⠀</a:t>
            </a:r>
            <a:br/>
            <a:r>
              <a:t>⠀⠀⠀⠀⠀⠀⠀⠀⠀⠀⠀⠀⠀⠀⠀⠀⠀⠀⠀⠀⠀⠀⢀⣄⣵⣾⣿⣿⣿⣿⣿⣿⣿⣿⣿⣿⣿⣿⣿⣿⣿⣿⣿⣿⣿⣿⣿⣿⣿⣿⣿⣿⣿⣿⣿⣿⣿⣿⣿⣿⣿⣿⠀⠀⠀⠀⠀⠀⠀⠀⠀⠀⠀⠀⠀⠀⠀⠀⠀⠀⠀⠀⠀⠀⠀⠀⠀⠀⠀⠀⠀⠀⠀⠀⠀⠀⠀⠀⠀⠀⠀⠀⠀⠀⠀⢀⢀⠀⠀⠀⠀⠀⠀⠀⠀⢄⢄⢀⢀⠀⠀⠀⠀⠀⠐⠁⠀⠀⠀⠀⠀⠀⠁⠁⠀⠀⠀⢀⣼⣿⣷⣕⢕⢕⢕⡕⢕⢔⣷⣿⡟⢱⣷⢕⢕⢕⢜⡇⢕⢕⢳⡕⢹⣽⡹⢹⢵⡇⠀⠀⠀⠀⣠⣾⣿⣿⣿⣿⣿⣿⣿⣿⣿⣿⣿⣿⣿⣿⣿⣿⣿⣿⣿⣿⣿⣿⣿⣿⣿⣿⣿⣿⣿⣿⣷⣴⡄⢀⠀⠀⠀⠀⠀⠀⠀⠀⠀⠀⠀⠀⠀⠀⠀⠀⠀⠀⠀⠀⠀⠀⠀⠀⠀⠀⠀⠀⠀⠀⠀⠀⠀</a:t>
            </a:r>
            <a:br/>
            <a:r>
              <a:t>⠀⠀⠀⠀⠀⠀⠀⠀⠀⠀⠀⠀⠀⠀⠀⠀⠀⠀⠀⢀⣄⣵⣾⣿⣿⣿⣿⣿⣿⣿⣿⣿⣿⣿⣿⣿⣿⣿⣿⣿⣿⣿⣿⣿⣿⣿⣿⣿⣿⣿⣿⣿⣿⣿⣿⣿⣿⣿⣿⣿⣿⡏⠀⠀⠀⠀⠀⠀⠀⠀⠀⠀⠀⠀⠀⠀⠀⠀⠀⠀⠀⠀⠀⠀⠀⠀⠀⠀⠀⠀⠀⠀⠀⠀⠀⠀⠀⠀⠀⠀⠀⠀⠀⠀⠀⠐⠕⠀⢀⠀⠀⠀⠀⠀⠀⠀⠀⠁⠁⠁⠑⠐⠔⠔⠄⢄⢀⢀⢀⠀⢀⠄⠐⠀⠀⠀⢀⣿⣿⣿⣿⣿⣷⣕⢱⢕⢕⣱⣿⣿⢕⣾⡟⢕⢕⢕⢕⢇⡇⢕⠑⢅⢄⠘⢻⢇⢣⣷⢕⢄⣠⣾⣿⣿⣿⣿⣿⣿⣿⣿⣿⣿⣿⣿⣿⣿⣿⣿⣿⣿⣿⣿⣿⣿⣿⣿⣿⣿⣿⣿⣿⣿⣿⣿⣿⣿⣿⣷⣔⡄⠀⠀⠀⠀⠀⠀⠀⠀⠀⠀⠀⠀⠀⠀⠀⠀⠀⠀⠀⠀⠀⠀⠀⠀⠀⠀⠀⠀⠀⠀⠀</a:t>
            </a:r>
            <a:br/>
            <a:r>
              <a:t>⠀⠀⠀⠀⠀⠀⠀⠀⠀⠀⠀⠀⠀⠀⠀⠀⠀⠐⠑⠛⠛⠛⠛⠛⠛⠛⠛⠛⠛⠛⠛⠛⠛⠛⠛⠛⠛⠛⠛⠛⠛⠛⠛⠛⠛⠛⠛⠛⠛⠛⠛⠛⠛⠛⠛⠛⠛⠛⠛⠛⠛⠛⠀⠀⠀⠀⠀⠀⠀⠀⠀⠀⠀⠀⠀⠀⠀⠀⠀⠀⠀⠀⠀⠀⠀⠀⠀⠀⠀⠀⠀⠀⠀⠀⠀⠀⠀⠀⠀⠀⠀⠀⠀⠀⠀⠐⠐⠐⠑⠀⠀⠀⠀⠀⠀⠀⠀⠐⠐⠀⠐⠀⠐⠐⠀⠀⠀⠁⠁⠑⠑⠐⠐⠐⠐⠐⠘⠛⠛⠛⠛⠛⠛⠛⠓⠑⠑⠛⠛⠃⠘⠛⠃⠑⠑⠑⠑⠑⠃⠐⠑⠑⠑⠐⠀⠑⠑⠘⠑⠑⠛⠛⠛⠛⠛⠛⠛⠛⠛⠛⠛⠛⠛⠛⠛⠛⠛⠛⠛⠛⠛⠛⠛⠛⠛⠛⠛⠛⠛⠛⠛⠛⠛⠛⠛⠛⠛⠛⠛⠛⠓⠐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⢜⢻⣿⣿⣿⣿⣿⣿⣿⣿⣿⣿⣿⣿⣿⣿⣿⣿⣿⣿⣿⣿⣿⣿⣿⣿⣿⣿⣿⣿⣿⣿⣿⣿⣿⣿⣿⣿⣿⣿⣿⣿⣿⣿⣧⢕⢕⢕⢕⢕⢕⢕⢕⢕⢕⢕⢕⢕⢕⢕⢕⢕⢕⢕⢕⢕⢕⢕⢕⢕⢕⢕⢕⢕⢕⢕⢕⢕⣿⣿⣿⣿⣿⣿⣿⣿⣿⣿⣿⣿⣿⣿⣿⣿⣿⣿⣿⣿⣿⣿⣿⢇⢕⢕⢕⢕⢕⢕⢕⢕⢕⢕⢕⢕⢕⢕⢕⢕⢕⢕⢕⢕⢕⢕⢕⢕⢕⢕⢕⢕⢕⢕⢕⢕⢕⢕⢕⢕⣾⣿⣿⣿⣿⣿⣿⣿⣿⣿⣿⣿⣿⣿⣿⣿⣿⣿⣿⣿⣿⣿⣿⣿⣿⣿⣿⣿⣿⣿⣿⣿⣿⣿⣿⣿⣿⣿⣿⣿⣿⣿⣿⣿⣿⣿⣿⣿⣿⣿⣿⣿⣿⡿⢟⢏⢕⢕⢕⢕⢕⢕⢕⢕⢕⢕⢕⢕⠀</a:t>
            </a:r>
            <a:br/>
            <a:r>
              <a:t>⢕⢕⢕⢕⢕⢕⢕⢕⢕⢕⢕⢕⢕⢕⢕⢕⢕⢕⢕⢕⢕⢕⢕⢕⢕⢕⢕⢕⢕⢕⢕⢕⢕⢕⢕⢕⢕⢝⢿⣿⣿⣿⣿⣿⣿⣿⣿⣿⣿⣿⣿⣿⣿⣿⣿⣿⣿⣿⣿⣿⣿⣿⣿⣿⣿⣿⣿⣿⣿⣿⣿⣿⣿⣿⣿⣿⣿⣿⣿⣷⡕⢕⢕⢕⢕⢕⢕⢕⢕⢕⢕⢕⢕⢕⢕⢕⢕⢕⢕⢕⢕⢕⢕⢕⢕⢕⢕⢕⢕⢕⢕⢕⢻⣿⣿⣿⣿⣿⣿⣿⣿⣿⣿⣿⣿⣿⣿⣿⣿⣿⣿⣿⣿⣿⡿⢕⢕⢕⢕⢕⢕⢕⢕⢕⢕⢕⢕⢕⢕⢕⢕⢕⢕⢕⢕⢕⢕⢕⢕⢕⢕⢕⢕⢕⢕⢕⢕⢕⢕⢕⣱⣿⣿⣿⣿⣿⣿⣿⣿⣿⣿⣿⣿⣿⣿⣿⣿⣿⣿⣿⣿⣿⣿⣿⣿⣿⣿⣿⣿⣿⣿⣿⣿⣿⣿⣿⣿⣿⣿⣿⣿⣿⣿⣿⣿⣿⣿⣿⣿⣿⣿⣿⡿⢟⢕⢕⢕⢕⢕⢕⢕⢕⢕⢕⢕⢕⢕⢕⢕⢕⠀</a:t>
            </a:r>
            <a:br/>
            <a:r>
              <a:t>⢕⢕⢕⢕⢕⢕⢕⢕⢕⢕⢕⢕⢕⢕⢕⢕⢕⢕⢕⢕⢕⢕⢕⢕⢕⢕⢕⢕⢕⢕⢕⢕⢕⢕⢕⢕⢕⢕⢕⢜⢻⢿⣿⣿⣿⣿⣿⣿⣿⣿⣿⣿⣿⣿⣿⣿⣿⣿⣿⣿⣿⣿⣿⣿⣿⣿⣿⣿⣿⣿⣿⣿⣿⣿⣿⣿⣿⣿⣿⣿⣷⡕⢕⢕⢕⢕⢕⢕⢕⢕⢕⢕⢕⢕⢕⢕⢕⢕⢕⢕⢕⢕⢕⢕⢕⢕⢕⢕⢕⢕⢕⢕⢸⣿⣿⣿⣿⣿⣿⣿⣿⣿⣿⣿⣿⣿⣿⣿⣿⣿⣿⣿⣿⣿⢇⢕⢕⢕⢕⢕⢕⢕⢕⢕⢕⢕⢕⢕⢕⢕⢕⢕⢕⢕⢕⢕⢕⢕⢕⢕⢕⢕⢕⢕⢕⢕⢕⢕⢱⣾⣿⣿⣿⣿⣿⣿⣿⣿⣿⣿⣿⣿⣿⣿⣿⣿⣿⣿⣿⣿⣿⣿⣿⣿⣿⣿⣿⣿⣿⣿⣿⣿⣿⣿⣿⣿⣿⣿⣿⣿⣿⣿⣿⣿⣿⣿⣿⣿⣿⢿⢏⢕⢕⢕⢕⢕⢕⢕⢕⢕⢕⢕⢕⢕⢕⢕⢕⢕⢕⢕⠀</a:t>
            </a:r>
            <a:br/>
            <a:r>
              <a:t>⢕⢕⢕⢕⢕⢕⢕⢕⢕⢕⢕⢕⢕⢕⢕⢕⢕⢕⢕⢕⢕⢕⢕⢕⢕⢕⢕⢕⢕⢕⢕⢕⢕⢕⢕⢕⢕⢕⢕⢕⢕⢕⢝⢿⣿⣿⣿⣿⣿⣿⣿⣿⣿⣿⣿⣿⣿⣿⣿⣿⣿⣿⣿⣿⣿⣿⣿⣿⣿⣿⣿⣿⣿⣿⣿⣿⣿⣿⣿⣿⣿⣿⣕⢕⢕⢕⢕⢕⢕⢕⢕⢕⢕⢕⢕⢕⢕⢕⢕⢕⢕⢕⢕⢕⢕⢕⢕⢕⢕⢕⢕⢕⢜⣿⣿⣿⣿⣿⣿⣿⣿⣿⣿⣿⣿⣿⣿⣿⣿⣿⣿⣿⣿⣿⢕⢕⢕⢕⢕⢕⢕⢕⢕⢕⢕⢕⢕⢕⢕⢕⢕⢕⢕⢕⢕⢕⢕⢕⢕⢕⢕⢕⢕⢕⢕⢕⢕⣵⣿⣿⣿⣿⣿⣿⣿⣿⣿⣿⣿⣿⣿⣿⣿⣿⣿⣿⣿⣿⣿⣿⣿⣿⣿⣿⣿⣿⣿⣿⣿⣿⣿⣿⣿⣿⣿⣿⣿⣿⣿⣿⣿⣿⣿⣿⣿⣿⢟⢏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⢜⢟⢿⣿⣿⣿⣿⣿⣿⣿⣿⣿⣿⣿⣿⣿⣿⣿⣿⣿⣿⣿⣿⣿⣿⣿⣿⣿⣿⣿⣿⣿⣿⣿⣿⣿⣿⣿⣿⣧⢕⢕⢕⢕⢕⢕⢕⢕⢕⢕⢕⢕⢕⢕⢕⢕⢕⢕⢕⢕⢕⢕⢕⢕⢕⢕⢕⢕⢕⣿⣿⣿⣿⣿⣿⣿⣿⣿⣿⣿⣿⣿⣿⣿⣿⣿⣿⣿⣿⡇⢕⢕⢕⢕⢕⢕⢕⢕⢕⢕⢕⢕⢕⢕⢕⢕⢕⢕⢕⢕⢕⢕⢕⢕⢕⢕⢕⢕⢕⢕⢕⢱⣾⣿⣿⣿⣿⣿⣿⣿⣿⣿⣿⣿⣿⣿⣿⣿⣿⣿⣿⣿⣿⣿⣿⣿⣿⣿⣿⣿⣿⣿⣿⣿⣿⣿⣿⣿⣿⣿⣿⣿⣿⣿⣿⣿⣿⣿⡿⢟⢏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⢝⢻⣿⣿⣿⣿⣿⣿⣿⣿⣿⣿⣿⣿⣿⣿⣿⣿⣿⣿⣿⣿⣿⣿⣿⣿⣿⣿⣿⣿⣿⣿⣿⣿⣿⣿⣿⣧⡕⢕⢕⢕⢕⢕⢕⢕⢕⢕⢕⢕⢕⢕⢕⢕⢕⢕⢕⢕⢕⢕⢕⢕⢕⢕⢕⢕⢻⣿⣿⣿⣿⣿⣿⣿⣿⣿⣿⣿⣿⣿⣿⣿⣿⣿⣿⣿⢕⢕⢕⢕⢕⢕⢕⢕⢕⢕⢕⢕⢕⢕⢕⢕⢕⢕⢕⢕⢕⢕⢕⢕⢕⢕⢕⢕⢕⢕⢕⣵⣿⣿⣿⣿⣿⣿⣿⣿⣿⣿⣿⣿⣿⣿⣿⣿⣿⣿⣿⣿⣿⣿⣿⣿⣿⣿⣿⣿⣿⣿⣿⣿⣿⣿⣿⣿⣿⣿⣿⣿⣿⣿⣿⣿⡿⢟⢝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⢝⢿⣿⣿⣿⣿⣿⣿⣿⣿⣿⣿⣿⣿⣿⣿⣿⣿⣿⣿⣿⣿⣿⣿⣿⣿⣿⣿⣿⣿⣿⣿⣿⣿⣿⣷⡕⢕⢕⢕⢕⢕⢕⢕⢕⢕⢕⢕⢕⢕⢕⢕⢕⢕⢕⢕⢕⢕⢕⢕⢕⢕⢕⢸⣿⣿⣿⣿⣿⣿⣿⣿⣿⣿⣿⣿⣿⣿⣿⣿⣿⣿⡇⢕⢕⢕⢕⢕⢕⢕⢕⢕⢕⢕⢕⢕⢕⢕⢕⢕⢕⢕⢕⢕⢕⢕⢕⢕⢕⢕⢕⢕⣱⣿⣿⣿⣿⣿⣿⣿⣿⣿⣿⣿⣿⣿⣿⣿⣿⣿⣿⣿⣿⣿⣿⣿⣿⣿⣿⣿⣿⣿⣿⣿⣿⣿⣿⣿⣿⣿⣿⣿⣿⣿⣿⣿⢿⢏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⢻⣿⣿⣿⣿⣿⣿⣿⣿⣿⣿⣿⣿⣿⣿⣿⣿⣿⣿⣿⣿⣿⣿⣿⣿⣿⣿⣿⣿⣿⣿⣿⣿⣿⣕⢕⢕⢕⢕⢕⢕⢕⢕⢕⢕⢕⢕⢕⢕⢕⢕⢕⢕⢕⢕⢕⢕⢕⢕⢕⢜⣿⣿⣿⣿⣿⣿⣿⣿⣿⣿⣿⣿⣿⣿⣿⣿⣿⣿⢕⢕⢕⢕⢕⢕⢕⢕⢕⢕⢕⢕⢕⢕⢕⢕⢕⢕⢕⢕⢕⢕⢕⢕⢕⢕⢕⢕⢕⣼⣿⣿⣿⣿⣿⣿⣿⣿⣿⣿⣿⣿⣿⣿⣿⣿⣿⣿⣿⣿⣿⣿⣿⣿⣿⣿⣿⣿⣿⣿⣿⣿⣿⣿⣿⣿⣿⣿⣿⣿⣿⢟⢏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⢝⢿⣿⣿⣿⣿⣿⣿⣿⣿⣿⣿⣿⣿⣿⣿⣿⣿⣿⣿⣿⣿⣿⣿⣿⣿⣿⣿⣿⣿⣿⣿⣿⣇⢕⢕⢕⢕⢕⢕⢕⢕⢕⢕⢕⢕⢕⢕⢕⢕⢕⢕⢕⢕⢕⢕⢕⢕⢕⣿⣿⣿⣿⣿⣿⣿⣿⣿⣿⣿⣿⣿⣿⣿⣿⣿⡏⢕⢕⢕⢕⢕⢕⢕⢕⢕⢕⢕⢕⢕⢕⢕⢕⢕⢕⢕⢕⢕⢕⢕⢕⢕⢕⢕⣱⣿⣿⣿⣿⣿⣿⣿⣿⣿⣿⣿⣿⣿⣿⣿⣿⣿⣿⣿⣿⣿⣿⣿⣿⣿⣿⣿⣿⣿⣿⣿⣿⣿⣿⣿⣿⣿⣿⣿⡿⢟⢏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⢜⢟⢿⣿⣿⣿⣿⣿⣿⣿⣿⣿⣿⣿⣿⣿⣿⣿⣿⣿⣿⣿⣿⣿⣿⣿⣿⣿⣿⣿⣿⣿⣧⢕⢕⢕⢕⢕⢕⢕⢕⢕⢕⢕⢕⢕⢕⢕⢕⢕⢕⢕⢕⢕⢕⢕⢕⢻⣿⣿⣿⣿⣿⣿⣿⣿⣿⣿⣿⣿⣿⣿⣿⣿⢕⢕⢕⢕⢕⢕⢕⢕⢕⢕⢕⢕⢕⢕⢕⢕⢕⢕⢕⢕⢕⢕⢕⢕⢕⢕⢕⣾⣿⣿⣿⣿⣿⣿⣿⣿⣿⣿⣿⣿⣿⣿⣿⣿⣿⣿⣿⣿⣿⣿⣿⣿⣿⣿⣿⣿⣿⣿⣿⣿⣿⣿⣿⣿⣿⡿⢟⢝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⢝⢻⣿⣿⣿⣿⣿⣿⣿⣿⣿⣿⣿⣿⣿⣿⣿⣿⣿⣿⣿⣿⣿⣿⣿⣿⣿⣿⣿⣿⣷⡕⢕⢕⢕⢕⢕⢕⢕⢕⢕⢕⢕⢕⢕⢕⢕⢕⢕⢕⢕⢕⢕⢕⢸⣿⣿⣿⣿⣿⣿⣿⣿⣿⣿⣿⣿⣿⣿⣿⡏⢕⢕⢕⢕⢕⢕⢕⢕⢕⢕⢕⢕⢕⢕⢕⢕⢕⢕⢕⢕⢕⢕⢕⢕⢕⣱⣿⣿⣿⣿⣿⣿⣿⣿⣿⣿⣿⣿⣿⣿⣿⣿⣿⣿⣿⣿⣿⣿⣿⣿⣿⣿⣿⣿⣿⣿⣿⣿⣿⣿⣿⣿⢿⢟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⢟⢿⣿⣿⣿⣿⣿⣿⣿⣿⣿⣿⣿⣿⣿⣿⣿⣿⣿⣿⣿⣿⣿⣿⣿⣿⣿⣿⣿⡕⢕⢕⢕⢕⢕⢕⢕⢕⢕⢕⢕⢕⢕⢕⢕⢕⢕⢕⢕⢕⢕⢜⣿⣿⣿⣿⣿⣿⣿⣿⣿⣿⣿⣿⣿⣿⣿⢕⢕⢕⢕⢕⢕⢕⢕⢕⢕⢕⢕⢕⢕⢕⢕⢕⢕⢕⢕⢕⢕⢕⢕⢱⣾⣿⣿⣿⣿⣿⣿⣿⣿⣿⣿⣿⣿⣿⣿⣿⣿⣿⣿⣿⣿⣿⣿⣿⣿⣿⣿⣿⣿⣿⣿⣿⣿⣿⣿⢟⢏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⢻⣿⣿⣿⣿⣿⣿⣿⣿⣿⣿⣿⣿⣿⣿⣿⣿⣿⣿⣿⣿⣿⣿⣿⣿⣿⣿⣇⢕⢕⢕⢕⢕⢕⢕⢕⢕⢕⢕⢕⢕⢕⢕⢕⢕⢕⢕⢕⢕⣿⣿⣿⣿⣿⣿⣿⣿⣿⣿⣿⣿⣿⣿⡏⢕⢕⢕⢕⢕⢕⢕⢕⢕⢕⢕⢕⢕⢕⢕⢕⢕⢕⢕⢕⢕⢕⢕⣵⣿⣿⣿⣿⣿⣿⣿⣿⣿⣿⣿⣿⣿⣿⣿⣿⣿⣿⣿⣿⣿⣿⣿⣿⣿⣿⣿⣿⣿⣿⣿⣿⡿⢟⢏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⢝⢿⣿⣿⣿⣿⣿⣿⣿⣿⣿⣿⣿⣿⣿⣿⣿⣿⣿⣿⣿⣿⣿⣿⣿⣿⣧⢕⢕⢕⢕⢕⢕⢕⢕⢕⢕⢕⢕⢕⢕⢕⢕⢕⢕⢕⢕⢻⣿⣿⣿⣿⣿⣿⣿⣿⣿⣿⣿⣿⣿⣧⣵⣵⣵⣵⣵⣵⣵⣕⣕⢕⢕⢕⢕⢕⢕⢕⢕⢕⢕⢕⢕⢱⣾⣿⣿⣿⡟⣿⣿⣿⣿⣿⣿⣿⣿⣿⣿⣿⣿⣿⣿⣿⣿⣿⣿⣿⣿⣿⣿⣿⣿⣿⣿⡿⢟⢝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⣿⣿⣷⡕⢕⢕⢕⢕⢕⢕⢕⢕⢕⢕⢕⢕⢕⢕⢕⢕⢕⢕⢸⣿⣿⣿⣿⣿⣿⣿⣿⣿⣿⣿⢿⢿⣿⣿⣟⣟⣟⣟⣟⡿⢿⣿⣿⣿⣷⣧⣕⣕⢕⢕⢕⢕⢕⣵⣿⣿⣿⣿⣿⣇⢸⣿⣿⣿⣿⣿⣿⣿⣿⣿⣿⣿⣿⣿⣿⣿⣿⣿⣿⣿⣿⣿⣿⡿⢟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⣷⡕⢕⢕⢕⢕⢕⢕⢕⢕⢕⢕⢕⢕⢕⢕⢕⢕⢕⢜⣿⣿⣿⣿⣿⣿⣿⣿⣽⣷⣿⣿⣿⣿⣿⣿⣿⣿⣿⣿⣿⣿⣷⣷⣯⣟⡿⣿⣿⣿⣷⣕⣱⣿⣿⣿⣿⣿⣿⣿⣿⣵⣻⣿⣿⣿⣿⣿⣿⣿⣿⣿⣿⣿⣿⣿⣿⣿⣿⣿⣿⢿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⢻⢿⣿⣿⣿⣿⣿⣿⣿⣿⣿⣿⣿⣿⣿⣿⣿⣿⣿⣿⣿⣿⣇⢕⢕⢕⢕⢕⢕⢕⢕⢕⢕⢕⢕⢕⢕⢕⢕⢕⣿⣿⣿⣿⣿⣽⣿⣿⣿⣿⣿⣿⣿⣿⣿⣿⣿⣿⣿⣿⣿⣿⣿⣿⣿⣿⣿⣷⣿⣿⣿⣿⣿⣿⣿⣿⣿⣿⣿⣿⣿⣿⣿⣿⣿⣿⣿⣿⣿⣿⣿⣿⣿⣿⣿⣿⣿⣿⢟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⣿⣧⢕⢕⢕⢕⢕⢕⢕⢕⢕⢕⢕⢕⢕⢕⣱⣾⣿⣿⣿⣿⣿⣿⣿⣿⣿⣿⣿⣿⣿⣿⣿⣿⣿⣿⣿⣿⢿⢿⢿⢿⢿⣿⣿⣿⣿⣿⣷⣝⢿⣿⣿⣿⣿⢿⣿⣿⣿⣿⣿⣿⣿⣿⣿⣿⣿⣿⣿⣿⣿⣿⡿⢟⢝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⢟⢿⣿⣿⣿⣿⣿⣿⣿⣿⣿⣿⣿⣿⣿⣿⣿⣿⣿⣷⡕⢕⢕⢕⢕⢕⣕⣵⣵⣵⣷⣵⣼⣿⣿⢟⣿⣿⣿⣿⣿⣿⣿⣿⣿⣿⣿⣿⣿⣿⣿⣽⣷⣾⣿⣿⣿⣿⣿⣿⣿⣷⣮⣽⣟⣻⢿⣷⣽⣿⣿⢏⢜⢝⢟⢟⢿⣿⣿⣿⣿⣿⣿⣿⣿⣿⡿⢟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⡕⢕⢕⢕⢕⢕⢕⢕⢕⢕⢕⢕⢕⢕⢕⢕⢕⢕⢕⢕⢕⢕⢕⢕⢕⢕⢕⢕⢕⢕⢕⢕⢕⢕⢕⢕⢕⢕⢕⢕⢕⢕⢕⢕⢕⢕⢕⢕⢕⢕⢕⢕⢕⢕⢕⢕⢕⢕⠕⢕⢕⢕⢕⢕⢕⢕⢕⢕⢕⢕⢕⢕⢕⢕⢕⢕⢕⢕⢕⢑⢕⢕⢝⢻⣿⣿⣿⣿⣿⣿⣿⣿⣿⣿⣿⣿⣿⣿⣿⣿⣷⡕⢕⣱⣵⣿⣿⢿⣟⣟⣟⣟⣻⢿⣳⣿⣿⣿⣿⣿⣿⣿⣿⣿⣿⣿⣿⣿⣿⣿⣿⣿⣿⣿⣿⣿⣿⣿⣿⣿⣿⣿⣿⣿⣿⣿⣿⣷⣿⡿⢇⠀⢕⢕⢕⢕⢕⢝⢻⣿⣿⣿⣿⢿⢏⢕⢕⢕⢕⢑⢕⢕⢕⢕⢕⢕⢕⢕⢕⢕⢕⢕⢕⢕⢕⢕⢕⢕⢕⢕⠕⢕⢕⢕⢕⢕⢕⢕⢕⢕⢕⢕⢕⢕⢕⢕⢕⢕⢕⢕⢕⢕⢕⢕⢕⢕⢕⢕⢕⢕⢕⢕⢕⢕⢕⢕⢕⢕⢕⢕⢕⢕⢕⢕⢕⢕⢕⢕⢕⠀</a:t>
            </a:r>
            <a:br/>
            <a:r>
              <a:t>⣿⣿⣿⣷⣷⣧⣵⣕⣕⡕⢅⢕⢔⢁⠕⠑⠅⠅⠑⠑⠑⠑⠕⠁⠑⠑⠑⠀⠑⠑⠑⠑⠑⠑⠁⠁⠁⠁⠁⠑⠁⠁⠁⠁⠑⠑⠑⠑⠁⠁⠁⠁⠑⠀⠀⠀⠀⠀⠀⠀⠀⠀⠁⠁⠀⠀⠀⠀⠁⠁⠁⠁⠀⠀⠀⠄⠀⠀⠀⠀⠁⠁⠀⠁⢑⠜⠟⢿⣿⣿⣿⣿⣿⣿⣿⣿⣿⣿⣿⣿⣿⣿⣿⣿⡿⡟⢝⣾⣿⣿⣿⣿⣿⣿⣷⣿⣿⣿⣿⣿⣿⣿⣿⣿⣿⣿⣿⣿⣿⣿⣿⣿⣿⣿⣿⣿⣿⣿⣿⣿⣿⣿⣿⣿⣿⣿⣿⣿⣿⣿⡟⢕⠀⢕⢱⣕⢕⢕⢕⢕⢿⣿⣿⡕⢕⢕⢕⢕⠕⢕⠁⠁⠀⠀⠁⠅⠄⠀⠀⠀⠅⠅⠅⠅⢕⠑⠁⠁⠁⠁⠁⠀⢁⢁⠁⠁⠁⠁⢅⢄⠁⠀⢄⢄⢔⠄⠁⢁⢅⠀⢅⠅⢁⢁⢁⠁⠑⠑⢑⢕⠑⠑⠑⠁⠑⠑⠕⠕⢁⠁⠁⠁⢅⠁⠁⠁⠁⠑⠕⢕⠀</a:t>
            </a:r>
            <a:br/>
            <a:r>
              <a:t>⣿⣿⣿⣿⣿⣿⣿⣿⣿⣿⣿⣿⣷⣷⣵⣵⣄⣄⢄⢀⢀⠀⠀⠀⠀⠀⠀⠀⠀⠀⠀⠀⠀⠀⠀⠀⠀⠀⠀⠀⠀⠀⠀⠀⠀⠀⠀⠀⠀⠀⠀⠀⠀⠀⠀⠀⠀⠀⠀⠀⠀⠀⠀⠀⠀⠀⠀⠀⠀⠀⠀⠀⠀⠀⠀⠀⠀⠀⠀⠀⠀⠀⠀⠀⠀⠀⠐⠁⠝⢻⣿⣿⣿⣿⣿⣿⣿⣿⣿⣿⣿⣿⣿⢿⢎⣵⣿⣿⣿⣿⣿⣿⣿⣿⣿⣿⣿⣿⣿⣿⣿⣿⣿⣿⣿⣿⣿⣿⣿⣿⣿⣿⣿⣿⣿⣿⣿⣿⣿⣿⣿⣿⣿⣿⣿⣿⣿⣿⣿⣿⡇⢕⠀⢕⢸⣿⣕⢕⢕⢕⠕⢻⢿⣿⣧⡕⢕⠐⠀⠀⠀⠀⠀⠀⠀⠀⠀⠀⠀⠀⠀⠀⠀⠀⠀⠀⠀⠀⠀⠀⠀⠀⠀⠀⠀⠀⠀⠀⠀⠀⠀⠀⠀⠀⠀⠀⠀⠀⠀⠀⠀⠀⠀⠀⠀⠀⠀⠀⠀⠀⠀⠀⠀⠀⠀⠀⠀⠀⠀⠀⠀⠀⠀⠀⠀⠀⠀⠀⠀⠑⠀</a:t>
            </a:r>
            <a:br/>
            <a:r>
              <a:t>⣿⣿⣿⣿⣿⣿⣿⣿⣿⣿⣿⣿⣿⣿⣿⣿⣿⣿⣿⣿⣷⣷⣧⣴⣔⣄⣄⢀⢀⠀⠀⠀⠀⠀⠀⠀⠀⠀⠀⠀⠀⠀⠀⠀⠀⠀⠀⠀⠀⠀⠀⠀⠀⠀⠀⠀⠀⠀⠀⠀⠀⠀⠀⠀⠀⠀⠀⠀⠀⠀⠀⠀⠀⠀⠀⠀⠀⠀⠀⠀⠀⠀⠀⠀⠀⠀⠀⠀⠀⠀⠁⠝⢿⣿⣿⣿⣿⣿⣿⣿⣿⣿⣿⡟⣼⣿⣿⣿⣿⣿⣿⣿⣿⣿⣿⣿⣿⣿⣿⣿⣿⣿⣿⣿⣿⣿⣿⣿⣿⣿⣿⣿⣿⣿⣿⣿⣿⣿⣿⣿⣿⣿⣿⣿⣿⣿⣿⣿⣿⣿⣷⢕⠀⢕⢸⣿⢏⢕⢕⢕⠀⠁⢸⣿⣿⡇⢕⠑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⣷⣷⣴⣴⣄⣄⡀⢀⠀⠀⠀⠀⠀⠀⠀⠀⠀⠀⠀⠀⠀⠀⠀⠀⠀⠀⠀⠀⠀⠀⠀⠀⠀⠀⠀⠀⠀⠀⠀⠀⠀⠀⠀⠀⠀⠀⠀⠀⠀⠀⠀⠀⠀⠀⠀⠀⠀⠀⠀⠀⠀⠀⠀⠁⠘⠻⢿⣿⣿⣿⣿⣿⣿⣿⣷⢿⣿⣿⣿⣿⣿⣿⣿⢻⢿⣿⣿⣿⣿⣿⣿⣿⣿⣿⣿⣿⣿⣿⣿⣿⣿⣿⣿⣿⣿⣿⣿⣿⣿⣿⣿⣿⣿⣿⣿⣿⣿⣿⣿⣿⣿⣿⢕⠀⢕⣿⣿⢕⠕⠀⠀⢕⢕⢕⢻⣿⣿⡕⢕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⣷⣦⣴⣔⣄⣄⢀⢀⠀⠀⠀⠀⠀⠀⠀⠀⠀⠀⠀⠀⠀⠀⠀⠀⠀⠀⠀⠀⠀⠀⠀⠀⠀⠀⠀⠀⠀⠀⠀⠀⠀⠀⠀⠀⠀⠀⠀⠀⠀⠀⠀⠀⢀⢀⢀⢀⢀⢁⢝⢿⣿⣿⣿⣿⣿⣿⣿⣿⣯⣽⢿⢟⣹⣵⣵⡕⢕⢹⣿⣿⣿⣿⣿⣿⣿⣿⣿⣿⣿⣿⣿⣿⣿⣿⣿⣿⣿⣿⣿⣿⣿⣿⣿⣿⣿⣿⣿⣿⣿⣿⣿⣿⣿⡇⢀⢕⣿⣿⢇⠀⠀⢔⢕⢕⠕⢕⢻⣿⣿⣕⢔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⣷⣴⣴⣄⣄⡀⢀⠀⠀⠀⠀⠀⠀⠀⠀⠀⠀⠀⠀⠀⠀⠀⠀⠀⠀⠀⠀⠀⠀⠀⠀⠀⠀⠀⠀⠀⠀⢀⢄⢔⣔⣕⣱⣵⣷⣷⣷⣷⣷⣷⣷⣾⣿⣿⣿⣿⣿⣯⡝⢿⡇⢱⣿⣿⣿⣿⣕⢕⢕⣾⣿⣿⣿⣿⣿⣿⣿⣿⣿⣿⣿⣿⣿⣿⣿⣿⣿⣿⣿⣿⣿⣿⣿⣿⣿⣿⣿⣿⣿⣿⣿⣿⣿⣿⣷⡕⣸⣿⣿⢕⠑⢕⢕⢕⢕⢕⢕⢕⢝⢿⣿⣧⢕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⣷⣦⣴⣄⣄⣀⢀⠀⠀⠀⠀⠀⠀⠀⠀⠀⠀⠀⠀⠀⠀⠀⠀⠀⠀⠀⢀⢔⣵⣷⣾⡿⢿⣟⣟⣿⣿⣿⣿⣿⣿⣿⣿⣟⣻⣟⣻⣿⣿⣿⣧⣕⢕⣿⢿⣿⣿⢿⣿⢧⣾⣿⣿⣿⣿⣿⣿⣿⣿⣿⣿⣿⣿⣿⣿⣿⣿⣿⣿⣿⣿⣿⣿⣿⣿⣿⣿⣿⣿⣿⣿⣿⣿⣿⣿⣿⢟⣿⣿⣿⣿⢕⢕⢕⢕⢕⢕⢕⢄⢕⢕⢜⣿⣿⡇⠀⠀⠀⠀⠀⠀⠀⠀⠀⠀⠀⠀⠀⠀⠀⠀⠀⠀⠀⠀⠀⠀⠀⠀⠀⠀⠀⠀⠀⠀⠀⠀⠀⠀⠀⠀⠀⠀⠀⠀⠀⠀⠀⠀⠀⠀⠀⠀⠀⠀⠀⠀⠀⠀⠀⠀⠀⠀⠀⢀⢀⢀⢀⢄⣄⣄⣄⣰⣴⣴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⣶⣴⣴⣄⣄⢀⢀⠀⠀⠀⠀⠀⠀⠀⠀⠀⠀⢱⣿⣟⣿⣿⣿⣿⣷⣷⣷⣾⣷⣾⣗⣗⣇⣜⣽⣽⣿⣿⣿⣿⣿⣿⠇⠁⢻⣵⣽⡿⣷⣵⣿⣿⣿⣿⣿⣿⣿⣿⣿⣿⣿⣿⣿⣿⣿⢏⢕⣝⣝⣱⣵⣿⣿⣿⣿⣿⣿⣿⣿⣿⣿⣿⣿⣿⣿⢿⢏⢱⣿⣿⣿⡟⢕⠀⢅⢕⢑⠁⢁⢁⣱⣵⣷⣿⡿⠕⠀⠀⠀⠀⠀⠀⠀⠀⠀⠀⠀⠀⠀⠀⠀⠀⠀⠀⠀⠀⠀⠀⠀⠀⠀⠀⠀⠀⠀⠀⠀⠀⠀⠀⠀⠀⠀⠀⠀⠀⠀⠀⠀⢀⢀⢀⢀⣄⣄⣄⣄⣰⣴⣴⣴⣵⣷⣷⣷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⣷⣦⣴⣤⣄⣀⢀⠀⠀⠜⢻⢿⢟⢏⣽⣿⣿⣿⣿⣾⣿⣿⣿⣿⣿⢿⣟⣿⣿⣿⣷⣿⡿⠑⠀⠔⡇⡜⢏⢕⢕⢸⣿⣿⣿⣿⣿⣿⣿⣿⣿⣿⣿⣿⣿⣿⣿⣷⣵⣵⣿⣿⣿⣿⣿⣿⣿⣿⣿⣿⣿⣿⣿⣿⣿⣿⢇⢕⣼⣿⣿⣿⣿⢇⢕⢕⢱⢵⢕⢕⢱⣷⣿⡿⢟⠝⠁⠀⠀⠀⠀⠀⠀⠀⠀⠀⠀⠀⠀⠀⠀⠀⠀⠀⠀⠀⠀⠀⠀⠀⠀⠀⠀⠀⠀⠀⢀⢀⢀⣀⣄⣄⣄⣴⣴⣴⣴⣵⣷⣷⣷⣾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⣷⣴⣵⣅⣼⣿⣿⣿⣿⡿⣿⣿⣿⣷⣿⣿⣿⡿⢿⢿⣿⣿⡟⢕⠀⠀⠀⢱⣿⣷⣕⢕⣿⣿⣿⣿⣿⣿⣿⣿⣿⢏⣼⣿⣿⣿⣿⣿⣿⣿⣿⣿⣿⣿⣿⣿⣿⣿⣿⣿⣿⣿⣿⣿⣿⣿⡟⠑⠕⢿⣿⣿⢿⢇⠁⠁⠑⠀⢔⢔⢕⢕⢻⣿⣷⢕⠀⠀⠀⠀⠀⠀⠀⠀⠀⠀⠀⠀⠀⠀⠀⢀⢀⢀⣄⣄⣄⣄⣤⣴⣴⣴⣶⣷⣷⣷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⣏⢙⠑⠑⠁⠁⠑⢹⣿⣿⣕⡔⠀⠀⣿⣿⣿⣿⣾⣿⣿⣿⣿⣿⣿⡿⢟⡕⣼⣿⣿⣿⣿⣿⣿⣿⣿⣿⣿⣿⣿⣿⢿⣿⣿⣿⣿⣿⣿⣿⣿⣿⣿⢇⠀⠀⠀⠀⢀⢱⣾⣷⡔⠀⠐⢔⢕⢕⢕⣾⣿⡟⢐⢀⢀⣀⣄⣄⣠⣤⣴⣴⣴⣷⣷⣷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⣴⣴⣵⣿⣿⣿⢣⣶⣴⣿⣿⣿⣼⣿⣿⣿⣿⣿⡿⣫⣷⢟⢕⣿⣿⣿⣿⣿⣿⣿⣿⣿⣿⣿⣿⣿⣷⣾⢏⢟⢟⢟⢿⢿⢟⢿⡿⢇⢕⠄⢔⢔⢔⠕⠟⢟⢟⢕⢔⢰⣶⣷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⣵⣿⣿⣿⣿⢟⣾⣿⢿⣿⣿⣿⣕⣾⣿⢏⡕⣾⣿⣿⣿⣿⣿⣿⣿⣿⣿⣿⡿⢟⠟⠙⠝⠑⠀⢀⣄⣔⣔⡕⢕⢕⠑⠀⠀⠀⠀⠀⠀⠀⠀⠀⠁⠁⠘⠛⢻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⣾⣿⣿⣿⡿⢱⣾⣿⢏⣾⣿⣿⢟⡕⢟⢱⣿⣷⡿⣿⣿⢏⠙⠻⢿⠏⠁⠁⠁⠀⠀⠀⠀⣰⣷⣷⣿⣿⣿⣿⣿⣷⡕⠀⠀⠀⠀⠀⠀⠀⠀⠀⠀⠀⠀⠀⠀⠀⠘⠟⠻⢿⣿⣿⣿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⣫⣾⣿⣿⣿⡿⢏⢕⣾⢟⢕⣸⣿⡿⢕⢏⢕⢕⣼⣿⣿⢿⣿⣿⣿⣧⢄⠀⠀⠀⠀⠀⠀⠀⢠⣾⣿⣿⣿⣿⣿⣿⣿⣿⣿⣷⢔⠀⠀⠀⠀⠀⠀⠀⠀⠀⠀⠀⠀⠀⠀⠀⠀⠀⠀⠁⠈⠀⠀⠁⠝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⢿⢿⠿⠿⠟⠟⠛⠛⠙⠙⠙⣹⣽⣿⣿⢟⣵⣿⣿⣿⣿⢿⢟⢕⢕⢜⢕⢕⢱⣿⣿⢇⢕⢕⢕⢕⢹⣿⣷⣵⣿⣵⣵⢄⠀⠀⠀⠀⠀⠀⠀⢰⣿⣿⣿⣿⣿⣿⣿⣿⣿⣿⣿⣿⢕⠀⠀⠀⠀⠀⠀⠀⠀⠀⠀⠀⠀⠀⠀⠀⠀⠀⠀⠀⠀⠀⠀⠀⠀⠘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⠿⠿⠟⠟⠛⠋⠙⠙⠉⠉⠁⠁⠀⠀⠀⠀⠀⠀⠀⠀⠀⠀⠀⢀⣱⣿⡿⣫⣵⣿⡿⢟⢝⢕⢕⢕⢕⢕⢕⣕⣱⡕⣸⣿⣿⣾⣷⡇⢕⢕⢸⣿⢟⠝⠑⠁⠁⠁⠀⠀⠀⠀⠀⠀⠀⢸⣿⣿⣿⡿⢿⢿⢿⢿⣿⣿⣿⣿⢕⠀⠀⠀⠀⠀⠀⠀⠀⠀⠀⠀⠀⠀⠀⠀⠀⠀⠀⠀⠀⠀⠀⠀⠀⠀⠀⠝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⢿⢿⢿⠿⠟⠟⠟⠛⠋⠙⠙⠉⠁⠁⠁⠀⠀⠀⠀⠀⠀⠀⠀⠀⠀⠀⠀⠀⠀⠀⠀⠀⠀⠀⠀⠀⠀⠀⠀⠀⠀⢄⣼⣿⡟⣵⣿⢟⢝⢕⢕⢕⢕⢕⢕⣱⣷⣿⣿⣿⡇⣿⣿⣿⣿⣿⡇⢕⢕⢕⠕⠁⠀⠀⠀⠀⠀⠀⠀⠀⠀⠀⠀⠀⠑⠝⢟⠙⠁⠀⠀⠀⠁⠑⢜⢟⢟⠁⠀⠀⠀⠀⠀⠀⠀⠀⠀⠀⠀⠀⠀⠀⠀⠀⠀⠀⠀⠀⠀⠀⠀⠀⠀⠀⠀⠘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⡿⢿⢿⢿⠟⠟⠟⠟⠛⠙⠙⠙⠉⠁⠁⠁⠀⠀⠀⠀⠀⠀⠀⠀⠀⠀⠀⠀⠀⠀⠀⠀⠀⠀⠀⠀⠀⠀⠀⠀⠀⠀⠀⠀⠀⠀⠀⠀⠀⠀⠀⠀⠀⠀⠀⠀⠀⢰⣾⣿⢏⣾⢟⢕⢕⢕⢕⢕⢕⢕⢕⣱⣿⣿⣿⣿⡿⢕⣿⣿⣿⣿⣿⡇⢕⢕⢕⢀⠀⠀⠀⠀⠀⠀⠀⠀⠀⠀⠀⠀⠀⠀⠀⠀⠀⠀⠀⠀⠀⠀⠀⠀⠀⠀⠀⠀⠀⠀⠀⠀⠀⠀⠀⠀⠀⠀⠀⠀⠀⠀⠀⠀⠀⠀⠀⠀⠀⠀⠀⠀⠀⠀⠀⠈⢻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⢿⢿⢿⢿⠟⠟⠟⠟⠛⠙⠙⠙⠁⠁⠁⠁⠀⠀⠀⠀⠀⠀⠀⠀⠀⠀⠀⠀⠀⠀⠀⠀⠀⠀⠀⠀⠀⠀⠀⠀⠀⠀⠀⠀⠀⠀⠀⠀⠀⠀⠀⠀⠀⠀⠀⠀⠀⠀⠀⠀⠀⠀⠀⠀⠀⠀⠀⠀⠀⠀⠀⠀⢰⣿⣿⢏⣾⢇⢕⢕⢕⢕⢕⢕⢕⣵⢕⣿⣿⣿⣿⣿⢇⢕⢹⣿⣿⣿⡿⣇⢕⢕⢕⠕⠑⢔⡔⢄⠀⠀⠀⠀⠀⠀⠀⠀⠀⠀⠀⠀⠀⠀⠀⠀⠀⠀⠀⠀⠀⠀⠀⠀⠀⠀⠀⠀⠀⠀⠀⠀⠀⠀⠀⠀⠀⠀⠀⠀⠀⠀⠀⠀⠀⠀⠀⠀⠀⠀⠀⠀⠀⠘⢿⣿⣿⣿⣿⣿⣿⣿⣿⣿⣿⣿⣿⣿⣿⣿⣿⣿⣿⣿⣿⣿⣿⣿⣿⣿⣿⣿⣿⣿⣿⣿⣿⣿⣿⣿⣿⣿⣿⣿⣿⣿⣿⣿⣿⣿⣿⣿⣿⣿⣿⣿⣿⣿⣿⣿⣿⣿⣿⣿⣿⣿⠀</a:t>
            </a:r>
            <a:br/>
            <a:r>
              <a:t>⡿⢿⢿⢿⠟⠟⠟⠟⠙⠙⠙⠙⠁⠁⠁⠁⠀⠀⠀⠀⠀⠀⠀⠀⠀⠀⠀⠀⠀⠀⠀⠀⠀⠀⠀⠀⠀⠀⠀⠀⠀⠀⠀⠀⠀⠀⠀⠀⠀⠀⠀⠀⠀⠀⠀⠀⠀⠀⠀⠀⠀⠀⠀⠀⠀⠀⠀⠀⠀⠀⠀⠀⠀⠀⠀⠀⠀⠀⠀⠀⠀⠀⠀⠀⠀⠀⢀⢔⣿⣿⣏⣾⢇⢕⢕⢕⢕⢕⢕⢕⢱⣿⣾⣿⣿⣿⣟⣿⣵⣷⢸⣿⣿⣿⣯⢜⢑⠁⠀⠀⢀⣕⣝⡇⢔⢄⠀⠔⠔⠔⠕⠕⠕⠕⠕⠕⠕⢔⢔⢔⢔⢔⢔⢔⢔⢔⢔⢔⢔⢔⢔⢔⢄⢄⢄⢄⢄⣄⣄⣄⣄⢄⢀⢀⢀⢀⢀⠀⠀⠀⠀⠀⠀⠀⠀⠀⠀⠀⢜⣿⣿⡿⢿⣿⣿⣿⣿⣿⣿⣿⣿⣿⣿⣿⣿⣿⣿⣿⣿⣿⣿⣿⣿⣿⣿⣿⣿⣿⣿⣿⣿⣿⣿⣿⣿⣿⣿⣿⣿⣿⣿⣿⣿⣿⣿⣿⣿⣿⣿⣿⣿⣿⣿⣿⣿⣿⣿⣿⣿⣿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⢄⣠⣴⣶⣷⣷⣿⣿⡟⡾⢇⢕⢕⢕⢕⢕⢕⢕⢕⣿⣿⣿⣿⣿⣿⣿⣿⣿⣿⡟⡯⣿⣿⣿⢕⠀⠀⠀⢀⣿⣿⣿⣿⣧⡕⢀⠀⠀⠀⠀⠀⠀⠀⠀⠀⠀⠀⠀⠀⠀⠀⠀⠁⠀⠁⠁⠁⠁⠁⠁⠁⠁⠁⠁⠁⠁⠁⠁⠁⠁⠉⠉⠙⠙⠙⠗⠗⠳⠶⠶⠆⢰⣧⢻⣿⣷⣷⣾⣿⡿⠑⠀⠁⠁⠙⠙⠟⠟⠿⢿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⣴⣾⣿⢿⣏⣽⣷⡎⣿⢟⡾⢕⢕⢕⢕⢕⢕⢕⢕⢕⣾⣿⣿⣿⣿⣿⣿⣿⣿⣿⣿⡇⣷⣿⣿⣿⢕⠀⠀⠀⣾⣿⣿⣿⣿⣿⣿⣧⢄⠀⠀⠀⠀⠀⠀⠀⠀⠀⠀⠀⠀⠀⠀⠀⠀⠀⠀⠀⠀⠀⠀⠀⠀⠀⠀⠀⠀⠀⠀⠀⠀⠀⠀⠀⠀⠀⠀⠀⠀⠀⠀⠀⢕⢝⠛⠃⢿⣿⣿⣿⡝⠁⠀⠀⠀⠀⠀⠀⠀⠀⠀⠀⠀⠁⠈⠙⠙⠟⠟⢿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⢱⣿⣿⢫⣵⣿⣿⣿⣿⣿⣸⡾⢕⢕⢕⢕⢕⢕⢕⢕⢕⣼⣟⢿⣿⣿⣿⣿⣿⣿⣿⣿⣿⣿⣿⣿⣿⣿⢕⠀⠀⢸⣿⣿⣿⣿⣿⣿⣿⣿⣷⢄⠀⠀⠀⠀⠀⠀⠀⠀⠀⠀⠀⠀⠀⠀⠀⠀⠀⠀⠀⠀⠀⠀⠀⠀⠀⠀⠀⠀⠀⠀⠀⠀⠀⠀⠀⠀⠀⠀⠀⠀⠀⢕⣵⡇⠀⢕⢕⢕⢝⣿⣷⣇⠀⠀⠀⠀⠀⠀⠀⠀⠀⠀⠀⠀⠀⠀⠀⠀⠀⠀⠀⠁⠁⠙⠙⠟⠟⢿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⠜⣿⣿⣇⢻⣧⢻⡟⡟⣱⣿⣧⣕⣕⡕⢕⢕⢕⢕⢕⣼⢿⢿⢿⣧⣿⣿⣿⣿⣿⣿⣿⣿⣻⣿⣿⣿⣿⢕⠀⠀⣾⣿⣿⣿⣿⣿⣿⣿⣿⣿⠇⠀⠀⠀⠀⠀⠀⠀⠀⠀⠀⠀⠀⠀⠀⠀⠀⠀⠀⠀⠀⠀⠀⠀⠀⠀⠀⠀⠀⠀⠀⠀⠀⠀⠀⠀⠀⠀⠀⠀⠀⢔⣸⣿⣿⡄⢕⢕⢕⢕⢜⢿⣿⣧⢀⠀⠀⠀⠀⠀⠀⠀⠀⠀⠀⠀⠀⠀⠀⠀⠀⠀⠀⠀⠀⠀⠀⠀⠀⠀⠁⠁⠈⠙⠙⠟⠟⢿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⢻⣿⣇⠏⢑⣕⣼⣿⣿⣿⣿⣿⣷⡕⢕⢕⠁⠀⠀⠀⠀⠀⠀⠁⠉⢙⠟⢿⣿⣿⡿⣿⣿⣿⣿⣿⠁⠀⠀⢸⣿⣿⣿⣿⣿⣿⣿⣿⠋⠀⠀⠀⠀⠀⠀⠀⠀⠀⠀⠀⠀⠀⠀⠀⠀⠀⠀⠀⠀⠀⠀⠀⠀⠀⠀⠀⠀⠀⠀⠀⠀⠀⠀⠀⠀⠀⠀⢀⢄⣵⣷⣷⣾⣯⣇⢕⢕⢕⢕⢕⢜⢿⣿⣇⢀⠀⠀⠀⠀⠀⠀⠀⠀⢀⣴⣷⣷⣦⣄⡀⢀⠀⠀⠀⠀⠀⠀⠀⠀⠀⠀⠀⠀⠀⠀⠀⠀⠀⠁⠁⠙⠙⠝⠟⢻⢿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⣄⣵⣿⣿⡇⢯⣾⡿⣿⣿⣿⣿⢏⣿⣏⡵⠀⠀⠀⠀⠀⠀⠀⠀⠀⠀⠀⠀⠁⠐⠈⢕⣿⣿⣿⣿⡇⠀⠀⠀⢸⣿⣿⣿⣿⣿⣿⡿⠃⠀⠀⠀⠀⠀⠀⠀⠀⠀⠀⠀⠀⠀⠀⠀⠀⠀⠀⠀⠀⠀⠀⠀⠀⠀⠀⠀⠀⠀⠀⠀⠀⠀⠀⠀⠀⠀⠀⢔⢱⣾⣿⡿⢏⢝⣿⣿⢕⢕⢕⢕⢕⢕⢜⣿⣿⣇⠀⠀⠀⠀⠀⠀⠀⢰⣿⣿⣻⣮⣝⢻⢿⣿⣦⡄⠀⠀⠀⠀⠀⠀⠀⠀⠀⠀⠀⠀⠀⠀⠀⠀⠀⠀⠀⠀⠀⠀⠀⠁⠁⠘⠙⠙⠟⠟⢿⢿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⣠⣵⣿⣿⣿⣿⣿⢣⣿⡿⣽⣿⣿⣿⢇⣾⣿⣿⡗⢁⠀⠀⠀⠀⠀⠀⠀⠀⠀⠀⠀⠀⠀⠀⢸⣿⣿⣿⣿⡇⠀⠀⠀⢸⣿⣿⣿⣿⣿⡟⠁⠀⠀⠀⠀⠀⠀⠀⠀⠀⠀⠀⠀⠀⠀⠀⠀⠀⠀⠀⠀⠀⠀⠀⠀⠀⠀⠀⠀⠀⠀⠀⠀⠀⠀⠀⠀⠀⠀⢀⣵⣾⣿⡿⠑⠁⢕⣿⣿⡇⢕⢕⢕⢕⢕⢕⣿⣿⣿⠀⠀⠀⠀⠀⠀⢄⣾⣿⢱⢿⣿⣿⣿⣷⡝⢻⣿⣷⡄⠀⠀⠀⠀⠀⠀⠀⠀⠀⠀⠀⠀⠀⠀⠀⠀⠀⠀⠀⠀⠀⠀⠀⠀⠀⠀⠀⠀⠀⠀⠁⠁⠙⠙⠝⠟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⡿⣱⣿⢟⣽⣿⣿⣿⢇⣼⣿⣿⣿⢕⠁⠀⠀⠀⠀⠀⠀⠀⠀⠀⠀⢀⢄⠀⠀⣾⣿⣿⣿⣿⠕⠀⠀⠀⠀⣿⣿⣿⣿⠏⠀⠀⠀⠀⠀⠀⠀⠀⠀⠀⠀⠀⠀⠀⠀⠀⠀⠀⠀⠀⠀⠀⠀⠀⠀⠀⠀⠀⠀⠀⠀⠀⠀⠀⠀⠀⠀⠀⠀⢄⣾⣿⡿⠏⠁⠀⠀⠕⣿⣿⣧⢕⢕⢕⢕⢕⣕⡻⣿⣿⡕⠀⠀⠀⠀⣰⣿⡿⢕⢕⣱⣜⡻⢿⢟⢕⣱⣿⣿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⢄⣴⣷⣿⣿⣿⣿⣿⣿⣿⣿⡟⣽⣿⢇⣱⣿⣿⣿⢏⢼⢿⠟⠟⠇⢾⠀⠀⠀⠀⠀⠀⠀⠀⠄⠄⢕⠑⠁⠀⢱⣿⣿⣿⣿⢇⠀⠀⠀⠀⠀⠈⠙⢿⠃⠀⠀⠀⠀⠀⠀⠀⠀⠀⠀⠀⠀⠀⠀⠀⠀⠀⠀⠀⠀⠀⠀⠀⠀⠀⠀⠀⠀⠀⠀⠀⠀⠀⠀⠀⠀⠀⠀⠀⢄⣾⣿⡿⠑⠀⠀⠀⠀⠀⠜⢿⣿⡕⢕⢕⠀⣼⣿⣿⣝⣿⣿⡔⢀⢀⣵⣿⢟⢕⠀⠀⠙⠟⠁⠀⢅⣵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⣄⣴⣾⣿⣿⣿⣿⣿⣿⣿⣿⣿⣿⡿⣼⡿⢕⢱⣿⣿⣿⠏⠁⠀⠀⠀⠀⠀⠀⠀⠀⠀⠀⠀⠀⠀⠀⠀⠀⠀⠀⠀⢠⣿⣿⣷⣿⢏⠀⠀⠀⠀⠀⠀⢸⡄⠀⠀⠀⠀⠀⠀⠀⠀⠀⠀⠀⠀⠀⠀⠀⠀⠀⠀⠀⠀⠀⠀⠀⠀⠀⠀⠀⠀⠀⠀⠀⠀⠀⠀⠀⠀⠀⠀⠀⠀⢠⣿⣿⡿⠑⠀⠀⠀⠀⠀⠀⠀⢸⣿⡇⢕⠑⢱⣿⣿⣿⣿⣼⣿⣿⣧⣾⡿⢏⠁⢄⣄⠀⠀⠀⠀⣠⣿⣿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⣠⣴⣾⣿⣿⣿⣿⣿⣿⣿⣿⣿⣿⣿⣿⡟⣼⡟⢕⢕⣿⣿⣿⠇⠀⠀⠀⠀⠀⠀⠀⠀⠀⠀⠀⠀⠀⠀⠀⠀⠀⠀⠀⠀⠑⠻⠟⠛⠘⠑⠀⠀⠀⠀⠀⠀⠀⠘⠁⠀⠀⠀⠀⠀⠀⠀⠀⠀⠀⠀⠀⠀⠀⠀⠀⠀⠀⠀⠀⠀⠀⠀⠀⠀⠀⠀⠀⠀⠀⠀⠀⠀⠀⠀⠀⠀⠀⠀⢀⢿⣿⣿⣷⣄⢀⠀⠀⠀⠀⠀⠀⢸⣿⣿⡕⢔⣿⣿⣿⣿⣿⡇⣿⣿⣿⡿⠕⠀⠀⠀⠁⠁⠀⢀⣴⣿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⣰⣷⣿⣿⣿⣿⣿⣿⣿⣿⣿⣿⣿⣿⣿⣿⣿⡟⠘⠁⠀⠀⠈⠙⠟⠑⠀⠀⠀⠀⠀⠀⠀⠀⠀⠀⠀⠀⠀⠀⠀⠀⠀⠀⠀⠀⠀⠀⠀⠀⠀⠀⠀⠀⠀⠀⢐⣶⣶⣮⣔⠀⠀⠀⠀⠀⠀⠀⠀⠀⠀⠀⠀⠀⠀⠀⠀⠀⠀⠀⠀⠀⠀⠀⠀⠀⠀⠀⠀⠀⠀⠀⠀⠀⠀⠀⠀⠀⠀⠀⢰⣾⡜⣿⣿⣿⣿⣷⣴⡄⠀⠀⠀⠀⠁⣹⣿⣧⣼⣿⣿⣿⣿⣿⢻⣿⣿⢏⠕⠀⢰⢔⠀⠀⠀⢄⣾⣿⢟⠑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⢄⣰⣷⣿⣿⣿⣿⣿⣿⣿⣿⣿⣿⣿⣿⣿⣿⣿⣿⡿⠏⠀⠀⠀⠀⠀⠀⠀⠀⠀⠀⠀⠀⠀⠀⠀⠀⠀⠀⠀⠀⢄⣤⡄⠀⠀⠀⠀⠀⠀⠀⠀⠀⠀⠀⠀⠀⠀⠀⠀⢸⣿⣿⣿⣿⡇⠀⠀⠀⠀⠀⠀⠀⠀⠀⠀⠀⠀⠀⠀⠀⠀⠀⠀⠀⠀⠀⠀⠀⠀⠀⠀⠀⠀⠀⠀⠀⠀⠀⠀⠀⠀⠀⢱⣿⣿⣿⡜⣿⣿⣿⣿⣿⣿⣷⣄⢀⠀⢔⣿⣿⣿⣿⣿⣿⣿⣿⡟⣾⡿⠑⠑⢀⠀⠀⠀⠀⠀⣰⣿⣿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⢄⣴⣾⣿⣿⣿⣿⣿⣿⣿⣿⣿⣿⣿⣿⣿⣿⣿⣿⣿⣿⢟⠁⠀⠀⠀⠀⠀⠀⠀⠀⠀⠀⠀⠀⠀⠀⠀⠀⣀⣄⣤⣴⣴⣾⣿⣿⣆⡀⠀⠀⠀⠀⠀⠀⠀⠀⠀⠀⠀⠀⠀⠀⠀⢹⣿⣿⠇⠁⠀⠀⠀⠀⠀⠀⠀⠀⠀⠀⠀⠀⠀⠀⠀⠀⠀⠀⠀⠀⠀⠀⠀⠀⠀⠀⠀⠀⠀⠀⠀⠀⠀⠀⠀⠀⠀⢸⣿⣿⣿⣿⢸⣿⣿⣿⣿⣿⣿⣿⣿⣧⣾⣿⣿⣿⣿⣿⣿⣿⡿⣣⢟⢑⠀⠀⠏⠕⠀⠀⢀⣼⣿⡿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⣄⣴⣾⣿⣿⣿⣿⣿⣿⣿⣿⣿⣿⣿⣿⣿⣿⣿⣿⣿⣿⣿⣿⡿⢑⠀⠀⠀⠀⠀⠀⠀⠀⠀⠀⠀⠀⠀⠀⠀⢀⣾⣿⣿⣿⣿⣿⣿⣿⣾⣿⣿⡄⠀⠀⠀⠀⠀⠀⠀⠀⠀⠀⠀⠀⠀⠀⠁⠙⠁⠀⠀⠀⠀⠀⠀⠀⠀⠀⠀⠀⠀⠀⠀⠀⠀⠀⠀⠀⠀⠀⠀⠀⠀⠀⠀⠀⠀⠀⠀⠀⠀⠀⠀⠀⠀⠀⠀⠀⣾⣿⣿⢸⣿⣇⢿⣿⣿⣿⣿⣿⣿⣿⣿⣿⣿⣿⣿⣿⢿⠟⢋⠱⠃⠀⢁⡀⠀⠀⠀⠀⣠⣾⣿⢟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⣠⣵⣿⣿⣿⣿⣿⣿⣿⣿⣿⣿⣿⣿⣿⣿⣿⣿⣿⣿⣿⣿⣿⣿⣿⠟⠕⠑⠀⠀⠀⠀⠀⠀⠀⠀⠀⠀⠀⠀⠀⠀⠀⠘⣿⣿⣿⣿⣿⣿⣿⣿⣿⣿⣿⣧⠀⠀⠀⠀⠀⠀⠀⠀⠀⠀⠀⠀⠀⠀⠀⠀⠀⠀⠀⠀⠀⠀⠀⠀⠀⠀⠀⠀⠀⠀⠀⠀⠀⠀⠀⠀⠀⠀⠀⠀⠀⠀⠀⠀⠀⠀⠀⠀⠀⠀⠀⠀⠀⠀⢀⢸⣿⣿⣿⡇⢻⣿⡼⣿⣿⣿⣿⣿⣿⣿⣿⣿⣿⡿⠟⢁⢔⢕⢕⢔⠀⠀⠘⠑⠀⠀⢀⣵⣿⣿⠕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⣰⣷⣿⣿⣿⣿⣿⣿⣿⣿⣿⣿⣿⣿⣿⣿⣿⣿⣿⣿⣿⣿⣿⣿⣿⣿⡟⠁⠀⠀⠀⠀⠀⠀⠀⠀⠀⠀⠀⠀⠀⠀⠀⠀⠀⠀⠀⣿⣿⣷⣾⣿⣿⣿⣿⣿⣿⣿⣿⡇⢀⢀⠀⠀⠀⠀⠀⠀⠀⠀⠀⠀⠀⠀⠀⠀⠀⠀⠀⠀⠀⠀⠀⠀⠀⠀⠀⠀⠀⠀⠀⢄⠀⠀⠀⠀⠀⠀⠀⠀⠀⠀⠀⠀⠀⠀⠀⠀⠀⠀⠀⠀⠀⠜⢜⣿⣿⣿⣧⢕⣿⣧⢻⣿⣿⣿⣿⣿⣿⡟⢟⠑⢀⢔⢕⢕⢕⢕⢕⢠⠀⠀⠀⠀⢠⣾⣿⡿⠑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⢄⣰⣷⣿⣿⣿⣿⣿⣿⣿⣿⣿⣿⣿⣿⣿⣿⣿⣿⣿⣿⣿⣿⣿⣿⣿⣿⣿⣿⣿⠇⠀⠀⠀⠀⠀⠀⠀⠀⠀⠀⠀⠀⠀⠀⠀⠀⠀⠀⠀⠀⢿⣿⣿⣿⣿⣿⣿⣿⣽⣷⣿⣿⣿⣿⣷⣦⣄⠀⠀⠀⠀⠀⠀⠀⠀⠀⠀⠀⠀⠀⠀⠀⠀⠀⠀⠀⠀⠀⠀⠀⠀⠀⢑⢄⠑⢔⠀⠀⠀⠀⠀⠀⠀⠀⠀⠀⠀⠀⠀⠀⠀⠀⠀⠀⠀⠀⠅⡕⣿⣿⣿⣿⢕⡿⣿⡼⣿⣿⣿⣿⣿⡿⠇⢄⢔⢕⢕⢕⢕⢕⠕⠀⠁⠁⠀⢀⣵⣿⣿⠏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⣄⣴⣾⣿⣿⣿⣿⣿⣿⣿⣿⣿⣿⣿⣿⣿⣿⣿⣿⣿⣿⣿⣿⣿⣿⣿⣿⣿⣿⣿⣿⣿⢇⢕⠀⠀⠀⠀⠀⠀⠀⠀⠀⠀⠀⠀⠀⠀⠀⠀⠀⠀⠀⠀⠁⢿⣿⣿⣿⣿⣿⣿⣿⣿⣿⣿⣿⣿⣿⣿⣿⡇⠀⠀⠀⠀⠀⠀⠀⠀⠀⠀⠀⠀⠀⠀⠀⢀⠀⠀⠀⠀⢀⠄⠐⠁⢀⠁⢔⠑⠀⠀⠀⠀⠀⠀⠀⠀⠀⠀⠀⠀⠀⠀⠀⠀⠀⠀⠀⠀⣱⡇⢸⣿⣿⣿⡇⣿⣿⣇⢿⣿⣿⢿⢏⠑⠀⢕⢕⢕⢕⢕⠕⠅⢔⠀⠀⠀⢠⣾⣿⡿⠃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⣵⣾⣿⣿⣿⣿⣿⣿⣿⣿⣿⣿⣿⣿⣿⣿⣿⣿⣿⣿⣿⣿⣿⣿⣿⣿⣿⣿⣿⣿⣿⣿⣿⢏⢎⣾⡇⠀⠀⠀⠀⠀⠀⠀⠀⠀⠀⠀⠀⠀⠀⠀⠀⠀⠀⠀⠀⠘⢿⣿⣿⣿⣿⣿⣿⣟⣻⣿⣿⣿⣿⣿⣿⢇⠀⠀⠀⠀⠀⠀⠀⠀⠀⠀⠀⠀⠀⠀⠀⠕⠄⠄⠂⠁⠀⠀⠐⠀⠀⠀⠀⠀⠀⠀⠀⠀⠀⠀⠀⠀⠀⠀⠀⠀⠀⠀⠀⠀⠀⠀⠀⣱⣿⣧⢸⣿⣿⣿⡇⣿⣿⣿⡸⢟⠕⠑⠁⠀⠀⠕⢕⢕⠑⢁⠀⠀⠀⠀⠀⣰⣿⣿⣿⣧⣄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⣰⣵⣿⣿⣿⣿⣿⣿⣿⣿⣿⣿⣿⣿⣿⣿⣿⣿⣿⣿⣿⣿⣿⣿⣿⣿⣿⣿⣿⣿⣿⣿⣿⣿⣿⣿⢏⣕⣾⠁⠀⠀⠀⠀⠀⠀⠀⠀⠀⠀⠀⠀⠀⠀⠀⠀⠀⠀⠀⠀⠀⠀⠀⠘⢿⣿⣿⣿⢿⢿⣿⣿⣿⣿⣿⡟⢇⠑⠀⠀⠀⠀⠀⠀⠀⠀⠀⠀⠀⠀⠀⠀⠀⠀⠀⠀⠀⠀⠀⠀⠀⠀⠀⠀⠀⠀⠀⠀⠀⠀⠀⠀⠀⠀⠀⠀⠀⠀⠀⠀⠀⠀⠀⠀⣱⣿⣿⣿⣕⣿⣿⣿⣇⣟⡿⣿⡇⠀⠀⠀⠀⠀⠀⠀⠀⠀⠀⠏⠐⠀⠀⢄⣾⣿⣿⣿⣿⣿⣿⣷⣴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⢄⣰⣷⣿⣿⣿⣿⣿⣿⣿⣿⣿⣿⣿⣿⣿⣿⣿⣿⣿⣿⣿⣿⣿⣿⣿⣿⣿⣿⣿⣿⣿⣿⣿⣿⣿⣿⣿⣿⡟⣜⣾⣿⡔⠀⠀⠀⠀⠀⠀⠀⠀⠀⠀⠀⠀⠀⠀⠀⠀⠀⠀⠀⠀⠀⠀⠀⠀⠀⠁⠀⠀⠜⠟⠕⢾⡿⢿⢟⠑⠁⠀⠀⠀⠀⠀⠀⠀⠀⠀⠀⠀⠀⠀⠀⠀⠀⠀⠀⠀⠀⠀⠀⠀⠀⠀⠀⠀⠀⠀⠀⠀⠀⠀⠀⠀⠀⠀⠀⠀⠀⠀⠀⠀⠀⠀⢄⡔⢹⣿⣿⣿⣿⣿⣿⣿⣿⣿⣿⣿⣿⣷⣷⣶⣷⡿⠑⠀⢠⢄⠀⠀⠀⠀⣰⣿⣿⣿⣿⣿⣿⣿⣿⣿⣿⣿⣧⣔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⢄⣴⣾⣿⣿⣿⣿⣿⣿⣿⣿⣿⣿⣿⣿⣿⣿⣿⣿⣿⣿⣿⣿⣿⣿⣿⣿⣿⣿⣿⣿⣿⣿⣿⣿⣿⣿⣿⣿⣿⣿⡿⢱⣼⣿⣿⡇⠀⠀⠀⠀⠀⠀⠀⠀⠀⠀⠀⠀⠀⠀⠀⠀⠀⠀⠀⠀⠀⠀⠀⠀⠀⠀⠀⠀⠀⠀⠀⠀⠀⠀⠀⠀⠀⠀⠀⠀⠀⠀⠀⠀⠀⠀⠀⠀⠀⠀⠀⠀⠀⠀⠀⠀⠀⠀⠀⠀⠀⠀⠀⠀⠀⠀⠀⠀⠀⠀⠀⠀⢀⠀⠀⠀⠀⠀⠀⢀⡠⣵⣿⡇⢜⣿⣿⣿⣿⣿⣿⣿⣿⣿⣿⣿⣿⣿⣿⣿⡟⠁⠀⠀⠁⠁⠀⠀⢄⣾⣿⣿⣿⣿⣿⣿⣿⣿⣿⣿⣿⣿⣿⣿⣷⣴⡄⠀⠀⠀⠀⠀⠀⠀⠀⠀⠀⠀⠀⠀⠀⠀⠀⠀⠀⠀⠀⠀⠀⠀⠀⠀⠀⠀⠀⠀⠀⠀⠀⠀⠀⠀⠀⠀⠀⠀⠀⠀⠀⠀⠀</a:t>
            </a:r>
            <a:br/>
            <a:r>
              <a:t>⠀⠀⠀⠀⠀⠀⠀⠀⠀⠀⠀⠀⠀⠀⠀⠀⠀⠀⠀⢀⣄⣴⣾⣿⣿⣿⣿⣿⣿⣿⣿⣿⣿⣿⣿⣿⣿⣿⣿⣿⣿⣿⣿⣿⣿⣿⣿⣿⣿⣿⣿⣿⣿⣿⣿⣿⣿⣿⣿⣿⣿⣿⣿⣿⣇⣺⣿⣿⣿⣿⡄⠀⠀⠀⠀⠀⠀⠀⠀⠀⠀⠀⠀⠀⠀⠀⠀⠀⠀⠀⠀⠀⠀⠀⠀⠀⠀⠀⠀⠀⠀⠀⠀⠀⠀⠀⠀⠀⠀⠀⠀⠀⠀⠀⠀⠀⠀⠀⠀⠀⠀⠀⠀⠀⠀⢀⢀⠀⠀⠀⠀⠀⠀⠀⠀⠀⠀⠀⠀⠀⢀⢔⢕⢕⢔⢔⢕⢱⣿⢕⢕⣿⣿⡇⢸⣝⢻⢿⣿⣿⣿⣿⣿⣿⣿⣿⣿⡿⢟⢝⠀⠐⢗⢀⠀⠀⠀⣰⣿⣿⣿⣿⣿⣿⣿⣿⣿⣿⣿⣿⣿⣿⣿⣿⣿⣿⣿⣷⣔⢀⠀⠀⠀⠀⠀⠀⠀⠀⠀⠀⠀⠀⠀⠀⠀⠀⠀⠀⠀⠀⠀⠀⠀⠀⠀⠀⠀⠀⠀⠀⠀⠀⠀⠀⠀⠀⠀⠀⠀⠀⠀</a:t>
            </a:r>
            <a:br/>
            <a:r>
              <a:t>⠀⠀⠀⠀⠀⠀⠀⠀⠀⠀⠀⠀⠀⠀⠀⠀⢀⣠⣵⣾⣿⣿⣿⣿⣿⣿⣿⣿⣿⣿⣿⣿⣿⣿⣿⣿⣿⣿⣿⣿⣿⣿⣿⣿⣿⣿⣿⣿⣿⣿⣿⣿⣿⣿⣿⣿⣿⣿⣿⣿⣿⣿⣿⣿⢱⣿⣿⣿⣿⣿⣷⣄⢀⠀⠀⠀⠀⠀⠀⠀⠀⠀⠀⠀⠀⠀⠀⠀⠀⠀⠀⠀⠀⠀⠀⠀⠀⠀⠀⠀⠀⠀⠀⠀⠀⠀⠀⠀⠀⠀⠀⠀⠀⠀⠀⠀⠀⠀⠀⠀⠀⠀⠀⠄⢄⠀⠘⠐⢄⢀⠓⠗⢀⡀⠷⢆⠀⠔⢀⢄⢅⢕⢕⢕⢕⢕⢕⢸⡏⢕⢕⣿⣿⢕⢜⢟⢟⢷⡇⢕⢼⣽⣝⢹⣽⣕⢇⢸⡇⢄⠀⠀⠀⠀⠀⢀⣼⣿⣿⣿⣿⣿⣿⣿⣿⣿⣿⣿⣿⣿⣿⣿⣿⣿⣿⣿⣿⣿⣿⣷⣧⡄⢀⠀⠀⠀⠀⠀⠀⠀⠀⠀⠀⠀⠀⠀⠀⠀⠀⠀⠀⠀⠀⠀⠀⠀⠀⠀⠀⠀⠀⠀⠀⠀⠀⠀⠀⠀⠀⠀⠀</a:t>
            </a:r>
            <a:br/>
            <a:r>
              <a:t>⠀⠀⠀⠀⠀⠀⠀⠀⠀⠀⠀⠀⠀⢄⣰⣵⣿⣿⣿⣿⣿⣿⣿⣿⣿⣿⣿⣿⣿⣿⣿⣿⣿⣿⣿⣿⣿⣿⣿⣿⣿⣿⣿⣿⣿⣿⣿⣿⣿⣿⣿⣿⣿⣿⣿⣿⣿⣿⣿⣿⣿⣿⣿⡇⣼⣿⣿⡿⢏⢹⣿⣿⢇⠀⠀⠀⠀⠀⠀⠀⠀⠀⠀⠀⠀⠀⠀⠀⠀⠀⠀⠀⠀⠀⠀⠀⠀⠀⠀⠀⠀⠀⠀⠀⠀⠀⠀⠀⠀⠀⠀⠀⠀⠀⠀⠀⠀⠀⠀⠀⠀⠀⠀⠀⠀⠀⢀⠀⠁⠑⠀⠀⠀⠜⠀⠀⠕⠀⢀⣿⣷⣦⣕⢱⢕⢕⢕⢼⢕⢕⢸⣿⣿⢕⡇⢕⢕⢕⢻⢕⢕⢝⢿⡕⡎⠝⢷⣮⡻⢜⢷⢔⢀⠀⣰⣿⣿⣿⣿⣿⣿⣿⣿⣿⣿⣿⣿⣿⣿⣿⣿⣿⣿⣿⣿⣿⣿⣿⣿⣿⣿⣿⣷⣔⢄⠀⠀⠀⠀⠀⠀⠀⠀⠀⠀⠀⠀⠀⠀⠀⠀⠀⠀⠀⠀⠀⠀⠀⠀⠀⠀⠀⠀⠀⠀⠀⠀⠀⠀⠀⠀</a:t>
            </a:r>
            <a:br/>
            <a:r>
              <a:t>⠀⠀⠀⠀⠀⠀⠀⠀⠀⠀⠀⠐⠚⠛⠛⠛⠛⠛⠛⠛⠛⠛⠛⠛⠛⠛⠛⠛⠛⠛⠛⠛⠛⠛⠛⠛⠛⠛⠛⠛⠛⠛⠛⠛⠛⠛⠛⠛⠛⠛⠛⠛⠛⠛⠛⠛⠛⠛⠛⠛⠛⠛⠛⠃⠛⠛⠛⠑⠀⠚⠛⠛⠀⠀⠀⠀⠀⠀⠀⠀⠀⠀⠀⠀⠀⠀⠀⠀⠀⠀⠀⠀⠀⠀⠀⠀⠀⠀⠀⠀⠀⠀⠀⠀⠀⠀⠀⠀⠀⠀⠀⠀⠀⠀⠀⠀⠀⠀⠀⠀⠀⠀⠀⠁⠀⠐⠀⠀⠀⠀⠀⠀⠀⠀⠀⠀⠀⠀⠛⠛⠛⠛⠛⠓⠃⠑⠑⠛⠑⠑⠛⠛⠃⠘⠓⠑⠑⠑⠘⠃⠑⠑⠘⠃⠐⠑⠀⠙⠛⠑⠑⠑⠑⠘⠛⠛⠛⠛⠛⠛⠛⠛⠛⠛⠛⠛⠛⠛⠛⠛⠛⠛⠛⠛⠛⠛⠛⠛⠛⠛⠛⠛⠛⠛⠛⠃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⢜⢻⣿⣿⣿⣿⣿⣿⣿⣿⣿⣿⣿⣿⣿⣿⣿⣿⣿⣿⣿⣿⣿⣿⣿⣿⣿⣿⣿⣿⣿⣿⣿⣿⣿⣿⣿⣿⣿⣿⣧⢕⢕⢕⢕⢕⢕⢕⢕⢕⢕⢕⢕⢕⢕⢕⢕⢕⢕⢕⢕⢕⢕⢕⢕⢕⢕⢕⢕⢕⢕⢕⢜⣿⣿⣿⣿⣿⣿⣿⣿⣿⣿⣿⣿⣿⣿⣿⣿⣿⣿⣿⣇⢹⣿⣿⢇⢕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⢝⢿⣿⣿⣿⣿⣿⣿⣿⣿⣿⣿⣿⣿⣿⣿⣿⣿⣿⣿⣿⣿⣿⣿⣿⣿⣿⣿⣿⣿⣿⣿⣿⣿⣿⣿⣿⣿⣧⢕⢕⢕⢕⢕⢕⢕⢕⢕⢕⢕⢕⢕⢕⢕⢕⢕⢕⢕⢕⢕⢕⢕⢕⢕⢕⢕⢕⢕⢕⢕⣿⣿⣿⣿⣿⣿⣿⣿⣿⣿⣿⣿⣿⣿⣿⣿⣿⣿⣿⣿⢱⣹⣿⡇⢕⢕⢕⢕⢕⢕⢕⢕⢕⢕⢕⢕⢕⢕⢕⢕⢕⢕⢕⢕⢕⢕⢕⢕⢕⢕⢕⢕⢕⢕⢕⢕⢕⢕⢕⢕⣱⣿⣿⣿⣿⣿⣿⣿⣿⣿⣿⣿⣿⣿⣿⣿⣿⣿⣿⣿⣿⣿⣿⣿⣿⣿⣿⣿⣿⣿⣿⣿⣿⣿⣿⣿⣿⣿⣿⣿⣿⣿⣿⣿⣿⣿⣿⣿⣿⣿⣿⣿⣿⣿⣿⣿⣿⣿⣿⣿⡿⢟⢏⢕⠀</a:t>
            </a:r>
            <a:br/>
            <a:r>
              <a:t>⢕⢕⢕⢕⢕⢕⢕⢕⢕⢕⢕⢕⢕⢕⢕⢕⢕⢕⢕⢕⢕⢕⢕⢕⢕⢕⢕⢕⢕⢕⢕⢕⢕⢕⢕⢕⢕⢕⢕⢕⢕⢕⢕⢕⢕⢕⢕⢕⢝⢻⣿⣿⣿⣿⣿⣿⣿⣿⣿⣿⣿⣿⣿⣿⣿⣿⣿⣿⣿⣿⣿⣿⣿⣿⣿⣿⣿⣿⣿⣿⣿⣿⣿⣿⣿⣧⢕⢕⢕⢕⢕⢕⢕⢕⢕⢕⢕⢕⢕⢕⢕⢕⢕⢕⢕⢕⢕⢕⢕⢕⣕⣕⣱⣵⣵⣵⣿⣿⣿⣿⣿⣿⣿⣿⣿⣿⣿⣿⣿⣿⣿⣿⣿⣿⣿⣿⣾⣷⢿⣿⡕⢕⢕⢕⢕⢕⢕⢕⢕⢕⢕⢕⢕⢕⢕⢕⢕⢕⢕⢕⢕⢕⢕⢕⢕⢕⢕⢕⢕⢕⢕⢕⢕⢕⢱⣾⣿⣿⣿⣿⣿⣿⣿⣿⣿⣿⣿⣿⣿⣿⣿⣿⣿⣿⣿⣿⣿⣿⣿⣿⣿⣿⣿⣿⣿⣿⣿⣿⣿⣿⣿⣿⣿⣿⣿⣿⣿⣿⣿⣿⣿⣿⣿⣿⣿⣿⣿⣿⣿⣿⣿⣿⣿⢟⢏⢕⢕⢕⢕⢕⠀</a:t>
            </a:r>
            <a:br/>
            <a:r>
              <a:t>⢕⢕⢕⢕⢕⢕⢕⢕⢕⢕⢕⢕⢕⢕⢕⢕⢕⢕⢕⢕⢕⢕⢕⢕⢕⢕⢕⢕⢕⢕⢕⢕⢕⢕⢕⢕⢕⢕⢕⢕⢕⢕⢕⢕⢕⢕⢕⢕⢕⢕⢜⢻⣿⣿⣿⣿⣿⣿⣿⣿⣿⣿⣿⣿⣿⣿⣿⣿⣿⣿⣿⣿⣿⣿⣿⣿⣿⣿⣿⣿⣿⣿⣿⣿⣿⣿⣷⡕⢕⢕⢕⢕⢕⢕⢕⢕⢕⢕⢕⢕⢕⢕⢕⢕⣕⣵⣵⣷⣿⡿⢿⣿⣟⣟⣟⣟⣿⣿⣿⣿⣿⣿⣿⣿⣿⣿⣿⣿⣿⣿⣿⣿⣿⣯⢻⣿⡏⣿⡾⣿⡇⢕⢕⢕⢕⢕⢕⢕⢕⢕⢕⢕⢕⢕⢕⢕⢕⢕⢕⢕⢕⢕⢕⢕⢕⢕⢕⢕⢕⢕⢕⢕⢕⣼⣿⣿⣿⣿⣿⣿⣿⣿⣿⣿⣿⣿⣿⣿⣿⣿⣿⣿⣿⣿⣿⣿⣿⣿⣿⣿⣿⣿⣿⣿⣿⣿⣿⣿⣿⣿⣿⣿⣿⣿⣿⣿⣿⣿⣿⣿⣿⣿⣿⣿⣿⣿⣿⣿⣿⢿⢟⢝⢕⢕⢕⢕⢕⢕⢕⢕⠀</a:t>
            </a:r>
            <a:br/>
            <a:r>
              <a:t>⢕⢕⢕⢕⢕⢕⢕⢕⢕⢕⢕⢕⢕⢕⢕⢕⢕⢕⢕⢕⢕⢕⢕⢕⢕⢕⢕⢕⢕⢕⢕⢕⢕⢕⢕⢕⢕⢕⢕⢕⢕⢕⢕⢕⢕⢕⢕⢕⢕⢕⢕⢕⢜⢝⢿⣿⣿⣿⣿⣿⣿⣿⣿⣿⣿⣿⣿⣿⣿⣿⣿⣿⣿⣿⣿⣿⣿⣿⣿⣿⣿⣿⣿⣿⣿⣿⣿⣷⡕⢕⢕⢕⢕⢕⢕⢕⢕⢕⢕⢕⢕⣵⣾⣿⣟⣻⣯⣿⣾⣿⣿⣿⣿⣿⣿⣿⣿⣿⣿⣿⣷⣾⣽⣟⡿⢿⣿⣿⣿⣿⣿⣿⢟⢟⢕⢹⢇⣿⣷⣿⣷⢕⢕⢕⢕⢕⢕⢕⢕⢕⢕⢕⢕⢕⢕⢕⢕⢕⢕⢕⢕⢕⢕⢕⢕⢕⢕⢕⢕⢕⢕⣵⣿⣿⣿⣿⣿⣿⣿⣿⣿⣿⣿⣿⣿⣿⣿⣿⣿⣿⣿⣿⣿⣿⣿⣿⣿⣿⣿⣿⣿⣿⣿⣿⣿⣿⣿⣿⣿⣿⣿⣿⣿⣿⣿⣿⣿⣿⣿⣿⣿⣿⣿⣿⣿⡿⢟⢏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⢝⢿⣿⣿⣿⣿⣿⣿⣿⣿⣿⣿⣿⣿⣿⣿⣿⣿⣿⣿⣿⣿⣿⣿⣿⣿⣿⣿⣿⣿⣿⣿⣿⣷⡕⢕⢕⢕⢕⢕⢕⢕⢕⢕⣵⣿⢟⣽⣿⣿⣿⣿⣿⣿⣿⣿⣿⣿⣿⣿⡿⢿⣿⣟⣟⣟⣟⢟⢻⢿⢷⢯⣻⢿⣿⣿⣿⢕⢕⢕⢷⡕⢜⢝⢹⣿⣇⢕⢕⢕⢕⢕⢕⢕⢕⢕⢕⢕⢕⢕⢕⢕⢕⢕⢕⢕⢕⢕⢕⢕⢕⢕⢕⢕⣱⣾⣿⣿⣿⣿⣿⣿⣿⣿⣿⣿⣿⣿⣿⣿⣿⣿⣿⣿⣿⣿⣿⣿⣿⣿⣿⣿⣿⣿⣿⣿⣿⣿⣿⣿⣿⣿⣿⣿⣿⣿⣿⣿⣿⣿⣿⣿⣿⣿⣿⣿⡿⢟⢏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⢜⢻⣿⣿⣿⣿⣿⣿⣿⣿⣿⣿⣿⣿⣿⣿⣿⣿⣿⣿⣿⣿⣿⣿⣿⣿⣿⣿⣿⣿⣿⣿⣿⡕⢕⢕⢕⢕⢕⢕⣵⣿⢟⣽⣿⣿⣿⣿⣿⣿⣿⣿⣿⣿⡿⣟⣽⣷⣿⣿⣿⣿⣿⡿⣳⡟⣾⣿⣿⣿⣷⣿⣽⡻⢿⢕⢕⢱⡜⣷⡕⢕⢕⢻⣿⣧⣕⢕⢕⢕⢕⢕⢕⢕⢕⢕⢕⢕⢕⢕⢕⢕⢕⢕⢕⢕⢕⢕⢕⢕⣱⣾⣿⣿⣿⣿⣿⣿⣿⣿⣿⣿⣿⣿⣿⣿⣿⣿⣿⣿⣿⣿⣿⣿⣿⣿⣿⣿⣿⣿⣿⣿⣿⣿⣿⣿⣿⣿⣿⣿⣿⣿⣿⣿⣿⣿⣿⣿⣿⣿⣿⢿⢏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⢻⢿⣿⣿⣿⣿⣿⣿⣿⣿⣿⣿⣿⣿⣿⣿⣿⣿⣿⣿⣿⣿⣿⣿⣿⣿⣿⣿⣿⣿⣿⡕⢕⢕⢕⢱⣾⡿⣵⣿⣿⣿⣿⣿⣿⣿⣿⣿⡿⣿⣵⣿⣿⣿⣿⣿⣿⣿⣿⡿⣱⣿⢳⣿⣿⣿⣿⣿⣿⣿⣿⣷⢕⢕⢜⣿⡜⣷⢕⢕⢕⢜⢻⣿⣷⡕⢕⢕⢕⢕⢕⢕⢕⢕⢕⢕⢕⢕⢕⢕⢕⢕⢕⢕⢕⢕⣵⣿⣿⣿⣿⣿⣿⣿⣿⣿⣿⣿⣿⣿⣿⣿⣿⣿⣿⣿⣿⣿⣿⣿⣿⣿⣿⣿⣿⣿⣿⣿⣿⣿⣿⣿⣿⣿⣿⣿⣿⣿⣿⣿⣿⣿⣿⣿⡿⢟⢝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⢿⣿⣿⣿⣿⣿⣿⣿⣿⣿⣿⣿⣿⣿⣿⣿⣿⣿⣿⣿⣿⣿⣿⣿⣿⣿⣿⣿⣿⣕⢕⢱⣿⣿⣽⣿⣿⣿⣿⣿⣿⣿⣿⣿⣯⣾⣿⣿⣿⣿⣿⣿⣿⣿⣿⡿⣽⣿⡿⣼⣿⣿⣿⣿⣿⣿⣿⣿⣿⡕⢕⢕⣿⣿⡝⢕⢕⢕⢕⢕⢸⣿⣇⢕⢕⢕⢕⢕⢕⢕⢕⢕⢕⢕⢕⢕⢕⢕⢕⢕⢕⣵⣿⣿⣿⣿⣿⣿⣿⣿⣿⣿⣿⣿⣿⣿⣿⣿⣿⣿⣿⣿⣿⣿⣿⣿⣿⣿⣿⣿⣿⣿⣿⣿⣿⣿⣿⣿⣿⣿⣿⣿⣿⣿⣿⣿⣿⡿⢟⢏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⢻⣿⣿⣿⣿⣿⣿⣿⣿⣿⣿⣿⣿⣿⣿⣿⣿⣿⣿⣿⣿⣿⣿⣿⣿⣿⣿⣿⣧⣿⡟⣾⣿⣿⣿⣿⣿⣿⣿⣟⣵⣿⣿⣿⣿⣿⣿⣿⣿⣿⣿⣿⡿⣹⣿⣿⣇⣿⣿⣿⣿⣿⣿⣿⣿⣿⣿⣷⢕⢕⣿⣿⣇⢕⢕⢕⢕⢕⢕⢝⣿⣧⡕⢕⢕⢕⢕⢕⢕⢕⢕⢕⢕⢕⢕⢕⢕⣱⣾⣿⣿⣿⣿⣿⣿⣿⣿⣿⣿⣿⣿⣿⣿⣿⣿⣿⣿⣿⣿⣿⣿⣿⣿⣿⣿⣿⣿⣿⣿⣿⣿⣿⣿⣿⣿⣿⣿⣿⣿⣿⣿⣿⢿⢟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⢻⣿⣿⣿⣿⣿⣿⣿⣿⣿⣿⣿⣿⣿⣿⣿⣿⣿⣿⣿⣿⣿⢿⣿⣟⣿⣿⣟⢼⣿⣿⣿⣿⣿⣿⣿⣫⣾⣿⣿⣿⣿⣿⣿⣿⣿⣿⣿⣿⣿⢳⣿⣿⣿⢸⣿⣿⣿⣿⣿⣿⣿⣿⣿⣿⣿⣇⠕⣿⣿⣿⢕⢕⢕⢕⢕⢕⢕⢜⢿⣷⣕⢕⢕⢕⢕⢕⢕⢕⢕⢕⢕⢕⣱⣾⣿⣿⣿⣿⣿⣿⣿⣿⣿⣿⣿⣿⣿⣿⣿⣿⣿⣿⣿⣿⣿⣿⣿⣿⣿⣿⣿⣿⣿⣿⣿⣿⣿⣿⣿⣿⣿⣿⣿⣿⣿⡿⢟⢝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⢿⣿⣿⣿⣿⣿⣿⣿⣿⣿⣿⣿⣿⣿⣿⣿⣿⣻⣵⣿⣿⣿⣿⣿⣿⣿⣿⣿⣿⣿⣿⡿⣱⣿⣿⣿⣿⣿⣿⣿⣿⣿⣿⣿⣿⣿⢧⣿⣿⣿⡏⣿⣿⣿⣿⣿⣿⣿⣿⣿⣿⣿⣿⣿⡕⣿⣿⣿⡇⢕⢕⢕⢕⢕⢕⢕⢕⢝⢿⣷⢕⢕⢕⢕⢕⢕⢕⢕⢕⣵⣿⣿⣿⣿⣿⣿⣿⣿⣿⣿⣿⣿⣿⣿⣿⣿⣿⣿⣿⣿⣿⣿⣿⣿⣿⣿⣿⣿⣿⣿⣿⣿⣿⣿⣿⣿⣿⣿⣿⡿⢟⢏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⢝⢿⣿⣿⣿⣿⣿⣿⣿⣿⣿⣿⣿⣿⡯⢣⣾⣿⣿⣿⣿⣿⣿⣿⣿⣿⣿⣿⣿⡟⣽⣿⣿⣿⣿⣿⣿⣿⣿⣿⣿⣿⣿⣿⡟⣾⣿⣿⣿⢷⣿⣿⣿⣿⣿⣿⣿⣿⣿⣿⣿⣿⣿⢇⣿⣿⣿⡇⢕⢕⢕⢕⢕⢕⢕⢕⢕⣸⣿⢇⢕⢕⢕⢕⢕⢕⣵⣿⣿⣿⣿⣿⣿⣿⣿⣿⣿⣿⣿⣿⣿⣿⣿⣿⣿⣿⣿⣿⣿⣿⣿⣿⣿⣿⣿⣿⣿⣿⣿⣿⣿⣿⣿⣿⣿⢟⢏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⢻⣿⣿⣿⣿⣿⣿⣿⣿⣿⢳⢕⣿⣿⣿⣿⣿⣿⣿⣿⣿⣿⣿⣿⣿⡟⣼⣿⣿⣿⣿⣿⣿⣿⣿⣿⣿⣿⣿⣿⣿⣼⣿⣿⣿⣿⢸⣿⣿⣿⣿⣿⣿⣿⣿⣿⣿⡟⣿⡟⣸⣿⣿⣿⡇⢕⢕⢕⢕⢕⢕⢱⣷⣿⢿⢏⢕⢕⢕⢕⢕⣱⣾⣿⣿⣿⣿⣿⣿⣿⣿⣿⣿⣿⣿⣿⣿⣿⣿⣿⣿⣿⣿⣿⣿⣿⣿⣿⣿⣿⣿⣿⣿⣿⣿⣿⣿⣿⡿⢟⢝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⢟⢿⣿⣿⣿⣿⣿⣿⣸⡸⣿⣿⣿⣿⣿⣿⣿⣿⢝⢟⠻⢿⡿⣹⣿⣿⣿⣿⣿⣏⣿⣿⣿⣿⣿⣿⣿⣿⢿⣿⢿⢏⣹⣏⣾⣿⣿⣿⣿⣿⣿⣿⣿⣿⣿⡇⡿⣵⣿⣿⣿⣿⢧⢇⠜⢇⢕⢱⣵⣿⣟⢕⢕⢕⢕⢕⢕⣱⣾⣿⣿⣿⣿⣿⣿⣿⣿⣿⣿⣿⣿⣿⣿⣿⣿⣿⣿⣿⣿⣿⣿⣿⣿⣿⣿⣿⣿⣿⣿⣿⣿⣿⡿⢟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⢿⣿⣿⣿⣿⣧⢣⡹⣿⣏⣻⣿⡿⢏⣵⣾⣷⡇⢕⢱⣿⣿⣿⣿⣿⡿⣼⣿⣿⣿⣿⣿⣿⣿⢇⢸⣵⣵⣾⣿⣿⣿⣿⣿⣿⣿⣿⣿⣿⣿⣿⣿⡇⢕⢿⣿⣿⡿⢏⢕⢕⢕⢔⢕⢕⢜⢻⣿⡇⢕⢕⢕⢕⣵⣿⣿⣿⣿⣿⣿⣿⣿⣿⣿⣿⣿⣿⣿⣿⣿⣿⣿⣿⣿⣿⣿⣿⣿⣿⣿⣿⣿⣿⣿⣿⣿⢿⢏⢕⢕⢕⢕⢕⢕⢕⢕⢕⢕⢕⢕⢕⢕⢕⢕⢕⢕⢕⢕⢕⢕⢕⢕⢕⢕⢕⢕⢕⢕⢕⢕⢕⢕⢕⢕⢕⢕⢕⢕⢕⢕⢕⢕⢕⢕⢕⢕⢕⢕⢕⢕⢕⠀</a:t>
            </a:r>
            <a:br/>
            <a:r>
              <a:t>⣷⣧⣵⣕⣕⢕⢕⢕⢕⢕⢕⢕⢕⢕⢕⢕⢕⢕⢕⢕⢕⢕⢕⢕⢕⢕⢕⢕⢕⢕⢕⢕⢕⢕⢕⢕⢕⢕⢕⢕⢕⢕⢕⢕⢕⢕⢕⢕⢕⢕⢕⢕⢕⢕⢕⢕⢕⢕⢕⢕⢕⢕⢕⢕⢕⢕⢕⢕⢕⢕⢕⢕⢕⢕⢕⢕⢕⢕⢕⢕⢝⢻⣿⣿⣿⣷⣕⢾⡻⣿⣿⢱⣿⣿⣿⣿⣿⣇⣾⣿⣿⣿⣿⣿⢱⣿⣿⣿⣿⣿⣿⣿⡏⣵⢱⣷⣿⣿⣿⣿⣿⣿⣿⣿⣿⣿⣿⣿⣿⣿⣿⡇⠁⠐⠕⠕⢁⣼⡇⡕⢕⢕⢕⢕⣕⣾⣿⢏⢕⢕⣵⣿⣿⣿⣿⣿⣿⣿⣿⣿⣿⣿⣿⣿⣿⣿⣿⣿⣿⣿⣿⣿⣿⣿⣿⣿⣿⣿⣿⣿⣿⢿⢟⢝⢕⢕⢕⢕⢕⢕⢕⢕⢕⢕⢕⢕⢕⢕⢕⢕⢕⢕⢕⢕⢕⢕⢕⢕⢕⢕⢕⢕⢕⢕⢕⢕⢕⢕⢕⢕⢕⢕⢕⢕⢕⢕⢕⢕⢕⢕⢕⢕⢕⢕⢕⢕⢕⢕⢕⢕⠀</a:t>
            </a:r>
            <a:br/>
            <a:r>
              <a:t>⣿⣿⣿⣿⣿⣿⣷⣷⣧⣵⣕⣕⢕⢕⢕⢕⢕⢕⢕⢕⢕⢕⢕⢕⢕⢕⢕⢕⢕⢕⢕⢕⢕⢕⢕⢕⢕⢕⢕⢕⢕⢕⢕⢕⢕⢕⢕⢕⢕⢕⢕⢕⢕⢕⢕⢕⢕⢕⢕⢕⢕⢕⢕⢕⢕⢕⢕⢕⢕⢕⢕⢕⢕⢕⢕⢕⢕⢕⢕⢕⢕⢕⢜⢻⣿⣿⣿⣷⡝⢻⢿⢸⣿⢿⣿⣿⣟⢻⣿⣿⣿⣿⣿⣇⣿⣿⡿⣻⣿⣿⣿⣿⢧⣇⣿⣿⣿⣿⣿⣿⡿⣹⣿⣿⣿⣿⣿⣿⣿⣿⡟⢇⡑⢕⢔⣰⢱⣿⣇⡇⣧⢳⣷⣿⣿⡿⢏⢕⣱⣾⣿⣿⣿⣿⣿⣿⣿⣿⣿⣿⣿⣿⣿⣿⣿⣿⣿⣿⣿⣿⣿⣿⣿⣿⣿⣿⣿⡿⢟⢏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⣷⣷⣵⣵⣕⡕⢕⢕⢕⢕⢕⢕⢕⢕⢕⢕⢕⢕⢕⢕⢕⢕⢕⢕⢕⢕⢕⢕⢕⢕⢕⢕⢕⢕⢕⢕⢕⢕⢕⢕⢕⢕⢕⢕⢕⢕⢕⢕⢕⢕⢕⢕⢕⢕⢕⢕⢕⢕⢕⢕⢕⢕⢕⢕⢕⢕⢕⢕⣵⣵⣾⢿⣟⣯⣷⣾⡷⠑⢕⢻⣧⣾⣯⢟⣻⣿⣿⣿⣿⡿⣸⣿⡿⣱⣿⣿⣿⣿⡟⣼⢸⣿⣿⣿⣿⣿⣿⢣⣿⣿⣿⣿⣿⣿⣿⣿⣿⡇⢕⣿⣿⣿⣿⣿⣿⢹⢳⣿⡞⣿⡏⢕⢕⢱⣾⣿⣿⣿⣿⣿⣿⣿⣿⣿⣿⣿⣿⣿⣿⣿⣿⣿⣿⣿⣿⣿⣿⣿⣿⣿⣿⢟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⣷⣷⣵⣔⣕⡕⢕⢑⢕⢕⢕⢕⢕⢕⢕⢕⢕⢕⢕⢕⢕⢕⢕⢕⢕⢕⢕⢕⢕⢕⢕⢕⢕⢕⢕⢕⢕⢕⢕⠕⢕⢕⢕⢕⢕⢕⢕⢕⢕⢕⢕⢕⢕⢕⢕⢕⢕⣱⣵⣾⡿⣟⣽⣷⣿⣿⣿⣿⡯⠃⠑⢸⢇⣼⣝⡑⢑⣿⣿⣿⣿⣿⢧⣿⡿⡕⣻⣿⣿⣿⣿⢣⡟⣿⣿⣿⣿⣿⣿⡟⡜⣿⣿⣿⣿⣿⣿⣿⣿⣿⢕⢕⣿⣿⡇⣿⢿⣿⡜⣼⡿⣳⣿⢇⢕⣵⣿⣿⣿⣿⣿⣿⣿⣿⣿⣿⣿⣿⣿⣿⣿⣿⣿⣿⣿⣿⣿⣿⣿⣿⢿⢟⢝⢕⢑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⣷⣧⣵⣔⣄⢐⢁⢅⠅⠅⠐⠁⠁⠅⠅⠁⠐⠑⠑⠑⠑⠁⠁⠁⠁⠑⠀⠀⠀⠀⠀⠀⠀⠀⠁⠁⠁⠁⠁⠁⠁⠁⠅⢐⢑⢕⢕⣱⣵⣿⢿⣫⣷⢿⢟⣻⣿⣿⣿⣽⡿⢕⢀⠀⢜⣼⣿⣿⣷⡕⣿⣿⣿⣿⡿⣸⣟⣼⡇⣿⣿⣿⣿⡟⣾⡇⡿⣿⣿⣿⣿⣿⣷⣧⢻⣿⣿⣿⣿⣿⣿⣿⢿⢕⢱⣿⣿⣷⡟⣿⡇⢇⣪⣾⣿⣯⣵⣿⣿⣿⣿⣿⣿⣿⣿⣿⣿⣿⣿⣿⣿⣿⣿⣿⣿⣿⣿⣿⣿⡿⢟⠏⠕⠕⢁⠑⠀⠀⠀⠀⠀⠀⠀⠀⠀⠀⠀⠀⠁⠁⠁⠄⠀⠀⠀⠁⠁⠀⠀⠁⠁⠁⠁⠁⠁⠁⢅⠄⠔⠔⠀⠄⠀⢄⢄⢀⢁⢅⢅⠁⠁⢁⢁⠁⠁⠁⠁⠑⠑⠁⠁⠀⠀⠅⠕⠀⠀⠀⠀⢁⠑⠑⢕⠀</a:t>
            </a:r>
            <a:br/>
            <a:r>
              <a:t>⣿⣿⣿⣿⣿⣿⣿⣿⣿⣿⣿⣿⣿⣿⣿⣿⣿⣿⣿⣿⣿⣿⣿⣿⣿⣿⣿⣿⣿⣿⣿⣿⣿⣿⣷⣧⣴⣔⣄⢀⢀⠀⠀⠀⠀⠀⠀⠀⠀⠀⠀⠀⠀⠀⠀⠀⠀⠀⠀⠀⠀⠀⠀⠀⠀⠀⠀⠀⠁⢄⢔⢕⣵⣿⣿⣫⡷⢟⣫⣣⣵⣿⣿⣿⣿⣿⣿⢕⠑⠑⠑⢜⢿⢿⣿⣿⢳⣿⣿⣿⣿⣟⣏⣾⡟⡕⣿⣿⣿⣿⢧⣿⣷⣿⣷⣿⣿⣿⣿⣹⣿⣿⣿⣿⣿⣿⣿⣿⡟⢸⢕⣸⣿⣿⢸⡝⣜⢇⣿⢿⢟⢿⢿⣿⣿⣿⣿⣿⣿⢟⢻⢿⣿⣿⣿⣿⣿⣿⣿⣿⣿⣿⣿⢟⢏⠑⠁⠀⠀⠀⠀⠀⠀⠀⠀⠀⠀⠀⠀⠀⠀⠀⠀⠀⠀⠀⠀⠀⠀⠀⠀⠀⠀⠀⠀⠀⠀⠀⠀⠀⠀⠀⠀⠀⠀⠀⠀⠀⠀⠀⠀⠀⠀⠀⠀⠀⠀⠀⠀⠀⠀⠀⠀⠀⠀⠀⠀⠀⠀⠀⠀⠀⠀⠀⠀⠀⠀⠀⠀⠁⠀</a:t>
            </a:r>
            <a:br/>
            <a:r>
              <a:t>⣿⣿⣿⣿⣿⣿⣿⣿⣿⣿⣿⣿⣿⣿⣿⣿⣿⣿⣿⣿⣿⣿⣿⣿⣿⣿⣿⣿⣿⣿⣿⣿⣿⣿⣿⣿⣿⣿⣿⣿⣷⣷⣦⣴⣄⡄⢀⢀⠀⠀⠀⠀⠀⠀⠀⠀⠀⠀⠀⠀⠀⠀⠀⠀⠀⠀⠀⢀⢔⣱⣾⣿⢟⡵⣟⣽⣾⣿⣿⣿⣿⣿⣿⣿⣿⢿⣿⠅⠀⠀⠀⠁⠑⠑⠑⠑⠜⠝⢟⢿⣿⡇⢸⡿⢸⣿⣹⡟⣿⣿⢕⢜⢝⠻⢿⣿⣿⣿⣯⣿⣿⣿⣿⣿⡜⣿⡝⣿⣷⡜⠑⠙⠁⠜⠘⠙⠁⠑⠀⠀⠁⠑⠕⠑⠕⠕⠕⠑⠁⠑⠁⠑⠕⠜⢝⢿⣿⣿⣿⣿⣿⡝⢕⢁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⣷⣷⣴⣴⣄⡀⢀⠀⠀⠀⠀⠀⠀⠀⠀⠀⠀⠀⠀⢔⢕⣾⣿⢟⣵⣫⣾⣿⣿⣿⣿⡿⣻⣿⢿⠏⠝⠕⠁⠁⠀⠀⠀⠀⠀⠀⠀⠀⠀⠀⠀⠀⠁⢜⢸⣾⢇⢸⣿⣿⣧⣿⣿⡾⢿⢷⢔⢅⢜⣹⣿⣿⣿⣿⣿⣿⣿⣿⢟⢏⠕⠑⠁⠀⠀⠀⠀⠀⠀⠀⠀⠀⠀⠀⠀⠀⠀⠀⠀⠀⠀⠀⠀⠀⠀⠀⠀⠁⠑⠕⠜⢝⢻⢿⣿⣷⣵⡕⢔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⣷⣴⣔⣄⡀⢀⠀⠀⠀⠀⢄⢕⣾⣿⣿⣵⣿⣿⢿⢻⢿⢟⢏⠜⠁⠁⠁⠀⠀⠀⠀⠀⠀⠀⠀⠀⠀⠀⠀⠀⠀⠀⠀⠀⠔⢕⢿⣿⢕⢜⣿⣿⣵⣵⣿⣷⢳⣷⣾⣿⣿⣿⣿⣿⣿⣿⣿⣿⢟⢕⠑⠀⠀⠀⠀⠀⠀⠀⠀⠀⠀⠀⠀⠀⠀⠀⠀⠀⠀⠀⠀⠀⠀⠀⠀⠀⠀⠀⠀⠀⠀⠀⠀⠀⠁⠑⠜⢟⢿⣿⡇⢕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⣷⣦⣴⣄⣕⣼⣿⣿⣿⣿⡟⢕⠁⠁⠁⠀⠀⠀⠀⠀⠀⠀⠀⠀⠀⠀⠀⠀⠀⠀⠀⠀⠀⠀⠀⠀⠀⠀⠀⠀⠁⠑⠑⠕⢻⣿⣿⣿⣿⣿⣿⣿⣿⣿⣿⣿⣿⣿⣿⡿⢟⠕⠑⠀⠀⠀⠀⠀⠀⠀⠀⠀⠀⠀⠀⠀⠀⠀⠀⠀⠀⠀⠀⠀⠀⠀⠀⠀⠀⠀⠀⠀⠀⠀⠀⠀⠀⠀⠀⠀⠀⠀⠑⢻⣿⣧⣕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⠑⢻⣿⣿⣿⣿⣿⣿⣿⣿⣿⣿⣿⡿⢏⠕⠁⢀⣠⣴⣴⣴⣴⡄⠀⠀⠀⠀⠀⠀⠀⠀⠀⠀⠀⠀⠀⠀⠀⠀⠀⠀⠀⠀⠀⠀⠀⠀⠀⠀⠀⠀⠀⠀⠀⠀⠀⠀⠀⠀⠌⢟⢿⣧⡕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⠕⠀⠀⠀⠀⠀⠀⠀⠀⠀⠀⠀⠀⠀⠀⠀⠀⠀⠀⠀⠀⠀⠀⠀⠀⠀⠀⠀⠀⠀⠀⠀⠀⠀⠀⠀⠘⢿⣿⣿⣿⣿⣿⣿⣿⣿⣿⢏⠑⠀⠀⢠⣾⣿⡿⢿⣿⣿⣿⣦⠀⠀⠀⠀⠀⠀⠀⠀⠀⠀⠀⠀⠀⠀⠀⠀⠀⠀⠀⠀⠀⠀⠀⠀⠀⠀⠀⠀⠀⠀⠀⠀⠀⠀⠀⠀⠀⠘⢻⣿⣧⡕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⡟⠑⠀⠀⠀⠀⠀⠀⠀⠀⠀⠀⠀⢀⣰⣷⣷⣦⣴⣧⡔⠀⠀⠀⠀⠀⠀⠀⠀⠀⠀⠀⠀⠀⠀⠀⠀⠀⠀⢜⡻⣿⣿⣿⣿⣿⣿⡟⠕⠁⠀⠀⢀⣼⣿⣿⣿⣿⣿⣿⣿⣿⡇⠀⠀⠀⠀⠀⠀⠀⠀⠀⠀⠀⠀⠀⠀⠀⠀⠀⠀⠀⠀⠀⠀⠀⠀⠀⠀⠀⠀⠀⠀⠀⠀⠀⠀⠀⠀⠀⠀⠈⢻⣿⡕⢀⠀⠀⠀⠀⠀⠀⠀⠀⠀⠀⠀⠀⠀⠀⢀⣠⣴⣷⣧⣴⣴⣔⡄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⠇⠀⠀⠀⠀⠀⠀⠀⠀⠀⠀⠀⣰⣾⣿⣿⣿⣿⣿⣿⣿⣧⢀⠀⠀⠀⠀⠀⠀⠀⠀⠀⠀⠀⠀⠀⠀⠀⢄⢸⢏⣾⣿⣿⣿⣿⣿⢕⠀⠀⠀⠀⣼⣿⣟⣻⣿⣿⣿⣿⣿⣿⣿⢀⠀⠀⠀⠀⠀⠀⠀⠀⠀⠀⠀⠀⠀⠀⠀⠀⠀⠀⠀⠀⠀⠀⠀⠀⠀⠀⠀⠀⠀⠀⠀⠀⠀⠀⠀⠀⠀⠀⠁⢻⣿⣧⡔⠀⠀⠀⠀⠀⠀⠀⠀⠀⠀⠀⠀⠀⢱⣿⡏⣽⣝⣟⡻⢿⣿⣷⣵⡄⠀⠀⠀⠀⠀⠀⠀⠀⠀⠀⠀⠀⠀⠀⠀⠀⠀⠀⠀⠀⠀⠀⠀⠀⠀⠀⠀⠀⠀⠀⠀⠀⢀⢀⢀⢀⢀⢀⢀⢄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⠑⠀⠀⠀⠀⠀⠀⠀⠀⠀⠀⠀⠀⣿⣿⣿⣿⣿⣿⣿⣿⣿⣿⣧⢀⠀⠀⠀⠀⠀⠀⠀⠀⠀⠀⠀⠀⠀⢄⢕⠁⠐⣻⣿⣿⣿⣿⡟⠁⠀⠀⠀⠀⣽⣿⣿⣿⣿⣿⣿⣿⣿⣿⣿⡇⠀⠀⠀⠀⠀⠀⠀⠀⠀⠀⠀⠀⠀⠀⠀⠀⠀⠀⠀⠀⠀⠀⠀⠀⠀⠀⠀⠀⠀⠀⠀⠀⠀⠀⠀⠀⠀⠀⠀⠀⠘⢿⣷⣕⡄⠀⠀⠀⠀⠀⠀⠀⠀⠀⠀⢔⣾⣿⢸⣿⣿⣿⣿⣷⢕⢝⣿⣿⡕⠀⠀⠀⢀⢀⢀⢀⢀⢀⢀⣄⣄⣄⣄⣄⣄⣤⣴⣴⣴⣴⣴⣴⣴⣷⣷⣷⣷⣷⣷⣷⣷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⠑⠀⠀⠀⠀⠀⠀⠀⠀⠀⠀⠀⠀⠁⣿⣿⣿⣿⣿⣿⣿⣿⣿⣿⣿⣷⡀⠀⠀⠀⠀⠀⠀⠀⠀⠀⠀⠀⠀⢕⢕⢀⣸⣿⣿⣿⣿⡟⠁⠀⠀⠀⠀⠀⣿⣿⣿⣿⣿⣿⣿⣿⣿⣿⣿⣷⠀⠀⠀⠀⠀⠀⠀⠀⠀⠀⠀⠀⠀⠀⠀⠀⠀⠀⠀⠀⠀⠀⠀⠀⠀⠀⠀⠀⠀⠀⠀⠀⠀⠀⠀⠀⠀⠀⠀⠀⠀⠀⢹⣿⣿⣇⢀⢀⣀⣄⣄⣄⣄⣄⣴⣾⣿⢇⢕⢸⣼⡿⠟⠕⢕⣼⣿⣿⣷⣷⣷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⠟⠁⠀⠀⠀⠀⠀⠀⠀⠀⠀⠀⠀⠀⠀⠀⠘⢿⣿⣿⢟⢟⢏⢝⢝⢻⢿⣿⡇⠀⠀⠀⠀⠀⠀⠀⠀⠀⠀⠀⠀⢱⣧⡕⣻⣿⣿⣿⡿⠑⠀⠀⠀⠀⠀⢔⣿⡿⣿⣿⣿⣿⣿⣿⣿⣿⣿⣿⡄⠀⠀⠀⠀⠀⠀⠀⠀⠀⠀⠀⠀⠀⠀⠀⠀⠀⠀⠀⠀⠀⠀⠀⠀⠀⠀⠀⠀⠀⠀⠀⠀⠀⠀⠀⠀⠀⠀⠀⢀⢀⢕⢻⣿⣿⣿⣿⣿⣿⣿⣿⣿⣿⣿⣿⢏⢕⠁⠙⠟⠁⠀⢀⣾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⡿⠃⠀⠀⠀⠀⠀⠀⠀⠀⠀⠀⠀⠀⠀⠀⠀⠀⠀⠁⠝⢕⠑⠁⠀⠀⠁⠕⢕⢕⠕⠀⠀⠀⠀⠀⠀⠀⠀⠀⠀⠀⠀⢸⣿⡇⣿⣿⣿⣿⠑⠀⠀⠀⠀⠀⠀⠀⢻⢿⣵⣵⣿⣿⣿⣿⣿⣿⣿⣿⡇⠀⠀⠀⠀⠀⠀⠀⠀⠀⠀⠀⠀⠀⠀⠀⠀⠀⠀⠀⠀⠀⠀⠀⠀⠀⠀⠀⠀⠀⠀⠀⠀⠀⠀⠀⠀⠀⠀⠀⢕⢕⢕⢸⣿⣿⣿⣿⣿⣿⣿⣿⣿⣿⣿⡟⠕⢁⡀⠀⠀⠀⠀⣼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⡟⠁⠀⠀⠀⠀⠀⠀⠀⠀⠀⠀⠀⠀⠀⠀⠀⠀⠀⠀⠀⠀⠀⠀⠀⠀⠀⠀⠀⠀⠀⠀⠀⠀⠀⠀⠀⠀⠀⠀⠀⠀⠀⠀⠕⢻⡇⣿⣿⣿⡏⠀⠀⠀⠀⠀⠀⠀⠀⠀⠁⠁⠁⢹⣿⣿⣿⣿⣿⣿⣿⡇⠀⠀⠀⠀⠀⠀⠀⠀⠀⠀⠀⠀⠀⠀⠀⠀⠀⠀⠀⠀⠀⠀⠀⠀⠀⠀⠀⠀⠀⠀⠀⠀⠀⠀⠀⠀⠀⠀⠀⢕⠁⣼⣿⣮⡻⣿⣿⣿⣿⣿⣿⣿⣿⡿⢕⠀⠈⠃⠐⠀⠀⣱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⡿⢿⢿⢿⢿⢿⠿⠿⠟⢿⣿⣿⢕⠀⠀⠀⠀⠀⠀⠀⠀⠀⠀⠀⠀⠀⠀⠀⠀⠀⠀⠀⠀⠀⠀⠀⠀⠀⠀⠀⠀⠀⠀⠀⠀⠀⠀⠀⠀⠀⠀⠀⠀⠀⠀⠀⠀⢻⢇⢻⣿⣿⢇⠀⠀⠀⠀⠀⠀⠀⠀⠀⠀⠀⠀⠈⢿⣿⣿⣿⣿⣿⣿⣷⡄⠀⠀⠀⠀⠀⠀⠀⠀⠀⠀⠀⠀⠀⠀⠀⠀⠀⠀⠀⠀⠀⠀⠀⠀⠀⠀⠀⠀⠀⠀⠀⠀⠀⠀⢀⣄⡔⠀⢑⢔⣿⣿⣿⣿⡜⣿⣿⣿⣿⣿⣿⡿⢑⢑⣀⢀⠀⠀⠀⣰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⢿⢿⢿⢿⢿⢿⢟⠟⠟⠟⠟⠟⠟⠟⠛⠙⠙⠙⠙⠙⠙⠉⠁⠁⠁⠁⠁⠁⠀⠀⠀⠀⠀⠀⠀⠀⠀⠀⠀⢸⣿⣿⣵⢀⠀⠀⠀⠀⠀⠀⠀⠀⠀⠀⠀⠀⠀⠀⠀⠀⠀⠀⠀⠀⢀⢀⢀⠀⠀⠀⠀⠀⠀⠀⠀⠀⠀⠀⠀⠀⠀⠀⠀⠀⠀⠀⠀⠜⠀⠈⢿⡟⠀⠀⠀⠀⠀⠀⠀⠀⠀⠀⠀⠀⠀⠀⠈⢻⣿⣿⣿⣿⣿⣿⣿⣦⢀⠀⠀⠀⠀⠀⠀⠀⠀⠀⠀⠀⠀⠀⠀⠀⠀⠀⠀⠀⠀⠀⠀⠀⠀⢀⢀⠀⠀⠀⠀⣄⣴⣾⣿⣿⡕⢕⣸⣿⣿⣿⣿⣿⢹⣿⣿⣿⣿⣿⢕⠑⠀⠙⠑⠀⠀⢰⣿⣿⣿⣿⣿⣿⣿⣿⣿⣿⣿⣿⣿⣿⣿⣿⣿⣿⣿⣿⣿⣿⣿⣿⣿⣿⣿⣿⣿⣿⣿⣿⣿⣿⣿⣿⣿⣿⣿⣿⣿⣿⣿⣿⣿⣿⣿⠀</a:t>
            </a:r>
            <a:br/>
            <a:r>
              <a:t>⠟⠟⠟⠝⠙⠙⠙⠙⠙⠙⠑⠁⠁⠁⠁⠁⠁⠁⠀⠀⠀⠀⠀⠀⠀⠀⠀⠀⠀⠀⠀⠀⠀⠀⠀⠀⠀⠀⠀⠀⠀⠀⠀⠀⠀⠀⠀⠀⠀⠀⠀⠀⠀⠀⠀⠀⠀⠀⠀⢸⣿⣿⣇⣄⡀⢀⢀⢀⣄⣄⢔⠀⠀⠀⠀⠀⠀⠀⢔⢔⢔⠄⠀⠑⠁⠀⠀⠀⠀⠀⠀⠀⠀⠀⠀⠀⠀⠀⠀⠀⠀⠀⠀⠀⠀⠀⠀⠀⠀⠘⠁⠀⠀⠀⠀⠀⠀⠀⠀⠀⠀⠀⠀⠀⠀⠀⠀⠈⠙⢿⣿⣿⣿⣿⣿⣷⣔⠀⠀⠀⠀⠀⠀⠀⠀⠀⠀⠀⠀⠀⠀⠀⠀⠀⠀⠀⠀⠀⠀⢐⣰⣿⣦⣴⣶⣾⣿⣿⣿⣿⣿⣿⡕⣿⣿⣿⣿⣿⣿⢸⣿⣿⣿⣿⢇⠑⣄⡄⠀⠀⠀⢠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⠘⠻⣿⣿⣿⣿⣿⣿⣿⣿⣿⣦⡀⠀⠀⠀⠀⠀⠀⠀⠀⠀⠀⠀⠀⠀⠀⠀⠀⠀⠀⠀⠀⠀⠀⠀⠀⠀⠀⠀⠀⠀⠀⠀⠀⠀⠀⠀⠀⠀⠀⠀⠀⠀⠀⠀⠀⠀⠀⠀⠀⠀⠀⠀⠀⠀⠀⠀⠀⠀⠘⢿⣿⣿⣿⣿⣿⡷⣄⠀⠀⠀⠀⠀⠀⠀⠀⠀⠀⠀⠀⠀⠀⠀⠀⠀⠀⠀⠀⠜⣿⣿⣿⣿⣿⣿⣿⣿⣿⣿⣿⣿⣷⣿⣿⣿⣿⣿⣿⣼⣿⣿⣿⢇⠑⠀⠘⠁⠀⠀⢄⣾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⠁⠈⠁⠙⠑⠘⠟⢿⣿⣿⣷⢀⠀⠀⠀⠀⠀⠀⠀⠀⠀⠀⠀⠀⠀⠀⠀⠀⠀⠀⠀⠀⠀⠀⠀⠀⠀⠀⠀⠀⠀⠀⠀⠀⠀⠀⠀⠀⠀⠀⠀⠀⠀⠀⠀⠀⠀⠀⠀⠀⠀⠀⠀⠀⠀⠀⠀⠀⠁⢻⣿⣿⣿⣿⣿⣿⣧⡄⠀⠀⠀⠀⠀⠀⠀⠀⠀⠀⠀⠀⠀⠀⠀⠀⠀⢀⣱⣿⣿⢿⣿⣿⣿⣿⣿⣿⣿⣿⣿⣻⣿⣿⣿⣿⣿⢏⣿⣿⣿⢏⠑⢄⡄⠀⠀⠀⢀⣾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⠑⢿⣿⡟⣵⡄⢄⢀⠀⠀⠀⠀⠀⠀⠀⠀⠀⠀⠀⠀⠀⠀⠀⠀⠀⠀⠀⠀⠀⠀⠀⠀⠀⠀⠀⠀⠀⠀⠀⠀⠀⠀⠀⠀⠀⠀⠀⠀⠀⠀⠀⠀⠀⠀⠀⠀⠀⠀⠀⠀⠀⠀⠀⠹⢿⢿⢟⢟⢟⠟⠏⢕⢄⠀⠀⠀⠀⠀⠀⠀⠀⠀⠀⠀⢀⢄⢴⣾⣿⡿⢟⠑⠀⠀⠈⠙⠙⠟⢿⣿⣿⣿⣿⣿⣿⢿⢛⢁⢺⣿⣿⢏⠑⠀⠁⠁⠀⠀⢀⣾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⣼⣿⣹⣿⣻⣿⣧⡔⢄⠀⠀⠀⠀⠀⠀⠀⠀⠀⠀⠀⠀⠀⠀⠀⠀⠀⠀⠀⠀⠀⠀⠀⠀⠀⠀⠀⠀⠀⢀⣀⣄⡄⠀⠀⠀⠀⠀⠀⠀⠀⠀⠀⠀⠀⠀⠀⠀⠀⠀⠀⠀⠀⠀⠁⠀⠀⠀⠀⠀⠀⠀⠀⠀⠀⠀⠀⠀⠀⠀⠀⠀⠀⢔⢱⣿⣎⢿⣿⡇⠀⠀⠀⠀⠀⠀⠀⠀⢄⣿⣿⣿⣿⢟⢑⢔⢕⢕⢕⢜⢏⠁⢁⣄⠀⠀⠀⢀⣾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⢱⣿⢇⣿⣏⣿⣿⣿⢕⣵⡔⢀⠀⠀⠀⠀⠀⠀⠀⠀⠀⠀⠀⠀⠀⠀⠀⠀⠀⠀⠀⠀⠀⠀⠀⠀⠀⠀⠀⠕⣿⣿⣿⣇⠀⠀⠀⠀⠀⠀⠀⠀⠀⠀⠀⠀⠀⠀⠀⠀⠀⠀⠀⠀⠀⠀⠀⠀⠀⠀⠀⠀⠀⠀⠀⠀⠀⠀⠀⠀⠀⠀⠀⠸⣷⡝⢿⣧⢻⣿⡔⠀⠀⠀⠀⠀⠀⢔⣾⣿⢻⢟⠑⢄⢕⢕⢕⢕⢕⠘⠀⠀⠀⠁⠀⠀⢀⣼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⢄⣾⡿⣼⡿⢸⣿⣿⡟⢸⣿⣿⣇⢄⠀⠀⠀⠀⠀⠀⠀⠀⠀⠀⠀⠀⠀⠀⠀⠀⠀⠀⠀⠀⠀⠀⠀⠀⠀⠀⠀⢹⣿⡿⠙⠀⠀⠀⠀⠀⠀⠀⠀⠀⠀⠀⠀⠀⠀⠀⠀⠀⠀⠀⠀⠀⠀⠀⠀⠀⠀⠀⠀⠀⠀⠀⠀⠀⠀⠀⠀⠀⠀⠀⠀⢻⣷⢕⢻⣧⣻⣿⣔⠀⠀⠀⠀⠀⢜⣿⣿⢜⢀⢕⢕⢕⢕⢕⢕⢁⠀⠄⣤⢄⠀⠀⠀⣼⣿⣿⢿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⢳⣿⢇⣾⣿⣿⡇⢸⣿⣿⣿⠑⠀⠀⠀⠀⠀⠀⠀⠀⠀⠀⠀⠀⠀⠀⠀⠀⠀⠀⠀⠀⠀⠀⠀⠀⠀⠀⠀⠀⠻⠑⠀⠀⠀⠀⠀⠀⠀⠀⠀⠀⠀⠀⠀⠀⠀⠀⠀⠀⠀⠀⠀⠀⠀⠀⠀⠀⠀⠀⠀⠀⠀⠀⠀⠀⠀⠀⠀⠀⠀⠀⠀⢕⣿⣷⢜⢿⣷⡹⣿⣆⠀⠀⠀⣰⣾⡿⢕⢑⢕⢕⢕⢕⢕⢕⡔⠀⠀⠀⠁⠁⠀⠀⣸⣿⣿⠕⠀⠁⠁⠙⠙⠟⠻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⢄⣿⡟⣾⡇⢕⣿⣿⣿⢕⣾⣿⣿⣿⠀⠀⠀⠀⠀⠀⠀⠀⠀⠀⠀⠀⠀⠀⠀⠀⠀⠀⠀⠀⠀⠀⠀⠀⠀⠀⠀⠀⠀⠀⠀⠀⠀⠀⠀⠀⠀⠀⠀⠀⠀⠀⠀⠀⠀⠄⢄⠀⠀⠀⠀⠀⠀⠀⠀⠀⠀⠀⠀⠀⠀⠀⠀⠀⠀⠀⠀⠀⠀⠀⠀⠀⢸⣿⣿⣧⡜⢿⣷⡝⣿⣧⢔⣵⣿⢏⠕⠁⠀⠕⢕⢕⢕⣱⡞⢁⠀⡴⢄⠀⠀⠀⣱⣿⡿⠇⠀⠀⠀⠀⠀⠀⠀⠀⠀⠁⠁⠙⠙⠟⢻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⢳⣿⡇⢸⣿⣿⡏⢕⣿⣿⣿⡏⠀⠀⠀⠀⢄⠀⠀⠀⠀⠀⠀⠀⠀⠀⠀⠀⠀⠀⠀⠀⠀⠀⠀⠀⠀⠀⠀⠀⠀⠀⠀⠀⠀⠀⠀⠀⠀⠀⠀⠀⠀⠀⠀⠀⢀⠔⠁⠐⢀⠀⠀⠀⠀⠀⠀⠀⠀⠀⠀⠀⠀⠀⠀⠀⠀⠀⠀⠀⠀⠀⠀⠀⠀⢹⣿⣿⣷⡜⣿⣿⣜⣿⣿⡟⢕⠁⠀⠀⠀⠀⢕⢕⣼⡟⢅⠀⠀⠁⠀⠀⠀⣱⣿⣿⠇⠀⠀⠀⠀⠀⠀⠀⠀⠀⠀⠀⠀⠀⠀⠀⠀⠀⠁⠈⠙⠝⠟⢿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⣿⡟⣾⣿⢇⣾⣿⣿⢇⢱⣿⣿⣿⡇⢕⠀⠀⠀⠀⢳⡄⠀⠀⠀⠀⠀⠀⠀⠀⠀⠀⠀⠀⠀⠀⠀⠀⠀⠀⠀⠀⠀⠀⠀⠀⠀⠀⠀⠀⠀⠀⠀⠀⠀⠀⠀⠄⠑⢀⠀⠁⠀⠁⠀⠀⠀⠀⠀⠀⠀⠀⠀⠀⠀⠀⠀⠀⠀⠀⠀⠀⠀⠀⠀⠀⠀⢔⢕⢹⣿⣿⣧⢜⣟⣿⣜⢏⣅⣄⣄⣠⣴⣶⢇⣵⣿⡟⢕⠀⢰⢆⠀⠀⠀⣰⣿⡿⠏⠀⠀⠀⠀⠀⠀⠀⠀⠀⠀⠀⠀⠀⠀⠀⠀⠀⠀⠀⠀⠀⠀⠀⠀⠀⠁⠈⠙⠟⠟⢿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⣄⣴⣾⣿⢳⣿⣿⢕⣿⣿⣿⢕⢸⣿⣿⣿⡇⢕⢕⠀⠀⠀⠁⢕⢕⣔⡔⢀⠀⠀⠀⠀⠀⠀⠀⠀⠀⠀⠀⠀⠀⠀⠀⠀⠀⠀⠀⠀⠀⠀⠀⠀⠀⠀⠁⠀⢀⠔⠁⠀⠀⠀⠀⠀⠀⠀⠀⠀⠀⠀⠀⠀⠀⠀⠀⠀⠀⠀⠀⠀⠀⠀⠀⠀⠀⠀⠀⠀⠀⣱⣧⢱⣿⣿⣿⣷⣿⣿⣿⣇⢻⣿⣿⣿⣿⡟⣾⣿⡟⢕⠀⠀⠀⠀⠀⠀⢰⣿⣿⠇⠀⠀⠀⠀⠀⠀⠀⠀⠀⠀⠀⠀⠀⠀⠀⠀⠀⠀⠀⠀⠀⠀⠀⠀⠀⠀⠀⠀⠀⠀⠀⠀⠀⠁⠘⠙⠟⠻⢿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⢀⢄⣰⣷⣿⣿⣿⣿⡟⣾⣿⣿⢸⣿⣿⡟⢕⢸⣿⣿⣿⢇⢕⢕⢕⠀⠀⠀⢕⢱⣿⡟⢕⢔⠀⠀⠀⠀⠀⠀⠀⠀⠀⠀⠀⠀⠀⠀⠀⠀⠀⠀⠀⠀⠀⠀⠀⠀⠀⠀⠀⠀⠀⠀⠀⠀⠀⠀⠀⠀⠀⠀⠀⠀⠀⠀⠀⠀⠀⠀⠀⠀⠀⠀⠀⠀⠀⠀⠀⠀⠀⠀⢀⡕⢻⣿⣿⣿⣿⣿⣿⣿⣿⣿⣿⣧⣿⣿⣿⢏⣼⣿⡟⢕⠀⢲⢇⠀⠀⠀⢰⣿⣿⠇⠀⠀⠀⠀⠀⠀⠀⠀⠀⠀⠀⠀⠀⠀⠀⠀⠀⠀⠀⠀⠀⠀⠀⠀⠀⠀⠀⠀⠀⠀⠀⠀⠀⠀⠀⠀⠀⠀⠀⠀⠁⠁⠙⠙⠟⢻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⣠⣴⣾⣿⣿⣿⣿⣿⣿⣿⢳⣿⣿⡟⢸⣿⣿⡇⢕⣿⣿⣿⡯⢕⣴⣄⢀⠀⠀⢀⢕⢸⣿⡇⢕⢕⢕⢀⠀⠀⠀⠀⠀⠀⠀⠀⠀⠀⠀⠀⠀⠀⠀⠀⠀⠀⠀⠀⠀⠀⠀⠀⠀⠀⠀⠀⠀⠀⠀⠀⠀⠀⠀⠀⠀⠀⠀⠀⠀⠀⠀⠀⠀⠀⠀⠀⠀⠀⠀⠀⠀⠀⠀⠄⣸⣇⢱⢿⣿⣿⣿⣿⣿⣿⣿⣿⡿⢿⣳⡝⡜⢻⢿⡟⣕⢁⠀⠀⠀⠀⠀⢠⣿⣿⠏⠀⠀⠀⠀⠀⠀⠀⠀⠀⠀⠀⠀⠀⠀⠀⠀⠀⠀⠀⠀⠀⠀⠀⠀⠀⠀⠀⠀⠀⠀⠀⠀⠀⠀⠀⠀⠀⠀⠀⠀⠀⠀⠀⠀⠀⠀⠀⠀⠁⠁⠙⠝⠟⢻⢿⣿⣿⠀</a:t>
            </a:r>
            <a:br/>
            <a:r>
              <a:t>⠀⠀⠀⠀⠀⠀⠀⠀⠀⠀⠀⠀⠀⠀⠀⠀⠀⠀⠀⠀⠀⠀⠀⠀⠀⠀⠀⠀⠀⠀⠀⠀⠀⠀⠀⠀⠀⠀⠀⠀⠀⠀⠀⠀⠀⠀⠀⠀⠀⠀⠀⠀⠀⢀⣄⣴⣾⣿⣿⣿⣿⣿⣿⣿⣿⣿⣿⡏⣿⣿⣿⡇⣿⣿⣿⢕⢕⡿⢇⢝⢇⢱⣿⣿⣿⣷⣴⢕⢕⢸⣿⢕⢕⢕⢕⢕⢄⠀⠀⠀⠀⠀⠀⠀⠀⠀⠀⠀⠀⠀⠀⠀⠀⠀⠀⠀⠀⠀⠀⠀⠀⠀⠀⠀⠀⠀⠀⠀⠀⠀⠀⠀⠀⠀⠀⠀⠀⠀⠀⢔⣷⢔⢄⢀⢀⢀⢀⢄⢠⡔⢔⢕⣿⣿⢕⣷⣷⣷⡝⢝⢹⣷⣷⡕⣿⣷⣧⣳⡜⢷⣵⣜⢟⢻⢷⢴⢄⢀⢠⣿⣿⢕⠀⠀⠀⠀⠀⠀⠀⠀⠀⠀⠀⠀⠀⠀⠀⠀⠀⠀⠀⠀⠀⠀⠀⠀⠀⠀⠀⠀⠀⠀⠀⠀⠀⠀⠀⠀⠀⠀⠀⠀⠀⠀⠀⠀⠀⠀⠀⠀⠀⠀⠀⠀⠀⠀⠀⠀⠁⠘⠀</a:t>
            </a:r>
            <a:br/>
            <a:r>
              <a:t>⠀⠀⠀⠀⠀⠀⠀⠀⠀⠀⠀⠀⠀⠀⠀⠀⠀⠀⠀⠀⠀⠀⠀⠀⠀⠀⠀⠀⠀⠀⠀⠀⠀⠀⠀⠀⠀⠀⠀⠀⠀⠀⠀⠀⠀⠀⠀⠀⠀⢀⢄⣴⣷⣿⣿⣿⣿⣿⣿⣿⣿⣿⣿⣿⣿⣿⣿⢸⣿⣿⣿⡇⣿⢟⢻⢕⢕⡇⢕⢕⢕⢸⣿⣿⣿⣿⡏⢕⢕⢜⢕⢕⢕⢕⢕⢕⢕⣟⠔⠀⠀⢄⠀⠀⠀⠀⠀⠀⠀⠀⠀⠀⠀⠀⠀⠀⠀⠀⠀⠀⠀⠀⠀⠀⠀⢀⠀⠀⢀⣠⣄⠀⠀⢶⢔⢀⠐⠄⠀⢔⢙⠕⢕⢕⢸⡕⢕⢕⢸⡇⢕⢕⣿⣿⡕⢕⢕⢝⢳⡕⢕⢝⢟⢷⡜⣿⣿⣷⡷⡄⢈⠙⠟⢕⢕⢕⢕⢱⢿⣿⣿⣷⣔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⣠⣵⣾⣿⣿⣿⣿⣿⣿⣿⣿⣿⣿⣿⣿⣿⣿⣿⣿⡇⣿⣿⣿⣿⢇⡿⢕⢕⢕⢸⢇⢕⢕⢕⣸⣿⣿⣿⣿⡇⢕⢕⢕⢕⢕⢕⢕⢕⢕⢕⣯⠀⠀⠐⠁⠀⠀⠀⠀⠀⠀⠀⠀⠀⠀⢀⠀⠀⠀⣴⡄⠀⠔⠦⠀⢀⢀⢁⠘⠐⠄⢄⢁⠀⠁⢜⢆⠀⠁⠀⠀⢄⣵⣶⣵⣕⣕⡕⢧⢕⢕⢕⡇⢕⢕⣿⣿⡇⠕⢕⢕⢕⢝⡕⢕⢕⢜⣧⢹⣿⣿⢇⢱⢄⢕⠀⠀⠁⠑⠕⢕⢕⢜⢟⢿⣿⣿⡔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⣄⣴⣾⣿⣿⣿⣿⣿⣿⣿⣿⣿⣿⣿⣿⣿⣿⣿⣿⣿⣿⣿⣿⢸⣿⣿⣿⣿⢱⡇⢕⢕⢕⡜⢕⢕⢕⢕⣝⢿⣿⣿⣿⡇⢕⢕⢕⢕⢕⢕⢕⢕⢕⢕⢺⢔⠀⠀⠀⠀⠀⠀⠀⠀⠀⠀⠀⠀⠀⠛⠑⠰⣶⣇⠀⠁⠗⠀⠀⠀⠑⢁⠀⠀⠀⠁⠁⠀⠀⠀⠀⠀⠀⠀⠀⢸⣿⣿⣿⣿⣿⣿⣿⣷⣧⣕⡟⢕⢕⣿⣿⡇⢕⡕⢕⢕⢕⢕⢕⢕⢕⢜⢕⣿⠇⢕⢕⢇⠑⠀⠀⠀⠀⢠⣷⣧⣕⡕⢕⣼⣿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⢄⣰⣷⣿⣿⣿⣿⣿⣿⣿⣿⣿⣿⣿⣿⣿⣿⣿⣿⣿⣿⣿⣿⣿⣿⣿⡇⣿⣿⣿⣿⣿⢸⢇⢕⢕⢕⡇⢕⢕⢕⢕⣿⣷⣝⡿⢿⠕⢕⢕⢕⢕⢕⢕⢕⢕⢕⢕⢕⢕⢕⢄⠀⢄⠳⠀⢀⠃⠀⠔⢕⠄⠀⠈⠀⢀⠀⠁⠀⠀⠀⠀⠀⠀⠀⠄⠄⠅⠀⠀⠀⠀⠀⢀⠑⠀⢀⢀⢄⠌⢹⣿⣿⣿⣿⣿⣿⣿⣿⣿⣿⣷⣧⡹⢟⢇⢕⣿⢕⢕⢕⢕⢕⢕⢕⢕⢕⠁⢕⢕⢕⠜⢕⠀⠀⠀⢰⣿⡟⢟⠿⢿⢿⠿⠏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⣵⣾⣿⣿⣿⣿⣿⣿⣿⣿⣿⣿⣿⣿⣿⣿⣿⣿⣿⣿⣿⣿⣿⣿⣿⣿⣿⣿⢱⢿⣿⣿⣿⣿⢸⢕⢕⢕⢕⢕⢕⢕⢕⢕⣿⣿⣿⣿⢇⢕⢕⢕⢕⢕⢕⢕⢕⢕⢕⢕⢕⢕⢕⢕⢕⠀⠁⠀⠀⠐⠀⢀⢄⠀⠀⠀⠀⠀⠐⠀⠀⠀⠀⠀⠀⠀⠀⠀⠀⢀⢀⢄⢄⠔⠔⠑⠑⠁⠁⠀⠀⠀⠘⢿⣿⣿⣿⣿⣿⣿⣿⣿⣿⣿⣿⣿⣧⡕⢕⣿⡇⢕⢕⢕⢕⢕⣱⢕⠁⢔⢕⢕⢕⠀⢕⠀⠀⢠⣿⣿⠕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⣄⣴⣷⣿⣿⣿⣿⣿⣿⣿⣿⣿⣿⣿⣿⣿⣿⣿⣿⣿⣿⣿⣿⣿⣿⣿⣿⣿⣿⣿⣿⣿⣿⢸⣾⣿⣿⣿⣿⢜⢕⢕⢱⢕⢕⢕⢕⢕⢕⣿⣿⣿⣟⢕⢕⢕⢕⢕⢕⢕⢕⢕⢕⢕⢕⢕⢕⢕⢕⢕⠀⠀⠀⠀⠀⠀⢕⢕⠐⠀⢀⠀⠀⠀⠀⠀⢀⢄⢄⠔⠔⠐⠑⠑⠁⠁⠀⠀⠀⢔⠀⠀⠀⠀⠀⠀⠀⠀⠐⢌⢛⠻⢿⣿⣿⣿⣿⣿⢟⠛⠉⠁⢄⢅⢍⢑⠑⠕⢕⢕⣱⡿⠀⠕⢕⢕⠕⠁⠀⠑⢔⢠⣿⣿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⢄⣰⣷⣿⣿⣿⣿⣿⣿⣿⣿⣿⣿⣿⣿⣿⣿⣿⣿⣿⣿⣿⣿⣿⣿⣿⣿⣿⣿⣿⣿⣿⣿⣿⣿⣿⡇⡷⣿⣿⣿⣿⣿⡇⢕⢕⢸⡕⢕⢕⢕⢕⢕⢸⣿⡟⢿⣧⡕⢕⢕⢕⢕⢕⢕⢕⢕⢕⢕⢕⢕⢕⢕⢕⢄⢀⠀⢀⢄⢄⣄⣕⡔⢕⢕⢕⠔⠁⠀⠀⠁⠀⠀⠀⠀⠀⠀⠐⠁⠐⢅⠀⠀⢕⢄⠄⠐⠐⠁⠁⠁⠁⠀⠑⢕⣱⣷⣷⡽⢝⢛⢁⠀⠀⠀⢕⢕⢕⢕⢕⢕⢕⢔⢜⠛⠅⢄⠀⢕⢕⠀⠀⠀⠀⢕⣿⣿⣿⣕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⢄⣰⣵⣾⣿⣿⣿⣿⣿⣿⣿⣿⣿⣿⣿⣿⣿⣿⣿⣿⣿⣿⣿⣿⣿⣿⣿⣿⣿⣿⣿⣿⣿⣿⣿⣿⣿⣿⣿⣿⡇⡇⣿⣿⣿⣿⣿⣷⢕⢕⢜⣇⢕⢕⢕⢕⢕⢜⣿⣧⢸⣿⡇⢕⢕⢕⢕⢕⢕⣶⡆⢕⢕⢕⢕⢕⢕⢅⠁⠑⠔⠕⢕⠕⠈⢝⢄⠀⢁⠀⠀⠀⠀⠀⠀⠀⠀⠁⠅⠅⠀⠀⠀⠀⢀⢔⠔⢕⠀⠀⠀⠀⠀⠀⠀⠀⠀⠀⠀⠻⡿⢟⢕⢕⢕⢕⢕⢀⠀⠕⢕⢕⢕⢕⢕⢕⢕⢕⢕⢔⢄⢀⠑⠁⠀⠀⠀⢰⡕⣿⣿⣿⣿⣷⣔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⣄⣴⣾⣿⣿⣿⣿⣿⣿⣿⣿⣿⣿⣿⣿⣿⣿⣿⣿⣿⣿⣿⣿⣿⣿⣿⣿⣿⣿⣿⣿⣿⣿⣿⣿⣿⣿⣿⣿⣿⣿⣿⣿⣇⡇⣿⣿⣿⣿⣿⣿⣇⢕⢕⢻⡕⢕⢕⢕⢕⢕⢸⣿⣞⣿⡇⢕⢕⢕⢕⢕⢱⣿⣿⢕⢕⢕⢕⢕⢕⢕⠀⠀⠀⠀⠀⠀⠀⢕⢕⠕⠁⠀⠀⠀⠀⠀⠀⠀⠀⠀⠀⠀⠀⠀⠀⠕⠁⠀⢄⠕⠀⠀⠀⠀⠀⠀⠀⠀⠀⠀⠀⠀⠀⠁⠕⢕⢕⢕⢕⢕⣰⡄⢕⠕⠕⢕⢕⢕⢕⢕⢕⢕⢕⢕⢔⢀⠀⠀⣰⣿⡇⣿⣿⣿⣿⣿⣿⣿⣧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⢄⣰⣷⣿⣿⣿⣿⣿⣿⣿⣿⣿⣿⣿⣿⣿⣿⣿⣿⣿⣿⣿⣿⣿⣿⣿⣿⣿⣿⣿⣿⣿⣿⣿⣿⣿⣿⣿⣿⣿⣿⣿⣿⣿⣿⣿⣿⣿⢕⣿⣿⣿⣿⢟⢹⣿⡇⢕⢸⣿⡕⢕⢕⢕⢕⢕⢹⣿⣿⣧⢕⢕⢕⢕⢕⢸⣿⣿⡇⢕⢕⢕⢕⢕⠁⠀⠀⠀⠀⠀⠀⠄⠀⢁⢄⠀⠀⠀⠀⠀⠀⠀⠀⠀⠁⠀⠀⠀⠀⠀⠀⠀⠀⠁⠀⠀⠀⠀⠀⠀⠀⠀⠀⠀⠀⠀⠀⠀⠀⠀⠁⠕⢕⣵⣾⣿⣿⣷⣕⢄⠀⠁⠑⠕⠕⠕⢑⣑⣑⣑⡑⠔⢐⢿⡿⢹⣿⣿⣿⣿⣿⣿⣿⣿⣿⣧⣄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⢄⣰⣵⣾⣿⣿⣿⣿⣿⣿⣿⣿⣿⣿⣿⣿⣿⣿⣿⣿⣿⣿⣿⣿⣿⣿⣿⣿⣿⣿⣿⣿⣿⣿⣿⣿⣿⣿⣿⣿⣿⣿⣿⣿⣿⣿⣿⣿⣿⣿⣿⣿⡞⢿⣿⡿⠇⠀⠀⢹⣿⡕⢕⢻⣿⣕⢕⢕⢕⢕⢕⢹⣿⣿⢕⢕⢕⢕⢕⢸⣿⣿⣿⢕⢕⢕⢕⠀⠀⠀⠀⠀⠀⠀⠀⠀⠀⢔⢔⢄⠀⢕⢄⠀⠀⠀⠀⠀⠀⠀⠀⠀⠀⠀⠀⢀⢄⡔⣰⣄⢀⠀⠀⠀⠀⠀⠀⠀⠀⠀⠀⠀⠀⠀⠀⠀⠝⢿⣿⣿⣿⣿⣿⣿⠗⠀⠀⠀⠀⠀⠁⠹⣿⣿⣿⣿⣷⣶⣵⣝⢿⣿⣿⣿⣿⣿⣿⣿⣿⣿⣿⣷⣔⢀⠀⠀⠀⠀⠀⠀⠀⠀⠀⠀⠀⠀⠀⠀⠀⠀⠀⠀⠀⠀⠀⠀⠀⠀⠀⠀⠀⠀⠀⠀⠀⠀⠀⠀⠀⠀⠀⠀⠀⠀⠀⠀⠀⠀⠀⠀⠀⠀⠀⠀⠀⠀⠀⠀</a:t>
            </a:r>
            <a:br/>
            <a:r>
              <a:t>⠀⠀⠀⠀⠀⠀⠀⠀⠀⢀⣄⣴⣾⣿⣿⣿⣿⣿⣿⣿⣿⣿⣿⣿⣿⣿⣿⣿⣿⣿⣿⣿⣿⣿⣿⣿⣿⣿⣿⣿⣿⣿⣿⣿⣿⣿⣿⣿⣿⣿⣿⣿⣿⣿⣿⣿⣿⣿⣿⣿⣿⣿⣿⣿⣿⣷⢹⣿⡇⠀⠀⠀⠀⢻⣿⣇⢕⢻⣿⣧⡕⢕⢕⢕⢕⢝⣿⣧⣕⣕⣕⣕⣿⣿⢏⣿⣧⢕⢸⠀⠀⠀⠀⠀⠀⠀⠀⢀⢔⢔⢕⢕⢕⠀⠑⢕⢔⢀⠀⠀⠀⠀⠀⠀⠀⠀⠀⠀⠕⢕⢱⡹⣸⢕⢔⢄⠀⠀⠀⠀⠀⠀⠀⠀⠀⠀⠀⠀⠀⠀⠁⠻⣿⣿⣿⣿⠇⠀⠀⠀⠀⠀⠀⠀⠀⢹⣿⣿⣿⣿⣿⣿⣿⣿⣷⣯⣻⢿⣿⣿⣿⣿⣿⣿⣿⣿⣷⣴⡀⠀⠀⠀⠀⠀⠀⠀⠀⠀⠀⠀⠀⠀⠀⠀⠀⠀⠀⠀⠀⠀⠀⠀⠀⠀⠀⠀⠀⠀⠀⠀⠀⠀⠀⠀⠀⠀⠀⠀⠀⠀⠀⠀⠀⠀⠀⠀⠀⠀⠀⠀⠀</a:t>
            </a:r>
            <a:br/>
            <a:r>
              <a:t>⠀⠀⠀⠀⠀⢀⢄⣴⣵⣿⣿⣿⣿⣿⣿⣿⣿⣿⣿⣿⣿⣿⣿⣿⣿⣿⣿⣿⣿⣿⣿⣿⣿⣿⣿⣿⣿⣿⣿⣿⣿⣿⣿⣿⣿⣿⣿⣿⣿⣿⣿⣿⣿⣿⣿⣿⣿⣿⣿⣿⣿⣿⣿⣿⣿⣿⣇⢿⣿⡄⠀⠀⠀⠀⠝⣿⣧⡕⢻⣿⣿⣧⡕⢕⢕⣜⣾⣿⢟⢻⠿⠿⠟⠑⠁⢸⣿⣇⠀⠀⠀⠀⠀⠀⠀⠀⢀⢕⠀⢕⢕⢕⢕⢕⠀⠕⠕⢕⢔⠀⠀⠀⠀⠀⠀⠀⠀⠀⠀⠀⠁⠁⠁⠁⠀⠀⠀⠄⠀⠀⠀⠀⠀⠀⠀⠀⠀⠀⠀⠀⠀⠀⠈⢻⡟⠑⠀⠀⠀⠀⠀⠀⠀⠀⠀⠀⡝⢿⣿⣿⣿⣿⣿⣿⣿⣿⣿⣿⣮⣟⢿⣿⣿⣿⣿⣿⣿⣿⣿⣧⡄⠀⠀⠀⠀⠀⠀⠀⠀⠀⠀⠀⠀⠀⠀⠀⠀⠀⠀⠀⠀⠀⠀⠀⠀⠀⠀⠀⠀⠀⠀⠀⠀⠀⠀⠀⠀⠀⠀⠀⠀⠀⠀⠀⠀⠀⠀⠀⠀⠀⠀</a:t>
            </a:r>
            <a:br/>
            <a:r>
              <a:t>⠀⢀⢄⣰⣵⣾⣿⣿⣿⣿⣿⣿⣿⣿⣿⣿⣿⣿⣿⣿⣿⣿⣿⣿⣿⣿⣿⣿⣿⣿⣿⣿⣿⣿⣿⣿⣿⣿⣿⣿⣿⣿⣿⣿⣿⣿⣿⣿⣿⣿⣿⣿⣿⣿⣿⣿⣿⣿⣿⣿⣿⣿⣿⢟⠑⢹⣿⣎⢿⣷⡀⠀⠀⠀⠀⠈⢻⣿⣧⡝⣿⣿⣿⣾⡿⠿⠟⠑⠀⠀⠀⠀⠀⠀⠀⢱⣿⡏⠀⠀⠀⠀⠀⠀⠀⠀⢕⢕⠀⢕⢕⢕⢕⢕⢔⠀⢑⢔⠕⠇⢀⢀⠀⠀⠀⠀⠀⠀⠀⠀⠀⠀⢀⠁⠀⠀⠀⠀⠀⠀⠀⠀⠀⠀⠀⠀⠀⠀⠀⠀⠀⠀⠀⠀⠀⠀⠀⠀⠀⠀⠀⠀⠀⠀⢀⣼⣿⣷⣯⣝⡻⢿⣿⣿⣿⣿⣿⣿⣿⣿⣷⣮⡻⣿⣿⣿⣿⣿⣿⣿⣿⣧⣄⢀⠀⠀⠀⠀⠀⠀⠀⠀⠀⠀⠀⠀⠀⠀⠀⠀⠀⠀⠀⠀⠀⠀⠀⠀⠀⠀⠀⠀⠀⠀⠀⠀⠀⠀⠀⠀⠀⠀⠀⠀⠀⠀⠀⠀⠀⠀⠀</a:t>
            </a:r>
            <a:br/>
            <a:r>
              <a:t>⣵⣾⣿⣿⣿⣿⣿⣿⣿⣿⣿⣿⣿⣿⣿⣿⣿⣿⣿⣿⣿⣿⣿⣿⣿⣿⣿⣿⣿⣿⣿⣿⣿⣿⣿⣿⣿⣿⣿⣿⣿⣿⣿⣿⣿⣿⣿⣿⣿⣿⣿⣿⣿⣿⣿⣿⣿⣿⣿⣿⣿⡿⠇⠀⠀⠀⠹⣿⣾⣿⡇⠀⠀⠀⠀⠀⠀⠘⢻⣿⣮⣿⡇⠑⠁⠀⠀⠀⠀⠀⠀⠀⠀⠀⢀⣿⡟⠁⠀⠀⠀⠀⠀⠀⠀⢐⢕⠀⣀⢑⢕⢑⡕⢕⢎⢕⢈⢅⢔⢇⠕⠀⠀⠀⠀⠀⠀⠀⠀⠀⠀⠀⠀⠀⢀⢄⠄⢐⠁⠀⠀⠀⠀⠀⠀⠀⠀⠀⠀⠀⠀⠀⠀⠀⠀⠀⠀⠀⠀⠀⠀⠀⠀⢄⣾⣿⣿⣿⣿⣿⣿⣷⣾⣿⣟⡟⠟⠟⠿⢿⢿⣿⣿⣮⢻⣿⣿⣿⣿⣿⣿⣿⣿⣷⣔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⠛⠛⠛⠛⠛⠛⠛⠛⠛⠛⠋⠁⠀⠀⠀⠀⠀⠘⠛⠋⠁⠀⠀⠀⠀⠀⠀⠀⠀⠈⠙⠉⠀⠀⠀⠀⠀⠀⠀⠀⠀⠀⠀⠀⠘⠛⠑⠀⠀⠀⠀⠀⠀⠀⠁⠙⠙⠁⠑⠑⠑⠑⠑⠑⠃⠑⠑⠁⠑⠀⠀⠀⠀⠀⠀⠀⠀⠀⠀⠀⠀⠑⠐⠑⠁⠐⠁⠀⠀⠀⠀⠀⠀⠀⠀⠀⠀⠀⠀⠀⠀⠀⠀⠀⠀⠀⠀⠀⠀⠀⠀⠀⠀⠚⠛⠛⠛⠛⠛⠛⠛⠛⠛⠛⠛⠛⠂⠀⠑⠑⠑⠑⠘⠙⠊⠛⠛⠛⠛⠛⠛⠛⠛⠛⠛⠛⠃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⢜⢝⢿⣿⣿⣿⣿⣿⣿⣿⣿⣿⣿⣿⣿⣿⣿⣿⣿⣿⣿⣿⣿⣿⣿⣿⣿⣿⣿⣿⣿⣿⣿⣿⣿⣿⣿⣿⣷⡕⢕⢕⢕⢕⢕⢕⢕⢕⢕⢕⢕⢕⢕⢕⢕⢕⢕⢕⢕⢕⢕⢕⢕⢕⢕⢕⢕⢕⢕⢕⢸⣿⣿⣿⣿⣿⣿⡟⢿⣿⣿⣿⣿⣽⣿⣿⣿⣿⣿⣿⣿⣿⣿⣿⢇⢕⢕⢕⢕⢕⢕⢕⢕⢕⢕⢕⢕⢕⢕⢕⢕⢕⢕⢕⢕⢕⢕⢕⢕⢕⢕⢕⢕⢕⢕⢕⢕⢕⢕⢕⢕⢕⢕⢕⣱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⢝⢿⣿⣿⣿⣿⣿⣿⣿⣿⣿⣿⣿⣿⣿⣿⣿⣿⣿⣿⣿⣿⣿⣿⣿⣿⣿⣿⣿⣿⣿⣿⣿⣿⣿⣿⣷⡕⢕⢕⢕⢕⢕⢕⢕⢕⢕⢕⢕⢕⢕⢕⢕⢕⣕⣱⣵⣵⣷⣷⣷⣷⣷⣷⣵⣷⣷⣾⣿⣿⣿⣿⣿⣿⣿⡜⢻⣿⣿⢻⣿⢿⣿⣿⣿⣿⣿⣿⣿⣿⡟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⢝⢿⣿⣿⣿⣿⣿⣿⣿⣿⣿⣿⣿⣿⣿⣿⣿⣿⣿⣿⣿⣿⣿⣿⣿⣿⣿⣿⣿⣿⣿⣿⣿⣿⣿⣷⡕⢕⢕⢕⢕⢕⢕⢕⢕⢕⢕⣕⣵⣷⣿⣿⣿⢿⣿⣟⣟⣿⣟⣟⣟⣻⣿⣻⢿⣿⣿⣿⣿⣿⣿⣿⡟⢕⢱⣝⢟⢟⢿⢟⣿⣿⣿⣿⣿⣿⣿⣿⢕⢕⢕⢕⢕⢕⢕⢕⢕⢕⢕⢕⢕⢕⢕⢕⢕⢕⢕⢕⢕⢕⢕⢕⢕⢕⢕⢕⢕⢕⢕⢕⢕⢕⢕⢕⢕⢱⣾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⢝⢻⣿⣿⣿⣿⣿⣿⣿⣿⣿⣿⣿⣿⣿⣿⣿⣿⣿⣿⣿⣿⣿⣿⣿⣿⣿⣿⣿⣿⣿⣿⣿⣿⣷⡕⢕⢕⢕⢕⢕⢕⣱⣷⣿⡿⣟⣯⣽⣾⣿⣿⣿⣿⣿⣿⣿⣿⣿⣿⣿⣻⣿⣷⣿⣿⣿⢿⣿⣿⢕⢕⢜⣿⣧⡕⢕⢕⢝⢿⣿⣿⣿⣿⣿⢇⢕⢕⢕⢕⢕⢕⢕⢕⢕⢕⢕⢕⢕⢕⢕⢕⢕⢕⢕⢕⢕⢕⢕⢕⢕⢕⢕⢕⢕⢕⢕⢕⢕⢕⢕⢕⣼⣿⣿⣿⣿⣿⣿⣿⣿⣿⣿⣿⣿⣿⣿⣿⣿⣿⣿⣿⣿⣿⣿⣿⣿⣿⣿⣿⣿⣿⣿⣿⣿⣿⣿⣿⣿⣿⣿⣿⣿⣿⣿⣿⣿⣿⣿⣿⣿⣿⣿⣿⣿⣿⣿⣿⣿⣿⣿⣿⣿⢿⢟⢝⠀</a:t>
            </a:r>
            <a:br/>
            <a:r>
              <a:t>⢕⢕⢕⢕⢕⢕⢕⢕⢕⢕⢕⢕⢕⢕⢕⢕⢕⢕⢕⢕⢕⢕⢕⢕⢕⢕⢕⢕⢕⢕⢕⢕⢕⢕⢕⢕⢕⢕⢕⢕⢕⢕⢕⢕⢕⢕⢕⢕⢕⢕⢕⢕⢕⢕⢕⢕⢜⢻⣿⣿⣿⣿⣿⣿⣿⣿⣿⣿⣿⣿⣿⣿⣿⣿⣿⣿⣿⣿⣿⣿⣿⣿⣿⣿⣿⣿⣿⣿⣿⣷⡕⢕⢕⢕⣵⣿⣿⣻⣵⣿⣿⣿⣿⣿⣿⣿⣿⣿⣿⣿⣿⣿⣿⣿⣿⣿⣿⣿⣿⣿⣿⣷⣾⣽⢕⢕⢕⢹⣿⣷⡕⢕⢕⢕⢝⢻⣿⣿⣿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⢿⢟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⢻⣿⣿⣿⣿⣿⣿⣿⣿⣿⣿⣿⣿⣿⣿⣿⣿⣿⣿⣿⣿⣿⣿⣿⣿⣿⣿⣿⣿⣿⣿⣿⡕⣱⣾⡿⣻⣿⣿⣿⣿⣿⣿⣿⣿⣿⣿⣿⣿⣿⣿⣿⣿⣿⣿⣿⣿⣿⣿⣿⣿⣿⣿⣿⣿⣇⢕⢕⢸⣿⣿⢕⢕⢕⢕⢕⢕⢸⣿⣿⣷⡕⢕⢕⢕⢕⢕⢕⢕⢕⢕⢕⢕⢕⢕⢕⢕⢕⢕⢕⢕⢕⢕⢕⢕⢕⢕⢕⢕⢕⢕⢕⢕⣱⣿⣿⣿⣿⣿⣿⣿⣿⣿⣿⣿⣿⣿⣿⣿⣿⣿⣿⣿⣿⣿⣿⣿⣿⣿⣿⣿⣿⣿⣿⣿⣿⣿⣿⣿⣿⣿⣿⣿⣿⣿⣿⣿⣿⣿⣿⣿⣿⣿⣿⣿⣿⣿⣿⣿⣿⢿⢏⢝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⢝⢿⣿⣿⣿⣿⣿⣿⣿⣿⣿⣿⣿⣿⣿⣿⣿⣿⣿⣿⣿⣿⣿⣿⣿⣿⣿⣿⣿⣿⣿⣿⣟⣿⣿⣿⣿⣿⣿⣿⣿⣿⣿⣿⣿⣿⣿⣿⣿⣿⣿⣿⣿⣿⣿⣿⣿⣿⣿⣿⣿⣿⣿⣿⡇⢕⢕⣿⣿⣇⢕⢕⢕⢕⢕⢕⢜⢻⣿⣿⣧⡕⢕⢕⢕⢕⢕⢕⢕⢕⢕⢕⢕⢕⢕⢕⢕⢕⢕⢕⢕⢕⢕⢕⢕⢕⢕⢕⢕⣱⣿⣿⣿⣿⣿⣿⣿⣿⣿⣿⣿⣿⣿⣿⣿⣿⣿⣿⣿⣿⣿⣿⣿⣿⣿⣿⣿⣿⣿⣿⣿⣿⣿⣿⣿⣿⣿⣿⣿⣿⣿⣿⣿⣿⣿⣿⣿⣿⣿⣿⣿⣿⣿⣿⢿⢟⢝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⢿⣿⣿⣿⣿⣿⣿⣿⣿⣿⣿⣿⣿⣿⣿⣿⣿⣿⣿⣿⣿⣿⣿⣿⣿⣿⣿⣿⢯⣿⣿⣿⣿⣿⣿⣿⣿⣿⣿⣿⣿⣿⣿⣿⣿⣿⣿⣿⣿⣿⣿⣿⣿⣿⣿⣿⣿⣿⣿⣿⣿⣿⡕⢕⣿⣿⣿⡕⢕⢕⢕⢕⢕⢕⢕⢝⢿⣿⣿⣧⡕⢕⢕⢕⢕⢕⢕⢕⢕⢕⢕⢕⢕⢕⢕⢕⢕⢕⢕⢕⢕⢕⢕⢕⣱⣾⣿⣿⣿⣿⣿⣿⣿⣿⣿⣿⣿⣿⣿⣿⣿⣿⣿⣿⣿⣿⣿⣿⣿⣿⣿⣿⣿⣿⣿⣿⣿⣿⣿⣿⣿⣿⣿⣿⣿⣿⣿⣿⣿⣿⣿⣿⣿⣿⣿⣿⣿⢿⢟⢝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⢿⣿⣿⣿⣿⣿⣿⣿⣿⣿⣿⣿⣿⣿⣿⣿⣿⣿⣿⣿⣿⣿⣿⣿⣿⣏⣿⣿⣿⣿⣿⣿⣿⣿⣿⣿⣿⣿⣿⣿⣿⣿⣿⣿⣿⣿⣿⣿⣿⣿⣿⣿⣿⣿⣿⣿⣿⣿⣿⣿⣿⡕⢸⣿⣿⡇⢕⢕⢕⢕⢕⢕⢕⢕⢕⢜⢻⣿⣿⡕⢕⢕⢕⢕⢕⢕⢕⢕⢕⢕⢕⢕⢕⢕⢕⢕⢕⢕⢕⢕⣱⣾⣿⣿⣿⣿⣿⣿⣿⣿⣿⣿⣿⣿⣿⣿⣿⣿⣿⣿⣿⣿⣿⣿⣿⣿⣿⣿⣿⣿⣿⣿⣿⣿⣿⣿⣿⣿⣿⣿⣿⣿⣿⣿⣿⣿⣿⣿⣿⣿⣿⢿⢟⢝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⢻⣿⣿⣿⣿⣿⣿⣿⣿⣿⣿⣿⣿⣿⣿⣿⣿⣿⣿⣿⣿⣿⣟⣾⣿⣿⣿⣿⣿⣿⣿⣿⣿⣿⣿⣿⣿⣿⣿⣿⣿⣿⣿⣿⣿⣿⣿⣿⣿⣿⣿⣿⣿⣿⣿⣿⣿⣿⣿⡟⣿⣿⣿⣿⢕⢕⢕⢕⢕⢕⢕⢕⢕⣕⣼⣿⣿⢇⢕⢕⢕⢕⢕⢕⢕⢕⢕⢕⢕⢕⢕⢕⢕⢕⢕⢕⢕⣼⣿⣿⣿⣿⣿⣿⣿⣿⣿⣿⣿⣿⣿⣿⣿⣿⣿⣿⣿⣿⣿⣿⣿⣿⣿⣿⣿⣿⣿⣿⣿⣿⣿⣿⣿⣿⣿⣿⣿⣿⣿⣿⣿⣿⣿⣿⣿⢿⢟⢝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⢻⣿⣿⣿⣿⣿⣿⣿⣿⣿⣿⣿⣿⡿⣿⣽⣷⣷⣿⣷⣼⣿⣿⣿⣿⣿⣿⣿⣿⣿⣿⣿⣿⣿⣿⣿⣿⣿⣿⣿⣿⣿⣿⣿⣿⣿⣿⣿⣿⣿⣿⣿⣿⣿⣿⣿⣿⡇⣿⣿⣿⣿⢕⢕⢕⢕⢕⢕⢕⢕⣼⣿⣿⢟⢕⢕⢕⢕⢕⢕⢕⢕⢕⢕⢕⢕⢕⢕⢕⢕⢕⢕⢕⣵⣿⣿⣿⣿⣿⣿⣿⣿⣿⣿⣿⣿⣿⣿⣿⣿⣿⣿⣿⣿⣿⣿⣿⣿⣿⣿⣿⣿⣿⣿⣿⣿⣿⣿⣿⣿⣿⣿⣿⣿⣿⣿⣿⣿⣿⢿⢟⢝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⢻⣿⣿⣿⣿⣿⣿⣿⣿⣿⢟⣾⣿⣿⣿⣿⣿⣿⣿⣿⣿⣿⣿⣿⣿⣿⣿⣿⣿⣿⣿⣿⣿⣿⣿⣿⣿⣿⡿⢿⣿⢸⣿⣿⣿⣿⣿⣿⣿⣿⣿⣿⣿⡝⣿⣼⣿⣿⣿⣿⢕⢿⢜⢳⢗⢕⢣⣾⣿⣿⡇⢕⢕⢕⢕⢕⢕⢕⢕⢕⢕⢕⢕⢕⢕⢕⢕⢕⢕⣵⣿⣿⣿⣿⣿⣿⣿⣿⣿⣿⣿⣿⣿⣿⣿⣿⣿⣿⣿⣿⣿⣿⣿⣿⣿⣿⣿⣿⣿⣿⣿⣿⣿⣿⣿⣿⣿⣿⣿⣿⣿⣿⣿⢿⢟⢝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⢟⢿⣿⣿⣿⣿⣟⢇⣾⣿⣿⣿⣿⣿⣿⣿⣿⣿⣿⡿⣾⣿⣿⣿⣿⣯⣿⣿⣿⣿⣿⣿⣿⡟⢟⢏⣱⣿⣿⣿⣿⣿⣿⣿⣿⣿⣿⣿⣿⣿⣿⡇⢝⢿⣿⣿⢿⢇⡕⢕⢕⢕⢕⢵⢕⢜⢹⣿⣿⡕⢕⢕⢕⢕⢕⢕⢕⢕⢕⢕⢕⢕⢕⢕⢕⣱⣿⣿⣿⣿⣿⣿⣿⣿⣿⣿⣿⣿⣿⣿⣿⣿⣿⣿⣿⣿⣿⣿⣿⣿⣿⣿⣿⣿⣿⣿⣿⣿⣿⣿⣿⣿⣿⣿⣿⣿⣿⢿⢟⢝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⢝⢿⣿⣿⡜⢸⣿⣿⣿⣿⣿⣿⡯⢟⢟⢟⢟⢻⣿⣿⣿⣿⡿⣾⣿⣿⣿⣿⣿⣿⣿⡕⢟⣻⣿⣿⣿⣿⣿⣿⣿⣿⣿⣿⣿⣿⣿⣿⣿⡇⢑⠕⢕⠕⢕⢱⣷⣵⢕⢕⢕⢕⢕⢕⣱⣿⣿⢇⢕⢕⢕⢕⢕⢕⢕⢕⢕⢕⢕⢕⢕⣱⣾⣿⣿⣿⣿⣿⣿⣿⣿⣿⣿⣿⣿⣿⣿⣿⣿⣿⣿⣿⣿⣿⣿⣿⣿⣿⣿⣿⣿⣿⣿⣿⣿⣿⣿⣿⣿⣿⣿⡿⢟⢏⢕⢕⢕⢕⢕⢕⢕⢕⢕⢕⢕⢕⢕⢕⢕⢕⢕⢕⢕⢕⢕⢕⢕⢕⢕⢕⢕⢕⢕⢕⢕⢕⢕⢕⢕⢕⢕⢕⢕⢕⠀</a:t>
            </a:r>
            <a:br/>
            <a:r>
              <a:t>⣧⣵⣕⡕⢕⢕⢕⢕⢕⢕⢕⢕⢕⢕⢕⢕⢕⢕⢕⢕⢕⢕⢕⢕⢕⢕⢕⢕⢕⢕⢕⢕⢕⢕⢕⢕⢕⢕⢕⢕⢕⢕⢕⢕⢕⢕⢕⢕⢕⢕⢕⢕⢕⢕⢕⢕⢕⢕⢕⢕⢕⢕⢕⢕⢕⢕⢕⢕⢕⢕⢕⢕⢕⢕⢕⢕⢕⢕⢿⣿⣳⡸⣿⣿⢿⣿⣿⢏⣵⣿⣿⣵⡕⣾⣿⣿⣿⣿⣻⣿⣿⣿⣿⣿⣿⣿⣿⣧⣿⣿⣿⣿⣿⣿⡿⣿⣿⣿⣿⣿⣿⣿⣿⣿⣿⢇⢕⢕⢔⢔⡱⣾⣿⣿⣷⢵⢕⣵⣷⣿⣿⢿⢕⢕⢕⢕⢕⢕⢕⢕⢕⢕⢕⢕⢕⣱⣾⣿⣿⣿⣿⣿⣿⣿⣿⣿⣿⣿⣿⣿⣿⣿⣿⣿⣿⣿⣿⣿⣿⣿⣿⣿⣿⣿⣿⣿⣿⣿⣿⣿⣿⣿⣿⡿⢟⢏⢕⢕⢕⢕⢕⢕⢕⢕⢕⢕⢕⢕⢕⢕⢕⢕⢕⢕⢕⢕⢕⢕⢕⢕⢕⢕⢕⢕⢕⢕⢕⢕⢕⢕⢕⢕⢕⢕⢕⢕⢕⢕⢕⢕⠀</a:t>
            </a:r>
            <a:br/>
            <a:r>
              <a:t>⣿⣿⣿⣿⣿⣷⣧⣵⣕⡕⢕⢕⢕⢕⢕⢕⢕⢕⢕⢕⢕⢕⢕⢕⢕⢕⢕⢕⢕⢕⢕⢕⢕⢕⢕⢕⢕⢕⢕⢕⢕⢕⢕⢕⢕⢕⢕⢕⢕⢕⢕⢕⢕⢕⢕⢕⢕⢕⢕⢕⢕⢕⢕⢕⢕⢕⢕⢕⢕⢕⢕⢕⢕⢕⢕⢕⢕⢕⢜⢿⣷⡳⣽⣿⣷⣿⢱⣿⣿⣿⣿⣿⣷⣿⣿⣿⣿⡿⣿⣿⣿⣿⣿⣿⣿⡿⣿⣿⣿⣿⣿⣿⣿⣿⢳⣿⣿⣿⣿⣿⣿⣿⣿⣿⢇⢕⣿⣷⣿⣿⣿⣿⣿⣿⡿⢸⣧⢿⣿⣿⢕⢕⢕⢕⢕⢕⢕⢕⢕⢕⢕⢕⢕⢕⣼⣿⣿⣿⣿⣿⣿⣿⣿⣿⣿⣿⣿⣿⣿⣿⣿⣿⣿⣿⣿⣿⣿⣿⣿⣿⣿⣿⣿⣿⣿⣿⣿⣿⣿⡿⢟⢏⢕⢕⢕⢕⢕⢕⢕⢕⢕⢕⢕⢕⢕⢕⢕⢕⢕⢕⢕⢕⢕⢕⢕⢕⢕⢕⢕⢕⢕⢕⢕⢕⢕⢕⢕⢕⢕⢕⢕⢕⢕⢕⢕⢕⢕⢕⢕⢕⠀</a:t>
            </a:r>
            <a:br/>
            <a:r>
              <a:t>⣿⣿⣿⣿⣿⣿⣿⣿⣿⣿⣿⣷⣧⣵⣕⣕⢕⢕⢕⢕⢕⢕⢕⢕⢕⢕⢕⢕⢕⢕⢕⢕⢕⢕⢕⢕⢕⢕⢕⢕⢕⢕⢕⢕⢕⢕⢕⢕⢕⢕⢕⢕⢕⢕⢕⢕⢕⢕⢕⢕⢕⢕⢕⢕⢕⢕⢕⢕⢕⢕⢕⢕⢕⢕⢕⢕⢕⢕⢕⢜⢻⣿⣮⡳⢿⣟⡇⣿⡟⢻⣿⢷⢾⣿⣿⣿⣿⣻⣿⣿⣽⣿⣿⣿⣿⣿⣿⣿⣿⣿⣿⣿⣿⣿⢸⣿⣿⣿⣿⣿⣿⣿⣿⣿⢕⢕⣿⣿⣿⣿⣿⣿⣿⣿⣇⢸⣿⡏⣿⣿⡇⢕⢕⢕⢕⢕⢕⢕⢕⢕⢕⢕⣵⣿⣿⣿⣿⣿⣿⣿⣿⣿⣿⣿⣿⣿⣿⣿⣿⣿⣿⣿⣿⣿⣿⣿⣿⣿⣿⣿⣿⣿⣿⣿⣿⡿⢟⢏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⣷⣷⣵⣕⣕⢕⢕⢕⢕⢕⢕⢕⢕⢕⢕⢕⢕⢕⢕⢕⢕⢕⢕⢕⢕⢕⢕⢕⢕⢕⢕⢕⢕⢕⢕⢕⢕⢕⢕⢕⢕⢕⢕⢕⢕⢕⢕⢕⢕⢕⢕⢕⢕⢕⢕⢕⢕⢕⢕⢕⢕⢕⢕⢕⣸⣿⣿⢗⣜⢕⢘⢿⣾⣿⢗⢸⣿⣿⣿⡿⣿⣿⡗⣿⣿⣿⣿⣿⣿⣿⣿⣿⣿⣿⣿⣿⣿⣿⣿⣿⣿⣿⣿⣿⣿⣿⡿⢕⢱⣿⣿⣿⣿⢿⣿⣿⣿⢝⣷⡿⣱⣿⡟⢕⢕⢕⢕⢕⢕⢕⢕⢕⢕⣵⣿⣿⣿⣿⣿⣿⣿⣿⣿⣿⣿⣿⣿⣿⣿⣿⣿⣿⣿⣿⣿⣿⣿⣿⣿⣿⣿⣿⣿⣿⡿⢟⢏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⣷⣷⣵⣕⣕⢕⢕⢕⢕⢕⢕⢕⢕⢕⢕⢕⢕⢕⢕⢕⢕⢕⢕⢕⢕⢕⢕⢕⢕⢕⢕⢕⢕⢕⢕⢕⢕⢕⢕⢕⢕⢕⢕⢕⢕⢕⢕⢕⢕⢕⢕⢕⢕⢕⢕⣕⣵⣾⡿⣫⣷⣿⡏⠄⢸⣷⣇⣵⢅⢸⣿⣿⣿⣿⣿⣵⡇⣿⣿⣿⣿⣿⣿⣯⣿⣿⣿⣿⣿⣿⣿⣿⣿⣿⣿⣿⣿⣿⣿⡹⡇⢕⣼⣿⣿⣿⣿⣻⡻⣿⡟⡇⢟⣵⣿⣟⣱⣵⣕⣱⣕⣕⣕⣕⣱⣵⣿⣿⣿⣿⣿⣿⣿⣿⣿⣿⣿⣿⣿⣿⣿⣿⣿⣿⣿⣿⣿⣿⣿⣿⣿⣿⣿⣿⡿⢟⢏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⣷⣵⣕⣕⡕⢕⢕⢕⢕⢕⢕⢕⢕⢕⢕⢕⢕⢕⢕⢕⢕⢕⢕⢕⢕⢕⢕⢕⢕⠕⢕⢕⢕⢕⢕⢕⢕⢕⢕⢕⢕⢕⢕⢕⢕⢕⣵⣾⡿⣟⣵⣿⣿⣿⢏⠁⠀⢸⣿⢸⣿⣷⢸⣿⣿⣿⢿⢻⣿⡇⣿⣿⣿⣿⢟⢿⣿⣿⣿⣿⣿⣿⣿⣿⣿⣿⣿⣿⣿⣿⣿⣿⣷⣱⣵⣿⣿⡿⢟⢻⣿⣿⣿⣹⢸⣿⣿⣿⡿⢿⢿⢿⢿⣿⣿⣿⡿⢿⢿⢿⢿⢿⢿⣿⣿⣿⣿⣿⣿⣿⣿⣿⣿⣿⣿⣿⣿⣿⣿⣿⣿⣿⣿⡿⢟⢏⢕⢕⢑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⣷⣵⣵⣕⡅⢑⢄⠐⠁⠅⠐⠅⠁⠁⢀⠀⠁⠀⠁⠁⠁⠀⠀⠀⠁⠁⠁⠁⠀⠁⢅⠅⠕⠑⢔⢕⢕⣕⣵⣿⡿⣫⣾⣿⣿⣿⣿⣵⢕⠐⠀⢑⢇⠛⠻⢿⢸⣿⣿⣿⢝⣾⣿⢱⣼⡏⣿⣿⣕⣕⢕⢝⢟⢻⢿⣿⣿⣿⣿⣿⣿⣿⣿⣿⣿⣿⣿⢿⠟⢏⢅⣕⣵⣼⣿⣿⢇⢿⢘⢏⢝⢕⢕⠕⢕⢕⠕⠕⢕⠕⠕⠕⠑⠑⠑⠑⠕⠕⠕⢝⢝⢟⢻⢿⣿⣿⣿⣿⣿⣿⣿⣿⣿⣿⢟⢏⠑⠁⠅⠑⢕⢕⠕⠕⠀⠀⠀⠀⠀⠀⠁⠁⠀⠀⠀⠁⠁⠀⠄⠄⠁⠑⠁⠀⠀⠕⠕⠕⠁⠁⠁⠁⠁⢅⠄⠄⠄⠄⠀⠀⠁⠁⠁⠁⠑⠑⠑⠑⠑⠁⠁⢁⠁⠁⠁⢅⠀⠀⠀⠀⢁⠑⠑⢕⠀</a:t>
            </a:r>
            <a:br/>
            <a:r>
              <a:t>⣿⣿⣿⣿⣿⣿⣿⣿⣿⣿⣿⣿⣿⣿⣿⣿⣿⣿⣿⣿⣿⣿⣿⣿⣿⣿⣿⣿⣿⣿⣿⣿⣿⣿⣿⣿⣿⣿⣿⣿⣿⣿⣷⣧⣴⣄⡔⢅⠀⠀⠀⠀⠀⠀⠀⠀⠀⠀⠀⠀⠀⠀⠀⠀⠀⠀⠀⠀⠀⢔⢕⢕⣾⣿⢿⣿⡾⢟⣱⣾⣿⣿⣿⡿⠑⠁⠀⠀⠀⠀⠀⠀⠀⠁⠁⠉⠑⢑⣿⢕⢻⣷⣿⣿⣿⣿⣿⢷⢶⢔⢕⣜⣿⣿⣿⣿⣿⣿⣿⣿⣿⡝⢕⢠⣵⣷⣿⣿⣿⣿⣿⡏⢕⠕⠁⠁⠁⠁⠀⠀⠀⠀⠀⠀⠀⠀⠀⠀⠀⠀⠀⠀⠀⠀⠀⠀⠀⠁⠑⠕⢿⣿⣿⣿⣿⣿⡿⢟⢕⠁⠁⠀⠀⠀⠀⠀⠀⠀⠀⠀⠀⠀⠀⠀⠀⠀⠀⠀⠀⠀⠀⠀⠀⠀⠀⠀⠀⠀⠀⠀⠀⠀⠀⠀⠀⠀⠀⠀⠀⠀⠀⠀⠀⠀⠀⠀⠀⠀⠀⠀⠀⠀⠀⠀⠀⠀⠀⠀⠀⠀⠀⠀⠀⠀⠀⠀⠀⠀⠀⠁⠀</a:t>
            </a:r>
            <a:br/>
            <a:r>
              <a:t>⣿⣿⣿⣿⣿⣿⣿⣿⣿⣿⣿⣿⣿⣿⣿⣿⣿⣿⣿⣿⣿⣿⣿⣿⣿⣿⣿⣿⣿⣿⣿⣿⣿⣿⣿⣿⣿⣿⣿⣿⣿⣿⣿⣿⣿⣿⣿⣿⣷⣧⣴⣔⡄⢀⠀⠀⠀⠀⠀⠀⠀⠀⠀⠀⠀⠀⠀⢀⢔⢕⣵⣿⡿⣯⡿⣫⣣⣾⣿⣿⣽⢏⠕⠁⠁⠀⠀⠀⠀⠀⠀⠀⠀⠀⠀⠀⢰⢸⣿⡕⢜⣿⣿⣝⣻⣇⣵⣵⣷⣾⣿⣿⣿⣿⣿⣿⣿⣿⣿⣿⣿⣿⣷⡧⢕⢜⠝⠝⠟⠏⢑⠑⠀⠀⠀⠀⠀⠀⠀⠀⠀⠀⠀⠀⠀⠀⠀⠀⠀⠀⠀⠀⠀⠀⠀⠀⠀⠀⠀⠀⠁⠜⢝⢝⢿⣿⣿⣷⣕⡕⢔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⣷⣴⣄⣄⢀⠀⠀⠀⠀⠀⠀⠀⢕⣱⣿⣿⣫⢾⠫⣾⣿⣿⡿⡫⢾⢏⠀⠀⠀⠀⠀⠀⠀⠀⠀⠀⠀⠀⠀⠀⠀⠀⠈⠙⠓⠕⢻⣿⣿⣿⣿⣿⣿⣿⣿⣿⣿⣿⣿⣿⣿⣿⣿⡿⢟⢏⠕⠕⠑⠀⠁⠀⠀⠀⠀⠀⠀⠀⠀⠀⠀⠀⠀⠀⠀⠀⠀⠀⠀⠀⠀⠀⠀⠀⠀⠀⠀⠀⠀⠀⠀⠀⠀⠀⠀⠀⠀⠀⠁⠁⠑⢝⢻⣿⣿⣇⢕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⣷⣷⣴⣄⣄⢀⢕⣼⣿⡿⢕⠁⠀⠀⠀⠈⠉⠁⠀⠀⠀⢀⢀⢀⠀⠀⠀⠀⠀⠀⠀⠀⠀⠀⠀⠀⠀⠀⠀⠀⠀⠈⢿⣿⣿⣿⣿⣿⣿⣿⣿⣿⣿⣿⣿⣿⣿⢕⠁⠀⠀⠀⠀⠀⣰⣶⣷⣷⣷⣷⣔⢀⠀⠀⠀⠀⠀⠀⠀⠀⠀⠀⠀⠀⠀⠀⠀⠀⠀⠀⠀⠀⠀⠀⠀⠀⠀⠀⠀⠀⠀⠀⠀⠀⠀⠀⠁⠑⢹⣿⣿⣇⢕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⢟⢎⠕⠀⠀⠀⠀⠀⠀⠀⢀⣰⣾⣿⣿⣿⣷⣷⣔⢀⠀⠀⠀⠀⠀⠀⠀⠀⠀⠀⠀⠀⠀⠀⠜⣿⣿⣿⣿⣿⣿⣿⣿⣿⣿⣿⣿⣿⢕⠁⠀⠀⠀⠀⢄⣵⣿⣿⢟⣟⣻⣿⣿⣷⡄⠀⠀⠀⠀⠀⠀⠀⠀⠀⠀⠀⠀⠀⠀⠀⠀⠀⠀⠀⠀⠀⠀⠀⠀⠀⠀⠀⠀⠀⠀⠀⠀⠀⠀⠀⠜⢻⢿⣿⣿⣕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⣟⢪⠎⠀⠀⠀⠀⠀⠀⠀⢠⣾⣿⣿⣿⣿⣿⣿⣿⣿⣇⢀⠀⠀⠀⠀⠀⠀⠀⠀⠀⠀⠀⠀⠀⠀⡝⣿⣿⣿⣿⣿⣿⣿⣿⣿⡿⢟⠑⠀⠀⠀⠀⠀⠀⠀⣹⣿⣿⣿⣿⣿⣿⣿⣿⣧⠀⠀⠀⠀⠀⠀⠀⠀⠀⠀⠀⠀⠀⠀⠀⠀⠀⠀⠀⠀⠀⠀⠀⠀⠀⠀⠀⠀⠀⠀⠀⠀⠀⠀⠀⠀⠁⠕⢹⣿⣿⡕⠀⠀⠀⠀⠀⠀⠀⠀⠀⠀⠀⠀⠀⠀⠀⢀⢄⣄⣔⢔⢄⢀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⠕⠁⠀⠀⠀⠀⠀⠀⠀⠀⢺⣿⣿⣿⣿⣿⣿⡿⣿⣿⣿⣧⢀⠀⠀⠀⠀⠀⠀⠀⠀⠀⠀⠀⠀⣰⣝⢪⢻⢟⢿⣿⣿⣿⣿⣿⢇⠁⠀⠀⠀⠀⠀⠀⠀⢕⣿⣿⣿⣽⣿⣿⣿⣿⣿⣿⡕⠀⠀⠀⠀⠀⠀⠀⠀⠀⠀⠀⠀⠀⠀⠀⠀⠀⠀⠀⠀⠀⠀⠀⠀⠀⠀⠀⠀⠀⠀⠀⠀⠀⠀⠀⠀⠀⠑⢿⣿⣷⢕⠀⠀⠀⠀⠀⠀⠀⠀⠀⠀⠀⠀⠀⢔⣱⣿⢿⢿⢿⣿⣷⣵⣵⣔⢄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⡟⠑⠀⠀⠀⠀⠀⠀⠀⠀⠀⠀⠘⢿⣿⣿⣿⣿⣿⣿⣿⣿⣿⣿⣧⢀⠀⠀⠀⠀⠀⠀⠀⠀⠀⠀⠀⢝⢿⣧⡕⢇⢹⣿⣿⣿⣿⡇⠁⠀⠀⠀⠀⠀⠀⠀⠀⠑⢻⣿⣿⣿⣿⣿⣿⣿⣿⣿⣧⠀⠀⠀⠀⠀⠀⠀⠀⠀⠀⠀⠀⠀⠀⠀⠀⠀⠀⠀⠀⠀⠀⠀⠀⠀⠀⠀⠀⠀⠀⠀⠀⠀⠀⠀⠀⠀⠀⢸⣿⣿⡇⢄⠀⠀⠀⠀⠀⠀⠀⠀⠀⠀⠀⢄⣼⣿⡏⣿⣿⣷⣷⣽⡝⢻⣿⣿⣇⠄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⢟⠁⠀⠀⠀⠀⠀⠀⠀⠀⠀⠀⠀⠀⠁⢻⣿⣿⣿⣿⣿⣿⣿⣿⣿⣿⠕⠀⠀⠀⠀⠀⠀⠀⠀⠀⠀⢀⢸⣷⣮⣝⡗⢼⢿⣿⣿⣷⠕⠀⠀⠀⠀⠀⠀⠀⠀⠀⠀⢸⣿⣿⣿⣿⣿⣿⣿⣿⣿⣿⡕⠀⠀⠀⠀⠀⠀⠀⠀⠀⠀⠀⠀⠀⠀⠀⠀⠀⠀⠀⠀⠀⠀⠀⠀⠀⠀⠀⠀⠀⠀⠀⠀⠀⠀⠀⠁⢕⢜⢻⣿⣿⣇⢄⠀⠀⠀⠀⠀⠀⠀⠀⠀⠀⢜⣿⣿⢝⢟⡟⢿⣿⡿⢇⢕⣼⣿⡟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⡏⠀⠀⠀⠀⠀⠀⠀⠀⠀⠀⠀⠀⠀⠀⠀⠀⠘⠙⠉⠁⠙⢻⢿⠿⠟⠁⠀⠀⠀⠀⠀⠀⢀⢄⠔⠐⠀⠁⢸⣿⣿⣿⣿⢸⣿⣿⣿⡿⠀⠀⠀⠀⠀⠀⠀⠀⠀⠀⠀⢜⢿⢿⢿⣿⣿⣿⣿⣿⣿⣿⡇⠀⠀⠀⠀⠀⠀⠀⠀⠀⠀⠀⠀⠀⠀⠀⠀⠀⠀⠀⠀⠀⠀⠀⠀⠀⠀⠀⠀⠀⠀⠀⠀⠀⠀⠀⠀⠁⢕⢕⢜⢿⣿⣷⡕⢀⠀⠀⠀⠀⠀⠀⠀⢔⣿⣿⢇⠕⢸⣿⡟⠁⠁⢕⣾⣿⡟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⠟⠁⠀⠀⠀⠀⠀⠀⠀⠀⠀⠀⠀⠀⠀⠀⠀⠀⠀⠀⠀⠀⠀⠀⠀⠀⠀⠀⠀⠀⠀⢄⢔⠕⠑⠀⠀⠀⠀⠀⢸⣿⣿⣿⣿⢸⣿⣿⣿⣷⣀⢀⠀⠀⠀⠀⠀⠀⠀⠀⠀⠑⢕⢕⢳⣾⣿⣿⣿⣿⣿⣿⣿⠀⠀⠀⠀⠀⠀⠀⠀⠀⠀⠀⠀⠀⠀⠀⠀⠀⠀⠀⠀⠀⠀⠀⠀⠀⠀⠀⠀⠀⠀⠀⠀⠀⠀⠀⠀⠀⠀⢕⢕⢕⢻⣿⣷⡔⠀⠀⠀⠀⠀⠀⢄⣼⣿⡏⢕⠀⠀⠁⠀⠀⢀⣾⣿⡟⠑⠀⠀⠀⠀⠀⠀⠀⠀⠀⠀⠀⢀⢀⢀⢀⢀⢀⢀⢀⢀⢀⢀⢀⢄⣄⣄⣄⣄⣄⣄⣄⣄⣄⣄⣄⣄⣴⣴⣴⠀</a:t>
            </a:r>
            <a:br/>
            <a:r>
              <a:t>⣿⣿⣿⣿⣿⣿⣿⣿⣿⣿⣿⣿⣿⣿⣿⣿⣿⣿⣿⣿⣿⣿⣿⣿⣿⣿⣿⣿⣿⣿⣿⣿⣿⣿⣿⣿⣿⣿⣿⣿⣿⣿⣿⣿⣿⣿⣿⣿⣿⣿⣿⣿⣿⣿⣿⣿⣿⣿⣿⣿⠇⠀⠀⠀⠀⠀⠀⠀⠀⠀⠀⠀⠀⠀⠀⠀⠀⠀⠀⠀⠀⠀⠀⠀⠀⠀⠀⠀⢀⢄⢄⠔⠑⠁⠀⠀⠀⠀⠀⠀⠀⠀⢻⣿⣿⣿⡟⣸⣿⣿⣿⣿⣿⢕⠀⠀⠀⠀⠀⠀⠀⠀⠀⠀⠀⠀⠀⠜⣿⣿⣿⣿⣿⣿⣿⢀⠀⠀⠀⠀⠀⠀⠀⠀⠀⠀⠀⠀⠀⠀⠀⠀⠀⠀⠀⠀⠀⠀⠀⠀⠀⠀⠀⠀⠀⠀⠀⠀⠀⠀⠀⠀⠀⢕⢕⢕⢜⣿⣿⣧⣄⣄⣄⣄⣠⣴⣼⣿⡟⢕⠀⢴⢔⠀⠀⠀⣼⣿⣿⣷⣷⣷⣷⣷⣷⣷⣷⣷⣷⣷⣷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⢟⠑⠀⠀⠀⠀⠀⠀⠀⠀⠀⠀⠀⠀⠀⠀⠀⠀⠀⠀⠀⠀⠀⠀⠀⢀⣄⢄⢔⠕⠑⠁⠀⠀⠀⠀⠀⠀⠀⠀⠀⠀⠀⠀⠘⣿⣿⣿⢣⣿⣿⣿⣿⣿⡿⠁⠀⠀⠀⠀⠀⠀⠀⠀⠀⠀⠀⠀⠀⠀⢹⣿⣿⣿⣿⣿⣿⣷⣔⠀⠀⠀⠀⠀⠀⠀⠀⠀⠀⠀⠀⠀⠀⠀⠀⠀⠀⠀⠀⠀⠀⠀⠀⠀⠀⠀⠀⠀⠀⠀⠀⠀⠀⠀⠀⢕⢕⢕⣅⡻⣿⣿⣿⣿⣿⣿⣿⣿⣿⡿⢕⠀⠀⠀⠀⠀⠀⣱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⡿⢿⢿⢿⢿⢿⣿⣿⣿⠀⠀⠀⠀⠀⠀⠀⠀⠀⠀⠀⠀⠀⠀⠀⠀⠀⠀⠀⠀⢀⣄⡴⠔⠓⠙⠁⠀⠀⠀⠀⠀⠀⠀⠀⠀⠀⠀⠀⠀⠀⠀⠀⠀⠀⢹⣿⠇⠸⣿⣿⣿⣿⣿⠁⠀⠀⠀⠀⠀⠀⠀⠀⠀⠀⠀⠀⠀⠀⠀⠀⠘⠻⣿⣿⣿⣿⣿⣿⣧⡄⠀⠀⠀⠀⠀⠀⠀⠀⠀⠀⠀⠀⠀⠀⠀⠀⠀⠀⠀⠀⠀⠀⠀⠀⠀⠀⠀⠀⠀⠀⠀⠀⠀⠀⠕⠁⣼⣿⣷⣜⢿⣿⣿⣿⣿⣿⣿⣿⢕⠀⢰⢇⠀⠀⠀⢰⣿⣿⣿⣿⣿⣿⣿⣿⣿⣿⣿⣿⣿⣿⣿⣿⣿⣿⣿⣿⣿⣿⣿⣿⣿⣿⣿⣿⣿⣿⣿⣿⣿⣿⣿⣿⣿⣿⣿⣿⣿⣿⣿⣿⣿⠀</a:t>
            </a:r>
            <a:br/>
            <a:r>
              <a:t>⢿⢿⢿⢿⢿⢿⢿⢿⢟⢟⠟⠟⠟⠟⠟⠟⠟⠟⠟⠟⠟⠟⠋⠙⠙⠙⠙⠙⠙⠙⠙⠙⠙⠙⠉⠉⠁⠁⠁⠁⠁⠁⠁⠁⠁⠁⠀⠀⠀⠀⠀⠀⠀⠀⠀⢿⣿⣧⠀⠀⠀⠀⠀⠀⠀⠀⠀⠀⠀⠀⠀⠀⢀⣀⣄⡴⠔⠊⠙⠁⠀⠀⠀⠀⠀⠀⠀⠀⠀⠀⠀⠀⠀⠀⠀⠀⠀⠀⠀⠀⠀⠀⠀⠁⢇⠀⠀⢻⣿⣿⣿⣿⠀⠀⠀⠀⠀⠀⠀⠀⠀⠀⠀⠀⠀⠀⠀⠀⠀⠀⠀⠁⠙⢿⣿⣿⣿⣿⣿⣧⡄⠀⠀⠀⠀⠀⠀⠀⠀⠀⠀⠀⠀⠀⠀⠀⠀⠀⠀⠀⠀⠀⠀⠀⠀⠀⠀⢠⡀⠀⠀⣠⠀⠀⢱⣿⣿⣿⣿⣯⢿⣿⣿⣿⣿⣿⢇⠅⠀⠀⠀⠀⠀⢠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⢸⣿⣿⣔⣄⡄⣄⣴⣦⣤⣴⣔⢖⠒⠓⠃⠙⠉⠁⠀⠀⠀⠀⠀⠀⠀⠀⠀⠀⠀⠀⠀⠀⠀⠀⠀⠀⠀⠀⠀⠀⠀⠀⠀⠀⠀⠀⠀⠀⠀⠀⠀⠁⢻⣿⣿⣿⡕⠀⠀⠀⠀⠀⠀⠀⠀⠀⠀⠀⠀⠀⠀⠀⠀⠀⠀⠀⠀⠁⢻⣿⣿⣿⣿⣿⣿⣧⡄⠀⠀⠀⠀⠀⠀⠀⠀⠀⠀⠀⠀⠀⠀⠀⠀⠀⠀⠀⠀⠀⠀⠀⠀⢜⣿⣷⣾⣿⣧⢕⣾⣿⣿⣿⣿⣿⢾⣿⣿⣿⣿⢇⢀⠐⢞⠔⠀⠀⢄⣾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⠁⠝⢿⣿⣿⣿⣿⢿⢿⢿⣿⣿⣷⣦⣄⠀⠀⠀⠀⠀⠀⠀⠀⠀⠀⠀⠀⠀⠀⠀⠀⠀⠀⠀⠀⠀⠀⠀⠀⠀⠀⠀⠀⠀⠀⠀⠀⠀⠀⠀⠀⠀⠀⠁⠉⠙⠻⠑⠀⠀⠀⠀⠀⠀⠀⠀⠀⠀⠀⠀⠀⠀⠀⠀⠀⠀⠀⠀⠀⠀⢹⣿⣿⣿⣿⣿⣿⣿⣧⡄⠀⠀⠀⠀⠀⠀⠀⠀⠀⠀⠀⠀⠀⠀⠀⠀⠀⠀⠀⠀⠀⠀⠀⢹⣿⣿⣿⣿⢧⣿⣿⣿⣿⣿⣿⣸⣿⣿⣿⢏⢕⠀⠀⠀⠀⠀⢀⣾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⠁⠁⠁⠁⠀⠀⠁⠈⠝⢿⣿⣿⣷⡄⠀⠀⠀⠀⠀⠀⠀⠀⠀⠀⠀⠀⠀⠀⠀⠀⠀⠀⠀⠀⠀⠀⠀⠀⠀⠀⠀⠀⠀⠀⠀⠀⠀⠀⠀⠀⠀⠈⢧⠀⠀⠀⠀⠀⠀⠀⠀⠀⠀⠀⠀⠀⠀⠀⠀⠀⠀⠀⠀⠀⠀⠀⠀⠀⢹⣿⣿⣿⣿⣿⣿⣿⣿⣧⡄⠀⠀⠀⠀⠀⠀⠀⠀⠀⠀⠀⠀⠀⠀⠀⠀⠀⠀⠀⠀⠀⢕⣿⣿⣿⣿⣼⣿⣿⣿⣿⣿⡏⣿⣿⣿⡟⢕⠀⢳⠕⠀⠀⢀⣼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⠘⢿⣿⣿⣦⢠⡄⠀⠀⠀⠀⠀⠀⠀⠀⠀⠀⠀⠀⠀⠀⠀⠀⠀⠀⠀⠀⠀⠀⠀⠀⠀⠀⠀⠀⠀⠀⠀⠀⠀⠀⠀⢘⠀⠀⠀⠀⠀⠀⠀⠀⠀⠀⠀⠀⠀⠀⠀⠀⠀⠀⠀⠀⠀⠀⠀⠀⠀⠀⢹⣿⣿⣿⣿⣿⣿⣿⣿⡿⢧⢄⠀⠀⠀⠀⠀⠀⠀⠀⠀⠀⠀⠀⠀⠀⠀⠀⠀⢀⣠⣾⣿⣿⣿⣿⣿⣿⣿⣿⡿⠟⣵⣿⣿⡟⢕⠀⠀⠀⠀⠀⠀⣼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⠁⢝⣿⡟⣾⣿⣷⣔⢀⠀⠀⠀⠀⠀⠀⠀⠀⠀⠀⠀⠀⠀⠀⠀⠀⠀⠀⠀⠀⠀⠀⠀⠀⠀⠀⠀⠀⠀⢠⣤⣴⣾⣄⠀⠀⠀⠀⠀⠀⠀⠀⠀⠀⠀⠀⠀⠀⠀⠀⠀⠀⠀⠀⠀⠀⠀⠀⠀⠀⢝⢿⣿⣿⢿⠟⠑⠁⠁⠁⠁⠀⠀⠀⠀⠀⠀⠀⢀⣴⣾⣷⣷⣦⣄⣄⣠⣴⣿⣿⣿⣿⣿⣿⣿⣿⡿⠋⢅⢔⢔⢝⢿⡟⢕⠀⠰⠇⠀⠀⠀⣸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⢳⣿⣿⣿⣿⢕⣦⢀⠀⠀⠀⠀⠀⠀⠀⠀⠀⠀⠀⠀⠀⠀⠀⠀⠀⠀⠀⠀⠀⠀⠀⠀⠀⠀⠀⠁⢿⣿⣿⡿⠆⠀⠀⠀⠀⠀⠀⠀⠀⠀⠀⠀⠀⠀⠀⠀⠀⠀⠀⠀⠀⠀⠀⠀⠀⠀⠀⠁⠘⠁⠀⠀⠀⠀⠀⠀⠀⠀⠀⠀⠀⠀⠀⠀⢱⡜⣿⣿⡟⢟⠿⠿⠟⠟⠙⠙⢟⣿⡿⣿⢟⠑⢄⢕⢕⢕⢕⢕⢸⠁⠀⠀⠀⠀⠀⠀⣱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⢄⣿⡟⣾⡏⣿⣿⡏⢱⣿⣷⡔⠀⠀⠀⠀⠀⠀⠀⠀⠀⠀⠀⠀⠀⠀⠀⠀⠀⠀⠀⠀⠀⠀⠀⠀⠀⠀⠀⠸⣿⡿⢇⠀⠀⠀⠀⠀⠀⠀⠀⠀⠀⠀⠀⠀⠀⠀⠀⠀⠀⠀⠀⠀⠀⠀⠀⠀⠀⠀⠀⠀⠀⠀⠀⠀⠀⠀⠀⠀⠀⠀⠀⠀⠀⠀⠀⢕⢻⣞⢿⣧⡕⠀⠀⠀⠀⠀⠀⣼⣿⡇⠇⢄⢕⢕⢕⢕⢕⢕⢕⠁⠀⠘⠇⠀⠀⠀⣰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⢳⣿⢸⣿⣿⢇⣼⣿⣿⢇⠀⠀⠀⠀⠀⠀⠀⠀⠀⠀⠀⠀⠀⠀⠀⠀⠀⠀⠀⠀⠀⠀⠀⠀⠀⠀⠀⠀⠈⠉⠀⠀⠀⠀⠀⠀⠀⠀⠀⠀⠀⠀⠀⠀⠀⠀⠀⠀⠀⠀⠀⠀⠀⠀⠀⠀⠀⠀⠀⠀⠀⠀⠀⠀⠀⠀⠀⠀⠀⠀⠀⠀⠀⠀⠀⢱⢜⢻⣮⢿⣷⡔⠀⠀⠀⢄⣼⣿⢟⠕⢕⢕⢕⢕⢕⢕⢕⡱⠑⠀⠀⠀⠀⠀⠀⢰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⢄⣿⡟⣾⢏⣾⣿⡿⢕⣿⣿⣿⢕⢀⠀⠀⠀⠀⠀⠀⠀⠀⠀⠀⠀⠀⠀⠀⠀⠀⠀⠀⠀⠀⠀⠀⠀⠀⠀⠀⠀⠀⠀⠀⠀⠀⠀⠀⠀⠀⠀⠀⠀⠀⠀⠀⠀⢀⠀⠀⠀⠀⠀⠀⠀⠀⠀⠀⠀⠀⠀⠀⠀⠀⠀⠀⠀⠀⠀⠀⠀⠀⠀⠀⠀⠀⠀⠀⢸⣷⡕⢺⣧⡻⣿⣕⢄⣰⣾⡟⢕⠑⠁⠑⢕⢕⢕⢕⣱⣾⠃⠀⠈⠏⠐⠀⠀⢰⣿⣿⢿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⢳⡿⢱⣿⣿⡇⢱⣿⣿⣿⢕⢕⢀⠀⠀⠀⠀⠀⠀⠀⠀⠀⠀⠀⠀⠀⠀⠀⠀⠀⠀⠀⠀⠀⠀⠀⠀⠀⠀⠀⠀⠀⠀⠀⠀⠀⠀⠀⠀⠀⠀⠀⠀⢀⠔⠁⠀⠐⠀⠀⠀⠀⠀⠀⠀⠀⠀⠀⠀⠀⠀⠀⠀⠀⠀⠀⠀⠀⠀⠀⠀⠀⠀⠀⢀⢕⢻⣿⣷⡕⢻⣷⡽⣿⣾⡿⢏⠕⠀⠀⠀⠀⢑⢕⣱⣾⣿⠇⠑⢀⠀⠀⠀⠀⢄⣿⣿⢏⠀⠀⠁⠈⠙⠟⠻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⢰⣿⡟⣾⢕⢸⣿⣿⢕⢸⣿⣿⡿⢕⢕⢕⢄⠀⠀⠀⠀⠀⢄⢀⠀⠀⠀⠀⠀⠀⠀⠀⠀⠀⠀⠀⠀⠀⠀⠀⠀⠀⠀⠀⠀⠀⠀⠀⠀⠀⠀⠐⠀⠀⢀⠔⠀⠀⠁⠀⠀⠀⠀⠀⠀⠀⠀⠀⠀⠀⠀⢔⡄⠀⠀⠀⠀⠀⠀⠀⠀⠀⠀⠀⠀⠀⠄⢰⡕⢕⢻⣿⣷⡕⣟⣿⣜⢿⣕⣅⣄⣄⣠⣴⡶⣱⣾⣿⣿⢇⠑⠀⠙⠑⠀⠀⢀⣾⣿⢇⠀⠀⠀⠀⠀⠀⠀⠀⠀⠁⠈⠙⠟⠟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⣄⣴⣾⣿⢧⣿⢕⣾⣿⡟⢕⣼⣿⣿⡇⢕⢕⢕⢕⢄⠀⠀⠀⢕⢕⣷⡄⠀⠀⠀⠀⠀⠀⠀⠀⠀⠀⠀⠀⠀⠀⠀⠀⠀⠀⠀⠀⠀⠀⠀⠀⠀⠀⠀⠀⠈⠀⠀⠀⠀⠀⠀⠀⠀⠀⠀⠀⠀⠀⠀⠀⠀⠀⠁⢳⢕⢄⠀⠀⠀⠀⠀⠀⠀⠀⠀⢀⢡⣾⡎⣿⡕⣿⣿⣿⣿⣽⣿⣿⣧⢻⣿⣿⣿⣿⡿⣱⣿⣿⣿⢇⠑⢀⢀⠀⠀⠀⢀⣾⡿⠑⠀⠀⠀⠀⠀⠀⠀⠀⠀⠀⠀⠀⠀⠀⠀⠀⠁⠁⠙⠝⠟⢿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⢀⣄⣴⣷⣿⣿⣿⣿⡿⣼⡟⢕⣿⣿⡇⢕⣿⣿⣿⡇⣔⠕⢕⢕⢕⢔⠀⠀⢕⢸⣿⡇⢀⠀⠀⠀⠀⠀⠀⠀⠀⠀⠀⠀⠀⠀⠀⠀⠀⠀⠀⠀⠀⠀⠀⠀⠀⠀⠀⠀⠀⠀⠀⠀⠀⠀⠀⠀⠀⠀⠀⠀⠀⠀⠀⠀⠀⠀⠀⠀⡕⢕⢕⢔⢀⢀⢄⢄⢄⢄⢔⢕⢟⢿⢿⢿⣿⣿⣿⣿⣿⣿⣿⣿⣿⣧⣻⣿⣿⢟⣱⣿⣿⣿⢇⢕⠀⠙⠑⠀⠀⢀⣼⣿⡇⠀⠀⠀⠀⠀⠀⠀⠀⠀⠀⠀⠀⠀⠀⠀⠀⠀⠀⠀⠀⠀⠀⠀⠁⠁⠙⠝⠟⢿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⣄⣴⣷⣿⣿⣿⣿⣿⣿⣿⣿⣇⣿⡇⢸⣿⣿⢕⢕⣿⣿⣿⢕⣿⡇⣅⢑⠕⠑⠀⢕⢕⣾⣿⢕⢕⢀⠀⠀⠀⠀⠀⠀⠀⠀⠀⠀⠀⠀⠀⠀⠀⠀⠀⠀⠀⠀⠀⠀⠀⠀⠀⠀⠀⠀⠀⠀⠀⠀⠀⠀⠀⠀⠀⠀⠀⠀⠀⠀⠀⠀⠀⢕⣧⢕⢕⢕⢕⢕⢕⢕⢕⢕⠕⢕⢅⣴⣾⡿⢿⢿⣿⣿⣿⣿⣿⣿⡿⢿⣳⡝⢵⣷⣼⡝⢻⢇⣧⣄⡀⠀⠀⠀⠀⣼⣿⡟⠁⠀⠀⠀⠀⠀⠀⠀⠀⠀⠀⠀⠀⠀⠀⠀⠀⠀⠀⠀⠀⠀⠀⠀⠀⠀⠀⠀⠀⠀⠁⠁⠙⠙⠟⢻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⢀⢄⣴⣷⣿⣿⣿⣿⣿⣿⣿⣿⣿⣿⣿⣿⣸⣿⡇⣸⣿⣿⢕⢱⣿⣿⣿⢇⣿⣧⣿⣿⣶⣄⡀⢕⢕⣿⣿⢕⢕⢕⢔⢀⠀⠀⠀⠀⠀⠀⠀⠀⠀⠀⠀⠀⠀⠀⠀⠀⠀⠀⠀⠀⠀⠀⠀⠀⠀⠀⠀⠀⠀⠀⠀⠀⢀⢀⢀⠀⢠⣄⠀⠀⢔⠀⢅⢕⢻⢕⢕⢕⢕⣥⢅⢅⢕⢔⣾⢕⢕⣿⣿⡇⢿⢿⣷⡕⢕⢕⣷⣷⢜⣿⣿⣷⡜⣧⣝⡟⢷⣧⣕⡝⢝⢗⢆⢄⣼⣿⣟⢕⠀⠀⠀⠀⠀⠀⠀⠀⠀⠀⠀⠀⠀⠀⠀⠀⠀⠀⠀⠀⠀⠀⠀⠀⠀⠀⠀⠀⠀⠀⠀⠀⠀⠀⠀⠀⠀⠁⠘⠙⠟⢻⢿⣿⣿⣿⣿⣿⣿⣿⣿⣿⣿⣿⣿⣿⠀</a:t>
            </a:r>
            <a:br/>
            <a:r>
              <a:t>⠀⠀⠀⠀⠀⠀⠀⠀⠀⠀⠀⠀⠀⠀⠀⠀⠀⠀⠀⠀⠀⠀⠀⠀⠀⠀⠀⠀⠀⠀⠀⠀⠀⠀⠀⠀⠀⠀⠀⠀⠀⠀⠀⠀⠀⠀⠀⠀⢀⢄⣰⣵⣾⣿⣿⣿⣿⣿⣿⣿⣿⣿⣿⣿⣿⣿⣿⣇⣿⣿⢇⣿⣿⡇⢕⢸⡿⣿⡟⢕⣿⡿⣿⣿⣿⣿⡇⢕⢕⢿⢏⢕⢕⢕⢕⢕⣿⢕⠐⠀⠀⢄⠀⠀⠀⠀⠀⠀⠀⠀⠀⠀⠀⠀⠀⠀⠀⠀⠀⢀⡀⠀⠀⠀⢔⠆⠀⢀⢙⠙⠑⠄⢵⡁⠑⠔⠀⠁⠀⢕⣔⢅⠕⢕⢕⢿⡕⢕⢕⢕⣿⢕⢕⣽⣿⡇⢕⢕⢝⢱⡕⢕⢜⢜⢧⢸⣿⣿⣟⡜⡿⢅⢔⢁⠑⠕⠕⢕⢕⢕⢟⢿⣿⣷⣵⡄⠀⠀⠀⠀⠀⠀⠀⠀⠀⠀⠀⠀⠀⠀⠀⠀⠀⠀⠀⠀⠀⠀⠀⠀⠀⠀⠀⠀⠀⠀⠀⠀⠀⠀⠀⠀⠀⠀⠀⠀⠀⠁⠘⠙⠟⢻⢿⣿⣿⣿⣿⣿⣿⣿⠀</a:t>
            </a:r>
            <a:br/>
            <a:r>
              <a:t>⠀⠀⠀⠀⠀⠀⠀⠀⠀⠀⠀⠀⠀⠀⠀⠀⠀⠀⠀⠀⠀⠀⠀⠀⠀⠀⠀⠀⠀⠀⠀⠀⠀⠀⠀⠀⠀⠀⠀⠀⠀⠀⠀⠀⢀⢄⣰⣵⣾⣿⣿⣿⣿⣿⣿⣿⣿⣿⣿⣿⣿⣿⣿⣿⣿⣿⣿⣸⣿⣿⢕⣿⣿⡇⢕⢸⢇⢏⢕⢕⣿⣧⣿⣿⣿⣿⡇⢕⢕⢕⢕⢕⢕⢕⢕⢕⢸⢕⠀⠀⠑⠀⠀⠀⠀⠀⠀⠀⠀⠀⠀⢀⣤⢀⢀⣕⠗⠐⢄⡈⠁⠀⢔⠕⠄⠀⠀⠑⠑⠀⠀⠀⠁⠀⠀⠀⠀⠀⢸⣿⣿⣿⣿⣷⣷⣼⣇⣕⡕⢕⣿⢕⢕⢻⢿⡇⢕⢕⢕⢕⢝⢕⢕⢕⢜⡇⢻⣿⣿⡗⢅⢕⢕⢕⠀⠀⠀⠀⠁⣑⢕⢕⢕⢝⢻⣿⡄⠀⠀⠀⠀⠀⠀⠀⠀⠀⠀⠀⠀⠀⠀⠀⠀⠀⠀⠀⠀⠀⠀⠀⠀⠀⠀⠀⠀⠀⠀⠀⠀⠀⠀⠀⠀⠀⠀⠀⠀⠀⠀⠀⠀⠀⠀⠁⠘⠙⠟⢻⢿⣿⠀</a:t>
            </a:r>
            <a:br/>
            <a:r>
              <a:t>⠀⠀⠀⠀⠀⠀⠀⠀⠀⠀⠀⠀⠀⠀⠀⠀⠀⠀⠀⠀⠀⠀⠀⠀⠀⠀⠀⠀⠀⠀⠀⠀⠀⠀⠀⠀⠀⠀⠀⠀⠀⢄⣰⣵⣾⣿⣿⣿⣿⣿⣿⣿⣿⣿⣿⣿⣿⣿⣿⣿⣿⣿⣿⣿⣿⣿⡇⣿⣿⣿⢱⡿⢏⢕⢕⢸⢕⢕⢕⢸⣿⣿⡼⣿⣿⣿⢇⢕⢕⢕⢕⢕⢕⢕⢕⢕⢸⡕⢄⠁⠀⠀⠀⠀⠀⠀⠀⠀⠀⠁⠀⠐⢁⠀⠙⠿⠇⠀⠀⠁⠀⠀⠀⠀⠀⠀⠀⠀⠀⠀⠀⠀⠀⠔⠀⠀⠀⢀⢘⢿⣿⣿⣿⣿⣿⣿⣿⣿⣿⣷⣮⣕⢕⣹⢿⢇⢕⡕⢕⢕⢕⢕⢕⢔⢕⢕⢜⣿⡿⢕⢱⢑⢕⢕⠀⠀⠀⠀⣱⣿⣿⣷⣧⣵⣾⡿⠑⠀⠀⠀⠀⠀⠀⠀⠀⠀⠀⠀⠀⠀⠀⠀⠀⠀⠀⠀⠀⠀⠀⠀⠀⠀⠀⠀⠀⠀⠀⠀⠀⠀⠀⠀⠀⠀⠀⠀⠀⠀⠀⠀⠀⠀⠀⠀⠀⠀⠀⠀⠀⠁⠀</a:t>
            </a:r>
            <a:br/>
            <a:r>
              <a:t>⠀⠀⠀⠀⠀⠀⠀⠀⠀⠀⠀⠀⠀⠀⠀⠀⠀⠀⠀⠀⠀⠀⠀⠀⠀⠀⠀⠀⠀⠀⠀⠀⠀⠀⠀⠀⠀⢄⣰⣵⣾⣿⣿⣿⣿⣿⣿⣿⣿⣿⣿⣿⣿⣿⣿⣿⣿⣿⣿⣿⣿⣿⣿⣿⣿⣿⢹⣿⣿⡿⢸⡇⢕⢕⢕⡏⢕⢕⢕⣼⣿⡿⣿⣮⡻⣿⢕⢕⢕⢕⢕⢕⢕⢕⢕⢕⢕⡇⢕⢔⢄⠀⢐⠗⠀⢄⠁⠀⠕⠕⠀⠀⠀⠀⠄⠀⠀⠀⠀⠀⠀⠀⠀⠁⠀⠁⠁⠀⠀⢀⢀⠄⢅⠀⠔⠑⠑⠁⠁⠸⣿⣿⣿⣿⣿⣿⣿⣿⣿⣿⣿⣿⣷⣕⢎⢇⢱⣷⢕⢕⢕⢕⢕⢕⢕⢕⢕⢟⢕⢕⢕⢕⠕⠐⠀⠀⠀⣱⣿⢟⠑⠘⠙⠛⠙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⣴⣾⣿⣿⣿⣿⣿⣿⣿⣿⣿⣿⣿⣿⣿⣿⣿⣿⣿⣿⣿⣿⣿⣿⣿⣿⣿⣿⣿⣿⡟⣾⣿⣿⡇⢸⢕⢕⢕⢱⢕⢕⢕⢕⣿⣿⡇⢜⢻⣿⣮⢕⢕⢕⢕⢕⢕⢕⢕⢕⢕⢕⢕⢕⢕⢕⢕⠈⠑⠀⠁⠑⠀⢀⢄⠀⠀⠀⠀⠀⠑⠀⠀⠀⠀⠀⠀⢀⢀⢄⢄⠔⠐⠑⠁⠁⢄⢀⠀⠀⠀⠀⠀⠀⠀⠙⢻⢿⣿⣿⣿⣿⣿⣿⣿⣿⢿⠟⠙⢁⢅⢘⢟⠇⠕⢕⢕⢕⢕⢕⢕⢕⢀⢕⢕⢕⢕⢄⠀⠀⠀⣱⣿⡟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⣠⣴⣾⣿⣿⣿⣿⣿⣿⣿⣿⣿⣿⣿⣿⣿⣿⣿⣿⣿⣿⣿⣿⣿⣿⣿⣿⣿⣿⣿⣿⣿⣿⣿⣿⣇⢿⣿⣿⡇⢸⢕⢱⢕⢜⢕⢕⢕⢕⣿⣿⡇⠁⠁⣾⣿⢕⢕⢕⢕⢕⢕⢕⢕⢕⢕⢕⢕⢕⢕⢕⢕⠀⠀⠀⠀⠀⠀⢕⢕⠑⠀⢀⢀⠀⠀⠀⠀⢔⠔⠑⠑⠁⠁⠀⢀⠄⢐⠄⠀⠀⢕⢔⢀⢀⠄⠐⠐⠐⠐⠀⠑⢔⢕⢍⣝⣻⢿⢿⢟⠁⠀⠀⢔⢕⢕⢕⢕⢕⢕⢔⢅⢑⢕⣿⠑⠀⠕⢕⢕⠕⠀⢕⠀⠀⣱⣿⢏⠁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⣄⣴⣾⣿⣿⣿⣿⣿⣿⣿⣿⣿⣿⣿⣿⣿⣿⣿⣿⣿⣿⣿⣿⣿⣿⣿⣿⣿⣿⣿⣿⣿⣿⣿⣿⣿⣿⣿⣿⢹⣼⣿⣿⡇⢕⢕⢸⢕⢕⢕⢕⢕⢕⣿⣿⡇⠀⠀⣿⣿⢕⢕⢕⢕⢕⢕⢕⢕⢕⢕⢕⢕⢕⢕⢕⢕⠀⢔⠀⠀⢄⢄⣄⣱⡴⠱⢕⢕⠑⠀⠀⠀⠀⠀⠀⠀⠄⠄⠄⠀⠁⠀⠑⢀⢀⢕⢕⠁⠀⠀⠀⠀⠀⠀⠀⠀⠁⠑⣾⣿⣿⢏⢕⢕⢔⢄⠀⠕⢕⢕⢕⢕⢕⢕⢕⢕⢕⢕⢜⢄⠀⠀⢕⠑⠀⠀⢕⠀⣱⣿⡏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⣄⣴⣷⣿⣿⣿⣿⣿⣿⣿⣿⣿⣿⣿⣿⣿⣿⣿⣿⣿⣿⣿⣿⣿⣿⣿⣿⣿⣿⣿⣿⣿⣿⣿⣿⣿⣿⣿⣿⣿⣿⣿⣿⢸⣿⣿⣿⣇⢸⢕⢕⢕⢕⢕⢕⢕⢕⢿⣿⣿⡔⢀⢸⣿⢕⢕⢕⢕⢕⢕⢕⠕⢕⢕⢕⢕⢕⢕⢕⢕⠀⢕⠀⠕⢕⢕⠁⢌⢔⢀⠀⠄⠀⠀⠀⠀⠀⠀⠀⠀⠁⠀⠀⠀⠀⢀⢔⠑⠕⢕⠁⠀⠀⠀⠀⠀⠀⠀⠀⠀⠀⠀⠈⠙⠏⢕⢕⢕⢕⢕⢔⢀⠁⠕⢕⢕⢕⢕⢕⢕⢕⢕⢕⢕⢕⢄⠁⠀⠀⠀⠕⢱⣿⡟⠁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⣄⣴⣷⣿⣿⣿⣿⣿⣿⣿⣿⣿⣿⣿⣿⣿⣿⣿⣿⣿⣿⣿⣿⣿⣿⣿⣿⣿⣿⣿⣿⣿⣿⣿⣿⣿⣿⣿⣿⣿⣿⣿⣿⣿⣿⣿⣿⢸⣿⣿⣿⣿⡕⢕⢕⢕⢕⢕⢕⢕⢕⢜⣿⣿⣷⢕⢸⣿⡇⢕⢕⢕⢕⢕⢕⣾⡇⢕⢕⢕⢕⢕⢕⢕⠄⠀⠀⠀⠀⠀⠀⠑⢕⢕⠀⢔⠀⠀⠀⠀⠀⠀⠀⢀⠀⠀⠀⠀⠀⠁⠀⠀⠐⠑⠀⠀⠀⠀⠀⠀⠀⠀⠀⠀⠀⠀⠀⠀⠀⠀⠑⢕⢕⢕⢕⣵⣷⣕⡔⢄⠁⠑⠑⠕⠕⢑⣑⣑⣕⣑⣑⠄⠀⠀⡕⢸⣿⣕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⣄⣴⣷⣿⣿⣿⣿⣿⣿⣿⣿⣿⣿⣿⣿⣿⣿⣿⣿⣿⣿⣿⣿⣿⣿⣿⣿⣿⣿⣿⣿⣿⣿⣿⣿⣿⣿⣿⣿⣿⣿⣿⣿⣿⣿⣿⣿⣿⣿⣿⣿⡼⢽⣿⣿⣿⣧⢕⢕⢱⡕⢕⢕⢕⢕⢕⢜⣿⣿⣷⡼⣿⡇⢕⢕⢕⢕⢕⢕⣿⣿⢕⢕⢕⢕⢕⢕⠕⠀⠀⠀⠀⠀⠀⠀⠀⠀⠀⠀⠑⢄⠀⠀⠀⠀⠀⠀⠀⠀⠀⠀⠀⠄⠀⠀⠀⠀⠀⠀⠀⠀⠀⠀⠀⠀⠀⠀⠀⠀⠀⠀⠀⠀⠀⠀⠀⠑⣱⣾⣿⣿⣿⣿⣷⣧⣔⡀⠀⠀⠀⠈⢻⣿⣿⣿⣿⣿⣷⣵⣜⡻⢿⣷⣧⣄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⣄⣴⣷⣿⣿⣿⣿⣿⣿⣿⣿⣿⣿⣿⣿⣿⣿⣿⣿⣿⣿⣿⣿⣿⣿⣿⣿⣿⣿⣿⣿⣿⣿⣿⣿⣿⣿⣿⣿⣿⣿⣿⣿⣿⣿⣿⣿⣿⣿⣿⣿⣿⣿⣿⣿⡇⣼⣿⡿⣿⣿⣧⢕⢕⢱⡕⢕⢕⢕⢕⢕⢜⢻⣿⣷⣿⣧⢕⢕⢕⢕⢕⢜⣿⣿⣇⢕⢕⠑⢕⠕⠀⠀⠀⠀⠀⠀⠀⠀⠀⢄⢔⢔⢀⠑⢕⢄⠀⠀⠀⠀⠀⠀⠀⠀⠀⠀⠀⠀⢔⢱⡳⢧⢔⢄⠀⠀⠀⠀⠀⠀⠀⠀⠀⠀⠀⠀⠀⠀⠀⠀⠘⢻⣿⣿⣿⣿⣿⣿⠟⠀⠀⠀⠀⠀⠁⢻⣿⣿⣿⣿⣿⣿⣿⣿⣿⣾⣝⡻⣿⣷⣴⡀⠀⠀⠀⠀⠀⠀⠀⠀⠀⠀⠀⠀⠀⠀⠀⠀⠀⠀⠀⠀⠀⠀⠀⠀⠀⠀⠀⠀⠀⠀⠀⠀⠀⠀⠀⠀⠀⠀⠀⠀⠀⠀⠀⠀⠀⠀⠀⠀⠀⠀⠀⠀⠀⠀⠀⠀⠀⠀</a:t>
            </a:r>
            <a:br/>
            <a:r>
              <a:t>⠀⠀⠀⠀⠀⢀⢄⣴⣵⣿⣿⣿⣿⣿⣿⣿⣿⣿⣿⣿⣿⣿⣿⣿⣿⣿⣿⣿⣿⣿⣿⣿⣿⣿⣿⣿⣿⣿⣿⣿⣿⣿⣿⣿⣿⣿⣿⣿⣿⣿⣿⣿⣿⣿⣿⣿⣿⣿⣿⣿⣿⣿⣿⣿⣿⣿⣕⣿⣷⢜⢿⣿⣧⡕⢕⢻⣇⢕⢕⢕⢕⢕⢕⢜⢻⣿⣿⢕⢕⢕⢕⢕⢕⣿⡿⣿⡇⢕⢱⡕⠀⠀⠀⠀⠀⠀⠀⠀⢄⢄⢕⢕⢕⢕⠀⠑⢕⢑⢀⠀⠀⠀⠀⠀⠀⠀⠀⠀⠀⠑⠕⠇⠣⠕⠕⠑⠀⠀⠀⠀⠀⠀⠀⠀⠀⠀⠀⠀⠀⠀⠀⠀⠀⠘⢻⣿⣿⡿⠃⠀⠀⠀⠀⠀⠀⠀⠈⠻⢿⣿⣿⣿⣿⣿⣿⣿⣿⣿⣿⣷⣽⡻⢿⣷⣔⢀⠀⠀⠀⠀⠀⠀⠀⠀⠀⠀⠀⠀⠀⠀⠀⠀⠀⠀⠀⠀⠀⠀⠀⠀⠀⠀⠀⠀⠀⠀⠀⠀⠀⠀⠀⠀⠀⠀⠀⠀⠀⠀⠀⠀⠀⠀⠀⠀⠀⠀⠀⠀⠀⠀⠀</a:t>
            </a:r>
            <a:br/>
            <a:r>
              <a:t>⠀⢀⢄⣴⣵⣿⣿⣿⣿⣿⣿⣿⣿⣿⣿⣿⣿⣿⣿⣿⣿⣿⣿⣿⣿⣿⣿⣿⣿⣿⣿⣿⣿⣿⣿⣿⣿⣿⣿⣿⣿⣿⣿⣿⣿⣿⣿⣿⣿⣿⣿⣿⣿⣿⣿⣿⣿⣿⣿⣿⣿⣿⣿⡿⢟⣿⣧⢹⣿⣇⢜⢻⣿⣿⣕⢕⢝⢿⣧⣕⢕⢕⢕⢕⢕⢸⣿⣇⣕⣕⣕⣕⣷⣿⢇⢻⣿⡕⢕⠃⠀⠀⠀⠀⠀⠀⠀⢔⢕⠁⢕⢕⢕⢕⢔⠀⢕⢕⠔⠔⢀⠀⠀⠀⠀⠀⠀⠀⠀⠀⠀⠀⠀⠄⠀⠀⠀⠁⠀⠀⠀⠀⠀⠀⠀⠀⠀⠀⠀⠀⠀⠀⠀⠀⠀⠙⠟⠁⠀⠀⠀⠀⠀⠀⠀⠀⠀⠀⣴⣮⣽⣟⢿⣿⣿⣿⣿⣿⣿⣿⣿⣿⣷⣝⢿⣷⣔⠀⠀⠀⠀⠀⠀⠀⠀⠀⠀⠀⠀⠀⠀⠀⠀⠀⠀⠀⠀⠀⠀⠀⠀⠀⠀⠀⠀⠀⠀⠀⠀⠀⠀⠀⠀⠀⠀⠀⠀⠀⠀⠀⠀⠀⠀⠀⠀⠀⠀⠀⠀⠀⠀</a:t>
            </a:r>
            <a:br/>
            <a:r>
              <a:t>⣵⣿⣿⣿⣿⣿⣿⣿⣿⣿⣿⣿⣿⣿⣿⣿⣿⣿⣿⣿⣿⣿⣿⣿⣿⣿⣿⣿⣿⣿⣿⣿⣿⣿⣿⣿⣿⣿⣿⣿⣿⣿⣿⣿⣿⣿⣿⣿⣿⣿⣿⣿⣿⣿⣿⣿⣿⣿⣿⣿⣿⡿⠏⠁⠀⠜⣿⣇⢹⣿⣇⠕⠘⢻⣿⣷⣧⡕⢻⣿⣷⣧⣕⣕⣵⣾⡿⢟⢻⠿⢿⠿⠟⠃⠁⠁⢻⣿⡕⠀⠀⠀⠀⠀⠀⠀⠀⢕⠁⠄⢕⢕⢕⢕⢕⢄⠀⡕⠕⠘⢁⢠⠀⠀⠀⠀⠀⠀⠀⠄⠀⠀⠀⠄⠀⠀⠀⠀⢀⠄⠀⠀⠀⠀⠀⠀⠀⠀⠀⠀⠀⠀⠀⠀⠀⠀⠀⠀⠀⠀⠀⠀⠀⠀⠀⠀⢀⣼⣿⣿⣿⣿⣿⣷⣾⣽⣏⠙⠙⢛⢟⢟⢿⢿⣷⡹⣿⡕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⢏⠁⠀⠀⠀⠀⠹⣿⣧⢻⣿⣇⢀⠀⠈⠟⢿⣿⣷⣜⡝⢿⣿⣿⡟⠕⠁⠀⠀⠀⠀⠀⠀⠀⠀⢀⣾⣿⠁⠀⠀⠀⠀⠀⠀⠀⢐⢕⢀⢕⣑⣑⡕⢕⢎⢕⡰⠅⢵⢎⠅⠐⠀⠀⠀⠀⠀⠀⠀⠀⠀⠀⢀⢀⢄⠔⢐⠅⠐⠀⠀⠀⠀⠀⠀⠀⠀⠀⠀⠀⠀⠀⠀⠀⠀⠀⠀⠀⠀⠀⠀⠀⠀⠀⠀⢀⣾⣿⣿⣿⣿⣿⣿⣿⣿⣿⣿⣇⢔⢕⢕⢕⢕⢕⢕⢅⢟⢿⣷⣴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⢟⠑⠀⠀⠀⠀⠀⠀⠀⠘⢿⣷⣝⢿⣷⡔⠀⠀⠀⠈⠙⠻⢿⣷⣾⣿⡿⠀⠀⠀⠀⠀⠀⠀⠀⠀⠀⢱⣿⢇⠀⠀⠀⠀⠀⠀⠀⣁⣕⡑⢁⢕⣑⣅⣑⢱⢕⠕⠑⠀⠀⠀⠀⠀⠀⠀⠀⠀⠀⠀⠀⠀⠀⢐⢔⠑⠄⠐⠀⠀⠀⠀⠀⠀⠀⠀⠀⠀⠀⠀⠀⠀⠀⠀⠀⠀⠀⠀⠀⠀⠀⠀⠀⠀⠀⠀⢠⣾⣿⣿⣿⣿⣿⣿⣿⣿⣿⣿⣿⣿⣇⢔⠑⠕⢕⢕⢕⢕⢕⢕⢜⢻⢿⣷⣄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⠛⠛⠛⠛⠛⠛⠛⠑⠀⠀⠀⠀⠀⠀⠀⠀⠀⠀⠁⠙⠛⠓⠙⠛⠃⠀⠀⠀⠀⠀⠀⠈⠙⠉⠁⠀⠀⠀⠀⠀⠀⠀⠀⠀⠀⠚⠛⠀⠀⠀⠀⠀⠀⠀⠀⠑⠑⠑⠀⠑⠑⠑⠑⠁⠀⠀⠀⠀⠀⠀⠀⠀⠀⠀⠀⠀⠀⠀⠑⠀⠀⠘⠀⠁⠀⠀⠀⠀⠀⠀⠀⠀⠀⠀⠀⠀⠀⠀⠀⠀⠀⠀⠀⠀⠀⠀⠀⠀⠀⠀⠀⠀⠀⠀⠛⠛⠛⠛⠛⠛⠛⠛⠛⠛⠛⠛⠛⠛⠛⠓⠐⠀⠀⠁⠑⠑⠑⠑⠑⠑⠑⠙⠛⠛⠂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⢜⢻⣿⣿⣿⣿⣿⣿⣿⣿⣿⣿⣿⣿⣿⣿⣿⣿⣿⣿⣿⣿⣿⣿⣿⣿⣿⣿⣿⣿⣿⣿⣿⣿⣿⣇⢕⢕⢕⢕⢕⢕⢕⢕⢕⢕⢕⢕⢕⢕⢕⢕⢕⢕⢕⢕⢕⢕⢕⢕⢕⢕⢕⢕⢕⢕⢸⣿⣿⣿⣿⣿⣿⣿⣿⣿⣿⣿⣿⣿⣿⣿⣿⣿⣿⣿⣿⣿⣿⣿⡏⢕⢕⢕⢕⢕⢕⢕⢕⢕⢕⢕⢕⢕⢕⢕⢕⢕⢕⢕⢕⢕⢕⢕⢕⢕⢕⢕⢕⢕⢕⢕⢕⢕⢕⢕⢕⢕⢕⢕⢕⢕⢕⢱⣾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⢜⢿⣿⣿⣿⣿⣿⣿⣿⣿⣿⣿⣿⣿⣿⣿⣿⣿⣿⣿⣿⣿⣿⣿⣿⣿⣿⣿⣿⣿⣿⣿⣿⣿⣇⢕⢕⢕⢕⢕⢕⢕⢕⢕⢕⢕⢕⢕⢕⢕⢕⢕⢕⢕⢕⢕⢕⢕⢕⢕⢕⢕⢕⢕⢸⣿⣿⣿⣿⣿⣿⣿⣿⣿⣿⣿⣿⣿⣿⣿⣿⣿⣿⣿⣿⣿⣿⡟⢕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⢜⢿⣿⣿⣿⣿⣿⣿⣿⣿⣿⣿⣿⣿⣿⣿⣿⣿⣿⣿⣿⣿⣿⣿⣿⣿⣿⣿⣿⣿⣿⣿⣿⡕⢕⢕⢕⢕⢕⢕⢕⢕⢕⢕⢕⢕⢕⢕⢕⢕⢕⢕⢕⢕⢕⢕⢕⢕⢕⢕⢕⢕⢸⣿⣿⣿⣿⣿⣿⣿⣿⣿⣿⣿⣿⣿⣿⣿⣿⣿⣿⣿⣿⣿⡿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⢝⢿⣿⣿⣿⣿⣿⣿⣿⣿⣿⣿⣿⣿⣿⣿⣿⣿⣿⣿⣿⣿⣿⣿⣿⣿⣿⣿⣿⣿⣿⣿⡕⢕⢕⢕⢕⢕⢕⢕⢕⢕⢕⢕⢕⢕⢕⢕⢕⢕⢕⢕⢕⢕⢕⢕⢕⢕⢕⣕⣿⣿⣿⣿⣿⣿⣿⣿⣿⣿⣿⣿⣿⣿⣿⣿⣿⣿⣿⣿⣿⣿⢇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⣷⡕⢕⢕⢕⢕⢕⢕⢕⢕⢕⢕⢕⢕⢕⢕⢕⢕⢕⢕⢕⢕⢕⢕⢕⢱⣿⡿⣿⣿⣿⣿⣯⡻⣿⣿⣿⣿⣿⣿⣿⣿⣿⣿⣿⣿⣿⣿⣿⢇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⣷⡕⢕⢕⢕⢕⢕⢕⢕⢕⢕⢕⢕⢕⢕⢕⢕⢕⢕⢕⢕⢕⢕⢕⢜⢿⣿⡜⢻⣿⣿⣿⣷⣜⡿⣿⣿⣿⣿⣿⣿⣿⣿⣿⣿⣿⣿⡏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⣧⢕⢕⢕⢕⢕⢕⢕⢕⢕⢕⢕⢕⢕⢕⢕⣷⣿⣿⣷⢕⢕⢕⢕⢕⢻⣿⣷⣾⣿⣿⣿⣿⣿⣿⣿⣿⣿⣿⣿⣿⣿⣿⣿⣿⡿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⣧⢕⢕⢕⢕⢕⢕⢕⢕⢕⢕⢕⢕⣵⣿⣿⣿⣿⣿⡕⢕⢕⢕⢕⢕⣿⣿⣿⣿⣯⣻⣿⣿⣿⣿⣿⣿⣿⣿⣿⣿⣿⣿⣿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⡿⢟⢟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⣇⢕⢕⢕⢕⢕⢕⢕⢕⢕⢕⣼⣿⣿⣿⣿⣿⣿⣇⣕⣕⣕⣕⣱⣿⣿⢟⢕⢹⣷⣜⢝⢝⢟⢿⢿⣿⣿⣿⣿⣿⣿⢇⢕⢕⢕⢕⢕⢕⢕⢕⢕⢕⢕⢕⢕⢕⢕⢕⢕⢕⢕⢕⢕⢕⢕⢕⢕⢕⢕⢕⢕⢕⢕⢕⣱⣿⣿⣿⣿⣿⣿⣿⣿⣿⣿⣿⣿⣿⣿⣿⣿⣿⣿⣿⣿⣿⣿⣿⣿⣿⣿⣿⣿⣿⣿⣿⣿⣿⣿⣿⣿⣿⣿⣿⣿⣿⣿⣿⣿⣿⣿⣿⣿⣿⣿⣿⣿⣿⣿⣿⣿⣿⣿⣿⡿⢟⢏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⣇⢕⢕⢕⢕⢕⢕⢕⣱⣾⣿⣿⣿⣿⣿⢿⢿⢿⢿⣿⢿⢿⢿⣿⣧⢕⢕⢜⣿⣿⡗⢕⢕⢕⢕⢝⢟⢿⣿⣿⣿⡕⢕⢕⢕⢕⢕⢕⢕⢕⢕⢕⢕⢕⢕⢕⢕⢕⢕⢕⢕⢕⢕⢕⢕⢕⢕⢕⢕⢕⢕⢕⣵⣿⣿⣿⣿⣿⣿⣿⣿⣿⣿⣿⣿⣿⣿⣿⣿⣿⣿⣿⣿⣿⣿⣿⣿⣿⣿⣿⣿⣿⣿⣿⣿⣿⣿⣿⣿⣿⣿⣿⣿⣿⣿⣿⣿⣿⣿⣿⣿⣿⣿⣿⣿⣿⣿⣿⣿⡿⢟⢟⢝⢕⢕⢕⢕⢕⢕⢕⢕⢕⠀</a:t>
            </a:r>
            <a:br/>
            <a:r>
              <a:t>⣕⣕⢕⢕⢕⢕⢕⢕⢕⢕⢕⢕⢕⢕⢕⢕⢕⢕⢕⢕⢕⢕⢕⢕⢕⢕⢕⢕⢕⢕⢕⢕⢕⢕⢕⢕⢕⢕⢕⢕⢕⢕⢕⢕⢕⢕⢕⢕⢕⢕⢕⢕⢕⢕⢕⢕⢕⢕⢕⢕⢕⢕⢕⢕⢕⢕⢕⢕⢕⢕⢕⢕⢕⢕⢜⢝⣿⣿⣿⣿⣿⣿⣿⣿⣿⣿⣿⣿⣿⣿⣿⣿⣿⣿⣿⣿⣿⣿⣿⡕⢕⢕⢕⣱⣵⣿⣿⣿⣿⣿⣿⣿⣿⣿⣿⣿⣿⣿⣿⣿⣿⣿⣷⡕⢕⢕⢻⣿⣷⢕⢕⢕⢕⢕⢕⢕⢜⢿⣿⣷⣕⢕⢕⢕⢕⢕⢕⢕⢕⢕⢕⢕⢕⢕⢕⢕⢕⢕⢕⢕⢕⢕⢕⢕⢕⢕⢕⢕⣵⣿⣿⣿⣿⣿⣿⣿⣿⣿⣿⣿⣿⣿⣿⣿⣿⣿⣿⣿⣿⣿⣿⣿⣿⣿⣿⣿⣿⣿⣿⣿⣿⣿⣿⣿⣿⣿⣿⣿⣿⣿⣿⣿⣿⣿⣿⣿⣿⣿⣿⣿⣿⣿⣿⢿⢟⢝⢕⢕⢕⢕⢕⢕⢕⢕⢕⢕⢕⢕⢕⢕⠀</a:t>
            </a:r>
            <a:br/>
            <a:r>
              <a:t>⣿⣿⣿⣷⣧⣵⣕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⣵⣵⣾⣿⣿⣿⣿⣿⣿⣿⣿⣿⣿⣿⣿⣿⣿⣿⣿⣿⣿⣿⣿⣿⣇⢕⢸⣿⣿⣇⢕⢕⢕⢕⢕⢕⢕⢕⢝⢻⣿⣷⣧⣕⢕⢕⢕⢕⢕⢕⢕⢕⢕⢕⢕⢕⢕⢕⢕⢕⢕⢕⢕⢕⢕⢕⣵⣿⣿⣿⣿⣿⣿⣿⣿⣿⣿⣿⣿⣿⣿⣿⣿⣿⣿⣿⣿⣿⣿⣿⣿⣿⣿⣿⣿⣿⣿⣿⣿⣿⣿⣿⣿⣿⣿⣿⣿⣿⣿⣿⣿⣿⣿⣿⣿⣿⣿⣿⡿⢟⢏⢝⢕⢕⢕⢕⢕⢕⢕⢕⢕⢕⢕⢕⢕⢕⢕⢕⢕⢕⠀</a:t>
            </a:r>
            <a:br/>
            <a:r>
              <a:t>⣿⣿⣿⣿⣿⣿⣿⣿⣷⣧⣵⣕⢕⢕⢕⢕⢕⢕⢕⢕⢕⢕⢕⢕⢕⢕⢕⢕⢕⢕⢕⢕⢕⢕⢕⢕⢕⢕⢕⢕⢕⢕⢕⢕⢕⢕⢕⢕⢕⢕⢕⢕⢕⢕⢕⢕⢕⢕⢕⢕⢕⢕⢕⢕⢕⢕⢕⢕⢕⢕⢕⢕⢕⢕⢕⢕⢕⢕⢜⢻⣿⣿⣿⣿⣿⣿⣿⣿⣿⣿⣿⣿⣿⣿⣿⣿⣿⣿⣿⣿⣿⣿⣿⣿⣾⣿⣿⣿⣿⣿⣿⣿⣿⣿⣿⣿⣿⣿⣿⣿⣿⣿⣿⣿⣿⣧⣜⣿⣿⣿⡕⢕⢕⢕⢕⢕⢕⢕⢕⢕⢕⢝⢻⣿⣿⢕⢕⢕⢕⢕⢕⢕⢕⢕⢕⢕⢕⢕⢕⢕⢕⢕⢕⢕⣵⣿⣿⣿⣿⣿⣿⣿⣿⣿⣿⣿⣿⣿⣿⣿⣿⣿⣿⣿⣿⣿⣿⣿⣿⣿⣿⣿⣿⣿⣿⣿⣿⣿⣿⣿⣿⣿⣿⣿⣿⣿⣿⣿⣿⣿⣿⣿⣿⣿⢿⢟⢝⢕⢕⢕⢕⢕⢕⢕⢕⢕⢕⢕⢕⢕⢕⢕⢕⢕⢕⢕⢕⢕⢕⢕⠀</a:t>
            </a:r>
            <a:br/>
            <a:r>
              <a:t>⣿⣿⣿⣿⣿⣿⣿⣿⣿⣿⣿⣿⣿⣷⣷⣵⣕⡕⢕⢕⢕⢕⢕⢕⢕⢕⢕⢕⢕⢕⢕⢕⢕⢕⢕⢕⢕⢕⢕⢕⢕⢕⢕⢕⢕⢕⢕⢕⢕⢕⢕⢕⢕⢕⢕⢕⢕⢕⢕⢕⢕⢕⢕⢕⢕⢕⢕⢕⢕⢕⢕⢕⢕⢕⢕⢕⢕⢕⢕⢕⢜⢻⣿⣿⣿⣿⣿⣿⣿⣿⣿⣿⣿⣿⣿⣿⣿⣿⣿⣿⣿⣵⣿⣿⣿⣿⣿⣿⣿⣿⣿⣿⣿⣿⣿⣿⣿⣿⣿⣿⣿⣿⣿⣿⣿⣿⣿⣿⣿⣿⣇⢕⢕⢕⢕⢕⢕⢕⢕⢕⢕⢕⢕⣿⣿⢕⢕⢕⢕⢕⢕⢕⢕⢕⢕⢕⢕⢕⢕⢕⢕⢕⣵⣿⣿⣿⣿⣿⣿⣿⣿⣿⣿⣿⣿⣿⣿⣿⣿⣿⣿⣿⣿⣿⣿⣿⣿⣿⣿⣿⣿⣿⣿⣿⣿⣿⣿⣿⣿⣿⣿⣿⣿⣿⣿⣿⣿⣿⣿⡿⢟⢏⢕⢕⢕⢕⢕⢕⢕⢕⢕⢕⢕⢕⢕⢕⢕⢕⢕⢕⢕⢕⢕⢕⢕⢕⢕⢕⢕⢕⠀</a:t>
            </a:r>
            <a:br/>
            <a:r>
              <a:t>⣿⣿⣿⣿⣿⣿⣿⣿⣿⣿⣿⣿⣿⣿⣿⣿⣿⣿⣷⣷⣵⣕⡕⢕⢕⢕⢕⢕⢕⢕⢕⢕⢕⢕⢕⢕⢕⢕⢕⢕⢕⢕⢕⢕⢕⢕⢕⢕⢕⢕⢕⢕⢕⢕⢕⢕⢕⢕⢕⢕⢕⢕⢕⢕⢕⢕⢕⢕⢕⢕⢕⢕⢕⢕⢕⢕⢕⢕⢕⢕⢕⢕⢜⢻⣿⣿⣿⣿⣿⣿⣿⣿⣿⣿⣿⣿⣿⣿⣿⣯⣿⣿⣿⣿⣿⣿⣿⣿⣿⣿⣿⣿⣿⣿⣿⣿⣿⣿⣿⣿⣿⣿⣿⣿⣿⣿⢿⣿⣿⣿⣿⢕⢕⢕⢕⢕⢕⢕⢕⢕⢕⢱⣿⣿⢇⢕⢕⢕⢕⢕⢕⢕⢕⢕⢕⢕⢕⢕⢕⢕⣵⣿⣿⣿⣿⣿⣿⣿⣿⣿⣿⣿⣿⣿⣿⣿⣿⣿⣿⣿⣿⣿⣿⣿⣿⣿⣿⣿⣿⣿⣿⣿⣿⣿⣿⣿⣿⣿⣿⣿⣿⣿⣿⣿⡿⢿⢟⢝⢕⢕⢕⢕⢕⢕⢕⢕⢕⢕⢕⢕⢕⢕⢕⢕⢕⢕⢕⢕⢕⢕⢕⢕⢕⢕⢕⢕⢕⢕⢕⢕⠀</a:t>
            </a:r>
            <a:br/>
            <a:r>
              <a:t>⣿⣿⣿⣿⣿⣿⣿⣿⣿⣿⣿⣿⣿⣿⣿⣿⣿⣿⣿⣿⣿⣿⣿⣿⣷⣵⣕⡕⢕⢕⢕⢕⢕⢕⢕⢕⢕⢕⢕⢕⢕⢕⢕⢕⢕⢕⢕⢕⢕⢕⢕⢕⢕⢕⢕⢕⢕⢕⢕⢕⢕⢕⢕⢕⢕⢕⢕⢕⢕⢕⢕⢕⢕⢕⢕⢕⢕⢕⢕⢕⢕⢕⢕⢕⢜⢻⣿⣿⣿⣿⣿⣿⣿⣿⣿⣿⣿⣿⣿⣿⣿⣿⣿⣿⣿⣿⣿⣿⢟⢹⣿⣿⣿⣿⣿⣿⣿⣿⣿⣿⣿⣿⣿⣿⡇⢻⣾⣿⣿⣿⢟⢕⢕⢿⢧⢳⢇⢵⢵⢱⣵⣿⣿⡿⢕⢕⢕⢕⢕⢕⢕⢕⢕⢕⢕⢕⢕⢱⣵⣿⣿⣿⣿⣿⣿⣿⣿⣿⣿⣿⣿⣿⣿⣿⣿⣿⣿⣿⣿⣿⣿⣿⣿⣿⣿⣿⣿⣿⣿⣿⣿⣿⣿⣿⣿⣿⣿⣿⣿⣿⡿⢟⢏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⣷⣵⣕⡕⢕⢕⢕⢕⢕⢕⢕⢕⢕⢕⢕⢕⢕⢕⢕⢕⢕⢕⢕⢕⢕⢕⢕⢕⢕⢕⢕⢕⢕⢕⢕⢕⢕⢕⢕⢕⢕⢕⢕⢕⢕⢕⢕⢕⢕⢕⢕⢕⢕⢕⢕⢕⢕⢜⢻⣿⣿⣿⣿⣿⣿⣿⣿⣿⣿⣿⣿⣿⣿⣿⣿⣿⣿⡿⣏⣵⣿⣿⣿⣿⣿⣿⣿⣿⣿⣿⣿⣿⣿⣿⣿⡇⢕⠟⢟⢟⢕⢑⢕⢕⢕⢕⢕⢕⢀⢀⢕⢻⢿⣿⣿⣷⡕⢕⢕⢕⢕⢕⢕⢕⢕⢕⣱⣾⣿⣿⣿⣿⣿⣿⣿⣿⣿⣿⣿⣿⣿⣿⣿⣿⣿⣿⣿⣿⣿⣿⣿⣿⣿⣿⣿⣿⣿⣿⣿⣿⣿⣿⣿⣿⣿⣿⡿⢿⢟⢝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⣷⣧⣕⣕⢕⢕⢕⢕⢕⢕⢕⢕⢕⢕⢕⢕⢕⢕⢕⢕⢕⢕⢕⢕⢕⢕⢕⢕⢕⢕⢕⢕⢕⢕⢕⢕⢕⢕⢕⢕⢕⢕⢕⢕⢕⢕⢕⢕⢕⢕⢕⢕⢕⢕⢜⢻⣿⣿⣿⣿⣿⣿⣿⣿⣿⣿⣿⣿⣿⣿⣿⣿⡇⢟⣿⣿⣿⣿⣿⣿⣿⣿⣿⣿⣿⣿⣿⣿⣿⣿⡇⢕⢀⠁⠁⠀⢕⢱⣷⣦⣅⠕⢕⢕⢕⢕⢕⢕⢜⣿⣿⡇⢕⢕⢕⢕⢕⢕⢕⣱⣾⣿⣿⣿⣿⣿⣿⣿⣿⣿⣿⣿⣿⣿⣿⣿⣿⣿⣿⣿⣿⣿⣿⣿⣿⣿⣿⣿⣿⣿⣿⣿⣿⣿⣿⣿⣿⢿⢟⢏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⣧⣵⣕⢕⢕⢕⢕⢕⢕⢕⢕⢕⢕⢕⢕⢕⢕⢕⢕⢕⢕⢕⢕⢕⢕⢕⢕⢕⢕⢕⢕⢕⢕⢕⢕⢕⢕⢕⢕⢕⢕⢕⢕⢕⢕⢕⢕⣕⣷⣾⣿⣿⡿⢿⢿⢿⣾⣿⣿⣿⣿⣿⣿⣿⣿⣿⣿⣾⣿⣿⣿⣿⣿⣿⣿⣿⣿⣿⣿⣿⣿⣿⣿⡟⢕⢕⢑⠕⢕⢕⣕⣾⣿⣿⣿⣷⣔⢑⢕⢕⣕⣵⣾⣿⡿⢇⢕⢕⢕⢕⢕⣱⣾⣿⣿⣿⣿⣿⣿⣿⣿⣿⣿⣿⣿⣿⣿⣿⣿⣿⣿⣿⣿⣿⣿⣿⣿⣿⣿⣿⣿⣿⣿⣿⣿⣿⡿⢟⢏⢝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⣷⣧⣵⣕⢕⢕⢕⢕⢕⢕⢕⢕⢕⢕⢕⢕⢕⢕⢕⢕⢕⢕⢕⢕⢕⢕⢕⢕⢕⢕⢕⢕⢕⢕⢕⢕⢕⢕⢕⢕⢕⢕⣾⣿⣿⣿⣯⣷⣿⣿⣿⣿⣿⣿⣿⣿⣿⣿⣿⣿⣿⣿⣿⣿⣿⣿⣿⣿⡟⣿⣿⣿⣿⣿⣿⣿⣿⣿⢏⢕⢕⣼⣿⣷⣾⣿⣿⣿⣿⣿⣿⣿⣿⣷⣷⣽⣝⡻⣿⣿⣧⢕⢕⢕⢕⣱⣾⣿⣿⣿⣿⣿⣿⣿⣿⣿⣿⣿⣿⣿⣿⣿⣿⣿⣿⣿⣿⣿⣿⣿⣿⣿⣿⣿⣿⣿⣿⣿⢿⢟⢏⢕⢕⢕⢕⢕⠕⢕⢕⠕⢕⢕⢕⢕⢕⢕⢕⢕⢕⢕⢕⢕⢕⢕⢕⢕⢕⢕⢕⢕⢕⢕⢕⢕⢕⢕⢕⢕⢕⢕⢕⢕⢕⢕⢕⢕⢕⢕⢕⢕⢕⠕⢕⢕⢕⢕⠀</a:t>
            </a:r>
            <a:br/>
            <a:r>
              <a:t>⣿⣿⣿⣿⣿⣿⣿⣿⣿⣿⣿⣿⣿⣿⣿⣿⣿⣿⣿⣿⣿⣿⣿⣿⣿⣿⣿⣿⣿⣿⣿⣿⣿⣿⣿⣿⣿⣿⣿⣿⣿⣿⣿⣿⣿⣿⣿⣿⣿⣷⣧⣴⣄⡄⢄⠅⠅⠐⠄⠀⠁⠁⠁⠁⢅⠁⢄⢄⢅⢅⠀⠄⠁⠁⠁⠁⠀⠀⠁⠑⢁⢐⠐⢕⢕⣼⣿⡿⣻⣿⣿⣿⢟⣟⣝⣹⣿⣿⣿⣿⣿⣿⣿⣿⣿⣿⣿⣿⣿⣿⣿⣿⣿⣿⣿⣿⣿⣿⣿⣿⣿⡟⢕⢕⢱⣿⣿⣿⣿⣿⣿⣿⣿⣿⣿⣿⣿⣿⣿⣿⣿⣿⣹⣿⣿⡇⢕⣱⣾⣿⣿⣿⣿⣿⣿⣿⣿⣿⣿⣿⣿⣿⣿⣿⣿⣿⣿⣿⣿⣿⣿⣿⣿⣿⣿⣿⣿⡿⢟⠏⠝⠑⠅⢐⠀⠀⠀⠀⠀⠀⠀⠁⠀⠀⠀⠀⠀⠀⠀⠀⠁⠅⠅⠄⠀⠄⠄⠁⠁⠁⢁⢀⠀⠁⠁⢁⠁⠁⠑⠑⠁⠁⠁⠁⠀⠁⠁⠁⠀⠀⠀⠀⠀⠀⠀⠀⢁⠁⠑⢕⠀</a:t>
            </a:r>
            <a:br/>
            <a:r>
              <a:t>⣿⣿⣿⣿⣿⣿⣿⣿⣿⣿⣿⣿⣿⣿⣿⣿⣿⣿⣿⣿⣿⣿⣿⣿⣿⣿⣿⣿⣿⣿⣿⣿⣿⣿⣿⣿⣿⣿⣿⣿⣿⣿⣿⣿⣿⣿⣿⣿⣿⣿⣿⣿⣿⣿⣷⣷⣴⣕⡄⢀⠀⠀⠀⠀⠀⠀⠀⠀⠀⠀⠀⠀⠀⠀⠀⠀⠀⠀⠀⠀⠀⠄⢅⢕⣾⣿⡿⢱⣿⣿⡟⣱⣾⡿⢿⣿⣿⣿⣿⣿⣿⣿⣿⣿⣿⣿⣿⣿⣿⣿⣿⣿⣿⣿⣿⣿⣿⣿⣿⣿⣿⣧⣧⣵⣿⣿⣿⣿⣿⣿⣿⣿⣿⣿⣿⣿⣿⣿⣿⣸⣝⢻⣷⢻⣿⣷⣾⣿⣿⣿⣿⣿⣿⣿⣿⣿⣿⣿⣿⣿⣿⣿⣿⣿⣿⣿⣿⣿⣿⣿⣿⣿⣿⢿⠟⠝⠑⠁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⣷⣴⣔⡄⢀⠀⠀⠀⠀⠀⠀⠀⠀⠀⠀⠀⠀⠀⠀⠀⠀⠀⢕⣼⣿⣿⡇⣿⣿⢟⢱⡟⢟⣟⡟⣿⣿⣿⡟⣿⣿⣿⣿⣿⣿⣿⣿⣿⣿⣿⣿⣿⣿⣿⣿⣿⣿⣿⣿⣿⣿⣱⣿⣿⣿⣿⣿⣿⣿⣿⣿⣿⣿⣿⣿⣿⣿⣿⣿⢿⢿⣷⡹⢾⣿⣿⣿⣿⣿⣿⣿⣿⣿⣿⣿⣿⣿⣿⣿⣿⣿⣿⣿⣿⣿⣿⣿⣿⡿⢟⠏⠙⠑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⣴⣔⡄⢀⠀⠀⠀⠀⠀⠀⠀⠀⠀⠀⠀⠀⢕⢿⣿⣿⣧⡸⣿⣷⡜⣿⣾⣟⡇⣿⣿⣿⣿⣿⣿⣿⣿⣿⣿⣿⣿⣿⣿⣿⣿⣿⣿⣿⣿⣿⣿⣿⣿⣿⣿⣿⣿⣿⣿⣿⣿⣿⣿⣿⣿⣿⣿⣿⣿⣿⣿⣿⣿⢾⣟⢟⢇⣕⣿⣿⣿⣿⣿⣿⣿⣿⣿⣿⣿⣿⣿⣿⣿⣿⣿⣿⣿⣿⢿⠟⠙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⣴⣔⣄⢀⠀⠀⠀⠀⠀⠀⠀⠁⢜⢿⣿⣿⣷⣮⡝⢟⢜⢟⢏⢕⣿⣿⢿⣿⣿⣿⣿⣿⣿⢟⠻⢿⢿⣿⣿⣿⣿⣿⣿⣿⣿⣿⣿⣿⣿⣿⣿⣿⣿⣿⣿⣿⣿⣿⡿⢿⢟⣿⣿⣿⣿⣿⣿⣿⢕⣟⢟⢕⣼⣿⣿⣿⣿⣿⣿⣿⣿⣿⣿⣿⣿⣿⣿⣿⡿⢟⢏⢙⢁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⣦⣔⣄⢀⠀⠀⠀⠁⠕⢹⣿⣿⣷⣽⡝⢏⠁⢰⢷⣿⣿⣾⣿⣿⢻⣿⣿⣯⣵⣄⣄⡀⢜⢝⠙⠻⢿⣿⣿⣿⣿⣿⣿⣿⣿⣿⣿⣿⢿⠟⠋⢝⢅⢀⣄⣱⣿⣿⣿⣿⣿⣿⡇⠕⢕⣵⣾⣿⣿⣿⣿⣿⣿⣿⣿⣿⣿⣿⣿⣿⣿⣯⣵⣵⣷⣷⣷⣧⣕⣕⡔⢄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⣦⣴⣄⢀⢑⢜⣻⣿⣿⢟⠁⠀⢱⣿⣿⣿⣿⡿⢻⢕⢜⣿⣿⣿⣿⣿⣿⣿⢷⢖⢔⢅⣸⣿⣿⣿⣿⣿⣿⣿⣿⣿⣕⢕⢔⠷⣾⣿⣿⣿⣿⣿⣿⣿⣿⢻⣿⡇⠀⢸⣿⣿⣿⣿⣿⣿⣿⣿⣿⡟⢟⢟⢟⢟⢟⢟⢟⢟⢟⢏⠝⢟⢿⢿⣿⣿⣷⣵⡔⢔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⣷⣾⣿⡿⣫⠇⠀⠀⣿⣿⣿⣿⣿⡇⣿⣇⢕⢹⣿⣿⢟⢝⢕⣕⣵⣷⣾⣿⣿⣿⣿⣿⣿⣿⣿⣿⣿⣿⣿⣿⣷⣦⣕⡜⢝⢟⣿⣿⣿⣿⣿⢕⢜⢇⠀⠁⠿⠟⠟⠟⠟⠝⠝⠝⠙⠁⠀⠀⠁⠁⠁⠁⠁⠀⠀⠀⠀⠀⠀⠁⠘⢝⢟⢿⣿⣷⣧⣔⢄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⢟⣵⢇⠀⠀⠀⠙⠉⠘⠻⢿⣇⢿⣿⡕⢕⢸⣿⣷⣿⣿⣿⣿⣿⣿⣿⣿⣿⣿⣿⣿⣿⣿⣿⣿⣿⣿⣿⣿⣿⣿⣿⣿⣷⣿⣿⣿⣿⡿⢕⢕⠁⠀⠀⠀⠀⠀⠀⠀⠀⠀⠀⠀⠀⠀⠀⠀⠀⠀⠀⠀⠀⠀⠀⠀⠀⠀⠀⠀⠀⠀⠁⠑⠝⢻⢿⣿⣷⣧⢄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⢿⢿⣿⣿⣿⡿⣻⣿⣿⣄⠀⠀⠀⠀⠀⠀⠀⠀⠈⠙⠟⢗⢕⢕⢻⣿⣿⣿⣿⣿⣿⣿⣿⣿⣿⣿⣿⣿⣿⣿⣿⣿⣿⣿⣿⣿⣿⣿⣿⣿⣿⡿⣿⣿⢟⠇⠑⠀⠀⠀⠀⠀⠀⠀⠀⠀⠀⠀⠀⠀⠀⠀⠀⠀⠀⠀⠀⠀⠀⠀⠀⠀⠀⠀⠀⠀⠀⠀⠀⠀⠀⠀⠑⠜⣿⣿⣧⣕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⢏⠑⠀⠁⠁⢙⣫⣿⣾⣿⢿⣿⣿⣷⣄⣄⠀⠀⠀⠀⠀⠀⠀⠀⠀⢁⢕⢸⣿⣿⣿⣿⣿⣿⣿⣿⣿⣿⣿⣿⣿⣿⣿⣿⣿⣿⣿⣿⣿⣿⣿⣿⣿⡷⢟⢜⠑⠀⠀⠀⠀⠀⠀⠀⠀⠀⠀⠀⠀⠀⠀⠀⠀⠀⠀⠀⠀⠀⠀⠀⠀⠀⠀⠀⠀⠀⠀⠀⠀⠀⠀⠀⠀⠀⠀⠀⠀⠈⠟⢿⣿⣿⣧⢄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⢏⠀⠀⠀⠀⠀⢸⣿⣿⣿⣿⣿⣿⣿⣿⣿⣯⡕⠀⠀⠀⠀⠀⠀⠀⠀⠸⣷⡕⣿⣿⣿⣿⣿⣿⣿⣿⣿⣿⣿⣏⣝⢝⣝⣝⣽⣿⣿⣿⣿⣿⣿⣿⢏⢕⠕⠀⠀⠀⠀⠀⠀⠀⠀⢠⣴⣶⣶⣶⣶⣦⡀⠀⠀⠀⠀⠀⠀⠀⠀⠀⠀⠀⠀⠀⠀⠀⠀⠀⠀⠀⠀⠀⠀⠀⠀⠀⠀⠀⠀⠀⠙⢿⣿⣷⣴⡔⠀⠀⠀⠀⠀⠀⠀⠀⠀⠀⠀⠀⠀⠀⠀⠀⠀⠀⠀⠀⠀⠀⠀⠀⠀⠀⠀⠀⠀⠀⠀⠀⠀⠀⠀⠀⠀⠀⠀⠀⠀⠀⠀⠀⠀⠀⠀⠀⠀⠀⠀⠀⠀⠀⠀⠀⠀⠀</a:t>
            </a:r>
            <a:br/>
            <a:r>
              <a:t>⠟⠟⠟⠟⠟⠟⠟⠟⠟⠟⠟⠟⠟⠟⠟⠟⠟⢟⠟⢻⢿⢿⢿⢿⢿⢿⢿⢿⢿⢿⢿⢿⢿⢿⢿⢿⢿⢿⢿⢿⢿⢿⢿⢿⢿⢿⢿⣿⣿⣿⣿⣿⣿⣿⣿⣿⣿⣿⣿⣿⣿⣿⣿⣿⣿⣿⣿⣿⣿⣿⣿⣿⣿⢿⠋⠁⠀⠀⠀⠀⠀⠀⠜⣿⣿⣿⣿⣿⣱⣿⡿⢺⣿⣷⢀⠀⠀⠀⠀⠀⠀⠀⠀⠈⠙⠪⢻⢿⡟⢿⣿⣿⣿⣿⣿⣿⣿⣿⣿⣿⣿⣿⣿⣿⣿⣿⡿⢟⢕⢕⢕⠀⠀⠀⠀⠀⠀⠀⢠⣶⣾⣿⢟⢻⢿⣿⣿⣷⡄⠀⠀⠀⠀⠀⠀⠀⠀⠀⠀⠀⠀⠀⠀⠀⠀⠀⠀⠀⠀⠀⠀⠀⠀⠀⠀⠀⠀⠀⠀⠘⢻⣿⣿⡇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⠁⠁⠁⠁⠁⠁⠁⠁⠁⠁⠁⠁⠁⣡⣵⣿⣿⢟⠋⠁⠀⠀⠀⠀⠀⠀⠀⠀⠀⠀⢹⣿⣿⣿⣿⣿⣿⣿⣿⣿⣿⡇⠀⠀⠀⠀⠀⠀⠀⠀⠀⠀⠀⠕⣷⡇⢕⢜⢝⣻⣿⣿⣿⣿⣿⣿⣿⣿⣿⡿⢟⢏⢕⢕⢕⢕⢕⢄⢀⠀⠀⠀⠀⠀⠀⠀⢝⣿⣷⣿⣿⣿⣿⣿⣿⣧⠀⠀⠀⠀⠀⠀⠀⠀⠀⠀⠀⠀⠀⠀⠀⠀⠀⠀⠀⠀⠀⠀⠀⠀⠀⠀⠀⠀⠀⠀⠀⠀⠝⣿⣿⣷⣄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⣰⣿⡿⠋⠁⠀⠀⠀⠀⠀⠀⠀⠀⠀⠀⠀⠀⠀⠀⢻⣿⣿⣿⣿⣿⣿⣿⣿⣿⣧⠀⠀⠀⠀⠀⠀⠀⠀⠀⠀⠀⠀⢜⣇⢕⢕⢕⢸⣿⣿⣿⣿⣿⣿⣿⣿⡇⢕⣇⢕⢕⢕⢕⢕⢕⢕⢕⢕⠀⠀⠀⠀⠀⠀⣼⣿⢟⢟⣟⣯⣿⣿⣿⣿⡔⠀⠀⠀⠀⠀⠀⠀⠀⠀⠀⠀⠀⠀⠀⠀⠀⠀⠀⠀⠀⠀⠀⠀⠀⠀⠀⠀⠀⠀⠀⠀⠀⠁⠙⢿⣿⣷⣴⣴⣴⣴⣴⣴⣴⣴⣴⣴⣴⣴⣴⣴⣴⣴⣤⣴⣤⣄⣄⣄⣄⣄⣄⣄⣄⣄⣄⣄⣄⣄⣄⣄⣄⣄⣄⣄⣄⣄⣄⣄⣄⣄⣄⢄⢄⢄⢄⢀⢀⢀⢀⠀</a:t>
            </a:r>
            <a:br/>
            <a:r>
              <a:t>⠀⠀⠀⠀⠀⠀⠀⠀⠀⠀⠀⠀⠀⠀⠀⠀⠀⠀⠀⠀⠀⠀⠀⠀⠀⠀⠀⠀⠀⠀⠀⠀⠀⠀⠀⠀⠀⠀⠀⠀⠀⠀⠀⠀⠀⠀⠀⠀⠀⠀⠀⠀⠀⠀⠀⠀⠀⠀⠀⠀⠀⢀⣄⣔⣼⣿⡟⠀⠀⠀⠀⠀⠀⠀⠀⠀⠀⠀⠀⠀⠀⠀⠀⠀⠀⢻⣿⣿⣿⣿⣿⣿⠟⠁⠀⠀⠀⠀⠀⠀⠀⠀⠀⠀⠀⠀⠀⢸⣿⡕⢕⢕⢕⣿⣿⣿⣿⣿⣿⣿⣿⣧⢁⠘⠣⢕⢕⢕⢕⢕⢕⢕⠕⠀⠀⠀⠀⠀⠀⢻⣵⣿⣿⣿⣿⣿⣿⣿⣿⡇⠀⠀⠀⠀⠀⠀⠀⠀⠀⠀⠀⠀⠀⠀⠀⠀⠀⠀⠀⠀⠀⠀⠀⠀⠀⠀⠀⠀⠀⠀⠀⠀⠀⠀⠈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⣄⣠⣴⣷⣿⡿⢿⠿⠟⠑⠀⠀⠀⠀⠀⠀⠀⠀⠀⠀⠀⠀⠀⠀⠀⠀⠀⠀⠁⢻⣿⣿⡿⠟⠑⠀⠀⠀⠀⠀⠀⠀⠀⠀⠀⠀⠀⠀⢀⣰⣿⣿⡇⢕⢕⢕⣿⣿⣿⣿⣿⣿⣿⣿⣿⡗⠀⠀⠀⠀⠁⠑⠕⠑⠁⠀⠀⠀⠀⠀⠀⠀⠀⣿⣿⣽⣿⣾⣿⣿⣿⣿⣿⠀⠀⠀⠀⠀⠀⠀⠀⠀⠀⠀⠀⠀⠀⠀⠀⠀⠀⠀⠀⠀⠀⠀⠀⠀⠀⠀⠀⠀⠀⠀⠀⠀⠀⠀⠘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⣼⣿⡿⢿⢿⡿⠃⠀⠀⠀⠀⠀⠀⠀⠀⠀⠀⠀⠀⠀⠀⠀⠀⠀⠀⠀⠀⠀⠀⠀⠀⠀⠙⠉⠀⠀⠀⠀⠀⠀⠀⠀⠀⠀⠀⠀⠀⠀⠀⠀⢸⣿⣿⣿⡇⠑⠀⢱⣿⣿⣿⣿⣿⣿⣿⣿⣿⠁⠀⠀⠀⠀⠀⠀⠀⠀⠀⠀⠀⠀⠀⠀⠀⠀⠀⢸⣿⣿⣿⣿⣿⣿⣿⣿⣿⠀⠀⠀⠀⠀⠀⠀⠀⠀⠀⠀⠀⠀⠀⠀⠀⠀⠀⠀⠀⠀⠀⠀⠀⠀⠀⠀⠀⠀⠀⠀⠀⠀⠀⠀⠑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⢱⣿⣿⠑⠀⠀⠀⠀⠀⠀⠀⠀⠀⠀⠀⠀⠀⠀⠀⠀⠀⠀⠀⠀⠀⠀⠀⠀⠀⠀⠀⠀⠀⠀⠀⠀⠀⠀⠀⠀⠀⠀⠀⠀⢀⢀⢀⢀⠀⠀⣱⣿⣿⣿⣿⡇⠀⢠⣾⣿⣿⣿⣿⣿⣿⣿⣿⠇⠀⠀⠀⠀⠀⠀⢄⢀⠀⠀⠀⠀⠀⠀⠀⠀⠀⠀⢸⣿⣮⣽⣟⢿⣿⣿⣿⣿⠀⠀⠀⠀⠀⠀⠀⠀⠀⠀⠀⠀⠀⠀⠀⠀⠀⠀⠀⠀⠀⠀⠀⠀⠀⠀⠀⠀⠀⠀⠀⠀⠀⠀⠀⠀⠜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⣼⣿⡇⠀⠀⠀⠀⠀⠀⠀⠀⠀⠀⠀⠀⠀⠀⠀⠀⠀⠀⠀⠀⠀⠀⠀⠀⠀⠀⢀⢀⢀⢀⢀⢄⢄⢄⢔⠔⠔⠔⠑⠑⠑⠁⠁⠀⠀⠀⠀⣿⣿⣿⣿⣿⠇⢀⣿⣿⣿⣿⣿⣿⣿⡿⣿⠋⠀⠀⠀⠀⠀⠀⠀⢸⡕⠀⠀⠀⠀⠀⠀⠀⠀⠀⠀⠀⠁⠈⣿⣿⣿⣿⣿⣿⣿⠀⠀⠀⠀⠀⠀⠀⠀⠀⠀⠀⠀⠀⠀⠀⠀⠀⠀⠀⠀⠀⠀⠀⠀⠀⠀⠀⠀⠀⠀⠀⠀⠀⠀⠀⠀⠀⣽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⢿⣿⣧⣔⣄⣠⣤⣤⣄⢄⣄⣀⣀⣀⣄⣠⣤⡤⢴⠴⠶⠶⠖⠗⠗⠓⠚⠙⠙⠙⠑⠑⠁⠁⠁⠀⠀⠀⠀⠀⠀⠀⠀⠀⠀⠀⠀⠀⠀⢕⣿⣿⣿⣿⣿⠀⢸⣿⣿⣿⣿⣿⣿⣿⣿⠇⠀⠀⠀⠀⠀⠀⠀⠀⢸⣿⣷⢔⠀⠀⠀⠀⠀⠀⠀⠀⠀⠀⠀⠜⣿⣿⣿⣿⣿⣿⡄⠀⠀⠀⠀⠀⠀⠀⠀⠀⠀⠀⠀⠀⠀⠀⠀⠀⠀⠀⠀⠀⠀⠀⠀⠀⠀⠀⠀⠀⠀⠀⠀⠀⠀⠀⢰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⠁⠝⠻⠿⢿⢿⢿⢿⣿⣿⣷⣅⢁⠁⠁⠀⠀⠀⠀⠀⠀⠀⠀⠀⠀⠀⠀⠀⠀⠀⠀⠀⠀⠀⠀⠀⠀⠀⠀⠀⠀⠀⠀⠀⠀⠀⠀⠀⠀⢕⣿⣿⣿⢻⣿⠀⠀⣿⣿⣿⣿⣿⣿⣿⠏⠀⠀⠀⠀⠀⠀⠀⠀⠀⢸⢿⠕⠁⠀⠀⠀⠀⠀⠀⠀⠀⠀⠀⠀⠀⠘⢿⣿⣿⣿⣿⣧⢀⠀⠀⠀⠀⠀⠀⠀⠀⠀⠀⠀⠀⠀⠀⠀⠀⠀⠀⠀⠀⠀⠀⠀⠀⠀⠀⠀⠀⠀⠀⠀⠀⢤⣴⣾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⠁⠈⠝⢿⣿⣷⣔⢀⠀⠀⠀⠀⠀⠀⠀⠀⠀⠀⠀⠀⠀⠀⠀⠀⠀⠀⠀⠀⠀⠀⠀⠀⠀⠀⠀⠀⠀⠀⠀⠀⠀⠀⢜⣿⣿⣿⣼⡇⠀⠀⢸⣿⣿⣿⣿⣿⠏⠀⠀⠀⠀⠀⠀⠀⠀⠀⠀⠀⢕⢀⠀⠀⠀⠀⠀⠀⠀⠀⠀⠀⠀⠀⠀⠀⠁⣿⣿⣿⣿⣿⣧⠀⠀⠀⠀⠀⠀⠀⠀⠀⠀⠀⠀⠀⠀⠀⠀⠀⠀⠀⠀⠀⠀⠀⠀⠀⠀⠀⠀⠀⠀⠀⠀⢸⣿⣿⣿⣿⣿⣿⣿⣿⣿⣿⣿⣿⣿⣿⣿⣿⣿⡿⢿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⠁⠝⢿⣿⣷⣔⠀⠀⠀⠀⠀⠀⠀⠀⠀⠀⠀⠀⠀⠀⠀⠀⠀⠀⠀⠀⠀⠀⠀⠀⠀⠀⠀⠀⠀⠀⠀⠀⠀⠁⢿⣿⡇⡿⠁⠀⠀⠀⢻⣿⣿⣿⢏⠀⠀⠀⠀⠀⠀⠀⠀⠀⠀⠀⠀⢸⣧⢀⠀⠀⠀⠀⠀⠀⠀⠀⠀⠀⠀⠀⠀⠀⠟⠟⢻⢿⣿⣿⣇⠀⠀⠀⠀⠀⠀⠀⠀⠀⠀⠀⠀⠀⠀⠀⠀⠀⠀⠀⠀⠀⠀⢄⢔⣕⡔⢄⢀⢀⢠⣴⣿⣿⣿⣿⣿⣿⣿⣿⣿⣿⣿⣿⣿⣿⣿⣿⣿⡿⣱⣿⣷⣮⣝⢻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⠁⢹⣿⣿⣧⢀⠀⠀⠀⠀⠀⠀⠀⠀⠀⠀⠀⠀⠀⠀⠀⠀⠀⠀⠀⠀⠀⠀⠀⠀⠀⠀⠀⠀⠀⠀⠀⠀⠘⣿⡇⠁⠀⠀⠀⠀⠀⡁⠙⢏⠀⠀⠀⠀⠀⠀⠀⠀⠀⠀⠀⠀⠀⠀⢻⣷⡄⠀⠀⠀⠀⠀⠀⠀⠀⠀⠀⠀⠀⠀⠀⠀⠀⠀⠁⠘⠕⠕⠀⠀⠀⠀⠀⠀⠀⠀⠀⠀⠀⠀⠀⠀⠀⠀⠀⠀⣀⡄⢵⣷⣿⣿⣿⢔⠀⢙⢸⣿⣿⣿⣿⣿⣿⣿⣿⣿⣿⣿⣿⣿⣿⣿⣿⣿⡿⢕⢝⡏⢿⣿⣿⢟⢕⢹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⣠⣴⣿⣿⣿⣿⣷⡄⠀⠀⠀⠀⠀⠀⠀⠀⠀⠀⠀⠀⠀⠀⠀⠀⠀⠀⠀⠀⠀⠀⠀⠀⠀⠀⠀⠀⠀⠀⠀⠜⢇⠀⠀⠀⠀⠀⠀⠸⠀⠀⠀⠀⠀⠀⠀⠀⠀⠀⠀⠀⠀⠀⠀⠀⠘⣿⢇⠀⠀⠀⠀⠀⠀⠀⠀⠀⠀⠀⠀⠀⠀⠀⠀⠀⠀⠀⠀⠀⠀⠀⠀⠀⠀⠀⠀⠀⠀⠀⠀⠀⠀⠀⠀⢀⣤⣾⣿⣿⣷⣾⣽⣻⣿⢕⢔⢕⢕⢜⢻⣿⣿⣿⣿⣿⣿⣿⣿⣿⣿⣿⣿⣿⣿⡟⢕⠑⢸⣿⢗⠉⠑⢕⣵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⢀⣄⣴⣷⣾⣿⣿⣿⣿⣿⣿⣿⣿⣿⣧⡀⠀⠀⠀⠀⠀⠀⠀⠀⠀⠀⠀⠀⠀⠀⠀⠀⠀⠀⠀⠀⠀⠀⠀⠀⠀⠀⠀⠀⠀⠀⠐⠀⠀⠀⢀⣀⣀⣰⢀⠀⠀⠀⠀⠀⠀⠀⠀⠀⠀⠀⠀⠀⠀⠀⠀⠜⡕⠀⠀⠀⠀⠀⠀⠀⠀⠀⠀⠀⠀⠀⠀⠀⠀⠀⠀⠀⠀⠀⠀⠀⠀⠀⠀⠀⠁⠁⠁⠀⠀⠀⠀⣄⣴⣿⣿⢿⠟⠙⠝⢻⢿⣿⣿⢕⢕⢕⢕⢕⢕⢿⣿⣿⢿⣿⣿⣿⣿⣿⣿⣿⣿⣿⢟⠕⠁⠀⠀⠁⠀⠀⢠⣾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⢀⢀⣠⣴⣷⣿⣿⣿⣿⣿⣿⣿⣿⣿⣿⣿⣿⣿⣿⣿⣿⡔⠀⠀⠀⠀⠀⠀⠀⠀⠀⠀⠀⠀⠀⠀⠀⠀⠀⠀⠀⠀⠀⠀⠀⠀⠀⠀⠀⠀⠀⠀⠀⠀⠀⣼⣿⣿⣿⣷⠀⠀⠀⠀⠀⠀⠀⠀⠀⠀⠀⠀⠀⠀⠀⠀⠀⠑⠀⠀⠀⠀⠀⠀⠀⠀⠀⠀⠀⠀⠀⠀⠀⠀⠀⠀⠀⠀⠀⠀⠀⠀⠀⠀⠀⠀⠀⠀⠀⢀⣰⣾⣿⣿⢟⠋⠀⠀⠀⠀⠀⢱⣿⣿⢕⢕⢕⢕⢕⢕⢜⣿⣿⡕⠁⠙⠙⠟⢿⣿⣿⣿⢏⠕⠀⠳⠇⠀⠀⠀⣰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⢀⣄⣴⣷⣾⣿⣿⣿⣿⣿⣿⣿⣿⣿⣿⣿⣿⣿⣿⣿⣿⣿⣿⣿⣿⢣⣷⣄⢀⠀⠀⠀⠀⠀⠀⠀⠀⠀⠀⠀⠀⠀⠀⠀⠀⠀⠀⠀⠀⠀⠀⠀⠀⠀⠀⠀⠀⠀⠀⣿⣿⣿⡿⠑⠀⠀⠀⠀⠀⠀⠀⠀⠀⠀⠀⠀⠀⠀⠀⠀⠀⠀⠀⠀⠀⠀⠀⠀⠀⠀⠀⠀⠀⠀⠀⠀⠀⠀⠀⠀⠀⠀⠀⠀⠀⠀⠀⠀⠀⠀⠀⢀⣰⣾⣿⡿⢟⠁⠀⠀⠀⠀⠀⠀⠀⢸⣿⣿⢕⢕⢕⢕⢕⢕⢕⢹⣿⡇⠀⠀⠀⠀⢄⣾⡿⠑⢑⢀⢀⠀⠀⠀⢀⣵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⢀⢄⣠⣴⣾⣿⣿⣿⣿⣿⣿⣿⣿⣿⣿⣿⣿⣿⣿⣿⣿⣿⣿⣿⣿⣿⣿⣿⣿⡏⣾⢷⣿⡇⢔⡀⠀⠀⠀⠀⠀⠀⠀⠀⠀⠀⠀⠀⠀⠀⠀⠀⠀⠀⠀⠀⠀⠀⠀⠀⠀⠀⠀⠀⠈⠙⠛⠁⠀⠀⠀⠀⠀⠀⠀⠀⠀⠀⠀⠀⠀⠀⠀⠀⠀⠀⠀⠀⠀⠀⠀⠀⠀⢀⠀⠀⠀⠀⠀⠀⠀⠀⠀⠀⠀⠀⠀⠀⠀⠀⠀⠀⠀⠀⠀⢠⣾⡿⢟⠋⠁⠀⠀⠀⠀⠀⠀⠀⠀⠀⢸⣿⣿⡇⢕⢕⢕⢕⢕⢕⣾⣿⡿⠀⠀⠀⣰⣿⢟⢕⠑⠁⠏⠕⠀⠀⢄⣾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⢀⣄⣴⣷⣿⣿⣿⣿⣿⣿⣿⣿⣿⣿⣿⣿⣿⣿⣿⣿⣿⣿⣿⣿⣿⣿⣿⣿⣿⣿⣿⣿⣿⣼⣏⣿⡟⢱⣿⡿⣴⣄⠀⠀⠀⠀⠀⠀⠀⠀⠀⠀⠀⠀⠀⠀⠀⠀⠀⠀⠀⠀⠀⠀⠀⠀⠀⠀⠀⠀⠀⠀⠀⠀⠀⠀⠀⠀⠀⠀⠀⠀⠀⠀⠀⠀⢀⠐⢰⢀⠀⠀⠀⠀⠀⠀⠀⠀⠀⠀⠀⠀⠀⠀⠀⠀⠀⠀⠀⠀⠀⠀⠀⠀⠀⠀⠀⠀⠀⢸⣿⢕⠀⠀⠀⠀⠀⠀⠀⠀⠀⠀⠀⠀⢕⣿⣿⡇⢕⢕⠕⢅⣴⡕⣿⣿⣕⢀⢀⣵⣿⢏⠁⢅⡤⠀⠀⠀⠀⢠⣿⡟⠑⠈⠙⠟⢿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⢀⢄⣰⣴⣷⣿⣿⣿⣿⣿⣿⣿⣿⣿⣿⣿⣿⣿⣿⣿⣿⣿⣿⣿⣿⣿⣿⣿⣿⣿⣿⣿⣿⣿⣿⣿⣿⢣⡟⣸⡿⢕⣼⣿⢧⣿⣿⡇⢀⠀⠀⠀⠀⠀⠀⠀⠀⠀⠀⠀⠀⠀⠀⠀⠀⠀⠀⠀⠀⠀⠀⠀⠀⠀⠀⠀⠀⠀⠀⠀⠀⠀⠀⠀⠀⠀⠀⠀⠀⠀⠀⡁⠣⡀⢕⠀⠀⠀⠀⠀⠀⠀⠀⠀⠀⠀⠀⠀⠀⠀⠀⠀⠀⠀⠀⠀⠀⠀⠀⠀⠀⠀⠀⠀⢸⣿⢕⠀⠀⠀⠀⠀⠀⠀⠀⠀⠀⠀⠀⠀⢻⣿⡇⢕⢀⣰⣿⣿⣿⡜⣿⣿⣇⣾⡿⢇⠁⠀⠁⠑⠁⠀⠀⣴⣿⢏⠀⠀⠀⠀⠀⠀⠀⠁⠙⠟⢻⢿⣿⣿⣿⣿⣿⣿⣿⣿⣿⣿⣿⣿⣿⣿⣿⣿⣿⣿⣿⣿⣿⣿⣿⣿⣿⠀</a:t>
            </a:r>
            <a:br/>
            <a:r>
              <a:t>⠀⠀⠀⠀⠀⠀⠀⠀⠀⠀⠀⠀⠀⠀⠀⠀⠀⠀⠀⠀⠀⠀⠀⠀⠀⠀⠀⠀⠀⠀⠀⠀⠀⢀⣄⣴⣷⣿⣿⣿⣿⣿⣿⣿⣿⣿⣿⣿⣿⣿⣿⣿⣿⣿⣿⣿⣿⣿⣿⣿⣿⣿⣿⣿⣿⣿⣿⣿⣿⣿⣿⣿⣿⡏⡾⢱⣿⢇⢱⣿⡿⣼⣿⣿⡇⢕⢄⠀⠀⠀⠀⠀⠀⠀⠀⠀⠀⠀⠀⠀⠀⠀⠀⠀⠀⠀⠀⠀⠀⠀⠀⠀⠀⠀⠀⠀⠀⠀⠀⠀⠀⠀⠀⠀⠀⢀⠔⠁⠀⢀⠑⢀⠑⠀⠀⠀⠀⠀⠀⣵⡄⠀⠀⠀⠀⠀⠀⠀⠀⠀⠀⠀⠀⠀⠀⠀⠀⠀⠀⠀⢐⣸⣿⠕⠀⠀⠀⠀⠀⠀⠀⠀⠀⠀⠀⠀⢄⣼⣿⣷⢕⣾⣿⣿⣿⣿⣿⢹⣿⣿⡟⢕⠁⢴⢔⠀⠀⠀⢀⣾⡿⠇⠀⠀⠀⠀⠀⠀⠀⠀⠀⠀⠀⠀⠀⠁⠙⠝⢻⢿⣿⣿⣿⣿⣿⣿⣿⣿⣿⣿⣿⣿⣿⣿⣿⣿⣿⣿⣿⣿⠀</a:t>
            </a:r>
            <a:br/>
            <a:r>
              <a:t>⠀⠀⠀⠀⠀⠀⠀⠀⠀⠀⠀⠀⠀⠀⠀⠀⠀⠀⠀⠀⠀⠀⠀⠀⠀⠀⠀⠀⢀⣄⣰⣵⣾⣿⣿⣿⣿⣿⣿⣿⣿⣿⣿⣿⣿⣿⣿⣿⣿⣿⣿⣿⣿⣿⣿⣿⣿⣿⣿⣿⣿⣿⣿⣿⣿⣿⣿⣿⣿⣿⣿⣿⣿⣹⢇⣾⢏⢕⣾⣿⢧⣿⣿⣿⣷⢕⢕⠀⠀⠀⠀⠀⠀⠀⠀⠀⠀⠀⠀⠀⠀⠀⠀⠀⠀⠀⠀⠀⠀⠀⠀⠀⠀⠀⠀⠀⠀⠀⠀⠀⢄⠀⢀⠄⠁⠀⠀⠐⠀⠀⠀⠀⠀⠀⠀⠀⠀⠀⢄⣿⡇⢕⢀⠀⠀⠀⠀⠀⠀⠀⠀⠀⠀⠀⠀⠀⠀⠀⠀⠀⣄⣿⣿⢄⠀⠀⠀⠀⠀⠀⠀⠀⠀⠀⠀⢀⣱⣿⣿⣷⣿⣿⣿⣿⣿⣿⡿⣼⣿⠏⠔⠀⠀⠁⠁⠀⠀⣰⣿⡟⠑⠀⠀⠀⠀⠀⠀⠀⠀⠀⠀⠀⠀⠀⠀⠀⠀⠀⠀⠀⠁⠙⠝⠟⢿⣿⣿⣿⣿⣿⣿⣿⣿⣿⣿⣿⣿⣿⣿⣿⠀</a:t>
            </a:r>
            <a:br/>
            <a:r>
              <a:t>⠀⠀⠀⠀⠀⠀⠀⠀⠀⠀⠀⠀⠀⠀⠀⠀⠀⠀⠀⠀⠀⠀⠀⠀⢀⣄⣴⣷⣿⣿⣿⣿⣿⣿⣿⣿⣿⣿⣿⣿⣿⣿⣿⣿⣿⣿⣿⣿⣿⣿⣿⣿⣿⣿⣿⣿⣿⣿⣿⣿⣿⣿⣿⣿⣿⣿⣿⣿⣿⣿⣿⣿⢧⢇⣸⡟⢕⢱⣿⡿⣼⣿⣿⢸⣿⣇⢕⢔⠀⠀⠀⠀⠀⠀⠀⠀⠀⠀⠀⠀⠀⠀⠀⠀⠀⠀⠀⠀⠀⠀⠀⠀⠀⠀⠀⠀⠀⠀⠀⠀⠁⠁⠀⠀⠀⠀⠀⠀⠀⠀⠀⠀⠀⠀⠀⠀⠀⠀⠀⣗⣽⡕⢕⢀⠀⠀⠀⠀⠀⠀⠀⠀⠀⠀⠀⠀⠀⠀⢄⡔⢜⡜⣿⣇⠀⠀⠀⠀⠀⠀⠀⠀⠀⠀⢄⣿⣿⣿⣿⣿⣿⣿⣿⣿⣿⡿⣱⡿⠑⠄⠐⢖⠀⠀⠀⢀⣵⣿⠏⠀⠀⠀⠀⠀⠀⠀⠀⠀⠀⠀⠀⠀⠀⠀⠀⠀⠀⠀⠀⠀⠀⠀⠀⠀⠀⠁⠘⠝⠟⢿⣿⣿⣿⣿⣿⣿⣿⣿⣿⣿⠀</a:t>
            </a:r>
            <a:br/>
            <a:r>
              <a:t>⠀⠀⠀⠀⠀⠀⠀⠀⠀⠀⠀⠀⠀⠀⠀⠀⠀⠀⠀⢀⣄⣰⣵⣾⣿⣿⣿⣿⣿⣿⣿⣿⣿⣿⣿⣿⣿⣿⣿⣿⣿⣿⣿⣿⣿⣿⣿⣿⣿⣿⣿⣿⣿⣿⣿⣿⣿⣿⣿⣿⣿⣿⣿⣿⣿⣿⣿⣿⣿⣿⣿⡏⡞⢱⣿⢕⢕⣾⣿⢇⣿⣿⢇⢕⣿⡿⣱⡑⠀⠀⠀⠀⠀⠀⠀⠀⠀⠀⠀⠀⠀⠀⠀⠀⠀⠀⠀⠀⠀⠀⠀⠀⠀⠀⠀⠀⠀⠀⠀⠀⠀⠀⠀⠀⠀⠀⠀⠀⠀⠀⠀⠀⠀⠀⠀⠀⠀⠀⠀⠕⣿⣿⢕⢕⣵⣾⣷⡄⢀⠀⠀⠀⠀⠀⠀⢀⢄⢕⢿⣷⡕⢹⡸⣿⡇⠀⠀⠀⠀⠀⠀⠀⢀⣰⣿⣿⣿⣿⣿⣿⣿⣿⣿⣿⢟⣱⢟⠁⠀⠀⠀⠀⠀⠀⢄⣾⡿⠇⠀⠀⠀⠀⠀⠀⠀⠀⠀⠀⠀⠀⠀⠀⠀⠀⠀⠀⠀⠀⠀⠀⠀⠀⠀⠀⠀⠀⠀⠀⠀⠀⠁⠘⠙⠟⢿⢿⣿⣿⣿⣿⠀</a:t>
            </a:r>
            <a:br/>
            <a:r>
              <a:t>⠀⠀⠀⠀⠀⠀⠀⠀⠀⠀⠀⠀⠀⠀⢀⢀⣄⣴⣷⣿⣿⣿⣿⣿⣿⣿⣿⣿⣿⣿⣿⣿⣿⣿⣿⣿⣿⣿⣿⣿⣿⣿⣿⣿⣿⣿⣿⣿⣿⣿⣿⣿⣿⣿⣿⣿⣿⣿⣿⣿⣿⣿⣿⣿⣿⣿⣿⣿⣿⣿⡿⣸⢕⣾⢇⢕⢸⣿⣿⣸⣿⣿⢕⢸⣿⢳⣿⢇⢕⢀⠀⠀⠀⠀⠀⠀⠀⠀⠀⠀⠀⠀⠀⠀⠀⠀⠀⠀⠀⠑⠀⠀⠀⠀⠀⠀⠀⠀⠀⠀⠀⠀⠀⠀⠀⠀⠀⠀⠀⠀⠀⠀⠀⠀⠀⠀⠀⠀⠀⠀⠘⢻⢕⢕⢸⣿⣿⣧⢿⣷⣷⣶⣶⣶⣾⣿⡕⢕⢜⣿⣧⢜⣷⢻⣿⡔⠀⠀⠀⠀⠀⢀⣸⣿⢻⢿⠟⠋⠉⢅⢅⢅⢄⠱⡿⠋⠐⠀⠜⠕⠀⠀⠀⣰⣿⢟⠑⠀⠀⠀⠀⠀⠀⠀⠀⠀⠀⠀⠀⠀⠀⠀⠀⠀⠀⠀⠀⠀⠀⠀⠀⠀⠀⠀⠀⠀⠀⠀⠀⠀⠀⠀⠀⠀⠀⠁⠑⠙⠟⢿⠀</a:t>
            </a:r>
            <a:br/>
            <a:r>
              <a:t>⠀⠀⠀⠀⠀⠀⠀⠀⠀⠀⢀⢄⣰⣵⣾⣿⣿⣿⣿⣿⣿⣿⣿⣿⣿⣿⣿⣿⣿⣿⣿⣿⣿⣿⣿⣿⣿⣿⣿⣿⣿⣿⣿⣿⣿⣿⣿⣿⣿⣿⣿⣿⣿⣿⣿⣿⣿⣿⣿⣿⣿⣿⣿⣿⣿⣿⣿⣿⣿⣿⢣⢇⣸⡏⢕⢕⣿⣿⣇⣿⣿⢇⢕⣿⣿⢸⡏⢕⢕⣷⡆⢀⠀⠀⠀⠀⠀⠀⠀⠀⠀⠀⠀⠀⠀⠀⠀⠀⠀⠀⠀⠀⠀⠀⠀⠀⠀⠀⠀⠀⠀⠀⠀⠀⠀⠀⠀⠀⠀⠀⠀⠀⠀⠀⠀⠀⠀⠀⠀⠀⠀⡕⢝⢕⢜⠙⠝⠙⢜⢟⣿⣿⣿⣿⣿⣿⣧⢕⢕⢜⣿⡇⢸⢧⢿⣷⡄⢄⢄⣴⣾⡿⢟⢏⠅⢄⢔⢕⢕⢕⢕⢕⢕⠔⠁⠀⣀⢀⠀⠀⠀⢀⣼⣿⠏⠀⠀⠀⠀⠀⠀⠀⠀⠀⠀⠀⠀⠀⠀⠀⠀⠀⠀⠀⠀⠀⠀⠀⠀⠀⠀⠀⠀⠀⠀⠀⠀⠀⠀⠀⠀⠀⠀⠀⠀⠀⠀⠀⠀⠀⠀</a:t>
            </a:r>
            <a:br/>
            <a:r>
              <a:t>⠀⠀⠀⠀⠀⢀⢄⣠⣴⣷⣿⣿⣿⣿⣿⣿⣿⣿⣿⣿⣿⣿⣿⣿⣿⣿⣿⣿⣿⣿⣿⣿⣿⣿⣿⣿⣿⣿⣿⣿⣿⣿⣿⣿⣿⣿⣿⣿⣿⣿⣿⣿⣿⣿⣿⣿⣿⣿⣿⣿⣿⣿⣿⣿⣿⣿⣿⣿⣿⡇⡎⢕⡿⢕⢕⢸⣿⣿⢸⣿⡟⢕⢸⣿⣿⢸⢕⢕⣼⣿⢇⢕⢕⢔⢄⢄⢀⢀⠀⠀⠀⠀⠀⠀⠀⠀⠀⠀⠀⠀⠀⠀⢀⠀⠀⢀⢀⠀⠀⢀⡀⠀⠀⠀⢄⣄⠀⠀⢠⣤⣄⠀⠀⣤⡀⠀⠀⠀⠀⢄⣷⢕⢕⢕⢕⠀⢄⢕⢕⢕⢜⢻⣿⣿⣿⣿⣿⢕⢕⢕⢹⣿⡕⢎⡞⣿⣿⣾⡿⢟⠕⠑⠁⠀⢕⢕⢕⢕⢕⢕⢕⢕⠕⠀⠀⠀⠑⠑⠀⠀⢠⣾⡿⠑⠀⠀⠀⠀⠀⠀⠀⠀⠀⠀⠀⠀⠀⠀⠀⠀⠀⠀⠀⠀⠀⠀⠀⠀⠀⠀⠀⠀⠀⠀⠀⠀⠀⠀⠀⠀⠀⠀⠀⠀⠀⠀⠀⠀⠀⠀⠀</a:t>
            </a:r>
            <a:br/>
            <a:r>
              <a:t>⠀⢀⣄⣰⣵⣾⣿⣿⣿⣿⣿⣿⣿⣿⣿⣿⣿⣿⣿⣿⣿⣿⣿⣿⣿⣿⣿⣿⣿⣿⣿⣿⣿⣿⣿⣿⣿⣿⣿⣿⣿⣿⣿⣿⣿⣿⣿⣿⣿⣿⣿⣿⣿⣿⣿⣿⣿⣿⣿⣿⣿⣿⣿⣿⣿⣿⣿⣿⡟⡸⢕⣼⢇⢕⢕⡿⢻⡏⣿⣿⡇⠑⢸⣿⣿⢇⢕⢕⢹⢇⢕⢕⢕⢕⢕⣸⢕⢕⢕⠀⠀⠀⠀⠀⠀⠀⠀⠀⠀⠄⠀⠐⠗⠔⣠⣬⠙⠑⢄⡌⠙⠀⢄⢄⢁⠉⠀⠔⢔⠀⠁⠐⢲⡍⠁⠔⠁⠀⠁⢑⢿⢕⢕⢕⢕⢕⢕⢕⢕⢕⢕⢕⢝⢿⢟⢻⣿⡇⣷⣿⣿⣿⣧⣱⡸⡸⣟⡑⢑⠀⠀⠀⠀⠀⠕⢕⢕⢕⢕⢑⡅⠀⠀⢰⢄⠀⠀⠀⠀⣰⣿⢟⠁⠀⠀⠀⠀⠀⠀⠀⠀⠀⠀⠀⠀⠀⠀⠀⠀⠀⠀⠀⠀⠀⠀⠀⠀⠀⠀⠀⠀⠀⠀⠀⠀⠀⠀⠀⠀⠀⠀⠀⠀⠀⠀⠀⠀⠀⠀⠀⠀</a:t>
            </a:r>
            <a:br/>
            <a:r>
              <a:t>⣷⣿⣿⣿⣿⣿⣿⣿⣿⣿⣿⣿⣿⣿⣿⣿⣿⣿⣿⣿⣿⣿⣿⣿⣿⣿⣿⣿⣿⣿⣿⣿⣿⣿⣿⣿⣿⣿⣿⣿⣿⣿⣿⣿⣿⣿⣿⣿⣿⣿⣿⣿⣿⣿⣿⣿⣿⣿⣿⣿⣿⣿⣿⢟⠝⣼⣿⣿⢱⢕⢱⡏⢕⢕⢸⢕⢜⢱⣿⡿⠕⠀⣸⣿⡟⢕⢕⢕⢕⢕⢕⢕⢕⢕⢕⣿⢕⢕⢕⢔⠀⠀⠔⡆⠀⢀⠄⠄⢄⢄⠀⠑⠔⠀⠈⠛⠃⠀⠀⠁⠀⠀⠀⠁⠁⠀⠀⠀⠁⠀⠀⠀⠁⠁⠀⠀⠀⠀⠀⢕⢔⢑⢕⢕⢕⣑⡕⢕⠕⠕⠕⠕⢕⢑⢁⢸⣿⣷⣿⣿⣿⣿⣿⣿⣧⢇⢻⣿⣿⣷⣦⣴⣴⢄⣐⣱⣵⣷⣿⠏⠔⠀⠀⠀⠁⠀⠀⢀⣼⣿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⢟⠑⠀⢰⣿⣿⡏⢜⢕⢎⢕⢕⢕⢇⢕⢱⣿⣿⢇⠀⠔⣿⣿⢇⢕⢕⢕⢕⢕⢕⢕⢕⢕⢕⡯⢕⢕⢕⢕⢕⢄⠑⠀⠀⠕⢀⠀⠁⠁⠀⠀⠀⠀⢀⠀⠀⠀⠀⠀⠀⠀⠀⠐⠀⠄⠁⠀⠀⠀⠀⠀⢀⠐⠀⠀⠀⠀⢱⣿⣿⣷⣧⣕⣕⢿⣿⣿⡇⢕⢕⢜⣿⢕⢕⣿⣿⢟⢻⢿⣿⣿⣿⣿⣿⡎⢜⣿⣿⣿⣿⡿⣋⢾⣿⣿⣿⡿⢕⠐⠀⢗⢔⠀⠀⠀⢠⣾⡟⠑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⢟⠑⠀⠀⠀⣸⣿⣿⢇⢕⢕⢕⢕⢕⢎⢕⢕⣾⣿⢟⠀⠀⢅⣿⡿⢕⢕⢕⢕⢕⢕⢕⢕⢕⢕⢕⡇⢕⢕⢕⢕⢕⠕⠀⠀⠀⠀⠀⢄⢕⢄⠀⠀⠀⠀⠀⠔⠀⠀⠀⠀⠀⠀⠀⠀⠀⠀⢀⢀⢀⢀⠄⢄⢅⢄⢄⠄⠄⠄⠈⣿⣿⣿⣿⣿⣿⣿⣾⣽⣇⢕⢕⢸⢇⢕⢱⣿⣿⢕⢜⢱⡇⢝⢝⢟⡟⢟⢱⢝⣟⣫⣽⣵⡝⢷⣼⡟⢏⣵⣅⠀⠀⠀⠀⠀⠀⣴⣿⠏⠁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⢟⠑⠀⠀⠀⠀⠀⣿⣿⣿⢕⢕⢕⢕⢕⢜⢕⢕⣾⣿⢟⠀⠀⠀⢸⣿⡇⢕⢕⢕⢕⢕⢕⢕⢕⢕⢕⢱⡇⢕⢕⢕⢕⢕⠀⠀⠀⠀⢀⠀⠁⢕⢁⢀⢄⢄⢀⠀⠀⠀⢄⢄⠔⠔⠔⠑⠑⠑⠑⠁⠁⠁⠁⢀⢄⠀⠀⠀⠀⠀⠀⠀⢻⣿⣿⣿⣿⣿⣿⣿⣿⣿⣿⣧⡜⢕⢕⢸⣿⡟⢕⢕⢕⢕⢕⢕⢕⢕⢸⣇⢏⣿⣿⣿⣿⣿⣷⢝⠻⣷⡕⢝⢟⢦⢄⠀⢄⣾⡿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⢟⠑⠀⠀⠀⠀⠀⠀⢔⣿⣿⡏⢕⢕⢕⢕⢜⢕⢕⣼⣿⡿⠁⠀⠀⢱⣿⣿⢕⢕⢕⢕⢕⢕⢕⢕⢕⢕⢕⢕⢕⢕⢕⢕⢕⢕⠀⠀⢀⢔⢕⢕⠗⢷⠋⠘⠕⠕⠑⠀⠀⠀⠀⠀⠀⠀⠀⠀⠀⠀⢑⠄⢀⠀⠀⢕⢕⠀⠀⢀⢀⢀⢀⠀⠘⢿⣿⣿⣿⣿⣿⣿⣿⣿⣿⣿⣿⣧⢕⢝⢜⢇⢕⢕⢕⢕⢕⢕⢕⢕⢕⣿⣱⢻⣿⣿⣿⡿⢇⢕⢔⠀⠑⠕⢔⢅⠕⢱⣿⣟⢕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⠟⠁⠀⠀⠀⠀⠀⠀⠀⠀⠑⣿⣿⡇⢕⢕⢕⢕⢕⢕⢸⣿⣿⢕⠀⠀⠀⢜⣿⣿⢕⢕⢕⢕⢕⢕⢕⢕⢕⢕⢕⢕⢕⢕⢕⢕⢕⢕⢀⠀⠀⠁⠑⠁⠀⢕⢕⢄⠔⠀⠀⠀⠀⠀⠀⠀⠀⠁⠅⠄⠁⠀⠀⠀⠁⢄⢄⢕⠑⠑⠁⠀⠀⠀⠀⠀⠀⠕⢌⢛⠿⣿⣿⣿⣿⣿⣿⢿⠟⠋⠑⢑⠕⠕⢔⢕⢕⢕⢕⢕⢕⢕⢕⣿⣇⣸⣿⣿⢟⢕⢕⢕⢕⠀⠀⠀⠁⠑⠕⢕⢝⢿⣿⣧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⠟⠁⠀⠀⠀⠀⠀⠀⠀⠀⠀⠀⠀⣽⣿⣧⢕⢕⢕⢕⢕⢕⢸⣿⣿⣵⣄⢀⢀⢕⣿⣿⢕⢕⢕⢕⢕⢕⢕⣇⢕⢕⢕⢕⢕⢕⢕⢕⢕⠑⠀⠀⠀⠀⠀⠀⠀⠑⢕⠀⢄⠀⠀⠀⠀⠀⠀⠀⠀⠀⠀⠀⠀⠀⢄⢔⠑⠕⢀⢕⠀⠀⠀⠀⠀⠀⠀⠀⠀⠀⠁⠕⢕⢱⣽⣟⢿⠏⠁⠀⠀⢔⢕⢕⢕⢔⢌⢑⠕⢕⢕⢕⢕⢕⢕⣿⣿⢕⡿⢇⢕⢕⢕⢕⢕⠀⠀⠀⠀⢠⣷⣧⡕⢕⢜⢹⣿⢔⠀⠀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⠁⠀⠀⠀⠀⠀⠀⠀⠀⠀⠀⠀⠀⠀⠛⠛⠛⠑⠑⠑⠑⠑⠑⠘⠛⠛⠛⠛⠛⠃⠑⠛⠛⠑⠑⠑⠑⠑⠑⠘⠛⠑⠑⠑⠑⠑⠑⠑⠑⠀⠀⠀⠀⠀⠀⠀⠀⠀⠐⠐⠑⠁⠀⠀⠀⠀⠀⠀⠀⠑⠀⠀⠀⠀⠀⠀⠀⠐⠀⠑⠀⠀⠀⠀⠀⠀⠀⠀⠀⠀⠀⠀⠀⠁⠚⠛⠛⠋⠑⠐⠀⠐⠑⠑⠑⠑⠑⠑⠑⠑⠐⠑⠑⠑⠑⠑⠛⠛⠃⠑⠑⠑⠑⠑⠑⠁⠀⠀⠀⠑⠛⠛⠛⠛⠓⠓⠛⠛⠀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⢝⢿⣿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⢿⢻⣿⣿⣿⣿⣿⣿⣿⣧⢕⢝⣷⡕⢜⣿⣿⣿⣿⣿⣿⣿⣿⣿⣿⣿⡇⢕⢕⣿⢕⢻⣿⣿⣿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⢿⢝⡕⣼⣿⣿⣿⣿⣿⣿⣿⣿⣧⢕⢜⢷⢱⡜⣿⣿⣿⣿⣿⣿⣿⣿⣿⣿⢇⢕⢕⢝⢕⢜⢿⣇⣿⣿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⣸⢕⢿⣿⣿⣿⣿⣿⣿⣿⢟⢝⢕⢕⣕⢕⢿⢜⢿⣿⣿⣿⣿⣿⣿⣿⣿⣿⣿⣿⣿⣿⣿⣿⣿⣿⣿⣿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⣧⢕⢕⢕⢕⢕⡕⣱⣿⡿⢕⡕⢝⢝⢝⢟⢟⢿⢿⢕⢕⢕⢕⢻⡇⢕⢕⢜⢻⣿⣿⣿⣿⣿⣿⣿⣿⣿⣿⣿⣿⣿⣿⣿⣿⣿⣿⣿⡿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⢏⣱⣵⣷⣿⣿⢱⣿⣿⡇⣾⡗⢜⢝⢟⢟⢗⢷⣧⡕⢁⢕⢕⢸⣿⡕⢕⢕⢕⢕⢝⢻⣿⣿⣿⢵⢕⢕⢱⢕⢕⣷⢇⣿⣿⣿⣿⡟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⢏⣱⣵⣿⣿⢿⣿⣿⢇⣾⣿⣿⢕⣿⣵⣵⣕⣵⡕⢕⢕⡜⢿⣇⢁⢕⢜⣿⣧⢕⢕⢕⢕⢕⢕⢜⣿⣿⣽⢕⢕⢜⢕⢕⢿⣱⣿⣿⣿⣿⡗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⢟⢟⣱⣾⢟⣿⢟⣱⣿⣫⡞⣸⣿⣿⡿⢱⣿⣿⣿⣿⣿⣿⣾⣿⣿⡜⣿⡕⠀⢕⣿⣿⡕⢕⢑⢄⢕⢕⢕⢜⢻⣿⣿⣿⣿⣿⣿⣿⣿⣿⣿⣿⣿⣿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⡿⢇⢇⣾⡿⢕⣮⣫⣾⣿⣽⣿⢇⣟⣾⣿⡇⢸⣿⣿⣿⣿⣿⣿⣿⣿⣿⣿⢻⡇⢕⢕⣿⣿⡇⢕⢕⢕⢕⢕⢕⢕⢕⢕⢝⢝⡝⢹⣽⣝⣿⣿⣿⣿⣿⣿⡏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⢟⡱⢣⣿⡟⢕⣺⣿⣿⣿⣿⡿⢇⢸⢏⢕⣵⡇⢸⣿⣿⣿⣿⣿⣿⣿⣿⣿⣿⢜⢇⢕⢕⣿⣿⡇⢀⠔⢕⢕⠕⠑⠕⢕⢕⢕⢕⢕⢜⢿⣸⣿⣿⣿⣿⣿⣿⢇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⢏⢕⢱⣿⡟⢱⢱⣿⣿⣿⣿⡟⢕⢕⣱⣵⣾⣿⢕⣱⣿⣿⣿⣿⣿⣿⣿⣿⣿⣿⢕⢕⢕⢱⣿⣿⢇⢕⢕⢅⡕⢕⢕⢔⢕⣱⣾⣿⣿⣿⣿⣿⣿⣿⣿⡿⢟⢕⢕⢕⢕⢕⢕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⢿⡟⢏⣹⣵⡜⢝⢕⢕⣿⣿⢕⢕⣾⣿⣿⣿⡏⢕⢕⡕⢱⡾⢿⡿⢕⣿⣿⣿⣿⣿⣿⣿⣿⣿⣿⣿⢕⠑⠑⠚⠏⠑⠀⠁⠑⢄⠑⠑⢕⢱⡵⡇⢕⢕⢕⢷⢇⢽⢟⢟⢕⢕⢕⢕⢕⢕⢕⢕⣼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⢏⡝⢇⢜⢝⢟⢇⢕⢕⣸⣿⡏⢕⢱⣿⡟⣿⣿⣇⣱⢕⡇⣾⣇⣕⢕⢸⣿⢹⣿⣿⣿⣿⣿⣿⣿⣿⡿⢕⠀⢀⠁⠀⢄⢕⢔⠀⠀⠀⢐⠕⢕⢕⢕⢕⢕⢕⢕⢕⢕⢕⢕⢕⢕⢕⢕⢕⢕⢕⣼⣿⣿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⡟⢱⡻⣷⡕⢕⢇⢕⢑⢑⢕⣿⣿⣇⢕⣾⡿⢱⣿⣿⣿⣿⢜⢕⣿⣿⣿⡇⢜⣿⢜⣿⣿⣿⣿⣿⣿⣿⣿⡇⢕⢀⢑⢑⢔⢕⢕⢸⢱⡔⠀⠑⢕⢕⢕⢕⢕⢕⢕⢕⢕⢕⢕⢕⢕⢕⢕⢕⢕⢕⢕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⡟⢕⢜⢟⢏⢟⢕⡗⢕⢕⣕⢸⣿⣿⣟⢱⣿⢇⢸⣿⣿⡟⡟⢕⢕⢿⢿⢿⡇⢕⢇⢕⢹⣿⡿⣿⣿⣿⣿⣿⡇⢕⢜⣿⣧⢕⢕⣿⣸⢸⡇⢕⢕⢕⢕⢕⢕⢕⢕⢕⢕⢕⢕⢕⢕⢕⢕⢕⢕⢕⢕⢸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⣧⢕⢕⢕⢕⢕⡗⢷⢼⣝⣕⢸⣿⢝⢇⣼⢇⢕⢸⣿⣿⢇⢕⣧⢕⣿⣿⣷⣧⣕⢇⢕⢕⢻⣧⢹⣿⣿⣿⡜⢕⢕⢕⣿⣿⢇⢕⢻⣯⡕⡇⢕⢕⣵⢗⣷⣕⡱⢇⢕⢕⡕⢕⢕⢕⢕⢕⢕⢕⢕⢕⢸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⣧⡕⢕⢕⢕⢳⢕⢱⢕⢕⢸⣿⢕⢇⢇⢕⢕⢸⣿⣿⢇⢸⢽⢕⢽⣝⡟⢿⣿⡿⢕⢕⢕⢜⢕⢹⣟⢻⣷⡕⢕⢕⣷⡇⣕⢕⢕⣿⡇⢕⢕⢕⢾⣿⣿⣾⣷⣜⣷⡼⡕⢕⢕⢕⢕⢕⢕⢕⢕⢕⣼⣿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⣧⡕⢕⠑⢑⢕⢕⢕⢸⣿⢕⢱⢕⢕⢕⢜⢏⢝⢕⢀⠀⠁⠀⢁⠝⢣⣼⣿⣕⣕⣵⣕⡱⣱⣷⡧⢜⢱⢕⣱⣟⣾⣿⡕⢕⢜⢇⢜⢕⢕⢸⣿⣿⣿⣿⣿⣿⣿⡧⡕⢕⢕⢕⢕⢕⢕⢕⢕⣿⣿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⡿⢇⠑⠀⢕⣕⢕⢕⢸⡿⢕⢕⢕⢕⢕⢕⢕⣱⣕⢑⠀⠀⠁⠑⢕⡕⣿⣿⣿⣿⣿⣿⣿⣿⡿⢇⢁⠀⠀⢄⢁⠉⢝⢇⢕⢕⢇⡕⢵⢕⢕⣿⣿⣿⣿⣿⣿⣿⣷⣧⡕⢕⢕⢕⢕⢕⢕⢕⣿⣿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⢟⢕⢕⠀⠀⠜⢝⢕⢕⣿⡇⢜⢕⢕⢕⢕⢱⣵⣿⢝⢇⢔⢔⢄⢱⣿⣿⣿⣿⣿⣿⣿⣿⣿⣿⣧⠓⠃⠀⠀⠀⡕⢔⠁⢕⢕⡜⢱⢕⢕⢕⣼⣿⣿⣿⣿⣿⣿⣿⣿⣿⣧⣧⢱⢕⢕⢕⢕⢕⣿⡟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⡿⣱⢟⢕⢕⠀⠀⠀⠑⢕⢕⣿⢇⣧⢕⡕⢕⢕⢸⣿⣿⡇⢕⢕⢕⢱⣾⣿⣿⣿⣿⣿⣿⣿⣿⣿⣿⣿⢔⢔⢄⢔⢔⣿⣧⡗⢕⡵⢕⢜⢱⣵⣾⣿⣿⣿⣿⣿⣿⣿⣿⣿⣿⣿⣷⣣⢇⢕⢕⢕⢕⣿⣿⡇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⡿⡱⢕⢕⢕⢕⡔⢀⠀⠀⢑⢕⡟⢕⢻⡇⢳⢕⢕⢜⣿⣿⣿⣧⣷⣷⣿⣿⣿⣿⣿⣿⣿⣿⣿⣿⣿⣿⣿⣕⢕⢕⢱⢿⣿⡿⢕⡼⢕⢕⢕⢜⢿⣿⣿⣿⣿⣿⣿⣿⣿⣿⣿⣿⣿⣿⣿⡇⢕⢕⢕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⢕⢕⢕⢕⢕⣾⣿⣷⢕⣱⡜⢕⢇⢕⢸⡇⢜⡕⢕⢕⢻⣿⣿⣿⣿⣿⣿⣿⣿⣿⣿⣿⣿⣿⣿⣿⣿⣿⣿⣿⣷⣷⣷⣿⡿⢱⢎⢕⢱⢕⢕⢕⢜⢿⣿⣿⣿⣿⣿⣿⣿⣿⣿⣿⣿⣿⣿⡇⢕⢕⢕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⡇⢕⡕⢼⢕⢕⣿⣿⣿⢕⣿⡇⢕⢕⢕⢜⣿⢕⢳⡕⢕⢕⢿⣿⣿⣿⣿⣿⣿⣿⣿⣿⣿⣿⣿⣿⣿⣿⣿⣿⣿⣿⣿⢿⢏⡕⢕⢕⢕⡕⢕⢕⢕⢕⠘⢻⣿⣿⣿⣿⣿⣿⣿⣿⣿⣿⣿⣿⣿⢕⢕⢕⢕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⢛⢛⢟⢕⢕⢕⢿⢕⢸⣿⣿⡟⢕⣿⡇⢕⢕⢕⢕⢹⣇⢕⢕⢕⢕⢜⢿⣿⣿⣿⣿⣿⣿⣟⢟⢟⢟⢟⢿⢿⢿⣿⣿⣿⣿⣿⣿⢟⢕⢕⢕⢕⡇⢕⢕⢕⢕⢄⢕⣿⣿⣿⣿⣿⣿⣿⣿⣿⣿⣿⣿⣧⡕⢕⢕⢕⣿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⣕⡕⢱⣷⡕⡕⢸⢟⢝⣵⣾⡿⢇⢕⢕⢕⢕⢕⢝⡇⢕⢱⢕⢕⢕⢝⢿⣿⣿⣿⣿⣿⣷⣵⣵⣵⣵⣵⣿⣿⣿⣿⣿⡿⢏⢕⢕⢕⢕⢱⡇⢕⢕⢕⢕⢕⢜⣿⣿⣿⣿⣿⣿⣿⣿⣿⣿⣿⣿⡇⡕⢕⢕⢕⣿⣿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⢇⢕⢜⢕⢕⢕⣵⣿⢟⢇⢕⢕⢕⢕⢕⢕⢕⢕⢕⣾⡕⢕⢕⢕⢕⢕⢜⢝⢿⣿⣿⣿⣿⣿⣿⣿⣿⣿⡿⢟⢏⢕⢕⢕⢕⢕⢕⢕⢸⡇⢕⢕⢕⢕⢕⢕⢜⣿⣿⣿⣿⣿⣿⣿⣿⣿⣿⣿⣿⡕⢕⢕⢕⣿⣿⡇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⠕⢕⢕⣱⡾⢟⢕⢕⢕⢕⢕⢕⢕⢕⢑⢕⡱⢸⣿⢇⢕⢕⢕⢕⢕⢕⢕⢕⢜⢝⢻⢿⢿⢟⢟⢝⢕⢕⢕⢕⢕⢕⢕⢕⢕⢕⢕⡇⢕⢱⡇⢕⢕⢕⢕⢕⢹⣿⣿⣿⣿⣿⣿⣿⣿⣿⣿⣟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⡕⢕⣱⡼⢟⢕⢕⢕⢕⢕⢕⢕⢕⢕⢕⢕⢱⡇⣼⣿⢕⠑⠑⢕⢕⢕⢕⢕⢕⢕⢕⢕⢕⢕⢕⢕⢕⢕⢕⢕⢕⢕⢕⢕⢕⢕⢕⢕⢇⣱⣿⢇⢕⢕⢕⢕⣧⡕⢹⣿⣿⣿⣿⣿⣿⣿⣿⣿⢇⡇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⢝⣕⡞⢝⢕⢕⢕⢕⢕⢕⢕⢕⢕⢕⢕⢕⢕⣼⢕⣿⡿⢕⠀⠕⢕⢕⢕⢕⢕⣵⣵⣵⣵⢇⢕⢕⢕⢕⢕⢕⢕⢕⢕⢕⢕⢕⢕⢕⢕⢸⣿⢏⢕⢕⢕⢕⢕⣿⣷⡜⣿⣿⣿⣿⣿⣿⣿⣿⣿⣷⡕⢕⢕⢕⣿⣿⡇⢸⣿⣿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⣵⢞⢇⢕⢕⢕⢕⢕⢕⢕⢕⢕⢕⢕⢕⢕⢕⢕⡿⢕⣿⣟⢕⠀⠀⠑⢕⢕⢕⣿⣿⣿⣿⣿⠁⠑⠕⢕⢕⢕⢕⢕⢕⢕⢕⢕⢕⢕⢕⢕⢟⢕⢕⢕⢕⢕⢕⢕⢿⣿⣷⣿⣿⣿⣿⣿⣿⣿⣿⣿⢷⢇⢕⢕⢕⣿⣿⡇⢸⣿⣿⣿⣿⣿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⡵⡕⢕⢼⢏⢕⢕⢕⢕⢕⢕⢕⢕⢕⢕⢕⢕⢕⢕⢕⢕⢕⢸⡇⢱⢸⡷⢕⠀⠀⠀⠀⠁⠕⢿⣿⣿⣿⣿⡔⢀⠀⠁⠕⢕⢕⣕⡕⢕⢕⢕⠑⠑⠅⢄⢀⠑⢕⢕⢕⢕⢕⢕⢜⢻⣿⣿⣿⣿⣿⣿⣿⣿⣿⣿⢞⢕⢕⢕⢕⣿⣿⡇⢸⣿⣿⣿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⢟⢏⢕⢜⢕⢕⢕⢕⢕⢕⢕⢕⢕⢕⢕⢕⢕⢕⢕⢕⢕⣕⣕⢕⢜⢇⢜⣧⡇⢇⠀⠀⠀⠀⠀⠀⠁⠙⢿⣿⣿⣿⣷⣔⢄⠀⠀⠑⢜⣿⣧⡕⢕⢕⠕⠀⠀⢀⢀⠁⢔⢕⢕⢕⢕⢕⢕⢻⣿⣿⣿⣿⣿⣿⣿⣿⡿⢇⢕⢕⢕⢕⣿⣷⡕⢸⣿⣿⣿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⢕⢕⢕⢔⢔⢕⢔⢔⢕⢕⢕⢕⢕⢕⢕⢄⢕⢕⢕⢕⢕⢕⢕⢕⢕⢕⢸⣿⣿⣿⣿⣿⣿⣿⣿⣿⣿⣿⣿⣿⣿⣿⢟⡕⢇⢜⢕⢕⢕⢕⢕⢕⢕⢕⢕⢕⢕⢕⢕⢕⢕⣱⣷⣿⣿⣿⣿⣷⡕⢕⢕⣿⡇⢕⢔⢀⠀⠀⠀⠀⠀⠀⠀⠙⢟⣟⣿⣿⣿⡧⠀⠀⠁⢸⣿⣷⢕⢔⠐⢕⢔⢑⢅⢔⢕⢕⢕⢕⢕⢕⢕⢕⢿⣿⣿⣿⣿⣿⣿⣿⡟⢏⢕⢕⢕⢕⣿⣿⡇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⢑⢕⢕⢔⢕⢕⢕⢕⢕⢕⢕⢕⢕⢕⢕⢑⢑⠕⠕⢕⢕⢕⢕⢕⢕⢕⢸⣿⣿⣿⣿⣿⣿⣿⣿⣿⣿⣿⣿⡿⢟⢕⢕⢕⢕⢕⢕⢕⢕⢕⢕⢕⢕⢕⢕⢕⢕⢕⢕⣱⣾⣿⣿⣿⣿⣿⣿⣿⣧⢕⢸⡿⣇⢜⢕⢕⢀⠀⠀⠀⠀⠀⠀⠀⠁⠹⣿⣿⣿⣿⡄⠀⠀⠀⢜⢝⢕⢕⢔⢔⢄⢕⣿⣿⣧⡕⢕⢕⢕⢕⢕⢕⢸⣿⣿⣿⣿⣿⣿⣿⡇⢕⢕⢕⢕⢕⣿⣿⡇⢸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⣿⣿⣿⣿⣿⣿⣿⣿⡿⢟⢏⢕⢱⡕⢕⢕⢕⢕⢕⢕⢕⢕⢕⢕⢕⢕⢕⢕⢕⢕⢕⢱⣿⣿⣿⣿⣿⣿⣿⣿⣿⣿⢕⣾⣇⢻⡕⢕⢕⢕⠀⠀⠀⠀⠀⠀⠀⠀⠀⠘⢻⣿⣿⡇⠀⠀⠀⠀⢜⢕⡕⢕⢕⢕⢸⢿⢿⢿⢇⢕⢕⢕⢕⢕⢕⢜⢿⣿⣿⣿⣿⣿⢟⡕⡕⢕⢕⢕⢕⣿⣿⡇⢸⣿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⢿⢟⢝⢕⢕⢕⢕⢕⢕⢕⢕⢕⢕⢕⢕⢕⢕⢕⢕⢕⢕⢕⢕⢕⢕⢱⣿⣿⣿⣿⣿⣿⣿⣿⣿⣿⣿⢇⣿⡇⢕⢕⢕⢕⢕⢔⠀⠀⠀⠀⠀⠀⠀⠀⠀⠀⠘⢿⣗⢀⠀⠀⠀⠔⢕⠑⠁⠀⠀⠀⠀⠀⠀⢕⢕⢕⢕⢕⢕⢕⢕⢸⡿⠟⠟⠟⠟⠜⠕⠕⠕⠕⠕⠕⠟⠟⠇⢸⣿⣿⣿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⡿⢟⣕⣕⡕⢕⢕⢕⢕⢕⢕⢕⢕⢕⢕⢕⢕⢕⢕⢕⠑⠀⠁⠑⠕⢑⢕⢱⣿⣿⣿⣿⣿⣿⣿⣿⣿⣿⣿⡟⢸⢏⢕⡜⢕⣧⣕⡕⢕⠀⠀⠀⠀⠀⠀⠀⠀⠀⠀⠀⠁⠕⢕⠀⠀⠀⠀⠁⠀⠀⠀⠀⠀⠀⠀⠀⢕⢕⢕⢕⢕⢕⢕⢕⢜⢇⠀⠀⠀⠀⠀⠀⠀⠀⠀⠀⠀⠀⠀⠀⠀⠈⢹⣿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⢕⢕⢕⢕⢔⢔⢕⢔⢔⢔⢔⢕⢔⢕⢕⢕⢕⢕⢕⢕⢕⢕⢕⢕⢕⢸⢟⣱⣷⣿⣿⣿⡿⢕⢕⠕⢕⢕⢕⢕⢕⢕⢕⢕⢕⢕⢕⢕⠀⠀⠀⠀⠀⠀⠑⢾⣿⣿⣿⣿⣿⣿⣿⣿⣿⣿⢟⢕⢕⢕⢕⣱⣿⣿⣿⣿⡕⠀⠀⠀⠀⠀⠀⠀⠀⠀⠀⠀⠀⠀⠁⠀⠀⠀⠀⠀⠀⠀⠀⠀⠀⠀⠀⠀⠁⢕⢕⢕⢕⢕⢕⢕⢱⣿⡄⠀⠀⠀⠀⠀⠀⠀⠀⠀⠀⠀⠀⠀⠀⠀⡸⣿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⢕⣵⣷⣿⣿⣿⣿⢟⢕⢕⢕⢕⢕⢔⢔⢔⢅⢑⠕⢕⢕⢕⢕⢕⠀⠀⠀⠀⠀⠀⠀⠀⠀⠘⠻⢿⣿⣿⣿⣿⣿⢟⣕⢕⢕⢕⢱⣾⣿⣿⣿⣿⣿⢕⠀⠀⠀⠀⠀⠀⠀⠀⠀⠀⠀⠀⠀⠀⠀⠀⠀⢀⢀⢄⠀⠀⠀⠀⠀⠀⠀⢀⢕⢕⢕⢕⢕⢕⢕⢕⣿⣇⢄⠀⠀⠀⠀⠀⠀⠀⠀⠀⠀⠀⠀⠀⠀⢕⢻⣿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⠕⢕⢕⢕⢅⢅⢑⢕⢕⢸⣿⣿⡿⣷⣿⣿⣿⣿⣿⡿⢇⢕⢕⢕⢕⠑⢕⢕⢕⢕⢕⢕⢕⢔⢅⢕⢕⢕⠀⠀⠀⠀⠀⠀⠀⠀⠀⠀⠀⠁⠙⢿⣿⡿⢟⣟⢕⢕⢕⢕⢕⢹⣿⣿⣿⣿⣿⢕⠀⠀⠀⠀⠀⠀⠀⠀⠀⠀⠀⠀⠀⠀⠀⠀⠀⣱⡱⣧⡄⠀⠀⠀⠀⠀⠀⢕⢕⢕⢕⢕⢕⢕⢕⢕⢞⡿⢕⠀⠀⠀⠀⠀⠀⠀⠀⠀⠀⠀⠀⠀⠀⢕⢸⣿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⠕⢑⢑⢕⢕⢕⢸⡿⢏⣾⣿⣿⣿⣿⣿⢏⢕⢕⢕⢕⠕⠁⠀⠀⠁⠑⠑⠕⠕⢕⢕⢕⢕⢕⠀⠀⠀⠀⠀⠀⠀⠀⠀⠀⠀⠀⠀⠀⠀⠘⠻⢿⠇⠕⠑⠑⠕⠕⠕⠽⢿⣿⣿⣿⢕⠀⠀⠀⠀⠀⠀⠀⠀⠀⠀⠀⠀⠀⠀⠀⠀⠀⢏⢻⢿⡇⠀⠀⠀⠀⠀⠀⢕⢕⢕⢕⢕⢕⢕⢕⢕⢕⡯⢕⠀⠀⠀⠀⠀⠀⠀⠀⠀⠀⠀⠀⠀⠀⢕⢜⣿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⢕⢕⢕⢕⢕⢕⢖⢕⢕⢸⣿⣿⣿⣿⡿⢕⢕⢕⢕⠕⠁⠀⠀⠀⠀⠀⠀⠀⠀⠀⠀⠀⠀⠁⠁⠀⠀⠀⠀⠀⠀⠀⠀⠀⠀⠀⠀⠀⠀⠀⠀⠀⠀⠀⠀⠀⠀⠀⠀⠀⠀⠀⠀⠀⠁⠁⠀⠀⠀⠀⠀⠀⠀⠀⠀⠀⠀⠀⠀⠀⠀⠀⠀⠀⠀⠁⠑⠀⠀⠀⠀⠀⠀⠀⢕⢕⢕⢕⢕⢕⢕⢕⢕⡟⢕⠀⠀⠀⠀⠀⠀⠀⠀⠀⠀⠀⠀⠀⠀⢕⢕⣿⣿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⢇⢕⢕⢕⢕⢕⢕⠕⢕⢕⢸⣿⡿⠟⠙⠑⢕⠕⢕⢕⢕⢕⢔⢄⢀⢀⠀⠀⠀⠀⠀⠀⠀⠀⠀⠀⠀⠀⠀⠀⠀⠀⠀⢀⢄⠄⠔⠑⠀⠀⠀⠀⠀⠀⠀⠀⠀⠀⠀⠀⠀⠀⠀⠀⠀⠀⠀⠀⠀⠀⠀⠀⠀⠀⠀⠀⠀⠀⠀⠀⠀⠀⠀⠀⠀⠀⠀⠀⠀⠀⠀⠀⠀⠀⠀⠕⢕⢕⢕⢕⢕⢕⢕⢕⣏⢕⠀⠀⠀⠀⠀⠀⠀⠀⠀⠀⠀⠀⠀⠀⢕⢕⣿⣿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⢇⢕⢕⢕⢕⢕⢕⢕⠀⢕⢕⠘⢝⠕⠀⠀⠀⠀⢕⢕⢕⢕⢕⢕⢕⢕⢕⢕⢕⢕⢕⢕⢔⢔⢔⠐⠀⠀⠀⠀⢀⠄⠐⠑⠁⠀⠀⠀⢀⢄⠄⠐⠀⠀⠀⠀⠀⠀⠀⠀⠀⠀⠀⠀⠀⠀⠀⠀⠀⠀⠀⠀⠀⠀⠀⠀⠀⠀⠀⠀⠀⠀⠀⠀⠀⠀⠀⠀⠀⠀⠀⠀⠀⠀⠀⠀⢕⢕⢕⢕⢕⢕⢕⢕⢕⢕⢕⠀⠀⠀⠀⠀⠀⠀⠀⠀⠀⠀⠀⠀⠀⢕⢕⣿⣿⢕⣿⣿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⢕⢕⢕⢕⢕⠕⢕⠐⠀⠁⠀⠕⠀⠀⠀⢀⠀⠀⢕⢕⢕⢕⢕⢕⢕⢕⣱⣷⣕⢕⢕⢕⢕⢕⢕⠀⠀⠀⠔⠁⠀⠀⠀⢀⠄⠐⠁⠑⠀⠀⠀⠀⠀⠀⠀⠀⠀⠀⠀⠀⠀⠀⠀⠀⠀⠀⠀⠀⠀⠀⠀⠀⠀⠀⠀⠀⢔⠀⢀⠀⠀⠀⠀⠀⠀⠀⠀⠀⠀⠀⠀⠀⠀⠀⠀⢕⢕⢕⢕⢕⢕⢕⢕⢕⠱⠇⠀⠀⠀⠀⠀⠀⠀⠀⠀⠀⠀⠀⠀⠀⢕⢕⣿⣿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⢜⢕⠀⠁⠁⠀⠀⠀⠀⠀⠑⠀⠀⠀⢕⢕⠀⢀⢕⢕⢕⢕⢕⢕⢕⣾⣿⣿⣿⢕⢕⢕⢕⠑⠀⠀⠀⠀⠀⠀⠀⠀⠁⠀⢀⠄⠀⠀⠐⢀⠀⠀⠀⠀⠀⠀⠀⠀⠀⠀⠀⠀⠀⠀⠀⠀⠀⠀⠀⠀⠀⠀⠀⠀⠀⢕⠁⢀⠕⠄⢀⠀⠀⠀⠀⠀⠀⠀⠀⠀⠀⠀⠀⠀⠀⠑⠕⢕⢕⢕⢕⢕⢕⢕⠀⠀⠀⠀⠀⠀⠀⠀⠀⠀⠀⠀⠀⠀⠀⠀⢕⢕⣿⣿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⢕⢕⢔⢄⠀⠀⠀⠀⠀⢀⠀⠀⠀⢕⢕⢕⠀⠁⢕⢕⢕⢕⢕⣱⣿⣿⣿⣿⣿⢕⢕⢕⢕⠀⠀⠀⠀⠀⠀⠀⠀⠀⠀⠀⠀⠀⠀⠀⠀⠁⠀⠀⠀⢄⣴⣶⣦⣴⣤⢀⠀⠀⠀⠀⠀⠀⠀⠀⠀⠀⠀⠀⠀⠀⠀⠕⢀⠁⢀⠄⠀⠁⠐⠀⢀⠀⠀⠀⠀⠀⠀⠀⠀⠀⠀⠀⠀⠁⠑⠕⢕⢕⢕⢕⢀⠀⠀⠀⠀⠀⠀⠀⠀⠀⠀⠀⠀⠀⠀⠀⠕⢕⣿⣿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⢕⢕⢕⢕⠀⠀⠀⠀⠀⠁⠀⠀⠑⢕⢕⢕⠀⠀⢕⢕⢕⢕⣾⣿⣿⣿⣿⣿⣿⢕⢕⢕⢇⠀⠀⠀⠀⠀⠀⠀⠀⠀⠀⠀⠀⠀⠀⠀⠀⠀⠀⠀⠀⢜⢻⢿⣿⣿⣿⣧⠀⠀⠀⠀⠀⠀⠀⠀⠀⠀⠀⠀⠀⠀⠀⠀⠀⠀⠀⠀⠀⠀⠀⠀⠀⠁⠁⠀⠀⠀⠀⠀⠀⠀⠀⠀⠀⠀⢀⢀⠁⠑⠑⠕⠕⠀⠀⠀⠀⠀⠀⠀⠀⠀⠀⠀⠀⠀⠀⠀⠀⠑⢻⢽⢕⣿⣿⣿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⠕⢕⢕⢕⢕⢕⢔⠀⠀⠀⠀⠀⠀⠀⠀⠕⠕⠑⠀⢀⢕⢕⣵⣿⣿⣿⣿⣿⣿⣿⣿⢕⢕⢕⠀⠀⠀⠀⠀⠀⠀⠀⠀⠀⠀⠀⠀⠀⠀⠀⠀⠀⠀⢄⢕⢕⢕⢕⢝⢝⢟⠇⠀⠀⠀⠀⠀⠀⠀⠀⠀⠀⠀⠀⠀⠀⠀⠀⠀⠀⠀⠀⠀⠀⠀⠀⠀⠀⠀⠀⠀⠀⠀⠀⠀⠀⠀⢄⢔⢕⢕⠀⠀⠀⠀⠀⠀⠀⠀⠀⠀⠀⠀⢀⢀⢀⢀⢀⢀⢀⢀⢄⢕⢀⢜⢸⢕⣿⣿⣿⣿⣿⢿⠟⠟⢻⣿⣿⣿⣿⡕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⢕⢕⢕⢕⢕⠀⠀⠀⠀⠀⠀⠀⢀⠀⠀⠀⠀⢕⣱⣾⣿⣿⣿⣿⣿⣿⣿⣿⣿⢕⢕⠁⠀⠀⠀⠀⠀⠀⠀⠀⠀⠀⠀⠀⠀⠀⠀⠀⠀⠀⢔⢕⢕⢕⢕⠁⠁⠑⠑⠀⠀⠀⠀⠀⠀⠀⠀⠀⠀⠀⠀⠀⠀⠀⠀⠀⠀⠀⠀⠀⠀⠀⠀⠀⠀⠀⠀⠀⠀⠀⠀⠀⠀⠀⠀⢕⢕⢕⠁⠀⠀⠀⠀⠀⠀⠀⠀⠀⠀⠀⠀⠀⠀⠁⠁⠑⠑⠕⠕⠑⠑⠕⢕⢕⢕⣿⣿⣿⣿⡏⠑⠀⠀⠀⠑⠝⢿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⢅⢕⢕⢕⢱⣧⢕⢕⢕⠀⠀⠀⠀⠀⠀⠀⠑⠀⠀⠀⢔⣵⣿⣿⣿⣿⣿⣿⣿⣿⣿⣿⣿⢕⢕⠀⠀⠀⠀⠀⠀⠀⠀⠀⠀⠀⠀⠀⠀⠀⠀⠀⢀⢕⢕⢕⢕⢕⢕⢔⠀⠀⢄⢀⠀⠀⠀⠀⠀⠀⠀⠀⠀⠀⠀⠀⠀⠀⠀⠀⠀⠀⠀⠀⠀⠀⠀⠀⠀⠀⠀⠀⠀⠀⠀⠐⠀⠀⠀⢕⢕⢕⠀⠀⠀⠀⠀⠀⠀⠀⠀⠀⠀⠀⠀⠀⠀⠀⠀⠀⠀⠀⠀⠀⠀⠀⠀⢁⢁⠑⠉⠙⠋⠑⠀⠀⠀⠀⠀⠀⠁⢜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⣼⣿⢕⢕⠀⠀⠀⢕⠀⠀⠀⠀⠀⠀⠀⠀⢕⢿⣿⡇⢕⢕⢕⢕⢕⢕⢕⢕⢕⢕⠑⠀⠀⠀⠀⠀⠀⠀⠀⠀⠀⠀⠀⠀⠀⠀⠀⠁⠅⢕⢕⢕⢕⢕⢕⠑⢄⢕⢕⠕⠀⠀⠀⠀⠀⠀⠀⠀⠀⠀⠀⠀⠀⠀⠀⠀⠀⠀⠀⠀⠀⠀⠀⠀⢄⢄⠀⠀⠀⢀⠀⠀⠀⠀⠀⢕⢕⠑⠀⠀⠀⠀⠀⠀⠀⠀⠀⠀⠀⠀⠀⠀⠀⠀⠀⠀⠀⠀⠀⢀⠄⠐⠁⠁⠀⠀⠀⠀⠀⠀⠀⠀⠀⠀⠀⠀⠀⢕⡕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⠀⢕⠀⠕⢕⢄⠀⠀⠀⠀⠀⢄⠀⠕⢝⢇⢕⢕⢕⢕⢕⢕⢕⢕⢕⢕⠀⠀⠀⠀⠀⠀⠀⠀⠀⠀⠀⠀⠀⠀⠀⠀⠀⠀⠀⠁⢕⠱⠕⠁⠀⢕⢕⢕⠁⠀⠀⠀⢀⠀⠄⠀⠀⠀⢀⢔⠔⠔⢀⢀⠀⠐⠀⠀⢄⠕⠑⠁⠔⠐⠀⠀⠀⠀⠀⠀⠑⠀⠀⠀⠀⢕⢕⠀⠀⠀⠀⠀⠀⠀⠀⠀⠀⠀⠀⠀⠀⠀⠀⠀⠀⠀⢀⠄⠑⠀⠀⠀⠀⠀⠀⠀⠀⠀⠀⠀⠀⠀⠀⠀⠀⠀⠀⢕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⠀⢕⠀⠀⢕⢕⢕⠀⠀⠀⠀⠀⠀⠀⠕⢕⢕⢕⢕⠕⠕⢕⢕⢕⢕⢕⠀⠀⠀⠀⠀⠀⠀⠀⠀⠀⠀⠀⠀⠀⠀⠀⠀⠀⠀⠀⠀⠀⠀⠀⢕⢕⢕⢄⢄⢀⢄⢕⢕⠀⠀⠀⠀⠀⠑⠑⠀⠀⠁⠁⠀⠀⠀⠀⠀⠀⠀⠀⠀⠀⠀⠀⠀⠄⢕⢕⠑⠕⠀⠀⠀⢕⢕⠀⠀⠀⠀⠀⠀⠀⠀⠀⠀⠀⠀⠀⠀⠀⠀⠀⢀⠔⠁⠀⠀⠀⠀⠀⠀⠀⠀⠀⠀⠀⠀⠀⠀⠀⠀⠀⠀⢔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⠀⢕⠀⠀⢕⢕⢜⢇⢀⠀⠀⠀⠀⠀⠀⢕⢕⢕⢕⢕⢕⢕⢕⢕⢕⢕⠀⠀⠀⠀⢕⢀⠀⠀⠀⠀⠀⠀⠀⠀⠀⠀⠀⠀⠀⠀⠀⠀⢀⣱⣵⣾⣿⣿⢕⢕⢕⢕⢕⠁⠀⠀⠀⠀⠀⠀⠀⠀⠀⠀⠀⠀⢀⢀⢀⠀⠀⠀⠀⠀⠀⠀⠀⠀⠀⠀⠀⢔⠀⠀⠀⢕⠑⠀⠀⠀⠀⠀⠀⠀⠀⠀⠀⠀⠀⠀⠀⠀⢀⠐⠀⠀⠀⢄⢄⢀⠀⠀⠀⠀⠀⠀⠀⠀⠀⠀⠀⠀⠀⠀⠀⠀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⣾⣿⣿⣿⢕⢕⢔⢕⢀⢀⢕⢕⢕⢕⢕⢀⠀⠀⠀⠀⢄⢕⢕⢕⢕⢕⢕⠁⠑⢕⢕⢕⠀⠀⠀⢕⢕⢕⠀⠀⠀⠀⠀⠀⠀⠀⠀⠀⠀⠀⠀⠀⢰⣷⣿⣿⣿⣿⡿⢕⢕⢕⢕⢕⢕⠕⠀⠀⠀⠀⠀⠀⠁⠁⠁⠀⠀⠀⠀⠀⠀⠀⠀⠀⠀⠀⠀⠀⠀⢀⠀⠀⠀⠀⠀⠀⠀⢕⠀⠀⠀⠀⠀⠀⠀⠀⠀⠀⠀⠀⠀⠀⢀⠐⠀⠀⠀⠀⢔⢕⡕⢕⢕⢰⣔⢄⢀⢀⠀⠀⠀⠀⠀⠀⠀⠀⠀⢄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⢅⢕⢕⢕⢕⢕⢕⢕⢕⢀⠀⠀⢀⢕⢕⢕⢕⢕⢕⠕⠀⢀⢕⢕⢕⠀⠀⠀⢕⠁⢕⢀⠀⠀⠀⠀⠀⠀⠀⠀⠀⠀⠀⠀⠀⠘⣿⣿⣿⢟⢏⠑⠁⠀⠀⠀⢕⢕⠀⠀⠀⠀⠀⠀⠀⠀⠀⠀⠀⠀⠀⠀⠀⠀⠀⠀⠀⠀⠀⠀⠀⠀⠁⠀⠀⠀⠀⠀⠀⠀⠀⠀⠀⠀⠀⠀⠀⠀⠀⠀⠀⠀⠀⠀⠄⠀⠀⠀⠀⠀⠀⠑⣿⣿⣧⡕⢕⢜⢱⡕⢕⢕⢔⢄⠀⠀⠀⠀⠀⢔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⢅⢁⢁⢕⢕⢕⢕⢕⢕⠀⠀⢕⢕⢕⠁⠀⠀⠀⠀⠀⢕⢕⠀⠀⠀⠀⠀⠀⠀⠀⠀⠀⠀⠀⠀⠀⠜⢏⠕⠑⠀⠀⠀⠀⢀⢕⢕⢕⠀⠀⠀⠀⠀⠀⠀⠀⠀⠀⠀⠀⠀⠀⠀⠀⠀⠀⠀⠀⠀⠀⠀⠀⠀⠀⠀⠀⠁⠔⢄⢀⠀⠀⠀⠀⠀⠀⠀⠀⠀⠀⠀⠀⠀⠀⠀⠀⠀⠀⠀⠀⠀⠀⢜⣿⣿⣿⣷⡕⢕⢱⣜⣇⣵⣷⡇⠀⠀⠀⠀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⢕⢕⢕⢕⢕⢕⢕⢕⠁⢄⢕⢕⢕⢕⠀⠀⠀⠀⠀⠀⠀⢕⢀⠀⠀⠀⠀⠀⠀⠀⠀⠀⠀⠀⠀⠀⠀⠀⠀⠀⠀⠀⠀⢄⢕⢕⢕⠑⠀⠀⠀⠀⠀⠀⠀⠀⠀⠀⠀⠀⠀⠀⠀⠀⠀⠀⠀⠀⠀⠀⠀⠀⠀⠀⠀⠀⠐⠀⠁⠕⠐⠀⠀⢔⢀⠀⠀⠀⠀⠀⠀⠀⠀⠀⠀⠀⠀⠀⠀⠀⠀⢀⣵⣿⣿⣿⣿⡇⢣⢼⢿⢿⢟⢏⢕⠀⠀⠀⠀⠑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⢑⢑⢑⣑⢑⢑⠑⠑⢑⠁⠀⠁⠑⢕⢕⢕⠀⠀⠀⠀⠀⠀⠀⠀⢕⢄⠀⠀⠀⠀⠀⠀⠀⠀⠀⠀⠀⠀⠀⠀⠀⠀⠀⢄⢕⢕⢕⢕⠑⠀⠀⠀⠀⠀⠀⠀⠀⠀⠀⠀⠀⠀⠀⠀⠀⠀⠀⠀⠀⠀⠀⠀⠀⠀⠀⠀⠀⠀⠀⠀⠀⠀⠀⠀⠀⠀⠑⢄⠀⠀⠀⠀⠀⠀⠀⠀⠀⠀⠀⠀⠀⠀⠀⠑⢜⢿⣿⣿⢏⣕⡕⢜⢏⢕⣵⡷⢇⠀⠀⠀⠀⢔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⣷⡕⠄⠀⠁⠀⠀⠀⠀⠑⠕⠑⠀⠀⠀⠀⠀⠀⠀⠀⠀⠕⢔⠀⠀⠀⠀⠀⠀⠀⠀⠀⠀⠀⠀⠀⠀⠀⠐⢕⢕⢕⠕⠁⠀⠀⠀⠀⠀⠀⠀⠀⠀⠀⠀⠀⠀⠀⠀⠀⠀⠀⠀⠀⠀⠀⠀⠀⠀⠀⠀⠀⠀⠀⠀⠀⠔⠄⠀⠐⠐⠐⠐⠑⢀⠀⠀⠀⠀⠀⠀⠀⠀⠀⠀⠀⠀⠀⠀⠀⠀⠁⠜⢝⢝⢟⢻⢿⢿⢿⢏⢕⠀⠀⠀⢔⢔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⡕⠀⠀⠀⠀⠀⠀⠀⠀⢔⢄⠀⠀⠀⠀⠀⠀⠀⠀⠀⠕⢄⢀⢀⠀⠀⠀⠀⠀⠀⠀⠀⠀⠀⠀⠀⠀⠁⢕⠑⠀⠀⠀⠀⠀⠀⠀⠀⠀⠀⠀⠀⠀⠀⠀⠀⠀⠀⠀⠀⠀⠀⠀⠀⠀⠀⠀⠀⠀⠀⠀⠀⠀⠀⠐⠐⠐⠀⠑⠁⢁⢅⢕⢕⠀⠀⠀⠀⠀⠀⠀⠀⠀⠀⠀⠀⠀⠀⠀⠀⠀⠄⢜⢻⣧⣕⡕⢕⠕⠑⠀⢀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⢀⠀⠀⠀⠀⠀⠀⠀⠕⢀⠀⠀⠀⠀⠀⢀⢄⠀⠀⠀⠀⠁⠑⠔⠄⢀⠀⠀⠀⠀⠀⠀⠀⠀⠀⠀⠀⠀⠀⠀⠀⠀⠀⠀⠀⠀⠀⠀⠀⠀⠀⠀⠀⠀⠀⠀⠀⠀⠀⠀⠀⠀⠀⠀⠀⠀⠀⠀⠀⠀⠀⠀⠀⢕⠀⠀⠀⠀⢕⢕⢕⢕⢔⠀⠀⠀⠀⠀⠀⠀⠀⠀⠀⠀⠀⠀⠀⠀⠀⠀⠑⢕⢕⠕⠑⠁⠀⠀⠀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⠘⠛⠛⠛⠃⠑⠑⠀⠀⠀⠀⠀⠀⠀⠀⠑⠑⠀⠀⠐⠑⠁⠀⠐⠑⠀⠀⠀⠀⠀⠀⠐⠁⠀⠀⠀⠀⠀⠀⠀⠀⠀⠀⠀⠀⠀⠀⠀⠀⠀⠀⠀⠀⠀⠀⠀⠀⠀⠀⠀⠀⠀⠀⠀⠀⠀⠀⠀⠀⠀⠀⠀⠀⠀⠀⠀⠀⠀⠀⠑⠑⠀⠀⠀⠑⠑⠑⠑⠑⠀⠀⠀⠀⠀⠀⠀⠀⠀⠀⠀⠀⠀⠀⠀⠀⠀⠀⠀⠀⠀⠀⠀⠀⠀⠐⠑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⢝⣿⣿⣿⣿⣿⣿⣿⣿⣿⣿⣿⣿⣿⣿⣿⣿⣿⣿⣿⣿⣿⣿⣿⣿⣿⣿⣿⣿⣿⣿⣿⣿⣧⢕⢕⢕⢕⢕⢕⢕⢕⢕⢕⢕⢕⢕⢕⢕⢕⢕⢕⢕⢕⢕⢕⢕⢕⢕⢕⢕⢕⢕⢕⣿⣿⣿⣿⣿⣿⣿⣿⣿⣿⣿⣿⣿⣿⣿⣿⣿⣿⣿⣿⣿⣿⣿⣿⡟⢕⢕⢕⢕⢕⢕⢕⢕⢕⢕⢕⢕⢕⢕⢕⢕⢕⢕⢕⢕⢕⢕⢕⢕⢕⢕⢕⢕⢕⢕⢕⢕⢕⢕⢕⢕⢕⢕⢕⢕⢕⢕⢕⢕⣱⣾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⢜⢻⣿⣿⣿⣿⣿⣿⣿⣿⣿⣿⣿⣿⣿⣿⣿⣿⣿⣿⣿⣿⣿⣿⣿⣿⣿⣿⣿⣿⣿⣿⣿⣇⢕⢕⢕⢕⢕⢕⢕⢕⢕⢕⢕⢕⢕⢕⢕⢕⢕⢕⢕⢕⢕⢕⢕⢕⢕⢕⢕⢕⢕⣿⣿⣿⣿⣿⣿⣿⣿⣿⣿⣿⣿⣿⣿⣿⣿⣿⣿⣿⣿⣿⣿⣿⡿⢕⢕⢕⢕⢕⢕⢕⢕⢕⢕⢕⢕⢕⢕⢕⢕⢕⢕⢕⢕⢕⢕⢕⢕⢕⢕⢕⢕⢕⢕⢕⢕⢕⢕⢕⢕⢕⢕⢕⢕⢕⢕⢕⣱⣾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⣿⡇⢕⢕⢕⢕⢕⢕⢕⢕⢕⢕⢕⢕⢕⢕⢕⢕⢕⢕⢕⢕⢕⢕⢕⢕⢕⢕⢕⢕⣿⣿⣿⣿⣿⣿⣿⣿⣿⣿⣿⣿⣿⣿⣿⣿⣿⣿⣿⣿⣿⣿⡿⢕⢕⢕⢕⢕⢕⢕⢕⢕⢕⢕⢕⢕⢕⢕⢕⢕⢕⢕⢕⢕⢕⢕⢕⢕⢕⢕⢕⢕⢕⢕⢕⢕⢕⢕⢕⢕⢕⢕⢕⢕⢕⣱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⡕⢕⢕⢕⢕⢕⢕⢕⢕⢕⢕⢕⢕⢕⢕⢕⢕⢕⢕⢕⢕⢕⢕⢕⢕⢕⢕⢕⣿⣿⣿⣿⣿⣿⣿⣿⣿⣿⣿⣿⣿⣿⣿⣿⣿⣿⣿⣿⣿⣿⢕⢕⢕⢕⢕⢕⢕⢕⢕⢕⢕⢕⢕⢕⢕⢕⢕⢕⢕⢕⢕⢕⢕⢕⢕⢕⢕⢕⢕⢕⢕⢕⢕⢕⢕⢕⢕⢕⢕⢕⢕⣵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⣷⡕⢕⢕⢕⢕⢕⢕⢕⢕⢕⢕⢕⢕⢕⢕⢕⢕⢕⢕⢕⢕⢕⢕⢕⢕⢕⢕⣿⣿⣿⣿⣿⣿⣿⣿⣿⣿⣿⣿⣿⣿⣿⣿⣿⣿⣿⣿⣿⢇⢕⢕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⣧⢕⢕⢕⢕⢕⢕⢕⢕⢕⢕⢕⢕⢕⢕⢕⢕⢕⢕⢕⢕⢕⢕⢕⢕⢕⢕⣿⣿⣿⣿⣿⣿⣿⣿⣿⣿⣿⣿⣿⣿⣿⣿⣿⣿⣿⣿⢏⢕⢕⢕⢕⢕⢕⢕⢕⢕⢕⢕⢕⢕⢕⢕⢕⢕⢕⢕⢕⢕⢕⢕⢕⢕⢕⢕⢕⢕⢕⢕⢕⢕⢕⢕⢕⢕⣱⣵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⣇⢕⢕⢕⢕⢕⢕⢕⢕⢕⢕⢕⢕⢕⢕⢕⢕⢕⢕⢕⢕⢕⢕⢕⢕⢸⣿⣿⣿⣿⣿⣿⣿⣿⣿⣿⣿⣿⣿⣿⣿⣿⣿⣿⣿⡏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⣇⢕⢕⢕⢕⢕⢕⢕⢕⢕⢕⢕⢕⢕⢕⢕⢕⢕⢕⢕⢕⢕⢕⢕⢸⣿⣿⣿⣿⣿⣿⣿⣿⣿⣿⣿⣿⣿⣿⣿⣿⣿⣿⡟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⣿⠀</a:t>
            </a:r>
            <a:br/>
            <a:r>
              <a:t>⣕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⡕⢕⢕⢕⢕⢕⢕⢕⢕⢕⢕⢕⢕⢕⢕⢕⢕⢕⢕⢕⢕⢕⢕⢸⣿⣿⣿⣿⣿⣿⣿⣿⣿⣿⣿⣿⣿⣿⣿⣿⣿⡿⢕⢕⢕⢕⢕⢕⢕⢕⢕⢕⢕⢕⢕⢕⢕⢕⢕⢕⢕⢕⢕⢕⢕⢕⢕⢕⢕⢕⢕⢕⢕⢕⢕⢕⣵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⣷⣷⣵⣕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⡕⢕⢕⢕⢕⢕⢕⢕⢕⢕⢕⢕⢕⢕⢕⢕⢕⢕⢕⢕⢕⢕⢸⣿⣿⣿⣿⣿⣿⣿⣿⣿⣿⣿⣿⣿⣿⣿⣿⣿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⣿⣿⡿⢟⢟⢝⠀</a:t>
            </a:r>
            <a:br/>
            <a:r>
              <a:t>⣿⣿⣿⣿⣿⣿⣿⣷⣧⣵⣕⢕⢕⢕⢕⢕⢕⢕⢕⢕⢕⢕⢕⢕⢕⢕⢕⢕⢕⢕⢕⢕⢕⢕⢕⢕⢕⢕⢕⢕⢕⢕⢕⢕⢕⢕⢕⢕⢕⢕⢕⢕⢕⢕⢕⢕⢕⢕⢕⢕⢕⢕⢕⢕⢕⢕⢕⢕⢕⢕⢕⢕⢕⢕⢕⢕⢕⢝⢿⣿⣿⣿⣿⣿⣿⣿⣿⣿⣿⣿⣿⣿⣿⣿⣿⣿⣿⣿⣿⣿⣷⢕⢕⢕⢕⢕⢕⢕⢕⢕⢕⢕⢕⢕⢕⢕⢕⣕⣕⡕⢕⢕⢸⣿⣿⣿⣿⣿⣿⣿⣿⣿⣿⣿⣿⣿⣿⣿⣿⢇⢕⢕⢕⢕⢕⢕⢕⢕⢕⢕⢕⢕⢕⢕⢕⢕⢕⢕⢕⢕⢕⢕⢕⢕⢕⢕⢕⢕⢕⢕⢕⣵⣿⣿⣿⣿⣿⣿⣿⣿⣿⣿⣿⣿⣿⣿⣿⣿⣿⣿⣿⣿⣿⣿⣿⣿⣿⣿⣿⣿⣿⣿⣿⣿⣿⣿⣿⣿⣿⣿⣿⣿⣿⣿⣿⣿⣿⣿⣿⣿⣿⣿⣿⣿⣿⣿⣿⣿⣿⣿⣿⡿⢟⢏⢝⢕⢕⢕⢕⢕⠀</a:t>
            </a:r>
            <a:br/>
            <a:r>
              <a:t>⣿⣿⣿⣿⣿⣿⣿⣿⣿⣿⣿⣿⣷⣧⣕⡕⢕⢕⢕⢕⢕⢕⢕⢕⢕⢕⢕⢕⢕⢕⢕⢕⢕⢕⢕⢕⢕⢕⢕⢕⢕⢕⢕⢕⢕⢕⢕⢕⢕⢕⢕⢕⢕⢕⢕⢕⢕⢕⢕⢕⢕⢕⢕⢕⢕⢕⢕⢕⢕⢕⢕⢕⢕⢕⢕⢕⢕⢕⢕⢝⢿⣿⣿⣿⣿⣿⣿⣿⣿⣿⣿⣿⣿⣿⣿⣿⣿⣿⣿⣿⣿⣧⢕⢕⢕⢕⢕⢕⢕⢕⢕⢕⢕⢕⢕⢕⣿⣟⢻⢿⣷⣵⣿⣿⣿⢿⣿⣿⣿⣿⣿⣿⣿⣿⣿⣿⣿⣿⢇⢕⢕⢕⢕⢕⢕⢕⢕⢕⢕⢕⢕⢕⢕⢕⢕⢕⢕⢕⢕⢕⢕⢕⢕⢕⢕⢕⢕⢕⣱⣾⣿⣿⣿⣿⣿⣿⣿⣿⣿⣿⣿⣿⣿⣿⣿⣿⣿⣿⣿⣿⣿⣿⣿⣿⣿⣿⣿⣿⣿⣿⣿⣿⣿⣿⣿⣿⣿⣿⣿⣿⣿⣿⣿⣿⣿⣿⣿⣿⣿⣿⣿⣿⣿⣿⣿⣿⡿⢟⢟⢝⢕⢕⢕⢕⢕⢕⢕⢕⢕⢕⠀</a:t>
            </a:r>
            <a:br/>
            <a:r>
              <a:t>⣿⣿⣿⣿⣿⣿⣿⣿⣿⣿⣿⣿⣿⣿⣿⣿⣿⣷⣵⣕⡕⢕⢕⢕⢕⢕⢕⢕⢕⢕⢕⢕⢕⢕⢕⢕⢕⢕⢕⢕⢕⢕⢕⢕⢕⢕⢕⢕⢕⢕⢕⢕⢕⢕⢕⢕⢕⢕⢕⢕⢕⢕⢕⢕⢕⢕⢕⢕⢕⢕⢕⢕⢕⢕⢕⢕⢕⢕⢕⢕⢕⢝⢿⣿⣿⣿⣿⣿⣿⣿⣿⣿⣿⣿⣿⣿⣿⣿⣿⣿⣿⣿⣇⢕⢕⢕⢕⢕⢕⢕⢕⣵⣿⣿⣧⢕⢝⢿⣷⣵⣝⣻⢿⣿⣿⣷⣧⡝⢻⣿⣿⣿⣿⣿⣿⣿⣿⢏⢕⢕⢕⢕⢕⢕⢕⢕⢕⢕⢕⢕⢕⢕⢕⢕⢕⢕⢕⢕⢕⢕⢕⢕⢕⢕⢕⢕⣱⣾⣿⣿⣿⣿⣿⣿⣿⣿⣿⣿⣿⣿⣿⣿⣿⣿⣿⣿⣿⣿⣿⣿⣿⣿⣿⣿⣿⣿⣿⣿⣿⣿⣿⣿⣿⣿⣿⣿⣿⣿⣿⣿⣿⣿⣿⣿⣿⣿⣿⣿⣿⣿⣿⡿⢟⢟⢝⢕⢕⢕⢕⢕⢕⢕⢕⢕⢕⢕⢕⢕⢕⢕⠀</a:t>
            </a:r>
            <a:br/>
            <a:r>
              <a:t>⣿⣿⣿⣿⣿⣿⣿⣿⣿⣿⣿⣿⣿⣿⣿⣿⣿⣿⣿⣿⣿⣷⣷⣵⣕⡕⢕⢕⢕⢕⢕⢕⢕⢕⢕⢕⢕⢕⢕⢕⢕⢕⢕⢕⢕⢕⢕⢕⢕⢕⢕⢕⢕⢕⢕⢕⢕⢕⢕⢕⢕⢕⢕⢕⢕⢕⢕⢕⢕⢕⢕⢕⢕⢕⢕⢕⢕⢕⢕⢕⢕⢕⢕⢻⣿⣿⣿⣿⣿⣿⣿⣿⣿⣿⣿⣿⣿⣿⣿⣿⣿⣿⣿⡕⢕⢕⢕⢕⢕⣱⣿⣿⣿⣿⡟⢕⢕⢕⢝⣿⣿⣿⣿⣿⣿⣿⣿⣿⣿⣿⣿⣿⣿⣿⣿⣿⡟⢕⢕⢕⢕⢕⢕⢕⢕⢕⢕⢕⢕⢕⢕⢕⢕⢕⢕⢕⢕⢕⢕⢕⢕⢕⢕⢕⣱⣾⣿⣿⣿⣿⣿⣿⣿⣿⣿⣿⣿⣿⣿⣿⣿⣿⣿⣿⣿⣿⣿⣿⣿⣿⣿⣿⣿⣿⣿⣿⣿⣿⣿⣿⣿⣿⣿⣿⣿⣿⣿⣿⣿⣿⣿⣿⣿⣿⣿⣿⡿⢿⢟⢝⢕⢕⢕⢕⢕⢕⢕⢕⢕⢕⢕⢕⢕⢕⢕⢕⢕⢕⢕⢕⠀</a:t>
            </a:r>
            <a:br/>
            <a:r>
              <a:t>⣿⣿⣿⣿⣿⣿⣿⣿⣿⣿⣿⣿⣿⣿⣿⣿⣿⣿⣿⣿⣿⣿⣿⣿⣿⣿⣷⣷⣵⣕⢕⢕⢕⢕⢕⢕⢕⢕⢕⢕⢕⢕⢕⢕⢕⢕⢕⢕⢕⢕⢕⢕⢕⢕⢕⢕⢕⢕⢕⢕⢕⢕⢕⢕⢕⢕⢕⢕⢕⢕⢕⢕⢕⢕⢕⢕⢕⢕⢕⢕⢕⢕⢕⢕⢜⢻⣿⣿⣿⣿⣿⣿⣿⣿⣿⣿⣿⣿⣿⣿⣿⣿⣿⣿⡕⢕⢕⢕⣾⣿⣿⣿⣿⣿⣇⢕⢕⢕⢕⢜⢻⣿⣿⣿⣿⣿⣿⣿⢟⢟⢻⢿⢿⣿⣿⣿⣷⣵⡕⢕⢕⢕⢕⢕⢕⢕⢕⢕⢕⢕⢕⢕⢕⢕⢕⢕⢕⢕⢕⢕⢕⢕⣵⣿⣿⣿⣿⣿⣿⣿⣿⣿⣿⣿⣿⣿⣿⣿⣿⣿⣿⣿⣿⣿⣿⣿⣿⣿⣿⣿⣿⣿⣿⣿⣿⣿⣿⣿⣿⣿⣿⣿⣿⣿⣿⣿⣿⣿⣿⣿⣿⡿⢿⢟⢝⢕⢕⢕⢕⢕⢕⢕⢕⢕⢕⢕⢕⢕⢕⢕⢕⢕⢕⢕⢕⢕⢕⢕⢕⢕⠀</a:t>
            </a:r>
            <a:br/>
            <a:r>
              <a:t>⣿⣿⣿⣿⣿⣿⣿⣿⣿⣿⣿⣿⣿⣿⣿⣿⣿⣿⣿⣿⣿⣿⣿⣿⣿⣿⣿⣿⣿⣿⣿⣷⣧⣕⣕⢕⢕⢕⢕⢕⢕⢕⢕⢕⢕⢕⢕⢕⢕⢕⢕⢕⢕⢕⢕⢕⢕⢕⢕⢕⢕⢕⢕⢕⢕⢕⢕⢕⢕⢕⢕⢕⢕⢕⢕⢕⢕⢕⢕⢕⢕⢕⢕⢕⢕⢕⢜⢻⣿⣿⣿⣿⣿⣿⣿⣿⣿⣿⣿⣿⣿⣿⣿⣿⣷⡕⢕⣾⣿⣿⣿⣿⣿⣿⣿⣵⣵⣷⣷⣷⣿⣿⡟⢕⢕⢜⢿⣿⣧⢕⢕⢕⢕⢕⢕⢜⢝⢿⣿⣿⣷⣧⣵⣕⢕⢕⢕⢕⢕⢕⢕⢕⢕⢕⢕⢕⢕⢕⢕⢕⣵⣿⣿⣿⣿⣿⣿⣿⣿⣿⣿⣿⣿⣿⣿⣿⣿⣿⣿⣿⣿⣿⣿⣿⣿⣿⣿⣿⣿⣿⣿⣿⣿⣿⣿⣿⣿⣿⣿⣿⣿⣿⣿⣿⣿⣿⡿⢿⢟⢝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⣷⣵⣕⡕⢕⢕⢕⢕⢕⢕⢕⢕⢕⢕⢕⢕⢕⢕⢕⢕⢕⢕⢕⢕⢕⢕⢕⢕⢕⢕⢕⢕⢕⢕⢕⢕⢕⢕⢕⢕⢕⢕⢕⢕⢕⢕⢕⢕⢕⢕⢕⢕⢝⢿⣿⣿⣿⣿⣿⣿⣿⣿⣿⣿⣿⣿⣿⣿⣿⣧⣼⣿⣿⣿⣿⣿⢿⢿⣟⣿⣿⣿⣿⣯⣽⣽⣕⢕⢕⢕⢜⣿⣿⣇⢕⢕⢕⢕⢕⢕⢕⢕⢕⢝⢟⢻⢿⣿⣿⣇⢕⢕⢕⢕⢕⢕⢕⢕⢕⢕⢕⣱⣵⣿⣿⣿⣿⣿⣿⣿⣿⣿⣿⣿⣿⣿⣿⣿⣿⣿⣿⣿⣿⣿⣿⣿⣿⣿⣿⣿⣿⣿⣿⣿⣿⣿⣿⣿⣿⣿⣿⣿⣿⣿⣿⡿⢿⢟⢏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⣷⣷⣵⣕⢕⢕⢕⢕⢕⢕⢕⢕⢕⢕⢕⢕⢕⢕⢕⢕⢕⢕⢕⢕⢕⢕⢕⢕⢕⢕⢕⢕⢕⢕⢕⢕⢕⢕⢕⢕⢕⢕⢕⢕⢕⢕⢕⢕⢕⢕⢝⢿⣿⣿⣿⣿⣿⣿⣿⣿⣿⣿⣿⣿⣿⣿⣿⣿⣿⣿⣿⣿⣿⣿⣿⣿⣿⣿⣿⣿⣿⣿⣿⣷⣵⡕⢕⢻⣿⣿⣇⢕⢕⢕⢕⢕⢕⢕⢕⢕⢕⢕⢕⢸⣿⣿⢕⢕⢕⢕⢕⢕⢕⢕⢕⣱⣾⣿⣿⣿⣿⣿⣿⣿⣿⣿⣿⣿⣿⣿⣿⣿⣿⣿⣿⣿⣿⣿⣿⣿⣿⣿⣿⣿⣿⣿⣿⣿⣿⣿⣿⣿⣿⣿⣿⣿⣿⢿⢟⢝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⣷⣧⣵⣕⢕⢕⢕⢕⢕⢕⢕⢕⢕⢕⢕⢕⢕⢕⢕⢕⢕⢕⢕⢕⢕⢕⢕⢕⢕⢕⢕⢕⢕⢕⢕⢕⢕⢕⢕⢕⢕⢕⢕⢕⢕⢕⢕⢝⢿⣿⣿⣿⣿⣿⣿⣿⣿⣿⣿⣿⣿⣿⣿⣿⣿⣿⣿⣿⣿⣿⣿⣿⣿⣿⣿⣿⣿⣿⣿⣿⣿⣷⣾⣿⣿⣿⢕⢕⢕⢕⢕⢕⢕⢕⢕⢕⢕⢱⣿⣿⡏⢕⢕⢕⢕⢕⢕⢕⣱⣾⣿⣿⣿⣿⣿⣿⣿⣿⣿⣿⣿⣿⣿⣿⣿⣿⣿⣿⣿⣿⣿⣿⣿⣿⣿⣿⣿⣿⣿⣿⣿⣿⣿⣿⣿⣿⣿⢿⢟⢏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⣷⣧⣔⡅⢑⢕⢕⢕⢕⠕⢕⢕⢕⢕⢕⢕⢕⢕⢕⢕⢕⢕⢕⢕⢕⢕⢕⢕⢕⢕⢕⢕⢕⢕⢕⢕⢕⢕⢕⢕⢑⢕⢕⢜⢻⣿⣿⣿⣿⣿⣿⣿⣿⣿⣿⣿⣿⣿⣿⣿⣿⣿⣿⣿⣿⣿⣿⣿⣿⣿⣿⣿⣿⣿⣿⣿⣿⣿⣿⣿⣿⡇⢕⢕⢕⢕⣕⡕⢕⢕⢕⢕⢕⣿⣿⡇⢕⢕⢕⢕⢕⣵⣿⣿⣿⣿⣿⣿⣿⣿⣿⣿⣿⣿⣿⣿⣿⣿⣿⣿⣿⣿⣿⣿⣿⣿⣿⣿⣿⣿⣿⣿⣿⣿⣿⣿⣿⢿⢟⢏⢕⢕⢕⠅⠕⢕⢕⢑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⣷⣵⣔⡔⢄⢑⢅⠁⠔⢅⠁⢄⢄⠁⠁⠀⠀⠁⠁⠁⠁⠁⠁⠁⠁⠁⠁⠁⠁⠁⠁⠑⠑⠁⠁⠁⢁⠑⠁⠄⠘⢻⣿⣿⣿⣿⣿⣿⣿⣿⣿⣿⣿⣿⣿⣿⣿⣿⣿⣿⣿⣿⣿⣿⣿⣿⣿⣿⣿⣿⡟⢟⣿⣿⣿⡿⢇⠕⠑⠜⠕⢕⢑⠑⠁⠘⠑⢺⢿⣿⣿⣧⡕⢕⣵⣿⣿⣿⣿⣿⣿⣿⣿⣿⣿⣿⣿⣿⣿⣿⣿⣿⣿⣿⣿⣿⣿⣿⣿⣿⣿⣿⣿⣿⣿⣿⣿⢿⢟⠏⢕⠑⢁⠀⠁⠑⠑⠁⠁⠁⠅⠁⠕⠁⠁⠁⠁⠁⠁⠀⠀⠁⠑⠁⠁⠁⠁⠅⠁⠅⠅⠁⠁⠁⠑⠁⠁⠁⠁⠁⠁⠁⠁⠁⠁⠑⠑⠀⠀⠀⠀⠀⠑⠕⢕⠀</a:t>
            </a:r>
            <a:br/>
            <a:r>
              <a:t>⣿⣿⣿⣿⣿⣿⣿⣿⣿⣿⣿⣿⣿⣿⣿⣿⣿⣿⣿⣿⣿⣿⣿⣿⣿⣿⣿⣿⣿⣿⣿⣿⣿⣿⣿⣿⣿⣿⣿⣿⣿⣿⣿⣿⣿⣿⣿⣿⣿⣿⣿⣿⣿⣿⣿⣿⣿⣿⣿⣷⣷⣴⣄⢀⠀⠀⠀⠀⠀⠀⠀⠀⠀⠀⠀⠀⠀⠀⠀⠀⠀⠀⠀⠀⠀⠀⠀⠀⠀⠀⠀⠀⠁⠀⠀⠀⠅⢜⢿⣿⣿⣿⣿⣿⣿⣿⣿⣿⡟⢕⣿⣿⣿⣿⣿⣿⣿⣿⣿⣿⣿⣿⣿⣿⣿⡕⢕⢟⢏⠕⠁⠀⢄⢀⢀⠀⠀⠀⠅⢔⢕⢕⢕⢕⢕⢹⣿⣿⣿⣿⣿⣿⣿⣿⣿⣿⣿⣿⣿⣿⣿⣿⣿⣿⣿⣿⣿⣿⣿⣿⣿⣿⣿⣿⣿⣿⣿⡿⢟⠏⠙⠁⠑⠀⠀⠀⠀⠁⠀⠀⠀⠀⠀⠀⠀⠀⠀⠀⠀⠀⠀⠀⠀⠀⠀⠀⠀⠀⠀⠀⠀⠀⠀⠀⠁⠁⠀⠀⠀⠀⠀⠀⠀⠀⠀⠀⠀⠀⠀⠀⠀⠀⠀⠀⠀⠀⠀⠀⠀⠁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⣧⣴⣄⢀⠀⠀⠀⠀⠀⠀⠀⠀⠀⠀⠀⠀⠀⠀⠀⠀⠀⠀⠀⠀⠀⠀⠀⠀⠀⠀⠀⢄⢕⣾⣿⣿⣿⣿⣿⣿⣿⣿⡟⣱⣿⣿⣿⣿⣿⣿⣿⣿⣿⣿⣿⣿⣿⣿⣿⣿⡇⢕⠀⠀⠀⠀⢔⢕⣾⣿⣷⣶⣄⡀⠁⢅⢕⢕⢕⢕⣼⣿⣿⣿⣿⣿⣿⣿⣿⣿⣿⣿⣿⣿⣿⣿⣿⣿⣿⣿⣿⣿⣿⣿⣿⣿⣿⡿⢟⠟⠙⠑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⣦⣔⣄⢀⠀⠀⠀⠀⠀⠀⠀⠀⠀⠀⠀⠀⠀⠀⠀⠀⠀⠀⠀⠀⠀⠀⢕⣼⣿⣿⣿⣿⣿⣿⣿⣿⣿⡕⢜⣽⣿⣿⣿⣿⣿⣿⣿⣿⣿⣿⣿⣿⣿⣿⢟⢕⢕⡕⠕⠕⢕⢕⣱⣿⣿⣿⣿⣿⣿⣷⣴⣵⣷⣷⣿⣿⣿⣿⣿⣿⣿⣿⣿⣿⣿⣿⣿⣿⣿⣿⣿⣿⣿⣿⣿⣿⣿⡿⢟⠟⠙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⣴⣄⡀⠀⠀⠀⠀⠀⠀⠀⠀⠀⠀⠀⠀⠀⠀⠀⠀⠀⢕⢸⣿⣿⣿⣿⣿⣿⣿⣿⣿⣿⣿⣿⣿⣿⣯⣿⣿⣿⣿⣿⣿⣿⣿⣿⣿⡿⢇⢕⢕⣾⣿⣷⣷⣾⣿⣿⣿⣿⣿⣿⣿⣿⣿⣿⣿⣿⣿⣿⣿⣿⣿⣿⣿⣿⣿⣿⣿⣿⣿⣿⣿⣿⣿⣿⣿⡿⢟⠟⠙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⣷⣴⣄⢀⠀⠀⠀⠀⠀⠀⠀⠀⠀⠀⠀⢄⢕⣾⣿⣿⣿⣿⣿⣿⣿⣿⣿⣿⣿⣿⣿⣿⣿⣿⣿⣿⣿⣿⣿⣿⣿⣿⣿⡇⢕⣕⣱⣿⣿⣿⣿⣿⣿⣿⣿⣿⣿⣿⣿⣿⣿⣿⣿⣽⣟⢿⢿⣿⣿⣿⣿⣿⣿⣿⣿⣿⣿⣿⡿⢿⠟⠙⠁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⣦⣴⣄⢀⠀⠀⠀⢀⢄⣔⣱⣿⣿⣿⣿⣿⣿⣿⣿⣿⣿⡟⣿⣿⣿⣿⣿⣿⣿⣿⣿⣿⣿⣿⣿⣿⣿⣿⣟⢻⣿⣿⣿⣿⣿⣿⣿⣿⣿⣿⣿⣿⣿⣿⣿⣿⣿⣿⡿⢿⣿⣿⣞⣿⣿⣿⣿⣿⣿⢿⠟⠙⠁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⣦⣔⣱⣿⣿⢿⢟⣯⡾⢿⣿⣿⣿⣿⣿⣿⡇⣿⣿⣿⣿⣿⣿⣿⣿⣿⣿⣿⣾⣿⣷⣽⣿⣿⣿⣿⣿⣿⣿⣿⣿⣿⣿⣿⣿⣿⣿⣿⣿⣿⣿⣿⣿⢇⢕⢕⢝⢻⣾⣿⣿⣿⣵⣵⣵⣵⣵⣵⣵⣔⣔⣔⢄⢄⢀⢀⢀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⡿⢏⣵⢷⢺⣿⣿⣿⣿⣿⣿⣹⣿⣿⣿⣿⣿⣿⣿⣿⣿⣿⣿⣿⣿⣿⣿⣿⣿⣿⣿⣿⣿⣿⣿⣿⣿⣿⣿⣿⣿⣿⣿⣿⣿⣿⢏⠕⠑⠁⠁⠀⠑⠘⠜⠛⠟⠟⢟⢟⢻⠿⠟⠟⢟⢿⢿⣿⣿⣿⣷⣷⣷⣔⢄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⣾⢱⢿⢿⢟⢟⣿⡿⣿⣿⣿⣿⣿⣿⣿⣿⣿⣿⣿⣿⣿⣿⣿⣿⣿⣿⣿⣿⣿⣿⣿⣿⣿⣿⣿⣿⣿⣿⣿⣿⢿⢿⢿⣿⢿⢟⠕⠁⠀⠀⠀⠀⠀⠀⠀⠀⠀⠀⠀⠀⠀⠀⠀⠀⠀⠀⠀⠀⠁⠁⠉⠙⠝⢿⣿⣿⣷⣧⣵⣵⣴⣴⣔⣄⢀⠀⠀⠀⠀⠀⠀⠀⠀⠀⠀⠀⠀⠀⠀⠀⠀⠀⠀⠀⠀⠀⠀⠀⠀⠀⠀⠀⠀⠀⠀⠀⠀⠀⠀⠀⠀⠀⠀⠀⠀⠀⠀⠀⠀⠀⠀⠀⠀⠀⠀⠀⠀⠀⠀⠀⠀⠀⠀⠀⠀⠀⠀⠀</a:t>
            </a:r>
            <a:br/>
            <a:r>
              <a:t>⢿⢿⢿⢿⢿⣿⣿⣿⣿⣿⣿⣿⣿⣿⣿⣿⣿⣿⣿⣿⣿⣿⣿⣿⣿⣿⣿⣿⣿⣿⣿⣿⣿⣿⣿⣿⣿⣿⣿⣿⣿⣿⣿⣿⣿⣿⣿⣿⣿⣿⣿⣿⣿⣿⣿⣿⣿⣿⣿⣿⣿⣿⣿⣿⣿⣿⣿⣿⣿⣿⣿⣿⣿⣿⣿⣿⣿⣿⣿⣿⣿⣿⣿⣿⣿⣿⣿⣿⣿⣿⣿⣿⢻⣷⢱⣵⡟⢇⢕⣿⣧⣿⣿⣿⣿⣿⣿⢿⠿⢿⢿⣿⣿⣿⣿⣿⣿⣿⣿⣿⣿⣿⣿⣿⣿⣿⣿⣿⢿⠟⢏⠁⠁⢀⣄⡜⢕⠑⠀⠀⠀⠀⠀⠀⠀⠀⠀⠀⠀⠀⠀⠀⠀⠀⠀⠀⠀⠀⠀⠀⠀⠀⠀⠀⠀⠀⠁⠁⠘⠝⠟⢻⢿⠟⢟⢿⣿⣷⣵⣄⢀⠀⠀⠀⠀⠀⠀⠀⠀⠀⠀⠀⠀⠀⠀⠀⠀⠀⠀⠀⠀⠀⠀⠀⠀⠀⠀⠀⠀⠀⠀⠀⠀⠀⠀⠀⠀⠀⠀⠀⠀⠀⠀⠀⠀⠀⠀⠀⠀⠀⠀⠀⠀⠀⠀⠀⠀⠀⠀⠀⠀</a:t>
            </a:r>
            <a:br/>
            <a:r>
              <a:t>⠀⠀⠀⠀⠁⠁⠁⠁⠁⠁⠁⠁⠁⠁⠁⠙⠙⠙⠙⠙⠙⠙⠙⠙⠙⠙⠙⠟⠟⠟⠟⠟⠟⠟⠟⠟⠟⠿⢿⢿⢿⢿⢿⢿⢿⢿⢿⢿⣿⣿⣿⣿⣿⣿⣿⣿⣿⣿⣿⣿⣿⣿⣿⣿⣿⣿⣿⣿⣿⣿⣿⣿⣿⣿⣿⣿⣿⣿⣿⣿⣿⣿⣿⣿⣿⣿⣿⣿⣿⣿⣿⣟⢜⢷⡜⢻⢿⢕⢕⣿⣿⣿⣿⣿⣿⣿⣿⣕⣀⣀⢀⢁⠁⠉⠙⠛⢻⣿⣿⣿⣿⣿⣿⣿⣿⣿⡝⢑⢠⢴⣵⣷⣿⣿⡟⠕⠀⠀⠀⠀⠀⠀⠀⠀⠀⠀⠀⢄⢄⢄⢄⢄⢀⠀⠀⠀⠀⠀⠀⠀⠀⠀⠀⠀⠀⠀⠀⠀⠀⠀⠀⠀⠀⠀⠀⠀⠁⠝⢻⣿⣧⡔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⠁⠁⠁⠁⠁⠁⠁⠁⠈⠉⠉⠉⠙⠙⠙⠙⠙⠙⠙⠛⠛⠛⠛⠟⠟⠟⠟⠟⠟⠟⠿⠿⠿⠿⠿⢿⢿⢿⢿⢿⣿⣿⣷⣕⢝⢇⢕⢕⢑⣽⣜⣿⣟⢝⢕⢻⣿⣿⣿⣿⣿⣿⢿⠟⢑⣰⣵⣿⣿⣿⣿⣿⣿⣿⣿⣿⣿⣷⣧⣴⣅⡜⢝⢟⢕⢀⠀⠀⠀⠀⠀⠀⠀⠀⠀⠀⢱⣾⣿⣿⣿⣿⣷⣔⠀⠀⠀⠀⠀⠀⠀⠀⠀⠀⠀⠀⠀⠀⠀⠀⠀⠀⠀⠀⠀⠀⠀⠀⠁⠙⢿⣿⣷⣴⣄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⠈⢻⣿⣿⣿⣗⡱⢗⠁⢸⢿⣿⣏⣱⡕⢕⢜⢻⣿⣿⢟⢝⣕⣵⣷⣿⣿⣿⣿⣿⣿⣿⣿⣿⣿⣿⣿⣿⣿⣿⣿⣿⣿⣿⣷⣷⣧⡕⠄⠀⠀⠀⠀⠀⠀⠀⣱⣾⣿⣿⣿⣿⣿⣿⣿⡇⠀⠀⠀⠀⠀⠀⠀⠀⠀⠀⠀⠀⠀⠀⠀⠀⠀⠀⠀⠀⠀⠀⠀⠀⠀⠀⠁⠙⢻⣿⣷⣧⣄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⢜⢟⢿⣿⣿⡇⠀⠕⢸⣿⣧⢹⣷⡕⢕⢕⢻⣿⣷⣿⣿⣿⣿⣿⣿⣿⣿⣿⣿⣿⣿⣿⣿⣿⣿⣿⣿⣿⣿⣿⣿⣿⣿⢟⠏⠑⠀⠀⠀⠀⠀⠀⠀⠀⣿⣿⣿⣿⣿⣿⣿⣿⣿⣿⠀⠀⠀⠀⠀⠀⠀⠀⠀⠀⠀⠀⠀⠀⠀⠀⠀⠀⠀⠀⠀⠀⠀⠀⠀⠀⠀⠀⠀⠁⠙⢻⣿⣿⣧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⢀⠀⠀⠀⠀⠀⢀⣀⣰⣴⣶⣷⣿⣿⣿⣿⡟⠁⠀⢠⣼⣿⣿⣿⣿⣷⡕⢕⢕⢻⣿⣿⣿⣿⣿⣿⣿⣿⣿⣿⣿⣿⣿⣿⣿⣿⣿⣿⣿⣿⣿⣿⣿⣿⣿⢕⠀⠀⠀⠀⠀⠀⠀⠀⠀⠀⢻⣿⣿⣿⣿⣿⣿⣿⣿⣿⡇⠀⠀⠀⠀⠀⠀⠀⠀⠀⠀⠀⠀⠀⠀⠀⠀⠀⠀⠀⠀⠀⠀⠀⠀⠀⠀⠀⠀⠀⠀⠀⠈⢻⣿⣷⣴⣴⣴⣤⣤⣤⣄⣄⣄⣄⣄⣄⣄⣄⣄⣄⣀⢀⢀⢀⢀⢀⢀⢀⢀⢀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⢄⣴⣾⣿⣿⢿⣿⣷⣦⣵⣾⣿⡿⠏⠙⠉⠉⠁⠈⠏⠑⠀⠀⠘⠁⠁⠘⢻⣿⣿⣷⣇⢕⡕⢿⣿⣿⣿⣿⣿⣿⣿⣿⣿⢟⠟⠛⠛⠛⠟⢻⣿⣿⣿⣿⣿⣿⣿⡿⢕⢀⠀⠀⠀⠀⠀⠀⠀⠀⠀⢸⣿⣿⣿⣿⣿⣿⣿⣿⣿⡇⠀⠀⠀⠀⠀⠀⠀⠀⠀⠀⠀⠀⠀⠀⠀⠀⠀⠀⠀⠀⠀⠀⠀⠀⠀⠀⠀⠀⠀⠀⠀⠀⠀⢹⣿⣿⣿⣿⣿⣿⣿⣿⣿⣿⣿⣿⣿⣿⣿⣿⣿⣿⣿⣿⣿⣿⣿⣿⣿⣿⣿⣿⣿⣷⣷⣷⣷⣷⣷⣷⣷⣷⣷⣴⣴⣴⣴⣴⣴⣴⣴⣴⣴⣴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⣵⣿⢟⠋⠁⠀⠀⠈⠟⠟⠟⠟⠛⠁⠀⠀⠀⠀⠀⠀⠀⠀⠀⠀⠀⠀⠀⠀⠀⠘⠟⢎⢻⣧⡝⢸⣿⣿⣿⣿⣿⣿⣿⣿⣿⣷⣶⣶⣶⣶⣾⣿⣿⣿⣿⣿⣿⡿⢏⢕⢕⢕⠀⠀⠀⠀⠀⠀⠀⠀⠀⠘⢝⢻⣿⣿⣿⣿⣿⣿⣿⣷⠀⠀⠀⠀⠀⠀⠀⠀⠀⠀⠀⠀⠀⠀⠀⠀⠀⠀⠀⠀⠀⠀⠀⠀⠀⠀⠀⠀⠀⠀⠀⠀⠀⠀⢻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⢄⣵⣿⣿⠕⠀⠀⠀⠀⠀⠀⠀⠀⢀⣀⣄⣄⢀⠀⠀⠀⠀⠀⠀⠀⠀⠀⠀⠀⠀⠀⠀⠀⠁⠑⢕⢝⢱⣽⣽⣿⢻⢿⣿⣿⣿⣿⣿⣿⣿⣿⣿⣿⣿⣿⣿⡿⢟⢏⢕⢕⢕⢕⢕⢄⠀⠀⠀⠀⠀⠀⠀⠀⠀⠀⠑⢝⢻⣿⣿⣿⣿⣿⣿⠀⠀⠀⠀⠀⠀⠀⠀⠀⠀⠀⠀⠀⠀⠀⠀⠀⠀⠀⠀⠀⠀⠀⠀⠀⠀⠀⠀⠀⠀⠀⠀⠀⠀⠘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⣄⣴⣾⡿⠟⠋⠁⠀⠀⠀⠀⠀⠀⠀⢠⣷⣿⣿⣿⣿⣷⣷⡧⢔⠀⠀⠀⠀⠀⠀⠀⠀⠀⠀⠀⠀⠀⠀⠁⠕⢗⣟⣫⣽⢕⢕⢜⢝⢻⡿⣿⣿⣿⣿⣿⣿⣿⣿⢝⢕⢕⢕⢕⢕⢕⢕⢕⢕⢔⢄⠀⠀⠀⠀⠀⠀⠀⠀⠀⠀⠑⢝⣿⣿⣿⣿⣿⠀⠀⠀⠀⠀⠀⠀⠀⠀⠀⠀⠀⠀⠀⠀⠀⠀⠀⠀⠀⠀⠀⠀⠀⠀⠀⠀⠀⠀⠀⠀⠀⠀⠀⠀⠁⢻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⣄⣴⣷⣾⡿⠟⠑⠀⠀⠀⠀⠀⠀⠀⠀⠀⢀⣴⣿⣿⣿⣿⣿⣿⣿⣿⣿⣕⢄⠀⠀⠀⠀⠀⠀⠀⠀⠀⠀⠀⠀⠀⠀⢀⣿⣿⣿⣿⡕⢕⢕⢕⢕⣿⣿⣾⣿⣿⣿⣿⣿⣿⢕⢕⢕⢕⢕⢕⢕⢕⢕⢕⢕⢕⢕⢄⠀⠀⠀⠀⠀⠀⠀⠀⠀⠀⠜⢻⣿⣿⣿⠀⠀⠀⠀⠀⠀⠀⠀⠀⠀⠀⠀⠀⠀⠀⠀⠀⠀⠀⠀⠀⠀⠀⠀⠀⠀⠀⠀⠀⠀⠀⠀⠀⠀⠀⠀⠁⢻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⢄⣾⣿⡿⠏⠁⠀⠀⠀⠀⠀⠀⠀⠀⠀⠀⠀⠀⠁⢹⣿⣿⣿⣿⣿⣿⣿⣿⣿⣿⡇⠀⠀⠀⠀⠀⠀⠀⠀⠀⠀⠀⠀⢔⢕⢕⣿⣿⣿⣿⡇⢕⢕⢕⢕⢸⣿⣿⣿⣿⣿⣿⣿⣿⢕⢕⢱⡕⢕⢕⢕⢕⢕⢕⢕⢕⢕⢕⢀⠀⠀⠀⠀⠀⠀⠀⠀⠀⠀⠁⠜⢿⣿⠀⠀⠀⠀⠀⠀⠀⠀⠀⠀⠀⠀⠀⠀⠀⠀⠀⠀⠀⠀⠀⠀⠀⠀⠀⠀⠀⠀⠀⠀⠀⠀⠀⠀⠀⠀⠀⠑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⢄⣵⣿⡿⠋⠀⠀⠀⠀⠀⠀⠀⠀⠀⠀⠀⠀⠀⠀⠀⠀⢸⣿⣿⣿⣿⣿⣿⣿⣿⣿⣿⣷⢀⠀⠀⠀⠀⠀⠀⠀⠀⠀⠀⠀⢕⢕⢕⣿⣿⣿⣿⡇⢕⢕⢕⢕⢸⣿⣿⣿⣿⣿⣿⣿⣿⣇⠑⠘⢷⡕⢕⢕⢕⢕⢕⢕⢕⢕⢕⢕⠀⠀⠀⠀⠀⠀⠀⠀⠀⠀⠀⠀⠁⢹⢀⠀⠀⠀⠀⠀⠀⠀⠀⠀⠀⠀⠀⠀⠀⠀⠀⠀⠀⠀⠀⠀⠀⠀⠀⠀⠀⠀⠀⠀⠀⠀⠀⠀⠀⠀⠀⠀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⢀⢸⣿⣿⠑⠀⠀⠀⠀⠀⠀⠀⠀⠀⠀⠀⠀⠀⠀⠀⠀⠀⠜⢿⣿⣿⣿⣿⣿⣿⣿⣿⣿⣿⡇⠀⠀⠀⠀⠀⠀⠀⠀⠀⠀⠀⠀⢕⣼⣿⣿⣿⣿⡇⢕⢕⠑⠁⣾⣿⣿⣿⣿⣿⣿⣿⣿⡿⠁⠀⠀⠈⠑⠕⢕⢕⢕⢕⢕⢕⢕⢕⠀⠀⠀⠀⠀⠀⠀⠀⠀⠀⠀⠀⠀⠀⠁⠀⠀⠀⠀⠀⠀⠀⠀⠀⠀⠀⠀⠀⠀⠀⠀⠀⠀⠀⠀⠀⠀⠀⠀⠀⠀⠀⠀⠀⠀⠀⠀⠀⠀⠀⠀⠀⢾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⣰⣷⣷⣿⣿⠏⠀⠀⠀⠀⠀⠀⠀⠀⠀⠀⠀⠀⠀⠀⠀⠀⠀⠀⠀⠜⢿⣿⣿⣿⣿⣿⣿⣿⣿⣿⡇⠀⠀⠀⠀⠀⠀⠀⠀⠀⠀⠀⠀⢱⣿⣿⣿⣿⣿⠕⠑⠀⢀⣼⣿⣿⣿⣿⣿⣿⣿⣿⡿⠁⠀⠀⠀⠀⠀⠀⢕⢕⢕⢕⢕⢕⢕⢕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⢄⣾⣿⢟⠙⠉⠁⠀⠀⠀⠀⠀⠀⠀⠀⠀⠀⠀⠀⠀⠀⠀⠀⠀⠀⠀⠀⠀⠜⢻⣿⣿⣿⣿⣿⣿⣿⣿⡇⠀⠀⠀⠀⠀⠀⠀⠀⠀⠀⢀⡕⣾⣿⣿⣿⣿⢏⠀⠀⢠⣿⣿⣿⣿⣿⣿⣿⣿⣿⡟⠁⠀⠀⠀⠀⠀⠀⢰⣵⣵⣵⣷⣷⣷⣷⣵⡄⠀⠀⠀⠀⠀⠀⠀⠀⠀⠀⠀⠀⠀⠀⠀⠀⠀⠀⠀⠀⠀⠀⠀⠀⠀⠀⠀⠀⠀⠀⠀⠀⠀⠀⠀⠀⠀⠀⠀⠀⠀⠀⠀⠀⠀⠀⠀⠀⠀⠀⠀⣼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⢀⣀⣄⣰⣾⣿⠇⠀⠀⠀⠀⠀⠀⠀⠀⠀⠀⠀⠀⠀⠀⠀⠀⠀⠀⠀⠀⠀⠀⠀⠀⠀⠀⠘⢻⣿⣿⣿⣿⣿⣿⣿⡇⠀⠀⠀⠀⠀⠀⠀⠀⢄⣴⣿⣧⣿⣿⣿⣿⣿⠀⠀⠀⢸⣿⣿⣿⣿⣿⣿⣿⣿⠇⠀⠀⠀⠀⠀⠀⠀⠀⣿⣿⣿⣿⣿⣿⣿⡿⠏⠀⠀⠀⠀⠀⠀⠀⠀⠀⠀⠀⠀⠀⠀⠀⠀⠀⠀⠀⠀⠀⠀⠀⠀⠀⠀⠀⠀⠀⠀⠀⠀⠀⠀⠀⠀⠀⠀⠀⠀⠀⠀⠀⠀⠀⠀⠀⠀⠀⠀⠀⣱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⢀⣄⣾⣿⡿⢿⣿⠇⠀⠀⠀⠀⠀⠀⠀⠀⠀⠀⠀⠀⠀⠀⠀⠀⠀⠀⠀⠀⠀⠀⠀⠀⠀⠀⠀⠀⠁⢝⢿⣿⣿⣿⣿⢿⠇⠀⠀⠀⠀⠀⠀⠀⠀⠑⢻⣿⢸⣿⣿⣿⣼⡏⠀⠀⠀⢸⣿⣿⣿⣿⣿⣿⡿⠃⠀⠀⠀⠀⠀⠀⠀⠀⠀⣿⣿⣿⣿⣿⣿⡟⠑⠀⠀⠀⠀⠀⠀⠀⠀⠀⠀⠀⠀⠀⠀⠀⠀⠀⠀⠀⠀⠀⠀⠀⠀⠀⠀⠀⠀⠀⠀⠀⠀⠀⠀⠀⢀⢀⢀⢀⢀⢀⢀⠀⠀⠀⠀⠀⠀⠀⢄⣄⣴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⢀⢄⣠⣴⣷⣿⣿⣿⣿⠑⠀⠀⠀⠀⠀⠀⠀⠀⠀⠀⠀⠀⠀⠀⠀⠀⠀⠀⠀⠀⠀⠀⠀⠀⠀⠀⠀⠀⠀⠀⠀⠀⠀⠘⢟⢿⡿⠃⠀⠀⠀⠀⠀⠀⠀⠀⠀⠀⠀⠀⠈⣼⣿⣿⡏⣿⠑⠀⠀⠀⠈⣿⣿⣿⣿⣿⡿⠁⠀⠀⠀⠀⠀⠀⠀⠀⠀⠀⣿⣿⣿⣿⣿⠏⠁⠀⠀⠀⠀⠀⠀⠀⠀⠀⠀⠀⠀⠀⠀⠀⠀⠀⠀⠀⠀⠀⠀⠀⠀⠀⠀⠀⠀⠀⠀⠀⠀⠀⢀⣀⣄⣱⣵⣵⣷⣷⣷⣷⣷⡄⠀⠀⠀⠀⠀⢸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⢀⢀⣠⣴⣷⣿⣿⣿⣿⣿⣿⣿⣿⡇⠀⠀⠀⠀⠀⠀⠀⠀⠀⠀⠀⠀⠀⠀⠀⠀⠀⠀⠀⠀⠀⠀⠀⠀⠀⠀⠀⠀⠀⠀⠀⠀⠀⠀⠀⠁⢕⡇⠀⠀⠀⠀⠀⠀⠀⠀⠀⠀⠀⠀⠀⢰⣿⣿⣿⡇⠃⠀⠀⠀⠀⠀⠻⢿⣿⣿⢟⠀⠀⠀⠀⠀⠀⠀⠀⠀⠀⠀⠀⢿⣿⣿⣿⠇⠀⠀⠀⠀⠁⠀⠀⠀⠀⠀⠀⠀⠀⠀⠀⠀⠀⠀⠀⠀⠀⠀⠀⠀⠀⠀⠀⠀⠀⠀⠀⠀⣰⣷⣿⣿⡿⢿⢟⠟⠛⠙⠙⠙⠝⢻⣿⣧⣴⣴⣴⣵⣾⡿⠏⠁⠙⠝⠟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⢀⢀⣄⣴⣷⣾⣿⣿⣿⣿⣿⣿⣿⣿⣿⣿⣿⣿⣧⡀⠀⠀⠀⠀⠀⠀⠀⠀⠀⠀⠀⠀⠀⠀⠀⠀⠀⠀⠀⠀⠀⠀⠀⠀⠀⠀⠀⠀⠀⠀⠀⠀⠀⠀⠀⠜⠑⠀⠀⠀⠀⠀⠀⠀⠀⠀⠀⠄⠔⢐⣾⢿⣿⣿⢣⠀⠀⠀⠀⠀⠀⠀⡀⠙⠏⠀⠀⠀⠀⠀⠀⠀⠀⠀⠀⠀⠀⠀⢸⣿⣿⠇⠀⠀⢀⢀⢀⢀⠀⠀⠀⠀⠀⠀⠀⠀⠀⠀⠀⠀⠀⠀⠀⠀⠀⠀⠀⠀⠀⠀⠀⠀⠀⢄⣼⣿⣿⣿⣵⣵⣵⣕⣄⢀⠀⠀⠀⠀⠀⠈⠙⠛⠛⠛⠋⠙⠁⠀⠀⠀⠀⠀⠀⠁⠙⠟⠻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⢀⢀⣄⣴⣷⣾⣿⣿⣿⣿⣿⣿⣿⣿⣿⣿⣿⣿⣿⣿⣿⣿⣿⣿⣿⣦⡴⠀⠀⠀⠀⠀⠀⠀⠀⠀⠀⠀⠀⠀⠀⠀⠀⠀⠀⠀⠀⠀⠀⠀⠀⠀⠀⠀⠀⠀⠀⠀⠀⠀⠀⠀⠀⠀⠀⠀⠀⠀⠀⠀⠀⠀⠀⠀⠜⢕⣾⢟⠁⠀⠐⠀⠀⠀⠀⠀⠀⢇⠀⠀⠀⠀⠀⠀⠀⠀⠀⠀⠀⠀⠀⠀⠀⠑⣿⡇⠀⠀⠀⠀⠀⠀⠁⠀⠀⠀⠀⠀⠀⠀⠀⠀⠀⠀⠀⠀⠀⠀⠀⠀⠀⠀⠀⠀⠀⠀⠀⢠⣾⣿⣿⡿⢟⣻⣿⣟⣟⢿⣷⣦⣄⡀⠀⠀⠀⠀⠀⠀⠀⠀⠀⠀⠀⠀⠀⠀⠀⠀⠀⠀⠀⠀⠀⠁⠙⠟⢿⢿⣿⣿⣿⣿⣿⣿⣿⣿⣿⣿⣿⣿⣿⣿⣿⣿⣿⣿⣿⣿⣿⣿⣿⣿⣿⣿⣿⣿⣿⣿⣿⣿⠀</a:t>
            </a:r>
            <a:br/>
            <a:r>
              <a:t>⠀⠀⠀⠀⠀⠀⠀⠀⠀⠀⠀⠀⠀⠀⠀⠀⠀⠀⠀⠀⠀⠀⠀⠀⠀⠀⢀⣄⣴⣵⣾⣿⣿⣿⣿⣿⣿⣿⣿⣿⣿⣿⣿⣿⣿⣿⣿⣿⣿⣿⣿⣿⣿⣿⣿⣿⣿⣷⣦⣴⣶⣷⣷⣦⣔⡔⢄⢄⢄⢄⢄⢄⢀⢀⠀⠀⢀⢀⢀⢀⢄⢄⢄⠔⠔⠐⠐⠀⠀⠀⠀⠀⠀⠀⠀⠀⠀⠀⠀⠀⠀⠀⠀⠀⠑⠜⠁⠀⠀⠀⠀⠀⠀⢠⣤⣤⣴⣆⠀⠀⠀⠀⠀⠀⠀⠀⠀⠀⠀⠀⠀⠀⠀⠀⢹⡇⠀⠀⠀⠀⠀⠀⠀⠀⠀⠀⠀⠀⠀⠀⠀⠀⠀⠀⠀⠀⠀⠀⠀⠀⠀⠀⠀⠀⠀⠀⣰⣿⣿⣿⢏⣾⣿⣿⣿⣿⣿⣿⣾⣽⡻⣿⣷⣔⡀⠀⠀⠀⠀⠀⠀⠀⠀⠀⠀⠀⠀⠀⠀⠀⠀⠀⠀⠀⠀⠀⠀⠁⠘⠙⠟⢿⣿⣿⣿⣿⣿⣿⣿⣿⣿⣿⣿⣿⣿⣿⣿⣿⣿⣿⣿⣿⣿⣿⣿⣿⣿⣿⣿⣿⠀</a:t>
            </a:r>
            <a:br/>
            <a:r>
              <a:t>⠀⠀⠀⠀⠀⠀⠀⠀⠀⠀⠀⠀⠀⠀⠀⠀⠀⠀⠀⠀⠀⢀⣄⣴⣵⣾⣿⣿⣿⣿⣿⣿⣿⣿⣿⣿⣿⣿⣿⣿⣿⣿⣿⣿⣿⣿⣿⣿⣿⣿⣿⣿⣿⣿⣿⣿⣿⣿⣿⣿⣿⣿⣿⣿⣿⣿⣷⣕⡑⠁⠀⠀⠀⠀⠀⠁⠁⠁⠁⠁⠀⠀⠀⠀⠀⠀⠀⠀⠀⠀⠀⠀⠀⠀⠀⠀⠀⠀⠀⠀⠀⠀⠀⠀⠀⠀⠀⠀⠀⠀⠀⠀⠀⣼⣿⣿⣿⡿⠀⠀⠀⠀⠀⠀⠀⠀⠀⠀⠀⠀⠀⠀⠀⠀⠘⣧⠀⠀⠀⠀⠀⠀⠀⠀⠀⠀⠀⠀⠀⠀⠀⠀⠀⠀⠀⠀⠀⠀⠀⠀⠀⠀⠀⠀⢀⢅⢕⢔⢔⢕⢞⢿⣿⣿⣿⣿⣿⣿⣿⣿⣿⣷⣽⡻⣿⣧⡄⠀⠀⠀⠀⠀⠀⠀⠀⠀⠀⠀⠀⠀⠀⠀⠀⠀⠀⠀⠀⠀⠀⠀⠀⠀⠁⠘⠝⠟⢿⣿⣿⣿⣿⣿⣿⣿⣿⣿⣿⣿⣿⣿⣿⣿⣿⣿⣿⣿⣿⣿⣿⣿⠀</a:t>
            </a:r>
            <a:br/>
            <a:r>
              <a:t>⠀⠀⠀⠀⠀⠀⠀⠀⠀⠀⠀⠀⠀⠀⠀⠀⢀⣄⣰⣵⣾⣿⣿⣿⣿⣿⣿⣿⣿⣿⣿⣿⣿⣿⣿⣿⣿⣿⣿⣿⣿⣿⣿⣿⣿⣿⣿⣿⣿⣿⣿⣿⣿⣿⣿⣿⣿⣿⣿⣿⣿⣿⣿⣿⣿⣿⣿⣿⣿⣧⣄⠀⠀⠀⠀⠀⠀⠀⠀⠀⠀⠀⠀⠀⠀⠀⠀⠀⠀⠀⠀⠀⠀⠀⠀⠀⠀⠀⠀⠀⠀⠀⠀⠀⠀⠀⠀⠀⠀⠀⠀⠀⠀⠻⢿⣿⠟⠁⠀⠀⠀⠀⠀⠀⠀⠀⠀⠀⠀⠀⠀⠀⠀⠀⠀⠈⠀⠀⠀⠀⠀⠁⠀⠀⠀⠀⠀⠀⠀⠀⠀⠀⠀⠀⠀⠀⠀⠀⠀⠀⠀⠀⠀⠀⢕⢕⢕⢕⢕⢕⢕⠕⠘⠻⣿⣿⣿⣿⣿⣿⣿⣿⣿⣿⣮⣿⣿⣧⡄⠀⠀⠀⠀⠀⠀⠀⠀⠀⠀⠀⠀⠀⠀⠀⢀⣰⣶⣶⣦⣄⡀⠀⠀⠀⠀⠀⠀⠁⠙⠝⢻⢿⣿⣿⣿⣿⣿⣿⣿⣿⣿⣿⣿⣿⣿⣿⣿⣿⣿⣿⠀</a:t>
            </a:r>
            <a:br/>
            <a:r>
              <a:t>⠀⠀⠀⠀⠀⠀⠀⠀⠀⠀⠀⢀⣄⣰⣵⣷⣿⣿⣿⣿⣿⣿⣿⣿⣿⣿⣿⣿⣿⣿⣿⣿⣿⣿⣿⣿⣿⣿⣿⣿⣿⣿⣿⣿⣿⣿⣿⣿⣿⣿⣿⣿⣿⣿⣿⣿⣿⣿⣿⣿⣿⣿⣿⣿⣿⣿⣿⣿⣿⣿⣿⣷⣴⡀⠀⠀⠀⠀⠀⠀⠀⠀⠀⠀⠀⠀⠀⠀⠀⠀⠀⠀⠀⠀⠀⠀⠀⠀⠀⠀⠀⠀⠀⠀⠀⠀⠀⠀⠀⠀⠀⠀⠀⠀⠀⠁⠀⠀⠀⠀⠀⠀⠀⠀⠀⠀⠀⠀⠀⠀⠀⠀⠀⠀⠀⠀⠀⠀⠀⠀⠀⠀⠀⠀⠀⠀⠀⠀⠀⠀⠀⠀⠀⠀⠀⠀⠀⠀⠀⠀⠀⠀⠀⠀⠕⠑⠑⠁⠁⠁⠀⠀⠀⠀⢁⠙⡻⣿⣿⣿⣿⣿⣿⣿⣿⣿⣮⣿⣷⠀⠀⠀⠀⠀⠀⠀⠀⠀⠀⠀⠀⠀⠀⢄⣾⡿⣫⣮⣝⢻⣿⣧⣄⠀⠀⠀⠀⠀⠀⠀⠀⠁⠁⠙⠟⢻⢿⣿⣿⣿⣿⣿⣿⣿⣿⣿⣿⣿⣿⣿⠀</a:t>
            </a:r>
            <a:br/>
            <a:r>
              <a:t>⠀⠀⠀⠀⠀⠀⢀⢄⣰⣵⣷⣿⣿⣿⣿⣿⣿⣿⣿⣿⣿⣿⣿⣿⣿⣿⣿⣿⣿⣿⣿⣿⣿⣿⣿⣿⣿⣿⣿⣿⣿⣿⣿⣿⣿⣿⣿⣿⣿⣿⣿⣿⣿⣿⣿⣿⣿⣿⣿⣿⣿⣿⣿⣿⣿⣿⣿⣿⡿⠟⠝⢿⣿⣿⣦⣄⠀⠀⠀⠀⠀⠀⠀⠀⠀⠀⠀⠀⠀⠀⠀⠀⠀⠀⠀⠀⠀⠀⠀⠀⠀⠀⠀⠀⠀⠀⠀⠀⠀⠀⠀⠀⠀⠀⠀⠀⠀⠀⠀⠀⠀⠀⠀⠀⠀⠀⠀⠀⠀⠀⠀⠀⢀⢀⠀⠀⠀⠀⠀⠀⠀⠀⠀⠀⠀⠀⠀⠀⠀⠀⠀⠀⠀⠀⠀⠀⠀⠀⠀⠀⠀⠀⠀⠀⠀⠀⠀⠀⠀⠀⢀⢄⢄⣔⣵⣾⣿⣷⣝⡿⣿⣿⣿⡏⠙⠻⣿⣿⣿⠀⠀⠀⠀⠀⠀⠀⠀⠀⠀⠀⠀⠀⣰⣾⡿⢕⢿⢿⣿⣿⣮⡝⢿⣷⡄⠀⠀⠀⠀⠀⠀⠀⠀⠀⠀⠀⠁⠘⠝⠟⢿⢿⣿⣿⣿⣿⣿⣿⣿⣿⠀</a:t>
            </a:r>
            <a:br/>
            <a:r>
              <a:t>⠀⢀⢄⣰⣴⣷⣿⣿⣿⣿⣿⣿⣿⣿⣿⣿⣿⣿⣿⣿⣿⣿⣿⣿⣿⣿⣿⣿⣿⣿⣿⣿⣿⣿⣿⣿⣿⣿⣿⣿⣿⣿⣿⣿⣿⣿⣿⣿⣿⣿⣿⣿⣿⣿⣿⣿⣿⣿⣿⣿⣿⣿⣿⣿⣿⣿⡿⠏⠁⠀⠀⠀⠘⢻⣿⣿⣷⢄⢀⠀⠀⠀⠀⠀⠀⠀⠀⠀⠀⠀⠀⠀⠀⠀⠀⠀⠀⠀⠀⠀⠀⠀⠀⠀⠀⠀⠀⠀⠀⠀⠀⠀⠀⠀⠀⠀⠀⠀⠀⠀⠀⠀⠀⠀⠀⠀⠀⠀⠀⠀⠐⢄⢀⢇⠀⠀⠀⠀⠀⠀⠀⠀⠀⠀⠀⠀⠀⠀⠀⠀⠀⠀⠀⠀⠀⠀⠀⠀⠀⠀⠀⠀⠀⠀⠀⢀⣐⣔⣵⣵⣶⣾⡿⢿⠟⠙⠑⠙⢻⣿⣮⣿⣿⢇⠀⢕⢑⢻⣿⣦⠀⠀⠀⠀⠀⠀⠀⠀⠀⠀⢄⣾⡿⢏⠕⢱⣾⣼⢿⢿⢟⢕⢱⣿⡇⠀⠀⠀⠀⠀⠀⠀⠀⠀⠀⠀⠀⠀⠀⠀⠀⠁⠘⠝⠟⢿⣿⣿⣿⣿⠀</a:t>
            </a:r>
            <a:br/>
            <a:r>
              <a:t>⣷⣿⣿⣿⣿⣿⣿⣿⣿⣿⣿⣿⣿⣿⣿⣿⣿⣿⣿⣿⣿⣿⣿⣿⣿⣿⣿⣿⣿⣿⣿⣿⣿⣿⣿⣿⣿⣿⣿⣿⣿⣿⣿⣿⣿⣿⣿⣿⣿⣿⣿⣿⣿⣿⣿⣿⣿⣿⣿⣿⣿⣿⣿⣿⡿⠋⠁⠀⠀⠀⠀⠀⠀⣸⣿⣿⢇⡷⢕⢕⣔⢄⣀⡀⠀⠀⠀⠀⠀⠀⠀⠀⠀⠀⠀⠀⠀⠀⠀⠀⠀⠀⠀⠀⠀⠀⠀⠀⠀⠀⠀⠀⠀⠀⠀⠀⠀⠀⠀⠀⠀⠀⠀⠀⠀⠀⠀⠀⢀⠠⠐⠈⢔⠁⢄⠀⠀⠀⠀⠀⠀⠀⢀⠀⠀⠀⠀⠀⠀⠀⠀⠀⠀⠀⠀⠀⠀⠀⠀⠀⠀⠀⢀⣼⢟⣼⡿⢟⠟⠋⠉⠁⠀⠀⠀⠀⠀⠀⠀⠈⢝⣿⡿⠀⢕⢕⢕⢕⢹⣿⡄⠀⠀⠀⠀⠀⠀⠀⢀⣵⣿⢟⠕⠑⠀⠈⠙⠑⠀⠀⣕⣵⣿⡟⠁⠀⠀⠀⠀⠀⠀⠀⠀⠀⠀⠀⠀⠀⠀⠀⠀⠀⠀⠀⠀⠀⠁⠙⠟⢻⠀</a:t>
            </a:r>
            <a:br/>
            <a:r>
              <a:t>⣿⣿⣿⣿⣿⣿⣿⣿⣿⣿⣿⣿⣿⣿⣿⣿⣿⣿⣿⣿⣿⣿⣿⣿⣿⣿⣿⣿⣿⣿⣿⣿⣿⣿⣿⣿⣿⣿⣿⣿⣿⣿⣿⣿⣿⣿⣿⣿⣿⣿⣿⣿⣿⣿⣿⣿⣿⣿⣿⣿⣿⣿⢟⠑⠀⠀⠀⠀⠀⠀⠀⠀⣰⣿⣿⡏⣾⢕⢕⣱⡿⣸⣿⣿⣿⣷⣄⠀⠀⠀⠀⠀⠀⠀⠀⠀⠀⠀⠀⠀⠀⠀⠀⠀⠀⠀⠀⠀⠀⠀⠀⠀⠀⠀⠀⠀⠀⠀⠀⠀⠀⠀⠀⠀⠀⡀⠔⠘⠀⢀⠄⠔⠁⠄⠁⠀⠀⠀⠀⠀⠀⣰⣷⣔⠀⠀⠀⠀⠀⠀⠀⠀⠀⠀⠀⠀⠀⠀⠀⠀⠀⢄⣱⣷⣿⣿⣧⡄⠀⠀⠀⠀⠀⠀⠀⠀⠀⠀⠀⠀⢱⣿⡇⢕⢕⢕⢕⢕⢜⣿⣷⡄⠀⠀⠀⠀⢀⣰⣾⡟⠕⠔⠐⢖⢔⠀⠀⠀⢀⣼⣿⢟⠋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⢟⠑⠀⠀⠀⠀⠀⠀⠀⠀⠀⢱⣿⣿⡟⣼⢇⢕⢕⣿⢧⣿⣿⢟⣿⣿⣿⢕⠀⠀⠀⠀⠀⠀⠀⠀⠀⠀⠀⠀⠀⠀⠀⠀⠀⠀⠀⠀⠀⠀⠀⠀⠀⠀⠀⠀⠀⠀⠀⠀⠀⠀⠐⠐⠁⠀⠀⠀⠀⠀⠀⠀⠀⠀⠀⠀⠀⠀⠀⠀⢔⢹⣿⣿⣷⣔⡄⠀⠀⠀⠀⠀⠀⠀⠀⠀⠀⠀⢀⣄⢸⣿⣿⣿⣿⣿⣿⣿⣆⢀⠀⠀⠀⠀⠀⠀⠀⠀⠀⠀⢸⣿⢕⢕⢕⢕⢕⢕⢕⣿⣿⡇⠀⠀⠀⣠⣾⡿⢏⠑⢀⢀⠀⠀⠀⠀⢀⣴⣿⢟⠑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⠟⠁⠀⠀⠀⠀⠀⠀⠀⠀⠀⠀⢰⣿⣿⡿⣱⢏⢕⢕⣼⡟⣾⣿⡿⢱⣿⣿⢇⡟⢀⠀⠀⠀⠀⠀⠀⠀⠀⠀⠀⠀⠀⠀⠀⠀⠀⠀⠀⠀⠀⠀⠀⠀⠀⠀⠀⠀⠀⠀⠀⠀⠀⠀⠀⠀⠀⠀⠀⠀⠀⠀⠀⠀⠀⠀⠀⠀⠀⠀⠀⠀⢕⢕⢜⠛⠛⠛⢻⣧⡄⢀⠀⠀⠀⠀⠀⢀⢄⣴⡕⢜⡏⣿⣿⣿⣿⣿⣿⣿⣿⣷⣔⢀⠀⠀⠀⠀⠀⠀⠀⠀⣿⡿⢕⢕⢕⢕⢕⢕⢕⣿⣿⢁⠀⢄⣵⣿⢏⢕⠁⠀⠙⠕⠀⠀⠀⣰⣾⡟⠑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⡿⠏⠁⠀⠀⠀⠀⠀⠀⠀⠀⠀⠀⠀⢄⣾⣿⡿⢱⢏⢕⢕⣱⣿⣹⣿⡿⢕⢸⣿⣿⢝⢕⢕⡄⠀⠀⠀⠀⠀⠀⠀⠀⠀⠀⠀⠀⠀⠀⠀⠀⠀⠀⠀⠀⠀⠀⠀⠀⠀⠀⠀⠀⠀⠀⠀⠀⠀⠀⠀⠀⠀⠀⠀⠀⠀⠀⠀⠀⠀⠀⠀⠀⠀⠀⢜⢕⢕⠀⠀⠀⠁⢿⣿⣿⣷⣷⣷⣿⡕⢕⢜⣿⣷⢕⢳⢻⣿⣿⣿⣿⣿⣿⣿⣿⣿⣷⡔⠀⠀⠀⠀⠀⠀⢱⣿⡇⢕⢕⢕⢕⠕⢕⣱⣿⢇⢔⣵⣿⢟⢕⠀⢰⡔⠀⠀⠀⠀⢄⣾⡿⠏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⡿⠏⠁⠀⠀⠀⠀⠀⠀⠀⠀⠀⠀⠀⠀⢄⣾⣿⣿⢇⢏⢕⢕⢱⣿⢧⣿⣿⡇⢕⣾⣿⡏⢕⢕⣼⡷⢔⢀⠀⠀⠀⠀⠀⠀⠀⠀⠀⠀⠀⠀⠀⠀⠀⠐⠀⠀⠀⠀⠀⠀⠀⠀⠀⠀⠀⠀⠀⠀⠀⠀⠀⠀⠀⠀⠀⠀⠀⠀⠀⠀⠀⠀⠀⠀⠀⠀⠁⢕⢕⢀⣀⣰⣴⡸⣿⣿⣿⣿⣿⣿⣷⢕⢕⢹⣿⡇⢜⡜⣿⣿⣿⣿⣿⣿⣿⣿⣿⣿⣿⣧⡄⠀⠀⠀⠀⢸⣿⢕⢕⠁⣄⣴⣾⡔⣿⣯⣱⣾⡟⠕⠕⠀⠀⠀⠁⠀⠀⢀⣴⣿⠏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⢟⠑⠀⠀⠀⠀⠀⠀⠀⠀⠀⠀⠀⠀⠀⠀⠀⣼⣿⣿⢇⢞⢕⢕⢕⣾⢟⣾⣿⡟⢕⣾⣿⡟⢕⢕⡼⣿⢕⢕⡕⢔⢄⢀⠀⠀⠀⠀⠀⠀⠀⠀⠀⠀⠀⠀⠀⠀⢀⠀⠀⣄⡀⠀⠀⣄⡀⠀⠀⣀⠀⠀⠀⠀⠀⠀⠀⠀⠀⠀⠀⠀⠀⠀⠀⠀⠀⠀⠀⠀⠁⢕⢸⣿⣿⣿⡇⣿⣿⣿⣿⣿⣿⣿⡇⢕⢕⢿⣧⢕⣧⢻⣿⣿⣿⣿⣿⣿⣿⣿⣿⣿⣿⣿⣧⡄⠀⢀⣼⣿⢕⣴⣾⣿⣿⣿⣿⢹⣿⡿⢏⠑⠀⠜⠏⠀⠀⠀⢀⣴⣿⢟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⢟⠑⠀⠀⠀⠀⠀⠀⠀⠀⠀⠀⠀⠀⠀⠀⠀⠀⣵⣿⣿⢏⢜⢕⢕⢕⡜⡿⣹⣿⣿⢇⣵⣿⡟⢕⢕⢕⢜⢇⢕⢕⢕⢕⢕⢕⣾⢕⢔⢔⢔⠀⢀⠄⡔⠀⠀⠀⠀⢀⢁⠀⢄⢙⠁⢰⣴⡝⠁⠀⡄⠛⠂⢀⢀⢀⠜⠆⢀⠀⠶⢶⢄⠀⢠⣄⠀⠀⠀⠀⠀⢀⢔⢕⢜⢝⢟⢿⠇⢻⣿⣿⣿⣿⣿⣿⣷⢕⢕⢸⣿⡕⢹⡼⣿⣿⣿⣿⣿⣿⣿⣿⣿⣿⣿⣿⣿⣿⣷⣿⣿⣷⣿⣿⣿⣿⣿⣿⣿⢸⢏⠁⢁⡄⠀⠀⠀⠀⠀⣰⣾⢟⠑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⠏⠑⠀⠀⠀⠀⠀⠀⠀⠀⠀⠀⠀⠀⠀⠀⠀⠀⠀⢕⣿⣿⡟⢕⢕⢕⢕⡕⢕⢱⣿⣿⢏⣵⣿⡿⢕⢕⢕⢕⢕⢕⢕⢕⢕⢕⢕⢸⡇⢕⢕⢕⢕⢕⠀⠔⠁⠀⢕⢀⠀⠕⠕⠀⠀⠑⠀⠀⠙⠙⠀⠀⠁⠀⠀⠁⠑⠑⠀⠀⢁⢕⢀⠀⠀⢔⢜⠙⢄⠀⢀⢀⣰⡕⢕⢕⢕⠀⢁⢁⢄⢜⢽⣯⣿⣿⣿⣿⣿⢕⢕⢕⢿⡇⢕⢇⢿⣿⣿⣿⣿⣿⣿⣿⣿⣿⣿⣿⣿⣿⣿⣿⣿⣿⣿⣿⣿⣿⣿⣿⢏⠅⠀⠀⠁⠑⠀⠀⠀⣠⣾⡿⠋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⠋⠑⠀⠀⠀⠀⠀⠀⠀⠀⠀⠀⠀⠀⠀⠀⠀⠀⠀⠀⠀⠘⠛⠛⠑⠃⠑⠑⠑⠑⠃⠛⠛⠛⠘⠛⠛⠑⠑⠑⠑⠑⠑⠑⠑⠑⠑⠑⠑⠛⠑⠑⠑⠑⠑⠑⠀⠀⠀⠀⠀⠁⠀⠐⠀⠀⠀⠀⠀⠀⠀⠀⠀⠀⠀⠀⠀⠀⠁⠀⠀⠀⠀⠀⠀⠀⠀⠁⠁⠀⠀⠀⠀⠐⠘⠛⠃⠑⠑⠑⠑⠑⠑⠑⠘⠛⠛⠛⠛⠛⠛⠑⠑⠑⠘⠛⠑⠘⠘⠛⠛⠛⠛⠛⠛⠛⠛⠛⠛⠛⠛⠛⠛⠛⠛⠛⠛⠛⠛⠛⠛⠑⠑⠐⠒⠐⠀⠀⠀⠀⠚⠛⠋⠁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⢜⢿⣿⣿⣿⣿⣿⣿⣿⣿⣿⣿⣿⣿⣿⣿⣿⣿⣿⣿⣿⣿⣿⣿⣿⣿⣿⣿⣿⣿⣿⣿⡕⢕⢕⢕⢕⢕⢕⢕⢕⢕⢕⢕⢕⢕⢕⢕⢕⢕⢕⢕⢕⢕⢕⢕⢕⢕⢕⢕⢕⢕⣿⣿⣿⣿⣿⣿⣿⣿⣿⣿⣿⣿⣿⣿⣿⣿⣿⣿⣿⣿⣿⣿⣿⣿⣿⢇⢕⢕⢕⢕⢕⢕⢕⢕⢕⢕⢕⢕⢕⢕⢕⢕⢕⢕⢕⢕⢕⢕⢕⢕⢕⢕⢕⢕⢕⢕⢕⢕⢕⢕⢕⢕⢕⢕⢕⢕⢕⢕⢕⢕⢕⢕⢕⢕⣵⣾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⣧⢕⢕⢕⢕⢕⢕⢕⢕⢕⢕⢕⢕⢕⢕⢕⢕⢕⢕⢕⢕⣕⣕⢕⢕⢕⢕⢕⢕⢱⣿⣿⣿⣿⣿⣿⣿⣿⣿⣿⣿⣿⣿⣿⣿⣿⣿⣿⣿⣿⣿⣿⣿⣿⢇⢕⢕⢕⢕⢕⢕⢕⢕⢕⢕⢕⢕⢕⢕⢕⢕⢕⢕⢕⢕⢕⢕⢕⢕⢕⢕⢕⢕⢕⢕⢕⢕⢕⢕⢕⢕⢕⢕⢕⢕⢕⢕⢕⢕⢕⢕⣕⣵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⡇⢕⢕⢕⢕⢕⢕⢕⢕⢕⢕⢕⢕⢕⢕⢕⢕⣱⣾⣿⣿⣿⣷⣷⣷⣧⣵⣕⣸⣿⣿⣿⣿⣿⣿⣿⣿⣿⣿⣿⣿⣿⣿⣿⣿⣿⣿⣿⣿⣿⣿⣿⢇⢕⢕⢕⢕⢕⢕⢕⢕⢕⢕⢕⢕⢕⢕⢕⢕⢕⢕⢕⢕⢕⢕⢕⢕⢕⢕⢕⢕⢕⢕⢕⢕⢕⢕⢕⢕⢕⢕⢕⢕⢕⢕⢕⢕⢕⣱⣾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⢿⣿⣿⣿⣿⣿⣿⣿⣿⣿⣿⣿⣿⣿⣿⣿⣿⣿⣿⣿⣿⣿⣿⣿⣿⣿⣿⣿⡕⢕⢕⢕⢕⢕⢕⢕⢕⢕⢕⢕⢕⢕⢕⣾⣿⣿⣿⣿⣿⣿⣽⣝⢽⣟⣿⢿⣿⣿⣿⣿⣿⣿⣿⣿⣿⣿⣿⣿⣿⣿⣿⣿⣿⣿⣿⣿⣿⣿⢇⢕⢕⢕⢕⢕⢕⢕⢕⢕⢕⢕⢕⢕⢕⢕⢕⢕⢕⢕⢕⢕⢕⢕⢕⢕⢕⢕⢕⢕⢕⢕⢕⢕⢕⢕⢕⢕⢕⢕⢕⢕⢕⢕⢕⣵⣿⣿⣿⣿⣿⣿⣿⣿⣿⣿⣿⣿⣿⣿⣿⣿⣿⣿⣿⣿⣿⣿⣿⣿⣿⣿⣿⣿⣿⣿⣿⣿⣿⣿⣿⣿⣿⣿⣿⣿⣿⣿⣿⣿⣿⠀</a:t>
            </a:r>
            <a:br/>
            <a:r>
              <a:t>⣕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⣧⢕⢕⢕⢕⢕⢕⢕⢕⢕⢕⢕⢕⢕⣼⣿⣿⣿⣿⣿⣿⣿⢻⢿⣿⣿⣿⣿⣿⣯⣽⣟⢟⣿⣿⣿⡿⢿⢟⢻⢿⢿⢿⣿⣿⣿⣿⣿⣿⣷⣕⢕⢕⢕⢕⢕⢕⢕⢕⢕⢕⢕⢕⢕⢕⢕⢕⢕⢕⢕⢕⢕⢕⢕⢕⢕⢕⢕⢕⢕⢕⢕⢕⢕⢕⢕⢕⢕⢕⢕⢕⢕⣱⣾⣿⣿⣿⣿⣿⣿⣿⣿⣿⣿⣿⣿⣿⣿⣿⣿⣿⣿⣿⣿⣿⣿⣿⣿⣿⣿⣿⣿⣿⣿⣿⣿⣿⣿⣿⣿⣿⣿⣿⣿⣿⣿⣿⣿⣿⣿⣿⠀</a:t>
            </a:r>
            <a:br/>
            <a:r>
              <a:t>⣿⣿⣷⣷⣕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⡇⢕⢕⢕⢕⢕⢕⢕⢕⢕⢕⢕⢸⣿⣿⣿⣿⣿⣿⣿⣿⣷⣧⣼⣿⣿⣿⣿⡯⢟⢟⢏⢜⣿⣿⣿⡕⢕⢕⢕⢕⢕⢕⢕⢕⢕⢕⢕⣿⣿⡕⢕⢕⢕⢕⢕⢕⢕⢕⢕⢕⢕⢕⢕⢕⢕⢕⢕⢕⢕⢕⢕⢕⢕⢕⢕⢕⢕⢕⢕⢕⢕⢕⢕⢕⢕⢕⢕⢕⣵⣾⣿⣿⣿⣿⣿⣿⣿⣿⣿⣿⣿⣿⣿⣿⣿⣿⣿⣿⣿⣿⣿⣿⣿⣿⣿⣿⣿⣿⣿⣿⣿⣿⣿⣿⣿⣿⣿⣿⣿⣿⣿⣿⣿⣿⣿⣿⣿⣿⣿⠀</a:t>
            </a:r>
            <a:br/>
            <a:r>
              <a:t>⣿⣿⣿⣿⣿⣿⣿⣷⣵⣕⢕⢕⢕⢕⢕⢕⢕⢕⢕⢕⢕⢕⢕⢕⢕⢕⢕⢕⢕⢕⢕⢕⢕⢕⢕⢕⢕⢕⢕⢕⢕⢕⢕⢕⢕⢕⢕⢕⢕⢕⢕⢕⢕⢕⢕⢕⢕⢕⢕⢕⢕⢕⢕⢕⢕⢕⢕⢕⢕⢕⢕⢕⢕⢕⢕⢜⢿⣿⣿⣿⣿⣿⣿⣿⣿⣿⣿⣿⣿⣿⣿⣿⣿⣿⣿⣿⣿⣿⣿⣿⣿⡕⢕⢕⢕⢕⢕⢕⢕⢕⢕⢕⢸⣿⣿⣿⣿⣿⣿⣿⣿⣻⣿⣿⣿⣿⣿⣯⣵⣕⡕⢕⢕⢸⣿⣿⣿⡕⢕⢕⢕⢕⢕⢕⢕⢕⢕⢱⢿⣿⡕⢕⢕⢕⢕⢕⢕⢕⢕⢕⢕⢕⢕⢕⢕⢕⢕⢕⢕⢕⢕⢕⢕⢕⢕⢕⢕⢕⢕⢕⢕⢕⢕⢕⢕⢕⣱⣷⣿⣿⣿⣿⣿⣿⣿⣿⣿⣿⣿⣿⣿⣿⣿⣿⣿⣿⣿⣿⣿⣿⣿⣿⣿⣿⣿⣿⣿⣿⣿⣿⣿⣿⣿⣿⣿⣿⣿⣿⣿⣿⣿⣿⣿⣿⣿⣿⣿⣿⣿⣿⠀</a:t>
            </a:r>
            <a:br/>
            <a:r>
              <a:t>⣿⣿⣿⣿⣿⣿⣿⣿⣿⣿⣿⣷⣵⣕⢕⢕⢕⢕⢕⢕⢕⢕⢕⢕⢕⢕⢕⢕⢕⢕⢕⢕⢕⢕⢕⢕⢕⢕⢕⢕⢕⢕⢕⢕⢕⢕⢕⢕⢕⢕⢕⢕⢕⢕⢕⢕⢕⢕⢕⢕⢕⢕⢕⢕⢕⢕⢕⢕⢕⢕⢕⢕⢕⢕⢕⢕⢕⢝⣿⣿⣿⣿⣿⣿⣿⣿⣿⣿⣿⣿⣿⣿⣿⣿⣿⣿⣿⣿⣿⣿⣿⣧⢕⢕⢕⢕⢕⢕⢕⢕⢕⣱⣿⣿⣿⣿⣿⣿⣿⣿⣿⣿⣿⣿⣿⣿⣿⣿⣿⣿⣿⣷⣧⣵⣿⣿⣿⣷⢕⢕⢕⢕⢕⢕⢕⢕⢕⢕⢸⣿⣧⣕⣕⢕⢕⢕⢕⢕⢕⢕⢕⢕⢕⢕⢕⢕⢕⢕⢕⢕⢕⢕⢕⢕⢕⢕⢕⢕⢕⢕⢕⢕⢕⢕⣵⣾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⣷⣵⣕⢕⢕⢕⢕⢕⢕⢕⢕⢕⢕⢕⢕⢕⢕⢕⢕⢕⢕⢕⢕⢕⢕⢕⢕⢕⢕⢕⢕⢕⢕⢕⢕⢕⢕⢕⢕⢕⢕⢕⢕⢕⢕⢕⢕⢕⢕⢕⢕⢕⢕⢕⢕⢕⢕⢕⢕⢕⢕⢕⢕⢜⢻⣿⣿⣿⣿⣿⣿⣿⣿⣿⣿⣿⣿⣿⣿⣿⣿⣿⣿⣿⣿⣿⣿⡇⢕⢕⢕⢕⢕⢕⢕⣾⣿⣿⣿⣽⣿⣿⣿⣿⣿⣿⣿⣿⣿⣿⣿⣿⣿⣿⣿⣿⣿⣿⣿⣿⣿⣿⣿⢇⢕⢕⢕⢜⢝⢎⢕⢕⢕⢽⢟⢟⢻⣿⣧⡕⢕⢕⢕⢕⢕⢕⢕⢕⢕⢕⢕⢕⢕⢕⢕⢕⢕⢕⢕⢕⢕⢕⢕⢕⢕⢕⣕⣵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⣷⣵⣕⢕⢕⢕⢕⢕⢕⢕⢕⢕⢕⢕⢕⢕⢕⢕⢕⢕⢕⢕⢕⢕⢕⢕⢕⢕⢕⢕⢕⢕⢕⢕⢕⢕⢕⢕⢕⢕⢕⢕⢕⢕⢕⢕⢕⢕⢕⢕⢕⢕⢕⢕⢕⢕⢕⢕⢕⢕⢕⢝⢿⣿⣿⣿⣿⣿⣿⣿⣿⣿⣿⣿⣿⣿⣿⣿⣿⣿⣿⣿⣿⣿⡕⢕⢕⢕⢕⣼⣿⣿⣿⣿⣿⣿⣿⡿⢿⣿⣿⣿⣿⣿⣿⣿⣿⣿⣿⣿⣿⣿⣿⡟⢿⡿⢿⢟⢕⢕⢕⢕⢕⢕⢕⢕⢕⢕⢕⢕⢕⢕⢕⢸⣿⡇⢕⢕⢕⢕⢕⢕⢕⢕⢕⢕⢕⢕⢕⢕⢕⢕⢕⢕⢕⢕⢕⢕⢕⢕⣱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⣷⣵⣕⢕⢕⢕⢕⢕⢕⢕⢕⢕⢕⢕⢕⢕⢕⢕⢕⢕⢕⢕⢕⢕⢕⢕⢕⢕⢕⢕⢕⢕⢕⢕⢕⢕⢕⢕⢕⢕⢕⢕⢕⢕⢕⢕⢕⢕⢕⢕⢕⢕⢕⢕⢕⢕⢕⢕⢕⢻⣿⣿⣿⣿⣿⣿⣿⣿⣿⣿⣿⣿⣿⣿⣿⣿⣿⣿⣿⣿⣧⢕⢕⢱⣿⣿⣿⣿⣿⣿⣿⣿⣿⢕⣾⣿⣿⣿⣿⣿⣿⣿⣿⣿⣿⣿⣿⣿⣿⣇⢕⠕⠕⠕⢑⢕⢱⣷⣷⣷⡔⢵⣕⣕⡕⢕⢕⢕⢱⣿⣿⢇⢕⢕⢕⢕⢕⢕⢕⢕⢕⢕⢕⢕⢕⢕⢕⢕⢕⢕⢕⢕⢕⢕⣵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⣷⣵⣕⢕⢕⢕⢕⢕⢕⢕⢕⢕⢕⢕⢕⢕⢕⢕⢕⢕⢕⢕⢕⢕⢕⢕⢕⢕⢕⢕⢕⢕⢕⢕⢕⢕⢕⢕⢕⢕⢕⢕⢕⢕⢕⢕⢕⢕⢕⢕⢕⢕⢕⢕⢕⢕⢜⢻⣿⣿⣿⣿⣿⣿⣿⣿⣿⣿⣿⣿⣿⣿⣿⣿⣿⣿⣿⣇⢱⣿⣿⣿⣿⣿⣿⣿⣿⣿⣿⣿⣿⣿⣿⣿⣿⣿⣿⣿⣿⣿⣿⣿⣿⣿⣿⡟⢕⢕⢕⢕⢕⢕⣸⣿⣿⣿⣿⣮⣻⣿⣿⣿⣷⣷⣿⣿⢟⢕⢕⢕⢕⢕⢕⢕⢕⢕⢕⢕⢕⢕⢕⢕⢕⢕⢕⢕⢕⣱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⣷⣧⣕⡕⢕⢕⢕⢕⢕⢕⢕⢕⢕⢕⢕⢕⢕⢕⢕⢕⢕⢕⢕⢕⢕⢕⢕⢕⢕⢕⢕⢕⢕⢕⢕⢕⢕⢕⢕⢕⢕⢕⢕⢕⢕⢕⢕⢕⢕⢕⢕⢕⢕⢕⢝⢿⣿⣿⣿⣿⣿⣿⣿⣿⣿⣿⣿⣿⣿⣿⣿⣿⣿⣿⣿⣿⣿⣿⣿⣿⣿⣿⣿⣿⡇⣸⣿⣿⣿⣿⣿⣿⣿⣿⣿⣿⣿⣿⣿⣿⢟⢕⢕⣷⣵⣵⣵⣾⣿⣿⣿⣿⣿⣿⣿⣿⣿⣿⡝⢝⢝⢕⢕⢕⢕⢕⢕⢕⢕⢕⢕⢕⢕⢕⢕⢕⢕⢕⢕⢕⢕⣵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⣷⣧⣕⡕⢕⢕⢕⢕⢕⢕⢕⢕⢕⢕⢕⢕⢕⢕⢕⢕⢕⢕⢕⢕⢕⢕⢕⢕⢕⢕⢕⢕⢕⢕⢕⢕⢕⢕⢕⢕⢕⢕⢕⢕⢕⢕⢕⢕⢕⢕⢕⢕⢻⣿⣿⣿⣿⣿⣿⣿⣿⣿⣿⣿⣿⣿⣿⣿⣿⣿⣿⣿⣿⣿⣿⣿⣿⣿⣿⣿⣿⣿⣿⣿⣿⡿⣿⣿⣿⣿⣿⣿⣿⣿⣿⢇⢕⢕⣼⣿⣿⣿⣿⣿⣿⣿⣿⣿⣿⣿⣿⣿⣿⣿⣧⢕⢕⢕⢕⢕⢕⢕⢕⢕⢕⢕⢕⢕⢕⢕⢕⢕⢕⢕⣱⣷⣿⣿⣿⣿⣿⣿⣿⣿⣿⣿⣿⣿⣿⣿⣿⣿⣿⣿⣿⣿⣿⣿⣿⣿⣿⣿⣿⣿⣿⣿⣿⣿⣿⣿⣿⣿⣿⣿⣿⣿⣿⣿⣿⣿⣿⣿⣿⣿⣿⣿⣿⣿⣿⣿⣿⣿⣿⣿⣿⣿⣿⣿⣿⡿⢿⢟⢏⢝⢕⠀</a:t>
            </a:r>
            <a:br/>
            <a:r>
              <a:t>⣿⣿⣿⣿⣿⣿⣿⣿⣿⣿⣿⣿⣿⣿⣿⣿⣿⣿⣿⣿⣿⣿⣿⣿⣿⣿⣿⣿⣿⣿⣿⣿⣿⣿⣿⣿⣿⣿⣿⣷⣧⣕⡕⢕⢕⢕⢕⢕⢕⢕⢕⢕⢕⢕⢕⢕⢕⢕⢕⢕⢕⢕⢕⢕⢕⢕⢕⢕⢕⢕⢕⢕⢕⢕⢕⢕⢕⢕⢕⢕⢕⢕⢕⢕⢕⢕⢕⢕⢜⢿⣿⣿⣿⣿⣿⣿⣿⣿⣿⣿⣿⣿⣿⣿⣿⣿⣿⣿⣿⣿⣿⣿⣿⣿⣿⣿⣿⣿⣿⣿⣿⣿⣿⣿⣿⣿⣿⣿⣿⢇⣕⣕⣵⣿⣿⣿⣿⣿⣿⣿⣿⣿⣿⣿⣿⣿⣿⣿⣿⣿⣇⢕⢕⢕⢕⢕⢕⢕⢕⢕⢕⢕⢕⢕⢕⢕⢕⣵⣾⣿⣿⣿⣿⣿⣿⣿⣿⣿⣿⣿⣿⣿⣿⣿⣿⣿⣿⣿⣿⣿⣿⣿⣿⣿⣿⣿⣿⣿⣿⣿⣿⣿⣿⣿⣿⣿⣿⣿⣿⣿⣿⣿⣿⣿⣿⣿⣿⣿⣿⣿⣿⣿⣿⣿⣿⣿⣿⣿⡿⢿⢟⢏⢝⢕⢕⢕⢕⢕⢕⢕⠀</a:t>
            </a:r>
            <a:br/>
            <a:r>
              <a:t>⣿⣿⣿⣿⣿⣿⣿⣿⣿⣿⣿⣿⣿⣿⣿⣿⣿⣿⣿⣿⣿⣿⣿⣿⣿⣿⣿⣿⣿⣿⣿⣿⣿⣿⣿⣿⣿⣿⣿⣿⣿⣿⣿⣷⣧⣕⡕⢕⢕⢕⢕⢕⢕⢕⢕⢕⢕⢕⢕⢕⢕⢕⢕⢕⢕⢕⢕⢕⢕⢕⢕⢕⢕⢕⢕⢕⢕⢕⢕⢕⢕⢕⢕⢕⢕⢕⢕⢕⢕⢕⢝⢿⣿⣿⣿⣿⣿⣿⣿⣿⣿⣿⣿⣿⣿⣿⣿⣿⣿⣿⣿⣿⣿⢻⣿⣿⣿⣿⣿⣿⣿⣿⣿⣿⣿⣿⣿⣿⣯⣾⣿⣿⣿⣿⣿⣿⣿⣿⣿⣿⣿⣿⣿⣿⣿⣿⣿⣿⣿⣿⣿⣧⣕⡕⢕⢕⢕⢕⢕⢕⢕⢕⢕⢕⣱⣷⣿⣿⣿⣿⣿⣿⣿⣿⣿⣿⣿⣿⣿⣿⣿⣿⣿⣿⣿⣿⣿⣿⣿⣿⣿⣿⣿⣿⣿⣿⣿⣿⣿⣿⣿⣿⣿⣿⣿⣿⣿⣿⣿⣿⣿⣿⣿⣿⣿⣿⣿⣿⣿⣿⣿⣿⣿⢿⢟⢏⢝⢕⢕⢕⢕⢕⢕⢕⢕⢕⢕⢕⢕⢕⠀</a:t>
            </a:r>
            <a:br/>
            <a:r>
              <a:t>⣿⣿⣿⣿⣿⣿⣿⣿⣿⣿⣿⣿⣿⣿⣿⣿⣿⣿⣿⣿⣿⣿⣿⣿⣿⣿⣿⣿⣿⣿⣿⣿⣿⣿⣿⣿⣿⣿⣿⣿⣿⣿⣿⣿⣿⣿⣿⣷⣧⣕⡕⢕⢕⢕⢕⢕⢕⢕⢕⢕⢕⢕⢕⢕⢕⢕⢕⢕⢕⢕⢕⢕⢕⢕⢕⢕⢕⢕⢕⢕⢕⢕⢕⢕⢕⢕⢕⢕⢕⢕⢕⢜⢻⣿⣿⣿⣿⣿⣿⣿⣿⣿⣿⣿⣿⣿⣿⣿⣿⣿⣿⣿⡏⣸⣿⣿⣿⣿⣿⣿⣿⣿⣿⣿⣿⣿⣿⣿⣿⣿⣿⣿⣿⣿⣿⣿⣿⣿⣿⣿⣿⣿⣿⣿⣿⣿⣿⣿⣿⣼⣝⡟⢿⣿⣧⡕⢕⢕⢕⢕⢕⢕⣵⣾⣿⣿⣿⣿⣿⣿⣿⣿⣿⣿⣿⣿⣿⣿⣿⣿⣿⣿⣿⣿⣿⣿⣿⣿⣿⣿⣿⣿⣿⣿⣿⣿⣿⣿⣿⣿⣿⣿⣿⣿⣿⣿⣿⣿⣿⣿⣿⣿⣿⣿⣿⣿⣿⢿⢟⢟⢝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⣷⣧⣕⡕⢕⢕⢕⢕⢕⢕⢕⢕⢕⢕⢕⢕⢕⢕⢕⢕⢕⢕⢕⢕⢕⢕⢕⢕⢕⢕⢕⢕⢕⢕⢕⢕⢕⢕⢕⢕⢕⢕⢜⢿⣿⣿⣿⣿⣿⣿⣿⣿⣿⣿⣿⣿⣿⣿⣿⣿⡿⢱⣿⣿⣿⣿⣿⣿⣿⣿⣿⣿⣿⣿⣿⣿⣿⣿⣿⣿⣿⣿⣿⣿⣿⣿⣿⣿⣿⣿⣿⣿⣿⣿⣿⣿⣿⣿⡿⢿⣿⢎⢻⣿⣿⣷⣧⣵⣵⣷⣿⣿⣿⣿⣿⣿⣿⣿⣿⣿⣿⣿⣿⣿⣿⣿⣿⣿⣿⣿⣿⣿⣿⣿⣿⣿⣿⣿⣿⣿⣿⣿⣿⣿⣿⣿⣿⣿⣿⣿⣿⣿⣿⣿⣿⣿⣿⣿⣿⣿⢿⢟⢟⢝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⣷⣵⣕⢕⢕⢕⢕⢕⢕⢕⢕⢕⢕⢕⢕⢕⢕⢕⢕⢕⢕⢕⢕⢕⢕⢕⢕⢕⢕⢕⢕⢕⢕⢕⢕⢕⢕⢕⢕⢝⣿⣿⣿⣿⣿⣿⡿⣟⣻⡟⢿⣿⣿⣿⣿⡿⣿⣿⣿⣿⣿⣿⣿⣿⣿⣿⣿⣿⣿⣿⣿⣿⣿⣿⣿⣿⣿⣿⣿⣿⣿⣿⢿⢟⠏⠝⢝⣿⣿⣿⡿⢟⢟⠕⠁⠙⢕⢕⢕⢜⢝⢻⢿⣿⣿⣿⣿⣿⣿⣿⣿⣿⣿⣿⣿⣿⣿⣿⣿⣿⣿⣿⣿⣿⣿⣿⣿⣿⣿⣿⣿⣿⣿⣿⣿⣿⣿⣿⣿⣿⣿⣿⣿⣿⣿⣿⣿⣿⣿⡿⢟⢟⢏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⣷⣵⣕⢕⢕⢕⢕⢕⢕⢕⢕⢕⢕⢕⢕⢕⢕⢕⢕⢕⢕⢕⢕⠕⢕⢕⢕⢕⢕⢕⢕⢕⠕⢑⢅⢕⢜⣿⣿⣿⣟⣯⡞⣫⣵⡷⣾⣿⣿⣿⣿⡇⣿⣿⣿⢿⢿⢿⢿⢿⢿⣿⣿⣿⣿⣿⣿⣿⣿⣿⣿⣿⣿⣿⡟⢏⢑⢑⣕⣵⣴⣴⣷⡿⢟⢝⢕⢕⠀⠀⠀⠀⠀⢕⢔⠀⠀⠀⠁⠘⠝⢟⢿⣿⣿⣿⣿⣿⣿⣿⣿⣿⣿⣿⣿⣿⣿⣿⣿⣿⣿⣿⣿⣿⣿⣿⣿⣿⣿⣿⣿⣿⣿⣿⣿⣿⣿⣿⣿⡿⢿⢟⢏⢝⢕⢕⢕⢕⢕⢑⢅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⣴⣅⢄⠄⢔⠄⠄⠀⠀⠀⠀⠀⠀⠀⠀⠁⠁⠀⠄⠀⠀⠀⠀⠁⠁⠀⠀⠁⠀⢕⢕⢕⣿⣿⣯⣿⡟⣼⣿⢷⢷⣿⣿⣿⣿⣿⢕⢿⣿⣿⣕⣕⣐⣁⣑⣑⣑⣁⢑⢝⣿⣿⣿⣿⣿⣿⣿⣿⣿⣷⣵⣕⣝⢝⢟⢿⢿⣯⡕⢕⢕⢕⠑⠀⠀⠀⠀⠁⠁⠑⠀⠀⠀⠀⠀⠀⠀⠁⠕⢝⢻⢿⣿⣿⣿⣿⣿⣿⣿⣿⣿⣿⣿⣿⣿⣿⣿⣿⣿⣿⣿⣿⣿⣿⣿⣿⣿⣿⡿⢿⢟⠏⢙⠑⢁⠑⠁⠁⠀⠁⠁⠁⠁⠁⠁⠁⠁⠀⠀⠑⠑⠁⠁⠁⠁⠁⠁⠀⠀⠁⠁⠁⠁⠁⠁⠀⠀⠄⠀⠀⠀⠀⠁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⣴⣄⢀⠀⠀⠀⠀⠀⠀⠀⠀⠀⠀⠀⠀⠀⠀⠀⠀⠀⠀⠀⠀⠀⠀⢕⢕⣸⣿⣿⣽⣿⡇⣽⣱⣿⢏⣿⣿⣿⣿⣿⢕⢹⣿⣿⣿⣿⣿⣿⡿⢟⢏⣕⣵⣾⣿⣿⣿⣿⣿⣿⣿⣿⣿⣿⣿⣿⣿⣿⣷⣧⣵⣸⣇⢁⠁⠑⠀⠀⠀⠀⠀⠀⠀⠀⠀⠀⠀⠀⠀⠀⠀⠀⠀⠁⠑⠕⠕⠕⠕⠑⠑⠝⠟⢟⢻⣿⣿⣿⣿⣿⣿⣿⣿⣿⣿⣿⣿⢿⢟⠟⠙⠑⠁⠀⠀⠀⠀⠐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⣴⣄⢀⠀⠀⠀⠀⠀⠀⠀⠀⠀⠀⠀⠀⠀⠀⠀⠀⠀⠀⢕⢱⣿⣿⡟⣿⣿⣵⡝⢿⣿⡗⢻⣿⣿⡿⣹⢕⢕⢻⣿⣿⣿⡟⢝⣱⣵⣿⣿⣿⣿⣿⣿⣿⣿⣿⣿⣿⣿⣿⣿⣿⣿⣿⣿⣿⣽⣿⣿⡿⣿⢇⢀⢀⢀⢀⢀⢄⢄⢀⢀⢀⢀⢀⠀⠀⠀⠀⠀⠀⠀⠀⠀⠀⠀⠀⠀⠀⠀⠀⠑⢕⢕⢝⢿⣿⣿⣿⡿⢟⠟⠙⠑⠁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⣴⣄⡀⠀⠀⠀⠀⠀⠀⠀⠀⠀⠀⠀⠀⠀⠀⢕⢸⣿⣿⣵⡹⢿⢿⢿⢧⡕⠑⣜⣿⣿⡇⣿⡇⢕⢜⢿⣿⣿⣷⣿⣿⣿⣿⣿⣿⣿⣿⣿⣿⣿⣿⣿⣿⣿⣿⣿⣿⣿⣿⣿⣿⣿⣿⣿⣿⡜⢕⠕⠑⠑⠑⠑⠑⠑⠑⠑⠕⠕⠕⠕⠕⢕⢔⢔⢄⢀⢀⠀⠀⠀⠀⠀⠀⠀⠀⠀⠁⢑⢕⢕⢜⢝⢿⣿⣧⣕⡕⢔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⣦⣄⡀⠀⠀⠀⠀⠀⠀⠀⠀⠀⠀⠁⢜⢿⣿⣿⣝⡷⣵⣕⢾⠇⢕⢻⣿⣿⡾⣿⣿⡕⢕⢕⢝⢿⣿⣿⣿⣿⣿⣿⣿⣿⣿⣿⣿⣿⢿⠿⠟⠟⢿⢿⣿⣿⣿⣿⣿⣿⣿⣿⣿⣿⣕⢕⠀⠀⠀⠀⠀⠀⠀⠀⠀⠀⠀⠀⠀⠀⠁⠁⠑⠕⠕⢕⢔⢔⢄⢀⠀⠀⠀⠀⠀⠀⠀⠀⠀⠁⠑⠜⢟⢿⣿⣷⣕⢔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⣦⣄⡀⠀⠀⠀⠀⠀⠀⠀⠀⠑⢜⢻⣿⣿⣧⣝⡏⠀⠑⢸⣿⣿⣿⣿⣿⣿⡕⢕⢸⣧⣻⣿⣿⣿⣿⣿⣿⣿⣿⣿⣿⣷⣴⣴⣴⣴⣷⣿⣿⣿⣿⣿⣿⣿⢟⢝⢟⢟⢕⢕⠀⠀⠀⠀⠀⠀⠀⠀⠀⠀⠀⠀⠀⠀⠀⠀⠀⠀⠀⠀⠁⠁⠑⠕⠕⢱⢔⢄⢀⠀⠀⠀⠀⠀⠀⠀⠀⠀⠜⢻⣿⣷⣕⢄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⣦⣄⡀⠀⠀⠀⠀⠀⠀⢕⢸⣿⣿⡿⠕⠀⠀⢸⣿⣿⣿⣿⡜⣿⣿⡕⢹⣿⣧⢝⢿⣿⣿⣿⣿⣿⣿⣿⣿⣿⣿⣿⣿⣿⣿⣿⣿⣿⣿⣿⢿⢇⢕⢕⢕⢕⢕⢕⠀⠀⠀⠀⠀⠀⠀⠀⠀⠀⠀⠀⠀⠀⠀⠀⠀⠀⠀⠀⠀⠀⠀⠀⠀⠀⠁⠙⠗⢱⢔⢄⢀⠀⠀⠀⠀⠀⠀⠁⢝⣿⣿⣧⡕⢔⢄⢀⠀⠀⠀⠀⠀⠀⠀⠀⠀⠀⠀⠀⠀⠀⠀⠀⠀⠀⠀⠀⠀⠀⠀⠀⠀⠀⠀⠀⠀⠀⠀⠀⠀⠀⠀⠀⠀⠀⠀⠀⠀⠀⠀⠀⠀⠀</a:t>
            </a:r>
            <a:br/>
            <a:r>
              <a:t>⠟⠟⠟⢟⢿⢿⢿⢿⢿⣿⣿⣿⣿⣿⣿⣿⣿⣿⣿⣿⣿⣿⣿⣿⣿⣿⣿⣿⣿⣿⣿⣿⣿⣿⣿⣿⣿⣿⣿⣿⣿⣿⣿⣿⣿⣿⣿⣿⣿⣿⣿⣿⣿⣿⣿⣿⣿⣿⣿⣿⣿⣿⣿⣿⣿⣿⣿⣿⣿⣿⣿⣿⣿⣿⣿⣿⣿⣿⣿⣿⣿⣿⣿⣿⣿⣿⣿⣿⣿⣿⣿⣿⣷⣦⣄⡀⢀⢔⣵⣿⣿⡿⠕⠀⠀⠀⣿⡟⢹⣿⣿⣇⢜⢻⢿⣜⢿⣿⡇⢕⢜⢟⢿⣿⣿⣿⣿⣿⣿⣿⣿⣿⣿⣿⣿⣿⢿⢏⢕⢕⢕⢕⢕⢕⢕⢕⢕⠀⠀⠀⠀⠀⠀⠀⠀⠀⠀⠀⠀⠀⠀⠀⠀⠀⠀⠀⠀⠀⠀⠀⠀⠀⠀⠀⠀⠀⠀⠁⠙⠇⢱⣄⢀⠀⠀⠀⠀⠀⢜⢻⣿⣿⣿⣷⣷⣵⣕⢄⠀⠀⠀⠀⠀⠀⠀⠀⠀⠀⠀⠀⠀⠀⠀⠀⠀⠀⠀⠀⠀⠀⠀⠀⠀⠀⠀⠀⠀⠀⠀⠀⠀⠀⠀⠀⠀⠀⠀⠀⠀⠀⠀</a:t>
            </a:r>
            <a:br/>
            <a:r>
              <a:t>⠀⠀⠀⠀⠀⠀⠀⠀⠁⠁⠁⠁⠁⠁⠙⠙⠙⠙⠙⠟⠟⠟⠟⠟⢿⢿⢿⢿⢿⣿⣿⣿⣿⣿⣿⣿⣿⣿⣿⣿⣿⣿⣿⣿⣿⣿⣿⣿⣿⣿⣿⣿⣿⣿⣿⣿⣿⣿⣿⣿⣿⣿⣿⣿⣿⣿⣿⣿⣿⣿⣿⣿⣿⣿⣿⣿⣿⣿⣿⣿⣿⣿⣿⣿⣿⣿⣿⣿⣿⣿⣿⣿⣿⣿⣿⣿⣷⣾⣿⣿⢿⠇⠀⠀⠀⠀⢹⡇⡕⢿⣿⣿⡕⢕⢕⢸⣽⣟⡇⢕⢕⢕⢕⢕⢜⢝⣿⣿⣿⣿⣿⣿⣿⣿⣿⣿⢕⢕⢕⢕⢕⢕⢕⢕⢕⢕⢕⠀⠀⠀⠀⠀⠀⠀⠀⠀⠀⠀⠀⠀⠀⠀⠀⠀⠀⠀⠀⠀⠀⠀⠀⠀⠀⠀⠀⠀⠀⠀⠀⠀⠀⠘⢗⢧⣄⢀⠀⠀⠀⠁⠌⠁⠑⠙⠝⢻⣿⣧⢔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⠁⠁⠁⠁⠈⠙⠙⠙⠙⠙⠛⠟⠟⠟⠿⢿⢿⢿⢿⣿⣿⣿⣿⣿⣿⣿⣿⣿⣿⣿⣿⣿⣿⣿⣿⣿⣿⣿⣿⣿⣿⣿⣿⢿⢿⢟⠏⠝⠑⠑⠑⠜⣽⣿⣿⣿⣿⣿⣿⣿⣿⣿⣿⣿⣿⣿⣿⣿⣿⣟⣵⢇⠀⠀⠀⠀⢀⢕⢸⡇⣧⢝⢿⣷⡕⢕⣿⣿⣿⡇⢕⢕⢕⢕⢕⢕⢕⢻⣿⣿⣿⣿⣿⣿⣿⣿⡇⢕⢕⢕⢕⢕⢕⢕⢕⢕⢕⢕⠀⠀⠀⠀⠀⠀⠀⠀⠀⠀⠀⠀⠀⠀⠀⠀⠀⠀⠀⠀⠀⠀⠀⠀⠀⠀⠀⠀⠀⠀⠀⠀⠀⠀⠀⠀⠁⠘⠗⢧⣔⢀⠀⠀⠀⠀⠀⠀⠑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⠁⠁⠁⠁⠉⠙⠙⠙⠙⠛⠛⠟⠟⠻⢿⢿⣿⣿⣿⡿⢟⠋⠁⠁⠀⠀⠀⠀⠀⠀⠀⠀⠟⠿⠟⠟⠛⠟⠟⢟⢿⣿⣿⣿⣿⣿⣿⡿⣻⢟⣱⣧⡄⣄⣰⣴⢕⢕⢜⣵⡿⢕⢕⢝⢳⢵⣿⣿⣿⣷⢕⢕⢕⢕⢕⢕⢕⢸⣿⣿⣿⣿⣿⣿⣿⣿⢕⢕⢕⢕⢕⢕⢕⢕⢕⢕⢕⢕⠀⠀⠀⠀⠀⠀⠀⠀⠀⠀⠀⠀⠀⠀⠀⠀⠀⠀⠀⠀⠀⠀⠀⠀⠀⠀⠀⠀⠀⠀⠀⠀⠀⠀⠀⠀⠀⠀⠀⠀⠈⠕⠕⠔⠀⠀⠀⠀⢀⣸⣿⣿⢕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⣰⣾⣿⢟⠋⠁⠀⠀⠀⠀⠀⠀⠀⠀⠀⠀⠀⠀⠀⠀⠀⠀⠀⠀⠀⠀⠑⢹⣿⣿⣿⡿⣫⡞⢱⣾⣿⢯⣾⣿⣿⢿⡇⢕⢜⢏⢕⢕⢕⢕⢕⢕⣿⣿⣿⣿⢕⢕⢕⢕⢕⢕⢕⣼⣿⣿⣿⣿⣿⣿⣿⣿⢕⢕⢕⢕⢕⢕⢕⢕⢕⢕⢕⢕⢕⠀⠀⠀⠀⠀⠀⠀⠀⠀⠀⠀⠀⠀⠀⠀⠀⠀⠀⠀⠀⠀⠀⠀⠀⠀⠀⠀⠀⠀⠀⠀⠀⠀⠀⠀⠀⠀⠀⠀⢀⢀⢄⢄⢰⣴⣕⣕⣼⣿⣿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⣴⣾⡿⠟⠑⠀⠀⠀⠀⠀⠀⠀⠀⠀⠀⠀⠀⠀⠀⠀⠀⠀⠀⠀⠀⠀⠀⠀⢀⣾⣿⡿⣫⢞⡝⣵⣿⡿⡱⣫⣽⣷⡾⢟⢇⢕⢕⢕⢕⢕⢕⢕⢕⢱⣿⣿⣿⣿⢕⢕⢕⢕⠕⠕⢱⣿⣿⣿⣿⣿⣿⣿⣿⣿⡕⠑⠕⢕⢕⢕⢕⢕⢕⢕⢕⢕⢕⠀⠀⠀⠀⠀⠀⠀⠀⠀⠀⠀⠀⠀⠀⠀⠀⠀⠀⠀⠀⠀⠀⠀⠀⠀⠀⠀⠀⠀⠀⠀⠀⠀⠀⠀⠀⢀⣠⣵⣿⣿⣷⣷⣾⣿⣿⣿⣿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⢄⣾⣿⡟⠁⠀⠀⠀⠀⠀⠀⠀⠀⠀⠀⠀⠀⠀⠀⠀⠀⠀⠀⠀⠀⠀⠀⠀⠀⠀⠀⠈⠋⠎⠑⠎⠞⢟⢏⣪⣾⢿⢝⢕⢕⢕⢕⢕⢕⢕⣕⣕⣕⣵⢯⣿⣿⣿⣿⡿⠕⠑⠁⠀⢀⣰⣿⣿⣿⣿⣿⣿⣿⣿⣿⣿⠏⠀⠀⠁⠕⢕⢕⢕⢕⢕⢕⢕⢕⠀⠀⠀⠀⠀⠀⠀⠀⠀⠀⠀⠀⠀⠀⠀⠀⠀⠀⠀⠀⠀⠀⠀⠀⠀⠀⠀⠀⠀⠀⠀⠀⠀⠀⠀⣰⣾⣿⣿⢿⠏⠝⠟⠟⠋⠑⠁⠁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⢄⣿⣿⠏⠁⠀⠀⠀⠀⠀⠀⠀⠀⠀⠀⠀⠀⠀⠀⠀⠀⠀⠀⠀⠀⠀⠀⢀⢀⢀⢀⢄⠀⠀⠀⠀⠀⠀⠁⢜⠟⠑⠑⠁⠑⠑⠕⢕⢕⣵⣾⣿⣿⣿⣷⣿⣿⣿⣿⣿⠇⠀⠀⠀⢠⣿⣿⣿⣿⣿⣿⣿⣿⣿⣿⣿⠃⠀⠀⠀⠀⠀⠀⢕⢕⢕⢕⢕⢕⢕⠀⠀⠀⠀⠀⠀⠀⠀⠀⠀⠀⠀⠀⠀⠀⠀⠀⠀⠀⠀⠀⠀⠀⠀⠀⠀⠀⠀⠀⠀⠀⠀⢀⢔⣼⣿⣿⢟⠑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⢄⣼⣿⡿⠀⠀⠀⠀⠀⠀⠀⠀⠀⠀⠀⠀⠀⠀⠀⠀⠀⠀⠀⠀⢠⣶⣷⣿⣿⣷⣷⣿⡇⠀⠀⠀⠀⠀⠀⠀⠀⠀⠀⠀⠀⠀⠀⠀⠀⠙⢿⣿⣿⣿⣿⣿⣿⣿⣿⣿⠏⠀⠀⠀⠀⣾⣿⣿⣿⣿⣿⣿⣿⣿⡿⠟⠁⠀⠀⠀⠀⠀⠀⢀⢕⢕⢕⢕⢕⢕⢕⠀⠀⠀⠀⠀⠀⠀⠀⠀⠀⠀⠀⠀⠀⠀⠀⠀⠀⠀⠀⠀⠀⠀⠀⠀⠀⠀⠀⠀⠀⢄⣰⣵⣿⣿⡿⠃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⢄⣾⣿⡟⠁⠀⠀⠀⠀⠀⠀⠀⠀⠀⠀⠀⠀⠀⠀⠀⠀⠀⠀⠀⠀⣿⣿⣿⣿⣿⣿⣿⣿⣕⣠⣔⢄⠀⠀⠀⠀⠀⠀⠀⠀⠀⠀⠀⠀⠀⠀⠀⠈⠟⢇⣿⣿⣿⣿⣿⠇⠀⠀⠀⠀⠀⢸⣿⣿⣿⣿⣿⣿⣿⠟⠁⠀⠀⠀⠀⠀⠀⠀⠀⣼⣿⣿⣿⣿⣷⠕⠁⠀⠀⠀⠀⠀⠀⠀⠀⠀⠀⠀⠀⠀⠀⠀⠀⠀⠀⠀⠀⠀⠀⠀⠀⠀⠀⠀⢀⣴⣷⣿⣿⣿⢟⢙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⣾⣿⢟⠙⠁⠀⠀⠀⠀⠀⠀⠀⠀⠀⠀⠀⠀⠀⠀⠀⠀⠀⠀⠀⠀⢠⣿⣿⣿⣿⣿⣿⣿⣿⣿⣿⣿⣇⢀⠀⠀⠀⠀⠀⠀⠀⠀⠀⠀⠀⠀⠀⠀⠀⠀⣸⣿⣿⣿⣿⡏⠀⠀⠀⠀⠀⠀⢸⣿⣿⣿⣿⣿⡿⠑⠀⠀⠀⠀⠀⠀⠀⠀⠀⢰⣿⣿⣿⡿⠏⠁⠀⠀⠀⠀⠀⠀⠀⠀⠀⠀⠀⠀⠀⠀⠀⠀⠀⠀⠀⠀⠀⠀⠀⠀⠀⠀⠀⠀⢄⣾⣿⣿⣿⣿⣿⣿⣿⣿⣷⣷⣷⣷⣶⣴⣴⣴⣴⣤⣄⣄⣄⣄⡀⢀⢀⢀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⢄⣿⣿⢇⠀⠀⠀⠀⠀⠀⠀⠀⠀⠀⠀⠀⠀⠀⠀⠀⠀⠀⠀⠀⠀⠀⠀⢻⣿⣿⣿⣿⣿⣿⣿⣿⣿⣿⣿⡿⠑⠀⠀⠀⠀⠀⠀⠀⠄⢀⠀⢀⢄⢄⠄⠀⢱⣿⣿⣿⢧⡟⠑⠀⠀⠀⠀⠀⠀⠘⠻⣿⣿⡿⠋⠀⠀⠀⠀⠀⠀⠀⠀⠀⠀⠀⢸⣿⡿⠏⠁⠀⠀⠀⠀⠀⠀⠀⠀⠀⠀⠀⠀⠀⠀⠀⠀⠀⠀⠀⠀⠀⠀⠀⠀⠀⠀⠀⠀⠀⢠⣾⣿⣿⣿⣿⣿⣿⣿⣿⣿⣿⣿⣿⣿⣿⣿⣿⣿⣿⣿⣿⣿⣿⣿⣿⣿⣿⣿⣿⣷⣷⣷⣷⣷⣴⣴⣴⣴⣴⣄⣄⣄⣄⣄⢀⢀⢀⢀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⢄⣵⣿⡏⠀⠀⠀⠀⠀⠀⠀⠀⠀⠀⠀⠀⠀⠀⠀⠀⠀⠀⠀⠀⠀⠀⠀⠀⠑⣿⣿⣿⣿⣿⣿⣿⣿⣿⣿⢏⠀⠀⠀⠀⠀⠀⠀⢀⢐⢅⢕⠕⠁⠁⠀⠀⢀⣾⣿⣿⣿⡜⠑⠀⠀⠀⠀⠀⠀⠀⠰⡔⠈⠏⠁⠀⠀⠀⠀⠀⠀⠀⠀⠀⠀⠀⠀⣿⢏⠁⠀⠀⢀⢀⠀⠀⠀⠀⠀⠀⠀⠀⠀⠀⠀⠀⠀⠀⠀⠀⠀⠀⠀⠀⠀⠀⠀⠀⠀⠀⢠⣿⣿⣿⣿⣿⣿⣿⣿⣿⣿⣿⣿⣿⣿⣿⣿⣿⣿⣿⣿⣿⣿⣿⣿⣿⣿⣿⣿⣿⣿⣿⣿⣿⣿⣿⣿⣿⣿⣿⣿⣿⣿⣿⣿⣿⣿⣿⣿⣿⣿⣷⣷⣷⣷⣷⣴⣴⣴⣴⣔⣄⣄⣄⣄⣄⢀⢀⠀</a:t>
            </a:r>
            <a:br/>
            <a:r>
              <a:t>⠀⠀⠀⠀⠀⠀⠀⠀⠀⠀⠀⠀⠀⠀⠀⠀⠀⠀⠀⠀⠀⠀⠀⠀⠀⠀⠀⠀⠀⠀⠀⠀⠀⠀⠀⠀⠀⠀⠀⠀⠀⠀⠀⠀⠀⠀⠀⠀⠀⠀⠀⢔⣾⣿⡿⠁⠀⠀⠀⠀⠀⠀⠀⠀⠀⠀⠀⠀⠀⠀⠀⠀⠀⠀⠀⠀⠀⠀⠀⠀⠀⢻⣿⣿⣿⣿⣿⣿⣿⣿⣿⡕⠀⠀⠀⠀⠀⠀⠀⠁⠁⠀⠀⠀⢀⢄⢔⢔⣾⣿⣿⣿⡇⠁⠀⠀⠀⠀⠀⢀⠀⠀⢀⠃⠀⠀⠀⠀⠀⠀⠀⠀⠀⠀⠀⠀⠀⠀⠀⢇⠀⠀⠀⠀⠀⠁⠀⠀⠀⠀⠀⠀⠀⠀⠀⠀⠀⠀⠀⠀⠀⠀⠀⠀⠀⠀⠀⠀⠀⠀⢀⢰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⣵⣿⡟⠟⠁⠀⠀⠀⠀⠀⠀⠀⠀⠀⠀⠀⠀⠀⠀⠀⠀⠀⠀⠀⠀⠀⠀⠀⠀⠀⠀⠁⢹⣿⣿⣿⣿⣿⣿⣿⣿⣇⢀⠀⠀⠀⠀⠀⠀⠀⠀⠀⠐⠁⠁⢀⢱⢟⣱⣿⢟⢇⢕⠀⠀⠀⠀⠀⢄⣾⣿⣿⣾⡄⠀⠀⠀⠀⠀⠀⠀⠀⠀⠀⠀⠀⠀⠀⠀⠀⠀⠀⠀⠀⠀⠀⠀⠀⠀⠀⠀⠀⠀⠀⠀⠀⠀⠀⠀⠀⠀⠀⠀⠀⠀⠀⠀⠀⢀⣠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⢱⣿⣿⠇⠀⠀⠀⠀⠀⠀⠀⠀⠀⠀⠀⠀⠀⠀⠀⠀⠀⠀⠀⠀⠀⠀⠀⠀⠀⠀⠀⠀⠀⠀⠘⠝⢿⢿⣿⣿⣿⣿⣿⣷⡄⠀⠀⠀⠀⠀⠀⠀⠀⠀⠀⠁⢕⢔⠞⠏⠑⠁⠁⠀⠀⠀⠀⠀⠀⣼⣿⣿⣿⡟⠇⠀⠀⠀⠀⠀⠀⠀⠀⠀⠀⠀⠀⠀⠀⠀⠀⠀⠀⠀⠀⠀⠀⠀⠀⠀⠀⠀⠀⠀⠀⠀⠀⠀⠀⠀⠀⠀⠀⠀⠀⠀⠀⢀⣴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⢾⣿⡇⠀⠀⠀⠀⠀⠀⠀⠀⠀⠀⠀⠀⠀⠀⠀⠀⠀⠀⠀⠀⠀⠀⠀⠀⠀⠀⠀⠀⠀⠀⠀⠀⠀⠀⠑⠑⠝⢻⣿⣿⣿⣷⡄⠀⠀⠀⠀⠀⠀⠀⠀⠀⠀⠁⠁⠀⠀⠀⠀⠀⠀⠀⠀⠀⠀⠀⠈⠙⠿⠋⠀⠀⠀⠀⠀⠀⠀⠀⠀⠀⠀⠀⠀⠀⠀⠀⠀⠀⠀⠀⠀⠀⠀⠀⠀⠀⠀⠀⠀⠀⠀⠀⠀⠀⠀⠀⠀⠀⠀⠀⠀⠀⠀⠀⣼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⢸⣿⡇⠀⠀⠀⠀⠀⠀⠀⠀⠀⠀⠀⠀⠀⠀⠀⠀⠀⠀⠀⠀⠀⠀⠀⠀⠀⠀⠀⠀⠀⠀⠀⠀⠀⠀⠀⠀⠀⠑⣿⣿⣿⡿⠑⠀⠀⠀⠀⠀⠀⠀⠀⠀⠀⠀⠀⠀⠀⠀⠀⠀⠀⠀⠀⠀⠀⠀⠀⠀⠀⠀⠀⠀⠀⠀⠀⠀⠀⠀⠀⠀⠀⠀⠀⠀⠀⠀⠀⠀⠀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⢀⣾⣿⡇⠀⠀⠀⠀⠀⠀⠀⠀⠀⠀⠀⠀⠀⠀⠀⠀⠀⠀⠀⠀⠀⠀⠀⠀⠀⠀⠀⠀⠀⠀⠀⠀⠀⠀⠀⠀⠀⠀⢹⣿⣿⢕⠀⠀⠀⠀⠀⠀⠀⠀⠀⠀⠀⠀⠀⠀⠀⠀⠀⠀⠀⠀⠀⠀⠀⠀⠀⠀⠀⠀⠀⠀⠀⠀⠀⠀⠀⠀⠀⠀⠀⠀⠀⠀⠀⠀⠀⠀⠀⠀⠀⠀⠀⠀⠀⠀⠀⠀⠀⠀⠀⠀⠀⠀⠀⠀⠀⠀⠀⠀⠀⠀⢄⣿⣿⣿⣿⣿⣿⣿⣿⣿⢟⣯⣽⣯⣽⣟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⢀⢄⣠⣴⣷⣾⣿⣿⡇⠀⠀⠀⠀⠀⠀⠀⠀⠀⠀⠀⠀⠀⠀⠀⠀⠀⠀⠀⠀⠀⠀⠀⠀⠀⠀⠀⠀⠀⠀⠀⠀⠀⠀⠀⠀⠀⠀⢸⣿⣿⡕⠀⠀⠀⠀⠀⠀⠀⠀⠀⠀⠀⠀⠀⠀⠀⠀⠀⠀⠀⠀⠀⠀⠀⠀⠀⠀⠀⠀⠀⠀⠀⠀⠀⠀⠀⠀⠀⠀⠀⠀⠀⠀⠀⠀⠀⠀⠀⠀⠀⠀⠀⠀⠀⠀⠀⠀⠀⠀⠀⠀⠀⠀⠀⠀⠀⠀⠀⠀⠀⠀⢈⢍⢝⢝⢝⢝⢝⢝⢟⣵⣿⣿⣿⣿⣿⣿⣷⣯⡻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⢀⢀⣄⣴⣴⣷⣿⣿⣿⣿⣿⣿⣿⣿⡇⠀⠀⠀⠀⠀⠀⠀⠀⠀⠀⠀⠀⠀⠀⠀⠀⠀⠀⠀⠀⠀⠀⠀⠀⠀⠀⠀⠀⠀⠀⠀⠀⠀⠀⠀⠀⠀⠀⠕⢜⠟⢇⠔⠀⠀⠀⠀⠀⠀⠀⠀⠀⠀⠀⠀⢀⠀⠀⠀⠀⠀⠀⠀⠀⠀⠀⠀⠀⠀⠀⠀⠀⠀⠀⠀⠀⠀⠀⠀⠀⠀⠀⠔⡀⠁⢕⠀⠀⠀⠀⠀⠀⠀⠀⠀⠀⠀⠀⠀⠀⠀⠀⠀⠀⠀⠀⠀⠀⠀⠀⠀⢀⢕⢕⢕⢕⢕⢕⢕⢕⢕⢜⢝⣿⣿⣿⣿⣿⣿⣿⣿⣮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⢀⢀⣄⣰⣴⣷⣿⣿⣿⣿⣿⣿⣿⣿⣿⣿⣿⣿⣿⣿⣧⠀⠀⠀⠀⠀⠀⠀⠀⠀⠀⠀⠀⠀⠀⠀⠀⠀⠀⠀⠀⠀⠀⠀⠀⠀⠀⠀⠀⠀⠀⠀⠀⠀⠀⠀⠀⠀⠀⠀⠀⠀⠀⠀⠀⠀⠀⠀⠀⠀⠀⠀⠀⠀⠀⠀⠀⠁⠑⠀⠀⠀⠀⠀⠀⠀⠀⠀⠀⠀⠀⠀⠀⠀⢄⠀⠀⠀⠀⠀⢀⢄⠄⠐⢕⠁⠕⠀⠀⠀⠀⠀⠀⠀⠀⠀⠀⠀⠀⠀⠀⠀⠀⠀⠀⠀⠀⠀⠀⠀⠀⠀⠑⠑⠑⠑⠑⠑⠑⠑⠑⠑⠁⠁⠘⢻⣿⣿⣿⣿⣿⣿⣿⣿⣮⣻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⢀⢀⣄⣰⣴⣷⣿⣿⣿⣿⣿⣿⣿⣿⣿⣿⣿⣿⣿⣿⣿⣿⣿⣿⣿⣿⡟⠀⠀⠀⠀⠀⠀⠀⠀⠀⠀⠀⠀⠀⠀⠀⠀⠀⠀⠀⠀⠀⠀⠀⠀⠀⠀⠀⠀⠀⠀⠀⠀⠀⠀⠀⠀⠀⠀⠀⠀⠀⠀⠀⠀⠀⠀⠀⠀⠀⠀⠀⠀⠀⠀⠀⠀⠀⠀⠀⠀⠀⠀⢔⠀⠀⠀⠀⠀⠀⠀⠀⠀⠀⠑⠄⠤⠔⠑⠁⠀⢀⠄⢄⠀⢄⠕⠀⠀⠀⠀⠀⠀⣀⠀⠀⠀⠀⠀⠀⠀⠀⠀⠀⠀⠀⠀⠀⠀⠀⠀⠀⠀⠀⠀⠀⠀⠀⠀⠀⠀⠀⠀⢀⢀⢄⢙⢻⣿⣿⣿⣿⣿⣿⣿⣿⣟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⢀⣄⣠⣴⣷⣾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⠀⠀⠀⠀⢄⣾⣿⣷⡄⠀⠀⠀⠀⠀⠀⠀⠀⠀⠀⡄⢴⡇⣄⣄⣄⣄⣀⡀⡀⣀⣔⣔⣔⣔⣰⣵⣵⣵⣾⣿⣿⣮⡿⣿⣿⣿⣿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⢀⢄⣄⣴⣷⣾⣿⣿⣿⣿⣿⣿⣿⣿⣿⣿⣿⣿⣿⣿⣿⣿⣿⣿⣿⣿⣿⣿⣿⣿⣿⣿⣿⣿⣿⣿⣿⣧⢀⠀⠀⢀⣰⠀⠀⠀⠀⠀⠀⠀⠀⠀⠀⠀⠀⠀⠀⠀⠀⠀⠀⠀⠀⠀⠀⠀⠀⠀⠀⠀⠀⠀⠀⠀⠀⠀⠀⠀⠀⠀⠀⠀⠀⠀⠀⠀⠀⠀⠀⠀⠀⠀⠀⠀⠀⠁⠀⠀⠀⠀⠀⠀⠀⠀⠀⠀⠀⠀⠀⠀⠀⠀⠀⠀⠀⠀⠀⠀⠀⠀⠀⠀⠀⠀⠀⠀⠀⢠⣾⣿⣿⣿⣿⣷⣴⣄⣄⢄⢄⣤⢔⢶⣿⡇⢹⡇⣿⣿⣿⡿⢟⣫⣾⣿⢿⢿⢿⠿⠟⠟⠛⠋⠙⠑⠘⢻⣿⣿⢿⣿⢏⠀⢝⢿⢹⣿⡿⠁⠙⠟⢻⢿⣿⣿⣿⣿⣿⣿⣿⣿⣿⣿⣿⣿⣿⣿⣿⣿⣿⣿⣿⣿⣿⣿⣿⣿⣿⣿⣿⣿⣿⣿⣿⣿⣿⣿⣿⣿⣿⣿⣿⣿⣿⣿⣿⣿⠀</a:t>
            </a:r>
            <a:br/>
            <a:r>
              <a:t>⠀⠀⠀⠀⠀⠀⠀⠀⢀⢄⣄⣴⣵⣷⣿⣿⣿⣿⣿⣿⣿⣿⣿⣿⣿⣿⣿⣿⣿⣿⣿⣿⣿⣿⣿⣿⣿⣿⣿⣿⣿⣿⣿⣿⣿⣿⣿⣿⣿⣿⣿⣿⣷⣴⣰⣾⣿⣔⣀⢀⠀⠀⠀⠀⠀⢀⣠⣷⣷⣦⢀⠀⠀⠀⠀⠀⢀⣄⣴⣦⣴⡤⢄⢄⢄⢄⢄⢔⢕⢕⡱⢔⢄⠀⠀⠀⠀⠀⠀⠀⠀⠀⠀⢄⡄⠀⢀⢀⠀⠀⠀⠀⠀⠀⢀⠀⠀⠀⠀⠀⠀⠀⠀⠀⠀⠀⠀⠀⠀⠀⠀⠀⠀⠀⠀⠀⠀⠀⠀⠀⠀⠁⠉⠙⠛⢻⣿⣿⣿⣿⣿⢕⢜⣿⢕⢸⣿⡇⢜⡇⣽⣵⣷⣿⣿⢿⠏⠑⠁⠀⠀⠀⠀⠀⠀⠀⠀⠀⠀⠀⢹⣿⣷⡟⠀⢔⢕⢅⢻⣿⣧⠀⠀⠀⠀⠁⠘⠝⢻⢿⣿⣿⣿⣿⣿⣿⡿⣟⡻⣿⣿⣿⣿⣿⣿⣿⣿⣿⣿⣿⣿⣿⣿⣿⣿⣿⣿⣿⣿⣿⣿⣿⣿⣿⣿⣿⣿⣿⣿⣿⠀</a:t>
            </a:r>
            <a:br/>
            <a:r>
              <a:t>⠀⠀⢀⢀⣄⣰⣵⣷⣾⣿⣿⣿⣿⣿⣿⣿⣿⣿⣿⣿⣿⣿⣿⣿⣿⣿⣿⣿⣿⣿⣿⣿⣿⣿⣿⣿⣿⣿⣿⣿⣿⣿⣿⣿⣿⣿⣿⣿⣿⣿⣿⣿⣿⣿⣿⣿⣿⣿⣿⣿⣷⣷⣷⣿⣿⣿⣿⣿⣿⣿⢕⢔⢔⢔⢕⡱⣱⣿⣿⣿⢟⢕⢕⢕⢕⢟⢕⢕⢕⡼⢕⢕⢕⢕⡴⢄⢀⠀⠀⠀⢀⠀⠀⢀⠁⠀⠘⠑⠀⢄⠑⠂⢀⠜⠗⢀⢀⢰⣔⠀⠀⢀⠀⠀⠀⠀⠀⠀⠀⠀⠀⠀⠀⠀⠀⠀⠀⠀⠀⠀⠀⠀⠀⠀⠀⢸⣿⣿⣿⣿⣿⡕⢕⣿⢕⢸⣿⡇⢕⡇⣿⣿⡟⠕⠁⠀⠀⠀⠀⠀⠀⠀⠀⠀⠀⠀⠀⠀⠀⢀⣵⣿⡿⢕⢕⢕⢕⢕⢕⣿⣿⡇⠀⠀⠀⠀⠀⠀⠀⠁⢘⣻⣿⣿⣿⢟⢵⣿⣿⣧⡹⣿⣿⣿⣿⣿⣿⣿⣿⣿⣿⣿⣿⣿⣿⣿⣿⣿⣿⣿⣿⣿⣿⣿⣿⣿⣿⣿⣿⣿⠀</a:t>
            </a:r>
            <a:br/>
            <a:r>
              <a:t>⣵⣷⣾⣿⣿⣿⣿⣿⣿⣿⣿⣿⣿⣿⣿⣿⣿⣿⣿⣿⣿⣿⣿⣿⣿⣿⣿⣿⣿⣿⣿⣿⣿⣿⣿⣿⣿⣿⣿⣿⣿⣿⣿⣿⣿⣿⣿⣿⣿⣿⣿⣿⣿⣿⣿⣿⣿⣿⣿⣿⣿⣿⣿⣿⣿⣿⣿⣿⡿⢕⢕⢕⢕⢕⢕⢱⣿⣿⡟⢕⢕⢕⢕⢕⢕⢕⢕⢕⢏⢕⢕⢕⢱⡟⢕⢕⢕⢕⢕⠕⠀⠀⠀⠐⠀⠀⠀⢀⢄⠑⠑⠀⠁⠁⠀⠜⢿⡇⠀⢀⡄⠟⠇⠀⠀⠀⢀⢀⠀⠀⠀⠀⠀⠀⠀⠀⠀⠀⠀⠀⠀⢀⣀⣔⣠⢸⣿⣿⣿⣿⣿⡇⢕⢸⢕⢕⣿⣇⢕⣇⣿⣿⡇⠀⠀⠀⠀⠀⠀⠀⠀⠀⠀⠀⠀⠀⠀⠀⠀⢸⣿⣿⢇⢕⢕⢕⢕⢕⢕⣿⣿⡇⠀⠀⠀⠀⠀⠀⢀⣴⣾⣿⡿⢏⠕⢕⣼⡝⢿⣿⣿⡜⢻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⢕⢕⢕⢕⡕⢕⢱⣿⣿⢏⢕⢕⢕⢕⢕⢕⢕⢕⢕⢕⢕⢕⢕⢱⡏⢕⢕⢕⢕⢕⢕⠀⠀⠀⢀⢀⢄⠀⠑⢕⠕⠀⠀⠀⠀⠀⢀⠀⠀⠀⠀⠀⠁⠀⠀⠕⢔⠀⠘⠃⢀⠀⢶⣴⠀⠀⢀⠀⠀⠀⠀⠀⠀⠀⣿⣿⣿⢸⣿⣿⣿⣿⣿⡇⢕⢸⢕⢕⣿⣿⢕⢿⢿⣿⡇⠀⠀⠀⠀⠀⠀⠀⠀⠀⠀⠀⠀⠀⠀⠀⠀⢸⣿⡏⢕⢕⢕⢕⢕⢕⢕⣿⣿⢕⠀⠀⠀⢀⣄⣵⣿⣿⢟⠑⠕⠐⠀⠘⠿⠏⠉⠝⢕⢕⣵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⡿⢟⣿⣿⡟⢕⢕⢕⢕⣵⢇⢕⣿⢟⢕⢕⢕⢕⢕⢕⢕⢕⢕⢕⢕⢕⢕⢕⢱⢏⢕⢕⢕⢕⢕⢕⠕⠀⠀⠁⠕⢕⢕⠸⣦⢵⢔⢔⢄⠀⠀⠀⢕⠀⠀⠀⠀⠀⠀⠀⠀⠐⠀⠀⠀⠀⢕⢔⠀⠁⢄⡰⢷⠀⠀⢀⠀⠀⢀⠀⠝⢝⢻⢸⡿⣻⣿⣿⣿⡧⢕⢸⢕⢕⢿⣿⢕⢿⢸⣿⡇⠀⠀⠀⠀⠀⠀⠀⠀⠀⠀⠀⠀⠀⠀⠀⢀⣾⡟⢕⢕⢕⢕⢕⢕⢕⢱⣿⣿⢕⢀⣄⣴⣾⣿⡿⢏⠕⠑⠀⢱⢆⠀⠀⠀⠀⢀⣴⣾⣿⡿⠟⢻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⢟⢏⣵⣿⣿⢟⢕⢕⢕⣵⣿⣿⢕⢱⢏⢕⢕⢕⢕⢕⢕⢕⢕⢕⢕⢕⢕⢕⢕⢕⢕⢕⢕⢕⢕⠕⠑⠀⠀⠀⠀⠀⠀⠀⢀⢔⢕⠀⠁⠕⠕⠑⠀⠀⠀⢀⠀⠀⠀⠀⠀⠀⠀⠁⢄⠁⠀⠀⠀⠀⠀⠀⠕⠇⠀⢆⠀⢀⢰⣾⡷⠀⠀⠀⠀⢕⢝⣺⣿⣿⣿⡇⢕⢸⢕⢕⢸⣿⢕⢸⢸⣿⣿⠀⠀⠀⠀⠀⠀⠀⠀⠀⠀⠀⠀⠀⠀⢀⣼⣿⢕⢕⢕⠑⢑⢑⢕⣱⣿⣿⢇⣱⣾⣿⡿⢟⢕⠕⠀⣴⢄⠀⠀⠀⠀⠀⣠⣵⣿⡿⢟⠁⠀⠀⠀⠀⠁⠙⠟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⡿⠟⠑⣠⣵⣿⡿⢏⢕⢕⢕⣾⣿⣿⡇⢕⢏⢕⢕⢕⢕⢕⢕⢕⢕⢕⣵⢇⢕⢕⢕⢕⢕⢕⢕⠕⠁⠀⠀⠀⠀⠀⠀⠀⠀⠀⠀⠀⢕⠕⠁⠑⠀⠀⠀⠀⠀⠁⠁⠑⠑⠔⠔⢄⢄⢀⢀⠀⠀⠀⠀⠀⠀⠀⠀⠀⠀⠀⠁⠀⠀⢨⡉⢁⢔⢔⢕⢕⢕⢕⣿⡟⣻⣿⢇⢕⢸⢕⢕⢸⣿⢕⡟⢸⣿⣿⠀⠀⠀⠀⠀⠀⠀⠀⠀⠀⠀⠀⠀⢀⣵⣿⡏⢑⣅⣴⣾⣿⣿⢸⣿⣿⣷⣿⣿⢟⢏⠑⢅⣀⢀⠀⠁⠁⠀⠀⢀⣴⣾⣿⢟⠏⠁⠀⠀⠀⠀⠀⠀⠀⠀⠀⠀⠁⠙⠟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⢟⠋⠁⢀⣱⣿⣿⢟⢕⢕⢕⢕⣾⣿⣿⣿⢕⢕⢕⢕⢕⢕⢕⢕⢕⢕⣵⣿⢇⢕⢕⢕⢕⢕⢕⠑⠀⠀⠀⠀⠀⠀⠀⠀⠀⠀⠀⠀⠀⠄⠄⠀⠔⠀⠀⠀⠀⠀⠀⠀⠀⠀⢀⠀⠀⠀⠀⢁⠁⠑⠑⠔⠐⢄⢀⢐⠁⠀⠀⠀⠀⢠⣕⡕⢿⣧⣕⢕⢕⢕⢕⢸⡟⢕⣸⣿⢕⢕⣾⢕⢕⢸⣿⢕⡇⢸⣿⣿⠀⠀⠀⠀⠀⠀⠀⠀⢀⢀⣠⣴⣷⣿⣿⣿⣷⣿⣿⣿⣿⣿⣿⣿⣿⣿⡿⢟⠑⠑⠀⠀⠈⠑⠀⠀⠀⢀⣠⣷⣿⡿⠟⠑⠀⠀⠀⠀⠀⠀⠀⠀⠀⠀⠀⠀⠀⠀⠀⠀⠀⠁⠙⠟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⡿⠟⠑⠀⠀⢄⣾⣿⡿⢕⢕⣱⡎⢕⣾⣿⣿⣿⡏⢕⢕⢕⢕⢕⢕⢕⢕⣵⣿⣿⡟⢕⢕⢕⢕⢕⠑⠀⠀⠀⠀⠀⠀⠀⠀⠀⢀⢄⠔⢑⢔⢕⢕⢔⠀⢄⠀⠀⠀⠀⠀⠀⠀⠀⠀⠐⠀⠐⠀⠁⠐⢀⠀⠀⠀⢄⠐⠁⠑⠑⠔⢄⢄⢠⣿⣿⣿⣮⣿⣿⡷⢕⢕⢕⡟⢕⢱⣿⡇⢕⢱⣿⣷⣵⣼⣿⢕⡇⣸⣿⣿⣕⢀⠀⠀⢀⢄⣰⣾⣿⣿⣿⣻⣿⣿⣿⣿⣿⣿⣿⣿⣿⣿⡿⡸⠟⠕⠕⠁⠀⠜⠕⠀⠀⠀⠀⣄⣴⣿⣿⠟⠋⠁⠀⠀⠀⠀⠀⠀⠀⠀⠀⠀⠀⠀⠀⠀⠀⠀⠀⠀⠀⠀⠀⠀⠀⠁⠙⠟⢿⣿⣿⣿⣿⣿⣿⣿⣿⠀</a:t>
            </a:r>
            <a:br/>
            <a:r>
              <a:t>⣿⣿⣿⣿⣿⣿⣿⣿⣿⣿⣿⣿⣿⣿⣿⣿⣿⣿⣿⣿⣿⣿⣿⣿⣿⣿⣿⣿⣿⣿⣿⣿⣿⣿⣿⣿⣿⣿⣿⣿⣿⣿⣿⣿⣿⣿⣿⣿⣿⣿⡿⠏⠁⠀⠀⠀⠀⠸⣿⣿⣷⣷⣿⣿⢕⣼⣿⣿⣿⣿⢇⢕⢕⢕⢕⢕⢕⣵⣿⣿⢿⣿⢇⢕⢕⠕⠑⠀⠀⠀⠀⠀⠀⠀⠀⢀⢐⢕⠑⢁⢔⢕⢕⢕⢕⠁⠄⠕⠀⠀⠀⠀⠀⠀⠐⠀⠀⠀⠀⠀⠀⠀⠀⢀⠀⠀⢔⠑⠀⠀⠀⠀⠀⠀⠁⢱⣿⣿⣿⣿⣿⣝⢕⢕⢕⡞⢕⢕⣾⡿⢕⢕⣾⣿⣿⣿⣿⣿⣷⢕⢸⣿⣿⣿⣷⣷⣿⣿⣿⢿⢿⠱⠿⠿⠿⢿⣿⣿⣿⣿⣿⣿⣿⡿⠟⢕⠁⠁⠔⢴⠀⠀⠀⠀⠀⢀⣴⣾⣿⢿⠋⠁⠀⠀⠀⠀⠀⠀⠀⠀⠀⠀⠀⠀⠀⠀⠀⠀⠀⠀⠀⠀⠀⠀⠀⠀⠀⠀⠀⠀⠀⠀⠁⠙⠝⢻⢿⣿⣿⣿⠀</a:t>
            </a:r>
            <a:br/>
            <a:r>
              <a:t>⣿⣿⣿⣿⣿⣿⣿⣿⣿⣿⣿⣿⣿⣿⣿⣿⣿⣿⣿⣿⣿⣿⣿⣿⣿⣿⣿⣿⣿⣿⣿⣿⣿⣿⣿⣿⣿⣿⣿⣿⣿⣿⣿⣿⣿⣿⣿⡿⢟⠑⠀⠀⠀⠀⠀⠀⠀⠀⠁⠙⠟⢻⣿⡟⢸⣿⣿⣿⣿⡏⢕⢕⢕⢕⢕⢕⣾⣿⢏⢕⣾⣿⢕⢕⠁⠀⠀⠀⠀⠀⠀⠀⢠⡄⠑⠣⠁⡄⠄⢕⠕⢕⢕⢕⠑⠀⢁⠁⢄⠀⠀⠀⠀⠀⠀⠀⠀⠀⠀⠀⠐⠑⠑⢑⢑⢕⠑⠑⠐⠐⠄⢀⠀⠀⠀⣿⣿⣿⣿⣿⣿⣿⣷⡕⢎⢕⢕⣾⡿⢕⢕⢜⢻⣿⣿⣿⣿⣿⣿⢕⢸⣷⣝⠝⠝⠕⠑⠑⠑⠁⢅⢄⢄⢄⢄⢄⢄⢌⢙⠟⢿⠟⠋⠁⠀⢠⡄⠀⠀⠀⠀⠀⢀⣠⣾⣿⡿⠟⠑⠀⠀⠀⠀⠀⠀⠀⠀⠀⠀⠀⠀⠀⠀⠀⠀⠀⠀⠀⠀⠀⠀⠀⠀⠀⠀⠀⠀⠀⠀⠀⠀⠀⠀⠀⠀⠀⠁⠘⠝⢻⠀</a:t>
            </a:r>
            <a:br/>
            <a:r>
              <a:t>⣿⣿⣿⣿⣿⣿⣿⣿⣿⣿⣿⣿⣿⣿⣿⣿⣿⣿⣿⣿⣿⣿⣿⣿⣿⣿⣿⣿⣿⣿⣿⣿⣿⣿⣿⣿⣿⣿⣿⣿⣿⣿⣿⣿⣿⡿⠏⠁⠀⠀⠀⠀⠀⠀⠀⠀⠀⠀⠀⠀⠀⠘⣿⣷⢸⣿⡏⣿⣿⡏⢕⣕⢕⢕⣱⣿⣿⡟⠕⢕⣿⣿⠑⠀⠀⠀⠀⠀⠀⠀⠀⠀⠀⠁⠑⢰⡄⠘⠣⢕⢕⣕⣕⡕⠀⢔⠄⢐⢕⠀⠀⠀⠀⠀⠀⠀⠀⠀⠀⠀⠀⠀⠄⠕⠑⠀⠀⠀⠀⠀⠀⠀⠁⠀⠀⢿⣿⣿⣿⣿⣿⣿⣿⣿⡕⢱⣞⢻⢕⢕⢕⢕⢕⢜⢻⢿⣿⣿⣿⡏⣼⣿⣿⣷⣄⢀⠀⠀⠀⢔⢕⢕⢕⢕⢕⢕⢕⢕⢕⠀⠁⠀⣀⢀⠀⠈⠑⠀⠀⠀⣠⣴⣿⡿⢟⠃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⢟⠑⠀⠀⠀⠀⠀⠀⠀⠀⠀⠀⠀⠀⠀⠀⠀⠀⠀⠜⢿⣿⡿⢇⣹⣿⡇⢸⣿⣿⣿⢿⠟⠙⠁⢁⣼⣿⢏⡀⠀⠀⠀⠀⠀⠀⠀⠀⠀⠀⠀⠀⠀⠘⠇⢴⢄⢅⣕⣕⢁⠔⠕⠕⢥⢅⠀⠀⠀⠀⠀⠀⠀⠀⠄⠀⢄⢄⢀⢀⠀⠀⠀⠀⠀⠀⠀⠀⠀⠀⠀⢸⣎⢻⣿⣿⣿⣿⣿⣿⣿⣿⢱⢞⢕⢕⢕⢕⢕⢕⢕⢕⢕⢝⡻⢿⢳⣿⣿⣿⣿⣿⣷⣦⣄⢀⢔⢕⢕⢕⢕⢕⢕⢕⢕⠑⠀⠀⠀⠙⠁⠀⠀⠀⢀⣴⣾⣿⢿⠋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⠏⠑⠀⠀⠀⠀⠀⠀⠀⠀⠀⠀⠀⠀⠀⠀⠀⠀⠀⠀⠀⠀⠀⠀⠀⠁⢿⣿⡇⢸⣿⡇⠑⠀⠀⠀⢄⣾⡟⠕⠏⠜⠃⠀⠀⠀⠀⠀⠀⠀⠀⠀⠀⠀⠀⠀⠀⠀⠁⠁⠑⠑⠐⢗⢇⢔⢴⠄⠀⠀⠀⠀⠀⠀⠀⠀⠀⠀⢕⢱⣏⢵⡄⠀⠀⠀⠀⠀⠀⠀⠀⠀⠀⠈⣿⣷⡽⣿⣿⣿⣿⣿⣿⣿⡇⢕⢕⢱⢕⢕⢕⢕⢕⢕⢕⢕⣿⡇⣼⣽⣻⣿⡿⢿⡟⢹⣕⢷⣶⣶⣷⡶⠇⠁⠀⠀⠀⠜⠇⠀⠀⠀⠀⢀⣠⣾⣿⡿⢟⠑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⢟⠑⠁⠀⠀⠀⠀⠀⠀⠀⠀⠀⠀⠀⠀⠀⠀⠀⠀⠀⠀⠀⠀⠀⠀⠀⠀⠀⠀⢸⣿⡇⣿⣿⠕⠀⠀⠀⢰⣿⡟⠁⠀⠀⠀⠀⠐⠀⠀⠀⠀⠀⠀⠀⠀⠀⠀⠀⠀⠀⠀⠀⠀⠀⠀⠀⠀⠀⠀⠀⠀⠀⠀⠀⠀⠀⠀⠀⠀⠀⠀⠀⠑⠜⢮⢇⢄⠀⠀⠀⠀⠀⠀⠀⠀⠀⠀⠜⣿⣿⣧⢑⠁⠀⠀⢀⢁⢁⠑⢱⣿⢕⢕⢕⢕⢕⢕⢕⢸⣿⢵⣿⣿⣿⣿⣿⣿⣷⣜⢻⣧⡻⢟⡝⠕⠁⠀⢷⢆⠀⠀⠀⠀⠀⣠⣵⣿⡿⢟⠙⠁⠀⠀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⠑⠀⠀⠀⠀⠀⠀⠀⠀⠀⠀⠀⠀⠀⠀⠀⠀⠀⠀⠀⠀⠀⠀⠀⠀⠀⠀⠀⠀⠀⠁⠛⠃⠛⠛⠀⠀⠀⠀⠛⠛⠁⠀⠀⠀⠀⠀⠀⠀⠀⠀⠀⠀⠀⠀⠀⠀⠀⠀⠀⠀⠀⠀⠀⠀⠀⠀⠀⠀⠀⠀⠀⠀⠀⠀⠀⠀⠀⠀⠐⠐⠀⠀⠀⠀⠀⠁⠁⠀⠀⠀⠀⠀⠀⠀⠀⠀⠀⠑⠘⠛⠛⠑⠀⠀⠐⠑⠑⠑⠐⠈⠛⠑⠑⠑⠑⠑⠑⠑⠛⠃⠘⠛⠛⠛⠛⠛⠛⠛⠛⠃⠙⠛⠘⠛⠂⠀⠀⠀⠁⠀⠀⠀⠐⠚⠛⠛⠙⠁⠀⠀⠀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⢜⢿⣿⣿⣿⣿⣿⣿⣿⣿⣿⣿⣿⣿⣿⣿⣿⣿⣿⣿⣿⣿⣿⣿⣿⣿⣿⣿⣿⣿⣿⡕⢕⢕⢕⢕⢕⢕⢕⢕⢕⢕⢕⣱⣾⣿⣿⣿⣿⣟⣟⢟⡿⢿⣿⣿⣿⣿⣿⣿⣿⣿⣿⣿⣿⣿⣿⣿⣿⣿⣿⣿⣿⣿⣿⣿⣿⣿⣿⣿⣿⣿⣿⣿⣿⣿⢏⢕⢕⢕⢕⢕⢕⢕⢕⢕⢕⢕⢕⢕⢕⢕⢕⢕⢕⢕⢕⢕⢕⢕⢕⢕⢕⢕⢕⢕⢕⢕⢕⢕⢕⢕⢕⢕⢕⢕⢕⢕⢕⢕⢕⢕⢕⢕⢕⢕⢕⢕⣵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⣿⣿⣿⣿⣿⣿⣿⣿⣿⣿⣿⣿⣿⣿⣿⣿⣿⣿⣿⣿⣿⣿⣿⣿⣿⣿⣿⣿⣧⢕⢕⢕⢕⢕⢕⢕⢕⢕⢕⣼⣿⣿⣿⣿⣿⡟⢻⢿⣿⣿⣿⣷⣿⣿⣿⢿⣿⣿⣿⣿⣿⣿⣿⣿⣿⣿⣿⣿⣿⣿⣿⣿⣿⣿⣿⣿⣿⣿⣿⣿⣿⣿⢏⢕⢕⢕⢕⢕⢕⢕⢕⢕⢕⢕⢕⢕⢕⢕⢕⢕⢕⢕⢕⢕⢕⢕⢕⢕⢕⢕⢕⢕⢕⢕⢕⢕⢕⢕⢕⢕⢕⢕⢕⢕⢕⢕⢕⢕⢕⢕⢕⢕⣱⣷⣿⣿⣿⣿⣿⣿⣿⣿⣿⣿⣿⣿⣿⣿⣿⣿⣿⣿⣿⣿⣿⣿⣿⣿⣿⣿⣿⣿⣿⣿⣿⣿⣿⣿⣿⠀</a:t>
            </a:r>
            <a:br/>
            <a:r>
              <a:t>⣧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⡕⢕⢕⢕⢕⢕⢕⢕⢕⣼⣿⣿⣿⣿⣿⣿⣧⢕⢕⢜⢟⢻⣿⣿⣿⡻⢿⡷⢿⣿⣿⣯⢝⢕⢕⢜⢝⢝⢟⢟⢟⢟⢟⢟⢿⣿⣿⣿⣿⣿⣿⣿⢇⢕⢕⢕⢕⢕⢕⢕⢕⢕⢕⢕⢕⢕⢕⢕⢕⢕⢕⢕⢕⢕⢕⢕⢕⢕⢕⢕⢕⢕⢕⢕⢕⢕⢕⢕⢕⢕⢕⢕⢕⢕⢕⢕⢕⢕⢕⢕⢕⣵⣿⣿⣿⣿⣿⣿⣿⣿⣿⣿⣿⣿⣿⣿⣿⣿⣿⣿⣿⣿⣿⣿⣿⣿⣿⣿⣿⣿⣿⣿⣿⣿⣿⣿⣿⣿⣿⣿⠀</a:t>
            </a:r>
            <a:br/>
            <a:r>
              <a:t>⣿⣿⣿⣷⣵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⣷⢕⢕⢕⢕⢕⢕⢕⢕⣿⣿⣿⣿⣿⣿⣿⣿⣵⣵⣷⣷⣿⣿⡿⢏⢕⢕⢕⢕⢹⣿⣿⣷⡕⢕⢕⢕⢕⢕⢕⢕⢕⢕⢕⢸⣿⣿⣿⣿⣿⣿⢇⢕⢕⢕⢕⢕⢕⢕⢕⢕⢕⢕⢕⢕⢕⢕⢕⢕⢕⢕⢕⢕⢕⢕⢕⢕⢕⢕⢕⢕⢕⢕⢕⢕⢕⢕⢕⢕⢕⢕⢕⢕⢕⢕⢕⢕⢕⣱⣾⣿⣿⣿⣿⣿⣿⣿⣿⣿⣿⣿⣿⣿⣿⣿⣿⣿⣿⣿⣿⣿⣿⣿⣿⣿⣿⣿⣿⣿⣿⣿⣿⣿⣿⣿⣿⣿⣿⣿⣿⠀</a:t>
            </a:r>
            <a:br/>
            <a:r>
              <a:t>⣿⣿⣿⣿⣿⣿⣿⣷⣕⡕⢕⢕⢕⢕⢕⢕⢕⢕⢕⢕⢕⢕⢕⢕⢕⢕⢕⢕⢕⢕⢕⢕⢕⢕⢕⢕⢕⢕⢕⢕⢕⢕⢕⢕⢕⢕⢕⢕⢕⢕⢕⢕⢕⢕⢕⢕⢕⢕⢕⢕⢕⢕⢕⢕⢕⢕⢕⢕⢕⢕⢕⢕⢕⢕⢜⢻⣿⣿⣿⣿⣿⣿⣿⣿⣿⣿⣿⣿⣿⣿⣿⣿⣿⣿⣿⣿⣿⣿⣿⣿⣿⣇⢕⢕⢕⢕⢕⢕⢱⣿⣿⣿⣿⣿⣿⣿⣿⣿⣟⣻⣿⣯⣿⣷⣧⣵⣵⣕⡕⢕⢿⣿⣿⣿⡕⢕⢕⢕⢕⢕⢕⢕⢕⢕⢹⣿⣿⣿⣿⣿⢇⢕⢕⢕⢕⢕⢕⢕⢕⢕⢕⢕⢕⢕⢕⢕⢕⢕⢕⢕⢕⢕⢕⢕⢕⢕⢕⢕⢕⢕⢕⢕⢕⢕⢕⢕⢕⢕⢕⢕⢕⢕⢕⢕⢕⣱⣵⣿⣿⣿⣿⣿⣿⣿⣿⣿⣿⣿⣿⣿⣿⣿⣿⣿⣿⣿⣿⣿⣿⣿⣿⣿⣿⣿⣿⣿⣿⣿⣿⣿⣿⣿⣿⣿⣿⣿⣿⣿⣿⣿⠀</a:t>
            </a:r>
            <a:br/>
            <a:r>
              <a:t>⣿⣿⣿⣿⣿⣿⣿⣿⣿⣿⣷⣧⣕⡕⢕⢕⢕⢕⢕⢕⢕⢕⢕⢕⢕⢕⢕⢕⢕⢕⢕⢕⢕⢕⢕⢕⢕⢕⢕⢕⢕⢕⢕⢕⢕⢕⢕⢕⢕⢕⢕⢕⢕⢕⢕⢕⢕⢕⢕⢕⢕⢕⢕⢕⢕⢕⢕⢕⢕⢕⢕⢕⢕⢕⢕⢕⢜⢿⣿⣿⣿⣿⣿⣿⣿⣿⣿⣿⣿⣿⣿⣿⣿⣿⣿⣿⣿⣿⣿⣿⣿⣿⡕⢕⢕⢕⢕⢕⣱⣿⣿⣿⣿⣿⣿⣿⣿⣿⣿⣿⣿⣿⣿⣿⣿⣿⣿⣿⣿⣷⣾⣿⣿⣿⣷⢕⢕⢕⢕⢱⢵⢕⢕⢕⢕⣿⣿⣿⣿⣇⢕⢕⢕⢕⢕⢕⢕⢕⢕⢕⢕⢕⢕⢕⢕⢕⢕⢕⢕⢕⢕⢕⢕⢕⢕⢕⢕⢕⢕⢕⢕⢕⢕⢕⢕⢕⢕⢕⢕⢕⢕⢕⢕⣵⣾⣿⣿⣿⣿⣿⣿⣿⣿⣿⣿⣿⣿⣿⣿⣿⣿⣿⣿⣿⣿⣿⣿⣿⣿⣿⣿⣿⣿⣿⣿⣿⣿⣿⣿⣿⣿⣿⣿⣿⣿⣿⣿⣿⣿⣿⠀</a:t>
            </a:r>
            <a:br/>
            <a:r>
              <a:t>⣿⣿⣿⣿⣿⣿⣿⣿⣿⣿⣿⣿⣿⣿⣷⣧⣕⢕⢕⢕⢕⢕⢕⢕⢕⢕⢕⢕⢕⢕⢕⢕⢕⢕⢕⢕⢕⢕⢕⢕⢕⢕⢕⢕⢕⢕⢕⢕⢕⢕⢕⢕⢕⢕⢕⢕⢕⢕⢕⢕⢕⢕⢕⢕⢕⢕⢕⢕⢕⢕⢕⢕⢕⢕⢕⢕⢕⢕⢻⣿⣿⣿⣿⣿⣿⣿⣿⣿⣿⣿⣿⣿⣿⣿⣿⣿⣿⣿⣿⣿⣿⣿⣧⢕⢕⢕⢕⣾⣿⣿⣿⣿⣿⣿⣿⣿⣿⣿⣿⣿⣿⣿⣿⣿⣿⣿⣿⣿⣿⢿⣿⣿⡿⢟⢕⢕⢕⢕⢕⢕⢕⢕⢜⢕⢎⢕⢕⢜⢹⣿⣧⢕⢕⢕⢕⢕⢕⢕⢕⢕⢕⢕⢕⢕⢕⢕⢕⢕⢕⢕⢕⢕⢕⢕⢕⢕⢕⢕⢕⢕⢕⢕⢕⢕⢕⢕⢕⢕⢕⢕⣱⣷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⣷⣵⣕⢕⢕⢕⢕⢕⢕⢕⢕⢕⢕⢕⢕⢕⢕⢕⢕⢕⢕⢕⢕⢕⢕⢕⢕⢕⢕⢕⢕⢕⢕⢕⢕⢕⢕⢕⢕⢕⢕⢕⢕⢕⢕⢕⢕⢕⢕⢕⢕⢕⢕⢕⢕⢕⢕⢕⢕⢕⢕⢜⢿⣿⣿⣿⣿⣿⣿⣿⣿⣿⣿⣿⣿⣿⣿⣿⣿⣿⣿⣿⣿⣿⣿⡇⢕⣱⣿⣿⡿⣿⣿⣿⣿⡿⢻⣿⣿⣿⣿⣿⣿⣿⣿⣿⣿⣿⣿⣿⣿⣇⢝⢝⢕⢕⠕⢕⢱⣅⣕⣕⢕⢕⢕⢕⢕⢕⢕⢕⣸⣿⣿⢇⢕⢕⢕⢕⢕⢕⢕⢕⢕⢕⢕⢕⢕⢕⢕⢕⢕⢕⢕⢕⢕⢕⢕⢕⢕⢕⢕⢕⢕⢕⢕⢕⢕⢕⢕⢕⣵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⣷⣵⡕⢕⢕⢕⢕⢕⢕⢕⢕⢕⢕⢕⢕⢕⢕⢕⢕⢕⢕⢕⢕⢕⢕⢕⢕⢕⢕⢕⢕⢕⢕⢕⢕⢕⢕⢕⢕⢕⢕⢕⢕⢕⢕⢕⢕⢕⢕⢕⢕⢕⢕⢕⢕⢕⢕⢕⢕⢹⣿⣿⣿⣿⣿⣿⣿⣿⣿⣿⣿⣿⣿⣿⣿⣿⣿⣿⣿⣿⣿⣿⣼⣿⣿⣿⣿⣿⣿⣿⣿⢕⣾⣿⣿⣿⣿⣿⣿⣿⣿⣿⣿⣿⣿⣿⣿⣿⢕⢕⢕⢕⢕⢕⣸⣿⣿⣿⣧⡱⣵⣷⣵⣕⣕⣱⣿⣿⡏⢕⢕⢕⢕⢕⢕⢕⢕⢕⢕⢕⢕⢕⢕⢕⢕⢕⢕⢕⢕⢕⢕⢕⢕⢕⢕⢕⢕⢕⢕⢕⢕⢕⢕⣱⣷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⣷⣧⣕⡕⢕⢕⢕⢕⢕⢕⢕⢕⢕⢕⢕⢕⢕⢕⢕⢕⢕⢕⢕⢕⢕⢕⢕⢕⢕⢕⢕⢕⢕⢕⢕⢕⢕⢕⢕⢕⢕⢕⢕⢕⢕⢕⢕⢕⢕⢕⢕⢕⢕⢕⢕⢕⢕⢜⢿⣿⣿⣿⣿⣿⣿⣿⣿⣿⣿⣿⣿⣿⣿⣿⣿⣿⣿⣿⣿⣿⣿⣿⣿⣿⣿⣿⣿⣿⣿⣿⣿⣿⣿⣿⣿⣿⣿⣿⣿⣿⣿⣿⣿⣿⡇⢕⢱⣕⣕⣕⣵⣿⣿⣿⣿⣿⣷⣞⣿⣿⣿⣿⡿⢟⢏⢕⢕⢕⢕⢕⢕⢕⢕⢕⢕⢕⢕⢕⢕⢕⢕⢕⢕⢕⢕⢕⢕⢕⢕⢕⢕⢕⢕⢕⢕⢕⢕⢕⣵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⣷⣧⣕⡕⢕⢕⢕⢕⢕⢕⢕⢕⢕⢕⢕⢕⢕⢕⢕⢕⢕⢕⢕⢕⢕⢕⢕⢕⢕⢕⢕⢕⢕⢕⢕⢕⢕⢕⢕⢕⢕⢕⢕⢕⢕⢕⢕⢕⢕⢕⢕⢕⢕⢕⢕⢹⣿⣿⣿⣿⣿⣿⣿⣿⣿⣿⣿⣿⣿⣿⣿⣿⣿⣿⣿⣿⣿⣿⣿⣿⣿⣿⣿⣷⣕⣿⣿⣿⣿⣿⣿⣿⣿⣿⣿⣿⣿⣿⣿⡏⢕⢕⣾⣿⣿⣿⣿⣿⣿⣿⣿⣿⣿⣿⣿⣿⣿⣇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⣷⣧⣕⢕⢕⢕⢕⢕⢕⢕⢕⢕⢕⢕⢕⢕⢕⢕⢕⢕⢕⢕⢕⢕⢕⢕⢕⢕⢕⢕⢕⢕⢕⢕⢕⢕⢕⢕⢕⢕⢕⢕⢕⢕⢕⢕⢕⢕⢕⢕⢕⢕⢜⢻⣿⣿⣿⣿⣿⣿⣿⣿⣿⣿⣿⣿⣿⣿⣿⣿⣿⣿⣿⣿⣿⣿⣿⣿⣿⣿⣿⣿⣿⣿⣿⣿⣹⣿⣿⣿⣿⣿⣿⣿⣿⢕⢕⢱⣿⣿⣿⣿⣿⣿⣿⣿⣿⣿⣿⣿⣿⣿⣿⣿⣇⢕⢕⢕⢕⢕⢕⢕⢕⢕⢕⢕⢕⢕⢕⢕⢕⢕⢕⢕⢕⢕⢕⢕⢕⢕⢕⢕⢕⢕⣱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⣷⣵⣕⢕⢕⢕⢕⢕⢕⢕⢕⢕⢕⢕⢕⢕⢕⢕⢕⢕⢕⢕⢕⢕⢕⢕⢕⢕⢕⢕⢕⢕⢕⢕⢕⢕⢕⢕⢕⢕⢕⢕⢕⢕⢕⢕⢕⢕⢕⢕⢝⣿⣿⣿⣿⣿⣿⣿⣿⣿⣿⣿⣿⣿⣿⣿⣿⣿⣿⣿⣿⣿⣿⣿⣿⣿⣿⣿⣿⣿⣿⣿⣿⣿⣿⣿⣿⣿⣿⣿⡏⣵⣕⣾⣿⣿⣿⣿⣿⣿⣿⣿⣿⣿⣿⣿⣿⣿⣿⣿⣿⣕⡕⢕⢕⢕⢕⢕⢕⢕⢕⢕⢕⢕⢕⢕⢕⢕⢕⢕⢕⢕⢕⢕⢕⢕⢕⢕⣵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⣷⣵⡕⢕⢕⢕⢕⢕⢕⢕⢕⢕⢕⢕⢕⢕⢕⢕⢕⢕⢕⢕⢕⢕⢕⢕⢕⢕⢕⢕⢕⢕⢕⢕⢕⢕⢕⢕⢕⢕⢕⢕⢕⢕⢕⢕⢕⢜⢻⣿⣿⣿⣿⣿⣿⣿⣿⣿⣿⣿⣿⣿⣿⣿⣿⣿⣿⣿⣿⣿⡏⣿⣿⣿⣿⣿⣿⣿⣿⣿⣿⣿⣿⣿⣿⣿⣿⣿⣿⣿⣿⣿⣿⣿⣿⣿⣿⣿⣿⣿⣿⣿⣿⣿⣿⣟⡻⢿⣿⣷⣧⣕⢕⢕⢕⢕⢕⢕⢕⢕⢕⢕⢕⢕⢕⢕⢕⢕⢕⢕⢕⣱⣷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⣧⣕⡕⢕⢕⢕⢕⢕⢕⢕⢕⢕⢕⢕⢕⢕⢕⢕⢕⢕⢕⢕⢕⢕⢕⢕⢕⢕⢕⢕⢕⢕⢕⢕⢕⢕⢕⢕⢕⢕⢕⢕⢕⢕⢕⢝⢿⣿⣿⣿⣿⣿⣿⣿⣿⣿⣿⣿⣿⣿⣿⣿⣿⣿⣿⣿⢧⣿⣿⣿⣿⣿⣿⣿⣿⣿⣿⣿⣿⣿⣿⣿⣿⣿⣿⣿⣿⣿⣿⣿⣿⣿⣿⣿⣿⣿⣿⣿⣿⣿⣿⡕⢝⢕⢎⢻⢿⣿⣿⣷⣷⣷⣷⣧⣵⣕⡕⢕⢕⢕⢕⢕⢕⢕⢕⣵⣿⣿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⣿⣿⣿⣿⣿⣿⣿⣿⣿⣿⣿⣿⣿⣿⣿⣿⣿⣿⣿⣿⣿⣿⣿⣿⣿⣿⣿⣿⣿⣿⣿⣿⣿⣿⣿⣿⣿⣿⣿⣿⣿⣿⣿⣿⣿⣿⣿⣿⣷⣧⣕⡕⢕⢕⢕⢕⢕⢕⢕⢕⢕⢕⢕⢕⢕⢕⢕⢕⢕⢕⢕⢕⢕⢕⢕⢕⢕⢕⢕⢕⢕⢕⢕⢕⢕⢕⢕⢕⢕⢕⢕⢜⢻⣿⣿⣿⣿⣿⣿⣿⣿⣿⣿⣿⣿⣿⣿⣿⣿⣿⣿⣸⣿⣿⣿⣿⣿⣿⣿⣿⣿⣿⣿⣿⣿⣿⣿⣿⣿⣿⣿⣿⣿⣿⣿⣿⣿⢿⢟⢝⢝⢟⢟⢝⢝⢝⢕⢕⢕⢑⢑⠕⢕⢝⢝⢟⢻⢿⣿⣿⣿⣿⣷⣧⣕⢕⢕⣱⣾⣿⣿⣿⣿⣿⣿⣿⣿⣿⣿⣿⣿⣿⣿⣿⣿⣿⣿⣿⣿⣿⣿⣿⣿⣿⣿⣿⣿⣿⣿⣿⣿⣿⣿⣿⣿⣿⣿⣿⣿⣿⣿⣿⣿⣿⣿⣿⣿⣿⣿⣿⣿⣿⣿⣿⣿⣿⣿⣿⣿⣿⣿⣿⣿⢿⢟⢟⢏⢝⢕⢕⠀</a:t>
            </a:r>
            <a:br/>
            <a:r>
              <a:t>⣿⣿⣿⣿⣿⣿⣿⣿⣿⣿⣿⣿⣿⣿⣿⣿⣿⣿⣿⣿⣿⣿⣿⣿⣿⣿⣿⣿⣿⣿⣿⣿⣿⣿⣿⣿⣿⣿⣿⣿⣿⣿⣿⣿⣿⣿⣿⣿⣿⣿⣿⣿⣷⣧⣕⢕⢕⢕⢕⢕⢕⢕⢕⢕⢕⢕⢕⢕⢕⢕⢕⢕⢕⢕⢕⢕⢕⢕⢕⢕⢕⢕⢕⢕⢕⢕⢕⢕⢕⢕⢕⢕⢕⢜⢿⣿⣿⣿⣿⣿⣿⣿⣿⣿⣿⣿⣿⣿⣿⣿⣿⣿⣿⣿⣿⣿⣿⣿⣿⣿⣿⣿⣿⣿⣿⣿⣿⣿⣿⣿⣿⣿⣿⢿⢏⢕⢕⣕⢕⢕⢕⢕⠁⠑⠑⠕⢕⢕⢕⠀⠀⠀⠀⠁⠁⠑⠕⢕⢜⢝⢟⢿⣿⣿⣿⣷⣿⣿⣿⣿⣿⣿⣿⣿⣿⣿⣿⣿⣿⣿⣿⣿⣿⣿⣿⣿⣿⣿⣿⣿⣿⣿⣿⣿⣿⣿⣿⣿⣿⣿⣿⣿⣿⣿⣿⣿⣿⣿⣿⣿⣿⣿⣿⣿⣿⣿⣿⣿⣿⣿⣿⣿⣿⣿⣿⣿⡿⢿⢟⢟⢝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⣷⣵⣕⢕⢕⢕⢕⢕⢕⢕⢕⢕⢕⢕⢕⢕⢕⢕⢕⢕⢕⢕⢕⢕⢕⢕⢕⢕⢕⢕⢕⢕⢕⢕⢕⢕⢕⢕⢕⢻⣿⣿⣿⣿⡿⣻⣿⢟⢻⣿⢹⣿⣿⣿⢻⣿⣿⣿⢿⢿⢿⢿⢻⢿⢿⢿⢿⢿⣿⣿⣿⣿⣿⣿⣿⣿⣿⣵⣕⡜⢝⢕⢕⢕⢕⢕⢔⠀⠀⠀⠀⠁⠑⠑⠀⠀⠀⠀⠀⠀⠁⠐⢕⢕⢕⢕⢕⢕⢝⢝⢟⢿⣿⡿⢿⣿⣿⣿⣿⣿⣿⣿⣿⣿⣿⣿⣿⣿⣿⣿⣿⣿⣿⣿⣿⣿⣿⣿⣿⣿⣿⣿⣿⣿⣿⣿⣿⣿⣿⣿⣿⣿⣿⣿⣿⣿⣿⣿⣿⣿⣿⣿⣿⣿⡿⢿⢟⢏⢝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⣷⣵⣕⢕⢕⢕⢕⢕⢕⢕⢕⢕⢕⢕⢕⢕⢕⢕⢕⢕⢕⢕⢕⢕⢕⢕⢕⢕⢕⢕⢕⢕⢕⢕⢕⣾⣿⣿⣟⣫⡿⢏⣵⣾⢿⡿⣿⣏⣿⣿⢸⣿⣿⣷⣕⣐⣅⣄⣥⣥⣵⢄⢕⣱⣿⣿⣿⣿⣿⣿⣿⣿⣿⣿⣿⣿⣷⡕⢕⢕⢕⠅⠀⠀⠀⠀⠀⠀⠀⠀⠀⠀⠀⠀⠀⠀⠀⠀⠀⠑⢕⢕⢕⠕⠁⠀⠁⠁⠘⢕⢕⢕⢝⢟⢿⣿⣿⣿⣿⣿⣿⣿⣿⣿⣿⣿⣿⣿⣿⣿⣿⣿⣿⣿⣿⣿⣿⣿⣿⣿⣿⣿⣿⣿⣿⣿⣿⣿⣿⣿⣿⣿⣿⡿⢿⢟⢟⢝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⣵⣕⢑⢕⢕⢕⢕⢕⢕⢕⢕⢕⢕⢕⢕⢕⢕⢕⢕⢕⢕⢕⢕⢕⢕⢕⢕⢕⢕⢸⣿⣿⡇⣿⣿⢣⣿⢿⢾⡟⡇⣿⣿⣿⣿⡇⢿⣿⣿⣿⣿⣿⣿⢟⢏⣕⣵⣿⣿⣿⣿⣿⣿⣿⣿⣿⣿⣿⣿⣿⣿⣿⣿⣧⢕⠁⢀⢄⢔⢕⢕⢕⢕⢕⢔⢔⢔⢔⢔⢔⢄⢀⢀⠀⠀⠀⠀⠀⠀⠀⠀⠀⠀⠀⠅⢕⢕⢕⢕⢕⢝⢻⢿⣿⣿⣿⣿⣿⣿⣿⣿⣿⣿⣿⣿⣿⣿⣿⣿⣿⣿⣿⣿⣿⣿⣿⣿⣿⣿⣿⣿⣿⡿⢿⢟⢏⠝⠕⢕⢕⢕⢕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⣧⣕⡅⢔⠄⠑⢄⢐⢄⢄⠀⠀⢅⢁⠁⠀⠄⢄⠀⠀⠀⠀⠀⠀⢕⢕⣼⣿⣿⣽⣿⣿⢸⣧⣼⣿⣇⣼⣿⣻⣿⢿⡇⢜⣿⣿⣿⣿⡏⢕⣵⣾⣿⣿⣿⣿⣿⣿⣿⣿⣿⣿⣿⣿⣿⣿⣿⣿⣿⣿⣿⢕⢕⠕⠑⠁⠁⠀⠀⠀⠀⠀⠀⠀⠁⠁⠁⠑⠑⠕⢕⢔⢔⢄⡄⢀⠀⠀⠀⠀⠀⠀⠑⠑⠕⠁⠁⠀⠀⠜⢝⢻⣿⣿⣿⣿⣿⣿⣿⣿⣿⣿⣿⣿⣿⣿⣿⣿⣿⣿⣿⣿⣿⢿⢟⠟⢏⠙⢑⠑⠑⠁⠀⠀⠁⠁⠁⠁⠁⠁⠅⠅⠁⢄⠕⠔⠁⠁⠁⠁⠁⠁⠁⠄⠑⠁⠁⠁⢄⠁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⣧⣔⡀⠀⠀⠀⠀⠀⠀⠀⠀⠀⠀⠀⠀⠀⠀⠀⠀⠀⢕⢕⣿⣿⡿⣿⣿⣽⣧⡝⢿⣿⢏⢹⣿⣿⡏⣾⣷⢕⢻⣿⣿⣿⣿⣿⣿⣿⣿⣿⣿⣿⣿⣿⣿⣿⣿⣿⣿⡿⢿⣿⣿⣿⣿⣿⣿⣧⢕⠀⠀⠀⠀⠀⠀⠀⠀⠀⠀⠀⠀⠀⠀⠀⠀⠀⠀⠀⠁⠘⠙⠟⠳⢷⢴⣤⣄⡀⢀⠀⠀⠀⠀⠀⠀⠀⠁⠕⢜⢟⢿⣿⣿⣿⣿⣿⣿⣿⣿⣿⣿⣿⡿⢿⢟⠏⠝⠑⠑⠁⠀⠀⠀⠀⠐⠁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⣴⣄⢀⠀⠀⠀⠀⠀⠀⠀⠀⠀⠀⠀⠀⠀⢕⢕⣿⣿⣧⢸⢿⢽⢿⢿⢧⢕⢡⣼⣿⣿⡇⣿⣷⡕⢕⢹⡻⣿⣿⣿⣿⣿⣿⣿⣿⣿⣿⣿⣿⣿⣽⣅⣥⣵⣵⣿⣿⣿⣿⣿⣿⣿⡇⠀⠀⠀⠀⠀⠀⠀⠀⠀⠀⠀⠀⠀⠀⠀⠀⠀⠀⠀⠀⠀⠀⠀⠀⠀⠀⠁⠙⠙⠟⢷⢦⣔⣄⢀⠀⠀⠀⠀⢕⢕⢕⢝⢿⣿⣿⣿⡿⢿⢟⠏⠙⠁⠁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⣴⣄⢀⠀⠀⠀⠀⠀⠀⠀⠀⠀⠁⢕⢿⣿⣿⣟⡷⣵⣵⣞⡟⠁⢸⢹⣿⣿⣧⣿⣿⣷⡕⢕⢻⣿⣿⣿⣿⣿⣿⣿⣿⣿⣿⣿⣿⣿⣿⣿⣿⣿⣿⣿⣿⣿⣿⣿⣿⢟⢕⠀⠀⠀⠀⠀⠀⠀⠀⠀⠀⠀⠀⠀⠀⠀⠀⠀⠀⠀⠀⠀⠀⠀⠀⠀⠀⠀⠀⠀⠀⠀⠀⠈⠙⠳⢦⣄⢀⠀⠐⢅⢕⢕⢕⢻⣿⣿⣧⢕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⣴⣄⢀⠀⠀⠀⠀⠀⠀⠀⠑⢜⢟⢿⣿⣷⣝⡟⢇⠀⠁⢸⣿⣿⣿⣿⢻⣿⣿⡕⢳⡽⣿⡿⢟⢿⣿⣿⣿⣿⣿⣿⣿⣿⣿⣿⣿⣿⣿⣿⣿⣿⢿⢟⢕⢕⢕⠀⠀⠀⠀⠀⠀⠀⠀⠀⠀⠀⠀⠀⠀⠀⠀⠀⠀⠀⠀⠀⠀⠀⠀⠀⠀⠀⠀⠀⠀⠀⠀⠀⠀⠀⠁⠙⢿⣆⡅⠑⠁⠁⠁⢕⢹⣿⣿⡇⢕⢀⠀⠀⠀⠀⠀⠀⠀⠀⠀⠀⠀⠀⠀⠀⠀⠀⠀⠀⠀⠀⠀⠀⠀⠀⠀⠀⠀⠀⠀⠀⠀⠀⠀⠀⠀⠀⠀⠀⠀⠀⠀⠀⠀⠀⠀⠀⠀⠀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⣿⣿⣿⣿⣿⣿⣿⣿⣿⣿⣿⣿⣿⣿⣿⣿⣿⣿⣷⣧⣔⡄⠀⠀⠀⠀⠀⠀⠑⢕⣹⣿⣿⡿⠑⠀⠀⢸⣿⢸⣿⣿⣇⢝⢿⣷⣜⢧⢕⢕⢕⢕⢜⢝⢟⢿⢿⣿⣿⣿⣿⣿⣿⣿⣿⣿⣿⡿⢕⢕⢕⢕⢕⢔⠀⠀⠀⠀⠀⠀⠀⠀⠀⠀⠀⠀⠀⠀⠀⠀⠀⠀⠀⠀⠀⠀⠀⠀⠀⠀⠀⠀⠀⠀⠀⠀⠀⠀⠀⠀⠀⠘⢻⣦⡄⠀⠀⠑⢕⢻⣿⣿⣧⣕⣕⢄⠀⠀⠀⠀⠀⠀⠀⠀⠀⠀⠀⠀⠀⠀⠀⠀⠀⠀⠀⠀⠀⠀⠀⠀⠀⠀⠀⠀⠀⠀⠀⠀⠀⠀⠀⠀⠀⠀⠀⠀⠀⠀⠀⠀⠀⠀⠀</a:t>
            </a:r>
            <a:br/>
            <a:r>
              <a:t>⠀⠁⠁⠁⠁⠑⠙⠙⠙⠝⠝⠟⠟⢟⢻⢿⢿⢿⣿⣿⣿⣿⣿⣿⣿⣿⣿⣿⣿⣿⣿⣿⣿⣿⣿⣿⣿⣿⣿⣿⣿⣿⣿⣿⣿⣿⣿⣿⣿⣿⣿⣿⣿⣿⣿⣿⣿⣿⣿⣿⣿⣿⣿⣿⣿⣿⣿⣿⣿⣿⣿⣿⣿⣿⣿⣿⣿⣿⣿⣿⣿⣿⣿⣿⣿⣿⣿⣿⣿⣿⣷⣦⣄⡀⠀⠀⢔⣵⣿⣿⡟⠕⠀⠀⠀⢸⡏⡜⣿⣿⣿⡜⢕⢹⣟⡧⣕⢕⢕⢕⢕⢕⢕⢕⢕⢜⣿⣿⣿⣿⣿⣿⣿⣿⣿⡇⢕⢕⢕⢕⢕⢕⠀⠀⠀⠀⠀⠀⠀⠀⠀⠀⠀⠀⠀⠀⠀⠀⠀⠀⠀⠀⠀⠀⠀⠀⠀⠀⠀⠀⠀⠀⠀⠀⠀⠀⠀⠀⠀⠀⠀⠘⢻⣦⡀⠀⢅⢕⢜⢟⠟⢻⣿⣷⡕⢄⠀⠀⠀⠀⠀⠀⠀⠀⠀⠀⠀⠀⠀⠀⠀⠀⠀⠀⠀⠀⠀⠀⠀⠀⠀⠀⠀⠀⠀⠀⠀⠀⠀⠀⠀⠀⠀⠀⠀⠀⠀⠀⠀⠀⠀</a:t>
            </a:r>
            <a:br/>
            <a:r>
              <a:t>⠀⠀⠀⠀⠀⠀⠀⠀⠀⠀⠀⠀⠀⠀⠀⠀⠀⠀⠁⠁⠁⠘⠙⠙⠙⠝⠟⠟⠟⢻⢿⢿⢿⣿⣿⣿⣿⣿⣿⣿⣿⣿⣿⣿⣿⣿⣿⣿⣿⣿⣿⣿⣿⣿⣿⣿⣿⣿⣿⣿⣿⣿⣿⣿⣿⣿⣿⣿⣿⣿⣿⣿⣿⣿⣿⣿⣿⣿⣿⣿⣿⣿⣿⣿⣿⣿⣿⣿⣿⣿⣿⣿⣿⣿⣷⣧⣾⣿⣿⣫⠇⠀⠀⠀⠀⢜⡇⣷⢜⢿⣿⣇⢕⢸⣿⣿⣷⢕⢕⢕⢕⢕⢕⢕⢕⢕⣿⣿⣿⣿⣿⣿⣿⣿⣿⢕⢕⢕⢕⢕⢕⢕⠀⠀⠀⠀⠀⠀⠀⠀⠀⠀⠀⠀⠀⠀⠀⠀⠀⠀⠀⠀⠀⠀⠀⠀⠀⠀⠀⠀⠀⠀⠀⠀⠀⠀⠀⠀⠀⠀⠀⠀⠀⠘⢿⣔⠀⠀⠀⠁⠀⠑⣿⣿⣿⢕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⠁⠁⠙⠙⠙⠙⠟⠟⠟⠟⢿⢿⢿⢿⣿⣿⣿⣿⣿⣿⣿⣿⣿⣿⣿⣿⣿⣿⣿⣿⣿⣿⣿⣿⣿⣿⣿⣿⣿⣿⣿⣿⣿⣿⣿⣿⣿⣿⣿⣿⣿⣿⣿⣿⣿⣿⣿⣿⣿⣿⣿⣿⢟⡵⢏⠀⠀⠀⢀⢀⢕⡇⡿⣱⡜⢿⣿⡇⢸⣿⣿⣿⢕⢕⢕⢕⢕⢕⢕⢕⢕⣿⣿⣿⣿⣿⣿⣿⣿⡏⢕⢕⢕⢕⢕⢕⢕⢀⠀⠀⠀⠀⠀⠀⠀⠀⠀⠀⠀⠀⠀⠀⠀⠀⠀⠀⠀⠀⠀⠀⠀⠀⠀⠀⠀⠀⠀⠀⠀⠀⠀⠀⠀⠀⠀⠀⠀⠀⠀⠀⢻⢕⠀⠀⢀⢄⢕⣿⣿⡿⢕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⠁⠁⠁⠉⠙⠙⠙⠙⠟⠟⠟⠿⢿⢿⢿⣿⣿⣿⣿⣿⣿⣿⣿⣿⣿⣿⣿⣿⣿⣿⣿⣿⣿⣿⣿⣿⣿⣿⣿⣿⣿⣿⣿⣿⣿⣿⢟⣵⢏⣵⣿⢗⣶⣷⢷⡇⢕⢜⣽⢟⢕⢕⢝⢿⡸⣿⣿⣿⢕⢕⢕⢕⢕⢕⢕⢕⢱⣿⣿⣿⣿⣿⣿⣿⣿⣧⢕⢕⢕⢕⢕⢕⢕⢕⠀⠀⠀⠀⠀⠀⠀⠀⠀⠀⠀⠀⠀⠀⠀⠀⠀⠀⠀⠀⠀⠀⠀⠀⠀⠀⠀⠀⠀⠀⠀⠀⠀⠀⠀⠀⠀⠀⠀⠀⠀⠀⠕⠁⠀⠐⠕⢕⢕⣿⣿⡇⠕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⠁⠁⢈⢝⣹⣽⣿⣿⣿⣿⣿⡿⢿⢿⣿⣿⣿⣿⣿⣿⣿⣿⣿⣿⣿⣿⣿⣿⢟⣵⢟⣱⣿⡿⡣⣫⣽⣷⣿⡇⢕⢜⢕⢕⢕⢕⢕⢕⢸⣿⣿⣿⡇⢕⢕⢕⠕⠑⠑⢕⣾⣿⣿⣿⣿⣿⣿⣿⣿⣿⡕⠁⠑⢕⢕⢕⢕⢕⢄⠀⠀⠀⠀⠀⠀⠀⠀⠀⠀⠀⠀⠀⠀⠀⠀⠀⠀⠀⠀⠀⠀⠀⠀⠀⠀⠀⠀⠀⠀⠀⠀⠀⠀⠀⠀⠀⢀⢄⣀⢄⢄⢀⢄⢱⣦⣕⣼⣿⣿⠕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⢄⣴⣵⣾⣿⢟⠏⠙⠙⠝⢝⢻⣿⡕⢄⣄⣅⣅⣕⣹⣝⣝⡝⢟⣿⣿⣿⣿⡿⣏⢕⣾⣿⢟⣱⣾⣿⢿⢟⢝⢕⢕⢕⣱⣵⣵⣵⣵⣵⣼⣿⣿⣿⡇⠑⠁⠀⠀⠀⣴⣿⣿⣿⣿⣿⣿⣿⣿⣿⣿⡿⠁⠀⠀⠀⠁⠕⢕⢸⡕⠀⠀⠀⠀⠀⠀⠀⠀⠀⠀⠀⠀⠀⠀⠀⠀⠀⠀⠀⠀⠀⠀⠀⠀⠀⠀⠀⠀⠀⠀⠀⠀⠀⠀⢀⢀⣵⣾⣿⣿⣿⣷⣧⣵⣼⣿⣿⢿⢿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⢄⣵⣾⣿⣿⣿⢟⠋⠁⠁⠀⠀⠀⠀⠀⢸⣿⣿⣿⡿⢿⢟⠟⠟⢻⢿⣿⣿⡿⣻⢟⣵⡾⣵⣿⡿⡵⠟⠙⠉⠁⠁⠑⠕⢕⣕⢕⢿⣿⣿⣿⣿⣿⣿⣿⣿⣿⢇⠀⠀⠀⠀⢸⣿⣿⣿⣿⣿⣿⣿⣿⣿⣿⢟⠁⠀⠀⠀⠀⠀⠀⢕⢜⣿⠀⠀⠀⠀⠀⠀⠀⠀⠀⠀⠀⠀⠀⠀⠀⠀⠀⠀⠀⠀⠀⠀⠀⠀⠀⠀⠀⠀⠀⠀⠀⢄⣔⣱⣵⣾⣿⣿⠏⠑⠙⠙⠟⠟⠿⠟⠃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⢄⣵⣿⡿⠏⠁⠁⠁⠀⠀⠀⠀⠀⠀⠀⠀⠀⠈⠙⠙⠉⠁⠀⠀⠀⠀⠀⠀⠈⢫⣞⣵⣿⣯⣾⣿⢯⡾⠀⠀⠀⠀⠀⠀⠀⠀⠀⠙⠳⣾⣿⣿⣿⣿⣿⣿⣿⣿⡿⠀⠀⠀⠀⠀⢻⣿⣿⣿⣿⣿⣿⣿⣿⡿⠑⠀⠀⠀⠀⠀⠀⠀⢰⣕⣕⡝⠀⠀⠀⠀⠀⠀⠀⠀⠀⠀⠀⠀⠀⠀⠀⠀⠀⠀⠀⠀⠀⠀⠀⠀⠀⠀⠀⠀⠀⢄⢔⣼⣿⣿⢿⢿⠟⠑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⣾⣿⡿⠋⠀⠀⠀⠀⠀⠀⠀⠀⠀⠀⠀⠀⠀⠀⠀⠀⠀⠀⠀⠀⠀⠀⠀⠀⠀⠀⣼⣿⣿⣏⣿⡿⣱⢏⠕⠀⠀⠀⠀⠀⠀⠀⠀⠀⠀⠀⠁⠙⢏⣿⣿⣿⣿⣿⡿⠑⠀⠀⠀⠀⠀⢸⣿⣿⣿⣿⣿⣿⣿⠏⠀⠀⠀⠀⠀⠀⠀⠀⢀⣿⣿⡏⠕⠀⠀⠀⠀⠀⠀⠀⠀⠀⠀⠀⠀⠀⠀⠀⠀⠀⠀⠀⠀⠀⠀⠀⠀⠀⠀⠀⣰⣷⣷⣿⣿⢟⠑⠁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⣾⣿⡿⠁⠀⠀⠀⠀⠀⠀⠀⠀⠀⠀⠀⠀⠀⠀⠀⠀⠀⠀⠀⠀⠀⠀⠀⠀⠀⠀⠀⠀⠉⠟⠟⠟⠟⠕⠑⠀⠀⠀⠀⠀⠀⠀⠀⠀⠀⠀⠀⠀⠀⣸⣿⣿⣿⣿⡟⠑⠀⠀⠀⠀⠀⠀⢸⣿⣿⣿⣿⣿⠟⠁⠀⠀⠀⠀⠀⠀⠀⠀⠀⢱⣿⠏⠁⠀⠀⠀⠀⠀⠀⠀⠀⠀⠀⠀⠀⠀⠀⠀⠀⠀⠀⠀⠀⠀⠀⠀⠀⠀⠀⠀⣱⣿⣿⢟⠝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⢄⣾⣿⡟⠑⠀⠀⠀⠀⠀⠀⠀⠀⠀⠀⠀⠀⠀⠀⠀⠀⠀⠀⠀⠀⠀⠀⠀⠀⠀⠀⠀⠀⠀⠀⠀⠀⠀⠀⠀⠀⠀⠀⠀⠀⢀⠀⠀⢀⢄⢔⠔⠀⠀⢱⣿⣿⣿⢿⡿⢕⠀⠀⠀⠀⠀⠀⠀⠈⠙⢿⣿⡿⠑⠀⠀⠀⠀⠀⠀⠀⠀⠀⠀⠀⠜⠁⠀⠀⠀⠀⠀⠀⠀⠀⠀⠀⠀⠀⠀⠀⠀⠀⠀⠀⠀⠀⠀⠀⠀⠀⠀⠀⠀⠀⣱⣿⣿⡟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⠑⠀⠀⠀⠀⠀⠀⠀⠀⠀⠀⠀⠀⠀⠀⠀⠀⠀⠀⠀⠀⠀⢀⢀⣄⣄⣄⣔⣰⣷⢔⠀⠀⠀⠀⠀⠀⠀⠀⠀⠀⢀⢑⢔⠕⠑⠁⠀⠀⠀⢠⣿⣿⣿⣧⡿⢕⠀⠀⠀⠀⠀⠀⠀⠀⠁⡆⠀⠋⠀⠀⠀⠀⠀⠀⠀⠀⠀⠀⠀⠀⠀⠀⠀⠀⠀⠀⠀⠀⠀⠀⠀⠀⠀⠀⠀⠀⠀⠀⠀⠀⠀⠀⠀⠀⠀⠀⠀⠀⠀⠀⣰⣿⣿⣿⣷⣶⣦⣴⣤⣤⣄⣄⣄⡀⢀⢀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⢱⣿⣿⠇⠀⠀⠀⠀⠀⠀⠀⠀⠀⠀⠀⠀⠀⠀⠀⠀⠀⠀⠀⠀⠀⢄⣿⣿⣿⣿⣿⣿⣿⣿⡕⢀⣀⡀⠀⠀⠀⠀⠀⠀⢔⠑⠁⠀⠀⢀⢀⠄⢔⣱⣿⣿⣿⡿⡜⠑⠀⠀⠀⠀⠀⠀⢀⡀⠀⢀⢇⠀⠀⠀⠀⠀⠀⠀⠀⠀⠀⠀⠀⠀⠀⠀⠀⠀⠀⠀⠀⠀⠀⠀⠀⠀⠀⠀⠀⠀⠀⠀⠀⠀⠀⠀⠀⠀⠀⠀⠀⢀⣄⣴⣾⣿⣿⣿⣿⣿⣿⣿⣿⣿⣿⣿⣿⣿⣿⣿⣿⣿⣷⣷⣷⣶⣴⣴⣴⣤⣄⣄⣄⡀⢀⢀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⣱⣿⡟⠋⠀⠀⠀⠀⠀⠀⠀⠀⠀⠀⠀⠀⠀⠀⠀⠀⠀⠀⠀⠀⠀⠀⠁⣿⣿⣿⣿⣿⣿⣿⣿⣿⣿⣿⣿⡄⠀⠀⠀⠀⠀⠀⠀⢀⠔⠑⠁⠀⢄⡵⢟⣿⣿⡿⢏⠀⠀⠀⠀⠀⠀⠀⢄⣾⣿⣿⣿⣧⠀⠀⠀⠀⠀⠀⠀⠀⠀⠀⠀⠀⠀⠀⠀⠀⠀⠀⠀⠀⠀⠀⠀⠀⠀⠀⠀⠀⠀⠀⠀⠀⠀⠀⠀⠀⠀⠀⠀⢰⣾⣿⣿⣿⣿⣿⣿⣿⣿⣿⣿⣿⣿⣿⣿⣿⣿⣿⣿⣿⣿⣿⣿⣿⣿⣿⣿⣿⣿⣿⣿⣿⣿⣿⣿⣿⣷⣷⣷⣷⣦⣴⣴⣴⣄⣄⣄⣄⢀⢀⢀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⢱⣿⡿⠁⠀⠀⠀⠀⠀⠀⠀⠀⠀⠀⠀⠀⠀⠀⠀⠀⠀⠀⠀⠀⠀⠀⠀⣰⣿⣿⣿⣿⣿⣿⣿⣿⣿⣿⣿⣿⡇⠀⠀⠀⠀⠀⠀⠀⠀⠀⠐⠐⢘⢕⣵⢿⠟⢝⠕⠕⠀⠀⠀⠀⠀⠀⠀⢸⣿⣿⣿⡿⢟⠀⠀⠀⠀⠀⠀⠀⠀⠀⠀⠀⠀⠀⠀⠀⠀⠀⠀⠀⠀⠀⠀⠀⠀⠀⠀⠀⠀⠀⠀⠀⠀⠀⠀⠀⠀⠀⠀⢀⣾⣿⣿⣿⣿⣿⣿⣿⣿⣿⣿⣿⣿⣿⣿⣿⣿⣿⣿⣿⣿⣿⣿⣿⣿⣿⣿⣿⣿⣿⣿⣿⣿⣿⣿⣿⣿⣿⣿⣿⣿⣿⣿⣿⣿⣿⣿⣿⣿⣿⣿⣿⣿⣷⣷⣷⣷⣴⣴⣴⣴⣄⣄⣄⡀⢀⢀⢀⢀⠀⠀⠀⠀⠀⠀⠀⠀⠀</a:t>
            </a:r>
            <a:br/>
            <a:r>
              <a:t>⠀⠀⠀⠀⠀⠀⠀⠀⠀⠀⠀⠀⠀⠀⠀⠀⠀⠀⠀⠀⠀⠀⠀⠀⠀⠀⠀⠀⠀⠀⠀⠀⠀⠀⠀⠀⠀⠀⠀⠀⠀⠀⠀⠀⠀⠀⠀⠀⠀⠀⠀⣾⣿⢇⠀⠀⠀⠀⠀⠀⠀⠀⠀⠀⠀⠀⠀⠀⠀⠀⠀⠀⠀⠀⠀⠀⠀⠀⢹⣿⣿⣿⣿⣿⣿⣿⣿⣿⣿⣿⠟⠁⠀⠀⠀⠀⠀⠀⠀⠀⠀⠀⠑⠑⠁⠁⠀⠀⠀⠀⠁⠀⠀⠀⠀⠀⠀⠀⠈⠘⠻⠙⠁⠀⠀⠀⠀⠀⠀⠀⠀⠀⠀⠀⠀⠀⠀⠀⠀⠀⠀⠀⠀⠀⠀⠀⠀⠀⠀⠀⠀⠀⠀⠀⠀⠀⠀⠀⠀⠀⠀⢀⣾⣿⣿⣿⣿⣿⣿⣿⣿⣿⣿⣿⣿⣿⣿⣿⣿⣿⣿⣿⣿⣿⣿⣿⣿⣿⣿⣿⣿⣿⣿⣿⣿⣿⣿⣿⣿⣿⣿⣿⣿⣿⣿⣿⣿⣿⣿⣿⣿⣿⣿⣿⣿⣿⣿⣿⣿⣿⣿⣿⣿⣿⣿⣿⣿⣿⣿⣿⣿⣷⣷⣷⣷⣦⣴⣴⣴⣔⠀</a:t>
            </a:r>
            <a:br/>
            <a:r>
              <a:t>⠀⠀⠀⠀⠀⠀⠀⠀⠀⠀⠀⠀⠀⠀⠀⠀⠀⠀⠀⠀⠀⠀⠀⠀⠀⠀⠀⠀⠀⠀⠀⠀⠀⠀⠀⠀⠀⠀⠀⠀⠀⠀⠀⠀⠀⠀⠀⠀⠀⠀⢰⣿⡿⠁⠀⠀⠀⠀⠀⠀⠀⠀⠀⠀⠀⠀⠀⠀⠀⠀⠀⠀⠀⠀⠀⠀⠀⠀⠀⢻⣿⣿⣿⣿⣿⣿⣿⣿⣿⣿⠀⠀⠀⠀⠀⠀⠀⠀⠀⠀⠀⠀⠀⠀⠀⠀⠀⠀⠀⠀⠀⠀⠀⠀⠀⠀⠀⠀⠀⠀⠀⠀⠀⠀⠀⠀⠀⠀⠀⠀⠀⠀⠀⠀⠀⠀⠀⠀⠀⠀⠀⠀⠀⠀⠀⠀⠀⠀⠀⠀⠀⠀⠀⠀⠀⠀⠀⠀⠀⠀⠀⢱⣿⣿⣿⣿⣿⣿⣿⣿⣿⣿⣿⡿⣟⣻⣿⣟⣿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⣰⣿⣿⢇⠀⠀⠀⠀⠀⠀⠀⠀⠀⠀⠀⠀⠀⠀⠀⠀⠀⠀⠀⠀⠀⠀⠀⠀⠀⠀⠜⢿⣿⣿⣿⣿⣿⣿⣿⣿⣿⡄⠀⠀⠀⠀⠀⠀⠀⠀⠀⠀⠀⠀⠀⠀⠀⠀⠀⠀⠀⠀⠀⠀⠀⠀⠀⠀⠀⠀⠀⠀⠀⠀⠀⠀⠀⠀⠀⠀⠀⠀⠀⠀⠀⠀⠀⠀⠀⠀⠀⠀⠀⠀⠀⠀⠀⠀⠀⠀⠀⠀⠀⠀⠀⠀⠀⠀⠀⠀⠀⠀⢜⢟⢟⢏⢝⢝⢝⢝⢝⢟⢟⣫⣾⣿⣿⣿⣿⣿⣷⣝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⢐⣿⣿⢝⠀⠀⠀⠀⠀⠀⠀⠀⠀⠀⠀⠀⠀⠀⠀⠀⠀⠀⠀⠀⠀⠀⠀⠀⠀⠀⠀⠀⠁⢹⣿⣿⣿⣿⣿⣿⣿⣿⣿⣧⣴⢀⠀⠀⠀⠀⠀⠀⠀⠀⠀⠀⠀⠀⠀⠀⠀⠀⠀⠀⠀⠀⠀⠀⠀⠀⠀⠀⠀⠀⠀⠀⠀⠀⠀⠀⠀⠀⠀⠀⠀⠀⠀⠀⠀⠀⠀⠀⠀⠀⠀⠀⠀⠀⠀⠀⠀⠀⠀⠀⠀⠀⠀⠀⠀⠀⠀⠀⢄⢕⢕⢕⢕⢕⢕⢕⢕⢕⢕⢕⢜⢻⣿⣿⣿⣿⣿⣿⣿⣷⣿⡻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⢀⢄⣄⣴⣴⣾⣿⣿⣿⠁⠀⠀⠀⠀⠀⠀⠀⠀⠀⠀⠀⠀⠀⠀⠀⠀⠀⠀⠀⠀⠀⠀⠀⠀⠀⠀⠀⠀⠀⠀⠁⠁⠑⢹⢟⠟⠙⢹⣿⣿⣿⣿⢔⠀⠀⠀⠀⠀⠀⠀⠀⠀⠀⠀⠁⠄⢀⠀⠐⠀⠀⠀⠀⠀⠀⠀⠀⠀⠀⠀⠀⠀⠀⠀⠀⠀⠀⠀⠀⠀⠀⠀⠐⢄⠁⢕⠀⠀⠀⠀⠀⠀⠀⠀⠀⠀⠀⠀⠀⠀⠀⠀⠀⠀⠀⠀⠀⠐⠕⠕⠕⠕⠕⠕⠕⠕⠕⠕⠕⠕⠑⠑⠘⢿⣿⣿⣿⣿⣿⣿⣿⣿⣿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⢀⢀⣄⣠⣴⣷⣾⣿⣿⣿⣿⣿⣿⣿⣿⣧⠀⠀⠀⠀⠀⠀⠀⠀⠀⠀⠀⠀⠀⠀⠀⠀⠀⠀⠀⠀⠀⠀⠀⠀⠀⠀⠀⠀⠀⠀⠀⠀⠀⠀⠀⠀⠀⠀⠑⢿⣿⣿⢇⠀⠀⠀⠀⠀⠀⠀⠀⠀⠀⠀⠀⠀⠀⠁⠀⠀⠀⠀⠀⠀⠀⠀⠀⠀⠀⠀⠀⠀⠀⠀⠀⠀⠀⠀⠀⠀⠀⢀⢄⠄⠘⡀⢕⠀⠀⠀⠀⠀⠀⠀⠀⠀⠀⠀⠀⠀⠀⠀⠀⠀⠀⠀⠀⠀⠀⠀⠀⠀⠀⠀⠀⠀⠀⠀⠀⠀⠀⠀⠀⠀⢀⠙⢿⣿⣿⣿⣿⣿⣿⣿⣷⣽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⢀⢀⣄⣴⣴⣷⣾⣿⣿⣿⣿⣿⣿⣿⣿⣿⣿⣿⣿⣿⣿⣿⠀⠀⠀⠀⠀⠀⠀⠀⠀⠀⠀⠀⠀⠀⠀⠀⠀⠀⠀⠀⠀⠀⠀⠀⠀⠀⠀⠀⠀⠀⠀⠀⠀⠀⠀⠀⠀⠀⠀⠜⣿⣿⠀⠀⠀⠀⠀⠀⠀⠀⠀⠀⠀⠀⠀⠀⠀⠀⠀⠀⠀⠀⠀⠀⠀⠀⠀⠀⠀⠀⠀⠀⠀⠀⠀⢀⢄⠤⠐⠑⠁⢀⢀⠄⠀⢕⠕⠀⠀⠀⠀⠀⢀⠀⠀⠀⠀⠀⠀⠀⠀⠀⠀⠀⢀⢰⡇⣄⣀⣀⣀⡀⢀⢀⢀⢄⢄⢔⢄⢄⣔⣔⣱⣵⣷⣾⣷⣝⢿⣿⣿⣿⣿⣿⣿⣿⡞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⢀⣄⣄⣴⣵⣷⣿⣿⣿⣿⣿⣿⣿⣿⣿⣿⣿⣿⣿⣿⣿⣿⣿⣿⣿⣿⣿⣿⢀⠀⠀⠀⠀⠀⠀⠀⠀⠀⠀⠀⠀⠀⠀⠀⠀⠀⠀⠀⠀⠀⠀⠀⠀⠀⠀⠀⠀⠀⠀⠀⠀⠀⠀⠀⠀⠀⠀⠀⠑⢻⢕⠄⠀⠀⠀⠀⠀⠀⠀⠀⠀⠀⠀⠀⠀⠀⢀⢀⠀⠀⠀⠀⠀⠀⠀⠀⠀⠀⠀⠀⠀⠀⠀⠀⠀⠀⠀⠀⠀⠀⠀⠀⠀⠀⠀⠀⠀⠀⠀⣰⣿⣦⣄⡀⢀⠀⢀⢀⣄⢠⣴⣾⣧⢸⣧⣿⣿⣿⣿⣿⢿⣫⣾⣿⣿⣿⣿⡿⢿⢿⠿⠿⠟⠏⢻⣿⣷⣝⢿⣿⣿⢝⢻⣿⣧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⢀⢀⣄⣰⣴⣷⣾⣿⣿⣿⣿⣿⣿⣿⣿⣿⣿⣿⣿⣿⣿⣿⣿⣿⣿⣿⣿⣿⣿⣿⣿⣿⣿⣿⣿⡕⠀⠀⠀⠀⠀⠀⠀⠀⠀⠀⠀⠀⠀⠀⠀⠀⠀⠀⠀⠀⠀⠀⠀⠀⠀⠀⠀⠀⠀⠀⠀⠀⠀⠀⠀⠀⠀⠀⠀⠀⠀⠀⠀⠀⠀⠀⠀⠀⠀⠀⠀⠀⠀⠀⠀⠀⠀⠑⠁⠀⠀⠀⠀⠀⠀⠀⠀⠀⠀⠀⠀⠀⠀⠀⠀⠀⠀⠀⠀⠀⠀⠀⠀⠀⠀⠀⠀⠀⠀⠘⠛⢿⣿⣿⣿⣿⡕⢕⣿⣿⢸⢿⣿⣷⢜⡗⣟⣫⣽⣵⣾⣿⣿⢿⠏⠑⠁⠀⠀⠀⠀⠀⠀⠀⠀⠀⠈⢻⣿⣷⡻⢇⠀⢕⢘⢼⣿⣿⣿⣿⣿⣿⣿⣿⣿⣿⣿⣿⣿⣿⣿⣿⡿⣯⣝⢿⣿⣿⣿⣿⣿⣿⣿⣿⣿⣿⣿⣿⣿⣿⣿⣿⣿⣿⣿⣿⣿⣿⣿⣿⣿⣿⣿⣿⣿⣿⣿⣿⠀</a:t>
            </a:r>
            <a:br/>
            <a:r>
              <a:t>⠀⠀⠀⠀⠀⠀⠀⠀⠀⠀⢀⢄⣄⣴⣴⣷⣿⣿⣿⣿⣿⣿⣿⣿⣿⣿⣿⣿⣿⣿⣿⣿⣿⣿⣿⣿⣿⣿⣿⣿⣿⣿⣿⣿⣿⣿⣿⣿⣿⣿⣿⣇⠀⠀⠀⠀⠀⠀⠀⠀⠀⠀⠀⠀⠀⠀⠀⠀⠀⠀⠀⠀⠀⠀⠀⠀⠀⠀⠀⠀⠀⠀⠀⠀⠀⠀⠀⠀⠀⠀⠀⠀⠀⠀⠀⠀⠀⠀⠀⠀⠀⠀⠀⠀⠐⠀⠀⡄⠀⠀⠀⡀⠀⠀⢀⠀⠀⠀⠀⠀⠀⠀⠀⠀⠀⠀⠀⠀⠀⠀⠀⠀⠀⠀⠀⠀⠀⠀⠀⠀⠀⠀⠀⣸⣿⣿⣿⣿⡇⢕⢸⣿⡕⢜⣿⣿⢕⢻⢿⣿⣿⢟⠝⠙⠁⠀⠀⠀⠀⠀⠀⠀⠀⠀⠀⠀⠀⠀⠀⢕⣿⣿⡏⢔⢕⢕⢕⢕⣿⣿⣿⣿⣿⣿⣿⣿⣿⣿⣿⣿⣿⣿⢿⢏⢺⣿⣿⣷⣝⢿⣿⣿⣿⣿⣿⣿⣿⣿⣿⣿⣿⣿⣿⣿⣿⣿⣿⣿⣿⣿⣿⣿⣿⣿⣿⣿⣿⣿⣿⣿⠀</a:t>
            </a:r>
            <a:br/>
            <a:r>
              <a:t>⠀⠀⠀⢀⢀⣄⣰⣴⣷⣷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⢆⠀⠀⠀⠁⠀⢄⢄⠑⠀⢑⠗⢔⢀⢄⣔⡀⠀⠀⠀⠀⠀⠀⠀⠀⠀⠀⠀⠀⠀⠀⠀⠀⠀⠀⠀⠀⠀⢀⡕⣿⣿⣿⣿⣿⣧⢕⢸⣿⡇⢕⣿⣿⢕⢹⢸⣿⣿⠁⠀⠀⠀⠀⠀⠀⠀⠀⠀⠀⠀⠀⠀⠀⠀⠀⠀⢕⣿⡟⢕⢕⢕⢕⢕⢕⣿⣿⣿⣿⣿⣿⣿⣿⣿⣿⣿⣿⢟⢕⠑⢕⣼⣕⣻⣿⢿⢇⢹⣿⣿⣿⣿⣿⣿⣿⣿⣿⣿⣿⣿⣿⣿⣿⣿⣿⣿⣿⣿⣿⣿⣿⣿⣿⣿⣿⣿⣿⠀</a:t>
            </a:r>
            <a:br/>
            <a:r>
              <a:t>⣴⣵⣷⣾⣿⣿⣿⣿⣿⣿⣿⣿⣿⣿⣿⣿⣿⣿⣿⣿⣿⣿⣿⣿⣿⣿⣿⣿⣿⣿⣿⣿⣿⣿⣿⣿⣿⣿⣿⣿⣿⣿⣿⣿⣿⣿⣿⣿⣿⣿⣿⣿⢀⠀⠀⠀⠀⠀⠀⠀⠀⠀⠀⠀⠀⠀⠀⠀⠀⠀⠀⠀⠀⠀⠀⠀⠀⠀⠀⠀⠀⠀⠀⠀⠀⠀⠀⠀⠀⠀⠀⢄⢔⢔⢄⢄⢔⢔⢔⠀⠀⠀⠀⠀⠀⠀⠄⢔⢕⠁⠀⠀⠀⠀⠀⠁⢿⣧⠁⠁⢄⠜⠇⠀⠀⠀⢀⢀⠀⠀⠀⠀⠀⠀⠀⠀⠀⠀⠀⠀⠀⢸⡇⣿⣿⣿⣿⣿⣿⢕⢸⣿⡇⢕⢻⣿⢕⣸⢸⣿⣿⢄⠀⠀⠀⠀⠀⠀⠀⠀⠀⠀⠀⠀⠀⠀⠀⠀⢀⣼⣿⢕⢕⢕⢕⢕⢕⢕⣿⣿⡏⠙⢟⢿⣿⣿⣿⡿⢏⠑⢑⠁⠀⠈⠛⠙⠀⠑⢕⣱⣷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⠀⠀⠀⠀⠀⠀⠀⠀⠀⠀⠁⢕⢕⢕⢕⢕⢕⢕⠀⠀⠐⢔⢕⢕⢰⣀⢕⡁⢀⠀⠀⠀⠀⢕⠀⠀⠀⠀⠀⠁⠀⠀⠕⢔⢄⠑⠃⢀⠀⢴⣤⠀⠀⠀⠀⠀⠀⠀⠀⠀⠀⠃⢻⣿⣿⣿⣿⣿⢕⢕⣿⡇⢕⢸⣿⢕⡟⢸⣿⣿⢔⠀⠀⠀⠀⠀⠀⠀⠀⠀⠀⠀⠀⠀⠀⠀⠀⣸⣿⢇⢕⢕⢕⢕⢕⢕⢕⣿⣿⢇⣔⣵⣿⣿⢟⠕⠕⠀⠀⠜⠕⠀⠀⠀⠀⣠⣾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⣧⢀⠀⠀⢠⡄⠀⠀⠀⠀⠀⠀⠀⠀⠀⠀⠀⢀⠀⠀⠀⠀⠀⠀⠀⠀⠀⠀⠀⢀⢔⢕⠄⠀⠀⠀⢀⢀⢄⢕⢕⢕⢕⠕⠑⠁⠀⠀⠀⠀⠀⠁⠁⢁⢝⠙⠕⢕⢕⢄⠀⠀⠑⠀⠀⠀⠀⠀⠀⠀⠀⠀⠀⠁⠀⠀⢕⢕⠀⠈⢄⡀⣷⠄⠀⢀⠀⠀⠀⠀⢄⢎⢳⣿⣿⣿⡟⢕⢕⣿⡇⢕⢸⣿⢕⡏⡞⣿⣿⡇⠀⠀⠀⠀⠀⠀⠀⠀⠀⠀⠀⠀⠀⠀⠀⢱⣿⢇⢕⢕⢕⢕⢕⢕⢕⣼⣿⣿⣿⣿⢿⢏⠕⠑⠀⢶⢔⠀⠀⠀⠀⢀⣴⣾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⣴⣴⣿⣷⡄⠀⠀⠀⠀⠀⠀⠀⠀⢀⢕⣵⣧⢀⠀⠀⠀⠀⠀⠀⠀⢄⢕⢕⢕⢕⢕⢔⢔⢕⢕⢕⢕⢕⠕⠑⠀⠀⠀⠀⠀⠀⠀⠀⠀⠀⠑⢕⢕⠀⢄⠁⠁⠀⠀⠀⢄⢄⢀⢀⠀⠀⠀⠀⠀⠁⢄⠀⠀⠀⠀⠁⠀⠀⠕⠇⠀⢆⠀⢀⢐⢃⢄⢔⢕⢕⢸⣿⢻⣿⡇⢕⢕⣿⡇⢕⢸⣿⢕⡇⡇⣿⣿⡇⠀⠀⠀⠀⠀⠀⠀⠀⠀⠀⠀⠀⠀⢀⣰⣿⣿⢕⠕⢁⣠⣴⣶⡱⣾⣿⣿⡿⢟⠕⠑⠀⣤⢄⠀⠀⠁⠀⢀⣠⣾⣿⡿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⣷⣦⢄⢄⢄⢔⢔⣱⣿⣿⣿⢇⢄⢄⢔⢔⢕⢕⢕⢕⢕⢕⢕⢕⢕⢕⢕⢕⢕⠕⠑⠀⠀⠀⠀⠀⠀⠀⠀⠀⠀⠀⠀⠀⢀⢑⠀⢄⠀⠀⠀⠀⠀⠀⠀⠀⠁⠑⠑⠔⠔⢄⢄⢀⠀⠀⠀⠀⠀⠀⠀⠀⢀⠄⠀⠑⠀⠑⣷⣧⡕⢕⢕⢕⣼⢇⢸⣿⢕⢕⢜⣿⢕⢕⢕⣿⢕⡇⡇⣿⣿⡇⠀⠀⠀⠀⠀⠀⠀⠀⢀⢀⣠⣵⣷⣾⣿⣿⣧⣵⣾⣿⣿⣿⣿⡇⣿⢟⢏⠁⢁⢀⠀⠀⠁⠁⠀⠀⢀⣴⣾⡿⠟⠑⠁⠁⠘⠝⢻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⡿⢟⣿⣿⡿⢇⢕⢕⢕⢕⢕⣿⣿⣿⢏⢕⢕⢕⢕⢕⢕⢕⢕⢕⣱⣵⢇⢕⢕⢕⢕⠕⠁⠀⠀⠀⠀⠀⠀⠀⠀⠀⢀⢄⢄⢀⢄⢔⢄⢁⠁⢁⠀⠀⠀⠀⠀⠀⠀⠀⠀⠄⠄⠀⠀⢀⢁⠁⠑⠑⠔⢀⢄⢀⠔⠁⠀⠀⠀⠀⣰⣧⢸⣿⣿⢇⢕⢱⢏⢕⣾⡏⢕⢕⢜⣿⣵⣧⣼⣿⢕⡇⡇⣿⣿⡇⢀⠀⠀⠀⠀⢀⢄⣠⣾⣿⣿⣿⣿⣿⣿⣿⣿⣿⣿⣿⣿⣿⣿⢇⠑⠁⠀⠀⠘⠑⠀⠀⠀⢀⣰⣾⣿⡿⠋⠁⠀⠀⠀⠀⠀⠀⠀⠁⠘⠝⢻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⢟⠙⢱⣿⣿⡿⢕⢕⢕⣱⣿⢕⣸⣿⡿⢕⢕⢕⢕⢕⢕⢕⢕⢕⣱⣾⣿⡏⢕⢕⠕⠑⠀⠀⠀⠀⠀⠀⠀⠀⠀⠀⢔⢕⠕⢁⢔⢕⢕⢕⢕⠁⢔⢕⠀⠀⠀⠀⠀⠀⢀⠀⠀⠁⠀⠁⠀⠀⠔⠀⠀⠀⢀⢄⠀⠁⠑⠔⢔⢄⢀⢰⣿⣿⣿⣝⢇⢕⢕⡞⢕⣱⣿⢕⢕⢅⣵⣿⣿⣿⣿⣿⣵⡇⢇⡿⣿⣷⣵⣵⣷⣷⣷⣿⣿⣿⢏⢿⢿⣿⣿⣿⣿⣿⣿⣿⣿⣿⣿⣿⠏⠑⠀⠗⠔⠀⠀⠀⢀⣠⣴⣿⡿⠏⠑⠀⠀⠀⠀⠀⠀⠀⠀⠀⠀⠀⠀⠀⠀⠁⠙⠟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⡿⠏⠁⠀⢀⣾⣿⣿⢕⢕⢕⣼⣿⡇⢕⣿⡟⢕⢕⢕⢕⢕⠕⢕⢕⣱⣾⣿⣿⣿⢕⢕⠁⠀⠀⠀⠀⠀⠀⠀⢄⢄⢘⠇⢕⢁⢄⢔⢕⢕⢕⢕⢕⠁⠀⢑⠕⠀⠀⠀⠀⠀⠀⠁⠀⠀⠀⠀⠀⠀⢀⢀⢄⠀⢄⢕⠁⠀⠀⠀⠀⠀⠀⢑⣼⣿⣿⣿⣿⣧⡕⢎⢕⣱⣿⢇⢕⢕⢕⢜⢻⣿⣿⣿⣿⣿⡇⢕⣿⣾⡟⢏⠝⠝⠕⠑⠑⠑⢑⢀⢀⢀⢁⢈⢉⢙⠻⢿⣿⣿⠿⠋⢱⢴⠀⠀⠀⠀⠀⢀⣴⣾⣿⢿⠋⠀⠀⠀⠀⠀⠀⠀⠀⠀⠀⠀⠀⠀⠀⠀⠀⠀⠀⠀⠀⠀⠁⠙⠟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⡿⢟⠑⠀⠀⠀⠀⢱⣿⣿⡇⢕⣱⢕⣿⣿⡇⢸⡏⢕⢕⢕⢕⢕⢕⢕⣵⣿⣿⡿⢏⣿⡿⠕⠀⠀⠀⠀⠀⠀⠀⠀⠀⠀⠁⠑⠔⢄⠘⠣⣔⢕⢕⢕⢕⠑⠀⠔⢁⢔⠀⠀⠀⠀⠀⠀⠀⠀⠀⠀⠀⠀⠁⠁⠅⢁⢕⠑⠁⠑⠐⠄⢄⠀⠀⠀⢸⣿⣿⣿⣿⣿⣿⣿⡕⢱⡿⢇⢕⢕⢕⢕⢕⢕⢜⢻⣿⣿⣿⡷⣸⣿⣿⣿⣧⡄⠀⠀⠀⠀⠀⢕⢕⢕⢕⢕⢕⢕⢕⢕⠀⠀⢄⢄⠀⠀⠁⠀⠀⢀⣠⣾⣿⡿⠏⠁⠀⠀⠀⠀⠀⠀⠀⠀⠀⠀⠀⠀⠀⠀⠀⠀⠀⠀⠀⠀⠀⠀⠀⠀⠀⠀⠀⠁⠙⢻⢿⣿⣿⣿⣿⣿⣿⣿⣿⣿⣿⣿⣿⣿⣿⣿⠀</a:t>
            </a:r>
            <a:br/>
            <a:r>
              <a:t>⣿⣿⣿⣿⣿⣿⣿⣿⣿⣿⣿⣿⣿⣿⣿⣿⣿⣿⣿⣿⣿⣿⣿⣿⣿⣿⣿⣿⣿⣿⣿⣿⣿⣿⣿⣿⣿⣿⣿⣿⣿⣿⣿⣿⣿⣿⢟⠏⠁⠀⠀⠀⠀⠀⠀⠀⠻⢿⣿⣿⣿⢸⣿⣿⢕⣾⣷⡕⢕⢕⢕⡕⣱⣾⣿⡿⢕⢱⣾⡿⣇⣄⡄⠀⠀⠀⠀⠀⠀⠀⠀⠀⠀⠀⠁⠘⢣⢔⣅⢕⢝⢝⠕⢀⣕⣕⢕⢔⠀⠀⠀⠀⠀⠀⠀⠀⠀⠀⠀⠀⠀⠀⠔⠑⠀⠀⠀⠀⠀⠀⠀⠁⠐⠀⢺⣿⣿⣿⣿⣿⣿⣿⣿⡜⢕⢕⢕⡇⢕⢕⢕⢕⢕⢕⢜⢝⢿⢧⣿⣿⣿⣿⣿⣿⣧⣄⡀⠀⢅⢕⢕⢕⢕⢕⢕⢕⢕⢕⠀⠀⠁⠑⠀⠀⠀⣠⣴⣿⡿⠟⠙⠁⠀⠀⠀⠀⠀⠀⠀⠀⠀⠀⠀⠀⠀⠀⠀⠀⠀⠀⠀⠀⠀⠀⠀⠀⠀⠀⠀⠀⠀⠀⠀⠀⠀⠘⠝⢻⢿⣿⣿⣿⣿⣿⣿⣿⣿⣿⣿⣿⠀</a:t>
            </a:r>
            <a:br/>
            <a:r>
              <a:t>⣿⣿⣿⣿⣿⣿⣿⣿⣿⣿⣿⣿⣿⣿⣿⣿⣿⣿⣿⣿⣿⣿⣿⣿⣿⣿⣿⣿⣿⣿⣿⣿⣿⣿⣿⣿⣿⣿⣿⣿⣿⣿⣿⡿⠟⠑⠀⠀⠀⠀⠀⠀⠀⠀⠀⠀⠀⠁⢸⣿⣿⢸⣿⣿⢕⣿⣿⣿⣧⣵⣿⣵⣿⠟⠝⢕⣱⣿⢏⠘⠙⠙⠁⠀⠀⠀⠀⠀⠀⠀⠀⠀⠀⠀⠀⠀⠀⠀⠀⠑⠕⠝⢁⢄⣕⣅⢁⢑⠀⠀⠀⠀⠀⠀⠀⠀⠀⠀⢔⢰⢰⡄⠀⠀⠀⠀⠀⠀⠀⠀⠀⠀⠀⢰⣧⢻⣿⣿⣿⣿⣿⣿⣿⡇⢕⢕⣼⡇⢕⢕⢕⢕⢕⢕⢕⣸⡇⣱⣽⣻⢿⣿⣿⡿⢿⢟⡹⣵⣥⣥⢥⠁⠁⠑⠑⠁⠁⠐⠁⠀⠀⠀⢄⣴⣾⣿⢿⠏⠁⠀⠀⠀⠀⠀⠀⠀⠀⠀⠀⠀⠀⠀⠀⠀⠀⠀⠀⠀⠀⠀⠀⠀⠀⠀⠀⠀⠀⠀⠀⠀⠀⠀⠀⠀⠀⠀⠀⠀⠁⠘⠝⢻⢿⣿⣿⣿⣿⣿⣿⣿⠀</a:t>
            </a:r>
            <a:br/>
            <a:r>
              <a:t>⣿⣿⣿⣿⣿⣿⣿⣿⣿⣿⣿⣿⣿⣿⣿⣿⣿⣿⣿⣿⣿⣿⣿⣿⣿⣿⣿⣿⣿⣿⣿⣿⣿⣿⣿⣿⣿⣿⣿⣿⣿⢟⠙⠁⠀⠀⠀⠀⠀⠀⠀⠀⠀⠀⠀⠀⠀⠀⠀⢹⣿⣧⣿⣿⡕⣿⣇⢝⠛⠻⠟⠟⠁⠀⢀⣼⣿⢏⠀⠀⠀⠀⠀⠁⠀⠀⠀⠀⠀⠀⠀⠀⠀⠀⠀⠀⠀⠀⠀⠀⠀⠀⠀⠑⠑⠁⠑⠁⠀⠀⠀⠀⠀⠀⠀⠀⠀⠀⠜⢇⡮⡵⢇⠀⠀⠀⠀⠀⠀⠀⠀⠀⠀⠈⣿⣷⡻⢿⠿⠿⠿⠿⢿⡇⢕⠱⣿⡇⢕⢕⢕⢕⢕⢕⢕⣿⢕⣿⣿⣿⣿⣿⣿⣿⣧⡜⢿⣎⢟⣕⢑⠁⠀⠜⢇⠀⠀⠀⠀⢀⣠⣾⣿⡿⠏⠁⠀⠀⠀⠀⠀⠀⠀⠀⠀⠀⠀⠀⠀⠀⠀⠀⠀⠀⠀⠀⠀⠀⠀⠀⠀⠀⠀⠀⠀⠀⠀⠀⠀⠀⠀⠀⠀⠀⠀⠀⠀⠀⠀⠀⠀⠀⠁⠘⠝⢻⣿⣿⣿⣿⠀</a:t>
            </a:r>
            <a:br/>
            <a:r>
              <a:t>⣿⣿⣿⣿⣿⣿⣿⣿⣿⣿⣿⣿⣿⣿⣿⣿⣿⣿⣿⣿⣿⣿⣿⣿⣿⣿⣿⣿⣿⣿⣿⣿⣿⣿⣿⣿⣿⣿⡿⠏⠁⠀⠀⠀⠀⠀⠀⠀⠀⠀⠀⠀⠀⠀⠀⠀⠀⠀⠀⠀⠙⠟⢻⣿⡇⣿⣿⠁⠀⠀⠀⠀⠀⠀⠑⢿⣷⣕⣀⠀⠀⠀⠀⠀⠀⠀⠀⠀⠄⠀⠀⠀⠀⠀⠀⠀⠀⠀⠀⠀⠀⠀⠀⠀⠀⠀⠀⠀⠀⠀⠀⠀⠀⠀⠀⢀⢀⠀⠀⠀⠘⠕⢇⢔⠀⠀⠀⠀⠀⠀⠀⠀⠀⠀⢹⣿⣿⡇⠀⠀⠀⢀⢀⢄⢅⡀⠈⠇⢕⢕⢕⢕⢕⢕⢱⡏⣸⣿⣿⣿⣿⣿⣿⣿⢟⢇⠁⠹⣧⡝⢷⡄⠀⠀⠀⠀⠀⣠⣴⣿⣿⢟⠝⠀⠀⠀⠀⠀⠀⠀⠀⠀⠀⠀⠀⠀⠀⠀⠀⠀⠀⠀⠀⠀⠀⠀⠀⠀⠀⠀⠀⠀⠀⠀⠀⠀⠀⠀⠀⠀⠀⠀⠀⠀⠀⠀⠀⠀⠀⠀⠀⠀⠀⠀⠀⠀⠁⠙⠟⢿⠀</a:t>
            </a:r>
            <a:br/>
            <a:r>
              <a:t>⣿⣿⣿⣿⣿⣿⣿⣿⣿⣿⣿⣿⣿⣿⣿⣿⣿⣿⣿⣿⣿⣿⣿⣿⣿⣿⣿⣿⣿⣿⣿⣿⣿⣿⣿⣿⢟⠑⠁⠀⠀⠀⠀⠀⠀⠀⠀⠀⠀⠀⠀⠀⠀⠀⠀⠀⠀⠀⠀⠀⠀⠀⠕⣿⣿⣿⡟⠀⠀⠀⠀⠀⠀⠀⢄⣵⣿⠟⠁⠀⠀⠀⠀⠀⠀⠀⠀⠀⠀⠀⠀⠀⠀⠀⠀⠀⠀⠀⠀⠀⠀⠀⠀⠀⠀⠀⠀⠀⠀⠀⠀⠀⠀⠀⠀⠀⠁⠀⠀⠀⠐⠀⠀⠀⠀⠀⠀⠀⠀⠀⠀⠀⠀⠀⢐⢹⣿⡇⠀⠀⢔⢕⢕⢕⢔⢹⣦⡀⠁⠕⢕⢕⢕⢕⢸⣱⣿⣿⣿⣿⣿⢟⢏⢕⢕⢕⢕⠀⠑⢕⢕⠝⢔⢀⣄⣴⣾⣿⢿⠏⠁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⢿⠏⠁⠀⠀⠀⠀⠀⠀⠀⠀⠀⠀⠀⠀⠀⠀⠀⠀⠀⠀⠀⠀⠀⠀⠀⠀⠀⠀⠀⠘⠛⠛⠁⠀⠀⠀⠀⠀⠀⣰⣿⢟⠕⠀⠀⠀⠀⠀⠀⠀⠀⠀⠀⠀⠀⠀⠀⠀⠀⠀⠀⠀⠀⠀⠀⠀⠀⠀⠀⠀⠀⠀⠀⠀⠀⠀⠀⠀⢀⠀⠀⠀⢀⠀⠀⠀⠀⠀⠀⠀⠁⠀⠀⠀⠀⠀⠀⠀⠀⠀⠀⢁⢿⡇⠀⠄⢕⢕⢕⢕⢕⢕⢹⣷⢄⠀⠑⢕⢕⢕⣵⣿⣿⣿⢟⢏⢕⢕⢕⢕⢕⢕⠑⠀⠀⠁⠕⢕⢱⣾⣿⣿⢏⠑⠀⠀⠀⠀⠀⠀⠀⠀⠀⠀⠀⠀⠀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⠑⠀⠀⠀⠀⠀⠀⠀⠀⠀⠀⠀⠀⠀⠀⠀⠀⠀⠀⠀⠀⠀⠀⠀⠀⠀⠀⠀⠀⠀⠀⠀⠀⠀⠀⠀⠀⠀⠀⠀⠚⠛⠋⠑⠀⠀⠀⠀⠀⠀⠀⠀⠀⠀⠀⠀⠀⠀⠀⠀⠀⠀⠀⠀⠀⠀⠀⠀⠀⠀⠀⠀⠀⠀⠀⠀⠀⠁⠀⠀⠁⠀⠀⠀⠑⠒⠒⠐⠐⠀⠀⠀⠀⠀⠀⠀⠀⠀⠀⠀⠀⠀⠀⠑⠘⠃⠀⠑⠑⠑⠑⠑⠑⠑⠑⠙⠑⠑⠀⠑⠑⠑⠛⠛⠋⠑⠑⠑⠑⠑⠑⠑⠑⠑⠀⠀⠀⠀⠀⠑⠑⠙⠛⠛⠃⠀⠀⠀⠀⠀⠀⠀⠀⠀⠀⠀⠀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⣷⣧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⡕⢕⢕⢕⢕⢕⢕⢕⢕⢕⢕⢕⢕⢕⢕⢕⢕⢕⢕⢕⢕⢕⢕⢕⢕⢕⢕⢕⢕⢸⣿⣿⣿⣿⣿⣿⣿⣿⣿⣿⣿⣿⣿⣿⣿⣿⣿⣿⣿⣿⣿⣿⣿⣿⣿⣿⢏⢕⢕⢕⢕⢕⢕⢕⢕⢕⢕⢕⢕⢕⢕⢕⢕⢕⢕⢕⢕⢕⢕⢕⢕⢕⢕⢕⢕⢕⢕⢕⢕⢕⢕⢕⢕⢕⢕⢕⢕⢕⢕⢕⢕⢕⢕⢕⢕⢕⢕⢕⢕⢕⢕⢕⢕⣕⣵⣿⣿⣿⣿⣿⣿⣿⣿⣿⣿⣿⣿⣿⣿⣿⣿⣿⣿⣿⣿⣿⣿⠀</a:t>
            </a:r>
            <a:br/>
            <a:r>
              <a:t>⣿⣿⣿⣿⣿⣿⣿⣿⣿⣿⣷⣧⣕⢕⢕⢕⢕⢕⢕⢕⢕⢕⢕⢕⢕⢕⢕⢕⢕⢕⢕⢕⢕⢕⢕⢕⢕⢕⢕⢕⢕⢕⢕⢕⢕⢕⢕⢕⢕⢕⢕⢕⢕⢕⢕⢕⢕⢕⢕⢕⢕⢕⢕⢕⢕⢕⢕⢕⢕⢕⢕⢕⢕⢕⢕⢜⢻⣿⣿⣿⣿⣿⣿⣿⣿⣿⣿⣿⣿⣿⣿⣿⣿⣿⣿⣿⣿⣿⣿⣿⣿⣿⣿⣇⢕⢕⢕⢕⢕⢕⢕⢕⢕⢕⢕⢕⢕⢕⢕⢕⢕⢕⢕⢕⢕⢕⢕⢕⢕⢕⢕⢕⣼⣿⣿⣿⣿⣿⣿⣿⣿⣿⣿⣿⣿⣿⣿⣿⣿⣿⣿⣿⣿⣿⣿⣿⣿⡿⢇⢕⢕⢕⢕⢕⢕⢕⢕⢕⢕⢕⢕⢕⢕⢕⢕⢕⢕⢕⢕⢕⢕⢕⢕⢕⢕⢕⢕⢕⢕⢕⢕⢕⢕⢕⢕⢕⢕⢕⢕⢕⢕⢕⢕⢕⢕⢕⢕⢕⢕⢕⢕⢕⢕⢕⣵⣾⣿⣿⣿⣿⣿⣿⣿⣿⣿⣿⣿⣿⣿⣿⣿⣿⣿⣿⣿⣿⣿⣿⣿⣿⠀</a:t>
            </a:r>
            <a:br/>
            <a:r>
              <a:t>⣿⣿⣿⣿⣿⣿⣿⣿⣿⣿⣿⣿⣿⣿⣷⣕⡕⢕⢕⢕⢕⢕⢕⢕⢕⢕⢕⢕⢕⢕⢕⢕⢕⢕⢕⢕⢕⢕⢕⢕⢕⢕⢕⢕⢕⢕⢕⢕⢕⢕⢕⢕⢕⢕⢕⢕⢕⢕⢕⢕⢕⢕⢕⢕⢕⢕⢕⢕⢕⢕⢕⢕⢕⢕⢕⢕⢕⢹⣿⣿⣿⣿⣿⣿⣿⣿⣿⣿⣿⣿⣿⣿⣿⣿⣿⣿⣿⣿⣿⣿⣿⣿⣿⣿⡕⢕⢕⢕⢕⢕⢕⢕⢕⢕⢕⢕⢕⢕⢕⢕⢕⢕⢕⢕⢕⢕⢕⢕⢕⢕⢕⢕⣿⣿⣿⣿⣿⣿⣿⣿⣿⣿⣿⣿⣿⣿⣿⣿⣿⣿⣿⣿⣿⣿⣿⣿⡿⢕⢕⢕⢕⢕⢕⢕⢕⢕⢕⢕⢕⢕⢕⢕⢕⢕⢕⢕⢕⢕⢕⢕⢕⢕⢕⢕⢕⢕⢕⢕⢕⢕⢕⢕⢕⢕⢕⢕⢕⢕⢕⢕⢕⢕⢕⢕⢕⢕⢕⢕⢕⢕⢕⣵⣾⣿⣿⣿⣿⣿⣿⣿⣿⣿⣿⣿⣿⣿⣿⣿⣿⣿⣿⣿⣿⣿⣿⣿⣿⣿⣿⣿⠀</a:t>
            </a:r>
            <a:br/>
            <a:r>
              <a:t>⣿⣿⣿⣿⣿⣿⣿⣿⣿⣿⣿⣿⣿⣿⣿⣿⣿⣷⣵⣕⢕⢕⢕⢕⢕⢕⢕⢕⢕⢕⢕⢕⢕⢕⢕⢕⢕⢕⢕⢕⢕⢕⢕⢕⢕⢕⢕⢕⢕⢕⢕⢕⢕⢕⢕⢕⢕⢕⢕⢕⢕⢕⢕⢕⢕⢕⢕⢕⢕⢕⢕⢕⢕⢕⢕⢕⢕⢕⢜⢿⣿⣿⣿⣿⣿⣿⣿⣿⣿⣿⣿⣿⣿⣿⣿⣿⣿⣿⣿⣿⣿⣿⣿⣿⣇⢕⢕⢕⢕⢕⢕⢕⢕⢕⢕⢕⢕⢕⢕⢕⢕⢕⢕⢕⢕⢕⢕⢕⢕⢕⢕⢸⣿⣿⣿⣿⣿⣿⣿⣿⣿⣿⣿⣿⣿⣿⣿⣿⣿⣿⣿⣿⣿⣿⣿⡟⢕⢕⢕⢕⢕⢕⢕⢕⢕⢕⢕⢕⢕⢕⢕⢕⢕⢕⢕⢕⢕⢕⢕⢕⢕⢕⢕⢕⢕⢕⢕⢕⢕⢕⢕⢕⢕⢕⢕⢕⢕⢕⢕⢕⢕⢕⢕⢕⢕⢕⢕⢕⣵⣾⣿⣿⣿⣿⣿⣿⣿⣿⣿⣿⣿⣿⣿⣿⣿⣿⣿⣿⣿⣿⣿⣿⣿⣿⣿⣿⣿⣿⣿⣿⠀</a:t>
            </a:r>
            <a:br/>
            <a:r>
              <a:t>⣿⣿⣿⣿⣿⣿⣿⣿⣿⣿⣿⣿⣿⣿⣿⣿⣿⣿⣿⣿⣷⣧⣕⢕⢕⢕⢕⢕⢕⢕⢕⢕⢕⢕⢕⢕⢕⢕⢕⢕⢕⢕⢕⢕⢕⢕⢕⢕⢕⢕⢕⢕⢕⢕⢕⢕⢕⢕⢕⢕⢕⢕⢕⢕⢕⢕⢕⢕⢕⢕⢕⢕⢕⢕⢕⢕⢕⢕⢕⢕⢻⣿⣿⣿⣿⣿⣿⣿⣿⣿⣿⣿⣿⣿⣿⣿⣿⣿⣿⣿⣿⣿⣿⣿⣿⣵⣷⣷⣷⣵⣵⣕⢕⢕⢕⢕⢕⢕⢕⢕⢕⢕⢕⢕⢕⢕⢕⢕⢕⢕⢕⣾⣿⣿⣿⣿⣿⣿⣿⣿⣿⣿⣿⣿⣿⣿⣿⣿⣿⣿⣿⣿⣿⣿⢏⢕⢕⢕⢕⢕⢕⢕⢕⢕⢕⢕⢕⢕⢕⢕⢕⢕⢕⢕⢕⢕⢕⢕⢕⢕⢕⢕⢕⢕⢕⢕⢕⢕⢕⢕⢕⢕⢕⢕⢕⢕⢕⢕⢕⢕⢕⢕⢕⢕⢕⣵⣾⣿⣿⣿⣿⣿⣿⣿⣿⣿⣿⣿⣿⣿⣿⣿⣿⣿⣿⣿⣿⣿⣿⣿⣿⣿⣿⣿⣿⣿⣿⣿⣿⣿⠀</a:t>
            </a:r>
            <a:br/>
            <a:r>
              <a:t>⣿⣿⣿⣿⣿⣿⣿⣿⣿⣿⣿⣿⣿⣿⣿⣿⣿⣿⣿⣿⣿⣿⣿⣿⣷⣕⡕⢕⢕⢕⢕⢕⢕⢕⢕⢕⢕⢕⢕⢕⢕⢕⢕⢕⢕⢕⢕⢕⢕⢕⢕⢕⢕⢕⢕⢕⢕⢕⢕⢕⢕⢕⢕⢕⢕⢕⢕⢕⢕⢕⢕⢕⢕⢕⢕⢕⢕⢕⢕⢕⢕⢝⣿⣿⣿⣿⣿⣿⣿⣿⣿⣿⣿⣿⣿⣿⣿⣿⣿⣿⣿⣿⣿⣿⣿⣿⣿⣿⣿⣟⣿⣿⣿⣧⣕⣕⣱⣵⣕⣕⣵⣵⣵⣧⣵⣵⣵⣵⡕⢕⢱⣿⣿⣿⣿⣿⣿⣿⣿⣿⣿⣿⣿⣿⣿⣿⣿⣿⣿⣿⣿⣿⣿⢏⢕⢕⢕⢕⢕⢕⢕⢕⢕⢕⢕⢕⢕⢕⢕⢕⢕⢕⢕⢕⢕⢕⢕⢕⢕⢕⢕⢕⢕⢕⢕⢕⢕⢕⢕⢕⢕⢕⢕⢕⢕⢕⢕⢕⢕⢕⢕⢕⣱⣾⣿⣿⣿⣿⣿⣿⣿⣿⣿⣿⣿⣿⣿⣿⣿⣿⣿⣿⣿⣿⣿⣿⣿⣿⣿⣿⣿⣿⣿⣿⣿⣿⣿⣿⣿⣿⠀</a:t>
            </a:r>
            <a:br/>
            <a:r>
              <a:t>⣿⣿⣿⣿⣿⣿⣿⣿⣿⣿⣿⣿⣿⣿⣿⣿⣿⣿⣿⣿⣿⣿⣿⣿⣿⣿⣿⣷⣵⣕⢕⢕⢕⢕⢕⢕⢕⢕⢕⢕⢕⢕⢕⢕⢕⢕⢕⢕⢕⢕⢕⢕⢕⢕⢕⢕⢕⢕⢕⢕⢕⢕⢕⢕⢕⢕⢕⢕⢕⢕⢕⢕⢕⢕⢕⢕⢕⢕⢕⢕⢕⢕⢜⢿⣿⣿⣿⣿⣿⣿⣿⣿⣿⣿⣿⣿⣿⣿⣿⣟⣟⢟⢟⣟⣻⡿⢿⣿⣮⡻⣿⣿⣟⣿⣿⡿⢿⢿⢿⢿⢿⢿⢿⢟⢟⢏⢟⢿⣿⣧⣸⣿⣿⣿⣿⣿⣿⣿⣿⣿⣿⣿⣿⣿⣿⣿⣿⣿⣿⣿⣿⡿⢇⢕⢕⢕⢕⢕⢕⢕⢕⢕⢕⢕⢕⢕⢕⢕⢕⢕⢕⢕⢕⢕⢕⢕⢕⢕⢕⢕⢕⢕⢕⢕⢕⢕⢕⢕⢕⢕⢕⢕⢕⢕⢕⢕⢕⢕⢕⣱⣷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⣷⣧⣕⢕⢕⢕⢕⢕⢕⢕⢕⢕⢕⢕⢕⢕⢕⢕⢕⢕⢕⢕⢕⢕⢕⢕⢕⢕⢕⢕⢕⢕⢕⢕⢕⢕⢕⢕⢕⢕⢕⢕⢕⢕⢕⢕⢕⢕⢕⢕⢕⢕⢕⢕⢻⣿⣿⣿⣿⣿⣿⣿⣿⣿⣿⢿⣿⣿⣿⣿⣿⣿⣿⣵⣝⣝⡻⢿⣷⣯⣜⢿⣿⣿⣧⡕⢕⢕⢕⢕⢕⢕⢕⢕⢕⢕⢕⣸⣿⣿⣿⣿⣿⣿⣿⣿⣿⣿⣿⣿⣿⣿⣿⣿⣿⣿⣿⣿⣿⣿⡿⢕⢕⢕⢕⢕⢕⢕⢕⢕⢕⢕⢕⢕⢕⢕⢕⢕⢕⢕⢕⢕⢕⢕⢕⢕⢕⢕⢕⢕⢕⢕⢕⢕⢕⢕⢕⢕⢕⢕⢕⢕⢕⢕⢕⢕⣱⣷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⣷⣕⡕⢕⢕⢕⢕⢕⢕⢕⢕⢕⢕⢕⢕⢕⢕⢕⢕⢕⢕⢕⢕⢕⢕⢕⢕⢕⢕⢕⢕⢕⢕⢕⢕⢕⢕⢕⢕⢕⢕⢕⢕⢕⢕⢕⢕⢕⢕⢕⢕⢝⢿⣿⣿⣿⣿⣿⣿⣿⣿⣿⣯⣿⣿⣿⣿⣿⣿⣿⣿⣿⣿⢿⢇⢝⢕⢕⢻⣿⣿⣿⣕⢕⢕⢕⢕⢕⢕⢕⢕⢕⢕⢜⣿⣿⣿⣿⣿⣿⣿⣿⣿⣿⣿⣿⣿⣿⣿⣿⣿⣿⣿⣿⣿⡟⢕⢕⢕⢕⢕⢕⢕⢕⢕⢕⢕⢕⢕⢕⢕⢕⢕⢕⢕⢕⢕⢕⢕⢕⢕⢕⢕⢕⢕⢕⢕⢕⢕⢕⢕⢕⢕⢕⢕⢕⢕⢕⢕⣱⣵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⣷⣵⣕⢕⢕⢕⢕⢕⢕⢕⢕⢕⢕⢕⢕⢕⢕⢕⢕⢕⢕⢕⢕⢕⢕⢕⢕⢕⢕⢕⢕⢕⢕⢕⢕⢕⢕⢕⢕⢕⢕⢕⢕⢕⢕⢕⢕⢕⢕⢜⢻⣿⣿⣿⣿⣿⣿⡇⣿⣿⡼⣿⣿⣿⣿⣿⣿⣿⡿⢏⢕⢕⣕⡕⢕⢕⢻⣿⣿⣿⣧⢕⢕⢕⠑⢕⢕⣕⢕⢇⡕⣽⡿⢿⢿⢿⣿⣿⣿⣿⣿⣿⣿⣿⣿⣿⣿⣿⣿⣿⣿⢟⢕⢕⢕⢕⢕⢕⢕⢕⢕⢕⢕⢕⢕⢕⢕⢕⢕⢕⢕⢕⢕⢕⢕⢕⢕⢕⢕⢕⢕⢕⢕⢕⢕⢕⢕⢕⢕⢕⢕⢕⢕⣱⣵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⣧⣕⢕⢕⢕⢕⢕⢕⢕⢕⢕⢕⢕⢕⢕⢕⢕⢕⢕⢕⢕⢕⢕⢕⢕⢕⢕⢕⢕⢕⢕⢕⢕⢕⢕⢕⢕⢕⢕⢕⢕⢕⢕⢕⢕⢕⢕⢹⣿⣿⣿⣿⣿⡇⣿⣿⣷⢻⣿⢿⣟⣯⣿⣾⣿⣿⣿⣿⣿⣿⣿⣿⣇⢿⣿⣿⡿⢇⢕⢕⢔⢀⢕⢕⢕⢕⢜⢕⢕⢕⢕⢕⣿⣿⣿⣿⣿⣿⣿⣿⣿⣿⣿⣿⣿⣿⢏⢕⢕⢕⢕⢕⢕⢕⢕⢕⢕⢕⢕⢕⢕⢕⢕⢕⢕⢕⢕⢕⢕⢕⢕⢕⢕⢕⢕⢕⢕⢕⢕⢕⢕⢕⢕⢕⢕⢕⣱⣵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⣕⡕⢕⢕⢕⢕⢕⢕⢕⢕⢕⢕⢕⢕⢕⢕⢕⢕⢕⢕⢕⢕⢕⢕⢕⢕⢕⢕⢕⢕⢕⢕⢕⢕⢕⢕⢕⢕⢕⢕⢕⢕⢕⢕⢜⢿⣿⣿⣿⣧⣿⣿⣿⣧⢾⣿⣿⣿⣿⣿⣿⣿⣿⣿⣿⣿⣿⣟⢿⢸⡿⢏⢕⢅⢕⢅⡑⢕⢕⠑⠑⠕⠕⢕⢕⢕⢕⣸⣿⣿⣿⣿⣿⣿⣿⣿⣿⣿⣿⣿⡿⢇⢕⢕⢕⢕⢕⢕⢕⢕⢕⢕⢕⢕⢕⢕⢕⢕⢕⢕⢕⢕⢕⢕⢕⢕⢕⢕⢕⢕⢕⢕⢕⢕⢕⢕⢕⢕⢕⣕⣵⣾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⣷⣵⣕⢕⢕⢕⢕⢕⢕⢕⢕⢕⢕⢕⢕⢕⢕⢕⢕⢕⢕⢕⢕⢕⢕⢕⢕⢕⢕⢕⢕⢕⢕⢕⢕⢕⢕⢕⢕⢕⢕⢕⢕⢜⢻⣿⣿⣿⢹⣿⣿⣿⣏⢿⣿⣿⣿⣿⣿⣿⣿⣿⣿⣿⣿⣿⣇⢕⠕⠑⢁⢄⢔⢜⣿⣿⣿⣧⡕⢵⣷⣷⣷⣵⣵⣿⣿⣿⣿⣿⣿⣿⣿⣿⣿⣿⣿⡿⢕⢕⢕⢕⢕⢕⢕⢕⢕⢕⢕⢕⢕⢕⢕⢕⢕⢕⢕⢕⢕⢕⢕⢕⢕⢕⢕⢕⢕⢕⢕⢕⢕⢕⢕⢕⣕⣵⣾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⣷⣧⣕⢕⢕⢕⢕⢕⢕⢕⢕⢕⢕⢕⢕⢕⢕⢕⢕⢕⢕⢕⢕⢕⢕⢕⢕⢕⢕⢕⢕⢕⢕⢕⢕⢕⢕⢕⢕⢕⢕⣼⣿⣿⣻⣏⣿⡿⢏⣿⣮⢻⣿⣿⣿⣿⣿⣿⣿⣿⣿⣿⣿⣿⢇⢕⢕⢕⢕⢕⣾⣿⣿⣿⣯⣻⣧⣝⢿⣿⣿⣿⣿⣿⣿⣿⣿⣿⣿⣿⣿⣿⣿⡟⢕⢕⢕⢕⢕⢕⢕⢕⢕⢕⢕⢕⢕⢕⢕⢕⢕⢕⢕⢕⢕⢕⢕⢕⢕⢕⢕⢕⢕⢕⢕⢕⢕⢕⢕⣵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⣧⣕⡕⢕⢕⢕⢕⢕⢕⢕⢕⢕⢕⢕⢕⢕⢕⢕⢕⢕⢕⢕⢕⢕⢕⢕⢕⢕⢕⢕⢕⢕⢕⢕⢕⢱⣾⣿⡿⣳⣧⣿⡜⡇⣸⣿⣿⣿⣿⣿⣿⣿⣿⣿⣿⣿⣿⣿⣿⣿⡇⢕⢜⣷⣷⣿⣿⢿⣿⣿⣿⣷⢻⣿⣷⣻⣿⣿⣿⣿⣿⣿⣿⣿⣿⣿⣿⣿⢏⢕⢕⢕⢕⢕⢕⢕⢕⢕⢕⢕⢕⢕⢕⢕⢕⢕⢕⢕⢕⢕⢕⢕⢕⢕⢕⢕⢕⢕⢕⢕⢕⢕⣵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⣷⣵⣕⢕⢕⢕⢕⢕⢕⢕⢕⢕⢕⢕⢕⢕⢕⢕⢕⢕⢕⢕⢕⢕⢕⢕⢕⢕⢕⢕⢕⢕⣼⣿⣿⣱⣿⣾⣿⣷⡇⡟⣿⣿⣿⡟⣿⣿⣿⣿⣿⣿⣿⣿⣿⣿⣿⡇⢕⢕⣿⣿⣿⣿⣮⢿⣿⣿⣿⣯⣿⣿⣿⣟⣿⣿⣿⣿⣿⣿⣿⣿⣿⣿⢏⢕⢕⢕⢕⢕⢕⢕⢕⢕⢕⢕⢕⢕⢕⢕⢕⢕⢕⢕⢕⢕⢕⢕⢕⢕⢕⢕⢕⢕⢕⢕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⣷⣧⣕⡕⢕⢕⢕⢕⢕⢕⢕⢕⢕⢕⢕⢕⢕⢕⢕⢕⢕⢕⢕⢕⢕⢕⢕⢕⢱⣿⣿⣳⣿⡏⣿⣿⣿⣧⡕⣿⣿⣿⣧⣿⣿⢸⣿⣿⣿⣿⣿⣿⣿⣿⡇⢕⢕⣿⣿⣿⣿⣿⢸⢿⣿⣿⣿⣿⣿⣿⣿⣯⢿⣿⣿⣿⣿⣿⣿⣿⢇⢕⢕⢕⢕⢕⢕⢕⢕⢕⢕⢕⢕⢕⢕⢕⢕⢕⢕⢕⢕⢕⢕⢕⢕⢕⢕⢕⢕⢕⣱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⣕⡕⢕⢕⢕⢕⢕⢕⢕⢕⢕⢕⢕⢕⢕⢕⢕⢕⢕⢕⢕⢕⢕⣸⣿⣇⣿⣿⡷⣿⣿⣿⣿⣿⣿⣿⣿⣿⣽⡇⣇⣿⣿⣿⣿⣿⣿⣿⣿⢕⡇⢕⣿⣿⣿⣿⣿⡸⣸⢿⣿⣿⣿⣿⣿⣿⣿⣯⢽⣽⡻⣿⣿⣿⡕⢕⢕⢕⢕⢕⢕⢕⢕⢕⢕⢕⢕⢕⢕⢕⢕⢕⢕⢕⢕⢕⢕⢕⢕⢕⢕⢕⣱⣷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⣵⣕⢕⢕⢕⢕⢕⢕⢕⢕⢕⢕⢕⢕⢕⢕⢕⢕⢕⢱⣿⣿⢹⣿⣿⡇⣿⣿⣿⣿⢿⡇⣿⣿⣿⢻⢳⣿⣿⣯⣿⡟⣿⣿⣿⡿⢸⢇⣸⣿⣿⣿⣿⣵⣿⣧⣷⣽⣿⣿⣿⣿⣿⣿⣿⣎⣿⡝⣏⢻⣿⣿⡕⢕⢕⢕⢕⢕⢕⢕⢕⢕⢕⢕⢕⢕⢕⢕⢕⢕⢕⢕⢕⢑⢕⢕⣱⣷⣿⣿⣿⣿⣿⣿⣿⣿⣿⣿⣿⣿⣿⣿⣿⣿⣿⣿⣿⣿⣿⣿⣿⣿⣿⣿⣿⣿⣿⣿⣿⣿⣿⣿⣿⣿⣿⣿⣿⣿⣿⣿⣿⣿⣿⣿⣿⣿⣿⣿⣿⣿⣿⣿⣿⣿⣿⣿⣿⣿⣿⣿⣿⣿⣿⣿⣿⣿⣿⣿⡿⢿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⣧⣕⢑⠕⢕⢕⢕⢕⢕⢕⢕⢕⢕⢕⢕⢕⢸⣿⣿⣿⣿⢻⡇⣿⣿⣿⣿⢜⣧⢿⣿⣿⣼⣿⣿⣿⣿⣿⣇⣿⣻⡟⢕⣿⣱⣿⣿⣿⣿⣿⣿⣿⣿⢟⢏⢕⢜⣿⣿⣿⣿⣿⣿⡜⡿⣿⢸⡝⣿⣿⡕⢕⢕⢕⢕⢕⢕⢕⢕⢕⢕⢕⢕⢕⢕⢕⢕⠕⠕⢕⣱⣷⣿⣿⣿⣿⣿⣿⣿⣿⣿⣿⣿⣿⣿⣿⣿⣿⣿⣿⣿⣿⣿⣿⣿⣿⣿⣿⣿⣿⣿⣿⣿⣿⣿⣿⣿⣿⣿⣿⣿⣿⣿⣿⣿⣿⣿⣿⣿⣿⣿⣿⣿⣿⣿⣿⣿⣿⣿⣿⣿⣿⣿⣿⣿⣿⣿⡿⢿⢟⢟⢏⢝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⣴⡄⢀⠐⠄⠅⢅⠑⠄⠑⢕⢕⢸⣿⣿⣿⣿⢸⡇⣿⣿⣿⣿⡕⣿⢸⣿⣿⣿⣿⣿⣿⣿⣿⣿⣿⣿⣷⣿⣿⣿⣿⣿⣿⣿⣿⢟⠏⢕⣕⣥⣴⣾⣿⢹⣿⣿⣯⢻⣿⡕⢇⣼⣿⢹⣿⣿⣇⢕⢕⠁⢀⢁⠀⠀⠀⠀⠁⠁⠁⠅⠀⢀⣱⣵⣿⣿⣿⣿⣿⣿⣿⣿⣿⣿⣿⣿⣿⣿⣿⣿⣿⣿⣿⣿⣿⣿⣿⣿⣿⣿⣿⣿⣿⣿⣿⣿⣿⣿⣿⣿⣿⣿⣿⣿⣿⣿⣿⣿⣿⣿⣿⣿⣿⣿⣿⣿⣿⣿⣿⣿⣿⣿⣿⣿⡿⢿⢟⢟⢏⢝⠕⢑⠑⢅⠑⠐⠁⠁⠁⠁⢁⠁⢑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⣧⣄⢀⠀⠀⠀⠀⠁⢕⢜⣿⣿⢻⣿⣿⣿⣿⣿⣿⣿⢇⣿⡾⣿⣿⣯⣿⣿⣷⣿⣿⣿⣿⣿⣿⣿⣿⣿⣿⣿⣿⣿⡕⢕⢗⢟⢟⢟⢻⢿⢿⢸⣿⣿⣿⣧⢹⣷⡜⣏⡕⡼⣿⣿⡇⢕⢕⠀⠀⠀⠀⠀⠀⠀⠀⠁⢐⣰⣵⣿⣿⣿⣿⣿⣿⣿⣿⣿⣿⣿⣿⣿⣿⣿⣿⣿⣿⣿⣿⣿⣿⣿⣿⣿⣿⣿⣿⣿⣿⣿⣿⣿⣿⣿⣿⣿⣿⣿⣿⣿⣿⣿⣿⣿⣿⣿⣿⣿⣿⣿⣿⣿⣿⣿⡿⢿⢟⠟⠏⠙⠕⠕⢁⠁⠀⠀⠀⠀⠀⠀⠀⠀⠀⠀⠀⠀⠀⠀⠀⠀⠀⠀⠀</a:t>
            </a:r>
            <a:br/>
            <a:r>
              <a:t>⠝⠟⢟⢻⢿⢿⢿⣿⣿⣿⣿⣿⣿⣿⣿⣿⣿⣿⣿⣿⣿⣿⣿⣿⣿⣿⣿⣿⣿⣿⣿⣿⣿⣿⣿⣿⣿⣿⣿⣿⣿⣿⣿⣿⣿⣿⣿⣿⣿⣿⣿⣿⣿⣿⣿⣿⣿⣿⣿⣿⣿⣿⣿⣿⣿⣿⣿⣿⣿⣿⣿⣿⣿⣿⣿⣿⣿⣿⣿⣿⣿⣧⣔⡀⠀⠀⠄⢕⣿⣿⡾⣿⡏⣿⣿⣿⣿⣿⢸⣿⣧⢿⣿⣿⣿⣿⣿⣿⣿⣿⣿⣿⣿⣿⣿⣿⣿⣿⣿⣿⣿⣿⣿⣿⣷⣷⣷⣷⣵⣿⣿⣿⣿⣿⣷⣿⣷⢈⢟⣵⣿⣿⡕⢕⢀⠀⠀⠀⠀⠀⠀⢀⣄⣵⣿⣿⣿⣿⣿⣿⣿⣿⣿⣿⣿⣿⣿⣿⣿⣿⣿⣿⣿⣿⣿⣿⣿⣿⣿⣿⣿⣿⣿⣿⣿⣿⣿⣿⣿⣿⣿⣿⣿⣿⣿⣿⣿⣿⣿⣿⣿⣿⣿⣿⡿⢿⢟⠟⠏⠙⠑⠁⠁⠀⠀⠀⠀⠀⠀⠀⠀⠀⠀⠀⠀⠀⠀⠀⠀⠀⠀⠀⠀⠀⠀⠀⠀⠀⠀⠀⠀</a:t>
            </a:r>
            <a:br/>
            <a:r>
              <a:t>⠀⠀⠀⠀⠀⠁⠁⠁⠑⠙⠙⠝⠟⠟⢻⢿⢿⣿⣿⣿⣿⣿⣿⣿⣿⣿⣿⣿⣿⣿⣿⣿⣿⣿⣿⣿⣿⣿⣿⣿⣿⣿⣿⣿⣿⣿⣿⣿⣿⣿⣿⣿⣿⣿⣿⣿⣿⣿⣿⣿⣿⣿⣿⣿⣿⣿⣿⣿⣿⣿⣿⣿⣿⣿⣿⣿⣿⣿⣿⣿⣿⣿⣿⣿⣷⣴⡄⢕⣸⣿⣷⣻⡇⡟⢿⣿⣿⡟⢹⣿⣿⡿⠟⠛⠙⠝⠕⢑⣀⢑⢕⣽⣿⣿⣿⣿⣿⣿⣿⣿⣿⣿⣿⣿⣿⣿⣿⣏⣽⡾⡿⣹⣿⣿⣿⣿⣿⣧⢔⢙⢿⣿⣿⡕⢕⠀⠀⠀⢀⣄⣴⣾⣿⣿⣿⣿⣿⣿⣿⣿⣿⣿⣿⣿⣿⣿⣿⣿⣿⣿⣿⣿⣿⣿⣿⣿⣿⣿⣿⣿⣿⣿⣿⣿⣿⣿⣿⣿⣿⣿⣿⣿⣿⣿⣿⣿⡿⢿⢟⠟⠏⠙⠑⠁⠁⠀⠀⠀⠀⠀⠀⠀⠀⠀⠀⠀⠀⠀⠀⠀⠀⠀⠀⠀⠀⠀⠀⠀⠀⠀⠀⠀⠀⠀⠀⠀⠀⠀⠀⠀⠀</a:t>
            </a:r>
            <a:br/>
            <a:r>
              <a:t>⠀⠀⠀⠀⠀⠀⠀⠀⠀⠀⠀⠀⠀⠀⠀⠀⠁⠁⠁⠘⠙⠙⠝⠟⠟⢿⢿⢿⣿⣿⣿⣿⣿⣿⣿⣿⣿⣿⣿⣿⣿⣿⣿⣿⣿⣿⣿⣿⣿⣿⣿⣿⣿⣿⣿⣿⣿⣿⣿⣿⣿⣿⣿⣿⣿⣿⣿⣿⣿⣿⣿⣿⣿⣿⣿⣿⣿⣿⣿⣿⣿⣿⣿⣿⣿⣿⣿⣿⣿⢿⣿⢏⣇⡇⣸⢸⣿⣿⢸⣿⣿⣇⣕⣠⣴⣶⣾⢟⢕⣱⣾⣿⣿⣿⣿⣿⣿⣿⣿⣿⣿⣿⣿⣿⣿⣿⣿⣿⣿⣮⡇⣿⣿⣿⣿⣿⣞⢿⣇⢕⢜⣿⣿⣿⡕⢔⣄⣵⣾⣿⣿⣿⣿⣿⣿⣿⣿⣿⡏⣿⣿⢿⣿⣿⣿⣿⣿⣿⣿⣿⣿⣿⣿⣿⣿⣿⣿⣿⣿⣿⣿⣿⣿⣿⣿⣿⣿⣿⡿⢿⢟⠟⠏⠙⠑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⠁⠁⠁⠘⠙⠙⠟⠟⢟⢿⢿⣿⣿⣿⣿⣿⣿⣿⣿⣿⣿⣿⣿⣿⣿⣿⣿⣿⣿⣿⣿⣿⣿⣿⣿⣿⣿⣿⣿⣿⣿⣿⣿⣿⣿⣿⣿⣿⣿⣿⣿⡿⣿⣿⣿⣿⣿⣿⣿⣿⡿⣵⢟⢏⢍⢜⢇⣿⣾⣿⣿⢜⢻⣿⣿⣿⣿⣿⢟⢕⣱⣾⣿⣿⣿⣿⣿⣿⣿⣿⣿⣿⣿⣿⣿⣿⣿⣿⣿⣿⣿⣿⣿⣿⢹⣿⣿⡿⢜⢿⣕⢻⡜⣷⣜⢻⣿⣿⣿⣿⣿⣿⣿⣿⣿⣿⣿⣿⣿⣿⡿⢝⣿⣫⣿⣿⣿⣿⣿⣿⣿⣿⣿⣿⣿⣿⣿⣿⣿⣿⣿⣿⣿⡿⢿⢿⠟⠏⠙⠑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⠁⠁⠙⠙⠙⠟⠟⠿⢿⢿⣿⣿⣿⣿⣿⣿⣿⣿⣿⣿⣿⣿⣿⣿⣿⣿⣿⣿⣿⡿⢟⢻⢟⢏⠝⠕⠕⠑⠑⠁⠸⠿⢟⠟⢟⢟⠟⠝⠕⠕⢜⢟⢕⢕⣕⣿⣿⣿⣿⡕⢇⢻⣿⣿⣿⣧⣱⣾⣿⣿⣿⣿⣿⣿⣿⣿⣿⣿⣿⣿⣿⣿⣾⣿⣿⣿⣿⣿⣿⣿⡟⢝⢸⣿⣿⢇⢕⢕⢻⡕⢷⢸⣿⣷⣮⣝⡟⢟⢟⢟⢏⢕⢜⠙⢙⢙⠛⣻⣣⣿⢇⣧⣿⣿⣿⣿⣿⣿⣿⣿⣿⣿⣿⣿⢿⠿⠟⠛⠙⠉⠁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⠁⠁⠈⠙⠙⠙⠟⠟⢿⢿⢿⣿⣿⣿⣿⣿⡿⠏⠙⠑⠁⠀⠀⠀⠀⠀⠀⠀⠀⠀⠀⠀⠀⠀⠀⠀⠀⠀⠀⠀⠁⢱⢟⢟⢕⢻⣿⣿⣿⢱⡕⢕⢿⣿⣿⣿⣿⣿⣿⣿⣿⣿⣿⣿⣿⣿⣿⣿⣿⣿⣿⣿⣿⣿⣿⣿⣿⣿⣿⢟⢕⢕⣸⡿⢏⢕⢕⢕⢕⢱⢜⢜⢿⣿⣿⣿⣿⣷⣯⣕⣔⠑⠑⠀⠅⠔⢕⣿⢟⣵⣿⣿⣿⣿⣿⣿⢿⠿⠟⠛⠙⠙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⢕⣵⣿⢿⢟⠕⠁⠀⠀⠀⠀⠀⠀⠀⠀⠀⠀⠀⠀⠀⠀⠀⠀⠀⠀⠀⠀⠀⠀⠀⠀⢕⢕⢕⢕⢜⢿⣿⣧⢸⣧⡕⢕⣝⡻⣿⣿⣿⣿⣿⣿⣿⣿⣿⣿⣿⣿⣿⣿⣿⣿⣿⣿⣿⣿⣿⣿⢟⢕⢕⢕⢕⢏⢕⢕⢕⢕⢕⢕⢕⢕⢕⣽⣿⣿⣿⣿⣿⢿⢟⣟⠁⠕⠱⢐⣕⣟⣿⣞⣿⣿⢟⠝⠙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⢔⣵⣿⣿⠇⠁⠀⠀⠀⠀⠀⠀⠀⠀⠀⠀⠀⠀⠀⠀⠀⠀⠀⠀⠀⠀⠀⠀⠀⠀⠀⠀⠀⠀⠁⠀⠀⠀⠑⢕⢏⢕⢻⣧⡕⢸⣿⣿⣿⣿⣿⣿⣿⣿⣿⣿⣿⣿⣿⣿⣿⣿⣿⣿⣿⣿⣿⣿⣷⢕⢕⢕⢕⢕⢕⢕⢕⢕⢕⢕⢕⢕⠕⠕⠝⢟⠟⠝⠝⠝⠑⠑⠑⠕⢲⣶⣾⣿⣿⢿⢿⢟⠏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⢱⣿⣿⠟⠁⠀⠀⠀⠀⠀⠀⠀⠀⠀⠀⠀⠀⠀⠀⠀⠀⠀⠀⠀⠀⠀⠀⠀⠀⠀⠀⠀⠀⠀⠀⠀⠀⠀⠀⠀⠀⢕⢕⢸⢿⣿⣇⢹⣿⣿⡿⢏⢜⢝⢟⢿⢿⢿⢿⣿⣿⣿⣿⣿⣿⣿⣿⣿⣿⡏⢕⢕⢕⢕⢕⢕⢕⢕⢕⢕⢕⠑⠀⠀⠀⠀⠀⠀⠀⠀⠀⠀⠀⠀⠀⠀⠈⢟⢿⣿⣷⣕⢁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⣰⣵⣾⡿⠋⠀⠀⠀⠀⠀⠀⠀⠀⠀⠀⠀⠀⠀⠀⠀⠀⠀⠀⢀⣄⣰⣴⣧⣵⡄⣄⡔⠀⠀⠀⠀⠀⠀⠀⠀⠀⠀⠀⢕⢕⢸⡕⡿⣿⣧⢝⢕⢕⢕⢕⢕⢕⢕⢕⢕⢕⢜⢻⣿⣿⣿⣿⣿⣿⣿⢟⠕⠑⠑⠁⠁⠁⠀⠀⠁⣕⣕⣕⣕⣔⡔⢀⠀⠀⠀⠀⠀⠀⠀⠀⠀⠀⠀⠀⠀⠁⠙⢻⣿⣧⡔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⣰⣿⣿⠏⠁⠀⠀⠀⠀⠀⠀⠀⠀⠀⠀⠀⠀⠀⠀⠀⠀⠀⠀⢄⣾⣿⣿⣿⢻⣿⣿⣿⣧⣕⠀⠀⠀⠀⠀⠀⠀⠀⠀⠀⢕⢕⣼⣷⢸⢜⢻⢷⡕⢕⢕⢕⢕⢕⢕⢕⢕⢕⢕⢜⣿⣿⣿⣿⣿⡟⠕⠁⠀⠀⠀⠀⠀⠀⠀⢄⣵⣿⣿⣿⣿⣿⣿⣧⢄⠀⠀⠀⠀⠀⠀⠀⠀⠀⠀⠀⠀⠀⠀⠀⠜⣿⣿⡇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⣵⣿⡟⠁⠀⠀⠀⠀⠀⠀⠀⠀⠀⠀⠀⠀⠀⠀⠀⠀⠀⠀⠀⠀⣸⣿⣿⣿⣿⣿⣿⣿⣿⣿⣿⡕⠀⠀⠀⠀⠀⠀⠀⠀⠕⢱⣿⣿⣿⡇⢕⢕⢕⢜⢕⢕⢕⢕⢕⢕⢕⢕⢕⢕⢕⣿⣿⣿⡿⠏⠑⠀⠀⠀⠀⠀⠀⠀⠀⠀⣸⣿⣿⣿⣿⣿⣿⣿⣿⡇⠀⠀⠀⠀⠀⠀⠀⠀⠀⠀⠀⠀⠀⠀⠀⠑⢿⣿⣿⣷⣶⣄⡄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⣔⣼⡿⠑⠀⠀⠀⠀⠀⠀⠀⠀⠀⠀⠀⠀⠀⠀⠀⠀⠀⠀⠀⠀⠀⢸⣿⣿⣿⣿⣿⣿⣿⣿⣿⣿⣿⣷⠀⠀⠀⠀⠀⠀⠀⠀⠀⢜⢿⢿⡿⣷⢕⢕⢕⢕⢕⢕⢕⢕⢕⢕⢕⢕⢕⢕⢕⣿⡿⠏⠁⠀⠀⠀⠀⠀⠀⠀⠀⠀⠀⢄⣿⣿⣿⣿⣿⣿⣿⣿⣿⣿⢀⠀⠀⠀⠀⠀⠀⠀⠀⠀⠀⠀⠀⠀⠀⠀⠀⠀⠈⠙⠻⢿⣿⣿⣷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⣼⣿⣿⠃⠀⠀⠀⠀⠀⠀⠀⠀⠀⠀⠀⠀⠀⠀⠀⠀⠀⠀⠀⠀⠀⠀⠁⣿⣿⣿⣿⣿⣿⣿⣿⣿⣿⣿⣿⡇⠀⠀⠀⠀⠀⠀⠀⠀⠀⠁⠕⢕⢜⡇⢕⢕⢕⢕⢕⢕⢕⢕⢕⢕⢕⠕⢕⢱⡇⠑⠀⠀⠀⠀⠀⠀⠀⠀⠀⠀⠀⠀⠑⣿⣿⣿⣿⣿⣿⣿⣿⣿⣿⡇⠀⠀⠀⠀⠀⠀⠀⠀⠀⠀⠀⠀⠀⠀⠀⠀⠀⠀⠀⠀⠀⠁⠻⣿⣿⣆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⢱⣿⣿⠑⠀⠀⠀⠀⠀⠀⠀⠀⠀⠀⠀⠀⠀⠀⠀⠀⠀⠀⠀⠀⠀⠀⠀⠀⢿⣿⣿⣿⣿⣿⣿⣿⣿⣿⣿⣿⡇⠀⠀⠀⠀⠀⠀⠀⠀⠀⠀⠀⣱⣵⣿⡕⢕⣕⡕⢕⢕⢕⢕⠕⠁⠀⠀⣵⣿⠑⠀⠀⠀⠀⠀⠀⠀⠀⠀⠀⠀⠀⠀⠀⣿⣿⣿⣿⣿⣿⣿⣿⣿⣿⣇⠀⠀⠀⠀⠀⠀⠀⠀⠀⠀⠀⠀⠀⠀⠀⠀⠀⠀⠀⠀⠀⠀⠄⢿⣿⣿⣧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⢄⣾⣿⠏⠀⠀⠀⠀⠀⠀⠀⠀⠀⠀⠀⠀⠀⠀⠀⠀⠀⠀⠀⠀⠀⠀⠀⠀⠀⠁⢻⣿⣿⣿⣿⣿⣿⣿⣿⣿⣿⡇⠀⠀⠀⠀⠀⠀⠀⠀⠀⠀⢰⣿⣿⣿⣷⡸⣿⣕⣕⡕⠁⠀⠀⠀⠀⠀⡿⢕⠀⠀⠀⠀⠀⠀⠀⠀⠀⠀⠀⠀⠀⠀⠀⣿⣿⡿⣿⣿⣿⣿⣿⣿⣿⣿⢀⠀⠀⠀⠀⠀⠀⠀⠀⠀⠀⠀⠀⠀⠀⠀⠀⠀⠀⠀⠀⠀⠀⠀⠁⠹⣿⣿⡔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⢔⣿⣿⢇⠀⠀⠀⠀⠀⠀⠀⠀⠀⠀⠀⠀⠀⠀⠀⠀⠀⠀⠀⠀⠀⠀⠀⠀⠀⠀⠀⠁⢻⣿⣿⣿⣿⣿⣿⣿⣿⣿⣷⠀⠀⠀⠀⠀⠀⠀⠀⠀⠀⠁⢹⣿⣿⣿⡇⣜⣿⣿⠇⠀⠀⠀⠀⠀⠀⣿⣧⣕⢔⠀⠀⠀⠀⠀⠀⠀⠀⠀⠀⠀⠀⠀⢜⢝⢕⢸⣿⣿⣿⣿⣿⣿⣿⡕⠀⠀⠀⠀⠀⠀⠀⠀⠀⠀⠀⠀⠀⠀⠀⠀⠀⠀⠀⠀⠀⠀⠀⠀⠀⢹⣿⣷⣔⡀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⢄⣾⣿⡏⠀⠀⠀⠀⠀⠀⠀⠀⠀⠀⠀⠀⠀⠀⠀⠀⠀⠀⠀⠀⠀⠀⠀⠀⠀⠀⠀⠀⠀⠀⠘⢻⣿⣿⣿⣿⣿⣿⣿⡟⠀⠀⠀⠀⠀⠀⠀⠀⠀⠀⠀⢸⣿⣿⣿⡏⢾⣿⡏⠀⠀⠀⠀⠀⠀⠀⢹⣿⣿⡷⠀⠀⠀⠀⠀⠀⠀⠀⠀⠀⠀⠀⠀⠀⠀⠁⠑⣿⣿⣿⣿⣿⣿⣿⡇⠀⠀⠀⠀⠀⠀⠀⠀⠀⠀⠀⠀⠀⠀⠀⠀⠀⠀⠀⠀⠀⠀⠀⢀⢀⣱⣿⣿⣿⣿⣿⣿⣷⣷⣶⣴⣴⣄⣄⣄⢀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⡿⠁⠀⠀⠀⠀⠀⠀⠀⠀⠀⠀⠀⠀⠀⠀⠀⠀⠀⠀⠀⠀⠀⠀⠀⠀⠀⠀⠀⠀⠀⠀⠀⠀⠜⢻⣿⣿⣿⢏⠕⠑⠀⠀⠀⠀⠀⠀⠀⠀⠀⠀⢀⢾⣿⣿⣿⡇⢻⣿⠑⠀⠀⠀⠀⠀⠀⠀⠘⡿⢟⠕⠀⠀⠀⠀⠀⠀⠀⠀⠀⠀⠀⠀⠀⠀⠀⠀⠀⢹⣿⣿⣿⣿⣿⣿⡇⠀⠀⠀⠀⠀⠀⠀⠀⠀⠀⠀⠀⠀⠀⠀⠀⠀⠀⠀⠀⠀⠀⠀⠜⣿⣿⣿⣿⣿⣿⣿⣿⣿⣿⣿⣿⣿⣿⣿⣿⣿⣿⣷⣷⣷⣦⣴⣴⣄⣄⣀⢀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⣿⢇⠀⠀⠀⠀⠀⠀⠀⠀⠀⠀⠀⠀⠀⠀⠀⠀⠀⠀⠀⠀⠀⠀⠀⠀⠀⠀⠀⠀⠀⠀⠀⠀⠀⠀⠀⢹⡿⢇⠀⠀⠀⠀⠀⠀⠀⠀⠀⠀⠀⠑⠑⠁⢸⣿⣿⣿⠇⠀⠈⠀⠀⠀⠀⠀⠀⠀⠀⠀⠑⠀⠀⠀⠀⠀⠀⠀⠀⠀⠀⠀⠀⠀⠀⠀⠀⠀⠀⠀⠁⢻⢿⣿⣿⣿⣿⡇⠀⠀⠀⠀⠀⠀⠀⠀⠀⠀⠀⠀⠀⠀⠀⠀⠀⠀⠀⠀⠀⠀⠀⠀⠑⢳⣾⣯⣟⣿⣿⣿⣿⣿⣿⣿⣿⣿⣿⣿⣿⣿⣿⣿⣿⣿⣿⣿⣿⣿⣿⣿⣿⣷⣷⣷⣴⣴⣄⣄⣄⢀⢀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⣸⣿⣿⠀⠀⠀⠀⠀⠀⠀⠀⠀⠀⠀⠀⠀⠀⠀⠀⠀⠀⠀⠀⠀⠀⠀⠀⠀⠀⠀⠀⠀⠀⠀⠀⠀⠀⠀⠀⠁⠑⠁⠀⠀⠀⠀⠀⠀⠀⠀⠀⠀⠀⠀⠀⢀⣼⣿⣿⡿⠀⠀⠀⠀⠀⠀⠀⠀⠀⠀⠀⠀⠀⠀⠀⠀⠀⠀⠀⠀⠀⠀⠀⠀⠀⠀⠀⠀⠀⠀⠀⠀⠀⠀⠘⣿⣿⣿⣿⣿⡄⠀⠀⠀⠀⠀⠀⠀⠀⠀⠀⠀⠀⠀⠀⠀⠀⠀⠀⠀⠀⠀⠀⠀⠀⢜⣿⣿⣿⣿⣾⣝⡿⣿⣿⣿⣿⣿⣿⣿⣿⣿⣿⣿⣿⣿⣿⣿⣿⣯⣝⢻⣿⣿⣿⣿⣿⣿⣿⣿⣿⣿⣿⣿⣷⣷⣧⣴⣴⣄⣄⣄⢀⢀⠀⠀⠀⠀⠀⠀⠀⠀⠀⠀⠀⠀⠀⠀⠀⠀⠀⠀⠀⠀⠀⠀⠀</a:t>
            </a:r>
            <a:br/>
            <a:r>
              <a:t>⠀⠀⠀⠀⠀⠀⠀⠀⠀⠀⠀⠀⠀⠀⠀⠀⠀⠀⠀⠀⠀⠀⠀⠀⠀⠀⠀⠀⠀⠀⠀⠀⠀⠀⠀⠀⠀⠀⠀⢀⢀⣄⣠⣴⣿⣿⣏⠀⠀⠀⠀⠀⠀⠀⠀⠀⠀⠀⠀⠀⠀⠀⠀⠀⠀⠀⠀⠀⠀⠀⠀⠀⠀⠀⠀⠀⠀⠀⠀⠀⠀⠀⠀⠀⠀⠀⠀⠀⠀⠀⠀⠀⠀⠀⠀⠀⠀⠀⠁⢕⣾⣿⢸⡇⠀⠀⠀⠀⠀⠀⠀⠀⠀⠀⠀⠀⠀⠀⠀⠀⠀⠀⠀⠀⠀⠀⠀⠀⠀⠀⠀⠀⠀⠀⠀⠀⠀⠀⠀⢸⣿⣿⣿⣿⣧⢀⠀⠀⠀⠀⠀⠀⠀⠀⠀⠀⠀⠀⠀⠀⠀⠀⠀⠀⠀⠀⠀⠀⠀⢸⣿⣿⣿⣿⣿⣿⣿⣿⣝⢿⣿⣿⣿⣿⣿⣿⣿⣿⣿⣿⡿⢟⢿⣿⣿⣿⣧⡝⢿⣿⣿⣿⣿⣿⣿⣿⣿⣿⣿⣿⣿⣿⣿⣿⣿⣿⣿⣿⣷⣷⣷⣴⣴⣴⣄⣄⡄⢀⢀⠀⠀⠀⠀⠀⠀⠀⠀⠀⠀⠀⠀</a:t>
            </a:r>
            <a:br/>
            <a:r>
              <a:t>⠀⠀⠀⠀⠀⠀⠀⠀⠀⠀⠀⠀⠀⠀⠀⠀⠀⠀⠀⠀⠀⠀⠀⠀⠀⠀⠀⠀⠀⠀⠀⢀⢀⣄⣄⣴⣴⣷⣷⣿⣿⣿⣿⣿⣿⣿⡟⠀⠀⠀⠀⠀⠀⠀⠀⠀⠀⠀⠀⠀⠀⠀⠀⠀⠀⠀⠀⠀⠀⠀⠀⠀⠀⠀⠀⠀⠀⠀⠀⠀⠀⠀⠀⠀⠀⠀⠀⠀⠀⠀⠀⠀⠀⠀⠀⠀⠀⠀⠀⢱⣿⣿⢼⡇⠀⠀⠀⠀⠀⠀⠀⠀⠀⠀⠀⠀⠀⠀⠐⠀⠀⠀⠀⠀⠀⠀⠀⠀⠀⠀⠀⠀⠀⠀⠀⠀⠀⠀⠀⢸⣿⣿⣿⣿⣿⡕⠀⠀⠀⠀⠀⠀⠀⠀⠀⠀⠀⠀⠀⠀⠀⠀⠀⠀⠀⠀⠀⠀⠑⠸⣿⣿⣿⣿⣿⣿⣿⣿⣿⣿⣿⣿⣿⣿⣿⣿⣿⣿⣿⢟⢕⢕⣱⣕⡻⢿⢟⢕⢱⣿⣿⣿⣿⣿⣿⣿⣿⣿⣿⣿⣿⣿⣿⣿⣿⣿⣿⣿⣿⣿⣿⣿⣿⣿⣿⣿⣿⣿⣿⣷⣷⣷⣴⣴⣔⣄⣄⡄⢀⢀⠀</a:t>
            </a:r>
            <a:br/>
            <a:r>
              <a:t>⠀⠀⠀⠀⠀⠀⠀⠀⠀⠀⠀⠀⠀⠀⠀⠀⠀⠀⠀⠀⠀⠀⠀⢀⢀⣄⣄⣴⣴⣷⣷⣿⣿⣿⣿⣿⣿⣿⣿⣿⣿⣿⣿⣿⣿⣿⡇⠀⠀⠀⠀⠀⠀⣀⠀⠀⠀⠀⠀⠀⠀⠀⠀⠀⠀⠀⠀⠀⠀⠀⠀⠀⠀⠀⠀⠀⠀⠀⠀⠀⠀⠀⠀⠀⠀⠀⠀⠀⠀⠀⠀⠀⠀⠀⠀⠀⠀⠀⠀⠘⣯⢿⡸⠁⠀⠀⠀⠀⠀⠀⠀⠀⠀⠀⢀⣵⡇⠐⠀⠀⠀⠀⠀⠀⠀⠀⠀⠀⠀⠀⠀⠀⠀⠀⠀⠀⠀⠀⠀⢸⣿⣿⣿⣿⣿⣿⡕⠀⠀⠀⠀⠀⠀⠀⠀⠀⠀⠀⠀⠀⠀⠀⠀⠀⠀⠀⠀⠀⢄⢄⣵⣽⣿⣿⣿⣿⣿⣿⣿⣿⣿⣿⢿⣿⣿⣿⣿⣿⢏⢕⠀⠀⠙⠏⠁⠀⢅⣵⣿⣿⣿⣿⣿⣿⣿⣿⣿⣿⣿⣿⣿⣿⣿⣿⣿⣿⣿⣿⣿⣿⣿⣿⣿⣿⣿⣿⣿⣿⣿⣿⣿⣿⣿⣿⣿⣿⣿⣿⣿⣿⠀</a:t>
            </a:r>
            <a:br/>
            <a:r>
              <a:t>⠀⠀⠀⠀⠀⠀⠀⠀⠀⠀⠀⠀⠀⠀⠀⢀⢀⢄⣄⣴⣴⣷⣷⣿⣿⣿⣿⣿⣿⣿⣿⣿⣿⣿⣿⣿⣿⣿⣿⣿⣿⣿⣿⣿⣿⣿⣧⡄⠀⠀⠀⢄⣾⣧⢀⠀⠀⠀⠀⠀⠀⠀⠀⠀⠀⠀⠀⠀⠀⠀⠀⠀⠀⠀⠀⠀⠀⠀⠀⠀⠀⠀⠀⠀⠀⠀⠀⠀⠀⠀⠀⠀⠀⠀⠀⠀⠀⠀⠀⠀⢸⡷⠑⠀⠀⠀⠀⠀⠀⠀⠀⠀⠀⠀⣱⣿⣇⠀⠀⠀⠀⠀⠀⠀⠀⠀⠀⠀⠀⠀⠀⠀⠀⠀⠀⠀⠀⠀⠀⢜⣿⣿⣿⣿⣿⣿⣗⡔⠀⠀⠀⠀⠀⠀⠀⠀⠀⠀⠀⠀⠀⠀⠀⠀⢀⣀⣠⣵⣷⣿⣿⣿⣿⣷⣽⡻⣿⣿⣿⠝⢻⢿⢸⣿⣿⣿⡟⢕⠀⢠⡄⢀⠀⠀⠀⣰⣿⣿⣿⣿⣿⣿⣿⣿⣿⣿⣿⣿⣿⣿⣿⣿⣿⣿⣿⣿⣿⣿⣿⣿⣿⣿⣿⣿⣿⣿⣿⣿⣿⣿⣿⣿⣿⣿⣿⣿⣿⣿⣿⣿⠀</a:t>
            </a:r>
            <a:br/>
            <a:r>
              <a:t>⠀⠀⠀⠀⠀⠀⠀⢀⢀⣄⣄⣴⣴⣷⣷⣿⣿⣿⣿⣿⣿⣿⣿⣿⣿⣿⣿⣿⣿⣿⣿⣿⣿⣿⣿⣿⣿⣿⣿⣿⣿⣿⣿⣿⣿⣿⣿⣿⣷⣦⣷⣿⣿⣿⣷⣶⣴⣄⣀⣀⣀⣄⣄⣴⣾⣿⣷⣷⣆⢀⣀⣀⣠⡄⠀⠀⠀⠀⠀⠀⠀⠀⠀⠀⠀⠀⠀⠀⠀⠀⠀⠀⠀⠀⠀⠀⠀⠀⠀⠀⠑⠀⠀⠀⠀⠀⠀⠀⠀⠀⠀⠀⠀⠀⠜⢿⡏⢔⠀⠀⠀⠀⠀⠀⠀⠀⠀⠀⠀⠀⠀⠀⠀⠀⠀⠀⠀⠀⠀⢕⣿⣿⣿⣿⣿⣿⣿⢧⢄⠀⠀⠀⠀⠀⠀⠀⠀⠀⠀⠀⠀⠀⢀⣾⣿⣿⣿⢿⣿⣿⣿⣿⣿⣿⣿⣿⣿⣿⡏⠀⢕⢅⢝⢿⣿⢏⠕⠀⠀⠀⠁⠁⠀⢀⣼⣿⣿⣿⣿⣿⣿⣿⣿⣿⣿⣿⣿⣿⣿⣿⣿⣿⣿⣿⣿⣿⣿⣿⣿⣿⣿⣿⣿⣿⣿⣿⣿⣿⣿⣿⣿⣿⣿⣿⣿⣿⣿⣿⣿⣿⠀</a:t>
            </a:r>
            <a:br/>
            <a:r>
              <a:t>⢀⣄⣄⣰⣴⣵⣷⣿⣿⣿⣿⣿⣿⣿⣿⣿⣿⣿⣿⣿⣿⣿⣿⣿⣿⣿⣿⣿⣿⣿⣿⣿⣿⣿⣿⣿⣿⣿⣿⣿⣿⣿⣿⣿⣿⣿⣿⣿⣿⣿⣿⣿⣿⣿⣿⣿⣿⣿⣿⣿⣿⣿⣿⣿⣿⣿⣿⣿⣿⣿⣿⣿⣿⣿⣷⣄⠀⠀⠀⠀⠀⠀⠀⠀⠀⠀⠀⠀⠀⠀⠀⠀⠀⠀⠀⠀⠀⠀⠀⠀⠀⠀⠀⠀⠀⠀⠀⠀⠀⠀⠀⠀⠀⠀⠀⠀⠁⠀⠀⠀⠀⠀⠀⠀⠀⠀⠀⠀⠀⠀⠀⠀⠀⠀⠀⠀⠀⠀⠀⠀⢿⢿⢿⢿⢿⢟⢿⢻⢇⠀⠀⠀⠀⠀⠀⠀⠀⠀⢀⣀⣠⣴⣾⣿⡿⠏⠁⠁⠁⠙⠻⢿⣿⣿⣿⣿⣿⣿⢇⢄⢕⢕⢕⠑⠑⠑⠀⠱⢇⠀⠀⠀⣰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⢿⢻⣿⡿⣣⣄⢀⠀⠀⠀⠀⠀⠀⠀⠀⠀⠀⠀⠀⠀⠀⠀⠀⠀⠀⠀⠀⠀⠀⠀⠀⠀⠀⠀⠀⠀⠀⠀⠀⠀⠀⠀⠀⠀⠀⠀⠀⠀⠀⠀⠀⠀⠀⠀⠀⠀⠀⠀⠀⠀⠀⠀⠀⠀⠀⠀⠀⠀⠕⠑⠑⠑⠁⠁⠑⠑⠁⠀⠀⠀⠀⠀⠀⠀⠀⣵⣿⣿⢿⠟⠙⠁⠀⠀⠀⠀⠀⠀⠀⠀⠘⠟⢿⣿⣿⡿⢕⢕⢕⢕⢕⢄⢀⣀⠀⠀⠀⠀⢀⣼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⢿⠏⠁⢰⣾⡿⣵⣿⢿⣧⡔⠀⠀⠀⠀⠀⠀⠀⠀⠀⠀⠀⠀⠀⠀⠀⠀⠀⠀⠀⠀⠀⠀⠀⠀⠀⠀⠀⠀⠀⠀⠀⠀⠀⠀⠀⠀⠀⠀⠀⠀⠀⠀⠀⠀⠀⠀⠀⠀⠀⠀⠀⠀⠀⠀⠀⠀⠀⠀⠀⠀⠀⠀⠀⠀⠀⠀⠀⠀⠀⠀⠀⠀⠀⠀⠀⢄⣼⣿⣿⢟⠁⠀⠀⠀⠀⠀⠀⠀⠀⠀⠀⠀⠀⠀⣸⣿⣿⢇⢕⢕⢕⢕⢕⢕⠀⠙⠑⠀⠀⣰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⠏⠁⠀⢄⣵⣿⢟⣼⣿⣻⣿⣿⣿⢕⠀⠀⠀⠀⠀⠀⠀⠀⠀⠀⠀⠀⠀⠀⠀⠀⠀⠀⠀⠀⠀⢄⠀⠀⠀⠀⠀⠀⠀⠀⠀⠀⠀⠀⠀⠀⠀⠀⠀⠀⠀⠀⠀⠀⠀⠀⠀⠀⠀⠀⠀⠀⠀⠀⠀⠀⠀⠀⠀⠀⠀⠀⠀⠀⠀⠀⠀⠀⠀⠀⠀⠀⠀⢀⣿⣿⡟⠇⠀⠀⠀⠀⠀⠀⠀⠀⠀⠀⠀⠀⠀⠀⢔⣿⣿⡿⢕⢕⢕⢕⢕⢕⢕⠀⠀⠀⢀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⢿⠟⠁⠀⠀⠀⣰⣾⣿⢏⣾⡿⣱⣿⣿⣿⢏⣵⡕⢀⠀⠀⠀⠀⠀⠀⠀⠀⠀⠀⠀⠀⠀⠀⠀⠀⠀⠀⠀⠀⠑⠄⠀⠀⠀⠐⠀⠀⠀⠀⠀⠀⠀⠀⠀⠀⠀⠀⠀⠀⠀⠀⠀⠀⠀⠀⢀⠄⠀⠀⠀⠀⠀⠀⠀⠀⠀⠀⠀⠀⠀⠀⠀⠀⠀⠀⠀⠀⠀⠀⠀⢸⣿⣿⡇⠀⠀⠀⠀⠀⠀⠀⠀⠀⠀⠀⠀⠀⠀⠀⢱⣿⣿⡇⢕⢕⢕⢕⢕⠕⠁⠀⠀⣰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⡿⠏⠑⠀⠀⠀⠀⢀⣵⣿⣿⢏⣾⢏⢱⣿⣿⡿⢇⣼⣿⣷⡕⡀⢀⠀⠀⠀⠀⠀⠀⠀⠀⠀⠀⠀⠀⠀⠀⢀⠀⠀⠀⠀⠀⠈⠂⠀⠀⠀⠀⠀⠀⢀⠀⠀⠀⠀⠀⠀⠀⠀⠀⠀⢕⢀⢠⠔⠁⠀⠀⠐⠀⠀⠀⠀⠀⠀⠀⠀⠀⠀⠀⠀⠀⠀⠀⠀⠀⠀⠀⠀⠀⠀⢸⣿⣿⢕⠀⠀⠀⠀⠀⠀⠀⠀⠀⠀⠀⠀⠀⠀⢔⣿⣿⡿⠇⠁⠀⢀⣰⣷⣷⢀⢄⣾⣿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⡿⠟⠑⠀⠀⠀⠀⠀⠀⠀⣵⣿⣿⣏⡾⢇⢱⣿⣿⡿⢕⣼⣿⣿⡿⣱⣿⣵⡕⢀⠀⠀⠀⠀⠀⠀⠀⠀⠀⠀⠀⢄⠑⠀⠀⠀⠀⠀⠀⠀⠀⠀⠀⠀⠀⠀⢕⠀⠀⠀⠀⠀⠀⠀⠀⠀⠀⠀⠀⠀⠀⠀⠀⠀⠀⠀⠀⠀⠀⠀⠀⠀⠀⠀⠀⠀⠀⠀⠀⠀⠀⠀⠀⠀⠀⠀⠀⢸⣿⣿⡇⠀⠀⠀⠀⠀⠀⠀⠀⠀⠀⠀⠀⢀⣵⣿⣿⢟⢕⣄⣴⣾⣿⣿⣿⣿⡇⣿⣿⡿⠁⠁⠙⠟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⡿⠟⠑⠀⠀⠀⠀⠀⠀⠀⠀⢄⣾⣿⣿⢏⣾⢇⣱⣿⣿⢟⢕⣼⣿⣿⡿⣱⢿⣿⣟⣵⡧⢔⢀⢀⢀⢀⢀⢀⢄⡄⢔⢕⠀⠀⠀⢀⢄⠔⠀⠀⠀⠀⠀⠀⠀⠀⠀⠀⠀⠀⠀⠀⠀⠀⠀⠀⠀⠀⠀⠀⠀⠀⠀⠀⠀⠀⠀⠀⠀⠀⠀⠀⠀⠀⠀⠀⠀⠀⠀⠀⠀⠀⠀⠀⠀⠀⠀⢀⣕⣿⣿⢕⠀⠀⠀⠀⠀⠀⠀⠀⠀⠀⢀⣴⣾⣿⡿⢇⣵⣾⣿⣿⣿⣿⣿⣿⣿⡇⣿⣿⢇⠀⠀⠀⠀⠀⠘⠝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⡿⠟⠙⠁⠀⠀⠀⠀⠀⠀⠀⠀⠀⢠⣾⣿⣿⢫⢾⢇⣱⣿⣿⢏⢕⣼⣿⣿⡟⣵⣿⣯⢏⣾⣿⢏⢵⢣⣾⡟⢇⡕⢕⣸⢇⢕⢕⢄⠀⠐⠑⠁⠀⠀⠀⠀⠀⠀⠀⠀⠀⠀⠀⠀⠀⠀⠀⠀⠀⠀⠀⠀⠀⠀⠀⠀⠀⠀⠀⠀⠀⠀⠀⠀⠀⠀⠀⠀⠀⠀⠀⠀⠀⠀⠀⠀⠀⠀⠀⠀⢀⡄⢸⡿⡼⣿⡇⠀⠀⠀⠀⠀⠀⠀⠀⢀⣰⣿⣿⣿⣽⣿⣿⣿⣿⣿⣿⣿⣿⣿⣿⡿⣽⣿⡿⠀⠀⠀⠀⠀⠀⠀⠀⠀⠁⠙⢻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⡿⢟⠙⠁⠀⠀⠀⠀⠀⠀⠀⠀⠀⠀⠀⣱⣿⣿⡿⣣⡿⢇⣵⣿⡿⢕⢕⣾⣿⣿⡟⣼⣿⣿⢏⣾⣿⢏⢕⢱⣿⡟⢕⢕⢕⢱⡟⢕⢕⢕⢕⢔⢀⠀⠀⡀⠀⠀⢀⢀⠀⠀⢀⠀⠀⠀⢀⠀⠀⠀⠀⠀⠀⠀⠀⠀⠀⠀⠀⠀⠀⠀⠀⠀⠀⠀⠀⠀⠀⠀⠀⠀⠀⠀⠀⠀⠀⠀⠀⢀⢄⢄⢔⣾⣿⢕⢿⢣⢻⣿⣔⡄⢀⢄⣄⣰⣴⣶⣿⣿⢟⠝⠟⠟⠻⠿⢿⢿⣿⣿⣿⣿⡿⣫⣾⣿⡟⠁⠀⠀⠀⠀⠀⠀⠀⠀⠀⠀⠀⠀⠁⠘⠟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⡿⢟⠙⠁⠀⠀⠀⠀⠀⠀⠀⠀⠀⠀⠀⠀⢀⣵⣿⣿⡟⣵⡽⢕⣼⣿⢟⢕⢱⣾⣿⣿⢟⣾⣿⣿⢏⣾⣿⢇⢕⢕⣾⡟⢕⢕⢕⢕⣾⢕⢕⢕⢕⢕⢕⠀⠀⢱⠈⠀⠀⢈⢄⢔⠀⠀⠀⠀⢀⠙⠃⣄⣄⠗⠆⢀⠀⢶⠀⠀⠀⠄⢄⠀⠀⢀⢀⠀⠀⠀⠀⠀⠀⠀⠀⢠⢕⣷⡔⢔⢔⢔⢕⢱⡕⢸⣿⣿⡇⢱⣾⡜⣝⣿⣿⣿⡿⢿⢟⢏⠝⠕⠑⠁⠀⢀⢀⢄⢄⢄⢄⢄⢅⢱⣷⣾⣿⢿⠑⠀⠀⠀⠀⠀⠀⠀⠀⠀⠀⠀⠀⠀⠀⠀⠀⠀⠀⠘⠝⢻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⢟⠙⠁⠀⠀⠀⠀⠀⠀⠀⠀⠀⠀⠀⠀⠀⠀⢄⣼⣿⣿⢏⢼⡟⢕⣾⡿⢏⢕⢱⣿⣿⣿⢏⣾⣿⣿⢏⣾⣿⢇⢕⢕⣾⢟⢕⢕⢕⢕⣼⢇⢕⢕⢕⢕⢕⢀⢔⠀⢀⢄⢄⢀⠁⢕⠑⠀⠀⠀⠀⠀⢔⠀⠈⠙⠁⠀⠑⠕⠀⠀⠔⢔⠀⠉⠁⢄⠈⠙⠃⢀⢱⡇⠀⢄⢀⣾⢕⢹⣿⡇⢕⢅⢡⣱⣱⡇⢸⣿⣿⣿⢕⣿⣕⢹⣿⣿⣵⡑⠁⠀⠀⠀⠀⠀⢔⢕⢕⢕⢕⢕⢕⢕⢕⢕⢕⣿⣿⡇⠀⠀⠀⠀⠀⠀⠀⠀⠀⠀⠀⠀⠀⠀⠀⠀⠀⠀⠀⠀⠀⠀⠀⠁⠙⢻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⢟⠋⠁⠀⠀⠀⠀⠀⠀⠀⠀⠀⠀⠀⠀⠀⠀⠀⠀⢰⣾⣿⡿⢣⢱⢏⢱⣿⢟⢕⢕⣱⣿⣿⣿⢫⣿⣿⣿⢏⣾⣿⢏⢕⢕⣼⢏⢕⢕⢕⢕⢱⢏⢕⢕⢕⢕⢕⢕⠄⠁⠁⠑⢕⠕⠘⢳⠖⢣⢆⢕⢄⠀⠀⠀⠀⠀⠀⠀⠀⠀⠀⠀⠀⠐⠀⢀⠀⠀⠑⠁⠀⠀⢜⠕⠀⠀⠐⢱⡿⢕⢸⣿⡇⢕⢱⢜⢼⢝⢿⢜⢻⣿⣿⣾⣿⣷⢸⣿⣿⣿⣿⣷⣴⡄⠀⠀⠀⠕⢕⢕⢕⢕⢕⢕⢕⢕⢕⣵⣿⢟⠁⠀⠀⠀⠀⠀⠀⠀⠀⠀⠀⠀⠀⠀⠀⠀⠀⠀⠀⠀⠀⠀⠀⠀⠀⠀⠀⠁⠘⠟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⢟⠋⠁⠀⠀⠀⠀⠀⠀⠀⠀⠀⠀⠀⠀⠀⠀⠀⠀⠀⠀⣱⣿⣿⡟⢕⣵⢏⣱⢏⢏⢕⢕⡵⢏⢝⢿⣱⣿⣿⣿⢏⣾⣿⢏⢕⢕⣼⢏⢕⢕⢕⢕⢕⡟⢕⢕⢕⢕⠕⠑⠀⠀⠀⠀⠀⠀⠀⢔⢕⢄⠀⠑⠑⠁⠁⠀⢁⢀⢀⢀⠀⠀⠀⠀⠀⠀⠀⠐⠀⠀⠀⠀⠀⠀⠀⢀⠀⠀⠀⣠⣧⡇⢕⢸⣿⡇⢕⢸⢕⢕⢕⢸⢕⢕⢕⢹⢜⢿⣿⡇⣿⣿⣿⣿⣿⣿⣿⣿⢗⣔⡀⠀⠁⠁⣡⣵⣷⣾⣿⣿⡿⠃⠁⠀⠀⠀⠀⠀⠀⠀⠀⠀⠀⠀⠀⠀⠀⠀⠀⠀⠀⠀⠀⠀⠀⠀⠀⠀⠀⠀⠀⠀⠀⠀⠘⠝⢻⣿⣿⣿⣿⣿⣿⣿⣿⣿⣿⣿⣿⣿⣿⣿⣿⣿⣿⣿⣿⣿⣿⣿⣿⣿⠀</a:t>
            </a:r>
            <a:br/>
            <a:r>
              <a:t>⣿⣿⣿⣿⣿⣿⣿⣿⣿⣿⣿⣿⣿⣿⣿⣿⣿⣿⣿⣿⣿⣿⣿⣿⣿⣿⣿⣿⣿⣿⣿⣿⣿⣿⢿⠏⠁⠀⠀⠀⠀⠀⠀⠀⠀⠀⠀⠀⠀⠀⠀⠀⠀⠀⠀⠀⢄⣵⣿⣿⢏⢕⡾⢇⡵⢝⢕⢕⢕⢜⢕⢕⢕⣱⣿⢯⣿⡏⣾⣿⡏⢕⢕⡱⢕⢕⢕⢕⢕⢕⡜⢕⢕⢕⠑⠀⠀⠀⠀⠀⠀⠀⠀⠄⠀⠑⠕⠁⢐⠀⠀⠀⠀⠀⠀⠁⠁⠁⠁⠑⠑⠐⠔⠔⠄⢄⢄⢀⢀⢀⠀⠄⠐⠁⠀⠀⢀⣿⣿⣿⣧⡺⣿⢕⢕⣼⡕⢕⢕⢕⡇⢕⢕⢸⢕⣿⡷⢹⣽⣟⡻⠿⠟⢛⠋⠕⢇⢕⠕⢕⢠⣾⣿⡿⢟⠝⠙⠑⠀⠀⠀⠀⠀⠀⠀⠀⠀⠀⠀⠀⠀⠀⠀⠀⠀⠀⠀⠀⠀⠀⠀⠀⠀⠀⠀⠀⠀⠀⠀⠀⠀⠀⠀⠀⠀⠁⠙⢻⢿⣿⣿⣿⣿⣿⣿⣿⣿⣿⣿⣿⣿⣿⣿⣿⣿⣿⣿⣿⣿⣿⠀</a:t>
            </a:r>
            <a:br/>
            <a:r>
              <a:t>⣿⣿⣿⣿⣿⣿⣿⣿⣿⣿⣿⣿⣿⣿⣿⣿⣿⣿⣿⣿⣿⣿⣿⣿⣿⣿⣿⣿⣿⣿⣿⢟⠏⠁⠀⠀⠀⠀⠀⠀⠀⠀⠀⠀⠀⠀⠀⠀⠀⠀⠀⠀⠀⠀⠀⢄⣼⣿⣿⢏⣵⡿⢕⢕⢕⢕⢕⢱⢎⢕⢕⢕⣵⣿⢏⣾⡿⣱⢏⢝⢕⢕⢕⢕⢕⢕⢕⢕⢕⢕⢕⠕⠁⠀⠀⠀⠀⠀⠀⠀⠀⠀⠀⠀⢀⠐⠔⠀⠑⠀⠀⠀⠀⠀⠀⠀⠀⠀⢐⠀⠀⠀⠀⢔⠀⠀⠀⠀⢁⢅⠑⠑⠔⠔⠔⢄⢸⣿⣿⣿⣿⣿⣎⢕⢱⣿⣇⢕⢕⢕⢕⢕⠕⢕⢕⣿⡗⢸⡿⢏⢕⢕⢕⠕⠀⠀⠁⠑⢕⢔⢻⣿⣿⣧⡕⠀⠀⠀⠀⠀⠀⠀⠀⠀⠀⠀⠀⠀⠀⠀⠀⠀⠀⠀⠀⠀⠀⠀⠀⠀⠀⠀⠀⠀⠀⠀⠀⠀⠀⠀⠀⠀⠀⠀⠀⠀⠀⠀⠁⠘⠟⢿⣿⣿⣿⣿⣿⣿⣿⣿⣿⣿⣿⣿⣿⣿⣿⣿⣿⣿⠀</a:t>
            </a:r>
            <a:br/>
            <a:r>
              <a:t>⣿⣿⣿⣿⣿⣿⣿⣿⣿⣿⣿⣿⣿⣿⣿⣿⣿⣿⣿⣿⣿⣿⣿⣿⣿⣿⣿⣿⢿⠏⠑⠀⠀⠀⠀⠀⠀⠀⠀⠀⠀⠀⠀⠀⠀⠀⠀⠀⠀⠀⠀⠀⠀⠀⠀⣼⣿⣿⢇⣼⣿⢇⢜⢕⢕⢕⡱⢕⢕⢕⢕⣼⡿⢇⣸⣿⢇⢕⢕⢕⢕⢕⢕⢕⢕⢕⢕⢕⢕⠕⠁⠀⠀⠀⠀⠀⠀⠀⠀⢀⢄⠔⢀⢔⢕⢕⠔⠀⢕⠀⠀⠀⠀⠀⠀⢀⠀⠀⠀⠀⠀⠀⠀⠀⠑⠀⠀⢔⠕⠀⠀⠀⠀⠀⠀⠀⣵⣿⣿⣿⣿⣿⣿⣇⠺⢿⣿⢕⢕⢕⢕⢕⢔⢕⢕⢿⢕⠎⢕⢕⢕⢕⠑⠀⠀⠀⠀⠀⣠⣕⢕⢜⢝⢿⣿⣧⠀⠀⠀⠀⠀⠀⠀⠀⠀⠀⠀⠀⠀⠀⠀⠀⠀⠀⠀⠀⠀⠀⠀⠀⠀⠀⠀⠀⠀⠀⠀⠀⠀⠀⠀⠀⠀⠀⠀⠀⠀⠀⠀⠀⠀⠀⠑⠝⢻⢿⣿⣿⣿⣿⣿⣿⣿⣿⣿⣿⣿⣿⣿⣿⠀</a:t>
            </a:r>
            <a:br/>
            <a:r>
              <a:t>⣿⣿⣿⣿⣿⣿⣿⣿⣿⣿⣿⣿⣿⣿⣿⣿⣿⣿⣿⣿⣿⣿⣿⣿⣿⢿⠏⠑⠀⠀⠀⠀⠀⠀⠀⠀⠀⠀⠀⠀⠀⠀⠀⠀⠀⠀⠀⠀⠀⠀⠀⠀⠀⠀⢔⣿⣿⢇⣾⣿⢇⡕⢕⢕⢕⢕⢕⢕⢕⢕⣼⡿⢕⢱⣿⢏⢕⢕⢕⢕⢕⢕⢕⢕⢕⢅⢕⠕⠁⠀⠀⠀⠀⠀⠀⠀⠀⢄⢕⠕⢁⢔⢕⢕⢕⢕⠀⢐⠅⢀⠀⠀⠀⠀⠀⠀⠀⠀⠀⠀⠀⠄⠔⠔⠔⠔⢔⠑⠐⠐⠔⠄⢀⢀⠀⠀⣿⣿⣿⣿⣿⣿⣿⣿⢄⡀⠈⠃⢕⢕⢕⢕⢕⢕⢕⠘⢔⢔⢕⢕⠕⠁⠀⠀⠀⠀⢄⣾⣿⣿⣷⣧⣕⣱⣿⣿⠑⠀⠀⠀⠀⠀⠀⠀⠀⠀⠀⠀⠀⠀⠀⠀⠀⠀⠀⠀⠀⠀⠀⠀⠀⠀⠀⠀⠀⠀⠀⠀⠀⠀⠀⠀⠀⠀⠀⠀⠀⠀⠀⠀⠀⠀⠀⠀⠀⠁⠙⠟⢿⣿⣿⣿⣿⣿⣿⣿⣿⣿⣿⣿⠀</a:t>
            </a:r>
            <a:br/>
            <a:r>
              <a:t>⣿⣿⣿⣿⣿⣿⣿⣿⣿⣿⣿⣿⣿⣿⣿⣿⣿⣿⣿⣿⣿⣿⡿⠏⠑⠀⠀⠀⠀⠀⠀⠀⠀⠀⠀⠀⠀⠀⠀⠀⠀⠀⠀⠀⠀⠀⠀⠀⠀⠀⠀⠀⠀⠀⢸⣿⢇⣼⣿⡿⢕⢕⢑⢕⢕⢕⢕⢕⢕⣼⣿⢕⢱⣿⡟⢕⢕⢕⢕⢕⢕⢕⢕⢱⣾⢕⠁⠀⠀⠀⠀⠀⠀⢀⢀⠆⢕⢕⢁⢔⢕⢕⢕⢕⢕⠕⠀⢄⢅⢕⠀⠀⠀⠀⠀⠀⠀⠀⠀⠄⠀⠀⠀⠀⢔⠕⠁⠀⠀⠀⠀⠀⠀⠁⠀⢄⡝⢿⣿⣿⡿⢿⢿⢿⢸⣿⣷⣴⡕⢕⢕⢕⢕⢕⢕⢕⢀⢕⢕⢕⠀⠀⠀⠀⢀⣴⣿⡿⠟⠙⠝⠻⠿⠟⠟⠁⠀⠀⠀⠀⠀⠀⠀⠀⠀⠀⠀⠀⠀⠀⠀⠀⠀⠀⠀⠀⠀⠀⠀⠀⠀⠀⠀⠀⠀⠀⠀⠀⠀⠀⠀⠀⠀⠀⠀⠀⠀⠀⠀⠀⠀⠀⠀⠀⠀⠀⠀⠀⠁⠘⠝⢿⣿⣿⣿⣿⣿⣿⣿⣿⠀</a:t>
            </a:r>
            <a:br/>
            <a:r>
              <a:t>⠛⠛⠛⠛⠛⠛⠛⠛⠛⠛⠛⠛⠛⠛⠛⠛⠛⠛⠛⠛⠛⠑⠁⠀⠀⠀⠀⠀⠀⠀⠀⠀⠀⠀⠀⠀⠀⠀⠀⠀⠀⠀⠀⠀⠀⠀⠀⠀⠀⠀⠀⠀⠀⠀⠚⠛⠘⠛⠛⠃⠑⠑⠑⠑⠑⠑⠑⠑⠘⠛⠑⠀⠚⠛⠑⠑⠑⠑⠑⠑⠑⠑⠑⠛⠛⠁⠀⠀⠀⠀⠀⠀⠀⠑⠑⠃⠁⠐⠘⠃⠑⠑⠑⠑⠑⠀⠐⠑⠑⠑⠀⠀⠀⠀⠀⠀⠀⠀⠀⠀⠀⠀⠀⠀⠀⠀⠀⠀⠀⠀⠐⠀⠀⠀⠀⠑⠃⠑⠁⠀⠀⠀⠀⠐⠈⠛⠛⠛⠃⠑⠑⠑⠑⠑⠑⠑⠑⠑⠑⠑⠀⠀⠀⠀⠚⠛⠛⠑⠀⠀⠀⠀⠀⠀⠀⠀⠀⠀⠀⠀⠀⠀⠀⠀⠀⠀⠀⠀⠀⠀⠀⠀⠀⠀⠀⠀⠀⠀⠀⠀⠀⠀⠀⠀⠀⠀⠀⠀⠀⠀⠀⠀⠀⠀⠀⠀⠀⠀⠀⠀⠀⠀⠀⠀⠀⠀⠀⠀⠀⠀⠀⠀⠑⠙⠛⠛⠛⠛⠛⠛⠀</a:t>
            </a:r>
            <a:br/>
          </a:p>
        </p:txBody>
      </p:sp>
    </p:spTree>
  </p:cSld>
  <p:clrMapOvr>
    <a:masterClrMapping/>
  </p:clrMapOvr>
</p:sld>
</file>

<file path=ppt/slides/slide3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⣷⣵⡕⢕⢕⢕⢕⢕⢕⢕⢕⢕⢕⢕⢕⢕⢕⢕⢕⢕⢕⢕⢕⢕⢕⢕⢕⢕⢕⢕⢕⢕⢕⢕⢕⢕⢕⢕⢕⢕⢕⢕⢕⢕⢕⢕⢕⢕⢕⢕⢕⢕⢕⢕⢕⢕⢕⢕⢕⢕⢕⢕⢕⢹⣿⣿⣿⣿⣿⣿⣿⣿⣿⣿⣿⣿⣿⣿⣿⣿⣿⣿⣿⣿⣿⣿⣿⣿⣿⣿⣿⢕⢕⢕⢕⢕⢕⢕⢕⢕⢕⢕⢕⢕⢕⢕⢕⢕⢕⢕⢕⢕⢕⢕⢕⢕⢕⢕⢕⢕⢸⣿⣿⣿⣿⣿⣿⣿⣿⣿⣿⣿⣿⣿⣿⣿⣿⣿⣿⣿⣿⣿⣿⣿⣿⣿⣿⡿⢕⢕⢕⢕⢕⢕⢕⢕⢕⢕⢕⢕⢕⢕⢕⢕⢕⢕⢕⢕⢕⢕⢕⢕⢕⢕⢕⢕⢕⢕⢕⢕⢕⢕⢕⢕⢕⢕⢕⢕⢕⢕⢕⢕⢕⢕⢕⢕⢕⢕⢕⢕⢕⢕⢕⢕⢕⢕⢕⢕⣱⣵⣾⣿⣿⣿⣿⣿⣿⣿⣿⣿⣿⣿⣿⣿⣿⣿⠀</a:t>
            </a:r>
            <a:br/>
            <a:r>
              <a:t>⣿⣿⣿⣿⣿⣿⣿⣿⣿⣿⣿⣿⣿⣿⣿⣿⣿⣷⣵⡕⢕⢕⢕⢕⢕⢕⢕⢕⢕⢕⢕⢕⢕⢕⢕⢕⢕⢕⢕⢕⢕⢕⢕⢕⢕⢕⢕⢕⢕⢕⢕⢕⢕⢕⢕⢕⢕⢕⢕⢕⢕⢕⢕⢕⢕⢕⢕⢕⢕⢕⢕⢕⢕⢕⢕⢕⢕⢕⢝⣿⣿⣿⣿⣿⣿⣿⣿⣿⣿⣿⣿⣿⣿⣿⣿⣿⣿⣿⣿⣿⣿⣿⣿⣿⣿⡇⢕⢕⢕⢕⢕⢕⢕⢕⢕⢕⢕⢕⢕⢕⢕⢕⢕⢕⢕⢕⢕⢕⢕⢕⢕⢕⢕⢕⣿⣿⣿⣿⣿⣿⣿⣿⣿⣿⣿⣿⣿⣿⣿⣿⣿⣿⣿⣿⣿⣿⣿⣿⣿⣿⢟⢕⢕⢕⢕⢕⢕⢕⢕⢕⢕⢕⢕⢕⢕⢕⢕⢕⢕⢕⢕⢕⢕⢕⢕⢕⢕⢕⢕⢕⢕⢕⢕⢕⢕⢕⢕⢕⢕⢕⢕⢕⢕⢕⢕⢕⢕⢕⢕⢕⢕⢕⢕⢕⢕⢕⢕⢕⢕⣕⣵⣾⣿⣿⣿⣿⣿⣿⣿⣿⣿⣿⣿⣿⣿⣿⣿⣿⣿⣿⠀</a:t>
            </a:r>
            <a:br/>
            <a:r>
              <a:t>⣿⣿⣿⣿⣿⣿⣿⣿⣿⣿⣿⣿⣿⣿⣿⣿⣿⣿⣿⣿⣷⣵⡕⢕⢕⢕⢕⢕⢕⢕⢕⢕⢕⢕⢕⢕⢕⢕⢕⢕⢕⢕⢕⢕⢕⢕⢕⢕⢕⢕⢕⢕⢕⢕⢕⢕⢕⢕⢕⢕⢕⢕⢕⢕⢕⢕⢕⢕⢕⢕⢕⢕⢕⢕⢕⢕⢕⢕⢕⢜⢿⣿⣿⣿⣿⣿⣿⣿⣿⣿⣿⣿⣿⣿⣿⣿⣿⣿⣿⣿⣿⣿⣿⣿⣿⣿⢕⢕⢕⢕⢕⢕⢕⢕⢕⢕⢕⢕⢕⢕⢕⢕⢕⢕⢕⢕⢕⢕⢕⢕⢕⢕⢕⢱⣿⣿⣿⣿⣿⣿⣿⣿⣿⣿⣿⣿⣿⣿⣿⣿⣿⣿⣿⣿⣿⣿⣿⣿⣿⢏⢕⢕⢕⢕⢕⢕⢕⢕⢕⢕⢕⢕⢕⢕⢕⢕⢕⢕⢕⢕⢕⢕⢕⢕⢕⢕⢕⢕⢕⢕⢕⢕⢕⢕⢕⢕⢕⢕⢕⢕⢕⢕⢕⢕⢕⢕⢕⢕⢕⢕⢕⢕⢕⢕⢕⢕⣕⣵⣾⣿⣿⣿⣿⣿⣿⣿⣿⣿⣿⣿⣿⣿⣿⣿⣿⣿⣿⣿⣿⣿⠀</a:t>
            </a:r>
            <a:br/>
            <a:r>
              <a:t>⣿⣿⣿⣿⣿⣿⣿⣿⣿⣿⣿⣿⣿⣿⣿⣿⣿⣿⣿⣿⣿⣿⣿⣷⣧⣕⢕⢕⢕⢕⢕⢕⢕⢕⢕⢕⢕⢕⢕⢕⢕⢕⢕⢕⢕⢕⢕⢕⢕⢕⢕⢕⢕⢕⢕⢕⢕⢕⢕⢕⢕⢕⢕⢕⢕⢕⢕⢕⢕⢕⢕⢕⢕⢕⢕⢕⢕⢕⢕⢕⢕⢻⣿⣿⣿⣿⣿⣿⣿⣿⣿⣿⣿⣿⣿⣿⣿⣿⣿⣿⣿⣿⣿⣿⣿⣿⡇⢕⢕⢕⢕⢕⢕⢕⢕⢕⢕⢕⢕⢕⢕⢕⢕⢕⢕⢕⢕⢕⢕⢕⢕⢕⢕⣼⣿⣿⣿⣿⣿⣿⣿⣿⣿⣿⣿⣿⣿⣿⣿⣿⣿⣿⣿⣿⣿⣿⣿⡿⢇⢕⢕⢕⢕⢕⢕⢕⢕⢕⢕⢕⢕⢕⢕⢕⢕⢕⢕⢕⢕⢕⢕⢕⢕⢕⢕⢕⢕⢕⢕⢕⢕⢕⢕⢕⢕⢕⢕⢕⢕⢕⢕⢕⢕⢕⢕⢕⢕⢕⢕⢕⢕⢕⢕⣱⣵⣿⣿⣿⣿⣿⣿⣿⣿⣿⣿⣿⣿⣿⣿⣿⣿⣿⣿⣿⣿⣿⣿⣿⣿⣿⠀</a:t>
            </a:r>
            <a:br/>
            <a:r>
              <a:t>⣿⣿⣿⣿⣿⣿⣿⣿⣿⣿⣿⣿⣿⣿⣿⣿⣿⣿⣿⣿⣿⣿⣿⣿⣿⣿⣷⣧⣕⢕⢕⢕⢕⢕⢕⢕⢕⢕⢕⢕⢕⢕⢕⢕⢕⢕⢕⢕⢕⢕⢕⢕⢕⢕⢕⢕⢕⢕⢕⢕⢕⢕⢕⢕⢕⢕⢕⢕⢕⢕⢕⢕⢕⢕⢕⢕⢕⢕⢕⢕⢕⢕⢝⣿⣿⣿⣿⣿⣿⣿⣿⣿⣿⣿⣿⣿⣿⣿⣿⣿⣿⣿⣿⣿⣿⣿⣷⢕⢕⢕⢕⢕⢕⢕⢕⢕⢕⢕⢕⢕⢕⢕⢕⢕⢕⢕⢕⢕⢕⢕⢕⢕⢕⣿⣿⣿⣿⣿⣿⣿⣿⣿⣿⣿⣿⣿⣿⣿⣿⣿⣿⣿⣿⣿⣿⣿⡟⢕⢕⢕⢕⢕⢕⢕⢕⢕⢕⢕⢕⢕⢕⢕⢕⢕⢕⢕⢕⢕⢕⢕⢕⢕⢕⢕⢕⢕⢕⢕⢕⢕⢕⢕⢕⢕⢕⢕⢕⢕⢕⢕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⣧⣕⢕⢕⢕⢕⢕⢕⢕⢕⢕⢕⢕⢕⢕⢕⢕⢕⢕⢕⢕⢕⢕⢕⢕⢕⢕⢕⢕⢕⢕⢕⢕⢕⢕⢕⢕⢕⢕⢕⢕⢕⢕⢕⢕⢕⢕⢕⢕⢕⢕⢕⢕⢜⢿⣿⣿⣿⣿⣿⣿⣿⣿⣿⣿⣿⣿⣿⣿⣿⣿⣿⣿⣿⣿⣿⣿⡕⢕⢕⢕⢕⢕⢕⢕⢕⢕⢕⢕⢕⢕⢕⢕⢕⢕⢕⢕⢕⢕⢕⢕⢕⣸⣿⣿⣿⣿⣿⣿⣿⣿⣿⣿⣿⣿⣿⣿⣿⣿⣿⣿⣿⣿⣿⣿⢏⢕⢕⢕⢕⢕⢕⢕⢕⢕⢕⢕⢕⢕⢕⢕⢕⢕⢕⢕⢕⢕⢕⢕⢕⢕⢕⢕⢕⢕⢕⢕⢕⢕⢕⢕⢕⢕⢕⢕⢕⢕⢕⢕⢕⢕⢕⢕⢕⢕⢕⢕⣱⣷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⣧⣕⢕⢕⢕⢕⢕⢕⢕⢕⢕⢕⢕⢕⢕⢕⢕⢕⢕⢕⢕⢕⢕⢕⢕⢕⢕⢕⢕⢕⢕⢕⢕⢕⢕⢕⢕⢕⢕⢕⢕⢕⢕⢕⢕⢕⢕⢕⢕⢕⢕⢜⢻⣿⣿⣿⣿⣿⣿⣿⣿⣿⣿⣿⣿⣿⣿⣿⣿⣿⣿⣿⣿⣿⣇⢕⢕⢕⢕⢕⢕⢕⢕⢕⢕⢕⢕⢕⢕⢕⢕⢕⢕⢕⢕⢕⢕⢕⢕⣿⣿⣿⣿⣿⣿⣿⣿⣿⣿⣿⣿⣿⣿⣿⣿⣿⣿⣿⣿⣿⣿⢇⢕⢕⢕⢕⢕⢕⢕⢕⢕⢕⢕⢕⢕⢕⢕⢕⢕⢕⢕⢕⢕⢕⢕⢕⢕⢕⢕⢕⢕⢕⢕⢕⢕⢕⢕⢕⢕⢕⢕⢕⢕⢕⢕⢕⢕⢕⢕⢕⢕⣱⣷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⣷⣕⡕⢕⢕⢕⢕⢕⢕⢕⢕⢕⢕⢕⢕⢕⢕⢕⢕⢕⢕⢕⢕⢕⢕⢕⢕⢕⢕⢕⢕⢕⢕⢕⢕⢕⢕⢕⢕⢕⢕⢕⢕⢕⢕⢕⢕⢕⢕⢕⢹⣿⣿⣿⣿⣿⣿⣿⣿⣿⣿⣿⣿⣿⣿⣿⣿⣿⣿⣿⣿⣿⡕⢕⢕⢕⢕⢕⢕⢕⢕⢕⢕⢕⢕⢕⢕⢕⢕⢕⢕⢕⢕⢕⢕⢸⣿⣿⣿⣿⣿⣿⣿⣿⣿⣿⣿⣿⣿⣿⣿⣿⣿⣿⣿⣿⡿⢕⢕⢕⢕⢕⢕⢕⢕⢕⢕⢕⢕⢕⢕⢕⢕⢕⢕⢕⢕⢕⢕⢕⢕⢕⢕⢕⢕⢕⢕⢕⢕⢕⢕⢕⢕⢕⢕⢕⢕⢕⢕⢕⢕⢕⢕⢕⢕⣱⣾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⣷⣕⡕⢕⢕⢕⢕⢕⢕⢕⢕⢕⢕⢕⢕⢕⢕⢕⢕⢕⢕⢕⢕⢕⢕⢕⢕⢕⢕⢕⢕⢕⢕⢕⢕⢕⢕⢕⢕⢕⢕⢕⢕⢕⢕⢕⢕⢕⢝⢿⣿⣿⣿⣿⣿⣿⣿⣿⣿⣿⣿⣿⣿⣿⣿⣿⣿⣿⣿⡇⢕⢕⢕⢕⢕⢕⢕⢕⢕⢕⢕⢕⢕⢕⢕⢕⢕⢕⢕⢕⢕⢕⣾⣿⣿⣿⣿⣿⣿⣿⣿⣿⣿⣿⣿⣿⣿⣿⣿⣿⣿⣿⢟⢕⢕⢕⢕⢕⢕⢕⢕⢕⢕⢕⢕⢕⢕⢕⢕⢕⢕⢕⢕⢕⢕⢕⢕⢕⢕⢕⢕⢕⢕⢕⢕⢕⢕⢕⢕⢕⢕⢕⢕⢕⢕⢕⢕⢕⢕⣱⣷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⣷⣵⡕⢕⢕⢕⢕⢕⢕⢕⢕⢕⢕⢕⢕⢕⢕⢕⢕⢕⢕⢕⢕⢕⢕⢕⢕⢕⢕⢕⢕⢕⢕⢕⢕⢕⢕⢕⢕⢕⢕⢕⢕⢕⢕⢕⢜⢿⣿⣿⣿⣿⣿⣿⣿⣿⣿⣿⣿⣿⣿⣿⣿⣿⣿⣿⣿⢕⢕⢕⢕⢕⢕⢕⢕⢕⢕⢕⢕⢕⢕⢕⢕⢕⢕⢕⢕⢕⢱⣿⣿⣿⣿⣿⣿⣿⣿⣿⣿⣿⣿⣿⣿⣿⣿⣿⣿⣿⢏⢕⢕⢕⢕⢕⢕⢕⢕⢕⢕⢕⢕⢕⢕⢕⢕⢕⢕⢕⢕⢕⢕⢕⢕⢕⢕⢕⢕⢕⢕⢕⢕⢕⢕⢕⢕⢕⢕⢕⢕⢕⢕⢕⢕⣵⣾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⣷⣧⣕⢕⢕⢕⢕⢕⢕⢕⢕⢕⢕⢕⢕⢕⢕⢕⢕⢕⢕⢕⢕⢕⢕⢕⢕⢕⢕⢕⢕⢕⢕⢕⢕⢕⢕⢕⢕⢕⢕⢕⢕⢕⢕⢻⣿⣿⣿⣿⣿⣿⣿⣿⣿⣿⣿⣿⣿⣿⣿⣿⣿⣿⡇⢕⢕⢕⢕⢕⢕⢕⢕⢕⢕⢕⢕⢕⢕⢕⢕⢕⢕⢕⢕⣼⣿⣿⣿⣿⣿⣿⣿⣿⣿⣿⣿⣿⣿⣿⣿⣿⣿⡿⢇⢕⢕⢕⢕⢕⢕⢕⢕⢕⢕⢕⢕⢕⢕⢕⢕⢕⢕⢕⢕⢕⢕⢕⢕⢕⢕⢕⢕⢕⢕⢕⢕⢕⢕⢕⢕⢕⢕⢕⢕⢕⣕⣵⣾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⣷⣧⣕⢕⢕⢕⢕⢕⢕⢕⢕⢕⢕⢕⢕⢕⢕⢕⢕⢕⢕⢕⢕⢕⢕⢕⢕⢕⢕⢕⢕⢕⢕⢕⢕⢕⢕⢕⢕⢕⢕⢕⣱⣿⣿⣿⣿⣿⣿⣿⣿⣿⣿⣿⣿⣿⣿⣿⣿⣿⣿⣿⣵⣕⣱⣵⣵⣵⣵⣵⣧⣵⣕⡕⢕⢕⢕⢕⢕⢕⢕⢕⣿⣿⣿⣿⣿⣿⣿⣿⣿⣿⣿⣿⣿⣿⣿⣿⣿⡟⢕⢕⢕⢕⢕⢕⢕⢕⢕⢕⢕⢕⢕⢕⢕⢕⢕⢕⢕⢕⢕⢕⢕⢕⢕⢕⢕⢕⢕⢕⢕⢕⢕⢕⢕⢕⢕⢕⢕⢕⣕⣵⣾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⣷⣧⣕⢕⢕⢕⢕⢕⢕⢕⢕⢕⢕⢕⢕⢕⢕⢕⢕⢕⢕⢕⢕⢕⢕⢕⢕⢕⢕⢕⢕⢕⢕⢕⢕⢕⣵⣷⣧⣿⣿⣽⣽⣝⣹⣽⣿⣿⣿⣿⡿⣿⣿⣿⣿⣿⣿⢿⢟⢟⢿⢿⢿⢟⢟⢟⢟⢝⢟⣿⣿⣇⢕⢕⢕⢕⢕⢕⣸⣿⣿⣿⣿⣿⣿⣿⣿⣿⣿⣿⣿⣿⣿⣿⣿⢟⢕⢕⢕⢕⢕⢕⢕⢕⢕⢕⢕⢕⢕⢕⢕⢕⢕⢕⢕⢕⢕⢕⢕⢕⢕⢕⢕⢕⢕⢕⢕⢕⢕⢕⢕⢕⢕⢕⣱⣵⣾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⣧⣕⢕⢕⢕⢕⢕⢕⢕⢕⢕⢕⢕⢕⢕⢕⢕⢕⢕⢕⢕⢕⢕⢕⢕⢕⢕⢕⢕⢕⢕⣾⣿⣿⣿⣧⡝⢟⢟⢿⣿⣿⣿⣿⣿⡿⢿⣿⢿⣿⣿⣧⡕⢕⢕⢕⢕⢕⢕⢕⢕⢕⢕⢕⢕⣿⣿⣿⢕⢕⢕⢕⢕⢕⣿⣿⣿⣿⣿⣿⣿⣿⣿⣿⣿⣿⣿⣿⣿⣿⢏⢕⢕⢕⢕⢕⢕⢕⢕⢕⢕⢕⢕⢕⢕⢕⢕⢕⢕⢕⢕⢕⢕⢕⢕⢕⢕⢕⢕⢕⢕⢕⢕⢕⢕⢕⢕⣱⣵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⣷⣕⡕⢕⢕⢕⢕⢕⢕⢕⢕⢕⢕⢕⢕⢕⢕⢕⢕⢕⢕⢕⢕⢕⢕⢕⢱⣾⣿⣿⣿⣿⣿⣧⢕⢕⢕⢹⣿⣿⣿⡿⢏⢕⢕⢕⢝⣿⣿⣿⣧⢕⢕⢕⢕⢕⢕⢕⢕⢕⢕⢕⢝⣿⣿⣕⣕⢕⢕⢕⢸⣿⣿⣿⣿⣿⣿⣿⣿⣿⣿⣿⣿⣿⣿⡿⢕⢕⢕⢕⢕⢕⢕⢕⢕⢕⢕⢕⢕⢕⢕⢕⢕⢕⢕⢕⢕⢕⢕⢕⢕⢕⢕⢕⢕⢕⢕⢕⢕⢕⢕⣱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⣷⣵⡕⢕⢕⢕⢕⢕⢕⢕⢕⢕⢕⢕⢕⢕⢕⢕⢕⢕⢕⢕⢕⢸⣿⣿⣿⣿⣿⣿⣿⣇⣱⣵⣷⣿⣿⡿⣕⣕⢕⢕⢕⢕⢜⣿⣿⣿⣷⡕⢕⢕⠑⠑⢕⣕⡵⢕⢕⢕⣿⢿⢿⢿⣿⣷⣕⣿⣿⣿⣿⣿⣿⣿⣿⣿⣿⣿⣿⣿⣿⡟⢕⢕⢕⢕⢕⢕⢕⢕⢕⢕⢕⢕⢕⢕⢕⢕⢕⢕⢕⢕⢕⢕⢕⢕⢕⢕⢕⢕⢕⢕⢕⢕⢕⣱⣵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⣵⡕⢕⢕⢕⢕⢕⢕⢕⢕⢕⢕⢕⢕⢕⢕⢕⢕⢕⢸⣿⣿⣿⣿⣿⣿⣿⣿⢿⣟⣽⣷⣾⣿⣿⣿⣿⣿⣿⣿⣷⣿⣿⣿⣿⢇⠕⢕⢀⢀⠄⢅⢅⢅⢕⢜⢕⢕⢕⢕⢸⣿⣿⣿⣿⣿⣿⣿⣿⣿⣿⣿⣿⣿⣿⣿⢏⢕⢕⢕⢕⢕⢕⢕⢕⢕⢕⢕⢕⢕⢕⢕⢕⢕⢕⢕⢕⢕⢕⢕⢕⢕⢕⢕⢕⢕⢕⢕⣱⣵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⣵⣕⢕⢕⢕⢕⢕⢕⢕⢕⢕⢕⢕⢕⢕⢕⢸⣿⣿⣿⣿⣿⣿⣯⣾⣿⣿⣿⣿⣿⣿⣿⣿⣿⣿⣿⣿⢟⢏⡿⢟⢕⠀⠀⢅⢑⠐⢁⢑⠑⠕⠕⢕⢕⢕⢕⢕⣾⣿⣿⣿⣿⣿⣿⣿⣿⣿⣿⣿⣿⣿⣿⢇⢕⢕⢕⢕⢕⢕⢕⢕⢕⢕⢕⢕⢕⢕⢕⢕⢕⢕⢕⢕⢕⢕⢕⢕⢕⢕⢕⢕⢕⣱⣷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⣧⣕⢕⢕⢕⢕⢕⢕⢕⢕⢕⢕⢕⢜⣿⣿⣿⣿⣿⣿⣿⣿⣿⣿⣿⣿⣿⣿⣿⣿⣿⣿⣿⣿⣷⢕⠕⠁⠁⢀⢀⢕⢸⣿⣿⣿⣧⡔⢴⣷⣷⣵⣵⣼⣿⣿⣿⣿⣿⣿⣿⣿⣿⣿⣿⣿⣿⡿⢕⢕⢕⢕⢕⢕⢕⢕⢕⢕⢕⢕⢕⢕⢕⢕⢕⢕⢕⢕⢕⢕⢕⢕⢕⢕⢕⢕⣱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⣧⣕⢕⠕⠕⢕⢅⢕⢕⢕⣾⣿⣿⣷⣿⣿⢟⣿⣿⣿⣿⣿⣿⣿⣿⣿⣿⣿⣿⣿⣿⣿⣇⢕⢔⠕⠕⠕⢱⣾⣿⣿⣿⣿⣿⣷⣝⣿⣿⣿⡟⢝⣹⣿⣿⣿⣿⣿⣿⣿⣿⣿⣿⢟⢕⢕⢕⢕⢕⢕⢕⢕⢕⢕⢕⢕⢕⢕⢕⢕⢕⢕⢕⢕⢕⢕⢕⢑⢑⢕⣵⣾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⢻⢿⢿⣿⣿⣿⣿⣿⣿⣿⣿⣿⣿⣿⣿⣿⣿⣿⣿⣿⣿⣿⣿⣿⣿⣿⣿⣿⣿⣿⣿⣿⣿⣿⣿⣿⣿⣿⣿⣿⣿⣿⣿⣿⣿⣿⣿⣿⣿⣿⣿⣿⣿⣿⣿⣿⣿⣿⣿⣿⣿⣿⣿⣿⣿⣿⣿⣿⣿⣿⣿⣿⣿⣿⣿⣿⣿⣧⣔⢁⢕⢕⢕⣾⣿⡿⣿⣿⣿⣿⢕⣿⣿⣿⣿⣿⣿⣿⣿⣿⣿⣿⣿⣿⣿⣿⣿⡕⢕⢱⣶⣾⣿⣿⣿⣿⣿⣿⣿⣿⣿⣿⣿⣿⣿⣕⣿⣿⣿⣿⣿⣿⣿⣿⣿⣿⢏⠅⢁⢐⠀⠀⠀⠀⠁⠀⠀⠀⢀⢀⠀⠀⠑⠑⠑⠑⠁⠑⢑⢄⢔⣵⣾⣿⣿⣿⣿⣿⣿⣿⣿⣿⣿⣿⣿⣿⣿⣿⣿⣿⣿⣿⣿⣿⣿⣿⣿⣿⣿⣿⣿⣿⣿⣿⣿⣿⣿⣿⣿⣿⣿⣿⣿⣿⣿⣿⣿⣿⣿⣿⣿⣿⣿⣿⣿⣿⣿⣿⣿⣿⣿⣿⣿⣿⣿⣿⣿⣿⣿⣿⣿⣿⣿⡿⢿⢟⢟⢟⢏⠝⠀</a:t>
            </a:r>
            <a:br/>
            <a:r>
              <a:t>⠐⠐⠕⠕⠑⠘⠝⠝⢟⢟⢿⢿⣿⣿⣿⣿⣿⣿⣿⣿⣿⣿⣿⣿⣿⣿⣿⣿⣿⣿⣿⣿⣿⣿⣿⣿⣿⣿⣿⣿⣿⣿⣿⣿⣿⣿⣿⣿⣿⣿⣿⣿⣿⣿⣿⣿⣿⣿⣿⣿⣿⣿⣿⣿⣿⣿⣿⣿⣿⣿⣿⣿⣿⣿⣿⣿⣿⣿⣿⣿⣷⣕⣾⣿⡟⣼⣿⣿⣿⡿⢸⣿⣿⣿⣿⣿⣿⣿⣿⣿⣿⣿⣿⣿⣿⣿⣿⣧⢕⢕⢹⣿⣿⣿⣿⣿⣿⣿⣿⣿⣿⣿⣿⣿⣿⣿⣿⣿⣿⣿⣿⣿⣿⣿⡿⢇⠀⠀⠀⠀⠀⠀⠀⠀⠀⠀⠀⠀⠀⠀⠀⠀⠀⠀⠀⠀⢐⣄⣵⣾⣿⣿⣿⣿⣿⣿⣿⣿⣿⣿⣿⣿⣿⣿⣿⣿⣿⣿⣿⣿⣿⣿⣿⣿⣿⣿⣿⣿⣿⣿⣿⣿⣿⣿⣿⣿⣿⣿⣿⣿⣿⣿⣿⣿⣿⣿⣿⣿⣿⣿⣿⣿⣿⣿⣿⣿⣿⣿⣿⣿⣿⣿⣿⣿⡿⢿⢿⢟⢟⢝⠙⠕⠕⠑⠁⠁⠀⠀⠀⠀⠀</a:t>
            </a:r>
            <a:br/>
            <a:r>
              <a:t>⠀⠀⠀⠀⠀⠀⠀⠀⠀⠀⠀⠁⠁⠁⠑⠙⠝⠟⠟⢿⢿⢿⣿⣿⣿⣿⣿⣿⣿⣿⣿⣿⣿⣿⣿⣿⣿⣿⣿⣿⣿⣿⣿⣿⣿⣿⣿⣿⣿⣿⣿⣿⣿⣿⣿⣿⣿⣿⣿⣿⣿⣿⣿⣿⣿⣿⣿⣿⣿⣿⣿⣿⣿⣿⣿⣿⣿⣿⣿⣿⣿⣿⣿⣿⣱⣿⣿⣿⣿⣇⡜⢸⣿⣿⣿⣜⣿⣿⢹⣿⣿⣿⣿⣿⣿⣿⣿⣿⡇⢕⢕⣿⣿⣿⣿⣿⣿⣿⣿⣿⣿⣿⣿⣿⣿⣿⣿⣿⣿⣿⣿⣿⣿⡟⠑⠀⠀⠀⠀⠀⠀⠀⠀⠀⠀⠀⠀⠀⠀⠀⠀⠀⠀⢀⣄⣵⣾⣿⣿⣿⣿⣿⣿⣿⣿⣿⣿⣿⣿⣿⣿⣿⣿⣿⣿⣿⣿⣿⣿⣿⣿⣿⣿⣿⣿⣿⣿⣿⣿⣿⣿⣿⣿⣿⣿⣿⣿⣿⣿⣿⣿⣿⣿⣿⣿⣿⣿⣿⣿⣿⣿⣿⣿⣿⣿⡿⢿⢿⢟⠟⠝⠙⠑⠑⠁⠀⠀⠀⠀⠀⠀⠀⠀⠀⠀⠀⠀⠀⠀⠀⠀</a:t>
            </a:r>
            <a:br/>
            <a:r>
              <a:t>⠀⠀⠀⠀⠀⠀⠀⠀⠀⠀⠀⠀⠀⠀⠀⠀⠀⠀⠀⠀⠀⠁⠁⠑⠙⠙⠟⠟⢻⢿⢿⣿⣿⣿⣿⣿⣿⣿⣿⣿⣿⣿⣿⣿⣿⣿⣿⣿⣿⣿⣿⣿⣿⣿⣿⣿⣿⣿⣿⣿⣿⣿⣿⣿⣿⣿⣿⣿⣿⣿⣿⣿⣿⣿⣿⣿⣿⣿⣿⣿⣿⣿⣿⣷⣿⣿⣿⣿⣿⣿⣿⣾⣿⣿⣾⣿⣿⣿⣿⣿⣿⣿⣿⣿⣿⣿⣿⣿⣷⣱⢕⢿⣿⣿⣿⣿⣿⣿⣿⣿⣿⣿⣿⣿⣿⣷⣳⣮⣝⡻⣿⣿⣿⢕⢄⠀⠀⠀⠀⠀⠀⠀⠀⠀⠀⠀⠀⠀⠀⠀⢀⣠⣵⣾⣿⣿⣿⣿⣿⣿⣿⣿⣿⣿⣿⣿⣿⣿⣿⣿⣿⣿⣿⣿⣿⣿⣿⣿⣿⣿⣿⣿⣿⣿⣿⣿⣿⣿⣿⣿⣿⣿⣿⣿⣿⣿⣿⣿⣿⣿⣿⣿⣿⣿⣿⣿⡿⢿⢿⠟⠟⠝⠙⠑⠁⠁⠀⠀⠀⠀⠀⠀⠀⠀⠀⠀⠀⠀⠀⠀⠀⠀⠀⠀⠀⠀⠀⠀⠀⠀⠀</a:t>
            </a:r>
            <a:br/>
            <a:r>
              <a:t>⠀⠀⠀⠀⠀⠀⠀⠀⠀⠀⠀⠀⠀⠀⠀⠀⠀⠀⠀⠀⠀⠀⠀⠀⠀⠀⠀⠀⠀⠀⠁⠁⠁⠙⠙⠝⠟⠟⢿⢿⣿⣿⣿⣿⣿⣿⣿⣿⣿⣿⣿⣿⣿⣿⣿⣿⣿⣿⣿⣿⣿⣿⣿⣿⣿⣿⣿⣿⣿⣿⣿⣿⣿⣿⣿⣿⣿⣿⣿⣿⣿⣿⣿⣼⣿⣿⣿⣿⣿⣿⣿⣿⣿⣿⣿⣿⣿⣿⣿⣿⣿⣿⣿⣿⣿⣿⣿⣿⣿⣿⡕⣿⣿⣿⣿⣿⣿⣿⣿⣿⣿⣯⣽⣿⣿⣿⣯⢽⡇⣵⣸⢿⣿⣷⡕⢄⠀⠀⠀⠀⠀⠀⠀⠀⠀⠀⠀⢀⣠⣵⣿⣿⣿⣿⣿⣿⣿⣿⣿⣿⣿⣿⣿⣿⣿⣿⣿⣿⣿⣿⣿⣿⣿⣿⣿⣿⣿⣿⣿⣿⣿⣿⣿⣿⣿⣿⣿⣿⣿⣿⣿⣿⣿⣿⣿⣿⣿⡿⢿⢿⠟⠟⠝⠙⠑⠁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⠁⠘⠙⠝⠟⠟⢿⢿⢿⣿⣿⣿⣿⣿⣿⣿⣿⣿⣿⣿⣿⣿⣿⣿⣿⣿⣿⣿⣿⣿⣿⣿⣿⣿⣿⣿⣿⣿⣿⣿⣿⡏⣿⣿⣿⣿⣿⣿⣿⣿⣿⣿⣿⣿⣿⣿⣿⣿⣿⣿⣿⣿⣿⣿⣿⣿⣿⣿⣿⣷⣿⣿⣿⣿⣿⡿⠟⠙⠑⢹⣿⣿⣿⣿⡿⣿⣧⢗⣿⢝⣷⢻⣿⣷⡕⢄⠀⠀⠀⠀⠀⠀⠀⢀⣰⣷⣿⣿⣿⣿⣿⣿⣿⣿⣿⣿⣿⣿⣿⣿⣿⣿⣿⣿⣿⣿⣿⣿⣿⣿⣿⣿⣿⣿⣿⣿⣿⣿⣿⣿⣿⣿⣿⣿⣿⣿⣿⣿⢿⢿⠟⠟⠙⠙⠁⠁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⠁⠁⠈⠙⠙⠟⠟⠿⢿⢿⣿⣿⣿⣿⣿⣿⣿⣿⣿⣿⣿⣿⣿⣿⣿⣿⣿⣿⣿⣿⣿⣿⣿⣧⣿⣿⣿⣿⣿⣿⣿⣿⣿⢿⣿⣿⣿⣿⣿⣿⣿⣿⣿⣿⣿⣿⣿⣿⣿⣿⣿⣿⣿⣿⡿⠟⠑⢕⣄⣴⣶⣿⣿⣿⣿⣿⣷⢜⢿⡕⢕⣼⣿⢇⢻⣿⣿⡕⠀⠀⠀⠀⢀⣰⣷⣿⣿⣿⣿⣿⣿⣿⣿⣿⣿⣿⣿⣿⣿⣿⣿⣿⣿⣿⣿⣿⣿⣿⣿⣿⣿⣿⣿⣿⣿⣿⣿⣿⣿⣿⣿⢿⢿⠟⠟⠋⠙⠁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⠁⠁⠙⠙⠛⠟⠻⢿⢿⣿⣿⣿⣿⣿⣿⣿⣿⣿⣿⣿⣿⣿⣿⣿⣿⣿⣿⣿⡿⣿⣿⣿⣿⢸⣿⣿⣿⣿⣿⣿⣿⣿⣿⣿⣿⣿⣿⣿⣿⣿⣿⣿⣿⣏⢕⢔⢗⠟⢟⢟⢻⢿⢿⢿⣿⣿⣿⣧⢕⢝⢎⢵⢵⡼⣹⣿⣿⢇⠀⢀⣰⣷⣿⣿⣿⣿⣿⣿⣿⣿⣿⣿⣿⣿⣿⣿⣿⣿⣿⣿⣿⣿⣿⣿⣿⣿⣿⣿⣿⣿⣿⣿⢿⢿⠟⠟⠙⠙⠁⠁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⠁⠁⠙⠙⠛⢟⢻⣿⣿⣿⣿⣿⣿⣿⣿⢹⣿⣿⣿⢇⣿⣿⣿⣿⣿⣿⣿⣿⣿⣿⣿⣿⣿⣿⣿⣿⣿⣿⣿⣿⣿⣿⣿⣿⣿⣿⣿⣿⣷⣷⣷⣷⣷⣾⣿⣻⣿⣿⣿⣷⡕⢕⢔⢜⢵⣿⣿⣯⣵⣾⣿⣿⣿⣿⣿⣿⣿⣿⣿⣿⣿⣿⣿⣿⣿⣿⣿⣿⣿⣿⣿⣿⣿⣿⢿⢿⠟⠟⠋⠙⠁⠁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⣄⣄⣔⣔⣔⣔⣴⣵⣾⣿⡿⢟⠻⠟⠟⠝⠛⠛⠋⠙⠑⠁⠑⢕⣿⣿⣿⣿⣿⡿⠿⠟⠛⠏⢝⠉⠁⢁⢜⣿⣿⣿⣿⣿⣿⣿⣿⣿⣿⣿⣿⣿⣿⣿⣿⣟⣿⣿⣿⢟⣿⣿⣿⣿⣿⣿⣇⢕⢝⢿⣿⣿⣿⣿⣿⣿⣿⣿⣿⣿⣿⣿⣿⣿⣿⣿⣿⣿⣿⡿⢟⠟⠋⠙⠁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⣱⣷⣿⣿⢿⢟⢿⢿⠿⢟⢟⠝⠙⠁⠀⠀⠀⠀⠀⠀⠀⠀⠀⠀⠀⠀⠁⠕⠜⠝⢝⢟⢔⢀⣀⣤⣴⣷⢞⢑⣱⣾⣿⣿⣿⣿⣿⣿⣿⣿⣿⣿⣿⣿⣿⣿⣿⣿⣿⣿⣿⣵⡇⣿⣿⣿⣿⣿⣞⢿⣇⢱⡕⢹⣿⣿⣿⣿⣿⣿⣿⣿⡿⢿⠟⠟⠋⠙⢉⣱⣿⣿⣿⣧⣴⣄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⢄⣸⣿⣿⢏⠁⠁⠀⠀⠀⠀⠀⠀⠀⠀⠀⠀⠀⠀⠀⠀⠀⠀⠀⠀⠀⠀⠀⠀⠀⠀⠀⠀⠁⠕⢿⣿⣿⢿⢕⣱⣾⣿⣿⣿⣿⣿⣿⣿⣿⣿⣿⣿⣿⣿⣿⣿⣿⣿⣿⣿⣿⣿⣿⣷⢻⣿⣿⣷⡜⢿⣇⢻⡕⢻⣧⡜⢻⣿⣿⣿⣽⣵⣵⣷⣶⣵⣴⣴⣕⣾⣿⡿⣸⣿⣟⡻⣿⡇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⢄⣠⣵⣾⡿⠟⠋⠁⠀⠀⠀⠀⠀⠀⠀⠀⠀⠀⠀⠀⠀⢀⠀⠀⠀⠀⠀⠀⠀⠀⠀⠀⠀⠀⠀⠀⠀⠀⠕⢻⡏⣕⣾⣿⣿⣿⣿⣿⣿⣿⣿⣿⣿⣿⣿⣿⣿⣾⣿⣿⣿⣿⣿⣿⣿⢏⢝⢕⢸⣿⣿⡟⢻⡕⢹⣇⢹⡜⣿⣿⣷⣜⡝⢟⢿⢿⢿⢏⢝⠟⠙⠛⠻⢿⡟⣵⡿⡫⢾⣷⣿⢇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⣿⣿⢿⠟⠙⠁⠀⠀⠀⠀⠀⠀⠀⠀⠀⠀⠀⠀⢄⣴⣴⣷⣿⣧⣄⣄⢄⠀⠀⠀⠀⠀⠀⠀⠀⠀⠀⠀⠀⢄⢸⣿⣿⣿⣿⣿⣿⣿⣿⣿⣿⣿⣿⣿⣿⣿⣿⣿⣿⣿⣿⣿⣿⣿⣿⢏⢕⢕⢕⢕⣿⡿⢇⢕⢝⢕⢜⢇⢇⢜⢿⣿⣿⣿⣷⣵⣗⢕⠱⠕⠀⠁⢁⢄⣵⣷⡿⣫⣿⣿⣿⠇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⢄⣵⣿⢟⠑⠀⠀⠀⠀⠀⠀⠀⠀⠀⠀⠀⠀⠀⠀⠀⣱⣿⣿⣿⣿⣿⣿⣿⣿⣧⢄⠀⠀⠀⠀⠀⠀⠀⠀⠀⠀⢕⢕⢽⣿⣿⣿⣿⣿⣿⣿⣿⣿⣿⣿⣿⣿⣿⣿⣿⣿⣿⣿⣿⣿⣿⢟⢕⢕⢕⢕⢕⢕⡿⢕⢕⢕⢕⢕⢕⡕⢕⢱⣮⣿⣿⣿⢿⢿⢿⢿⠕⢄⢔⡀⢠⢵⢿⡹⣾⣿⡿⠟⠑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⢱⣿⣿⢇⠀⠀⠀⠀⠀⠀⠀⠀⠀⠀⠀⠀⠀⠀⠀⠀⣵⣿⣿⣿⣿⣿⣿⣿⣿⣿⣿⣇⠀⠀⠀⠀⠀⠀⠀⠀⠀⠀⠁⠕⢳⣿⣿⣿⣿⣿⣿⣿⣿⣿⣿⣿⣿⣿⣿⣿⣿⣿⣿⣿⣿⣿⣧⢕⢕⢕⢕⢕⢕⢜⢕⢕⢕⢕⢕⢕⢕⢕⢕⢜⢻⣿⣿⣿⣿⡿⢾⢏⢇⣄⢤⣴⣿⣿⣿⣯⣿⡿⠑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⣰⣾⣿⡟⠀⠀⠀⠀⠀⠀⠀⠀⠀⠀⠀⠀⠀⠀⠀⠀⠀⢹⣿⣿⣿⣿⣿⣿⣿⣿⣿⣿⣿⡄⠀⠀⠀⠀⠀⠀⠀⠀⠀⠀⠀⢕⢟⣿⣿⢟⢝⢟⢿⢿⣿⣿⣿⣿⣿⣿⣿⣿⣿⣿⣿⣿⣿⡟⢕⢕⢕⢕⢕⢕⢕⢕⢕⢕⢕⢕⢕⢕⢕⢕⢸⣷⡱⣼⣽⣷⣷⣜⢿⣮⡪⣗⢝⢿⣿⣿⡝⠝⠁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⣵⣿⡿⠛⠋⠀⠀⠀⠀⠀⠀⠀⠀⠀⠀⠀⠀⠀⠀⠀⠀⠀⠀⢸⣿⣿⣿⣿⣿⣿⣿⣿⣿⣿⣿⣇⠀⠀⠀⠀⠀⠀⠀⠀⠀⢀⢰⣵⣜⢝⢕⢕⢕⢕⢕⢕⢕⢕⢕⢜⢿⣿⣿⣿⣿⣿⣿⣿⣿⡇⢕⢕⢕⢕⢕⢕⢕⢕⢕⢕⢕⢕⢕⢕⢕⢕⢕⢝⣷⣹⣿⣿⣿⣿⣷⣜⢻⣎⢷⣵⡝⣿⣿⣷⣴⣤⣄⣀⢀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⢄⣼⣿⠏⠀⠀⠀⠀⠀⠀⠀⠀⠀⠀⠀⠀⠀⠀⠀⠀⠀⠀⠀⠀⠀⠀⢹⣿⣿⣿⣿⣿⣿⡿⢿⢟⢻⢿⠀⠀⠀⠀⠀⠀⠀⠀⢕⣕⢕⢝⢟⢷⡕⢕⢕⢕⢕⢕⢕⢕⢕⢕⢜⣿⣿⣿⣿⣿⣿⣿⣿⣷⢕⢕⢕⢕⢕⢕⢕⢕⢕⢕⢕⢕⢕⢕⢕⢕⢕⢕⢜⣧⢿⣿⣿⣿⣿⣿⣷⣜⢳⣿⣿⣧⣽⣿⣿⣿⣿⣿⣿⣿⣷⣷⣦⣴⣤⣄⣄⡀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⣴⣷⣿⣿⠇⠀⠀⠀⠀⠀⠀⠀⠀⠀⠀⠀⠀⠀⠀⠀⠀⠀⠀⠀⠀⠀⠀⠀⠀⢹⢟⢟⢟⣿⡿⠑⠁⠀⠁⠑⠀⠀⠀⠀⠀⠀⠀⠀⢸⣿⣇⢕⢕⢕⢕⢕⢕⢕⢕⢕⢕⢕⢕⢕⢕⢸⣿⣿⣿⣿⣿⣿⣿⣿⡇⢕⢕⢕⢕⢕⢕⢕⢕⢕⢕⢕⢕⢕⢕⢕⢕⢕⢕⢹⡞⣿⣿⣿⣿⣿⣿⣿⣷⣱⣿⣿⣿⣿⣿⣿⣿⣿⣿⣿⣿⣿⣿⣿⣿⣿⣿⣿⣿⣿⣷⣶⣴⣴⣄⣄⡀⢀⢀⣠⣤⣴⣴⣄⣄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⣸⣿⡿⠙⠁⠀⠀⠀⠀⠀⠀⠀⠀⠀⠀⠀⠀⠀⠀⠀⠀⠀⠀⠀⠀⠀⠀⠀⠀⠀⠀⠁⠁⠑⣿⣧⠀⠀⠀⠀⠀⠀⠀⠀⠀⠀⠀⠀⠀⢜⢿⣿⡇⢕⢕⢕⢕⢕⢕⢕⢕⢕⢕⢕⢕⢕⢸⣿⣿⣿⣿⣿⣿⣿⣿⣿⣕⠀⠁⠑⠑⠑⠕⢕⢕⡕⢕⢕⢕⢕⢕⢕⢕⢕⢕⢳⣹⣿⣿⣿⣿⣿⣿⣿⣿⣿⣿⣿⣿⣿⣿⣿⣿⣿⣿⣿⣿⣿⣿⣿⣿⣿⣿⣿⣿⣿⣿⣿⣿⣿⣿⣿⣿⣿⣿⣻⣟⡟⢿⣿⣿⣧⣄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⠑⠀⠀⠀⠀⠀⠀⠀⠀⠀⠀⠀⠀⠀⠀⠀⠀⠀⠀⠀⠀⠀⠀⠀⠀⠀⠀⠀⠀⠀⠀⠀⢝⢝⠁⠀⠀⠀⠀⠀⠀⠀⠀⠀⠀⠀⠀⢱⣜⢻⣿⡕⢕⢕⢕⢕⢕⢕⢕⢕⢕⢕⢕⢕⢸⣿⣿⣿⣿⣿⣿⣿⣿⣿⡿⠀⠀⠀⠀⠀⠀⢕⢵⢟⣕⣕⢕⢕⢕⢕⢕⢕⢕⢜⣧⢿⣿⣧⢝⠻⣿⣿⣿⣿⣿⣿⣿⣿⣿⣿⣿⣿⣿⣿⣿⣿⣿⣿⣿⣿⣿⣿⣿⣿⣿⣿⣿⣿⣿⣿⣿⣿⡯⣿⣿⣿⣿⣷⣼⢝⢿⣿⣷⣦⣴⣄⣄⣄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⢀⢄⣄⣤⣴⣿⣿⡇⠀⠀⠀⠀⠀⠀⠀⠀⠀⠀⠀⠀⠀⠀⠀⠀⠀⠀⠀⠀⠀⠀⠀⠀⠀⠀⠀⠀⠀⠀⠀⠀⠀⠀⠀⠀⠀⠀⠀⠀⠀⠀⠀⠀⠀⠀⠀⠘⣿⣷⣜⢷⡕⢕⢕⢕⢕⢕⢕⢕⢕⠁⠀⢱⣿⣿⣿⣿⣿⣿⣿⣿⣿⣿⡇⠀⠀⠀⠀⠀⠀⢕⣱⣵⣿⣿⣿⣿⣿⣿⣷⣷⣵⡕⢹⡜⣿⣿⣷⣴⣅⣹⣿⣿⣿⣿⣿⣿⣿⣿⣿⣿⣿⢿⣻⣽⣽⣽⣟⣻⢿⣿⣿⣿⣿⣿⣿⣿⣿⣿⣿⡿⢕⢜⣹⣝⡻⢟⢝⢕⣾⣿⣿⣿⣿⣿⣿⣿⣿⣿⣷⣷⣦⣴⣤⣄⣄⢀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⢀⣀⣄⣠⣴⣴⣷⣷⣿⣿⣿⣿⣿⣿⣿⣿⡕⠀⠀⠀⠀⠀⠀⠀⠀⠀⠀⠀⠀⠀⠀⠀⠀⠀⠀⠀⠀⠀⠀⠀⠀⠀⠀⠀⠀⠀⠀⠀⠀⠀⠀⠀⠀⠀⠀⠀⠀⠀⠀⠀⠀⠀⠀⠀⠀⢻⣿⣿⣷⡜⢕⢕⢕⢕⢕⠑⠁⠀⠀⠀⢸⣿⣿⣿⣿⣿⣿⣿⣿⣿⣿⠇⠀⠀⠀⠀⠀⠀⢸⣿⣿⣿⣿⣿⣿⣿⣿⣿⡿⢟⠏⠕⠑⠉⠙⠟⢿⣿⣿⢟⠏⠝⠛⢻⢿⣿⣿⣿⣿⢳⣿⣿⣿⣿⣿⣿⣿⣿⣷⣯⣽⣻⢿⣿⣿⣿⣿⣿⢕⠑⠑⠻⠿⠁⠀⢡⣾⣿⣿⣿⣿⣿⣿⣿⣿⣿⣿⣿⣿⣿⣿⣿⣿⣿⣿⣿⣷⣷⣦⣴⣴⣄⣄⢀⢀⠀⠀⠀⠀⠀⠀⠀⠀⠀⠀⠀⠀⠀⠀⠀⠀⠀⠀⠀⠀⠀⠀⠀⠀⠀⠀⠀</a:t>
            </a:r>
            <a:br/>
            <a:r>
              <a:t>⠀⠀⠀⠀⠀⠀⠀⠀⠀⠀⠀⠀⠀⠀⠀⠀⠀⠀⠀⢀⢀⢀⣄⣠⣴⣴⣷⣷⣿⣿⣿⣿⣿⣿⣿⣿⣿⣿⣿⣿⣿⣿⣿⣿⣿⣷⡶⠀⠀⠀⠀⠀⢀⡀⠀⢀⠀⠀⠀⠀⠀⠀⠀⠀⠀⠀⠀⠀⠀⠀⠀⠀⠀⠀⠀⠀⠀⠀⠀⠀⠀⠀⠀⠀⠀⠀⠀⠀⠀⠀⠀⠀⠀⠀⠘⢻⣿⣿⣷⢸⣿⣧⣵⠀⠀⠀⠀⠀⠀⢸⣿⣿⣿⣿⣿⣿⣿⣿⣿⡏⠀⠀⠀⠀⠀⠀⠀⠁⣿⣿⣿⣿⣿⣿⣿⢟⠕⠑⠀⠀⠀⠀⠀⠀⠀⠀⠈⠁⠀⠀⠀⠀⠀⠀⠈⢝⢝⢕⢿⣿⣿⣿⣿⣿⣿⣿⣿⣿⣿⣿⣿⣿⣾⣟⡿⣿⠇⠕⠀⠀⠀⠀⠀⢄⣾⣿⣿⣿⣿⣿⣿⣿⣿⣿⣿⣿⣿⣿⣿⣿⣿⣿⣿⣿⣿⣿⣿⣿⣿⣿⣿⣿⣿⣿⣷⣷⣧⣴⣴⣄⣄⡄⢀⢀⠀⠀⠀⠀⠀⠀⠀⠀⠀⠀⠀⠀⠀⠀⠀⠀⠀</a:t>
            </a:r>
            <a:br/>
            <a:r>
              <a:t>⠀⠀⠀⠀⠀⠀⠀⠀⠀⠀⢀⢀⢄⣄⣰⣴⣴⣷⣷⣿⣿⣿⣿⣿⣿⣿⣿⣿⣿⣿⣿⣿⣿⣿⣿⣿⣿⣿⣿⣿⣿⣿⣿⣿⣿⣿⣷⣴⣴⣴⣴⣷⣿⣿⣷⣵⣵⣕⢕⢔⠀⠀⠀⠀⠀⠀⠀⠀⠀⠀⠀⠀⠀⠀⠀⠀⠀⠀⠀⠀⠀⠀⠀⠀⠀⠀⠀⠀⠀⠀⠀⠀⠀⠀⠀⢕⣿⣿⣿⡇⣿⣿⣿⠀⠀⠀⠀⠀⠀⠀⢻⣿⣿⣿⣿⣿⣿⣿⣿⠁⠀⠀⠀⠀⠀⠀⠀⠀⢹⣿⣿⣿⣿⣿⣿⢕⠀⠀⠀⠀⠀⠀⠀⠀⠀⠀⠀⠀⠀⠀⠀⠀⠀⠀⠀⠁⠑⠑⠑⠑⠘⠙⢻⢿⣿⣿⣿⣿⣿⣿⣿⣿⣿⣿⣿⡇⠕⠀⠘⠕⠀⠀⢀⣾⣿⣿⣿⣿⣿⣿⣿⣿⣿⣿⣿⣿⣿⣿⣿⣿⣿⣿⣿⣿⣿⣿⣿⣿⣿⣿⣿⣿⣿⣿⣿⣿⣿⣿⣿⣿⣿⣿⣿⣿⣷⣷⣴⣴⣄⣄⡄⢀⢀⠀⠀⠀⠀⠀⠀⠀⠀</a:t>
            </a:r>
            <a:br/>
            <a:r>
              <a:t>⠀⢀⢀⢄⣄⣔⣴⣴⣷⣷⣿⣿⣿⣿⣿⣿⣿⣿⣿⣿⣿⣿⣿⣿⣿⣿⣿⣿⣿⣿⣿⣿⣿⣿⣿⣿⣿⣿⣿⣿⣿⣿⣿⣿⣿⣿⣿⣿⣿⣿⣿⣿⣿⣿⣿⣿⣿⣿⣷⣦⣄⢀⠀⠀⠀⠀⠀⠀⠀⠀⠀⠀⠀⠀⠀⠀⠀⠀⠀⠀⠀⠀⠀⠀⠀⠀⠀⠀⠀⠀⠀⠀⠀⠀⠀⠕⣿⣿⣿⡕⢻⣿⡇⠀⠀⠀⠀⠀⠀⠀⠈⣿⣿⣿⣿⣿⣿⣿⠇⠀⠀⠀⠀⠀⠀⠀⠀⠀⢜⣿⣿⣿⣿⣿⣿⣕⢀⠀⠀⠀⠀⠀⠀⠀⠀⠀⠀⠀⠀⠀⠀⠀⠀⠀⠀⠀⠀⠀⠀⠀⠀⠀⠀⠁⣽⣽⣻⢿⣿⣿⣿⣿⣿⠟⢿⣿⢀⢀⠀⠀⠀⢀⣾⣿⣿⣿⣿⣿⣿⣿⣿⣿⣿⣿⣿⣿⣿⣿⣿⣿⣿⣿⣿⣿⣿⣿⣿⣿⣿⣿⣿⣿⣿⣿⣿⣿⣿⣿⣿⣿⣿⣿⣿⣿⣿⣿⣿⣿⣿⣿⣿⣿⣿⣷⣷⣴⣴⣔⣄⣄⠀</a:t>
            </a:r>
            <a:br/>
            <a:r>
              <a:t>⣷⣿⣿⣿⣿⣿⣿⣿⣿⣿⣿⣿⣿⣿⣿⣿⣿⣿⣿⣿⣿⣿⣿⣿⣿⣿⣿⣿⣿⣿⣿⣿⣿⣿⣿⣿⣿⣿⣿⣿⣿⣿⣿⣿⣿⣿⣿⣿⣿⣿⣿⣿⣿⣿⣿⣿⣿⣿⣿⣿⣿⣿⣧⣄⡀⠀⠀⠀⠀⠀⠀⠀⠀⠀⠀⠀⠀⠀⠀⠀⠀⠀⠀⠀⠀⠀⠀⠀⠀⠀⠀⠀⠀⠀⠀⠑⣿⣿⣿⢇⠀⠈⠇⠀⠀⠀⠀⠀⠀⠀⠀⠘⣿⣿⣿⣿⣿⡟⠀⠀⠀⠀⠀⠀⠀⠀⠀⠀⢕⣿⣿⣿⣿⣿⣿⣿⣷⣔⢀⠀⠀⠀⠀⠀⠀⠀⠀⠀⠀⠀⠀⠀⠀⠀⠀⠀⠀⠀⠀⠀⠀⠀⠀⠀⣸⣿⣿⣿⣿⣿⣟⢿⣿⠀⠀⢀⠈⠑⠑⠀⢀⣼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⣄⡀⠀⠀⠀⠀⠀⠀⠀⠀⠀⠀⠀⠀⠀⠀⠀⠀⠀⠀⠀⠀⠀⠀⠀⠀⠀⠀⠀⠀⣿⣿⣿⡕⠀⠀⠀⠀⠀⠀⠀⠀⠀⠀⠀⠀⠜⢿⢿⣿⡿⠁⠀⠀⠀⠀⠀⠀⠀⠀⠀⠀⠑⢻⣿⣟⢕⢜⣿⣿⣿⣿⣇⠀⠀⠀⠀⠀⠀⠀⠀⠀⠀⠀⠀⠀⠀⠀⠀⠀⠀⠀⠀⠀⠀⠀⠀⠈⠛⠙⠟⢿⣿⣿⣿⣿⢎⠀⢀⢕⢔⢀⠀⠀⣼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⣔⠀⠀⠀⠀⠀⠀⠀⠀⠀⠀⠀⠀⠀⠀⠀⠀⠀⠀⠀⠀⠀⠀⠀⠀⠀⠀⠀⢿⣯⣿⡇⠀⠀⠀⠀⠀⠀⠀⠀⠀⠀⠀⠀⠀⠠⣄⠈⠃⠀⠀⠀⠀⠀⠀⠀⠀⠀⠀⠀⠀⢅⢹⣿⣧⣷⣿⣿⣿⣿⣿⡆⠀⠀⠀⠀⠀⠀⠀⠀⠀⠀⠀⠀⠀⠀⠀⠀⠀⠀⠀⠀⠀⠀⠀⠀⠀⠀⠀⠁⢹⣿⣿⡟⠑⠀⢕⢕⢕⢕⢄⢸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⣿⣿⣇⠀⠀⠀⠀⠀⠀⠀⠀⠀⠀⠀⠀⠀⠀⠀⠀⠀⠀⠀⠀⠀⠀⠀⠀⠀⠀⢜⣿⣞⡇⠀⠀⠀⠀⠀⠀⠀⠀⠀⠀⠀⠀⠀⠀⢹⢇⠀⠀⠀⠀⠀⠀⠀⠀⠀⠀⠀⠀⠀⢱⣿⣿⣿⣿⣿⣿⣿⣿⣿⣿⢀⠀⠀⠀⠀⠀⠀⠀⠀⠀⠀⠀⠀⠀⠀⠀⠀⠀⠀⠀⠀⠀⠀⠀⠀⠀⠀⠀⠀⢹⡟⠁⠀⠀⢕⢕⢕⢕⢕⢜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⢟⠋⠁⠁⠹⣿⣿⣧⢀⠀⠀⠀⠀⠀⠀⠀⠀⠀⠀⠀⠀⠀⠀⠀⠀⠀⠀⠀⠀⠀⠀⠀⠀⠀⢹⡿⠕⠀⠀⠀⠀⠀⠀⠀⠀⠀⠀⠀⠀⢀⢀⢀⢀⡀⠀⠀⠀⠀⠀⠀⠀⠀⠀⠀⠀⠀⠘⢿⣿⣿⣿⣿⣿⣿⣿⣿⣿⡇⠀⠀⠀⠀⠀⠀⠀⠀⠀⠀⠀⠀⠀⠀⠀⠀⠀⠀⠀⠀⠀⠀⠀⠀⠀⠀⠀⠀⠀⠀⠀⠀⠀⢕⢕⢕⢕⢕⢕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⡿⢟⠋⠁⠀⠀⠀⠀⠀⠜⢿⣿⣷⡄⠀⠀⠀⠀⠀⠀⠀⠀⠀⠀⠀⠀⠀⠀⠀⠀⠀⠀⠀⠀⠀⠀⠀⠀⢸⢇⠀⠀⠀⠀⠀⠀⠀⠀⠀⠀⠀⠀⢠⣾⣿⣿⣿⣧⠀⠀⠀⠀⠀⠀⠀⠀⠀⠀⠀⠀⠀⢸⣿⣿⣿⣿⣿⣿⣿⣿⣿⡇⠀⠀⠀⠀⠀⠀⠀⠀⠀⠀⠀⠀⠀⠀⠀⠀⠀⠀⠀⠀⠀⠀⠀⠀⠀⠀⠰⡞⠀⠀⢄⢄⠀⢕⢕⢕⠕⢕⢱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⡿⠟⠙⠁⠀⠀⠀⠀⠀⠀⠀⠀⠀⠘⢿⣿⣿⣔⠀⠀⠀⠀⠀⠀⠀⠀⠀⠀⠀⠀⠀⠀⠀⠀⠀⠀⠀⠀⠀⠀⠀⠑⠀⠀⠀⠀⠀⠀⠀⠀⠀⠀⠀⠀⠀⢰⣿⣿⣿⣿⢿⠀⠀⠀⠀⠀⠀⠀⠀⠀⠀⠀⠀⠀⠁⣿⣿⣿⣿⣿⣿⣿⣿⣿⣷⢀⠀⠀⠀⠀⠀⠀⠀⠀⠀⠀⠀⠀⠀⠀⠀⠀⠀⠀⠀⠀⠀⠀⠀⠀⠀⠀⠀⠀⠀⠁⠁⠀⠁⠁⣠⣾⣿⣎⢿⣿⣿⢻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⡿⠟⠙⠁⠀⠀⠀⠀⠀⠀⠀⠀⠀⠀⠀⠀⠀⠁⢹⣿⣿⢔⢀⠀⠀⠀⠀⠀⠀⠀⠀⠀⠀⠀⠀⠀⠀⠀⠀⠀⠀⠀⠀⠀⠀⠀⠀⠀⠀⠀⠀⠀⠀⠀⠀⠀⠀⠀⠁⠛⢿⢻⠏⠀⠀⠀⠀⠀⠀⠀⠀⠀⠀⠀⠀⠀⠀⠀⢹⢿⢟⢿⣿⣿⣿⣿⣿⣿⣷⣔⢀⠀⠀⠀⠀⠀⠀⠀⠀⠀⠀⠀⠀⠀⠀⠀⠀⠀⠀⠀⠀⠀⠀⠀⠀⠀⠀⠀⠀⠀⢀⣰⣾⣿⣿⣿⣿⣾⣿⣿⠀⠁⠙⠻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⡿⠟⠑⠁⠀⠀⠀⠀⠀⠀⠀⠀⠀⠀⠀⠀⠀⠀⠀⠀⠀⢸⣿⣿⢕⢕⣔⠀⠀⠀⠀⠀⠀⠀⠀⠀⠀⠀⠀⠀⠀⠀⠀⠀⠀⠀⠀⠀⠀⠀⠀⠀⠀⠀⠀⠀⠀⠀⠀⠀⠀⠀⠀⠀⠀⠀⠀⠀⠀⠀⠀⠀⠀⠀⠀⠀⠀⠀⠀⠀⠀⠁⠑⠑⠑⠜⢟⢿⣿⣿⣿⣿⣿⣧⡔⢀⠀⠀⠀⠀⠀⠀⠀⠀⠀⠀⠀⠀⠀⠀⠀⠀⠀⠀⠀⠀⠀⠀⠀⠀⠀⢀⣴⣿⣿⣿⣿⣿⣿⣿⣧⣿⣯⠀⠀⠀⠀⠁⠙⠟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⢿⠟⠑⠀⠀⠀⠀⠀⠀⠀⠀⠀⠀⠀⠀⠀⠀⠀⠀⠀⠀⠀⠀⠀⢸⣿⣿⡇⣱⣷⢕⠀⠀⠀⠀⠀⠀⠀⠀⠀⠀⠀⠀⠀⠀⠀⠀⠀⠀⠀⠀⠀⠀⠀⠀⠀⠀⠀⠀⠀⠀⠀⠀⠀⠀⠀⠀⠀⠀⠀⠀⠀⠀⠀⠀⠀⠀⠀⠀⠀⠀⠀⠀⠀⠀⠀⠀⠀⠀⠀⠘⣿⣿⣿⣿⣿⣿⣿⣧⣔⢀⠀⠀⠀⠀⠀⠀⠀⠀⠀⠀⠀⠀⠀⠀⠀⠀⠀⠀⠀⠀⠀⠀⠀⢕⣿⣿⣿⣿⣿⣿⣿⡿⣻⣿⡇⠀⠀⠀⠀⠀⠀⠀⠁⠘⠟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⢿⠏⠑⠀⠀⠀⠀⠀⠀⠀⠀⠀⠀⠀⠀⠀⠀⠀⠀⠀⠀⠀⠀⠀⠀⠀⠀⣸⣿⡿⣱⣿⢯⣿⡄⠀⠀⠀⠀⠀⠀⠀⠀⠀⠀⠀⠀⠀⠀⠀⠀⠀⠀⠀⠀⠀⠀⠀⠀⠀⠀⠀⠀⠀⠀⠀⠀⠀⠀⠀⠀⠀⠀⠀⠀⠀⠀⠀⠀⠀⠀⠀⠀⠀⠀⠀⠀⠀⠀⠀⠀⠀⠀⠀⢹⣿⣿⣿⣿⣿⣿⣿⣿⣧⡔⢀⠀⠀⠀⠀⠀⠀⠀⠀⠀⠀⠀⠀⠀⠀⠀⠀⠀⠀⠀⠀⠀⢕⣿⣿⣿⣿⣿⣿⢟⣽⣿⢟⠑⠀⠀⠀⠀⠀⠀⠀⠀⠀⠀⠀⠘⠟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⢿⠏⠁⠀⠀⠀⠀⠀⠀⠀⠀⠀⠀⠀⠀⠀⠀⠀⠀⠀⠀⠀⠀⠀⠀⠀⠀⠀⢀⣼⣿⣿⣱⣿⣟⣾⣿⣧⢀⠀⠀⠀⠀⠀⠀⠀⠀⠀⠀⠀⠀⠀⠀⠀⠀⠀⠀⢀⠁⠀⠀⠀⠀⠀⠀⠀⠀⠀⠀⠀⠀⠀⠀⠀⠀⠀⠀⠀⠀⠀⠀⠀⠀⠀⠀⠀⠀⠀⠀⠀⠀⠀⠀⠀⠀⠀⠀⠘⢟⣿⣿⣿⣿⣿⣿⣿⣿⣿⣗⡄⠀⠀⠀⠀⠀⠀⠀⠀⠀⠀⠀⠀⠀⠀⠀⠀⠀⠀⠀⠀⠑⠙⠙⠛⢙⢹⣷⣿⡿⢟⠁⠀⠀⠀⠀⠀⠀⠀⠀⠀⠀⠀⠀⠀⠀⠀⠘⠝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⢟⠏⠁⠀⠀⠀⠀⠀⠀⠀⠀⠀⠀⠀⠀⠀⠀⠀⠀⠀⠀⠀⠀⠀⠀⠀⠀⠀⠀⠀⢀⣵⣿⣿⣳⣿⡟⣽⣿⣿⣿⢇⢀⠀⠀⠀⠀⠀⠀⠀⠀⠀⠀⠀⠀⠀⠀⠀⠀⢔⢕⠀⠁⠐⢀⠀⠀⠀⠀⠀⠀⠀⠀⠀⠀⠀⠀⠀⠀⠀⠀⠀⠀⠀⠀⠀⠀⠀⠀⠀⠀⠀⠀⠀⠀⠀⠀⠀⠀⠀⠀⠜⣿⣿⣿⣿⣿⣿⣿⣿⣿⢇⠑⠀⠀⠀⠀⠀⠀⠀⠀⠀⠀⠀⠀⠀⠀⠀⠀⠀⠀⠀⢀⢔⢕⢕⢕⢕⢕⢹⣿⡇⠀⠀⠀⠀⠀⠀⠀⠀⠀⠀⠀⠀⠀⠀⠀⠀⠀⠀⠀⠀⠁⠝⢻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⡿⢟⠏⠁⠀⠀⠀⠀⠀⠀⠀⠀⠀⠀⠀⠀⠀⠀⠀⠀⠀⠀⠀⠀⠀⠀⠀⠀⠀⠀⠀⠀⠀⠀⢸⣿⣿⢣⣿⢏⢱⣿⣿⣿⡏⣼⣿⣵⡄⠀⠀⠀⠀⠀⠀⠀⠀⠀⠀⠀⠀⢄⢕⢕⢕⠀⠀⠀⠀⠁⠔⠄⢀⠀⠀⠀⠀⠀⠄⠀⠀⠀⠀⠀⠀⠀⠀⠀⠀⠀⠀⠀⠀⠀⠀⠀⠀⠀⠀⠀⠀⠀⠀⠀⠀⠀⠑⢝⢟⢻⢿⢿⢿⢟⠃⠀⠀⠀⠀⠀⠀⠀⠀⠀⠀⠀⠀⠀⠀⠀⠀⠀⠀⢀⢄⢔⢕⢕⢕⢕⢕⢕⢕⣼⣿⢇⠀⠀⠀⠀⠀⠀⠀⠀⠀⠀⠀⠀⠀⠀⠀⠀⠀⠀⠀⠀⠀⠀⠀⠁⠙⢻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⢟⠋⠁⠀⠀⠀⠀⠀⠀⠀⠀⠀⠀⠀⠀⠀⠀⠀⠀⠀⠀⠀⠀⠀⠀⠀⠀⠀⠀⠀⠀⠀⠀⠀⠀⢠⣿⣿⡏⣿⣿⢕⣾⣿⣿⡿⢱⣿⣿⣿⡟⡕⣴⣄⢀⢀⢀⢀⢀⢀⣄⢔⢕⡜⢕⢕⠕⠀⠀⠀⠀⠀⠀⠀⠀⠀⠀⠀⠀⠀⠀⠀⠀⠀⠀⠀⠀⠀⠀⠀⠀⠀⠀⠀⠀⠀⠀⠀⠀⠀⠀⠀⠀⠀⠀⠀⠀⠀⠀⠀⠀⠀⠁⠁⠀⠀⠀⠀⠀⠀⠀⠀⠀⠀⠀⠀⠀⠀⠀⠀⠀⠀⠀⠀⠀⠑⢕⢕⢕⢕⢕⢕⣱⣵⣾⣿⡇⠀⠀⠀⠀⠀⠀⠀⠀⠀⠀⠀⠀⠀⠀⠀⠀⠀⠀⠀⠀⠀⠀⠀⠀⠀⠀⠀⠁⠙⢻⢿⣿⣿⣿⣿⣿⣿⣿⣿⣿⣿⣿⣿⣿⣿⣿⣿⣿⣿⣿⣿⣿⣿⣿⣿⣿⣿⣿⣿⣿⣿⠀</a:t>
            </a:r>
            <a:br/>
            <a:r>
              <a:t>⣿⣿⣿⣿⣿⣿⣿⣿⣿⣿⣿⣿⣿⣿⣿⣿⣿⣿⣿⣿⣿⣿⣿⣿⣿⣿⣿⣿⡿⢟⠙⠁⠀⠀⠀⠀⠀⠀⠀⠀⠀⠀⠀⠀⠀⠀⠀⠀⠀⠀⠀⠀⠀⠀⠀⠀⠀⠀⠀⠀⠀⠀⠀⠀⠀⠀⢀⣿⣿⣿⣸⡿⡇⢱⣿⣿⣿⢇⣼⣿⣿⣿⢇⣼⣿⣿⣾⣷⣿⡿⣏⣼⢏⢕⢼⡇⢕⠑⠀⠀⠀⠀⠀⢀⠀⠀⠀⠀⠀⠀⠀⠀⠀⠀⠀⠀⠀⠀⠀⠀⠀⠀⠀⠀⠀⠀⠀⠀⠀⠀⠀⠀⠀⠀⠀⠀⠀⠀⠀⠀⠀⠀⠀⠀⠀⠀⠀⠀⠀⠀⠀⠀⠀⠀⠀⠀⠀⠀⠀⠀⠀⠀⠀⠀⠀⠀⠀⠀⣡⣥⣵⣷⣿⡿⢿⠟⠙⠁⠀⠀⠀⠀⠀⠀⠀⠀⠀⠀⠀⠀⠀⠀⠀⠀⠀⠀⠀⠀⠀⠀⠀⠀⠀⠀⠀⠀⠀⠀⠀⠁⠘⠟⢿⣿⣿⣿⣿⣿⣿⣿⣿⣿⣿⣿⣿⣿⣿⣿⣿⣿⣿⣿⣿⣿⣿⣿⣿⣿⣿⣿⠀</a:t>
            </a:r>
            <a:br/>
            <a:r>
              <a:t>⣿⣿⣿⣿⣿⣿⣿⣿⣿⣿⣿⣿⣿⣿⣿⣿⣿⣿⣿⣿⣿⣿⣿⣿⣿⡿⢟⠑⠁⠀⠀⠀⠀⠀⠀⠀⠀⠀⠀⠀⠀⠀⠀⠀⠀⠀⠀⠀⠀⠀⠀⠀⠀⠀⠀⠀⠀⠀⠀⠀⠀⠀⠀⠀⠀⠀⣼⣿⣿⢣⣿⡿⢕⣿⣿⣿⢇⢱⣿⣿⣿⡏⣱⣿⣿⣿⢿⣿⡿⢜⡸⢕⢕⢕⣾⢕⢕⢀⠀⠀⢀⠔⠑⠁⠀⠀⠀⠀⠀⢀⠀⠀⠀⠀⠀⠀⠀⠀⠀⠀⠀⠀⠀⠀⠀⠀⠀⠀⠀⠀⠀⠀⠀⠀⠀⠀⠀⠀⠀⠀⠀⠀⠀⠀⠀⠀⠀⠀⠀⠀⠀⠀⠀⠀⠀⠀⠀⠀⠀⠀⠀⠀⠀⠀⠀⠀⠀⢵⣿⣿⣯⡝⠑⠁⠀⠀⠀⠀⠀⠀⠀⠀⠀⠀⠀⠀⠀⠀⠀⠀⠀⠀⠀⠀⠀⠀⠀⠀⠀⠀⠀⠀⠀⠀⠀⠀⠀⠀⠀⠀⠀⠀⠁⠘⠟⢿⣿⣿⣿⣿⣿⣿⣿⣿⣿⣿⣿⣿⣿⣿⣿⣿⣿⣿⣿⣿⣿⣿⣿⣿⠀</a:t>
            </a:r>
            <a:br/>
            <a:r>
              <a:t>⣿⣿⣿⣿⣿⣿⣿⣿⣿⣿⣿⣿⣿⣿⣿⣿⣿⣿⣿⣿⣿⣿⡿⠟⠑⠁⠀⠀⠀⠀⠀⠀⠀⠀⠀⠀⠀⠀⠀⠀⠀⠀⠀⠀⠀⠀⠀⠀⠀⠀⠀⠀⠀⠀⠀⠀⠀⠀⠀⠀⠀⠀⠀⠀⠀⢱⣿⣿⢧⣿⣿⢇⣼⣿⣿⡟⢕⣿⣿⣿⡿⢱⣿⡿⢝⢕⣿⣿⢇⢕⢕⢕⢕⢕⡿⢕⢕⢕⢔⢀⠀⠀⠀⠀⠀⠀⠀⠀⠁⠀⠀⠀⠀⠀⢄⡀⠀⠀⢠⣄⠀⠀⠀⠀⠀⠀⠀⠀⠀⠀⠀⠀⠀⠀⠀⠀⠀⠀⠀⠀⠀⠀⠀⠀⠀⠀⠀⠀⠀⠀⠀⠀⠀⠀⠀⠀⠀⠀⠀⠀⠀⠀⠀⠀⠀⢀⢔⢔⢝⢟⢿⣿⡕⠀⠀⠀⠀⠀⠀⠀⠀⠀⠀⠀⠀⠀⠀⠀⠀⠀⠀⠀⠀⠀⠀⠀⠀⠀⠀⠀⠀⠀⠀⠀⠀⠀⠀⠀⠀⠀⠀⠀⠀⠀⠀⠀⠘⠝⢿⣿⣿⣿⣿⣿⣿⣿⣿⣿⣿⣿⣿⣿⣿⣿⣿⣿⣿⣿⣿⣿⠀</a:t>
            </a:r>
            <a:br/>
            <a:r>
              <a:t>⣿⣿⣿⣿⣿⣿⣿⣿⣿⣿⣿⣿⣿⣿⣿⣿⣿⣿⣿⡿⠟⠑⠁⠀⠀⠀⠀⠀⠀⠀⠀⠀⠀⠀⠀⠀⠀⠀⠀⠀⠀⠀⠀⠀⠀⠀⠀⠀⠀⠀⠀⠀⠀⠀⠀⠀⠀⠀⠀⠀⠀⠀⠀⠀⢰⣿⣿⢏⣾⣿⡏⣸⣿⣿⡟⢕⣼⣿⣿⣿⢇⣾⣿⢕⢕⢱⣿⡇⢕⢕⢕⢕⢕⢸⡇⢕⢕⢕⢕⢕⠀⠔⠄⢝⠂⠀⢁⢔⢕⠀⢀⠀⠀⠀⢅⠁⠕⢷⢇⠀⠀⠀⠀⠀⠀⠀⠀⠀⠀⠀⠀⠀⠀⠀⠀⠀⠀⠀⠀⠀⠀⠀⠀⠀⠀⠀⠀⠀⠀⠀⠀⠀⠀⠀⠀⠀⠀⠀⠀⠀⠀⠀⠀⠀⣰⣿⣿⣷⣵⣕⣼⣿⢇⠀⠀⠀⠀⠀⠀⠀⠀⠀⠀⠀⠀⠀⠀⠀⠀⠀⠀⠀⠀⠀⠀⠀⠀⠀⠀⠀⠀⠀⠀⠀⠀⠀⠀⠀⠀⠀⠀⠀⠀⠀⠀⠀⠀⠀⠀⠘⠝⢻⣿⣿⣿⣿⣿⣿⣿⣿⣿⣿⣿⣿⣿⣿⣿⣿⣿⣿⠀</a:t>
            </a:r>
            <a:br/>
            <a:r>
              <a:t>⣿⣿⣿⣿⣿⣿⣿⣿⣿⣿⣿⣿⣿⣿⣿⣿⢿⠟⠑⠁⠀⠀⠀⠀⠀⠀⠀⠀⠀⠀⠀⠀⠀⠀⠀⠀⠀⠀⠀⠀⠀⠀⠀⠀⠀⠀⠀⠀⠀⠀⠀⠀⠀⠀⠀⠀⠀⠀⠀⠀⠀⠀⠀⢄⣾⣿⢏⣾⣿⡿⢱⣿⣿⡿⢕⢱⣿⣿⣿⡟⢸⣿⡇⢕⢕⣾⡟⢕⢕⢕⢕⢕⢕⣼⢕⢕⢕⢕⢕⠑⢄⠀⠀⢁⢄⢀⢁⢕⠑⠀⢀⠀⠀⠀⠀⠀⠀⠀⠀⠀⠀⠀⠀⠀⠀⠀⠀⠀⠀⠀⠀⠀⠀⠀⠀⠀⠀⠀⠀⠀⠀⠀⠀⠀⠀⠀⠀⠀⠀⠀⠀⠀⠀⠀⠀⠀⠀⠀⠀⠀⠀⠀⠀⣱⣿⣿⢟⠟⠟⠟⠟⠋⠀⠀⠀⠀⠀⠀⠀⠀⠀⠀⠀⠀⠀⠀⠀⠀⠀⠀⠀⠀⠀⠀⠀⠀⠀⠀⠀⠀⠀⠀⠀⠀⠀⠀⠀⠀⠀⠀⠀⠀⠀⠀⠀⠀⠀⠀⠀⠀⠀⠀⠑⠝⢻⣿⣿⣿⣿⣿⣿⣿⣿⣿⣿⣿⣿⣿⣿⣿⠀</a:t>
            </a:r>
            <a:br/>
            <a:r>
              <a:t>⠛⠛⠛⠛⠛⠛⠛⠛⠛⠛⠛⠛⠛⠛⠛⠑⠁⠀⠀⠀⠀⠀⠀⠀⠀⠀⠀⠀⠀⠀⠀⠀⠀⠀⠀⠀⠀⠀⠀⠀⠀⠀⠀⠀⠀⠀⠀⠀⠀⠀⠀⠀⠀⠀⠀⠀⠀⠀⠀⠀⠀⠀⠀⠚⠛⠋⠚⠛⠛⠃⠛⠛⠛⠃⠑⠛⠛⠛⠛⠑⠛⠛⠃⠃⠑⠛⠃⠑⠑⠑⠑⠑⠑⠛⠑⠑⠑⠑⠑⠐⠑⠑⠑⠑⠑⠑⠛⠛⠋⠚⠑⠑⠐⠀⠀⠀⠀⠀⠀⠀⠀⠀⠀⠀⠀⠀⠀⠀⠀⠀⠀⠀⠀⠀⠀⠀⠀⠀⠀⠀⠀⠀⠀⠀⠀⠀⠀⠀⠀⠀⠀⠀⠀⠀⠀⠀⠀⠀⠀⠀⠀⠀⠑⠛⠛⠑⠀⠀⠀⠀⠀⠀⠀⠀⠀⠀⠀⠀⠀⠀⠀⠀⠀⠀⠀⠀⠀⠀⠀⠀⠀⠀⠀⠀⠀⠀⠀⠀⠀⠀⠀⠀⠀⠀⠀⠀⠀⠀⠀⠀⠀⠀⠀⠀⠀⠀⠀⠀⠀⠀⠀⠀⠀⠀⠀⠁⠙⠛⠛⠛⠛⠛⠛⠛⠛⠛⠛⠛⠛⠛⠀</a:t>
            </a:r>
            <a:br/>
          </a:p>
        </p:txBody>
      </p:sp>
    </p:spTree>
  </p:cSld>
  <p:clrMapOvr>
    <a:masterClrMapping/>
  </p:clrMapOvr>
</p:sld>
</file>

<file path=ppt/slides/slide3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⣷⣕⢕⢕⢕⢕⢕⢕⢕⢕⢕⢕⢕⢕⢕⢕⢕⢕⢕⢕⢕⢕⢕⢕⢕⢕⢕⢕⢕⢕⢕⢕⢕⢕⢕⢕⢕⢕⢕⢕⢕⢕⢕⢕⢕⢕⢕⢕⢕⢕⢕⢕⢕⢕⢕⢕⢹⣿⣿⣿⣿⣿⣿⣿⣿⣿⣿⣿⣿⣿⣿⣿⣿⣿⣿⣿⣿⣿⣿⣿⣿⣿⣿⢕⢕⢕⢕⢕⢕⢕⢕⢕⢕⢕⢕⢕⢕⢕⢕⢕⢕⢕⢕⢕⢕⢕⢕⢕⢕⢕⢕⢕⢸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⣱⣵⣾⣿⠀</a:t>
            </a:r>
            <a:br/>
            <a:r>
              <a:t>⣿⣿⣿⣿⣿⣿⣿⣿⣿⣿⣿⣿⣿⣿⣿⣿⣿⣿⣿⣿⣿⣿⣿⣿⣿⣿⣿⣿⣿⣧⣕⢕⢕⢕⢕⢕⢕⢕⢕⢕⢕⢕⢕⢕⢕⢕⢕⢕⢕⢕⢕⢕⢕⢕⢕⢕⢕⢕⢕⢕⢕⢕⢕⢕⢕⢕⢕⢕⢕⢕⢕⢕⢕⢕⢕⢕⢕⢕⢕⢕⢕⢕⢕⢝⣿⣿⣿⣿⣿⣿⣿⣿⣿⣿⣿⣿⣿⣿⣿⣿⣿⣿⣿⣿⣿⣿⣿⣿⣿⡕⢕⢕⢕⢕⢕⢕⢕⢕⢕⢕⢕⢕⢕⢕⢕⢕⢕⢕⢕⢕⢕⢕⢕⢕⢕⢕⢕⢕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⣱⣷⣿⣿⣿⣿⣿⠀</a:t>
            </a:r>
            <a:br/>
            <a:r>
              <a:t>⣿⣿⣿⣿⣿⣿⣿⣿⣿⣿⣿⣿⣿⣿⣿⣿⣿⣿⣿⣿⣿⣿⣿⣿⣿⣿⣿⣿⣿⣿⣿⣿⣧⣕⢕⢕⢕⢕⢕⢕⢕⢕⢕⢕⢕⢕⢕⢕⢕⢕⢕⢕⢕⢕⢕⢕⢕⢕⢕⢕⢕⢕⢕⢕⢕⢕⢕⢕⢕⢕⢕⢕⢕⢕⢕⢕⢕⢕⢕⢕⢕⢕⢕⢕⢜⣿⣿⣿⣿⣟⢿⢿⣿⣿⣿⣿⣿⣿⣿⣿⣿⣿⣿⣿⣿⣿⣿⣿⣿⡇⢕⢕⢕⢕⢕⢕⢕⢕⢕⢕⢕⢕⢕⢕⢕⢕⢕⢕⢕⢕⢕⢕⢕⢕⢕⢕⢕⣸⣿⣿⣿⣿⣿⣿⣿⣿⣿⣿⣿⣿⣿⣿⣿⣿⣿⣿⣿⣿⣿⣿⣿⣿⣿⣿⢏⢕⢕⢕⢕⢕⢕⢕⢕⢕⢕⢕⢕⢕⢕⢕⢕⢕⢕⢕⢕⢕⢕⢕⢕⢕⢕⢕⢕⢕⢕⢕⢕⢕⢕⢕⢕⢕⢕⢕⢕⢕⢕⢕⢕⢕⢕⢕⢕⢕⢕⢕⢕⢕⢕⢕⢕⢕⢕⢕⢕⢕⢕⢕⢕⣕⣵⣾⣿⣿⣿⣿⣿⣿⣿⣿⠀</a:t>
            </a:r>
            <a:br/>
            <a:r>
              <a:t>⣿⣿⣿⣿⣿⣿⣿⣿⣿⣿⣿⣿⣿⣿⣿⣿⣿⣿⣿⣿⣿⣿⣿⣿⣿⣿⣿⣿⣿⣿⣿⣿⣿⣿⣷⣧⡕⢕⢕⢕⢕⢕⢕⢕⢕⢕⢕⢕⢕⢕⢕⢕⢕⢕⢕⢕⢕⢕⢕⢕⢕⢕⢕⢕⢕⢕⢕⢕⢕⢕⢕⢕⢕⢕⢕⢕⢕⢕⢕⢕⢕⢕⣱⣾⣿⣿⣿⣿⣿⣿⣿⣾⣿⣿⣿⣿⣿⣿⣿⣿⣿⣿⣿⣿⣿⣿⣿⣿⣿⣿⢕⢕⢕⢕⢕⢕⢕⢕⢕⢕⢕⢕⢕⢕⢕⢕⢕⢕⢕⢕⢕⢕⢕⢕⢕⢕⢕⣿⣿⣿⣿⣿⣿⣿⣿⣿⣿⣿⣿⣿⣿⣿⣿⣿⣿⣿⣿⣿⣿⣿⣿⣿⡿⢕⢕⢕⢕⢕⢕⢕⢕⢕⢕⢕⢕⢕⢕⢕⢕⢕⢕⢕⢕⢕⢕⢕⢕⢕⢕⢕⢕⢕⢕⢕⢕⢕⢕⢕⢕⢕⢕⢕⢕⢕⢕⢕⢕⢕⢕⢕⢕⢕⢕⢕⢕⢕⢕⢕⢕⢕⢕⢕⢕⢕⢕⢕⣱⣷⣿⣿⣿⣿⣿⣿⣿⣿⣿⣿⣿⣿⠀</a:t>
            </a:r>
            <a:br/>
            <a:r>
              <a:t>⣿⣿⣿⣿⣿⣿⣿⣿⣿⣿⣿⣿⣿⣿⣿⣿⣿⣿⣿⣿⣿⣿⣿⣿⣿⣿⣿⣿⣿⣿⣿⣿⣿⣿⣿⣿⣿⣷⣕⡕⢕⢕⢕⢕⢕⢕⢕⢕⢕⢕⢕⢕⢕⢕⢕⢕⢕⢕⢕⢕⢕⢕⢕⢕⢕⢕⢕⢕⢕⢕⢕⢕⢕⢕⢕⢕⢕⢕⢕⢕⢕⣵⣿⣿⣿⣿⣿⣿⣿⣿⣿⣿⣿⣿⣿⣿⣿⣿⣿⣿⣿⣿⡿⢿⢿⢿⢻⢿⣿⣿⣿⣷⣷⣷⣷⣷⣧⣕⢕⢕⢕⢕⢕⢕⢕⢕⢕⢕⢕⢕⢕⢕⢕⢕⢕⢕⣸⣿⣿⣿⣿⣿⣿⣿⣿⣿⣿⣿⣿⣿⣿⣿⣿⣿⣿⣿⣿⣿⣿⣿⣿⢏⢕⢕⢕⢕⢕⢕⢕⢕⢕⢕⢕⢕⢕⢕⢕⢕⢕⢕⢕⢕⢕⢕⢕⢕⢕⢕⢕⢕⢕⢕⢕⢕⢕⢕⢕⢕⢕⢕⢕⢕⢕⢕⢕⢕⢕⢕⢕⢕⢕⢕⢕⢕⢕⢕⢕⢕⢕⢕⢕⢕⣕⣵⣾⣿⣿⣿⣿⣿⣿⣿⣿⣿⣿⣿⣿⣿⣿⣿⠀</a:t>
            </a:r>
            <a:br/>
            <a:r>
              <a:t>⣿⣿⣿⣿⣿⣿⣿⣿⣿⣿⣿⣿⣿⣿⣿⣿⣿⣿⣿⣿⣿⣿⣿⣿⣿⣿⣿⣿⣿⣿⣿⣿⣿⣿⣿⣿⣿⣿⣿⣿⣧⣕⢕⢕⢕⢕⢕⢕⢕⢕⢕⢕⢕⢕⢕⢕⢕⢕⢕⢕⢕⢕⢕⢕⢕⢕⢕⢕⢕⢕⢕⢕⢕⢕⢕⢕⢕⢕⢕⢕⢸⣿⣿⣿⣿⣿⣿⡏⢻⣿⣿⣿⣿⣿⣿⢿⢏⢝⢝⢻⣿⣿⣷⡕⢕⢕⢕⢕⢕⢕⢝⢝⢝⢝⢝⢟⣿⣿⣧⢕⢕⢕⢕⢕⢕⢕⢕⢕⢕⢕⢕⢕⢕⢕⢕⢱⣿⣿⣿⣿⣿⣿⣿⣿⣿⣿⣿⣿⣿⣿⣿⣿⣿⣿⣿⣿⣿⣿⣿⡿⢇⢕⢕⢕⢕⢕⢕⢕⢕⢕⢕⢕⢕⢕⢕⢕⢕⢕⢕⢕⢕⢕⢕⢕⢕⢕⢕⢕⢕⢕⢕⢕⢕⢕⢕⢕⢕⢕⢕⢕⢕⢕⢕⢕⢕⢕⢕⢕⢕⢕⢕⢕⢕⢕⢕⢕⢕⢕⢕⣱⣷⣿⣿⣿⣿⣿⣿⣿⣿⣿⣿⣿⣿⣿⣿⣿⣿⣿⣿⣿⠀</a:t>
            </a:r>
            <a:br/>
            <a:r>
              <a:t>⣿⣿⣿⣿⣿⣿⣿⣿⣿⣿⣿⣿⣿⣿⣿⣿⣿⣿⣿⣿⣿⣿⣿⣿⣿⣿⣿⣿⣿⣿⣿⣿⣿⣿⣿⣿⣿⣿⣿⣿⣿⣿⣿⣧⣕⢕⢕⢕⢕⢕⢕⢕⢕⢕⢕⢕⢕⢕⢕⢕⢕⢕⢕⢕⢕⢕⢕⢕⢕⢕⢕⢕⢕⢕⢕⢕⢕⢕⢕⢕⣾⣿⣿⣿⣿⣿⣿⣿⣕⣿⣿⣿⣿⣿⣧⡕⢕⢕⢕⢕⢹⣿⣿⣿⣇⢕⢕⢕⢕⢕⢕⢕⢕⢕⢕⢕⣾⣿⡿⢕⢕⢕⢕⢕⢕⢕⢕⢕⢕⢕⢕⢕⢕⢕⢕⣼⣿⣿⣿⣿⣿⣿⣿⣿⣿⣿⣿⣿⣿⣿⣿⣿⣿⣿⣿⣿⣿⣿⢟⢕⢕⢕⢕⢕⢕⢕⢕⢕⢕⢕⢕⢕⢕⢕⢕⢕⢕⢕⢕⢕⢕⢕⢕⢕⢕⢕⢕⢕⢕⢕⢕⢕⢕⢕⢕⢕⢕⢕⢕⢕⢕⢕⢕⢕⢕⢕⢕⢕⢕⢕⢕⢕⢕⢕⢕⣱⣵⣾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⣷⣧⡕⢕⢕⢕⢕⢕⢕⢕⢕⢕⢕⢕⢕⢕⢕⢕⢕⢕⢕⢕⢕⢕⢕⢕⢕⢕⢕⢕⢕⢕⢕⢕⢱⣿⣿⣿⣿⣿⣿⣿⡿⣿⣿⣿⣿⣽⣷⣷⣷⣷⣵⣕⡕⢕⢹⣿⣿⣿⡇⢕⢕⢕⢕⢕⢕⢕⢕⢕⢜⣿⣿⣷⢕⢕⢕⢕⢕⢕⢕⢕⢕⢕⢕⢕⢕⢕⢕⢱⣿⣿⣿⣿⣿⣿⣿⣿⣿⣿⣿⣿⣿⣿⣿⣿⣿⣿⣿⣿⣿⣿⢏⢕⢕⢕⢕⢕⢕⢕⢕⢕⢕⢕⢕⢕⢕⢕⢕⢕⢕⢕⢕⢕⢕⢕⢕⢕⢕⢕⢕⢕⢕⢕⢕⢕⢕⢕⢕⢕⢕⢕⢕⢕⢕⢕⢕⢕⢕⢕⢕⢕⢕⢕⢕⢕⢕⣱⣷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⣷⣵⡕⢕⢕⢕⢕⢕⢕⢕⢕⢕⢕⢕⢕⢕⢕⢕⢕⢕⢕⢕⢕⢕⢕⢕⢕⢕⢕⢕⢕⢸⣿⣿⣿⣿⣿⣿⣷⣿⣿⣿⣿⣿⣿⣿⣿⣿⣿⣿⣿⣿⣿⣿⣿⣿⣿⣿⢕⢕⢕⢕⢱⢵⢵⢕⢇⢕⣿⣿⣿⣷⣕⡕⢕⢕⢕⢕⢕⢕⢕⢕⢕⢕⢕⢕⣾⣿⣿⣿⣿⣿⣿⣿⣿⣿⣿⣿⣿⣿⣿⣿⣿⣿⣿⣿⣿⡟⢕⢕⢕⢕⢕⢕⢕⢕⢕⢕⢕⢕⢕⢕⢕⢕⢕⢕⢕⢕⢕⢕⢕⢕⢕⢕⢕⢕⢕⢕⢕⢕⢕⢕⢕⢕⢕⢕⢕⢕⢕⢕⢕⢕⢕⢕⢕⢕⢕⢕⢕⢕⣱⣵⣾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⣷⣕⢕⢕⢕⢕⢕⢕⢕⢕⢕⢕⢕⢕⢕⢕⢕⢕⢕⢕⢕⢕⢕⢕⢕⢕⢕⣱⣾⣿⣿⣿⣿⣿⣿⣿⣿⣿⣿⣿⣿⣿⣿⣿⣿⣿⣿⣿⣿⣿⣿⣿⣿⢟⢇⢕⢕⢕⢕⢕⢕⢜⢗⢜⢕⢝⢝⢝⢻⣿⣿⡇⢕⢕⢕⢕⢕⢕⢕⢕⢕⢕⢱⣿⣿⣿⣿⣿⣿⣿⣿⣿⣿⣿⣿⣿⣿⣿⣿⣿⣿⣿⣿⢏⢕⢕⢕⢕⢕⢕⢕⢕⢕⢕⢕⢕⢕⢕⢕⢕⢕⢕⢕⢕⢕⢕⢕⢕⢕⢕⢕⢕⢕⢕⢕⢕⢕⢕⢕⢕⢕⢕⢕⢕⢕⢕⢕⢕⢕⢕⢕⢕⢕⢕⣵⣷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⣧⣕⢕⢕⢕⢕⢕⢕⢕⢕⢕⢕⢕⢕⢕⢕⢕⢕⢕⢕⢕⢕⢕⣵⣿⣿⣿⣿⣿⣿⣿⣿⣿⣿⣿⣿⣿⣿⣿⣿⣿⣿⣿⣿⣿⣿⣿⢜⢝⢕⢕⠕⢕⢕⣕⣕⡕⢕⢕⢕⢕⢕⢕⢕⢕⢱⣿⣿⢇⢕⢕⢕⢕⢕⢕⢕⢕⢕⢕⣿⣿⣿⣿⣿⣿⣿⣿⣿⣿⣿⣿⣿⣿⣿⣿⣿⣿⣿⡟⢕⢕⢕⢕⢕⢕⢕⢕⢕⢕⢕⢕⢕⢕⢕⢕⢕⢕⢕⢕⢕⢕⢕⢕⢕⢕⢕⢕⢕⢕⢕⢕⢕⢕⢕⢕⢕⢕⢕⢕⢕⢕⢕⢕⢕⢕⢕⢕⣕⣵⣾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⣧⣕⢕⢕⢕⢕⢕⢕⢕⢕⢕⢕⢕⢕⢕⢕⢕⢕⢕⣾⣿⣿⣿⣿⣿⣿⣿⡏⣸⣿⣿⣿⣿⣿⣿⣿⣿⣿⣿⣿⣿⣿⣿⣿⣇⢕⢕⢔⢔⢕⢕⣿⣿⣿⣿⣧⡳⣕⣕⡕⢕⢱⣿⣿⢏⢕⢕⢕⢕⢕⢕⢕⢕⢕⢕⢸⣿⣿⣿⣿⣿⣿⣿⣿⣿⣿⣿⣿⣿⣿⣿⣿⣿⣿⢏⢕⢕⢕⢕⢕⢕⢕⢕⢕⢕⢕⢕⢕⢕⢕⢕⢕⢕⢕⢕⢕⢕⢕⢕⢕⢕⢕⢕⢕⢕⢕⢕⢕⢕⢕⢕⢕⢕⢕⢕⢕⢕⢕⢕⢕⢕⣵⣷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⣷⣵⡕⢕⢕⢕⢕⢕⢕⢕⢕⢕⢕⢕⢕⢱⣿⣿⣿⣾⣿⣿⣿⣿⣿⣷⣿⣿⣿⣿⣿⣿⣿⣿⣿⣿⣿⣿⣿⣿⣿⣿⣿⡕⢕⢕⣕⣱⣼⣿⣿⣿⣿⣿⣿⣾⣿⣿⣿⡿⢟⢕⢕⢕⢕⢕⢕⢕⢕⢕⢕⢕⢕⣿⣿⣿⣿⣿⣿⣿⣿⣿⣿⣿⣿⣿⣿⣿⣿⣿⡿⢕⢕⢕⢕⢕⢕⢕⢕⢕⢕⢕⢕⢕⢕⢕⢕⢕⢕⢕⢕⢕⢕⢕⢕⢕⢕⢕⢕⢕⢕⢕⢕⢕⢕⢕⢕⢕⢕⢕⢕⢕⢕⢕⢕⣕⣵⣾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⣷⣕⡕⢕⢕⢕⢕⢕⢕⢕⢕⢕⣿⣿⣿⣿⣿⣿⣿⣿⣿⣿⡟⢻⣿⣿⣿⣿⣿⣿⣿⣿⣿⣿⣿⣿⣿⣿⣿⣿⣧⢕⢜⣿⣿⣿⣿⣿⣿⣿⣿⣿⣿⣿⣿⣿⣷⡕⢕⢕⢕⢕⢕⢕⢕⢕⢕⢕⢕⣸⣿⣿⣿⣿⣿⣿⣿⣿⣿⣿⣿⣿⣿⣿⣿⣿⢟⢕⢕⢕⢕⢕⢕⢕⢕⢕⢕⢕⢕⢕⢕⢕⢕⢕⢕⢕⢕⢕⢕⢕⢕⢕⢕⢕⢕⢕⢕⢕⢕⢕⢕⢕⢕⢕⢕⢕⢕⢕⢕⣵⣷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⣕⢕⢕⢕⢕⢕⢕⣼⣿⣿⣿⣿⣿⣿⣿⣿⣿⣿⣿⣿⣿⣿⣿⣿⣿⣿⣿⣿⣿⣿⣿⣿⣿⣿⣿⣿⣿⡕⢕⢹⣿⣿⣿⣿⣿⣿⣿⣿⣿⣿⣿⣿⣿⣿⡕⢕⢕⢕⢕⢕⢕⢕⢕⢕⢱⣿⣿⣿⣿⣿⣿⣿⣿⣿⣿⣿⣿⣿⣿⣿⡿⢇⢕⢕⢕⢕⢕⢕⢕⢕⢕⢕⢕⢕⢕⢕⢕⢕⢕⢕⢕⢕⢕⢕⢕⢕⢕⢕⢕⢕⢕⢕⢕⢕⢕⢕⢕⢕⢕⢕⢕⣱⣵⣾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⣧⣕⢕⢕⢱⣿⣿⣿⣿⣿⣿⣿⣿⣿⣿⣿⣿⣿⣿⣿⣿⣿⣿⣿⣿⣿⣿⣿⣿⣿⣿⣿⣿⣿⣿⡇⢕⢸⣿⣿⣿⣿⣿⣿⣿⣿⣿⣿⣿⣿⣿⣿⣿⣷⣧⣕⢕⢕⢕⢕⢕⢕⣼⣿⣿⣿⣿⣿⣿⣿⣿⣿⣿⣿⣿⣿⣿⢟⢕⢕⢕⢕⢕⢕⢕⢕⢕⢕⢕⢕⢕⢕⢕⢕⢕⢕⢕⢕⢕⢕⢕⢕⢕⢕⢕⢕⢕⢕⢕⢕⢕⢕⢕⢕⢕⢕⣵⣷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⣧⣼⣿⣿⣿⣿⣿⣿⣿⣿⣿⣿⣿⣿⣿⣿⣿⣿⣿⣿⣿⣿⣿⣿⣿⣿⣿⣿⣿⣿⣿⣿⣿⡇⢸⣿⣿⣿⣿⣿⣿⣿⣿⣿⣿⣿⣿⣷⣷⣽⣟⣿⣿⣷⣕⢕⢕⢕⢱⣿⣿⣿⣿⣿⣿⣿⣿⣿⣿⣿⣿⣿⡿⢏⢕⢕⢕⢕⢕⢕⢕⢕⢕⢕⢕⢕⢕⢕⢕⢕⢕⢕⢕⢕⢕⢕⢕⢕⢕⢕⢕⢕⢕⢕⢕⢕⢕⢕⢕⣱⣵⣾⣿⣿⣿⣿⣿⣿⣿⣿⣿⣿⣿⣿⣿⣿⣿⣿⣿⣿⣿⣿⣿⣿⣿⣿⣿⣿⣿⣿⣿⣿⣿⣿⣿⣿⣿⣿⣿⣿⣿⣿⣿⣿⣿⣿⣿⣿⣿⣿⣿⣿⣿⣿⣿⣿⣿⣿⣿⠀</a:t>
            </a:r>
            <a:br/>
            <a:r>
              <a:t>⢕⢝⢝⢟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⣗⣿⣿⣿⣿⣿⣿⣿⣿⣿⣿⣿⣯⣿⣿⡷⢾⣿⡿⢿⣿⣿⡕⢕⢕⣾⣿⣿⣿⣿⣿⣿⣿⣿⣿⣿⣿⣿⡟⢕⢕⢕⢕⢕⢕⢕⢕⢕⢕⢕⢕⢕⢕⢕⢕⢕⢕⢕⢕⢕⢕⢕⢕⢕⢕⢕⢕⢕⢕⢕⢕⢕⣕⣵⣷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⢝⢝⢟⢟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⢏⢝⢻⣿⣿⣿⣿⢿⣷⢕⣻⣿⡞⣿⣿⣷⢕⢱⣿⣿⣿⣿⣿⣿⣿⣿⣿⣿⣿⣿⢏⢕⢕⢕⢕⢕⢕⢕⢕⢕⢕⢕⢕⢕⢕⢕⢕⢕⢕⢕⢕⢕⢕⢕⢕⢕⢕⢕⢕⢕⢕⢕⣱⣵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⢔⢕⢅⢕⢅⠑⠜⠝⠟⢟⢿⢿⣿⣿⣿⣿⣿⣿⣿⣿⣿⣿⣿⣿⣿⣿⣿⣿⣿⣿⣿⣿⣿⣿⣿⣿⣿⣿⣿⣿⣿⣿⣿⣿⣿⣿⣿⣿⣿⣿⣿⣿⣿⣿⣿⣿⣿⣿⣿⣿⣿⣿⣿⣿⣿⣿⣿⣿⣿⣿⣿⣾⣿⣿⣿⣿⣿⣿⣿⣿⣿⣿⣿⣿⣿⣿⣿⣿⣿⣿⣿⣿⣿⣿⣿⣿⡿⢟⠝⢕⢕⣡⣴⣵⣾⣿⣿⣿⣿⡜⢻⡇⢝⢟⢇⣻⣿⣿⡇⣾⣿⣿⣿⣿⣿⣿⣿⣿⣿⣿⡿⢕⠕⢕⢑⢕⢕⢕⢕⢕⢕⢕⢕⢕⢕⢕⢕⢕⢕⢕⢕⢕⢕⢕⢕⢕⢕⢕⢕⢕⣕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⠁⠁⠁⠁⠁⠁⢁⢁⠁⠁⠁⠁⠀⠀⠀⠀⠀⠀⢁⠁⠘⠙⠝⢟⢻⢿⣿⣿⣿⣿⣿⣿⣿⣿⣿⣿⣿⣿⣿⣿⣿⣿⣿⣿⣿⣿⣿⣿⣿⣿⣿⣿⣿⣿⣿⣿⣿⣿⣿⣿⣿⣿⣿⣿⣿⣿⣿⣿⣿⣿⣿⣿⣿⣿⣿⣿⣿⢿⢟⠟⢻⣿⣿⣿⣿⣿⣿⣿⣿⣿⣿⣿⣿⣿⣿⣿⣿⣿⣿⣿⣿⣿⣿⣕⡕⢕⢟⢟⢿⢿⢿⣿⣿⣿⣿⣿⣧⢕⢕⢕⢕⣱⣿⣿⣿⣹⣿⣿⣿⣿⣿⣿⣿⣿⣿⣿⢏⠕⠁⠁⠀⠀⠁⠁⠁⠁⠁⠁⠑⠑⠅⠅⠅⠁⢁⢁⠀⠀⢔⠅⢁⢐⠕⢕⣱⣵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⠀⠀⠀⠀⠀⠀⠀⠀⠀⠀⠀⠐⠁⠀⠀⠀⠀⠀⠁⠁⠑⠙⠝⠟⢟⢿⢿⣿⣿⣿⣿⣿⣿⣿⣿⣿⣿⣿⣿⣿⣿⣿⣿⣿⣿⣿⣿⣿⣿⣿⣿⣿⣿⣿⣿⣿⣿⣿⣿⣿⣿⣿⣿⣿⣿⡿⢿⢿⡟⠑⠁⠁⠀⠁⠑⠙⠙⠙⠙⠙⠑⢝⢕⢑⢁⢜⢝⣿⣿⣿⣿⣿⣿⣿⣿⣿⣿⣿⣿⣷⣷⣷⣵⣵⣸⣿⣿⣿⣿⣿⡇⢕⢕⢕⢝⢿⣿⣿⣿⣿⣿⣿⣿⣿⣿⣿⣿⡿⠇⠁⠀⠀⠀⠀⠀⠀⠀⠀⠀⠀⠀⠀⠀⢀⢔⢔⢕⢕⢕⢕⢕⢕⢕⣄⣵⣾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⠁⠁⠘⠙⠟⠟⢿⢿⣿⣿⣿⣿⣿⣿⣿⣿⣿⣿⣿⣿⣿⣿⣿⣿⣿⣿⣿⣿⣿⣿⣿⣿⢿⣿⣿⣷⣿⢏⠕⠑⠁⠘⠁⠀⠀⠀⠀⠀⠀⠀⠀⠀⢄⣴⣷⣾⡿⢟⢕⣵⣾⣿⣿⣿⣿⣿⣿⣿⣿⣿⣿⣿⣿⣿⣿⣿⣿⣿⣿⣿⣾⡿⣿⣿⣿⡕⢕⢕⢕⢕⢝⢿⣿⣿⣿⣿⣿⣿⣿⣿⢟⠑⠀⠀⠀⠀⠀⠀⠀⢀⠀⠀⠀⠀⠀⠀⢄⢕⣵⣷⣷⣷⣷⣷⣷⣷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⠁⠁⠘⠙⠝⠟⢿⢿⣿⣿⣿⣿⣿⣿⣿⣿⣿⣿⣿⣿⣿⣿⣿⣿⣿⣿⣿⣿⣿⣷⣕⢀⠀⠀⠀⠀⠀⠀⠀⠀⠀⠀⠀⠀⠁⠙⢻⢟⢏⣕⣵⣿⣿⣿⣿⣿⣿⣿⣿⣿⣿⣿⣿⣿⣿⣿⣿⣿⣿⣿⣿⣿⡿⣿⣷⣿⣿⣿⣷⡕⢕⢕⢕⢕⢕⢻⣿⣿⣿⣿⣿⣿⠇⠀⠀⠀⠀⠀⠀⠀⢀⢄⣕⣴⣕⢔⢀⠀⠀⢕⢸⣿⢹⣷⣷⣷⣷⣮⣽⢝⣿⣿⣿⣿⣿⣿⣿⣿⣿⣿⣿⣿⣿⣿⣿⣿⣿⣿⣿⣿⣿⣿⣿⣿⣿⣿⣿⣿⣿⣿⣿⣿⣿⣿⣿⣿⣿⣿⣿⣿⣿⣿⣿⣿⣿⣿⣿⣿⣿⣿⣿⣿⣿⣿⣿⣿⣿⣿⣿⣿⣿⣿⣿⣿⣿⣿⣿⣿⣿⣿⣿⣿⣿⣿⣿⢿⢿⢿⠀</a:t>
            </a:r>
            <a:br/>
            <a:r>
              <a:t>⠀⠀⠀⠀⠀⠀⠀⠀⠀⠀⠀⠀⠀⠀⠀⠀⠀⠀⠀⠀⠀⠀⠀⠀⠀⠀⠀⠀⠀⠀⠀⠀⠀⠀⠀⠀⠀⠀⠀⠀⠀⠀⠀⠀⠀⠀⠀⠀⠀⠀⠁⠁⠙⠝⠟⢻⢿⣿⣿⣿⣿⣿⢟⢹⣿⣿⡿⢟⠑⠑⢹⣿⠙⠁⠀⠀⠀⠀⠀⠀⠀⠀⠀⠀⠀⠀⠀⠀⢕⣵⣾⣿⣿⣿⣿⣿⣿⣿⣿⣿⣿⣿⣿⣿⣿⣿⣿⣿⣿⣿⣿⣿⣿⣿⣿⣿⣿⣿⣿⣿⡿⣿⡕⢕⢕⢱⣾⣧⡜⢿⣿⣿⡿⢕⢄⢄⢔⢄⢄⢄⢄⢄⢕⣱⣿⢿⣿⣧⣕⢔⠅⢕⣸⣿⡸⢿⢿⢿⣿⣿⢏⢕⣿⣿⣿⣿⣿⣿⣿⣿⣿⣿⣿⣿⣿⣿⣿⣿⣿⣿⣿⣿⣿⣿⣿⣿⣿⣿⣿⣿⣿⣿⣿⣿⣿⣿⣿⣿⣿⣿⣿⣿⣿⣿⣿⣿⣿⣿⣿⣿⣿⣿⣿⣿⣿⣿⣿⣿⣿⣿⣿⣿⣿⣿⣿⢿⢿⢿⢟⠟⠟⠙⠝⠙⠑⠁⠁⠁⠀⠀⠀</a:t>
            </a:r>
            <a:br/>
            <a:r>
              <a:t>⠀⠀⠀⠀⠀⠀⠀⠀⠀⠀⠀⠀⠀⠀⠀⠀⠀⠀⠀⠀⠀⠀⠀⠀⠀⠀⠀⠀⠀⠀⠀⠀⠀⠀⠀⠀⠀⠀⠀⠀⠀⠀⠀⠀⠀⠀⠀⠀⠀⠀⠀⠀⢀⢀⢄⢔⣱⣵⣾⣿⣿⡕⠑⢸⢿⠟⠁⠀⠀⠀⠜⢟⠑⠀⠀⠀⠀⠀⠀⠀⠀⠀⠀⠀⠀⢀⢔⣾⣿⣿⣿⣿⣿⣿⣿⣿⣿⣿⣿⣿⣿⢿⢟⠛⢙⣝⣿⣿⣿⣿⣿⣿⣿⡿⢟⢟⢏⢸⣿⣿⣯⣎⢻⡇⢕⢕⢻⣿⣷⣜⢻⣿⣿⣧⣵⣷⣿⣿⣷⣷⣵⣵⣾⣿⢏⣿⣿⢝⣿⣷⣾⣿⣿⣿⢇⢕⢸⣷⣾⠑⠀⢸⣿⣿⣿⣿⣿⣿⣿⣿⣿⣿⣿⣿⣿⣿⣿⣿⣿⣿⣿⣿⣿⣿⣿⣿⣿⣿⣿⣿⣿⣿⣿⣿⣿⣿⣿⣿⣿⣿⣿⣿⣿⣿⣿⣿⣿⣿⣿⣿⣿⣿⡿⢿⢿⢿⠟⠟⠟⠙⠙⠑⠑⠁⠁⠀⠀⠀⠀⠀⠀⠀⠀⠀⠀⠀⠀⠀⠀⠀⠀</a:t>
            </a:r>
            <a:br/>
            <a:r>
              <a:t>⠀⠀⠀⠀⠀⠀⠀⠀⠀⠀⠀⠀⠀⠀⠀⠀⠀⠀⠀⠀⠀⠀⠀⠀⠀⠀⠀⠀⠀⠀⠀⠀⠀⠀⠀⠀⠀⠀⠀⠀⠀⠀⠀⠀⠀⠀⠀⢀⢀⢄⣔⣵⣷⣷⣾⣿⢟⠟⠙⠻⢿⠑⠀⠁⠁⠀⠀⠀⠀⠀⠀⠀⠀⠀⠀⠀⠀⠀⠀⠀⠀⠀⠀⠀⢄⠕⢸⣿⣿⣿⣿⣿⣿⣿⣿⣿⣿⣿⣿⣿⣷⣷⣷⣿⣿⣿⣿⣿⣿⣿⣿⣿⢟⢕⢕⢕⢕⢸⣿⣿⢿⣷⡸⢻⡕⢕⢜⢿⣿⣿⣷⣯⡻⢿⣿⢏⣱⣕⠝⢟⠟⢿⣿⣱⣵⡫⢾⣿⣿⣿⣿⣿⣿⣿⢕⢕⠁⠉⠉⠀⠀⣼⣿⣿⣿⣿⣿⣿⣿⣿⣿⣿⣿⣿⣿⣿⣿⣿⣿⣿⣿⣿⣿⣿⣿⣿⣿⣿⣿⣿⣿⣿⣿⣿⣿⣿⣿⣿⣿⣿⣿⢿⢿⠟⠟⠟⠟⠙⠙⠙⠁⠁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⢄⣔⣵⣷⣿⣿⢟⢏⢜⠙⠁⠀⠀⠀⠀⠀⠀⠀⠀⠀⠀⠀⠀⠀⠀⠀⠀⠀⠀⠀⠀⠀⠀⠀⠀⢀⢀⢄⠔⠁⠀⡕⢿⣿⣿⣿⣿⣿⣿⣿⣿⣿⣿⣿⣿⣿⣿⣿⣿⣿⣿⣿⣿⣿⣿⢟⢕⢕⢕⢕⢕⢕⢸⡿⢇⢕⢝⣿⣕⢻⢕⣵⣜⣿⣿⣿⣿⣿⣷⣧⣕⢑⠙⠀⠈⢀⣱⣿⡿⣿⣿⣿⣿⣿⣿⣿⣿⣿⣿⠕⠕⢀⡄⢀⠀⠀⣿⣿⣿⣿⣿⣿⣿⣿⣿⣿⣿⣿⣿⣿⣿⣿⣿⣿⣿⣿⣿⣿⣿⣿⣿⣿⣿⡿⢿⢿⠟⠟⠟⠋⠙⠙⠑⠁⠁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⢔⣱⣾⣿⡿⠋⠙⠑⠑⠁⠀⠀⠀⠀⠀⠀⠀⠀⠀⠀⠀⠀⠀⠀⠀⢀⢀⢄⢄⢄⢔⢔⢔⠔⠕⠑⠑⠁⠁⠀⠀⠀⠀⣷⡜⢿⢟⢕⢜⢟⢿⣿⣿⣿⣿⣿⣿⣿⣿⣿⣿⣿⣿⣿⣿⢏⢕⢕⢕⢕⢕⢕⢕⢕⢎⢕⢕⢕⢕⢜⢻⢕⢜⢜⢿⣿⣿⣿⣽⣝⣝⣝⢕⠑⠕⢐⣕⣺⣿⢏⣾⣿⣟⣯⣽⣷⣿⣿⣿⣽⣽⣵⣔⣅⡑⠁⠀⢄⣿⣿⣿⣿⣿⣿⣿⣿⣿⣿⣿⣿⣿⣿⣿⡿⢿⢿⠟⠟⠟⠋⠙⠙⠁⠁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⢄⣵⣿⣿⣿⢟⠑⠀⠀⠀⠀⠀⠀⠀⠀⠀⠀⠀⠀⠀⢀⢄⢄⢔⢔⢕⠕⠕⠑⠑⠁⠁⠁⠀⠀⠀⠀⠀⠀⠀⠀⠀⠀⠀⠀⠀⢹⢷⡕⢕⢕⢕⢕⢕⢕⢜⢝⢻⣿⣿⣿⣿⣿⣿⣿⣿⣿⣿⢕⢕⢕⢕⢕⢕⢕⢕⢕⢕⢕⢕⢕⢕⢕⢕⢕⢕⢜⢣⣝⡟⢟⢟⣟⢟⢕⣳⣕⢧⣜⡮⣟⢿⣿⡟⣵⣿⣿⣿⣿⣿⣿⣿⣿⣿⣿⣿⣿⣿⣿⣷⣷⣝⣿⣿⣿⢿⢿⠟⠟⠟⠋⠙⠙⠁⠁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⢄⣵⣿⣿⡟⠑⠁⠀⠀⠀⠀⠀⠀⠀⢀⢄⢄⡔⢔⢔⢕⠕⠕⠑⠑⠁⠀⠀⠀⠀⠀⠀⠀⠀⠀⠀⠀⠀⠀⠀⠀⠀⠀⠀⠀⠀⠀⠀⢕⢕⢝⢣⢕⢕⢕⢕⢕⢕⢕⢕⢜⣿⣿⣿⣿⣿⣿⣿⣿⣿⡕⢕⢕⢕⢕⢕⢕⢕⢕⢕⢕⢕⢕⢕⢕⢕⢕⢕⢜⢳⣜⢿⣿⣿⣿⣿⣷⣝⡻⣷⣝⢿⣷⣵⢝⢇⢿⣿⣿⣿⣿⣿⣿⣿⣿⣿⣿⣿⣿⣿⣿⣿⢿⣿⣼⣿⣿⣵⣴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⠑⠀⠀⠀⠀⠀⠀⢄⣰⢵⢕⠕⠑⠑⠁⠁⠀⠀⠀⠀⠀⠀⠀⠀⠀⠀⠀⠀⠀⠀⠀⠀⠀⠀⠀⠀⠀⠀⠀⠀⠀⠀⠀⠀⠀⢕⢕⢕⢕⢕⢕⢕⢕⢕⢕⢕⢕⢕⢸⣿⣿⣿⣿⣿⣿⣿⣿⣧⢕⢕⠕⢕⢕⢕⢕⢕⢕⢕⢕⢕⢕⢕⢕⢕⢕⣕⢕⢝⢷⣝⢿⣿⣿⣿⣿⣿⣮⡻⢷⡝⢔⢕⢕⢕⢕⢜⠙⠟⠻⢿⣿⢿⢿⢿⣿⣿⣿⣿⡇⠕⠕⢕⢝⢝⢿⣿⣷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⢔⣿⣿⢇⢀⢀⢀⢀⢀⣰⢗⠋⠁⠁⠀⠀⠀⠀⠀⠀⠀⠀⠀⠀⠀⠀⠀⠀⠀⠀⠀⠀⠀⠀⠀⠀⠀⠀⠀⠀⠀⠀⠀⠀⠀⠀⠀⠀⠀⠁⢕⢕⢕⢕⢕⢕⢕⢕⢕⢕⢕⢕⢕⣿⣿⣿⣿⣿⣿⣿⣿⣿⣧⡄⠀⠀⠀⠀⠁⠑⢕⢕⢱⣵⣷⣷⣿⣿⣿⣿⣿⣿⣷⣽⣷⣝⣿⣿⣿⣿⢟⢕⢕⢕⢕⢕⢕⢕⢕⠑⠀⢀⢕⣼⣿⣿⢔⠄⠁⠑⠉⠙⠇⠀⠀⢕⢕⢕⢕⢻⣿⣿⡆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⢿⣿⣷⣿⣵⣵⣷⣿⣿⣴⣄⠀⠀⠀⠀⠀⠀⠀⠀⠀⠀⠀⠀⠀⠀⠀⠀⠀⠀⠀⠀⠀⠀⠀⠀⠀⠀⠀⠀⠀⠀⠀⠀⠀⠀⠀⠀⠀⠀⢕⢕⢕⢕⢕⢕⢕⢕⢕⢕⢕⢕⢕⢹⣿⣿⣿⣿⣿⣿⣿⣿⣿⣧⠀⠀⠀⠀⠀⠀⠑⣱⣾⣿⣿⣿⣿⣿⣿⣿⣿⣿⣿⣿⣿⣿⣮⢿⡿⢕⢕⢕⢕⠕⠕⢕⢕⠑⠀⢀⢔⣱⣾⡿⣿⡟⢕⠄⢀⡀⠀⠀⢄⡔⠀⢔⢕⢕⢕⢕⢹⣿⣿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⠙⠟⠟⠝⠟⢻⣿⣿⣷⣄⡀⠀⠀⠀⠀⠀⠀⠀⠀⠀⠀⠀⠀⠀⠀⠀⠀⠀⠀⠀⠀⠀⠀⠀⠀⠀⠀⠀⠀⠀⠀⠀⠀⠀⠀⠀⢕⢣⡕⢕⢕⢕⢕⢕⢕⢕⢕⠕⠕⣿⣿⣿⣿⣿⣿⣿⣿⣿⣿⣿⢄⠀⠀⠀⠀⠀⠀⢻⣿⣿⣿⣿⣿⣿⣿⣿⣿⣿⣿⣿⣿⣿⣿⣇⢕⢕⠑⠁⠀⠀⠀⠀⠀⠀⠄⣱⣾⡿⢏⢱⣿⡇⢔⠀⠙⠑⠀⠀⢸⡇⠀⠄⢕⢕⢕⢕⢕⢹⣿⣧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⠁⠝⢿⣿⣿⣦⡀⠀⠀⠀⠀⠀⠀⠀⠀⠀⠀⠀⠀⠀⠀⠀⠀⠀⠀⠀⠀⠀⠀⠀⠀⠀⠀⠀⠀⠀⠀⠀⠀⠀⢸⣿⣇⢕⢕⢕⢕⢕⠑⠕⠁⠀⠀⣿⣿⣿⣿⣿⣿⣿⣿⣿⣿⣿⡇⠀⠀⠀⠀⠀⠀⠁⢿⣿⣿⣿⣿⣿⣿⣿⣿⣿⣿⣿⣿⣿⣿⡿⠇⠀⠀⠀⠀⠀⠀⠀⠀⠰⢾⣿⣿⡕⢕⢸⣿⢇⢔⠀⠀⠀⠀⠀⣼⣷⢄⠀⢕⢕⢕⢕⢕⢱⣿⣿⢔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⠁⠙⢿⣿⣿⣧⡀⠀⠀⠀⠀⠀⠀⠀⠀⠀⠀⠀⠀⠀⠀⠀⠀⠀⠀⠀⠀⠀⠀⠀⠀⠀⠀⠀⠀⠀⠀⠀⠑⣿⣿⡕⢕⢕⣕⡕⠀⠀⠀⠀⠀⢹⣿⣿⣿⣿⣿⣿⣿⣿⣿⣿⡇⠀⠀⠀⠀⠀⠀⠀⠘⣿⣿⣿⣾⣿⣿⣿⣿⣿⣿⣿⣿⣿⠏⠁⠀⠀⠀⠀⠀⠀⠀⠀⠀⠀⠁⢿⣿⣷⢕⣸⣿⢕⢀⠑⠏⠐⠀⠀⣿⣿⡕⢀⠕⢕⢕⠑⣱⣼⢻⣿⣧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⠘⢻⣿⣧⣔⡀⠀⠀⠀⠀⠀⠀⠀⠀⠀⠀⠀⠀⠀⠀⠀⠀⠀⠀⠀⠀⠀⠀⠀⠀⠀⠀⠀⠀⠀⠀⣿⣿⡇⣿⣿⣿⡇⠀⠀⠀⠀⠀⠁⢿⣿⣿⣿⣿⣿⣿⣿⣿⣿⠁⠀⠀⠀⠀⠀⠀⠀⠀⠘⣿⣿⣧⣝⣿⣿⣿⣿⣿⣿⡿⠑⠀⠀⠀⠀⠀⠀⠀⠀⠀⠀⠀⠀⠀⠜⣿⣿⣧⣿⡿⢔⠀⠀⠀⠀⠀⢱⣿⣿⣧⢕⠀⠁⢀⣼⣿⣿⣷⡽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⠝⢿⣿⣿⣷⡄⠀⠀⠀⠀⠀⠀⠀⠀⠀⠀⠀⠀⠀⠀⠀⠀⠀⠀⠀⠀⠀⠀⠀⠀⠀⠀⠀⠀⢻⣗⡇⣿⣿⣿⡇⠀⠀⠀⠀⠀⠀⠈⢻⣿⣿⣿⣿⣿⣿⣿⣿⠀⠀⠀⠀⠀⠀⠀⠀⠀⠀⠘⢿⣿⣿⣿⣿⣿⣿⣿⢟⠁⠀⠀⠀⠀⠀⠀⠀⠀⠀⠀⠀⠀⠀⠀⠀⢹⣿⣿⣿⡇⢄⠀⠺⠕⠀⠀⢸⣿⣿⣿⣇⢐⣰⣿⣿⣿⣿⣿⣷⢻⣿⣧⢀⠀⠀⠀⢀⣄⣤⣤⣄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⢀⣀⣄⣄⣤⣴⣴⣷⣷⣾⣿⣿⣿⣿⣧⡄⠀⠀⠀⠀⠀⠀⠀⠀⠀⠀⠀⠀⠀⠀⠀⠀⠀⠀⠀⠀⠀⠀⠀⠀⠀⠀⠘⣿⡕⠈⠝⢽⣿⠀⠀⠀⠀⠀⠀⠀⠀⠹⣿⣿⣿⣿⣿⣿⣿⠀⠀⠀⠀⠀⠀⠀⠀⠀⠀⠀⠘⢿⣿⣿⣿⣿⡿⠃⠀⠀⠀⠀⠀⢀⢀⢀⢀⢄⢄⢐⢀⠀⠀⠀⠀⠀⠝⣿⣿⢇⢄⠀⠀⠀⠀⠀⣼⣿⣾⣿⣯⣿⣿⣿⣿⣿⣿⣿⣿⢻⣿⣿⢕⣴⣴⣴⣾⡿⢟⠟⢿⣿⣧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⢀⢀⣄⣄⣄⣴⣴⣴⣷⣷⣷⣿⣿⣿⣿⣿⣿⣿⣿⣿⣿⣿⣿⣿⣿⣿⣿⣿⣿⡔⠀⠀⠀⠀⠀⠀⠀⠀⠀⠀⠀⠀⠀⠀⠀⠀⠀⠀⠀⠀⠀⠀⠀⠀⠀⠀⢝⡏⢅⠀⠀⠙⠀⠀⠀⠀⠀⠀⠀⠀⠀⠘⢿⣿⣿⣿⣿⡇⠀⠀⠀⠀⠀⠀⠀⠀⠀⠀⠀⠀⠁⢻⣿⣿⡏⠁⠀⠀⠀⠀⠀⠀⠁⠁⠑⠑⠑⠕⠕⠕⢕⢔⢀⠀⠀⠀⠘⢿⠀⠀⠔⢇⠐⠀⠀⣿⣿⣿⣫⣿⣿⣿⣿⣿⣿⣿⣿⢯⣿⣿⣵⣿⢟⠏⢻⠏⠁⠀⠀⠀⠘⢿⣷⣔⣄⣄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⢀⢀⣄⣄⣄⣴⣴⣴⣷⣷⣷⣿⣿⣿⣿⣿⣿⣿⣿⣿⣿⣿⣿⣿⣿⣿⣿⣿⣿⣿⣿⣿⣿⣿⣿⣿⣿⣿⣿⣿⣿⣿⡔⠀⠀⠀⠀⠀⠀⠀⠀⠀⠀⠀⠀⠀⠀⠀⠀⠀⠀⠀⠀⠀⠀⠀⠀⠀⠁⣯⢕⠀⠀⠀⠀⠀⠀⠀⠀⠀⠀⠀⠀⠀⠁⠻⡿⠟⠻⠇⠀⠀⠀⠀⠀⠀⠀⠀⠀⠀⠀⠀⠀⠀⠝⢟⠁⠀⠀⠀⠀⠄⠄⢄⢄⢀⢀⢀⢀⠀⠀⠀⠀⠁⠑⢔⠀⠀⠀⠁⠀⠀⠀⠀⠀⠀⢱⣿⡿⣽⣿⣿⣿⣿⣿⣿⣿⢟⣫⣾⣿⣿⣿⠕⠀⠀⠀⠀⠀⠀⠀⠀⠀⠘⢿⡿⢟⢿⣿⣷⣄⠀⠀⠀⠀⠀⠀⠀⠀⠀⠀⠀⠀⠀⠀⠀⠀⠀⠀⠀⠀⠀⠀⠀⠀⠀⠀⠀⠀⠀⠀⠀⠀⠀⠀⠀⠀⠀⠀⠀⠀⠀⠀⠀⠀⠀⠀⠀⠀⠀</a:t>
            </a:r>
            <a:br/>
            <a:r>
              <a:t>⠀⠀⠀⠀⠀⠀⠀⠀⢀⢀⢀⣄⣄⣠⣴⣴⣴⣷⣷⣾⣿⣿⣿⣿⣿⣿⣿⣿⣿⣿⣿⣿⣿⣿⣿⣿⣿⣿⣿⣿⣿⣿⣿⣿⣿⣿⣿⣿⣿⣿⣿⣿⣿⣿⣿⣿⣿⣿⣿⣿⣿⣿⣿⣿⡔⠀⠀⠀⠀⠀⠀⠀⠀⠀⠀⠀⠀⠀⠀⠀⠀⠀⠀⠀⠀⠀⠀⠀⠀⠀⢸⢕⠀⠀⠀⠀⠀⠀⠀⠀⠀⠀⠀⠀⠀⠀⠀⠀⢰⣴⠀⠀⠀⠀⠀⠀⠀⠀⠀⠀⠀⠀⠀⠀⠀⠀⠀⠀⠀⠀⠀⠀⠀⠀⠀⠀⢕⠁⠁⠁⠁⠑⠐⠄⠀⠀⠀⠀⠀⠀⠀⠀⠐⢳⠔⠀⠀⢸⡟⣾⣿⢿⠟⠟⠋⠉⢉⢅⢔⢝⢿⣿⣿⡟⠀⠀⠀⠀⠀⠀⠀⠀⠀⠀⠀⠀⠀⠀⠀⠘⢻⣿⣇⢀⠀⠀⠀⠀⠀⠀⠀⠀⠀⠀⠀⠀⠀⠀⠀⠀⠀⠀⠀⠀⠀⠀⠀⠀⠀⠀⠀⠀⠀⠀⠀⠀⠀⠀⠀⠀⠀⠀⠀⠀⠀⠀⠀⠀⠀⠀⠀</a:t>
            </a:r>
            <a:br/>
            <a:r>
              <a:t>⣄⣰⣴⣴⣵⣷⣷⣷⣿⣿⣿⣿⣿⣿⣿⣿⣿⣿⣿⣿⣿⣿⣿⣿⣿⣿⣿⣿⣿⣿⣿⣿⣿⣿⣿⣿⣿⣿⣿⣿⣿⣿⣿⣿⣿⣿⣿⣿⣿⣿⣿⣿⣿⣿⣿⣿⣿⣿⣿⣿⣿⣿⣿⣿⣿⡔⠀⠀⠀⠀⠀⠀⠀⠀⠀⠀⠀⠀⠀⠀⠀⠀⠀⠀⠀⠀⠀⠀⠀⠀⠑⠕⠀⠀⠀⠀⠀⠀⠀⠀⠀⠀⠀⠀⠀⠀⠀⠀⠁⢻⠀⠀⠀⠀⠀⠀⠀⠀⠀⠀⠀⠀⠀⠀⠀⠀⠀⠀⠀⠀⠀⠀⠀⠀⠀⠀⠁⠀⠀⠐⠐⠐⠀⠀⠀⠀⠀⠀⠀⠀⠀⠀⠀⠀⠀⠀⠀⣼⢧⠋⠁⠀⠀⢀⢄⢕⢕⢕⢕⢕⢜⢿⢿⠇⠀⠀⠀⠀⠀⠀⠀⠀⠀⠀⠀⠀⠀⠀⠀⠀⠀⠘⣿⣧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⢔⠀⠀⠀⠀⠀⠀⠀⠀⠀⠀⠀⠀⠀⠀⠀⠀⠀⠀⠀⠀⠀⠀⠀⠀⠐⠀⠀⠀⠀⠀⠀⠀⠀⠀⠀⠀⠀⠀⠀⠀⠀⠀⢀⣄⣠⠀⠀⠀⠀⠀⠀⠀⠀⠀⠀⠀⠀⠀⠀⠀⠀⠀⠀⠀⠀⠀⠀⠀⢕⠀⠀⠀⠀⠀⠀⠀⠀⠀⠀⠀⠀⢀⠀⠀⠀⠀⠀⠀⠀⠀⠁⠀⠀⢀⠄⠕⠕⢕⠕⠁⠁⠀⠀⠀⠁⠁⠑⠀⠀⠀⠀⠀⠀⠀⠀⠀⠀⠀⠀⠀⠀⠀⠀⠀⠀⠜⣿⣿⣷⣴⣴⣄⣄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⡿⣫⣝⢻⣿⣿⣿⣿⣿⣿⣿⣿⣿⣿⢏⣾⣷⡄⠀⠀⠀⠀⠀⠀⠀⠀⠀⠀⠀⠀⠀⠀⠀⠀⠀⠀⠀⠀⠀⠀⠀⠀⠀⠀⠀⠀⠀⠀⠀⠀⠀⠀⠀⠀⠀⠀⢁⣿⣿⣿⣿⣷⠀⠀⠀⠀⠀⠀⠀⠀⠀⠀⠀⠀⠀⠀⠀⠀⠀⠀⠀⠀⠀⠀⠀⠀⠀⠀⠀⠀⠀⠀⠀⠀⠀⠀⠀⠁⠀⠀⠀⠀⠀⠀⠀⠀⠀⠀⠀⠀⠀⠁⠁⠀⠀⠀⠀⠀⠀⠀⠀⠀⠀⠀⠀⠀⠀⠀⠀⠀⠀⠀⠀⠀⠀⠀⠀⠀⠀⠀⠀⠀⢹⣿⣿⣿⣿⣿⣿⣿⣷⣷⣴⣴⣄⣄⢀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⢏⣾⣿⣿⣿⣮⡻⣿⣿⣿⣿⣿⣿⣿⢫⣿⣿⣿⣷⣧⢄⠀⠀⠀⠀⠀⠀⠀⠀⠀⠀⠀⠀⠀⠀⠀⠀⠀⠀⠀⠀⠀⠀⠀⠀⠀⠀⠀⠀⠀⠀⠀⠀⠀⠀⠀⠀⢁⣿⣿⣿⣿⡟⠃⠀⠀⠀⠀⠀⠀⠀⠀⠀⠀⠀⠀⠀⠀⠀⢄⠀⠀⠀⠀⠀⠑⠀⠀⠀⠀⠀⠀⠀⠀⠀⠀⠀⠀⠀⠀⠀⠀⠀⠀⠀⠀⠀⠀⠀⠀⠀⠀⠀⠀⠀⠀⠀⠀⠀⠀⠀⠀⠀⠀⠀⠀⠀⠀⠀⠀⠀⠀⠀⠀⠀⠀⠀⠀⠀⠀⠀⠀⠀⠘⠻⢿⣿⣿⣿⣿⣿⣿⣿⣿⣿⣿⣿⣿⣷⣷⣦⣴⣄⣄⢀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⢱⣿⣿⢿⣿⡿⡙⠀⠜⠝⢿⣿⣿⣿⡏⣿⣿⣿⣿⣿⣿⣇⢀⠀⠀⠀⠀⠀⠀⠀⠀⠀⠀⠀⠀⠀⠀⠀⠀⠀⠀⠀⠀⠀⠀⠀⠀⠀⠀⠀⠀⠀⠀⠀⠀⠀⠀⠀⠀⠙⠽⢿⡝⠑⠀⠀⠀⠀⠀⠀⠀⠀⠀⠀⠀⠀⠀⠀⠐⠄⡀⠕⠀⠀⠀⠀⠀⠀⠀⠀⠀⠀⠀⠀⠀⠀⠀⠀⠀⠀⠀⠀⠀⠀⠀⠀⠀⠀⠀⠀⠀⠀⠀⠀⠀⠀⠀⠀⠀⠀⠀⠀⠀⠀⠀⠀⠀⠀⠀⠀⠀⠀⠀⠀⠀⠀⠀⠀⠀⠀⠀⠀⠀⠀⠀⠀⠘⣿⣿⣿⣿⣿⣿⣿⣿⣿⣿⣿⣿⣿⣿⣿⣿⣿⣿⣿⣿⣷⣧⣴⣔⣄⡀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⣷⣜⡻⢿⣷⢝⢱⡿⠀⠀⢀⠀⠜⠻⢿⣷⡽⡿⠟⢻⣿⣿⣷⣕⠀⠀⠀⠀⠀⠀⠀⠀⠀⠀⠀⠀⠀⠀⠀⠀⠀⠀⠀⠀⠀⠀⠀⠀⠀⠀⠀⠀⠀⠀⠀⠀⠀⠀⠀⠀⠀⠀⠀⠀⠀⠀⠀⠀⠀⠀⠀⠀⠀⠀⠀⠀⠀⠀⠀⢀⠄⠁⠔⠀⠀⠀⠑⢄⠀⠀⠀⠀⠀⠀⠀⠀⠀⠀⠀⠀⠀⠀⠀⠀⠀⠀⠀⠀⠀⠀⠀⠀⠀⠀⠀⢀⠀⠀⠀⠀⠀⠀⠀⠀⠀⠀⠀⠀⠀⠀⠀⠀⠀⠀⠀⠀⠀⠀⠀⠀⠀⠀⠀⠀⠀⠀⠀⠀⢻⣿⣿⣿⣿⣿⣿⣿⣿⣿⣿⣿⣿⣿⣿⣿⣿⣿⣿⣿⣿⣿⣿⣿⣿⣿⣿⣷⣷⣴⣴⣄⡄⢀⠀⠀⠀⠀⠀⠀⠀⠀⠀⠀⠀</a:t>
            </a:r>
            <a:br/>
            <a:r>
              <a:t>⣿⣿⣿⣿⣿⣿⣿⣿⣿⣿⣿⣿⣿⣿⣿⣿⣿⣿⣿⣿⣿⣿⣿⣿⣿⣿⣿⣿⣿⣿⣿⣿⣿⣿⣿⣿⣿⣿⣿⣿⣿⣿⣿⣿⣿⣿⣿⣿⣿⣿⣿⣷⣵⡀⠀⠀⠀⢜⠇⠀⠀⠁⠁⠙⠻⠁⠀⠀⠁⠙⢻⣼⢇⠀⠀⠀⠀⠀⠀⠀⠀⠀⠀⠀⠀⠀⠀⠀⠀⠀⠀⠀⠀⠀⠀⠀⠀⠀⠀⠀⠀⠀⠀⠀⠀⠀⠀⠀⠀⠀⠀⠀⠀⠀⠀⠀⠀⠀⠀⠀⠀⠀⠀⠀⠀⠀⢠⠑⠀⠁⠀⠀⠀⠀⠀⠈⠢⡄⠀⠀⠀⠀⠀⠀⠀⠀⠀⠀⠀⠀⠀⠀⠀⠀⢀⢀⠀⠀⠀⠀⠔⢔⣕⣄⢀⠀⠀⠀⠀⠀⠀⠀⠀⠀⠀⠀⠀⠀⠀⠀⠀⠀⠀⠀⠀⠀⠀⠀⠀⠀⠀⠀⠀⠀⠀⠀⢸⣿⣿⣿⣿⣿⣿⣿⣿⣿⣿⣿⣿⣿⣿⣿⣿⣿⣿⣿⣿⣿⣿⣿⣿⣿⣿⣿⣿⣿⣿⣿⣿⣿⣷⣷⣴⣴⣄⣄⢀⢀⠀⠀⠀</a:t>
            </a:r>
            <a:br/>
            <a:r>
              <a:t>⣿⣿⣿⣿⣿⣿⣿⣿⣿⣿⣿⣿⣿⣿⣿⣿⣿⣿⣿⣿⣿⣿⣿⣿⣿⣿⣿⣿⣿⣿⣿⣿⣿⣿⣿⣿⣿⣿⣿⣿⣿⣿⣿⣿⣿⣿⣿⣿⣿⣿⣿⣿⣿⣿⣷⣄⡀⠀⠀⠀⢔⠇⠀⠀⠀⢔⠀⠀⠀⠀⠀⠜⢱⢄⠀⠀⠀⠀⠀⠀⠀⠀⠀⠀⠀⠀⠀⠀⠀⠀⠀⠀⠀⠀⠀⠀⠀⠀⠀⠀⠀⠀⠀⠀⠀⠀⠀⠀⠀⠀⠀⠀⠀⠀⠀⠀⠀⠀⠀⠀⠀⢀⠀⠀⢀⠔⠀⠀⠀⠀⠀⠀⠀⠀⠀⠀⠀⠈⠣⢄⢀⠀⠀⠀⠀⠀⠀⠀⠀⠀⠀⠀⠀⠀⢕⢕⣄⣄⢔⣱⣵⣷⣿⣿⣿⡕⠀⠀⠀⠀⠀⠀⠀⠀⠀⠀⠀⠀⠀⠀⠀⠀⠀⠀⠀⠀⠀⠀⠀⠀⠀⠀⠀⠀⠀⠀⢸⣿⣿⣿⣿⣿⣿⣿⣿⣿⣿⣿⣿⣿⣿⣿⣿⣿⣿⣿⣿⣿⣿⣿⣿⣿⣿⣿⣿⣿⣿⣿⣿⣿⣿⣿⣿⣿⣿⣿⣿⣷⣷⣷⠀</a:t>
            </a:r>
            <a:br/>
            <a:r>
              <a:t>⣿⣿⣿⣿⣿⣿⣿⣿⣿⣿⣿⣿⣿⣿⣿⣿⣿⣿⣿⣿⣿⣿⣿⣿⣿⣿⣿⣿⣿⣿⣿⣿⣿⣿⣿⣿⣿⣿⣿⣿⣿⣿⣿⣿⣿⣿⣿⣿⣿⣿⣿⣿⣿⣿⣿⣿⣿⣦⣄⠀⠀⠀⠀⢄⢔⠕⢕⢄⠀⠀⠀⠀⣾⣧⠀⠀⠀⠀⠀⠀⠀⠀⠀⠀⠀⠀⠀⠀⠀⠀⠀⠀⢀⢔⢀⠀⢄⠀⠀⠀⠀⠀⠀⠀⠀⠀⠀⠀⠀⠀⠀⠀⠀⠀⠀⠀⠀⠀⠀⠀⠀⠀⠄⠀⠁⠀⠀⠀⠀⠀⠀⠀⠀⠀⠀⠀⠀⠀⠀⣧⢅⢕⠀⠀⠀⠀⠀⠀⠀⠀⠀⠀⠀⠀⠁⢕⢿⣿⣿⣿⣿⣿⣿⣿⣿⣿⣧⡄⠀⠀⠀⠀⠀⠀⠀⠀⠀⠀⠀⠀⠀⠀⠀⠀⠀⠀⠀⠀⠀⠀⠀⠀⠀⠀⠀⢠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⡿⢟⠋⠁⠈⠙⠟⣿⣿⣦⣄⠀⠁⠁⠀⢕⢕⢕⢄⢀⢔⣿⡟⢱⣄⢀⠀⠀⠀⠀⠀⠀⠀⠀⠀⠀⠀⠀⠀⠀⢄⢜⢕⢕⢄⠐⢔⠀⠀⠀⠀⠀⠀⠀⠀⠀⠀⠀⠀⠀⠀⠀⠀⠀⠀⠀⠀⠀⠀⠀⠀⠀⠀⠀⠀⠀⠀⠀⠀⠀⠀⠀⠀⠀⠀⠀⠀⢄⣿⣧⢕⡄⠀⠀⠀⠀⠀⠀⠀⠀⠀⠀⠀⠀⠀⠁⠙⠟⢿⣿⣿⣿⣿⣿⣿⣿⣷⢔⠀⠀⠀⠀⠀⠀⠀⠀⠀⠀⠀⠀⠀⠀⠀⠀⠀⠀⠀⠀⠀⠀⠀⠀⠀⣼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⢿⠟⠑⠁⠀⠀⠀⠀⠀⠀⠘⢟⢿⣿⣷⣴⡀⠀⠁⢕⢕⢕⢕⢸⣿⢇⢸⣿⣿⣦⡄⢀⠀⠀⠀⠀⠀⠀⠀⠀⠀⢀⢔⢕⢕⢼⢕⢕⢕⠁⠁⠐⠄⢀⠀⠀⠀⠀⠀⠀⠀⠀⠀⠀⠀⠀⠀⠀⠀⠀⠀⠀⠀⠀⠀⠀⠀⠀⠀⠀⠀⠀⠀⠀⠀⠀⠀⠀⠀⠀⣞⢿⣿⣧⢜⣆⠀⠀⠀⠀⠀⠀⠀⠀⠀⠀⠀⠀⠀⠀⢀⢄⣕⣿⣿⣿⣿⣿⣿⣿⡇⠀⠀⠀⠀⠀⠀⠀⠀⠀⠀⠀⠀⠀⠀⠀⠀⠀⠀⠀⠀⠀⠀⠀⠀⠀⠜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⡿⠟⠋⠁⠀⠀⠀⠀⠀⠀⠀⠀⠀⠀⠀⠀⠀⠘⢟⢿⣿⣷⣄⡁⢕⢕⢕⣼⣿⢕⢸⣿⣿⣿⢕⣿⡷⢔⣶⣴⣴⣴⣶⡷⡗⣎⢕⢜⢕⣿⢕⢕⢕⠀⠀⠀⠀⠀⠁⠑⠂⠀⠀⠀⠀⠀⠀⠀⠀⠀⠀⠀⠀⠀⠀⠀⠀⠀⠀⠀⠀⠀⠀⠀⠀⠀⠀⢀⣄⠀⠕⠇⢄⠀⢣⣼⣝⡻⢧⢜⣧⡀⠀⠀⠀⠀⠀⠀⠀⠀⠀⠀⠀⠀⢕⣾⣿⣿⣿⣿⣿⣿⣿⣿⢇⠕⠀⠀⠀⠀⠀⠀⠀⠀⠀⠀⠀⠀⠀⠀⠀⠀⠀⠀⠀⠀⠀⠀⠀⠀⠀⠁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⢿⠟⠑⠁⠀⠀⠀⠀⠀⠀⠀⠀⠀⠀⠀⠀⠀⠀⠀⠀⠀⠀⠁⠹⢿⣿⣿⣧⡕⢕⣿⡇⢕⣼⣿⣿⣿⢕⣿⢇⣼⣿⣿⣿⣿⣟⣷⡵⡇⢕⢜⢸⣿⢕⢕⢕⠔⠀⠀⠀⠀⠀⠀⠀⠀⠀⠀⠀⠀⠀⠀⠀⠀⠀⠀⠀⠀⠀⠀⠀⠀⠀⠀⠀⠀⠀⠄⠴⠄⢄⢈⠁⠁⠝⠀⠀⠀⢼⣿⣿⣿⣷⣧⡄⢀⢀⠀⠀⠀⠀⠀⠀⠀⠀⠀⠀⠀⠀⠘⠻⢿⣿⣿⣿⣿⣿⣿⢕⠀⠀⠀⠀⠀⠀⠀⠀⠀⠀⠀⠀⠀⠀⠀⠀⠀⠀⠀⠀⠀⠀⠀⠀⠀⠀⢀⣾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⢟⠋⠁⠀⠀⠀⠀⠀⠀⠀⠀⠀⠀⠀⠀⠀⠀⠀⠀⠀⠀⠀⠀⠀⠀⠀⠀⠁⢜⣿⣿⣧⢱⣿⣿⡇⣿⣿⣿⣿⢕⡟⢕⣿⣿⢿⢻⣿⡏⢸⢜⢇⡕⡱⢕⣼⡕⢕⢕⠀⠀⠀⠀⠀⠀⠀⠀⠀⠀⠀⠀⢀⢀⠀⠀⠀⠀⠀⠀⠀⠀⣠⢤⠀⢀⠛⠀⠔⠔⠐⠀⠀⠁⠁⠀⠀⠀⠀⠀⠀⢸⣿⣿⣿⣿⣿⣿⣧⢕⠀⠀⠀⠀⠀⠀⠀⠀⠀⠀⠀⠀⠀⠀⠑⠝⢿⣿⣿⣿⢏⠕⠀⠀⠀⠀⠀⠀⠀⠀⠀⠀⠀⠀⠀⠀⠀⠀⠀⠀⠀⠀⠀⠀⠀⠀⠀⠀⣼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⢿⠏⠑⠁⠀⠀⠀⠀⠀⠀⠀⠀⠀⠀⠀⠀⠀⠀⠀⠀⠀⠀⠀⠀⠀⠀⠀⠀⠀⠀⠀⠀⢔⣿⣿⣿⣸⣿⣿⡇⣿⣿⣿⣿⢕⢇⢸⣿⣿⣼⣾⣿⢕⢕⢕⢕⡇⢝⢕⢸⡇⢕⢕⠀⠀⠀⠀⢄⠕⠀⠀⠀⠀⠀⠀⠑⠀⠀⢀⠀⠄⠑⠃⠰⢶⠇⠀⠀⠁⠀⠀⠀⠀⢀⢀⠀⠀⠀⠀⢀⠐⠀⢀⢀⠕⢻⣿⣿⣿⣿⣿⣿⠇⠀⠀⠀⠀⠀⠀⠀⠀⠀⠀⠀⠀⠀⠀⠀⠔⢕⢿⢟⠕⠁⠀⠀⠀⠀⠀⠀⠀⠀⠀⠀⠀⠀⠀⠀⠀⠀⠀⠀⠀⠀⠀⠀⠀⠀⠀⢀⣼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⡿⠟⠙⠁⠀⠀⠀⠀⠀⠀⠀⠀⠀⠀⠀⠀⠀⠀⠀⠀⠀⠀⠀⠀⠀⠀⠀⠀⠀⠀⠀⠀⠀⠀⠀⠀⢸⣿⣿⡇⣿⡿⣿⡇⣿⣿⣿⡟⢕⢕⣿⣿⢕⢕⣾⡿⢕⢕⢕⢕⠁⢕⢕⢸⡇⢕⢕⢕⢔⢀⠁⠀⠀⠀⢀⣀⠀⢀⢕⢔⠀⠄⠄⠀⠀⠑⠀⠀⠀⠀⠀⠀⠀⠀⠀⠀⠀⢀⢀⢀⢄⠔⠔⠁⠑⠁⠁⠁⠀⢸⣿⣿⢿⠏⠁⠀⠀⢄⢀⠀⠀⠀⠀⠀⠀⠀⠀⠀⠀⠀⠀⠀⠀⠀⠀⠀⠀⠀⠀⠀⠀⠀⠀⠀⠀⠀⠀⠀⠀⠀⠀⠀⠀⠀⠀⠀⠀⠀⠀⠀⢠⣶⣷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⢟⠏⠑⠁⠀⠀⠀⠀⠀⠀⠀⠀⠀⠀⠀⠀⠀⠀⠀⠀⠀⠀⠀⠀⠀⠀⠀⠀⠀⠀⠀⠀⠀⠀⠀⠀⠀⠀⠀⢹⣿⣿⢸⣟⣷⡹⢇⣿⣿⣿⡇⢕⢕⣿⣿⢕⢕⣿⡇⢕⢕⢕⢕⠀⢕⢕⢜⣧⢕⢕⢕⢕⢕⢕⠀⠘⠀⢆⠀⠀⠑⠕⢑⡀⢄⢔⢄⢀⠀⠐⠀⠀⢀⢀⢄⠄⠔⠐⠑⠑⠁⠁⠀⠀⢄⠕⠀⠀⠀⠀⠀⠀⠀⢔⢕⢀⠀⠀⠀⢕⢕⢕⢕⢄⠀⠀⠀⠀⠀⠀⠀⠀⠀⠀⠀⠀⠀⠀⠀⠀⠀⠀⠀⠀⠀⠀⠀⠀⠀⠀⠀⠀⠀⠀⠀⠀⠀⠀⠀⠀⠀⠀⠀⠁⢻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⡿⠟⠙⠁⠀⠀⠀⠀⠀⠀⠀⠀⠀⠀⠀⠀⠀⠀⠀⠀⠀⠀⠀⠀⠀⠀⠀⠀⠀⠀⠀⠀⠀⠀⠀⠀⠀⠀⠀⠀⠀⠀⠀⢸⣿⣇⣿⣿⣿⣿⢳⣿⣿⣿⢇⢕⢱⣿⡇⢕⢕⣿⡇⢕⢕⢕⠀⠀⢕⢕⢕⣿⢕⢕⢕⢕⢕⢕⠀⣦⠀⢄⢕⢕⢜⠳⢟⠑⠕⠕⠑⠀⠀⠀⠑⠁⠁⠀⠀⠀⠀⢀⠀⠀⠑⢄⠀⠀⢜⢄⠄⠐⠐⠐⠐⠐⠀⠁⢕⢕⢀⠀⠀⠕⢕⠑⠁⠀⠀⠀⠀⠀⠀⠀⠀⠀⠀⠀⠀⠀⠀⠀⠀⠀⠀⠀⠀⠀⠀⠀⠀⠀⠀⠀⠀⠀⠀⠀⠀⠀⠀⠀⠀⠀⠀⠀⠀⠀⠀⣿⣿⡏⢻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⠏⠑⠁⠀⠀⠀⠀⠀⠀⠀⠀⠀⠀⠀⠀⠀⠀⠀⠀⠀⠀⠀⠀⠀⠀⠀⠀⠀⠀⠀⠀⠀⠀⠀⠀⠀⠀⠀⠀⠀⠀⠀⠀⠀⢄⣾⡿⣸⣿⣿⣿⣿⢸⣿⢿⢽⢕⢕⢸⣿⣿⢕⢕⣿⡇⢕⢕⢕⠀⢠⢕⢕⢕⣿⢕⢕⢕⢕⢕⢕⢔⠘⠀⠁⠁⠑⠀⢔⢕⢔⠀⠐⠀⠀⠀⠀⠀⠀⠀⠀⠀⠀⠀⠀⠀⠀⢀⢅⠔⢑⢕⠀⠀⠀⠀⠀⠀⠀⠀⠀⠑⢕⢕⢀⠀⠀⠁⠀⠀⠀⠀⠀⠀⠀⠀⠀⠀⠀⠀⠀⠀⠀⠀⠀⠀⠀⠀⠀⠀⠀⠀⠀⠀⠀⠀⠀⠀⠀⠀⠀⠀⠀⠀⠀⠀⠀⠀⠀⠀⠀⠀⣿⣿⡇⠀⠁⠙⢻⣿⣿⣿⣿⣿⣿⣿⣿⣿⣿⣿⣿⣿⣿⣿⣿⣿⣿⣿⣿⣿⣿⣿⣿⣿⣿⣿⣿⣿⣿⣿⣿⣿⣿⣿⣿⣿⣿⣿⣿⣿⠀</a:t>
            </a:r>
            <a:br/>
            <a:r>
              <a:t>⣿⣿⣿⣿⣿⣿⣿⣿⣿⣿⣿⣿⣿⣿⣿⣿⡿⠟⠙⠁⠀⠀⠀⠀⠀⠀⠀⠀⠀⠀⠀⠀⠀⠀⠀⠀⠀⠀⠀⠀⠀⠀⠀⠀⠀⠀⠀⠀⠀⠀⠀⠀⠀⠀⠀⠀⠀⠀⠀⠀⠀⠀⠀⠀⠀⢸⣿⢧⣿⣿⣿⣿⣿⢸⡏⢕⢕⢕⢕⢸⣿⣿⢕⢕⢸⡇⢕⢕⢕⣥⡙⢕⢕⢕⢹⢕⢕⢕⢕⢕⢕⠕⠀⠀⠀⠀⠀⢀⠁⠑⠑⠀⢔⠀⠀⠀⠀⠀⠀⠀⠄⠀⠀⠀⠀⠀⠀⠁⠀⠔⢕⠀⠀⠀⠀⠀⠀⠀⠀⠀⠀⠀⠀⠑⠕⢔⠀⠀⠀⠀⠀⠀⠀⠀⠀⠀⠀⠀⠀⠀⠀⠀⠀⠀⠀⠀⠀⠀⠀⠀⠀⠀⠀⠀⠀⠀⠀⠀⠀⠀⠀⠀⠀⠀⠀⠀⠀⠀⠀⠀⠀⠀⣿⣿⢕⠀⠀⠀⠀⠁⠝⢻⣿⣿⣿⣿⣿⣿⣿⣿⣿⣿⣿⣿⣿⣿⣿⣿⣿⣿⣿⣿⣿⣿⣿⣿⣿⣿⣿⣿⣿⣿⣿⣿⣿⣿⣿⣿⣿⣿⠀</a:t>
            </a:r>
            <a:br/>
            <a:r>
              <a:t>⣿⣿⣿⣿⣿⣿⣿⣿⣿⣿⣿⣿⣿⢟⠏⠑⠁⠀⠀⠀⠀⠀⠀⠀⠀⠀⠀⠀⠀⠀⠀⠀⠀⠀⠀⠀⠀⠀⠀⠀⠀⠀⠀⠀⠀⠀⠀⠀⠀⠀⠀⠀⠀⠀⠀⠀⠀⠀⠀⠀⠀⠀⠀⠀⢀⣾⣿⢸⣿⣿⡇⢻⣿⡼⣟⢕⢕⢕⢕⢸⣿⣿⢕⢕⢸⢇⢕⢕⢱⣿⣿⢕⢕⢕⢜⡕⢕⢕⢕⢕⠁⠀⠀⠀⠀⠀⠀⠀⠀⠐⢐⠀⠀⢄⢀⠀⠀⠀⠀⠀⠀⠀⠀⠀⠀⠐⠀⠀⠀⢀⢄⢀⠀⠀⠀⠀⠀⠀⠀⠀⠀⠀⠀⠀⠀⠀⠑⠐⠄⢀⠀⠀⠀⠀⠀⠀⠀⠀⠀⠀⠀⠀⠀⠀⠀⠀⠀⠀⠀⠀⠀⠀⠀⠀⠀⠀⠀⠀⠀⠀⠀⠀⠀⠀⠀⠀⢀⡄⠀⠀⠀⢰⣿⣿⠑⠀⠀⠀⠀⠀⠀⠀⠁⠝⢻⣿⣿⣿⣿⣿⣿⣿⣿⣿⣿⣿⣿⣿⣿⣿⣿⣿⣿⣿⣿⣿⣿⣿⣿⣿⣿⣿⣿⣿⣿⣿⣿⣿⣿⣿⠀</a:t>
            </a:r>
            <a:br/>
            <a:r>
              <a:t>⣿⣿⣿⣿⣿⣿⣿⣿⣿⡿⠟⠙⠁⠀⠀⠀⠀⠀⠀⠀⠀⠀⠀⠀⠀⠀⠀⠀⠀⠀⠀⠀⠀⠀⠀⠀⠀⠀⠀⠀⠀⠀⠀⠀⠀⠀⠀⠀⠀⠀⠀⠀⠀⠀⠀⠀⠀⠀⠀⠀⠀⠀⠀⠀⢸⣿⡇⣿⣽⣿⢕⢜⣿⡇⣿⢕⢕⢕⢕⢕⡿⣿⢕⢕⢸⢕⢕⢕⢸⣿⣿⡇⢕⢕⢕⢕⢕⢕⢕⠀⠀⠀⠀⠀⠀⠀⠀⢀⠀⢕⢕⢕⠀⠑⢕⢄⠀⠀⠀⠀⠀⠀⠀⠀⠀⠀⠀⠀⢕⢕⢕⢸⢱⢔⢄⠀⠀⠀⠀⠀⠀⠀⠀⠀⠀⠀⠀⠀⠐⠄⢀⢤⡀⠀⠀⠀⠀⠀⠀⠀⠀⠀⠀⠀⠀⠀⠀⠀⠀⠀⠀⠀⠀⠀⠀⠀⠀⠀⠀⠀⠀⠀⠀⠀⠀⢠⣾⣿⣧⡄⣱⣿⡿⠑⠀⠀⠀⠀⠀⠀⠀⠀⠀⠀⠀⠘⠝⢿⣿⣿⣿⣿⣿⣿⣿⣿⣿⣿⣿⣿⣿⣿⣿⣿⣿⣿⣿⣿⣿⣿⣿⣿⣿⣿⣿⣿⣿⣿⣿⣿⠀</a:t>
            </a:r>
            <a:br/>
            <a:r>
              <a:t>⣿⣿⣿⣿⣿⡿⢟⠏⠑⠁⠀⠀⠀⠀⠀⠀⠀⠀⠀⠀⠀⠀⠀⠀⠀⠀⠀⠀⠀⠀⠀⠀⠀⠀⠀⠀⠀⠀⠀⠀⠀⠀⠀⠀⠀⠀⠀⠀⠀⠀⠀⠀⠀⠀⠀⠀⠀⠀⠀⠀⠀⠀⠀⠀⢸⣿⡇⣟⣿⡿⢕⢕⣿⡇⢿⢕⢕⢸⢕⢕⢕⢕⢕⢕⢕⢕⢕⢕⣾⣿⣿⣇⢕⢕⢕⢕⢕⢕⠀⠀⠀⠀⠀⠀⠀⠀⢔⠑⢔⢕⢕⢕⢕⠀⠄⢑⢅⠀⠀⠀⠀⠀⠀⠀⠀⠀⠀⠀⠀⠈⠁⠉⠁⠁⠁⠀⢀⢀⠀⠀⠀⠀⠀⠀⠀⠀⠀⠀⠀⠀⢷⡶⠐⠀⠀⠀⠀⠀⠀⠀⠀⠀⠀⠀⠀⠀⠀⠀⠀⠀⠀⠀⠀⠀⠀⠀⠀⠀⠀⠀⠀⠀⠀⠀⢀⣿⣿⢏⢻⢿⢿⠏⠀⠀⠀⠀⠀⠀⠀⠀⠀⠀⠀⠀⠀⠀⠀⠁⠘⢟⢿⣿⣿⣿⣿⣿⣿⣿⣿⣿⣿⣿⣿⣿⣿⣿⣿⣿⣿⣿⣿⣿⣿⣿⣿⣿⣿⣿⣿⣿⠀</a:t>
            </a:r>
            <a:br/>
            <a:r>
              <a:t>⣿⣿⢿⠟⠙⠁⠀⠀⠀⠀⠀⠀⠀⠀⠀⠀⠀⠀⠀⠀⠀⠀⠀⠀⠀⠀⠀⠀⠀⠀⠀⠀⠀⠀⠀⠀⠀⠀⠀⠀⠀⠀⠀⠀⠀⠀⠀⠀⠀⠀⠀⠀⠀⠀⠀⠀⠀⠀⠀⠀⠀⠀⠀⠀⣹⣿⢸⣿⣿⡇⠕⢱⣿⣿⢸⢕⢕⢸⢕⢕⢕⢕⢕⢕⢕⢕⢕⢕⣿⣿⣿⣿⢕⢕⢕⢕⢕⠀⠀⠀⠀⠀⠀⠀⠀⢔⢕⠀⢕⢕⢕⢕⢕⢀⠀⢅⢑⢔⢠⠀⠀⠀⠀⠀⠀⠀⠀⠀⠀⢄⠀⠀⠀⠀⠀⠀⠀⠀⠀⠀⠀⠀⠀⠀⠀⠀⠀⠀⠀⠀⠀⠁⠀⠀⠀⠀⠀⠀⠀⠀⠀⠀⠀⠀⠀⠀⠀⠀⠀⠀⠀⠀⠀⠀⠀⠀⠀⠀⠀⠀⠀⢀⣀⣤⣵⡿⠇⠁⠀⠀⠀⠀⠀⠀⠀⠀⠀⠀⠀⠀⠀⠀⠀⠀⠀⠀⠀⠀⠀⠀⠁⠘⢻⣿⣿⣿⣿⣿⣿⣿⣿⣿⣿⣿⣿⣿⣿⣿⣿⣿⣿⣿⣿⣿⣿⣿⣿⣿⣿⣿⠀</a:t>
            </a:r>
            <a:br/>
            <a:r>
              <a:t>⠋⠑⠁⠀⠀⠀⠀⠀⠀⠀⠀⠀⠀⠀⠀⠀⠀⠀⠀⠀⠀⠀⠀⠀⠀⠀⠀⠀⠀⠀⠀⠀⠀⠀⠀⠀⠀⠀⠀⠀⠀⠀⠀⠀⠀⠀⠀⠀⠀⠀⠀⠀⠀⠀⠀⠀⠀⠀⠀⠀⠀⠀⠀⠀⠛⠛⠘⠚⠛⠁⠀⠘⠛⠛⠘⠑⠑⠘⠑⠑⠑⠑⠑⠑⠑⠑⠑⠑⠛⠛⠛⠛⠃⠑⠑⠑⠑⠀⠀⠀⠀⠀⠀⠀⠐⠑⠁⠐⠑⠑⠑⠑⠑⠑⠐⠐⠊⠑⠑⠐⠀⠀⠀⠀⠀⠀⠀⠀⠁⠀⠀⠀⠑⠀⠀⠀⠀⠐⠁⠀⠀⠀⠀⠀⠀⠀⠀⠀⠀⠀⠀⠀⠀⠀⠀⠀⠀⠀⠀⠀⠀⠀⠀⠀⠀⠀⠀⠀⠀⠀⠀⠀⠀⠀⠀⠀⠀⠀⠀⠀⠒⠛⠛⠛⠙⠁⠀⠀⠀⠀⠀⠀⠀⠀⠀⠀⠀⠀⠀⠀⠀⠀⠀⠀⠀⠀⠀⠀⠀⠀⠀⠀⠀⠁⠙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⣷⣵⡕⢕⢕⢕⢕⢕⢕⢕⢕⢕⢕⢕⢕⢕⢕⢕⢕⢕⢕⢕⢕⢕⢕⢕⢕⢕⢕⢕⢕⢕⢕⢕⢕⢕⢕⢕⢕⢕⢕⢕⢕⢕⢕⢕⢕⢕⢕⢕⢕⣱⣿⣿⣿⣿⣿⣿⣿⣿⣿⣿⣿⣿⣿⣿⣿⣿⣟⣻⣿⣿⡿⢿⣿⣿⣿⣿⣿⣿⢕⢕⢕⢕⢕⢕⢕⢕⢕⢕⢕⢕⢕⢕⢕⢕⢕⢕⢕⢕⢕⢕⢕⢕⢕⢕⢕⢕⢕⢸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⣷⣕⢕⢕⢕⢕⢕⢕⢕⢕⢕⢕⢕⢕⢕⢕⢕⢕⢕⢕⢕⢕⢕⢕⢕⢕⢕⢕⢕⢕⢕⢕⢕⢕⢕⢕⢕⢕⢕⢕⢕⢕⢕⢕⢕⢕⢕⣱⣿⣿⣿⣿⣿⣿⣿⣿⣿⣿⣿⣿⣿⣿⣿⡕⢹⣿⣿⣿⢝⢕⢕⢕⢝⢟⢿⢿⣿⣿⣧⡕⢕⢕⢕⢕⢕⢕⢕⢕⢕⢕⢕⢕⢕⢕⢕⢕⢕⢕⢕⢕⢕⢕⢕⢕⢕⢕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⣧⡕⢕⢕⢕⢕⢕⢕⢕⢕⢕⢕⢕⢕⢕⢕⢕⢕⢕⢕⢕⢕⢕⢕⢕⢕⢕⢕⢕⢕⢕⢕⢕⢕⢕⢕⢕⢕⢕⢕⢕⢕⢕⢱⣿⣿⣿⣿⣿⣿⣿⣿⣿⣿⣿⣿⣿⣿⣿⣿⣿⣕⢝⣿⣿⣷⡕⢕⢕⢕⢕⢕⢕⢜⢿⣿⣿⣷⣕⡕⢕⢕⢕⢕⢕⢕⢕⢕⢕⢕⢕⢕⢕⢕⢕⢕⢕⢕⢕⢕⢕⢕⣼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⢕⢕⢕⣵⣷⣿⠀</a:t>
            </a:r>
            <a:br/>
            <a:r>
              <a:t>⣿⣿⣿⣿⣿⣿⣿⣿⣿⣿⣿⣿⣿⣿⣿⣿⣿⣿⣿⣿⣿⣿⣿⣿⣿⣿⣿⣿⣿⣿⣿⣿⣿⣿⣿⣿⣿⣿⣿⣷⣕⡕⢕⢕⢕⢕⢕⢕⢕⢕⢕⢕⢕⢕⢕⢕⢕⢕⢕⢕⢕⢕⢕⢕⢕⢕⢕⢕⢕⢕⢕⢕⢕⢕⢕⢕⢕⢕⢕⢕⣾⣿⣿⣿⣿⣿⣿⣿⣿⣿⣿⣿⣿⢿⡿⡿⢿⣿⡿⢷⡜⣿⣿⣿⣇⢕⢕⢕⢕⢕⢕⢕⢜⢟⢿⣿⣿⣿⣧⡕⢕⢕⢕⢕⢕⢕⢕⢕⢕⢕⢕⢕⢕⢕⢕⢕⢕⢕⢱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⣱⣵⣾⣿⣿⣿⣿⠀</a:t>
            </a:r>
            <a:br/>
            <a:r>
              <a:t>⣿⣿⣿⣿⣿⣿⣿⣿⣿⣿⣿⣿⣿⣿⣿⣿⣿⣿⣿⣿⣿⣿⣿⣿⣿⣿⣿⣿⣿⣿⣿⣿⣿⣿⣿⣿⣿⣿⣿⣿⣿⣿⣧⣕⢕⢕⢕⢕⢕⢕⢕⢕⢕⢕⢕⢕⢕⢕⢕⢕⢕⢕⢕⢕⢕⢕⢕⢕⢕⢕⢕⢕⢕⢕⢕⢕⢕⢕⢕⢕⣿⣿⣿⣿⣿⣿⣟⣯⣽⣯⣽⣷⣾⣿⣿⣿⣿⣿⣿⣿⣷⣿⣿⣿⣿⣇⢕⢕⢕⢕⢕⢕⢕⢕⢕⢕⢝⢿⣿⣧⢕⢕⢕⢕⢕⢕⢕⢕⢕⢕⢕⢕⢕⢕⢕⢕⢕⢕⣾⣿⣿⣿⣿⣿⣿⣿⣿⣿⣿⣿⣿⣿⣿⣿⣿⣿⣿⣿⣿⣿⣿⣿⣿⡿⢕⢕⢕⢕⢕⢕⢕⢕⢕⢕⢕⢕⢕⢕⢕⢕⢕⢕⢕⢕⢕⢕⢕⢕⢕⢕⢕⢕⢕⢕⢕⢕⢕⢕⢕⢕⢕⢕⢕⢕⢕⢕⢕⢕⢕⢕⢕⢕⢕⢕⢕⢕⢕⢕⢕⢕⢕⢕⢕⢕⢕⢕⢕⢕⢕⣕⣵⣷⣿⣿⣿⣿⣿⣿⣿⣿⠀</a:t>
            </a:r>
            <a:br/>
            <a:r>
              <a:t>⣿⣿⣿⣿⣿⣿⣿⣿⣿⣿⣿⣿⣿⣿⣿⣿⣿⣿⣿⣿⣿⣿⣿⣿⣿⣿⣿⣿⣿⣿⣿⣿⣿⣿⣿⣿⣿⣿⣿⣿⣿⣿⣿⣿⣷⣵⡕⢕⢕⢕⢕⢕⢕⢕⢕⢕⢕⢕⢕⢕⢕⢕⢕⢕⢕⢕⢕⢕⢕⢕⢕⢕⢕⢕⢕⢕⢕⢕⢕⣵⣿⣿⣿⣿⣿⣿⣿⣿⣿⣿⣿⣿⣿⣿⣿⣿⣿⣿⣿⣿⣿⣿⣿⣿⣿⣿⣇⢕⢕⢕⢕⢕⢕⢕⢕⢕⢕⣼⣿⣿⢕⢕⢕⢕⢕⢕⢕⢕⢕⢕⢕⢕⢕⢕⢕⢕⢕⣸⣿⣿⣿⣿⣿⣿⣿⣿⣿⣿⣿⣿⣿⣿⣿⣿⣿⣿⣿⣿⣿⣿⣿⣿⢏⢕⢕⢕⢕⢕⢕⢕⢕⢕⢕⢕⢕⢕⢕⢕⢕⢕⢕⢕⢕⢕⢕⢕⢕⢕⢕⢕⢕⢕⢕⢕⢕⢕⢕⢕⢕⢕⢕⢕⢕⢕⢕⢕⢕⢕⢕⢕⢕⢕⢕⢕⢕⢕⢕⢕⢕⢕⢕⢕⢕⢕⢕⣕⣵⣷⣿⣿⣿⣿⣿⣿⣿⣿⣿⣿⣿⣿⠀</a:t>
            </a:r>
            <a:br/>
            <a:r>
              <a:t>⣿⣿⣿⣿⣿⣿⣿⣿⣿⣿⣿⣿⣿⣿⣿⣿⣿⣿⣿⣿⣿⣿⣿⣿⣿⣿⣿⣿⣿⣿⣿⣿⣿⣿⣿⣿⣿⣿⣿⣿⣿⣿⣿⣿⣿⣿⣿⣷⣕⢕⢕⢕⢕⢕⢕⢕⢕⢕⢕⢕⢕⢕⢕⢕⢕⢕⢕⢕⢕⢕⢕⢕⢕⢕⢕⢕⢕⣱⣿⣿⢟⣽⣿⣿⣿⣿⣿⣿⣿⣿⣿⣿⣿⣿⣿⣿⣿⣿⣿⣿⣿⣿⣿⣿⣿⣿⢏⢕⣧⣵⣕⡕⢕⢕⢕⢕⣿⣿⣿⢕⢕⢕⢕⢕⢕⢕⢕⢕⢕⢕⢕⢕⢕⢕⢕⢕⢕⣿⣿⣿⣿⣿⣿⣿⣿⣿⣿⣿⣿⣿⣿⣿⣿⣿⣿⣿⣿⣿⣿⣿⡿⢇⢕⢕⢕⢕⢕⢕⢕⢕⢕⢕⢕⢕⢕⢕⢕⢕⢕⢕⢕⢕⢕⢕⢕⢕⢕⢕⢕⢕⢕⢕⢕⢕⢕⢕⢕⢕⢕⢕⢕⢕⢕⢕⢕⢕⢕⢕⢕⢕⢕⢕⢕⢕⢕⢕⢕⢕⢕⢕⢕⢕⣱⣷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⣧⣕⢕⢕⢕⢕⢕⢕⢕⢕⢕⢕⢕⢕⢕⢕⢕⢕⢕⢕⢕⢕⢕⢕⢕⢱⣾⣿⣿⣿⣿⣿⣿⣿⣿⣿⣿⣿⣿⣿⣿⣿⣿⣿⣿⣿⣿⣿⣿⣿⣿⢝⢿⢟⢏⢕⢕⢕⢕⢕⢜⢻⡝⢝⣕⣼⣿⣿⣇⢕⢕⢕⢕⢕⢕⢕⢕⢕⢕⢕⢕⢕⢕⢕⢕⢕⣼⣿⣿⣿⣿⣿⣿⣿⣿⣿⣿⣿⣿⣿⣿⣿⣿⣿⣿⣿⣿⣿⣿⢏⢕⢕⢕⢕⢕⢕⢕⢕⢕⢕⢕⢕⢕⢕⢕⢕⢕⢕⢕⢕⢕⢕⢕⢕⢕⢕⢕⢕⢕⢕⢕⢕⢕⢕⢕⢕⢕⢕⢕⢕⢕⢕⢕⢕⢕⢕⢕⢕⢕⢕⢕⢕⢕⢕⢕⢕⢕⢕⣱⣵⣾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⣵⡕⢕⢕⢕⢕⢕⢕⢕⢕⢕⢕⢕⢕⢕⢕⢕⢕⢕⢕⢕⣱⣿⣿⣿⣿⣿⣿⣿⣿⣿⣿⢏⣽⣿⣿⣿⣿⣿⣿⣿⣿⣿⣿⣿⣿⣿⣿⣧⢕⢑⢑⢁⢕⢕⣺⣧⡕⢕⢕⢕⢝⢟⢻⣿⣿⣷⢕⢕⢕⢕⢕⢕⢕⢕⢕⢕⢕⢕⢕⢕⢕⢱⣿⣿⣿⣿⣿⣿⣿⣿⣿⣿⣿⣿⣿⣿⣿⣿⣿⣿⣿⣿⣿⡿⢕⢕⢕⢕⢕⢕⢕⢕⢕⢕⢕⢕⢕⢕⢕⢕⢕⢕⢕⢕⢕⢕⢕⢕⢕⢕⢕⢕⢕⢕⢕⢕⢕⢕⢕⢕⢕⢕⢕⢕⢕⢕⢕⢕⢕⢕⢕⢕⢕⢕⢕⢕⢕⢕⢕⢕⣕⣵⣾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⣧⣕⢕⢕⢕⢕⢕⢕⢕⢕⢕⢕⢕⢕⢕⢕⢕⢕⣱⣿⣿⣿⣿⣿⣿⣿⣿⣿⣿⡟⣱⣿⣿⣿⣿⣿⣿⣿⣿⣿⣿⣿⣿⣿⣿⣿⣿⡇⢕⢕⢕⢕⣱⣿⣿⣿⣇⢕⢕⢕⢕⢕⢸⣿⣿⢇⢕⢕⢕⢕⢕⢕⢕⢕⢕⢕⢕⢕⢕⢕⣾⣿⣿⣿⣿⣿⣿⣿⣿⣿⣿⣿⣿⣿⣿⣿⣿⣿⣿⣿⣿⢏⢕⢕⢕⢕⢕⢕⢕⢕⢕⢕⢕⢕⢕⢕⢕⢕⢕⢕⢕⢕⢕⢕⢕⢕⢕⢕⢕⢕⢕⢕⢕⢕⢕⢕⢕⢕⢕⢕⢕⢕⢕⢕⢕⢕⢕⢕⢕⢕⢕⢕⢕⢕⢕⣕⣵⣷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⣷⣧⡕⢕⢕⢕⢕⢕⢕⢕⢕⢕⢕⢕⢕⢱⣿⣿⣿⣿⣿⣿⣿⣿⣿⣿⣿⡿⢟⣿⣿⣿⣿⣿⣿⣿⣿⣿⣿⣿⣿⣿⣿⣿⣿⣷⣕⢕⢳⣾⣿⣿⣿⣿⣿⣧⣵⡕⣕⣵⣿⣿⢟⢕⢕⢕⢕⢕⢕⢕⢕⢕⢕⢕⢕⢕⢕⣸⣿⣿⣿⣿⣿⣿⣿⣿⣿⣿⣿⣿⣿⣿⣿⣿⣿⣿⣿⡟⢕⢕⢕⢕⢕⢕⢕⢕⢕⢕⢕⢕⢕⢕⢕⢕⢕⢕⢕⢕⢕⢕⢕⢕⢕⢕⢕⢕⢕⢕⢕⢕⢕⢕⢕⢕⢕⢕⢕⢕⢕⢕⢕⢕⢕⢕⢕⢕⢕⢕⢕⢕⣱⣵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⣷⣕⡕⢕⢕⢕⢕⢕⢕⢕⢕⢕⣿⣿⣿⣿⣿⣿⣿⣿⣿⣿⣿⣿⣷⣵⣿⣿⣿⣿⣿⣿⣿⣿⣿⣿⣿⣿⣿⣿⣿⣿⣿⣿⣧⡕⢝⢿⣿⣿⣿⣿⣿⣿⣿⣿⣿⣿⣿⣧⣕⢕⢕⢕⢕⢕⢕⢕⢕⢕⢕⢕⢕⢱⣿⣿⣿⣿⣿⣿⣿⣿⣿⣿⣿⣿⣿⣿⣿⣿⣿⣿⣿⢏⢕⢕⢕⢕⢕⢕⢕⢕⢕⢕⢕⢕⢕⢕⢕⢕⢕⢕⢕⢕⢕⢕⢕⢕⢕⢕⢕⢕⢕⢕⢕⢕⢕⢕⢕⢕⢕⢕⢕⢕⢕⢕⢕⢕⢕⢕⢕⢕⢕⣱⣵⣾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⣧⣕⢕⢕⢕⢕⢕⢕⢱⣿⣿⣿⣿⣿⣿⣿⣿⣿⣿⣿⣿⣿⣿⣿⣿⣿⣿⣿⣿⣿⣿⣽⣿⣿⣿⣿⣿⣿⣿⣿⣿⣿⣿⣧⡕⢻⣿⣿⣿⣿⣿⣿⣾⣿⢻⡿⣿⣿⣷⣷⣕⢕⢕⢕⢕⢕⢕⢕⢕⢕⣼⣿⣿⣿⣿⣿⣿⣿⣿⣿⣿⣿⣿⣿⣿⣿⣿⣿⡟⢕⢕⢕⢕⢕⢕⢕⢕⢕⢕⢕⢕⢕⢕⢕⢕⢕⢕⢕⢕⢕⢕⢕⢕⢕⢕⢕⢕⢕⢕⢕⢕⢕⢕⢕⢕⢕⢕⢕⢕⢕⢕⢕⢕⢕⢕⢕⣕⣵⣾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⣵⡕⢕⢕⢕⣾⣿⣿⢹⣿⣿⣿⣿⣿⣿⣿⣿⣿⣿⣿⣿⣿⣿⣿⣿⣿⣿⣿⣿⣿⣿⣿⣿⣿⣿⣿⣿⣿⣿⣿⣿⣿⣧⣹⣿⣿⣿⣿⣿⣿⣿⣝⢝⢜⣟⢿⣿⣿⣷⢕⢕⢕⢕⢕⢕⢕⢱⣿⣿⣿⣿⣿⣿⣿⣿⣿⣿⣿⣿⣿⣿⣿⣿⣿⢏⢕⢕⢕⢕⢕⢕⢕⢕⢕⢕⢕⢕⢕⢕⢕⢕⢕⢕⢕⢕⢕⢕⢕⢕⢕⢕⢕⢕⢕⢕⢕⢕⢕⢕⢕⢕⢕⢕⢕⢕⢕⢕⢕⢕⣕⣵⣷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⣕⢕⣿⣿⣿⣿⣿⣿⣿⣿⣿⣿⣿⣿⣿⣿⣿⣿⣿⣿⣿⣿⣿⣿⣿⣿⣿⣿⣿⣿⣿⣿⣿⣿⣿⣿⣿⣿⣿⣿⣿⣿⣿⣿⣿⣿⣿⣿⣿⡇⢜⣟⣻⣟⢿⣿⣇⢕⢕⢕⢕⢕⢕⣿⣿⣿⣿⣿⣿⣿⣿⣿⣿⣿⣿⣿⣿⣿⣿⡟⢕⢕⢕⢕⢕⢕⢕⢕⢕⢕⢕⢕⢕⢕⢕⢕⢕⢕⢕⢕⢕⢕⢕⢕⢕⢕⢕⢕⢕⢕⢕⢕⢕⢕⢕⢕⢕⢕⢕⢕⢕⢕⢕⣵⣷⣿⣿⣿⣿⣿⣿⣿⣿⣿⣿⣿⣿⣿⣿⣿⣿⣿⣿⣿⣿⣿⣿⣿⣿⣿⣿⣿⣿⣿⣿⣿⣿⣿⣿⣿⣿⣿⣿⣿⣿⣿⣿⣿⣿⣿⣿⠀</a:t>
            </a:r>
            <a:br/>
            <a:r>
              <a:t>⢝⢟⢟⢿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⢿⢻⣿⣿⣿⣿⣿⡟⢟⢟⢻⣯⢸⣿⣿⡇⢕⢕⢕⢕⣸⣿⣿⣿⣿⣿⣿⣿⣿⣿⣿⣿⣿⣿⣿⡿⢏⢕⢕⢕⢕⢕⢕⢕⢕⢕⢕⢕⢕⢕⢕⢕⢕⢕⢕⢕⢕⢕⢕⢕⢕⢕⢕⢕⢕⢕⢕⢕⢕⢕⢕⢕⢕⢕⢕⢕⢕⣱⣵⣾⣿⣿⣿⣿⣿⣿⣿⣿⣿⣿⣿⣿⣿⣿⣿⣿⣿⣿⣿⣿⣿⣿⣿⣿⣿⣿⣿⣿⣿⣿⣿⣿⣿⣿⣿⣿⣿⣿⣿⣿⣿⣿⣿⣿⣿⣿⣿⣿⣿⠀</a:t>
            </a:r>
            <a:br/>
            <a:r>
              <a:t>⢕⢕⢕⢕⢕⢕⢝⢝⢟⢻⢿⣿⣿⣿⣿⣿⣿⣿⣿⣿⣿⣿⣿⣿⣿⣿⣿⣿⣿⣿⣿⣿⣿⣿⣿⣿⣿⣿⣿⣿⣿⣿⣿⣿⣿⣿⣿⣿⣿⣿⣿⣿⣿⣿⣿⣿⣿⣿⣿⣿⣿⣿⣿⣿⣿⣿⣿⣿⣿⣿⣿⣿⣿⣷⢿⣿⣿⣿⣿⣿⣿⣿⣿⣿⣿⣿⣿⣿⣿⣿⣿⣿⣿⣿⣿⣿⣿⣿⣿⣿⣿⣿⣿⣿⣿⣿⣿⢿⢟⢝⢕⢕⣱⣿⣿⣿⣿⢝⢿⡕⢕⢸⢟⣾⣿⣿⢕⢕⢕⢕⢱⣿⣿⣿⣿⣿⣿⣿⣿⣿⣿⣿⣿⣿⣿⢟⢕⢕⢕⢕⢕⢕⢕⢕⢕⢕⢕⢕⢕⢕⢕⢕⢕⢕⢕⢕⢕⢕⢕⢕⢕⢕⢕⢕⢕⢕⢕⢕⢕⢕⢕⢕⢕⢕⣕⣵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⢜⢝⢝⢟⢿⢿⣿⣿⣿⣿⣿⣿⣿⣿⣿⣿⣿⣿⣿⣿⣿⣿⣿⣿⣿⣿⣿⣿⣿⣿⣿⣿⣿⣿⣿⣿⣿⣿⣿⣿⣿⣿⣿⣿⣿⣿⣿⣿⣿⣿⣿⣿⣿⣿⣿⣿⣿⢟⣿⣷⣷⣷⣿⣿⣿⣿⣿⣿⣿⣿⡟⢿⣿⣿⣿⣿⣿⣿⣿⣿⣿⣿⣿⣿⣿⣿⣿⣿⣿⣿⣿⣿⣿⢏⢕⣕⣵⣷⣿⣿⣿⣿⣿⣿⣿⣇⢕⢕⢕⡕⣾⣿⣿⢇⢕⢕⢕⢕⣾⣿⣿⣿⣿⣿⣿⣿⣿⣿⣿⣿⣿⡿⢇⢕⢕⢕⢕⢕⢕⣕⣕⣕⣕⣕⣕⣕⢕⢕⢕⢕⢕⢕⢕⢕⢕⢕⢕⢕⢕⢕⢕⢕⢕⢕⢕⢕⢕⢕⣕⣵⣷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⢜⢝⢟⢻⢿⣿⣿⣿⣿⣿⣿⣿⣿⣿⣿⣿⣿⣿⣿⣿⣿⣿⣿⣿⣿⣿⣿⣿⣿⣿⣿⣿⣿⣿⣿⣿⣿⣿⣿⣿⣿⣿⣿⣿⣿⣿⣿⣿⣻⣷⣿⣿⡟⣏⣹⣕⢻⣿⣿⣿⣿⣿⣿⡇⣿⣿⣿⣿⣿⡟⢟⢟⢟⠟⢟⢟⢿⣿⣿⣿⣿⣿⣿⣿⣿⣿⣷⣵⣵⣕⣜⢝⢝⢟⣿⣿⣿⣿⣿⡕⢕⢕⢜⢻⣿⣿⣷⣕⢕⢕⢸⣿⣿⣿⣿⣿⣿⣿⣿⣿⣿⣿⣿⢟⢕⢕⢕⢕⢕⢕⣵⣿⢿⢿⣿⣿⡿⢿⢿⣿⣧⢕⢕⢕⢕⢕⢕⢕⢕⢕⢕⢕⢕⢕⢕⢕⢕⢕⣵⣷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⠕⢕⠕⢕⢕⢅⢕⢝⠝⢟⢿⢿⣿⣿⣿⣿⣿⣿⣿⣿⣿⣿⣿⣿⣿⣿⣿⣿⣿⣿⣿⣿⣿⣿⣿⣿⣿⣿⣿⣿⣿⣿⣿⣿⣿⣿⣿⡿⣿⣿⣿⢏⣾⣿⡿⢟⢜⣿⣿⣿⣿⣿⣿⣷⢻⣿⣿⣿⣿⣷⣵⣵⣵⡵⢔⢕⣵⣿⣿⣿⣿⣿⣿⣿⣿⣿⣿⣿⣿⣿⣿⣿⣿⣷⣾⡿⣿⣿⣿⣧⢕⢕⢕⢕⢵⢝⢿⣿⣧⣵⣿⣿⣿⣿⣿⣿⣿⣿⣿⣿⣿⡿⢇⢕⢕⢕⢕⢕⢕⢕⣿⡇⣿⣿⣿⣿⣿⣿⡇⢸⣿⢇⢕⢕⢕⢕⢕⢕⢕⢕⢕⢕⢕⢕⣱⣵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⢕⠀⠄⠁⠁⠁⠁⢐⢐⢐⢐⠄⠄⠄⠄⠐⠐⠐⠐⠄⠔⠁⠁⠀⠄⠄⢄⠄⢑⢁⢑⠘⠙⠟⢻⢿⢿⣿⣿⣿⣿⣿⣿⣿⣿⣿⣿⣿⣿⣿⣿⣿⣿⣿⣿⣿⣿⣿⣿⣿⣿⣿⣿⣿⣿⣧⣿⣿⡟⢸⢿⢿⣿⣟⢟⢻⣿⣿⣿⣿⢿⣿⢸⣿⣿⣿⣿⣿⡿⢟⢝⣱⣵⣿⣿⣿⣿⣿⣿⣿⣿⣿⣿⣿⣿⣿⣿⣿⣿⣿⣿⣿⣿⣧⣿⣼⣿⣿⣧⢕⢕⢕⢞⣳⣷⡝⢿⣿⣿⣿⣿⣿⣿⣿⣿⣿⣿⣿⢟⠕⠀⠀⠁⠁⠑⠑⢕⢕⣿⣧⢟⢟⢏⣟⣻⠟⠕⣾⣿⢕⢕⢑⢀⢕⢕⢕⢕⢕⣱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⠁⠀⠀⠀⠀⠀⠀⠀⠀⠀⠀⠀⠀⠀⠀⠀⠀⠀⠀⠀⠀⠀⠀⠀⠀⠀⠀⠀⠀⠀⠀⠀⠀⠀⠀⠀⠁⠁⠙⠝⠟⢿⢿⣿⣿⣿⣿⣿⣿⣿⣿⣿⣿⣿⣿⣿⣿⣿⣿⣿⣿⣿⣿⣿⣿⢜⣿⣿⣵⡜⢷⣾⣿⡇⢕⢕⢻⢟⢝⢝⢻⢻⢕⢸⣿⣿⣿⡏⢕⣵⣿⣿⣿⣿⣿⣿⣿⣿⣿⣿⣿⣿⣿⣿⣿⣿⣿⣿⣿⣿⣿⣿⣿⣻⣿⡟⣿⣿⣿⣧⢕⢕⢜⢻⣿⣿⣇⢻⣿⣿⣿⣿⣿⣿⣿⣿⡿⠏⠀⠐⠀⠀⠀⠀⠀⠀⢕⢕⣿⣿⢕⢕⢸⢿⠇⠀⢔⣿⡇⢕⢕⢔⢕⣱⣵⣵⣾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⠁⠘⠙⠟⠟⢿⢿⣿⣿⣿⣿⣿⣿⣿⣿⣿⣿⣿⣿⣿⣿⣿⢧⡹⢿⢿⢿⢧⢝⢏⢕⢕⠕⠁⠁⠀⠀⠀⠁⢕⢕⢻⣿⣿⣿⣿⣿⣿⣿⣿⣿⣿⣿⣿⣿⣿⣿⣿⣿⣿⡿⢿⣿⣿⣿⣿⣿⣿⣿⡿⢿⢟⢕⢜⣿⣿⣯⡕⢕⢕⢕⢹⣿⣿⣷⣜⡿⣿⣿⣿⣿⣿⣿⣵⣕⣔⢔⢄⢀⢄⢄⢔⢔⢕⢕⣿⣿⢕⢕⠀⠀⠀⠀⢕⣿⡇⢕⣕⣵⣿⡿⢟⢏⢝⢕⢕⠕⠑⠑⠑⠑⠑⠑⠜⢻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⠁⠁⠙⠙⢟⢿⢿⣿⣿⣿⣿⣿⣿⣿⣿⣿⣷⣝⡳⢧⢕⠑⠑⠁⠀⠁⠀⠀⠀⠀⠀⠀⠀⠀⠀⠁⢜⢿⣿⣿⣿⣿⣿⣿⣿⣿⣿⣿⣿⣿⣏⢝⢅⢀⢑⣱⣿⣿⣿⣿⣿⣿⡟⢕⢕⢕⢕⢕⢹⣿⣿⣿⣕⢕⢕⡕⢹⣿⣿⣿⣿⣮⡝⢻⢿⢿⢿⣿⣿⣿⣿⣧⡕⢕⣵⣿⣿⣷⢕⣿⡇⢕⠁⢰⡇⠄⠀⢱⣿⣷⣿⣿⣿⣏⢕⠑⠁⠀⠀⠀⠀⠀⠀⠀⠀⠀⠀⠀⠁⠘⠟⠋⢝⢟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⢄⢕⣵⣿⣿⡿⣿⣿⣿⣟⣿⣿⣿⣿⢇⠀⠀⠀⠀⠀⠀⠀⠀⠀⠀⠀⠀⠀⠀⠀⢕⢕⣵⣿⣿⣿⣿⣿⣿⣿⣿⣿⣿⣿⣿⣿⣿⣿⣿⣿⣿⣿⣿⣿⣿⡿⢏⢕⢕⢕⢕⢕⢕⢕⢿⣿⣎⢻⣧⢕⢿⣮⣿⣿⣿⣿⣿⣿⣮⢇⢕⡕⢕⢙⠙⢻⣿⣿⣿⡿⣻⣿⣿⣷⣿⡇⢕⢑⠐⠀⠀⠀⢸⣿⣿⣿⣿⣿⡿⠕⠀⠀⠀⠀⠀⠀⠀⠀⠀⠀⠀⠀⠀⠀⠀⠀⠀⠀⠁⢜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⢔⣵⣿⣿⣿⣽⣿⣿⣿⣿⣿⣿⣿⣷⣯⢀⠀⠀⠀⠀⠀⠀⠀⠀⠀⠀⠀⠀⠀⠀⢕⣵⡕⢿⢟⢝⢝⢿⣿⣿⣿⣿⣿⣿⣿⣿⣿⣿⣿⣿⣿⣿⣿⣿⢟⢝⢕⢕⢕⢕⢕⢕⢕⢕⢕⢜⢟⢝⢷⣝⢧⡜⢻⣿⣿⣿⣿⣿⢿⢿⢧⢕⢈⠀⢁⢁⢀⣜⣝⣿⣷⣾⣿⢝⣟⣟⣇⣕⢕⢵⢇⠄⠀⠜⠟⠛⢟⢏⠝⠑⠀⠀⠀⠀⠀⠀⠀⠀⠀⠀⠀⠀⠀⠀⠀⠀⠀⠀⠀⠀⠀⠜⢻⣿⣿⣿⣿⣿⣿⣿⣿⣿⣿⣿⣿⣿⣿⣿⣿⣿⣿⣿⣿⣿⣿⣿⣿⣿⣿⣿⣿⣿⣿⣿⣿⣿⣿⣿⣿⣿⣿⣿⣿⣿⣿⣿⣿⣿⢿⢿⢿⢿⢟⠟⠟⠟⠀</a:t>
            </a:r>
            <a:br/>
            <a:r>
              <a:t>⠀⠀⠀⠀⠀⠀⠀⠀⠀⠀⠀⠀⠀⠀⠀⠀⠀⠀⠀⠀⠀⠀⠀⠀⠀⠀⠀⠀⠀⠀⠀⠀⠀⠀⠀⠀⠀⠀⠀⠀⠀⠀⠀⠀⠀⠀⠀⠀⠀⠀⠀⠀⠀⢔⣱⣿⣿⣿⣿⣿⣿⣿⣿⣿⣿⣿⣿⣿⣿⣇⢀⠀⠀⠀⠀⠀⠀⠀⠀⠀⠀⠀⠀⠀⠀⠜⣿⣕⢕⢕⢕⢕⢕⢝⢟⢟⢿⣿⣿⣿⣿⣿⣿⣿⣿⣿⣿⢕⢕⢕⢕⢕⢕⢕⢕⢕⢕⢕⢕⢕⢕⢕⢕⢝⢷⡕⢕⢜⢟⢻⢿⢿⢿⢿⢕⠑⠕⠔⡰⣴⣾⡿⢿⢿⢗⣸⣿⣿⣿⣿⣿⣿⣿⣿⣷⢆⠀⠀⠀⠀⠀⠀⠀⠀⠀⠀⠀⠀⠀⠀⠀⠀⠀⠀⠀⠀⠀⠀⠀⠀⠀⠀⠀⠀⠀⠀⠁⠝⢻⣿⣿⣿⣿⣿⣿⣿⣿⣿⣿⣿⣿⣿⣿⣿⣿⣿⣿⣿⣿⣿⣿⣿⣿⣿⣿⣿⣿⣿⢿⢿⢿⠟⠟⠟⠟⠙⠙⠙⠑⠑⠁⠁⠁⠀⠀⠀⠀⠀⠀⠀⠀</a:t>
            </a:r>
            <a:br/>
            <a:r>
              <a:t>⠀⠀⠀⠀⠀⠀⠀⠀⠀⠀⠀⠀⠀⠀⠀⠀⠀⠀⠀⠀⠀⠀⠀⠀⠀⠀⠀⠀⠀⠀⠀⠀⠀⠀⠀⠀⠀⠀⠀⠀⠀⠀⠀⠀⠀⠀⠀⠀⠀⠀⠀⢀⢔⣕⣿⣿⣿⢿⣿⣿⣿⣿⣿⣿⣿⣿⣝⣜⣿⣿⣇⠀⠀⠀⠀⠀⠀⠀⠀⠀⠀⠀⠀⠀⠀⢕⢜⢻⣕⢕⢕⢕⢕⢕⢕⢕⢕⢻⣿⣿⣿⣿⣿⣿⣿⣿⣿⢕⢕⢕⢕⢕⢕⢕⢕⢕⢕⢕⢕⢕⢕⢕⢕⢕⢕⢜⢣⢕⢸⣿⣿⣷⣝⢿⣮⡻⣷⣵⣎⢳⣽⢸⢟⢣⣿⣿⣿⣿⣿⣿⣿⣿⣿⣿⢇⢕⠀⠀⠀⠀⠀⠀⠀⠀⠀⠀⠀⠀⠀⠀⠀⠀⠀⠀⠀⠀⠀⠀⠀⠀⠀⠀⠀⠀⠀⠀⠀⠀⠁⢜⣿⣿⣿⣿⣿⣿⣿⣿⣿⣿⣿⣿⣿⢿⢿⢿⢟⠟⠟⠟⠏⠙⠙⠙⠁⠁⠁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⢄⣰⣵⣾⣿⡿⠟⠋⠁⠘⢿⣿⣿⣿⣿⣿⣿⣿⣿⣿⣿⣿⣿⡔⠀⠀⠀⠀⠀⠀⠀⠀⠀⠀⠀⠀⢔⢕⢕⢕⢜⢕⢕⢕⢕⢕⢕⢕⢕⢜⣿⣿⣿⣿⣿⣿⣿⣿⣿⡕⠕⠕⠕⠕⠕⢕⢕⢕⢕⢕⢕⢕⣕⣱⣵⣷⣷⣷⣧⣵⣮⢻⣿⣿⣿⢗⠙⠑⠈⠁⠙⠇⢕⢕⢕⢕⢕⢝⢝⠟⠻⢿⢿⣿⣿⢏⢕⠁⠀⠀⠀⠀⠀⠀⠀⠀⠀⠀⠀⠀⠀⠀⠀⠀⠀⠀⠀⠀⠀⠀⠀⠀⠀⠀⠀⠀⠀⠀⠀⠀⠀⠀⢹⣿⣿⡟⢟⠏⠙⠙⠙⠁⠁⠁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⢄⣵⣾⣿⡿⢟⠏⠑⠀⠀⠀⠀⠀⠁⢻⣿⣿⣿⣿⣿⣿⣿⣿⣿⣿⢿⢇⠀⠀⠀⠀⠀⠀⠀⠀⠀⠀⠀⢄⣾⣇⢕⢕⢕⢕⢕⢕⢕⢕⢕⢕⢕⢕⢸⣿⣿⣿⣿⣿⣿⣿⣿⣷⡄⠀⠀⠀⠀⠀⠁⢕⢗⢳⣾⣿⣿⣿⣿⣿⣿⣿⣿⣿⣿⣷⣿⢟⠑⠀⠀⠀⠀⠀⠀⠀⠑⠕⢕⢕⢕⢕⠕⠀⠀⢕⢕⠕⢱⢕⠕⠀⠀⠀⠀⠀⠀⠀⠀⠀⠀⠀⠀⠀⠀⠀⠀⠀⠀⠀⠀⠀⠀⠀⠀⠀⠀⠀⠀⠀⠀⠀⠀⠀⠀⠀⠁⢹⣿⣿⣕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⢔⣾⣿⡿⠙⠀⠀⠀⠀⠀⠀⠀⠀⠀⠀⠀⠹⣿⣿⣿⣿⡿⢿⣿⢟⠑⠁⠀⠀⠀⠀⠀⠀⠀⠀⠀⠀⠀⠀⢱⣜⣿⡕⢕⢕⢕⢕⢕⢕⢕⢕⢕⢕⢕⢸⣿⣿⣿⣿⣿⣿⣿⣿⣿⣿⡀⠀⠀⠀⠀⠀⠁⣱⣾⣿⣿⣿⣿⣿⣿⣿⣿⣿⣿⣿⣿⢏⢅⠀⠀⠀⠀⠀⠀⠀⠀⠀⠀⠀⠑⠑⠀⢄⢄⢰⣇⣕⢕⢀⠁⠀⠀⢔⠂⠀⠀⠀⠀⠀⠀⠀⠀⠀⠀⠀⠀⠀⠀⠀⠀⠀⠀⠀⠀⠀⠀⠀⠀⠀⠀⠀⠀⠀⠀⠀⠀⠀⠁⢹⣿⣿⡕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⢔⣾⣿⡟⠀⠀⠀⠀⠀⠀⠀⠀⠀⠀⠀⠀⠀⠀⠘⢿⣿⡏⠑⠑⢹⡄⠀⠀⠀⠀⠀⠀⠀⠀⠀⠀⠀⠀⠀⠀⢸⣿⣿⡷⡕⢕⢕⢕⢕⢕⢕⢕⢕⢕⠕⣾⣿⣿⣿⣿⣿⣿⣿⣿⣿⣿⣇⠀⠀⠀⠀⠀⠀⠜⣿⣿⣿⣿⣿⣿⣿⣿⣿⣿⣿⣿⢇⠕⠀⠀⠀⠀⠀⠀⠀⠀⠀⠀⠀⠀⢀⢄⢕⢕⣼⣿⣿⡿⢇⢕⢄⠀⠀⠀⠀⠀⠀⠀⠀⠀⠀⠀⠀⠀⠀⠀⠀⠀⠀⠀⠀⠀⠀⠀⠀⠀⠀⠀⠀⠀⠀⠀⠀⠀⠀⠀⠀⠀⠀⠘⠻⣿⣿⣷⡄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⣄⣴⣵⣿⣿⢇⠀⠀⠀⠀⠀⠀⠀⠀⠀⠀⠀⠀⠀⠀⠀⠁⠝⠇⠀⠀⠁⠕⠀⠀⠀⠀⠀⠀⠀⠀⠀⠀⠀⠀⠀⠀⢸⣿⣿⣿⣧⢕⢕⢕⢕⢕⠑⠕⠑⠀⠀⢻⣿⣿⣿⣿⣿⣿⣿⣿⣿⣿⣿⠀⠀⠀⠀⠀⠀⠀⠜⣿⣿⣿⡿⣿⣿⣿⣿⣿⣿⢇⠑⠀⠀⠀⠀⠀⠀⢄⢄⢄⢀⠀⠀⢔⢕⢕⢕⢞⢟⢝⢕⢕⢕⢕⢕⠀⠀⠀⠀⠀⠀⠀⠀⠀⠀⠀⠀⠀⠀⠀⠀⠀⠀⠀⠀⠀⠀⠀⠀⠀⠀⠀⠀⠀⠀⠀⠀⠀⠀⠀⠀⠀⠀⠀⠀⠘⢻⣿⣿⣧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⣾⣿⢿⠟⠛⠋⠀⠀⠀⠀⠀⠀⠀⠀⠀⠀⠀⠀⠀⠀⠀⠀⠀⠀⠀⠀⠀⠀⠀⠀⠀⠀⠀⠀⠀⠀⠀⠀⠀⠀⠀⠀⠀⢜⣿⣿⣿⣿⣧⢕⢕⣱⣷⠀⠀⠀⠀⠀⠘⣿⣿⣿⣿⣿⣿⣿⣿⣿⣿⣿⠀⠀⠀⠀⠀⠀⠀⠀⠸⣿⣿⣿⢻⣿⣿⣿⣿⢏⠁⠀⠀⠀⢀⢀⢄⢔⢕⢕⢕⢕⢔⢔⢕⢕⢕⠕⠕⠑⢕⢕⢕⣱⣵⣕⢄⢄⢀⠀⠀⠀⠀⠀⠀⠀⠀⠀⠀⠀⠀⠀⠀⠀⠀⠀⠀⠀⠀⠀⠀⠀⠀⠀⠀⠀⠀⠀⠀⠀⠀⠀⠀⠀⠀⠀⠀⠀⠝⢿⣿⣿⣔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⣄⣴⣵⣿⣿⠇⠀⠀⠀⠀⠀⠀⠀⠀⠀⠀⠀⠀⠀⠀⠀⠀⠀⠀⠀⠀⠀⠀⠀⠀⠀⠀⢀⢄⢄⠔⠀⠀⠀⠀⠀⠀⠀⠀⠀⠀⠀⡕⢹⣿⣿⣿⣿⡇⣿⣿⣿⠀⠀⠀⠀⠀⠀⠹⣿⣿⣿⣿⣿⣿⣿⣿⣿⣿⠀⠀⠀⠀⠀⠀⠀⠀⠀⠝⣿⣿⣷⣮⡻⣿⢏⠀⠀⠀⠀⠀⠁⠁⠁⠁⠁⠁⠁⠁⠁⠑⠑⠁⠀⠀⠀⠀⢕⣵⣿⣿⣿⣿⣷⣷⣧⢄⠀⠀⠀⠀⠀⠀⠀⠀⠀⠀⠀⠀⠀⠀⠀⠀⠀⠀⠀⠀⠀⠀⠀⠀⠀⠀⠀⠀⠀⠀⠀⠀⠀⠀⠀⠀⠀⠀⠀⠁⠙⢿⣿⣧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⢟⠟⠟⠙⠀⠀⠀⠀⠀⠀⠀⠀⠀⠀⠀⠀⠀⠀⠀⠀⠀⠀⠀⠀⢀⢄⢄⢄⢔⠔⠑⠁⠀⠀⠀⠀⠀⠀⠀⠀⠀⠀⠀⠀⠀⠀⠱⡞⣿⣿⣿⣿⣿⡼⣿⢟⢄⠀⠀⠀⠀⠀⠀⠝⣿⣿⣿⣿⣿⣿⣿⣿⣿⠀⠀⠀⠀⠀⠀⠀⠀⠀⠀⠜⣿⣿⣿⣿⡏⠀⠀⠀⠀⢀⢀⢀⢄⢄⢄⢄⢄⠄⠄⠄⠀⠀⠀⠀⠀⠀⠀⠁⢜⢿⣿⣿⣿⣿⣿⣿⡇⠀⠀⠀⠀⠀⠀⠀⠀⠀⠀⠀⠀⠀⠀⠀⠀⠀⠀⠀⠀⠀⠀⠀⠀⠀⠀⠀⠀⠀⠀⠀⠀⠀⠀⠀⠀⠀⠀⠀⠀⠀⠀⢹⣿⣷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⠀⠀⠀⠀⠀⠀⠀⠀⢀⢀⢀⢄⢄⢄⢄⢔⢔⢔⢔⢔⢔⠕⠕⠕⠑⠑⠁⠁⠀⠀⠀⠀⠀⠀⠀⠀⠀⠀⠀⠀⠀⠀⠀⠀⠀⠀⠀⠀⢸⣿⣿⣿⢿⣟⡱⣷⡇⠀⠀⠀⠀⠀⠀⠀⠈⢻⣿⣿⣿⣿⣿⣿⣿⠀⠀⠀⠀⠀⠀⠀⠀⠀⠀⠀⠘⢿⣿⣿⢇⠀⠀⠀⠀⢀⠀⠀⠀⢁⠁⠀⠀⠀⠀⠀⠀⠀⠀⠀⠀⠀⠀⠀⢀⢜⣿⣿⣿⣿⣿⣿⢇⠀⠀⠀⠀⠀⠀⠀⠀⠀⠀⠀⠀⠀⠀⠀⠀⠀⠀⠀⠀⠀⠀⠀⠀⠀⠀⠀⠀⠀⠀⠀⠀⠀⠀⠀⠀⠀⠀⠀⠀⠀⠀⠘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⢀⠀⢀⣄⣤⣄⢔⡵⠇⠑⠑⠁⠁⠁⠁⠀⠀⠀⠀⠀⠀⠀⠀⠀⠀⠀⠀⠀⠀⠀⠀⠀⠀⠀⠀⠀⠀⠀⠀⠀⠀⠀⠀⠀⠀⠀⠀⠀⠁⠝⣿⣿⣿⣿⣧⣿⣇⠀⠀⠀⠀⠀⠀⠀⠀⠀⠹⣿⣿⣿⣿⣿⡏⠀⠀⠀⠀⠀⠀⠀⠀⠀⠀⠀⠀⠀⠹⣿⡕⠀⠀⠀⠀⠀⠀⠀⠀⢕⠀⠀⠀⠀⠀⠀⠀⠀⠀⠀⠀⠀⢀⢕⣱⣾⣿⣿⣿⣿⣿⢇⠑⠀⠀⠀⠀⠀⠀⠀⠀⠀⠀⠀⠀⠀⠀⠀⠀⠀⠀⠀⠀⠀⠀⠀⠀⠀⠀⠀⠀⠀⠀⠀⠀⠀⠀⠀⠀⠀⠀⠀⠀⠀⠀⠀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⠜⣿⣿⣷⣾⣿⢿⢿⣿⣿⣿⣦⣄⢀⠀⠀⠀⠀⠀⠀⠀⠀⠀⠀⠀⠀⠀⠀⠀⠀⠀⠀⠀⠀⠀⠀⠀⠀⠀⠀⠀⠀⠀⠀⠀⠀⠀⠀⠀⠀⠀⠀⠄⠘⢿⡿⣿⡿⠜⠻⠀⠀⠀⠀⠀⠀⠀⠀⠀⠀⠈⢻⣿⣿⣿⡇⠀⠀⠀⠀⠀⠀⠀⠀⠀⠀⠀⠀⠀⠀⠘⢇⠀⠀⠀⠀⠀⠀⠀⠀⢕⠀⠀⠀⠀⠀⠀⠀⠀⠀⠀⠀⠀⢕⣾⣿⣿⣿⣿⣿⡿⢕⢕⠀⠀⠀⠀⠀⠀⠀⠀⠀⠀⠀⠀⠀⠀⠀⠀⠀⠀⠀⠀⠀⠀⠀⠀⠀⠀⠀⠀⠀⠀⠀⠀⠀⠀⠀⠀⠀⠀⠀⠀⠀⠀⠀⠀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⢀⢀⣄⣄⣄⣸⣽⣽⣽⣷⣷⣾⣿⣿⣿⣿⣿⣿⣧⣄⠀⠀⠀⠀⠀⠀⠀⠀⠀⠀⠀⠀⠀⠀⠀⠀⠀⠀⠀⠀⠀⠀⠀⠀⠀⠀⠀⠀⠀⠀⠀⠀⠀⠀⠀⠀⠀⠀⢜⢇⢝⠕⠀⠀⠀⠀⠀⠀⠀⠀⠀⠀⠀⠀⠀⠀⠉⢀⣄⠁⠀⠀⠀⠀⠀⠀⠀⠀⠀⠀⠀⠀⠀⠀⠀⠁⢆⠀⠀⠀⠀⠀⠀⠀⠑⠀⠀⠀⠀⠀⠀⠀⠀⠀⠀⠀⢀⣼⣿⣿⣿⣿⣿⣿⣧⢕⠀⠀⠀⠀⠀⠀⠀⠀⠀⠀⠀⠀⠀⠀⠀⠀⠀⠀⠀⠀⠀⠀⠀⠀⠀⠀⠀⠀⠀⠀⠀⠀⠀⠀⠀⠀⠀⠀⠀⠀⠀⠀⣠⣴⣼⣿⢟⠁⠀⠀⠀⠀⠀⠀⠀⠀⠀⠀⠀⠀⠀⠀⠀⠀⠀⠀⠀⠀⠀⠀⠀⠀⠀⠀⠀⠀⠀⠀⠀⠀⠀⠀⠀⠀⠀</a:t>
            </a:r>
            <a:br/>
            <a:r>
              <a:t>⠀⠀⠀⠀⠀⠀⠀⠀⠀⠀⠀⠀⠀⢀⢀⢀⢀⢄⣄⣄⣄⣴⣴⣴⣴⣷⣷⣷⣿⣿⣿⣿⣿⣿⣿⣿⣿⣿⣿⣿⣿⣿⣿⣿⣿⣿⣿⣿⣿⣿⣿⣦⡄⠀⠀⠀⠀⠀⠀⠀⠀⠀⠀⠀⠀⠀⠀⠀⠀⠀⠀⠀⠀⠀⠀⠀⠀⠀⠀⠀⠀⠀⠀⠀⠀⠀⠀⠑⠜⠁⢕⠀⠀⠀⠀⠀⠀⠀⠀⠀⠀⠀⠀⠀⠀⠀⠀⠈⢻⡇⠀⠀⠀⠀⠀⠀⠀⠀⠀⠀⠀⠀⠀⠀⠀⠀⠀⠀⡀⠀⠀⠀⠀⠀⠀⠀⠀⠀⠀⠀⠀⠀⠀⠀⠀⠀⢱⣿⣿⣿⣿⣿⣿⣿⣿⡇⢀⠀⠀⠀⠀⠀⠀⠀⠀⠀⠀⠀⠀⠀⠀⠀⠀⠀⠀⠀⠀⠀⠀⠀⠀⠀⠀⠀⠀⠀⠀⠀⠀⠀⠀⠀⠀⠀⠀⠀⢀⣼⣿⡿⠋⠁⠀⠀⠀⠀⠀⠀⠀⠀⠀⠀⠀⠀⠀⠀⠀⠀⠀⠀⠀⠀⠀⠀⠀⠀⠀⠀⠀⠀⠀⠀⠀⠀⠀⠀⠀⠀⠀⠀⠀</a:t>
            </a:r>
            <a:br/>
            <a:r>
              <a:t>⢀⢀⢄⣄⣄⣄⣰⣴⣴⣴⣷⣷⣷⣾⣿⣿⣿⣿⣿⣿⣿⣿⣿⣿⣿⣿⣿⣿⣿⣿⣿⣿⣿⣿⣿⣿⣿⣿⣿⣿⣿⣿⣿⣿⣿⣿⣿⣿⣿⣿⣿⣿⣿⣧⣔⡀⠀⠀⠀⠀⠀⠀⠀⠀⠀⠀⠀⠀⠀⠀⠀⠀⠀⠀⠀⠀⠀⠀⠀⠀⠀⠀⠀⠀⠀⠀⠀⠀⠀⠑⠀⠀⠀⠀⠀⠀⠀⠀⠀⠀⠀⠀⠀⠀⠀⠀⠀⠀⠀⢅⠀⡀⠀⠀⠀⠀⠀⠀⠀⠀⠀⠀⠀⠀⠀⠀⠀⠀⠀⠀⠀⠀⠀⠀⠀⠀⠀⠀⠀⠀⠀⠀⠀⠀⠀⠀⠸⣿⣿⣿⣿⣿⣿⣿⣿⣿⠑⠀⠀⠀⠀⠀⠀⠀⠀⠀⠀⠀⠀⠀⠀⠀⠀⠀⠀⠀⠀⠀⠀⠀⠀⠀⠀⠀⠀⠀⠀⠀⠀⠀⠀⠀⠀⠀⠀⠀⠑⣿⣿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⣧⣄⠀⠀⠀⠀⠀⠀⠀⠀⠀⠀⠀⠀⠀⠀⠀⠀⠀⠀⠀⠀⠀⠀⠀⠀⠀⠀⠀⠀⠀⠀⠀⠁⠄⠀⠀⠀⠀⠀⠀⠀⠀⠀⠀⠀⠀⠀⠀⠀⠀⢰⣶⣿⣿⣷⡦⠀⠀⠀⠀⠀⠀⠀⠀⠀⠀⠀⠀⠀⠀⠀⠀⠀⠀⠀⢳⣴⡄⠀⠀⠀⠀⠀⠀⠀⠀⠀⠀⠀⠀⠁⠑⠑⠝⢟⢟⢟⢟⢏⠀⠀⠀⠀⠀⠀⠀⠀⠀⠀⠀⠀⠀⠀⠀⠀⠀⠀⠀⠀⠀⠀⠀⠀⠀⠀⠀⠀⠀⠀⠀⠀⠀⠀⠀⠀⠀⠀⠀⠀⢰⣿⣿⢕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⢫⣮⣝⢿⣿⣿⣿⣿⣿⣷⣔⢀⠀⠀⠀⠀⠀⠀⠀⠀⠀⠀⠀⠀⠀⠀⠀⠀⠀⠀⠀⠀⠀⠀⠀⠀⠀⠀⠀⠀⠀⠀⠀⠀⠀⠀⠀⠀⠀⠀⠀⠀⠀⠀⠀⠀⠀⠀⢞⣿⣿⣿⣿⡟⠄⠀⠀⠀⠀⠀⠀⠀⠀⠀⠀⠀⠀⠀⠀⠄⢄⠀⠀⠷⣝⠛⠗⠔⠀⠀⠀⠀⠀⠀⠀⠀⠀⠀⠀⠀⠀⠀⠀⠀⠀⠀⠀⠀⠀⠀⠀⠀⠀⠀⠀⠀⠀⠀⠀⠀⠀⠀⠀⠀⠀⠀⠀⠀⠀⠀⠀⠀⠀⠀⠀⠀⠀⠀⠀⠀⠀⠀⠀⠀⠀⠀⢀⣾⣿⡟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⡟⣵⣿⣿⣿⣷⡼⢻⣿⣿⣿⣿⣿⣿⡆⡄⠀⠀⠀⠀⠀⠀⠀⠀⠀⠀⠀⠀⠀⠀⠀⠀⠀⠀⠀⠀⠀⠀⠀⠀⠀⠀⠀⠀⠀⠄⠀⠀⠀⠀⠀⠀⠀⠀⠀⠀⠀⠀⠀⠀⠑⠻⣿⣿⡿⠃⠀⠀⠀⠀⠀⠀⠀⠀⠀⠀⠀⠀⠀⠀⠐⢔⡁⠀⠀⠀⠝⣇⢕⢕⢔⠀⠀⠀⠀⠀⠀⠀⠀⠀⠀⠀⠀⠀⠀⠀⠀⠀⠀⠀⠀⠀⠀⠀⠀⠀⠀⠀⠀⠀⠀⠀⠀⠀⠀⠀⠀⠀⠀⠀⠀⠀⠀⠀⠀⠀⠀⠀⠀⠀⠀⠀⠀⠀⠀⠀⠀⢠⣾⣿⢏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⢏⣼⣿⢿⣿⣟⢏⢁⠁⠘⠙⢿⣿⣿⣿⢼⣿⣧⡔⠀⠀⠀⠀⠀⠀⠀⠀⠀⠀⠀⠀⠀⠀⠀⠀⠀⠀⠀⠀⠀⠀⠀⠀⠀⠀⠀⠀⠀⠀⠀⠀⠀⠀⠀⠀⠀⠀⠀⠀⠀⠀⠀⠀⠀⠁⠁⠀⠀⠀⠀⠀⠀⠀⠀⠀⠀⠀⠀⠀⠀⠀⢄⠁⠁⠀⠀⠀⠀⠙⢇⢕⢕⢔⠀⢀⢄⢄⠀⠀⠀⠀⠀⠀⠀⠀⠀⠀⠀⠀⠀⠀⠀⠀⠀⠀⠀⠀⠀⠀⠀⠀⠀⠀⠀⠀⠀⠀⠀⠀⠀⠀⠀⠀⠀⠀⠀⠀⠀⠀⠀⠀⠀⠀⠀⠀⠀⠀⣰⣿⣿⣧⣄⡀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⣮⣝⢻⣿⡧⠽⣼⠇⠀⢀⢄⠀⠘⢝⢿⣮⢻⢏⠙⠕⢔⢀⠀⠀⠀⠀⠀⠀⠀⠀⠀⠀⠀⠀⠀⠀⠀⠀⠀⠀⠀⠀⠀⠀⠀⠀⠀⠀⠀⠀⠀⠀⠀⠀⠀⠀⠀⠀⠀⠀⠀⠀⠀⠀⠀⠀⠀⠀⠀⠀⠀⠀⠀⠀⠀⠀⠀⠀⠀⠀⠔⢀⠀⠀⠀⠀⠀⠀⠀⠀⠑⢡⣶⣾⣿⣷⡕⠀⠀⠀⠀⠀⠀⠀⠀⠀⠀⠀⠀⠀⠀⠀⠀⠀⠀⠀⠀⠀⠀⠀⠀⠀⠀⠀⠀⠀⠀⠀⠀⠀⠀⠀⠀⠀⠀⠀⠀⠀⠀⠀⠀⠀⠀⠀⠀⢀⣵⣿⣿⣿⣿⣿⣿⣿⣷⣦⣴⣄⣄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⣧⣥⡀⠀⠀⠀⠝⠁⠀⢀⢀⠀⠈⠑⢀⠀⠀⠀⠑⠕⣄⠀⠀⠀⠀⠀⠀⠀⠀⠀⠀⠀⠀⠀⠀⠀⠀⠀⠀⠀⠀⠀⠀⠀⠀⠀⠀⠀⠀⠀⠀⠀⠀⠀⠀⠀⠀⠀⠀⠀⠀⠀⠀⠀⠀⠀⠀⠀⠀⠀⠀⠀⢀⠀⠀⢀⠑⠀⠀⠀⠀⠀⠀⠀⠀⠀⠀⠀⠀⢝⢿⣿⣿⡕⢀⠀⠀⠀⠀⠀⠀⠀⠀⠀⠀⠀⠀⠀⠀⠀⠀⠀⠀⠀⠀⠀⠀⠀⠀⠀⠀⠀⠀⠀⠀⠀⠀⠀⠀⠀⠀⠀⠀⠀⠀⠀⠀⠀⠀⠀⠀⢄⣾⣿⣿⣿⣿⣿⣿⣿⣿⣿⣿⣿⣿⣿⣿⣷⣷⣴⣴⣄⢀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⣴⡀⠀⠀⠀⠜⠑⠀⠀⠀⢕⢀⠀⠀⠀⠀⠙⣕⢀⠀⠀⠀⠀⠀⠀⠀⠀⠀⠀⠀⠀⠀⠀⠀⠀⠀⠀⠀⠀⠀⠀⠀⠀⠀⠀⠀⠀⠀⠀⠀⠀⠀⠀⠀⠀⠀⠀⠀⠀⠀⠀⠀⠀⠀⠀⠀⠀⠀⠀⠄⠐⠁⠀⠀⠀⠀⠀⠀⠀⠀⠀⠀⠀⠀⠀⢱⡱⡹⣿⣧⡕⢕⢄⢄⠀⠀⠀⢀⢕⢄⠀⠀⠀⠀⠀⠀⠀⠀⠀⠀⠀⠀⠀⠀⠀⠀⠀⠀⠀⠀⠀⠀⠀⠀⠀⠀⠀⠀⠀⠀⠀⠀⠀⠀⠀⢀⣰⣿⣿⣿⣿⣿⣿⣿⣿⣿⣿⣿⣿⣿⣿⣿⣿⣿⣿⣿⣿⣿⣿⣿⣷⣧⣴⣄⡄⢀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⣴⡀⠀⠀⠀⢕⠇⢕⢕⢔⢀⠀⠀⢀⣿⡧⠀⠀⠀⠀⠀⠀⠀⠀⠀⠀⠀⠀⠀⠀⠀⠀⠀⠀⠀⠀⠀⢀⢔⠀⢁⢄⠀⠀⠀⠀⠀⠀⠀⠀⠀⠀⠀⠀⠀⠀⠀⠀⠀⠀⠀⠀⠀⠀⠀⠀⠀⠀⠀⠀⠀⠀⠀⠀⠀⠀⠀⠀⠀⠀⠀⢄⣿⣷⡜⣮⡻⣿⣗⡕⡕⢕⢔⢄⢕⢕⢕⢕⢳⣶⣶⣦⣄⡀⠀⠀⢱⣦⡀⠀⠀⠀⠀⠀⠀⠀⠀⠀⠀⠀⠀⠀⠀⠀⠀⠀⠀⠀⠀⠀⢀⣰⣾⣿⣿⣿⣿⣿⣿⣿⣿⣿⣿⣿⣿⣿⣿⣿⣿⣿⣿⣿⣿⣿⣿⣿⣿⣿⣿⣿⣿⣿⣿⣷⣷⣴⣔⣄⡀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⢟⢻⣿⣷⣴⡀⠀⠀⠀⢕⢕⢕⢔⢀⢕⣿⡇⢕⡔⠀⠀⠀⠀⠀⠀⠀⠀⠀⠀⠀⠀⠀⠀⠀⠀⠀⠀⢀⢕⢕⢕⠄⠐⠄⢀⠀⠀⠀⠀⠀⠀⠀⠀⠀⠀⠀⠀⠀⠀⠀⠀⠀⠀⠀⠀⠀⠀⠀⠀⠀⠀⠀⠀⠀⠀⠀⠀⠀⠀⢠⡄⠀⠕⣼⣝⣟⢜⢷⠜⢏⢽⢇⢕⢳⣕⢔⠁⢕⢕⢣⡝⢿⣿⣿⣿⣷⣕⢺⣿⣿⣦⡀⠀⠀⠀⠀⠀⠀⠀⠀⠀⠀⠀⢀⣴⣧⢀⠀⠀⢀⣰⣿⣿⣿⣿⣿⣿⣿⣿⣿⣿⣿⣿⣿⣿⣿⣿⣿⣿⣿⣿⣿⣿⣿⣿⣿⣿⣿⣿⣿⣿⣿⣿⣿⣿⣿⣿⣿⣿⣿⣿⣷⣧⣴⣄⣄⢀⢀⠀⠀⠀⠀⠀⠀⠀⠀</a:t>
            </a:r>
            <a:br/>
            <a:r>
              <a:t>⣿⣿⣿⣿⣿⣿⣿⣿⣿⣿⣿⣿⣿⣿⣿⣿⣿⣿⣿⣿⣿⣿⣿⣿⣿⣿⣿⣿⣿⣿⣿⣿⣿⣿⣿⣿⣿⣿⣿⣿⣿⣿⣿⣿⣿⣿⣿⣿⣿⣿⣿⢿⠏⠑⠀⠀⠀⠁⠘⠟⢿⣷⣦⣄⠁⢕⢕⢕⢕⢱⣿⢇⢕⣿⣇⠀⠀⠀⠀⠀⠀⠀⠀⠀⠀⠀⠀⠀⠀⠀⠀⢀⣸⢕⢕⢕⢕⠀⠀⠀⠁⠁⠐⠄⠄⠀⠄⠀⠀⠀⠀⠀⠀⠀⠀⠀⠀⠀⠀⠀⠀⠀⠀⠀⠀⠀⠀⠀⠀⠀⠀⠰⠖⠄⢥⠁⠑⠀⣹⣿⣿⣿⣷⣦⡅⢕⢕⢕⢕⢜⢗⢕⢄⢕⢕⢕⢜⢻⣿⣿⣿⣿⣷⣼⣿⣿⣿⣧⡄⠀⠀⠀⠀⠀⠀⠀⠀⢠⣾⣿⣿⣷⣔⣴⣿⣿⣿⣿⣿⣿⣿⣿⣿⣿⣿⣿⣿⣿⣿⣿⣿⣿⣿⣿⣿⣿⣿⣿⣿⣿⣿⣿⣿⣿⣿⣿⣿⣿⣿⣿⣿⣿⣿⣿⣿⣿⣿⣿⣿⣿⣿⣿⣷⣷⣴⣴⣄⡄⢀⠀⠀</a:t>
            </a:r>
            <a:br/>
            <a:r>
              <a:t>⣿⣿⣿⣿⣿⣿⣿⣿⣿⣿⣿⣿⣿⣿⣿⣿⣿⣿⣿⣿⣿⣿⣿⣿⣿⣿⣿⣿⣿⣿⣿⣿⣿⣿⣿⣿⣿⣿⣿⣿⣿⣿⣿⣿⣿⣿⣿⢿⠟⠑⠁⠀⠀⠀⠀⠀⠀⠀⠀⠀⠀⠝⢿⣿⣷⡕⢕⢕⢕⢸⣿⢕⢕⣿⣿⣷⣴⢀⠀⠀⠀⠀⠀⠀⠀⠀⠀⠀⠀⡀⡔⢕⢻⡕⢕⢕⢕⠀⠀⠀⠀⠀⠀⠀⠀⠀⠀⠀⠀⠀⠀⠀⠀⠀⠀⠀⠀⠀⠀⠀⠀⠀⠀⢀⠀⠀⠀⠐⠘⠐⢔⠔⠀⠀⠁⠀⠀⠀⢻⣿⣿⣿⣿⣿⣿⣧⠑⢕⢕⢕⢕⢕⢕⢕⢕⢕⢕⢕⢜⢿⣿⣿⡝⢝⠕⠜⢻⣿⣿⣷⣴⣄⢀⠀⠀⠀⢀⣱⣿⣿⣿⣿⣿⣿⣿⣿⣿⣿⣿⣿⣿⣿⣿⣿⣿⣿⣿⣿⣿⣿⣿⣿⣿⣿⣿⣿⣿⣿⣿⣿⣿⣿⣿⣿⣿⣿⣿⣿⣿⣿⣿⣿⣿⣿⣿⣿⣿⣿⣿⣿⣿⣿⣿⣿⣿⣿⣿⣿⣿⣷⠀</a:t>
            </a:r>
            <a:br/>
            <a:r>
              <a:t>⣿⣿⣿⣿⣿⣿⣿⣿⣿⣿⣿⣿⣿⣿⣿⣿⣿⣿⣿⣿⣿⣿⣿⣿⣿⣿⣿⣿⣿⣿⣿⣿⣿⣿⣿⣿⣿⣿⣿⣿⣿⣿⣿⢿⠟⠙⠁⠀⠀⠀⠀⠀⠀⠀⠀⠀⠀⠀⠀⠀⠀⠀⠀⠜⢿⣿⣷⡕⢕⣸⣟⡑⢕⣿⣿⣿⣿⢕⢕⢰⣴⢄⢄⣠⡤⢄⣔⢱⣿⣿⢸⢕⢸⡇⢕⢕⢕⠀⠀⠀⠀⠀⠀⠀⠀⠀⠀⠀⠀⠀⠀⠀⠀⠀⠀⠀⠀⠀⠀⢠⢤⠄⢀⢉⠁⠐⠑⠁⢀⠀⠀⠀⠀⠀⢀⠐⠀⠀⢜⢿⣿⣿⣿⣿⡿⠟⠃⠀⠑⠕⢕⢕⢕⢕⢕⢕⢕⢕⡕⢕⢜⢻⣿⣧⣄⢀⠀⠁⠙⠻⢿⣿⣿⣶⣴⣷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⡿⠟⠋⠁⠀⠀⠀⠀⠀⠀⠀⠀⠀⠀⠀⠀⠀⠀⠀⠀⠀⠀⠀⠀⠀⠁⢹⣿⣿⢕⣿⣿⣿⡇⣿⣿⣿⣿⢕⢕⢸⣿⢝⢕⣿⢇⢕⢕⢸⢿⣿⢕⢕⢜⣧⢕⢕⢕⠀⠀⠀⠀⠀⢔⠄⠀⠀⠀⠀⠀⠑⠁⠀⠀⢀⠄⠔⠓⠐⠶⠗⠀⠀⠁⠀⠀⠀⠀⠀⠄⠀⠀⠀⢀⠀⢅⠔⠐⠑⠁⠸⢿⡿⠟⠑⠀⠀⢀⢔⢕⢔⢄⢁⠕⢕⢕⢕⢕⢕⢜⢕⢵⣕⢕⢝⢿⣷⣦⡄⠀⠀⠀⠁⠙⠛⠛⠻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⡿⢟⠏⠑⠀⠀⠀⠀⠀⠀⠀⠀⠀⠀⠀⠀⠀⠀⠀⠀⠀⠀⠀⠀⠀⠀⠀⠀⠀⠀⢸⣿⣿⢇⣿⣿⣿⣷⣿⣿⣿⣿⢕⢕⣿⣿⢕⢜⣿⢕⢕⢕⠘⠑⠈⢜⢕⢕⣿⢕⢕⢕⢔⢀⠀⠀⠑⠁⠀⠀⠀⠀⠀⢔⢄⠀⢀⠅⠁⠀⠁⢀⠀⠀⠀⠀⠀⠀⠀⠀⠀⢀⢄⠄⠔⠑⠁⢁⠀⠀⠀⠀⠀⠀⠀⢕⢕⢄⠀⠀⠀⢕⢕⢕⢕⢕⢕⢕⢔⢅⢑⠕⢕⢕⢕⢕⢜⢝⢳⣵⣜⡻⣿⣇⠀⠀⠀⠀⠀⠀⠀⠁⠙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⢿⠏⠑⠁⠀⠀⠀⠀⠀⠀⠀⠀⠀⠀⠀⠀⠀⠀⠀⠀⠀⠀⠀⠀⠀⠀⠀⠀⠀⠀⠀⠀⢄⣿⣿⣿⢸⣟⣿⣿⣿⣿⣿⣿⣿⢕⢕⣿⡇⢕⢸⣿⢕⢕⢕⠀⠀⠀⠕⢕⢕⢸⡇⢕⢕⢕⢕⢕⢔⢄⠐⠆⢅⠑⠀⠀⠕⢕⢀⢀⢄⢄⢀⠀⠀⠀⠀⢀⢀⢄⠔⠐⠑⠁⠁⢄⠀⠀⠀⢄⢕⠀⢀⢀⠄⠄⠄⠀⠁⢕⢕⢕⠀⠀⠁⢕⢕⢕⢕⢕⢕⢕⢕⢕⢔⢅⠕⢕⢕⢕⢕⢕⢕⢝⢟⢿⣿⣷⣴⠀⠀⠀⠀⠀⠀⠀⠀⠘⠝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⢿⠟⠙⠁⠀⠀⠀⠀⠀⠀⠀⠀⠀⠀⠀⠀⠀⠀⠀⠀⠀⠀⠀⠀⠀⠀⠀⠀⠀⠀⠀⠀⠀⠀⠀⠀⢕⣿⣿⡇⣿⣽⣮⣟⢿⢹⡟⢏⢇⢕⢕⣿⡇⢕⢕⣿⢕⢕⢕⠀⠀⠀⠀⢕⢕⢜⣇⢕⢕⢕⢕⢕⢕⢕⣤⠀⠀⢄⢔⢔⢴⡵⠇⠇⢕⠕⠁⠀⠀⠑⠁⠁⠀⠀⠀⠀⠄⠀⠀⠀⠁⢄⢀⢕⠑⠁⠀⠀⠀⠀⠀⠀⠀⠁⠕⢕⢕⢄⠀⠀⠁⠑⠕⢕⢕⢕⢕⢕⢕⢕⠕⠅⠑⢕⢕⢕⢕⢕⢕⢕⢕⢸⣿⡕⠀⠀⠀⠀⠀⠀⠀⠀⠀⠀⠘⢻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⡿⠟⠙⠁⠀⠀⠀⠀⠀⠀⠀⠀⠀⠀⠀⠀⠀⠀⠀⠀⠀⠀⠀⠀⠀⠀⠀⠀⠀⠀⠀⠀⠀⠀⠀⠀⠀⠀⠀⠀⠀⢹⣿⢸⣿⣿⣿⣿⣿⢸⣧⢕⢕⢕⢕⣿⣿⢕⢕⣿⢕⢕⢕⢀⠀⢄⡔⢕⢕⢕⣿⢕⢕⢕⢕⢕⢕⢕⠹⠃⠑⠑⠕⠑⠀⢕⢔⢄⢄⠀⠀⠀⠀⠀⠀⠀⠀⠀⠀⠀⠀⠀⠀⢄⠔⠑⢁⢕⠀⠀⠀⠀⠀⠀⠀⠀⠀⠀⠀⠁⠑⢕⢕⢄⢀⠀⠀⠀⠁⠁⠁⠳⣷⣿⣿⣷⣶⣴⣥⣕⡔⢕⢕⢕⣱⣿⣿⢇⠀⠀⠀⠀⠀⠀⠀⠀⠀⠀⠀⠀⠁⠝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⢟⠏⠁⠀⠀⠀⠀⠀⠀⠀⠀⠀⠀⠀⠀⠀⠀⠀⠀⠀⠀⠀⠀⠀⠀⠀⠀⠀⠀⠀⠀⠀⠀⠀⠀⠀⠀⠀⠀⠀⠀⠀⠀⢄⣿⣿⢸⣿⣿⡏⢻⣿⡇⣿⢕⢕⢕⢕⣿⣿⢕⢕⢿⢕⢕⢕⣐⣕⣟⠻⢕⢕⢕⢸⡇⢕⢕⢕⢕⢕⢕⠀⠀⠀⠀⠀⠀⠀⠑⢕⠑⠀⠀⠀⠀⠀⠀⠀⠀⠀⠐⠀⠀⠀⠀⠀⠀⠀⠀⠀⠑⠀⠀⠀⠀⠀⠀⠀⠀⠀⠀⠀⠀⠀⠀⠁⠑⠕⢕⢕⢔⢄⢄⢀⢀⢸⣿⣿⣿⣿⣿⣿⣿⣿⣷⣮⣝⡻⣿⣷⣕⡀⠀⠀⠀⠀⠀⠀⠀⠀⠀⠀⠀⠀⠀⠀⠘⠝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⢟⠏⠑⠁⠀⠀⠀⠀⠀⠀⠀⠀⠀⠀⠀⠀⠀⠀⠀⠀⠀⠀⠀⠀⠀⠀⠀⠀⠀⠀⠀⠀⠀⠀⠀⠀⠀⠀⠀⠀⠀⠀⠀⠀⠀⠀⠀⢜⣿⣿⢸⣿⣿⡇⢕⣿⣿⢸⡕⢕⢕⢕⣿⣿⢕⢕⢸⢕⢕⢱⣿⣿⣿⣿⡇⢕⢕⢕⢕⢕⢕⢕⢕⢕⠑⠀⠀⠀⠀⠀⠀⠀⠀⠄⠔⠁⠀⢄⠀⠀⠀⠀⠀⠀⠀⠀⠀⠀⠀⠁⠀⠀⢄⢔⢕⢔⡄⢀⠀⠀⠀⠀⠀⠀⠀⠀⠀⠀⠀⠀⠀⠀⠀⢕⢕⢕⡕⢕⢕⣵⣝⣿⣿⣿⣿⣿⣿⣿⣿⣿⣿⣿⣷⣽⡻⣿⣦⡄⠀⠀⠀⠀⠀⠀⠀⠀⠀⠀⠀⠀⠀⠀⠁⠙⢻⣿⣿⣿⣿⣿⣿⣿⣿⣿⣿⣿⣿⣿⣿⣿⣿⣿⣿⣿⣿⣿⣿⣿⣿⣿⣿⣿⣿⣿⣿⣿⣿⣿⣿⣿⣿⣿⣿⣿⣿⣿⣿⣿⣿⣿⣿⣿⣿⠀</a:t>
            </a:r>
            <a:br/>
            <a:r>
              <a:t>⣿⣿⣿⣿⣿⣿⣿⣿⣿⣿⣿⣿⣿⢿⠟⠙⠁⠀⠀⠀⠀⠀⠀⠀⠀⠀⠀⠀⠀⠀⠀⠀⠀⠀⠀⠀⠀⠀⠀⠀⠀⠀⠀⠀⠀⠀⠀⠀⠀⠀⠀⠀⠀⠀⠀⠀⠀⠀⠀⠀⠀⠀⠀⠀⢸⣿⣿⢸⢿⣿⢕⢕⢻⣿⡇⡇⢕⢕⢕⢜⢏⢇⢕⢕⢕⢕⢸⣿⣿⣿⣿⣧⢕⢕⢕⢕⢕⢕⢕⢕⠑⠀⠀⠀⠀⠀⠀⠀⠀⠀⢕⢕⢕⠀⠑⠕⠄⠀⠀⠀⠀⠀⠀⠀⠀⠀⠀⠐⠀⠑⠸⠕⠕⠜⠕⠃⠀⠀⠀⠀⠀⠀⠀⠀⠀⠀⠀⠀⠀⠀⠑⢷⣵⣼⣿⣿⢿⢿⣷⣝⡿⣿⣿⣿⣿⣿⣿⣿⣿⣿⣿⣿⣮⢻⣿⡔⠀⠀⠀⠀⠀⠀⠀⠀⠀⠀⠀⠀⠀⠀⠀⠀⠁⠝⢿⣿⣿⣿⣿⣿⣿⣿⣿⣿⣿⣿⣿⣿⣿⣿⣿⣿⣿⣿⣿⣿⣿⣿⣿⣿⣿⣿⣿⣿⣿⣿⣿⣿⣿⣿⣿⣿⣿⣿⣿⣿⣿⣿⣿⣿⠀</a:t>
            </a:r>
            <a:br/>
            <a:r>
              <a:t>⣿⣿⣿⣿⣿⣿⣿⣿⣿⢿⠟⠙⠁⠀⠀⠀⠀⠀⠀⠀⠀⠀⠀⠀⠀⠀⠀⠀⠀⠀⠀⠀⠀⠀⠀⠀⠀⠀⠀⠀⠀⠀⠀⠀⠀⠀⠀⠀⠀⠀⠀⠀⠀⠀⠀⠀⠀⠀⠀⠀⠀⠀⠀⠀⠑⣿⣿⣸⣾⣿⠑⠑⢸⣿⡇⢕⢕⢕⢕⢕⢕⢕⢕⢕⢕⢕⢸⣿⣿⣿⣿⣿⡕⢕⢕⢕⢕⢕⢕⠑⠀⠀⠀⠀⠀⠀⠀⢀⢕⢄⢕⢕⢕⢕⠀⠅⢑⢅⢄⠀⠀⠀⠀⠀⠀⠀⠀⠀⠀⠀⠀⠀⠀⠀⠄⢀⠀⠀⠁⠀⠀⠀⠀⠀⠀⠀⠀⠀⠀⠀⠀⠀⠙⢿⣿⣕⢕⠁⠙⠻⢿⣷⣮⣽⣟⢿⢏⠙⠙⢝⢙⢛⢟⠳⢹⣿⣴⣄⠀⠀⠀⠀⠀⠀⠀⠀⠀⠀⠀⠀⠀⠀⠀⠀⠀⠘⢻⢿⣿⣿⣿⣿⣿⣿⣿⣿⣿⣿⣿⣿⣿⣿⣿⣿⣿⣿⣿⣿⣿⣿⣿⣿⣿⣿⣿⣿⣿⣿⣿⣿⣿⣿⣿⣿⣿⣿⣿⣿⣿⣿⠀</a:t>
            </a:r>
            <a:br/>
            <a:r>
              <a:t>⣿⣿⣿⣿⣿⡿⢟⠝⠑⠀⠀⠀⠀⠀⠀⠀⠀⠀⠀⠀⠀⠀⠀⠀⠀⠀⠀⠀⠀⠀⠀⠀⠀⠀⠀⠀⠀⠀⠀⠀⠀⠀⠀⠀⠀⠀⠀⠀⠀⠀⠀⠀⠀⠀⠀⠀⠀⠀⠀⠀⠀⠀⠀⠀⢸⣿⡇⣧⣿⡟⠀⠀⢸⣿⣿⢕⢕⢕⢕⢕⢕⢕⢕⢕⢕⢕⢸⣿⣿⣿⣿⣿⣧⢕⢕⢕⢕⢕⠕⠀⠀⠀⠀⠀⠀⠀⢀⢕⠁⢕⢕⢕⢕⢕⢄⠀⠅⠑⢔⢠⢄⠀⠀⠀⠀⠀⠀⠀⠀⠄⠀⠀⠀⠐⠀⠀⠀⢀⠄⠐⠀⠀⠀⠀⠀⠀⠀⠀⠀⠀⠀⠀⠀⠀⠙⢿⣷⣄⠀⠀⠀⠘⠙⠟⢿⢿⣷⢔⠀⠕⢕⢕⢕⢕⢕⢝⢻⢿⣷⣔⡀⠀⠀⠀⠀⠀⠀⠀⠀⠀⠀⠀⠀⠀⠀⠀⠀⠁⠝⢻⣿⣿⣿⣿⣿⣿⣿⣿⣿⣿⣿⣿⣿⣿⣿⣿⣿⣿⣿⣿⣿⣿⣿⣿⣿⣿⣿⣿⣿⣿⣿⣿⣿⣿⣿⣿⣿⣿⣿⣿⠀</a:t>
            </a:r>
            <a:br/>
            <a:r>
              <a:t>⣿⡿⢟⠏⠑⠁⠀⠀⠀⠀⠀⠀⠀⠀⠀⠀⠀⠀⠀⠀⠀⠀⠀⠀⠀⠀⠀⠀⠀⠀⠀⠀⠀⠀⠀⠀⠀⠀⠀⠀⠀⠀⠀⠀⠀⠀⠀⠀⠀⠀⠀⠀⠀⠀⠀⠀⠀⠀⠀⠀⠀⠀⠀⠀⣼⣿⢱⣼⣿⠑⠀⠀⢸⣿⣿⢕⢕⢱⡕⢕⢕⢕⢕⢕⢕⢕⢸⣿⣿⣿⣿⣿⣿⡇⢕⢕⢕⢕⠀⠀⠀⠀⠀⠀⠀⠀⢕⢕⠀⢕⢑⢕⠕⢕⢕⢆⠄⠇⢕⢱⠔⠑⠀⠀⠀⠀⠀⠀⠀⠀⠀⠀⠀⠀⢄⠔⢑⠄⠀⠀⠀⠀⠀⠀⠀⠀⠀⠀⠀⠀⠀⠀⠀⠀⠀⠁⠝⢿⣧⡄⠀⠀⠀⠀⠀⠜⣿⣇⢕⢀⠁⠑⠕⢕⢕⢕⢕⢕⢝⢻⣿⣧⣄⠀⠀⠀⠀⠀⠀⠀⠀⠀⠀⠀⠀⠀⠀⠀⠀⠀⠘⠝⢿⣿⣿⣿⣿⣿⣿⣿⣿⣿⣿⣿⣿⣿⣿⣿⣿⣿⣿⣿⣿⣿⣿⣿⣿⣿⣿⣿⣿⣿⣿⣿⣿⣿⣿⣿⣿⣿⠀</a:t>
            </a:r>
            <a:br/>
            <a:r>
              <a:t>⠙⠁⠀⠀⠀⠀⠀⠀⠀⠀⠀⠀⠀⠀⠀⠀⠀⠀⠀⠀⠀⠀⠀⠀⠀⠀⠀⠀⠀⠀⠀⠀⠀⠀⠀⠀⠀⠀⠀⠀⠀⠀⠀⠀⠀⠀⠀⠀⠀⠀⠀⠀⠀⠀⠀⠀⠀⠀⠀⠀⠀⠀⠀⢰⣿⡏⣼⣿⠇⠀⠀⢰⣾⣿⡇⢕⢕⣿⡇⢕⢕⢕⢕⢕⢕⢕⢕⢿⣿⣿⣿⣿⣿⣿⡕⢕⢕⠁⠀⠀⠀⠀⠀⠀⠀⢄⢥⢕⠐⢔⢗⢒⠘⢅⢱⢕⠕⠐⠕⠀⠀⠀⠀⠀⠀⠀⠀⠀⠀⠀⠀⠀⢅⠕⠀⠀⠀⠀⠀⠀⠀⠀⠀⠀⠀⠀⠀⠀⠀⠀⠀⠀⠀⠀⠀⠀⠀⠜⢻⣿⣦⢀⠀⠀⠀⠀⠘⢿⣷⣕⡄⢀⠀⠀⠁⠑⠑⠕⢕⢕⢜⢟⢿⣧⡄⠀⠀⠀⠀⠀⠀⠀⠀⠀⠀⠀⠀⠀⠀⠀⠀⠀⠁⠘⢻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⢰⣿⡟⣼⣿⠇⠀⢀⣵⣿⣿⣿⢇⢕⣸⣿⢕⢕⢕⢕⢕⢕⢕⢕⢕⢜⣿⣿⣿⣿⣿⣿⣷⡕⠕⠀⠀⠀⠀⠀⠀⠀⠄⢵⢵⠄⠐⢒⢓⢖⢇⠑⠀⠀⠀⠀⠀⠀⠀⠀⠀⠀⠀⠀⠀⠀⠀⠁⢁⠀⢱⢄⠀⠀⠀⠀⠀⠀⠀⠀⠀⠀⠀⠀⠀⠀⠀⠀⠀⠀⠀⠀⠀⠀⠀⠀⠁⠘⢿⣷⣔⠀⠀⠀⠀⠀⠙⢻⣿⣧⣅⢀⠀⠀⠀⠀⠀⠁⠕⢕⢜⢿⣷⢀⠀⠀⠀⠀⠀⠀⠀⠀⠀⠀⠀⠀⠀⠀⠀⠀⠀⠀⠀⠁⠝⢻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⠚⠛⠚⠛⠃⠀⠀⠚⠛⠛⠛⠛⠑⠑⠛⠋⠑⠑⠑⠑⠑⠑⠑⠑⠑⠑⠘⠛⠛⠛⠛⠛⠛⠃⠀⠀⠀⠀⠀⠀⠀⠀⠀⠁⠁⠀⠀⠀⠀⠀⠀⠀⠀⠀⠀⠀⠀⠀⠀⠀⠀⠀⠀⠀⠀⠁⠀⠀⠀⠀⠀⠁⠑⠓⠐⠀⠀⠀⠀⠀⠀⠀⠀⠀⠀⠀⠀⠀⠀⠀⠀⠀⠀⠀⠀⠀⠀⠐⠐⠙⠛⠃⠀⠀⠀⠀⠀⠀⠈⠙⠛⠛⠂⠀⠀⠀⠀⠀⠀⠁⠑⠘⠛⠑⠀⠀⠀⠀⠀⠀⠀⠀⠀⠀⠀⠀⠀⠀⠀⠀⠀⠀⠀⠀⠀⠀⠘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⣧⣕⢕⢕⢕⢕⢕⢕⢕⢕⢕⢕⢕⢕⢕⢕⢕⢕⢕⢕⢕⢕⢕⢕⢕⢕⢕⢕⢕⢕⢕⢕⢕⢕⢕⢕⢕⢕⢕⢕⢕⢕⢕⢕⢕⢕⢕⢕⢹⣿⣿⣿⣿⣿⣿⣿⣿⣿⣿⣿⣿⣿⣿⣿⣿⣿⣿⣿⣿⣿⣿⣿⣿⣷⣷⣷⣕⡕⢕⢕⢕⢕⢕⢕⢕⢕⢕⢕⢕⢕⢕⢕⢕⢕⢕⢕⢕⢕⢕⢕⢕⢕⢕⢱⣿⣿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⣷⣕⢕⢕⢕⢕⢕⢕⢕⢕⢕⢕⢕⢕⢕⢕⢕⢕⢕⢕⢕⢕⢕⢕⢕⢕⢕⢕⢕⢕⢕⢕⢕⢕⢕⢕⢕⢕⢕⢕⢕⢕⢕⢕⢕⢕⢕⢹⣿⣿⣿⣿⣿⣿⣿⣿⣿⣿⣿⣿⣿⣿⣿⣿⣿⣿⣿⣿⣿⣿⣿⣿⣯⡝⢻⣿⣷⣧⣕⡕⢕⢕⢕⢕⢕⢕⢕⢕⢕⢕⢕⢕⢕⢕⢕⢕⢕⢕⢕⢕⢕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⣷⣧⡕⢕⢕⢕⢕⢕⢕⢕⢕⢕⢕⢕⢕⢕⢕⢕⢕⢕⢕⢕⢕⢕⢕⢕⢕⢕⢕⢕⢕⢕⢕⢕⢕⢕⢕⢕⢕⢕⢕⢕⢕⢕⢕⢕⢻⣿⣿⣿⣿⣿⣿⣿⣿⣿⣿⣿⣿⣿⣿⣿⣿⣿⣿⣿⣿⣿⣿⣿⢿⣿⣮⡳⣝⣿⣿⣷⣧⡕⢕⢕⢕⢕⢕⢕⢕⢕⢕⢕⢕⢕⢕⢕⢕⢕⢕⢕⣾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⣧⣕⢕⢕⢕⢕⢕⢕⢕⢕⢕⢕⢕⢕⢕⢕⢕⢕⢕⢕⢕⢕⢕⢕⢕⢕⢕⢕⢕⢕⢕⢕⢕⢕⢕⢕⢕⢕⢕⢕⢕⢕⢕⢕⢻⣿⣿⣿⣿⣿⣿⣿⣿⣿⣿⣿⣿⣿⣿⣿⣿⣿⣿⣟⢿⣿⣿⣷⣿⣿⣿⣞⣿⣿⣿⣿⣿⣇⢕⢕⢕⢕⢕⢕⢕⢕⢕⢕⢕⢕⢕⢕⢕⢕⣸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⣷⣕⢕⢕⢕⢕⢕⢕⢕⢕⢕⢕⢕⢕⢕⢕⢕⢕⢕⢕⢕⢕⢕⢕⢕⢕⢕⢕⢕⢕⢕⢕⢕⢕⢕⢕⢕⢕⢕⢕⢕⢕⢕⢻⣿⣿⣿⣿⣿⣿⣿⣿⣿⣿⣿⣿⣿⣿⣿⣿⣿⣿⣷⣕⢹⣻⢿⣿⣿⣿⣽⣿⣷⡽⣿⣿⣿⣧⣕⣕⡕⢕⢕⢕⢕⢕⢕⢕⢕⢕⢕⢱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⣷⣧⡕⢕⢕⢕⢕⢕⢕⢕⢕⢕⢕⢕⢕⢕⢕⢕⢕⢕⢕⢕⢕⢕⢕⢕⢕⢕⢕⢕⢕⢕⢕⢕⢕⢕⢕⢕⢕⢕⢕⢕⢻⣿⣿⣿⣿⣿⣿⣿⣿⣿⣿⣿⣿⣿⣿⣿⣿⣿⣿⣿⣷⣽⡻⣾⣝⡝⢕⢻⣷⡕⢜⢝⢿⢿⢿⣿⣿⣷⣕⡕⢕⢕⢕⢕⢕⢕⢕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⣧⣕⢕⢕⢕⢕⢕⢕⢕⢕⢕⢕⢕⢕⢕⢕⢕⢕⢕⢕⢕⢕⢕⢕⢕⢕⢕⢕⢕⢕⢕⢕⢕⢕⢕⢕⢕⢕⢕⢕⢿⣿⣿⣿⣿⣿⣿⣿⣿⣿⣿⣿⣿⣟⣟⣟⣟⣿⣿⣿⢏⢕⢜⢟⢿⣷⣾⣿⣿⡕⢕⢕⢕⢕⢜⢻⢿⣿⣿⣷⣷⣵⣕⡕⢕⣼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⣕⣵⣾⠀</a:t>
            </a:r>
            <a:br/>
            <a:r>
              <a:t>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⢜⣿⣿⣿⣿⡿⣟⣫⣵⣷⣿⣿⣿⣿⣿⣿⣿⣿⣿⣿⣷⣕⢕⢕⢕⢝⢕⢹⣿⣿⡕⢕⢕⢕⢕⢕⢕⢜⢝⢟⢿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⣕⣱⣵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⣱⣾⣿⣿⢿⣫⣵⣿⣿⣿⣿⣿⣿⣿⣿⣿⣿⣿⣿⣿⣿⣿⣿⣿⣷⣕⡕⢕⢕⢜⣿⣿⣿⡕⢕⢕⢕⢕⢕⢕⢕⢕⢕⢕⢜⣿⣿⣿⣿⣿⣿⣿⣿⣿⣿⣿⣿⣿⣿⣿⣿⣿⣿⣿⣿⣿⣿⣿⣿⢟⢕⢕⢕⢕⢕⢕⢕⢕⢕⢕⢕⢕⢕⢕⢕⢕⢕⢕⢕⢕⢕⢕⢕⢕⢕⢕⢕⢕⢕⢕⢕⢕⢕⢕⢕⢕⢕⢕⢕⢕⢕⢕⢕⢕⢕⢕⢕⢕⢕⢕⢕⢕⢕⢕⢕⢕⢕⢕⢕⢕⢕⢕⢕⢕⢕⣕⣵⣵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⣧⣕⢕⢕⢕⢕⢕⢕⢕⢕⢕⢕⢕⢕⢕⢕⢕⢕⢕⢕⢕⢕⢕⢕⢕⢕⢕⢕⢕⣵⣾⣿⡿⣻⣵⣿⣿⣿⣿⣿⣿⣿⣿⣿⣿⣿⣿⣿⣿⣿⣿⣿⣿⣿⣿⣿⣿⣿⣧⡕⢕⣿⣿⣿⣧⢕⢕⢕⢕⢕⢕⢕⢕⢕⢕⣾⣿⣿⣿⣿⣿⣿⣿⣿⣿⣿⣿⣿⣿⣿⣿⣿⣿⣿⣿⣿⣿⣿⡟⢕⢕⢕⢕⢕⢕⢕⢕⢕⢕⢕⢕⢕⢕⢕⢕⢕⢕⢕⢕⢕⢕⢕⢕⢕⢕⢕⢕⢕⢕⢕⢕⢕⢕⢕⢕⢕⢕⢕⢕⢕⢕⢕⢕⢕⢕⢕⢕⢕⢕⢕⢕⢕⢕⢕⢕⢕⢕⢕⢕⢕⢕⢕⣱⣵⣷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⣕⢕⢕⢕⢕⢕⢕⢕⢕⢕⢕⢕⢕⢕⢕⢕⢕⢕⢕⢕⢕⢕⢕⢕⣱⣾⣿⡿⣫⣾⣿⣿⣿⣿⣿⣿⣿⣿⣿⣿⣿⣿⣿⣿⣿⣿⣿⣿⣿⣿⣿⣿⣿⣿⣿⣿⣿⣧⣾⣿⣿⣿⡕⢕⢕⢕⢕⢕⢕⢕⢕⢱⣿⣿⣿⣿⣿⣿⣿⣿⣿⣿⣿⣿⣿⣿⣿⣿⣿⣿⣿⣿⣿⡿⢏⢕⢕⢕⢕⢕⢕⢕⢕⢕⢕⢕⢕⢕⢕⢕⢕⢕⢕⢕⢕⢕⢕⢕⢕⢕⢕⢕⢕⢕⢕⢕⢕⢕⢕⢕⢕⢕⢕⢕⢕⢕⢕⢕⢕⢕⢕⢕⢕⢕⢕⢕⢕⢕⢕⢕⢕⢕⢕⢕⢕⣱⣵⣾⣿⣿⣿⣿⣿⣿⣿⣿⣿⣿⣿⣿⣿⣿⣿⣿⣿⠀</a:t>
            </a:r>
            <a:br/>
            <a:r>
              <a:t>⢻⢿⣿⣿⣿⣿⣿⣿⣿⣿⣿⣿⣿⣿⣿⣿⣿⣿⣿⣿⣿⣿⣿⣿⣿⣿⣿⣿⣿⣿⣿⣿⣿⣿⣿⣿⣿⣿⣿⣿⣿⣿⣿⣿⣿⣿⣿⣿⣿⣿⣿⣿⣿⣿⣿⣿⣿⣿⣿⣿⣿⣿⣿⣿⣿⣿⣿⣧⡕⢕⢕⢕⢕⢕⢕⢕⢕⢕⢕⢕⢕⢕⢕⢕⢕⢕⢕⢕⣼⣿⣿⣿⣾⣿⣿⣿⣿⣿⣿⣿⣿⣿⣿⣿⣿⣿⣿⣿⣿⣿⣿⣿⣿⣿⣿⣿⣿⣿⣿⣿⣿⣿⣿⢿⣿⣿⣿⡇⢕⢕⢱⣵⣵⢵⢕⢎⢻⡿⣿⣿⣿⣿⣿⣿⣿⣿⣿⣿⣿⣿⣿⣿⣿⣿⣿⣿⣿⢏⢕⢕⢕⢕⢕⢕⢕⢕⢕⢕⢕⢕⢕⢕⢕⢕⢕⢕⢕⢕⢕⢕⢕⢕⢕⢕⢕⢕⢕⢕⢕⢕⢕⢕⢕⢕⢕⢕⢕⢕⢕⢕⢕⢕⢕⢕⢕⢕⢕⢕⢕⢕⢕⢕⢕⢕⢕⣕⣵⣷⣾⣿⣿⣿⣿⣿⣿⣿⣿⣿⣿⣿⣿⣿⣿⣿⣿⣿⣿⣿⣿⣿⠀</a:t>
            </a:r>
            <a:br/>
            <a:r>
              <a:t>⢕⢕⢕⢜⢝⢟⢻⢿⣿⣿⣿⣿⣿⣿⣿⣿⣿⣿⣿⣿⣿⣿⣿⣿⣿⣿⣿⣿⣿⣿⣿⣿⣿⣿⣿⣿⣿⣿⣿⣿⣿⣿⣿⣿⣿⣿⣿⣿⣿⣿⣿⣿⣿⣿⣿⣿⣿⣿⣿⣿⣿⣿⣿⣿⣿⣿⣿⣿⣿⣧⣕⢕⢕⢕⢕⢕⢕⢕⢕⢕⢕⢕⢕⢕⢕⢕⢕⣼⣿⣿⣯⣿⣿⣿⣿⣿⣿⣿⣿⣿⣿⣿⣿⣿⣿⣿⢿⣿⣿⣿⣿⣿⣿⣿⣿⣿⣿⣿⣿⣿⣿⢹⣇⣿⣿⣿⣿⢇⢕⢜⢕⢝⢜⢕⢕⢕⢕⢕⢕⢜⢿⣿⣿⣿⣿⣿⣿⣿⣿⣿⣿⣿⣿⣿⣿⣟⣕⣕⣕⡕⢕⢕⢕⢕⢕⢕⢕⢕⢕⢕⢕⢕⢕⢕⢕⢕⢕⢕⢕⢕⢕⢕⢕⢕⢕⢕⢕⢕⢕⢕⢕⢕⢕⢕⢕⢕⢕⢕⢕⢕⢕⢕⢕⢕⢕⢕⢕⢕⢕⢕⢕⣱⣵⣷⣿⣿⣿⣿⣿⣿⣿⣿⣿⣿⣿⣿⣿⣿⣿⣿⣿⣿⣿⣿⣿⣿⣿⣿⣿⣿⠀</a:t>
            </a:r>
            <a:br/>
            <a:r>
              <a:t>⢕⢕⢕⢕⢕⢕⢕⢕⢕⢝⢝⢟⢿⣿⣿⣿⣿⣿⣿⣿⣿⣿⣿⣿⣿⣿⣿⣿⣿⣿⣿⣿⣿⣿⣿⣿⣿⣿⣿⣿⣿⣿⣿⣿⣿⣿⣿⣿⣿⣿⣿⣿⣿⣿⣿⣿⣿⣿⣿⣿⣿⣿⣿⣿⣿⣿⣿⣿⣿⣿⣿⣷⣕⢕⢕⢕⢕⢕⢕⢕⢕⢕⢕⢕⢕⢕⢸⣿⣿⣯⣿⣿⣿⣿⣿⣿⣿⣿⣿⣿⣿⣿⣿⣿⡿⢕⣼⣿⣷⣿⣿⣿⣿⣿⣿⣿⣿⣿⣿⣿⣿⡕⢝⢻⢟⢟⢕⢕⢕⢕⢕⢕⢕⢕⢕⢕⢕⢕⢕⢕⢕⢝⢟⢿⣿⣿⣿⣿⣿⣿⣿⣿⣿⣿⣿⢿⣿⣿⣿⣿⣿⣷⣷⣵⣕⣕⢕⢕⢕⢕⢕⢕⢕⢕⢕⢕⢕⢕⢕⢕⢕⢕⢕⢕⢕⢕⢕⢕⢕⢕⢕⢕⢕⢕⢕⢕⢕⢕⢕⢕⢕⢕⢕⢕⢕⢕⢕⣱⣵⣾⣿⣿⣿⣿⣿⣿⣿⣿⣿⣿⣿⣿⣿⣿⣿⣿⣿⣿⣿⣿⣿⣿⣿⣿⣿⣿⣿⣿⣿⣿⠀</a:t>
            </a:r>
            <a:br/>
            <a:r>
              <a:t>⢕⢕⢕⢕⢕⢕⢕⢕⢕⢕⢕⢕⢕⢕⢜⢝⢟⢻⢿⣿⣿⣿⣿⣿⣿⣿⣿⣿⣿⣿⣿⣿⣿⣿⣿⣿⣿⣿⣿⣿⣿⣿⣿⣿⣿⣿⣿⣿⣿⣿⣿⣿⣿⣿⣿⣿⣿⣿⣿⣿⣿⣿⣿⣿⣿⣿⣿⣿⣿⣿⣿⣿⣿⣿⣧⡕⢕⢕⢕⢕⢕⢕⢕⢕⣕⣱⣿⣿⡿⣾⣿⣿⣿⣿⣿⣿⣿⣿⣿⣿⣿⣿⣿⡝⣵⣿⣿⣿⣿⣿⣿⣿⣿⣿⣿⣿⣿⣿⣿⣿⣿⡇⢕⠑⠑⠑⢁⢕⢿⢏⢕⢕⢕⢕⢕⢕⢕⢕⠕⠕⠕⠕⢕⢕⢕⢕⢕⢝⢝⢝⢝⢝⢝⢝⢕⢕⢕⢕⢝⢝⢟⢟⢿⢿⣿⣿⣷⣵⢕⢕⢕⢕⢕⢕⢕⢕⢕⢕⢕⢕⢕⢕⢕⢕⢕⢕⢕⢕⢕⢕⢕⢕⢕⢕⢕⢕⢕⢕⢕⢕⢕⢕⣕⣵⣵⣿⣿⣿⣿⣿⣿⣿⣿⣿⣿⣿⣿⣿⣿⣿⣿⣿⣿⣿⣿⣿⣿⣿⣿⣿⣿⣿⣿⣿⣿⣿⣿⣿⣿⣿⠀</a:t>
            </a:r>
            <a:br/>
            <a:r>
              <a:t>⢕⢕⢕⢕⢕⢕⢕⢕⢕⢕⢕⢕⢕⢕⢕⢕⢕⢕⢕⢕⢝⢝⢻⢿⣿⣿⣿⣿⣿⣿⣿⣿⣿⣿⣿⣿⣿⣿⣿⣿⣿⣿⣿⣿⣿⣿⣿⣿⣿⣿⣿⣿⣿⣿⣿⣿⣿⣿⣿⣿⣿⣿⣿⣿⣿⣿⣿⣿⣿⣿⣿⣿⣿⣿⣿⣿⣧⣕⢕⢕⣱⣵⣾⣿⣿⢿⡿⢿⢳⣿⣿⣿⣿⣿⣿⣿⣿⣿⣿⣿⣿⣿⣿⣇⢱⣿⣿⣿⣿⣿⣿⣿⣿⣿⣿⣿⣿⣿⣿⣿⣿⡧⢕⢕⢕⢕⡕⢕⢕⢕⠁⠁⠀⠀⠀⠀⠀⠀⠀⠀⠀⠀⠀⠀⠀⢁⢁⠑⠑⠑⠑⠕⠑⠑⠁⠁⠁⠁⠑⠅⠑⠕⠕⢕⢜⢻⣿⣿⣷⣷⣷⣧⣵⣕⢕⢕⢕⢕⢕⢕⢕⢕⢕⢕⢕⢕⢕⢕⢕⢕⢕⢕⢕⢕⢕⢕⢕⢕⣕⣵⣷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⢜⢝⢟⢿⢿⣿⣿⣿⣿⣿⣿⣿⣿⣿⣿⣿⣿⣿⣿⣿⣿⣿⣿⣿⣿⣿⣿⣿⣿⣿⣿⣿⣿⣿⣿⣿⣿⣿⣿⣿⣿⣿⣿⣿⣿⣿⣿⣿⣿⣿⣿⣿⣿⣷⣿⣿⣟⣽⣽⣾⣿⣿⣿⣿⣿⣷⣿⣿⣿⣿⣿⣿⣿⣿⣿⣿⣿⣿⣿⣾⣿⣿⣿⣿⣿⣿⢿⣿⣿⣿⣿⣿⣿⣿⣿⣿⡇⢕⢱⣷⣿⡿⡕⢕⠀⠀⠀⠀⠀⠀⠀⠀⠀⠀⠀⠀⠀⢔⣱⣵⣵⣵⣵⡔⢄⢀⠀⠀⠀⠀⠀⠀⠀⠀⠀⠀⠀⠀⠀⠑⢕⢿⢿⢟⢝⢟⢻⣿⣿⣷⢕⢕⢕⢕⢕⢕⢕⢕⢕⢕⢕⢕⢕⢕⢕⢕⢕⢕⢕⣱⣵⣷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⢝⢟⢻⢿⣿⣿⣿⣿⣿⣿⣿⣿⣿⣿⣿⣿⣿⣿⣿⣿⣿⣿⣿⣿⣿⣿⣿⣿⣿⣿⣿⣿⣿⣿⣿⣿⣿⣿⣿⣿⣿⣿⣿⣿⣿⣿⣿⣿⣿⡟⣾⣿⣿⣿⣿⣿⣿⣿⣿⢹⣿⣿⣿⣿⣿⣿⡿⣿⣿⣿⣿⣿⣿⣿⣿⣿⣿⣿⣿⣿⡜⣿⣿⣿⣿⣿⣿⣿⣿⣿⡇⢕⢜⣿⣿⣷⢕⠑⠀⠀⠀⠀⠀⠀⠀⠀⠀⠀⠀⠀⠀⢜⢻⢿⢿⢿⣿⣿⣷⣇⠀⠀⠀⠀⠀⠀⢄⢄⢄⢀⠀⠀⠀⠀⠀⠁⠑⠑⠁⠑⢕⣿⣿⣿⣷⣵⣵⣵⣕⣕⢕⢕⢕⢕⢕⢕⢕⢕⣕⣵⣵⣾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⠕⢕⢕⢕⢜⢝⢟⢿⢿⣿⣿⣿⣿⣿⣿⣿⣿⣿⣿⣿⣿⣿⣿⣿⣿⣿⣿⣿⣿⣿⣿⣿⣿⣿⣿⣿⣿⣿⣿⣿⣿⣿⣿⣿⣿⣿⣿⡟⣼⣿⣿⣿⣿⣿⣟⢟⠟⢟⢼⣿⣿⣿⣿⣿⣿⣷⣿⣿⣿⣿⣿⣿⣿⣿⣿⣿⣿⣿⣿⢱⢹⣿⣿⣿⣿⣿⣿⣿⣿⣿⢕⢕⣿⡟⢕⠁⠀⠀⠀⢀⠀⠀⠀⠀⠀⠀⠀⠀⠀⠀⠁⠑⠕⠕⢕⢕⢕⢕⢕⢕⠀⠀⠀⠀⠀⠑⢕⢕⢕⠀⠀⠀⠀⠀⠀⠀⠀⠀⠀⠈⠙⠟⢟⢻⢿⢿⢿⣿⣿⣷⣇⢕⢕⣕⣵⣷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⠕⢕⢕⠕⢕⢕⢕⢕⢜⢝⢟⢻⢿⣿⣿⣿⣿⣿⣿⣿⣿⣿⣿⣿⣿⣿⣿⣿⣿⣿⣿⣿⣿⣿⣿⣿⣿⣿⣿⣿⣿⣿⣿⣿⣿⡟⢕⣿⣿⣿⣿⣿⢏⣵⣾⣧⣕⢸⣿⣿⣿⣿⣿⣿⢿⣿⣿⣿⣿⣿⣿⡟⣿⣿⣿⣿⣿⣿⣼⣧⢻⣿⣿⣿⣿⣿⣿⣿⣿⡕⢕⣻⡇⢁⠀⠀⠀⢄⢕⠀⠀⠀⠀⠀⠀⠀⠀⠀⠀⠀⠀⢄⢀⠁⠁⠑⠑⠑⠁⠀⠀⠀⠀⠀⠀⠑⢕⠑⠀⠀⠀⠀⠀⢄⢄⢔⢄⢔⢀⢀⢕⢅⠁⠁⠁⠑⢜⢻⣿⣿⣿⣿⣿⣿⣿⣿⣿⣿⣿⣿⣿⣿⣿⣿⣿⣿⣿⣿⣿⣿⣿⣿⣿⣿⣿⣿⣿⣿⣿⣿⣿⣿⣿⣿⣿⣿⣿⣿⣿⣿⣿⣿⣿⣿⣿⣿⣿⣿⣿⣿⣿⣿⣿⣿⣿⣿⣿⠀</a:t>
            </a:r>
            <a:br/>
            <a:r>
              <a:t>⠕⢕⢀⠁⠁⠁⠁⠁⢄⠕⠑⠑⠀⢁⢅⢁⠁⠁⠁⠁⢁⠁⠁⠁⠀⠀⠀⠀⠀⠀⠀⠀⠀⠁⠁⠁⠀⠀⠀⠀⠁⠁⠁⠁⢀⠁⠁⠙⠝⠟⢿⢿⣿⣿⣿⣿⣿⣿⣿⣿⣿⣿⣿⣿⣿⣿⣿⣿⣿⣿⣿⣿⣿⣿⣿⣿⣿⣿⡿⡕⢿⣿⣽⣹⢇⣾⣿⣿⣿⣿⢿⣿⣿⣿⡇⣿⣏⣿⢻⣿⣿⣿⣿⣿⣿⢻⣿⣿⣿⣿⣿⣿⣿⣿⣿⣿⢿⣿⣿⣿⣯⢇⡇⢕⣿⣧⣕⢔⢀⠀⠕⠕⠀⠀⠀⠀⠀⠀⠀⠀⠀⢀⢀⢄⢕⢕⢕⢄⢄⢄⢄⢄⢄⢄⢄⢄⢄⢄⢔⢔⢄⢄⢄⢄⢄⢔⢕⢕⢕⢕⢑⢑⠕⠕⢕⢔⢀⢀⠀⠀⢕⣿⣿⣿⣿⣿⣿⣿⣿⣿⣿⣿⣿⣿⣿⣿⣿⣿⣿⣿⣿⣿⣿⣿⣿⣿⣿⣿⣿⣿⣿⣿⣿⣿⣿⣿⣿⣿⣿⣿⣿⣿⣿⣿⣿⣿⣿⣿⣿⣿⣿⣿⣿⣿⣿⣿⣿⣿⣿⣿⠀</a:t>
            </a:r>
            <a:br/>
            <a:r>
              <a:t>⠀⠑⠀⠀⠀⠀⠀⠀⠀⠀⠀⠀⠀⠀⠀⠀⠀⠀⠀⠀⠀⠀⠀⠀⠀⠀⠀⠀⠀⠀⠀⠀⠀⠀⠀⠀⠀⠀⠀⠀⠀⠀⠀⠀⠀⠀⠀⠀⠀⠀⠀⠁⠘⠙⠟⢻⢿⣿⣿⣿⣿⣿⣿⣿⣿⣿⣿⣿⣿⣿⣿⣿⣿⣿⣿⣿⣿⣿⣿⣜⢧⡝⢯⣿⡕⣿⢻⢿⣷⣷⣼⣿⣿⣿⡇⣿⣸⣿⢸⣿⣿⣿⣿⣿⣿⣞⣿⣿⣿⣿⣿⣿⣿⣿⣿⣿⣯⣿⣏⢿⣿⣧⢵⣾⣿⡿⢟⢇⢕⢄⠀⠀⠀⠀⠀⢀⢀⢄⢔⢕⢕⢕⢕⢕⢕⢕⢕⢕⢕⢕⢕⢕⢕⢕⢕⢕⠕⠕⠕⠕⠕⠕⢕⢕⢕⢕⢝⢟⢗⢳⢵⢵⣕⡔⢕⢕⢕⢕⢔⢄⢀⠘⠟⢿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⠁⠙⠝⠟⢿⣿⣿⣿⣿⣿⣿⣿⣿⣿⣿⣿⣿⣿⣿⣿⣿⣿⣿⣷⣽⡳⢵⣧⡝⢷⣿⡿⢕⢜⣿⣿⣿⣷⡇⣿⡿⡜⣿⣿⣿⣿⠝⠟⢿⢿⣿⣿⣿⣿⣿⣿⣿⣿⣿⣿⣿⣿⣿⣿⡿⠟⢏⢕⢕⣄⣵⣵⣕⢕⢐⠐⠑⠀⠑⠑⠑⠑⠁⠁⠁⠁⠁⠁⠑⠑⠑⠑⠀⠀⠀⠀⠀⠀⠀⠀⠀⠀⠀⠀⠀⠀⠀⠁⠁⠁⠀⠀⠀⠀⠀⠁⠙⢳⣧⣕⢕⢕⢕⢕⢔⢄⠀⠑⢜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⠁⠘⠙⠟⢻⢿⣿⣿⣿⣿⣿⣿⣿⣿⣿⣿⣿⣿⣿⣿⣿⣷⢇⠑⠁⣵⣝⢑⢕⣿⣿⣿⣿⢇⣿⡇⣿⣼⡏⣿⣿⣴⣵⣵⣕⣁⢈⢝⢻⣿⣿⣿⣿⣿⣿⣿⣿⣿⡕⢕⢴⢷⣾⣿⣿⣿⣿⣿⣷⡕⠀⠀⠀⠀⠀⠀⠀⠀⠀⠀⠀⠀⠀⠀⠀⠀⠀⠀⠀⠀⠀⠀⠀⠀⠀⠀⠀⠀⠀⠀⠀⠀⠀⠀⠀⠀⠀⠀⠀⠀⠀⠀⠀⠁⠙⠻⢧⣕⢑⠑⠑⠑⠄⠀⠁⢜⢝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⠁⠙⠟⠟⢿⣿⣿⣿⣿⣿⣿⣿⣿⣿⢟⣽⡟⠀⠑⢿⣿⢸⡇⣿⣿⣿⣿⡵⣿⢕⢿⣿⣷⣿⣿⣿⢿⢟⢏⢕⣱⣵⣾⣿⣿⣿⣿⣿⣿⣿⣿⣿⣿⣷⣧⣵⣕⡝⢝⢻⣿⣿⣿⣷⢔⠀⠀⠀⠀⠀⠀⠀⠀⠀⠀⠀⠀⠀⠀⠀⠀⠀⠀⠀⠀⠀⠀⠀⠀⠀⠀⠀⠀⠀⠀⠀⠀⠀⠀⠀⠀⠀⠀⠀⠀⠀⠀⠀⠀⠀⠁⠙⠻⢷⣴⢰⣴⣔⡕⢕⢕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⠁⢙⢝⣻⣿⣿⡿⣫⣿⣿⣿⠕⠀⢔⠜⣿⢸⢸⣿⣿⣿⣿⢱⣿⢕⢸⣿⣿⣿⣕⣽⣧⢳⣿⣿⣿⣿⣿⣿⣿⣿⣿⣿⣿⣿⣿⣿⣿⣿⣿⣿⣿⣿⣿⣿⣿⣿⣿⣿⢕⢀⠀⠀⠀⠀⠀⠀⠀⠀⠀⠀⠀⠀⠀⠀⠀⠀⠀⠀⠀⠀⠀⠀⠀⠀⠀⠀⠀⠀⠀⠀⠀⠀⠀⠀⠀⠀⠀⠀⠀⠀⠀⠀⠀⠀⠀⢀⣠⣴⣷⣿⣿⣿⣿⣷⣷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⢄⢔⣵⣿⣿⢟⣽⡾⢿⣿⣿⢏⠀⠀⠁⠀⢹⡜⣼⣿⢳⡟⡇⣿⣿⡕⢸⣿⣿⣿⣿⣿⣿⣿⣿⣿⣿⣿⣿⣿⣿⣿⣿⣿⣿⣿⣿⣿⣿⣿⣿⣿⣿⣿⣿⣿⢱⡧⣿⣿⡇⢕⠀⠀⠀⠀⠀⠀⠀⠀⠀⠀⠀⠀⠀⠀⠀⠀⠀⠀⠀⠀⠀⠀⠀⠀⠀⠀⠀⠀⠀⠀⠀⠀⠀⠀⠀⠀⠀⠀⠀⠀⠀⠀⠀⢄⣴⣾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⢔⣵⣷⣿⢿⣯⡾⢟⣱⣵⣿⣿⣷⣿⣔⡕⢔⢀⠀⢇⣿⡿⢜⢱⣿⣿⣿⣧⢕⣿⡿⣿⣿⣿⣿⣿⣿⣿⣿⣿⣿⣿⣿⣿⣿⣿⣿⣿⣿⣿⣿⣿⣿⣿⣿⣿⣿⡧⢏⢸⢸⣿⣿⢕⢔⠀⠀⠀⠀⠀⠀⠀⠀⠀⠀⠀⠀⠀⠀⠀⠀⠀⠀⠀⠀⠀⠀⠀⠀⠀⠀⠀⠀⠀⠀⠀⠀⠀⠀⠀⠀⠀⠀⠀⠀⢰⣾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⢄⣱⣾⣿⣟⡵⣟⣽⣮⣾⣿⡿⣫⣿⣿⢿⢿⣿⣿⣿⢇⢕⡿⡱⣕⣿⣿⣿⣿⣿⡕⢕⢕⢜⢻⣿⣿⣿⣿⣿⣿⣿⣿⣿⣿⡿⢟⢟⢟⢟⢿⣿⣿⣿⣿⣿⣿⣿⢏⢕⢕⢕⢸⣿⣿⡇⢕⠀⠀⠀⠀⠀⠀⠀⠀⠀⠀⠀⠀⠀⠀⠀⠀⠀⠀⠀⠀⠀⠀⠀⠀⠀⠀⠀⠀⠀⠀⠀⠀⠀⠀⠀⠀⠀⢄⣔⣵⣿⣿⣿⣿⣿⣿⣿⣿⣿⣿⣿⣿⣿⣿⣿⣿⣿⣿⣿⣿⣿⣿⣿⣿⣿⣿⣿⣿⣿⣿⣿⣿⣿⣿⣿⣿⣿⣿⣿⣿⣿⣿⣿⣿⣿⣿⣿⣿⣿⣿⣿⣿⣿⣿⣿⣿⣿⣿⣿⣿⣿⣿⢿⢿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⣱⣾⡿⣫⢟⣽⣾⣿⣿⣿⣿⣫⣾⣿⢟⠕⠕⢕⣼⣿⣿⢕⢕⢱⣿⣿⣿⣿⣿⢜⣿⣷⢕⢕⢕⢕⢝⢿⣿⣿⣿⣿⣿⣿⣿⣿⣷⣷⣷⣷⣷⣾⣿⣿⣿⣿⣿⢟⢕⢕⢕⢕⢕⢕⣿⣿⣟⡕⢕⠀⠀⠀⠀⠀⠀⠀⠀⠀⠀⠀⠀⠀⠀⠀⠀⠀⠀⠀⠀⠀⠀⠀⠀⠀⠀⠀⠀⠀⠀⠀⠀⠀⢄⣴⣵⣾⣿⣿⣿⣿⣿⣿⣿⣿⣿⣿⣿⣿⣿⣿⣿⣿⣿⣿⣿⣿⣿⣿⣿⣿⣿⣿⣿⣿⣿⣿⣿⣿⣿⣿⣿⣿⣿⣿⡿⢿⢿⢿⢿⢿⢟⠟⠟⠟⠟⠟⠏⠋⠙⠙⠙⠙⠙⠑⠁⠁⠁⠁⠁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⢄⣵⣿⡯⣪⣾⣿⣿⣿⣿⣿⢟⣿⣿⢟⠕⠁⢀⢔⣵⣿⣿⢇⢕⢜⣼⣿⣿⣿⣿⣿⡇⢜⢿⡇⢕⢕⢕⢕⢕⢜⢝⢿⣿⣿⣿⣿⣿⣿⣿⣿⣿⣿⣿⣿⡿⢟⢏⢕⢕⢕⢕⢕⢕⢕⢕⢸⣿⣷⡕⡕⢀⠀⠀⠀⠀⠀⠀⠀⠀⠀⠀⠀⠀⠀⠀⠀⠀⠀⠀⠀⠀⠀⠀⠀⠀⠀⠀⠀⠀⠀⠀⢰⣾⣿⣿⣿⣿⣿⣿⣿⣿⣿⣿⣿⣿⣿⣿⣿⣿⣿⣿⢿⢿⢿⢿⠿⠿⠟⠟⠟⠟⠟⠟⠙⠙⠙⠙⠙⠙⠁⠁⠁⠁⠁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⣳⣾⡿⢻⣿⣿⣿⡿⣳⣿⡿⠏⠁⠀⢄⣵⣿⡿⣫⣷⡇⢕⢕⣿⣿⣿⡏⢿⣿⡇⢕⢕⢝⢕⢕⢕⢕⢕⢕⢕⢸⣿⣿⣿⣿⣿⣿⣿⣿⣿⢿⢟⢕⢕⢕⢕⢕⢕⢕⢕⢕⢕⢕⢕⢕⣿⡟⢿⡕⠕⠀⠀⠀⠀⠀⠀⠀⠀⠀⠀⠀⠀⠀⠀⠀⠀⠀⠀⠀⠀⠀⠀⠀⠀⠀⠀⠀⠀⠀⣰⣿⣿⡿⠟⠟⠛⠛⠋⠙⠙⠙⠙⠉⠁⠁⠁⠁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⠜⢿⢿⢏⠕⢸⣿⣿⡿⣽⣿⢟⠁⠀⠀⣰⣾⡿⣫⣾⣿⣿⡧⢕⢕⣿⣿⣿⣿⢜⢿⣷⢕⢕⢕⢕⢕⢕⢕⢕⢕⢕⣾⣿⣿⣿⣿⣿⣿⣿⣿⣇⠀⠀⠁⠁⠁⠑⢕⢕⢕⢕⢕⢕⢕⢕⢕⢸⡇⠑⠀⠀⠀⠀⠀⠀⠀⠀⠀⠀⠀⠀⠀⠀⠀⠀⠀⠀⠀⠀⠀⠀⠀⠀⠀⠀⠀⠀⠀⠀⣱⣿⣿⡟⢕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⠜⣿⣿⣿⣿⢏⠀⠀⢐⣵⣿⢯⣾⣿⢟⢟⢕⢕⢕⢕⢻⣿⣿⣿⡕⢜⢿⡕⢕⢕⢕⢕⢕⠕⠑⠑⣿⣿⣿⣿⣿⣿⣿⣿⣿⣿⣿⡆⠀⠀⠀⠀⠀⠙⢗⢳⣷⣷⣿⣿⣿⣿⡏⢕⠀⠀⠀⠀⠀⠀⠀⠀⠀⠀⠀⠀⠀⠀⠀⠀⠀⠀⠀⠀⠀⠀⠀⠀⠀⠀⠀⠀⠀⠀⢰⣽⣻⢿⣷⣔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⠘⠿⢿⠟⠁⠀⢄⣾⡿⣳⣿⢟⢕⢕⢕⢕⢕⢕⢕⢺⣿⣿⣿⡇⢕⢕⢱⡕⢕⢕⠁⠀⠀⠀⠀⣿⣿⣿⣿⣿⣿⣿⣿⣿⣿⣿⡇⠀⠀⠀⠀⠀⠀⢱⣼⣿⣿⣿⣿⣿⡟⠕⠁⠀⠀⠀⠀⠀⠀⠀⠀⠀⠀⠀⠀⠀⠀⠀⠀⠀⠀⠀⠀⠀⠀⠀⠀⠀⠀⠀⠀⠀⢄⣿⣿⣿⣷⣿⣿⣷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⢀⢀⢀⣀⣀⣄⣄⣄⣄⣠⣴⣾⣿⢣⣿⢕⢕⢕⢕⢕⢕⢕⢕⣾⢸⣿⣿⣿⣿⢱⣵⣵⣷⣼⠑⠀⠀⠀⠀⠀⣿⣿⣿⣿⣿⣿⣿⣿⣿⣿⣿⣿⠀⠀⠀⠀⠀⠀⠸⣿⣿⣿⣿⣿⡟⠁⠀⠀⠀⠄⠔⠔⠀⠀⠀⠀⠀⠀⠀⠀⠀⠀⠀⠀⠀⠀⠀⠀⠀⠀⠀⠀⠀⠀⠀⠀⠀⢸⣿⣿⢿⢿⣿⢻⣿⡔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⢀⢀⢀⢀⢀⣀⣄⣄⣄⣄⣠⣤⣴⣴⣴⣴⣴⣶⣷⣷⣷⣷⣷⣿⣿⣿⣿⣿⣿⣿⣿⣿⣿⣿⣿⣿⣿⣿⡏⣿⢇⢕⢕⢕⢕⢕⢕⢕⢜⣯⡼⣿⣿⣿⣿⣇⢻⣿⣿⣿⠀⠀⠀⠀⠀⠀⢸⣿⣿⣿⣿⣿⣿⣿⣿⣿⣿⣿⠀⠀⠀⠀⠀⠀⠀⢻⣿⣿⣿⢟⠀⠀⠀⠀⠀⠀⠀⠀⠀⠀⠀⠀⠀⠀⠀⠀⠀⠀⠀⠀⠀⠀⠀⠀⠀⠀⠀⠀⠀⠀⠀⠀⠀⣼⣿⡏⠁⠑⢑⢙⢻⣿⣧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⢀⢀⢀⢀⢀⢀⣄⣄⣄⣄⣄⣄⣴⣴⣴⣴⣴⣴⣶⣷⣷⣷⣷⣷⣿⣿⣿⣿⣿⣿⣿⣿⣿⣿⣿⣿⣿⣿⣿⣿⣿⣿⣿⣿⣿⣿⣿⣿⣿⣿⣿⣿⣿⣿⣿⣿⣿⣿⣿⣿⣿⣿⣿⣿⣧⡟⢕⢕⢕⢕⢕⢕⢕⢱⣿⣿⣷⢻⣿⣿⣿⣿⣷⣧⣝⢿⠀⠀⠀⠀⠀⠀⠁⢿⣿⣿⣿⣿⣿⣿⣿⣿⣿⡇⠀⠀⠀⠀⠀⠀⠀⠜⣿⣿⡿⠀⠀⠀⠀⠔⠔⠔⢔⠐⠀⠀⠀⠀⠀⠀⠀⠀⠀⠀⠀⠀⠀⠀⠀⠀⠀⠀⠀⠀⠀⠀⠀⠀⢱⣿⣿⢕⠀⠀⠀⢕⢕⢜⣿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⣰⣴⣴⣴⣴⣴⣴⣷⣷⣷⣷⣷⣷⣾⣿⣿⣿⣿⣿⣿⣿⣿⣿⣿⣿⣿⣿⣿⣿⣿⣿⣿⣿⣿⣿⣿⣿⣿⣿⣿⣿⣿⣿⣿⣿⣿⣿⣿⣿⣿⣿⣿⣿⣿⣿⣿⣿⡿⠟⠛⠛⠙⠛⠟⢿⣿⣿⣿⣿⣿⣿⣿⣿⣿⣿⣿⣿⣿⢸⡇⢕⢕⢕⢕⢕⢕⢕⣾⣿⣿⣿⣧⡻⣿⣿⣿⣿⣷⣽⣧⢄⠀⠀⠀⠀⠀⠀⠘⣿⣿⣿⣿⣿⣿⣿⣿⣿⠃⠀⠀⠀⠀⠀⠀⠀⠀⢹⣿⡇⠀⠀⠀⠀⠀⠀⠀⢕⠀⠀⠀⠀⠀⠀⠀⠀⠀⠀⠀⠀⠀⠀⠀⠀⠀⠀⠀⠀⠀⠀⠀⠀⢀⣾⣿⣿⢕⠀⠀⢕⢕⢕⢕⢹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⢟⠙⠁⠀⠀⠀⠀⠀⠀⠀⣼⣿⣿⢿⢿⠟⠟⢟⣟⣯⣽⣿⣯⡝⡿⢕⢕⢕⢕⢕⢕⢕⣸⣿⣿⣿⣿⣿⣿⣮⡻⣿⣿⣿⣷⣷⣷⢀⠀⠀⠀⠀⠀⠀⠘⣿⣿⣿⣿⣿⣿⣿⣿⠀⠀⠀⠀⠀⠀⠀⠀⠀⠁⢿⡇⠀⠀⠀⠀⠀⠀⠀⠀⠀⠀⠀⠀⠀⠀⠀⠀⠀⠀⠀⠀⠀⠀⠀⠀⠀⠀⠀⠀⠀⠀⠀⠀⢸⣿⣿⣿⢕⠀⢀⢕⢕⢕⢕⢕⣿⣧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⡿⠋⠁⠀⠀⠀⠀⠀⠀⠀⠀⠀⢄⢝⢝⢁⢀⢄⠀⠀⠁⣿⣿⣿⣿⣿⢳⠇⠁⠀⠀⠀⠀⠀⠀⠉⠙⠻⢿⣿⣿⣿⣿⣿⣮⣝⢿⣿⣿⣿⡇⠀⠀⠀⠀⠀⠀⠀⠘⣿⣿⣿⣿⣿⣿⡇⠀⠀⠀⠀⠀⠀⠀⠀⠀⠀⠘⣧⠀⠀⠀⠀⠀⠀⠀⠀⠀⠀⠀⠀⠀⠀⠀⠀⠀⠀⠀⠀⠀⠀⠀⠀⠀⠀⠀⠀⠀⠀⠀⢀⣿⣿⣿⡇⢕⠀⢕⢕⢕⢕⢕⢕⣽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⠋⠀⠀⠀⠀⠀⠀⠀⠀⠀⢄⣰⣷⣿⣿⣿⣧⣵⡇⠀⠀⠑⢕⢝⢟⢟⢇⢏⠀⠀⠀⠀⠀⠀⠀⠀⠀⠀⠀⠀⠁⠉⠛⠻⢿⣿⣿⡇⡟⢸⠏⠁⠀⠀⠀⠀⠀⠀⠀⠀⠘⢿⣿⣿⣿⣿⠁⠀⠀⠀⠀⠀⠀⠀⠀⠀⠀⠀⠜⡔⠀⠀⠀⠀⠀⠀⠀⠀⠀⠀⠀⠀⠀⠀⠀⠀⠀⠀⠀⠀⠀⠀⠀⠀⠀⠀⠀⠀⠀⠀⣸⣿⣿⣿⡇⢕⠀⠕⢕⢕⠕⣕⢸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⢏⠑⠀⠀⠀⠀⠀⠀⠀⠀⠀⠀⣾⣿⣿⣿⣿⣿⣿⡿⠇⠀⠀⠀⠀⠁⠀⠀⠀⠀⠀⠀⠀⠀⠀⠀⠀⠀⠀⠀⠀⠀⠀⠀⠀⠀⠀⠈⠙⢸⢇⡵⠀⠀⠀⠀⠀⠀⠀⠀⠀⠀⠀⠈⠿⠿⢿⡇⠀⠀⠀⠀⠀⠀⠀⠀⠀⠀⠀⠀⠀⠜⡄⠀⠀⠀⠀⠀⠀⠀⠀⠀⠀⠀⠀⠀⠀⠀⠀⠀⠀⠀⠀⠀⠀⠀⠀⠀⠀⠀⠀⢠⣿⣿⣿⣿⣷⢕⠀⢀⣄⣴⣾⣿⣧⢿⣷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⢄⣵⣿⣿⣿⣿⣿⣿⣿⣧⢄⠀⠀⠀⠀⠀⠀⠀⠀⠀⠀⠀⠀⠀⠀⠀⠀⠀⠀⢀⢄⢄⠀⠀⠀⠀⠀⠀⠀⠀⠁⠑⠀⠀⠀⠀⠀⠀⠀⠀⠀⠀⠀⠀⠀⢴⡄⠀⠀⠀⠀⠀⠀⠀⠀⠀⠀⠀⠀⠀⠀⠀⠜⡄⠀⠀⠀⠀⠀⠀⠀⠀⠀⠀⠀⠀⠀⠀⠀⠀⠀⠀⠀⠀⠀⠀⠀⠀⠀⠀⠀⢸⣿⣿⣿⣿⢟⣵⣶⣿⣿⣿⣿⣿⣿⡏⣿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⡿⠑⠀⠀⠀⠀⠀⠀⠀⠀⠀⢸⣿⣿⣿⣿⣿⣿⣿⣿⣿⡕⢀⠀⠀⠀⠀⠀⠀⠀⠀⠀⠀⠀⠀⠀⢀⠅⢄⢔⠕⠁⠀⠀⢀⢄⠐⠀⠀⠀⠀⠀⠀⠀⠀⠀⠀⠀⠀⠀⠀⠀⠀⠀⠀⠀⠁⠟⠀⠀⠀⠀⠀⠀⠀⠀⠀⠀⠀⠀⠀⠀⠀⠀⠸⣷⡄⠀⠀⠀⠀⠀⠀⠀⠀⠀⠀⠀⠀⠀⠀⠀⠀⠀⠀⠀⠀⠀⠀⠀⠀⢰⣿⣿⡿⢿⣵⣿⣿⣿⣿⣿⣿⣿⣿⣿⡇⣿⣿⣷⣴⣄⣀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⢟⠁⠀⠀⠀⠀⠀⠀⠀⠀⠀⠀⢸⣿⣿⣿⣿⣿⣿⣿⣿⣿⣿⣧⣔⢄⢄⢀⠀⠀⠀⠀⠀⠀⠀⠀⠀⢄⢔⠕⠁⠀⠀⢀⢔⠑⠀⠀⠀⠀⠀⠀⠀⠀⠀⠀⠀⠀⠀⠀⠀⠀⠀⠀⠀⠀⠀⠀⢀⢄⢀⠀⠀⠀⠀⠀⠀⠀⠀⠀⠀⠀⠀⠀⠀⠀⢹⡇⠀⠀⠀⡀⠀⠀⠀⠀⠀⠀⠀⠀⠀⠀⠀⠀⠀⠀⠀⠀⠀⠀⠀⠀⣼⡿⣫⣷⣿⣿⣿⣿⣿⣿⣿⣿⣿⣿⢟⣽⣿⣿⣿⣿⣿⣿⣿⣷⣦⣴⣄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⠇⠀⠀⠀⠀⠀⠀⠀⠀⠀⠀⠀⠀⠁⢹⣿⣿⣿⣿⣿⣿⣿⣿⣿⣿⣿⣿⣷⣧⢀⠀⠀⠀⠀⠀⠀⠀⢔⠑⠀⠀⢀⠄⠑⠁⠁⠔⢀⠀⠀⠀⠀⠀⠀⠀⠀⠀⠀⠀⠀⠀⠀⠀⠀⠀⠀⠀⣠⣿⣿⣿⣷⡆⠀⠀⠀⠀⠀⠀⠀⠀⠀⠀⠀⠀⠀⠀⠀⠑⠀⠀⢰⡜⣷⣄⡀⠀⠀⠀⠀⠀⠀⠀⠀⠀⠀⠀⠀⠀⠀⠀⠀⢰⣿⢾⢿⠿⠿⠿⠿⠿⠿⢿⢿⢟⣟⣵⣿⣿⣿⣿⣿⣿⣿⣿⣿⣿⣿⣿⣿⣿⣷⣷⣴⣄⡀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⢏⠀⠀⠀⠀⠀⠀⠀⠀⠀⠀⠀⠀⠀⠀⠁⢝⢿⣿⣿⣿⣿⣿⣿⣿⣿⣿⣿⣿⣿⡇⠀⠀⠀⠀⠀⠀⠀⠁⠀⠀⠄⠁⠀⢀⠄⠀⠀⠀⠐⢄⠀⠀⠀⠀⠀⠀⠀⠀⠀⠀⠀⠀⠀⠀⠀⠀⠁⣽⣿⣿⣿⣿⢷⠀⠀⠀⠀⠀⠀⠀⠀⠀⠀⠀⠀⠀⠀⠀⠀⠀⠀⣿⣷⡹⣿⣿⡕⣶⣄⡀⠀⠀⠀⠀⠀⢀⢀⠀⠀⠀⠀⠀⠚⠉⠀⠀⠀⠀⠀⠀⢀⢄⢄⢔⢔⢹⣿⣿⣿⣿⣿⣿⣿⣿⣿⣿⣿⣿⣿⣿⣿⣿⣿⣿⣿⣿⣿⣷⣴⣄⣄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⠇⠀⠀⠀⠀⠀⠀⠀⠀⠀⠀⠀⠀⠀⠀⠀⠀⠀⠑⢝⢻⣿⣿⣿⣿⣿⣿⣿⣿⣿⣿⡇⠀⠀⠀⠀⠀⠀⠀⠀⠀⠀⠀⠀⠀⠀⠀⠀⠀⠄⠀⠀⠐⠀⠀⠀⠀⠀⠀⠀⠀⠀⠀⠀⠀⠀⠀⠀⠀⠙⢿⢿⡿⢟⠀⠀⠀⠀⠀⠀⠀⠀⠀⠀⠀⠀⠀⠀⠀⠀⢄⠀⢱⣿⣿⣧⢿⣿⣿⡸⣿⣿⣷⣷⡔⣆⢜⢿⣷⣕⠂⠀⠀⠀⠀⠀⠀⠀⢄⢔⢕⢕⢕⢕⢕⢕⢕⢕⣿⣿⣿⣿⣿⣿⣿⣿⣿⣿⣿⣿⣿⣿⣿⣿⣿⣿⣿⣿⣿⣿⣿⣿⣿⣿⣷⣦⣴⣄⢀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⠑⠀⠀⠀⠀⠀⠀⠀⠀⠀⠀⠀⠀⠀⠀⠀⠀⠀⠀⠀⠀⠁⠜⢻⣿⣿⣿⣿⣿⣿⣿⣿⣷⢀⠀⠀⠀⠀⠀⠀⠀⠀⠀⠀⠀⠀⠀⠀⠀⠀⠀⠀⠀⠀⠑⠀⠀⠀⠀⠀⠀⠀⠀⠀⠀⠀⠀⠀⠀⠀⠀⠀⠀⠉⠀⠀⠀⠀⠀⠀⠀⠀⠀⠀⠀⠀⠀⠀⠀⠔⢄⠑⠀⠀⠜⣿⣿⡎⣿⣿⣷⣹⣿⣿⣿⣿⣿⣿⣷⣿⣿⣧⡄⢀⠀⠀⠀⠀⠀⢕⢕⢕⢕⢕⢕⢕⢕⣱⣾⣿⣿⣿⣿⣿⣿⣿⣿⣿⣿⣿⣿⣿⣿⣿⣿⣿⣿⣿⣿⣿⣿⣿⣿⣿⣿⣿⣿⣿⣿⣿⣷⣷⣴⣔⣄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⢇⠀⠀⠀⠀⠀⠀⠀⠀⠀⠀⠀⠀⠀⠀⠀⠀⠀⠀⠀⠀⠀⠀⠀⠀⠑⠝⢟⢿⣿⣿⣿⣿⣿⣧⣕⢀⠀⠀⠀⠀⠀⠀⠀⠀⠀⠀⠀⠀⠀⠀⠀⠀⠀⠀⠀⠀⠀⠀⠀⠀⠀⠀⠀⠀⠀⠀⠀⠀⠀⠀⠀⠀⠀⠀⠀⠀⠀⠀⠀⠀⠀⠀⠀⠀⠀⠀⠀⠀⠀⠄⠁⠑⠀⠀⠀⢻⣿⣿⡸⣿⣿⣷⣿⣿⣿⣿⣿⣿⣿⣿⣿⣿⣿⣷⣴⣤⣄⣄⢀⢑⣕⣱⣵⣵⣷⣿⣿⣿⣿⣿⣿⣿⣿⣿⣿⣿⣿⣿⣿⣿⣿⣿⣿⣿⣿⣿⣿⣿⣿⣿⣿⣿⣿⣿⣿⣿⣿⣿⣿⣿⣿⣿⣿⣿⣿⣿⣷⣧⣴⣄⢀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⠁⠀⠀⠀⠀⠀⠀⠀⠀⠀⠀⠀⠀⠀⠀⠀⠀⠀⠀⠀⠀⠀⠀⠀⠀⠀⠀⠀⠁⠘⢻⣿⣿⣿⣿⣿⣷⢄⠀⠀⠀⠀⠀⠀⠀⠀⠀⠀⠀⠀⠀⠀⠀⠀⠀⠀⠀⠀⠀⠀⠀⠀⠀⠀⠀⠀⠀⠀⠀⠀⠀⠀⠀⠀⠀⠀⠀⠀⠀⠀⠀⠀⠀⠀⠀⠀⠀⠀⢄⠐⠀⠁⠀⠀⠀⠀⠀⠹⣿⣇⢻⣿⣿⣿⣿⣿⣿⣿⣿⣿⣿⣿⣿⣿⣿⣿⣿⢟⣱⣷⣿⢿⣿⣿⣿⣿⣿⣿⣿⣿⣿⣿⣿⣿⣿⣿⣿⣿⣿⣿⣿⣿⣿⣿⣿⣿⣿⣿⣿⣿⣿⣿⣿⣿⣿⣿⣿⣿⣿⣿⣿⣿⣿⣿⣿⣿⣿⣿⣿⣿⣿⣿⣷⣷⣴⣄⡄⢀⠀⠀⠀⠀⠀⠀⠀⠀⠀⠀⠀⠀⠀⠀⠀⠀⠀⠀⠀⠀⠀⠀</a:t>
            </a:r>
            <a:br/>
            <a:r>
              <a:t>⣿⣿⣿⣿⣿⣿⣿⣿⣿⣿⣿⣿⣿⣿⣿⣿⣿⣿⣿⣿⣿⣿⣿⣿⣿⣿⣿⣿⣿⣿⣿⣿⣿⣿⣿⣿⢿⢻⣿⡿⠇⠀⠀⠀⠀⠀⠀⠀⠀⠀⠀⠀⠀⠀⠀⠀⠀⠀⠀⠀⠀⠀⠀⠀⠀⠀⠀⠀⠀⠀⠀⠀⠘⢹⣿⣿⣿⣿⡇⠀⠀⠀⠀⠀⠀⠀⠀⠀⠀⠀⠀⠀⠀⠀⠀⠀⠀⠀⠀⢔⠑⠀⠀⠀⠀⠀⠀⠀⠀⠀⠀⠀⠀⠀⠀⠀⠀⠀⠀⠀⠀⠀⠀⠀⠐⠀⠀⡄⠑⠀⠀⠀⠀⠀⠀⠀⠀⠀⠀⠈⢻⡜⣿⣿⣿⣷⡕⢽⣽⣟⣟⣟⢟⠿⢿⣟⣯⣵⣾⣮⢻⣿⣕⠘⠝⢿⣿⣿⣿⣿⣿⣿⣿⣿⣿⣿⣿⣿⣿⣿⣿⣿⣿⣿⣿⣿⣿⣿⣿⣿⣿⣿⣿⣿⣿⣿⣿⣿⣿⣿⣿⣿⣿⣿⣿⣿⣿⣿⣿⣿⣿⣿⣿⣿⣿⣿⣿⣿⣿⣷⣦⣴⣄⢀⢀⠀⠀⠀⠀⠀⠀⠀⠀⠀⠀⠀⠀⠀⠀⠀⠀</a:t>
            </a:r>
            <a:br/>
            <a:r>
              <a:t>⣿⣿⣿⣿⣿⣿⣿⣿⣿⣿⣿⣿⣿⣿⣿⣿⣿⣿⣿⣿⣿⣿⣿⣿⣿⣿⣿⣿⣿⣿⣿⡿⢟⠏⠑⠁⠀⢸⣿⣿⠀⠀⠀⠀⠀⠀⠀⠀⠀⠀⠀⠀⠀⠀⠀⠀⠀⠀⠀⠀⠀⠀⠀⠀⠀⠀⠀⠀⠀⠀⠀⠀⠀⠀⠘⢿⣿⣿⡇⠀⠀⠀⠀⠀⠀⠀⠀⠀⠀⠀⠀⠀⠀⠀⠀⠀⠀⠀⠀⠁⠁⠐⢀⠀⠀⠀⠀⠀⠀⠀⠀⠀⠀⠀⠀⠀⠀⠀⠀⠀⠀⠀⠀⠀⠀⠀⠁⠀⠀⠀⠀⠀⠀⠀⠀⠀⠀⠀⠀⠀⣾⣧⢹⣿⣿⣿⣿⣇⢹⣿⣿⣿⣇⠀⣸⣿⢟⢻⣿⣽⣧⡹⣿⣧⢀⠁⠙⢿⣿⣿⣿⣿⣿⣿⣿⣿⣿⣿⣿⣿⣿⣿⣿⣿⣿⣿⣿⣿⣿⣿⣿⣿⣿⣿⣿⣿⣿⣿⣿⣿⣿⣿⣿⣿⣿⣿⣿⣿⣿⣿⣿⣿⣿⣿⣿⣿⣿⣿⣿⣿⣿⣿⣿⣿⣷⣷⣴⣄⡄⢀⠀⠀⠀⠀⠀⠀⠀⠀⠀⠀⠀</a:t>
            </a:r>
            <a:br/>
            <a:r>
              <a:t>⣿⣿⣿⣿⣿⣿⣿⣿⣿⣿⣿⣿⣿⣿⣿⣿⣿⣿⣿⣿⣿⣿⣿⣿⣿⣿⣿⢿⠟⠋⠑⠁⠀⠀⠀⠀⠀⢜⣿⡇⠀⠀⠀⠀⠀⠀⠀⠀⠀⠀⠀⠀⠀⠀⠀⠀⠀⠀⠀⠀⠀⠀⠀⠀⠀⠀⠀⠀⠀⠀⠀⠀⠀⠀⠀⠁⠝⣿⡕⢀⠀⠀⠀⠀⠀⠀⠀⠀⠀⠀⠀⠀⠀⠀⠀⠀⠀⢄⠀⠀⠀⠀⠀⠁⠐⠄⢀⠀⢀⠀⠀⠀⠀⠔⠀⠀⠀⠀⠀⠀⠀⠀⠀⠀⠀⠀⠀⠀⠀⠀⠀⠀⠀⠀⠀⠀⠀⠀⠀⢄⢿⣿⡕⢝⣿⣿⣿⣿⣇⠜⢹⢻⣿⡔⣿⣏⢕⠑⠝⢿⣿⡳⣜⢿⣷⣔⢀⠀⠘⠻⣿⣿⣿⣿⣿⣿⣿⣿⣿⣿⣿⣿⣿⣿⣿⣿⣿⣿⣿⣿⣿⣿⣿⣿⣿⣿⣿⣿⣿⣿⣿⣿⣿⣿⣿⣿⣿⣿⣿⣿⣿⣿⣿⣿⣿⣿⣿⣿⣿⣿⣿⣿⣿⣿⣿⣿⣿⣿⣿⣿⣷⣴⣔⣄⢀⢀⠀⠀⠀⠀⠀</a:t>
            </a:r>
            <a:br/>
            <a:r>
              <a:t>⣿⣿⣿⣿⣿⣿⣿⣿⣿⣿⣿⣿⣿⣿⣿⣿⣿⣿⣿⣿⣿⣿⣿⢿⠟⠙⠁⠀⠀⠀⠀⠀⠀⠀⠀⠀⠀⢱⣿⡇⠀⠀⠀⠀⠀⠀⠀⠀⠀⠀⠀⠀⠀⠀⠀⠀⠀⠀⠀⠀⠀⠀⠀⠀⠀⠀⠀⠀⠀⠀⠀⠀⠀⠀⠀⠀⠀⠘⢕⢕⠀⠀⠀⠀⠀⠀⠀⠀⠀⠀⠀⠀⠀⠀⠀⠀⠀⢕⠀⠀⠀⠀⠀⠀⠀⠀⠀⠀⠀⠀⠀⠀⢄⠀⠀⠀⠀⠀⠀⠀⠀⠀⠀⠀⠀⠀⠀⠀⠀⠀⠀⠀⠀⠀⠀⠀⡀⠀⢠⣕⡜⢿⣷⢕⢕⢕⢕⢕⢞⡔⠕⢕⢜⢳⡸⣿⣇⠀⠀⠈⢻⣿⣿⣷⢝⢿⣷⣦⡄⠀⠁⠝⢿⣿⣿⣿⣿⣿⣿⣿⣿⣿⣿⣿⣿⣿⣿⣿⣿⣿⣿⣿⣿⣿⣿⣿⣿⣿⣿⣿⣿⣿⣿⣿⣿⣿⣿⣿⣿⣿⣿⣿⣿⣿⣿⣿⣿⣿⣿⣿⣿⣿⣿⣿⣿⣿⣿⣿⣿⣿⣿⣿⣿⣿⣿⣷⣧⣴⣄⣄⠀</a:t>
            </a:r>
            <a:br/>
            <a:r>
              <a:t>⣿⣿⣿⣿⣿⣿⣿⣿⣿⣿⣿⣿⣿⣿⣿⣿⣿⣿⡿⢟⠏⠙⠁⠀⠀⠀⠀⠀⠀⠀⠀⠀⠀⠀⠀⠀⠀⢸⣿⣿⢄⠀⠀⠀⠀⠀⠀⠀⠀⠀⠀⠀⠀⠀⠀⠀⠀⠀⠀⠀⠀⠀⠀⠀⠀⠀⠀⠀⠀⠀⠀⠀⠀⠀⠀⠀⠀⠀⠀⠀⠀⠀⠀⠀⠀⠀⠀⠀⠀⠀⠀⠀⠀⠀⠀⠀⢕⠀⠀⠀⠀⠀⠀⠀⠀⠀⠀⠀⠀⠀⠀⠀⠀⠀⠀⠀⠀⠀⠀⠀⠀⠀⠀⠀⠀⠀⠀⠀⠀⢀⠀⠀⢠⠴⠔⣄⠑⠆⠁⣿⣿⣿⣷⣕⢕⢕⢕⢕⢕⢝⢔⠑⢕⢕⢱⢹⣿⣇⠀⠀⠀⠈⠝⢿⣷⣧⣮⢟⢿⣷⣦⡄⠁⠙⢻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⢿⠟⠝⠑⠁⠀⠀⠀⠀⠀⠀⠀⠀⠀⠀⠀⠀⠀⠀⠀⠀⠀⠀⠁⢿⣿⣇⠀⠀⠀⠀⠀⠀⠀⠀⠀⠀⠀⠀⠀⠀⠀⠀⠀⠀⠀⠀⠀⠀⠀⠀⠀⠀⠀⠀⠀⠀⠀⠀⠀⠀⠀⠀⠀⠀⠀⠀⠀⠀⠀⠀⠀⠀⠀⠀⠀⠀⠀⠀⠀⢀⢕⢕⢀⠀⠀⠀⠀⢄⠕⠀⠀⠀⠀⠀⠀⢀⠀⠀⠀⠀⠀⠀⠀⠀⠀⠀⢀⠀⠀⠴⠄⢀⢀⢀⠈⠁⠔⠄⠀⠀⠑⠀⠀⢸⣿⣿⣿⣿⣿⣷⡕⢕⢕⢕⢕⢕⢔⢕⢕⢕⢕⢝⣿⣧⢀⠀⠀⠀⠀⠈⠟⢿⣿⣷⣮⣿⣿⠀⠀⠀⠘⠻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⢿⠟⠙⠁⠀⠀⠀⠀⠀⠀⠀⠀⠀⠀⠀⠀⠀⠀⠀⠀⠀⠀⠀⠀⠀⠀⠀⠀⠘⢿⣿⣇⠀⠀⠀⠀⠀⠀⠀⠀⠀⠀⠀⠀⠀⠀⠀⠀⠀⠀⠀⠀⠀⠀⠀⠀⠀⠀⠀⠀⠀⠀⠀⠀⠀⠀⠀⠀⠀⠀⠀⠀⠀⠀⠀⠀⠀⠀⠀⠀⠀⠀⢀⢔⢕⢕⢕⢕⢔⢄⠀⠁⠁⠀⠀⠀⠀⠀⢀⠀⠀⠀⠀⢄⠄⢀⠓⠃⠠⡴⠆⠁⠁⠃⠀⠀⠁⠀⠀⠀⠀⠀⠀⠀⢀⠀⠀⠀⠅⢿⣿⣿⣿⣿⡿⢿⠕⠕⢕⢕⢕⢕⢜⢳⡕⢕⢕⢜⢿⣷⣔⠀⠀⠀⠀⠀⠀⠁⠈⠙⠙⠁⠀⠀⠀⠀⠀⠁⠝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⢟⠏⠑⠁⠀⠀⠀⠀⠀⠀⠀⠀⠀⠀⠀⠀⠀⠀⠀⠀⠀⠀⠀⠀⠀⠀⠀⠀⠀⠀⠀⠀⠀⠘⢿⣿⣷⣦⡆⠀⠀⠀⠀⠀⠀⠀⠀⠀⠀⠀⠀⠀⠀⠀⠀⠀⠀⠀⠀⠀⠀⠀⠀⠀⠀⠀⠀⠀⠀⠀⠀⠀⠀⠀⠀⢀⢀⠀⠀⠀⠀⠀⠀⢀⢄⢔⢕⢸⢕⢕⢕⢕⢕⢕⢕⠀⠔⠐⡄⠀⠀⢀⢕⢕⠀⠐⠑⠀⠀⠑⠁⠀⠀⠀⠀⠀⠀⠀⠀⠀⠁⠀⠁⠀⠀⢀⢀⠄⢅⠄⠔⠑⠁⠸⢿⠿⠟⠁⠀⠀⢄⢔⢔⢅⢑⠕⢕⢕⢹⣧⣕⢕⢕⢝⢿⣧⣄⠀⠀⠀⠀⠀⠀⠀⠀⠀⠀⠀⠀⠀⠀⠀⠀⠀⠙⢻⣿⣿⣿⣿⣿⣿⣿⣿⣿⣿⣿⣿⣿⣿⣿⣿⣿⣿⣿⣿⣿⣿⣿⣿⣿⣿⣿⣿⣿⣿⣿⣿⣿⣿⣿⣿⣿⣿⣿⣿⣿⣿⣿⣿⣿⣿⣿⣿⣿⣿⣿⣿⣿⣿⣿⣿⣿⣿⠀</a:t>
            </a:r>
            <a:br/>
            <a:r>
              <a:t>⣿⢿⢟⠙⠑⠁⠀⠀⠀⠀⠀⠀⠀⠀⠀⠀⠀⠀⠀⠀⠀⠀⠀⠀⠀⠀⠀⠀⠀⠀⠀⠀⠀⠀⠀⠀⠀⠀⠀⠀⠀⠘⢿⣿⡇⠀⠀⠀⠀⠀⠀⠀⠀⠀⠀⠀⠀⠀⠀⠀⠀⠀⠀⠀⠀⠀⠀⠀⠀⠀⠀⠀⠀⠀⠀⠀⠀⠀⢀⢔⢕⢕⢕⣕⣴⣇⡱⢷⣷⣾⢕⢕⢕⢜⢕⢕⢕⢕⢕⢕⢕⢄⡄⠀⠁⢀⢀⢁⢕⢁⢄⢔⢄⢄⢀⠀⠐⠀⠀⠀⢀⢀⢀⢄⠄⠄⠔⠐⠐⠑⠁⢁⢅⠀⠀⠀⠀⠀⠀⠁⢕⢔⠀⠀⠀⢔⢕⢕⢕⢕⢕⢕⢄⢑⠕⢜⢻⣷⣕⡕⢕⢝⢿⣷⣔⡀⠀⠀⠀⠀⠀⠀⠀⠀⠀⠀⠀⠀⠀⠀⠀⠀⠘⠟⢿⣿⣿⣿⣿⣿⣿⣿⣿⣿⣿⣿⣿⣿⣿⣿⣿⣿⣿⣿⣿⣿⣿⣿⣿⣿⣿⣿⣿⣿⣿⣿⣿⣿⣿⣿⣿⣿⣿⣿⣿⣿⣿⣿⣿⣿⣿⣿⣿⣿⣿⣿⣿⣿⣿⣿⠀</a:t>
            </a:r>
            <a:br/>
            <a:r>
              <a:t>⠑⠀⠀⠀⠀⠀⠀⠀⠀⠀⠀⠀⠀⠀⠀⠀⠀⠀⠀⠀⠀⠀⠀⠀⠀⠀⠀⠀⠀⠀⠀⠀⠀⠀⠀⠀⠀⠀⠀⠀⠀⠀⢿⣿⣇⢀⠀⠀⠀⠀⢀⡔⠀⠀⠀⠀⠀⠀⣀⣀⣀⡀⠀⠀⠀⠀⢀⣄⣤⣤⣄⣄⡄⢀⢀⢄⢄⢕⢕⢕⢕⢕⢸⣿⣿⣿⣿⣿⣷⣄⢕⢕⢕⢕⢕⢕⢕⢕⢕⢕⢕⠈⢕⠀⢔⢕⢕⠝⠞⢋⠘⠕⠕⠁⠀⠀⠀⠑⠁⠁⠁⠀⢀⠀⠀⠀⠐⠄⠀⠀⠀⢕⠀⢀⢀⠄⠄⠄⠄⠀⠕⢕⢔⠀⠀⠀⢕⢕⢕⢕⢕⢕⢕⢕⢕⢅⠑⢝⢿⣿⣷⣵⣕⢝⢻⣿⣦⣄⢀⠀⠀⠀⠀⠀⠀⠀⠀⠀⠀⠀⠀⠀⠀⠀⠁⠝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⠜⢿⣿⣷⣴⣄⢀⣄⣾⣇⡀⢀⢀⣄⣤⣾⣿⣿⣿⣿⣦⢔⣰⣷⣿⡿⢿⣿⣿⣿⢇⢕⢕⡕⢕⢕⢕⢕⢕⢕⣿⣿⣿⣿⣿⣿⣿⣿⡇⢕⢕⢕⢕⢕⢕⢕⢕⢕⢕⠀⠀⠀⠀⠁⠁⠀⢕⢕⢔⠀⠀⠀⠀⠀⠀⠀⠀⠀⠀⠁⠀⠄⠀⠀⠀⠀⢕⢄⢔⢕⠁⠀⠀⠀⠀⠀⠀⠀⠀⠕⢕⢕⢄⠀⠀⠑⠕⢕⢕⢕⢕⢕⢕⢕⢕⢅⠕⢝⢿⣿⣿⣿⣷⣵⣝⣿⣿⡔⠀⠀⠀⠀⠀⠀⠀⠀⠀⠀⠀⠀⠀⠀⠀⠀⠁⠘⢻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⠘⠝⠟⢿⢿⢿⢟⢿⣿⣿⡿⢿⢟⠟⠕⢕⣿⣿⢏⣵⣿⣿⢟⢕⢸⣿⣿⢇⢕⢱⡾⢕⢕⢕⢕⢕⢕⢕⣿⣿⣿⣿⣿⣿⣿⣿⡇⢕⢕⢕⢕⢕⢕⢕⢕⢕⠑⠀⠀⠀⠀⠀⠀⢀⠁⠕⠑⢀⠀⠀⠀⠀⠀⠀⠀⠀⠀⠀⠀⠀⠀⠀⠐⠑⠁⢄⢕⠀⠀⠀⠀⠀⠀⠀⠀⠀⠀⠀⠁⠕⢕⢕⢄⢀⠀⠀⠁⠑⠑⠕⣱⣵⣥⣥⣐⡁⠕⢜⢻⣿⣿⣟⢿⢿⠟⠑⠀⠀⠀⠀⠀⠀⠀⠀⠀⠀⠀⠀⠀⠀⠀⠀⠀⠀⠀⠘⠟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⢔⣿⣿⣵⣿⢟⠙⠁⢕⣵⣿⡿⢇⢕⣵⡟⢕⢕⢕⢕⢕⢕⢕⢕⣿⣿⣿⣿⣿⣿⣿⣿⣿⢕⢕⢕⢕⢕⢕⢕⢕⠀⠀⠀⠀⠀⠀⠀⠀⠀⠀⢐⢑⠀⢀⢄⠀⠀⠀⠀⠀⠀⠀⠀⠀⠀⠀⠀⠀⠀⠀⠁⠁⠀⠀⠀⠀⠀⠀⠀⠀⠀⠀⠀⠀⠀⠁⠕⢕⢕⢕⢔⢄⢀⢀⠀⠘⣿⣿⣿⣿⣿⣷⣶⣵⣕⢝⢿⣿⣕⢀⠀⠀⠀⠀⠀⠀⠀⠀⠀⠀⠀⠀⠀⠀⠀⠀⠀⠀⠀⠀⠀⠀⠁⠝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⠝⠿⠟⠑⠀⠀⣰⣾⣿⢟⢕⣵⣿⢏⢕⢕⢕⢕⢕⢕⢕⢕⢕⢻⣿⣿⣿⣿⣿⣿⣿⣿⡇⢕⢕⢕⢕⢕⠕⠀⠀⠀⠀⠀⠀⠀⠀⠀⠀⢔⢕⢕⢕⠀⠕⢐⠀⠀⠀⠀⠀⠀⠀⠀⠀⠀⠀⠀⢄⡔⢕⢱⡰⢄⢀⠀⠀⠀⠀⠀⠀⠀⠀⠀⠀⠀⠀⠁⠕⢕⢕⢕⢕⢜⢻⣷⡹⣿⣿⣿⣿⣿⣿⣿⣿⣿⣮⣟⢿⣷⣴⡀⠀⠀⠀⠀⠀⠀⠀⠀⠀⠀⠀⠀⠀⠀⠀⠀⠀⠀⠀⠀⠀⠀⠀⠘⢻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⢄⣵⣿⡿⢇⣵⣿⢟⢕⢕⢕⢕⢕⢕⢕⢕⢕⢕⢕⢜⢿⣿⣿⣿⣿⣿⣿⣿⣷⢕⢕⢕⢕⠕⠀⠀⠀⠀⠀⠀⠀⠀⢄⢕⠐⢕⢕⢕⢕⢀⠁⢅⢔⢄⠀⠀⠀⠀⠀⠀⠀⠀⠀⠀⠁⠑⠎⠇⠜⠇⠑⠑⠀⠀⠀⠀⠀⠀⠀⠀⠀⠀⠀⠀⠀⢱⡕⢕⢕⢕⣵⣿⣷⣝⢿⣿⣿⣿⣿⣿⣿⣿⣿⣿⣷⣯⡻⣿⣆⢀⠀⠀⠀⠀⠀⠀⠀⠀⠀⠀⠀⠀⠀⠀⠀⠀⠀⠀⠀⠀⠀⠀⠀⠘⠝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⠐⠚⠛⠋⠑⠛⠛⠑⠑⠑⠑⠑⠑⠑⠚⠃⠑⠑⠑⠑⠑⠑⠑⠛⠛⠛⠛⠛⠛⠛⠑⠑⠘⠑⠀⠀⠀⠀⠀⠀⠀⠀⠀⠑⠑⠐⠑⠑⠑⠑⠑⠀⠑⠑⠑⠑⠀⠀⠀⠀⠀⠀⠀⠀⠀⠀⠀⠀⠀⠀⠀⠀⠀⠀⠁⠀⠀⠀⠀⠀⠀⠀⠀⠀⠀⠀⠀⠙⠓⠓⠛⠛⠑⠙⠛⠓⠛⠛⠛⠛⠛⠛⠛⠛⠛⠛⠛⠛⠘⠛⠃⠀⠀⠀⠀⠀⠀⠀⠀⠀⠀⠀⠀⠀⠀⠀⠀⠀⠀⠀⠀⠀⠀⠀⠀⠀⠁⠙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⣷⣕⢕⢕⢕⢕⢕⢕⢕⢕⢕⢕⢕⢕⢕⢕⢕⢕⢕⢕⢕⢕⢕⢕⢕⢕⢕⢕⢕⢕⢕⢕⢕⢕⢕⢕⢕⢕⢕⢕⢕⢕⢕⢕⢕⢕⢜⣿⣿⣿⣿⣿⣿⣿⣿⣿⣿⣿⣿⣿⣿⣿⣿⣿⣿⣿⣿⣿⣿⣿⣿⡇⢕⢕⢕⢕⢕⢕⢕⢕⢕⢕⢕⢕⢕⢕⢕⢕⢕⢕⢕⢕⢕⢕⢕⢕⢕⢕⢕⢕⢕⢱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⣷⣕⡕⢕⢕⢕⢕⢕⢕⢕⢕⢕⢕⢕⢕⢕⢕⢕⢕⢕⢕⢕⢕⢕⢕⢕⢕⢕⢕⢕⢕⢕⢕⢕⢕⢕⢕⢕⢕⢕⢕⢕⢕⢕⢕⢜⣿⣿⣿⣿⣿⣿⣿⣿⣿⣿⣿⣿⣿⣿⣿⣿⣿⣿⣿⣿⣿⣿⣿⡇⢕⢕⢕⢕⢕⢕⢕⢕⢕⢕⢕⢕⢕⢕⢕⢕⢕⢕⢕⢕⢕⢕⢕⢕⢕⢕⢕⢕⢕⣾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⢹⣿⣿⣿⣿⣿⣿⣿⣿⣿⣿⣿⣿⣿⣿⣿⣿⣿⣿⣿⣿⣿⣿⡇⢕⢕⢕⢕⢕⢕⢕⢕⢕⢕⢕⢕⢕⢕⢕⢕⢕⢕⢕⢕⢕⢕⢕⢕⢕⢕⢕⢕⣼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⢻⣿⣿⣿⣿⣿⣿⣿⣿⣿⣿⣿⣿⣿⣿⣿⣿⣿⣿⣿⣿⣿⡇⢕⢕⢕⢕⢕⢕⢕⢕⢕⢕⢕⢕⢕⢕⢕⢕⢕⢕⢕⢕⢕⢕⢕⢕⢕⢕⢕⣸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⢻⣿⣿⣿⣿⣿⣿⣿⣿⣿⣿⣿⣿⣿⣿⣿⣿⣿⣿⣿⣿⣿⢕⢕⢕⢕⢕⢕⢕⢕⢕⢕⢕⢕⢕⢕⢕⢕⢕⢕⢕⢕⢕⢕⢕⢕⢕⢕⢱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⢜⢿⣿⣿⣿⣿⣿⣿⣿⣿⣿⣿⣿⣿⣿⣿⣿⣿⣿⣿⣿⣿⢕⢕⢕⢕⢕⢕⢕⢕⢕⢕⢕⢕⢕⢕⢕⢕⢕⢕⢕⢕⢕⢕⢕⢕⢕⢱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⣷⣕⡕⢕⢕⢕⢕⢕⢕⢕⢕⢕⢕⢕⢕⢕⢕⢕⢕⢕⢕⢕⢕⢕⢕⢕⢕⢕⢕⢕⢕⢕⢕⢕⢕⢕⢕⢕⢜⢿⣿⣿⣿⣿⣿⣿⣿⣿⣿⣿⣿⣿⣿⣿⣿⣿⣿⣿⣿⢕⢕⢕⢕⢕⢕⢕⢕⢕⢕⢕⢕⢕⢕⢕⢕⢕⢕⢕⢕⢕⢕⢕⢕⢕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⢜⣿⣿⣿⣿⣿⣿⣿⣿⣿⣿⣿⣿⣿⣿⣿⣿⣿⣿⣿⢕⢕⢕⢕⢕⢕⢕⢕⢕⢕⢕⢕⢕⢕⢕⢕⢕⣵⣧⣵⣕⢕⢕⢕⣼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⢜⣿⣿⣿⣿⣿⣿⣿⣿⣿⣿⣿⣿⣿⣿⣿⣿⣿⣿⢕⢕⢕⢕⢕⢕⢕⢕⢕⢕⢕⢕⢕⢕⢕⢕⢸⣿⣯⡟⢿⣿⣷⣾⣿⣿⣿⣿⣿⣿⣿⣿⣿⣿⣿⣿⣿⣿⣿⣿⣿⣿⣿⣿⣿⣿⣿⡿⢇⢕⢕⢕⢕⢕⢕⢕⢕⢕⢕⢕⢕⢕⢕⢕⢕⢕⢕⢕⢕⢕⢕⢕⢕⢕⢕⢕⢕⢕⢕⢕⢕⢕⢕⢕⢕⢕⢕⢕⢕⢕⢕⢕⢕⢕⢕⢕⢕⢕⢕⢕⢕⢕⢕⢕⢕⢕⢕⢕⢕⢕⢕⢕⢕⢕⢕⢕⢕⢕⢕⢕⣱⣵⣾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⢹⣿⣿⣿⣿⣿⣿⣿⣿⣿⣿⣿⣿⣿⣿⣿⣿⣿⡇⢕⢕⢕⢕⢕⢕⢕⢕⢕⢕⢕⢕⢕⢕⢕⢕⢜⣿⣿⣧⢪⡻⣿⣿⣿⣿⣿⣿⣿⣿⣿⣿⣿⣿⣿⣿⣿⣿⣿⣿⣿⣿⣿⣿⡿⢏⢕⢕⢕⢕⢕⢕⢕⢕⢕⢕⢕⢕⢕⢕⢕⢕⢕⢕⢕⢕⢕⢕⢕⢕⢕⢕⢕⢕⢕⢕⢕⢕⢕⢕⢕⢕⢕⢕⢕⢕⢕⢕⢕⢕⢕⢕⢕⢕⢕⢕⢕⢕⢕⢕⢕⢕⢕⢕⢕⢕⢕⢕⢕⢕⢕⢕⢕⢕⣕⣵⣷⣾⣿⣿⣿⣿⠀</a:t>
            </a:r>
            <a:br/>
            <a:r>
              <a:t>⢕⢕⢕⢝⢟⢻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⢹⣿⣿⣿⣿⣿⣿⣿⣿⣿⣿⣿⣿⣿⣿⣿⣿⡇⢕⢕⢕⢕⢕⢕⢕⢕⢕⣱⣵⣵⣕⡕⢕⢕⢕⢜⢿⣿⣷⡻⣮⣿⣿⣿⣿⣿⣿⣿⣿⣿⣿⣿⣿⣿⣿⣿⣿⣿⣿⣿⣿⢏⢕⢕⢕⢕⢕⢕⢕⢕⢕⢕⢕⢕⢕⢕⢕⢕⢕⢕⢕⢕⢕⢕⢕⢕⢕⢕⢕⢕⢕⢕⢕⢕⢕⢕⢕⢕⢕⢕⢕⢕⢕⢕⢕⢕⢕⢕⢕⢕⢕⢕⢕⢕⢕⢕⢕⢕⢕⢕⢕⢕⢕⢕⢕⢕⢕⣕⣱⣵⣾⣿⣿⣿⣿⣿⣿⣿⣿⣿⠀</a:t>
            </a:r>
            <a:br/>
            <a:r>
              <a:t>⢕⢕⢕⢕⢕⢕⢕⢕⢝⢝⢻⢿⣿⣿⣿⣿⣿⣿⣿⣿⣿⣿⣿⣿⣿⣿⣿⣿⣿⣿⣿⣿⣿⣿⣿⣿⣿⣿⣿⣿⣿⣿⣿⣿⣿⣿⣿⣿⣿⣿⣿⣿⣿⣿⣿⣿⣿⣿⣿⣿⣿⣿⣿⣿⣿⣿⣿⣿⣿⣷⣵⡕⢕⢕⢕⢕⢕⢕⢕⢕⢕⢕⢕⢕⢕⢕⢕⢕⢕⢕⢕⢕⢕⢕⢕⢕⢕⢕⢕⢕⢕⢻⣿⣿⣿⣿⣿⣿⣿⣿⣿⣿⣿⣿⣿⣿⣿⣇⣕⣕⣵⣵⣷⣷⣷⣿⣿⣿⣿⣿⣿⣷⣷⣷⣕⡕⢜⢿⣿⣿⡹⣷⡿⣿⣿⣿⣿⣿⣿⣿⣿⣿⣿⣿⣿⣿⣿⣿⣿⢟⢕⢕⢕⢕⢕⢕⢕⢕⢕⢕⢕⢕⢕⢕⢕⢕⢕⢕⢕⢕⢕⢕⢕⢕⢕⢕⢕⢕⢕⢕⢕⢕⢕⢕⢕⢕⢕⢕⢕⢕⢕⢕⢕⢕⢕⢕⢕⢕⢕⢕⢕⢕⢕⢕⢕⢕⢕⢕⢕⢕⢕⢕⢕⣱⣵⣷⣿⣿⣿⣿⣿⣿⣿⣿⣿⣿⣿⣿⣿⣿⠀</a:t>
            </a:r>
            <a:br/>
            <a:r>
              <a:t>⢕⢕⢕⢕⢕⢕⢕⢕⢕⢕⢕⢕⢕⢝⢟⢻⢿⣿⣿⣿⣿⣿⣿⣿⣿⣿⣿⣿⣿⣿⣿⣿⣿⣿⣿⣿⣿⣿⣿⣿⣿⣿⣿⣿⣿⣿⣿⣿⣿⣿⣿⣿⣿⣿⣿⣿⣿⣿⣿⣿⣿⣿⣿⣿⣿⣿⣿⣿⣿⣿⣿⣿⣧⡕⢕⢕⢕⢕⢕⢕⢕⢕⢕⢕⢕⢕⢕⢕⢕⢕⢕⢕⢕⢕⢕⢕⢕⢕⢕⢕⢕⢕⢿⣿⣿⣿⣿⣿⣿⣿⣿⣿⣿⣿⣿⣿⣿⣿⣿⢿⣟⣟⣟⣿⣽⣽⣽⣵⣗⣟⣻⡝⢻⢿⣿⣿⣿⣿⣿⣿⣗⢹⣿⡽⣿⣿⣿⣿⣿⣿⣿⣿⣿⣿⣿⣿⣿⢟⢕⢕⢕⢕⢕⢕⢕⢕⢕⢕⢕⢕⢕⢕⢕⢕⢕⢕⢕⢕⢕⢕⢕⢕⢕⢕⢕⢕⢕⢕⢕⢕⢕⢕⢕⢕⢕⢕⢕⢕⢕⢕⢕⢕⢕⢕⢕⢕⢕⢕⢕⢕⢕⢕⢕⢕⢕⢕⢕⢕⣕⣵⣷⣿⣿⣿⣿⣿⣿⣿⣿⣿⣿⣿⣿⣿⣿⣿⣿⣿⣿⣿⠀</a:t>
            </a:r>
            <a:br/>
            <a:r>
              <a:t>⢕⢕⢕⢕⢕⢕⢕⢕⢕⢕⢕⢕⢕⢕⢕⢕⢕⢕⢝⢟⢻⢿⣿⣿⣿⣿⣿⣿⣿⣿⣿⣿⣿⣿⣿⣿⣿⣿⣿⣿⣿⣿⣿⣿⣿⣿⣿⣿⣿⣿⣿⣿⣿⣿⣿⣿⣿⣿⣿⣿⣿⣿⣿⣿⣿⣿⣿⣿⣿⣿⣿⣿⣿⣿⣧⡕⢕⢕⢕⢕⢕⢕⢕⢕⢕⢕⢕⢕⢕⢕⢕⢕⢕⢕⢕⢕⢕⢕⢕⢕⢕⢕⢜⢿⣿⣿⣿⣿⣿⣿⣿⣿⣿⣿⢿⣻⣿⣾⣿⣿⡿⣿⣿⣿⣿⣿⣿⣿⣷⣾⣽⣽⣵⡕⢜⢝⢟⢝⢝⢕⢜⣧⢕⢕⢝⢿⣿⣿⣿⣿⣿⣿⣿⣿⣿⡿⢇⢕⢕⢕⢕⢕⢕⢕⢕⢕⢕⢕⢕⢕⢕⢕⢕⢕⢕⢕⢕⢕⢕⢕⢕⢕⢕⢕⢕⢕⢕⢕⢕⢕⢕⢕⢕⢕⢕⢕⢕⢕⢕⢕⢕⢕⢕⢕⢕⢕⢕⢕⢕⢕⢕⢕⢕⣕⣱⣵⣾⣿⣿⣿⣿⣿⣿⣿⣿⣿⣿⣿⣿⣿⣿⣿⣿⣿⣿⣿⣿⣿⣿⣿⠀</a:t>
            </a:r>
            <a:br/>
            <a:r>
              <a:t>⢕⢕⢕⢕⢕⢕⢕⢕⢕⢕⢕⢕⢕⢕⢕⢕⢕⢕⢕⢕⢕⢕⢕⢝⢟⢻⢿⣿⣿⣿⣿⣿⣿⣿⣿⣿⣿⣿⣿⣿⣿⣿⣿⣿⣿⣿⣿⣿⣿⣿⣿⣿⣿⣿⣿⣿⣿⣿⣿⣿⣿⣿⣿⣿⣿⣿⣿⣿⣿⣿⣿⣿⣿⣿⣿⣿⣷⣕⢕⢕⢕⢕⢕⢕⢕⢕⢕⢕⢕⢕⢕⢕⢕⢕⢕⢕⢕⢕⢕⢕⢕⢕⢕⢜⣿⣿⣿⣿⣿⣿⣿⡿⣻⣿⣿⣿⣿⢿⣯⣷⣿⣿⣿⣿⣿⣿⣿⣿⣿⣿⣿⣿⣿⣿⣧⢝⢷⣵⣕⢕⢕⣿⣧⢕⢕⢕⠜⢝⢻⣿⣿⣿⣿⡿⢏⢕⢕⢕⢕⢕⢕⢕⢕⢕⢕⢕⢕⢕⢕⢕⢕⢕⢕⢕⢕⢕⢕⢕⢕⢕⢕⢕⢕⢕⢕⢕⢕⢕⢕⢕⢕⢕⢕⢕⢕⢕⢕⢕⢕⢕⢕⢕⢕⢕⢕⢕⢕⢕⢕⣱⣵⣷⣿⣿⣿⣿⣿⣿⣿⣿⣿⣿⣿⣿⣿⣿⣿⣿⣿⣿⣿⣿⣿⣿⣿⣿⣿⣿⣿⣿⠀</a:t>
            </a:r>
            <a:br/>
            <a:r>
              <a:t>⢕⢕⢕⢕⢕⢕⢕⢕⢕⢕⢕⢕⢕⢕⢕⢕⢕⢕⢕⢕⢕⢕⢕⢕⢕⢕⢕⢕⢝⢝⢻⢿⣿⣿⣿⣿⣿⣿⣿⣿⣿⣿⣿⣿⣿⣿⣿⣿⣿⣿⣿⣿⣿⣿⣿⣿⣿⣿⣿⣿⣿⣿⣿⣿⣿⣿⣿⣿⣿⣿⣿⣿⣿⣿⣿⣿⣿⣿⣷⣕⢕⢕⢕⢕⢕⢕⢕⢕⢕⢕⢕⢕⢕⢕⢕⢕⢕⢕⢕⢕⢕⢕⢕⢕⢜⣿⣿⣿⣿⡿⣫⣾⣿⣿⣿⣿⣿⣿⣿⣿⣿⣿⣿⣿⣿⣿⣿⣿⣿⣿⣿⣿⣿⣿⣿⣧⢕⢝⢿⣿⣧⣿⣿⡇⢕⢕⢕⢕⢕⢜⢿⣿⣿⣧⣕⡕⢕⢕⢕⢕⢕⢕⢕⢕⢕⢕⢕⢕⢕⢕⢕⢕⢕⢕⢕⢕⢕⢕⢕⢕⢕⢕⢕⢕⢕⢕⢕⢕⢕⢕⢕⢕⢕⢕⢕⢕⢕⢕⢕⢕⢕⢕⢕⢕⣕⣵⣷⣾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⢝⢟⢻⢿⣿⣿⣿⣿⣿⣿⣿⣿⣿⣿⣿⣿⣿⣿⣿⣿⣿⣿⣿⣿⣿⣿⣿⣿⣿⣿⣿⣿⣿⣿⣿⣿⣿⣿⣿⣿⣿⣿⣿⣿⣿⣿⣿⣷⣧⡕⢕⢕⢕⢕⢕⢕⢕⢕⢕⢕⢕⢕⢕⢕⢕⢕⢕⢕⢕⢕⢕⢕⣹⣿⣿⢿⣾⣿⣿⣿⣿⣿⣿⣿⣿⣿⣿⣿⣿⣿⣿⣿⣿⣿⣿⣿⣿⣿⣿⣿⣿⣿⣿⣧⢕⢕⢝⢕⢸⣿⣿⢕⢕⢕⢕⢕⢕⢕⢜⢟⢿⣿⣿⣷⣵⡕⢕⢕⢕⢕⢕⢕⢕⢕⢕⢕⢕⢕⢕⢕⢕⢕⢕⢕⢕⢕⢕⢕⢕⢕⢕⢕⢕⢕⢕⢕⢕⢕⢕⢕⢕⢕⢕⢕⢕⢕⣕⣱⣵⣾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⢝⢝⢻⢿⣿⣿⣿⣿⣿⣿⣿⣿⣿⣿⣿⣿⣿⣿⣿⣿⣿⣿⣿⣿⣿⣿⣿⣿⣿⣿⣿⣿⣿⣿⣿⣿⣿⣿⣿⣿⣿⣿⣿⣿⣿⣧⡕⢕⢕⢕⢕⢕⢕⢕⢕⢕⢕⢕⢕⢕⢕⢕⢕⣕⣕⣕⣼⣿⣿⣯⣿⣿⣿⣿⣿⣿⣿⣿⣿⣿⣿⣿⣿⣿⣿⣿⣿⣿⣿⣿⣿⣿⣿⣿⣿⣿⣿⣿⣿⣷⣕⢕⢕⢸⣿⣿⡇⢕⠕⢕⢕⢕⢕⢕⢕⢕⢕⢝⢻⣿⣷⡕⢕⢕⢕⢕⢕⢕⢕⢕⢕⢕⢕⢕⢕⢕⢕⢕⢕⢕⢕⢕⢕⢕⢕⢕⢕⢕⢕⢕⢕⢕⢕⢕⢕⢕⢕⣱⣵⣷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⠝⢟⢻⢿⣿⣿⣿⣿⣿⣿⣿⣿⣿⣿⣿⣿⣿⣿⣿⣿⣿⣿⣿⣿⣿⣿⣿⣿⣿⣿⣿⣿⣿⣿⣿⣿⣿⣿⣿⣿⣿⣿⣧⣕⢕⢕⢕⠕⢕⢕⢕⢕⢕⣱⣵⣷⣾⣿⣿⣿⢿⢿⣿⢣⣿⣿⣿⣾⣿⣿⣿⣿⣿⣿⣿⣿⣿⣿⣿⣿⣿⣿⡇⣿⣿⣿⣿⣿⣿⣿⣿⣿⣿⣿⣿⣿⣧⡕⢸⣿⣿⡇⢕⢔⢕⢕⢕⢕⢕⢕⢕⢕⢕⣵⣿⣿⢇⢕⢕⢕⢕⢕⢕⢕⢕⢕⢕⢕⢕⢕⢕⢕⢕⢕⢕⢕⢕⢕⢕⢕⢕⢕⢕⢕⢕⢕⢕⣕⣵⣷⣾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⠕⢕⢕⢕⢕⢕⢕⢕⢕⢕⢕⢕⢕⢕⠕⢕⢕⢕⢅⢕⢕⢝⠝⢻⢿⣿⣿⣿⣿⣿⣿⣿⣿⣿⣿⣿⣿⣿⣿⣿⣿⣿⣿⣿⣿⣿⣿⣿⣿⣿⣿⣿⣿⣿⣿⣿⣿⣿⣿⣿⣷⣕⢕⠕⢕⢕⢕⢱⣷⣿⣿⢿⣿⣷⣷⣿⣿⣷⣵⣿⣿⣿⣿⣿⣿⣿⣿⣿⣿⣿⣿⣿⣿⢧⣿⣿⣿⣿⢻⣿⣿⣿⣿⣿⣿⣿⣿⣿⣿⣿⣿⣿⣿⡇⣿⣿⣿⣿⢕⢕⢕⢕⢕⢕⢕⢄⢅⢕⢸⣿⣿⡕⢕⢕⢕⢕⢕⢕⢕⢕⢕⢕⢕⢕⢕⢕⢕⢕⢕⢕⢕⢕⢕⢕⢕⢕⢕⢕⣕⣱⣵⣾⣿⣿⣿⣿⣿⣿⣿⣿⣿⣿⣿⣿⣿⣿⣿⣿⣿⣿⣿⣿⣿⣿⣿⣿⣿⣿⣿⣿⣿⣿⣿⣿⣿⣿⣿⣿⣿⣿⣿⣿⣿⣿⣿⣿⣿⣿⣿⣿⣿⣿⣿⠀</a:t>
            </a:r>
            <a:br/>
            <a:r>
              <a:t>⠕⠑⠁⠁⠁⠁⠁⠁⢄⢄⢀⢀⠀⠄⠄⢅⠀⠀⠐⠔⠀⠀⠀⠀⠀⠄⠄⠄⠀⠀⠀⠀⠀⠀⠀⠀⠀⠀⠀⠀⠀⠁⠁⠁⠁⠁⠁⠁⠁⠀⠀⠑⠁⠙⠟⢻⢿⣿⣿⣿⣿⣿⣿⣿⣿⣿⣿⣿⣿⣿⣿⣿⣿⣿⣿⣿⣿⣿⣿⣿⣿⣿⣿⣿⣿⣿⣿⣿⣿⣷⣕⢕⢕⣵⣿⣿⡿⣱⣿⣿⣿⣿⣿⣿⣿⣿⣿⢯⣿⣿⣿⣿⣿⣿⣿⣿⣿⣿⣿⣿⣾⡿⢟⣻⣿⢸⣿⣿⣿⣿⣿⣿⣿⣿⣿⣿⣿⣿⢻⡿⢱⣿⣿⣿⣿⢅⢕⢕⢕⢕⢕⢕⢕⢕⢕⢿⣿⣿⣷⣵⢕⢅⢕⢑⢄⠀⠀⠁⠀⠀⠀⠀⠅⢐⢁⢅⠔⢀⠔⢔⢕⣱⣵⣷⣿⣿⣿⣿⣿⣿⣿⣿⣿⣿⣿⣿⣿⣿⣿⣿⣿⣿⣿⣿⣿⣿⣿⣿⣿⣿⣿⣿⣿⣿⣿⣿⣿⣿⣿⣿⣿⣿⣿⣿⣿⣿⣿⣿⣿⣿⣿⣿⣿⣿⣿⣿⣿⣿⣿⣿⠀</a:t>
            </a:r>
            <a:br/>
            <a:r>
              <a:t>⠀⠁⠀⠀⠀⠀⠀⠀⠀⠀⠀⠀⠀⠀⠀⠀⠀⠀⠀⠀⠀⠀⠀⠀⠀⠀⠀⠀⠀⠀⠀⠀⠀⠀⠀⠀⠀⠀⠀⠀⠀⠀⠀⠀⠀⠀⠀⠀⠀⠀⠀⠀⠀⠀⠀⠀⠀⠁⠙⠝⢻⢿⣿⣿⣿⣿⣿⣿⣿⣿⣿⣿⣿⣿⣿⣿⣿⣿⣿⣿⣿⣿⣿⣿⣿⣿⣿⣿⣿⣿⣿⣿⣷⣿⣿⡏⣱⣿⣿⣿⣿⣿⣿⣿⣿⣿⢏⣿⣿⣿⣿⢷⣿⣿⣿⣿⣿⣿⣿⢏⣏⣱⣾⣿⣿⣿⣿⣿⣿⣿⣿⣿⣿⣿⣿⣿⣿⡇⢜⢕⢜⢟⢟⢟⢏⢑⢕⢸⢇⢸⢟⢻⣧⢄⡜⢕⢜⢝⣿⣿⡇⢕⢕⢐⢀⢀⢄⢄⢄⢄⢄⢄⢁⠀⢐⢄⣅⣴⣷⣾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⠁⠁⠙⠝⢻⢿⣿⣿⣿⣿⣿⣿⣿⣿⣿⣿⣿⣿⣿⣿⣿⣿⣿⣿⣿⣿⣿⣿⣿⣿⣿⣿⣿⣧⢕⣿⣿⣿⣿⣿⣿⡿⢝⠝⢟⣼⣿⣿⣿⣟⣿⣿⣿⣿⣿⣿⣿⣿⢕⣝⣿⣿⣿⣿⣿⣿⣿⣿⣿⣿⣿⣿⡿⢟⢝⠕⠑⠑⠕⢕⢑⠁⠀⠀⠀⠀⠁⠕⢱⢿⣿⣿⣿⣿⣿⣧⢱⣿⣿⣿⣷⣵⡕⢕⣕⣵⣵⣷⣷⣵⣵⣵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⠁⠙⠟⢻⢿⣿⣿⣿⣿⣿⣿⣿⣿⣿⣿⣿⣿⣿⣿⣿⣿⣿⣿⣿⣿⣿⣿⣇⢇⢻⣯⢝⣿⢟⣵⣷⣷⢕⢱⣿⣿⣿⣿⣹⣿⣿⣿⣿⣿⣿⣿⣿⣧⣿⣿⣿⣿⢹⣿⣿⣿⣿⣿⣿⣿⢏⢕⢁⠀⠀⠀⠀⠀⠀⠀⠀⠀⠀⠀⠀⠀⠀⠀⠀⠁⠘⠙⠟⢿⢿⡇⢕⠕⠝⢿⣿⣿⣾⣿⣿⢟⢝⠝⢟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⠁⠙⠝⢻⢿⣿⣿⣿⣿⣿⣿⣿⣿⣿⣿⣿⣿⣿⣿⣿⣿⣿⣿⣮⢮⡻⣿⢱⣾⣿⣿⣿⣷⣼⣿⣿⣿⢇⣿⣿⢳⣿⣿⣿⣿⣿⣿⣾⣿⣿⣿⣿⣿⣿⢼⣿⣿⣿⣟⢕⢕⠕⠀⠀⠀⠀⠀⠀⠀⠀⠀⠀⠀⠀⠀⠀⠀⠀⠀⠀⠀⠀⠀⠁⠁⠁⠀⠀⠀⠁⠙⠟⠛⠋⠁⠀⠀⠀⠀⠁⠙⠝⠝⢝⢻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⠁⠙⠝⠻⢿⣿⣿⣿⣿⣿⣿⣿⣿⣿⣿⣿⣿⣿⣿⣷⣝⢷⢸⡿⢿⣿⣟⢟⣿⣿⣿⡿⣼⣿⢣⣿⣿⣿⣿⣿⣿⣏⣿⣿⣿⣿⣿⣿⡇⢸⣿⣿⣿⣿⣷⣕⢕⢀⠀⠀⠀⠀⠀⠀⠀⠀⠀⠀⠀⠀⠑⢔⢀⠀⠀⠀⠀⠀⠀⠀⠀⠀⠀⠀⠀⠀⠀⠀⠀⠀⠀⠀⠀⠀⠀⠀⠀⠀⠀⠑⢹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⠁⠙⠟⠻⢿⣿⣿⣿⣿⣿⣿⣿⣿⣿⣿⡿⣟⡕⢳⣱⣿⢝⢻⣿⣿⣿⢳⣿⢣⢿⣿⣿⣿⣿⡿⣿⢿⣿⣿⣿⣿⣿⣿⢹⢸⣿⣿⣿⣿⣿⣿⣷⢕⢄⢀⢄⢄⢔⢔⢔⢔⢔⢄⢄⢄⢄⢄⢄⢀⢀⠀⠀⠀⠀⠀⠀⠀⠀⠀⠀⠀⠀⠀⠀⠀⠀⠀⠀⠀⠀⠀⠀⠀⠀⠀⢸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⢀⢅⢝⣟⣿⣿⣿⡿⢿⣫⣵⣾⡟⠀⢄⣵⣕⢕⢸⣿⣿⡟⣼⢣⣿⢸⣿⣿⣿⣿⣿⣿⢸⣿⣿⣿⣿⣼⣿⣼⡞⣿⣿⣿⣿⣿⣿⣿⡕⢕⠑⠁⠁⠁⠁⠁⠁⠁⠁⠁⠁⠁⠁⠁⠑⠑⠕⠕⢔⢔⢄⢄⢀⢀⠀⠀⠀⠀⠀⠀⠀⠀⠀⠀⠀⠀⠀⠀⠀⠀⠀⠀⠁⠙⢻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⢔⣵⣾⣿⣿⢿⣻⣽⡾⣿⣿⣿⢟⠀⠀⠀⣿⡿⡜⣼⣿⣿⣷⢳⣿⡏⣾⣿⣿⣿⢟⢿⣿⢸⣿⣿⣿⣿⣟⣿⣿⣷⣿⣿⣿⣿⣿⣿⣿⣿⡇⠀⠀⠀⠀⠀⠀⠀⠀⠀⠀⠀⠀⠀⠀⠀⠀⠀⠀⠀⠁⠁⠑⠑⠕⠕⠕⢴⢴⣄⣄⣀⡀⢀⠀⠀⠀⠀⠀⠀⠀⠀⠀⠀⠀⠀⠜⢻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⢄⣰⣵⣾⡿⣻⣽⢾⡟⢝⣱⣷⣿⣿⡏⠀⠀⠀⠀⢿⢣⢱⣿⣿⣿⢜⣾⣿⢇⣿⢿⣿⣿⣄⡀⠁⢝⠻⢿⣿⣿⣿⣿⣿⣿⣿⣿⡸⣿⢿⣿⣿⡏⢇⢀⠀⠀⠀⠀⠀⠀⠀⠀⠀⠀⠀⠀⠀⠀⠀⠀⠀⠀⠀⠀⠀⠀⠀⠀⠀⠀⠀⠁⠈⠙⠙⠛⠟⠷⢶⢦⣴⣄⢀⠀⠀⠀⠀⠀⠀⠑⢜⢻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⢄⣵⣿⡿⣫⢵⣟⣽⣷⣯⣾⣿⣿⢟⣿⣿⣇⢄⠀⠀⠀⢇⢇⣾⣿⣿⣿⡾⣹⢇⢕⣿⣸⣿⣿⣿⣿⣷⣷⣴⣀⠈⢝⢿⣿⣿⣿⣿⣿⣷⣿⣧⣿⣿⣿⢕⠕⠀⠀⠀⠀⠀⠀⠀⠀⠀⠀⠀⠀⠀⠀⠀⠀⠀⠀⠀⠀⠀⠀⠀⠀⠀⠀⠀⠀⠀⠀⠀⠀⠀⠀⠀⠀⠁⠙⠟⢷⣴⣄⠀⠀⠀⠀⠁⠑⠜⢻⣿⣿⣿⣿⣿⣿⣿⣿⣿⣿⣿⣿⣿⣿⣿⣿⣿⣿⣿⣿⣿⣿⣿⣿⣿⣿⣿⣿⣿⣿⣿⣿⣿⣿⣿⡿⢿⢿⢿⢿⢿⢿⢿⢿⢟⠟⠟⠟⠟⠟⠟⠟⠟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⢄⣵⣿⣟⢕⣯⣷⣿⣿⣿⣿⣿⡿⣫⣿⣿⢿⢻⣿⣷⣧⣤⡄⢜⣼⣿⢇⡿⢟⣼⣿⢕⢸⣿⣿⣿⣏⢝⢝⣕⣕⣡⣤⣴⣷⣿⣿⣿⣿⣿⣿⣿⣿⣿⣿⢕⢅⢠⣄⡄⠀⠀⠀⠀⠀⠀⠀⠀⠀⠀⠀⠀⠀⠀⠀⠀⠀⠀⠀⠀⠀⠀⠀⠀⠀⠀⠀⠀⠀⠀⠀⠀⠀⠀⠀⠀⠀⠀⠀⠁⠻⣷⡄⠀⠀⠀⠀⠀⠀⠁⠹⣿⣿⣿⢿⠿⠟⠟⠟⠟⠟⠟⠟⠟⠟⠛⠙⠙⠙⠙⠙⠙⠙⠙⠁⠁⠁⠁⠁⠁⠁⠁⠁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⢄⣾⡿⣵⣷⣿⣿⣿⣿⣿⣿⣟⣯⣾⡿⢟⠑⠁⠑⢜⣿⣿⣿⢇⢕⡿⢇⢜⢱⣷⣿⣿⢕⢸⣿⢻⣿⣿⢻⣿⣿⣿⣿⣿⣿⣿⣿⣿⣿⣿⣿⣿⣿⣿⣿⣿⣿⣷⣄⡌⢕⠀⠀⠀⠀⠀⠀⠀⠀⠀⠀⠀⠀⠀⠀⠀⠀⠀⠀⠀⠀⠀⠀⠀⠀⠀⠀⠀⠀⠀⠀⠀⠀⠀⠀⠀⠀⠀⠀⠀⠀⠀⠈⢻⣔⠀⠀⠀⠀⠀⠀⠀⢜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⠜⣿⣿⣿⢏⢱⣿⣿⣿⡿⣵⣿⢿⢏⠑⠀⢄⣴⣵⣾⣿⢿⡇⢕⢜⣕⣕⣱⣿⣿⣿⣿⡕⢜⢝⢜⣿⣿⣿⣿⣿⣿⣿⣿⣿⣿⣿⣿⣿⣿⣿⣿⣿⣿⣿⣿⣿⣿⣿⣿⣷⢔⠀⠀⠀⠀⠀⠀⠀⠀⠀⠀⠀⠀⠀⠀⠀⠀⠀⠀⠀⠀⠀⠀⠀⠀⠀⠀⠀⠀⠀⠀⠀⠀⠀⠀⠀⠀⠀⠀⠀⠀⠀⠀⠙⠁⠀⠀⠀⠀⠀⠀⠀⣿⣿⣷⣵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⢀⢀⢀⢁⢉⣁⣁⣸⣿⢻⢯⣾⣿⣧⣵⣴⣴⣾⣿⣿⢿⣫⣵⣿⢕⢕⢱⣿⣿⣿⣿⣿⢹⣿⡇⢕⢕⢕⢹⣿⣿⣿⣿⣿⣿⣿⣿⣿⣿⣿⣿⣿⣿⣿⣿⣿⣿⣿⣿⣿⣿⣿⣿⡇⠀⠀⠀⠀⠀⠀⠀⠀⠀⠀⠀⠀⠀⠀⠀⠀⠀⠀⠀⠀⠀⠀⠀⠀⠀⠀⠀⠀⠀⠀⠀⠀⠀⠀⠀⠀⠀⠀⠀⠀⠀⠀⠀⠀⠀⠀⠀⠀⠀⠀⠀⠈⠝⣿⣿⣷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⢀⢀⢀⢀⢀⢀⢀⢀⣀⣄⣄⣄⣄⣄⣄⣄⣠⣤⣴⣴⣴⣴⣴⣴⣴⣴⣶⣶⣷⣷⣷⣷⣷⣷⣷⣾⣿⣿⣿⣿⣿⣿⣿⣿⣿⣿⣿⣿⣿⣟⣿⣿⣿⣿⣿⣿⣿⡿⣫⣵⣿⣿⣿⢇⢕⢕⣿⣿⣿⣿⣿⣿⢕⢿⣇⢕⢕⢕⢕⢝⣿⣿⣿⣿⣿⣿⣿⣿⣿⣿⣿⣿⣿⣿⣿⣿⣿⣿⣿⣿⣿⣿⣿⡇⢄⠀⠀⠀⠀⠀⠀⠀⠀⠀⠀⠀⠀⠀⠀⠀⠀⠀⠀⠀⠀⠀⠀⠀⠀⠀⠀⠀⠀⠀⠀⠀⠀⠀⠀⠀⠀⠀⠀⠀⠀⠀⠀⠀⠀⢷⣔⢀⢀⠀⠀⠀⠀⢸⣿⣿⡇⠀⠀⠀⠀⠀⠀⠀⠀⠀⠀⠀⠀⠀⠀⠀⠀⠀⠀⠀⠀⠀⠀⠀⠀⠀⠀⠀⠀⠀⠀⠀⠀⠀⠀⠀⠀⠀⠀⠀⠀⠀⠀⠀⠀⠀</a:t>
            </a:r>
            <a:br/>
            <a:r>
              <a:t>⢀⢀⢀⢀⣄⣄⣄⣄⣄⣄⣄⣄⣄⣰⣴⣴⣴⣴⣴⣴⣴⣴⣴⣷⣷⣷⣷⣷⣷⣷⣷⣷⣾⣿⣿⣿⣿⣿⣿⣿⣿⣿⣿⣿⣿⣿⣿⣿⣿⣿⣿⣿⣿⣿⣿⣿⣿⣿⣿⣿⣿⣿⣿⣿⣿⣿⣿⣿⣿⣿⣿⣿⣿⣿⣿⣿⣿⣿⣿⣿⣿⣿⣿⣿⣿⣿⣿⣿⣿⣿⡿⣫⣾⣿⢟⢏⢝⢕⢕⢕⣸⣿⣿⣿⢹⣿⣿⢕⢜⢿⢕⢕⢕⢕⢕⢜⢻⣿⣿⣿⣿⣿⣿⣾⣿⣽⣽⣽⣽⣻⣿⣿⣿⣿⣿⣿⣿⢏⢕⢕⠀⠀⠀⠀⠀⠀⠀⠀⠀⠀⠀⠀⠀⠀⠀⠀⠀⠀⠀⠀⠀⠀⠀⠀⠀⠀⠀⠀⠀⠀⠀⠀⠀⠀⠀⠀⠀⠀⠀⠀⠀⠀⠀⠀⢀⣹⣽⣾⣷⣴⡔⢄⢜⣿⣿⣧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⢏⣾⡟⢏⢕⢕⢕⢕⢕⢕⢱⣿⣿⣿⣿⢜⣿⡇⢕⢕⢜⢇⢕⢕⢕⠕⠕⣱⣮⣿⣿⣿⣿⣿⣿⣿⣿⣿⣿⣿⣿⣿⣿⣿⡿⢟⢏⢕⢕⢕⢕⠀⠀⠀⠀⠀⠀⠀⠀⠀⠀⠀⠀⠀⠀⠀⠀⠀⠀⠀⠀⠀⠀⠀⠀⠀⠀⠀⠀⠀⠀⠀⠀⠀⠀⠀⠀⠀⠀⠀⠀⢀⣠⣴⣾⣿⣿⢿⢟⢿⣿⣿⣷⣵⣿⣿⢏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⢯⣾⢏⢕⢕⢕⢕⢕⢕⢕⡱⣸⣿⣿⣿⡏⢕⢸⡇⢕⢕⢕⠕⠑⠀⠀⠀⢄⣿⣿⣿⣿⣿⣿⣿⣿⣿⣿⣿⡿⠿⠟⠋⠝⢕⢕⢕⢕⢕⢕⢕⢕⢔⠀⠀⠀⠀⠀⠀⠀⠀⠀⠀⠀⠀⠀⠀⠀⠀⠀⠀⠀⠀⠀⠀⠀⠀⠀⠀⠀⠀⠀⠀⠀⠀⠀⠀⠀⠀⠀⢀⣰⣾⣿⣿⢟⠙⠁⠀⠀⠁⠘⠟⠟⠟⠛⠑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⢟⣫⡻⣿⣿⣿⣿⣿⣿⣿⣿⣿⣿⣿⣿⣿⣿⣿⣿⣿⣿⣿⣿⣿⣿⣿⣿⣿⡏⣾⢇⢕⢕⢕⢕⢕⢕⢕⢱⡇⣿⣿⣿⣿⡇⣷⣧⣽⢱⣵⡇⠀⠀⠀⠀⠀⢸⣿⣿⣿⣿⣿⣿⣿⣿⣿⣿⣷⠀⠀⠀⠀⠀⠁⣕⢕⢕⢕⢱⢕⢕⢕⠀⠀⠀⠀⠀⠀⠀⠀⠀⠀⠀⠀⠀⠀⠀⠀⠀⠀⠀⠀⠀⠀⠀⠀⠀⠀⠀⠀⠀⠀⠀⠀⠀⠀⠐⢄⣵⣿⣿⡿⠏⠁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⡿⢟⣹⣷⣿⣿⣷⡹⣿⣿⣿⣿⣿⣿⣿⣿⣿⣿⣿⣿⣿⣿⣿⣿⣿⣿⣿⣿⣿⣿⣿⣿⣹⢏⢕⢕⢕⢕⢕⢕⢕⣱⣾⣿⣿⣿⣿⣿⢕⣿⣿⣿⣇⢿⠁⠀⠀⠀⠀⠀⢸⣿⣿⣿⣿⣿⣿⣿⣿⣿⣿⣿⠀⠀⠀⠀⠀⠀⢜⢝⣿⣷⣷⡷⠃⠀⠀⠀⠀⠀⠀⠀⠀⠀⠀⠀⠀⠀⠀⠀⠀⠀⠀⠀⠀⠀⠀⠀⠀⠀⠀⠀⠀⠀⠀⠀⢀⢀⠀⠀⢄⣾⣿⡿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⢱⣿⣿⢻⣿⣿⣿⢟⢹⣿⣿⣿⣿⣿⣿⣿⣿⣿⣿⣿⣿⢿⣻⣽⣷⣷⣷⣷⣯⣽⡻⢣⡏⢕⢕⢕⢕⢕⢕⢕⢱⣿⣿⡟⣿⣿⣿⣿⣧⢻⣿⣿⣿⡇⠀⠀⠀⠀⠀⠀⣿⣿⣿⣿⣿⣿⣿⣿⣿⣿⣿⡿⠀⠀⠀⠀⠀⠀⢱⣷⣿⣿⠏⠀⠀⢔⠀⠀⠀⠀⠀⠀⠀⠀⠀⠀⠀⠀⠀⠀⠀⠀⠀⠀⠀⠀⠀⠀⠀⠀⠀⠀⠀⠀⠀⠀⠑⠑⠀⢀⣾⡿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⡜⢿⣧⡝⢇⣇⠀⠀⠝⢿⣿⣿⣿⣿⣿⣿⢿⣻⣽⣾⣿⣿⣿⣿⣿⣿⣿⣿⣿⢇⡞⢕⢕⢕⢕⢕⢕⢕⢱⣿⣿⣿⣷⢻⣿⣿⣿⣷⣟⢷⣝⢿⢇⠀⠀⠀⠀⠀⠀⢸⣿⣿⣿⣿⣿⣿⣿⣿⣿⣿⡇⠀⠀⠀⠀⠀⠀⢸⣿⡿⠑⠀⠀⠀⢕⠀⠀⠀⠀⠀⠀⠀⠀⠀⠀⠀⠀⠀⠀⠀⠀⠀⠀⠀⠀⠀⠀⠀⠀⠀⠀⣰⣾⣶⣄⢀⠀⢀⣾⣿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⣧⡁⠁⠙⠑⢀⢀⠀⢘⢿⣿⣿⣿⢟⣵⣿⣿⣿⣿⣿⣿⣿⣿⣿⣿⣿⡿⢯⡞⢕⢕⢕⢕⢕⢕⢕⢕⣾⣿⣿⣿⣿⣷⡝⢿⣿⣿⣿⣷⣽⣧⡀⠀⠀⠀⠀⠀⠀⠜⣿⣿⣿⣿⣿⣿⣿⣿⣿⡿⠀⠀⠀⠀⠀⠀⠀⢸⢏⠀⠀⠀⠀⠀⠁⠀⠀⠀⠀⠀⠀⠀⠀⠀⠀⠀⠀⠀⠀⠀⠀⠀⠀⠀⠀⠀⠀⠀⠀⢀⣱⣿⣿⣿⣿⣿⣦⣜⣿⣷⡕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⡄⠀⠀⠜⠃⠀⠀⠑⢻⢯⣿⣿⣿⣿⣿⣿⣿⣿⣿⣿⣿⣿⢿⠏⢱⣿⢕⠁⠀⠀⠀⠁⠁⠑⠸⢿⣿⣿⣿⣿⣿⣿⣮⡻⣿⣿⣷⣷⣷⣧⠀⠀⠀⠀⠀⠀⠀⢻⣿⣿⣿⣿⣿⣿⣿⣿⠃⠀⠀⠀⠀⠀⠀⠀⠑⠀⠀⠀⠁⠑⠑⠑⠀⠀⠀⠀⠀⠀⠀⠀⠀⠀⠀⠀⠀⠀⠀⠀⠀⠀⠀⠀⠀⠀⠀⠄⢱⣿⣿⣿⣿⣿⣿⣿⣿⣷⣻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⣆⠀⠀⠀⢄⡄⠀⠔⣿⣿⣿⣿⣿⣿⣿⣿⣿⣿⢟⣽⣷⡧⣰⣿⣿⡇⠀⠀⠀⠀⠀⠀⠀⠀⠀⠌⠙⠻⢿⣿⣿⣿⣿⣮⣝⢿⣿⣿⣿⢆⠀⠀⠀⠀⠀⠀⠘⣿⣿⣿⣿⣿⣿⣿⠏⠀⠀⠀⠀⠀⠀⠀⠀⠀⠀⠀⠀⠀⠀⠀⠀⠀⠀⠀⠀⠀⠀⠀⠀⠀⠀⠀⠀⠀⠀⠀⠀⠀⠀⠀⠀⠀⢠⠇⠀⠀⠈⠝⢿⣿⣿⡿⠏⢻⢿⣿⣿⣧⣄⣄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⢿⢿⣿⣧⡀⠀⠁⠁⠀⠀⠿⠏⠝⢿⣿⣿⣿⣿⣿⣿⣿⣿⡿⣱⣿⣿⡿⠃⠀⠀⠀⠀⠀⠀⠀⠀⠀⠀⠀⠀⠀⠈⠙⠻⣿⣿⣿⡏⡏⢸⢟⠁⠀⠀⠀⠀⠀⠀⠀⢹⣿⣿⣿⣿⣿⡟⠀⠀⠀⠀⠀⠀⠀⠀⠀⠀⠀⠀⠀⠀⠀⠀⠀⠀⠀⠀⠀⠀⠀⠀⠀⠀⠀⠀⠀⠀⠀⠀⠀⠀⠀⠀⠀⢀⢕⢄⠀⢰⢆⠀⠀⢘⡻⠑⠀⠁⢅⢙⢿⣿⣿⣿⣿⣷⣦⣔⣄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⢿⠟⠙⠁⠀⠀⠁⠹⣿⣿⣄⠀⠀⢔⠇⠀⠀⠀⠈⢻⢿⣵⣿⢟⢹⣿⡿⣽⣿⢟⣾⡇⠀⠀⠀⠀⠀⠀⠀⠀⠀⠀⠀⠀⠀⠀⠀⠀⠀⠀⠉⠟⢸⠕⠑⠀⠀⠀⠀⠀⠀⠀⠀⠀⠀⢿⣿⣿⣿⡟⠀⠀⠀⠀⠀⠀⠀⠀⠀⠀⠀⠀⠀⠀⠀⠀⠀⠀⠀⠀⠀⠀⠀⠀⠀⠀⠀⠀⠀⠀⠀⠀⠀⠀⠀⠀⠀⠀⢱⡇⠀⠀⠀⠀⠀⢀⣾⢇⠀⠀⠀⢕⢕⢜⣿⣿⣿⣿⣿⣿⣿⣿⣿⣷⣦⣄⣄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⢿⠟⠋⠁⠁⠀⠀⠀⠀⠀⠀⠀⠀⠜⢿⣿⣧⡀⠀⢔⢅⠀⠀⠀⠁⢼⣿⣇⢱⣿⡟⣼⡿⢏⣾⣿⣇⠀⠀⠀⠀⠀⠔⢀⢀⢔⠔⠁⠀⠀⠀⢀⠀⠀⠀⠀⠀⠀⠀⠀⠀⠀⠀⠀⠀⠀⠀⠀⠀⠀⠘⠛⠛⢿⠁⠀⠀⠀⠀⠀⠀⠀⠀⠀⠀⠀⠀⠀⠀⠀⠀⠀⠀⠀⠀⠀⠀⠀⠀⠀⠀⠀⠀⠀⠀⠀⠀⠀⠀⠀⠀⠀⠀⢜⠇⠰⢆⠀⠀⢀⣼⡟⢕⠀⠀⢔⢕⢕⢕⢹⣿⣿⣿⣿⣿⣿⣿⣿⣿⣿⣿⣿⣿⣷⣦⣔⣄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⠟⠏⠙⠁⠀⠀⠀⠀⠀⠀⠀⠀⠀⠀⠀⠀⠀⠀⢕⢻⣿⣷⢄⢕⢕⢄⠀⠀⠀⠁⢹⣿⣿⡟⣼⣿⢇⣼⣿⣿⣿⠀⠀⠀⠀⠐⢅⢕⠑⠀⠀⠀⢀⢄⠑⠁⠀⠀⠀⠀⠀⠀⠀⠀⠀⠀⠀⠀⠀⠀⠀⠀⠀⠀⠀⢱⣦⠀⠀⠀⠀⠀⠀⠀⠀⠀⠀⠀⠀⠀⠀⠀⠀⠀⠀⠀⠀⠀⠀⠀⠀⠀⠀⠀⠀⠀⠀⠀⠀⠀⠀⠀⠀⠀⠀⠀⠀⠑⠀⠀⠀⠀⢀⣾⣿⢇⠁⠀⢕⢕⢕⢕⢕⢸⣿⣿⣿⣿⣿⣿⣿⣿⣿⣿⣿⣿⣿⣿⣿⣿⣿⣿⣷⣦⣄⣄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⢿⠟⠙⠁⠀⠀⠀⠀⠀⠀⠀⠀⠀⠀⠀⠀⠀⠀⢀⣠⣶⣷⣿⣿⣿⣿⣿⢕⢕⢕⢕⢄⠀⠀⠀⠀⠘⢟⣼⣿⡗⢱⣿⣿⣿⡟⠀⠀⠀⢔⠕⠁⠀⠀⢀⢄⠕⢕⠀⠀⠀⠀⠀⠀⠀⠀⠀⠀⠀⠀⠀⠀⠀⠀⠀⠀⠀⠀⠀⠀⠁⠃⠀⠀⠀⠀⠀⠀⠀⠀⠀⠀⠀⠀⠀⠀⠀⠀⠀⠀⠀⠀⠀⠀⠀⠀⠀⠀⠀⠀⠀⠀⠀⠀⠀⠀⠀⠀⠀⠀⠀⠀⠑⠇⠀⠀⢀⣾⣿⡿⢕⠀⢔⢕⢕⢕⢕⢕⢸⣿⣿⣿⣿⣿⣿⣿⣿⣿⣿⣿⣿⣿⣿⣿⣿⣿⣿⣿⣿⣿⣿⣿⣷⣦⣔⡄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⢿⠟⠋⠁⠁⠀⠀⠀⠀⠀⠀⠀⠀⠀⠀⠀⠀⢄⣴⣶⣷⣷⣷⣿⢿⠏⠑⠁⠁⠈⠙⢿⡇⢕⢕⢕⢕⢄⠀⠀⠀⠀⣸⡿⣿⢕⣾⣿⣿⣿⢕⠀⠀⢔⠑⠀⠀⢄⠐⠁⠀⠀⠀⠑⢄⠀⠀⠀⠀⠀⠀⠀⠀⠀⠀⠀⠀⠀⠀⠀⠀⠀⠀⠀⣀⣀⡔⠀⠀⠀⠀⠀⠀⠀⠀⠀⠀⠀⠀⠀⠀⠀⠄⡀⠀⠀⠀⠀⠀⠀⠀⠀⠀⠀⠀⠀⠀⠀⠀⠀⠀⠀⠀⠀⠀⠀⢀⠀⠀⠀⢀⣾⣿⣿⡇⢕⠀⠑⠕⠕⢕⣕⢵⣿⣿⣿⣿⣿⣿⣿⣿⣿⣿⣿⣿⣿⣿⣿⣿⣿⣿⣿⣿⣿⣿⣿⣿⣿⣿⣿⣿⣿⣷⣴⣔⡄⢀⠀⠀⠀⠀⠀⠀⠀⠀⠀⠀⠀⠀⠀⠀⠀⠀⠀⠀⠀⠀⠀⠀⠀⠀⠀⠀⠀⠀⠀⠀</a:t>
            </a:r>
            <a:br/>
            <a:r>
              <a:t>⣿⣿⣿⣿⣿⣿⣿⣿⣿⣿⣿⣿⣿⣿⣿⣿⣿⣿⣿⣿⣿⣿⣿⣿⣿⣿⣿⣿⣿⢿⢟⠏⠑⠁⠀⠀⠀⠀⠀⠀⠀⠀⠀⠀⠀⠀⠀⠀⠀⢀⣵⣿⡿⠋⠙⠝⡟⠑⠀⠀⠀⠀⠀⠀⠀⠜⣇⠕⢕⢕⢕⢕⢔⢄⢄⢸⢟⠁⢁⣼⣿⣿⣿⢇⡜⠀⠀⠁⠀⠀⠑⠀⠀⠔⠑⠀⠀⠀⠀⠑⢄⠀⠀⠀⠀⠀⠀⠀⠀⠀⠀⠀⠀⠀⠀⠀⠄⣾⣿⣿⣿⣿⡄⠀⠀⠀⠀⠀⠀⠀⠀⠀⠀⠀⠀⠀⠀⢻⠔⠀⠀⠀⠀⠀⠀⠀⠀⠀⠀⠀⠀⠀⠀⠀⠀⠀⠀⠀⠀⠑⠇⠀⠀⢀⣾⣿⣿⣿⡇⠑⢀⣠⣴⣷⣿⣿⡼⣿⣿⣿⣿⣿⣿⣿⣿⣿⣿⣿⣿⣿⣿⣿⣿⣿⣿⣿⣿⣿⣿⣿⣿⣿⣿⣿⣿⣿⣿⣿⣿⣿⣿⣷⣴⣔⡄⢀⠀⠀⠀⠀⠀⠀⠀⠀⠀⠀⠀⠀⠀⠀⠀⠀⠀⠀⠀⠀⠀⠀⠀⠀⠀</a:t>
            </a:r>
            <a:br/>
            <a:r>
              <a:t>⣿⣿⣿⣿⣿⣿⣿⣿⣿⣿⣿⣿⣿⣿⣿⣿⣿⣿⣿⣿⣿⣿⣿⣿⡿⢿⠟⠙⠁⠀⠀⠀⠀⠀⠀⠀⠀⠀⠀⠀⠀⠀⠀⠀⠀⠀⠀⠀⢀⣸⣿⡏⠁⠀⠀⠀⠀⠀⠀⠀⠀⠀⠀⠀⠀⢄⣿⣧⣵⣵⣵⣕⣧⢕⠑⢕⢕⢄⣱⣿⣿⣿⢏⢱⢇⠀⠀⠀⠀⠀⠀⠀⠀⠀⠀⠀⠀⠁⠀⠀⠀⠐⠀⠀⠀⠀⠀⠀⠀⠀⠀⠀⠀⠀⠀⠀⠜⣿⣿⣿⣿⡿⢕⠀⠀⠀⠀⠀⠀⠀⠀⠀⠀⠀⠀⠀⠀⢸⠀⠀⠀⢀⠀⠀⠀⠀⠀⠀⠀⠀⠀⠀⠀⠀⠀⠀⠀⢀⣀⠀⠀⠀⢀⣾⣿⣿⢿⣫⣷⣿⣿⣿⣿⣿⣿⣿⣧⣿⣿⣿⣿⣿⣿⣿⣿⣿⣿⣿⣿⣿⣿⣿⣿⣿⣿⣿⣿⣿⣿⣿⣿⣿⣿⣿⣿⣿⣿⣿⣿⣿⣿⣿⣿⣿⣿⣿⣷⣦⣔⣄⢀⠀⠀⠀⠀⠀⠀⠀⠀⠀⠀⠀⠀⠀⠀⠀⠀⠀⠀⠀⠀</a:t>
            </a:r>
            <a:br/>
            <a:r>
              <a:t>⣿⣿⣿⣿⣿⣿⣿⣿⣿⣿⣿⣿⣿⣿⣿⣿⣿⣿⣿⣿⢿⠟⠋⠁⠁⠀⠀⠀⠀⠀⠀⠀⠀⠀⠀⠀⠀⠀⠀⠀⠀⠀⠀⠀⠀⠀⠀⢀⣾⣿⢿⠇⠀⠀⠀⠀⠀⠀⠀⠀⠀⠀⠀⠀⠀⣾⣿⣿⣿⣿⣿⣿⡏⠁⠀⢕⢕⢕⠜⠙⠁⠁⠁⠁⠁⠀⠀⠀⠀⠀⠀⠀⠀⠀⠀⠀⠀⠀⠀⠀⠀⠀⠀⠀⠀⠀⠀⠀⠀⠀⠀⠀⠀⠀⠀⠀⠀⠑⢿⡟⢟⠁⠀⠀⠀⠀⠀⠀⠀⠀⠀⠀⠀⠀⠀⠀⠀⠀⠀⠀⢠⣾⡰⣄⢀⠀⠀⠀⠀⠀⠀⠀⢀⣠⣵⡔⠀⠀⠑⠁⠀⢀⣾⢟⣫⣷⣿⣿⣿⣿⣿⣿⣿⣿⣿⣿⡇⣿⣿⣿⣿⣿⣿⣿⣿⣿⣿⣿⣿⣿⣿⣿⣿⣿⣿⣿⣿⣿⣿⣿⣿⣿⣿⣿⣿⣿⣿⣿⣿⣿⣿⣿⣿⣿⣿⣿⣿⣿⣿⣿⣿⣷⣴⣔⣄⢀⠀⠀⠀⠀⠀⠀⠀⠀⠀⠀⠀⠀⠀⠀⠀</a:t>
            </a:r>
            <a:br/>
            <a:r>
              <a:t>⣿⣿⣿⣿⣿⣿⣿⣿⣿⣿⣿⣿⣿⣿⣿⢿⢟⠏⠑⠁⠀⠀⠀⠀⠀⠀⠀⠀⠀⠀⠀⠀⠀⠀⠀⠀⠀⠀⠀⠀⠀⠀⠀⠀⠀⠀⠀⣾⣿⢇⠀⠀⠀⠀⠀⠀⠀⠀⠀⠀⠀⠀⠀⠀⢀⣿⣿⣿⣿⣿⣿⣿⡇⠀⠀⢸⣿⡇⠀⠀⠀⠀⠀⠀⠀⠀⠀⠀⠀⠀⠀⠀⠀⠀⠀⠀⠀⠀⠀⠀⠀⠀⠄⠀⠀⠀⠀⠀⠀⠀⠀⠀⠀⠀⠀⠀⠀⠀⠀⠁⠀⠀⠀⠀⠀⠀⠀⠀⠀⠀⠀⠀⠀⠀⠀⠀⠀⠀⠀⢰⣿⣿⡇⣿⣿⣷⣦⢰⣴⣴⣶⡇⡟⢅⢿⣷⡄⢀⠀⠀⢀⣎⣾⣿⣿⣿⣿⣿⣿⣿⣿⣿⣿⣿⣿⣟⣽⣿⣿⣿⣿⣿⣿⣿⣿⣿⣿⣿⣿⣿⣿⣿⣿⣿⣿⣿⣿⣿⣿⣿⣿⣿⣿⣿⣿⣿⣿⣿⣿⣿⣿⣿⣿⣿⣿⣿⣿⣿⣿⣿⣿⣿⣿⣿⣿⣿⣷⣴⣔⣄⢀⠀⠀⠀⠀⠀⠀⠀⠀⠀⠀</a:t>
            </a:r>
            <a:br/>
            <a:r>
              <a:t>⣿⣿⣿⣿⣿⣿⣿⣿⣿⣿⡿⢟⠟⠙⠁⠀⠀⠀⠀⠀⠀⠀⠀⠀⠀⠀⠀⠀⠀⠀⠀⠀⠀⠀⠀⠀⠀⠀⠀⠀⠀⠀⠀⠀⠀⠀⣱⣿⡟⠀⠀⠀⠀⠀⠀⠀⠀⠀⠀⠀⠀⠀⠀⠀⣵⣿⣿⣿⣿⣿⣿⣿⣧⡔⠀⠁⠜⠁⠀⠀⠀⠀⠀⠀⠀⠀⠀⠀⠀⠀⠀⠀⠀⠀⠀⠀⠀⠀⠀⠀⠀⠀⠠⠐⠀⠀⠀⠀⠀⠀⠀⠀⠀⠀⠀⠀⠀⠀⠀⠀⠀⠀⠀⠀⠀⠀⠀⠀⠀⠀⠀⠀⠀⠀⠄⢀⠁⠔⠀⢺⣿⣿⣷⢻⣿⣿⣿⣸⣿⣿⣿⣷⢁⠑⠘⢿⣧⢁⠀⠀⠚⠑⠉⠁⠉⠉⠙⠙⠛⠟⠟⠟⣟⣫⣼⣿⣿⣿⣿⣿⣿⣿⣿⣿⣿⣿⣿⣿⣿⣿⣿⣿⣿⣿⣿⣿⣿⣿⣿⣿⣿⣿⣿⣿⣿⣿⣿⣿⣿⣿⣿⣿⣿⣿⣿⣿⣿⣿⣿⣿⣿⣿⣿⣿⣿⣿⣿⣿⣿⣿⣿⣷⣴⣔⣄⢀⠀⠀⠀⠀⠀</a:t>
            </a:r>
            <a:br/>
            <a:r>
              <a:t>⣿⣿⣿⣿⣿⣿⢿⠟⠝⠑⠁⠀⠀⠀⠀⠀⠀⠀⠀⠀⠀⠀⠀⠀⠀⠀⠀⠀⠀⠀⠀⠀⠀⠀⠀⠀⠀⠀⠀⠀⠀⠀⠀⠀⠀⢱⣿⣿⠇⠀⠀⠀⠀⠀⠀⠀⠀⠀⠀⠀⠀⠀⠀⠀⢻⣿⣿⣿⣿⣿⣿⣿⣿⣇⢀⢀⠀⠀⠀⢀⠀⠀⠀⠀⠀⠀⠀⠀⠀⠀⠀⠀⠀⠀⠀⠀⠀⠀⠀⠀⠀⠀⠀⠐⢀⠀⠀⠀⠀⠀⠀⠀⠀⠀⠀⠀⠀⠀⠀⠀⠀⠀⠀⠀⠀⠀⠀⠀⠀⠀⠀⠀⠀⠀⢀⠑⠔⠀⠀⠀⣿⣿⣿⢸⣿⣿⣿⣇⢿⣿⣿⣿⡎⠗⠐⠁⢻⣧⡀⠀⠀⠀⠀⢀⢄⢄⢄⢄⢔⢔⢔⢕⢸⣿⣿⣿⣿⣿⣿⣿⣿⣿⣿⣿⣿⣿⣿⣿⣿⣿⣿⣿⣿⣿⣿⣿⣿⣿⣿⣿⣿⣿⣿⣿⣿⣿⣿⣿⣿⣿⣿⣿⣿⣿⣿⣿⣿⣿⣿⣿⣿⣿⣿⣿⣿⣿⣿⣿⣿⣿⣿⣿⣿⣿⣿⣿⣷⣴⣔⣄⠀</a:t>
            </a:r>
            <a:br/>
            <a:r>
              <a:t>⣿⡿⢟⠏⠑⠁⠀⠀⠀⠀⠀⠀⠀⠀⠀⠀⠀⠀⠀⠀⠀⠀⠀⠀⠀⠀⠀⠀⠀⠀⠀⠀⠀⠀⠀⠀⠀⠀⠀⠀⠀⠀⠀⠀⢰⣿⡿⠃⠀⠀⠀⠀⠀⠀⠀⠀⠀⠀⠀⠀⠀⠀⠀⠀⢸⣿⣿⣿⣿⣿⣿⣿⣿⣿⣷⣧⣵⣵⣵⣷⣧⡔⠀⠀⠀⠀⠀⠀⠀⠀⠀⠀⠀⠀⠀⠀⠀⠀⠀⠀⠀⠀⠀⠀⠄⠐⢀⠀⠀⠀⠀⠀⠀⠀⠀⠀⠀⠀⠀⠀⠀⠀⠀⠀⠀⠀⠀⠀⠀⠀⠀⠀⠄⠐⠀⠀⠀⠀⠀⠀⢿⣿⣿⡎⣿⣿⣿⣿⣼⣿⣿⣿⣷⣷⣴⡀⠀⠹⢷⡔⠀⠀⢄⢕⢕⢕⢕⢕⢕⢕⢕⢕⣱⣿⡟⢟⢿⣿⣿⣿⣿⣿⣿⣿⣿⣿⣿⣿⣿⣿⣿⣿⣿⣿⣿⣿⣿⣿⣿⣿⣿⣿⣿⣿⣿⣿⣿⣿⣿⣿⣿⣿⣿⣿⣿⣿⣿⣿⣿⣿⣿⣿⣿⣿⣿⣿⣿⣿⣿⣿⣿⣿⣿⣿⣿⣿⣿⣿⣿⣿⠀</a:t>
            </a:r>
            <a:br/>
            <a:r>
              <a:t>⠑⠁⠀⠀⠀⠀⠀⠀⠀⠀⠀⠀⠀⠀⠀⠀⠀⠀⠀⠀⠀⠀⠀⠀⠀⠀⠀⠀⠀⠀⠀⠀⠀⠀⠀⠀⠀⠀⠀⠀⠀⠀⠀⠀⣾⣿⡇⠀⠀⠀⠀⠀⠀⠀⠀⠀⠀⠀⠀⠀⠀⠀⠀⠀⠀⠝⣿⣿⣿⣿⣿⣿⣿⣿⣿⣿⣿⣿⣿⣿⣿⠇⠀⠀⠀⠀⠀⠀⠀⠀⠀⠀⠀⠀⠀⠀⠀⠀⠀⠀⠀⠀⠀⠀⠀⠀⠀⠑⠄⠀⠑⠀⠀⠀⠀⢀⠀⢀⠀⠀⠀⠀⠀⠀⠀⠀⠀⢔⢀⠄⠐⠀⠀⠀⠀⠀⠀⠀⠀⠀⠈⢻⣿⡇⣿⣿⣿⣿⣿⣿⣿⣿⣿⣿⣿⣿⣷⣦⣄⣁⢐⠀⢕⢕⢕⢕⢕⢕⢕⣕⣱⣵⣿⠏⠁⠀⠁⠝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⢀⣿⣿⢇⠀⠀⠀⠀⠀⠀⠀⠀⠀⠀⠀⠀⠀⠀⠀⠀⠀⠀⠀⠜⢿⢿⣿⣿⣿⣿⣿⣿⣿⣿⣿⣿⡿⠕⠀⠀⠀⠀⠀⠀⠀⠀⠀⠀⠀⠀⠀⠀⠀⠀⠀⠀⠀⠀⠀⠀⠀⠀⠀⠀⠀⠀⠀⠀⠀⠀⠀⠄⠀⠀⠀⠀⠀⠀⠀⠀⠀⠀⠀⠀⠀⠀⠀⠀⠀⠀⠀⠀⠀⠀⠀⠀⠀⠀⠈⣿⣧⢸⢿⣿⣿⣿⣿⣿⣿⣿⣿⣿⣿⣿⣿⣿⡿⢏⣕⢰⣷⣷⣾⣿⡿⢿⠟⠟⠙⠁⠀⠀⠀⠀⠀⠁⠙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⢄⣿⣿⠁⠀⠀⠀⠀⠀⠀⠀⠀⠀⠀⠀⠀⠀⠀⠀⠀⠀⠀⠀⠀⠁⠁⠑⢝⢝⢝⠝⠏⠏⠟⠝⠝⠑⠀⠀⠀⠀⠀⠀⠀⠀⠀⠀⠀⠀⠀⠀⠀⠀⠀⠀⠀⠀⠀⠀⠀⢀⢄⢄⠄⠀⠀⠀⠀⠀⠀⠑⠀⠀⠀⠀⠀⠀⠀⠀⠀⠀⠀⠀⠀⠀⠀⠀⠀⠀⠀⠀⠀⠀⠀⠀⠀⠀⠀⢔⣿⣿⢕⢹⢽⢿⣿⣿⢕⣽⣝⣟⡟⣟⣟⣯⣵⣾⣿⣿⣇⢻⣷⡕⠁⠀⠀⠀⠀⠀⠀⠀⠀⠀⠀⠀⠀⠀⠀⠘⢻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⣸⣿⢏⠀⠀⠀⠀⠀⠀⠀⠀⠀⠀⠀⠀⠀⠀⠀⠀⠀⠀⠀⠀⠀⠀⠀⠀⠀⠀⠀⠀⠀⠀⠀⠀⠀⠀⠀⠀⠀⠀⠀⠀⠀⠀⠀⠀⠀⠀⠀⠀⠀⠀⠀⠀⠀⢀⠀⠐⠑⠁⠀⠀⠀⠀⠀⠀⠀⠀⠀⠀⠀⠀⠀⠀⠀⠀⠀⠀⠀⠀⠀⠀⠀⠀⠀⠀⠀⠀⠀⠀⠀⠀⠀⠀⠀⢀⢔⢕⣿⣿⢕⢕⢕⢕⢕⢝⡇⢜⢕⢹⡇⣿⣿⢟⠝⠝⢿⣿⡿⣎⢿⣷⡄⠀⠀⠀⠀⠀⠀⠀⠀⠀⠀⠀⠀⠀⠀⠀⠀⠘⠟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⢹⣿⡇⠀⠀⠀⠀⠀⠀⠀⠀⠀⠀⠀⠀⠀⠀⠀⠀⠀⠀⠀⠀⠀⠀⠀⠀⠀⠀⠀⠀⠀⠀⠀⠀⠀⠀⠀⠀⠀⠀⠀⠀⠀⠀⠀⠀⠀⠀⠀⠀⠀⠀⠀⢀⢕⢕⢔⠀⠐⠀⠀⠄⢀⠀⠀⢀⠀⠀⠀⠀⠀⠀⢀⠀⠀⠀⠀⠀⡀⠀⢀⡀⠀⠀⠀⢀⡀⠀⠀⣄⡠⠀⠰⢆⠀⣷⣧⣕⢿⣿⢕⢕⢕⢕⢕⢕⢇⠕⢕⢕⢹⢹⣿⡕⠀⠀⠁⢻⣿⣞⢧⢻⣿⣆⠀⠀⠀⠀⠀⠀⠀⠀⠀⠀⠀⠀⠀⠀⠀⠀⠀⠁⠝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⢸⣿⡇⠀⠀⠀⠀⠀⠀⠀⠀⠀⠀⠀⠀⠀⠀⠀⠀⠀⠀⠀⠀⠀⠀⠀⠀⠀⠀⠀⠀⠀⠀⠀⠀⠀⠀⠀⠀⠀⠀⠀⠀⠀⠀⠀⠀⠀⠀⠀⠀⢄⢄⢕⢕⢕⢕⠕⠀⠀⠐⠔⠀⠀⢄⢕⢁⠀⠄⠄⠀⠔⠰⠌⠁⠔⢴⠔⠁⠁⠔⠁⠁⠔⠔⠔⠁⠁⠔⠔⠀⠀⠜⠀⠀⢠⣿⣿⣿⣷⣼⡕⢕⢕⢕⢕⢕⢕⢀⢕⢕⢜⢜⣿⣇⠀⠀⠀⠀⠝⢿⣷⣗⡝⢿⣧⡄⠀⠀⠀⠀⠀⠀⠀⠀⠀⠀⠀⠀⠀⠀⠀⠀⠀⠁⠝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⢸⣿⣇⠀⠀⠀⠀⠀⠀⠀⠀⠀⠀⠀⠀⠀⠀⠀⠀⠀⠀⠀⠀⠀⠀⠀⠀⠀⠀⠀⠀⠀⠀⠀⠀⠀⠀⠀⠀⠀⠀⠀⠀⠀⠀⠀⠀⠀⠀⢄⢕⢕⢕⢕⢕⢕⢕⠀⠃⠀⠀⢀⢀⢀⠕⠕⠁⢀⢀⠀⠀⠀⢀⠀⠀⠀⠀⠀⠀⠀⠀⠀⠀⠄⢀⠐⠀⠀⠀⠀⠀⢀⠀⠀⠀⢸⣿⣿⣿⣿⣿⣷⡅⢕⢕⢕⢕⢕⢕⢇⢕⢕⢕⢹⣿⡔⠀⠀⠀⠀⠁⢻⣿⣮⡪⡻⣿⣧⡀⠀⠀⠀⠀⠀⠀⠀⠀⠀⠀⠀⠀⠀⠀⠀⠀⠀⠀⠙⢻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⠜⣿⣿⢀⠀⠀⠀⠀⠀⠀⠀⠀⠀⠀⠀⠀⠀⠀⠀⠀⠀⠀⠀⠀⠀⠀⠀⠀⠀⠀⠀⠀⠀⠀⠀⠀⠀⠀⠀⠀⠀⠀⠀⠀⠀⠀⠀⠀⠀⢕⢕⢕⢕⢕⢕⢕⢕⠀⠇⠄⢕⢕⢕⠝⢶⠗⠱⢕⢕⢔⠄⠀⠀⢀⢀⢀⢀⢀⢀⢀⢀⢀⢀⢀⢀⢀⢀⢀⢀⠀⠔⢄⢄⠄⠔⢜⣿⣿⣿⣿⢿⠿⠇⠑⢕⢕⢕⢕⢕⢸⣇⢕⢕⢕⢿⣷⡄⠀⠀⠀⠀⠀⠈⠻⣿⣾⣜⢻⣿⣧⡀⠀⠀⠀⠀⠀⠀⠀⠀⠀⠀⠀⠀⠀⠀⠀⠀⠀⠀⠘⢻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⠙⠛⠃⠀⠀⠀⠀⠀⠀⠀⠀⠀⠀⠀⠀⠀⠀⠀⠀⠀⠀⠀⠀⠀⠀⠀⠀⠀⠀⠀⠀⠀⠀⠀⠀⠀⠀⠀⠀⠀⠀⠀⠀⠀⠀⠀⠀⠑⠑⠑⠑⠑⠑⠑⠑⠑⠀⠀⠀⠀⠁⠁⠀⠑⠐⠀⠁⠁⠀⠀⠀⠀⠁⠁⠁⠁⠁⠁⠁⠁⠁⠁⠁⠁⠀⠀⠀⠐⠀⠀⠀⠐⠐⠀⠈⠙⠙⠁⠀⠀⠀⠐⠐⠐⠁⠑⠑⠑⠑⠛⠃⠑⠑⠘⠛⠓⠀⠀⠀⠀⠀⠀⠀⠁⠙⠛⠓⠊⠛⠓⠀⠀⠀⠀⠀⠀⠀⠀⠀⠀⠀⠀⠀⠀⠀⠀⠀⠀⠀⠀⠘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⢕⢜⢿⣿⣿⣿⣿⣿⣿⣿⣿⣿⣿⣿⣿⣿⣿⣿⣿⣿⣿⣿⣿⣿⣿⣿⢕⢕⢕⢕⢕⢕⢕⢕⢕⢕⢕⢕⢕⢕⢕⢕⢕⢕⢕⢕⢕⢕⢕⢕⢕⢕⢕⢕⢕⢕⢕⣼⣿⣿⣿⣿⣿⣿⣿⣿⣿⣿⣿⣿⣿⣿⣿⣿⣿⣿⣿⣿⣿⣿⣿⣿⣿⣿⣿⣿⣿⣿⣿⣿⣿⣿⢟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⢕⢕⢜⣿⣿⣿⣿⣿⣿⣿⣿⣿⣿⣿⣿⣿⣿⣿⣿⣿⣿⣿⣿⣿⣿⣿⢕⢕⢕⢕⢕⢕⢕⢕⢕⢕⢕⢕⢕⢕⢕⢕⢕⢕⢕⢕⢕⢕⢕⢕⢕⢕⢕⢕⢕⢕⣼⣿⣿⣿⣿⣿⣿⣿⣿⣿⣿⣿⣿⣿⣿⣿⣿⣿⣿⣿⣿⣿⣿⣿⣿⣿⣿⣿⣿⣿⣿⣿⣿⣿⢟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⢕⢹⣿⣿⣿⣿⣿⣿⣿⣿⣿⣿⣿⣿⣿⣿⣿⣿⣿⣿⣿⣿⣿⣿⢕⢕⢕⢕⢕⢕⢕⢕⢕⢕⢕⢕⢕⢕⢕⢕⢕⢕⢕⢕⢕⢕⢕⢕⢕⢕⢕⢕⢕⣼⣿⣿⣿⣿⣿⣿⣿⣿⣿⣿⣿⣿⣿⣿⣿⣿⣿⣿⣿⣿⣿⣿⣿⣿⣿⣿⣿⣿⣿⣿⣿⣿⢟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⢻⣿⣿⣿⣿⣿⣿⣿⣿⣿⣿⣿⣿⣿⣿⣿⣿⣿⣿⣿⣿⣿⢕⢕⢕⢕⢕⢕⢕⢕⢕⢕⢕⢕⢕⢕⢕⢕⢕⢕⢕⢕⢕⢕⢕⢕⢕⢕⢕⢕⣸⣿⣿⣿⣿⣿⣿⣿⣿⣿⣿⣿⣿⣿⣿⣿⣿⣿⣿⣿⣿⣿⣿⣿⣿⣿⣿⣿⣿⣿⣿⣿⢟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⢜⢿⣿⣿⣿⣿⣿⣿⣿⣿⣿⣿⣿⣿⣿⣿⣿⣿⣿⣿⣿⣿⢕⢕⢕⢕⢕⢕⢕⢕⢕⢕⢕⢕⢕⢕⢕⢕⢕⢕⢕⢕⢕⢕⢕⢕⢕⢕⢕⣱⣿⣿⣿⣿⣿⣿⣿⣿⣿⣿⣿⣿⣿⣿⣿⣿⣿⣿⣿⣿⣿⣿⣿⣿⣿⣿⣿⣿⣿⣿⢟⢕⢕⢕⢕⢕⢕⢕⢕⢕⢕⢕⢕⢕⢕⢕⢕⢕⢕⢕⢕⢕⢕⢕⢕⢕⢕⢕⢕⢕⢕⢕⢕⢕⢕⢕⢕⢕⢕⢕⢕⢕⢕⢕⢕⢕⢕⢕⢕⢕⢕⢕⢕⢕⢕⢕⢕⢕⢕⢕⢕⢕⠀</a:t>
            </a:r>
            <a:br/>
            <a:r>
              <a:t>⢿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⢜⣿⣿⣿⣿⣿⣿⣿⣿⣿⣿⣿⣿⣿⣿⣿⣿⣿⣿⣿⣿⢕⢕⢕⢕⢕⢕⢕⢕⢕⢕⢕⢕⢕⢕⢕⢕⢕⢕⢕⢕⢕⢕⢕⢕⢕⢕⣱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⢜⢝⢻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⢹⣿⣿⣿⣿⣿⣿⣿⣿⣿⣿⣿⣿⣿⣿⣿⣿⣿⣿⣿⢕⢕⢕⢕⢕⢕⢕⢕⢕⢕⢕⢕⢕⢕⢕⢕⢕⢕⢕⢕⢕⢕⢕⢕⢕⢱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⢜⢝⢟⢿⣿⣿⣿⣿⣿⣿⣿⣿⣿⣿⣿⣿⣿⣿⣿⣿⣿⣿⣿⣿⣿⣿⣿⣿⣿⣿⣿⣿⣿⣿⣿⣿⣿⣿⣿⣿⣿⣿⣿⣿⣿⣿⣿⣿⣿⣿⣿⣿⣿⣿⣿⣿⣿⣿⣿⣿⣿⣧⡕⢕⢕⢕⢕⢕⢕⢕⢕⢕⢕⢕⢕⢕⢕⢕⢕⢕⢕⢕⢕⢕⢕⢕⢕⢕⢕⢕⢕⢕⢕⢕⢕⢻⣿⣿⣿⣿⣿⣿⣿⣿⣿⣿⣿⣿⣿⣿⣿⣿⣿⣿⢕⢕⢕⢕⢕⢕⢕⢕⢕⢕⢕⢕⢕⢕⢕⢕⢕⢕⢕⢕⢕⢕⢕⢕⢱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⢝⢟⢿⣿⣿⣿⣿⣿⣿⣿⣿⣿⣿⣿⣿⣿⣿⣿⣿⣿⣿⣿⣿⣿⣿⣿⣿⣿⣿⣿⣿⣿⣿⣿⣿⣿⣿⣿⣿⣿⣿⣿⣿⣿⣿⣿⣿⣿⣿⣿⣿⣿⣿⣿⣿⣿⣿⣿⣧⡕⢕⢕⢕⢕⢕⢕⢕⢕⢕⢕⢕⢕⢕⢕⢕⢕⢕⢕⢕⢕⢕⢕⢕⢕⢕⢕⢕⢕⢕⢕⢜⣿⣿⣿⣿⣿⣿⣿⣿⣿⣿⣿⣿⣿⣿⣿⣿⣿⣿⢕⢕⢕⢕⢕⢕⢕⢕⢕⢕⢕⢕⢕⢕⢕⢕⢕⢕⢕⢕⢕⢕⢕⢱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⢝⢻⢿⣿⣿⣿⣿⣿⣿⣿⣿⣿⣿⣿⣿⣿⣿⣿⣿⣿⣿⣿⣿⣿⣿⣿⣿⣿⣿⣿⣿⣿⣿⣿⣿⣿⣿⣿⣿⣿⣿⣿⣿⣿⣿⣿⣿⣿⣿⣿⣿⣿⣿⣿⣿⣧⡕⢕⢕⢕⢕⢕⢕⢕⢕⢕⢕⢕⢕⢕⢕⢕⢕⢕⢕⢕⢕⢕⢕⢕⢕⢕⢕⢕⢕⢕⢸⣿⣿⣿⣿⣿⣿⣿⣿⣿⣿⣿⣿⣿⣿⣿⣿⣿⢕⢕⢕⢕⢕⢕⢕⢕⢕⢕⢕⢕⢕⢕⢕⢕⢕⢕⢕⢕⢕⢕⢱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⢝⢟⢿⣿⣿⣿⣿⣿⣿⣿⣿⣿⣿⣿⣿⣿⣿⣿⣿⣿⣿⣿⣿⣿⣿⣿⣿⣿⣿⣿⣿⣿⣿⣿⣿⣿⣿⣿⣿⣿⣿⣿⣿⣿⣿⣿⣿⣿⣿⣿⣿⣿⣿⣧⡕⢕⢕⢕⢕⢕⢕⢕⢕⢕⢕⢕⢕⢕⢕⢕⢕⢕⢕⢕⢕⢕⢕⢕⢕⢕⢕⢕⢕⢹⣿⣿⣿⣿⣿⣿⣿⣿⣿⣿⣿⣿⣿⣿⣿⣿⢕⢕⢕⢕⢕⢕⢕⢕⢕⢕⢕⢕⢕⢕⢕⢕⢕⢕⢕⢕⢕⢕⣿⣿⣿⣿⣿⣿⣿⣿⣿⣿⣿⣿⣿⣿⣿⣿⣿⣿⣿⣿⣿⣿⣿⡿⢏⢕⢕⢕⢕⢕⢕⢕⢕⣕⣵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⢝⢟⢿⣿⣿⣿⣿⣿⣿⣿⣿⣿⣿⣿⣿⣿⣿⣿⣿⣿⣿⣿⣿⣿⣿⣿⣿⣿⣿⣿⣿⣿⣿⣿⣿⣿⣿⣿⣿⣿⣿⣿⣿⣿⣿⣿⣿⣿⣿⣿⣿⣧⡕⢕⢕⢕⢕⢕⢕⢕⢕⢕⢕⢕⢕⢕⢕⢕⢕⢕⢕⢕⢕⢕⢕⢕⢕⢕⢕⢕⢿⣿⣿⣿⣿⣿⣿⣿⣿⣿⣿⣿⣿⣿⣿⣿⢕⢕⢕⢕⢕⢕⢕⢕⢕⢕⢕⢕⢕⢕⢕⢕⢕⢕⢕⢕⢕⣾⣿⣿⣿⣿⣿⣿⣿⣿⢿⣟⣟⣿⣯⣽⣿⣿⣟⣿⢿⢿⣿⣿⣿⣕⡕⢕⢕⢕⢕⢕⢕⢕⢱⣿⡿⣿⣧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⢝⢝⢻⢿⣿⣿⣿⣿⣿⣿⣿⣿⣿⣿⣿⣿⣿⣿⣿⣿⣿⣿⣿⣿⣿⣿⣿⣿⣿⣿⣿⣿⣿⣿⣿⣿⣿⣿⣿⣿⣿⣿⣿⣿⣿⣿⣿⣿⣿⣧⡕⢕⢕⢕⢕⢕⢕⢕⢕⢕⢕⢕⢕⢕⢕⢕⢕⢕⢕⢕⢕⢕⢕⢕⢕⢕⢜⣿⣿⣿⣿⣿⣿⣿⣿⣿⣿⣿⣿⣿⣿⣿⢕⢕⢕⢕⢕⢕⢕⢕⢕⢕⢕⢕⢕⢕⢕⢕⢕⢕⢕⢕⣾⣿⣿⣿⣿⡿⣟⣯⣷⣿⣿⣿⣿⣿⣿⣿⣿⣿⣿⣿⣿⣿⣷⣾⣝⢿⢿⣷⣧⣕⢕⢕⢕⢕⢜⣿⡇⢜⣿⡿⢕⢕⢕⢕⢕⢕⢕⢕⢕⢕⢕⢕⢕⢕⢕⢕⢕⢕⢕⢕⢕⢕⢕⢕⢕⢕⢕⢕⢕⢕⢕⢕⢕⢕⢕⢕⢕⢕⢕⢕⢕⢕⢕⢕⢕⢕⢕⢕⢕⢕⢕⢕⢕⢕⢕⣕⣱⣵⣷⣿⠀</a:t>
            </a:r>
            <a:br/>
            <a:r>
              <a:t>⢕⢕⢕⢕⢕⢕⢕⢕⢕⢕⢕⢕⢕⢕⢕⢕⢕⢕⢕⢕⢕⢕⢕⢕⢕⢕⢕⢕⢕⢕⢕⢕⢜⢝⢻⢿⣿⣿⣿⣿⣿⣿⣿⣿⣿⣿⣿⣿⣿⣿⣿⣿⣿⣿⣿⣿⣿⣿⣿⣿⣿⣿⣿⣿⣿⣿⣿⣿⣿⣿⣿⣿⣿⣿⣿⣿⣿⣿⣿⣧⡕⢕⢕⢕⢕⢕⢕⢕⢕⢕⢕⢕⢕⢕⢕⢕⢕⢕⢕⢕⢕⢕⢕⢕⢕⢸⣿⣿⣿⣿⣿⣿⣿⣿⣿⣿⣿⣿⣿⣿⢕⢕⢕⢕⢕⢕⢕⢕⢕⢕⢕⣱⣵⣾⣿⣷⣾⣷⣷⣾⣿⣿⣿⢟⣹⣾⣿⣿⡿⢿⢿⣿⣿⣿⣿⢿⢿⣿⣿⣿⣿⣿⣿⣿⣿⣿⣿⣾⣝⢿⣿⣧⡕⢕⣸⣿⡏⣇⣿⣿⡕⢕⢕⢕⢕⢕⢕⢕⢕⢕⢕⢕⢕⢕⢕⢕⢕⢕⢕⢕⢕⢕⢕⢕⢕⢕⢕⢕⢕⢕⢕⢕⢕⢕⢕⢕⢕⢕⢕⢕⢕⢕⢕⢕⢕⢕⢕⢕⢕⢕⣕⣵⣵⣷⣿⣿⣿⣿⣿⣿⠀</a:t>
            </a:r>
            <a:br/>
            <a:r>
              <a:t>⢕⢕⢕⢕⢕⢕⢕⢕⢕⢕⢕⢕⢕⢕⢕⢕⢕⢕⢕⢕⢕⢕⢕⢕⢕⢕⢕⢕⢕⢕⢕⢕⢕⢕⢕⢕⢕⢝⢟⢿⣿⣿⣿⣿⣿⣿⣿⣿⣿⣿⣿⣿⣿⣿⣿⣿⣿⣿⣿⣿⣿⣿⣿⣿⣿⣿⣿⣿⣿⣿⣿⣿⣿⣿⣿⣿⣿⣿⣿⣿⣿⣧⡕⢕⢕⢕⢕⢕⢕⢕⢕⢕⢕⢕⢕⢕⢕⢕⢕⢕⢕⢕⢕⢕⢕⢕⢻⣿⣿⣿⣿⣿⣿⣿⣿⣿⣿⣿⣿⣿⢕⢕⢕⢕⢕⢕⢕⢕⣱⣾⣿⡿⣫⣷⣫⣷⣾⣿⣽⣟⢿⣏⢵⣟⣯⣽⣷⣾⣿⣿⣿⣿⣿⣿⣿⣿⣿⣷⣾⣽⣟⢿⣿⣿⢝⣿⣿⣿⣿⣷⣮⢻⣿⣷⣿⣿⡇⣿⢸⣿⣷⢕⢕⢕⢕⢕⢕⢕⢕⢕⢕⢕⢕⢕⢕⢕⢕⢕⢕⢕⢕⢕⢕⢕⢕⢕⢕⢕⢕⢕⢕⢕⢕⢕⢕⢕⢕⢕⢕⢕⢕⢕⢕⢕⣕⣱⣵⣷⣾⣿⣿⣿⣿⣿⣿⣿⣿⣿⣿⣿⠀</a:t>
            </a:r>
            <a:br/>
            <a:r>
              <a:t>⢕⢕⢕⢕⢕⢕⢕⢕⢕⢕⢕⢕⢕⢕⢕⢕⢕⢕⢕⢕⢕⢕⢕⢕⢕⢕⢕⢕⢕⢕⢕⢕⢕⢕⢕⢕⢕⢕⢕⢕⢕⢝⢟⢻⣿⣿⣿⣿⣿⣿⣿⣿⣿⣿⣿⣿⣿⣿⣿⣿⣿⣿⣿⣿⣿⣿⣿⣿⣿⣿⣿⣿⣿⣿⣿⣿⣿⣿⣿⣿⣿⣿⣿⣧⡕⢕⢕⢕⢕⢕⢕⢕⢕⢕⢕⢕⢕⢕⢕⢕⢕⢕⢕⢕⢕⢕⢜⢿⣿⣿⣿⣿⣿⣿⣿⣿⣿⣿⣿⣿⢕⢕⢕⢕⢕⢕⢕⣾⣿⢟⣱⣾⣿⣿⣿⣿⣿⣿⣿⢏⣱⣷⣿⣿⣿⣿⣿⣿⣿⣿⣿⣿⣿⣿⣿⣿⣿⣿⣿⣿⣿⣿⣷⣽⢕⢹⣿⣿⣿⣿⣿⣿⣮⢿⣿⣿⣹⣿⣾⣿⡟⢕⢕⢕⢕⢕⢕⢕⢕⢕⢕⢕⢕⢕⢕⢕⢕⢕⢕⢕⢕⢕⢕⢕⢕⢕⢕⢕⢕⢕⢕⢕⢕⢕⢕⢕⢕⢕⢕⣕⣵⣵⣷⣿⣿⣿⣿⣿⣿⣿⣿⣿⣿⣿⣿⣿⣿⣿⣿⣿⠀</a:t>
            </a:r>
            <a:br/>
            <a:r>
              <a:t>⢕⢕⢕⢕⢕⢕⢕⢕⢕⢕⢕⢕⢕⢕⢕⢕⢕⢕⢕⢕⢕⢕⢕⢕⢕⢕⢕⢕⢕⢕⢕⢕⢕⢕⢕⢕⢕⢕⢕⢕⢕⢕⢕⢕⢕⢜⢝⢻⢿⣿⣿⣿⣿⣿⣿⣿⣿⣿⣿⣿⣿⣿⣿⣿⣿⣿⣿⣿⣿⣿⣿⣿⣿⣿⣿⣿⣿⣿⣿⣿⣿⣿⣿⣿⣿⣧⡕⢕⢕⢕⢕⢕⢕⢕⢕⢕⢕⢕⢕⢕⢕⢕⢕⢕⢕⢕⢕⢜⣿⣿⣿⣿⣿⣿⣿⣿⣿⣿⣿⣿⢕⢕⢕⢕⢕⢕⢸⣿⡏⣼⣿⣿⣿⣿⣿⣿⡿⣫⣷⣿⣿⣿⣿⣿⣿⣿⣿⣿⣿⣿⣿⣟⣾⣿⣿⣿⣿⣿⣿⣿⣿⣿⣿⣿⡇⢕⢎⠙⠁⢔⢄⢅⢝⢕⢹⢇⣿⡇⣿⣿⢇⢕⢕⢕⢕⢕⢕⢕⢕⢕⢕⢕⢕⢕⢕⢕⢕⢕⢕⢕⢕⢕⢕⢕⢕⢕⢕⢕⢕⢕⢕⢕⢕⣕⣱⣵⣷⣾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⢜⢝⢟⢿⣿⣿⣿⣿⣿⣿⣿⣿⣿⣿⣿⣿⣿⣿⣿⣿⣿⣿⣿⣿⣿⣿⣿⣿⣿⣿⣿⣿⣿⣿⣿⣿⣿⣿⣧⡕⢕⢕⢕⢕⢕⢕⢕⢕⢕⢕⢕⢕⢕⢕⢕⢕⢕⢕⢕⢹⣿⣿⣿⣿⣿⣿⣿⣿⣿⣿⣿⢕⢕⢕⢕⢕⢕⢸⣿⢕⡿⣿⣿⢿⣿⡿⣫⣾⣿⣿⣿⣿⣿⣿⣿⣿⣿⣿⣿⣿⣿⣫⣿⣿⣿⣿⣿⣿⣿⣿⣿⣿⣿⣿⣿⡗⢸⣧⢔⢔⢕⢕⢕⢕⢕⢕⢹⣿⢹⣿⡿⢕⢕⢕⢕⢕⢕⢕⢕⢕⢕⢕⢕⢕⢕⢕⢕⢕⢕⢕⢕⢕⢕⢕⢕⢕⢕⢕⢕⣕⣵⣵⣷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⢝⢟⢿⣿⣿⣿⣿⣿⣿⣿⣿⣿⣿⣿⣿⣿⣿⣿⣿⣿⣿⣿⣿⣿⣿⣿⣿⣿⣿⣿⣿⣿⣿⣿⣷⣧⡕⢕⢕⢕⢕⢕⢕⢕⢕⢕⢕⢕⢕⢕⢕⢕⢕⢕⢕⢻⣿⣿⣿⣿⣿⣿⣿⣿⣿⣿⢕⢕⢕⢕⢕⢕⣸⣿⡇⢞⣽⣵⢕⢕⣼⣿⣿⣿⣿⣿⣿⣿⣿⣿⣻⣿⣿⣿⡿⣳⣿⣿⣿⣿⣿⣿⣿⣿⣿⣿⣿⣿⣿⡿⢁⢱⣿⣧⡕⢕⢕⢕⢕⢕⢕⢕⢕⢹⣿⣷⡕⢕⢕⢕⢕⢕⢕⢕⢕⢕⢕⢕⢕⢕⢕⢕⢕⢕⢕⢕⢕⢕⢕⣱⣵⣷⣾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⠕⢕⢕⢕⢕⢕⢕⢕⢕⢕⢕⢕⢕⢕⢕⢕⢕⢕⢕⢕⢕⠕⢅⠘⠝⢻⢿⣿⣿⣿⣿⣿⣿⣿⣿⣿⣿⣿⣿⣿⣿⣿⣿⣿⣿⣿⣿⣿⣿⣿⣿⣿⣿⣿⣿⣿⣧⡕⢅⢕⢕⢕⢕⢕⢕⢕⢕⢕⢕⢕⢕⢕⢕⢐⢜⣿⣿⣿⣿⣿⣿⣿⣿⣿⣿⢕⢕⢕⢕⢕⢕⣿⡏⣾⣿⣿⣯⣵⣾⣿⣿⣿⣿⣿⣿⣿⣿⣟⣿⣿⣿⣿⡿⣵⣿⣿⣿⣿⣿⣿⣿⣿⣿⣿⣿⣿⣿⣿⡇⢕⣾⣿⣿⣿⢇⢕⢕⢕⢕⢕⢕⢕⢜⣿⣿⣧⢕⢕⢕⢕⢕⢕⢕⢕⢕⢕⢕⢕⢕⠕⢕⢕⣕⣵⣵⣷⣿⣿⣿⣿⣿⣿⣿⣿⣿⣿⣿⣿⣿⣿⣿⣿⣿⣿⣿⣿⣿⣿⣿⣿⣿⣿⣿⣿⣿⣿⣿⣿⣿⣿⣿⣿⣿⣿⣿⠀</a:t>
            </a:r>
            <a:br/>
            <a:r>
              <a:t>⠕⠑⠁⠁⠁⠁⠁⠁⠁⠁⢁⢀⠀⠄⠄⢅⠀⠀⠐⠔⠀⠀⠀⠀⠀⠀⠅⠕⠀⠁⠁⠁⠀⠀⠄⠄⠄⠄⠁⠁⠁⠁⠀⠀⠕⠑⠀⠀⠁⠁⠁⠁⠁⠕⠁⠁⠕⠄⠄⠄⢅⢁⠘⠝⢻⢿⣿⣿⣿⣿⣿⣿⣿⣿⣿⣿⣿⣿⣿⣿⣿⣿⣿⣿⣿⣿⣿⣿⣿⣿⣿⣿⣷⣵⢕⠀⠅⢑⠁⠀⠀⠀⠁⠁⠀⠀⠅⠀⠄⠅⢸⣿⣿⣿⣿⣿⣿⣿⣿⣿⣕⣵⣵⣷⣿⣿⣿⢿⢿⣿⢻⣿⣿⣿⣿⣿⣿⣿⣿⣿⣿⣟⣾⣿⣿⣿⡿⣱⣿⣿⣿⣿⣿⣿⣿⣿⣿⣿⣿⣿⣿⣿⣿⡇⣸⣿⣿⢜⢕⢕⢕⢕⢕⢕⠀⠁⠁⢕⢹⣿⣿⣕⢕⢕⢑⠅⢁⠁⠄⢕⢕⢕⣱⣵⣷⣾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⠁⠙⠟⢿⣿⣿⣿⣿⣿⣿⣿⣿⣿⣿⣿⣿⣿⣿⣿⣿⣿⣿⣿⣿⣿⣿⣿⣿⣿⣕⡅⠁⠀⠀⠀⠀⠀⠀⠀⠀⠀⠀⠀⠀⠁⢹⣿⣿⣿⣿⣿⣿⣿⣿⣿⡿⢿⣻⣽⣷⣾⡇⢻⣿⣷⣿⣿⣿⣿⣿⣿⣿⣿⣿⡏⢜⢝⣹⣿⣿⣿⣿⣿⣿⣿⣿⣿⣿⣿⣿⣿⣿⣿⣿⣿⣿⣿⢣⣿⣿⡟⢕⢕⠁⠅⢕⢕⢀⢄⠀⠀⠑⢕⢻⣿⣿⢕⢕⢕⢕⣕⣴⣵⣷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⢄⢅⢝⢟⣿⣿⣿⣿⣿⣿⣿⣿⣿⣿⣿⣿⣿⣿⣿⣿⣿⣿⣿⣿⣿⣿⣿⣷⣵⢀⠀⠀⠀⠀⠀⠀⠀⠀⠀⠀⠀⠀⠑⢿⣿⣿⣿⣿⡿⢟⣯⡷⢿⢟⣏⣵⡾⠋⠀⠁⢕⢟⣿⣿⣿⣿⣿⣿⣿⣿⣿⢕⣹⣿⣿⣿⣿⣿⣿⣿⣿⣿⣿⣿⣿⣿⣿⣿⣿⣿⡿⣿⣿⢏⣿⣿⣿⡇⠁⠁⠁⢀⢔⠔⠑⠀⢀⢔⢕⢕⣸⣿⣿⣧⣷⣾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⢄⢔⣕⣵⣵⣾⣿⡿⢿⢿⣿⣿⣿⣿⣿⣿⣿⢿⢿⢿⢿⣿⣿⣿⣿⣿⣿⣿⣿⣿⣿⣿⣷⣔⢀⠀⠀⠀⠀⠀⠀⠀⠀⠀⢅⢕⣸⣿⣿⣿⡿⣟⣽⡷⣪⣵⣿⣿⠏⠁⢀⢄⢄⢼⣿⢿⣿⣿⣿⣿⡿⢿⣿⢫⣾⣿⣿⣿⢻⣿⣿⣿⣿⣿⣿⣿⣿⣿⣿⣿⣿⣿⡿⢱⣿⢏⣾⣿⣿⣿⠕⢁⢁⢅⢅⢄⢕⢕⢕⢑⢕⢕⢱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⢀⢄⢔⣔⣵⣵⣾⣿⡿⢟⠏⠑⠑⠑⠑⠑⠑⠘⠙⢕⢳⣷⣾⣿⣿⣿⢸⣿⣿⣿⣿⣿⣿⣿⣿⣿⣿⣿⣿⣷⣴⢀⠀⠀⠀⠀⠀⠀⢕⣱⣾⣿⣿⣿⣷⣿⢟⣽⣾⣿⣿⣫⡕⢄⢐⠑⢁⢼⢟⣵⣿⣿⣿⣿⡿⢱⡿⣳⣿⣿⣿⡿⣱⣿⢿⣿⣿⣿⣿⣿⣿⣿⣿⣿⣿⣿⡿⢕⢜⢇⣾⣿⣿⣿⡇⠑⠕⢕⢕⢕⢕⢕⢕⢕⢕⠕⢕⢔⢜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⢄⢔⣵⣷⣿⡿⢿⢟⠏⠕⠁⠀⠀⠀⠀⠀⠀⠀⠀⠀⠀⠀⢕⢏⣿⣿⣿⣿⢸⣿⣿⣿⣿⣿⣿⣿⣿⣿⣿⣿⣿⣿⣿⣷⣔⢀⠀⠀⠀⢕⣾⣿⣯⣷⣿⣿⣿⣿⣿⡿⣿⣵⣿⣿⣷⣕⢕⡀⡜⢎⢮⣿⣿⣿⣿⡟⡱⣾⣱⣿⣿⣿⣟⣽⣿⢣⣿⣿⣿⣿⣿⣿⣿⣿⣿⣿⣿⡿⢕⢕⣵⣿⣿⣿⣿⡿⠁⢔⢄⢔⢕⢕⢕⠕⠕⢕⢕⢅⢕⢕⢜⣮⡻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⢀⢀⢄⣔⣵⣿⣿⢟⠑⠁⠀⠀⠀⠀⠀⠀⠀⠀⠀⠀⠀⠀⠀⠀⠀⠀⠑⠑⠘⠝⠝⠝⠸⢿⣿⣿⣿⣿⣿⣿⣿⣿⣿⣿⣿⣿⣿⣿⣿⣷⣔⢀⠀⠑⢻⢿⢿⣿⣿⣿⣿⢟⣵⣿⣿⣿⣿⣿⣿⣿⢟⣼⣇⡞⣾⣿⣿⣿⡟⡕⢕⢇⣿⣿⣿⣿⣾⡿⢱⣿⣿⣿⣿⣿⣿⣿⣿⣿⣿⣿⡿⢕⠕⠀⠘⠻⠿⠟⠋⢕⢀⠕⢕⢾⣷⣕⢕⢄⢀⢀⢀⢀⢕⣕⣱⣿⣻⡾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⢄⣵⣵⣷⣾⣿⢿⢏⠑⠀⠀⠀⠀⠀⠀⠀⠀⠀⠀⠀⠀⠀⠀⠀⠀⠀⠀⠀⠀⠀⠀⠀⠀⠀⠀⠕⢻⣿⣧⢜⠙⠻⢿⣿⣿⣿⣿⣿⣿⣿⣿⣿⣿⣷⣔⢀⠁⢕⣱⣿⣟⣟⣵⣿⣿⡿⢟⣟⣻⣯⣽⢝⣾⢿⢟⢱⡿⣿⣿⣟⣾⣿⣕⠁⠝⣿⣿⢹⡿⣵⣿⣿⣿⣿⣿⣿⣿⣿⣿⣿⡿⢟⢕⢕⡔⠄⢀⠀⠀⢀⢔⣱⣾⣧⡄⠑⠜⢝⢽⣕⢕⢕⢕⢕⢸⣿⣿⣿⣿⡕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⢄⣱⣿⣿⡟⠝⠝⠁⠁⠀⠀⠀⠀⠀⠀⠀⠀⠀⠀⠀⠀⠀⠀⠀⠀⠀⠀⠀⠀⠀⠀⠀⠀⠀⠀⠀⠀⠀⢕⢻⣿⣇⣕⣔⣄⣜⣝⣻⣿⣿⣿⣿⣿⣿⣿⣿⣿⣷⣴⣵⣿⣿⣏⢞⣫⣵⣷⣿⣿⣿⢿⢿⢇⣿⢏⢜⢕⡕⡏⣿⣿⣿⡿⣿⣿⣷⡔⠘⢻⣿⢱⢻⡿⣿⣿⣿⣿⣿⣿⣿⣿⢏⢕⢕⢕⣾⣿⣷⣶⡖⢕⣱⣵⣿⣿⣿⣇⣔⢀⠕⢜⢟⢝⢕⢕⢕⢜⣿⣿⣿⣿⢇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⢰⣾⣿⢟⠋⠀⠀⠀⠀⠀⠀⠀⠀⠀⠀⠀⠀⠀⠀⠀⠀⠀⠀⠀⠀⠀⠀⠀⠀⠀⠀⠀⠀⠀⠀⠀⠀⠀⢀⣱⣿⡿⢿⣿⣿⣿⣿⣿⣟⣟⡿⢿⣿⣿⣿⣿⣿⣿⣿⣿⣿⡿⣫⣷⡿⢟⢝⢝⢕⢕⢕⢕⢕⢸⢇⢕⢕⢱⣟⢕⢻⣿⣿⣧⣕⡜⢝⠟⠣⢄⢝⢿⣾⣧⣿⣿⣿⣿⣿⣿⣿⢕⢕⢕⢕⣾⣿⣿⣿⣿⢱⣷⣿⣿⣿⣿⣟⣾⣿⣷⣕⣕⢕⢕⢕⢕⢕⣵⣾⣿⣿⢟⢱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⢕⣾⣿⢏⠑⠀⠀⠀⠀⠀⠀⠀⠀⠀⠀⠀⠀⠀⠀⠀⠀⠀⠀⠀⠀⠀⠀⠀⠀⠀⠀⠀⠀⠀⠀⠀⠀⠀⢄⣼⣷⣾⣿⣿⣿⣿⣿⣿⣿⣿⣿⣿⣿⣾⣝⢿⣿⣿⣿⣿⡿⣫⡾⢏⢕⢕⢕⢕⢕⢕⢕⢕⢕⢕⣱⣵⣷⣾⣿⡇⢕⢕⢹⡸⣿⣿⣿⣿⣷⣷⣷⣧⣼⣿⣟⣿⣿⣿⣿⣿⡏⢇⢱⡇⢕⣾⣿⣿⣿⣿⡇⣿⣿⣿⣿⣿⣿⣿⣿⣿⣿⣿⣿⢏⢕⢕⣿⣧⢹⣱⣝⢕⣵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⢀⢰⣿⣿⠏⠁⠀⠀⠀⠀⠀⠀⠀⠀⠀⠀⠀⠀⠀⠀⠀⠀⠀⠀⠀⠀⠀⠀⠀⠀⠀⠀⠀⠀⠀⠀⠀⠀⠀⠀⠘⢻⢻⢿⢿⣿⣿⣿⣿⣿⣿⣿⣿⣿⣿⣿⣿⣷⢹⣿⡿⣫⡾⢏⢕⢕⢕⢕⢕⢕⢕⢕⢕⡕⣱⣾⣿⣿⣿⢇⣿⢇⢕⢕⢸⣷⣿⣿⣿⣿⣿⣿⣿⣿⣿⣿⣿⣿⣿⣿⣿⣿⡇⢕⣾⢕⣼⣿⣿⣿⣿⡿⣼⢿⣿⣿⣿⣿⣿⣿⣿⣿⣿⣿⢏⣵⣿⣷⣿⣿⢸⣵⣾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⢀⣵⣿⡿⠑⠀⠀⠀⠀⠀⠀⠀⠀⠀⠀⠀⠀⠀⠀⠀⠀⠀⠀⠀⠀⠀⠀⠀⠀⠀⠀⠀⠀⠀⠀⠀⠀⠀⠀⠀⠀⠀⠀⠁⠁⠕⢝⣿⣿⣿⣿⣿⣿⣿⣿⣿⣿⣿⠿⠎⣫⢾⢏⢕⢕⢕⢕⢕⢕⢕⢕⣱⡵⢜⣼⣿⣿⣿⣿⡿⢕⣿⢕⢕⢕⢕⣿⣿⣿⣿⣿⣿⣿⣿⣿⣿⣿⣿⣿⣿⣿⣿⣿⡇⢜⠑⠘⠙⢛⢟⢟⢟⢇⢝⢜⢻⢿⣿⣿⣿⣿⢿⣿⣿⢏⢵⣵⣽⣿⢿⣫⣾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⣴⣔⣔⣔⣔⣔⣔⣔⣔⣔⣔⣔⣔⣔⣄⣄⣄⣄⣄⣄⣄⣄⣄⣄⣄⣄⣄⣄⣄⣄⣄⣄⣄⣄⣄⣄⣄⣄⣄⣄⣄⣄⣄⣄⣼⣿⡟⠁⠀⠀⠀⠀⠀⠀⠀⠀⠀⠀⠀⠀⠀⠀⠀⠀⠀⠀⠀⠀⠀⠀⠀⠀⠀⠀⠀⠀⠀⠀⠀⠀⠀⠀⠀⠀⠀⠀⠀⠀⠀⠀⠁⢹⣿⣟⣟⣟⡟⠛⠙⠉⢕⠁⠀⠀⠁⠑⢕⢕⢕⢕⢕⢕⣱⣵⡿⣫⣾⣿⣿⣿⣿⢿⣿⡇⣕⣿⢕⢕⢕⢕⠜⣿⣿⣿⣿⣿⣿⣿⣿⣿⣿⣿⣿⣿⣿⡿⢿⠟⠃⠐⢕⣱⣷⣷⣷⣵⣕⡔⢁⠑⠑⠕⠟⢟⢕⠕⢿⢏⣥⠑⠑⠃⣵⣷⣹⣿⣿⡿⠿⠿⠿⠿⠿⠿⠿⠿⠿⠿⠿⠿⠿⠿⠿⠿⢿⢿⢿⢿⢿⢿⢿⢿⢿⢿⢿⢿⢿⢿⢿⢿⢿⢿⢿⢿⢿⢿⢿⢿⢿⢿⢿⢿⢿⢿⢿⢿⢿⢿⢿⢿⢿⢿⢿⢿⢿⢿⢿⢿⠀</a:t>
            </a:r>
            <a:br/>
            <a:r>
              <a:t>⣿⣿⣿⣿⣿⣿⣿⣿⣿⣿⣿⣿⣿⣿⣿⣿⣿⣿⣿⣿⣿⣿⣿⣿⣿⣿⣿⣿⣿⣿⣿⣿⣿⣿⣿⣿⣿⣿⣿⣿⣿⣿⣿⣿⣿⣿⣿⠋⠁⠀⠀⠀⠀⠀⠀⠀⠀⠀⠀⠀⠀⠀⠀⠀⠀⠀⠀⠀⠀⠀⠀⠀⠀⠀⢀⣄⢀⠀⠀⠀⠀⠀⠀⠀⠀⠀⠀⠀⠀⠀⠀⢀⣰⣿⣿⣿⣿⣿⣷⢀⢀⠔⠃⠀⠀⠀⠀⠀⠀⠑⢕⢕⣱⣾⣿⢟⣽⣿⣿⣿⣿⢟⣱⣾⣿⢸⣿⣿⢱⡗⠑⠀⠀⠈⢻⣿⣿⣿⣿⣿⣿⣿⣿⣿⣿⢏⠁⠀⠀⠀⢀⣰⣾⣿⣿⣿⣿⣿⣿⣷⡕⠀⠀⠀⠀⠀⠀⠀⠀⠁⠁⠀⠀⠀⢝⢿⡇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⠑⠀⠀⠀⠀⠀⠀⠀⠀⠀⠀⠀⠀⠀⠀⠀⠀⠀⠀⠀⠀⠀⠀⠀⠀⠀⠀⣵⣿⣿⣿⣧⣄⢀⠀⢀⠀⠀⠀⠀⠀⠀⠀⠀⠀⢜⣿⣿⣿⣿⣿⡿⣫⡵⠑⠀⠀⠀⠀⠀⠀⠀⠀⠀⠕⣿⣿⣿⢯⣾⣿⣿⣿⡿⢱⣾⣿⣿⡟⣸⣿⣿⠘⠀⠀⠀⠀⠀⠀⢹⣿⣿⣿⡿⣿⣿⣿⠟⠋⠁⠀⠀⠀⢀⣸⣿⣿⣿⣿⣿⣿⣿⣿⣿⡇⠀⠀⠀⠀⠀⠀⠀⠀⠀⠀⠀⠀⠀⠁⢸⡇⣿⣿⣇⡔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⡟⠁⠀⠀⠀⠀⠀⠀⠀⠀⠀⠀⠀⠀⠀⠀⠀⠀⠀⠀⠀⠀⠀⠀⠀⠀⣠⣴⣷⣿⣿⣿⣿⣿⣿⣷⣾⣿⣷⣔⠀⠀⠀⠀⠀⠀⠀⠀⣿⣿⣿⢟⣵⣿⡿⠑⠀⠀⠀⠀⠀⠀⠀⠀⠀⠀⠀⠘⢿⡏⣿⣿⣿⣿⡿⣱⣿⣿⣿⣿⡇⣿⣿⠃⠀⠀⠀⠀⠀⠀⢰⣿⣿⣿⣿⡿⠗⠙⠁⠀⠀⠀⠀⠀⠀⢸⣿⣿⣿⣿⣿⣿⣿⣿⣿⣿⡇⠀⠀⠀⠀⠀⠀⠀⠀⠀⠀⠀⠀⠀⠀⢻⣹⣿⣿⣿⣿⣿⣷⣧⡄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⡟⠁⠀⠀⠀⠀⠀⠀⠀⠀⠀⠀⠀⠀⠀⠀⠀⠀⠀⠀⠀⠀⠀⠀⠀⠀⢀⣿⣿⣿⣿⣿⣿⣿⣿⣿⣿⣿⣿⣿⣿⡇⠀⠀⠀⠀⠀⠀⠀⢿⣫⣾⣿⢟⡕⠁⠀⠀⢀⠄⢐⢀⠀⠀⠀⠀⠀⠀⠀⠁⢇⣿⣿⣿⣿⡕⣿⣿⣿⣿⣿⡇⢟⠁⠀⠀⠀⠀⠀⠀⢠⣿⣿⣿⡿⠋⠁⠀⠀⠀⠀⠀⠀⠀⠀⢱⣿⣿⣿⣿⣿⣿⣿⣿⣿⣿⣿⡇⠀⠀⠀⠀⠀⠀⠀⠀⠀⠀⠀⠀⠀⠀⠁⠋⠉⠁⠀⠁⠉⠹⣿⣿⣧⡄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⠑⠀⠀⠀⠀⠀⠀⠀⠀⠀⠀⠀⠀⠀⠀⠀⠀⠀⠀⠀⠀⠀⠀⠀⠀⢠⣾⣿⣿⣿⣿⣿⣿⣿⣿⣿⣿⣿⣿⣿⣿⣿⣔⠀⠀⠀⠀⠀⠀⠁⢟⢕⡵⠋⠀⢀⢄⢔⢕⢅⢕⠔⠕⠔⠔⠔⠀⠀⠀⠀⠘⣿⣿⣿⣿⣷⣝⢿⣿⣿⣿⠏⠀⠀⠀⠀⠀⠀⠀⠀⣾⣿⣿⠏⠁⠀⠀⠀⠀⠀⠀⠀⠀⠀⠀⢸⣿⣿⢿⣿⣿⣿⣿⣿⣿⣿⣿⡇⠀⠀⠀⠀⠀⠀⠀⠀⠀⠀⠀⠀⠀⠀⠀⠀⠀⠀⠀⠀⠀⠀⠈⢻⣿⣷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⠜⣿⣿⣿⣿⣿⣿⣿⣿⣿⣿⣿⣿⣿⣿⣿⣿⣿⠀⠀⠀⠀⠀⠀⠀⠑⠞⠁⢀⠔⠑⠁⠀⠀⠀⠀⠀⠀⠀⠀⠀⠀⠀⠀⠀⠀⢹⣿⣿⣿⣧⣻⡼⣿⡿⠃⠀⠀⠀⠀⠀⠀⠀⠀⠔⢿⠟⠑⠀⠀⠀⠀⠀⠀⠀⠀⠀⠀⠀⠀⠑⠜⢕⢞⣿⣿⣿⣿⣿⣿⣿⣿⡇⠀⠀⠀⠀⠀⠀⠀⠀⠀⠀⠀⠀⠀⠀⠀⠀⠀⠀⠀⠀⠀⠀⠀⢸⣿⣿⣕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⡇⠀⠀⠀⠀⠀⠀⠀⠀⠀⠀⠀⠀⠀⠀⠀⠀⠀⠀⠀⠀⠀⠀⠀⢱⣿⣿⣿⣿⣿⣿⣿⣿⣿⣿⣿⣿⣿⣿⣿⣿⡏⠀⠀⠀⠀⠀⠀⠀⠀⠀⠀⠀⠀⠀⠄⠄⠔⠐⠐⠐⠔⢔⠑⠑⠑⠑⠀⠀⠀⠑⢻⣿⣿⣟⡿⢷⢟⢅⠀⠀⠀⠀⠀⠀⠀⠀⠀⠀⠀⠀⠀⠀⠀⠀⠀⠀⠀⠀⠀⠀⠀⠀⠀⠀⠀⠀⢕⣿⣿⣿⣿⣿⣿⣿⣿⢕⠀⠀⠀⠀⠀⠀⠀⠀⠀⠀⠀⠀⠀⠀⠀⠀⠀⠀⠀⠀⠀⠀⠀⠈⢻⣿⣿⣇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⡟⠁⠀⠀⠀⠀⠀⠀⠀⠀⠀⠀⠀⠀⠀⠀⠀⠀⠀⠀⠀⠀⠀⠀⠀⠘⢻⣿⣿⣝⣿⣿⣿⣿⣿⣿⣿⣿⣿⡿⢟⠙⠀⠀⠀⠀⠀⠀⠀⠀⠀⠀⠀⠀⠀⠀⠀⠀⠄⠄⢀⠀⠀⢕⠀⠀⠀⠀⠀⠀⠀⠀⠀⠝⣿⣿⣿⣿⣇⠀⠀⠀⠀⠀⠀⠀⠀⠀⠀⠀⠀⠀⠀⠀⠀⠀⠀⠀⠀⠀⠀⠀⠀⠀⠀⠀⠀⠀⢕⣿⣿⣿⣿⣿⣿⣿⣿⠑⠀⠀⠀⠀⠀⠀⠀⠀⠀⠀⠀⠀⠀⠀⠀⠀⠀⠀⠀⠀⠀⠀⠀⠀⠀⠘⢿⣿⣷⣔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⢜⣿⣿⡞⢿⣿⣿⣿⣿⣿⣿⡟⠁⠀⠀⠀⠀⠀⠀⠀⠀⠀⠀⠀⠀⠀⠀⠀⠀⠀⠀⠀⠀⠀⠀⠀⠑⠀⠀⠀⠀⠀⠀⠀⠀⠀⠀⠌⢻⣿⢻⣿⠀⠀⠀⠀⠀⠀⠀⠀⠀⠀⠀⠀⠀⠀⠀⠀⠀⠀⠀⠀⠀⠀⠀⠀⠀⠀⠀⠀⠀⠑⢹⣿⣿⣿⣿⣿⣿⡇⠀⠀⠀⠀⠀⠀⠀⠀⠀⠀⠀⠀⠀⠀⠀⠀⠀⠀⠀⠀⠀⠀⠀⠀⠀⠀⠀⠁⠝⣿⣿⣧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⠁⠑⠙⠁⠀⠈⠙⠟⠟⠟⢻⠇⠀⠀⠀⠀⠀⠀⠀⠀⠀⠀⠀⠀⠀⠀⠀⠀⠀⠀⠀⠀⠀⠀⠀⠀⠀⢕⠀⠀⠀⠀⠀⠀⠀⠀⠀⠀⠀⢝⠜⢿⠀⠀⠀⠀⠀⠀⠀⠀⠀⠀⢄⠀⠀⠀⠀⠀⠀⠀⠀⠀⠀⠀⠀⠀⠀⠀⠀⠀⠀⠀⠕⢻⣿⣿⣿⣿⣿⢇⠀⠀⠀⠀⠀⠀⠀⠀⠀⠀⠀⠀⠀⠀⠀⠀⠀⠀⠀⠀⠀⠀⠀⠀⠀⠀⠀⠀⠀⠘⢻⣿⣷⣔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⠀⠀⠀⠀⠀⠀⠀⠀⠀⠀⠀⠀⠀⠀⠀⠀⢑⠀⠀⠀⠀⠀⠀⠀⠀⠀⠀⠀⠐⢄⠕⠀⠀⠀⠀⠀⠀⠀⠀⠀⠄⢕⢔⢀⠀⠀⠀⠀⠀⠀⠀⠀⠀⠀⠀⠀⠀⠀⠀⠀⠀⠀⢕⣿⣿⣿⣿⣿⢕⠀⠀⠀⠀⠀⠀⠀⠀⠀⠀⠀⠀⠀⠀⠀⠀⠀⠀⠀⠀⠀⠀⠀⠀⠀⠀⠀⠀⠀⠀⠀⠝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⠕⠀⠀⠀⠀⠀⠀⠀⠀⠀⠀⠀⠀⠀⠀⠀⠀⠀⠀⠀⠀⠀⠀⠀⢄⣄⠀⠁⠀⠀⠀⠀⠀⠀⠀⠀⠀⠀⠀⠀⠀⠀⠀⠀⠀⠀⢔⣿⣿⣿⣿⣿⢕⠀⠀⠀⠀⠀⠀⠀⠀⠀⠀⠀⠀⠀⠀⠀⠀⠀⠀⠀⠀⠀⠀⠀⠀⠀⠀⠀⠀⠀⠀⠀⠀⢸⣿⣿⡔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⣇⠀⠀⠀⠀⠀⠀⠀⠀⠀⠀⠀⠀⠀⠀⠀⠀⠀⠀⠀⠀⠀⠀⠀⠀⠀⠀⠀⠀⠀⠀⠀⠀⠀⠀⠀⠀⠀⠀⠀⠀⠀⠀⠀⠀⠀⠀⠀⠀⠀⠀⠀⠀⠀⠀⠀⠀⠀⠀⠀⠀⠀⠀⠀⠀⠀⠀⠀⠀⠀⠀⠀⠀⠀⠀⠀⠀⠀⠀⠀⠀⠀⠀⠀⠀⠀⠀⢜⠑⠀⠀⠀⠀⠀⠀⠀⠀⠀⠀⠀⠀⠀⠀⠀⠀⠀⠀⠀⠀⢸⣿⣿⣿⣿⣿⠀⠀⠀⠀⠀⠀⠀⠀⠀⠀⠀⠀⠀⠀⠀⠀⠀⠀⠀⠀⠀⠀⠀⠀⠀⠀⠀⠀⠀⠀⠀⠀⠀⢅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⢿⠟⢻⣿⣧⢀⠀⢄⣴⡄⠀⠀⠀⠀⠀⠀⠀⠀⠀⠀⠀⠀⠀⠀⠀⠀⠀⠀⠀⠀⠀⠀⠀⠀⠀⠀⠀⠀⠀⠀⠀⠀⠀⠀⠀⠀⠀⠀⠀⠀⠀⠀⠀⠀⠀⠀⠀⠀⠀⠀⠀⠀⠀⠀⠀⠀⠀⢀⠀⢀⠀⠀⠀⠀⠀⠀⠀⠀⠀⠀⠀⠀⠀⠀⠀⠀⢀⣠⣀⣀⠀⠀⠀⠀⠀⠀⠀⠀⠀⠀⠀⠀⠀⠀⠀⠀⠀⠀⠀⠀⠀⢀⣾⣿⣿⣿⣿⣿⢀⠀⠀⠀⠀⠀⠀⠀⠀⠀⠀⠀⠀⠀⠀⠀⠀⠀⠀⠀⠀⠀⠀⠀⠀⠀⠀⠀⠀⠀⠀⠀⠀⢕⣿⣿⣷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⢿⢟⠟⠙⠁⠁⠀⠀⠁⠝⢿⣷⣾⣿⣿⣷⠀⠀⠀⠀⠀⠀⠀⠀⠀⠀⠀⠀⠀⠀⠀⠀⠀⠀⠀⠀⠀⠀⠀⠀⠀⠀⠀⠀⠀⠀⠀⠀⠀⠀⠀⠀⠀⠀⠀⠀⠀⠀⠀⠀⠀⠀⠀⠀⠀⠀⠀⠀⠀⠀⠀⢀⢔⠁⠀⢀⢀⠀⠀⠀⠀⠀⠀⠀⠀⠀⠀⠀⠀⠀⢀⣼⣿⣿⣿⣿⣆⠀⠀⠀⠀⠀⠀⠀⠀⠀⠀⠀⠀⠀⠀⠀⠀⠀⠀⠀⠀⢕⢿⣿⡿⡿⢿⢟⢕⠀⠀⠀⠀⠀⠀⠀⠀⠀⠀⠀⠀⠀⠀⠀⠀⠀⠀⠀⠀⠀⠀⠀⠀⠀⠀⠀⠀⠀⠀⠀⠀⠁⠸⣿⣿⡕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⡿⢿⠟⠋⠙⠁⠀⠀⠀⠀⠀⠀⠀⠀⠀⠀⠀⠁⠑⢸⣿⣏⠀⠀⠀⠀⠀⠀⠀⠀⠀⠀⠀⠀⠀⠀⠀⠀⠀⠀⠀⠀⠀⠀⠀⠀⠀⠀⠀⠀⠀⠀⠀⠀⠀⠀⠀⠀⠀⠀⠀⠀⠀⠀⠀⠀⠀⠀⠀⠀⠀⠀⠀⠀⡠⢇⢕⠕⠀⠀⠑⠁⠀⠀⠀⠀⠀⠀⠀⠀⠀⠀⠀⠀⠀⠀⠁⣿⣿⣿⣿⣿⡟⠀⠀⠀⠀⠀⠀⠀⠀⠀⠀⠀⠀⠀⠀⠀⠀⠀⠀⠀⠀⠑⢕⠕⠑⠑⠑⠑⠑⠀⠀⠀⠀⠀⠀⠀⠀⠀⠀⠀⠀⠀⠀⠀⠀⠀⠀⠀⠀⠀⠀⠀⠀⠀⠀⠀⠀⠀⠀⠀⠀⠀⠀⠘⣿⣿⡔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⡿⢟⠟⠙⠁⠁⠀⠀⠀⠀⠀⠀⠀⠀⠀⠀⠀⠀⠀⠀⠀⠀⠀⠀⠘⢿⣿⣴⡀⠀⠀⠀⠀⠀⠀⠀⠀⠀⠀⠀⠀⠀⠀⠀⠀⠀⠀⠀⠀⠀⠀⠀⠀⠀⠀⠀⠀⠀⠀⠀⠀⠀⠀⠀⠀⠀⠀⠀⠀⠀⠀⠀⠀⠀⠀⠀⢀⢔⢜⢕⠑⠁⠀⠀⠀⠀⠀⠅⠀⠀⠀⠀⠀⠀⠀⠀⠀⠀⠀⠀⠀⠀⠘⢟⢻⠟⠙⠀⠀⠀⠀⠀⠀⠀⠀⠀⠀⠀⠀⠀⠀⠀⠀⠀⠀⠀⠀⠀⠀⠀⠀⠀⠀⠀⠀⠀⠀⠀⠀⠀⠀⠀⠀⠀⠀⠀⠀⠀⠀⠀⠀⠀⠀⠀⠀⠀⠀⠀⠀⠀⠀⠀⠀⠀⠀⠀⠀⠀⠀⠀⠀⢿⣿⣷⣦⠀⠀⠀⠀⠀⠀⠀⠀⠀⠀⠀⠀⠀⠀⠀⠀⠀⠀⠀⠀⠀⠀⠀⠀⠀⠀⠀⠀⠀⠀⠀⠀⠀⠀⠀⠀⠀⠀⠀⠀⠀⠀</a:t>
            </a:r>
            <a:br/>
            <a:r>
              <a:t>⣿⣿⣿⣿⣿⣿⣿⣿⣿⣿⣿⣿⣿⣿⣿⣿⣿⣿⡿⢿⠟⠏⠙⠁⠀⠀⠀⠀⠀⠀⠀⠀⠀⠀⠀⠀⠀⠀⠀⠀⠀⠀⠀⠀⠀⠀⠀⠀⠀⠀⠙⢿⣿⣷⣴⣄⡀⢀⢀⣀⣄⣤⣄⡀⠀⠀⠀⠀⠀⠀⠀⠀⠀⠀⠀⠀⠀⠀⠀⠀⠀⠀⠀⠀⢔⢔⢄⢄⣀⢀⠀⠀⠀⠀⠀⢀⢀⢄⢔⢕⢕⢜⠁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⢕⣿⣿⢕⠀⠀⠀⠀⠀⠀⠀⠀⠀⠀⠀⠀⠀⠀⠀⠀⠀⠀⠀⠀⠀⠀⠀⠀⠀⠀⠀⠀⠀⠀⠀⠀⠀⠀⠀⠀⠀⠀⠀⠀⠀</a:t>
            </a:r>
            <a:br/>
            <a:r>
              <a:t>⣿⣿⣿⣿⣿⣿⣿⣿⣿⣿⣿⣿⣿⢿⢟⠏⠙⠁⠁⠀⠀⠀⠀⠀⠀⠀⠀⠀⠀⠀⠀⠀⠀⠀⠀⠀⠀⠀⠀⠀⠀⠀⠀⠀⠀⠀⠀⠀⠀⠀⠀⠀⠁⠙⠟⢿⢿⣿⣿⢿⢿⣿⣿⡏⢀⠀⠀⠀⠀⠀⠀⠀⠄⠀⠀⠀⠀⠀⠀⠀⠀⠀⢀⢕⢕⢕⣵⣷⡎⠙⠛⠟⠿⠿⠿⢕⢕⢕⢕⢕⢕⢕⠀⠀⠀⠀⠀⠀⠀⠀⠀⠀⠀⠑⢀⠀⠀⠀⠀⠀⠀⠀⠀⠀⠀⠀⠀⠀⠀⠀⠀⠀⠀⠀⠀⠀⠀⠀⠀⠀⠀⠀⠀⠀⠀⠀⠀⠀⠀⠀⠀⠀⠀⠀⠀⠀⠀⠀⠀⠀⠀⠀⠀⠀⠀⠀⠀⠀⠀⠀⠀⠀⠀⠀⠀⠀⠀⠀⠀⠀⠀⠀⠀⠀⠀⠀⠀⠀⠀⠀⠀⠀⠀⠀⢀⢔⣾⣿⣿⣧⣄⡀⠀⠀⠀⠀⠀⠀⠀⠀⠀⠀⠀⠀⠀⠀⠀⠀⠀⠀⠀⠀⠀⠀⠀⠀⠀⠀⠀⠀⠀⠀⠀⠀⠀⠀⠀⠀⠀⠀⠀</a:t>
            </a:r>
            <a:br/>
            <a:r>
              <a:t>⣿⣿⣿⣿⣿⣿⣿⡿⢿⠟⠏⠑⠁⠀⠀⠀⠀⠀⠀⠀⠀⠀⠀⠀⠀⠀⠀⠀⠀⠀⠀⠀⠀⠀⠀⠀⠀⠀⠀⠀⠀⠀⠀⠀⠀⠀⠀⠀⠀⠀⠀⠀⠀⠀⠀⠀⠀⠀⠀⠀⠁⠹⢿⣿⣷⣦⣤⣄⣀⡀⠀⠀⢀⢄⠀⠀⠀⠀⠀⠀⢀⢔⢕⢕⣵⣿⣿⣿⣿⢀⠀⠀⠀⠀⢔⢕⢕⢕⢕⢕⢕⢕⠀⠀⠀⢄⢄⢄⢄⢄⠀⠀⠀⠀⠀⠁⠀⠀⠀⠀⠀⠀⠀⠀⠀⠀⠀⠀⠀⠀⠀⠀⠀⠀⠀⠀⠀⠀⠀⠀⠀⠀⠀⠀⠀⠀⠀⠀⠀⠀⠀⠀⠀⠀⠀⠀⠀⠀⠀⠀⠀⠀⠀⠀⠀⠀⠀⠀⠀⠀⠀⠀⠀⠀⠀⠀⠀⠀⠀⠀⢕⢕⢀⣄⣀⣀⣀⣀⣄⣄⣄⣤⣴⣴⣿⣿⣿⣿⣿⣿⣿⣿⣷⣦⣄⡄⢀⠀⠀⠀⠀⠀⠀⠀⠀⠀⠀⠀⠀⠀⠀⠀⠀⠀⠀⠀⠀⠀⠀⠀⠀⠀⠀⠀⠀⠀⠀⠀⠀⠀⠀</a:t>
            </a:r>
            <a:br/>
            <a:r>
              <a:t>⣿⣿⢿⢟⠟⠙⠁⠁⠀⠀⠀⠀⠀⠀⠀⠀⠀⠀⠀⠀⠀⠀⠀⠀⠀⠀⠀⠀⠀⠀⠀⠀⠀⠀⠀⠀⠀⠀⠀⠀⠀⠀⠀⠀⠀⠀⠀⠀⠀⠀⠀⠀⠀⠀⠀⠀⠀⠀⠀⠀⠀⠀⠀⠙⠙⠟⠿⢿⣿⣿⣕⢱⢕⢕⢔⣔⣄⢔⢔⢕⢕⢕⣵⣿⣿⣿⣿⣿⣿⡇⠀⠀⠀⢔⢕⢕⢕⢕⢕⢕⢕⢕⠀⠀⠀⠀⠀⠀⠁⠁⠁⠀⠀⠀⠀⠀⠀⠀⢀⠀⠁⠀⠀⠀⠀⠀⠀⠀⠀⠀⠀⠀⠀⠀⠀⠀⠀⠀⠀⠀⠀⠀⠀⠀⠀⠀⠀⠀⠀⠀⠀⠀⠀⠀⠀⠀⠀⠀⠀⠀⠀⠀⠀⠀⠀⠀⠀⠀⠀⠀⣄⢀⠀⠀⠀⠀⢀⢀⢄⢕⢕⢕⣼⣿⣿⣿⣿⣿⣿⣿⣿⣿⣿⣿⣿⣿⣿⣿⣿⣿⣿⣿⣿⣿⣿⣿⣷⣧⣔⣄⢀⠀⠀⠀⠀⠀⠀⠀⠀⠀⠀⠀⠀⠀⠀⠀⠀⠀⠀⠀⠀⠀⠀⠀⠀⠀⠀⠀⠀⠀⠀</a:t>
            </a:r>
            <a:br/>
            <a:r>
              <a:t>⠙⠁⠀⠀⠀⠀⠀⠀⠀⠀⠀⠀⠀⠀⠀⠀⠀⠀⠀⠀⠀⠀⠀⠀⠀⠀⠀⠀⠀⠀⠀⠀⠀⠀⠀⠀⠀⠀⠀⠀⠀⠀⠀⠀⠀⠀⠀⠀⠀⠀⠀⠀⠀⠀⠀⠀⠀⠀⠀⠀⠀⠀⠀⠀⠀⠀⠀⠈⠙⢻⢿⣿⣿⡿⣿⣿⢇⢕⢕⢕⣵⣿⣿⣿⣿⣿⣿⣿⣿⣿⢀⠀⢔⢕⢕⢕⢕⢕⢕⢕⢕⠁⠀⠄⠇⠀⣀⡀⠀⠀⠀⠀⠀⠀⠀⠀⠐⠁⠀⠀⠀⠀⠀⠀⠀⠀⠀⠀⠀⠀⠀⢀⠀⠀⠀⠀⠀⠀⠀⠀⢔⠀⢔⠀⠀⠀⠀⠀⠀⠀⠀⠀⠀⠀⠀⠀⠀⠀⠀⠀⠀⠀⠀⢀⣔⠀⢀⡀⠀⠀⠁⠀⠀⠀⠀⢔⢕⢕⢕⢕⢕⣵⣿⣿⣿⣿⣿⣿⣿⣿⣿⣿⣿⣿⣿⣿⣿⣿⣿⣿⣿⣿⣿⣿⣿⣿⣿⣿⣿⣿⣷⣷⣴⣄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⠁⣱⣿⢏⢕⢕⣱⣾⣿⣿⣿⣿⣿⣿⣿⣿⣿⣿⢇⢕⢕⢕⢕⢕⢕⢕⢕⢕⠕⠀⠀⠀⠁⠁⠉⠑⠀⢠⢀⠀⠀⠀⠀⠀⠀⠀⠀⠀⠀⠀⠀⠀⠀⠀⠀⠀⠀⠀⠀⠑⠀⢀⢀⢀⠄⠄⠐⠐⠘⠀⠀⠀⠀⠀⠀⠀⠀⠀⠀⠀⠀⠀⠀⠀⠀⠀⠀⠀⠀⠀⠀⢱⣿⠀⠘⠑⠀⠀⠀⢀⠀⢀⢀⣄⣠⣴⣷⡗⣿⣿⣿⣿⣿⣿⣿⣿⣿⣿⣿⣿⣿⣿⣿⣿⣿⣿⣿⣿⣿⣿⣿⣿⣿⣿⣿⣿⣿⣿⣿⣿⣿⣿⣿⣷⣦⣄⡄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⢄⣵⣿⣿⣷⣾⣿⣿⣿⣿⣿⣿⣿⣿⣿⣿⣿⣿⢏⢕⠑⢄⢕⢕⢕⢕⢕⢕⠑⣠⠀⠀⠀⠀⠀⢀⢄⠄⠀⠁⠀⠀⠀⢴⠀⠀⠀⠀⠀⠀⠀⠀⠀⠀⠀⠀⠀⠀⠀⠀⠀⠀⠀⠀⠀⠀⠀⠀⠀⠀⠀⠀⢕⠀⠀⠀⠀⠀⠀⠀⠀⠀⠀⠀⠀⠀⠀⠀⠀⠀⠀⠀⣼⣿⠀⢀⣀⣠⣴⣾⣿⣿⣿⣿⣿⣿⣿⣿⣿⣿⣿⣿⣿⣿⣿⣿⣿⣿⣿⣿⣿⣿⣿⣿⣿⣿⣿⣿⣿⣿⣿⣿⣿⣿⣿⣿⣿⣿⣿⣿⣿⣿⣿⣿⣿⣿⣿⣿⣷⣧⣔⡄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⢄⣵⣿⣿⣿⣿⣿⣿⣿⣿⣿⣿⣿⣿⣿⣿⣿⣿⣿⢇⢕⡵⢔⢕⢕⢕⢕⢕⢕⠕⢱⠕⢄⢀⢄⢀⠀⢕⢕⠕⠀⠀⠀⠀⢀⠀⢰⡀⠓⢔⠀⠀⠀⠀⠀⠀⠀⠀⠀⠀⠀⠀⠀⠀⠀⠀⠀⠀⠀⠀⠀⠀⠀⢕⢕⢄⠀⠀⠀⠀⠀⠀⠀⠀⠀⠀⠀⠀⠀⠀⠀⠀⠀⢄⣽⣿⢸⣿⣿⣿⣿⣿⣿⣿⣿⣿⣿⣿⣿⡿⣼⣿⣿⣿⣿⣿⣿⣿⣿⣿⣿⣿⣿⣿⣿⣿⣿⣿⣿⣿⣿⣿⣿⣿⣿⣿⣿⣿⣿⣿⣿⣿⣿⣿⣿⣿⣿⣿⣿⣿⣿⣿⣿⣿⣿⣷⣴⣄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⢄⣵⣿⣿⣿⣿⣿⣿⣿⣿⣿⣿⣿⣿⣿⣿⣿⣿⣿⣿⢏⢱⡾⢕⢕⢕⢕⢕⢕⠕⠑⠀⠀⠀⠁⢕⢕⠜⢦⣕⢄⡄⢄⠀⠀⠀⠕⠀⠀⠀⠀⠘⠷⠆⠀⠐⠀⢀⡀⠀⠀⠀⠀⠀⠀⠀⠀⠀⠀⠀⠀⠀⠀⠀⠀⠁⢕⢕⢄⠀⠀⠀⠀⠀⠀⠀⠀⠀⠀⠀⠀⠀⠀⠀⠀⠈⢹⣿⡜⠻⢿⣿⣿⣿⣿⣿⣿⣿⣿⣿⢿⣽⣿⣿⣿⣿⣿⣿⣿⣿⣿⣿⣿⣿⣿⣿⣿⣿⣿⣿⣿⣿⣿⣿⣿⣿⣿⣿⣿⣿⣿⣿⣿⣿⣿⣿⣿⣿⣿⣿⣿⣿⣿⣿⣿⣿⣿⣿⣿⣿⣿⣷⣴⣄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⢄⣵⣿⣿⣿⣿⣿⣿⣿⣿⣿⣿⣿⣿⣿⣿⣿⣿⣿⣿⣿⣏⣵⡿⢕⢕⢕⢕⠕⠁⠁⠀⠀⠀⠀⠀⠀⠀⠀⢄⢕⢁⠈⢕⢕⠕⠄⠀⢀⠀⠀⠀⠀⠀⠀⠀⠀⠈⠑⠀⠁⢄⢀⠀⢄⢀⠀⠀⠀⠀⠀⠀⠀⠀⠀⠀⠀⢁⢕⣿⣷⢱⡄⠀⠀⠀⠀⠀⠀⢀⢀⢀⢄⠀⠀⠀⠀⠀⢁⠹⡇⠀⠀⠁⠉⠛⠟⢻⣿⣟⣯⣾⣿⣿⣿⣿⣿⣿⣿⣿⣿⣿⣿⣿⣿⣿⣿⣿⣿⣿⣿⣿⣿⣿⣿⣿⣿⣿⣿⣿⣿⣿⣿⣿⣿⣿⣿⣿⣿⣿⣿⣿⣿⣿⣿⣿⣿⣿⣿⣿⣿⣿⣿⣿⣿⣿⣿⣷⣧⣔⡄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⢄⣵⣿⣿⣿⣿⣿⣿⣿⣿⣿⣿⣿⣿⣿⣿⣿⣿⣿⣿⣿⣿⣿⣿⣿⣧⣕⡕⠑⠀⠀⠀⠀⠀⠀⠀⠀⠀⠀⠀⠀⢕⢕⠑⠄⠀⠀⠀⠀⠀⠐⠐⠔⢄⢀⢀⠀⠀⠀⠀⠀⠄⠀⠀⠁⠀⠀⠔⠄⠐⠖⢀⢠⠄⠀⢄⢄⢰⡕⢕⢜⣿⡟⢘⠇⢕⢔⢔⢔⢔⢕⢱⣵⣵⢇⠀⠀⠀⢔⢕⢕⢕⢕⢕⢕⢕⢕⢕⢕⢸⣿⢿⢟⢿⣿⣿⣿⣿⣿⣿⣿⣿⣿⣿⣿⣿⣿⣿⣿⣿⣿⣿⣿⣿⣿⣿⣿⣿⣿⣿⣿⣿⣿⣿⣿⣿⣿⣿⣿⣿⣿⣿⣿⣿⣿⣿⣿⣿⣿⣿⣿⣿⣿⣿⣿⣿⣿⣿⣿⣿⣿⣿⣿⣷⣧⣔⣄⠀</a:t>
            </a:r>
            <a:br/>
            <a:r>
              <a:t>⠀⠀⠀⠀⠀⠀⠀⠀⠀⠀⠀⠀⠀⠀⠀⠀⠀⠀⠀⠀⠀⠀⠀⠀⠀⠀⠀⠀⠀⠀⠀⠀⠀⠀⠀⠀⠀⠀⠀⠀⠀⠀⠀⠀⠀⠀⠀⠀⠀⠀⠀⠀⠀⠀⠀⠀⠀⠀⠀⠀⠀⢄⣵⣿⣿⣿⣿⣿⣿⣿⣿⣿⣿⣿⣿⣿⣿⣿⣿⣿⣿⣿⣿⣿⣿⣿⣿⣿⡿⠏⠁⠀⠀⠀⠀⠀⠀⠀⠀⠀⠀⠀⠀⠀⠄⠄⠄⠑⠀⠀⠀⠀⠀⠀⠀⠀⠀⠀⠁⠑⠐⠔⠄⢀⢀⠁⠀⠀⠀⠀⠀⠀⠀⠀⠁⠀⢁⣼⣧⡕⢱⢕⢕⢕⢎⢕⢕⢕⢕⢕⢕⢕⢕⣕⣾⣿⣿⣷⣦⡄⠄⢕⢕⢕⢕⢕⢕⢕⢕⢕⢕⢕⣼⣿⠑⠀⠁⠝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⢄⣵⣿⣿⣿⣿⣿⣿⣿⣿⣿⣿⣿⣿⣿⣿⣿⣿⣿⣿⣿⣿⣿⣿⣿⣿⣿⡿⠋⠁⠀⠀⠀⠀⠀⠀⠀⠀⠀⢀⢄⠔⢀⢕⢕⢔⠀⢀⢀⠀⠀⠀⠀⠀⠀⠀⠀⠀⠅⠁⠄⠀⠀⢐⠀⠁⠁⠐⠐⠄⠄⢀⢐⠁⠀⠀⢠⣿⣿⣿⣷⡕⢕⢕⢕⢕⠐⠀⢕⢕⢕⢕⢕⢕⠘⢟⢟⢝⣱⣷⣿⣿⣷⣶⣶⣵⣵⢡⣥⣵⣵⣾⡿⠟⠁⠀⠀⠀⠀⠁⠝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⢄⣵⣿⣿⣿⣿⣿⣿⣿⣿⣿⣿⣿⣿⣿⣿⣿⣿⣿⣿⣿⣿⣿⣿⣿⣿⣿⡟⠑⠀⠀⠀⠀⠀⠀⠀⠀⠀⠀⢀⢔⠕⠁⢔⢕⢕⢕⢕⠀⢕⢕⠀⠀⠀⠀⠀⠀⠀⠀⠀⠀⠀⠀⠀⠀⠁⠀⠀⢀⢔⠑⠀⠀⠀⠀⠁⠁⠑⣵⣿⣿⣿⣿⣿⡕⢕⢕⠀⠀⠀⢕⢕⢕⢕⢕⢕⢕⢕⢕⢕⢜⣿⣿⣧⢕⢜⢻⣿⢻⡼⣿⣿⢝⠉⠁⠀⠀⠀⠀⠀⠀⠀⠀⠁⠝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⢄⣵⣿⣿⣿⣿⣿⣿⣿⣿⣿⣿⣿⣿⣿⣿⣿⣿⣿⣿⣿⣿⣿⣿⣿⣿⣿⡿⠏⠁⠀⠀⠀⠀⠀⠀⠀⠀⠀⢄⢔⢕⠑⢀⢕⠕⢕⢕⢕⠕⠀⠅⢅⠀⠀⠀⠀⠀⠀⠀⠀⠀⠀⠀⠀⠔⠔⢔⠐⢔⠕⠑⠐⠄⠄⢀⢀⠀⠀⠀⢿⢿⢿⢿⣿⣿⡇⢕⠁⠀⠀⠀⢕⢕⢕⢕⢕⣾⢕⢕⢕⣱⣵⣾⣿⡟⠀⠁⢸⣿⡾⡇⣿⣿⠕⠀⠀⠀⠀⠀⠀⠀⠀⠀⠀⠀⠀⠁⠝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⢄⣵⣿⣿⣿⣿⣿⣿⣿⣿⣿⣿⣿⣿⣿⣿⣿⣿⣿⣿⣿⣿⣿⣿⣿⣿⣿⣿⢟⠁⠀⠀⠀⠀⠀⠀⠀⠀⠀⠄⢴⡕⠜⠃⠐⢱⢅⢀⢁⢕⢕⠀⠀⢅⢕⢄⠀⠀⠀⠀⠀⠀⠀⠀⠐⠀⠀⠀⠀⢄⠕⠁⠀⠀⠀⠀⠀⠀⠀⠁⠀⠀⢀⠀⠀⠀⠀⠀⢀⠁⠀⢀⣠⢔⢕⢕⢕⢕⣸⣿⢕⢕⢕⣿⡿⠟⠙⠀⠀⠀⠜⣿⡇⡇⣿⣟⠀⠀⠀⠀⠀⠀⠀⠀⠀⠀⠀⠀⠀⠀⠀⠁⠝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⠑⠛⠛⠛⠛⠛⠛⠛⠛⠛⠛⠛⠛⠛⠛⠛⠛⠛⠛⠛⠛⠛⠛⠛⠛⠛⠛⠛⠋⠚⠓⠐⠀⠀⠀⠀⠀⠀⠀⠀⠀⠑⠑⠁⠘⠑⠑⠑⠑⠙⠙⠙⠑⠀⠑⠑⠑⠀⠀⠀⠀⠀⠀⠀⠀⠀⠀⠀⠀⠀⠀⠀⠀⠀⠀⠐⠐⠐⠐⠐⠀⠀⠀⠑⠀⠀⠀⠐⠑⠑⠑⠐⠙⠛⠑⠑⠑⠑⠑⠛⠛⠑⠑⠘⠛⠑⠀⠀⠀⠀⠀⠀⠛⠛⠃⠛⠛⠀⠀⠀⠀⠀⠀⠀⠀⠀⠀⠀⠀⠀⠀⠀⠀⠀⠁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⡜⢻⣿⣷⡜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⡿⢏⢸⣿⣿⣿⣿⣿⣇⢜⢻⣿⣕⢜⢻⣿⣿⣿⣿⣿⡇⢕⢕⣿⢕⢻⣿⣿⣿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⡟⢕⡞⣼⣿⣿⣿⣿⣿⣿⣧⡕⣮⢻⢕⡕⢝⣿⣿⣿⣿⢇⢕⢕⢝⢕⢜⢿⣇⣿⣿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⢝⢝⢻⢿⢿⣿⣿⡟⣵⣼⢣⢿⣿⣿⣿⣿⣿⣿⢟⢟⢜⢳⡕⢹⡜⢜⢿⣿⣿⣿⣿⣿⣿⣿⣿⣿⣿⣿⣿⣿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⣕⣝⡕⣸⣿⡿⢱⣵⢕⢕⣱⣝⡝⡝⢕⢕⢕⢕⢕⢸⣿⡕⢕⢝⢟⢟⢿⣿⣿⣿⣿⣿⣿⣿⣿⣿⣿⡿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⣵⣷⣿⣿⣿⢱⣿⣿⡇⣾⡟⢕⢕⢕⢜⢕⢜⢣⢅⢕⢕⢕⢜⣿⣷⢕⢕⢕⢕⢕⢕⢕⢕⣷⢇⣿⣿⣿⣿⡟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⣱⣾⣿⡿⣻⣿⢿⢇⣿⣿⣿⢇⣿⣿⣿⣷⣿⣷⣵⣷⣵⡕⣔⢑⢕⢕⣿⣿⡇⢕⠕⢅⢕⢕⢕⢕⢟⢱⢿⣿⣿⣿⡟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⡗⢕⣱⣿⢏⣿⢏⣼⣿⣷⡿⢸⣻⣿⣿⢕⣿⣿⣿⣿⣿⣿⣿⣿⣿⣷⢻⣷⢔⢕⣿⣿⣷⢔⢔⢕⢕⢕⢕⢕⢕⢕⢜⢸⣿⣿⣷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⢏⢕⣾⡿⢕⣾⣿⣿⣿⣿⡟⢕⣿⢞⢟⣝⢸⣿⣿⣿⣿⣿⣿⣿⣿⣿⣿⡕⣿⢕⢕⣾⣿⣿⢕⢅⢕⢕⢕⠑⠑⠕⢕⢕⣵⣿⣿⣿⡏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⡿⢕⢇⣾⡿⢱⢱⣿⣿⣿⣿⢟⢕⢸⢕⣱⣾⡗⢕⣼⣿⣿⣿⣿⣿⣿⣿⣿⣿⡇⢕⢕⢕⣿⣿⣿⢕⢄⠁⢕⢕⠕⢕⢕⢕⣾⣿⣿⣿⡿⢇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⡿⢕⢇⣾⣿⢱⢇⣿⣿⣿⣿⡏⢕⢕⢕⢏⣿⣿⡇⣸⣿⣿⣿⣿⣿⣿⣿⣿⣿⣿⡇⢕⢕⢱⢿⠟⠑⠀⠑⠄⢁⠕⠑⠕⢱⣾⣿⣿⡿⢟⢕⢕⢕⢕⢕⢕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⡿⣟⡝⢝⣽⢕⢝⢕⢕⣼⣿⡇⢕⣼⣿⣿⣿⣿⢕⢕⣸⢕⣏⢜⢝⢕⣿⡟⣿⣿⣿⣿⣿⣿⣿⣿⣿⡇⢑⠀⠐⠀⠀⢄⢄⡀⠀⠀⠁⢀⢕⢕⢕⢜⢜⢕⢕⢕⢕⢕⢕⢕⣼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⡿⣕⢟⢕⢝⢝⢟⢇⢕⢱⣿⣿⢇⢱⣿⡏⣼⣿⣿⣵⡇⡏⣸⣿⣷⣧⢕⣿⢇⣿⣿⣿⣿⣿⣿⣿⣿⡇⢕⢕⠔⠔⠀⢔⢕⢸⡇⡇⢄⢀⠁⢕⢕⢕⢕⢕⢕⢕⢕⢕⢕⢕⣼⣿⣿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⢏⣼⣿⣧⡕⢜⢕⢕⢑⢑⣼⣿⣿⡕⣼⡿⢱⣿⣿⣿⣿⢕⢕⣿⣿⣿⡯⢕⡟⢕⣿⣿⢿⣿⣿⣿⣿⣿⡇⢕⢕⣶⣴⢕⢕⢱⡗⡇⣇⢕⢕⢔⢕⢕⢕⢕⢕⢕⢕⢕⢕⢕⢕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⢇⢕⢻⢟⢝⢗⣱⡎⢕⣕⡕⣿⡟⢿⢱⡿⢕⣸⣿⣿⡇⢇⢱⢸⣽⣽⣝⣝⢕⢇⢕⢹⣿⢸⣿⣿⣿⡿⡟⡇⢕⢕⣿⣿⡇⢕⢸⣧⡇⣿⢕⢕⢕⢕⢕⢕⢕⢕⢕⢕⢕⢕⢕⢸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⡜⢕⢕⢕⢕⢕⡗⢧⣽⣝⡕⣿⡇⢕⡾⢕⢕⣿⣿⣿⢕⡱⢸⢸⢿⢿⣿⣿⢼⢱⡕⢜⢿⢱⣿⣿⣿⡇⢇⢕⢕⢸⣝⣝⡇⢕⢜⣿⡇⢹⢕⢕⢕⢕⢕⢕⢕⢕⢕⢕⢕⢕⢕⢸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⣇⢕⢕⢕⢕⢇⢕⢱⢜⢕⣿⡇⢱⢕⢕⢕⣿⢿⢣⠕⠙⠑⠘⠙⠟⢗⢜⢜⢿⣿⣧⡝⢕⢻⢸⣿⡇⢕⢕⢕⢾⢿⣟⣵⢕⢱⣿⡇⡇⡇⢕⢕⢕⢱⢕⢕⢕⢕⢕⢕⢕⢕⣼⣿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⣷⣵⡕⠕⠁⢕⢕⢕⢕⣿⡇⢕⢕⢕⢕⢕⢝⢕⢔⢑⢐⠀⠀⠄⢔⢑⢻⣿⣿⣿⣿⣿⣿⣵⣝⡇⢕⠑⠚⠛⠗⠳⢝⣱⢜⢸⢕⢇⢇⡕⢕⢕⣕⢕⢕⢕⢕⢕⢕⢕⢕⣿⣿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⡟⢕⠀⢄⢱⡇⢕⢱⣿⢕⡕⢕⢕⢱⢕⣧⣸⡇⢅⠀⠀⢀⢀⢱⣷⣼⣿⣿⣿⣿⣿⣿⣿⣿⢇⣀⠐⠀⠄⢕⢄⢀⢱⢕⢕⡕⢸⢱⢗⢇⢸⣧⣕⢕⢕⢕⢕⢕⢕⢕⣿⣿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⢏⢕⠁⠀⠀⢸⡇⢕⢸⡿⢱⢕⢕⢕⢕⢕⢻⡟⣷⡕⢕⡕⢕⢕⣾⣿⣿⣿⣿⣿⣿⣿⣿⣿⣿⡇⢀⠀⢀⢀⢱⣧⢕⡄⢕⢱⢕⡞⢕⢕⣱⣷⣿⣷⣷⡕⢕⢕⢕⢕⢕⣿⡟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⡿⣱⢇⠕⠀⠀⠀⢕⢕⢕⣼⢇⢸⡕⢸⢕⢕⢕⢸⣧⣸⣧⣕⣕⣕⣿⣿⣿⣿⣿⣿⣿⣿⣿⣿⣿⣿⣇⢕⢕⢕⢕⣼⣿⣾⢇⣱⢇⢕⢕⣵⣾⣿⣿⣿⣿⣿⣵⢕⢕⢕⢕⢕⣿⣿⡇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⡿⡱⢇⢱⢀⠀⠀⠀⢁⢕⢕⢟⢕⢸⡇⢸⢕⢕⢕⢕⢿⣿⣿⣿⣿⣿⣿⣿⣿⣿⣿⣿⣿⣿⣿⣿⣿⣿⣿⣷⣕⣕⣝⣽⣿⢇⡵⢇⢕⢕⢕⢹⣿⣿⣿⣿⣿⣿⣿⡇⢕⢕⢕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⢳⢕⢕⢕⢕⣶⣴⡄⢕⡞⢕⢇⢕⢸⡇⢜⡇⢕⢕⢕⢜⣿⣿⣿⣿⣿⣿⣿⣿⣿⣿⣿⣿⣿⣿⣿⣿⣿⣿⣿⣿⣿⣿⡿⢣⢎⢕⢕⡇⢕⢕⢕⣿⣿⣿⣿⣿⣿⣿⡇⢕⢕⢕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⡏⢕⢕⡜⢕⢱⣿⣿⡇⢱⡇⢕⢕⢕⢜⣿⢕⢸⡕⢕⢕⢕⢿⣿⣿⣿⣿⣿⣿⣿⢿⢿⢿⢿⢿⣿⣿⣿⣿⣿⣿⣿⣟⣫⡵⢕⢕⢕⢸⢇⢕⢕⢕⢸⣿⣿⣿⣿⣿⣿⣷⢕⢕⢕⢕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⢇⢕⣇⣧⢕⢸⣿⣿⡇⢕⢕⢕⢕⢕⢕⢻⡕⢕⢕⢕⢕⢕⢜⢻⣿⣿⣿⣿⣿⣿⣔⢔⢔⢄⢅⠑⢁⣼⣿⣿⣿⣿⣿⡟⢕⢕⢕⢕⣿⢕⢕⢕⢕⢕⢜⢿⣿⣿⣿⣿⣧⡕⢕⢕⢕⣿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⡇⢱⣧⣿⢕⢸⣿⢟⢕⣵⡇⢕⢕⢕⢕⢜⢳⢕⢕⣕⢇⢕⢕⢕⢜⢟⢿⣿⣿⣿⣿⣿⣿⣷⣷⣾⣿⣿⣿⣿⡿⢟⢏⢕⢕⢕⢕⢱⡿⢕⢕⢕⢕⢕⢕⢕⢹⣿⣿⣿⡷⡕⢕⢕⢕⣿⣿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⡇⢜⣿⣿⡇⢜⢕⣱⣾⣿⢇⢕⢕⢕⢕⢕⢕⢕⣱⡿⢕⢕⢕⢕⢕⢕⢕⢜⢝⢿⣿⣿⣿⣿⣿⣿⢿⢟⢏⢝⢕⢕⢕⢕⢕⢕⢕⢸⡇⢕⢕⢕⢕⢕⢱⢕⢕⢜⢿⣯⣯⡕⢕⢕⢕⣿⣿⡇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⣕⢿⡿⢇⣱⣾⡿⢏⢕⢕⢕⢕⢕⢕⢕⢕⢇⣿⡇⢕⢕⢕⢕⢕⢕⢕⢕⢕⢕⢜⢝⢟⢝⢕⢕⢕⢕⢕⢕⢕⢕⢕⢕⢕⢕⢕⡎⢕⢕⢕⢕⢕⢕⢕⢕⢕⢕⢕⢹⢳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⡷⢜⣱⣾⢟⢝⢕⢕⢕⢕⢕⢔⢑⢕⢕⡼⢸⣿⢕⢕⠁⢅⢕⢕⢕⢕⢕⢕⢕⢕⢕⢕⢕⢕⢕⢕⢕⢕⢕⢕⢕⢕⢕⢕⢕⢕⢕⢕⢕⣱⣇⢕⢕⢕⢕⢕⢜⣵⡕⢕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⢿⢫⣳⢾⢏⢕⢕⢕⢕⢕⢕⢕⢕⢕⢕⢕⢱⢇⣿⣿⢕⠀⠁⠕⢕⢕⢕⢕⣵⣷⣷⣷⣾⢕⢕⢕⢕⢕⢕⢕⢕⢕⢕⢕⢕⢕⢕⢕⢕⢕⣱⣿⡏⢕⢕⢕⢕⢕⢕⢸⣿⣧⡕⢕⢕⢕⣿⣿⡇⢸⣿⣿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⢏⣱⡼⢏⢕⢕⢕⢕⢕⢕⢕⢕⢕⢕⢕⢕⢕⢕⡟⢕⣿⡿⢕⠀⠀⠀⠁⠕⢕⢕⣿⣿⣿⣿⣿⠀⠁⠕⢕⢕⢕⢕⢕⢕⠕⢕⢕⢕⢕⢕⢕⢕⣾⡟⢕⢕⢕⢕⢕⣱⡕⢸⣿⡿⡕⢕⢕⢕⣿⣿⡇⢸⣿⣿⣿⣿⣿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⣕⣕⣕⣕⡕⢕⢕⡵⢟⢏⢕⢕⢕⢕⢕⢕⢕⢕⢕⢕⢕⢕⢕⢕⢕⢸⡇⡕⢻⣕⠀⠀⠀⠀⠀⠀⠀⠑⠻⣿⣿⣿⣿⣕⢄⠀⠁⠑⠕⢸⣷⣕⢕⢔⢅⢅⢑⢕⢕⠕⠋⠑⠕⢕⢕⢕⢕⢸⣷⣾⣿⢎⢕⢕⢕⢕⣿⣿⡇⢸⣿⣿⣿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⡿⢏⣱⢕⢏⢕⢕⢕⢕⢕⢕⢕⢕⢕⢕⢕⢕⢕⢕⣕⣕⣵⣕⢜⢕⣧⢇⢪⢕⢔⠀⠀⠀⠀⠀⠀⠀⠈⠝⢿⣿⣿⣿⣧⣄⡀⠀⠑⢹⣿⣷⢕⢕⢕⢕⢕⢄⠀⠑⠑⢀⠀⢕⢕⢕⢕⢜⢻⡿⢧⢕⢕⢕⢕⣿⣷⡕⢸⣿⣿⣿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⢕⢕⢕⢄⢔⢕⢔⢔⢕⢕⢕⢕⢕⢕⢕⢄⢕⢕⢕⢕⢕⢕⢕⢕⢕⢕⢸⣿⣿⣿⣿⣿⣿⣿⣿⣿⣿⣿⣿⣿⣿⣿⣿⣿⣿⣿⣿⣿⣿⣿⢟⢱⢕⢜⢕⢕⢕⢕⢕⢕⢕⢕⢕⢕⢕⢕⢕⢕⢕⣵⣾⣿⣿⣿⣿⢕⢕⣾⡏⢾⢕⢕⢕⢔⠀⠀⠀⠀⠀⠀⠀⠁⠹⣽⣿⣿⣿⣿⢀⠀⠀⠝⢻⡇⢕⢕⢕⢑⠑⢀⢄⢀⠑⠀⢕⢕⢕⢕⢕⢜⢟⢝⢕⢕⢕⢕⣿⣿⡇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⢑⢕⢕⢔⢕⢕⢕⢕⢕⢕⢕⢕⢕⢕⢕⢑⢑⠕⠕⢕⢕⢕⢕⢕⢕⢕⢸⣿⣿⣿⣿⣿⣿⣿⣿⣿⣿⣿⣿⣿⣿⣿⣿⣿⣿⣿⣿⡿⢏⢱⢕⢕⢕⢕⢕⢕⢕⢕⢕⢕⢕⢕⢕⢕⢕⢕⢕⢱⣾⣿⣿⣿⣿⣿⣿⢕⢸⣿⡇⢻⢇⢕⢕⢕⢕⠀⠀⠀⠀⠀⠀⠀⠀⠈⢻⣿⣿⣿⡇⠀⠀⠀⠑⢇⢕⣾⣿⡇⢕⢁⠑⠁⢔⢕⢕⢕⢕⢕⢕⢕⢕⢕⢕⢕⢕⢕⣿⣿⡇⢸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⣿⣿⣿⣿⣿⣿⣿⣿⣿⣿⣿⣿⣿⣿⣿⣿⣿⣿⢟⢝⢕⢜⢕⢕⢕⢕⢕⢕⢕⢕⢕⢕⢕⢕⢕⢕⢕⢕⢕⢕⣿⣿⣿⣿⣿⣿⣿⣿⢕⣿⢸⡇⢇⢕⡕⡕⢕⢕⢄⠀⠀⠀⠀⠀⠀⠀⠀⠀⠘⢿⣿⣷⢄⠀⠀⠀⢕⠘⠙⠙⠑⢕⢕⢕⢕⢕⢕⢕⢕⢕⢕⢕⢕⢕⢕⢕⢕⢕⢕⣿⣿⡇⢸⣿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⢀⠀⠄⠄⠀⠄⠔⠔⢔⢄⢄⢄⢕⢕⢕⢕⢕⢕⢕⢸⣿⣿⣿⣿⣿⣿⣿⣿⣿⣿⣿⣿⢟⣫⣵⣾⣽⡕⢕⢕⢕⢕⢕⢕⢕⢕⢕⢕⢕⢕⢕⢕⢕⢕⢕⢕⢕⢕⢕⣾⣿⣿⣿⣿⣿⣿⣿⡿⢸⣿⢕⢧⢕⣵⣿⣿⣧⡕⢕⠀⠀⠀⠀⠀⠀⠀⠀⠀⠀⠀⠝⢟⢕⠀⠀⠀⠀⠀⠀⠀⠀⠕⢕⢕⢕⢕⢕⢕⢕⢕⢕⢕⢕⢕⠕⠕⠕⠕⠕⠟⠟⠇⢸⣿⣿⣿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⢟⣯⣷⣿⣿⣿⣿⡿⢏⢕⢕⢕⢕⢕⢕⢕⢕⢕⢕⢕⢕⢕⢕⢕⠀⠀⠁⠁⠑⢕⣸⣿⣿⣿⣿⣿⣿⣿⣿⢇⡿⢏⢱⢎⢕⣿⣿⣿⣿⣷⡇⢕⠀⠀⠀⠀⠀⠀⠀⠀⠀⠀⠀⠁⠕⠀⠀⠀⠀⠀⠀⠀⠀⠀⢕⠑⠁⢵⣷⡕⢕⢕⢕⢕⢕⢕⢄⠀⠀⠀⠀⠀⠀⠀⠀⠈⢹⣿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⢟⣵⣿⣿⣿⣿⣿⡿⢏⢕⢕⢕⢕⢔⢅⢑⠑⠕⢕⢕⢕⢕⢕⢕⢕⠀⠀⠀⠀⠀⠀⠀⠈⠙⠻⣿⣿⣿⣿⣿⢏⢜⢕⢕⢜⢕⣧⣜⣻⣿⣿⣿⣿⢕⠀⠀⠀⠀⠀⠀⠀⠀⠀⠀⠀⠀⠀⠀⠀⠀⠀⠀⠀⠀⠀⠀⠀⠀⠀⢜⢿⡇⢕⢕⢕⢕⢕⢕⢕⠀⠀⠀⠀⠀⠀⠀⠀⠀⡸⣿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⣳⣿⣿⣿⣿⣿⡿⢏⢕⢕⢕⢕⢕⠁⢕⢕⢕⢕⢔⢅⢑⠕⢕⢕⢕⠀⠀⠀⠀⠀⠀⠀⠀⠀⠀⠀⠁⠙⠻⢟⢕⡱⢎⢕⢕⢕⢕⢹⣿⣿⣿⣿⣿⣿⢕⠀⠀⠀⠀⠀⠀⠀⠀⠀⠀⠀⠀⠀⠀⠀⠀⠀⢄⢄⢀⠀⠀⠀⠀⠀⢕⢜⡇⢕⢕⢕⢕⢕⢕⢕⠀⠀⠀⠀⠀⠀⠀⠀⠀⢕⢻⣿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⠕⢕⢕⢕⢅⢅⢕⢕⢕⢸⣿⣿⣿⣿⣿⣿⣿⣿⣿⣿⣿⡏⣿⣿⣿⣿⣿⢟⢕⢕⢕⢕⠕⠑⠀⠀⠁⠑⠕⠕⢕⢕⢕⢕⢄⢑⠕⠀⠀⠀⠀⠀⠀⠀⠀⠀⠀⠀⠀⠀⠀⢅⠝⢱⣵⢇⢕⢕⢕⢕⢿⣿⣿⣿⣿⣿⢕⠀⠀⠀⠀⠀⠀⠀⠀⠀⠀⠀⠀⠀⠀⠀⠀⢱⡾⣾⣧⢀⠀⠀⠀⠀⢕⢜⢕⡕⢕⢕⢕⢕⢕⢕⢔⠀⠀⠀⠀⠀⠀⠀⠀⢕⢸⣿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⡿⢿⣿⣿⣿⣿⣿⣿⢇⣿⣿⠟⠋⠁⠑⢕⢕⢕⢁⠀⠀⠀⠀⠀⠀⠀⠀⠀⠁⠑⠑⠕⠕⠔⠀⠀⠀⠀⠀⠀⠀⠀⠀⠀⠀⠀⠀⠀⠀⠀⠀⠁⠑⠑⠑⠑⠕⠜⠻⠿⢿⢿⣿⢕⠀⠀⠀⠀⠀⠀⠀⠀⠀⠀⠀⠀⠀⠀⠀⠀⠀⠑⢏⢟⠁⠀⠀⠀⠀⢕⢕⢕⡇⢕⢕⢕⢕⢕⢕⢕⠀⠀⠀⠀⠀⠀⠀⠀⢕⢜⣿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⢟⢕⢕⢕⢜⣿⣿⣿⡿⢕⠕⠑⠁⠀⠀⠀⠀⠀⣱⣾⣷⢕⢄⢀⠀⠀⠀⠀⠀⠀⠀⠀⠀⠀⠀⠀⠀⠀⠀⠀⠀⠀⠀⠀⠀⠀⠀⢀⢀⠀⠀⠀⠀⠀⠀⠀⠀⠀⠀⠀⠀⠀⠀⠀⠀⠁⠀⠀⠀⠀⠀⠀⠀⠀⠀⠀⠀⠀⠀⠀⠀⠀⠀⠀⠀⠁⠀⠀⠀⠀⠀⢕⢕⢕⡗⢕⢕⢕⢕⢕⢕⢕⠀⠀⠀⠀⠀⠀⠀⠀⢕⢕⣿⣿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⡏⢕⢕⢕⢕⢕⢜⢿⢏⢕⢑⠀⠀⠀⠀⠀⢄⢀⠀⡿⢏⢕⢕⢕⢕⢕⢔⢔⢄⢄⢄⢀⢀⢀⠀⠀⠀⠀⠀⠀⠀⠀⠀⠀⢀⢄⠔⠑⠁⠀⠀⠀⢀⠀⠀⠀⠀⠀⠀⠀⠀⠀⠀⠀⠀⠀⠀⠀⠀⠀⠀⠀⠀⠀⠀⠀⠀⠀⠀⠀⠀⠀⠀⠀⠀⠀⠀⠀⠀⠀⠀⠀⠀⠕⢕⢕⢕⢕⢕⢕⢕⢕⢕⠀⠀⠀⠀⠀⠀⠀⠀⢕⢕⣿⣿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⢕⢕⢕⢕⢕⢕⢕⠑⢕⢕⠑⠀⠀⠀⠀⢔⢕⢕⠀⢝⢕⢕⢕⢕⢕⢕⢕⢕⢕⢕⢕⢕⢕⢕⢝⠇⠀⠀⠀⠀⠀⢄⠔⠑⠁⠀⠀⢀⢀⢄⠐⠁⠀⠀⠀⠀⠀⠀⠀⠀⠀⠀⠀⠀⠀⠀⠀⠀⠀⠀⠀⠀⠀⠀⠀⠀⠀⠀⠀⠀⠀⠀⠀⠀⠀⠀⠀⠀⠀⠀⠀⠀⢀⢔⢕⢕⢕⢕⢕⢕⢕⢕⠀⠀⠀⠀⠀⠀⠀⠀⠀⢕⢕⣿⣿⢕⣿⣿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⠁⢕⢕⢕⢕⢕⠀⠑⢕⠀⠀⠀⠀⢕⢕⢕⢕⢀⢕⢕⢕⢕⢕⢕⢕⢕⢕⢕⢔⢕⢕⢕⢕⢕⢔⠀⠀⠀⠀⠑⠀⠀⠀⢀⠄⠑⠁⠀⠁⢀⠀⠀⠀⠀⠀⠀⠀⠀⠀⠀⠀⠀⠀⠀⠀⠀⠀⠀⠀⠀⠀⠀⠀⠀⠀⢕⠀⢀⠀⠀⠀⠀⠀⠀⠀⠀⠀⠀⠀⠀⠀⠁⠕⢕⠕⢕⢕⢕⢕⢕⢕⠀⠀⠀⠀⠀⠀⠀⠀⠀⢕⢕⣿⣿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⢔⢁⠑⠑⠁⠁⠀⠀⠁⠀⠀⠀⢐⢕⢕⢕⠑⠀⢕⢕⢕⢕⢕⢕⢕⢕⢕⢕⢱⣷⢕⢕⢕⢅⠀⠀⠀⠀⠀⠀⠀⠀⠁⠀⠀⠄⠐⠀⠀⠀⠄⠀⠀⠀⠀⠀⠀⠀⠀⠀⠀⠀⠀⠀⠀⠀⠀⠀⠀⠀⠀⠀⠀⠀⢕⠁⢀⠑⠐⠄⢀⠀⠀⠀⠀⠀⠀⠀⠀⠀⠀⠀⠀⠁⠀⠕⢕⢕⢕⢕⠑⠀⠀⠀⠀⠀⠀⠀⠀⠀⢕⢕⣿⣿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⠑⠀⠀⠀⠀⠀⠀⠀⠀⠀⠀⢔⢕⢕⠕⠀⢀⢕⢕⢕⢕⢕⢕⢕⢕⢕⢱⣿⣿⢕⢕⢕⠀⠀⠀⠀⠀⠀⠀⠀⠀⠀⠀⠀⠀⠀⠀⠀⠀⠀⠀⠀⢠⣷⣶⣶⣔⠀⠁⠀⠀⠀⠀⠀⠀⠀⠀⠀⠀⠀⠀⠀⠀⠑⠀⠁⠀⠐⠀⠀⠀⠁⠐⠄⢀⠀⠀⠀⠀⠀⠀⠀⠀⠀⠀⠁⠑⠕⢕⠀⠀⠀⠀⠀⠀⠀⠀⠀⠀⠕⢕⣿⣿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⡇⢕⢕⢕⢕⢕⢕⢕⢕⠁⢀⢔⠀⠀⠀⠀⠀⠀⠀⠀⠀⠀⠀⠀⠀⠀⢕⢕⢕⢕⢕⢕⢕⢕⢕⢱⣿⣿⣿⢕⢕⢕⠀⠀⠀⠀⠀⠀⠀⠀⠀⠀⠀⠀⠀⠀⠀⠀⠀⠀⠀⢔⢻⣿⣿⣿⣿⡗⠀⠀⠀⠀⠀⠀⠀⠀⠀⠀⠀⠀⠀⠀⠀⠀⠀⠀⠀⠀⠀⠀⠀⠀⠀⠀⠀⠀⠀⠀⠀⠀⠀⠀⠀⠀⠀⠀⠀⠀⠀⠀⠀⠀⠀⠀⠀⠀⠀⠀⠀⠀⠑⢻⢽⢕⣿⣿⣿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⠑⠄⠀⢕⠕⢕⢀⠀⠀⠀⠀⠀⠀⠔⢔⢄⠀⠀⢄⢕⢕⢕⢕⢕⢕⢕⢕⢱⣿⣿⣿⣿⢕⢕⠕⠀⠀⠀⠀⠀⠀⠀⠀⠀⠀⠀⠀⠀⠀⠀⠀⠀⠀⠀⢕⢕⢕⢝⢝⢟⠁⠀⠀⠀⠀⠀⠀⠀⠀⠀⠀⠀⠀⠀⠀⠀⠀⠀⠀⠀⠀⠀⠀⠀⠀⠀⠀⠀⠀⠀⠀⠀⠀⠀⠀⠀⢀⢄⢔⢕⢕⢀⢀⢀⢀⢀⢀⢀⢀⢀⢀⢄⢕⢀⢜⢸⢕⣿⣿⣿⣿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⠑⢔⠀⢀⠁⢄⢕⢕⢀⠀⠀⠀⠀⠀⠀⢕⣕⡕⢔⢕⢕⢕⢕⢕⢕⢕⢕⣱⣿⣿⣿⣿⣿⢕⢕⠀⠀⠀⠀⠀⠀⠀⠀⠀⠀⠀⠀⠀⠀⠀⠀⠀⠀⢀⢕⢕⠀⠁⠁⠑⠀⠀⠀⠀⠀⠀⠀⠀⠀⠀⠀⠀⠀⠀⠀⠀⠀⠀⠀⠀⠀⠀⠀⠀⠀⠀⠀⠀⠀⠀⠀⠀⠀⠀⠀⠀⢔⢕⢕⢕⠕⠑⢕⢕⢕⢕⢕⢕⢕⢕⢕⢕⢕⢕⢕⢕⢕⢕⣿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⠕⢕⠁⢄⢕⢕⢕⢕⢕⢕⡄⠀⠀⠀⠀⠀⠀⢹⣿⣧⢕⢕⢕⢕⢕⢕⢕⣱⣿⣿⣿⣿⣿⣿⢕⠑⠀⠀⠀⠀⠀⠀⠀⠀⠀⠀⠀⠀⠀⠀⠀⠀⠀⢄⢕⢕⢕⢕⠔⠀⢄⢄⠀⠀⠀⠀⠀⠀⠀⠀⠀⠀⠀⠀⠀⠀⠀⠀⠀⠀⠀⠀⠀⠀⠀⠀⠀⠀⠀⠀⠀⠀⠀⠀⠐⠀⠀⢕⢕⢕⢕⠀⠀⠀⠁⠕⢕⢕⢕⢕⢕⢕⢕⢕⢕⢕⢕⢕⢕⢜⢿⣿⣿⣿⣿⣿⣿⣿⣿⣿⣿⣯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⠑⢔⠑⠀⢕⢕⢕⢕⢕⢕⣸⣿⡔⠀⠀⠀⠀⠀⠀⠜⣿⣷⡕⢅⢔⢕⢕⣼⡇⢕⢕⢕⢕⢕⢕⢕⠀⠀⠀⠀⠀⠀⠀⠀⠀⠀⠀⠀⠀⠀⠀⠀⠀⢔⢕⢕⢕⢕⠕⢄⢕⢕⢕⠑⠀⠀⠀⢀⠀⠀⠀⠀⠀⠀⠀⠀⠀⠀⠀⠀⠀⠀⠀⠀⢀⢀⠀⠀⠔⠔⠀⠀⠀⠀⠀⠀⠀⠀⠁⢕⢕⢕⠀⠀⠀⠀⠀⠀⠑⠕⢕⢕⢕⢕⢕⢕⢕⢕⢕⢕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⢱⣿⣿⢕⢕⢕⢔⢕⢕⠀⢕⢕⢕⢕⢕⢱⣿⣿⣿⡔⠀⠀⠀⠀⠀⠀⠜⣿⡇⢕⢕⢕⢕⣿⡇⢕⢕⢕⢕⢕⢕⢕⠀⠀⠀⠀⠀⠀⠀⠀⠀⠀⠀⠀⠀⠀⠀⠀⠀⠑⠕⠕⠁⠀⢔⢕⢕⠑⠀⠀⠀⢄⢄⠀⠐⠀⠁⠀⢄⢄⠑⠑⢄⢄⠄⠀⠀⠀⠄⠐⠁⠁⠕⠑⠀⠀⠀⠀⠀⠁⠀⠀⠀⠀⠀⢕⠕⠀⠀⠀⠀⠀⠀⠀⠀⠀⠀⠑⠕⢕⢕⢕⢕⢕⢕⢕⢕⢕⢕⢕⢕⢕⢕⢕⢕⢕⢕⢕⣻⡕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⠀⢕⢕⢕⢕⢕⣱⣿⣿⣿⣿⡇⠀⠀⠀⠀⠀⠀⠘⢇⢕⢕⢕⢸⢿⢇⢕⢕⢕⢕⢕⢕⠀⠀⠀⠀⠀⠀⠀⠀⠀⠀⠀⠀⠀⠀⠀⠀⠀⠀⠀⠀⠀⠀⢄⢕⢕⣕⢄⢔⢄⢕⢕⢕⠀⠀⠀⠀⠀⠁⠁⠀⠀⠀⠁⠀⠀⠀⠀⠀⠀⠀⠀⠀⠀⠀⠀⠀⠄⢕⢔⠔⠔⠀⠀⠀⢕⠐⠀⠀⠀⠀⠀⠀⠀⠀⠀⠀⠀⠀⠀⠁⠕⠕⢕⢕⢕⢕⢕⢕⢕⢕⢕⢕⢕⢕⢕⢕⢕⢝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⢕⣸⣿⣿⣿⣿⣿⢇⢄⠀⠀⠀⠀⠀⠀⠁⠀⠐⢕⢕⢕⢕⢕⢕⢕⢕⢕⢕⠀⠀⠀⠀⢀⢀⠀⠀⠀⠀⠀⠀⠀⠀⠀⠀⠀⠀⠀⢀⢄⣱⣵⣾⣿⣿⢇⢕⢕⢕⢑⢕⠀⠀⠀⠀⠀⠀⠀⢀⢀⢀⢀⢀⠀⠀⠀⠄⠄⠄⠀⠀⠀⠀⠀⠀⠀⠁⠀⠀⢀⠀⠀⠀⢕⠀⠀⠀⠀⠀⠀⠀⠀⠀⠀⠀⠀⠀⠀⠀⠀⠀⠀⠀⠀⠀⠁⠑⠕⢕⢕⢕⢕⢕⢕⢕⠕⠁⠀⠁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⡕⢕⢀⠀⠀⠀⠀⠀⢔⢔⢔⢕⢕⢕⢕⠀⠁⢕⢕⢕⢕⠀⠀⠀⠀⢕⢕⠀⠀⠀⠀⠀⠀⠀⠀⠀⠀⠀⠀⠀⠑⣿⣿⣿⣿⢿⠕⠑⠑⢕⢕⢕⢕⠀⠀⠀⠀⠀⠀⠀⠀⠀⠀⠀⠀⠀⠀⠀⠀⠀⠀⠀⠀⠀⠀⠀⠀⢀⠀⠀⠀⠁⠀⠀⠀⢕⠀⠀⠀⠀⠀⠀⠀⠀⠀⠀⠀⠀⠀⠀⠀⠀⠀⠀⠀⠀⠀⠀⠀⠀⠀⠑⠕⠕⠕⠕⠑⠀⠀⠀⠀⠀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⢔⠀⠀⠀⠀⢕⢕⢕⢕⢕⢕⠕⠀⢄⢕⢕⢕⠑⠀⠀⠀⢄⢕⢕⠀⠀⠀⠀⠀⠀⠀⠀⠀⠀⠀⠀⠀⠀⢻⢟⢏⠑⠁⠀⠀⢕⢕⢕⢕⠑⠀⠀⠀⠀⠀⠀⠀⠀⠀⠀⠀⠀⠀⠀⠀⠀⠀⠀⠀⠀⠀⠀⠀⠀⠁⠀⠀⠀⠀⠀⠀⠀⢕⠀⠀⠀⠀⠀⠀⠀⠀⠀⠀⠀⠀⠀⠀⠀⠀⠀⠀⠀⠀⠀⢀⢄⠔⠐⠑⠁⠀⠀⠀⠀⠀⠀⠀⠀⠀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⢄⠐⠑⢕⢕⢕⢕⢕⢕⠀⢄⢕⢕⢕⢕⠀⠀⠀⠀⢕⠀⢕⢄⠀⠀⠀⠀⠀⠀⠀⠀⠀⠀⠀⠀⠀⠁⠁⠀⠀⠀⢀⢕⢕⢕⢕⢕⠀⠀⠀⠀⠀⠀⠀⠀⠀⠄⠀⠀⠀⠀⠀⠀⠀⠀⠀⠀⠀⠀⠀⠀⠀⠀⠀⠀⠀⠐⢄⢀⠀⠁⠀⠀⠀⠀⠀⠀⠀⠀⠀⠀⠀⠀⠀⠀⠀⠀⠀⢀⢄⠔⠁⠀⠀⠀⠀⠀⠀⠀⠀⠀⠀⠀⠀⠀⢄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⢕⢕⢕⢕⢕⢕⢕⢕⢵⠎⠀⠀⠀⢄⠀⠀⢕⢕⠀⠀⠀⠀⠀⠀⠀⠀⠀⠀⠀⠀⠀⠀⢀⢄⢄⠐⢄⢕⢕⢕⢕⠀⠀⠀⠀⠀⠀⠀⠀⠀⠀⠀⠀⠀⠀⠀⠀⠀⠀⠀⠀⠀⠀⠀⠀⠀⠀⠀⠀⠀⠀⠀⠀⠕⢔⠄⠀⠀⠀⠀⠀⠀⠀⠀⠀⠀⠀⠀⠀⠀⢀⢄⠑⠁⠀⠀⠀⠀⠀⠀⠀⠀⠀⠀⠀⠀⠀⠀⢔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⢕⢕⢕⠕⠕⠕⠕⠕⠕⠕⠑⢑⠑⠀⠑⢕⢕⢕⢔⠑⠀⠀⠀⠀⠀⠀⠁⢕⠀⠀⠀⠀⠀⠀⠀⠀⠀⠀⠀⠀⠀⠀⠀⠑⢕⢕⢕⢕⢕⠑⠀⠀⠀⠀⠀⠀⠀⠀⠀⠀⠀⠀⠀⠀⠀⠀⠀⠀⠀⠀⠀⠀⠀⠀⠀⠀⠀⠀⠀⠀⠀⠀⠀⠀⠀⠀⠀⠀⠀⠀⠀⠀⠀⠀⠀⠀⠀⠀⢄⠐⠁⠀⠀⠀⠀⠀⠀⠀⠀⠀⠀⠀⠀⠀⠀⠀⠀⢀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⢄⠀⠀⠁⠀⠀⠀⠑⢕⠕⠁⠀⠀⠀⠀⠀⠀⠀⠀⠑⢔⠀⠀⠀⠀⠀⠀⠀⠀⠀⠀⠀⠀⠀⠀⢕⢕⢕⢕⢕⠐⠀⠀⠀⠀⠀⠀⠀⠀⠀⠀⠀⠀⠀⠀⠀⠀⠀⠀⠀⠀⠀⠀⠀⠀⠀⠀⠀⠀⠀⠀⠀⠀⠀⠀⢀⠀⢀⢄⢄⢀⢄⠀⠀⠀⠀⠀⢀⠔⠁⠀⠀⠀⠀⠀⢔⢔⢀⠀⠀⠀⠀⠀⠀⠀⠀⠀⢄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⢔⠀⠀⠀⠀⠀⠀⠀⠀⠀⠀⠀⠀⠀⠀⠀⠀⠀⠀⠑⢔⠀⠀⠀⠀⠀⠀⠀⠀⠀⠀⠀⠀⠀⠀⢕⢕⢕⠑⠀⠀⠀⠀⠀⠀⠀⠀⠀⠀⠀⠀⠀⠀⠀⠀⠀⠀⠀⠀⠀⠀⠀⠀⠀⠀⠀⠀⠀⠀⠀⠀⠀⠀⠁⢁⢁⠀⢀⢄⠄⠄⢄⠄⠀⠀⠀⠀⠀⢀⠀⠀⠀⠀⠀⠕⢕⢸⣦⡄⠀⠀⠀⠀⠀⠀⠀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⢔⠀⠀⠀⠀⠀⠀⠀⢀⢀⠀⠀⠀⠀⠀⠀⠀⠀⠀⢕⢔⠀⠀⠀⠀⠀⠀⠀⠀⠀⠀⠀⠀⠀⠁⢕⠑⠀⠀⠀⠀⠀⠀⠀⠀⠀⠀⠀⠀⠀⠀⠀⠀⠀⠀⠀⠀⠀⠀⠀⠀⠀⠀⠀⠀⠀⠀⠀⠀⠀⠀⠀⠀⠁⠁⠁⠀⠀⠀⠀⠀⠀⠀⠀⠀⠀⠀⢕⢔⢀⠀⠀⠀⠀⢕⢕⢹⡝⢇⢄⠀⠀⠀⠀⠀⠀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⠐⠀⠀⠀⠀⠐⠑⠓⠃⠀⠀⠀⠀⠀⠀⠀⠀⠀⠑⠑⠀⠀⠀⠀⠀⠀⠀⠀⠀⠀⠀⠀⠀⠀⠀⠀⠀⠀⠀⠀⠀⠀⠀⠀⠀⠀⠀⠀⠀⠀⠀⠀⠀⠀⠀⠀⠀⠀⠀⠀⠀⠀⠀⠀⠀⠀⠀⠀⠀⠀⠀⠀⠀⠀⠀⠀⠀⠀⠀⠀⠀⠀⠀⠀⠀⠀⠑⠑⠓⠂⠐⠒⠓⠓⠑⠑⠘⠑⠑⠑⠀⠀⠀⠀⠐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3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⢕⢕⢕⢕⢕⢿⣿⣿⣿⣿⣿⣿⣿⣿⣿⣿⣿⣿⣿⣿⣿⣿⣿⣿⣿⣿⣿⣿⣿⢕⢕⢕⢕⢕⢕⢕⢕⢕⢕⢕⢕⢕⢕⢕⢕⢕⢕⢕⢕⢕⢕⢕⢕⢕⢕⢕⢕⢕⢕⢕⣱⣿⣿⣿⣿⣿⣿⣿⣿⣿⣿⣿⣿⣿⣿⣿⣿⣿⣿⣿⣿⣿⣿⣿⣿⣿⣿⣿⣿⣿⣿⣿⣿⣿⣿⣿⡿⢟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⣕⢕⢕⢕⢕⢕⢕⢕⢕⢕⢕⢕⢕⢕⢕⢕⢕⢕⢕⢕⢕⢕⢕⢕⢕⢕⢕⢕⢕⢕⢕⢕⢕⢕⢕⢕⢕⢕⢕⢜⣿⣿⣿⣿⣿⣿⣿⣿⣿⣿⣿⣿⣿⣿⣿⣿⣿⣿⣿⣿⣿⣿⣿⢕⢕⢕⢕⢕⢕⢕⢕⢕⢕⢕⢕⢕⢕⢕⢕⢕⢕⢕⢕⢕⢕⢕⢕⢕⢕⢕⢕⢕⢕⣱⣿⣿⣿⣿⣿⣿⣿⣿⣿⣿⣿⣿⣿⣿⣿⣿⣿⣿⣿⣿⣿⣿⣿⣿⣿⣿⣿⣿⣿⣿⣿⣿⣿⣿⡿⢏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⢹⣿⣿⣿⣿⣿⣿⣿⣿⣿⣿⣿⣿⣿⣿⣿⣿⣿⣿⣿⣿⣿⣿⢕⢕⢕⢕⢕⢕⢕⢕⢕⢕⢕⢕⢕⢕⢕⢕⢕⢕⢕⢕⢕⢕⢕⢕⢕⢕⢕⢕⢕⣱⣿⣿⣿⣿⣿⣿⣿⣿⣿⣿⣿⣿⣿⣿⣿⣿⣿⣿⣿⣿⣿⣿⣿⣿⣿⣿⣿⣿⣿⣿⣿⣿⣿⡿⢏⢕⢕⢕⢕⢕⢕⢕⢕⢕⢕⢕⢕⢕⢕⢕⢕⢕⢕⢕⢕⢕⢕⢕⢕⢕⢕⢕⢕⢕⢕⢕⢕⢕⢕⢕⢕⢕⢕⢕⢕⢕⢕⢕⢕⢕⢕⢕⢕⢕⢕⢕⢕⢕⠀</a:t>
            </a:r>
            <a:br/>
            <a:r>
              <a:t>⢿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⢿⣿⣿⣿⣿⣿⣿⣿⣿⣿⣿⣿⣿⣿⣿⣿⣿⣿⣿⣿⣿⣿⢕⢕⢕⢕⢕⢕⢕⢕⢕⢕⢕⢕⢕⢕⢕⢕⢕⢕⢕⢕⢕⢕⢕⢕⢕⢕⢕⢕⣱⣿⣿⣿⣿⣿⣿⣿⣿⣿⣿⣿⣿⣿⣿⣿⣿⣿⣿⣿⣿⣿⣿⣿⣿⣿⣿⣿⣿⣿⣿⣿⣿⡿⢏⢕⢕⢕⢕⢕⢕⢕⢕⢕⢕⢕⢕⢕⢕⢕⢕⢕⢕⢕⢕⢕⢕⢕⢕⢕⢕⢕⢕⢕⢕⢕⢕⢕⢕⢕⢕⢕⢕⢕⢕⢕⢕⢕⢕⢕⢕⢕⢕⢕⢕⢕⢕⢕⢕⢕⠀</a:t>
            </a:r>
            <a:br/>
            <a:r>
              <a:t>⢕⢕⢜⢝⢻⢿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⢜⣿⣿⣿⣿⣿⣿⣿⣿⣿⣿⣿⣿⣿⣿⣿⣿⣿⣿⣿⣿⡇⢕⢕⢕⢕⢕⢕⢕⢕⢕⢕⢕⢕⢕⢕⢕⢕⢕⢕⢕⢕⢕⢕⢕⢕⢕⢕⢕⣱⣿⣿⣿⣿⣿⣿⣿⣿⣿⣿⣿⣿⣿⣿⣿⣿⣿⣿⣿⣿⣿⣿⣿⣿⣿⣿⣿⣿⣿⣿⣿⢟⢇⢕⢕⢕⢕⢕⢕⢕⢕⢕⢕⢕⢕⢕⢕⢕⢕⢕⢕⢕⢕⢕⢕⢕⢕⢕⢕⢕⢕⢕⢕⢕⢕⢕⢕⢕⢕⢕⢕⢕⢕⢕⢕⢕⢕⢕⢕⢕⢕⢕⢕⢕⢕⢕⢕⢕⢕⢕⠀</a:t>
            </a:r>
            <a:br/>
            <a:r>
              <a:t>⢕⢕⢕⢕⢕⢕⢜⢝⢻⢿⣿⣿⣿⣿⣿⣿⣿⣿⣿⣿⣿⣿⣿⣿⣿⣿⣿⣿⣿⣿⣿⣿⣿⣿⣿⣿⣿⣿⣿⣿⣿⣿⣿⣿⣿⣿⣿⣿⣿⣿⣿⣿⣿⣿⣿⣿⣿⣿⣿⣿⣿⣿⣿⣿⣿⣿⣧⡕⢕⢕⢕⢕⢕⢕⢕⢕⢕⢕⢕⢕⢕⢕⢕⢕⢕⢕⢕⢕⢕⢕⢕⢕⢕⢕⢕⢕⢕⢕⢕⢕⢕⢹⣿⣿⣿⣿⣿⣿⣿⣿⣿⣿⣿⣿⣿⣿⣿⣿⣿⣿⣿⡇⢕⢕⢕⢕⢕⢕⢕⢕⢕⢕⢕⢕⢕⢕⢕⢕⢕⢕⢕⢕⢕⢕⢕⢕⢕⢕⣱⣿⣿⣿⣿⣿⣿⣿⣿⣿⣿⣿⣿⣿⣿⣿⣿⣿⣿⣿⣿⣿⣿⣿⣿⣿⣿⣿⣿⣿⣿⢟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⢜⢝⢻⢿⣿⣿⣿⣿⣿⣿⣿⣿⣿⣿⣿⣿⣿⣿⣿⣿⣿⣿⣿⣿⣿⣿⣿⣿⣿⣿⣿⣿⣿⣿⣿⣿⣿⣿⣿⣿⣿⣿⣿⣿⣿⣿⣿⣿⣿⣿⣿⣿⣿⣿⣿⣿⣿⣿⣧⡕⢕⢕⢕⢕⢕⢕⢕⢕⢕⢕⢕⢕⢕⢕⢕⢕⢕⢕⢕⢕⢕⢕⢕⢕⢕⢕⢕⢕⢕⢕⢕⢕⢿⣿⣿⣿⣿⣿⣿⣿⣿⣿⣿⣿⣿⣿⣿⣿⣿⣿⣿⡇⢕⢕⢕⢕⢕⢕⢕⢕⢕⢕⢕⢕⢕⢕⢕⢕⢕⢕⢕⢕⢕⢕⢕⢕⢕⣱⣿⣿⣿⣿⣿⣿⣿⣿⣿⣿⣿⣿⣿⣿⣿⣿⣿⣿⣿⣿⣿⣿⣿⣿⣿⣿⣿⣿⣿⢟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⢜⢝⢻⢿⣿⣿⣿⣿⣿⣿⣿⣿⣿⣿⣿⣿⣿⣿⣿⣿⣿⣿⣿⣿⣿⣿⣿⣿⣿⣿⣿⣿⣿⣿⣿⣿⣿⣿⣿⣿⣿⣿⣿⣿⣿⣿⣿⣿⣿⣿⣿⣿⣿⣿⣿⣿⣧⡕⢕⢕⢕⢕⢕⢕⢕⢕⢕⢕⢕⢕⢕⢕⢕⢕⢕⢕⢕⢕⢕⢕⢕⢕⢕⢕⢕⢕⢕⢕⢜⣿⣿⣿⣿⣿⣿⣿⣿⣿⣿⣿⣿⣿⣿⣿⣿⣿⣿⡇⢕⢕⢕⢕⢕⢕⢕⢕⢕⢕⢕⢕⢕⢕⢕⢕⢕⢕⢕⢕⢕⢕⢕⢕⣱⣿⣿⣿⣿⣿⣿⣿⣿⣿⣿⣿⣿⣿⣿⣿⣿⣿⣿⣿⣿⣿⣿⣿⣿⣿⣿⣿⡿⢟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⢜⢝⢻⢿⣿⣿⣿⣿⣿⣿⣿⣿⣿⣿⣿⣿⣿⣿⣿⣿⣿⣿⣿⣿⣿⣿⣿⣿⣿⣿⣿⣿⣿⣿⣿⣿⣿⣿⣿⣿⣿⣿⣿⣿⣿⣿⣿⣿⣿⣿⣿⣿⣿⣿⣇⡕⢕⢕⢕⢕⢕⢕⢕⢕⢕⢕⢕⢕⢕⢕⢕⢕⢕⢕⢕⢕⢕⢕⢕⢕⢕⢕⢕⢕⢕⢹⣿⣿⣿⣿⣿⣿⣿⣿⣿⣿⣿⣿⣿⣿⣿⣿⣿⡇⢕⢕⢕⢕⢕⢕⢕⢕⢕⢕⢕⢕⢕⢕⢕⢕⢕⢕⢕⢕⢕⢕⢕⣱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⢜⢝⢻⢿⣿⣿⣿⣿⣿⣿⣿⣿⣿⣿⣿⣿⣿⣿⣿⣿⣿⣿⣿⣿⣿⣿⣿⣿⣿⣿⣿⣿⣿⣿⣿⣿⣿⣿⣿⣿⣿⣿⣿⣿⣿⣿⣿⣿⣿⣿⣿⣷⣕⢕⢕⢕⢕⢕⢕⢕⢕⢕⢕⢕⢕⢕⢕⢕⢕⢕⢕⢕⢕⢕⢕⢕⢕⢕⢕⢕⢕⢕⢿⣿⣿⣿⣿⣿⣿⣿⣿⣿⣿⣿⣿⣿⣿⣿⣿⡇⢕⢕⢕⢕⢕⢕⢕⢕⢕⢕⢕⢕⢕⢕⢕⢕⢕⢕⢕⢕⢕⢕⣸⣿⣿⣿⣿⣿⣿⣿⣿⣿⣿⣿⢿⣟⣿⣯⣽⣽⣽⣽⣿⣟⣻⡿⢿⣿⣿⣯⣕⢕⢕⢕⢕⢕⣵⣿⣷⣧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⢜⢝⢻⢿⣿⣿⣿⣿⣿⣿⣿⣿⣿⣿⣿⣿⣿⣿⣿⣿⣿⣿⣿⣿⣿⣿⣿⣿⣿⣿⣿⣿⣿⣿⣿⣿⣿⣿⣿⣿⣿⣿⣿⣿⣿⣿⣿⣿⣿⣷⣕⣕⣕⣕⡕⢕⢕⢕⢕⢕⣱⣵⣵⣵⣕⣕⢕⢕⣱⣵⣵⣵⣵⣵⣕⣕⢕⢕⢜⣿⣿⣿⣿⣿⣿⣿⣿⣿⣿⣿⣿⣿⣿⣿⣿⡇⢕⢕⢕⢕⢕⢕⢕⢕⢕⢕⢕⢕⢕⢕⢕⢕⢕⣕⣵⣷⣷⣷⣿⣿⣿⣿⣿⣿⣿⣿⢟⣫⣵⣿⣿⣿⣿⣿⣿⣿⣿⣿⣿⣿⣿⣿⣿⣷⣮⣝⢿⣷⣷⣵⡕⢕⣿⣿⢝⣿⣧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⢜⢝⢻⢿⣿⣿⣿⣿⣿⣿⣿⣿⣿⣿⣿⣿⣿⣿⣿⣿⣿⣿⣿⣿⣿⣿⣿⣿⣿⣿⣿⣿⣿⣿⣿⣿⣿⣿⣿⣿⣿⣿⣿⣿⣿⣿⣿⢿⢿⢻⣿⣷⣷⣷⣾⣿⣿⢿⢟⢟⢿⣿⣿⣿⣿⢏⢝⢟⢟⢟⢻⣿⣿⣧⣕⢸⣿⣿⣿⣿⣿⣿⣿⣿⣿⣿⣿⣿⣿⣿⣿⢕⢕⢕⢕⢕⢕⢕⢕⢕⢕⢕⢕⢕⢕⢕⢕⣱⣾⡿⣿⡿⣻⣯⣽⣟⡻⢿⡿⣻⣵⢿⢿⣿⣟⣟⣟⣟⣟⣻⡿⢿⣿⣿⣿⣿⣿⣿⣿⣿⣿⣿⣷⣷⣽⡻⣿⣷⣿⣿⢕⢹⣿⣿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⢜⢝⢻⢿⣿⣿⣿⣿⣿⣿⣿⣿⣿⣿⣿⣿⣿⣿⣿⣿⣿⣿⣿⣿⣿⣿⣿⣿⣿⣿⣿⣿⣿⣿⣿⣿⣿⣿⣿⡿⢟⢕⢕⢕⢕⢕⢜⢝⢝⢝⢝⢕⢕⢕⢕⢕⢕⢕⢜⢕⢕⢕⢕⢕⢕⢕⢕⢕⢝⢻⣿⣷⣿⣿⣿⣿⣿⣿⣿⣿⣿⣿⣿⣿⣿⣿⣿⢕⢕⢕⢕⢕⢕⢕⢕⢕⢕⢕⢕⢕⢕⣱⣾⡿⡫⣾⣿⣿⣿⣿⣿⣿⣟⣵⣿⣷⣿⣿⣿⣿⣿⣿⣿⣿⣿⣿⣿⣿⣾⣯⣟⡏⢹⣿⣿⣿⣿⣿⣿⣿⣿⣿⣮⣻⣿⣿⢸⡼⣿⣿⡇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⢜⢝⢻⢿⣿⣿⣿⣿⣿⣿⣿⣿⣿⣿⣿⣿⣿⣿⣿⣿⣿⣿⣿⣿⣿⣿⣿⣿⣿⣿⣿⢿⢟⢝⢕⢕⢕⢕⢕⢕⠕⠑⠕⠑⠑⠑⠑⠁⠀⠁⠁⠁⠀⠁⠑⠑⠑⠁⠁⠁⠑⢕⢕⢕⢕⢕⣹⣿⣿⣿⣿⣿⣿⣿⣿⣿⣿⣿⣿⣿⣿⣿⣿⢕⢕⢕⢕⢕⢕⢕⢕⢕⢕⢕⢕⢕⢱⣿⣟⣾⣿⣿⣿⣿⣿⣿⣿⣿⣿⣿⣿⣿⣿⣿⣿⣿⣿⢟⣽⣿⣿⣿⣿⣿⣿⣿⣿⡇⢕⢹⣿⣿⣿⣿⣿⣿⣿⣿⣿⣿⣮⡟⣼⣷⣿⣿⡇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⢜⢝⢻⢿⣿⣿⣿⣿⣿⣿⣿⣿⣿⣿⣿⣿⣿⣿⣿⣿⣿⣿⡿⢟⢏⢕⢕⢕⠕⠕⠑⠑⠁⠀⠀⠀⠀⠀⠀⠀⠀⠀⠀⠀⠀⠀⠀⠀⠀⠀⠀⠀⠀⠀⠀⠀⠀⠀⠁⢕⢕⢕⢝⢿⣿⣿⣿⣿⣿⣿⣿⣿⣿⣿⣿⣿⣿⣿⣿⢕⢕⢕⢕⢕⢕⢕⢕⢕⢕⢕⢕⢕⣸⣿⢹⣿⡏⣿⡿⣫⣾⣿⣿⣿⣿⣿⣿⣿⣿⣿⣿⡿⣷⣿⣿⣿⣿⣿⣿⣿⣿⣿⣿⣿⡕⡜⣿⡿⢝⢟⢝⢝⢟⢻⢿⣿⣿⣳⣿⢸⣿⣿⡏⢕⢕⢕⢕⢕⢕⢕⢕⢕⢕⢕⢕⢕⢕⢕⢕⢕⢕⢕⢕⢕⢕⢕⢕⢕⢕⢕⢕⢕⢕⢕⢕⢕⢕⢕⢕⢕⢕⢕⢕⢕⢕⢕⢕⢕⢕⢕⢕⢕⣕⣱⣵⣷⣾⣿⠀</a:t>
            </a:r>
            <a:br/>
            <a:r>
              <a:t>⢕⢕⢕⢕⢕⢕⢕⢕⢕⢕⢕⢕⢕⢕⢕⢕⢕⢕⢕⢕⢕⢕⢕⢕⢕⢕⢕⢕⢕⢕⢕⢕⢕⢕⢕⢕⢕⢕⢕⢕⢕⢕⢕⢕⢕⢕⢜⢝⢻⢿⣿⣿⣿⣿⣿⣿⣿⣿⣿⣿⣿⢿⢟⢕⢕⢕⠑⠁⠁⠀⠀⠀⠀⠀⠀⠀⠀⠀⠀⠀⠀⠀⠀⠀⠀⠀⠀⠀⠀⠀⠀⠀⠀⠀⠀⠀⠀⠀⠀⠀⠀⠕⢕⢕⢕⢕⢜⢻⢿⣿⣿⣿⣿⣿⣿⣿⣿⣿⣿⣿⣿⢕⢕⢕⢕⢕⢕⢕⢕⢕⢕⢕⢕⣱⣿⣿⢱⣟⡟⣹⣾⣿⣿⣿⣿⣿⣿⣿⣿⣿⣿⣿⢟⣾⣿⣿⣿⣿⣿⣿⣿⣿⣿⣿⣿⣿⣧⢿⣵⢕⢕⢕⢕⢕⢕⢕⢕⢜⢱⣿⡏⣎⢿⣿⣿⢕⢕⢕⢕⢕⢕⢕⢕⢕⢕⢕⢕⢕⢕⢕⢕⢕⢕⢕⢕⢕⢕⢕⢕⢕⢕⢕⢕⢕⢕⢕⢕⢕⢕⢕⢕⢕⢕⢕⢕⢕⢕⢕⣕⣱⣵⣷⣾⣿⣿⣿⣿⣿⣿⣿⠀</a:t>
            </a:r>
            <a:br/>
            <a:r>
              <a:t>⢕⢕⢕⢕⢕⢕⢕⢕⢕⢕⢕⢕⢕⢕⢕⢕⢕⢕⢕⢕⢕⢕⢕⢕⢕⢕⢕⢕⢕⢕⢕⢕⢕⢕⢕⢕⢕⢕⢕⢕⢕⢕⢕⢕⢕⢕⢕⢕⢕⢕⢜⢝⢻⢿⣿⣿⣿⣿⣿⡟⢕⠕⠕⠁⠁⠀⠀⠀⠀⠀⠀⠀⠀⠀⠀⠀⠀⠀⠀⠀⠀⠀⠀⠀⠀⠀⠀⠀⠀⠀⠀⠀⠀⠀⠀⠀⠀⠀⠀⠀⠀⠁⠑⢕⢕⢕⢕⢕⢜⣿⣿⣿⣿⣿⣿⣿⣿⣿⣿⣿⣿⢕⢕⢕⢕⢕⢕⢕⢕⢕⢕⢕⣱⣿⢯⣵⣿⣿⣵⣿⣿⣿⣿⣿⣿⣿⣿⣿⣿⣿⣿⣣⣿⣿⣿⣿⣿⣿⣿⣿⣿⣿⣿⣿⣿⣿⢏⢜⣿⣱⡕⢕⢕⢕⢕⢕⢕⢕⢜⢟⢹⣿⡞⣿⣿⢕⢕⢕⢕⢕⢕⢕⢕⢕⢕⢕⢕⢕⢕⢕⢕⢕⢕⢕⢕⢕⢕⢕⢕⢕⢕⢕⢕⢕⢕⢕⢕⢕⢕⢕⢕⢕⣕⣱⣵⣷⣾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⢜⢝⢻⣿⣿⡕⢕⠁⠀⠀⠀⠀⠀⠀⠀⠀⠀⠀⠀⠀⠀⠀⠀⠀⠀⠀⠀⠀⠀⠀⠀⠀⠀⠀⠀⠀⠀⠀⠀⠀⠀⠀⠀⠀⠀⠀⠀⠀⠀⠀⠁⢕⢕⢕⢕⣿⣿⣿⣿⣿⣿⣿⣿⣿⣿⣿⣿⢕⢕⢕⢕⢕⢕⢕⢕⢕⣕⣕⣿⣿⣼⣿⣿⣿⣿⣿⣿⣿⣿⣿⣿⣽⣿⣿⣿⡿⣱⣿⣿⣿⣿⣿⣿⣿⣿⣿⣿⣿⣿⣿⣿⣿⢕⣼⣿⣻⣿⡇⢕⢕⢕⢕⢕⢕⢕⢕⢕⣿⣿⢹⣿⡕⢕⢕⢕⢕⢕⢕⢕⢕⢕⢕⢕⢕⢕⢕⢕⢕⢕⢕⢕⢕⢕⢕⢕⢕⢕⢕⢕⢕⢕⢕⣕⣱⣵⣷⣾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⣱⣵⣿⣿⢿⠕⠀⠀⠀⠀⠀⠀⠀⠀⠀⠀⠀⠀⠀⠀⠀⠀⠀⠀⠀⠀⠀⠀⠀⠀⠀⠀⠀⠀⠀⠀⠀⠀⠀⠀⠀⠀⠀⠀⠀⠀⠀⠀⢀⢀⣱⣵⣷⣿⣿⣿⣿⣿⣿⣿⣿⣿⣿⣿⣿⣿⢕⢕⢕⢕⢕⢕⣵⣾⣿⣿⢿⣻⣵⢸⣿⣵⣿⣿⣿⣿⣿⣿⡿⡼⢿⣿⣿⣿⣧⣿⣿⣿⣿⣿⣿⣿⣿⣿⣿⣿⣿⣿⣿⣿⡇⢱⣿⣿⢜⢝⢕⢕⢕⢕⢕⠕⠑⠕⢕⢕⢸⣿⢸⣿⡇⢕⢕⢕⢕⢕⢕⢕⢕⢕⢕⢕⢕⢕⢕⢕⢕⢕⢕⢕⢕⢕⢕⢕⢕⣕⣱⣵⣷⣾⣿⣿⣿⣿⣿⣿⣿⣿⣿⣿⣿⣿⣿⣿⣿⣿⣿⣿⣿⣿⣿⣿⣿⣿⣿⠀</a:t>
            </a:r>
            <a:br/>
            <a:r>
              <a:t>⢕⢕⢕⢕⢕⢕⢕⢕⢕⢕⢕⢕⢕⢕⢕⢕⢕⢕⢕⢕⢕⢕⢕⢕⢕⢕⢕⢕⢕⢕⢕⢕⢕⢕⢕⠕⢕⢕⢕⢕⢕⢕⢕⢕⢕⢕⢕⢕⢕⢕⢕⢕⢕⢕⣾⣿⡿⢏⠑⠁⠀⠀⠀⠀⠀⠀⠀⠀⠀⠀⠀⠀⠀⠀⠀⠀⠀⠀⠀⠀⠀⠀⠀⠀⠀⠀⠀⠀⠀⠀⠀⠀⠀⠀⠀⠀⠀⠀⠀⠀⠀⠀⠀⠑⢜⢿⣿⣿⡟⢕⢜⣿⣿⣿⣿⣿⣿⣿⣿⣿⡇⢕⢕⢕⣱⣵⣿⣿⣿⣫⡾⢟⣫⢕⢱⣾⣿⣿⣿⣿⣿⣟⣿⢕⣵⣷⣿⣿⣿⣿⣿⣿⣿⣿⣿⣿⣿⣿⣿⣿⣿⣿⣿⣿⣿⢷⣿⣿⡇⢕⢕⢕⢕⢕⢕⠑⢀⠀⠀⢕⢕⢕⢿⢸⣿⣿⡕⢕⢕⢕⢕⢕⢕⢕⢕⢕⢕⢕⢕⢕⢑⢕⢕⢕⣕⣱⣵⣷⣾⣿⣿⣿⣿⣿⣿⣿⣿⣿⣿⣿⣿⣿⣿⣿⣿⣿⣿⣿⣿⣿⣿⣿⣿⣿⣿⣿⣿⣿⣿⣿⠀</a:t>
            </a:r>
            <a:br/>
            <a:r>
              <a:t>⠕⠑⠁⠀⢁⢁⢁⢁⠁⠁⠁⠁⠀⠄⠄⢅⠀⠀⠐⠔⠀⠀⠀⠀⠀⠀⠅⠕⠀⠀⠁⠁⠀⠀⠄⠄⠄⠄⠁⠁⠁⠁⠀⠀⠄⠄⠄⠄⠁⠄⢅⢕⢕⣼⣿⡟⠕⠀⠀⠀⠀⠀⠀⠀⠀⠀⠀⠀⠀⠀⠀⠀⠀⠀⠀⠀⠀⠀⠀⠀⠀⠀⠀⠀⠀⠀⠀⠀⢀⢀⠀⠀⠀⠀⠀⠀⠀⠀⠀⠀⠀⠀⠀⠀⠑⢕⢜⣿⣿⡇⢕⢹⣿⣿⣿⣿⣿⣿⣿⣿⡇⢕⢕⣼⣿⣿⢟⡵⣟⢕⣱⣾⠇⣱⣿⣿⣿⣿⣿⣿⣯⣿⡏⣱⣿⣿⣿⣿⣿⣿⣿⣿⣿⣿⣿⣿⣿⣿⣿⣿⣿⣿⣿⣿⢯⣿⣿⣿⢇⠑⠑⠑⢕⢕⢕⠕⠁⠀⢔⢐⢄⢕⢕⢸⣿⣿⡇⢕⢕⢔⢁⢑⠅⠑⢅⠑⢅⢕⣕⣱⣵⣷⣾⣿⣿⣿⣿⣿⣿⣿⣿⣿⣿⣿⣿⣿⣿⣿⣿⣿⣿⣿⣿⣿⣿⣿⣿⣿⣿⣿⣿⣿⣿⣿⣿⣿⣿⣿⣿⣿⠀</a:t>
            </a:r>
            <a:br/>
            <a:r>
              <a:t>⠀⠑⠀⠀⠀⠀⠀⠀⠀⠀⠀⠀⠀⠀⠀⠀⠀⠀⠀⠀⠀⠀⠀⠀⠀⠀⠀⠀⠀⠀⠀⠀⠀⠀⠀⠀⠀⠀⠀⠀⠀⠀⠀⠀⠀⠀⠀⠀⠀⠀⢕⢕⣾⣿⡟⠁⠀⠀⠀⠀⠀⠀⠀⠀⠀⠀⠀⠀⠀⠀⠀⠀⠀⠀⠀⠀⠀⠀⠀⠀⠀⠀⢀⢄⢄⢀⣰⣷⣿⣧⡔⠀⠀⠀⠀⠀⠀⠀⠀⠀⠀⠀⠀⠀⠀⢕⢕⢸⣿⣿⢕⢕⢿⣿⣿⣿⣿⣿⣿⣿⡇⢕⣾⣿⣟⢕⣽⡿⣫⣾⡿⢇⡱⢻⣿⣿⣿⣿⡿⢱⣿⢏⣼⣿⣿⡿⣣⣿⣿⣿⣿⣿⣿⣿⣿⣿⣿⣿⣿⣿⡿⢇⣿⢏⣾⣿⣿⡟⢁⢀⢐⢑⢑⢁⢔⢔⢕⢕⢕⢔⢕⢕⢕⢸⣿⣿⢇⢕⢕⠀⢐⢁⣔⣱⣵⣷⣾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⢕⣸⣿⡟⠑⠀⠀⠀⠀⠀⠀⠀⠀⠀⠀⠀⠀⠀⠀⠀⠀⠀⠀⠀⠀⠀⠀⠀⠀⠀⠀⢄⣾⣿⣷⣾⣿⣿⣿⣿⣷⡕⠀⠀⠀⠀⠀⠀⠀⠀⠀⠀⠀⠀⢄⣵⣵⣾⣿⢏⢕⠀⢜⣿⣿⣿⣿⣿⣿⣿⣧⣾⡿⣿⣿⣿⢿⣾⡿⣫⣾⢣⢱⣿⣿⣿⣿⡟⣕⡿⣣⣿⣿⣿⢟⣽⡿⣿⣿⣿⣿⣿⣿⣿⣿⣿⣿⣿⣿⡿⢕⢸⢣⣿⣿⣿⣿⢇⠕⢕⢕⢕⢕⢕⢕⢕⢕⢕⢕⢕⢕⢕⢇⢿⣿⣿⣵⣵⣵⣷⣾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⢕⢕⣿⣿⢕⠀⠀⠀⠀⠀⠀⠀⠀⠀⠀⠀⠀⠀⠀⠀⠀⠀⠀⠀⠀⠀⠀⠀⠀⠀⢰⣷⣿⣿⣿⣿⣿⣿⣿⣿⣿⣿⣿⣧⣧⡔⠀⠀⠀⠀⠀⠀⠀⠀⢀⢸⣿⣿⣟⢕⢕⢅⠀⠀⢹⣿⣿⣿⣿⣿⣿⣿⣿⣿⣿⣿⣳⡿⣫⣾⣿⣿⢱⣿⣿⣿⣿⢏⣷⢿⢣⣿⣿⣿⣫⣿⢟⣼⣿⣿⣿⣿⣿⣿⣿⣿⣿⣿⣿⡟⢕⢕⣵⣿⣿⣿⣿⡟⠀⢄⢄⢅⢕⢕⢕⢕⢕⢕⢕⢕⢕⢕⢕⣵⣷⣷⣝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⢑⢕⣿⣿⢕⢀⠀⠀⠀⠀⠀⠀⠀⠀⠀⠀⠀⠀⠀⠀⠀⠀⠀⠀⠀⠀⠀⠀⠀⢄⣾⣿⣿⣿⣿⣿⣿⣿⣿⣿⣿⣿⣿⣿⣿⣷⡕⠀⠀⠀⠀⠀⠀⠀⢕⣟⣟⣻⣿⢿⣷⣵⣕⢄⢑⢿⣿⣿⣿⣿⣿⣿⡿⢟⣟⣧⣽⣵⣷⣷⣷⢣⢺⣻⣿⣿⢏⢱⣿⣧⡕⠝⣿⢷⣿⢇⣾⣿⣿⣿⣿⣿⣿⣿⣿⣿⣿⣿⡟⢕⢕⠁⠻⢿⡿⢿⠟⢕⠀⠕⢕⣱⣕⡕⢕⢀⠁⠁⠁⠕⠕⢕⢕⣿⣿⣿⣿⣷⣝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⠕⢻⣿⣷⣷⣷⣷⠀⠀⠀⠀⠀⠀⠀⠀⠀⠀⠀⠀⠀⠀⠀⠀⠀⠀⠀⠀⢔⣾⣿⣿⣿⣿⣿⣿⣿⣿⣿⣿⣿⣿⣿⣿⣿⣿⡟⠀⠀⠀⠀⠀⠀⢁⣾⣿⣿⣿⣿⣷⣯⣟⣿⣧⣵⣜⣿⣿⣿⢿⣻⣵⣾⢿⢿⢟⢟⢟⢟⢟⢱⡿⡼⢿⣿⡇⢕⢸⣿⣿⣷⡄⢜⣾⢱⣽⣿⣿⣿⣿⣿⣿⣿⣿⣿⣿⢿⢏⢕⣱⡔⢀⠀⠀⠀⢀⢔⣱⣵⣄⠁⠜⢟⢿⣗⢵⢕⢔⢔⠔⠀⢱⣾⣿⣿⣿⣿⣧⣿⢸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⠁⢕⣹⣿⣿⠇⠀⠀⠀⠀⠀⠀⠀⠀⠀⠀⠀⠀⠀⠀⠀⠀⠀⠀⠀⠀⠀⢝⣿⣿⣿⣿⣿⣿⣿⣿⣿⣿⡿⢿⢿⢿⢿⢿⢇⠀⠀⠀⠀⠀⢄⣵⣿⣿⣿⣿⣿⣿⣿⣿⡮⢻⢿⣿⡿⣟⣵⡿⢟⢝⢕⢕⢕⢕⢕⢕⢕⢕⣼⣿⡷⢜⣿⢕⢕⣿⣇⡜⢟⢿⢇⡇⢟⡿⣾⣿⣿⣿⣿⣿⣿⣿⢏⢕⢕⢕⣵⣿⣿⣶⣴⡴⢔⣕⣱⣿⣿⣿⣷⡄⠀⠁⢜⢟⣯⢽⢗⢕⠄⢻⣿⣿⣿⣿⣿⣿⣿⢜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⢕⣿⣿⢇⠀⠀⠀⠀⠀⠀⠀⠀⠀⠀⠀⠀⠀⠀⠀⠀⠀⠀⠀⠀⠀⠀⢕⢿⣿⣿⣿⣿⣿⣿⣿⡿⠏⠁⠁⠁⠁⠁⠁⠀⠀⠀⠀⠀⠀⢜⣿⣿⣿⣿⣿⣿⣿⡿⠏⠁⠁⠁⠘⢺⢟⢝⢕⢕⢕⢕⢕⢕⢕⢕⢕⢕⢕⣿⣿⣕⣼⢜⢇⢕⣿⣿⣿⣷⣧⣵⣕⣕⢇⣿⣿⣿⣿⣿⡿⡿⢕⢱⢕⢕⣼⣿⣿⣿⣿⡿⣸⣿⣿⣿⣿⣿⣿⣳⣿⣧⡀⠕⢕⢕⢕⢕⢕⢕⢱⢿⣿⢿⣿⣿⣿⡟⢕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⢸⣿⣧⢀⠀⠀⠀⠀⠀⠀⠀⠀⠀⠀⠀⠀⠀⠀⠀⠀⠀⠀⠀⠀⠀⠁⠑⠝⢝⣿⣿⣿⣿⣿⠕⠀⠀⠀⠀⠀⠀⠀⠀⠀⠀⠀⠀⠀⢱⣽⣿⣟⢟⠟⠑⠀⠀⠀⠀⠀⠀⠀⠁⢕⢕⢕⢕⢕⢕⢕⣕⣕⣵⣗⢕⢸⣿⣿⣿⣿⢕⢕⢸⣿⣿⣿⣿⣿⣿⣿⣿⣿⣿⣿⣿⣿⣿⡇⢇⣱⢇⢕⣾⣿⣿⣿⣿⡿⣱⣿⣿⣿⣿⣿⣿⣿⣿⣿⣿⣿⣷⣴⣥⢅⢅⢕⣷⣧⢸⣿⢿⣿⣿⢟⡱⣱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⠁⠝⢿⣷⣴⡀⠀⠀⠀⠀⠀⠀⠀⠀⠀⠀⠀⠀⠀⠀⠀⠀⠀⠀⠀⠀⠀⠀⠀⠘⢻⣿⣿⣿⡔⠀⠀⠀⠀⠀⠀⠀⠀⠀⠀⠀⠀⠀⢸⣿⣿⡿⠑⠀⠀⠀⠀⠀⠀⠀⠀⠀⠀⠁⢕⢕⣱⣵⣾⣿⣿⣿⣿⢇⣱⣾⣿⣿⢿⡏⢕⢕⢜⣿⣿⣿⣿⣿⣿⣿⣿⣿⣿⣿⣽⣿⣟⡇⣱⣿⣱⣾⣿⣾⣿⣿⣿⣱⢟⣿⣿⣿⣿⣿⣿⣿⣿⣿⣿⣿⣿⣿⢏⣵⣾⣜⣿⣿⡇⣷⢷⢿⣕⣼⣾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⠁⠝⢻⢿⣿⣷⣷⣶⣶⣦⡄⠀⠀⠀⠀⠀⠀⠀⠀⠀⠀⠀⠀⠀⠀⠀⠀⠀⠀⠑⠝⣿⢇⠀⠀⠀⠀⠀⠀⠀⠀⠀⠀⠀⠀⠀⢸⠟⠋⠀⢀⢀⢄⢄⢔⠀⠀⠀⠀⠀⠀⠀⢸⣿⣿⣿⣿⣿⡿⣻⣵⣿⣿⣿⣿⡏⢜⡇⣕⢕⢕⢹⣿⣿⣿⣿⣿⣿⣿⣿⣿⣿⣿⣿⣿⣿⣿⣿⡜⢉⢉⠉⢝⢙⠝⢃⡞⢿⣿⣿⣿⣿⣿⣿⣿⣿⣿⣿⣿⢏⣵⣝⣟⣻⣿⡿⣳⣷⣾⣿⣿⣿⣿⣿⣿⣿⣿⣿⣿⣿⣿⣿⣿⣿⣿⣿⣿⣿⣿⣿⣿⣿⣿⣿⣿⣿⣿⣿⣿⣿⣿⣿⣿⣿⣿⣿⣿⣿⣿⣿⣿⣿⣿⣿⣿⣿⣿⣿⣿⣿⣿⣿⣿⣿⣿⠀</a:t>
            </a:r>
            <a:br/>
            <a:r>
              <a:t>⢀⢀⢀⢀⢀⢀⢀⢀⢀⢀⢀⢀⢀⠀⠀⠀⠀⠀⠀⠀⠀⠀⠀⠀⠀⠀⠀⠀⠀⠀⠀⠀⠀⠀⠀⠀⠀⠀⠀⠀⠀⠀⠀⠀⠀⠀⠀⠀⠀⠀⠀⠀⠀⠀⠀⠀⠀⠀⠀⠁⠘⢹⣿⡿⢟⠁⠀⠀⠀⠀⠀⠀⠀⠀⠀⠀⠀⠀⠀⠀⠀⠀⠀⠀⠀⠀⠑⠀⠀⠀⠀⠀⠀⠀⠀⠀⠀⠀⠀⠀⠀⠀⢀⠔⠔⠕⢕⢕⢕⢕⢕⢄⠀⠀⠀⠀⠀⠕⣿⣿⣿⢟⣵⣿⣿⣿⣿⡿⢻⣿⢇⣾⢕⣿⣿⠗⠁⠝⣿⣿⣿⣿⣿⣿⣿⣿⣿⣿⣿⣿⣿⣿⣿⣿⣧⡌⢻⢷⣷⣶⣧⣵⣼⡿⣱⣿⣿⣿⡿⢟⢏⣿⣿⢏⣕⢕⢽⠏⢝⣫⣾⡝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⣷⣷⣷⣷⣷⣷⣷⣷⣷⣷⣷⣷⣷⣶⣶⣶⣴⣴⣴⣴⣴⣴⣴⣴⣴⣴⣴⣴⣴⣤⣤⣄⣄⣄⣄⣄⣄⣄⣄⣄⣄⣄⣄⣄⣀⣀⣀⣀⣁⢻⣿⣧⣄⠀⠀⠀⠀⠀⠀⠀⠀⠀⠀⠀⠀⠀⠀⠀⠀⠀⠀⠀⠀⠀⠀⠀⠀⠀⠀⠀⠀⠀⠀⠀⠀⠀⠀⠀⠀⠀⠀⠀⠀⠀⠀⠀⠀⠁⠑⠑⠀⠀⠀⠀⠀⢸⢟⣵⣿⣿⣿⣿⡿⢟⣱⣼⣿⢸⣿⡇⢟⠁⠀⠀⠀⠘⢿⣿⣿⣻⣿⣿⣿⣿⣿⣿⣿⣿⣿⣿⣿⣿⣿⣷⣕⢝⢻⣿⡿⣫⣾⣿⣿⡿⢏⢕⢕⢸⣿⢏⢱⣿⢏⠀⠀⠘⣿⣿⣿⡼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⣴⣀⢀⣠⣴⡇⠀⠀⠀⠀⠀⠀⠀⠀⠀⠀⠀⠀⠀⠀⠀⠀⠀⠀⠀⠀⠀⠀⠀⠀⠀⠀⠀⠀⠀⠀⠁⠁⠁⠑⠔⠄⢄⢄⢀⢀⠀⠀⠀⠀⠀⣰⣿⣿⣿⣿⡿⢏⣱⢱⣿⣿⣿⢸⡿⠃⠀⠀⠀⠀⠀⠀⠀⠙⠛⠙⠙⠙⠟⠟⢟⢿⢿⣿⣿⣿⣿⣿⣿⣿⣿⣿⣷⣿⣿⣿⣿⡿⢏⢕⢕⢕⢕⢕⡏⡞⣾⡿⠁⠀⠀⠀⣿⡏⢻⣇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⣇⠀⠀⠀⠀⠀⠀⠀⠀⠀⠀⠀⠀⠀⠀⠀⠀⠀⠀⠀⠀⠀⠀⠀⠀⠀⠀⠀⠀⠀⠀⠀⠀⠐⢄⠀⠀⢕⠁⠁⠁⠑⠐⠀⠀⢰⣿⣿⣿⣿⢟⣱⣾⣿⣾⣿⣿⣿⠘⠀⠀⠀⠀⠀⠀⠀⠀⠀⠀⠀⠀⠀⠀⠀⠀⠀⠀⠀⠁⠁⠙⠙⠏⠝⠟⠟⠟⠝⢟⢟⢿⡟⢕⢕⢕⢕⢕⢕⢕⣸⡇⣿⡇⠀⠀⠀⠀⢻⣇⢸⣿⣿⣿⡟⠟⠟⠿⠿⠿⠿⠿⢿⢿⢿⢿⢿⢿⢿⢿⢿⢿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⣧⣄⣄⣀⣀⡀⠀⠀⠀⠀⠀⠀⠀⠀⠀⠀⠀⠀⠀⠀⠀⠀⠀⠀⠀⠀⠀⠀⠀⠀⠀⠀⠀⠀⠀⠀⢕⠀⠀⠀⠀⠀⠀⠀⣼⣿⣿⣿⣿⡱⣿⣿⣿⣿⢟⢏⠁⠀⠀⠀⠀⠀⠀⢀⢰⣴⣷⣷⣵⣔⢄⠀⠀⠀⠀⠀⠀⠀⠀⠀⠀⠀⠀⠀⠀⠀⠀⠀⠀⠁⠑⠕⢕⢕⢕⢕⢕⢕⣿⡇⣿⣇⡀⠀⠀⢀⢜⣼⢸⣏⣿⣿⡇⠀⠀⠀⠀⠀⠀⠀⠀⠀⠀⠀⠀⠀⠀⠀⠀⠀⠀⠀⠀⠀⠁⠁⠁⠁⠁⠁⠁⠁⠁⠁⠁⠁⠁⠙⠙⠙⠙⠙⠙⠙⠙⠙⠙⠙⠙⠙⠙⠙⠙⠟⠟⠟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⡄⠀⠀⠀⠀⠀⠀⠀⠀⠀⠀⠀⠀⠀⠀⠀⠀⠀⠀⠀⠀⠀⠀⠀⠀⠀⠀⠀⠀⠀⢕⠀⠀⠀⠀⠀⠀⠀⣿⣿⣿⣯⢻⢧⣿⣿⢟⠑⠁⠀⠀⠀⠀⠀⠀⢀⣄⣵⣾⣿⣿⣿⣿⣿⣇⢕⠀⠀⠀⠀⠀⠀⠀⠀⠀⠀⠀⠀⠀⠀⠀⠀⠀⠀⠀⠀⠀⠑⠕⢕⢕⢕⣿⣷⢻⡿⣣⣷⡾⣫⣾⢏⣞⣼⣿⣿⠑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⡀⠀⠀⠀⠀⠀⠀⠀⠀⠀⠀⠀⠀⠀⠀⠀⠀⠀⠀⠀⠀⠀⠀⠀⠀⠀⠀⠀⠀⠕⠀⠀⠀⠀⠀⠀⠀⢿⣿⣿⣟⢿⢯⡿⢕⠁⠀⠀⠀⠀⠀⠀⠀⢕⢸⣿⣿⣿⣿⣿⣿⣿⣿⣿⡕⢀⠀⠀⠀⠀⠀⠀⠀⠀⠀⠀⠀⠀⠀⠀⠀⠀⠀⠀⠀⠀⠀⠀⠁⠕⢕⢿⣿⡜⣾⣿⣷⣾⡿⣫⣪⣾⣿⢟⠑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⢏⡕⠀⠀⠀⠀⠀⠀⠀⠀⠀⠀⠀⠀⠀⠀⠀⠀⠀⠀⠀⠀⠀⠀⠀⠀⠀⠀⠀⢔⠀⠀⠀⠀⠀⠀⠀⠀⠁⢻⣿⣿⢟⢇⠁⠀⠀⠀⠀⠀⠀⠀⢀⢠⣵⣿⣿⣿⣿⣿⣿⣿⣿⣿⣿⣷⢕⠀⠀⠀⠀⠀⠀⠀⠀⠀⠀⠀⠀⠀⠀⠀⠀⠀⠀⠀⠀⠀⠀⠀⠀⠁⠜⢟⢧⢻⣿⣿⣫⣼⣿⣿⢿⠃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⢟⣱⡞⢕⢕⢔⢀⠀⠀⠀⠀⠀⠀⠀⠀⠀⠀⠀⠀⠀⠀⠀⠀⠀⠀⠀⠀⠀⠀⠀⠀⠀⠁⠀⠀⠀⠀⠀⠀⠀⠀⠀⢰⢝⠟⠑⠀⠀⠀⠀⠀⠀⠀⠀⠀⢕⣸⣿⣿⣿⣿⣿⣿⣿⣿⣿⣿⣿⣿⢕⠀⠀⠀⠀⠀⠀⠀⠀⠀⠀⠀⠀⠀⠀⠀⠀⠀⠀⠀⠀⠀⠀⠀⠀⠀⠀⠁⠘⢸⣿⣿⡿⢟⠋⠁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⣵⣾⣿⡇⢕⢕⢕⢕⢄⠀⠀⠀⠀⠀⠀⠀⠀⠀⠀⠀⠀⠀⠀⠀⠀⠀⠀⠀⠀⠀⠀⠀⠀⠀⠀⠀⠀⠀⠀⠀⠀⢠⠗⠁⠀⠀⠀⠀⠀⠀⠀⠀⠀⠀⠀⢕⢸⣿⣿⣿⣿⣿⣿⣿⣿⣿⣿⣿⣿⣿⡇⠀⠀⠀⠀⠀⠀⠀⠀⠀⠀⠀⠀⠀⠀⠀⠀⠀⠀⠀⠀⠀⠀⠀⠀⠀⠀⠀⠀⠁⢻⣿⣧⣕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⢟⢽⣷⣽⣿⢿⢿⣷⣕⢕⢕⢱⢗⢕⢀⠀⠀⠀⠀⠀⠀⠀⠀⠀⠀⠀⠀⠀⠀⠀⠀⠀⠀⠀⠀⠀⢀⢄⢄⢔⢔⢔⠀⠀⠀⠑⠀⠀⠀⠀⠀⠀⠀⠀⠀⠀⠀⠀⠀⠕⢜⢝⢝⣹⣿⣿⣿⣿⣿⣿⣿⣿⣿⣿⡇⢄⠀⠀⠀⠀⠀⠀⠀⠀⠀⠀⠀⠀⠀⠀⠀⠀⠀⠀⠀⠀⠀⠀⠀⠀⠀⠀⠀⠀⠀⠘⢿⣿⣧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⢟⣏⣵⣾⣾⡿⠟⠋⠑⠕⢕⣿⡿⢇⢕⢕⢕⢕⢕⢔⢄⢀⠀⠀⠀⠀⠀⠀⠀⠀⠀⠀⠀⢀⣠⣴⣶⣶⢇⢕⢕⢕⢕⢕⣵⠃⠀⠀⠀⠀⠀⠀⠀⠀⠀⠀⠀⠀⠀⠀⠀⠀⠀⠀⠁⠑⠕⠝⢟⣿⣿⣿⣿⣿⣿⣿⣿⣿⡇⢕⠀⠀⠀⠀⠀⠀⠀⠀⠀⠀⠀⠀⠀⠀⠀⠀⠀⠀⠀⠀⠀⠀⠀⠀⠀⠀⠀⠀⠀⠀⠈⢻⣿⣧⡄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⢿⠟⠟⣿⣿⣯⣵⣷⣿⡿⠿⠟⠙⠁⠀⠀⢄⣰⣷⣿⢟⢕⢕⢕⢕⢕⢕⢕⢕⢕⢕⢕⢔⢄⢄⢄⢄⢄⠄⢔⣶⣿⣿⣿⣿⢟⢕⢕⢕⢕⢕⣱⢞⠕⠀⠐⠀⠀⠀⠀⠀⠀⠀⠀⠀⠀⠀⠀⠀⠀⠀⠀⠀⠀⠀⠀⠀⠑⢜⣿⣿⣿⣿⣿⣿⣿⣿⡇⠕⠀⠀⠀⠀⠀⠀⠀⠀⠀⠀⠀⠀⠀⠀⠀⠀⠀⠀⠀⠀⠀⠀⠀⠀⠀⠀⠀⠀⠀⠀⠀⠀⣹⣿⣿⢄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⡿⢿⠟⠋⠙⠁⠀⠀⠀⠀⠘⠛⠛⠙⠑⠁⠀⠀⠀⢀⣠⣴⣷⡿⢟⢏⢕⢕⢕⣱⢞⢕⢕⢕⢕⢕⢕⢕⢕⢕⢕⢕⢕⣱⣴⣴⣵⣯⣽⣽⡟⢇⢕⢕⢕⢕⢕⢞⢕⠁⠀⠀⠀⠀⠀⠀⠀⠀⠀⠀⠀⠀⠀⠀⠀⠀⠀⠀⠀⠀⠀⠀⠀⠀⠀⠕⢹⣿⣿⣿⣿⣿⣿⣿⡇⠀⠀⠀⠀⠀⠀⠀⠀⠀⠀⠀⠀⠀⠀⠀⠀⠀⠀⠀⠀⠀⠀⠀⠀⠀⠀⠀⠀⠀⠀⠀⠀⠀⠹⣿⣿⣷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⢿⠟⠋⠙⠁⠀⠀⠀⠀⠀⠀⠀⠀⠀⠀⠀⠀⠀⠀⢀⣠⣴⣷⣿⢿⢟⢏⢕⣕⣕⣵⡵⢞⢏⢕⢕⢕⢕⢕⢕⢕⢕⢕⢕⢕⢕⣵⣾⣿⣿⣿⣿⣿⣿⢏⢕⢕⢕⢕⢕⢵⠑⠁⠀⠀⠀⠀⠀⠀⠀⠀⠀⠀⠀⠀⠀⠀⠀⠀⠀⠀⠀⠀⠀⠀⠀⠀⠀⠀⠀⠀⠁⢜⢻⣿⣿⣿⣿⣿⡇⢄⠀⠀⠀⠀⠀⠀⠀⠀⠀⠀⠀⠀⠀⠀⠀⠀⠀⠀⠀⠀⠀⠀⠀⠀⠀⠀⠀⠀⠀⠀⠀⠀⠀⢜⢻⣿⣿⣇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⢿⠟⠋⠉⠁⠀⠀⠀⠀⠀⠀⠀⠀⠀⠀⠀⠀⠀⠀⠀⠀⠀⠀⠀⠀⢸⣿⣯⣵⣷⣷⣾⡿⢟⢟⢝⢕⢕⢕⢕⢕⢕⢕⢕⢕⢕⢕⢕⢕⣕⢼⢿⣿⣿⣿⣿⣿⣿⡿⢇⢕⢕⢕⢕⠑⠁⠀⠀⠀⠀⠀⠀⠀⠀⠀⠀⠀⠀⠀⠀⠀⠀⠀⠀⠀⠀⠀⠀⠀⠀⠀⠀⠀⠀⠀⠀⠀⠀⠀⠁⢜⢿⣿⣿⣿⣷⡕⠀⠀⠀⠀⠀⠀⠀⠀⠀⠀⠀⠀⠀⠀⠀⠀⠀⠀⠀⠀⠀⠀⠀⠀⠀⠀⠀⠀⠀⠀⠀⠀⠀⢕⢱⡝⣿⣿⣷⢀⠀⠀⢀⣀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⡿⢿⠟⠋⠑⠁⠀⠀⠀⠀⠀⠀⠀⠀⠀⠀⠀⠀⠀⠀⠀⠀⠀⠀⠀⠀⠀⠀⠀⠀⠀⠀⠁⠙⠛⠙⠙⢹⣿⡇⢕⢕⢕⢕⢕⢕⢕⢕⢕⢕⢕⢕⢕⢕⣵⣾⣿⡇⠀⠁⠉⠙⠛⠛⢟⢕⢕⢕⢕⢕⢕⠀⠀⠀⠀⠀⠀⠀⠀⠀⠀⠀⠀⠀⠀⠀⠀⠀⠀⠀⠀⠀⠀⠀⠀⠀⠀⠀⠀⠀⠀⠀⠀⠀⠀⠀⠀⠀⢜⣿⣿⣿⣿⣧⢔⠀⠀⠀⠀⠀⠀⠀⠀⠀⠀⠀⠀⠀⠀⠀⠀⠀⠀⠀⠀⠀⠀⠀⠀⠀⠀⠀⠀⠀⠀⠀⠀⠀⢜⣿⡜⣿⣿⣧⣷⣷⣿⢿⢿⣷⣔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⢿⢿⠟⠋⠑⠁⠀⠀⠀⠀⠀⠀⠀⠀⠀⠀⠀⠀⠀⠀⠀⠀⠀⠀⠀⠀⠀⠀⠀⠀⠀⠀⠀⠀⠀⠀⠀⠀⠀⠀⠀⠀⠀⠑⢿⣷⣗⣇⣕⣔⡱⢕⢕⢕⢕⢕⣕⣵⣷⡿⢟⣹⣿⡇⠀⠀⠀⠀⠀⢄⢕⢕⢕⢕⢕⢕⠀⠀⠀⢀⢀⢀⢀⢀⠀⠀⠀⠀⠀⠀⠀⠀⠀⠀⠀⠀⠀⠀⠀⠀⠀⠀⠀⠀⠀⠀⠀⠀⠀⠀⠀⠀⠀⠀⢕⢹⣿⣿⣿⣿⡕⢄⠀⠀⠀⠀⠀⠀⠀⠀⠀⠀⠀⠀⠀⠀⠀⠀⠀⠀⠀⠀⠀⠀⠀⠀⠀⠀⠀⠀⠀⠀⠀⠀⢕⢿⢣⣿⣿⣿⡿⢫⣵⣿⣧⡹⣿⣧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⢿⢿⠟⠋⠑⠁⠀⠀⠀⠀⠀⠀⠀⠀⠀⠀⠀⠀⠀⠀⠀⠀⠀⠀⠀⠀⠀⠀⠀⠀⠀⠀⠀⠀⠀⠀⠀⠀⠀⠀⠀⠀⠀⠀⠀⠀⠀⠀⠀⠀⠀⠝⢻⣿⡿⢏⢕⢕⢕⣱⣵⣿⢿⠟⢝⣱⣾⣿⣿⡇⠀⠀⠀⢀⢔⢕⢕⢕⢕⢕⢕⢕⠀⠀⠀⠀⠀⠁⠁⠑⠐⠀⠀⠀⠀⠀⠀⠀⠀⠀⠀⠀⠀⠀⠀⠀⠀⠀⠀⠀⠀⠀⠀⠀⠀⠀⠀⠀⠀⠀⠀⢸⣿⣿⣿⣿⣷⡕⢀⠀⠀⠀⠀⠀⠀⠀⠀⠀⠀⠀⠀⠀⠀⠀⠀⠀⠀⠀⠀⠀⠀⠀⠀⠀⠀⠀⠀⠀⠀⠀⠀⠕⣿⢟⢏⢕⠕⢕⡹⢿⣿⣷⡜⣿⣷⡀⠀⠀⠀⠀⠀⠀⠀⠀⠀⠀⠀⠀⠀⠀⠀⠀⠀⠀⠀⠀⠀⠀⠀⠀⠀⠀⠀⠀⠀⠀⠀⠀⠀⠀⠀⠀⠀⠀⠀⠀⠀⠀⠀⠀</a:t>
            </a:r>
            <a:br/>
            <a:r>
              <a:t>⣿⣿⣿⣿⣿⣿⣿⣿⣿⣿⣿⣿⣿⣿⣿⡿⢿⠟⠙⠑⠁⠀⠀⠀⠀⠀⠀⠀⠀⠀⠀⠀⠀⠀⠀⠀⠀⠀⠀⠀⠀⠀⠀⠀⠀⠀⠀⠀⠀⠀⠀⠀⠀⠀⠀⠀⠀⠀⠀⠀⠀⠀⠀⠀⠀⠀⠀⠀⠀⠀⠀⠀⠀⢸⣿⣕⣕⣵⣵⣾⡿⠟⠁⢀⣰⣾⣿⣿⣿⣿⣧⠀⠀⢄⢕⢕⢕⢕⢕⢕⢕⢕⠑⠀⢄⠇⠀⢀⠀⠀⠀⠀⠀⠀⠀⠀⠀⠀⠀⠀⠀⠀⠀⠀⠀⠀⠀⠀⠀⠀⠀⠀⠀⠀⠀⠀⠀⠀⠀⠀⠀⠀⢜⣿⣿⣿⣿⣿⣷⡕⢀⠀⠀⠀⠀⠀⠀⠀⠀⠀⠀⠀⠀⠀⠀⠀⠀⠀⠀⠀⠀⠀⠀⠀⠀⠀⠀⠀⠀⠀⠀⠀⠀⠁⠑⠁⠀⠀⣾⣷⢼⢿⢿⢿⢜⣿⣷⠀⠀⠀⠀⠀⠀⠀⠀⠀⠀⠀⠀⠀⠀⠀⠀⠀⠀⠀⠀⠀⠀⠀⠀⠀⠀⠀⠀⠀⠀⠀⠀⠀⠀⠀⠀⠀⠀⠀⠀⠀⠀⠀⠀</a:t>
            </a:r>
            <a:br/>
            <a:r>
              <a:t>⣿⣿⣿⣿⣿⣿⣿⣿⣿⢿⢟⠟⠙⠑⠁⠀⠀⠀⠀⠀⠀⠀⠀⠀⠀⠀⠀⠀⠀⠀⠀⠀⠀⠀⠀⠀⠀⠀⠀⠀⠀⠀⠀⠀⠀⠀⠀⠀⠀⠀⠀⠀⠀⠀⠀⠀⠀⠀⠀⠀⠀⠀⠀⠀⠀⠀⠀⠀⠀⠀⠀⠀⠀⠀⠙⠟⠟⠟⠙⠁⠀⢀⣴⣿⣿⣿⣿⣿⣿⣿⡿⢄⢕⠕⢕⢕⢕⢕⢕⢕⢕⠕⠀⠐⠀⢔⠐⠐⠄⠀⠀⠀⠀⠀⠀⠀⠀⠀⠑⠁⠀⠀⠀⠀⠀⠀⠀⠀⠀⠀⠀⠀⠀⠀⠀⠀⠀⠀⠀⠀⠀⠀⢕⣿⣿⣿⣿⣿⣿⣷⡕⠀⠀⠀⠀⠀⠀⠀⠀⠀⠀⠀⠀⠀⠀⠀⠀⠀⠀⠀⠀⠀⠀⠀⠀⠀⠀⠀⠀⠀⠀⠀⠀⠀⢰⢔⠀⠀⠁⠁⢀⣅⣵⣷⣾⣿⠇⠀⠀⠀⠀⠀⠀⠀⠀⠀⠀⠀⠀⠀⠀⠀⠀⠀⠀⠀⠀⠀⠀⠀⠀⠀⠀⠀⠀⠀⠀⠀⠀⠀⠀⠀⠀⠀⠀⠀⠀⠀⠀⠀⠀</a:t>
            </a:r>
            <a:br/>
            <a:r>
              <a:t>⣿⣿⣿⢿⢟⠟⠙⠑⠁⠀⠀⠀⠀⠀⠀⠀⠀⠀⠀⠀⠀⠀⠀⠀⠀⠀⠀⠀⠀⠀⠀⠀⠀⠀⠀⠀⠀⠀⠀⠀⠀⠀⠀⠀⠀⠀⠀⠀⠀⠀⠀⠀⠀⠀⠀⠀⠀⠀⠀⠀⠀⠀⠀⠀⠀⠀⠀⠀⠀⠀⠀⠀⠀⠀⠀⠀⠀⠀⠀⢄⣵⣿⣿⣿⣿⣿⣿⣿⡿⢏⢕⠁⢄⢕⢕⢕⢕⢕⢕⢕⢁⢄⠀⠀⠀⠀⠀⠀⠔⠐⠐⠀⠀⠀⠀⠀⠀⠀⠀⠀⠀⠀⠀⠀⠀⠀⠀⠀⠀⠀⠀⠀⠀⠀⠀⠀⠀⠀⠀⠀⠀⠀⢕⣿⣿⣿⣿⣿⣿⣿⣷⡕⠀⠀⠀⠀⠀⠀⠀⠀⠀⠀⠀⠀⠀⠀⠀⠀⠀⠀⠀⠀⠀⠀⠀⠀⠀⠀⠀⠀⠀⢄⠀⠀⠀⠁⠀⢀⣠⣴⣿⣿⣿⣿⣿⡕⢀⠀⠀⠀⠀⠀⠀⠀⠀⠀⠀⠀⠀⠀⠀⠀⠀⠀⠀⠀⠀⠀⠀⠀⠀⠀⠀⠀⠀⠀⠀⠀⠀⠀⠀⠀⠀⠀⠀⠀⠀⠀⠀⠀⠀</a:t>
            </a:r>
            <a:br/>
            <a:r>
              <a:t>⠝⠑⠁⠀⠀⠀⠀⠀⠀⠀⠀⠀⠀⠀⠀⠀⠀⠀⠀⠀⠀⠀⠀⠀⠀⠀⠀⠀⠀⠀⠀⠀⠀⠀⠀⠀⠀⠀⠀⠀⠀⠀⠀⠀⠀⠀⠀⠀⠀⠀⠀⠀⠀⠀⠀⠀⠀⠀⠀⠀⠀⠀⠀⠀⠀⠀⠀⠀⠀⠀⠀⠀⠀⠀⠀⠀⠀⢄⣵⣿⣿⣿⣿⣿⣿⣿⣿⢟⢕⡵⢏⢕⢕⢕⢕⢕⢕⢕⢕⣰⢟⢀⠀⠀⠀⠀⢄⢔⢀⠀⠀⠀⠀⠄⠐⠇⠀⠀⠀⠀⠀⠀⠀⠀⠀⠀⠀⠀⠀⠀⠀⠀⠀⠀⠀⠀⠀⠀⠀⠀⠀⠀⠁⢹⣿⣿⣿⣿⣿⣿⣿⣷⡕⠀⠀⠀⠀⠀⠀⠀⠀⠀⠀⠀⠀⠀⠀⠀⠀⠀⠀⠀⠀⠀⠀⠀⠀⠀⢀⢔⢕⠑⠀⢀⣄⣴⣾⣿⣿⣿⣿⣿⣿⣿⣿⣿⣷⣷⣔⡄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⣄⣵⣿⣿⣿⣿⣿⣿⣿⣿⣿⣵⣾⢏⢕⢕⢕⢕⢕⢕⢕⠕⠁⠀⠙⠀⢕⢕⢕⢔⠀⢕⠑⠀⠀⠀⠀⠀⠀⠀⠀⠆⠈⠛⢀⠀⠀⠀⠀⠀⠀⠀⠀⠀⠀⠀⠀⠀⠀⠀⠀⠀⠀⠀⠀⠀⠀⠀⠕⠝⢿⢿⣿⡿⢿⢿⠏⠕⠀⠀⠀⠀⠀⠀⠀⠀⠀⠀⠀⠀⠀⠀⠀⠀⠀⠀⠀⠀⠀⠀⠀⠀⠀⢕⢕⢑⣤⣶⣿⣿⣿⣿⣿⣿⣿⣿⣿⣿⣿⣿⣿⣿⣿⣿⣿⣷⣧⣔⡄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⣠⣾⣿⣿⣿⣿⣿⣿⣿⣿⣿⣿⣿⣿⣿⣧⣕⢕⢕⢕⠕⠑⠀⠀⠀⠀⠀⠀⠀⠑⠑⠘⢗⠗⢱⢔⢔⠀⠀⠀⠁⠀⠀⠀⠀⠑⠻⠗⠀⠄⠀⠀⠀⠀⠀⠀⠀⠀⠀⠀⠀⠀⠀⠀⠀⠀⠀⠀⠀⠀⠀⠀⠀⠀⠁⠁⠀⠀⠀⠀⠀⠀⠀⠀⠀⠀⠀⠀⠀⠀⠀⠀⠀⠀⠀⠀⠀⠀⠀⠀⠀⠀⠀⢄⢔⡇⣾⣿⣿⣿⣿⣿⣿⣿⣿⣿⣿⣿⣿⣿⣿⣿⣿⣿⣿⣿⣿⣿⣿⣿⣿⣷⣧⣔⡄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⣰⣾⣿⣿⣿⣿⣿⣿⣿⣿⣿⣿⣿⣿⣿⣿⣿⣿⣿⡷⠁⠀⠀⠀⠀⠀⠀⠀⠀⠀⠀⠀⠔⢕⢕⠀⢁⠕⠑⠑⠀⠀⠀⠀⠀⠀⠀⠀⠀⠀⠀⠐⠑⠁⠃⠀⠀⠀⠀⠀⠀⠀⠀⠀⠀⠀⠀⠀⠀⠀⠀⠀⠀⠀⠀⠀⠀⠀⠀⠀⠀⠀⠀⠀⠀⠀⠀⠀⠀⠀⠀⠀⠀⠀⠀⠀⠀⠀⠀⠀⠀⠀⢀⣔⣵⣾⣿⡇⣿⣿⣿⣿⣿⣿⣿⣿⣿⣿⣿⣿⣿⣿⣿⣿⣿⣿⣿⣿⣿⣿⣿⣿⣿⣿⣿⣿⣿⣷⣧⣔⡄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⣰⣾⣿⣿⣿⣿⣿⣿⣿⣿⣿⣿⣿⣿⣿⣿⣿⣿⡿⠟⠁⠀⠀⠀⠀⠀⠀⠀⠀⠀⠀⠀⠀⠀⠀⠑⠁⢁⠁⠀⠀⠀⠀⠀⠁⠑⠔⢄⢀⠀⠀⠀⠀⠀⢀⠀⠁⠑⠐⠀⠔⠀⠀⠀⠀⠀⠀⠀⠀⠀⠀⠀⠀⠀⠀⠀⠀⠀⠀⠀⠀⠀⠀⠀⠀⠀⠀⠀⠀⠀⠀⠀⠀⠀⠀⠀⠀⠀⠀⠀⠀⠀⢄⣴⣾⣿⣿⣿⡿⣽⣿⣿⣿⣿⣿⣿⣿⣿⣿⣿⣿⣿⣿⣿⣿⣿⣿⣿⣿⣿⣿⣿⣿⣿⣿⣿⣿⣿⣿⣿⣿⣿⣿⣷⣧⣔⡄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⣴⣾⣿⣿⣿⣿⣿⣿⣿⣿⣿⣿⣿⣿⣿⣿⣿⣿⠟⠋⠀⠀⠀⠀⠀⠀⠀⠀⠀⠀⠀⢀⢀⠀⢄⢄⢁⠑⠐⠁⠀⠀⠀⠀⠀⠀⠀⠀⠀⠀⠁⠁⠐⠔⢄⢀⠀⠀⠐⠁⠀⠀⠀⠑⠀⠉⢕⠄⢄⠀⢀⢀⢀⠀⠀⠀⠀⠀⠀⠀⠀⠀⠀⠀⠀⠀⠀⠀⠀⠀⠀⠀⠀⠀⠀⠀⠀⠁⠀⠀⠀⢀⢠⣵⣿⣿⣿⣿⣿⢟⣽⣿⣿⣿⣿⣿⣿⣿⣿⣿⣿⣿⣿⣿⣿⣿⣿⣿⣿⣿⣿⣿⣿⣿⣿⣿⣿⣿⣿⣿⣿⣿⣿⣿⣿⣿⣿⣿⣿⣷⣧⣔⡄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⢄⣵⣿⣿⣿⣿⣿⣿⣿⣿⣿⣿⣿⣿⣿⣿⣿⣿⣿⠟⠁⠀⠀⠀⠀⠀⠀⠀⠀⠀⠀⢀⢔⢕⠑⢅⢕⢕⢕⢕⠀⢔⢔⠀⠀⠀⠀⠀⠀⠀⠀⠀⠅⠐⠄⠀⠄⠄⠁⠑⠐⠄⢀⢀⠀⠀⢀⠀⠀⠁⠀⢅⣤⡕⢕⢕⢄⠀⠀⠀⠀⠀⠀⠀⠀⠀⠀⠀⠀⠀⠀⠀⠀⠀⠀⠀⠀⠀⢀⢄⢄⢄⢔⡔⢁⢙⠛⣟⣟⣫⣵⣾⣿⣿⣿⣿⣿⣿⣿⣿⣿⣿⣿⣿⣿⣿⣿⣿⣿⣿⣿⣿⣿⣿⣿⣿⣿⣿⣿⣿⣿⣿⣿⣿⣿⣿⣿⣿⣿⣿⣿⣿⣿⣿⣿⣿⣷⣧⣔⡄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⢄⣵⣿⣿⣿⣿⣿⣿⣿⣿⣿⣿⣿⣿⣿⣿⣿⣿⣿⢟⠑⠀⠀⠀⠀⠀⠀⠀⠀⠀⢀⡀⢔⢕⠑⢀⢔⢕⢕⢕⢕⠑⠀⠕⢕⠀⠀⠀⠀⠀⠀⠀⠀⠀⠀⠀⠀⠀⠀⠑⠀⠀⠀⢀⢄⠀⠁⠑⠔⠄⢀⢀⢰⣿⣿⣷⡕⢕⢕⢔⢄⢀⠀⠀⠀⠀⠀⠀⠀⢀⢀⢀⠀⠀⠀⠀⠀⠀⠀⠀⢕⢕⢕⢕⢸⡇⢕⢕⢕⣿⣿⣿⣿⣿⣿⣿⣿⣿⣿⣿⣿⣿⣿⣿⣿⣿⣿⣿⣿⣿⣿⣿⣿⣿⣿⣿⣿⣿⣿⣿⣿⣿⣿⣿⣿⣿⣿⣿⣿⣿⣿⣿⣿⣿⣿⣿⣿⣿⣿⣿⣿⣿⣷⣧⣔⡄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⢄⣵⣿⣿⣿⣿⣿⣿⣿⣿⣿⣿⣿⣿⣿⣿⣿⣿⣿⡟⣕⡀⠀⠀⠀⠀⠀⠀⠀⠀⠀⢠⢄⢘⠕⠀⢔⢕⢕⢕⢕⢕⢕⠀⢕⠕⢁⠀⠀⠀⠀⠀⠀⠀⠀⠀⠀⠀⠰⠔⠄⠕⠄⢄⢕⠅⢀⢀⠀⠀⠀⠀⠀⠀⣾⣿⣿⣿⣿⡕⢕⢕⢕⠕⠁⠀⠀⠀⠀⢔⢕⢕⢕⢕⢔⢀⢄⢄⢄⢀⡀⢕⢕⢕⢕⢕⢸⡇⢕⣕⣵⣿⢿⢿⣿⣿⣿⣿⣿⣿⣿⣿⣿⣿⣿⣿⣿⣿⣿⣿⣿⣿⣿⣿⣿⣿⣿⣿⣿⣿⣿⣿⣿⣿⣿⣿⣿⣿⣿⣿⣿⣿⣿⣿⣿⣿⣿⣿⣿⣿⣿⣿⣿⣿⣿⣿⣿⣿⣷⣧⣔⡄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⣠⣷⣿⣿⣿⣿⣿⣿⣿⣿⣿⣿⣿⣿⣿⣿⣿⣿⣿⣿⠏⠘⠟⠇⠐⠀⠀⠀⠀⠀⠀⠀⠀⠁⠀⠑⠀⠕⢔⢁⠑⠖⢕⢕⢕⠄⠑⠕⢑⠀⠀⠀⠀⠀⠀⠀⠀⠀⠀⠀⠀⠀⢀⢕⠔⠑⠀⠀⠀⠀⠁⠐⠄⠀⠀⢔⣿⣿⣿⣿⣿⡇⢕⢕⠑⠀⠀⠀⠀⠀⢄⢕⢕⢕⢕⢕⡕⢕⢕⢕⢱⣿⣿⣿⣿⣷⣶⣶⣮⡇⣾⣿⣿⠇⠀⠁⠻⣿⣿⣿⣿⣿⣿⣿⣿⣿⣿⣿⣿⣿⣿⣿⣿⣿⣿⣿⣿⣿⣿⣿⣿⣿⣿⣿⣿⣿⣿⣿⣿⣿⣿⣿⣿⣿⣿⣿⣿⣿⣿⣿⣿⣿⣿⣿⣿⣿⣿⣿⣿⣿⣿⣿⣿⣿⣷⣧⣔⡄⢀⠀⠀⠀⠀</a:t>
            </a:r>
            <a:br/>
            <a:r>
              <a:t>⠀⠀⠀⠀⠀⠀⠀⠀⠀⠀⠀⠀⠀⠀⠀⠀⠀⠀⠀⠀⠀⠀⠀⠀⠀⠀⠀⠀⠀⠀⠀⠀⠀⠀⠀⠀⠀⠀⠀⠀⠀⠀⠀⠀⠀⠀⠀⠀⠀⠀⠀⠀⠀⠀⠀⢀⣰⣾⣿⣿⣿⣿⣿⣿⣿⣿⣿⣿⣿⣿⣿⣿⣿⣿⣿⣿⡿⠑⠀⠀⠀⠀⠐⠀⠀⠀⠀⠀⠀⠀⠀⠀⠀⠀⠀⠀⠀⠑⠑⠑⢗⢗⢗⠁⢉⢉⢉⢑⠀⠀⠀⠀⠀⠀⠀⠀⠀⢀⢀⠀⠀⠁⠀⠀⠀⠀⠀⠀⠀⠀⠀⠀⠀⠀⠁⠁⠁⠉⠙⠑⠕⠁⠀⠀⠀⠀⠀⢀⢕⢕⢕⢕⢕⢕⢇⢕⢕⢱⣿⣿⢟⠑⠑⠕⢻⣿⣿⡇⣿⣿⡇⠀⠀⠀⠀⠘⢻⣿⣿⣿⣿⣿⣿⣿⣿⣿⣿⣿⣿⣿⣿⣿⣿⣿⣿⣿⣿⣿⣿⣿⣿⣿⣿⣿⣿⣿⣿⣿⣿⣿⣿⣿⣿⣿⣿⣿⣿⣿⣿⣿⣿⣿⣿⣿⣿⣿⣿⣿⣿⣿⣿⣿⣿⣿⣿⣿⣷⣧⣔⣄⠀</a:t>
            </a:r>
            <a:br/>
            <a:r>
              <a:t>⠀⠀⠀⠀⠀⠀⠀⠀⠀⠀⠀⠀⠀⠀⠀⠀⠀⠀⠀⠀⠀⠀⠀⠀⠀⠀⠀⠀⠀⠀⠀⠀⠀⠀⠀⠀⠀⠀⠀⠀⠀⠀⠀⠀⠀⠀⠀⠀⠀⠀⠀⠀⠀⢀⣰⣾⣿⣿⣿⣿⣿⣿⣿⣿⣿⣿⣿⣿⣿⣿⣿⣿⣿⣿⣿⡿⣱⡤⠀⠀⠀⠀⠀⠀⠀⠀⠀⠀⠀⠀⠀⠀⠀⠀⠀⠀⠀⠀⠀⠀⠀⠀⠀⠀⠁⠑⠑⠁⠀⠀⠀⠀⠀⠀⠀⠀⢕⢕⢕⡕⢔⠀⠀⠀⠀⠀⠀⠀⠀⠀⠀⠀⠀⠀⠀⠀⠀⢄⢔⢔⢄⠀⠀⢀⣄⣤⢆⢕⢕⢕⢕⣱⣇⢕⢕⢕⢱⣿⣿⡏⠀⠀⠀⢀⣿⣿⢻⢧⣿⣿⢇⠀⠀⠀⠀⠀⠀⠘⢻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⢀⣰⣾⣿⣿⣿⣿⣿⣿⣿⣿⣿⣿⣿⣿⣿⣿⣿⣿⣿⣿⣿⣿⡟⡼⠋⠀⠀⠀⠀⠀⠀⠀⠀⠀⠀⠀⠀⠀⠀⠀⠀⠀⠀⠀⠀⠀⠀⠀⠀⠀⠀⠀⠀⠀⠀⠀⠀⠀⠀⠀⠀⠀⠀⠀⠀⠑⠱⢕⢕⢔⠀⠀⠀⠀⠀⠀⠀⠀⠀⠀⠀⠀⠀⠀⠀⢕⢕⢕⢕⢕⢕⢻⣿⢇⢕⢕⢕⣱⣾⣿⣿⢇⢕⢱⣿⣿⡿⠁⠀⠀⠀⢱⣿⣿⢸⢸⣿⣿⠀⠀⠀⠀⠀⠀⠀⠀⠀⠘⢻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⢄⣴⣿⣿⣿⣿⣿⣿⣿⣿⣿⣿⣿⣿⣿⣿⣿⣿⣿⣿⣿⣿⣿⡿⢟⠁⠀⠀⠀⠀⠀⠀⠀⠀⠀⠀⠀⠀⠀⠀⠀⠀⠀⠀⠀⠀⠀⠀⠀⠀⠀⠀⠀⠀⠀⠀⠀⠀⠀⠀⠀⠀⠀⠀⠀⠐⠀⠀⠀⢀⠀⠁⠑⠑⠀⠀⠀⠀⠀⠀⠀⠀⠀⠀⠀⠀⠀⠀⢕⢕⢕⢕⢕⢕⢕⠑⢕⢕⢱⣼⣿⣿⣿⡏⢕⣱⣿⢿⠋⠁⠀⠀⠀⠀⣸⣿⣿⡜⣾⣿⡇⠀⠀⠀⠀⠀⠀⠀⠀⠀⠀⠀⠘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⠑⠛⠛⠛⠛⠛⠛⠛⠛⠛⠛⠛⠛⠛⠛⠛⠛⠛⠛⠛⠛⠛⠛⠋⠑⠀⠀⠀⠀⠀⠀⠀⠀⠀⠀⠀⠀⠀⠀⠀⠀⠀⠀⠀⠀⠀⠀⠀⠀⠀⠀⠀⠀⠀⠀⠀⠀⠀⠀⠀⠀⠀⠀⠀⠀⠀⠀⠀⠀⠐⠀⠀⠀⠀⠀⠀⠀⠀⠀⠀⠀⠀⠀⠀⠀⠀⠁⠂⠀⠀⠑⠑⠑⠑⠑⠑⠑⠑⠓⠛⠛⠛⠛⠛⠑⠑⠛⠋⠀⠀⠀⠀⠀⠀⠀⠛⠛⠃⠃⠛⠛⠑⠀⠀⠀⠀⠀⠀⠀⠀⠀⠀⠀⠀⠁⠙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3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⢝⢟⢿⣿⣿⣿⣿⣿⣿⣿⣿⣿⣿⣿⣿⣿⣿⣿⣿⣿⣿⣿⣿⣿⣿⣿⣿⣿⣿⣿⣿⣿⣿⣿⣿⣿⣿⣿⣿⣿⣿⣿⣿⣿⣿⣿⣿⣿⣿⣿⣿⣿⣿⣿⣿⣿⣿⣿⣿⣿⣷⣕⢕⢕⢕⢕⢕⢕⢕⢕⢕⢕⢕⢕⢕⢕⢕⢕⢕⢕⢕⢕⢕⢕⢕⢕⢕⢕⢕⢕⢸⣿⣿⡕⢕⢕⢕⢕⢕⢕⢕⢕⢕⢕⢕⢜⢝⢝⢟⢿⣿⣿⣿⣿⣿⣿⣿⣿⣿⣿⣿⣿⡟⢕⢕⢕⢕⢕⢕⢕⢕⢕⢕⢕⢕⢕⢕⢕⢕⢕⢕⢕⢕⢕⢕⢕⢕⢕⢕⢕⢕⢕⢕⢕⢕⣼⣿⣿⣿⣿⣿⣿⣿⣿⣿⣿⣿⣿⣿⣿⣿⣿⣿⣿⣿⣿⣿⣿⣿⣿⣿⣿⣿⣿⣿⣿⣿⣿⣿⣿⣿⣿⣿⣿⣿⢟⢏⢕⢕⢕⢕⢕⢕⢕⢕⢕⢕⢕⢕⢕⢕⢕⢕⢕⢕⢕⢕⢕⢕⢕⢕⢕⢕⢕⢕⢕⢕⢕⢕⢕⢕⢕⢕⢕⢕⢕⢕⠀</a:t>
            </a:r>
            <a:br/>
            <a:r>
              <a:t>⢕⢕⢕⢕⢕⢕⢜⢝⢻⢿⣿⣿⣿⣿⣿⣿⣿⣿⣿⣿⣿⣿⣿⣿⣿⣿⣿⣿⣿⣿⣿⣿⣿⣿⣿⣿⣿⣿⣿⣿⣿⣿⣿⣿⣿⣿⣿⣿⣿⣿⣿⣿⣿⣿⣿⣿⣿⣿⣿⣿⣿⣿⣿⣿⣿⣧⡕⢕⢕⢕⢕⢕⢕⢕⢕⢕⢕⢕⢕⢕⢕⢕⢕⢕⢕⢕⢕⢕⢕⢕⢕⣱⣾⣿⡿⢿⢷⢕⢕⢕⢕⢕⢕⢕⢕⢕⢕⢕⢕⢕⢕⢕⢕⢕⢝⣿⣿⣿⣿⣿⣿⣿⣿⣿⣿⡇⢕⢕⢕⢕⢕⢕⢕⢕⢕⢕⢕⢕⢕⢕⢕⢕⢕⢕⢕⢕⢕⢕⢕⢕⢕⢕⢕⢕⢕⢕⢕⣼⣿⣿⣿⣿⣿⣿⣿⣿⣿⣿⣿⣿⣿⣿⣿⣿⣿⣿⣿⣿⣿⣿⣿⣿⣿⣿⣿⣿⣿⣿⣿⣿⣿⣿⣿⣿⣿⡿⢟⢕⢕⢕⢕⢕⢕⢕⢕⢕⢕⢕⢕⢕⢕⢕⢕⢕⢕⢕⢕⢕⢕⢕⢕⢕⢕⢕⢕⢕⢕⢕⢕⢕⢕⢕⢕⢕⢕⢕⢕⢕⢕⢕⠀</a:t>
            </a:r>
            <a:br/>
            <a:r>
              <a:t>⢕⢕⢕⢕⢕⢕⢕⢕⢕⢕⢝⢟⢿⣿⣿⣿⣿⣿⣿⣿⣿⣿⣿⣿⣿⣿⣿⣿⣿⣿⣿⣿⣿⣿⣿⣿⣿⣿⣿⣿⣿⣿⣿⣿⣿⣿⣿⣿⣿⣿⣿⣿⣿⣿⣿⣿⣿⣿⣿⣿⣿⣿⣿⣿⣿⣿⣿⣧⢕⢕⢕⢕⢕⢕⢕⢕⢕⢕⢕⢕⢕⢕⢕⢕⢕⢕⢕⢕⢕⢕⢕⣿⣿⡏⢕⢕⢕⢕⢕⢕⢕⢕⢕⢕⢕⢕⢕⢕⢕⢕⢕⢕⢕⢕⢕⢻⣿⣿⣿⣿⣿⣿⣿⣿⣿⡇⢕⢕⢕⢕⢕⢕⢕⢕⢕⢕⢕⢕⢕⢕⢕⢕⢕⢕⢕⢕⢕⢕⢕⢕⢕⢕⢕⢕⢕⢕⣾⣿⣿⣿⣿⣿⣿⣿⣿⣿⣿⣿⣿⣿⣿⣿⣿⣿⣿⣿⣿⣿⣿⣿⣿⣿⣿⣿⣿⣿⣿⣿⣿⣿⣿⣿⣿⢿⢏⢕⢕⢕⢕⢕⢕⢕⢕⢕⢕⢕⢕⢕⢕⢕⢕⢕⢕⢕⢕⢕⢕⢕⢕⢕⢕⢕⢕⢕⢕⢕⢕⢕⢕⢕⢕⢕⢕⢕⢕⢕⢕⢕⢕⢕⠀</a:t>
            </a:r>
            <a:br/>
            <a:r>
              <a:t>⢕⢕⢕⢕⢕⢕⢕⢕⢕⢕⢕⢕⢕⢜⢝⢻⢿⣿⣿⣿⣿⣿⣿⣿⣿⣿⣿⣿⣿⣿⣿⣿⣿⣿⣿⣿⣿⣿⣿⣿⣿⣿⣿⣿⣿⣿⣿⣿⣿⣿⣿⣿⣿⣿⣿⣿⣿⣿⣿⣿⣿⣿⣿⣿⣿⣿⣿⣿⣷⣕⢕⢕⢕⢕⢕⢕⢕⢕⢕⢕⢕⢕⢕⢕⢕⢕⢕⢕⢕⢕⢕⢹⣿⣷⣕⢕⢕⢕⢕⢕⢕⢕⢕⢕⢕⢕⢕⢕⢕⢕⢕⢕⢕⢕⢕⢕⢕⢝⢟⢿⣿⣿⣿⣿⣿⡕⢕⢕⢕⢕⢕⢕⢕⢕⢕⢕⢕⢕⢕⢕⢕⢕⢕⢕⢕⢕⢕⢕⢕⢕⢕⢕⢕⢕⢕⣿⣿⣿⣿⣿⣿⣿⣿⣿⣿⣿⣿⣿⣿⣿⣿⣿⣿⣿⣿⣿⣿⣿⣿⣿⣿⣿⣿⣿⣿⣿⣿⣿⣿⣿⣿⢟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⢝⢟⢿⣿⣿⣿⣿⣿⣿⣿⣿⣿⣿⣿⣿⣿⣿⣿⣿⣿⣿⣿⣿⣿⣿⣿⣿⣿⣿⣿⣿⣿⣿⣿⣿⣿⣿⣿⣿⣿⣿⣿⣿⣿⣿⣿⣿⣿⣿⣿⣿⣿⣿⣧⡕⢕⢕⢕⢕⢕⢕⢕⢕⢕⢕⢕⢕⢕⢕⢕⢕⢕⢕⢕⢕⢝⢿⣿⣷⡕⢕⢕⢕⢕⢕⢕⢕⢕⢕⢕⢕⢕⢕⢕⢕⢕⢕⢕⢕⢕⢕⢕⢕⢕⢕⢜⢝⢿⣿⣷⣕⢕⢕⢕⢕⢕⢕⢕⢕⢕⢕⢕⢕⢕⢕⢕⢕⢕⢕⢕⢕⢕⢕⢕⢕⢕⢱⣿⣿⣿⣿⣿⣿⣿⣿⣿⣿⣿⣿⣿⣿⣿⣿⣿⣿⣿⣿⣿⣿⣿⣿⣿⣿⣿⣿⣿⣿⣿⣿⣿⣿⡿⢏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⢜⢝⢻⢿⣿⣿⣿⣿⣿⣿⣿⣿⣿⣿⣿⣿⣿⣿⣿⣿⣿⣿⣿⣿⣿⣿⣿⣿⣿⣿⣿⣿⣿⣿⣿⣿⣿⣿⣿⣿⣿⣿⣿⣿⣿⣿⣿⣿⣿⣿⣿⣿⣇⢕⢕⢕⢕⢕⢕⢕⢕⢕⢕⢕⢕⢕⢕⢕⢕⢕⢕⢕⢕⢕⣿⣿⣿⢕⢕⢕⢕⢕⢕⢕⢕⢕⢕⢕⢕⢕⢕⢕⢕⢕⢕⢕⢕⢕⢕⢕⢕⢕⢕⢕⢕⢹⣿⣿⡕⢕⢕⢕⢕⢕⢕⢕⢕⢕⢕⢕⢕⢕⢕⢕⢕⢕⢕⢕⢕⢕⢕⢕⣱⣿⣿⣿⣿⣿⣿⣿⣿⣿⣿⣿⣿⣿⣿⣿⣿⣿⣿⣿⣿⣿⣿⣿⣿⣿⣿⣿⣿⣿⣿⣿⣿⣿⢟⢝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⢜⢟⢿⣿⣿⣿⣿⣿⣿⣿⣿⣿⣿⣿⣿⣿⣿⣿⣿⣿⣿⣿⣿⣿⣿⣿⣿⣿⣿⣿⣿⣿⣿⣿⣿⣿⣿⣿⣿⣿⣿⣿⣿⣿⣿⣿⣿⣿⣿⣷⣕⢕⢕⢕⢕⢕⢕⢕⢕⢕⢕⢕⢕⢕⢕⢕⢕⢕⢕⢕⢻⣿⣿⡕⢕⢕⢕⢕⢕⢕⢕⢕⢕⢕⢕⢕⢕⢕⢕⢕⢕⢕⢕⢕⢕⢕⢕⢕⢕⢕⢕⢜⣿⣿⣧⡕⢕⢕⢕⢕⢕⢕⢕⢕⢕⢕⢕⢕⢕⢕⢕⢕⢕⢕⢕⢕⢕⣱⣿⣿⣿⣿⣿⣿⣿⣿⣿⣿⣿⣿⣿⣿⣿⣿⣿⣿⣿⣿⣿⣿⣿⣿⣿⣿⣿⣿⣿⣿⣿⡿⢟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⢝⢻⢿⣿⣿⣿⣿⣿⣿⣿⣿⣿⣿⣿⣿⣿⣿⣿⣿⣿⣿⣿⣿⣿⣿⣿⣿⣿⣿⣿⣿⣿⣿⣿⣿⣿⣿⣿⣿⣿⣿⣿⣿⣿⣿⣿⣿⣧⡕⢕⢕⢕⢕⢕⢕⢕⢕⢕⢕⢕⢕⢕⢕⢕⢕⢕⢸⣿⣿⡇⢕⢕⢕⢕⢕⠑⠁⠀⠁⠁⠀⠀⠀⠀⠑⢕⢕⢕⢕⢕⢕⢕⢕⢕⢕⢕⢕⢕⢜⢻⢿⣿⣧⣵⣕⢕⢕⢕⢕⢕⢕⢕⢕⢕⢕⢕⢕⢕⢕⢕⢕⢕⣼⣿⣿⣿⣿⣿⣿⣿⣿⣿⣿⣿⣿⣿⣿⣿⣿⣿⣿⣿⣿⣿⣿⣿⣿⣿⣿⣿⣿⣿⣿⡿⢏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⢜⢟⢿⣿⣿⣿⣿⣿⣿⣿⣿⣿⣿⣿⣿⣿⣿⣿⣿⣿⣿⣿⣿⣿⣿⣿⣿⣿⣿⣿⣿⣿⣿⣿⣿⣿⣿⣿⣿⣿⣿⣿⣿⣿⣿⣿⣧⢕⢕⢕⢕⢕⢕⢕⢕⢕⢕⢕⢕⢕⢕⢕⢕⢸⣿⣿⡇⢕⢕⢕⢕⢕⢀⢀⠀⠀⠀⠀⠀⠀⠀⠀⠀⠀⠁⠁⠑⠑⠑⠕⠕⢕⢕⢕⢕⢕⢕⢕⢝⢟⢿⣿⣷⡕⢕⢕⢕⢕⢕⢕⢕⢕⢕⢕⢕⢕⢕⢕⣾⣿⣿⣿⣿⣿⣿⣿⣿⣿⣿⣿⣿⣿⣿⣿⢿⣿⣿⣿⣿⣿⣿⣿⣿⣿⣿⣿⣿⣿⢟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⢝⢻⢿⣿⣿⣿⣿⣿⣿⣿⣿⣿⣿⣿⣿⣿⣿⣿⣿⣿⣿⣿⣿⣿⣿⣿⣿⣿⣿⣿⣿⣿⣿⣿⣿⣿⣿⣿⣿⣿⣿⣿⣿⣷⣕⢕⢕⢕⢕⢕⢕⢕⢕⢕⢕⢕⢕⢕⢕⢸⣿⣿⡇⢕⢕⢕⢕⢕⢕⢕⢕⠀⠀⠀⠀⠀⠀⠀⠀⠀⠀⠀⠀⠀⠀⠀⠀⠀⠑⠑⠕⠕⢕⢕⢕⢕⢕⢸⣿⣧⢕⢕⢕⢕⢕⢕⢕⢕⢕⢕⣵⣷⣿⣿⢿⣿⣟⣟⣟⣟⣻⣿⣿⢿⢿⣿⣿⣿⣿⣿⡇⢹⣿⣿⣿⣿⣿⣿⣿⣿⣿⡿⢏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⢜⢝⢿⣿⣿⣿⣿⣿⣿⣿⣿⣿⣿⣿⣿⣿⣿⣿⣿⣿⣿⣿⣿⣿⣿⣿⣿⣿⣿⣿⣿⣿⣿⣿⣿⣿⣿⣿⣿⣿⣿⣿⣧⡕⢕⢕⢕⢕⢕⢕⢕⢕⢕⢕⢕⢕⢸⣿⣿⢕⢕⢕⢕⢕⢕⢕⢕⠁⠀⠀⠀⠀⠀⠀⠀⠀⠀⠀⠀⠀⠀⠀⠀⠀⠀⠀⠀⠀⠁⠑⠑⠕⢕⢕⢜⣿⣿⣧⣵⣵⡕⣕⣕⣵⣾⣿⡿⢿⣫⣽⣾⣿⣿⣿⣿⣿⣿⣿⣿⣿⣿⣿⣷⣝⣟⣻⢿⣿⢕⢹⣿⣿⣿⣿⣿⣿⢟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⢝⢻⢿⣿⣿⣿⣿⣿⣿⣿⣿⣿⣿⣿⣿⣿⣿⣿⣿⣿⣿⣿⣿⣿⣿⣿⣿⣿⣿⣿⣿⣿⣿⣿⣿⣿⣿⣿⣿⣿⣧⢕⢕⢕⢕⢕⢕⢕⢕⢕⢕⢕⢸⣿⣿⢕⢕⠑⠑⢕⢕⢕⠁⠀⠀⠀⠀⠀⠀⢀⢄⣔⣰⣴⣵⡕⢔⢄⢄⢄⠀⠀⠀⠀⠀⠀⠀⠀⠑⢕⢕⢕⢝⢟⢟⢻⣿⣿⣿⡿⣻⣽⣾⣿⣿⣿⣿⣿⡿⢿⣿⣿⣿⣿⣿⣿⣿⣿⣿⣿⣿⣿⣿⣷⢸⡇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⢟⢿⣿⣿⣿⣿⣿⣿⣿⣿⣿⣿⣿⣿⣿⣿⣿⣿⣿⣿⣿⣿⣿⣿⣿⣿⣿⣿⣿⣿⣿⣿⣿⣿⣿⣿⣿⣷⣕⢕⢕⢕⢕⢕⢕⢕⢕⢕⣼⣿⣿⢕⠑⠀⠀⠁⠁⠀⠀⠀⠀⠀⠀⠀⢔⣼⣿⣿⣿⣿⣿⣿⣿⣿⣧⢕⢔⢀⠀⠀⠀⠀⠀⠀⠀⠁⠑⠕⠕⠕⢕⢕⢝⣫⢷⣟⣯⣹⣽⣷⣷⣷⣷⣾⣧⢕⢟⡿⣿⣿⣿⣿⣿⣿⣿⣿⣿⣿⣿⣿⢸⣧⣷⣝⢿⣿⣧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⢝⢻⢿⣿⣿⣿⣿⣿⣿⣿⣿⣿⣿⣿⣿⣿⣿⣿⣿⣿⣿⣿⣿⣿⣿⣿⣿⣿⣿⣿⣿⣿⣿⣿⣿⣿⣧⡕⢕⢕⢕⢕⢕⢕⢱⣿⣿⡇⢕⠀⠀⠀⠀⠀⠀⠀⠀⠀⠀⢔⢕⣾⣿⣿⣿⣿⣿⣿⣿⣿⣿⣿⣿⣿⣷⣕⢔⢀⠀⠀⠀⠀⠀⠀⠀⠀⢔⢕⣱⣷⣿⢟⣵⡿⣵⣿⣿⣿⣿⣿⣿⣿⡇⢕⢻⣿⣾⣽⣻⢿⢿⢟⢿⢿⢿⣿⡿⣼⣿⣿⣿⣷⡝⣿⣿⣧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⢟⢿⣿⣿⣿⣿⣿⣿⣿⣿⣿⣿⣿⣿⣿⣿⣿⣿⣿⣿⣿⣿⣿⣿⣿⣿⣿⣿⣿⣿⣿⣿⣿⣿⣧⢕⢕⢕⢕⢕⣸⣿⡿⢕⠀⠀⠀⠀⠀⠀⠀⢀⠀⠀⢄⢕⢕⢝⢝⣿⣿⣿⣿⢟⠏⢝⢝⢝⢟⢿⣿⣿⡇⢕⠀⠀⠀⠀⠀⠀⠀⠀⢱⣿⣿⢟⣵⣿⡟⣼⣿⣿⣿⣿⣿⣿⣿⣿⣿⣇⢷⣜⡟⢏⢕⢕⢕⢕⢕⢕⢕⢕⢕⢿⣿⣾⣿⣿⣿⣞⢿⣿⣧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⢝⢻⢿⣿⣿⣿⣿⣿⣿⣿⣿⣿⣿⣿⣿⣿⣿⣿⣿⣿⣿⣿⣿⣿⣿⣿⣿⣿⣿⣿⣿⣿⣷⣕⢕⢕⣾⣿⣿⢕⠑⠀⠀⠀⠀⠀⠀⠀⢕⢕⢕⢅⢀⠁⢕⢕⣽⣿⣿⢕⢕⢱⣷⢇⢕⢕⢕⢿⡟⢕⠁⠀⠀⢀⢀⢀⢀⢀⠄⢐⢕⣹⣿⣿⡟⣼⣿⣿⣿⣿⣿⣿⣿⣿⣿⣿⣿⣮⢻⣧⢕⢕⢕⢕⢕⢕⢕⢕⢕⢕⢕⢕⢸⣿⣿⣿⣿⣯⢿⣿⣷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⢟⢿⣿⣿⣿⣿⣿⣿⣿⣿⣿⣿⣿⣿⣿⣿⣿⣿⣿⣿⣿⣿⣿⣿⣿⣿⣿⣿⣿⣿⣷⣸⣿⣿⢇⠁⠀⠀⠀⠀⠀⠀⠀⠀⠕⢕⢕⢕⢕⢔⢕⠕⠝⠝⠑⠁⠑⠑⠁⢑⢕⢕⢕⢸⡇⢕⢄⠀⠀⠑⠀⠀⢀⢀⢄⢕⢱⣿⣿⡟⣼⣿⣿⣿⣿⣿⣿⣿⣿⣿⣿⣿⣿⡿⢱⣿⣼⣿⡇⢕⢕⢕⢕⢕⢕⢕⢕⢕⢕⢹⣿⣿⣿⣿⡏⣿⣿⣇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⢻⢿⣿⣿⣿⣿⣿⣿⣿⣿⣿⣿⣿⣿⣿⣿⣿⣿⣿⣿⣿⣿⣿⣿⣿⣿⣿⣿⣿⢇⠁⠀⠀⠀⠀⠀⠀⠀⠀⠀⠀⠀⠁⠑⠕⠑⠀⠀⠀⠀⠀⠀⢀⢄⢔⢔⢕⢕⢕⢕⢝⠕⠀⠀⠀⠁⢐⢅⢕⢕⢕⢕⢸⣿⣿⣱⣿⣿⣿⣿⣿⣿⣿⣿⣿⣿⣿⣿⣿⣇⣸⣿⡇⢝⢕⢕⢕⢕⢕⢕⠁⠀⠁⢅⢕⢕⢹⣿⣿⣿⣿⢹⣿⣿⢕⢕⢕⢕⢕⢕⢕⢕⢕⢕⢕⢕⢕⢕⢕⢕⢕⢕⢕⢕⢕⢕⢕⢕⢕⢕⢕⢕⢕⢕⢕⢕⢕⢕⢕⢕⢕⢕⢕⢕⢕⢕⢕⢕⢕⢕⢕⢕⢕⢕⢕⢕⢕⢕⢕⢕⢕⢕⢕⢕⣕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⢑⢝⢟⢿⣿⣿⣿⣿⣿⣿⣿⣿⣿⣿⣿⣿⣿⣿⣿⣿⣿⣿⣿⣿⣿⣿⣿⢏⠁⠀⠀⠀⠀⠀⠀⠀⠀⠀⠀⠀⠀⠀⠀⠀⠀⠀⠀⠀⠀⠀⠔⠕⢕⢕⢕⢕⢕⢕⢕⢕⢀⠀⠀⠀⢔⢕⢕⢕⢕⣵⣷⣕⣻⢇⣿⣿⣿⣿⣿⣿⣿⣿⣿⣿⣿⣿⣿⣿⡏⣿⣿⡇⢕⢕⢕⢕⢕⢑⢔⢔⠀⢄⠅⢑⠑⢕⢝⢻⣿⣿⡟⣿⣿⡇⢕⢕⢕⢕⢕⢕⢕⢕⢕⢕⢕⢕⢕⢕⢕⢕⢕⢕⢕⢕⢕⢕⢕⢕⢕⢕⢕⢕⢕⢕⢕⢕⢕⢕⢕⢕⢕⢕⢕⢕⢕⢕⢕⢕⢕⢕⢕⢕⢕⢕⢕⣕⣕⣱⣵⣷⣾⣿⣿⣿⣿⠀</a:t>
            </a:r>
            <a:br/>
            <a:r>
              <a:t>⢕⢕⢕⢕⢕⢕⢕⢕⢕⢕⢕⢕⢕⢕⢕⢕⢕⢕⢕⢕⢕⢕⢕⢕⢕⢕⢕⢕⢕⢕⢕⢕⢕⢕⢕⠕⢕⢕⢕⢕⢕⢕⢕⢕⢕⢕⢕⢕⢕⢕⢕⢕⢕⢕⢕⢕⢕⢕⢕⢕⢕⢕⢕⢕⠕⢑⢑⢕⢐⢕⠝⢻⢿⣿⣿⣿⣿⣿⣿⣿⣿⣿⣿⣿⣿⣿⣿⣿⣿⣿⣿⢏⠑⠀⠀⠀⠀⠀⠀⠀⠀⠀⠀⠀⠀⠀⠀⠀⠀⠀⠀⠀⠀⠀⢀⢀⢀⢄⣅⣕⢕⢕⢕⢕⢕⢕⢕⢕⢕⣕⣱⣵⣾⢸⣿⣿⣿⣿⣼⣿⣿⣿⣿⣿⣿⣿⣿⣿⣿⣿⣿⣿⣿⢱⣿⣿⡇⢕⠑⠑⢕⢕⠕⢑⢀⢄⢕⢕⢅⢕⢕⢕⢕⣿⣿⡇⣿⣿⡇⢕⢕⢕⢕⢕⢕⢕⢕⢕⢕⠕⢕⢕⢕⢕⢕⢕⢕⢕⢕⢕⢕⢕⢕⢕⢕⢕⢕⢕⢕⢕⢕⢕⢕⢕⢕⢕⢕⢕⢕⢕⢕⢕⢕⣕⣱⣵⣵⣷⣾⣿⣿⣿⣿⣿⣿⣿⣿⣿⣿⣿⠀</a:t>
            </a:r>
            <a:br/>
            <a:r>
              <a:t>⠕⠕⠁⠁⢁⢁⢁⢁⠁⠁⠁⠁⠁⠁⠁⠁⠀⠀⠀⠀⠐⠐⠐⠐⠀⠀⠀⠀⠀⠀⠁⠁⠀⠀⠔⠔⠕⠕⠕⠕⠁⠁⠁⠁⠄⠄⠄⠄⠁⠁⠁⠁⠁⠑⠑⠀⢁⠁⠁⠁⠀⠁⠁⠁⠀⠀⠀⠀⠀⠀⠀⠀⠁⠘⠟⢿⣿⣿⣿⣿⣿⣿⣿⣿⣿⣿⣿⣿⣿⣿⢏⠁⠀⠀⠀⠀⠀⠀⠀⠀⠀⠀⠀⠀⠀⠀⠀⠀⠀⠀⢄⣴⣷⣷⣾⣿⢿⢟⠟⠕⢁⢕⢕⢕⣕⣵⢱⡷⣻⣿⣿⣿⣟⢜⣸⣾⣿⣿⣿⣿⣿⣿⣿⣿⣿⣿⣿⣿⣿⣿⣿⢿⡟⣾⣿⣿⡇⠑⠐⢑⢅⢁⢄⢕⢕⢕⢕⢕⢕⢕⢕⠕⢸⣿⣿⡇⣿⣿⣿⣕⢕⢕⢕⢕⢕⠁⠁⠁⠁⠁⠁⠁⢁⠁⢁⢁⠁⠁⠁⠁⠁⠁⠁⢑⠅⢐⢁⢐⠀⠁⠐⢁⢑⢅⢕⢕⣕⣵⣵⣵⣷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⠁⠈⠙⢻⢿⣿⣿⣿⣿⣿⣿⣿⣿⣿⢟⠁⠀⠀⠀⠀⠀⠀⠀⠀⠀⠀⠀⠀⠀⠀⠀⠀⠀⠀⠀⠑⠙⠁⠁⠁⠁⠀⠀⠀⢄⢕⣕⣵⣿⣿⢯⣟⣽⣿⣿⣿⢫⣿⢜⣿⣿⣿⣿⣿⣿⣿⣿⣿⣿⣿⣿⣿⣿⣿⣿⢏⢸⢳⣿⣿⣿⡇⠄⢕⢕⢕⢕⢕⢕⢕⢕⢕⢕⢕⢕⢔⠑⢸⣿⣿⣧⣽⣽⣟⢿⣿⣧⡕⢕⢄⠀⠀⠀⠀⠀⠀⠀⠀⠀⠁⠀⠀⠀⠀⠀⠀⠀⠀⠀⠀⠀⢀⢄⣄⣔⣰⣵⣷⣾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⠁⠙⠟⢿⣿⣿⣿⣿⣿⢏⠁⠀⠀⠀⠀⠀⠀⠀⠀⠀⠀⠀⠀⠀⠀⠀⠀⠀⠀⠀⠀⠀⠀⠀⠀⠀⠀⠀⢄⢕⣱⣾⣿⣿⣿⣏⣟⣾⣿⣿⣿⢏⣾⡟⣱⣼⣿⢏⣿⣿⣿⣿⣿⣿⣿⣿⣿⣿⣿⣿⡟⢕⢏⣾⣿⣿⣿⡇⠀⢀⢄⢕⢕⢕⢕⠕⠕⠑⠕⠕⢕⠕⠑⣼⣿⣿⣿⣿⣿⣿⣷⢮⢻⣿⣧⢕⢐⠀⠀⠀⠀⠀⠀⠀⠀⠀⠀⠀⠀⠀⢀⢄⣄⣔⣴⣵⣷⣾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⢕⢝⣿⣿⢏⠁⠀⠀⠀⠀⠀⠀⠀⠀⠀⠀⠀⠀⠀⠀⠀⠀⠀⠀⠀⠀⠀⠀⠀⠀⠀⠀⢀⢔⣱⣾⣿⣿⣿⣿⡟⣞⣾⣿⣿⣿⢏⣸⡿⣱⣿⣿⢏⣾⢿⣿⣿⣿⣿⣿⣿⣿⣿⣿⣿⡿⢕⢕⣸⣿⣿⣿⣿⢕⠀⠕⢕⢕⢕⣕⡕⢔⢔⢄⢄⢄⢄⠔⠀⣿⣿⣿⣿⣿⣿⣿⣿⣾⡇⣻⣿⣷⡕⢔⠀⠀⠀⠀⠀⢀⢄⣄⣴⣴⣷⣷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⢕⣵⣿⣿⠏⠀⠀⠀⠀⠀⠀⠀⠀⠀⠀⠀⠀⠀⠀⠀⠀⠀⠀⠀⠀⠀⠀⠀⠀⠀⠀⠀⠀⢕⣵⣿⣿⣿⣿⣿⣿⡗⣾⣿⣿⣿⡏⢕⣿⢱⣿⣿⢣⣿⢏⣿⣿⣿⣿⣿⣿⣿⣿⣿⣿⣿⢇⢕⠑⠻⢿⠿⠟⠁⢕⢔⢀⠁⠑⠝⢟⢏⣵⣗⣷⣾⣿⣇⢕⠕⣿⣿⣿⣿⣿⣿⣿⣿⣿⣿⢱⢻⣿⣇⣕⣔⣴⣵⣷⣾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⢕⢸⣿⣿⠇⠀⠀⠀⠀⠀⠀⠀⠀⠀⠀⠀⠀⠀⠀⠀⠀⠀⠀⠀⠀⠀⠀⠀⠀⠀⠀⠀⠀⠕⢿⠿⢟⢟⢻⣿⣿⣿⣼⣿⣿⣿⡟⢱⢕⢕⢝⢻⣇⡿⢇⣾⣿⣿⣿⣿⣿⣿⣿⣿⣿⡟⢏⢕⢱⡄⢀⠀⠀⠀⢔⢕⣵⣿⣿⣦⣄⢀⠀⢑⢝⢽⢟⢝⢕⢕⢕⢜⢝⣹⣿⣿⣿⣿⣿⣿⣿⢇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⢄⣱⣿⣿⠇⠀⠀⠀⠀⠀⠀⠀⠀⠀⠀⠀⠀⠀⠀⠀⠀⠀⠀⠀⠀⠀⠀⠀⠀⠀⠀⠀⠀⠀⠀⠀⠀⠁⠁⠕⢸⢿⢇⢏⣿⣿⡟⡕⢕⢕⢷⣷⡄⢸⢱⢸⣏⣿⣿⣿⣿⣿⣿⣿⡿⢏⢕⢕⢱⣿⣿⣷⣦⣴⢇⣱⣷⣿⣿⣿⣿⣿⣿⣦⡀⠑⠕⢕⢕⠕⢑⢅⣕⡕⢝⣽⣽⣿⣿⣿⣿⢟⡱⣹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⢕⣿⣿⠇⠀⠀⠀⠀⠀⠀⠀⠀⠀⠀⠀⠀⠀⠀⠀⠀⠀⠀⠀⠀⠀⠀⠀⠀⠀⠀⢀⢔⢕⢕⠀⠀⠀⠀⠀⠐⢕⣿⣿⢱⢻⣿⢳⢇⢕⢕⢸⣿⣿⣾⡔⢸⢸⣿⣿⣿⣿⣿⣿⡿⢕⢕⢕⢕⣾⣿⣿⣿⣿⡿⣸⣿⣿⣿⣿⣿⣿⣿⣿⣿⣿⣷⣶⣶⣷⡇⣵⢱⣿⣿⣧⢜⣿⣝⣽⢿⡫⣣⣾⣿⣿⣿⣿⣿⣿⣿⣿⣿⣿⣿⣿⣿⣿⣿⣿⣿⣿⣿⣿⣿⣿⣿⣿⣿⣿⣿⣿⣿⣿⣿⣿⣿⣿⣿⣿⣿⣿⣿⣿⣿⣿⣿⣿⣿⣿⣿⣿⣿⣿⣿⣿⣿⣿⣿⣿⣿⠀</a:t>
            </a:r>
            <a:br/>
            <a:r>
              <a:t>⣴⣴⣔⣄⣄⣄⣄⢄⢀⢀⢀⢀⢀⢀⠀⠀⠀⠀⠀⠀⠀⠀⠀⠀⠀⠀⠀⠀⠀⠀⠀⠀⠀⠀⠀⠀⠀⠀⠀⠀⠀⠀⠀⠀⠀⠀⠀⠀⠀⠀⠀⠀⠀⠀⠀⠀⠀⠀⠀⠀⠀⠀⠀⠀⠀⠀⠀⠀⠀⠀⠀⠀⠀⠀⠀⠀⠀⠀⠀⠕⣼⣿⡏⠀⠀⠀⠀⠀⠀⠀⠀⠀⠀⠀⠀⠀⠀⠀⠀⠀⠀⠀⠀⠀⠀⠀⠀⠀⠀⠀⠀⠑⠕⢕⢀⠀⠀⠀⠀⢔⢕⢜⢕⣾⣎⢿⢸⡕⢕⢕⢸⣵⣕⢝⢟⠇⢸⡿⣿⣿⣿⣿⢹⢕⣱⢕⢕⣾⣿⣿⣿⣿⣿⢧⣿⣿⣿⣿⣿⣿⣿⣿⣿⣿⣿⣿⣿⣿⣿⢹⣿⣷⣿⣿⣿⢇⢟⣏⣽⣵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⣷⣷⣷⣷⣷⣷⣧⣴⣴⣴⣴⣴⣄⣄⣄⣄⣄⣄⢀⢀⢀⢀⢀⠀⠀⠀⠀⠀⠀⠀⠀⠀⠀⠀⠀⠀⠀⠀⠀⠀⠀⠀⠀⠀⠀⠀⠀⠀⠀⠀⠀⠀⠀⠀⠀⠀⠀⠀⠀⠀⠀⠀⠀⠀⠀⠀⠀⠑⢹⣿⡇⠀⠀⠀⠀⠀⠀⠀⠀⠀⠀⠀⠀⠀⠀⠀⠀⠀⠀⠀⠀⠀⠀⠀⠀⠀⠀⠑⢄⠀⠀⠑⠑⠀⠀⠀⠀⠀⢕⢕⢱⣿⣿⡷⣕⢕⢸⢕⢸⣿⣿⣿⣿⣷⣷⣵⣹⣿⡿⡇⢇⣼⢇⣱⣿⣿⣿⣿⣿⣿⢏⣞⣸⢿⣿⣿⢿⢿⣿⣿⣿⣿⣿⣿⣿⣿⡏⢷⢷⢾⢿⣻⢏⣾⣮⡻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⣷⣷⣷⣷⣷⣶⣴⣴⣴⣴⣤⣄⣄⣄⣄⣄⣀⢀⢀⢀⢀⠀⠀⠀⠀⠀⠀⠀⠀⠀⠀⠀⠀⠀⠀⠀⠀⠀⠀⠀⠀⠀⠀⠀⢻⣿⣧⠀⠀⠀⠀⠀⠀⠀⠀⠀⠀⠀⠀⠀⠀⠀⠀⠀⠀⠀⠀⠀⠀⠀⠀⠀⠀⢔⠑⠑⢔⠀⠀⠀⠀⠀⠀⢱⣷⢕⣼⣿⣿⢇⣿⢕⢏⢕⢸⣿⣿⣿⣿⣿⣿⣿⣿⣿⣿⣷⣿⣿⣿⣿⣿⢿⠿⠿⠟⠟⠞⠛⠘⠛⠙⢫⡟⣸⣿⣿⣿⣿⣿⢿⣿⣿⢇⣕⡋⣇⠘⠁⢱⢿⣿⣿⣎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⣷⣷⣷⣷⣷⣶⣦⣴⣴⣴⣤⣤⣄⣄⣄⣄⣀⣀⢀⢀⢀⢀⢜⣿⣿⡔⠀⠀⠀⠀⠀⠀⠀⠀⠀⠀⠀⠀⠀⠀⠀⠀⠀⠀⠀⠀⠀⠀⠀⠀⢔⠀⠀⠀⠀⠑⠀⠀⠀⠀⠀⣼⢇⢕⢿⣿⡟⣼⣿⢜⢕⢕⢕⢿⣿⣿⣿⣿⣿⣿⣿⣿⣿⣿⣿⣿⣿⣿⣿⣧⣔⢐⢴⣵⣴⣴⣶⣶⣷⡞⣱⣿⣿⣿⣿⢿⢇⢾⣿⡟⣼⣿⢇⠇⠀⠀⠁⡞⣿⣿⣿⣷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⡀⠀⠀⠀⠀⠀⠀⠀⠀⠀⠀⠀⠀⠀⠀⠀⠀⠀⠀⠀⠀⠀⢀⠕⠀⠀⠀⠀⠐⠀⠀⠀⠀⠀⢱⡿⢕⢕⣾⣿⢇⣿⣿⢕⣱⣿⣧⣜⢻⣿⣿⣿⣿⣿⣿⣿⣿⣿⣿⣿⣿⣿⣿⣿⣿⣷⣦⣕⡝⢟⢿⣿⢏⣾⣿⣿⣿⡿⢕⢕⢕⢸⣿⢱⣿⣿⢕⠀⠀⠀⠀⢿⢻⣿⡕⢹⣷⣻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⢀⠄⠁⠀⠀⠀⠀⠀⠀⠀⠀⠀⠀⢄⡿⣣⣵⣿⣿⣿⢸⢟⢹⢱⣿⣿⣿⣿⡿⠟⢿⣿⣿⣿⣿⣿⣿⣿⣿⣿⣿⣿⣿⣿⣿⣿⣿⣿⣿⣷⣷⣷⣿⣿⣿⣿⡿⢕⢕⢕⢕⢕⢝⣾⣿⣿⢕⠀⠀⠀⢀⣿⣼⣿⣷⣱⢹⣧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⣫⣵⢀⠀⠀⠀⠀⠀⠀⠀⠀⠀⠀⠀⠀⠀⠀⠀⠀⠀⠀⠁⠀⠀⠀⠀⠀⠀⠀⠀⠀⠀⠀⢄⢎⣵⣿⣿⣿⢾⡇⢕⣵⣿⣸⣿⣿⣿⠏⠁⠀⠀⠙⢿⣷⡻⣟⡻⢿⣿⣿⣿⣿⣿⣿⣿⣿⣻⣿⣿⡿⣫⢾⣿⣿⣿⡏⢕⢕⢕⢕⢕⢕⢱⣿⣿⣿⡇⣶⣶⣷⣾⣿⡇⣿⣿⣇⣇⢿⣼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⣫⣾⣿⣿⡇⠀⠐⠀⠀⠀⡀⠀⠀⠀⠀⠀⠀⠀⠀⠀⠀⠀⠀⠀⠀⠀⠀⠀⠀⠀⠀⠀⠀⠀⢄⣱⣿⣿⣿⣿⡿⢜⡇⣿⣿⣿⣿⣿⡿⠑⠀⠀⠀⠀⠀⠀⢝⣿⣷⣯⣿⣿⣿⣿⣿⣿⣿⣿⣿⣟⣟⢯⢝⢕⣼⣿⣿⣿⢕⢕⢕⢕⢕⢕⢕⢕⢿⣿⣿⣇⢿⣿⣿⣿⣿⡇⣿⣿⣯⣿⣼⡇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⣽⣿⣿⣿⣿⣿⡄⠀⠀⢄⣼⡇⠀⢀⣰⣔⢄⢀⢀⠀⠀⠀⠀⠀⠀⠀⠀⠀⠀⠀⠀⠀⠀⢀⣰⢱⣿⣿⣿⣿⢏⣱⣿⡇⣿⣿⣿⣿⠏⠁⠀⠀⠀⠀⠀⠀⢀⣾⣿⣿⣿⣿⣿⣿⣿⣿⣿⣟⣿⡿⠙⠁⠑⢕⣾⣿⣿⣿⡇⢕⢕⡵⣾⢕⢕⢕⢕⢕⢹⣿⣿⡜⣿⣧⣸⣿⣇⣿⣿⢻⣿⡇⡇⣿⡟⠟⠟⠟⠟⠟⠿⠿⢿⢿⢿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⢸⣿⣿⣿⣿⣿⣿⣷⡄⣱⣾⡿⣣⣴⢟⢏⣱⣾⣿⣿⢟⢕⣔⢄⢀⠀⠀⠀⠀⠀⠀⠀⢀⣰⢞⢕⣿⣿⣿⣿⢿⡱⣿⣿⣧⣿⣿⢟⠑⠀⠀⠀⠀⠀⠀⠀⠀⣸⣿⣿⣿⣿⣿⣿⣿⣿⣿⣿⣿⡿⠁⠀⠀⢀⣾⣿⣿⣿⢏⢕⢕⣵⣿⣿⡇⡇⢕⢕⢕⢕⢹⣿⣷⢹⣿⣿⣿⢹⣿⣟⣿⣿⡇⣇⣿⡇⠀⠀⠀⠀⠀⠀⠀⠀⠀⠀⠀⠀⠀⠁⠁⠁⠈⠉⠙⠙⠙⠙⠙⠟⠟⠟⠟⠟⠻⢿⢿⢿⢿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⢸⣿⣿⣿⣿⣿⣿⣿⣷⢟⣫⣾⢏⢕⣱⣾⣿⣿⢟⢕⣵⣿⣿⣿⢗⣵⣶⣷⣶⢔⣣⡷⢟⢕⢕⢕⣿⣻⣿⡿⢾⣇⣿⣿⢿⢿⠋⠀⠀⠀⠀⠀⠀⠀⠀⠀⢀⣿⣿⣿⣿⣿⣿⣿⣿⣿⣿⣿⡟⠁⠀⠀⢄⣾⣿⡿⢟⢕⢕⢕⢕⣿⣿⣿⣧⣿⢱⡕⢕⢕⢕⢻⣿⡏⣿⣿⣏⣿⣿⣿⣿⣿⢷⣸⣿⠑⠀⠀⠀⠀⠀⠀⠀⠀⠀⠀⠀⠀⠀⠀⠀⠀⠀⠀⠀⠀⠀⠀⠀⠀⠀⠀⠀⠀⠀⠀⠀⠀⠀⠀⠁⠁⠁⠁⠁⠈⠙⠙⠙⠙⠙⠝⠟⠟⠟⠟⠟⢿⢿⢿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⢿⠿⠟⢟⣿⣿⡸⣿⣿⣿⣿⣿⡿⣏⣵⡿⢟⢕⣵⣿⣿⡿⢏⢕⣵⣿⣿⣿⢟⣵⣿⣿⢟⣫⣵⢟⢏⢕⢕⢕⠵⠇⠘⢿⣿⣿⣿⣷⢱⡿⠋⠀⠀⠀⠀⠀⠀⠀⠀⠀⠀⠀⢸⣿⣿⣿⣿⣿⣿⣿⣿⣿⣿⠋⠀⠀⠀⣠⡿⠟⠙⢜⢣⢕⡇⢕⢸⣿⣿⣿⣻⣿⡇⡷⡕⢕⢕⢕⣿⣿⢹⢟⣾⣿⣿⢟⣿⡿⣳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⢿⠟⠟⠋⠙⠁⠀⠀⠀⢀⣱⣾⡿⢗⢙⠻⢿⢟⣵⣾⡿⢏⣱⣷⣿⣿⢿⢏⢕⣵⣿⣿⣿⡟⣱⣾⢿⣫⣵⢿⢏⢕⢕⣵⣷⡿⢇⠀⠀⠀⠀⢙⣿⢹⣿⡇⠀⠀⠀⠀⠀⠀⠀⠀⠀⠀⠀⠀⠀⣾⣿⣿⣿⣿⣿⣿⣿⡿⠛⠁⠀⠀⡠⠞⠉⠀⢀⣵⣵⣿⢸⣇⡇⣿⣿⣿⣿⣿⣿⣧⢇⢸⢕⢕⢕⢸⣿⡇⣿⣿⢟⠕⢸⣿⣷⣿⠏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⢿⠿⠟⠛⠙⠁⠁⠀⠀⠀⠀⠀⠀⠀⠀⠀⠀⢸⣿⢏⢕⢕⣕⢴⢗⠉⠙⢏⣵⣾⣿⡿⢟⢕⢕⣵⣿⣿⣿⡟⣱⢾⢟⣵⢾⢟⢝⢕⢕⣵⣯⡿⢏⢕⡕⠀⠀⠀⢄⣿⢜⠘⡿⠁⠀⠀⠀⠀⠀⠀⠀⠀⠀⠀⠀⠀⠀⣿⣿⣿⣿⣿⣿⡿⠋⠀⠀⠀⠀⠁⠀⠀⠀⠀⣼⣿⣿⣿⢸⣿⢕⣿⣿⣿⣿⣿⣿⣿⢸⢸⢕⢕⢕⢕⣿⣧⣿⣷⠁⠀⠀⠈⠉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⢿⠟⠟⠋⠙⠁⠁⠀⠀⠀⠀⠀⠀⠀⠀⠀⠀⠀⠀⠀⠀⠀⢄⣵⣿⢿⣕⢕⢎⢕⢕⢕⣰⣵⣿⣿⢟⢏⢕⣱⣾⣿⣿⣿⢟⢝⢜⢕⢱⢏⢕⢕⢕⢱⣵⣿⢿⢕⢕⢕⢕⠁⠀⠀⢀⡾⠃⠀⠐⠁⠀⠀⠀⠀⠀⠀⠀⠀⠀⠀⠀⠀⠀⠱⢿⣿⣿⣿⠟⠙⠀⠀⠀⠀⠀⠀⠀⠀⠀⠀⣱⣿⣿⣿⣿⡜⣿⡇⣿⣿⣿⣿⣿⣿⣿⢕⢕⢕⢕⢕⢕⢸⣿⢻⣿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⢿⠟⠟⠙⠙⠁⠀⠀⠀⠀⠀⠀⠀⠀⠀⠀⠀⠀⠀⠀⠀⠀⠀⠀⠀⠀⠀⣠⣾⡿⢟⣵⣾⣧⢕⢕⢕⣱⡞⢻⢟⢏⢅⢔⣱⢾⣿⣿⣿⢟⢕⢕⠑⠑⠑⠁⠀⠀⠀⠁⢕⢕⢕⢕⠑⠁⠁⠀⠀⠀⠀⠁⠀⠀⠀⠀⠀⠀⠀⠀⠀⠀⠀⠀⠀⠀⠀⠀⠀⠀⣠⡄⠜⠏⠁⠀⠀⠀⠀⠀⠀⠀⠀⠀⠀⠀⢰⣿⣿⣿⣿⣿⣿⡕⢵⢟⢁⣄⣄⠈⠟⢇⢕⢕⢕⢕⢕⢕⢸⣿⢸⣿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⢿⠿⠟⠋⠙⠁⠁⠀⠀⠀⠀⠀⠀⠀⠀⠀⠀⠀⠀⠀⠀⠀⠀⠀⠀⠀⠀⠀⠀⠀⠀⠀⢀⣰⣾⡿⣏⣼⣿⣿⣿⣿⢗⣱⢞⢝⢕⢕⢔⢕⡵⢞⢝⢎⢵⢝⢕⢕⠁⠀⠀⠀⠀⠀⢀⣄⣄⡀⢈⠁⠁⠁⠀⠀⠀⠀⠀⠀⠀⠀⠀⠀⠀⠀⠀⠀⠀⠀⠀⠀⠀⠀⠀⠀⠀⠀⠀⠀⡟⠃⠀⠀⠀⠀⠀⠀⠀⠀⠀⠀⠀⠀⠀⢀⣾⣿⣿⣿⣿⣿⣿⣿⡇⢑⢁⠙⠙⠀⢔⢀⢅⢕⢕⢕⢕⢕⢸⣿⣿⣿⡔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⢿⠟⠟⠋⠙⠁⠁⠀⠀⠀⠀⠀⠀⠀⠀⠀⠀⠀⠀⠀⠀⠀⠀⠀⠀⠀⠀⠀⠀⠀⠀⠀⠀⠀⠀⠀⠀⢄⣴⣾⡿⡫⣵⣿⣿⢟⣽⣿⢏⡵⢏⢕⢕⢕⢕⡵⢏⢕⢕⢕⢕⢑⢔⢕⠁⠀⠀⠀⠀⠀⢕⢿⣿⣿⣿⣧⡕⢀⠀⠀⠀⠀⠀⠀⠀⠀⠀⠀⠀⠀⠀⠀⠀⠀⠀⠀⠀⠀⠀⠀⢀⣐⣤⣀⡠⠀⠀⠀⠀⠀⠀⠀⠀⠀⠀⠀⠀⠀⠀⠀⢸⢿⢿⣿⣿⣿⣿⣿⣿⡇⠜⢏⢀⢄⢀⠁⠁⢕⢕⢕⢕⢕⢕⢸⡏⣮⡻⣿⣧⣄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⢿⢿⠟⠏⠙⠑⠁⠀⠀⠀⠀⠀⠀⠀⠀⠀⠀⠀⠀⠀⠀⠀⠀⠀⠀⠀⠀⠀⠀⠀⠀⠀⠀⠀⠀⠀⠀⠀⠀⠀⠀⠀⢄⣴⣾⡿⢟⣵⣷⣿⡿⢏⢱⣾⡿⢕⢎⢕⢕⢕⢕⡱⢏⢕⢕⢕⢕⢑⢔⢕⢕⢕⠀⠀⠀⠀⢀⣀⣄⣱⣿⣿⣿⣿⣿⣧⣔⢀⠀⠀⠀⠀⠀⠀⠀⠀⠀⠀⠀⠀⠀⠀⠀⠀⠀⠀⠀⢀⣼⣿⣿⣿⣷⡆⠀⠀⠀⠀⠀⠀⠀⠀⠀⠀⠀⠀⠀⠀⠀⠀⠀⠀⠈⠙⠛⠻⢿⣿⣦⣔⠁⢁⢁⣴⢱⢕⢕⢕⢕⢕⢕⢸⡇⣿⣿⣷⣝⢿⣷⡄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⢿⢟⠟⠋⠙⠁⠁⠀⠀⠀⠀⠀⠀⠀⠀⠀⠀⠀⠀⠀⠀⠀⠀⠀⠀⠀⠀⠀⠀⠀⠀⠀⠀⠀⠀⠀⠀⠀⠀⠀⠀⠀⠀⠀⠀⢀⣄⣴⣾⡿⢟⣹⣵⣾⡿⢟⢝⢕⣵⣿⢏⢕⢕⢕⡱⢇⢱⢎⢕⢕⢕⢕⢕⢕⢕⢕⢕⢕⢕⢕⢔⠀⢕⢿⣿⣿⣿⣿⣿⣿⣿⣿⣿⣿⣷⣵⡄⢀⠀⠀⠀⠀⠀⠀⠀⠀⠀⠀⠀⠀⠀⠀⠀⠀⠁⣿⣿⣿⣿⣿⠃⠀⠀⠀⠀⠀⠀⠀⠀⠀⠀⠀⠀⠀⠀⠀⠀⠀⠀⠀⠀⠀⠀⠀⠈⠙⢿⣼⣿⢧⡻⣧⢱⣷⣵⣕⣵⣕⢕⡇⣿⣿⣿⣿⣿⡻⣿⣧⢀⠀⠀⠀⠀⠀⠀⠀⠀⠀⠀⠀⠀⠀⠀⠀⠀⠀⠀⠀⠀⠀⠀⠀⠀⠀⠀⠀⠀⠀⠀⠀⠀⠀⠀⠀⠀⠀⠀⠀⠀⠀⠀⠀⠀⠀⠀⠀⠀⠀⠀⠀⠀⠀⠀⠀⠀⠀⠀</a:t>
            </a:r>
            <a:br/>
            <a:r>
              <a:t>⣿⣿⣿⣿⣿⣿⡿⢿⠟⠟⠙⠙⠁⠁⠀⠀⠀⠀⠀⠀⠀⠀⠀⠀⠀⠀⠀⠀⠀⠀⠀⠀⠀⠀⠀⠀⠀⠀⠀⠀⠀⠀⠀⠀⠀⠀⠀⠀⠀⠀⠀⠀⠀⠀⠀⠀⠀⣰⣷⣿⢿⣏⣵⣾⣿⢿⢟⢝⢕⣱⣵⣿⢟⢕⢕⢕⡱⢎⢕⢜⢕⢕⢕⢕⢕⢕⢕⢕⢕⢕⢕⢕⣱⢕⠀⢀⣕⣵⣿⣿⣿⣿⣿⣿⣿⣿⣿⣿⣿⣿⣿⣧⢄⠀⠀⠀⠀⠀⠀⠀⠀⠀⠀⠀⠀⠀⠀⠀⠀⠘⢿⠻⠋⠈⠀⠀⠀⠀⠀⠀⠀⠀⠀⠀⠀⠀⠀⠀⠀⠀⠀⠀⠀⠀⠀⠀⠀⠀⠀⠀⠀⠕⠘⢣⣹⣎⡕⢟⣿⣿⣿⣿⣷⣿⢸⣿⣿⣿⣿⣿⣞⣿⣧⠀⠀⠀⠀⠀⠀⠀⠀⠀⠀⠀⠀⠀⠀⠀⠀⠀⠀⠀⠀⠀⠀⠀⠀⠀⠀⠀⠀⠀⠀⠀⠀⠀⠀⠀⠀⠀⠀⠀⠀⠀⠀⠀⠀⠀⠀⠀⠀⠀⠀⠀⠀⠀⠀⠀⠀⠀⠀</a:t>
            </a:r>
            <a:br/>
            <a:r>
              <a:t>⢟⠟⠏⠙⠑⠁⠀⠀⠀⠀⠀⠀⠀⠀⠀⠀⠀⠀⠀⠀⠀⠀⠀⠀⠀⠀⠀⠀⠀⠀⠀⠀⠀⠀⠀⠀⠀⠀⠀⠀⠀⠀⠀⠀⠀⠀⠀⠀⠀⠀⠀⠀⠀⠀⠀⠀⠑⢿⣿⣾⡿⢿⠟⠙⠑⢕⣵⣷⣿⢿⢏⢕⣕⡵⢗⢏⢕⢕⢕⢕⢕⢕⢕⢕⢕⢕⢕⢕⢕⢕⢱⢿⠏⠀⠀⢸⣿⣿⣿⣿⣿⣿⣿⣿⣿⣿⣿⣿⣿⣿⣿⣿⣷⣕⢀⠀⠀⠀⠀⠀⠀⠀⠀⠀⠀⠀⠀⠀⠀⠀⠀⠀⠀⠀⠀⠀⠀⠀⠀⠀⠀⠀⠀⢔⢄⠀⠀⠀⠀⠀⠀⠀⠀⠀⠀⠀⠀⠀⠀⠀⠀⠀⠀⢱⣵⣽⣿⡸⢻⣿⣿⣿⣿⣿⢸⣿⣿⡿⢿⣿⢣⣿⡏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⠁⠉⠁⠀⠀⠀⠀⢱⣿⣟⣽⣵⣷⣾⣿⡇⢕⢕⢕⢕⢕⢕⢕⢕⢕⢕⢕⢕⢕⢕⢕⡵⠊⠁⠀⠀⠀⢀⣵⣾⣿⣿⣿⣿⣿⣿⣿⣿⣿⣿⣿⣿⣿⣿⣿⣿⣿⡕⠀⠀⠀⠀⠀⠀⠀⠀⠀⠀⠀⠀⠀⠀⠀⠀⠀⠀⠀⠀⠀⠀⠀⠀⠀⠀⠀⠀⠀⠕⢔⠁⠀⠀⠀⠀⠀⠀⠀⠀⠀⠀⠕⠀⠀⠀⠀⠀⠀⢻⣿⣿⡇⣿⣿⣿⣿⣿⣿⢸⡿⠏⠁⠁⢜⢿⣿⢕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⠛⠟⠟⠙⠙⠑⢻⣿⣵⢕⢅⢕⢕⢕⢕⢕⢕⢕⢕⣕⣵⣾⣿⠇⠀⠀⠀⠀⠀⠑⢻⢿⣿⣿⣿⣿⣿⣿⣿⣿⣿⣿⣿⣿⣿⣿⣿⣿⣿⣿⣕⢀⠀⠀⠀⠀⠀⠀⠀⠀⠀⠀⠀⠀⠀⠀⠀⠀⠀⠀⠀⠀⠀⠀⠀⠀⠀⢀⠀⠀⠕⢕⢅⠀⠀⠀⠀⠀⠀⠀⠀⢕⠀⠀⠀⠀⠀⠀⠀⢸⣿⣿⢱⣿⣿⣿⣿⣼⣿⢜⠁⠀⠀⢀⢕⢜⣿⣇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⡏⢕⢕⢕⢕⢕⢕⣕⣵⣷⣿⣿⣿⣿⣿⢀⠀⠀⠀⠀⠀⠀⠁⠕⠝⠕⠑⠙⠟⢿⣿⣿⣿⣿⣿⣿⣿⣿⣿⣿⣿⣿⣿⣷⣧⣔⡄⢀⢀⠀⠀⠀⠀⠀⠀⠄⢄⢄⢀⡀⢀⠀⠀⠀⠀⠀⠀⠀⠀⠀⠀⠀⠀⢕⢕⠀⠀⠀⠀⠀⠀⠀⠀⢕⠀⠀⠀⠀⠀⠀⠀⣼⣿⡏⣼⣿⣿⣿⡇⣿⣿⠕⠀⠀⢄⢕⢕⢕⣿⣿⣷⣦⣄⢀⠀⢀⣄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⢘⣻⣿⣷⣧⣵⣵⣷⣿⣿⣿⣿⣿⣿⣿⣿⣿⣧⣀⠀⠀⠀⠀⠀⠀⠀⠀⠀⠀⠀⠀⠀⠁⠙⠟⢿⣿⣿⣿⣿⣿⣿⣿⣿⣿⣿⣿⣿⣿⣷⣕⢕⢔⢀⠀⠀⠀⠀⠀⠀⠀⠁⠉⠑⠃⠐⠀⠀⠀⠀⠀⠀⠁⠀⠀⠕⢕⠀⠀⠀⠀⠀⠀⠀⠀⢕⠀⠀⠀⠀⠀⠀⠀⣿⣿⢱⣿⣿⣿⣿⢇⣿⣿⠀⢀⢕⢕⢕⢕⢸⣿⣿⣿⣿⣿⣿⣷⣿⢿⡻⢿⣷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⣰⣾⣿⣿⣿⣿⣿⣿⣿⣿⣿⣿⣿⣿⣿⣿⣿⣿⣿⡿⢇⠀⠀⠀⠀⠀⠀⠀⠀⠀⠀⠀⠀⠀⠀⠀⠀⠁⠁⠘⠙⠝⠟⢿⢿⣿⣿⣿⣿⣿⣿⡟⢕⢕⠁⠀⠀⠀⠀⠀⠀⠀⠀⠀⠀⠀⠀⠀⠀⠀⠀⠀⠀⠀⠀⠀⠀⠁⠀⠀⠀⠀⠀⠀⠀⠀⢕⠀⠀⠀⠀⠀⠀⢠⣿⡇⣾⣿⣿⣿⡟⠁⣿⣿⢔⢕⢕⢕⢕⢕⣿⣿⣿⣿⣿⣿⢿⢏⢱⣿⣿⣇⢻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⢄⣴⣿⣿⣿⣿⣿⣿⣿⣿⣿⣿⣿⣿⣿⣿⣿⣿⣿⣿⡿⠏⠁⠀⠀⠀⠀⠀⠀⠀⠀⠀⠀⠀⠀⠀⠀⠀⠀⠀⠀⠀⠀⠀⠀⠀⠀⠁⠘⠝⢿⢿⢟⢇⠑⠁⠀⠀⠀⠀⠀⠀⠀⠐⠐⠐⠐⠐⠐⠐⠐⠐⠀⠀⠀⠀⠀⠀⠀⠀⠀⠀⠀⠀⠀⠀⠀⠀⠀⢕⠀⠀⠀⠀⠀⢄⣾⣿⢱⣿⣿⣿⣿⠕⢔⣿⡇⢕⢕⢕⢕⢕⣼⣿⣿⢿⢟⢝⠕⠑⢑⣱⢟⣿⣿⣧⢻⣿⣧⡄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⣠⣵⣿⣿⣿⣿⣿⣿⣿⣿⣿⣿⣿⣿⣿⣿⣿⣿⣿⣿⡿⢏⢕⠄⠀⠀⠀⠀⠀⠀⠀⠀⠀⠀⠀⠀⠀⠀⠀⠀⠀⠀⠀⠀⠀⠀⠀⠀⠀⠀⠀⠀⠀⠁⠑⠀⠀⠀⠀⠀⠀⠀⠀⠀⠀⠀⠀⠀⠀⠀⠀⠀⠀⠀⢕⢄⠀⠀⠀⠀⠀⠀⠀⠀⠀⠀⠀⠀⠀⠀⠀⠀⠀⠄⠐⣠⣾⣿⣿⢇⣾⣿⣿⣿⡇⠀⢸⣿⡇⣑⣡⡕⣵⡿⢟⢏⠕⠕⠀⢁⠀⠀⠸⢿⠧⠻⢿⢿⢇⣿⣿⣿⣷⣦⣄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⣰⣾⣿⣿⣿⣿⣿⣿⣿⣿⣿⣿⣿⣿⣿⣿⣿⣿⣿⣿⣿⣯⣵⢞⢕⢄⠀⠀⠀⠀⠀⠀⠀⠀⠀⠀⠀⠀⠀⠀⠀⠀⠀⠀⠀⠀⠀⠀⠀⠀⠀⠀⠀⠀⠀⠀⠀⠀⠀⠀⠀⠀⠀⠀⠀⠀⠀⠀⠀⠀⠀⠀⠀⠀⠀⠀⠑⠕⠕⠀⠀⠀⠀⠀⠀⠀⠀⠀⠀⠀⠀⠀⠀⠀⠀⢄⣼⣿⣿⣿⡟⢸⣿⣿⣿⡿⣡⣴⣼⣿⢸⣿⣿⡏⢕⠕⠀⢀⢀⠀⠀⠏⠁⠀⠀⠀⢀⣠⣵⣷⣿⣿⣿⣿⣿⣿⣿⣿⣷⣔⡄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⢄⣵⣿⣿⣿⣿⣿⣿⣿⣿⣿⣿⣿⣿⣿⣿⣿⣿⣿⣿⣿⣿⣿⣿⣿⣿⣧⡕⠕⠀⠀⠀⠀⠀⠀⠀⠀⠀⠀⠀⠀⠀⠀⠀⠀⠀⠀⠀⠀⠀⠀⠀⠀⠀⠀⠀⠀⠀⠀⠀⠀⠀⠀⠀⠀⠀⠀⠀⠀⠀⠀⠀⠀⠀⠀⠀⠀⠀⠀⠀⠀⠀⠀⠀⠀⠀⠀⠀⠀⠀⠀⠀⠀⠀⠀⠀⠄⢔⣸⣿⣿⣿⣿⢇⣿⣿⣿⣿⢣⣿⣿⣿⣿⣿⣿⣿⢇⣅⠀⠀⠘⠕⠀⠀⠀⢀⣠⣴⣾⣿⣿⣿⣿⣿⣿⣿⣿⣿⣿⣿⣿⣿⣿⣿⣷⣦⣄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⣰⣾⣿⣿⣿⣿⣿⣿⣿⣿⣿⣿⣿⣿⣿⣿⣿⣿⣿⣿⣿⣿⣿⣿⣿⣿⣿⣿⣿⣿⡕⠀⠀⠀⠀⠀⠀⠀⠀⠀⠀⠀⠀⠀⠀⠀⠀⠀⠀⠀⠀⠀⠀⠀⠀⠀⠀⠀⠀⠀⠀⠀⠀⠀⠀⠀⠀⠀⠀⠀⠀⠀⠀⠀⠀⠀⠀⠀⠀⠀⠀⠀⠀⠀⠀⠀⠀⠀⠀⠀⠀⠀⠀⠀⠀⠀⠀⠀⠀⢕⢽⣿⣿⣿⡏⣸⣿⣿⣿⣏⣿⣿⣿⣿⡿⣿⣿⢏⠘⠕⠀⠀⠀⢀⣄⣴⣾⣿⣿⣿⣿⣿⣿⣿⣿⣿⣿⣿⣿⣿⣿⣿⣿⣿⣿⣿⣿⣿⣿⣿⣧⣔⡄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⢄⣴⣾⣿⣿⣿⣿⣿⣿⣿⣿⣿⣿⣿⣿⣿⣿⣿⣿⣿⣿⣿⣿⣿⣿⣿⣿⣿⣿⣿⠟⠋⠉⠁⠀⠀⠀⠀⠀⠀⠀⠀⠀⠀⠀⠀⠀⠀⠀⠀⠀⠀⠀⠀⠀⠀⠀⠀⠀⠀⠀⠀⠀⠀⠀⠀⠀⠀⠀⠀⠀⠀⠀⠀⠀⠀⠀⠀⠀⠀⠀⠀⠀⠀⠀⠀⠀⠀⠀⠀⠀⠀⠀⠀⠀⠀⠀⠀⠀⠀⠀⢕⢕⢏⢻⣻⣿⢕⣿⣿⣿⡟⣼⣿⣿⣿⣿⡇⠋⠁⠀⠀⢀⣠⣴⣷⣿⣿⣿⣿⣿⣿⣿⣿⣿⣿⣿⣿⣿⣿⣿⣿⣿⣿⣿⣿⣿⣿⣿⣿⣿⣿⣿⣿⣿⣿⣷⣦⣄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⣄⣵⣿⣿⣿⣿⣿⣿⣿⣿⣿⣿⣿⣿⣿⣿⣿⣿⣿⣿⣿⣿⣿⣿⣿⣿⣿⣿⣿⣿⣿⡇⠀⠀⠀⠀⠀⠀⠀⠀⠀⠀⠀⠀⠀⠀⠀⠀⠀⠀⠀⠀⠀⠀⠀⠀⠀⠀⠀⠀⠀⠀⠀⠀⠀⠀⠀⠀⠀⠀⠀⠀⠀⠀⠀⠀⠀⠀⠀⠀⠀⠀⠀⠀⠀⠀⠀⠀⠀⠀⠀⠀⠀⠀⠀⠀⠀⠀⠀⠀⠀⠀⢀⢕⢕⢕⢕⢸⡇⢕⢜⢻⣿⢕⢄⢁⠁⠁⢹⡇⢀⣠⣴⣾⣿⣿⣿⣿⣿⣿⣿⣿⣿⣿⣿⣿⣿⣿⣿⣿⣿⣿⣿⣿⣿⣿⣿⣿⣿⣿⣿⣿⣿⣿⣿⣿⣿⣿⣿⣿⣿⣿⣷⣔⡄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⣰⣾⣿⣿⣿⣿⣿⣿⣿⣿⣿⣿⣿⣿⣿⣿⣿⣿⣿⣿⣿⣿⣿⣿⣿⣿⣿⣿⣿⣿⣿⣿⣿⡿⠀⠀⠀⠀⠀⠀⠀⠀⠀⠀⠀⠀⠀⠀⠀⠀⠀⠀⠀⠀⠀⠀⠀⠀⠀⠀⠀⠀⠀⠀⠀⠀⠀⠀⠀⠀⠀⠀⠀⠀⠀⠀⠀⠀⠀⠀⠀⠀⠀⠀⠀⠀⠀⠀⠀⠀⠀⠀⠀⠀⠀⠀⠀⠀⠀⠀⢄⣦⣄⢀⢕⢕⢕⢕⢕⢱⢕⢕⢕⢸⢇⢕⢕⢕⢀⣠⣸⡇⣿⣿⣿⣿⣿⣿⣿⣿⣿⣿⣿⣿⣿⣿⣿⣿⣿⣿⣿⣿⣿⣿⣿⣿⣿⣿⣿⣿⣿⣿⣿⣿⣿⣿⣿⣿⣿⣿⣿⣿⣿⣿⣿⣿⣿⣷⣴⣄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⢄⣵⣿⣿⣿⣿⣿⣿⣿⣿⣿⣿⣿⣿⣿⣿⣿⣿⣿⣿⣿⣿⣿⣿⣿⣿⣿⣿⣿⣿⣿⣿⣿⣿⣿⢏⠁⠀⠀⠀⠀⠀⠀⠀⠀⠀⠀⠀⠀⠀⠀⠀⠀⠀⠀⢀⠄⠀⠀⠀⠀⠀⠀⠀⠀⠀⠀⠀⠀⠀⠀⠄⠔⠔⠔⠔⢔⠔⠄⠄⠀⠀⠀⠀⠀⠀⠀⠀⠀⠀⠀⠀⠀⠀⠀⠀⠀⠀⠀⠀⠀⢄⣰⣼⣿⡿⢕⢕⢕⢕⢕⢕⠕⢕⢕⢕⢜⢕⢕⣱⣵⣿⣿⣿⢧⣿⣿⣿⣿⣿⣿⣿⣿⣿⣿⣿⣿⣿⣿⣿⣿⣿⣿⣿⣿⣿⣿⣿⣿⣿⣿⣿⣿⣿⣿⣿⣿⣿⣿⣿⣿⣿⣿⣿⣿⣿⣿⣿⣿⣿⣿⣿⣿⣿⣧⣔⡄⢀⠀⠀⠀⠀⠀⠀⠀⠀⠀⠀⠀⠀⠀⠀⠀</a:t>
            </a:r>
            <a:br/>
            <a:r>
              <a:t>⠀⠀⠀⠀⠀⠀⠀⠀⠀⠀⠀⠀⠀⠀⠀⠀⠀⠀⠀⠀⠀⠀⠀⠀⠀⠀⠀⠀⠀⠀⠀⠀⠀⠀⠀⠀⠀⠀⠀⠀⠀⠀⠀⠀⠀⢀⣰⣷⣿⣿⣿⣿⣿⣿⣿⣿⣿⣿⣿⣿⣿⣿⣿⣿⣿⣿⣿⣿⣿⣿⣿⣿⣿⣿⣿⣿⣿⣿⣿⣿⣿⣿⠏⠀⠀⠀⠀⠀⠀⠀⠀⠀⠀⠀⠀⠀⠀⠀⠀⠀⠀⠀⢀⢀⠀⠀⠀⠀⠀⠀⠀⠀⠀⠀⠀⠀⢀⠀⠀⠀⠀⢀⢕⠕⠁⠀⠀⠀⠀⠀⠀⠀⠀⠀⠀⠀⠀⠀⠀⠀⠀⠀⠀⠀⠀⢀⢄⢔⢕⣕⢹⢍⢁⢕⢕⢕⢕⢕⢕⠑⢀⢕⢕⢕⣸⣿⣿⣿⣿⣿⣿⣿⢸⣿⣿⣿⣿⣿⣿⣿⣿⣿⣿⣿⣿⣿⣿⣿⣿⣿⣿⣿⣿⣿⣿⣿⣿⣿⣿⣿⣿⣿⣿⣿⣿⣿⣿⣿⣿⣿⣿⣿⣿⣿⣿⣿⣿⣿⣿⣿⣿⣿⣿⣿⣿⣷⣴⣄⢀⠀⠀⠀⠀⠀⠀⠀⠀⠀⠀⠀⠀</a:t>
            </a:r>
            <a:br/>
            <a:r>
              <a:t>⠀⠀⠀⠀⠀⠀⠀⠀⠀⠀⠀⠀⠀⠀⠀⠀⠀⠀⠀⠀⠀⠀⠀⠀⠀⠀⠀⠀⠀⠀⠀⠀⠀⠀⠀⠀⠀⠀⠀⠀⠀⠀⠀⢄⣴⣾⣿⣿⣿⣿⣿⣿⣿⣿⣿⣿⣿⣿⣿⣿⣿⣿⣿⣿⣿⣿⣿⣿⣿⣿⣿⣿⣿⣿⣿⣿⣿⣿⣿⣿⡟⣱⢰⡄⠀⠀⠀⠀⠀⠀⠀⠀⠀⠀⠀⠀⠀⠀⠀⢔⠔⢕⢗⢗⢀⣐⢔⢕⢀⠀⠀⠀⠀⠀⠀⠀⠀⠀⠀⠀⠀⠀⠀⠀⠀⠀⠀⠀⠀⠀⠀⠀⠀⠀⠁⠑⠁⠐⠀⠀⠄⢄⢔⢔⢕⢕⠑⠁⠁⢝⢕⢕⢕⠕⠕⠕⢑⣕⣴⢆⢕⢕⢕⣼⣿⡿⢝⢕⣿⣿⣟⣿⣸⣿⣿⣿⣿⣿⣿⣿⣿⣿⣿⣿⣿⣿⣿⣿⣿⣿⣿⣿⣿⣿⣿⣿⣿⣿⣿⣿⣿⣿⣿⣿⣿⣿⣿⣿⣿⣿⣿⣿⣿⣿⣿⣿⣿⣿⣿⣿⣿⣿⣿⣿⣿⣿⣿⣿⣿⣧⣔⡄⢀⠀⠀⠀⠀⠀⠀⠀⠀</a:t>
            </a:r>
            <a:br/>
            <a:r>
              <a:t>⠀⠀⠀⠀⠀⠀⠀⠀⠀⠀⠀⠀⠀⠀⠀⠀⠀⠀⠀⠀⠀⠀⠀⠀⠀⠀⠀⠀⠀⠀⠀⠀⠀⠀⠀⠀⠀⠀⠀⠀⢀⣄⣵⣿⣿⣿⣿⣿⣿⣿⣿⣿⣿⣿⣿⣿⣿⣿⣿⣿⣿⣿⣿⣿⣿⣿⣿⣿⣿⣿⣿⣿⣿⣿⣿⣿⣿⣿⣿⠏⠁⠈⠁⠁⢀⠀⠀⠀⠀⠀⠀⠀⠀⠀⠀⠀⠀⠀⠑⠗⠑⠕⠕⠕⠀⢔⠴⠴⠴⠀⠀⠀⠀⠀⠀⠀⠀⢔⢱⢕⢔⢄⠀⠀⠀⠀⠀⠀⠀⠀⠀⠀⠀⠀⠀⠀⠀⢄⢔⢔⢄⢁⠕⠑⠑⠀⠀⠀⠀⠑⢏⢕⢕⣠⣴⣾⣿⣿⢏⢕⢕⣵⣿⣿⡟⠁⠀⢕⣿⣿⣷⡇⣿⣿⢏⢻⣿⣿⣿⣿⣿⣿⣿⣿⣿⣿⣿⣿⣿⣿⣿⣿⣿⣿⣿⣿⣿⣿⣿⣿⣿⣿⣿⣿⣿⣿⣿⣿⣿⣿⣿⣿⣿⣿⣿⣿⣿⣿⣿⣿⣿⣿⣿⣿⣿⣿⣿⣿⣿⣿⣿⣿⣷⣵⣄⢀⠀⠀⠀⠀⠀</a:t>
            </a:r>
            <a:br/>
            <a:r>
              <a:t>⠀⠀⠀⠀⠀⠀⠀⠀⠀⠀⠀⠀⠀⠀⠀⠀⠀⠀⠀⠀⠀⠀⠀⠀⠀⠀⠀⠀⠀⠀⠀⠀⠀⠀⠀⠀⠀⠀⠀⠐⠚⠛⠛⠛⠛⠛⠛⠛⠛⠛⠛⠛⠛⠛⠛⠛⠛⠛⠛⠛⠛⠛⠛⠛⠛⠛⠛⠛⠛⠛⠛⠛⠛⠛⠛⠛⠛⠋⠃⠀⠀⠀⠀⠁⠀⠀⠀⠀⠀⠀⠀⠀⠀⠀⠀⠀⠀⠀⠀⠀⠀⠀⠀⠀⠀⠁⠁⠁⠁⠀⠀⠀⠀⠀⠀⠀⠀⠘⠓⠛⠛⠓⠀⠀⠀⠀⠀⠀⠀⠀⠀⠀⠀⠀⠀⠀⠀⠑⠑⠑⠑⠑⠐⠀⠐⠀⠀⠀⠀⠀⠑⠑⠙⠛⠛⠛⠛⠑⠑⠑⠛⠛⠙⠁⠀⠀⠀⠘⠛⠛⠙⠑⠛⠛⠀⠀⠘⠛⠛⠛⠛⠛⠛⠛⠛⠛⠛⠛⠛⠛⠛⠛⠛⠛⠛⠛⠛⠛⠛⠛⠛⠛⠛⠛⠛⠛⠛⠛⠛⠛⠛⠛⠛⠛⠛⠛⠛⠛⠛⠛⠛⠛⠛⠛⠛⠛⠛⠛⠛⠛⠛⠛⠛⠛⠛⠛⠃⠐⠀⠀⠀</a:t>
            </a:r>
            <a:br/>
          </a:p>
        </p:txBody>
      </p:sp>
    </p:spTree>
  </p:cSld>
  <p:clrMapOvr>
    <a:masterClrMapping/>
  </p:clrMapOvr>
</p:sld>
</file>

<file path=ppt/slides/slide3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⢝⢟⢿⣿⣿⣿⣿⣿⣿⣿⣿⣿⣿⣿⣿⣿⣿⣿⣿⣿⣿⣿⣿⣿⣿⣿⣿⣿⣿⣿⣿⣿⣿⣿⣿⣿⣿⣿⣿⣿⣿⣿⣿⣿⣿⣿⣿⣿⣿⣿⣿⣿⣿⣿⣿⣿⣿⣕⢕⢕⢕⢕⢕⢕⢕⢕⢕⢕⢕⢕⢕⢕⢕⢕⢕⢕⢕⢕⢕⢕⢕⢕⢕⢕⢕⢕⢕⢕⢕⢕⢕⢕⢕⢕⢿⣿⣿⣿⣿⣿⣿⣿⣿⣿⣿⣿⣿⣿⣿⣿⣿⣿⣿⣿⣿⣿⣿⡇⢕⢕⢕⢕⢕⢕⢕⢕⢕⢕⢕⢕⢕⢕⢕⢕⢕⢕⢕⢕⢕⢕⢕⢕⢕⢕⢕⢕⢕⢕⢕⢕⢱⣿⣿⣿⣿⣿⣿⣿⣿⣿⣿⣿⣿⣿⣿⣿⣿⣿⣿⣿⣿⣿⣿⣿⣿⣿⣿⣿⣿⣿⣿⣿⣿⣿⣿⣿⣿⣿⣿⣿⣿⣿⣿⢟⢕⢕⢕⢕⢕⢕⢕⢕⢕⢕⢕⢕⢕⢕⢕⢕⢕⢕⢕⢕⢕⢕⢕⢕⢕⢕⢕⢕⢕⢕⢕⢕⢕⢕⢕⢕⠀</a:t>
            </a:r>
            <a:br/>
            <a:r>
              <a:t>⢕⢕⢕⢕⢕⢕⢕⢕⢕⢕⢕⢕⢕⢜⢝⢻⣿⣿⣿⣿⣿⣿⣿⣿⣿⣿⣿⣿⣿⣿⣿⣿⣿⣿⣿⣿⣿⣿⣿⣿⣿⣿⣿⣿⣿⣿⣿⣿⣿⣿⣿⣿⣿⣿⣿⣿⣿⣿⣿⣿⣿⣿⣿⣿⣿⣿⣿⣿⣧⡕⢕⢕⢕⢕⢕⢕⢕⢕⢕⢕⢕⢕⢕⢕⢕⢕⢕⢕⢕⢕⢕⢕⢕⢕⢕⢕⢕⢕⢕⢕⢕⢕⢕⢕⢸⣿⣿⣿⣿⣿⣿⣿⣿⣿⣿⣿⣿⣿⣿⣿⣿⣿⣿⣿⣿⣿⣿⡇⢕⢕⢕⢕⢕⢕⢕⢕⢕⢕⢕⢕⢕⢕⢕⢕⢕⢕⢕⢕⢕⢕⢕⢕⢕⢕⢕⢕⢕⢕⢕⣱⣿⣿⣿⣿⣿⣿⣿⣿⣿⣿⣿⣿⣿⣿⣿⣿⣿⣿⣿⣿⣿⣿⣿⣿⣿⣿⣿⣿⣿⣿⣿⣿⣿⣿⣿⣿⣿⣿⣿⣿⢿⢏⢕⢕⢕⢕⢕⢕⢕⢕⢕⢕⢕⢕⢕⢕⢕⢕⢕⢕⢕⢕⢕⢕⢕⢕⢕⢕⢕⢕⢕⢕⢕⢕⢕⢕⢕⢕⢕⢕⠀</a:t>
            </a:r>
            <a:br/>
            <a:r>
              <a:t>⢕⢕⢕⢕⢕⢕⢕⢕⢕⢕⢕⢕⢕⢕⢕⢕⢕⢝⢻⢿⣿⣿⣿⣿⣿⣿⣿⣿⣿⣿⣿⣿⣿⣿⣿⣿⣿⣿⣿⣿⣿⣿⣿⣿⣿⣿⣿⣿⣿⣿⣿⣿⣿⣿⣿⣿⣿⣿⣿⣿⣿⣿⣿⣿⣿⣿⣿⣿⣿⣿⣕⢕⢕⢕⢕⢕⢕⢕⢕⢕⢕⢕⢕⢕⢕⢕⢕⢕⢕⢕⢕⢕⢕⢕⢕⢕⢕⢕⢕⢕⢕⢕⢕⢕⢕⢿⣿⣿⣿⣿⣿⣿⣿⣿⣿⣿⣿⣿⣿⣿⣿⣿⣿⣿⣿⣿⣿⢕⢕⢕⢕⢕⢕⢕⢕⢕⢕⢕⢕⢕⢕⢕⢕⢕⢕⢕⢕⢕⢕⢕⢕⢕⢕⢕⢕⢕⢕⢕⣵⣿⣿⣿⣿⣿⣿⣿⣿⣿⣿⣿⣿⣿⣿⣿⣿⣿⣿⣿⣿⣿⣿⣿⣿⣿⣿⣿⣿⣿⣿⣿⣿⣿⣿⣿⣿⣿⣿⡿⢟⢕⢕⢕⢕⢕⢕⢕⢕⢕⢕⢕⢕⢕⢕⢕⢕⢕⢕⢕⢕⢕⢕⢕⢕⢕⢕⢕⢕⢕⢕⢕⢕⢕⢕⢕⢕⢕⢕⢕⢕⢕⠀</a:t>
            </a:r>
            <a:br/>
            <a:r>
              <a:t>⢕⢕⢕⢕⢕⢕⢕⢕⢕⢕⢕⢕⢕⢕⢕⢕⢕⢕⢕⢕⢜⢟⢿⣿⣿⣿⣿⣿⣿⣿⣿⣿⣿⣿⣿⣿⣿⣿⣿⣿⣿⣿⣿⣿⣿⣿⣿⣿⣿⣿⣿⣿⣿⣿⣿⣿⣿⣿⣿⣿⣿⣿⣿⣿⣿⣿⣿⣿⣿⣿⣿⣷⡕⢕⢕⢕⢕⢕⢕⢕⢕⢕⢕⢕⢕⢕⢕⢕⢕⢕⢕⢕⢕⢕⢕⢕⢕⢕⢕⢕⢕⢕⢕⢕⢕⢸⣿⣿⣿⣿⣿⣿⣿⣿⣿⣿⣿⣿⣿⣿⣿⣿⣿⣿⣿⣿⣿⢕⢕⢕⢕⢕⢕⢕⢕⢕⢕⢕⢕⢕⢕⢕⢕⢕⢕⢕⢕⢕⢕⢕⢕⢕⢕⢕⢕⢕⢕⣼⣿⣿⣿⣿⣿⣿⣿⣿⣿⣿⣿⣿⣿⣿⣿⣿⣿⣿⣿⣿⣿⣿⣿⣿⣿⣿⣿⣿⣿⣿⣿⣿⣿⣿⣿⣿⣿⢟⢏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⢜⢝⢻⣿⣿⣿⣿⣿⣿⣿⣿⣿⣿⣿⣿⣿⣿⣿⣿⣿⣿⣿⣿⣿⣿⣿⣿⣿⣿⣿⣿⣿⣿⣿⣿⣿⣿⣿⣿⣿⣿⣿⣿⣿⣿⣿⣿⣿⣿⣿⣧⢕⢕⢕⢕⢕⢕⢕⢕⢕⢕⢕⢕⢕⢕⢕⢕⢕⢕⢕⢕⢕⢕⢕⢕⢕⢕⢕⢕⢕⢕⢕⢕⢿⣿⣿⣿⣿⣿⣿⣿⣿⣿⣿⣿⣿⣿⣿⣿⣿⣿⣿⣿⡇⢕⢕⢕⢕⢕⢕⢕⢕⢕⢕⢕⢕⢕⢕⢕⢕⢕⢕⢕⢕⢕⢕⢕⢕⢕⢕⢕⢕⢱⣾⣿⣿⣿⣿⣿⣿⣿⣿⣿⣿⣿⣿⣿⣿⣿⣿⣿⣿⣿⣿⣿⣿⣿⣿⣿⣿⣿⣿⣿⣿⣿⣿⣿⣿⣿⡿⢏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⢝⢻⢿⣿⣿⣿⣿⣿⣿⣿⣿⣿⣿⣿⣿⣿⣿⣿⣿⣿⣿⣿⣿⣿⣿⣿⣿⣿⣿⣿⣿⣿⣿⣿⣿⣿⣿⣿⣿⣿⣿⣿⣿⣿⣿⣿⣿⣷⣕⢕⢕⢕⢕⢕⢕⢕⢕⢕⢕⢕⢕⢕⢕⢕⢕⢕⢕⢕⢕⢕⢕⢕⢕⢕⢕⢕⢕⢕⢕⢸⣿⣿⣿⣿⣿⣿⣿⣿⣿⣿⣿⣿⣿⣿⣿⣿⣿⣿⣿⡇⢕⢕⢕⢕⢕⢕⢕⢕⢕⢕⢕⢕⢕⢕⢕⢕⢕⢕⢕⢕⢕⢕⢕⢕⢕⢕⢕⢱⣿⣿⣿⣿⣿⣿⣿⣿⣿⣿⣿⣿⣿⣿⣿⣿⣿⣿⣿⣿⣿⣿⣿⣿⣿⣿⣿⣿⣿⣿⣿⣿⣿⣿⣿⢟⢝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⢜⢟⢿⣿⣿⣿⣿⣿⣿⣿⣿⣿⣿⣿⣿⣿⣿⣿⣿⣿⣿⣿⣿⣿⣿⣿⣿⣿⣿⣿⣿⣿⣿⣿⣿⣿⣿⣿⣿⣿⣿⣿⣿⣿⣿⣿⣧⡕⢕⢕⢕⢕⢕⢕⢕⢕⢕⢕⢕⢕⢕⢕⢱⣾⣿⣿⣿⣿⣷⣷⣵⣵⣕⢕⢕⢕⢕⢿⣿⣿⣿⣿⣿⣿⣿⣿⣿⣿⣿⣿⣿⣿⣿⣿⣿⣿⢕⢕⢕⢕⢕⢕⢕⢕⢕⢕⢕⢕⢕⢕⢕⢕⢕⢕⢕⢕⢕⢕⢕⢕⢕⢕⢕⣱⣿⣿⣿⣿⣿⣿⣿⣿⣿⣿⣿⣿⣿⣿⣿⣿⣿⣿⣿⣿⣿⣿⣿⣿⣿⣿⣿⣿⣿⣿⣿⣿⣿⡿⢏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⢜⢝⢿⣿⣿⣿⣿⣿⣿⣿⣿⣿⣿⣿⣿⣿⣿⣿⣿⣿⣿⣿⣿⣿⣿⣿⣿⣿⣿⣿⣿⣿⣿⣿⣿⣿⣿⣿⣿⣿⣿⣿⣿⣿⣷⣕⢕⢕⢕⢕⢕⢕⢕⢕⢕⢕⢕⢕⢕⣿⣿⡏⢕⢕⢝⢝⢟⢻⢿⣿⣷⣕⢕⢕⢸⣿⣿⣿⣿⣿⣿⣿⣿⣿⣿⣿⣿⣿⣿⣿⣿⣿⣿⢕⢕⢕⢕⢕⢕⢕⢕⢕⢕⢕⢕⢕⢕⢕⢕⢕⢕⢕⢕⢕⢕⢕⢕⢕⢕⣼⣿⣿⣿⣿⣿⣿⣿⣿⣿⣿⣿⣿⣿⣿⣿⣿⣿⣿⣿⣿⣿⣿⣿⣿⣿⣿⣿⣿⣿⣿⣿⣿⢟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⢝⢻⣿⣿⣿⣿⣿⣿⣿⣿⣿⣿⣿⣿⣿⣿⣿⣿⣿⣿⣿⣿⣿⣿⣿⣿⣿⣿⣿⣿⣿⣿⣿⣿⣿⣿⣿⣿⣿⣿⣿⣿⣧⡕⢕⢕⢕⢕⢕⢕⢕⢕⢕⢕⢸⣿⣿⢇⢕⢕⢕⢕⢕⢕⢕⢻⢿⣿⣿⣧⣕⣿⣿⣿⣿⣿⣿⣿⣿⣿⣿⣿⣿⣿⣿⣿⣿⣿⡏⢕⢕⢕⢕⢕⢕⢕⢕⢕⢕⢕⢕⢕⢕⢕⢕⢕⢕⢕⢕⢕⢕⢕⢕⢕⣾⣿⣿⣿⣿⣿⣿⣿⣿⣿⣿⣿⣿⣿⣿⣿⣿⣿⣿⣿⣿⣿⣿⣿⣿⣿⣿⣿⣿⣿⣿⡿⢏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⢝⢻⢿⣿⣿⣿⣿⣿⣿⣿⣿⣿⣿⣿⣿⣿⣿⣿⣿⣿⣿⣿⣿⣿⣿⣿⣿⣿⣿⣿⣿⣿⣿⣿⣿⣿⣿⣿⣿⣿⣿⣇⢕⢕⢕⢕⢕⢕⢕⢕⢕⣼⣿⣿⢕⢕⢕⠕⠁⠁⢑⠕⠕⢕⢜⢝⢿⣿⣿⣿⣿⣿⣿⣿⣿⣿⣿⣿⣿⣿⣿⣿⣿⣿⣿⡇⢕⢕⢕⢕⢕⢕⢕⢕⢕⢕⢕⢕⢕⢕⢕⢕⢕⢕⢕⢕⢕⢕⢕⢱⣿⣿⣿⣿⣿⣿⣿⣿⣿⣿⣿⣿⣿⣿⣿⣿⣿⣿⣿⣿⣿⣿⣿⣿⣿⣿⣿⣿⣿⣿⢟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⢜⢟⢿⣿⣿⣿⣿⣿⣿⣿⣿⣿⣿⣿⣿⣿⣿⣿⣿⣿⣿⣿⣿⣿⣿⣿⣿⣿⣿⣿⣿⣿⣿⣿⣿⣿⣿⣿⣿⣷⡕⢕⢕⢕⢕⢕⢕⢱⣿⣿⣿⢕⢕⠀⠀⠀⠀⠀⠀⠀⠕⢕⢕⢜⢟⢿⢿⢿⢿⢿⣿⣿⣿⣿⣿⣿⣿⣿⣿⣿⣿⣿⢕⢕⢕⢕⢕⢕⢕⢕⢕⢕⢕⢕⢕⢕⢕⢕⢕⢕⢕⢕⣵⣾⣷⣷⣿⣿⣿⣿⣿⣿⣿⣿⣿⣿⣿⣿⣿⣿⣿⣿⣿⣿⣿⣿⣿⣿⣿⣿⣿⣿⣿⣿⢿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⢜⢝⢻⣿⣿⣿⣿⣿⣿⣿⣿⣿⣿⣿⣿⣿⣿⣿⣿⣿⣿⣿⣿⣿⣿⣿⣿⣿⣿⣿⣿⣿⣿⣿⣿⣿⣿⣿⣧⢕⢕⢕⢕⢕⣿⣿⡿⢕⢕⢕⠀⠀⠀⠀⠀⠀⠀⠀⠅⠁⠕⢕⢕⢕⢕⢕⢕⢜⢻⣿⣿⣿⣿⣿⣿⣿⣿⣿⣿⢕⢕⢕⢕⢕⢕⢕⢕⢕⢕⢕⢕⢕⣕⣕⣕⣕⣕⣕⣕⣿⣿⣜⢟⢿⣿⣿⣿⣿⣿⣿⣿⣿⣿⣿⣿⣿⣿⣿⣿⣿⣿⣿⣿⣿⣿⣿⣿⣿⡿⢟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⢝⢻⢿⣿⣿⣿⣿⣿⣿⣿⣿⣿⣿⣿⣿⣿⣿⣿⣿⣿⣿⣿⣿⣿⣿⣿⣿⣿⣿⣿⣿⣿⣿⣿⣿⣷⣕⢕⢕⢱⣿⣿⡗⢕⢕⠅⢕⢀⠀⠀⠀⠀⠀⠀⠀⠀⠀⠁⠑⠑⠑⠕⢕⢕⣾⣿⣿⣿⣿⣿⣿⣿⣿⣿⡟⢕⢕⢕⢕⢕⢕⢕⢕⣱⣵⣷⣿⣿⢿⢿⢿⣿⣟⣟⣟⡿⢿⣿⣧⢕⡹⣿⣿⣿⣿⣿⣿⣿⣿⣿⣿⣿⣿⣿⣿⣿⣿⣿⣿⣿⣿⣿⢿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⢟⢿⣿⣿⣿⣿⣿⣿⣿⣿⣿⣿⣿⣿⣿⣿⣿⣿⣿⣿⣿⣿⣿⣿⣿⣿⣿⣿⣿⣿⣿⣿⣿⣧⣱⣿⣿⡟⢕⢕⢕⢅⠑⠑⠀⠀⠀⠀⠀⠀⠀⠀⠀⠀⠀⠀⠀⠀⠕⢜⣿⣿⣿⣿⣿⣿⣿⣿⣿⣿⡇⢕⢕⢕⢕⢕⣱⣷⣿⣟⣿⣵⣾⣿⣿⣿⣿⣿⣿⣿⣿⣿⣷⣾⣷⣧⢳⡜⡻⢿⣿⣿⣿⣿⣿⣿⣿⣿⣿⣿⣿⣿⣿⣿⣿⡿⢟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⢝⢿⣿⣿⣿⣿⣿⣿⣿⣿⣿⣿⣿⣿⣿⣿⣿⣿⣿⣿⣿⣿⣿⣿⣿⣿⣿⣿⣿⣿⣿⣿⣿⡿⢕⠀⠑⢕⢕⠁⠁⠀⠀⢀⢔⣴⣰⣵⣷⣵⣔⣔⡔⢀⠀⠀⠕⢜⢻⣿⣿⣿⣿⣿⣿⣿⣿⢇⢕⢕⢕⣵⣿⢿⣫⣾⣿⣿⣿⣿⣿⣿⣿⣿⣿⣿⣿⣿⣿⣿⣿⣿⣿⡸⣿⡸⣷⣮⣟⢿⣿⣿⣿⣿⣿⣿⣿⣿⣿⣿⢟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⢝⢻⣿⣿⣿⣿⣿⣿⣿⣿⣿⣿⣿⣿⣿⣿⣿⣿⣿⣿⣿⣿⣿⣿⣿⣿⣿⣿⣿⡿⠕⠀⠀⠀⢕⠀⠀⠀⠀⠀⢱⣿⣿⣿⣿⣿⣿⣿⣿⣿⣇⣄⣄⡄⢁⠕⠜⢝⢝⢻⣿⣿⣿⣿⢕⣱⣾⣿⣟⣵⣿⢿⢿⣟⣟⢟⣟⣟⣟⡿⢿⢿⣿⣿⣿⣿⣿⣿⣿⣿⡇⣿⣧⢻⣿⣿⣿⣮⡻⣿⣿⣿⣿⣿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⢻⢿⣿⣿⣿⣿⣿⣿⣿⣿⣿⣿⣿⣿⣿⣿⣿⣿⣿⣿⣿⣿⣿⣿⡿⢕⠀⠀⠀⠀⢕⠀⠀⠀⠀⢕⢜⣿⣿⣿⣿⣿⣿⣿⣿⣿⣿⣿⣿⣿⣇⢔⠀⠀⢕⣱⣿⣿⣿⣿⣾⡿⣫⢾⣻⢝⡕⣾⣿⣿⣿⣧⢜⢝⢿⣿⣿⣿⣷⣾⢝⢝⢝⢕⢕⢝⢕⢟⢟⢜⢿⣿⣿⣿⣿⣎⢿⣿⣟⢏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⢟⢿⣿⣿⣿⣿⣿⣿⣿⣿⣿⣿⣿⣿⣿⣿⣿⣿⣿⣿⣿⠕⠀⠀⠀⠀⠀⢕⠀⠀⠀⠀⠀⢕⢜⢿⣿⣿⣿⣿⣿⣿⣿⣿⣿⣿⣿⣿⢕⠀⠀⢕⢿⣿⣿⣿⣿⢏⣪⣷⢟⣵⡿⣼⣿⣿⣿⣿⣿⣷⣕⢳⣽⡻⢿⢳⡅⢕⢕⢕⢕⢕⢕⢕⢕⢕⢕⢜⢝⢿⣿⣿⣿⣷⣻⣿⡇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⢑⠜⠝⢻⣿⣿⣿⣿⣿⣿⣿⣿⣿⣿⣿⣿⣿⣿⣿⢕⠀⠀⠀⠀⠀⠀⢕⢄⠀⠀⠀⠀⢕⣱⣿⣿⣿⣿⣿⣿⣿⣿⣿⣿⣿⣿⣇⢕⠀⠀⠀⠑⠕⠗⢇⣵⣿⣿⢏⣾⣿⢱⣿⣿⣿⣿⣿⣿⣿⣿⣷⣼⡻⣷⡾⣷⢕⢕⢕⢕⢕⢕⢕⠑⠑⠑⢕⢕⢕⢟⣿⣿⣿⣧⢻⣿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⢕⢕⢕⢕⢕⢕⢕⢕⢑⢕⠑⠙⢻⢿⣿⣿⣿⣿⣿⣿⣿⣿⣿⣿⢇⠀⠀⠀⠀⠀⠀⠀⠀⢕⠀⠀⠀⠀⢱⣿⣿⣿⣿⣿⣿⣿⣿⣿⣿⡏⢻⢿⢿⠇⠀⠀⠀⠀⠀⠀⠻⢿⣿⢣⣿⣿⡇⣿⣿⣿⣿⣿⣿⣿⣿⣿⣿⣿⣿⡜⢕⣿⣇⢇⢕⢕⢕⢕⠕⢄⢀⠀⢁⢑⠁⢁⢜⢝⢻⣿⣇⣿⣿⢕⢕⢕⢕⢕⢕⢕⢕⢕⢕⢕⢕⢕⢕⢕⢕⢕⢕⢕⢕⢕⢕⢕⢕⢕⢕⢕⢕⢕⢕⢕⢕⢕⢕⢕⢕⢕⢕⢕⢕⢕⢕⢕⢕⢕⢕⢕⢕⢕⢕⢕⢕⢕⢕⢕⢕⢕⢕⢕⢕⢕⢕⢕⢕⢕⢕⢕⢕⢕⢕⢕⣕⣱⣵⣵⠀</a:t>
            </a:r>
            <a:br/>
            <a:r>
              <a:t>⠕⢕⢁⠁⢁⢁⢁⢁⠁⠁⠁⠁⠁⠁⠁⠁⠐⠐⠐⠐⠀⠀⠀⠀⠀⠀⠀⠀⠀⠀⠁⠁⠀⠀⠀⠀⠔⠄⠁⠁⠁⠁⠁⠁⠄⠄⠄⠄⠀⠁⠁⠁⠁⠁⠑⠁⠔⠀⠑⢑⠄⠀⠑⠁⠀⠀⠀⠀⠀⠀⠀⠀⠅⠀⠀⠁⠙⠟⢿⣿⣿⣿⣿⣿⣿⢇⠀⠀⠀⠀⠀⠀⠀⠀⠀⠀⢕⠀⢔⢕⢿⣿⣿⣿⣿⣿⣿⣿⣿⢟⠏⠁⠑⠁⠁⠀⠀⠀⠀⠀⠀⠀⠀⠀⢰⣿⣿⣿⢸⣿⣿⣿⣿⣿⣿⣿⣿⣿⣿⣿⣿⣧⢕⣿⣿⡕⢕⢕⢕⢕⢔⢕⠁⢀⢕⢕⢅⢕⢕⢕⢕⣿⣿⡼⣿⣧⢕⢕⢅⢐⢑⠐⢁⢁⢁⢁⢁⢁⢁⢁⢄⢀⠀⠀⠀⠀⠁⠁⠁⠁⠀⠀⠀⠀⢀⢄⠔⠔⠔⠀⠑⠁⠁⠁⠁⠁⠁⠁⠁⠁⠁⠁⢁⢁⢁⢁⠅⠅⠀⠀⠀⠑⠐⢁⢐⢄⢕⣕⣕⣱⣵⣵⣷⣾⣿⣿⣿⣿⣿⣿⠀</a:t>
            </a:r>
            <a:br/>
            <a:r>
              <a:t>⠀⠁⠁⠀⠀⠀⠀⠀⠀⠀⠀⠀⠀⠀⠀⠀⠀⠀⠀⠀⠀⠀⠀⠀⠀⠀⠀⠀⠀⠀⠀⠀⠀⠀⠀⠀⠀⠀⠀⠀⠀⠀⠀⠀⠀⠀⠀⠀⠀⠀⠀⠀⠀⠀⠀⠀⠀⠀⠀⠀⠀⠀⠀⠀⠀⠀⠀⠀⠀⠀⠀⠀⠀⠀⠀⠀⠀⠀⠁⠘⠝⢿⣿⣿⢏⠀⠀⠀⠀⠀⠀⠀⠀⠀⠀⠀⠁⢔⢀⠑⠕⢝⠟⠋⠝⢝⢻⢿⠑⠀⠀⠀⠀⠀⠀⠀⠀⠀⠀⠀⠀⠀⠀⢄⣿⣿⣿⡇⣿⣿⣿⣿⣿⣿⣿⣿⣿⣿⣿⣿⣿⣿⡇⣿⣿⡇⠀⠑⠁⢕⠕⠕⢔⢕⢕⢕⢕⢕⢕⢑⠔⢹⣿⡧⣿⣿⣧⣵⣕⡕⢕⢔⠀⠀⠀⠀⠀⠀⠀⠀⠀⠀⠀⠀⠀⠀⠀⠀⠀⠀⠀⠀⠀⠀⠀⠀⠀⠀⠀⠀⠀⠀⠀⠀⠀⠀⠀⠀⠀⠀⠀⠀⠀⠀⠀⠀⢀⢀⢄⣄⣔⣴⣵⣷⣷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⢕⢱⣿⡏⠀⠀⠀⠀⠀⠀⠀⠀⠀⠀⠀⠀⠀⠀⠑⢄⠀⠀⠀⠀⠀⠀⠀⠀⠀⠀⠀⠀⠀⠀⠀⠀⠀⠀⠀⠀⠀⠀⠀⢱⣿⣿⣿⡇⣿⣿⣿⣿⣿⣿⣿⣿⣿⣿⣿⣿⣿⣿⣷⣿⣿⣿⢀⠄⠑⢅⢄⢕⢕⢕⢕⢕⢕⢕⢕⢕⢕⠀⣿⣿⣼⣽⣽⣝⡻⢿⣷⣕⢕⢐⠀⠀⠀⠀⠀⠀⠀⠀⠀⠀⠀⠀⠀⠀⠀⠀⠀⠀⠀⠀⠀⠀⠀⠀⠀⠀⠀⠀⠀⠀⠀⠀⠀⠀⢀⢀⢄⣄⣔⣴⣵⣷⣷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⢕⣱⣿⡿⠁⠀⠀⠀⠀⠀⠀⠀⠀⠀⠀⠀⠀⠀⠀⠀⠁⠑⠔⢄⢀⢀⠀⠀⠀⠀⠀⠀⠀⢀⢀⢀⢀⢀⢀⢄⢄⢄⣄⡄⣿⣿⣿⣿⣕⣿⣿⣿⣿⣿⣿⣿⣿⣿⣿⣿⣿⡟⣿⢹⣿⣿⣿⡕⢔⢕⢕⢕⢕⢕⢕⢕⠕⠑⠑⠑⠀⢄⢄⢹⣿⣿⣿⣿⣿⣿⢱⡝⢿⣷⡕⢔⠀⠀⠀⠀⠀⠀⠀⠀⠀⠀⠀⠀⠀⠀⠀⠀⠀⠀⠀⠀⠀⠀⠀⠀⠀⢀⢀⢄⣄⣰⣴⣵⣷⣾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⢅⣱⣿⡿⠕⠀⠀⠀⠀⠀⠀⠀⠀⠀⠀⠀⠀⠀⠀⠀⠀⠀⠀⠀⠀⠀⠀⠀⠀⠀⠀⠀⠀⠀⢀⢀⠀⢀⡄⣰⡾⣵⣿⣿⡇⢟⢟⣿⣿⣿⣿⣿⣿⣿⣿⣿⣿⣿⣿⣿⣿⣿⢇⣿⢸⣿⣿⣿⡇⠀⠀⢄⢐⢕⢕⢕⢄⢄⢔⢔⢔⢱⡇⢀⠜⣿⣿⣿⣿⣿⣿⣿⣿⡝⣻⣿⣕⢔⠀⠀⠀⠀⠀⠀⠀⠀⠀⠀⠀⠀⠀⠀⠀⠀⢀⢀⣄⣄⣰⣴⣵⣷⣾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⢕⣵⣿⣿⠇⠀⠀⠀⠀⠀⠀⠀⠀⠀⠀⠀⠀⠀⠀⠀⠀⠀⠀⠀⠀⠀⠀⠀⠀⠀⠀⠀⢀⢄⢕⣵⣷⡞⣿⢳⡿⣽⣿⣿⡟⡕⢵⣿⣿⣿⣿⣿⣿⣿⣿⣿⣿⣿⣿⣿⣿⣿⡿⢕⢕⣼⣿⣿⣿⡇⢄⠀⠕⢕⢕⣿⣷⣷⢖⣷⣾⣿⣧⢟⢕⢄⢜⣿⣿⣿⣿⣿⣿⣿⣷⢱⢻⣿⣕⢕⠀⠀⠀⠀⠀⠀⠀⢀⢀⣄⣄⣴⣴⣵⣷⣾⣿⣿⣿⣿⣿⣿⣿⣿⣿⣿⣿⣿⣿⣿⣿⣿⣿⣿⣿⣿⣿⣿⣿⣿⣿⣿⣿⣿⣿⣿⣿⣿⣿⣿⣿⣿⣿⣿⣿⣿⣿⣿⣿⣿⣿⣿⣿⠀</a:t>
            </a:r>
            <a:br/>
            <a:r>
              <a:t>⣄⢄⢀⢀⢀⢀⠀⠀⠀⠀⠀⠀⠀⠀⠀⠀⠀⠀⠀⠀⠀⠀⠀⠀⠀⠀⠀⠀⠀⠀⠀⠀⠀⠀⠀⠀⠀⠀⠀⠀⠀⠀⠀⠀⠀⠀⠀⠀⠀⠀⠀⠀⠀⠀⠀⠀⠀⠀⠀⠀⠀⠀⠀⠀⠀⠀⠀⠀⠀⠀⠀⠀⠀⠀⠀⠀⢄⢱⣿⣿⢏⠀⠀⠀⠀⠀⠀⠀⠀⠀⠀⠀⠀⠀⠀⠀⠀⠀⠀⠀⠀⠀⠀⠀⠀⠀⠀⢄⢔⣵⣾⣿⢟⢿⣿⡜⣿⣱⣿⣿⣿⢣⣿⢕⡻⣿⡿⣹⣿⣿⣿⣿⣿⣿⣿⣿⣿⣿⣿⡇⢕⢱⣿⣿⣿⡿⠃⢕⢄⠀⠀⠁⠁⠑⠑⠘⠝⢟⢟⢕⢕⢕⢕⢕⢜⣿⣿⣿⣿⣿⣿⣿⢕⢸⣿⣿⢕⢀⣄⣄⣴⣴⣷⣷⣿⣿⣿⣿⣿⣿⣿⣿⣿⣿⣿⣿⣿⣿⣿⣿⣿⣿⣿⣿⣿⣿⣿⣿⣿⣿⣿⣿⣿⣿⣿⣿⣿⣿⣿⣿⣿⣿⣿⣿⣿⣿⣿⣿⣿⣿⣿⣿⣿⣿⣿⣿⣿⣿⣿⣿⠀</a:t>
            </a:r>
            <a:br/>
            <a:r>
              <a:t>⣿⣿⣿⣿⣷⣷⣷⣷⣧⣵⣴⣴⣴⣄⣄⣄⣄⡄⢀⢀⢀⢀⠀⠀⠀⠀⠀⠀⠀⠀⠀⠀⠀⠀⠀⠀⠀⠀⠀⠀⠀⠀⠀⠀⠀⠀⠀⠀⠀⠀⠀⠀⠀⠀⠀⠀⠀⠀⠀⠀⠀⠀⠀⠀⠀⠀⠀⠀⠀⠀⠀⠀⠀⠀⠀⠀⢕⣼⣿⡟⠀⠀⠀⠀⠀⠀⠀⠀⠀⠀⠀⠀⠀⠀⠀⠀⠀⠀⠀⠀⠀⠀⠀⠀⠀⠀⢔⣷⣿⣿⡟⢕⢕⢸⣿⢻⣇⣿⣿⣿⣿⢸⣿⢱⣿⣿⢇⣿⢻⣿⣿⣿⣿⣿⣿⣿⣿⣿⣿⢕⢕⠁⠙⠛⠙⠀⢀⢕⣱⣿⣿⣷⡆⣦⣤⣀⢁⠑⠕⠕⢕⢁⢔⣔⡝⢹⣿⣿⡿⣿⣿⢇⢜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⣷⣷⣷⣷⣷⣴⣴⣴⣴⣄⣄⣄⣄⣀⡀⢀⢀⢀⠀⠀⠀⠀⠀⠀⠀⠀⠀⠀⠀⠀⠀⠀⠀⠀⠀⠀⠀⠀⠀⠀⠀⠀⠀⠀⠀⠀⠀⠀⠀⠀⠀⠀⠀⠀⢀⣱⣿⣿⠕⠀⠀⠀⠀⠀⠀⠀⠀⠀⠀⠀⠀⠀⠀⠀⠀⠀⠀⠀⠀⠀⠀⠀⠀⠀⢕⣾⣿⣿⣿⣿⣇⢅⣸⣿⢸⢹⣿⣿⣿⡇⢸⣿⢸⣿⢏⣾⡇⣿⣿⣿⣿⣿⣿⣿⣿⣿⣿⢻⢕⢱⣄⠄⠄⠀⢀⢕⣕⣿⣿⣿⣿⣧⣿⣿⣿⣿⣷⣶⣷⡇⢕⣸⣿⣿⣧⢹⣷⣵⣿⢕⣵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⣷⣷⣷⣷⣴⣴⣴⣴⣤⣄⣄⣄⣀⢀⢀⢀⠀⠀⠀⠀⠀⠀⠀⠀⠀⠀⠀⠀⠀⠀⠀⠀⠀⠀⠀⠀⢱⣿⣿⡏⠀⠀⠀⠀⠀⠀⠀⠀⠀⠀⠀⠀⠀⠀⠀⠀⠀⠀⠀⠀⠀⠀⠀⠀⠀⢰⣿⣿⡿⣿⣿⣿⣿⣷⣿⣿⢞⣾⣿⣿⣿⢕⡜⡇⣿⡟⣼⢟⢱⣿⣿⣿⣿⣿⣿⣿⣿⣿⢟⢕⢕⢸⣿⣿⣿⣿⡟⣷⣿⣿⣿⣿⣿⣿⣿⣿⣿⣿⣿⣿⣿⡇⣿⣿⣿⣿⣿⢇⢟⣽⣷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⣷⣷⣷⣦⣴⣴⣴⣤⣄⣄⣄⣀⢀⢀⢀⠀⠀⢀⣸⣿⡿⠁⠀⠀⠀⠀⠀⠀⠀⠀⠀⠀⠀⠀⠀⠀⠀⠀⠀⠀⠀⠀⠀⠀⠀⠀⣰⣿⣿⣿⣿⣿⣿⡿⢿⢿⣿⣿⡕⣿⣿⣿⣿⢕⣿⡜⠜⠇⣏⣜⢸⢳⣿⣿⣿⣿⣿⣿⣿⢇⢕⢕⢕⣾⣿⣿⣿⣿⡗⣿⣿⣿⣿⣿⣿⣿⣿⣿⣿⣿⣿⣿⣿⡇⣵⢾⢿⢻⢟⣼⣷⣝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⣿⣿⠇⠀⠀⠀⠀⠀⠀⠀⠀⠀⠀⠀⠀⠀⠀⠀⠀⠀⠀⠀⠀⠀⠀⠀⠀⠑⢙⠉⠁⠀⠀⠈⠁⠁⠑⢕⢻⣿⢱⢻⢻⣿⣿⢕⢸⣿⣧⣄⠈⠻⢸⢸⣿⣿⣿⣿⣿⢿⡏⢕⢇⢕⣼⣿⣿⣿⣿⣿⢧⡟⣿⣿⣿⣿⡟⣿⣿⣿⣿⣿⣿⣿⣿⡇⠜⢟⣕⠁⠀⢜⣿⣿⣿⣮⡻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⡏⠀⠀⠀⠀⠀⠀⠀⠀⠀⠀⠀⠀⠀⠀⠀⠀⠀⠀⠀⠀⠀⠀⠀⠀⠀⠕⢕⢑⠕⠐⠀⠀⠀⠀⠀⠁⢨⢕⣿⡇⡜⢿⣿⢕⢕⣿⢿⢿⢷⣴⣁⠘⢏⢿⣿⣿⣿⢜⢱⢎⢕⣼⣿⣿⣿⣯⣽⣇⣾⡇⣷⣝⢿⣿⢇⣿⣿⣿⣿⣿⢿⣿⣿⢇⣿⢸⡇⠀⠀⠀⢎⣿⣿⢻⢿⣎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⠁⠀⠀⠀⠀⠀⠀⠀⠀⠀⠀⠀⠀⠀⠀⠀⠀⠀⠀⠀⠀⠀⠀⠀⠀⢄⠀⠀⠁⠑⢔⢀⠀⠀⠀⠀⠀⢜⣸⣧⣷⣿⣧⢝⢣⢕⢸⣧⣵⣵⣴⣤⣤⣵⣾⣿⣿⣏⣵⣯⣵⣿⣿⣿⡿⠿⠟⠛⢋⠉⠁⢀⣀⣔⡿⣸⣿⣿⣿⡿⢻⢜⣿⣿⢸⣿⡎⠑⠀⠀⠀⠜⡞⣿⣷⡕⢹⣷⡹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⠀⠀⠀⠀⠀⠀⠑⢄⢀⠀⠀⠁⠀⠀⠀⠀⠀⢕⣾⣿⣿⡏⣿⢕⢕⢕⢜⣿⣿⣿⣿⣿⣿⣿⣿⣿⣿⣿⣿⣿⣿⣿⣿⣷⣕⡄⠐⠲⢶⣾⣿⣿⣿⡿⣱⣿⣿⣿⣿⢕⢕⢕⢸⣿⢸⣿⣇⠀⠀⠀⠀⢀⣿⡼⣿⣿⡕⣜⢿⡜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⣇⠀⠀⠀⠀⠀⠀⠀⠀⠀⠀⠀⠀⠀⠀⠀⠀⠀⠀⠀⠀⠀⠀⠀⠀⠀⠀⢄⠑⠁⠕⢀⠀⠀⠀⠀⠀⠀⢕⣿⣿⣿⢇⣿⡇⢕⢕⢕⢹⣿⣿⣿⣿⣿⣿⣿⣿⣿⣿⣿⣿⣿⣿⣿⣿⣿⣿⣿⣷⣧⣕⣜⢝⢹⣵⣿⣿⣿⣿⡏⢕⢕⢕⢕⢕⣿⣿⣿⢰⣴⣴⣷⣾⣿⣿⢹⣿⣿⣿⣎⢿⡽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⡄⠀⠀⠀⠀⠀⠀⠀⠀⠀⠀⠀⠀⠀⠀⠀⠀⠀⠀⠀⠀⠀⠀⠀⠀⢄⠁⠀⠀⠀⠀⠑⠀⠀⠀⠀⢔⢱⢸⣿⣿⢱⣿⡇⣧⣕⢕⢕⢻⣿⣿⣿⣿⣿⣿⣿⣿⣿⣿⣿⣿⣿⣿⣿⣿⣿⣿⣿⣿⣿⣿⣿⡟⣿⣿⣿⣿⡏⢕⢕⢕⢕⢕⢕⢻⣿⣿⡏⣿⣏⢝⠙⠟⣿⣇⢿⣿⣿⣿⣎⢷⢻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⢀⠀⠀⠀⠀⠀⠀⠀⠀⠀⠀⠀⠀⠀⠀⠀⠀⠀⠀⠀⠀⠀⠀⢔⠀⠀⠀⠀⠀⠀⠀⠀⠀⠀⠀⢕⣱⣿⣿⡿⡸⢝⣿⣿⣿⣿⣧⣕⣜⣻⣿⣿⣿⣿⣿⣿⣿⣿⣿⣿⣿⣿⣿⣿⣿⣿⣿⣽⣿⣿⡯⢞⣹⣿⣿⣿⢇⢕⢕⣕⢕⢕⢕⢜⣿⣿⣷⢻⣿⡕⠀⠀⢹⣿⣸⣿⣿⣿⣿⡎⡟⣿⡇⠁⠈⠉⠙⠙⠙⠛⠟⠟⠟⠿⠿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⣧⡀⠀⠀⠀⠀⠀⠀⠀⠀⠀⠀⠀⠀⠀⠀⠀⠀⠀⠀⠀⢄⠑⠀⠀⠀⠀⠀⠀⠀⠀⠀⠀⠀⢠⣾⣿⡿⣿⡇⢱⣾⣿⢸⣿⣿⣿⣿⡿⠃⠈⠙⢿⣿⣷⣿⢽⣟⣟⣟⣻⣿⣿⣿⣿⣿⣿⣿⣽⢗⢕⢱⣿⣿⣿⣿⢕⢕⢕⣿⡇⡕⢕⢕⢻⣿⣿⣧⢿⣷⡄⠀⢜⣿⡇⣿⣿⣿⣿⣿⢱⣿⣿⠀⠀⠀⠀⠀⠀⠀⠀⠀⠀⠀⠀⠀⠀⠀⠀⠁⠁⠁⠉⠙⠙⠙⠛⠟⠟⠟⠟⢿⢿⢿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⢿⢿⠟⠟⠋⠙⠁⠁⠘⢿⣿⣷⡄⠀⠀⠀⠀⠀⠀⠀⠀⠀⠀⠀⠀⠀⠀⠀⠀⠀⠐⠀⠀⠀⠀⠀⠀⠀⠀⠀⠀⠀⠀⣰⣿⣿⣿⣧⣿⡇⣿⣿⣿⣇⢿⣿⣿⡿⠑⠀⠀⠀⠀⠈⢙⣿⣿⣷⣾⣿⣿⣿⣿⣿⡿⢿⣟⠋⠁⠕⢕⣿⣿⣿⡿⢇⢕⢱⣿⣿⣇⣷⢕⢕⢕⢝⣿⣿⣎⣿⣧⢔⢕⣿⡇⣿⣯⣿⣿⣿⣾⣿⣿⠀⠀⠀⠀⠀⠀⠀⠀⠀⠀⠀⠀⠀⠀⠀⠀⠀⠀⠀⠀⠀⠀⠀⠀⠀⠀⠀⠀⠀⠀⠀⠀⠀⠁⠁⠁⠈⠙⠙⠙⠙⠟⠟⠟⠻⢿⢿⢿⢿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⢿⠟⠟⠟⠙⠉⠁⠀⠀⠀⠀⠀⠀⠀⠀⠀⠀⠜⢿⣿⢇⢔⢀⠀⠀⠀⠀⠀⠀⠀⠀⠀⠀⠀⠀⠀⠀⠀⠀⠀⠀⠀⠀⠀⠀⠀⠀⠀⠀⠀⣰⣿⣿⣿⣿⢇⣾⡇⣿⣿⣿⣿⣾⣿⡿⠁⠀⠀⠀⠀⠀⠀⣸⣿⣾⣿⣿⣿⣿⣿⣿⣿⣿⣿⡏⠀⠀⠀⣼⣿⣿⢟⢕⢕⢕⣸⣿⣿⣿⣾⣇⢱⡇⢕⢜⣿⣿⡜⣿⣧⢱⣿⣇⣿⣾⡿⢹⣿⣟⣿⡿⠀⠀⠀⠀⠀⠀⠀⠀⠀⠀⠀⠀⠀⠀⠀⠀⠀⠀⠀⠀⠀⠀⠀⠀⠀⠀⠀⠀⠀⠀⠀⠀⠀⠀⠀⠀⠀⠀⠀⠀⠀⠀⠀⠀⠀⠀⠀⠀⠀⠁⠁⠁⠁⠁⠙⠙⠙⠙⠟⠟⠀</a:t>
            </a:r>
            <a:br/>
            <a:r>
              <a:t>⣿⣿⣿⣿⣿⣿⣿⣿⣿⣿⣿⣿⣿⣿⣿⣿⣿⣿⣿⣿⣿⣿⣿⣿⣿⣿⣿⣿⣿⣿⣿⣿⣿⣿⣿⣿⣿⣿⣿⣿⣿⣿⣿⣿⣿⣿⣿⣿⣿⣿⡿⢿⠟⠟⠛⠙⠉⠁⠀⠀⠀⠀⠀⠀⠀⠀⠀⠀⠀⠀⠀⠀⠀⠀⠀⠀⢔⣼⣿⢕⢕⢕⢕⢔⠀⠀⢀⢀⠀⠀⠀⠀⠀⠀⠀⠀⠀⠀⠀⠀⠀⠀⠀⠀⠀⠀⠀⢀⢰⣿⣿⣿⡟⠕⠘⠝⠕⢟⢻⣿⣿⣿⡟⠁⠀⠀⠀⠀⠀⠀⠀⣿⣿⣿⣿⣿⣿⣿⣿⣿⣿⣿⡿⠀⠀⠀⣼⡿⢟⢕⢕⢱⡕⡕⣿⣿⣿⣿⣿⣿⡸⢜⢕⢕⢜⣿⣿⡼⣿⣾⣿⣽⣿⡿⠑⠑⠻⢿⢿⠑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⢿⢿⠟⠟⠋⠙⠁⠁⠀⠀⠀⠀⠀⠀⠀⠀⠀⠀⠀⠀⠀⠀⠀⠀⠀⠀⠀⠀⠀⠀⠀⠀⢀⣱⣿⢟⣵⣷⢁⠕⢕⠑⠀⢄⣸⡇⠀⠀⠀⣠⣦⣄⣀⢀⠀⠀⠀⠀⠀⠀⠀⠀⠀⠀⠀⠑⢜⠟⠙⠑⠀⠀⠀⠀⠀⠀⢕⣿⣿⠟⠀⠀⠀⠀⠀⠀⠀⠀⠀⣿⣿⣿⣿⣿⣿⣿⣿⣿⣿⡿⠁⠀⢄⢾⠋⠁⠀⢕⢕⢸⣷⢕⣿⣿⣿⣿⣿⣿⣇⢳⣗⡕⢕⢜⣿⣷⢹⣿⡿⢿⠏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⢿⢿⠟⠟⠙⠙⠁⠁⠀⠀⠀⠀⠀⠀⠀⠀⠀⠀⠀⠀⠀⠀⠀⠀⠀⠀⠀⠀⠀⠀⠀⠀⠀⠀⠀⠀⠀⠀⠀⢀⣾⣿⣫⣿⣿⣿⣇⠀⠀⠀⢔⢱⣿⡇⠀⣠⣾⣿⣻⣿⣿⡿⢇⣴⣄⣀⡄⣀⣀⣤⣔⠀⢄⠑⠀⠀⠀⠀⠀⠀⠀⠀⠀⠀⢕⢻⠑⠀⠀⠀⠀⠀⠀⠀⠀⠀⢔⣿⣿⣿⣿⣿⣿⣿⣿⣿⡟⠁⠀⠐⠁⠀⠀⠀⣱⣵⣧⢸⣿⡇⣿⣿⣿⣿⣿⣿⣿⢜⡼⢇⢕⢕⢜⣿⡏⣿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⡿⢿⢟⠟⠋⠙⠁⠁⠀⠀⠀⠀⠀⠀⠀⠀⠀⠀⠀⠀⠀⠀⠀⠀⠀⠀⠀⠀⠀⠀⠀⠀⠀⠀⠀⠀⠀⠀⠀⠀⠀⠀⠀⠀⠀⠀⠀⢀⣼⣿⣳⣿⣿⣿⣿⣿⣇⠀⢄⢱⣿⣿⣣⣾⢟⣹⣿⣿⣿⢏⣵⣿⣿⡿⢏⡼⠿⠿⠟⠋⠀⠀⠀⠀⠀⠀⠀⠀⠀⠀⠀⠀⠀⢕⠁⠀⠀⠀⠀⠀⠀⠀⠀⠀⠀⢸⣿⣿⣿⣿⣿⣿⣿⡿⠋⠀⠀⠀⠀⠀⠀⠀⢰⣿⣿⣿⡜⢿⣇⡿⠛⠙⢉⠙⢿⡟⢕⢕⢕⢕⢕⢕⢹⣿⢹⣿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⢿⢿⠟⠟⠋⠙⠁⠁⠀⠀⠀⠀⠀⠀⠀⠀⠀⠀⠀⠀⠀⠀⠀⠀⠀⠀⠀⠀⠀⠀⠀⠀⠀⠀⠀⠀⠀⠀⠀⠀⠀⠀⠀⠀⠀⠀⠀⠀⠀⠀⠀⠀⠀⠀⠀⢱⣿⡧⣿⣿⣿⣿⣿⣿⣿⣧⢱⣿⢟⣵⢟⢕⣼⣿⣿⢟⢕⣾⣿⣿⡟⣱⢟⠁⠀⠀⠀⠀⠀⠀⠀⠀⠀⠀⠀⠀⠀⠀⠀⠀⠀⢔⠀⠀⠀⠀⠀⠀⠀⠀⠀⠀⠀⢸⣿⣿⣿⣿⣿⣿⠟⠁⠀⠀⠀⠀⠀⠀⠀⠀⢸⣿⣿⣿⣿⣮⡻⢇⠑⠻⠿⠁⢄⢁⠑⢕⢕⢕⢕⢕⢕⣿⡼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⢿⢿⠟⠟⠙⠙⠁⠁⠀⠀⠀⠀⠀⠀⠀⠀⠀⠀⠀⠀⠀⠀⠀⠀⠀⠀⠀⠀⠀⠀⠀⠀⠀⠀⠀⠀⠀⠀⠀⠀⠀⠀⠀⠀⠀⠀⠀⠀⠀⠀⠀⠀⠀⠀⠀⠀⠀⠀⠀⠀⠀⠀⠀⢕⣿⡇⣿⣿⣿⣿⣿⣿⣿⣿⢏⣱⡟⢕⣱⣿⣿⡿⢇⣱⣿⣿⣿⢏⣾⡟⠀⠀⢀⣄⣴⣴⣄⢀⠀⠀⠀⠀⠀⠀⠀⠀⠀⠀⠀⠀⠀⠀⠀⠀⠀⠀⠀⠀⠀⠀⠀⢕⣿⣿⣿⣿⠟⠁⠀⠀⠀⠀⠀⠀⠀⠀⠀⢀⣿⣿⣿⣿⣿⣿⡇⢔⡴⠀⢀⢀⠑⠆⢀⢕⢕⢕⢕⢕⢕⢸⡇⣿⣧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⡿⢿⢟⠟⠏⠙⠑⠁⠁⠀⠀⠀⠀⠀⠀⠀⠀⠀⠀⠀⠀⠀⠀⠀⠀⠀⠀⠀⠀⠀⠀⠀⠀⠀⠀⠀⠀⠀⠀⠀⠀⠀⠀⠀⠀⠀⠀⠀⠀⠀⠀⠀⠀⠀⠀⠀⠀⠀⠀⠀⠀⠀⠀⠀⠀⠀⠀⠀⠀⠀⠀⠀⠀⣿⣧⢿⣿⣿⣿⣿⣿⢿⣱⡾⢇⢱⣾⣿⡿⢏⢕⣼⣿⣿⡿⣱⣿⢟⢕⢀⢀⢾⣿⣿⣿⣿⣷⣔⢀⠀⠀⠀⠀⠀⠀⠀⠀⠀⠀⠀⠀⠀⠀⠀⠀⠀⠀⠀⠀⠀⢀⣄⠈⠟⠁⠀⠀⠀⠀⠀⠀⠀⠀⠀⠀⠀⢸⣿⣿⣿⣿⣿⣿⣿⣄⡑⠐⠑⠃⢰⡰⡇⢕⢕⢕⢕⢕⢕⢕⣿⢻⣿⣷⣄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⣄⣾⣿⢗⢙⠻⢿⢿⣱⣾⢟⢕⣵⣿⣿⢟⢕⣱⣿⣿⣿⢟⢕⢟⣱⣾⣧⣵⣵⣵⣿⣿⣿⣿⣿⣿⣷⣔⢀⠀⠀⠀⠀⠀⠀⠀⠀⠀⠀⠀⠀⠀⠀⠀⠀⠀⠀⠀⢱⡿⠃⠀⠀⠀⠀⠀⠀⠀⠀⠀⠀⠀⠀⠀⠘⠉⠉⠉⠙⠙⠛⠻⠿⢿⣇⣷⡿⣜⢿⡕⢕⢕⢕⢕⢕⢕⢕⢻⡼⣷⣽⡻⣿⣧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⢱⣿⡏⢕⢕⢕⢔⡴⠎⠙⢕⣵⣿⣿⢟⢕⢕⣾⣿⣿⡿⠇⢖⡰⡸⢟⢜⢿⣿⣿⣿⣿⣿⣿⣿⣿⣿⣿⣿⣷⣄⢀⠀⠀⠀⠀⠀⠀⠀⠀⠀⠀⠀⠀⠀⠀⠀⢀⠀⢈⠀⠀⠀⠀⠀⠀⠀⠀⠀⠀⠀⠀⠀⠀⠀⠀⠀⠀⠀⠀⠀⠀⠀⠀⠀⢈⠏⠻⣷⣼⣵⡕⢕⣕⣕⣕⣕⣱⡜⣧⢻⣿⣿⣮⣻⣿⣧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⡇⢕⢕⢕⢏⢕⢕⣱⣿⣿⢟⢕⢕⣵⣿⣿⣿⢟⢕⢱⢜⢕⢕⢕⣱⣾⣿⣿⣿⣿⣿⣿⣿⣿⣿⣿⣿⣿⣿⣷⣔⠀⠀⠀⠀⠀⠀⠀⠀⠀⠀⠀⠀⠀⢕⢕⢿⣷⣆⠀⠀⠀⠀⠀⠀⠀⠀⠀⠀⠀⠀⠀⠀⠀⠀⠀⠀⠀⠀⠀⠀⠀⠀⠁⠀⠀⠁⠙⠝⢿⡕⣿⣿⣿⣿⣿⣷⣿⡎⣿⣿⣿⣿⣯⣻⣿⡔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⣰⣾⡿⣣⡇⢕⢕⢕⣱⣾⡿⢟⢕⢕⣱⡾⣿⣿⡿⢏⢕⢕⢕⢕⠕⠑⢕⣿⣿⣿⣿⣿⣿⣿⣿⣿⣿⣿⣿⣿⣿⣿⣿⣿⣧⢀⠀⠀⠀⠀⢄⢀⠀⠀⠀⢕⢕⠁⠁⠘⢟⢟⠀⠀⠀⠀⠀⠀⠀⠀⠀⠀⠀⠀⠀⠀⠀⠀⠀⠀⠀⠀⠀⠀⠀⢄⠀⠀⠀⠀⠀⠀⢕⢇⣿⣿⣿⣿⣿⣿⣿⣷⢹⣿⡿⢿⡿⣼⣿⢑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⣰⣾⡟⣫⣾⣿⣿⡧⢱⢾⢟⢜⢕⢕⢱⡾⢟⢹⢕⢕⢅⢕⢕⢕⢕⠑⠀⠀⣱⣿⣿⣿⣿⣿⣿⣿⣿⣿⣿⣿⣿⣿⣿⣿⣿⡿⢟⢇⠀⠀⢀⠀⠁⠑⠕⢄⠀⢕⠑⢄⠀⠀⠀⠀⠀⠀⠀⠀⠀⠀⠀⠀⠀⢔⢄⠀⠄⠀⠀⠀⠀⠀⠐⠀⠀⠀⠀⢕⠀⠀⠀⠀⠀⠀⠁⣿⣿⣿⡇⣿⣿⣿⣿⣿⡎⠟⠁⠑⢕⢿⣿⣿⣧⣄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⢄⣾⡿⣫⣾⣿⣿⣿⡟⣱⢏⢕⢕⢕⢕⡵⢇⢕⢕⢕⢑⢔⢕⢕⢕⢕⢕⠀⠀⠀⠜⢻⣏⢝⢻⢿⣿⣿⣿⣿⣿⣿⣿⣿⣿⣿⡟⢕⠁⠀⠀⢔⢕⠀⠀⠀⠀⠀⠀⢕⠀⢅⢔⠀⠀⠀⠀⠀⠀⠀⠀⠀⠀⠀⠀⠀⠑⢕⢀⠔⠀⠀⠀⠀⠀⠀⠀⠀⠀⢕⠀⠀⠀⠀⠀⠀⠀⣿⣿⣿⡇⣿⣿⣿⣿⢿⣷⢀⠀⠀⢕⢜⣿⣿⣿⣿⣿⣧⣔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⣴⣿⢟⣵⣿⣿⣿⣿⡟⢱⢏⢕⢕⢕⢱⢞⢕⢕⢕⢕⢅⢕⢕⢕⢕⢕⢕⣥⡄⢄⢀⠀⠑⠜⠝⠑⠁⠙⠟⢿⣿⣿⣿⣿⣿⣿⣿⡇⠀⠀⠀⢔⢕⠀⠀⠀⠀⠀⠀⠀⢕⡔⠀⢕⠕⠄⢄⢀⠀⠀⠀⠀⠀⠀⠀⠀⢀⠀⠀⠕⢅⢕⠀⠀⠀⠀⠀⠀⠀⠀⢕⠀⠀⠀⠀⠀⠀⠀⣿⣿⣿⡇⣼⣿⣿⣿⢻⣿⡇⠀⢕⢕⢕⣿⣿⣿⣿⣿⣿⣿⣿⣷⣔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⣰⣾⡿⢱⣾⣿⣿⣿⣿⢏⢕⢕⢕⡕⢕⡱⢇⢕⢕⢕⢕⢕⢕⢕⢕⢕⢕⣱⣾⣿⣿⣷⡇⢕⢄⠀⠀⠀⠀⠀⠀⠀⠈⠝⢻⢿⣿⣿⣿⡷⢔⠀⢕⢕⠀⠀⠀⠀⠀⠀⠀⠀⠅⢕⠕⠁⠀⠀⠀⠁⠑⠔⢄⢀⠀⠀⠀⠀⠁⢔⠀⠀⠕⢕⢔⠀⠀⠀⠀⠀⠀⠀⠕⢔⠀⠀⠀⠀⠀⠀⢸⣿⣿⢇⣿⣿⣿⣿⢜⣿⣇⢕⢕⢕⢕⣿⣿⣿⣿⣿⣿⣿⣿⣿⣿⣿⣷⣧⣄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⣰⣾⡿⣫⣾⣾⣿⣿⣿⣿⢏⢕⢕⢕⢜⢕⢜⢕⢕⢕⢕⠕⢕⢕⢕⢕⢕⢕⣼⣿⣿⣿⣿⡿⢕⠕⠀⠀⠀⠀⠀⠀⠀⠀⠀⠀⠀⠀⠁⠈⠙⠑⠀⢄⠑⠀⠀⠀⠀⠀⠀⠀⠀⠀⠑⠁⠀⠀⠀⠀⠀⠀⠀⠀⠀⠀⠁⠐⠀⠀⠀⠀⠄⠀⠀⠕⠕⠀⠀⠀⠀⠀⠀⠀⠀⢕⠀⠀⠀⠀⢀⠀⢸⣿⣿⢱⣿⣿⣿⣿⢕⣿⣿⢕⢕⢕⢱⣿⣿⣿⣿⣿⣿⣿⣿⣿⣿⢟⣟⢻⣿⣿⣧⣄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⢄⣴⣿⢟⣏⣾⣿⣿⣿⣿⣿⡿⢏⢕⢕⡱⢇⢕⢕⢕⢕⢕⢕⢕⢕⢕⢕⢕⢕⢱⣼⡟⠟⠿⠿⠿⠃⠀⠀⠀⠀⠀⠀⠀⠀⠀⠀⠀⠀⠀⠀⠀⠀⠀⠀⠀⠀⠀⠀⠀⠀⠀⠀⠀⠀⠀⠀⠀⠀⠀⠀⠀⠀⠀⠀⠀⠀⠀⠀⠀⠀⠀⠀⠀⠀⠀⠀⠀⠀⠀⠀⠀⠀⠀⠀⠀⠀⠀⢕⠀⠀⠀⠀⠀⢀⣿⣿⡿⢸⣿⣿⣿⡿⠑⢸⣿⢕⢕⢕⣼⣿⣿⣿⣿⣿⣿⣿⡿⢟⢱⣿⣿⣷⡝⢿⣿⣿⣿⣷⣔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⣰⣾⡿⢟⣵⣾⣿⣿⣿⣿⣿⡿⢏⢕⢕⢕⢎⢕⢕⢕⢕⢕⢕⢕⢕⢕⢕⢕⢕⢕⣵⣿⣿⡇⠀⠀⠀⠀⠀⠀⠀⠀⠀⠀⠀⠀⠀⠀⠀⠀⠀⠀⠀⠀⠀⠀⠀⠀⠀⠀⠀⠀⠀⠀⠀⠀⠀⠀⠀⠀⠀⠀⠀⠀⠀⠀⠀⠀⠀⠀⠀⠀⠀⠀⠀⢕⢄⠀⠀⠀⠀⠀⠀⠀⠀⠀⠀⠀⠀⠀⠁⠀⠐⠔⢀⣴⣿⣿⣿⡇⣸⣿⣿⣿⡇⠀⢸⣿⢱⢱⣿⣿⣿⣿⣿⣿⡿⢟⢝⠑⠑⢅⣜⢹⣿⣿⣎⢿⣿⣿⣿⣿⣿⣷⣴⣄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⢰⣿⣟⣫⣾⣿⣿⣿⣿⣿⣿⢟⣏⣵⣵⣧⢕⢕⢕⢕⢕⢕⢕⢕⢕⢕⢕⢕⢕⣱⣵⣿⣿⡿⣿⡇⠀⠀⠀⠀⠀⠀⠀⠀⠀⠀⠀⠀⠀⠀⠀⠀⠀⠀⠀⢄⢔⠀⠀⠀⠀⠀⠀⠀⠀⠀⠀⠀⠀⠀⠀⠀⠀⠀⠀⠀⠀⠀⠀⠀⠀⠀⠀⠀⠀⠀⠀⠁⠑⠐⠀⠀⠀⠀⠀⠀⠀⠀⠀⠀⠀⠀⠀⠀⠀⢀⢕⣿⣿⣿⣿⡇⣿⣿⣿⣿⢇⣤⣾⣿⢸⣿⣿⣿⣿⡿⢟⢝⠑⠁⠁⠀⠀⠹⠿⠊⠝⢟⢏⣸⣿⣿⣿⣿⣿⣿⣿⣿⣷⣦⣄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⣰⣾⣿⣿⣿⣿⣿⣿⣿⣿⣿⣿⣷⣿⣿⣿⣿⣿⣷⣵⢕⢕⢕⢕⢕⢕⢕⢕⣱⣵⣿⣿⣿⣿⡟⢕⣿⣿⠀⢀⢕⠀⠀⠀⠀⠀⠀⠀⠀⠀⠀⠀⠀⠀⠀⢀⢕⠕⠀⠀⠀⠀⠀⠀⠀⠀⠀⠀⠀⠀⠀⠀⠀⠀⠀⠀⠀⠀⠀⠀⠀⠀⠀⠀⠀⠀⠀⠀⠀⠀⠀⠀⠀⠀⠀⠀⠀⠀⠀⠀⠀⠀⠀⠀⠀⠀⣰⢕⢸⣿⣿⣿⣿⢕⣿⣿⣿⣿⢸⣿⣿⣿⢸⢿⢿⢟⢕⠑⠑⠀⠀⠐⠗⠀⠀⠀⠀⣄⣴⣾⣿⣿⣿⣿⣿⣿⣿⣿⣿⣿⣿⣿⣿⣷⣧⣔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⣄⣵⣿⣿⣿⣿⣿⣿⣿⣿⣿⣿⣿⣿⣿⣿⣿⣿⣿⣿⣿⣿⣯⣕⡕⢕⢕⣕⣕⣵⣾⣿⣿⣿⣿⣿⢏⣵⣿⣿⡿⠐⠁⠀⠀⠀⠀⠀⠀⠀⠀⠀⠀⠀⠀⠀⠀⢔⢕⠁⠀⠀⠀⠀⠀⠀⠀⠀⠀⠀⠀⠀⠀⠀⠀⠀⠀⠀⠀⠀⠀⠀⠀⠀⠀⠀⠀⠀⠀⠀⠀⠀⠀⠀⠀⠀⠀⠀⠀⠀⠀⠀⠀⠀⠀⠀⠀⠀⠀⡜⢕⣼⣿⣿⣿⣿⢕⣿⣿⣿⡿⣾⣿⣿⣿⡞⠁⠑⠑⠀⠀⠸⢇⠀⠀⠀⢀⣠⣴⣾⣿⣿⣿⣿⣿⣿⣿⣿⣿⣿⣿⣿⣿⣿⣿⣿⣿⣿⣿⣿⣷⣔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⢄⣰⣾⣿⣿⣿⣿⣿⣿⣿⣿⣿⣿⣿⣿⣿⣿⣿⣿⣿⣿⣿⣿⣿⣿⣿⣿⣿⣿⣿⣿⣿⣿⣿⣿⣿⣿⣿⢏⢕⣿⣿⢏⢀⠀⠀⠀⠀⠀⠀⠀⠀⠀⠀⠀⠀⠀⠀⢀⢕⠑⠀⠀⠀⠀⠀⠀⠀⠀⠀⠀⠀⠀⠀⠀⠀⠀⠀⠀⠀⠀⠀⠀⠀⠀⠀⠀⠀⠀⠀⠀⠀⠀⠀⠀⠀⠀⠀⠀⠀⠀⠀⠀⠀⠀⠀⠀⠀⠀⠀⢀⣰⢕⢕⢻⣿⣿⣿⡏⢱⣿⣿⣿⣇⣿⣿⡿⢿⡇⠀⠀⢗⢆⠀⠀⠀⢀⣠⣴⣿⣿⣿⣿⣿⣿⣿⣿⣿⣿⣿⣿⣿⣿⣿⣿⣿⣿⣿⣿⣿⣿⣿⣿⣿⣿⣿⣷⣴⡄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⣄⣵⣿⣿⣿⣿⣿⣿⣿⣿⣿⣿⣿⣿⣿⣿⣿⣿⣿⣿⣿⣿⣿⣿⣿⣿⣿⣿⣿⣿⣿⣿⣿⣿⣿⣿⣿⣿⡿⠕⢀⣼⣿⢏⢕⠄⠀⠀⠀⠀⠀⠀⠀⠀⠀⠀⠀⠀⠀⢄⢕⠁⠀⠀⠀⠀⠀⠀⠀⠀⠀⠀⠀⠀⠀⠀⠀⠀⠀⠀⠀⠀⠀⠀⠀⠀⠀⠀⠀⠀⠀⠀⠀⠀⠀⠀⠀⠀⠀⠀⠀⠀⠀⠀⠀⠀⠀⠀⠀⠀⠀⢄⣾⡏⠘⢕⢜⢻⣿⣿⡇⢸⣿⣿⣿⠸⠟⠋⠀⢸⣇⠀⠀⠀⠀⢀⣠⣶⣿⣿⣿⣿⣿⣿⣿⣿⣿⣿⣿⣿⣿⣿⣿⣿⣿⣿⣿⣿⣿⣿⣿⣿⣿⣿⣿⣿⣿⣿⣿⣿⣿⣷⣧⣄⢀⠀⠀⠀⠀⠀⠀⠀⠀⠀⠀⠀⠀⠀⠀⠀⠀⠀⠀⠀⠀⠀⠀</a:t>
            </a:r>
            <a:br/>
            <a:r>
              <a:t>⠀⠀⠀⠀⠀⠀⠀⠀⠀⠀⠀⠀⠀⠀⠀⠀⠀⠀⠀⠀⠀⠀⠀⠀⠀⠀⠀⠀⠀⠀⠀⠀⠀⠀⠀⠀⠀⠀⠀⠀⠀⢄⣰⣾⣿⣿⣿⣿⣿⣿⣿⣿⣿⣿⣿⣿⣿⣿⣿⣿⣿⣿⣿⣿⣿⣿⣿⣿⣿⣿⣿⣿⣿⣿⣿⣿⣿⣿⣿⣿⣿⡟⠑⣰⣾⡿⢕⡕⠁⠀⠀⠀⠀⠀⠀⠀⠀⠀⠀⠀⠀⠀⢔⠕⠀⠀⠀⠀⠀⠀⠀⠀⠀⠀⠀⠀⠀⠀⠀⠀⠀⠀⠀⠀⠀⠀⠀⠀⠀⠀⠀⠀⠀⠀⠀⠀⠀⠀⠀⠀⠀⠀⠀⠀⠀⠀⠀⠀⠀⠀⠀⠀⠀⠀⢠⣾⡿⠑⠀⢕⢕⢕⢕⢹⢇⢜⢝⣿⡟⠀⢦⠄⠀⠁⣿⠀⢀⣤⣷⣿⣿⣿⣿⣿⣿⣿⣿⣿⣿⣿⣿⣿⣿⣿⣿⣿⣿⣿⣿⣿⣿⣿⣿⣿⣿⣿⣿⣿⣿⣿⣿⣿⣿⣿⣿⣿⣿⣿⣿⣧⣔⢄⠀⠀⠀⠀⠀⠀⠀⠀⠀⠀⠀⠀⠀⠀⠀⠀⠀⠀⠀</a:t>
            </a:r>
            <a:br/>
            <a:r>
              <a:t>⠀⠀⠀⠀⠀⠀⠀⠀⠀⠀⠀⠀⠀⠀⠀⠀⠀⠀⠀⠀⠀⠀⠀⠀⠀⠀⠀⠀⠀⠀⠀⠀⠀⠀⠀⠀⠀⠀⢀⣄⣵⣿⣿⣿⣿⣿⣿⣿⣿⣿⣿⣿⣿⣿⣿⣿⣿⣿⣿⣿⣿⣿⣿⣿⣿⣿⣿⣿⣿⣿⣿⣿⣿⣿⣿⣿⣿⣿⣿⣿⢟⠑⢱⣿⣯⣷⢏⢕⢄⠀⠀⠀⠀⠀⠀⠀⠀⠀⠀⠀⠀⢔⠕⠀⠀⠀⠀⠀⠀⠀⠀⠀⠀⠀⠀⠀⠀⠁⠑⠑⠐⠔⠄⢄⢄⢀⢀⠀⠀⠀⠀⠀⠀⠀⠀⠀⠀⠀⠀⠀⠀⠀⠀⠀⠀⠀⠀⠀⠀⠀⠀⠀⠀⢔⢾⣿⢇⢀⢄⢕⢕⢕⢕⢸⢕⢕⢕⢸⡇⠀⠀⠀⠀⣀⣿⢸⣿⣿⣿⣿⣿⣿⣿⣿⣿⣿⣿⣿⣿⣿⣿⣿⣿⣿⣿⣿⣿⣿⣿⣿⣿⣿⣿⣿⣿⣿⣿⣿⣿⣿⣿⣿⣿⣿⣿⣿⣿⣿⣿⣿⣿⣿⣷⣴⡄⢀⠀⠀⠀⠀⠀⠀⠀⠀⠀⠀⠀⠀⠀⠀⠀</a:t>
            </a:r>
            <a:br/>
            <a:r>
              <a:t>⠀⠀⠀⠀⠀⠀⠀⠀⠀⠀⠀⠀⠀⠀⠀⠀⠀⠀⠀⠀⠀⠀⠀⠀⠀⠀⠀⠀⠀⠀⠀⠀⠀⠀⠀⠀⢄⣰⣾⣿⣿⣿⣿⣿⣿⣿⣿⣿⣿⣿⣿⣿⣿⣿⣿⣿⣿⣿⣿⣿⣿⣿⣿⣿⣿⣿⣿⣿⣿⣿⣿⣿⣿⣿⣿⣿⣿⣿⣿⢏⠀⠀⠁⠛⢟⢿⣷⡕⢕⠀⠀⠀⠀⠀⠀⠀⠀⠀⠀⠀⢄⠕⠀⠀⠀⠀⠀⠀⠀⠀⠀⠀⠀⠀⠀⠀⠀⠄⠄⢀⢀⠀⠄⢄⠀⠀⠁⠁⢁⢑⠀⠀⠀⠀⠀⠀⠀⠀⠀⠀⠀⠀⠀⠀⠀⠀⠀⠀⠀⠀⢀⢄⢕⢕⢕⢎⢕⠅⢕⢕⢕⢕⢕⢜⠕⢕⢕⢸⠑⢀⣠⣴⣾⣿⣻⡇⣿⣿⣿⣿⣿⣿⣿⣿⣿⣿⣿⣿⣿⣿⣿⣿⣿⣿⣿⣿⣿⣿⣿⣿⣿⣿⣿⣿⣿⣿⣿⣿⣿⣿⣿⣿⣿⣿⣿⣿⣿⣿⣿⣿⣿⣿⣿⣿⣿⣷⣵⣄⢀⠀⠀⠀⠀⠀⠀⠀⠀⠀⠀⠀⠀</a:t>
            </a:r>
            <a:br/>
            <a:r>
              <a:t>⠀⠀⠀⠀⠀⠀⠀⠀⠀⠀⠀⠀⠀⠀⠀⠀⠀⠀⠀⠀⠀⠀⠀⠀⠀⠀⠀⠀⠀⠀⠀⠀⠀⠀⠐⠑⠛⠛⠛⠛⠛⠛⠛⠛⠛⠛⠛⠛⠛⠛⠛⠛⠛⠛⠛⠛⠛⠛⠛⠛⠛⠛⠛⠛⠛⠛⠛⠛⠛⠛⠛⠛⠛⠛⠛⠛⠛⠛⠃⠀⠀⠀⠀⠀⠀⠑⠛⠛⠃⠀⠀⠀⠀⠀⠀⠀⠀⠀⠀⠐⠑⠀⠀⠀⠀⠐⠑⠁⠀⠀⠀⠀⠀⠀⠀⠀⠀⠁⠁⠐⠐⠐⠑⠑⠑⠑⠑⠐⠑⠐⠐⠐⠐⠐⠀⠀⠀⠀⠀⠀⠀⠀⠐⠐⠐⠐⠀⠀⠀⠐⠃⠑⠑⠚⠃⠑⠑⠀⠑⠑⠑⠑⠑⠑⠑⠑⠑⠊⠒⠛⠛⠛⠛⠛⠛⠃⠛⠛⠛⠛⠛⠛⠛⠛⠛⠛⠛⠛⠛⠛⠛⠛⠛⠛⠛⠛⠛⠛⠛⠛⠛⠛⠛⠛⠛⠛⠛⠛⠛⠛⠛⠛⠛⠛⠛⠛⠛⠛⠛⠛⠛⠛⠛⠛⠛⠛⠛⠛⠓⠃⠐⠀⠀⠀⠀⠀⠀⠀⠀⠀⠀</a:t>
            </a:r>
            <a:br/>
          </a:p>
        </p:txBody>
      </p:sp>
    </p:spTree>
  </p:cSld>
  <p:clrMapOvr>
    <a:masterClrMapping/>
  </p:clrMapOvr>
</p:sld>
</file>

<file path=ppt/slides/slide3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⢝⢻⣿⣿⣿⣿⣿⣿⣿⣿⣿⣿⣿⣿⣿⣿⣿⣿⣿⣿⣿⣿⣿⣿⣿⣿⣿⣿⣿⣿⣿⣿⣿⣿⣿⣿⣿⣿⣿⣿⣿⣿⣿⣿⣿⣿⣿⣿⣿⣷⡕⢕⢕⢕⢕⢕⢕⢕⢕⢕⢕⢕⢕⢕⢕⢕⢕⢕⢕⢕⢕⢕⢕⢕⢕⢕⢕⢕⢕⢕⢕⢕⢕⢕⢕⣿⣿⣿⣿⣿⣿⣿⣿⣿⣿⣿⣿⣿⣿⣿⣿⣿⣿⣿⣿⣿⣿⣿⡇⢕⢕⢕⢕⢕⢕⢕⢕⢕⢕⢕⢕⢕⢕⢕⢕⢕⢕⢕⢕⢕⢕⢕⢕⢕⢕⢕⢕⢕⢕⢕⢕⢕⢕⣾⣿⣿⣿⣿⣿⣿⣿⣿⣿⣿⣿⣿⣿⣿⣿⣿⣿⣿⣿⣿⣿⣿⣿⣿⣿⣿⣿⣿⣿⣿⣿⣿⣿⣿⣿⣿⣿⣿⣿⣿⣿⣿⣿⣿⣿⣿⢟⢏⢕⢕⢕⢕⢕⢕⢕⢕⢕⢕⢕⢕⢕⢕⢕⢕⢕⢕⢕⢕⢕⢕⢕⢕⢕⠀</a:t>
            </a:r>
            <a:br/>
            <a:r>
              <a:t>⢕⢕⢕⢕⢕⢕⢕⢕⢕⢕⢕⢕⢕⢕⢕⢕⢕⢕⢕⢕⢕⢕⢕⢕⢕⢕⢝⢻⣿⣿⣿⣿⣿⣿⣿⣿⣿⣿⣿⣿⣿⣿⣿⣿⣿⣿⣿⣿⣿⣿⣿⣿⣿⣿⣿⣿⣿⣿⣿⣿⣿⣿⣿⣿⣿⣿⣿⣿⣿⣿⣿⣿⣿⣿⣇⢕⢕⢕⢕⢕⢕⢕⢕⢕⢕⢕⢕⢕⢕⢕⢕⢕⢕⢕⢕⢕⢕⢕⢕⢕⢕⢕⢕⢕⢕⢕⢕⢕⢹⣿⣿⣿⣿⣿⣿⣿⣿⣿⣿⣿⣿⣿⣿⣿⣿⣿⣿⣿⣿⣿⣿⢕⢕⢕⢕⢕⢕⢕⢕⢕⢕⢕⢕⢕⢕⢕⢕⢕⢕⢕⢕⢕⢕⢕⢕⢕⢕⢕⢕⢕⢕⢕⢕⢕⣱⣿⣿⣿⣿⣿⣿⣿⣿⣿⣿⣿⣿⣿⣿⣿⣿⣿⣿⣿⣿⣿⣿⣿⣿⣿⣿⣿⣿⣿⣿⣿⣿⣿⣿⣿⣿⣿⣿⣿⣿⣿⣿⣿⣿⣿⢟⢏⢕⢕⢕⢕⢕⢕⢕⢕⢕⢕⢕⢕⢕⢕⢕⢕⢕⢕⢕⢕⢕⢕⢕⢕⢕⢕⢕⢕⠀</a:t>
            </a:r>
            <a:br/>
            <a:r>
              <a:t>⢕⢕⢕⢕⢕⢕⢕⢕⢕⢕⢕⢕⢕⢕⢕⢕⢕⢕⢕⢕⢕⢕⢕⢕⢕⢕⢕⢕⢕⢝⢻⣿⣿⣿⣿⣿⣿⣿⣿⣿⣿⣿⣿⣿⣿⣿⣿⣿⣿⣿⣿⣿⣿⣿⣿⣿⣿⣿⣿⣿⣿⣿⣿⣿⣿⣿⣿⣿⣿⣿⣿⣿⣿⣿⣿⣧⡕⢕⢕⢕⢕⢕⢕⢕⢕⢕⢕⢕⢕⢕⢕⢕⢕⢕⢕⢕⢕⢕⢕⢕⢕⢕⢕⢕⢕⢕⢕⢕⢜⣿⣿⣿⣿⣿⣿⣿⣿⣿⣿⣿⣿⣿⣿⣿⣿⣿⣿⣿⣿⣿⡏⢕⢕⢕⢕⢕⢕⢕⢕⢕⢕⢕⢕⢕⢕⢕⢕⢕⢕⢕⢕⢕⢕⢕⢕⢕⢕⢕⢕⢕⢕⢕⢕⣵⣿⣿⣿⣿⣿⣿⣿⣿⣿⣿⣿⣿⣿⣿⣿⣿⣿⣿⣿⣿⣿⣿⣿⣿⣿⣿⣿⣿⣿⣿⣿⣿⣿⣿⣿⣿⣿⣿⣿⣿⣿⣿⣿⡿⢏⢕⢕⢕⢕⢕⢕⢕⢕⢕⢕⢕⢕⢕⢕⢕⢕⢕⢕⢕⢕⢕⢕⢕⢕⢕⢕⢕⢕⢕⢕⢕⠀</a:t>
            </a:r>
            <a:br/>
            <a:r>
              <a:t>⢕⢕⢕⢕⢕⢕⢕⢕⢕⢕⢕⢕⢕⢕⢕⢕⢕⢕⢕⢕⢕⢕⢕⢕⢕⢕⢕⢕⢕⢕⢕⢕⢝⢻⣿⣿⣿⣿⣿⣿⣿⣿⣿⣿⣿⣿⣿⣿⣿⣿⣿⣿⣿⣿⣿⣿⣿⣿⣿⣿⣿⣿⣿⣿⣿⣿⣿⣿⣿⣿⣿⣿⣿⣿⣿⣿⣿⣕⢕⢕⢕⢕⢕⢕⢕⢕⢕⢕⢕⢕⢕⢕⢕⢕⢕⢕⢕⢕⢕⢕⢕⢕⢕⢕⢕⢕⢕⢕⢕⢿⣿⣿⣿⣿⣿⣿⣿⣿⣿⣿⣿⣿⣿⣿⣿⣿⣿⣿⣿⣿⢇⢕⢕⢕⢕⢕⢕⢕⢕⢕⢕⢕⢕⢕⢕⢕⢕⢕⢕⢕⢕⢕⢕⢕⢕⢕⢕⢕⢕⢕⢕⢱⣾⣿⣿⣿⣿⣿⣿⣿⣿⣿⣿⣿⣿⣿⣿⣿⣿⣿⣿⣿⣿⣿⣿⣿⣿⣿⣿⣿⣿⣿⣿⣿⣿⣿⣿⣿⣿⣿⣿⣿⣿⣿⡿⢏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⢜⢝⢿⣿⣿⣿⣿⣿⣿⣿⣿⣿⣿⣿⣿⣿⣿⣿⣿⣿⣿⣿⣿⣿⣿⣿⣿⣿⣿⣿⣿⣿⣿⣿⣿⣿⣿⣿⣿⣿⣿⣿⣿⣿⣧⡕⢕⢕⢕⢕⢕⢕⢕⢕⢕⢕⢕⢕⢕⢕⢕⢕⢕⢕⢕⢕⢕⢕⢕⢕⢕⢕⢕⢕⢕⢸⣿⣿⣿⣿⣿⣿⣿⣿⣿⣿⣿⣿⣿⣿⣿⣿⣿⣿⣿⣿⢕⢕⢕⢕⢕⢕⢕⢕⢕⢕⢕⢕⢕⢕⢕⢕⢕⢕⢕⢕⢕⢕⢕⢕⢕⢕⢕⢕⢕⢕⣱⣿⣿⣿⣿⣿⣿⣿⣿⣿⣿⣿⣿⣿⣿⣿⣿⣿⣿⣿⣿⣿⣿⣿⣿⣿⣿⣿⣿⣿⣿⣿⣿⣿⣿⣿⣿⣿⣿⣿⣿⡿⢟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⢜⢝⢿⣿⣿⣿⣿⣿⣿⣿⣿⣿⣿⣿⣿⣿⣿⣿⣿⣿⣿⣿⣿⣿⣿⣿⣿⣿⣿⣿⣿⣿⣿⣿⣿⣿⣿⣿⣿⣿⣿⣿⣷⡕⢕⢕⢕⢕⢕⢕⢕⢕⢕⢕⢕⢕⢕⢕⢕⢕⢕⢕⢕⢕⢕⢕⢕⢕⢕⢕⢕⢕⢜⣿⣿⣿⣿⣿⣿⣯⣝⢟⡻⣿⣿⣿⣿⣿⣿⣿⣿⣿⡇⢕⢕⢕⢕⢕⢕⢕⢕⢕⢕⢕⢕⢕⢕⢕⢕⢕⢕⢕⢕⢕⢕⢕⢕⢕⢕⢕⢕⢕⣼⣿⣿⣿⣿⣿⣿⣿⣿⣿⣿⣿⣿⣿⣿⣿⣿⣿⣿⣿⣿⣿⣿⣿⣿⣿⣿⣿⣿⣿⣿⣿⣿⣿⣿⣿⣿⣿⣿⡿⢟⢝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⢜⢝⢿⣿⣿⣿⣿⣿⣿⣿⣿⣿⣿⣿⣿⣿⣿⣿⣿⣿⣿⣿⣿⣿⣿⣿⣿⣿⣿⣿⣿⣿⣿⣿⣿⣿⣿⣿⣿⣿⣿⣇⢕⢕⢕⢕⢕⢕⢕⢕⢕⢕⢕⢕⢕⢕⢕⢕⢕⢕⢕⢕⢕⢕⢕⢕⢕⢕⢕⢕⢻⣿⣿⣿⣿⣿⣿⣿⣷⣮⡳⣽⣿⣿⣿⣿⣿⣿⣿⢇⢕⢕⢕⢕⢕⢕⢕⢕⢕⢕⢕⢕⢕⢕⢕⢕⢕⢕⢕⢕⢕⢕⢕⢕⢕⢕⢕⢱⣾⣿⣿⣿⣿⣿⣿⣿⣿⣿⣿⣿⣿⣿⣿⣿⣿⣿⣿⣿⣿⣿⣿⣿⣿⣿⣿⣿⣿⣿⣿⣿⣿⣿⣿⣿⣿⡿⢟⢝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⢜⢟⢿⣿⣿⣿⣿⣿⣿⣿⣿⣿⣿⣿⣿⣿⣿⣿⣿⣿⣿⣿⣿⣿⣿⣿⣿⣿⣿⣿⣿⣿⣿⣿⣿⣿⣿⣿⣿⣧⡕⢕⢕⢕⢕⢕⢕⢕⢕⢕⢕⢕⢕⢕⢕⢕⢕⢕⢕⢕⢕⢕⢕⢕⢕⢕⢕⢸⣿⣿⣿⣿⣿⣿⣿⣿⣿⣿⣟⢿⣿⣿⣿⣿⣿⣿⢕⢕⢕⢕⢕⢕⢕⢕⢕⢕⢕⢕⢕⢕⢕⢕⢕⢕⢕⢕⢕⢕⢕⢕⢕⢕⢕⣱⣿⣿⣿⣿⣿⣿⣿⣿⣿⣿⣿⣿⣿⣿⣿⣿⣿⣿⣿⣿⣿⣿⣿⣿⣿⣿⣿⣿⣿⣿⣿⣿⣿⣿⣿⣿⢟⢏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⢜⢟⢿⣿⣿⣿⣿⣿⣿⣿⣿⣿⣿⣿⣿⣿⣿⣿⣿⣿⣿⣿⣿⣿⣿⣿⣿⣿⣿⣿⣿⣿⣿⣿⣿⣿⣿⣿⣕⢕⢕⢕⢕⢕⢕⢕⢕⢕⢕⢕⢕⢕⢕⢕⢕⢕⢕⢕⢕⢕⢕⣕⣵⣷⣾⣿⣿⣿⢿⣟⣟⣟⣿⣿⢿⢿⣯⢻⣷⡝⣿⣿⣿⣵⣕⡕⢕⢕⢕⢕⢕⢕⢕⢕⢕⢕⢕⢕⢕⢕⢕⢕⢕⢕⢕⢕⢕⢕⢕⣾⣿⣿⣿⣿⣿⣿⣿⣿⣿⣿⣿⣿⣿⣿⣿⣿⣿⣿⣿⣿⣿⣿⣿⣿⣿⣿⣿⣿⣿⣿⣿⣿⣿⣿⢟⢏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⢜⢻⢿⣿⣿⣿⣿⣿⣿⣿⣿⣿⣿⣿⣿⣿⣿⣿⣿⣿⣿⣿⣿⣿⣿⣿⣿⣿⣿⣿⣿⣿⣿⣿⣿⣿⣧⢕⢕⢕⢕⢕⢕⢕⢕⢕⢕⢕⢕⢕⢕⢕⢕⢕⢕⣵⣾⣿⢿⣻⣯⡷⢷⣿⣿⣿⣿⣿⣿⣿⡿⢟⢟⢝⢕⢝⢝⢜⢹⢿⢿⣿⣿⣿⣷⣕⣕⢕⢕⢕⢕⢕⢕⢕⢕⢕⢕⢕⢕⢕⢕⢕⢕⢕⣱⣿⣿⣿⣿⣿⣿⣿⣿⣿⣿⣿⣿⣿⣿⣿⣿⣿⣿⣿⣿⣿⣿⣿⣿⣿⣿⣿⣿⣿⣿⣿⣿⣿⢿⢏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⢝⢻⢿⣿⣿⣿⣿⣿⣿⣿⣿⣿⣿⣿⣿⣿⣿⣿⣿⣿⣿⣿⣿⣿⣿⣿⣿⣿⣿⣿⣿⣿⣿⣿⣷⡕⢕⢕⢕⢕⢕⢕⢕⢕⢕⢕⢕⢕⢕⣵⣾⡿⣟⣿⣾⣿⣿⣿⣿⣧⢕⢝⢟⢟⣟⡟⢝⢕⢕⢕⢕⢕⢕⢕⢕⢕⢕⢕⢕⢜⢻⣿⣿⣿⣷⣵⣕⢕⢕⢕⢕⢕⢕⢕⢕⢕⢕⢕⢕⢕⣵⣿⣿⣿⣿⣿⣿⣿⣿⣿⣿⣿⣿⣿⣿⣿⣿⣿⣿⣿⣿⣿⣿⣿⣿⣿⣿⣿⣿⣿⣿⣿⡿⢏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⢝⢻⢿⣿⣿⣿⣿⣿⣿⣿⣿⣿⣿⣿⣿⣿⣿⣿⣿⣿⣿⣿⣿⣿⣿⣿⣿⣿⣿⣿⣿⣿⣿⣇⢕⢕⢕⢕⢕⢕⢕⢕⢕⢕⣵⣿⡿⣫⣾⣿⣿⣿⣿⣿⣽⣷⣿⣿⣷⣧⣝⡿⢷⣧⣼⣷⣕⢕⢕⢕⢕⢕⢕⢕⢕⢕⢕⢕⢕⢕⢻⢿⢿⣿⣷⣷⡕⢕⢕⢕⢕⢕⢕⢕⢕⢕⣾⣿⣿⣿⣿⣿⣿⣿⣿⣿⣿⣿⣿⣿⣿⣿⣿⣿⣿⣿⣿⣿⣿⣿⣿⣿⣿⣿⣿⣿⡿⢟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⢻⣿⣿⣿⣿⣿⣿⣿⣿⣿⣿⣿⣿⣿⣿⣿⣿⣿⣿⣿⣿⣿⣿⣿⣿⣿⣿⣿⣿⣿⣧⡕⢕⢕⢕⢕⢕⢕⣱⣾⣿⢟⣾⣿⣿⣿⣿⣿⣿⣿⣿⣿⣿⣿⣿⣿⣿⣧⢕⢜⢝⢻⣿⣧⢕⢕⢕⢕⢕⢕⢕⢕⢕⢕⢕⢕⢕⢕⢕⢜⢻⣿⣿⢕⢕⢕⢕⢕⢕⢕⣱⣿⣿⣿⣿⣿⣿⣿⣿⣿⣿⣿⣿⣿⣿⣿⣿⣿⣿⣿⣿⣿⣿⣿⣿⣿⣿⣿⣿⡿⢟⢝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⢝⢻⣿⣿⣿⣿⣿⣿⣿⣿⣿⣿⣿⣿⣿⣿⣿⣿⣿⣿⣿⣿⣿⣿⣿⣿⣿⣿⣿⣿⣕⢕⢕⢕⢕⣵⣿⣿⢣⣾⣿⣿⣿⣿⣿⣿⣿⣿⣿⣿⣿⣿⣿⣿⣿⣿⣧⡕⢕⢕⢻⣿⣷⡕⢕⢕⢕⠕⢕⢕⢕⢕⢕⢕⢕⢕⢕⢕⢺⣿⣿⣕⡕⢕⢕⢕⢕⣼⣿⣿⣿⣿⣿⣿⣿⣿⣿⣿⣿⣿⣿⣿⣿⣿⣿⣿⣿⣿⣿⣿⣿⣿⣿⣿⣿⢟⢝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⢻⣿⣿⣿⣿⣿⣿⣿⣿⣿⣿⣿⣿⣿⣿⣿⣿⣿⣿⣿⣿⣿⣿⣿⣿⣿⣿⣧⡕⢕⣼⣿⣿⢣⣿⣿⣿⣿⣿⣿⣿⣿⣿⣿⣿⣿⣿⣿⣿⣿⣿⣿⣿⣿⣧⡕⢜⣿⣿⣷⡕⠕⢑⢕⢕⢕⢕⢕⢕⢕⢕⢕⢕⢕⢜⣟⣟⡻⣿⣷⣧⣱⣾⣿⣿⣿⣿⣿⣿⣿⣿⣿⣿⣿⣿⣿⣿⣿⣿⣿⣿⣿⣿⣿⣿⣿⣿⣿⢟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⣕⣵⣵⣷⣧⣵⣕⢕⢕⢕⢕⢕⣕⣕⣕⣕⣼⣿⣿⣿⣿⣿⣿⣿⣿⣿⣿⣿⣿⣿⢟⢝⢝⢟⢿⣿⣿⣿⣿⣿⣿⣿⣿⣷⣵⣿⣿⢧⣟⣿⣿⣿⣿⣿⣿⣿⣿⣿⣿⣿⣿⣿⣿⣿⣿⣿⣿⣿⣿⣿⣿⣷⣻⣿⣿⣷⡕⢕⢕⢕⢕⢕⢕⢕⢕⢕⢕⣕⢕⢕⢜⢟⢾⣮⢻⣿⣿⣿⣿⣿⣿⣿⣿⣿⣿⣿⣿⣿⣿⣿⣿⣿⣿⣿⣿⣿⣿⣿⣿⣿⢿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⣕⣵⣵⣾⣿⢟⢟⢝⢝⢿⣿⣷⣵⣷⣷⣿⢿⢿⢿⣿⢿⣿⣿⣿⣿⣿⣿⣾⣝⣽⣽⣝⡝⢝⠕⠕⠕⢕⢕⢻⢿⣿⣿⣿⣿⣿⣿⣿⣿⣿⡟⢾⣿⣿⣿⣿⣿⣿⣿⣿⣿⣿⣿⣿⣿⣿⣿⣿⣿⣿⣿⣿⣿⣿⣿⣿⡏⣿⣿⣿⣧⢕⢕⢕⢱⣷⣷⣷⡾⢿⣯⣿⣷⢕⢕⢕⢕⣿⣷⡝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⣱⣵⣾⣿⣿⡿⢿⢟⢻⢏⢕⠕⠁⠑⠘⢻⢿⢟⢟⢏⢕⠕⠑⠕⢻⣿⣿⣿⣿⣿⣿⣿⣿⣿⣿⣿⣿⣿⡇⠔⠀⠀⠑⠑⠑⠑⢝⢻⣿⣿⣿⣿⣿⣿⣿⣇⣿⣿⣿⣿⣿⣿⣿⣿⣿⣿⢻⣿⣿⣿⣿⣿⣿⣿⣿⣿⣿⣿⣿⡟⢿⡇⢿⣿⣿⣿⡇⠑⢕⢕⢝⢝⢕⢕⢕⢕⢕⢕⢕⢕⢕⣼⣿⣿⣷⢜⣿⣿⣿⣿⣿⣿⣿⣿⣿⣿⣿⣿⣿⣿⣿⣿⣿⡿⢟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⣼⣿⣿⢝⠕⠑⠁⠁⠁⠁⠁⠀⠀⠀⠀⠀⠀⠀⠀⠀⠀⠀⠀⠀⠀⢸⣿⣿⣿⣿⣿⣿⣿⣿⣿⣿⣿⣿⣿⣧⣔⠀⠀⢀⠀⠀⢔⢕⢕⢼⣿⣿⣻⣽⣷⣷⣾⣿⣿⣿⣿⣿⣿⣿⣿⣿⣿⡟⣿⣿⣿⣿⣿⣿⣿⣿⣿⣿⣿⣿⣷⢜⢷⢸⣿⣿⣿⡿⢕⢄⣕⣕⣱⣵⣵⣕⣕⣑⡕⢕⢱⣝⡻⣿⣿⣿⡜⣿⣿⣿⣿⣿⣿⣿⣿⣿⣿⣿⣿⣿⣿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⢔⢕⢕⢸⣿⣿⡕⢁⠀⠀⠀⠀⠀⠀⠀⠀⠀⠀⠀⠀⠀⠀⠀⠀⠀⠀⠀⠀⢕⣿⣿⣿⣿⣿⣿⣿⣿⣿⣿⣿⣿⣿⣿⣿⢏⠁⠀⠀⠀⠀⠁⢕⣱⡕⣜⣿⣿⣿⣿⣷⣿⣿⣿⣿⣿⣿⣿⣿⣿⣿⣿⣷⣿⣿⣿⣿⣿⣿⣿⣿⣿⣿⣿⣿⣿⡕⢕⢸⣿⡿⢟⠑⢕⢱⣿⣿⣿⣿⣿⣿⣿⣿⣿⡗⣾⣿⣿⣇⢱⡧⣹⣿⣿⣿⣿⣿⣿⣿⣿⣿⣿⣿⣿⢟⠝⢅⢕⢕⢕⢕⢕⢕⢕⢕⢕⢕⢕⢕⢕⢕⢕⢕⢕⢕⢕⢕⢕⢕⢕⢕⢕⢕⢕⢕⢕⢕⢕⢕⢕⢕⢕⠕⢕⢕⢕⢕⢕⢕⢕⢕⢕⢕⢕⢕⢕⢕⢕⢕⢕⢕⢕⢕⢕⢕⢕⢕⢕⢕⢕⢕⢕⢕⢕⢕⢕⢕⢕⢕⢕⢕⢕⢕⢕⢕⠀</a:t>
            </a:r>
            <a:br/>
            <a:r>
              <a:t>⠕⢕⢁⠑⢄⢅⢁⢁⢁⠁⠁⠁⠀⠑⢄⠔⠐⠐⠐⠐⠀⠀⠀⠀⠀⠀⠀⠀⠑⠀⠑⠕⠀⠀⠔⠔⠕⠅⢕⢜⢿⣿⣿⣇⢔⠀⠀⠀⠀⠀⠀⠀⠀⠀⠀⠀⠀⠀⠀⠀⠀⠀⠀⠀⢕⣿⣿⣿⣿⣿⣿⣿⣿⣿⣿⣿⣿⣵⡼⢿⠑⠀⠀⠀⠀⠀⠀⠁⢻⢻⣿⣿⣿⣿⣿⢹⣿⣿⣿⣿⣿⣿⣿⣿⣿⢟⣿⣿⣿⣿⣿⣿⣿⣿⣿⣿⣿⣿⣿⣿⣿⡇⢕⠁⠅⠕⠀⠀⢕⢸⣿⣿⣿⣿⣿⣿⣿⣿⣿⣧⢟⣻⣿⢿⢕⣼⣿⣿⣿⣿⣿⣿⣿⣿⣿⣿⢟⢏⢅⢄⢄⠀⢅⢅⠀⠀⠀⠀⠄⠀⠀⠀⠀⠀⠀⠀⠀⠀⠀⠀⠀⠁⠁⠁⠁⠁⠁⠁⢁⢁⢀⢀⠔⠔⠑⠑⠐⢀⢀⢀⠁⠀⠀⠀⠁⠁⠁⠁⠁⠁⠁⠁⢁⢁⢁⢁⠀⠔⠀⠑⠐⠐⠐⠐⠐⠑⠑⠑⠑⠑⠑⠑⠑⠑⠑⠕⠁⠁⠑⠕⠀</a:t>
            </a:r>
            <a:br/>
            <a:r>
              <a:t>⠀⠀⠀⠀⠀⠀⠀⠀⠀⠀⠀⠀⠀⠀⠀⠀⠀⠀⠀⠀⠀⠀⠀⠀⠀⠀⠀⠀⠀⠀⠀⠀⠀⠀⠀⠀⠀⠀⠁⠕⢕⢝⢿⣿⣷⣕⢔⢄⠀⠀⠀⠀⠀⠀⠀⠀⠀⠀⠀⠀⠀⠀⠀⠀⢕⣿⣿⣿⣿⣿⣿⣿⣿⣿⣿⢟⠋⠁⠀⠀⠀⠀⠀⠀⠀⠀⠀⢀⡕⣾⣿⣿⣿⣿⡿⣿⣿⣿⣿⣿⣿⣿⣿⡇⢇⣱⣿⣿⣿⣿⣿⣿⣿⣿⣿⣿⣿⣿⣿⣿⣿⣿⢕⢔⢐⢕⣕⣵⣷⣾⣿⣿⣿⣿⣿⣿⣿⣿⣿⣿⢜⣿⣷⡼⢼⣿⣿⣿⣿⣿⣿⣿⣿⢟⠏⠑⠀⠀⠁⠁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⠕⢕⢝⣿⣿⡇⢀⠀⠀⠀⠀⠀⠀⠀⠀⠀⠀⠀⠀⠀⠀⠀⠀⠀⢻⣿⣿⣿⣿⣿⣿⣿⣿⡏⠀⠀⠀⠀⠀⠀⠀⠀⠀⠀⢄⣴⣾⡇⢿⣿⣿⡿⢟⢃⢻⣿⣿⣿⣿⣿⣿⣿⢿⡜⢹⣿⣿⣿⢹⣿⣿⣿⣿⣿⣿⣿⣿⣿⣿⣿⣿⢕⢕⣿⣿⣿⣿⣿⣿⣿⣿⣿⣿⣿⣿⣿⣿⣿⣿⡇⢜⠋⠑⣷⣯⣟⢿⣿⣿⣿⢏⢕⢀⠀⠀⠀⠀⠀⠀⠀⠀⠀⠀⠀⠀⠀⠀⠀⠀⠀⠀⠀⠀⠀⠀⠀⠀⠀⠀⠀⠀⠀⠀⠀⠀⠀⠀⠀⠀⠀⠀⠀⠀⠀⠀⠀⠀⠀⠀⠀⠀⠀⠀⠀⠀⠀⠀⠀⠀⠀⠀⠀⠀⠀⠀⠀⠀⠀⠀⠀⠀⠀⠀⠀⠀⠀⠀⠀⠀⠀⠀⠀⠀⠀⠀⢀⢀⢀⢄⠀</a:t>
            </a:r>
            <a:br/>
            <a:r>
              <a:t>⣵⣴⣔⣄⣄⡄⢀⢀⢀⠀⠀⠀⠀⠀⠀⠀⠀⠀⠀⠀⠀⠀⠀⠀⠀⠀⠀⠀⠀⠀⠀⠀⠀⠀⠀⠀⠀⠀⠀⠀⠀⠀⠁⢕⢹⣿⣷⣕⢔⢔⢄⢀⢀⠀⠀⠀⠀⠀⠀⠀⠀⠀⠀⠀⠀⢜⣿⣿⣿⣿⣿⡟⠛⠙⠃⠀⠀⠀⠀⠀⠀⠀⠀⢄⣵⣿⣿⢿⣿⡜⢏⢝⣱⣾⢕⢸⣿⢿⣿⣿⣿⣿⣿⣿⣿⣾⣿⣿⣿⣼⣿⡿⣿⣿⣿⣿⣿⣿⣿⣿⣿⡇⢕⢕⢸⣿⣿⣿⣿⣿⣿⣿⣿⣿⣿⣿⣿⣿⣿⣿⣷⣿⢕⠀⠈⢻⣿⣿⣾⣝⡻⣿⣷⣕⢕⢄⢀⠀⠀⠀⠀⠀⠀⠀⠀⠀⠀⠀⠀⠀⠀⠀⠀⠀⠀⠀⠀⠀⠀⠀⠀⠀⠀⠀⠀⠀⠀⠀⠀⠀⠀⠀⠀⠀⠀⠀⠀⠀⠀⠀⠀⠀⠀⠀⠀⠀⠀⠀⠀⠀⠀⠀⠀⠀⠀⠀⠀⠀⠀⠀⠀⠀⠀⠀⠀⠀⢀⢀⢄⣄⣄⣰⣴⣵⣷⣷⣷⣿⣿⣿⠀</a:t>
            </a:r>
            <a:br/>
            <a:r>
              <a:t>⣿⣿⣿⣿⣿⣿⣿⣿⣷⣷⣷⣵⣴⣴⣄⣄⣄⢀⢀⢀⠀⠀⠀⠀⠀⠀⠀⠀⠀⠀⠀⠀⠀⠀⠀⠀⠀⠀⠀⠀⠀⠀⠀⠁⢕⢹⣿⣿⡕⠁⠁⠑⠑⠕⠔⢄⢄⢀⠀⠀⠀⠀⠀⠀⠀⠀⠙⠟⠟⠟⠋⠀⠀⠀⠀⠀⠀⠀⠀⠀⠀⢀⢰⣾⣿⡿⢇⢕⢻⣿⣧⢱⣿⣿⣿⣿⣿⣾⣿⣿⣿⣿⣿⡿⢿⡏⣿⣿⣿⣿⣿⢧⣿⣿⣿⣿⣿⣿⣿⣿⣿⡇⢕⢕⢸⣿⣿⣿⣿⣿⣸⣿⣿⣿⣿⣿⣿⣿⣿⣿⣿⢸⡇⢀⢀⠀⠹⣿⣮⣝⢻⢿⣽⡻⣿⣧⣕⢔⢀⠀⠀⠀⠀⠀⠀⠀⠀⠀⠀⠀⠀⠀⠀⠀⠀⠀⠀⠀⠀⠀⠀⠀⠀⠀⠀⠀⠀⠀⠀⠀⠀⠀⠀⠀⠀⠀⠀⠀⠀⠀⠀⠀⠀⠀⠀⠀⠀⠀⠀⠀⠀⠀⠀⠀⠀⢀⢀⢀⣄⣄⣰⣴⣵⣵⣷⣷⣿⣿⣿⣿⣿⣿⣿⣿⣿⣿⣿⣿⣿⣿⠀</a:t>
            </a:r>
            <a:br/>
            <a:r>
              <a:t>⣿⣿⣿⣿⣿⣿⣿⣿⣿⣿⣿⣿⣿⣿⣿⣿⣿⣿⣿⣿⣷⣷⣧⣴⣴⣔⣄⣄⡄⢀⢀⠀⠀⠀⠀⠀⠀⠀⠀⠀⠀⠀⠀⠀⠀⢕⢻⣿⣷⢀⠀⠀⠀⠀⠀⠀⠁⠑⠑⠔⢔⢄⢀⠀⠀⠀⠀⠀⠁⠀⠀⠀⠀⠀⠀⠀⢀⢀⢀⠀⠀⢰⣿⣿⡟⢕⠑⠁⠑⢸⣿⡞⣿⣿⣝⣝⣿⢻⣿⢻⣿⣿⣿⣿⢸⡇⣿⣿⣿⣿⣿⣾⣿⣿⣿⣿⣿⣿⣿⣿⣿⡇⢕⢕⣾⣿⣿⣿⣿⣿⡿⠟⢋⢿⣿⣿⣿⣿⡟⣿⣿⡾⡇⢕⢕⠀⢀⢜⢿⣿⣷⣕⢹⣻⢷⣝⢿⣷⣕⢔⢀⠀⠀⠀⠀⠀⠀⠀⠀⠀⠀⠀⠀⠀⠀⠀⠀⠀⠀⠀⠀⠀⠀⠀⠀⠀⠀⠀⠀⠀⠀⠀⠀⠀⠀⠀⠀⠀⠀⠀⠀⠀⠀⠀⢀⢀⢀⢄⣄⣰⣴⣴⣵⣷⣷⣾⣿⣿⣿⣿⣿⣿⣿⣿⣿⣿⣿⣿⣿⣿⣿⣿⣿⣿⣿⣿⣿⣿⣿⣿⠀</a:t>
            </a:r>
            <a:br/>
            <a:r>
              <a:t>⣿⣿⣿⣿⣿⣿⣿⣿⣿⣿⣿⣿⣿⣿⣿⣿⣿⣿⣿⣿⣿⣿⣿⣿⣿⣿⣿⣿⣿⣿⣿⣷⣷⣷⣴⣴⣴⣄⣄⣀⢀⢀⠀⠀⠀⠁⢜⣿⣿⣇⠀⠀⠀⠀⠀⠀⠀⠀⠀⠀⠀⠁⠁⠑⠐⠄⠄⠄⢄⢄⢄⢄⢄⢔⠔⠑⠑⠁⠀⠀⢱⣿⣿⢟⢕⠁⠀⠀⠀⠕⢹⣿⣧⢺⢿⢝⢹⢸⡿⢸⣿⣿⣿⣿⣱⣿⢹⣿⣿⣿⣿⣿⣿⣿⣿⣿⣿⣿⣿⣿⣟⢇⢇⣼⣿⣿⣿⡿⢟⠙⢀⣠⣵⣿⢻⣿⣿⣿⡇⢜⣿⣇⣧⡑⢕⢔⢕⣔⣷⣝⢿⣿⣷⣝⢷⣯⡳⢝⢿⣷⣵⢄⠀⠀⠀⠀⠀⠀⠀⠀⠀⠀⠀⠀⠀⠀⠀⠀⠀⠀⠀⠀⠀⠀⠀⠀⠀⠀⠀⠀⠀⠀⠀⠀⢀⢀⣄⣄⣄⣴⣴⣴⣷⣷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⣷⣷⣷⣵⣽⣿⣿⡕⠀⠀⠀⠀⠀⠀⠀⠀⠀⠀⠀⠀⠀⠀⠀⠀⠀⠀⠀⠀⠀⠀⠀⠀⠀⠀⠀⠀⢄⣿⣿⡿⢕⠀⠀⠀⠀⠀⢕⢱⣿⢯⡟⠀⠀⢅⢸⢳⢸⣿⣿⣿⣿⡟⠻⠯⢿⣿⣿⣿⣿⣿⣿⣿⣿⣿⣿⣿⣿⣯⣿⣿⣿⡿⢟⠙⢀⢱⢕⠟⠟⠏⠝⢜⢝⢟⢟⢇⢕⢹⣿⢸⣿⣾⣿⡿⢿⢟⢿⣿⣎⡻⣿⣷⡝⣿⣷⣝⢿⢿⣷⣕⢄⠀⠀⠀⠀⠀⠀⠀⠀⠀⠀⠀⠀⠀⠀⠀⠀⠀⠀⠀⢀⢀⣀⣄⣠⣤⣴⣴⣷⣷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⡀⠀⠀⠀⠀⠀⠀⠀⠀⠀⠀⠀⠀⠀⠀⠀⠀⠀⠀⠀⠀⠀⠀⠀⠀⠀⠀⠀⣸⣿⣿⢇⠁⠀⠀⠀⠀⠀⢕⣿⡟⣾⠑⠀⠀⠀⢸⢸⡾⣿⣿⣿⣇⣧⣤⣄⣀⢁⢍⠙⠙⠟⢿⢿⣿⣿⣿⣿⣿⣿⢿⢟⢟⠇⠁⠁⠁⠀⠀⠀⠀⠀⠀⠀⠀⠀⠀⠁⠁⠑⠘⠘⢿⣿⣿⡇⢕⠁⠑⠝⢻⣿⣮⡻⣿⣿⣿⣿⣷⣷⡽⣿⣧⢕⠀⠀⠀⠀⠀⠀⠀⢀⢀⢀⣄⣄⣤⣴⣴⣷⣷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⠀⠀⠀⠀⠀⠀⠀⠀⠀⢻⣿⣿⢕⠀⠀⠀⠀⠀⢔⣾⣿⢷⢇⠀⠀⠀⠀⢱⣾⣧⣿⢹⣿⣿⣿⣿⣿⣿⣿⡿⢗⠗⢔⣱⣼⣿⣿⣿⢟⠙⠁⠀⠀⠀⠀⠀⠀⠀⠀⠀⠀⠀⠀⠀⠀⠀⠀⠀⠀⠀⠀⠀⠀⢜⢿⣿⣿⣧⢀⠀⠀⠁⠝⢿⣷⣝⢿⡿⣿⣟⢿⣿⣼⣿⣇⣄⣤⣴⣴⣷⣷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⡔⠀⠀⠀⠀⠀⠀⠀⠀⠀⠀⠀⠀⠀⠀⠀⠀⠀⠀⠀⠀⠀⠀⠀⠀⠀⠀⢸⣿⣿⣵⣄⣄⣀⢀⢀⢜⣿⣿⢸⡕⠀⠀⠀⠀⢸⣿⣿⢹⣇⢻⢿⡟⣻⣿⢝⣕⣵⣵⣾⣿⣿⣿⣿⣿⡇⠀⠀⠀⠀⠀⠀⠀⠀⠀⠀⠀⠀⠀⠀⠀⠀⠀⠀⠀⠀⠀⠀⠀⠀⠀⢅⣕⡝⣿⣿⡇⢀⢀⢀⣀⣅⣹⣿⣮⢿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⢀⠀⠀⠀⠀⠀⠀⠀⠀⠀⠀⠀⠀⠀⠀⠀⠀⠀⠀⠀⠀⠀⠀⠀⠀⠀⢸⣿⣿⣿⣿⣿⣿⣿⣿⣿⣿⣿⡟⡇⣧⢴⣷⡜⣼⣯⣿⣸⣿⣷⢕⢜⢣⢿⣿⣿⣿⣿⣿⣿⣿⣿⡿⠏⠁⠀⠀⠀⠀⠀⠀⠀⠀⠀⠀⠀⠀⠀⠀⠀⠀⠀⠀⠀⠀⠀⠀⠀⢀⢔⢱⣿⣿⣮⡻⣿⣿⣿⣿⣿⣿⣿⣿⣿⣟⣾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⣧⢀⠀⠀⠀⠀⠀⠀⠀⠀⠀⠀⠀⠀⠀⠀⠀⠀⠀⠀⠀⠀⠀⠀⠀⠀⢜⣿⣿⣿⣿⣿⣿⣿⣿⣿⢟⠋⠁⠈⢹⣎⢿⢇⢿⡇⣿⣿⣿⣿⣇⢕⢕⢕⢹⣿⣿⣿⣿⢟⠋⠑⠀⠀⠀⠀⠀⠀⠀⠀⠀⠀⠀⠀⠀⠀⠀⠀⠀⠀⠀⠀⠀⠀⠀⠀⢄⢕⢕⣼⢕⢜⢻⣿⣿⣮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⣧⡀⠀⠀⠀⠀⠀⠀⠀⠀⠀⠀⠀⠀⠀⠀⠀⠀⠀⠀⠀⠀⠀⠀⠀⠁⣿⣿⣿⣿⡿⠟⠁⠀⠁⠀⠀⠀⠀⠁⢟⣵⡇⢸⣧⢻⣿⣿⡜⣿⣇⢕⢕⢕⢜⢻⠟⠁⠀⠀⠀⠀⠀⠀⠀⠀⠀⠀⠀⠀⠀⠀⠀⠀⠀⠀⠀⠀⠀⠀⠀⠀⠀⢀⡔⠑⠕⠕⢝⢾⡣⡕⢜⢻⣿⣿⣎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⡄⠀⠀⠀⠀⠀⠀⠀⠀⠀⠀⠀⠀⠀⠀⠀⠀⠀⠀⠀⠀⠀⠀⠀⢻⢿⢟⢝⢔⢔⢐⠀⠀⠀⠀⠀⠀⠀⢸⡿⢕⣾⣿⡾⣿⣿⡇⢜⣿⡕⢕⢕⠕⠁⠀⠀⠀⠀⠀⠀⠀⠀⠀⠀⠀⠀⠀⠀⠀⠀⠀⠀⠀⠀⠀⠀⠀⠀⠀⢀⡰⠊⠀⠀⠀⢔⢕⠁⠇⠺⢗⢕⢜⢻⣿⣷⡹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⢀⠀⠀⠀⠀⠀⠀⠀⠀⠀⠀⠀⠀⠀⠀⠀⠀⠀⠀⠀⠀⠀⠀⠀⠁⠁⠁⠁⠑⠑⠑⠕⠔⠀⠀⠀⠀⠀⢕⢱⣿⣿⣷⣹⣿⣿⢕⣜⢗⢕⢁⠀⠀⠀⠀⠀⠀⠀⠀⠀⠀⠀⠀⠀⠀⠀⠀⠀⠀⠀⠀⠀⠀⠀⠀⠀⢄⢕⠙⠀⠀⠀⠀⠀⠀⠀⠀⠑⠀⢕⢕⢕⢕⢜⢻⣿⣞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⣇⠀⠀⠀⠀⠀⠀⠀⠀⠀⠀⠀⠀⠀⠀⠀⠀⠀⠀⠀⠀⠀⠀⠀⢀⠁⠐⠔⠄⢄⢀⢀⠀⠀⠀⠀⠀⠀⠀⣾⣿⣿⣿⢣⣿⣿⣿⣿⣿⣷⣵⡄⠀⠀⠀⠀⠀⠀⠀⠀⠀⠀⠀⠀⠀⠀⠀⠀⠀⠀⠀⠀⠀⢀⡰⠎⠁⠀⠀⠀⠀⠀⠀⠀⠀⢔⢔⡰⡔⣕⢕⢕⢕⢕⢕⢝⣿⣎⢿⣿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⡄⠀⠀⠀⠀⠀⠀⠀⠀⠀⠀⠀⠀⠀⠀⠀⠀⠀⠀⠀⠀⠀⠀⠀⠁⠀⠀⠀⢕⠁⠁⠁⠐⠀⠀⠀⠀⠀⣿⣿⣿⡟⣾⣿⣿⣿⣿⣿⣿⣿⣿⣧⡄⠀⠀⠀⠀⠀⠀⠀⠀⠀⠀⠀⠀⠀⠀⠀⠀⠀⢀⡰⠎⠁⠀⠀⠀⠀⠀⠀⠀⠀⠀⢔⢕⢵⣽⣽⡜⣕⢕⢕⢕⢕⢕⢜⢿⣧⢻⣷⡅⠁⠁⠈⠙⠙⠛⠟⠟⠿⢿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⣧⠀⠀⠀⠀⠀⠀⠀⠀⠀⠀⠀⠀⠀⠀⠀⠀⠀⠀⠀⠀⠀⠀⠀⠀⠀⠀⢀⠀⠀⠀⠀⠐⠀⠀⠀⠀⠀⢹⣿⣿⢇⢝⣿⣿⣿⣿⣿⣿⣿⣿⣿⣿⣧⡄⠀⠀⠀⠀⠀⠀⠀⠀⠀⠀⠀⠀⠀⢄⡰⠎⠁⠀⠀⠀⠀⠀⠀⠀⠀⠀⠀⠀⠕⠑⢜⢻⢿⣷⢸⣧⢕⢕⢕⢕⢕⢕⢻⣧⢻⣿⣔⠀⠀⠀⠀⠀⠀⠀⠀⠀⠀⠀⠁⠁⠈⠙⠙⠛⠟⠻⢿⢿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⢿⢿⠿⠟⠟⠛⢹⣿⣿⢄⠀⠀⠀⠀⠀⠀⠀⠀⠀⠀⠀⠀⠀⠀⠀⠀⠀⠀⠀⠀⠀⠀⠀⠀⠀⢕⠀⠀⠀⠀⠀⠀⠀⠀⠀⠀⢸⣿⢏⠕⢸⣿⣿⣿⣿⣿⣿⣿⣿⣿⣿⣿⣿⣇⢀⠀⠀⠀⠀⠀⠀⠀⠀⠀⢄⢕⠊⠁⠀⠀⠀⠀⠀⠀⠀⠀⠀⠀⠀⠀⠀⠀⠀⠀⠀⠑⢝⠀⠉⠑⠑⢕⢕⢕⢕⢕⢝⣷⡹⣿⣧⣴⣄⡀⠀⠀⠀⠀⠀⠀⠀⠀⠀⠀⠀⠀⠀⠀⠀⠀⠀⠀⠁⠁⠈⠙⠙⠙⠟⠟⠻⢿⢿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⢿⢿⢟⠟⠟⠋⠙⠙⠁⠁⠀⠀⠀⠀⠀⠀⠀⠀⢻⣿⡇⠀⠀⠀⠀⠀⠀⠀⠀⠀⠀⠀⠀⠀⠀⠀⠀⠀⠀⠀⠀⠀⠀⠀⠀⠀⠕⠀⠀⠀⠀⠀⠀⠀⠀⠀⠀⢸⢟⠕⢅⣾⣿⣿⣿⣿⣿⣿⣿⣿⣿⣿⣿⣿⣿⣷⠔⠀⠀⠀⠀⠀⠀⢄⢕⠑⠀⠀⠀⠀⠀⠀⠀⠀⠀⠀⠀⠀⠀⠀⠀⠀⠀⠀⠀⠀⠀⠁⠀⠀⠀⠀⠀⠑⠕⢕⢕⡕⢜⣿⣎⢽⣟⣻⢿⣷⣦⣄⡀⠀⠀⠀⠀⠀⠀⠀⠀⠀⠀⠀⠀⠀⠀⠀⠀⠀⠀⠀⠀⠀⠀⠀⠀⠀⠀⠁⠁⠉⠙⠙⠛⠟⠟⠿⢿⢿⣿⣿⣿⣿⣿⣿⣿⣿⣿⣿⣿⣿⣿⣿⣿⣿⣿⣿⣿⣿⣿⣿⣿⣿⣿⣿⣿⣿⣿⣿⣿⣿⣿⣿⣿⠀</a:t>
            </a:r>
            <a:br/>
            <a:r>
              <a:t>⣿⣿⣿⣿⣿⣿⣿⣿⣿⣿⣿⣿⣿⣿⣿⣿⣿⣿⣿⣿⣿⣿⣿⣿⣿⣿⣿⣿⢿⢿⢿⠟⠟⠛⠙⠙⠁⠁⠁⠀⠀⠀⠀⠀⠀⠀⠀⠀⠀⠀⠀⠀⠀⠀⠀⠀⠀⢜⣿⣿⡄⠀⠀⠀⠀⠀⠀⠀⠀⠀⠀⠀⠀⠀⠀⠀⠀⠀⠀⠀⠀⠀⠀⠀⢔⠀⠀⠀⠀⠀⠀⠀⠀⠀⠀⢀⣷⢕⢕⢕⣿⣿⣿⣿⣿⣿⣿⣿⣿⣿⣿⣿⣿⢟⠑⠀⠀⠀⠀⠀⢄⠕⠁⠀⠀⠀⠀⠀⠀⠀⠀⠀⠀⠀⠀⠀⠀⠀⠀⠀⠀⠀⠀⠀⠀⠀⠀⠀⠐⢀⠀⠀⠀⠀⠁⢱⢼⣿⣿⣿⣧⡻⣿⣿⣾⣝⢿⣿⣔⠀⠀⠀⠀⠀⠀⠀⠀⠀⠀⠀⠀⠀⠀⠀⠀⠀⠀⠀⠀⠀⠀⠀⠀⠀⠀⠀⠀⠀⠀⠀⠀⠀⠀⠀⠀⠁⠁⠁⠙⠙⠙⠟⠟⠻⢿⢿⢿⣿⣿⣿⣿⣿⣿⣿⣿⣿⣿⣿⣿⣿⣿⣿⣿⣿⣿⣿⣿⣿⣿⣿⠀</a:t>
            </a:r>
            <a:br/>
            <a:r>
              <a:t>⣿⣿⣿⣿⣿⣿⣿⣿⣿⣿⣿⣿⣿⣿⣿⣿⣿⢿⢿⢟⠟⠟⠋⠙⠙⠁⠁⠁⠀⠀⠀⠀⠀⠀⠀⠀⠀⠀⠀⠀⠀⠀⠀⠀⠀⠀⠀⠀⠀⠀⠀⠀⠀⠀⠀⠀⠀⠀⢿⣿⣇⠀⠀⠀⠀⠀⠀⠀⠀⠀⠀⠀⠀⠀⠀⠀⠀⠀⠀⠀⠀⠀⠀⠀⠁⠀⠀⠀⠀⠀⠀⠀⠀⠀⠀⢀⢇⢕⢕⢕⢻⣿⣿⣿⣿⣿⣿⣿⣿⣿⣿⢟⠑⠀⠀⠀⠀⠀⢄⠕⠁⠀⠀⠀⠀⠀⠀⠀⠀⠀⠀⠀⠀⠀⠀⠀⠀⠀⠀⠀⠀⠀⠀⠀⠀⠀⠀⠀⠀⢕⠀⠀⠀⠀⠀⠀⠝⣿⣿⣿⣿⣷⡝⣿⣿⣿⣿⢹⣿⡇⠀⠀⠀⠀⠀⠀⠀⠀⠀⠀⠀⠀⠀⠀⠀⠀⠀⠀⠀⠀⠀⠀⠀⠀⠀⠀⠀⠀⠀⠀⠀⠀⠀⠀⠀⠀⠀⠀⠀⠀⠀⠀⠀⠀⠀⠀⠁⠁⠁⠙⠙⠙⠟⠟⠟⢿⢿⢿⣿⣿⣿⣿⣿⣿⣿⣿⣿⣿⣿⣿⠀</a:t>
            </a:r>
            <a:br/>
            <a:r>
              <a:t>⣿⣿⣿⣿⣿⣿⢿⢿⢿⠟⠟⠏⠙⠙⠁⠁⠁⠀⠀⠀⠀⠀⠀⠀⠀⠀⠀⠀⠀⠀⠀⠀⠀⠀⠀⠀⠀⠀⠀⠀⠀⠀⠀⠀⠀⠀⠀⠀⠀⠀⠀⠀⠀⠀⠀⠀⠀⠀⠸⣿⣿⣧⢀⠀⠀⠀⠀⠀⠀⠀⠀⠀⠀⠀⠀⠀⠀⠀⠀⠀⠀⠀⠀⠀⠀⠀⠀⠀⠀⠀⠀⠀⠀⠀⠀⡼⢕⢕⢕⠁⠕⢝⢟⠏⠑⠙⢟⠏⠑⠕⠑⠀⠀⠀⠀⠀⢄⢕⠁⠀⠀⠀⠀⠀⠀⠀⠀⠀⠀⠀⠀⠀⠀⠀⠀⠀⠀⠀⠀⠀⠀⠀⠀⠀⠀⠀⠀⠀⠀⠀⠕⢀⠀⠀⠀⠀⠀⠘⡟⣿⣿⣿⣿⣜⢿⠙⢛⢸⣿⣧⡄⠀⠀⠀⠀⠀⠀⠀⠀⠀⠀⠀⠀⠀⠀⠀⠀⠀⠀⠀⠀⠀⠀⠀⠀⠀⠀⠀⠀⠀⠀⠀⠀⠀⠀⠀⠀⠀⠀⠀⠀⠀⠀⠀⠀⠀⠀⠀⠀⠀⠀⠀⠀⠀⠀⠀⠀⠀⠁⠁⠈⠙⠙⠙⠟⠟⢻⢿⢿⣿⠀</a:t>
            </a:r>
            <a:br/>
            <a:r>
              <a:t>⠏⠙⠙⠑⠁⠁⠀⠀⠀⠀⠀⠀⠀⠀⠀⠀⠀⠀⠀⠀⠀⠀⠀⠀⠀⠀⠀⠀⠀⠀⠀⠀⠀⠀⠀⠀⠀⠀⠀⠀⠀⠀⠀⠀⠀⠀⠀⠀⠀⠀⠀⠀⠀⠀⠀⠀⠀⠀⠀⠘⢻⣿⣷⣴⡀⠀⠀⠀⠀⠀⠀⠀⠀⠀⠀⠀⠀⠀⠀⠀⠀⠀⠀⠀⠀⠀⠀⠀⠁⠀⠀⠀⠀⠀⢱⢇⢕⢕⠀⠀⠀⠀⠀⠀⠀⠀⠀⠀⠀⠀⠀⠀⠀⠀⢄⢕⠑⠀⠀⠀⠀⠀⠀⠀⠀⠀⠀⠀⠀⠀⠀⠀⠀⠀⠀⠀⠀⠀⠀⠀⠀⠀⠀⠀⠀⠀⠀⠀⠀⠀⠀⠁⢔⠀⠀⠀⠀⠀⠱⡜⣿⣿⣿⣿⣇⠀⠁⢕⢜⢻⣿⣆⠀⠀⠀⠀⠀⠀⠀⠀⠀⠀⠀⠀⠀⠀⠀⠀⠀⠀⠀⠀⠀⠀⠀⠀⠀⠀⠀⠀⠀⠀⠀⠀⠀⠀⠀⠀⠀⠀⠀⠀⠀⠀⠀⠀⠀⠀⠀⠀⠀⠀⠀⠀⠀⠀⠀⠀⠀⠀⠀⠀⠀⠀⠀⠀⠀⠀⠀⠁⠀</a:t>
            </a:r>
            <a:br/>
            <a:r>
              <a:t>⠀⠀⠀⠀⠀⠀⠀⠀⠀⠀⠀⠀⠀⠀⠀⠀⠀⠀⠀⠀⠀⠀⠀⠀⠀⠀⠀⠀⠀⠀⠀⠀⠀⠀⠀⠀⠀⠀⠀⠀⠀⠀⠀⠀⠀⠀⠀⠀⠀⠀⠀⠀⠀⠀⠀⠀⠀⠀⠀⠀⠁⠙⢻⣿⣿⣧⣄⡀⠀⠀⠀⠀⠀⠀⠀⠀⠀⠀⠀⠀⠀⠀⠀⠀⠀⠀⠀⠀⠀⠀⠀⢀⣄⢰⡏⢕⠕⠀⠀⠀⠀⠀⠀⠀⠀⠀⠀⠀⠀⠀⠀⠀⢄⢕⠑⠀⠀⠀⠀⠀⠀⠀⠀⠀⠀⠀⠀⠀⠀⠀⠀⠀⠀⠀⠀⠀⠀⠀⠀⠀⠀⠀⠀⠀⢀⠀⠀⠀⠀⠀⠀⠀⠀⠄⠀⠀⠀⠀⠀⢷⡜⣿⣿⣿⣿⣧⠀⢕⢕⢜⣿⣿⡕⠀⠀⠀⠀⠀⠀⠀⠀⠀⢀⣤⣴⣤⣄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⠘⠟⢿⣿⣿⢔⢄⢀⢀⠀⠀⠀⠀⣠⠀⠀⠀⢠⣴⣦⣴⣶⢖⣆⢔⢔⢰⣿⣿⢯⡿⣇⢕⢔⠀⠀⠀⠀⠀⠀⠀⠀⠀⠀⠀⠀⠀⢄⢕⠑⠀⠀⠀⠀⠀⠀⠀⠀⠀⠀⠀⠀⠀⠀⠀⠀⠀⠀⠀⠀⠀⠀⠀⠀⠀⠀⠀⠀⠀⠀⠀⢕⠄⠀⠀⠀⠀⠀⠀⠀⠀⠐⠀⠀⠀⠀⢸⣷⢜⣿⣿⣧⢻⣧⢕⢕⢕⢸⣿⣧⠀⠀⠀⠀⠀⠀⠀⠀⣰⣿⢟⣽⣟⢿⣿⣦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⠁⢝⣿⡇⢕⢕⢕⢕⠀⠀⢔⣿⣇⠀⢠⣿⣿⣿⣿⡏⣱⣿⣷⢇⣿⣿⢏⣿⢿⢕⢕⢕⢔⢀⠀⠀⠀⠀⠀⠀⠀⠀⠀⢀⢔⠑⠀⠀⠀⠀⠀⠀⠀⠀⠀⠀⠀⠀⠀⠀⠀⠀⠀⠀⠀⠀⠀⠀⠀⠀⠀⠀⠀⠀⠀⠀⠀⠀⠀⠀⠀⠀⠀⠀⠀⠀⠀⠀⠀⠀⠀⠀⠀⠀⣼⣿⣇⢜⣿⣿⣧⢹⣧⢕⢕⢸⣿⣿⡕⠀⠀⠀⠀⠀⢀⣵⣿⢏⢾⣿⣿⣷⣜⡻⣿⣧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⣼⣿⣣⣧⡅⠑⠕⠀⠀⢕⣿⣿⢔⣾⣯⣿⣿⡿⣱⣿⣿⡟⣼⣿⢏⡿⢏⢜⢇⣼⢕⢕⢕⢔⠀⠀⠀⠀⠀⠀⠀⢄⠕⠁⠀⠀⠀⠀⠀⠀⠀⠀⠀⠀⠀⠀⠀⠀⠀⠀⠀⠀⠀⠀⠀⠀⠀⠀⠀⠀⠀⠀⠀⠀⠀⠀⠀⠀⠀⠀⠀⠀⠀⠀⠀⠀⠀⠀⠀⠀⠀⠀⢕⣿⣿⣿⡕⢹⣿⣿⡇⢝⣧⢕⢸⣿⣿⠑⠀⠀⠀⢠⣴⣾⡿⢕⢕⢕⣼⡜⣿⣿⡷⢜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⢱⣿⢧⣿⣿⣷⣄⠀⠀⠀⢕⣿⢏⣾⢟⣾⣿⡿⢕⣿⣿⣿⢱⣿⢫⢞⢕⢱⡟⣿⢇⢕⢕⠑⠀⠀⠀⠀⠀⠀⠀⢄⠕⠀⠀⠀⠀⠀⠀⠀⠀⠀⠀⠀⠀⠀⠀⠀⠀⠀⠀⠀⠀⠀⠀⠀⠀⠀⠀⠀⠀⠀⠀⠀⠀⠀⠀⠀⠀⠀⠀⠀⠀⠀⠀⠀⠀⠀⠀⠀⠀⠀⠀⠑⢹⣿⣿⣷⢕⢹⣿⣿⡕⢜⣇⢿⣿⢕⠀⠀⠀⢄⣿⡿⢏⢕⠑⠀⠘⠻⠟⠁⢑⣱⣾⡿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⣿⡟⣿⣿⣿⣿⣿⣷⣄⠐⣸⡟⣾⢏⣸⣿⣿⢇⣼⣿⣿⡏⢸⢣⡏⢕⢱⣿⣿⢏⢕⠕⠀⠀⠀⠀⠀⠀⠀⠀⢀⠕⠀⠀⠀⠀⠀⠀⠀⠀⠀⠀⠀⠀⠀⠀⠀⠀⠀⠀⠀⠀⠀⠀⠀⠀⠀⠀⠀⠀⠀⠀⠀⠀⠀⠀⠀⠀⠀⠀⠀⠀⠀⠀⠀⠀⠀⠀⠀⠀⠀⠀⠀⠀⢕⢿⣿⣿⣧⢕⢻⣿⣷⢕⢻⣎⢿⣷⣔⢄⣴⣿⢟⠕⠅⠀⢴⢄⠀⠀⠀⣠⣾⣿⢏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⢕⣿⣇⣿⣿⣿⣿⣿⣿⣿⣷⡽⣹⢏⢱⣿⣿⡏⢱⣿⣿⣿⢁⢠⡟⢕⢕⣾⣿⣟⢕⢕⢄⠀⠀⠀⠀⠀⠀⠀⠀⠑⠀⠀⠀⠀⠀⠀⠀⠀⠀⠀⠀⠀⠀⠀⠀⠀⠀⠀⠀⠀⠀⠀⠀⠀⠀⠀⠀⠀⠀⠀⠀⠀⠀⠀⠀⠀⠀⠀⠀⠀⠀⠀⠀⠀⠀⠀⠀⠀⠀⠀⠀⠀⢀⢕⢜⣿⣿⣿⡇⢕⢻⣿⣧⢜⣿⡞⣿⣿⣿⡿⢕⠑⢁⢀⠀⠁⠁⠀⢄⣼⣿⡟⠋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⠘⣿⣧⢿⣿⣿⣿⣿⣿⣿⣿⢣⡟⢕⣼⣿⡟⢕⣼⣿⣿⢇⢕⢏⢕⢕⣼⣿⣿⢇⢕⢕⢕⢀⠀⠀⠀⢀⠀⠀⠀⠀⠁⠔⢀⠀⠀⠀⠀⠀⠀⠀⠀⠀⠀⠀⠀⠀⠀⠀⠀⠀⠀⠀⠀⠀⠀⠀⠀⠀⠀⠀⠀⠀⠀⠀⠀⠀⠀⠀⠀⠀⠀⠀⠀⠀⠀⠀⠀⠀⠀⠀⠀⢀⢸⣇⢕⢹⣿⣿⣿⡕⢜⢿⣿⣇⢜⣾⡜⡿⢏⠕⠁⠀⠘⠇⠀⠀⢀⣴⣿⡿⠟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⣄⣵⣿⣿⣏⢿⣿⣿⣿⣿⣿⢏⣾⢕⣸⣿⡿⢕⢱⣿⣿⡿⢕⢇⢕⢕⣱⣿⣟⢕⢕⢕⢕⡷⢕⢔⢔⢕⢕⠀⠀⠀⠀⠀⠐⠀⠁⠄⢀⠀⢄⠀⠀⠀⠀⠀⠀⠀⠀⠀⠀⠀⠀⠀⠀⠀⠀⠀⠀⠀⠀⠀⠀⠀⠀⠀⠀⠀⠀⠀⠀⠀⠀⠀⠀⠀⠀⠀⠀⠀⠀⠀⠀⠀⢄⣸⣿⡕⢕⣿⣿⣿⣧⢕⢜⣿⣿⡕⢻⠻⡕⠀⠀⢴⢄⠀⠀⠀⣰⣾⡿⠏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⢄⣴⣾⣿⣿⣿⣿⣿⣮⡟⠻⠿⠿⢏⣾⢇⢱⣿⣿⢇⢕⣿⣿⣿⢇⢜⢕⢕⢱⢻⢻⠕⢕⢕⢕⢱⡇⢕⢕⢕⢕⠁⠀⠀⠀⠀⠀⠀⠀⠀⠀⠀⠁⠁⠀⠀⠀⠀⠀⠀⠀⢄⠀⠀⠀⠀⠀⠀⠀⠀⠀⠀⠀⠀⠀⠀⠀⠀⠀⠀⠀⠀⠀⠀⠀⠀⠀⠀⠀⠀⠀⠀⠀⠀⠀⠀⠀⢕⢼⣿⣧⢕⢸⣿⣿⣿⡕⢕⢹⣿⣷⢔⠁⢜⡄⠀⠁⠁⠀⣠⣾⣿⢟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⢄⣴⣾⣿⣿⣿⣿⣿⣿⣿⣿⡟⢕⢕⢔⢄⡜⢁⢕⣿⣿⢇⢕⣼⣿⣿⢇⢕⢕⢕⢕⢧⢏⢱⡇⢕⢕⢕⢸⡇⢕⢕⠕⠀⠀⠀⠀⠀⠀⠀⢀⢀⠀⠀⠀⠀⠀⠀⠀⠀⠀⠀⠀⠀⠀⢀⠀⠀⠀⠀⠀⠀⠀⠀⠀⠀⠀⠀⠀⠀⠀⠀⠀⠀⠀⠀⠀⠀⠀⠀⠀⠀⠀⠀⠀⠀⠀⠀⢀⢕⢕⢎⣿⣿⢕⢕⡻⡿⣿⣷⢕⢕⢻⣿⣇⠀⠘⠕⢄⠀⢄⣾⣿⣿⣿⣴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⣰⣷⣿⣿⣿⣿⣿⣿⣿⣿⣿⣿⣿⡕⢕⢕⢕⡜⢕⢕⣾⣿⢇⢕⣱⣿⣿⢏⢕⢕⢕⢕⡜⢏⣱⣿⢕⢕⢕⢕⢸⢕⢕⢕⠀⠀⠀⠀⠀⢄⠔⠑⠁⠁⠀⠀⠀⠀⠀⢀⢔⠔⠀⠀⠀⠀⠀⠁⠔⠀⠀⠀⠀⠀⠀⠀⠀⠀⠀⠀⠀⠀⠀⠀⠀⠀⠀⠀⠀⠀⠀⠀⠀⠀⠀⠀⠀⠀⠀⢄⢕⣿⢕⢕⣿⣿⡇⢕⢕⢝⢝⢟⡇⢕⠜⢟⢿⢔⠀⠀⢕⢰⣿⣿⣿⣿⣿⣿⣿⣷⣴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⣰⣷⣿⣿⣿⣿⣿⣿⣿⣿⣿⣿⣿⣿⣿⣿⣧⡕⢕⢜⢕⢕⣼⣿⢇⢕⢱⣿⢿⡏⢕⢕⢕⢕⡕⢜⠕⠋⠉⢕⢕⢕⢕⣼⢕⢕⢕⠀⠀⠀⠀⠀⠀⠀⠀⠀⠀⠀⠀⠀⠀⠀⠁⠀⠀⠀⠀⠀⠀⠀⠀⠀⠀⠀⠀⠀⠀⠀⠀⠀⠀⠀⠀⠀⠀⠀⠀⠀⠀⠀⢀⢄⢄⢀⠀⢀⢀⢀⣀⡠⠔⢕⢕⢕⣿⢕⢕⢹⣿⡇⢕⢕⢕⢕⢕⢱⢕⠀⢕⢹⡇⢀⣰⣿⣧⢻⣿⣿⣿⣿⣿⣿⣿⣿⣿⣷⣔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⣠⣵⣿⣿⣿⣿⣿⣿⣿⣿⣿⣿⣿⣿⣿⣿⣿⣿⣿⣿⢏⣷⣕⢕⡼⢿⢏⢕⢕⡾⢕⢕⢕⢕⢕⢕⢱⢕⢱⣶⣾⣯⢕⢕⢕⢕⡟⢕⢕⢕⢄⠀⠀⠀⢀⠀⢠⣀⡀⠀⠀⡀⠀⠀⠀⢀⣄⠀⠀⣠⡄⠀⠀⢄⣄⠀⠀⢀⢀⠀⠀⠀⢀⠀⠀⠀⠀⠀⠀⠀⠀⢀⢔⢸⢕⢕⢕⢕⣞⡻⠋⠁⠀⠀⢕⢕⢕⣿⢕⢕⢸⣿⡇⢕⢕⢕⢕⢕⢜⢇⢀⠕⢕⣇⢸⣿⣿⣿⣏⣿⣿⣿⣿⣿⣿⣿⣿⣿⣿⣿⣿⣷⣔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⣄⣵⣾⣿⣿⣿⣿⣿⣿⣿⣿⣿⣿⣿⣿⣿⣿⣿⣿⣿⣿⣿⢣⣿⣿⢇⣼⢕⢕⢕⢕⡞⢕⢕⢕⢕⢕⢕⢕⢇⢱⣿⣿⣿⣿⢕⢕⢕⢕⢇⢕⢕⢕⢕⢔⠀⠀⢿⢀⠘⠛⠑⠀⠐⠃⠀⢄⢄⠁⠉⢔⢔⠁⠁⣷⣷⠁⠁⢰⠀⠉⢀⢄⢄⠁⠙⢄⠀⠉⠁⢄⠑⠀⢕⢕⢕⡞⢕⢕⢕⢕⣿⣿⣿⣷⣴⣄⢑⢕⢕⢹⢕⢕⢸⣿⡇⢕⠁⢕⢕⢕⢕⢕⢕⢀⢕⢸⢸⣿⣿⣿⣿⣸⣿⣿⣿⣿⣿⣿⣿⣿⣿⣿⣿⣿⣿⣿⣧⣄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⢄⣴⣾⣿⣿⣿⣿⣿⣿⣿⣿⣿⣿⣿⣿⣿⣿⣿⣿⣿⣿⣿⣿⣿⢯⣿⣿⣿⢕⡇⢕⢑⢕⢱⢕⢕⢕⢕⢕⢕⢕⡜⢱⣿⣿⣿⣿⣿⢕⢕⢕⢕⢕⢕⢕⢕⢕⢕⠀⠁⠀⠄⢀⠀⠀⠕⠄⠀⠀⠁⠁⠀⠀⠀⠀⠀⠀⠀⠀⠀⠀⠀⠀⠀⠀⠀⠀⠀⠀⠁⠀⠀⠀⠀⠀⠀⢕⢕⢕⢕⢕⢕⢕⢸⣿⣿⣿⣿⣿⣿⣷⢕⢕⢕⢕⢕⢸⡕⢇⢕⢀⠕⢕⢕⢕⢕⢕⢱⢕⢕⢸⣿⣿⣿⣿⡇⣿⣿⣿⣿⣿⣿⣿⣿⣿⣿⣿⣿⣿⣿⣿⣿⣿⣧⣄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⢄⣴⣾⣿⣿⣿⣿⣿⣿⣿⣿⣿⣿⣿⣿⣿⣿⣿⣿⣿⣿⣿⣿⣿⣿⣿⣏⣾⣿⣿⡇⢸⢕⢕⢕⢕⢏⢕⢕⢕⢕⢕⢕⢱⢕⣟⣻⣿⣟⠙⠉⢕⢕⢕⢕⢕⢕⢕⢕⢕⢕⡄⠀⠀⠀⠀⠀⠀⢀⠀⠀⠀⠀⠀⢄⠀⠀⠀⠀⠀⠀⠀⠀⠀⠀⠀⠁⠀⠑⠀⠀⠀⠀⢀⢐⢀⢀⠄⠀⣕⡕⢕⢕⢕⢕⢕⢿⣿⣿⣿⣿⣿⣿⢿⢕⢕⢕⢕⢕⢕⢕⢕⠑⠑⠀⢕⢕⢕⢕⢕⣼⡕⢕⢸⣿⣿⣿⣿⣿⡸⣿⣿⣿⣿⣿⣿⣿⣿⣿⣿⣿⣿⣿⣿⣿⣿⣿⣿⣷⣧⣄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⢄⣰⣾⣿⣿⣿⣿⣿⣿⣿⣿⣿⣿⣿⣿⣿⣿⣿⣿⣿⣿⣿⣿⣿⣿⣿⣿⣿⡿⣸⣿⣿⣿⢇⡎⢕⢕⢕⡸⢕⢕⢕⢕⢕⢕⢕⢇⣸⣿⢟⢻⣿⡔⠀⢕⢕⢕⢕⢕⢕⢕⢕⢕⠘⠁⠀⠀⠀⠀⠀⢕⢕⠔⠀⠀⠀⠀⠀⠔⠀⠀⢀⢀⢀⢀⢄⢄⢄⠄⠔⠔⠐⠐⠑⢁⠁⠁⠀⠀⠀⠀⠀⠜⣿⣷⣧⡕⢕⣸⣿⣿⣷⡕⢜⢳⢧⡝⢕⢕⢕⢕⢕⢕⢕⢕⠀⠀⢀⣱⢕⣕⣕⣼⣿⡇⢕⢸⣿⣿⣿⣿⣿⣇⢿⣿⣿⣿⣿⣿⣿⣿⣿⣿⣿⣿⣿⣿⣿⣿⣿⣿⣿⣿⣿⣷⣧⣄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⣰⣵⣿⣿⣿⣿⣿⣿⣿⣿⣿⣿⣿⣿⣿⣿⣿⣿⣿⣿⣿⣿⣿⣿⣿⣿⣿⣿⣿⣿⢣⣿⣿⣿⣿⢕⢇⢕⢇⢕⢕⢕⢕⢕⢕⢕⢕⢕⣱⣿⢏⠁⠁⢻⣿⡔⢕⢕⢕⢕⢕⢕⢕⢕⢕⢔⢰⡇⠀⠀⢄⢄⡁⢕⡰⡰⢕⢔⢔⠀⠀⠀⠑⠁⠁⠁⠁⠀⠀⠀⠀⠔⢀⠀⠀⠀⢕⠀⢀⢀⠄⠄⠄⠄⠄⠘⣿⣿⣿⡇⣿⣟⢟⢿⢷⢕⢕⢕⢕⢕⢕⢕⢕⢕⢕⢕⠀⠀⣰⣾⣿⣿⣿⣿⣿⣿⣿⢕⣼⣿⣿⣿⣿⣿⣟⢸⣿⣿⣿⣿⣿⣿⣿⣿⣿⣿⣿⣿⣿⣿⣿⣿⣿⣿⣿⣿⣿⣿⣿⣷⣴⡄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⣔⣵⣿⣿⣿⣿⣿⣿⣿⣿⣿⣿⣿⣿⣿⣿⣿⣿⣿⣿⣿⣿⣿⣿⣿⣿⣿⣿⣿⣿⣿⣿⢏⣾⣿⣿⣿⡇⢕⢕⢜⢕⢕⢕⢕⢕⢕⢕⢕⢕⣱⣿⢏⠀⠀⠀⢕⣿⡇⢕⢕⢕⢕⢕⢕⢕⢕⠁⢕⢹⣇⠕⢕⢕⢕⠙⢝⢁⠁⠑⠁⠀⠀⠀⠀⠀⠀⠀⠀⢐⠀⠐⠀⠀⠀⠁⢄⢀⢱⠕⠁⠁⠀⠀⠀⠀⠀⠀⠀⠘⠛⠉⠁⢐⢄⢅⢐⢑⠕⠕⢕⢕⢕⢕⢕⢕⢕⢕⠀⣠⣾⣿⣿⣿⣿⣿⣿⣿⣿⣿⢱⣿⣿⣿⣿⣿⣿⣿⡇⣿⣿⣿⣿⣿⣿⣿⣿⣿⣿⣿⣿⣿⣿⣿⣿⣿⣿⣿⣿⣿⣿⣿⣿⣿⣿⣷⣴⡄⢀⠀⠀⠀⠀⠀⠀⠀⠀⠀⠀⠀⠀⠀⠀⠀⠀⠀⠀⠀⠀⠀⠀⠀⠀⠀⠀⠀⠀⠀⠀</a:t>
            </a:r>
            <a:br/>
            <a:r>
              <a:t>⠀⠀⠀⠀⠀⠀⠀⠀⠀⠀⠀⠀⠀⠀⠀⠀⠀⠀⠀⠀⠀⠀⠀⠀⠀⠀⠀⠀⢀⣄⣵⣾⣿⣿⣿⣿⣿⣿⣿⣿⣿⣿⣿⣿⣿⣿⣿⣿⣿⣿⣿⣿⣿⣿⣿⣿⣿⣿⣿⣿⣿⣿⣿⡟⣼⣿⣿⣿⡿⢕⢕⢕⢕⢕⢕⢕⢕⢕⢕⢕⢕⣵⣿⠏⠀⠀⠀⠀⢸⣿⢇⢕⢕⢕⢕⢕⢕⢕⢕⠀⣾⡧⠀⠀⠀⠀⠀⠀⢕⢕⠔⠑⠀⠀⠀⠀⠀⠀⠀⠀⠀⠀⠀⠀⠀⢀⢄⠔⠑⠁⢕⠀⠀⠀⠀⠀⠀⠀⠀⠀⠀⠀⠀⠀⠐⢕⢕⢕⢕⢕⢕⢔⢁⠕⠕⠕⠑⢕⢕⢕⢸⣿⣿⢏⠘⢻⣿⣿⣿⣿⣿⣿⣾⣿⣿⣿⣿⣿⣿⣿⣗⢿⣿⣿⣿⣿⣿⣿⣿⣿⣿⣿⣿⣿⣿⣿⣿⣿⣿⣿⣿⣿⣿⣿⣿⣿⣿⣿⣿⣿⣷⣴⡄⢀⠀⠀⠀⠀⠀⠀⠀⠀⠀⠀⠀⠀⠀⠀⠀⠀⠀⠀⠀⠀⠀⠀⠀⠀⠀⠀⠀</a:t>
            </a:r>
            <a:br/>
            <a:r>
              <a:t>⠀⠀⠀⠀⠀⠀⠀⠀⠀⠀⠀⠀⠀⠀⠀⠀⠀⠀⠀⠀⠀⠀⠀⠀⠀⢀⢄⣵⣾⣿⣿⣿⣿⣿⣿⣿⣿⣿⣿⣿⣿⣿⣿⣿⣿⣿⣿⣿⣿⣿⣿⣿⣿⣿⣿⣿⣿⣿⣿⣿⣿⣿⡟⣼⣿⣿⣿⡿⢕⢕⢕⢕⢕⢕⢕⢕⢕⢕⢕⢱⣾⡿⠑⠀⠀⠀⠀⠀⣾⣿⢕⢕⢕⢕⢕⢕⢕⢕⠀⠀⠙⠁⠀⠀⠀⠀⠀⠀⠀⠑⢀⠄⠀⠀⠀⠀⠀⠀⠀⠀⠀⠀⠀⠀⠀⠁⠀⠀⠀⠑⠁⠀⠀⠀⠀⠀⠀⠀⠀⠀⠀⠀⠀⠀⠀⠀⠑⢕⢕⢕⢕⢕⢕⢕⢄⠀⠀⠀⢑⢕⢕⢜⢿⣷⡄⠁⠝⣿⣿⣿⣿⣿⣿⣿⣿⣿⣿⣿⣿⣿⣿⢸⣿⣿⣿⣿⣿⣿⣿⣿⣿⣿⣿⣿⣿⣿⣿⣿⣿⣿⣿⣿⣿⣿⣿⣿⣿⣿⣿⣿⣿⣿⣿⣷⣔⢄⠀⠀⠀⠀⠀⠀⠀⠀⠀⠀⠀⠀⠀⠀⠀⠀⠀⠀⠀⠀⠀⠀⠀⠀⠀</a:t>
            </a:r>
            <a:br/>
            <a:r>
              <a:t>⠀⠀⠀⠀⠀⠀⠀⠀⠀⠀⠀⠀⠀⠀⠀⠀⠀⠀⠀⠀⠀⠀⠀⠀⠐⠚⠛⠛⠛⠛⠛⠛⠛⠛⠛⠛⠛⠛⠛⠛⠛⠛⠛⠛⠛⠛⠛⠛⠛⠛⠛⠛⠛⠛⠛⠛⠛⠛⠛⠛⠛⠛⠑⠛⠛⠛⠛⠑⠑⠑⠑⠑⠑⠑⠑⠑⠑⠑⠑⠛⠋⠁⠀⠀⠀⠀⠀⠐⠛⠃⠑⠐⠑⠑⠑⠑⠑⠑⠀⠀⠀⠀⠀⠀⠀⠀⠀⠀⠀⠁⠁⠀⠐⠐⠀⠀⠀⠀⠀⠀⠀⠀⠀⠀⠀⠀⠀⠀⠀⠀⠀⠀⠀⠀⠀⠀⠀⠀⠀⠀⠀⠀⠀⠀⠀⠀⠀⠀⠑⠑⠑⠑⠑⠑⠑⠐⠀⠐⠑⠑⠑⠑⠑⠛⠛⠀⠀⠘⠛⠛⠛⠛⠛⠛⠛⠛⠛⠛⠛⠛⠛⠘⠛⠛⠛⠛⠛⠛⠛⠛⠛⠛⠛⠛⠛⠛⠛⠛⠛⠛⠛⠛⠛⠛⠛⠛⠛⠛⠛⠛⠛⠛⠛⠛⠛⠛⠓⠐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⢜⢟⢿⣿⣿⣿⣿⣿⣿⣿⣿⣿⣿⣿⣿⣿⣿⣿⣿⣿⣿⣿⣿⣿⣿⣿⣿⣿⣿⣿⣿⣿⣿⣿⣿⣿⣿⣿⣿⣿⣿⣿⣿⣿⣿⣿⣿⣧⡕⢕⢕⢕⢕⢕⢕⢕⢕⢕⢕⢕⢕⢕⢕⢕⢕⢕⢕⢕⢕⢕⢕⢕⢕⢕⢕⢕⢕⢕⢕⢕⢕⢜⣿⣿⣿⣿⣿⣿⣿⣿⣿⣿⣿⣿⣿⣿⣿⣿⣿⣿⣿⣿⣿⣿⣿⢇⢕⢕⢕⢕⢕⢕⢕⢕⢕⢕⢕⢕⢕⢕⢕⢕⢕⢕⢕⢕⢕⢕⢕⢕⢕⢕⢕⢕⢕⢕⢕⢕⢕⢕⢱⣾⣿⣿⣿⣿⣿⣿⣿⣿⣿⣿⣿⣿⣿⣿⣿⣿⣿⣿⣿⣿⣿⣿⣿⣿⣿⣿⣿⣿⣿⣿⣿⣿⣿⣿⣿⣿⣿⣿⣿⣿⣿⣿⣿⣿⣿⣿⣿⣿⡿⢟⢏⢕⢕⢕⢕⢕⢕⢕⢕⢕⢕⢕⢕⢕⢕⢕⢕⢕⢕⢕⠀</a:t>
            </a:r>
            <a:br/>
            <a:r>
              <a:t>⢕⢕⢕⢕⢕⢕⢕⢕⢕⢕⢕⢕⢕⢕⢕⢕⢕⢕⢕⢕⢕⢕⢕⢕⢕⢕⢕⢕⢕⢕⢕⢜⢟⢿⣿⣿⣿⣿⣿⣿⣿⣿⣿⣿⣿⣿⣿⣿⣿⣿⣿⣿⣿⣿⣿⣿⣿⣿⣿⣿⣿⣿⣿⣿⣿⣿⣿⣿⣿⣿⣿⣿⣿⣿⣿⣿⣷⡕⢕⢕⢕⢕⢕⢕⢕⢕⢕⢕⢕⢕⢕⢕⢕⢕⢕⢕⢕⢕⢕⢕⢕⢕⢕⢕⢕⢕⢕⢕⣱⣿⣿⣿⣿⣿⣿⣿⣿⣿⣿⣿⣿⣿⣿⣿⣿⣿⣿⣿⣿⣿⣿⣿⣿⢕⢕⢕⢕⢕⢕⢕⢕⢕⢕⢕⢕⢕⢕⢕⢕⢕⢕⢕⢕⢕⢕⢕⢕⢕⢕⢕⢕⢕⢕⢕⢕⢕⢕⣱⣿⣿⣿⣿⣿⣿⣿⣿⣿⣿⣿⣿⣿⣿⣿⣿⣿⣿⣿⣿⣿⣿⣿⣿⣿⣿⣿⣿⣿⣿⣿⣿⣿⣿⣿⣿⣿⣿⣿⣿⣿⣿⣿⣿⣿⣿⣿⡿⢟⢝⢕⢕⢕⢕⢕⢕⢕⢕⢕⢕⢕⢕⢕⢕⢕⢕⢕⢕⢕⢕⢕⢕⠀</a:t>
            </a:r>
            <a:br/>
            <a:r>
              <a:t>⢕⢕⢕⢕⢕⢕⢕⢕⢕⢕⢕⢕⢕⢕⢕⢕⢕⢕⢕⢕⢕⢕⢕⢕⢕⢕⢕⢕⢕⢕⢕⢕⢕⢕⢝⢻⣿⣿⣿⣿⣿⣿⣿⣿⣿⣿⣿⣿⣿⣿⣿⣿⣿⣿⣿⣿⣿⣿⣿⣿⣿⣿⣿⣿⣿⣿⣿⣿⣿⣿⣿⣿⣿⣿⣿⣿⣿⣿⣕⢕⢕⢕⢕⢕⢕⢕⢕⢕⢕⢕⢕⢕⢕⢕⢕⢕⢕⢕⢕⢕⢕⢕⢕⢕⣱⣵⣵⣵⣸⣿⣷⣝⢟⢿⣿⣿⣿⣿⣿⣿⣿⣿⣿⣿⣿⣿⣿⣿⣿⣿⣿⣿⡇⢕⢕⢕⢕⢕⢕⢕⢕⢕⢕⢕⢕⢕⢕⢕⢕⢕⢕⢕⢕⢕⢕⢕⢕⢕⢕⢕⢕⢕⢕⢕⢕⢕⣾⣿⣿⣿⣿⣿⣿⣿⣿⣿⣿⣿⣿⣿⣿⣿⣿⣿⣿⣿⣿⣿⣿⣿⣿⣿⣿⣿⣿⣿⣿⣿⣿⣿⣿⣿⣿⣿⣿⣿⣿⣿⣿⣿⣿⣿⡿⢟⢝⢕⢕⢕⢕⢕⢕⢕⢕⢕⢕⢕⢕⢕⢕⢕⢕⢕⢕⢕⢕⢕⢕⢕⢕⢕⠀</a:t>
            </a:r>
            <a:br/>
            <a:r>
              <a:t>⢕⢕⢕⢕⢕⢕⢕⢕⢕⢕⢕⢕⢕⢕⢕⢕⢕⢕⢕⢕⢕⢕⢕⢕⢕⢕⢕⢕⢕⢕⢕⢕⢕⢕⢕⢕⢕⢝⢻⣿⣿⣿⣿⣿⣿⣿⣿⣿⣿⣿⣿⣿⣿⣿⣿⣿⣿⣿⣿⣿⣿⣿⣿⣿⣿⣿⣿⣿⣿⣿⣿⣿⣿⣿⣿⣿⣿⣿⣿⣧⡕⢕⢕⢕⢕⢕⢕⢕⢕⢕⢕⢕⢕⢕⢕⢕⢕⢕⢕⢕⢕⢕⣱⣿⣿⣿⣿⣿⣿⣿⣿⣿⣷⣷⡿⣿⣟⣏⣯⡝⢕⢕⢕⢕⢝⢟⢿⢿⢿⣿⣿⣿⡕⢕⢕⢕⢕⢕⢕⢕⢕⢕⢕⢕⢕⢕⢕⢕⢕⢕⢕⢕⢕⢕⢕⢕⢕⢕⢕⢕⢕⢕⢕⢕⣱⣿⣿⣿⣿⣿⣿⣿⣿⣿⣿⣿⣿⣿⣿⣿⣿⣿⣿⣿⣿⣿⣿⣿⣿⣿⣿⣿⣿⣿⣿⣿⣿⣿⣿⣿⣿⣿⣿⣿⣿⣿⣿⣿⣿⡿⢟⢝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⢜⢟⢿⣿⣿⣿⣿⣿⣿⣿⣿⣿⣿⣿⣿⣿⣿⣿⣿⣿⣿⣿⣿⣿⣿⣿⣿⣿⣿⣿⣿⣿⣿⣿⣿⣿⣿⣿⣿⣿⣿⣷⡕⢕⢕⢕⢕⢕⢕⢕⢕⢕⢕⢕⢕⢕⢕⢕⢕⢕⣵⣵⣿⣿⡿⣿⣿⣯⣽⣯⣵⣷⣾⣿⣿⡗⢜⢝⢿⣿⣿⣧⢕⢕⢕⢕⢕⢕⢕⢕⢝⢿⣿⣿⣷⣧⣵⣕⡕⢕⢕⢕⢕⢕⢕⢕⢕⢕⢕⢕⢕⢕⢕⢕⢕⢕⢕⢕⢕⢕⢕⢕⢕⢕⣾⣿⣿⣿⣿⣿⣿⣿⣿⣿⣿⣿⣿⣿⣿⣿⣿⣿⣿⣿⣿⣿⣿⣿⣿⣿⣿⣿⣿⣿⣿⣿⣿⣿⣿⣿⣿⣿⣿⣿⣿⣿⣿⡿⢟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⢜⢻⢿⣿⣿⣿⣿⣿⣿⣿⣿⣿⣿⣿⣿⣿⣿⣿⣿⣿⣿⣿⣿⣿⣿⣿⣿⣿⣿⣿⣿⣿⣿⣿⣿⣿⣿⣿⣿⣿⣕⢕⢕⢕⢕⢕⢕⢕⢕⢕⢕⢕⢕⢕⣵⣾⣿⣿⣿⣯⣷⣿⣿⣿⣿⣿⣿⣿⣿⣿⣿⣿⣧⢕⢕⢕⢜⢻⣿⣧⡕⢕⢕⢕⢕⢕⢕⢕⢕⢕⢝⢟⢻⢿⢿⣿⣷⡕⢕⢕⢕⢕⢕⢕⢕⢕⢕⢕⢕⢕⢕⢕⢕⢕⢕⢕⢕⢕⢕⣱⣿⣿⣿⣿⣿⣿⣿⣿⣿⣿⣿⣿⣿⣿⣿⣿⣿⣿⣿⣿⣿⣿⣿⣿⣿⣿⣿⣿⣿⣿⣿⣿⣿⣿⣿⣿⣿⣿⣿⣿⣿⡿⢟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⢻⢿⣿⣿⣿⣿⣿⣿⣿⣿⣿⣿⣿⣿⣿⣿⣿⣿⣿⣿⣿⣿⣿⣿⣿⣿⣿⣿⣿⣿⣿⣿⣿⣿⣿⣿⣿⣧⢕⢕⢕⢕⢕⢕⢕⢕⢕⢱⣵⣿⣿⣿⣿⣾⣟⣿⣾⣿⣿⣿⣿⣿⣿⣿⣿⣿⣿⣿⣿⣧⡕⢕⢕⢕⣿⣿⣧⡕⢕⢕⢕⢕⢕⢕⢕⢕⢕⢕⢕⢕⢕⣿⣿⣧⢕⢕⢕⢕⢕⢕⢕⢕⢕⢕⢕⢕⢕⢕⢕⢕⢕⢕⢕⢕⣾⣿⣿⣿⣿⣿⣿⣿⣿⣿⣿⣿⣿⣿⣿⣿⣿⣿⣿⣿⣿⣿⣿⣿⣿⣿⣿⣿⣿⣿⣿⣿⣿⣿⣿⣿⣿⣿⣿⣿⡿⢟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⢝⢻⣿⣿⣿⣿⣿⣿⣿⣿⣿⣿⣿⣿⣿⣿⣿⣿⣿⣿⣿⣿⣿⣿⣿⣿⣿⣿⣿⣿⣿⣿⣿⣿⣿⣿⣷⡕⢕⢕⢕⢕⢕⢕⣵⣿⣿⡿⣿⣿⣿⣿⣿⣿⣿⣿⣿⣿⣿⣿⣿⣿⣿⣿⣿⣿⣿⣿⣿⣧⡕⢕⢸⣿⣿⣧⢕⢕⢕⢕⢕⢕⢕⢕⢕⢕⢕⢕⢱⣿⣿⡇⢕⢕⢕⢕⢕⢕⢕⢕⢕⢕⢕⢕⢕⢕⢕⢕⢕⢕⣱⣿⣿⣿⣿⣿⣿⣿⣿⣿⣿⣿⣿⣿⣿⣿⣿⣿⣿⣿⣿⣿⣿⣿⣿⣿⣿⣿⣿⣿⣿⣿⣿⣿⣿⣿⣿⣿⣿⡿⢟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⢜⢝⢿⣿⣿⣿⣿⣿⣿⣿⣿⣿⣿⣿⣿⣿⣿⣿⣿⣿⣿⣿⣿⣿⣿⣿⣿⣿⣿⣿⣿⣿⣿⣿⣿⣿⣕⢕⢕⢕⢕⣼⣿⣿⢿⣾⣿⣿⣿⣿⣿⣿⣿⣿⣿⣿⣿⣿⣿⣿⣿⣿⣿⣿⣿⣿⣿⣿⣿⣷⣵⣿⣿⣿⣇⢕⢕⢕⢕⢕⢕⢕⢕⢕⢕⢕⣸⣿⣿⣕⡕⢕⢕⢕⢕⢕⢕⢕⢕⢕⢕⢕⢕⢕⢕⢕⢕⣵⣿⣿⣿⣿⣿⣿⣿⣿⣿⣿⣿⣿⣿⣿⣿⣿⣿⣿⣿⣿⣿⣿⣿⣿⣿⣿⣿⣿⣿⣿⣿⣿⣿⣿⣿⣿⡿⢟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⢻⢿⣿⣿⣿⣿⣿⣿⣿⣿⣿⣿⣿⣿⣿⣿⣿⣿⣿⣿⣿⣿⣿⣿⣿⣿⣿⣿⣿⣿⣿⣿⣿⣧⢕⢕⣾⣿⣿⢏⣿⣿⣿⣿⣿⣿⣿⣿⣿⣿⣿⣿⣿⣿⣿⣿⣿⣿⣿⣿⣿⣿⣿⣿⣿⣿⣿⣿⣿⣿⣿⡕⢕⢕⢱⣵⣵⣵⣵⢕⢇⢕⢻⢿⢿⣿⣿⣷⢕⢕⢕⢕⢕⢕⢕⢕⢕⢕⢕⢕⢕⣱⣿⣿⣿⣿⣿⣿⣿⣿⣿⣿⣿⣿⣿⣿⣿⣿⣿⣿⣿⣿⣿⣿⣿⣿⣿⣿⣿⣿⣿⣿⣿⣿⣿⣿⣿⡿⢟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⢝⢻⣿⣿⣿⣿⣿⣿⣿⣿⣿⣿⣿⣿⣿⣿⣿⣿⣿⣿⣿⣿⣿⣿⣿⣿⣿⣿⣿⣿⣿⣿⣷⣼⣿⣿⢏⣿⣿⣿⣿⣿⣿⣿⣿⣿⣿⣿⣿⣿⣿⣿⣿⣿⣿⣿⣿⣿⣿⣿⣿⣿⣿⣿⣿⣿⣿⣿⣿⣧⢕⢕⢜⢟⢏⢝⢝⢕⢕⢵⢕⢕⢕⢜⣿⣿⡇⢕⢕⢕⢕⢕⢕⢕⢕⢕⢕⢕⣵⣿⣿⣿⣿⣿⣿⣿⣿⣿⣿⣿⣿⣿⣿⣿⣿⣿⣿⣿⣿⣿⣿⣿⣿⣿⣿⣿⣿⣿⣿⣿⣿⣿⡿⢟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⢝⢿⣿⣿⣿⣿⣿⣿⣿⣿⣿⣿⣿⣿⣿⣿⣿⣿⣿⣿⣿⣿⣿⣿⣿⣿⣿⣿⣿⣿⣿⣿⡿⣼⣿⣿⣿⣿⣿⣿⣿⣿⣿⣿⣿⣿⣿⣿⣿⣿⣿⣿⣿⣿⣿⣿⣿⣿⣿⣿⡟⢿⣿⣿⣿⣿⡟⢕⢕⢕⢕⢕⢕⢕⢕⢕⢕⢕⢕⢱⣾⣿⣿⢕⢕⢕⢕⢕⢕⢕⢕⢕⢕⢱⣾⣿⣿⣿⣿⣿⣿⣿⣿⣿⣿⣿⣿⣿⣿⣿⣿⣿⣿⣿⣿⣿⣿⣿⣿⣿⣿⣿⣿⣿⣿⣿⡿⢟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⢟⢿⣿⣿⣿⣿⣿⣿⣿⣿⣿⣿⣿⣿⣿⣿⣿⣿⣿⣿⣿⣿⣿⣿⣿⣿⣿⣿⣿⢷⣿⣿⣿⣿⣿⣿⣿⣿⣿⣿⣿⣿⢿⣿⣿⣿⣿⣿⣿⣿⣿⣿⣿⣿⣿⣿⣿⡇⢜⢻⢿⢟⢏⢕⢕⣽⣿⣿⣿⣷⣷⣵⣕⣕⣱⣾⣷⣻⣿⣿⡇⢕⢕⢕⢕⢕⢕⢕⢕⣵⣿⣿⣿⣿⣿⣿⣿⣿⣿⣿⣿⣿⣿⣿⣿⣿⣿⣿⣿⣿⣿⣿⣿⣿⣿⣿⣿⣿⣿⣿⡿⢏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⢻⢿⣿⣿⣿⣿⣿⣿⣿⣿⣿⣿⣿⣿⣿⣿⣿⣿⣿⣿⣿⡿⣟⣯⣽⣽⣼⣿⣿⣿⣿⣿⣿⣿⣿⣿⣿⡟⢕⣾⣿⣿⣿⣿⣿⣿⣿⣿⣿⣿⣿⣿⣿⣿⣷⢕⢕⢕⢑⢁⢅⢱⣿⣿⣿⣿⣿⣿⣿⣧⣵⣽⣝⢿⣷⢻⣿⣿⣵⣵⣵⣕⡕⢕⢱⣾⣿⣿⣿⣿⣿⣿⣿⣿⣿⣿⣿⣿⣿⣿⣿⣿⣿⣿⣿⣿⣿⣿⣿⣿⣿⣿⣿⣿⡿⢏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⢻⣿⣿⣿⣿⣿⣿⣿⣿⣿⣿⣿⣿⣿⣿⣿⢯⣿⣿⣿⣿⣿⣿⣿⣿⣿⣿⣿⣿⣿⣿⣿⣿⣟⢵⢿⣿⣿⣿⣿⣿⣿⣿⣿⣿⣿⣿⣿⣿⣿⣿⣿⢕⢕⢕⢕⣕⣵⣿⣿⣿⣿⣿⣿⣿⣿⣿⢟⢟⢟⢇⢝⢸⢿⢿⢿⢿⣿⣿⣿⣷⣿⣿⣿⣿⣿⣿⣿⣿⣿⣿⣿⣿⣿⣿⣿⣿⣿⣿⣿⣿⣿⣿⣿⣿⣿⣿⣿⡿⢏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⢿⣿⣿⣿⣿⣿⣿⣿⣿⣿⣿⣿⡟⣿⣿⣿⣿⣿⣿⣿⣿⣿⣿⣿⣿⣿⣿⣿⣿⣿⣿⣧⣾⣿⣿⣿⣿⣿⣻⣿⣿⣿⣿⣿⣿⣿⣿⣿⣿⡕⢕⢻⣿⣿⣿⣿⣿⣿⣿⣿⡿⢟⢝⠑⠑⠑⠑⠑⠁⠀⢕⢕⢕⢕⢕⣹⣿⣿⣿⣿⣿⣿⣿⣿⣿⣿⣿⣿⣿⣿⣿⣿⣿⣿⣿⣿⣿⣿⣿⣿⣿⣿⢿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⣕⣱⣵⣵⣕⣕⢕⢕⣕⣕⣵⣕⣕⢕⢕⢕⢕⢜⢟⢿⣿⣿⣿⣿⣿⣿⣿⡟⢸⣿⣿⣿⣿⢿⢟⢟⢻⣿⣿⣿⣿⣿⣿⣿⣿⣿⣿⣿⣿⣿⣿⣿⣿⣿⣿⣿⣿⣿⣿⣿⣿⣿⣿⣿⣿⢇⢕⣸⣿⣿⣿⣿⣿⣿⣿⢟⢕⠑⠀⠀⠀⠀⠀⠀⠀⠀⢅⢕⢕⢕⣾⣿⣿⣿⣿⣿⣿⣿⣿⣿⣿⣿⣿⣿⣿⣿⣿⣿⣿⣿⣿⣿⣿⣿⣿⢿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⣱⣷⣿⡿⢟⢟⢻⢿⣿⣿⣿⡿⢿⢿⣿⣿⣿⣷⣧⣕⢕⢕⢕⢜⢻⢿⣿⣿⣿⣿⣇⢸⣿⣿⢟⣵⣾⣵⡕⢸⣿⣿⣿⣿⣿⣿⣿⣿⣿⣿⣿⣿⣿⣿⣿⣿⣿⣿⣿⣿⣿⣿⣿⣿⣿⣷⣮⣵⣵⣾⣿⣿⣿⡿⢏⢕⠕⠑⠁⠀⠀⠀⠀⠀⠀⠀⠀⠄⢅⢔⢕⣱⣾⣿⣿⣿⣿⣿⣿⣿⣿⣿⣿⣿⣿⣿⣿⣿⣿⣿⣿⣿⣿⣿⣿⢿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⣱⣷⣿⣿⡏⢕⢕⢕⣕⣕⣝⢝⢝⠕⠕⠑⠕⢕⢝⢻⢿⣿⣇⢕⢕⢕⢕⢕⢝⢿⣿⣿⣯⢜⢿⡏⣼⣿⣿⡿⢇⢸⣿⣿⣿⣿⣿⣿⣿⣿⣿⣿⣿⣿⣿⣿⣿⣿⣿⣿⣿⣿⣿⣿⣿⣿⣿⣿⣿⣿⣿⣿⣿⣿⢏⠑⠁⠀⠀⠀⠀⠀⠀⠀⠀⠀⠀⢀⢄⢕⡱⢕⢸⣿⣿⣿⣿⣿⣿⣿⣿⣿⣿⣿⣿⣿⣿⣿⣿⣿⣿⣿⣿⣿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⠕⢕⢕⢕⢕⢕⢕⢕⠕⢕⢕⢕⢕⢕⢕⢕⢕⢕⢕⢕⢕⢕⢕⢕⢕⢕⢕⢕⢕⢕⢕⢕⢕⣵⣿⣿⣟⣿⣿⣿⣿⣿⣿⣿⣿⣿⣿⡕⢁⢀⠀⠀⠁⠑⢕⢿⣿⣿⣧⡕⢕⢕⢕⢕⢕⢜⣿⣿⣯⡺⡇⢟⢿⣿⣾⣷⣾⣿⣿⣿⡳⣿⣿⣿⣿⣿⣿⣟⣿⣿⣿⣿⣿⣿⣿⣿⣿⣿⣿⣿⣿⣿⣿⣿⣿⣿⣿⣿⡷⠕⠀⠀⠀⠀⠀⠀⠀⠀⠀⠀⢀⢔⢕⢕⠕⠁⠀⢸⣿⣿⣿⣿⣿⣿⣿⣿⣿⣿⣿⣿⣿⣿⣿⣿⣿⣿⢿⠏⢕⢕⢕⢕⢕⢕⢕⢕⢕⢕⢕⢕⢕⢕⢕⢕⢕⢕⢕⢕⢕⢕⢕⢕⢕⢕⢕⢕⢕⢕⢕⢕⢕⢕⢕⢕⢕⢕⢕⢕⢕⢕⢕⢕⢕⢕⢕⢕⢕⢕⢕⢕⢕⢕⢕⢕⢕⢕⢕⢕⢕⢕⢕⢕⢕⢕⢕⢕⠕⢕⢕⢕⢕⢕⢕⢕⢕⠀</a:t>
            </a:r>
            <a:br/>
            <a:r>
              <a:t>⢑⢕⠑⢑⠅⢅⢅⢁⢁⢁⠁⠁⠁⠁⠁⠁⠁⠁⠁⠁⠑⠁⠀⠀⠀⠁⠁⠁⢁⠁⠑⠑⠁⠁⠁⠁⠕⠁⠁⠕⠁⠅⢕⢕⣕⣵⣾⣿⣿⢿⣿⣿⣿⣿⣿⣿⣿⣿⣿⣿⣿⣿⣿⣿⣇⢔⠀⠀⠀⠑⢕⢜⢻⣿⣿⢕⢕⢕⠁⠕⢕⢜⢿⣿⣿⣷⣜⡻⢿⢕⢕⢕⣿⣿⣳⢿⣿⣿⣿⣿⣿⣿⣿⣿⣿⣿⣿⣿⣿⣿⣿⣿⣿⣿⣿⣿⣿⣿⣿⣿⣿⣿⡿⢕⠀⠀⠀⠀⠀⠀⠀⠀⢀⢔⢕⢕⢕⠕⠁⠀⠀⠀⢕⢿⣿⣿⣿⣿⣿⣿⣿⣿⣿⣿⣿⣿⣿⣿⢿⢏⢕⠕⢅⢔⢁⢁⢁⢁⢕⠁⢑⢁⠁⠁⠁⠁⠁⠁⠁⠁⠔⠄⠀⠀⠁⠁⠁⠁⠀⠀⠀⠀⠐⠐⠐⠔⠁⠁⠁⠁⠑⠑⠑⠑⠑⠁⠀⠁⠕⠕⠑⠁⠀⠁⢁⢁⢁⢁⠁⠁⠑⠑⠁⠀⠀⠐⠑⠑⠑⠑⠑⠑⠑⠑⠑⠕⠁⠁⠑⢕⠀</a:t>
            </a:r>
            <a:br/>
            <a:r>
              <a:t>⣔⣔⢄⢀⢁⢀⠀⠀⠀⠀⠀⠀⠀⠀⠀⠀⠀⠀⠀⠀⠀⠀⠀⠀⠀⠀⠀⠀⠀⠀⠀⠀⠀⠀⠀⠀⠀⠀⠀⠀⢀⢕⣱⣾⣿⢟⠏⠝⢕⢸⣿⣿⣿⣿⣿⣿⣿⣿⣿⣿⣿⡿⢿⡿⠟⠕⠀⠀⠀⠀⠀⢕⣿⣿⡿⢕⠕⠀⠀⠀⠁⠑⢕⢜⢻⣿⣿⢟⢕⠁⢱⣵⡼⢷⣿⣼⣿⣿⣿⣿⣿⢕⠙⠙⠟⢟⢿⢿⣿⣿⣿⣿⣿⣿⣿⣿⣿⣿⣿⣿⡿⢏⠕⠀⠀⠀⠀⠀⠀⢀⢄⢕⢕⢕⢕⠑⠁⠀⠀⠀⠀⠀⠁⢜⢻⣿⣿⣿⣿⣿⣿⣿⣿⣿⣿⢿⠏⠑⠀⠀⠀⠁⠀⠀⠀⠀⠀⠀⠁⠀⠁⠁⠀⠀⠀⠀⠀⠀⠀⠀⠀⠀⠀⠀⠀⠀⠀⠀⠀⠀⠀⠀⠀⠀⠀⠀⠀⠀⠀⠀⠀⠀⠀⠀⠀⠀⠀⠀⠀⠀⠀⠀⠀⠀⠀⠀⠀⠀⠀⠀⠀⠀⠀⠀⠀⠀⠀⠀⠀⠀⠀⠀⠀⠀⠀⠀⠀⠀⠀⠁⠀</a:t>
            </a:r>
            <a:br/>
            <a:r>
              <a:t>⣿⣿⣿⣿⣷⣷⣷⣵⣴⣔⣄⣄⢀⢀⢀⠀⠀⠀⠀⠀⠀⠀⠀⠀⠀⠀⠀⠀⠀⠀⠀⠀⠀⠀⠀⠀⢀⢄⢄⢔⢕⢱⣿⣿⢇⠑⠀⠀⠁⢜⣿⣿⣿⣿⣿⣿⣿⣿⣿⣿⣿⡧⠑⠀⠀⠀⠀⠀⠀⠀⢱⣿⣿⡟⢕⠑⠀⠀⠀⠀⠀⠀⢕⢱⣿⣿⢏⡾⠑⠀⢸⣿⡇⣿⣿⣿⣿⣿⣿⣿⣿⣿⣷⣷⣦⣵⣵⣕⣵⣾⣿⣿⣿⣿⣿⣿⣿⣿⣿⣿⡇⠕⠀⠀⠀⠀⠀⢀⢔⢕⠕⠑⠑⠁⠀⠀⠀⠀⠀⠀⠀⠀⠀⢕⢕⢼⣻⣿⣿⣿⣿⣿⢿⠏⠑⠁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⣷⣷⣷⣴⣴⣄⣄⣄⢀⢀⢀⠀⠀⠀⠀⠀⠀⠀⠀⠀⢀⢔⣕⣵⣷⣷⣷⣾⣿⣿⢇⠀⠀⠀⠀⢕⢻⣿⣿⣿⣿⣿⣿⣿⣿⣿⡟⠁⠀⠀⠀⠀⠀⠀⠀⠀⣼⣿⣿⢕⠕⠀⠀⠀⠀⠀⠀⢔⢱⣿⣿⢫⡿⠕⠀⢀⢑⣿⡇⣿⣿⣿⡿⣿⢕⢜⣿⣿⣿⣿⣿⣿⣿⣿⣿⣿⣿⣿⣿⣿⣿⣿⣿⣿⣿⣿⢇⠀⠀⠀⠀⢀⢔⢕⠑⠀⠀⠀⠀⠀⠀⠀⠀⠀⠀⠀⠀⠀⠀⢕⢕⢪⡻⣿⣿⣿⣿⣕⢕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⣷⣷⣧⣴⣴⣔⣄⣄⢄⢔⢕⣾⣿⢟⢝⠝⠙⠟⠿⠃⠁⠀⠀⠀⠀⠀⢸⣿⣿⣿⣿⣿⣿⣿⣿⣿⠅⠀⠀⠀⠀⠀⠀⠀⠀⢔⣿⣿⡿⢕⠀⠀⠀⠀⠀⠀⢄⢕⣾⣿⣏⣿⢑⢕⠁⠁⠀⣿⡇⣿⢕⢜⢇⣿⣧⢕⢿⣿⣿⣵⣿⣿⣿⣿⣿⣿⣿⣿⣿⣿⣿⣿⣿⣿⢟⢕⠑⠀⠀⠀⢔⢕⠑⠀⠀⠀⠀⠀⠀⠀⠀⠀⠀⠀⠀⠀⠀⠀⠀⠕⢕⣷⣝⣾⣿⣿⣿⣿⣧⢕⠀⠀⠀⠀⠀⠀⠀⠀⠀⠀⠀⠀⠀⠀⠀⠀⠀⠀⠀⠀⠀⠀⠀⠀⠀⠀⠀⠀⠀⠀⠀⠀⠀⠀⠀⠀⠀⠀⠀⠀⠀⠀⠀⠀⠀⠀⠀⠀⠀⠀⠀⠀⠀⠀⠀⠀⠀⠀⠀⠀⠀⠀⠀⠀⠀⠀⠀⠀⠀⠀⠀⠀⠀⠀⠀⠀⠀⠀⢀⢀⢀⢀⣄⣄⣔⣴⠀</a:t>
            </a:r>
            <a:br/>
            <a:r>
              <a:t>⣿⣿⣿⣿⣿⣿⣿⣿⣿⣿⣿⣿⣿⣿⣿⣿⣿⣿⣿⣿⣿⣿⣿⣿⣿⣿⣿⣿⣿⣿⣿⣿⣿⣿⣿⣿⢟⠑⠀⠀⠀⠀⠀⠀⠀⠀⠀⠀⠀⠀⠑⢻⣿⣿⣿⣿⣿⣿⣿⣿⡇⠀⠀⠀⠀⠀⠀⠀⠀⣼⣿⣿⢇⠅⠀⠀⠀⠀⠀⠀⠕⢸⣿⡿⣼⡇⣱⣵⡄⣄⣴⣿⢹⢕⢕⢕⣱⣿⣿⢕⢜⢟⢻⣿⣿⣿⣿⣿⣿⣿⣿⣿⣿⣿⢟⢏⢝⢕⠑⠁⠀⠀⢄⢕⠕⠀⠀⠀⠀⠀⠀⠀⠀⠀⠀⠀⠀⠀⠀⠀⠀⠀⠀⠀⢣⡻⣿⣞⢿⣿⣿⣿⣿⣷⢕⠀⠀⠀⠀⠀⠀⠀⠀⠀⠀⠀⠀⠀⠀⠀⠀⠀⠀⠀⠀⠀⠀⠀⠀⠀⠀⠀⠀⠀⠀⠀⠀⠀⠀⠀⠀⠀⠀⠀⠀⠀⠀⠀⠀⠀⠀⠀⠀⠀⠀⠀⠀⠀⠀⠀⠀⠀⠀⠀⠀⠀⠀⠀⠀⠀⢀⢀⢀⢄⣄⣄⣔⣴⣴⣵⣷⣷⣷⣿⣿⣿⣿⣿⣿⣿⠀</a:t>
            </a:r>
            <a:br/>
            <a:r>
              <a:t>⣿⣿⣿⣿⣿⣿⣿⣿⣿⣿⣿⣿⣿⣿⣿⣿⣿⣿⣿⣿⣿⣿⣿⣿⣿⣿⣿⣿⡟⠕⠑⠑⠘⠙⠙⠑⠀⠀⠀⠀⠀⠀⠀⠀⠀⠀⠀⠀⠀⠀⠀⠜⣿⣿⣿⣿⣿⣿⣿⢟⠏⠀⠀⠀⠀⠀⠀⠀⢀⣿⣿⣿⢕⠀⠀⠀⠀⠀⠀⠀⠀⢸⣿⣇⣿⢕⣿⣿⡇⣿⣿⣿⢕⣕⣕⣵⣿⣿⢇⠕⠑⠑⠕⢹⣿⣿⣿⣿⣿⣿⣿⡿⢟⠑⠁⠀⠁⠀⠀⠀⢄⢕⠕⠁⠀⠀⠀⠀⠀⠀⠀⠀⠀⠀⠀⠀⠀⠀⠀⠀⠀⠀⠀⠀⠁⢹⢜⢻⣮⢿⣿⣿⣿⣿⣧⢕⠀⠀⠀⠀⠀⠀⠀⠀⠀⠀⠀⠀⠀⠀⠀⠀⠀⠀⠀⠀⠀⠀⠀⠀⠀⠀⠀⠀⠀⠀⠀⠀⠀⠀⠀⠀⠀⠀⠀⠀⠀⠀⠀⠀⠀⠀⠀⠀⠀⠀⠀⢀⢀⢀⣀⣄⣄⣠⣴⣴⣴⣷⣷⣷⣿⣿⣿⣿⣿⣿⣿⣿⣿⣿⣿⣿⣿⣿⣿⣿⣿⣿⣿⣿⠀</a:t>
            </a:r>
            <a:br/>
            <a:r>
              <a:t>⣿⣿⣿⣿⣿⣿⣿⣿⣿⣿⣿⣿⣿⣿⣿⣿⣿⣿⣿⣿⣿⣿⣿⣿⣿⣿⣿⣿⠕⠀⠀⠀⠀⠀⠀⠀⠀⠀⠀⠀⠀⠀⠀⠀⠀⠀⠀⠀⠀⠀⠀⠀⢜⣿⣿⣿⣿⣿⠇⠀⠀⠀⠀⠀⠀⢀⠀⠀⢔⣿⣿⣷⢕⠀⠀⠀⠀⠀⠀⠀⠀⢸⣿⣿⡇⣷⣿⣿⡇⣿⣿⡏⢕⣾⣿⣿⣿⡏⠁⠀⠀⠀⠀⢕⢝⢟⢝⠕⢻⣿⢏⠑⠀⠀⠀⠀⠀⠀⢀⢔⠕⠁⠀⠀⠀⠀⠀⠀⠀⠀⠀⠀⠀⠀⠀⠀⠀⠀⠀⠀⠀⠀⠀⠀⠁⠀⠀⢁⢜⢹⣿⣿⣿⣝⣿⣧⠀⠀⠀⠀⠀⠀⠀⠀⠀⠀⠀⠀⠀⠀⠀⠀⠀⠀⠀⠀⠀⠀⠀⠀⠀⠀⠀⠀⠀⠀⠀⠀⠀⠀⠀⠀⠀⠀⠀⢀⢀⢀⣄⣄⣠⣴⣴⣴⣷⣷⣷⣿⣿⣿⣿⣿⣿⣿⣿⣿⣿⣿⣿⣿⣿⣿⣿⣿⣿⣿⣿⣿⣿⣿⣿⣿⣿⣿⣿⣿⣿⣿⣿⣿⠀</a:t>
            </a:r>
            <a:br/>
            <a:r>
              <a:t>⣿⣿⣿⣿⣿⣿⣿⣿⣿⣿⣿⣿⣿⣿⣿⣿⣿⣿⣿⣿⣿⣿⣿⣿⣿⣿⡿⠑⠀⠀⠀⠀⠀⠀⠀⠀⠀⠀⠀⠀⠀⠀⠀⠀⠀⠀⠀⠀⠀⠀⠀⠀⠁⢜⣿⣿⣿⡟⠀⠀⠀⠀⠀⢄⠑⠀⠀⠀⢕⣿⣿⣇⢕⠀⠀⠀⠀⠀⠀⠀⠀⢸⣿⡟⡇⣿⣸⣿⡇⣿⢟⣱⢱⣿⣿⣿⡟⢇⠀⠀⠀⠀⠀⠀⠁⠁⠀⠀⠑⠜⠀⠀⠀⠀⠀⠀⢀⢔⠕⠁⠀⠀⠀⠀⠀⠀⠀⠀⠀⠀⠀⠀⠀⠀⠀⠀⠀⠀⠀⠀⠀⠀⠀⠀⠀⢔⢕⡷⢾⢣⢻⣿⣿⡿⢿⢇⠀⠀⠀⠀⠀⠀⠀⠀⠀⠀⠀⠀⠀⠀⠀⠀⠀⠀⠀⠀⠀⠀⠀⠀⠀⠀⢀⢀⣀⣄⣄⣠⣴⣴⣴⣷⣷⣷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⢟⠁⠀⠀⠀⠀⠀⠀⠀⠀⠀⠀⠀⠀⠀⠀⠀⠀⠀⠀⠀⠀⠀⠀⠀⠀⠀⠀⠁⠜⠝⠑⠀⠀⠀⠀⢀⠔⠁⠀⠀⠀⠀⠕⣿⣿⣿⣿⣷⣷⣶⣴⣴⣄⣄⣄⣸⣿⣷⢇⣿⣧⢻⢟⣵⣿⣿⢸⣿⣿⣿⡇⢕⢕⠀⠀⠀⠀⠀⠀⠀⠀⠀⠀⠀⠀⠀⠀⠀⢀⢔⠕⠁⠀⠀⠀⠀⠀⠀⠀⠀⠀⠀⠀⠀⠀⠀⠀⠀⠀⠀⠀⠀⠀⠀⠀⠀⠀⠀⢔⢕⢕⢕⢳⣷⣿⣿⡿⠕⠁⠀⠀⠀⠀⠀⠀⠀⠀⠀⠀⠀⠀⠀⠀⢀⢀⢀⣀⣄⣠⣴⣴⣴⣶⣷⣷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⣷⣵⠀⠀⠀⠀⠀⠀⠀⠀⠀⠀⠀⠀⠀⠀⠀⠀⠀⠀⠀⠀⠀⠀⠀⠀⠀⠀⠀⠀⠀⠀⠀⠀⠀⠀⠐⠁⠀⠀⠀⠀⠀⠀⠀⣿⣿⣿⣿⣿⣿⣿⣿⣿⣿⣿⣿⣿⣿⢟⠘⢹⡿⣣⣾⣿⢿⢏⣸⣿⣿⣿⢇⠕⠑⠁⠀⠀⠀⠀⠀⠀⠀⠀⠀⠀⠀⠀⠀⠀⠑⠁⠀⠀⠀⠀⠀⠀⠀⠀⠀⠀⠀⠀⠀⠀⠀⠀⠀⠀⠀⠀⠀⠀⠀⠀⠀⠀⠀⠀⠁⢕⢜⢿⣷⡝⣿⣯⡕⠀⠀⠀⢀⢀⢀⣄⣄⣠⣤⣴⣴⣶⣷⣷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⣄⡀⢀⠀⠀⠀⠀⠀⠀⠀⠀⠀⠀⠀⠀⠀⠀⠀⠀⠀⠀⠀⠀⠀⢀⢀⢀⠀⠀⠀⠀⠀⠀⠀⠀⠀⠀⠀⠀⠀⠀⠀⠀⠘⢻⣿⣿⣿⣿⣿⣿⣿⣿⣿⣿⡿⠃⠁⠀⠀⠁⢻⢿⢕⢕⢕⣿⣿⣿⡟⠑⠀⠀⠀⠀⠀⠀⠀⠀⠀⠀⠀⠀⠀⠀⠀⠀⠀⠀⠀⠀⠀⠀⠀⠀⠀⠀⠀⠀⠀⠀⠀⠀⠀⠀⠀⠀⠀⠀⠀⠀⠀⠀⠀⠀⠀⠀⠀⠀⠁⠕⢕⢻⣿⣮⢻⣿⣷⣷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⣷⣧⣴⣴⡄⠀⠀⠀⠀⠀⠀⢀⢀⢀⢄⢄⠄⠔⠔⠑⠑⠁⠁⠀⠀⠀⠀⠀⠀⠀⠀⠀⠀⠀⠀⠀⠀⠀⠀⠀⠀⠀⠀⠝⣿⣿⣿⣿⣿⣿⣿⠏⠁⠀⠀⠀⠀⠀⠀⠀⠑⢕⢕⢕⣿⣿⣿⡇⠀⠀⠀⠀⠀⠀⠀⠀⠀⠀⠀⠀⠀⠀⠀⠀⠀⠀⠀⠀⠀⠀⠀⠀⠀⠀⠀⠀⠀⠀⠀⠀⠀⠀⠀⠀⠀⠀⠀⠀⠀⠀⠀⠀⠀⠀⠀⠀⠀⠀⠀⠀⠑⢜⢻⣷⡹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⣔⡔⢔⢔⠕⠕⠑⠑⠁⠀⠀⠀⠀⠀⠀⠀⠀⠀⠀⠀⠀⠀⠀⠀⠀⠀⠀⠀⠀⠀⠀⠀⠀⠀⠀⠀⠀⠀⠀⠘⣿⣿⣿⣿⡿⢃⢀⢀⠀⠀⠀⠀⠀⠀⠀⠀⠁⢕⣕⢿⣿⣿⣇⢄⠀⠀⠀⢀⢄⢀⢄⢕⢔⢀⠀⠀⠀⠀⠀⠀⠀⠀⠀⠀⠀⠀⠀⠀⠀⠀⠀⠀⠀⠀⠀⠀⠀⠀⠀⠀⠀⠀⠀⠀⠀⠀⠀⠀⠀⠀⠀⠀⠀⢀⠀⠀⠀⠁⠜⢿⣜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⣧⡀⠀⠀⠀⠀⠀⠀⠀⠀⠀⠀⠀⠀⠀⠀⠀⠀⠀⠀⠀⠀⠀⠀⠀⠀⠀⠀⠀⠀⠀⠀⠀⠀⠀⠀⠀⠘⢿⡿⢏⢕⠕⠕⠕⠑⠑⠑⠁⠀⠀⠀⠀⠀⠈⢿⣯⣿⣿⣿⣇⢔⢔⢕⣕⣕⣱⣵⣵⣧⣷⣵⣵⣔⡔⢔⢄⢄⢄⢀⢀⠀⠀⠀⠀⠀⠀⠀⠀⠀⠀⠀⠀⠀⠀⠀⠀⠀⠀⠀⠀⠀⠀⠀⠀⠀⠀⠀⠀⠀⠁⠔⢀⠀⠀⠀⠁⢝⢷⣝⢿⣟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⣦⡄⠀⠀⠀⠀⠀⠀⠀⠀⠀⠀⠀⠀⠀⠀⠀⠀⠀⠀⠀⠀⠀⠀⠀⠀⠀⠀⠀⠀⠀⠀⠀⠀⠀⠀⠁⠁⠀⢀⢀⢀⢀⢀⢀⢀⢀⢄⢄⠀⠀⠀⠀⠈⢻⣿⣿⣿⣿⣷⣷⣿⣿⣿⣿⣿⣿⣿⣿⢿⢿⠏⠑⠁⠀⠑⣷⣷⣧⣕⢀⠀⠀⠀⠀⠀⠀⠀⠀⠀⠀⠀⠀⠀⠀⠀⠀⠀⠀⠀⠀⠀⠀⠀⠀⠀⠀⠀⠀⠀⠁⠔⠀⠀⠀⠀⢸⣿⣯⡻⣿⣷⣮⣝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⣄⠀⠀⠀⠀⠀⠀⠀⠀⠀⠀⠀⠀⠀⠀⠀⠀⠀⠀⠀⠀⠀⠀⠀⠀⠀⠀⠀⠀⠀⠀⠀⠀⠀⠀⠀⠀⢀⠀⠀⠀⢕⠀⠀⠀⠀⠀⠀⠀⠀⠀⠈⣿⣿⣿⣿⣿⣿⣿⣿⣿⣯⣽⣽⠑⠑⠁⠀⠀⠀⠀⠀⠀⠜⣿⣿⣿⣧⢀⠀⠀⠀⠀⠀⠀⠀⠀⠀⠀⠀⠀⠀⠀⠀⠀⠀⠀⠀⠀⠀⠀⠀⠀⠀⠀⠀⠀⠀⠀⠁⠀⠀⠀⠀⢹⣿⣿⣮⢻⣿⣿⣿⢸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⣷⣄⠀⠀⠀⠀⠀⠀⠀⠀⠀⠀⠀⠀⠀⠀⠀⠀⠀⠀⠀⠀⠀⠀⠀⠀⠀⠀⠀⠀⠀⠀⠀⠀⠀⠀⠀⠁⠀⠀⠑⠀⠀⠀⠀⠀⠀⠀⠀⠀⠀⢸⣿⣿⣿⣿⣿⣿⣿⣿⣿⣿⡏⠀⠀⠀⠀⠀⠀⠀⠀⠀⠀⠜⣿⣿⣿⡇⢀⠀⠀⠀⠀⠀⠀⠀⠀⠀⠀⠀⠀⠀⠀⠀⠀⠀⠀⠀⠀⠀⠀⠀⠀⠀⠀⠀⠀⠀⠀⠀⠀⠀⠀⠘⣿⣿⣿⣷⣝⠏⠙⢜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⣔⢀⠀⠀⠀⠀⠀⠀⠀⠀⠀⠀⠀⠀⠀⠀⠀⠀⠀⠀⠀⠀⠀⠀⠀⠀⠀⠀⠀⠀⠀⠀⠀⠀⠀⠀⠀⠀⢔⠀⠀⠀⠀⠀⠀⠀⠀⠀⠁⣿⢿⢏⢕⢻⣿⣿⣿⣿⣿⢇⠀⠀⠀⠀⠀⠀⠀⠀⠀⠀⠀⠘⠋⠉⠑⠁⠀⠀⠀⠀⠀⠀⠀⠀⠀⠀⠀⠀⠀⠀⠀⠀⠀⠀⠀⠀⠀⠀⠀⠀⠀⠀⠀⠀⠀⠀⠀⠀⠀⠀⠀⢜⢿⣿⣿⣿⣧⢀⠁⢕⢝⣿⣿⡟⠟⠿⢿⢿⣿⣿⣿⣿⣿⣿⣿⣿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⢿⢿⢿⠟⠟⠟⠟⢻⣿⣷⣔⡀⢀⢀⢀⢀⠀⠀⠀⠀⠀⠀⠀⠀⠀⠀⠀⠀⠀⠀⠀⠀⠀⠀⠀⠀⠀⠀⠀⠀⠀⠀⠀⠀⠀⠀⢕⠀⠀⠀⠀⠀⠀⠀⠀⠀⠀⢕⢕⢕⢕⢕⢿⣿⣿⣿⣿⠁⠀⠀⠀⠀⠀⠀⠀⠀⠀⠀⠀⠀⠔⣿⡆⠀⠀⠀⠀⠀⠀⠀⠀⠀⠀⠀⠀⠀⠀⠀⠀⠀⠀⠀⠀⠀⠀⠀⠀⠀⠀⠀⠀⠀⠀⠀⠀⠀⠀⠀⠀⢕⣜⢻⣿⣿⣿⣷⡀⢕⢕⢜⣿⣿⣇⠀⠀⠀⠀⠁⠉⠙⢝⣿⡿⣱⣿⣷⣽⡟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⢿⢿⢿⠟⠟⠟⠋⠙⠙⠁⠁⠁⠁⠀⠀⠀⠀⠀⠀⠀⠀⠈⠹⢿⣿⣿⣿⣿⣿⣿⣔⠀⠀⠀⠀⠀⠀⠀⠀⠀⠀⠀⠀⠀⠀⠀⠀⠀⠀⠀⠀⠀⠀⠀⠀⠀⠀⠀⠀⢕⠀⠀⠀⠀⠀⠀⠀⠀⠀⠀⢕⢕⢕⢕⢕⢜⣿⣿⣿⡇⠀⠀⠀⠀⠀⠀⠀⠀⠀⠀⠀⠀⠀⠀⠜⠁⠀⠀⠀⠀⠀⠀⠀⠀⠀⠀⠀⠀⠀⠀⠀⠀⠀⠀⠀⠀⠀⠀⠀⠀⠀⠀⠀⠀⠀⠀⠀⠀⠀⠀⠀⠀⠁⢻⣇⢹⣿⣿⣟⢿⡕⢕⢕⢹⣿⡇⠀⠀⠀⠀⠀⠀⢄⣾⡿⢇⢝⢻⢻⣿⣿⣷⢝⣿⣿⢟⠿⢿⢿⣿⣿⣿⣿⣿⣿⣿⣿⣿⣿⣿⣿⣿⣿⣿⣿⣿⣿⣿⣿⣿⣿⣿⣿⣿⣿⣿⣿⣿⣿⣿⣿⣿⣿⣿⣿⣿⣿⣿⣿⣿⣿⣿⣿⣿⣿⣿⠀</a:t>
            </a:r>
            <a:br/>
            <a:r>
              <a:t>⣿⣿⣿⣿⣿⣿⣿⣿⣿⣿⣿⢿⢿⢿⠟⠟⠟⠙⠙⠙⠉⠁⠁⠁⠀⠀⠀⠀⠀⠀⠀⠀⠀⠀⠀⠀⠀⠀⠀⠀⠀⠀⠀⠀⠀⠀⠀⠀⠁⠁⠁⠘⠝⢿⣿⣷⡄⠀⠀⠀⠀⠀⠀⠀⠀⠀⠀⠀⠀⠀⠀⠀⠀⠀⠀⠀⠀⠀⠀⠀⠀⠀⠀⠁⠀⠀⠀⠀⠀⠀⠀⠀⠀⠀⢕⢕⢕⢕⢕⢕⣿⣿⣿⠑⠀⠀⠀⠀⠀⠀⠀⠀⠀⠀⠀⠀⠀⣴⣶⣷⣾⣄⠀⠀⠀⠀⠀⠀⠀⠀⠀⠀⠀⠀⠀⠀⠀⠀⠀⠀⠀⠀⠀⠀⠀⠀⠀⠀⠀⠀⠀⠀⠀⠀⠀⠀⠀⢸⣿⣇⢜⣿⣿⡜⢻⣕⢕⢸⣿⣧⢀⠀⠀⠀⠀⢰⣿⡟⢕⠑⠁⢾⣷⠗⠙⢕⣱⣿⢟⠀⠀⠀⠀⠁⠁⠈⠙⠙⠟⠟⠿⢿⢿⣿⣿⣿⣿⣿⣿⣿⣿⣿⣿⣿⣿⣿⣿⣿⣿⣿⣿⣿⣿⣿⣿⣿⣿⣿⣿⣿⣿⣿⣿⣿⣿⣿⣿⣿⣿⣿⠀</a:t>
            </a:r>
            <a:br/>
            <a:r>
              <a:t>⢿⢟⠟⠟⠝⠙⠙⠑⠁⠁⠁⠀⠀⠀⠀⠀⠀⠀⠀⠀⠀⠀⠀⠀⠀⠀⠀⠀⠀⠀⠀⠀⠀⠀⠀⠀⠀⠀⠀⠀⠀⠀⠀⠀⠀⠀⠀⠀⠀⠀⠀⠀⠀⠘⢻⣿⣿⣆⠀⠀⠀⠀⠀⠀⠀⠀⠀⠀⠀⠀⠀⠀⠀⠀⠀⠀⠀⠀⠀⠀⠀⠀⠀⠀⠀⠀⠀⠀⠀⠄⠀⠀⠀⢀⢕⢕⠕⠑⠑⠑⢹⣿⡏⠀⠀⠀⠀⠀⠀⠀⠀⠀⠀⠀⠀⠀⢞⣿⣿⣿⣿⡿⡄⠀⠀⠀⠀⠀⠀⠀⠀⠀⠀⠀⠀⠀⠀⠀⠀⠀⠀⠀⠀⠀⠀⠀⠀⠀⠀⠀⠀⠀⠀⠀⠀⠀⢀⢸⣿⣿⣇⢜⢿⣿⣇⢻⣇⢱⣿⣿⡇⠀⠀⢀⣱⣿⢏⠑⠑⠀⠀⠁⠁⠀⢠⣾⡿⠏⠀⠀⠀⠀⠀⠀⠀⠀⠀⠀⠀⠀⠀⠀⠀⠁⠁⠙⠙⠙⠟⠟⢿⢿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⠸⣿⣿⣧⢀⠀⠀⠀⠀⠀⠀⠀⠀⠀⠀⠀⠀⠀⠀⠀⠀⠀⠀⠀⠀⠀⠀⠀⠀⠀⠀⠀⠀⠀⠀⠀⠀⢀⢕⢕⢕⢄⠀⠀⠀⠸⣿⠃⠀⠀⠀⠀⠀⠀⠀⠀⠀⠀⠀⠀⠀⠘⠻⡿⣿⡿⢇⠀⠀⠀⠀⠀⠀⠀⠀⠀⠀⠀⠀⠀⠀⠀⠀⠀⠀⠀⠀⠀⠀⠀⠀⠀⠀⠀⠀⠀⠀⠀⠀⠀⠀⢁⢣⢹⣿⣿⣇⢕⢻⣿⣇⢜⢮⢻⣿⣿⡔⢄⣼⡿⢇⢑⠀⠁⠟⠕⠀⠀⣰⣿⢟⠁⠀⠀⠀⠀⠀⠀⠀⠀⠀⠀⠀⠀⠀⠀⠀⠀⠀⠀⠀⠀⠀⠀⠀⠀⠀⠀⠁⠁⠙⠙⠝⠟⠟⢿⢿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⠘⢻⣿⣷⡄⠀⠀⠀⠀⠀⠀⠀⠀⠀⠀⠀⠀⠀⠀⠀⠀⠀⠀⠀⠀⠀⠀⠀⠀⠀⠀⠀⢀⢄⢔⢕⣵⢕⢕⢕⢕⢔⠀⠀⠀⠙⠀⠀⠀⠀⠀⠀⠀⠀⠀⠀⠀⠀⠀⠀⠀⠀⠀⠁⠁⠀⠀⠀⠀⠀⠀⠀⠀⠀⠀⠀⠀⠀⠀⠀⠀⠀⠀⠀⠀⠀⠀⠀⠀⠀⠀⠀⠀⠀⠀⠀⠀⠀⠀⢄⣵⢕⢱⢻⣿⣿⣇⢕⢹⣿⣧⢜⢣⣻⣿⣿⣾⡟⢕⠁⢄⣄⠀⠀⠀⢀⣼⣿⠇⠀⠀⠀⠀⠀⠀⠀⠀⠀⠀⠀⠀⠀⠀⠀⠀⠀⠀⠀⠀⠀⠀⠀⠀⠀⠀⠀⠀⠀⠀⠀⠀⠀⠀⠀⠀⠀⠁⠁⠁⠙⠙⠙⠟⠻⢿⢿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⠁⢻⣿⣿⣦⡀⠀⠀⠀⠀⠀⠀⠀⠀⠀⠀⠀⠀⠀⠀⠀⠀⠀⠀⠀⠀⢄⣄⣰⢱⢣⢕⢕⣵⢸⡏⢕⢕⢕⢕⢕⢄⠀⠀⠀⠀⠀⠀⠀⠀⠀⠀⠀⠀⠀⠀⠀⠀⠀⠀⠀⠀⠀⠀⠀⠀⠀⠀⠀⠀⠀⠀⠀⠀⠀⠀⠀⠀⢀⠀⢀⠀⠀⠀⠀⠀⠀⠀⠀⠀⠀⠀⠀⠀⠀⠀⠀⢄⣱⣿⣷⡕⢕⢻⣿⣿⣇⢕⢝⣿⣧⢕⢷⡹⣿⢏⠕⠀⠀⠀⠑⠑⠀⢠⣾⡟⠑⠀⠀⠀⠀⠀⠀⠀⠀⠀⠀⠀⠀⠀⠀⠀⠀⠀⠀⠀⠀⠀⠀⠀⠀⠀⠀⠀⠀⠀⠀⠀⠀⠀⠀⠀⠀⠀⠀⠀⠀⠀⠀⠀⠀⠀⠀⠀⠀⠁⠁⠁⠙⠙⠟⠟⢻⠀</a:t>
            </a:r>
            <a:br/>
            <a:r>
              <a:t>⠀⠀⠀⠀⠀⠀⠀⠀⠀⠀⠀⠀⠀⠀⠀⠀⠀⠀⠀⠀⠀⠀⠀⠀⠀⠀⠀⠀⠀⠀⠀⠀⠀⠀⠀⠀⠀⠀⠀⠀⠀⠀⠀⠀⠀⠀⠀⠀⠀⠀⠀⠀⠀⠀⠀⠀⠀⠀⠀⠉⢻⣿⣿⣦⣄⡀⠀⠀⠀⠀⠀⠀⠀⠀⠀⠀⠀⠀⢀⣄⣠⡔⣱⣾⣿⡏⢜⢇⢕⣼⣿⡿⢱⢕⢱⢕⢕⢕⢕⢄⠀⠁⢔⠀⢀⠀⠀⠀⠀⠀⠀⠀⠀⠀⠀⠀⠀⠀⠀⠀⠀⠀⠀⠀⠀⠀⠀⠀⠀⠀⠀⠀⠀⠀⠀⠀⢕⠕⠀⢕⢔⢄⢀⠀⠀⠀⠀⠀⠀⠀⠀⠀⠀⢔⣾⣿⣿⣿⣷⡕⢕⢻⣿⣿⣇⢕⢜⣿⣧⢜⢷⡕⠑⠀⢱⢇⠀⠀⠀⣰⣿⢏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⠟⢻⣿⡿⣱⣴⡄⠀⠀⠀⠀⢀⣄⡄⣔⡕⣼⣿⣿⢕⣼⣿⣿⢇⢎⢕⢱⣿⣿⢇⢕⡱⢼⢕⢕⢕⢕⢕⠀⠀⠁⠕⢀⠀⠀⠀⠀⠀⠀⠀⠀⠀⠀⠀⠀⠀⠀⠀⠀⠀⠀⠀⠀⠀⠀⠀⠀⠀⠀⠀⠀⢀⠔⠁⢀⠀⠀⠕⢜⣿⣕⣕⢔⢄⣤⣄⣄⣄⣠⣴⢱⣾⣿⣿⣿⣿⣿⣷⡕⢕⢿⣿⣿⣇⢕⢜⢿⣧⢕⠑⢔⠀⠀⠀⠀⢄⣾⡿⠃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⢧⣿⣿⣿⣧⣄⠀⠀⢱⣿⢳⡿⢕⣿⣿⡟⢱⣿⣿⡟⡜⢕⢕⣾⣿⣟⢇⡱⢎⣿⢕⢕⢕⢕⢕⠕⠀⠁⠀⠄⠁⠐⠄⢀⠀⠀⠀⠀⠀⠀⠀⠀⠀⠀⠀⠀⠀⠀⠀⠀⠀⠀⠀⠀⠀⢀⢄⠐⠀⠀⠀⠀⠀⠀⠀⢕⢹⣎⡾⡕⢕⢹⣿⣿⣿⣿⣿⣧⢻⣿⣿⣿⣿⣿⣿⣿⡕⢜⣿⣿⣿⡕⢕⢜⢿⣧⢔⠑⢕⠀⠀⣰⣿⢟⠑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⢼⣿⢸⣿⣿⣿⣿⣿⣷⣴⡸⡿⣼⢇⢱⣿⣿⢇⢸⣿⣿⢱⢕⢕⢱⣿⣿⢗⢕⢗⢧⣿⢕⢕⢕⢕⢕⠀⠀⠀⠀⠀⠁⠀⠀⠁⠑⠐⠄⠀⠀⠀⠀⠀⠀⠀⠔⠀⠀⠀⠀⠀⠀⠀⠀⠀⠁⠀⠀⠀⠀⠀⠀⠀⠀⠀⠀⢕⢸⣇⢜⢵⢕⢸⣿⣿⣿⣿⣿⣿⡇⢟⡏⢻⣿⣿⢿⣿⣧⢕⢜⢝⣿⣿⡕⢕⠜⣿⣧⢄⠁⢆⢼⣿⣿⡕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⢹⣿⢸⣿⣿⣿⣿⣿⣿⣿⣿⢇⡟⢕⣾⣿⡏⢕⣾⣿⢇⢇⢕⢕⣾⣿⢻⢕⢕⢕⢕⣿⢕⢕⢕⢕⢕⠀⠀⠀⠀⠀⠀⠀⠀⠀⠀⠀⠀⠀⠀⠀⠀⠀⠀⠀⠀⢄⠀⠀⠀⠀⠀⠀⠀⠀⠀⠀⠀⠀⠀⠀⠀⠀⠀⠀⠀⠀⠕⣿⢕⢕⢕⢕⣿⣿⣿⣿⣿⣿⣿⢕⢕⢕⢻⡷⢕⢻⣿⡕⢕⢕⢝⢝⢷⢕⢔⢹⢽⡇⢠⣧⢎⢿⣿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⣎⢿⣿⣿⣿⣿⣿⣿⡟⣼⢇⢱⣿⣿⢕⢱⣿⡟⢜⢕⢕⣸⢹⡿⢇⢕⢕⢕⢕⣿⢕⢕⢕⢕⠁⠀⠀⠀⠀⠀⢀⢄⢄⠀⠀⠀⠀⠀⠀⢄⠄⠀⠀⠀⠀⠀⠀⠀⠀⠀⠀⠀⠀⠀⠀⠀⠀⠀⠀⠀⠀⠀⠀⠀⠀⠀⢀⣽⢕⢕⢕⢕⣿⣿⣿⣿⡿⢟⢝⠑⢕⢕⢸⣷⢕⢕⣿⣧⢕⢕⢕⢕⢜⡇⢕⠁⢜⢣⢜⣿⣏⣎⣿⣿⣧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⣰⣿⣿⣯⢿⣿⣿⣿⣿⣿⢱⡿⢕⣾⣿⢇⢕⣼⡿⢕⢕⢕⢕⡿⡿⢕⣵⢕⢕⢕⢕⣿⢕⢕⢕⠁⠀⠀⠀⠀⢀⠔⠑⠁⠀⠀⠀⠀⠀⠀⠕⠁⠀⠀⠀⠀⠀⠀⠀⠀⠀⠀⠀⠀⠀⠀⠀⠀⠀⠀⠀⠀⠀⠀⠀⠀⠀⢄⢕⣿⢕⢕⢕⢕⣿⡿⢟⠕⠑⠁⠀⠀⢕⢕⢕⣿⢕⢕⣿⣿⢕⢕⢕⢕⢕⢜⢕⢄⢕⢜⡕⢿⣿⣏⡜⣿⣿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⣰⣷⣿⣿⣿⣿⣿⣷⡮⢙⢙⠙⢕⢏⢕⣸⣿⡟⢕⢱⣿⢇⢕⢕⢕⢸⢸⢕⣱⣿⢕⢕⢕⢕⣿⢕⢕⢕⢀⠀⠀⠀⠀⠀⠀⠀⠀⠀⠀⠀⠀⠀⠀⠀⢀⠀⠀⢀⣄⡀⠀⠀⣴⡔⠀⢀⢴⠀⠀⠀⠰⠆⢀⠐⠓⢑⢔⠇⠀⢕⢕⢕⣿⢕⢕⢕⢕⣷⣶⣴⣤⣀⢀⠀⠀⠑⢕⢕⢻⢕⢕⣿⣿⢕⢕⢕⢕⢕⢕⢕⢕⢕⢕⢕⢸⣿⣿⣵⢻⣿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⣰⣷⣿⣿⣿⣿⣿⣿⣿⣿⡿⢕⢕⢕⢕⡞⢔⢕⣿⡿⢕⢕⣼⡟⢕⢕⢕⢕⡇⢏⢱⣿⣿⢕⢕⢕⢕⣿⢕⢕⢕⢕⠀⠀⠀⠀⢀⠀⢄⣄⢀⠀⢰⡔⠀⠀⢀⠘⠃⢄⢅⠁⢱⣷⡇⠀⠀⠕⠀⠀⠕⠑⠀⠀⠀⠑⠀⠀⠀⠁⠀⠀⢕⢕⢕⡟⢕⢕⢕⢕⣿⣿⣿⣿⣿⣿⣿⣿⡧⢕⢕⢜⢕⢕⡿⡿⢕⢕⠀⠑⢕⢕⢕⢕⢕⢕⢜⢕⣿⣿⣷⡞⣿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⣰⣷⣿⣿⣿⣿⣿⣿⣿⣿⣿⣿⣿⣷⢕⢕⢕⡜⢕⢕⣼⣿⢇⢕⢱⡿⢇⢕⢕⢕⡸⢸⢕⠘⢙⣡⢔⢕⢕⢕⣿⢕⢕⢕⢕⢕⢀⢀⠀⡷⠀⠘⠙⠁⢀⠁⠀⠀⠕⠕⠀⠀⠁⠁⠀⠀⠀⠀⠀⠀⠀⠀⠀⠀⢀⠀⠀⠀⠀⠀⠀⠀⠀⢀⠀⢕⢕⢕⡇⢕⢕⢕⢸⣿⣿⣿⣿⣿⣿⡿⢏⣾⡇⢕⢕⢕⢕⢕⢕⢕⢕⠀⣰⣧⡕⢕⢕⢕⢕⢕⢕⢹⣿⣿⣷⣹⣿⡔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⣰⣷⣿⣿⣿⣿⣿⣿⣿⣿⣿⣿⣿⣿⣿⣿⣿⣷⡕⡕⢕⢕⣱⡟⢏⢕⢕⡾⢝⢕⢕⢕⢕⢇⢇⢱⣾⣿⣿⢕⢕⢕⢕⢹⢕⢕⢕⢕⢕⢕⢀⠀⠀⠰⢔⠀⠀⠑⠑⠀⠀⠀⠀⢀⠀⠀⠀⠀⠀⠀⠀⠀⠀⠀⠀⠀⠀⢀⢀⢀⠄⠄⠐⠐⠁⠁⠀⠀⠘⢿⣷⣧⣕⢕⢕⣸⣽⣽⡝⢝⢝⢱⣮⣝⡻⢃⢕⢕⢕⢕⢕⢕⢕⢕⣼⣿⣿⣿⣿⣿⣷⣿⣷⡕⢜⣿⣿⣿⣵⢻⣷⣄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⣰⣷⣿⣿⣿⣿⣿⣿⣿⣿⣿⣿⣿⣿⣿⣿⣿⣿⣿⣿⣿⢱⣿⣷⢕⡏⢕⢑⢕⢸⢕⢕⢕⢕⢕⡜⢕⢕⣿⣿⣿⣿⡇⢕⢕⢕⢜⢕⢕⢕⢕⢕⢕⡇⠀⠀⠀⠀⠀⠀⢔⢀⠀⠀⠀⠀⠀⠐⠀⠀⠀⠀⢀⢀⢄⢄⠔⠔⠑⠑⠁⠁⠀⢀⢔⠀⠀⠀⢀⢀⠄⠄⢁⢻⣿⣿⣷⡕⣿⣿⣿⣿⡣⢕⢕⢕⢝⢻⢇⢕⢕⢕⢕⢕⢕⢕⢱⣿⣿⣿⣿⣿⣿⣿⣿⣿⣿⡕⢹⣿⣿⣿⡎⣿⣿⣷⣴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⢄⣰⣷⣿⣿⣿⣿⣿⣿⣿⣿⣿⣿⣿⣿⣿⣿⣿⣿⣿⣿⣿⣿⣿⢇⣿⣿⡟⢸⢇⢕⢕⢕⡞⢕⢕⢕⢕⢕⡇⢕⣼⣿⣿⣿⡿⠷⢕⢕⢕⢕⢕⢕⢕⢕⢕⢕⢏⢀⠀⠀⠀⠀⠔⢕⢕⠀⢀⢄⢀⢀⠄⠀⠀⠑⠑⠁⠁⠀⠀⠀⠀⠁⠐⢄⠀⠀⢕⢅⠔⠑⠁⠀⠀⠀⠀⠀⠀⠛⠛⠙⠁⢔⢕⢝⢍⢅⢁⢑⠕⢕⢕⢕⢕⢕⢕⢕⢕⢕⢱⣾⣿⣿⣿⣿⣿⣿⣿⣿⣿⣿⣿⣼⣿⣿⣿⣯⢸⣿⣿⣿⣿⣧⣔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⢄⣰⣷⣿⣿⣿⣿⣿⣿⣿⣿⣿⣿⣿⣿⣿⣿⣿⣿⣿⣿⣿⣿⣿⣿⣿⡟⣾⣿⣿⡇⢸⢕⢕⢕⢱⢇⢕⢕⢕⢕⢱⢕⢱⣽⣿⣷⣷⡄⠀⢅⢕⢕⢕⢕⢕⢕⢕⢕⢕⠁⢠⡄⠀⢀⢔⢠⣄⣵⠇⠇⢕⠕⠁⠀⠀⠀⠀⠀⠀⠀⢐⠀⠀⠀⠀⠀⢀⢅⠔⢕⠀⠀⠀⠀⠀⠀⠀⠀⠀⠀⠀⠀⠀⠀⠕⢕⢕⢕⢕⢕⢕⢔⢄⢑⢕⢕⢕⢕⢕⢕⢕⣿⣿⣿⣿⣿⣿⣿⣿⣿⣿⣿⣿⣿⣿⣿⣿⣿⣿⣇⢻⣿⣿⣿⣿⣿⣿⣧⣄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⢄⣰⣷⣿⣿⣿⣿⣿⣿⣿⣿⣿⣿⣿⣿⣿⣿⣿⣿⣿⣿⣿⣿⣿⣿⣿⣿⣿⣿⡇⣿⣿⣿⡇⡇⢕⠜⢕⢜⢕⢕⢕⢕⢕⢜⢕⣾⡿⠝⠝⢻⣿⣆⢀⢕⢕⢕⢕⢕⢕⢕⢕⢕⡔⢻⡇⠕⠕⢕⠕⠁⢕⢄⢀⢀⠀⠀⠀⠀⠀⠀⠀⠀⠀⠀⠀⠀⠀⠀⢔⠑⠀⠐⢕⠀⠀⠀⠀⠀⠀⠀⠀⠀⠀⠀⠀⠀⠀⠀⠁⠑⢕⢕⢕⢕⢕⢕⢕⢄⠁⠀⠀⢕⢕⢕⢕⢻⣿⣿⣿⣿⣿⣿⣿⣿⣿⣿⣿⣿⣿⣿⣿⣿⣿⡜⣿⣿⣿⣿⣿⣿⣿⣿⣷⣴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⢄⣴⣾⣿⣿⣿⣿⣿⣿⣿⣿⣿⣿⣿⣿⣿⣿⣿⣿⣿⣿⣿⣿⣿⣿⣿⣿⣿⣿⣿⣿⣿⢹⣿⣿⣿⢇⢇⢕⢔⢕⢕⢕⢕⢕⢕⢕⢕⢸⣿⢇⠀⠀⠀⢹⣿⡇⢕⢕⢕⢕⢕⢕⢕⢕⠕⢸⣧⠔⠀⠀⠀⠀⠀⠕⢕⠕⠀⢄⠀⠀⠀⠀⠀⠀⠀⠄⠀⠀⠀⠀⠀⠀⠀⠀⠁⠀⠀⠀⠀⠀⠀⠀⠀⠀⠀⠀⠀⠀⠀⠀⠀⠀⠀⠀⠑⠕⢕⠕⣕⣑⣕⣕⣀⢳⢧⣕⡕⢕⢕⣿⣿⣿⣿⣿⣿⣿⣿⣿⣿⣿⣿⣿⣿⣿⣿⣿⣷⣹⣿⣿⣿⣿⣿⣿⣿⣿⣿⣿⣷⣔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⢄⣰⣾⣿⣿⣿⣿⣿⣿⣿⣿⣿⣿⣿⣿⣿⣿⣿⣿⣿⣿⣿⣿⣿⣿⣿⣿⣿⣿⣿⣿⣿⣿⣿⡏⣿⣿⣿⣿⢕⢕⢕⢕⢕⢕⢕⢕⢕⢕⢕⢱⣿⡟⠁⠀⠀⠀⢕⣿⡇⢕⢕⢕⢕⢕⢕⢕⢕⠀⢸⠏⠀⠀⠀⠀⠀⠀⠀⠀⠄⠀⠁⢄⢀⠀⠀⠀⠀⠀⠀⠀⠀⠀⠀⠐⠀⠀⢀⡄⢄⡄⢀⠀⠀⠀⠀⠀⠀⠀⠀⠀⠀⠀⠀⠀⠀⠀⠀⠀⠀⠀⠀⠝⣿⣿⣿⣿⣿⣷⣷⣽⣻⢿⣿⣿⣿⣿⣿⣿⣿⣿⣿⣿⣿⣿⣿⣿⣿⣿⣿⣿⣿⣿⣿⣿⣿⣿⣿⣿⣿⣿⣿⣿⣿⣿⣧⣄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⢄⣰⣾⣿⣿⣿⣿⣿⣿⣿⣿⣿⣿⣿⣿⣿⣿⣿⣿⣿⣿⣿⣿⣿⣿⣿⣿⣿⣿⣿⣿⣿⣿⣿⣿⣿⣿⣸⣿⣿⣿⡏⢕⢕⢕⢕⢕⢕⢕⢕⢕⢕⢕⣿⡿⠁⠀⠀⠀⠀⢱⣿⡇⢕⢕⢕⢕⢕⢕⢕⢕⠀⠀⠀⠀⠀⠀⠀⠀⠀⠀⢔⢔⢔⢄⠑⢕⢔⠀⠀⠀⠀⠀⠀⠀⠀⠀⠀⠀⠕⢕⢜⢇⢼⢕⢕⢔⠀⠀⠀⠀⠀⠀⠀⠀⠀⠀⠀⠀⠀⠀⠀⠀⠀⠀⠁⢻⣿⣿⣿⣿⣿⣿⣿⣿⣿⣮⣝⢿⣿⣿⣿⣿⣿⣿⣿⣿⣿⣿⣿⣿⣿⣿⣿⣿⣿⣿⣿⣿⣿⣿⣿⣿⣿⣿⣿⣿⣿⣿⣿⣷⣦⣄⢀⠀⠀⠀⠀⠀⠀⠀⠀⠀⠀⠀⠀⠀⠀⠀⠀⠀⠀⠀⠀⠀⠀⠀⠀⠀⠀⠀⠀⠀⠀⠀⠀⠀⠀⠀⠀⠀⠀</a:t>
            </a:r>
            <a:br/>
            <a:r>
              <a:t>⠀⠀⠀⠀⠀⠀⠀⠀⠀⠀⠀⠀⠀⠀⠀⠀⠀⠀⠀⠀⠀⠀⠀⠀⠀⠀⢄⣴⣷⣿⣿⣿⣿⣿⣿⣿⣿⣿⣿⣿⣿⣿⣿⣿⣿⣿⣿⣿⣿⣿⣿⣿⣿⣿⣿⣿⣿⣿⣿⣿⣿⣿⣿⣿⣿⢣⣿⣿⣿⡿⢕⢕⢔⢕⢕⢕⢕⢕⢕⢕⢱⣿⡟⠁⠀⠀⠀⠀⠀⢸⣿⡇⢕⡕⢕⢕⢕⢕⢕⢕⠀⠀⠀⠀⠀⠀⠀⠀⢄⢀⢕⢕⢕⢕⠀⠁⢕⠄⢐⠀⠀⠀⠀⠀⠀⠀⠀⠀⠀⠀⠁⠁⠁⠁⠀⠀⠀⠄⠀⠀⠀⠀⠀⠀⠀⠀⠀⠀⠀⠀⠀⠀⠀⠀⠀⠀⠈⠻⣿⣿⣿⣿⣿⣿⣿⣿⣿⣿⣮⡻⣿⣿⣿⣿⣿⣿⣿⣿⣿⣿⣿⣿⣿⣿⣿⣿⣿⣿⣿⣿⣿⣿⣿⣿⣿⣿⣿⣿⣿⣿⣿⣿⣷⣴⡄⠀⠀⠀⠀⠀⠀⠀⠀⠀⠀⠀⠀⠀⠀⠀⠀⠀⠀⠀⠀⠀⠀⠀⠀⠀⠀⠀⠀⠀⠀⠀⠀⠀⠀⠀⠀</a:t>
            </a:r>
            <a:br/>
            <a:r>
              <a:t>⠀⠀⠀⠀⠀⠀⠀⠀⠀⠀⠀⠀⠀⠀⠀⠀⠀⠀⠀⠀⠀⠀⢀⢄⣴⣾⣿⣿⣿⣿⣿⣿⣿⣿⣿⣿⣿⣿⣿⣿⣿⣿⣿⣿⣿⣿⣿⣿⣿⣿⣿⣿⣿⣿⣿⣿⣿⣿⣿⣿⣿⣿⣿⣿⡏⣾⣿⣿⣿⢇⢕⢕⢕⢕⢕⢕⢅⢕⢕⢕⣾⡿⠁⠀⠀⠀⠀⠀⠀⢸⣿⡇⢱⡇⢕⢕⢕⢕⢕⠀⠀⠀⠀⠀⠀⠀⠀⢄⢕⠑⢕⢕⢕⢕⢕⠀⠁⢐⢀⡔⢔⠀⠀⠀⠀⠀⠀⠀⠀⠀⠀⠀⠀⠁⠀⠀⠀⠀⠀⠀⠀⠀⠀⠀⠀⠀⠀⠀⠀⠀⠀⠀⠀⠀⠀⠀⠀⠀⠈⠻⣿⣿⣿⣿⣿⣿⣿⣿⣿⣷⡝⣿⣿⣿⣿⣿⣿⣿⣿⣿⣿⣿⣿⣿⣿⣿⣿⣿⣿⣿⣿⣿⣿⣿⣿⣿⣿⣿⣿⣿⣿⣿⣿⣿⣿⣷⣔⢀⠀⠀⠀⠀⠀⠀⠀⠀⠀⠀⠀⠀⠀⠀⠀⠀⠀⠀⠀⠀⠀⠀⠀⠀⠀⠀⠀⠀⠀⠀⠀⠀⠀</a:t>
            </a:r>
            <a:br/>
            <a:r>
              <a:t>⠀⠀⠀⠀⠀⠀⠀⠀⠀⠀⠀⠀⠀⠀⠀⠀⠀⠀⠀⢀⢄⣰⣷⣿⣿⣿⣿⣿⣿⣿⣿⣿⣿⣿⣿⣿⣿⣿⣿⣿⣿⣿⣿⣿⣿⣿⣿⣿⣿⣿⣿⣿⣿⣿⣿⣿⣿⣿⣿⣿⣿⣿⣿⡿⢸⣿⣿⣿⡏⢱⣧⣕⣕⣕⣵⡇⢕⢕⣱⣿⡟⠁⠀⠀⠀⠀⠀⠀⠀⢸⣿⣇⣿⢇⢕⢕⢕⢕⢕⠀⠀⠀⠀⠀⠀⠀⠀⢕⢕⠀⢕⢕⢕⢕⢕⡱⢄⠰⢎⢅⢕⢃⠁⠀⠀⠀⠀⠀⠀⠁⠀⠀⠀⠀⠀⢀⢄⠔⢑⠀⠀⠀⠀⠀⠀⠀⠀⠀⠀⠀⠀⠀⠀⠀⠀⠀⠀⠀⠀⠀⠈⠹⣟⡻⠁⠀⢄⢔⢅⢍⢝⢸⢿⣿⣿⣿⣿⣿⣿⣿⣿⣿⣿⣿⣿⣿⣿⣿⣿⣿⣿⣿⣿⣿⣿⣿⣿⣿⣿⣿⣿⣿⣿⣿⣿⣿⣿⣿⣧⣄⢀⠀⠀⠀⠀⠀⠀⠀⠀⠀⠀⠀⠀⠀⠀⠀⠀⠀⠀⠀⠀⠀⠀⠀⠀⠀⠀⠀⠀⠀⠀</a:t>
            </a:r>
            <a:br/>
            <a:r>
              <a:t>⠀⠀⠀⠀⠀⠀⠀⠀⠀⠀⠀⠀⠀⠀⠀⠀⠀⠀⠐⠚⠛⠛⠛⠛⠛⠛⠛⠛⠛⠛⠛⠛⠛⠛⠛⠛⠛⠛⠛⠛⠛⠛⠛⠛⠛⠛⠛⠛⠛⠛⠛⠛⠛⠛⠛⠛⠛⠛⠛⠛⠛⠛⠛⠑⠛⠛⠛⠛⠑⠛⠛⠛⠛⠛⠛⠓⠑⠚⠛⠋⠀⠀⠀⠀⠀⠀⠀⠀⠀⠘⠛⠛⠛⠓⠑⠑⠑⠑⠑⠀⠀⠀⠀⠀⠀⠀⠀⠑⠑⠀⠑⠑⠑⠑⠘⠑⠑⠐⠑⠑⠑⠀⠀⠀⠀⠀⠀⠀⠀⠀⠀⠀⠐⠐⠑⠁⠐⠁⠀⠀⠀⠀⠀⠀⠀⠀⠀⠀⠀⠀⠀⠀⠀⠀⠀⠀⠀⠀⠀⠀⠀⠀⠈⠛⠃⠀⠁⠑⠑⠑⠑⠑⠑⠙⠛⠛⠛⠛⠛⠛⠛⠛⠛⠛⠛⠛⠛⠛⠛⠛⠛⠛⠛⠛⠛⠛⠛⠛⠛⠛⠛⠛⠛⠛⠛⠛⠛⠛⠛⠛⠓⠃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⢜⢟⢿⣿⣿⣿⣿⣿⣿⣿⣿⣿⣿⣿⣿⣿⣿⣿⣿⣿⣿⣿⣿⣿⣿⣿⣿⣿⣿⣿⣿⣿⣿⣿⣿⣿⣿⣿⣿⣿⣿⣿⣷⡕⢕⢕⢕⢕⢕⢕⢕⢕⢕⢕⢕⢕⢕⢕⢕⢕⢕⢕⢕⢕⢕⢕⢕⢕⢕⢕⢕⢕⢕⢕⢕⢸⣿⣿⣿⣿⣿⣿⣿⣿⣿⣿⣿⣿⣿⣿⣿⣧⣜⢝⢿⣿⣿⣿⣿⢇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⢟⢏⢕⢕⢕⢕⢕⢕⠀</a:t>
            </a:r>
            <a:br/>
            <a:r>
              <a:t>⢕⢕⢕⢕⢕⢕⢕⢕⢕⢕⢕⢕⢕⢕⢕⢕⢕⢕⢕⢕⢕⢕⢕⢕⢕⢕⢕⢕⢕⢕⢕⢕⢕⢕⢕⢕⢕⢕⢕⢕⢕⢝⢻⣿⣿⣿⣿⣿⣿⣿⣿⣿⣿⣿⣿⣿⣿⣿⣿⣿⣿⣿⣿⣿⣿⣿⣿⣿⣿⣿⣿⣿⣿⣿⣿⣿⣿⣿⣿⣿⣿⣷⡕⢕⢕⢕⢕⢕⢕⢕⢕⢕⢕⢕⢕⢕⢕⢕⢕⢕⢕⢕⢕⢕⢕⢕⢕⢕⢕⢕⢕⢕⢕⢱⣿⣿⣿⣿⣿⣿⣿⣿⣿⣿⣿⣿⣿⣿⣿⣿⣟⣧⡕⡹⣿⣿⣿⡕⢕⢕⢕⢕⢕⢕⢕⢕⢕⢕⢕⢕⢕⢕⢕⢕⢕⢕⢕⢕⢕⢕⢕⢕⢕⢕⢕⢕⢕⢕⢕⢕⢕⢕⢕⣼⣿⣿⣿⣿⣿⣿⣿⣿⣿⣿⣿⣿⣿⣿⣿⣿⣿⣿⣿⣿⣿⣿⣿⣿⣿⣿⣿⣿⣿⣿⣿⣿⣿⣿⣿⣿⣿⣿⣿⣿⣿⣿⣿⣿⣿⣿⣿⣿⣿⣿⣿⣿⣿⣿⡿⢟⢝⢕⢕⢕⢕⢕⢕⢕⢕⢕⠀</a:t>
            </a:r>
            <a:br/>
            <a:r>
              <a:t>⢕⢕⢕⢕⢕⢕⢕⢕⢕⢕⢕⢕⢕⢕⢕⢕⢕⢕⢕⢕⢕⢕⢕⢕⢕⢕⢕⢕⢕⢕⢕⢕⢕⢕⢕⢕⢕⢕⢕⢕⢕⢕⢕⢜⢟⢿⣿⣿⣿⣿⣿⣿⣿⣿⣿⣿⣿⣿⣿⣿⣿⣿⣿⣿⣿⣿⣿⣿⣿⣿⣿⣿⣿⣿⣿⣿⣿⣿⣿⣿⣿⣿⣿⡕⢕⢕⢕⢕⢕⢕⢕⢕⢕⢕⢕⢕⢕⢕⢕⢕⢕⢕⢕⢕⢕⢕⢕⢕⢕⢕⢕⢕⢱⣾⣿⣿⣿⣿⣿⣿⣿⣿⣿⣿⣿⣿⣿⣿⣿⣿⣿⢻⣿⣿⣟⣿⣿⣿⡕⢕⢕⢕⢕⢕⢕⢕⢕⢕⢕⢕⢕⢕⢕⢕⢕⢕⢕⢕⢕⢕⢕⢕⢕⢕⢕⢕⢕⢕⢕⢕⢕⣱⣿⣿⣿⣿⣿⣿⣿⣿⣿⣿⣿⣿⣿⣿⣿⣿⣿⣿⣿⣿⣿⣿⣿⣿⣿⣿⣿⣿⣿⣿⣿⣿⣿⣿⣿⣿⣿⣿⣿⣿⣿⣿⣿⣿⣿⣿⣿⣿⣿⣿⣿⣿⣿⢟⢏⢕⢕⢕⢕⢕⢕⢕⢕⢕⢕⢕⢕⢕⠀</a:t>
            </a:r>
            <a:br/>
            <a:r>
              <a:t>⢕⢕⢕⢕⢕⢕⢕⢕⢕⢕⢕⢕⢕⢕⢕⢕⢕⢕⢕⢕⢕⢕⢕⢕⢕⢕⢕⢕⢕⢕⢕⢕⢕⢕⢕⢕⢕⢕⢕⢕⢕⢕⢕⢕⢕⢕⢝⢻⣿⣿⣿⣿⣿⣿⣿⣿⣿⣿⣿⣿⣿⣿⣿⣿⣿⣿⣿⣿⣿⣿⣿⣿⣿⣿⣿⣿⣿⣿⣿⣿⣿⣿⣿⣿⣇⢕⢕⢕⢕⢕⢕⢕⢕⢕⢕⢕⢕⢕⢕⢕⢕⢕⢕⢕⢕⢕⢕⢕⢕⢕⢕⣱⣾⣿⣿⣿⣿⣿⣻⣿⣿⣿⣿⣿⣿⣿⣿⣿⡟⢝⢝⢝⣿⣿⡿⢞⣿⣿⣷⣧⣕⢕⢕⢕⢕⢕⢕⢕⢕⢕⢕⢕⢕⢕⢕⢕⢕⢕⢕⢕⢕⢕⢕⢕⢕⢕⢕⢕⢕⢱⣾⣿⣿⣿⣿⣿⣿⣿⣿⣿⣿⣿⣿⣿⣿⣿⣿⣿⣿⣿⣿⣿⣿⣿⣿⣿⣿⣿⣿⣿⣿⣿⣿⣿⣿⣿⣿⣿⣿⣿⣿⣿⣿⣿⣿⣿⣿⣿⣿⣿⣿⡿⢟⢝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⢜⢻⢿⣿⣿⣿⣿⣿⣿⣿⣿⣿⣿⣿⣿⣿⣿⣿⣿⣿⣿⣿⣿⣿⣿⣿⣿⣿⣿⣿⣿⣿⣿⣿⣿⣿⣿⣧⢕⢕⢕⢕⢕⢕⢕⢕⢕⢕⢕⢕⢕⢕⢕⢕⢕⢕⢕⢕⢕⣱⣵⣷⣿⡿⣿⣟⣿⣿⣿⣷⣷⣷⣿⣽⣟⣟⣻⣿⢿⣿⣷⡕⢕⢕⣿⣿⡇⢕⢜⢟⢿⣿⣿⣷⣧⡕⢕⢕⢕⢕⢕⢕⢕⢕⢕⢕⢕⢕⢕⢕⢕⢕⢕⢕⢕⢕⢕⢕⢕⢕⣵⣿⣿⣿⣿⣿⣿⣿⣿⣿⣿⣿⣿⣿⣿⣿⣿⣿⣿⣿⣿⣿⣿⣿⣿⣿⣿⣿⣿⣿⣿⣿⣿⣿⣿⣿⣿⣿⣿⣿⣿⣿⣿⣿⣿⣿⣿⣿⣿⣿⢿⢏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⢿⣿⣿⣿⣿⣿⣿⣿⣿⣿⣿⣿⣿⣿⣿⣿⣿⣿⣿⣿⣿⣿⣿⣿⣿⣿⣿⣿⣿⣿⣿⣿⣿⣿⣧⡕⢕⢕⢕⢕⢕⢕⢕⢕⢕⢕⢕⢕⢕⢕⢕⢕⣱⣷⣿⣿⢿⣿⣿⣿⣿⣿⣿⣿⣿⣿⣿⣿⣿⣿⣿⣿⣿⣿⣿⣷⣮⣕⢕⢕⣿⣿⣿⢕⢕⢕⢕⢜⢻⣿⣿⣷⡕⢕⢕⢕⢕⢕⢕⢕⢕⢕⢕⢕⢕⢕⢕⢕⢕⢕⢕⢕⢕⢕⣱⣾⣿⣿⣿⣿⣿⣿⣿⣿⣿⣿⣿⣿⣿⣿⣿⣿⣿⣿⣿⣿⣿⣿⣿⣿⣿⣿⣿⣿⣿⣿⣿⣿⣿⣿⣿⣿⣿⣿⣿⣿⣿⣿⣿⣿⣿⣿⡿⢟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⢻⣿⣿⣿⣿⣿⣿⣿⣿⣿⣿⣿⣿⣿⣿⣿⣿⣿⣿⣿⣿⣿⣿⣿⣿⣿⣿⣿⣿⣿⣿⣿⣿⣷⡕⢕⢕⢕⢕⢕⢕⢕⢕⢕⢕⢕⢕⢕⣱⣿⣿⣿⣯⣿⣿⣿⣿⣿⣿⣿⣿⣿⣿⣿⣿⣿⣿⣿⣿⣿⣿⣿⣿⣿⣿⣿⣧⡕⣿⣿⣿⡇⢕⢕⢕⢕⢕⢜⢻⣿⣿⣷⣕⢕⢕⢕⢕⢕⢕⢕⢕⢕⢕⢕⢕⢕⢕⢕⢕⢕⢕⣾⣿⣿⣿⣿⣿⣿⣿⣿⣿⣿⣿⣿⣿⣿⣿⣿⣿⣿⣿⣿⣿⣿⣿⣿⣿⣿⣿⣿⣿⣿⣿⣿⣿⣿⣿⣿⣿⣿⣿⣿⣿⣿⣿⣿⣿⢿⢟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⢝⢿⣿⣿⣿⣿⣿⣿⣿⣿⣿⣿⣿⣿⣿⣿⣿⣿⣿⣿⣿⣿⣿⣿⣿⣿⣿⣿⣿⣿⣿⣿⣷⡕⢕⢕⢕⢕⢕⢕⢕⢕⢕⢕⣱⣿⣿⢟⣽⣿⣿⣿⣿⣿⣿⣿⣿⡿⢟⣿⣿⣿⣿⣿⣿⣿⣿⣿⣿⣿⣿⣿⣿⣿⣿⡇⣿⣿⣿⡇⢕⢕⢕⢕⢕⢕⢕⢜⢻⣿⣿⣷⣧⢕⢕⢕⢕⢕⢕⢕⢕⢕⢕⢕⢕⢕⢕⣵⣿⣿⣿⣿⣿⣿⣿⣿⣿⣿⣿⣿⣿⣿⣿⣿⣿⣿⣿⣿⣿⣿⣿⣿⣿⣿⣿⣿⣿⣿⣿⣿⣿⣿⣿⣿⣿⣿⣿⣿⣿⣿⣿⡿⢟⢏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⢻⣿⣿⣿⣿⣿⣿⣿⣿⣿⣿⣿⣿⣿⣿⣿⣿⣿⣿⣿⣿⣿⣿⣿⣿⣿⣿⣿⣿⣿⣿⡕⢕⢕⢕⢕⢕⢕⢕⢕⣾⣿⡿⣿⣿⣿⣿⣿⣿⣿⣿⣿⣿⢟⣕⣾⣿⣿⣿⣿⣿⣿⣿⣿⣿⣿⣿⣿⣿⣿⢿⣿⢹⣿⣿⣿⡇⢕⢕⢕⢕⢕⢕⢕⢕⢕⢕⢝⣿⣿⣧⢕⢕⢕⢕⢕⢕⢕⢕⢕⢕⢕⣱⣾⣿⣿⣿⣿⣿⣿⣿⣿⣿⣿⣿⣿⣿⣿⣿⣿⣿⣿⣿⣿⣿⣿⣿⣿⣿⣿⣿⣿⣿⣿⣿⣿⣿⣿⣿⣿⣿⣿⣿⣿⣿⡿⢟⢝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⢝⢿⣿⣿⣿⣿⣿⣿⣿⣿⣿⣿⣿⣿⣿⣿⣿⣿⣿⣿⣿⣿⣿⣿⣿⣿⣿⣿⣿⣿⣇⢕⢕⢕⢕⢕⢱⣾⣿⣿⣽⣿⣿⣿⣿⣿⣿⣿⣿⣿⢧⢾⣿⣿⣿⣿⣿⣿⣿⣿⣿⣿⣿⣿⣿⣿⣿⣿⢸⢇⣿⣿⣿⣿⢇⢕⢕⢅⢕⢕⢕⢕⢕⢕⢕⣱⣿⣿⣿⢕⢕⢕⢕⢕⢕⢕⢕⢕⢕⣼⣿⣿⣿⣿⣿⣿⣿⣿⣿⣿⣿⣿⣿⣿⣿⣿⣿⣿⣿⣿⣿⣿⣿⣿⣿⣿⣿⣿⣿⣿⣿⣿⣿⣿⣿⣿⣿⣿⣿⣿⢟⢏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⢿⣿⣿⣿⣿⣿⣿⣿⣿⣿⣿⣿⣿⣿⣿⣿⣿⣿⣿⣿⣿⣿⣿⣿⣿⣿⣿⣿⣧⢕⢕⢕⣱⣿⣿⣿⣿⣿⣿⣿⣿⣿⣿⣿⣿⣿⣿⣧⣼⣿⣿⣿⣿⣿⣿⣿⣿⣿⣿⣿⣿⣿⣿⣿⣿⢕⢜⢟⢏⢝⢕⢕⢕⢕⢕⢕⢇⡕⡕⢕⢕⣿⣿⣿⢏⢕⢕⢕⢕⢕⢕⢕⢕⢕⣱⣿⣿⣿⣿⣿⣿⣿⣿⣿⣿⣿⣿⣿⣿⣿⣿⣿⣿⣿⣿⣿⣿⣿⣿⣿⣿⣿⣿⣿⣿⣿⣿⣿⣿⣿⣿⣿⣿⡿⢟⢝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⢟⢿⣿⣿⣿⣿⣿⣿⣿⣿⣿⣿⣿⣿⣿⣿⣿⣿⣿⣿⣿⣿⣿⣿⣿⣿⣿⣷⣵⣷⣿⣿⡟⣽⣿⣿⣿⣿⣿⣿⣿⣿⣿⣿⣿⣿⣿⣿⣿⣿⣿⣿⣿⣿⣿⣿⣿⣿⣿⣿⣿⣿⣿⢕⢕⢑⢑⢑⢕⣱⡕⢕⢕⢕⢕⢕⢱⣱⣾⣿⣿⢇⢕⢕⢕⢕⢕⢕⢕⢕⢱⣾⣿⣿⣿⣿⣿⣿⣿⣿⣿⣿⣿⣿⣿⣿⣿⣿⣿⣿⣿⣿⣿⣿⣿⣿⣿⣿⣿⣿⣿⣿⣿⣿⣿⣿⣿⣿⢿⢏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⢻⣿⣿⣿⣿⣿⣿⣿⣿⣿⣿⣿⣿⣿⣿⣿⣿⣿⣿⣿⣿⣿⢿⢿⣟⣿⣽⣟⡻⢵⣿⣿⣿⣿⣿⣳⣿⣿⣿⣿⣿⣿⣿⣿⣿⣿⣿⣿⣿⢸⣿⣿⣿⣿⣿⣿⣿⣿⣿⡕⢕⢕⠕⢕⢕⣼⣿⣿⡧⡕⢕⢕⢕⢕⢝⢟⢿⣿⣷⢕⢕⢕⢕⢕⢕⢕⣼⣿⣿⣿⣿⣿⣿⣿⣿⣿⣿⣿⣿⣿⣿⣿⣿⣿⣿⣿⣿⣿⣿⣿⣿⣿⣿⣿⣿⣿⣿⣿⣿⣿⣿⡿⢟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⢻⣿⣿⣿⣿⣿⣿⣿⣿⣿⣿⣿⣿⣿⣿⣿⣿⣿⡿⣹⣿⣿⡿⢟⣫⣽⣝⣿⣿⣿⣿⣿⣳⣿⣿⣿⣿⣿⣿⣿⣿⣿⣿⣿⣿⣿⣿⣱⡹⣿⣿⣿⣿⣿⣿⣿⣿⣇⢕⢹⣷⣾⣿⣿⣿⣿⡇⣿⡕⢕⢕⢕⢕⢕⢜⣿⣿⡇⢕⢕⢕⢕⣱⣿⣿⣿⣿⣿⣿⣿⣿⣿⣿⣿⣿⣿⣿⣿⣿⣿⣿⣿⣿⣿⣿⣿⣿⣿⣿⣿⣿⣿⣿⣿⣿⣿⢿⢟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⢿⣿⣿⣿⣿⣿⣿⣿⣿⣿⣿⣿⣿⣿⣟⣽⣿⣿⢏⡾⢿⣿⣿⣽⣿⣿⣿⣿⣳⣿⣿⣿⣿⣿⣿⣿⣿⣿⣿⣿⣿⣿⣿⣿⣿⣷⣽⣿⣿⣿⣿⣿⣿⡽⡽⡕⢸⣿⣿⣿⣿⣿⣿⣇⣿⣿⣱⣕⣕⣵⣷⣿⣿⢟⢕⢕⢕⣱⣾⣿⣿⣿⣿⣿⣿⣿⣿⣿⣿⣿⣿⣿⣿⣿⣿⣿⣿⣿⣿⣿⣿⣿⣿⣿⣿⣿⣿⣿⣿⡿⢟⢏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⢻⣿⣿⣿⣿⣿⣿⣿⣿⣿⣿⢏⣼⣿⢿⡟⢸⣷⣿⣿⢟⣹⣿⣿⣿⢳⣿⣷⣿⣻⣿⣿⣿⣿⣷⣿⣿⣿⣿⣿⣿⣿⣿⣿⣿⣿⣿⣿⣿⣿⣿⣿⣕⣧⣿⣿⣿⣿⣿⣿⣿⣿⣿⣿⣿⣿⣿⡿⢟⢝⢕⢕⢕⢕⣵⣿⣿⣿⣿⣿⣿⣿⣿⣿⣿⣿⣿⣿⣿⣿⣿⣿⣿⣿⣿⣿⣿⣿⣿⣿⣿⣿⣿⣿⡿⢟⢝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⢝⢿⣿⣿⣿⣿⣿⣿⡏⡇⢿⡿⣷⣿⡜⢿⡟⢟⢕⣾⣿⣿⣏⣿⣿⡿⣿⣿⣿⣿⣿⣿⣿⣿⣿⣿⣿⣿⣿⣿⣿⣿⣿⣿⣿⣿⣿⣿⣿⣿⣿⣿⣿⣿⣿⣿⣿⢹⣿⣿⣿⣿⡿⢿⣿⣿⣿⣿⣿⣷⣵⣿⣿⣿⣿⣿⣿⣿⣿⣿⣿⣿⣿⣿⣿⣿⣿⣿⣿⣿⣿⣿⣿⣿⣿⣿⣿⣿⣿⢟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⢻⣿⣿⣿⣿⣿⣜⢧⣜⡟⢻⣷⢕⠕⢕⢕⣿⣿⣿⣿⣿⣿⢳⣿⣿⢝⢻⢝⢟⢿⣿⣿⣿⣿⣿⣿⣿⣿⣿⣿⣿⣿⣿⣿⣿⣿⣿⣿⣿⣯⣽⣿⣿⣽⢻⣿⣿⣿⣿⣿⣷⣿⣾⣿⣿⣿⣿⣿⣿⣿⣿⣿⣿⣿⣿⣿⣿⣿⣿⣿⣿⣿⣿⣿⣿⣿⣿⣿⣿⣿⣿⣿⡿⢟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⣵⣵⣕⡕⢕⢕⢕⢕⢕⢕⢕⢕⢕⢕⢕⢕⢕⢕⢕⢕⢕⢕⢕⢕⢕⢕⢕⢕⢕⢕⢕⢕⢕⢕⢕⢕⢕⢕⢕⢕⢕⢕⢕⢕⢕⢕⢕⢕⢕⢕⢕⢕⢕⢕⢕⢕⢕⢕⢕⢕⢕⢕⢕⢕⢕⢕⢕⢕⢕⢕⢕⢕⢕⢕⢕⢕⢕⢕⢕⢕⢜⢟⢿⣿⣿⣿⣷⡝⢯⣟⢏⢄⣾⣷⡇⣿⣿⣿⣿⣿⡟⣾⣿⣿⣿⣷⣧⣵⣕⡕⢜⢝⢻⣿⣿⣿⣿⣿⣿⣿⣿⣿⣿⣿⣿⣿⣿⣿⣿⣿⣿⣿⣿⣿⣿⣿⣿⣿⣿⣿⣿⣿⣿⣿⣿⡿⢏⢕⢕⠝⠝⠝⢝⢻⣿⣿⣿⣿⣿⣿⡿⢿⢿⢿⣿⣿⣿⣿⣿⣿⣷⣷⣷⣷⣵⣕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⣷⣷⣧⣵⣕⣕⢕⢕⢕⢕⢕⢕⢕⢕⢕⢕⢕⢕⢕⢕⢕⢕⢕⢕⠕⢕⢕⢕⢕⢕⢕⢕⢕⢕⢕⢕⢕⢕⢕⢕⢕⢕⢕⢕⢕⢕⢕⢕⢕⢕⢕⢕⢕⢕⢕⢕⢕⢕⢕⢕⢕⢕⢕⢕⢕⢕⢕⢕⢕⢕⢕⢕⢕⢕⢕⠕⢅⢕⢝⢿⣿⣿⣿⣧⢕⠄⢕⣜⡝⢱⣿⣿⣿⡟⢜⡇⢿⣿⣿⣿⡿⢿⢿⢟⢟⢇⢕⣕⣼⣿⣿⣿⣿⣿⣿⣿⣿⣿⢿⢟⢟⢟⢏⢝⢝⢝⢹⣿⡿⢟⢻⣿⣿⣿⣿⣿⣿⣿⣿⣿⡇⢕⠁⠀⠀⠀⠀⠀⠁⠘⠝⢝⢟⢟⢏⠕⠑⠑⠑⠘⠟⠝⠝⠙⠟⢟⢝⢝⢟⢻⢿⣿⣿⣷⣧⣕⡕⢕⢕⢕⢕⢕⢕⢕⢕⢕⢕⢕⢕⢕⢕⢕⢕⢕⢕⢕⢕⢕⢕⢕⠕⢕⢕⢕⢕⠕⢕⢕⢕⢕⢕⢕⢕⢕⢕⢕⢕⢕⢕⢕⠕⢕⢕⢕⢕⢕⢕⢕⢕⢕⢕⢕⢕⠀</a:t>
            </a:r>
            <a:br/>
            <a:r>
              <a:t>⣿⣿⣿⣿⣿⣿⣿⣿⣿⣿⣿⣿⣿⣿⣿⣷⣷⣵⣵⣕⣕⢕⢑⢑⠅⠀⠁⠕⢑⢑⢕⠑⠁⠁⠁⠁⠕⠁⠁⠕⠁⠁⠁⠁⠕⠑⠁⠁⠅⠁⠁⠁⠁⠀⠀⠀⠄⠅⠁⠁⠀⠀⠀⠀⠔⠐⠐⠐⠐⠀⠐⠑⠑⠕⠔⠄⠄⠄⠄⠄⠔⠐⠀⠀⢑⢕⢕⣸⣿⢟⢕⢔⢄⢸⣿⡇⢸⣿⡿⢝⢕⢕⡕⢕⣿⣿⣇⣵⣵⣵⣷⣾⣿⣿⣿⣿⣿⣿⣿⣿⣿⣿⣿⣿⣷⣕⢕⢳⣷⣶⣶⣶⣷⣾⢕⢕⢕⢕⢻⢿⣿⣿⣿⣿⣿⢟⢕⢕⠁⠀⠀⠀⠀⠀⠀⠀⠀⠀⠀⠀⠀⠀⠀⠑⠕⠕⠑⠀⠀⠀⠀⠀⠀⠑⠕⢕⢕⢕⢕⢜⢝⢻⢿⣿⣷⣷⣵⣕⡕⢕⢕⢑⠐⠔⠑⠕⠁⠁⠁⠁⠀⠀⠀⠀⠑⠑⠐⠑⠑⠑⠀⠀⠀⠀⠀⠀⠀⠀⠐⠕⠑⠑⠑⠑⠁⠁⠁⠁⢁⢁⠁⠕⠁⠁⠁⠑⠁⠁⠕⢕⠀</a:t>
            </a:r>
            <a:br/>
            <a:r>
              <a:t>⣿⣿⣿⣿⣿⣿⣿⣿⣿⣿⣿⣿⣿⣿⣿⣿⣿⣿⣿⣿⣿⣿⣿⣷⣧⣴⣔⣄⡄⢀⢀⠀⠀⠀⠀⠀⠀⠀⠀⠀⠀⠀⠀⠀⠀⠀⠀⠀⠀⠀⠀⠀⠀⠀⠀⠀⠀⠀⠀⠀⠀⠀⠀⠀⠀⠀⠀⠀⠀⠀⠀⠀⠀⠀⠀⠀⠀⠀⠀⠀⠀⠀⠀⢄⢕⢱⣾⡿⣳⠃⢕⢕⢕⢸⣿⢕⣿⡿⢕⢕⣵⣿⣿⡕⣿⣿⣿⣿⣿⣿⣿⣿⣿⣿⣿⣿⣿⣿⣿⣿⣿⣿⣿⣿⣿⣿⣷⣧⣕⢝⢻⣿⣿⣿⣧⢕⠕⠁⠁⠁⠘⠙⠝⢝⢕⢕⢕⠀⠀⠀⠀⠀⠀⠀⠀⠀⠀⠀⠀⠀⠀⠀⠀⠀⠀⠀⠀⠀⠀⠀⠀⠀⠀⠀⠀⠁⠅⠑⠕⠕⠕⠑⠕⠘⠝⠟⢿⣿⣿⣧⣕⢕⢕⢕⢅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⣷⣧⣴⣔⣄⢀⢀⢀⠀⠀⠀⠀⠀⠀⠀⠀⠀⠀⠀⠀⠀⠀⠀⠀⠀⠀⠀⠀⠀⠀⠀⠀⠀⠀⠀⠀⠀⠀⠀⠀⠀⠀⠀⠀⠀⠀⠀⠀⠀⠀⠀⢀⢕⣵⣿⢟⣾⣿⡔⠁⢁⠁⢸⣏⢸⣿⡇⣱⣿⣿⣿⣿⡕⣿⣿⣿⣿⣿⣿⣿⣿⣿⣿⣿⣿⣿⣿⣿⣿⣿⣿⣿⣿⣿⣿⣿⣿⣿⣷⣧⣸⣿⣿⡏⢕⢀⠀⠀⠀⠀⠀⠀⠐⠐⠑⠀⠀⠀⠀⠀⠀⠀⠀⠀⠀⠀⠀⠀⠀⠀⢀⢀⢀⢀⢀⢀⢀⢀⢀⢀⢀⠀⠀⠀⠀⠀⠀⠀⠀⠀⠀⠀⠀⠀⠀⠁⠑⢝⢿⣿⣷⣷⣧⡕⢅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⣷⣴⣴⣔⡄⢀⢀⠀⠀⠀⠀⠀⠀⠀⠀⠀⠀⠀⠀⠀⠀⠀⠀⠀⠀⠀⠀⠀⠀⠀⠀⠀⠀⠀⠀⠀⠀⠀⠀⠀⠀⠀⢀⢕⣼⣿⣳⡟⣿⣿⡟⣵⣷⣷⡾⡕⢸⡿⢱⣿⣿⣿⣿⣿⡇⢟⢻⣿⣿⣿⣿⣿⣿⣿⣿⣿⣿⣿⣿⣿⣿⣿⣿⣿⣿⣿⣿⣿⣿⣿⣿⣿⣿⢟⣿⣷⣷⡇⢕⢔⢄⢄⢄⢔⢔⢄⠀⠀⠀⠀⠀⢀⢀⢀⢄⢄⢔⢔⢕⠕⠕⠕⠕⠑⠑⠑⠑⠙⠙⠙⠛⠛⠟⠟⠷⢶⣴⣴⣄⣄⡀⢀⠀⠀⠀⠀⠀⠀⠀⠁⠑⢝⢟⢿⣿⣿⣕⢕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⣷⣴⣔⣄⡄⢀⠀⠀⠀⠀⠀⠀⠀⠀⠀⠀⠀⠀⠀⠀⠀⠀⠀⠀⠀⠀⠀⠀⠀⠀⠀⠀⠀⢀⢕⣾⡿⣱⡟⣱⣿⡿⣼⣿⣿⣿⢳⢇⢕⢇⢸⣿⣿⣿⡏⢻⣿⢕⢕⢝⣿⣿⣿⣿⣿⣿⣿⣿⣯⡝⢝⠙⠟⠟⢿⣿⣿⣿⣿⣿⣿⣿⣿⣿⢏⢾⡇⣿⣿⣇⢕⢕⢕⢕⢕⠕⠕⠔⠔⠔⠔⠕⠑⠑⠑⠑⠁⠁⠀⠀⠀⠀⠀⠀⠀⠀⠀⠀⠀⠀⠀⠀⠀⠀⠀⠀⠀⠀⠀⠁⠈⠉⠙⠛⠳⢷⣴⣄⡀⠀⠀⠀⠀⠁⢕⢕⢝⣿⣿⡇⢕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⣷⣦⣴⣄⣄⢀⢀⠀⠀⠀⠀⠀⠀⠀⠀⠀⠀⠀⠀⠀⠀⠀⠀⠀⠀⠀⢕⣾⡿⣽⡟⢱⣿⣿⣻⣿⣷⣿⣏⣿⢕⢸⢜⢸⣿⣿⣿⡇⡕⢝⢧⢕⢕⢜⢻⣿⣿⣿⣿⣿⣿⣿⣿⣿⣷⣷⣶⣾⣿⣿⣿⣿⣿⣿⣿⣿⣽⣷⢟⢸⣿⣿⣿⡇⢕⢕⢕⠁⠀⠀⠀⠀⠀⠀⠀⠀⠀⠀⠀⠀⠀⠀⠀⠀⠀⠀⠀⠀⠀⠀⠀⠀⠀⠀⠀⠀⠀⠀⠀⠀⠀⠀⠀⠀⠀⠀⠀⠀⠀⠁⠈⠙⢳⣦⡄⢄⣕⡕⢕⢻⣿⣿⢇⠑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⣷⣷⣴⣴⣄⡀⢀⠀⠀⠀⠀⠀⠀⠀⠀⠀⠀⢀⢕⣼⣿⢳⡏⡕⣿⣿⢧⣿⣿⣿⢏⣾⣿⡷⢕⢕⣼⣿⣿⣿⡇⡇⢕⢕⢕⢕⢕⢕⢕⢹⣿⣿⣿⣿⣿⣿⣿⣿⣿⣿⣿⣿⣿⣿⣿⡿⢟⢕⢕⢕⢕⢕⢸⣿⣿⢿⣇⢕⢕⢕⢔⠀⠀⠀⠀⠀⠀⠀⠀⠀⠀⠀⠀⠀⠀⠀⠀⠀⠀⠀⠀⠀⠀⠀⠀⠀⠀⠀⠀⠀⠀⠀⠀⠀⠀⠀⠀⠀⠀⠀⠀⠀⠀⠀⠀⢄⣵⣿⣿⣿⣿⣿⣿⢿⢇⠑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⣷⣷⣴⣵⣵⣵⣴⣵⣱⣵⣷⣿⡏⡟⣼⢹⣿⡟⣼⣿⡿⣳⣿⡿⢟⢕⢕⢕⣿⣿⣿⣿⣿⣿⢕⢕⢕⢕⢕⢕⢕⢜⣿⣿⣿⣿⣿⣿⣿⣿⣿⡿⢿⢟⢟⢝⢕⢕⢕⢕⢕⢕⢕⢕⢸⣿⣿⡇⢻⡕⢕⢕⢕⢄⠀⠀⠀⠀⠀⠀⠀⠀⠀⠀⠀⠀⠀⠀⠀⠀⠀⠀⠀⠀⠀⠀⠀⠀⠀⠀⠀⠀⠀⠀⠀⠀⠀⠀⠀⠀⠀⠀⠀⠀⠀⢄⣵⣿⡿⢏⢝⠕⠑⠑⠑⠁⠀⠀⠀⠀⠀⠀⠀⠀⠀⠀⠀⠀⠀⠀⠀⠀⠀⠀⠀⠀⠀⠀⠀⠀⠀⠀⠀⠀⠀⠀⠀⠀⠀⠀⠀⠀⠀⠀⠀⠀⠀⠀⢀⢀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⢿⢿⢟⢿⢿⢿⢿⢿⢿⢹⢱⣿⢸⣿⢧⣿⣫⣾⣿⢟⢕⢕⢕⢕⢕⣿⣿⣿⣿⣿⡝⢧⢕⢕⢕⢕⢕⢕⢕⢹⣿⣿⣿⣿⣿⣿⣷⢺⢇⢕⢕⢕⢕⢕⢕⢕⢕⢕⢕⢕⢸⣼⣿⣿⣧⢘⡇⢇⢕⢕⢕⠀⠀⠀⠀⠀⠀⠀⠀⠀⠀⠀⠀⠀⠀⠀⠀⠀⠀⠀⠀⠀⠀⠀⠀⠀⠀⠀⠀⠀⠀⠀⠀⠀⠀⠀⠀⠀⠀⠀⢄⣵⣿⡿⢏⠑⠁⠀⠀⠀⠀⠀⠀⠀⠀⠀⠀⠀⠀⠀⠀⠀⠀⠀⠀⠀⠀⠀⠀⠀⠀⠀⠀⠀⠀⢀⢀⢀⢀⢀⣄⣄⣄⣄⣄⣰⣴⣴⣴⣵⣵⣷⣷⣷⣷⣾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⢟⠟⠝⠑⠁⠀⠀⠀⠁⠁⠀⠁⠁⠀⠀⠀⠁⠝⣸⣿⢜⣵⣿⢟⢕⢕⢕⢕⢕⢕⢕⢻⣿⣿⣿⣿⣿⣧⡕⢕⢕⢕⢕⢕⢕⢸⣿⣿⣿⣿⣿⣿⣷⣿⡇⢕⢕⢕⢕⢕⢕⢕⢕⢕⢕⢕⢸⣿⣿⣷⣿⣧⢜⢸⢕⢕⢕⢕⠀⠀⠀⠀⠀⠀⠀⠀⠀⠀⠀⠀⠀⠀⠀⠀⠀⠀⠀⠀⠀⠀⠀⠀⠀⠀⠀⠀⠀⠀⠀⠀⠀⠀⠀⠀⢄⣵⣿⣿⢏⠑⠁⠀⠀⠀⠀⠀⠀⠀⠀⠀⠀⢀⢀⢀⢀⣀⣄⣄⣄⣄⣠⣴⣴⣴⣴⣴⣶⣷⣷⣷⣷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⢟⠑⠀⠀⠀⠀⠀⠀⠀⠀⠀⠀⠀⠀⠀⠀⠀⠀⠀⠀⠕⣿⢫⣾⢿⢕⢕⢕⢕⢕⢕⢕⢕⢕⢜⢻⣿⣿⣿⣿⣿⣿⣿⣿⣿⣿⣷⣷⣾⣿⣿⣿⣿⢿⣿⣿⣿⣿⡔⠁⠕⢕⢕⢕⢕⢕⢕⢕⢕⢕⢝⣿⣷⣽⣟⢕⢜⢸⡕⢕⢕⠀⠀⠀⠀⠀⠀⠀⠀⠀⠀⠀⠀⠀⠀⠀⠀⠀⠀⠀⠀⠀⠀⠀⠀⠀⠀⠀⠀⠀⠀⠀⠀⠀⢀⢄⣵⣿⣿⣟⣕⣅⣄⣤⣴⣴⣴⣴⣶⣶⣷⣷⣷⣾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⡿⠏⠀⠀⠀⠀⠀⠀⠀⠀⠀⠀⠀⠀⠀⢀⢄⢄⢄⢄⢄⢀⠀⠀⠁⠑⠑⠑⠕⢕⢕⢕⢕⢕⢕⢕⢕⢕⢜⢝⢿⢿⣿⣿⣿⣿⣿⣿⣿⣿⣿⣿⣿⣿⣿⣿⣷⣿⣽⣿⢿⠀⠀⠀⠀⠁⠑⢕⢕⢕⢕⢕⢕⢏⢜⢝⢿⣷⢕⢜⢇⠕⠁⠀⠀⠀⠀⠀⠀⠀⠀⠀⠀⠀⠀⠀⠀⠀⠀⠀⠀⠀⠀⠀⠀⠀⠀⠀⠀⠀⠀⠀⠀⠀⢀⢐⣱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⡿⠋⠁⠁⠈⠉⠁⠀⠀⠀⠀⠀⠀⠀⠀⠀⠀⠀⠀⢄⢄⢕⣾⣿⣿⣿⣿⣷⡔⢀⠀⠀⠀⠀⠀⠀⠁⢕⢕⢕⢕⢕⢕⢕⢕⢕⢕⢕⢕⢕⠑⠘⠙⠙⠙⠝⣟⣟⣟⣟⣟⣟⣟⡿⢿⣝⢻⢶⣄⢀⠀⠀⠀⠁⢕⣱⣵⣵⣵⣵⣷⣧⣵⣼⡕⠕⠁⠀⠀⠀⠀⠀⠀⠀⠀⠀⠀⠀⠀⠀⠀⠀⠀⠀⠀⠀⠀⠀⠀⠀⠀⠀⠀⠀⠀⠀⠀⠀⠀⢄⣱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⢟⠻⢿⢟⠋⠀⠀⠀⠀⠀⠀⠀⠀⠀⠀⠀⠀⠀⠀⠀⠀⠀⠀⢕⣵⣾⣿⣿⣿⣿⣿⣿⣿⣿⣷⡇⠀⠀⠀⠀⠀⢄⢕⢕⣱⣷⣾⣿⣿⣿⣷⣧⣕⣱⡕⠀⠀⠀⠀⠀⠀⢿⣿⣿⣿⣿⣿⣿⣿⣿⣷⣽⠔⠁⠑⢔⠀⠀⠀⢿⣿⣿⣿⣿⣿⣿⣿⣿⢟⠁⠀⠀⠀⠀⠀⠀⠀⠀⠀⠀⠀⠀⠀⠀⠀⠀⠀⠀⠀⠀⠀⠀⠀⠀⠀⠀⠀⠀⠀⠀⠀⠀⢄⣱⣼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⡿⠑⠀⠀⠀⠀⠀⠀⠀⠀⠀⠀⠀⠀⠀⠀⠀⠀⠀⠀⠀⠀⠀⠀⢀⢱⣿⣿⣿⣿⣿⣿⣿⣿⣟⢿⣿⡇⠀⠀⠀⠀⠀⠁⢱⢿⢿⣿⣿⣿⣿⣿⣿⣿⣿⣿⡇⠀⠀⠀⠀⠀⠀⠘⣿⣿⣿⣿⣿⣿⣿⣿⣿⡟⠀⠀⠀⠀⠀⠀⠀⠜⣿⣿⣿⣿⣿⣿⣿⢏⠀⠀⠀⠀⠀⠀⠀⠀⠀⠀⠀⠀⠀⠀⠀⠀⠀⠀⠀⠀⠀⠀⠀⠀⠀⠀⠀⠀⠀⠀⠀⢄⣰⣷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⡿⠑⠀⠀⠀⠀⠀⠀⠀⠀⠀⠀⠀⠀⠀⠀⠀⠀⠀⠀⠀⠀⠀⠀⠀⢕⣿⣿⣿⣿⣿⣿⣿⣿⣿⣿⣿⣿⡇⠀⠀⠀⠀⠀⠀⠑⠑⠑⠘⢝⢿⣿⣿⣿⣿⣿⣿⡇⠀⠀⠀⠀⠀⠀⠀⠘⣿⣿⣿⣿⣿⣿⣿⣿⠃⠀⠀⠀⠀⠀⠀⠀⠀⢻⣿⣿⣿⣿⣿⠇⠀⠀⠀⠀⠀⠀⠀⠀⠀⠀⠀⠀⠀⠀⠀⠀⠀⠀⠀⠀⠀⠀⠀⠀⠀⠀⠀⠀⢀⢄⣴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⠑⠀⠀⠀⠀⠀⠀⠀⠀⠀⠀⠀⠀⠀⠀⠀⠀⠀⠀⠀⠀⠀⠀⠀⠀⢕⣿⣿⣿⣿⣿⣿⣿⣿⣿⣿⣿⣿⡇⠀⠀⠀⠀⠀⠀⠀⠀⠀⠀⠀⠘⣿⣿⣿⣿⣿⣿⢇⠀⠀⠀⠀⠀⠀⠀⠀⠘⣿⣿⣿⣿⣿⣿⡏⠀⠀⠀⠀⠀⠀⠀⠀⠀⠜⣿⣿⣿⣿⠏⠀⠀⠀⠀⠀⠀⠀⠀⠀⠀⠀⠀⠀⠀⠀⠀⠀⠀⠀⠀⠀⠀⠀⠀⠀⠀⠀⢀⣴⣾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⢿⢿⢿⢿⠟⠟⠟⠟⠟⠛⠙⠙⠙⢹⣿⣿⢇⠀⠀⠀⠀⠀⠀⠀⠀⠀⠀⠀⠀⠀⠀⠀⠀⠀⠀⠀⠀⠀⠀⠀⠀⠀⠀⢿⣿⣿⣿⣿⣿⣿⣿⣿⣿⣿⣿⢕⠀⠀⠀⠀⠀⠀⠀⠀⠀⠀⠀⠀⢸⣿⣿⣿⣿⣿⠁⠀⠀⠀⠀⠀⠀⠀⠀⠀⠘⣿⣿⣿⣿⡿⠁⠀⠀⠀⠀⠀⠀⠀⠀⠀⠀⢹⣿⣿⢏⠀⠀⠀⠀⠐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⡿⢿⢿⢿⢿⢿⠟⠟⠟⠟⠟⠙⠙⠙⠙⠙⠁⠁⠁⠁⠁⠀⠀⠀⠀⠀⠀⠀⠀⠀⠀⠀⠀⠀⠀⢸⣿⣿⠁⠀⠀⠀⠀⠀⠀⠀⠀⠀⠀⠀⠀⠀⠀⠀⠀⠀⠀⠀⠀⠀⠀⠀⠀⠀⠀⢸⣿⣿⣿⣿⣿⣿⣿⣿⣿⣿⢇⠁⠀⠀⠀⠀⠀⠀⠀⠀⠀⠀⠀⠀⢸⣿⣿⣿⣿⡟⠀⠀⠀⠀⠀⠀⠀⠀⠀⠀⠀⠘⠉⢀⡀⠁⠀⠀⠀⠀⠀⠀⠀⠀⠀⠀⠀⠀⢻⡟⠀⠀⠀⠀⠀⠀⠀⠀⠀⠀⠀⠀⠀⠀⠀⠀⠀⠀⠀⠀⠀⠀⠀⠀⠀⠀⠀⠀⢱⣿⣮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⠙⠙⠑⠁⠁⠁⠁⠁⠀⠀⠀⠀⠀⠀⠀⠀⠀⠀⠀⠀⠀⠀⠀⠀⠀⠀⠀⠀⠀⠀⠀⠀⠀⠀⠀⠀⠀⠀⠀⠀⠀⢀⣿⣿⡏⠀⠀⠀⠀⠀⠀⠀⠀⠀⠀⠀⠀⠀⠀⠀⠀⠀⠀⠀⠀⠀⠀⠀⠀⠀⠀⠀⠀⢻⣿⣿⣿⣿⣿⣿⣿⣿⢏⠑⠀⠀⠀⠀⠀⠀⠀⠀⠀⠀⠀⠀⠀⢕⣿⣿⣿⣿⡇⠀⠀⠀⠀⠀⠀⠀⠀⠀⠀⠀⠀⠁⢿⡏⠀⠀⠀⠀⠀⠀⠀⠀⠀⠀⠀⠀⠀⠁⠇⠀⠀⠀⠑⠑⠑⠑⠀⠀⠀⠀⠀⠀⠀⠀⠀⠀⠀⠀⠀⠀⠀⠀⠀⠀⠀⠀⠀⢕⢝⠿⢏⣿⣿⣿⣿⣿⣿⣿⣿⣿⣿⣿⣿⣿⣿⣿⢟⣟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⢕⣿⣿⡇⠀⠀⠀⠀⠀⠀⠀⠀⠀⠀⠀⠀⠀⠀⠀⠀⠀⠀⠀⠀⠀⠀⠀⠀⠀⠀⠀⠀⠘⣿⣿⣿⣿⣿⣿⣿⡏⠕⠀⠀⠀⠀⠀⠀⠀⠀⠀⠀⠀⠀⠀⠀⠀⢹⣿⣿⣿⠁⠀⠀⠀⠀⠀⠀⠀⠀⠀⠀⠀⠀⢀⢈⣕⣀⠀⠀⠀⠀⠀⠀⠀⠀⠀⠀⠀⠀⠀⠀⠀⠀⠀⠀⠀⠀⠀⠀⠀⠀⠀⠀⠀⠀⠀⠀⠀⠀⠀⠀⠀⠀⠀⠀⠀⠀⠀⠀⠕⠑⠀⠐⢝⢿⣿⣷⡝⠙⠛⠟⠻⢿⣿⣿⣿⣿⢣⣿⣿⣿⣷⣝⡻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⢜⣿⣿⡇⠀⠀⠀⠀⠀⠀⠀⠀⠀⠀⠀⠀⠀⠀⠀⠀⠀⠀⠀⠀⠀⠀⠀⠀⠀⠀⠀⠀⠀⠜⣿⣿⣿⣿⣿⡿⠕⠀⠀⠀⠀⠀⠀⠀⠀⠀⠀⠀⠀⠀⠀⠀⠀⠁⢿⣿⡇⠀⠀⠀⠀⠀⠀⠀⠀⠀⠀⠀⠀⡠⣿⣿⣿⣿⣷⠀⠀⠀⠀⠀⠀⠀⠀⠀⠀⠀⠀⠀⠀⠀⠀⠀⠀⠀⠀⠀⠀⠀⠀⠀⠀⠀⠀⠀⠀⠀⠀⠀⠀⠀⠀⠀⠀⠀⠀⠀⠀⠀⠀⠀⢕⢕⢹⣿⣷⢀⠀⠀⠀⠀⢁⣼⣿⢏⢕⢕⣽⡜⣿⡿⢟⢜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⠕⣿⣿⣧⢀⠀⠀⠀⠀⠀⠀⠀⠀⠀⠀⠀⠀⠀⠀⠀⠀⠀⠀⠀⠀⠀⠀⠀⠀⠀⠀⠀⠀⠀⢸⣿⣿⣿⣿⣯⠀⠀⠀⠀⠀⠀⠀⠀⠀⠀⠀⠀⠀⠀⠀⠀⠀⠀⢜⣿⠑⠀⠀⠀⠀⠀⠀⠀⠀⠀⠀⠀⠀⢅⣿⣿⣿⣿⡏⠂⠀⠀⠀⠀⠀⠀⠀⠀⠀⠀⠀⠀⠀⠀⠀⠀⠀⠀⠀⠀⠀⠀⠀⠀⠀⠀⠀⠀⠀⠀⠀⠀⠀⠀⠀⠀⠀⠀⠀⠀⠀⠀⠀⢄⢕⢕⢕⣿⣿⣇⠀⠀⠀⢄⣼⡿⢇⠕⠀⠘⠻⠟⠁⢁⣱⣿⡿⠻⢿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⢹⣿⣿⡷⠁⠀⠀⠀⠀⠀⠀⠀⠀⠀⠀⠀⠀⠀⠀⠀⠀⠀⠀⠀⠀⠀⠀⠀⠀⠀⠀⠀⠀⢸⣿⣿⣿⣿⣿⡔⠀⠀⠀⠀⠀⠀⠀⠀⠀⠀⠀⠀⠀⠀⠀⠀⠀⠀⢏⠀⠀⠀⠀⠀⠀⠀⠀⠀⠀⠀⠀⠀⠀⠈⠊⠟⠝⠀⠀⠀⠀⠀⠀⠀⠀⠀⠀⠀⠀⠀⠀⠀⠀⠀⠀⠀⠀⠀⠀⠀⠀⠀⠀⠀⠀⠀⠀⠀⠀⠀⠀⠀⠀⠀⠀⠀⠀⠀⠀⠀⠀⠀⢕⢕⢕⢕⢸⣿⣿⢔⠀⢠⣾⡿⢕⠁⢄⡄⠀⠀⠀⢀⣼⡿⠏⠀⠀⠀⠀⠁⠈⠙⠙⠟⠻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⢔⣾⣿⠇⠀⠀⠀⠀⠀⠀⠀⠀⠀⠀⠀⠀⠀⠀⠀⠀⠀⠀⠀⠀⠀⠀⠀⠀⠀⠀⠀⠀⢔⣸⣿⣿⣿⣿⣿⣧⠀⠀⠀⠀⠀⠀⠀⠀⠀⠀⠀⠀⠀⠀⠀⠀⠀⠀⠁⠀⠀⠀⠀⠀⠀⠀⠀⠀⠀⠀⠀⠀⠀⠀⠀⠀⠀⠀⠀⠀⠀⠀⠀⠀⠀⠀⠀⠀⠀⠀⠀⠀⠀⢀⠀⠀⠀⠀⠀⠀⠀⠀⠀⠀⠀⠀⠀⠀⠀⠀⠀⠀⠀⠀⠀⠀⠀⠀⠀⠀⠀⢀⢕⢕⢕⢕⢸⣿⡏⢕⣱⣿⢟⢕⠀⠀⠁⠑⠀⠀⢠⣾⡿⠑⠀⠀⠀⠀⠀⠀⠀⠀⠀⠀⠀⠀⠀⠁⠉⠙⠟⠟⢿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⢄⣾⣿⢏⠀⠀⠀⠀⠀⠀⠀⠀⠀⠀⠀⠀⠀⠀⠀⠀⠀⠀⠀⠀⠀⠀⠀⠀⠀⠀⠀⠀⠀⢕⣿⣿⣿⣿⣿⣿⣿⡇⠀⠀⠀⠀⠀⠀⠀⠀⠀⠀⠀⠀⠀⠀⠀⠀⠀⠀⠀⠀⠀⠀⠀⠀⠀⠀⠀⠀⠀⠀⠀⠀⠀⠀⠀⠀⠀⠀⠀⠀⠀⠀⠀⠀⠀⠀⠀⠀⠀⠀⠐⢄⠑⠀⠀⡔⢄⢀⠀⠀⠀⠀⠀⠀⠀⠀⠀⠀⠀⠀⠀⠀⠀⠀⠀⠀⠀⠀⢀⠀⢕⢕⢕⢕⢕⣾⣿⢇⣼⣿⢏⠕⠀⠰⢖⠀⠀⠀⣰⣿⢟⠁⠀⠀⠀⠀⠀⠀⠀⠀⠀⠀⠀⠀⠀⠀⠀⠀⠀⠀⠀⠀⠀⠁⠁⠙⠙⠟⠻⢿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⠘⣿⣿⣧⢀⠀⠀⠀⠀⢀⣀⠀⠀⠀⠀⠀⠀⠀⠀⠀⠀⠀⠀⠀⠀⠀⠀⠀⠀⠀⠀⠀⢄⢱⣿⣿⣿⣿⣿⣿⣿⣿⢄⠀⠀⠀⠀⠀⠀⠀⠀⠀⠀⠀⠀⠀⢀⠀⠀⢔⠀⢄⠀⠀⠀⠀⠀⠀⠀⠀⠀⠀⠀⠀⠀⠀⠀⠀⠀⠀⠀⠀⠀⠀⠀⠀⠀⠀⠀⠀⠀⠀⢄⠑⠄⠀⢕⣳⢕⢜⢦⡀⠀⠀⠀⠀⠀⠀⠀⠀⠀⠀⠀⠀⠀⠀⠀⠀⢄⢕⣕⢕⢕⠑⢁⣵⣧⢻⣿⣿⡿⢕⠑⢀⢀⠀⠀⠀⢀⣵⣿⠏⠀⠀⠀⠀⠀⠀⠀⠀⠀⠀⠀⠀⠀⠀⠀⠀⠀⠀⠀⠀⠀⠀⠀⠀⠀⠀⠀⠀⠀⠀⠀⠁⠘⠙⠙⠟⢻⢿⢿⣿⣿⣿⣿⣿⣿⣿⣿⣿⣿⣿⣿⣿⣿⣿⣿⣿⠀</a:t>
            </a:r>
            <a:br/>
            <a:r>
              <a:t>⠀⠀⠀⠀⠀⠀⠀⠀⠀⠀⠀⠀⠀⠀⠀⠀⠀⠀⠀⠀⠀⠀⠀⠀⠀⠀⠀⠀⠀⠀⠀⠀⠀⠀⠀⠀⠀⠀⠀⠀⠀⠀⠀⠘⢿⣿⣷⣴⣠⣴⣾⣿⣇⢀⠀⠀⠀⠀⠀⠀⠀⠀⠀⠀⠀⠀⠀⠀⠀⠀⠀⠀⠀⠀⢕⣾⣿⣿⣿⣿⣿⣿⣿⢟⢕⠀⠀⠀⠀⠀⠀⠀⠀⠀⠀⠀⠀⢔⢕⢄⠀⠑⠕⠄⢀⠀⠀⠀⠀⠀⠀⠀⠀⠀⠀⠀⠀⠀⠀⠀⠀⠀⠀⠀⠀⠀⠀⠀⠀⠀⠀⢀⠔⠁⠀⠀⠀⠀⠑⢱⣷⣕⢜⢿⣦⣀⠀⠀⠀⠀⠀⠀⠀⠀⠀⠀⠀⠀⢀⣔⢕⢳⡜⣇⢕⣴⣿⣿⣿⣏⣿⢟⢕⠁⠀⠘⠑⠀⠀⢄⣾⡿⠑⠀⠀⠀⠀⠀⠀⠀⠀⠀⠀⠀⠀⠀⠀⠀⠀⠀⠀⠀⠀⠀⠀⠀⠀⠀⠀⠀⠀⠀⠀⠀⠀⠀⠀⠀⠀⠀⠀⠀⠁⠁⠙⠙⠟⠟⢿⢿⣿⣿⣿⣿⣿⣿⣿⣿⣿⣿⠀</a:t>
            </a:r>
            <a:br/>
            <a:r>
              <a:t>⠀⠀⠀⠀⠀⠀⠀⠀⠀⠀⠀⠀⠀⠀⠀⠀⠀⠀⠀⠀⠀⠀⠀⠀⠀⠀⠀⠀⠀⠀⠀⠀⠀⠀⠀⠀⠀⠀⠀⠀⠀⠀⠀⠀⠁⠙⠻⢿⠿⠟⠋⠻⢿⣿⣷⣷⣦⣴⣤⣄⡀⠄⠀⠀⠀⠀⠀⠀⠀⠀⠀⠀⠀⠀⠕⢟⢟⢝⢟⠝⠝⠝⠑⠁⠀⠀⠀⠀⠀⠀⠀⠀⠀⠀⠀⠀⠀⢕⢕⢕⡄⠀⠀⠄⠀⠑⠔⢀⢀⠀⠀⠀⠀⠀⠀⠀⠀⠀⠀⠀⠀⠀⠀⠀⠀⠀⠀⠀⠀⠄⠂⠁⠀⠁⠀⠀⠀⠀⠀⢸⣿⣯⡕⢜⢿⣿⣷⣤⡀⠀⠀⠀⠀⠀⢀⣠⣴⣕⢹⣿⣇⢕⢝⡜⣧⣻⣿⣿⣿⣿⢜⢅⠀⢤⢄⠀⠀⠀⣰⣿⢟⠁⠀⠀⠀⠀⠀⠀⠀⠀⠀⠀⠀⠀⠀⠀⠀⠀⠀⠀⠀⠀⠀⠀⠀⠀⠀⠀⠀⠀⠀⠀⠀⠀⠀⠀⠀⠀⠀⠀⠀⠀⠀⠀⠀⠀⠀⠀⠀⠀⠁⠁⠙⠙⠟⠻⢿⢿⣿⣿⠀</a:t>
            </a:r>
            <a:br/>
            <a:r>
              <a:t>⠀⠀⠀⠀⠀⠀⠀⠀⠀⠀⠀⠀⠀⠀⠀⠀⠀⠀⠀⠀⠀⠀⠀⠀⠀⠀⠀⠀⠀⠀⠀⠀⠀⠀⠀⠀⠀⠀⠀⠀⠀⠀⠀⠀⠀⠀⠀⠀⠀⠀⠀⠀⠀⠈⠙⠙⠟⠻⢿⣿⣿⣷⣦⣄⡀⠀⠀⠀⠀⠀⠀⠀⠀⠀⠀⠀⠀⠀⠀⠀⠀⠀⠀⠀⠀⠀⠀⠀⠀⠀⠀⠀⠀⠀⠀⢀⢕⢕⢕⢕⢕⠀⠀⠀⠀⠁⠀⠀⠈⠑⠐⠀⠀⠀⠀⠀⠀⠀⠀⠀⠀⠀⠀⠀⠀⠀⠀⠀⠀⠀⠀⠀⠀⠀⠀⠀⠀⠀⠀⠈⢿⣿⣷⡕⢜⣿⣿⣿⣿⣿⣷⣷⣕⢾⣿⣿⣿⣿⣧⢹⣿⣇⢕⢜⢞⣿⣿⣿⣿⡿⢄⠀⠀⠁⠁⠀⢀⣼⣿⠏⠁⠀⠀⠀⠀⠀⠀⠀⠀⠀⠀⠀⠀⠀⠀⠀⠀⠀⠀⠀⠀⠀⠀⠀⠀⠀⠀⠀⠀⠀⠀⠀⠀⠀⠀⠀⠀⠀⠀⠀⠀⠀⠀⠀⠀⠀⠀⠀⠀⠀⠀⠀⠀⠀⠀⠀⠀⠁⠁⠘⠀</a:t>
            </a:r>
            <a:br/>
            <a:r>
              <a:t>⠀⠀⠀⠀⠀⠀⠀⠀⠀⠀⠀⠀⠀⠀⠀⠀⠀⠀⠀⠀⠀⠀⠀⠀⠀⠀⠀⠀⠀⠀⠀⠀⠀⠀⠀⠀⠀⠀⠀⠀⠀⠀⠀⠀⠀⠀⠀⠀⠀⠀⠀⠀⠀⠀⠀⠀⠀⠀⠀⠘⠙⢻⣿⣿⣿⡗⣔⡄⢀⠀⠀⠀⠀⠀⠀⠀⠀⠀⠀⠀⠀⠀⠀⠀⠀⠀⠀⠀⠀⠀⠀⠀⠀⢄⢔⢕⢕⢕⢕⢕⠀⠀⠀⠀⠀⠀⠀⠀⠀⠀⠀⠀⠀⠀⠀⠀⠀⠀⠐⠀⠀⠀⠀⠀⠀⠀⠀⠀⠀⠀⠀⠀⠀⠀⠀⠀⠀⠀⠀⠀⠈⢻⣾⣧⢕⢸⣿⣿⣿⣿⣿⣿⣿⣧⢻⣿⣿⣿⣿⣷⡜⣿⣧⢕⢕⢜⢿⡻⢟⠁⠐⢖⠄⠀⠀⢠⣾⡿⠑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⢄⣴⣷⣿⣿⣿⣿⡇⣿⣿⣿⣧⣄⠀⠀⠀⠀⠀⠀⠀⠀⠀⠀⠀⠀⠀⠀⠀⠀⠀⠀⠀⠀⢄⢕⢕⡇⢕⢕⢕⢕⠁⠀⠀⠀⠀⠀⢀⢔⠄⠀⠀⠀⠀⠀⠀⠀⠀⠀⠀⠀⠀⠀⠀⠀⠀⠀⠀⠀⠀⠀⠀⠀⠀⠀⠀⠀⠀⠀⠀⠀⠀⠀⢠⣾⢝⢕⢕⣿⣿⣿⣿⣿⣿⣿⣿⣷⡹⣿⣿⣿⣿⣷⢜⢿⣧⢕⢕⢜⢕⢕⢀⠀⠀⠀⠀⣰⣿⢏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⣄⣴⣾⣿⣿⣿⣿⣿⣿⣿⣇⣿⣿⣿⣿⣿⡗⣔⢀⢀⠀⠀⠀⠀⠀⠀⠀⠀⠀⠀⠀⠀⠀⢀⢄⢕⢕⢕⢜⡇⢕⢕⢕⠁⠀⠀⠀⠀⢄⠕⠁⠀⠀⠀⠀⠀⠀⠑⠀⠀⠀⠀⠀⠀⠀⠀⠀⠀⠀⠀⠀⠀⠀⠀⠀⠀⠀⠀⠀⢀⠀⢀⠀⠀⢀⢔⢸⡷⢟⢇⢕⢸⣿⣿⣿⣿⣿⣿⣿⣿⢧⢝⢞⢿⣿⣿⣧⢕⢹⣧⢕⢕⢕⢕⢕⠀⠀⢀⣼⣿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⣰⣵⣿⣿⣿⣿⣿⣿⣿⣿⣿⣿⣿⣿⣎⢿⣿⣿⡿⣹⣿⢕⣵⣔⢄⠀⠀⠀⠀⠀⠀⠀⢀⢀⢔⢕⢕⡁⢕⢕⢕⢕⡇⢕⢕⢕⠀⠀⠀⠀⠁⠀⠀⠀⠀⠀⠀⠀⠀⠀⠀⠀⣀⠀⠀⣴⢴⢀⢀⢰⠷⢀⢀⠜⠑⢀⢀⠀⠚⠀⢄⠈⠙⢠⠘⠄⠀⢕⢕⢜⡇⢜⢕⢕⢜⣿⣿⣿⣿⢿⢟⠝⠑⠁⠁⢕⢜⣿⢟⣿⡇⢕⢹⣷⡕⢕⢕⢕⢔⢠⣾⣿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⣄⣴⣷⣿⣿⣿⣿⣿⣿⣿⣿⣿⣿⣿⣿⣿⣿⣿⣿⣯⡻⢿⢱⣿⡏⢱⣿⡿⢕⢕⣕⢔⢔⢔⢱⢕⡵⢕⢕⢕⣼⡇⢕⢕⢕⢕⡇⢕⢕⢕⢔⠀⠀⠀⠀⠀⠀⣤⣄⠀⠀⢦⢕⠀⢀⢀⠙⠐⢔⠀⠀⠹⢿⠃⠀⠑⠑⠀⠀⠑⠁⠀⠀⠀⠁⠀⠀⠁⠀⠀⠄⢕⢕⢕⡧⢕⢕⢕⢕⣽⣽⣏⣑⢁⠀⠀⠀⠀⠀⢕⢕⢹⡇⢸⣷⢕⢕⢕⢣⢕⢕⢕⢕⢜⢿⣿⣷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⣠⣵⣾⣿⣿⣿⣿⣿⣿⣿⣿⣿⣿⣿⣿⣿⣿⣿⣿⣿⣿⣿⣿⣿⢣⢕⢄⢕⣿⡿⠕⢕⢸⢇⢕⢕⢕⡼⢱⢇⢕⢕⢱⣿⡇⢕⢕⢕⢕⡇⢕⢕⢕⢕⢔⡀⠀⠔⠇⠀⠉⠁⠀⢄⠀⠀⠁⠕⠑⠀⠀⠀⠀⠀⠀⠀⠀⠀⠀⠀⠀⠀⠀⠅⠀⠀⠀⠀⠀⠀⠀⢀⢀⢁⢕⢕⢕⡇⢕⢕⢕⢕⣿⣿⣿⣿⣿⣷⣴⣄⣄⣄⡀⢕⢜⡇⢕⣿⡇⢕⢕⢕⢕⢕⢕⢕⢕⢜⣿⣿⣿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⢄⣰⣷⣿⣿⣿⣿⣿⣿⣿⣿⣿⣿⣿⣿⣿⣿⣿⣿⣿⣿⣿⣿⣿⣿⣿⣿⢣⢇⢕⢕⣼⢝⢕⢕⢕⡏⢕⢕⢕⢱⡇⡜⢕⠁⠑⠜⢿⡇⢕⢕⢕⢕⣿⢕⢕⢕⢕⢕⠇⠁⠐⠀⠕⢀⠀⠀⠑⠁⠀⠀⠀⠀⠄⠀⠀⠀⠀⠀⠀⠀⠀⠀⠀⠀⠀⢀⢀⢄⠄⠔⠔⠑⠁⠁⠁⠀⠀⠔⣵⣕⡇⢕⢕⢕⢱⣿⣿⣿⣿⣿⣿⣿⣿⡿⢫⣷⢕⢕⡇⢕⣿⣇⢕⢕⢕⢕⢕⢕⢕⢕⢕⢜⣿⣿⣧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⣄⣵⣾⣿⣿⣿⣿⣿⣿⣿⣿⣿⣿⣿⣿⣿⣿⣿⣿⣿⣿⣿⣿⣿⣿⣿⣿⣿⣿⡏⣷⡕⢕⢕⡟⢕⢕⢕⢱⢇⢕⢕⢕⡾⢕⢕⠕⠀⠀⢀⣠⡕⢕⢕⢕⢕⡟⢕⢕⢕⢕⢕⢶⡂⠀⠀⠀⠀⠀⠀⢕⢄⠀⠀⠀⠀⠀⠁⠀⠀⠀⢀⢄⢄⠔⠔⠐⠑⠁⠁⠁⠀⠀⢄⠕⠀⠀⠀⢀⢀⠀⠀⠘⢿⣿⣷⣧⢕⢸⣟⣻⣿⣿⢿⢿⢟⢫⣵⣽⡏⢕⢕⢇⢕⢸⣿⢕⢕⢕⢕⢕⢕⢕⢕⢕⢕⢹⣿⣿⣧⣴⣴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⢄⣰⣷⣿⣿⣿⣿⣿⣿⣿⣿⣿⣿⣿⣿⣿⣿⣿⣿⣿⣿⣿⣿⣿⣿⣿⣿⣿⣿⣿⣿⣿⡿⣸⣿⣿⣷⢕⢇⢕⠄⢕⡜⢕⢕⢕⢱⡇⢱⢕⣠⣴⣾⣿⣿⣧⢕⢕⢕⢕⡇⢕⢕⢕⢕⢕⢸⠇⡔⠀⠀⠀⠀⠑⢕⠑⡀⡔⢔⢄⢄⠐⠀⠑⠑⠁⠁⠀⠀⢀⠀⠀⠔⠑⢀⠀⠀⢕⠄⠐⠁⠁⠀⠀⠀⠀⠁⠈⠿⢿⡿⠇⢘⢟⠿⢿⣿⣷⣕⢕⢕⠕⢜⢝⢷⢕⢕⢕⢜⢕⢕⢕⢱⣕⢕⢕⢕⢕⢕⢕⢜⢟⢟⢟⢟⣻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⣄⣴⣾⣿⣿⣿⣿⣿⣿⣿⣿⣿⣿⣿⣿⣿⣿⣿⣿⣿⣿⣿⣿⣿⣿⣿⣿⣿⣿⣿⣿⣿⣿⣿⣿⡇⣿⣿⣿⣿⢸⢕⢕⢕⢕⢕⢕⢕⢕⢸⢕⢕⢱⣿⣿⣿⣿⣿⣿⢕⢕⢕⢕⢕⢕⢕⢕⢕⢕⢸⢁⣿⠀⠀⢄⢔⢔⢴⢷⠃⠃⠕⠁⠀⠀⠀⠀⠀⠀⠀⠀⠅⠄⠀⠀⠀⠀⢀⢕⠑⢕⠀⠀⠀⠀⠀⠀⠀⠀⠀⠀⠀⠀⠀⠀⢔⢕⢕⢕⢕⢔⢜⢑⠀⠔⢀⠁⠕⢕⢕⢕⢕⢕⢕⢕⢸⣿⣿⣷⣷⣷⣷⣕⢕⢳⣷⣿⣿⣿⣿⣷⣔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⢄⣰⣵⣾⣿⣿⣿⣿⣿⣿⣿⣿⣿⣿⣿⣿⣿⣿⣿⣿⣿⣿⣿⣿⣿⣿⣿⣿⣿⣿⣿⣿⣿⣿⣿⣿⣿⣿⣿⢳⣿⣿⣿⡇⢜⢕⢕⢕⢕⢕⢕⢕⢕⢕⢕⢕⣟⣻⣿⢿⣿⣟⡟⠑⢕⢕⢕⢕⢕⢕⢕⢕⢕⢕⡕⢣⢇⠑⠕⠕⠑⠀⢕⢔⢄⠔⠀⠀⠀⠀⠀⠀⠀⠀⠀⠀⠀⠀⠀⠀⠕⠁⠀⢔⠕⠀⠀⠀⠀⠀⠀⠀⠀⠀⠀⠀⠀⠀⠀⠀⠁⠕⢕⢕⢕⢕⢕⢕⢔⢀⠀⠀⠀⢕⢕⢕⢕⢕⢕⢸⣿⣿⣿⣿⣿⣿⣿⣇⢕⣵⣝⣟⢿⢿⣿⣿⣷⣦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⢄⣴⣷⣿⣿⣿⣿⣿⣿⣿⣿⣿⣿⣿⣿⣿⣿⣿⣿⣿⣿⣿⣿⣿⣿⣿⣿⣿⣿⣿⣿⣿⣿⣿⣿⣿⣿⣿⣿⣿⣿⣿⣸⣿⣿⣿⡇⢕⢕⢔⢕⢕⢕⢕⢕⢕⢕⢕⣼⣿⢿⢿⢿⢿⣿⣷⡄⢕⢕⢕⢕⢕⢕⢕⢕⢕⠕⢑⣶⠅⠀⠀⠀⠀⠀⠑⠕⠁⠀⠀⠀⠀⠀⠀⠀⠀⠀⠐⠀⠀⠀⠀⠀⠀⠀⠀⠀⠀⠀⠀⠀⠀⠀⠀⠀⠀⠀⠀⠀⠀⠀⠀⠀⠀⠀⠁⠕⢕⢕⢕⢕⢕⢕⢄⠑⢕⢕⢕⢕⢕⢕⢕⢜⣿⣿⣿⣿⣿⣿⣿⣿⣇⢜⢿⣿⣿⣷⣾⣿⣿⣿⣿⣧⣄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⣔⣵⣾⣿⣿⣿⣿⣿⣿⣿⣿⣿⣿⣿⣿⣿⣿⣿⣿⣿⣿⣿⣿⣿⣿⣿⣿⣿⣿⣿⣿⣿⣿⣿⣿⣿⣿⣿⣿⣿⣿⣿⣿⣿⡇⣿⣿⣿⣿⢇⢕⢕⢕⢕⢕⢕⢕⢕⢕⢕⢱⣿⢇⠁⠀⠀⠁⢹⣿⣿⢕⢕⢕⢕⢕⢕⢕⢕⢕⠀⢸⠃⠀⠀⠀⠀⠀⠀⠀⠀⠐⠀⠀⢔⢀⠀⠀⠀⠀⠀⠀⠀⠀⠀⠀⠀⠀⢀⢔⢔⢕⢔⢄⠀⠀⠀⠀⠀⠀⠀⠀⠀⠀⠀⠀⠀⠀⠀⠀⠀⠁⠑⠁⢵⣶⣶⣶⣴⣤⣕⢕⢕⢕⢕⢕⣵⣿⣿⣿⣿⣿⣿⣿⣿⣿⣷⡜⢻⣿⣿⣿⣿⣿⣿⣿⣿⣿⣷⣴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⢄⣰⣵⣿⣿⣿⣿⣿⣿⣿⣿⣿⣿⣿⣿⣿⣿⣿⣿⣿⣿⣿⣿⣿⣿⣿⣿⣿⣿⣿⣿⣿⣿⣿⣿⣿⣿⣿⣿⣿⣿⣿⣿⣿⣿⣿⣿⣿⢝⣿⣿⣿⣿⢕⢕⢕⢕⢕⢕⢕⢕⢕⢕⢕⣿⡟⠀⠀⠀⠀⠀⠁⢿⣿⢕⢕⢕⢕⢕⢕⢕⢕⢕⠀⠀⠀⠀⠀⠀⠀⠀⠀⠀⢕⢕⢕⢀⠑⠕⠐⢀⠀⠀⠀⠀⠀⠀⠀⠀⠐⠀⠑⠜⢕⢕⢜⢕⠕⠔⠀⠀⠀⠀⠀⠀⠀⠀⠀⠀⠀⠀⠀⠀⠀⠀⠀⠀⠁⣿⣿⣿⣿⣿⣿⣷⣷⣵⣕⡻⣿⣿⣿⣿⣿⣿⣿⣿⣿⣿⣿⣿⣧⡝⢻⣿⣿⣿⣿⣿⣿⣿⣿⣿⣿⣧⣄⢀⠀⠀⠀⠀⠀⠀⠀⠀⠀⠀⠀⠀⠀⠀⠀⠀⠀⠀⠀⠀⠀⠀⠀⠀⠀⠀⠀⠀⠀⠀⠀⠀⠀⠀⠀⠀⠀⠀⠀⠀⠀⠀⠀⠀⠀⠀⠀</a:t>
            </a:r>
            <a:br/>
            <a:r>
              <a:t>⠀⠀⠀⠀⠀⠀⠀⠀⠀⠀⠀⠀⠀⢀⣄⣴⣾⣿⣿⣿⣿⣿⣿⣿⣿⣿⣿⣿⣿⣿⣿⣿⣿⣿⣿⣿⣿⣿⣿⣿⣿⣿⣿⣿⣿⣿⣿⣿⣿⣿⣿⣿⣿⣿⣿⣿⣿⣿⣿⣿⣿⣿⣿⣿⡏⣾⣿⣿⣿⡇⢕⢕⢕⢕⢕⢕⢕⢕⢕⢕⣼⣿⠇⠀⠀⠀⠀⠀⠀⢸⣿⡇⢕⢕⢕⢕⢕⢕⢕⢕⠀⠀⠀⠀⠀⠀⠀⠀⢕⠁⢕⢕⢕⢕⠀⠐⠄⠅⢀⠀⠀⠀⠀⠀⠀⠀⠀⠀⠀⠀⠀⠀⠀⢀⠀⠀⠀⠐⠀⠀⠀⠀⠀⠀⠀⠀⠀⠀⠀⠀⠀⠀⠀⠀⠀⠈⠻⢿⣿⣿⣿⣿⣿⣿⣿⣿⣷⣝⡻⣿⣿⣿⣿⣿⣿⣿⣿⣿⣿⣿⣷⣼⣻⣿⣿⣿⣿⣿⣿⣿⣿⣿⣿⣷⣔⢀⠀⠀⠀⠀⠀⠀⠀⠀⠀⠀⠀⠀⠀⠀⠀⠀⠀⠀⠀⠀⠀⠀⠀⠀⠀⠀⠀⠀⠀⠀⠀⠀⠀⠀⠀⠀⠀⠀⠀⠀⠀⠀⠀⠀⠀</a:t>
            </a:r>
            <a:br/>
            <a:r>
              <a:t>⠀⠀⠀⠀⠀⠀⠀⠀⠀⠀⢄⣰⣵⣿⣿⣿⣿⣿⣿⣿⣿⣿⣿⣿⣿⣿⣿⣿⣿⣿⣿⣿⣿⣿⣿⣿⣿⣿⣿⣿⣿⣿⣿⣿⣿⣿⣿⣿⣿⣿⣿⣿⣿⣿⣿⣿⣿⣿⣿⣿⣿⣿⣿⣿⢇⣿⣿⣿⣿⢕⢕⢕⢕⢕⢕⢕⢕⢕⢕⢱⣿⡏⠀⠀⠀⠀⠀⠀⠀⣼⣿⡇⢕⢕⢕⢕⢕⢕⢕⠁⠀⠀⠀⠀⠀⠀⠀⢕⠕⢔⢕⢕⢕⢕⢔⠀⠀⢄⡡⢕⢐⢀⠀⠀⠀⠀⠀⠀⠀⠔⠀⠀⠄⠀⠀⠀⠀⠀⢀⠀⠀⠀⠀⠀⠀⠀⠀⠀⠀⠀⠀⠀⠀⠀⠀⠀⠀⠁⠻⣿⣿⣿⣿⣿⣿⣿⣿⣿⣿⣜⢿⣿⣿⣿⣿⣿⣿⣿⣿⣿⣿⣿⣿⣿⣿⣿⣿⣿⣿⣿⣿⣿⣿⣿⣿⣿⣧⡄⠀⠀⠀⠀⠀⠀⠀⠀⠀⠀⠀⠀⠀⠀⠀⠀⠀⠀⠀⠀⠀⠀⠀⠀⠀⠀⠀⠀⠀⠀⠀⠀⠀⠀⠀⠀⠀⠀⠀⠀⠀⠀⠀</a:t>
            </a:r>
            <a:br/>
            <a:r>
              <a:t>⠀⠀⠀⠀⠀⠀⢀⣄⣴⣷⣿⣿⣿⣿⣿⣿⣿⣿⣿⣿⣿⣿⣿⣿⣿⣿⣿⣿⣿⣿⣿⣿⣿⣿⣿⣿⣿⣿⣿⣿⣿⣿⣿⣿⣿⣿⣿⣿⣿⣿⣿⣿⣿⣿⣿⣿⣿⣿⣿⣿⣿⣿⣿⣿⢸⣿⡇⣿⡿⢕⢕⢕⢕⢕⢕⡕⢕⢕⢕⣼⣿⠑⠀⠀⠀⠀⠀⠀⠀⢻⣿⡇⢕⢅⢕⢕⢕⢕⢕⠀⠀⠀⠀⠀⠀⠀⢄⢕⠀⢕⢑⢕⢕⢕⢕⢇⢀⠑⢅⢔⢘⠁⠀⠀⠀⠀⠀⠀⠀⠀⠀⠀⠀⠀⢀⠄⢐⠁⠀⠀⠀⠀⠀⠀⠀⠀⠀⠀⠀⠀⠀⠀⠀⠀⠀⠀⠀⠀⠀⠈⠻⢿⣿⣿⠟⠛⠛⢛⠻⠿⢧⢻⣿⣿⣿⣿⣿⣿⣿⣿⣿⣿⣿⣿⣿⣿⣿⣿⣿⣿⣿⣿⣿⣿⣿⣿⣿⣿⣷⣔⢀⠀⠀⠀⠀⠀⠀⠀⠀⠀⠀⠀⠀⠀⠀⠀⠀⠀⠀⠀⠀⠀⠀⠀⠀⠀⠀⠀⠀⠀⠀⠀⠀⠀⠀⠀⠀⠀⠀⠀⠀</a:t>
            </a:r>
            <a:br/>
            <a:r>
              <a:t>⠀⠀⠀⠀⠐⠑⠚⠛⠛⠛⠛⠛⠛⠛⠛⠛⠛⠛⠛⠛⠛⠛⠛⠛⠛⠛⠛⠛⠛⠛⠛⠛⠛⠛⠛⠛⠛⠛⠛⠛⠛⠛⠛⠛⠛⠛⠛⠛⠛⠛⠛⠛⠛⠛⠛⠛⠛⠛⠛⠛⠛⠛⠛⠛⠘⠛⠑⠛⠃⠑⠑⠑⠑⠑⠑⠃⠑⠑⠑⠛⠃⠀⠀⠀⠀⠀⠀⠀⠀⠑⠛⠃⠑⠃⠑⠑⠑⠑⠀⠀⠀⠀⠀⠀⠀⠀⠑⠑⠐⠓⠓⠓⠘⠑⠑⠃⠑⠁⠑⠁⠀⠀⠀⠀⠀⠀⠀⠀⠀⠀⠀⠑⠐⠑⠀⠐⠁⠀⠀⠀⠀⠀⠀⠀⠀⠀⠀⠀⠀⠀⠀⠀⠀⠀⠀⠀⠀⠀⠀⠀⠀⠘⠓⠊⠀⠀⠑⠑⠑⠑⠐⠘⠛⠛⠛⠛⠛⠛⠛⠛⠛⠛⠛⠛⠛⠛⠛⠛⠛⠛⠛⠛⠛⠛⠛⠛⠛⠛⠛⠛⠓⠃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⢝⢿⣿⣿⣿⣿⣿⣿⣿⣿⣿⣿⣿⣿⣿⣿⣿⣿⣿⣿⣿⣿⣿⣿⣿⣿⣿⣿⣿⣿⣿⣿⣿⣿⣿⣿⣿⣿⣿⣿⣇⢕⢕⢕⢕⢕⢕⢕⢕⢕⢕⢕⢕⢕⢕⢕⢕⢕⢕⢕⢕⢕⢕⢕⢕⢕⢕⢕⢕⢕⢕⢕⢸⣿⣿⣿⣿⣿⣿⣿⣿⣿⣿⣿⣿⣿⣿⣿⣿⣿⣿⣿⣿⣿⣿⣿⢇⢕⢕⢕⢕⢕⢕⢕⢕⢕⢕⢕⢕⢕⢕⢕⢕⢕⢕⢕⢕⢕⢕⢕⢕⢕⢕⢕⢕⢕⢕⢕⢕⢕⢕⢕⢕⢕⢕⣾⣿⣿⣿⣿⣿⣿⣿⣿⣿⣿⣿⣿⣿⣿⣿⣿⣿⣿⣿⣿⣿⣿⣿⣿⣿⣿⣿⣿⣿⣿⣿⣿⣿⣿⣿⣿⣿⣿⣿⣿⣿⣿⣿⣿⣿⣿⣿⣿⣿⣿⣿⣿⣿⣿⣿⣿⣿⣿⣿⣿⡿⠀</a:t>
            </a:r>
            <a:br/>
            <a:r>
              <a:t>⢕⢕⢕⢕⢕⢕⢕⢕⢕⢕⢕⢕⢕⢕⢕⢕⢕⢕⢕⢕⢕⢕⢕⢕⢕⢕⢕⢕⢕⢕⢕⢕⢕⢕⢕⢕⢕⢕⢕⢕⢕⢕⢕⢕⢕⢜⢻⣿⣿⣿⣿⣿⣿⣿⣿⣿⣿⣿⣿⣿⣿⣿⣿⣿⣿⣿⣿⣿⣿⣿⣿⣿⣿⣿⣿⣿⣿⣿⣿⣿⣿⣿⣿⣿⣇⢕⢕⢕⢕⢕⢕⢕⢕⢕⢕⢕⢕⢕⢕⢕⢕⢕⢕⢕⢕⢕⢕⢕⢕⢕⢕⢕⢕⢕⢕⢸⣿⣿⣿⣿⣿⣿⣿⣿⣿⣿⣿⣿⣿⣿⣿⣿⣿⣿⣿⣿⣿⣿⡏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⡿⢟⢏⢕⢕⠀</a:t>
            </a:r>
            <a:br/>
            <a:r>
              <a:t>⢕⢕⢕⢕⢕⢕⢕⢕⢕⢕⢕⢕⢕⢕⢕⢕⢕⢕⢕⢕⢕⢕⢕⢕⢕⢕⢕⢕⢕⢕⢕⢕⢕⢕⢕⢕⢕⢕⢕⢕⢕⢕⢕⢕⢕⢕⢕⢕⢟⢿⣿⣿⣿⣿⣿⣿⣿⣿⣿⣿⣿⣿⣿⣿⣿⣿⣿⣿⣿⣿⣿⣿⣿⣿⣿⣿⣿⣿⣿⣿⣿⣿⣿⣿⣿⣇⢕⢕⢕⢕⢕⢕⢕⢕⢕⢕⢕⢕⢕⢕⢕⢕⢕⢕⢕⢕⢕⢕⢕⢕⢕⢕⢕⢕⢕⢕⣿⣿⣿⣿⣿⣿⣿⣿⣿⣿⣿⣿⣿⣿⣿⣿⣿⣿⣿⣿⣿⣿⢕⢕⢕⢕⢕⢕⢕⢕⢕⢕⢕⢕⢕⢕⢕⢕⢕⢕⢕⢕⢕⢕⢕⢕⢕⢕⢕⢕⢕⢕⢕⢕⢕⢕⢕⢕⣱⣿⣿⣿⣿⣿⣿⣿⣿⣿⣿⣿⣿⣿⣿⣿⣿⣿⣿⣿⣿⣿⣿⣿⣿⣿⣿⣿⣿⣿⣿⣿⣿⣿⣿⣿⣿⣿⣿⣿⣿⣿⣿⣿⣿⣿⣿⣿⣿⣿⣿⣿⣿⣿⣿⣿⣿⣿⢿⢟⢝⢕⢕⢕⢕⢕⠀</a:t>
            </a:r>
            <a:br/>
            <a:r>
              <a:t>⢕⢕⢕⢕⢕⢕⢕⢕⢕⢕⢕⢕⢕⢕⢕⢕⢕⢕⢕⢕⢕⢕⢕⢕⢕⢕⢕⢕⢕⢕⢕⢕⢕⢕⢕⢕⢕⢕⢕⢕⢕⢕⢕⢕⢕⢕⢕⢕⢕⢕⢝⢻⣿⣿⣿⣿⣿⣿⣿⣿⣿⣿⣿⣿⣿⣿⣿⣿⣿⣿⣿⣿⣿⣿⣿⣿⣿⣿⣿⣿⣿⣿⣿⣿⣿⣿⣧⢕⢕⢕⢕⢕⢕⢕⢕⢕⢕⢕⢕⢕⢕⢕⢕⢕⢕⢕⢕⢕⢕⢕⢕⢕⢕⢕⢕⢕⣿⣿⣿⣿⣿⣿⣿⣿⣿⣿⣿⣿⣿⣿⣿⣿⣿⣿⣿⣿⣿⢇⢕⢕⢕⢕⢕⢕⢕⢕⢕⢕⢕⢕⢕⢕⢕⢕⢕⢕⢕⢕⢕⢕⢕⢕⢕⢕⢕⢕⢕⢕⢕⢕⢕⢕⣱⣾⣿⣿⣿⣿⣿⣿⣿⣿⣿⣿⣿⣿⣿⣿⣿⣿⣿⣿⣿⣿⣿⣿⣿⣿⣿⣿⣿⣿⣿⣿⣿⣿⣿⣿⣿⣿⣿⣿⣿⣿⣿⣿⣿⣿⣿⣿⣿⣿⣿⣿⣿⣿⣿⣿⡿⢟⢝⢕⢕⢕⢕⢕⢕⢕⢕⢕⠀</a:t>
            </a:r>
            <a:br/>
            <a:r>
              <a:t>⢕⢕⢕⢕⢕⢕⢕⢕⢕⢕⢕⢕⢕⢕⢕⢕⢕⢕⢕⢕⢕⢕⢕⢕⢕⢕⢕⢕⢕⢕⢕⢕⢕⢕⢕⢕⢕⢕⢕⢕⢕⢕⢕⢕⢕⢕⢕⢕⢕⢕⢕⢕⢜⢻⣿⣿⣿⣿⣿⣿⣿⣿⣿⣿⣿⣿⣿⣿⣿⣿⣿⣿⣿⣿⣿⣿⣿⣿⣿⣿⣿⣿⣿⣿⣿⣿⣿⣧⢕⢕⢕⢕⢕⢕⢕⢕⢕⢕⢕⢕⢕⢕⢕⢕⢕⢕⢕⢕⢕⢕⢕⢕⢕⢕⢕⢕⣿⣿⣿⣿⣿⣿⣿⣿⣿⣿⣿⣿⣿⣿⣿⣿⣿⣿⣿⣿⡿⢕⢕⢕⢕⢕⢕⢕⣕⡕⢕⢕⢕⢕⢕⢕⢕⢕⢕⢕⢕⢕⢕⢕⢕⢕⢕⢕⢕⢕⢕⢕⢕⢕⢕⣼⣿⣿⣿⣿⣿⣿⣿⣿⣿⣿⣿⣿⣿⣿⣿⣿⣿⣿⣿⣿⣿⣿⣿⣿⣿⣿⣿⣿⣿⣿⣿⣿⣿⣿⣿⣿⣿⣿⣿⣿⣿⣿⣿⣿⣿⣿⣿⣿⣿⣿⣿⣿⡿⢟⢏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⢝⢿⣿⣿⣿⣿⣿⣿⣿⣿⣿⣿⣿⣿⣿⣿⣿⣿⣿⣿⣿⣿⣿⣿⣿⣿⣿⣿⣿⣿⣿⣿⣿⣷⡕⢕⢕⢕⢕⢕⢕⢕⢕⢕⢕⢕⢕⢕⢕⢕⢕⢕⢕⢕⢕⢕⢕⢕⢕⢕⢕⢻⣿⣿⣿⣿⣿⣿⣿⣿⣿⣿⣿⣿⣿⣿⣿⣿⣿⣿⣿⣧⡕⢕⢕⢕⢕⢱⣿⡿⣿⣧⡕⢕⢕⢕⢕⢕⢕⢕⢕⢕⢕⢕⢕⢕⢕⢕⢕⢕⢕⢕⢕⢕⣵⣿⣿⣿⣿⣿⣿⣿⣿⣿⣿⣿⣿⣿⣿⣿⣿⣿⣿⣿⣿⣿⣿⣿⣿⣿⣿⣿⣿⣿⣿⣿⣿⣿⣿⣿⣿⣿⣿⣿⣿⣿⣿⣿⣿⣿⣿⣿⣿⣿⣿⣿⢿⢏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⢝⢿⣿⣿⣿⣿⣿⣿⣿⣿⣿⣿⣿⣿⣿⣿⣿⣿⣿⣿⣿⣿⣿⣿⣿⣿⣿⣿⣿⣿⣿⣿⣷⡕⢕⢕⢕⢕⢕⢕⢕⢕⢕⢕⢕⢕⢕⢕⢕⢕⢕⢕⢕⢕⢕⢕⢕⢕⢕⢸⣿⣿⣿⣿⣿⣿⣿⣿⣿⣿⣿⣿⣿⣿⣿⣿⣻⡽⣿⣿⡇⢕⢕⢕⢕⢸⣿⣧⢹⣿⣿⣧⢕⢕⢕⢕⢕⢕⢕⢕⢕⢕⢕⢕⢕⢕⢕⢕⢕⢕⣱⣿⣿⣿⣿⣿⣿⣿⣿⣿⣿⣿⣿⣿⣿⣿⣿⣿⣿⣿⣿⣿⣿⣿⣿⣿⣿⣿⣿⣿⣿⣿⣿⣿⣿⣿⣿⣿⣿⣿⣿⣿⣿⣿⣿⣿⣿⣿⣿⣿⡿⢟⢝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⢻⣿⣿⣿⣿⣿⣿⣿⣿⣿⣿⣿⣿⣿⣿⣿⣿⣿⣿⣿⣿⣿⣿⣿⣿⣿⣿⣿⣿⣿⣷⡕⢕⢕⢕⢕⢕⢕⢕⢕⢕⢕⢕⢕⢕⢕⢕⢕⢕⢕⢕⢕⢕⢕⢕⢕⢸⣿⣿⣿⣿⣿⣿⣿⣿⣿⣿⣿⣿⣿⢟⣿⣿⣟⣿⣿⡟⢕⢕⢕⢕⢕⢜⣿⣿⣱⡹⣿⣿⡕⢕⢕⢕⢕⢕⢕⢕⢕⢕⢕⢕⢕⢕⢕⢕⢱⣾⣿⣿⣿⣿⣿⣿⣿⣿⣿⣿⣿⣿⣿⣿⣿⣿⣿⣿⣿⣿⣿⣿⣿⣿⣿⣿⣿⣿⣿⣿⣿⣿⣿⣿⣿⣿⣿⣿⣿⣿⣿⣿⣿⣿⣿⣿⡿⢟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⢹⢿⣿⣿⣿⣿⣿⣿⣿⣿⣿⣿⣿⣿⣿⣿⣿⣿⣿⣿⣿⣿⣿⣿⣿⣿⣿⣿⣿⣿⡕⢕⢕⢕⢕⢕⢕⢕⢕⢕⢕⢕⢕⢕⢕⢕⢕⢕⢕⢕⢕⢕⢕⢕⢸⣿⣿⣿⣿⣿⣿⣿⣿⣿⣿⣿⣿⣷⣿⣿⣟⣾⣿⢏⢕⢕⢕⢕⢕⢕⢕⣿⣿⣿⣷⣻⣿⣿⣧⢕⢕⢕⢕⢕⢕⢕⢕⢕⢕⢕⢕⢕⣵⣿⣿⣿⣿⣿⣿⣿⣿⣿⣿⣿⣿⣿⣿⣿⣿⣿⣿⣿⣿⣿⣿⣿⣿⣿⣿⣿⣿⣿⣿⣿⣿⣿⣿⣿⣿⣿⣿⣿⣿⣿⣿⣿⣿⣿⢿⢏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⡕⢕⢕⢕⢕⢕⢕⢕⢕⢕⢕⢕⢕⢕⢕⢕⢕⢕⢕⢕⢕⢕⢕⢕⣿⣿⣿⣿⣿⣿⣿⣿⣿⣿⢿⣾⣿⣿⣟⣾⣿⣷⣵⣕⢕⢕⢕⢕⢕⣱⣿⣿⡇⣷⣱⢹⣿⣿⡇⢕⢕⢕⢕⢕⢕⢕⢕⢕⢕⣵⣿⣿⣿⣿⣿⣿⣿⣿⣿⣿⣿⣿⣿⣿⣿⣿⣿⣿⣿⣿⣿⣿⣿⣿⣿⣿⣿⣿⣿⣿⣿⣿⣿⣿⣿⣿⣿⣿⣿⣿⣿⣿⣿⡿⢟⢝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⣕⢕⢕⢕⢕⢕⢕⢕⢕⢕⢕⢕⢕⢕⢕⢕⢕⢕⢕⢕⢕⢕⢕⣿⣿⣿⣿⡿⢿⣻⣯⢽⢣⣿⣿⣿⡿⣵⣾⣯⣽⡻⢿⣿⣷⣧⣵⣿⣿⢟⢟⢇⣿⣧⡕⣹⣿⣿⡕⢕⢕⢕⢕⢕⢕⢕⣱⣾⣿⣿⣿⣿⣿⣿⣿⣿⣿⣿⣿⣿⣿⣿⣿⣿⣿⣿⣿⣿⣿⣿⣿⣿⣿⣿⣿⣿⣿⣿⣿⣿⣿⣿⣿⣿⣿⣿⣿⣿⡿⢟⢏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⢟⢿⣿⣿⣿⣿⣿⣿⣿⣿⣿⣿⣿⣿⣿⣿⣿⣿⣿⣿⣿⣿⣿⣿⣿⣿⣇⢕⢕⢕⢕⢕⢕⢕⢕⢕⢕⢕⢕⢕⢕⢕⢕⢕⢕⢕⣵⣾⣿⣟⣯⣷⣾⢟⣯⣾⢳⣿⢿⢿⣿⢱⣿⣿⣿⣿⣿⣿⣾⣽⣟⡿⣿⣿⢕⢕⢸⣿⣿⢕⢳⢿⣿⣷⣕⢕⢕⢕⢕⣕⣾⣿⣿⣿⣿⣿⣿⣿⣿⣿⣿⣿⣿⣿⣿⣿⣿⣿⣿⣿⣿⣿⣿⣿⣿⣿⣿⣿⣿⣿⣿⣿⣿⣿⣿⣿⣿⣿⣿⣿⢿⢟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⣇⢕⢕⢕⢕⢕⢕⢕⢕⢕⢕⢕⢕⢕⢕⢕⢕⣵⣿⢟⣿⣾⣿⡿⣫⣿⣿⣿⢧⢟⣕⣵⣿⡇⣿⣿⣿⣿⣿⣿⣿⣿⣿⣿⣿⣯⡝⢇⢕⣼⣿⣿⢕⢕⢜⢻⣿⣿⣷⣕⢕⣵⣿⣿⣿⣿⣿⣿⣿⣿⣿⣿⣿⣿⣿⣿⣿⣿⣿⣿⣿⣿⣿⣿⣿⣿⣿⣿⣿⣿⣿⣿⣿⣿⣿⣿⣿⣿⣿⡿⢟⢝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⣿⣧⢕⢕⢕⢕⢕⢕⢕⢕⢕⢕⢕⢕⢕⣵⣿⣟⣵⡿⣽⣿⣿⣿⣿⣿⣿⡏⡵⣻⣿⣿⣿⣿⣿⣿⣿⣿⣿⣿⣿⣿⣿⣿⣿⣿⣿⣷⢱⣿⣿⣿⢕⢕⢕⢕⢕⢹⣿⣿⣿⣿⣿⣿⣿⣿⣿⣿⣿⣿⣿⣿⣿⣿⣿⣿⣿⣿⣿⣿⣿⣿⣿⣿⣿⣿⣿⣿⣿⣿⣿⣿⣿⣿⣿⡿⢟⢏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⢻⢿⣿⣿⣿⣿⣿⣿⣿⣿⣿⣿⣿⣿⣿⣿⣿⣿⣿⣿⣿⣿⣧⢕⢕⢕⢕⢕⢕⢕⢕⢕⢕⣱⣿⣿⣵⣿⣟⣾⣿⣿⣿⣿⣿⣿⣿⣇⣼⣿⣿⣿⣿⣿⣿⣿⣿⣿⣿⣿⣿⣿⣿⣿⣿⢹⣿⢏⣾⣿⣿⣿⢕⢕⢕⢅⢕⢕⢹⣿⣿⣿⣿⣿⣿⣿⣿⣿⣿⣿⣿⣿⣿⣿⣿⣿⣿⣿⣿⣿⣿⣿⣿⣿⣿⣿⣿⣿⣿⣿⣿⣿⢿⢟⢝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⣧⢕⢕⢕⢕⢕⣕⣕⣕⣱⣿⢯⣾⣿⢏⣾⡟⣽⣿⣿⣿⣿⣿⣿⣿⣿⣿⣿⢣⣿⣿⣿⣿⣿⣿⣿⣿⣿⣿⣿⣿⡟⢸⢏⣾⣿⣿⣿⡏⢕⢕⢕⢕⢕⢕⢕⢜⢿⣿⣿⣿⣿⣿⣿⣿⣿⣿⣿⣿⣿⣿⣿⣿⣿⣿⣿⣿⣿⣿⣿⣿⣿⣿⣿⣿⡿⢟⢏⢕⢕⢕⢕⢕⢕⢕⢕⢕⢕⢕⢕⢕⢕⢕⢕⢕⢕⢕⢕⢕⢕⢕⢕⢕⢕⢕⢕⢕⢕⢕⢕⢕⢕⢕⢕⢕⢕⢕⢕⢕⢕⢕⢕⢕⢕⢕⢕⢕⢕⢕⢕⢕⠀</a:t>
            </a:r>
            <a:br/>
            <a:r>
              <a:t>⣧⣵⣕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⣷⣾⡿⢿⢿⢿⣿⡿⣿⢯⣿⣿⢯⣿⢟⣼⣿⣿⣿⣿⣳⣿⣿⣿⣿⣿⢇⣿⡟⣹⣿⣿⣿⣿⣿⣿⣿⣿⣿⣿⢕⢕⢝⢟⠟⠏⠝⠕⢑⠁⢕⢕⢕⢕⢕⢕⢕⢻⣿⣿⣿⣿⣿⣿⣿⣿⣿⣿⣿⣿⣿⣿⣿⣿⣿⣿⣿⣿⣿⣿⣿⢟⢏⢕⢕⢕⢕⢕⢕⢕⢕⢕⢕⢕⢕⢕⢕⢕⢕⢕⢕⢕⢕⢕⢕⢕⢕⢕⢕⢕⢕⢕⢕⢕⢕⢕⢕⢕⢕⢕⢕⢕⢕⢕⢕⢕⢕⢕⢕⢕⢕⢕⢕⢕⢕⢕⢕⢕⢕⢕⠀</a:t>
            </a:r>
            <a:br/>
            <a:r>
              <a:t>⣿⣿⣿⣿⣿⣷⣷⣧⣵⣕⡕⢕⢕⢕⢕⢕⢕⢕⢕⢕⢕⢕⢕⢕⢕⢕⢕⢕⢕⢕⢕⢕⢕⢕⢕⢕⢕⢕⢕⢕⢕⢕⢕⢕⢕⢕⢕⢕⢕⢕⢕⢕⢕⢕⢕⢕⢕⢕⢕⢕⢕⢕⢕⢕⢕⢕⢕⢕⢕⢕⢕⢕⢕⢕⢕⢕⢕⢕⢕⢕⢕⢕⢜⢻⣿⣿⣿⣿⣿⣿⣿⣿⣿⣿⣿⣿⣿⣿⣿⣿⡿⣫⣿⡿⢞⣫⣽⣽⣵⣿⣿⢏⡿⣱⢧⣿⣿⣿⣿⢣⣿⢻⣿⣿⣿⣿⣾⡟⡕⣿⣿⣿⣿⣿⣿⣿⣿⣿⡿⢝⢕⢀⢁⠁⠁⠀⢄⢅⢕⢀⢱⡕⢕⢕⢕⢕⢕⢕⢸⣿⣿⣿⣿⣿⣿⣿⣿⣿⣿⣿⣿⣿⣿⣿⣿⣿⣿⢿⢟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⣷⣵⣵⣅⡕⢕⢕⢕⢕⢕⢕⢕⢕⢕⢕⢕⢕⢕⢕⢕⢕⢕⢕⢕⢕⢕⢕⢕⢕⢕⢕⢕⢕⢕⢕⢕⢕⢕⢕⢕⢕⢕⢕⢕⢕⢕⢕⢕⢕⢕⢕⢕⢕⢕⢕⢕⢕⢕⢕⢕⢕⢕⢕⢕⢕⢕⢕⢕⢕⢕⢕⢜⢟⢿⣿⣿⣿⣿⣿⣿⣿⣿⣿⣿⣿⣿⣫⣾⣿⡏⣵⡝⣟⡷⣧⣿⣿⣏⢞⣼⡿⣸⣿⣿⣿⣷⣿⣿⣾⣿⣿⣿⣿⣿⣼⡇⣿⣿⣿⣿⣿⣿⣿⣿⣿⢕⢕⢕⢑⠕⢕⢔⢕⣱⡕⠑⠑⢕⢙⢱⢕⢕⢕⣵⣵⣿⣿⣿⣿⣿⣿⣿⣿⣿⣿⣿⣿⣿⣿⣿⡿⢟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⣷⣷⣵⣔⣔⡕⢕⢕⢕⢕⢕⢕⢕⢕⢕⢕⢕⢕⢕⢕⢕⢕⢕⢕⢕⢕⢕⢕⢕⢕⢕⢕⢕⢕⢕⢕⠕⢕⢕⢕⢕⢕⢕⢕⢕⢕⢕⢕⢕⢕⢕⢕⢕⢕⢕⢕⢕⢕⢕⢕⢕⢕⢕⢕⢕⢅⢔⢕⢝⢿⣿⣿⣿⣿⣿⣿⣿⣿⢟⢱⣿⣯⣹⢕⣿⣿⣿⢟⣹⣿⡿⡝⣾⣿⡗⡿⣸⣿⣿⣿⣿⣧⣿⣿⣿⣿⣿⣿⣿⣿⣿⣿⣿⣿⣿⣿⢹⢿⢇⢕⢕⣿⣷⣶⣷⣧⣾⣿⣷⢀⠀⢅⠜⢕⢔⢕⣵⣿⣿⣿⣿⣿⣿⣿⣿⣿⣿⣿⣿⣿⡿⢟⢏⢕⢕⠕⢕⢑⠕⢅⢕⢕⢕⢕⢕⢕⢕⢕⢕⢕⢕⢕⢕⢕⢕⢕⢕⢕⢕⢕⢕⢕⢕⢕⢕⢕⢕⢕⢕⢕⢕⢕⢕⢕⢕⢕⢕⢕⢕⢕⢕⢕⢕⢕⢕⠕⢕⢕⢕⢕⢕⢕⢕⢕⢕⢕⢕⢕⢕⢕⢕⠀</a:t>
            </a:r>
            <a:br/>
            <a:r>
              <a:t>⣿⣿⣿⣿⣿⣿⣿⣿⣿⣿⣿⣿⣿⣿⣿⣿⣿⣿⣿⣿⣿⣿⣿⣿⣿⣿⣷⣷⣴⣔⣄⢄⢁⢑⠁⠔⠐⠔⠅⠔⠑⠕⠀⠀⠕⠑⠁⠁⠁⠁⠁⠁⢄⢄⠁⠀⠄⠄⠀⠀⠐⠐⠐⠐⠐⠐⠐⠀⠀⠀⠀⠀⠑⠑⠕⠔⠔⠔⠔⠔⠐⠐⠀⠀⠀⠀⠀⠀⠁⠜⢻⣿⣿⣿⣿⣿⣿⢻⡜⢳⢽⣿⣇⢝⢇⢝⢕⣿⣿⣧⣼⣿⢏⣼⢷⡿⣿⡿⣿⣿⣿⣿⣿⣿⣿⣿⣿⣿⣿⣿⣿⣿⣿⣿⣿⢜⡼⢱⢕⣼⣿⣿⣿⣿⣿⣿⣿⡟⣷⠁⢕⢕⢌⢜⢻⣿⣿⣿⣿⣿⣿⣿⣿⣿⣿⣿⢿⠟⢝⢑⢅⠅⠑⠑⠑⠑⠁⠁⠁⠁⠁⠁⠁⠀⢁⢁⠁⠁⠁⠁⠁⠁⠐⠐⠄⢄⠔⠔⠁⠁⠀⠀⠀⠀⢁⠁⠁⠀⠀⠀⠀⠀⠀⠀⠀⠀⠑⠐⠀⠀⠕⠕⠔⠔⠀⠀⠀⠀⠀⠁⠀⠀⠁⠁⠑⢑⠀⠀⠁⢕⠀</a:t>
            </a:r>
            <a:br/>
            <a:r>
              <a:t>⣿⣿⣿⣿⣿⣿⣿⣿⣿⣿⣿⣿⣿⣿⣿⣿⣿⣿⣿⣿⣿⣿⣿⣿⣿⣿⣿⣿⣿⣿⣿⣿⣿⣷⣧⣴⣄⣄⢀⢀⠀⠀⠀⠀⠀⠀⠀⠀⠀⠀⠀⠀⠀⠀⠀⠀⠀⠀⠀⠀⠀⠀⠀⠀⠀⠀⠀⠀⠀⠀⠀⠀⠀⠀⠀⠀⠀⠀⠀⠀⠀⠀⠀⠀⠀⠀⠀⠀⠀⠀⠁⠘⢻⢿⣿⣿⣿⣷⣻⣧⣧⣼⠟⢁⣕⢕⣼⣿⣿⣿⢿⡟⣼⣿⣾⣵⣹⡇⠑⢝⢻⣿⣿⣿⣿⣿⣿⣿⣿⣿⣿⣿⣿⣿⣿⣾⣷⣿⣿⣿⣿⣿⣿⣿⣿⣿⣿⣧⣿⣕⠑⠑⠑⠕⢕⣸⣿⣿⣿⣿⣿⣿⡿⢟⠏⠑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⣧⣴⣄⣄⢀⢀⠀⠀⠀⠀⠀⠀⠀⠀⠀⠀⠀⠀⠀⠀⠀⠀⠀⠀⠀⠀⠀⠀⠀⠀⠀⠀⠀⠀⠀⠀⠀⠀⠀⠀⠀⠀⠀⠀⠀⠀⠀⠀⠀⠀⠀⠀⠁⠝⢿⣿⣿⣧⢻⢗⠁⢰⢿⣿⢱⣿⣿⣿⢏⡾⢱⣿⣿⣿⣿⣿⣧⣷⣵⣕⢑⠝⢿⣿⣿⣿⣿⣿⣿⣿⣿⣿⣿⣿⣿⣿⣿⣿⣿⣿⣿⣿⣿⣿⣿⣿⣿⣿⣿⣰⣔⣱⣵⣷⣿⣿⣿⣿⢟⠏⠑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⣷⣴⣴⣄⣄⢀⢀⠀⠀⠀⠀⠀⠀⠀⠀⠀⠀⠀⠀⠀⠀⠀⠀⠀⠀⠀⠀⠀⠀⠀⠀⠀⠀⠀⠀⠀⠀⠀⠀⠀⠀⠀⠀⠀⠀⠀⠀⢕⢕⣹⣿⡿⢇⠀⠀⢕⣞⢇⣿⣿⣿⢇⡿⢕⢕⣼⣿⣿⢝⢝⢝⢝⢝⣍⣝⣕⣱⣿⣿⣿⣿⣿⣿⣿⣿⣿⣿⣿⣿⣿⣿⣿⣿⣿⣿⣿⣳⣿⣿⣿⣿⣿⡟⣿⣿⣿⣿⣿⢿⢟⢝⠁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⣷⣴⣴⣄⡀⢀⠀⠀⠀⠀⠀⠀⠀⠀⠀⠀⠀⠀⠀⠀⠀⠀⠀⠀⠀⠀⠀⠀⠀⠀⠀⠀⠀⠀⠀⠀⠀⠀⢄⢕⣱⣾⡿⡏⠕⢕⢕⢕⣿⣏⣾⡟⣼⣿⢎⢕⣵⣿⣿⣿⣿⣿⣿⣿⣿⣿⣿⣿⣿⣿⣿⣿⣿⣿⣿⣿⣿⣿⣿⣿⣿⣿⣿⣿⣿⣿⣿⣿⣿⣿⣿⣿⣿⣿⣿⣷⣿⣿⢟⢏⢕⢕⣕⣕⣔⡔⢔⢄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⣷⣷⣴⣴⣄⡀⢀⠀⠀⠀⠀⠀⠀⠀⠀⠀⠀⠀⠀⠀⠀⠀⠀⠀⠀⠀⠀⠀⠀⠀⢄⢕⣵⣾⡿⣫⣾⡇⠀⠁⠑⠑⡟⣼⣿⢱⣿⡟⢕⣾⣿⡟⢸⣿⣿⣿⣿⣿⣿⣿⣿⣿⣿⣿⣿⣿⣿⣿⣿⣿⣿⣿⣧⡕⢅⣀⢐⠕⠍⠉⠙⢟⣿⣿⣿⣿⣿⣿⡿⢸⣿⣿⣿⣿⣿⣿⡿⣿⣿⣿⣿⣷⣧⣕⢔⢀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⣷⣴⣄⣄⢀⢀⠀⠀⠀⠀⠀⠀⠀⠀⠀⠀⠀⠀⠀⠀⠀⢔⣱⣾⡿⣻⢿⣿⣿⡗⣄⣀⡀⢀⢕⣿⢕⢸⣿⡇⣿⣿⣿⡇⣿⣿⣿⣿⣿⣿⣿⣿⣿⣿⣿⣿⣿⣿⣿⣿⣿⣿⣿⣿⣿⣷⣕⢜⢻⣿⣷⣦⣴⣼⣿⣿⣿⣿⣿⣿⢕⣵⢝⢟⢻⣷⣿⣿⣿⣿⣾⣿⣿⣿⣿⣿⣿⣷⣵⡕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⣦⣴⣄⣄⢀⠀⠀⠀⠀⠀⠀⠀⢀⢱⣾⡿⣫⡾⢕⣾⣿⢫⣾⣿⣿⢟⢕⢱⢇⡇⢸⣿⢸⣿⣿⣿⡇⢝⢿⣿⣿⣿⣿⣿⣿⣿⣿⣿⣿⣿⣿⣿⣿⣿⣿⣿⣿⣿⣿⣿⣷⣕⢝⢿⣿⡿⣱⣿⣿⣿⣿⣿⢧⢇⠕⢅⣕⣼⣿⣿⣿⣿⣿⣿⣿⣿⣷⡜⢝⠙⠻⢿⣿⣷⡕⢄⢄⢄⢄⢄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⣦⣴⣄⣄⡄⣱⣿⢟⣾⢟⣱⣿⡿⣳⣿⣿⣿⢯⡇⢕⢇⢎⢕⢜⡟⣾⣿⣿⣿⡇⢕⢜⢿⣿⣿⣿⣿⣿⣿⣿⣯⡙⢛⠻⢿⣿⣿⣿⣿⣿⣿⣿⣿⣿⣿⣧⣼⣯⣾⣿⣿⣿⢇⡿⠏⠁⠀⠀⠜⠻⣿⣿⣿⣿⣿⣿⣿⣿⣿⣿⣿⢕⠀⠀⠘⢻⣿⣿⣷⣿⣿⣿⣿⣷⣵⡄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⢫⡟⡕⣼⣿⡟⣽⣿⣿⡿⣵⣿⢕⢕⢕⢕⢕⢕⢕⣿⣿⣿⣿⢕⢕⢕⢜⢻⣿⣿⣿⣿⣿⣿⣿⣿⣿⣷⣴⣽⣿⣿⣿⣿⣿⣿⣿⣿⣿⣿⣿⣯⡷⣿⣾⢏⢕⢕⠀⠀⠀⠀⠀⠀⠁⠝⢿⣿⣿⣿⣿⣿⣿⣿⣿⡕⠀⠀⠀⠙⠟⠟⠟⠑⠁⠑⠜⢻⣿⣷⡔⠀⠀⠀⠀⠀⠀⠀⠀⠀⠀⠀⠀⠀⠀⠀⠀⠀⠀⠀⠀⠀⠀⠀⠀⠀⠀⠀⠀⠀⠀⠀⠀⠀⠀⠀⠀⠀⠀⠀⠀⠀⠀⠀⠀⠀⠀⠀⠀⠀⢀⢀⢀⢀⢀⢀⢄⣄⣄⣄⣄⣄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⢣⢏⡾⣼⣿⣟⣼⣿⣿⢫⣾⣿⡟⢕⢕⢕⢕⢕⢕⢸⣿⣿⣿⣿⢕⢕⢕⢕⢕⣾⣿⣿⣿⣿⣿⣿⣿⣿⣿⣿⣿⣿⣿⣿⣿⣿⣿⣿⣿⢿⢟⢻⣵⣾⣿⢇⢕⢕⢕⣄⢄⠀⠀⠀⠀⠀⠀⠀⠈⢻⣿⣿⣿⣿⣿⣿⡇⠀⠀⠀⠀⠀⠀⠀⠀⠀⠀⠀⢅⣾⣿⣧⡔⢀⠀⠀⠀⠀⠀⠀⠀⠀⠀⠀⠀⠀⠀⠀⠀⠀⠀⠀⠀⢀⢀⢀⢀⢀⢀⣀⣄⣄⣄⣄⣄⣄⣤⣤⣴⣴⣴⣴⣴⣵⣷⣷⣷⣷⣷⣷⣷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⢧⢯⣾⢳⣿⡟⣼⣿⢟⣵⣿⡿⢏⢕⢕⢕⢕⢕⢕⢕⢸⣿⣿⣿⣿⡕⢕⢕⢕⢕⢿⣿⣿⣿⣿⣿⣿⣿⣿⣿⣿⣿⣿⣿⣿⣿⣿⡿⢿⣿⡟⣱⣿⣿⣿⣟⢕⢕⢕⢕⢕⣕⠀⠀⠀⠀⠀⠀⠀⠀⢅⣿⣿⣿⣿⣿⣿⡇⠀⠀⠀⠀⠀⠀⠀⠀⠀⠀⠀⠁⠝⢿⣿⣿⣷⣴⣄⣠⣤⣤⣴⣴⣴⣴⣴⣶⣶⣷⣷⣷⣷⣷⣾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⡟⢎⣿⣿⣾⡿⣸⢟⣵⣿⡿⢏⢕⢕⢕⢕⢕⢕⢕⢕⢕⢸⣿⣿⣿⣿⣿⣧⣕⣕⣕⣜⢿⣿⣿⣿⣿⣿⣿⣿⡟⢟⢟⢟⢟⢏⢝⢕⢕⢕⢝⣼⣿⣿⣿⣿⡇⢕⢕⢕⢕⢜⣧⢀⠀⠀⠀⠀⠀⠀⠀⠑⠻⣿⣿⣿⣿⣿⡇⠀⠀⠀⠀⠀⠀⠀⠀⠀⠀⠀⠀⠀⠀⠈⠟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⢷⣾⣿⣿⣿⡇⣱⣿⡟⢏⢕⢕⢕⢕⢕⢕⢕⢕⢕⢕⢕⢕⢝⢿⣿⣿⣿⣿⣿⣿⣿⣿⣿⣷⣾⣿⣿⣿⣿⣿⣇⡕⢕⢕⢕⢕⢕⢕⢕⢕⣼⣿⣿⣿⡇⣿⢇⢕⢕⢕⢱⣵⢿⣧⣄⠀⠀⠀⠀⠀⠀⠀⠀⠘⢿⣿⣿⡿⢇⠀⠀⠀⠀⠀⠀⠀⠀⠀⠀⠀⠀⠀⠀⠀⠀⠀⠈⠙⠻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⢿⢿⢿⣿⣵⣿⣿⣿⢫⣾⡿⢏⢕⢕⢕⢕⢕⢕⢕⢕⢕⢕⢕⢕⢕⢕⢕⢕⢝⢟⢟⢻⢿⢿⣿⣿⣿⣿⣿⣷⣿⣿⣽⡗⢕⢕⢕⢕⢕⢕⢕⢕⢱⣾⣿⡿⢏⣿⢹⡟⢕⢕⢕⢕⣸⣿⣸⣿⣿⡆⠀⠐⢄⠀⠀⠀⠀⠀⠀⠝⢏⠕⠀⠀⠀⠀⠀⠀⠀⠀⠀⠀⠀⠀⠀⠀⠀⠀⠀⠀⠀⠀⠀⠀⠈⢻⣿⣿⢿⠟⠻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⢿⢿⢿⢿⢿⠿⠟⠟⠟⠟⠟⠟⠛⠛⠋⠙⠙⠙⠉⠉⠉⠁⠁⠁⠁⠁⠀⠀⠀⠀⠀⠁⠟⢿⣿⡿⣱⣿⢟⢕⢕⢕⢕⢕⢕⢕⢕⢕⢕⢕⢕⢕⢕⢕⢕⢕⢕⢕⢕⢕⢕⢕⠕⢕⣹⣽⣟⡻⢿⣿⣿⣿⡿⣷⡕⢕⢕⢕⢕⢕⢱⢿⢟⢝⢕⣸⣿⣸⢕⢇⢕⢕⢕⢾⣿⣧⢿⣿⣿⢀⠀⠀⠁⠄⢀⠀⠀⠀⠀⠀⠀⠀⠀⠀⠀⠀⠀⠀⠀⠀⠀⠀⠀⠀⠀⠀⠀⠀⠀⠀⠀⠀⠀⠀⠀⠈⠁⠀⠀⠀⠁⠙⠟⢻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⡿⢿⢿⢿⢿⢿⢿⠿⠟⠟⠟⠟⠟⠟⠛⠙⠙⠙⠙⠙⠙⠉⠁⠁⠁⠁⠁⠁⠀⠀⠀⠀⠀⠀⠀⠀⠀⠀⠀⠀⠀⠀⠀⠀⠀⠀⠀⠀⠀⠀⠀⠀⠀⠀⠀⠀⠀⠀⠀⠀⠀⠀⠀⠀⣼⣿⢳⣿⢏⢕⢕⢕⢕⢕⢕⣱⢇⢕⢕⢕⢕⢕⢕⢕⢕⢕⢕⢕⢕⠕⠑⠁⠀⠀⣺⣿⣿⣿⣿⣿⣷⣼⣝⢿⣜⢿⣆⠁⠕⢕⢕⢕⢕⢕⢕⢕⣿⡏⢇⢕⡁⢕⣱⡕⢸⣿⣿⣇⢻⣿⣇⠀⠀⠀⠀⠀⠀⠀⠀⠀⠀⠀⠀⠀⠀⠀⠀⢄⢄⢄⢄⢄⢄⢄⢄⢄⢄⢄⢄⢀⢀⠀⠀⠀⠀⠀⠀⠀⠀⠀⠀⠀⠀⠀⠁⠑⠝⢻⣿⣿⣿⣿⣿⣿⣿⣿⣿⣿⣿⣿⣿⣿⣿⣿⣿⣿⣿⣿⣿⣿⣿⣿⣿⣿⣿⣿⣿⣿⣿⣿⣿⣿⣿⣿⣿⣿⣿⣿⣿⠀</a:t>
            </a:r>
            <a:br/>
            <a:r>
              <a:t>⢿⠟⠟⠟⠟⠟⠟⠙⠙⠙⠙⠙⠙⠙⠑⠁⠁⠁⠁⠁⠁⠀⠀⠀⠀⠀⠀⠀⠀⠀⠀⠀⠀⠀⠀⠀⠀⠀⠀⠀⠀⠀⠀⠀⠀⠀⠀⠀⠀⠀⠀⠀⠀⠀⠀⠀⠀⠀⠀⠀⠀⠀⠀⠀⠀⠀⠀⠀⠀⠀⠀⠀⠀⠀⠀⠀⠀⠀⠀⠀⠀⠀⠀⢀⢱⣿⢧⣿⢏⢕⢕⢕⢕⢕⢕⣵⢇⢕⣱⣵⣷⣷⣷⣷⣵⣕⢕⢕⢕⠁⠀⠀⠀⠀⠀⣿⣿⣿⣿⣿⣿⣿⣿⣿⣷⡝⢇⠟⣇⠁⠀⠀⠑⢕⢕⢕⢕⢝⢕⢕⣼⣿⢕⣿⣿⣞⣿⣿⣿⣇⢻⣿⡄⠀⠀⠀⠀⠀⠀⠀⠀⠀⠀⠀⠀⠀⠀⠀⠀⠀⠀⠀⠀⠀⠀⠀⠀⠀⠀⠁⠁⠑⠕⠕⢔⢔⢄⢀⢀⠀⠀⠀⠀⠀⠀⠀⠀⠀⠀⠘⠝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⣄⣴⣴⣷⣷⣷⣷⣦⣴⣔⣴⣶⣷⣷⣷⣾⣿⡿⣼⢿⢕⢕⢕⢕⢕⢕⣾⢏⣧⣿⣿⣿⣿⣿⣿⣿⣿⣿⣿⣷⡏⠀⠀⠀⠀⠀⠀⢻⣿⣿⣿⣿⣿⣿⣿⣿⣿⣿⠑⠐⠘⡕⠀⠀⠀⣵⣵⣷⣷⣱⣵⣷⣷⣾⣧⣿⣿⣿⣿⣿⣿⣿⣇⢕⢕⠀⠀⠀⠀⠀⠀⠀⠀⠀⠀⠀⠀⠀⠀⠀⠀⠀⠀⠀⠀⠀⠀⠀⠀⠀⠀⠀⠀⠀⠀⠀⠀⠀⠁⠑⠑⠕⢰⢄⢀⠀⠀⠀⠀⠀⠀⠀⠀⠁⠉⠻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⢄⣵⣿⣿⡿⢟⢏⠝⠝⠟⠻⢿⣿⣿⠏⠑⠉⠉⠉⠙⠃⠁⠀⠀⠀⠁⠑⢕⣾⣟⣼⣿⣿⣿⣿⣿⣿⣿⣿⣿⣿⣿⣿⠇⠀⠀⠀⠀⠀⠀⠘⣿⣿⣿⣿⣿⣿⣿⣿⣿⠇⠀⠀⠀⠕⠀⠀⠀⢻⣿⣿⣿⣿⣿⣿⣿⣿⣿⣿⣿⣿⣿⡿⠟⠛⠙⠁⠁⠀⠀⠀⠀⠀⠀⠀⠀⠀⠀⠀⠀⠀⠀⠀⠀⠀⠀⠀⠀⠀⠀⠀⠀⠀⠀⠀⠀⠀⠀⠀⠀⠀⠀⠀⠀⠀⠀⠁⠙⠗⢔⢄⢀⠀⠀⠀⠀⠀⠀⠀⠘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⣵⣿⡿⣫⣵⡞⠑⠀⠀⠀⠀⠀⠀⠀⠀⠀⠀⠀⠀⠀⠀⠀⠀⠀⠀⠀⠀⠀⠀⠙⢻⣿⣿⣿⣿⣿⣿⣿⣿⣿⣿⣿⣿⡟⠀⠀⠀⠀⠀⠀⠀⠀⠹⣿⣿⣿⣿⣿⣿⣿⡟⠀⠀⠀⠀⠀⠀⠀⠀⢸⣿⣿⣿⣿⣿⣿⣿⣿⣿⣿⣿⢟⠑⠀⠀⠀⠀⠀⠀⠀⠀⠀⠀⠀⠀⠀⠀⠀⠀⠀⠀⠀⠀⠀⠀⠀⠀⠀⠀⠀⠀⠀⠀⠀⠀⠀⠀⠀⠀⠀⠀⠀⠀⠀⠀⠀⠀⠀⠀⠀⠀⠁⠑⠣⣔⢀⠀⠀⠀⠀⠀⠘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⢀⣵⣿⣿⢷⠜⢝⠕⠀⠀⠀⠀⠀⠀⠀⠀⠀⠀⠀⠀⠀⠀⠀⠀⠀⠀⠀⠀⠀⠀⠀⠀⠀⠘⠝⢟⢻⢿⣿⣿⣿⣹⣿⣿⣿⡇⠀⠀⠀⠀⠀⠀⠀⠀⠀⢻⣿⣿⣿⣿⣿⡟⠀⠀⠀⠀⠀⠀⠀⠀⠀⠑⣿⣿⣿⣿⣿⣿⣿⣿⣿⡿⢃⠀⠀⠀⠀⠀⠀⠀⠀⠀⠀⠀⠀⠀⠀⠀⠀⠀⠀⠀⠀⠀⠀⠀⠀⠀⠀⠀⠀⠀⠀⠀⠀⠀⠀⠀⠀⠀⠀⠀⠀⠀⠀⠀⠀⠀⠀⠀⠀⠀⠀⠀⠀⠀⠘⢷⣄⠀⠀⠀⠀⠀⢸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⣰⣾⣿⢟⠁⠀⠀⠀⠀⠀⠀⠀⠀⠀⠀⠀⠀⠀⠀⠀⠀⠀⠀⠀⠀⠀⠀⠀⠀⠀⠀⠀⠀⠀⠀⠀⠀⠁⠁⠝⢻⣿⣿⣿⣿⣿⠁⠀⠀⠀⠀⠀⠀⠀⠀⠀⠀⢻⠿⠿⢿⡟⠁⠀⠀⠀⠀⠀⠀⠀⠀⠀⠀⢹⣿⣿⣿⣿⣿⣿⣿⠏⠁⠀⠀⠀⠀⠀⠀⠀⠀⠀⠀⠀⠀⠀⠀⠀⠀⠀⠀⠀⠀⠀⠀⠀⠀⠀⠀⠀⠀⠀⠀⠀⠀⠀⠀⠀⠀⠀⠀⠀⠀⠀⠀⠀⠀⠀⠀⠀⠀⠀⢀⣄⣴⣴⣾⣿⣿⣿⣷⣴⣰⣴⣔⢱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⣵⣿⡿⠃⠀⠀⠀⠀⠀⠀⠀⠀⠀⠀⠀⠀⠀⠀⠀⠀⠀⠀⠀⠀⠀⠀⠀⠀⠀⠀⠀⢀⠀⠀⠀⠀⠀⠀⠀⠀⠀⠁⠜⢿⣿⣿⡇⠀⠀⠀⠀⠀⠀⠀⠀⠀⠀⠀⠀⢠⣴⡀⠀⠀⠀⠀⠀⠀⠀⠀⠀⠀⠀⠀⠘⣿⣿⣿⣿⣿⡿⠃⠀⠀⠀⠀⠀⠀⠀⠀⠀⠀⠀⠀⠀⠀⠀⠀⠀⠀⠀⠀⠀⠀⠀⠀⠀⠀⠀⠀⠀⠀⠀⠀⠀⠀⠀⠀⠀⠀⠀⠀⠀⠀⠀⠀⠀⠀⢀⣄⣴⣶⣾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⢕⣿⣿⡇⠀⠀⠀⠀⠀⠀⠀⠀⠀⠀⠀⠀⠀⠀⠀⠀⠀⠀⠀⠀⠀⠀⠀⠀⠀⠀⢄⢕⣵⣵⣕⣔⡄⢀⠀⠀⠀⠀⠀⠀⢸⣿⡟⠀⠀⠀⠀⠀⠀⠀⠀⠀⠀⠀⠀⠀⠘⡿⠑⠀⠀⠀⠀⠀⠀⠀⠀⠀⠀⠀⠀⠀⢹⣿⣿⣿⢟⠁⠀⠀⠀⠀⠔⢔⢄⢀⠀⠀⠀⠀⠀⠀⠀⠀⠀⠀⠀⠀⠀⠀⠀⠀⠀⠀⠀⠀⠀⠀⠀⠀⠀⠀⠀⠀⠀⠀⠀⠀⠀⠀⢀⣄⣤⣶⣾⣿⣿⢿⠟⠋⠙⠛⠟⢿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⢻⣿⣿⡔⠀⠀⠀⠀⠀⠀⠀⠀⠀⠀⠀⠀⠀⠀⠀⠀⠀⠀⠀⠀⠀⠀⠀⠀⢄⣱⣿⣿⣿⣿⣿⣿⣧⣕⡄⠀⠀⠀⠁⢿⣿⠑⠀⠀⠀⠀⠀⠀⠀⠀⠀⠀⠀⠀⢤⣤⣵⣴⣄⠀⠀⠀⠀⠀⠀⠀⠀⠀⠀⠀⠀⠁⢿⣿⢏⠀⠀⠀⠀⠀⠀⠀⠀⠀⠀⠀⠀⠀⠀⠀⠀⠀⠀⠀⠀⠀⠀⠀⠀⠀⠀⠀⠀⠀⠀⠀⠀⠀⠀⠀⠀⠀⠀⢀⣀⣠⣴⣴⣾⣿⣿⢿⢟⠙⠑⠁⠀⠀⠀⠀⠀⠀⠀⠀⠁⠈⠙⠙⠟⢿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⣼⣿⡿⠑⠀⠀⠀⠀⠀⠀⠀⠀⠀⠀⠀⠀⠀⠀⠀⠀⠀⠀⠀⠀⠀⠀⠀⢱⣾⣿⣿⣿⣿⣿⣿⣿⣿⣿⢇⠀⠀⠀⠀⠘⠕⠀⠀⠀⠀⠀⠀⠀⠀⠀⠀⠀⠀⠔⣿⣿⣿⣿⣿⡀⠀⠀⠀⠀⠀⠀⠀⠀⠀⠀⠀⠀⠜⡿⠀⠀⠀⠀⠁⠑⠐⠔⢔⠄⠀⠀⠀⠀⠀⠀⠀⠀⠀⠀⠀⠀⠀⠀⠀⠀⠀⠀⠀⠀⠀⠀⠀⢀⣤⣴⣶⣾⣿⣿⣿⢿⠟⠟⠏⠝⢕⣔⣄⡀⠀⠀⠀⠀⠀⠀⠀⠀⠀⠀⠀⠀⠀⠀⠀⠀⠀⠁⠈⠙⠝⠟⢿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⢔⣿⣿⡕⠀⠀⠀⠀⠀⠀⠀⠀⠀⠀⠀⠀⠀⠀⠀⠀⠀⠀⠀⠀⠀⠀⠀⢄⣾⣿⣿⣿⣿⣿⣿⣿⣿⣿⡏⠕⠀⠀⠀⠀⠀⠀⠀⠀⠀⠀⠀⠀⠀⠀⠀⠀⠀⠀⠘⠻⣿⣿⡿⢇⠀⠀⠀⠀⠀⠀⠀⠀⠀⠀⠀⠀⠀⠀⢕⠀⠀⠀⠀⠁⠀⠀⠀⠕⠀⠀⠀⠀⠀⠀⠀⠀⠀⠀⠀⠀⠀⠀⠀⠀⠀⠀⠀⠀⠀⠀⠀⠀⣼⣿⣿⢏⠝⠙⠁⠀⠀⠀⠀⠀⣱⣿⢟⡻⢿⣷⣦⡄⠀⠀⠀⠀⠀⠀⠀⠀⠀⠀⠀⠀⠀⠀⠀⠀⠀⠀⠀⠀⠀⠁⠘⠙⠟⠟⢿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⠑⣿⣿⣇⠀⠀⠀⠀⠀⠀⠀⠀⠀⠀⠀⠀⠀⠀⠀⠀⠀⠀⠀⠀⠀⠀⠀⢸⣿⣿⣿⣿⣿⣿⣿⣿⣿⣿⢇⠀⠀⠀⠀⠀⠀⠀⠀⠀⠀⠀⠀⠀⠀⠀⠀⠀⠀⠀⠀⠀⠀⠈⠁⠀⠀⠀⠀⠀⠀⠀⠀⠀⠀⠀⠀⠀⠀⠀⠁⠀⠀⠀⠀⠀⠀⠀⢄⠀⠀⠀⠀⠀⠀⠀⠀⠀⠀⠀⠀⠀⠀⠀⠀⠀⠀⠀⠀⠀⠀⠀⠀⠑⣿⣿⣿⢅⠀⠀⠀⠀⠀⠀⢀⣱⣿⢣⣿⣿⣷⣮⡟⢿⣷⣔⠀⠀⠀⠀⠀⠀⠀⠀⠀⠀⠀⠀⠀⠀⠀⠀⠀⠀⠀⠀⠀⠀⠀⠀⠀⠁⠁⠙⠙⠟⠟⢿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⢜⣿⣿⣇⠀⠀⠀⠀⠀⠀⠀⠀⠀⠀⠀⠀⠀⠀⠀⠀⠀⠀⠀⠀⠀⠀⢸⣿⣿⣿⣿⣿⣿⣿⣿⣿⢇⠀⠀⠀⠀⠀⠀⠀⠀⠀⠀⠀⠀⠀⠀⠀⠀⠀⠀⠀⠀⠀⠀⠀⠀⠀⠀⠀⠀⠀⠀⠀⠀⠀⠀⠀⠀⠀⠀⠀⠀⠀⠀⠀⠀⠀⠀⠀⠀⠁⠀⠀⠀⠀⠀⠀⠀⠀⠀⠀⠀⠀⠀⠀⠀⠀⠀⠀⠀⠀⠀⠀⠀⠀⢄⢜⢿⣿⣷⢄⠀⠀⠀⠀⢰⣾⡿⢇⢕⢕⣏⢿⣿⡿⢧⢹⣿⡆⠀⠀⠀⠀⠀⠀⠀⠀⠀⠀⠀⠀⠀⠀⠀⠀⠀⠀⠀⠀⠀⠀⠀⠀⠀⠀⠀⠀⠀⠀⠀⠁⠁⠙⠙⠟⢻⢿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⣄⣴⣾⣿⣿⣿⣇⠀⠀⠀⠀⠀⠀⠀⠀⠀⠀⠀⠀⠀⠀⠀⠀⠀⠀⠀⠀⠀⢸⣿⣿⣿⣿⣿⣿⣿⣿⢇⠀⠀⠀⠀⠀⠀⠀⠀⠀⠀⠀⠀⠀⠀⠀⠀⠀⠀⠀⠀⠀⠀⠀⠀⠀⠀⠀⠀⠀⠀⠀⠀⠀⠀⠀⠀⠀⠀⠀⠀⢀⠐⢄⠀⠀⠀⠀⠀⠀⠀⠀⠀⠀⠀⠀⠀⠀⠀⠀⠀⠀⠀⠀⠀⠀⠀⠀⠀⠀⠀⠀⠀⠀⠀⢕⢕⢜⣿⣿⡇⠀⠀⢀⣵⣿⢏⢕⠁⠁⠜⠿⠋⠁⠕⣱⣾⡿⠑⠀⠀⠀⠀⠀⠀⠀⠀⠀⠀⠀⠀⠀⠀⠀⠀⠀⠀⠀⠀⠀⠀⠀⠀⠀⠀⠀⠀⠀⠀⠀⠀⠀⠀⠀⠀⠀⠀⠁⠁⠙⠙⠟⢻⢿⣿⠀</a:t>
            </a:r>
            <a:br/>
            <a:r>
              <a:t>⠀⠀⠀⠀⠀⠀⠀⠀⠀⠀⠀⠀⠀⠀⠀⠀⠀⠀⠀⠀⠀⠀⠀⠀⠀⠀⠀⠀⠀⠀⠀⠀⠀⠀⠀⠀⠀⠀⠀⠀⠀⠀⠀⠀⠀⠀⠀⠀⠀⠀⠀⠀⠀⢀⢄⣴⣷⣿⣿⣿⣿⣿⣿⣿⣿⣧⢀⠀⠀⠀⠀⠀⠀⠀⠀⠀⠀⠀⠀⠀⠀⠀⢀⢄⢔⣔⣸⣿⣿⣿⣿⣿⣿⡿⢇⠀⠀⠀⠀⠀⠀⠀⠀⠀⠀⠀⠀⠀⠀⠀⠀⠀⠀⠀⠀⠀⠀⠀⠀⠀⠀⠀⠀⠀⠀⠀⠀⠀⠀⠀⠀⠀⠀⠀⠀⠀⢁⢔⠁⠀⢠⡀⠀⠀⠀⠀⠀⠀⠀⠀⠀⠀⠀⠀⠀⠀⠀⠀⠀⠀⠀⠀⠀⠀⠀⠀⠀⠀⠀⢔⢕⢕⢕⣿⣿⣿⢔⣰⣾⡿⢕⠁⠀⣤⢄⠀⠀⠀⣠⣾⡿⠏⠀⠀⠀⠀⠀⠀⠀⠀⠀⠀⠀⠀⠀⠀⠀⠀⠀⠀⠀⠀⠀⠀⠀⠀⠀⠀⠀⠀⠀⠀⠀⠀⠀⠀⠀⠀⠀⠀⠀⠀⠀⠀⠀⠀⠀⠀⠀⠁⠀</a:t>
            </a:r>
            <a:br/>
            <a:r>
              <a:t>⠀⠀⠀⠀⠀⠀⠀⠀⠀⠀⠀⠀⠀⠀⠀⠀⠀⠀⠀⠀⠀⠀⠀⠀⠀⠀⠀⠀⠀⠀⠀⠀⠀⠀⠀⠀⠀⠀⠀⠀⠀⠀⠀⠀⠀⠀⠀⠀⠀⠀⢀⣰⣵⣾⣿⣿⣿⣿⣿⣿⣿⣿⣿⣿⣿⣿⣷⣄⢀⢀⢀⠀⠀⠀⠀⠀⠀⠀⠀⢄⢔⣱⣷⣽⣿⣿⣿⣿⣿⣿⣿⣿⢟⠕⠀⠀⠀⠀⠀⠀⠀⠀⠀⠀⠀⠀⠀⠀⠀⠀⠀⠀⠀⠀⠀⠀⠀⠀⠀⠀⠀⠀⠀⠀⠀⠀⠀⠀⠄⠀⠀⠀⠀⢄⠔⠁⢀⠀⠀⠀⢕⢿⣗⣄⠀⠀⠀⠀⠀⠀⠀⠀⠀⠀⠀⠀⠀⠀⠀⠀⠀⠀⠀⠀⠀⠀⠀⠀⠀⢕⢕⢕⢕⣿⣿⢏⣵⣿⢏⠕⠐⠀⠀⠉⠁⠀⢀⣵⣿⠏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⣄⣴⣾⣿⣿⣿⣿⣿⣿⣿⣿⣿⣿⣿⣿⣿⣿⣿⣿⣿⡏⣷⣷⣧⢄⠀⠀⠀⠀⠀⠀⠀⢱⣸⣾⣿⣿⣿⣿⣿⣿⣿⣿⢟⢇⠑⠀⠀⠀⠀⠀⠀⠀⠀⠀⠀⠀⠀⠀⠀⠀⠀⠀⠀⠀⠀⠀⠀⠀⠀⠀⢔⠀⠀⠀⠀⠀⠀⠀⠀⠀⠀⢀⢠⠔⠁⠀⠀⠀⠀⠀⠀⠀⢱⢜⢿⣿⣷⡄⠀⠀⠀⠀⠀⠀⠀⠀⠀⠀⠀⠀⠀⠀⠀⠀⠀⠀⠀⠀⠀⠀⢔⢕⢕⢕⢕⣿⣿⣿⢟⢕⠑⠀⠜⠇⠀⠀⠀⣠⣾⡿⠑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⢄⣴⣷⣿⣿⣿⣿⣿⣿⣿⣿⣿⣿⣿⣿⣿⣿⣿⣿⣿⣿⣿⣿⣿⣷⣿⣿⢟⢕⠀⠀⠀⠀⠀⠀⠀⢜⣿⣿⣿⣿⣿⣿⣿⣿⡿⢏⠑⠀⠀⠀⠀⠀⠀⠀⠀⠀⠀⠀⠀⠀⠀⠀⠀⠀⠀⠀⠀⠀⠀⠀⠀⠀⠀⠀⠕⠀⠀⠀⠀⠀⠀⠀⠀⠀⠀⠀⠀⠀⠀⠀⠀⠀⠀⠀⠀⠀⢱⢕⢜⣿⣿⣿⣆⢀⠀⠀⠀⠀⠀⠀⠀⠀⠀⠀⠀⠀⠀⠀⠀⠀⠀⠀⠀⠀⠕⢕⢕⡑⣼⣿⡿⢏⠕⠀⣤⢄⠀⠀⠀⢄⣼⡿⠏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⣵⣾⣿⣿⣿⣿⣿⣿⣿⣿⣿⣿⣿⣿⣿⣿⣿⣿⣿⣿⣿⣿⣿⣿⣿⣿⡿⣿⡏⢕⠁⠀⠀⠀⠀⠀⠀⠀⠁⢜⢿⣿⣿⣿⣿⢿⢏⠑⠀⠀⠀⠀⠀⠀⠀⠀⠀⠀⠀⠀⠀⠀⠀⠀⠀⠀⠀⠀⠀⠀⠀⠀⠀⠀⠀⠀⠀⠀⠀⠀⠀⠀⠀⠀⠀⠀⠀⠀⠀⠀⠀⠀⠀⠀⠀⠀⠀⠀⠀⠁⢫⢇⢸⣿⣿⣿⣷⣆⠀⠀⠀⠀⠀⠀⠀⠀⠀⠀⠀⠀⠀⠀⠀⢀⠀⠀⢀⣄⣴⣾⣷⢻⢟⠕⠑⠀⠀⠈⠁⠀⢀⣰⣿⢟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⣄⣴⣷⣿⣿⣿⣿⣿⣿⣿⣿⣿⣿⣿⣿⣿⣿⣿⣿⣿⣿⣿⣿⣿⣿⣿⣿⣿⣿⣿⣿⣷⡹⡧⢄⠀⠀⠀⠀⠀⠀⠀⠀⠀⠀⠑⠘⠙⠑⠁⠀⠀⠀⠀⠀⠀⠀⠀⠀⠀⠀⠀⠀⠀⠀⠀⠀⠀⠀⠀⠀⠀⠀⠀⠀⠀⠀⠀⠀⠀⠀⠀⠀⠀⠀⠀⠀⠀⠀⠀⠀⠀⠀⠀⠀⠀⠀⠀⠀⠀⠀⠀⠀⠀⠀⠈⢇⢕⢻⣿⣿⣿⣿⣧⡔⡀⠀⠀⠀⠀⠀⠀⠀⢀⢀⣤⣴⣾⣇⣠⣴⣾⣿⣿⣿⣿⡕⠑⠀⠕⢇⠀⠀⠀⣠⣾⡿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⢄⣰⣵⣿⣿⣿⣿⣿⣿⣿⣿⣿⣿⣿⣿⣿⣿⣿⣿⣿⣿⣿⣿⣿⣿⣿⣿⣿⣿⣿⣿⣿⣿⣿⣿⣿⣷⢕⢕⢄⠀⠀⠀⠀⠀⠀⠀⠀⠀⠀⠀⠀⠀⠀⠀⠀⠀⠀⠀⠀⠀⠀⠀⠀⠀⠀⠀⠀⠀⠀⠀⠀⠀⠀⠀⠀⠀⠀⠀⠀⠀⠀⠀⠀⠀⢀⢀⠀⠀⠀⢀⠀⠀⠀⠀⠀⠀⠀⠀⠀⠀⠀⠀⠀⠀⠀⠀⠀⠀⢀⣵⢕⢜⣿⣿⣿⣿⣿⣷⡝⢿⣷⣷⣶⣷⣇⢕⢿⡕⢿⣻⣷⣿⣿⣿⣿⣿⣿⣿⣿⢇⣀⢀⠀⠀⠀⢀⣵⣿⠏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⣵⣾⣿⣿⣿⣿⣿⣿⣿⣿⣿⣿⣿⣿⣿⣿⣿⣿⣿⣿⣿⣿⣿⣿⣿⣿⣿⣿⣿⣿⣿⣿⣿⣿⣿⣿⣿⣿⢣⣱⢇⢕⢔⢀⠀⠀⠀⠀⠀⠀⠀⠀⠀⠀⠀⠀⠀⠀⠀⠀⠀⠀⠀⠀⠀⠀⠀⠀⠀⠀⠀⠀⠀⠀⠀⠀⠀⠀⠀⠀⠀⠀⠀⠀⠰⢀⢀⠞⠇⣄⣄⠘⠓⢄⢀⠕⠂⢀⢀⠀⠴⠀⠀⠰⠦⠀⢄⡄⠀⢀⢠⡾⢟⡇⢕⢻⣿⢹⣿⣿⣿⣿⣎⢿⣿⣿⣿⣿⡕⢜⣷⢕⢿⣿⣿⣿⣿⣿⣿⣿⣿⠟⠁⠙⠁⠀⠀⣰⣿⢟⠑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⣄⣴⣷⣿⣿⣿⣿⣿⣿⣿⣿⣿⣿⣿⣿⣿⣿⣿⣿⣿⣿⣿⣿⣿⣿⣿⣿⣿⣿⣿⣿⣿⣿⣿⣿⣿⣿⣿⣿⣿⣿⣿⢣⣿⡏⢕⡇⢕⢕⢕⢕⢕⢄⠀⠀⠀⠀⠀⠀⠀⠀⠀⠀⠀⠀⠀⠀⠀⠀⠀⠀⠀⠀⠀⠀⠀⠀⠀⠀⠀⠀⠀⠀⠀⠀⠀⠀⠀⠀⠀⠀⠗⠀⠀⠛⠟⠀⠀⠘⠁⠀⠀⠑⠑⠀⠀⠄⠕⠀⠀⠜⠑⠀⠀⢕⢸⣧⢽⡇⢕⢸⣿⣷⣽⣿⣿⣿⣿⣧⢻⣿⣿⣿⣷⡕⢸⣇⢜⢟⢿⠿⢿⣿⡿⠟⠱⢇⠀⠀⠀⣠⣾⣿⣧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⢄⣰⣵⣿⣿⣿⣿⣿⣿⣿⣿⣿⣿⣿⣿⣿⣿⣿⣿⣿⣿⣿⣿⣿⣿⣿⣿⣿⣿⣿⣿⣿⣿⣿⣿⣿⣿⣿⣿⣿⣿⣿⣿⣿⣿⢣⣿⣿⡇⢸⢕⢕⢕⢕⢇⢕⢕⠀⠀⠀⠀⠀⠀⠀⠀⠀⠀⠀⠀⠀⠀⠀⠀⠀⠀⠀⠀⠀⠀⠀⠀⠀⠀⠀⠀⠀⠀⠀⠀⠀⠀⠀⠀⠀⠀⠀⠀⠀⠀⠀⠀⠀⠀⠀⠀⠄⢀⢐⠀⠀⠀⠀⠀⠀⠀⠀⠀⢀⢕⢸⡇⢜⢕⢕⢜⣻⣿⣿⣿⣿⣿⡿⢿⠇⢝⢻⣿⣿⣧⢕⢻⡕⢕⢕⢔⢔⢄⢀⠀⠀⠀⠀⢀⣵⣿⣿⣿⣿⣿⣧⣔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⣄⣵⣾⣿⣿⣿⣿⣿⣿⣿⣿⣿⣿⣿⣿⣿⣿⣿⣿⣿⣿⣿⣿⣿⣿⣿⣿⣿⣿⣿⣿⣿⣿⣿⣿⣿⣿⣿⣿⣿⣿⣿⣿⣿⣿⣿⣿⡏⣾⣿⣿⢕⡇⢕⢄⢕⢜⢕⢕⢕⢄⠀⠀⠀⠀⠀⠀⠀⠀⠀⠀⠀⠀⠀⠀⠀⠀⠀⠀⠀⠀⠀⠀⠀⠀⠀⠀⠀⠀⠀⠀⠀⠀⠀⠀⠀⠀⠀⠀⠀⠀⠀⠀⠀⠀⠀⠀⠀⠀⠀⢀⢀⢀⠀⠀⢄⢄⢄⢄⢄⠐⢕⢸⡇⢕⢕⢕⢕⣿⣿⣿⣿⣽⡑⠑⠁⠀⠑⢕⢿⣿⡏⢕⢕⢣⢕⢕⢕⢕⢕⠀⠀⠀⢀⣰⣿⣿⣿⣿⣿⣿⣿⣿⣿⣷⣔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⢄⣴⣷⣿⣿⣿⣿⣿⣿⣿⣿⣿⣿⣿⣿⣿⣿⣿⣿⣿⣿⣿⣿⣿⣿⣿⣿⣿⣿⣿⣿⣿⣿⣿⣿⣿⣿⣿⣿⣿⣿⣿⣿⣿⣿⣿⣿⣿⣿⣿⣿⢹⣿⣿⡟⢱⢕⠕⢕⢜⢕⢕⢕⢕⢕⢔⠀⠀⠀⠀⠀⠀⠀⠀⠀⠀⠀⠀⠀⠀⠀⠀⠀⠀⠀⠀⠀⠀⠀⠀⠀⠀⠀⠀⠀⠀⠀⠀⠀⠀⢀⠀⠀⢄⢄⢄⠔⠔⠔⠐⠑⠑⠑⠁⠁⠁⠁⢄⠀⠀⠀⠀⠀⠀⠀⢱⣵⣇⢕⡕⢕⢸⣿⣿⣿⣿⣿⣿⣿⣦⣄⢀⢕⢸⡏⣿⢕⢕⢕⢣⢕⢕⢕⠁⠀⠀⣠⣾⣿⣿⣿⣿⣿⣿⣿⣿⣿⣿⣿⣿⣷⣦⡄⠀⠀⠀⠀⠀⠀⠀⠀⠀⠀⠀⠀⠀⠀⠀⠀⠀⠀⠀⠀⠀⠀⠀⠀⠀⠀⠀⠀⠀⠀⠀⠀⠀⠀⠀⠀⠀⠀⠀⠀⠀⠀⠀⠀⠀⠀⠀⠀⠀⠀⠀⠀⠀⠀</a:t>
            </a:r>
            <a:br/>
            <a:r>
              <a:t>⠀⠀⠀⠀⠀⠀⠀⠀⠀⢀⢄⣰⣵⣾⣿⣿⣿⣿⣿⣿⣿⣿⣿⣿⣿⣿⣿⣿⣿⣿⣿⣿⣿⣿⣿⣿⣿⣿⣿⣿⣿⣿⣿⣿⣿⣿⣿⣿⣿⣿⣿⣿⣿⣿⣿⣿⣿⣿⣿⣿⣿⣿⣿⣿⢇⣻⣿⣿⢇⢕⢕⢕⢕⢕⢕⢕⢕⢕⢕⢕⢔⣀⢀⠀⠀⢔⢔⢄⠀⠀⠀⠀⠀⠀⠀⠀⠀⠀⠀⠀⠀⠀⠀⠀⠀⠀⠀⠀⠀⠀⠀⠀⠀⠀⠀⠀⠀⠀⠀⠀⠀⠀⠄⠀⠀⠐⠑⢄⠀⠀⢄⢕⢀⢀⠄⠄⠄⠄⠄⢀⢻⣿⣿⣧⡕⢸⢿⣿⣿⣿⣿⣿⣿⣿⣿⣿⢕⢜⢕⢿⢕⢕⢕⢕⢕⢕⢕⠀⢀⣵⣿⣿⣿⣿⣿⣿⣿⣿⣿⣿⣿⣿⣿⣿⣿⣿⣿⣧⡄⢀⠀⠀⠀⠀⠀⠀⠀⠀⠀⠀⠀⠀⠀⠀⠀⠀⠀⠀⠀⠀⠀⠀⠀⠀⠀⠀⠀⠀⠀⠀⠀⠀⠀⠀⠀⠀⠀⠀⠀⠀⠀⠀⠀⠀⠀⠀⠀⠀⠀⠀⠀</a:t>
            </a:r>
            <a:br/>
            <a:r>
              <a:t>⠀⠀⠀⠀⠀⠀⢀⣄⣵⣷⣿⣿⣿⣿⣿⣿⣿⣿⣿⣿⣿⣿⣿⣿⣿⣿⣿⣿⣿⣿⣿⣿⣿⣿⣿⣿⣿⣿⣿⣿⣿⣿⣿⣿⣿⣿⣿⣿⣿⣿⣿⣿⣿⣿⣿⣿⣿⣿⣿⣿⣿⣿⣿⡿⣸⣿⣿⣿⢕⢕⢁⢕⢕⢕⢕⢕⢕⢕⢕⢕⢱⣿⣿⣶⣄⣵⣵⣵⡄⠀⠀⠀⠀⠀⠀⠀⠀⠀⠀⠀⠀⠀⠀⠀⠀⠀⠀⠀⠀⠀⠀⠀⠀⠀⠀⠀⠀⠀⠀⠀⠀⠅⠀⠀⠀⠀⠀⢀⢔⠔⢜⠁⠀⠀⠀⠀⠀⠀⠀⠀⠁⢿⣿⣿⣿⡜⣿⣾⣽⣿⣟⣿⢿⢿⢟⢏⢕⢕⢕⢸⡇⢕⢕⢕⢕⢕⢕⢰⣿⣿⣿⣿⣿⣿⣿⣿⣿⣿⣿⣿⣿⣿⣿⣿⣿⣿⣿⣿⣿⣷⣔⢀⠀⠀⠀⠀⠀⠀⠀⠀⠀⠀⠀⠀⠀⠀⠀⠀⠀⠀⠀⠀⠀⠀⠀⠀⠀⠀⠀⠀⠀⠀⠀⠀⠀⠀⠀⠀⠀⠀⠀⠀⠀⠀⠀⠀⠀⠀⠀⠀⠀</a:t>
            </a:r>
            <a:br/>
            <a:r>
              <a:t>⠀⠀⢀⣄⣰⣷⣿⣿⣿⣿⣿⣿⣿⣿⣿⣿⣿⣿⣿⣿⣿⣿⣿⣿⣿⣿⣿⣿⣿⣿⣿⣿⣿⣿⣿⣿⣿⣿⣿⣿⣿⣿⣿⣿⣿⣿⣿⣿⣿⣿⣿⣿⣿⣿⣿⣿⣿⣿⣿⣿⣿⣿⣿⢇⣿⣿⣿⡇⢕⢑⢕⢕⢕⢕⢕⢕⢕⢕⢕⢱⣿⡟⢻⢿⢿⢿⣿⣿⣧⢀⠀⠀⠀⠀⠀⠀⠀⠀⠀⠀⠀⠀⠀⠀⠀⠀⠀⠀⠀⠀⠀⠀⠀⠀⠀⠀⠀⠀⠀⠀⠀⠀⠀⠀⠀⠄⠕⠑⠁⢀⠕⠀⠀⠀⠀⠀⠀⠀⠀⠀⠀⠀⠈⠙⠁⠁⢕⢍⢝⢟⢿⣿⣿⣧⡕⠑⠕⢕⢕⢸⡇⢕⢕⢕⢕⢕⢕⢕⣿⣿⣿⣿⣿⣿⣿⣿⣿⣿⣿⣿⣿⣿⣿⣿⣿⣿⣿⣿⣿⣿⣿⣷⣴⡄⠀⠀⠀⠀⠀⠀⠀⠀⠀⠀⠀⠀⠀⠀⠀⠀⠀⠀⠀⠀⠀⠀⠀⠀⠀⠀⠀⠀⠀⠀⠀⠀⠀⠀⠀⠀⠀⠀⠀⠀⠀⠀⠀⠀⠀⠀⠀</a:t>
            </a:r>
            <a:br/>
            <a:r>
              <a:t>⣰⣵⣾⣿⣿⣿⣿⣿⣿⣿⣿⣿⣿⣿⣿⣿⣿⣿⣿⣿⣿⣿⣿⣿⣿⣿⣿⣿⣿⣿⣿⣿⣿⣿⣿⣿⣿⣿⣿⣿⣿⣿⣿⣿⣿⣿⣿⣿⣿⣿⣿⣿⣿⣿⣿⣿⣿⣿⣿⣿⣿⣿⡏⣺⣿⣿⣿⢕⢕⢕⢕⢕⢕⢕⢕⢕⢕⢕⢕⣿⡟⠁⠀⠀⠀⠁⢸⣿⣿⢕⢔⢄⢀⢀⠀⠀⠀⠀⠀⠀⠀⠀⠀⠀⠀⠀⠀⠀⠀⠀⠀⠀⢀⠀⠀⠀⠀⠀⠀⠀⠀⠀⠀⠀⠀⠀⠀⠀⠀⠁⠀⠀⠀⠀⠀⠀⠀⠀⠀⠀⠀⠀⠀⠀⠀⠁⠕⢕⢕⢕⢕⢕⢜⢛⢕⢕⢕⢕⢕⢸⢕⢕⢕⢕⢕⢕⢕⢕⢿⣿⣿⣿⣿⣿⣿⣿⣿⣿⣿⣿⣿⣿⣿⣿⣿⣿⣿⣿⣿⣿⣿⣿⣿⣿⣧⡄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⠛⠛⠛⠛⠛⠛⠛⠛⠛⠛⠛⠛⠑⠛⠛⠛⠋⠑⠑⠑⠑⠑⠑⠑⠑⠑⠑⠑⠚⠛⠁⠀⠀⠀⠀⠀⠑⠛⠛⠃⠑⠑⠑⠑⠑⠑⠐⠑⠐⠀⠀⠀⠀⠀⠀⠀⠀⠀⠀⠐⠐⠀⠑⠑⠀⠀⠀⠀⠀⠀⠀⠀⠀⠀⠁⠀⠀⠀⠀⠐⠀⠀⠀⠀⠀⠀⠀⠀⠀⠀⠀⠀⠀⠀⠀⠀⠀⠑⠑⠑⠑⠑⠑⠑⠐⠁⠑⠑⠑⠘⠑⠑⠑⠑⠑⠑⠑⠑⠘⠛⠛⠛⠛⠛⠛⠛⠛⠛⠛⠛⠛⠛⠛⠛⠛⠛⠛⠛⠛⠛⠛⠛⠛⠛⠛⠛⠓⠐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⢜⢻⣿⣿⣿⣿⣿⣿⣿⣿⣿⣿⣿⣿⣿⣿⣿⣿⣿⣿⣿⣿⣿⣿⣿⣿⣿⣿⣿⣿⣿⣿⣿⣿⣿⣿⣿⡕⢕⢕⢕⢕⢕⢕⢕⢕⢕⢕⢕⢕⢕⢕⢕⢕⢕⢕⢕⢕⢕⢕⢕⢕⢕⢕⢕⢕⢕⢕⢻⣿⣿⣿⣿⣿⣿⣿⣿⣿⣿⣿⣿⣿⣿⣿⣿⣿⣿⣿⣿⣿⣿⣿⢇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⢜⢻⣿⣿⣿⣿⣿⣿⣿⣿⣿⣿⣿⣿⣿⣿⣿⣿⣿⣿⣿⣿⣿⣿⣿⣿⣿⣿⣿⣿⣿⣿⣿⣿⣿⣷⡕⢕⢕⢕⢕⢕⢕⢕⢕⢕⢕⢕⢕⢕⢕⢕⢕⢕⢕⢕⢕⢕⢕⢕⢕⢕⢕⢕⢕⢕⢸⣿⣿⣿⣿⣿⣿⣿⣿⣿⣿⣿⣿⣿⣿⣿⣿⣿⣿⣿⣿⣿⣿⡏⢕⢕⢕⢕⢕⢕⢕⢕⢕⢕⢕⢕⢕⢕⢕⢕⢕⢕⢕⢕⢕⢕⢕⢕⢕⢕⢕⢕⢕⢕⢕⢕⢕⢕⢕⢕⢕⢕⢕⢕⣾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⢜⢻⣿⣿⣿⣿⣿⣿⣿⣿⣿⣿⣿⣿⣿⣿⣿⣿⣿⣿⣿⣿⣿⣿⣿⣿⣿⣿⣿⣿⣿⣿⣿⣿⣷⡕⢕⢕⢕⢕⢕⢕⢕⢕⢕⢕⢕⢕⢕⢕⢕⢕⢕⢕⢕⢕⢕⢕⢕⢕⢕⢕⢕⢕⢸⣿⣿⣿⣿⣿⣿⣿⣿⣿⣿⣿⣿⣿⣿⣿⣿⣿⣿⣿⣿⣿⡿⢕⢕⢕⢕⢕⢕⢕⢕⢕⢕⢕⢕⢕⢕⢕⢕⢕⢕⢕⢕⢕⢕⢕⢕⢕⢕⢕⢕⢕⢕⢕⢕⢕⢕⢕⢕⢕⢕⢕⣼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⢜⢻⣿⣿⣿⣿⣿⣿⣿⣿⣿⣿⣿⣿⣿⣿⣿⣿⣿⣿⣿⣿⣿⣿⣿⣿⣿⣿⣿⣿⣿⣿⣿⣷⡕⢕⢕⢕⢕⢕⢕⢕⢕⢕⢕⢕⢕⢕⢕⢕⢕⢕⢕⢕⢕⢕⢕⢕⢕⢕⢕⢕⢸⣿⣿⣿⣿⣿⣿⣿⣿⣿⣿⣿⣿⣿⣿⣿⣿⣿⣿⣿⣿⣿⢕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⢜⢻⣿⣿⣿⣿⣿⣿⣿⣿⣿⣿⣿⣿⣿⣿⣿⣿⣿⣿⣿⣿⣿⣿⣿⣿⣿⣿⣿⣿⣿⣿⣷⡕⢕⢕⢕⢕⢕⢕⢕⢕⢕⢕⢕⢕⢕⢕⢕⢕⢕⢕⢕⢕⢕⢕⢕⢕⢕⢕⢸⣿⣿⣿⣿⣿⣿⣿⣿⣿⣿⣿⣿⣿⣿⣿⣿⣿⣿⣿⣿⢇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⢜⢻⣿⣿⣿⣿⣿⣿⣿⣿⣿⣿⣿⣿⣿⣿⣿⣿⣿⣿⣿⣿⣿⣿⣿⣿⣿⣿⣿⣿⣿⣷⡕⢕⢕⢕⢕⢕⢕⢕⢕⢕⢕⢕⢕⢕⢕⢕⢕⢕⢕⢕⢕⢕⢕⢕⢕⢕⢸⣿⣿⣿⣿⣿⣿⣿⣿⣿⣿⣿⣿⣿⣿⣿⣿⣿⣿⣿⡟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⢿⢟⢝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⢟⢿⣿⣿⣿⣿⣿⣿⣿⣿⣿⣿⣿⣿⣿⣿⣿⣿⣿⣿⣿⣿⣿⣿⣿⣿⣿⣿⣿⣷⢕⢕⢕⢕⢕⢕⢕⢕⢕⢕⢕⢕⢕⢕⢕⢕⢕⢕⢕⢕⢕⢕⢕⢕⢕⢸⣿⣿⣿⣿⣿⣿⣿⣿⣿⣿⣿⣿⣿⣿⣿⣿⣿⣿⣿⢕⢕⢕⢕⢕⢕⢕⢕⢕⢕⢕⢕⢕⢕⢕⢕⢕⢕⢕⢕⢕⢕⢕⢕⢕⢕⢕⢕⢕⢕⢕⢕⢕⢕⣵⣿⣿⣿⣿⣿⣿⣿⣿⣿⣿⣿⣿⣿⣿⣿⣿⣿⣿⣿⣿⣿⣿⣿⣿⣿⣿⣿⣿⣿⣿⣿⣿⣿⣿⣿⣿⣿⣿⣿⣿⣿⣿⣿⣿⣿⣿⣿⣿⣿⣿⣿⣿⣿⣿⣿⣿⣿⡿⢿⢏⢝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⣧⢕⢕⢕⢕⢕⢕⢕⢕⢕⢕⢕⢕⢕⢕⢕⢕⢕⢕⢕⢕⢕⢕⢕⢕⢸⣿⣿⣿⣿⣿⣿⣿⣿⣿⣿⣿⣿⣿⣿⣿⣿⣿⣿⢇⢕⢕⢕⢕⢕⢕⢕⢕⢕⢕⢕⢕⢕⢕⢕⢕⢕⢕⢕⢕⢕⢕⢕⢕⢕⢕⢕⢕⢕⢕⢕⢕⣵⣿⣿⣿⣿⣿⣿⣿⣿⣿⣿⣿⣿⣿⣿⣿⣿⣿⣿⣿⣿⣿⣿⣿⣿⣿⣿⣿⣿⣿⣿⣿⣿⣿⣿⣿⣿⣿⣿⣿⣿⣿⣿⣿⣿⣿⣿⣿⣿⣿⣿⣿⣿⣿⣿⣿⡿⢟⢏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⣧⢕⢕⢕⢕⢕⢕⢕⢕⢕⢕⢕⢕⢕⢕⢕⢕⢕⢕⢕⢕⢕⢕⢕⢸⣿⣿⣿⣿⣿⣿⣿⣿⣿⣿⣿⣿⣿⣿⣿⣿⣿⡏⢕⢕⢕⢕⢕⢕⢕⢕⢕⢕⢕⢕⢕⢕⢕⢕⢕⢕⢕⢕⢕⢕⢕⢕⢕⢕⢕⢕⢕⢕⢕⣵⣿⣿⣿⣿⣿⣿⣿⣿⣿⣿⣿⣿⣿⣿⣿⣿⣿⣿⣿⣿⣿⣿⣿⣿⣿⣿⣿⣿⣿⣿⣿⣿⣿⣿⣿⣿⣿⣿⣿⣿⣿⣿⣿⣿⣿⣿⣿⣿⣿⣿⣿⣿⣿⢿⢟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⣧⢕⢕⢕⢕⢕⢕⢕⢕⢕⢕⢕⢕⢕⢕⢕⢕⢕⢕⢕⢕⢕⢕⢸⣿⣿⣿⣿⣿⣿⣿⣿⣿⣿⣿⣿⣿⣿⣿⣿⡿⢕⢕⢕⢕⢕⢕⢕⢕⢕⢕⢕⢕⢕⢕⢕⢕⢕⢕⢕⢕⢕⢕⢕⢕⢕⢕⢕⢕⢕⢕⣵⣿⣿⣿⣿⣿⣿⣿⣿⣿⣿⣿⣿⣿⣿⣿⣿⣿⣿⣿⣿⣿⣿⣿⣿⣿⣿⣿⣿⣿⣿⣿⣿⣿⣿⣿⣿⣿⣿⣿⣿⣿⣿⣿⣿⣿⣿⣿⣿⣿⣿⣿⢿⢟⢝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⣧⢕⢕⢕⢕⢕⢕⢕⢕⢕⢕⢕⢕⢕⢕⢕⢕⢕⢕⢕⢕⢕⢸⣿⣿⣿⣿⣿⣿⣿⣿⣿⣿⣿⣿⣿⣿⣿⣿⢇⢕⢕⢕⢕⢕⢕⢕⢕⢕⢕⢕⢕⢕⣱⣵⣷⣾⣿⣿⣿⣷⡇⢕⢕⢕⢕⢕⢕⣵⣿⣿⣿⣿⣿⣿⣿⣿⣿⣿⣿⣿⣿⣿⣿⣿⣿⣿⣿⣿⣿⣿⣿⣿⣿⣿⣿⣿⣿⣿⣿⣿⣿⣿⣿⣿⣿⣿⣿⣿⣿⣿⣿⣿⣿⣿⣿⣿⣿⢿⢟⢝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⣇⢕⢕⢕⢕⢕⢕⢕⢕⢕⢕⢕⢕⢕⢕⢕⢕⢕⢕⢕⢕⢸⣿⣿⣿⣿⣿⣿⣿⣿⣿⣿⣿⣿⣿⣿⣿⢇⢕⢕⢕⢕⢕⢕⢕⢕⢕⢕⢕⣱⣷⣿⣿⣿⣿⣿⣿⣿⣿⣿⢇⢕⢕⢕⢕⣵⣿⣿⢻⣿⣿⣿⣿⣿⣿⣿⣿⣿⣿⣿⣿⣿⣿⣿⣿⣿⣿⣿⣿⣿⣿⣿⣿⣿⣿⣿⣿⣿⣿⣿⣿⣿⣿⣿⣿⣿⣿⣿⣿⣿⣿⣿⡿⢿⢏⢝⢕⢕⢕⢕⢕⢕⢕⢕⢕⢕⢕⢕⢕⢕⢕⢕⢕⢕⢕⢕⢕⢕⢕⢕⢕⢕⠀</a:t>
            </a:r>
            <a:br/>
            <a:r>
              <a:t>⣕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⣇⢕⢕⢕⢕⢕⢕⢕⢕⢕⢕⢕⢕⢕⢕⢕⢕⢕⢕⢕⢸⣿⣿⣿⣿⣿⣿⣿⣿⣿⣿⣿⣿⣿⣿⡟⢕⢕⢕⢕⢕⢕⢕⢕⢕⢕⣵⣿⣿⣿⣿⣿⣿⣿⣿⣿⣿⡟⢕⢕⢕⢕⣱⣾⣿⣿⣿⢕⣿⣿⣿⣿⣿⣿⣿⣿⣿⣿⣿⣿⣿⣿⣿⣿⣿⣿⣿⣿⣿⣿⣿⣿⣿⣿⣿⣿⣿⣿⣿⣿⣿⣿⣿⣿⣿⣿⣿⡿⢟⢏⢕⢕⢕⢕⢕⢕⢕⢕⢕⢕⢕⢕⢕⢕⢕⢕⢕⢕⢕⢕⢕⢕⢕⢕⢕⢕⢕⢕⢕⢕⢕⠀</a:t>
            </a:r>
            <a:br/>
            <a:r>
              <a:t>⣿⣿⣿⣷⣧⣕⣕⡕⢕⢕⢕⢕⢕⢕⢕⢕⢕⢕⢕⢕⢕⢕⢕⢕⢕⢕⢕⢕⢕⢕⢕⢕⢕⢕⢕⢕⢕⢕⢕⢕⢕⢕⢕⢕⢕⢕⢕⢕⢕⢕⢕⢕⢕⢕⢕⢕⢕⢕⢕⢕⢕⢕⢕⢕⢕⢕⢕⢕⢕⢕⢕⢕⢕⢕⢕⢕⢕⢕⢝⢿⣿⣿⣿⣿⣿⣿⣿⣿⣿⣿⣿⣿⣿⣿⣿⣿⣿⣿⣿⣿⣇⢕⢕⢕⢕⢕⢕⢕⢕⢕⢕⢕⢕⢕⢕⢕⢕⢕⢕⢸⣿⣿⣿⣿⣿⣿⣿⣿⣿⣿⣿⣿⣿⣿⢕⢕⢕⢕⣕⣵⣵⣷⣾⣿⣿⣿⣿⣿⣿⣿⣿⣿⣿⣿⣿⢏⢕⢕⢕⣱⣾⣿⣿⣿⣿⣿⢸⣼⣿⣿⣿⣿⣿⣿⣿⣿⣿⣿⣿⣿⣿⣿⣿⣿⣿⣿⣿⣿⣿⣿⣿⣿⣿⣿⣿⣿⣿⣿⣿⣿⣿⣿⢿⢟⢏⢕⢕⢕⢕⢕⢕⢕⢕⢕⢕⢕⢕⢕⢕⢕⢕⢕⢕⢕⢕⢕⢕⢕⢕⢕⢕⢕⢕⢕⢕⢕⢕⢕⢕⢕⠀</a:t>
            </a:r>
            <a:br/>
            <a:r>
              <a:t>⣿⣿⣿⣿⣿⣿⣿⣿⣷⣷⣵⣕⣕⢕⢕⢕⢕⢕⢕⢕⢕⢕⢕⢕⢕⢕⢕⢕⢕⢕⢕⢕⢕⢕⢕⢕⢕⢕⢕⢕⢕⢕⢕⢕⢕⢕⢕⢕⢕⢕⢕⢕⢕⢕⢕⢕⢕⢕⢕⢕⢕⢕⢕⢕⢕⢕⢕⢕⢕⢕⢕⢕⢕⢕⢕⢕⢕⢕⢕⢕⢝⢿⣿⣿⣿⣿⣿⣿⣿⣿⣿⣿⣿⣿⣿⣿⣿⣿⣿⣿⣿⣇⢕⢕⢕⢕⢕⢕⢕⢕⢕⢕⢕⢕⢕⢕⢕⢕⢕⢸⣿⣿⣿⣿⣿⣿⣿⣿⣿⣿⣿⣿⣿⢇⢕⣕⣵⣿⣿⣿⣟⣿⣽⣽⣽⣽⣿⣿⣿⣿⣯⣟⣿⢿⣿⣷⣷⣵⣾⣿⣿⣿⣿⣿⣿⣿⣿⣧⣿⣿⣿⣿⣿⣿⣿⣿⣿⣿⣿⣿⣿⣿⣿⣿⣿⣿⣿⣿⣿⣿⣿⣿⣿⣿⣿⣿⣿⣿⢿⢟⢝⢕⢕⢕⢕⢕⢕⢕⢕⢕⢕⢕⢕⢕⢕⢕⢕⢕⢕⢕⢕⢕⢕⢕⢕⢕⢕⢕⢕⢕⢕⢕⢕⢕⢕⢕⢕⢕⢕⢕⠀</a:t>
            </a:r>
            <a:br/>
            <a:r>
              <a:t>⣿⣿⣿⣿⣿⣿⣿⣿⣿⣿⣿⣿⣿⣿⣷⣷⣵⣕⡕⢕⢕⢕⢕⢕⢕⢕⢕⢕⢕⢕⢕⢕⢕⢕⢕⢕⢕⢕⢕⢕⢕⢕⢕⢕⢕⢕⢕⢕⢕⢕⢕⢕⢕⢕⢕⢕⢕⢕⢕⢕⢕⢕⢕⢕⢕⢕⢕⢕⢕⢕⢕⢕⢕⢕⢕⢕⢕⢕⢕⢕⢕⢕⢝⢻⣿⣿⣿⣿⣿⣿⣿⣿⣿⣿⣿⣿⣿⣿⣿⣿⣿⣿⣇⢕⢕⢕⢕⢕⢕⢕⢕⢕⢕⢕⢕⢕⢕⢕⢕⢸⣿⣿⣿⣿⣿⣿⣿⣿⣿⣿⣿⣿⣿⣷⣿⣿⣿⣿⣿⣿⣿⣿⣿⡿⣟⣱⣵⣾⣿⣿⣿⣿⣿⣿⣾⣽⣟⢿⣿⣿⣿⣿⣿⣿⣿⣿⣿⣿⢻⣿⣿⣿⣿⣿⣿⣿⣿⣿⣿⣿⣿⣿⣿⣿⣿⣿⣿⣿⣿⣿⣿⣿⣿⣿⢿⢟⢝⢕⢕⢕⢕⢕⢕⢕⢕⢕⢕⢕⢕⢕⢕⢕⢕⢕⢕⢕⢕⢕⢕⢕⢕⢕⢕⢕⢕⢕⢕⢕⢕⢕⢕⢕⢕⢕⢕⢕⢕⢕⢕⢕⠀</a:t>
            </a:r>
            <a:br/>
            <a:r>
              <a:t>⣿⣿⣿⣿⣿⣿⣿⣿⣿⣿⣿⣿⣿⣿⣿⣿⣿⣿⣿⣿⣷⣧⣕⣕⢕⢕⢕⢕⢕⢕⢕⢕⢕⢕⢕⢕⢕⢕⢕⢕⢕⢕⢕⢕⢕⢕⢕⢕⢕⢕⢕⢕⢕⢕⢕⢕⢕⢕⢕⢕⢕⢕⢕⢕⢕⢕⢕⢕⢕⢕⢕⢕⢕⢕⢕⢕⢕⢕⢕⢕⢕⢕⢕⢕⢜⢻⣿⣿⣿⣿⣿⣿⣿⣿⣿⣿⣿⣿⣿⣿⣿⣿⣿⡕⢕⢕⢕⢕⢕⢕⢕⢕⢕⢕⢕⢕⢕⢕⢕⢸⣿⣿⣿⣿⣿⣿⣿⣿⣿⣿⣿⣿⣿⣿⣿⣿⣿⣿⣿⣿⣿⣿⢇⢾⣿⣿⣿⣿⣿⣿⣿⣿⣿⣿⣿⣿⣿⣷⣽⣻⢿⣿⡟⢝⢕⣿⣿⣿⣿⣿⢹⣿⣿⣿⣿⣿⣿⣿⣿⣿⣿⣿⣿⣿⣿⣿⣿⣿⣿⡿⢟⢟⢝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⣷⣷⣵⣕⣕⢕⢕⢕⢕⢕⢕⢕⢕⢕⢕⢕⢕⢕⢕⢕⢕⢕⢕⢕⢕⢕⢕⢕⢕⢕⢕⢕⢕⢕⢕⢕⢕⢕⢕⢕⢕⢕⢕⢕⢕⢕⢕⢕⢕⢕⢕⢕⢕⢕⢕⢕⢕⢕⢕⢕⢕⢜⢻⣿⣿⣿⣿⣿⣿⣿⣿⣿⣿⣿⣿⣿⣿⣿⣿⡕⢕⢕⢕⢕⢕⢕⢕⢕⢕⢕⢕⢕⢕⢕⢕⣿⣿⣿⣿⣿⣿⣿⣿⣿⣿⣿⢟⣵⣿⣿⣿⣿⣿⣿⣿⣿⣟⣵⣾⣿⣿⣿⣿⣿⣿⣿⣿⣿⣿⣿⣿⣿⣿⣿⣿⣷⣝⡇⢕⣼⣿⣿⢇⢕⢹⢕⢿⣿⣿⣿⣿⣿⣿⣿⣿⣿⣿⣿⣿⣿⡿⢟⢏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⣷⣧⣵⣕⡕⢕⢕⢕⢕⢕⢕⢕⢕⢕⢕⢕⢕⢕⢕⢕⢕⢕⢕⢕⢕⢕⢕⢕⢕⢕⢕⢕⢕⢕⢕⢕⢕⢕⢕⢕⢕⢕⢕⢕⢕⢕⢕⢕⢕⢕⢕⢕⢕⢕⢕⢕⢕⢜⢻⣿⣿⣿⣿⣿⣿⣿⣿⣿⣿⣿⣿⣿⣿⣿⡕⢕⢕⢕⢕⢕⢕⢕⢕⢕⢕⢕⢕⢕⢕⣿⣿⣿⣿⣿⣿⣿⣿⣿⣿⣿⣿⣿⣿⣿⣿⣿⢟⣽⣿⣿⣿⣿⣿⣟⣽⣿⣿⣿⣿⣿⣿⣿⣿⣿⣿⣿⣿⣿⣿⣿⣿⢇⣼⣿⣿⡿⢕⢕⢕⢜⢸⣿⣿⣿⣿⣿⣿⣿⣿⣿⡿⢟⢏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⣷⣷⣵⣔⣔⢑⢕⢕⢕⢕⢕⢕⢕⢕⢕⢕⢕⢕⢕⢕⢕⢕⢕⢕⢕⢕⢕⢕⠕⠕⠕⠕⠕⠕⠕⠕⢕⢕⢕⢕⢕⢕⢕⢕⢕⢕⢕⢕⢕⢕⢕⢕⢕⢕⠜⢻⣿⣿⣿⣿⣿⣿⣿⣿⣿⣿⣿⣿⣿⣿⡕⢕⢕⢕⢕⢕⢕⢕⢕⢕⢕⢕⣕⣱⣿⣿⣿⣿⣿⣿⣿⣿⣽⣿⣿⣿⣿⣿⣿⡟⢕⣾⣿⣿⣿⣿⣿⣿⣿⢟⣿⣿⣿⣿⣿⣿⣿⣿⣿⣿⣿⣿⡿⢕⢿⣫⣾⣿⣿⣿⢇⢕⠕⠑⢕⢕⢝⣿⣿⣿⣿⢿⢟⢝⢕⢕⢕⢕⢕⢕⢕⢕⢕⢕⢕⢕⢕⢕⢕⢕⢕⢕⢕⢕⢕⢕⢕⢕⢕⢕⠕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⣷⣷⣴⣔⣔⢁⢅⠅⠁⠐⠄⢁⠀⠀⠀⠀⠁⠁⠀⠀⠀⠀⠀⠀⠔⠔⠄⠄⠀⠄⠀⠀⠀⠀⠀⠀⠀⠔⠀⠀⠀⠀⠑⠁⠁⠁⠁⠁⠁⠀⠘⢻⣿⣿⣿⣿⣿⣿⣿⣿⣿⣿⣿⣿⣿⡕⢁⠁⠀⠁⠁⢐⢕⢕⢕⣾⣿⣿⢿⢏⣫⣽⣷⢾⣽⣽⣯⣼⣿⣿⣿⣿⣯⣾⣿⣿⣿⣿⣿⣿⣿⣿⣷⣾⣿⣿⣿⣿⣿⣿⣿⣿⣿⣿⣿⡟⢕⠕⠘⠟⠟⠟⢻⢇⢔⢔⢕⢔⢄⢀⢕⢹⣿⣿⡕⢕⢕⠕⠁⠁⠁⠑⠑⠑⠑⠑⠁⠁⠑⠐⠁⠁⠁⠁⠁⠀⠐⠔⠔⠄⠄⢄⠄⠄⠄⠄⠄⠄⠄⠄⠔⠔⠔⠔⠐⠐⠐⠐⠀⠐⠐⠀⠐⠐⠑⠁⠁⠁⠅⠕⠁⠀⠀⠀⠀⠀⠀⢕⠀</a:t>
            </a:r>
            <a:br/>
            <a:r>
              <a:t>⣿⣿⣿⣿⣿⣿⣿⣿⣿⣿⣿⣿⣿⣿⣿⣿⣿⣿⣿⣿⣿⣿⣿⣿⣿⣿⣿⣿⣿⣿⣿⣿⣿⣿⣿⣿⣿⣿⣿⣿⣿⣿⣿⣿⣿⣿⣿⣿⣷⣧⣴⣄⡀⢀⠀⠀⠀⠀⠀⠀⠀⠀⠀⠀⠀⠀⠀⠀⠀⠀⠀⠀⠀⠀⠀⠀⠀⠀⠀⠀⠀⠀⠀⠀⠀⠀⠀⠀⠀⠀⠀⠀⠀⠀⠘⢻⣿⣿⣿⣿⣿⣿⣿⣿⣿⣿⣿⣿⡔⠀⠀⠀⢄⢕⢕⣵⣿⣿⢿⣷⢏⣾⣱⣮⡟⣷⣾⣿⣿⣿⣿⣿⣿⣿⣿⣿⣿⣿⣿⣿⣿⣿⣿⣿⣿⣿⣿⣿⣿⣿⣿⣿⣿⡿⢟⢕⢜⢕⠑⢀⢀⠁⠀⠀⠀⢕⡔⠁⢕⢕⢕⢕⢕⢕⢻⣿⣿⡕⢕⢄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⣴⣔⣄⢀⠀⠀⠀⠀⠀⠀⠀⠀⠀⠀⠀⠀⠀⠀⠀⠀⠀⠀⠀⠀⠀⠀⠀⠀⠀⠀⠀⠀⠀⠀⠀⠀⠀⠀⠀⠀⠀⠘⢻⣿⣿⣿⣿⣿⣿⣿⣿⣿⣿⣷⡔⠀⠀⢕⣵⣿⣿⢟⣱⢿⣷⢸⣿⢿⢎⣼⣿⣿⣿⣿⣿⣿⣿⣿⢿⣿⣿⣿⣿⣿⣿⣿⣿⣿⣿⣿⣿⣿⣿⣿⣿⣿⣿⢟⢕⢕⢕⣱⣷⡄⠕⠕⠀⢄⢔⢄⠁⢕⢱⡕⢕⢄⠁⢕⢕⢕⢹⣿⣿⣇⢕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⣷⣴⣄⣄⢀⠀⠀⠀⠀⠀⠀⠀⠀⠀⠀⠀⠀⠀⠀⠀⠀⠀⠀⠀⠀⠀⠀⠀⠀⠀⠀⠀⠀⠀⠀⠀⠀⠀⠈⠟⣿⣿⣿⣿⣿⣿⣿⣿⣿⣷⡄⢕⢕⣿⣿⣏⣧⢜⢟⢿⣇⢕⢕⣼⣿⣿⢿⢟⢸⣿⣿⣿⣕⢑⠁⠙⢻⣿⣿⣿⣿⣿⣿⣿⣿⣿⣿⣿⣿⣿⣿⢏⡱⢕⢱⣾⣿⣿⣿⣶⣴⣕⣕⣵⡇⠀⠑⠁⠙⢕⡑⢔⢀⠁⢕⢕⣿⣿⡟⢕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⣦⣴⣄⡀⢀⠀⠀⠀⠀⠀⠀⠀⠀⠀⠀⠀⠀⠀⠀⠀⠀⠀⠀⠀⠀⠀⠀⠀⠀⠀⠀⠀⠀⠀⠈⠝⢿⣿⣿⣿⣿⣿⣿⣿⣷⡄⢕⢹⣿⣿⡞⣧⢱⠗⢑⣄⣼⣿⡿⣵⡏⢕⢕⣿⣿⣿⣿⣿⣷⣄⡑⠘⠟⢿⣿⣿⣿⣿⣿⣿⣿⣿⣿⣿⣿⣿⣷⣾⣿⣿⣿⣿⣿⣿⣿⣿⣿⣿⣧⠀⠀⢄⠀⠀⠁⠔⢕⢰⣷⣾⣿⡿⠕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⣴⣄⣄⢀⠀⠀⠀⠀⠀⠀⠀⠀⠀⠀⠀⠀⠀⠀⠀⠀⠀⠀⠀⠀⠀⠀⠀⠀⠀⠀⠁⠝⢿⣿⣿⣿⣿⣿⣿⣷⡕⣵⣿⣿⢧⠙⠀⢄⢪⣾⣿⡟⣼⣿⢇⢕⢕⣿⣿⡏⢝⢝⢝⠟⠟⢗⢄⢕⢻⣿⣿⣿⣿⣿⣿⣿⣿⣿⣿⣿⣿⣿⣿⣿⣿⣿⣿⣿⣿⣿⣿⣿⣿⢔⠀⢕⢕⢄⢕⣱⣵⣿⣿⡏⢕⠑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⣷⣴⣄⡀⢀⠀⠀⠀⠀⠀⠀⠀⠀⠀⠀⠀⠀⠀⠀⠀⠀⠀⠀⠀⠀⠀⠀⠁⠝⢿⣿⣿⣿⣿⣿⣿⣿⢟⢑⠁⠀⢀⣱⣿⣿⣿⣷⣿⣿⢕⢕⢕⣿⣿⣿⣿⣿⣿⣿⣿⣿⣿⣿⣿⣿⣿⣿⣿⣿⣿⣿⣿⣿⣿⣿⣿⣿⡿⢿⣿⣿⣿⣿⣿⣿⣿⣿⣿⣧⡀⠀⠁⠑⢕⢸⣿⣿⢝⠑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⣷⣦⣤⣄⡀⠀⠀⠀⠀⠀⠀⠀⠀⠀⠀⠀⠀⠀⠀⠀⠀⠀⠀⢀⢁⢝⣿⣿⣿⣿⢟⠑⠑⠁⠀⠀⣱⣿⢳⣿⣿⣿⣿⡏⢕⢕⢸⣿⣿⣿⣿⣿⣿⣿⣿⣿⣿⣿⣿⣿⣿⣿⣿⣿⣿⣿⣿⣿⣿⣿⣿⣿⣿⣿⣿⣿⣿⣿⣿⣿⣿⣿⣿⣿⣧⢀⢀⢀⣕⣼⣿⡿⢕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⣦⣄⣀⢀⠀⠀⠀⠀⠀⠀⠀⠀⠀⠀⢀⢔⣵⣾⣿⡿⣟⣽⣾⢕⠀⠀⠀⢀⢕⡿⡕⣾⣿⣿⢿⣿⡇⣼⡕⢸⣿⣿⣿⣿⣿⣿⣿⣿⣿⣿⣿⣿⣿⣿⣿⣿⣿⣿⣿⡇⢑⠉⠙⢟⠿⢿⣿⣿⣿⣿⣿⣿⣿⣿⣿⣿⣿⡟⣿⣿⣿⣿⡿⠟⠕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⣴⣄⣀⢀⠀⠀⢀⣰⣷⣿⡿⣻⡵⢞⣹⣵⣿⢇⣄⣀⢄⢕⡕⣵⢇⣿⣿⡟⢕⢻⡇⢝⢇⢸⣿⣿⣿⣿⣿⣿⣿⣿⣿⣿⣿⣿⣿⣿⣿⣿⣿⣿⣿⣿⣕⠝⢶⣥⣁⠀⠈⠙⢻⣿⣿⣿⣿⣿⣿⣿⣿⣹⣿⣿⢇⠑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⣾⡿⣟⣵⢟⢏⣵⣿⡿⣫⣵⣿⣿⡿⢕⢕⣸⢟⢕⢻⣿⡇⢕⢕⢳⢕⢕⣾⣿⣿⣿⣿⣿⣿⣿⣿⣿⣿⣿⣿⣿⣿⣿⣿⣿⣿⣿⣿⣿⣧⢜⢻⣿⣷⣦⣵⢟⣽⣿⣿⣿⣿⣿⣿⢻⣿⣿⢇⠁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⢾⡫⣱⣾⣿⢟⣫⣾⣿⣿⡿⣫⢇⢕⢕⢕⢕⢕⢜⣿⡇⢕⢕⢕⢕⣸⣿⣿⣿⣿⣿⣿⣿⣿⣿⣿⣿⣿⣿⣷⣽⣿⣿⣿⣿⣿⣿⣿⣿⣷⡕⢹⢿⢟⢕⢕⠑⠑⠝⢿⣿⣿⢣⢻⣿⣿⣇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⡫⣮⣵⢫⣾⣿⢟⣵⣿⣿⣿⢟⣯⣾⡟⢕⢕⢕⢕⢕⢕⢕⢹⡇⢕⢕⢕⣱⣿⣿⣿⡟⢹⣿⣿⣿⣿⣿⣿⣿⣿⣿⣿⣿⣿⣿⣿⣿⣿⣿⣿⣿⣿⡷⢇⢕⠑⠑⠀⠀⠀⠀⠁⠜⢕⢿⢇⢻⣿⣿⣷⡔⢀⠀⠀⠀⠀⠀⠀⠀⠀⠀⠀⠀⠀⠀⠀⠀⠀⠀⠀⠀⠀⠀⠀⠀⠀⠀⠀⠀⠀⠀⠀⠀⠀⠀⠀⠀⠀⠀⠀⠀⠀⠀⠀⠀⠀⠀⠀⠀⠀⠀⠀⠀⠀⠀⠀⠀⠀⠀⠀⠀⠀⠀⢀⢀⢀⢀⢀⢀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⢿⢿⢿⢿⢿⢿⢿⢿⢿⢿⢿⢿⢿⢿⢿⢿⢿⢿⠿⠿⠿⠿⠿⠿⠿⠿⢿⣿⡿⣫⣪⣾⣿⣵⣿⢟⣵⣿⣿⢿⣫⣷⣿⡿⢏⢕⢕⢕⢕⢕⢕⢕⢕⢕⢕⢕⢕⣱⣿⣿⣿⡿⢕⣿⣿⣿⣿⣿⣿⣿⣿⣿⣿⣿⣿⣿⣿⣿⣿⣿⣿⣿⣿⡿⢇⠁⠀⠀⠀⠀⠀⠀⠀⠀⠀⠁⠁⠀⠁⠘⠻⢿⣿⣿⣧⣴⣴⣴⣴⣴⣴⣴⣴⣴⣴⣴⣴⣴⣴⣴⣴⣴⣴⣴⣴⣴⣶⣶⣶⣶⣷⣷⣷⣷⣷⣷⣷⣷⣷⣷⣷⣷⣷⣷⣷⣷⣷⣷⣷⣷⣷⣷⣷⣷⣷⣷⣷⣷⣷⣷⣷⣷⣷⣷⣷⣷⣷⣷⣿⣿⣿⣿⠀</a:t>
            </a:r>
            <a:br/>
            <a:r>
              <a:t>⠙⠙⠙⠙⠙⠙⠙⠙⠙⠙⠙⠙⠙⠙⠙⠙⠙⠙⠙⠙⠙⠙⠁⠁⠁⠁⠁⠁⠁⠁⠁⠁⠁⠁⠁⠁⠁⠁⠁⠁⠁⠁⠁⠁⠁⠁⠁⠁⠁⠁⠁⠁⠀⠀⠀⠀⠀⠀⠀⠀⠀⠀⠀⠀⠀⠀⠀⠀⠀⠀⠀⠀⠀⠀⠀⠀⠀⠀⠀⠀⠀⠀⠀⠀⠀⠀⠀⠀⠀⠀⠀⠀⠀⢀⣾⡿⣹⣾⣿⣿⣿⡟⣵⡿⣟⣽⣷⣿⢿⢏⢕⢕⢕⢕⢕⢕⢕⢕⢕⢕⢕⢕⢕⢕⢱⣿⣿⣿⣿⢕⢸⣿⣿⣿⣿⣿⣿⣿⣿⣿⣿⣿⣿⣿⣿⣿⣿⣿⣿⣿⢟⣕⢕⠀⠀⠀⠀⠀⠀⠀⠀⠀⠀⠀⠀⠀⢀⢄⣄⣔⣹⣿⣿⣿⣿⣿⣿⢿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⢻⣿⡿⣿⣿⣿⡏⢞⣽⣾⢟⢏⢕⢕⢕⢕⢕⢕⢕⢕⢕⢕⢕⢕⢕⢕⢕⢕⢕⢕⢸⣿⣿⣿⣿⣇⣜⡟⢿⣿⣿⣿⣿⣿⣿⡿⢏⢝⢟⢟⢟⢟⢏⢝⢕⣱⣾⣿⣷⣕⢄⠀⠀⠀⠀⠀⠀⠀⠀⠀⢀⢄⣼⣿⣿⣿⣿⣿⣿⣿⣝⠉⠁⠀⠁⠘⢻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⣄⣴⣷⣷⣧⣴⣴⡄⠀⠀⠀⠀⠀⠀⢕⣵⣿⡿⣫⣾⡿⢏⢕⢕⢕⢕⢕⢕⢕⢕⢕⢕⢕⢕⢕⢕⢕⢕⢕⢕⢕⢕⢕⢜⢿⣿⣿⣿⣿⣿⣿⣷⣮⣝⣿⣿⣿⡟⢕⢕⢕⢕⢕⢕⢕⢕⣱⣾⣿⣿⣿⡿⢇⢁⠀⠀⠀⠀⠀⠀⠀⠀⠀⢕⣿⣿⣿⣿⣿⣿⣿⣿⣿⣿⡔⠀⠀⠀⠀⠕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⣰⣾⡿⢿⣟⣟⣽⣽⣽⢻⣿⣕⢄⢀⢀⣄⣴⣿⣿⢟⣽⡿⢏⢕⢕⢕⢕⢕⢕⢕⢕⢕⢕⣱⣕⣷⣕⢕⢕⢕⢕⢕⢕⢕⢕⢕⢕⢜⢝⢻⢿⣿⣿⣿⣿⣿⣽⣽⣯⡏⢝⢕⢕⢕⢕⢕⢕⢕⣷⣿⣿⡿⢟⢕⢕⣕⢕⢄⠀⠀⠀⠀⠀⠀⠀⠀⠕⢻⣿⣿⣿⣿⣿⣿⣿⣿⣿⣷⠀⠀⠀⠀⠀⠁⠙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⢸⣿⡿⣿⣿⣿⣿⣼⣿⡿⢿⢿⢿⢿⢿⢿⢏⠁⠀⠁⠁⠕⢕⢕⢕⢕⢕⣕⣵⣾⣿⣿⣿⣿⣿⣷⣧⡕⢕⢕⢕⠕⠑⠑⠑⠁⠀⣵⣷⣷⣽⣝⡻⢿⣿⣿⣾⣿⣧⡕⢕⢕⢕⡱⢷⢟⢏⢝⢕⢕⢕⢕⢱⡟⢕⢕⠀⠀⠀⠀⠀⠀⠀⠀⠀⠑⣿⣿⣿⣿⣿⣿⣿⣿⣿⡟⠀⠀⠀⠀⠀⠀⠀⠀⠈⠙⠻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⣿⣿⡕⢹⣷⢹⢟⣹⣽⣷⣾⣿⣿⣿⣿⣿⢟⠎⠀⠀⠀⠀⠀⠀⠁⠕⢕⣵⣾⣿⣿⣿⣿⣿⣿⣿⣿⣿⣿⣿⣷⡗⠀⠀⠀⠀⠀⠀⣼⣿⣿⣿⣿⣿⣿⣿⣷⣝⡻⣧⢹⣷⡕⢜⢕⢕⢕⢕⢕⢕⢕⢕⢕⢕⡼⢕⢞⢕⠀⠀⠀⠀⠀⠀⠀⠀⠀⠀⢸⣿⡿⢟⢕⢜⢟⢿⣿⡇⠀⠀⠀⠀⠀⠀⠀⠀⠀⠀⠀⠁⠙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⣰⣵⣿⣿⣧⠁⠀⢣⣿⣿⣿⣿⣿⣿⣿⣿⢟⠕⠀⠀⠀⠀⠀⠀⠀⠀⠀⠀⠸⣿⣿⣿⣿⣿⣿⣿⣿⣿⣿⣿⣿⣿⢏⠀⠀⠀⠀⠀⠀⢰⣿⣿⣿⣿⣿⣿⣿⣿⣿⣿⣷⠜⢇⠹⣧⠑⢕⢕⢕⢕⢕⢕⢕⢕⢕⢜⢕⢎⢱⣷⢄⠀⠀⠀⠀⠀⠀⠀⠀⠀⠀⢕⠕⠑⠁⠀⠁⠜⣿⢇⠀⠀⠀⠀⠀⠀⠀⠀⠀⠀⠀⠀⠀⠁⢻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⣄⣄⣵⣿⡿⠏⠁⠀⠀⠀⠈⠉⠝⢟⠝⠑⠙⠙⠕⠇⠀⠀⠀⠀⠀⠀⠀⠀⠀⠀⠀⠀⠘⢿⣿⣿⣿⣿⣿⣿⣿⣿⣿⣿⢏⠀⠀⠀⠀⠀⠀⠀⢸⣿⣿⣿⣿⣿⣿⣿⣿⣿⣿⠏⠀⠘⠀⢹⠀⠀⢑⢕⢕⢕⢕⢕⢕⢕⢕⣕⡵⣿⣿⡇⠀⠀⠀⠀⠀⠀⠀⠀⠀⠀⠀⠀⠀⠀⠀⠀⢄⢸⠑⠀⠀⠀⠀⠀⠀⠀⠀⠀⠀⠀⠀⠀⠀⠁⢻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⣠⣵⣿⣿⡿⢿⣿⡇⠀⠀⠀⠀⠀⠀⠀⠀⠀⠀⠀⠀⠀⠀⠀⠀⠀⠀⠀⠄⠀⠀⠀⠀⠀⠀⠀⠀⠘⢻⣿⣿⣿⣿⣿⣿⣿⣿⢏⠀⠀⠀⠀⠀⠀⠀⠀⠘⣿⣿⣿⣿⣿⣿⣿⣿⡟⠁⠀⠀⠀⠀⠜⠀⠀⣵⣕⣕⣕⢕⢕⢕⢕⣾⣿⣼⣿⣿⣧⠀⠀⠀⠀⠀⠀⠀⠀⠀⠀⠀⠀⠀⠀⠀⠀⠑⢕⠀⠀⠀⠀⠀⠀⠀⠀⠀⠀⠀⠀⠀⠀⠀⠀⠀⠁⠁⠙⢻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⣾⣿⡿⠏⠁⠀⠀⠈⠀⠀⠀⠀⠀⠀⠀⠀⠀⠀⠀⠀⠀⠀⠀⠀⠀⠀⠀⢔⢕⠕⠕⠔⠔⠐⠀⠀⠀⠀⠁⢻⣿⣿⣿⣿⣿⣿⠏⠀⠀⠀⠀⠀⠀⠀⠀⠀⠀⣿⣿⣿⣿⣿⣿⡿⠋⠀⠀⠀⠀⠀⠀⠀⠀⢄⣿⣿⣿⣿⣿⣿⣷⣧⣿⣿⣿⣿⣿⡿⠀⠀⠀⠀⠀⠀⠀⠀⠀⠀⠀⠀⠀⠀⠀⠀⠀⠀⠀⠀⠀⠀⠀⠀⠀⠀⠀⠀⠀⠀⠀⠀⠀⠀⠀⠀⠀⠀⠀⠝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⢱⣿⣿⢏⠁⠀⠀⠀⠀⠀⠀⠀⠀⠀⠀⠀⠀⠀⠀⠀⠀⠀⠀⠀⠀⠀⠀⠀⠀⠀⠀⠀⠀⠀⠀⠀⠀⠀⠀⠀⠀⠀⢹⣿⣿⣿⡿⠃⠀⠀⠀⠀⠀⠀⠀⠀⠀⠀⠀⠻⠿⢿⣿⣿⠟⠁⠀⠀⠀⠀⠀⠀⠀⠀⠀⢸⣿⣿⣿⣿⣿⣿⣿⣿⣿⣿⣿⣿⣿⡇⠀⠀⠀⠀⠀⠀⠀⠀⠀⠀⠀⠀⠀⠀⠀⠀⠀⠀⠀⠀⠀⠀⠀⠀⠀⠀⠀⠀⠀⠀⠀⠀⠀⠀⠀⠀⠀⠀⠀⠀⠀⠀⠘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⢸⣿⣇⠀⠀⠀⠀⠀⠀⠀⠀⠀⠀⠀⠀⠀⠀⠀⠀⠀⠀⠀⠀⠀⠀⠀⠀⠀⠀⠀⠀⠀⠀⠀⠀⠀⠀⠀⠀⠀⠀⠀⠀⢸⣿⡟⠑⠀⠀⠀⠀⠀⠀⠀⠀⠀⠀⠀⠀⢰⣦⠀⠙⠁⠀⠀⠀⠀⠀⠀⠀⠀⠀⠀⠀⢸⣿⣿⣿⣿⣿⣿⣿⣿⣿⣿⣿⣿⡿⠕⠀⠀⠀⠀⠀⠀⠀⠀⠀⠀⠀⠀⠀⠀⠀⠀⠀⠀⠐⠄⢀⠀⠀⠀⠀⠀⠀⠀⠀⠀⠀⠀⠀⠀⠀⠀⠀⠀⠀⠀⠀⠀⠀⠘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⢀⣄⣴⣴⣷⣿⣿⣿⢇⠀⠀⠀⠀⠀⠀⠀⠀⠀⠀⠀⠀⠀⠀⠀⠀⠀⠀⠀⠀⠀⠀⠀⠀⠀⠀⠀⠀⠀⠀⠀⠀⠀⠀⠀⠀⠀⠀⠀⠁⢟⠁⠀⠀⠀⠀⠀⠀⠀⠀⠀⠀⠀⠀⠀⠸⡿⠑⠀⠀⠀⠀⠀⠀⠀⠀⠀⠀⠀⠀⠀⣾⣿⣿⣿⣿⣿⣿⣿⣿⣿⣿⢿⢟⠃⠀⠀⠀⠀⠀⠀⠀⠀⠀⠀⠀⠀⠀⠀⠀⠀⠀⠀⠀⠀⠀⠀⠐⢔⢀⠀⠀⠀⠀⠀⠀⠀⠀⠀⠀⠀⠀⠀⠀⠀⠀⠀⠀⠀⠀⠜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⢀⣵⣿⣿⡿⠟⠛⠙⠉⠁⠀⠀⠀⠀⠀⠀⠀⠀⠀⠀⠀⠀⠀⠀⠀⠀⠀⠀⠀⠀⠀⠀⠀⠀⠀⠀⠀⠀⠀⠀⠀⠀⠀⠀⠀⠀⠀⠀⠀⠀⠅⠀⠀⠀⠀⠀⠀⠀⠀⠀⠀⠀⢀⢠⣷⣶⣴⣴⠀⠀⠀⠀⠀⠀⠀⠀⠀⠀⠀⠀⠀⠀⣿⣿⣿⣿⣿⣿⣿⣿⢟⠝⠑⠁⠀⠀⠀⠀⠀⠀⠀⠀⠀⠀⠀⠀⠀⠀⠀⠀⠀⠀⠀⠀⠀⠀⠀⠀⠀⠀⠑⢔⢀⠀⠀⠀⠀⠀⠀⠀⠀⠀⠀⠀⠀⠀⠀⠀⠀⠀⠀⠀⢻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⣄⣴⣷⣿⣿⡿⠋⠀⠀⠀⠀⠀⠀⠀⠀⠀⠀⠀⠀⠀⠀⠀⠀⠀⠀⠀⠀⠀⠀⠀⠀⠀⠀⠀⠀⠀⠀⠀⠀⠀⠀⠀⠀⠀⠀⠀⠀⠀⠀⠀⠀⠀⠀⠀⠀⠀⠀⠀⠀⠀⠀⠀⠀⠀⠀⢀⣾⣿⣿⣿⣿⡇⠀⠀⠀⠀⠀⠀⠀⠀⠀⠀⠀⠀⠀⢿⣿⣿⣿⣿⢿⠋⠁⠀⠀⠀⠀⠀⠀⠀⠀⠀⠀⠀⠀⠀⠀⠀⠀⠀⠀⠀⠀⠀⠀⠀⠀⠀⠀⠀⠀⠀⠀⠀⠀⠑⢔⢀⠀⠀⠀⠀⠀⠀⠀⠀⠀⠀⠀⠀⠀⠀⠀⠀⠀⠘⣿⣿⣿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⢀⣄⣴⣷⣿⣿⣿⣿⣿⠏⠁⠀⠀⠀⠀⠀⠀⠀⠀⠀⠀⠀⠀⠀⠀⠀⠀⠀⠀⠀⠀⠀⠀⠀⠀⠀⠀⠀⠀⠀⠀⠀⠀⠀⠀⠀⠀⠀⠀⠀⠀⠀⠀⠀⠀⠀⠀⠀⠀⠀⠀⠀⠀⠀⠀⠀⠀⠀⠀⠀⠀⠝⢻⡿⢟⠑⠁⠀⠀⠀⠀⠀⠀⠀⠀⠀⠀⠀⠀⠀⢸⣿⡿⠏⠁⠀⠀⠀⠀⠀⠀⠀⠀⠀⠀⠀⠀⠀⠀⠀⠀⠀⠀⠀⠀⠀⠀⠀⠀⠀⠀⠀⠀⠀⠀⠀⠀⠀⠀⠀⠀⠀⠑⢕⢄⠀⠀⠀⠀⠀⠀⠀⠀⠀⠀⠀⠀⠀⠀⠀⠀⢹⣿⣿⢕⠁⠘⠙⠟⢻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⢀⣠⣴⣾⣿⣿⣿⣿⣿⣿⣿⡟⠑⠀⠀⠀⠀⠀⠀⠀⠀⠀⠀⠀⠀⠀⠀⠀⠀⠀⠀⠀⠀⠀⠀⠀⠀⠀⠀⠀⠀⠀⠀⠀⠀⠀⠀⠀⠀⠀⠀⠀⠀⠀⠀⠀⠀⠀⠀⠀⠀⠀⠀⠀⠀⠀⠀⠀⠀⠀⠀⠀⠀⠀⠀⠀⠀⠁⠀⠀⠀⠀⠀⠀⠀⠀⠀⠀⠀⠀⠀⠀⠀⠀⢸⠏⠁⠀⠀⠀⠀⠀⠄⢄⢀⠀⠀⠀⠀⠀⠀⠀⠀⠀⠀⠀⠀⠀⠀⠀⠀⠀⠀⠀⠀⠀⠀⠀⠀⠀⠀⠀⠀⠀⠀⠀⠀⠀⠁⠑⢔⢀⠀⠀⠀⠀⠀⠀⠀⠀⠀⠀⠀⠀⠀⠜⣿⣿⣇⢀⠀⠀⠀⠀⠀⠁⠙⠝⠟⢿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⢀⣠⣴⣾⣿⣿⣿⣿⣿⣿⣿⣿⣿⣿⣿⣧⣤⠄⠀⠀⠀⠀⠀⠀⠀⠀⠀⠀⠀⠀⠀⠀⠀⠀⠀⠀⠀⠀⠀⠀⠀⣄⣴⣰⣔⣄⢀⠀⠀⠀⠀⠀⠀⠀⠀⠀⠀⠀⠀⠀⠀⠀⠀⠀⠀⠀⠀⠀⠀⠀⠀⠀⠀⠀⠀⠀⠀⠀⠀⠀⠀⠀⠀⠀⠀⠀⠀⠀⠀⠀⠀⠀⠀⠀⠀⠀⠀⠀⠁⠀⠀⠀⠀⢄⢀⠀⠀⠁⠁⠑⠀⠀⠀⠀⠀⠀⠀⠀⠀⠀⠀⠀⠀⠀⠀⠀⠀⠀⠀⠀⠀⠀⠀⠀⠀⠀⠀⠀⠀⠀⠀⠀⠀⠀⠀⠁⠑⠔⢄⢀⠀⠀⠀⠀⠀⠀⠀⠀⠀⠀⠻⣿⣿⣧⡀⠀⠀⠀⠀⠀⠀⠀⠀⠀⠁⠁⠙⠟⢻⢿⣿⣿⣿⣿⣿⣿⣿⣿⣿⣿⣿⣿⣿⣿⣿⣿⠀</a:t>
            </a:r>
            <a:br/>
            <a:r>
              <a:t>⠀⠀⠀⠀⠀⠀⠀⠀⠀⠀⠀⠀⠀⠀⠀⠀⠀⠀⠀⠀⠀⠀⠀⠀⠀⠀⠀⠀⠀⠀⠀⠀⠀⠀⠀⠀⠀⠀⠀⢀⢄⣰⣵⣾⣿⣿⣿⣿⣿⣿⣿⣿⣿⣿⣿⣿⣿⣿⡟⠋⠁⠀⠀⠀⠀⠀⠀⠀⠀⠀⠀⠀⠀⠀⠀⠀⠀⠀⠀⠀⠀⠀⠀⢄⣕⣿⣿⣿⣿⣿⣿⣧⣔⢀⠀⠀⠀⠀⠀⠀⠀⠀⠀⠀⠀⠀⠀⠀⠀⠀⠀⠀⠀⠀⠀⠀⠀⠀⠀⠀⠀⠀⠀⠀⠀⠀⠀⠀⠀⠀⠀⠀⠀⠀⠀⠀⠀⠀⠀⠀⠀⠀⠀⠀⠀⠀⠀⠀⠁⠑⢔⢄⠀⠀⠀⠀⠀⠀⠀⠀⠀⠀⠀⠀⠀⠀⠀⠀⠀⠀⠀⠀⠀⠀⠀⠀⠀⠀⠀⠀⠀⠀⠀⠀⠀⠀⠀⠀⠀⠀⠀⠀⠀⠁⠑⠔⢄⢀⠀⠀⠀⠀⠀⠀⠀⠘⢿⣿⣷⠀⠀⠀⠀⠀⠀⠀⠀⠀⠀⠀⠀⠀⠀⠀⠁⠘⠙⠟⢻⢿⣿⣿⣿⣿⣿⣿⣿⣿⣿⣿⠀</a:t>
            </a:r>
            <a:br/>
            <a:r>
              <a:t>⠀⠀⠀⠀⠀⠀⠀⠀⠀⠀⠀⠀⠀⠀⠀⠀⠀⠀⠀⠀⠀⠀⠀⠀⠀⠀⠀⠀⠀⠀⠀⠀⠀⠀⠀⢀⢄⣴⣵⣿⣿⣿⣿⣿⣿⣿⣿⣿⣿⣿⣿⣿⣿⣿⣿⣿⣿⢏⠀⠀⠀⠀⠀⠀⠀⠀⠀⠀⠀⠀⠀⠀⠀⠀⠀⠀⠀⠀⠀⠀⠀⠀⠀⢱⣿⣿⣿⣿⣿⣿⣿⣿⣿⣷⣴⣷⣷⣴⣴⣴⣴⣴⣔⢄⠀⠀⠀⠀⠀⠀⠀⠀⠀⠀⠀⠀⠀⠀⠀⠀⠀⠀⠀⠀⠀⠀⠀⠀⠀⠀⠀⠀⠀⠀⠀⠀⠀⠀⠀⠀⠀⠀⠀⠀⠀⠀⠀⠀⠀⢄⠁⠀⠀⠀⠀⠀⠀⠀⠀⠀⠀⠀⠀⠀⠀⠀⠀⠀⠀⠀⠀⠀⠀⠀⠀⠀⠀⠀⠀⠀⠀⠀⠀⠀⠀⠀⠀⠀⠀⠀⠀⠀⠀⠀⠀⠀⢁⢑⢢⢄⢀⡀⠀⠀⠀⠀⢸⣿⣿⡕⠀⠀⠀⠀⠀⠀⠀⠀⠀⠀⠀⠀⠀⠀⠀⠀⠀⠀⠀⠀⠁⠘⠝⠟⢿⢿⣿⣿⣿⣿⠀</a:t>
            </a:r>
            <a:br/>
            <a:r>
              <a:t>⠀⠀⠀⠀⠀⠀⠀⠀⠀⠀⠀⠀⠀⠀⠀⠀⠀⠀⠀⠀⠀⠀⠀⠀⠀⠀⠀⠀⠀⠀⠀⢀⣄⣴⣷⣿⣿⣿⣿⣿⣿⣿⣿⣿⣿⣿⣿⣿⣿⣿⣿⣿⣿⣿⣿⣿⣿⡇⠀⠀⠀⠀⠀⠀⠀⠀⠀⠀⠀⠀⠀⠀⠀⠀⠀⠀⠀⠀⠀⠀⠀⠀⠀⠁⢯⣿⣿⣿⣿⣿⣿⣿⣿⣿⣿⣿⣿⣿⣿⣿⣿⣿⣿⢇⠀⠀⠀⠀⠀⠀⠀⠀⠀⠀⠀⠀⠀⠀⠀⠀⢀⠀⠀⠀⠀⠀⠀⠀⠀⠀⠀⠀⠀⠀⠀⠀⠀⠀⠐⢀⠐⢔⠀⠀⠀⠀⠀⠀⠔⠀⠀⠀⠀⠀⠀⠀⠀⠀⠀⠀⠀⠀⠀⠀⠀⠀⠀⠀⠀⠀⠀⠀⠀⠀⠀⠀⠀⠀⠀⠀⢀⣀⣀⣄⣠⣤⣤⣴⣴⣶⣶⣷⣷⣿⣿⣿⣿⣿⣿⣿⣿⣿⣷⣄⠀⠀⢀⣿⣿⡇⠀⠀⠀⠀⠀⠀⠀⠀⠀⠀⠀⠀⠀⠀⠀⠀⠀⠀⠀⠀⠀⠀⠀⠀⠀⠁⠁⠙⠟⢻⠀</a:t>
            </a:r>
            <a:br/>
            <a:r>
              <a:t>⠀⠀⠀⠀⠀⠀⠀⠀⠀⠀⠀⠀⠀⠀⠀⠀⠀⠀⠀⠀⠀⠀⠀⠀⠀⠀⠀⢀⣄⣴⣷⣿⣿⣿⣿⣿⣿⣿⣿⣿⣿⣿⣿⣿⣿⣿⣿⣿⣿⣿⣿⣿⣿⣿⣿⣿⣿⣷⡀⠀⠀⠀⠀⠀⠀⠀⠀⠀⠀⠀⠀⠀⠀⠀⠀⠀⠀⠀⠀⠀⠀⠀⠀⠀⠁⠝⢿⣿⣿⣿⣿⣿⣿⣿⣿⣿⣿⣿⣿⣿⣿⢟⠑⠀⠀⠀⠀⠀⠀⠀⠀⠀⠀⠀⠀⠀⠀⠀⠀⠀⢕⠀⠀⠀⠀⠀⠀⠀⠀⠀⢄⠀⠀⠀⠀⠀⣀⠠⠄⢕⠀⠁⠀⠀⠀⠀⠀⠑⠀⠀⠀⠀⠀⠀⠀⠀⠀⠀⠀⠀⠀⠀⠀⠀⠀⠀⠀⠀⠀⠀⠀⠀⠀⠀⠀⠀⠀⢄⡄⣾⣿⣿⣿⣿⢿⢿⢿⢟⢟⠟⠟⠟⠛⠋⠝⠙⠙⠑⠘⠙⠙⢻⣿⣿⣷⣄⢸⣿⣿⡇⠀⠀⠀⠀⠀⠀⠀⠀⠀⠀⠀⠀⠀⠀⠀⠀⠀⠀⠀⠀⠀⠀⠀⠀⠀⠀⠀⠀⠀⠀⠀</a:t>
            </a:r>
            <a:br/>
            <a:r>
              <a:t>⠀⠀⠀⠀⠀⠀⠀⠀⠀⠀⠀⠀⠀⠀⠀⠀⠀⠀⠀⠀⠀⠀⢀⢀⣄⣴⣷⣿⣿⣿⣿⣿⣿⣿⣿⣿⣿⣿⣿⣿⣿⣿⣿⣿⣿⣿⣿⣿⣿⣿⣿⣿⣿⣿⣿⣿⣿⣿⣧⣄⣀⣀⢀⠀⠀⠀⠀⠀⠀⠀⠀⠀⠀⠀⠀⠀⠀⠀⠀⠀⠀⠀⠀⠀⠀⠀⠀⠈⠙⠟⢻⣿⣿⣿⣿⣿⣿⣿⣿⣿⠏⠀⠀⠀⠀⠀⠀⠀⠀⠀⠀⠀⠀⠀⠀⠀⠀⠀⠀⠀⠁⠀⠀⠀⠀⠀⠀⠀⠀⠀⠀⠠⠔⠂⠁⠁⢀⠄⠄⢁⠑⠀⠀⢀⠀⠀⠀⠀⠀⠀⠀⠀⠀⠀⠀⠀⠀⠀⠀⠀⠀⠀⠀⠀⠀⠀⠀⠀⠀⠀⠀⠀⠀⠀⢀⢔⡱⣿⣿⢺⣿⣿⠕⠁⠁⠀⠀⠀⠀⠀⠀⠀⠀⠀⠀⠀⠀⠀⠀⠀⠀⠀⠈⠟⢿⢿⣿⣿⢟⠁⠀⠀⠀⠀⠀⠀⠀⠀⠀⠀⠀⠀⠀⠀⠀⠀⠀⠀⠀⠀⠀⠀⠀⠀⠀⠀⠀⠀⠀⠀⠀</a:t>
            </a:r>
            <a:br/>
            <a:r>
              <a:t>⠀⠀⠀⠀⠀⠀⠀⠀⠀⠀⠀⠀⠀⠀⠀⠀⠀⠀⢀⢄⣰⣵⣾⣿⣿⣿⣿⣿⣿⣿⣿⣿⣿⣿⣿⣿⣿⣿⣿⣿⣿⣿⣿⣿⣿⣿⣿⣿⣿⣿⣿⣿⣿⣿⣿⣿⣿⣿⣿⣿⣿⣿⣿⣧⠀⠀⠀⠀⠀⠀⠀⠀⠀⠀⠀⠀⠀⠀⠀⠀⠀⠀⠀⠀⠀⠀⠀⠀⠀⠀⢿⣿⣿⣿⣿⣿⣿⣿⣿⣿⢔⠀⠀⠀⠀⠀⠀⠀⠀⠀⠀⠀⠀⠀⠀⠀⠀⠀⠀⠀⠀⠀⠀⠀⠀⠀⠀⠀⠀⠀⠀⠀⠀⠀⠀⠀⠀⠀⠀⠀⠀⠀⠀⢕⢔⠀⠀⠀⠀⠀⠀⠀⠀⠀⠀⠀⠀⠀⠀⠀⠀⠀⠀⠀⠀⠀⠀⠀⠀⠀⠀⠀⢀⢔⣕⠜⠁⢘⢏⣿⣿⡇⠀⠀⠀⠀⠀⠀⠀⠀⠀⠀⢀⣄⣠⣄⡀⠀⠀⠀⠀⠀⠀⠀⠀⠀⠀⠀⠀⠀⠀⠀⠀⠀⠀⠀⠀⠀⠀⠀⠀⠀⠀⠀⠀⠀⠀⠀⠀⠀⠀⠀⠀⠀⠀⠀⠀⠀⠀⠀⠀</a:t>
            </a:r>
            <a:br/>
            <a:r>
              <a:t>⠀⠀⠀⠀⠀⠀⠀⠀⠀⠀⠀⠀⠀⠀⢀⢄⣰⣵⣾⣿⣿⣿⣿⣿⣿⣿⣿⣿⣿⣿⣿⣿⣿⣿⣿⣿⣿⣿⣿⣿⣿⣿⣿⣿⣿⣿⣿⣿⣿⣿⣿⣿⣿⣿⣿⣿⣿⣿⣿⣿⣿⣿⣿⠃⠀⠀⠀⠀⠀⠀⠀⠀⠀⠀⠀⠀⠀⠀⠀⠀⠀⠀⠀⠀⠀⠀⠀⠀⠀⠀⣼⣿⣿⣿⣿⣿⣿⢟⠁⠁⠀⠀⠀⠀⠀⠀⠀⠀⠀⠀⠀⠀⠀⠀⠀⠀⠀⠀⠀⠀⠀⠀⠀⠀⠀⠀⠀⠀⠀⠀⠀⠀⠀⠀⠀⠀⠀⠀⠀⠀⠀⠀⢠⢕⡕⢄⠀⠀⠀⠀⠀⠀⠀⠀⠀⠀⠀⠀⠀⠀⠀⠀⠀⠀⠀⠀⠀⠀⠀⠀⠀⣰⣷⡸⠑⠀⠀⢁⢕⢻⣿⣷⠀⠀⠀⠀⠀⠀⠀⠀⢀⣰⣾⡿⣟⡻⣿⣷⣦⡀⠀⠀⠀⠀⠀⠀⠀⠀⠀⠀⠀⠀⠀⠀⠀⠀⠀⠀⠀⠀⠀⠀⠀⠀⠀⠀⠀⠀⠀⠀⠀⠀⠀⠀⠀⠀⠀⠀⠀⠀⠀</a:t>
            </a:r>
            <a:br/>
            <a:r>
              <a:t>⠀⠀⠀⠀⠀⠀⠀⠀⠀⠀⢀⣄⣰⣷⣾⣿⣿⣿⣿⣿⣿⣿⣿⣿⣿⣿⣿⣿⣿⣿⣿⣿⣿⣿⣿⣿⣿⣿⣿⣿⣿⣿⣿⣿⣿⣿⣿⣿⣿⣿⣿⣿⣿⣿⣿⣿⣿⣿⣿⣿⣿⡿⢇⠀⠀⠀⠀⠀⠀⠀⠀⠀⠀⠀⠀⠀⠀⠀⠀⠀⠀⠀⠀⠀⠀⠀⠀⠀⠀⠀⠹⣿⣿⣿⣿⣿⣿⢇⠀⠀⠀⠀⠀⠀⠀⠀⠀⠀⠀⠀⠀⠀⠀⠀⠀⠀⠀⠀⠄⠀⢀⣄⠀⠀⠀⠀⠀⠀⠀⠀⠀⠀⠀⠀⠀⠀⠀⠀⠀⠀⠀⠀⣿⡜⣷⣵⠀⠀⠀⠀⠀⠀⠀⠀⠀⠀⠀⠀⠀⠀⠀⠀⠀⠀⠀⠀⠀⠀⠀⠀⣼⣿⡿⢕⠀⠀⢄⢕⢕⢸⣿⣿⢕⠀⠀⠀⠀⠀⢀⣴⣾⡿⢏⢾⣿⣿⣮⡻⣿⣷⣔⢀⠀⠀⠀⠀⠀⠀⠀⠀⠀⠀⠀⠀⠀⠀⠀⠀⠀⠀⠀⠀⠀⠀⠀⠀⠀⠀⠀⠀⠀⠀⠀⠀⠀⠀⠀⠀⠀⠀⠀</a:t>
            </a:r>
            <a:br/>
            <a:r>
              <a:t>⠀⠀⠀⠀⠀⢀⢀⣄⣴⣷⣿⣿⣿⣿⣿⣿⣿⣿⣿⣿⣿⣿⣿⣿⣿⣿⣿⣿⣿⣿⣿⣿⣿⣿⣿⣿⣿⣿⣿⣿⣿⣿⣿⣿⣿⣿⣿⣿⣿⣿⣿⣿⣿⣿⣿⣿⣿⣿⣿⣿⡟⢕⣵⡇⠀⠀⠀⠀⠀⠀⠀⠀⠀⠀⠀⠀⠀⠀⠀⠀⠀⠀⠀⠀⠀⠀⠀⠀⠀⠀⠀⠘⢿⣿⣿⣿⢁⠀⠀⠀⠀⠀⠀⠀⠀⠀⠀⠀⠀⠀⠀⠀⠀⠀⠀⠀⠀⠀⢸⣷⢇⠉⢑⢀⢰⢔⠀⠀⠀⠀⠀⠀⠀⠀⠀⠀⠀⠀⠀⠀⠀⠀⢹⡇⣿⣿⣇⠀⠀⠀⠀⠀⠀⠀⠀⠀⠀⠀⠀⠀⠀⠀⠀⠀⠀⠀⠀⠀⢀⣼⣿⡟⢕⠀⢀⢔⢕⢕⢕⢸⣿⡟⠀⠀⠀⢀⣠⣷⣿⢟⢕⠕⢕⣵⡕⢿⣿⣷⡜⢿⣿⡇⠀⠀⠀⠀⠀⠀⠀⠀⠀⠀⠀⠀⠀⠀⠀⠀⠀⠀⠀⠀⠀⠀⠀⠀⠀⠀⠀⠀⠀⠀⠀⠀⠀⠀⠀⠀⠀⠀⠀</a:t>
            </a:r>
            <a:br/>
            <a:r>
              <a:t>⠀⢀⢄⣔⣵⣷⣿⣿⣿⣿⣿⣿⣿⣿⣿⣿⣿⣿⣿⣿⣿⣿⣿⣿⣿⣿⣿⣿⣿⣿⣿⣿⣿⣿⣿⣿⣿⣿⣿⣿⣿⣿⣿⣿⣿⣿⣿⣿⣿⣿⣿⣿⣿⣿⣿⣿⣿⣿⣿⢏⣷⣿⢏⢕⠀⠀⠀⠀⠀⠀⠀⠀⠀⠀⠀⠀⠀⠀⠀⠀⠀⠀⠀⠀⠀⠀⠀⠀⠀⠀⠀⠀⠁⠑⠝⠙⠁⠀⠀⠀⠀⠀⠀⠀⠀⠀⠀⠀⠀⠀⠀⠀⠀⠀⠀⠀⠀⠀⠀⠁⠀⠀⠘⠑⠀⠀⢔⢄⠀⠕⢆⠀⢀⣀⢀⠀⠀⠀⠀⠀⠀⠀⢜⡇⣿⣿⣿⡔⠀⠀⠀⠀⠀⠀⠀⠀⠀⠀⠀⠀⠀⠀⠀⠀⠀⠀⠀⢀⣼⣿⡟⠕⠀⢄⢕⢕⢕⢕⢕⣼⣿⡇⢄⣄⣴⣾⢿⢏⠑⠑⠁⠀⠈⠻⠛⠁⠙⢕⣕⣼⣿⡇⠀⠀⠀⠀⠀⠀⠀⠀⠀⠀⠀⠀⠀⠀⠀⠀⠀⠀⠀⠀⠀⠀⠀⠀⠀⠀⠀⠀⠀⠀⠀⠀⠀⠀⠀⠀⠀⠀⠀</a:t>
            </a:r>
            <a:br/>
            <a:r>
              <a:t>⣵⣷⣿⣿⣿⣿⣿⣿⣿⣿⣿⣿⣿⣿⣿⣿⣿⣿⣿⣿⣿⣿⣿⣿⣿⣿⣿⣿⣿⣿⣿⣿⣿⣿⣿⣿⣿⣿⣿⣿⣿⣿⣿⣿⣿⣿⣿⣿⣿⣿⣿⣿⣿⣿⣿⣿⣿⡿⣣⣾⣿⢏⢕⢕⢕⠀⠀⠀⠀⠀⠀⠀⠀⠀⠀⠀⠀⠀⠀⠀⠀⠀⠀⠀⠀⠀⠀⠀⠀⠀⠀⠀⠀⠀⠀⠀⠀⠀⠀⠀⠀⠀⠀⠀⠀⠀⠀⠀⠀⠀⠀⠀⠀⠀⠀⠀⠀⠀⠀⠀⠀⠀⠀⠀⠀⠀⠀⠁⠀⠀⠄⢕⠀⠈⢁⢄⡦⠀⠀⠀⢀⢰⣾⣷⢹⣿⣿⣿⣔⢀⠀⠀⠀⠀⠀⠀⠀⠀⠀⠀⠀⠀⠀⠀⠀⠀⢀⣼⣿⡟⢕⠀⢄⢕⢕⢕⢕⢕⢱⣿⣿⣵⣾⡿⢟⠑⠕⠀⠀⠜⠇⠀⠀⠀⠀⣠⣴⣾⡿⠿⠏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⡟⣱⣿⣿⢏⢕⢕⢕⢕⢕⢄⠀⠀⠀⠀⠀⠀⢀⠀⠀⠀⠀⠀⠀⠀⠀⠀⠀⠀⠀⠀⠀⠀⠀⠀⠀⠀⠀⠀⠀⠀⠀⠀⠀⠀⠀⠀⠀⠀⠀⠀⠀⠀⠀⠀⠀⠀⠀⠀⢄⢀⢀⢀⠀⠀⠀⠀⠀⠀⠀⠐⠁⠀⠀⠀⠀⠀⠀⠑⠑⠐⠀⢄⣷⡇⢸⣿⣿⡼⣿⣿⣿⣿⣷⢔⢀⢀⠀⠀⠀⠀⠀⠀⠀⠀⢀⢄⢔⣰⣵⣿⣿⣿⢕⠁⠀⠑⠁⢕⣕⢑⣵⣿⣿⡿⢟⠕⠕⠁⠀⢱⢆⠀⠀⠀⠀⢀⣴⣾⣿⢟⠑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⡟⣼⣿⣿⡟⢱⣕⢕⢕⡕⢕⡵⢕⢄⠀⠀⢀⣵⣿⡔⠀⠀⠀⠀⠀⠀⠀⠀⠀⠀⠀⠀⠀⠀⠀⠀⠀⠀⠀⠀⠀⠀⠀⠀⠀⠀⠀⠀⠀⠀⠀⠀⠀⠀⠀⠀⠀⠀⠀⠀⠀⠁⠁⠁⠑⠑⠑⠔⠔⠔⢄⢄⢀⢀⢀⠀⢀⠄⠀⠀⠀⠀⢄⣸⣿⢇⢕⢸⣟⢇⢿⣿⣿⣿⣿⢕⢕⢸⡇⣰⢰⣶⣶⣶⣶⣶⣷⣿⣿⣿⣿⣿⣿⣟⣕⣠⣴⣴⣷⣿⣿⢸⣿⢟⢏⢕⠁⠀⢲⢔⠀⠀⠀⠀⢀⣠⣾⣿⡿⠟⠑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⡟⣼⣿⣿⡿⣱⣿⣿⣷⣷⣷⣿⢕⢕⢕⢕⣱⣾⣿⣿⡇⠀⠀⠀⠀⠀⠀⠀⠀⠀⠀⠀⠀⠀⠀⠀⠀⠀⠀⠀⠀⠀⠀⠀⠀⠀⠀⠀⠀⠀⠀⠀⠀⠀⢄⠀⠀⠀⠀⠀⠀⠀⠀⠀⠄⠀⠀⠀⠄⠄⢀⠀⠀⠀⢁⢁⠑⠑⠔⠄⠄⢀⠀⣾⣯⡏⢕⢕⠑⣿⣷⢸⣿⣿⣿⣿⡇⢕⢜⢣⡏⣿⣿⣿⣿⣿⣿⣿⣿⢿⣟⣿⣿⣿⣿⣿⣿⣿⣿⣿⣿⣿⢜⠑⠁⠀⣤⢄⠀⠀⠁⠀⢀⣠⣴⣿⣿⢟⠑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⡿⢻⣿⣷⣿⢏⠑⠘⠙⠝⣿⣷⣷⣷⣿⡿⢻⣿⣿⣧⣀⠀⠀⠀⠀⠀⠀⠀⠀⠀⠀⠀⠀⠀⠀⠀⠀⠀⠀⠀⠀⠀⠀⠀⠀⠀⠀⠀⠀⠀⠀⠀⠀⢀⠀⠀⠀⠀⠀⠀⠀⠀⠀⠁⠐⠀⠀⠀⠀⢔⠀⠀⢄⢕⠁⠀⠀⠀⠀⠀⠀⢠⣧⡝⢇⢱⡔⣵⣿⣿⡏⣿⣿⣿⣿⡇⢕⢕⢸⡇⣿⣿⣿⣿⣿⣿⣿⣿⣿⣿⣿⣿⣿⣿⣿⣿⣿⣿⣿⣿⡏⢅⡀⠀⠀⠁⠀⠀⠀⣠⣴⣿⣿⢿⠋⠁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⠛⠛⠛⠛⠑⠀⠁⠈⠙⠁⠀⠀⠀⠀⠀⠁⠉⠁⠁⠁⠁⠁⠘⠙⠛⠛⠛⠒⠀⠀⠀⠀⠀⠀⠀⠀⠀⠀⠀⠀⠀⠀⠀⠀⠀⠀⠀⠀⠀⠀⠀⠀⠀⠀⠀⠀⠀⠀⠑⠐⠀⠀⠀⠀⠀⠑⠀⠀⠀⠀⠀⠐⠑⠑⠐⠑⠒⠊⠑⠑⠐⠐⠐⠐⠐⠀⠑⠛⠛⠃⠛⠛⠚⠛⠛⠓⠛⠛⠛⠛⠃⠑⠑⠚⠃⠙⠙⠙⠑⠑⠑⠐⠁⠈⠙⠙⠛⠛⠛⠛⠛⠛⠛⠛⠋⠁⠈⠑⠀⠀⠀⠀⠐⠚⠛⠛⠛⠛⠓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⢝⢿⣿⣿⣿⣿⣿⣿⣿⣿⣿⣿⣿⣿⣿⣿⣿⣿⣿⣿⣿⣿⣿⣿⣿⣿⣿⣿⣿⣿⣿⣿⣿⣿⣿⡇⢕⢕⢕⢕⢕⢕⢕⢕⢕⢕⢕⢕⢕⢕⢕⢕⢕⢕⢕⢕⢕⢕⢕⢕⢕⢕⢕⢕⢕⢕⣿⣿⣿⣿⣿⣿⣿⣿⣿⣿⣿⣿⣿⣿⣿⣿⣿⣿⣿⣿⣿⣿⣿⣿⢇⢕⢕⢕⢕⢕⢕⢕⢕⢕⢕⢕⢕⢕⢕⢕⢕⢕⢕⢕⢕⢕⢕⢕⢕⢕⢕⢕⢕⢕⢕⢕⢕⢕⢕⢕⢕⢕⢕⢕⢕⢕⢕⣱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⢝⢿⣿⣿⣿⣿⣿⣿⣿⣿⣿⣿⣿⣿⣿⣿⣿⣿⣿⣿⣿⣿⣿⣿⣿⣿⣿⣿⣿⣿⣿⣿⣿⣿⡕⢕⢕⢕⢕⢕⢕⢕⢕⢕⢕⢕⢕⢕⢕⢕⢕⢕⢕⢕⢕⢕⢕⢕⢕⢕⢕⢕⢕⢕⣿⣿⣿⣿⣿⣿⣿⣿⣿⣿⣿⣿⣿⣿⣿⣿⣿⣿⣿⣿⣿⣿⣿⡏⢕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⢝⢿⣿⣿⣿⣿⣿⣿⣿⣿⣿⣿⣿⣿⣿⣿⣿⣿⣿⣿⣿⣿⣿⣿⣿⣿⣿⣿⣿⣿⣿⣿⣿⡕⢕⢕⢕⢕⢕⢕⢕⢕⢕⢕⢕⢕⢕⢕⢕⢕⢕⢕⢕⢕⢕⢕⢕⢕⢕⢕⢕⢕⣿⣿⣿⣿⣿⣿⣿⣿⣿⣿⣿⣿⣿⣿⣿⣿⣿⣿⣿⣿⣿⣿⡿⢕⢕⢕⢕⢕⢕⢕⢕⢕⢕⢕⢕⢕⢕⢕⢕⢕⢕⢕⢕⢕⢕⢕⢕⢕⢕⢕⢕⢕⢕⢕⢕⢕⢕⢕⢕⢕⢕⢕⢕⣱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⢝⢿⣿⣿⣿⣿⣿⣿⣿⣿⣿⣿⣿⣿⣿⣿⣿⣿⣿⣿⣿⣿⣿⣿⣿⣿⣿⣿⣿⣿⣿⣷⡕⢕⢕⢕⢕⢕⢕⢕⢕⢕⢕⢕⢕⢕⢕⢕⢕⢕⢕⢕⢕⢕⢕⢕⢕⢕⢕⢕⣿⣿⣿⣿⣿⣿⣿⣿⣿⣿⣿⣿⣿⣿⣿⣿⣿⣿⣿⣿⣿⣿⢕⢕⢕⢕⢕⢕⢕⢕⢕⢕⢕⢕⢕⢕⢕⢕⢕⢕⢕⢕⢕⢕⢕⢕⢕⢕⢕⢕⢕⢕⢕⢕⢕⢕⢕⢕⢕⢕⢕⣱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⣷⡕⢕⢕⢕⢕⢕⢕⢕⢕⢕⢕⢕⢕⢕⢕⢕⢕⢕⢕⢕⢕⢕⢕⢕⢕⢕⢕⣿⣿⣿⣿⣿⣿⣿⣿⣿⣿⣿⣿⣿⣿⣿⣿⣿⣿⣿⣿⣿⢇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⣧⢕⢕⢕⢕⢕⢕⢕⢕⢕⢕⢕⢕⢕⢕⢕⢕⢕⢕⢕⢕⢕⢕⢕⢕⢕⢕⣿⣿⣿⣿⣿⣿⣿⣿⣿⣿⣿⣿⣿⣿⣿⣿⣿⣿⣿⣿⡏⢕⢕⢕⢕⢕⢕⢕⢕⢕⢕⢕⢕⢕⢕⢕⢕⢕⣕⣕⣕⣕⡕⢕⢕⢕⢕⢕⢕⢕⢕⢕⢕⢕⢕⢕⢕⣵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⣿⣿⣿⣿⣿⣿⣿⣿⣿⣿⣿⣿⣿⣿⣿⣿⣿⣿⣿⣿⣿⣿⣿⣿⣿⣿⣿⣧⢕⢕⢕⢕⢕⢕⢕⢕⢕⢕⢕⢕⢕⢕⢕⢕⢕⢕⢕⢕⢕⢕⢕⢕⢕⣿⣿⣿⣿⣿⣿⣿⣿⣿⣿⣿⣿⣿⣿⣿⣿⣿⣿⣿⡟⢕⢕⢕⢕⢕⢕⢕⢕⢕⢕⢕⢕⢕⣱⣵⣷⣿⣿⣿⣿⣿⣿⣿⡇⢕⢕⢕⣱⣵⣵⡕⢕⢕⢕⢕⣵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⢟⣿⣿⣿⣿⣿⣿⣿⣿⣿⣿⣿⣿⣿⣿⣿⣿⣿⣿⣿⣿⣿⣿⣿⣿⣿⣿⣇⢕⢕⢕⢕⢕⢕⢕⢕⢕⢕⢕⢕⢕⢕⢕⢕⢕⢕⢕⢕⢕⢕⢕⢕⣿⣿⣿⣿⣿⣿⣿⣿⣿⣿⣿⣿⣿⣿⣿⣿⣿⣿⡿⢕⢕⢕⢕⢕⢕⢕⢕⢕⢕⢕⢕⣵⣾⣿⣿⣿⣿⣿⣿⣿⣿⣿⡿⢕⢕⢕⢸⣿⡟⢿⣷⡕⢕⣵⣿⣿⣿⣿⣿⣿⣿⣿⣿⣿⣿⣿⣿⣿⣿⣿⣿⣿⣿⣿⣿⣿⣿⣿⣿⣿⣿⣿⣿⣿⣿⣿⣿⣿⣿⣿⣿⣿⣿⣿⣿⣿⣿⣿⣿⣿⣿⣿⣿⣿⣿⣿⣿⣿⣿⣿⣿⣿⣿⣿⡿⢿⢟⢝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⢟⣿⣿⣿⣿⣿⣿⣿⣿⣿⣿⣿⣿⣿⣿⣿⣿⣿⣿⣿⣿⣿⣿⣿⣿⣿⣇⢕⢕⢕⢕⢕⢕⢕⢕⢕⢕⢕⢕⢕⢕⢕⢕⢕⢕⢕⢕⢕⢕⢕⣿⣿⣿⣿⣿⣿⣿⣿⣿⣿⣿⣿⣿⣿⣿⣿⣿⣿⢇⢕⢕⢕⢕⢕⢕⢕⢕⣕⣕⣵⣿⣿⣿⣿⣿⣿⣿⣿⣿⣿⡿⢏⢕⢕⢕⢕⢸⣿⣧⡜⣿⣿⣿⣿⣿⣿⣿⣿⣿⣿⣿⣿⣿⣿⣿⣿⣿⣿⣿⣿⣿⣿⣿⣿⣿⣿⣿⣿⣿⣿⣿⣿⣿⣿⣿⣿⣿⣿⣿⣿⣿⣿⣿⣿⣿⣿⣿⣿⣿⣿⣿⣿⣿⣿⣿⣿⣿⣿⣿⣿⢿⢟⢏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⡕⢕⢕⢕⢕⢕⢕⢕⢕⢕⢕⢕⢕⢕⢕⢕⢕⢕⢕⢕⢕⢕⢕⣿⣿⣿⣿⣿⣿⣿⣿⣿⣿⣿⣿⣿⣿⣿⣿⣿⢇⢕⢕⢕⢕⣕⣵⣵⣾⣿⣿⣿⣿⣿⣿⣿⣿⣿⢿⣿⣿⣿⣏⢕⢕⢕⢕⢕⢕⢸⣿⣿⣿⣿⣿⣿⣿⣿⣿⣿⣿⣿⣿⣿⣿⣿⣿⣿⣿⣿⣿⣿⣿⣿⣿⣿⣿⣿⣿⣿⣿⣿⣿⣿⣿⣿⣿⣿⣿⣿⣿⣿⣿⣿⣿⣿⣿⣿⣿⣿⣿⣿⣿⣿⣿⣿⣿⣿⡿⢿⢟⢝⢕⢕⢕⢕⢕⢕⢕⢕⢕⢕⠀</a:t>
            </a:r>
            <a:br/>
            <a:r>
              <a:t>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⡕⢕⢕⢕⢕⢕⢕⢕⢕⢕⢕⢕⢕⢕⢕⢕⢕⢕⢕⢕⢕⢕⣿⣿⣿⣿⣿⣿⣿⣿⣿⣿⣿⣿⣿⣿⣿⣿⡟⢕⣱⣵⣿⣿⣿⣿⣯⣿⣷⣿⣿⡾⢟⣻⣿⣿⣷⣾⣽⣟⣻⢿⣿⣷⣧⣕⡕⢕⣸⣿⣿⣿⣿⣿⣿⣿⣿⣿⣿⣿⣿⣿⣿⣿⣿⣿⣿⣿⣿⣿⣿⣿⣿⣿⣿⣿⣿⣿⣿⣿⣿⣿⣿⣿⣿⣿⣿⣿⣿⣿⣿⣿⣿⣿⣿⣿⣿⣿⣿⣿⣿⣿⣿⢿⢟⢏⢕⢕⢕⢕⢕⢕⢕⢕⢕⢕⢕⢕⢕⢕⢕⠀</a:t>
            </a:r>
            <a:br/>
            <a:r>
              <a:t>⣿⣿⣷⣧⣵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⡕⢕⢕⢕⢕⢕⢕⢕⢕⢕⢕⢕⢕⢕⢕⢕⢕⢕⢕⢕⢕⣿⣿⣿⣿⣿⣿⣿⣿⣿⣿⣿⣿⣿⣿⣿⣿⣷⣿⣿⣿⣿⣿⣿⣿⣿⣿⣿⢿⣽⣵⣾⣿⣿⣿⣿⣿⣿⣿⣿⣷⣾⣟⡿⣿⣿⣿⣿⣿⣿⣏⣿⣿⣿⡿⣿⣿⣿⣿⣿⣿⣿⣿⣿⣿⣿⣿⣿⣿⣿⣿⣿⣿⣿⣿⣿⣿⣿⣿⣿⣿⣿⣿⣿⣿⣿⣿⣿⣿⣿⣿⣿⣿⣿⣿⣿⣿⡿⢟⢟⢝⢕⢕⢕⢕⢕⢕⢕⢕⢕⢕⢕⢕⢕⢕⢕⢕⢕⢕⢕⠀</a:t>
            </a:r>
            <a:br/>
            <a:r>
              <a:t>⣿⣿⣿⣿⣿⣿⣿⣷⣧⣵⣕⡕⢕⢕⢕⢕⢕⢕⢕⢕⢕⢕⢕⢕⢕⢕⢕⢕⢕⢕⢕⢕⢕⢕⢕⢕⢕⢕⢕⢕⢕⢕⢕⢕⢕⢕⢕⢕⢕⢕⢕⢕⢕⢕⢕⢕⢕⢕⢕⢕⢕⢕⢕⢕⢕⢕⢕⢕⢕⢕⢕⢕⢕⢕⢕⢕⢕⢕⢜⢻⣿⣿⣿⣿⣿⣿⣿⣿⣿⣿⣿⣿⣿⣿⣿⣿⣿⣿⣿⣿⣷⡕⢕⢕⢕⢕⢕⢕⢕⢕⢕⢕⢕⢕⢕⢕⢕⢕⢕⢕⢕⣿⣿⣿⣿⣿⣿⣿⣿⣿⣿⣿⣿⣿⣿⣿⣿⣿⣿⣿⣿⣿⣿⣿⣿⣿⣿⢏⣹⣿⣿⣿⣿⣿⣿⣿⣿⣿⣿⣿⣿⣿⣿⣿⣮⣟⡿⢏⢕⢕⣼⣿⣿⢻⣷⢜⣿⣿⣿⣿⣿⣿⣿⣿⣿⣿⣿⣿⣿⣿⣿⣿⣿⣿⣿⣿⣿⣿⣿⣿⣿⣿⣿⣿⣿⣿⣿⣿⣿⣿⣿⣿⣿⢿⢟⢝⢕⢕⢕⢕⢕⢕⢕⢕⢕⢕⢕⢕⢕⢕⢕⢕⢕⢕⢕⢕⢕⢕⢕⢕⠀</a:t>
            </a:r>
            <a:br/>
            <a:r>
              <a:t>⣿⣿⣿⣿⣿⣿⣿⣿⣿⣿⣿⣿⣿⣷⣵⣕⡕⢕⢕⢕⢕⢕⢕⢕⢕⢕⢕⢕⢕⢕⢕⢕⢕⢕⢕⢕⢕⢕⢕⢕⢕⢕⢕⢕⢕⢕⢕⢕⢕⢕⢕⢕⢕⢕⢕⢕⢕⢕⢕⢕⢕⢕⢕⢕⢕⢕⢕⢕⢕⢕⢕⢕⢕⢕⢕⢕⢕⢕⢕⢕⢜⢻⣿⣿⣿⣿⣿⣿⣿⣿⣿⣿⣿⣿⣿⣿⣿⣿⣿⣿⣿⣷⢕⢕⢕⢕⢕⢕⢕⢕⢕⢕⢕⢕⢕⢕⢕⢕⢕⢕⢕⣿⣿⣿⣿⣿⣿⣿⣿⣿⣿⣿⣿⣿⣿⣿⣿⣿⣿⣿⣿⣿⣿⣿⣿⣿⣯⣾⣿⣿⣿⣿⣿⣿⣿⣿⣿⣿⣿⣿⣿⣿⣿⣿⣿⣿⣿⡕⢕⣼⣿⣿⡏⢕⢝⢱⢹⣿⣿⣿⣿⣿⣿⣿⣿⣿⣿⣿⣿⣿⣿⣿⣿⣿⣿⣿⣿⣿⣿⣿⣿⣿⣿⣿⣿⣿⣿⣿⡿⢟⢟⢝⢕⢕⢕⢕⢕⢕⢕⢕⢕⢕⢕⢕⢕⢕⢕⢕⢕⢕⢕⢕⢕⢕⢕⢕⢕⢕⢕⢕⠀</a:t>
            </a:r>
            <a:br/>
            <a:r>
              <a:t>⣿⣿⣿⣿⣿⣿⣿⣿⣿⣿⣿⣿⣿⣿⣿⣿⣿⣿⣷⣵⣕⡕⢕⢕⢕⢕⢕⢕⢕⢕⢕⢕⢕⢕⢕⢕⢕⢕⢕⢕⢕⢕⢕⢕⢕⢕⢕⢕⢕⢕⢕⢕⢕⢕⢕⢕⢕⢕⢕⢕⢕⢕⢕⢕⢕⢕⢕⢕⢕⢕⢕⢕⢕⢕⢕⢕⢕⢕⢕⢕⢕⢕⢜⢻⣿⣿⣿⣿⣿⣿⣿⣿⣿⣿⣿⣿⣿⣿⣿⣿⣿⣿⣧⢕⢕⢕⢕⢕⢕⢕⢕⢕⢕⢕⢕⢕⢕⢕⢕⢕⢕⣿⣿⣿⣿⣿⣿⣿⣿⣿⣿⣿⣿⣿⣿⣿⣿⣿⣿⣿⣿⢟⣵⡿⣿⣵⣿⣿⣿⣷⣿⣿⣿⣿⣿⣿⣿⣿⣿⣿⣿⣿⣿⣿⡿⣿⣿⣷⣾⣿⣿⣿⢕⢕⢕⢕⢝⢻⣿⣿⣿⣿⣿⣿⣿⣿⣿⣿⣿⣿⣿⣿⣿⣿⣿⣿⣿⣿⣿⣿⣿⣿⣿⣿⢿⢟⢏⢕⢕⢕⢕⢕⢕⢕⢕⢕⢕⢕⢕⢕⢕⢕⢕⢕⢕⢕⢕⢕⢕⢕⢕⢕⢕⢕⢕⢕⢕⢕⢕⢕⠀</a:t>
            </a:r>
            <a:br/>
            <a:r>
              <a:t>⣿⣿⣿⣿⣿⣿⣿⣿⣿⣿⣿⣿⣿⣿⣿⣿⣿⣿⣿⣿⣿⣿⣿⣷⣵⣕⣕⢕⢕⢕⢕⢕⢕⢕⢕⢕⢕⢕⢕⢕⢕⢕⢕⢕⢕⢕⢕⢕⢕⢕⢕⢕⢕⢕⢕⢕⢕⢕⢕⢕⢕⢕⢕⢕⢕⢕⢕⢕⢕⢕⢕⢕⢕⢕⢕⢕⢕⢕⢕⢕⢕⢕⢕⢕⢜⢻⣿⣿⣿⣿⣿⣿⣿⣿⣿⣿⣿⣿⣿⣿⣿⣿⣿⣧⢕⢕⢕⢕⢕⢕⢕⢕⢕⢕⢕⢕⢕⢕⢕⢕⢕⣿⣿⣿⣿⣿⣿⣿⣿⣿⣿⣿⣿⣿⣿⣿⣿⣿⡿⢏⣱⣾⣿⣿⣿⣿⣿⣿⣿⣟⣽⣿⣿⣿⣿⣿⣿⣿⣿⣿⣿⣿⣿⡟⢕⢟⣷⣿⣿⣿⣿⢇⢕⢕⠁⢕⢕⢕⢻⣿⣿⣿⣿⣿⣿⣿⣿⣿⣿⣿⣿⣿⣿⣿⣿⣿⣿⣿⣿⡿⢟⢟⢝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⣷⣧⣕⣕⢕⢕⢕⢕⢕⢕⢕⢕⢕⢕⢕⢕⢕⢕⢕⢕⢕⢕⢕⢕⢕⢕⢕⢕⢕⢕⢕⢕⢕⢕⢕⢕⢕⢕⢕⢕⢕⢕⢕⢕⢕⢕⢕⢕⢕⢕⢕⢕⢕⢕⢕⢕⢕⢕⢝⢿⣿⣿⣿⣿⣿⣿⣿⣿⣿⣿⣿⣿⣿⣿⣿⣿⣇⢕⢕⢕⢕⢕⢕⢕⢕⢕⢕⢕⢕⢕⢕⢕⢸⣿⣿⣿⣿⡿⢟⢱⣵⣷⡿⢞⣿⣿⣿⣿⣿⣿⣾⣿⣿⣿⣿⣿⣿⣿⣿⣿⣿⣿⣿⣿⣿⣿⣿⣿⣿⣿⣿⣿⣿⡿⢏⢕⠕⢌⢝⢝⠝⠝⢕⢕⠕⢕⢕⢕⢕⢕⢕⢻⣿⣿⣿⣿⣿⣿⣿⣿⣿⣿⣿⣿⣿⣿⣿⢿⢟⢏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⣷⣧⣵⣕⡕⢕⢕⢕⢕⢕⢕⢕⢕⢕⢕⢕⢕⢕⢕⢕⢕⢕⢕⢕⢕⢕⢕⢕⢕⢕⢕⢕⢕⢕⢕⢕⢕⢕⢕⢕⢕⢕⢕⢕⢕⢕⢕⢕⢕⢕⢕⢕⢕⢕⢕⢝⢿⣿⣿⣿⣿⣿⣿⣿⣿⣿⣿⣿⣿⣿⣿⣿⣇⢕⢕⢕⢕⢕⢕⢕⢕⢕⢕⢕⢕⢕⢕⢸⣿⣿⡿⣫⡞⣼⣷⣷⢝⣷⣿⣿⣿⡿⣫⣾⣿⣿⣿⣿⣿⣿⣿⣿⣿⣿⣿⣿⣿⣿⣿⣿⣿⣿⣿⣿⡿⢏⢕⢝⢕⣕⢅⢔⢄⢁⠁⠀⢀⠕⢵⢔⢕⢕⢕⢕⢕⢅⢕⢝⢿⣿⣿⣿⣿⣿⣿⣿⣿⡿⢟⢏⢝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⣷⣵⣕⡕⢕⢕⢕⢕⢕⢕⢕⢕⢕⢕⢕⢕⢕⢕⢕⢕⢕⢕⢕⢕⢕⢕⢕⢕⢕⢕⢕⢕⢕⢕⢕⢕⢕⢕⢕⢕⢕⢕⢕⢕⢕⢕⢕⢕⢕⢕⢕⢝⢿⣿⣿⣿⣿⣿⣿⣿⣿⣿⣿⣿⣿⣿⣿⡕⢕⢕⢕⢕⢕⢕⢕⢕⢕⢕⢕⢕⢱⣿⣿⢟⢱⣿⡇⢻⢿⢇⣾⣿⣿⣿⣿⡿⣿⣿⡿⢝⢻⢿⣿⣿⣿⣿⣿⣿⣿⣿⣿⣿⢻⣿⣿⣿⣿⢏⢕⢕⢕⣱⣾⣿⣇⢑⢕⢕⢔⢕⡕⢀⠕⢕⢱⢕⢕⢕⢄⠕⢕⢕⢕⣿⣿⣿⣿⢿⢟⢏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⣷⣷⣴⣕⡕⢑⢕⢕⢕⢕⢕⢕⢕⢕⢕⢕⢕⢕⢕⢕⢕⠕⠕⠕⠕⠕⠕⠕⠕⢕⢕⢕⢕⢕⢕⢕⢕⢕⢕⢕⢕⢕⢕⢕⢕⢑⢕⢅⢕⢝⢿⣿⣿⣿⣿⣿⣿⣿⣿⣿⣿⣿⣿⣿⡕⢕⢕⢕⢕⢕⢕⢕⢕⢕⢕⢕⢸⣿⣿⣹⣕⣝⣻⢕⢕⣾⣿⣿⣿⣿⢏⣸⣿⣿⣷⣕⡐⠕⢝⢿⣿⣿⣿⣿⣿⣿⣿⣿⣿⣿⣿⡿⣣⡗⢕⣱⣾⣿⣿⣿⣿⣿⣷⣷⣷⣾⣷⡄⠄⠁⠁⠁⠑⢕⢑⢕⢔⣱⣵⣿⣿⢏⢕⢕⢕⢕⢕⢕⢕⢕⢕⢕⢕⢕⢕⢕⢕⢕⢕⢕⢕⢕⢕⢕⢕⢕⢕⢕⢕⢕⢕⢕⢕⢕⢕⢕⢕⢕⢕⢕⢕⢕⢕⢕⢕⠕⠕⢕⢕⢕⢕⢕⢕⢕⢕⢕⢕⠀</a:t>
            </a:r>
            <a:br/>
            <a:r>
              <a:t>⣿⣿⣿⣿⣿⣿⣿⣿⣿⣿⣿⣿⣿⣿⣿⣿⣿⣿⣿⣿⣿⣿⣿⣿⣿⣿⣿⣿⣿⣿⣿⣿⣿⣿⣿⣿⣿⣿⣿⣿⣿⣿⣿⣿⣿⣿⣿⣿⣿⣷⣵⣔⣄⢑⠀⠐⢁⠄⢐⠐⠄⠄⠄⠄⠀⠀⠔⠔⠔⠐⠐⠐⠀⠀⠀⠀⠀⠀⠀⠔⠀⠄⠀⠁⠑⠑⠁⠁⠁⠁⠁⠁⠄⠑⠝⢿⣿⣿⣿⣿⣿⣿⣿⣿⣿⣿⣿⣷⡕⢁⠔⠁⠐⠁⠀⠁⢕⢕⢕⢜⣿⣿⣧⢳⠜⠁⣰⣾⡟⣵⣿⡿⢜⢕⣿⣿⣿⢿⣿⣿⣷⣵⡁⠜⢻⣿⣿⣿⣿⣿⣿⣿⣿⣯⣽⣿⣷⣾⣿⣿⣿⣿⣿⣿⣿⣿⣿⣿⣿⣿⣧⢄⢕⢕⢄⢀⢄⢕⢕⣼⣿⣿⢟⢕⢕⢕⠑⠑⠁⠑⠑⠑⠁⠁⠁⢁⠑⠀⠐⠔⠑⠐⢄⢔⢄⢄⢅⢅⢔⠄⠐⠔⠐⠐⠐⠐⠀⠀⠀⠐⠀⠀⠀⢁⢁⢁⠁⠑⠀⠀⠑⠑⠔⠐⠀⠀⠀⠀⠀⢕⠀</a:t>
            </a:r>
            <a:br/>
            <a:r>
              <a:t>⣿⣿⣿⣿⣿⣿⣿⣿⣿⣿⣿⣿⣿⣿⣿⣿⣿⣿⣿⣿⣿⣿⣿⣿⣿⣿⣿⣿⣿⣿⣿⣿⣿⣿⣿⣿⣿⣿⣿⣿⣿⣿⣿⣿⣿⣿⣿⣿⣿⣿⣿⣿⣿⣿⣷⣧⣔⣄⢀⠀⠀⠀⠀⠀⠀⠀⠀⠀⠀⠀⠀⠀⠀⠀⠀⠀⠀⠀⠀⠀⠀⠀⠀⠀⠀⠀⠀⠀⠀⠀⠀⠀⠀⠀⠀⠑⠝⢿⣿⣿⣿⣿⣿⣿⣿⣿⣿⣿⣷⡄⠀⠀⠀⢀⢄⢕⣕⣵⣾⣿⣿⢟⢝⠀⢀⣵⣿⣿⣽⣿⣿⢇⢕⢕⣿⣿⣵⣵⣵⣵⣕⣕⣕⣕⣕⣿⣿⣿⣿⣿⣿⣿⣿⣿⣿⣿⣿⣿⣿⣿⣿⣿⣿⣿⣿⣿⣿⣿⣿⣿⣿⡇⠑⢕⢕⢕⢕⢕⣿⣿⣿⢝⢕⢕⠁⠀⠀⠀⠀⠀⠀⠀⠀⠀⠀⠀⠀⠀⠀⠀⠀⠀⠁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⣦⣴⣄⢀⢀⠀⠀⠀⠀⠀⠀⠀⠀⠀⠀⠀⠀⠀⠀⠀⠀⠀⠀⠀⠀⠀⠀⠀⠀⠀⠀⠀⠀⠀⠀⠀⠀⠁⠝⢿⣿⣿⣿⣿⣿⣿⣿⣿⣿⣧⢄⠀⢔⢕⣵⣾⣿⣿⢟⢏⢕⢕⢕⢰⣾⣿⣿⣿⣿⣿⡇⢕⢕⢸⣿⣿⣿⣿⣿⣿⣿⣿⣿⣿⣿⣿⣿⣿⣿⣿⣿⣿⣿⣿⣿⣿⣿⣿⣯⣿⣻⣿⣿⣿⣿⣿⣿⣿⣿⣿⣿⣿⣦⡄⠀⠁⠑⢕⣼⣿⣿⢕⢕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⣧⣴⣄⡀⠀⠀⠀⠀⠀⠀⠀⠀⠀⠀⠀⠀⠀⠀⠀⠀⠀⠀⠀⠀⠀⠀⠀⠀⠀⠀⠀⠀⠀⠀⠁⠝⢿⣿⣿⣿⣿⣿⣿⣿⣿⣧⢕⣱⣿⣿⡿⢏⢕⠕⠕⠕⢕⢱⣿⢳⣿⣿⡿⣿⣿⢕⢕⢕⣼⣿⣿⣿⣿⣿⣿⣿⣿⣿⣿⣿⣿⣿⣿⣿⣿⣿⣿⣿⢿⢿⢿⣿⣿⣿⣿⣿⣿⣿⣿⣿⣿⣿⣿⣿⣿⣿⣿⡇⣧⣔⣱⣵⣾⣿⣿⢏⠕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⣷⣴⣄⡀⢀⠀⠀⠀⠀⠀⠀⠀⠀⠀⠀⠀⠀⠀⠀⠀⠀⠀⠀⠀⠀⠀⠀⠀⠀⠀⠀⠁⠝⢿⣿⣿⣿⣿⣿⣿⣿⣿⢿⣻⡽⢞⣱⡄⠀⠀⢄⢕⡞⢕⣾⣿⣿⢕⢿⡏⢗⢕⣱⣿⣿⣿⣿⣿⣿⣿⣿⣿⣿⣿⣿⣿⣿⣿⣿⣿⣿⣿⣿⣕⢄⣄⢑⢝⢝⠻⢿⣿⣿⣿⣿⣿⣿⣿⣿⣿⣿⣿⣻⣿⣿⣿⢿⢟⢏⠑⠑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⣴⣄⣀⢀⠀⠀⠀⠀⠀⠀⠀⠀⠀⠀⠀⠀⠀⠀⠀⠀⠀⠀⠀⠀⠀⠀⠀⢁⢻⣿⣿⣿⡿⣟⣽⡾⢏⣵⣾⣿⢿⣫⣷⢇⢕⢜⣵⡇⣿⣿⡇⢕⢜⢇⢕⣱⣿⣿⣿⣿⣿⣿⣿⣿⣿⣿⣿⣿⣿⣿⣿⣿⣿⣿⣿⣿⣿⣿⣇⢜⢿⣷⣴⣀⠀⢌⣽⢿⣿⣿⣿⣿⣿⣿⣿⣧⣿⣿⢇⠕⠑⠁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⣦⣄⣄⢀⠀⠀⠀⠀⠀⠀⠀⠀⠀⠀⠀⠀⠀⠀⠀⠀⢄⣔⣵⣿⢿⣫⢵⣟⢝⣵⣾⣿⢟⣫⣷⣿⣿⡟⢕⢕⣾⡿⢇⢹⣿⢇⢕⢕⢜⢕⣿⣿⣿⣿⣿⣿⣿⣿⣿⣿⣿⣿⣽⣻⢿⣿⣿⣿⣿⣿⣿⣿⣿⣿⣧⡕⢹⣿⣿⣷⢞⡣⢾⢿⣿⣿⣿⣿⣿⢏⣿⣿⣿⢕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⣷⣦⣤⣄⢀⠀⠀⠀⠀⠀⠀⠀⠀⢀⢄⣱⣾⡿⡫⢗⣯⡷⣫⣵⣿⢟⣫⣷⣿⣿⣿⡿⣫⢕⢕⡾⢝⢕⢕⢜⣿⢕⢕⢕⢕⣼⣿⣿⣿⢕⢹⣿⣿⣿⣿⣿⣿⣿⣿⣿⣷⣿⣿⣿⣿⣿⣿⣿⣿⣿⣿⣷⡕⢽⡟⢇⠑⠁⠁⠁⠘⠟⠑⠙⠙⠎⢻⣿⣿⣧⢅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⣷⣶⣴⣄⡀⠀⠀⠀⢱⣾⡿⢟⣼⣾⣿⣯⣾⡿⣫⣷⣿⣿⣿⢟⣫⣷⣿⡟⢕⢕⢕⢕⢕⢕⢕⢸⢕⢕⢕⣼⣿⣿⣿⢇⢕⢕⣿⣿⣿⣿⣿⣿⣿⣿⣿⣿⣿⣿⣿⣿⣿⣿⣿⣿⣿⡿⢟⢝⠝⠑⠁⠀⠀⠀⠀⠀⠀⠀⠀⠀⠀⠀⠹⣿⣿⣷⣷⣵⣔⢄⢀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⣴⣼⣿⣾⡿⣿⣿⢿⢟⣵⣾⣿⢿⣫⣵⣾⡿⢟⢏⢕⢕⢕⢕⢕⢕⢕⢕⢕⢕⢕⢕⣼⣿⣿⣿⡏⢕⢕⢱⣿⣿⣿⣿⣿⣿⣿⣿⣿⣿⣿⣿⣿⣿⣿⣿⣿⣿⣿⣇⢕⠀⠀⠀⠀⠀⠀⠀⠀⠀⠀⠀⠀⠀⠀⠀⢀⣸⣿⣿⣟⣿⣿⣿⣷⣧⣄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⢧⡿⢟⣽⣷⢿⢟⢝⢕⢕⢕⢕⢕⢕⢕⢕⢕⢕⢕⢕⢕⢕⢕⢱⣿⣿⣿⣿⡇⢕⢕⣸⣿⣿⣿⣿⣿⣿⣿⣿⣿⣿⣿⣿⣿⣿⣿⣿⣿⢿⣿⢟⢕⢄⠀⠀⠀⠀⠀⠀⠀⠀⠀⠀⠀⠀⢀⢠⣾⣿⣿⣿⣿⣿⣿⣿⣿⣿⣿⣇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⢟⣟⣟⣯⣽⣽⣝⢿⣿⣿⣿⣿⣿⣿⣿⣿⣿⡿⣫⣾⢿⢏⢕⢕⢕⢕⢕⢕⢕⢕⢕⢕⢕⢕⢕⣕⢕⢕⢕⢕⢕⢸⣿⣿⣿⣿⣷⡕⢕⣿⣿⣿⣿⣿⣿⣿⣿⣿⢟⢕⢕⢕⢕⢕⢕⢕⢕⢜⣱⣾⣧⢕⠀⠀⠀⠀⠀⠀⠀⠀⠀⠀⠀⠀⢕⢿⣿⣿⣿⣿⣿⣿⣿⣿⣿⣿⣿⣿⢕⠀⠀⠀⠀⠀⠀⠀⠀⠀⠀⠀⠀⠀⠀⠀⠀⠀⠀⠀⠀⠀⠀⠀⠀⠀⠀⠀⠀⠀⠀⠀⠀⠀⠀⠀⠀⠀⠀⠀⠀⠀⠀⠀⠀⠀⠀⠀⠀⠀⠀⠀⠀⠀⠀⠀⠀</a:t>
            </a:r>
            <a:br/>
            <a:r>
              <a:t>⢟⠟⠟⢟⢟⢟⢟⢟⢿⢿⢿⢿⢿⢿⢿⢿⢿⢿⢿⢿⢿⢿⢿⢿⢿⢿⢿⢿⢿⢿⢿⢿⢿⢿⢿⢿⢿⢿⢿⣿⣿⣿⣿⣿⣿⣿⣿⣿⣿⣿⣿⣿⣿⣿⣿⣿⣿⣿⣿⣿⣿⣿⣿⣿⣿⣿⣿⣿⣿⣿⣿⣿⣿⣿⣿⣿⣿⣿⣿⣿⣿⣿⣿⣿⣿⡇⢻⣿⢿⣿⣿⣿⣿⢸⢿⢿⢿⢿⣿⣿⣿⡿⣫⢾⢟⢕⢕⢕⢕⢕⢕⢕⢕⢕⣕⣵⣵⣵⣕⡳⡾⢏⢕⢕⢕⢕⢕⢜⢿⣿⣿⣿⣿⣿⣷⣮⣟⢿⣿⣿⣿⣿⣿⢏⢕⢕⢕⢕⢕⢕⢕⢕⢕⣵⣿⣿⣿⡕⠀⠀⠀⠀⢀⢀⠀⠀⠀⠀⠀⠀⠁⢕⣿⣿⣝⣿⣿⣿⣿⣿⡏⢻⣿⣿⣧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⠁⠁⠁⠁⠁⠁⠁⠁⠁⠁⠁⠁⠁⠁⠁⠁⠁⠁⠁⠁⠁⠁⠉⠉⠉⠉⠉⠉⠉⠉⠉⠉⠉⢉⢉⢙⢝⣹⣿⣿⢜⢿⢎⣫⣵⣷⣷⣿⣿⣿⣿⣿⣿⡿⡇⠁⠀⠀⠀⠁⠕⢕⢕⢕⢕⣱⣷⣿⣿⣿⣿⣿⣿⣿⣷⣵⡕⢕⢕⠕⠕⠕⠑⠝⢿⣿⣿⣿⣿⣿⣿⣿⢾⢿⢿⢿⢇⢕⢕⢕⢕⢕⢕⢕⢕⢕⣾⣿⣿⢟⢝⢕⠀⠀⠀⠀⠁⠑⠕⢄⠀⠀⠀⠀⠀⠕⢿⣿⣿⣿⣿⣿⣿⣿⠑⠀⢹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⣄⣴⣷⣾⣿⣿⣿⣿⣿⣿⣿⡇⠀⣸⣿⣿⣿⣿⣿⣿⣿⣿⢟⡫⠞⠁⠀⠀⠀⠀⠀⠀⠁⠕⣱⣾⣿⣿⣿⣿⣿⣿⣿⣿⣿⣿⣿⣿⢗⠁⠀⠀⠀⠀⠀⣰⣮⣝⡻⢿⣿⣿⣿⣿⣿⣷⣝⡕⢕⢕⢕⢕⢕⢕⢕⣵⡿⢟⢏⢕⢕⢕⢕⠀⠀⠀⠀⠀⠀⠀⠁⠑⢔⢀⠀⠀⠀⠘⢝⢻⢿⢏⢝⠝⠕⠀⠀⢻⣿⣿⣷⣷⣷⣶⣶⣶⣶⣴⣴⣴⣴⣴⣴⣴⣴⣴⣴⣴⣴⣴⣴⣴⣴⣴⣴⣴⣴⣴⣴⣴⣴⣴⣴⣴⣴⣴⣴⣴⣴⣄⣄⣄⣄⣄⣄⣄⣄⣄⣄⣄⣄⣄⣄⣄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⣠⣴⣷⣷⣾⣿⣿⢏⠙⠉⠁⠁⠀⠀⠀⠀⠀⠀⠁⠁⢿⢿⢟⢝⠕⠑⠁⠘⠁⠀⠀⠀⠀⠀⠀⠀⠀⠀⠀⠝⣿⣿⣿⣿⣿⣿⣿⣿⣿⣿⣿⣿⠇⠀⠀⠀⠀⠀⠀⢰⣿⣿⣿⣿⣷⣷⣽⣝⣟⢻⢿⡝⢿⣇⢕⢕⢕⢕⢕⢏⢕⢕⢕⢕⢕⢕⢕⢕⠀⠀⠀⠀⠀⠀⠀⠀⠀⠀⠁⠕⢄⠀⠀⠀⠁⠑⠁⠀⠀⠀⠀⠀⠁⠻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⢰⣾⣿⡿⠟⠋⠙⠙⠑⠀⠀⠀⠀⠀⠀⠀⠀⠀⠀⠀⠀⠀⠑⠑⠁⠀⠀⠀⠀⠀⠀⠀⠀⠀⠀⠀⠀⠀⠀⠀⠀⠀⠘⢿⣿⣿⣿⣿⣿⣿⣿⣿⡟⠁⠀⠀⠀⠀⠀⠀⠀⣷⣿⣿⣿⣿⣿⣿⣿⣿⣿⣿⡇⠙⢜⢻⡆⠑⠕⢕⢕⢕⢕⢕⢕⢕⢕⣵⢕⠀⠀⠀⠀⠀⠀⠀⠀⠀⠀⠀⠀⠀⠁⠕⢄⠀⠀⠀⠀⠀⠀⠀⠀⠀⠀⠀⠀⠀⠀⠀⠀⠈⠙⢻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⣱⣿⣿⠏⠁⠀⠀⠀⠀⠀⠀⠀⠀⠀⠀⠀⠀⠀⠀⠀⠀⠀⠀⠀⠀⠀⠀⠀⠀⠀⠀⠀⠀⠀⠀⠀⠀⢀⢀⢀⠀⠀⠀⠀⠁⠹⣿⣿⣿⣿⣿⣿⠟⠁⠀⠀⠀⠀⠀⠀⠀⠀⣿⣿⣿⣿⣿⣿⣿⣿⣿⡟⠋⠀⠀⠀⠄⠁⠀⠀⢕⢕⢕⢕⢕⢕⢕⢕⣿⢕⠀⠀⠀⠀⠀⠀⠀⠀⠀⠀⠀⠀⠀⠀⠀⠑⢕⢔⢀⠀⠀⠀⠀⠀⠀⠀⠀⠀⠀⠀⠀⠀⠀⠀⠁⣻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⢄⣴⣾⣿⣿⠇⠀⠀⠀⠀⠀⠀⠀⠀⠀⠀⠀⠀⠀⠀⠀⠀⠀⠀⠀⠀⠀⠀⠀⠀⠀⠀⠀⠀⠀⠀⠀⠀⠀⠑⠑⠑⠁⠁⠀⠀⠀⠀⠀⠘⢿⣿⣿⡿⠑⠀⠀⠀⠀⠀⠀⠀⠀⠀⠀⣿⣿⣿⣿⣿⣿⣿⡿⠋⠀⠀⠀⠀⠀⠀⠀⠀⢰⣵⣕⣕⡕⢕⢕⢕⢜⢇⢅⠀⠀⠀⠀⠀⠀⠀⠀⠀⠀⠀⠀⠀⠀⠀⠀⠀⠁⠑⠕⢔⢄⠀⠀⠀⠀⠀⠀⠀⠀⠀⠀⠀⠀⠔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⢱⣿⣿⢟⠙⠁⠀⠀⠀⠀⠀⠀⠀⠀⠀⠀⠀⠀⠀⠀⠀⠀⠀⠀⠀⠀⠀⠀⠀⠀⠀⠀⠀⠀⠀⠀⠀⠀⠀⠀⠀⠀⠀⢀⠀⠀⠀⠀⠀⠀⠀⠘⢿⠏⠁⠀⠀⠀⠀⠀⠀⠀⠀⠀⠀⠀⠿⢿⣿⣿⣿⢟⠋⠀⠀⠀⠀⠀⠀⠀⠀⠀⢄⣿⣿⣿⣿⣿⣷⣷⣵⣕⣇⢕⠀⠀⠀⠀⠀⠀⠀⠀⠀⠀⠀⠀⠀⠀⠀⠀⠀⠀⠀⠀⠀⠑⠕⢄⢀⠀⠀⠀⠀⠀⠀⠀⠀⠀⠀⠘⢻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⣱⣿⣿⠏⠀⠀⠀⠀⠀⠀⠀⠀⠀⠀⠀⠀⠀⠀⠀⠀⠀⠀⠀⠀⠀⠀⠀⠀⠀⠀⠀⠀⠀⠀⠀⠀⠀⠀⠀⠀⠀⠀⠀⠀⠀⠀⠀⠀⠀⠀⠀⠀⠀⠁⠀⠀⠀⠀⠀⠀⠀⠀⠀⠀⠀⠀⠀⣴⡄⠙⠟⠁⠀⠀⠀⠀⠀⠀⠀⠀⠀⠀⠀⢸⣿⣿⣿⣿⣿⣿⣿⣿⣿⣿⡇⠀⠀⠀⠀⠀⠀⠀⠀⠀⠀⠀⠀⠀⠀⠀⠀⠀⠀⠀⠀⠀⠀⠀⠁⠕⢔⢀⠀⠀⠀⠀⠀⠀⠀⠀⠀⠀⠈⠛⠻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⣱⣿⣿⠇⠀⠀⠀⠀⠀⠀⠀⠀⠀⠀⠀⠀⠀⠀⠀⠀⠀⠀⠀⠀⠀⠀⠀⠀⠀⠀⠀⠀⠀⠀⠀⠀⠀⠀⠀⠀⠀⠀⠀⠀⠀⠀⠀⠀⠀⠀⠀⠀⠀⠀⠀⠀⠀⠀⠀⠀⠀⠀⠀⠀⠀⠀⠀⠀⣿⠇⠀⠀⠀⠀⠀⠀⠀⠀⠀⠀⠀⠀⠀⢀⣿⣿⣿⡿⣿⣿⣿⢿⠟⠟⠋⠁⠀⠀⠀⠀⠀⠀⠀⠀⠀⠀⠀⠀⠀⠀⠀⠀⠀⠀⠀⠀⠀⠀⠀⠀⠀⠁⠕⢔⢀⠀⠀⠀⠀⠀⠀⠀⠀⠀⠀⠀⠁⢻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⣿⣿⡇⠀⠀⠀⠀⠀⠀⠀⠀⠀⠀⠀⠀⠀⠀⠀⠀⠀⠀⠀⠀⠀⠀⠀⠀⠀⠀⠀⠀⠀⠀⠀⠀⠀⠀⠀⠀⠀⠀⠀⠀⠀⠀⠀⠀⠀⠀⠀⠀⠀⠀⠀⠀⠀⠀⠀⠀⠀⠀⠀⠀⢀⢠⣷⣦⣴⣕⠀⠀⠀⠀⠀⠀⠀⠀⠀⠀⠀⠀⠀⠀⢱⣿⣿⣿⣿⢟⠋⠅⠁⠀⠀⠀⠀⠀⠀⠀⠀⠀⠀⠀⠀⠀⠀⠀⠀⠀⠀⠀⠀⠀⠀⠀⠀⠀⠀⠀⠀⠀⠀⠀⠁⠑⢔⢀⠀⠀⠀⠀⠀⠀⠀⠀⠀⠀⢸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⢱⣿⣿⡇⠀⠀⠀⠀⠀⠀⠀⠀⠀⠀⠀⠀⠀⠀⠀⠀⠀⠀⠀⠀⠀⠀⠀⠀⠀⠀⠀⠀⠀⠀⠀⠀⠀⠀⠀⠀⠀⠀⠀⠀⠀⠀⠀⠀⠀⠀⠀⠀⠀⠀⠀⠀⠀⠀⠀⠀⠀⠀⠀⠀⣰⣿⣿⣿⣿⣿⠀⠀⠀⠀⠀⠀⠀⠀⠀⠀⠀⠀⠀⠀⢸⣿⢿⠏⠁⠀⠀⠀⠀⠀⠀⠀⠀⠀⠀⠀⠀⠀⠀⠀⠀⠀⠀⠀⠀⠀⠀⠀⠀⠀⠀⠀⠀⠀⠀⠀⠀⠀⠀⠀⠀⠀⠀⠑⢴⡀⠀⠀⠀⠀⠀⠀⠀⠀⠈⠟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⢀⣵⣿⣿⠏⠀⠀⠀⠀⠀⠀⠀⠀⠀⠀⠀⠀⠀⠀⠀⠀⠀⠀⠀⠀⠀⠀⠀⠀⠀⠀⠀⠀⠀⠀⠀⠀⠀⠀⠀⠀⠀⠀⠀⠀⠀⠀⠀⠀⠀⠀⠀⠀⠀⠀⠀⠀⠀⠀⠀⠀⠀⠀⠀⠀⠀⠈⠟⣿⢿⠋⠁⠀⠀⠀⠀⠀⠀⠀⠀⠀⠀⠀⠀⠀⠀⠜⠑⠀⠀⠀⠀⠀⠀⠀⠀⠀⠀⠀⠀⠀⠀⠀⠀⠀⠀⠀⠀⠀⠀⠀⠀⠀⠀⠀⠀⠀⠀⠀⠀⠀⠀⠀⠀⠀⠀⠀⠀⠀⠀⠁⠕⢔⢀⠀⠀⠀⠀⠀⠀⠀⠀⠀⠀⠘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⣾⣿⣿⠇⠀⠀⠀⠀⠀⠀⠀⠀⠀⠀⠀⠀⠀⠀⠀⠀⠀⠀⠀⠀⠀⠀⠀⠀⠀⠀⠀⠀⠀⠀⠀⠀⠀⠀⠀⠀⠀⠀⠀⠀⠀⠀⠀⠀⠀⠀⠀⠀⠀⠀⠀⠀⠀⠀⠀⠀⠀⠀⠀⠀⠀⠀⠀⠀⠀⠀⠀⠀⠀⠀⠀⠀⠀⠀⠀⠀⠀⠀⠀⠀⠀⠀⠀⠀⠀⠀⠀⠔⢔⢄⢀⠀⠀⠀⠀⠀⠀⠀⠀⠀⠀⠀⠀⠀⠀⠀⠀⠀⠀⠀⠀⠀⠀⠀⠀⠀⠀⠀⠀⠀⠀⠀⠀⠀⠀⠀⠀⠀⠁⠗⢔⢄⢀⠀⠀⠀⠀⠀⠀⠀⠀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⣵⣿⣿⠑⠀⠀⠀⠀⠀⠀⠀⠀⠀⠀⠀⠀⠀⠀⠀⠀⠀⠀⠀⠀⠀⠀⠀⠀⠀⠀⠀⠀⠀⢀⣴⣴⣴⣄⣄⢀⠀⠀⠀⠀⠀⠀⠀⠀⠀⠀⠀⠀⠀⠀⠀⠀⠀⠀⠀⠀⠀⠀⠀⠀⠀⠀⠀⠀⠀⠀⠀⠀⠀⠀⠀⠀⠀⠀⠀⠀⠀⠀⠀⠀⠀⠀⠀⠀⠀⠄⢀⠀⠀⠀⠁⠕⠀⠀⠀⠀⠀⠀⠀⠀⠀⠀⠀⠀⠀⠀⠀⠀⠀⠀⠀⠀⠀⠀⠀⠀⠀⠀⠀⠀⠀⠀⠀⠀⠀⠀⠀⠀⠀⠀⠀⢀⣁⣕⣵⣄⡀⠀⠀⠀⠀⠀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⢸⣿⣿⠇⠀⠀⠀⠀⠀⠀⠀⠀⠀⠀⠀⠀⠀⠀⠀⠀⠀⠀⠀⠀⠀⠀⠀⠀⠀⠀⠀⠀⠀⢔⣷⣿⣿⣿⣿⣿⣿⣧⣴⡄⠀⢀⢀⣀⣄⣤⣤⣄⡀⠀⠀⠀⠀⠀⠀⠀⠀⠀⠀⠀⠀⠀⠀⠀⠀⠀⠀⠀⠀⠀⠀⠀⠀⠀⠀⠀⠀⠀⠀⠀⠀⠀⠀⠀⠀⠀⠀⠁⢕⠔⢄⢀⠀⠀⠀⠀⠀⠀⠀⠀⠀⠀⠀⠀⠀⠀⠀⠀⠀⠀⠀⠀⠀⠀⠀⠀⠀⠀⠀⠀⠀⠀⠀⠀⠀⠀⠀⢀⣠⣴⣶⣾⣿⣿⣿⣿⣿⣿⣷⣦⣄⣄⣵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⢀⢄⣠⣴⣾⣿⣿⡟⠀⠀⠀⠀⠀⠀⠀⠀⠀⠀⠀⠀⠀⠀⠀⠀⠀⠀⠀⠀⠀⠀⠀⠀⠀⠀⠀⠀⠀⠀⢿⣿⣿⣿⣿⣿⣿⣿⣿⣿⣿⣿⣿⣷⣿⣿⣿⣿⣿⡇⠀⠀⠀⠀⠀⠀⠀⠀⠀⠀⠀⠀⠀⠀⠀⠀⠀⠀⠀⠀⠀⠀⠀⠀⠀⠀⠀⠀⠀⠀⠀⠀⠀⠀⠀⠀⠀⠀⠀⠁⠀⠀⠀⠀⠀⠀⠀⠀⠀⠀⠀⠀⠀⠀⠀⠀⠀⠀⠀⠀⠀⠀⠀⠀⠀⠀⠀⠀⠀⠀⠀⠀⠀⣀⣠⣤⣄⣴⣿⣿⣿⢿⠟⠋⠑⠁⠘⠙⠟⢿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⢀⣄⣴⣷⣿⣿⣿⣿⣿⣿⣿⢇⠀⠀⠀⠀⠀⠀⠀⠀⠀⠀⠀⠀⠀⠀⠀⠀⠀⠀⠀⠀⠀⠀⠀⠀⠀⠀⠀⠀⠀⠀⠘⣿⣿⣿⣿⣿⣿⣿⣿⣿⣿⣿⣿⣿⣿⣿⣿⣿⠟⠁⠀⠀⠀⠀⠀⠀⠀⠀⠀⠀⠀⠀⠀⠀⠀⠀⠀⠀⠀⠀⠀⠀⠀⠀⠀⠀⠀⠀⠀⠀⢀⠀⢀⢀⠀⠀⠀⠀⠀⠀⠁⠀⠀⠀⠀⠀⠀⠀⠀⠀⠀⠀⠀⠀⠀⠀⠀⠀⠀⠀⠀⠀⠀⠀⠀⠀⠀⠀⠀⠀⣠⣷⣿⣿⣿⡿⡿⢿⢿⠟⠑⠀⠀⠀⠀⠀⠀⠀⠀⠀⠁⠑⠙⠝⠻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⢀⣄⣰⣴⣾⣿⣿⣿⣿⣿⣿⣿⣿⣿⣿⣿⠀⠀⠀⠀⠀⠀⠀⠀⠀⠀⠀⠀⠀⠀⠀⠀⠀⠀⠀⠀⠀⠀⠀⠀⠀⠀⠀⠀⠀⠀⠀⠀⠘⠟⢿⣿⣿⣿⣿⣿⣿⣿⣿⣿⣿⣿⣿⡿⠃⠀⠀⠀⠀⠀⠀⠀⠀⠀⠀⠀⠀⠀⠀⠀⠀⠀⠀⠀⠀⠀⠀⠀⠀⠀⠀⠀⠀⠀⠀⠀⠀⢑⢀⢕⠀⠀⠀⠀⠀⠀⠀⠀⠀⠀⠀⠀⠀⠀⠀⠀⠀⠀⠀⠀⠀⠀⠀⠀⠀⠀⠀⠀⠀⠀⠀⠀⠀⠀⠀⣄⡸⣿⣿⣿⢏⠑⠁⠀⠀⠀⠀⠀⠀⠀⠀⠀⠀⠀⠀⠀⠀⠀⠀⠀⠀⠀⠀⠁⠘⠙⠟⢿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⢀⣄⣴⣷⣿⣿⣿⣿⣿⣿⣿⣿⣿⣿⣿⣿⣿⣿⣿⡇⠀⠀⠀⠀⠀⠀⠀⠀⠀⠀⠀⠀⠀⠀⠀⠀⠀⠀⠀⠀⠀⠀⠀⠀⠀⠀⠀⠀⠀⠀⠀⠀⠀⠀⠀⠈⠙⠙⢻⣿⣿⣿⣿⣿⣿⣷⣾⣵⡄⠀⠀⠀⠀⠀⠀⠀⠀⠀⠀⠀⠀⠀⠀⠀⠀⠀⠀⠀⠀⠀⠀⠀⠀⠀⢄⠄⠄⠐⠂⠁⠁⠁⠄⠁⠀⠀⠀⠀⠀⠀⠀⠀⠀⠀⠀⠀⠀⠀⠀⠀⠀⠀⠀⠀⠀⠀⠀⠀⠀⠀⠀⠀⠀⠀⠀⠀⠀⢄⣱⣿⣿⣞⢿⣿⣷⢄⠀⠀⠀⠀⠀⠀⠀⠀⠀⠀⠀⠀⠀⠀⠀⠀⠀⠀⠀⠀⠀⠀⠀⠀⠀⠀⠁⠘⠙⠟⢿⢿⣿⣿⣿⣿⣿⣿⣿⣿⣿⣿⣿⣿⣿⣿⣿⣿⣿⣿⣿⣿⣿⣿⣿⣿⠀</a:t>
            </a:r>
            <a:br/>
            <a:r>
              <a:t>⠀⠀⠀⠀⠀⠀⠀⠀⠀⠀⠀⠀⠀⠀⠀⠀⠀⠀⠀⠀⠀⠀⠀⠀⠀⠀⠀⠀⠀⠀⠀⠀⠀⢀⢄⣰⣴⣾⣿⣿⣿⣿⣿⣿⣿⣿⣿⣿⣿⣿⣿⣿⣿⣿⣿⣿⣿⡇⠀⠀⠀⠀⠀⠀⠀⠀⠀⠀⠀⠀⠀⠀⠀⠀⠀⠀⠀⠀⠀⠀⠀⠀⠀⠀⠀⠀⠀⠀⠀⠀⠀⠀⠀⠀⠀⠀⢸⣿⣿⣿⣿⣿⣿⣿⢿⠿⠃⠀⠀⠀⠀⠀⠀⠀⠀⠀⠀⠀⠀⠀⠀⠀⠀⠀⠀⠀⠀⠀⠀⠀⠀⠀⠀⠀⠀⠀⠐⠁⠑⠀⠑⠀⠀⠀⠀⠀⠀⠀⠀⠀⠀⠀⠀⠀⠀⠀⠀⠀⠀⠀⠀⠀⠀⠀⠀⠀⠀⠀⠀⠀⠀⢀⢄⣔⣱⣾⣿⣿⣿⣿⣷⣻⣿⣇⢀⠀⠀⠀⠀⠀⠀⠀⠀⠀⠀⠀⠀⠀⠀⠀⠀⠀⠀⠀⠀⠀⠀⠀⠀⠀⠀⠀⠀⠀⠀⠁⠁⠙⠟⢻⢿⣿⣿⣿⣿⣿⣿⣿⣿⣿⣿⣿⣿⣿⣿⣿⣿⣿⣿⣿⠀</a:t>
            </a:r>
            <a:br/>
            <a:r>
              <a:t>⠀⠀⠀⠀⠀⠀⠀⠀⠀⠀⠀⠀⠀⠀⠀⠀⠀⠀⠀⠀⠀⠀⠀⠀⠀⠀⠀⠀⠀⢀⣄⣴⣷⣿⣿⣿⣿⣿⣿⣿⣿⣿⣿⣿⣿⣿⣿⣿⣿⣿⣿⣿⣿⣿⣿⣿⣿⡇⠀⠀⠀⠀⠀⠀⠀⠀⠀⠀⠀⠀⠀⠀⠀⠀⠀⠀⠀⠀⠀⠀⠀⠀⠀⠀⠀⠀⠀⠀⠀⠀⠀⠀⠀⠀⠀⠀⠈⣿⣿⣿⣿⣿⣿⣏⠀⠀⠀⠀⠀⠀⠀⠀⠀⠀⠀⠀⠀⠀⠀⠀⠀⠀⠀⠀⠀⠀⠀⠀⠀⠀⠀⠀⠀⠀⠀⠀⠀⠀⠀⠀⠀⠀⠀⢀⠀⠀⠀⠀⠀⠀⠀⠀⠀⠀⠀⠀⠀⠀⠀⠀⠀⠀⠀⠀⠀⠀⠀⠀⠀⣰⣾⣿⣷⡽⣿⣿⣿⣿⣿⣿⣿⣷⢻⣿⡇⠀⠀⠀⠀⠀⠀⠀⠀⠀⠀⠀⠀⠀⠀⠀⠀⠀⠀⠀⠀⠀⠀⠀⠀⠀⠀⠀⠀⠀⠀⠀⠀⠀⠀⠀⠁⠁⠙⠟⢻⢿⣿⣿⣿⣿⣿⣿⣿⣿⣿⣿⣿⣿⣿⣿⠀</a:t>
            </a:r>
            <a:br/>
            <a:r>
              <a:t>⠀⠀⠀⠀⠀⠀⠀⠀⠀⠀⠀⠀⠀⠀⠀⠀⠀⠀⠀⠀⠀⠀⠀⠀⢀⢄⣰⣵⣾⣿⣿⣿⣿⣿⣿⣿⣿⣿⣿⣿⣿⣿⣿⣿⣿⣿⣿⣿⣿⣿⣿⣿⣿⣿⣿⣿⣿⣷⠀⠀⠀⠀⠀⠀⠀⠀⠀⠀⠀⠀⠀⠀⠀⠀⠀⠀⠀⠀⠀⠀⠀⠀⠀⠀⠀⠀⠀⠀⠀⠀⠀⠀⠀⠀⠀⠀⠀⢻⣿⣾⣿⣟⢿⠟⠑⠀⠀⠀⠀⠀⠀⠀⠀⠀⠀⠀⠀⠀⠀⠀⢠⣄⠀⠀⠀⠀⠀⠀⠀⠀⠀⠀⠀⠀⠀⠀⠀⠀⠀⠀⠀⠀⠀⢕⠀⠀⠀⠀⠀⠀⠀⠀⠀⠀⠀⠀⠀⠀⠀⠀⠀⠀⠀⠀⠀⠀⠀⢄⣾⣿⣿⢟⢻⣿⣞⣿⣿⣿⢟⠙⢻⢏⣿⣿⢇⠀⠀⠀⠀⠀⠀⠀⠀⠀⠀⠀⠀⠀⠀⠀⠀⠀⠀⠀⠀⠀⠀⠀⠀⠀⠀⠀⠀⠀⠀⠀⠀⠀⠀⠀⠀⠀⠀⠀⠀⠀⠁⠘⠝⠟⢿⣿⣿⣿⣿⣿⣿⣿⣿⣿⠀</a:t>
            </a:r>
            <a:br/>
            <a:r>
              <a:t>⠀⠀⠀⠀⠀⠀⠀⠀⠀⠀⠀⠀⠀⠀⠀⠀⠀⠀⠀⠀⢀⣄⣴⣷⣿⣿⣿⣿⣿⣿⣿⣿⣿⣿⣿⣿⣿⣿⣿⣿⣿⣿⣿⣿⣿⣿⣿⣿⣿⣿⣿⣿⣿⣿⣿⣿⣿⠇⠀⠀⠀⠀⠀⠀⠀⠀⠀⠀⠀⠀⠀⠀⠀⠀⠀⠀⠀⠀⠀⠀⠀⠀⠀⠀⠀⠀⠀⠀⠀⠀⠀⠀⠀⠀⠀⠀⠀⠀⠙⢻⣿⣿⣿⡆⠀⠀⠀⠀⠀⠀⠀⠀⠀⠀⠀⠀⠀⠀⠀⠕⠀⠈⢄⠄⢴⠀⠀⠀⠀⠀⠀⠀⠀⠀⠀⠀⠀⠀⠀⠀⠀⠀⢇⢕⢄⠀⠀⠀⠀⠀⠀⠀⠀⠀⠀⠀⠀⠀⠀⠀⠀⠀⠀⠀⠀⠀⢰⣿⣿⣿⠏⠁⠑⢹⣿⣎⡟⠑⠀⠀⢔⢸⣿⣿⡕⠀⠀⠀⠀⠀⠀⠀⠀⠀⢀⣠⣤⣄⣄⡀⠀⠀⠀⠀⠀⠀⠀⠀⠀⠀⠀⠀⠀⠀⠀⠀⠀⠀⠀⠀⠀⠀⠀⠀⠀⠀⠀⠀⠀⠀⠀⠁⠘⠝⠟⢿⢿⣿⣿⣿⠀</a:t>
            </a:r>
            <a:br/>
            <a:r>
              <a:t>⠀⠀⠀⠀⠀⠀⠀⠀⠀⠀⠀⠀⠀⠀⠀⢀⢄⣰⣵⣾⣿⣿⣿⣿⣿⣿⣿⣿⣿⣿⣿⣿⣿⣿⣿⣿⣿⣿⣿⣿⣿⣿⣿⣿⣿⣿⣿⣿⣿⣿⣿⣿⣿⣿⣿⡿⢏⠀⠀⠀⠀⠀⠀⠀⠀⠀⠀⠀⠀⠀⠀⠀⠀⠀⠀⠀⠀⠀⠀⠀⠀⠀⠀⠀⠀⠀⠀⠀⠀⠀⠀⠀⠀⠀⠀⠀⠀⠀⠀⠀⠁⠁⠈⠁⠀⠀⠀⠀⠀⠀⠀⠀⠀⠀⠀⠀⠀⠀⠀⠀⠀⠀⠁⠀⠀⢔⢄⢀⠔⢔⠀⠀⠀⠀⠀⠀⠀⠀⠀⠀⠀⠀⢕⣵⡕⢀⠀⠀⠀⠀⠀⠀⠀⠀⠀⠀⠀⠀⠀⠀⠀⠀⠀⠀⢀⣱⣿⣿⡿⠑⠀⠀⢀⣸⣿⢟⠕⠀⢀⢔⢕⢕⣿⣿⢇⠀⠀⠀⠀⠀⠀⠀⢀⢰⣿⣿⢟⣟⢿⣿⣷⡄⠀⠀⠀⠀⠀⠀⠀⠀⠀⠀⠀⠀⠀⠀⠀⠀⠀⠀⠀⠀⠀⠀⠀⠀⠀⠀⠀⠀⠀⠀⠀⠀⠀⠀⠁⠘⠙⠟⠀</a:t>
            </a:r>
            <a:br/>
            <a:r>
              <a:t>⠀⠀⠀⠀⠀⠀⠀⠀⠀⠀⠀⢄⣄⣴⣷⣿⣿⣿⣿⣿⣿⣿⣿⣿⣿⣿⣿⣿⣿⣿⣿⣿⣿⣿⣿⣿⣿⣿⣿⣿⣿⣿⣿⣿⣿⣿⣿⣿⣿⣿⣿⣿⣿⣿⢟⣵⡇⠀⠀⠀⠀⠀⠀⠀⠀⠀⠀⠀⠀⠀⠀⠀⠀⠀⠀⠀⠀⠀⠀⠀⠀⠀⠀⠀⠀⠀⠀⠀⠀⠀⠀⠀⠀⠀⠀⠀⠀⠀⠀⠀⠀⠀⠀⠀⠀⠀⠀⠀⠀⠀⠀⠀⠀⠀⠀⠀⠀⠀⠀⠀⠀⠀⠀⠀⠀⠀⠁⠀⠀⢀⢔⠀⠟⠖⠀⢀⠀⠀⠀⠀⠀⠀⢀⣽⣷⣧⣄⢀⠀⠀⠀⠀⠀⠀⠀⠀⠀⠀⠀⠀⠀⢀⠀⢄⣼⣿⣿⢏⠀⠀⠀⢀⣼⣿⢏⠑⠀⢄⢕⢕⢕⢱⣿⣿⡕⠀⠀⠀⠀⢀⢄⣴⣾⡿⢟⢱⣿⣿⣷⡝⢿⣿⣦⠀⠀⠀⠀⠀⠀⠀⠀⠀⠀⠀⠀⠀⠀⠀⠀⠀⠀⠀⠀⠀⠀⠀⠀⠀⠀⠀⠀⠀⠀⠀⠀⠀⠀⠀⠀⠀⠀</a:t>
            </a:r>
            <a:br/>
            <a:r>
              <a:t>⠀⠀⠀⠀⠀⠀⢀⢄⣰⣵⣾⣿⣿⣿⣿⣿⣿⣿⣿⣿⣿⣿⣿⣿⣿⣿⣿⣿⣿⣿⣿⣿⣿⣿⣿⣿⣿⣿⣿⣿⣿⣿⣿⣿⣿⣿⣿⣿⣿⣿⣿⣿⣿⣳⣿⣿⣾⡔⠀⠀⠀⠀⠀⠀⠀⠀⠀⠀⠀⠀⠀⠀⠀⠀⠀⠀⠀⠀⠀⠀⠀⠀⠀⠀⠀⠀⠀⠀⠀⠀⠀⠀⠀⠀⠀⠀⠀⠀⠀⠀⠀⠀⠀⠀⠀⠀⠀⠀⠀⠀⠀⠀⠀⠀⠀⠔⠔⢄⢄⢀⠀⠀⠀⠀⠀⠄⠀⠀⠀⠀⠁⠀⠀⢁⢆⠙⢑⢀⠀⢀⢀⠺⡇⣿⣿⣿⣿⣷⣴⡄⢄⢀⢀⢀⠀⠀⠀⢀⣄⣔⣱⣵⣷⣿⣿⣿⣿⣧⡄⠀⢄⣼⡿⢇⠁⢀⢕⢕⢕⢕⢕⣸⣿⣿⢇⢀⢀⣄⣵⣿⡿⢟⢝⠑⢑⣱⣎⢿⣿⣿⡜⢿⣿⣷⡄⠀⠀⠀⠀⠀⠀⠀⠀⠀⠀⠀⠀⠀⠀⠀⠀⠀⠀⠀⠀⠀⠀⠀⠀⠀⠀⠀⠀⠀⠀⠀⠀⠀⠀⠀⠀</a:t>
            </a:r>
            <a:br/>
            <a:r>
              <a:t>⠀⢀⢄⣄⣴⣷⣿⣿⣿⣿⣿⣿⣿⣿⣿⣿⣿⣿⣿⣿⣿⣿⣿⣿⣿⣿⣿⣿⣿⣿⣿⣿⣿⣿⣿⣿⣿⣿⣿⣿⣿⣿⣿⣿⣿⣿⣿⣿⣿⣿⣿⣿⣿⣿⣿⣿⣿⣿⣆⢀⠀⠀⠀⠀⠀⠀⠀⠀⠀⠀⠀⠀⠀⠀⠀⠀⠀⠀⠀⠀⠀⠀⠀⠀⠀⠀⠀⠀⠀⠀⠀⠀⠀⠀⠀⠀⠀⠀⠀⠀⠀⠀⠀⠀⠀⠀⠀⠀⠀⠀⠀⠀⠀⠀⠀⠀⠀⠀⠁⠁⠑⠑⠔⠔⢄⢀⢀⠀⠀⠀⠀⠀⠀⠀⠀⠀⠀⠀⢔⢕⢕⢔⠑⢹⣿⣿⣿⣿⣿⢕⢸⢕⣼⣿⢇⣷⢱⣿⣿⣿⣿⣿⣿⣿⣿⣿⣿⣿⣿⣧⣾⡿⢕⠀⢔⢕⢕⢕⢕⢕⢱⣿⣿⣿⣱⣷⣿⡿⢟⠕⠁⢁⢁⠀⠁⠟⠟⠙⠙⢝⢝⣸⣿⣿⢇⠀⠀⠀⠀⠀⠀⠀⠀⠀⠀⠀⠀⠀⠀⠀⠀⠀⠀⠀⠀⠀⠀⠀⠀⠀⠀⠀⠀⠀⠀⠀⠀⠀⠀⠀⠀</a:t>
            </a:r>
            <a:br/>
            <a:r>
              <a:t>⣵⣾⣿⣿⣿⣿⣿⣿⣿⣿⣿⣿⣿⣿⣿⣿⣿⣿⣿⣿⣿⣿⣿⣿⣿⣿⣿⣿⣿⣿⣿⣿⣿⣿⣿⣿⣿⣿⣿⣿⣿⣿⣿⣿⣿⣿⣿⣿⣿⣿⣿⣿⣿⣿⣿⣿⣿⣿⣿⣷⣴⣴⣶⣶⣦⠀⠀⠀⠀⠀⠀⠀⠀⠀⠀⠀⠀⠀⠀⠀⠀⠀⠀⠀⠀⠀⠀⠀⠀⠀⠀⠀⠀⠀⠀⠀⠀⠀⠀⠀⠀⠀⠀⠀⠀⠀⠀⠀⠀⠀⠀⠀⠀⠀⠀⠀⠀⢀⠀⠀⠀⠀⠄⠀⠀⠁⠁⠑⠐⠔⢔⢁⠀⠀⠀⠀⠀⢔⢕⢕⢕⢕⢕⢸⣿⣿⣿⣿⣿⢕⢕⢕⣿⡟⢱⡏⣿⣿⣿⣿⣿⣿⣿⣿⣿⣿⣿⣿⣿⣿⡿⢕⠀⠀⠑⠕⠕⠕⢕⣱⣾⣿⣿⣿⢟⢏⢕⠁⡁⠀⠀⠘⠕⠀⠀⠀⠀⣄⣴⣷⣿⣿⢿⠏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⢟⢿⣿⣆⡀⠀⠀⠀⠀⠀⠀⠀⠀⠀⠀⠀⠀⠀⠀⠀⠀⠀⠀⠀⠀⠀⠀⠀⠀⠀⠀⠀⠀⠀⠀⠀⠀⠀⠀⠀⠀⠀⠀⠀⠀⠀⠀⠀⠀⠀⠀⠀⠀⠀⠀⠀⠀⠀⠀⠀⠀⠑⠀⠀⢄⢕⠁⠀⠀⠁⠁⠑⠔⢠⡕⢕⣕⣕⢕⢕⢕⢸⣿⣿⣿⣿⣿⢕⢕⢕⣿⡇⢸⢸⣿⣿⣿⣿⣿⣿⣿⣿⣿⣿⣿⣿⣿⡿⢇⣁⣄⣤⣤⣴⣾⣧⣾⣿⡿⢟⢏⠑⢁⢁⠀⠀⠟⠕⠀⠀⠀⢀⣠⣴⣾⣿⡿⠟⠑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⡿⠏⠁⠀⠈⠟⢿⣿⣷⣶⣴⣄⡀⠀⠀⠀⠀⠀⠀⠀⠀⠀⠀⠀⠀⠀⠀⠀⠀⠀⠀⠀⠀⠀⠀⠀⠀⠀⠀⠀⠀⠀⠀⠀⠀⠀⠀⠀⠀⠀⠀⠀⠀⠀⠀⠀⠀⠀⠀⠀⠀⠄⠄⠔⢔⠔⢔⠇⠔⠄⢄⢀⠀⠀⠀⠀⣸⣿⣧⣻⣿⣿⣷⡴⢸⣿⣿⣿⣿⣿⢕⢕⢕⣿⢇⡏⣿⣿⣿⣿⣿⣿⣿⣿⣿⣿⣻⣿⣽⣾⣿⣿⣿⣿⣿⣿⣿⣿⡇⢟⠕⠁⢑⠀⠀⠘⠏⠀⠀⠀⠀⢀⣠⣴⣿⣿⡿⠟⠑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⢿⠋⠀⠀⠀⠀⠀⠀⠀⠈⠙⠙⢻⢿⣿⣿⣶⣦⣴⣤⣄⣀⡀⠀⢔⢅⢕⠀⠀⠀⠀⠀⠀⠀⠀⠀⠀⠀⠀⠀⠄⢀⠀⠀⠀⠀⠀⠀⠀⠀⠀⠀⠀⠀⠀⠀⠀⠀⠀⠀⠀⠀⠀⠀⠀⢀⢅⠕⠁⠀⠀⠀⠀⠀⠁⠐⠄⠀⣿⣿⣿⣷⣝⣿⣿⣿⢸⣿⣿⣿⣿⡇⢕⢕⢕⣿⢸⢇⠿⢿⢿⢿⢿⢿⠟⠿⢿⣿⣿⣿⣿⣿⣿⣿⣿⣿⣿⣿⣿⣿⠑⠀⠀⠀⠟⠕⠀⠀⠀⠀⢀⣤⣷⣿⡿⠟⠙⠁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⢟⠑⠀⠀⠀⠀⠀⠀⠀⠀⠀⠀⠀⠀⠀⠀⠁⠉⠙⠛⠟⢿⣿⣿⢇⣴⢕⢕⠁⠀⠀⠀⠀⠀⠀⠀⠀⠀⠀⠀⠀⠕⢄⢄⠀⠀⢄⢔⢔⢐⣄⡄⢄⣄⠀⠀⠀⠀⠀⠀⠀⠀⠀⠀⢀⢀⠀⠀⠀⠀⠀⠀⠀⠀⠀⠀⠀⠀⠀⠀⣿⣿⣿⣿⣿⣞⣿⡏⢿⢸⣿⣿⣿⢕⢕⢕⢕⢝⣼⢑⠀⠁⠁⠁⠁⠁⠀⠀⠀⠀⠈⠙⠛⠻⣿⣿⣿⣿⣿⡿⠟⠑⠜⠇⠀⠀⠀⠀⢀⣠⣴⣾⣿⡿⠟⠙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⢟⠑⠀⠀⠀⠀⠀⠀⠀⠀⠀⠀⠀⠀⠀⠀⠀⠀⠀⠀⠀⠀⠀⠁⢻⣿⣾⡇⢕⢀⢀⠀⠀⠀⠀⠀⠀⠀⠀⠀⠀⠀⠀⠀⠀⠘⠕⠕⠕⠕⠝⢀⢄⢠⢤⢄⢀⠀⠀⠀⠀⠀⠀⠀⠀⠕⢕⢕⢇⢕⠀⠀⠀⠀⠀⠀⠀⠀⠀⠀⠀⠀⢻⣿⣿⣿⣿⣿⣼⡇⢕⢸⡏⢿⡏⢕⢕⢕⢕⢕⡟⢱⣔⢀⠀⠀⠀⠀⢕⢕⢕⢕⢕⢕⢕⢔⢔⠙⠙⠋⠁⠗⠕⠀⠀⠀⠀⢀⣤⣶⣿⣿⢿⠏⠁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⢟⠑⠀⠀⠀⠀⠀⠀⠀⠀⠀⠀⠀⠀⠀⠀⠀⠀⠀⠀⠀⠀⠀⠀⠀⠀⢀⣱⣿⢏⠕⠕⠑⠀⠀⠀⠀⠀⠀⠀⠀⠀⠀⠀⠀⠀⠀⠀⠀⠀⠀⠀⠀⠀⠀⠐⠀⠀⠀⠀⠀⠀⠀⠀⠀⠀⠀⠀⠑⠜⢳⡕⢇⢀⠀⠀⠀⠀⠀⠀⠀⠀⠀⠀⠁⠿⠿⠿⠿⢿⡇⢕⢕⡟⢕⣿⢇⢕⢕⢕⢕⢱⡇⣿⣿⣷⣦⣄⠀⠀⢕⢕⢕⢕⢕⢕⢕⢕⢕⠀⠇⠀⠀⠀⠀⢀⣄⣴⣾⣿⣿⣿⣕⢁⠀⠀⠀⠀⠀⠀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⠑⠀⠀⠀⠀⠀⠀⠀⠀⠀⠀⠀⠀⠀⠀⠀⠀⠀⠀⠀⠀⠀⠀⠀⠀⠀⠐⠚⠛⠋⠀⠀⠀⠀⠑⠀⠀⠀⠀⠀⠀⠀⠀⠀⠀⠀⠀⠀⠀⠀⠀⠀⠀⠀⠀⠀⠀⠀⠀⠀⠀⠀⠀⠀⠀⠀⠀⠐⠀⠀⠀⠀⠁⠑⠑⠀⠀⠀⠀⠀⠀⠀⠀⠀⠀⠀⠀⠀⠀⠀⠐⠀⠑⠘⠑⠚⠛⠑⠑⠘⠑⠑⠘⠑⠛⠛⠙⠑⠓⠒⠂⠁⠁⠑⠑⠑⠑⠑⠑⠁⠀⠀⠀⠀⠀⠐⠛⠛⠛⠛⠛⠛⠛⠛⠓⠐⠀⠀⠀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3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⢝⢿⣿⣿⣿⣿⣿⣿⣿⣿⣿⣿⣿⣿⣿⣿⣿⣿⣿⣿⣿⣿⣿⣿⣿⣿⣿⣿⣿⣿⣿⣿⣧⢕⢕⢕⢕⢕⢕⢕⢕⢕⢕⢕⢕⢕⢕⢕⢕⢕⢕⢕⢕⢕⢕⢕⢕⢕⢕⢕⢕⢕⢕⣿⣿⣿⣿⣿⣿⣿⣿⣿⣿⣿⣿⣿⣿⣿⣿⣿⣿⣿⣿⣿⣿⣿⣿⡟⢕⢕⢕⢕⢕⢕⢕⢕⢕⢕⢕⢕⢕⢕⢕⢕⢕⢕⢕⢕⢕⢕⢕⢕⢕⢕⢕⢕⢕⢕⢕⢕⢕⢕⢕⢕⢕⢕⢕⢕⢕⢕⢕⢕⢕⢕⣱⣾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⣇⢕⢕⢕⢕⢕⢕⢕⢕⢕⢕⢕⢕⢕⢕⢕⢕⢕⢕⢕⢕⢕⢕⢕⢕⢕⢕⢕⢕⢱⣿⣿⣿⣿⣿⣿⣿⣿⣿⣿⣿⣿⣿⣿⣿⣿⣿⣿⣿⣿⣿⣿⣿⣿⣕⣵⣵⣵⣵⡕⢕⢕⢕⢕⢕⢕⢕⢕⢕⢕⢕⢕⢕⢕⢕⢕⢕⢕⢕⢕⢕⢕⢕⢕⢕⢕⢕⢕⢕⢕⢕⢕⢕⢕⢕⢕⢕⢕⢕⣱⣾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⡕⢕⢕⢕⢕⢕⢕⢕⢕⢕⢕⢕⢕⢕⢕⢕⢕⢕⢕⢕⢕⢕⢕⢕⢕⢕⢕⢕⢸⣿⣿⣿⣿⣿⣿⣿⣿⣿⣿⣿⣿⣿⣿⣿⣿⣿⣿⣿⣿⣿⣿⣿⣿⣿⣿⣿⣿⣿⣷⣿⣿⣷⣕⢕⢕⢕⢕⢕⢕⢕⢕⢕⢕⢕⢕⢕⢕⢕⢕⢕⢕⢕⢕⢕⢕⢕⢕⢕⢕⢕⢕⢕⢕⢕⢕⢕⣵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⣷⡕⢕⢕⢕⢕⢕⢕⢕⢕⢕⢕⢕⢕⢕⢕⢕⢕⢕⢕⢕⢕⢕⢕⢕⢕⢕⢕⢸⣿⣿⣿⣿⣿⣿⣿⣿⣿⣿⣿⣿⣿⣿⣿⣿⣿⣿⣿⣿⣿⣿⣿⣿⣿⣿⣿⣿⡿⢻⣿⣧⢹⣿⣷⣕⣱⣷⣧⣕⢕⢕⢕⢕⢕⢕⢕⢕⢕⢕⢕⢕⢕⢕⢕⢕⢕⢕⢕⢕⢕⢕⢕⢕⣱⣾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⣧⢕⢕⢕⢕⢕⢕⢕⢕⢕⢕⢕⢕⢕⢕⢕⢕⢕⢕⢕⢕⢕⢕⢕⢕⢕⢕⢸⣿⣿⣿⣿⣿⣿⣿⣿⣿⣿⣿⣿⣿⣿⣿⣿⣿⣿⣿⣿⣿⣿⣿⣿⣿⣿⣿⡏⢕⢕⢹⣿⣎⣮⣿⣿⣿⣿⣿⣿⣿⣷⣧⡕⢕⢕⢕⢕⢕⢕⢕⢕⢕⢕⢕⢕⢕⢕⢕⢕⢕⢕⣵⣾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⡇⢕⢕⢕⢕⢕⢕⢕⢕⢕⢕⢕⢕⢕⢕⢕⢕⢕⢕⢕⢕⢕⢕⢕⢕⢕⣿⣿⣿⣿⣿⣿⣿⣿⣿⣿⣿⣿⣿⣿⣿⣿⣿⣿⣿⣿⣿⣿⣿⢿⣿⣿⣿⣿⣧⣵⣕⡕⢻⣿⣿⣿⣟⣿⣿⣿⣿⣷⡝⢿⣷⣕⢕⢕⢕⢕⢕⢕⢕⢕⢕⢕⢕⢕⢕⢕⢕⣵⣿⣿⣿⣿⣿⣿⣿⣿⣿⣿⣿⣿⣿⣿⣿⣿⣿⣿⣿⣿⣿⣿⣿⣿⣿⣿⣿⣿⣿⣿⣿⣿⣿⣿⣿⣿⣿⣿⣿⣿⣿⣿⣿⣿⣿⣿⣿⣿⣿⣿⣿⣿⣿⣿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⡕⢕⢕⢕⢕⢕⢕⢕⢕⢕⢕⢕⢕⢕⢕⢕⢕⢕⢕⢕⢕⢕⢕⢕⢕⣿⣿⣿⣿⣿⣿⣿⣿⣿⣿⣿⣿⣿⣿⣿⣿⣿⣿⣿⣿⣿⣿⣯⣽⣿⣿⣿⣿⣿⣿⣿⣿⣾⣿⣿⣿⣿⣯⣿⣿⣿⣿⣷⣧⣻⣿⣧⢕⢕⢕⢕⢕⢕⢕⢕⢕⢕⢕⣱⣵⣿⣿⣿⣿⣿⣿⣿⣿⣿⣿⣿⣿⣿⣿⣿⣿⣿⣿⣿⣿⣿⣿⣿⣿⣿⣿⣿⣿⣿⣿⣿⣿⣿⣿⣿⣿⣿⣿⣿⣿⣿⣿⣿⣿⣿⣿⣿⣿⣿⣿⣿⣿⣿⣿⣿⣿⠀</a:t>
            </a:r>
            <a:br/>
            <a:r>
              <a:t>⣿⣷⣷⣵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⣷⡕⢕⢕⢕⢕⢕⢕⢕⢕⢕⢕⢕⢕⢕⢕⢕⢕⢕⢕⢕⢕⢕⢕⢕⣿⣿⣿⣿⣿⣿⣿⣿⣿⣿⣿⣿⣿⣿⣿⣿⣷⣿⣿⣿⣿⣿⣿⣿⣿⣿⣿⣿⣿⣿⣾⣯⣿⣿⡿⢏⢜⢻⣿⣿⢟⢿⢿⣿⣷⣿⣿⣧⢕⢕⢕⢕⢕⢕⢕⢕⣱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⣷⣵⣕⡕⢕⢕⢕⢕⢕⢕⢕⢕⢕⢕⢕⢕⢕⢕⢕⢕⢕⢕⢕⢕⢕⢕⢕⢕⢕⢕⢕⢕⢕⢕⢕⢕⢕⢕⢕⢕⢕⢕⢕⢕⢕⢕⢕⢕⢕⢕⢕⢕⢕⢕⢕⢕⢕⢕⢕⢕⢕⢕⢕⢕⢕⢕⢕⢕⢕⢕⢝⣿⣿⣿⣿⣿⣿⣿⣿⣿⣿⣿⣿⣿⣿⣿⣿⣿⣿⣿⣿⣿⣿⣿⣧⢕⢕⢕⢕⢕⢕⢕⢕⢕⢕⢕⢕⢕⢕⢕⢕⢕⢕⢕⢕⢕⢕⢱⣿⣿⣿⣿⣿⣿⣿⣿⣿⣿⣿⣿⣿⣿⣿⣿⢟⣝⣼⣿⣿⣿⣿⣿⣿⣿⣿⣿⣿⣿⣿⣿⣿⣿⣷⡕⢕⣿⣿⣿⢕⢕⢕⢕⢝⢻⣿⣿⣷⡕⢕⢕⢕⢕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⣷⣵⣕⢕⢕⢕⢕⢕⢕⢕⢕⢕⢕⢕⢕⢕⢕⢕⢕⢕⢕⢕⢕⢕⢕⢕⢕⢕⢕⢕⢕⢕⢕⢕⢕⢕⢕⢕⢕⢕⢕⢕⢕⢕⢕⢕⢕⢕⢕⢕⢕⢕⢕⢕⢕⢕⢕⢕⢕⢕⢕⢕⢕⢕⢕⢕⢜⢻⣿⣿⣿⣿⣿⣿⣿⣿⣿⣿⣿⣿⣿⣿⣿⣿⣿⣿⣿⣿⣿⣿⣇⢕⢕⢕⢕⢕⢕⢕⢕⢕⢕⢕⢕⢕⢕⢕⢕⢕⢕⢕⢕⢕⢸⣿⣿⣿⣿⣿⣿⣿⣿⣟⣿⣿⣿⣿⣿⣿⣱⣾⣿⣿⣿⣿⣿⣿⣿⣿⣿⣿⣿⣿⣿⣿⣿⣿⣿⣿⣷⣼⣿⣿⣿⢕⢕⢕⢕⢕⢕⢕⢝⣿⣿⣇⣱⣵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⣷⣵⣕⡕⢕⢕⢕⢕⢕⢕⢕⢕⢕⢕⢕⢕⢕⢕⢕⢕⢕⢕⢕⢕⢕⢕⢕⢕⢕⢕⢕⢕⢕⢕⢕⢕⢕⢕⢕⢕⢕⢕⢕⢕⢕⢕⢕⢕⢕⢕⢕⢕⢕⢕⢕⢕⢕⢕⢕⢕⢕⢕⢕⢕⢜⢻⣿⣿⣿⣿⣿⣿⣿⣿⣿⣿⣿⣿⣿⣿⣿⣿⣿⣿⣿⣿⣿⡕⢕⢕⢕⢕⢕⢕⢕⢕⢕⢕⢕⢕⢕⢕⢕⢕⢕⢕⢕⢕⢸⣿⣿⣿⣿⣿⣿⣿⣿⣿⣿⣿⣿⣿⣿⢇⣸⣿⣿⣿⣿⣿⣿⣿⣿⣿⣿⣿⣿⣿⣿⣿⣿⡿⣿⣿⣿⣿⣿⣿⡇⢕⢕⢔⢕⢕⢕⢕⢕⢜⢻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⣷⣧⣕⡕⢕⢕⢕⢕⢕⢕⢕⢕⢕⢕⢕⢕⢕⢕⢕⢕⢕⢕⢕⢕⢕⢕⢕⢕⢕⢕⢕⢕⢕⢕⢕⢕⢕⢕⢕⢕⢕⢕⢕⢕⢕⢕⢕⢕⢕⢕⢕⢕⢕⢕⢕⢕⢕⢕⢕⢕⢕⢕⢝⢿⣿⣿⣿⣿⣿⣿⣿⣿⣿⣿⣿⣿⣿⣿⣿⣿⣿⣿⣿⣷⡕⢕⢕⢕⢕⢕⢕⢕⢕⢕⢕⢕⢕⢕⢕⢕⢕⢕⢕⢕⢸⣿⣿⣿⣿⣿⣿⣿⣿⣿⣿⣿⣿⣿⣟⣱⣿⣿⢿⣿⣿⣿⣿⣿⣿⣿⣿⣿⣿⣿⣿⣿⡿⢕⢟⣿⣿⣿⣿⣿⢕⢕⢕⢕⢕⢕⢕⢕⢕⢕⢕⢕⢝⣿⣿⣿⣿⣿⣿⣿⣿⣿⣿⣿⣿⣿⣿⣿⣿⣿⣿⣿⣿⣿⣿⣿⣿⣿⣿⣿⣿⣿⣿⣿⣿⣿⣿⣿⣿⣿⣿⣿⣿⣿⣿⣿⣿⣿⣿⣿⣿⣿⣿⣿⣿⣿⣿⣿⣿⣿⣿⡿⢟⢟⢝⢕⢕⠀</a:t>
            </a:r>
            <a:br/>
            <a:r>
              <a:t>⣿⣿⣿⣿⣿⣿⣿⣿⣿⣿⣿⣿⣿⣿⣿⣿⣿⣿⣿⣿⣿⣿⣿⣿⣷⣵⣕⢕⢕⢕⢕⢕⢕⢕⢕⢕⢕⢕⢕⢕⢕⢕⢕⢕⢕⢕⢕⢕⢕⢕⢕⢕⢕⢕⢕⢕⢕⢕⢕⢕⢕⢕⢕⢕⢕⢕⢕⢕⢕⢕⢕⢕⢕⢕⢕⢕⢕⢕⢕⢕⢕⢕⢕⢝⢿⣿⣿⣿⣿⣿⣿⣿⣿⣿⣿⣿⣿⣿⣿⣿⣿⣿⣿⣧⢕⢕⢕⢕⢕⢕⢕⢕⢕⢕⢕⢕⢕⢕⢕⢕⢕⢕⢕⣾⣿⣿⣿⣿⣿⣿⣿⣿⣿⡟⣵⣿⣫⣾⣿⣿⣿⣿⣿⣿⣿⣿⣿⣿⣿⣿⣿⣿⣿⣿⡿⢕⢕⢜⢟⢏⠝⠙⢕⢕⢕⣵⡕⢕⢕⢕⢕⢕⢕⢕⢕⢕⣿⣿⣿⣿⣿⣿⣿⣿⣿⣿⣿⣿⣿⣿⣿⣿⣿⣿⣿⣿⣿⣿⣿⣿⣿⣿⣿⣿⣿⣿⣿⣿⣿⣿⣿⣿⣿⣿⣿⣿⣿⣿⣿⣿⣿⣿⣿⣿⣿⣿⣿⣿⣿⢿⢟⢟⢝⢕⢕⢕⢕⢕⢕⢕⠀</a:t>
            </a:r>
            <a:br/>
            <a:r>
              <a:t>⣿⣿⣿⣿⣿⣿⣿⣿⣿⣿⣿⣿⣿⣿⣿⣿⣿⣿⣿⣿⣿⣿⣿⣿⣿⣿⣿⣿⣷⣧⣕⡕⢕⢕⢕⢕⢕⢕⢕⢕⢕⢕⢕⢕⢕⢕⢕⢕⢕⢕⢕⢕⢕⢕⢕⢕⢕⢕⢕⢕⢕⢕⢕⢕⢕⢕⢕⢕⢕⢕⢕⢕⢕⢕⢕⢕⢕⢕⢕⢕⢕⢕⢕⢕⢜⢻⣿⣿⣿⣿⣿⣿⣿⣿⣿⣿⣿⣿⣿⣿⣿⣿⣿⣿⣇⢕⢕⢕⢕⢕⢕⢕⢕⢕⢕⢕⢕⢕⢕⢕⢕⣵⣿⣿⡿⢿⣿⣿⣿⣿⣿⣿⢏⣼⣟⣿⣿⣿⣿⣿⡿⣫⣿⣿⣿⣿⣿⣿⣿⣿⣿⣿⣿⢟⢕⡕⢄⢁⢑⠑⠐⢔⢕⢕⢕⢝⢏⢳⡧⢕⢕⡕⢕⢕⢜⣿⣿⣿⣿⣿⣿⣿⣿⣿⣿⣿⣿⣿⣿⣿⣿⣿⣿⣿⣿⣿⣿⣿⣿⣿⣿⣿⣿⣿⣿⣿⣿⣿⣿⣿⣿⣿⣿⣿⣿⣿⣿⣿⣿⣿⣿⣿⣿⣿⢿⢟⢏⢝⢕⢕⢕⢕⢕⢕⢕⢕⢕⢕⢕⢕⠀</a:t>
            </a:r>
            <a:br/>
            <a:r>
              <a:t>⣿⣿⣿⣿⣿⣿⣿⣿⣿⣿⣿⣿⣿⣿⣿⣿⣿⣿⣿⣿⣿⣿⣿⣿⣿⣿⣿⣿⣿⣿⣿⣿⣷⣷⣵⣕⢕⢕⢕⢕⢕⢕⢕⢕⢕⢕⢕⢕⢕⢕⢕⢕⢕⢕⢕⢕⢕⢕⢕⢕⢕⢕⢕⢕⢕⢕⢕⢕⢕⢕⢕⢕⢕⢕⢕⢕⢕⢕⢕⢕⢕⢕⢕⢕⢕⢕⢜⢻⣿⣿⣿⣿⣿⣿⣿⣿⣿⣿⣿⣿⣿⣿⣿⣿⣿⡕⢕⢕⢕⢕⢕⢕⢕⢕⢕⢕⢕⢕⢕⣱⣿⣿⡿⡫⢞⣿⣿⣿⣿⣿⡿⣱⣾⣯⣿⣿⣿⣿⣿⣟⣿⣿⣿⣿⣿⣿⣿⣿⣿⣿⢟⢕⢝⢕⣵⣧⢕⢕⢕⢕⢕⢕⣵⣕⢑⢕⢕⢕⢕⢿⡕⠁⢕⢕⣱⣿⣿⣿⣿⣿⣿⣿⣿⣿⣿⣿⣿⣿⣿⣿⣿⣿⣿⣿⣿⣿⣿⣿⣿⣿⣿⣿⣿⣿⣿⣿⣿⣿⣿⣿⣿⣿⣿⣿⣿⣿⣿⣿⡿⢿⢟⢝⢕⢕⢕⢕⢕⢕⢕⢕⢕⢕⢕⢕⢕⢕⢕⢕⢕⢕⠀</a:t>
            </a:r>
            <a:br/>
            <a:r>
              <a:t>⣿⣿⣿⣿⣿⣿⣿⣿⣿⣿⣿⣿⣿⣿⣿⣿⣿⣿⣿⣿⣿⣿⣿⣿⣿⣿⣿⣿⣿⣿⣿⣿⣿⣿⣿⣿⣿⣷⣵⣕⡕⢕⢕⢕⢕⢕⢕⢕⢕⢕⢕⢕⢕⢕⢕⢕⢕⢕⢕⢕⢕⢕⢕⢕⢕⢕⢕⢕⢕⢕⢕⢕⢕⢕⢕⢕⢕⢕⢕⢕⢕⢕⢕⢕⢕⢕⢕⢕⢝⢿⣿⣿⣿⣿⣿⣿⣿⣿⣿⣿⣿⣿⣿⣿⣿⣿⡕⢕⢕⢕⢕⢕⢕⢕⢕⢕⢕⢕⣸⣿⣿⢟⣪⡇⣼⣿⣿⣿⡿⢏⣾⣿⣿⣿⣿⣿⣿⣿⣿⣿⣿⣿⣿⣿⣿⣿⣿⣿⣿⢏⢕⢕⢕⣼⣿⣿⣿⣷⣷⣷⣷⣿⣿⣿⣿⣦⡕⠕⢕⢕⢕⢕⢔⢕⢻⣿⣿⣿⣿⣿⣿⣿⣿⣿⣿⣿⣿⣿⣿⣿⣿⣿⣿⣿⣿⣿⣿⣿⣿⣿⣿⣿⣿⣿⣿⣿⣿⣿⣿⣿⣿⣿⣿⢿⢟⢟⢝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⣷⣧⣵⡕⢕⢕⢕⢕⢕⢕⢕⢕⢕⢕⢕⢕⢕⢕⢕⢕⢕⢕⢕⢕⢕⢕⢕⢕⢕⢕⢕⢕⢕⢕⢕⢕⢕⢕⢕⢕⢕⢕⢕⢕⢕⢕⢕⢕⢕⢹⢿⣿⣿⣿⣿⣿⣿⣿⣿⣿⣿⣿⣿⣿⣿⣧⢕⢕⢕⢕⢕⢕⢕⢕⢕⢕⢱⣿⣿⢏⢇⡎⣼⣿⣿⣿⡯⣱⣾⣿⣿⣿⣿⣿⣿⣿⣿⣿⣿⣿⣿⣿⡿⣿⣿⣿⣿⢏⣱⢇⢕⣾⣿⣿⣿⣿⣿⣿⣿⣿⣿⣿⣿⣿⣿⣿⣇⢑⢕⢕⢕⢕⢕⢕⣹⣿⣿⣿⣿⣿⣿⣿⣿⣿⣿⣿⣿⣿⣿⣿⣿⣿⣿⣿⣿⣿⣿⣿⣿⣿⣿⣿⣿⣿⣿⣿⣿⢿⢟⢏⢝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⣷⣵⣕⡕⢕⢕⢕⢕⢕⢕⢕⢕⢕⢕⢕⢕⢕⢕⢕⢕⢕⢕⢕⢕⢕⢕⢕⢕⢕⢕⢕⢕⢕⢕⢕⢕⢕⢕⢕⢕⢕⢕⢕⢕⢕⢜⢻⣿⣿⣿⣿⣿⣿⣿⣿⣿⣿⣿⣿⣿⣿⣇⢕⢕⢕⢕⢕⢕⢕⢕⢕⢸⣿⣿⡇⢇⢿⣿⣿⣿⡟⣵⢟⣸⣿⡏⠕⢜⢟⢿⣿⣿⣿⣿⣿⣿⣿⣷⣿⣿⣿⡟⣵⡏⣱⣿⣿⣿⣿⣿⣿⣿⣿⣿⣿⣿⣿⣿⣿⣿⣿⣿⣷⣵⣷⣧⡕⣱⣵⣿⣿⣿⣿⣿⣿⣿⣿⣿⣿⣿⣿⣿⣿⣿⣿⣿⣿⣿⣿⣿⣿⣿⣿⣿⣿⣿⡿⢿⢟⢏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⣷⣧⣕⡕⢕⢕⢕⢕⢕⢕⢕⢕⢕⢕⢕⢕⢕⢕⢕⢕⢕⢕⢕⢕⢕⢕⢕⢕⢕⢕⢕⢕⢕⢕⢕⢕⢕⢕⢕⢕⢕⢕⢕⢜⢿⣿⣿⣿⣿⣿⣿⣿⣿⣿⣿⣿⣿⣿⡕⢕⢕⢕⢕⢕⢕⢕⢕⢜⢿⣿⡜⣷⢕⣾⣿⡟⣸⡿⢕⣿⣿⣿⣷⣦⣅⡕⠜⢻⢿⣿⣿⣿⣿⣿⣿⣿⣿⣾⣿⣾⣿⣿⣿⣿⣿⣿⢟⣿⣿⣿⣿⣿⣿⣿⣿⣿⣿⣿⣿⢹⣿⣿⣿⣿⣿⣿⣿⣿⣿⣿⣿⣿⣿⣿⣿⣿⣿⣿⣿⣿⣿⣿⣿⣿⣿⣿⣿⡿⢿⢟⢝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⣷⣷⣴⣅⢕⢑⠕⠕⢕⢕⠕⠕⠕⠕⠕⠕⠕⠕⢕⢕⢕⢕⢕⢕⢕⢕⢕⢕⠕⠕⢕⢕⢕⢕⢕⢕⢕⢕⢕⢑⢕⢝⢿⣿⣿⣿⣿⣿⣿⣿⣿⣿⣿⣿⣷⡕⢁⢕⢕⢕⢕⢕⢕⣵⣿⣿⣿⢇⣼⡟⡿⣇⢝⢕⢕⣿⣿⢿⢿⢿⢟⢟⢗⢕⢕⣹⣿⣿⣿⣿⣿⣿⣿⣿⣿⣿⣿⣿⣿⣏⣿⣯⣾⣿⣿⣿⣿⣿⣿⣿⣿⣿⣿⣿⣿⣼⣿⣿⣿⣿⣿⣿⣿⣿⣿⣿⣿⣿⣿⣿⣿⣿⣿⣿⣿⣿⣿⣿⢿⢟⢟⢝⢕⢕⢕⢕⢕⢅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⣷⣦⣔⡄⢀⠐⠑⢄⠔⠔⠔⠐⠐⠀⠀⠀⠀⠀⠀⠀⠔⠄⠀⠁⠁⠁⠁⠀⠀⠁⠁⠁⠁⠁⠁⠅⠄⠑⢹⣿⣿⣿⣿⣿⣿⣿⣿⣿⣿⣿⣧⢕⠀⠁⢅⢕⢕⣼⣿⡿⢏⢕⣾⣿⣼⣿⣇⢕⢕⢕⣿⣷⣧⣷⣷⣷⣷⣾⣿⣿⣿⣿⣿⣿⣿⣿⣿⣿⣿⣿⣿⣿⣿⣿⣿⣿⣿⣿⣞⣿⣿⣿⣿⣿⣿⡿⢿⢿⣿⣟⢿⢻⣿⣿⣿⣿⣿⣿⣿⣿⣿⣿⣿⣿⣿⣿⣿⣿⢿⢟⢏⢑⠕⢕⠁⠑⠀⢁⠁⠁⠁⠑⠁⠁⠁⠁⠁⠑⠕⠕⠄⠀⠁⠀⠄⠄⢄⢄⠄⠄⠀⠐⠐⠐⠀⠅⠁⠁⠁⠔⠄⠀⠀⠐⠐⠀⠀⠀⠀⠀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⣷⣴⣄⢀⠀⠀⠀⠀⠀⠀⠀⠀⠀⠀⠀⠀⠀⠀⠀⠀⠀⠀⠀⠀⠀⠀⠀⠀⠀⠀⠀⠀⠀⠀⠜⢻⣿⣿⣿⣿⣿⣿⣿⣿⣿⣿⣇⢀⢔⢕⣱⣾⡿⢏⢕⢱⣾⣿⣿⣿⣿⢇⢕⢕⢕⣿⣿⣿⣿⣿⣿⣿⣿⣿⣿⣿⣿⣿⣿⣿⣿⣿⣿⣿⡕⢑⡁⢑⢝⢝⢝⢙⢟⢟⣿⣿⣿⣿⢇⢕⢕⠑⠀⠀⢅⢕⠑⠜⢻⣿⣿⣿⣿⣿⣿⣿⣿⡿⢿⢟⢏⠕⠁⠁⠀⠀⠐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⣴⣄⡀⢀⠀⠀⠀⠀⠀⠀⠀⠀⠀⠀⠀⠀⠀⠀⠀⠀⠀⠀⠀⠀⠀⠀⠀⠀⠀⠀⠀⠜⢿⣿⣿⣿⣿⣿⣿⣿⣿⣿⣇⣱⣾⣿⢏⢕⢕⢕⣿⣿⣿⡿⣿⣿⢕⢕⢕⢕⣿⣿⣿⣿⣿⣿⣿⣿⣿⣿⣿⣿⣿⣿⣿⣿⣿⣿⣿⣿⣧⡜⢻⣿⣷⣶⣴⣤⣕⣿⣽⣿⣿⡇⢕⠕⠀⠀⠀⠁⠀⠀⠀⢜⡿⣿⣿⣿⣿⣟⢝⢕⢅⢀⢀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⣧⣴⣄⢀⠀⠀⠀⠀⠀⠀⠀⠀⠀⠀⠀⠀⠀⠀⠀⠀⠀⠀⠀⠀⠀⠀⠀⠀⠁⠝⢿⣿⣿⣿⣿⣿⣿⣿⡿⣟⣽⢞⣱⡅⢕⢸⣿⣿⣿⢧⣿⡏⢕⢕⣿⢕⢿⣿⣿⣿⣿⣿⣿⣿⣿⣿⣿⣿⣿⣿⣿⣿⣿⣿⣿⣿⣿⣿⣧⡜⢻⣿⣿⣿⣯⣿⣿⣿⣿⣷⢕⠀⠀⠀⠀⠀⠀⠀⠀⠁⠝⢿⢿⣿⣿⣿⣿⣷⣷⣵⣕⡕⢕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⣴⣄⢀⠀⠀⠀⠀⠀⠀⠀⠀⠀⠀⠀⠀⠀⠀⠀⠀⠀⠀⠀⠀⠀⠀⠁⢻⣿⣿⣿⡿⣟⣽⢾⢏⣵⣿⢿⢇⢱⢏⣿⣿⡟⣾⢿⡇⢕⣼⣿⢕⢜⢿⣿⣿⣿⣿⣿⣿⣿⣿⣿⣿⣿⣿⣿⣿⣿⣿⣿⣿⣿⣿⣿⣿⣧⣸⣫⣿⣿⣿⣿⣿⣿⢏⢕⢄⢀⠀⠀⠀⠀⠀⠀⠀⠀⠀⠀⢱⣿⣿⣿⣿⣟⡻⣿⣿⣷⣵⡕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⣦⣤⣀⢀⠀⠀⠀⠀⠀⠀⠀⠀⠀⠀⠀⠀⠀⠀⠀⢀⢄⣱⣷⣿⢟⡽⣞⡽⣣⣷⡿⢟⣵⢎⢕⢣⡇⣿⣿⢇⢕⢜⡇⢱⣿⣿⡕⢕⢜⢻⣿⣿⣿⣿⣿⣿⣿⣷⣮⣽⣿⣿⣿⣿⣿⣿⣿⣿⣿⣿⣿⣿⣿⣿⣽⢿⣿⣿⣿⢏⠁⠑⠑⠕⢕⢄⢀⠀⠀⠀⠀⠀⠀⠀⠀⠁⠙⢿⢿⣿⣿⣷⣿⣿⣿⣷⡕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⣴⣄⢀⠀⠀⠀⠀⠀⠀⠀⠀⠀⢀⢄⣱⣾⡿⢫⣺⣵⡾⣫⣾⢟⣫⣾⣿⡿⢕⢕⣸⣾⣿⡿⢕⢕⢕⢕⣸⣿⣿⡇⢕⢕⢕⢝⢿⣿⣿⣿⣿⣿⣿⣿⣿⣿⣿⣿⣿⣿⣿⣿⣿⣿⣿⣿⢿⢟⣫⣷⣿⣿⣿⣿⠑⠀⠀⠀⠀⠁⠑⢕⢔⢀⠀⠀⠀⠀⠀⠀⠀⠀⠀⠑⢻⣿⣿⣿⣿⣿⣿⣿⡇⠔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⣷⣦⣄⣄⢄⣄⣔⣔⣴⣵⣼⣿⣯⣷⣿⣿⣫⡾⣟⣵⣿⣿⡿⣟⡕⢕⢾⢏⢕⢹⡇⢕⢕⢕⢕⣿⣿⣿⡇⢕⢕⢕⢕⢕⢹⣿⣿⣿⣿⣿⣿⣿⣿⣿⣿⣿⣿⣿⣿⣿⣿⢿⣾⣿⢳⣿⣿⣿⣿⣿⠇⠀⠀⠀⠀⠀⠀⠀⠀⠁⢕⢔⢀⠀⠀⠀⠀⠀⠀⠀⠀⠅⢻⣿⣿⣿⡿⣿⣿⡇⢕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⢟⢟⢟⢟⢿⢿⣿⣿⢻⣫⣾⣿⡿⢟⢵⢞⢟⠕⠕⠕⢕⢕⢕⢕⢕⢕⢕⣸⣿⣿⣿⡇⢕⢕⢕⢕⢕⣼⣿⣿⣿⣿⣿⣿⣿⣿⣿⡿⢿⢿⢟⢟⢏⢕⢕⢜⢣⣿⣿⣿⣿⢏⠇⠀⠀⠀⠀⠀⠀⠀⠀⠀⠀⠀⠘⢕⢆⡀⠀⠀⠀⠀⠀⠀⠀⠑⢻⣿⡿⢟⣿⣿⣧⢕⠀⠀⠀⠀⠀⠀⠀⠀⠀⠀⠀⠀⠀⠀⠀⠀⠀⠀⠀⠀⠀⠀⠀⠀⠀⠀⠀⠀⠀⠀⠀⠀⠀⠀⠀⠀⠀⠀⠀⠀⠀⠀⠀⠀⠀⠀⠀⠀⠀⠀</a:t>
            </a:r>
            <a:br/>
            <a:r>
              <a:t>⠙⠙⠙⠝⠝⠟⠟⠟⠟⠟⠟⢻⢿⢿⢿⢿⢿⢿⢿⣿⣿⣿⣿⣿⣿⣿⣿⣿⣿⣿⣿⣿⣿⣿⣿⣿⣿⣿⣿⣿⣿⣿⣿⣿⣿⣿⣿⣿⣿⣿⣿⣿⣿⣿⣿⣿⣿⣿⣿⣿⣿⣿⣿⣿⣿⣿⣿⣿⣿⣿⣿⣿⣿⣿⣿⣿⣿⣿⣿⣿⣿⣿⣿⣿⣿⣿⣿⣿⣿⣿⣿⣿⡿⢏⠑⠁⠀⠀⠀⠀⠀⠁⠑⢿⣿⣵⡿⢟⢕⠁⠁⠀⠀⠀⠀⠀⠀⠀⠁⢕⢕⢕⢕⢕⣿⣿⣿⡿⢕⢕⢕⢕⢕⢱⣿⣿⣿⣿⣿⣿⣿⣿⣿⢏⢕⢕⢕⢕⢕⢕⢕⢕⢕⣾⣿⣿⡿⢇⠑⠀⠀⠀⠀⠀⠀⠀⠀⠀⠀⠀⠀⠀⠀⠁⠝⢧⡄⠀⠀⠀⠀⠀⠀⠁⠙⠁⠁⢜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⠁⠁⠁⠁⠁⠁⠁⠙⠙⠙⠙⠙⠙⠙⠟⠟⠟⠟⠟⠟⠟⠿⢿⢿⢿⢿⢿⢿⢿⣿⣿⣿⣿⣿⣿⣿⣿⣿⣿⣿⣿⣿⣿⣿⣿⣿⣿⣿⣿⣿⣿⣿⣿⣿⣿⣿⣿⣿⣿⣿⣿⣿⣿⣿⣿⣿⣿⣿⣿⣿⣿⡿⢟⢏⠁⠀⠀⠀⠀⠀⠀⠀⠀⠀⠀⠀⠀⠁⠁⠀⠀⠀⠀⠀⠀⠀⠀⠀⠀⠀⠀⠁⠑⢵⢇⠜⢟⢿⣿⣧⢕⢕⢕⢕⢕⣾⣿⣿⣿⣿⣿⣿⣿⣿⢇⢕⢕⢕⢕⢕⢕⢕⢕⢕⣸⣿⣿⡟⢕⠑⠀⠀⠀⠀⠀⠀⠀⠀⠀⠀⠀⠀⠀⠀⠀⠀⠀⠁⠟⣦⢀⠀⠀⠀⠀⠀⠀⠀⠀⢱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⠁⠁⠁⠁⠁⠁⠈⠙⠙⠙⠙⠙⠙⠛⠛⠟⠟⠟⠟⠟⠿⠿⢿⢿⢿⢿⢿⣿⣿⣿⣿⣿⣿⣿⣿⣿⣿⢟⠋⠑⠁⠈⠁⠁⠀⠀⠀⠀⠀⠀⠀⠀⠀⠀⠀⠀⠀⠀⠀⠀⠀⠀⠀⠀⠀⠀⠀⠀⠀⠀⠀⠀⠀⠀⠀⠀⠀⠀⠁⠜⢿⣷⡅⢀⣱⣿⣿⣿⣿⣿⣿⣿⣿⣿⡏⢕⢕⢕⢕⢕⢕⢕⢕⢕⢕⣿⣿⢏⢕⠕⠀⠀⠀⠀⠀⠀⠀⠀⠀⠀⠀⠀⠀⠀⠀⠀⠀⠀⠀⠀⠘⢳⣔⠀⠀⠀⠀⠀⠀⢵⣿⣿⢟⢕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⠁⢅⣾⣿⣿⠟⠁⠀⠀⠀⠀⠀⠀⠀⠀⠀⠀⠀⠀⠀⠀⠀⠀⠀⠀⠀⠀⠀⠀⠀⠀⠀⠀⠀⠀⠀⠀⠀⠀⠀⠀⠀⠀⠀⠀⠀⠀⠀⠀⠀⠁⢹⣿⣷⣼⣽⣿⣿⣿⣿⣿⣿⣿⣿⡇⠕⢕⢕⢕⢕⢕⢕⢕⢕⣼⢟⢕⢕⠕⠀⠀⠀⠀⠀⠀⠀⠀⠀⠀⠀⠀⠀⠀⠀⠀⠀⠀⠀⠀⠀⠀⠀⠙⢧⡄⠀⠀⠀⠀⠜⢿⣿⣧⣕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⢱⣿⣿⢟⠑⠀⠀⠀⠀⠀⠀⠀⠀⠀⠀⠀⠀⠀⠀⠀⠀⠀⠀⠀⠀⠀⠀⠀⠀⠀⠀⠀⠀⠀⠀⠀⠀⠀⠀⠀⠀⠀⠀⠀⠀⠀⠀⠀⠀⠀⠀⠀⢜⢻⣿⣿⣾⣷⣾⣿⣽⣟⡿⢟⠑⠀⠀⠕⢕⢕⢕⢕⢕⡼⢕⢕⢕⢕⠀⠀⠀⠀⠀⠀⠀⠀⠀⠀⠀⠀⠀⠀⠀⠀⠀⠀⠀⠀⠀⠀⠀⠀⠀⠁⠻⣦⢀⠀⠀⠀⠘⠛⢻⣿⣿⣇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⢄⣿⣿⡏⠀⠀⠀⠀⠀⠀⠀⠀⠀⠀⠀⠀⠀⠀⠀⠀⠀⠀⠀⠀⠀⠀⠀⠀⠀⠀⠀⠀⠀⠀⠀⠀⠀⠀⠀⠀⠀⠀⠀⠀⠀⠀⠀⠀⠀⠀⠀⠀⠀⠀⢕⢟⢻⢟⣟⣟⣟⡻⢽⠟⠗⠔⠀⠀⠀⠀⠑⢕⢕⢜⢕⢕⢕⢕⠁⠀⠀⠀⠀⠀⠀⠀⠀⠀⠀⠀⠀⠀⠀⠀⠀⠀⠀⠀⠀⠀⠀⠀⠀⠀⠀⠀⠘⢷⡄⠀⠀⠀⠀⠀⠹⣿⣿⣷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⢠⣵⣿⣿⡿⠀⠀⠀⠀⠀⠀⠀⠀⠀⠀⠀⠀⠀⠀⠀⠀⠀⠀⠀⠀⠀⠀⠀⠀⠀⠀⢀⢀⣄⣄⣔⣵⣷⡔⠀⠀⠀⠀⠀⠀⠀⠀⠀⠀⠀⠀⠀⠀⠀⣠⣿⣿⣿⣿⣿⣿⣿⠟⠁⠀⠀⠀⠀⠀⠀⠀⣰⣧⡕⢕⢕⠕⢕⢕⠀⠀⠀⠀⠀⠀⠀⠀⠀⠀⠀⠀⠀⠀⠀⠀⠀⠀⠀⠀⠀⠀⠀⠀⠀⠀⠀⠀⠀⠁⢻⣦⢀⠀⠀⠀⠀⠈⢝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⢄⣵⣿⡿⠟⠙⠀⠀⠀⠀⠀⠀⠀⠀⠀⠀⠀⠀⠀⠀⠀⠀⠀⠀⠀⠀⠀⠀⠀⠀⠀⠀⣵⣿⣿⣿⣿⣿⣿⣿⡇⠀⠀⠀⠀⠀⠀⠀⠀⠀⠀⠀⠀⠀⠀⠕⢿⣿⣿⣿⣿⣿⠟⠁⠀⠀⠀⠀⠀⠀⠀⠀⢔⠜⠙⠁⠀⠀⠀⠀⠀⠀⠀⠀⠀⠀⠀⠀⠀⠀⠀⠀⠀⠀⠀⠀⠀⠀⠀⠀⠀⠀⠀⠀⠀⠀⠀⠀⠀⠀⠀⠀⠙⢷⡄⠀⠀⠀⠀⠁⢹⣿⣷⣴⣴⣄⣄⣄⣄⣄⣄⣀⢀⢀⢀⢀⢀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⢱⣿⣿⢟⠁⠀⠀⠀⠀⠀⠀⠀⠀⠀⠀⠀⠀⠀⠀⠀⠀⠀⠀⠀⠀⠀⠀⠀⠀⠀⠀⠀⢱⣿⣿⣿⣿⣿⣿⣿⣿⡇⠀⠀⠀⠀⠀⠀⠀⠀⠀⠀⠀⠀⠀⠀⠀⠑⠑⠑⢹⠟⠁⠀⠀⠀⠀⠀⠀⠀⠀⠀⠀⠁⠀⠀⠀⠀⠀⠀⠀⠀⠀⠀⠀⠀⠀⠀⠀⠀⠀⠀⠀⠀⠀⠀⠀⠀⠀⠀⠀⠀⠀⠀⠀⠀⠀⠀⠀⠀⠀⠀⠀⠀⠈⢻⣔⠀⠀⠀⠀⢱⣿⣿⣿⣿⣿⣿⣿⣿⣿⣿⣿⣿⣿⣿⣿⣿⣿⣿⣷⣷⣷⣷⣷⣷⣷⣦⣴⣴⣴⣴⣴⣴⣄⣄⣄⣄⣄⣄⡀⢀⢀⢀⢀⢀⢀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⣼⣿⣿⠀⠀⠀⠀⠀⠀⠀⠀⠀⠀⠀⠀⠀⠀⠀⠀⠀⠀⠀⠀⠀⠀⠀⠀⠀⠀⠀⠀⠀⢸⣿⣿⣿⣿⣿⣿⣿⣿⣷⣔⠀⠀⠀⠀⠀⠀⠀⠀⠀⠀⠀⠀⠀⠀⠀⠀⠀⠀⠀⠀⠀⠀⠀⠀⠀⠀⠀⠀⠀⠀⠀⠀⠀⠀⠀⠀⠀⠀⠀⠀⠀⠀⠀⠀⠀⠀⠀⠀⠀⠀⠀⠀⠀⠀⠀⠀⠀⠀⠀⠀⠀⠀⠀⠀⠀⠀⠀⠀⠀⠀⠀⠀⠀⠹⣇⠀⠀⠁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⢿⣿⣿⡄⠀⠀⠀⠀⠀⠀⠀⠀⠀⠀⠀⠀⠀⠀⠀⠀⠀⠀⠀⠀⠀⠀⠀⠀⠀⠀⠀⠀⠘⣿⣿⣿⣿⣿⣿⣿⣿⡿⠝⠀⠀⠀⠀⠀⠀⠀⠀⠀⠀⠀⠀⠀⠀⠀⠀⠀⠀⠀⠀⠀⠀⠀⠀⠀⠀⠀⠀⠀⢄⢄⢀⠀⠀⠀⠀⠀⠀⠀⠀⠀⠀⠀⠀⠀⠀⠀⠀⠀⠀⠀⠀⠀⠀⠀⠀⠀⠀⠀⠀⠀⠀⠀⠀⠀⠀⠀⠀⠀⠀⠀⠀⠀⠀⢻⣇⠀⠀⠘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⣼⣿⣿⡿⠑⠀⠀⠀⠀⠀⠀⠀⠀⠀⠀⠀⠀⠀⠀⠀⠀⠀⠀⠀⠀⠀⠀⠀⠀⠀⠀⠀⠀⢸⣿⣿⣿⣿⣿⣿⣿⣿⣔⠀⠀⠀⠀⠀⠀⠀⠀⠀⠀⠀⠀⠀⠀⠀⠀⠀⠀⠀⠀⠀⠀⠀⠀⠀⠀⠀⠀⠀⠀⠁⠑⠑⠀⠀⠀⠀⠀⠀⠀⠀⠀⠀⠀⠀⠀⠀⠀⠀⠀⠀⠀⠀⠀⠀⠀⠀⠀⠀⠀⠀⠀⠀⠀⠀⠀⠀⠀⠀⠀⠀⠀⠀⠀⠀⢻⣇⠀⠀⠀⠙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⢇⠀⠀⠀⠀⠀⠀⠀⠀⠀⠀⠀⠀⠀⠀⠀⠀⠀⠀⠀⠀⠀⠀⠀⠀⠀⠀⠀⠀⠀⠀⠁⢻⣿⣿⣿⣿⣿⣿⣿⣿⠀⠀⠀⠀⠀⠀⠀⠀⠀⠀⠀⠀⠀⠀⠀⠀⠀⠀⠀⠀⠀⠀⠀⠀⠀⠀⠁⠔⠔⠄⠄⠀⠀⠀⠀⠀⠀⠀⠀⠀⠀⠀⠀⠀⠀⠀⠀⠀⠀⠀⠀⠀⠀⠀⠀⠀⠀⠀⠀⠀⠀⠀⠀⠀⠀⠀⠀⠀⠀⠀⠀⠀⠀⠀⠀⠀⢻⡔⠀⠀⠀⠀⢹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⡕⠀⠀⠀⠀⠀⠀⠀⠀⠀⠀⠀⠀⠀⠀⠀⠀⠀⠀⠀⠀⠀⠀⠀⠀⠀⠀⠀⠀⠀⢀⢔⣾⣿⣿⣿⣿⣿⣿⣿⣿⣇⠀⠀⠀⠀⠀⠀⠀⠀⠀⠀⠀⠀⠀⠀⠀⠀⠀⠀⠀⠀⠀⠀⠀⠀⠀⠀⠀⠀⠀⠀⠀⠀⠀⠀⠀⠀⠀⠀⠀⠀⠀⠀⠀⠀⠀⠀⠀⠀⠀⠀⠀⠀⠀⠀⠀⠀⠀⠀⠀⠀⠀⠀⠀⠀⠀⠀⠀⠀⠀⠀⠀⠀⠀⠀⠀⠀⢻⡔⠀⠀⠀⢜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⣄⣤⣴⣾⣿⣿⣿⡇⠀⠀⠀⠀⠀⠀⠀⠀⠀⠀⠀⠀⠀⠀⠀⠀⠀⠀⠀⠀⠀⠀⠀⠀⠀⠀⠀⢄⣱⣵⣿⣿⣿⣿⣿⣿⢿⢿⢟⠏⠑⠀⠀⠀⠀⠀⠀⠀⠀⠀⠀⠀⠀⠀⠀⠀⠀⠀⠀⠀⠀⠀⠀⠀⠀⠀⠀⠀⠀⠀⠀⠀⠀⠀⠀⠀⠀⠀⠀⠀⠀⠀⠀⠀⠀⠀⠀⠀⠀⠀⠀⠀⠀⠀⠀⠀⠀⠀⠀⠀⠀⠀⠀⠀⠀⠀⠀⠀⠀⠀⠀⠀⠀⠀⠀⠀⠀⠁⣿⢀⠀⠀⠝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⢀⣄⣴⣶⣾⣿⣿⣿⣿⣿⣿⣿⣿⣿⡄⠀⠀⠀⠀⠀⠀⠀⠀⠀⠀⠀⠀⠀⠀⠀⠀⠀⠀⠀⠀⠀⠀⠀⠀⢄⣵⣼⣾⣿⣿⣿⣿⣿⣿⡏⠀⠁⠀⠀⠀⠀⠀⠀⠀⠀⠀⠀⠀⠀⠀⠀⠀⠀⠀⠀⠀⠀⠀⠀⠀⠀⠀⠀⠀⠀⠀⠀⠀⠀⠀⠀⠀⠀⠀⠀⠀⠀⠀⠀⠀⠀⠀⠀⠀⠀⠀⠀⠀⠀⠀⠀⠀⠀⠀⠀⠀⠀⠀⠀⠀⠀⠀⠀⠀⢀⢔⢀⠀⠀⠀⠀⠀⠀⠀⠀⠀⠀⢹⡇⠀⠀⠀⠀⠈⢻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⢀⢀⣠⣴⣷⣾⣿⣿⣿⣿⣿⣿⣿⣿⣿⣿⣿⣿⣿⣿⢿⣣⢔⠀⠀⠀⠀⠀⠀⠀⠀⠀⠀⠀⠀⠀⠀⠀⠀⠀⠀⠀⠀⠀⢄⣼⣿⣿⣿⣿⣿⣿⣿⣿⡿⠇⠀⠀⠀⠀⠀⠀⠀⠀⠀⠀⠀⠀⠀⠀⠀⠀⠀⠀⠀⠀⠀⠀⠀⠀⠀⠀⠀⠀⠀⠀⠀⠀⠀⠀⠀⠀⠀⠀⠀⠀⠀⠀⠀⠀⠀⠀⠀⠀⠀⠀⠀⠀⠀⠀⠀⠀⠀⠀⠀⠀⠀⠀⢀⢄⣠⣔⢰⣄⣔⣕⣅⣅⡇⢄⢀⢀⠀⢀⠀⠀⠀⠀⢸⡇⠀⠀⠀⠀⠀⢜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⢀⣄⣠⣴⣷⣿⣿⣿⣿⣿⣿⣿⣿⣿⣿⣿⣿⣿⣿⣿⣿⣿⣿⢟⡱⢎⡕⢕⠀⠀⠀⠀⠀⠀⠀⠀⠀⠀⠀⠀⠀⠀⠀⠀⠀⠀⠀⠀⠀⢸⣿⣿⣿⣿⣿⣿⣿⣿⡿⠇⠀⠀⠀⠀⠀⠀⠀⠀⠀⠀⠀⠀⠀⠀⠀⠀⠀⠀⠀⠀⠀⠀⠀⠀⠀⠀⠀⠀⠀⠀⠀⠀⠀⠀⠀⠀⠀⠀⠀⠀⠀⠀⠀⠀⠀⠀⠀⠀⠀⠀⠀⠀⠀⠀⠀⠀⢀⢀⢀⢄⢄⢔⣕⣵⣾⣿⣿⣷⣮⡻⣿⣿⣿⣿⣿⣷⣷⣾⣷⣷⣷⣧⣅⢘⠁⠀⠀⠀⠀⢄⣱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⢀⣄⣴⣴⣷⣿⣿⣿⣿⣿⣿⣿⣿⣿⣿⣿⣿⣿⣿⣿⣿⣿⣿⣿⣿⣿⢟⡵⢏⢵⢎⢕⠀⠀⠀⠀⠀⠀⠀⠀⠀⠀⠀⠀⠀⠀⠀⠀⠀⠀⠀⠀⠀⠀⠀⠈⠝⢻⣿⣿⣿⣿⢟⠑⠀⠀⠀⠀⠀⠀⠀⠀⠀⠀⠀⠀⠀⠀⠀⠀⠀⠀⠀⠀⠀⠀⠀⠀⠀⠀⠀⠀⠀⠀⠀⠀⠀⠀⠀⠀⠀⠀⠀⠀⠀⠀⠀⠀⠀⠀⠀⠀⠀⠀⠀⠀⠀⠀⠀⢄⢕⢕⢕⢕⢕⢕⢝⣿⣿⣿⣿⣿⣿⣿⣿⣮⡻⣿⣿⣿⣿⣿⣿⣿⣿⣿⣿⣿⣷⡄⠀⠀⠀⢠⣾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⢀⢀⣄⣴⣷⣾⣿⣿⣿⣿⣿⣿⣿⣿⣿⣿⣿⣿⣿⣿⣿⣿⣿⣿⣿⣿⣿⣿⣿⣿⢟⡕⢝⢕⢑⢔⢕⢕⢀⠀⠀⠀⠀⠀⠀⠀⠀⠀⠀⠀⠀⠀⠀⠀⠀⠀⠀⠀⠀⠀⠀⠀⠀⠀⠈⠙⠘⠑⠀⠀⠀⠀⠀⠀⠀⠀⠀⠀⠀⠀⠀⠀⠀⠀⠀⠀⠀⠀⠀⠀⠀⠀⠀⠀⠀⠀⠀⠀⢀⢑⠀⠀⠀⠀⠀⠀⠀⠀⠀⠀⠀⠀⠀⠀⠀⠀⠀⠀⠀⠀⠀⠀⠀⠀⠀⠁⠁⠁⠁⠁⠁⠀⠀⠘⢿⣿⣿⣿⣿⣿⣿⣿⣿⣝⢿⣿⡝⠟⢿⢿⣿⣿⣿⣿⣿⣷⡔⣄⢄⣾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⢀⢄⣠⣴⣷⣾⣿⣿⣿⣿⣿⣿⣿⣿⣿⣿⣿⣿⣿⣿⣿⣿⣿⣿⣿⣿⣿⣿⣿⣿⣿⣿⣿⡿⡕⢕⢕⢕⢕⢕⢕⢕⢕⢄⠀⠀⠀⠀⠀⠀⠀⠀⠀⠀⠀⠀⠀⠀⠀⠀⠀⠀⠀⠀⠀⠀⠀⠀⠀⠀⠀⠀⠀⠀⠀⠀⠀⠀⠀⠀⠀⠀⠀⠀⠀⠀⠀⠀⠀⠀⠀⠀⠀⠀⠀⠀⢄⢠⠄⠐⠂⠈⠁⠀⠀⠀⠀⠀⠀⠀⠀⠀⠀⠀⠀⠀⠀⠀⠀⠀⠀⠀⠀⠀⠀⠀⢔⠀⠀⠀⢀⢀⢀⢀⢀⢀⢀⢄⣔⣵⣝⢿⣿⣿⣿⣿⣿⣿⣿⣯⣻⣿⡕⠀⠁⠘⠙⠻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⢀⣄⣰⣴⣷⣿⣿⣿⣿⣿⣿⣿⣿⣿⣿⣿⣿⣿⣿⣿⣿⣿⣿⣿⣿⣿⣿⣿⣿⣿⣿⣿⣿⣿⣿⣿⣿⢟⢕⢕⢕⢅⢕⢕⢕⢕⢕⢕⢕⢔⠀⠀⠀⠀⠀⠀⠀⠀⠀⠀⠀⠀⠀⠀⠀⠀⠀⠀⠀⠀⠀⠀⠀⠀⠀⠀⠀⠀⠀⠀⠀⠀⠀⠀⠀⠀⠀⠀⠀⠀⠀⠀⠀⠀⠀⠀⠀⠀⠀⠀⠀⠀⠀⠀⠀⠀⠁⠁⠀⠀⠐⠀⠀⠀⠀⠀⠀⠀⠀⠀⠀⠀⠀⠀⠀⠀⠀⢀⢄⣰⣵⣾⢕⣴⣶⣷⣶⣷⣷⣷⣷⣿⡿⢿⢟⣿⣮⡻⣿⣿⣿⣿⣿⣿⣿⣷⣿⣿⢄⠀⠀⠀⠀⠀⠁⠙⠟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⢀⢀⣄⣴⣵⣾⣿⣿⣿⣿⣿⣿⣿⣿⣿⣿⣿⣿⣿⣿⣿⣿⣿⣿⣿⣿⣿⣿⣿⣿⣿⣿⣿⣿⣿⣿⣿⣿⣿⣿⣿⡿⢇⢕⢕⢕⢕⢕⢕⢕⢕⢕⢕⢕⢕⢕⢄⠀⠀⠀⠀⠀⠀⠀⠀⠀⠀⠀⠀⠀⠀⠀⠀⠀⠀⠀⠀⠀⠀⠀⠀⠀⠀⠀⠀⠀⠀⠀⠀⠀⠀⠀⠀⠀⠀⠀⠀⠀⠀⠀⠀⠀⠀⠀⠀⠀⠀⠀⠀⠀⠀⠀⠀⠀⠀⠀⠀⠀⠀⠀⠀⠀⠀⠀⠀⠀⠀⠀⠀⠀⢀⣄⡔⣷⣿⣿⣿⣿⢸⣿⣿⢝⠙⠙⠉⠁⠁⠀⠀⠀⠀⠘⢻⣿⣞⣿⣿⡿⠇⠘⢻⢳⣿⣿⠁⠀⠀⠀⠀⠀⠀⠀⠀⢀⣱⣽⣿⣿⣿⣿⣿⣿⣿⣿⣿⣿⣿⣿⣿⣿⣿⣿⣿⣿⣿⣿⣿⣿⣿⣿⣿⣿⣿⣿⣿⣿⣿⣿⣿⣿⣿⣿⣿⣿⣿⣿⣿⠀</a:t>
            </a:r>
            <a:br/>
            <a:r>
              <a:t>⠀⠀⠀⠀⠀⠀⠀⠀⠀⠀⠀⠀⠀⠀⠀⠀⠀⠀⢀⢄⣄⣴⣵⣾⣿⣿⣿⣿⣿⣿⣿⣿⣿⣿⣿⣿⣿⣿⣿⣿⣿⣿⣿⣿⣿⣿⣿⣿⣿⣿⣿⣿⣿⣿⣿⣿⣿⣿⣿⣿⣿⣿⣿⢟⢕⢕⢕⢕⢕⢕⢕⢕⢕⢕⢕⢕⢕⢕⢕⢕⣄⡀⢀⣄⠀⠀⠀⠀⠀⠀⠀⠀⠀⠀⠀⠀⠀⠀⠀⠀⠀⠀⠀⠀⠀⠀⠀⠀⠀⠀⠀⠀⠀⠀⠀⠀⠀⠀⠀⠀⠀⠀⠀⠀⠀⠀⠀⠀⠀⠀⠀⠀⠀⠀⠀⠀⠀⠀⠀⠀⠀⠀⠀⢄⣱⣴⣴⣴⣤⣤⣴⢔⢱⣾⣿⡇⣿⣿⣿⢿⣿⢸⣿⣿⢕⠀⠀⠀⠀⠀⠀⠀⠀⠀⠀⠀⢝⣿⣯⢿⠑⠀⢀⢔⢹⣿⣿⠀⠀⠀⠀⠀⠀⠀⢀⣰⣼⣿⢟⣽⣝⢿⣿⣿⡿⢿⣿⣿⣿⣿⣿⣿⣿⣿⣿⣿⣿⣿⣿⣿⣿⣿⣿⣿⣿⣿⣿⣿⣿⣿⣿⣿⣿⣿⣿⣿⣿⣿⣿⣿⠀</a:t>
            </a:r>
            <a:br/>
            <a:r>
              <a:t>⠀⠀⠀⠀⠀⠀⠀⠀⠀⠀⠀⠀⠀⢀⢄⣰⣴⣷⣿⣿⣿⣿⣿⣿⣿⣿⣿⣿⣿⣿⣿⣿⣿⣿⣿⣿⣿⣿⣿⣿⣿⣿⣿⣿⣿⣿⣿⣿⣿⣿⣿⣿⣿⣿⣿⣿⣿⣿⣿⡿⢟⢏⢕⢕⢕⢕⢕⢕⢕⢕⢕⢕⢕⢕⢕⢕⢕⣱⣵⣿⣿⣿⣿⣿⠀⠀⠀⠀⠀⠀⠀⠀⠀⠀⠀⠀⠀⠀⠀⠀⠀⠀⠀⠀⠀⠀⠀⠀⠀⠀⠀⠀⠀⠀⠀⠀⠀⠀⠀⠀⠀⠀⠀⠀⠀⠀⠀⠀⠀⠀⠀⠀⠀⠀⠀⠀⠀⠀⠀⠀⠀⠀⣷⡇⣿⣿⣿⣿⣿⣿⣿⢕⢸⣿⣿⡇⣿⣿⣿⢸⣿⢸⣿⣿⠑⠀⠀⠀⠀⠀⠀⠀⠀⠀⠀⠀⢰⣾⡟⢕⠀⢄⢕⢕⢕⣿⣿⠀⠀⠀⠀⢄⣴⣷⣾⡿⢟⢕⢻⣿⣿⣷⡝⢿⣿⣇⠁⠙⠟⢻⢿⣿⣿⣿⣿⣿⣿⣿⣿⣿⣿⣿⣿⣿⣿⣿⣿⣿⣿⣿⣿⣿⣿⣿⣿⣿⣿⣿⣿⣿⠀</a:t>
            </a:r>
            <a:br/>
            <a:r>
              <a:t>⠀⠀⠀⠀⠀⠀⠀⢀⢀⣄⣰⣵⣷⣿⣿⣿⣿⣿⣿⣿⣿⣿⣿⣿⣿⣿⣿⣿⣿⣿⣿⣿⣿⣿⣿⣿⣿⣿⣿⣿⣿⣿⣿⣿⣿⣿⣿⣿⣿⣿⣿⣿⣿⣿⣿⣿⡏⢝⢕⢕⢕⢕⢕⢕⢕⢕⢕⢕⢕⢕⢕⢕⢕⢕⣱⣵⣿⢿⠏⠑⠑⢝⣿⣿⡕⠀⠀⠀⠀⠀⠀⠀⠀⠀⠀⠀⠀⠀⠀⠀⠀⠀⠀⠀⠀⠀⠀⠀⠀⠀⠀⠀⠀⠀⠀⠀⠀⠀⠀⠀⠀⠀⠀⠀⢄⢄⢀⢔⣠⠀⠀⠀⠀⠀⠀⠀⠀⠀⠀⠀⠀⠀⣿⡇⣿⣿⣿⣿⣿⣿⣿⢕⢸⣿⣿⢕⣿⣿⣿⢸⣿⢸⣿⣿⠀⠀⠀⠀⠀⠀⠀⠀⠀⠀⠀⢰⣿⢟⠕⢀⢕⢕⢕⢕⢕⣿⣿⡔⢄⣠⣴⣾⡿⢟⢝⠑⠑⢰⣾⣜⣻⣿⡿⢜⢿⣿⣧⠀⠀⠀⠁⠘⠝⠟⢿⣿⣿⣿⣿⣿⣿⣿⣿⣿⣿⣿⣿⣿⣿⣿⣿⣿⣿⣿⣿⣿⣿⣿⣿⣿⠀</a:t>
            </a:r>
            <a:br/>
            <a:r>
              <a:t>⠀⠀⢀⢄⣄⣴⣵⣾⣿⣿⣿⣿⣿⣿⣿⣿⣿⣿⣿⣿⣿⣿⣿⣿⣿⣿⣿⣿⣿⣿⣿⣿⣿⣿⣿⣿⣿⣿⣿⣿⣿⣿⣿⣿⣿⣿⣿⣿⣿⣿⣿⣿⣿⣿⣿⣿⢟⢕⢕⣵⣵⣵⡗⢕⢕⢕⢕⢕⢕⢕⣵⣷⣾⡿⠟⠋⠁⠀⠀⠀⠀⠁⢿⣿⣧⡀⠀⠀⠀⠀⠀⠀⠀⢄⢔⢔⠀⠀⠀⠀⠀⠀⠀⠀⠀⠀⠀⠀⠀⠀⠀⠀⠀⠀⠀⠀⠀⠀⠀⠀⠀⠀⠀⠀⠀⠁⠁⠀⠀⢔⢀⠕⢶⠀⠀⢀⠀⠀⠀⠀⠀⠀⢹⢕⣿⣿⣿⣿⣿⣿⣿⢕⢸⣿⣿⢕⣿⣿⡏⢸⣿⣼⣿⣿⠀⠀⠀⠀⠀⠀⠀⠀⠀⠀⢰⣿⢏⠑⢄⢕⢕⢕⢕⢕⢱⣿⣿⣣⣿⣿⢟⢏⠕⠁⣁⢀⠀⠈⠛⠁⠁⢕⢕⣱⣾⣿⡟⠀⠀⠀⠀⠀⠀⠀⠀⠁⠙⠟⢿⢿⣿⣿⣿⣿⣿⣿⣿⣿⣿⣿⣿⣿⣿⣿⣿⣿⣿⣿⣿⣿⠀</a:t>
            </a:r>
            <a:br/>
            <a:r>
              <a:t>⣴⣷⣾⣿⣿⣿⣿⣿⣿⣿⣿⣿⣿⣿⣿⣿⣿⣿⣿⣿⣿⣿⣿⣿⣿⣿⣿⣿⣿⣿⣿⣿⣿⣿⣿⣿⣿⣿⣿⣿⣿⣿⣿⣿⣿⣿⣿⣿⣿⣿⣿⣿⣿⣿⣟⡵⣣⣵⣿⣿⣿⣿⣷⣵⣕⣕⣱⣵⣾⡿⠟⠙⠁⠀⠀⠀⠀⠀⠀⠀⠀⠀⢸⣿⡿⢕⢔⢔⢄⢄⢄⢄⢕⠕⠁⠀⠀⠀⠀⠀⠀⠀⠀⠀⠀⠀⠀⠀⠀⠀⠀⠀⠀⠀⠔⢄⢄⢀⢀⠀⠀⠀⠀⠀⠀⢄⠐⠀⠁⠑⠁⠀⠀⢰⠑⠗⠀⢀⠀⠀⢀⢄⢀⢸⣿⣿⣿⣿⣿⣿⣿⢕⢸⣿⡇⢕⣿⣿⡇⢸⡇⣿⣿⡏⠀⠀⠀⠀⠀⠀⠀⠀⠀⢰⣿⢏⠑⢀⢕⢕⢕⢕⢕⢕⣿⣿⣿⢟⢏⠕⢁⠀⠀⠀⠙⠑⠀⠀⠀⣄⣴⣾⣿⡿⠟⠋⠀⠀⠀⠀⠀⠀⠀⠀⠀⠀⠀⠀⠀⠁⠘⠝⢻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⣯⣾⣿⣿⣿⣿⣿⣿⣿⡿⢿⠿⠟⠛⠁⠀⠀⠀⠀⠀⠀⠀⠀⠀⠀⠀⠀⣰⣿⡟⢕⢕⢕⢕⢕⢕⠕⠑⠀⠀⠀⠀⠀⠀⠀⠀⠀⠀⠀⠀⢀⢀⠀⠀⠀⠀⠀⠀⠀⠀⠀⠀⠀⠁⠁⠑⠔⠔⢄⢀⢀⠀⠀⠀⠀⠀⠀⠀⠀⠁⠀⠁⠀⢀⢔⢕⢕⢕⢕⢸⣿⣿⣿⣿⣿⣿⡿⢕⣾⣿⡇⢕⣿⣿⡇⢸⢷⣿⣿⡇⠀⠀⠀⠀⠀⠀⠀⢀⣴⣿⡏⠕⠀⠑⠕⠕⢕⢕⢕⣼⢟⢏⠑⠑⠀⠀⠘⠏⠀⠀⠀⠀⣀⣴⣾⣿⡿⠏⠙⠁⠀⠀⠀⠀⠀⠀⠀⠀⠀⠀⠀⠀⠀⠀⠀⠀⠀⠀⠀⠀⠁⠙⠟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⡿⠏⠁⠀⠀⠀⠀⠀⠀⠀⠀⠀⠀⠀⠀⠀⠀⠀⢀⣱⣿⢏⢕⢕⢕⢕⢕⠕⠁⠀⠀⠀⠀⠀⠀⠀⠀⠀⢀⢄⢀⢄⢔⢄⠀⠁⢀⠀⠀⠀⠀⠀⠀⠀⠀⠀⢐⠐⢀⠀⠄⢄⠀⠁⠑⠔⠔⢄⢀⠄⠐⠁⠀⠀⠀⠀⣤⡕⢕⢕⢕⢕⢹⣻⣿⣿⣿⣿⣿⡇⢕⣿⣿⡇⢕⣿⣿⡕⢸⢸⣿⣿⡕⠀⠀⠀⠀⠀⢀⣄⣼⣿⣿⢕⢁⣄⣤⣴⣷⣿⡇⠋⠑⠁⠀⠀⠝⢇⠀⠀⠀⠀⢀⣴⣾⣿⡿⠟⠑⠁⠀⠀⠀⠀⠀⠀⠀⠀⠀⠀⠀⠀⠀⠀⠀⠀⠀⠀⠀⠀⠀⠀⠀⠀⠀⠀⠀⠁⠙⠝⢻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⢟⠑⠀⠀⠀⠀⠀⠀⠀⠀⠀⠀⠀⠀⠀⠀⠀⠀⠀⢄⣾⡿⢇⢕⣱⢎⢕⠕⠀⠀⠀⠀⠀⠀⠀⠀⠀⢀⢔⠕⠑⢔⢕⢕⢕⢕⠀⢕⢕⠀⠀⠀⠀⠀⠀⠀⠀⠀⠀⠀⠀⠀⠀⠑⢀⠀⠀⢀⢔⠀⠁⠁⠑⠔⢄⢀⢠⣧⡻⣿⣷⣵⣕⡕⢕⣯⣿⣿⣿⣿⣿⢇⢕⣿⣿⡇⢕⢸⣿⢕⢸⢸⣿⣿⣿⣕⣠⣴⣷⣾⡿⣿⣻⣽⣾⣿⣿⣿⣿⣿⣿⣿⢇⠀⠔⢆⠀⠀⠀⠀⠀⢀⣴⣾⣿⢟⠏⠁⠀⠀⠀⠀⠀⠀⠀⠀⠀⠀⠀⠀⠀⠀⠀⠀⠀⠀⠀⠀⠀⠀⠀⠀⠀⠀⠀⠀⠀⠀⠀⠀⠀⠀⠀⠁⠑⠙⠟⢿⣿⣿⣿⠀</a:t>
            </a:r>
            <a:br/>
            <a:r>
              <a:t>⣿⣿⣿⣿⣿⣿⣿⣿⣿⣿⣿⣿⣿⣿⣿⣿⣿⣿⣿⣿⣿⣿⣿⣿⣿⣿⣿⣿⣿⣿⣿⣿⣿⣿⣿⣿⣿⣿⣿⣿⣿⣿⣿⣿⣿⣿⣿⣿⣿⣿⣿⣿⣿⣿⣿⣿⣿⠟⠑⠀⠀⠀⠀⠀⠀⠀⠀⠀⠀⠀⠀⠀⠀⠀⠀⠀⠀⢰⣿⡟⢕⣱⡾⢕⠕⠁⠀⠀⠀⠀⠀⠀⠀⠄⢄⢕⠕⠁⢄⠕⢕⢕⢕⢕⠁⠀⢔⢑⠀⠀⠀⠀⠀⠀⠀⠀⠀⠀⠀⢀⢄⢄⢄⢕⢄⢔⢕⢀⠀⠀⠀⠀⠀⠀⠑⣼⣿⣿⣟⢿⣿⣿⢱⢕⢕⣿⣿⣿⣿⣿⢕⢕⣿⣿⡇⢕⢸⣿⢕⣸⢸⣿⣿⣿⣿⣿⣿⣿⣾⣿⣿⣿⣿⣿⣿⣿⣿⣿⣿⣿⡟⢄⠀⠀⠀⠀⠀⣀⣴⣾⣿⣿⠟⠑⠀⠀⠀⠀⠀⠀⠀⠀⠀⠀⠀⠀⠀⠀⠀⠀⠀⠀⠀⠀⠀⠀⠀⠀⠀⠀⠀⠀⠀⠀⠀⠀⠀⠀⠀⠀⠀⠀⠀⠀⠀⠀⠀⠁⠙⠟⠀</a:t>
            </a:r>
            <a:br/>
            <a:r>
              <a:t>⣿⣿⣿⣿⣿⣿⣿⣿⣿⣿⣿⣿⣿⣿⣿⣿⣿⣿⣿⣿⣿⣿⣿⣿⣿⣿⣿⣿⣿⣿⣿⣿⣿⣿⣿⣿⣿⣿⣿⣿⣿⣿⣿⣿⣿⣿⣿⣿⣿⣿⣿⣿⣿⣿⡿⠏⠁⠀⠀⠀⠀⠀⠀⠀⠀⠀⠀⠀⠀⠀⠀⠀⠀⠀⠀⠀⣱⣿⢏⣱⣾⢏⢕⠑⠀⠀⠀⠀⠀⠀⠀⠀⠕⢢⢄⢁⠁⠣⢕⢅⢄⢕⢕⢕⠀⢁⠑⠔⠀⠀⠀⠀⠀⠀⠀⠀⠀⠄⠀⠀⠀⠀⠔⢄⠕⠁⠀⠀⠁⠁⠐⠄⢀⠀⢕⣿⣿⣿⣿⣯⣻⡿⢕⢕⢕⣿⢇⢹⣿⡏⢕⢸⣿⣿⡇⢕⢸⣿⢕⢝⢜⠝⠝⠝⠍⠈⠉⠉⠙⠛⠻⢿⣿⣿⣿⣿⣿⣿⡿⠟⠁⠁⠀⠀⣀⣴⣾⣿⡿⠟⠋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⢟⠋⠁⠀⠀⠀⠀⠀⠀⠀⠀⠀⠀⠀⠀⠀⠀⠀⠀⠀⠀⠀⠀⢱⣿⢯⣾⡿⢇⠕⠀⠀⠀⠀⠀⠀⠀⠀⠀⠀⠀⠀⠀⠁⠕⢔⢕⢑⢍⢝⢝⠑⢀⢄⢕⢕⡀⠀⠀⠀⠀⠀⠀⠀⠀⠀⠀⠀⠀⠀⠁⠁⠀⠀⠀⠀⠀⠀⠀⠀⠀⠀⢸⣿⣿⣿⣿⣿⣿⡕⢕⢕⣸⢇⢕⣼⣿⢇⢕⢸⣿⣿⡇⢕⢜⣿⢕⢕⢕⠀⠀⠀⢀⢄⢔⢔⢔⢔⢔⢄⢅⢙⠙⠛⠛⠁⠀⠀⠀⣀⣴⣾⣿⡿⠟⠑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⢟⠑⠀⠀⠀⠀⠀⠀⠀⠀⠀⠀⠀⠀⠀⠀⠀⠀⠀⠀⠀⠀⠀⠀⠀⠘⢿⢿⣿⣧⢕⢔⢔⠔⠀⠀⠀⠀⠀⠀⠀⠀⠀⠀⠀⠀⠀⠁⠁⠁⠘⠝⠝⠁⢠⠤⢤⢄⢄⠀⠀⠀⠀⠀⠀⠀⠀⠀⢕⢱⢕⢆⢀⠀⠀⠀⠀⠀⠀⠀⠀⠀⠀⠀⢸⣿⣿⣿⣿⣿⣿⣷⢕⢕⡏⢕⢱⣿⡟⢕⢱⡇⣿⣿⡇⢕⢕⣿⢕⢕⢕⢀⠀⠀⢕⢕⢕⢕⢕⢕⢕⢕⢕⢕⠀⠀⠀⠀⣄⣴⣾⣿⢟⠛⠑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⡿⠏⠁⠀⠀⠀⠀⠀⠀⠀⠀⠀⠀⠀⠀⠀⠀⠀⠀⠀⠀⠀⠀⠀⠀⠀⠀⠀⠀⢑⣾⡿⠑⠁⠁⠀⠄⠀⠀⠀⠀⠀⠀⠀⠀⠀⠀⠀⠀⠀⠀⠀⠀⠀⠀⠀⠀⠁⠀⠀⠀⠀⠀⠀⠀⠀⠀⠀⠀⠀⠀⠑⠣⢕⡎⢇⠀⠀⠀⠀⠀⠀⠀⠀⠀⠀⠀⠁⢿⣿⣿⣿⣿⣿⣿⢕⡞⢕⢕⣾⣿⢇⢕⣸⡇⢧⣿⡇⢕⢕⢻⡇⢕⢕⢕⠐⠀⠁⠕⠕⠕⢕⢕⢕⢕⠕⠑⢀⣠⣴⣿⣿⢟⠏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⢿⠋⠁⠀⠀⠀⠀⠀⠀⠀⠀⠀⠀⠀⠀⠀⠀⠀⠀⠀⠀⠀⠀⠀⠀⠀⠀⠀⠀⠀⢀⣾⡿⠑⠀⠀⠀⠀⠀⠀⠀⠀⠀⠀⠀⠀⠀⠀⠀⠀⠀⠀⠀⠀⠀⠀⠀⠀⠀⠀⠀⠀⠀⠀⠀⠀⠀⠀⠀⠀⠄⠄⠀⠀⠀⠁⠑⠕⠕⠀⠀⠀⠀⠀⠀⠀⠀⠀⠀⠀⠱⡅⠁⠁⠈⠉⠙⠕⢕⢕⡱⢿⢏⢕⢱⣿⡇⢕⢜⢱⢕⢕⢸⡇⢕⢕⡕⢧⠀⠀⠀⠑⠑⠀⠀⠀⢀⣠⣴⣿⣿⢟⠝⠁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⢟⠑⠀⠀⠀⠀⠀⠀⠀⠀⠀⠀⠀⠀⠀⠀⠀⠀⠀⠀⠀⠀⠀⠀⠀⠀⠀⠀⠀⠀⠀⠀⠀⢻⣿⣷⠄⠀⠀⠀⠀⠀⠀⠀⠀⠀⠀⠀⠀⠀⠀⠀⠀⠀⠀⠀⠀⠀⠀⠀⠀⠀⠀⠀⠀⠀⠀⠀⠀⠀⠀⠀⠀⠀⠀⠀⢀⠁⠀⠀⠀⢀⠀⠀⠀⠀⠀⠀⠀⠀⠀⠀⠀⠑⠀⠀⢄⢔⢔⢔⢁⢕⢕⢕⢕⢕⣾⣿⡇⢕⢕⢕⢕⢕⢕⢇⢕⢕⢗⢜⢷⡄⠀⠀⠀⢀⣠⣴⣿⣿⣿⣿⣿⣇⢀⠀⠀⠀⠀⠀⠀⠀⠀⠀⠀⠀⠀⠀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⠑⠀⠀⠀⠀⠀⠀⠀⠀⠀⠀⠀⠀⠀⠀⠀⠀⠀⠀⠀⠀⠀⠀⠀⠀⠀⠀⠀⠀⠀⠀⠀⠀⠀⠚⠛⠃⠀⠐⠐⠀⠀⠀⠀⠀⠀⠀⠀⠀⠀⠀⠀⠀⠀⠀⠀⠀⠀⠀⠀⠀⠀⠀⠀⠀⠀⠀⠀⠀⠀⠀⠀⠀⠀⠐⠀⠀⠀⠀⠀⠀⠀⠀⠀⠀⠀⠀⠀⠀⠀⠀⠀⠀⠀⠀⠀⠑⠑⠑⠑⠑⠑⠑⠑⠑⠑⠘⠛⠛⠃⠑⠑⠑⠃⠑⠑⠃⠑⠑⠑⠑⠑⠑⠀⠀⠒⠛⠛⠛⠛⠛⠛⠛⠛⠛⠓⠐⠀⠀⠀⠀⠀⠀⠀⠀⠀⠀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⣟⣻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⡻⢽⢷⢟⢏⢝⢕⢕⢝⢝⢟⢷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⢇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⢕⢕⢕⢑⢕⢕⢕⢕⢕⢕⢕⢑⢑⢑⢕⢕⢑⢑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⣕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⢱⢿⢧⠈⠉⠙⢙⢟⢟⢟⢻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⣵⣕⣕⢕⣕⣱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⢄⣸⡮⢷⡄⢄⡐⢕⢱⢕⢕⢕⢕⢕⢁⢁⢀⠁⢈⢉⠉⠙⠙⠛⢟⢻⢿⠿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⢿⢿⢿⢿⢿⢿⢿⢿⢿⢿⢿⢿⢿⢿⢿⢿⢿⢿⢿⢿⢿⢿⢿⢿⢿⢿⢿⢿⢿⢿⢿⢿⢿⢿⢿⢿⢿⢿⢿⢿⢿⢿⢿⢿⢿⢿⢿⢿⢿⢿⢿⢿⢿⢿⢿⢿⢿⢿⢿⢿⢿⢿⢿⢿⢿⢿⢿⢿⢿⢿⢿⢿⣿⣿⣿⣿⣿⣿⣿⣿⣿⣧⢄⢱⣝⡟⢞⢇⢅⠅⢠⣕⣕⢀⢕⢱⢜⢃⡁⠀⢀⢁⢄⠀⠀⠄⠀⢕⡕⠔⠀⠄⢔⢕⢕⢜⢝⣝⢝⠙⠛⢟⢟⠿⠿⢿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⠑⠁⠀⠁⠀⠀⠀⠀⠀⠀⠀⠀⠀⠀⠀⠀⠀⠀⠀⠀⠀⠀⠀⠀⠀⠀⠀⠀⠀⠀⠀⠀⠁⠁⠁⠁⠁⠁⠁⠁⠁⠁⠁⠁⠁⠁⠁⠁⠁⠁⠁⠁⠁⠁⠁⠁⠁⠁⠁⠁⠁⠁⠁⠁⠁⠁⠁⠁⠁⠁⠁⠁⠁⠁⠁⠁⠁⠁⠁⠁⠀⠁⠁⠁⢕⣿⣿⣿⣿⣿⣿⣿⣿⣿⢧⡧⢱⢕⢕⢅⢕⢕⠄⠈⢉⢉⢕⢕⡱⡕⢕⢕⠀⢕⠳⢇⢀⠕⢀⢀⢨⢕⢔⠄⢕⢱⢧⢕⢕⢕⠗⢕⢕⢕⣱⡜⢔⢁⢀⠀⢸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⢕⣿⣿⣿⣿⣿⣿⣿⣿⣿⠀⢕⡣⢧⢅⠕⢕⠄⢔⣵⢏⠑⢑⠕⢌⠕⠕⠔⠀⡔⢐⠑⢱⢆⢀⢅⡉⠅⠑⢕⢕⡇⢜⢕⢕⢕⢕⢇⠅⢕⢜⠅⢕⢜⢞⢄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⡏⢁⢕⢕⢕⠁⢔⡕⢁⠁⠄⢕⢕⢕⢔⠑⠀⠄⢄⢕⢸⡕⠐⠕⢔⢄⢝⢃⢱⢺⢱⢕⢕⢕⠕⠕⢕⢕⢐⢀⢘⢑⢅⠕⢑⢑⢕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⡇⢕⢕⢕⢕⢕⢜⡜⢕⢕⢕⠐⢱⣧⢕⢍⢕⢞⢕⡧⣝⣱⣕⢔⢕⢇⢕⢕⢱⠝⠟⠕⠀⢐⡄⠄⠑⢝⢟⡟⢕⡕⢀⢇⠞⠑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⠁⢑⢳⢇⡕⢷⡕⣕⢕⢄⡅⠀⢸⣥⢕⠀⠁⢕⢕⢵⢝⢝⠝⢎⢕⢕⢕⢥⡀⠄⢄⠀⠔⠕⢕⡄⢀⠅⠘⢕⢅⢕⢕⢄⢀⢀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⡿⠀⢱⣵⢇⠑⢌⠑⠁⢠⢀⠘⠕⠀⠁⠄⠜⢔⢴⢕⠞⢕⣁⡔⡅⠁⢕⢕⢞⢕⠀⠀⠀⢀⣄⢄⢔⠀⠀⢄⠀⢁⢗⢕⢅⠕⢕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⡇⠀⠀⠔⢰⠀⠁⠀⢄⡑⠁⠀⠀⠀⣠⡄⠐⠀⠀⢞⢺⠇⠁⠀⠀⢅⢄⢕⢇⠐⢔⣕⡑⠀⠀⠀⠀⠐⢅⠁⠑⠘⠑⢕⢕⡄⢱⣿⣿⣿⣿⣿⣿⣿⣿⣿⣿⣿⣿⣿⣿⣿⣿⣿⠀</a:t>
            </a:r>
            <a:br/>
            <a:r>
              <a:t>⣿⣿⣿⣿⣿⣿⣿⣿⢿⢿⢿⣿⡿⢿⢿⢿⢿⢿⢿⢿⢿⢿⢿⢿⢿⢿⢿⢿⢿⢿⢿⢿⢿⢿⢿⢿⢿⢿⢿⢿⢿⢿⢿⢿⢿⢿⢿⢿⢿⢿⢿⢿⢿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⠕⠀⠀⠀⠀⠀⠀⢀⢄⠄⠀⢀⢀⠔⢑⢅⢄⠄⠃⠀⠀⠀⠀⠀⠀⠈⠇⢅⡕⠔⢕⢕⢡⢕⡁⢷⢷⣾⢅⢄⠀⣔⡐⢕⢕⢇⢸⣿⣿⣿⣿⣿⣿⣿⣿⣿⣿⣿⣿⣿⣿⣿⣿⣿⠀</a:t>
            </a:r>
            <a:br/>
            <a:r>
              <a:t>⣿⣿⣿⣿⣿⣿⣿⣿⠁⠀⢔⢿⣗⢀⠀⢀⠄⢕⡕⢕⢕⠕⢀⢀⢀⢄⠀⠀⠀⠀⠀⠀⠀⢔⢕⢔⠀⠀⢄⢕⢕⢕⢕⢕⡇⢔⠀⢕⢕⢔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⠀⠀⠀⠀⠀⠀⠀⠀⠀⢐⠁⠈⠑⢀⣕⢔⠑⠄⠀⠀⠀⠀⠀⠀⠀⠀⠀⠔⢕⢕⢅⣄⡕⣕⢕⢕⠞⢺⢕⢕⢔⢕⢔⢕⢕⠕⣿⣿⣿⣿⣿⣿⣿⣿⣿⣿⣿⣿⣿⣿⣿⣿⣿⣿⠀</a:t>
            </a:r>
            <a:br/>
            <a:r>
              <a:t>⣿⣿⣿⣿⣿⣿⣿⣿⠄⢀⢜⣎⡓⣇⠕⠔⠐⠕⢕⠁⠀⢕⢕⢝⢅⡀⠀⢀⢄⠀⠀⢀⠀⠁⢎⡕⠀⠄⢕⢜⢇⢕⢕⠘⢌⢕⢑⢜⠙⠑⢔⢕⢳⢠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⡏⠀⠁⠀⠀⠀⠀⠀⠀⠀⠀⠄⢔⠃⢕⢝⢅⠀⠀⠀⠀⠀⠀⠀⠀⠀⠀⠀⠀⠁⢠⣴⣶⡧⠑⠐⢇⢡⢎⢕⢀⢁⠁⠁⠁⠀⢀⣿⣿⣿⣿⣿⣿⣿⣿⣿⣿⣿⣿⣿⣿⣿⣿⣿⣿⠀</a:t>
            </a:r>
            <a:br/>
            <a:r>
              <a:t>⣿⣿⣿⣿⣿⣿⣿⣿⣔⢑⢸⢜⢇⠝⢕⢔⠀⠝⠞⠃⢜⢕⢱⡕⢅⠅⠀⠅⠙⢡⠀⡁⠐⢑⠓⢑⠔⢔⢜⡇⢜⢇⢕⢕⢑⢑⠀⠕⠇⢐⢑⠑⢑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⡇⠀⠀⠀⠀⠀⠀⠀⠀⠀⠀⠀⠀⠀⠀⠀⠀⠀⠀⠀⠀⠀⠀⠀⠀⠀⠀⠀⠀⠀⠁⠁⠜⡅⢞⢕⠑⢕⠅⠑⠁⠀⠀⠀⠀⠀⢸⣿⣿⣿⣿⣿⣿⣿⣿⣿⣿⣿⣿⣿⣿⣿⣿⣿⣿⠀</a:t>
            </a:r>
            <a:br/>
            <a:r>
              <a:t>⣿⣿⣿⣿⣿⣿⣿⣿⢱⡧⢕⡇⢕⠔⢕⠀⢀⢄⢔⠔⠔⠱⢅⢕⠑⠐⠀⢡⢄⢀⡨⢑⢁⢰⢇⢔⡰⡇⡕⠕⢕⠑⠑⠕⢱⢱⢴⢇⢕⠀⠔⠕⠕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⠑⠀⠀⠀⠀⠀⠄⠀⠀⠀⠀⠁⠀⠀⠀⠀⠀⠀⠀⠀⠀⠀⠀⠀⠀⠀⠀⠀⠀⢀⠀⠀⠀⠀⠔⠐⠀⠀⠀⠀⠀⠀⠀⠀⠀⠀⢸⣿⣿⣿⣿⣿⣿⣿⣿⣿⣿⣿⣿⣿⣿⣿⣿⣿⣿⠀</a:t>
            </a:r>
            <a:br/>
            <a:r>
              <a:t>⣿⣿⣿⣿⣿⣿⣿⣿⢁⠑⢇⠣⢱⢕⠑⠑⠁⢜⠑⢐⢔⢄⠀⠀⠀⢀⢕⢕⡧⢕⢁⢑⢱⢇⢜⢕⢕⢟⠣⠀⠀⢤⠔⠀⠕⠕⢕⠑⢕⢕⢅⠀⢀⢔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⡀⢀⠀⠀⠀⠀⠀⠀⠀⠀⠀⠀⠀⠁⠀⠀⠀⠐⠀⠀⠄⠀⠀⠀⠀⠀⠄⠀⠀⠀⠀⠀⠀⠀⠀⠀⠀⠀⠀⠀⠀⠀⠀⠀⠀⠀⣿⣿⣿⣿⣿⣿⣿⣿⣿⣿⣿⣿⣿⣿⣿⣿⣿⣿⣿⠀</a:t>
            </a:r>
            <a:br/>
            <a:r>
              <a:t>⣿⣿⣿⣿⣿⣿⣿⣿⢑⢀⢕⢕⢕⢁⢕⢴⡔⢄⠀⠕⢕⢕⠑⢕⢕⢕⢞⢣⣵⢸⢧⡕⢕⢕⢕⢀⢀⢀⢀⠀⠐⠃⠔⠔⠐⠀⠀⠀⠁⡵⠅⠁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⣷⣶⣶⣦⣴⣤⣤⣄⣀⣀⡀⢀⠀⠀⠀⠀⠀⠀⠀⠀⠀⠀⠀⠀⠀⠀⠀⠐⠀⠀⠄⠀⠀⠀⢀⠀⠀⠀⠀⠀⠀⢰⣿⣿⣿⣿⣿⣿⣿⣿⣿⣿⣿⣿⣿⣿⣿⣿⣿⣿⣿⠀</a:t>
            </a:r>
            <a:br/>
            <a:r>
              <a:t>⣿⣿⣿⣿⣿⣿⣿⣿⢕⢕⢕⢕⠕⢕⢱⢇⢕⠑⠔⠀⢜⣁⡇⠀⠁⠕⢱⢗⢎⠕⠑⠕⠕⠕⢜⡽⢕⠀⠀⠀⠄⠤⠄⠘⠀⠄⠔⢄⠕⠕⢱⢱⢄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⣷⣶⣶⣦⣴⣤⣤⣄⣄⣀⣀⢀⠀⠀⠀⠀⠀⠀⠀⠀⠀⠀⠀⠀⠀⠀⠀⢸⣿⣿⣿⣿⣿⣿⣿⣿⣿⣿⣿⣿⣿⣿⣿⣿⣿⣿⣿⠀</a:t>
            </a:r>
            <a:br/>
            <a:r>
              <a:t>⣿⣿⣿⣿⣿⣿⣿⣿⢕⠐⢳⢇⢕⢺⡔⡵⠃⠑⠇⢄⠁⠑⠀⠕⢑⠦⢱⡝⡇⢔⠓⠓⢄⠁⢅⢝⠁⠐⢑⣕⠀⢄⢀⢀⣅⢕⠁⢁⠄⢄⠀⢕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⣷⣷⣶⣶⣴⣤⣤⣄⣄⣁⣁⢐⢀⣼⣿⣿⣿⣿⣿⣿⣿⣿⣿⣿⣿⣿⣿⣿⣿⣿⣿⣿⣿⠀</a:t>
            </a:r>
            <a:br/>
            <a:r>
              <a:t>⣿⣿⣿⣿⣿⣿⣿⣿⠅⠘⢵⢧⠔⢕⠀⠀⠅⢇⠀⠀⠀⠀⢄⢀⠁⠀⠘⠝⠇⠀⠀⠀⠁⢱⢕⢑⡕⢕⢕⢕⢔⢱⡈⢻⣏⣣⢕⢅⢅⢏⢄⢕⢕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⠔⢕⠀⠀⠀⠔⠂⠀⠀⢀⡅⠕⣅⢀⠜⠑⠁⠀⠀⠀⠀⠀⠀⠁⢜⢱⢕⢁⡅⢕⣱⠕⡅⠁⢇⡅⠑⠑⠑⠑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⠀⠀⠀⠀⠀⠘⠁⠀⠔⠎⠀⢕⡔⠁⠔⠀⠀⠀⠀⠀⠀⠀⠀⠀⠀⠀⢀⣴⣶⡧⠕⢁⢕⢕⢇⢕⠔⠐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⡟⢕⢕⠕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⠐⠀⢀⠠⢔⢝⢇⢀⠀⠀⠀⠀⠀⠀⠀⠀⠀⠀⠀⠀⠑⠁⠁⢡⠜⠕⠑⠑⠘⠀⠀⠀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⣧⣕⢕⢕⣕⣼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⠁⠀⠀⠁⠀⠀⠀⠀⠀⠀⠀⠀⠀⠀⠀⠀⠀⠀⠀⠀⠀⠀⠐⠑⠀⠀⠀⠀⠀⠀⠀⠀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⢜⠑⠁⢁⢁⢁⢁⢁⢑⢑⢜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⠄⠀⠀⠀⠀⠀⠀⠀⠀⠀⠀⠀⠀⠀⠀⠀⠀⠀⠀⠀⠀⠀⠀⠀⠀⠀⠀⠀⠀⠀⠀⠀⠀⠀⠀⣿⣿⣿⣿⣿⣿⣿⣿⣿⣿⣿⣿⣿⣿⣿⣿⣿⣿⣿⣿⣿⡟⢟⢟⢟⢟⢟⢻⣿⠀⠀⠀⠀⠀⠀⠀⠀⠀⠀⠀⠀⠀⠀⠀⠀⠀⠀⠀⠀⠀⠀⠀⠀⠀⠀⠀⠀⠀⠀⠀⠀⠀⠀⠀⠀⠀⠀⠀⠀⠀⠀⠀⠀⠀⠀⠀⠀⠀⠀⠀⠀⠀⠀⠀⠀⠀⠀⠀⠀⠀⠀⠀⠀⠀⠀⠀⠀⠀⠀⠀⠀⠀⠀⠀⠀⠀⠀⠀⠀⠀⠀⠀⠀⠀⠀⠁⠀⠑⠕⢕⢕⢕⠑⢕⢕⢕⠑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⠐⠐⠐⠐⠐⠐⠐⠐⠐⠐⠀⠐⠐⠀⠀⠐⠀⠐⠐⠀⠀⠐⠐⠐⠐⠐⠐⠐⠐⠐⠐⠀⠀⠀⠀⠀⠀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⠁⠐⠑⠑⠁⠁⠐⠑⠁⠀⠁⠉⠁⢁⢝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⠀⠀⠀⠀⠀⠀⠀⠀⠀⠀⠀⠀⠀⠀⠀⠀⠀⠀⠐⠀⠀⠀⠀⠀⠀⠀⠀⠀⠀⠐⠐⠐⠀⠐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⠰⢾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⢸⣿⣄⣄⣄⣄⣄⣄⣄⣄⣄⣄⣄⣄⣄⣄⣄⣄⣄⣄⣄⣄⣄⣄⣄⣄⣄⣄⣄⣄⣄⣄⣄⣄⣄⣄⣄⣄⣄⣄⣄⣄⢀⠀⠀⠀⠀⠀⣄⣄⣄⣄⣄⣄⣄⣄⣄⣄⣄⣄⣄⣄⣄⣄⣄⣄⣄⣄⣄⣄⣄⣄⣄⣄⣄⣄⣄⣄⣄⣄⣄⣄⣄⣀⣄⣄⢀⠀⠀⠀⠀⠄⠔⠀⠀⠀⠀⠕⠔⠀⠀⢀⡀⣄⣄⣼⣿⣿⣿⣿⣿⣿⣿⣿⣿⣿⣿⣿⣿⣿⣿⣿⣿⣿⣿⣿⣿⣿⣿⣿⣿⣿⣿⣿⣿⣿⣿⣿⣿⣿⣿⣿⣿⣿⣿⣿⣿⣿⣿⣿⣿⣿⣿⣿⣿⣿⣿⣿⣿⠀</a:t>
            </a:r>
            <a:br/>
            <a:r>
              <a:t>⢝⢕⢕⢜⣿⣿⣿⣿⣿⣿⣿⣿⣿⣿⣿⣿⣿⣿⣿⣿⣿⣿⣿⣿⣿⣿⣿⣿⣿⣿⣿⣿⣿⣿⣿⣿⣿⣿⣿⣿⣿⣿⣿⣿⣿⣿⣿⣿⣿⣿⣿⣿⣿⣿⣿⣿⣿⣿⣿⣿⣿⣿⣿⣿⣿⣿⣿⣿⣿⣿⣿⣿⣿⣿⣿⡇⠀⠀⠀⠀⠀⢸⣿⣿⣿⣿⣿⣿⣿⣿⣿⣿⣿⣿⣿⣿⣿⣿⣿⣿⣿⣿⣿⣿⣿⣿⣿⣿⣿⠛⠛⠛⠛⠛⠛⠟⠟⠟⠟⠟⠟⠟⠿⠕⠀⠀⠀⠀⠀⠿⠟⠟⠟⠟⠟⠟⠟⠛⠛⠛⠛⠛⠛⣿⣿⣿⣿⣿⣿⣿⣿⣿⣿⣿⣿⣿⣿⣿⣿⣿⣿⣿⣿⣿⣿⣿⣿⣿⣷⠀⠀⠀⠀⠀⠀⠀⠀⠀⠀⠀⢀⣾⣿⣿⣿⣿⣿⣿⣿⣿⣿⣿⣿⣿⣿⣿⣿⣿⣿⣿⣿⣿⣿⣿⣿⣿⣿⣿⣿⣿⣿⣿⣿⣿⣿⣿⣿⣿⣿⣿⣿⣿⣿⣿⣿⣿⡿⢿⢟⢟⢟⢻⢿⢿⢿⢿⢿⢿⣿⢇⠀</a:t>
            </a:r>
            <a:br/>
            <a:r>
              <a:t>⢕⢕⢕⢕⢹⣿⣿⣿⣿⣿⣿⣿⣿⣿⣿⣿⣿⣿⣿⣿⣿⣿⣿⣿⣿⣿⣿⣿⣿⣿⣿⣿⣿⣿⣿⣿⣿⣿⣿⣿⣿⣿⣿⣿⣿⣿⣿⣿⣿⣿⣿⣿⣿⣿⣿⣿⣿⣿⣿⣿⣿⣿⣿⣿⣿⣿⣿⣿⣿⣿⣿⣿⢟⢝⠕⠀⠀⠀⠀⠀⠀⠀⠕⠕⠕⠕⠕⠕⠕⠕⠕⠕⠕⠕⠕⠕⠕⠕⠕⠕⠕⠕⠕⠕⠕⠕⠕⠕⠕⠔⠀⠀⠀⠀⠀⠀⠀⠀⠄⠄⠄⠄⠄⠄⠄⠄⠄⢄⠄⠄⠄⠄⠄⠄⠄⠀⠀⠀⠀⠀⠀⠀⠔⠕⠕⠕⠕⠕⠕⠕⠕⢕⢕⢕⢕⢕⠕⠕⠕⠕⠕⠕⠕⠕⠕⠕⠕⠕⠕⢄⢀⢀⠀⠀⠀⠀⠀⠀⠀⠀⢄⢝⢟⢿⣿⣿⣿⣿⣿⣿⣿⣿⣿⣿⣿⣿⣿⣿⣿⣿⣿⣿⣿⣿⣿⣿⣿⣿⣿⣿⣿⣿⣿⣿⣿⣿⣿⣿⣿⣿⣿⣿⣿⣿⡿⢏⢕⢕⢕⠕⠕⢕⢕⢕⢕⢕⢕⢕⢜⢕⠀</a:t>
            </a:r>
            <a:br/>
            <a:r>
              <a:t>⢕⢕⢕⢕⢜⣿⣿⣿⣿⣿⣿⣿⣿⣿⣿⣿⣿⣿⣿⣿⣿⣿⣿⣿⣿⣿⣿⣿⣿⣿⣿⣿⣿⣿⣿⣿⣿⣿⣿⣿⣿⣿⣿⣿⣿⣿⣿⣿⣿⣿⣿⣿⣿⣿⣿⣿⣿⣿⣿⣿⣿⣿⣿⣿⣿⣿⣿⣿⣿⣿⣿⡇⠁⢔⢔⢔⢔⢔⢔⢔⢔⢔⢔⢔⢔⢔⢔⢔⢔⢔⢔⢔⢔⢔⢔⢔⢔⢔⢔⢔⢔⢔⢔⢔⢔⢔⢔⢔⢔⢔⢔⢄⢔⢔⢔⢔⢔⢄⢄⢄⢄⢔⢔⢔⢄⢄⢔⠀⢄⢔⢔⢔⢔⢔⢔⢔⢔⢔⢔⢔⢔⢔⢔⢔⢔⢔⢔⢔⢔⢔⢔⢔⢔⢔⢔⢔⢔⢔⢔⢔⢔⢔⢔⢔⢔⢔⢔⢔⢔⢔⢔⢔⢔⢔⢔⢔⢔⢔⢔⢔⢔⢔⠁⢕⣿⣿⣿⣿⣿⣿⣿⣿⣿⣿⣿⣿⣿⣿⣿⣿⣿⣿⣿⣿⣿⣿⣿⣿⣿⣿⣿⣿⣿⣿⣿⣿⣿⣿⣿⣿⣿⢿⢟⢏⢕⠑⠑⠁⠀⠀⠀⠀⠑⠑⠁⢁⢁⢕⢕⢕⠀</a:t>
            </a:r>
            <a:br/>
            <a:r>
              <a:t>⢕⢕⢕⢕⢕⢹⣿⣿⣿⣿⣿⣿⣿⣿⣿⣿⣿⣿⣿⣿⣿⣿⣿⣿⣿⣿⣿⣿⣿⣿⣿⣿⣿⣿⣿⣿⣿⣿⣿⣿⣿⣿⣿⣿⣿⣿⣿⣿⣿⣿⣿⣿⣿⣿⣿⣿⣿⣿⣿⣿⣿⣿⣿⣿⣿⣿⣿⣿⣿⣿⣿⡇⠀⢕⢕⢕⢕⢕⢕⢕⢕⢕⢕⢕⢕⢕⢕⢕⢕⠁⢕⢕⢕⢕⢕⢕⢕⢕⠁⠁⢕⢕⢕⢕⢕⢕⢕⢕⢕⢕⢕⢕⢕⢕⢕⢕⢕⢕⢕⢕⢕⢕⢑⢑⢕⢕⢕⠀⢕⢕⢕⢑⠑⢕⢕⢕⢕⢕⢕⢕⢕⢕⢕⢕⢕⢕⢕⢕⢕⢕⢕⢕⢕⢕⢕⢕⢕⢕⢕⢕⢕⢕⢕⢕⢕⢕⢕⢕⢕⢕⢕⢕⢕⢕⢕⢕⢕⢕⢕⢕⢕⢕⠀⢕⣿⣿⣿⣿⣿⣿⣿⣿⣿⣿⣿⣿⣿⣿⣿⣿⣿⣿⣿⣿⣿⣿⣿⣿⣿⣿⣿⣿⣿⣿⣿⣿⣿⣿⣿⡿⢕⢕⢕⠑⠁⠀⠀⠀⠀⠀⠀⠀⠀⠀⢕⢕⢕⢕⢕⢕⠀</a:t>
            </a:r>
            <a:br/>
            <a:r>
              <a:t>⢕⢕⢕⢕⢕⢕⣿⣿⣿⣿⣿⣿⣿⣿⣿⣿⣿⣿⣿⣿⣿⣿⣿⣿⣿⣿⣿⣿⣿⣿⣿⣿⣿⣿⣿⣿⣿⣿⣿⣿⣿⣿⣿⣿⣿⣿⣿⣿⣿⣿⣿⣿⣿⣿⣿⣿⣿⣿⣿⣿⣿⣿⣿⣿⣿⣿⣿⣿⣿⣿⣿⡇⠀⢕⢕⢕⢕⢕⢕⢕⢕⢕⢕⢕⢕⢕⢕⢕⢕⠀⠑⢕⢕⢕⢕⢕⢕⢕⠀⠀⢕⢕⢕⢕⢕⢕⢕⢕⢕⢕⢕⢕⢕⢕⢕⢕⢕⢕⢕⢕⢕⢕⢄⢄⢕⢕⢕⠀⢕⢕⢕⢄⢄⢕⢕⢕⢕⢕⢕⢕⢕⢕⢕⢕⢕⢕⢕⢕⢕⢕⢕⢕⢕⢕⢕⢕⢕⢕⢕⢕⢕⢕⢕⢕⢕⢕⢕⢕⢕⢕⢕⢕⢕⢕⢕⢕⢕⢕⢕⢕⢕⢕⠀⢕⣿⣿⣿⣿⣿⣿⣿⣿⣿⣿⣿⣿⣿⣿⣿⣿⣿⣿⣿⣿⣿⣿⣿⣿⣿⣿⣿⣿⣿⣿⣿⣿⣿⣿⡟⢕⢕⢕⠕⠀⠀⠀⠀⠀⠀⠀⢀⢀⡀⢄⢕⢕⢕⢕⢕⢕⠀</a:t>
            </a:r>
            <a:br/>
            <a:r>
              <a:t>⢕⢕⢕⢕⢕⢕⢸⣿⣿⣿⣿⣿⣿⣿⣿⣿⣿⣿⣿⣿⣿⣿⣿⣿⣿⣿⣿⣿⣿⣿⣿⣿⣿⣿⣿⣿⣿⣿⣿⣿⣿⣿⣿⣿⣿⣿⣿⣿⣿⣿⣿⣿⣿⣿⣿⣿⣿⣿⣿⣿⣿⣿⣿⣿⣿⣿⣿⣿⣿⣿⣿⡇⠀⢕⢕⢕⢕⢕⢕⢕⢕⢕⢕⢕⢕⢕⢕⢕⢕⢔⢆⠕⢕⢕⢕⢕⢕⢕⠀⠀⢕⢕⢕⢕⢕⢕⢕⢕⢕⢕⢕⢕⢕⢕⢕⢕⢕⢕⢕⢕⢕⢕⢕⢕⢕⢕⢕⠀⢕⢕⢕⢕⢕⢕⢕⢕⢕⢕⢕⢕⢕⢕⢕⢕⢕⢕⢕⢕⢕⢕⢕⢕⢕⢕⢕⢕⢕⢕⢕⢕⢕⢕⢕⢕⢕⢕⢕⢕⢕⢕⢕⢕⢕⢕⢕⢕⢕⢕⢕⢕⢕⢕⠀⢕⣿⣿⣿⣿⣿⣿⣿⣿⣿⣿⣿⣿⣿⣿⣿⣿⣿⣿⣿⣿⣿⣿⣿⣿⣿⣿⣿⣿⣿⣿⣿⣿⣿⢟⢕⢕⠕⠑⠀⠀⠀⢀⢄⢔⣷⣷⣾⣿⣿⡕⢕⢕⢕⢕⢕⢕⠀</a:t>
            </a:r>
            <a:br/>
            <a:r>
              <a:t>⢕⢕⢕⢕⢕⢕⢕⢟⢟⢟⢟⢟⢟⢟⢟⢟⢟⢟⢟⢟⢟⢟⢟⢟⢟⢟⢟⢟⢟⢟⢟⢟⢟⢟⢟⢟⢟⢟⢟⢟⢟⢻⣿⣿⣿⣿⣿⣿⣿⣿⣿⣿⣿⣿⣿⣿⣿⣿⣿⣿⣿⣿⣿⣿⣿⣿⣿⣿⣿⣿⣿⡇⠀⢕⢕⢕⢕⢕⢕⢕⢕⢕⢕⢕⣕⣕⡕⢕⢕⢕⢕⢕⢕⠑⠕⢑⢑⢁⢀⢀⢁⢁⢑⢑⢕⢕⢕⢕⢕⢕⢕⢕⢕⢕⢕⢕⢕⢕⢕⢕⢕⢕⢕⢕⢕⢕⢕⠀⢕⢕⢕⢕⢕⢕⢕⢕⢕⢕⢕⢕⢕⢕⢕⠕⢕⢕⢕⢕⢕⢕⢕⢕⢕⢕⢕⢕⢕⢕⢕⢕⢕⢕⢕⢕⢕⢕⢕⢕⢕⢕⢕⢕⢕⢕⢕⢕⢕⢕⢕⢕⢕⢕⠀⢕⣿⣿⣿⣿⣿⣿⣿⣿⣿⣿⣿⣿⣿⣿⣿⣿⣿⡟⢟⢟⢟⢟⢟⢟⢟⢟⢟⢟⢟⢟⢟⢟⢇⢕⢕⠑⠀⠀⠀⠀⠀⢐⢅⢞⢟⢟⢟⢟⢏⢕⢕⢕⢕⢕⢕⢕⠀</a:t>
            </a:r>
            <a:br/>
            <a:r>
              <a:t>⢕⢕⢕⢕⢕⢕⢕⢕⢕⢕⢕⢕⢕⢕⢕⢕⢕⢕⢕⢕⢕⢕⢕⢕⠕⠕⢕⢕⢕⢑⢕⢕⢕⢕⢕⢕⢕⢕⢕⢕⢕⢸⣿⣿⣿⣿⣿⣿⣿⣿⣿⣿⣿⣿⣿⣿⣿⣿⣿⣿⣿⣿⣿⣿⣿⣿⣿⣿⣿⣿⣿⡇⠀⢕⢕⢕⢕⢕⢕⢕⠑⠑⠑⠑⠀⠀⠀⠁⠀⠁⠁⠑⠀⠀⠀⠑⢕⢕⢕⢕⢕⢕⢕⠑⠑⠑⠑⠑⠑⠑⠑⠑⠑⠑⠑⠑⠑⠑⠑⠑⠑⠑⠑⠑⠑⠑⠑⠀⠑⠑⠑⠑⠑⠑⠑⠑⠑⠑⠑⠑⢕⢕⢕⢕⢅⠑⠑⠑⠑⠑⠑⠑⠑⠑⠑⠑⠕⢕⢕⢕⢕⢕⢕⢕⢕⢕⢕⢕⢕⢕⢕⢕⢕⢕⢕⢕⢕⢕⢕⢕⢕⢕⠀⢕⣿⣿⣿⣿⣿⣿⣿⣿⣿⣿⣿⣿⣿⣿⣿⣿⣿⡇⢕⢕⢕⢕⢕⠕⢕⢕⢕⢑⢕⢕⠕⠕⢕⢕⠕⠀⠀⠀⠀⠀⠀⠁⢕⢕⠕⠕⠑⠀⢕⢕⢕⢕⢕⢕⢕⢕⠀</a:t>
            </a:r>
            <a:br/>
            <a:r>
              <a:t>⢕⢕⢕⢕⢕⢕⢕⠑⠀⢕⢕⢕⢕⢕⢕⢕⢕⢕⢕⢕⢕⢕⢕⢕⢕⢕⢅⢕⢅⢕⢅⢕⢕⢅⢕⢕⢕⢕⢕⢕⢕⢸⣿⣿⣿⣿⣿⣿⣿⣿⣿⣿⣿⣿⣿⣿⣿⣿⣿⣿⣿⣿⣿⣿⣿⣿⣿⣿⣿⣿⣿⡇⠀⢕⢕⢕⢕⢕⠁⠀⠀⠀⠀⢀⠀⠀⠀⠀⠀⠀⠀⠀⠀⠀⢠⣤⢕⢕⢕⢕⢕⢕⢱⣤⣤⣤⢄⠀⠀⠀⠀⠀⠀⠀⠀⠀⠀⠀⠀⠀⠀⠀⠀⠀⠀⠀⠀⠀⠀⠀⠀⠀⠀⠀⠀⠀⠀⠀⠀⠀⢕⢕⢕⢕⢔⠀⠀⠀⠀⠀⠀⠀⠀⠀⠀⠀⠀⠑⢕⢕⢕⢕⢕⢕⢕⢕⢕⢕⢕⢕⢕⢕⢕⢕⢕⢕⢕⢕⢕⢕⢕⢕⠀⢕⣿⣿⣿⣿⣿⣿⣿⣿⣿⣿⣿⣿⣿⣿⣿⣿⣿⡇⢕⢕⢕⢕⢕⢕⢑⢑⠔⠕⢀⢄⠄⠀⢕⢕⢀⢄⢔⢕⢕⢔⢀⠀⢅⢔⢔⢄⠀⠀⢕⢕⢕⢕⢕⢕⢕⢕⠀</a:t>
            </a:r>
            <a:br/>
            <a:r>
              <a:t>⢕⢕⢕⢕⢕⢕⢕⠀⠀⠁⢕⢕⢕⢕⢕⢕⢕⢕⢕⢕⢕⢕⢕⢕⢕⢕⢕⢕⢕⢕⢕⢕⢕⢕⢕⢕⢕⢕⢕⢕⢕⢸⣿⣿⣿⣿⣿⣿⣿⣿⣿⣿⣿⣿⣿⣿⣿⣿⣿⣿⣿⣿⣿⣿⣿⣿⣿⣿⣿⣿⣿⡇⠀⢕⢕⢕⠑⠀⠀⠀⠀⠀⠀⠈⠀⠀⠀⠀⠀⠀⠀⠀⠀⠀⠘⠛⢕⢕⢕⢕⢕⢕⠘⠉⠉⠁⠀⠀⠀⠀⠀⠀⠀⠀⠀⠀⠀⠀⠀⠀⠀⠀⠀⠀⠀⠀⠀⠀⠀⠀⠀⠀⠀⠀⠀⠀⠀⠀⠀⠀⠑⠕⠕⠕⠑⠀⠀⠀⠀⠀⠀⠀⠀⠀⠀⠀⠀⠀⠀⠕⢕⢕⢕⢕⢕⢕⢕⢕⢕⢕⢕⢕⢕⢕⢕⢕⢕⢕⢕⢕⢕⢕⠀⢕⣿⣿⣿⣿⣿⣿⣿⣿⣿⣿⣿⣿⣿⣿⣿⣿⣿⡇⢕⢕⢕⢕⢕⢕⢕⢕⠔⢑⢐⠄⠑⢁⢁⢑⢕⢕⢕⢕⢕⢕⢕⢕⢕⢕⢕⢕⢔⢀⠀⢕⢕⢕⢕⢕⢕⢕⠀</a:t>
            </a:r>
            <a:br/>
            <a:r>
              <a:t>⢕⢕⢕⢕⢕⢕⠑⠀⠀⠀⠕⢕⢕⢕⢕⢕⢕⢕⢕⢕⢕⢕⢕⢕⢕⢕⢕⢕⢕⢕⢕⢕⢕⢕⢕⢕⢕⢕⢕⢕⢕⢸⣿⣿⣿⣿⣿⣿⣿⣿⣿⣿⣿⣿⣿⣿⣿⣿⣿⣿⣿⣿⣿⣿⣿⣿⣿⣿⣿⣿⣿⡇⠀⢕⠕⠀⠀⠀⠀⠀⠀⠀⠀⠀⠀⠀⠀⠀⠀⠀⠀⠀⠀⠀⠁⠀⠑⢕⢕⠕⢕⢑⠀⠀⠀⠀⠀⠀⠀⠀⠀⠀⠀⠀⠀⠀⠀⠀⠀⠀⠀⠀⠀⠀⠀⠀⠀⠀⠀⠀⠀⠀⠀⠀⠀⠀⠀⠀⠀⠀⠀⠀⠀⠀⠀⠀⠀⠀⠀⠀⠀⠀⠀⠀⠀⠀⠀⠀⠀⠀⠑⢕⢕⢕⢕⢕⢕⢕⢕⢕⢕⢕⢕⢕⢕⢕⢕⢕⢕⢕⢕⢕⠀⢕⣿⣿⣿⣿⣿⣿⣿⣿⣿⣿⣿⣿⣿⣿⣿⣿⣿⢇⢕⢕⢕⢕⢕⢕⠕⢕⢕⠅⢅⠕⠕⠄⠅⠅⠕⢕⢕⢕⢕⢕⢕⢕⢕⢕⢕⢕⢕⢕⢄⠀⠑⠑⠑⢕⢕⢕⠀</a:t>
            </a:r>
            <a:br/>
            <a:r>
              <a:t>⢕⢕⢕⢕⠑⠁⠀⠀⠀⢀⢄⢔⢔⢔⢔⢔⢔⢕⢕⢕⢕⢕⢕⢕⢕⢕⢕⢕⢕⢕⢕⢕⢕⢕⢕⢕⢕⢕⢕⢕⢕⢕⢜⣿⣿⣿⣿⣿⣿⣿⣿⣿⣿⣿⣿⣿⣿⣿⣿⣿⣿⢟⢝⢕⢜⢻⣿⣿⣿⣿⣿⡇⢀⠁⠀⠀⠀⠀⠀⠀⠀⠀⠀⠀⠀⠀⠀⠀⠀⠀⠀⠀⠀⠀⠀⠀⠀⠀⠀⠁⠀⠀⠀⠀⠀⠀⠀⠀⠀⠀⠀⠀⠀⠀⠀⠀⠀⠀⠀⠀⠀⠀⠀⠀⠀⠀⠀⠀⠀⠀⠀⠀⠀⠀⠀⠀⠀⠀⠀⠀⠀⠀⠀⠀⠀⠀⠀⠀⠀⠀⠀⠀⠀⠀⠀⠀⠀⠀⠀⠀⠀⠀⠕⢕⢕⢕⢕⢕⢕⢕⢕⢕⢕⢕⢕⢕⢕⢕⢕⢕⢕⢕⠀⢕⣿⣿⣿⣿⣿⣿⣿⣿⣿⣿⣿⣿⣿⣿⣿⣿⢕⢕⢕⢕⢕⢕⢕⢕⢕⢕⢕⢕⢕⢕⢕⢕⢕⢕⢕⢕⢕⢕⢕⢕⢕⢕⢕⢕⢕⢕⢕⢕⢕⢐⢀⠀⠀⠁⢕⢕⠀</a:t>
            </a:r>
            <a:br/>
            <a:r>
              <a:t>⢕⠕⠑⠀⢀⢄⢔⢔⢕⢕⢕⢕⢕⢕⢕⢕⢕⢕⢕⢕⢕⢕⢕⢕⢕⢕⢕⢕⢕⢕⢕⢕⢕⢕⢕⢕⢕⢕⢕⢕⢕⢕⢕⢸⣿⣿⣿⣿⣿⣿⣿⣿⣿⣿⣿⣿⣿⣿⣿⡿⢕⢕⢕⢕⢕⢕⢜⢻⣿⣿⡿⢇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⠀⢕⣿⣿⣿⣿⣿⣿⣿⣿⣿⣿⣿⣿⣿⣿⣿⡏⢕⢕⢕⢕⢕⢕⢕⢕⢕⢕⢕⢕⢕⢕⢕⢕⢕⢕⢕⢕⢕⢕⢕⢕⢕⢕⢕⢕⢕⢕⢕⢕⢕⢕⢕⢕⢔⢄⢀⠑⠀</a:t>
            </a:r>
            <a:br/>
            <a:r>
              <a:t>⢁⢄⢔⢕⢕⢕⢕⢕⢕⢕⢕⢕⢕⢕⢕⢕⢕⢕⢕⢕⢕⢕⢕⢕⢕⢕⢕⢕⢕⢕⢕⢕⢕⢕⢕⢕⢕⢕⢕⢕⢕⢕⢕⣼⣿⣿⣿⣿⣿⣿⣿⣿⣿⣿⣿⣿⣿⣿⢟⢕⢕⢕⢕⢕⢕⢕⢕⢕⢝⢟⡇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⠀⢕⣿⣿⣿⣿⣿⣿⣿⣿⣿⣿⣿⣿⣿⣿⣿⣧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⡏⢕⢕⢕⢕⢕⢕⢕⢕⢕⢕⢕⢕⣵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⠀⢕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⣿⢕⢕⢕⢕⢕⢕⢕⢕⢕⢕⢕⢕⣿⣷⡇⠀⢔⢔⠀⠀⠀⠀⠀⠀⠀⢔⠀⠀⠀⠀⠀⢔⢔⢔⢔⢔⢔⢔⢔⢔⢔⢔⢔⢔⢔⢔⢔⢔⢔⢔⢔⢔⢔⢔⢔⢔⢔⢔⢔⢔⢔⢔⢔⢔⢔⢔⢔⢔⢔⢔⠀⢔⢔⢔⢔⢔⢔⢔⢔⢔⢔⢔⢔⢔⢔⢔⢔⢔⢔⢔⠀⠀⠀⠀⠀⠀⠀⠀⠀⠀⠀⠀⠀⢔⢔⢔⢔⢕⢕⢕⢕⢕⢕⢕⢕⢕⢕⢕⢕⢕⢕⢕⢕⢕⢕⠀⢕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⢱⣿⣿⣿⣿⣿⣿⣿⣿⣿⣿⣿⣿⣿⣿⣿⢕⢕⢕⢕⢕⢕⢕⢕⢕⢕⢕⢕⣿⣿⡇⠀⢕⢕⠀⠀⠀⠀⠀⠀⠀⢕⠀⠀⠀⠀⠀⢕⢕⢕⢕⢕⢕⢕⢕⢕⢕⢕⢕⢕⢕⢕⢕⢕⢕⢕⢕⢕⢕⢕⢕⢕⢕⢕⢕⢕⢕⢕⢕⢕⢕⢕⢕⢕⢕⢕⠀⢕⢕⢕⢕⢕⢕⢕⢕⢕⢕⢕⢕⢕⢕⢕⢕⢕⢕⢕⠀⠀⠀⠀⠀⠀⠀⠀⠀⠀⠀⠀⠀⢕⢕⢕⢕⢕⢕⢕⢕⢕⢕⢕⢕⢕⢕⢕⢕⢕⢕⢕⢕⢕⢕⠀⢕⣿⣿⣿⣿⣿⣿⣿⣿⣿⣿⣿⣿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⢝⢝⢝⢝⢝⢝⢝⢝⢝⢝⢝⢝⢝⢝⢝⢕⢕⢕⢕⢕⢕⢕⢕⢕⢕⢕⢕⢝⢝⢕⠀⢕⢕⢄⠀⠀⠀⠀⠀⠀⢕⠀⠀⠀⠀⠀⢕⢕⢕⢕⢕⢕⢕⢕⢕⢕⢕⢕⢕⢕⢕⢕⢕⢕⢕⢕⢕⢕⢕⢕⢕⢕⢕⢕⢕⢕⢕⢕⢕⢕⢕⢕⢕⢕⢕⠀⢕⢕⢕⢕⢕⢕⢕⢕⢕⢕⢕⢕⢕⢕⢕⢕⢕⢕⢕⠀⠀⠀⠀⠀⠀⠀⠀⠀⠀⠀⠀⢄⢕⢕⢕⢕⢕⢕⢕⢕⢕⢕⢕⢕⢕⢕⢕⢕⢕⢕⢕⢕⢕⢕⠀⢕⢝⢝⢝⢝⢝⢝⢝⢝⢝⢝⢝⢝⢝⢝⢝⢝⢝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⠀⠑⠑⠑⠀⠀⠀⠀⠀⠀⠑⠀⠀⠀⠀⠀⠑⠑⠑⠑⠑⠑⠑⠑⠑⠑⠑⠑⠑⠑⠑⠑⠑⠑⠑⠑⠑⠑⠑⠑⠑⠑⠑⠑⠑⠑⠑⠑⠑⠑⠑⠑⠑⠑⠑⠀⠑⠑⠑⠑⠑⠑⠑⠑⠑⠑⠑⠑⠑⠑⠑⠑⠑⠑⠑⠐⠀⠀⠀⠀⠀⠀⠀⠀⠀⠀⠀⠑⠑⠑⠑⠑⠑⠑⠑⠑⠑⠑⠑⠑⠑⠑⠑⠑⠑⠑⠑⠑⠑⠑⠀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⢝⢿⣷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⢟⣝⣿⣿⣿⣿⣿⣿⣧⢕⢝⢷⢕⢜⢿⣿⡇⢕⢕⣿⢕⢻⣿⣿⣿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⡿⢕⡹⢸⣿⣿⣿⣿⣿⣿⣿⣷⡕⣕⢕⣜⢧⢻⢇⢕⢕⢝⢕⢜⢿⣇⣿⣿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⢟⣿⣿⣿⣿⣿⣿⡿⣱⣵⡇⣿⣿⣿⣿⣿⣿⣿⡿⢟⢕⢜⢇⢹⡇⢇⢹⣿⣿⣿⣿⣿⣿⣿⣿⣿⣿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⢏⡟⢟⢟⡹⢱⣿⣿⢱⣵⢕⢝⣝⣝⣝⢟⢇⢑⢕⢕⢕⢜⣿⡇⢕⢜⢝⢟⢿⣿⣿⣿⣿⣿⣿⣿⡿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⣕⣵⣾⣿⣿⢇⣿⣿⡟⢸⡿⢕⢕⢕⢝⢝⢝⢕⣇⢁⢕⢕⢕⣿⣿⡕⢕⢕⢕⢕⢕⢇⣾⣿⣿⣿⡟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⣵⣾⣿⢿⣿⡿⡟⣼⣿⣿⡇⣸⣿⣿⣷⣷⣷⣕⣣⣳⡜⢣⢕⢕⢕⢹⣿⣇⢕⢕⢑⢔⢕⢕⢜⢻⣿⣿⡷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⣷⢕⢕⢕⢕⢕⣵⢟⣵⡿⣱⣿⣯⣾⢱⢯⣿⣿⡇⣿⣿⣿⣿⣿⣿⣿⣿⣿⣿⡸⣷⢔⢕⢸⣿⣿⢕⢔⢕⢕⢕⢕⢕⢕⢕⢝⢕⢇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⣱⣿⢏⣱⣾⣾⣿⣿⡿⢇⣼⢹⢟⣹⢕⣿⣿⣿⣿⣿⣿⣿⣿⣿⣿⡇⢻⢇⢕⢸⣿⣿⢕⠁⢕⢕⢕⢕⠕⢕⢕⢕⢕⢜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⢇⢕⣱⣿⢏⢵⣾⣿⣿⣿⡿⢕⢕⢏⢕⣼⣿⢕⣸⣿⣿⣿⣿⣿⣿⣿⣿⣿⣿⢜⢕⢕⢸⣿⣿⢕⢕⠁⢕⠕⢔⢔⢔⢔⢱⣯⢇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⢏⢕⣸⣿⢏⡎⣼⣿⣿⣿⡿⢕⢕⢕⢞⣿⣿⣿⢱⣿⣿⣿⣿⣿⣿⣿⣿⣿⣿⣿⢕⢕⢕⡿⢿⠏⠁⠑⢐⢁⠇⠔⢕⢕⣱⢝⢕⢕⢕⢕⢕⢕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⢿⢻⢟⣟⣝⢝⢏⢕⢱⣿⡟⢱⢱⣿⣿⣿⣿⢕⢕⢱⡕⣺⢝⢝⢇⣸⣿⢻⣿⣿⣿⣿⣿⣿⣿⣿⣿⢕⠀⠀⠀⠀⢀⢄⢀⠀⠁⠀⠀⢔⢕⢕⢕⢕⢕⢕⢕⢕⣼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⢏⡺⢇⢜⢟⢿⢕⢕⢕⣾⣿⣇⢕⣾⣿⢹⣿⣿⣵⡇⣸⢸⣿⣷⣧⢕⢻⡇⢾⣿⣿⣿⣿⣿⣿⣿⣿⢕⢕⠀⢔⠔⢄⢕⢕⡇⢆⢄⠀⠑⢔⢕⢕⠕⢕⢕⢕⢕⣼⣿⣿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⡿⢱⣿⣧⢕⢕⢕⢕⢕⢕⢱⣿⢻⡇⣸⣿⢇⣿⣿⣿⣿⢇⡇⣾⣿⣿⣿⢕⡾⢕⢿⣿⢿⣿⣿⣿⣿⣿⡿⢕⢕⣶⣴⡔⢕⢕⣇⣿⢱⢕⢕⢄⢅⢄⢔⢕⢕⢕⢕⢕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⡟⢕⢺⢳⢝⢷⢕⣱⢗⢕⢕⣸⣿⢸⢇⣿⢇⢸⣿⣿⡏⡏⢕⢕⣝⣝⣝⡟⣱⢕⢕⢻⣿⢸⣿⣿⣿⣿⡿⡇⢕⢕⣿⣿⣧⢕⢜⣷⣸⢸⢕⢕⢕⢕⢕⢕⢕⢕⢕⢕⢸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⡇⢕⢕⢕⢕⢕⢼⣏⢱⢷⢇⣿⣿⢜⡼⢇⢕⣿⣿⡿⢕⣱⢱⢸⢿⣿⣿⡇⣇⣷⣕⢸⢇⢸⣿⣿⣿⢜⢕⢕⢕⢸⣝⣟⡟⢕⢕⢿⣿⢸⢱⢕⢕⢕⢕⢕⢕⢕⢕⢕⢸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⣕⢕⢕⢕⢕⢧⢜⢝⢗⢇⣿⣿⢱⢕⢕⢜⣿⣿⢇⠕⠓⢇⠘⠛⠗⢳⣵⡜⢿⣿⣕⢇⢸⢏⣿⣿⢕⢕⢕⢱⢿⣿⣿⣣⡇⢕⣿⣿⢸⢱⢕⢕⢕⢕⢕⢕⢕⢕⢕⣼⣿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⣷⣕⢕⢕⠘⢇⢕⢕⢕⣿⡇⢕⢕⢕⢜⢕⢇⢕⢔⢔⢅⠀⠀⠄⢄⢁⢹⣾⣿⣿⣷⣷⣵⣝⡟⢕⢕⢱⠕⠓⢗⠷⢽⢕⡕⢹⡏⢕⡕⡕⢕⢕⢕⢕⢕⢕⢕⢕⣿⣿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⢇⠕⠀⢕⣕⢅⢕⣿⡇⡜⢕⢕⢕⢱⡕⣕⣾⠈⢁⠀⠀⠀⢅⣱⣵⣿⣿⣿⣿⣿⣿⣿⣷⡞⢕⢄⠀⠀⠔⢔⢀⠕⡕⢕⢱⢕⢇⢵⢕⢕⢕⢕⢕⢕⢕⢕⣿⣿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⡿⢇⢕⠀⠀⢸⡏⢕⢱⣿⢕⡇⢕⢕⢕⢜⣿⢿⣿⡕⢕⢕⢕⢕⣵⣿⣿⣿⣿⣿⣿⣿⣿⣿⣿⣿⠁⠁⠀⠀⢀⣵⡕⢀⢕⢕⢕⢸⢕⢕⢕⡕⣱⢕⢕⢕⢕⢕⣿⡟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⢟⡕⢕⠀⠀⠀⢜⢇⢕⢸⡏⢱⡕⢱⢕⢕⢕⢹⢸⣿⣯⣄⣑⣕⣳⣿⣿⣿⣿⣿⣿⣿⣿⣿⣿⣿⣿⡕⢕⢔⢕⣱⣿⣷⡏⢕⡞⢕⣻⢱⣧⣿⣾⡵⢇⢕⢕⢕⢕⣿⣿⡇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⢏⡞⢕⠕⠀⠀⠀⢕⢕⢕⣽⢕⢸⡇⢸⡕⢕⢕⢕⣿⣿⣿⣿⣿⣿⣿⣿⣿⣿⣿⣿⣿⣿⣿⣿⣿⣿⣿⣷⣕⣑⢞⣹⣿⡟⢱⢟⢕⢕⢕⢸⣿⣿⣿⣿⢇⢕⢕⢕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⢏⢎⢕⢕⢕⣄⣀⢀⢀⢱⢕⢕⢕⢸⣇⢜⣇⢕⢕⢕⢸⣿⣿⣿⣿⣿⣿⣿⣿⣿⣿⣿⣿⣿⣿⣿⣿⣿⣿⣿⣿⣿⣿⣿⢟⢕⢕⢕⡇⢕⢕⠁⢹⣿⣿⣿⡇⢕⢕⢕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⡟⢕⢕⢕⢕⢕⣿⣿⣿⢕⢇⢕⢕⢕⢸⣷⢕⢸⢕⢕⢕⢕⢿⣿⣿⣿⣿⣿⣿⣿⡿⣿⣿⣿⣿⣿⣿⣿⣿⣿⣿⣿⣿⣟⣱⢇⢕⢕⢱⡇⢕⢕⢀⠜⢻⣿⣿⡿⢕⢕⢕⢕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⢣⢕⣇⡮⢕⢸⣿⣿⡿⢕⢕⢕⢕⢕⢕⣿⡕⢕⢕⢕⢕⢕⢜⢻⣿⣿⣿⣿⣿⣿⣇⢄⢄⢅⢌⠁⠋⢹⣿⣿⣿⣿⣿⣿⢏⢕⢕⢕⣸⢇⢕⢕⢕⠀⢕⢽⣿⣧⡕⢕⢕⢕⣿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⢜⢱⡿⣿⢕⢸⣿⣿⢇⢱⢕⢕⢕⢕⢕⢜⣧⢕⢕⢕⢕⢕⢕⢕⢜⢟⢿⣿⣿⣿⣿⣿⣷⣷⣷⣷⣾⣿⣿⣿⣿⡿⢟⢕⢕⢕⢕⢱⡿⢕⢕⢕⢕⢰⡕⢕⢝⢻⢇⢕⢕⢕⣿⣿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⢕⢸⣿⣿⡕⢸⣿⢏⣱⣾⡇⢕⢕⢕⢕⢕⢜⢕⣸⡕⢕⢕⢕⢕⢕⢕⢕⢜⢝⢿⣿⣿⣿⣿⣿⣿⣿⢿⢟⢏⢕⢕⢕⢕⢕⢕⢕⢸⡇⢕⢕⢕⢕⢕⢜⢕⢕⢕⢕⢕⢕⢕⣿⣿⡇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⡇⢸⣿⣿⡇⢜⢕⣵⣿⢟⢕⢕⢕⢕⢕⢕⢕⢱⣿⢇⢕⢕⢕⢕⢕⢕⢕⢕⢕⢕⢕⢝⢟⢟⢝⢕⢕⢕⢕⢕⢕⢕⢕⢕⢕⢕⢕⡇⢕⢕⢕⢕⢕⢕⢕⢜⢇⢕⢕⢕⢕⢕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⣷⡕⣿⡿⢏⣱⣿⢟⢕⢕⢕⢕⢁⢕⢕⢕⡞⣼⣿⢕⠕⠑⠑⢕⢕⢕⢕⢕⢕⢕⢕⢕⢕⢕⢕⢕⢕⢕⢕⢕⢕⢕⢕⢕⢕⢕⢜⢕⢕⢕⣸⡕⢕⢕⢕⢕⢕⢕⢕⢕⢕⢕⣿⣿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⡷⢜⣱⡾⢟⢕⢕⢕⢕⢕⢕⢕⢕⢕⢱⢕⣿⡷⢕⠁⠀⠕⢕⢕⢕⢕⢕⣵⣵⣵⣷⡇⢕⢑⢕⢕⢕⢕⢕⢕⢕⢕⢕⢕⢕⢇⢕⢕⢕⣿⡇⢕⢕⢕⢕⢕⢕⢕⢕⢕⢕⢹⣿⡇⢸⣿⣿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⡿⢟⣵⡿⢏⢕⢕⢕⢕⢕⢕⢕⢕⢕⢕⢕⡏⢸⣿⡇⠑⠀⠀⠀⠁⠕⢕⢕⢸⣿⣿⣿⣿⡇⠁⠕⢕⢕⢕⢕⢕⢕⢕⢕⢕⢕⢕⢕⢕⢕⢸⣿⢇⢕⢕⢕⢕⣜⡵⢕⢕⢕⢕⣿⣿⡇⢸⣿⣿⣿⣿⣿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⡿⢏⣷⢞⢕⢕⢕⢕⢕⢕⢕⢕⢕⢕⢕⢕⢕⣸⢕⢸⣿⡇⠀⠀⠀⠀⠀⠀⠀⠑⠸⣿⣿⣿⣿⣇⢄⠀⠁⠑⠕⢹⣷⣧⢕⢕⢕⢕⢕⢕⢕⢕⢸⢟⠕⢕⢕⢕⢕⢕⢕⢕⢕⢕⢕⣿⣿⡇⢸⣿⣿⣿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⢟⣱⡾⢟⢕⢕⢕⢕⢕⢕⢕⢕⢕⢕⢕⢕⢕⣕⢕⢏⣸⢜⢱⡕⢕⢔⢀⠀⠀⠀⠀⠀⠀⠁⠙⢿⣿⣿⣷⣧⣔⢀⠀⠁⢝⣿⣷⢕⢕⢕⢕⢕⢕⠑⠁⠔⠔⠀⠁⢕⢕⢕⢕⢇⢕⢕⢕⣿⣷⡕⢸⣿⣿⣿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⢔⢕⢕⢄⢔⢕⢔⢔⢕⢕⢕⢕⢕⢕⢕⢄⢕⢕⢕⢕⢕⢕⢕⢕⢕⢕⢸⣿⣿⣿⣿⣿⣿⣿⣿⣿⣿⣿⣿⣿⣿⣿⣿⣿⣿⣿⣿⣿⣿⣿⣿⣿⣿⣿⣿⣿⡿⢏⣵⢞⢝⢕⢕⢕⢕⢕⢕⢕⢕⢕⢕⢕⢕⣱⣾⣿⣿⢱⢕⣿⡇⣜⢇⢕⢕⢕⢔⢄⠀⠀⠀⠀⠀⠀⠀⠘⢽⣟⣿⣿⣿⡇⠀⠀⠘⢟⡇⢕⢕⢕⡕⢕⢕⠔⢀⢀⠑⠀⢕⢕⢕⢕⢕⢕⢕⢕⣿⣿⡇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⢑⢕⢕⢔⢕⢕⢕⢕⢕⢕⢕⢕⢕⢕⢕⢑⢑⠕⠕⢕⢕⢕⢕⢕⢕⢕⢸⣿⣿⣿⣿⣿⣿⣿⣿⣿⣿⣿⣿⣿⣿⣿⣿⣿⣿⣿⣿⣿⣿⣿⣿⣿⣿⣿⢟⢫⢕⢇⢕⢕⢕⢕⢕⢕⢕⢕⢕⢕⢕⢕⢕⢱⣾⣿⣿⣿⣿⢕⣼⣿⢇⢏⢕⣕⢕⢕⢕⢕⢄⠀⠀⠀⠀⠀⠀⠀⠀⠝⢿⣿⣿⣿⢀⠀⠀⠁⢇⢕⢕⢱⣿⣧⢄⢄⠕⠕⠀⢔⢕⢕⢕⢕⢕⢕⢕⢕⣿⣿⡇⢸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⣿⣿⣿⣿⣿⣿⣿⣿⣿⣿⣿⣿⣿⣿⣿⣿⣿⣿⢿⢿⣿⣿⣿⣿⣿⢟⢕⢕⢕⢕⢕⢕⢕⢕⢕⢕⢕⢕⢕⢕⢕⢕⢕⢕⣿⣿⣿⣿⣿⡇⢕⣿⣿⡕⡮⢸⣿⣷⣕⢕⢕⢕⢀⠀⠀⠀⠀⠀⠀⠀⠀⠈⠻⣿⣿⡇⠀⠀⠀⠑⢕⠕⠈⠉⠉⢕⢕⢔⢆⢔⢕⢕⢕⢕⢕⢕⢕⢕⢕⣿⣿⡇⢸⣿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⢀⠀⢄⢀⠀⠄⠄⠀⠄⠔⠔⢔⢄⢄⢄⢕⢕⢕⢕⢕⢕⢕⢸⣿⣿⣿⣿⣿⣿⣿⣿⣿⣿⣿⣿⣿⣿⢿⣟⣽⣷⣿⣿⣷⡝⢻⢏⢕⢕⢕⢕⢕⢕⢕⢕⢕⢕⢕⢕⢕⢕⢕⢕⢕⢕⢕⣼⣿⣿⣿⣿⣿⡇⢸⣿⢜⡇⢇⣾⣿⣿⣿⣷⣕⢕⢕⠀⠀⠀⠀⠀⠀⠀⠀⠀⠀⠘⢻⢏⢀⠀⠀⠀⠁⠀⠀⠀⠀⠀⠑⢕⢕⢕⢕⢕⢕⢕⢕⢕⢕⢕⠕⠟⠟⠇⢸⣿⣿⣿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⢔⠀⠀⠀⠀⠀⠀⠀⢕⢕⢕⢕⢕⢕⢕⢕⢕⢕⢕⢸⣿⣿⣿⣿⣿⣿⣿⣿⣿⣿⣿⢟⣽⣾⣿⣿⣿⣿⡿⢏⢕⢕⢕⢕⢕⢕⢕⢕⢕⢕⢕⢕⢕⢕⢕⢕⠑⠁⠁⠑⠕⠕⢸⣿⣿⣿⣿⣿⣿⡇⣾⢏⡱⢜⢕⢿⣿⣿⣿⣿⣿⣷⡕⢔⠀⠀⠀⠀⠀⠀⠀⠀⠀⠀⠀⠑⢕⠀⠀⠀⠀⠀⠀⠀⠀⠀⠀⠕⢕⢕⠁⢕⢕⢕⢕⢕⢕⢕⠀⠀⠀⠀⠀⠈⢹⣿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⢅⢔⢔⢔⢔⢕⢔⢕⢕⢕⢕⢕⢕⢕⢕⢕⢕⢕⢕⢸⣿⣿⣿⣿⣿⣿⣿⣿⣿⡿⣵⣿⣿⣿⣿⣿⡿⢏⢕⢕⢕⢕⢕⠀⢅⢑⠕⢕⢕⢕⢕⢕⢕⢕⢕⢕⠀⠀⠀⠀⠀⠀⠁⠙⠟⢿⣿⣿⣿⢕⢏⢕⢜⢱⢇⢕⣝⣿⣿⣿⣿⣿⣇⢕⠀⠀⠀⠀⠀⠀⠀⠀⠀⠀⠀⠀⠀⠀⠀⠀⠀⠀⠀⠀⠀⠀⠀⠄⢑⠀⠀⢕⢕⢕⢕⢕⢕⢕⢀⠀⠀⠀⠀⠀⡸⣿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⢸⣿⣿⣿⣿⣿⢏⢕⢕⢕⢕⢕⠕⠁⢕⢕⢕⢕⢔⢁⠑⢕⢕⢕⢕⠑⠁⠀⠀⠀⠀⠀⠀⠀⠀⠀⠀⠈⠙⢇⢣⢇⢕⣱⢇⢕⢕⢿⣿⣿⣿⣿⣿⣿⢕⠀⠀⠀⠀⠀⠀⠀⠀⠀⠀⠀⠀⠀⠀⠀⠀⢀⢄⢄⠀⠀⠀⠀⠀⢕⢄⠀⠀⢕⢕⢕⢕⢕⢕⢕⠀⠀⠀⠀⠀⢕⢻⣿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⠕⢕⢕⢕⢅⢅⢕⢕⢕⢸⣿⣿⣿⣿⣿⣿⣿⣿⣿⣿⣿⣿⣿⣿⣿⣿⢸⣿⣿⢿⠋⠑⢕⢕⢕⠕⠑⠁⠀⠀⠀⠁⠑⠕⢕⢕⢕⢔⢁⠕⢕⠀⠀⠀⠀⠀⠀⠀⠀⠀⠀⠀⠀⠀⠀⢀⢕⠕⢾⢏⢕⢕⢕⢜⣿⣿⣿⣿⣿⣿⢕⠀⠀⠀⠀⠀⠀⠀⠀⠀⠀⠀⠀⠀⠀⠀⠀⢱⢷⣽⡇⠀⠀⠀⠀⠁⢕⠀⠀⢕⢕⢕⢕⢕⢕⢕⠀⠀⠀⠀⠀⢕⢸⣿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⢿⢟⢟⢿⣿⣿⣿⣿⣿⣿⣿⣿⢜⠙⠁⠀⠀⠀⠀⢅⢔⢄⠀⠀⠀⠀⠀⠀⠀⠀⠀⠁⠑⠑⠕⠕⢄⠀⠀⠀⠀⠀⠀⠀⠀⠀⠀⠀⠀⠀⠄⠑⠀⠀⠀⠁⠕⠕⠕⢕⢸⢿⣿⣿⣿⣿⢕⠀⠀⠀⠀⠀⠀⠀⠀⠀⠀⠀⠀⠀⠀⠀⠀⠈⠜⢟⢏⠀⠀⠀⠀⠀⢕⠀⠀⢕⢕⢕⢕⢕⢕⢕⢔⠀⠀⠀⠀⢕⢜⣿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⢇⢕⢕⢕⢜⢿⣿⣿⣿⣿⣿⣿⢟⠁⠀⠀⠀⠀⢔⠀⠕⢕⢕⢕⢔⡀⠀⠀⠀⠀⠀⠀⠀⠀⠀⠀⠀⠀⠀⠀⠀⠀⠀⠀⠀⠀⠀⠀⠀⠀⠀⢀⠀⠀⠀⠀⠀⠀⠀⠀⠀⠀⠀⠀⠁⠈⠉⠑⠐⠀⠀⠀⠀⠀⠀⠀⠀⠀⠀⠀⠀⠀⠀⠀⠀⠀⠀⠑⠀⠀⠀⠀⢔⢕⠀⠀⠑⢕⢕⢕⢕⢕⢕⢕⠀⠀⠀⠀⢕⢕⣿⣿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⡇⢕⢕⢕⢕⢕⢜⣿⣿⣿⣿⡿⢟⠕⠀⠀⠀⠀⢕⢕⠀⠄⢕⢕⣵⣿⡏⢕⢔⢔⢄⢄⢀⢀⠀⠀⠀⠀⠀⠀⠀⠀⠀⠀⠀⠀⠀⠀⢀⢄⠐⠑⠁⠀⠀⠀⠀⠀⠀⠀⠀⠀⠀⠀⠀⠀⠀⠀⠀⠀⠀⠀⠀⠀⠀⠀⠀⠀⠀⠀⠀⠀⠀⠀⠀⠀⠀⠀⠀⠀⠀⠀⠀⢕⢕⠀⠀⠀⢕⢕⢕⢕⢕⢕⢕⠀⠀⠀⠀⢕⢕⣿⣿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⢕⢕⢕⢕⢕⢕⢕⢜⢿⡿⢟⢕⢕⠀⠀⠀⠀⢕⢕⢕⢀⢕⣱⣿⣿⢏⢕⢕⢕⢕⢕⢕⢕⢕⢕⢕⢗⢶⠔⠀⠀⠀⠀⠀⢀⢄⠔⠑⠁⠀⠀⢀⢄⠐⠁⠀⠀⠀⠀⠀⠀⠀⠀⠀⠀⠀⠀⠀⠀⠀⠀⠀⠀⠀⠀⠀⠀⠀⠀⠀⠀⠀⠀⠀⠀⠀⠀⠀⠀⠀⠀⠀⠀⠀⢕⠀⠀⠀⢕⢕⢕⢕⢕⢕⢕⠀⠀⠀⠀⢕⢕⣿⣿⢕⣿⣿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⢀⠕⢕⢕⢕⠕⠕⠑⢕⢕⢕⠁⠀⠀⠀⢕⢕⢕⢕⢁⢸⣿⡿⢏⢕⢕⢕⢕⢕⢕⢕⢑⠕⢕⢕⢕⢕⢀⠀⠀⠀⠀⢄⠑⠀⠀⠀⢀⠐⠁⠁⠑⢀⠀⠀⠀⠀⠀⠀⠀⠀⠀⠀⠀⠀⠀⠀⠀⠀⠀⠀⠀⠀⠀⠀⠀⠀⢔⠐⠀⢄⠀⠀⠀⠀⠀⠀⠀⠀⠀⠀⠀⠀⠁⠀⠀⢀⢕⢕⢕⢕⢕⢕⠀⠀⠀⠀⠀⢕⢕⣿⣿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⢔⠁⠀⠀⠀⠀⠀⠀⢕⢕⢄⠀⠀⠀⢕⢕⢕⢕⠀⢸⣿⢇⢕⢕⢕⢕⢕⢕⢕⢕⢕⢕⢔⣕⢕⠕⠁⠀⠀⠀⠀⠀⠀⠀⠀⠁⠀⠀⠄⠀⠀⠀⠄⠀⠀⠀⠀⠀⠀⠀⠀⠀⠀⠀⠀⠀⠀⠀⠀⠀⠀⠀⠀⠀⠀⠀⢕⠀⢕⠄⠀⢀⠀⠀⠀⠀⠀⠀⠀⠀⠀⠀⠀⠀⠀⠕⢕⢕⢕⢕⢕⢕⠀⠀⠀⠀⠀⢕⢕⣿⣿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⠀⠀⠀⠀⠀⠀⠀⢕⢕⠀⠀⠀⠁⠁⠁⠁⢕⢕⢕⢕⢕⢕⢕⢕⢕⢕⢕⢕⢕⢕⣵⣿⡇⠀⠀⠀⠀⠀⠀⠀⠀⠀⠀⠀⠀⠀⠀⠀⠀⠀⠀⠀⠀⣠⣤⣤⡄⠀⠐⠀⠀⠀⠀⠀⠀⠀⠀⠀⠀⠀⠀⠀⠀⠕⠁⠔⠀⠄⠄⢀⠁⠐⠄⢀⠀⠀⠀⠀⠀⠀⠀⠀⠀⠀⠁⠕⢕⢕⢕⠁⠀⠀⠀⠀⠀⠕⢕⣿⣿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⣇⢕⢕⢕⢕⢕⢕⢕⢕⢕⢕⢕⢕⢕⠑⠀⠀⠀⠀⠀⠀⠀⠕⢀⢀⢄⢄⢀⠀⢀⢕⢕⢕⢕⢕⢕⢕⢕⢕⢕⢕⢕⢕⣼⣿⣿⡇⠀⠀⠀⠀⠀⠀⠀⠀⠀⠀⠀⠀⠀⠀⠀⠀⠀⠀⠀⢰⣿⣿⣿⣿⡔⠀⠀⠀⠀⠀⠀⠀⠀⠀⠀⠀⠀⠀⠀⠀⠀⠀⠀⠀⠀⠀⠀⠀⠀⠀⠀⠀⠀⠀⠀⠀⠀⠀⠀⠀⠀⠀⠀⠀⠁⠕⠀⠀⠀⠀⠀⠀⠀⠑⢻⢽⢕⣿⣿⣿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⢔⢔⠀⠀⠀⠀⠀⢄⠀⠁⢕⢕⣵⡕⢔⢕⢕⢕⢕⢕⢕⢕⢕⢕⢕⢕⢕⢕⣱⣿⣿⣿⢇⠀⠀⠀⠀⠀⠀⠀⠀⠀⠀⠀⠀⠀⠀⠀⠀⠀⠀⠀⢕⢝⢟⢻⢟⠁⠀⠀⠀⠀⠀⠀⠀⠀⠀⠀⠀⠀⠀⠀⠀⠀⠀⠀⠀⠀⠀⠀⠀⠀⠀⠀⠀⠀⠀⠀⠀⠀⠀⠀⠀⢀⢄⢔⢔⢕⢀⢀⢀⢀⢀⢀⢄⢕⢀⢜⢸⢕⣿⣿⣿⣿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⢑⢕⢕⢕⢕⢱⡕⢔⠀⠀⠀⠀⠀⠀⠀⢱⣿⣿⣿⣧⡕⢕⢕⢕⢕⢕⢕⢕⢕⢕⢕⢕⢱⣿⣿⣿⡇⠁⠀⠀⠀⠀⠀⠀⠀⠀⠀⠀⠀⠀⠀⠀⠀⠀⠀⠀⢕⠑⠑⠑⠑⠀⠀⠀⠀⠀⠀⠀⠀⠀⠀⠀⠀⠀⠀⠀⠀⠀⠀⠀⠀⠀⠀⠀⠀⠀⠀⠀⠀⠀⠀⠀⠀⠀⠀⠀⠀⠔⢕⢕⢕⢕⢕⢕⢕⢕⢕⢕⢕⢕⢕⢕⢕⢕⢕⣿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⠁⢄⢕⢕⢕⢕⢕⣼⣇⢕⢕⢀⠀⠀⠀⠀⠀⠀⢹⣿⣿⣿⣿⡕⢕⢕⢕⢕⢕⢕⢕⢕⢕⢕⣿⣿⣿⡿⢕⠀⠀⠀⠀⠀⠀⠀⠀⠀⠀⠀⠀⠀⠀⠀⠀⠀⢀⢕⢕⢔⢄⠀⢀⠄⠀⠀⠀⠀⠀⠀⠀⠀⠀⠀⠀⠀⠀⠀⠀⠀⠀⠀⠀⠀⠀⠀⠀⠀⠀⠀⠀⠀⠀⠀⠀⠀⠀⠀⠀⢔⢕⢕⢕⢕⢕⢕⢕⢕⢕⢕⢕⢕⢕⢕⢕⢕⢕⢜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⢄⢔⢕⢕⢔⢕⣧⣣⣿⡿⢕⢕⢕⠀⠀⠀⠀⠀⠀⠀⢹⣿⣿⣿⣿⡕⢕⢕⢕⢕⢕⢕⢕⢕⡱⡇⢕⢕⢕⠀⠀⠀⠀⠀⠀⠀⠀⠀⠀⠀⠀⠀⠀⠀⠀⠀⢔⢕⢕⢕⠕⢀⢔⢕⢕⠄⠀⠀⠀⠀⠀⠀⠀⠀⠀⠀⠀⠀⠀⠀⠀⠀⠀⠀⠀⠀⠀⠀⠀⠀⢄⢄⠀⠀⠀⠀⠀⠀⠀⠀⠑⢕⢕⢕⠑⠕⢕⢕⢕⢕⢕⢕⢕⢕⢕⢕⢕⢕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⢱⣿⣿⢕⢕⢕⢕⢕⢕⢕⠕⢄⢕⢕⣿⣿⣿⢇⢕⢕⢕⢕⢄⠀⠀⠀⠀⠀⠔⢹⣿⣿⣿⡇⢕⠑⢕⢕⢕⢕⢕⣵⣿⡇⢕⢕⠑⠀⠀⠀⠀⠀⠀⠀⠀⠀⠀⠀⠀⠀⠀⠀⠀⠀⢕⠕⠑⠀⢄⢕⢕⠕⠁⠀⠀⢀⠀⠀⠀⠀⠐⠀⢀⢀⠔⠔⢀⢀⢀⠀⠀⠀⢀⠄⠑⠑⢔⠔⠀⠀⠀⠀⠀⠔⠀⠀⠀⠀⠀⢕⠑⢕⠀⠀⠁⠕⢕⢕⢕⢕⢕⢕⢕⢕⢕⢕⢕⢕⢕⢕⢕⢕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⠁⢕⢕⢕⣿⣿⢏⢱⡕⢕⢕⢕⢕⢔⠀⠀⠀⠀⠀⠁⢿⣿⡿⢕⠕⠀⢑⢑⢕⢕⢕⣿⢿⢇⢕⢕⠀⠀⠀⠀⠀⠀⠀⠀⠀⠀⠀⠀⠀⠀⠀⠀⠀⠀⠀⠀⠀⢄⢕⢕⢕⢀⢀⢄⢕⢕⢔⠀⠀⠀⠀⠀⠑⠑⠀⠀⠁⠑⠀⠀⠀⠀⠁⠀⠀⠀⠀⠀⠀⠀⠀⢀⢔⢀⢄⢄⠀⠀⠀⢕⠀⠑⠀⠀⠀⠀⠁⠕⢕⢕⢕⢕⢕⢕⢕⢕⢕⢕⢕⢕⢕⢕⢕⢕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⢕⣿⣷⢕⣿⣿⣧⡕⢕⢕⢕⢕⠀⠀⠀⠀⠀⠀⠁⢁⢀⢀⠁⢑⢕⠕⢕⢕⢟⢕⢕⢕⢕⠀⠀⠀⠀⠀⠀⠀⠀⠀⠀⠀⠀⠀⠀⠀⠀⠀⠀⠀⢐⢔⣵⣵⣾⣿⢕⢕⢕⢑⢔⢕⠀⠀⠀⠀⠀⠀⠀⠀⠀⠀⠀⠀⠀⠀⢀⢀⢀⢀⠀⠀⠀⠀⠀⠀⠁⠑⠁⠁⠀⠀⠀⠀⢕⢀⠀⠀⠀⠀⠀⠀⠀⠁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⡏⣼⣿⣿⣿⡇⢕⢕⢕⢕⢕⢀⠀⠀⠀⠀⠀⢕⢕⢕⢕⢕⢕⠀⠀⠁⢑⢕⢕⢕⠕⠀⠀⠀⠀⢄⢄⠀⠀⠀⠀⠀⠀⠀⠀⠀⠀⠀⠀⠀⢸⣿⣿⣿⡿⢇⢕⢕⢕⢕⢕⠕⠀⠀⠀⠀⠁⠁⠁⠀⠁⠁⠀⠀⠀⠀⠀⠀⠀⠀⠀⠀⠀⠀⠀⠀⠀⠀⠀⠀⠑⠀⠀⠀⢕⢕⠀⠀⠀⠀⠀⠀⠀⠀⠀⠁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⢄⠀⠀⢀⢄⢕⢕⢕⢕⢕⢕⠀⠀⠀⢕⢕⢕⢕⠀⠀⠀⠀⢀⢕⢕⠀⠀⠀⠀⠀⠀⠀⠀⠀⠀⠀⠀⠀⢸⢿⢟⠝⢑⢕⢕⢕⢕⢕⢕⠀⠀⠀⠀⠀⠀⠀⠀⠀⠀⠀⠀⠀⠀⠀⠀⠀⠀⠀⠀⠀⠀⠀⠀⠀⠑⠀⠀⠀⠀⠀⠀⠀⢕⢕⠀⠀⠀⠀⠀⠀⠀⠀⠀⠀⠀⠁⠑⠑⠕⢕⢕⢕⢕⢕⢕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⢔⢐⠁⢅⢕⢕⢕⢕⢕⠁⠀⢄⢕⢕⢕⢕⢕⠀⠀⠀⠀⢕⠕⢕⠀⠀⠀⠀⠀⠀⠀⠀⠀⠀⠀⠀⠀⠀⠁⠀⢀⢕⢕⢕⢕⢕⢕⢕⠀⠀⠀⠀⠀⠀⠀⠀⠀⠀⠀⠀⠀⠀⠀⠀⠀⠀⠀⠀⠀⠀⠀⠀⠀⠀⠀⠀⠐⢄⢀⠀⠀⠀⢕⠀⠀⠀⠀⠀⠀⠀⠀⠀⠀⠀⠀⠀⠀⠀⠁⢕⢕⢕⢕⢕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⢕⢕⢕⢕⢕⢕⢕⢔⢔⢕⢕⢕⣱⡷⠇⠀⠀⠀⢄⠑⠀⢕⠀⠀⠀⠀⠀⠀⠀⠀⠀⠀⠀⠀⠀⠀⢔⢕⢕⢕⢕⢕⢕⢕⢕⠀⠀⠀⠀⠀⠀⠀⠀⠀⠀⠀⠀⠀⠀⠀⠀⠀⠀⠀⠀⠀⠀⠀⠀⠀⠀⠀⠀⠀⠀⠀⠑⢔⢄⠀⠑⠀⠀⠀⠀⠀⠀⠀⠀⠀⠀⠀⠀⠀⠀⠀⠀⠀⠀⠑⠕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⠕⠕⠕⠕⢕⢑⢑⠑⠑⠁⢅⠁⠀⠑⢕⢕⢕⢕⠕⠀⠀⠀⠀⠀⠕⠀⠀⢕⢄⠀⠀⠀⠀⠀⠀⠀⠀⠀⠀⠀⠀⠀⢕⢕⢕⢕⢕⠕⢁⠐⠀⠀⠀⠀⠀⠀⠀⠀⠀⠀⠀⠀⠀⠀⠀⠀⠀⠀⠀⠀⠀⠀⠀⠀⠀⠀⠀⠀⠀⠀⠀⠀⠀⠁⠁⠁⠀⠀⠀⠀⠀⠀⠀⠀⠀⠀⠀⠀⠀⠀⠀⠀⠀⠀⠀⠀⠀⠁⠕⢕⢕⢕⢕⢕⠕⠑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⣧⡔⠐⠀⠁⠀⠀⠀⠁⢕⢕⠑⠀⠀⠀⠀⠀⠀⠀⠀⠀⠕⢕⠀⠀⠀⠀⠀⠀⠀⠀⠀⠀⠀⠀⠀⠀⢕⢕⢕⠕⠄⠁⠀⠀⠀⠀⠀⠀⠀⠀⠀⠀⠀⠀⠀⠀⠀⠀⠀⠀⠀⠀⠀⠀⠀⠀⠀⠀⠀⠀⠀⠀⠀⠀⠀⠀⠀⠀⠀⠀⠀⠀⠀⠀⠀⠀⠀⠀⠀⠀⠀⠀⠀⠀⠀⢀⢀⢄⢄⠄⠄⢀⢄⠔⠀⠀⠁⠀⠀⠀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⡇⢄⠀⠀⠀⠀⠀⠀⠀⠀⠀⠀⠀⠀⠀⠀⠀⠀⠀⠀⢕⢄⠀⠀⠀⠀⠀⠀⠀⠀⠀⠀⠀⠀⠀⠕⠕⢕⠕⠀⠀⠀⠀⠀⠀⠀⠀⠀⠀⠀⠀⠀⠀⠀⠀⠀⠀⠀⠀⠀⠀⠀⠀⠀⠀⠀⠀⠀⠀⠀⠀⠀⠀⠀⠐⠐⠄⠑⠁⠁⠁⠁⠀⠀⠀⠀⠀⠀⠀⠀⢀⢄⠔⠑⠁⠀⠀⠀⠀⠀⠀⠀⠀⠀⠀⠀⠀⠀⠀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⢄⠀⠀⠀⠀⠀⠀⠀⢀⢀⠀⠀⠀⠀⠀⠀⠀⠀⠀⢕⢀⠀⠀⠀⠀⠀⠀⠀⠀⠀⠀⠀⠀⠀⢕⢕⠀⠀⠀⠀⠀⠀⠀⠀⠀⠀⠀⠀⠀⠀⠀⠀⠀⠀⠀⠀⠀⠀⠀⠀⠀⠀⠀⠀⠀⠀⠀⠀⠀⠀⠀⠀⠀⠐⠐⠀⠑⠁⠁⠁⠁⠀⠀⠀⢀⢄⠔⠑⠁⠀⠀⠀⠀⠀⠀⠀⠀⠀⠀⠀⠀⢀⢄⢄⢄⢔⢔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⠀⠀⠀⠀⠀⠃⠓⠚⠃⠀⠀⠀⠀⠀⠀⠀⠀⠀⠀⠑⠀⠀⠀⠀⠀⠀⠀⠀⠀⠀⠀⠀⠀⠀⠀⠀⠀⠀⠀⠀⠀⠀⠀⠀⠀⠀⠀⠀⠀⠀⠀⠀⠀⠀⠀⠀⠀⠀⠀⠀⠀⠀⠀⠀⠀⠀⠀⠀⠀⠀⠀⠀⠀⠀⠀⠀⠀⠀⠀⠀⠀⠐⠑⠁⠀⠀⠀⠀⠀⠀⠀⠀⠀⠀⠀⠀⠀⠀⠀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⣿⣷⢕⢕⢕⢕⢕⢕⢕⢕⢕⢕⢕⢕⢕⢕⢕⢕⢕⢕⢕⢕⢕⢕⢕⢕⢕⢕⢕⢕⢕⢸⣿⣿⣿⣿⣿⣿⣿⣿⣿⣿⣿⣿⣿⣿⣿⣿⣿⣿⣿⣿⣿⣿⣿⣿⡿⢕⢕⢕⢕⢕⢕⢕⢕⢕⢕⢕⢕⢕⢕⢕⢕⢕⢕⢕⢕⢕⢕⢕⢕⢕⢕⢕⢕⢕⢕⢕⢕⢕⢕⢕⢕⢕⢕⢕⢕⢕⢕⢕⢕⢕⢕⢕⢕⢕⣵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⣇⢕⢕⢕⢕⢕⢕⢕⢕⢕⢕⢕⢕⢕⢕⢕⢕⢕⢕⢕⢕⢕⢕⢕⢕⢕⢕⢕⢕⢸⣿⣿⣿⣿⣿⣿⣿⣿⣿⣿⣿⣿⣿⣿⣿⣿⣿⣿⣿⣿⣿⣿⣿⡿⢕⢕⢕⢕⢕⢕⢕⢕⢕⢕⢕⢕⢕⢕⢕⢕⢕⢕⢕⢕⢕⢕⢕⢕⢕⢕⢕⢕⢕⢕⢕⢕⢕⢕⢕⢕⢕⢕⢕⢕⢕⢕⢕⢕⢕⢕⢕⣱⣾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⡕⢕⢕⢕⢕⢕⢕⢕⢕⢕⢕⢕⢕⢕⢕⢕⢕⢕⢕⢕⢕⢕⢕⢕⢕⢕⢕⢕⢸⣿⣿⣿⣿⣿⣿⣿⣿⣿⣿⣿⣿⣿⣿⣿⣿⣿⣿⣿⣿⣿⣿⡿⢕⢕⢕⢕⢕⢕⢕⢕⢕⢕⢕⢕⢕⢕⢕⢕⢕⢕⢕⢕⢕⢕⢕⢕⢕⢕⢕⢕⢕⢕⢕⢕⢕⢕⢕⢕⢕⢕⢕⢕⢕⢕⢕⢕⢕⢕⣵⣾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⣷⢕⢕⢕⢕⢕⢕⢕⢕⢕⢕⢕⢕⢕⢕⢕⢕⢕⢕⢕⢕⢕⢕⢕⢕⢕⢕⢕⣿⣿⣿⣿⣿⣿⣿⣿⣿⣿⣿⣿⣿⣿⣿⣿⣿⣿⣿⣿⣿⣿⣿⡕⢕⢕⢕⢕⢕⢕⢕⢕⢕⢕⢕⢕⢕⢕⢕⢕⢕⢕⢕⢕⢕⢕⢕⢕⢕⢕⢕⢕⢕⢕⢕⢕⢕⢕⢕⢕⢕⢕⢕⢕⢕⢕⢕⣱⣵⣿⣿⣿⣿⣿⣿⣿⣿⣿⣿⣿⣿⣿⣿⣿⣿⣿⣿⣿⣿⣿⣿⣿⣿⣿⣿⣿⣿⣿⣿⣿⣿⣿⣿⣿⣿⣿⣿⣿⣿⣿⣿⣿⣿⣿⠀</a:t>
            </a:r>
            <a:br/>
            <a:r>
              <a:t>⣕⢕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⣇⢕⢕⢕⢕⢕⢕⢕⢕⢕⢕⢕⢕⢕⢕⢕⢕⢕⢕⢕⢕⢕⢕⢕⢕⢕⢕⣿⣿⣿⣿⣿⣿⣿⣿⣿⣿⣿⣿⣿⣿⣿⣿⣿⣿⣿⣿⣿⣿⣿⢿⣷⣧⡕⢕⢕⢕⢕⢕⢕⢕⢕⢕⢕⢕⢕⢕⢕⢕⢕⢕⢕⢕⢕⢕⢕⢕⢕⢕⢕⢕⢕⢕⢕⢕⢕⢕⢕⢕⢕⢕⢕⣵⣾⣿⣿⣿⣿⣿⣿⣿⣿⣿⣿⣿⣿⣿⣿⣿⣿⣿⣿⣿⣿⣿⣿⣿⣿⣿⣿⣿⣿⣿⣿⣿⣿⣿⣿⣿⣿⣿⣿⣿⣿⣿⣿⣿⣿⣿⣿⣿⠀</a:t>
            </a:r>
            <a:br/>
            <a:r>
              <a:t>⣿⣿⣷⣵⣕⢕⢕⢕⢕⢕⢕⢕⢕⢕⢕⢕⢕⢕⢕⢕⢕⢕⢕⢕⢕⢕⢕⢕⢕⢕⢕⢕⢕⢕⢕⢕⢕⢕⢕⢕⢕⢕⢕⢕⢕⢕⢕⢕⢕⢕⢕⢕⢕⢕⢕⢕⢕⢕⢕⢕⢕⢕⢕⢕⢕⢕⢕⢕⢕⢕⢕⢕⢕⢜⢿⣿⣿⣿⣿⣿⣿⣿⣿⣿⣿⣿⣿⣿⣿⣿⣿⣿⣿⣿⣿⣿⣿⣿⣿⣿⡕⢕⢕⢕⢕⢕⢕⢕⢕⢕⢕⢕⢕⢕⢕⢕⢕⢕⢕⢕⢕⢕⢕⢕⢕⢱⣿⣿⣿⣿⣿⣿⣿⣿⣿⣿⣿⣏⢻⣿⣿⣿⣿⣿⣿⣿⣿⣿⣿⣧⡝⣻⣿⣷⣕⢕⢕⢕⢕⢕⢕⢕⢕⢕⢕⢕⢕⢕⢕⢕⢕⢕⢕⢕⢕⢕⢕⢕⢕⢕⢕⢕⢕⢕⢕⢕⢕⢕⣕⣵⣿⣿⣿⣿⣿⣿⣿⣿⣿⣿⣿⣿⣿⣿⣿⣿⣿⣿⣿⣿⣿⣿⣿⣿⣿⣿⣿⣿⣿⣿⣿⣿⣿⣿⣿⣿⣿⣿⣿⣿⣿⣿⣿⣿⣿⣿⣿⣿⣿⣿⠀</a:t>
            </a:r>
            <a:br/>
            <a:r>
              <a:t>⣿⣿⣿⣿⣿⣿⣷⣵⣕⢕⢕⢕⢕⢕⢕⢕⢕⢕⢕⢕⢕⢕⢕⢕⢕⢕⢕⢕⢕⢕⢕⢕⢕⢕⢕⢕⢕⢕⢕⢕⢕⢕⢕⢕⢕⢕⢕⢕⢕⢕⢕⢕⢕⢕⢕⢕⢕⢕⢕⢕⢕⢕⢕⢕⢕⢕⢕⢕⢕⢕⢕⢕⢕⢕⢕⢝⢿⣿⣿⣿⣿⣿⣿⣿⣿⣿⣿⣿⣿⣿⣿⣿⣿⣿⣿⣿⣿⣿⣿⣿⣷⢕⢕⢕⢕⢕⢕⢕⢕⢕⢕⢕⢕⢕⢕⢕⢕⢕⢕⢕⢕⢕⢕⢕⢕⢸⣿⣿⣿⣿⣿⣿⣿⣿⣿⣿⣿⣿⣧⡱⣝⣿⣿⣿⣿⣿⣿⣿⣿⣿⣷⣻⣽⣿⣿⡇⢕⢕⢕⢕⢕⢕⢕⢕⢕⢕⢕⢕⢕⢕⢕⢕⢕⢕⢕⢕⢕⢕⢕⢕⢕⢕⢕⢕⢕⢕⣱⣾⣿⣿⣿⣿⣿⣿⣿⣿⣿⣿⣿⣿⣿⣿⣿⣿⣿⣿⣿⣿⣿⣿⣿⣿⣿⣿⣿⣿⣿⣿⣿⣿⣿⣿⣿⣿⣿⣿⣿⣿⣿⣿⣿⣿⣿⣿⣿⣿⣿⣿⣿⣿⠀</a:t>
            </a:r>
            <a:br/>
            <a:r>
              <a:t>⣿⣿⣿⣿⣿⣿⣿⣿⣿⣿⣷⣵⣕⢕⢕⢕⢕⢕⢕⢕⢕⢕⢕⢕⢕⢕⢕⢕⢕⢕⢕⢕⢕⢕⢕⢕⢕⢕⢕⢕⢕⢕⢕⢕⢕⢕⢕⢕⢕⢕⢕⢕⢕⢕⢕⢕⢕⢕⢕⢕⢕⢕⢕⢕⢕⢕⢕⢕⢕⢕⢕⢕⢕⢕⢕⢕⢜⢻⣿⣿⣿⣿⣿⣿⣿⣿⣿⣿⣿⣿⣿⣿⣿⣿⣿⣿⣿⣿⣿⣿⣿⣇⢕⢕⢕⢕⢕⢕⢕⢕⢕⢕⢕⢕⢕⢕⢕⢕⢕⢕⢕⢕⢕⢕⢕⣼⣿⣿⣿⣿⣿⡿⣿⣿⣿⣿⣿⣿⣿⣿⣿⣿⣿⡻⣿⣿⣿⣿⣿⣿⣿⣿⣿⣿⣿⣿⡕⢕⢕⢕⢕⢕⢕⢕⢕⢕⢕⢕⢕⢕⢕⢕⢕⢕⢕⢕⢕⢕⢕⢕⢕⢕⢕⢕⣵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⣷⣵⣕⢕⢕⢕⢕⢕⢕⢕⢕⢕⢕⢕⢕⢕⢕⢕⢕⢕⢕⢕⢕⢕⢕⢕⢕⢕⢕⢕⢕⢕⢕⢕⢕⢕⢕⢕⢕⢕⢕⢕⢕⢕⢕⢕⢕⢕⢕⢕⢕⢕⢕⢕⢕⢕⢕⢕⢕⢕⢕⢕⢕⢕⢜⢿⣿⣿⣿⣿⣿⣿⣿⣿⣿⣿⣿⣿⣿⣿⣿⣿⣿⣿⣿⣿⣿⣿⡇⢕⢕⢕⢕⢕⢕⢕⢕⢕⢕⢕⢕⢕⢕⢕⢕⢕⢕⢕⢕⢕⣼⣿⣿⣿⣿⣿⡿⢽⣟⣟⣟⣟⣿⣟⣟⣿⢿⢿⢝⢿⣷⣾⣿⣏⢝⢟⢟⢟⢻⢿⢿⣿⣿⣕⡕⢕⢕⢕⢕⢕⢕⢕⢕⢕⢕⢕⢕⢕⢕⢕⢕⢕⢕⢕⢕⢕⢕⣱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⣷⣵⣕⡕⢕⢕⢕⢕⢕⢕⢕⢕⢕⢕⢕⢕⢕⢕⢕⢕⢕⢕⢕⢕⢕⢕⢕⢕⢕⢕⢕⢕⢕⢕⢕⢕⢕⢕⢕⢕⢕⢕⢕⢕⢕⢕⢕⢕⢕⢕⢕⢕⢕⢕⢕⢕⢕⢕⢕⢕⢕⢕⢝⢿⣿⣿⣿⣿⣿⣿⣿⣿⣿⣿⣿⣿⣿⣿⣿⣿⣿⣿⣿⣿⣿⡕⢕⢕⢕⢕⢕⢕⢕⢕⢕⢕⢕⢕⢕⢕⢕⢕⢕⢕⣵⣾⣿⣿⣿⣿⣿⣿⣿⣿⣿⣿⣿⣿⣿⣿⣿⣿⣿⣿⣷⢕⢝⣿⣿⣿⢕⢕⢕⢕⢕⢕⢕⢝⢻⣿⣿⣧⡕⢕⢕⢕⢕⢕⢕⢕⢕⢕⢕⢕⢕⢕⢕⢕⢕⢕⢕⣵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⣷⣵⣕⡕⢕⢕⢕⢕⢕⢕⢕⢕⢕⢕⢕⢕⢕⢕⢕⢕⢕⢕⢕⢕⢕⢕⢕⢕⢕⢕⢕⢕⢕⢕⢕⢕⢕⢕⢕⢕⢕⢕⢕⢕⢕⢕⢕⢕⢕⢕⢕⢕⢕⢕⢕⢕⢕⢕⢕⢜⢻⣿⣿⣿⣿⣿⣿⣿⣿⣿⣿⣿⣿⣿⣿⣿⣿⣿⣿⣿⣿⣧⢕⢕⢕⢕⢕⢕⢕⢕⢕⢕⢕⢕⢕⢕⢕⢕⣱⣾⣿⡿⢟⣽⣿⣿⣿⣿⣿⣿⣿⣿⣿⣿⣿⣿⣿⣿⣿⣿⣿⣇⢕⣿⣿⣿⢕⢕⢕⢕⢕⢕⢕⢕⢕⢜⣿⣿⣿⣵⣕⢕⢕⢕⢕⢕⢕⢕⢕⢕⢕⢕⢕⢕⣱⣷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⣷⣧⣕⡕⢕⢕⢕⢕⢕⢕⢕⢕⢕⢕⢕⢕⢕⢕⢕⢕⢕⢕⢕⢕⢕⢕⢕⢕⢕⢕⢕⢕⢕⢕⢕⢕⢕⢕⢕⢕⢕⢕⢕⢕⢕⢕⢕⢕⢕⢕⢕⢕⢕⢕⢕⢕⢕⢜⢿⣿⣿⣿⣿⣿⣿⣿⣿⣿⣿⣿⣿⣿⣿⣿⣿⣿⣿⣿⡇⢕⢕⢕⢕⢕⢕⢕⢕⢕⢕⢕⢕⢕⣱⣿⣿⡿⣯⣷⣯⣿⣿⣿⣿⣿⣿⣿⣿⣿⣿⣿⣿⣿⣿⣿⣿⣿⣿⣿⣿⣿⣿⣿⢕⢕⢕⢑⢕⢕⢕⢕⢕⢕⢕⢝⢟⢿⣿⣧⡕⢕⢕⢕⢕⢕⢕⢕⢕⢕⣵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⣷⣧⣕⡕⢕⢕⢕⢕⢕⢕⢕⢕⢕⢕⢕⢕⢕⢕⢕⢕⢕⢕⢕⢕⢕⢕⢕⢕⢕⢕⢕⢕⢕⢕⢕⢕⢕⢕⢕⢕⢕⢕⢕⢕⢕⢕⢕⢕⢕⢕⢕⢕⢕⢕⢕⢝⣿⣿⣿⣿⣿⣿⣿⣿⣿⣿⣿⣿⣿⣿⣿⣿⣿⣿⣿⡕⢕⢕⢕⢕⢕⢕⢕⢕⢕⢕⢱⣾⣿⣿⣯⣾⣿⣿⣿⢟⣻⣿⣿⣿⣿⣿⣿⣿⣿⣿⣿⣿⣿⣿⣿⣿⣿⣿⣿⣿⣿⣿⢕⢕⢕⢕⢕⢕⢕⢕⢕⢕⢕⢕⢕⢸⣿⣿⡇⢕⢕⢕⢕⢕⢕⣕⣵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⣿⣿⣿⣿⣿⣿⣿⣿⣿⣿⣿⣿⣿⣿⣿⣿⣿⣿⣿⣿⣿⣿⣿⣿⣿⣿⣿⣿⣿⣿⣿⣿⣿⣿⣷⣧⣕⣕⢕⢕⢕⢕⢕⢕⢕⢕⢕⢕⢕⢕⢕⢕⢕⢕⢕⢕⢕⢕⢕⢕⢕⢕⢕⢕⢕⢕⢕⢕⢕⢕⢕⢕⢕⢕⢕⢕⢕⢕⢕⢕⢕⢕⢕⢕⢕⢕⢜⢻⣿⣿⣿⣿⣿⣿⣿⣿⣿⣿⣿⣿⣿⣿⣿⣿⣿⣧⢕⢕⢕⢕⢕⢕⢕⢕⢕⣱⣿⣿⣿⣵⣿⣿⣿⡿⢱⣾⣿⣿⣿⣿⣿⣿⣿⣿⣿⣿⣿⣿⣿⣿⣿⡏⢿⢿⣿⣿⣿⣿⢕⢕⢕⢕⢕⢕⢕⢕⢕⢕⢕⢕⢕⢻⣿⣿⡕⢕⢕⢕⢕⣱⣾⣿⣿⣿⣿⣿⣿⣿⣿⣿⣿⣿⣿⣿⣿⣿⣿⣿⣿⣿⣿⣿⣿⣿⣿⣿⣿⣿⣿⣿⣿⣿⣿⣿⣿⣿⣿⣿⣿⣿⣿⣿⣿⣿⣿⣿⣿⣿⣿⣿⣿⣿⣿⣿⣿⣿⣿⣿⣿⣿⣿⣿⣿⡿⢿⢟⢝⢕⢕⢕⠀</a:t>
            </a:r>
            <a:br/>
            <a:r>
              <a:t>⣿⣿⣿⣿⣿⣿⣿⣿⣿⣿⣿⣿⣿⣿⣿⣿⣿⣿⣿⣿⣿⣿⣿⣿⣿⣿⣿⣿⣿⣿⣿⣿⣿⣿⣿⣿⣿⣿⣿⣷⣵⣕⢕⢕⢕⢕⢕⢕⢕⢕⢕⢕⢕⢕⢕⢕⢕⢕⢕⢕⢕⢕⢕⢕⢕⢕⢕⢕⢕⢕⢕⢕⢕⢕⢕⢕⢕⢕⢕⢕⢕⢕⢕⢕⢕⢕⢕⢕⢝⢿⣿⣿⣿⣿⣿⣿⣿⣿⣿⣿⣿⣿⣿⣿⣿⣿⡇⢕⢕⢕⢕⢕⢕⢕⣵⣿⣿⢯⣾⣿⣿⣿⣿⡇⢹⣿⣿⣿⣿⣿⣿⣿⣿⣿⣿⣿⣿⣿⣿⣿⡿⢕⢎⣾⣿⣿⢿⠏⢕⢕⢕⢷⣧⣵⣵⣕⣕⢵⢵⢕⢕⢸⣿⣿⢇⢕⢕⣵⣿⣿⣿⣿⣿⣿⣿⣿⣿⣿⣿⣿⣿⣿⣿⣿⣿⣿⣿⣿⣿⣿⣿⣿⣿⣿⣿⣿⣿⣿⣿⣿⣿⣿⣿⣿⣿⣿⣿⣿⣿⣿⣿⣿⣿⣿⣿⣿⣿⣿⣿⣿⣿⣿⣿⣿⣿⣿⣿⡿⢿⢟⢏⢝⢕⢕⢕⢕⢕⢕⢕⢕⠀</a:t>
            </a:r>
            <a:br/>
            <a:r>
              <a:t>⣿⣿⣿⣿⣿⣿⣿⣿⣿⣿⣿⣿⣿⣿⣿⣿⣿⣿⣿⣿⣿⣿⣿⣿⣿⣿⣿⣿⣿⣿⣿⣿⣿⣿⣿⣿⣿⣿⣿⣿⣿⣿⣿⣷⣵⣕⢕⢕⢕⢕⢕⢕⢕⢕⢕⢕⢕⢕⢕⢕⢕⢕⢕⢕⢕⢕⢕⢕⢕⢕⢕⢕⢕⢕⢕⢕⢕⢕⢕⢕⢕⢕⢕⢕⢕⢕⢕⢕⢕⢕⢹⣿⣿⣿⣿⣿⣿⣿⣿⣿⣿⣿⣿⣿⣿⣿⣿⡕⢕⢕⢕⢕⣱⣾⣿⣿⣻⣿⣿⣿⣿⣿⣿⡇⢸⣿⣿⢿⣿⣿⣿⣿⣿⣿⣿⣿⣿⣿⣿⣿⢇⢕⢕⢝⢕⢕⠁⢔⢕⢕⢕⢕⢕⢕⢝⢳⢇⢹⢿⢕⢑⢸⣿⣿⣷⣾⣿⣿⣿⣿⣿⣿⣿⣿⣿⣿⣿⣿⣿⣿⣿⣿⣿⣿⣿⣿⣿⣿⣿⣿⣿⣿⣿⣿⣿⣿⣿⣿⣿⣿⣿⣿⣿⣿⣿⣿⣿⣿⣿⣿⣿⣿⣿⣿⣿⣿⣿⣿⣿⣿⣿⣿⢿⢟⢏⢝⢕⢕⢕⢕⢕⢕⢕⢕⢕⢕⢕⢕⢕⢕⠀</a:t>
            </a:r>
            <a:br/>
            <a:r>
              <a:t>⣿⣿⣿⣿⣿⣿⣿⣿⣿⣿⣿⣿⣿⣿⣿⣿⣿⣿⣿⣿⣿⣿⣿⣿⣿⣿⣿⣿⣿⣿⣿⣿⣿⣿⣿⣿⣿⣿⣿⣿⣿⣿⣿⣿⣿⣿⣿⣷⣵⣕⢕⢕⢕⢕⢕⢕⢕⢕⢕⢕⢕⢕⢕⢕⢕⢕⢕⢕⢕⢕⢕⢕⢕⢕⢕⢕⢕⢕⢕⢕⢕⢕⢕⢕⢕⢕⢕⢕⢕⢕⢕⢜⢻⣿⣿⣿⣿⣿⣿⣿⣿⣿⣿⣿⣿⣿⣿⣷⢕⢕⢱⣾⣿⣿⢿⣳⣿⣿⣿⣿⣿⣿⡿⢱⣿⣿⣿⣿⢿⣿⣿⣿⣿⣿⣿⣿⣿⣿⣿⡟⢕⢕⢄⢄⢀⢀⢀⢕⢱⣧⣅⣅⢑⠕⢕⢕⢕⢕⢕⢕⢕⢕⢜⣿⣿⣿⣿⣿⣿⣿⣿⣿⣿⣿⣿⣿⣿⣿⣿⣿⣿⣿⣿⣿⣿⣿⣿⣿⣿⣿⣿⣿⣿⣿⣿⣿⣿⣿⣿⣿⣿⣿⣿⣿⣿⣿⣿⣿⣿⣿⣿⣿⣿⣿⣿⣿⢿⢟⢟⢝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⣷⣵⣕⢕⢕⢕⢕⢕⢕⢕⢕⢕⢕⢕⢕⢕⢕⢕⢕⢕⢕⢕⢕⢕⢕⢕⢕⢕⢕⢕⢕⢕⢕⢕⢕⢕⢕⢕⢕⢕⢕⢕⢝⢿⣿⣿⣿⣿⣿⣿⣿⣿⣿⣿⣿⣿⣿⣇⢕⣾⣿⡿⣱⣿⣿⣿⣿⣿⡟⣸⣿⢣⣿⣿⣿⣿⡟⣿⣿⣿⣿⣿⣿⣿⣿⣿⡿⢟⢕⢱⣷⣕⡑⢕⣕⣕⣱⣿⣿⣿⣿⣿⣷⣴⡕⠕⢕⢕⢕⢕⢕⣱⣿⣿⣿⣿⣿⣿⣿⣿⣿⣿⣿⣿⣿⣿⣿⣿⣿⣿⣿⣿⣿⣿⣿⣿⣿⣿⣿⣿⣿⣿⣿⣿⣿⣿⣿⣿⣿⣿⣿⣿⣿⣿⣿⣿⣿⣿⣿⡿⢟⢟⢝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⣷⣧⣕⡕⢕⢕⢕⢕⢕⢕⢕⢕⢕⢕⢕⢕⢕⢕⢕⢕⢕⢕⢕⢕⢕⢕⢕⢕⢕⢕⢕⢕⢕⢕⢕⢕⢕⢕⢕⢕⢹⣿⣿⣿⣿⣿⣿⣿⣿⣿⣿⣿⣿⣿⣿⣿⡿⡵⢿⣿⣿⣿⣿⡿⢕⣿⢳⣿⣿⣿⣿⡟⣵⣿⣿⣿⣿⣿⣿⣿⣿⡟⢕⢕⢕⣼⣿⣿⣿⣿⣿⣿⣿⣿⣿⣿⣿⣿⣿⣿⣿⣷⣧⡕⣿⣿⣿⣿⣿⣿⣿⣿⣿⣿⣿⣿⣿⣿⣿⣿⣿⣿⣿⣿⣿⣿⣿⣿⣿⣿⣿⣿⣿⣿⣿⣿⣿⣿⣿⣿⣿⣿⣿⣿⣿⣿⣿⣿⣿⡿⢿⢟⢏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⣷⣧⣔⡕⢕⢕⠕⠕⠕⢕⢕⢕⢕⢕⢕⢕⢕⢕⢕⢕⢕⢕⢕⠕⠕⢕⢕⢕⢕⢕⢕⢕⢕⢕⢕⢅⠕⢜⢻⣿⣿⣿⣿⣿⣿⣿⣿⣿⣿⣿⣿⣿⢝⡵⣿⣿⣿⣿⡟⢱⣼⢧⣿⣿⣿⣿⣿⣹⣿⣿⣿⣿⣿⣿⣿⣿⣿⢕⢕⢕⢱⣿⣿⣿⣿⣿⣽⣿⣿⣿⣿⣿⣿⣿⣿⣿⣿⣿⣿⢸⢹⣿⣿⣿⣿⣿⣿⣿⣿⣿⣿⣿⣿⣿⣿⣿⣿⣿⣿⣿⣿⣿⣿⣿⣿⣿⣿⣿⣿⣿⣿⣿⣿⣿⣿⣿⣿⣿⣿⣿⢿⢟⢏⢝⢕⠕⢑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⣧⣔⡅⢅⠐⠅⠁⠐⠀⠀⠀⠀⠐⠀⠐⠔⠄⠀⠁⠁⠁⠁⠀⠀⠁⠁⠁⠁⠁⠁⠁⠀⠄⠁⠝⢿⣿⣿⣿⣿⣿⣿⣿⣿⣿⣿⣇⢺⣱⣿⣿⣿⡿⢕⣿⣸⣿⣿⣿⣿⣿⣿⣿⣿⣿⣿⣿⣿⣿⣿⣟⡇⢱⡇⢕⣿⣿⣿⣿⣿⢷⣿⣿⣿⣿⣿⣿⣿⣿⣿⣿⣿⣿⣿⣸⣷⣷⣾⣝⡿⣿⣿⣿⣿⣿⣿⣿⣿⣿⣿⣿⣿⣿⣿⣿⣿⣿⣿⣿⣿⣿⣿⣿⣿⣿⣿⣿⣿⣿⢿⢟⢏⢝⢕⠕⠅⢕⢅⠀⠀⠄⠀⠀⠁⠁⠀⢑⠑⠁⢑⠕⠕⠅⠅⠁⠁⠁⠁⢔⠔⠔⠔⠔⠔⠀⠀⠁⢄⢄⢄⢄⢅⢕⠑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⣧⣔⡄⢀⠀⠀⠀⠀⠀⠀⠀⠀⠀⠀⠀⠀⠀⠀⠀⠀⠀⠀⠀⠀⠀⠀⠀⠀⠀⠀⠀⠑⢻⣿⣿⣿⣿⣿⣿⣿⣿⣿⣿⢕⣿⣿⣿⡟⢕⡾⣿⣷⢟⢻⢿⣿⣿⣿⣿⣿⣿⣟⣿⣿⣿⣿⣯⢕⣿⢕⣾⣿⣿⣿⣿⣏⡟⣿⣿⣿⣿⣿⣿⣿⣿⣿⣿⣿⣿⣿⢹⣿⣿⣿⣿⣿⣾⣟⣿⣿⣿⣿⣿⣿⣿⣿⣿⣿⣿⣿⣿⣿⣿⣿⣿⣿⣿⣿⣿⢿⢟⢟⠝⠑⠁⠀⠀⠁⠁⠐⠀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⣷⣴⣄⢀⠀⠀⠀⠀⠀⠀⠀⠀⠀⠀⠀⠀⠀⠀⠀⠀⠀⠀⠀⢀⠀⠀⠀⠀⠀⠘⢿⣿⣿⣿⣿⣿⣿⣿⣿⢸⢸⣿⣿⢕⣼⢇⢿⣿⣕⣄⢁⢜⢟⢿⣿⣿⣿⣿⣿⣿⣿⣿⣿⣼⣿⣿⣿⣿⣿⣿⣯⣾⣷⣯⢿⣿⣿⣿⣿⣿⣿⣿⣿⣿⣿⡟⢱⣝⢫⣿⣿⣿⣿⣷⢻⣿⣿⣿⣿⣿⣿⣿⣿⣿⣿⣿⣿⣿⣿⡿⢿⢟⠝⠕⠁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⣴⣄⢀⠀⠀⠀⠀⠀⠀⢀⢀⢄⢔⢔⢔⢔⣔⣕⣕⣕⣕⡕⢔⢔⢄⢁⠝⣿⣿⣿⣿⣿⣿⣿⡿⢸⣿⡟⡸⡏⢕⢸⣿⣿⣿⣿⣷⣧⣅⢜⢝⢿⣿⣿⣿⣿⣿⣿⣿⣿⣿⣿⣿⣿⣿⣿⣿⣿⣿⣷⣿⣿⣿⣿⣿⣿⣿⣿⣿⣿⡇⣿⣿⣷⡜⣿⣿⣿⣿⡏⣿⣿⣿⣿⣿⣿⣿⣿⡿⢿⠟⠏⠝⠁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⣴⣄⢀⢄⢔⣱⣵⣾⣿⣿⣿⣿⡿⢿⢿⢿⢿⢿⣿⣿⣷⣕⢔⢜⢻⣿⣿⣿⣿⡿⢕⣾⢿⢕⡝⢕⢕⢜⣿⡟⢏⢝⢝⣕⣱⣵⣷⣿⣿⣿⣿⣿⣿⣿⣿⣿⡟⢏⠝⠉⠝⢕⢁⢀⢀⢔⢕⡟⣼⣿⣿⣿⣿⣿⣿⣿⢱⢿⢿⢿⡗⣹⣟⣻⣿⢇⢹⣿⣿⡿⢟⠏⠙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⣿⣿⢿⢟⠏⠕⠑⠑⠑⠑⠑⠑⠑⠑⠑⠕⢿⣿⣿⣿⣿⣿⣿⣿⠏⢁⣼⡏⣾⣾⡇⢕⢕⢕⣿⣷⣾⣿⣿⣿⣿⣿⣿⣿⣿⣿⣿⣿⣿⣿⣿⣿⣷⣧⡜⢝⢻⣿⣿⣿⣿⣿⣟⣼⣿⣿⣿⣿⣿⣿⣿⡏⡼⢧⣵⡿⢱⣿⢿⢿⢏⡼⣼⣿⣿⢕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⢏⠕⠁⠀⠀⠀⠀⠀⠀⠀⠀⠀⠀⠀⠀⠀⠁⠘⠉⠙⠙⠉⠉⠁⠀⠑⠕⠕⠜⢝⢕⢕⢕⢕⣿⣿⣿⣿⣿⣿⣿⣿⣿⣿⣿⣿⣿⣿⣿⣿⣿⣿⣿⣿⣿⣷⣧⣕⢝⢟⢿⢟⣾⣿⣿⣿⡿⢟⢻⢿⢿⢕⠝⠜⠙⠕⠕⠑⠑⠑⠙⢺⣿⣿⣧⢕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⢟⢻⢿⢿⢿⢿⢿⣿⣿⣿⣿⣿⣿⣿⣿⣿⣿⣿⣿⣿⣿⣿⣿⣿⣿⣿⣿⣿⣿⣿⣿⣿⣿⣿⣿⣿⣿⣿⣿⣿⣿⣿⣿⣿⣿⣿⣿⣿⣿⣿⣿⣿⣿⣿⣿⣿⣿⣿⣿⣿⣿⣿⣿⣿⣿⣿⣿⣿⣿⣿⣿⣿⣿⣿⣿⣿⣿⣿⣿⣿⣿⣿⣿⡿⠿⠁⠀⠀⠀⠀⠀⠀⠀⠀⠀⠀⠀⠀⠀⠀⠀⠀⠀⠀⠀⠀⠀⠀⠀⠀⠀⠀⠀⠀⠀⠁⢕⢕⢕⢸⣿⣿⣿⣿⣿⣿⣿⣿⣿⣿⣿⣿⣿⣿⣿⣿⣿⣿⣿⣿⣿⣿⣿⣿⣧⣪⣾⢟⠟⠝⠑⠁⠀⠀⠀⠀⠀⠀⠀⠀⠀⠀⠀⠀⠀⠀⢀⢻⣿⣿⣷⣕⡔⢄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⠁⠁⠁⠁⠁⠑⠙⠙⠙⠙⠟⠟⠟⠟⠟⠟⢿⢿⢿⢿⢿⣿⣿⣿⣿⣿⣿⣿⣿⣿⣿⣿⣿⣿⣿⣿⣿⣿⣿⣿⣿⣿⣿⣿⣿⣿⣿⣿⣿⣿⣿⣿⣿⣿⣿⣿⣿⣿⣿⣿⣿⣿⣿⣿⣿⣿⣿⣿⣿⣿⣿⣿⡿⢟⠟⠙⠁⠀⠀⠀⠀⠀⠀⠀⠀⠀⠀⠀⠀⠀⠀⠀⠀⠀⠀⠀⠀⠀⠀⠀⠀⠀⠀⠀⠀⠀⠀⠀⠀⠀⠑⢕⢕⢕⢻⣿⣿⣿⣿⣿⣿⣿⣿⣿⣿⣿⣿⣿⣿⣿⣿⣿⣿⣿⣿⣿⣿⣿⢟⠏⠑⠀⠀⠀⠀⠀⠀⠀⠀⠀⠀⠀⠀⠀⠀⢀⢔⣵⣷⣷⣿⣿⣿⣿⣿⣿⣿⣷⣷⣧⡔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⠁⠁⠁⠁⠈⠙⠙⠙⠙⠙⠛⠟⠟⠟⠻⢿⢿⢿⢿⢿⣿⣿⣿⣿⣿⣿⣿⣿⣿⣿⣿⣿⣿⣿⣿⣿⣿⣿⣿⣿⣿⣿⣿⣿⣿⣿⣿⣿⣿⣿⢟⠁⠀⠀⠀⠀⠀⠀⠀⠀⠀⠀⠀⠀⠀⠀⠀⠀⠀⠀⠀⠀⠀⠀⠀⠀⠀⠀⠀⠀⠀⠀⠀⠀⠀⠀⠀⠀⠀⠀⠁⠁⠁⠕⢹⣿⣿⣿⣿⣿⣿⣿⣯⣽⣿⣿⣿⣿⣿⣿⣿⣿⣿⡿⠟⠏⠁⠀⠀⠀⠀⠀⠀⠀⠀⠀⠀⠀⠀⠀⠀⠀⢀⣰⣾⣿⣿⣿⣿⣿⣿⣿⣿⣿⡏⢏⠙⠻⢿⣿⣧⣔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⠁⠁⠁⠁⠉⠙⠙⠙⠙⠛⠟⠟⠟⠻⠿⢿⢿⢿⢿⣿⣿⣿⣿⣿⣿⣿⣿⣿⢿⠕⠀⠀⠀⠀⠀⠀⠀⠀⠀⠀⠀⠀⠀⠀⠀⠀⠀⠀⠀⠀⠀⠀⠀⠀⠀⠀⠀⠀⠀⠀⠀⠀⠀⠀⠀⠀⠀⠀⠀⠀⠀⠀⠀⠁⢜⢝⢿⣿⣿⣿⣿⣿⣿⣿⣿⣿⣿⣿⢟⠝⠙⠁⠀⠀⠀⠀⠀⠀⠀⠀⠀⠀⠀⠀⠀⠀⠀⠀⠀⠀⢄⣾⣿⣿⣿⣿⣿⣿⣿⣿⣿⣿⣿⡇⠀⠀⠀⠁⠝⢿⣿⣷⣔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⠁⠁⠁⢌⣿⣿⢏⠁⠀⠀⠀⠀⠀⠀⠀⠀⠀⠀⠀⠀⠀⠀⠀⠀⠀⠀⠀⠀⠀⠀⠀⠀⠀⢄⣔⣴⣵⣵⣴⡄⢀⠀⠀⠀⠀⠀⠀⠀⠀⠀⠀⠀⠀⠀⠁⢕⢕⢝⢻⣿⣿⣿⣿⣿⣿⣿⣿⢇⠑⠀⠀⠀⠀⠀⠀⠀⠀⠀⠀⠀⠀⠀⠀⠀⠀⠀⠀⠀⠀⠀⠕⢝⢿⣿⣿⣿⣿⣿⣿⣿⣿⣿⡟⠕⠀⠀⠀⠀⠀⠀⣹⣿⣿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⢄⣾⣿⢏⠀⠀⠀⠀⠀⠀⠀⠀⠀⠀⠀⠀⠀⠀⠀⠀⠀⠀⠀⠀⠀⠀⠀⠀⠀⠀⢰⣿⣿⣿⣿⣿⣿⣿⣿⡇⠀⠀⠀⠀⠀⠀⠀⠀⠀⠀⠀⠀⠀⢕⢕⢕⢕⢸⣿⣿⣿⣿⣿⣟⡏⢕⢕⢄⠀⠀⠀⠀⠀⠀⠀⠀⠀⠀⠀⠀⠀⠀⠀⠀⠀⠀⠀⠀⠀⢁⣸⣿⣿⣿⣿⣿⣿⣿⣿⢟⠑⠀⠀⠀⠀⠀⠀⠀⢹⣿⣿⣧⡄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⢜⣿⣿⡕⠀⠀⠀⠀⠀⠀⠀⠀⠀⠀⠀⠀⠀⠀⠀⠀⠀⠀⠀⠀⠀⠀⠀⠀⠀⠀⣼⣿⣿⣿⣿⣿⣿⣿⣿⣿⠀⠀⠀⠀⠀⠀⠀⠀⠀⠀⠀⠀⢀⢕⢕⢕⢕⣼⣿⣿⣿⣿⣿⣿⣿⣇⢕⢕⠀⠀⠀⠀⠀⠀⠀⠀⠀⠀⠀⠀⠀⠀⠀⠀⠀⠀⠀⠀⢄⣼⣿⣿⣿⣿⣿⣿⣿⣿⢏⠁⠀⠀⠀⠀⠀⠀⠀⠀⠀⠘⢻⣿⣿⣿⣷⣷⣴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⢑⣽⣿⣿⠏⠁⠀⠀⠀⠀⠀⠀⠀⠀⠀⠀⠀⠀⠀⠀⠀⠀⠀⠀⠀⠀⠀⠀⠀⢱⣿⣿⣿⣿⣿⣿⣿⣿⣿⣿⠀⠀⠀⠀⠀⠀⠀⠀⠀⠀⠀⠀⠑⠕⠑⢁⣵⣿⣿⣿⢟⣿⣿⣿⣿⣟⢕⢕⢔⠀⠀⠀⠀⠀⠀⠀⠀⠀⠀⠀⠀⠀⠀⠀⠀⠀⠀⢰⣾⣿⣿⣿⣿⣿⣿⣿⡿⠕⠀⠀⠀⠀⠀⠀⠀⠀⠀⠀⠀⠀⠀⠈⠉⠉⠉⠝⢻⣿⣷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⢄⣾⣿⢟⠑⠀⠀⠀⠀⠀⠀⠀⠀⠀⠀⠀⠀⠀⠀⠀⠀⠀⠀⠀⠀⠀⠀⠀⠀⠀⠜⣿⣿⣿⣿⣿⣿⣿⣿⣿⣿⠀⠀⠀⠀⠀⠀⠀⠀⠀⠀⠀⠀⠀⠀⢠⣾⣿⣿⡿⣻⣿⣿⣿⣿⣿⣿⠕⠁⠑⠄⠀⠀⠀⠀⠀⠀⠀⠀⠀⠀⠀⠀⠀⠀⠀⠀⢄⣾⣿⣿⣿⣿⣿⣿⣿⢟⠑⠀⠀⠀⠀⠀⠀⠀⠀⠀⠀⠀⠀⠀⠀⠀⠀⠀⠀⠀⠀⢹⣿⣿⡔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⣰⣿⣿⠏⠀⠀⠀⠀⠀⠀⠀⠀⠀⠀⠀⠀⠀⠀⠀⠀⠀⠀⠀⠀⠀⠀⠀⠀⠀⠀⠀⠀⣿⣿⣿⣿⣿⣿⣿⣿⣿⡏⠀⠀⠀⠀⠀⠀⠀⠀⠀⠀⠀⠀⠀⠀⠁⠙⢟⢯⢾⡿⢿⣿⣿⣿⣿⠏⠀⠀⠀⠀⠀⠀⠀⠀⠀⠀⠀⠀⠀⠀⠀⠀⠀⠀⠀⠀⠑⢜⢹⢿⣿⣿⣿⡿⠏⠀⠀⠀⠀⠀⠀⠀⠀⠀⠀⠀⠀⠀⠀⠀⠀⠀⠀⠀⠀⠀⠀⢸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⢱⣿⣿⠇⠀⠀⠀⠀⠀⠀⠀⠀⠀⠀⠀⠀⠀⠀⠀⠀⠀⠀⠀⠀⠀⠀⠀⠀⠀⠀⠀⠀⠀⢸⣿⣿⣿⣿⣿⣿⣿⣿⢇⠀⠀⠀⠀⠀⠀⠀⠀⠀⠀⠀⠀⠀⠀⠀⠀⢸⣿⣿⣟⣻⢷⢾⢝⠏⠀⠀⠀⠀⠀⠀⠀⠀⠀⠀⠀⠀⠀⠀⠀⠀⠀⠀⠀⠀⠀⠀⠀⠁⠕⢝⢿⠏⠁⠀⠀⠀⠀⠀⠀⠀⠀⠀⠀⠀⠀⠀⠀⠀⠀⠀⠀⠀⠀⠀⠀⠀⠘⢿⣿⣷⣶⣴⣴⣴⣤⣄⣄⣄⣄⣀⡀⢀⢀⢀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⣸⣿⡏⠀⠀⠀⠀⠀⠀⠀⠀⠀⠀⠀⠀⠀⠀⠀⠀⠀⠀⠀⠀⠀⠀⠀⠀⠀⠀⠀⠀⠀⠀⠀⢿⣿⣿⣿⣿⣿⣿⣿⠕⠀⠀⠀⠀⠀⠀⠀⠀⠀⠀⠀⠀⠀⠀⠀⠀⢅⣹⣽⣽⣽⣵⡜⠁⠀⠀⠀⠀⠀⠀⠀⠀⠀⠀⠀⠀⠀⠀⠀⠀⠀⢀⠀⠀⠀⠀⠀⠀⠀⠀⢕⠑⠀⠀⠀⠀⠀⠀⠀⠀⠀⠀⠀⠀⠀⠀⠀⠀⠀⠀⠀⠀⠀⠀⠀⠀⠀⠀⠘⢿⣿⣿⣿⣿⣿⣿⣿⣿⣿⣿⣿⣿⣿⣿⣿⣿⣷⣷⣷⣷⣷⣦⣴⣴⣴⣴⣄⣄⣄⣄⣄⡀⢀⢀⢀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⢔⣿⣿⢇⠀⠀⠀⠀⠀⠀⠀⠀⠀⠀⠀⠀⠀⠀⠀⠀⠀⠀⠀⠀⠀⠀⠀⠀⠀⠀⠀⠀⠀⠀⠀⠜⣿⣿⣿⣿⣿⣿⣿⠀⠀⠀⠀⠀⠀⠀⠀⠀⠀⠀⠀⠀⠀⠀⠀⠀⢱⣿⣿⣿⣿⠋⠀⠀⠀⠀⠀⠀⠀⠀⠀⠀⠀⠀⠀⠀⠀⠀⠀⠀⠀⠀⠑⠄⢄⢀⠀⠀⠀⠀⠀⠀⠀⠀⠀⠀⠀⠀⠀⠀⠀⠀⠀⠀⠀⠀⠀⠀⠀⠀⠀⠀⠀⠀⠀⠀⠀⠀⠀⠁⢻⣿⣿⣿⣿⣿⣿⣿⣿⣿⣿⣿⣿⣿⣿⣿⣿⣿⣿⣿⣿⣿⣿⣿⣿⣿⣿⣿⣿⣿⣿⣿⣿⣿⣿⣿⣷⣷⣷⣷⣷⣴⣴⣴⣴⣴⣄⣄⣄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⣸⣿⣿⠀⠀⠀⠀⠀⠀⠀⠀⠀⠀⠀⠀⠀⠀⠀⠀⠀⠀⠀⠀⠀⠀⠀⠀⠀⠀⠀⠀⠀⠀⠀⠀⠀⢸⣿⣿⣿⣿⣿⢏⠀⠀⠀⠀⠀⠀⠀⠀⠀⠀⠀⠀⠀⠀⠀⠀⠀⠸⣿⣿⠟⠁⠀⠀⠀⠀⠀⠀⠀⠀⠀⠀⠀⠀⠀⠀⠀⠀⠀⠀⠀⠀⠀⠀⠀⠀⠑⠐⢔⢄⢀⢀⠀⠀⠀⠀⠀⠀⠀⠀⠀⠀⠀⠀⠀⠀⠀⠀⠀⠀⠀⠀⠀⠀⠀⠀⠀⠀⠀⠀⠀⠐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⢻⣿⣷⡄⡄⠀⠀⠀⠀⠀⠀⠀⠀⠀⠀⠀⠀⠀⠀⠀⠀⠀⠀⠀⠀⠀⠀⠀⠀⠀⠀⠀⠀⠀⠀⠀⣸⣿⣿⣿⣿⢏⠀⠀⠀⠀⠀⠀⠀⠀⠀⠀⠀⠀⠀⠀⠀⠀⠀⠀⠀⠈⠑⠀⠀⠀⠀⠀⠀⠀⠀⠀⠀⠀⠀⠀⠀⠀⠀⠀⠀⠀⠀⠀⠀⠀⠀⠀⠀⠀⠀⠀⠁⠑⠕⢕⢔⢀⢀⠀⠀⠀⠀⠀⠀⠀⠀⠀⠀⠀⠀⠀⠀⠀⠀⠀⠀⠀⠀⠀⠀⠀⠀⠀⠀⢸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⢁⢹⣿⡿⠀⠀⠀⠀⠀⠀⠀⠀⠀⠀⠀⠀⠀⠀⠀⠀⠀⠀⠀⠀⠀⠀⠀⠀⠀⠀⠀⠀⠀⠀⢀⣱⣿⣿⣿⣿⣿⠑⠀⠀⠀⠀⠀⠀⠀⠀⠀⠀⠀⠀⠀⠀⠀⠀⠀⠀⠀⠀⠀⠀⠀⠀⠀⠀⠀⠀⠀⠀⠀⠀⠀⠀⠀⠀⠀⠀⠀⠀⠀⠀⠀⠀⠀⠀⠀⠀⠀⠀⠀⠀⠀⠀⠁⠑⠕⢕⢔⢄⢄⢀⠀⠀⠀⠀⠀⠀⠀⠀⠀⠀⠀⠀⠀⠀⠀⠀⠀⠀⠀⠀⠀⢸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⢀⣄⣠⣴⣷⣾⣿⣿⡇⠀⠀⠀⠀⠀⠀⠀⠀⠀⠀⠀⠀⠀⠀⠀⠀⠀⠀⠀⠀⠀⠀⠀⠀⠀⠀⠀⠀⠀⢀⢱⣿⣿⣿⣿⢿⢏⠀⠀⠀⠀⠀⠀⠀⠀⠀⠀⠀⠀⠀⠀⠀⠀⠀⠀⠀⠀⠀⠀⠀⠀⠀⠀⠀⠀⠀⠀⠀⠀⢀⢀⢀⠀⠀⠀⠀⠀⠀⠀⠀⠀⠀⠀⠀⠀⠀⠀⠀⠀⠀⠀⠀⠀⠀⠀⠀⠁⠑⠕⠕⢕⢔⢔⢄⢀⢀⠀⠀⠀⠀⠀⠀⠀⠀⠀⠀⠀⠀⠀⠀⠀⢸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⢀⢀⣄⣴⣷⣾⣿⣿⣿⣿⣿⣿⣿⣿⣷⣴⡀⠀⠀⠀⢀⣰⣶⣦⣄⢀⠀⠀⠀⠀⠀⠀⠀⠀⠀⠀⠀⠀⠀⠀⠀⠀⠀⠀⢕⢺⣿⢿⢏⠕⠑⠁⠀⠀⠀⠀⠀⠀⠀⠀⠀⠀⠀⠀⠀⢀⢔⢔⣔⡄⠀⠀⠀⠀⠀⠀⠀⠀⠀⠀⠀⠀⠀⠀⠀⠁⠑⠀⠀⠀⠀⠀⠀⠀⠀⠀⠀⠀⠀⠀⠀⠀⠀⠀⠀⠀⠀⠀⠀⠀⠀⠀⠀⠀⠀⠀⠀⠀⠁⠑⠑⠕⢔⢄⢀⠀⠀⠀⠀⠀⠀⠀⠀⠀⠀⠀⠀⢹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⢀⢀⣄⣴⣴⣷⣿⣿⣿⣿⣿⣿⣿⣿⣿⣿⣿⣿⣿⣿⣿⣿⣿⣿⣷⣷⣿⣿⣿⣿⣿⢔⢔⢀⢀⠀⠀⠀⠀⠀⠀⠀⠀⠀⠀⠀⠀⠀⠀⠀⠁⠕⠕⠑⠀⠀⠀⠀⠀⠀⠀⠀⠀⠀⠀⠀⠀⠀⠀⠀⢔⣵⣷⣿⣿⡗⠀⠀⠀⠀⠀⠀⠀⠀⠀⠀⠀⠀⠐⢄⢄⢀⠀⠀⠀⠀⠀⠀⠀⠀⠀⠀⠀⠀⠀⠀⠀⠀⠀⠀⠀⠀⠀⠀⠀⠀⠀⠀⠀⠀⠀⠀⠀⠀⠀⠀⠀⠀⠀⠁⠑⠕⢔⢄⢀⠀⠀⠀⠀⠀⠀⠀⠀⢸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⢀⣄⣠⣴⣷⣿⣿⣿⣿⣿⣿⣿⣿⣿⣿⣿⣿⣿⣿⣿⣿⣿⣿⣿⣿⣿⣿⣿⣿⣿⣿⣿⣿⣿⣿⡇⢕⢕⢕⣵⢕⢔⢄⢀⢀⠀⠀⠀⠀⠀⠀⠀⠀⠀⠀⠀⠀⠀⠀⠀⠀⠀⠀⠀⠀⠀⠀⠀⠀⠀⠀⠀⠀⠀⠀⠑⢿⢻⠟⠙⠁⠀⠀⠀⠀⠀⠀⠀⠀⠀⠀⠀⠀⠀⠀⠁⠁⠀⠀⠀⠀⠀⠀⠀⠀⠀⠀⠀⠀⠀⠀⠀⠀⠀⠀⠀⠀⠀⠀⠀⠀⠀⠀⠀⠀⠀⠀⠀⠀⠀⠀⠀⠀⠀⠀⠀⠀⢀⣁⣑⣔⣀⢀⠀⠀⠀⠀⠀⢱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⢀⣄⣠⣴⣷⣾⣿⣿⣿⣿⣿⣿⣿⣿⣿⣿⣿⣿⣿⣿⣿⣿⣿⣿⣿⣿⣿⣿⣿⣿⣿⣿⣿⣿⣿⣿⣿⣿⣿⣿⣿⡇⢕⢕⡼⢕⣵⣿⣷⢇⢕⢕⢄⠀⠀⠀⠀⠀⠀⠀⠀⠀⠀⠀⠀⠀⠀⠀⠀⠀⠀⠀⠀⠀⠀⠀⠀⠀⠀⠀⠀⠀⠁⠀⠀⠀⠀⠀⠀⠀⠀⠀⠀⠀⠀⠀⠀⠀⠀⠀⠀⠀⠀⠀⠀⠀⠀⠀⠀⠀⠀⠀⠀⠀⠀⠀⠀⠀⠀⠀⠀⠀⠀⠀⠀⠀⠀⠀⠀⠀⠀⠀⠀⠀⠀⠀⢀⢀⢀⢄⣰⣦⣜⢿⣿⣿⣿⣿⣿⣧⣤⣴⣔⢄⣼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⢀⢄⣄⣴⣷⣾⣿⣿⣿⣿⣿⣿⣿⣿⣿⣿⣿⣿⣿⣿⣿⣿⣿⣿⣿⣿⣿⣿⣿⣿⣿⣿⣿⣿⣿⣿⣿⣿⣿⣿⣿⣿⣿⣿⣿⣿⣿⡇⡱⢏⢱⣾⣿⢟⢕⣱⡿⢟⢕⡔⠀⠀⠀⠀⠀⠀⠀⠀⠀⠀⠀⠀⠀⠀⠀⠀⠀⠀⠀⠀⠀⠀⠀⠀⠀⠀⠀⠀⠀⠀⠀⠀⠀⠀⠀⠀⠀⠀⠀⠀⠀⠀⠀⠀⠀⠀⠀⠀⠀⠀⠀⠀⠀⠀⠀⠀⠀⠀⠀⠀⠀⠀⠀⠀⠀⠀⠀⠀⠀⠀⠀⠀⠀⠀⠀⠀⠀⠀⠀⢱⣵⣵⣵⣧⣷⣾⣿⣿⣿⣷⣝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⢀⢀⣄⣴⣵⣷⣿⣿⣿⣿⣿⣿⣿⣿⣿⣿⣿⣿⣿⣿⣿⣿⣿⣿⣿⣿⣿⣿⣿⣿⣿⣿⣿⣿⣿⣿⣿⣿⣿⣿⣿⣿⣿⣿⣿⣿⣿⣿⣿⣿⣿⡿⣫⢞⢕⣵⣿⢟⢕⢕⡾⢏⢕⣱⣾⢇⠀⠀⠀⠀⠀⠀⠀⠀⠀⠀⠀⠀⠀⠀⠀⠀⠀⠀⠀⠀⠀⠀⠀⠀⠀⠀⠀⠀⠀⠀⠀⠀⠀⠀⠀⠀⠀⠀⠀⠀⠀⠀⠀⠀⠀⠀⠀⠀⠀⠀⠀⠀⠀⠀⠀⠀⠀⠀⠀⠀⠀⠀⠀⠀⠀⠀⠀⠀⠀⠀⠀⠀⠀⠀⠀⠀⠀⢀⢄⢔⣨⣟⢿⣿⣿⣿⣿⣿⣿⣿⣿⣯⣿⣿⢿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⢀⢀⣄⣰⣴⣷⣾⣿⣿⣿⣿⣿⣿⣿⣿⣿⣿⣿⣿⣿⣿⣿⣿⣿⣿⣿⣿⣿⣿⣿⣿⣿⣿⣿⣿⣿⣿⣿⣿⣿⣿⣿⣿⣿⣿⣿⣿⣿⣿⣿⣿⣿⣿⣿⣿⡿⣫⢞⢕⣱⣿⢟⢕⢕⡵⢏⢕⣱⣾⢟⢕⢕⠀⠀⠀⠀⠀⠀⠀⠀⠀⠀⠀⠀⠀⠀⠀⠀⠀⠀⠀⠀⠀⠀⠀⠀⠀⠀⠀⠀⠀⠀⠀⠀⠀⠀⠀⠀⠀⠀⠀⠀⠀⠀⠀⢀⠀⠀⠀⠀⠀⠀⠀⠀⠀⠀⠀⠀⠀⠀⠀⠀⠀⠀⠀⠀⠀⠀⠀⠀⢀⢄⠀⠀⢄⢄⢔⣔⣰⣵⣷⣿⢿⣿⣷⣝⢿⣿⣿⣿⡿⠙⢻⡏⣿⣿⢁⠀⠈⠙⠻⢿⣿⣿⣿⣿⡿⣫⣽⡻⢿⣿⣿⣿⣿⣿⣿⣿⣿⣿⣿⣿⣿⣿⣿⣿⣿⣿⣿⣿⣿⣿⣿⣿⣿⣿⣿⣿⣿⣿⣿⣿⣿⣿⣿⣿⣿⣿⣿⣿⠀</a:t>
            </a:r>
            <a:br/>
            <a:r>
              <a:t>⠀⠀⠀⠀⠀⠀⠀⠀⠀⠀⠀⠀⠀⠀⢀⢀⢄⣰⣴⣷⣾⣿⣿⣿⣿⣿⣿⣿⣿⣿⣿⣿⣿⣿⣿⣿⣿⣿⣿⣿⣿⣿⣿⣿⣿⣿⣿⣿⣿⣿⣿⣿⣿⣿⣿⣿⣿⣿⣿⣿⣿⣿⣿⣿⣿⣿⣿⣿⣿⣿⣿⣿⣿⡿⣫⢕⢕⣱⣾⢟⢕⢕⡱⢎⢕⣱⣾⡿⢏⢕⣱⣷⢕⠀⠀⠀⠀⠀⠀⠀⠀⠀⠀⠀⠀⠀⠀⠀⠀⠀⠀⠀⠀⠀⠀⠀⠀⠀⠀⠀⠀⠀⠀⠀⠀⠀⠀⠀⠀⠀⠀⠀⠀⠀⠀⠀⢑⠀⠀⠀⠀⠀⠀⠀⠀⠀⠀⠀⠀⠀⠀⠀⠀⠀⠀⠀⠀⠀⠀⢄⣷⣷⢱⣾⣿⡿⢿⢟⠟⠟⠋⠁⠁⠘⠟⢿⣿⣝⢿⡿⠑⠀⢕⢜⣿⣿⡇⠀⠀⠀⠀⢀⣕⣿⣿⢟⢜⢿⢿⣿⣧⡝⢿⣿⣿⣿⣿⣿⣿⣿⣿⣿⣿⣿⣿⣿⣿⣿⣿⣿⣿⣿⣿⣿⣿⣿⣿⣿⣿⣿⣿⣿⣿⣿⣿⣿⣿⣿⣿⣿⠀</a:t>
            </a:r>
            <a:br/>
            <a:r>
              <a:t>⠀⠀⠀⠀⠀⠀⠀⠀⠀⢀⢄⣠⣴⣷⣾⣿⣿⣿⣿⣿⣿⣿⣿⣿⣿⣿⣿⣿⣿⣿⣿⣿⣿⣿⣿⣿⣿⣿⣿⣿⣿⣿⣿⣿⣿⣿⣿⣿⣿⣿⣿⣿⣿⣿⣿⣿⣿⣿⣿⣿⣿⣿⣿⣿⣿⣿⣿⣿⣿⣿⣿⡿⣫⢗⢕⣱⡾⠏⢕⢕⡱⢎⢕⣱⣾⡿⢏⢕⣱⣾⢟⢝⢕⢔⢀⠀⠀⠀⠀⠀⠀⠀⠀⠀⠀⠀⠀⠀⠀⠀⠀⠀⠀⠀⠀⠀⢀⠀⠀⠀⠀⠀⠀⠀⠀⠀⠀⠀⠀⠀⢀⢀⠠⠐⠑⠁⠀⠀⠀⠀⠀⠀⠀⠀⠀⠀⠀⠀⠀⠀⠀⠀⠀⠀⠀⠀⠀⢀⢱⣿⣿⣿⣼⣿⣿⡕⠀⠀⠀⠀⠀⠀⠀⠀⠀⠁⢹⣿⣿⢇⠀⢀⢕⢕⢜⣿⣿⢕⢀⣠⣵⣿⣿⢟⠕⠑⢱⣧⣜⣿⣿⢿⢕⢻⣿⣿⣿⣿⣿⣿⣿⣿⣿⣿⣿⣿⣿⣿⣿⣿⣿⣿⣿⣿⣿⣿⣿⣿⣿⣿⣿⣿⣿⣿⣿⣿⣿⣿⣿⣿⠀</a:t>
            </a:r>
            <a:br/>
            <a:r>
              <a:t>⠀⠀⠀⢀⢄⣄⣴⣵⣷⣿⣿⣿⣿⣿⣿⣿⣿⣿⣿⣿⣿⣿⣿⣿⣿⣿⣿⣿⣿⣿⣿⣿⣿⣿⣿⣿⣿⣿⣿⣿⣿⣿⣿⣿⣿⣿⣿⣿⣿⣿⣿⣿⣿⣿⣿⣿⣿⣿⣿⣿⣿⣿⣿⣿⣿⣿⣿⣿⣿⡿⢏⢎⢕⣵⢾⢙⢕⢕⡱⢜⢕⣱⣾⡿⢏⢕⢕⣾⢟⢕⢕⢕⣱⠷⢇⢀⢀⠀⠀⠀⠀⠀⠀⠀⠀⠀⠀⠀⠀⠀⠀⢀⠀⠀⠀⠀⠕⠀⠀⠀⠀⠀⠀⠀⠀⠀⠀⠐⠐⠘⠁⠀⠀⠐⠀⠁⠀⠀⠀⠀⠀⠀⠀⠀⠀⠀⠀⠀⠀⠀⠀⠀⠀⠀⠀⠀⠀⢔⣿⣿⣿⣿⡇⣿⣿⡇⠀⠀⠀⠀⠀⠀⠀⠀⠀⠀⣿⣿⡏⢕⢄⢕⢕⢕⢕⣿⣿⣕⣵⣿⡿⢟⠑⠑⠀⠀⠘⠛⠁⠀⢑⣱⣵⣿⣿⣿⣿⣿⣿⣿⣿⣿⣿⣿⣿⣿⣿⣿⣿⣿⣿⣿⣿⣿⣿⣿⣿⣿⣿⣿⣿⣿⣿⣿⣿⣿⣿⣿⣿⣿⠀</a:t>
            </a:r>
            <a:br/>
            <a:r>
              <a:t>⣴⣵⣷⣿⣿⣿⣿⣿⣿⣿⣿⣿⣿⣿⣿⣿⣿⣿⣿⣿⣿⣿⣿⣿⣿⣿⣿⣿⣿⣿⣿⣿⣿⣿⣿⣿⣿⣿⣿⣿⣿⣿⣿⣿⣿⣿⣿⣿⣿⣿⣿⣿⣿⣿⣿⣿⣿⣿⣿⣿⣿⣿⣿⣿⣿⣿⣿⣿⢏⢕⢕⡱⢎⢑⢔⢕⡱⢎⢕⢕⣾⣿⢏⢕⢕⡵⢟⢕⢕⢕⣕⡔⢕⢕⢕⢕⢕⣱⢔⢀⠀⠀⠀⠀⠀⠀⠀⠀⠀⠀⠀⠑⠀⠀⠀⠀⠀⠀⠀⠀⠀⠀⠀⠀⠀⠀⠀⠀⠀⠀⠀⠀⠀⠀⠀⠀⠀⠀⠀⠀⠀⠀⠀⠀⠀⠀⠀⠀⠀⠀⠀⠀⠀⠀⢀⢀⢔⣿⣿⣿⡇⢻⣧⣿⣿⣿⠀⠀⠀⠀⠀⠀⠀⠀⠀⢱⣿⡟⠕⢄⢕⢕⢕⢕⢕⣿⣿⣿⡿⢏⢕⠁⠀⠱⢇⠀⠀⠀⢀⣴⣾⣿⡿⠋⠁⠙⠟⢻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⢇⡕⢕⢕⢕⢕⢕⢕⢜⢕⢕⡱⣿⢟⢕⢕⣱⢟⢕⢕⠕⠕⠺⠿⢿⡇⢕⢕⢕⣱⢏⢕⢕⢔⠀⢄⠀⠀⢀⠀⢀⠀⠀⠀⠀⠀⠀⠀⠀⠀⠀⠀⠀⠀⠀⠀⠀⠀⠀⠀⠀⠀⠀⠀⠀⠀⠀⠀⠀⠀⠀⠀⠀⠀⠀⠀⠀⠀⠀⠀⠀⠀⠀⢀⢀⢄⢔⣵⣾⢕⣿⣿⣿⢇⢸⣿⣿⣿⣿⠁⠀⠀⠀⠀⠀⠀⠀⢀⣾⣿⢕⢄⢕⢕⢕⢕⢕⢕⣿⢿⢏⠕⠀⢤⢄⠀⠀⠀⠀⢀⣴⣿⡿⢟⠑⠁⠀⠀⠀⠀⠀⠁⠘⠝⢻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⡟⢕⢜⢕⢕⢕⢕⢕⢕⢕⢕⢕⢕⢕⢝⢕⢕⢕⢕⢕⢕⢅⢄⢀⠀⠀⢀⢕⢕⢕⡱⢇⢕⢕⢕⢕⠀⠁⠀⠈⠁⢄⠘⠑⢀⢀⠀⠂⢀⢰⢴⠀⠀⢀⡀⠀⠀⠀⠀⠀⠀⠀⠀⠀⠀⠀⠀⠀⠀⠀⠀⠀⠀⠀⠀⠀⢱⡆⢄⢀⢀⢀⣔⣕⣕⣱⡇⢸⣿⣿⣿⢕⢸⣿⣿⢕⢸⣿⣿⣿⣿⠀⠀⠀⠀⠀⠀⠀⠀⢸⣿⢇⠑⢕⢕⢕⢕⢕⠑⠜⠑⠁⢁⢀⠀⠁⠁⠀⠀⢄⣴⣿⣿⠏⠁⠀⠀⠀⠀⠀⠀⠀⠀⠀⠀⠀⠀⠁⠘⠝⢻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⢏⢱⢕⢕⢕⢕⢕⢕⢕⢕⢕⢕⢕⢕⢕⢕⢕⢕⢕⢕⢕⢕⢕⢕⢕⢔⢄⢕⢕⢕⢱⢕⢕⢕⢕⠕⢁⠀⠀⠐⠀⠀⠑⢄⢀⠁⠀⠀⠀⠑⠔⠀⠱⣷⡎⠙⠑⢀⠰⢆⠀⠀⠀⠀⠀⠀⠀⠀⠀⠀⠀⠀⠀⠀⠀⠀⠀⠈⢇⢸⣿⣿⣿⣿⣿⣿⣿⡇⢜⣿⣿⣿⢕⢸⣿⣿⡇⢸⣿⢻⣿⣿⢄⠀⠀⠀⠀⠀⠀⢠⣿⣿⢕⠀⠁⠁⢅⣴⣆⠀⠀⠀⠀⠙⠕⠀⠀⠀⣠⣵⣿⣿⠏⠁⠀⠀⠀⠀⠀⠀⠀⠀⠀⠀⠀⠀⠀⠀⠀⠀⠀⠀⠁⠘⠝⢻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⢟⣿⣿⣿⡟⢕⢕⢕⢕⢕⢕⢕⢕⢕⢕⢕⢕⢕⢕⢕⢕⢕⢕⣕⢕⢕⢕⢕⢕⢕⢕⢐⢕⢕⢕⢕⢕⢕⢕⢕⢕⠀⢕⠀⠀⢀⢀⠀⢕⢕⠑⠀⠀⠀⠀⠀⠀⠀⠀⠁⠁⠀⠀⠑⠀⠀⢔⢔⠄⠑⠇⠀⠀⣤⣄⠀⠀⠀⠀⠀⠀⠀⠀⠀⠀⢜⣿⣿⣿⣿⣿⣿⣿⡇⢕⣿⣿⣿⡇⢕⣿⣿⡇⢸⣿⢸⣿⣿⢕⠀⠀⠀⠀⢀⢄⣾⣿⡇⢑⣠⣴⣾⣿⣿⣿⠀⢶⢔⠀⠀⠀⢀⣠⣾⣿⡿⠏⠁⠀⠀⠀⠀⠀⠀⠀⠀⠀⠀⠀⠀⠀⠀⠀⠀⠀⠀⠀⠀⠀⠀⠀⠀⠁⠁⠝⠟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⡿⠟⢕⣾⣿⣿⢏⢕⢕⢕⢕⢕⢕⢕⢕⢕⢕⢕⢕⢕⢕⢕⢕⢕⣵⣾⡿⣿⣷⣷⣵⣵⣕⡑⢕⢕⢕⢕⢕⢕⢕⢕⢕⢕⠁⠑⠐⢕⢕⢕⢳⣴⢴⡰⢔⢄⠀⠀⠀⠀⠀⠀⠀⠀⠀⠀⠀⠀⠀⠀⠀⠀⠀⠀⢕⠕⠀⠉⢄⢰⢷⠀⢀⠀⠀⢀⢔⢕⢕⢹⣿⣿⣿⣿⣿⣿⡇⢕⣿⣿⣿⡇⢕⢻⣿⣧⢸⣿⡿⣿⣿⡇⢀⢀⣠⣴⣾⡿⣟⣿⣿⣿⣿⣿⣿⣿⣿⡿⠀⠀⠀⠀⢀⣴⣾⣿⢿⠏⠀⠀⠀⠀⠀⠀⠀⠀⠀⠀⠀⠀⠀⠀⠀⠀⠀⠀⠀⠀⠀⠀⠀⠀⠀⠀⠀⠀⠀⠀⠀⠀⠑⠝⠟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⢟⠋⠁⣰⣿⣿⡿⢕⢕⢕⢕⢕⢕⢕⢕⢕⢕⢕⢕⢕⢕⢕⢕⣱⣵⣿⢟⠙⠁⠁⠘⢝⣿⣿⡿⢕⢕⢕⢕⢕⢕⢕⢕⢕⠕⠑⠁⠀⠀⠀⠁⢀⢄⢕⠀⠁⠕⠑⠑⠀⠀⢀⢀⢀⢀⠀⠀⠀⠀⠀⠁⠀⠔⠁⠀⠀⠀⠀⠀⠀⠑⠑⠀⠀⠁⢀⢕⢕⢕⢕⢕⢜⢹⣿⣿⣿⣿⣿⡇⢕⢿⣿⣿⣇⢕⢸⣿⣿⢜⣯⣇⣿⣿⣧⣷⣿⢿⣯⣿⣿⣿⣿⣿⣿⣿⣿⣿⣿⣿⠇⠀⠀⢀⣴⣿⣿⢟⠑⠀⠀⠀⠀⠀⠀⠀⠀⠀⠀⠀⠀⠀⠀⠀⠀⠀⠀⠀⠀⠀⠀⠀⠀⠀⠀⠀⠀⠀⠀⠀⠀⠀⠀⠀⠀⠀⠀⠁⠙⠟⢿⣿⣿⣿⣿⣿⣿⣿⠀</a:t>
            </a:r>
            <a:br/>
            <a:r>
              <a:t>⣿⣿⣿⣿⣿⣿⣿⣿⣿⣿⣿⣿⣿⣿⣿⣿⣿⣿⣿⣿⣿⣿⣿⣿⣿⣿⣿⣿⣿⣿⣿⣿⣿⣿⣿⣿⣿⣿⣿⣿⣿⣿⣿⣿⣿⣿⣿⣿⣿⣿⡿⠟⠑⠀⣄⣵⣿⣿⢟⢕⢕⢕⢕⢕⢕⢕⢕⢕⢕⢕⢕⢕⢕⣕⣵⣾⡿⠏⠁⠀⠀⠀⠀⠀⢱⣿⡿⢕⢕⢕⢕⢕⢕⢕⠕⠁⠀⠀⠀⠀⠀⠀⠀⠀⠀⢕⠕⠁⠐⠀⠀⠀⠀⠀⠀⠀⠁⠁⠑⠑⠐⠔⠔⢄⢄⢀⢀⠀⠀⠀⠀⢀⠄⠐⠀⠀⠀⢀⣿⣧⣕⡕⢕⢕⢕⢸⣿⡟⢏⣿⣿⢕⢸⢸⣿⣿⣿⢕⢕⣿⣿⢕⣿⣿⢸⣿⣿⡟⠿⠿⠿⠿⢿⢿⣿⣿⣿⣿⣿⣿⠟⠁⠀⣠⣵⣿⡿⠏⠁⠀⠀⠀⠀⠀⠀⠀⠀⠀⠀⠀⠀⠀⠀⠀⠀⠀⠀⠀⠀⠀⠀⠀⠀⠀⠀⠀⠀⠀⠀⠀⠀⠀⠀⠀⠀⠀⠀⠀⠀⠀⠀⠀⠀⠁⠙⠟⢻⣿⣿⣿⠀</a:t>
            </a:r>
            <a:br/>
            <a:r>
              <a:t>⣿⣿⣿⣿⣿⣿⣿⣿⣿⣿⣿⣿⣿⣿⣿⣿⣿⣿⣿⣿⣿⣿⣿⣿⣿⣿⣿⣿⣿⣿⣿⣿⣿⣿⣿⣿⣿⣿⣿⣿⣿⣿⣿⣿⣿⣿⣿⣿⢿⠙⠁⠀⠀⢱⣿⣿⢟⢝⢕⢕⢕⢕⢕⢕⢕⢕⢕⢕⢕⢕⣱⣵⣾⢿⠟⠁⠀⠀⠀⠀⠀⠀⠀⣰⣾⣿⢕⢕⢕⢕⢕⢕⠑⠁⠀⠀⠀⠀⠀⠀⠀⠀⠀⠀⠄⠄⠄⠄⠀⠀⠀⠀⠀⠀⠀⠀⠀⠄⠀⠀⠀⠀⠐⢀⠀⠁⠁⠁⠑⠔⠕⢄⢄⢀⠀⠀⢰⣷⣜⢿⣿⣿⡇⢕⢕⢸⡟⢕⢕⣿⣿⢕⢸⣼⣿⣿⣿⢕⢕⢸⣿⡇⢘⠙⢜⠁⠁⠁⢀⢀⢀⢄⢄⢄⢄⢌⢉⠙⠉⠁⢀⣠⣾⣿⢿⠏⠀⠀⠀⠀⠀⠀⠀⠀⠀⠀⠀⠀⠀⠀⠀⠀⠀⠀⠀⠀⠀⠀⠀⠀⠀⠀⠀⠀⠀⠀⠀⠀⠀⠀⠀⠀⠀⠀⠀⠀⠀⠀⠀⠀⠀⠀⠀⠀⠀⠀⠀⠁⠙⠟⠀</a:t>
            </a:r>
            <a:br/>
            <a:r>
              <a:t>⣿⣿⣿⣿⣿⣿⣿⣿⣿⣿⣿⣿⣿⣿⣿⣿⣿⣿⣿⣿⣿⣿⣿⣿⣿⣿⣿⣿⣿⣿⣿⣿⣿⣿⣿⣿⣿⣿⣿⣿⣿⣿⣿⣿⣿⡿⠟⠑⠀⠀⠀⠀⠀⢸⣿⣿⢇⢕⡕⢕⣱⣵⣾⣧⡕⢕⢕⢕⣵⣾⢿⠏⠁⠀⠀⠀⠀⠀⠀⠀⠀⠀⢱⣿⣿⢇⢕⢕⢕⢕⠑⠀⠀⠀⠀⠀⠀⠀⠀⠀⢄⢄⢀⢔⢕⢔⠀⢄⢄⠀⠀⠀⠀⠀⠀⠀⠀⠀⠀⠀⠀⠀⠀⠐⢀⠀⠀⢰⠑⠀⠀⠀⠀⠁⠁⠕⢸⣿⣿⣷⣝⢿⢇⢕⢕⢸⢇⢕⢱⣿⡟⢕⣼⣿⣿⣿⣿⣇⢕⣾⣿⣇⢕⢔⢕⠄⠀⢔⢕⢕⢕⢕⢕⢕⢕⢕⢕⠀⢀⣴⣿⡿⠟⠁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⠏⠁⠀⠀⠀⠀⠀⠀⠀⢱⣿⣯⣾⣿⣿⡿⠿⠟⠝⠻⢿⣿⣿⢿⠟⠑⠀⠀⠀⠀⠀⠀⠀⠀⠀⠀⠀⢄⣾⣿⢇⢕⢱⢕⠕⠁⠀⠀⠀⠀⠀⠀⠀⢀⢔⢕⠁⢔⢕⢕⢕⢕⠀⠑⢕⠀⠀⠀⠀⠀⠀⠁⠀⠀⠀⠀⠀⢄⢄⢄⢕⠄⢕⠕⠔⠄⠄⢀⢀⠀⠀⠀⣿⣿⣿⣿⣿⣷⡕⢕⢕⣼⢕⢕⣾⣿⡇⢕⢿⣿⣿⣿⣿⣿⣾⣿⣿⣯⢕⢄⢕⢕⠀⠕⢕⢕⢕⢕⢕⢕⢕⢕⣕⣵⣿⣿⡟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⢟⠑⠀⠀⠀⠀⠀⠀⠀⠀⠀⠀⠁⠙⠛⠋⠁⠁⠀⠀⠀⠀⠀⠀⠀⠀⠀⠀⠀⠀⠀⠀⠀⠀⠀⠀⠀⠀⠀⣰⣿⣿⢇⢕⡕⢕⠁⠀⠀⠀⠀⠀⠀⠀⣄⢔⠕⠑⢄⢕⢕⢕⢕⢕⠁⠀⠅⠔⢀⠀⠀⠀⠀⠀⠀⠀⠀⢀⠀⠀⠀⠀⢀⢄⠕⠁⠀⠀⠀⠀⠀⠁⠐⠀⠀⣿⣿⣿⣿⣿⣿⣿⣕⢕⢇⢕⢕⣟⣿⢕⢱⣿⣾⡝⢿⢿⣿⣿⣿⣿⣿⡇⢱⢗⢕⠀⠀⢅⢅⠁⠁⠁⢀⣠⣾⣿⡿⢟⠏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⠏⠁⠀⠀⠀⠀⠀⠀⠀⠀⠀⠀⠀⠀⠀⠀⠀⠀⠀⠀⠀⠀⠀⠀⠀⠀⠀⠀⠀⠀⠀⠀⠀⠀⠀⠀⠀⠀⠀⠀⢔⣿⣿⢇⣱⡞⠕⠀⠀⠀⠀⠀⠀⠀⢔⢰⡕⠘⠐⢕⢕⡕⢁⢕⢕⢕⠀⢄⢅⢄⢅⠀⠀⠀⠀⠀⠀⠀⠀⠀⠀⠀⠀⠀⠁⠁⠀⠀⠀⠀⠀⠀⠀⠀⠀⠀⠀⣿⣿⣿⣿⣿⣿⣿⣿⡕⢕⢕⢕⢝⢏⢕⣸⣿⣿⡇⢕⢕⢕⢝⢝⠝⢝⢷⣕⢱⣕⢕⠀⠀⠀⠀⢀⣴⣾⣿⢿⠟⠑⠀⠀⠀⠀⠀⠀⠀⠀⠀⠀⠀⠀⠀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⠋⠁⠀⠀⠀⠀⠀⠀⠀⠀⠀⠀⠀⠀⠀⠀⠀⠀⠀⠀⠀⠀⠀⠀⠀⠀⠀⠀⠀⠀⠀⠀⠀⠀⠀⠀⠀⠀⠀⠀⠀⠀⠑⠛⠃⠑⠛⠑⠀⠀⠀⠀⠀⠀⠀⠀⠀⠑⠁⠀⠑⠑⠑⠑⠘⠘⠙⠑⠁⠑⠑⠓⠓⠀⠀⠀⠀⠀⠀⠀⠀⠀⠀⠓⠓⠓⠂⠀⠀⠀⠀⠀⠀⠀⠀⠀⠀⠀⠀⠘⠛⠛⠛⠛⠛⠛⠛⠃⠑⠑⠃⠑⠑⠑⠛⠛⠛⠃⠑⠑⠑⠘⠑⠐⠑⠑⠛⠃⠘⠑⠀⠀⠀⠐⠛⠛⠛⠓⠐⠀⠀⠀⠀⠀⠀⠀⠀⠀⠀⠀⠀⠀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⣵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⣷⢕⢕⢕⢕⢕⢕⢕⢕⢕⢕⢕⢕⢕⢕⢕⢕⢕⢕⢕⢕⢕⢕⢕⢕⢕⢕⢕⢕⢕⢸⣿⣿⣿⣿⣿⣿⣿⣿⣿⣿⣿⣿⣿⣿⣿⣿⣿⣿⣿⣿⣿⣿⣿⣿⣿⡟⢕⢕⢕⢕⢕⢕⢕⢕⢕⢕⢕⢕⢕⢕⢕⢕⢕⢕⢕⢕⢕⢕⢕⢕⢕⢕⢕⢕⢕⢕⢕⢕⢕⢕⢕⢕⢕⢕⢕⢕⢕⢕⢕⢕⢕⢕⢕⢕⢕⢕⢕⢕⢕⣱⣵⣿⣿⣿⣿⣿⣿⣿⣿⣿⣿⣿⣿⣿⣿⣿⣿⣿⣿⣿⣿⣿⣿⣿⣿⣿⣿⣿⣿⠀</a:t>
            </a:r>
            <a:br/>
            <a:r>
              <a:t>⣿⣿⣷⣧⣕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⡇⢕⢕⢕⢕⢕⢕⢕⢕⢕⢕⢕⢕⢕⢕⢕⢕⢕⢕⢕⢕⢕⢕⢕⢕⢕⢕⢕⢕⣾⣿⣿⣿⣿⣿⣿⣿⣿⣿⣿⣿⣿⣿⣿⣿⣿⣿⣿⣿⣿⣿⣿⣿⣿⢟⢕⢕⢕⢕⢕⢕⢕⢕⢕⢕⢕⢕⢕⢕⢕⢕⢕⢕⢕⢕⢕⢕⢕⢕⢕⢕⢕⢕⢕⢕⢕⢕⢕⢕⢕⢕⢕⢕⢕⢕⢕⢕⢕⢕⢕⢕⢕⢕⢕⢕⢕⢕⣵⣾⣿⣿⣿⣿⣿⣿⣿⣿⣿⣿⣿⣿⣿⣿⣿⣿⣿⣿⣿⣿⣿⣿⣿⣿⣿⣿⣿⣿⣿⣿⠀</a:t>
            </a:r>
            <a:br/>
            <a:r>
              <a:t>⣿⣿⣿⣿⣿⣿⣷⣵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⡕⢕⢕⢕⢕⢕⢕⢕⢕⢕⢕⢕⢕⢕⢕⢕⢕⢕⢕⢕⢕⢕⢕⢕⢕⢕⢕⢕⣿⣿⣿⣿⣿⣿⣿⣿⣿⣿⣿⣿⣿⣿⣿⣿⣿⣿⣿⣿⣿⣿⣿⣿⢏⢕⢕⢕⢕⢕⢕⢕⢕⢕⢕⢕⢕⢕⢕⢕⢕⢕⢕⢕⢕⢕⢕⢕⢕⢕⢕⢕⢕⢕⢕⢕⢕⢕⢕⢕⢕⢕⢕⢕⢕⢕⢕⢕⢕⢕⢕⢕⢕⢕⢕⣱⣾⣿⣿⣿⣿⣿⣿⣿⣿⣿⣿⣿⣿⣿⣿⣿⣿⣿⣿⣿⣿⣿⣿⣿⣿⣿⣿⣿⣿⣿⣿⣿⣿⣿⠀</a:t>
            </a:r>
            <a:br/>
            <a:r>
              <a:t>⣿⣿⣿⣿⣿⣿⣿⣿⣿⣿⣧⣕⡕⢕⢕⢕⢕⢕⢕⢕⢕⢕⢕⢕⢕⢕⢕⢕⢕⢕⢕⢕⢕⢕⢕⢕⢕⢕⢕⢕⢕⢕⢕⢕⢕⢕⢕⢕⢕⢕⢕⢕⢕⢕⢕⢕⢕⢕⢕⢕⢕⢕⢕⢕⢕⢕⢕⢕⢕⢕⢕⢕⢕⢕⢕⢜⢻⣿⣿⣿⣿⣿⣿⣿⣿⣿⣿⣿⣿⣿⣿⣿⣿⣿⣿⣿⣿⣿⣿⣿⣿⣿⣇⢕⢕⢕⢕⢕⢕⢕⢕⢕⢕⢕⢕⢕⢕⢕⢕⢕⢕⢕⢕⢕⢕⢕⢕⢕⢕⢸⣿⣿⣿⣿⣿⣿⣿⣿⣿⣿⣿⣿⣿⣿⣿⣿⣿⣿⣿⣿⣿⣿⣿⢏⢕⢕⢕⢕⢕⢕⢕⢕⢕⢕⢕⢕⢕⢕⢕⢕⢕⢕⢕⢕⢕⢕⢕⢕⢕⢕⢕⢕⢕⢕⢕⢕⢕⢕⢕⢕⢕⢕⢕⢕⢕⢕⢕⢕⢕⢕⢕⢕⣱⣵⣿⣿⣿⣿⣿⣿⣿⣿⣿⣿⣿⣿⣿⣿⣿⣿⣿⣿⣿⣿⣿⣿⣿⣿⣿⣿⣿⣿⣿⣿⣿⣿⣿⣿⣿⣿⠀</a:t>
            </a:r>
            <a:br/>
            <a:r>
              <a:t>⣿⣿⣿⣿⣿⣿⣿⣿⣿⣿⣿⣿⣿⣷⣵⣕⢕⢕⢕⢕⢕⢕⢕⢕⢕⢕⢕⢕⢕⢕⢕⢕⢕⢕⢕⢕⢕⢕⢕⢕⢕⢕⢕⢕⢕⢕⢕⢕⢕⢕⢕⢕⢕⢕⢕⢕⢕⢕⢕⢕⢕⢕⢕⢕⢕⢕⢕⢕⢕⢕⢕⢕⢕⢕⢕⢕⢕⢝⣿⣿⣿⣿⣿⣿⣿⣿⣿⣿⣿⣿⣿⣿⣿⣿⣿⣿⣿⣿⣿⣿⣿⣿⣿⡕⢕⢕⢕⢕⢕⢕⢕⢕⢕⢕⢕⢕⢕⢕⢕⢕⢕⢕⢕⢕⢕⢕⢕⢕⢕⣼⣿⣿⣿⣿⣿⣿⣿⣿⣿⣿⣿⣿⣿⣿⣿⣿⣿⣿⣿⣿⣿⣿⢇⢕⢕⢕⢕⢕⢕⢕⢕⢕⢕⢕⢕⢕⢕⢕⢕⢕⢕⢕⢕⢕⢕⢕⢕⢕⢕⢕⢕⢕⢕⢕⢕⢕⢕⢕⢕⢕⢕⢕⢕⢕⢕⢕⢕⢕⢕⢕⣵⣾⣿⣿⣿⣿⣿⣿⣿⣿⣿⣿⣿⣿⣿⣿⣿⣿⣿⣿⣿⣿⣿⣿⣿⣿⣿⣿⣿⣿⣿⣿⣿⣿⣿⣿⣿⣿⣿⣿⠀</a:t>
            </a:r>
            <a:br/>
            <a:r>
              <a:t>⣿⣿⣿⣿⣿⣿⣿⣿⣿⣿⣿⣿⣿⣿⣿⣿⣿⣷⣕⡕⢕⢕⢕⢕⢕⢕⢕⢕⢕⢕⢕⢕⢕⢕⢕⢕⢕⢕⢕⢕⢕⢕⢕⢕⢕⢕⢕⢕⢕⢕⢕⢕⢕⢕⢕⢕⢕⢕⢕⢕⢕⢕⢕⢕⢕⢕⢕⢕⢕⢕⢕⢕⢕⢕⢕⢕⢕⢕⢜⢻⣿⣿⣿⣿⣿⣿⣿⣿⣿⣿⣿⣿⣿⣿⣿⣿⣿⣿⣿⣿⣿⣿⣿⣧⢕⢕⢕⢕⢕⢕⢕⢕⢕⢕⢕⢕⢕⢕⢕⢕⢕⢕⢕⢕⢕⢕⢕⢕⢕⣿⣿⣿⣿⣿⣿⣿⣿⣿⣿⣿⣿⣿⣿⣿⣿⣿⣿⣿⣿⣿⣿⢇⢕⢕⢕⢕⢕⢕⢕⢕⢕⢕⢕⢕⢕⢕⢕⢕⢕⢕⢕⢕⢕⢕⢕⢕⢕⢕⢕⢕⢕⢕⢕⢕⢕⢕⢕⢕⢕⢕⢕⢕⢕⢕⢕⢕⢕⣵⣾⣿⣿⣿⣿⣿⣿⣿⣿⣿⣿⣿⣿⣿⣿⣿⣿⣿⣿⣿⣿⣿⣿⣿⣿⣿⣿⣿⣿⣿⣿⣿⣿⣿⣿⣿⣿⣿⣿⣿⣿⣿⠀</a:t>
            </a:r>
            <a:br/>
            <a:r>
              <a:t>⣿⣿⣿⣿⣿⣿⣿⣿⣿⣿⣿⣿⣿⣿⣿⣿⣿⣿⣿⣿⣷⣧⣕⢕⢕⢕⢕⢕⢕⢕⢕⢕⢕⢕⢕⢕⢕⢕⢕⢕⢕⢕⢕⢕⢕⢕⢕⢕⢕⢕⢕⢕⢕⢕⢕⢕⢕⢕⢕⢕⢕⢕⢕⢕⢕⢕⢕⢕⢕⢕⢕⢕⢕⢕⢕⢕⢕⢕⢕⢕⢝⣿⣿⣿⣿⣿⣿⣿⣿⣿⣿⣿⣿⣿⣿⣿⣿⣿⣿⣿⣿⣿⣿⣿⡕⢕⢕⢕⢕⢕⢕⢕⢕⢕⢕⢕⢕⢕⢕⢕⢕⢕⢕⢕⢕⢕⢕⢕⢱⣿⣿⣿⣿⣿⣿⣿⣿⣿⣿⣿⣿⣿⣿⣿⣿⣿⣿⣿⣿⡿⢕⢕⢕⢕⢕⢕⢕⢕⢕⢕⢕⢕⢕⢕⢕⢕⢕⢕⢕⢕⢕⢕⢕⢕⢕⢕⢕⢕⢕⢕⢕⢕⢕⢕⢕⢕⢕⢕⢕⢕⢕⢕⢕⢕⣱⣾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⣷⣵⣕⢕⢕⢕⢕⢕⢕⢕⢕⢕⢕⢕⢕⢕⢕⢕⢕⢕⢕⢕⢕⢕⢕⢕⢕⢕⢕⢕⢕⢕⢕⢕⢕⢕⢕⢕⢕⢕⢕⢕⢕⢕⢕⢕⢕⢕⢕⢕⢕⢕⢕⢕⢕⢕⢕⢜⢿⣿⣿⣿⣿⣿⣿⣿⣿⣿⣿⣿⣿⣿⣿⣿⣿⣿⣿⣿⣿⣿⣷⢕⢕⢕⢕⢕⢕⢕⢕⢕⢕⢕⢕⢕⢕⢕⢕⢕⢕⢕⢕⢕⢕⢕⢸⣿⣿⣿⣿⣿⣿⣿⣿⣿⣿⣿⣿⣿⣿⣿⣿⣿⣿⣿⡿⢕⢕⢕⢕⢕⢕⢕⢕⢕⢕⢕⢕⢕⢕⢕⢕⢕⢕⢕⢕⢕⢕⢕⢕⢕⢕⢕⢕⢕⢕⢕⢕⢕⢕⢕⢕⢕⢕⢕⢕⢕⢕⣱⣵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⣧⣕⡕⢕⢕⢕⢕⢕⢕⢕⢕⢕⢕⢕⢕⢕⢕⢕⢕⢕⢕⢕⢕⢕⢕⢕⢕⢕⢕⢕⢕⢕⢕⢕⢕⢕⢕⢕⢕⢕⢕⢕⢕⢕⢕⢕⢕⢕⢕⢕⢕⢕⢕⢕⢕⢝⣿⣿⣿⣿⣿⣿⣿⣿⣿⣿⣿⣿⣿⣿⣿⣿⣿⣿⣿⣿⣿⡇⢕⢕⢕⢕⢕⢕⢕⢕⣕⣕⣕⢕⢕⢕⢕⢕⢕⢕⢕⢕⢕⢕⣿⣿⣿⣿⣿⣿⣿⣿⣿⣿⣿⣿⣿⣿⣿⣿⣿⣿⣿⡟⢕⢕⢕⢕⢕⢕⢕⢕⢕⢕⢕⢕⢕⢕⢕⢕⢕⢕⢕⢕⢕⢕⢕⢕⢕⢕⢕⢕⢕⢕⢕⢕⢕⢕⢕⢕⢕⢕⢕⢕⢕⣵⣾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⣷⣵⣕⢕⢕⢕⢕⢕⢕⢕⢕⢕⢕⢕⢕⢕⢕⢕⢕⢕⢕⢕⢕⢕⢕⢕⢕⢕⢕⢕⢕⢕⢕⢕⢕⢕⢕⢕⢕⢕⢕⢕⢕⢕⢕⢕⢕⢕⢕⢕⢕⢕⢕⢜⢿⣿⣿⣿⣿⣿⣿⣿⣿⣿⣿⣿⣿⣿⣿⣿⣿⣿⣿⣿⣿⡕⢕⢕⢕⢕⢕⢕⢸⣿⡿⢿⣿⣷⣕⡕⢕⢕⢕⢕⢕⢕⢱⣿⣿⣿⣿⣿⣿⣿⣿⣿⣿⣿⣿⣿⣿⣿⣿⣿⣿⡟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⣷⣕⡕⢕⢕⢕⢕⢕⢕⢕⢕⢕⢕⢕⢕⢕⢕⢕⢕⢕⢕⢕⢕⢕⢕⢕⢕⢕⢕⢕⢕⢕⢕⢕⢕⢕⢕⢕⢕⢕⢕⢕⢕⢕⢕⢕⢕⢕⢕⢕⢕⢻⣿⣿⣿⣿⣿⣿⣿⣿⣿⣿⣿⣿⣿⣿⣿⣿⣿⣿⣿⣇⢕⢕⢕⢕⢕⢕⢜⢿⣿⣧⡸⡟⢿⣿⣷⡕⢕⢕⢕⢕⢸⣿⣿⣿⣿⣿⣿⣿⣿⣿⣿⣿⣿⣿⣿⣿⣿⣿⢏⢕⢕⢕⢕⢕⢕⢕⢕⢕⢕⢕⢕⢕⢕⢕⢕⢕⢕⢕⢕⢕⢕⢕⢕⢕⢕⢕⢕⢕⢕⢕⢕⢕⢕⢕⢕⢕⣱⣷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⣷⣧⣕⢕⢕⢕⢕⢕⢕⢕⢕⢕⢕⢕⢕⢕⢕⢕⢕⢕⢕⢕⢕⢕⢕⢕⢕⢕⢕⢕⢕⢕⢕⢕⢕⢕⢕⢕⢕⢕⢕⢕⢕⢕⢕⢕⢕⢕⢕⢜⢿⣿⣿⣿⣿⣿⣿⣿⣿⣿⣿⣿⣿⣿⣿⣿⣿⣿⣿⡕⢕⣕⣕⣕⣕⣵⣵⣽⣿⣿⣜⣷⡻⣿⣿⣵⡕⢕⢕⣿⣿⣿⣿⣿⣿⣿⣿⣿⣿⣿⣿⣿⣿⣿⣿⣿⢏⢕⢕⢕⢕⢕⢕⢕⢕⢕⢕⢕⢕⢕⢕⢕⢕⢕⢕⢕⢕⢕⢕⢕⢕⢕⢕⢕⢕⢕⢕⢕⢕⢕⢕⢕⣕⣵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⣷⣵⡕⢕⢕⢕⢕⢕⢕⢕⢕⢕⢕⢕⢕⢕⢕⢕⢕⢕⢕⢕⢕⢕⢕⢕⢕⢕⢕⢕⢕⢕⢕⢕⢕⢕⢕⢕⢕⢕⢕⢕⢕⢕⢕⢕⢕⢻⣿⣿⣿⣿⣿⣿⣿⣿⣿⣿⣿⣿⣿⣿⣿⣿⣿⣿⢿⣟⣟⣻⢟⣟⣟⣟⣟⣟⢿⢎⣿⡝⣿⣿⣿⣵⣕⣿⣿⣿⣿⣿⣿⣿⣿⣿⣿⣿⣿⣿⣿⣿⣿⢇⢕⢕⢕⢕⢕⢕⢕⢕⢕⢕⢕⢕⢕⢕⢕⢕⢕⢕⢕⢕⢕⢕⢕⢕⢕⢕⢕⢕⢕⢕⢕⢕⢕⢕⣵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⣷⣧⣕⢕⢕⢕⢕⢕⢕⢕⢕⢕⢕⢕⢕⢕⢕⢕⢕⢕⢕⢕⢕⢕⢕⢕⢕⢕⢕⢕⢕⢕⢕⢕⢕⢕⢕⢕⢕⢕⢕⢕⢕⢕⢕⢜⢿⣿⣿⣿⣿⣿⣿⣿⣿⣿⣿⡿⢿⣻⣽⣷⣾⣿⣿⣿⣿⣿⣿⣿⣿⣿⣿⣿⣿⣸⣿⡜⣟⢿⣿⣿⣿⣿⣿⣿⣿⣿⣿⣿⣿⣿⣿⣿⣿⣿⣿⢇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⣵⣕⢕⢕⢕⢕⢕⢕⢕⢕⢕⢕⢕⢕⢕⢕⢕⢕⢕⢕⢕⢕⢕⢕⢕⢕⢕⢕⢕⢕⢕⢕⢕⢕⢕⢕⢕⢕⢕⢕⢕⢜⢻⣿⣿⣿⣿⣿⣿⣿⢟⣽⣾⣿⣿⣿⣿⣿⣿⣿⣿⣿⣿⣿⣿⣿⢿⢟⢟⢟⢕⢻⢿⢜⢳⣮⣻⢿⣿⣿⣿⣿⣿⣿⣿⣿⣿⣿⣿⣿⡿⢕⢕⢕⢕⢕⢕⢕⢕⢕⢕⢕⢕⢕⢕⢕⢕⢕⢕⢕⢕⢕⢕⢕⢕⢕⢕⢕⢕⢕⢕⢕⣱⣵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⣧⣕⡕⢕⢕⢕⢕⢕⢕⢕⢕⢕⢕⢕⢕⢕⢕⢕⢕⢕⢕⢕⢕⢕⢕⢕⢕⢕⢕⢕⢕⢕⢕⢕⢕⢕⢕⢕⢕⢕⢝⢿⣿⣿⣿⢟⣿⣿⣿⣿⣿⣿⣏⢝⢻⣟⣟⣟⣻⣿⡟⢏⢕⢕⢕⢕⢕⢕⢕⢕⢕⢕⢜⢝⢷⡝⢿⣿⣿⣿⣿⣿⣿⣿⣿⣿⡿⢕⢕⢕⢕⢕⢕⢕⢕⢕⢕⢕⢕⢕⢕⢕⢕⢕⢕⢕⢕⢕⢕⢕⢕⢕⢕⢕⢕⢕⣕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⣧⣕⢕⢕⢕⢕⢕⢕⢕⢕⢕⢕⢕⢕⢕⢕⢕⢕⢕⢕⢕⢕⢕⢕⢕⢕⢕⢕⢕⢕⢕⢕⢕⢕⢕⢕⢕⣼⣿⡿⣱⣿⣿⣿⣿⣿⣿⣿⣿⣷⣕⢕⢝⡻⢿⡟⢕⣕⢕⢕⢕⢕⢕⢕⢕⢕⠕⠕⢕⢕⢕⢕⢜⢻⣿⣿⣿⣿⣿⣿⣿⡟⢕⢕⢕⢕⢕⢕⢕⢕⢕⢕⢕⢕⢕⢕⢕⢕⢕⢕⢕⢕⢕⢕⢕⢕⢕⢕⢕⢕⣵⣾⣿⣿⣿⣿⣿⣿⣿⣿⣿⣿⣿⣿⣿⣿⣿⣿⣿⣿⣿⣿⣿⣿⣿⣿⣿⣿⣿⣿⣿⣿⣿⣿⣿⣿⣿⣿⣿⣿⣿⣿⣿⣿⣿⣿⣿⣿⣿⣿⣿⣿⣿⣿⣿⣿⣿⣿⣿⣿⣿⣿⣿⣿⣿⣿⣿⣿⣿⡿⢿⢟⢟⠀</a:t>
            </a:r>
            <a:br/>
            <a:r>
              <a:t>⣿⣿⣿⣿⣿⣿⣿⣿⣿⣿⣿⣿⣿⣿⣿⣿⣿⣿⣿⣿⣿⣿⣿⣿⣿⣿⣿⣿⣿⣿⣿⣿⣿⣿⣿⣿⣿⣿⣿⣿⣿⣿⣿⣿⣿⣿⣿⣿⣿⣿⣿⣿⣿⣿⣿⣿⣿⣿⣿⣿⣷⣵⡕⢕⢕⢕⢕⢕⢕⢕⢕⢕⢕⢕⢕⢕⢕⢕⢕⢕⢕⢕⢕⢕⢕⢕⢕⢕⢕⢕⢕⢕⣱⣿⣿⣟⣼⣿⣿⣿⣿⣿⣿⣿⣿⣿⣿⣿⣿⣮⣝⡿⣷⣧⣸⣧⡕⢕⢕⢕⢕⢕⢅⢀⠀⢅⢕⢅⢕⢕⢕⢜⣿⣿⣿⣿⣿⡟⢕⢕⢕⢕⢕⢕⢕⢕⢕⢕⢕⢕⢕⢕⢕⢕⢕⢕⢕⢕⢕⢕⢕⢕⢕⢕⣱⣷⣿⣿⣿⣿⣿⣿⣿⣿⣿⣿⣿⣿⣿⣿⣿⣿⣿⣿⣿⣿⣿⣿⣿⣿⣿⣿⣿⣿⣿⣿⣿⣿⣿⣿⣿⣿⣿⣿⣿⣿⣿⣿⣿⣿⣿⣿⣿⣿⣿⣿⣿⣿⣿⣿⣿⣿⣿⣿⣿⣿⣿⣿⣿⡿⢿⢟⢟⢝⢝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⣧⣔⢕⠕⢕⢑⢕⢕⢕⢕⢕⢕⢕⢕⢕⢕⢕⢕⢕⢕⢕⢕⢕⢕⢕⢕⢕⣼⣿⣿⢯⣾⣿⣿⣿⣿⣿⣿⣿⣿⣿⣿⣿⣿⣿⣿⣿⣿⣇⢝⢏⣿⣷⡕⢕⢕⢕⢕⢕⢕⠀⢕⢕⢕⢕⢕⢕⢕⢝⣿⣿⣿⣿⣵⣵⣕⡕⢕⢕⢕⢕⢕⢕⢕⢕⢕⢕⢕⢕⢕⢕⢕⢕⢕⢕⢕⢕⣱⣵⣿⣿⣿⣿⣿⣿⣿⣿⣿⣿⣿⣿⣿⣿⣿⣿⣿⣿⣿⣿⣿⣿⣿⣿⣿⣿⣿⣿⣿⣿⣿⣿⣿⣿⣿⣿⣿⣿⣿⣿⣿⣿⣿⣿⣿⣿⣿⣿⣿⣿⣿⣿⣿⣿⣿⣿⣿⣿⣿⡿⢿⢟⢟⢏⢝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⣴⣄⢕⢕⠕⠕⠕⠕⠕⠕⠕⠕⢕⢕⢕⠕⢕⢕⢕⢕⢕⣕⣼⣿⣿⢯⣻⣿⣿⣿⣿⣿⣿⣿⣿⣿⣿⣿⣿⣿⣿⣿⣿⣿⣿⣇⢕⢸⣿⣷⡕⢕⢕⢕⢕⢕⢔⢕⢕⢕⢕⢕⢕⢕⢕⢝⣹⣽⣽⣿⣟⡻⣿⣷⣧⡕⢕⢕⢕⢕⢕⢕⢕⢕⢕⢕⢕⢕⢕⢕⢕⣵⣾⣿⣿⣿⣿⣿⣿⣿⣿⣿⣿⣿⣿⣿⣿⣿⣿⣿⣿⣿⣿⣿⣿⣿⣿⣿⣿⣿⣿⣿⣿⣿⣿⣿⣿⣿⣿⣿⣿⣿⣿⣿⣿⣿⣿⣿⣿⣿⣿⣿⣿⣿⣿⣿⣿⡿⢿⢟⢟⢝⢝⢕⢕⢕⢕⢕⢕⠕⢕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⣧⣕⡄⢐⠅⠁⠕⠅⢐⠔⠔⠀⠁⢕⢕⣵⣾⣿⣿⢿⣟⣟⣼⣿⣿⣿⣿⣿⣿⣿⣿⣿⣿⣿⣿⣿⣿⣿⣿⣿⣿⣿⣿⣷⡕⣿⣿⣷⡕⢕⢕⢕⢄⢕⢕⢕⢕⢕⢕⢕⢕⢕⢕⢹⣿⣿⣿⣿⣼⣮⢻⣿⣿⡕⢕⢕⠕⠀⠀⠀⠀⠀⠅⢕⢕⣵⣾⣿⣿⣿⣿⣿⣿⣿⣿⣿⣿⣿⣿⣿⣿⣿⣿⣿⣿⣿⣿⣿⣿⣿⣿⣿⣿⣿⣿⣿⣿⣿⣿⣿⣿⣿⣿⣿⣿⣿⣿⣿⣿⣿⣿⣿⣿⣿⣿⣿⣿⡿⢿⢟⢟⢝⢙⢑⢑⠕⠁⠑⠔⠕⠀⢕⢅⢁⠅⠔⠑⠔⠄⠁⢅⢀⠕⠁⠀⠕⠑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⣵⣄⢀⠀⠀⠀⠀⢀⢕⢕⣾⡿⡏⣷⣿⣿⣿⣿⣿⣿⣿⣿⣿⣿⣿⣿⣿⣿⣿⣿⣿⣿⣿⣿⣿⣿⣿⣿⣿⣿⣷⢻⣿⣿⣧⢁⢕⢕⢕⢕⢕⢕⢕⢕⠑⢁⢅⢕⢕⢕⢻⣿⣿⣿⣿⣿⣷⡜⣻⣿⡕⢕⢅⠀⠀⠀⠀⢕⣱⣷⣿⣿⣿⣿⣿⣿⣿⣿⣿⣿⣿⣿⣿⣿⣿⣿⣿⣿⣿⣿⣿⣿⣿⣿⣿⣿⣿⣿⣿⣿⣿⣿⣿⣿⣿⣿⣿⣿⣿⣿⣿⣿⣿⣿⣿⣿⡿⢿⢟⠟⢝⠙⠑⠅⠀⠀⠀⠀⠀⠄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⣔⡄⢀⢕⢕⣼⣿⢹⣷⣿⣿⣿⣿⣿⣿⣿⣿⣿⣿⣿⣿⣯⣿⣿⣿⣿⣿⣿⣿⣿⣿⣿⣿⣿⣿⣿⣿⢸⣿⣿⣿⡇⠕⠕⢕⢕⢕⢕⢕⢕⢕⢕⣵⡸⣧⢕⢕⢝⣿⣿⣿⣿⣿⣧⢱⣿⣷⢕⠅⠀⢀⣕⣵⣿⣿⣿⣿⣿⣿⣿⣿⣿⣿⣿⣿⣿⣿⣿⣿⣿⣿⣿⣿⣿⣿⣿⣿⣿⣿⣿⣿⣿⣿⣿⣿⣿⣿⣿⣿⣿⣿⣿⣿⣿⣿⡿⢿⢟⠟⠙⠑⠑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⣧⣿⣿⣏⣾⣿⣿⣿⣷⣿⣿⣿⣿⣿⣿⣿⣿⣿⣿⢸⣿⣿⣿⣿⣿⣿⣿⣿⣿⣿⣿⣿⡏⢿⡟⣿⣿⣿⣿⢄⠕⢕⢕⢱⣾⢷⢷⢾⣿⣿⡿⢕⢕⢕⢕⣸⣿⣿⣿⣿⡟⡜⣿⡿⢕⢕⣵⣾⣿⣿⣿⣿⣿⣿⣿⣿⣿⣿⣿⣿⣿⣿⣿⣿⣿⣿⣿⣿⣿⣿⣿⣿⣿⣿⣿⣿⣿⣿⣿⣿⣿⣿⣿⣿⣿⡿⢿⢟⠟⠙⠙⠁⠁⠀⠀⠀⠀⠀⠀⠀⠀⠀⠀⠀⠀⠀⠀⠀⠀⠀⠀⠀⠀⠀⠀⠀⠀⠀⠀⠀⠀⠀⠀⠀⠀⠀⠀⠀⠀⠀⠀⠀⠀⠀⠀⠀⠀⠀⠀</a:t>
            </a:r>
            <a:br/>
            <a:r>
              <a:t>⠙⠙⠝⠟⠟⢟⢿⢿⢿⢿⣿⣿⣿⣿⣿⣿⣿⣿⣿⣿⣿⣿⣿⣿⣿⣿⣿⣿⣿⣿⣿⣿⣿⣿⣿⣿⣿⣿⣿⣿⣿⣿⣿⣿⣿⣿⣿⣿⣿⣿⣿⣿⣿⣿⣿⣿⣿⣿⣿⣿⣿⣿⣿⣿⣿⣿⣿⣿⣿⣿⣿⣿⣿⣿⣿⣿⣿⣿⣿⣿⣿⣿⣿⣿⣿⣸⡷⡿⣿⣿⣸⣿⣿⣿⣿⣿⡇⣿⣿⣿⣿⣎⣿⣿⣿⣿⣿⣿⣿⣿⣿⣿⣿⣿⡇⢜⢇⣿⣿⣿⣿⢇⢄⢁⢑⢑⠑⠁⠁⠑⢕⢕⢕⢕⢕⢕⣵⣵⡝⣿⣏⣽⡕⣼⣿⣧⣾⣿⣿⣿⣿⣿⣿⣿⣿⣿⣿⣿⣿⣿⣿⣿⣿⣿⣿⣿⣿⣿⣿⣿⣿⣿⣿⣿⣿⣿⣿⣿⣿⣿⡿⢿⠟⠟⠋⠑⠁⠁⠀⠀⠀⠀⠀⠀⠀⠀⠀⠀⠀⠀⠀⠀⠀⠀⠀⠀⠀⠀⠀⠀⠀⠀⠀⠀⠀⠀⠀⠀⠀⠀⠀⠀⠀⠀⠀⠀⠀⠀⠀⠀⠀⠀⠀⠀⠀⠀⠀⠀⠀⠀⠀</a:t>
            </a:r>
            <a:br/>
            <a:r>
              <a:t>⠀⠀⠀⠀⠀⠀⠀⠀⠀⠁⠁⠁⠘⠙⠙⠝⠟⠟⠟⢿⢿⢿⣿⣿⣿⣿⣿⣿⣿⣿⣿⣿⣿⣿⣿⣿⣿⣿⣿⣿⣿⣿⣿⣿⣿⣿⣿⣿⣿⣿⣿⣿⣿⣿⣿⣿⣿⣿⣿⣿⣿⣿⣿⣿⣿⣿⣿⣿⣿⣿⣿⣿⣿⣿⣿⣿⣿⣿⣿⣿⣿⣿⣿⣿⣿⣧⢻⣿⡷⢝⣿⣿⣿⣿⣿⣿⣇⢿⢿⣿⣿⣿⣿⣿⣿⣿⣿⣿⣿⣿⣿⣿⣿⣿⡇⢕⢕⣿⣿⡿⠏⠀⢕⢱⣷⣷⣷⣵⣷⣴⣴⣕⣱⣵⡇⣷⣿⣿⣿⡜⢟⣫⣾⣿⣿⣿⣿⣿⣿⣿⣿⣿⣿⣿⣿⣿⣿⣿⣿⣿⣿⣿⣿⣿⣿⣿⣿⣿⣿⣿⣿⣿⣿⡿⢿⠟⠟⠙⠙⠁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⠁⠁⠁⠘⠙⠙⠙⠟⠟⠟⢿⢿⢿⣿⣿⣿⣿⣿⣿⣿⣿⣿⣿⣿⣿⣿⣿⣿⣿⣿⣿⣿⣿⣿⣿⣿⣿⣿⣿⣿⣿⣿⣿⣿⣿⣿⣿⣿⣿⣿⣿⣿⣿⣿⣿⣿⣿⣿⣿⣿⣿⣿⣿⣿⡇⣵⡕⢕⣿⣿⣿⣿⣿⣿⣟⡕⣱⣿⣿⣿⣿⣿⣿⣿⣿⣿⣿⣿⣿⣿⣿⣿⣇⢕⢕⠁⠑⠁⠀⢀⢕⢸⣿⣿⣿⣿⣿⣿⣿⣿⣿⣿⣇⢟⣻⣿⣿⢇⡾⣿⣿⣿⣿⣿⣿⣿⣿⣿⣿⣿⣿⣿⣿⣿⣿⣿⣿⣿⣿⣿⣿⣿⣿⣿⡿⢿⠟⠟⠙⠑⠁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⠁⠁⠁⠉⠙⠙⠙⠟⠟⠻⢿⢿⢿⣿⣿⣿⣿⣿⣿⣿⣿⣿⣿⣿⣿⣿⣿⣿⣿⣿⣿⣿⣿⣿⣿⣿⣿⣿⣿⣿⣿⣿⣿⣿⣿⣿⣿⣿⣿⣿⡟⣼⣿⣕⢕⢿⣿⣿⣿⣿⣿⡝⣇⢜⢿⣿⣿⢸⣿⣿⣿⣿⣿⣿⣿⣿⣿⣿⣿⣿⢕⢱⣄⣔⣔⣰⡕⢱⣿⣿⣿⣿⣿⣿⣿⣿⣿⣿⣿⣿⢸⡿⢕⠜⢸⣿⣷⣯⣝⡻⣿⣿⣿⣿⣿⣿⣿⣿⣿⣿⣿⣿⣿⣿⡿⢿⠟⠟⠙⠙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⠁⠁⠁⠉⠙⠙⠛⠟⠟⠻⢿⢿⢿⣿⣿⣿⣿⣿⣿⣿⣿⣿⣿⣿⣿⣿⣿⣿⣿⣿⣿⣿⣿⣿⣿⣿⣿⣇⢿⢿⣿⢇⢕⣿⣿⣿⣿⣿⡇⣿⡇⣿⣿⣿⣼⣿⢹⣿⣿⣿⣿⣿⣿⣿⣿⣿⡇⢕⢕⣿⣿⣿⣿⣷⢹⣿⣿⣿⣿⣿⣿⣿⣿⣿⣿⣿⣿⣕⣱⡕⠀⠀⠹⣿⣿⡟⢻⢷⣝⡿⣿⣿⣿⣿⡿⢿⠟⠛⠙⠉⠁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⠁⠁⠁⠉⠙⠙⠛⠟⠟⠻⢿⢿⢿⣿⣿⣿⣿⣿⣿⣿⣿⣿⣿⣿⢷⣎⢳⣧⣵⣺⣿⣿⣿⣿⣿⡇⣿⡇⣿⣿⣿⣏⣿⡜⣿⣿⣿⣿⣿⣿⣿⣿⣿⢕⢕⢕⢿⣿⣿⣿⣿⡎⣿⣿⣿⣿⣿⣿⣿⣿⣿⡟⢻⣿⡇⢿⢇⠀⠀⠀⢞⢿⣿⣧⣱⣝⢻⣞⢿⣿⣇⢄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⠁⠁⠈⠙⢝⣿⣿⢟⣿⣿⣿⣿⣿⣷⠇⠁⢸⣿⣿⣿⣿⣿⡇⣿⣧⣿⣿⣿⣿⣿⣧⢻⣿⣿⣿⣿⣿⣿⣿⣿⢕⢕⢕⢸⣿⣿⣿⣿⣯⢹⣿⣿⣿⣿⣿⣿⣿⣿⢕⢜⣿⣧⢅⠀⠀⠀⠀⢸⣷⡻⣿⣿⣿⣿⣞⢎⣿⣿⡇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⠁⣿⣿⣾⣿⣿⢟⠑⠁⠁⠀⠔⢸⢱⣿⣿⣿⣿⢕⢸⢻⢿⣿⣿⣿⣿⣿⣷⣝⢿⣿⣿⣿⣿⣿⣿⢕⣼⢕⢸⣿⣿⣿⣿⢿⢸⠜⡟⣿⡿⣿⣿⣿⣿⡕⢕⢿⣿⡕⢔⢀⢀⢄⣾⣿⣷⣹⣿⣇⣿⣿⣼⣹⣿⢇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⢜⣻⣿⣿⡿⠑⠀⠀⠀⠀⠀⢕⢸⣿⣿⣿⢏⠑⠁⠑⠀⠁⠘⠝⠿⢿⣿⣿⣿⣯⣿⣿⣿⣟⣜⣱⣿⣾⣿⡿⠟⠙⢕⣄⣱⣷⣿⣿⣇⣿⣿⣿⣿⣷⡕⢜⢿⡇⢕⢕⢕⢟⢿⣿⣿⡇⣿⣷⣿⣿⣏⣿⡿⠁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⣤⣴⣵⣷⣿⡿⠟⠙⠀⠀⠀⠀⠀⠀⠀⠀⢸⣿⣿⡿⠑⠀⠀⠀⠀⠀⠀⠀⠀⠀⠁⠙⠙⠙⠙⢻⣿⣿⣿⣿⣿⣿⣕⣄⢔⢓⠟⢟⢟⢟⢟⣿⣿⣿⣿⣿⣿⣿⣿⣇⢿⣿⢱⣕⡎⢳⣷⣵⡜⢕⢿⣿⣿⢻⢿⢟⠑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⣠⣤⣴⣄⣄⢄⢀⢀⢀⢀⢀⢄⣵⣿⡿⠟⠛⠋⠁⠀⠀⠀⠀⠀⠀⠀⠀⠀⠀⠀⠑⠜⢟⢕⢀⣀⣄⣄⡀⠀⠀⠀⠀⠀⠀⠀⠀⠀⠀⠀⠹⣿⣿⣿⣿⣿⣿⣿⣿⣿⣿⣷⣷⣷⣷⣿⣿⣿⣿⣿⣿⡟⢿⣿⡜⢻⡇⡿⣿⣷⣝⡫⢟⡧⢕⢸⣿⣇⣕⣅⢀⢀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⢰⣾⣿⢟⠟⠿⢿⣿⣿⣿⣿⣿⣿⣿⣿⣿⡏⠁⠀⠀⠀⠀⠀⠀⠀⠀⠀⠀⠀⠀⠀⠀⠀⠀⢰⣿⣿⣿⣿⣿⣿⣿⣧⠀⠀⠀⠀⠀⠀⠀⠀⠀⠀⠀⠈⠟⣿⣿⣿⣿⣿⣿⣿⣿⣿⣿⣿⣿⣿⢟⢹⣿⣿⣿⢇⢕⢻⣇⢕⢇⣹⣿⣿⣿⣿⡎⢜⢕⢸⣿⣿⢿⢿⣿⣿⣿⣷⣧⣷⣷⣷⣷⣶⣦⣄⡄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⢠⣾⣿⢏⠀⠀⠀⠀⠁⠉⠙⠁⠀⠀⠈⠙⠟⠁⠀⠀⠀⠀⠀⠀⠀⠀⠀⠀⠀⠀⠀⠀⠀⠀⢄⣿⣿⣿⣿⣿⣿⣿⣿⣿⣿⡧⠀⠀⠀⠀⠀⠀⠀⠀⠀⠀⠀⠈⢻⣿⣿⣿⣿⣿⣿⣿⣿⣿⡿⢏⢕⢸⣿⣿⡟⢕⢱⡕⢻⡕⢸⣿⣿⣿⣿⣿⡟⢕⠑⠁⠀⠀⠀⠁⠁⠁⠙⠟⠿⠟⠋⠉⠙⠛⠻⢿⣿⣷⡔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⣏⢀⠀⠀⠀⠀⠀⠀⠀⠀⠀⠀⠀⠀⠀⠀⠀⠀⠀⠀⠀⠀⠀⠀⠀⠀⠀⠀⠀⠀⠀⠀⢸⣿⣿⣿⣿⣿⣿⣿⣿⣿⣿⣗⠀⠀⠀⠀⠀⠀⠀⠀⠀⠀⠀⠀⠁⣿⣿⣿⣿⣿⣿⣿⣿⢟⢕⢕⢕⣿⣿⡿⢕⢕⢕⢝⢇⢕⢹⢿⣿⣿⣿⣿⣧⣵⣔⣄⡄⠀⠀⠀⠀⠀⠀⠀⠀⠀⠀⠀⠀⠀⠀⠀⢿⣿⣿⣷⣧⣴⣄⣄⣀⢀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⠘⣿⣿⣷⣄⣀⠀⠀⠀⠀⠀⠀⠀⠀⠀⠀⠀⠀⠀⠀⠀⠀⠀⠀⠀⠀⠀⠀⠀⠀⠀⠀⠀⠀⢸⣿⣿⣿⣿⣇⣿⣿⣿⣿⣿⡟⠀⠀⠀⠀⠀⠀⠀⠀⠀⠀⢀⢀⣄⣼⣿⣿⣿⣿⢟⠋⠁⠁⠑⠕⢕⣿⡿⢕⢕⠕⠑⠁⠁⠀⠁⠁⢝⣿⣿⣿⣿⣿⣿⣿⣿⣇⠀⠀⠀⠀⠀⠀⠀⠀⠀⠀⠀⠀⠀⠀⠀⠁⠈⠙⠻⢿⣿⣿⣿⣿⣿⣿⣷⣷⣶⣴⣴⣤⣄⣄⣄⣄⢀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⠟⢿⣿⣧⣄⡀⢀⠀⠀⠀⠀⠀⠀⠀⠀⠀⠀⠀⠀⠀⠀⠀⠀⠀⠀⠀⠀⠀⠀⠀⠀⠀⢸⣿⣿⣿⣿⣿⣿⣿⣿⣿⣿⡇⠀⠀⠀⠀⠀⠀⠀⠀⠀⠕⣿⣿⣿⣿⣿⣿⣿⡇⠀⠀⠀⠀⠀⠀⢱⡿⢕⣕⡕⢄⠀⠀⠀⠀⠀⠀⠑⢝⣿⣿⣿⣿⣿⣿⣿⣿⡄⠀⠀⠀⠀⠀⠀⠀⠀⠀⠀⠀⠀⠀⠀⠀⠀⠀⠀⠀⠈⢻⣿⣿⣿⣿⣿⣿⣿⣿⣿⣿⣿⡿⢿⣿⣿⣿⣿⣷⣷⣶⣴⣴⣤⣄⣄⣄⡀⢀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⠁⠙⠿⢿⣿⣿⣷⣦⡔⢀⠀⠀⠀⠀⠀⠀⠀⠀⠀⠀⠀⠀⠀⠀⠀⠀⠀⠀⠀⠀⠀⢜⣿⣿⣿⣿⣿⣿⣿⣿⣿⣿⠁⠀⠀⠀⠀⠀⠀⠀⠀⠀⠀⠙⢿⣿⣿⣿⣿⣿⢇⠀⠀⠀⠀⠀⠀⢜⢕⢕⢟⢏⠀⠀⠀⠀⠀⠀⠀⢀⣱⣿⡿⢿⣿⣿⣿⣿⣿⣷⠀⠀⠀⠀⠀⠀⠀⠀⠀⠀⠀⠀⠀⠀⠀⠀⠀⠀⠀⠀⠀⢹⣿⣿⣿⣿⣿⣿⣿⣿⣿⡿⣼⣷⣷⣽⣝⡟⢿⣿⣿⣿⣿⣿⣿⣿⣿⣿⣿⣿⣷⣷⣷⣶⣴⣴⣴⣄⣄⣄⢀⢀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⢀⣅⣽⣿⣿⣿⡕⠕⢄⢀⠀⠀⠀⠀⠀⠀⠀⠀⠀⠀⠀⠀⠀⠀⠀⠀⠀⠀⠀⠙⠟⢿⣿⣿⣿⣿⣿⣿⡏⠀⠀⠀⠀⠀⠀⠀⠀⠀⠀⠀⠀⣸⣿⣿⣿⣿⡿⠀⠀⠀⠀⠀⠀⠀⠁⠁⠀⠁⠀⠀⠀⠀⠀⠀⠀⠀⢸⣿⣿⣷⣾⣿⣿⣿⣿⣿⣿⠀⠀⠀⠀⠀⠀⠀⠀⠀⠀⠀⠀⠀⠀⠀⠀⠀⠀⠀⠀⠀⠀⠁⠙⢻⣿⣿⣿⣿⣿⣿⢇⢟⡟⢿⣿⣿⢟⢕⣹⣿⣿⣿⣿⣿⣿⣿⣿⣿⣿⣿⣿⣿⣿⣿⣿⣿⣿⣿⣿⣿⣿⣿⣷⣷⣷⣧⣴⣴⣄⣄⣄⡄⢀⢀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⢀⣄⣠⣴⣶⣾⣿⣿⣿⣿⣿⣿⣿⣿⣔⠁⠁⠑⠔⢄⢀⢀⢀⢀⠀⠀⠀⠀⠀⠀⠀⠀⠀⠀⠀⠀⠀⠀⣰⣿⡟⠙⠁⠁⠁⠁⠀⠀⠀⠀⠀⠀⠀⠀⠀⠀⢀⣔⡻⢿⣿⣿⣿⠑⠀⠀⠀⠀⠀⠀⠀⠀⠀⠀⠀⠀⠀⠀⠀⠀⠀⠀⠀⢕⣿⣿⣿⣿⣿⣿⣿⣿⣿⡇⠀⠀⠀⠀⠀⠀⠀⠀⠀⠀⠀⠀⠀⠀⠀⠀⠀⠀⠀⠀⠀⠀⠀⠀⠀⢹⣿⣿⣿⣿⢏⢕⢕⣿⣷⠎⠁⢕⣵⣿⣿⣿⣿⣿⣿⣿⣿⣿⣿⣿⣿⣿⣿⣿⣿⣿⣿⣿⣿⣿⣿⣿⣿⣿⣿⣿⣿⣿⣿⣿⣿⣿⣿⣿⣿⣿⣷⣷⣷⣴⣴⣴⣄⣄⣄⡄⢀⢀⢀⠀⠀</a:t>
            </a:r>
            <a:br/>
            <a:r>
              <a:t>⠀⠀⠀⠀⠀⠀⠀⠀⠀⠀⠀⠀⠀⠀⠀⠀⠀⠀⠀⠀⠀⠀⠀⠀⠀⠀⠀⠀⠀⠀⠀⠀⠀⠀⠀⠀⠀⠀⠀⠀⠀⠀⠀⠀⠀⠀⠀⠀⢀⢀⣄⣤⣴⣷⣷⣿⣿⣿⣿⣿⣿⣿⣿⣿⣿⣿⣿⣿⣿⣿⣿⣇⠀⠀⠀⠀⠁⠑⠑⠑⠑⠕⠔⢔⢄⢀⢀⠀⠀⠀⠀⠀⠀⠑⠻⢿⡇⠀⠀⠀⠀⠀⠀⠀⠀⠀⠀⠀⢀⣰⣴⣷⣝⣟⢟⣟⣪⢻⠇⠀⠀⠀⠀⠀⠀⠀⠀⠀⠀⠀⠀⠀⠀⠀⠀⠀⠀⠀⠀⠑⣿⣿⣿⣿⣿⣿⣿⣿⣿⠁⠀⠀⠀⠀⠀⠀⠀⠀⠀⠀⠀⠀⠀⠀⠀⠀⠀⠀⠀⠀⠀⠀⠀⠀⠀⠀⢻⣿⣿⡏⢕⠀⠀⠈⠁⠀⠀⣼⣿⣿⣿⣿⣿⣿⣿⣿⣿⣿⣿⣿⣿⣿⣿⣿⣿⣿⣿⣿⣿⣿⣿⣿⣿⣿⣿⣿⣿⣿⣿⣿⣿⣿⣿⣿⣿⣿⣿⣿⣿⣿⣿⣿⣿⣿⣿⣿⣿⣿⣿⣷⠀</a:t>
            </a:r>
            <a:br/>
            <a:r>
              <a:t>⠀⠀⠀⠀⠀⠀⠀⠀⠀⠀⠀⠀⠀⠀⠀⠀⠀⠀⠀⠀⠀⠀⠀⠀⠀⠀⠀⠀⠀⠀⠀⠀⠀⠀⠀⠀⠀⠀⠀⠀⠀⢀⢀⣄⣠⣴⣷⣷⣿⣿⣿⣿⣿⣿⣿⣿⣿⣿⣿⣿⣿⣿⣿⣿⣿⣿⣿⣿⣿⣿⣿⣿⣧⢀⠀⠀⠀⠀⠀⠀⠀⠀⠀⠀⠀⠁⠁⠑⠐⠔⢄⢀⠀⠀⠀⠀⠀⠀⠀⠀⠀⠀⠀⠀⠀⠀⠀⠀⢜⠿⠟⣽⣽⣽⣯⣜⣿⡇⠀⠀⠀⠀⠀⠀⠀⠀⠀⠀⠀⠀⠀⠀⠀⠀⠀⠀⠀⠀⠀⠀⢿⣿⣿⣿⣿⣿⣿⣿⡏⠀⠀⠀⠀⠀⠀⠀⠀⠀⠀⠀⠀⠀⠀⠀⠀⠀⠀⠀⠀⠀⠀⠀⠀⠀⠀⠀⢿⣿⡟⢕⠀⢰⢔⠀⠀⠀⣸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⢀⢀⣄⣠⣴⣷⣷⣿⣿⣿⣿⣿⣿⣿⣿⣿⣿⣿⣿⣿⣿⣿⣿⣿⣿⣿⣿⣿⣿⣿⣿⣿⣿⣿⣿⣿⣿⣿⣿⣧⢀⠀⠀⠀⠀⠀⠀⠀⠀⠀⠀⠀⠀⠀⠀⠀⠀⠁⠁⠑⠔⢄⢀⢀⢀⢀⠀⠀⠀⠀⠀⠀⠀⠀⠀⠀⠀⢹⣿⣿⣿⣿⣿⠑⠀⠀⠀⠀⠀⠀⠀⠀⠀⠀⠀⠀⠀⠀⠀⠀⠀⠀⠀⠀⠀⠀⢸⣿⣿⣿⣿⣿⣿⡿⠀⠀⠀⠀⠀⠀⠀⠀⠀⠀⠀⠀⠀⠀⠀⠀⠀⠀⠀⠀⠀⠀⠀⠀⠀⠀⠀⠀⠈⠟⢁⠀⠀⠀⠀⠀⠀⣱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⢀⢀⣄⣠⣴⣷⣷⣿⣿⣿⣿⣿⣿⣿⣿⣿⣿⣿⣿⣿⣿⣿⣿⣿⣿⣿⣿⣿⣿⣿⣿⣿⣿⣿⣿⣿⣿⣿⣿⣿⣿⣿⣿⣿⣿⣿⣿⣧⢀⠀⠀⠀⠀⠀⠀⠀⠀⠀⠀⠀⠀⠀⠀⠀⠀⠀⠀⠀⠀⠀⠀⠀⠀⠁⠁⠀⠀⠀⠀⠀⠀⠀⠀⠀⠀⠹⠿⢿⣿⠇⠀⠀⠀⠀⠀⠀⠀⠀⠀⠀⠀⠀⠀⠀⠀⠀⠀⠀⠀⠀⠀⠀⠀⠜⣿⣿⣿⣿⣿⡟⠁⠀⠀⠀⠀⠀⠀⠀⠀⠀⠀⠀⠀⠀⠀⠀⠀⠀⠀⠀⠀⠀⠀⠀⠀⠀⠀⠀⠀⠀⠀⠀⠰⢇⢀⠀⠀⣰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⢀⢀⣄⣰⣴⣷⣷⣿⣿⣿⣿⣿⣿⣿⣿⣿⣿⣿⣿⣿⣿⣿⣿⣿⣿⣿⣿⣿⣿⣿⣿⣿⣿⣿⣿⣿⣿⣿⣿⣿⣿⣿⣿⣿⣿⣿⣿⣿⣿⣿⣿⣿⣿⣿⣿⣧⡀⠀⠀⠀⠀⠀⠀⠀⠀⠀⠀⠀⠀⠀⠀⠀⠀⠀⠀⠀⠀⠀⠀⠀⠀⠀⠀⠀⠀⠀⠀⠀⠀⠀⠀⠀⠀⢰⡀⠈⠀⠀⠀⠀⠀⠀⠀⠀⠀⠀⠀⠀⠀⠀⠀⠀⠀⠀⠀⠀⠀⠀⠀⠀⠀⢹⣿⣿⣿⣿⣧⠀⠀⠀⠀⠀⠀⠀⠀⠀⠀⠀⠀⠀⠀⠀⠀⠀⠀⠀⠀⠀⠀⠀⠀⠀⠀⠀⠀⠀⠀⠀⠀⠀⠀⠀⠀⢰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⢀⢀⣄⣰⣴⣵⣷⣿⣿⣿⣿⣿⣿⣿⣿⣿⣿⣿⣿⣿⣿⣿⣿⣿⣿⣿⣿⣿⣿⣿⣿⣿⣿⣿⣿⣿⣿⣿⣿⣿⣿⣿⣿⣿⣿⣿⣿⣿⣿⣿⣿⣿⣿⣿⣿⣿⣿⣿⣿⣿⣿⣿⣿⣧⠀⠀⠀⠀⠀⠀⠀⠀⠀⠀⠀⠀⠀⠀⠀⠀⠀⠀⠀⠀⠀⠀⠀⠀⠀⠀⠀⠀⠀⠀⠀⠀⠀⠀⠀⠀⠁⢿⠀⠀⠀⠀⠀⠀⠀⠀⠀⠀⠀⠀⠀⠀⠀⠀⠀⠀⠀⠀⠀⠀⠀⠀⠀⠀⢜⣿⣿⣿⣿⣿⡇⠀⠀⠀⠀⠀⠀⠀⠀⠀⠀⠀⠀⠀⠀⠀⠀⠀⠀⠀⠀⠀⠀⠀⠀⠀⠀⠀⠀⠀⠀⠀⠀⠀⠀⢰⣿⣿⣿⣿⣿⣿⣿⣿⣿⣿⣿⣿⣿⣿⣿⣿⣿⣿⣿⣿⣿⣿⣿⣿⣿⣿⣿⣿⣿⣿⣿⣿⣿⣿⣿⣿⣿⣿⣿⣿⣿⣿⣿⣿⣿⣿⣿⣿⣿⣿⣿⣿⣿⣿⣿⣿⣿⠀</a:t>
            </a:r>
            <a:br/>
            <a:r>
              <a:t>⠀⠀⠀⠀⠀⠀⢀⢄⣄⣰⣴⣷⣷⣿⣿⣿⣿⣿⣿⣿⣿⣿⣿⣿⣿⣿⣿⣿⣿⣿⣿⣿⣿⣿⣿⣿⣿⣿⣿⣿⣿⣿⣿⣿⣿⣿⣿⣿⣿⣿⣿⣿⣿⣿⣿⣿⣿⣿⣿⣿⣿⣿⣿⣿⣿⣿⣿⣿⣿⣿⣿⣿⣿⣿⣿⣿⣿⣇⠀⠀⠀⠀⠀⠀⠀⠀⠀⠀⠀⠀⠀⠀⠀⠀⠀⠀⠀⠀⠀⠀⠀⠀⠀⠀⠀⠀⠀⠀⠀⠀⠀⢀⣄⣄⣔⡄⠀⠀⠀⠀⠀⠀⠀⠀⠀⠀⠀⠀⠀⠀⠀⠀⠀⠀⠀⠀⠀⠀⠀⠀⠀⢕⣿⣿⣿⣿⣿⣏⢄⠀⠀⠀⠀⠀⠀⠀⠀⠀⠀⠀⠀⠀⠀⠀⠀⠀⠀⠀⠀⠀⠀⠀⠀⠀⠀⠀⠀⠀⠀⠀⠀⢠⣿⣿⣿⣿⣿⣿⣿⣿⣿⣿⣿⣿⣿⣿⣿⣿⣿⣿⣿⣿⣿⣿⣿⣿⣿⣿⣿⣿⣿⣿⣿⣿⣿⣿⣿⣿⣿⣿⣿⣿⣿⣿⣿⣿⣿⣿⣿⣿⣿⣿⣿⣿⣿⣿⣿⣿⣿⣿⠀</a:t>
            </a:r>
            <a:br/>
            <a:r>
              <a:t>⢄⣄⣰⣴⣵⣷⣿⣿⣿⣿⣿⣿⣿⣿⣿⣿⣿⣿⣿⣿⣿⣿⣿⣿⣿⣿⣿⣿⣿⣿⣿⣿⣿⣿⣿⣿⣿⣿⣿⣿⣿⣿⣿⣿⣿⣿⣿⣿⣿⣿⣿⣿⣿⣿⣿⣿⣿⣿⣿⣿⣿⣿⣿⣿⣿⣿⣿⣿⣿⣿⣿⣿⡿⠏⢑⣿⣿⢏⡄⠀⠀⠀⠀⠀⠀⠀⠀⠀⠀⠀⠀⠀⠀⠀⠀⠀⠀⠀⠀⠀⠀⠀⠀⠀⠀⠀⠀⠀⠀⠀⠠⣸⣿⣿⣿⣿⠆⠀⠀⠀⠀⠀⠀⠀⠀⠀⠀⠀⠀⠀⠀⠀⠀⠀⠀⠀⠀⠀⠀⠀⠀⢸⣿⣿⣿⣿⣿⣿⢇⢀⠀⠀⠀⠀⠀⠀⠀⠀⠀⠀⠀⠀⠀⠀⠀⠀⠀⠀⠀⠀⠀⠀⠀⠀⠀⠀⠀⠀⠀⠀⢠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⠟⠑⠀⠀⣸⣿⢳⣿⣷⢀⠀⠀⠀⠀⠀⠀⠀⠀⠀⠀⠀⠀⠀⠀⠀⠀⠀⠀⠀⠀⠀⠀⠀⠀⠀⠀⠀⠀⠀⠀⠠⣿⣿⣿⣿⢟⠃⠀⠀⠀⠀⠀⠀⠀⠀⠀⠀⠀⠀⠀⠀⠀⠀⠀⠀⠀⠀⠀⠀⠀⠀⢸⣿⣿⣿⣿⣿⣿⣼⡕⠀⠀⠀⠀⠀⠀⠀⠀⠀⠀⠀⠀⠀⠀⠀⠀⠀⠀⠀⠀⠀⠀⠀⠀⠀⠀⠀⠀⠀⠀⣿⣿⣿⢝⠟⢻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⢟⠙⠁⠀⠀⠀⠀⢻⣿⡼⡿⢏⣇⠀⠀⠀⠀⠀⠀⠀⠀⠀⠀⠀⠀⠀⠀⠀⠀⠀⠀⠀⠀⠀⠀⠀⠀⠀⠀⠀⠀⠀⠀⠀⠁⠙⠏⠋⠀⠀⠀⠀⠀⠀⠀⠀⠀⠀⠀⠀⠀⠀⠀⠀⠀⠀⠀⠀⠀⠀⠀⠀⠀⠀⣼⣿⣿⣿⣿⣿⣿⣿⣯⢔⠀⠀⠀⠀⠀⠀⠀⠀⠀⠀⠀⠀⠀⠀⠀⠀⠀⠀⠀⠀⠀⠀⠀⠀⠀⠀⠀⠀⠀⢸⣿⣿⡇⠀⠀⠁⠙⠟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⢟⠋⠁⠀⠀⠀⠀⠀⠀⢀⣼⣿⢇⢅⣸⡿⢇⠀⠀⠀⠀⠀⠀⠀⠀⠀⠀⠀⠀⠀⠀⠀⠀⠀⠀⠀⠀⠀⠀⠀⠀⠀⠀⠀⠀⠀⠀⠀⠀⠀⠀⠀⠀⠀⠀⠀⠀⠀⠀⠀⠀⠀⠀⠀⠀⠀⠀⠀⠀⠀⠀⠀⠀⠀⠀⠀⠀⣿⣿⣿⣿⣿⣿⣿⣿⣯⣧⡄⠀⠀⠀⠀⠀⠀⠀⠀⠀⠀⠀⠀⠀⠀⠀⠀⠀⠀⠀⠀⠀⠀⠀⠀⠀⠀⠀⠀⢾⣿⣿⢇⠀⠀⠀⠀⠀⠀⠈⠙⢻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⡿⠏⠁⠀⠀⠀⠀⠀⠀⠀⠀⢀⣼⣿⡟⢕⢱⡿⢕⢱⡇⠀⠀⠀⠀⠀⠀⠀⠀⠀⠀⠀⠀⠀⠀⠀⠀⠀⠀⠀⠀⠀⠀⠀⠀⠀⠀⠀⠀⠀⠀⠀⠀⠀⠀⠀⠀⠀⠀⠀⠀⠀⠀⠀⠀⠀⠀⠀⠀⠀⠀⠀⠀⠀⠀⠀⠀⠀⠀⠀⠑⠝⠻⢿⣿⣿⣿⣿⣿⣷⢕⠀⠀⠀⠀⠀⠀⠀⠀⠀⠀⠀⠀⠀⠀⠀⠀⠀⠀⠀⠀⠀⠀⠀⠀⠀⠄⢀⢄⣾⣿⡏⠀⠀⠀⠀⠀⠀⠀⠀⠀⠀⠁⠘⠟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⡿⠟⠑⠀⠀⠀⠀⠀⠀⠀⠀⠀⠀⠀⢸⣿⣿⡇⢱⡾⢕⢕⣿⣿⠀⠀⠀⠀⠀⠀⠀⠀⠀⠀⠀⠀⠀⠀⠀⠀⠀⠀⠀⠀⠀⠀⠀⠀⠀⠀⠀⠀⠀⠀⠀⠀⠀⠀⠀⠀⠀⠀⠀⠀⠀⠀⠀⠀⠀⠀⠀⠀⠀⠀⠀⠀⠀⠀⠀⠀⠀⠀⠀⠀⠀⠀⠀⠁⠘⠙⠑⠙⠑⠁⠀⠀⠀⠀⠀⠀⠀⠀⠀⠀⠀⠀⠀⠀⠀⠀⠀⠀⠀⠀⠀⠀⠀⠀⠀⠀⢺⣾⣿⡏⠁⠀⠀⠀⠀⠀⠀⠀⠀⠀⠀⠀⠀⠀⠀⠁⠙⠻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⢟⠙⠁⠀⠀⠀⠀⠀⠀⠀⠀⠀⠀⠀⠀⢄⣼⣿⣿⢇⡞⢕⢕⣼⣿⡟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⢜⣿⣿⡇⠀⠀⠀⠀⠀⠀⠀⠀⠀⠀⠀⠀⠀⠀⠀⠀⠀⠀⠁⠘⠝⢻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⢿⠏⠁⠀⠀⠀⠀⠀⠀⠀⠀⠀⠀⠀⠀⠀⠀⢰⣾⣿⡿⣣⣿⢕⢕⣼⣿⣿⠇⠀⠀⠀⠀⠀⠀⠀⠀⠀⠀⠀⠀⠀⠀⠀⠀⠀⠀⠀⠀⠄⢀⠀⠀⠀⠀⠀⠀⠀⠀⠀⠀⠀⠀⠀⠀⠀⠀⠀⠀⠀⠀⠐⠁⠀⠀⠀⠀⠀⠀⠀⠀⠀⠀⠀⠀⠀⠀⠀⠀⠀⠀⠀⠀⠀⠀⠀⠀⠀⠀⠀⠀⠀⠀⠀⠀⠀⠀⠀⠀⠀⠀⠀⠀⠀⠀⠀⠀⠀⠀⠀⠀⠀⠀⠀⠀⢀⣿⣿⢇⠀⠀⠀⠀⠀⠀⠀⠀⠀⠀⠀⠀⠀⠀⠀⠀⠀⠀⠀⠀⠀⠀⠁⠙⠟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⡿⠏⠑⠀⠀⠀⠀⠀⠀⠀⠀⠀⠀⠀⠀⠀⠀⠀⠀⠀⣸⣿⡿⣵⣿⣿⢇⣼⣿⣿⢇⢔⠀⠀⠀⠀⠀⠀⠀⠀⠀⠀⠀⠀⠀⠀⠀⠀⠀⠀⠀⠀⠀⠀⠈⠐⠀⠀⠀⠀⠀⠀⠀⠀⠀⠀⠀⠀⠀⠀⠀⠀⠀⠀⠀⠀⠀⠀⠀⠀⠀⠀⠀⠀⠀⠀⠀⠀⠀⠀⠀⠀⠀⠀⠀⠀⠀⠀⠀⠀⠀⠀⠀⠀⠀⠀⠀⠀⠀⠀⠀⠀⠀⠀⠀⠀⠀⠀⠀⠀⠀⠀⠀⠀⠀⠀⠀⢄⣵⣿⡟⠀⠀⠀⠀⠀⠀⠀⠀⠀⠀⠀⠀⠀⠀⠀⠀⠀⠀⠀⠀⠀⠀⠀⠀⠀⠀⠀⠑⠝⢻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⡿⢟⠑⠀⠀⠀⠀⠀⠀⠀⠀⠀⠀⠀⠀⠀⠀⠀⠀⠀⠀⢄⣵⣿⢏⣾⣿⣿⢇⣼⣿⡿⢕⢕⡵⢄⠀⠀⠀⠀⠀⠀⠀⠀⠀⠀⠀⠀⠀⠀⠀⠀⠀⠀⠀⠀⠀⠀⠀⠀⠀⠀⠀⠀⠀⢔⠀⠀⠀⠀⠀⠀⠀⠀⠀⠀⠀⠀⠀⠀⠀⠀⠀⠀⠀⠀⠀⠀⠀⠀⠀⠀⠀⠀⠀⠀⠀⠀⠀⠀⠀⠀⠀⠀⠀⠀⠀⠀⠀⠀⠀⠀⠀⠀⠀⠀⠀⠀⠀⠀⠀⠀⠀⠔⠔⢀⣄⣠⣴⣾⣿⢿⠏⠁⠀⠀⠀⠀⠀⠀⠀⠀⠀⠀⠀⠀⠀⠀⠀⠀⠀⠀⠀⠀⠀⠀⠀⠀⠀⠀⠀⠀⠀⠀⠁⠙⠟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⢟⠙⠁⠀⠀⠀⠀⠀⠀⠀⠀⠀⠀⠀⠀⠀⠀⠀⠀⠀⠀⠀⢄⣾⡿⣣⣿⣿⡿⢕⣾⣻⢏⢕⢕⣼⢽⡕⢕⢄⢀⠀⠀⠀⠀⠀⠀⠀⠀⠀⠀⠀⠀⠀⠀⠀⠀⢄⠄⠀⠀⠀⠀⠀⠀⠀⠀⠀⠀⠀⠀⠀⠀⠀⠀⠀⠀⠀⠀⠀⠀⠀⠀⠀⠀⠀⠀⠀⠀⠀⠀⠀⠀⠀⠀⠀⠀⠀⠀⠀⠀⠀⠀⠀⠀⠀⠀⠀⠀⠀⠀⠀⠀⠀⠀⠀⠀⠀⠀⠀⠀⠀⠀⠀⠀⢀⣕⡜⣿⣿⡿⢟⠋⠁⠀⠀⠀⠀⠀⠀⠀⠀⠀⠀⠀⠀⠀⠀⠀⠀⠀⠀⠀⠀⠀⠀⠀⠀⠀⠀⠀⠀⠀⠀⠀⠀⠀⠀⠀⠀⠁⠙⢟⢿⣿⣿⣿⣿⣿⣿⣿⣿⣿⣿⣿⣿⣿⣿⣿⣿⣿⣿⣿⣿⣿⠀</a:t>
            </a:r>
            <a:br/>
            <a:r>
              <a:t>⣿⣿⣿⣿⣿⣿⣿⣿⣿⣿⣿⣿⣿⣿⣿⣿⣿⣿⣿⣿⣿⣿⣿⣿⣿⣿⣿⣿⣿⣿⣿⣿⣿⣿⣿⣿⣿⣿⣿⣿⣿⣿⢿⠏⠁⠀⠀⠀⠀⠀⠀⠀⠀⠀⠀⠀⠀⠀⠀⠀⠀⠀⠀⠀⠀⢀⣱⣿⡟⣵⣿⣿⡿⢕⡟⢏⢕⢕⢕⡜⢏⢕⢕⣵⣧⡕⢄⠀⠀⠀⠀⠀⠀⠀⠀⠀⢀⢀⠀⠀⢄⠑⠁⠀⠀⠀⠀⠀⠀⠀⠀⠀⠀⠀⢀⠀⠀⠀⢀⠀⠀⢀⡀⠀⠀⠀⢀⢄⠀⠀⢠⣤⡄⠀⢰⣄⠀⢀⠀⣄⣀⠀⠀⠀⠀⠀⠀⠀⠀⠀⠀⠀⠀⠀⠀⠀⠀⠀⠀⠀⠀⠀⠀⠀⠀⢄⢄⢀⠀⢀⣾⣿⣿⡜⣿⣷⡕⠀⠀⠀⠀⠀⠀⠀⠀⠀⠀⠀⠀⠀⠀⠀⠀⠀⠀⠀⠀⠀⠀⠀⠀⠀⠀⠀⠀⠀⠀⠀⠀⠀⠀⠀⠀⠀⠀⠀⠀⠀⠁⠘⠝⢻⣿⣿⣿⣿⣿⣿⣿⣿⣿⣿⣿⣿⣿⣿⣿⣿⣿⣿⠀</a:t>
            </a:r>
            <a:br/>
            <a:r>
              <a:t>⣿⣿⣿⣿⣿⣿⣿⣿⣿⣿⣿⣿⣿⣿⣿⣿⣿⣿⣿⣿⣿⣿⣿⣿⣿⣿⣿⣿⣿⣿⣿⣿⣿⣿⣿⣿⣿⣿⣿⡿⠏⠑⠀⠀⠀⠀⠀⠀⠀⠀⠀⠀⠀⠀⠀⠀⠀⠀⠀⠀⠀⠀⠀⠀⢀⣵⣿⢏⣾⣿⣿⡿⢕⡞⢕⢕⢕⢕⢞⢕⢕⢕⢕⣿⣿⢇⢕⢕⡕⢔⢔⢄⢄⢄⢔⢕⢕⢕⢄⠀⠀⠀⠀⠀⠀⠀⢀⢀⠀⠀⠀⠀⠀⢐⠗⠔⣤⣥⢙⠑⢄⡅⠉⠀⢄⢄⠀⠁⠁⢔⢔⠀⠀⠔⢇⠁⠂⠀⠑⢿⣿⣆⠀⠀⠀⠀⠀⠀⠀⠀⠀⠀⣅⣕⠀⠀⠀⠀⠀⠀⠀⠀⠀⠔⢕⢕⢑⠕⢕⣾⣿⣿⣿⡿⡸⣿⣷⢄⠀⠀⠀⠀⠀⠀⠀⠀⠀⠀⠀⠀⠀⠀⠀⠀⠀⠀⠀⠀⠀⠀⠀⠀⠀⠀⠀⠀⠀⠀⠀⠀⠀⠀⠀⠀⠀⠀⠀⠀⠀⠀⠀⠀⠁⠙⠟⢿⣿⣿⣿⣿⣿⣿⣿⣿⣿⣿⣿⣿⣿⣿⠀</a:t>
            </a:r>
            <a:br/>
            <a:r>
              <a:t>⣿⣿⣿⣿⣿⣿⣿⣿⣿⣿⣿⣿⣿⣿⣿⣿⣿⣿⣿⣿⣿⣿⣿⣿⣿⣿⣿⣿⣿⣿⣿⣿⣿⣿⣿⣿⡿⢟⠑⠁⠀⠀⠀⠀⠀⠀⠀⠀⠀⠀⠀⠀⠀⠀⠀⠀⠀⠀⠀⠀⠀⠀⠀⢄⣼⣿⢏⣾⣿⣿⣿⢇⢞⢕⢱⢕⢕⢎⢕⢕⢕⢕⢕⢏⢏⢕⢕⡜⢕⢕⢕⢕⢕⢟⢕⢕⢕⢕⢕⢔⢀⠔⠀⠑⠁⠀⢜⠁⠀⢔⠀⠀⠀⠁⢀⠀⠈⠙⠁⠀⠀⠀⠀⠀⠀⠀⠀⢀⠀⠁⠁⠀⠀⠀⠀⠀⠀⠀⢰⣼⣟⡿⣧⢄⢀⠀⠀⠀⠀⢀⢕⢕⢸⣿⢀⠀⠀⠀⠀⠀⠀⢀⢀⠀⠀⠁⠑⠕⢕⢝⢟⢿⣿⣿⢕⢿⣿⣷⢀⠀⠀⠀⠀⠀⠀⠀⠀⠀⠀⠀⠀⠀⠀⠀⠀⠀⠀⠀⠀⠀⠀⠀⠀⠀⠀⠀⠀⠀⠀⠀⠀⠀⠀⠀⠀⠀⠀⠀⠀⠀⠀⠀⠀⠀⠀⠀⠘⠝⢻⢿⣿⣿⣿⣿⣿⣿⣿⣿⣿⣿⠀</a:t>
            </a:r>
            <a:br/>
            <a:r>
              <a:t>⣿⣿⣿⣿⣿⣿⣿⣿⣿⣿⣿⣿⣿⣿⣿⣿⣿⣿⣿⣿⣿⣿⣿⣿⣿⣿⣿⣿⣿⣿⣿⣿⣿⣿⢟⠋⠁⠀⠀⠀⠀⠀⠀⠀⠀⠀⠀⠀⠀⠀⠀⠀⠀⠀⠀⠀⠀⠀⠀⠀⠀⠀⠀⣸⣿⢏⣾⣿⣿⣿⢇⢕⢕⢕⢕⢕⢇⢕⢕⢕⢕⢕⢕⢕⢕⢕⢕⢕⢕⢕⢕⢕⢕⠕⢕⢕⢕⢕⢕⢕⢕⠀⠀⠔⠀⠀⠀⢔⢕⢀⠀⠀⠀⠀⠁⠀⠀⠀⠀⠀⠀⠀⠀⠀⠀⠀⠐⠀⠀⠀⠀⠀⢀⠄⠀⠀⠀⠀⢸⣿⣿⣿⣷⣧⣕⢔⢔⢔⢔⢕⢕⢕⢜⣿⣷⣾⡇⢕⠀⢀⢕⢕⠑⠀⠀⠀⠀⢄⣶⣵⣕⢕⢕⣹⣏⢸⣿⣿⢕⠀⠀⠀⠀⠀⠀⠀⠀⠀⠀⠀⠀⠀⠀⠀⠀⠀⠀⠀⠀⠀⠀⠀⠀⠀⠀⠀⠀⠀⠀⠀⠀⠀⠀⠀⠀⠀⠀⠀⠀⠀⠀⠀⠀⠀⠀⠀⠀⠀⠀⠁⠘⠟⢿⣿⣿⣿⣿⣿⣿⣿⠀</a:t>
            </a:r>
            <a:br/>
            <a:r>
              <a:t>⣿⣿⣿⣿⣿⣿⣿⣿⣿⣿⣿⣿⣿⣿⣿⣿⣿⣿⣿⣿⣿⣿⣿⣿⣿⣿⣿⣿⣿⣿⣿⢿⠏⠁⠀⠀⠀⠀⠀⠀⠀⠀⠀⠀⠀⠀⠀⠀⠀⠀⠀⠀⠀⠀⠀⠀⠀⠀⠀⠀⠀⠀⢱⣿⢏⣼⣿⣿⣿⡿⢕⢕⢕⢇⢕⢇⢕⢕⢕⢕⢕⢕⢕⢕⢕⢕⢕⢕⢕⢕⠕⠀⠀⠀⢕⢕⢕⢕⢕⢕⠀⢄⠀⠀⠀⢀⢀⠑⢕⡀⡄⢄⢀⠀⠀⠀⠀⠀⠀⢀⢀⢀⢀⢄⢄⢄⢄⢄⠄⠔⠔⠔⠔⠄⠐⠐⠐⠐⢜⣿⣿⣿⣿⣿⣿⣿⣧⡕⢕⢕⢕⢕⢕⢹⣿⣿⡇⢁⢔⢕⢕⢕⠀⠀⠀⠀⢠⣾⣿⢟⢿⣿⣷⣿⣿⢸⣿⡿⠑⠀⠀⠀⠀⠀⠀⠀⠀⠀⠀⠀⠀⠀⠀⠀⠀⠀⠀⠀⠀⠀⠀⠀⠀⠀⠀⠀⠀⠀⠀⠀⠀⠀⠀⠀⠀⠀⠀⠀⠀⠀⠀⠀⠀⠀⠀⠀⠀⠀⠀⠀⠀⠀⠀⠁⠙⢻⢿⣿⣿⣿⠀</a:t>
            </a:r>
            <a:br/>
            <a:r>
              <a:t>⣿⣿⣿⣿⣿⣿⣿⣿⣿⣿⣿⣿⣿⣿⣿⣿⣿⣿⣿⣿⣿⣿⣿⣿⣿⣿⣿⣿⡿⠏⠑⠀⠀⠀⠀⠀⠀⠀⠀⠀⠀⠀⠀⠀⠀⠀⠀⠀⠀⠀⠀⠀⠀⠀⠀⠀⠀⠀⠀⠀⠀⢀⣿⡿⣵⣿⣿⣿⣿⢇⢕⢕⢕⢕⢕⢕⢕⢕⢕⢜⢕⢕⢕⢕⢕⢕⢕⢕⢕⢕⢕⢔⢄⢀⢕⢕⢕⢕⢕⢕⠀⢕⠀⢔⢕⢕⠜⠗⢟⠑⠇⠕⠑⠁⠀⠀⠑⠑⠁⠁⠁⠁⠀⢀⢀⢄⢀⢀⠀⠀⢔⠕⠀⠀⠀⠀⠀⠀⠀⢿⣿⣿⣿⣿⣿⣿⣿⣿⣇⢕⢕⢕⢕⢕⢻⡿⢕⢕⢕⢕⢕⠔⠀⠀⢀⢠⣿⣿⢇⠁⠀⠀⠑⢿⣿⣾⡿⠑⠀⠀⠀⠀⠀⠀⠀⠀⠀⠀⠀⠀⠀⠀⠀⠀⠀⠀⠀⠀⠀⠀⠀⠀⠀⠀⠀⠀⠀⠀⠀⠀⠀⠀⠀⠀⠀⠀⠀⠀⠀⠀⠀⠀⠀⠀⠀⠀⠀⠀⠀⠀⠀⠀⠀⠀⠀⠀⠁⠘⠝⢻⠀</a:t>
            </a:r>
            <a:br/>
            <a:r>
              <a:t>⠛⠛⠛⠛⠛⠛⠛⠛⠛⠛⠛⠛⠛⠛⠛⠛⠛⠛⠛⠛⠛⠛⠛⠛⠛⠛⠛⠑⠁⠀⠀⠀⠀⠀⠀⠀⠀⠀⠀⠀⠀⠀⠀⠀⠀⠀⠀⠀⠀⠀⠀⠀⠀⠀⠀⠀⠀⠀⠀⠀⠀⠘⠛⠃⠛⠛⠙⠛⠛⠑⠑⠑⠑⠑⠑⠑⠑⠑⠑⠑⠑⠑⠑⠑⠑⠑⠑⠑⠑⠑⠑⠑⠑⠑⠑⠑⠑⠑⠑⠑⠑⠀⠀⠀⠁⠁⠀⠐⠑⠐⠀⠐⠀⠀⠀⠀⠀⠀⠀⠀⠐⠑⠐⠐⠐⠐⠑⠐⠐⠐⠑⠀⠀⠀⠀⠐⠀⠀⠀⠘⠛⠛⠛⠛⠛⠛⠛⠛⠛⠃⠑⠑⠑⠑⠘⠁⠑⠑⠑⠑⠑⠀⠀⠀⠑⠛⠛⠛⠓⠐⠀⠀⠀⠈⠙⠛⠑⠀⠀⠀⠀⠀⠀⠀⠀⠀⠀⠀⠀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⣧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⢕⢕⢕⢕⢕⢕⢕⢕⢕⢕⢕⢕⢕⢕⢕⢕⢕⢕⢕⢕⢕⢕⢕⢕⢕⢕⢕⢕⢕⢸⣿⣿⣿⣿⣿⣿⣿⣿⣿⣿⣿⣿⣿⣿⣿⣿⣿⣿⣿⣿⣿⣿⣿⣿⣿⣿⢇⢕⢕⢕⢕⢕⢕⢕⢕⢕⢕⢕⢕⢕⢕⢕⢕⢕⢕⢕⢕⢕⢕⢕⢕⢕⢕⢕⢕⢕⢕⢕⢕⢕⢕⢕⢕⢕⢕⢕⢕⢕⢕⢕⢕⢕⢕⢕⢕⢕⢕⢕⢕⢕⢕⢕⢕⣵⣾⣿⣿⣿⣿⣿⣿⣿⣿⣿⣿⣿⣿⣿⣿⣿⣿⣿⣿⣿⣿⣿⣿⠀</a:t>
            </a:r>
            <a:br/>
            <a:r>
              <a:t>⣿⣿⣿⣿⣿⣿⣿⣿⣿⣿⣷⣵⡕⢕⢕⢕⢕⢕⢕⢕⢕⢕⢕⢕⢕⢕⢕⢕⢕⢕⢕⢕⢕⢕⢕⢕⢕⢕⢕⢕⢕⢕⢕⢕⢕⢕⢕⢕⢕⢕⢕⢕⢕⢕⢕⢕⢕⢕⢕⢕⢕⢕⢕⢕⢕⢕⢕⢕⢕⢕⢕⢕⢕⢕⢕⢜⢿⣿⣿⣿⣿⣿⣿⣿⣿⣿⣿⣿⣿⣿⣿⣿⣿⣿⣿⣿⣿⣿⣿⣿⣿⣿⣿⡇⢕⢕⢕⢕⢕⢕⢕⢕⢕⢕⢕⢕⢕⢕⢕⢕⢕⢕⢕⢕⢕⢕⢕⢕⢕⢕⢕⢕⣿⣿⣿⣿⣿⣿⣿⣿⣿⣿⣿⣿⣿⣿⣿⣿⣿⣿⣿⣿⣿⣿⣿⣿⣿⡿⢕⢕⢕⢕⢕⢕⢕⢕⢕⢕⢕⢕⢕⢕⢕⢕⢕⢕⢕⢕⢕⢕⢕⢕⢕⢕⢕⢕⢕⢕⢕⢕⢕⢕⢕⢕⢕⢕⢕⢕⢕⢕⢕⢕⢕⢕⢕⢕⢕⢕⢕⢕⢕⢕⢕⣱⣷⣿⣿⣿⣿⣿⣿⣿⣿⣿⣿⣿⣿⣿⣿⣿⣿⣿⣿⣿⣿⣿⣿⣿⣿⣿⠀</a:t>
            </a:r>
            <a:br/>
            <a:r>
              <a:t>⣿⣿⣿⣿⣿⣿⣿⣿⣿⣿⣿⣿⣿⣷⣵⣕⢕⢕⢕⢕⢕⢕⢕⢕⢕⢕⢕⢕⢕⢕⢕⢕⢕⢕⢕⢕⢕⢕⢕⢕⢕⢕⢕⢕⢕⢕⢕⢕⢕⢕⢕⢕⢕⢕⢕⢕⢕⢕⢕⢕⢕⢕⢕⢕⢕⢕⢕⢕⢕⢕⢕⢕⢕⢕⢕⢕⢕⢻⣿⣿⣿⣿⣿⣿⣿⣿⣿⣿⣿⣿⣿⣿⣿⣿⣿⣿⣿⣿⣿⣿⣿⣿⣿⣷⢕⢕⢕⢕⢕⢕⢕⢕⢕⢕⢕⢕⢕⢕⢕⢕⢕⢕⢕⢕⢕⢕⢕⢕⢕⢕⢕⢱⣿⣿⣿⣿⣿⣿⣿⣿⣿⣿⣿⣿⣿⣿⣿⣿⣿⣿⣿⣿⣿⣿⣿⣿⡟⢕⢕⢕⢕⢕⢕⢕⢕⢕⢕⢕⢕⢕⢕⢕⢕⢕⢕⢕⢕⢕⢕⢕⢕⢕⢕⢕⢕⢕⢕⢕⢕⢕⢕⢕⢕⢕⢕⢕⢕⢕⢕⢕⢕⢕⢕⢕⢕⢕⢕⢕⢕⢕⣱⣵⣿⣿⣿⣿⣿⣿⣿⣿⣿⣿⣿⣿⣿⣿⣿⣿⣿⣿⣿⣿⣿⣿⣿⣿⣿⣿⣿⣿⠀</a:t>
            </a:r>
            <a:br/>
            <a:r>
              <a:t>⣿⣿⣿⣿⣿⣿⣿⣿⣿⣿⣿⣿⣿⣿⣿⣿⣷⣧⣕⢕⢕⢕⢕⢕⢕⢕⢕⢕⢕⢕⢕⢕⢕⢕⢕⢕⢕⢕⢕⢕⢕⢕⢕⢕⢕⢕⢕⢕⢕⢕⢕⢕⢕⢕⢕⢕⢕⢕⢕⢕⢕⢕⢕⢕⢕⢕⢕⢕⢕⢕⢕⢕⢕⢕⢕⢕⢕⢕⢝⣿⣿⣿⣿⣿⣿⣿⣿⣿⣿⣿⣿⣿⣿⣿⣿⣿⣿⣿⣿⣿⣿⣿⣿⣿⡇⢕⢕⢕⢕⢕⢕⢕⢕⢕⢕⢕⢕⢕⢕⢕⢕⢕⢕⢕⢕⢕⢕⢕⢕⢕⢕⣸⣿⣿⣿⣿⣿⣿⣿⣿⣿⣿⣿⣿⣿⣿⣿⣿⣿⣿⣿⣿⣿⣿⣿⢏⢕⢕⢕⢕⢕⢕⢕⢕⢕⢕⢕⢕⢕⢕⢕⢕⢕⢕⢕⢕⢕⢕⢕⢕⢕⢕⢕⢕⢕⢕⢕⢕⢕⢕⢕⢕⢕⢕⢕⢕⢕⢕⢕⢕⢕⢕⢕⢕⢕⢕⢕⣕⣵⣿⣿⣿⣿⣿⣿⣿⣿⣿⣿⣿⣿⣿⣿⣿⣿⣿⣿⣿⣿⣿⣿⣿⣿⣿⣿⣿⣿⣿⣿⣿⠀</a:t>
            </a:r>
            <a:br/>
            <a:r>
              <a:t>⣿⣿⣿⣿⣿⣿⣿⣿⣿⣿⣿⣿⣿⣿⣿⣿⣿⣿⣿⣿⣷⣕⡕⢕⢕⢕⢕⢕⢕⢕⢕⢕⢕⢕⢕⢕⢕⢕⢕⢕⢕⢕⢕⢕⢕⢕⢕⢕⢕⢕⢕⢕⢕⢕⢕⢕⢕⢕⢕⢕⢕⢕⢕⢕⢕⢕⢕⢕⢕⢕⢕⢕⢕⢕⢕⢕⢕⢕⢕⢜⢻⣿⣿⣿⣿⣿⣿⣿⣿⣿⣿⣿⣿⣿⣿⣿⣿⣿⣿⣿⣿⣿⣿⣿⣷⢕⢕⢕⢕⢕⢕⢕⢕⢕⢕⢕⢕⢕⢕⢕⢕⢕⢕⢕⢕⢕⢕⢕⢕⢕⢕⣿⣿⣿⣿⣿⣿⣿⣿⣿⣿⣿⣿⣿⣿⣿⣿⣿⣿⣿⣿⣿⣿⣿⢏⢕⢕⢕⢕⢕⢕⢕⢕⢕⢕⢕⢕⢕⢕⢕⢕⢕⢕⢕⢕⢕⢕⢕⢕⢕⢕⢕⢕⢕⢕⢕⢕⢕⢕⢕⢕⢕⢕⢕⢕⢕⢕⢕⢕⢕⢕⢕⢕⢕⣕⣵⣿⣿⣿⣿⣿⣿⣿⣿⣿⣿⣿⣿⣿⣿⣿⣿⣿⣿⣿⣿⣿⣿⣿⣿⣿⣿⣿⣿⣿⣿⣿⣿⣿⣿⠀</a:t>
            </a:r>
            <a:br/>
            <a:r>
              <a:t>⣿⣿⣿⣿⣿⣿⣿⣿⣿⣿⣿⣿⣿⣿⣿⣿⣿⣿⣿⣿⣿⣿⣿⣷⣵⣕⢕⢕⢕⢕⢕⢕⢕⢕⢕⢕⢕⢕⢕⢕⢕⢕⢕⢕⢕⢕⢕⢕⢕⢕⢕⢕⢕⢕⢕⢕⢕⢕⢕⢕⢕⢕⢕⢕⢕⢕⢕⢕⢕⢕⢕⢕⢕⢕⢕⢕⢕⢕⢕⢕⢕⢹⣿⣿⣿⣿⣿⣿⣿⣿⣿⣿⣿⣿⣿⣿⣿⣿⣿⣿⣿⣿⣿⣿⣿⡇⢕⢕⢕⢕⢕⢕⢕⢕⢕⢕⢕⢕⢕⢕⢕⢕⢕⢕⢕⢕⢕⢕⢕⢕⢸⣿⣿⣿⣿⣿⣿⣿⣿⣿⣿⣿⣿⣿⣿⣿⣿⣿⣿⣿⣿⣿⣿⢇⢕⢕⢕⢕⢕⢕⢕⢕⢕⢕⢕⢕⢕⢕⢕⢕⢕⢕⢕⢕⢕⢕⢕⢕⢕⢕⢕⢕⢕⢕⢕⢕⢕⢕⢕⢕⢕⢕⢕⢕⢕⢕⢕⢕⢕⢕⢕⣕⣵⣾⣿⣿⣿⣿⣿⣿⣿⣿⣿⣿⣿⣿⣿⣿⣿⣿⣿⣿⣿⣿⣿⣿⣿⣿⣿⣿⣿⣿⣿⣿⣿⣿⣿⣿⣿⣿⠀</a:t>
            </a:r>
            <a:br/>
            <a:r>
              <a:t>⣿⣿⣿⣿⣿⣿⣿⣿⣿⣿⣿⣿⣿⣿⣿⣿⣿⣿⣿⣿⣿⣿⣿⣿⣿⣿⣿⣧⣕⡕⢕⢕⢕⢕⢕⢕⢕⢕⢕⢕⢕⢕⢕⢕⢕⢕⢕⢕⢕⢕⢕⢕⢕⢕⢕⢕⢕⢕⢕⢕⢕⢕⢕⢕⢕⢕⢕⢕⢕⢕⢕⢕⢕⢕⢕⢕⢕⢕⢕⢕⢕⢕⢜⢿⣿⣿⣿⣿⣿⣿⣿⣿⣿⣿⣿⣿⣿⣿⣿⣿⣿⣿⣿⣿⣿⣿⢕⢕⢕⢕⢕⢕⢕⢕⢕⢕⢕⢕⢕⢕⢕⢕⢕⢕⢕⢕⢕⢕⢕⢕⣼⣿⣿⣿⣿⣿⣿⣿⣿⣿⣿⣿⣿⣿⣿⣿⣿⣿⣿⣿⣿⡿⢕⢕⢕⢕⢕⢕⢕⢕⢕⢕⢕⢕⢕⢕⢕⢕⢕⢕⢕⢕⢕⢕⢕⢕⢕⢕⢕⢕⢕⢕⢕⢕⢕⢕⢕⢕⢕⢕⢕⢕⢕⢕⢕⢕⢕⢕⢕⣵⣾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⣷⣵⡕⢕⢕⢕⢕⢕⢕⢕⢕⢕⢕⢕⢕⢕⢕⢕⢕⢕⢕⢕⢕⢕⢕⢕⢕⢕⢕⢕⢕⢕⢕⢕⢕⢕⢕⢕⢕⢕⢕⢕⢕⢕⢕⢕⢕⢕⢕⢕⢕⢕⢕⢕⢻⣿⣿⣿⣿⣿⣿⣿⣿⣿⣿⣿⣿⣿⣿⣿⣿⣿⣿⣿⣿⣿⣿⣷⣷⣷⣵⣵⣵⣕⢕⢕⢕⢕⢕⢕⢕⢕⢕⢕⢕⢕⢕⢕⢕⢕⣿⣿⣿⣿⣿⣿⣿⣿⣿⣿⣿⣿⣿⣿⣿⣿⣿⣿⣿⣿⡿⢕⢕⢕⢕⢕⢕⢕⢕⢕⢕⢕⢕⢕⢕⢕⢕⢕⢕⢕⢕⢕⢕⢕⢕⢕⢕⢕⢕⢕⢕⢕⢕⢕⢕⢕⢕⢕⢕⢕⢕⢕⢕⢕⢕⢕⣵⣾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⣷⣵⣕⢕⢕⢕⢕⢕⢕⢕⢕⢕⢕⢕⢕⢕⢕⢕⢕⢕⢕⢕⢕⢕⢕⢕⢕⢕⢕⢕⢕⢕⢕⢕⢕⢕⢕⢕⢕⢕⢕⢕⢕⢕⢕⢕⢕⢕⢕⢕⢕⢕⢝⣿⣿⣿⣿⣿⣿⣿⣿⣿⣿⣿⣿⣿⣿⣿⡿⣿⣟⣟⢟⢟⣟⣟⣻⡿⢿⣿⣿⣿⣿⣧⣕⢕⢕⢕⢕⢕⢕⢕⢕⢕⢕⢕⢸⣿⣿⣿⣿⣿⣿⣿⣿⣿⣿⣿⣿⣿⣿⣿⣿⣿⣿⣿⢟⢕⢕⢕⢕⢕⢕⢕⢕⢕⢕⢕⢕⢕⢕⢕⢕⢕⢕⢕⢕⢕⢕⢕⢕⢕⢕⢕⢕⢕⢕⢕⢕⢕⢕⢕⢕⢕⢕⢕⢕⢕⢕⢕⣱⣷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⣧⣕⡕⢕⢕⢕⢕⢕⢕⢕⢕⢕⢕⢕⢕⢕⢕⢕⢕⢕⢕⢕⢕⢕⢕⢕⢕⢕⢕⢕⢕⢕⢕⢕⢕⢕⢕⢕⢕⢕⢕⢕⢕⢕⢕⢕⢕⢕⢕⢜⢿⣿⣿⣿⣿⣿⢿⣟⣯⣽⣷⣿⣿⣷⣾⣿⣿⣿⣿⣧⡕⢝⢻⣿⣿⣷⣯⣟⣿⣿⣿⣷⣧⡕⢕⢕⢕⢕⢕⢕⢕⢕⣾⣿⣿⣿⣿⣿⣿⣿⣿⣿⣿⣿⣿⣿⣿⣿⣿⣿⣿⢏⢕⢕⢕⢕⢕⢕⢕⢕⢕⢕⢕⢕⢕⢕⢕⢕⢕⢕⢕⢕⢕⢕⢕⢕⢕⢕⢕⢕⢕⢕⢕⢕⢕⢕⢕⢕⢕⢕⢕⢕⢕⣱⣷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⣵⡕⢕⢕⢕⢕⢕⢕⢕⢕⢕⢕⢕⢕⢕⢕⢕⢕⢕⢕⢕⢕⢕⢕⢕⢕⢕⢕⢕⢕⢕⢕⢕⢕⢕⢕⢕⢕⢕⢕⢕⢕⢕⢕⢕⣱⣾⣿⣿⣟⣽⣷⣿⣿⣿⣿⣿⣿⣿⣿⣿⣿⣿⣿⣿⣿⣿⣧⡹⣾⡻⣿⣿⣿⣿⣾⣝⣿⣿⣿⣧⡕⢕⢕⢕⢕⢕⢱⣿⣿⣿⣿⣿⣿⣿⣿⣿⣿⣿⣿⣿⣿⣿⣿⣿⣿⢇⢕⢕⢕⢕⢕⢕⢕⢕⢕⢕⢕⢕⢕⢕⢕⢕⢕⢕⢕⢕⢕⢕⢕⢕⢕⢕⢕⢕⢕⢕⢕⢕⢕⢕⢕⢕⢕⢕⢕⣱⣷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⣷⣧⣕⢕⢕⢕⢕⢕⢕⢕⢕⢕⢕⢕⢕⢕⢕⢕⢕⢕⢕⢕⢕⢕⢕⢕⢕⢕⢕⢕⢕⢕⢕⢕⢕⢕⢕⢕⢕⢕⢕⢱⣾⣿⡿⣫⣾⣿⣿⣿⣿⣿⣿⣿⣿⣿⣿⣿⣿⣿⣿⣿⣿⣿⣿⣿⣿⣜⢿⣮⢻⣿⣿⣿⣿⣿⡿⣿⣿⣷⣇⢕⢕⢕⢕⢸⣿⣿⣿⣿⣿⣿⣿⣿⣿⣿⣿⣿⣿⣿⣿⣿⡿⢕⢕⢕⢕⢕⢕⢕⢕⢕⢕⢕⢕⢕⢕⢕⢕⢕⢕⢕⢕⢕⢕⢕⢕⢕⢕⢕⢕⢕⢕⢕⢕⢕⢕⢕⢕⢕⢕⣱⣷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⣷⣕⡕⢕⢕⢕⢕⢕⢕⢕⢕⢕⢕⢕⢕⢕⢕⢕⢕⢕⢕⢕⢕⢕⢕⢕⢕⢕⢕⢕⢕⢕⢕⢕⢕⢕⣱⣿⣿⢟⣽⣿⣿⣿⣿⣿⣿⣿⣿⣿⣿⣿⣿⣿⣿⣿⣿⣿⣿⣿⣿⣿⣿⡿⢞⣿⣷⡹⢿⣿⣿⣿⣿⣎⢻⣿⣿⣧⣱⣵⣵⣿⣿⣿⣿⣿⣿⣿⣿⣿⣿⣿⣿⣿⣿⣿⣿⡿⢕⢕⢕⢕⢕⢕⢕⢕⢕⢕⢕⢕⢕⢕⢕⢕⢕⢕⢕⢕⢕⢕⢕⢕⢕⢕⢕⢕⢕⢕⢕⢕⢕⢕⢕⢕⣱⣵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⣷⣵⣕⢕⢕⢕⢕⢕⢕⢕⢕⢕⢕⢕⢕⢕⢕⢕⢕⢕⢕⢕⢕⢕⢕⢕⢕⢕⢕⢕⢕⢕⢱⣿⣿⣟⣾⣿⣿⣿⣿⣿⣿⣿⣿⣿⣿⣿⣿⣿⣿⣿⣿⣿⣿⣿⡿⢟⢝⢕⢕⢕⢜⢟⢏⢕⢜⢝⢻⢿⣿⣷⡹⣿⡿⢿⢿⣿⢿⣿⣿⣿⣿⣿⣿⣿⣿⣿⣿⣿⣿⣿⣿⡟⢕⢕⢕⢕⢕⢕⢕⢕⢕⢕⢕⢕⢕⢕⢕⢕⢕⢕⢕⢕⢕⢕⢕⢕⢕⢕⢕⢕⢕⢕⢕⢕⢕⢕⣕⣵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⣷⣧⣕⢕⢕⢕⢕⢕⢕⢕⢕⢕⢕⢕⢕⢕⢕⢕⢕⢕⢕⢕⢕⢕⢕⢕⢕⢕⢱⣿⣿⡟⣾⣿⣿⣿⣿⣿⣿⣿⣿⣿⣿⣿⣿⣿⣿⣿⣿⣿⣿⣿⡿⢕⢕⢕⢕⢕⢕⢕⢕⢕⢕⢕⢕⢕⢕⢕⢕⢕⢕⣾⣿⣿⣿⣿⣳⣝⢻⢿⣿⣿⣿⣿⣿⣿⣿⣿⣿⢏⢕⢕⢕⢕⢕⢕⢕⢕⢕⢕⢕⢕⢕⢕⢕⢕⢕⢕⢕⢕⢕⢕⢕⢕⢕⢕⢕⢕⢕⢕⢕⢕⣕⣵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⣷⣕⡕⢕⢕⢕⢕⢕⢕⢕⢕⢕⢕⢕⢕⢕⢕⢕⢕⢕⢕⢕⢕⢕⣾⣿⣿⢹⣿⣿⣿⣿⣿⣿⣿⣿⣿⣿⣿⣿⣿⣿⣿⣿⣿⣿⣿⣿⢕⢕⢕⢕⢕⢕⢕⢕⢕⢕⢕⢕⢕⢕⢕⢕⢕⢕⢕⢻⣿⣿⣿⣿⣿⣿⣷⡕⢽⣿⣿⣿⣿⣿⣿⣿⢏⢕⢕⢕⢕⢕⢕⢕⢕⢕⢕⢕⢕⢕⢕⢕⢕⢕⢕⢕⢕⢕⢕⢕⢕⢕⢕⢕⢕⢕⢕⢕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⣷⣵⣕⢕⢕⢕⢕⢕⢕⢕⢕⢕⢕⢕⢕⢕⢕⣕⣵⣷⣾⣿⣿⡇⣿⣿⣿⣿⣿⣿⣿⣿⣿⣿⣿⣿⣿⣿⣯⡝⢻⢿⣿⣿⡏⠕⢕⡕⢕⢕⢕⢕⢕⢕⢕⢕⢀⠀⢅⢑⢕⢕⢕⢕⢕⢹⣿⣿⣿⣿⣿⣿⣿⡜⢻⣿⣿⣿⣿⡿⢇⢕⢕⢕⢕⢕⢕⢕⢕⢕⢕⢕⢕⢕⢕⢕⢕⢕⢕⢕⢕⢕⢕⢕⢕⢕⢕⢕⢕⢕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⣧⣕⢕⢕⢕⢕⢕⢕⢕⢕⢕⢱⣾⡿⣟⣽⣷⣷⣧⢸⣿⣿⣿⣿⣿⣿⣿⣿⣿⣿⣿⣿⣿⣿⣿⣿⣧⣕⡕⢹⣷⣵⣵⡜⣧⡱⡕⢕⢕⢕⢕⢕⢕⢔⢕⢕⢕⢕⢕⢕⢕⢕⢹⣿⣿⣿⣿⣿⣿⣇⣼⣿⣿⣿⡿⢕⢕⢕⢕⢕⢕⢕⢕⢕⢕⢕⢕⢕⢕⢕⢕⢕⢕⢕⢕⢕⢕⢕⢕⢕⢕⢕⢕⣵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⣕⡕⢕⢕⢕⢕⣱⣿⢟⡎⣾⣿⣿⣿⣿⢼⣿⣿⣿⣿⣿⣿⣿⣿⣿⣿⣿⣿⣿⣿⣿⣿⣿⣿⣿⣷⣮⣝⢝⢟⢹⣿⣇⢕⢕⢕⢕⢕⢕⢕⢕⢕⢕⢕⢕⢕⢕⢕⢕⢜⢿⣿⣿⣿⡿⣱⣿⣿⣿⡟⢕⢕⢕⢕⢕⢕⢕⢕⢕⢕⢕⢕⢕⢕⢕⢕⢕⢕⢕⢕⢕⢕⢕⢕⢕⢕⣵⣾⣿⣿⣿⣿⣿⣿⣿⣿⣿⣿⣿⣿⣿⣿⣿⣿⣿⣿⣿⣿⣿⣿⣿⣿⣿⣿⣿⣿⣿⣿⣿⣿⣿⣿⣿⣿⣿⣿⣿⣿⣿⣿⣿⣿⣿⣿⣿⣿⣿⣿⣿⣿⣿⣿⣿⣿⣿⣿⣿⣿⣿⣿⣿⣿⣿⣿⣿⣿⣿⢿⢿⢟⢟⢝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⣵⣕⣱⣿⢏⢸⣷⣿⣿⣿⣿⣿⢸⣿⣿⣿⣿⣿⣿⣿⣿⣿⣿⣿⣿⣿⣿⣿⣿⣿⣿⣿⣿⣿⣿⣷⣕⢑⢻⣿⣧⡕⢕⢑⢕⢕⢕⢕⢕⢕⢕⢕⢕⢕⢕⢕⢕⢕⢜⢿⡟⣱⣿⣿⣿⣟⡕⢕⢕⢕⢑⢕⢕⢕⢕⢕⢕⢕⢕⢕⢕⢕⢕⢕⢕⢕⢕⢕⢕⢕⣱⣾⣿⣿⣿⣿⣿⣿⣿⣿⣿⣿⣿⣿⣿⣿⣿⣿⣿⣿⣿⣿⣿⣿⣿⣿⣿⣿⣿⣿⣿⣿⣿⣿⣿⣿⣿⣿⣿⣿⣿⣿⣿⣿⣿⣿⣿⣿⣿⣿⣿⣿⣿⣿⣿⣿⣿⣿⣿⣿⣿⣿⣿⣿⣿⣿⢿⢿⢟⢟⢝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⢱⣾⣿⣿⣿⣿⣿⣿⢸⣿⣿⣿⣿⣿⣿⣿⣿⣿⣿⣿⣿⣿⣿⣿⣿⣿⣿⣿⣿⣿⣿⣿⣿⣷⡜⣿⣿⣷⡅⢕⢕⢕⢕⢕⢕⢕⢕⢕⢕⢔⢕⣕⢇⢕⢕⢕⡕⣽⣽⣽⣟⡿⢿⣷⣕⢕⢕⠐⠐⠁⠀⠀⠀⠀⠀⠀⠀⠄⢑⢑⠕⠕⢅⣰⣷⣿⣿⣿⣿⣿⣿⣿⣿⣿⣿⣿⣿⣿⣿⣿⣿⣿⣿⣿⣿⣿⣿⣿⣿⣿⣿⣿⣿⣿⣿⣿⣿⣿⣿⣿⣿⣿⣿⣿⣿⣿⣿⣿⣿⣿⣿⣿⣿⣿⣿⣿⣿⣿⣿⣿⣿⣿⣿⣿⢿⢿⢟⢟⢝⠝⢑⠕⢑⠅⠅⠑⠑⢕⢕⠀⠀⠑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⡎⣿⣝⢿⣿⣿⣿⣿⣿⣿⣿⣿⣿⣿⣿⣿⣿⣿⣿⣿⣿⣿⣿⣿⣿⣿⣿⣿⣿⣿⣿⣿⣿⣿⣿⣹⣿⣿⣷⡔⢕⢕⢕⢕⢕⣕⣕⣕⣕⣵⣿⡟⢕⢕⢕⢱⣿⢸⣿⣯⡹⣟⡷⣝⣿⣇⢕⢕⠀⠀⠀⠀⠀⠀⠀⠀⠀⠀⠁⢑⣰⣷⣿⣿⣿⣿⣿⣿⣿⣿⣿⣿⣿⣿⣿⣿⣿⣿⣿⣿⣿⣿⣿⣿⣿⣿⣿⣿⣿⣿⣿⣿⣿⣿⣿⣿⣿⣿⣿⣿⣿⣿⣿⣿⣿⣿⣿⣿⣿⣿⣿⣿⣿⣿⣿⣿⢿⢿⢟⢟⠝⠙⠑⠁⠑⠀⠁⠀⠀⠀⠀⠀⠀⠀⠀⠀⠀⠀⠀⠀⠀⠀⠀⠀⠀⠀</a:t>
            </a:r>
            <a:br/>
            <a:r>
              <a:t>⠟⢟⢿⢿⢿⣿⣿⣿⣿⣿⣿⣿⣿⣿⣿⣿⣿⣿⣿⣿⣿⣿⣿⣿⣿⣿⣿⣿⣿⣿⣿⣿⣿⣿⣿⣿⣿⣿⣿⣿⣿⣿⣿⣿⣿⣿⣿⣿⣿⣿⣿⣿⣿⣿⣿⣿⣿⣿⣿⣿⣿⣿⣿⣿⣿⣿⣿⣿⣿⣿⣿⣿⣿⣿⣿⣿⣞⢿⣧⣝⡻⢧⢱⣿⣿⣿⣿⣿⣿⣿⣿⣿⣿⣿⣿⣿⣿⣿⣿⣿⣿⣿⣿⣿⣿⣿⣿⣿⡟⣿⡇⣿⣿⣿⣷⡔⠀⢕⢕⢜⢟⢝⠕⠜⢝⢝⢕⢕⢕⣱⡾⢏⢯⢿⣿⣿⣹⣿⣸⢹⣿⣇⢕⠄⠀⠀⠀⠀⠀⠀⠀⢀⣱⣵⣿⣿⣿⣿⣿⣿⣿⣿⣿⣿⣿⣿⣿⣿⣿⣿⣿⣿⣿⣿⣿⣿⣿⣿⣿⣿⣿⣿⣿⣿⣿⣿⣿⣿⣿⣿⣿⣿⣿⣿⣿⣿⣿⣿⣿⣿⣿⣿⣿⡿⢿⢟⠟⠏⠙⠁⠁⠁⠀⠀⠀⠀⠀⠀⠀⠀⠀⠀⠀⠀⠀⠀⠀⠀⠀⠀⠀⠀⠀⠀⠀⠀⠀⠀⠀⠀⠀</a:t>
            </a:r>
            <a:br/>
            <a:r>
              <a:t>⠀⠀⠀⠀⠁⠁⠁⠘⠙⠝⠟⠟⢟⢿⢿⢿⣿⣿⣿⣿⣿⣿⣿⣿⣿⣿⣿⣿⣿⣿⣿⣿⣿⣿⣿⣿⣿⣿⣿⣿⣿⣿⣿⣿⣿⣿⣿⣿⣿⣿⣿⣿⣿⣿⣿⣿⣿⣿⣿⣿⣿⣿⣿⣿⣿⣿⣿⣿⣿⣿⣿⣿⣿⣿⣿⣿⣿⣧⢜⣕⣕⢕⢸⣿⣿⣿⣿⣿⣿⣿⣿⣿⣿⣿⣿⢹⣿⣿⣿⣿⣿⣿⣿⣿⣿⣿⣿⣿⣇⢸⢧⢹⣿⣿⣿⣷⢕⢄⣰⣵⣵⣱⣷⣷⣷⣷⣷⣷⢞⢏⠕⠁⠁⢳⢻⣿⢻⣿⣟⣿⣿⡟⢕⠀⠀⠀⠀⠀⢀⣠⣵⣿⣿⣿⣿⣿⣿⣿⣿⣿⣿⣿⣿⣿⣿⣿⣿⣿⣿⣿⣿⣿⣿⣿⣿⣿⣿⣿⣿⣿⣿⣿⣿⣿⣿⣿⣿⣿⣿⣿⣿⣿⣿⣿⣿⡿⢿⢟⠟⠏⠙⠑⠁⠁⠀⠀⠀⠀⠀⠀⠀⠀⠀⠀⠀⠀⠀⠀⠀⠀⠀⠀⠀⠀⠀⠀⠀⠀⠀⠀⠀⠀⠀⠀⠀⠀⠀⠀⠀⠀⠀</a:t>
            </a:r>
            <a:br/>
            <a:r>
              <a:t>⠀⠀⠀⠀⠀⠀⠀⠀⠀⠀⠀⠀⠀⠀⠀⠁⠁⠁⠘⠙⠙⠟⠟⠟⢿⢿⢿⣿⣿⣿⣿⣿⣿⣿⣿⣿⣿⣿⣿⣿⣿⣿⣿⣿⣿⣿⣿⣿⣿⣿⣿⣿⣿⣿⣿⣿⣿⣿⣿⣿⣿⣿⣿⣿⣿⣿⣿⣿⣿⣿⣿⣿⡿⣿⣷⣷⡗⡟⣱⣿⡏⢕⢸⣿⣿⣿⣿⣿⣿⣿⣿⣿⣿⣿⣿⣎⣿⣿⣿⣿⣿⣿⣿⣿⣿⣿⣿⣿⣿⢕⢕⢸⣿⣿⣿⡟⢕⢱⣿⣿⣿⣿⣿⣿⣿⣿⣿⣿⡕⠁⠐⠄⠀⠁⢸⣏⣿⣿⣿⡿⢝⠕⠁⠀⠀⢀⣄⣵⣿⣿⣿⣿⣿⣿⣿⣿⣿⣿⣿⣿⣿⣿⣿⣿⣿⣿⣿⣿⣿⣿⣿⣿⣿⣿⣿⣿⣿⣿⣿⣿⣿⣿⣿⣿⣿⣿⣿⡿⢿⢟⠟⠏⠙⠑⠁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⠁⠁⠁⠘⠙⠙⠟⠟⠻⢿⢿⣿⣿⣿⣿⣿⣿⣿⣿⣿⣿⣿⣿⣿⣿⣿⣿⣿⣿⣿⣿⣿⣿⣿⣿⣿⣿⣿⣿⣿⣿⣿⣿⣿⣿⣿⣿⣿⣿⣷⣿⣇⢿⣿⣿⣿⣼⣿⣿⣿⣿⣿⣿⣿⣿⢻⣿⣿⣿⣿⣿⣿⣿⣿⣿⣿⣿⣿⣿⣿⣿⣿⣿⡇⢕⠘⠟⠟⠝⢁⢕⢱⣿⣿⣿⣿⣿⣿⣿⣿⢹⣿⡇⢕⠀⠁⢄⢕⣪⣿⣿⡏⢕⢕⠀⠀⢀⣄⣵⣾⣿⣿⣿⣿⣿⣿⣿⣿⣿⣿⣿⣿⣿⣿⣿⣿⣿⣿⣿⣿⣿⣿⣿⣿⣿⣿⣿⣿⣿⣿⣿⣿⣿⣿⢿⠟⠟⠋⠙⠑⠁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⠁⠙⠙⠙⠟⠟⠻⢿⢿⣿⣿⣿⣿⣿⣿⣿⣿⣿⣿⣿⣿⣿⣿⣿⣿⣿⣿⣿⣿⣿⣿⣿⣿⣿⣿⣿⣿⣿⣿⣮⡻⢯⣹⣕⣿⡿⣿⣿⣿⣿⣿⣿⢎⢟⢹⣿⣿⣿⣿⣿⣿⣿⣿⣿⣿⣿⣿⣿⣿⣿⣧⢕⢱⣔⣰⣵⣷⡕⣸⣿⣿⣿⣿⣿⣿⣿⡏⢕⣿⣿⡕⢕⢔⢟⢾⢿⢿⣿⣿⣷⣵⣵⣴⣾⣿⣿⣿⣿⣿⣿⣿⣿⣿⣿⣿⣿⣿⣿⣿⣿⣿⣿⣿⣿⣿⣿⣿⣿⣿⣿⣿⣿⣿⢿⢿⠟⠟⠙⠙⠁⠁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⠁⠁⠙⠙⠙⠟⠟⠻⢿⢿⣿⣿⣿⣿⣿⣿⣿⣿⣿⣿⣿⣿⣿⣿⡿⣿⣿⣿⣿⣿⢇⠁⠈⠙⠝⣿⣿⣿⣿⣿⣿⣟⢺⡕⢹⣿⣿⣿⢹⣿⣿⣿⣿⣿⣿⣿⣿⣿⣿⣿⣟⢕⢜⢿⣿⣿⣿⣿⡜⣿⣿⣿⣿⣿⣿⣿⣷⢕⢜⢿⡇⢕⢺⢷⣿⣾⣷⣷⡼⡝⢿⣿⣿⣿⣿⣿⣿⣿⣿⣿⣿⣿⣿⣿⣿⣿⣿⣿⣿⣿⣿⣿⣿⣿⣿⡿⢿⠟⠟⠙⠙⠁⠁⢀⢀⢀⢀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⠁⠈⠙⠙⠙⠟⠟⠿⢿⢿⣿⣿⣿⣷⣽⣿⣿⣿⣿⣧⣕⢔⢄⣄⢎⣿⣿⣿⣿⣿⣿⢼⣿⢸⣿⣿⣿⣾⣿⣹⣿⣿⣿⣿⣿⣿⣿⣿⣿⡏⢇⢕⢜⢻⣿⣿⣿⢷⢹⣿⣿⣿⣿⣿⣿⣿⣷⣕⢱⣽⣜⣿⣷⣿⣿⣿⣿⣿⣷⢸⣿⣿⣿⣿⣿⣿⣿⣿⣿⣿⣿⣿⣿⣿⣿⣿⡿⢿⠟⠟⠋⠙⠁⠀⠀⠀⠀⠀⠀⢀⣰⣷⣿⣿⣿⣷⣷⣦⣴⣔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⠁⢝⢟⣿⣿⣿⣿⣿⣿⣿⣿⡟⠛⢕⣿⡯⣿⣿⣿⣿⡏⣿⢸⣿⣿⣿⣷⣻⣧⢻⣿⣿⣿⣿⣿⣿⣿⣿⣿⡕⢕⢕⢕⢜⠏⢁⣄⣕⣿⢻⡿⣿⣿⣿⣿⣿⣿⡜⢿⡟⣿⣿⣿⣿⣿⡿⣿⣯⢺⣿⣿⣿⣿⣿⣿⣿⣿⣿⢿⠟⢟⢏⢝⣕⣕⣅⢄⣄⣄⣄⡄⢀⠀⠀⠀⠀⠀⠀⣼⣿⡿⣷⣷⣷⣷⣽⣝⢟⢿⣷⡕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⢀⢀⢀⢀⣄⣄⣴⣴⣵⣵⣿⣿⠟⠏⠙⠙⠙⠙⠁⠀⠀⢸⠏⢕⣿⣿⣿⣿⢇⢻⢁⠙⠙⠟⠿⢿⣽⣷⣝⣿⢿⣿⣿⣿⣿⣿⣿⣷⢕⢕⢕⢔⠕⢞⢏⢝⢜⣱⣻⣿⣿⣿⡿⢜⢿⣧⢜⣿⣿⣿⣿⣿⣿⣿⡜⠟⢕⡘⢻⣿⣿⣿⣿⣧⣕⣕⣵⣷⣾⣿⣿⣿⣿⣿⣿⣿⣿⣿⣿⣧⣵⣴⣄⣄⢄⢄⢹⣿⡇⢟⢿⢻⢿⣿⢏⢕⣼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⢰⣾⣿⣿⣿⣷⣿⣿⠟⠟⠻⢿⣿⢿⠑⠀⠀⠀⠀⠀⠀⠀⠀⠀⠀⠀⢱⣿⣿⣿⡏⠀⠀⠀⠀⠀⠀⠀⠀⠁⠈⠙⠻⢷⣯⣿⣿⣿⣿⣿⣿⣷⣿⣿⣿⣿⣿⣿⣿⣿⣿⡿⣿⣿⣿⢇⢕⢕⢻⢕⡝⢿⣿⣿⣿⣿⡿⠁⠀⠁⠉⢵⢝⠟⠟⠟⠟⠻⢿⣿⢟⢝⠁⠀⠀⠀⠀⠀⠀⠕⣷⣯⣽⣽⣟⢿⣿⣿⣧⣿⣿⢇⢕⢸⣷⡞⠁⠁⢱⣿⣿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⢱⣿⣿⠇⠑⠙⠟⠋⠁⠀⠀⠀⠀⠀⠀⠀⠀⠀⠀⠀⠀⠀⠀⠀⠀⠀⠀⠜⢿⣿⢿⠁⠀⠀⠀⢀⣀⣀⣀⢀⠀⠀⠀⠀⠀⠘⠻⣿⣿⣿⡿⣿⣿⣿⣿⣿⣿⣿⣿⣿⣿⢟⢕⣿⣿⢇⢕⢕⢕⢜⢜⢹⣵⣼⢝⢝⢉⠀⢀⠑⠕⠑⠀⠀⠀⠀⠀⠀⠀⠀⠁⠁⠀⠀⠀⠀⠀⠀⠀⠀⠀⠁⠁⠁⠙⠙⠃⢹⣿⣿⣿⡟⢕⠀⠁⠈⠀⠀⢀⣿⣿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⢔⣿⣿⢇⠀⠀⠀⠀⠀⠀⠀⠀⠀⠀⠀⠀⠀⠀⠀⠀⠀⠀⠀⠀⠀⠀⠀⠀⠀⠀⠀⠀⠀⣱⣿⣿⣿⣿⣿⣿⣿⣆⠀⠀⠀⠀⠀⠀⠁⠉⠁⠁⠁⠝⢿⣿⣿⣿⣿⣿⡿⠏⠜⢱⣿⣿⣷⣷⣷⣾⣾⣿⣿⣷⣾⣵⡕⢕⢕⢕⢕⠀⠀⠀⠀⠀⠀⠀⠀⠀⠀⠀⠀⠀⠀⠀⠀⠀⠀⠀⠀⠀⠀⠀⠀⠀⠀⠀⠀⠘⢿⣿⠇⠁⢠⡔⢀⠀⠀⣸⣿⣿⠕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⠜⣿⣿⣷⣄⢀⠀⠀⠀⠀⠀⠀⠀⠀⠀⠀⠀⠀⠀⠀⠀⠀⠀⠀⠀⠀⠀⠀⠀⠀⠀⠀⣱⣿⣿⣿⣿⣿⣿⣿⣿⣿⣶⡄⠀⠀⠀⠀⠀⠀⠀⠀⠀⠀⠜⣿⣿⡿⠟⠋⠁⠀⠀⣾⣿⣿⣿⣿⣿⣿⣿⣿⣿⣿⣿⣿⣿⣧⡕⢕⢕⠀⠀⠀⠀⠀⠀⠀⠀⠀⠀⠀⠀⠀⠀⠀⠀⠀⠀⠀⠀⠀⠀⠀⠀⠀⠀⠀⠀⠀⠀⠘⠀⠀⠀⠁⠀⠀⢄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⠟⢿⣿⣷⣧⣴⠄⠀⠀⠀⠀⠀⠀⠀⠀⠀⠀⠀⠀⠀⠀⠀⠀⠀⠀⠀⠀⠀⠀⠀⣿⣿⣿⣿⣿⣿⣿⣿⣿⣿⣿⡇⠀⠀⠀⠀⠀⠀⠀⠀⠀⠀⠀⠈⠁⠀⠀⠀⠀⠀⠜⢹⣿⣿⣿⣿⣿⣿⣿⡿⢟⠟⠏⠝⠙⠛⠑⠁⠀⠀⠀⠀⠀⠀⠀⠀⠀⠀⠀⠀⠀⠀⠀⠀⠀⠀⠀⠀⠀⠀⠀⠀⠀⠀⠀⠀⠀⠀⠀⠀⠀⠀⠀⠀⠀⠀⣸⣿⡟⠁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⠁⠝⢟⢿⣿⣴⡄⠀⠀⠀⠀⠀⠀⠀⠀⠀⠀⠀⠀⠀⠀⠀⠀⠀⠀⠀⠀⠀⢄⣿⣿⣿⣿⣇⣹⣿⣿⣿⣿⣿⢇⠀⠀⠀⠀⠀⠀⠀⠀⠀⠀⠀⠀⠀⠀⠀⠀⠀⠀⠀⠀⢿⣿⣿⢿⣿⡿⠇⠁⠀⠀⠀⠀⠀⢄⣰⣴⣷⣷⣷⣔⢀⠀⠀⠀⠀⠀⠀⠀⠀⠀⠀⠀⠀⠀⠀⠀⠀⠀⠀⠀⠀⠀⠀⠀⠀⠀⠀⠀⠀⠀⠀⠀⠀⢄⣿⣿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⠘⢻⣿⣿⣧⢀⢄⠀⠀⠀⠀⠀⠀⠀⠀⠀⠀⠀⠀⠀⠀⠀⠀⠀⠀⢸⣿⣿⣿⣿⣿⣿⣿⣿⣿⣿⡟⠀⠀⠀⠀⠀⠀⠀⠀⠀⠀⠀⠀⠀⠀⠀⠀⠀⠀⠀⠀⠀⠜⣿⣿⣜⣿⣕⠀⠀⠀⠀⠀⣵⣷⣿⣿⣿⣿⣿⣿⣿⣷⡀⠀⠀⠀⠀⠀⠀⠀⠀⠀⠀⠀⠀⠀⠀⠀⠀⠀⠀⠀⠀⠀⠀⠀⠀⠀⠀⠀⠀⠀⠀⠀⣸⣿⣿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⢝⣿⣿⣧⠀⠑⢄⠀⠀⠀⠀⠀⠀⠀⠀⠀⠀⠀⠀⠀⠀⠀⠀⢸⣿⣿⣿⣿⣿⣿⣿⣿⣿⣿⠇⠀⠀⠀⠀⠀⠀⠀⠀⠀⠀⠀⠀⠀⠀⠀⠀⠀⠀⠀⠀⠀⠀⠹⣿⣿⣿⡟⠀⠀⠀⠀⠀⢹⣿⣿⣿⣿⣿⣿⣿⣿⣿⣷⡄⠀⠀⠀⠀⠀⠀⠀⠀⠀⠀⠀⠀⠀⠀⠀⠀⠀⠀⠀⠀⠀⠀⠀⠀⠀⠀⠀⠀⠀⠔⢿⣿⣿⡕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⣇⠀⠁⢔⠀⠀⠀⠀⠀⠀⠀⠀⠀⠀⠀⠀⠀⠀⠀⠕⣿⣿⣿⣿⣿⣿⣿⣿⣿⡏⠀⠀⠀⠀⠀⠀⠀⠀⠀⠀⠀⠀⠀⠀⠀⠀⠀⠀⠀⠀⠀⠀⠀⠀⠙⠙⠏⠑⠀⠀⠀⠀⠀⠀⢻⣿⣿⣿⣿⣿⣿⣿⣿⣿⣿⠀⠀⠀⠀⠀⠀⠀⠀⠀⠀⠀⠀⠀⠀⠀⠀⠀⠀⠀⠀⠀⠀⠀⠀⠀⠀⠀⠀⠀⠀⠈⠻⣿⣿⣷⣴⣴⣄⣄⣄⡀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⢀⣄⣠⣵⣿⣿⣿⠀⠀⠀⠑⢄⠀⠀⠀⠀⠀⠀⠀⠀⠀⠀⠀⠀⠀⠀⣿⡿⢿⠟⠟⠛⠛⠻⢟⠁⠀⠀⠀⠀⠀⠀⠀⠀⠀⠀⠀⠀⠀⠀⠀⠀⠀⠀⠀⠀⠀⠀⠀⠀⠀⠀⠀⠀⠀⠀⠀⠀⠀⠀⠀⣿⣿⣿⣿⣿⣿⣿⣿⣿⣿⡇⠀⠀⠀⠀⠀⠀⠀⠀⠀⠀⠀⠀⠀⠀⠀⠀⠀⠀⠀⠀⠀⠀⠀⠀⠀⠀⠀⠀⠀⠀⠀⠘⢻⣿⣿⣿⣿⣿⣿⣿⣿⣿⣷⣷⣦⣴⣴⣄⣄⣄⢀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⢀⣄⣄⣴⣴⣷⣷⣿⣿⣿⣿⣿⣿⣿⣿⣷⢀⠀⠀⠀⠑⢀⠀⠀⠀⠀⠀⠀⠀⠀⠀⠀⠀⠀⠁⠁⠀⠀⠀⠀⠀⢄⠀⠀⠀⠀⠀⠀⠀⠀⠀⠀⠀⠀⠀⠀⠀⠀⠀⠀⠀⠀⠀⠀⠀⠀⠀⠀⠀⠀⠀⠀⠀⠀⠀⠀⠀⠀⠀⠸⣿⣿⣿⣿⣿⣿⣿⣿⣿⡇⠀⠀⠀⠀⠀⠀⠀⠀⠀⠀⠀⠀⠀⠀⠀⠀⠀⠀⠀⠀⠀⠀⠀⠀⠀⠀⠀⠀⠀⠀⠀⠀⠀⢹⣿⣿⣿⣿⣿⣿⣿⣿⣿⣿⣿⣿⣿⣿⣿⣿⣿⣿⣿⣷⣷⣦⣴⣴⣄⣄⡄⢀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⣀⣄⣴⣴⣷⣷⣿⣿⣿⣿⣿⣿⣿⣿⣿⣿⣿⣿⣿⣿⣿⣿⣿⡇⠀⠀⠀⠀⠁⠑⠔⢄⢀⢀⠀⠀⠀⠀⠀⠀⠀⠀⠀⠀⠀⠀⠀⠑⠀⠀⠀⠀⠀⠀⠀⠀⠀⠀⠀⠀⠀⠀⠀⠀⠀⠀⠀⠀⠀⠀⠀⠀⠀⠀⠀⠀⠀⠀⠀⠀⠀⠀⠀⠀⠀⠀⠀⠹⣿⣿⣿⣿⣿⣿⣿⣿⠇⠀⠀⠀⠀⠀⠀⠀⠀⠀⠀⠀⠀⠀⠀⠀⠀⠀⠀⠀⠀⠀⠀⠀⠀⠀⠀⠀⠀⠀⠀⠀⠀⠀⠀⢻⣿⣿⣿⣿⣿⣿⣿⣿⣿⣿⣿⣿⣿⣿⣿⣿⣿⣿⣿⣿⣿⣿⣿⣿⣿⣿⣿⣿⣷⣷⣷⣦⣴⣴⣄⣄⡀⢀⢀⠀⠀⠀⠀⠀⠀⠀⠀⠀⠀⠀⠀⠀⠀⠀⠀⠀⠀⠀⠀⠀</a:t>
            </a:r>
            <a:br/>
            <a:r>
              <a:t>⠀⠀⠀⠀⠀⠀⠀⠀⠀⠀⠀⠀⠀⠀⠀⠀⠀⠀⠀⠀⠀⠀⠀⠀⠀⠀⠀⠀⠀⠀⠀⠀⠀⠀⠀⠀⠀⠀⠀⠀⢀⢀⣄⣤⣴⣴⣷⣿⣿⣿⣿⣿⣿⣿⣿⣿⣿⣿⣿⣿⣿⣿⣿⣿⣿⣿⣿⣿⣿⣿⣿⣿⣿⢄⠀⠀⠀⠀⠀⠀⠀⠁⠑⠑⠑⠔⠔⠄⢄⢄⢀⢀⠀⠀⠀⠀⠀⠀⠀⠀⠀⠀⠀⠀⠀⠀⠀⠀⠀⠀⠔⠀⠀⠀⠀⠀⠀⠀⠀⠀⠀⠀⠀⠀⠀⠀⠀⠀⠀⠀⠀⠀⠀⠀⠀⠀⠀⢹⣿⣿⣿⣿⣿⣿⡟⠀⠀⠀⠀⠀⠀⠀⠀⠀⠀⠀⠀⠀⠀⠀⠀⠀⠀⠀⠀⠀⠀⠀⠀⠀⠀⠀⠀⠀⠀⠀⠀⠀⠀⠀⠘⣿⣿⣿⣿⣿⣿⣿⣿⣿⣿⣿⣿⣿⣿⣿⣿⣿⣿⣿⣿⣿⣿⣿⣿⣿⣿⣿⣿⣿⣿⣿⣿⣿⣿⣿⣿⣿⣿⣿⣷⣷⣷⣴⣴⣔⣄⣄⡀⢀⢀⠀⠀⠀⠀⠀⠀⠀⠀⠀⠀</a:t>
            </a:r>
            <a:br/>
            <a:r>
              <a:t>⠀⠀⠀⠀⠀⠀⠀⠀⠀⠀⠀⠀⠀⠀⠀⠀⠀⠀⠀⠀⠀⠀⠀⠀⠀⠀⠀⠀⠀⠀⠀⠀⢀⢀⣄⣠⣴⣴⣷⣾⣿⣿⣿⣿⣿⣿⣿⣿⣿⣿⣿⣿⣿⣿⣿⣿⣿⣿⣿⣿⣿⣿⣿⣿⣿⣿⣿⣿⣿⣿⣿⣿⣿⣇⠀⠀⠀⠀⠀⠀⠀⠀⠀⠀⠀⠀⠀⠀⠀⠀⠁⠁⠁⠑⠐⠔⠔⢄⢄⢀⠀⠀⠀⠀⠀⠀⠀⠀⢀⣀⣰⣠⡀⠀⠀⠀⠀⠀⠀⠀⠀⠀⠀⠀⠀⠀⠀⠀⠀⠀⠀⠀⠀⠀⠀⠀⠀⠀⠟⢿⣿⣿⣿⣿⣷⡔⠀⠀⠀⠀⠀⠀⠀⠀⠀⠀⠀⠀⠀⠀⠀⠀⠀⠀⠀⠀⠀⠀⠀⠀⠀⠀⠀⠀⠀⠀⠀⠀⠀⠀⠀⢸⣿⣿⣿⣿⣿⣿⣿⣿⣿⣿⣿⣿⣿⣿⣿⣿⣿⣿⣿⣿⣿⣿⣿⣿⣿⣿⣿⣿⣿⣿⣿⣿⣿⣿⣿⣿⣿⣿⣿⣿⣿⣿⣿⣿⣿⣿⣿⣿⣿⣷⣷⣧⣴⣴⣔⣄⣄⡄⠀</a:t>
            </a:r>
            <a:br/>
            <a:r>
              <a:t>⠀⠀⠀⠀⠀⠀⠀⠀⠀⠀⠀⠀⠀⠀⠀⠀⠀⠀⠀⠀⠀⠀⠀⠀⢀⢀⣄⣄⣴⣴⣷⣾⣿⣿⣿⣿⣿⣿⣿⣿⣿⣿⣿⣿⣿⣿⣿⣿⣿⣿⣿⣿⣿⣿⣿⣿⣿⣿⣿⣿⣿⣿⣿⣿⣿⣿⣿⣿⣿⣿⣿⣿⣿⣿⡄⠀⠀⠀⠀⠀⠀⠀⠀⠀⠀⠀⠀⠀⠀⠀⠀⠀⠀⠀⠀⠀⠀⠀⠀⠀⠁⠀⠀⠀⠀⠀⠀⢄⢾⣿⣿⣿⣿⡂⠀⠀⠀⠀⠀⠀⠀⠀⠀⠀⠀⠀⠀⠀⠀⠀⠀⠀⠀⠀⠀⠀⠀⠀⠀⠘⣿⣿⣿⣿⣿⣿⡇⢄⠀⠀⠀⠀⠀⠀⠀⠀⠀⠀⠀⠀⠀⠀⠀⠀⠀⠀⠀⠀⠀⠀⠀⠀⠀⠀⠀⠀⠀⠀⠀⠀⠀⠘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⢀⢀⣄⣄⣴⣴⣷⣾⣿⣿⣿⣿⣿⣿⣿⣿⣿⣿⣿⣿⣿⣿⣿⣿⣿⣿⣿⣿⣿⣿⣿⣿⣿⣿⣿⣿⣿⣿⣿⣿⣿⣿⣿⣿⣿⣿⣿⣿⣿⣿⣿⣿⣿⣿⣿⣿⣿⣿⣇⠀⠀⠀⠀⠀⠀⠀⠀⠀⠀⠀⠀⠀⠀⠀⠀⠀⠀⠀⠀⠀⠀⠀⠀⠀⠀⠀⠀⠀⠀⠀⠀⠀⣿⣿⣿⣿⢏⠃⠀⠀⠀⠀⠀⠀⠀⠀⠀⠀⠀⠀⠀⠀⠀⠀⠀⠀⠀⠀⠀⠀⠀⠀⠀⠀⣿⣿⣿⣿⣿⣿⣿⣧⡕⢄⠀⠀⠀⠀⠀⠀⠀⠀⠀⠀⠀⠀⠀⠀⠀⠀⠀⠀⠀⠀⠀⠀⠀⠀⠀⠀⠀⠀⠀⠀⠀⠀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⢀⢀⢄⣄⣴⣴⣷⣷⣾⣿⣿⣿⣿⣿⣿⣿⣿⣿⣿⣿⣿⣿⣿⣿⣿⣿⣿⣿⣿⣿⣿⣿⣿⣿⣿⣿⣿⣿⣿⣿⣿⣿⣿⣿⣿⣿⣿⣿⣿⣿⣿⣿⣿⣿⣿⣿⣿⣿⣿⣿⣿⣿⣿⣿⣿⣿⢧⢀⠀⠀⠀⠀⠀⠀⠀⠀⠀⠀⠀⠀⠀⠀⠀⠀⠀⠀⠀⠀⠀⠀⠀⠀⠀⠀⠀⠀⠀⠀⠀⠀⠘⠙⠻⠙⠀⠀⠀⠀⠀⠀⠀⠀⠀⠀⠀⠀⠀⠀⠀⠀⠀⠀⠀⠀⠀⠀⠀⠀⠀⠀⠀⠀⢿⣿⣿⣿⣿⣿⣿⣿⣿⣵⡔⢀⠀⠀⠀⠀⠀⠀⠀⠀⠀⠀⠀⠀⠀⠀⠀⠀⠀⠀⠀⠀⠀⠀⠀⠀⠀⠀⠀⠀⢰⣵⣿⣿⣿⣿⣿⣿⣿⣿⣿⣿⣿⣿⣿⣿⣿⣿⣿⣿⣿⣿⣿⣿⣿⣿⣿⣿⣿⣿⣿⣿⣿⣿⣿⣿⣿⣿⣿⣿⣿⣿⣿⣿⣿⣿⣿⣿⣿⣿⣿⣿⣿⣿⣿⣿⣿⣿⣿⣿⠀</a:t>
            </a:r>
            <a:br/>
            <a:r>
              <a:t>⢀⢀⢄⣄⣰⣴⣵⣷⣾⣿⣿⣿⣿⣿⣿⣿⣿⣿⣿⣿⣿⣿⣿⣿⣿⣿⣿⣿⣿⣿⣿⣿⣿⣿⣿⣿⣿⣿⣿⣿⣿⣿⣿⣿⣿⣿⣿⣿⣿⣿⣿⣿⣿⣿⣿⣿⣿⣿⣿⣿⣿⣿⣿⣿⣿⣿⣿⣿⣿⣿⣿⣿⣿⣿⣸⡇⠀⠀⠀⠀⠀⠀⠀⠀⠀⠀⠀⠀⠀⠀⠀⠀⠀⠀⠀⠀⠀⠀⠀⠀⠀⠀⠀⠀⠀⠀⠀⠀⠀⠀⠀⠀⠀⠀⠀⠀⠀⠀⠀⠀⠀⠀⠀⠀⠀⠀⠀⠀⠀⠀⠀⠀⠀⠀⠀⠀⠀⠀⠀⠀⢸⣿⣿⣿⣿⣿⣿⣿⣿⣿⣯⢇⠀⠀⠀⠀⠀⠀⠀⠀⠀⠀⠀⠀⠀⠀⠀⠀⠀⠀⠀⠀⠀⠀⠀⠀⠀⠀⠀⠀⠀⢹⣿⣿⣿⣿⣿⣿⣿⣿⣿⣿⣿⣿⣿⣿⣿⣿⣿⣿⣿⣿⣿⣿⣿⣿⣿⣿⣿⣿⣿⣿⣿⣿⣿⣿⣿⣿⣿⣿⣿⣿⣿⣿⣿⣿⣿⣿⣿⣿⣿⣿⣿⣿⣿⣿⣿⣿⣿⣿⠀</a:t>
            </a:r>
            <a:br/>
            <a:r>
              <a:t>⣾⣿⣿⣿⣿⣿⣿⣿⣿⣿⣿⣿⣿⣿⣿⣿⣿⣿⣿⣿⣿⣿⣿⣿⣿⣿⣿⣿⣿⣿⣿⣿⣿⣿⣿⣿⣿⣿⣿⣿⣿⣿⣿⣿⣿⣿⣿⣿⣿⣿⣿⣿⣿⣿⣿⣿⣿⣿⣿⣿⣿⣿⣿⣿⣿⣿⣿⣿⣿⣿⣿⣿⣿⣿⡷⣱⢀⠀⠀⠀⠀⠀⠀⠀⠀⠀⠀⠀⠀⠀⠀⠀⠀⠀⠀⠀⠀⠀⠀⠀⠀⠀⠀⠀⠀⠀⠀⠀⠀⠀⠀⠀⠀⠀⠀⠀⠀⠀⠀⠀⠀⠀⠀⠀⠀⠀⢀⠀⠀⠀⠀⠀⠀⠀⠀⠀⠀⠀⠀⠀⠁⢟⣿⣿⣿⣿⣿⣿⣿⣿⡟⠑⠀⠀⠀⠀⠀⠀⠀⠀⠀⠀⠀⠀⠀⠀⠀⠀⠀⠀⠀⠀⠀⠀⠀⠀⠀⠀⠀⠀⠀⠀⢹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⢟⣿⣿⣿⢣⡟⠁⠀⠀⠀⠀⠀⠀⠀⠀⠀⠀⠀⠀⠀⠀⠀⠀⠀⠀⠀⠀⠀⠀⠀⠀⠀⠀⠀⠀⠀⠀⠀⠀⠀⠀⠀⠀⠀⠀⠀⠀⠀⠀⠀⠀⠀⠀⠀⡄⠑⠀⠀⠀⠀⠀⠀⠀⠀⠀⠀⠀⠀⠀⠀⠀⠁⠙⠋⠝⠟⠟⠟⠟⠋⠁⠀⠀⠀⠀⠀⠀⠀⠀⠀⠀⠀⠀⠀⠀⠀⠀⠀⠀⠀⠀⠀⠀⠀⠀⠀⠀⠀⠀⠀⠀⠀⢕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⠟⠑⢁⣼⣿⣿⢇⡾⢕⠀⠀⠀⠀⠀⠀⠀⠀⠀⠀⠀⠀⠀⠀⠀⠀⠀⠀⠀⠀⠀⠀⠀⠀⠀⠀⠀⠀⠀⠀⠀⠀⠀⠀⠀⠀⠄⠀⠀⠀⠀⠀⠀⠀⠀⠁⠀⠘⠀⠀⠀⠀⠀⠀⠀⠀⠀⠀⠀⠀⠀⠀⠀⠀⠀⠀⠀⠀⠀⠀⠀⠀⠀⠀⠀⠀⠀⠀⠀⠀⠀⠀⠀⠀⠀⠀⠀⠀⠀⠀⠀⠀⠀⠀⠀⠀⠀⠀⠀⠀⠀⠀⠀⠀⠀⢄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⠟⠑⠀⠀⠀⢸⣿⣿⢏⣾⡇⢕⢔⠀⠀⠀⠀⠀⠀⠀⠀⠀⠀⠀⠀⠀⠀⠀⠀⠀⠀⠀⠀⠀⠀⠄⢀⠀⠀⠀⠀⢄⠀⠀⠀⠀⠀⠀⠀⠀⠀⠀⠀⠀⠀⠀⠀⠀⠀⠀⠀⠀⠀⠀⠀⠀⠀⠀⠀⠀⠀⠀⠀⠀⠀⠀⠀⠀⠀⠀⠀⠀⠀⠀⠀⠀⠀⠀⠀⠀⠀⠀⠀⠀⠀⠀⠀⠀⠀⠀⠀⠀⠀⠀⠀⠀⠀⠀⠀⠀⢀⣤⣤⣄⢀⢀⣴⣿⡿⠟⢻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⡿⠟⠙⠁⠀⠀⠀⠀⢀⣼⣿⢫⣾⣿⣿⡅⡱⠀⠀⠀⠀⠀⠀⠀⠀⠀⠀⠀⠀⠀⠀⠀⠀⠀⠀⠀⠀⢀⠀⠀⠄⠁⠐⠠⠀⠕⠀⠀⠀⠀⠀⠀⠀⠀⠀⠀⠀⠀⠀⠀⠀⠀⠀⠀⠀⠀⠀⠀⠀⠀⠀⠀⠀⠀⠀⠀⠀⠀⠀⠀⠀⠀⠀⠀⠀⠀⠀⠀⠀⠀⠀⠀⠀⠀⠀⠀⠀⠀⠀⠀⠀⠀⠀⠀⠀⠀⠀⠀⠀⠀⠀⠀⠀⠀⠁⢻⣿⣿⣿⣿⢿⠟⠑⠀⠀⠁⠙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⡿⢟⠙⠁⠀⠀⠀⠀⠀⠀⢀⣼⣿⢣⣿⣿⣿⡟⣱⢇⠀⠀⠀⠀⠀⠀⠀⠀⠀⠀⠀⠀⠀⠀⠀⠀⠀⠀⠀⠀⢕⠀⠀⠀⠀⠀⠀⠀⠀⠀⠀⠀⠀⠀⠀⠀⠀⠀⠀⠀⠀⠀⠀⠀⠀⠀⠀⠀⠀⠀⠀⠀⠀⠀⠀⠀⠀⠀⠀⠀⠀⢀⡀⠀⠀⠀⠀⠀⠀⠀⠀⠀⠀⠀⠀⠀⠀⠀⠀⠀⠀⠀⠀⠀⠀⠀⠀⠀⠀⠀⠀⠀⠀⠀⠀⠀⠀⢠⣇⢿⣿⡇⠁⠀⠀⠀⠀⠀⠀⠀⠀⠀⠈⠝⢻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⢟⠋⠁⠀⠀⠀⠀⠀⠀⠀⠀⢄⣾⣿⣳⣿⣿⣿⣿⢱⡟⢕⠀⠀⠀⠀⠀⠀⠀⠀⠀⠀⠀⠀⠀⠀⠀⠀⠀⠀⠀⢕⢕⠀⠀⠀⠀⢀⠀⠀⠀⠀⠀⠀⠀⠀⠀⠀⠀⠀⠀⠀⠀⠀⠀⠀⠀⠀⠀⠀⠀⢄⣄⠀⠀⠘⠛⠀⢄⢀⠀⠀⠀⠘⠃⠀⠀⠀⠀⠀⠀⠀⠀⠀⠀⠀⠀⠀⠀⠀⠀⠀⠀⠀⠀⠀⠀⠀⠀⠀⠀⠀⠀⠀⠀⠀⠀⢄⣵⣿⡿⢿⠟⠁⠀⠀⠀⠀⠀⠀⠀⠀⠀⠀⠀⠀⠀⠁⠙⠻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⢟⠋⠁⠀⠀⠀⠀⠀⠀⠀⠀⠀⠀⢰⣾⡿⣱⣿⣿⣿⣿⢇⣼⢕⢕⡔⠀⠀⠀⠀⠀⠀⠀⠀⠀⠀⠀⠀⠀⠀⠀⠀⢄⢕⢕⠁⠀⠀⢀⢔⠑⠀⠀⠀⠀⠀⠀⠀⠀⠀⠀⠀⣄⠀⠀⠰⠴⠄⢀⢘⠃⠀⢔⢔⠀⠀⠀⠕⠕⠀⠀⠀⠁⠀⠀⠀⢰⣧⣄⡀⠀⠀⠀⠀⠀⢄⢄⠀⠀⠀⠀⠀⠀⠀⠀⠀⠀⠀⠀⠀⠀⠀⠀⠀⠀⠀⠀⠀⢄⣵⣿⡿⠋⠁⠀⠀⠀⠀⠀⠀⠀⠀⠀⠀⠀⠀⠀⠀⠀⠀⠀⠀⠀⠁⠘⠟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⢟⠏⠁⠀⠀⠀⠀⠀⠀⠀⠀⠀⠀⠀⠀⢀⣼⣿⣱⣿⣿⣿⣿⡿⢸⢇⢕⢕⢕⡕⢄⠀⠀⠀⠀⠀⠀⠀⠀⠀⠀⠀⠀⠀⢔⢡⢕⢕⢀⠀⠀⠁⠀⠀⠀⠀⠀⠀⢀⠀⠀⠀⠀⠀⠌⠉⠁⠺⢿⠆⠀⠈⠁⠀⠀⠀⠀⠀⠄⠀⠀⠀⠀⠀⠀⠄⠀⠀⠀⢸⣿⣿⣿⣷⣷⣵⣵⣵⣕⢕⢕⢄⠀⠀⠀⠀⠀⠀⠀⠀⠀⠀⠀⠀⠀⢄⡀⣄⣴⣶⣿⣿⢿⠏⠁⠀⠀⠀⠀⠀⠀⠀⠀⠀⠀⠀⠀⠀⠀⠀⠀⠀⠀⠀⠀⠀⠀⠀⠀⠀⠁⠝⢻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⢿⠏⠑⠀⠀⠀⠀⠀⠀⠀⠀⠀⠀⠀⠀⠀⠀⠀⣼⣿⢣⣿⣿⡿⣿⣿⡇⡜⢕⢕⢇⢱⢕⢕⢕⢄⢀⠀⠀⠀⠀⠀⠀⠀⢀⢄⢕⢕⢿⡕⢕⢕⢔⢀⠀⠀⢀⠰⠀⠀⢘⠃⠀⠔⠀⠀⠀⠀⠐⢀⠀⠀⠀⠀⠀⠀⠀⠀⠀⠁⠁⠀⠀⠀⢀⢀⢀⢅⢄⠔⠔⠐⠐⢹⣿⣿⣿⣿⣿⣿⣿⣿⣷⣕⢕⢕⢄⢀⢀⠀⠀⠀⠀⠀⠀⠀⠀⣸⣧⣿⣿⡿⠟⠋⠁⠀⠀⠀⠀⠀⠀⠀⠀⠀⠀⠀⠀⠀⠀⠀⠀⠀⠀⠀⠀⠀⠀⠀⠀⠀⠀⠀⠀⠀⠀⠀⠁⠙⠟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⢿⠏⠑⠀⠀⠀⠀⠀⠀⠀⠀⠀⠀⠀⠀⠀⠀⠀⠀⠀⣱⣿⢇⢮⣿⡟⢱⣿⣿⢱⢕⢕⢸⢕⢕⢕⢕⢕⢕⣼⣿⡇⢔⢔⢔⢔⢕⢕⢕⢕⢕⢼⡇⢕⢕⢕⢕⢕⢀⠁⢄⢀⠀⠀⢀⢕⢔⠀⠀⠀⠀⠀⠁⢀⠀⠀⠀⠀⠀⢀⢀⢄⢄⠔⠔⠑⠑⠁⢁⠄⠀⠀⠀⠀⠀⠀⠘⣿⣿⣿⣿⣿⣿⣿⣿⡿⠟⠇⠁⠕⢕⢕⢕⢔⢔⠔⠐⠀⠀⢰⣿⢟⠝⠁⠀⠀⠀⠀⠀⠀⠀⠀⠀⠀⠀⠀⠀⠀⠀⠀⠀⠀⠀⠀⠀⠀⠀⠀⠀⠀⠀⠀⠀⠀⠀⠀⠀⠀⠀⠀⠀⠀⠀⠘⠝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⢿⠏⠑⠀⠀⠀⠀⠀⠀⠀⠀⠀⠀⠀⠀⠀⠀⠀⠀⠀⠀⠀⢄⣿⡿⣸⣿⡿⢕⢸⣿⣿⢜⢕⢕⡇⢕⢕⢕⢕⢕⢕⣿⣿⢕⢕⢕⢕⢕⢕⢕⢕⠑⠁⠀⠀⠁⢕⢕⢕⢕⠁⠀⠀⠀⠀⢀⢁⠑⢑⡄⢔⢔⢄⠄⠀⠁⢄⠔⠔⠑⠑⠁⠁⠀⠀⠔⢀⠀⠀⠀⢕⠀⢀⢀⠄⠄⠄⠄⠀⠨⣝⡻⢿⣿⡿⠟⠁⠀⠀⢄⢔⢕⢔⢅⢑⠑⠁⠀⠀⠀⢀⣾⡟⠁⠀⠀⠀⠀⠀⠀⠀⠀⠀⠀⠀⠀⠀⠀⠀⠀⠀⠀⠀⠀⠀⠀⠀⠀⠀⠀⠀⠀⠀⠀⠀⠀⠀⠀⠀⠀⠀⠀⠀⠀⠀⠀⠀⠀⠁⠝⢻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⠏⠑⠀⠀⠀⠀⠀⠀⠀⠀⠀⠀⠀⠀⠀⠀⠀⠀⠀⠀⠀⠀⠀⠀⢸⣿⢇⣼⣿⠇⠕⣼⣿⡇⢕⢕⢱⢕⢕⢕⢕⢕⢕⢸⣮⢕⢕⢕⢕⢕⢕⢕⢕⢕⢀⢀⠀⠀⠀⢕⢕⢕⢕⠀⢕⠀⢀⢕⢕⢜⠗⢟⠁⠑⠕⠁⠀⠀⠀⠀⠀⠀⠀⠀⢀⠀⠐⠀⠀⠀⠑⢀⢄⢕⠑⠁⠀⠀⠀⠀⠀⠀⠀⢹⣿⣿⣷⣷⣦⡄⠀⢄⢕⢕⢕⢕⢕⢕⢕⢔⢄⢀⠀⣼⣿⡇⠀⠀⠀⠀⠀⠀⠀⠀⠀⠀⠀⠀⠀⠀⠀⠀⠀⠀⠀⠀⠀⠀⠀⠀⠀⠀⠀⠀⠀⠀⠀⠀⠀⠀⠀⠀⠀⠀⠀⠀⠀⠀⠀⠀⠀⠀⠀⠀⠁⠘⠟⢿⣿⣿⣿⣿⣿⣿⣿⣿⣿⣿⣿⣿⣿⣿⣿⣿⣿⣿⣿⣿⣿⣿⣿⣿⠀</a:t>
            </a:r>
            <a:br/>
            <a:r>
              <a:t>⣿⣿⣿⣿⣿⣿⣿⣿⣿⣿⣿⣿⣿⣿⣿⣿⣿⣿⣿⣿⣿⣿⣿⣿⣿⣿⣿⣿⣿⣿⣿⣿⣿⣿⡿⠟⠑⠀⠀⠀⠀⠀⠀⠀⠀⠀⠀⠀⠀⠀⠀⠀⠀⠀⠀⠀⠀⠀⠀⠀⠀⠀⢸⣿⢜⣿⡟⠀⠐⢹⣿⡇⢕⢕⣼⢕⢕⢕⢕⢕⢕⣾⡟⢕⢕⢕⢕⢕⢕⢕⢕⢕⢕⢕⢀⠀⠀⠄⢕⢕⢕⢔⠁⠀⠁⠁⠑⠀⢄⢕⢕⠀⠑⠀⠀⠀⠀⠀⠀⠀⠀⠀⠀⠀⠀⠀⢀⢔⠕⠅⢄⠕⠀⠀⠀⠀⠀⠀⠀⠀⠀⠀⠁⠝⢿⣿⣿⣷⡕⠄⠕⢕⢕⢕⢕⢕⢕⢕⢕⢕⢕⢜⢻⣿⣧⡄⠀⠀⠀⠀⠀⠀⠀⠀⠀⠀⠀⠀⠀⠀⠀⠀⠀⠀⠀⠀⠀⠀⠀⠀⠀⠀⠀⠀⠀⠀⠀⠀⠀⠀⠀⠀⠀⠀⠀⠀⠀⠀⠀⠀⠀⠀⠀⠀⠀⠀⠘⠝⢻⢿⣿⣿⣿⣿⣿⣿⣿⣿⣿⣿⣿⣿⣿⣿⣿⣿⣿⣿⣿⣿⠀</a:t>
            </a:r>
            <a:br/>
            <a:r>
              <a:t>⣿⣿⣿⣿⣿⣿⣿⣿⣿⣿⣿⣿⣿⣿⣿⣿⣿⣿⣿⣿⣿⣿⣿⣿⣿⣿⣿⣿⣿⣿⣿⡿⠟⠑⠁⠀⠀⠀⠀⠀⠀⠀⠀⠀⠀⠀⠀⠀⠀⠀⠀⠀⠀⠀⠀⠀⠀⠀⠀⠀⠀⠀⢸⣿⡜⣿⡇⠀⠀⣸⣿⡇⢕⢕⣿⢕⢕⢕⢕⢕⢕⡟⢕⢕⢕⢕⢕⢕⢕⢕⢕⢕⢕⢕⢕⢄⣰⣷⣧⡕⢕⢕⠁⠀⠀⠀⠀⠀⠀⠑⠑⠀⢕⠀⠀⠀⠀⠀⠀⠀⠀⠀⠀⠀⠀⠀⠀⠀⠀⠀⠑⠀⠀⠀⠀⠀⠀⠀⠀⠀⠀⠀⠀⠀⠁⠝⢻⢿⣿⡇⠀⠀⠁⠑⠕⢕⢕⢕⢕⢕⢕⢕⢕⢜⢻⣿⣧⣄⢀⠀⠀⠀⠀⠀⠀⠀⠀⠀⠀⠀⠀⠀⠀⠀⠀⠀⠀⠀⠀⠀⠀⠀⠀⠀⠀⠀⠀⠀⠀⠀⠀⠀⠀⠀⠀⠀⠀⠀⠀⠀⠀⠀⠀⠀⠀⠀⠀⠀⠀⠁⠙⢟⢿⣿⣿⣿⣿⣿⣿⣿⣿⣿⣿⣿⣿⣿⣿⣿⣿⣿⠀</a:t>
            </a:r>
            <a:br/>
            <a:r>
              <a:t>⣿⣿⣿⣿⣿⣿⣿⣿⣿⣿⣿⣿⣿⣿⣿⣿⣿⣿⣿⣿⣿⣿⣿⣿⣿⣿⣿⣿⡿⢟⠙⠁⠀⠀⠀⠀⠀⠀⠀⠀⠀⠀⠀⠀⠀⠀⠀⠀⠀⠀⠀⠀⠀⠀⠀⠀⠀⠀⠀⠀⠀⠀⠁⢿⣿⣿⢟⠀⠀⣿⣿⣧⢕⢱⣿⢕⢕⢕⢕⢕⢕⢕⢕⢕⢕⢕⢕⢕⣕⣕⣕⣕⣵⣵⣷⣾⣷⣮⣽⣫⡽⠁⠀⠀⠀⠀⠀⠀⠀⠀⢐⢁⠀⢔⢄⠀⠀⠀⠀⠀⠀⠀⠀⠀⠀⠐⠀⠀⠀⢀⢄⢀⠀⠀⠀⠀⠀⠀⠀⠀⠀⠀⠀⠀⠀⠀⠁⠅⠙⠁⠀⠀⠀⠀⠀⠀⠁⠑⠑⠱⢵⣴⣶⣵⣅⣜⡝⢿⣷⣧⣄⡄⠀⠀⠀⠀⠀⠀⠀⠀⠀⠀⠀⠀⠀⠀⠀⠀⠀⠀⠀⠀⠀⠀⠀⠀⠀⠀⠀⠀⠀⠀⠀⠀⠀⠀⠀⠀⠀⠀⠀⠀⠀⠀⠀⠀⠀⠀⠀⠀⠀⠀⠁⠘⠟⢿⣿⣿⣿⣿⣿⣿⣿⣿⣿⣿⣿⣿⣿⣿⠀</a:t>
            </a:r>
            <a:br/>
            <a:r>
              <a:t>⣿⣿⣿⣿⣿⣿⣿⣿⣿⣿⣿⣿⣿⣿⣿⣿⣿⣿⣿⣿⣿⣿⣿⣿⣿⡿⢟⠙⠁⠀⠀⠀⠀⠀⠀⠀⠀⠀⠀⠀⠀⠀⠀⠀⠀⠀⠀⠀⠀⠀⠀⠀⠀⠀⠀⠀⠀⠀⠀⠀⠀⠀⠀⠀⠈⠁⠀⠀⠀⢸⣿⣿⡕⢸⣿⢕⢕⢕⢕⢕⢕⢕⢕⢕⢕⢕⣱⣿⣿⣿⣿⣿⣿⣿⣿⣿⣿⣿⣿⡿⠁⠀⠀⠀⠀⠀⠀⠀⠀⢕⢕⢕⢕⠀⠑⠅⢀⠀⠀⠀⠀⠀⠀⠀⠀⠀⠄⠀⢕⢱⢕⢜⢕⢔⢄⠀⠀⠀⠀⠀⠀⠀⠀⠀⠀⠀⠀⠀⠀⠀⠀⠀⠀⠀⠀⠀⠀⠀⣀⢄⢘⢿⣿⣿⣿⣿⣿⣷⣾⣽⣻⢿⣷⣦⣄⢀⠀⠀⠀⠀⠀⠀⠀⠀⠀⠀⠀⠀⠀⠀⠀⠀⠀⠀⠀⠀⠀⠀⠀⠀⠀⠀⠀⠀⠀⠀⠀⠀⠀⠀⠀⠀⠀⠀⠀⠀⠀⠀⠀⠀⠀⠀⠀⠀⠀⠀⠘⠝⢻⢿⣿⣿⣿⣿⣿⣿⣿⣿⣿⣿⠀</a:t>
            </a:r>
            <a:br/>
            <a:r>
              <a:t>⣿⣿⣿⣿⣿⣿⣿⣿⣿⣿⣿⣿⣿⣿⣿⣿⣿⣿⣿⣿⣿⣿⣿⢟⠝⠁⠀⠀⠀⠀⠀⠀⠀⠀⠀⠀⠀⠀⠀⠀⠀⠀⠀⠀⠀⠀⠀⠀⠀⠀⠀⠀⠀⠀⠀⠀⠀⠀⠀⠀⠀⠀⠀⠀⠀⠀⠀⠀⠀⠘⣿⣿⣧⢕⣿⡕⢕⢕⢕⢕⢕⢕⢕⢕⢕⣾⣿⣿⣿⣿⣿⣿⣿⣿⣿⣿⣿⣿⡿⠑⠀⠀⠀⠀⠀⠀⢀⢕⠑⢕⢕⢕⢕⠀⠀⢕⢄⢔⠀⠀⠀⠀⠀⠀⠀⠀⠀⠀⠀⠈⠑⠙⠙⠑⠁⠀⠀⠀⠀⠀⠀⠀⠀⠀⠀⠀⠀⠀⠀⠀⠀⠀⠀⠀⠀⠀⠀⢰⣿⣿⣿⡜⣿⣿⣿⣿⣿⣿⣿⣿⣿⣿⣮⣟⢿⣷⣦⡄⠀⠀⠀⠀⠀⠀⠀⠀⠀⠀⠀⠀⠀⠀⠀⠀⠀⠀⠀⠀⠀⠀⠀⠀⠀⠀⠀⠀⠀⠀⠀⠀⠀⠀⠀⠀⠀⠀⠀⠀⠀⠀⠀⠀⠀⠀⠀⠀⠀⠀⠀⠁⠙⢟⢿⣿⣿⣿⣿⣿⣿⣿⠀</a:t>
            </a:r>
            <a:br/>
            <a:r>
              <a:t>⠛⠛⠛⠛⠛⠛⠛⠛⠛⠛⠛⠛⠛⠛⠛⠛⠛⠛⠛⠛⠛⠋⠁⠀⠀⠀⠀⠀⠀⠀⠀⠀⠀⠀⠀⠀⠀⠀⠀⠀⠀⠀⠀⠀⠀⠀⠀⠀⠀⠀⠀⠀⠀⠀⠀⠀⠀⠀⠀⠀⠀⠀⠀⠀⠀⠀⠀⠀⠀⠀⠘⠛⠛⠃⠘⠃⠑⠑⠑⠑⠑⠑⠃⠑⠛⠛⠛⠛⠛⠛⠛⠛⠛⠛⠛⠛⠛⠛⠃⠀⠀⠀⠀⠀⠀⠀⠑⠁⠑⠑⠑⠑⠑⠑⠀⠑⠑⠑⠑⠀⠀⠀⠀⠀⠀⠀⠀⠀⠀⠀⠀⠀⠐⠐⠀⠀⠀⠀⠀⠀⠀⠀⠀⠀⠀⠀⠀⠀⠀⠀⠀⠀⠀⠀⠀⠀⠀⠛⠛⠛⠛⠛⠊⠛⠛⠛⠛⠛⠛⠛⠛⠛⠛⠛⠛⠊⠛⠛⠃⠀⠀⠀⠀⠀⠀⠀⠀⠀⠀⠀⠀⠀⠀⠀⠀⠀⠀⠀⠀⠀⠀⠀⠀⠀⠀⠀⠀⠀⠀⠀⠀⠀⠀⠀⠀⠀⠀⠀⠀⠀⠀⠀⠀⠀⠀⠀⠀⠀⠀⠀⠀⠀⠁⠘⠛⠛⠛⠛⠛⠛⠀</a:t>
            </a:r>
            <a:br/>
          </a:p>
        </p:txBody>
      </p:sp>
    </p:spTree>
  </p:cSld>
  <p:clrMapOvr>
    <a:masterClrMapping/>
  </p:clrMapOvr>
</p:sld>
</file>

<file path=ppt/slides/slide4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⣧⣕⢕⢕⢕⢕⢕⢕⢕⢕⢕⢕⢕⢕⢕⢕⢕⢕⢕⢕⢕⢕⢕⢕⢕⢕⢕⢕⢕⢕⢕⢕⢕⢕⢕⢕⢕⢕⢕⢕⢕⢕⢕⢕⢕⢕⢕⢕⢕⢕⢕⢕⢕⢕⢕⢕⢕⢕⢕⢝⣿⣿⣿⣿⣿⣿⣿⣿⣿⣿⣿⣿⣿⣿⣿⣿⣿⣿⣿⣿⣿⣿⣿⣿⣿⣿⣷⢕⢕⢕⢕⢕⢕⢕⢕⢕⢕⢕⢕⢕⢕⢕⢕⢕⢕⢕⢕⢕⢕⢕⢕⢕⢕⢕⢕⢕⣼⣿⣿⣿⣿⣿⣿⣿⣿⣿⣿⣿⣿⣿⣿⣿⣿⣿⣿⣿⣿⣿⣿⣿⣿⣿⣿⣿⢏⢕⢕⢕⢕⢕⢕⢕⢕⢕⢕⢕⢕⢕⢕⢕⢕⢕⢕⢕⢕⢕⢕⢕⢕⢕⢕⢕⢕⢕⢕⢕⢕⢕⢕⢕⢕⢕⢕⢕⢕⢕⢕⢕⢕⢕⢕⢕⢕⢕⢕⢕⢕⢕⢕⢕⢕⢕⢕⢕⢕⢕⢕⢕⣕⣵⣾⣿⣿⣿⣿⣿⣿⣿⣿⣿⠀</a:t>
            </a:r>
            <a:br/>
            <a:r>
              <a:t>⣿⣿⣿⣿⣿⣿⣿⣿⣿⣿⣿⣿⣿⣿⣿⣿⣿⣿⣿⣿⣿⣿⣿⣧⣕⢕⢕⢕⢕⢕⢕⢕⢕⢕⢕⢕⢕⢕⢕⢕⢕⢕⢕⢕⢕⢕⢕⢕⢕⢕⢕⢕⢕⢕⢕⢕⢕⢕⢕⢕⢕⢕⢕⢕⢕⢕⢕⢕⢕⢕⢕⢕⢕⢕⢕⢕⢕⢕⢕⢕⢜⢿⣿⣿⣿⣿⣿⣿⣿⣿⣿⣿⣿⣿⣿⣿⣿⣿⣿⣿⣿⣿⣿⣿⣿⣿⣿⡕⢕⢕⢕⢕⢕⢕⢕⢕⢕⢕⢕⢕⢕⢕⢕⢕⢕⢕⢕⢕⢕⢕⢕⢕⢕⢕⢕⢕⣿⣿⣿⣿⣿⣿⣿⣿⣿⣿⣿⣿⣿⣿⣿⣿⣿⣿⣿⣿⣿⣿⣿⣿⣿⣿⡿⢕⢕⢕⢕⢕⢕⢕⢕⢕⢕⢕⢕⢕⢕⢕⢕⢕⢕⢕⢕⢕⢕⢕⢕⢕⢕⢕⢕⢕⢕⢕⢕⢕⢕⢕⢕⢕⢕⢕⢕⢕⢕⢕⢕⢕⢕⢕⢕⢕⢕⢕⢕⢕⢕⢕⢕⢕⢕⢕⢕⢕⢕⣱⣵⣿⣿⣿⣿⣿⣿⣿⣿⣿⣿⣿⣿⣿⠀</a:t>
            </a:r>
            <a:br/>
            <a:r>
              <a:t>⣿⣿⣿⣿⣿⣿⣿⣿⣿⣿⣿⣿⣿⣿⣿⣿⣿⣿⣿⣿⣿⣿⣿⣿⣿⣿⣧⣕⢕⢕⢕⢕⢕⢕⢕⢕⢕⢕⢕⢕⢕⢕⢕⢕⢕⢕⢕⢕⢕⢕⢕⢕⢕⢕⢕⢕⢕⢕⢕⢕⢕⢕⢕⢕⢕⢕⢕⢕⢕⢕⢕⢕⢕⢕⢕⢕⢕⢕⢕⢕⢕⢕⢻⣿⣿⣿⣿⣿⣿⣿⣿⣿⣿⣿⣿⣿⣿⣿⣿⣿⣿⣿⣿⣿⣿⣿⣿⣇⢕⢕⢕⢕⢕⢕⢕⢕⢕⢕⢕⢕⢕⢕⢕⢕⢕⢕⢕⢕⢕⢕⢕⢕⢕⢕⢕⣸⣿⣿⣿⣿⣿⣿⣿⣿⣿⣿⣿⣿⣿⣿⣿⣿⣿⣿⣿⣿⣿⣿⣿⣿⣿⢟⢕⢕⢕⢕⢕⢕⢕⢕⢕⢕⢕⢕⢕⢕⢕⢕⢕⢕⢕⢕⢕⢕⢕⢕⢕⢕⢕⢕⢕⢕⢕⢕⢕⢕⢕⢕⢕⢕⢕⢕⢕⢕⢕⢕⢕⢕⢕⢕⢕⢕⢕⢕⢕⢕⢕⢕⢕⢕⢕⢕⣱⣷⣿⣿⣿⣿⣿⣿⣿⣿⣿⣿⣿⣿⣿⣿⣿⣿⠀</a:t>
            </a:r>
            <a:br/>
            <a:r>
              <a:t>⣿⣿⣿⣿⣿⣿⣿⣿⣿⣿⣿⣿⣿⣿⣿⣿⣿⣿⣿⣿⣿⣿⣿⣿⣿⣿⣿⣿⣷⣧⣕⢕⢕⢕⢕⢕⢕⢕⢕⢕⢕⢕⢕⢕⢕⢕⢕⢕⢕⢕⢕⢕⢕⢕⢕⢕⢕⢕⢕⢕⢕⢕⢕⢕⢕⢕⢕⢕⢕⢕⢕⢕⢕⢕⢕⢕⢕⢕⢕⢕⢕⢕⢕⢹⣿⣿⣿⣿⣿⣿⣿⣿⣿⣿⣿⣿⣿⣿⣿⣿⣿⣿⣿⣿⣿⣿⣿⣿⢕⢕⢕⢕⢕⢕⢕⢕⢕⢕⢕⢕⢕⢕⢕⢕⢕⢕⢕⢕⢕⢕⢕⢕⢕⢕⢕⣿⣿⣿⣿⣿⣿⣿⣿⣿⣿⣿⣿⣿⣿⣿⣿⣿⣿⣿⣿⣿⣿⣿⣿⣿⢏⢕⢕⢕⢕⢕⢕⢕⢕⢕⢕⢕⢕⢕⢕⢕⢕⢕⢕⢕⢕⢕⢕⢕⢕⢕⢕⢕⢕⢕⢕⢕⢕⢕⢕⢕⢕⢕⢕⢕⢕⢕⢕⢕⢕⢕⢕⢕⢕⢕⢕⢕⢕⢕⢕⢕⢕⢕⢕⣵⣾⣿⣿⣿⣿⣿⣿⣿⣿⣿⣿⣿⣿⣿⣿⣿⣿⣿⣿⣿⠀</a:t>
            </a:r>
            <a:br/>
            <a:r>
              <a:t>⣿⣿⣿⣿⣿⣿⣿⣿⣿⣿⣿⣿⣿⣿⣿⣿⣿⣿⣿⣿⣿⣿⣿⣿⣿⣿⣿⣿⣿⣿⣿⣷⣧⣕⢕⢕⢕⢕⢕⢕⢕⢕⢕⢕⢕⢕⢕⢕⢕⢕⢕⢕⢕⢕⢕⢕⢕⢕⢕⢕⢕⢕⢕⢕⢕⢕⢕⢕⢕⢕⢕⢕⢕⢕⢕⢕⢕⢕⢕⢕⢕⢕⢕⢕⢝⣿⣿⣿⣿⣿⣿⣿⣿⣿⣿⣿⣿⣿⣿⣿⣿⣿⣿⣿⣿⣿⣿⣿⡇⢕⢕⢕⢕⢕⢕⢕⢕⢕⢕⢕⢕⢕⢕⢕⢕⢕⢕⢕⢕⢕⢕⢕⢕⢕⣸⣿⣿⣿⣿⣿⣿⣿⣿⣿⣿⣿⣿⣿⣿⣿⣿⣿⣿⣿⣿⣿⣿⣿⡿⢕⢕⢕⢕⢕⢕⢕⢕⢕⢕⢕⢕⢕⢕⢕⢕⢕⢕⢕⢕⢕⢕⢕⢕⢕⢕⢕⢕⢕⢕⢕⢕⢕⢕⢕⢕⢕⢕⢕⢕⢕⢕⢕⢕⢕⢕⢕⢕⢕⢕⢕⢕⢕⢕⢕⢕⣕⣵⣾⣿⣿⣿⣿⣿⣿⣿⣿⣿⣿⣿⣿⣿⣿⣿⣿⣿⣿⣿⣿⣿⣿⠀</a:t>
            </a:r>
            <a:br/>
            <a:r>
              <a:t>⣿⣿⣿⣿⣿⣿⣿⣿⣿⣿⣿⣿⣿⣿⣿⣿⣿⣿⣿⣿⣿⣿⣿⣿⣿⣿⣿⣿⣿⣿⣿⣿⣿⣿⣷⣧⣕⢕⢕⢕⢕⢕⢕⢕⢕⢕⢕⢕⢕⢕⢕⢕⢕⢕⢕⢕⢕⢕⢕⢕⢕⢕⢕⢕⢕⢕⢕⢕⢕⢕⢕⢕⢕⢕⢕⢕⢕⢕⢕⢕⢕⢕⢕⢕⢕⢜⢿⣿⣿⣿⣿⣿⣿⣿⣿⣿⣿⣿⣿⣿⣿⣿⣿⣿⣿⣿⣿⣿⣧⢕⢕⢕⢕⢕⢕⢕⢕⢕⢕⢕⢕⢕⢕⢕⢕⢕⢕⢕⢕⢕⢕⢕⢕⢕⣿⣿⣿⣿⣿⣿⣿⣿⣿⣿⣿⣿⣿⣿⣿⣿⣿⣿⣿⣿⣿⣿⣿⢟⢕⢕⢕⢕⢕⢕⢕⢕⢕⢕⢕⢕⢕⢕⢕⢕⢕⢕⢕⢕⢕⢕⢕⢕⢕⢕⢕⢕⢕⢕⢕⢕⢕⢕⢕⢕⢕⢕⢕⢕⢕⢕⢕⢕⢕⢕⢕⢕⢕⢕⢕⢕⢕⢕⣱⣵⣾⣿⣿⣿⣿⣿⣿⣿⣿⣿⣿⣿⣿⣿⣿⣿⣿⣿⣿⣿⣿⣿⣿⣿⣿⣿⠀</a:t>
            </a:r>
            <a:br/>
            <a:r>
              <a:t>⣿⣿⣿⣿⣿⣿⣿⣿⣿⣿⣿⣿⣿⣿⣿⣿⣿⣿⣿⣿⣿⣿⣿⣿⣿⣿⣿⣿⣿⣿⣿⣿⣿⣿⣿⣿⣿⣷⣧⣕⢕⢕⢕⢕⢕⢕⢕⢕⢕⢕⢕⢕⢕⢕⢕⢕⢕⢕⢕⢕⢕⢕⢕⢕⢕⢕⢕⢕⢕⢕⢕⢕⢕⢕⢕⢕⢕⢕⢕⢕⢕⢕⢕⢕⢕⢕⢜⢻⣿⣿⣿⣿⣿⣿⣿⣿⣿⣿⣿⣿⣿⣿⣿⣿⣿⣿⣿⣿⣿⣕⡕⢕⢕⢕⢕⢕⢕⢕⢕⢕⢕⢕⢕⢕⢕⢕⢕⢕⢕⢕⢕⢕⢕⢸⣿⣿⣿⣿⣿⣿⣿⣿⣿⣿⣿⣿⣿⣿⣿⣿⣿⣿⣿⣿⣿⣿⢏⢕⢕⢕⢕⢕⢕⢕⢕⢕⢕⢕⢕⢕⢕⢕⢕⢕⢕⢕⢕⢕⢕⢕⢕⢕⢕⢕⢕⢕⢕⢕⢕⢕⢕⢕⢕⢕⢕⢕⢕⢕⢕⢕⢕⢕⢕⢕⢕⢕⢕⢕⢕⣱⣷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⣧⡕⢕⢕⢕⢕⢕⢕⢕⢕⢕⢕⢕⢕⢕⢕⢕⢕⢕⢕⢕⢕⢕⢕⢕⢕⢕⢕⢕⢕⢕⢕⢕⢕⢕⢕⢕⢕⢕⢕⢕⢕⢕⢕⢕⢕⢕⢻⣿⣿⣿⣿⣿⣿⣿⣿⣿⣿⣿⣿⣿⣿⣿⣿⣿⣿⣿⣿⣿⣿⣿⣷⣵⣕⢕⢕⢕⢕⢕⢕⢕⢕⢕⢕⢕⢕⢕⢕⢕⢕⢕⢕⣿⣿⣿⣿⣿⣿⣿⣿⣿⣿⣿⣿⣿⣿⣿⣿⣿⣿⣿⣿⣿⡿⢕⢕⢕⢕⢕⢕⢕⢕⢕⢕⢕⢕⢕⢕⢕⢕⢕⢕⢕⢕⢕⢕⢕⢕⢕⢕⢕⢕⢕⢕⢕⢕⢕⢕⢕⢕⢕⢕⢕⢕⢕⢕⢕⢕⢕⢕⢕⢕⢕⢕⣕⣵⣾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⣷⣵⣕⢕⢕⢕⢕⢕⢕⢕⢕⢕⢕⢕⢕⢕⢕⢕⢕⢕⢕⢕⢕⢕⢕⢕⢕⢕⢕⢕⢕⢕⢕⢕⢕⢕⢕⢕⢕⢕⢕⢕⢕⢕⢕⣵⣿⣿⣿⣿⡿⢿⣿⣟⣟⣻⣽⣷⣷⣿⣿⣿⣿⣿⣷⣷⣿⣽⣟⢿⣿⣿⣷⣧⡕⢕⢕⢕⢕⢕⢕⢕⢕⢕⢕⢕⢕⢕⢕⢸⣿⣿⣿⣿⣿⣿⣿⣿⣿⣿⣿⣿⣿⣿⣿⣿⣿⣿⣿⣿⢏⢕⢕⢕⢕⢕⢕⢕⢕⢕⢕⢕⢕⢕⢕⢕⢕⢕⢕⢕⢕⢕⢕⢕⢕⢕⢕⢕⢕⢕⢕⢕⢕⢕⢕⢕⢕⢕⢕⢕⢕⢕⢕⢕⢕⢕⢕⢕⢕⣱⣵⣾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⣷⣵⡕⢕⢕⢕⢕⢕⢕⢕⢕⢕⢕⢕⢕⢕⢕⢕⢕⢕⢕⢕⢕⢕⢕⢕⢕⢕⢕⢕⢕⢕⢕⢕⢕⢕⢕⢕⢕⣵⣾⣿⡿⣟⣯⣽⣾⣿⣿⣿⣿⣿⣿⣿⣿⣿⣿⣿⣿⣿⣿⣿⣿⣿⣿⣿⣿⣾⣟⢿⣿⣿⣷⡕⢕⢕⢕⢕⢕⢕⢕⢕⢕⢕⢕⢕⣿⣿⣿⣿⣿⣿⣿⣿⣿⣿⣿⣿⣿⣿⣿⣿⣿⣿⣿⣿⢇⢕⢕⢕⢕⢕⢕⢕⢕⢕⢕⢕⢕⢕⢕⢕⢕⢕⢕⢕⢕⢕⢕⢕⢕⢕⢕⢕⢕⢕⢕⢕⢕⢕⢕⢕⢕⢕⢕⢕⢕⢕⢕⢕⢕⢕⢕⣱⣵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⣵⣕⢕⢕⢕⢕⢕⢕⢕⢕⢕⢕⢕⢕⢕⢕⢕⢕⢕⢕⢕⢕⢕⢕⢕⢕⢕⢕⢕⢕⢕⢕⢕⣼⣿⣿⣟⣽⣿⣿⣿⣿⣿⣿⣿⣿⣿⣿⣿⣿⣿⣿⣿⣿⣿⣿⣿⣿⣿⣿⣿⣿⣿⣿⣿⣷⣝⢿⣿⣿⣧⣱⣵⣵⣵⣕⣕⣕⢕⢕⢕⢸⣿⣿⣿⣿⣿⣿⣿⣿⣿⣿⣿⣿⣿⣿⣿⣿⣿⣿⡟⢕⢕⢕⢕⢕⢕⢕⢕⢕⢕⢕⢕⢕⢕⢕⢕⢕⢕⢕⢕⢕⢕⢕⢕⢕⢕⢕⢕⢕⢕⢕⢕⢕⢕⢕⢕⢕⢕⢕⢕⢕⢕⢕⢕⢕⣱⣷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⣵⡕⢕⢕⢕⢕⢕⢕⢕⢕⢕⢕⢕⢕⢕⢕⢕⢕⢕⢕⢕⢕⢕⢕⢕⢕⢕⢕⣵⣾⣿⢟⣿⣿⣿⣿⣿⣿⣿⣿⣿⣿⣿⣿⣿⣿⣿⣿⣿⣿⣿⣿⣿⣿⣿⣿⣿⣿⣿⣿⣿⣿⣿⣿⣷⡿⣿⢿⣟⣟⣟⣻⢿⣿⣿⣿⣷⣧⣿⣿⣿⣿⣿⣿⣿⣿⣿⣿⣿⣿⣿⣿⣿⣿⣿⣿⢏⢕⢕⢕⢕⢕⢕⢕⢕⢕⢕⢕⢕⢕⢕⢕⢕⢕⢕⢕⢕⢕⢕⢕⢕⢕⢕⢕⢕⢕⢕⢕⢕⢕⢕⢕⢕⢕⢕⢕⢕⢕⢕⣕⣵⣾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⣵⡕⢕⢕⢕⢕⢕⢕⢕⢕⢕⢕⢕⢕⢕⢕⢕⢕⢕⢕⢕⢕⢕⢕⣾⣿⡿⣷⣿⣿⣿⣿⣿⣿⣿⣿⣿⣿⣿⣿⣿⣿⣿⣿⣿⣿⣿⣿⣿⣿⣿⣿⣿⣿⣿⣝⢝⢟⢿⣿⣿⣿⣿⣇⢿⢿⣿⣿⣿⣿⢧⡺⢝⢿⣿⣿⣿⣿⣿⣿⣿⣿⣿⣿⣿⣿⣿⣿⣿⣿⣿⡿⢇⢕⢕⢕⢕⢕⢕⢕⢕⢕⢕⢕⢕⢕⢕⢕⢕⢕⢕⢕⢕⢕⢕⢕⢕⢕⢕⢕⢕⢕⢕⢕⢕⢕⢕⢕⢕⢕⢕⢕⢕⣱⣵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⣷⣵⡕⢕⢕⢕⢕⢕⢕⢕⢕⢕⢕⢕⢕⢕⢕⢕⢕⢕⢕⣾⣿⡟⣽⣿⣿⣿⣿⣿⣿⣿⣿⣿⣿⣿⣿⣿⣿⣿⣿⣿⣿⣿⣿⣿⣿⣿⣿⣿⣿⣿⣿⣿⣷⣕⢳⣝⢿⣿⣿⣿⣧⣿⣿⣿⣿⣿⣯⣿⣧⡕⢻⣿⣿⣿⣿⣿⣿⣿⣿⣿⣿⣿⣿⣿⣿⣿⡟⢕⢕⢕⢕⢕⢕⢕⢕⢕⢕⢕⢕⢕⢕⢕⢕⢕⢕⢕⢕⢕⢕⢕⢕⢕⢕⢕⢕⢕⢕⢕⢕⢕⢕⢕⢕⢕⢕⢕⣱⣷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⣷⣵⡕⢕⢕⢕⢕⢕⢕⢕⢕⢕⢕⢕⢕⢕⢕⣾⣿⣿⢱⣿⣿⣿⣿⣿⣿⣿⣿⣿⣿⣿⣿⣿⣿⣿⣿⣿⣿⣿⣿⣿⣿⣿⣿⣿⣿⣿⣿⣿⣿⣿⣿⣧⢻⣷⣻⣿⣿⣿⣿⣿⣿⣿⣿⣿⣿⣿⣷⢸⣿⣿⣿⣿⣿⣿⣿⣿⣿⣿⣿⣿⣿⣿⢏⢕⢕⢕⢕⢕⢕⢕⢕⢕⢕⢕⢕⢕⢕⢕⢕⢕⢕⢕⢕⢕⢕⢕⢕⢕⢕⢕⢕⢕⢕⢕⢕⢕⢕⢕⢕⢕⣵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⣵⡕⢕⢕⢕⢕⢕⢕⢕⣕⣵⣵⣷⣿⣿⡏⣿⣿⣿⣿⣿⣿⣿⣿⣿⣿⣿⣿⣿⣿⣿⣿⣿⣿⣿⣿⣿⣿⣿⣿⣿⣿⣿⣿⣿⣿⡿⢟⢏⢝⢕⣿⣷⡝⢟⢿⢿⢿⣿⣿⣿⣿⣿⣿⣿⢸⣿⣿⣿⣿⣿⣿⣿⣿⣿⣿⣿⣿⡿⢇⢕⢕⢕⢕⢕⢕⢕⢕⢕⢕⢕⢕⢕⢕⢕⢕⢕⢕⢕⢕⢕⢕⢕⢕⢕⢕⢕⢕⢕⢕⢕⢕⢕⢕⣱⣵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⣕⡕⢕⢕⣱⣾⡿⣟⣽⣿⣿⡽⣼⣿⣿⣿⣿⣿⣿⣿⣿⣿⣿⣿⣿⣿⣿⣿⣿⣿⣿⣿⣿⣿⣿⣿⣿⣿⣿⣿⣿⣿⡟⢕⢕⢕⢕⢕⢜⢟⢕⢕⢕⢕⢕⢕⢝⣿⣿⣿⢣⡟⣼⢿⣿⣿⣿⣿⣿⣿⣿⣿⣿⣿⡟⢕⢕⢕⢕⢕⢕⢕⢕⢕⢕⢕⢕⢕⢕⢕⢕⢕⢕⢕⢕⢕⢕⢕⢕⢕⢕⢕⢕⢕⢕⢕⢕⢕⣱⣵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⣾⡿⣏⣼⣿⣿⣿⣷⣵⣼⣿⣿⣿⣿⣿⣿⣿⣿⣿⣿⣿⣿⣿⣿⣿⣿⣿⣿⣿⣿⣿⣿⣿⣿⣿⣿⣿⣿⣿⢇⠁⢕⢕⢕⢕⢕⢕⢕⢕⢕⢕⢕⢕⢕⢸⢿⣣⡿⢸⢸⣼⣿⣿⣿⣿⣿⣿⣿⣿⣿⢏⢕⢕⢕⢕⢕⢕⢕⢕⢕⢕⢕⢕⢕⢕⢕⢕⢕⢕⢕⢕⢕⢕⢕⢕⢕⢕⢕⢕⢕⢕⢕⣱⣷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⢫⢞⣹⡏⣿⣿⣿⣿⣿⣿⣿⣿⣿⣿⣿⣿⣿⣿⣿⣿⣿⣿⣿⣿⣿⣿⣿⣿⣿⣿⣿⣿⣿⣿⣿⣿⣿⣿⡿⠑⠀⠑⢕⢕⢕⢕⢕⢕⢕⢕⠕⢕⢕⢕⢕⢕⢕⢕⢎⣱⣿⣿⣿⣿⣿⣿⣿⣿⡿⢇⢕⢕⢕⢕⢕⢕⢕⢕⢕⢕⢕⢕⢕⢕⢕⢕⢕⢕⢕⢕⢕⢕⢕⢕⢕⢕⢕⢕⣕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⢜⢙⢝⢟⢟⢿⢿⣿⣿⣿⣿⣿⣿⣿⣿⣿⣿⣿⣿⣿⣿⣿⣿⣿⣿⣿⣿⣿⣿⣿⣿⣿⣿⣿⣿⣿⣿⣿⣿⣿⣿⣿⣿⣿⣿⣿⣿⣿⣿⣿⣿⣿⣿⣿⣿⣿⣿⣿⣿⣿⣿⣿⣿⣿⣿⣿⣿⣿⣿⣏⡇⣾⣿⣧⣿⣿⣿⣿⣿⣿⣿⣿⣿⣿⣿⣿⣿⣿⣿⣿⣿⣿⣿⣿⣿⣿⣿⣿⣿⣿⣿⣿⣿⣿⣿⣿⣿⣿⡇⠀⠀⢕⢕⢕⢕⢕⢕⢕⢕⠁⠀⠀⢑⢕⢕⢕⢕⢸⣷⡹⣿⣿⣿⣿⣿⣿⣿⡟⢕⢕⢕⢕⢑⢕⢕⢕⢕⢕⢕⢕⢕⢕⢕⢕⢕⢕⢕⢕⢕⢕⢕⢕⢕⢕⢔⣱⣵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⠀⠀⠀⠑⠄⢅⠑⠕⢑⢝⠝⢟⢟⢿⢿⣿⣿⣿⣿⣿⣿⣿⣿⣿⣿⣿⣿⣿⣿⣿⣿⣿⣿⣿⣿⣿⣿⣿⣿⣿⣿⣿⣿⣿⣿⣿⣿⣿⣿⣿⣿⣿⣿⣿⣿⣿⣿⣿⣿⣿⣿⣿⣿⣿⣿⣿⣿⣿⣿⣿⡕⣿⣟⣿⣿⣿⣿⣿⣿⣿⣿⣿⣿⣿⣿⣿⣿⣿⣿⣿⣿⣿⣿⣿⣿⣿⣿⣿⣿⣿⣿⣿⣿⣿⣿⣿⣿⣿⡇⠀⠀⢕⢕⢕⢕⢕⢕⢕⢕⢕⠀⢄⢅⢕⢕⢕⢕⢕⢝⢇⣿⣿⣿⣿⣿⣿⢏⠁⢑⢁⠁⠁⠁⠁⠁⠁⠁⠁⠑⠀⢄⠀⠀⠁⠁⢁⠐⢅⠅⠑⠐⢕⣰⣵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⠁⠁⠑⠙⠝⠟⠟⢻⢿⣿⣿⣿⣿⣿⣿⣿⣿⣿⣿⣿⣿⣿⣿⣿⣿⣿⣿⣿⣿⣿⣿⣿⣿⣿⣿⣿⣿⣿⣿⣿⣿⣿⣿⣿⣿⣿⣿⣿⣿⣿⢿⢿⢿⢿⢿⢿⢿⢜⢿⣞⢿⣿⣿⣿⣿⣿⡟⣿⣿⣿⣿⣿⣿⣿⣿⣿⣿⣿⣿⣿⣿⣿⣿⣿⣿⣿⣿⣿⣿⣿⣿⣿⣧⡜⢕⢄⢕⣵⣵⣾⣿⢇⢕⢑⢕⢕⢔⢕⢕⢕⢕⢕⢕⢕⢕⠕⢹⣿⣿⣿⡿⠇⠁⠀⠀⠀⠀⠀⠀⠀⠀⠀⠀⠀⠀⠀⠀⠀⠀⠀⠀⠀⠀⢀⢅⣴⣾⣿⣿⣿⣿⣿⣿⣿⣿⣿⣿⣿⣿⣿⣿⣿⣿⣿⣿⣿⣿⣿⣿⣿⣿⣿⣿⣿⣿⣿⣿⣿⣿⣿⣿⣿⣿⣿⣿⣿⣿⣿⣿⣿⣿⣿⣿⣿⣿⣿⣿⣿⣿⣿⣿⣿⣿⣿⣿⣿⣿⣿⣿⣿⣿⣿⣿⣿⣿⣿⣿⣿⣿⣿⣿⣿⣿⡿⢿⠀</a:t>
            </a:r>
            <a:br/>
            <a:r>
              <a:t>⠀⠀⠀⠀⠀⠀⠀⠀⠀⠀⠀⠀⠀⠀⠀⠀⠀⠀⠀⠀⠀⠀⠀⠁⠁⠁⠘⠙⠝⠟⢻⢿⢿⣿⣿⣿⣿⣿⣿⣿⣿⣿⣿⣿⣿⣿⣿⣿⣿⣿⣿⣿⣿⣿⣿⣿⣿⣿⣿⣿⢿⢿⣽⣷⣿⣿⡿⢟⣏⣽⣽⣟⣟⣮⡻⢷⣝⡻⢿⡕⢕⢕⢹⣿⣿⣿⣿⣿⣿⣿⣿⣿⣿⣿⣿⣿⣿⣿⣿⣿⣿⣿⣿⣿⣿⣿⣿⣿⣿⣷⣧⡜⢹⣿⣏⢝⠕⠁⠀⠀⢕⢕⢕⢕⢕⢕⢕⢕⢅⢔⢕⡕⣿⣿⡿⢕⢐⠀⠀⠀⠀⠀⠀⠀⠀⠀⠀⠀⠀⠀⠀⠀⠀⠀⠀⢀⣠⣵⣾⣿⣿⣿⣿⣿⣿⢟⣽⣽⣟⣟⣟⢻⢿⣿⣿⣿⣿⣿⣿⣿⣿⣿⣿⣿⣿⣿⣿⣿⣿⣿⣿⣿⣿⣿⣿⣿⣿⣿⣿⣿⣿⣿⣿⣿⣿⣿⣿⣿⣿⣿⣿⣿⣿⣿⣿⣿⣿⣿⣿⣿⣿⣿⣿⣿⣿⣿⣿⣿⡿⢿⢿⢟⠟⠝⠝⠙⠑⠁⠁⠁⠀</a:t>
            </a:r>
            <a:br/>
            <a:r>
              <a:t>⠀⠀⠀⠀⠀⠀⠀⠀⠀⠀⠀⠀⠀⠀⠀⠀⠀⠀⠀⠀⠀⠀⠀⠀⠀⠀⠀⠀⠀⠀⠀⠀⠁⠁⠘⠙⠝⠟⢻⢿⢿⣿⣿⣿⣿⣿⣿⣿⣿⣿⣿⣿⣿⣿⣿⣿⣿⣿⣿⣽⣾⣿⣿⣿⡿⣿⣾⣿⣿⡿⢿⣟⣯⣽⣷⣮⡟⢏⢕⢕⢕⢕⢜⢯⣿⣿⣿⣿⣿⣿⣿⣿⣿⣿⣿⣿⣿⣿⣿⣿⣿⣿⣿⣿⣿⣿⣿⣿⣿⣿⣿⣿⣧⢹⣿⣷⡄⠀⠀⢀⢕⢕⢕⢕⢕⢅⢕⢔⢕⢕⢵⣿⣿⣿⣕⢕⢕⢔⢄⢀⠀⠀⠀⠀⠀⠀⢀⢀⢄⢄⢔⢔⢄⣰⣵⣿⣿⣿⣿⣿⣿⣿⣿⣿⣿⢸⣿⡿⣿⣿⣿⢇⢕⣿⣿⣿⣿⣿⣿⣿⣿⣿⣿⣿⣿⣿⣿⣿⣿⣿⣿⣿⣿⣿⣿⣿⣿⣿⣿⣿⣿⣿⣿⣿⣿⣿⣿⣿⣿⣿⣿⣿⣿⣿⣿⣿⣿⣿⢿⢿⢟⠟⠟⠝⠙⠑⠑⠁⠁⠀⠀⠀⠀⠀⠀⠀⠀⠀⠀⠀⠀</a:t>
            </a:r>
            <a:br/>
            <a:r>
              <a:t>⠀⠀⠀⠀⠀⠀⠀⠀⠀⠀⠀⠀⠀⠀⠀⠀⠀⠀⠀⠀⠀⠀⠀⠀⠀⠀⠀⠀⠀⠀⠀⠀⠀⠀⠀⠀⠀⠀⠀⠀⠀⠁⠁⠙⠙⠟⠟⢿⢿⣿⣿⣿⣿⣿⣿⣿⣿⣿⣿⣿⣿⣿⣿⣿⣿⣿⣿⣿⣿⣿⣿⣿⣿⣿⣿⣿⢣⣷⣿⣷⡕⢕⢕⣿⣿⣿⣿⣿⣿⣿⣿⣿⣿⣿⣿⣿⣿⣿⣿⣿⣿⣿⣿⣿⣿⣿⣿⣿⣿⣿⣿⣿⣿⡇⢿⣿⣿⣔⠀⠕⠕⠑⠁⢁⣑⢕⢕⢕⢕⢟⢷⢝⢿⣿⣿⣿⣿⣷⣧⣕⢔⢀⠀⢄⢄⣔⣵⣵⣷⣷⣷⣾⣿⣿⣿⣿⣿⣿⣿⣿⣿⣿⣿⣿⣿⢕⢕⢵⣽⡝⠙⠑⣸⣿⣿⣿⣿⣿⣿⣿⣿⣿⣿⣿⣿⣿⣿⣿⣿⣿⣿⣿⣿⣿⣿⣿⣿⣿⣿⣿⣿⣿⣿⣿⣿⣿⣿⣿⢿⢿⢟⠟⠟⠙⠙⠑⠁⠁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⠁⠁⠙⠙⠛⠟⠿⢿⣿⣿⣿⣿⣿⣿⣿⣧⣿⣿⣿⣿⣿⣿⣿⣿⣿⣿⣿⡞⣿⣿⣿⣧⡕⣸⣿⣿⣿⣿⣿⣿⣿⣿⣿⣿⣿⣿⣿⣿⣿⣿⣿⣿⣿⣿⣿⣿⣿⣿⣿⣿⣿⣿⡟⣿⣿⢸⣿⣿⣿⣇⢄⢀⣴⣷⣿⣿⢕⢕⢕⢕⢕⣵⣵⣷⣷⣷⣷⣵⣝⢻⣿⣧⢕⢕⣱⣾⡿⣻⣽⣿⣿⣷⣷⣷⣷⣷⣷⣿⣿⣯⣿⢿⣿⣿⣿⡿⢕⠑⠘⠟⠑⠀⢀⣿⣿⣿⣿⣿⣿⣿⣿⣿⣿⣿⣿⣿⣿⣿⣿⣿⣿⣿⣿⣿⣿⣿⣿⣿⡿⢿⢿⠟⠟⠏⠙⠙⠑⠁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⠁⠈⠙⠛⠟⢿⢿⢿⣿⣿⣿⣿⣿⣿⣿⣿⣿⣿⢑⠘⢿⣿⡿⢷⣿⣿⣿⣿⣿⣿⣿⣿⣿⣿⣿⣿⣿⣿⣿⣿⣿⣿⣿⣿⣿⣿⣿⣿⣿⣿⣿⣿⣿⣿⢜⢿⢕⣿⣿⣿⣿⡕⣿⣿⣿⣿⡟⢕⢕⢕⢕⣱⣷⣮⣽⣝⣟⡻⢿⣿⣷⢸⣿⣿⣾⣿⢯⣾⣿⣿⣿⣿⣿⣿⣿⣿⣿⣿⣿⣿⣿⣿⣯⢿⣿⣿⡇⢕⠕⢀⠀⠀⠀⢱⣿⣿⣿⣿⣿⣿⣿⣿⣿⣿⣿⣿⣿⣿⣿⡿⢿⢿⠟⠟⠏⠙⠙⠁⠁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⠁⠁⠈⠙⠙⠟⠻⢿⢿⣿⣿⣧⡕⢄⡅⣍⣽⣽⣿⣿⣿⣿⣿⣿⣿⣿⣿⣿⣿⡿⣿⣿⣿⣿⢻⣿⣿⣿⣿⣿⣿⣿⣿⣿⣿⣿⣿⡇⢕⢸⣿⣿⣿⡿⢱⣿⣿⣿⣿⡕⢕⢕⢱⣾⣿⣿⡿⢿⢿⢿⣿⣷⡜⢕⢸⠟⠛⠙⠛⠘⠝⢝⢻⢿⣿⣿⣿⣿⣿⣿⣿⣿⣿⣧⢕⢕⢜⢝⢟⠇⢄⠘⠟⠑⠀⠀⣸⣿⣿⣿⣿⣿⡿⢿⠟⠟⠟⠋⠙⠙⠁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⠘⢝⢻⣿⣿⣱⣿⣿⣿⢿⣿⢻⣷⣿⣿⣿⣿⣿⣿⣿⣧⣿⣿⣿⣿⣼⣿⣿⣿⣿⣿⣿⣿⣿⣿⣿⣿⣿⣇⢕⢄⣌⣝⡱⠕⢹⣿⣿⣿⣿⡇⢕⢕⢕⢏⠕⠕⠑⠁⠁⠑⠁⠑⠑⠁⠀⠀⠀⠀⠀⠀⠀⠀⠀⠁⠙⠟⢻⢿⢿⣿⣿⣿⣿⣿⡕⠁⢕⢕⢕⢔⢀⢀⢀⠀⠀⢀⣿⡟⠝⠙⠁⠁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⢕⣸⣿⢣⣿⣿⣿⡏⢸⣿⢿⢹⣿⣿⣿⣿⣿⣿⡿⢜⢿⣿⣿⣿⣿⣿⣿⣿⣿⣿⣿⣿⣿⣿⣿⣿⣿⣿⢕⢜⢟⢙⢠⢞⢇⢻⡟⣿⣿⣿⣷⢕⠑⠀⠀⠀⠀⠀⠀⠀⠀⠀⠀⠀⠀⠀⠀⠀⠀⠀⠀⠀⠀⠀⠀⠀⠘⣿⣿⣿⣿⣷⣾⣿⣧⢁⠑⢕⢕⢕⢕⢅⠑⠀⠀⢸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⣱⣿⢫⣿⣿⡿⢏⢕⢕⢕⡜⣸⣿⣿⣿⣿⣿⣿⡇⣷⢱⣵⣾⣿⣧⣿⣿⣿⣿⣿⣿⣿⣿⣿⣿⣿⣿⡇⢕⢕⢄⣵⣵⣾⢟⢕⢿⣿⣿⣿⣏⠕⠀⠀⠀⠀⠀⠀⠀⠀⠀⠀⠀⠀⠀⠀⠀⠀⠀⠀⠀⠀⠀⠀⠀⠀⠀⠙⠛⠋⠙⠑⠁⠁⠈⠃⠀⢕⢕⢕⢕⢕⢄⠀⠀⣼⣿⢕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⣱⣿⢣⣿⣿⢏⢕⢕⢕⢕⢕⢇⣿⣿⣏⣿⣿⣿⣿⡧⣿⢕⡈⢙⠙⠟⢸⣿⢸⣿⣿⣿⣿⣿⣿⣿⣿⣿⣇⢕⡕⢕⣿⣿⣗⣵⣿⣿⣿⣿⣿⡿⠑⠀⠀⠀⠀⠀⠀⠀⠀⠀⠀⠀⠀⠀⠀⠀⠀⠀⠀⠀⠀⠀⠀⠀⠀⠀⠀⠀⠀⠀⠀⠀⠀⠀⠀⠀⠁⢕⢕⢕⢕⢕⠀⢄⣿⡏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⢔⣿⡟⣿⡟⢕⢕⢕⢕⢕⢕⢕⢸⡿⢏⢸⣿⣿⣿⣿⡇⣿⢱⣵⣵⣴⣴⡜⣿⡇⣻⣿⣿⣿⣿⣿⣿⣿⣿⣿⡕⢱⢕⠟⠑⠜⢿⢿⢟⢿⠟⠋⠁⠀⠀⠀⠀⠀⠀⠀⠀⠀⠀⠀⠀⠀⠀⠀⠀⠀⠀⠀⠀⠀⠀⠀⠀⠀⠀⠀⠀⠀⠀⠀⠀⠀⠀⠀⢠⠀⠕⢕⢕⢕⢱⣴⡸⣿⣧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⢸⣿⢳⡿⢕⢕⢕⢕⠕⠑⠑⠑⠁⠁⠀⢸⣿⣿⣿⣿⢏⢟⢼⣿⣿⣿⣿⣿⣿⣷⣳⣿⣟⢿⣿⣿⣿⣿⣿⣯⡗⢅⠀⠀⠀⠀⠀⠀⠀⠀⠀⠀⠀⠀⠀⠀⠀⠀⠀⠀⠀⠀⠀⠀⠀⠀⠀⠀⠀⠀⠀⠀⠀⠀⠀⠀⠀⠀⠀⠀⠀⠀⠀⠀⠀⠀⠀⠀⠀⠀⠀⠀⠀⢁⣾⣿⣿⣮⢻⣷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⣱⣾⣿⢿⢸⢇⠕⠑⠁⠀⠀⠀⠀⠀⠀⠀⠀⢸⣿⣿⣿⡏⠁⠀⠁⠈⠙⠙⠛⠟⣻⣿⣿⣿⣾⣷⡿⢿⣿⢿⢿⢿⢕⠀⠀⠀⠀⠀⠀⠀⠀⠀⠀⠀⠀⠀⠀⠀⠀⠀⠀⠀⠀⠀⠀⠀⠀⠀⠀⠀⠀⠀⠀⠀⠀⠀⠀⠀⠀⠀⠀⠀⠀⠀⠀⠀⠀⠀⠀⠀⠀⠀⠀⠀⠀⠕⣿⣿⣿⣿⣯⣿⣷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⣄⣴⣾⡿⣫⡵⠇⠑⠀⠀⠀⠀⠀⠀⠀⠀⠀⠀⠀⠀⢸⣿⣿⣿⢇⠀⠀⠀⠀⠀⠀⠀⠀⠙⣿⣿⣿⣿⣿⣿⣾⣿⠕⠁⠀⠀⠀⠀⠀⠀⠀⠀⠀⠀⠀⠀⠀⠀⠀⠀⠀⠀⠀⠀⠀⠀⠀⠀⠀⠀⠀⠀⠀⠀⠀⠀⠀⠀⠀⠀⠀⠀⠀⠀⠀⠀⠀⠀⠀⠀⠀⠀⠀⠀⠀⠀⠀⠀⠀⢸⣿⣿⣿⣿⢸⣿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⣀⣰⣾⣿⡿⣫⣾⢟⠕⠀⠀⠀⠀⠀⠀⠀⠀⠀⠀⠀⠀⠀⠀⠀⠁⠹⣿⠀⠀⠀⠀⠀⠀⠀⠀⠀⠀⠘⢿⣿⣿⣿⣿⣿⡹⠀⠀⠀⠀⠀⠀⠀⠀⠀⠀⠀⠀⠀⠀⠀⠀⠀⠀⢀⡀⠀⠀⠀⠀⠀⠀⠀⠀⠀⠀⠀⠀⠀⠀⠀⠀⠀⠀⠀⠀⠀⠀⠀⠀⠀⠀⠀⠀⠀⠀⠀⠀⠀⠀⠀⠀⢀⢸⣿⣿⣿⡿⣾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⣠⣾⣿⢿⠟⠛⠑⠑⠑⠁⠀⠀⠀⠀⠀⠀⠀⠀⠀⠀⠀⠀⠀⠀⠀⠀⠀⠀⠙⠑⠀⠀⠀⠀⠀⠀⠀⠀⠀⠀⠁⠙⢻⣿⣿⣿⡇⠀⠀⠀⠀⠀⠀⠀⠀⠀⠀⠀⠀⠀⠀⢀⣄⣴⣷⣿⣿⣷⣶⣄⢀⠀⠀⠀⠀⠀⠀⠀⠀⠀⠀⠀⠀⠀⠀⠀⠀⠀⠀⠀⠀⠀⠀⠀⠀⠀⠀⠀⠀⠀⠀⠀⠀⢕⣿⣿⣿⡿⢣⣿⣇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⢄⣾⣿⢟⠁⠀⠀⠀⠀⠀⠀⠀⠀⠀⠀⠀⠀⠀⠀⠀⠀⠀⠀⠀⠀⠀⠀⠀⠀⠀⠀⠀⠀⠀⠀⠀⠀⠀⠀⠀⠀⠀⠀⠀⠀⠁⠙⢟⢕⠀⠀⠀⠀⠀⠀⠀⠀⠀⠀⠀⠀⠀⣵⣾⣿⣿⣿⣿⣿⣿⣿⣿⣷⣄⠀⠀⠀⠀⠀⠀⠀⠀⠀⠀⠀⠀⠀⠀⠀⠀⠀⠀⠀⠀⠀⠀⠀⠀⠀⠀⠀⠀⠀⠀⠀⠀⠑⠙⠙⠑⢻⣿⣿⣧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⢀⢄⣠⣵⣿⣿⣿⢁⠀⠀⠀⠀⠀⠀⠀⠀⠀⠀⠀⠀⠀⠀⠀⠀⠀⠀⠀⠀⠀⠀⠀⠀⠀⠀⠀⠀⠀⠀⠀⠀⠀⠀⠀⠀⠀⠀⠀⠀⠀⠀⠀⢑⣱⣵⡕⠀⠀⠀⠀⠀⠀⠀⠀⠀⠀⠀⠙⠻⢿⣿⣿⣿⣿⣿⣿⣿⣿⣿⣷⡄⠀⠀⠀⠀⠀⠀⠀⠀⠀⠀⠀⠀⠀⠀⠀⠀⠀⠀⠀⠀⠀⠀⠀⠀⠀⠀⠀⠀⠀⠀⠀⠀⠀⠀⠀⠹⣿⣿⣷⡔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⢀⢀⣄⣄⣴⣴⣴⣷⣾⣿⣿⣿⣿⢟⠑⠁⠀⠀⠀⠀⠀⠀⠀⠀⠀⠀⠀⠀⠀⠀⠀⠀⠀⠀⠀⠀⠀⠀⠀⠀⠀⠀⠀⢀⣄⣄⡀⢀⠀⠀⠀⠀⠀⠀⠀⠀⠀⠀⠀⠀⠀⠑⢿⡿⢇⠀⠀⠀⠀⠀⠀⠀⠀⠀⠀⠀⠀⠀⢀⣼⣿⣿⣿⣿⣿⣿⣿⣿⣿⣿⣆⠀⠀⠀⠀⠀⠀⠀⠀⠀⠀⠀⠀⠀⠀⠀⠀⠀⠀⠀⠀⠀⠀⠀⠀⠀⠀⠀⠀⠀⠀⠀⠀⠀⠀⠀⠈⢻⣿⣿⣧⡄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⢀⢄⣄⣄⣴⣴⣶⣷⣾⣿⣿⣿⣿⣿⣿⣿⣿⣿⣿⣿⣿⣿⠏⠀⠀⠀⠀⠀⠀⠀⠀⠀⠀⠀⠀⠀⠀⠀⠀⠀⠀⠀⠀⠀⠀⠀⠀⠀⠀⠀⠀⢀⣵⣿⣿⣿⣿⣿⣷⣄⡄⠀⠀⠀⠀⠀⠀⠀⠀⠀⠀⠀⠘⠕⠀⠀⠀⠀⠀⠀⠀⠀⠀⠀⠀⠀⠀⠀⠱⣿⣿⢿⣿⣿⣿⣿⣿⣿⣿⣿⣿⣧⣄⡄⢀⢀⠀⠀⠀⠀⠀⠀⠀⠀⠀⠀⠀⠀⠀⠀⠀⠀⠀⠀⠀⠀⠀⠀⠀⠀⠀⠀⠀⠀⠀⠀⠀⠀⠘⢿⣿⣿⣿⣷⣶⣴⣴⣄⣄⢀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⢀⣄⣄⣠⣴⣴⣷⣷⣾⣿⣿⣿⣿⣿⣿⣿⣿⣿⣿⣿⣿⣿⣿⣿⣿⣿⣿⣿⣿⣿⣿⢇⠀⠀⠀⠀⠀⠀⠀⠀⠀⠀⠀⠀⠀⠀⠀⠀⠀⠀⠀⠀⠀⠀⠀⠀⠀⠀⠀⠀⢀⣼⣿⣿⣿⣿⣿⣿⣿⣿⢏⠀⠀⠀⠀⠀⠀⠀⠀⠀⠀⠀⠀⠀⠀⠀⠀⠀⠀⠀⠀⠀⠀⠀⠀⠀⠀⠀⠀⠙⢕⣾⣿⣿⣿⣿⣿⣿⣿⣿⣿⣿⣿⣿⣷⣵⣵⣱⣰⢔⢄⠀⠀⠀⠀⠀⠀⠀⠀⠀⠀⠀⠀⠀⠀⠀⠀⠀⠀⠀⠀⠀⠀⠀⠀⠀⠀⠀⠀⠁⢻⣿⣿⣿⣿⣿⣿⣿⣿⣿⣿⣷⣷⣴⣴⣄⣄⢀⢀⠀⠀⠀⠀⠀⠀⠀⠀⠀⠀⠀⠀⠀⠀⠀⠀⠀⠀⠀⠀⠀⠀⠀⠀⠀⠀⠀⠀⠀⠀⠀⠀⠀⠀⠀⠀⠀⠀⠀⠀⠀⠀⠀⠀⠀</a:t>
            </a:r>
            <a:br/>
            <a:r>
              <a:t>⠀⠀⠀⠀⠀⠀⠀⠀⠀⠀⠀⠀⠀⠀⠀⢀⢀⢀⣄⣄⣰⣴⣴⣷⣷⣷⣿⣿⣿⣿⣿⣿⣿⣿⣿⣿⣿⣿⣿⣿⣿⣿⣿⣿⣿⣿⣿⣿⣿⣿⣿⣿⣿⣿⣿⣿⣿⣿⣧⣴⠀⠀⠀⠀⠀⠀⠀⠀⠀⠀⠀⠀⠀⠀⠀⠀⠀⠀⠀⠀⠀⠀⠀⠀⠀⠀⠀⣾⣿⣿⣿⣿⣿⣿⣿⣿⣿⡇⠀⠀⠀⠀⠀⠀⠀⠀⠀⠀⠀⠀⠀⠀⠀⠀⠀⠀⠀⠀⠀⠀⠀⠀⠀⠀⠀⠀⠀⠀⢿⣿⣿⣿⣿⣿⣿⣿⣿⣿⣿⣿⣿⣿⣿⣿⣿⣿⣿⣿⣧⣔⢀⠀⠀⠀⠀⠀⠀⠀⠀⠀⠀⠀⠀⠀⠀⠀⠀⠀⠀⠀⠀⠀⠀⠀⠀⠀⠀⠀⢸⣿⣿⣿⣿⣿⣿⣿⣿⣿⣿⣿⣿⣿⣿⣿⣿⣿⣷⣷⣦⣴⣄⣄⡀⢀⠀⠀⠀⠀⠀⠀⠀⠀⠀⠀⠀⠀⠀⠀⠀⠀⠀⠀⠀⠀⠀⠀⠀⠀⠀⠀⠀⠀⠀⠀⠀⠀⠀⠀⠀⠀⠀</a:t>
            </a:r>
            <a:br/>
            <a:r>
              <a:t>⠀⠀⠀⠀⠀⢀⢀⢄⣄⣄⣰⣴⣴⣷⣷⣾⣿⣿⣿⣿⣿⣿⣿⣿⣿⣿⣿⣿⣿⣿⣿⣿⣿⣿⣿⣿⣿⣿⣿⣿⣿⣿⣿⣿⣿⣿⣿⣿⣿⣿⣿⣿⣿⣿⣿⣿⣿⣿⢟⠁⠀⠀⠀⠀⠀⠀⠀⠀⠀⠀⠀⠀⠀⠀⠀⠀⠀⠀⠀⠀⠀⠀⠀⠀⠀⠀⢄⣿⣿⣿⣿⣿⣿⣿⣿⣿⣿⠑⠀⠀⠀⠀⠀⠀⠀⠀⠀⠀⠀⠀⠀⠀⠀⠀⠀⠀⠀⠀⠀⠀⠀⠀⠀⠀⠀⠀⠀⠀⠀⢹⣿⣿⣏⣝⣟⢿⠟⠟⢻⣿⣿⣿⣿⣿⣿⣿⣿⣿⣿⣯⡇⠀⠀⠀⠀⠀⠀⠀⠀⠀⠀⠀⠀⠀⠀⠀⠀⠀⠀⠀⠀⠀⠀⠀⠀⠀⠀⠘⢻⣿⣿⣿⣿⣿⣿⣿⣿⣿⣿⣿⣿⣿⣿⣿⣿⣿⣿⣿⣿⣿⣿⣿⣿⣿⣷⣷⣦⣴⣄⣄⡄⢀⢀⠀⠀⠀⠀⠀⠀⠀⠀⠀⠀⠀⠀⠀⠀⠀⠀⠀⠀⠀⠀⠀⠀⠀⠀⠀⠀⠀⠀</a:t>
            </a:r>
            <a:br/>
            <a:r>
              <a:t>⣴⣴⣴⣷⣷⣾⣿⣿⣿⣿⣿⣿⣿⣿⣿⣿⣿⣿⣿⣿⣿⣿⣿⣿⣿⣿⣿⣿⣿⣿⣿⣿⣿⣿⣿⣿⣿⣿⣿⣿⣿⣿⣿⣿⣿⣿⣿⣿⣿⣿⣿⣿⣿⣿⣿⣿⡟⠁⠀⠀⠀⠀⠀⠀⠀⠀⠀⠀⠀⠀⠀⠀⠀⠀⠀⠀⠀⠀⠀⠀⠀⠀⠀⠀⠀⠀⢕⣿⣿⣿⣿⣿⣿⣿⣿⣿⡟⠀⠀⠀⠀⠀⠀⠀⠀⠀⠀⠀⠀⠀⠀⠀⠀⠀⠀⠀⠀⠀⠀⠀⠀⠀⠀⠀⠀⠀⠀⠀⠀⠁⠟⠟⠏⠙⠁⠀⠀⠀⠁⠏⢻⣿⣿⣿⣿⣿⣿⣿⣿⢏⠀⠀⠀⠀⠀⠀⠀⠀⠀⠀⠀⠀⠀⠀⠀⠀⠀⠀⠀⠀⠀⠀⠀⠀⠀⠀⠀⠀⠀⠘⢿⣿⣿⣿⣿⣿⣿⣿⣿⣿⣿⣿⣿⣿⣿⣿⣿⣿⣿⣿⣿⣿⣿⣿⣿⣿⣿⣿⣿⣿⣿⣿⣿⣷⣧⣴⣄⣄⡄⢀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⠀⠀⠀⠀⠀⠀⠀⠀⠀⠀⠀⠕⣿⣿⣿⣿⣿⣿⣿⣿⣿⠑⠀⠀⠀⠀⠀⠀⠀⠀⠀⠀⠀⠀⠀⠀⠀⠀⠀⠀⠀⠀⠀⠀⠀⠀⠀⠀⠀⠀⠀⠀⠀⠀⠀⠀⠀⠀⠀⠀⠀⠀⠀⠀⠀⠁⠜⢻⣿⣿⣿⣿⣿⢇⠀⠀⠀⠀⠀⠀⠀⠀⠀⠀⠀⠀⠀⠀⠀⠀⠀⠀⠀⠀⠀⠀⠀⠀⠀⠀⠀⠀⠀⠀⠀⢜⣿⣿⣿⣿⣿⣿⣿⣿⣿⣿⣿⣿⣿⣿⣿⣿⣿⣿⣿⣿⣿⣿⣿⣿⣿⣿⣿⣿⣿⣿⣿⣿⣿⣿⣿⣿⣿⣿⣿⣿⣷⣷⣴⣴⣄⣄⢀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⠀⠀⠀⠀⠀⠀⠀⠀⠀⠀⠀⠀⣿⣿⣿⣿⣿⣿⣿⣿⢇⠀⠀⠀⠀⠀⠀⠀⠀⠀⠀⠀⠀⠀⠀⠀⠀⠀⠀⠀⠀⠀⠀⠀⠀⠀⠀⠀⠀⠀⠀⠀⠀⠀⠀⠀⠀⠀⠀⠀⠀⠀⠀⠀⠀⠀⠀⠀⠁⠁⠙⠙⠑⠀⠀⠀⠀⠀⠀⠀⠀⠀⠀⠀⠀⠀⠀⠀⠀⠀⠀⠀⠀⠀⠀⠀⠀⠀⠀⠀⠀⠀⠀⠀⠀⣸⣿⣿⣿⣿⣿⣿⣿⣿⣿⣿⣿⣿⣿⣿⣿⣿⣿⣿⣿⣿⣿⣿⣿⣿⣿⣿⣿⣿⣿⣿⣿⣿⣿⣿⣿⣿⣿⣿⣿⣿⣿⣿⣿⣿⣿⣿⣿⣿⣷⣷⣴⣴⣄⣄⡀⢀⠀⠀⠀⠀</a:t>
            </a:r>
            <a:br/>
            <a:r>
              <a:t>⣿⣿⣿⣿⣿⣿⣿⣿⣿⣿⣿⣿⣿⣿⣿⣿⣿⣿⣿⣿⣿⣿⣿⣿⣿⣿⣿⣿⣿⣿⣿⣿⣿⣿⣿⣿⣿⣿⣿⣿⣿⣿⣿⣿⣿⣿⣿⣿⣿⣿⣿⣿⣿⣿⣿⣿⣷⣄⣀⣠⠀⠀⠀⠀⠀⠀⠀⠀⠀⠀⠀⠀⠀⠀⠀⠀⠀⠀⠀⠀⠀⠀⠀⠀⠀⠀⠀⢹⣿⣿⣿⣿⣿⣿⡏⠀⠀⠀⠀⠀⠀⠀⠀⠀⠀⠀⠀⠀⠀⠀⠀⠀⠀⠀⠀⠀⠀⠀⠀⠀⠀⠀⠀⠀⠀⠀⠀⠀⠀⠀⠀⠀⠀⠀⠀⠀⠀⠀⠀⠀⠀⠀⠀⠀⠀⠀⠀⠀⠀⠀⠀⠀⠀⠀⠀⠀⠀⠀⠀⠀⠀⠀⠀⠀⠀⠀⠀⠀⠀⠀⠀⠀⠀⠀⠀⠀⠀⠀⢀⣴⣿⣿⣿⣿⣿⣿⣿⣿⣿⣿⣿⣿⣿⣿⣿⣿⣿⣿⣿⣿⣿⣿⣿⣿⣿⣿⣿⣿⣿⣿⣿⣿⣿⣿⣿⣿⣿⣿⣿⣿⣿⣿⣿⣿⣿⣿⣿⣿⣿⣿⣿⣿⣿⣿⣿⣿⣿⣷⣷⣷⠀</a:t>
            </a:r>
            <a:br/>
            <a:r>
              <a:t>⣿⣿⣿⣿⣿⣿⣿⣿⣿⣿⣿⣿⣿⣿⣿⣿⣿⣿⣿⣿⣿⣿⣿⣿⣿⣿⣿⣿⣿⣿⣿⣿⣿⣿⣿⣿⣿⣿⣿⣿⣿⣿⣿⣿⣿⣿⣿⣿⣿⣿⣿⣿⣿⣿⣿⣿⣿⣿⡿⠑⠀⠀⠀⠀⠀⠀⠀⠀⠀⠀⠀⠀⠀⠀⠀⠀⠀⠀⠀⠀⠀⠀⠀⠀⢀⢄⣰⣾⣿⣿⣿⣿⣿⡟⠁⠀⠀⠀⠀⠀⠀⠀⠀⠀⠀⠀⠀⠀⠀⠀⠀⠀⠀⠀⠀⠀⠀⠀⠀⠀⠀⠀⠀⠀⠀⠀⠀⠀⠀⠀⠀⠀⠀⠀⠀⠀⠀⠀⠀⠀⠀⠀⠀⠀⠀⠀⠀⠀⠀⠀⠀⠀⠀⠀⠀⠀⠀⠀⠀⠀⠀⠀⠀⠀⠀⠀⠀⠀⠀⠀⠀⢀⣀⣤⣤⣤⣄⣴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⢁⠀⠀⠀⠀⠀⠀⠀⠀⠀⠀⠀⠀⠀⠀⠀⠀⠀⠀⠀⠀⠀⢄⢔⢔⡵⣷⣿⣿⣿⣿⣿⣿⣿⢟⠁⠀⠀⠀⠀⠀⠀⠀⠀⠀⠀⠀⠀⠀⠀⠀⠀⠀⠀⠀⠀⠀⠀⠀⠀⠀⠀⠀⠀⠀⠀⠀⠀⠀⠀⠀⠀⠀⠀⠀⠀⠀⠀⠀⠀⠀⠀⠀⠀⠀⠀⠀⠀⠀⠀⠀⠀⠀⠀⠀⠀⠀⠀⠀⠀⠀⠀⠀⠀⠀⠀⠀⠀⠀⠀⠀⠀⠀⢘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⣧⡄⠀⠀⠀⠀⠀⠀⠀⠀⠀⠀⠀⠀⠀⠀⠀⠀⠀⠀⢄⡱⣱⣾⣿⣿⣿⣿⣿⣿⣿⣿⠏⠁⠀⠀⠀⠀⠀⠀⠀⠀⠀⠀⠀⠀⠀⠀⠀⠀⠀⠀⠀⠀⠀⠀⠀⠀⠀⠀⠀⠀⠀⠀⠀⠀⠀⠀⠀⠀⠀⠀⠀⠀⠀⠀⠀⠀⠀⠀⠀⠀⠀⠀⠀⠀⠀⠀⠀⠀⠀⠀⠀⠀⠀⠀⠀⠀⠀⠀⠀⠀⠀⠀⠀⠀⠀⠀⠀⠀⠀⠀⢀⣼⣿⣿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⡿⢿⣿⣿⣧⣄⣀⣀⣠⣤⡄⠀⠀⠀⠀⠀⠀⠀⠀⠀⠀⢔⢸⣻⣿⣿⣿⣿⣿⣿⣿⣿⡿⠕⠀⠀⠀⠀⠀⠀⠀⠀⠀⠀⠀⠀⠀⠀⠀⠀⠀⠀⠀⠀⠀⠀⠀⠀⠀⠀⠀⠀⢀⢀⠀⠰⠆⠀⠀⠀⠀⠀⠀⠀⠀⠀⠀⠀⠀⠀⠀⠀⠀⠀⠀⠀⠀⠀⠀⠀⠀⠀⠀⠀⠀⠀⠀⠀⠀⠀⠀⠀⠀⠀⠀⠀⠀⠀⠀⠀⠀⠀⣠⣴⣿⣿⢟⠑⠁⠈⠟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⢿⠏⠁⠀⠀⠈⠙⠻⢿⢿⢿⣿⣿⡟⢔⠀⠀⠀⠀⠀⠀⠀⠀⠀⠁⢜⢻⢿⣿⣿⣿⣿⣿⡿⢏⠕⠀⠀⠀⠀⠀⠀⠀⠀⠀⠀⠀⠀⠀⠀⠀⠀⠀⠀⠀⠀⠀⠀⠀⠀⢀⡴⠄⣀⣬⡍⠁⠑⠇⠀⠀⠀⠀⠀⠀⠀⠀⠀⠀⠀⠀⠀⠀⠀⠀⠀⠀⠀⠀⠀⠀⠀⠀⠀⠀⠀⠀⠀⠀⠀⠀⠀⠀⠀⠀⠀⠀⠀⠀⠀⠀⠀⢄⣴⣾⣿⢿⠟⠁⠀⠀⠀⠀⠀⠀⠘⠝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⡿⢟⠙⠁⠀⠀⠀⠀⠀⠀⠀⠀⠀⠁⠕⣿⣿⢣⢱⣧⡀⠀⠀⠀⠀⠀⠀⠀⠀⠀⠁⠕⢜⢻⢿⢿⢿⠕⠁⠀⠀⠀⠀⠀⠀⠀⠀⠀⠀⠀⠀⠀⠀⠀⠀⠀⠀⠀⠀⠀⠀⠀⠀⠀⠀⢄⠀⠈⠙⠁⠀⠀⠀⠀⠀⠀⠐⠀⠐⠀⠀⢀⢀⢄⠀⠀⠀⠀⠀⠀⠐⢄⠀⠀⠀⠀⠀⠀⠀⠀⠀⠀⠀⠀⠀⠀⠀⠀⠀⠀⠀⠀⢀⣠⣴⣾⣿⡿⠟⠑⠀⠀⠀⠀⠀⠀⠀⠀⠀⠀⠀⠀⠘⠟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⡿⠟⠙⠁⠀⠀⠀⠀⠀⠀⠀⠀⠀⠀⠀⠀⠀⢰⣿⡏⣜⣾⣿⣿⣦⣄⠀⠀⠀⠀⠀⠀⠀⠀⠀⠀⠁⠑⠑⠁⠀⠀⠀⠀⠀⠀⠀⠀⠀⠀⠀⠀⠀⠀⠀⠀⠀⠀⠀⠀⠀⠀⠀⢐⠀⠀⠀⠀⠀⠑⠀⠀⠀⠀⠀⠀⠀⠀⢀⢀⢄⠔⠐⠑⠁⠀⢄⠀⠀⠀⠀⠀⠀⠀⢱⣕⣄⢀⠀⠀⠀⠀⠀⠀⠀⠀⠀⢔⢕⢕⢔⢄⢀⢀⢱⣿⣿⣟⢏⠙⠁⠀⠀⠀⠀⠀⠀⠀⠀⠀⠀⠀⠀⠀⠀⠀⠀⠀⠘⠝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⢿⠏⠑⠀⠀⠀⠀⠀⠀⠀⠀⠀⠀⠀⠀⠀⠀⠀⠀⠀⣼⣿⢱⣼⣿⢏⢟⢿⣿⣷⣄⡀⠀⠀⠀⠀⠀⠀⠀⠀⠀⠀⠀⠀⠀⠀⠀⠀⠀⠀⠀⠀⠀⠀⠀⠀⠀⠀⠀⠀⠀⠀⠀⠀⠀⢕⢕⠔⠀⢀⠀⠀⠀⠀⠀⢀⢀⢄⠔⠐⠑⠁⠀⢀⠄⢄⠀⠀⢔⢕⢀⢄⠄⠐⠐⠁⠀⠀⢹⣿⣿⣶⣴⣄⣀⠀⠀⠀⢀⢔⢕⢕⢕⢕⢕⢕⢕⢕⢜⢝⢿⣷⣔⡀⠀⠀⠀⠀⠀⠀⠀⠀⠀⠀⠀⠀⠀⠀⠀⠀⠀⠀⠀⠀⠘⠟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⢟⠏⠁⠀⠀⠀⠀⠀⠀⠀⠀⠀⠀⠀⠀⠀⠀⠀⠀⠀⠀⠀⢱⣿⡏⣻⣿⢏⠁⠀⠁⠝⢿⣿⣿⣇⢄⠀⠀⠀⠀⠀⠀⠀⠀⠀⠀⠀⠀⠀⠀⠀⠀⠀⠀⠀⠀⠀⠀⠀⠀⢀⠀⠀⠀⠀⢀⢀⣁⢕⣠⢰⢕⢕⠕⠀⠀⠐⠁⠀⠀⠀⢀⠀⠄⠀⠀⠀⠁⢔⢄⢕⢕⠀⠀⠀⠀⠀⠀⠀⠀⠀⠉⠻⢿⣿⣿⣿⣷⡄⠀⠁⠕⢕⢕⢕⢕⢕⢕⢕⢕⢕⢕⢕⢜⢻⣿⣷⣴⡄⢀⠀⠀⠀⠀⠀⠀⠀⠀⠀⠀⠀⠀⠀⠀⠀⠀⠀⠀⠀⠘⠟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⠟⠙⠁⠀⠀⠀⠀⠀⠀⠀⠀⠀⠀⠀⠀⠀⠀⠀⠀⠀⠀⠀⠀⠀⠀⣼⣿⣼⣿⠏⠀⠀⠀⠀⠀⠁⢹⣿⣿⢕⢕⣦⣄⡀⢀⢀⢀⠀⠀⠀⠀⠀⠀⠀⠀⠀⠀⠀⠀⠀⠀⠀⠀⠀⢕⢱⣕⠄⢔⢕⢕⠜⠙⢕⢀⠀⢁⠀⠀⠀⠀⠀⠀⠀⠀⠀⠁⠁⠀⠀⢀⢔⠑⢑⢕⠁⠀⠀⠀⠀⠀⠀⠀⠀⠀⠀⠀⠁⠝⠻⢿⡿⠁⠀⠀⠀⠀⠀⠁⠁⠑⠑⠁⢡⣵⣶⣶⣦⣵⣵⣝⣻⢿⣿⣷⣦⣄⡄⠀⠀⠀⠀⠀⠀⠀⠀⠀⠀⠀⠀⠀⠀⠀⠀⠀⠀⠘⠟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⢿⠟⠑⠁⠀⠀⠀⠀⠀⠀⠀⠀⠀⠀⠀⠀⠀⠀⠀⠀⠀⠀⠀⠀⠀⠀⠀⠀⠀⠘⠟⠛⠁⠀⠀⠀⠀⠀⠀⠀⠜⣿⣿⣕⣸⣿⣿⣿⡕⢕⢕⢔⢔⢔⢀⢀⢀⢀⢄⢔⢔⢀⠀⢀⢀⢄⢔⣱⣷⣕⢙⠁⠀⠁⠁⠀⠕⢕⢕⠀⢄⠀⠀⠀⠀⠀⠀⠀⠀⠀⠀⠀⠀⠀⠀⠀⠀⠀⠑⠀⠀⠀⠀⠀⠀⠀⠀⠀⠀⠀⠀⠀⠀⠀⠀⠁⠀⠀⠀⠀⠀⠀⠀⠀⠀⣀⢀⢄⠘⢿⣿⣿⣿⣿⣿⣿⣿⣷⣮⣽⣻⢿⣷⣦⣄⡀⠀⠀⠀⠀⠀⠀⠀⠀⠀⠀⠀⠀⠀⠀⠀⠀⠀⠘⠟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⢟⠏⠑⠀⠀⠀⠀⠀⠀⠀⠀⠀⠀⠀⠀⠀⠀⠀⠀⠀⠀⠀⠀⠀⠀⠀⠀⠀⠀⠀⠀⠀⠀⠀⠀⠀⠀⠀⠀⠀⠀⠀⠀⠀⠹⢿⣿⢿⢿⣿⣿⣷⡕⢕⢕⢕⢕⢕⢕⢕⢕⢕⢕⣕⣱⣵⣧⣵⣕⣞⣟⣯⡵⠑⠀⠀⠀⠀⠀⠀⠀⢁⢄⠑⠀⠀⠀⠀⠀⠀⠀⠀⠀⠀⠀⠀⠐⠀⠀⠀⢀⢄⢄⢀⠀⠀⠀⠀⠀⠀⠀⠀⠀⠀⠀⠀⠀⠀⠀⠀⠀⠀⠀⠀⠀⠀⠀⢰⣿⡿⢿⣿⣞⢿⣿⣿⣿⣿⣿⣿⣿⣿⣿⣿⣿⣮⣝⡻⣿⣦⣄⠀⠀⠀⠀⠀⠀⠀⠀⠀⠀⠀⠀⠀⠀⠀⠀⠀⠀⠘⠟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⡿⢟⠋⠁⠀⠀⠀⠀⠀⠀⠀⠀⠀⠀⠀⠀⠀⠀⠀⠀⠀⠀⠀⠀⠀⠀⠀⠀⠀⠀⠀⠀⠀⠀⠀⠀⠀⠀⠀⠀⠀⠀⠀⠀⠀⠀⠀⠀⠀⠀⠀⠀⠁⢸⣿⣿⢕⢕⢕⢕⢕⢕⣱⣷⣷⣿⣿⣿⣿⣿⣿⣿⣿⣿⣿⡿⠁⠀⠀⠀⠀⠀⠀⠀⠀⢄⢔⢄⠀⢕⠄⠀⠀⠀⠀⠀⠀⠀⠀⠀⠀⠀⠀⢕⢕⢇⢜⢣⢕⢔⢄⠀⠀⠀⠀⠀⠀⠀⠀⠀⠀⠀⠀⠀⠀⠀⠀⠀⠀⠀⠀⣼⡿⠑⠑⠝⢿⣷⣽⣟⡻⣿⣿⣿⣿⣿⣿⣿⣿⣿⣿⣿⣮⡝⢿⣧⡄⠀⠀⠀⠀⠀⠀⠀⠀⠀⠀⠀⠀⠀⠀⠀⠀⠀⠀⠀⠘⠟⢿⣿⣿⣿⣿⣿⣿⣿⣿⣿⣿⣿⣿⣿⣿⣿⣿⣿⣿⣿⣿⣿⣿⣿⣿⣿⣿⣿⣿⣿⣿⣿⣿⣿⣿⣿⠀</a:t>
            </a:r>
            <a:br/>
            <a:r>
              <a:t>⣿⣿⣿⣿⣿⣿⣿⣿⣿⣿⣿⣿⣿⣿⣿⣿⣿⣿⣿⣿⣿⣿⣿⡿⠟⠑⠁⠀⠀⠀⠀⠀⠀⠀⠀⠀⠀⠀⠀⠀⠀⠀⠀⠀⠀⠀⠀⠀⠀⠀⠀⠀⠀⠀⠀⠀⠀⠀⠀⠀⠀⠀⠀⠀⠀⠀⠀⠀⠀⠀⠀⠀⠀⠀⠀⠀⠀⠀⠀⠕⣿⣧⣕⡕⢕⢕⡜⣱⣿⣿⣿⣿⣿⣿⣿⣿⣿⣿⣿⣿⣿⠁⠀⠀⠀⠀⠀⠀⠀⢔⢔⢕⢕⢕⢀⠁⢔⠐⢄⠀⠀⠀⠀⠀⠀⠀⠀⠀⠀⠀⠈⠑⠑⠘⠁⠁⠀⠀⠄⠀⠀⠀⠀⠀⠀⠀⠀⠀⠀⠀⠀⠀⠀⠀⠀⠀⢱⣿⡇⢀⠀⠀⠁⠙⠟⠻⢿⣿⣿⣯⣟⣻⢟⢟⠛⠛⠟⢟⢻⢿⢧⢻⣷⣄⢀⠀⠀⠀⠀⠀⠀⠀⠀⠀⠀⠀⠀⠀⠀⠀⠀⠀⠀⠀⠁⠘⠟⢿⣿⣿⣿⣿⣿⣿⣿⣿⣿⣿⣿⣿⣿⣿⣿⣿⣿⣿⣿⣿⣿⣿⣿⣿⣿⣿⣿⣿⣿⣿⣿⣿⠀</a:t>
            </a:r>
            <a:br/>
            <a:r>
              <a:t>⣿⣿⣿⣿⣿⣿⣿⣿⣿⣿⣿⣿⣿⣿⣿⣿⣿⣿⣿⣿⢿⠏⠑⠀⠀⠀⠀⠀⠀⠀⠀⠀⠀⠀⠀⠀⠀⠀⠀⠀⠀⠀⠀⠀⠀⠀⠀⠀⠀⠀⠀⠀⠀⠀⠀⠀⠀⠀⠀⠀⠀⠀⠀⠀⠀⠀⠀⠀⠀⠀⠀⠀⠀⠀⠀⠀⠀⠀⠀⢀⣼⣿⣿⣿⣿⣿⣿⣿⣿⣿⣿⣿⣿⣿⣿⣿⣿⣿⣿⣿⠇⠀⠀⠀⠀⠀⠀⠀⢕⠁⢕⢕⢕⢕⢕⠀⠁⢕⢄⢕⢄⠀⠀⠀⠀⠀⠀⠀⠀⠀⢀⠀⠀⠀⠐⠀⠀⠀⠀⠀⠀⠀⠀⠀⠀⠀⠀⠀⠀⠀⠀⠀⠀⠀⠀⠀⠁⠝⢿⣧⡄⠀⠀⠀⠀⠀⠀⠁⠈⠙⠟⢿⣿⣧⢔⢕⢕⢕⢕⢕⢔⢜⢟⢿⣿⣦⣄⢀⠀⠀⠀⠀⠀⠀⠀⠀⠀⠀⠀⠀⠀⠀⠀⠀⠀⠀⠀⠁⠘⠟⢿⣿⣿⣿⣿⣿⣿⣿⣿⣿⣿⣿⣿⣿⣿⣿⣿⣿⣿⣿⣿⣿⣿⣿⣿⣿⣿⣿⣿⣿⠀</a:t>
            </a:r>
            <a:br/>
            <a:r>
              <a:t>⣿⣿⣿⣿⣿⣿⣿⣿⣿⣿⣿⣿⣿⣿⣿⣿⡿⢟⠏⠁⠀⠀⠀⠀⠀⠀⠀⠀⠀⠀⠀⠀⠀⠀⠀⠀⠀⠀⠀⠀⠀⠀⠀⠀⠀⠀⠀⠀⠀⠀⠀⠀⠀⠀⠀⠀⠀⠀⠀⠀⠀⠀⠀⠀⠀⠀⠀⠀⠀⠀⠀⠀⠀⠀⠀⠀⠀⠀⢄⣾⣿⣿⣿⣿⣿⣿⣿⣿⣿⣿⣿⣿⣿⣿⣿⣿⣿⣿⣿⡏⠀⠀⠀⠀⠀⠀⠀⢔⢕⠀⢕⢕⠕⢕⢕⢕⡀⢄⢰⠇⢅⡄⠄⠀⠀⠀⠀⠀⠀⠀⠀⠀⠀⠀⠁⠀⢀⢄⠔⠑⠀⠀⠀⠀⠀⠀⠀⠀⠀⠀⠀⠀⠀⠀⠀⠀⠀⠀⠑⢝⣿⣧⡄⠀⠀⠀⠀⠀⠀⠀⠀⠀⠜⣿⣧⢄⢑⠕⢕⢕⢕⢕⢕⢕⢜⢝⢿⣷⣦⣄⠀⠀⠀⠀⠀⠀⠀⠀⠀⠀⠀⠀⠀⠀⠀⠀⠀⠀⠀⠀⠁⠘⠟⢿⣿⣿⣿⣿⣿⣿⣿⣿⣿⣿⣿⣿⣿⣿⣿⣿⣿⣿⣿⣿⣿⣿⣿⣿⣿⣿⠀</a:t>
            </a:r>
            <a:br/>
            <a:r>
              <a:t>⣿⣿⣿⣿⣿⣿⣿⣿⣿⣿⣿⣿⣿⡿⢟⠙⠁⠀⠀⠀⠀⠀⠀⠀⠀⠀⠀⠀⠀⠀⠀⠀⠀⠀⠀⠀⠀⠀⠀⠀⠀⠀⠀⠀⠀⠀⠀⠀⠀⠀⠀⠀⠀⠀⠀⠀⠀⠀⠀⠀⠀⠀⠀⠀⠀⠀⠀⠀⠀⠀⠀⠀⠀⠀⠀⠀⠀⣰⣿⣿⣿⣿⣿⣿⣿⣿⣿⣿⣿⣿⣿⣿⣿⣿⣿⣿⣿⣿⣿⠑⠀⠀⠀⠀⠀⠀⠀⢕⠕⢀⣐⡅⢅⢱⠕⢕⡕⢅⢰⢕⠕⠐⠀⠀⠀⠀⠀⠀⠀⠀⠀⠀⠀⢀⠔⠑⠁⠐⠁⠀⠀⠀⠀⠀⠀⠀⠀⠀⠀⠀⠀⠀⠀⠀⠀⠀⠀⠀⠀⠀⠈⠻⣿⣧⡄⠀⠀⠀⠀⠀⠀⠀⠀⠘⢿⣿⣧⣄⢀⠁⠁⠑⠑⠕⢕⢕⢕⢜⢟⢿⣷⡄⠀⠀⠀⠀⠀⠀⠀⠀⠀⠀⠀⠀⠀⠀⠀⠀⠀⠀⠀⠀⠀⠁⠘⠟⢿⣿⣿⣿⣿⣿⣿⣿⣿⣿⣿⣿⣿⣿⣿⣿⣿⣿⣿⣿⣿⣿⣿⣿⠀</a:t>
            </a:r>
            <a:br/>
            <a:r>
              <a:t>⣿⣿⣿⣿⣿⣿⣿⣿⣿⣿⢿⠏⠑⠁⠀⠀⠀⠀⠀⠀⠀⠀⠀⠀⠀⠀⠀⠀⠀⠀⠀⠀⠀⠀⠀⠀⠀⠀⠀⠀⠀⠀⠀⠀⠀⠀⠀⠀⠀⠀⠀⠀⠀⠀⠀⠀⠀⠀⠀⠀⠀⠀⠀⠀⠀⠀⠀⠀⠀⠀⠀⠀⠀⠀⠀⢀⣵⣿⣿⣿⣿⣿⣿⣿⣿⣿⣿⣿⣿⣿⣿⣿⣿⣿⣿⣿⣿⣿⡏⠀⠀⠀⠀⠀⠀⠀⢕⢝⠑⢀⡁⢅⢅⢕⢔⠜⠑⠁⠀⠀⠀⠀⠀⠀⠀⠀⠀⠀⠀⢀⠀⠀⢰⠑⠀⠀⠀⠀⠀⠀⠀⠀⠀⠀⠀⠀⠀⠀⠀⠀⠀⠀⠀⠀⠀⠀⠀⠀⠀⠀⠀⠀⢜⢻⣿⣆⢀⠀⠀⠀⠀⠀⠀⠀⠀⠘⠟⢿⣷⣧⣔⢀⠀⠀⠀⠁⠑⠕⢕⢕⢹⣿⡔⠀⠀⠀⠀⠀⠀⠀⠀⠀⠀⠀⠀⠀⠀⠀⠀⠀⠀⠀⠀⠀⠀⠀⠁⠘⠟⢿⣿⣿⣿⣿⣿⣿⣿⣿⣿⣿⣿⣿⣿⣿⣿⣿⣿⣿⣿⣿⠀</a:t>
            </a:r>
            <a:br/>
            <a:r>
              <a:t>⠛⠛⠛⠛⠛⠛⠛⠛⠋⠑⠀⠀⠀⠀⠀⠀⠀⠀⠀⠀⠀⠀⠀⠀⠀⠀⠀⠀⠀⠀⠀⠀⠀⠀⠀⠀⠀⠀⠀⠀⠀⠀⠀⠀⠀⠀⠀⠀⠀⠀⠀⠀⠀⠀⠀⠀⠀⠀⠀⠀⠀⠀⠀⠀⠀⠀⠀⠀⠀⠀⠀⠀⠀⠀⠀⠚⠛⠛⠛⠛⠛⠛⠛⠛⠛⠛⠛⠛⠛⠛⠛⠛⠛⠛⠛⠛⠛⠛⠑⠀⠀⠀⠀⠀⠀⠈⠙⠙⠁⠑⠑⠑⠑⠑⠁⠀⠀⠀⠀⠀⠀⠀⠀⠀⠀⠀⠀⠀⠀⠀⠐⠀⠘⠑⠀⠀⠀⠀⠀⠀⠀⠀⠀⠀⠀⠀⠀⠀⠀⠀⠀⠀⠀⠀⠀⠀⠀⠀⠀⠀⠀⠀⠀⠐⠘⠛⠓⠐⠀⠀⠀⠀⠀⠀⠀⠀⠀⠀⠈⠙⠛⠛⠂⠀⠀⠀⠀⠀⠁⠑⠑⠛⠓⠀⠀⠀⠀⠀⠀⠀⠀⠀⠀⠀⠀⠀⠀⠀⠀⠀⠀⠀⠀⠀⠀⠀⠀⠀⠀⠁⠙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⣧⡕⢕⢕⢕⢕⢕⢕⢕⢕⢕⢕⢕⢕⢕⢕⢕⢕⢕⢕⢕⢕⢕⢕⢕⢕⢕⢕⢕⢕⢕⢕⢕⢕⢕⢕⢕⢕⢕⢕⢕⢕⢕⢕⢕⢕⢕⢕⢕⢕⢕⢕⢕⢕⢕⢕⢻⣿⣿⣿⣿⣿⣿⣿⣿⣿⣿⣿⣿⣿⣿⣿⣿⣿⣿⣿⣿⣿⣿⣿⣿⣿⣧⢕⢕⢕⢕⢕⢕⢕⢕⢕⢕⢕⢕⢕⢕⢕⢕⢕⢕⢕⢕⢕⢕⢕⢕⢕⢕⢕⢕⢕⣼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⢕⢕⣵⣾⣿⣿⠀</a:t>
            </a:r>
            <a:br/>
            <a:r>
              <a:t>⣿⣿⣿⣿⣿⣿⣿⣿⣿⣿⣿⣿⣿⣿⣿⣿⣿⣿⣿⣿⣿⣿⣿⣿⣿⣿⣿⣿⣷⣵⡕⢕⢕⢕⢕⢕⢕⢕⢕⢕⢕⢕⢕⢕⢕⢕⢕⢕⢕⢕⢕⢕⢕⢕⢕⢕⢕⢕⢕⢕⢕⢕⢕⢕⢕⢕⢕⢕⢕⢕⢕⢕⢕⢕⢕⢕⢕⢕⢕⢕⢕⢕⢕⢹⣿⣿⣿⣿⣿⣿⣿⣿⣿⣿⣿⣿⣿⣿⣿⣿⣿⣿⣿⣿⣿⣿⣿⣿⣿⢕⢕⢕⢕⢕⢕⢕⢕⢕⢕⢕⢕⢕⢕⢕⢕⢕⢕⢕⢕⢕⢕⢕⢕⢕⢕⢕⢕⢱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⣱⣵⣾⣿⣿⣿⣿⣿⠀</a:t>
            </a:r>
            <a:br/>
            <a:r>
              <a:t>⣿⣿⣿⣿⣿⣿⣿⣿⣿⣿⣿⣿⣿⣿⣿⣿⣿⣿⣿⣿⣿⣿⣿⣿⣿⣿⣿⣿⣿⣿⣿⣷⣕⡕⢕⢕⢕⢕⢕⢕⢕⢕⢕⢕⢕⢕⢕⢕⢕⢕⢕⢕⢕⢕⢕⢕⢕⢕⢕⢕⢕⢕⢕⢕⢕⢕⢕⢕⢕⢕⢕⢕⢕⢕⢕⢕⢕⢕⢕⢕⢕⢕⢕⢕⢹⣿⣿⣿⣿⣿⣿⣿⣿⣿⣿⣿⣿⣿⣿⣿⣿⣿⣿⣿⣿⣿⣿⣿⣿⡇⢕⢕⢕⢕⢕⢕⢕⢕⢕⢕⢕⢕⢕⢕⢕⢕⢕⢕⢕⢕⢕⢕⢕⢕⢕⢕⢕⣼⣿⣿⣿⣿⣿⣿⣿⣿⣿⣿⣿⣿⣿⣿⣿⣿⣿⣿⣿⣿⣿⣿⣿⣿⣿⡿⢏⢕⢕⢕⢕⢕⢕⢕⢕⢕⢕⢕⢕⢕⢕⢕⢕⢕⢕⢕⢕⢕⢕⢕⢕⢕⢕⢕⢕⢕⢕⢕⢕⢕⢕⢕⢕⢕⢕⢕⢕⢕⢕⢕⢕⢕⢕⢕⢕⢕⢕⢕⢕⢕⢕⢕⢕⢕⢕⢕⢕⢕⢕⢕⣕⣵⣷⣿⣿⣿⣿⣿⣿⣿⣿⣿⠀</a:t>
            </a:r>
            <a:br/>
            <a:r>
              <a:t>⣿⣿⣿⣿⣿⣿⣿⣿⣿⣿⣿⣿⣿⣿⣿⣿⣿⣿⣿⣿⣿⣿⣿⣿⣿⣿⣿⣿⣿⣿⣿⣿⣿⣿⣧⣕⢕⢕⢕⢕⢕⢕⢕⢕⢕⢕⢕⢕⢕⢕⢕⢕⢕⢕⢕⢕⢕⢕⢕⢕⢕⢕⢕⢕⢕⢕⢕⢕⢕⢕⢕⢕⢕⢕⢕⢕⢕⢕⢕⢕⢕⢕⢕⢕⢕⢜⣿⣿⣿⣿⣿⣿⣿⣿⣿⣿⣿⣿⣿⣿⣿⣿⣿⣿⣿⣿⣿⣿⣿⣧⢕⢕⢕⢕⢕⢕⢕⢕⢕⢕⢕⢕⢕⢕⢕⢕⢕⢕⢕⢕⢕⢕⢕⢕⢕⢕⢱⣿⣿⣿⣿⣿⣿⣿⣿⣿⣿⣿⣿⣿⣿⣿⣿⣿⣿⣿⣿⣿⣿⣿⣿⣿⡟⢕⢕⢕⢕⢕⢕⢕⢕⢕⢕⢕⢕⢕⢕⢕⢕⢕⢕⢕⢕⢕⢕⢕⢕⢕⢕⢕⢕⢕⢕⢕⢕⢕⢕⢕⢕⢕⢕⢕⢕⢕⢕⢕⢕⢕⢕⢕⢕⢕⢕⢕⢕⢕⢕⢕⢕⢕⢕⢕⢕⢕⢕⣱⣵⣾⣿⣿⣿⣿⣿⣿⣿⣿⣿⣿⣿⣿⠀</a:t>
            </a:r>
            <a:br/>
            <a:r>
              <a:t>⣿⣿⣿⣿⣿⣿⣿⣿⣿⣿⣿⣿⣿⣿⣿⣿⣿⣿⣿⣿⣿⣿⣿⣿⣿⣿⣿⣿⣿⣿⣿⣿⣿⣿⣿⣿⣿⣧⣕⢕⢕⢕⢕⢕⢕⢕⢕⢕⢕⢕⢕⢕⢕⢕⢕⢕⢕⢕⢕⢕⢕⢕⢕⢕⢕⢕⢕⢕⢕⢕⢕⢕⢕⢕⢕⢕⢕⢕⢕⢕⢕⢕⢕⢕⢕⢕⢜⢿⣿⣿⣿⣿⣿⣿⣿⣿⣿⣿⣿⣿⣿⣿⣿⣿⣿⣿⣿⣿⣿⣿⢕⢕⢕⢕⢕⢕⢕⢕⢕⢕⢕⢕⢕⢕⢕⢕⢕⢕⢕⢕⢕⢕⢕⢕⢕⢕⣾⣿⣿⣿⣿⣿⣿⣿⣿⣿⣿⣿⣿⣿⣿⣿⣿⣿⣿⣿⣿⣿⣿⣿⣿⢏⢕⢕⢕⢕⢕⢕⢕⢕⢕⢕⢕⢕⢕⢕⢕⢕⢕⢕⢕⢕⢕⢕⢕⢕⢕⢕⢕⢕⢕⢕⢕⢕⢕⢕⢕⢕⢕⢕⢕⢕⢕⢕⢕⢕⢕⢕⢕⢕⢕⢕⢕⢕⢕⢕⢕⢕⢕⢕⢕⢕⣵⣷⣿⣿⣿⣿⣿⣿⣿⣿⣿⣿⣿⣿⣿⣿⣿⣿⠀</a:t>
            </a:r>
            <a:br/>
            <a:r>
              <a:t>⣿⣿⣿⣿⣿⣿⣿⣿⣿⣿⣿⣿⣿⣿⣿⣿⣿⣿⣿⣿⣿⣿⣿⣿⣿⣿⣿⣿⣿⣿⣿⣿⣿⣿⣿⣿⣿⣿⣿⣷⣵⡕⢕⢕⢕⢕⢕⢕⢕⢕⢕⢕⢕⢕⢕⢕⢕⢕⢕⢕⢕⢕⢕⢕⢕⢕⢕⢕⢕⢕⢕⢕⢕⢕⢕⢕⢕⢕⢕⢕⢕⢕⢕⢕⢕⢕⢕⢜⢿⣿⣿⣿⣿⣿⣿⣿⣿⣿⣿⣿⣿⣿⣿⣿⣿⣿⣿⣿⣿⣿⡇⢕⢕⢕⢕⢕⢕⢕⢕⢕⢕⢕⢕⢕⢕⢕⢕⢕⢕⢕⢕⢕⢕⢕⢕⢱⣿⣿⣿⣿⣿⣿⣿⣿⣿⣿⣿⣿⣿⣿⣿⣿⣿⣿⣿⣿⣿⣿⣿⡿⢕⢕⢕⢕⢕⢕⢕⢕⢕⢕⢕⢕⢕⢕⢕⢕⢕⢕⢕⢕⢕⢕⢕⢕⢕⢕⢕⢕⢕⢕⢕⢕⢕⢕⢕⢕⢕⢕⢕⢕⢕⢕⢕⢕⢕⢕⢕⢕⢕⢕⢕⢕⢕⢕⢕⢕⢕⢕⣱⣵⣾⣿⣿⣿⣿⣿⣿⣿⣿⣿⣿⣿⣿⣿⣿⣿⣿⣿⣿⣿⠀</a:t>
            </a:r>
            <a:br/>
            <a:r>
              <a:t>⣿⣿⣿⣿⣿⣿⣿⣿⣿⣿⣿⣿⣿⣿⣿⣿⣿⣿⣿⣿⣿⣿⣿⣿⣿⣿⣿⣿⣿⣿⣿⣿⣿⣿⣿⣿⣿⣿⣿⣿⣿⣿⣷⣵⡕⢕⢕⢕⢕⢕⢕⢕⢕⢕⢕⢕⢕⢕⢕⢕⢕⢕⢕⢕⢕⢕⢕⢕⢕⢕⢕⢕⢕⢕⢕⢕⢕⢕⢕⢕⢕⢕⢕⢕⢕⢕⢕⢕⢕⢻⣿⣿⣿⣿⣿⣿⣿⣿⣿⣿⣿⣿⣿⣿⣿⣿⣿⣿⣿⣿⣇⢕⢕⢕⢕⢕⢕⢕⢕⢕⢕⢕⢕⢕⢕⢕⢕⢕⢕⢕⢕⢕⢕⢕⢕⣿⣿⣿⣿⣿⣿⣿⣿⣿⣿⣿⣿⣿⣿⣿⣿⣿⣿⣿⣿⣿⣿⣿⢏⢕⢕⢕⢕⢕⢕⢕⢕⢕⢕⢕⢕⢕⢕⢕⢕⢕⢕⢕⢕⢕⢕⢕⢕⢕⢕⢕⢕⢕⢕⢕⢕⢕⢕⢕⢕⢕⢕⢕⢕⢕⢕⢕⢕⢕⢕⢕⢕⢕⢕⢕⢕⢕⢕⢕⢕⣱⣷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⣷⣕⢕⢕⢕⢕⢕⢕⢕⢕⢕⢕⢕⢕⢕⢕⢕⢕⢕⢕⢕⢕⢕⢕⢕⢕⢕⢕⢕⢕⢕⢕⢕⢕⢕⢕⢕⢕⢕⢕⢕⢕⢕⢕⢕⢻⣿⣿⣿⣿⣿⣿⣿⣿⣿⣿⣿⣿⣿⣿⣿⣿⣿⣿⣿⣿⢕⢕⢕⢕⢕⢕⢕⢕⢕⢕⢕⢕⢕⢕⢕⢕⢕⢕⢕⢕⢕⢕⢕⢸⣿⣿⣿⣿⣿⣿⣿⣿⣿⣿⣿⣿⣿⣿⣿⣿⣿⣿⣿⣿⣿⡿⢇⢕⢕⢕⢕⢕⢕⢕⢕⢕⢕⢕⢕⢕⢕⢕⢕⢕⢕⢕⢕⢕⢕⢕⢕⢕⢕⢕⢕⢕⢕⢕⢕⢕⢕⢕⢕⢕⢕⢕⢕⢕⢕⢕⢕⢕⢕⢕⢕⢕⢕⢕⢕⢕⣕⣵⣾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⣧⣕⢕⢕⢕⢕⢕⢕⢕⢕⢕⢕⢕⢕⢕⢕⢕⢕⢕⢕⢕⢕⢕⢕⢕⢕⢕⢕⢕⢕⢕⢕⢕⢕⢕⢕⢕⢕⢕⢕⢕⢕⢕⢹⣿⣿⣿⣿⣿⣿⣿⣿⣿⣿⣿⣿⣿⣿⣿⣿⣿⣿⣿⡇⢕⢕⢕⢕⢕⢕⢕⢕⢕⢕⢕⢕⢕⢕⢕⢕⢕⢕⢕⢕⢕⢕⣿⣿⣿⣿⣿⣿⣿⣿⣿⣿⣿⣿⣿⣿⣿⣿⣿⣿⣿⣿⣿⢟⢕⢕⢕⢕⢕⢕⢕⢕⢕⢕⢕⢕⢕⢕⢕⢕⢕⢕⢕⢕⢕⢕⢕⢕⢕⢕⢕⢕⢕⢕⢕⢕⢕⢕⢕⢕⢕⢕⢕⢕⢕⢕⢕⢕⢕⢕⢕⢕⢕⢕⢕⣕⣵⣷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⣧⣕⢕⢕⢕⢕⢕⢕⢕⢕⢕⢕⢕⢕⢕⢕⢕⢕⢕⢕⢕⢕⢕⢕⢕⢕⢕⢕⢕⢕⢕⢕⢕⢕⢕⢕⢕⢕⢕⢕⢕⢝⣿⣿⣿⣿⣿⣿⣿⣿⣿⣿⣿⣿⣿⣿⣿⣿⣿⣿⣇⢕⢕⢕⢕⢕⢕⢕⢕⢕⢕⢕⢕⢕⢕⢕⢕⢕⢕⢕⢕⢕⣸⣿⣿⣿⣿⣿⣿⣿⣿⣿⣿⣿⣿⣿⣿⣿⣿⣿⣿⣿⡿⢏⢕⢕⢕⢕⢕⢕⢕⢕⢕⢕⢕⢕⢕⢕⢕⢕⢕⢕⢕⢕⢕⢕⢕⢕⢕⢕⢕⢕⢕⢕⢕⢕⢕⢕⢕⢕⢕⢕⢕⢕⢕⢕⢕⢕⢕⢕⢕⢕⢕⣱⣵⣾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⣷⣵⡕⢕⢕⢕⢕⢕⢕⢕⢕⢕⢕⢕⢕⢕⢕⢕⢕⢕⢕⢕⢕⢕⢕⢕⢕⢕⢕⢕⢕⢕⢕⢕⢕⢕⢕⢕⢕⢕⢜⣿⣿⣿⣿⣿⣿⣿⣿⣿⣿⣿⣿⣿⣿⣿⣿⣿⣿⣵⣵⣵⣕⣕⡕⢕⢕⢕⢕⢕⢕⢕⢕⢕⢕⢕⢕⢕⢕⢕⣿⣿⣿⣿⣿⣿⣿⣿⣿⣿⣿⣿⣿⣿⣿⣿⣿⣿⣿⡟⢕⢕⢕⢕⢕⢕⢕⢕⢕⢕⢕⢕⢕⢕⢕⢕⢕⢕⢕⢕⢕⢕⢕⢕⢕⢕⢕⢕⢕⢕⢕⢕⢕⢕⢕⢕⢕⢕⢕⢕⢕⢕⢕⢕⢕⢕⢕⢕⣱⣷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⣵⡕⢕⢕⢕⢕⢕⢕⢕⢕⢕⢕⢕⢕⢕⢕⢕⢕⢕⢕⢕⢕⢕⢕⢕⢕⢕⢕⢕⢕⢕⢕⢕⢕⢕⢕⢕⢜⢿⣿⣿⣿⣿⣿⡿⢿⢿⣿⡟⢟⣟⣿⣽⣽⣽⣽⣽⣿⣟⣻⢿⣿⣷⣵⡕⢕⢕⢕⢕⢕⢕⢕⢕⢕⢕⣸⣿⣿⣿⣿⣿⣿⣿⣿⣿⣿⣿⣿⣿⣿⣿⣿⣿⣿⢏⢕⢕⢕⢕⢕⢕⢕⢕⢕⢕⢕⢕⢕⢕⢕⢕⢕⢕⢕⢕⢕⢕⢕⢕⢕⢕⢕⢕⢕⢕⢕⢕⢕⢕⢕⢕⢕⢕⢕⢕⢕⢕⢕⢕⢕⣱⣵⣾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⣵⣾⡿⣟⣻⣽⣷⣾⣿⣿⣿⣿⣿⣿⣿⣿⣿⣿⣿⣿⣿⣿⣿⣿⣿⣷⣽⡻⢿⣷⣕⢕⢕⢕⢕⢕⢕⢕⢱⣿⣿⣿⣿⣿⣿⣿⣿⣿⣿⣿⣿⣿⣿⣿⣿⣿⡿⢕⢕⢕⢕⢕⢕⢕⢕⢕⢕⢕⢕⢕⢕⢕⢕⢕⢕⢕⢕⢕⢕⢕⢕⢕⢕⢕⢕⢕⢕⢕⢕⢕⢕⢕⢕⢕⢕⢕⢕⢕⢕⢕⢕⣵⣷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⣧⣕⢕⢕⢕⢕⢕⢕⢕⢕⢕⢕⢕⢕⢕⢕⢕⢕⢕⢕⢕⢕⢕⢕⢕⢕⢕⢕⣱⣾⣿⣟⣵⣾⣿⣿⣿⣿⣿⣿⣿⣿⣿⣿⣿⣿⣿⣿⣿⣿⣿⣿⣿⣿⣿⣿⣿⣿⣿⣷⣝⢿⣷⣕⢕⢕⢕⢕⢕⣼⣿⣿⣿⣿⣿⣿⣿⣿⣿⣿⣿⣿⣿⣿⣿⣿⢏⢕⢕⢕⢕⢕⢕⢕⢕⢕⢕⢕⢕⢕⢕⢕⢕⢕⢕⢕⢕⢕⢕⢕⢕⢕⢕⢕⢕⢕⢕⢕⢕⢕⢕⢕⢕⢕⢕⢕⢕⢕⣕⣵⣾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⣧⣕⢕⢕⢕⢕⢕⢕⢕⢕⢕⢕⢕⢕⢕⢕⢕⢕⢕⢕⢕⢕⢕⢕⣾⣿⣿⣿⣿⣿⣿⣿⣿⣿⣿⣿⣿⣿⣿⣿⣿⣿⣿⣿⣿⣿⣿⣿⣿⣿⣿⣿⣿⣿⣿⣿⣿⣿⣷⡹⣿⣧⣱⣵⣵⣵⣿⣿⣿⣿⣿⣿⣿⣿⣿⣿⣿⣿⣿⣿⣿⡿⢇⢕⢕⢕⢕⢕⢕⢕⢕⢕⢕⢕⢕⢕⢕⢕⢕⢕⢕⢕⢕⢕⢕⢕⢕⢕⢕⢕⢕⢕⢕⢕⢕⢕⢕⢕⢕⢕⢕⢕⣱⣷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⣵⡕⢕⢕⢕⢕⢕⢕⢕⢕⢕⢕⢕⢕⢕⢕⢕⢕⢕⣱⣿⢟⣽⣿⣿⣿⣿⣿⣿⣿⣿⣿⣿⣿⣿⣿⣿⣿⣿⣿⣿⣿⣿⣿⣿⣿⣿⣿⣿⣿⣿⣿⣿⣿⣿⣿⣿⣜⢿⣟⣻⣽⣟⡻⢿⣿⣿⣿⣿⣿⣿⣿⣿⣿⣿⣿⣿⢟⢕⢕⢕⢕⢕⢕⢕⢕⢕⢕⢕⢕⢕⢕⢕⢕⢕⢕⢕⢕⢕⢕⢕⢕⢕⢕⢕⢕⢕⢕⢕⢕⢕⢕⢕⢕⢕⣱⣵⣾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⣕⡕⢕⢕⢕⢕⢕⢕⢕⢕⢕⢕⢕⢕⢕⣼⣿⢯⣾⣿⣿⣿⣿⣿⣿⣿⣿⣿⣿⣿⣿⣿⣿⣿⣿⣿⣿⣿⣿⣿⣿⣿⣿⣿⣿⣿⣿⣿⣿⣿⡿⢿⢿⣿⣿⣯⢟⢟⣿⣿⣿⡷⣕⢽⡻⣿⣿⣿⣿⣿⣿⣿⡿⢏⢕⢕⢕⢕⢕⢕⢕⢕⢕⢕⢕⢕⢕⢕⢕⢕⢕⢕⢕⢕⢕⢕⢕⢕⢕⢕⢕⢕⢕⢕⢕⢕⢕⢕⢕⣵⣷⣿⣿⣿⣿⣿⣿⣿⣿⣿⣿⣿⣿⣿⣿⣿⣿⣿⣿⣿⣿⣿⣿⣿⣿⣿⣿⣿⣿⣿⣿⣿⣿⣿⣿⣿⣿⣿⣿⣿⣿⣿⣿⣿⣿⣿⣿⣿⣿⣿⣿⣿⣿⣿⣿⣿⣿⣿⣿⠀</a:t>
            </a:r>
            <a:br/>
            <a:r>
              <a:t>⢝⢝⢟⢻⢿⢿⣿⣿⣿⣿⣿⣿⣿⣿⣿⣿⣿⣿⣿⣿⣿⣿⣿⣿⣿⣿⣿⣿⣿⣿⣿⣿⣿⣿⣿⣿⣿⣿⣿⣿⣿⣿⣿⣿⣿⣿⣿⣿⣿⣿⣿⣿⣿⣿⣿⣿⣿⣿⣿⣿⣿⣿⣿⣿⣿⣿⣿⣿⣿⣿⣿⣿⣿⣷⣕⢕⢕⢕⢕⢕⢕⢕⣕⣱⣵⣱⣿⣏⣿⣿⣿⣿⣿⣿⣿⣿⣿⣿⣿⣿⣿⣿⣿⣿⣿⣿⣿⣿⣿⣿⣿⣿⣿⣿⣿⣿⣿⣿⣿⣿⣿⣿⣧⡕⣝⢿⣿⣇⣿⣿⣿⣿⣿⡞⣷⣜⢞⣿⣿⣿⣿⣿⡟⢕⢕⢕⢕⢕⢕⢕⢕⢕⢕⢕⢕⢕⢕⢕⢕⢕⢕⢕⢕⢕⢕⢕⢕⢕⢕⢕⢕⢕⢕⢕⢕⢕⣕⣵⣾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⢝⢝⠟⢻⢿⢿⣿⣿⣿⣿⣿⣿⣿⣿⣿⣿⣿⣿⣿⣿⣿⣿⣿⣿⣿⣿⣿⣿⣿⣿⣿⣿⣿⣿⣿⣿⣿⣿⣿⣿⣿⣿⣿⣿⣿⣿⣿⣿⣿⣿⣿⣿⣿⣿⣿⣿⣿⣿⣿⣿⣿⣿⣿⣿⣿⣿⣿⣿⣿⣧⣕⢕⣵⣾⡿⢟⣟⣟⣟⢿⣼⣿⣿⣿⣿⣿⣿⣿⣿⣿⣿⣿⣿⣿⣿⣿⣿⣿⣿⣿⣿⣿⣿⣿⣿⣿⣿⣿⣿⣿⣿⣿⣿⣿⣿⣿⣷⣹⣧⢻⣿⣿⣿⣿⣿⣿⣿⣼⡟⡇⣿⣿⣿⣿⢏⢕⢕⢕⢕⢕⢕⢕⢕⢕⢕⢕⢕⢕⢕⢕⢕⢕⢕⢕⢕⢕⢕⢕⢕⢕⢕⢕⢕⢕⢕⢕⣵⣷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⠕⢕⢕⠅⠕⠘⠝⠝⢟⢻⢿⣿⣿⣿⣿⣿⣿⣿⣿⣿⣿⣿⣿⣿⣿⣿⣿⣿⣿⣿⣿⣿⣿⣿⣿⣿⣿⣿⣿⣿⣿⣿⣿⣿⣿⣿⣿⣿⣿⣿⣿⣿⣿⣿⣿⣿⣿⣿⣿⣿⣿⣿⣿⣿⣿⣿⣿⣿⣿⣿⢟⢕⣵⣿⣿⣿⡏⢟⣿⣿⣿⣿⣿⣿⣿⣿⣿⣿⣿⣿⣿⣿⣿⣿⣿⣿⣿⣿⣿⣿⣿⣿⣿⣿⣿⣿⣿⣿⣿⣿⣿⣿⢿⢿⢟⠇⣿⣇⢿⡟⢿⣿⣿⣿⣿⣿⣇⣇⣿⣿⡿⢕⢕⢑⢕⢕⢕⢕⢕⢕⢕⢕⢕⢑⢑⢑⢑⢕⢕⢕⢕⢕⢕⢕⢕⢕⢕⢕⢕⢕⣱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⠑⠀⢀⠁⠁⠁⠁⢀⢁⠁⠁⢕⢕⠄⠄⠀⠔⠁⠁⠑⠑⠙⠝⠟⢻⢿⢿⣿⣿⣿⣿⣿⣿⣿⣿⣿⣿⣿⣿⣿⣿⣿⣿⣿⣿⣿⣿⣿⣿⣿⣿⣿⣿⣿⣿⣿⣿⣿⣿⣿⣿⣿⣿⣿⣿⣿⣿⣿⣿⣿⣿⣿⣿⣿⣿⣿⢯⡵⣏⣿⢻⣿⣿⣿⣿⣷⣿⣿⣿⣿⣿⣿⣿⣿⣿⣿⣿⣿⣿⣿⣿⣿⣿⣿⣿⣿⣿⣿⣿⣿⣿⣿⣿⣿⣿⣿⣿⣿⡿⠑⠀⠄⢕⢕⢻⣿⡕⠙⠘⢟⢿⣿⣿⡿⣹⢹⣿⢟⢕⢕⠁⠀⠁⠀⠁⠁⠁⠁⠁⠀⠀⠀⠀⠀⠀⠀⠀⠀⠀⠕⠁⢁⠁⢅⢅⣵⣷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⠁⠀⠀⠀⠀⠀⠀⠀⠀⠀⠀⠀⠀⠀⠀⠀⠀⠀⠀⠀⠀⠀⠀⠀⠁⠁⠘⠙⠟⢟⢿⢿⣿⣿⣿⣿⣿⣿⣿⣿⣿⣿⣿⣿⣿⣿⣿⣿⣿⣿⣿⣿⣿⣿⣿⣿⣿⣿⣿⣿⣿⣿⣿⣿⣿⣿⣿⣿⣿⣿⣿⣿⣿⡏⢏⣾⣸⣿⣿⣿⣿⣿⣿⣿⣿⣿⣿⣿⣿⣿⣿⣿⣿⣿⣿⣿⣿⣿⣿⣿⣿⣿⣿⣿⣿⣿⣿⣿⣿⣿⣿⣿⣿⣿⣿⣿⢇⠀⠀⢐⢕⢕⢕⢕⢕⢄⢀⠁⢕⢹⢟⣵⢇⣿⡟⢕⢕⠁⠀⠀⠀⠀⠀⠀⠀⠀⠀⠀⠀⠀⠀⠀⠀⠀⠀⠀⠀⠀⢐⣕⣴⣾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⠁⠁⠘⠙⠝⠟⢿⢿⣿⣿⣿⣿⣿⣿⣿⣿⣿⣿⣿⣿⣿⣿⣿⣿⣿⣿⣿⣿⣿⣿⣿⣿⣿⣿⣿⣿⣿⣿⣿⣿⣿⣿⣧⢕⣿⣿⣿⣿⣿⣿⣿⣿⣿⣿⣿⣿⣿⣿⣿⣿⣿⣿⣿⣿⣿⣿⣿⣿⣿⣿⣿⣿⣿⣿⣿⣿⣿⣿⣿⣿⣿⣿⣿⣿⡟⠀⠀⠀⠀⢕⢕⢕⢕⢕⢕⢑⠀⢁⢕⢝⢕⣾⣿⡕⢕⠀⠀⠀⠀⠀⠀⠀⠀⠀⠀⠀⠀⠀⠀⠀⠀⠀⠀⢀⢄⣴⣷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⠁⠁⠙⠙⠟⠻⢿⢿⣿⣿⣿⣿⣿⣿⣿⣿⣿⣿⣿⣿⣿⣿⣿⣿⡿⢿⣟⣻⣿⣿⣿⣿⣟⣟⣟⣇⢹⣿⡹⣿⣿⣿⣿⣿⣿⣿⣿⣿⣿⣿⣿⣿⣿⣿⣿⣿⣿⣿⣿⣿⣿⣿⣿⣿⣿⣿⣿⣿⣿⣿⣿⣿⣿⣿⣿⣿⢇⠀⠀⠀⢕⢕⢕⢕⢕⢑⠕⠁⠀⠕⢕⢑⢵⣜⢿⣿⡕⢕⠀⠀⠀⠀⠀⠀⠀⠀⠀⠀⠀⠀⠀⠀⢀⣄⣵⣾⣿⣿⣿⣿⣿⣿⣿⣿⣿⣿⣿⣿⣿⣿⣿⣿⣿⣿⣿⣿⣿⣿⣿⣿⣿⣿⣿⣿⣿⣿⣿⣿⣿⣿⣿⣿⣿⣿⣿⣿⣿⣿⣿⣿⣿⣿⣿⣿⣿⣿⣿⣿⣿⣿⣿⣿⣿⣿⣿⣿⣿⣿⣿⣿⣿⣿⣿⣿⣿⣿⣿⣿⣿⣿⣿⣿⣿⢿⢿⢿⢟⢟⠀</a:t>
            </a:r>
            <a:br/>
            <a:r>
              <a:t>⠀⠀⠀⠀⠀⠀⠀⠀⠀⠀⠀⠀⠀⠀⠀⠀⠀⠀⠀⠀⠀⠀⠀⠀⠀⠀⠀⠀⠀⠀⠀⠀⠀⠀⠀⠀⠀⠀⠀⠀⠀⠀⠀⠀⠀⠀⠀⠀⠀⠁⠁⠘⠙⠟⠟⢿⢿⣿⣿⣿⣿⣿⣿⡿⣯⣳⣽⣿⣿⣿⢟⣫⣽⣷⣷⣽⣹⣽⣷⡹⣷⣝⢿⣿⣿⢟⢟⢏⣿⣿⣿⣿⣿⢟⣿⣿⣿⣿⣿⣿⣿⣿⣿⣿⣿⣿⣿⣿⣿⣿⣿⣿⣿⣿⣿⣿⣿⣿⠀⠀⠀⢄⢕⢕⢕⢕⢕⢕⠀⠀⠀⠁⢑⢕⢕⢕⢸⣿⣷⣕⢔⠀⠀⠀⠀⠀⠀⠀⠀⠀⠀⢄⣰⣷⣿⣿⣿⣿⣿⣿⣿⣿⣿⣿⣿⣿⣿⣿⣿⣿⣿⣿⣿⣿⣿⣿⣿⣿⣿⣿⣿⣿⣿⣿⣿⣿⣿⣿⣿⣿⣿⣿⣿⣿⣿⣿⣿⣿⣿⣿⣿⣿⣿⣿⣿⣿⣿⣿⣿⣿⣿⣿⣿⣿⣿⣿⣿⣿⣿⣿⣿⣿⣿⢿⢿⢟⢟⠟⠟⠝⠙⠙⠑⠁⠁⠁⠀⠀⠀⠀⠀</a:t>
            </a:r>
            <a:br/>
            <a:r>
              <a:t>⠀⠀⠀⠀⠀⠀⠀⠀⠀⠀⠀⠀⠀⠀⠀⠀⠀⠀⠀⠀⠀⠀⠀⠀⠀⠀⠀⠀⠀⠀⠀⠀⠀⠀⠀⠀⠀⠀⠀⠀⠀⠀⠀⠀⠀⠀⠀⠀⠀⠀⠀⠀⠀⠀⠀⠀⠀⠁⠈⠙⠟⢻⣿⣿⣿⣿⣿⣿⣿⣵⣿⣿⣿⣟⣟⣯⣽⣽⣷⣷⣮⡻⣷⢜⢝⢇⢕⢕⢹⣿⣿⢟⣵⣿⣿⣿⣿⣿⣿⣿⣿⣿⣿⣿⣿⣿⣿⣿⣿⣿⣿⣿⣿⣿⣿⣿⣿⡏⠐⠀⠀⠕⢕⣵⡕⢕⠕⠑⠀⠀⢔⢀⠑⠕⢕⢔⢜⢻⣿⣿⡕⠀⠀⠀⠀⠀⠀⢀⣠⣴⣾⣿⣿⣿⣿⣿⣿⣿⣿⣿⣿⣿⣿⣿⣿⣿⣿⣿⣿⣿⣿⣿⣿⣿⣿⣿⣿⣿⣿⣿⣿⣿⣿⣿⣿⣿⣿⣿⣿⣿⣿⣿⣿⣿⣿⣿⣿⣿⣿⣿⣿⣿⣿⣿⣿⣿⣿⣿⣿⣿⣿⢿⢿⢿⠟⠟⠟⠝⠙⠙⠁⠁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⠁⠕⠁⠜⢝⣿⣿⣿⣿⣿⣿⣿⣿⣿⣿⣿⣿⣿⣿⣿⢇⢕⣕⢕⢕⢕⢜⡿⣱⣿⣿⣿⣿⣿⣿⣿⣿⣿⣿⣿⣿⣿⣿⣿⡿⣿⣿⣿⣿⣿⣿⣿⣿⣿⣿⣿⣧⢑⡕⡾⢿⢿⢏⠑⠀⠀⠀⢔⢕⢕⢕⠀⠀⢕⢕⢕⣿⣿⢇⢀⢀⢀⢄⣴⣷⣿⣿⣿⣿⣿⣿⣿⣿⣿⣿⣿⣿⣿⣿⣿⣿⣿⣿⣿⣿⣿⣿⣿⣿⣿⣿⣿⣿⣿⣿⣿⣿⣿⣿⣿⣿⣿⣿⣿⣿⣿⣿⣿⣿⣿⣿⣿⣿⣿⣿⣿⣿⢿⢿⢿⠟⠟⠟⠙⠙⠙⠁⠁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⠑⢻⣿⣾⣿⢏⠑⠉⠙⠛⠟⢿⢿⣿⣿⡟⢾⣿⣿⣿⢇⢕⢕⣾⣿⣿⣿⣿⣿⣿⣿⣿⣿⣿⣿⣿⣿⣿⡿⣫⡞⣿⣿⣿⣿⣿⣿⣿⣿⣿⣿⣿⣿⣧⢹⣿⣇⠀⠀⠀⠀⠀⢐⢔⢕⠕⢕⠔⠀⢔⢱⣿⣿⣷⣵⣵⣵⣾⣿⣿⣿⣿⣿⣿⣿⣿⣿⣿⣿⣿⣿⣿⣿⣿⣿⣿⣿⣿⣿⣿⣿⣿⣿⣿⡿⣻⣟⣟⣟⢿⢿⣿⣿⣿⣿⣿⣿⣿⣿⣿⣿⡿⢿⢿⠟⠟⠟⠙⠙⠙⠁⠁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⠁⠘⠙⠑⠁⠀⠀⠀⠀⠀⠀⢕⣿⣿⠕⠜⣿⣿⣟⣵⡇⣾⣿⣿⣿⣿⣿⣿⡿⣫⣿⣿⣿⣿⣿⣿⡿⣵⣿⢧⣿⣿⣿⣿⣿⣿⣿⣿⣿⣿⣿⣿⣿⡇⣿⣿⣧⢀⠀⢄⢔⢕⠑⠑⠀⠄⠀⠀⠁⠁⠁⠙⠝⠟⠟⠛⠝⠙⠑⠑⠙⠙⠟⢿⣿⣿⣿⣿⣿⣿⣿⣿⣿⣿⣿⣿⣿⣿⣿⣿⣿⣿⣿⡇⣿⣿⣿⣿⣿⣷⢕⢹⣿⢟⠋⠙⠙⠁⠁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⠕⢻⣿⢔⢔⠈⠻⢿⣟⣻⣿⣿⣿⣿⣿⣿⣟⣾⣿⣿⣿⣿⣿⣿⡿⣽⣿⣿⢸⣿⣿⣿⣿⣿⣿⣿⣿⣿⣿⣿⢿⣿⡇⢹⣿⣿⣧⠀⠁⢁⡀⢄⠐⠀⠀⠀⠀⠀⠀⠀⠀⠀⠀⠀⠀⠀⠀⠀⠀⠀⠀⠀⠀⠁⠙⠟⢟⣻⣿⣿⣿⢿⣿⣿⣿⣿⣿⣿⢟⢟⢻⣿⢇⢕⢹⣜⣻⠟⠕⢱⣿⡟⠁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⢜⢿⣿⡇⣄⣴⣷⣷⣾⣿⣿⣿⣿⣿⣯⣿⣿⣿⣿⣿⣿⣿⡿⣱⣿⣿⡏⣾⣿⣿⣿⣿⣿⣿⣿⣿⣿⣿⣿⡜⢻⢏⢸⣿⣿⣿⡇⣰⣿⡿⠕⠀⠀⠀⠀⠀⠀⠀⠀⠀⠀⠀⠀⠀⠀⠀⠀⠀⠀⠀⠀⠀⠀⠀⠀⠑⢿⣿⣿⣿⣿⣿⣷⣾⣯⡿⣿⣇⢕⣾⡿⢕⠑⠜⠿⠇⠀⠀⣾⡿⠕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⢱⣿⡟⣼⣿⣿⣿⣿⢇⣿⣿⣿⣿⢣⣿⣿⣿⣿⣿⣿⣿⣿⢣⣿⣿⣿⡇⣿⣿⣿⣿⣿⣿⣿⣿⣿⣿⣿⣿⡇⠕⠕⠜⠝⠝⠙⠑⠘⠑⠁⠀⠀⠀⠀⠀⠀⠀⠀⠀⠀⠀⠀⠀⠀⠀⠀⠀⠀⠀⠀⠀⠀⠀⠀⠀⠀⠁⠘⠙⠙⠝⠟⢻⢿⣿⣿⡽⣿⣾⣿⢇⢕⠀⢀⠀⠀⠀⢱⣿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⣰⣿⢟⣼⣿⣿⡿⢏⢕⢕⢻⢟⣿⡏⣾⣿⣿⣿⣿⣿⣿⣿⢿⣿⣿⣿⣿⣧⣿⣿⣿⣿⣿⣿⣿⣿⣿⡿⠏⠑⠁⠀⠀⠀⠀⠀⠀⠀⠀⠀⠀⠀⠀⠀⠀⠀⠀⠀⠀⠀⠀⠀⠀⠀⠀⠀⠀⠀⠀⠀⠀⠀⠀⠀⠀⠀⠀⠀⠀⠀⠀⠀⠀⠀⠁⠑⠕⢅⢝⢟⢿⢕⢀⠘⠇⠐⠀⠀⣾⡿⠑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⢱⣿⢯⣾⣿⢟⢕⢕⢕⢕⢕⢻⣿⡹⣸⣿⣿⣿⣿⣿⣿⣿⢏⡕⢻⢿⢿⣿⡿⣿⣿⣿⣿⣿⣿⣿⣿⣿⠇⠀⠀⠀⠀⠀⠀⠀⠀⠀⠀⠀⠀⠀⠀⠀⠀⠀⠀⠀⠀⠀⠀⠀⠀⠀⠀⠀⠀⠀⠀⠀⠀⠀⠀⠀⠀⠀⠀⠀⠀⠀⠀⠀⠀⠀⠀⠀⠀⠀⠑⢕⢕⢀⠀⠀⢀⠀⠀⠀⢱⣿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⢰⣿⡟⣾⡟⢕⢕⢕⢕⢕⢕⢕⢕⢸⢳⣿⣿⣿⣿⣿⣿⣿⣷⢱⡇⠑⠇⢽⣷⣷⣿⣿⣿⣿⣿⣿⣿⢿⠇⠀⠀⠀⠀⠀⠀⠀⠀⠀⠀⠀⠀⠀⠀⠀⠀⠀⠀⠀⠀⠀⠀⠀⠀⠀⠀⠀⠀⠀⠀⠀⠀⠀⠀⠀⠀⠀⠀⠀⠀⠀⠀⠀⠀⠀⠀⠀⠀⠁⠀⠀⠕⢕⢕⢔⠘⠇⠐⠀⠀⣿⡿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⢄⣴⣾⡿⢿⢸⡟⢕⢕⢕⢕⢕⢕⢕⢕⢕⢱⣿⡿⢏⣸⣿⣿⣿⣿⡏⡾⣜⣥⣥⣤⣤⢸⣿⣇⣿⣿⣿⡿⠏⠀⠀⠀⠀⠀⠀⠀⠀⠀⠀⠀⠀⠀⠀⠀⠀⠀⠀⠀⠀⠀⠀⠀⠀⠀⠀⠀⠀⠀⠀⠀⠀⠀⠀⠀⠀⠀⠀⠀⠀⠀⠀⠀⠀⠀⠀⠀⠀⠀⠀⠀⠀⠀⠀⠑⢕⢕⢔⠀⠀⠀⢸⣿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⣠⣾⡿⢟⣵⣾⡿⣼⢕⢕⢕⢕⢕⢕⢕⢕⢕⢕⣞⣵⣿⢣⣿⣿⣿⣿⡿⢱⢧⣿⣿⣿⣿⣿⣎⢿⢸⡼⣿⣿⢇⠀⠀⠀⠀⠀⠀⠀⠀⠀⠀⠀⠀⠀⠀⢀⣄⢀⠀⠀⠀⠀⠀⠀⠀⠀⠀⠀⠀⠀⠀⠀⠀⠀⠀⠀⠀⠀⠀⠀⠀⠀⠀⠀⠀⠀⠀⠀⠀⠀⠀⠀⠀⠀⠀⠀⠀⠕⢕⢕⠀⠀⢀⣿⡟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⣾⣿⢫⣷⡿⣿⣿⡇⣿⢕⢕⢕⠕⠑⠑⠑⠑⠕⢟⢿⢿⢏⣾⣿⣿⣿⡿⢅⠈⠀⠈⠙⠛⠛⣿⣿⣷⣵⡷⣝⢇⠁⠀⠀⠀⠀⠀⠀⠀⠀⠀⠀⢀⣰⣵⣾⣿⣿⣿⣷⣴⡀⠀⠀⠀⠀⠀⠀⠀⠀⠀⠀⠀⠀⠀⠀⠀⠀⠀⠀⠀⠀⠀⠀⠀⠀⠀⠀⠀⠀⠀⠀⠀⠀⠀⠀⠀⠀⠀⢕⢕⣄⢀⣸⣿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⢀⣀⣄⣄⣤⣴⣴⣷⣷⣾⣿⣿⣿⣜⢻⣷⡝⢿⢕⠏⠑⠁⠀⠀⠀⠀⠀⠀⠀⠀⠀⠀⢱⣿⣿⣿⡿⣱⡕⢔⠀⠀⠀⠀⠀⠘⣿⣿⣿⣿⣾⣏⠀⠀⠀⠀⠀⠀⠀⠀⠀⠀⢄⣾⣿⣿⣿⣿⣿⣿⣿⣿⣿⣦⢀⠀⠀⠀⠀⠀⠀⠀⠀⠀⠀⠀⠀⠀⠀⠀⠀⠀⠀⠀⠀⠀⠀⠀⠀⠀⠀⠀⠀⠀⠀⠀⠀⠀⠀⠀⠁⣼⣿⣷⣝⣿⣧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⢀⢀⣀⣄⣠⣴⣴⣴⣶⣷⣷⣿⣿⣿⣿⣿⣿⣿⣿⣿⣿⣿⣿⣿⣿⣿⣿⣧⡝⠙⠁⠀⠀⠀⠀⠀⠀⠀⠀⠀⠀⠀⠀⠀⠀⢸⢫⡿⠿⢱⣿⣷⣇⢔⠀⠀⠀⠀⠀⠘⢿⣿⣿⣿⣇⠀⠀⠀⠀⠀⠀⠀⠀⠀⠀⠀⠙⢿⣿⣿⣿⣿⣿⣿⣿⣿⣿⣷⡄⠀⠀⠀⠀⠀⠀⠀⠀⠀⠀⠀⠀⠀⠀⠀⠀⠀⠀⠀⠀⠀⠀⠀⠀⠀⠀⠀⠀⠀⠀⠀⠀⠀⠀⣵⣿⣿⣿⣿⡼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⢀⢀⢄⣄⣄⣴⣴⣴⣷⣷⣷⣿⣿⣿⣿⣿⣿⣿⣿⣿⣿⣿⣿⣿⣿⣿⣿⣿⣿⣿⣿⣿⣿⣿⣿⣿⣿⣿⡿⠏⠀⠀⠀⠀⠀⠀⠀⠀⠀⠀⠀⠀⠀⠀⠀⠀⠀⠁⠀⠀⠀⠁⠘⠕⢜⢕⢔⠀⠀⠀⠀⠀⠈⢿⣿⣿⣿⣷⢔⠀⠀⠀⠀⠀⠀⠀⠀⠀⠀⣼⣿⣿⣿⣿⣿⣿⣿⣿⣿⣿⣿⣦⠀⠀⠀⠀⠀⠀⠀⠀⠀⠀⠀⠀⠀⠀⠀⠀⠀⠀⠀⠀⠀⠀⠀⠀⠀⠀⠀⠀⠀⠀⠀⠀⠀⠘⢿⣿⣿⣿⣷⣿⣷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⢀⢀⢄⣄⣄⣴⣴⣴⣵⣷⣷⣿⣿⣿⣿⣿⣿⣿⣿⣿⣿⣿⣿⣿⣿⣿⣿⣿⣿⣿⣿⣿⣿⣿⣿⣿⣿⣿⣿⣿⣿⣿⣿⣿⣿⣿⣿⣿⡿⠏⠁⠀⠀⠀⠀⠀⠀⠀⠀⠀⠀⠀⠀⠀⠀⠀⠀⠀⠀⠀⠀⠀⠀⠀⠀⠀⠁⠑⠕⢔⠀⠀⠀⠀⠀⠀⠻⠟⠻⢿⠀⠀⠀⠀⠀⠀⠀⠀⠀⠀⠀⢻⣿⣿⣿⣿⣿⣿⣿⣿⣿⣿⣿⣿⣧⡀⠀⠀⠀⠀⠀⠀⠀⠀⠀⠀⠀⠀⠀⠀⠀⠀⠀⠀⠀⠀⠀⠀⠀⠀⠀⠀⠀⠀⠀⠀⠀⠀⠀⢹⣿⣿⣏⣿⣿⣄⣄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⢀⢀⢄⣄⣄⣰⣴⣴⣵⣷⣷⣾⣿⣿⣿⣿⣿⣿⣿⣿⣿⣿⣿⣿⣿⣿⣿⣿⣿⣿⣿⣿⣿⣿⣿⣿⣿⣿⣿⣿⣿⣿⣿⣿⣿⣿⣿⣿⣿⣿⣿⣿⣿⣿⣿⣿⣿⣿⣿⣿⢇⠀⠀⠀⠀⠀⠀⠀⠀⠀⠀⠀⠀⠀⠀⠀⠀⠀⠀⠀⠀⠀⠀⠀⠀⠀⠀⠀⠀⠀⠀⠕⢔⢀⠀⠀⠀⠀⠀⠰⣆⡀⠀⠀⠀⠀⠀⠀⠀⠀⠀⠀⠀⠀⢹⣿⣿⡿⣿⣿⣿⣿⣿⣿⣿⣿⣿⣷⡄⠀⠀⠀⠀⠀⠀⠀⠀⠀⠀⠀⠀⠀⠀⠀⠀⠀⠀⠀⠀⠀⠀⠀⠀⠀⠀⠀⠀⠀⠀⠀⠀⠀⢹⡿⣸⣿⣿⣿⣿⣿⣷⣷⣦⣴⣄⣄⢀⢀⠀⠀⠀⠀⠀⠀⠀⠀⠀⠀⠀⠀⠀⠀⠀⠀⠀⠀⠀⠀⠀⠀⠀⠀⠀⠀⠀⠀⠀⠀⠀⠀⠀⠀⠀⠀⠀⠀⠀⠀⠀⠀⠀⠀⠀⠀⠀⠀⠀⠀⠀⠀⠀</a:t>
            </a:r>
            <a:br/>
            <a:r>
              <a:t>⢄⣄⣄⣰⣴⣴⣵⣷⣷⣾⣿⣿⣿⣿⣿⣿⣿⣿⣿⣿⣿⣿⣿⣿⣿⣿⣿⣿⣿⣿⣿⣿⣿⣿⣿⣿⣿⣿⣿⣿⣿⣿⣿⣿⣿⣿⣿⣿⣿⣿⣿⣿⣿⣿⣿⣿⣿⣿⣿⣿⣿⣿⣿⣿⣿⣿⡿⠿⠿⠋⠁⠀⠀⠀⠀⠀⠀⠀⠀⠀⠀⠀⠀⠀⠀⠀⠀⠀⠀⠀⠀⠀⠀⠀⠀⠀⠀⠀⠀⠀⠀⠀⢱⣵⣴⣄⡀⢀⢀⠀⠘⠇⠀⠀⠀⠀⠀⠀⠀⠀⠀⠀⠀⠀⠈⢻⣿⣿⣿⣿⣿⣿⣿⣿⣿⣿⣿⣿⣿⣧⣄⢀⠀⠀⠀⠀⠀⠀⠀⠀⠀⠀⠀⠀⠀⠀⠀⠀⠀⠀⠀⠀⠀⠀⠀⠀⠀⠀⠀⠀⠀⠀⠀⢼⣿⣿⣿⣿⣿⣿⣿⣿⣿⣿⣿⣿⣿⣿⣷⣶⣴⣔⣄⡀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⠟⠉⠁⠀⠀⠀⠀⠀⠀⠀⠀⠀⠀⠀⠀⠀⠀⠀⠀⠀⠀⠀⠀⠀⠀⠀⠀⠀⠀⠀⠀⠀⠀⠀⠀⠀⠀⠀⠀⣺⣿⣿⣿⣿⣿⣿⣷⣶⣦⣴⣔⢀⠀⠀⠀⠀⠀⠀⠀⠀⠀⠀⠑⣿⣿⣝⣅⣹⣿⣿⣿⣿⣿⣿⣿⣿⣿⣿⣧⣔⢄⢀⠀⠀⠀⠀⠀⠀⠀⠀⠀⠀⠀⠀⠀⠀⠀⠀⠀⠀⠀⠀⠀⠀⠀⠀⠀⠀⠀⠀⠈⢻⣿⣿⣿⣿⣿⣿⣿⣿⣿⣿⣿⣿⣿⣿⣿⣿⣿⣿⣿⣿⣷⣷⣴⣴⣄⡄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⢇⠀⠀⠀⠀⠀⠀⠀⠀⠀⠀⠀⠀⠀⠀⠀⠀⠀⠀⠀⠀⠀⠀⠀⠀⠀⠀⠀⠀⠀⠀⠀⠀⠀⠀⠀⠀⠀⠀⠀⠙⠻⢿⣿⣿⣿⣿⣿⣿⣿⣿⣿⣧⣄⢀⠀⠀⠀⠀⠀⠀⠀⠀⠀⠈⠟⠟⠙⠑⠁⠙⠙⠙⠙⢻⣿⣿⣿⣿⣿⣿⣷⣇⣔⢄⠀⠀⠀⠀⠀⠀⠀⠀⠀⠀⠀⠀⠀⠀⠀⠀⠀⠀⠀⠀⠀⠀⠀⠀⠀⠀⠀⣸⣿⣿⣿⣿⣿⣿⣿⣿⣿⣿⣿⣿⣿⣿⣿⣿⣿⣿⣿⣿⣿⣿⣿⣿⣿⣿⣿⣷⣷⣦⣴⣄⣄⢀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⠀⠀⠀⠀⠀⠀⠀⠀⠀⠀⠀⠀⠀⠀⠀⠀⠀⠀⠀⠀⠀⠀⠀⠀⠀⠀⠀⠀⠀⠀⠀⠀⠀⠀⠀⠀⠀⠀⠀⠀⠀⠀⠀⠁⠑⠝⠟⢿⢿⣿⣿⢟⠋⠙⠁⠀⠀⠀⠀⠀⠀⠀⠀⠀⠀⠀⠀⠀⠀⠀⠀⠀⠀⠀⠀⢹⣿⣿⣿⣿⣿⣿⣿⣿⣿⣧⣄⢀⠀⠀⠀⠀⠀⠀⠀⠀⠀⠀⠀⠀⠀⠀⠀⠀⠀⠀⠀⠀⠀⠀⠀⣰⣿⣿⣿⣿⣿⣿⣿⣿⣿⣿⣿⣿⣿⣿⣿⣿⣿⣿⣿⣿⣿⣿⣿⣿⣿⣿⣿⣿⣿⣿⣿⣿⣿⣿⣿⣿⣷⣷⣴⣔⣄⡀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⠑⠀⠀⠀⠀⠀⠀⠀⠀⠀⠀⠀⠀⠀⠀⠀⠀⠀⠀⠀⠀⠀⠀⠀⠀⠀⠀⠀⠀⠀⠀⠀⠀⠀⠀⠀⠀⠀⠀⠀⠀⠀⠀⠀⠀⠀⠀⠀⠀⠀⠑⠟⠻⠏⠑⠀⠀⠀⠀⠀⠀⠀⠀⠀⠀⠀⠀⠀⠀⠀⠀⠀⠀⠀⠀⠀⠀⠀⠁⢺⣿⣿⣿⣿⣿⣿⣿⣿⣿⣿⣷⠔⠀⠀⠀⠀⠀⠀⠀⠀⠀⠀⠀⠀⠀⠀⠀⠀⠀⠀⠀⠀⠀⠀⢸⣿⣿⣿⣿⣿⣿⣿⣿⣿⣿⣿⣿⣿⣿⣿⣿⣿⣿⣿⣿⣿⣿⣿⣿⣿⣿⣿⣿⣿⣿⣿⣿⣿⣿⣿⣿⣿⣿⣿⣿⣿⣿⣿⣷⣷⣴⣴⣄⡄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⠁⠀⠀⠀⠀⠀⠀⠀⠀⠀⠀⠀⠀⠀⠀⠀⠀⠀⠀⠀⠀⠀⠀⠀⠀⠀⠀⠀⠀⠀⠀⠀⠀⠀⠀⠀⠀⠀⠀⠀⠀⠀⠀⠀⠀⠀⠀⠀⠀⠀⠀⠀⠀⠀⠀⠀⠀⠀⠀⠀⠀⠀⠀⠀⠀⠀⠀⠀⠀⠀⠀⠀⠀⠀⠀⠀⠀⠀⠀⠀⠁⢏⢿⣿⣿⣿⣿⣿⢟⢟⠏⠑⠀⠀⠀⠀⠀⠀⠀⠀⠀⠀⠀⠀⠀⠀⠀⠀⠀⠀⠀⠀⠀⠀⠀⢁⣿⣿⣿⣿⣿⣿⣿⣿⣿⣿⣿⣿⣿⣿⣿⣿⣿⣿⣿⣿⣿⣿⣿⣿⣿⣿⣿⣿⣿⣿⣿⣿⣿⣿⣿⣿⣿⣿⣿⣿⣿⣿⣿⣿⣿⣿⣿⣿⣿⣿⣷⣷⣦⣴⣄⣄⢀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⢇⠀⠀⠀⠀⠀⠀⠀⠀⠀⠀⠀⠀⠀⠀⠀⠀⠀⠀⠀⠀⠀⠀⠀⠀⠀⠀⠀⠀⠀⠀⠀⠀⠀⠀⢀⢀⢀⢀⠀⢀⢀⠀⠀⠀⠀⠀⠀⠀⠀⠀⠀⠀⠀⠀⠀⠀⠀⠀⠀⠀⠀⠀⠀⠀⠀⠀⠀⠀⠀⠀⠀⠀⠀⠀⠀⠀⠀⠀⠀⠀⠀⠀⠘⠘⠝⠟⠋⠁⠀⠀⠀⠀⠀⠀⠀⠀⠀⠀⠀⠀⠀⠀⠀⠀⠀⠀⠀⠀⠀⠀⠀⠀⠀⠀⢠⣾⣿⣿⣿⣿⣿⣿⣿⣿⣿⣿⣿⣿⣿⣿⣿⣿⣿⣿⣿⣿⣿⣿⣿⣿⣿⣿⣿⣿⣿⣿⣿⣿⣿⣿⣿⣿⣿⣿⣿⣿⣿⣿⣿⣿⣿⣿⣿⣿⣿⣿⣿⣿⣿⣿⣿⣿⣿⣿⣷⣧⣴⣔⣄⢀⢀⢀⠀</a:t>
            </a:r>
            <a:br/>
            <a:r>
              <a:t>⣿⣿⣿⣿⣿⣿⣿⣿⣿⣿⣿⣿⣿⣿⣿⣿⣿⣿⣿⣿⣿⣿⣿⣿⣿⣿⣿⣿⣿⣿⣿⣿⣿⣿⣿⣿⣿⣿⣿⣿⣿⣿⣿⣿⣿⣿⣿⣿⣿⣿⣿⣿⣿⣿⣿⣿⣿⣵⡄⠀⠀⠀⠀⠀⠀⠀⠀⠀⠀⠀⠀⠀⠀⠀⠀⠀⠀⠀⠀⠀⠀⠀⠀⠀⠀⠀⠀⠀⠀⠀⢄⣾⣿⣿⣿⣿⣷⣾⣿⢕⠀⠀⠀⠀⠀⠀⠀⠀⠀⠀⠀⠀⠀⠀⠀⠀⠀⠀⠀⠀⠀⠀⠀⠀⠀⠀⠀⠀⠀⠀⠀⠀⠀⠀⠀⠀⠀⠀⠀⠀⠀⠀⠀⠀⠀⠀⠀⠀⠀⠀⠀⠀⠀⠀⠀⠀⠀⠀⠀⠀⠀⠀⠐⢕⢄⢄⣴⣄⣀⣀⣠⣕⢝⢿⣿⣿⣿⣿⣿⣿⣿⣿⣿⣿⣿⣿⣿⣿⣿⣿⣿⣿⣿⣿⣿⣿⣿⣿⣿⣿⣿⣿⣿⣿⣿⣿⣿⣿⣿⣿⣿⣿⣿⣿⣿⣿⣿⣿⣿⣿⣿⣿⣿⣿⣿⣿⣿⣿⣿⣿⣿⣿⣿⣿⣿⣿⣿⣿⣿⣷⠀</a:t>
            </a:r>
            <a:br/>
            <a:r>
              <a:t>⣿⣿⣿⣿⣿⣿⣿⣿⣿⣿⣿⣿⣿⣿⣿⣿⣿⣿⣿⣿⣿⣿⣿⣿⣿⣿⣿⣿⣿⣿⣿⣿⣿⣿⣿⣿⣿⣿⣿⣿⣿⣿⣿⣿⣿⣿⣿⣿⣿⣿⣿⣿⣿⣿⣿⣿⣿⣿⠃⠀⠀⠀⠀⠀⠀⠀⠀⠀⠀⠀⠀⠀⠀⠀⠀⠀⠀⠀⠀⠀⠀⠀⠀⠀⠀⠀⠀⠀⠀⢀⣿⣿⣿⣿⣿⣿⣿⣿⣿⠁⠀⠀⠀⠀⠀⠀⠀⠀⠀⠀⠀⠀⠀⠀⠀⠀⠀⠀⠀⠀⠀⠀⠀⠐⠀⠀⠀⠀⠀⠀⠀⠀⠀⠀⠀⠀⠀⠀⠀⠀⠀⠀⠀⠀⠀⠀⠀⠀⠀⠀⠀⠀⠀⠀⠀⠀⠀⠀⠀⠀⠀⠀⢕⢅⢕⢘⢻⢿⣿⣿⣿⣿⣿⣷⣝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⢿⢟⣹⣿⡿⠃⠀⠀⠀⠀⠀⠀⠀⠀⠀⠀⠀⠀⠀⠀⠀⠀⠀⠀⠀⠀⠀⠀⠀⠀⠀⠀⠀⠀⠀⠀⠀⣸⣿⣿⣿⣿⣿⣿⣿⣿⡏⠀⠀⠀⠀⠀⠀⠀⠀⠀⠀⠀⠀⠀⠀⠀⠀⠀⠀⠀⠀⠀⠀⠀⠀⠀⠀⠀⠀⠀⠀⠀⠀⠀⠀⠀⠀⠀⠀⠀⠀⠀⠀⠀⠀⠀⠀⠀⠀⠀⠀⠀⠀⠀⠀⠀⠀⠀⠀⠀⠀⠀⠀⠀⠀⠁⠑⢑⡕⢕⢕⢜⢹⣿⡏⢻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⡿⠟⠋⠁⢀⣵⣿⡟⠑⠀⠀⠀⠀⠀⠀⠀⠀⠀⠀⠀⠀⠀⠀⠀⠀⠀⠀⠀⠀⠀⠀⠀⠀⠀⠀⢀⢀⢀⠀⠀⠀⣿⣿⣿⣿⣿⣿⣿⣿⣿⣷⠀⠀⠀⠀⠀⠀⠀⠀⠀⠀⠀⠀⠀⠀⠀⠀⠀⠀⠀⠀⠀⠀⠀⠀⠀⠀⠀⠀⠀⠀⠀⠀⠀⠀⠀⠀⠀⠀⠀⠀⠀⠀⠀⠀⠀⠀⠀⠀⠀⠀⠀⠀⠀⠀⢀⢀⢄⢀⢀⢐⢔⠀⠀⠀⠀⢄⣿⡿⣿⣷⣷⣾⡿⠁⠀⠁⠙⢻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⠏⠑⠁⠀⠀⠀⣸⣿⣿⠑⠀⠀⠀⠀⠀⠀⠀⠀⠀⠀⠀⠀⠀⠀⠀⠀⠀⠀⠀⠀⠀⠀⠀⠀⢀⢄⣔⡕⣕⢕⣕⣧⣧⣿⣿⣿⣿⣿⣿⣿⣿⡏⠑⠀⠀⠀⠀⠀⠀⠀⠀⠀⠀⠀⠀⠀⠀⠀⠀⠀⠀⠀⠀⠀⠀⠀⠀⠀⠀⠀⠀⠀⠀⠀⢀⣀⡀⠀⢰⡄⠀⠀⠀⠀⠀⠀⠀⢔⢔⢔⢔⢔⢄⢔⢲⣾⣇⢕⢕⢕⢕⢕⢔⠀⠀⠀⠀⢄⢸⣿⣕⢕⠘⠉⠁⠀⠀⠀⠀⠀⠀⠁⠙⢻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⡿⠟⠙⠁⠀⠀⠀⠀⠀⠀⠀⢻⣿⡇⠀⠀⠀⠀⠀⠀⠀⠀⠀⠀⠀⠀⠀⠀⠀⠀⠀⠀⠀⠀⠀⠀⠀⠀⢔⢱⣿⣿⣿⣿⣿⣿⣿⣿⣿⣿⣿⣿⣿⣿⣿⣿⣧⠀⠀⠀⠀⠀⠀⠀⠀⠀⠀⠀⠀⠀⠀⠀⠀⠀⠀⠀⠀⠀⠀⠀⠀⣀⠀⠀⠀⠔⠰⠄⢀⢈⠉⠁⠐⢆⠀⠑⠀⢀⣔⣴⣴⣔⡕⢕⢕⢕⢕⢕⢕⢕⢜⢻⣧⢕⢕⢕⢕⢀⠀⠀⠀⠀⢡⡕⢝⢿⣷⣔⠀⠀⠀⠀⠀⠀⠀⠀⠀⠀⠀⠁⠝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⢿⠏⠑⠁⠀⠀⠀⠀⠀⠀⠀⠀⠀⢄⣿⣿⡇⠀⠀⠀⠀⠀⠀⠀⠀⠀⠀⠀⠀⠀⠀⠀⠀⠀⠀⠀⠀⠀⠀⠀⠀⢕⣿⣿⣿⣿⣿⣿⣿⣿⣿⣿⣿⣿⣿⣿⣿⣿⣿⡏⠀⠀⠀⠀⠀⠀⠀⠀⠀⠀⠀⠀⠀⠀⠀⠀⣄⡀⠀⢀⢖⠆⠄⣄⠉⠁⠔⠔⠕⠀⠀⠁⠑⠀⠀⠀⠀⠀⠀⠀⢸⣿⣿⣿⣿⣿⣿⣷⣵⡕⢕⢕⢕⢕⢕⢕⢄⢁⢕⢕⢕⢔⢀⠀⢄⣿⣿⣷⣵⣝⣿⣧⠀⠀⠀⠀⠀⠀⠀⠀⠀⠀⠀⠀⠀⠘⠝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⡿⠟⠙⠁⠀⠀⠀⠀⠀⠀⠀⠀⠀⠀⠀⠀⠀⢕⣿⣿⡇⠀⠀⠀⠀⠀⠀⠀⠀⠀⠀⠀⠀⠀⠀⠀⠀⠀⠀⠀⠀⠀⠀⠀⠀⠑⢪⢻⣿⣿⣿⣿⣿⣿⣿⣿⢿⢿⢿⢿⡿⢿⢿⢇⠀⠀⠀⠀⠀⠀⠀⠀⠀⠀⠀⠀⠀⠀⠀⠀⢁⠀⠘⠟⠗⠀⠀⠁⠀⠀⠀⢀⠀⢐⠀⠀⠀⠀⠀⢀⠑⠀⠀⢀⢘⢿⣿⣿⣿⣿⣿⣿⣿⣿⣧⡕⠕⢕⢕⢕⢕⢕⢕⢕⢕⢕⢕⢔⢼⣿⡕⢝⢟⠻⠟⠃⠀⠀⠀⠀⠀⠀⠀⠀⠀⠀⠀⠀⠀⠀⠀⠀⠘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⢿⠏⠑⠁⠀⠀⠀⠀⠀⠀⠀⠀⠀⠀⠀⠀⠀⠀⠀⠀⢑⣿⣿⡇⠀⠀⠀⠀⠀⠀⠀⠀⠀⠀⠀⠀⠀⠀⠀⠀⠀⠀⠀⠀⠀⠀⠀⠀⠀⠀⠜⢟⢿⢿⢟⠟⠋⠑⠁⠀⠀⠀⠑⠑⠑⠑⠁⠀⠀⠀⠀⠀⠀⠀⠀⠀⠀⠀⠀⠀⠀⠀⠀⠁⠔⠀⠀⠀⠀⠀⠀⠀⠀⠀⠀⠀⠀⢀⢀⢄⢄⠄⠔⠀⠑⠁⠁⠀⢸⣿⣿⣿⣿⣿⣿⣿⣿⢿⠟⠐⠁⠑⠕⢕⢕⢕⠕⠁⠁⠑⢕⢕⢻⣿⡔⠀⠀⠀⠀⠀⠀⠀⠀⠀⠀⠀⠀⠀⠀⠀⠀⠀⠀⠀⠀⠀⠀⠁⠙⢻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⡿⠟⠙⠁⠀⠀⠀⠀⠀⠀⠀⠀⠀⠀⠀⠀⠀⠀⠀⠀⠀⠀⠀⠀⠕⣿⣿⡇⠀⠀⠀⠀⠀⠀⠀⠀⠀⠀⠀⠀⠀⠀⠀⠀⠀⠀⠀⠀⠀⠀⠀⠀⠀⠀⠀⠀⠀⠀⠀⠀⠀⠀⠀⠀⠀⠀⠀⠀⠀⠀⠀⠀⠀⠀⠀⠀⠀⠀⠀⠀⠀⠀⠀⠀⠀⢀⠀⠀⠀⠔⠀⠀⠀⢀⢀⢄⢄⠔⠐⠑⠑⠁⠀⠀⢄⢔⠀⠀⠀⠀⠀⠀⠀⢝⣟⢿⢿⣿⢟⠋⠁⠀⠀⢔⢕⢕⢔⢄⢀⠁⠀⠀⠀⢄⣧⣷⣿⢿⠑⠀⠀⠀⠀⠀⠀⠀⠀⠀⠀⠀⠀⠀⠀⠀⠀⠀⠀⠀⠀⠀⠀⠀⠀⠀⠁⠙⢻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⢿⠏⠑⠁⠀⠀⠀⠀⠀⠀⠀⠀⠀⠀⠀⠀⠀⠀⠀⠀⠀⠀⠀⠀⠀⠀⠀⠀⢿⣿⣇⢀⠀⠀⠀⠀⠀⠀⠀⠀⠀⠀⠀⠀⠀⠀⠀⠀⠀⠀⠀⠀⠀⠀⠀⠀⠀⠀⠀⠀⠀⠀⠀⠀⠀⠀⠀⠀⠀⠀⠀⠀⠀⠀⠀⠀⠀⠀⠀⠀⠀⠀⠀⠀⠀⠀⠀⠀⠑⢕⠐⠀⠀⠄⠑⠁⠁⠁⠀⠀⠀⠀⠁⠐⢀⠀⠀⢕⢀⢄⠄⠐⠐⠐⠀⠐⠜⢿⣿⣿⣷⣷⣔⠄⠀⢕⢕⢕⢕⢕⢕⢕⢕⢔⢄⢀⢾⣿⣝⢕⠀⠀⠀⠀⠀⠀⠀⠀⠀⠀⠀⠀⠀⠀⠀⠀⠀⠀⠀⠀⠀⠀⠀⠀⠀⠀⠀⠀⠀⠀⠁⠝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⠟⠙⠁⠀⠀⠀⠀⠀⠀⠀⠀⠀⠀⠀⠀⠀⠀⠀⠀⠀⠀⠀⠀⠀⠀⠀⠀⠀⠀⠀⠀⠘⢿⣿⣧⣾⢇⠀⠀⠀⠀⠀⠀⠀⠀⠀⠀⠀⠀⠀⠀⠀⠀⠀⠀⠀⠀⠀⠀⠀⠀⠀⠀⠀⠀⠀⠀⠀⠀⠀⠀⠀⠀⠀⠀⠀⠀⠀⠀⠀⠀⠀⠀⠀⠀⠀⠀⠀⠀⠀⠀⢀⠀⠀⠀⠀⠀⠀⠀⠀⠀⠄⠄⠁⠀⠀⠀⢁⢔⠔⢕⠀⠀⠀⠀⠀⠀⠀⠀⠀⠘⠻⣿⣿⣿⣿⣇⢀⠁⠕⢕⢕⢕⢕⢕⢕⢕⢕⢕⢕⢝⢿⣷⣴⡀⠀⠀⠀⠀⠀⠀⠀⠀⠀⠀⠀⠀⠀⠀⠀⠀⠀⠀⠀⠀⠀⠀⠀⠀⠀⠀⠀⠀⠀⠀⠀⠈⠝⢿⣿⣿⣿⣿⣿⣿⣿⣿⣿⣿⣿⣿⣿⣿⣿⣿⣿⣿⣿⣿⣿⣿⣿⣿⣿⣿⣿⣿⣿⣿⣿⣿⣿⣿⣿⣿⣿⣿⣿⣿⠀</a:t>
            </a:r>
            <a:br/>
            <a:r>
              <a:t>⣿⣿⣿⣿⣿⣿⣿⣿⣿⣿⣿⣿⣿⣿⣿⣿⣿⢟⠏⠑⠁⠀⠀⠀⠀⠀⠀⠀⠀⠀⠀⠀⠀⠀⠀⠀⠀⠀⠀⠀⠀⠀⠀⠀⠀⠀⠀⠀⠀⠀⠀⠀⠀⠁⣹⣿⡿⠀⠀⠀⠀⠀⠀⠀⠀⠀⠀⠀⠀⠀⠀⠀⠀⠀⠀⠀⠀⠀⠀⠀⠀⠀⠀⠀⠀⠀⠀⠀⠀⠀⠀⠀⠀⠀⠀⠀⠀⠀⠀⠀⠀⠀⠀⠀⠀⠀⠀⠀⠀⠀⠀⠀⠁⠀⠀⠀⠀⠀⠀⠀⠀⠀⠀⠀⠀⠀⠄⠕⠁⠁⢄⠑⠀⠀⠀⠀⠀⠀⠀⠀⠀⠀⠀⠈⢟⢿⣿⣿⠇⠀⠀⠀⠑⠕⠕⢕⢕⢕⢕⢕⢕⢕⢕⢝⢻⣿⣦⣄⢀⠀⠀⠀⠀⠀⠀⠀⠀⠀⠀⠀⠀⠀⠀⠀⠀⠀⠀⠀⠀⠀⠀⠀⠀⠀⠀⠀⠀⠀⠀⠀⠘⠟⢿⣿⣿⣿⣿⣿⣿⣿⣿⣿⣿⣿⣿⣿⣿⣿⣿⣿⣿⣿⣿⣿⣿⣿⣿⣿⣿⣿⣿⣿⣿⣿⣿⣿⣿⣿⣿⣿⠀</a:t>
            </a:r>
            <a:br/>
            <a:r>
              <a:t>⣿⣿⣿⣿⣿⣿⣿⣿⣿⣿⣿⣿⣿⡿⢟⠙⠁⠀⠀⠀⠀⠀⠀⠀⠀⠀⠀⠀⠀⠀⠀⠀⠀⠀⠀⠀⠀⠀⠀⠀⠀⠀⠀⠀⠀⠀⠀⠀⠀⠀⠀⠀⠀⢰⣿⣿⠇⠀⠀⠀⠀⠀⠀⠀⠀⠀⠀⠀⠀⠀⠀⠀⠀⠀⠀⠀⠀⠀⠀⠀⠀⠀⠀⠀⠀⠀⠀⠀⠀⠀⠀⠀⠀⠀⠀⠀⠀⠀⠀⠀⠀⠀⠀⠀⠀⠀⠀⠀⠀⠀⠀⢄⠑⠀⠀⠀⠀⠀⠀⠀⠀⠀⠀⠀⠀⠀⠀⠀⠀⠀⠁⠀⠀⠀⠀⠀⠀⠀⠀⠀⠀⠀⠀⠀⠀⠑⠙⠃⠀⠀⠀⠀⠀⠀⠀⠀⠁⠁⠐⢲⣶⣷⣷⣶⣵⣜⣝⢿⣿⣷⣴⣄⢀⠀⠀⠀⠀⠀⠀⠀⠀⠀⠀⠀⠀⠀⠀⠀⠀⠀⠀⠀⠀⠀⠀⠀⠀⠀⠀⠀⠀⠀⠁⠙⢟⢿⣿⣿⣿⣿⣿⣿⣿⣿⣿⣿⣿⣿⣿⣿⣿⣿⣿⣿⣿⣿⣿⣿⣿⣿⣿⣿⣿⣿⣿⣿⣿⣿⣿⣿⠀</a:t>
            </a:r>
            <a:br/>
            <a:r>
              <a:t>⣿⣿⣿⣿⣿⣿⣿⣿⣿⣿⢟⠏⠑⠁⠀⠀⠀⠀⠀⠀⠀⠀⠀⠀⠀⠀⠀⠀⠀⠀⠀⠀⠀⠀⠀⠀⠀⠀⠀⠀⠀⠀⠀⠀⠀⠀⠀⠀⠀⠀⠀⠀⠀⢸⣿⣿⠀⠀⠀⠀⠀⠀⠀⠀⠀⠀⠀⠀⠀⠀⠀⠀⠀⠀⠀⠀⠀⠀⠀⠀⠀⠀⠀⠀⠀⠀⠀⠀⠀⠀⠀⠀⠀⠀⠀⠀⠀⠀⠀⠀⠀⠀⠀⠀⠀⠀⠀⠀⠀⢀⢄⢄⢀⠀⢕⢄⠀⠀⠀⠀⠀⠀⠀⠀⠀⠁⠀⠀⢀⢄⢔⢔⢀⠀⠀⠀⠀⠀⠀⠀⠀⠀⠀⠀⠀⠀⠀⠀⠀⠀⠀⠀⠀⠀⠀⠀⠀⣤⣔⣔⡜⣿⣿⣿⣿⣿⣿⣿⣷⣯⣟⡿⣿⣦⣄⢀⠀⠀⠀⠀⠀⠀⠀⠀⠀⠀⠀⠀⠀⠀⠀⠀⠀⠀⠀⠀⠀⠀⠀⠀⠀⠀⠀⠀⠀⠁⠙⢻⣿⣿⣿⣿⣿⣿⣿⣿⣿⣿⣿⣿⣿⣿⣿⣿⣿⣿⣿⣿⣿⣿⣿⣿⣿⣿⣿⣿⣿⣿⣿⣿⠀</a:t>
            </a:r>
            <a:br/>
            <a:r>
              <a:t>⣿⣿⣿⣿⣿⣿⡿⢟⠝⠁⠀⠀⠀⠀⠀⠀⠀⠀⠀⠀⠀⠀⠀⠀⠀⠀⠀⠀⠀⠀⠀⠀⠀⠀⠀⠀⠀⠀⠀⠀⠀⠀⠀⠀⠀⠀⠀⠀⠀⠀⠀⠀⠀⠁⢻⣿⣷⡄⠀⠀⠀⠀⠀⠀⠀⠀⠀⠀⠀⠀⠀⠀⠀⠀⠀⠀⠀⠀⠀⠀⠀⠀⠀⠀⠀⠀⠀⠀⠀⠀⠀⠀⠀⠀⠀⠀⠀⠀⠀⠀⠀⠀⠀⠀⠀⠀⠀⢄⢀⢕⢕⢕⢕⠀⢁⠀⢐⠀⠀⠀⠀⠀⠀⠀⠀⠀⠀⠀⠜⢱⢕⢜⢕⢕⢔⢀⠀⠀⠀⠀⠀⠀⠀⠀⠀⠀⠀⠀⠀⠀⠀⠀⠀⠀⠀⠀⣸⣿⢿⢿⣷⡹⣿⣿⣿⣿⣿⣿⣿⣿⣿⣿⣾⣝⡿⣿⣧⣄⠀⠀⠀⠀⠀⠀⠀⠀⠀⠀⠀⠀⠀⠀⠀⠀⠀⠀⠀⠀⠀⠀⠀⠀⠀⠀⠀⠀⠀⠀⠁⠝⢻⣿⣿⣿⣿⣿⣿⣿⣿⣿⣿⣿⣿⣿⣿⣿⣿⣿⣿⣿⣿⣿⣿⣿⣿⣿⣿⣿⣿⣿⠀</a:t>
            </a:r>
            <a:br/>
            <a:r>
              <a:t>⣿⣿⣿⢟⠏⠑⠁⠀⠀⠀⠀⠀⠀⠀⠀⠀⠀⠀⠀⠀⠀⠀⠀⠀⠀⠀⠀⠀⠀⠀⠀⠀⠀⠀⠀⠀⠀⠀⠀⠀⠀⠀⠀⠀⠀⠀⠀⠀⠀⠀⠀⠀⠀⠀⠀⠘⢿⣿⣧⣄⢀⢀⣀⣠⣤⣀⠀⠀⠀⠀⠀⠀⠀⠀⠀⠀⠀⠀⠀⠀⠀⠀⠀⠀⠀⠀⠀⠀⠀⠀⠀⠀⠀⠀⠀⠀⠀⠀⠀⠀⠀⠀⠀⠀⠀⠀⢄⢕⠁⢕⢕⢕⢕⢄⠀⠀⢅⢅⢄⠀⠀⠀⠀⠀⠀⠀⠀⠀⠀⠀⠁⠁⠁⠁⠀⠀⠀⠀⠀⠀⠀⠀⠀⠀⠀⠀⠀⠀⠀⠀⠀⠀⠀⠀⠀⢱⣿⡏⠑⠘⢻⣿⣮⣝⣻⣿⣿⣿⣿⣿⣿⣿⣿⣿⣿⣾⣝⢿⣷⡄⠀⠀⠀⠀⠀⠀⠀⠀⠀⠀⠀⠀⠀⠀⠀⠀⠀⠀⠀⠀⠀⠀⠀⠀⠀⠀⠀⠀⠀⠀⠀⠘⠝⢿⣿⣿⣿⣿⣿⣿⣿⣿⣿⣿⣿⣿⣿⣿⣿⣿⣿⣿⣿⣿⣿⣿⣿⣿⣿⣿⠀</a:t>
            </a:r>
            <a:br/>
            <a:r>
              <a:t>⠛⠋⠑⠀⠀⠀⠀⠀⠀⠀⠀⠀⠀⠀⠀⠀⠀⠀⠀⠀⠀⠀⠀⠀⠀⠀⠀⠀⠀⠀⠀⠀⠀⠀⠀⠀⠀⠀⠀⠀⠀⠀⠀⠀⠀⠀⠀⠀⠀⠀⠀⠀⠀⠀⠀⠀⠀⠘⠛⠛⠛⠛⠛⠛⠛⠋⠀⠀⠀⠀⠀⠀⠀⠀⠀⠀⠀⠀⠀⠀⠀⠀⠀⠀⠀⠀⠀⠀⠀⠀⠀⠀⠀⠀⠀⠀⠓⠐⠀⠀⠀⠀⠀⠀⠀⠀⠑⠁⠑⠑⠑⠑⠑⠑⠀⠑⠑⠑⠑⠃⠀⠀⠀⠀⠀⠀⠀⠀⠀⠀⠀⠀⠁⠁⠀⠀⠀⠀⠀⠀⠀⠀⠀⠀⠀⠀⠀⠀⠀⠀⠀⠀⠀⠀⠀⠛⠛⠛⠐⠀⠀⠘⠙⠛⠛⠛⠋⠛⠛⠛⠛⠛⠛⠛⠛⠛⠛⠋⠛⠛⠃⠀⠀⠀⠀⠀⠀⠀⠀⠀⠀⠀⠀⠀⠀⠀⠀⠀⠀⠀⠀⠀⠀⠀⠀⠀⠀⠀⠀⠀⠀⠀⠀⠀⠘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⣧⣕⢕⢕⢕⢕⢕⢕⢕⢕⢕⢕⢕⢕⢕⢕⢕⢕⢕⢕⢕⢕⢕⢕⢕⢕⢕⢕⢕⢕⢕⢕⢕⢕⢕⢕⢕⢕⢕⢕⢕⢕⢕⢕⢕⢕⢕⢕⢕⢕⢜⢿⣿⣿⣿⣿⣿⣿⣿⣿⣿⣿⣿⣿⣿⣿⣿⣿⣿⣿⣿⣿⣿⣿⣿⣿⡇⢕⢕⢕⢕⢕⢕⢕⢕⢕⢕⢕⢕⢕⢕⢕⢕⢕⢕⢕⢕⢕⢕⢕⢕⢕⢕⢕⢕⢕⣼⣿⣿⣿⣿⣿⣿⣿⣿⣿⣿⣿⣿⣿⣿⣿⣿⣿⣿⣿⣿⣿⣿⣿⣿⣿⣿⣿⣿⣿⡟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⡕⢕⢕⢕⢕⢕⢕⢕⢕⢕⢕⢕⢕⢕⢕⢕⢕⢕⢕⢕⢕⢕⢕⢕⢕⢕⢕⢕⢕⢕⢕⢕⢕⢕⢕⢕⢕⢕⢕⢕⢕⢕⢕⢕⢕⢕⢕⢜⢿⣿⣿⣿⣿⣿⣿⣿⣿⣿⣿⣿⣿⣿⣿⣿⣿⣿⣿⣿⣿⣿⣿⣿⣇⢕⢕⢕⢕⢕⢕⢕⢕⢕⢕⢕⢕⢕⢕⢕⢕⢕⢕⢕⢕⢕⢕⢕⢕⢕⢕⢕⢕⢱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⣧⣕⢕⢕⢕⢕⢕⢕⢕⢕⢕⢕⢕⢕⢕⢕⢕⢕⢕⢕⢕⢕⢕⢕⢕⢕⢕⢕⢕⢕⢕⢕⢕⢕⢕⢕⢕⢕⢕⢕⢕⢕⢕⢕⢕⢕⢕⢜⢿⣿⣿⣿⣿⣿⣿⣿⣿⣿⣿⣿⣿⣿⣿⣿⣿⣿⣿⣿⣿⣿⣿⣿⢕⢕⢕⢕⢕⢕⢕⢕⢕⢕⢕⢕⢕⢕⢕⢕⢕⢕⢕⢕⢕⢕⢕⢕⢕⢕⢕⢕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⣷⣕⡕⢕⢕⢕⢕⢕⢕⢕⢕⢕⢕⢕⢕⢕⢕⢕⢕⢕⢕⢕⢕⢕⢕⢕⢕⢕⢕⢕⢕⢕⢕⢕⢕⢕⢕⢕⢕⢕⢕⢕⢕⢕⢕⢕⢜⢿⣿⣿⣿⣿⣿⣿⣿⣿⣿⣿⣿⣿⣿⣿⣿⣿⣿⣿⣿⣿⣿⣿⡕⢕⢕⢕⢕⢕⢕⢕⢕⢕⢕⢕⢕⢕⢕⢕⢕⢕⢕⢕⢕⢕⢕⢕⢕⢕⢕⣸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⣧⣕⢕⢕⢕⢕⢕⢕⢕⢕⢕⢕⢕⢕⢕⢕⢕⢕⢕⢕⢕⢕⢕⢕⢕⢕⢕⢕⢕⢕⢕⢕⢕⢕⢕⢕⢕⢕⢕⢕⢕⢕⢕⢕⢜⢿⣿⣿⣿⣿⣿⣿⣿⣿⣿⣿⣿⣿⣿⣿⣿⣿⣿⣿⣿⣿⣿⡇⢕⢕⢕⢕⢕⢕⢕⢕⢕⢕⢕⢕⢕⢕⢕⢕⢕⢕⢕⢕⢕⢕⢕⢕⢕⢱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⣱⣵⣾⣿⠀</a:t>
            </a:r>
            <a:br/>
            <a:r>
              <a:t>⣿⣿⣿⣿⣿⣿⣿⣿⣿⣿⣿⣿⣿⣿⣿⣿⣿⣿⣿⣿⣿⣿⣿⣿⣿⣿⣿⣿⣿⣿⣿⣿⣿⣿⣿⣿⣿⣿⣿⣿⣿⣿⣿⣿⣿⣿⣿⣿⣷⣵⡕⢕⢕⢕⢕⢕⢕⢕⢕⢕⢕⢕⢕⢕⢕⢕⢕⢕⢕⢕⢕⢕⢕⢕⢕⢕⢕⢕⢕⢕⢕⢕⢕⢕⢕⢕⢕⢕⢕⢕⢕⢜⢿⣿⣿⣿⣿⣿⣿⣿⣿⣿⣿⣿⣿⣿⣿⣿⣿⣿⣿⣿⣿⡇⢕⢕⢕⢕⢕⢕⢕⢕⢕⢕⢕⢕⢕⢕⢕⢕⢕⢕⢕⢕⢕⢕⢕⢕⢕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⣕⣵⣷⣿⣿⣿⣿⣿⠀</a:t>
            </a:r>
            <a:br/>
            <a:r>
              <a:t>⣿⣿⣿⣿⣿⣿⣿⣿⣿⣿⣿⣿⣿⣿⣿⣿⣿⣿⣿⣿⣿⣿⣿⣿⣿⣿⣿⣿⣿⣿⣿⣿⣿⣿⣿⣿⣿⣿⣿⣿⣿⣿⣿⣿⣿⣿⣿⣿⣿⣿⣿⣧⡕⢕⢕⢕⢕⢕⢕⢕⢕⢕⢕⢕⢕⢕⢕⢕⢕⢕⢕⢕⢕⢕⢕⢕⢕⢕⢕⢕⢕⢕⢕⢕⢕⢕⢕⢕⢕⢕⢕⢕⢜⢿⣿⣿⣿⣿⣿⣿⣿⣿⣿⣿⣿⣿⣿⣿⣿⣿⣿⣿⣿⣷⢕⢕⢕⢕⢕⢕⢕⢕⢕⢕⢕⢕⢕⢕⢕⢕⢕⢕⢕⢕⢕⢕⢕⢕⣸⣿⣿⣿⣿⣿⣿⣿⣿⣿⣿⣿⣿⣿⣿⣿⣿⣿⣿⣿⣿⣿⣿⣿⡿⢏⢕⢕⢕⢕⢕⢕⢕⢕⢕⢕⢕⢕⢕⢕⢕⢕⢕⢕⢕⢕⢕⢕⢕⢕⢕⢕⢕⢕⢕⢕⢕⢕⢕⢕⢕⢕⢕⢕⢕⢕⢕⢕⢕⢕⢕⢕⢕⢕⢕⢕⢕⢕⢕⢕⢕⢕⢕⢕⢕⢕⢕⢕⢕⢕⣕⣵⣷⣿⣿⣿⣿⣿⣿⣿⣿⣿⠀</a:t>
            </a:r>
            <a:br/>
            <a:r>
              <a:t>⣿⣿⣿⣿⣿⣿⣿⣿⣿⣿⣿⣿⣿⣿⣿⣿⣿⣿⣿⣿⣿⣿⣿⣿⣿⣿⣿⣿⣿⣿⣿⣿⣿⣿⣿⣿⣿⣿⣿⣿⣿⣿⣿⣿⣿⣿⣿⣿⣿⣿⣿⣿⣿⣷⣕⡕⢕⢕⢕⢕⢕⢕⢕⢕⢕⢕⢕⢕⢕⢕⢕⢕⢕⢕⢕⢕⢕⢕⢕⢕⢕⢕⢕⢕⢕⢕⢕⢕⢕⢕⢕⢕⢕⢜⢿⣿⣿⣿⣿⣿⣿⣿⣿⣿⣿⣿⣿⣿⣿⣿⣿⣿⣿⣿⢕⢕⢕⢕⢕⢕⢕⢕⢕⢕⢕⢕⢕⢕⢕⢕⢕⢕⢕⢕⢕⢕⢕⢱⣿⣿⣿⣿⣿⣿⣿⣿⣿⣿⣿⣿⣿⣿⣿⣿⣿⣿⣿⣿⣿⣿⣿⢟⢕⢕⢕⢕⢕⢕⢕⢕⢕⢕⢕⢕⢕⢕⢕⢕⢕⢕⢕⢕⢕⢕⢕⢕⢕⢕⢕⢕⢕⢕⢕⢕⢕⢕⢕⢕⢕⢕⢕⢕⢕⢕⢕⢕⢕⢕⢕⢕⢕⢕⢕⢕⢕⢕⢕⢕⢕⢕⢕⢕⢕⢕⣕⣵⣷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⣧⣕⢕⢕⢕⢕⢕⢕⢕⢕⢕⢕⢕⢕⢕⢕⢕⢕⢕⢕⢕⢕⢕⢕⢕⢕⢕⢕⢕⢕⢕⢕⢕⢕⢕⢕⢕⢕⢕⢿⣿⣿⣿⣿⣿⣿⣿⣿⣿⣿⣿⣿⣿⣿⣿⣿⣿⣿⡕⢕⢕⢕⢕⢕⢕⢕⢕⢕⢕⢕⢕⢕⢕⢕⢕⢕⢕⢕⢕⢕⢕⣿⣿⣿⣿⣿⣿⣿⣿⣿⣿⣿⣿⣿⣿⣿⣿⣿⣿⣿⣿⣿⣿⡿⢇⢕⢕⢕⢕⢕⢕⢕⢕⢕⢕⢕⢕⢕⢕⢕⢕⢕⢕⢕⢕⢕⢕⢕⢕⢕⢕⢕⢕⢕⢕⢕⢕⢕⢕⢕⢕⢕⢕⢕⢕⢕⢕⢕⢕⢕⢕⢕⢕⢕⢕⢕⢕⢕⢕⢕⢕⢕⢕⢕⣕⣵⣷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⢜⢿⣿⣿⣿⣿⣿⣿⣿⣿⣿⣿⣿⣿⣿⣿⣿⣿⣿⡇⢕⢕⢕⢕⢕⢕⢕⢕⢕⢕⢕⢕⢕⢕⢕⢕⢕⢕⢕⢕⢕⣸⣿⣿⣿⣿⣿⣿⣿⣿⣿⣿⣿⣿⣿⣿⣿⣿⣿⣿⣿⣿⣿⢏⢕⢕⢕⢕⢕⢕⢕⢕⢕⢕⢕⢕⢕⢕⢕⢕⢕⢕⢕⢕⢕⢕⢕⢕⢕⢕⢕⢕⢕⢕⢕⢕⢕⢕⢕⢕⢕⢕⢕⢕⢕⢕⢕⢕⢕⢕⢕⢕⢕⢕⢕⢕⢕⢕⢕⢕⢕⣕⣵⣷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⢜⢿⣿⣿⣿⣿⣿⣿⣿⣿⣿⣿⣿⣿⣿⣿⣿⣿⣇⢕⢕⢕⢕⢕⢕⢕⢕⢕⢕⢕⢕⢕⢕⢕⢕⢕⢕⢕⢕⢱⣿⣿⣿⣿⣿⣿⣿⣿⣿⣿⣿⣿⣿⣿⣿⣿⣿⣿⣿⣿⡟⢕⢕⢕⢕⢕⢕⢕⢕⢕⢕⢕⢕⢕⢕⢕⢕⢕⢕⢕⢕⢕⢕⢕⢕⢕⢕⢕⢕⢕⢕⢕⢕⢕⢕⢕⢕⢕⢕⢕⢕⢕⢕⢕⢕⢕⢕⢕⢕⢕⢕⢕⢕⢕⢕⢕⣕⣵⣷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⢜⢿⣿⣿⣿⣿⣿⣿⣿⣿⣿⣿⣿⣿⣿⣿⣿⣿⢕⢕⢕⢕⢕⢕⢕⢕⢕⢕⢕⢕⢕⢕⢕⢕⢕⢕⢕⢕⣾⣿⣿⣿⣿⣿⣿⣿⣿⣿⣿⣿⣿⣿⣿⣿⣿⣿⣿⡿⢏⢕⢕⢕⢕⢕⢕⢕⢕⢕⢕⢕⢕⢕⢕⢕⢕⢕⢕⢕⢕⢕⢕⢕⢕⢕⢕⢕⢕⢕⢕⢕⢕⢕⢕⢕⢕⢕⢕⢕⢕⢕⢕⢕⢕⢕⢕⢕⢕⢕⢕⢕⢕⣕⣵⣷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⢜⢻⣿⣿⣿⣿⣿⣿⣿⣿⣿⣿⣿⣿⣿⣿⣿⢕⢕⢕⢕⢕⢕⢕⢕⢕⢕⢕⢕⢕⢕⢕⢕⢕⢕⢕⣸⣿⣿⣿⣿⣿⣿⣿⣿⣿⣿⣿⣿⣿⣿⣿⣿⣿⣿⢟⢕⢕⢕⢕⢕⢕⢕⢕⢕⢕⢕⢕⢕⢕⢕⢕⢕⢕⢕⢕⢕⢕⢕⢕⢕⢕⢕⢕⢕⢕⢕⢕⢕⢕⢕⢕⢕⢕⢕⢕⢕⢕⢕⢕⢕⢕⢕⢕⢕⢕⣕⣵⣷⣿⣿⣿⣿⣿⣿⣿⣿⣿⣿⣿⣿⣿⣿⣿⣿⣿⣿⣿⣿⣿⣿⣿⣿⣿⣿⣿⣿⣿⣿⣿⣿⣿⠀</a:t>
            </a:r>
            <a:br/>
            <a:r>
              <a:t>⢻⢿⣿⣿⣿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⢻⣿⣿⣿⣿⣿⣿⣿⣿⣿⣿⣿⣿⣿⣿⡇⢕⢕⢕⢕⢕⢕⢕⢕⢕⢕⢕⢕⢕⢕⢕⢕⢕⢱⣿⣿⣿⣿⣿⣿⣿⣿⣿⣿⣿⣿⣿⣿⣿⣿⣿⡿⢇⢕⢕⢕⢕⢕⢕⢕⢕⢕⢕⢕⢕⢕⢕⢕⢕⢕⢕⢕⢕⢕⢕⢕⢕⢕⢕⢕⢕⢕⢕⢕⢕⢕⢕⢕⢕⢕⢕⢕⢕⢕⢕⢕⢕⢕⢕⢕⣕⣵⣷⣿⣿⣿⣿⣿⣿⣿⣿⣿⣿⣿⣿⣿⣿⣿⣿⣿⣿⣿⣿⣿⣿⣿⣿⣿⣿⣿⣿⣿⣿⣿⣿⣿⣿⣿⣿⣿⠀</a:t>
            </a:r>
            <a:br/>
            <a:r>
              <a:t>⢕⢕⢕⢜⢝⢝⢻⢿⢿⣿⣿⣿⣿⣿⣿⣿⣿⣿⣿⣿⣿⣿⣿⣿⣿⣿⣿⣿⣿⣿⣿⣿⣿⣿⣿⣿⣿⣿⣿⣿⣿⣿⣿⣿⣿⣿⣿⣿⣿⣿⣿⣿⣿⣿⣿⣿⣿⣿⣿⣿⣿⣿⣿⣿⣿⣿⣿⣿⣿⣿⣿⣧⡕⢕⢕⢕⢕⢕⢕⢕⢕⢕⢕⢕⢕⢕⢕⢕⢕⢕⢕⢕⢕⢕⢕⢕⢕⢕⢕⢕⢕⢿⣿⣿⣿⣿⣿⣿⣿⣿⣿⣿⣿⣿⣿⡇⢕⢕⢕⢕⢕⢕⢕⢕⢕⢕⢕⢕⢕⢕⢕⢕⢕⣾⣿⣿⣿⣿⣿⣿⣿⣿⣿⣿⣿⣿⣿⣿⣿⣿⢏⢕⢕⢕⢕⢕⢕⢕⢕⢕⢕⢕⢕⢕⢕⢕⢕⢕⢕⢕⢕⢕⢕⢕⢕⢕⢕⢕⢕⢕⢕⢕⢕⢕⢕⢕⢕⢕⢕⢕⢕⢕⢕⢕⢕⢕⣕⣵⣷⣿⣿⣿⣿⣿⣿⣿⣿⣿⣿⣿⣿⣿⣿⣿⣿⣿⣿⣿⣿⣿⣿⣿⣿⣿⣿⣿⣿⣿⣿⣿⣿⣿⣿⣿⣿⣿⣿⣿⣿⣿⠀</a:t>
            </a:r>
            <a:br/>
            <a:r>
              <a:t>⢕⢕⢕⢕⢕⢕⢕⢕⢕⢕⢝⢝⢟⢿⢿⣿⣿⣿⣿⣿⣿⣿⣿⣿⣿⣿⣿⣿⣿⣿⣿⣿⣿⣿⣿⣿⣿⣿⣿⣿⣿⣿⣿⣿⣿⣿⣿⣿⣿⣿⣿⣿⣿⣿⣿⣿⣿⣿⣿⣿⣿⣿⣿⣿⣿⣿⣿⣿⣿⣿⣿⣿⣿⣷⣕⢕⢕⢕⢕⢕⢕⢕⢕⢕⢕⢕⢕⢕⢕⢕⢕⢕⢕⢕⢕⢕⢕⢕⢕⢕⢕⢜⢿⣿⣿⣿⣿⣿⣿⣿⣿⣿⣿⣿⣿⣧⢕⢕⢕⢕⢕⢕⢕⢕⢕⢕⢕⢕⢕⢕⢕⢕⣸⣿⣿⣿⣿⣿⣿⣿⣿⣿⣿⣿⣿⣿⣿⣿⡟⢕⢕⢕⢕⢕⢕⢕⢕⢕⢕⢕⢕⢕⢕⢕⢕⢕⢕⢕⢕⢕⢕⢕⢕⢕⢕⢕⢕⢕⢕⢕⢕⢕⢕⢕⢕⢕⢕⢕⢕⢕⢕⢕⣕⣵⣷⣿⣿⣿⣿⣿⣿⣿⣿⣿⣿⣿⣿⣿⣿⣿⣿⣿⣿⣿⣿⣿⣿⣿⣿⣿⣿⣿⣿⣿⣿⣿⣿⣿⣿⣿⣿⣿⣿⣿⣿⣿⣿⣿⣿⣿⠀</a:t>
            </a:r>
            <a:br/>
            <a:r>
              <a:t>⢕⢕⢕⢕⢕⢕⢕⢕⢕⢕⢕⢕⢕⢕⢕⢕⢝⢝⢟⢿⢿⣿⣿⣿⣿⣿⣿⣿⣿⣿⣿⣿⣿⣿⣿⣿⣿⣿⣿⣿⣿⣿⣿⣿⣿⣿⣿⣿⣿⣿⣿⣿⣿⣿⣿⣿⣿⣿⣿⣿⣿⣿⣿⣿⣿⣿⣿⣿⣿⣿⣿⣿⣿⣿⣿⣿⣧⡕⢕⢕⢕⢕⢕⢕⢕⢕⢕⢕⢕⢕⢕⢕⢕⢕⢕⢕⢕⢕⢕⢕⢕⢕⢕⢿⣿⣿⣿⣿⣿⣿⣿⣿⣿⣿⣿⣿⢕⢕⢕⢕⢕⢕⢕⢕⢕⢕⢕⢕⢕⢕⢕⢱⣿⣿⣿⣿⣿⣿⣿⣿⣿⣿⣿⣿⣿⣿⡿⢏⢕⢕⢕⢕⢕⢕⢕⢕⢕⢕⢕⢕⢕⢕⢕⢕⢕⢕⢕⢕⢕⢕⢕⢕⢕⢕⢕⢕⢕⢕⢕⢕⢕⢕⢕⢕⢕⢕⢕⢕⣕⣵⣷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⢝⢝⢟⢿⢿⣿⣿⣿⣿⣿⣿⣿⣿⣿⣿⣿⣿⣿⣿⣿⣿⣿⣿⣿⣿⣿⣿⣿⣿⣿⣿⣿⣿⣿⣿⣿⣿⣿⣿⣿⣿⣿⣿⣿⣿⣿⣿⣿⣿⣿⣿⣿⣿⣿⣿⣿⣷⣕⢕⢕⢕⢕⢕⢕⢕⢕⢕⢕⢕⢕⢕⢕⢕⢕⢕⢕⢕⢕⢕⢕⢕⢕⢻⣿⣿⣿⣿⣿⣿⣿⣿⣿⣿⣿⣷⣿⣿⣿⣿⣿⣿⣿⣿⣿⣿⣷⣷⣿⣷⣿⣿⣿⣿⣿⣿⣿⣿⣿⣿⣿⣿⣿⣿⢟⢕⢕⢕⢕⢕⢕⢕⢕⢕⢕⢕⢕⢕⢕⢕⢕⢕⢕⢕⢕⢕⢕⢕⢕⢕⢕⢕⢕⢕⢕⢕⢕⢕⢕⢕⢕⢕⢕⣕⣵⣷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⢝⢝⢟⢿⢿⣿⣿⣿⣿⣿⣿⣿⣿⣿⣿⣿⣿⣿⣿⣿⣿⣿⣿⣿⣿⣿⣿⣿⣿⣿⣿⣿⣿⣿⣿⣿⣿⣿⣿⣿⣿⣿⣿⣿⣿⣿⣿⣿⣿⣿⣿⣿⣿⣧⡕⢕⢕⢕⢕⢕⢕⢕⢕⢕⢕⢕⢕⢕⢕⢕⢕⢕⢕⢕⢕⢕⢜⢿⣿⣿⣿⣿⣿⣿⣿⣿⢿⣿⣿⣿⣷⣷⣷⣷⣷⣷⣷⣾⣽⣽⣽⣽⣽⣽⣟⣟⡿⢿⣿⣿⣿⣿⣿⣿⣿⡿⢕⢕⢕⢕⢕⢕⢕⢕⢕⢕⢕⢕⢕⢕⢕⢕⢕⢕⢕⢕⢕⢕⢕⢕⢕⢕⢕⢕⢕⢕⢕⢕⢕⢕⢕⢕⣕⣵⣷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⢔⢕⢕⢕⢅⢑⠙⠝⢟⢿⢿⣿⣿⣿⣿⣿⣿⣿⣿⣿⣿⣿⣿⣿⣿⣿⣿⣿⣿⣿⣿⣿⣿⣿⣿⣿⣿⣿⣿⣿⣿⣿⣿⣿⣿⣿⣿⣿⣿⣿⣿⣿⣿⣿⣿⣷⣕⢕⢕⢕⢕⢕⢕⢕⢕⢕⢕⢕⢕⢕⢕⢕⢕⢕⢕⢕⢕⢕⢿⣿⣿⣿⣿⢟⣯⣿⣿⣿⣿⣿⣿⣿⣿⣿⣿⣿⣿⣿⣿⣿⣿⣿⣿⣿⣿⣿⣿⣿⣷⣯⣟⢿⣿⣿⣯⡕⢕⢕⢕⢕⢕⢕⢕⢕⢕⢕⢕⢕⢕⢕⢕⢕⢕⢕⢕⢕⢕⢕⢕⢕⢕⢕⢕⢕⢕⢕⢅⢅⣕⣵⣷⣿⣿⣿⣿⣿⣿⣿⣿⣿⣿⣿⣿⣿⣿⣿⣿⣿⣿⣿⣿⣿⣿⣿⣿⣿⣿⣿⣿⣿⣿⣿⣿⣿⣿⣿⣿⣿⣿⣿⣿⣿⣿⣿⣿⣿⣿⣿⣿⣿⣿⣿⣿⣿⣿⣿⣿⣿⣿⣿⣿⣿⠀</a:t>
            </a:r>
            <a:br/>
            <a:r>
              <a:t>⢕⠑⠑⠑⠁⠁⠁⠁⠀⠀⠀⠀⠁⠁⠁⠁⠁⠁⠁⠁⠁⠁⠁⠑⠁⠁⠁⠁⠁⠁⠁⠁⠀⠀⠀⠀⠁⠐⠁⠕⠙⠝⢟⢿⢿⣿⣿⣿⣿⣿⣿⣿⣿⣿⣿⣿⣿⣿⣿⣿⣿⣿⣿⣿⣿⣿⣿⣿⣿⣿⣿⣿⣿⣿⣿⣿⣿⣿⣿⣿⣿⣿⣿⣿⣿⣷⣧⡕⢁⠐⠕⢀⠑⠑⠑⠑⠑⠑⠑⢑⠅⢅⢁⢑⢕⢕⣼⣿⣿⢟⣵⣿⣿⣿⣿⣿⣿⣿⣿⣿⣿⣿⣿⣿⣿⣿⣿⣿⣿⣿⣿⣿⣿⣿⣿⣿⣿⣿⣿⣷⣝⢿⣿⣿⣕⡕⢕⢕⠁⠁⠁⠁⠁⠁⠁⠁⠁⠁⠀⠀⢁⢁⠑⠑⠅⠁⢐⠐⠀⠄⢑⢕⣕⣵⣷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⠁⠀⠀⠀⠀⠀⠀⠀⠀⠀⠀⠀⠀⠀⠀⠀⠀⠀⠀⠀⠀⠀⠀⠀⠀⠀⠀⠀⠀⠀⠀⠀⠀⠀⠀⠀⠀⠁⠀⠁⠀⠀⠀⠁⠑⠙⠝⠟⢿⢿⣿⣿⣿⣿⣿⣿⣿⣿⣿⣿⣿⣿⣿⣿⣿⣿⣿⣿⣿⣿⣿⣿⣿⣿⣿⣿⣿⣿⣿⣿⣿⣿⣿⣿⣿⣿⣿⣷⣕⢀⠀⠀⠀⠀⠀⢄⢔⢕⢕⢕⣕⣕⣕⣱⣾⣿⡿⣵⣿⣿⣿⣿⣿⣿⣿⣿⣿⣿⣿⣿⣿⣿⣿⣿⣿⣿⣿⣿⣿⣿⣿⣿⣿⣿⣿⣿⣿⣿⣿⣿⣷⡹⣿⣿⣷⡕⢕⠀⠀⠀⠀⠀⠀⠀⠀⠀⠀⠀⠀⠀⠀⠀⠀⠁⠀⠄⢁⣕⣵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⠁⠁⠙⠟⠟⢿⢿⣿⣿⣿⣿⣿⣿⣿⣿⣿⣿⣿⣿⣿⣿⣿⣿⣿⣿⣿⣿⣿⣿⣿⣿⣿⣿⣿⣿⣿⣿⣿⣿⣿⣿⣧⡄⢀⢕⢕⣕⣵⣷⣾⡿⢿⢿⢿⣿⣿⢟⣼⣿⣿⣿⣿⣿⣿⣿⣿⣿⣿⣿⣿⣿⣿⣿⣿⣿⣿⣿⣿⣿⣿⣿⣿⣿⣿⣿⣿⣿⣿⢟⢿⣿⣿⣿⣜⣿⣿⣷⡕⢔⠀⠀⠀⠀⠀⠀⠀⠀⠀⠀⠀⠀⠀⠀⢀⣄⣴⣷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⠁⠁⠙⠝⠟⢿⢿⣿⣿⣿⣿⣿⣿⣿⣿⣿⣿⣿⣿⣿⣿⣿⣿⣿⣿⣿⣿⣿⣿⣿⣿⣿⣿⣿⣿⣿⣿⣷⣷⣿⡿⢟⢏⣵⣾⣿⣿⢻⢗⢼⣾⣿⣿⣿⣿⣿⣿⣿⣿⣿⣿⣿⣿⣿⣿⣿⣿⣿⣿⣿⣿⣿⣿⣿⣿⣿⣿⣿⣿⣿⣿⣿⣷⡕⢜⢿⣿⣿⡜⣿⣿⣷⣕⢕⢔⢄⢄⢀⠀⠀⠀⠀⠀⢀⣄⣴⣷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⠁⠁⠙⠝⠟⢿⣿⣿⣿⣿⣿⣿⣿⣿⣿⣿⣿⣿⣿⣿⣿⣿⣿⣿⣿⣿⣿⣿⣿⣿⣿⣿⣿⡫⢎⣵⣿⣳⣿⣿⣿⣿⣷⣼⣿⣿⣿⣿⣿⣿⣿⣿⣿⣿⣿⣿⣿⣿⣿⣿⣿⣿⣿⣿⣿⣿⣿⣿⣿⣿⣿⣿⣿⣿⣿⣿⣿⣿⣱⣕⢿⣿⣿⡸⣿⢿⢿⢿⣿⣷⣷⡕⢔⢀⣄⣴⣷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⠁⠁⠙⠝⠟⢿⢿⣿⣿⣿⣿⣿⣿⣿⣿⣿⣿⣿⣿⣿⣿⣿⣿⣿⣿⣿⡇⢕⣿⣿⣯⣿⣿⣿⣿⣿⣿⣿⣿⣿⣿⣿⣿⣿⣿⣿⣿⣿⣿⣿⣿⣿⣿⣿⣿⣿⣿⣿⣿⣿⣿⣿⣿⣿⣿⣿⣿⣿⣿⣿⣿⣿⡟⣿⡜⣿⣿⣧⢜⢟⢻⣷⣮⣟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⠁⠁⠙⠙⠻⢿⣿⣿⣿⣿⣿⣿⣿⣿⣿⣿⣿⣿⣿⣿⣧⢸⣿⣿⣿⣿⣿⣿⣿⣿⣿⣿⣿⣿⣿⣿⣿⣿⣿⣿⣿⣿⣿⣿⣿⣿⣿⣿⣿⣿⣿⣿⣿⣿⣿⣿⣿⣿⣿⣿⣿⡿⠟⠛⠛⢟⢇⣿⣇⢿⣿⣿⣵⣿⣿⣿⣿⣟⣧⢪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⢜⣹⣿⣿⣿⣿⣟⣟⣟⣟⣟⣟⡿⢿⢎⣿⡾⣿⣿⣿⣿⣿⣿⣿⣿⣿⣿⣿⣿⣿⣿⢿⣻⣽⣿⣿⣿⣿⣿⣿⣿⣿⣿⣿⣿⣿⣿⣿⣿⣿⣿⣿⣿⢟⠁⠀⠀⠀⢕⢕⢻⢿⢜⢿⣿⣿⣿⣿⣿⣿⣿⢸⣇⢱⢿⣿⣿⣿⣿⣿⣿⣿⣿⣿⣿⣿⣿⣿⣿⣿⣿⣿⣿⣿⣿⣿⣿⣿⣿⣿⣿⣿⣿⣿⣿⣿⣿⣿⣿⣿⣿⣿⣿⣿⣿⣿⣿⣿⣿⣿⣿⣿⣿⣿⣿⣿⣿⣿⣿⣿⣿⣿⣿⣿⣿⣿⣿⣿⣿⣿⣿⢿⢿⢿⢿⢟⠟⠟⠟⠏⠙⠙⠙⠙⠑⠁⠁⠁⠁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⢱⣾⣿⣿⣯⣿⣿⣾⣷⣗⣺⣽⣽⢝⢻⣷⡝⢿⣜⢿⣿⢟⢻⢏⢻⣿⣿⣿⢿⣻⣵⣾⣿⣿⣿⣿⣿⣿⣿⣿⣿⣿⣿⣿⣿⣿⣿⣿⣿⣿⣿⣿⣿⢏⠀⠀⠀⠀⢔⢕⢕⢕⢕⠕⠀⠉⠙⢿⣿⣿⣿⣿⣿⣯⡇⣼⣿⣿⣿⣿⣿⣿⣿⣿⣿⣿⣿⣿⣿⣿⣿⣿⣿⣿⣿⣿⣿⣿⣿⣿⣿⣿⣿⣿⣿⣿⣿⣿⣿⣿⣿⣿⣿⣿⣿⣿⣿⣿⣿⣿⣿⣿⣿⡿⢿⢿⢿⢿⠟⠟⠟⠟⠟⠙⠙⠙⠙⠁⠁⠁⠁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⢸⣿⣾⡿⢻⣿⣿⣯⣾⣿⣿⣿⣿⣟⣿⣿⣯⣜⢿⢇⢜⢇⢕⢕⢸⡿⣻⣵⣿⣿⣿⣿⣿⣿⣿⣿⣿⣿⣿⣿⣿⣿⣿⣿⣿⣿⣿⣿⣿⣿⣿⣿⡏⠀⠀⠀⠀⢄⢕⢕⢕⢕⠕⠀⠀⠀⠀⢔⢹⣿⣿⣿⡿⣽⢳⣿⣿⣿⣿⣿⣿⣿⣿⣿⣿⣿⣿⣿⣿⣿⣿⣿⣿⣿⣿⣿⣿⣿⣿⣿⣿⣿⣿⣿⣿⡿⢿⢿⢿⠿⠟⠟⠟⠟⠛⠙⠙⠙⠙⠁⠁⠁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⠁⠙⠙⢕⢸⣿⣿⣿⣿⣿⣿⣿⣿⡿⢿⣿⣿⡟⣱⣵⣕⢕⢕⢕⣫⣾⣿⣿⣿⣿⣿⣿⣿⣿⣿⣿⣿⣿⣿⣿⣿⣿⣿⣿⣿⣿⣿⣿⣿⣿⡕⠝⠁⠀⠀⠀⢄⢕⢕⢕⢕⠅⠀⠀⠀⠀⢔⢕⢱⣿⣿⢟⡽⢣⣿⣿⣿⣿⣿⣿⣿⣿⣿⣿⣿⣿⣿⣿⢿⢿⢿⠿⠟⠟⠟⠛⠛⠙⠙⠙⠉⠁⠁⠁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⢸⣿⣏⣯⣿⣿⡿⠕⢕⢕⣾⣿⡿⢸⣿⣿⣿⢕⢕⣵⣿⣿⣿⣿⣿⣿⣿⡿⣻⣿⣿⣿⣿⣿⡿⣫⢕⣿⣿⣿⣿⣿⣿⣿⣿⣿⣿⣆⠔⣄⣄⣑⣕⣕⢕⢕⠁⠀⠀⠀⠀⠀⠀⢕⠑⢝⢵⢟⣕⢷⡝⣿⣿⡟⠛⠋⠙⠉⠉⠁⠁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⠁⠝⢿⣿⢿⠑⠁⠀⠀⣾⣿⡟⠁⠘⣿⣿⣵⡇⣼⣿⣿⣿⣿⣿⣿⢿⣿⣿⣿⣿⣿⣿⣿⢟⣾⡟⣾⣿⣿⣿⣿⣿⣿⣿⣿⣿⣿⣿⡔⢸⣟⢻⣿⡿⢕⠁⠀⠀⠀⠀⠀⠀⠄⢁⠕⠐⢕⢕⢜⣷⢹⣸⣿⡕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⣿⡇⠀⠀⠈⠻⢽⣻⣿⣿⣿⣿⣿⣿⣵⣿⣿⣿⣿⣿⣿⡿⣵⣿⣿⣹⣿⣿⣿⣿⣿⣿⣿⣿⣿⣿⣿⣿⣷⢜⣿⣇⠁⠁⠀⠀⠀⠀⢀⠑⢀⢀⠀⠁⠕⢄⢘⢻⢕⣿⡇⢿⣿⡇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⢜⢿⣷⣧⡀⢀⣄⣴⣾⣿⣿⣿⡿⣿⣿⣿⣿⣿⣿⣿⣿⣟⣽⣿⣿⢧⣿⣿⣿⣿⣿⣿⣿⣿⣿⣿⣿⣿⣿⣿⡇⣿⣿⡔⠀⠀⠀⠀⠀⢅⢄⢕⢕⠀⠀⠀⠁⢕⢔⢱⣿⡇⣼⣿⠑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⢀⢀⣀⣀⣄⣄⣤⣤⣴⣴⣴⣶⣷⣾⣿⡿⣱⣿⣿⡟⣿⣿⣿⡟⣼⣿⣿⣿⣿⣿⣿⣿⢏⣾⣿⣿⡟⣼⣿⣿⣿⣿⣿⣿⣿⣿⣿⣿⣿⣿⣿⢿⢇⣿⣿⣷⠀⠀⢄⢔⢕⢕⢕⠑⠔⠔⠐⠀⢀⢀⣰⣿⣿⣷⣿⢏⢄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⢀⢀⣀⣄⣄⣄⣠⣤⣴⣴⣴⣶⣷⣷⣷⣿⣿⣿⣿⣿⣿⣿⣿⣿⣿⣿⣿⣿⣿⣿⣿⡿⣫⣾⣿⣿⡿⢣⣿⣿⣏⣼⣿⣿⣿⣿⣿⣿⣿⣏⣾⣿⣿⣿⢇⣿⣿⣿⣿⣿⣿⣿⣿⣿⣿⣿⡿⠏⠁⠀⢕⣿⣿⣿⡇⠀⠁⠁⠁⠐⠐⠔⢐⢠⠐⠀⠀⠁⠛⠟⠻⠿⠿⣿⣷⣷⣔⡀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⢀⢀⢀⣀⣄⣄⣄⣠⣴⣴⣴⣴⣶⣷⣷⣷⣿⣿⣿⣿⣿⣿⣿⣿⣿⣿⣿⣿⣿⣿⣿⣿⣿⣿⣿⣿⣿⣿⣿⣿⣿⣿⡿⢿⣟⣟⢻⣿⣿⢟⣽⣿⡿⢟⢏⢕⣼⣿⢏⣾⣿⣿⣿⣿⣿⣿⡿⢏⢸⣿⣿⣿⣿⣳⣿⣿⣿⣿⣿⣿⣿⣿⣿⣿⣿⣷⠀⠀⠀⠀⠝⢿⢿⢇⠀⠀⠀⠀⠀⠀⠀⠀⠀⠀⠀⠀⠀⠀⠀⠀⠀⠁⠁⠈⠙⠻⠿⢿⣿⣷⣴⣄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⢀⢀⢀⣄⣄⣄⣄⣠⣴⣴⣴⣴⣶⣷⣷⣷⣿⣿⣿⣿⣿⣿⣿⣿⣿⣿⣿⣿⣿⣿⣿⣿⣿⣿⣿⣿⣿⣿⣿⣿⣿⣿⣿⣿⣿⣿⣿⣿⣿⣿⣿⣿⣿⣿⣿⣿⣿⢟⣫⣵⣾⣿⣿⣿⡎⣿⣣⣿⢟⢏⢕⢕⢕⢕⢜⡏⣾⣿⢟⣿⣿⣿⣿⣿⢕⡷⣱⡝⢽⣿⣿⣿⣿⣿⣿⣿⣿⣿⣿⣿⣿⣿⡿⠏⠀⠀⠀⠀⠀⠀⠀⠁⠀⠀⠀⠀⠀⠀⠀⠀⠀⠀⠀⠀⠀⠀⠀⠀⠀⠀⠀⠀⠀⠀⠀⠀⠁⠙⠛⠿⣿⣷⣄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⢀⢀⢀⢀⢄⣄⣄⣄⣤⣴⣴⣴⣴⣵⣷⣷⣷⣾⣿⣿⣿⣿⣿⣿⣿⣿⣿⣿⣿⣿⣿⣿⣿⣿⣿⣿⣿⣿⣿⣿⣿⣿⣿⣿⣿⣿⣿⣿⣿⣿⣿⣿⣿⣿⣿⣿⣿⣿⣿⣿⣿⣿⣿⣿⣿⣿⣿⣿⣿⣿⣿⣿⣿⣿⣿⣿⣇⢿⣿⢹⣿⢿⣿⣷⢱⡟⢕⢕⢕⢕⢕⢕⢕⢕⢕⢗⣺⣸⣿⣿⣿⣿⢏⣾⠑⠻⢿⣷⣷⣷⣿⣿⣿⣿⣿⡿⠙⠉⠉⠉⠁⠀⠀⠀⠀⠀⠀⠀⠀⠀⠀⠀⠀⠀⠀⠀⠀⠀⠀⠀⠀⠀⠀⠀⠀⠀⠀⠀⠀⠀⠀⠀⠀⠀⠀⠀⠀⠀⠀⠁⠙⠻⢿⣷⣔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⣴⣵⣵⣷⣷⣷⣾⣿⣿⣿⣿⣿⣿⣿⣿⣿⣿⣿⣿⣿⣿⣿⣿⣿⣿⣿⣿⣿⣿⣿⣿⣿⣿⣿⣿⣿⣿⣿⣿⣿⣿⣿⣿⣿⣿⣿⣿⣿⣿⣿⣿⣿⣿⣿⣿⣿⣿⣿⣿⣿⣿⣿⣿⣿⣿⣿⣿⣿⣿⣿⣿⣿⣿⣿⣿⣿⣿⣿⣿⣿⣿⣿⣿⣿⡜⢿⠣⣝⣸⠁⢀⡞⢕⢕⢕⢕⢕⢕⢕⢕⢕⢕⢜⡇⣿⣿⣿⣿⢫⣇⢜⢗⠦⢄⢘⢹⣿⣟⢱⣿⣿⣿⣿⡆⠀⠀⠀⠀⠀⠀⠀⠀⠀⢀⣀⣀⣀⣀⢀⠀⠀⠀⠀⠀⠀⠀⠀⠀⠀⠀⠀⠀⠀⠀⠀⠀⠀⠀⠀⠀⠀⠀⠀⠀⠀⠀⠀⠀⠀⠁⠙⢻⣿⣧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⡄⠀⠙⠉⠀⢱⢕⢕⢕⢕⢕⢕⢕⢕⣱⣵⣷⣿⣷⣯⣝⣟⢟⣜⣽⣿⣿⣷⣶⣦⣵⣽⣼⢸⣿⣿⣿⢏⠀⠀⠀⠀⠀⠀⠀⠀⠀⣰⣿⣿⣿⣿⣿⣿⣄⠀⠀⠀⠀⠀⠀⠀⠀⠀⠀⠀⠀⠀⠀⠀⠀⠀⠀⠀⠀⠀⠀⠀⠀⠀⠀⠀⠀⠀⠀⠀⠀⢻⣿⣷⣔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⠟⢿⣷⠀⠀⠕⠝⢸⢕⢕⢕⢕⢕⢕⣱⣾⣿⣿⣿⣿⣿⣮⡻⣟⢷⢹⠙⠻⣿⣿⣿⣿⣿⣿⣿⣿⣯⢟⠋⠀⠀⠀⠀⠀⠀⠀⠀⠀⢘⣿⣿⣷⣼⣽⣿⣿⣿⣇⠀⠀⠀⠀⠀⠀⠀⠀⠀⠀⠀⠀⠀⠀⠀⠀⠀⠀⠀⠀⠀⠀⠀⠀⠀⠀⠀⠀⠀⠀⠀⠀⠘⢿⣿⣷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⠟⠋⠁⠀⠀⢜⣿⣇⠀⠀⢀⣷⣣⣵⣵⣵⣱⣾⣿⣿⣿⣿⣿⣿⣿⣿⣿⣼⢳⣇⢀⠀⢸⣿⣿⣿⣿⣿⣿⣿⡟⠀⠀⠀⠀⠀⠀⠀⠀⠀⠀⢰⣿⣿⣿⣿⣿⣿⣿⣿⣿⣿⡇⠀⠀⠀⠀⠀⠀⠀⠀⠀⠀⠀⠀⠀⠀⠀⠀⠀⠀⠀⠀⠀⠀⠀⠀⠀⠀⠀⠀⠀⠀⠀⠀⠁⢻⣿⣧⣴⣄⢀⠀⠀⠀⠀⠀⠀⠀⢀⣀⣀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⠟⠋⠁⠀⠀⠀⠀⢄⣵⣾⡿⣟⡴⠖⠘⠟⠿⢽⣿⣿⣿⣿⣿⣿⣿⣿⣿⣿⣿⣿⣿⣿⡿⠁⠑⠀⢸⣿⣿⣿⡏⢹⣿⣿⠑⠀⠀⠀⠀⠀⠀⠀⠀⠀⠀⢸⣿⣷⣷⣿⣿⣿⣿⣿⣿⣿⣿⡄⠀⠀⠀⠀⠀⠀⠀⠀⠀⠀⠀⠀⠀⠀⠀⠀⠀⠀⠀⠀⠀⠀⠀⠀⠀⠀⠀⠀⠀⠀⠀⠀⠀⠙⣿⣿⣿⣿⣷⣷⣴⣄⣄⢀⢠⣾⡿⡻⢿⣷⣦⣄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⠟⠋⠁⠀⠀⠀⠀⠀⠀⣠⣾⣿⣻⣷⣿⡿⠁⠀⠀⠀⠀⠀⠀⠙⠟⢿⣿⣿⣿⣿⣿⣿⣿⣿⣿⣿⢇⠀⠀⠀⢸⣿⣿⣿⡇⢸⣿⣿⠀⠀⠀⠀⠀⠀⠀⠀⠀⠀⠀⣾⣿⣿⣿⣿⣿⣿⣿⣿⣿⣿⣿⣇⠀⠀⠀⠀⠀⠀⠀⠀⠀⠀⠀⠀⠀⠀⠀⠀⠀⠀⠀⠀⠀⠀⠀⠀⠀⠀⠀⠀⠀⠀⠀⠀⠀⠀⢜⣿⣿⣿⣿⣿⣿⣿⣿⣿⣿⡟⣼⣿⣷⣮⣝⢿⣿⣧⡄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⠟⠋⠁⠀⠀⠀⠀⠀⠀⠀⠀⢄⣾⡿⣫⣾⣿⣿⣿⠇⠀⠀⠀⠀⠀⠀⠀⠀⠀⠐⠈⠻⣿⣿⣿⣿⣿⣿⣿⡿⠀⠀⠀⠀⢸⣿⣿⣿⡇⢜⠟⠑⠀⠀⠀⠀⠀⠀⠀⠀⠀⠀⠀⣸⣿⣿⣿⣿⣿⣿⣿⣿⣿⣿⣿⣿⢀⠀⠀⠀⠀⠀⠀⠀⠀⠀⠀⠀⠀⠀⠀⠀⠀⠀⠀⠀⠀⠀⠀⠀⠀⠀⠀⠀⠀⠀⠀⠀⠀⠀⠀⠙⢿⣿⣿⣿⣿⣿⣿⣿⡟⢕⢝⡟⢽⣿⣿⡷⢜⢻⣿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⠟⠋⠁⠀⠀⠀⠀⠀⠀⠀⠀⠀⠀⠀⠀⢼⣿⢹⣿⣿⣿⡟⠀⠀⠀⠀⠀⠀⠀⠀⠀⠀⠀⠀⠀⠀⠅⠝⢿⣿⣿⣿⣿⢇⠀⠀⠀⠀⢸⣿⣿⣿⡇⠁⠀⠀⠀⠀⠀⠀⠀⠀⠀⠀⠀⠀⠀⣿⣿⢟⠙⣿⣿⣿⣿⣿⣿⣿⣿⣿⡇⠀⠀⠀⠀⠀⠀⠀⠀⠀⠀⠀⠀⠀⠀⠀⠀⠀⠀⠀⠀⠀⠀⠀⠀⠀⠀⠀⠀⠀⠀⠀⠀⠀⠀⠀⠜⣿⣿⣿⣿⣿⣿⢏⠕⠑⢱⣿⡷⠋⠋⢕⣵⣿⣿⣿⣷⣷⣴⣄⣄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⠟⠋⠁⠀⠀⠀⠀⠀⠀⠀⠀⠀⠀⠀⠀⠀⠀⢄⣱⣿⣿⡞⠟⢿⣿⡇⠀⠀⠀⠀⠄⠀⠀⠀⠀⠀⠀⠀⠀⠀⠀⠀⠀⠙⢿⣿⡏⠀⠀⠀⠀⠀⠈⣿⣿⣿⡇⢄⠀⠀⠀⠀⠀⠀⠀⠀⠀⠀⠀⠀⠀⠘⠝⠟⠳⢾⣿⣿⣿⣿⣿⣿⣿⣿⣧⠀⠀⠀⠀⠀⠀⠀⠀⠀⠀⠀⠀⠀⠀⠀⠀⠀⠀⠀⠀⠀⠀⠀⠀⠀⠀⠀⠀⠀⠀⠀⠀⠀⠀⠀⠀⣿⣿⣿⣿⣿⢇⠕⠁⠀⠀⠈⠀⠀⢰⣿⣿⣿⣿⣿⣿⣿⣿⣿⣿⣿⣷⣷⣴⣄⣄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⠟⠙⠁⠀⠀⠀⠀⠀⠀⠀⠀⠀⠀⠀⠀⠀⠀⠀⢀⣄⣵⣾⣿⣿⠏⠀⠀⠁⠙⠑⠀⠀⠀⠀⠀⠀⠀⠀⠀⠀⠀⠀⠀⠀⠀⠀⠀⠀⠀⠘⠑⠀⠀⠀⠀⠀⠀⢹⣿⣿⣷⣕⢀⠀⠀⠀⠀⠀⠀⠀⠀⠀⠀⠀⠀⠀⠀⠀⠀⠀⢹⣿⣿⣿⣿⣿⣿⣿⣿⠀⠀⠀⠀⠀⠀⠀⠀⠀⠀⠀⠀⠀⠀⠀⠀⠀⠀⠀⠀⠀⠀⠀⠀⠀⠀⠀⠀⠀⠀⠀⠀⠀⠀⠀⠔⢿⣿⣿⡿⢕⠕⠀⠱⢇⠀⠀⠀⣴⣿⣿⣿⣿⣿⣿⣿⣿⣿⣿⣿⣿⣿⣿⣿⣿⣿⣿⣷⣷⣴⣄⡄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⠟⠋⠁⠀⠀⠀⠀⠀⠀⠀⠀⠀⠀⠀⠀⠀⠀⠀⠀⠀⢀⣰⣿⡿⠟⠋⠁⠀⠀⠀⠀⠀⠀⠀⠀⠀⠀⠀⠀⠀⠀⠀⠀⠀⠀⠀⠀⠀⠀⠀⠀⠀⠀⠀⠀⠀⠀⠀⠀⠀⠀⠀⢻⣿⣿⣿⣷⣕⢔⠀⠀⠀⠀⠀⠀⠀⠀⠀⠀⠀⠀⠀⠀⠀⠀⠝⢿⣿⣿⣿⣿⡿⠟⠐⠀⠀⠀⠀⠀⠀⠀⠀⠀⠀⠀⠀⠀⠀⠀⠀⠀⠀⠀⠀⠀⠀⠀⠀⠀⠀⠀⠀⠀⠀⠀⠀⠀⠀⢕⢕⢿⢏⠑⢑⣀⢀⠀⠀⠀⢀⣾⣿⣿⣿⣿⣿⣿⣿⣿⣿⣿⣿⣿⣿⣿⣿⣿⣿⣿⣿⣿⣿⣿⣿⣿⣿⣷⣷⣴⣄⣄⢀⠀⠀⠀⠀⠀⠀⠀⠀⠀⠀⠀⠀⠀⠀⠀⠀⠀⠀</a:t>
            </a:r>
            <a:br/>
            <a:r>
              <a:t>⣿⣿⣿⣿⣿⣿⣿⣿⣿⣿⣿⣿⣿⣿⣿⣿⣿⣿⣿⣿⣿⣿⣿⣿⣿⣿⣿⣿⣿⣿⣿⣿⣿⣿⣿⣿⣿⣿⣿⣿⣿⣿⣿⣿⣿⣿⡿⠟⠋⠁⠀⠀⠀⠀⠀⠀⠀⠀⠀⠀⠀⠀⠀⠀⠀⠀⢀⣠⣴⣴⣷⣷⣿⣿⠑⠀⠀⠀⠀⠀⠀⠀⠀⠀⠀⠀⠀⠀⠀⠀⠀⠀⠀⠀⠀⠀⠀⠀⠀⠀⠀⠀⠀⠀⠀⠀⠀⠀⠀⠀⠀⠀⠀⠈⢻⣿⣿⣿⣿⣷⡄⠀⠀⠀⠀⠀⠀⠀⠀⠀⢀⠀⠀⠀⠀⠀⠀⠀⠈⠟⢻⠃⠀⠀⠀⠀⠀⠀⠀⠀⠀⠀⠀⠀⠀⠀⠀⠀⠀⠀⠀⠀⠀⠀⠀⠀⠀⠀⠀⠀⠀⠀⠀⠀⠀⠀⠀⠀⢔⢕⢕⠁⢁⠀⠀⠟⠑⠀⠀⣰⣿⣿⣿⣿⣿⣿⣿⣿⣿⣿⣿⣿⣿⣿⣿⣿⣿⣿⣿⣿⣿⣿⣿⣿⣿⣿⣿⣿⣿⣿⣿⣿⣿⣷⣧⣴⣔⡄⢀⢀⠀⠀⠀⠀⠀⠀⠀⠀⠀⠀⠀</a:t>
            </a:r>
            <a:br/>
            <a:r>
              <a:t>⣿⣿⣿⣿⣿⣿⣿⣿⣿⣿⣿⣿⣿⣿⣿⣿⣿⣿⣿⣿⣿⣿⣿⣿⣿⣿⣿⣿⣿⣿⣿⣿⣿⣿⣿⣿⣿⣿⣿⣿⣿⣿⢿⠟⠋⠁⠀⠀⠀⠀⠀⠀⠀⠀⠀⠀⠀⠀⠀⠀⠀⠀⠀⠀⠀⣰⣿⣿⠟⠙⠙⠙⠙⠉⠀⠀⠀⠀⠀⠀⠀⠀⠀⠀⠀⠀⠀⠀⠀⠀⠀⠀⠀⠀⠀⠀⠀⠀⠀⠀⠀⠀⠀⠀⠀⠀⠀⠀⠀⠀⠀⠀⠀⠀⠀⢹⣿⣿⣟⣿⣿⡔⠀⠀⠀⠀⠀⠀⠀⠀⠀⠀⠁⠁⠐⠐⠄⠄⢀⢀⢀⠀⠀⠀⠀⠀⠀⠀⠀⠀⠀⠀⠀⠀⠀⠀⠀⠀⠀⠀⠀⠀⠀⠀⠀⠀⠀⠀⠀⣤⡀⠀⠀⠀⠀⠀⠀⢕⢕⢕⢕⠀⢠⡤⠀⠀⠀⢀⣵⣿⣿⣿⣿⣿⣿⣿⣿⣿⣿⣿⣿⣿⣿⣿⣿⣿⣿⣿⣿⣿⣿⣿⣿⣿⣿⣿⣿⣿⣿⣿⣿⣿⣿⣿⣿⣿⣿⣿⣿⣷⣧⣴⣔⡄⢀⢀⠀⠀⠀⠀⠀</a:t>
            </a:r>
            <a:br/>
            <a:r>
              <a:t>⣿⣿⣿⣿⣿⣿⣿⣿⣿⣿⣿⣿⣿⣿⣿⣿⣿⣿⣿⣿⣿⣿⣿⣿⣿⣿⣿⣿⣿⣿⣿⣿⣿⣿⣿⣿⣿⣿⡿⠟⠙⠁⠀⠀⠀⠀⠀⠀⠀⠀⠀⠀⠀⠀⠀⠀⠀⠀⠀⠀⠀⠀⠀⠀⢱⣿⣿⠑⠀⠀⠀⠀⠀⠀⠀⠀⠀⠀⠀⠀⠀⠀⠀⠀⠀⠀⠀⠀⠀⠀⠀⠀⠀⠀⠀⠀⠀⠀⠀⠀⠀⠀⠀⠀⠀⠀⠀⠀⠀⠀⠀⠀⠀⠀⠔⣷⡹⣿⣿⣷⣽⣟⢔⠄⠀⠀⠀⠀⠀⠀⠀⠀⠀⠀⠀⠀⠀⠀⠀⠁⠁⠑⠑⠐⠔⠄⢄⢀⢀⢀⢀⠀⠀⠀⠀⠀⠀⠀⠀⠀⠀⠀⠀⠀⠀⠀⠀⠀⠀⣿⣷⣴⣤⣴⡆⠀⢔⢕⢕⢕⢕⠄⠀⠁⠀⠀⢠⣾⣿⣿⣿⣿⣿⣿⣿⣿⣿⣿⣿⣿⣿⣿⣿⣿⣿⣿⣿⣿⣿⣿⣿⣿⣿⣿⣿⣿⣿⣿⣿⣿⣿⣿⣿⣿⣿⣿⣿⣿⣿⣿⣿⣿⣿⣿⣿⣷⣷⣴⣄⣄⠀</a:t>
            </a:r>
            <a:br/>
            <a:r>
              <a:t>⣿⣿⣿⣿⣿⣿⣿⣿⣿⣿⣿⣿⣿⣿⣿⣿⣿⣿⣿⣿⣿⣿⣿⣿⣿⣿⣿⣿⣿⣿⣿⣿⣿⣿⢿⠟⠙⠁⠀⠀⠀⠀⠀⠀⠀⠀⠀⠀⠀⠀⠀⠀⠀⠀⠀⠀⠀⠀⠀⠀⠀⠀⠀⢄⣼⣿⡇⠀⠀⠀⠀⠀⠀⠀⠀⠀⠀⠀⠀⠀⠀⠀⠀⠀⠀⠀⠀⠀⠀⠀⠀⠀⠀⠀⠀⠀⠀⠀⠀⠀⠀⠀⠀⠀⠀⠀⠀⠀⠀⠀⠀⠀⠀⠀⠀⢿⣿⣜⢿⣿⣷⣷⣿⡔⠀⠀⠀⠀⠀⠀⠀⠀⠀⠀⠀⠀⠀⠀⠀⠀⠀⠀⠀⠀⠀⠀⠀⠀⠀⠁⠁⠑⠑⠑⠐⠔⠔⠔⠔⠔⠐⠀⠀⠀⠀⠀⠀⢀⢄⣿⣿⡿⣿⣿⢕⠀⢕⢕⢕⢕⠕⢀⠀⠀⠀⣰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⢿⠟⠙⠁⠀⠀⠀⠀⠀⠀⠀⠀⠀⠀⠀⠀⠀⠀⠀⠀⠀⠀⠀⠀⠀⠀⠀⠀⠀⠀⠀⢀⣵⣿⡿⠿⠏⠀⠀⠀⠀⠀⠀⠀⠀⠀⠀⠀⠀⠀⠀⠀⠀⠀⠀⠀⠀⠀⠀⠀⠀⠀⠀⠀⠀⠀⠀⠀⠀⠀⠀⠀⠀⠀⠀⠀⠀⠀⠀⠀⠀⠀⠀⠀⠀⠈⠙⠻⠑⠹⣿⡿⣿⣷⠀⠀⠀⠀⠀⠀⠀⠀⠀⠀⠀⠀⠀⠀⠀⠀⠀⠀⠀⠀⠀⠀⠀⠀⠀⠀⠀⠀⠀⠀⠀⠀⠀⠀⠀⢀⡴⣧⡱⣶⣷⣷⣷⣿⣿⡿⠏⢕⣿⣿⢕⠀⠑⠑⢁⣵⣦⠀⠀⢀⣼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⢿⠟⠙⠁⠀⠀⠀⠀⠀⠀⠀⠀⠀⠀⠀⠀⠀⠀⠀⠀⠀⠀⠀⠀⠀⠀⠀⠀⠀⠀⠀⠀⠀⠀⢄⣾⣿⢏⠀⠀⠀⠀⠀⠀⠀⠀⠀⠀⠀⠀⠀⠀⠀⠀⠀⠀⠀⠀⠀⠀⠀⠀⠀⠀⠀⠀⠀⠀⠀⠀⠀⠀⠀⠀⠀⠀⠀⠀⠀⠀⠀⠀⠀⠀⠀⠀⠀⠀⠀⠀⠀⠀⠀⠀⠘⢷⠘⣿⠀⠀⠀⠀⠀⠀⠀⠀⠀⠀⠀⠀⠀⠀⠀⠀⠀⠀⠀⠀⠀⠀⠀⠀⠀⠀⠀⠀⠀⠀⠀⠀⠀⢀⣰⡜⣿⣿⣷⡹⣿⣏⢝⠙⠁⠀⠀⢔⣿⡿⠑⢀⣰⣷⣿⣿⣿⡇⣰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⢿⠟⠙⠁⠀⠀⠀⠀⠀⠀⠀⠀⠀⠀⠀⠀⠀⠀⠀⠀⠀⠀⠀⠀⠀⠀⠀⠀⠀⠀⠀⠀⠀⠀⠀⠀⠀⠀⣸⣿⡟⠀⠀⠀⠀⠀⠀⠀⠀⠀⠀⠀⠀⠀⠀⠀⠀⠀⠀⠀⠀⠀⠀⠀⠀⠀⠀⠀⠀⠀⠀⠀⠀⠀⠀⠀⠀⠀⠀⠀⠀⠀⠀⠀⠀⠀⠀⠀⠀⠀⠀⠀⠀⠀⠀⠀⠀⠀⠀⠜⢕⢸⠀⠀⠀⠀⠀⠀⠀⠀⠀⠀⠀⠀⠀⠀⠀⠀⠀⠀⠀⠀⠀⠀⠀⠀⠀⠀⠀⠀⠀⠀⠀⠀⢄⣾⣿⣧⢹⣿⣿⣷⡝⣿⣧⢄⢄⢄⣴⣿⢟⣵⣾⣿⣿⣿⣿⣿⣿⡇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⢿⠟⠙⠁⠀⠀⠀⠀⠀⠀⠀⠀⠀⠀⠀⠀⠀⠀⠀⠀⠀⠀⠀⠀⠀⠀⠀⠀⠀⠀⠀⠀⠀⠀⠀⠀⠀⠀⠀⠀⠀⢔⣿⣿⢇⠀⠀⠀⠀⠀⠀⠀⠀⠀⠀⠀⠀⠀⠀⠀⠀⠀⠀⠀⠀⠀⠀⠀⠀⠀⠀⠀⠀⠄⠀⠀⠀⠀⠀⠀⠀⠀⠀⠀⠀⠀⠀⠀⠀⠀⠀⠀⠀⠀⠀⠀⠀⠀⠀⠀⠀⠀⠀⠀⠁⢜⠀⠀⠀⠀⠀⠀⠀⠀⢀⠀⠀⠀⠀⠀⠀⠀⠀⠀⠀⠀⠀⠀⠀⠀⠀⠀⠀⠀⠀⠀⠀⢄⢜⣿⣿⣿⡇⣿⣿⣿⣿⣜⢿⣷⣾⣿⣻⣵⣿⣿⣿⣿⣿⣿⣿⣿⣿⢇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⢿⠟⠙⠁⠀⠀⠀⠀⠀⠀⠀⠀⠀⠀⠀⠀⠀⠀⠀⠀⠀⠀⠀⠀⠀⠀⠀⠀⠀⠀⠀⠀⠀⠀⠀⠀⠀⠀⠀⠀⠀⠀⠀⠀⠀⠕⣿⣿⡇⠀⠀⠀⠀⠀⠀⠀⠀⠀⠀⠀⠀⠀⠀⠀⠀⠀⠀⠀⠀⠀⠀⠀⠀⢴⣶⣦⣴⣰⣠⣄⡀⢀⠀⠀⠀⠀⠀⠀⠀⠀⠀⠀⢀⣀⣀⢀⠀⠀⠀⠀⠀⠀⠀⠀⠀⠀⠀⠀⠀⠁⠀⠀⠀⠀⠀⢀⠔⠁⠀⠀⠀⠀⠀⠀⠀⠀⠀⠀⠀⠀⠀⠀⠀⠀⠀⠀⠀⠀⠀⠀⢰⣿⡕⢸⣿⣿⣿⡜⣿⣿⣿⣽⣧⢟⣽⣾⣿⣿⣿⣿⣿⣿⣿⣿⣿⡿⣻⣿⢟⠑⠙⢻⣿⣿⣿⣿⣿⣿⣿⣿⣿⣿⣿⣿⣿⣿⣿⣿⣿⣿⣿⣿⣿⣿⣿⣿⣿⣿⣿⣿⣿⣿⣿⣿⣿⣿⣿⣿⣿⣿⣿⣿⣿⣿⣿⣿⣿⣿⣿⣿⣿⣿⣿⣿⣿⣿⠀</a:t>
            </a:r>
            <a:br/>
            <a:r>
              <a:t>⣿⣿⣿⣿⣿⣿⣿⣿⣿⣿⢿⠟⠙⠁⠀⠀⠀⠀⠀⠀⠀⠀⠀⠀⠀⠀⠀⠀⠀⠀⠀⠀⠀⠀⠀⠀⠀⠀⠀⠀⠀⠀⠀⠀⠀⠀⠀⠀⠀⠀⠀⠀⠀⠀⠀⠀⠀⠀⠀⠀⢹⣿⣿⡔⠀⠀⠀⠀⠀⠀⠀⠀⠀⠀⠀⠀⠀⠀⠀⠀⠀⠀⠀⠀⠀⠀⢠⣾⣿⣿⣿⣿⣿⣿⣿⣿⣧⣄⢀⠀⠀⠀⣠⣴⣷⣿⣿⣿⣿⣷⡀⠀⠀⠀⠀⠀⠀⠀⠀⠀⠀⠀⠀⠀⠀⠀⠄⠐⠁⠀⠀⠁⠀⠀⠀⠀⠀⠀⠀⠀⠀⠀⠀⠀⠀⠀⠀⠀⠀⠀⠀⠀⠀⠀⢾⣿⣧⢕⢹⣿⣿⣷⢹⣿⣿⣿⢿⢧⢝⠙⠙⠙⠙⠙⠛⠟⠛⢻⣽⣾⡿⠏⠀⠀⠀⠀⠘⠟⢿⣿⣿⣿⣿⣿⣿⣿⣿⣿⣿⣿⣿⣿⣿⣿⣿⣿⣿⣿⣿⣿⣿⣿⣿⣿⣿⣿⣿⣿⣿⣿⣿⣿⣿⣿⣿⣿⣿⣿⣿⣿⣿⣿⣿⣿⣿⣿⣿⣿⣿⣿⠀</a:t>
            </a:r>
            <a:br/>
            <a:r>
              <a:t>⣿⣿⣿⣿⣿⣿⢿⠟⠙⠁⠀⠀⠀⠀⠀⠀⠀⠀⠀⠀⠀⠀⠀⠀⠀⠀⠀⠀⠀⠀⠀⠀⠀⠀⠀⠀⠀⠀⠀⠀⠀⠀⠀⠀⠀⠀⠀⠀⠀⠀⠀⠀⠀⠀⠀⠀⠀⠀⠀⢀⣼⣿⣿⠁⠀⠀⠀⠀⠀⠀⠀⠀⠀⠀⠀⠀⠀⠀⠀⠀⠀⠀⠀⠀⠀⠀⣱⣻⣿⣿⣿⣿⣿⣿⣿⣿⣿⣿⣿⣷⣶⣾⣿⣿⣿⣿⣿⣿⣿⣿⠑⠀⠀⠀⠀⠀⠀⠀⠀⠀⠀⠀⠀⠀⠀⠀⠀⠀⠀⠀⠀⠀⠀⠀⠀⠀⠀⠀⠀⠀⠀⠀⠀⠀⠀⠀⠀⠀⠀⠀⠀⠀⠀⢄⢝⢝⢟⡇⢕⢝⢟⢿⡜⠙⠑⠑⠁⠘⢳⡄⢄⢄⢔⢔⢕⢕⢕⢜⣿⣏⠁⠀⠀⠀⠀⠀⠀⠀⠁⠙⢻⣿⣿⣿⣿⣿⣿⣿⣿⣿⣿⣿⣿⣿⣿⣿⣿⣿⣿⣿⣿⣿⣿⣿⣿⣿⣿⣿⣿⣿⣿⣿⣿⣿⣿⣿⣿⣿⣿⣿⣿⣿⣿⣿⣿⣿⣿⣿⣿⣿⠀</a:t>
            </a:r>
            <a:br/>
            <a:r>
              <a:t>⣿⣿⢿⠟⠙⠁⠀⠀⠀⠀⠀⠀⠀⠀⠀⠀⠀⠀⠀⠀⠀⠀⠀⠀⠀⠀⠀⠀⠀⠀⠀⠀⠀⠀⠀⠀⠀⠀⠀⠀⠀⠀⠀⠀⠀⠀⠀⠀⠀⠀⠀⠀⠀⠀⠀⠀⠀⠀⠀⢱⣿⣿⢇⠀⠀⠀⠀⠀⠀⠀⠀⠀⠀⠀⠀⠀⠀⠀⠀⠀⠀⠀⠀⠀⠀⠀⢸⣿⣿⣿⣿⣿⣿⣿⣿⣿⣿⣿⣿⣿⣿⣿⣿⣿⣿⣿⣿⢿⠟⠁⠀⠀⠀⠀⠀⠀⠀⠀⠀⠀⠀⠀⠀⠀⠀⠀⠀⠀⠀⠀⠀⠀⠀⠀⠀⠀⠀⠀⠀⠀⠀⠀⠀⠀⠀⠀⠀⠀⠀⠀⠀⠀⠀⢕⢕⢕⢕⢳⣱⣕⢕⢜⢇⠀⠀⠀⠀⢄⢕⢳⢕⢕⢕⢕⢕⢕⢕⢱⣿⡟⠀⠀⠀⠀⠀⠀⠀⠀⠀⠀⠀⠘⠟⢿⣿⣿⣿⣿⣿⣿⣿⣿⣿⣿⣿⣿⣿⣿⣿⣿⣿⣿⣿⣿⣿⣿⣿⣿⣿⣿⣿⣿⣿⣿⣿⣿⣿⣿⣿⣿⣿⣿⣿⣿⣿⣿⣿⣿⣿⣿⠀</a:t>
            </a:r>
            <a:br/>
            <a:r>
              <a:t>⠝⠁⠀⠀⠀⠀⠀⠀⠀⠀⠀⠀⠀⠀⠀⠀⠀⠀⠀⠀⠀⠀⠀⠀⠀⠀⠀⠀⠀⠀⠀⠀⠀⠀⠀⠀⠀⠀⠀⠀⠀⠀⠀⠀⠀⠀⠀⠀⠀⠀⠀⠀⠀⠀⠀⠀⠀⠀⠀⣼⣿⡏⠀⠀⠀⠀⠀⠀⠀⠀⠀⠀⠀⠀⠀⠀⠀⠀⠀⠀⠀⠀⠀⠀⠀⠀⠀⠙⠻⢿⢿⣿⣿⣿⣿⣿⣿⣿⣿⣿⣿⣿⣿⣿⣿⣿⣟⣅⣄⡀⠀⠀⠀⠀⠀⠀⠀⠀⠀⠀⠀⠀⠀⠀⠀⠀⠀⠀⠀⠀⠀⠀⠀⠀⠀⠀⠀⠀⠀⠀⠀⠀⠀⠀⠀⠀⠀⠀⠀⠀⢄⣰⣷⣧⣵⣷⣾⣿⣿⣿⣿⣧⣵⡀⠀⠀⠀⠁⢕⢕⢣⢕⢕⢕⣕⣱⣵⣿⢟⠁⠀⠀⠀⠀⠀⠀⠀⠀⠀⠀⠀⠀⠀⠁⠙⢻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⣿⣿⡇⠀⠀⠀⠀⠀⠀⠀⠀⠀⠀⠀⠀⠀⠀⠀⠀⠀⠀⠀⠀⠀⠀⠀⠀⠀⠀⠀⠀⠀⠁⠁⠈⠉⠙⠙⠛⠻⢿⣿⣿⣿⣿⣿⣿⣿⣿⣿⡟⠀⠀⠀⠀⠀⠀⠀⠀⠀⠀⠀⠀⢀⡀⠀⠀⠀⠀⢀⠀⠀⠀⠀⠀⠀⢀⠀⠀⠀⠀⢀⠀⠀⠀⠀⠀⠀⢀⢄⢔⣮⣟⢿⣿⣿⣿⣿⣿⣿⣿⣿⣿⣿⣿⣿⡷⢆⠀⠀⠀⢁⣣⢸⣿⡿⢟⠋⠁⠀⠀⠀⠀⠀⠀⠀⠀⠀⠀⠀⠀⠀⠀⠀⠀⠀⠀⠘⠟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⣿⣿⡇⠀⠀⠀⠀⠀⠀⠀⠀⠀⠀⠀⠀⠀⠀⠀⠀⠀⠀⠀⠀⠀⠀⠀⠀⠀⠀⠀⠀⠀⠀⠀⠀⠀⠀⠀⠀⠀⠁⣿⣿⣿⣿⣿⣿⡇⠁⠁⠀⠀⠀⠀⠀⠀⠀⠀⠀⠀⠀⠀⠀⠁⠁⠄⢄⢄⠑⠑⠄⢄⠘⠛⠀⡄⠟⢄⠀⢀⢕⢕⡕⢕⢔⢔⢔⢕⢕⢕⢕⢹⣿⣿⣷⢝⢝⢟⢿⢿⢿⣿⡿⠿⠟⢱⡕⢜⢕⢔⣰⣿⣷⣣⢻⣿⡕⠀⠀⠀⠀⠀⠀⠀⠀⠀⠀⠀⠀⠀⠀⠀⠀⠀⠀⠀⠀⠀⠀⠁⠝⢻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⢸⣿⣧⠀⠀⠀⠀⠀⠀⠀⠀⠀⠀⠀⠀⠀⠀⠀⠀⠀⠀⠀⠀⠀⠀⠀⠀⠀⠀⠀⠀⠀⠀⠀⠀⠀⠀⠀⠀⠀⠀⠸⣿⣿⣿⣿⣿⣿⣷⣦⠀⠀⠀⠀⠀⠀⠀⠀⠀⠀⠀⠀⠀⠀⠀⠀⢀⠀⢀⠀⠀⠑⠀⠀⠀⠘⠀⠀⠀⣱⣿⣮⣗⢕⢕⢕⢕⢕⢕⢕⢕⢕⢿⣿⣿⡇⢕⢕⢕⢕⢕⢔⢕⢕⢕⠁⠑⠕⢕⢕⢻⢿⣿⣿⡣⢻⣿⡄⠀⠀⠀⠀⠀⠀⠀⠀⠀⠀⠀⠀⠀⠀⠀⠀⠀⠀⠀⠀⠀⠀⠀⠀⠘⠟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⠘⠛⠛⠀⠀⠀⠀⠀⠀⠀⠀⠀⠀⠀⠀⠀⠀⠀⠀⠀⠀⠀⠀⠀⠀⠀⠀⠀⠀⠀⠀⠀⠀⠀⠀⠀⠀⠀⠀⠀⠀⠀⠙⠛⠛⠛⠛⠛⠙⠁⠀⠀⠀⠀⠀⠀⠀⠀⠀⠀⠀⠀⠀⠀⠀⠁⠀⠐⠀⠀⠀⠀⠀⠀⠀⠐⠀⠀⠀⠛⠛⠛⠛⠓⠑⠑⠑⠑⠑⠑⠑⠑⠘⠛⠛⠓⠑⠑⠑⠑⠑⠑⠑⠑⠑⠑⠀⠀⠁⠑⠑⠑⠙⠛⠛⠑⠛⠓⠀⠀⠀⠀⠀⠀⠀⠀⠀⠀⠀⠀⠀⠀⠀⠀⠀⠀⠀⠀⠀⠀⠀⠀⠀⠀⠁⠙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⣷⣧⡕⢕⢕⢕⢕⢕⢕⢕⢕⢕⢕⢕⢕⢕⢕⢕⢕⢕⢕⢕⢕⢕⢕⢕⢕⢕⢕⢕⢕⢕⢕⢕⢕⢕⢕⢕⢕⢕⢕⢕⢕⢕⢕⢕⢕⢕⢕⢻⣿⣿⣿⣿⣿⣿⣿⣿⣿⣿⣿⣿⣿⣿⣿⣿⣿⣿⣿⣿⣿⣿⣿⣿⡇⢕⢕⢕⢕⢕⢕⢕⢕⢕⢕⢕⢕⢕⢕⢕⢕⢕⢕⢕⢕⢕⢕⢕⢕⢕⢕⢕⢕⢕⣸⣿⣿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⣧⡕⢕⢕⢕⢕⢕⢕⢕⢕⢕⢕⢕⢕⢕⢕⢕⢕⢕⢕⢕⢕⢕⢕⢕⢕⢕⢕⢕⢕⢕⢕⢕⢕⢕⢕⢕⢕⢕⢕⢕⢕⢕⢕⢕⢕⢕⢻⣿⣿⣿⣿⣿⣿⣿⣿⣿⣿⣿⣿⣿⣿⣿⣿⣿⣿⣿⣿⣿⣿⣿⡇⢕⢕⢕⢕⢕⢕⢕⢕⢕⢕⢕⢕⢕⢕⢕⢕⢕⢕⢕⢕⢕⢕⢕⢕⢕⢕⢕⢕⢱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⣷⣕⢕⢕⢕⢕⢕⢕⢕⢕⢕⢕⢕⢕⢕⢕⢕⢕⢕⢕⢕⢕⢕⢕⢕⢕⢕⢕⢕⢕⢕⢕⢕⢕⢕⢕⢕⢕⢕⢕⢕⢕⢕⢕⢕⢕⢻⣿⣿⣿⣿⣿⣿⣿⣿⣿⣿⣿⣿⣿⣿⣿⣿⣿⣿⣿⣿⣿⣿⣇⢕⢕⢕⢕⢕⢕⢕⢕⢕⢕⢕⢕⢕⢕⢕⢕⢕⢕⢕⢕⢕⢕⢕⢕⢕⢕⢕⢕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⣷⣵⡕⢕⢕⢕⢕⢕⢕⢕⢕⢕⢕⢕⢕⢕⢕⢕⢕⢕⢕⢕⢕⢕⢕⢕⢕⢕⢕⢕⢕⢕⢕⢕⢕⢕⢕⢕⢕⢕⢕⢕⢕⢕⢕⢻⣿⣿⣿⣿⣿⣿⣿⣿⣿⣿⣿⣿⣿⣿⣿⣿⣿⣿⣿⣿⣿⣿⢕⢕⢕⢕⢕⢕⢕⢕⢕⢕⢕⢕⢕⢕⢕⢕⢕⢕⢕⢕⢕⢕⢕⢕⢕⢕⢕⣼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⣧⣕⢕⢕⢕⢕⢕⢕⢕⢕⢕⢕⢕⢕⢕⢕⢕⢕⢕⢕⢕⢕⢕⢕⢕⢕⢕⢕⢕⢕⢕⢕⢕⢕⢕⢕⢕⢕⢕⢕⢕⢕⢜⢿⣿⣿⣿⣿⣿⣿⣿⣿⣿⣿⣿⣿⣿⣿⣿⣿⣿⣿⣿⣿⣿⢕⢕⢕⢕⢕⢕⢕⢕⢕⢕⢕⢕⢕⢕⢕⢕⢕⢕⢕⢕⢕⢕⢕⢕⢕⢕⢱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⢜⢿⣿⣿⣿⣿⣿⣿⣿⣿⣿⣿⣿⣿⣿⣿⣿⣿⣿⣿⣿⣿⡕⢕⢕⢕⢕⢕⢕⢕⢕⢕⢕⢕⢕⢕⢕⢕⢕⢕⢕⢕⢕⢕⢕⢕⢕⢱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⣷⣧⡕⢕⢕⢕⢕⢕⢕⢕⢕⢕⢕⢕⢕⢕⢕⢕⢕⢕⢕⢕⢕⢕⢕⢕⢕⢕⢕⢕⢕⢕⢕⢕⢕⢕⢕⢕⢕⢕⢜⢿⣿⣿⣿⣿⣿⣿⣿⣿⣿⣿⣿⣿⣿⣿⣿⣿⣿⣿⣿⡇⢕⢕⢕⢕⢕⢕⢕⢕⢕⢕⢕⢕⢕⢕⢕⢕⢕⢕⢕⢕⢕⢕⢕⢕⣾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⣕⣵⣷⣿⠀</a:t>
            </a:r>
            <a:br/>
            <a:r>
              <a:t>⣿⣿⣿⣿⣿⣿⣿⣿⣿⣿⣿⣿⣿⣿⣿⣿⣿⣿⣿⣿⣿⣿⣿⣿⣿⣿⣿⣿⣿⣿⣿⣿⣿⣿⣿⣿⣿⣿⣿⣿⣿⣿⣿⣿⣿⣿⣿⣿⣿⣿⣿⣿⣿⣿⣿⣿⣿⣧⣕⢕⢕⢕⢕⢕⢕⢕⢕⢕⢕⢕⢕⢕⢕⢕⢕⢕⢕⢕⢕⢕⢕⢕⢕⢕⢕⢕⢕⢕⢕⢕⢕⢕⢕⢕⢕⢜⣿⣿⣿⣿⣿⣿⣿⣿⣿⣿⣿⣿⣿⣿⣿⣿⣿⣿⣿⡇⢕⢕⢕⢕⢕⢕⢕⢕⢕⢕⢕⢕⢕⢕⢕⢕⢕⢕⢕⢕⢕⢕⢕⣸⣿⣿⣿⣿⣿⣿⣿⣿⣿⣿⣿⣿⣿⣿⣿⣿⣿⣿⣿⣿⣿⣿⣿⡿⢏⢕⢕⢕⢕⢕⢕⢕⢕⢕⢕⢕⢕⢕⢕⢕⢕⢕⢕⢕⢕⢕⢕⢕⢕⢕⢕⢕⢕⢕⢕⢕⢕⢕⢕⢕⢕⢕⢕⢕⢕⢕⢕⢕⢕⢕⢕⢕⢕⢕⢕⢕⢕⢕⢕⢕⢕⢕⢕⢕⢕⢕⢕⢕⢕⢕⢕⢕⣱⣵⣷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⢜⣿⣿⣿⣿⣿⣿⣿⣿⣿⣿⣿⣿⣿⣿⣿⣿⣿⣿⡇⢕⢕⢕⢕⢕⢕⢕⢕⢕⢕⢕⢕⢕⢕⢕⢕⢕⢕⢕⢕⢕⢕⢱⣿⣿⣿⣿⣿⣿⣿⣿⣿⣿⣿⣿⣿⣿⣿⣿⣿⣿⣿⣿⣿⣿⣿⢏⢕⢕⢕⢕⢕⢕⢕⢕⢕⢕⢕⢕⢕⢕⢕⢕⢕⢕⢕⢕⢕⢕⢕⢕⢕⢕⢕⢕⢕⢕⢕⢕⢕⢕⢕⢕⢕⢕⢕⢕⢕⢕⢕⢕⢕⢕⢕⢕⢕⢕⢕⢕⢕⢕⢕⢕⢕⢕⢕⢕⢕⢕⢕⢕⣕⣱⣵⣾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⢜⣿⣿⣿⣿⣿⣿⣿⣿⣿⣿⣿⣿⣿⣿⣿⣿⣿⣿⢕⢕⢕⢕⢕⢕⢕⢕⢕⢕⢕⢕⢕⢕⢕⢕⢕⢕⢕⢕⢕⢕⣿⣿⣿⣿⣿⣿⣿⣿⣿⣿⣿⣿⣿⣿⣿⣿⣿⣿⣿⣿⣿⣿⢟⢕⢕⢕⢕⢕⢕⢕⢕⢕⢕⢕⢕⢕⢕⢕⢕⢕⢕⢕⢕⢕⢕⢕⢕⢕⢕⢕⢕⢕⢕⢕⢕⢕⢕⢕⢕⢕⢕⢕⢕⢕⢕⢕⢕⢕⢕⢕⢕⢕⢕⢕⢕⢕⢕⢕⢕⢕⢕⢕⢕⢕⢕⣕⣵⣷⣾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⣧⣕⢕⢕⢕⢕⢕⢕⢕⢕⢕⢕⢕⢕⢕⢕⢕⢕⢕⢕⢕⢕⢕⢕⢕⢕⢕⢕⢕⢕⢕⢕⢕⢕⢜⣿⣿⣿⣿⣿⣿⣿⣿⣿⣿⣿⣿⣿⣿⣿⣿⣿⢕⢕⢕⢕⢕⢕⢕⢕⢕⣕⣕⣕⣕⣕⣕⣕⣕⣕⡕⢕⢕⣾⣿⣿⣿⣿⣿⣿⣿⣿⣿⣿⣿⣿⣿⣿⣿⣿⣿⣿⣿⣿⡿⢕⢕⢕⢕⢕⢕⢕⢕⢕⢕⢕⢕⢕⢕⢕⢕⢕⢕⢕⢕⢕⢕⢕⢕⢕⢕⢕⢕⢕⢕⢕⢕⢕⢕⢕⢕⢕⢕⢕⢕⢕⢕⢕⢕⢕⢕⢕⢕⢕⢕⢕⢕⢕⢕⢕⢕⢕⢕⢕⢕⣕⣵⣷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⢸⣿⣿⣿⣿⣿⣿⣿⣿⣿⣿⣿⣿⣿⣿⣿⣿⡕⢕⢕⢕⣕⣵⣷⣿⣿⣿⣿⣿⢿⢿⣿⡿⢿⢿⣿⣿⣿⣿⣿⣿⣿⣿⣿⣿⣿⣿⣿⣿⣿⣿⣿⣿⣿⣿⣿⣿⣿⢏⢕⢕⢕⢕⢕⢕⢕⢕⢕⢕⢕⢕⢕⢕⢕⢕⢕⢕⢕⢕⢕⢕⢕⢕⢕⢕⢕⢕⢕⢕⢕⢕⢕⢕⢕⢕⢕⢕⢕⢕⢕⢕⢕⢕⢕⢕⢕⢕⢕⢕⢕⢕⢕⢕⢕⢕⢕⣱⣵⣾⣿⣿⣿⣿⣿⣿⣿⣿⣿⣿⣿⣿⣿⣿⣿⣿⣿⣿⣿⣿⣿⣿⠀</a:t>
            </a:r>
            <a:br/>
            <a:r>
              <a:t>⢕⢕⢕⢝⢟⢻⢿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⢹⣿⣿⣿⣿⣿⣿⣿⣿⣿⣿⣿⣿⣿⣿⣿⡇⢕⣵⣾⣿⡿⢟⣯⣿⣿⣿⣿⣿⣿⣿⣿⣿⣿⣿⣾⣽⣿⣿⣟⣟⣿⢿⣿⣿⣿⣿⣿⣿⣿⣿⣿⣿⣿⣿⢟⢕⢕⢕⢕⢕⢕⢕⢕⢕⢕⢕⢕⢕⢕⢕⢕⢕⢕⢕⢕⢕⢕⢕⢕⢕⢕⢕⢕⢕⢕⢕⢕⢕⢕⢕⢕⢕⢕⢕⢕⢕⢕⢕⢕⢕⢕⢕⢕⢕⢕⢕⢕⢕⢕⣕⣵⣷⣾⣿⣿⣿⣿⣿⣿⣿⣿⣿⣿⣿⣿⣿⣿⣿⣿⣿⣿⣿⣿⣿⣿⣿⣿⣿⣿⠀</a:t>
            </a:r>
            <a:br/>
            <a:r>
              <a:t>⢕⢕⢕⢕⢕⢕⢕⢕⢜⢝⢟⢿⢿⣿⣿⣿⣿⣿⣿⣿⣿⣿⣿⣿⣿⣿⣿⣿⣿⣿⣿⣿⣿⣿⣿⣿⣿⣿⣿⣿⣿⣿⣿⣿⣿⣿⣿⣿⣿⣿⣿⣿⣿⣿⣿⣿⣿⣿⣿⣿⣿⣿⣿⣿⣿⣿⣿⣿⣿⣿⣿⣷⣕⢕⢕⢕⢕⢕⢕⢕⢕⢕⢕⢕⢕⢕⢕⢕⢕⢕⢕⢕⢕⢕⢕⢕⢕⢕⢕⢕⢕⢹⣿⣿⣿⣿⣿⣿⣿⣿⣿⣿⣿⣿⣿⣿⣷⣿⣿⢟⣿⣾⣿⣿⣿⣿⣿⣿⣿⣿⣿⣿⣿⣿⣿⣿⣿⣿⣿⣿⣿⣿⣿⣷⣿⣝⣻⢿⣿⣿⣿⣿⣿⡟⢕⢕⢕⢕⢕⢕⢕⢕⢕⢕⢕⢕⢕⢕⢕⢕⢕⢕⢕⢕⢕⢕⢕⢕⢕⢕⢕⢕⢕⢕⢕⢕⢕⢕⢕⢕⢕⢕⢕⢕⢕⢕⢕⢕⢕⢕⢕⢕⢕⢕⢕⢕⣕⣵⣷⣿⣿⣿⣿⣿⣿⣿⣿⣿⣿⣿⣿⣿⣿⣿⣿⣿⣿⣿⣿⣿⣿⣿⣿⣿⣿⣿⣿⣿⣿⣿⠀</a:t>
            </a:r>
            <a:br/>
            <a:r>
              <a:t>⢕⢕⢕⢕⢕⢕⢕⢕⢕⢕⢕⢕⢕⢕⢝⢟⢻⢿⣿⣿⣿⣿⣿⣿⣿⣿⣿⣿⣿⣿⣿⣿⣿⣿⣿⣿⣿⣿⣿⣿⣿⣿⣿⣿⣿⣿⣿⣿⣿⣿⣿⣿⣿⣿⣿⣿⣿⣿⣿⣿⣿⣿⣿⣿⣿⣿⣿⣿⣿⣿⣿⣿⣿⣷⣵⡕⢕⢕⢕⢕⢕⢕⢕⢕⢕⢕⢕⢕⢕⢕⢕⢕⢕⢕⢕⢕⢕⢕⢕⢕⢕⢕⢹⣿⣿⣿⣿⣿⣿⣿⣿⣿⣿⣿⣿⣿⣿⣟⣵⣿⣿⣿⣿⣿⣿⣿⣿⣿⣿⣿⣿⣿⣿⣿⣿⣿⣿⣿⣿⣿⣿⣿⣿⣿⣿⣿⣿⣷⣿⣿⣿⣿⣏⢕⢕⢕⢕⢕⢕⢕⢕⢕⢕⢕⢕⢕⢕⢕⢕⢕⢕⢕⢕⢕⢕⢕⢕⢕⢕⢕⢕⢕⢕⢕⢕⢕⢕⢕⢕⢕⢕⢕⢕⢕⢕⢕⢕⢕⢕⢕⢕⢕⣱⣵⣾⣿⣿⣿⣿⣿⣿⣿⣿⣿⣿⣿⣿⣿⣿⣿⣿⣿⣿⣿⣿⣿⣿⣿⣿⣿⣿⣿⣿⣿⣿⣿⣿⣿⣿⣿⠀</a:t>
            </a:r>
            <a:br/>
            <a:r>
              <a:t>⢕⢕⢕⢕⢕⢕⢕⢕⢕⢕⢕⢕⢕⢕⢕⢕⢕⢕⢕⢜⢝⢟⢿⢿⣿⣿⣿⣿⣿⣿⣿⣿⣿⣿⣿⣿⣿⣿⣿⣿⣿⣿⣿⣿⣿⣿⣿⣿⣿⣿⣿⣿⣿⣿⣿⣿⣿⣿⣿⣿⣿⣿⣿⣿⣿⣿⣿⣿⣿⣿⣿⣿⣿⣿⣿⣿⣧⡕⢕⢕⢕⢕⢕⢕⢕⢕⢕⢕⢕⢕⢕⢕⢕⢕⢕⢕⢕⢕⢕⢕⢕⢕⢕⢻⣿⣿⣿⣿⣿⢿⣟⣟⣻⢿⣿⡿⣫⣾⣿⣿⣿⣿⣿⣿⣿⣿⣿⣿⣿⣿⣿⣿⣿⣿⣿⣿⣿⣿⣿⣿⣿⣿⣿⣿⣿⣿⣿⣿⣿⣿⣟⣿⣿⣷⡕⢕⢕⢕⢕⢕⢕⢕⢕⢕⢕⢕⢕⢕⢕⢕⢕⢕⢕⢕⢕⢕⢕⢕⢕⢕⢕⢕⢕⢕⢕⢕⢕⢕⢕⢕⢕⢕⢕⢕⢕⢕⢕⣕⣱⣵⣾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⢝⢝⢻⢿⣿⣿⣿⣿⣿⣿⣿⣿⣿⣿⣿⣿⣿⣿⣿⣿⣿⣿⣿⣿⣿⣿⣿⣿⣿⣿⣿⣿⣿⣿⣿⣿⣿⣿⣿⣿⣿⣿⣿⣿⣿⣿⣿⣿⣿⣿⣿⣿⣿⣷⣕⢕⢕⢕⢕⢕⢕⢕⢕⢕⢕⢕⢕⢕⢕⢕⢕⢕⢕⢕⢕⢕⢕⣵⣿⣿⣟⢽⣷⣷⣿⣿⣿⣿⡿⢧⣽⣿⣿⣿⣿⣿⣿⣿⣿⣿⣿⣿⣿⣿⣿⣿⣿⣿⣿⣿⣿⣿⣿⣿⣿⣿⣿⣿⣿⣿⣧⢜⢻⣿⣿⣿⣯⢿⣿⣷⡕⢕⢕⢕⢕⢕⢕⢕⢕⢕⢕⢕⢕⢕⢕⢕⢕⢕⢕⢕⢕⢕⢕⢕⢕⢕⢕⢕⢕⢕⢕⢕⢕⢕⢕⢕⢕⢕⣕⣵⣷⣾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⢜⢝⢟⢿⢿⣿⣿⣿⣿⣿⣿⣿⣿⣿⣿⣿⣿⣿⣿⣿⣿⣿⣿⣿⣿⣿⣿⣿⣿⣿⣿⣿⣿⣿⣿⣿⣿⣿⣿⣿⣿⣿⣿⣿⣿⣿⣿⣿⣿⣿⣷⣵⡕⢕⢕⢕⢕⢕⢕⢕⢕⢕⢕⢕⢕⢕⢕⢕⢕⢕⢕⣸⣿⣿⡕⣱⣾⣿⣾⣿⣿⣿⣿⣿⣼⣿⣿⣿⣿⣿⣿⣿⣿⣿⣿⣿⣿⣿⣿⣿⣿⣿⣿⣿⣿⣿⣿⣿⣿⣿⣿⣿⣿⣿⣿⣿⣧⢕⢹⣿⣿⣿⣯⢿⣿⣿⡕⢕⢕⢕⢕⢕⢕⢕⢕⢕⢕⢕⢕⢕⢕⢕⢕⢕⢕⢕⢕⢕⢕⢕⢕⢕⢕⢕⢕⢕⢕⢕⢕⣱⣵⣾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⢝⢟⢻⢿⣿⣿⣿⣿⣿⣿⣿⣿⣿⣿⣿⣿⣿⣿⣿⣿⣿⣿⣿⣿⣿⣿⣿⣿⣿⣿⣿⣿⣿⣿⣿⣿⣿⣿⣿⣿⣿⣿⣿⣿⣿⣿⣿⣧⡕⢕⢕⢕⢕⢕⢕⢕⢕⢕⢕⢕⢕⢕⢕⢕⢕⣿⣿⡏⢱⣿⣿⣿⣿⣿⣿⣿⣿⣿⣿⣿⣿⣿⣿⣿⣿⣿⣿⣿⣿⣿⣿⣿⣿⣿⣿⣿⣿⣿⣿⣿⣿⣿⣿⣿⣿⣿⣿⣿⣿⣿⣿⣧⣷⢹⣿⣿⣿⡞⣿⣿⣧⢕⢕⢕⢕⢕⢕⢕⢕⢕⢕⢕⢕⢕⢕⢕⢕⢕⢕⢕⢕⢕⢕⢕⢕⢕⢕⢕⢕⣱⣵⣾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⢅⢕⢕⢕⢕⢜⠝⢟⢿⢿⣿⣿⣿⣿⣿⣿⣿⣿⣿⣿⣿⣿⣿⣿⣿⣿⣿⣿⣿⣿⣿⣿⣿⣿⣿⣿⣿⣿⣿⣿⣿⣿⣿⣿⣿⣿⣿⣿⣿⣷⣕⢕⢕⢕⢕⢕⢕⢕⢕⣕⣵⣵⣷⣷⣷⣿⣿⣿⢸⣿⣿⣿⣿⣿⣿⣿⣿⣿⣿⣿⣿⣿⣿⣿⣿⣿⣿⣿⣿⣿⣿⣿⣿⣿⣿⣿⣿⣿⣿⣿⣿⣿⣿⣿⣿⣿⣿⣿⣿⣿⣿⡇⣿⡏⣿⣿⣿⣷⢹⣿⣿⣷⣧⣵⣕⢕⢕⢕⢕⢕⢕⢕⢕⢕⢕⢕⢕⢕⢕⢕⢕⢕⢕⢅⣕⣵⣷⣾⣿⣿⣿⣿⣿⣿⣿⣿⣿⣿⣿⣿⣿⣿⣿⣿⣿⣿⣿⣿⣿⣿⣿⣿⣿⣿⣿⣿⣿⣿⣿⣿⣿⣿⣿⣿⣿⣿⣿⣿⣿⣿⣿⣿⣿⣿⣿⣿⣿⣿⣿⣿⣿⣿⣿⣿⠀</a:t>
            </a:r>
            <a:br/>
            <a:r>
              <a:t>⢕⠕⠑⠑⢁⠁⠁⠁⠀⠀⠁⠑⠁⠁⠁⠁⠁⠁⠁⠁⠁⠁⠁⠁⠁⠁⠁⠁⠑⠁⠑⠑⠁⠑⠑⠁⠁⠁⠁⠁⠁⠁⠀⠀⠅⠅⠕⠙⠝⢻⢿⣿⣿⣿⣿⣿⣿⣿⣿⣿⣿⣿⣿⣿⣿⣿⣿⣿⣿⣿⣿⣿⣿⣿⣿⣿⣿⣿⣿⣿⣿⣿⣿⣿⣿⣿⣿⣷⣵⡕⢕⢕⣵⣾⣿⣟⣿⣯⣽⣽⣿⣟⣟⣟⡜⣿⡹⣿⣿⣿⣿⣿⣿⣿⣿⣿⣿⣿⣟⣿⣽⣾⣿⣿⣿⣿⣿⣿⣿⣿⣿⣿⣿⣿⣿⣿⣿⣿⣿⣿⣿⡿⠟⠙⠙⢝⢝⢇⣿⣧⣿⣿⣿⣿⡎⢽⣽⣽⣟⣿⣿⣷⣕⢕⢕⢕⠅⢑⠅⢑⢕⢑⢅⠅⢑⢅⣕⣵⣷⣿⣿⣿⣿⣿⣿⣿⣿⣿⣿⣿⣿⣿⣿⣿⣿⣿⣿⣿⣿⣿⣿⣿⣿⣿⣿⣿⣿⣿⣿⣿⣿⣿⣿⣿⣿⣿⣿⣿⣿⣿⣿⣿⣿⣿⣿⣿⣿⣿⣿⣿⣿⣿⣿⣿⣿⣿⣿⣿⣿⣿⠀</a:t>
            </a:r>
            <a:br/>
            <a:r>
              <a:t>⠑⠀⠀⠀⠀⠀⠀⠀⠀⠀⠀⠀⠀⠀⠀⠀⠀⠀⠀⠀⠀⠀⠀⠀⠀⠀⠀⠀⠀⠀⠀⠀⠀⠀⠀⠀⠀⠀⠀⠀⠀⠀⠀⠀⠀⠀⠀⠀⠀⠀⠀⠁⠘⠝⢟⢿⢿⣿⣿⣿⣿⣿⣿⣿⣿⣿⣿⣿⣿⣿⣿⣿⣿⣿⣿⣿⣿⣿⣿⣿⣿⣿⣿⣿⣿⣿⣿⣿⣿⣿⣷⣿⣿⣿⣽⣷⣿⣿⣿⣻⣼⣵⣽⣿⣷⡸⣷⣜⢻⡇⢝⢝⣸⣿⢟⣿⣿⣿⣿⣿⣿⣿⣿⣿⣿⣿⣿⣿⣿⣿⣿⣿⣿⣿⣿⣿⣿⣿⣿⣿⠏⠁⠀⠀⢔⢕⢕⢕⢻⢿⢜⢿⣿⣿⣇⣵⣷⣿⣿⣿⣏⢻⣿⣷⣧⢕⢕⢕⠀⠀⢐⢄⣱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⠁⠘⠙⠟⢻⢿⣿⣿⣿⣿⣿⣿⣿⣿⣿⣿⣿⣿⣿⣿⣿⣿⣿⣿⣿⣿⣿⣿⣿⣿⣿⣿⣿⣿⣿⣿⣿⣿⣿⣿⣿⣿⣿⣿⣿⣿⣿⣿⣿⡧⢝⢕⢕⢕⢕⢕⣫⣿⣿⣿⣿⣿⣿⣿⣿⣿⣿⣿⣿⣿⣿⣿⣿⣿⣿⣿⣿⣿⣿⢻⣿⣿⡿⠃⠀⠀⠀⢔⢕⢕⢕⢕⢕⢕⢕⢈⢻⣿⣿⣿⣿⣿⣿⣿⢹⣏⢞⢿⣿⣧⢕⣕⣰⣵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⠁⠙⠙⠟⢿⢿⣿⣿⣿⣿⣿⣿⣿⣿⣿⣿⣿⣿⣿⣿⣿⣿⣿⣿⣿⣿⣿⣿⣿⣿⣿⣿⣿⣿⣿⣿⢿⣽⣿⣿⣿⣿⡟⣼⣿⣿⡇⢕⢱⣾⣿⣿⣿⣿⣿⣿⣿⣿⣿⣿⣿⣿⣿⣿⣿⣿⣿⣿⣿⣿⣿⣿⣿⣇⢜⢻⠕⠀⠀⢄⢕⢕⢕⢕⢕⢕⢕⢕⢅⠐⠀⠁⢝⢿⣿⣿⣿⣿⣾⣿⡇⣼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⠁⠈⠙⠟⢻⢿⣿⣿⣿⣿⣿⣿⣿⣿⣿⣿⣿⣿⣿⣿⣿⣿⣿⣿⣿⣿⣿⣿⣿⣹⣽⣿⢟⢏⣹⣿⡿⢇⣿⣿⡿⡇⣱⣿⣿⣿⣿⣿⣿⣿⣿⣿⣿⣿⣿⣿⣿⣻⣿⣻⣿⣿⣿⣿⣿⣿⣿⣿⣿⣧⡕⢰⣄⡐⢕⢕⢕⢕⢕⢕⢕⢁⠁⠁⠀⢔⢕⢕⢸⣿⣿⣿⣿⣿⣿⡇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⠁⠙⠝⠟⢿⣿⣿⣿⣿⣿⣿⣿⣿⣿⣿⣿⣿⣿⣿⣿⣿⣿⣿⣷⣿⣿⣷⣵⣿⣿⢕⠕⠹⣿⢿⣷⣿⣿⣿⣿⣿⣿⣿⣿⣿⣿⣿⣿⣿⣿⣾⣿⣻⣿⣿⣿⣿⣿⣿⣿⣿⣿⣿⣿⣧⠁⢱⡹⣿⣿⡇⢕⢕⠕⠅⠀⠀⠀⠀⠕⢕⢕⢸⣿⣿⣿⡿⣿⡿⣵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⠁⠈⠙⠟⢻⢿⣿⣿⣿⣿⣿⣿⣿⣿⣿⣿⣿⣿⣿⣿⣿⣿⣿⣿⣿⡕⢕⢀⠈⢙⣾⣿⣿⣿⣿⣿⣿⣿⣿⣿⣿⣿⣿⣿⣿⣿⢷⣿⣿⣿⣿⣿⣿⣿⣿⣿⣿⣿⣿⣿⡔⢸⣷⢜⢝⠕⠑⠀⠀⠀⠀⢔⠀⠀⢄⠕⢕⢑⢻⢟⣹⡾⢟⣾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⠁⠙⠙⠟⢿⣿⣿⣿⣿⣿⣿⣿⣿⣿⣿⣿⣿⣿⣿⣿⣧⡵⢢⣾⣿⣿⡿⣳⣿⣿⣿⣿⣿⣿⣿⢿⣿⣿⣿⢏⣿⣿⣿⣿⣿⣿⣿⣿⣿⣿⣿⣿⣿⣿⣷⢸⣿⡇⠀⠀⠀⠀⠀⢀⢕⢁⢄⢀⠁⢕⢔⢑⢕⢜⢝⢕⢻⢾⣝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⣅⣸⣽⣿⣿⣿⣿⣿⣿⣿⣿⣿⣿⣿⣿⢟⣵⣿⢹⣿⢟⣼⣿⣿⣿⣿⣿⣿⣿⢣⣿⣿⣿⡿⣸⣿⣿⣿⣿⣿⣿⣿⣿⣿⣿⣿⣿⣿⣿⡿⣼⣿⣿⢀⠀⠀⠀⢐⢕⢕⢕⢕⢕⠅⠀⠑⢕⢕⢕⣕⢳⣮⣷⣝⢧⢻⣿⣿⣿⣿⣿⣿⣿⣿⣿⣿⣿⣿⣿⣿⣿⣿⣿⣿⣿⣿⣿⣿⣿⣿⣿⣿⣿⣿⣿⣿⣿⣿⣿⣿⣿⣿⣿⣿⣿⣿⣿⣿⣿⣿⣿⣿⣿⣿⣿⣿⣿⣿⣿⣿⣿⣿⣿⣿⣿⣿⣿⣿⣿⣿⣿⣿⣿⡿⢿⢿⢿⢿⢿⢟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⢀⢱⣾⡿⢟⣟⣯⣽⣽⣷⢹⣿⣿⢿⣿⣿⢟⣵⣾⣿⡏⣿⢏⣾⣿⣿⣿⣿⣿⣿⣿⢇⣿⣿⣿⣿⣇⣿⣿⣿⣿⣿⣿⣿⣿⣿⣿⣿⣿⣿⢻⣿⡇⣿⣿⣿⡇⠀⢔⢕⢕⢕⢕⢕⠕⢔⠔⠄⠀⠑⠕⢱⡟⣸⣿⣿⣿⣎⢏⣿⣿⣿⣿⣿⣿⣿⣿⣿⣿⣿⣿⣿⣿⣿⣿⣿⣿⣿⣿⣿⣿⣿⣿⣿⣿⣿⣿⣿⣿⣿⣿⣿⣿⣿⣿⣿⣿⣿⣿⣿⣿⣿⢿⢿⢿⢿⢿⠿⠟⠟⠟⠟⠟⠟⠋⠙⠙⠙⠙⠙⠑⠁⠁⠁⠁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⠐⣿⣿⢸⣿⡿⣿⣿⣿⣿⡞⣿⣿⣾⡿⣣⣾⣿⢿⢟⢸⣿⣿⣿⣿⣿⣿⣿⣿⢏⣹⢜⢟⢻⣿⣿⣿⣽⣿⣿⣿⣿⣿⣿⣿⣿⣿⣿⣿⡟⢜⠏⢕⣿⣿⣿⡇⠀⠀⠁⠅⢕⢕⡅⡄⢄⢄⢀⢄⢔⢔⠕⣵⢻⣿⢿⣿⣿⣸⣿⣿⣿⣿⣿⣿⣿⣿⣿⣿⣿⣿⣿⣿⣿⣿⣿⣿⡿⢿⢿⢿⢿⢿⠿⠟⠟⠟⠟⠟⠛⠋⠙⠙⠙⠙⠉⠁⠁⠁⠁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⢸⣿⡇⢻⣧⢻⡟⡟⠟⢇⣿⣿⢯⣾⢟⢏⢕⢕⢕⢸⡜⣽⢣⣿⣿⣿⣿⡿⣻⢏⣾⣮⣟⡿⡿⣿⣿⣿⣿⣿⣿⣿⣿⣿⣿⣿⣿⣿⢇⠀⠀⢸⣿⣿⣿⡇⠀⠀⠀⠀⠀⠀⠁⠁⠑⠘⠑⢕⢕⢕⣴⣿⢸⡿⣾⣿⣿⣇⣿⡿⠟⠟⠛⠛⠋⠋⠙⠙⠙⠉⠉⠁⠁⠁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⢸⣿⣿⡅⠁⠳⢷⠇⠀⠁⢿⢧⡿⢕⢕⢕⢕⢕⢕⢕⢕⡝⣾⣿⣿⣿⡟⣵⡻⡌⠟⢿⣿⣿⣿⣿⣿⣿⣿⣿⣿⣿⣿⣿⣿⣿⣿⡿⢕⠀⠀⠁⠙⠛⠙⠁⠀⠀⠀⠀⠀⠀⠀⠀⠀⠀⠀⠀⠀⠉⠙⠉⠘⠻⢿⣿⣿⣿⣿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⣇⠀⠀⢄⣄⡀⠀⢈⡟⢕⢕⢕⢕⢕⢕⢕⢕⢕⣧⣟⢿⣿⡏⢇⢝⢙⢻⢦⡄⢕⢿⢟⣇⣾⣿⣿⣿⣿⡝⠉⠙⠟⠟⠋⠁⠀⠀⠀⠀⠀⠀⠀⠀⠀⠀⠀⠀⠀⠀⠀⠀⠀⠀⠀⠀⠀⠀⠀⠀⠀⠀⠁⠈⠙⠟⢿⣿⣷⣷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⢕⣿⣿⢀⠀⠁⠁⠀⠀⣸⢕⢕⢕⢕⢕⢕⢕⣵⣷⣕⢻⣿⣷⣷⢕⣗⣣⡜⣷⣷⣵⣅⣄⣁⢸⣿⣿⣿⣿⠟⠁⠀⠀⠀⠀⠀⠀⠀⠀⠀⢀⣠⣤⣄⣄⡀⠀⠀⠀⠀⠀⠀⠀⠀⠀⠀⠀⠀⠀⠀⠀⠀⠀⠀⠀⠀⠀⠀⠁⠁⠝⢿⣷⣔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⢀⢀⢀⣀⣀⣄⣄⣄⣠⣤⣤⣴⣴⣴⣴⣶⣶⣷⣷⣷⣾⣿⣿⣿⡇⠀⢀⣄⣤⢠⡇⢕⢕⢕⢕⣱⣾⣿⣿⣿⣿⣧⣿⣿⡟⡇⢿⣯⢷⣿⣿⣿⣿⣿⣿⣿⣮⡻⠟⠁⠀⠀⠀⠀⠀⠀⠀⠀⠀⠀⢠⣾⣿⣿⣿⣿⣿⣧⠀⠀⠀⠀⠀⠀⠀⠀⠀⠀⠀⠀⠀⠀⠀⠀⠀⠀⠀⠀⠀⠀⠀⠀⠀⠝⢿⣷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⢀⢀⢀⢀⣀⣀⣄⣄⣄⣄⣤⣤⣴⣴⣴⣶⣶⣶⣷⣷⣷⣾⣿⣿⣿⣿⣿⣿⣿⣿⣿⣿⣿⣿⣿⣿⣿⣿⣿⣿⣿⣿⣿⣿⣿⣿⢿⣫⣽⣷⣿⣿⣿⢏⣾⣷⣷⣷⣧⣵⣿⣿⣿⣿⣿⣿⣿⣿⣿⣷⢸⡜⠇⢸⣿⣿⣿⣿⣿⣿⣿⡿⠑⠀⠀⠀⠀⠀⠀⠀⠀⠀⠀⢠⣷⣿⣿⣿⣷⣷⣿⣿⣿⣇⠀⠀⠀⠀⠀⠀⠀⠀⠀⠀⠀⠀⠀⠀⠀⠀⠀⠀⠀⠀⠀⠀⠀⠀⠀⠁⠝⢿⣧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⢀⢀⢀⢀⢀⢄⣄⣄⣄⣄⣄⣤⣴⣴⣴⣴⣴⣶⣷⣷⣷⣷⣷⣿⣿⣿⣿⣿⣿⣿⣿⣿⣿⣿⣿⣿⣿⣿⣿⣿⣿⣿⣿⣿⣿⣿⣿⣿⣿⣿⣿⣿⣿⣿⣿⣿⣿⣿⣿⣿⣿⣿⣿⣿⣿⣿⣿⣿⡿⣫⣷⣿⣿⣿⣿⡟⠉⠀⠀⠀⠁⠈⠙⠻⢿⣿⣿⣿⣿⣿⣿⣿⣿⣿⣽⣇⠕⠀⢸⣿⣿⣿⡟⢿⣿⣿⠃⠀⠀⠀⠀⠀⠀⠀⠀⠀⠀⠀⣿⣿⣽⣿⣿⣿⣿⣿⣿⣿⣿⠀⠀⠀⠀⠀⠀⠀⠀⠀⠀⠀⠀⠀⠀⠀⠀⠀⠀⠀⠀⠀⠀⠀⠀⠀⠀⠀⠈⢻⣿⣆⢀⠀⠀⠀⠀⠀⠀⠀⠀⠀⠀⠀⠀⠀⠀⠀⠀⠀⠀⠀⠀⠀⠀⠀⠀⠀⠀⠀⠀⠀⠀⠀⠀⠀⠀⠀⠀⠀⠀⠀⠀⠀⠀⠀⠀⠀⠀⠀⠀⠀⠀⠀⠀⠀⠀⠀⠀⠀⠀⠀⠀⠀⠀⠀</a:t>
            </a:r>
            <a:br/>
            <a:r>
              <a:t>⣄⣄⣄⣄⣴⣴⣴⣴⣴⣴⣷⣷⣷⣷⣷⣷⣾⣿⣿⣿⣿⣿⣿⣿⣿⣿⣿⣿⣿⣿⣿⣿⣿⣿⣿⣿⣿⣿⣿⣿⣿⣿⣿⣿⣿⣿⣿⣿⣿⣿⣿⣿⣿⣿⣿⣿⣿⣿⣿⣿⣿⣿⣿⣿⣿⣿⣿⣿⣿⣿⣿⣿⣿⣿⣿⣿⣿⣿⣿⣿⣿⣿⣿⣿⡟⣾⣿⣿⣿⣿⣿⣿⠁⠀⠀⠀⠀⠀⠀⠀⠀⠀⢙⢻⣿⣿⣿⣿⣿⣿⣿⣿⢟⠕⠀⢸⣿⣿⡿⢕⠜⠙⠁⠀⠀⠀⠀⠀⠀⠀⠀⠀⠀⠀⣾⣿⣿⣿⣿⣿⣿⣿⣿⣿⣿⣿⡕⠀⠀⠀⠀⠀⠀⠀⠀⠀⠀⠀⠀⠀⠀⠀⠀⠀⠀⠀⠀⠀⠀⠀⠀⠀⠀⠀⠀⠘⢿⣷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⢿⢿⣿⣿⣿⠏⠁⠀⠀⠀⠀⠀⠀⠀⠀⠀⠀⠀⠐⠈⠻⣿⣿⣿⣿⣿⡿⠁⠀⠀⣿⣿⡿⢕⠁⠀⠀⠀⠀⠀⠀⠀⠀⠀⠀⠀⠀⠀⣰⣿⣿⣿⣿⣿⣿⣿⣿⣿⣿⣿⣿⡇⠀⠀⠀⠀⠀⠀⠀⠀⠀⠀⠀⠀⠀⠀⠀⠀⠀⠀⠀⠀⠀⠀⠀⠀⠀⠀⠀⠀⠀⠁⢻⣿⢄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⢟⢕⠀⠀⠝⣿⡏⠀⠀⠀⠀⠀⠀⠀⠀⠀⠀⠀⠀⠀⠀⠀⠀⠈⢻⣿⣿⣿⠃⠀⠀⠀⣿⣿⡿⢕⠀⠀⠀⠀⠀⠀⠀⠀⠀⠀⠀⠀⠀⠀⣿⡟⠽⢿⣿⣿⣿⣿⣿⣿⣿⣿⣿⡇⠀⠀⠀⠀⠀⠀⠀⠀⠀⠀⠀⠀⠀⠀⠀⠀⠀⠀⠀⠀⠀⠀⠀⠀⠀⠀⠀⠀⠀⠀⠝⣿⣧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⢏⢕⠀⠀⠀⠀⢘⡑⠀⠀⠀⠀⠀⠀⠀⠀⠀⠀⠀⠀⠀⠀⠀⠀⠀⠀⠘⢻⠕⠀⠀⠀⠀⣿⣿⣿⣵⡄⢀⠀⠀⠀⠀⠀⠀⠀⠀⠀⠀⠀⠀⠝⠝⢷⣧⣿⣿⣿⣿⣿⣿⣿⣿⣿⡇⠀⠀⠀⠀⠀⠀⠀⠀⠀⠀⠀⠀⠀⠀⠀⠀⠀⠀⠀⠀⠀⠀⠀⠀⠀⠀⠀⠀⠀⠀⠀⠜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⣿⣿⢕⢕⠀⢀⣠⣴⡿⠕⠄⠀⠀⠀⠀⠀⢀⢔⠔⢅⢀⢄⢄⢄⠄⠀⠀⠀⠀⠀⠀⠀⠀⠀⠀⢸⣿⣿⣿⣿⡇⢄⢀⠀⠀⠀⠀⠀⠀⠀⠀⠀⠀⠀⠀⠀⠁⣿⣿⣿⣿⣿⣿⣿⣿⣿⢇⠀⠀⠀⠀⠀⠀⠀⠀⠀⠀⠀⠀⠀⠀⠀⠀⠀⠀⠀⠀⠀⠀⠀⠀⠀⠀⠀⠀⠀⠀⠀⠀⢻⣿⣔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⠟⠋⢁⣱⣿⡿⢕⣱⣷⠟⠋⠁⠀⠀⠀⠀⠀⠀⢀⢔⢅⢔⠕⠕⠑⠁⠀⠀⠀⠀⢀⠀⠀⠀⠀⠀⠀⠀⠀⠈⢿⣿⣿⣿⣿⡜⠟⠧⢄⠀⠀⠀⠀⠀⠀⠀⠀⠀⠀⠀⠀⢸⣿⣿⣿⣿⣿⣿⣿⣿⠀⠀⠀⠀⠀⠀⠀⠀⠀⠀⠀⠀⠀⠀⠀⠀⠀⠀⠀⠀⠀⠀⠀⠀⠀⠀⠀⠀⠀⠀⠀⠀⠀⠁⢻⣿⡇⠀⠀⠀⠀⠀⠀⠀⠀⠀⠀⠀⠀⢀⣤⣴⣴⣄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⠟⠙⢁⣄⣴⣴⣾⡿⣫⡷⢟⢏⢕⢔⠀⠀⠀⠀⠀⠀⠀⢄⢕⠑⠁⠀⠀⠀⢀⢀⢄⠔⠑⠑⠁⢀⠀⠀⠀⠀⠀⠀⠀⠀⠘⢿⣿⣿⣿⣿⣶⡄⠀⠀⠀⠀⠐⠔⠄⢀⠀⠀⠀⠀⠀⠀⠻⢿⣿⣿⣿⣿⠟⠛⠀⠀⠀⠀⠀⠀⠀⠀⠀⠀⠀⠀⠀⠀⠀⠀⠀⠀⠀⠀⠀⠀⠀⠀⠀⠀⠀⠀⠀⠀⠀⠀⠀⠀⠜⣿⣷⣄⢀⠀⠀⠀⠀⠀⠀⠀⠀⢀⣰⣿⢟⣽⡝⢿⣷⣴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⢿⠟⠙⠁⠀⢀⣰⣿⣿⣿⢟⢹⢞⣫⣷⡅⠑⠁⠁⠀⠀⠀⠀⠀⠀⠀⠑⠀⠀⢀⠄⠐⠁⠁⠀⠀⢕⠀⠀⠀⠀⠀⠀⠀⠀⠀⠀⠀⠀⠀⠀⠹⣿⣿⣿⡿⣿⣆⠀⠀⠀⠀⠀⠀⠀⠁⠁⠐⠔⢄⢀⠀⠀⠁⠙⠛⠁⠀⠀⠀⠀⠀⠀⠀⠀⠀⠀⠀⠀⠀⠀⠀⠀⠀⠀⠀⠀⠀⠀⠀⠀⠀⠀⠀⠀⠀⠀⠀⠀⠀⠀⠀⠀⠀⢜⡻⣿⣷⡄⢀⠀⠀⠀⠀⠀⢄⣵⣿⢏⢾⣿⣿⣷⣝⢻⣿⣦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⠟⠋⠁⠀⠀⠀⠀⠀⢄⣼⣿⡿⢏⢕⠁⠁⠀⠈⠙⠓⠀⠀⠀⠀⠀⠀⠀⠀⠀⠀⠀⠀⠀⠀⠀⠀⠀⠀⠀⠀⠀⠀⠀⠀⠀⠀⠀⠀⠀⠀⠀⠀⠀⠀⠀⢄⡜⢿⣿⣿⣝⢿⡆⠀⠀⠀⠀⠀⠀⠀⠀⠀⠀⠀⠁⠑⠐⠄⢄⢀⠀⠀⠀⠀⠀⠀⠀⠀⠀⠀⠀⠀⠀⠀⠀⠀⠀⠀⠀⠀⠀⠀⠀⠀⠀⠀⠀⠀⠀⠀⠀⠀⠀⠀⠀⠀⠀⠀⠀⣿⣝⣿⣿⣿⣷⣦⣴⣄⣵⣿⢟⢕⠕⣱⡏⢿⣿⣿⡷⢜⣿⣧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⢿⠟⠙⠁⠀⠀⠀⠀⢀⣄⣄⣴⣷⣿⢟⢏⣕⣵⠀⠀⠀⠀⠀⠀⠀⠀⠀⠀⠀⠀⠀⠀⠀⠀⠀⠀⠀⠀⠀⠀⠀⠀⠀⠀⠀⠀⠀⠀⠀⠀⠀⠀⠀⠀⠀⠀⠀⠀⠀⠔⠟⠟⠜⢿⢿⣿⣮⣳⠀⠀⠀⠀⠀⠀⠀⠀⠀⠀⠀⠀⠀⠀⠀⠀⠁⠑⠔⢄⡀⠀⠀⠀⠀⠀⠀⠀⠀⠀⠀⠀⠀⠀⠀⠀⠀⠀⠀⠀⠀⠀⠀⠀⠀⠀⠀⠀⠀⠀⠀⠀⠀⠀⢀⢀⣿⡟⣿⣿⣿⣿⣿⣿⣿⢟⢕⠕⠀⠁⠿⢿⠋⠙⠕⣱⣵⣿⠏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⢿⠟⠙⠁⠀⠀⠀⠀⠀⠀⠀⢱⣿⣟⡟⢟⣝⣵⣵⣿⣿⣿⢀⠀⠀⠀⠀⠀⠀⠀⠀⠀⠀⠀⠀⠀⠀⠀⠀⠀⠀⠀⠀⠀⠀⠀⠀⠀⠀⠀⠀⠀⠀⠀⠀⠀⠀⠀⠀⠀⠀⠀⠀⠀⠀⠀⠀⠀⠀⠑⠝⢗⢔⠀⠀⠀⠀⠀⠀⠀⠀⠀⠀⠀⠀⠀⠀⠀⠀⠀⠀⠀⠁⠁⠁⠑⠑⠑⠓⠒⠒⠆⠔⠔⠔⠔⠔⠔⠔⠀⠀⠀⠀⠀⠀⢐⣔⡄⠀⠀⠀⠀⠀⠀⠀⢕⠑⠀⢙⢱⣿⣿⣿⣿⣿⢟⢕⠕⠀⢤⢄⠀⠀⠀⠀⣰⣾⣿⡏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⠟⠋⠑⠁⠀⠀⠀⠀⠀⠀⠀⠀⠀⠀⠀⠈⠛⠻⢿⢿⢟⣻⣿⣿⢿⢿⠇⠀⠀⠀⠀⠀⠀⠀⠀⠀⠀⠀⠀⠀⠀⠀⠀⠀⠀⠀⠀⠀⠀⠀⠀⠀⠀⠀⠀⠀⠀⠀⠀⠀⠀⠀⠀⠀⠀⠀⠀⠀⠀⠀⠀⠀⠀⠀⠐⢕⠁⠀⠀⠀⠀⠀⠀⠀⠀⠀⠀⠀⠀⠀⠀⠀⠀⠀⠀⠀⠀⠀⠀⠀⠀⠀⠀⠀⠀⠀⠀⠀⠀⠀⠀⠀⠀⠀⠀⠀⢀⣰⣶⣿⣿⣿⣷⣷⣶⣶⣶⣶⡷⠁⠀⠀⢕⢔⢹⣿⣿⢟⢕⠑⠐⠀⠀⠈⠁⠀⠀⣠⣾⣿⣿⣿⣿⣷⣷⣴⣄⡄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⢿⠟⠙⠁⠀⠀⠀⠀⠀⠀⠀⠀⠀⠀⠀⠀⠀⠀⠀⠀⠀⠀⠀⠀⠀⣱⣿⣿⠑⠀⠀⠀⠀⠀⠀⠀⠀⠀⠀⠀⠀⠀⠀⠀⠀⠀⠀⠀⠀⠀⠀⠀⠀⠀⠀⠀⠀⠀⠀⠀⠀⠀⠀⠀⠀⠀⠀⠀⠀⠀⠀⠀⠀⠀⠀⠀⠀⠀⠀⠀⠀⠀⠀⠀⠀⠀⠀⠀⠀⠀⠀⠀⠀⠀⠀⠀⠀⠀⠀⠀⠀⠀⠀⠀⠀⠀⠀⠀⠀⠀⠀⠀⠀⠀⠀⠀⠀⢀⣤⣄⣵⣿⣿⣿⣿⣿⣿⣿⣿⣿⣿⣿⡿⢕⠀⢀⢕⢕⢕⢕⢟⠕⠕⠁⠀⠸⠇⠀⠀⠀⣠⣾⣿⣿⣿⣿⣿⣿⣿⣿⣿⣿⣿⣿⣷⣦⣴⣄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⢿⠟⠙⠁⠀⠀⠀⠀⠀⠀⠀⠀⠀⠀⠀⠀⠀⠀⠀⠀⠀⠀⠀⠀⠀⠀⠀⠀⢱⣿⣿⢇⠀⠀⠀⠀⠀⠀⠀⠀⠀⠀⠀⠀⠀⠀⠀⠀⠀⠀⠀⢄⣠⣤⣠⣄⢄⡀⠀⠀⠀⠀⠀⠀⠀⠀⠀⠀⠀⠀⠀⠀⠀⢀⣄⣄⡀⠀⠀⠀⠀⠀⠀⠀⠀⠀⠀⠀⠀⠀⠀⠀⠀⠀⠀⠀⠀⠀⠀⠀⠀⠀⠀⠀⠀⠀⠀⠀⠀⠀⠀⠀⠀⠀⠀⠀⠀⠀⣀⢔⣾⡎⣿⣿⣿⣿⣿⣿⣿⣿⣿⣿⣿⣿⣿⣿⢇⠁⢄⢕⢕⢕⢕⠀⠔⠀⢰⡄⠀⠀⠀⠀⣠⣾⣿⣿⣿⣿⣿⣿⣿⣿⣿⣿⣿⣿⣿⣿⣿⣿⣿⣿⣿⣷⣷⣴⣄⡄⢀⠀⠀⠀⠀⠀⠀⠀⠀⠀⠀⠀⠀⠀⠀⠀⠀⠀⠀⠀⠀⠀</a:t>
            </a:r>
            <a:br/>
            <a:r>
              <a:t>⣿⣿⣿⣿⣿⣿⣿⣿⣿⣿⣿⣿⣿⣿⣿⣿⣿⣿⣿⣿⣿⣿⣿⣿⣿⣿⣿⣿⣿⣿⣿⣿⣿⣿⣿⣿⡿⢟⠏⠑⠁⠀⠀⠀⠀⠀⠀⠀⠀⠀⠀⠀⠀⠀⠀⠀⠀⠀⠀⠀⠀⠀⠀⠀⠀⠀⠀⠀⠀⢸⣿⣿⠅⠀⠀⠀⠀⠀⠀⠀⠀⠀⠀⠀⠀⠀⠀⠀⠀⠀⠀⠀⣵⣿⣿⣿⣿⣿⣿⣷⣷⣴⣄⢀⠀⠀⠀⠀⠀⢀⣰⣶⣞⣻⣿⣿⣿⣿⣔⠀⠀⠀⠀⠀⠀⠀⠀⠀⠀⠀⠀⠀⠀⠀⠀⠀⠀⠀⠀⠀⠀⠀⠀⠀⠀⠀⠀⠀⠀⠀⠀⠀⠀⠀⠀⠀⠀⢠⣾⣿⡕⢻⣿⡼⣿⣿⣿⣿⣿⣿⣿⣿⣿⣿⣿⣿⢏⠕⢄⢕⢕⢕⢕⢕⠀⠀⠀⠁⠁⠀⠀⣠⣾⣿⣿⣿⣿⣿⣿⣿⣿⣿⣿⣿⣿⣿⣿⣿⣿⣿⣿⣿⣿⣿⣿⣿⣿⣿⣿⣿⣷⣧⣔⣄⢀⢀⠀⠀⠀⠀⠀⠀⠀⠀⠀⠀⠀⠀⠀⠀⠀</a:t>
            </a:r>
            <a:br/>
            <a:r>
              <a:t>⣿⣿⣿⣿⣿⣿⣿⣿⣿⣿⣿⣿⣿⣿⣿⣿⣿⣿⣿⣿⣿⣿⣿⣿⣿⣿⣿⣿⣿⣿⣿⣿⢿⠟⠋⠁⠀⠀⠀⠀⠀⠀⠀⠀⠀⠀⠀⠀⠀⠀⠀⠀⠀⠀⠀⠀⠀⠀⠀⠀⠀⠀⠀⠀⠀⠀⠀⠀⠀⢜⣿⣿⡕⠀⠀⠀⠀⠀⠀⠀⠀⠀⠀⠀⠀⠀⠀⠀⠀⠀⠀⢰⣿⣿⣿⣿⣿⣿⣿⣿⣿⣿⣿⣿⣿⣷⣴⣤⣴⣿⣿⣿⣿⣿⣿⣿⣿⣿⡏⠀⠀⠀⠀⠀⠀⠀⠀⠀⠀⠀⠀⠀⠀⠀⠀⠀⠀⠀⠀⠀⠀⠀⠀⠀⠀⠀⠀⠀⠀⠀⠀⠀⠀⠀⠀⢀⢔⢜⣿⣿⣧⢸⣿⣷⢻⣿⡜⢻⣿⣿⣿⣿⣿⣿⣿⡿⢕⠀⢕⢕⢕⢕⢕⠑⠜⠇⠀⠀⠀⣠⣾⣿⣿⣿⣿⣿⣿⣿⣿⣿⣿⣿⣿⣿⣿⣿⣿⣿⣿⣿⣿⣿⣿⣿⣿⣿⣿⣿⣿⣿⣿⣿⣿⣿⣿⣷⣧⣴⣄⡄⢀⠀⠀⠀⠀⠀⠀⠀⠀⠀⠀</a:t>
            </a:r>
            <a:br/>
            <a:r>
              <a:t>⣿⣿⣿⣿⣿⣿⣿⣿⣿⣿⣿⣿⣿⣿⣿⣿⣿⣿⣿⣿⣿⣿⣿⣿⣿⣿⣿⣿⢿⠟⠙⠁⠀⠀⠀⠀⠀⠀⠀⠀⠀⠀⠀⠀⠀⠀⠀⠀⠀⠀⠀⠀⠀⠀⠀⠀⠀⠀⠀⠀⠀⠀⠀⠀⠀⠀⠀⠀⠀⠀⢹⣿⣿⣔⢀⠀⠀⠀⠀⠀⠀⠀⠀⠀⠀⠀⠀⠀⠀⠀⠀⢕⣿⣿⣿⣿⣿⣿⣿⣿⣿⣿⣿⣿⣿⣿⣿⣿⣿⣿⣿⣿⣿⣿⣿⢿⠿⠋⠀⠀⠀⠀⠀⠀⠀⠀⠀⠀⠀⠀⠀⠀⠀⠀⠀⠀⠀⠀⠀⠀⠀⠀⠀⠀⠀⠀⠀⠀⠀⠀⠀⠀⠀⠀⣠⣾⡇⢕⢹⣿⣿⡕⣿⣿⣧⢿⣷⡄⠈⠝⢿⣿⣿⣿⣿⡇⠁⠀⠀⢑⣡⣵⡄⠀⠀⠀⠀⣠⣾⣿⣿⣿⣿⣿⣿⣿⣿⣿⣿⣿⣿⣿⣿⣿⣿⣿⣿⣿⣿⣿⣿⣿⣿⣿⣿⣿⣿⣿⣿⣿⣿⣿⣿⣿⣿⣿⣿⣿⣿⣿⣷⣷⣴⣔⣄⢀⢀⠀⠀⠀⠀</a:t>
            </a:r>
            <a:br/>
            <a:r>
              <a:t>⣿⣿⣿⣿⣿⣿⣿⣿⣿⣿⣿⣿⣿⣿⣿⣿⣿⣿⣿⣿⣿⣿⣿⡿⢟⠟⠑⠁⠀⠀⠀⠀⠀⠀⠀⠀⠀⠀⠀⠀⠀⠀⠀⠀⠀⠀⠀⠀⠀⠀⠀⠀⠀⠀⠀⠀⠀⠀⠀⠀⠀⠀⠀⠀⠀⠀⠀⠀⠀⠀⢕⣾⣿⡿⠁⠀⠀⠀⠀⠀⠀⠀⠀⠀⠀⠀⠀⠀⠀⠀⠀⠀⠝⢿⣿⣿⣿⣿⣿⣿⣿⣿⣿⣿⣿⣿⣿⣿⣿⣿⣿⣿⣿⣿⣕⣄⣄⣄⠀⠀⠀⠀⠀⠀⠀⠀⠀⠀⠀⠀⠀⠀⠀⠀⠀⠀⠀⠀⠀⠀⠀⠀⠀⠀⠀⠀⠀⠀⠀⠀⠀⠀⠀⣾⣿⣿⣿⢕⢜⣿⣿⣧⢸⣿⣿⣎⢿⣷⣔⣠⣵⣿⣿⣟⣻⣵⣶⣷⣿⣿⣿⣿⣇⠀⠀⣠⣾⣿⣿⣿⣿⣿⣿⣿⣿⣿⣿⣿⣿⣿⣿⣿⣿⣿⣿⣿⣿⣿⣿⣿⣿⣿⣿⣿⣿⣿⣿⣿⣿⣿⣿⣿⣿⣿⣿⣿⣿⣿⣿⣿⣿⣿⣿⣿⣿⣿⣷⣷⣴⣄⠀</a:t>
            </a:r>
            <a:br/>
            <a:r>
              <a:t>⣿⣿⣿⣿⣿⣿⣿⣿⣿⣿⣿⣿⣿⣿⣿⣿⣿⣿⣿⢿⠟⠏⠑⠁⠀⠀⠀⠀⠀⠀⠀⠀⠀⠀⠀⠀⠀⠀⠀⠀⠀⠀⠀⠀⠀⠀⠀⠀⠀⠀⠀⠀⠀⠀⠀⠀⠀⠀⠀⠀⠀⠀⠀⠀⠀⠀⠀⠀⠀⣱⣿⣿⢟⠑⠀⠀⠀⠀⠀⠀⠀⠀⠀⠀⠀⠀⠀⠀⠀⠀⠀⠀⠀⠀⠁⠈⠙⠙⠙⠙⠙⠛⠟⠟⠻⠿⢿⣿⣿⣿⣿⣿⣿⣿⣿⣿⣿⣿⠃⠀⠀⠀⠀⠀⠀⠀⠀⠀⠀⠀⠀⠀⠀⠀⠀⠀⠀⠀⠀⠀⠀⠀⠀⠀⠀⠀⠀⠀⠀⠀⠀⠀⣱⢸⣿⣿⣿⡇⢕⢸⣿⣿⡇⢿⣿⣿⣎⢿⡿⣟⣯⣿⣾⣿⣿⣿⣿⣿⣿⣿⣿⣿⡟⣰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⢿⠟⠙⠁⠀⠀⠀⠀⠀⠀⠀⠀⠀⠀⠀⠀⠀⠀⠀⠀⠀⠀⠀⠀⠀⠀⠀⠀⠀⠀⠀⠀⠀⠀⠀⠀⠀⠀⠀⠀⠀⠀⠀⠀⠀⠀⠀⠀⠀⠀⠀⠀⠀⢄⣿⣿⡇⠀⠀⠀⠀⠀⠀⠀⠀⠀⠀⠀⠀⠀⠀⠀⠀⠀⠀⠀⠀⠀⠀⠀⠀⠀⠀⠀⠀⠀⠀⠀⠀⠀⠀⠀⠘⣿⣿⣿⣿⣿⣟⢁⠁⠁⠀⠀⠀⠀⠀⠀⠀⠀⠀⠀⠀⠀⠀⠀⠀⠀⠀⠀⠀⠀⠀⠀⠀⠀⠀⠀⠀⠀⠀⠀⠀⠀⠀⠀⢰⣷⢜⢝⢹⣿⣿⢕⢕⢟⣿⣿⢸⣿⣿⣿⡎⢾⣿⣿⣿⣿⣿⣿⣿⣿⣿⣿⣿⣿⣿⣻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⡿⢟⠏⠙⠁⠀⠀⠀⠀⠀⠀⠀⠀⠀⠀⠀⠀⠀⠀⠀⠀⠀⠀⠀⠀⠀⠀⠀⠀⠀⠀⠀⠀⠀⠀⠀⠀⠀⠀⠀⠀⠀⠀⠀⠀⠀⠀⠀⠀⠀⠀⠀⠀⠀⠀⠀⠀⠀⢱⣿⣿⡇⠀⠀⠀⠀⠀⠀⠀⠀⠀⠀⠀⠀⠀⠀⠀⠀⠀⠀⠀⠀⠀⠀⠀⠀⠀⠀⠀⠀⠀⠀⠀⠀⠀⠀⠀⠀⠜⣿⣿⣿⣿⣿⣿⣿⣷⢄⠀⠀⠀⠀⠀⠀⠀⠀⠀⠀⠀⠀⠀⠀⠀⠀⠀⠀⠀⠀⠀⠀⠀⠀⠀⠀⠀⠀⠀⠀⠀⠀⢄⣾⣿⡇⢕⢕⢜⢜⡇⢕⢜⢕⢿⡕⠁⠑⠀⠜⡔⠀⠁⠉⠙⠟⠻⢿⣿⣿⣿⢿⣫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⢿⢟⠏⠑⠁⠀⠀⠀⠀⠀⠀⠀⠀⠀⠀⠀⠀⠀⠀⠀⠀⠀⠀⠀⠀⠀⠀⠀⠀⠀⠀⠀⠀⠀⠀⠀⠀⠀⠀⠀⠀⠀⠀⠀⠀⠀⠀⠀⠀⠀⠀⠀⠀⠀⠀⠀⠀⠀⠀⠀⠀⠀⠁⣿⣿⡇⠀⠀⠀⠀⠀⠀⠀⠀⠀⠀⠀⠀⠀⠀⠀⠀⠀⠀⠀⠀⠀⠀⠀⠀⠀⠀⠀⠀⠀⠀⠀⠀⠀⠀⠀⠀⠀⠘⢻⣿⣿⣿⣿⣽⡍⠀⠀⠀⠀⠀⠀⠀⠀⠀⠀⠀⠀⠀⠀⠀⠀⠀⠀⠀⠀⠀⠀⠀⠀⠀⠀⠀⠀⠀⠀⢀⢄⢔⢸⣿⣿⣧⢕⢕⢕⢕⢱⢕⠀⢕⢜⡇⠀⠀⠀⢄⢱⢔⢔⢔⢔⢔⢔⢔⢄⢠⣷⣿⠟⠻⣿⣿⣿⣿⣿⣿⣿⣿⣿⣿⣿⣿⣿⣿⣿⣿⣿⣿⣿⣿⣿⣿⣿⣿⣿⣿⣿⣿⣿⣿⣿⣿⣿⣿⣿⣿⣿⣿⣿⣿⣿⣿⣿⣿⣿⣿⣿⣿⣿⣿⣿⣿⣿⣿⣿⣿⣿⣿⠀</a:t>
            </a:r>
            <a:br/>
            <a:r>
              <a:t>⣿⣿⢿⠟⠙⠁⠀⠀⠀⠀⠀⠀⠀⠀⠀⠀⠀⠀⠀⠀⠀⠀⠀⠀⠀⠀⠀⠀⠀⠀⠀⠀⠀⠀⠀⠀⠀⠀⠀⠀⠀⠀⠀⠀⠀⠀⠀⠀⠀⠀⠀⠀⠀⠀⠀⠀⠀⠀⠀⠀⠀⠀⠀⠀⠀⠀⠀⠀⠀⢻⣿⣇⠀⠀⠀⠀⠀⠀⠀⠀⠀⠀⠀⠀⠀⠀⠀⠀⠀⠀⠀⠀⠀⠀⠀⠀⠀⠀⠀⠀⠀⠀⠀⠀⠀⠀⠀⠀⠀⠀⠀⠈⢹⢿⡿⢻⠏⠀⠀⠀⠀⠀⠀⠀⠀⠀⠀⠀⠁⢄⢀⠙⠓⢀⢠⢷⠀⠄⠀⢄⢄⢄⢄⢄⢔⢔⢕⢕⢕⢕⢕⣟⢿⣿⢕⢕⢕⢕⢕⡕⢱⢕⢕⢕⠀⠀⠀⢕⢕⢇⢕⢕⢕⢕⢕⢕⢕⢸⣿⢕⠀⠀⠁⠝⢿⣿⣿⣿⣿⣿⣿⣿⣿⣿⣿⣿⣿⣿⣿⣿⣿⣿⣿⣿⣿⣿⣿⣿⣿⣿⣿⣿⣿⣿⣿⣿⣿⣿⣿⣿⣿⣿⣿⣿⣿⣿⣿⣿⣿⣿⣿⣿⣿⣿⣿⣿⣿⣿⣿⣿⠀</a:t>
            </a:r>
            <a:br/>
            <a:r>
              <a:t>⠙⠁⠀⠀⠀⠀⠀⠀⠀⠀⠀⠀⠀⠀⠀⠀⠀⠀⠀⠀⠀⠀⠀⠀⠀⠀⠀⠀⠀⠀⠀⠀⠀⠀⠀⠀⠀⠀⠀⠀⠀⠀⠀⠀⠀⠀⠀⠀⠀⠀⠀⠀⠀⠀⠀⠀⠀⠀⠀⠀⠀⠀⠀⠀⠀⠀⠀⠀⠀⢸⣿⣿⠀⠀⠀⠀⠀⠀⠀⠀⠀⠀⠀⠀⠀⠀⠀⠀⠀⠀⠀⠀⠀⠀⠀⠀⠀⠀⠀⠀⠀⠀⠀⠀⠀⠀⠀⠀⠀⠀⠀⠀⠀⠀⠀⠀⠀⠀⠀⠀⠀⠀⠀⠀⠀⠀⠀⠀⠀⠁⠁⠀⠀⠑⠃⠀⠕⠀⣵⣧⣱⣾⡕⢕⢕⢕⢕⢕⢕⢕⢕⣿⣿⣮⡇⢕⢕⢕⢕⢕⢕⢕⢕⢕⢰⢄⢀⠁⠑⠕⢕⠕⠕⢕⣕⣕⣵⣿⠟⠁⠀⠀⠀⠀⠀⠘⢻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⠑⢻⣿⣇⢀⠀⠀⠀⠀⠀⠀⠀⠀⠀⠀⠀⠀⠀⠀⠀⠀⠀⠀⠀⠀⠀⠀⠀⠀⠀⠀⠀⠀⠀⠀⠀⠀⠀⠀⠀⠀⠀⠀⠀⠀⠀⠀⠀⠀⠀⠀⠀⠀⠀⠀⠀⠀⠀⠀⠀⠀⠀⠀⢀⠀⠀⠀⢀⣾⣿⣿⣿⣟⢧⢕⢕⢕⢕⢕⢕⢕⢕⢻⣿⣿⡇⢕⢕⢕⢕⢕⢕⠃⢕⢕⢱⣕⢝⢗⢔⢀⢕⢰⣾⡿⢿⢟⠟⠁⠀⠀⠀⠀⠀⠀⠀⠀⠀⠈⠟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⣰⣾⣿⣿⣿⣿⡔⠀⠀⠀⠀⠀⠀⠀⠀⠀⠀⠀⠀⠀⠀⠀⠀⠀⠀⠀⠀⠀⠀⠀⠀⠀⠀⠀⠀⠀⠀⠀⠀⠀⠀⠀⠀⠀⠀⠀⠀⠀⠀⠀⠀⠀⠀⠀⠀⠀⠀⠀⠀⠀⠔⠔⢅⢄⢀⡀⢀⢸⣿⣿⣿⣿⣿⣷⡕⢕⢕⢕⢕⢕⢕⢕⢸⣿⣿⣿⢕⢕⢕⢕⢕⢕⠅⢕⢕⠁⠙⢕⢕⢕⢵⣏⡜⣿⡇⠀⠀⠀⠀⠀⠀⠀⠀⠀⠀⠀⠀⠀⠀⠀⠁⠝⢻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⢄⣼⣿⣿⣿⣿⣿⡿⠑⠀⠀⠀⠀⠀⠀⠀⠀⠀⠀⠀⠀⠀⠀⠀⠀⠀⠀⠀⠀⠀⠀⠀⠀⠀⠀⠀⠀⠀⠀⠀⠀⠀⠀⠀⠀⠀⠀⠀⠀⠀⠀⠀⠀⠀⠀⠀⠀⠀⠀⠀⢄⠑⠀⠀⠀⠀⠀⠁⠁⣼⣿⣿⣿⣿⣿⣿⣷⢕⢕⢕⢕⢕⢕⢕⢜⣿⣿⡿⢕⢕⢕⢕⢕⢕⠀⠕⢕⠀⠀⠀⠑⢕⢕⢝⢕⢿⣿⠀⠀⠀⠀⠀⠀⠀⠀⠀⠀⠀⠀⠀⠀⠀⠀⠀⠀⠘⢻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⣵⣿⣿⣿⣿⣿⣿⣟⠁⠀⠀⠀⠀⠀⠀⠀⠀⠀⠀⠀⠀⠀⠀⠀⠀⠀⠀⠀⠀⠀⠀⠀⠀⠀⠀⠀⠀⠀⠀⠀⠀⠀⠀⠀⠀⠀⠀⠀⠀⠀⠀⠀⠀⠀⠀⠀⢄⢄⢀⢄⢕⠕⠄⠄⢀⢀⠀⠀⠀⢠⡻⣿⣿⣿⣿⣿⣿⣿⡇⢕⢕⢕⢕⢕⢕⢕⠹⢋⢕⢅⢕⢕⢕⢕⢕⠀⠀⢕⢕⢀⣴⣿⣧⡕⢕⢕⢸⣿⡇⠀⠀⠀⠀⠀⠀⠀⠀⠀⠀⠀⠀⠀⠀⠀⠀⠀⠀⠀⠘⠝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⣰⣾⣿⣿⣿⣿⣿⣿⣿⣿⣄⠀⠀⠀⠀⠀⠀⠀⠀⠀⠀⠀⠀⠀⠀⠀⠀⠀⠀⠀⠀⠀⠀⠀⠀⠀⠀⠀⠀⠀⠀⠀⠀⠀⠀⠀⠀⠀⠀⠀⠀⠀⠀⠀⠀⠀⠀⠀⠀⢁⢄⠑⠀⠀⠀⠀⠀⠀⠁⠐⢄⢸⣿⣮⡝⠙⠙⠉⠉⠙⠑⢧⢕⠕⢕⢕⢕⢕⢕⢕⠀⠁⢕⢕⢕⢕⢕⠀⠀⢕⢕⣿⡟⢝⢻⣿⣧⣵⡜⣿⡇⠀⠀⠀⠀⠀⠀⠀⠀⠀⠀⠀⠀⠀⠀⠀⠀⠀⠀⠀⠀⠀⠁⠙⢻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⠑⠛⠛⠛⠛⠛⠛⠛⠛⠛⠛⠛⠃⠀⠀⠀⠀⠀⠀⠀⠀⠀⠀⠀⠀⠀⠀⠀⠀⠀⠀⠀⠀⠀⠀⠀⠀⠀⠀⠀⠀⠀⠀⠀⠀⠀⠀⠀⠀⠀⠀⠀⠀⠀⠀⠀⠀⠀⠀⠀⠁⠁⠀⠐⠐⠐⠐⠐⠐⠐⠐⠁⠘⠛⠛⠛⠑⠀⠀⠐⠑⠑⠑⠑⠑⠑⠑⠑⠑⠑⠀⠑⠑⠑⠑⠑⠑⠑⠀⠚⠃⠑⠛⠃⠀⠀⠈⠙⠛⠃⠛⠛⠀⠀⠀⠀⠀⠀⠀⠀⠀⠀⠀⠀⠀⠀⠀⠀⠀⠀⠀⠀⠀⠀⠀⠀⠘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⢜⣿⣿⣿⣿⣿⣿⣿⣿⣿⣿⣿⣿⣿⣿⣿⣿⣿⣿⣿⣿⣿⣿⣿⣿⢕⢕⢕⢕⢕⢕⢕⢕⢕⢕⢕⢕⢕⢕⢕⢕⢕⢕⢕⢕⢕⢕⢕⢕⢕⢕⢕⢕⢕⢕⢱⣿⣿⣿⣿⣿⣿⣿⣿⣿⣿⣿⣿⣿⣿⣿⣿⣿⣿⣿⣿⣿⣿⣿⣿⣿⣿⣿⣿⣿⣿⣿⣿⣿⢟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⢹⣿⣿⣿⣿⣿⣿⣿⣿⣿⣿⣿⣿⣿⣿⣿⣿⣿⣿⣿⣿⣿⣿⣿⢕⢕⢕⢕⢕⢕⢕⢕⢕⢕⢕⢕⢕⢕⢕⢕⢕⢕⢕⢕⢕⢕⢕⢕⢕⢕⢕⢕⢕⢕⣿⣿⣿⣿⣿⣿⣿⣿⣿⣿⣿⣿⣿⣿⣿⣿⣿⣿⣿⣿⣿⣿⣿⣿⣿⣿⣿⣿⣿⣿⣿⣿⡟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⢕⢻⣿⣿⣿⣿⣿⣿⣿⣿⣿⣿⣿⣿⣿⣿⣿⣿⣿⣿⣿⣿⣿⣿⢕⢕⢕⢕⢕⢕⢕⢕⢕⢕⢕⢕⢕⢕⢕⢕⢕⢕⢕⢕⢕⢕⢕⢕⢕⢕⢕⢕⢕⣾⣿⣿⣿⣿⣿⣿⣿⣿⣿⣿⣿⣿⣿⣿⣿⣿⣿⣿⣿⣿⣿⣿⣿⣿⣿⣿⣿⣿⣿⣿⡟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⢻⣿⣿⣿⣿⣿⣿⣿⣿⣿⣿⣿⣿⣿⣿⣿⣿⣿⣿⣿⣿⣿⡇⢕⢕⢕⢕⢕⢕⢕⢕⢕⢕⢕⢕⢕⣕⣕⣕⣕⣕⣕⣕⢕⢕⢕⢕⢕⢕⢕⣼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⢕⢜⣿⣿⣿⣿⣿⣿⣿⣿⣿⣿⣿⣿⣿⣿⣿⣿⣿⣿⣿⣿⣿⡇⢕⢕⢕⢕⢕⢕⢕⣵⣷⣾⣿⣿⣿⣿⣿⣿⣿⣿⣿⣿⣿⣿⣷⣧⣵⣵⣼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⢜⣿⣿⣿⣿⣿⣿⣿⣿⣿⣿⣿⣿⣿⣿⣿⣿⣿⣿⣿⣿⡇⢕⢕⢕⢕⣵⣾⣿⣿⣿⣻⣽⣿⣾⣿⣿⣿⣿⣿⣿⣿⣷⣯⣟⣿⣿⣿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⢸⣿⣿⣿⣿⣿⣿⣿⣿⣿⣿⣿⣿⣿⣿⣿⣿⣿⣿⣿⡇⢕⢕⣵⣿⣿⡿⣫⣿⣿⣿⣿⣿⣿⣿⣿⣿⣿⣿⣿⣿⣿⣿⣿⣿⣿⣿⣿⣷⣯⡝⢻⢿⣿⣿⣿⣿⣿⣿⣿⣿⣿⣿⣿⣿⣿⣿⣿⣿⣿⣿⣿⡿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⣿⣿⣿⣿⣿⣿⣿⣿⣿⣿⣿⣿⣿⣿⣿⣿⣿⣿⣿⣿⣿⣿⣿⣿⣿⣿⣿⣿⣿⣿⣿⣿⣿⣿⣿⣿⣿⣿⣿⣿⣿⣿⣿⣿⣿⣿⣿⣿⣿⣿⣿⣿⣿⣿⣿⣿⣿⣿⣿⣿⣿⣿⣷⣇⡕⢕⢕⢕⢕⢕⢕⢕⢕⢕⢕⢕⢕⢕⢕⢕⢕⢕⢕⢕⢕⢕⢕⢕⢕⢕⢕⢕⢕⢕⢕⢕⢕⢕⢹⣿⣿⣿⣿⣿⣿⣿⣿⣿⣿⣿⣿⣿⣿⣿⣿⣿⣿⡇⣱⣿⣿⡿⣫⣿⣿⣿⣿⣿⣿⣿⣿⣿⣿⣿⣿⣿⣿⣿⣿⣿⣿⣿⣿⣿⣿⣿⣿⣿⡕⢕⢿⣻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⢜⢝⢟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⢻⣿⣿⣿⣿⣿⣿⣿⣿⣿⣿⣿⣿⣿⣿⣿⣿⣿⣿⣿⣿⣯⣾⣿⣿⣿⣿⣿⣿⣿⣿⣿⣿⣿⣿⣿⣿⣿⣿⣿⣿⣿⣿⣿⣿⣿⣿⣿⣿⣿⢱⡜⣿⣿⡿⣿⣿⣿⣿⣿⣿⣿⣿⣿⣿⣿⣿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⢜⢝⢟⢿⣿⣿⣿⣿⣿⣿⣿⣿⣿⣿⣿⣿⣿⣿⣿⣿⣿⣿⣿⣿⣿⣿⣿⣿⣿⣿⣿⣿⣿⣿⣿⣿⣿⣿⣿⣿⣿⣿⣿⣿⣿⣿⣿⣿⣿⣿⣿⣿⣿⣿⣿⣿⣿⣿⣿⣿⣿⣿⣧⡕⢕⢕⢕⢕⢕⢕⢕⢕⢕⢕⢕⢕⢕⢕⢕⢕⢕⢕⢕⢕⢕⢕⢕⢕⢕⢕⢕⢕⢕⢕⢜⣿⣿⣿⣿⣿⣿⣿⣿⣿⣿⣿⢟⣯⣿⣿⣷⣿⣽⡟⣵⣿⣿⣿⣿⣿⣿⣿⣿⣿⣿⣿⣿⣿⣿⣿⣿⣿⣿⣿⣿⣿⣿⣿⣿⣿⣿⣿⣿⣿⡞⣿⢸⣿⣿⣞⢿⣿⣿⣿⣿⣿⣿⣿⣿⢟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⢜⢟⢻⢿⣿⣿⣿⣿⣿⣿⣿⣿⣿⣿⣿⣿⣿⣿⣿⣿⣿⣿⣿⣿⣿⣿⣿⣿⣿⣿⣿⣿⣿⣿⣿⣿⣿⣿⣿⣿⣿⣿⣿⣿⣿⣿⣿⣿⣿⣿⣿⣿⣿⣿⣿⣿⣿⣿⣿⣧⡕⢕⢕⢕⢕⢕⢕⢕⢕⢕⢕⢕⢕⢕⢕⢕⢕⢕⢕⢕⢕⢕⢕⢕⢕⢕⢕⢕⢕⢕⢜⣿⣿⣿⣿⣿⣿⣿⣿⢏⣵⣯⣿⣿⣿⣿⣿⣿⣾⣿⣿⣿⣿⣿⣿⣿⣿⣿⣿⣿⣿⣿⣿⣿⣿⣿⣿⣿⣿⣿⣿⣿⣿⣿⣿⣿⣿⣿⣿⡇⣿⡟⣿⣿⣿⣏⣿⣿⣿⣿⣿⣿⢟⢕⢕⢕⢕⢕⢕⢕⢕⢕⢕⢕⢕⢕⢕⢕⢕⢕⢕⢕⢕⢕⢕⢕⢕⢕⢕⢕⢕⢕⢕⢕⢕⢕⢕⢕⢕⢕⢕⢕⢕⢕⢕⢕⢕⢕⢕⢕⢕⢕⢕⢕⢕⢕⢕⢕⢕⢕⢕⢕⢕⢕⢕⢕⢕⢕⢕⢕⢕⢕⢕⢕⣕⣱⣵⣾⣿⠀</a:t>
            </a:r>
            <a:br/>
            <a:r>
              <a:t>⢕⢕⢕⢕⢕⢕⢕⢕⢕⢕⢕⢕⢕⢕⢕⢕⢝⢟⢿⢿⣿⣿⣿⣿⣿⣿⣿⣿⣿⣿⣿⣿⣿⣿⣿⣿⣿⣿⣿⣿⣿⣿⣿⣿⣿⣿⣿⣿⣿⣿⣿⣿⣿⣿⣿⣿⣿⣿⣿⣿⣿⣿⣿⣿⣿⣿⣿⣿⣿⣿⣿⣿⣧⡕⢕⢕⢕⢕⢕⢕⢕⢕⢕⢕⢕⢕⢕⢕⢕⢕⢕⢕⢕⢕⢕⢕⢕⢕⢕⢕⢕⢕⢹⣿⣿⣿⣿⣿⣿⢹⣾⣿⣿⣿⣿⣿⣿⡿⣿⣿⣿⣿⣿⣿⣿⣿⣿⣿⣿⣿⣿⣿⣿⣿⣿⣿⣿⡿⣿⣿⣿⣿⣿⡿⢟⢝⢝⢝⢝⢝⢳⣿⡇⣿⣿⣿⣿⡞⣿⣿⣿⡟⢕⢕⢕⢕⢕⢕⢕⢕⢕⢕⢕⢕⢕⢕⢕⢕⢕⢕⢕⢕⢕⢕⢕⢕⢕⢕⢕⢕⢕⢕⢕⢕⢕⢕⢕⢕⢕⢕⢕⢕⢕⢕⢕⢕⢕⢕⢕⢕⢕⢕⢕⢕⢕⢕⢕⢕⢕⢕⢕⢕⢕⢕⢕⢕⢕⢕⢕⢕⣕⣱⣵⣾⣿⣿⣿⣿⣿⣿⠀</a:t>
            </a:r>
            <a:br/>
            <a:r>
              <a:t>⢕⢕⢕⢕⢕⢕⢕⢕⢕⢕⢕⢕⢕⢕⢕⢕⢕⢕⢕⢕⢜⢝⢟⢿⣿⣿⣿⣿⣿⣿⣿⣿⣿⣿⣿⣿⣿⣿⣿⣿⣿⣿⣿⣿⣿⣿⣿⣿⣿⣿⣿⣿⣿⣿⣿⣿⣿⣿⣿⣿⣿⣿⣿⣿⣿⣿⣿⣿⣿⣿⣿⣿⣿⣿⣧⣕⢕⢕⢕⢕⢕⢕⢕⢕⢕⢕⢕⢕⢕⢕⢕⢕⢕⢕⢕⢕⢕⢕⢕⢕⢕⢕⢕⢹⣿⣿⣿⣿⣿⢸⣿⣿⣿⣿⣿⣿⣿⣽⣿⣿⣿⣿⣿⣿⣿⣿⣿⣿⣿⣿⣿⣿⣿⣿⣿⣿⣿⣇⢜⢿⣿⡿⢏⢕⢕⢕⢕⢕⢕⢕⢜⢟⢇⢻⣿⣿⣿⣿⢻⣿⣿⡇⢕⢕⢕⢕⢕⢕⢕⢕⢕⢕⢕⢕⢕⢕⢕⢕⢕⢕⢕⢕⢕⢕⢕⢕⢕⢕⢕⢕⢕⢕⢕⢕⢕⢕⢕⢕⢕⢕⢕⢕⢕⢕⢕⢕⢕⢕⢕⢕⢕⢕⢕⢕⢕⢕⢕⢕⢕⢕⢕⢕⢕⢕⢕⣕⣱⣵⣷⣿⣿⣿⣿⣿⣿⣿⣿⣿⣿⣿⠀</a:t>
            </a:r>
            <a:br/>
            <a:r>
              <a:t>⢕⢕⢕⢕⢕⢕⢕⢕⢕⢕⢕⢕⢕⢕⢕⢕⢕⢕⢕⢕⢕⢕⢕⢕⢕⢝⢝⢻⢿⣿⣿⣿⣿⣿⣿⣿⣿⣿⣿⣿⣿⣿⣿⣿⣿⣿⣿⣿⣿⣿⣿⣿⣿⣿⣿⣿⣿⣿⣿⣿⣿⣿⣿⣿⣿⣿⣿⣿⣿⣿⣿⣿⣿⣿⣿⣿⣷⣕⢕⢕⢕⢕⢕⢕⢕⢕⢕⢕⢕⢕⢕⢕⢕⢕⢕⢕⢕⢕⢕⢕⢕⢕⢕⢕⢿⣿⣿⣿⣿⢸⣿⡹⣿⣿⣿⣿⣧⣿⣿⣿⣿⣿⣿⣿⣿⣿⣿⣿⣿⣿⣿⣿⣿⣿⣿⣿⣿⣿⣇⢕⡝⢕⢕⢕⢕⢕⢕⢕⢕⢕⢕⢕⢕⢕⢝⣿⣿⣿⡞⣿⣿⣧⣕⣕⢕⢕⢕⢕⢕⢕⢕⢕⢕⢕⢕⢕⢕⢕⢕⢕⢕⢕⢕⢕⢕⢕⢕⢕⢕⢕⢕⢕⢕⢕⢕⢕⢕⢕⢕⢕⢕⢕⢕⢕⢕⢕⢕⢕⢕⢕⢕⢕⢕⢕⢕⢕⢕⢕⢕⢕⣕⣱⣵⣷⣿⣿⣿⣿⣿⣿⣿⣿⣿⣿⣿⣿⣿⣿⣿⣿⠀</a:t>
            </a:r>
            <a:br/>
            <a:r>
              <a:t>⢕⢕⢕⢕⢕⢕⢕⢕⢕⢕⢕⢕⢕⢕⢕⢕⢕⢕⢕⢕⢕⢕⢕⢕⢕⢕⢕⢕⢕⢕⢝⢟⢿⢿⣿⣿⣿⣿⣿⣿⣿⣿⣿⣿⣿⣿⣿⣿⣿⣿⣿⣿⣿⣿⣿⣿⣿⣿⣿⣿⣿⣿⣿⣿⣿⣿⣿⣿⣿⣿⣿⣿⣿⣿⣿⣿⣿⣿⣷⣕⢕⢕⢕⢕⢕⢕⢕⢕⢕⢕⢕⢕⢕⢕⢕⢕⢕⢕⢕⢕⢕⢕⢕⣱⣼⣿⣿⣿⣿⣇⢽⢷⢜⢟⢝⣿⣿⣿⣿⣿⣿⣿⣿⣿⣿⣿⣿⣿⣿⣿⣿⣿⣿⣿⣿⣿⣿⣿⣿⣧⢹⣧⣕⢕⢕⢕⢕⢕⢕⢕⢕⢕⢕⢕⢕⢜⢿⣿⣇⢿⣿⡿⢿⣿⣿⣧⣕⢕⢕⢕⢕⢕⢕⢕⢕⢕⢕⢕⢕⢕⢕⢕⢕⢕⢕⢕⢕⢕⢕⢕⢕⢕⢕⢕⢕⢕⢕⢕⢕⢕⢕⢕⢕⢕⢕⢕⢕⢕⢕⢕⢕⢕⢕⢕⢕⣕⣱⣵⣷⣿⣿⣿⣿⣿⣿⣿⣿⣿⣿⣿⣿⣿⣿⣿⣿⣿⣿⣿⣿⣿⠀</a:t>
            </a:r>
            <a:br/>
            <a:r>
              <a:t>⢕⢕⢕⢕⢕⢕⢕⢕⢕⢕⢕⢕⢕⢕⢕⢕⢕⢕⢕⢕⢕⢕⢕⢕⢕⢕⢕⢕⢕⢕⢕⢕⢕⢕⢜⢝⢟⢿⣿⣿⣿⣿⣿⣿⣿⣿⣿⣿⣿⣿⣿⣿⣿⣿⣿⣿⣿⣿⣿⣿⣿⣿⣿⣿⣿⣿⣿⣿⣿⣿⣿⣿⣿⣿⣿⣿⣿⣿⣿⣿⣷⣕⢕⢕⢕⢕⢕⢕⢕⢕⢕⢕⢕⢕⢕⢕⢕⢕⢕⣕⣵⣷⣿⡿⢿⣟⣻⣿⣿⢝⣵⣾⣷⢱⣿⣿⣿⣿⣿⣿⣿⣿⣿⣿⣿⣿⣿⣾⣿⣿⣿⣿⣿⣿⣿⣿⣿⣿⣿⣿⢕⣿⡿⣿⣿⣧⢕⢕⢕⢕⢕⢕⠑⠕⢕⢕⢕⢜⢿⣷⣿⣿⣿⣾⣝⢿⣿⣷⡕⢕⢕⢕⢕⢕⢕⢕⢕⢕⢕⢕⢕⢕⢕⢕⢕⢕⢕⢕⢕⢕⢕⢕⢕⢕⢕⢕⢕⢕⢕⢕⢕⢕⢕⢕⢕⢕⢕⢕⢕⢕⣕⣱⣵⣷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⢝⢝⢻⢿⣿⣿⣿⣿⣿⣿⣿⣿⣿⣿⣿⣿⣿⣿⣿⣿⣿⣿⣿⣿⣿⣿⣿⣿⣿⣿⣿⣿⣿⣿⣿⣿⣿⣿⣿⣿⣿⣿⣿⣷⣕⢕⢕⢕⢕⢕⢕⢕⢕⢕⢕⢕⢕⢕⢕⣼⣿⡿⣻⢿⣞⣿⣽⣽⣿⡏⣾⣿⣿⣇⣿⣿⣿⣿⣿⣿⣿⣿⣿⣿⣿⣿⡿⣼⣿⣿⣿⣿⣿⣿⣿⣿⣿⣿⣿⣿⣿⡇⣿⣷⢜⢟⢇⢕⢕⢕⢕⢕⢔⢄⢄⢕⢕⢕⢕⣼⣿⣿⣿⣿⣿⣾⣗⡹⣿⣿⣇⢕⢕⢕⢕⢕⢕⢕⢕⢕⢕⢕⢕⢕⢕⢕⢕⢕⢕⢕⢕⢕⢕⢕⢕⢕⢕⢕⢕⢕⢕⢕⢕⢕⢕⢕⣕⣵⣵⣷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⢝⢟⢿⣿⣿⣿⣿⣿⣿⣿⣿⣿⣿⣿⣿⣿⣿⣿⣿⣿⣿⣿⣿⣿⣿⣿⣿⣿⣿⣿⣿⣿⣿⣿⣿⣿⣿⣿⣿⣿⣷⣧⡕⢕⢕⢕⢕⢕⢕⢕⢕⢕⢕⣼⣿⣿⣮⣾⣿⣿⣿⣿⣿⣿⣿⢹⣿⣿⣿⣿⣿⣿⣿⣿⣿⣿⣿⣿⣿⣿⣿⢳⣿⣿⣿⣿⣿⣿⣿⣿⣿⣿⣿⣿⣿⣿⡗⣿⣿⡇⢕⢕⢕⢕⢕⢕⢕⢕⢕⢕⢕⢕⢕⢕⢻⣿⣿⣿⣿⣿⣿⣿⡜⢜⣿⣿⡇⢕⢕⢕⢕⢕⢕⢕⢕⢕⢕⢕⢕⢕⢕⢕⢕⢕⢕⢕⢕⢕⢕⢕⢕⢕⢕⢕⢕⢕⣕⣱⣵⣾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⠘⢝⢟⢿⣿⣿⣿⣿⣿⣿⣿⣿⣿⣿⣿⣿⣿⣿⣿⣿⣿⣿⣿⣿⣿⣿⣿⣿⣿⣿⣿⣿⣿⣿⣿⣿⣿⣿⣿⣧⡕⢕⢕⢕⢕⢕⢕⢕⢸⣿⣿⣿⣿⣿⣿⣿⣿⡿⣿⣿⡟⢕⢜⢿⣿⢿⣿⣿⣿⣿⣿⣿⣻⣿⣿⣿⡟⣼⣿⣿⣿⣿⣿⣿⣿⣿⣿⣿⣿⣿⣿⣿⡇⣿⣿⣧⢕⢕⢕⢕⢕⠕⢕⢕⢕⢕⢕⢕⢕⢕⢕⢹⣿⣿⣿⣿⣿⣿⡇⢕⣿⣿⣷⢕⢕⢕⢕⢕⢕⢕⢕⢕⢕⢕⢕⢕⢕⢕⢕⢕⢕⢕⢕⢕⢕⢕⢕⣕⣱⣵⣷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⠕⢕⢕⢕⢕⢕⢔⢅⢕⢝⠝⢻⢿⣿⣿⣿⣿⣿⣿⣿⣿⣿⣿⣿⣿⣿⣿⣿⣿⣿⣿⣿⣿⣿⣿⣿⣿⣿⣿⣿⣿⣿⣿⣿⣿⣧⡕⢕⢕⢕⢕⢕⢕⢝⢟⢏⣿⣿⣿⡿⣫⣿⣿⡟⢕⢕⢕⢱⣿⣾⣿⣿⣿⣿⣿⣏⣿⣿⣿⣿⣇⣿⣿⣿⣿⣿⣿⣿⣿⣿⣿⣿⣿⣿⣿⣿⣧⣿⣿⣿⢅⠁⢅⢅⢕⢕⢕⢕⢕⢕⢕⢕⢕⢕⢕⢜⣿⣿⣿⢿⣿⣿⢇⣺⣿⣿⡏⢕⢕⢕⢕⢕⢕⢕⢕⢕⢕⢕⢕⢕⢕⢕⢕⢕⢕⢕⣕⣱⣵⣷⣿⣿⣿⣿⣿⣿⣿⣿⣿⣿⣿⣿⣿⣿⣿⣿⣿⣿⣿⣿⣿⣿⣿⣿⣿⣿⣿⣿⣿⣿⣿⣿⣿⣿⣿⣿⣿⣿⣿⣿⣿⣿⣿⣿⣿⣿⠀</a:t>
            </a:r>
            <a:br/>
            <a:r>
              <a:t>⢕⢑⢁⠁⠁⠁⠁⠁⠑⠑⠀⠀⠀⠀⠀⠀⠁⠁⠑⠑⠁⠁⠁⠁⠁⠀⠀⠄⢁⢕⠀⠄⠁⠁⠁⠁⠑⠁⠀⠀⠀⠁⠑⠑⠑⠑⠀⠀⠀⠑⠑⠀⠀⠀⠀⠀⠁⠅⢙⠟⢿⢿⣿⣿⣿⣿⣿⣿⣿⣿⣿⣿⣿⣿⣿⣿⣿⣿⣿⣿⣿⣿⣿⣿⣿⣿⣿⣿⣿⣿⣿⣧⡕⢕⢕⢕⢕⢕⢕⢕⣿⣿⡿⣽⣿⣿⣿⣇⢕⢕⢕⢸⣿⣿⣿⣿⣿⣿⣿⢕⢿⢿⣿⣿⣿⣿⣿⣿⣿⣿⣿⣿⣿⣿⣿⣿⣿⡿⢸⣿⢸⣿⣿⣿⡕⠑⠕⠕⢕⢕⢕⢕⢕⢕⠕⠕⠕⠕⢕⢕⢞⣽⣾⡿⡿⢏⣼⣿⣿⢟⢕⢕⠁⠁⠁⠁⠅⠑⢕⠑⢁⠕⢐⠅⢕⣕⣱⣵⣷⣿⣿⣿⣿⣿⣿⣿⣿⣿⣿⣿⣿⣿⣿⣿⣿⣿⣿⣿⣿⣿⣿⣿⣿⣿⣿⣿⣿⣿⣿⣿⣿⣿⣿⣿⣿⣿⣿⣿⣿⣿⣿⣿⣿⣿⣿⣿⣿⣿⣿⣿⠀</a:t>
            </a:r>
            <a:br/>
            <a:r>
              <a:t>⢕⠀⠀⠀⠀⠀⠀⠀⠀⠀⠀⠀⠀⠀⠀⠀⠀⠀⠀⠀⠀⠀⠀⠀⠀⠀⠀⠀⠀⠀⠀⠀⠀⠀⠀⠀⠀⠀⠀⠀⠀⠀⠀⠀⠀⠀⠀⠀⠀⠀⠀⠀⠀⠀⠀⠀⠀⠀⠀⠀⠀⠁⠘⠙⠟⢿⣿⣿⣿⣿⣿⣿⣿⣿⣿⣿⣿⣿⣿⣿⣿⣿⣿⣿⣿⣿⣿⣿⣿⣿⣿⣿⣿⣿⣿⡿⢿⢿⣷⣧⢹⣿⣧⣿⡏⢜⢻⣿⣇⣱⣕⣾⣿⣿⣿⣿⣿⣿⣿⡇⡱⣿⣿⣿⣿⣿⣿⣿⣿⣿⣿⣿⣿⣿⣿⣿⣿⡇⢸⢏⣾⣿⣿⣿⡇⠀⢄⢄⣱⣵⣕⣕⢕⢔⢔⢔⢔⢔⢕⣷⣧⡜⢟⣪⣾⣿⣿⡿⢇⢕⢑⠁⠀⠀⠀⠀⠁⠁⢀⢁⣄⣵⣵⣾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⠁⠙⠟⢻⢿⣿⣿⣿⣿⣿⣿⣿⣿⣿⣿⣿⣿⣿⣿⣿⣿⣿⣿⣿⡟⣽⣽⣷⣷⣿⣿⣷⢿⣿⡇⢝⢟⢝⢕⢕⢕⣿⣿⣿⣹⢟⣿⣿⣿⣿⡿⢹⡟⣼⣿⣮⣿⣏⣿⣿⣿⣿⣿⣿⣿⣿⣿⣿⣿⣿⣿⢕⢜⣵⣿⣿⣿⣿⢇⢄⢀⢑⠘⠝⠟⢝⢽⣵⣧⢗⢇⢕⢕⢸⣿⣷⢸⣷⣽⡻⣿⣿⣇⢕⢄⢀⠀⠀⢀⣄⣱⣵⣾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⠁⠙⠟⢿⣿⣿⣿⣿⣿⣿⣿⣿⣿⣿⣿⣿⣿⣿⣿⣷⢹⣿⢻⣿⣿⣿⣿⢸⣿⣿⢕⢕⢅⢕⢕⣿⣿⢟⡵⣧⣿⣿⣿⣿⣿⢣⢸⢧⣿⣿⣿⣿⣿⡿⣿⣿⣿⣿⣿⣿⣿⣿⣿⣿⣿⡏⢕⠁⠝⢿⢿⢟⠑⢕⢱⣿⣿⣷⣧⣴⡄⢕⢕⢕⢕⢕⢕⢕⣼⣿⢇⣿⣿⣟⢻⣷⣝⢿⣷⣕⣵⣵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⠁⠘⠙⠻⢿⣿⣿⣿⣿⣿⣿⣿⣿⣿⣿⣿⡜⠿⢎⢟⡝⢝⢝⢸⣿⣿⢕⢕⢕⣵⣿⢟⣵⣿⢳⡿⣿⣿⣿⣿⢇⢾⣯⣕⠙⢻⣿⢿⣿⣿⣿⣿⣿⣿⣿⣿⣿⣿⣿⣿⣿⢕⢕⣧⣔⣄⣄⣄⢕⢕⣿⣿⣿⡿⢟⢟⢟⢟⢗⢳⣷⢕⢾⢟⠝⠑⢿⣮⢿⣿⣧⡕⣝⢷⣝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⠁⠙⠝⠻⢿⣿⣿⣿⣿⣿⣿⣧⠀⠘⠛⠃⠑⢕⢸⣿⣿⣿⣵⣿⢟⣵⡿⢟⢝⢸⣇⢿⢿⣿⣿⢕⢸⣿⣿⣷⣎⢜⠻⣽⣿⣿⣿⣿⣿⣿⣿⣿⣿⣿⢏⢕⢕⣼⣿⣿⢟⠋⠙⠑⠑⠑⠑⠑⠀⠀⠀⠀⠀⠀⠁⠜⢕⠀⠀⠀⠀⢸⣿⣷⣻⣿⣿⣞⣷⣝⢧⣻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⠙⠟⢿⣿⣿⣿⢄⠀⢔⢶⠄⠀⢕⣿⣿⣿⣿⣫⢿⢏⢕⢕⢕⢜⣿⣷⣜⢿⣿⢕⢸⣿⣵⣜⡝⢗⢇⢿⢿⣿⣿⣿⣿⣿⣿⣿⢟⢕⢕⣱⣾⣿⢿⠏⠁⠀⠀⠀⠀⠀⠀⠀⠀⠀⠀⠀⠀⠀⠀⠀⠀⠀⠀⠀⠀⢸⣿⣿⣷⣻⣿⣿⣿⣿⣯⣳⣻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⢕⣿⣿⡇⠀⠀⠀⠀⠁⠁⢻⠿⠟⠑⠑⠑⠑⠑⠕⢕⢕⢸⣿⢟⠕⠜⠕⠕⢟⢿⣿⣿⣿⣿⣾⣾⣟⣿⣿⣿⢟⢝⢕⣕⣵⡾⠏⠉⠁⠀⠀⠀⠀⠀⠀⠀⠀⠀⠀⢀⣄⡀⠀⠀⠀⠀⠀⠀⠀⠀⠀⠀⠻⣿⣿⣿⣷⢻⣿⣿⣿⣿⣷⣣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⢀⢄⣵⣵⣷⣿⣿⢇⣄⣤⡕⢔⠐⠀⠀⠀⠀⠀⠀⠀⠀⠀⠀⠀⠁⠑⠕⠁⠀⠀⠀⠀⠀⠁⠑⠝⢿⣿⣿⣿⣿⣿⣿⣿⣵⣾⣿⣿⢏⠁⠀⠀⠀⠀⠀⠀⠀⠀⠀⣄⣤⣴⣾⡿⣿⣿⣷⣄⢀⠀⠀⠀⠀⠀⠀⠀⠀⠁⠙⠙⠝⢇⣿⣿⣿⣿⣿⣧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⢱⣿⣿⡿⢟⣽⣾⣿⢿⢟⢇⠀⠀⠀⠀⠀⠀⠀⠀⠀⠀⠀⠀⠀⠀⠀⠀⠀⠀⠀⠀⠀⠀⠀⠀⠀⠑⢸⣿⣿⣿⣿⣿⣿⣿⢏⠁⠀⠀⠀⠀⠀⠀⠀⠀⠀⠀⢀⣼⣿⢿⣿⣿⣿⣾⣿⣿⣿⡇⠀⠀⠀⠀⠀⠀⠀⠀⠀⠀⠀⠀⠀⠘⠳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⢔⣿⣿⡟⢕⠝⠝⠕⠑⠑⠑⠁⠀⠀⠀⠀⠀⠀⠀⠀⠀⠀⠀⠀⠀⠀⠀⠀⠀⠀⠀⠀⠀⠀⠀⠀⠀⠀⠘⢟⢟⠝⠙⠑⠑⠑⠀⠀⠀⠀⠀⠀⠀⠀⠀⠀⢀⣾⣿⣿⣿⣿⣿⣿⣿⣿⣿⣿⣿⡇⠀⠀⠀⠀⠀⠀⠀⠀⠀⠀⠀⠀⠀⠀⠀⠑⠙⢻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⢄⣼⣿⡟⠁⠀⠀⠀⠀⠀⠀⠀⠀⠀⠀⠀⠀⠀⠀⠀⠀⠀⠀⠀⠀⠀⠀⠀⠀⠀⠀⠀⠀⠀⠀⠀⠀⠀⠀⠀⠀⠀⠀⠀⠀⠀⠀⠀⠀⠀⠀⠀⠀⠀⠀⠀⣰⣿⣿⣿⣿⣿⣿⣿⣿⣿⣿⣿⣿⣿⠇⠀⠀⠀⠀⠀⠀⠀⠀⠀⠀⠀⠀⠀⠀⠀⠀⠀⠀⠁⠹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⢰⣾⣿⡿⠑⠀⠀⠀⠀⠀⠀⠀⠀⠀⠀⠀⠀⠀⠀⠀⠀⠀⠀⠀⠀⠀⠀⠀⠀⠀⠀⠀⠀⠀⠀⠀⠀⠀⠀⠀⠀⠀⠀⠀⠀⠀⠀⠀⠀⠀⠀⠀⠀⠀⠀⠀⠀⢹⣟⠞⢿⣿⣿⣿⣿⣿⣿⣿⣿⣿⡏⠀⠀⠀⠀⠀⠀⠀⠀⠀⠀⠀⠀⠀⠀⠀⠀⠀⠀⠀⠀⠀⠘⢻⣿⡿⢿⢿⢿⢿⠿⠿⠿⠿⠿⠿⠟⠟⠟⠟⠟⠟⠟⠟⠟⠟⠟⠟⠟⠟⠛⠛⠛⠛⠙⠙⠙⠙⠙⠙⠙⠙⠙⠙⠙⠙⠙⠙⠙⠙⠙⠙⠙⠁⠁⠁⠁⠁⠁⠁⠁⠁⠁⠁⠁⠁⠁⠁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⢔⣾⣿⡿⠕⠀⠀⠀⠀⠀⠀⠀⠀⠀⠀⠀⠀⠀⠀⠀⠀⠀⠀⠀⠀⠀⠀⠀⠀⠀⠀⠀⠀⠀⠀⠀⠀⠀⠀⠀⠀⠀⠀⠀⠀⠀⠀⠀⠀⠀⠀⠀⠀⠀⠀⠀⠀⠀⠁⠟⢷⣾⣿⣿⣿⣿⣿⣿⣿⣿⡿⠁⠀⠀⠀⠀⠀⠀⠀⠀⠀⠀⠀⠀⠀⠀⠀⠀⠀⠀⠀⠀⠀⠀⠈⢻⣿⣔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⢀⢀⢀⢀⢀⢀⢀⢀⢀⢀⢀⢀⢀⢀⢀⣀⣀⣀⣀⣄⣄⣄⣄⣄⣄⣄⣄⣄⣄⣄⣄⣄⣄⣄⣠⣤⣤⣤⣤⣴⣴⣴⣴⣴⣴⣴⣴⣴⣴⣴⣴⣶⣶⣶⣶⣶⣾⣿⣿⠑⠀⠀⠀⠀⠀⠀⠀⠀⠀⠀⠀⠀⠀⠀⠀⠀⠀⠀⠀⠀⠀⠀⠀⠀⠀⠀⠀⠀⠀⠀⠀⠀⠀⠀⠀⠀⠀⠀⠀⠀⠀⠀⠀⠀⠀⠀⠀⠀⠀⠀⠄⠀⠀⠀⠀⠀⣼⣿⣿⣿⣿⣿⣿⣿⣿⡿⠁⠀⠀⠀⠀⠀⠀⠀⠀⠀⠀⠀⠀⠀⠀⠀⠀⠀⠀⠀⠀⠀⠀⠀⠀⠀⢹⣿⡇⠀⠀⠀⠀⠀⠀⠀⠀⠀⠀⠀⠀⠀⠀⠀⠀⠀⠀⠀⠀⠀⠀⠀⠀⠀⠀⠀⠀⠀⠀⠀⠀⠀⠀⠀⠀⠀⠀⠀⠀⠀⠀⠀⠀⠀⠀⠀⠀⠀⠀⠀⠀⠀⠀⠀⠀⠀⠀⠀⠀⠀</a:t>
            </a:r>
            <a:br/>
            <a:r>
              <a:t>⣴⣴⣵⣵⣧⣵⣷⣷⣷⣷⣷⣷⣷⣷⣷⣷⣷⣷⣷⣷⣷⣿⣿⣾⣿⣿⣿⣿⣿⣿⣿⣿⣿⣿⣿⣿⣿⣿⣿⣿⣿⣿⣿⣿⣿⣿⣿⣿⣿⣿⣿⣿⣿⣿⣿⣿⣿⣿⣿⣿⣿⣿⣿⣿⣿⣿⣿⣿⣿⣿⣿⣿⣿⣿⣿⣿⣿⣿⣿⣿⣿⣿⣿⡇⠀⠀⠀⠀⠀⠀⠀⠀⠀⠀⠀⠀⠀⠀⠀⠀⠀⠀⠀⠀⠀⠀⠀⠀⠀⠀⠀⠀⠀⠀⠀⠀⠀⢀⢀⢀⢀⢀⢀⢀⠀⠀⠀⠀⠀⠀⠀⠀⠀⠀⠀⠀⠀⠀⠀⠀⠀⢸⣿⣿⣿⣿⣿⣿⣿⣿⠑⠀⠀⠀⠀⠀⠀⠀⠀⠀⠀⠀⠀⠀⠀⠀⠀⠀⠀⠀⠀⠀⠀⠀⠀⠀⠀⠀⢹⣿⡔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⢀⣵⣾⣿⣿⣿⣿⣿⣿⡆⠀⠀⠀⠀⠀⠀⠀⠀⠀⠀⠀⠀⠀⠀⠀⠀⠈⠟⠟⢿⣿⣿⣿⣿⠃⠀⠀⠀⠀⠀⠀⠀⠀⠀⠀⠀⠀⠀⠀⠀⠀⠀⠀⠀⠀⠀⠀⠀⠀⠀⠀⠀⠀⠁⢿⣷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⢟⣹⢔⢀⠀⠀⠀⠀⠀⠀⠀⠀⠀⠀⠀⠀⠀⠀⠀⠀⠀⠀⠀⠀⠀⠀⠀⠀⠀⠀⠀⠀⠀⢠⣾⣿⣿⣿⣿⣿⣿⡿⢟⠁⠀⠀⠀⠀⠀⠀⠀⠀⠀⠀⠀⠀⠀⠀⠀⠀⠀⠀⠀⠀⠁⠝⢿⠑⠀⠀⠀⠀⠀⠀⠀⠀⠀⠀⠀⠀⠀⠀⠀⠀⠀⠀⠀⠀⠀⠀⠀⠀⠀⠀⠀⠀⠀⢴⣾⡿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⢟⣵⣾⣿⣿⣿⢇⢀⠀⠀⠀⠀⠀⠀⠀⠀⠀⠀⠀⠀⠀⠀⠀⠀⠀⠀⠀⠀⠀⠀⠀⠀⠀⠀⠀⠀⣼⣿⣿⣿⣿⣿⣿⣿⣧⡄⠀⠀⠀⠀⠀⠀⠀⠀⠀⠀⠀⠀⠀⠀⠀⠀⢀⠀⠀⠀⠀⠀⠀⠀⠀⠀⠀⠀⠀⠀⠀⠀⠀⠀⠀⠀⠀⠀⠀⠀⠀⠀⠀⠀⠀⠀⠀⠀⠀⠀⠀⠀⠀⠀⠘⣿⣧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⣟⣕⢞⣯⣿⣿⣿⣿⡏⢕⠑⠀⠀⠀⠀⠀⠀⠀⠀⠀⠀⠀⠀⠀⠀⠀⠀⠀⠀⠀⠀⠀⠀⠀⠀⠀⠀⠀⢱⣿⣿⣿⣿⣿⣿⣿⣿⣿⣿⡆⠀⠀⠀⠀⠀⠀⠀⠀⠀⠀⠀⠀⠀⠀⠀⠁⠔⢀⠀⠀⠀⠀⠀⠀⠀⠀⠀⠀⠀⠀⠀⠀⠀⠀⠀⠀⠀⠀⠀⠀⠀⠀⠀⠀⠀⠀⠀⠀⠀⠀⠀⠀⠀⠀⢸⣿⣇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⡟⢕⣺⣵⣾⣿⣿⣿⣿⣿⣿⣸⢀⠀⠀⠀⠀⠀⠀⠀⠀⠀⠀⠀⠀⠀⠀⠀⠀⠀⠀⠀⠀⠀⠀⠀⠀⠀⠀⠀⠀⣼⣿⣿⣿⣿⣿⣿⣿⣿⡝⢝⠑⠀⠀⠀⠀⠀⠀⠀⠀⠀⠀⠀⠀⠀⠀⠀⠀⠀⠁⠑⢄⠀⠀⠀⠀⠀⠀⠀⠀⠀⠀⠀⠀⠀⠀⠀⠀⠀⠀⠀⠀⠀⠀⠀⠀⠀⠀⠀⠀⠀⠀⠀⠀⠀⠀⠁⢻⣿⣿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⣏⣝⣵⣷⣾⣿⣿⣿⣿⣿⢿⢟⣿⣿⡏⡿⢕⠀⠀⠀⠀⠀⠀⠀⠀⠀⠀⠀⠀⠀⠀⠀⠀⠀⠀⠀⠀⠀⠀⠀⠀⢀⣄⣰⣵⣿⣿⣿⣿⣿⣿⣿⣿⣿⣿⣷⠀⠀⠀⠀⠀⠀⠀⠀⠀⠀⠀⠀⠀⠀⠀⠀⠀⠀⠀⠀⠀⠑⢔⢀⠀⠀⠀⠀⠀⠀⠀⠀⠀⠀⠀⠀⠀⠀⠀⠀⠀⠀⠀⠀⠀⠀⠀⠀⠀⠀⠀⠀⠀⠀⠀⠀⢸⣮⡻⣿⣦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⢿⠟⠋⠁⠁⢀⣼⣿⡿⢇⢕⢕⢕⢀⠀⠀⠀⢀⠀⠀⠀⠀⠀⠀⠀⠀⠀⢀⢀⢄⢄⢔⢔⣕⣕⣵⣾⣿⣿⣿⣿⣿⣿⣿⣿⣿⣿⣿⣿⣿⡏⠀⠀⠀⠀⠀⠀⠀⠀⠀⠀⠀⠀⠀⠀⠀⠀⠀⠀⠀⠀⠀⠀⠀⠁⠢⡄⠀⠀⠀⠀⠀⠀⠀⠀⠀⠀⠀⠀⠀⠀⠀⠀⠀⠀⠀⠀⠀⠀⠀⠀⠀⠀⠀⠀⠀⢄⣼⣿⣿⣟⢿⣷⡄⠀⠀⠀⠀⠀⠀⠀⠀⠀⠀⠀⠀⠀⠀⣄⣠⣄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⠟⠋⠁⠁⠀⠀⠀⢀⣄⣵⣿⢟⢕⢕⢕⢕⡕⢕⢕⢔⢕⢕⠀⠀⠀⠀⠀⠀⠀⠀⠁⠑⠕⢕⢕⣾⣿⣿⣿⣿⣿⣿⣿⣿⣿⣿⣿⣿⣿⣿⣿⢟⣿⣿⡿⠀⠀⠀⠀⠀⠀⠀⠀⠀⠀⠀⠀⠀⠀⠀⠀⠀⠀⠀⠀⠀⠀⠀⠀⠀⠈⠑⢄⠀⠀⠀⠀⠀⠀⠀⠀⠀⠀⠀⠀⠀⠀⠀⠀⠀⠀⠀⠀⠀⠀⠀⠀⠀⠀⠀⢸⣿⣿⣿⣿⣷⣻⣿⣆⠀⠀⠀⠀⠀⠀⠀⠀⠀⠀⠀⣠⣾⡿⣟⡻⣿⣧⡄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⢿⠟⠋⠁⠀⠀⠀⠀⠀⠀⠀⠀⢄⣾⣿⡿⢕⢕⢕⢕⡱⢜⢕⢕⢕⢕⢕⠑⠀⠀⠀⠀⠀⠀⠀⠀⠀⠀⠀⠁⢕⢜⣿⣿⣿⣿⣿⣿⢿⠟⠙⠙⠙⠙⠙⠙⠝⠝⠝⠙⠑⠀⠀⠀⠀⠀⠀⠀⠀⠀⠀⠀⠀⠀⠀⠀⠀⠀⠀⠀⠀⠀⠀⠀⠀⠀⠀⠀⠀⠑⢔⡀⠀⠀⠀⠀⠀⠀⠀⠀⠀⠀⠀⠀⠀⠀⠀⠀⠀⠀⠀⠀⠀⠀⠀⢀⣼⣿⣿⣿⣿⣿⣷⣻⣿⠕⠀⠀⠀⠀⠀⠀⠀⢀⣠⣾⡿⢫⣾⣿⣿⣼⡻⣿⣧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⢿⠟⠋⠁⠀⠀⠀⠀⠀⠀⠀⠀⠀⠀⠀⢠⣾⣿⡿⢏⢕⢕⣕⣵⢞⢕⢕⢕⢕⢕⢕⢕⠀⠀⠀⠀⠀⠀⠀⠀⠀⠀⠀⠀⠀⠀⢕⢻⣿⣿⢿⠏⠑⠀⠀⠀⠀⠀⠀⠀⠀⠀⠀⠀⠀⠀⠀⠀⠀⠀⠀⠀⠀⠀⠀⠀⠀⠀⠀⠀⠀⠀⠀⠀⠀⠀⠀⠀⠀⠀⠀⠀⠀⠀⠀⠀⠈⠑⠤⡀⠀⠀⠀⠀⠀⠀⠀⠀⠀⠀⠀⠀⠀⠀⠀⠀⢱⣷⣔⣴⣾⣯⣿⡿⠃⠘⢿⢧⣿⡏⠀⠀⠀⠀⠀⠀⢄⣴⣾⢟⢏⢕⢕⣸⢫⣽⣿⣷⡜⢿⣷⡄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⢿⠟⠋⠁⠁⠀⠀⠀⠀⠀⠀⠀⠀⠀⠀⠀⠀⠀⠀⠀⢿⣿⣜⣕⣕⣵⣾⡿⢏⢕⢕⢕⢕⢕⢕⢕⢕⠀⠀⠀⠀⠀⠀⠀⠀⠀⠀⠀⠀⠀⠀⠑⠕⠑⠁⠀⠀⠀⠀⠀⠀⠀⠀⠀⠀⠀⠀⠀⠀⠀⠀⠀⠀⠀⠀⠀⠀⠀⠀⠀⠀⠀⠀⠀⠀⠀⠀⠀⠀⠀⠀⠀⠀⠀⠀⠀⠀⠀⠀⠀⠀⠀⠀⠀⠁⠑⠔⠀⠀⠀⠀⠀⠀⠀⠀⠀⠀⠀⠀⠀⠀⣸⣿⣿⣿⣿⣿⡏⠁⠀⠀⢔⢹⣿⣧⠀⠀⠀⢀⣰⣷⡿⢟⠕⠕⠀⠀⢱⣿⡷⠟⢟⢟⢕⣸⣿⢇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⢿⠟⠋⠁⠁⠀⠀⠀⠀⠀⠀⠀⠀⠀⠀⠀⠀⠀⠀⠀⠀⠀⠀⠀⠀⠈⠟⢻⢿⣿⣿⡟⢕⢕⢕⢕⢕⢕⢕⢕⢕⢕⢕⢀⠀⠀⠀⠀⠀⠀⠀⠀⠀⠀⠀⠀⠀⠀⠀⠀⠀⠀⠀⠀⠀⠀⠀⠀⠀⠀⠀⠀⠀⠀⠀⠀⠀⠀⠀⠀⠀⠀⠀⠀⠀⠀⠀⠀⠀⠀⠀⠀⠀⠀⠀⠀⠀⠀⠀⠀⠀⠀⠀⠀⠀⠀⠀⠀⠀⢀⣠⡄⢄⡀⠀⠀⠀⠀⠀⢰⡄⠀⠀⠀⢄⣴⣿⣿⣿⣿⣿⢏⠕⠀⢀⢕⢕⢕⣿⣿⢔⣔⣵⣿⢿⢏⢕⠑⠀⢰⢄⠀⠀⠀⠀⢀⣰⣷⡿⠟⠋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⢿⠟⠙⠁⠁⠀⠀⠀⠀⠀⠀⠀⠀⠀⠀⠀⠀⠀⠀⠀⠀⠀⠀⠀⠀⠀⠀⠀⠀⠀⠀⠀⠀⢱⣿⢏⢕⢕⢕⢕⢕⢕⢔⢕⢕⢕⢕⢕⢕⢄⠀⠀⠀⠀⠀⠀⠀⠀⠀⠀⠀⠀⠀⠀⠀⠀⠀⠀⠀⠀⠀⠀⠀⠀⠀⠀⠀⠀⠀⠀⠀⠀⠀⠀⠀⠀⠀⠀⠀⠀⠀⠀⠀⠀⠀⠀⠀⠀⠀⠀⠀⠀⠀⠀⠀⠀⠀⠀⠀⠀⠀⣠⣷⡕⢕⣿⣿⢕⢣⢳⣦⣤⣔⣰⣿⣷⣧⣴⣷⣿⣿⣿⣿⣿⣿⢏⠕⠀⢔⢕⢕⢕⢕⣿⣿⣾⡿⢏⠕⠕⠀⣄⡀⠀⠁⠁⠀⠀⣠⣴⣿⠟⠙⠁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⢿⠟⠙⠁⠁⠀⠀⠀⠀⠀⠀⠀⠀⠀⠀⠀⠀⠀⠀⠀⠀⠀⠀⠀⠀⠀⠀⠀⠀⠀⠀⠀⠀⠀⠀⠀⠀⠀⠸⣿⣷⣷⣧⣷⣷⣿⡕⢕⢕⢕⢕⢕⢕⢕⢕⢔⢀⠀⠀⠀⠀⠀⠀⠀⠀⠀⠀⠀⠀⠀⠀⠀⠀⠀⠀⠀⠀⠀⠀⠀⠀⠀⠀⠀⠀⠀⠀⠀⠀⠀⠀⠀⠀⠀⠀⠀⠀⠀⠀⠀⠀⠀⠀⠀⠀⠀⠀⠀⠀⠀⠀⠀⠀⠀⣴⣸⣿⣿⡇⢕⢸⣿⡕⢸⣸⣿⣿⣿⣿⣿⣿⣿⣿⣿⣿⣿⣿⣿⣿⢇⠑⢄⢕⢕⢕⢕⢕⢕⣿⢟⢝⠑⢁⢀⠀⠀⠙⠑⠀⠀⢀⣴⣾⡿⠏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⡿⢿⠟⠙⠁⠁⠀⠀⠀⠀⠀⠀⠀⠀⠀⠀⠀⠀⠀⠀⠀⠀⠀⠀⠀⠀⠀⠀⠀⠀⠀⠀⠀⠀⠀⠀⠀⠀⠀⠀⠀⠀⠀⠀⠀⠀⠁⠙⠙⠙⠜⢿⣷⣵⡵⢕⢕⢅⣕⣕⣱⣵⡱⢕⢔⢀⢀⢀⢀⠀⠀⠀⠀⠀⠀⠀⠀⠀⠀⠀⠀⠀⠀⠀⠀⠀⠀⠀⠀⠀⠀⠀⠀⠀⠀⠀⠀⠀⠀⠀⠀⠀⠀⠀⠀⠀⠀⠀⠀⠀⠀⠀⠀⠀⠀⠀⠀⠀⠀⢀⣿⡇⣿⣿⣇⢕⢜⣿⡇⢜⡏⣿⣿⣿⣿⣿⣿⣿⣿⣿⣿⣿⣿⣿⢇⢑⠀⢕⢕⢕⢕⢕⠕⠈⠑⠑⠀⠀⠑⠟⠁⠀⠀⢀⣠⣷⣿⢟⠑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⢿⠟⠙⠁⠁⠀⠀⠀⠀⠀⠀⠀⠀⠀⠀⠀⠀⠀⠀⠀⠀⠀⠀⠀⠀⠀⠀⠀⠀⠀⠀⠀⠀⠀⠀⠀⠀⠀⠀⠀⠀⠀⠀⠀⠀⠀⠀⠀⠀⠀⠀⠀⠀⠀⠀⠀⠙⢿⣿⣿⣿⣿⣿⣿⣿⣿⣿⡕⢕⢕⢕⢕⠁⠀⠑⢄⠀⠀⠀⠀⠀⠀⠀⠀⠀⠀⠀⠀⠀⠀⠀⠀⠀⠀⠀⠀⠀⠀⠀⠀⠀⠀⠀⠀⠀⠀⠀⠀⠀⠀⠀⠀⠀⠀⠀⠀⠀⠀⠀⠀⠀⢀⣴⢕⣿⣧⢿⣿⣿⢕⢕⢹⣷⢕⢱⢻⣿⣿⣿⣿⣿⣿⣿⣿⣿⣿⣿⡿⠕⠀⠀⠀⢑⣑⣕⠁⠀⠀⠀⢱⢆⠀⠀⠀⠀⣄⣴⣿⣿⣿⣿⣿⣷⣦⣔⣄⢀⠀⠀⠀⠀⠀⠀⠀⠀⠀⠀⠀⠀⠀⠀⠀⠀⠀⠀⠀⠀⠀⠀⠀⠀⠀⠀⠀⠀⠀⠀⠀⠀⠀⠀⠀⠀</a:t>
            </a:r>
            <a:br/>
            <a:r>
              <a:t>⣿⣿⣿⣿⣿⣿⣿⣿⣿⣿⣿⣿⣿⣿⣿⣿⣿⣿⣿⣿⣿⣿⡿⢿⠟⠙⠁⠁⠀⠀⠀⠀⠀⠀⠀⠀⠀⠀⠀⠀⠀⠀⠀⠀⠀⠀⠀⠀⠀⠀⠀⠀⠀⠀⠀⠀⠀⠀⠀⠀⠀⠀⠀⠀⠀⠀⠀⠀⠀⠀⠀⠀⠀⠀⠀⠀⠀⠀⠀⠀⠀⠀⠀⢀⣰⣾⣿⣿⣿⣿⣿⣿⣿⣿⣿⣷⢕⢕⢕⠀⢕⠀⠀⠁⠀⠀⢄⢔⢔⠀⠀⠀⠀⠀⠀⠀⠀⠀⠀⠀⠀⠀⠀⠀⠀⠀⠀⠀⠀⠀⠀⠀⠀⠀⠀⠀⠀⠀⠀⠀⠀⠀⠀⠀⠀⠀⠀⠀⢄⣾⣿⢕⣽⣟⢸⣿⣿⡇⢕⢜⣿⡕⢜⡞⣿⣿⣿⣿⣿⣿⢿⣟⣻⣯⣽⣾⣿⣿⣿⣿⣿⣿⣿⢄⡤⠀⠀⠀⠀⠀⢀⣴⣾⣿⣿⣿⣿⣿⣿⣿⣿⣿⣿⣿⣿⣷⣴⣄⡀⢀⠀⠀⠀⠀⠀⠀⠀⠀⠀⠀⠀⠀⠀⠀⠀⠀⠀⠀⠀⠀⠀⠀⠀⠀⠀⠀⠀⠀⠀⠀⠀</a:t>
            </a:r>
            <a:br/>
            <a:r>
              <a:t>⣿⣿⣿⣿⣿⣿⣿⣿⣿⣿⣿⣿⣿⣿⣿⣿⣿⡿⢿⠟⠙⠁⠁⠀⠀⠀⠀⠀⠀⠀⠀⠀⠀⠀⠀⠀⠀⠀⠀⠀⠀⠀⠀⠀⠀⠀⠀⠀⠀⠀⠀⠀⠀⠀⠀⠀⠀⠀⠀⠀⠀⠀⠀⠀⠀⠀⠀⠀⠀⠀⠀⠀⠀⠀⠀⠀⠀⠀⠀⠀⠀⢀⣰⣾⣿⣿⣿⣿⣿⣿⣿⣿⣿⣿⣿⣿⣧⣕⡠⠀⠋⠔⢕⢕⢕⣔⢕⠑⠁⠀⠀⠀⠀⠀⠁⠑⢀⢀⠀⠀⠀⠀⠀⠀⠀⠀⠀⠀⠀⠀⠀⠀⠀⠀⠀⠀⠀⠀⠀⠀⠀⠀⠀⠀⠀⠀⠀⢔⢸⣿⣿⢕⢸⣿⡜⢿⣿⣧⢕⢕⢻⣇⢕⢣⢻⣿⣿⢟⣷⣿⣿⣿⣿⣿⣿⣿⣿⣿⣿⣿⣿⣿⡿⠀⠁⠀⠀⢀⣠⣷⣿⣿⣿⣿⣿⣿⣿⣿⣿⣿⣿⣿⣿⣿⣿⣿⣿⣿⣿⣷⣧⣴⣄⢀⠀⠀⠀⠀⠀⠀⠀⠀⠀⠀⠀⠀⠀⠀⠀⠀⠀⠀⠀⠀⠀⠀⠀⠀⠀⠀⠀</a:t>
            </a:r>
            <a:br/>
            <a:r>
              <a:t>⣿⣿⣿⣿⣿⣿⣿⣿⣿⣿⣿⣿⡿⢟⠟⠙⠁⠁⠀⠀⠀⠀⠀⠀⠀⠀⠀⠀⠀⠀⠀⠀⠀⠀⠀⠀⠀⠀⠀⠀⠀⠀⠀⠀⠀⠀⠀⠀⠀⠀⠀⠀⠀⠀⠀⠀⠀⠀⠀⠀⠀⠀⠀⠀⠀⠀⠀⠀⠀⠀⠀⠀⠀⠀⠀⠀⠀⠀⠀⠀⣠⣾⣿⣿⣿⣿⣿⣿⣿⣿⣿⣿⣿⣿⠿⠛⠉⠁⠀⠀⠀⠀⠁⠑⠁⢜⠛⠕⢇⢕⢄⠀⠀⠀⠀⠀⠈⠓⠑⠀⢀⢄⠔⠔⠀⠀⠀⢀⠀⠀⠀⠀⠀⠀⠀⠀⠀⠀⠀⠀⠀⠀⠀⢀⢀⢠⢕⢕⢸⣿⣿⢕⣼⣿⡇⢜⢿⣿⢕⢕⢸⣿⢕⢜⢕⠑⠕⠁⠁⠙⠟⠿⣿⣿⣿⣿⣿⣿⣿⣿⣿⣿⠑⠀⠀⣠⣴⣿⣿⣿⣿⣿⣿⣿⣿⣿⣿⣿⣿⣿⣿⣿⣿⣿⣿⣿⣿⣿⣿⣿⣿⣿⣿⣿⣷⣧⣄⡄⢀⠀⠀⠀⠀⠀⠀⠀⠀⠀⠀⠀⠀⠀⠀⠀⠀⠀⠀⠀⠀⠀⠀</a:t>
            </a:r>
            <a:br/>
            <a:r>
              <a:t>⣿⣿⣿⣿⣿⣿⣿⡿⢟⠟⠙⠁⠁⠀⠀⠀⠀⠀⠀⠀⠀⠀⠀⠀⠀⠀⠀⠀⠀⠀⠀⠀⠀⠀⠀⠀⠀⠀⠀⠀⠀⠀⠀⠀⠀⠀⠀⠀⠀⠀⠀⠀⠀⠀⠀⠀⠀⠀⠀⠀⠀⠀⠀⠀⠀⠀⠀⠀⠀⠀⠀⠀⠀⠀⠀⠀⠀⠀⢄⣼⣿⣿⣿⣿⣿⣿⣿⣿⣿⣿⣿⠟⠋⠁⠀⠀⠀⠀⠀⠀⠀⠀⠀⠀⢕⢕⢕⢀⠁⠑⠁⠁⠀⠀⠀⠀⠀⠀⠀⠀⠀⠀⠀⠀⠑⠔⠀⠘⠑⢀⠔⢴⡄⠀⢄⡀⠀⠀⠀⢄⢕⢕⢕⢕⢕⢱⢕⢕⢜⢟⢻⢕⣿⣿⡇⢕⢕⢜⡕⢕⢕⢹⢕⠀⢕⠀⠀⢀⢀⢀⢀⢀⠀⠈⠟⠿⢿⢿⡿⠟⠋⠁⢄⣴⣾⣿⣿⣿⣿⣿⣿⣿⣿⣿⣿⣿⣿⣿⣿⣿⣿⣿⣿⣿⣿⣿⣿⣿⣿⣿⣿⣿⣿⣿⣿⣿⣿⣿⣿⣷⣴⣄⢀⢀⠀⠀⠀⠀⠀⠀⠀⠀⠀⠀⠀⠀⠀⠀⠀⠀⠀</a:t>
            </a:r>
            <a:br/>
            <a:r>
              <a:t>⣿⣿⡿⢟⠟⠙⠁⠁⠀⠀⠀⠀⠀⠀⠀⠀⠀⠀⠀⠀⠀⠀⠀⠀⠀⠀⠀⠀⠀⠀⠀⠀⠀⠀⠀⠀⠀⠀⠀⠀⠀⠀⠀⠀⠀⠀⠀⠀⠀⠀⠀⠀⠀⠀⠀⠀⠀⠀⠀⠀⠀⠀⠀⠀⠀⠀⠀⠀⠀⠀⠀⠀⠀⠀⠀⠀⢄⣵⣿⣿⣿⣿⣿⣿⣿⣿⣿⣿⢟⠋⠁⠀⠀⠀⠀⠀⠀⠀⠀⠀⠀⠀⠀⢀⠑⠁⠀⠁⠀⠀⠀⠀⠀⠑⠐⠔⢄⢀⢀⠀⠀⠀⠀⠐⢀⠀⠀⠀⠀⠑⠀⠀⠀⢲⠈⠕⠀⢄⣕⢕⢕⢕⢕⢕⢕⢕⢕⢕⢕⢕⢕⢕⣝⢿⡇⢕⢕⢕⡇⢕⢕⢜⢕⠀⢕⠀⢕⢕⢕⢕⢕⢕⢕⢕⢕⢔⠀⠀⠀⢀⣴⣾⣿⣿⣿⣿⣿⣿⣿⣿⣿⣿⣿⣿⣿⣿⣿⣿⣿⣿⣿⣿⣿⣿⣿⣿⣿⣿⣿⣿⣿⣿⣿⣿⣿⣿⣿⣿⣿⣿⣿⣿⣿⣷⣧⣴⣄⢀⠀⠀⠀⠀⠀⠀⠀⠀⠀⠀⠀⠀⠀</a:t>
            </a:r>
            <a:br/>
            <a:r>
              <a:t>⠙⠑⠁⠀⠀⠀⠀⠀⠀⠀⠀⠀⠀⠀⠀⠀⠀⠀⠀⠀⠀⠀⠀⠀⠀⠀⠀⠀⠀⠀⠀⠀⠀⠀⠀⠀⠀⠀⠀⠀⠀⠀⠀⠀⠀⠀⠀⠀⠀⠀⠀⠀⠀⠀⠀⠀⠀⠀⠀⠀⠀⠀⠀⠀⠀⠀⠀⠀⠀⠀⠀⠀⠀⠀⢄⣵⣿⣿⣿⣿⣿⣿⣿⣿⣿⡿⠟⠁⠀⠀⠀⠀⠀⠀⠀⠀⠀⠀⢀⢄⠄⢀⢔⢄⢁⠀⠁⠀⠀⠀⠀⠀⠀⠀⠀⠀⠀⠀⠁⠑⠐⠔⢄⢀⢀⠀⠀⠀⠀⠀⠀⠀⢀⠀⠀⠁⢠⣼⣿⣷⡕⢵⣷⢕⢕⢕⢕⢕⢕⢕⢕⢕⣿⣿⣧⢕⢕⢕⢱⢕⢕⢕⢕⢰⢕⠀⠑⢕⢕⢕⢕⢕⢕⢕⢕⠕⢀⣠⣷⣿⣿⣿⣿⣿⣿⣿⣿⣿⣿⣿⣿⣿⣿⣿⣿⣿⣿⣿⣿⣿⣿⣿⣿⣿⣿⣿⣿⣿⣿⣿⣿⣿⣿⣿⣿⣿⣿⣿⣿⣿⣿⣿⣿⣿⣿⣿⣿⣿⣷⣦⣔⡄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⢄⣵⣿⣿⣿⣿⣿⣿⣿⣿⣿⡿⠝⠀⠀⠀⠀⠀⠀⠀⠀⠀⠀⢀⢔⢕⠕⢁⢔⢕⢕⢕⠕⠀⢕⠀⠀⠀⠀⠀⠀⠀⠀⠀⠐⠐⠀⠀⠀⠔⢀⠀⠁⠑⠐⠔⢄⢄⢐⠁⠀⠀⠀⢄⣿⣿⣿⣿⣿⡕⠙⢕⢕⢕⢕⢕⢕⢕⢕⢸⣿⣿⣿⢕⢕⢕⢕⢕⢑⢕⢇⢸⡇⢜⢱⣆⠀⠁⠁⠁⠁⠁⣅⣴⣿⣿⣿⣿⣿⣿⣿⣿⣿⣿⣿⣿⣿⣿⣿⣿⣿⣿⣿⣿⣿⣿⣿⣿⣿⣿⣿⣿⣿⣿⣿⣿⣿⣿⣿⣿⣿⣿⣿⣿⣿⣿⣿⣿⣿⣿⣿⣿⣿⣿⣿⣿⣿⣿⣿⣿⣷⣷⣴⣄⢀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⣴⣿⣿⣿⣿⣿⣿⣿⣿⣿⡿⢏⠀⠀⠀⠀⠀⠀⠀⠀⠀⠀⢄⡄⠔⠑⠀⢔⢕⢕⢕⢕⢕⠀⠕⠅⠀⠀⠀⠀⠀⠀⠐⠀⠀⠀⠀⠀⠀⠀⠀⠁⠀⠀⢄⢔⠑⠀⠀⠀⠁⠑⠔⠔⣸⣿⣿⣿⣿⣿⣷⢰⡅⢕⢕⢕⢕⢕⢕⢕⢸⣿⣿⣿⡕⢕⢕⢕⢕⢕⢕⢕⠀⠑⢱⡕⢝⢣⡀⠀⢀⣴⣾⡿⢿⣿⣿⣿⣿⣿⣿⣿⣿⣿⣿⣿⣿⣿⣿⣿⣿⣿⣿⣿⣿⣿⣿⣿⣿⣿⣿⣿⣿⣿⣿⣿⣿⣿⣿⣿⣿⣿⣿⣿⣿⣿⣿⣿⣿⣿⣿⣿⣿⣿⣿⣿⣿⣿⣿⣿⣿⣿⣿⣿⣿⣿⣷⣧⣴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⣰⣾⣿⣿⣿⣿⣿⣿⣿⣿⡿⢏⠁⠀⠀⠀⠀⠀⠀⠀⠀⠀⠜⠇⢄⠘⠑⢢⡄⢁⠔⢕⢕⢕⠀⢀⠀⢕⢄⠀⠀⠀⠀⠀⠀⠀⠀⠀⠀⠐⠐⠐⠐⠕⢔⢔⠕⠄⢄⢀⠀⠀⠀⠀⠀⡸⣿⣿⣿⣿⣿⣿⣿⣾⡇⢕⢕⢕⢕⢕⢕⢕⢸⣿⣿⡿⢇⢕⢕⢕⢕⢕⢕⢕⠀⠀⠑⢕⢕⢕⢱⣾⣿⢟⠑⠀⠁⠙⢻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⣰⣾⣿⣿⣿⣿⣿⣿⣿⣿⣿⢏⠵⢞⠕⠀⠀⠀⠀⠀⠀⠀⠀⠀⠀⠀⠁⠁⢕⢄⢁⠑⢒⢕⢕⢕⠄⢄⠑⠑⢕⠀⠀⠀⠀⠀⠀⠀⠀⠐⠀⠀⠀⠀⢅⠔⠑⠀⠀⠀⠀⠀⠁⠐⠄⢀⢰⣿⣮⢛⠛⠛⠛⠟⠿⢸⣷⢕⢕⢕⢕⢕⢕⢕⠸⢏⢅⠕⢅⢕⢕⢕⢕⢕⢕⢕⠀⠀⢄⠀⡕⢕⢕⢹⣿⣇⢀⠀⠀⠀⠀⠘⢻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⣰⣾⣿⣿⣿⣿⣿⣿⣿⣿⣿⣿⠇⠀⠀⠀⠀⠄⠀⠀⠀⠀⠀⠀⠀⠀⠀⠀⠀⠀⠀⠑⠑⢒⢗⢕⢕⢕⢈⢍⢉⢝⠑⠀⠀⠀⠀⠀⠀⠀⠄⠀⢀⢀⢀⠀⠀⠀⠀⠀⠀⠀⠀⠀⠀⠀⠀⠑⣸⣿⣿⢕⠀⠀⢀⢄⢄⢜⢿⢕⢕⢕⢕⢕⢕⢕⠔⢁⠐⠀⠐⠑⢕⢕⢕⢕⢕⢕⠀⣀⢕⣾⣿⣕⢕⢕⢜⣿⡇⠀⠀⠀⠀⠀⠀⠘⢻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⢀⣰⣾⣿⣿⣿⣿⣿⣿⣿⣿⣿⣿⣿⣇⡀⠀⠀⠀⠀⠀⠀⠀⠀⠀⠀⠀⠀⠀⠀⠀⠀⠀⠀⠀⠀⠀⠀⠀⠀⠀⠁⠑⠑⠙⠉⠀⠀⠀⠀⠀⠀⠀⠀⠔⢕⢜⡵⢇⠀⠀⠀⠀⠀⠀⠀⠀⠀⠀⠀⠀⢻⣿⣿⢕⠀⢄⢕⢕⢕⢕⢘⠃⠁⢕⢕⢕⢕⢕⠀⠁⠀⠀⠀⠀⠑⢕⢕⢕⢕⢕⣾⣿⡕⣿⣿⣿⣷⣵⣵⣿⢇⠀⠀⠀⠀⠀⠀⠀⠀⠘⢻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⢄⣾⣿⣿⣿⣿⣿⣿⣿⣿⣿⣿⣿⣿⣿⡿⢏⠀⠀⠀⠀⠀⠀⠀⠀⠀⠀⠀⠀⠀⠀⠀⠀⠀⠀⠀⠀⠀⠀⠀⠀⠀⠀⠀⠀⠀⠀⠀⠀⠀⠀⠀⠀⠀⠀⠀⠁⠕⢇⢕⢕⠀⠀⠀⠀⠀⠀⠀⠀⠀⠀⠀⠘⣿⣿⢕⠀⢕⢕⢕⢕⢕⢕⢀⠁⠁⢕⢕⢕⢕⠀⠀⠀⠀⠀⠀⠀⢑⢕⢕⢕⢕⣿⣿⡇⣿⣿⢇⠝⠛⠛⠁⠀⠀⠀⠀⠀⠀⠀⠀⠀⠀⠀⠘⠹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⢄⣵⣿⣿⣿⣿⣿⣿⣿⣿⣿⣿⣿⣿⣿⡿⢏⠑⠀⠀⠀⠀⠀⠀⠀⠀⠀⠀⠀⠀⠀⠀⠀⠀⠀⠀⠀⠀⠀⠀⠀⠀⠀⠀⠀⠀⠀⠀⠀⠀⠀⠀⠀⠀⠀⠐⠀⠀⠀⢀⠀⠁⠑⠐⠀⠀⠀⠀⠀⠀⠀⠀⠀⠀⠀⢸⣿⠑⠀⠕⢕⢕⢕⢕⢕⢕⠀⠀⢕⢕⢕⠕⠀⠀⠀⠀⣄⣴⣾⣧⣧⣕⣵⢕⣿⣿⡇⣿⣿⢇⠀⠀⠀⠀⠀⠀⠀⠀⠀⠀⠀⠀⠀⠀⠀⠀⠀⠁⠝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⢄⣵⣿⣿⣿⣿⣿⣿⣿⣿⣿⣿⣿⣿⣿⣿⢟⠁⠀⠀⠀⠀⠀⠀⠀⠀⠀⠀⠀⠀⠀⠀⠀⠀⠀⠀⠀⠀⠀⠀⠀⠀⠀⠀⠀⠀⠀⠀⠀⠀⠀⠀⠀⠀⠀⠀⠀⠀⠀⠀⠀⠀⠀⠀⠀⢄⠀⠀⠀⠀⠀⠀⠀⠀⠀⠀⠀⠀⠁⠀⠀⠀⠕⢕⢕⢕⢕⢕⢔⠀⠁⠁⠀⠀⠀⣄⣴⣾⡿⠟⠝⢝⢟⢿⣿⢕⣿⣿⡇⣿⡏⠀⠀⠀⠀⠀⠀⠀⠀⠀⠀⠀⠀⠀⠀⠀⠀⠀⠀⠀⠀⠁⠝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⠑⠛⠛⠛⠛⠛⠛⠛⠛⠛⠛⠛⠛⠛⠛⠛⠑⠀⠀⠀⠀⠀⠀⠀⠀⠀⠐⠀⠀⠀⠀⠀⠀⠀⠀⠀⠀⠀⠀⠀⠀⠀⠀⠀⠀⠀⠀⠀⠀⠀⠀⠐⠀⠀⠐⠁⠀⠀⠑⠀⠀⠀⠀⠀⠀⠀⠀⠀⠀⠀⠀⠀⠀⠀⠀⠐⠀⠀⠀⠀⠀⠀⠀⠀⠑⠑⠑⠑⠑⠑⠀⠀⠀⠀⠐⠛⠛⠋⠁⠀⠀⠀⠀⠀⠘⠛⠘⠛⠛⠃⠛⠃⠀⠀⠀⠀⠀⠀⠀⠀⠀⠀⠀⠀⠀⠀⠀⠀⠀⠀⠀⠀⠀⠀⠁⠙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⢜⣿⣿⣿⣿⣿⣿⣿⣿⣿⣿⣿⣿⣿⣿⣿⣿⣿⣿⣿⣿⣿⣿⣿⣿⢕⢕⢕⢕⢕⢕⢕⢕⢕⢕⢕⢕⢕⢕⢕⢕⢕⢕⢕⢕⢕⢕⢕⢕⢕⢕⢕⢕⢕⢕⢕⣿⣿⣿⣿⣿⣿⣿⣿⣿⣿⣿⣿⣿⣿⣿⣿⣿⣿⣿⣿⣿⣿⣿⣿⣿⣿⣿⣿⣿⣿⣿⣿⣿⣿⡿⢏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⢸⣿⣿⣿⣿⣿⣿⣿⣿⣿⣿⣿⣿⣿⣿⣿⣿⣿⣿⣿⣿⣿⣿⣿⢕⢕⢕⢕⢕⢕⢕⢕⢕⢕⢕⢕⢕⢕⢕⢕⢕⢕⢕⢕⢕⢕⢕⢕⢕⢕⢕⢕⢕⢕⣾⣿⣿⣿⣿⣿⣿⣿⣿⣿⣿⣿⣿⣿⣿⣿⣿⣿⣿⣿⣿⣿⣿⣿⣿⣿⣿⣿⣿⣿⣿⣿⣿⡿⢏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⢹⣿⣿⣿⣿⣿⣿⣿⣿⣿⣿⣿⣿⣿⣿⣿⣿⣿⣿⣿⣿⣿⣿⢕⢕⢕⢕⢕⢕⢕⢕⢕⢕⢕⢕⢕⢕⢕⢕⢕⢕⢕⢕⢕⢕⢕⢕⢕⢕⢕⢕⢕⣾⣿⣿⣿⣿⣿⣿⣿⣿⣿⣿⣿⣿⣿⣿⣿⣿⣿⣿⣿⣿⣿⣿⣿⣿⣿⣿⣿⣿⣿⣿⣿⡿⢏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⢿⣿⣿⣿⣿⣿⣿⣿⣿⣿⣿⣿⣿⣿⣿⣿⣿⣿⣿⣿⣿⣿⢕⢕⢕⢕⢕⢕⢕⢕⢕⢕⢕⢕⢕⢕⢕⢕⢕⢕⣱⣵⣕⢕⢕⢕⢕⢕⢕⢕⣼⣿⣿⣿⣿⣿⣿⣿⣿⣿⣿⣿⣿⣿⣿⣿⣿⣿⣿⣿⣿⣿⣿⣿⣿⣿⣿⣿⣿⣿⣿⡿⢏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⢜⣿⣿⣿⣿⣿⣿⣿⣿⣿⣿⣿⣿⣿⣿⣿⣿⣿⣿⣿⣿⣿⢕⢕⢕⣕⣕⣵⣵⣵⣵⣵⣵⣵⣕⣕⣕⣕⡕⢾⣿⡟⢿⣷⣕⢕⢕⢕⢕⣼⣿⣿⣿⣿⣿⣿⣿⣿⣿⣿⣿⣿⣿⣿⣿⣿⣿⣿⣿⣿⣿⣿⣿⣿⣿⣿⣿⣿⣿⡿⢏⢕⢕⢕⢕⢕⢕⢕⢕⢕⢕⢕⢕⢕⢕⢕⢕⢕⢕⢕⢕⢕⢕⢕⢕⢕⢕⢕⢕⢕⢕⢕⢕⢕⢕⢕⢕⢕⢕⢕⢕⢕⢕⢕⢕⢕⢕⢕⢕⢕⢕⢕⢕⢕⢕⢕⢕⢕⢕⢕⢕⢕⠀</a:t>
            </a:r>
            <a:br/>
            <a:r>
              <a:t>⢿⣿⣿⣿⣿⣿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⢸⣿⣿⣿⣿⣿⣿⣿⣿⣿⣿⣿⣿⣿⣿⣿⣿⣿⣿⣿⣿⣾⣿⣿⣿⣿⡿⢿⢿⣿⣟⣟⣿⢿⣿⣿⣿⣿⣿⣿⣿⡕⢹⣿⣷⣕⢕⣼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⢜⢝⢟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⢻⣿⣿⣿⣿⣿⣿⣿⣿⣿⣿⣿⣿⣿⣿⣿⣿⣿⣿⣿⣿⣻⣽⣿⣾⣿⣿⣿⣿⣿⣿⣿⣿⣿⣿⣿⣷⣿⣯⣟⡻⢸⡜⣿⣿⣷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⢝⢟⢿⢿⣿⣿⣿⣿⣿⣿⣿⣿⣿⣿⣿⣿⣿⣿⣿⣿⣿⣿⣿⣿⣿⣿⣿⣿⣿⣿⣿⣿⣿⣿⣿⣿⣿⣿⣿⣿⣿⣿⣿⣿⣿⣿⣿⣿⣿⣿⣿⣿⣿⣿⣿⣿⣿⣿⣿⣿⣿⣧⢕⢕⢕⢕⢕⢕⢕⢕⢕⢕⢕⢕⢕⢕⢕⢕⢕⢕⢕⢕⢕⢕⢕⢕⢕⢕⢕⢕⢕⢕⢕⢕⢕⢿⣿⣿⣿⣿⣿⣿⣿⣿⣿⣿⣿⣿⣿⣿⣿⣿⣻⣾⣿⣿⣿⣿⣿⣿⣿⣿⣿⣿⣿⣿⣿⣿⣿⣿⣿⣿⣿⣿⣿⡇⣿⡜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⢜⢝⢻⢿⣿⣿⣿⣿⣿⣿⣿⣿⣿⣿⣿⣿⣿⣿⣿⣿⣿⣿⣿⣿⣿⣿⣿⣿⣿⣿⣿⣿⣿⣿⣿⣿⣿⣿⣿⣿⣿⣿⣿⣿⣿⣿⣿⣿⣿⣿⣿⣿⣿⣿⣿⣿⣿⣿⣿⣇⡕⢕⢕⢕⢕⢕⢕⢕⢕⢕⢕⢕⢕⢕⢕⢕⢕⢕⢕⢕⢕⢕⢕⢕⢕⢕⢕⢕⢕⢕⢕⢜⣿⣿⣿⣿⣿⣿⣿⣿⣿⣿⣿⣿⣿⣿⣿⣿⣿⣿⣿⣿⣿⣿⣿⣿⣿⣿⣿⣿⣿⣿⣿⣿⣿⣿⣿⣿⣿⣿⣿⣿⣿⣧⣷⣽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⢜⢝⢟⢿⣿⣿⣿⣿⣿⣿⣿⣿⣿⣿⣿⣿⣿⣿⣿⣿⣿⣿⣿⣿⣿⣿⣿⣿⣿⣿⣿⣿⣿⣿⣿⣿⣿⣿⣿⣿⣿⣿⣿⣿⣿⣿⣿⣿⣿⣿⣿⣿⣿⣿⣿⣿⣿⣵⢕⢕⢕⢕⢕⢕⢕⢕⢕⢕⢕⢕⢕⢕⢕⢕⢕⢕⢕⢕⢕⢕⢕⢕⢕⢕⢕⢕⢕⢕⢹⣿⣿⣿⣿⣿⣿⣿⣿⣿⣿⣿⢫⣾⣿⣿⣿⣿⣿⣿⣿⣿⣿⣿⣿⣿⣿⢟⢿⣿⣿⣿⣿⣿⢿⢿⢿⢟⢟⢿⢼⣿⣹⣿⣷⣝⢿⣿⣿⣿⣿⣿⣿⣿⣿⣿⣿⣿⣿⣿⣿⣿⣿⣿⣿⡿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⢝⢟⢿⣿⣿⣿⣿⣿⣿⣿⣿⣿⣿⣿⣿⣿⣿⣿⣿⣿⣿⣿⣿⣿⣿⣿⣿⣿⣿⣿⣿⣿⣿⣿⣿⣿⣿⣿⣿⣿⣿⣿⣿⣿⣿⣿⣿⣿⣿⣿⣿⣿⣿⣷⣵⢕⢕⢕⢕⢕⢕⢕⢕⢕⢕⢕⢕⢕⢕⢕⢕⢕⢕⢕⢕⢕⢕⢕⢕⢕⢕⢕⢕⢕⢻⣿⣿⣿⣿⣿⣿⣿⣿⡿⣣⣿⣿⣿⣿⣿⣿⣿⣿⣿⣿⣿⣿⣿⣿⣿⣧⢕⢻⣿⣿⢏⢕⢕⢕⢕⢕⢕⢕⢜⢟⢏⢿⣿⣿⣯⢿⣿⣿⣿⣿⣿⣿⣿⣿⣿⣿⣿⣿⣿⣿⣿⡿⢏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⢜⢝⢻⢿⣿⣿⣿⣿⣿⣿⣿⣿⣿⣿⣿⣿⣿⣿⣿⣿⣿⣿⣿⣿⣿⣿⣿⣿⣿⣿⣿⣿⣿⣿⣿⣿⣿⣿⣿⣿⣿⣿⣿⣿⣿⣿⣿⣿⣿⣿⣿⣿⣕⡕⢕⢕⢕⢕⢕⢕⢕⢕⢕⢕⢕⢕⢕⢕⢕⢕⢕⢕⢕⢕⢕⢕⢕⢕⢕⢕⣼⣿⣿⢿⣿⣟⣟⣟⢟⣽⣿⣿⣿⣿⣿⣿⣿⣿⣿⣿⣿⣿⣿⣿⣿⣿⣿⣷⡕⢜⡕⢕⢕⢕⢕⢕⢕⢕⢕⢕⢕⢕⢜⢻⣿⣿⣯⢿⣿⣿⣿⣿⣿⣿⣿⣿⣿⣿⣿⣿⡿⢏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⢝⢟⢿⣿⣿⣿⣿⣿⣿⣿⣿⣿⣿⣿⣿⣿⣿⣿⣿⣿⣿⣿⣿⣿⣿⣿⣿⣿⣿⣿⣿⣿⣿⣿⣿⣿⣿⣿⣿⣿⣿⣿⣿⣿⣿⣿⣿⣿⣷⣕⢕⢕⢕⢕⢕⢕⢕⢕⢕⢕⢕⢕⢕⢕⢕⢕⢕⢕⢕⢕⢕⢕⢕⣵⣿⡿⣫⢮⣾⣿⣿⣿⣿⣾⣿⣿⣿⣿⣿⣿⣿⣿⣿⣿⣿⣿⣿⣿⣿⣿⣿⣿⣿⣿⡎⣿⣷⣕⣕⢕⢕⢕⢕⢕⢕⢕⢕⢕⢕⢜⢻⣿⡞⣿⣿⣿⣿⣿⣿⣿⣿⣿⣿⡿⢏⢕⢕⢕⢕⢕⢕⢕⢕⢕⢕⢕⢕⢕⢕⢕⢕⢕⢕⢕⢕⢕⢕⢕⢕⢕⢕⢕⢕⢕⢕⢕⢕⢕⢕⢕⢕⢕⢕⢕⢕⢕⢕⢕⢕⢕⢕⢕⢕⢕⢕⢕⢕⢕⢕⢕⢕⢕⢕⢕⢕⢕⢕⢕⢕⢕⢕⢕⢕⢕⢕⢕⢕⣱⣵⣷⣿⣿⠀</a:t>
            </a:r>
            <a:br/>
            <a:r>
              <a:t>⢕⢕⢕⢕⢕⢕⢕⢕⢕⢕⢕⢕⢕⢕⢕⢕⢕⢕⢕⢕⢕⢕⢕⢕⢕⢕⢕⢕⢕⢕⢕⢕⢝⢟⢿⢿⣿⣿⣿⣿⣿⣿⣿⣿⣿⣿⣿⣿⣿⣿⣿⣿⣿⣿⣿⣿⣿⣿⣿⣿⣿⣿⣿⣿⣿⣿⣿⣿⣿⣿⣿⣿⣿⣿⣿⣿⣿⣿⣷⣕⢕⢕⢕⢕⢕⢕⢕⢕⢕⢕⢕⢕⢕⢕⢕⢕⢕⢕⢕⢕⣱⣿⡿⣱⣿⣿⣿⣿⣿⣿⣽⣿⣿⣿⣿⣿⣿⣿⣿⣿⣿⣿⣿⣿⣿⣿⣿⣿⣿⣿⣿⣿⡇⢿⣯⢻⣿⣿⢕⢕⢕⢕⢕⢕⢔⢁⢕⢕⢕⢝⢻⣸⣿⣿⣿⣿⣿⣿⣿⡿⢏⢕⢕⢕⢕⢕⢕⢕⢕⢕⢕⢕⢕⢕⢕⢕⢕⢕⢕⢕⢕⢕⢕⢕⢕⢕⢕⢕⢕⢕⢕⢕⢕⢕⢕⢕⢕⢕⢕⢕⢕⢕⢕⢕⢕⢕⢕⢕⢕⢕⢕⢕⢕⢕⢕⢕⢕⢕⢕⢕⢕⢕⢕⢕⢕⢕⢕⢕⢕⣕⣵⣵⣷⣿⣿⣿⣿⣿⣿⣿⠀</a:t>
            </a:r>
            <a:br/>
            <a:r>
              <a:t>⢕⢕⢕⢕⢕⢕⢕⢕⢕⢕⢕⢕⢕⢕⢕⢕⢕⢕⢕⢕⢕⢕⢕⢕⢕⢕⢕⢕⢕⢕⢕⢕⢕⢕⢕⢕⢜⢝⢻⢿⣿⣿⣿⣿⣿⣿⣿⣿⣿⣿⣿⣿⣿⣿⣿⣿⣿⣿⣿⣿⣿⣿⣿⣿⣿⣿⣿⣿⣿⣿⣿⣿⣿⣿⣿⣿⣿⣿⣿⣿⣷⣕⢕⢕⢕⢕⢕⢕⢕⢕⢕⢕⢕⢕⢕⢕⢕⢕⢕⢕⣿⣿⢱⣿⣿⣿⣿⣿⣿⣿⣿⣿⣿⣿⣿⣿⣿⣿⣿⣿⣿⣿⣿⣿⣿⣿⣿⣿⣿⣿⣿⣿⣷⣸⣿⡇⢝⢝⢕⢕⢕⢕⢕⢕⢕⢕⢕⢕⢕⢕⢱⣇⣟⣟⣿⣟⡿⣿⣿⣧⣕⢕⢕⢕⢕⢕⢕⢕⢕⢕⢕⢕⢕⢕⢕⢕⢕⢕⢕⢕⢕⢕⢕⢕⢕⢕⢕⢕⢕⢕⢕⢕⢕⢕⢕⢕⢕⢕⢕⢕⢕⢕⢕⢕⢕⢕⢕⢕⢕⢕⢕⢕⢕⢕⢕⢕⢕⢕⢕⢕⢕⢕⢕⢕⣕⣵⣷⣾⣿⣿⣿⣿⣿⣿⣿⣿⣿⣿⣿⣿⠀</a:t>
            </a:r>
            <a:br/>
            <a:r>
              <a:t>⢕⢕⢕⢕⢕⢕⢕⢕⢕⢕⢕⢕⢕⢕⢕⢕⢕⢕⢕⢕⢕⢕⢕⢕⢕⢕⢕⢕⢕⢕⢕⢕⢕⢕⢕⢕⢕⢕⢕⢕⢕⢝⢟⢿⣿⣿⣿⣿⣿⣿⣿⣿⣿⣿⣿⣿⣿⣿⣿⣿⣿⣿⣿⣿⣿⣿⣿⣿⣿⣿⣿⣿⣿⣿⣿⣿⣿⣿⣿⣿⣿⣿⣷⣕⢕⢕⢕⢕⢕⢕⢕⢕⢕⢕⢕⢕⢕⢕⢕⢕⣿⣿⢸⣿⡻⣿⣿⢿⣿⣿⣿⣿⣿⣿⣿⣿⣿⣿⢿⣿⣿⣿⣿⣿⣿⣿⣿⣿⣿⣿⣿⣿⣿⣽⣿⣿⡕⢕⢕⢕⢕⢕⢕⢕⢕⢕⢕⢕⢕⢕⢜⢻⣿⣿⣿⣿⣿⣷⡝⢿⣿⣷⣕⢕⢕⢕⢕⢕⢕⢕⢕⢕⢕⢕⢕⢕⢕⢕⢕⢕⢕⢕⢕⢕⢕⢕⢕⢕⢕⢕⢕⢕⢕⢕⢕⢕⢕⢕⢕⢕⢕⢕⢕⢕⢕⢕⢕⢕⢕⢕⢕⢕⢕⢕⢕⢕⢕⢕⣕⣱⣵⣷⣿⣿⣿⣿⣿⣿⣿⣿⣿⣿⣿⣿⣿⣿⣿⣿⣿⣿⠀</a:t>
            </a:r>
            <a:br/>
            <a:r>
              <a:t>⢕⢕⢕⢕⢕⢕⢕⢕⢕⢕⢕⢕⢕⢕⢕⢕⢕⢕⢕⢕⢕⢕⢕⢕⢕⢕⢕⢕⢕⢕⢕⢕⢕⢕⢕⢕⢕⢕⢕⢕⢕⢕⢕⢕⢕⢝⢟⢿⣿⣿⣿⣿⣿⣿⣿⣿⣿⣿⣿⣿⣿⣿⣿⣿⣿⣿⣿⣿⣿⣿⣿⣿⣿⣿⣿⣿⣿⣿⣿⣿⣿⣿⣿⣿⣷⣕⢕⢕⢕⢕⢕⢕⢕⢕⢕⢕⢕⢕⢕⢕⢸⣿⣏⢻⡿⢝⢟⣿⣿⣿⣿⣿⣿⣿⣿⣿⣿⣿⣼⣿⣿⣿⣿⣿⣿⣿⣿⣿⣿⣿⣿⣿⣿⣿⣿⣿⣇⢕⢕⢕⢕⢕⢕⢕⢕⢕⢕⢕⢕⢕⢕⢕⢹⣿⣿⣿⣿⣿⣿⡜⡿⣿⣿⣇⢕⢕⢕⢕⢕⢕⢕⢕⢕⢕⢕⢕⢕⢕⢕⢕⢕⢕⢕⢕⢕⢕⢕⢕⢕⢕⢕⢕⢕⢕⢕⢕⢕⢕⢕⢕⢕⢕⢕⢕⢕⢕⢕⢕⢕⢕⢕⢕⢕⣕⣵⣵⣾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⢜⢝⢻⢿⣿⣿⣿⣿⣿⣿⣿⣿⣿⣿⣿⣿⣿⣿⣿⣿⣿⣿⣿⣿⣿⣿⣿⣿⣿⣿⣿⣿⣿⣿⣿⣿⣿⣷⣕⢕⢕⢕⢕⢕⢕⢕⢕⢕⢕⢕⢕⣸⣿⣿⢜⣾⣿⣼⣿⣿⣿⣿⣿⣿⣿⣿⣿⣿⡟⣿⣿⣿⣿⣿⣿⣿⣿⣿⣿⣿⣿⣿⣿⣿⣿⣿⣿⣿⢕⢄⢄⢔⢕⢕⢕⢕⢕⢕⢕⢕⢕⢕⢕⢕⣹⣿⣿⣿⣿⣿⣿⡜⢹⣿⣿⡇⢕⢕⢕⢕⢕⢕⢕⢕⢕⢕⢕⢕⢕⢕⢕⢕⢕⢕⢕⢕⢕⢕⢕⢕⢕⢕⢕⢕⢕⢕⢕⢕⢕⢕⢕⢕⢕⢕⢕⢕⢕⢕⣕⣱⣵⣷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⢝⢟⢿⣿⣿⣿⣿⣿⣿⣿⣿⣿⣿⣿⣿⣿⣿⣿⣿⣿⣿⣿⣿⣿⣿⣿⣿⣿⣿⣿⣿⣿⣿⣿⣷⣕⢕⢕⢕⢕⢕⢕⢕⢕⣱⣵⣿⣿⡇⣿⣿⣿⣿⣿⣿⣿⣿⣿⣿⣿⣿⣿⣿⣧⣿⣿⣿⣿⣿⣿⣿⣿⣿⣿⣿⣿⣿⢻⣿⢿⣿⣿⣿⡇⢕⢕⢕⢕⢕⢕⢕⢕⢕⢑⢕⢕⢕⢕⢵⣿⣿⣿⣿⣿⣿⣿⡇⢿⣿⣿⢇⢕⢕⢕⢕⢕⢕⢕⢕⢕⢕⢕⢕⢕⢕⢕⢕⢕⢕⢕⢕⢕⢕⢕⢕⢕⢕⢕⢕⢕⢕⢕⢕⢕⢕⢕⢕⢕⣕⣵⣵⣾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⢔⠕⢙⢟⢿⢿⣿⣿⣿⣿⣿⣿⣿⣿⣿⣿⣿⣿⣿⣿⣿⣿⣿⣿⣿⣿⣿⣿⣿⣿⣿⣿⣿⣿⣷⣕⢅⢕⢕⢱⣷⣿⣿⡿⣟⣯⣵⢻⣿⣿⣿⣿⣿⣿⣿⣿⣿⣿⢿⣿⣿⣿⣿⣿⣿⣿⣿⣿⣿⣿⣿⣿⣿⣿⣿⢕⣿⢸⣿⣿⣿⣇⠀⠕⢕⢕⣱⣵⣵⣕⡕⡕⣕⢕⡕⢕⢕⢼⢿⣿⣿⣿⣿⡟⢕⣾⣿⡿⢕⢕⢕⢕⢕⢕⢕⢕⢕⢕⢕⢕⢕⢕⢕⢕⢕⢕⢕⢕⢕⢕⢕⢕⢕⢕⢕⢕⢕⢕⢕⢕⣕⣱⣵⣷⣾⣿⣿⣿⣿⣿⣿⣿⣿⣿⣿⣿⣿⣿⣿⣿⣿⣿⣿⣿⣿⣿⣿⣿⣿⣿⣿⣿⣿⣿⣿⣿⣿⣿⣿⣿⣿⣿⣿⣿⠀</a:t>
            </a:r>
            <a:br/>
            <a:r>
              <a:t>⢕⢑⢁⠁⠁⠁⠁⠁⠑⠑⠑⠁⠑⠑⠑⠑⠁⠁⠁⠁⠁⠁⠁⠁⢀⠀⠀⠀⠑⠑⠐⠀⠁⠁⠁⠁⠁⠁⠁⠁⠁⠁⠁⠁⠁⠁⠁⠁⠁⠁⠁⠁⠁⠁⠁⠁⠁⠁⠁⠑⢐⠁⠘⠝⢻⢿⣿⣿⣿⣿⣿⣿⣿⣿⣿⣿⣿⣿⣿⣿⣿⣿⣿⣿⣿⣿⣿⣿⣿⣿⣿⣿⣷⣵⣾⣿⡿⣿⣵⢿⡟⢝⣵⣧⠝⢿⣿⣿⣿⣿⣿⣿⣿⢕⣵⣿⣿⣿⣿⣿⣿⣿⣿⣿⣿⣿⣿⣿⣿⣿⡿⢕⣇⣼⣿⣿⣿⡿⢕⢀⢁⠕⠜⠝⠟⢟⢳⢿⡿⢏⢕⢕⢕⢱⣕⢻⣿⣿⢟⣪⣿⣿⡿⢇⢕⠕⠕⠔⠁⠁⠁⠁⠁⠁⠁⠁⠑⠑⠑⠑⠑⠑⠑⠑⢅⠔⢁⢅⠕⢅⢁⣕⣵⣵⣷⣿⣿⣿⣿⣿⣿⣿⣿⣿⣿⣿⣿⣿⣿⣿⣿⣿⣿⣿⣿⣿⣿⣿⣿⣿⣿⣿⣿⣿⣿⣿⣿⣿⣿⣿⣿⣿⣿⣿⣿⣿⣿⣿⣿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⠁⠘⠙⢟⢿⣿⣿⣿⣿⣿⣿⣿⣿⣿⣿⣿⣿⣿⣿⣿⣿⣿⣿⣿⣿⣿⣿⣿⣿⣿⣫⣞⣽⣾⣿⣿⣿⡿⠇⢕⢱⣿⣿⣿⣿⣿⣿⣿⣇⣜⢿⣿⣏⣿⣿⣿⣿⣿⣿⣿⣿⣿⣿⣿⣿⡇⢕⠜⢿⣿⡿⠟⠑⢕⢱⣷⣷⣧⣔⣄⢑⢕⢕⢕⢕⢕⢕⣱⣿⣿⣧⢝⣵⣿⣿⣿⢟⢕⢕⠑⠀⠀⠀⠀⠀⠀⠀⠀⠀⠀⠀⠀⠀⠀⠀⠀⠀⠀⠀⢀⢔⣱⣵⣷⣾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⠙⠟⢿⣿⣿⣿⣿⣿⣿⣿⣿⣿⣿⣿⣿⣿⣿⣿⣿⣿⣿⣿⢿⣪⣾⣿⣟⣽⣿⡿⣫⠇⢔⢕⣾⣿⣿⣿⣿⣿⢹⣿⢸⣿⣿⣿⣼⣿⣿⣿⣿⣿⣿⣿⣿⣿⣿⣿⣿⡇⢕⢄⢀⠑⠁⢀⢔⢕⣾⣿⣿⣿⣿⣿⣷⣧⣵⣵⣵⡷⢿⣿⣿⣿⡟⣵⣮⣟⡿⣿⣷⣕⢕⢔⢀⠀⠀⠀⠀⠀⠀⠀⠀⠀⠀⠀⠀⢀⢀⣔⣵⣵⣷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⠁⠙⠝⢻⢿⣿⣿⣿⣿⣿⣿⣿⣿⣿⣿⣿⣿⣿⣿⣾⣿⣿⣿⣿⣿⢟⣿⡟⠀⢕⢕⡿⣿⣿⣿⣿⡏⡸⣟⣿⣿⣿⣿⣿⣇⣿⣿⣿⣿⣿⣿⣿⣿⣿⣿⢟⢕⢕⣷⣷⣵⣷⣾⣧⣿⣿⣿⣿⣿⣿⣿⣿⣿⣿⡿⢿⠇⢷⢟⢏⢝⢱⢿⣿⣿⣿⣷⣝⡿⣿⣧⡕⢔⢀⠀⠀⠀⠀⠀⢀⢄⣠⣴⣷⣾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⠁⠈⢙⢻⢿⣿⣿⣿⣿⣿⣿⣿⣿⣿⣿⣿⣿⣿⢟⢟⠕⠟⠻⠷⢔⣁⡕⢕⣿⣿⣿⣿⢧⣷⢱⢻⣿⣷⣿⣿⢹⣿⣿⣿⣿⣿⣿⣿⣿⣿⢇⢕⢕⣸⣿⣿⣿⣿⣿⣿⣿⣿⣿⡿⢿⠟⠟⠛⠙⠁⠀⠀⠀⠀⠁⠁⠀⠀⢳⣽⣿⣷⣜⢝⢿⣮⡻⣿⣷⡕⢄⣄⣰⣵⣷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⢱⣾⣿⣿⡿⢿⢟⠟⠙⠝⠑⠑⠕⠑⠙⠁⠀⠀⠀⠀⠀⠀⠀⠀⠁⠑⢟⣿⣿⡿⢜⢿⣧⣅⠈⠝⢿⣿⣸⣿⣿⣿⣿⣿⣿⣿⣿⢇⢕⢕⣱⣿⣿⣿⣿⣿⣿⢹⡁⠁⠀⠀⠀⠀⠀⠀⠀⠀⠀⠀⠀⠀⠀⠀⠀⠀⠘⣿⣾⢿⣿⣿⣕⢮⡻⣮⡻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⢕⢸⣿⣿⡇⠕⠑⠁⠀⠀⠀⠀⠀⠀⠀⠀⠀⠀⠀⠀⠀⠀⠀⠀⠀⠀⠀⠁⠘⠝⢇⢕⢜⢟⢟⢗⢔⢔⠈⠟⢷⣿⡽⣿⣿⣿⣟⣇⣇⣱⣾⣿⣿⣿⣿⣿⡿⠟⠙⠀⠀⠀⠀⠀⠀⠀⠀⠀⠀⠀⢀⢀⢀⠀⠀⠀⠀⠀⠈⠙⠕⢝⣿⣿⣿⣻⣮⣝⢮⢻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⢄⣱⣷⣿⣿⣿⠷⠀⠀⠀⠀⠀⠀⠀⠀⠀⠀⠀⠀⠀⠀⠀⠀⠀⠀⠀⠀⠀⠀⠀⠀⠀⠀⠀⠀⠀⠀⠀⠀⠀⠁⢀⣄⣜⣿⣿⣿⣿⣿⣿⣿⣿⣿⣿⢿⠟⠋⠉⠁⠀⠀⠀⠀⠀⠀⠀⠀⠀⢄⣴⣴⣷⣿⣿⣿⣧⣄⢀⠀⠀⠀⠀⠀⠀⠁⠙⠟⢻⣻⣿⣧⡳⡽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⢄⣰⣷⣿⢿⢟⠙⠁⠀⠀⠀⠀⠀⠀⠀⠀⠀⠀⠀⠀⠀⠀⠀⠀⠀⠀⠀⠀⠀⠀⠀⠀⠀⠀⠀⠀⠀⠀⠀⠀⠀⠀⠀⠀⠀⠜⢿⣿⣿⣿⣿⣿⣿⣿⣿⣿⣷⡕⠀⠀⠀⠀⠀⠀⠀⠀⠀⠀⠀⣄⣵⣿⣿⣿⣿⣿⣿⣿⣿⣿⡇⠀⠀⠀⠀⠀⠀⠀⠀⠀⠀⠁⠟⢿⣿⣞⢽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⣱⣿⣿⢏⠁⠀⠀⠀⠀⠀⠀⠀⠀⠀⠀⠀⠀⠀⠀⠀⠀⠀⠀⠀⠀⠀⠀⠀⠀⠀⠀⠀⠀⠀⠀⠀⠀⠀⠀⠀⠀⠀⠀⠀⠀⠀⠀⠁⠘⠝⢿⣿⣿⣿⣿⠋⠉⠉⠁⠀⠀⠀⠀⠀⠀⠀⠀⠀⢀⣵⣿⣿⣿⣿⣿⣿⣿⣿⣿⣿⣿⡷⠀⠀⠀⠀⠀⠀⠀⠀⠀⠀⠀⠀⠁⠘⠙⢪⢹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⢕⣿⣿⣿⢀⠀⠀⠀⠀⠀⠀⠀⠀⠀⠀⠀⠀⠀⠀⠀⠀⠀⠀⠀⠀⠀⠀⠀⠀⠀⠀⠀⠀⠀⠀⠀⠀⠀⠀⠀⠀⠀⠀⠀⠀⠀⠀⠀⠀⠀⠀⠁⢹⣿⣿⠇⠀⠀⠀⠀⠀⠀⠀⠀⠀⠀⠀⠀⢰⣿⣿⣿⣿⣿⣿⣿⣿⣿⣿⣿⣿⣿⠇⠀⠀⠀⠀⠀⠀⠀⠀⠀⠀⠀⠀⠀⠀⠀⠀⠀⠜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⢰⣾⡿⠏⠉⠀⠀⠀⠀⠀⠀⠀⠀⠀⠀⠀⠀⠀⠀⠀⠀⠀⠀⠀⠀⠀⠀⠀⠀⠀⠀⠀⠀⠀⠀⢀⢀⢀⢄⣄⢀⠀⠀⠀⠀⠀⠀⠀⠀⠀⠀⠀⠀⠁⢻⣿⡄⠀⠀⠀⠀⠀⠀⠀⠀⠀⠀⠀⠀⠜⢿⣏⢹⣿⣿⣿⣿⣿⣿⣿⣿⣿⢏⠀⠀⠀⠀⠀⠀⠀⠀⠀⠀⠀⠀⠀⠀⠀⠀⠀⠀⠀⠈⢻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⣱⣿⡟⠁⠀⠀⠀⠀⠀⠀⠀⠀⠀⠀⠀⠀⠀⠀⠀⠀⠀⠀⠀⠀⠀⠀⠀⠀⠀⠀⠀⠀⠀⠀⠀⢔⣾⣿⣿⣿⣿⣿⣷⣦⢀⠀⠀⠀⠀⠀⠀⠀⠀⠀⠀⠘⢻⣿⣵⡄⠀⠀⠀⠀⠀⠀⠀⠀⠀⠀⠀⠁⢝⣿⣿⣿⣿⣿⣿⣿⣿⣿⢏⠀⠀⠀⠀⠀⠀⠀⠀⠀⠀⠀⠀⠀⠀⠀⠀⠀⠀⠀⠀⠀⠀⠝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⣄⣄⣄⣄⣄⣄⣄⣄⣄⣄⣄⣄⣄⣄⣄⣄⣄⣄⣄⣄⣄⣄⣄⣄⣄⣄⣄⣄⣄⣄⣄⣄⣄⣄⣄⣄⣄⣄⣄⣄⣄⣄⣄⣄⣄⣄⣄⣄⣄⣄⣄⣄⣄⣄⣄⣄⣄⣄⣄⣄⣄⣄⣄⣄⣄⣄⣄⣄⣱⣿⣿⢕⠀⠀⠀⠀⠀⠀⠀⠀⠀⠀⠀⠀⠀⠀⠀⠀⠀⠀⠀⠀⠀⠀⠀⠀⠀⠀⠀⠀⠀⠀⠀⢔⣿⣿⣿⣿⣿⣿⣿⣿⡏⠀⠀⠀⠀⠀⠀⠀⠀⠀⠀⠀⠀⢸⣿⣿⣿⡀⠀⠀⠀⠀⠀⠀⠀⠀⠀⠀⢀⣾⣿⣿⣿⣿⣿⣿⣿⣿⢏⠀⠀⠀⠀⠀⠀⠀⠀⠀⠀⠀⠀⠀⠀⠀⠀⠀⠀⠀⠀⠀⠀⠀⠀⠘⢿⣿⣿⢟⠟⠟⠟⠟⠟⠟⠟⠟⠟⠟⠟⠟⠟⠟⠟⠟⠟⠟⠟⠟⠟⠟⠟⠟⠟⠟⠟⠟⠟⠟⠟⠟⠟⠟⠟⠟⠟⠟⠟⠟⠟⠟⠟⠟⠟⠟⠟⠟⠟⠟⠟⠟⠟⠟⠟⠟⠟⠟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⣵⣄⡄⠀⠀⠀⠀⠀⠀⠀⠀⠀⠀⠀⠀⠀⠀⠀⠀⠀⠀⠀⠀⠀⠀⠀⠀⠀⠀⠀⠀⠀⢱⣿⣿⣿⣿⣿⣿⣿⣿⣧⠀⠀⠀⠀⠀⠀⠀⠀⠀⠀⠀⢔⢱⣿⣿⣿⣷⡄⠀⠀⠀⠀⠀⠀⠀⠀⠀⣼⣿⣿⣿⣿⣿⣿⣿⣿⠏⠀⠀⠀⠀⠀⠀⠀⠀⠀⠀⠀⠀⠀⠀⠀⠀⠀⠀⠀⠀⠀⠀⠀⠀⠀⠀⠘⣿⣿⡕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⠑⠀⠀⠀⠀⠀⠀⠀⠀⠀⠀⠀⠀⠀⠀⠀⠀⠀⠀⠀⠀⠀⠀⠀⠀⠀⠀⠀⠀⠀⢸⣿⣿⣿⣿⣿⣿⣿⣿⣿⢇⠀⠀⠀⠀⠀⠀⠀⠀⠀⠀⠁⢹⣿⣿⣿⡿⠃⠀⠀⠀⠀⠀⠀⠀⠀⠀⣿⣿⣿⣿⣿⣿⣿⣿⠏⠀⠀⠀⠀⠀⠀⠀⠀⠀⠀⠀⠀⠀⠀⠀⠀⠀⠀⠀⠀⠀⠀⠀⠀⠀⠀⠀⠀⢸⣿⣷⡄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⡕⠀⠀⠀⠀⠀⠀⠀⠀⠀⠀⠀⠀⠀⠀⠀⠀⠀⠀⠀⠀⠀⠀⠀⠀⠀⠀⠀⠀⠀⠀⢸⣿⣿⣿⣿⣿⣿⣿⣿⣧⠁⠀⠀⠀⠀⠀⠀⠀⠀⠀⠀⠀⠁⠝⢿⡿⠁⠀⠀⠀⠀⠀⠀⠀⠀⠀⠀⢻⣿⣿⣿⣿⣿⡿⠃⠀⠀⠀⠀⠀⠀⠀⠀⠀⠀⠀⠀⠀⠀⠀⠀⠀⠀⠀⠀⠀⠀⠀⠀⠀⠀⠀⠀⠀⢕⣿⣿⡇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⣆⡀⠀⠀⠀⠀⠀⠀⠀⠀⠀⠀⠀⠀⠀⠀⠀⠀⠀⠀⠀⠀⠀⠀⠀⠀⠀⠀⠀⠀⢸⣿⣿⣿⣿⣿⣿⣿⣿⡟⠀⠀⠀⠀⠀⠀⠀⠀⠀⠀⠀⠀⠀⠀⠑⠁⠀⠀⠀⠀⠀⠀⠀⠀⠀⠀⠀⠁⠉⠻⢿⣿⣿⡇⠀⠀⠀⠀⠀⠀⠀⠀⠀⠀⠀⠀⠀⠀⠀⠀⠀⠀⠀⠀⠀⠀⠀⠀⠀⠀⠀⠀⠀⢸⣿⣿⢟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⣦⣄⣄⣀⡄⠀⠀⠀⠀⠀⠀⠀⠀⠀⠀⠀⠀⠀⠀⠀⠀⠀⠀⠀⠀⠀⠀⠀⢜⣿⣿⣿⣿⣿⣿⣿⣿⣿⢀⠀⠀⠀⠀⠀⠀⠀⠀⠀⠀⠀⠀⠀⠀⠀⠀⠀⠀⠀⠀⠀⠀⠀⠀⠀⠀⠀⠀⠀⠁⠝⣿⠑⠀⠀⠀⠀⠀⠀⠀⠀⠀⠀⠀⠀⠀⠀⠀⠀⠀⠀⠀⠀⠀⠀⠀⠀⠀⠀⠀⠀⠀⠀⢹⣿⣧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⠀⠀⠀⠀⢿⣿⣿⣿⣿⣿⡿⢟⢇⠁⠀⠀⠀⠀⠀⠀⠀⠀⠀⠀⠀⠀⠀⠀⠀⠀⠀⠀⠀⠀⠀⠀⠀⠑⠔⢀⠀⠀⠀⠀⠀⢟⠀⠀⠀⠀⠀⠀⠀⠀⠀⠀⠀⠀⠀⠀⠀⠀⠀⠀⠀⠀⠀⠀⠀⠀⠀⠀⠀⠀⠀⠀⠀⠀⢿⣿⡄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⣧⢀⢀⢀⠀⠀⠀⠀⠀⠀⠀⠀⠀⠀⠀⠀⠀⠀⠀⠀⠀⠀⠀⠀⢔⣼⣿⣿⣿⣿⣿⡇⠁⠀⠀⠀⠀⠀⠀⠀⠀⠀⠀⠀⠀⠀⠀⠀⠀⠀⠀⠀⠀⠀⠀⠀⠀⠀⠀⠀⠁⠑⢄⢀⠀⠀⠀⠀⠀⠀⠀⠀⠀⠀⠀⠀⠀⠀⠀⠀⠀⠀⠀⠀⠀⠀⠀⠀⠀⠀⠀⠀⠀⠀⠀⠀⠀⠀⠀⠜⣿⣇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⢟⣫⣵⢷⢇⢕⢀⠀⠀⠀⠀⠀⢀⠀⠀⠀⠀⠀⠀⠀⠀⠀⠀⠀⢄⣵⣿⣿⣿⣿⣿⣿⢟⠑⠀⠀⠀⠀⠀⠀⠀⠀⠀⠀⠀⠀⠀⠀⠀⠀⠀⠀⠀⠀⠀⠀⠀⠀⠀⠀⠀⠀⠀⠀⠀⠁⠐⢄⠀⠀⠀⠀⠀⠀⠀⠀⠀⠀⠀⠀⠀⠀⠀⠀⠀⠀⠀⠀⠀⠀⠀⠀⠀⠀⠀⠀⠀⠀⠀⠀⠀⢰⣝⢿⣷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⢿⢟⢏⣽⣿⡿⢟⣽⣾⣿⣿⡞⣼⣷⣔⢁⠀⢀⠀⠀⠀⠀⠁⠄⠀⠀⠀⠀⠀⠀⠀⠀⠕⢜⢿⣿⣿⣿⡿⠏⠑⠀⠀⠀⠀⠀⠀⠀⠀⠀⠀⠀⠀⠀⠀⠀⠀⠀⠀⠀⠀⠀⠀⠀⠀⠀⠀⠀⠀⠀⠀⠀⠀⠀⠀⠀⠀⠁⠰⢀⠀⠀⠀⠀⠀⠀⠀⠀⠀⠀⠀⠀⠀⠀⠀⠀⠀⠀⠀⠀⠀⠀⠀⠀⠀⠀⠀⠀⢰⣴⣾⣿⣷⣽⣿⣧⡄⠀⠀⠀⠀⠀⠀⠀⠀⠀⠀⠀⠀⢀⣴⣿⣿⣷⣴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⠟⠟⠙⠁⢁⣰⣾⣿⢟⡫⢷⣻⣷⣿⣿⣿⢹⣿⣿⡟⣱⡷⢕⢄⠀⠀⠀⠀⠀⠀⠀⠀⠀⠀⠀⠀⠀⠀⠀⠁⠝⢟⠝⠑⠀⠀⠀⠀⠀⠀⠀⠀⠀⠀⠀⠀⠀⠀⠀⠀⠀⠀⠀⠀⠀⠀⠀⠀⠀⠀⠀⠀⠀⠀⠀⠀⠀⠀⠀⠀⠀⠀⠀⠀⠀⠑⠄⡀⠀⠀⠀⠀⠀⠀⠀⠀⠀⠀⠀⠀⠀⠀⠀⠀⠀⠀⠀⠀⠀⠀⠀⠀⠀⢀⣿⣿⣿⣿⣿⣮⢿⣷⡄⠀⠀⠀⠀⠀⠀⠀⠀⠀⢀⣰⣿⢟⣵⣷⣜⢻⣿⣦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⢿⠟⠋⠙⠁⠀⠀⢀⣠⣵⣿⢿⣫⢗⣽⣷⣿⢟⢏⣿⣿⣿⢸⢟⣫⢾⢏⢕⢕⢕⢀⠀⠀⠀⠀⠀⠀⠀⠀⠀⠀⠀⠀⠀⠀⠀⠀⠀⠀⠀⠀⠀⠀⠀⠀⠀⠀⠀⠀⠀⠀⠀⠀⠀⠀⠀⠐⢄⠀⠀⠀⠀⠀⠀⠀⠀⠀⠀⠀⠀⠀⠀⠀⠀⠀⠀⠀⠀⠀⠀⠀⠀⠀⠈⠐⠄⢀⠀⠀⠀⠀⠀⠀⠀⠀⠀⠀⠀⠀⠀⠀⠀⠀⢄⡀⠀⠀⠀⢄⡸⣿⣿⣿⢿⣿⣿⢻⣿⢇⠀⠀⠀⠀⠀⠀⠀⢀⣰⣾⡿⢏⢜⢿⡿⣿⣷⣜⢻⣿⣔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⢟⠟⠙⠁⠀⠀⠀⠀⠀⢀⣰⣷⣿⢿⢏⣇⣽⣾⡿⠟⠟⠑⠑⢕⣾⣿⡿⣱⢞⢕⢕⢕⢕⢕⡵⢕⠀⠀⠀⠀⠀⠀⠀⠀⠀⠀⠀⠀⠀⠀⠀⠀⠀⠀⠀⠀⠀⠀⠀⠀⠀⠀⠀⠀⢔⢄⢀⠀⠀⠀⠀⠀⠀⢕⢀⠀⠀⠀⠀⠀⠀⠀⠀⠀⠀⠀⠀⠀⠀⠀⠀⠀⠀⠀⠀⠀⠀⠀⠀⠀⠀⠀⠁⠐⠀⠀⠀⠀⠀⠀⠀⠀⠀⠀⠀⠀⠀⠀⢸⣿⣦⣴⣵⣿⣿⣾⡿⠑⠀⢜⢫⣿⣿⢁⠀⠀⠀⠀⠀⢀⣴⣿⢟⢝⠑⠑⢰⣧⣜⣿⣿⢿⢇⢹⣿⢕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⢿⠟⠋⠙⠁⠀⠀⠀⠀⠀⠀⠀⠀⠀⠀⠜⣿⣿⣵⣷⣿⢿⠟⠑⠁⠀⠀⢀⣵⣿⣿⢏⢕⢕⢕⢕⢕⣱⢕⢕⢕⢕⠕⠀⠀⠀⠀⠀⠀⠀⠀⠀⠀⠀⠀⠀⠀⠀⠀⠀⠀⠀⠀⠀⠀⠀⠀⠀⠀⠀⠑⠸⡗⠔⠀⠀⠀⠀⠔⠁⢱⢀⠀⠀⠀⠀⠀⠀⠀⠀⠀⠀⠀⠀⠀⠀⠀⠀⠀⠀⠀⠀⠀⠀⠀⠀⠀⠀⠀⠀⢀⠀⠀⠀⠀⠀⠀⠀⢰⡄⠀⠀⠀⠀⢸⣿⣿⣿⣏⡕⣽⣿⢇⠀⠀⢕⢔⢜⣿⡇⠀⠀⠀⢄⣵⣿⢟⢕⠁⠁⠀⠀⠘⠛⠑⠀⢑⣱⣷⡿⠟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⢿⠟⠙⠁⠁⠀⠀⠀⠀⠀⠀⠀⠀⠀⠀⠀⠀⠀⠀⠀⠀⠁⠉⠙⠁⠁⠀⠀⠀⠀⠀⢄⣾⣿⡟⢱⢇⢕⢕⡱⢎⢎⢕⢕⢕⢕⢕⠀⠀⠀⠀⠀⠀⠀⠀⠀⠀⠀⠀⠀⠀⠀⠀⠀⠀⠀⠀⠀⠀⠀⠀⠀⠀⠀⠀⠀⠀⠀⠀⠀⠀⠀⠀⠀⠁⠁⢇⠀⠀⠀⠀⠀⠀⠀⠀⠀⠀⠀⠀⠀⠀⠀⠀⠀⠀⠀⠀⠀⠀⠀⠀⠀⠀⢀⣴⣿⢕⣶⢠⣄⣀⢄⣰⣿⣷⣴⣰⣴⣾⣿⣿⣿⣿⣿⣿⣿⢇⠁⠀⢔⢕⢕⢕⣿⣇⢔⣰⣷⡿⢟⠕⠅⠁⠀⠸⢇⠀⠀⠀⢄⣴⣿⠟⠋⠁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⢿⠟⠏⠙⠁⠀⠀⠀⠀⠀⠀⠀⠀⠀⠀⠀⠀⠀⠀⠀⠀⠀⠀⠀⠀⠀⠀⠀⠀⠀⠀⠀⠀⠀⠀⢀⣴⣾⣿⢏⢜⢕⢕⣱⢎⢕⢕⢕⢕⢕⢕⢕⠑⠀⠀⠀⠀⠀⠀⠀⠀⠀⠀⠀⠀⠀⠀⠀⠀⠀⠀⠀⠀⠀⠀⠀⠀⠀⠀⠀⠀⠀⠀⠀⠀⠀⠀⠀⠀⠀⠀⠀⠀⠀⠀⠀⠀⠀⠀⠀⠀⠀⠀⠀⠀⠀⠀⠀⠀⠀⠀⠀⠀⠀⠀⠀⠀⣄⣴⢕⢸⣿⡇⢻⣸⣿⣿⣿⣿⣿⣿⣿⣿⣿⣿⣿⣿⣿⣿⣿⣿⢇⠁⢀⢕⢕⢕⢕⢕⣿⣿⣾⡿⢏⠑⠑⠀⣴⢄⠀⠀⠀⠀⣠⣷⡿⢟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⢿⠟⠙⠁⠁⠀⠀⠀⠀⠀⠀⠀⠀⠀⠀⠀⠀⠀⠀⠀⠀⠀⠀⠀⠀⠀⠀⠀⠀⠀⠀⠀⠀⠀⠀⠀⠀⠀⠀⠀⣼⣿⡿⢇⢕⢕⣱⡾⢇⢕⢕⢕⢕⢕⢕⢕⢕⢔⢀⠀⠀⠀⠀⠀⠀⠀⠀⠀⠀⠀⠀⠀⠀⠀⠀⠀⠀⠀⠀⠀⠀⠀⠀⠀⠀⠀⠀⠀⠀⠀⠀⠀⠀⠀⠀⠀⠀⠀⠀⠀⠀⠀⠀⠀⠀⠀⠀⠀⠀⠀⠀⠀⠀⠀⠀⠀⠀⠀⠀⠀⢄⣸⣿⣿⡕⢕⣿⡇⢸⡏⣿⣿⣿⣿⣿⣿⣿⣿⣿⣿⣿⣿⣿⣿⣿⢏⠕⢄⢕⢕⢕⢕⢕⢕⣿⢟⢝⠔⠁⣁⡀⠀⠁⠁⠀⢀⣠⣾⡿⠏⠁⠀⠀⠀⠀⠀⠀⠀⠀⠀⠀⠀⠀⠀⠀⠀⠀⠀⠀⠀⠀⠀⠀⠀⠀⠀⠀⠀⠀⠀⠀⠀⠀⠀⠀⠀⠀⠀⠀⠀</a:t>
            </a:r>
            <a:br/>
            <a:r>
              <a:t>⣿⣿⣿⣿⣿⣿⣿⣿⣿⣿⣿⣿⣿⣿⣿⣿⣿⣿⣿⣿⣿⣿⣿⣿⣿⢿⠟⠏⠙⠁⠀⠀⠀⠀⠀⠀⠀⠀⠀⠀⠀⠀⠀⠀⠀⠀⠀⠀⠀⠀⠀⠀⠀⠀⠀⠀⠀⠀⠀⠀⠀⠀⠀⠀⠀⠀⠀⠀⠀⠀⢱⣿⡿⢕⢕⣱⣾⡟⢕⢕⢕⢕⢕⢕⢕⢕⢕⢕⢕⢕⢄⠀⠀⠀⠀⠀⠀⠀⠀⠀⠀⠀⠀⠀⠀⠀⠀⠀⠀⢀⠀⠀⠀⠀⠀⠀⠀⠀⠀⠀⠀⠀⠀⠀⠀⠀⠀⠀⠀⠀⠀⠀⠀⠀⠀⠀⠀⠀⠀⠀⠀⠀⠀⠀⠀⠀⠀⠀⠀⠀⠀⢸⡇⣿⣿⡇⢕⢸⣿⢕⢱⢻⣿⣿⣿⣿⣿⣿⣿⣿⣿⣿⣿⣿⣿⡟⢕⠀⢕⢕⢕⢕⢕⠕⠘⠁⠑⠀⠀⠀⠙⠕⠀⠀⢀⣴⣾⢿⠋⠁⠀⠀⠀⠀⠀⠀⠀⠀⠀⠀⠀⠀⠀⠀⠀⠀⠀⠀⠀⠀⠀⠀⠀⠀⠀⠀⠀⠀⠀⠀⠀⠀⠀⠀⠀⠀⠀⠀⠀⠀⠀</a:t>
            </a:r>
            <a:br/>
            <a:r>
              <a:t>⣿⣿⣿⣿⣿⣿⣿⣿⣿⣿⣿⣿⣿⣿⣿⣿⣿⣿⣿⡿⢿⠟⠙⠑⠁⠀⠀⠀⠀⠀⠀⠀⠀⠀⠀⠀⠀⠀⠀⠀⠀⠀⠀⠀⠀⠀⠀⠀⠀⠀⠀⠀⠀⠀⠀⠀⠀⠀⠀⠀⠀⠀⠀⠀⠀⠀⠀⠀⠀⠀⠘⢿⣷⣷⣿⣿⡟⢕⢕⢕⢕⢕⢕⣵⣕⡑⠕⢕⢑⢕⢕⢔⢄⠀⠀⠀⠀⠀⠀⠀⠀⠀⠀⠀⠀⠀⠀⠀⠀⠀⠀⠀⠀⠀⠀⠀⠀⠀⠀⠀⠀⠀⠀⠀⠀⠀⠀⠀⠀⠀⠀⠀⠀⠀⠀⠀⠀⠀⠀⠀⠀⠀⠀⠀⠀⠀⠀⠀⠀⠀⢀⢸⣿⢹⣿⣿⢕⢕⢿⡇⢸⡼⣿⣿⣿⣿⣿⣿⣿⣿⣿⣿⣿⣿⣿⢇⠀⢀⣀⣁⣥⣵⡆⠀⠀⠀⠐⢗⠔⠀⠀⠀⣄⣴⣿⣿⣕⡄⢀⠀⠀⠀⠀⠀⠀⠀⠀⠀⠀⠀⠀⠀⠀⠀⠀⠀⠀⠀⠀⠀⠀⠀⠀⠀⠀⠀⠀⠀⠀⠀⠀⠀⠀⠀⠀⠀⠀⠀⠀⠀⠀</a:t>
            </a:r>
            <a:br/>
            <a:r>
              <a:t>⣿⣿⣿⣿⣿⣿⣿⣿⣿⣿⣿⣿⣿⣿⢿⠟⠏⠙⠁⠁⠀⠀⠀⠀⠀⠀⠀⠀⠀⠀⠀⠀⠀⠀⠀⠀⠀⠀⠀⠀⠀⠀⠀⠀⠀⠀⠀⠀⠀⠀⠀⠀⠀⠀⠀⠀⠀⠀⠀⠀⠀⠀⠀⠀⠀⠀⠀⠀⠀⠀⠀⠀⠈⣿⣿⡿⢕⢕⢕⢕⢕⣱⣿⡕⢕⢕⢕⢕⢕⢕⢕⢕⢕⢕⢔⢄⢀⢀⢀⢀⠀⠄⠄⠕⠑⠀⠀⠀⠀⠀⠀⠀⠀⠀⠔⠀⠀⠀⠀⠀⠀⠀⠀⠀⠀⠀⠀⠄⠄⠐⠁⠀⠀⠀⠀⠀⠀⠀⠀⠀⠀⠀⠀⠀⠀⠀⠀⠀⢀⣴⡇⢕⣿⡜⣿⣿⡇⢕⢸⣿⢕⢧⢿⣿⣿⣿⣿⣿⣿⣿⣿⢿⣟⣯⣷⣿⣿⣿⣿⣿⣿⣿⡇⢠⡄⠀⠀⠀⠀⢀⣠⣾⣿⣿⣿⣿⣿⣿⣷⣷⣴⣄⢀⠀⠀⠀⠀⠀⠀⠀⠀⠀⠀⠀⠀⠀⠀⠀⠀⠀⠀⠀⠀⠀⠀⠀⠀⠀⠀⠀⠀⠀⠀⠀⠀⠀⠀⠀⠀⠀⠀</a:t>
            </a:r>
            <a:br/>
            <a:r>
              <a:t>⣿⣿⣿⣿⣿⣿⣿⣿⡿⢿⠟⠙⠑⠁⠀⠀⠀⠀⠀⠀⠀⠀⠀⠀⠀⠀⠀⠀⠀⠀⠀⠀⠀⠀⠀⠀⠀⠀⠀⠀⠀⠀⠀⠀⠀⠀⠀⠀⠀⠀⠀⠀⠀⠀⠀⠀⠀⠀⠀⠀⠀⠀⠀⠀⠀⠀⠀⠀⠀⠀⠀⠀⠀⢻⣿⣧⣕⣕⣕⣕⣼⣿⣿⣷⣕⡕⢕⢕⢕⢕⢕⢕⢕⢕⢕⢕⢕⢕⢕⢕⢔⠀⢀⠀⠀⠀⠀⠀⠀⠀⠀⠀⠀⠀⠀⠀⠀⠀⠀⠀⠀⠀⠀⠀⠀⠀⠀⠀⠀⠀⠀⠀⠀⠀⠀⠀⠀⠀⠀⠀⠀⠀⠀⠀⠀⠀⠀⢄⢜⣿⣧⢕⣽⣇⢿⣿⣧⢕⢕⢻⡇⢸⡼⣿⣿⣿⣿⣿⣽⣷⣿⣿⣿⣿⣿⣿⣿⣿⣿⣿⣿⣿⡇⠈⠁⠀⠀⢀⣴⣾⣿⣿⣿⣿⣿⣿⣿⣿⣿⣿⣿⣿⣿⣷⣴⣄⢀⠀⠀⠀⠀⠀⠀⠀⠀⠀⠀⠀⠀⠀⠀⠀⠀⠀⠀⠀⠀⠀⠀⠀⠀⠀⠀⠀⠀⠀⠀⠀⠀⠀⠀</a:t>
            </a:r>
            <a:br/>
            <a:r>
              <a:t>⣿⣿⣿⢿⢟⠏⠙⠁⠁⠀⠀⠀⠀⠀⠀⠀⠀⠀⠀⠀⠀⠀⠀⠀⠀⠀⠀⠀⠀⠀⠀⠀⠀⠀⠀⠀⠀⠀⠀⠀⠀⠀⠀⠀⠀⠀⠀⠀⠀⠀⠀⠀⠀⠀⠀⠀⠀⠀⠀⠀⠀⠀⠀⠀⠀⠀⠀⠀⠀⠀⠀⠀⠀⠀⠙⠟⢿⢿⣿⣿⣿⣿⣿⣿⣿⣿⣧⣵⣵⣵⣵⣵⣷⢔⢕⢕⢕⢕⢕⠕⠀⠀⠁⢄⠐⠀⠀⢀⢀⠀⠀⠀⠀⠁⠀⠀⠀⠀⠀⠀⠀⠀⠀⠀⠀⠀⠀⠀⠀⠀⠀⠀⠀⠀⠀⠀⠀⠀⠀⠀⠀⠀⠀⠀⠀⢀⡔⢕⢕⣿⣿⢕⢸⣿⢸⣿⣿⡕⢕⢜⣷⢕⢣⠟⢟⢟⢛⠘⠛⠟⠻⢿⣿⣿⣿⣿⣿⣿⣿⣿⣿⡿⠁⠀⠀⣠⣷⣿⣿⣿⣿⣿⣿⣿⣿⣿⣿⣿⣿⣿⣿⣿⣿⣿⣿⣿⣿⣷⣴⣔⡄⢀⠀⠀⠀⠀⠀⠀⠀⠀⠀⠀⠀⠀⠀⠀⠀⠀⠀⠀⠀⠀⠀⠀⠀⠀⠀⠀⠀⠀⠀</a:t>
            </a:r>
            <a:br/>
            <a:r>
              <a:t>⠏⠑⠁⠀⠀⠀⠀⠀⠀⠀⠀⠀⠀⠀⠀⠀⠀⠀⠀⠀⠀⠀⠀⠀⠀⠀⠀⠀⠀⠀⠀⠀⠀⠀⠀⠀⠀⠀⠀⠀⠀⠀⠀⠀⠀⠀⠀⠀⠀⠀⠀⠀⠀⠀⠀⠀⠀⠀⠀⠀⠀⠀⠀⠀⠀⠀⠀⠀⠀⠀⠀⠀⠀⠀⠀⢀⣰⣾⣿⣿⣿⣿⣿⣿⣿⣿⣿⣿⣿⣿⣿⣿⣿⣧⢕⢕⢕⢕⢕⠀⡰⠀⢀⢀⢀⠀⢕⢕⢕⠀⢀⠀⠀⠀⢠⣄⠀⠀⠀⠀⠀⠀⠀⠀⠀⠀⠀⠀⠀⠀⠀⠀⠀⠀⠀⠀⠀⠀⠀⠀⠀⠀⢔⢔⢕⢸⡇⢕⢕⣿⣿⢕⢸⣿⡇⢿⣿⣇⢕⢕⢹⡇⢜⡕⠀⠀⠀⠀⠀⠀⠀⠀⠁⠙⠟⠿⠿⠿⠿⠛⠁⠀⢀⣰⣾⣿⣿⣿⣿⣿⣿⣿⣿⣿⣿⣿⣿⣿⣿⣿⣿⣿⣿⣿⣿⣿⣿⣿⣿⣿⣿⣷⣧⣴⡄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⣰⣾⣿⣿⣿⣿⣿⣿⣿⣿⣿⣿⣿⣿⣿⣿⣿⣿⣿⣿⣷⡕⢕⢕⠄⠁⠁⠑⢕⢕⢕⢧⣕⡅⢀⢄⠀⠀⠀⠀⠀⠀⠱⢦⡜⠓⠀⢀⢰⢄⠀⠀⠀⠀⠀⠀⠀⠀⠀⠀⠀⠀⠀⠀⠀⠀⢀⢕⢕⢕⢕⢜⡇⢕⢕⣿⣿⡕⢸⣿⡇⢱⢜⢿⢕⢕⢜⣿⢕⢕⠀⠀⢀⢕⢕⢕⢕⢕⢕⢕⢕⢔⠀⠀⠀⠀⣄⣴⣿⣿⣿⣿⣿⣿⣿⣿⣿⣿⣿⣿⣿⣿⣿⣿⣿⣿⣿⣿⣿⣿⣿⣿⣿⣿⣿⣿⣿⣿⣿⣿⣿⣿⣷⣴⣄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⣾⣿⣿⣿⣿⣿⣿⣿⣿⣿⣿⣿⣿⣿⣿⣿⣿⣿⣿⣿⣿⡿⠟⠁⠀⠀⠀⠀⠀⠀⠁⢀⢕⢁⠁⢕⢕⢕⠄⠀⠀⠀⠀⠀⠀⠀⠀⠁⠁⠀⠀⠔⠔⠀⠑⠃⢀⠀⠴⢔⠀⢄⡄⠀⢀⢀⢔⢕⢕⢕⢕⢕⢕⢕⢕⢕⢝⢟⢇⢸⡻⢧⢕⢕⢕⡇⢕⢕⢸⢕⢕⢄⠀⠁⢕⢕⢕⢕⢕⢕⢕⢕⢕⠀⢀⣠⣾⣿⣿⣿⣿⣿⣿⣿⣿⣿⣿⣿⣿⣿⣿⣿⣿⣿⣿⣿⣿⣿⣿⣿⣿⣿⣿⣿⣿⣿⣿⣿⣿⣿⣿⣿⣿⣿⣿⣿⣿⣷⣧⣔⡄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⣰⣾⣿⣿⣿⣿⣿⣿⣿⣿⣿⣿⣿⣿⣿⣿⣿⣿⣿⣿⣿⡿⠟⠁⠀⠀⠀⠀⠀⠀⠀⠀⢀⠀⢕⢕⠕⠀⠄⠀⠀⠀⠀⠄⢄⢀⠀⠀⠀⠀⠀⠀⠀⠄⠀⠀⠄⠀⠀⠑⠀⠀⠀⢕⠁⠑⠀⢁⣷⣕⢕⢕⢕⡕⢕⢕⢕⢕⢕⢕⢕⢕⢸⣿⣷⢕⢕⢕⢇⢕⢕⢕⢕⢕⢕⢱⢴⡄⠁⠁⠑⠑⠑⠑⠁⢀⣴⣾⣿⣿⣿⣿⣿⣿⣿⣿⣿⣿⣿⣿⣿⣿⣿⣿⣿⣿⣿⣿⣿⣿⣿⣿⣿⣿⣿⣿⣿⣿⣿⣿⣿⣿⣿⣿⣿⣿⣿⣿⣿⣿⣿⣿⣿⣿⣷⣷⣔⣄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⣰⣾⣿⣿⣿⣿⣿⣿⣿⣿⣿⣿⣿⣿⣿⣿⣿⣿⣿⣿⣿⢟⠙⠀⠀⠀⠀⠀⠀⠀⠀⠀⠀⠀⠀⠀⢀⢀⢀⠔⠀⠀⠀⠀⠀⠀⠀⠀⠁⠑⠐⠔⠄⢄⢀⢀⠀⠁⠀⠀⠀⠀⠀⠀⢀⠀⠀⠀⢄⣾⣿⣿⣧⡑⠺⡇⢕⢕⢕⢕⢕⢕⢕⢕⢸⣿⣿⡇⢕⢕⢕⢕⢕⢕⢕⠁⢕⣧⢜⢻⣦⡀⠀⠀⠀⣄⣴⣿⣿⣿⣿⣿⣿⣿⣿⣿⣿⣿⣿⣿⣿⣿⣿⣿⣿⣿⣿⣿⣿⣿⣿⣿⣿⣿⣿⣿⣿⣿⣿⣿⣿⣿⣿⣿⣿⣿⣿⣿⣿⣿⣿⣿⣿⣿⣿⣿⣿⣿⣿⣿⣿⣷⣴⣄⢀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⣰⣾⣿⣿⣿⣿⣿⣿⣿⣿⣿⣿⣿⣿⣿⣿⣿⣿⣿⣿⡿⠟⠅⠀⠀⠀⠀⠀⠀⠀⠀⠀⢀⢄⢄⢀⢔⢕⢔⠀⢀⢀⠀⠀⠀⠀⠀⠀⠀⠀⠀⢐⠔⢀⠀⠀⠄⠁⠁⠑⠐⠔⠄⢄⢐⢁⠀⠀⠀⠀⣼⣿⣿⣿⣿⣿⡄⢀⢕⢕⢕⢕⢕⢕⢕⢕⢸⣿⣿⣷⢕⢕⢕⢕⢕⢕⢕⠀⢕⠝⢷⢕⢕⢕⢔⣠⣾⡿⢿⣿⣿⣿⣿⣿⣿⣿⣿⣿⣿⣿⣿⣿⣿⣿⣿⣿⣿⣿⣿⣿⣿⣿⣿⣿⣿⣿⣿⣿⣿⣿⣿⣿⣿⣿⣿⣿⣿⣿⣿⣿⣿⣿⣿⣿⣿⣿⣿⣿⣿⣿⣿⣿⣿⣿⣿⣿⣿⣷⣦⣔⡄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⣰⣾⣿⣿⣿⣿⣿⣿⣿⣿⣿⣿⣿⣿⣿⣿⣿⣿⣿⣿⡿⢏⠁⠀⠀⠀⠀⠀⠀⠀⠀⠀⢀⢔⠕⠑⢔⢕⢕⢕⢕⠀⢕⢕⠀⠀⠀⠀⠀⠀⠀⠀⠀⠀⠁⠀⠀⠀⠁⠀⠀⠀⢄⢔⠀⠀⠀⠁⠁⠑⠑⢁⣿⣿⣿⣿⣿⣿⣧⣿⡕⢕⢕⢕⢕⢕⢕⢕⢸⣿⣿⡿⢇⢕⢕⢕⢕⢕⢕⠀⢕⠀⠁⠕⢕⢢⣜⢿⣿⡕⠁⠝⢿⣿⣿⣿⣿⣿⣿⣿⣿⣿⣿⣿⣿⣿⣿⣿⣿⣿⣿⣿⣿⣿⣿⣿⣿⣿⣿⣿⣿⣿⣿⣿⣿⣿⣿⣿⣿⣿⣿⣿⣿⣿⣿⣿⣿⣿⣿⣿⣿⣿⣿⣿⣿⣿⣿⣿⣿⣿⣿⣿⣿⣷⣧⣴⠀</a:t>
            </a:r>
            <a:br/>
            <a:r>
              <a:t>⠀⠀⠀⠀⠀⠀⠀⠀⠀⠀⠀⠀⠀⠀⠀⠀⠀⠀⠀⠀⠀⠀⠀⠀⠀⠀⠀⠀⠀⠀⠀⠀⠀⠀⠀⠀⠀⠀⠀⠀⠀⠀⠀⠀⠀⠀⠀⠀⠀⠀⠀⠀⠀⠀⠀⠀⠀⠀⠀⠀⠀⢀⣰⣾⣿⣿⣿⣿⣿⣿⣿⣿⣿⣿⣿⣿⣿⣿⣿⣿⣿⣿⣿⠟⠁⠀⠀⠀⠀⠀⠀⠀⠀⠄⢄⢔⠑⠁⢄⢕⢕⢕⢕⢕⠁⠀⢁⠕⠀⠀⠀⠀⠀⠀⠀⠀⠀⠀⠀⠄⢄⠄⢄⠔⢠⢔⠕⠄⢀⢀⠀⠀⠀⠀⢀⡞⢿⣿⣿⣿⣿⣿⣿⣼⡇⢕⢕⢕⢕⢕⢕⢕⠸⢟⢕⠕⠅⠕⢕⢕⢕⢕⢕⠀⢕⠀⢀⣠⣕⢕⢜⢪⢻⣿⡔⠀⠀⠝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⢀⣰⣾⣿⣿⣿⣿⣿⣿⣿⣿⣿⣿⣿⣿⣿⣿⣿⣿⣿⣿⣿⡟⠑⠀⠀⠀⠀⠀⠀⠀⠀⠀⠐⢰⡅⠘⠀⢣⡄⠀⢕⢕⢕⢕⠀⠄⢁⢔⠀⠀⠀⠀⠀⠀⠀⠀⠀⠀⠀⠀⠀⠀⢁⢔⠑⠀⠀⠀⠀⠀⠁⠐⠄⢀⢱⣿⣷⢁⠁⠁⠁⠈⠑⢻⣷⢕⢕⢕⢕⢕⢕⢕⠔⢁⠑⠀⠀⠀⠁⢕⢕⢕⢕⢔⢕⣴⣾⢿⢿⣷⣕⢕⢕⣿⣷⠀⠀⠀⠁⠝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⣰⣾⣿⣿⣿⣿⣿⣿⣿⣿⣿⣿⣿⣿⣿⣿⣿⣿⣿⣿⣿⣿⢏⡵⢄⠀⠀⠀⠀⠀⠀⠀⠀⠀⠀⠀⠁⠌⠕⢄⢁⠑⠕⢕⢗⢇⢀⢔⢕⢄⣑⠀⠀⠀⠀⠀⠀⠀⠀⠀⠀⠀⠀⠀⠁⠀⠀⠀⠀⠀⠀⠀⠀⠀⠀⠑⣸⣿⣿⢕⠀⠀⢄⢕⢕⢕⢹⡕⢕⢕⢕⢕⢕⢕⢀⠐⠀⠀⠀⠀⠀⠀⠑⢕⢕⢕⢕⢸⣿⡕⠕⠙⢿⢿⡿⢟⠑⠀⠀⠀⠀⠀⠀⠙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⢀⣰⣾⣿⣿⣿⣿⣿⣿⣿⣿⣿⣿⣿⣿⣿⣿⣿⣿⣿⣿⣿⣿⡿⠑⠙⠘⠁⢀⠀⠀⠀⠀⠀⠀⠀⠀⠀⠀⠀⠀⠀⠁⠝⠑⠕⠕⠕⠕⢄⢄⢔⢅⢄⠀⠀⠀⠀⠀⠀⠀⠁⠀⢕⢕⢰⡔⠀⠀⠀⠀⠀⠀⠀⠀⠀⠀⠀⠀⢟⣿⣏⢕⠀⢕⢕⢕⢕⢕⢔⠀⠕⠕⢕⢕⢕⢕⠀⠀⠀⠀⠀⠀⠀⣄⣴⣧⣕⡕⢕⢸⣿⣷⠀⠀⠀⠀⠀⠀⠀⠀⠀⠀⠀⠀⠀⠀⠀⠙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⢀⣰⣾⣿⣿⣿⣿⣿⣿⣿⣿⣿⣿⣿⣿⣿⣿⣿⣿⣿⣿⣿⣿⣿⡟⠁⠀⠀⠀⠀⠁⠀⠀⠀⠀⠀⠀⠀⠀⠀⠀⠀⠀⠀⠀⠀⠀⠀⠀⠀⠀⠀⠁⠁⠀⠁⠀⠀⠀⠀⠀⠀⠀⠀⠀⠕⢕⣕⣕⢕⠀⠀⠀⠀⠀⠀⠀⠀⠀⠀⠀⠀⢻⣿⠕⠀⢕⢕⢕⢕⢕⢕⢔⠀⠀⢕⢕⢕⢕⠀⠀⠀⠀⢀⣤⣾⡿⢻⢿⣿⣇⢸⢸⣿⡏⠀⠀⠀⠀⠀⠀⠀⠀⠀⠀⠀⠀⠀⠀⠀⠀⠁⠝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⠐⠚⠛⠛⠛⠛⠛⠛⠛⠛⠛⠛⠛⠛⠛⠛⠛⠛⠛⠛⠛⠛⠛⠛⠛⠓⠂⠀⠀⠀⠀⠐⠐⠀⠀⠀⠀⠀⠀⠀⠀⠀⠀⠀⠀⠀⠀⠀⠀⠀⠀⠀⠀⠀⠀⠀⠀⠀⠀⠀⠀⠀⠀⠀⠀⠀⠀⠀⠈⠑⠓⠑⠀⠀⠀⠀⠀⠀⠀⠀⠀⠀⠀⠘⠛⠑⠀⠑⠑⠑⠑⠑⠑⠑⠀⠀⠑⠑⠑⠑⠀⠀⠀⠒⠛⠛⠙⠁⠁⠁⠛⠛⠘⠘⠛⠃⠀⠀⠀⠀⠀⠀⠀⠀⠀⠀⠀⠀⠀⠀⠀⠀⠀⠀⠁⠙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⢜⣿⣿⣿⣿⣿⣿⣿⣿⣿⣿⣿⣿⣿⣿⣿⣿⣿⣿⣿⣿⣿⣿⣿⡇⢕⢕⢕⢕⢕⢕⢕⢕⢕⢕⢕⢕⢕⢕⢕⢕⢕⢕⢕⢕⢕⢕⢕⢕⢕⢕⢕⢕⢕⢕⢕⣱⣿⣿⣿⣿⣿⣿⣿⣿⣿⣿⣿⣿⣿⣿⣿⣿⣿⣿⣿⣿⣿⣿⣿⣿⣿⣿⣿⣿⣿⣿⣿⣿⣿⣿⣿⣿⣿⡿⢏⢕⢕⢕⢕⢕⢕⢕⢕⢕⢕⢕⢕⢕⢕⢕⢕⢕⢕⢕⢕⢕⢕⢕⢕⢕⢕⢕⢕⢕⢕⢕⢕⢕⢕⢕⢕⢕⢕⢕⢕⢕⢕⢕⢕⢕⠀</a:t>
            </a:r>
            <a:br/>
            <a:r>
              <a:t>⢿⣿⣿⣿⣿⣿⣿⣿⣿⣿⣿⣿⣿⣿⣿⣿⣿⣿⣿⣿⣿⣿⣿⣿⣿⣿⣿⣿⣿⣿⣿⣿⣿⣿⣿⣿⣿⣿⣿⣿⣿⣿⣿⣿⣿⣿⣿⣿⣿⣿⣿⣿⣿⣿⣿⣿⣿⣿⣿⣿⣿⣿⣕⢕⢕⢕⢕⢕⢕⢕⢕⢕⢕⢕⢕⢕⢕⢕⢕⢕⢕⢕⢕⢕⢕⢕⢕⢕⢕⢕⢕⢕⢕⢕⢕⢕⢕⢕⢕⢕⢸⣿⣿⣿⣿⣿⣿⣿⣿⣿⣿⣿⣿⣿⣿⣿⣿⣿⣿⣿⣿⣿⣿⡇⢕⢕⢕⢕⢕⢕⢕⢕⢕⢕⢕⢕⢕⢕⢕⢕⢕⢕⢕⢕⢕⢕⢕⢕⢕⢕⢕⢕⢕⢕⣱⣿⣿⣿⣿⣿⣿⣿⣿⣿⣿⣿⣿⣿⣿⣿⣿⣿⣿⣿⣿⣿⣿⣿⣿⣿⣿⣿⣿⣿⣿⣿⣿⣿⣿⣿⣿⡟⢏⢕⢕⢕⢕⢕⢕⢕⢕⢕⢕⢕⢕⢕⢕⢕⢕⢕⢕⢕⢕⢕⢕⢕⢕⢕⢕⢕⢕⢕⢕⢕⢕⢕⢕⢕⢕⢕⢕⢕⢕⢕⢕⢕⢕⢕⢕⢕⠀</a:t>
            </a:r>
            <a:br/>
            <a:r>
              <a:t>⢕⢕⢝⢟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⢻⣿⣿⣿⣿⣿⣿⣿⣿⣿⣿⣿⣿⣿⣿⣿⣿⣿⣿⣿⣿⣿⡇⢕⢕⢕⢕⢕⢕⢕⢕⢕⢕⢕⢕⢕⢕⢕⢕⢕⢕⢕⢕⢕⢕⢕⢕⢕⢕⢕⢕⢕⣱⣿⣿⣿⣿⣿⣿⣿⣿⣿⣿⣿⣿⣿⣿⣿⣿⣿⣿⣿⣿⣿⣿⣿⣿⣿⣿⣿⣿⣿⣿⣿⣿⣿⣿⣿⢟⢕⢕⢕⢕⢕⢕⢕⢕⢕⢕⢕⢕⢕⢕⢕⢕⢕⢕⢕⢕⢕⢕⢕⢕⢕⢕⢕⢕⢕⢕⢕⢕⢕⢕⢕⢕⢕⢕⢕⢕⢕⢕⢕⢕⢕⢕⢕⢕⢕⢕⠀</a:t>
            </a:r>
            <a:br/>
            <a:r>
              <a:t>⢕⢕⢕⢕⢕⢕⢝⢟⢿⣿⣿⣿⣿⣿⣿⣿⣿⣿⣿⣿⣿⣿⣿⣿⣿⣿⣿⣿⣿⣿⣿⣿⣿⣿⣿⣿⣿⣿⣿⣿⣿⣿⣿⣿⣿⣿⣿⣿⣿⣿⣿⣿⣿⣿⣿⣿⣿⣿⣿⣿⣿⣿⣿⣿⣿⣧⡕⢕⢕⢕⢕⢕⢕⢕⢕⢕⢕⢕⢕⢕⢕⢕⢕⢕⢕⢕⢕⢕⢕⢕⢕⢕⢕⢕⢕⢕⢕⢕⢕⢕⢕⢜⣿⣿⣿⣿⣿⣿⣿⣿⣿⣿⣿⣿⣿⣿⣿⣿⣿⣿⣿⣿⣿⡇⢕⢕⢕⢕⢕⢕⢕⢕⢕⢕⢕⢕⢕⢕⢕⢕⢕⢕⢕⢕⢕⢕⢕⢕⢕⢕⢕⢕⣱⣿⣿⣿⣿⣿⣿⣿⣿⣿⣿⣿⣿⣿⣿⣿⣿⣿⣿⣿⣿⣿⣿⣿⣿⣿⣿⣿⣿⣿⣿⣿⣿⣿⡿⢟⢕⢕⢕⢕⢕⢕⢕⢕⢕⢕⢕⢕⢕⢕⢕⢕⢕⢕⢕⢕⢕⢕⢕⢕⢕⢕⢕⢕⢕⢕⢕⢕⢕⢕⢕⢕⢕⢕⢕⢕⢕⢕⢕⢕⢕⢕⢕⢕⢕⢕⢕⢕⠀</a:t>
            </a:r>
            <a:br/>
            <a:r>
              <a:t>⢕⢕⢕⢕⢕⢕⢕⢕⢕⢜⢝⢻⢿⣿⣿⣿⣿⣿⣿⣿⣿⣿⣿⣿⣿⣿⣿⣿⣿⣿⣿⣿⣿⣿⣿⣿⣿⣿⣿⣿⣿⣿⣿⣿⣿⣿⣿⣿⣿⣿⣿⣿⣿⣿⣿⣿⣿⣿⣿⣿⣿⣿⣿⣿⣿⣿⣿⣧⡕⢕⢕⢕⢕⢕⢕⢕⢕⢕⢕⢕⢕⢕⢕⢕⢕⢕⢕⢕⢕⢕⢕⢕⢕⢕⢕⢕⢕⢕⢕⢕⢕⢕⢹⣿⣿⣿⣿⣿⣿⣿⣿⣿⣿⣿⣿⣿⣿⣿⣿⣿⣿⣿⣿⢕⢕⢕⢕⢕⢕⢕⢕⢕⢕⢕⢕⢕⢕⢕⢕⢕⢕⢕⢕⢕⢕⢕⢕⢕⢕⢕⢕⣼⣿⣿⣿⣿⣿⣿⣿⣿⣿⣿⣿⣿⣿⣿⣿⣿⣿⣿⣿⣿⣿⣿⣿⣿⣿⣿⣿⣿⣿⣿⣿⣿⡿⢏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⢜⢝⢻⣿⣿⣿⣿⣿⣿⣿⣿⣿⣿⣿⣿⣿⣿⣿⣿⣿⣿⣿⣿⣿⣿⣿⣿⣿⣿⣿⣿⣿⣿⣿⣿⣿⣿⣿⣿⣿⣿⣿⣿⣿⣿⣿⣿⣿⣿⣿⣿⣿⣿⣿⣿⣿⣧⢕⢕⢕⢕⢕⢕⢕⢕⢕⢕⢕⢕⢕⢕⢕⢕⢕⢕⢕⢕⢕⢕⢕⢕⢕⢕⢕⢕⢕⢕⢕⢕⢕⢿⣿⣿⣿⣿⣿⣿⣿⣿⣿⣿⣿⣿⣿⣿⣿⣿⣿⣿⣿⢕⢕⢕⢕⢕⢕⢕⢕⢕⢕⢕⢕⢕⢕⢕⢕⢕⢕⢕⢕⢕⢕⢕⢕⢕⢕⢕⣼⣿⣿⣿⣿⣿⣿⣿⣿⣿⣿⣿⣿⣿⣿⣿⣿⣿⣿⣿⣿⣿⣿⣿⣿⣿⣿⣿⣿⣿⣿⣿⢟⢏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⢝⢟⢿⣿⣿⣿⣿⣿⣿⣿⣿⣿⣿⣿⣿⣿⣿⣿⣿⣿⣿⣿⣿⣿⣿⣿⣿⣿⣿⣿⣿⣿⣿⣿⣿⣿⣿⣿⣿⣿⣿⣿⣿⣿⣿⣿⣿⣿⣿⣿⣿⣿⣿⣷⣕⢕⢕⢕⢕⢕⢕⢕⢕⢕⢕⢕⢕⢕⢕⢕⢕⢕⢕⢕⢕⢕⢕⢕⢕⢕⢕⢕⢕⢕⢕⢕⢜⣿⣿⣿⣿⣿⣿⣿⣿⣿⣿⣿⣿⣿⣿⣿⣿⣿⣿⣿⢕⢕⢕⢕⢕⢕⢕⢕⢕⢕⢕⢕⢕⢕⢕⢕⢕⢕⢕⢕⢕⢕⢕⢕⢕⢕⣼⣿⣿⣿⣿⣿⣿⣿⣿⣿⣿⣿⣿⣿⣿⣿⣿⣿⣿⣿⣿⣿⣿⣿⣿⣿⣿⣿⣿⣿⣿⢟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⢝⢟⢿⣿⣿⣿⣿⣿⣿⣿⣿⣿⣿⣿⣿⣿⣿⣿⣿⣿⣿⣿⣿⣿⣿⣿⣿⣿⣿⣿⣿⣿⣿⣿⣿⣿⣿⣿⣿⣿⣿⣿⣿⣿⣿⣿⣿⣿⣿⣿⣿⣷⡕⢕⢕⢕⢕⢕⢕⢕⢕⢕⢕⢕⢕⢕⢕⢕⢕⢕⢕⢕⢕⢕⢕⢕⢕⢕⢕⢕⢕⢕⢕⢻⣿⣿⣿⣿⣿⣿⣿⣿⣿⣿⣿⣿⣿⣿⣿⣿⣿⣿⢕⢕⢕⢕⢕⢕⢕⢕⢕⢕⢕⢕⢕⢕⢕⢕⢕⢕⢕⢕⢕⢕⢕⢕⢕⣼⣿⣿⣿⣿⣿⣿⣿⣿⣿⣿⣿⣿⣿⣿⣿⣿⣿⣿⣿⣿⣿⣿⣿⣿⣿⣿⣿⣿⡿⢟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⢝⢻⢿⣿⣿⣿⣿⣿⣿⣿⣿⣿⣿⣿⣿⣿⣿⣿⣿⣿⣿⣿⣿⣿⣿⣿⣿⣿⣿⣿⣿⣿⣿⣿⣿⣿⣿⣿⣿⣿⣿⣿⣿⣿⣿⣿⣿⣿⣿⣧⡕⢕⢕⢕⢕⢕⢕⢕⢕⢕⢕⢕⢕⢕⢕⢕⢕⢕⢕⢕⢕⢕⢕⢕⢕⢕⢕⢕⢕⢜⣿⣿⣿⣿⣿⣿⣿⣿⣿⣿⣿⣿⣿⣿⣿⣿⣿⡇⢕⢕⢕⢕⢕⢕⢕⢕⢕⢕⢕⢕⢕⢕⢕⢕⢕⢕⢕⢕⢕⢕⢕⢕⣾⣿⣿⣿⣿⣿⣿⣿⣿⣿⣿⣿⣿⣿⣿⣿⣿⣿⣿⣿⣿⣿⣿⣿⣿⣿⣿⣿⡿⢏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⢜⢝⢻⢿⣿⣿⣿⣿⣿⣿⣿⣿⣿⣿⣿⣿⣿⣿⣿⣿⣿⣿⣿⣿⣿⣿⣿⣿⣿⣿⣿⣿⣿⣿⣿⣿⣿⣿⣿⣿⣿⣿⣿⣿⣿⣿⣿⣿⣧⡕⢕⢕⢕⢕⢕⢕⢕⢕⢕⢕⢕⢕⢕⢕⢕⢕⢕⢕⢕⢕⢕⢕⢕⢕⢕⢕⢕⢸⣿⣿⣿⣿⣿⣿⣿⣿⣿⣿⣿⣿⣿⣿⣿⣿⡇⢕⢕⢕⢕⢕⢕⢕⢕⢕⢕⢕⢕⢕⢕⢕⢕⢕⢕⢕⢕⢕⢕⢕⣾⣿⣿⣿⣿⣿⣿⣿⣿⣿⣿⣿⣿⣿⣿⣿⣿⣿⣿⣿⣿⣿⣿⣿⣿⣿⣿⢟⢏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⢝⢟⢿⣿⣿⣿⣿⣿⣿⣿⣿⣿⣿⣿⣿⣿⣿⣿⣿⣿⣿⣿⣿⣿⣿⣿⣿⣿⣿⣿⣿⣿⣿⣿⣿⣿⣿⣿⣿⣿⣿⣿⣿⣿⣿⣿⣕⢕⢕⢕⢕⢕⢕⢕⢕⢕⢕⢕⢕⢕⢕⢱⣷⣷⣷⣵⣵⣕⢕⢕⢕⢕⢕⢕⢿⣿⣿⣿⣿⣿⣿⣿⣿⣿⣿⣿⣿⣿⣿⣿⡇⢕⢕⢕⢕⢕⢕⢕⢕⢕⢕⢕⢕⢕⢕⢕⢕⢕⢕⢕⢕⢕⢕⣾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⢝⢟⢿⣿⣿⣿⣿⣿⣿⣿⣿⣿⣿⣿⣿⣿⣿⣿⣿⣿⣿⣿⣿⣿⣿⣿⣿⣿⣿⣿⣿⣿⣿⣿⣿⣿⣿⣿⣿⣿⣿⣿⣿⣷⣕⢕⢕⢕⢕⢕⢕⢕⢕⢕⢕⢕⢕⢸⣿⣯⣝⢟⢿⣿⣷⣧⡕⢕⢕⢕⢜⣿⣿⣿⣿⣿⣿⣿⣿⣿⣿⣿⣿⣿⣿⣿⡇⢕⢕⢕⢕⢕⢕⢕⢕⢕⢕⢕⢕⢕⢕⢕⢕⢕⢕⢕⢕⢕⣾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⢝⢻⢿⣿⣿⣿⣿⣿⣿⣿⣿⣿⣿⣿⣿⣿⣿⣿⣿⣿⣿⣿⣿⣿⣿⣿⣿⣿⣿⣿⣿⣿⣿⣿⣿⣿⣿⣿⣿⣿⣿⣷⡕⢕⢕⢕⢕⢕⢕⢕⢕⢕⢕⢕⢜⢻⣿⣷⣕⢾⣝⢿⣿⣧⡕⢕⢕⢹⣿⣿⣿⣿⣿⣿⣿⣿⣿⣿⣿⣿⣿⣿⢇⢕⢕⢕⢕⢕⢕⢕⢕⢕⢕⢕⢕⢕⢕⢕⢕⢕⢕⢕⢱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⢜⢝⢻⢿⣿⣿⣿⣿⣿⣿⣿⣿⣿⣿⣿⣿⣿⣿⣿⣿⣿⣿⣿⣿⣿⣿⣿⣿⣿⣿⣿⣿⣿⣿⣿⣿⣿⣿⣿⣿⣧⡕⢕⢕⢕⢕⢕⢕⢕⢕⢕⢕⢕⢜⢿⣿⣷⡽⣷⣽⣿⣿⣧⡕⢕⣿⣿⣿⣿⣿⣿⣿⣿⣿⣿⣿⣿⣿⣿⢕⢕⢕⢕⢕⢕⢕⢕⢕⢕⢕⢕⢕⢕⢕⢕⢕⢕⢕⢱⣿⣿⣿⣿⣿⣿⣿⣿⣿⣿⣿⣿⣿⣿⣿⣿⣿⣿⣿⣿⣿⣿⢟⢝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⢜⢟⢿⣿⣿⣿⣿⣿⣿⣿⣿⣿⣿⣿⣿⣿⣿⣿⣿⣿⣿⣿⣿⣿⣿⣿⣿⣿⣿⣿⣿⣿⣿⣿⣿⣿⣿⣿⣧⣾⣿⣷⣧⣕⣕⢕⢕⢕⢕⣕⣵⣿⣿⣿⡿⣿⣯⢻⣿⣿⣧⣼⣿⣿⣿⣿⣿⣿⣿⣿⣿⣿⣿⣿⣿⢕⢕⢕⢕⢕⢕⢕⢕⢕⢕⢕⢕⢕⢕⢕⢕⢕⢕⢱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⢟⢿⣿⣿⣿⣿⣿⣿⣿⣿⣿⣿⣿⣿⣿⣿⣿⣿⣿⣿⣿⣿⣿⣿⣿⣿⣿⣿⣿⣿⣿⣿⣿⣿⣿⣷⣜⢝⢻⢿⣿⣿⣿⣿⣿⢿⢟⢟⢝⢕⢕⢕⢕⢜⢟⢿⢿⣿⣿⣿⣿⣿⣿⣿⣿⣿⣿⣿⣿⣿⢕⢕⢕⢕⢕⢕⢕⢕⢕⢕⢕⢕⢕⢕⢕⢕⢕⢱⣿⣿⣿⣿⣿⣿⣿⣿⣿⣿⣿⣿⣿⣿⣿⣿⣿⣿⣿⡿⢟⢕⢕⢕⢕⢕⢕⢕⢕⢕⢕⢕⢕⢕⢕⢕⢕⢕⢕⢕⢕⢕⢕⢕⢕⢕⢕⢕⢕⢕⢕⢕⢕⢕⢕⢕⢕⢕⢕⢕⢕⢕⢕⢕⢕⢕⢕⢕⢕⢕⢕⢕⢕⢕⢕⢕⢕⢕⢕⢕⢕⢕⢕⢕⢕⢕⢕⢕⢕⢕⢕⢕⢕⢕⢕⢕⢕⢕⣕⣱⠀</a:t>
            </a:r>
            <a:br/>
            <a:r>
              <a:t>⢕⢕⢕⢕⢕⢕⢕⢕⢕⢕⢕⢕⢕⢕⢕⢕⢕⢕⢕⢕⢕⢕⢕⢕⢕⢕⢕⢕⢕⢕⢕⢕⢕⢕⢕⢕⢕⢕⢕⢕⢕⢕⢕⢕⢕⢕⢕⢕⢕⢕⢕⢕⢕⢕⢕⢝⢟⢿⣿⣿⣿⣿⣿⣿⣿⣿⣿⣿⣿⣿⣿⣿⣿⣿⣿⣿⣿⣿⣿⣿⣿⣿⣿⣿⣿⣿⣿⣿⣿⣿⣧⣝⡳⣯⢽⣟⡕⢕⢕⢕⢕⢕⢕⢕⢕⢄⢅⢕⢕⢜⢹⣿⣿⣿⣿⣿⣿⣿⣿⣿⣿⣿⢕⢕⢕⢕⢕⢕⢕⢕⢕⢕⢕⢕⢕⢕⢕⢕⣱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⣕⣵⣵⣷⣾⣿⣿⣿⠀</a:t>
            </a:r>
            <a:br/>
            <a:r>
              <a:t>⢕⢕⢕⢕⢕⢕⢕⢕⢕⢕⢕⢕⢕⢕⢕⢕⢕⢕⢕⢕⢕⢕⢕⢕⢕⢕⢕⢕⢕⢕⢕⢕⢕⢕⢕⢕⢕⢕⢕⢕⢕⢕⢕⢕⢕⢕⢕⢕⢕⢕⢕⢕⢕⢕⢕⢕⢕⢕⢜⢝⢻⢿⣿⣿⣿⣿⣿⣿⣿⣿⣿⣿⣿⣿⣿⣿⣿⣿⣿⣿⣿⣿⣿⣿⣿⣿⣿⣿⣿⣿⣿⡿⢟⣎⢷⣿⡻⣿⣷⢇⢕⢕⢕⢕⢕⢕⢕⢕⢕⢕⢕⢕⢕⢝⢟⢿⣿⣿⣿⣿⣿⡇⢕⢕⢕⢕⢕⢕⢕⢕⢕⢕⢕⢕⢕⢕⢕⣱⣿⣿⣿⣿⣿⣿⣿⣿⣿⣿⣿⣿⣿⣿⣿⣿⣿⢿⢏⢕⢕⢕⢕⢕⢕⢕⢕⢕⢕⢕⢕⢕⢕⢕⢕⢕⢕⢕⢕⢕⢕⢕⢕⢕⢕⢕⢕⢕⢕⢕⢕⢕⢕⢕⢕⢕⢕⢕⢕⢕⢕⢕⢕⢕⢕⢕⢕⢕⢕⢕⢕⢕⢕⢕⢕⢕⢕⢕⢕⢕⢕⢕⢕⢕⢕⢕⢕⣕⣱⣵⣷⣾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⢜⢝⢻⣿⣿⣿⣿⣿⣿⣿⣿⣿⣿⣿⣿⣿⣿⣿⣿⣿⣿⣿⣿⣿⣿⣿⢿⡻⢕⣫⣽⣿⡎⢻⣿⣧⡕⢕⢕⢕⢕⢕⢕⢕⢕⢕⢕⢕⢕⢕⢕⢕⢕⢕⢸⣿⣿⣿⣿⡇⢕⢕⢕⢕⢕⢕⢕⢕⢕⢕⢕⢕⢕⢕⣱⣿⣿⣿⣿⣿⣿⣿⣿⣿⣿⣿⣿⣿⣿⣿⣿⢟⢕⢕⢕⢕⢕⢕⢕⢕⢕⢕⢕⢕⢕⢕⢕⢕⢕⢕⢕⢕⢕⢕⢕⢕⢕⢕⢕⢕⢕⢕⢕⢕⢕⢕⢕⢕⢕⢕⢕⢕⢕⢕⢕⢕⢕⢕⢕⢕⢕⢕⢕⢕⢕⢕⢕⢕⢕⢕⢕⢕⢕⢕⢕⢕⢕⣕⣵⣵⣷⣾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⢅⢑⢕⢑⢅⢙⠟⢿⣿⣿⣿⣿⣿⣿⣿⣿⣿⣿⣿⣿⣿⣿⣿⣿⣿⢟⣱⣷⣿⣿⣿⣿⣿⣿⣇⢹⣿⣿⣕⢕⢕⢕⢕⢕⢅⢕⢕⢕⢕⢕⢕⠕⢕⠑⢕⢜⣿⣿⣿⣿⣷⣷⣷⣷⣷⣷⣧⡕⢕⢕⢕⢕⢕⢕⣼⣿⣿⣿⣿⣿⣿⣿⣿⣿⣿⣿⣿⣿⣿⡿⢏⢑⢕⢅⢕⢕⢕⢕⢕⢕⢕⢕⢕⢕⢕⢕⢕⢕⢕⠕⠕⢕⢕⢕⢕⢕⢕⢕⢕⢕⢕⢕⢕⢕⢕⢕⢕⢕⢕⢕⢕⢕⢕⢕⢕⢕⢕⢕⢕⢕⢕⢕⢕⢕⢕⢕⢕⢕⢕⢕⢕⣕⣱⣵⣷⣷⣿⣿⣿⣿⣿⣿⣿⣿⣿⣿⣿⣿⣿⣿⣿⣿⣿⣿⣿⣿⣿⣿⣿⠀</a:t>
            </a:r>
            <a:br/>
            <a:r>
              <a:t>⢕⢑⠁⠁⠁⠁⠁⠁⠁⠁⠑⠑⠑⠑⠑⠑⠁⠁⠁⠁⠁⠁⠁⠁⠁⠁⠁⠁⠑⠑⠁⠁⠁⠁⠁⠁⠁⠁⠁⠁⠑⠁⠁⠁⠁⠁⠁⠁⠀⠀⠁⠑⠁⠁⠀⠄⠀⠀⠀⠀⠀⠀⠀⠀⠀⠀⠀⠀⠁⠑⠝⢟⢿⣿⣿⣿⣿⣿⣿⣿⣟⣿⡏⣿⢟⣷⣿⣿⣿⣿⣿⣿⣿⣿⣿⣿⣿⣿⣿⣿⣷⡕⠁⢅⢕⢕⢕⢕⢕⢕⢕⢕⢔⢔⢕⢕⠕⢜⢻⣿⣟⣟⣿⣿⣽⣽⡻⣿⣿⣷⣧⡕⢕⢕⣼⣿⣿⣿⣿⣿⣿⣿⣿⣿⣿⣿⣿⣿⡿⠏⠁⠑⠀⠀⠀⠀⠀⠀⠀⠁⠀⠀⠀⠀⠀⠀⠁⠑⠀⠀⠀⠀⠀⠀⠁⠁⠁⠁⠁⠁⠁⠁⠁⠁⠅⠕⠁⠕⠀⠁⢕⠕⠔⠀⠑⠑⢅⠐⢑⠅⠅⠑⢑⢄⢕⣅⣕⣵⣵⣷⣿⣿⣿⣿⣿⣿⣿⣿⣿⣿⣿⣿⣿⣿⣿⣿⣿⣿⣿⣿⣿⣿⣿⣿⣿⣿⣿⣿⣿⣿⠀</a:t>
            </a:r>
            <a:br/>
            <a:r>
              <a:t>⢕⠀⠀⠀⠀⠀⠀⠀⠀⠀⠀⠀⠀⠀⠀⠀⠀⠀⠀⠀⠀⠀⠀⠀⠀⠀⠀⠀⠀⠀⠀⠀⠀⠀⠀⠀⠀⠀⠀⠀⠀⠀⠀⠀⠀⠀⠀⠀⠀⠀⠀⠀⠀⠀⠀⠀⠀⠀⠀⠀⠀⠀⠀⠀⠀⠀⠀⠀⠀⠀⠀⠀⠁⠘⠝⢻⢿⣿⣿⣿⣧⣿⣷⢱⣿⣿⣿⣿⣿⣿⣿⣿⣿⣿⣿⣿⣿⣿⣿⣿⣿⣿⣆⠁⠁⠁⢕⢕⢕⢕⣕⣕⣕⣱⣷⡕⢄⢄⢕⢕⢿⣿⣿⣿⣿⣿⣿⣮⡝⢿⣿⣿⣧⣼⣿⣿⣿⣿⣿⣿⣿⣿⣿⣿⣿⣿⢟⠏⠁⠀⠀⠀⠀⠀⠀⠀⠀⠀⠀⠀⠀⠀⠀⠀⠀⠀⠀⠀⠀⠀⠀⠀⠀⠀⠀⠀⠀⠀⠀⠀⠀⠀⠀⠀⠀⠀⠀⠀⠀⠀⠀⠀⠀⠀⠀⠀⠀⢁⢄⣄⣴⣵⣷⣾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⢕⢸⣿⣿⣿⣿⣿⣾⣿⣿⣿⣿⣿⣿⣿⣿⣿⣿⣿⣿⣿⣿⣿⣿⣿⣿⣿⣧⢀⠁⠕⢕⢝⢟⢟⢟⢟⢟⢿⢿⢕⢕⢕⢕⢱⣿⣿⣿⣿⣿⣿⣿⣿⣇⢸⣻⣿⣿⣿⣿⣿⣿⣿⣿⣿⣿⣿⣿⢟⢑⠀⠀⠀⠀⠀⠀⠀⠀⠀⠀⠀⠀⠀⠀⠀⠀⠀⠀⠀⠀⠀⠀⠀⠀⠀⠀⠀⠀⠀⠀⠀⠀⠀⠀⠀⠀⠀⠀⠀⠀⠀⠀⠀⠀⢀⢀⣄⣠⣴⣵⣷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⢕⣼⣿⣿⢿⣿⣿⣯⢿⣿⣿⣿⣿⣿⣿⣿⣿⣿⣿⣿⣿⣿⢻⣿⢿⣿⣿⣿⣧⠀⠀⠀⠁⠁⠁⠁⠀⠑⠕⢕⢕⢕⢕⡱⣿⡿⢿⢻⢿⢿⣿⣿⣿⡿⢇⠑⠉⠙⢝⢻⣿⣿⣿⣿⣿⣿⣿⣵⣵⣵⣕⡕⢔⢄⢄⠀⠀⠀⠀⠀⠀⠀⠀⠀⠀⠀⠀⠀⠀⠀⠀⠀⠀⠀⠀⠀⠀⠀⠀⠀⠀⠀⠀⠀⠀⠀⠀⠀⢀⢀⣄⣴⣴⣷⣾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⢕⣸⣿⣿⢏⣾⣿⣿⣿⡸⣿⣿⣿⣿⣿⣿⣿⣿⣿⣿⣿⣿⣿⡇⢜⢎⢿⣿⣿⢏⠀⢔⢔⢰⣶⣶⣦⣰⣴⣄⣄⣕⣵⣿⣿⣕⢕⢕⢞⢟⢗⢼⢏⢕⠇⠁⠀⠀⠀⠀⢁⣸⣿⣿⣟⣿⣿⡿⢟⢻⢿⣿⣿⣿⣷⣧⡕⢄⢀⢀⢀⢀⢄⢄⢄⢄⢀⠀⠀⠀⠀⠀⠀⠀⠀⠀⠀⠀⠀⠀⠀⠀⢀⢀⣄⣄⣴⣷⣷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⢕⣿⣿⡿⣾⣿⣿⣿⣿⣷⢹⣿⣿⣿⣿⣿⣿⣿⣿⣿⣿⣿⣿⣿⢕⢕⢸⢿⠏⠁⠀⠀⢕⢸⣿⣿⣿⣿⣿⣿⣿⣿⣿⣿⣿⣿⣇⠕⠁⠀⠀⠁⠑⠀⠀⠀⠀⠀⢄⣵⣿⣿⣿⣿⣿⣿⣿⣷⣵⢅⠁⠁⠑⠝⢹⣿⣿⣧⣕⣕⣵⣷⣿⣿⣿⣷⣧⣕⢔⢀⠀⠀⠀⠀⠀⠀⢀⢀⣄⣴⣴⣷⣾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⢸⣿⣿⢧⣿⣿⢻⣿⣿⣿⣧⡹⣿⣿⣿⣿⣿⣿⣿⣿⣿⣿⣿⣿⣧⢕⢕⠀⠀⢀⠀⢀⢕⢱⣿⣿⣿⣿⣿⣿⣿⣿⣿⣿⣿⢿⢏⠀⠀⠀⠀⠀⠀⠀⠀⠀⠀⣱⣿⣿⣿⣿⣿⣿⣿⣿⣿⣿⣿⡇⠀⠀⠀⠀⠁⠜⢟⢿⢿⣿⢿⠟⠙⠕⠑⠝⢟⢿⣿⣷⣕⣄⣠⣴⣷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⢕⣾⣿⣿⢸⣿⣿⣿⢿⣿⣿⣿⣿⣿⣿⣿⣿⣿⣿⣿⣿⣿⣿⣿⣿⣿⡇⢕⢰⣅⣁⣄⣵⣿⣿⣿⣿⣿⣿⣿⣿⣿⣿⢿⢟⢝⠑⠀⠀⠀⠀⠀⠀⠀⠀⠀⠀⠀⢻⣿⣿⣿⣿⣿⣿⣿⣿⣿⣿⣿⢇⠀⠀⠀⠀⠀⠀⠀⠁⠀⠀⠀⠀⠀⠀⠀⠀⠁⠕⢻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⢕⣿⣿⣿⢸⣿⣿⣿⣞⢏⢸⣿⣿⣿⣿⣿⣿⣿⣿⣿⣿⣿⣿⣿⣿⣿⢏⢕⢜⢻⣿⣿⣿⣿⣿⣿⣿⣿⣿⣿⣿⣿⡏⢕⢁⠀⠀⠀⠀⠀⠀⠀⠀⠀⠀⠀⠀⠀⠁⠑⠑⣿⣿⣿⣿⣿⣿⣿⣿⣿⠁⠀⠀⠀⠀⠀⠀⠀⠀⠀⠀⠀⠀⠀⠀⠀⠀⠀⠀⠁⠜⠝⢻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⢔⣾⣿⣿⢟⢜⣿⣿⣿⣿⡕⢸⣿⣿⣿⣏⢿⣿⣿⣿⣿⣿⣿⣿⣿⣿⣿⡕⢕⢕⢕⢹⣿⣿⣿⣿⣿⣿⣿⣿⣿⣿⣿⡱⣕⡕⢔⢀⠀⠀⠀⠀⠀⠀⠀⠀⠀⠀⠀⠀⠀⢱⢿⢿⢿⢿⣿⣿⣿⣿⡇⠀⠀⠀⠀⠀⠀⠀⠀⠀⠀⠀⠀⠀⠀⠀⠀⠀⠀⠀⠀⠀⠀⠀⠀⠁⠝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⣧⣵⣴⣴⣴⣴⣴⣴⣴⣔⣄⣄⣄⣄⣄⣄⣄⡄⢀⢀⢀⢀⢀⢀⢀⢀⠀⠀⠀⠀⠀⠀⠀⠀⠀⠀⠀⠀⠀⠀⠀⠀⠀⠀⠀⠀⠀⠀⠀⠀⠀⠀⠀⠀⠀⠀⠀⠀⠀⠀⠀⠀⠀⠀⠀⠀⠀⠀⠀⠀⠀⠀⠀⢸⣿⣿⢷⣼⡇⣿⣿⣿⣿⡜⣧⡜⢻⣿⣿⡸⣷⢻⣿⣿⣿⣿⣿⣿⣿⣿⣿⡇⢕⢹⣷⣼⣿⣿⣿⣿⣿⣿⣿⣿⣿⢿⣇⣿⣿⣷⡕⢀⠀⠀⠀⠀⠀⠀⠀⠀⠀⠀⠀⠀⠕⠑⠁⠁⠑⠑⠕⠝⢟⠀⠀⠀⠀⠀⠀⠀⠀⠀⠀⠀⠀⠀⠀⠀⠀⠀⠀⠀⠀⠀⠀⠀⠀⠀⠀⠀⠁⢻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⣷⣷⣷⣷⣷⣷⣷⣷⣶⣴⣴⣴⣴⣴⣴⣴⣤⣤⣄⣄⣄⣄⣄⣄⣄⣀⣀⢀⢀⢀⢀⢀⢀⠀⠀⠀⠀⠀⠀⠀⠀⠀⠀⠀⠀⠀⠀⢸⣿⣿⣜⣿⣧⣿⣿⣿⣿⣧⢻⣧⡿⣿⣿⣧⢻⣯⢻⣟⢿⣿⣿⣿⣿⣿⣿⣿⣷⣷⣾⣿⣿⣿⣿⣿⣿⣿⡿⠏⠁⢕⣽⢸⣿⣿⣧⡕⢔⠀⠀⠀⠀⠀⠀⠀⠀⠀⠀⠀⠀⠀⠀⠀⠀⠀⠀⠀⠀⠀⠀⠀⠀⠀⠀⠀⠀⠀⠀⠀⠀⠀⠀⠀⠀⠀⠀⠀⠀⠀⠀⠀⠀⠀⠀⠀⠀⠀⠝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⣷⣷⣷⣷⣷⣷⣶⣶⣴⣴⣴⣼⣿⣿⡿⣿⢏⢹⣿⣿⣿⣿⡎⢿⣇⢿⣿⣿⣯⣻⣧⡸⣟⢮⣝⣟⣟⣿⣿⣿⣿⣿⣿⣿⣿⣿⣿⣿⡿⢏⢁⣠⣵⣿⣿⣽⣿⣿⣿⡇⢕⠀⠀⠀⠀⠀⠀⠀⠀⠀⠀⠀⠀⠀⠀⠀⠀⠀⠀⠀⠀⠀⠀⠀⠀⠀⠀⠀⠀⠀⠀⠀⠀⠀⠀⠀⠀⠀⠀⠀⠀⠀⠀⠀⠀⠀⠀⠀⠀⠀⠀⠈⢻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⡏⣼⣼⣿⣿⣿⣿⣷⢜⢻⡜⢿⣿⣿⣿⣮⣗⢼⣻⣷⣿⣿⣿⣿⣿⣿⣿⣿⣿⣿⣿⡿⠋⢀⣱⣾⣿⣿⢿⢿⣹⣿⣿⣿⣿⡕⢕⠀⠀⠀⠀⠀⠀⠀⠀⠀⠀⠀⠀⠀⠀⠀⠄⠀⠀⠀⠀⠀⠀⠀⠀⠀⠀⠀⠀⠀⠀⠀⠀⠀⠀⠀⠀⠀⠀⠀⠀⠀⠀⠀⠀⠀⠀⠀⠀⣴⣔⣼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⣧⢺⢗⢻⣻⣿⣿⣿⡇⢱⣮⣮⣝⣿⣿⣿⣿⣿⣿⣿⣿⣿⣿⣿⣿⣿⣿⣿⣿⣿⣯⣕⣄⣅⣅⣅⣕⣵⣵⣵⣿⢹⣿⣿⣿⣷⢕⢄⠀⠀⠀⠀⠀⠀⠀⠀⠀⠀⠀⠀⠀⠀⠀⠀⠀⠀⠀⠀⠀⠐⠔⠔⢄⢀⢀⠀⠀⠀⠀⠀⠀⠀⠀⠀⠀⠀⠀⠀⠀⠀⠀⠀⠀⠀⢀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⣕⢜⢯⢿⣿⣿⣷⣇⢿⣿⢿⠿⠿⢿⢿⢿⢿⣿⣿⣿⣿⣿⣿⣿⣿⣿⣿⣿⣿⣿⣿⣿⣿⣿⣿⣿⣿⣿⡿⡼⢻⣿⣿⣿⡇⢕⢀⠀⠀⠀⠀⠀⠀⠀⠀⠀⠀⠀⠀⠀⠀⠀⠀⠀⠀⠀⠀⠀⠀⠀⠀⠀⠁⠑⠔⠔⢄⢄⢀⢀⠀⠀⠀⠀⠀⠀⠀⠀⠀⠀⠀⢀⣼⣿⡿⠑⠁⠈⠉⠉⠙⠙⠙⠙⠙⠙⠛⠛⠛⠟⠟⠟⠟⠟⠟⠿⠿⢿⢿⢿⢿⢿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⡜⡎⢿⣿⣿⣿⣜⢿⣇⣄⣄⣄⣄⣄⣄⡄⠀⢕⣿⣿⣿⣿⣿⣿⣿⣿⣿⣿⣿⣿⣿⣿⣿⣿⣿⣿⣿⣿⢸⣿⣿⣿⢇⢕⢕⠀⠀⠀⠀⠀⠀⠀⠀⠀⠀⠀⠀⠀⠀⠀⠀⠀⠀⠀⠀⠀⠀⠀⠀⠀⠀⠀⠀⠀⠁⠑⠕⠕⠕⠀⠀⠀⠀⠀⠀⢄⣷⣄⣰⣾⣿⡟⠑⠀⠀⠀⠀⠀⠀⠀⠀⠀⠀⠀⠀⠀⠀⠀⠀⠀⠀⠀⠀⠀⠀⠀⠀⠀⠀⠀⠀⠀⠀⠁⠁⠁⠁⠁⠁⠁⠁⠙⠙⠙⠙⠙⠙⠙⠙⠟⠟⠟⠟⠟⠟⠟⠟⠟⠟⢿⢿⢿⢿⢿⢿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⣜⢕⡻⣝⢻⣿⣿⣟⢿⣿⣿⣿⢟⢋⣄⣵⣿⣿⣿⣿⣿⣿⣿⣿⣿⣿⣿⣿⣿⣿⣿⣿⣿⣿⣿⣿⡏⢸⣿⡿⢏⢕⢧⢕⢕⠀⠀⠀⠀⠀⠀⠀⠀⠀⠀⠀⠀⠀⠀⠀⠀⠀⠀⠀⠀⠀⠀⠀⠀⠀⠀⠀⠀⠀⠀⠀⠀⠀⠀⢀⢰⣾⣷⣷⣾⣿⡿⢟⠟⠋⠁⠀⠀⠀⠀⠀⠀⠀⠀⠀⠀⠀⠀⠀⠀⠀⠀⠀⠀⠀⠀⠀⠀⠀⠀⠀⠀⠀⠀⠀⠀⠀⠀⠀⠀⠀⠀⠀⠀⠀⠀⠀⠀⠀⠀⠀⠀⠀⠀⠀⠀⠀⠀⠀⠀⠀⠀⠀⠀⠀⠀⠀⠀⠀⠀⠀⠁⠁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⣏⠁⢸⣮⢹⣎⢝⢝⢗⢮⣽⢕⣱⣾⣿⣿⣿⣿⣿⣿⣿⣿⣿⣿⣿⣿⣿⣿⣿⣿⣿⣿⣿⣿⣿⡿⢕⢸⢟⢕⢕⢕⢸⢇⠕⠀⠀⠀⠀⠀⠀⠀⠀⠀⠀⠀⠀⠀⠀⠀⠀⠀⠀⠀⠀⠀⠀⠀⠀⠀⠀⠀⠀⠀⠀⠀⠀⠀⢔⣵⣿⣿⢟⠏⠝⠙⠁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⡟⣾⠀⠀⢻⡜⢿⣧⡕⢕⢕⢝⣿⣿⣿⣿⣿⣿⣿⣿⣿⣿⣿⣿⣿⣿⣿⣿⡿⣿⣿⣿⣿⣿⣿⢟⢕⢕⢕⢕⢕⢕⢕⢕⢕⠁⠀⠀⠀⠀⠀⠀⠀⠀⠀⠀⠀⠀⠀⠀⠀⠀⠀⠀⠀⠀⠀⠀⠀⠀⠀⠀⠀⠀⠀⠀⠀⢄⣵⣾⣿⣿⠇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⢟⢻⣿⡿⡿⢿⢿⠿⠿⢿⢿⣿⣿⣿⣹⢏⡀⠀⠘⣿⣧⣿⣿⣇⢕⢕⣜⡻⣿⣿⣿⣿⣿⣿⣿⣿⣿⣿⣻⣯⣿⣿⣿⣿⣿⣿⣿⣿⣧⣕⢕⠕⢕⢕⢕⢕⢕⢕⢕⠀⠀⠀⠀⠀⠀⠀⠀⠀⠀⠀⠀⠀⠀⠀⠀⠀⠀⠀⠀⠀⠀⠀⠀⠀⠀⠀⠀⠀⠀⠀⢰⣿⣿⣟⡏⢕⠀⠀⠀⠀⠀⠀⠀⠀⠀⠀⠀⠀⠀⠀⠀⠀⠀⠀⠀⠀⠀⠀⣄⣤⣤⣄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⢿⣿⡿⢿⠟⠋⠉⠁⠀⠀⠀⠀⠀⠀⠀⠀⠀⠀⣿⣿⡿⢳⢟⢕⣇⢀⢀⢹⣿⣿⣿⡟⣷⣕⢹⣿⣮⡟⢿⣿⣿⣿⣿⣿⣿⣿⣿⣿⣿⣿⣿⣿⣿⣿⣿⣿⣿⣿⣧⠀⠀⠀⠁⠁⠕⢕⢕⠀⠀⠀⠀⠀⠀⠀⠀⠀⠀⠀⠀⠀⠀⠀⠀⠀⠀⠀⠀⠀⠀⠀⠀⠀⠀⠀⠀⠀⠀⢄⢿⢿⣿⣿⢿⣿⣷⣴⣄⣄⢀⠀⠀⠀⠀⠀⠀⠀⠀⠀⠀⠀⠀⠀⠀⠀⠀⣸⣿⢟⣟⢻⢿⣷⣦⣄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⡿⠏⠁⠁⠀⠀⠀⠀⠀⠀⠀⠀⠀⠀⠀⠀⠀⠀⠀⠀⠀⠈⠁⠀⠀⠀⠁⠑⢕⣿⡇⢻⣿⣿⣿⡜⢿⢷⣝⢿⣷⣕⢜⢝⢝⢟⢟⢟⠟⠟⠿⢿⡿⢿⢿⣿⣿⣿⣿⣿⣿⣿⠀⠀⠀⠀⠀⠀⢕⢕⠀⠀⠀⠀⠀⠀⠀⠀⠀⠀⠀⠀⠀⠀⠀⠀⠀⠀⠀⠀⠀⠀⠀⠀⠀⠀⠀⠀⠀⢄⣵⣿⣿⣿⣿⣿⣷⣯⣽⣟⡿⣿⣷⣴⣄⢀⠀⠀⠀⠀⠀⠀⠀⠀⠀⠀⠀⢱⣿⣏⣿⣿⣿⣷⣮⣝⢻⣿⣧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⢿⢿⣿⣿⡧⠀⠀⠀⠀⠀⠀⠀⠀⠀⠀⠀⠀⠀⠀⠀⠀⠀⠀⠀⠀⠀⠀⠀⠀⠀⠀⠀⠀⢻⣿⡕⢹⡟⢿⣿⣇⢕⢕⢱⣼⣽⣇⢕⢕⢕⠑⠀⠀⠀⠀⣿⣿⣿⣿⣿⣿⣿⣿⣿⣿⣿⠀⠀⠀⠀⠀⠀⠀⢕⢄⠀⠀⠀⠀⠀⠀⠀⠀⠀⠀⠀⠀⠀⠀⠀⠀⠀⠀⠀⠀⠀⠀⠀⠀⠀⠀⠀⢀⢱⣿⣿⣿⣿⣿⣿⣿⣿⣿⣿⣿⣷⣯⣟⡿⣿⣧⣄⢀⠀⠀⠀⠀⠀⠀⠀⢰⣿⡟⢕⢝⣟⢻⣿⣿⢟⢕⣼⣿⠑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⢿⠿⠟⠋⠙⠁⢀⣴⣿⣿⠏⠁⠀⠀⠀⠀⠀⠀⠀⠀⠀⠀⠀⠀⠀⠀⠀⠀⠀⠀⠀⠀⠀⠀⠀⠀⠀⠀⠀⠀⢅⣿⣷⢕⢱⢱⡝⢟⢷⢕⢜⣿⣿⣿⣇⢕⠕⠀⠀⠀⠀⠀⣿⣿⣿⣿⣿⣿⣿⣿⣿⣿⣿⠀⠀⠀⠀⠀⠀⠀⢏⠑⠀⠀⠀⠀⠀⠀⠀⠀⠀⠀⠀⠀⠀⠀⠀⠀⠀⠀⠀⠀⠀⠀⠀⠀⠀⠀⠀⢕⢜⢝⢟⢿⣿⣿⣿⣿⣿⣿⣿⣿⣿⣿⣿⣿⣷⡝⣿⡇⠀⠀⠀⠀⠀⠀⢰⣿⡟⢕⠑⠕⣿⡿⠋⠁⢕⣾⡿⠕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⢿⠟⠛⠙⠁⠁⠀⠀⠀⠀⠀⣰⣾⣿⢟⠑⠀⠀⠀⠀⠀⠀⠀⠀⠀⠀⠀⠀⠀⠀⠀⠀⠀⢀⣠⣴⣷⣷⣔⣠⣄⢀⠀⠀⠀⢰⣿⣿⣿⢇⢕⢕⢕⣵⣾⣿⣿⢹⣿⣿⣿⡇⢄⠀⠀⠀⠀⠀⣿⣿⣿⣿⣿⣿⣿⣿⣿⣿⡿⠀⠀⠀⠀⠀⠀⠀⠁⠀⠀⠀⠀⠀⠀⠀⠀⠀⠀⠀⠀⠀⠀⠀⠀⠀⠀⠀⠀⠀⠀⠀⠀⠀⠀⢀⢔⢕⢕⠕⠁⠀⢈⢙⣟⣻⢿⣿⣿⣿⣿⣿⣿⢿⣿⣷⣿⣿⢀⠀⠀⠀⠀⣰⣿⢟⠕⠑⠀⠀⠀⠀⠀⢰⣿⡟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⢿⠟⠟⠙⠑⠁⠀⠀⠀⠀⠀⠀⠀⠀⠀⠀⠀⢱⣿⣿⠇⠀⠀⠀⠀⠀⠀⠀⠀⠀⠀⠀⠀⠀⠀⠀⠀⠀⠀⣵⣿⣿⣟⣿⣿⣿⣿⢇⠀⠀⠀⠀⠀⠝⢟⢏⣾⢇⢕⢜⣿⣿⣿⣿⡎⣿⣿⣿⣿⡕⢀⠀⠀⠀⠀⢿⣿⣿⣿⣿⣿⣿⣿⣿⣿⠇⠀⠀⠀⠀⠀⠀⠀⠀⠀⠀⠀⠀⠀⠀⠀⠀⠀⠀⠀⠀⠀⠀⠀⠀⠀⠀⠀⠀⠀⠀⠀⠀⠀⢔⢕⠕⠁⠀⠀⢄⢔⣵⣿⣿⣿⣿⣷⣯⣟⡿⣿⡟⠁⠑⢅⢙⢻⣿⣆⠀⢀⣰⣿⢏⠕⠀⠑⢞⠔⠀⠀⢰⣿⢟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⢿⢿⠟⠏⠙⠁⠁⠀⠀⠀⠀⠀⠀⠀⠀⠀⠀⠀⠀⠀⠀⠀⢄⣵⣿⣿⠏⠀⠀⠀⠀⠀⠀⠀⠀⠀⠀⠀⠀⠀⠀⠀⠀⠀⠀⣠⣾⣿⣿⣿⣿⣿⣿⣿⡕⠀⠀⠀⠀⠀⠀⠕⠘⠙⢜⢷⡕⢜⢿⣿⣿⣿⡸⣿⣿⣿⣿⣕⡀⠀⠀⠀⠘⣿⣿⣿⣿⣿⣿⣿⣿⡿⠀⠀⠀⠀⠀⠀⠀⠀⠀⢀⠀⠀⠀⠀⠀⠀⠀⠀⠀⠀⠀⠀⠀⠀⠀⠀⠀⠀⠀⠀⠀⠀⠀⠁⠀⠀⢀⢄⢔⣱⣷⣿⣿⣿⣿⣿⣿⣿⣿⣿⣿⣷⡇⠀⠀⢕⢕⢕⢹⣿⡕⣱⣿⢏⠑⠁⢀⠀⠀⠀⠀⣰⣿⢏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⢿⠟⠟⠙⠑⠁⠀⠀⠀⠀⠀⠀⠀⠀⠀⠀⠀⠀⠀⠀⠀⠀⠀⠀⠀⠀⠀⠀⣸⣿⣿⠃⠀⠀⠀⠀⠀⠀⠀⠀⠀⠀⠀⠀⠀⠀⠀⠀⠀⠀⠀⢿⣿⣿⣿⣷⣷⣿⣿⣿⡟⠑⠀⠀⠀⠀⠀⠀⠀⠀⠁⠘⠟⢷⣼⣿⣿⣿⣷⡹⣿⣿⣿⣿⣷⣔⠀⠀⠀⠜⣿⣿⣿⣿⣿⣿⣿⢇⠀⠀⠀⠀⠀⠀⠀⠀⠀⠀⠀⠀⠀⠀⠀⠀⠀⠀⠀⠀⠀⠀⠀⠀⠀⠀⠀⠀⠀⠀⠀⠀⠀⠀⢄⣰⣵⣾⣿⣿⣿⣿⣿⣿⣿⣿⣿⣿⣿⣿⣿⣿⡇⠀⠀⢕⢕⢕⢕⢻⣿⣿⢇⠑⠀⠁⠟⠕⠀⠀⣰⣿⠏⠀⠀⠀⠀⠀⠀⠀⠀⠀⠀⠀⠀⠀⠀⠀⠀⠀⠀⠀⠀⠀⠀⠀⠀⠀⠀⠀⠀⠀⠀⠀⠀⠀⠀⠀⠀⠀⠀⠀⠀⠀⠀⠀⠀⠀⠀⠀⠀⠀⠀⠀</a:t>
            </a:r>
            <a:br/>
            <a:r>
              <a:t>⣿⣿⣿⣿⣿⣿⣿⣿⣿⣿⣿⣿⢿⢟⠟⠋⠙⠁⠁⠀⠀⠀⠀⠀⠀⠀⠀⠀⠀⠀⠀⠀⠀⠀⠀⠀⠀⠀⠀⠀⠀⠀⠀⠀⠀⢀⣱⣿⣿⠏⠀⠀⠀⠀⠀⠀⠀⠀⠀⠀⠀⠀⠀⠀⠀⠀⠀⠀⠀⠀⢸⣿⣿⣿⣻⣿⣿⣿⣿⣷⡔⠀⠀⠀⠀⠀⠀⠀⠀⠀⠀⠀⠀⠁⠉⠛⠻⢿⣷⡝⢿⣿⣿⣿⣿⣷⣄⢀⠀⠹⣿⣿⣿⣿⣿⡿⠀⠀⠀⠀⠀⠀⠀⠀⠀⠀⠀⠀⠀⠀⠀⠀⠀⠀⠀⠀⠀⠀⠀⠀⠀⠀⠀⠀⠀⠀⠀⠀⠀⡰⢞⣿⣿⣿⣿⣿⣿⣿⣿⣿⣿⣿⣿⣿⣿⣿⣿⣿⣿⢇⠀⢐⢕⢕⢕⢕⢜⡿⢇⠑⢁⣄⢀⠀⠀⠀⣵⣿⠇⠀⠀⠀⠀⠀⠀⠀⠀⠀⠀⠀⠀⠀⠀⠀⠀⠀⠀⠀⠀⠀⠀⠀⠀⠀⠀⠀⠀⠀⠀⠀⠀⠀⠀⠀⠀⠀⠀⠀⠀⠀⠀⠀⠀⠀⠀⠀⠀⠀⠀⠀⠀</a:t>
            </a:r>
            <a:br/>
            <a:r>
              <a:t>⣿⣿⣿⣿⣿⡿⢿⠟⠟⠙⠑⠁⠀⠀⠀⠀⠀⠀⠀⠀⠀⠀⠀⠀⠀⠀⠀⠀⠀⠀⠀⠀⠀⠀⠀⠀⠀⠀⠀⠀⠀⠀⠀⠀⣰⣿⣿⢿⠇⠀⠀⠀⠀⠀⠀⠀⠀⠀⠀⠀⠀⠀⠀⠀⠀⠀⠀⠀⠀⠀⠘⢿⣿⣿⣿⣿⢿⣿⣿⣿⣿⣧⣄⠀⠀⠀⠀⠀⠀⠀⠀⠀⠀⠀⠀⠀⠀⠀⠈⠛⠎⠻⣿⣿⣿⣿⣿⣷⣴⡀⠹⣿⣿⣿⣿⠇⠀⠀⠀⠀⠀⠀⠀⠀⠀⠀⠀⠀⠀⠀⠀⠀⠀⠀⠀⠀⠀⠀⠀⠀⠀⠀⠀⠀⠀⠀⠀⠀⠀⣿⡜⣿⣿⣿⣿⣿⣿⣿⣿⣿⣿⣿⣿⣿⣿⣿⣿⣿⣿⢕⠀⢕⢕⢕⢕⢕⠕⠑⠁⠀⠀⠙⠑⠀⢀⣼⡿⠃⠀⠀⠀⠀⠀⠀⠀⠀⠀⠀⠀⠀⠀⠀⠀⠀⠀⠀⠀⠀⠀⠀⠀⠀⠀⠀⠀⠀⠀⠀⠀⠀⠀⠀⠀⠀⠀⠀⠀⠀⠀⠀⠀⠀⠀⠀⠀⠀⠀⠀⠀⠀⠀</a:t>
            </a:r>
            <a:br/>
            <a:r>
              <a:t>⢟⠟⠙⠑⠁⠁⠀⠀⠀⠀⠀⠀⠀⠀⠀⠀⠀⠀⠀⠀⠀⠀⠀⠀⠀⠀⠀⠀⠀⠀⠀⠀⠀⠀⠀⠀⠀⠀⠀⠀⠀⠀⠀⣸⣿⣿⠑⠀⠀⠀⠀⠀⠀⠀⠀⠀⠀⠀⠀⠀⠀⠀⠀⠀⠀⠀⠀⠀⠀⠀⠀⠁⢻⣿⣿⣿⣿⣿⣿⣿⣿⣿⣿⡕⠀⠀⠀⠀⠀⢀⢔⠕⠀⠀⠀⠀⠀⠀⠀⠀⠀⠀⠈⠻⣿⣿⣿⣽⣻⢿⢦⡝⠛⢻⢟⠀⠀⠀⠀⠀⠀⠀⠀⠀⠀⠀⠀⠀⠀⠀⠀⠀⠀⠀⠀⠀⠀⠀⠀⠀⠀⠀⠀⠀⠀⠀⠀⠀⠀⣜⣿⡜⣿⣿⣿⣿⣿⣿⣿⣿⣿⣿⣿⣿⣿⣿⣿⣿⣿⢕⠀⢕⢕⢕⢕⢑⠀⠀⢠⡤⢀⠀⠀⢀⣾⣿⣕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⢱⣿⡿⠁⠀⠀⠀⠀⠀⠀⠀⠀⠀⠀⠀⠀⠀⠀⠀⠀⠀⠀⠀⠀⠀⠀⠀⠀⠀⠀⠀⠝⢿⣿⣿⣿⣿⣿⣿⣿⣿⡇⠀⠀⠀⠀⠀⠁⠀⠀⠀⢄⠔⠁⠀⠀⠀⠀⠀⠀⠀⠀⠈⠟⢿⣿⣿⣿⣿⣿⣿⣕⡀⠀⠀⠀⠀⠀⠀⠀⠀⠀⠀⠀⠀⠀⠀⠀⠀⠀⠀⠀⠀⠀⠀⠀⠀⠀⠀⠀⠀⠀⠀⠀⠀⠀⢔⣿⣞⢿⡜⣿⣿⣿⣿⣿⣿⣿⣿⣿⣿⣿⣿⣿⣿⣿⣿⡕⢀⠁⠑⢁⣴⣿⣧⠀⠀⠁⠁⠀⢠⣾⣿⣿⣿⣿⣷⣦⣄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⣱⣿⣿⠇⠀⠀⠀⠀⠀⠀⠀⠀⠀⠀⠀⠀⠀⠀⠀⠀⠀⠀⠀⠀⠀⠀⠀⠀⠀⠀⠀⠀⠀⠈⢻⣿⣿⣿⣿⣿⣿⣿⡇⠀⠀⠀⠀⠀⠀⠀⠄⠕⢁⠀⠀⠀⠀⠀⠀⠀⠀⠀⠀⠀⠀⠀⠈⠙⠻⢿⣿⣿⢿⣷⣆⢀⠀⠀⠀⠀⠀⠀⠀⠀⠀⠀⠀⠀⠀⠀⠀⠀⠀⠀⠀⠀⠀⠀⠀⠀⠀⠀⠀⠀⠀⠀⠀⢕⢻⣿⡎⢿⡜⣿⣿⢿⣿⣿⣿⣿⣿⣿⣿⣿⣿⣿⣿⣿⣇⢀⣠⣷⣿⣿⣿⣿⡇⠀⠀⠀⣰⣿⣿⣿⣿⣿⣿⣿⣿⣿⣿⣷⣴⣄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⡿⠇⠀⠀⠀⠀⠀⠀⠀⠀⠀⠀⠀⠀⠀⠀⠀⠀⠀⠀⠀⠀⠀⠀⠀⠀⠀⠀⠀⠀⠀⠀⠀⠀⠘⢻⣿⣿⡿⠟⠟⠕⠀⠀⠀⠀⠀⠀⠀⠀⠀⠁⠐⢄⠀⠀⠀⠀⠀⠀⠀⠀⠀⠀⠀⠀⠀⠀⢀⣈⣙⡳⢔⢉⠳⣄⠀⠀⠀⠀⠀⠀⠀⠀⠀⠀⠀⠀⠀⠀⠀⠀⠀⠀⠀⠀⠀⠀⠀⠀⠀⠀⠀⠀⠀⢄⣕⢕⢻⣿⡜⢿⣹⣿⡕⢟⣿⣿⣿⣿⣿⣿⣿⣿⣿⣿⢟⣷⣿⣿⣿⣿⣿⣿⣿⡇⠀⠀⣰⣿⣿⣿⣿⣿⣿⣿⣿⣿⣿⣿⣿⣿⣿⣿⣷⣴⡄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⢔⣿⣿⢇⠀⠀⠀⠀⠀⠀⠀⠀⠀⠀⠀⠀⠀⠀⠀⠀⠀⠀⠀⠀⠀⠀⠀⠀⠀⠀⠀⠀⠀⠀⠀⠀⠀⠀⠀⠘⠝⠁⠀⠀⠀⠀⠀⠀⠀⠀⠀⠀⠀⠀⠀⠀⠀⠑⢄⠀⠀⠀⠀⠀⠀⠀⠀⠀⠀⠀⠀⢰⣿⣿⣿⣷⡕⠄⠁⠳⡄⠀⠀⠀⠀⠀⠀⠀⠀⠀⠀⠀⠀⠀⠀⠀⠀⠀⠀⠀⠀⠀⠀⠀⠀⠀⠀⢔⢷⣿⣇⢕⢻⣷⡜⢧⢻⣿⡔⠘⢻⣿⣿⣿⣿⣿⣿⢟⣵⣿⣿⣿⣿⣿⣿⣿⣿⣿⠇⠀⣵⣿⣿⣿⣿⣿⣿⣿⣿⣿⣿⣿⣿⣿⣿⣿⣿⣿⣿⣿⣷⣧⣔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⢕⣿⣿⢕⠀⠀⠀⠀⠀⠀⠀⠀⠀⠀⠀⠀⠀⠀⠀⠀⠀⠀⠀⠀⠀⠀⠀⠀⠀⠀⠀⠀⠀⠀⠀⠀⠀⠀⠀⠀⠀⠀⠀⠀⠀⠀⠀⠀⠀⠀⠀⠀⠀⠀⠀⠀⠀⠀⠀⠄⠀⠀⠀⠀⠀⠀⠀⠀⠀⠀⠀⢸⣿⣿⣿⣿⢟⠀⠀⠀⠑⠀⠀⠀⠀⠀⠀⠀⠀⠀⠀⠀⠀⠀⠀⠀⠀⠀⠀⠀⠀⠀⠀⠀⠀⢄⣵⢕⢜⣿⣿⣇⢕⢹⣷⡕⢣⡻⣿⡔⠀⠘⢻⣿⣿⢿⣵⣿⣿⣿⣿⣿⣿⣿⣿⣿⢿⠑⢀⣼⣿⣿⣿⣿⣿⣿⣿⣿⣿⣿⣿⣿⣿⣿⣿⣿⣿⣿⣿⣿⣿⣿⣿⣿⣷⣦⣄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⢕⣿⣿⡕⠀⠀⠀⠀⠀⠀⠀⠀⠀⠀⠀⠀⠀⠀⠀⠀⠀⠀⠀⠀⠀⠀⠀⠀⠀⠀⠀⠀⠀⠀⠀⠀⠀⠀⠀⠀⠀⠀⠀⠀⠀⠀⠀⠀⠀⠀⠀⠀⠀⠀⠀⠀⠀⠀⠀⠀⠔⠀⠀⠀⠀⠀⠀⠀⠀⠀⠀⠁⠟⠻⡟⠏⠀⠀⠀⠀⠀⠀⠀⠀⠀⠀⠀⠀⠀⠀⠀⠀⠀⠀⠀⠀⠀⠀⠀⠀⠀⢀⢀⣔⣱⣾⣿⣇⢜⢜⣿⣿⣇⢕⢜⢷⡕⢳⡹⣿⣇⣕⣵⣿⣿⠞⠛⠛⠛⠙⠙⠙⠙⢙⢉⠁⠀⢄⣾⣿⣿⣿⣿⣿⣿⣿⣿⣿⣿⣿⣿⣿⣿⣿⣿⣿⣿⣿⣿⣿⣿⣿⣿⣿⣿⣿⣿⣿⣷⣴⣄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⣷⡄⠀⠀⠀⠀⠀⠀⠀⠀⠀⠀⠀⠀⠀⠀⠀⠀⠀⠀⠀⠀⠀⠀⠀⠀⠀⠀⠀⠀⠀⠀⠀⠀⠀⠀⢀⠀⠀⠀⠀⠀⠀⠀⠀⠀⠀⠀⠀⠀⠀⠀⠀⠀⠀⠀⠀⠀⠀⠀⠀⠀⠀⠀⠀⠀⠀⠀⠀⠀⠀⠀⠀⠀⠀⠀⠀⠀⠀⠀⠀⠀⠀⠀⠀⠀⠀⠀⢄⢀⠑⠄⠀⠀⠄⢔⢔⢕⣵⣾⣿⣿⣿⣿⣿⡕⢜⡜⢿⣿⣇⢕⢜⢻⡕⢳⡹⡿⠟⢟⠝⠐⠀⠀⢀⢀⢄⢔⢕⢕⢕⢕⢄⢠⣿⣿⣿⣿⣿⣿⣿⣿⣿⣿⣿⣿⣿⣿⣿⣿⣿⣿⣿⣿⣿⣿⣿⣿⣿⣿⣿⣿⣿⣿⣿⣿⣿⣿⣿⣧⣴⣄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⢻⣿⣿⣷⡖⠀⠀⠀⠀⠀⠀⠀⠀⠀⠀⠀⠀⠀⠀⠀⠀⠀⠀⠀⠀⠀⠀⠀⠀⠀⠀⢀⢀⠄⠔⠐⠁⠀⠀⠀⠀⠀⠀⠀⠀⠀⠀⠀⠀⠀⠀⠀⠀⠀⠀⠀⠀⠀⠀⠀⠀⠀⠀⠀⠀⠀⠀⠀⠀⠀⠀⠀⠀⠀⠀⠀⠀⠀⠀⠀⠀⠀⠀⠀⠀⠀⠀⠀⠀⢀⠑⠔⠕⠀⠀⠀⢕⢕⢕⣽⣿⣿⣿⣿⣿⣿⣷⢕⢜⣜⢿⣿⣇⢕⢕⢻⣇⢹⡔⠁⠀⠀⠀⠀⢔⢕⢕⢕⢕⢕⢕⢕⢕⢱⣿⣿⣿⣿⣿⣿⣿⣿⣿⣿⣿⣿⣿⣿⣿⣿⣿⣿⣿⣿⣿⣿⣿⣿⣿⣿⣿⣿⣿⣿⣿⣿⣿⣿⣿⣿⣿⣿⣿⣷⣧⣔⡄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⣧⣄⢀⠀⢀⣠⣾⣷⣧⣤⣄⣄⢄⢄⢄⠄⠄⠄⠄⠄⠄⠄⠔⠐⠐⠑⠁⠁⠀⠀⠀⠀⠀⠀⠀⠀⠀⠀⠀⠀⠀⠀⠀⠀⠀⠀⠀⠀⠀⠀⠀⠀⠀⠀⠀⠀⠀⠀⠀⠀⠀⠀⠀⠀⠀⠀⠀⠀⠀⠀⠀⠀⠀⠀⠀⠀⠀⠀⠀⠀⠀⠀⠀⢀⠐⠀⠔⠀⠀⠀⠀⠀⠁⢕⢕⢕⢟⡟⢿⣿⣿⣿⣿⣧⢕⢹⣎⢿⣿⣧⢕⢕⢜⢧⡜⣆⠀⠀⠀⠀⢕⢕⢕⢕⢕⠕⠑⠁⣱⣿⣿⣿⣿⣿⣿⣿⣿⣿⣿⣿⣿⣿⣿⣿⣿⣿⣿⣿⣿⣿⣿⣿⣿⣿⣿⣿⣿⣿⣿⣿⣿⣿⣿⣿⣿⣿⣿⣿⣿⣿⣿⣿⣿⣷⣴⣄⢀⠀⠀⠀⠀⠀⠀⠀⠀⠀⠀⠀⠀⠀⠀⠀⠀⠀⠀⠀</a:t>
            </a:r>
            <a:br/>
            <a:r>
              <a:t>⠀⠀⠀⠀⠀⠀⠀⠀⠀⠀⠀⠀⠀⠀⠀⠀⠀⠀⠀⠀⠀⠀⠀⠀⠀⠀⠀⠀⠀⠀⠀⠀⠀⠀⠀⠀⠀⠀⠀⠀⠀⠀⠀⠘⠻⢿⣿⣿⣿⣿⣿⢿⠟⢻⢿⣿⣿⣿⣿⣷⣦⣄⡀⠀⠀⠀⠀⠀⠀⠀⠀⠀⠀⠀⠀⠀⠀⠀⠀⠀⠀⠀⠀⠀⠀⠀⠀⠀⠀⠀⠀⠀⠀⠀⠀⠀⠀⠀⠀⠀⠀⠀⠀⠀⠀⠀⠀⠀⠀⠀⠀⠀⠀⠀⠀⠀⠀⠀⠀⠀⠀⠀⠀⢀⠀⠀⢄⠐⠀⠐⠀⠀⠀⠀⠀⠀⠀⠀⠁⢕⢕⢕⢕⢜⢿⡟⢝⢹⣿⣇⢕⢻⣇⢻⣿⣧⢕⢕⢜⢷⡜⢣⢰⣴⢄⠁⠀⠀⠀⠀⠀⢀⣵⣿⣿⣿⣿⣿⣿⣿⣿⣿⣿⣿⣿⣿⣿⣿⣿⣿⣿⣿⣿⣿⣿⣿⣿⣿⣿⣿⣿⣿⣿⣿⣿⣿⣿⣿⣿⣿⣿⣿⣿⣿⣿⣿⣿⣿⣿⣿⣿⣿⣷⣴⣄⢀⠀⠀⠀⠀⠀⠀⠀⠀⠀⠀⠀⠀⠀⠀⠀</a:t>
            </a:r>
            <a:br/>
            <a:r>
              <a:t>⠀⠀⠀⠀⠀⠀⠀⠀⠀⠀⠀⠀⠀⠀⠀⠀⠀⠀⠀⠀⠀⠀⠀⠀⠀⠀⠀⠀⠀⠀⠀⠀⠀⠀⠀⠀⠀⠀⠀⠀⠀⠀⠀⠀⠀⠀⠁⠁⠁⠁⠀⠀⠀⠀⢀⣱⣾⣿⣿⣿⣿⣿⣿⣿⣷⣴⣄⢀⠀⠀⠀⠀⠀⠀⠀⠀⠀⠀⠀⠀⠀⠀⠀⠀⠀⠀⠀⠀⠀⠀⠀⠀⠀⠀⠀⠀⠀⠀⠀⠀⠀⠁⠄⢀⠀⠀⠀⠀⠀⠀⠀⠀⠀⠀⠀⠀⠀⠀⠀⠀⠀⠀⠀⠁⠀⠈⠀⠀⠀⠀⠀⠀⠀⠀⠀⠀⠀⠀⠀⠀⠕⡕⢕⢕⢜⣿⢕⢕⢻⣿⡇⢕⢻⡇⡿⢻⣷⢕⢕⢜⣷⢕⢇⢕⢞⢷⣦⣄⢀⠀⢀⣼⣿⣿⣿⣿⣿⣿⣿⣿⣿⣿⣿⣿⣿⣿⣿⣿⣿⣿⣿⣿⣿⣿⣿⣿⣿⣿⣿⣿⣿⣿⣿⣿⣿⣿⣿⣿⣿⣿⣿⣿⣿⣿⣿⣿⣿⣿⣿⣿⣿⣿⣿⣿⣿⣿⣧⣔⡄⢀⠀⠀⠀⠀⠀⠀⠀⠀⠀⠀⠀</a:t>
            </a:r>
            <a:br/>
            <a:r>
              <a:t>⠀⠀⠀⠀⠀⠀⠀⠀⠀⠀⠀⠀⠀⠀⠀⠀⠀⠀⠀⠀⠀⠀⠀⠀⠀⠀⠀⠀⠀⠀⠀⠀⠀⠀⠀⠀⠀⠀⠀⠀⠀⠀⠀⠀⠀⠀⠀⠀⠀⠀⠀⠀⢀⣰⣾⣿⣿⣿⣿⣿⣿⣿⣿⣿⣿⣿⣿⡿⣕⢔⣄⣀⢀⠀⠀⠀⠀⠀⠀⠀⠀⠀⠀⠀⠀⠀⠀⠀⠀⠀⠀⠀⠀⠀⠀⠀⠀⠀⠀⠀⠀⠀⠀⠀⠁⠐⠀⠀⠀⠀⠀⠀⠀⠀⠀⠀⠀⠀⠀⠀⠀⠀⠀⠀⠀⠀⠀⠀⠀⠀⠀⠀⠀⠀⠀⠀⠀⠀⠀⠀⢄⢿⡕⢕⢕⢜⣇⢕⢜⢿⣿⡕⢕⢹⡜⢕⢕⢣⢕⢕⢜⢧⢕⢕⢳⣵⡱⢕⢜⢕⣾⣿⣕⢝⣿⣿⣿⣿⣿⣿⣿⣿⣿⣿⣿⣿⣿⣿⣿⣿⣿⣿⣿⣿⣿⣿⣿⣿⣿⣿⣿⣿⣿⣿⣿⣿⣿⣿⣿⣿⣿⣿⣿⣿⣿⣿⣿⣿⣿⣿⣿⣿⣿⣿⣿⣿⣿⣿⣿⣷⣧⣔⡄⢀⠀⠀⠀⠀⠀⠀⠀</a:t>
            </a:r>
            <a:br/>
            <a:r>
              <a:t>⠀⠀⠀⠀⠀⠀⠀⠀⠀⠀⠀⠀⠀⠀⠀⠀⠀⠀⠀⠀⠀⠀⠀⠀⠀⠀⠀⠀⠀⠀⠀⠀⠀⠀⠀⠀⠀⠀⠀⠀⠀⠀⠀⠀⠀⠀⠀⠀⠀⠀⢄⣵⣿⣿⣿⣿⣿⣿⣿⣿⣿⣿⣿⣿⣿⡿⣫⣾⣷⣿⣿⣿⣿⡟⣱⢔⢔⢄⢄⢀⢀⠀⠀⠀⠀⠀⠀⠀⠀⠀⠀⠀⠀⠀⠀⠀⠀⠀⠀⠀⠀⠀⠀⠀⠀⠀⠀⠀⠀⠀⠀⠀⠀⢀⠀⠀⠀⠀⠀⠀⠀⠀⠀⠀⠀⠀⠀⠀⠀⠀⠀⠀⠀⠀⠀⠀⠀⠀⠀⠀⢕⢸⣿⡕⢕⢕⢝⡕⢕⢜⣿⢿⢕⢜⣧⢕⢕⢕⢣⢕⢕⢕⢕⢁⢕⠘⠕⢕⢜⢕⢮⢝⢿⣷⣮⢻⣿⣿⣿⣿⣿⣿⣿⣿⣿⣿⣿⣿⣿⣿⣿⣿⣿⣿⣿⣿⣿⣿⣿⣿⣿⣿⣿⣿⣿⣿⣿⣿⣿⣿⣿⣿⣿⣿⣿⣿⣿⣿⣿⣿⣿⣿⣿⣿⣿⣿⣿⣿⣿⣿⣿⣿⣿⣷⣴⣔⢀⢀⠀⠀⠀</a:t>
            </a:r>
            <a:br/>
            <a:r>
              <a:t>⠀⠀⠀⠀⠀⠀⠀⠀⠀⠀⠀⠀⠀⠀⠀⠀⠀⠀⠀⠀⠀⠀⠀⠀⠀⠀⠀⠀⠀⠀⠀⠀⠀⠀⠀⠀⠀⠀⠀⠀⠀⠀⠀⠀⠀⠀⠀⢀⢄⣵⣿⣿⣿⣿⣿⣿⣿⣿⣿⣿⣿⣿⣿⣿⢏⢵⣽⣿⣿⣿⣿⣿⢏⡼⢇⢕⢕⢕⣱⢞⢕⢔⢀⠀⠀⠀⠀⠀⠀⠀⠀⠀⠀⠀⠀⠀⠀⠀⠀⠀⠀⢀⢔⠀⠀⠀⠀⠀⠀⠀⠀⠀⠀⠑⠀⠀⠀⠀⠀⠀⠀⠀⠀⠀⠀⠀⠀⠀⠀⠀⠀⠀⠀⠀⠀⡀⠀⠀⠀⢕⢕⢕⢿⣿⡕⢕⢕⢕⢕⢕⢜⢜⢇⢕⢸⣧⢕⢕⢕⢕⢕⢕⢕⢕⠑⢀⠀⠀⣥⣕⡕⢕⢕⢜⣿⡇⠘⢻⣿⣿⣿⣿⣿⣿⣿⣿⣿⣿⣿⣿⣿⣿⣿⣿⣿⣿⣿⣿⣿⣿⣿⣿⣿⣿⣿⣿⣿⣿⣿⣿⣿⣿⣿⣿⣿⣿⣿⣿⣿⣿⣿⣿⣿⣿⣿⣿⣿⣿⣿⣿⣿⣿⣿⣿⣿⣿⣿⣷⣴⣄⠀</a:t>
            </a:r>
            <a:br/>
            <a:r>
              <a:t>⠀⠀⠀⠀⠀⠀⠀⠀⠀⠀⠀⠀⠀⠀⠀⠀⠀⠀⠀⠀⠀⠀⠀⠀⠀⠀⠀⠀⠀⠀⠀⠀⠀⠀⠀⠀⠀⠀⠀⠀⠀⠀⠀⠀⠀⢀⣰⣾⣿⣿⣿⣿⣿⣿⣿⣿⣿⣿⣿⣿⣿⣿⡿⣱⣻⣿⣿⣿⣿⣿⣿⢇⡞⢕⢕⢕⢕⡕⢕⢕⢕⢕⢕⢔⢄⢀⠀⠀⠀⠀⠀⠀⠀⠀⢀⢄⢕⢕⢄⠀⠐⠁⠁⠀⠀⠀⠀⠀⠐⠀⠀⠀⠀⠀⢀⠀⠀⠀⢀⡀⠀⠀⢀⡄⠀⠀⠀⢄⢄⠀⠀⠔⠗⠐⣄⠛⠄⠀⢱⣧⣕⢕⢸⣿⣿⡕⢕⢕⢕⢕⢕⢕⢕⢕⢕⢿⡇⢕⢕⢕⢕⢕⢕⢕⢄⠕⢀⣾⡿⢻⢿⣷⣷⣾⡿⠃⠀⠀⠘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⠐⠚⠛⠛⠛⠛⠛⠛⠛⠛⠛⠛⠛⠛⠛⠛⠛⠛⠑⠚⠛⠛⠛⠛⠛⠛⠋⠚⠑⠑⠑⠑⠋⠑⠑⠑⠑⠑⠑⠑⠑⠑⠑⠐⠐⠀⠀⠐⠐⠓⠑⠑⠑⠑⠑⠑⠐⠐⠀⠀⠀⠀⠀⠐⠐⠀⠀⠐⠀⠀⠘⠋⠐⠐⠘⠉⠁⠐⠁⠁⠀⠐⠐⠀⠀⠁⠑⠀⠀⠀⠘⠀⠀⠀⠑⠛⠛⠓⠑⠉⠙⠓⠑⠑⠑⠑⠑⠑⠑⠑⠑⠘⠑⠁⠑⠑⠑⠑⠑⠑⠑⠀⠑⠛⠓⠁⠁⠈⠉⠁⠀⠀⠀⠀⠀⠁⠙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⢹⣷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⡿⡏⣿⣿⣿⣿⣿⣿⣿⣷⡕⢜⢳⢕⢕⢕⣿⢕⢹⣿⣿⣿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⢏⢵⢱⣿⣿⣿⣿⣿⣿⣿⣿⣿⡕⡧⡕⢕⡕⢕⢕⢜⢿⣇⣿⣿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⢇⢵⡏⣾⣿⣿⣿⣿⣿⣿⣿⡟⢏⢝⢕⢱⡕⢹⢜⢿⣿⣿⣿⣿⣿⣿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⢿⢟⢇⣷⣿⢕⣝⢝⢟⢟⢟⢟⢿⢿⢇⢕⢕⢕⢜⣿⡕⢕⢜⢝⢻⣿⣿⣿⣿⣿⡿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⢜⢝⣫⣵⣷⣿⡇⣾⣿⣿⢱⣿⢇⢕⢝⢝⢟⢕⢳⣵⡕⠑⢕⢕⣿⣿⡕⢕⢕⢕⢕⢜⢹⣟⣏⢜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⣱⣵⣿⡿⣿⣿⡿⢸⣿⣿⡇⢜⣿⣷⣷⣷⣧⡱⣕⢷⡝⣿⡔⠑⢕⢸⣿⣇⢕⢕⢕⠕⢕⢕⢜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⡱⢕⣱⣾⢫⣿⢏⣾⣟⣵⢇⣟⣿⣿⡇⣿⣿⣿⣿⣿⣿⣿⣿⣿⣿⣸⣿⢔⢕⢸⣿⣿⢕⢅⢔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⢕⢕⣾⡟⢱⣺⣷⣿⣿⣿⡟⢸⣳⢿⢟⢇⣿⣿⣿⣿⣿⣿⣿⣿⣿⣿⡇⢿⢇⢕⢸⣿⣿⡕⠑⢕⢕⢕⢕⢕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⡕⢕⢕⢕⢕⢱⣿⡟⡱⣿⣿⣿⣿⣿⢏⢕⡿⢕⣱⣿⢕⢹⣿⣿⣿⣿⣿⣿⣿⣿⣿⣿⢜⢕⢕⢸⣿⣿⡇⢔⠑⢕⢕⢁⢁⠑⢑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⡯⢕⢕⢕⢱⣿⡟⢕⢹⣿⣿⣿⣿⢕⢕⢕⡵⢾⣿⣿⢕⣾⣿⣿⣿⣿⣿⣿⣿⣿⣿⣿⢕⢕⢕⣼⣿⢟⠑⢕⢔⠕⡅⡕⢑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⡿⢿⢟⢿⢕⢕⢕⣿⣿⢱⢕⣿⣿⣿⣿⢏⢕⢕⡕⢱⢟⢻⢏⢸⣿⢿⣿⣿⣿⣿⣿⣿⣿⣿⣿⢕⠁⠁⠁⠀⠀⢄⠀⠁⠔⠁⠀⢕⢕⢕⢕⢕⢕⣾⣿⡇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⡟⣱⡕⢱⣾⣮⡕⢕⢕⣼⣿⡇⢕⣼⣿⢻⣿⣿⣕⣕⢸⢣⣿⣵⣵⢕⢸⡟⢸⣿⣿⣿⣿⣿⣿⣿⣿⢝⢕⠀⢄⢄⢀⢔⢕⡔⢀⠀⠄⢅⢑⢕⢕⢕⢕⣼⣿⣿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⢟⣼⣕⢕⢕⡕⢕⢕⢕⢕⣿⣿⣷⢱⣿⢏⣼⣿⣿⣿⡇⡜⣸⣿⣿⣿⢕⢸⢕⢸⣿⣿⣿⣿⣿⣿⣿⣿⢕⢕⣴⣅⡄⢕⢕⡕⢿⢸⢔⠀⢁⠑⢑⢕⢕⢕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⢇⢸⣯⢻⣧⡕⢕⡥⢕⢕⢸⣿⢻⢇⣾⢏⢸⣿⣿⡟⡟⢕⢇⢟⢟⢟⢟⣵⢇⢕⣿⣿⢸⣿⣿⣿⣿⣿⡇⢕⢕⣿⣿⣧⢕⢕⣿⢹⢸⢕⢕⢔⢕⢕⢕⢕⢸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⡇⡕⢕⢇⢕⢜⣕⢿⢕⣱⡵⣼⣿⢜⣸⢏⢕⣿⣿⡿⢱⣱⢸⢸⣿⣿⣿⡷⢇⣇⡕⢿⡏⣸⣿⣿⣿⢹⢻⢕⢕⢕⣟⢻⢿⢕⢕⣿⣾⢸⢕⢕⢕⢕⢕⢕⢕⢸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⣷⡕⢕⢕⢕⢕⣮⢝⢗⢷⢕⣿⣿⢱⢕⢕⢸⣿⣿⢇⢱⠽⢕⠷⠷⢽⢽⣕⢻⢿⣿⡼⢕⣿⢹⣿⡏⢜⢕⢕⢱⣿⣿⣿⢇⡕⢕⣾⣿⢸⢱⢕⢕⢕⢕⢕⢕⣼⣿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⣧⡕⢕⢕⢜⢕⢕⢇⢕⣿⢇⢱⢕⢕⢜⢹⢕⠕⢀⢄⢐⠄⠀⢀⢀⠘⢳⣵⣿⣿⣼⣟⣜⢿⢇⢕⢕⢅⢱⠷⢮⢽⣟⢇⡕⢻⡟⢜⢜⢕⢕⢕⢕⢕⢕⣿⣿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⡧⢑⠀⢔⢕⢑⢑⣿⡕⢕⢕⢜⢱⡕⢕⢕⣵⠑⠃⠀⠀⠁⠁⢕⣕⣿⣿⣿⣿⣿⣿⣿⣷⡷⠏⠁⠀⠀⠅⢄⠁⢕⡇⢕⢕⢕⡇⣕⣱⢕⢕⢕⢕⣿⣿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⢟⢕⠀⠀⢕⢱⢕⢱⣿⢕⡇⢕⢕⢕⣿⢕⣿⣿⡕⢕⢔⢔⢔⣱⣿⣿⣿⣿⣿⣿⣿⣿⣿⣿⣷⠘⠑⠀⠀⠀⣕⡕⠀⢕⢕⢕⢱⢇⢕⢕⢕⢕⢕⢕⣿⡟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⡿⡇⢕⠑⠀⠀⢕⢕⢕⢸⡟⢱⢕⢕⢕⢕⢹⢕⣿⣿⣗⢅⠱⠕⢱⣾⣿⣿⣿⣿⣿⣿⣿⣿⣿⣿⣿⢕⢔⢄⢔⢔⣿⣧⡾⢕⣵⢕⣼⢕⢕⢕⢕⢕⢕⢕⣿⣿⡇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⡟⡼⢇⢕⠀⠀⠀⠑⢕⢕⣾⢕⢸⡇⢸⢕⢕⢕⢕⣿⣿⣿⣿⣿⣿⣿⣿⣿⣿⣿⣿⣿⣿⣿⣿⣿⣿⣿⣧⡕⢕⠱⢟⣿⣿⢕⡾⢕⢕⢺⢸⣝⡇⢕⢕⢕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⢏⡜⢕⢱⢕⢀⠀⠀⠀⢕⢸⢇⢕⣾⡇⢸⢇⢕⢕⢕⢿⣿⣿⣿⣿⣿⣿⣿⣿⣿⣿⣿⣿⣿⣿⣿⣿⣿⣿⣿⣿⣿⣿⣿⡿⡕⢎⢕⡕⢕⢜⠑⢺⡣⢕⢕⢕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⡏⢜⢕⢱⢕⢱⣷⣷⣴⢔⢕⢕⢕⢕⢻⡇⢕⢕⢕⢕⢕⢜⢿⣿⣿⣿⣿⣿⣿⣿⣿⣿⣿⣿⣿⣿⣿⣿⣿⣿⣿⣿⣿⢿⣟⡕⢕⢕⢱⡇⢕⢕⠀⢕⢣⡕⢕⢕⢕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⣿⣿⣿⢜⢕⢕⡗⢕⣸⣿⣿⣿⢕⢕⢕⢕⢕⢸⣇⢕⢕⢕⢕⢕⢕⢜⢿⣿⣿⣿⣿⣿⣿⣇⢌⢉⢙⢙⠙⠝⢟⣿⣿⣿⣿⣿⣿⢟⢕⢕⢕⣼⢕⢕⢕⠀⠀⢜⢕⢕⢕⢕⣿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⡇⢕⣼⣾⡇⢕⣿⣿⣿⡇⢕⢕⢕⢕⢕⢕⢻⡕⢕⢕⢕⢕⢕⢕⢕⢝⢻⣿⣿⣿⣿⣿⣷⣧⣵⣵⣵⣴⣾⣿⣿⣿⣿⡿⢏⢕⢕⢕⢕⣿⢕⢕⢕⢄⢄⢕⢕⢕⢕⢕⣿⣿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⡇⢕⣿⣽⡇⢕⣿⣿⡿⢕⣵⢕⡕⢕⢕⢕⢜⢕⢱⢕⢕⢕⢕⢕⢕⢕⢕⢜⢝⢻⣿⣿⣿⣿⣿⣿⣿⣿⣿⡿⢟⢟⢕⢕⢕⢕⢕⢕⣼⢇⢕⢕⢕⢕⢕⢣⢕⢕⢕⢕⣿⣿⡇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⡇⢸⣿⣿⣷⢕⣿⡿⢕⣸⣿⢟⢕⢕⢕⢕⢕⡕⣿⡇⢕⢕⢕⢕⢕⢕⢕⢕⢕⢕⢕⢝⢟⢿⢿⢟⢏⢝⢕⢕⢕⢕⢕⢕⢕⢕⢕⢱⢏⢕⢕⢕⢕⢑⢕⢕⢕⢕⢕⢕⢿⣿⡇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⣧⢇⣿⣿⣿⡕⢟⢕⣾⢟⢕⢕⢕⢕⢕⢕⢱⢺⣿⢇⢕⢕⠕⠕⢕⢕⢕⢕⢕⢕⢕⢕⢕⢕⢕⢕⢕⢕⢕⢕⢕⢕⢕⢕⢕⢕⢕⢜⢕⢕⢕⡇⢕⢕⢕⢇⢕⢕⢕⢕⡕⢹⡇⢸⣿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⣇⢻⣿⡿⢇⣵⡿⢏⢕⢕⢕⢕⢕⢕⢕⡜⣸⣿⢕⢕⠁⠀⠄⢕⢕⢕⢕⢕⣕⣕⣱⣵⡜⢕⢕⢕⢕⢕⢕⢕⢕⢕⢕⢕⢕⢕⢕⢕⢕⢸⣿⢕⢕⢕⢕⢕⢕⢕⡕⣿⣧⢕⢸⣿⣿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⡾⢏⣵⡾⢏⢕⢕⢕⢕⢕⢕⢕⢕⢸⢕⣿⣿⢕⠀⠀⠀⠀⠑⠕⢕⢕⢱⣿⣿⣿⣿⡇⠑⠕⢕⢕⢕⢕⢕⢕⢕⢕⢕⢕⢕⢕⢕⢕⣿⣿⢕⢕⢕⢕⢕⢕⢕⢕⣿⣿⡇⢸⣿⣿⣿⣿⣿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⡿⢟⣵⢿⢝⢕⢕⢕⢕⢕⢕⢕⢕⢕⢕⢏⢸⣿⡏⢑⠀⠀⠀⠀⠀⠀⠁⠕⢸⣿⣿⣿⣿⣧⢀⠀⠑⠕⢕⢳⣦⣅⢕⢕⢕⢕⢕⢕⢕⢕⢻⣿⢕⢕⢕⢕⢕⢕⢕⢕⣿⣿⡇⢸⣿⣿⣿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⡿⢻⢿⢏⣵⢞⢕⢕⢕⢕⢕⢕⢕⢕⢕⢕⢕⢕⡕⡜⡸⣟⢗⢕⢕⢄⠀⠀⠀⠀⠀⠀⠀⠈⠻⢿⣿⣿⣷⣔⢄⠀⠀⠘⢻⣿⣇⢕⢕⢅⢑⢕⢕⢕⢕⠑⢁⠀⠁⠑⢕⢕⢕⢕⣿⣷⡕⢸⣿⣿⣿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⢔⢕⢕⢄⢔⢕⢔⢔⢕⢕⢕⢕⢕⢕⢕⢄⢕⢕⢕⢕⢕⢕⢕⢕⢕⢕⢸⣿⣿⣿⣿⣿⣿⣿⣿⣿⣿⣿⣿⣿⣿⣿⣿⣿⣿⣿⣿⣿⣿⣿⣿⣿⣿⣿⣿⣿⣿⣿⣿⡿⢟⡕⢞⣱⡼⢟⢕⢕⢕⢕⢕⢕⢕⢕⢕⢕⢕⣱⡇⡱⢱⣧⢹⣞⢇⣕⢕⢕⢕⢄⢀⠀⠀⠀⠀⠀⠀⠀⠙⢟⡿⢿⣷⣷⡆⠀⠀⠝⢿⢕⢕⢕⢕⣕⡕⠀⢄⠀⠀⠀⠕⠀⢕⢕⢕⢕⣿⣿⡇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⢑⢕⢕⢔⢕⢕⢕⢕⢕⢕⢕⢕⢕⢕⢕⢑⢑⠕⠕⢕⢕⢕⢕⢕⢕⢕⢸⣿⣿⣿⣿⣿⣿⣿⣿⣿⣿⣿⣿⣿⣿⣿⣿⣿⣿⣿⣿⣿⣿⣿⣿⣿⣿⣿⣿⣿⣿⣿⣿⡇⢏⢱⢾⢏⢕⢕⢕⢕⢕⢕⢕⢕⢕⢕⢕⣱⣾⣿⡇⢕⣿⣿⢱⢟⣸⣿⣧⡕⢕⢕⢕⢔⠀⠀⠀⠀⠀⠀⠀⠀⠝⢿⣿⣿⣿⡄⠀⠀⠁⡕⢕⢕⢕⣿⣷⡔⢁⢀⢕⢕⠀⢔⢕⢕⢕⢕⣿⣿⡇⢸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⣿⣿⣿⣿⣿⣿⣿⣿⣿⣿⣿⣿⣿⣿⣿⣿⣿⣿⣿⣿⣿⣿⡿⣿⣿⣿⣿⣿⣿⣿⣿⢟⢕⢕⢕⢕⢕⢕⢕⢕⢕⢕⢕⢕⢕⢕⢕⢱⣿⣿⣿⡇⢸⣿⣯⢸⡕⣿⣿⣿⣧⡕⢕⢕⢕⢔⠀⠀⠀⠀⠀⠀⠀⠀⠈⠻⣿⣿⣧⠀⠀⠀⠁⢕⢕⠘⠛⠛⠟⠇⢕⢄⢄⢔⢕⢕⢕⢕⢕⢸⣿⡇⢸⣿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⢀⠀⢄⢀⠀⠄⠄⠀⠄⠔⠔⢔⢄⢄⢄⢕⢕⢕⢕⢕⢕⢕⢸⣿⣿⣿⣿⣿⣿⣿⣿⣿⣿⣿⣿⣿⣿⣿⣿⣿⣿⢿⣟⣽⣷⣿⣷⣮⡝⢿⣿⣿⢟⢕⢜⢕⢕⢕⢕⢕⢕⢕⢕⢕⢕⢕⢕⢕⢕⢕⣾⣿⣿⣿⡇⣿⣧⢻⡜⢱⣿⣿⣿⣿⣿⣧⣕⢕⢕⢀⠀⠀⠀⠀⠀⠀⠀⠀⠀⠈⢻⣿⢕⠀⠀⠀⠁⢕⠀⠀⠀⠀⠔⠑⢕⢕⢕⢕⢕⢕⢕⢕⢕⠟⠇⢸⣿⣿⣿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⢔⠀⠀⠀⠀⠀⠀⠀⢕⢕⢕⢕⢕⢕⢕⢕⢕⢕⢕⢸⣿⣿⣿⣿⣿⣿⣿⣿⣿⣿⣿⣿⣿⣿⣿⢟⣽⣷⣿⣿⣿⣿⡿⢟⢕⢕⢜⢏⢕⢕⢕⢕⢕⢕⢕⢕⢕⢕⢕⢕⠕⠕⠕⠕⢕⢕⣼⣿⣿⣿⣿⡇⣿⡇⢕⢝⢜⢿⣿⣿⣿⣿⣿⣿⣷⡕⢕⠀⠀⠀⠀⠀⠀⠀⠀⠀⠀⠀⠙⢕⠀⠀⠀⠀⠁⠀⠀⠀⠀⠀⠀⠁⢕⢕⢕⢕⢕⢕⢕⢕⢔⠀⠀⠈⢹⣿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⢅⢔⢔⢔⢔⢕⢔⢕⢕⢕⢕⢕⢕⢕⢕⢕⢕⢕⢕⢸⣿⣿⣿⣿⣿⣿⣿⣿⣿⣿⣿⣿⣿⡟⣵⣿⣿⣿⣿⣿⡿⢏⢕⢕⢕⢕⢕⢑⠕⠕⢕⢕⢕⢕⢕⢕⢕⢕⢕⢕⠀⠀⠀⠀⠀⠀⠙⠙⠻⢿⣿⡇⡿⢕⢜⢕⣷⣧⢜⣹⣿⣿⣿⣿⣿⣿⢇⢀⠀⠀⠀⠀⠀⠀⠀⠀⠀⠀⠀⠀⠀⠀⠀⠀⠀⠀⠀⠀⠀⠀⠀⠀⠀⢕⢕⢕⢕⢕⢕⢕⢕⠀⠀⠀⡸⣿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⢸⣿⣿⣿⣿⡿⢏⢕⢕⢕⢕⢕⠕⢁⢕⢕⢕⢄⢑⠕⢕⢕⢕⢕⢕⢕⠑⠀⠀⠀⠀⠀⠀⠀⠀⠀⠀⠈⠑⢕⢕⢕⣼⣿⢇⢕⢻⣿⣿⣿⣿⣿⣿⡇⢕⠀⠀⠀⠀⠀⠀⠀⠀⠀⠀⠀⠀⠀⠀⠀⠀⢀⢀⠀⠀⠀⠀⠀⠀⠀⠀⢕⢕⢕⢕⢕⢕⢕⢀⠀⠀⢕⢻⣿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⠕⢕⢕⢕⢅⢅⢕⢕⢕⢸⣿⣿⣿⣿⣿⣿⣿⣿⣿⣿⣿⣿⣿⣿⣿⣿⣿⣿⣿⣿⢸⣿⡿⠟⠋⠁⠕⢕⢕⠕⠑⠁⠀⠀⠁⠑⠕⢕⢕⢕⢄⢑⠕⢕⢕⠀⠀⠀⠀⠀⠀⠀⠀⠀⠀⠀⠀⠀⠄⢄⢕⠜⢿⡏⢕⢕⢕⢿⣿⣿⣿⣿⣿⡇⢕⠀⠀⠀⠀⠀⠀⠀⠀⠀⠀⠀⠀⠀⠀⠀⠀⣕⣕⣧⢀⠀⠀⠀⠀⠀⠀⢕⢕⢕⢕⢕⢕⢕⢕⠀⠀⢕⢸⣿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⡿⢏⢝⢝⢝⣿⣿⣿⣿⣿⣿⣿⢕⠘⠀⠀⠀⠀⠀⠅⢔⠀⠀⠀⠀⠀⠀⠀⠀⠀⠁⠑⠕⢕⢔⢅⠑⠀⠀⠀⠀⠀⠀⠀⠀⠀⠀⠀⠀⠀⢀⠕⠀⠀⠀⠁⠕⢕⢕⢕⢿⣿⣿⣿⣿⡇⢕⠀⠀⠀⠀⠀⠀⠀⠀⠀⠀⠀⠀⠀⠀⠀⠀⠟⢹⢿⢇⠀⠀⠀⠀⠀⠀⠁⢕⢕⢕⢕⢕⢕⢕⠀⠀⢕⢜⣿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⢕⢕⢕⢕⢕⢝⣿⣿⣿⣿⣿⡏⠀⠀⠀⠀⠀⢔⠀⠀⢕⢕⢔⢀⠀⠀⠀⠀⠀⠀⠀⠀⠀⠀⠀⠁⠁⠀⠀⠀⠀⠀⠀⠀⠀⠀⠀⠀⠀⠀⠁⠀⠀⠀⠀⠀⠀⠀⠁⠁⠁⠙⠙⠛⠛⠗⠕⠀⠀⠀⠀⠀⠀⠀⠀⠀⠀⠀⠀⠀⠀⠀⠀⠀⠀⠁⠑⠀⠀⠀⠀⠀⠀⠀⢕⢕⢕⢕⢕⢕⢕⢀⠀⢕⢕⣿⣿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⡏⢕⢕⢕⢕⢕⢕⢝⣿⣿⣿⣿⢕⠀⠀⠀⢀⢕⢕⠀⢔⢕⢕⢕⢕⢕⢔⢄⢀⢀⠀⠀⠀⠀⠀⠀⠀⠀⠀⠀⠀⠀⠀⠀⠀⠀⠀⠀⠀⢄⠔⠑⠁⠀⠀⠀⠀⠀⠀⠀⠀⠀⠀⠀⠀⠀⠀⠀⠀⠀⠀⠀⠀⠀⠀⠀⠀⠀⠀⠀⠀⠀⠀⠀⠀⠀⠀⠀⠀⠀⠀⠀⠀⠀⠀⢕⢕⢕⢕⢕⢕⢕⢕⠀⢕⢕⣿⣿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⢇⢕⢕⢕⢕⢕⢕⢕⢝⣿⡿⢇⠀⠀⠀⢄⢕⢕⢕⠀⢔⢕⢕⢕⢕⢕⢱⢇⢕⢕⢕⢕⢔⢔⢠⣤⣄⡀⠀⠀⠀⠀⠀⠀⠀⢀⢄⠔⠑⠀⠀⠀⢀⠄⠐⠀⠀⠀⠀⠀⠀⠀⠀⠀⠀⠀⠀⠀⠀⠀⠀⠀⠀⠀⠀⠀⠀⠀⠀⠀⠀⠀⠀⠀⠀⠀⠀⠀⠀⠀⠀⠀⠀⠀⠀⢕⢕⢕⢕⢕⢕⢕⢕⠀⢕⢕⣿⣿⢕⣿⣿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⠕⠑⠑⠁⠑⠀⠙⢕⠀⠀⠀⠀⢕⢕⢕⢕⠀⢕⢕⢕⢕⢕⢕⢕⢕⢕⢕⢕⢕⢕⢕⢕⢕⢝⢕⠀⠀⠀⠀⠀⢀⠔⠁⠀⠀⠀⠄⠐⠑⠔⠀⠀⠀⠀⠀⠀⠀⠀⠀⠀⠀⠀⠀⠀⠀⠀⠀⠀⠀⠀⠀⠀⠀⠀⢄⠀⠀⠀⠀⠀⠀⠀⠀⠀⠀⠀⠀⠀⠀⠀⠀⠀⢕⢕⢕⢕⢕⢕⢕⠑⠀⢕⢕⣿⣿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⢱⣕⣕⡕⢔⠀⠀⠀⠀⠀⠀⠑⠀⠀⠀⠀⢕⢕⢕⠑⠀⢕⢕⣼⣧⢕⢕⢕⢕⢕⢕⢕⢔⢅⢑⠕⢕⢕⢕⠀⠀⠀⠀⠀⠁⠀⠀⠀⠐⠁⠀⢀⠀⠀⠐⠀⠀⠀⠀⠀⠀⠀⠀⠀⠀⠀⠀⠀⠀⠀⠀⠀⠀⠀⠀⠀⠀⢄⠕⠀⢔⢀⠀⠀⠀⠀⠀⠀⠀⠀⠀⠀⠀⠀⠀⠀⢕⢕⢕⢕⢕⢕⢕⠀⠀⢕⢕⣿⣿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⣾⢔⠀⠀⠀⠀⠀⠀⠑⠀⠀⠀⠁⠀⠀⠁⢔⣱⣿⣿⡟⢕⢕⢕⢕⢕⢕⢕⢕⢕⢕⢕⠔⠁⠀⠀⠀⠀⠀⠀⠀⠀⠀⠀⠀⠀⠀⠀⠀⠀⠀⠁⠀⠀⢀⢀⠀⠁⠀⠀⠀⠀⠀⠀⠀⠀⠀⠀⠀⠀⠀⠀⠀⢕⠀⠐⠀⢀⠁⠀⠐⠄⢀⠀⠀⠀⠀⠀⠀⠀⠀⠀⠁⠕⢕⢕⢕⢕⢕⠀⠀⠕⢕⣿⣿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⣧⢕⢕⢕⢕⢕⢕⢕⢕⢕⢕⢕⢕⢕⢸⣿⣿⣿⢇⢕⠀⠀⠀⠀⠀⠀⠀⠀⢀⢔⢄⢀⢀⢄⣾⣿⣿⣿⢕⢕⢕⢕⢕⢕⢕⢕⢕⢕⢕⢕⢕⠀⠀⠀⠀⠀⠀⠀⠀⠀⠀⠀⠀⠀⠀⠀⠀⠀⠀⠀⠀⣼⣿⣿⣆⠀⠀⠀⠀⠀⠀⠀⠀⠀⠀⠀⠀⠀⠀⠀⠀⠀⠀⠀⠀⠀⠀⠀⠀⠀⠀⠁⠀⠀⠀⠀⠀⠀⠀⠀⠀⠀⠀⠑⠕⢕⠑⠀⠀⠀⠑⢻⢽⢕⣿⣿⣿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⡿⢏⢕⢕⢕⢕⢄⠀⠀⠀⠀⠀⠀⠕⢕⣧⡕⢔⢱⣿⣿⣿⢇⢕⢕⢕⢕⢕⢕⢕⢕⢕⢕⢕⣼⣿⢄⠀⠀⠀⠀⠀⠀⠀⠀⠀⠀⠀⠀⠀⠀⠀⠀⠀⠀⢜⢿⢿⣿⢏⠀⠀⠀⠀⠀⠀⠀⠀⠀⠀⠀⠀⠀⠀⠀⠀⠀⠀⠀⠀⠀⠀⠀⠀⠀⠀⠀⠀⠀⠀⠀⠀⠀⠀⠀⠀⠀⢀⢀⢄⢕⢀⢀⢄⢕⢀⢜⢸⢕⣿⣿⣿⣿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⢕⢑⢕⢕⢕⡕⢕⢕⠀⠀⠀⠀⠀⠀⠀⢹⣿⣿⣧⡕⢹⣿⢕⢕⢕⢕⢕⢕⢕⢕⢕⢕⢕⢕⣸⣿⢏⠁⠀⠀⠀⠀⠀⠀⠀⠀⠀⠀⠀⠀⠀⠀⠀⠀⠀⠀⠕⢕⢕⠕⠀⠀⠀⠀⠀⠀⠀⠀⠀⠀⠀⠀⠀⠀⠀⠀⠀⠀⠀⠀⠀⠀⠀⠀⠀⠀⠀⠀⠀⠀⠀⠀⠀⠀⢄⢔⢔⢕⢕⢕⢕⢕⢕⢕⢕⢕⢕⢕⢕⢕⣿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⠕⢕⢕⢕⣕⣱⣷⣿⢇⢕⢕⢔⢄⠀⠀⠀⠀⠀⠀⢻⣿⣿⣿⡕⢕⢕⢕⢕⢕⢕⢕⢕⢕⢕⢕⢕⢱⣿⣿⢕⠀⠀⠀⠀⠀⠀⠀⠀⠀⠀⠀⠀⠀⠀⠀⠀⠀⢀⢄⢀⠀⠀⠀⠀⠀⠀⠀⠀⠀⠀⠀⠀⠀⠀⠀⠀⠀⠀⠀⠀⠀⠀⠀⠀⠀⠀⠀⠀⠀⠀⠀⠀⠀⠀⠀⠀⠀⠀⢁⢕⢕⢕⢕⢕⢕⢕⢕⢕⢕⢕⢕⢕⢕⢜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⢑⢅⢕⢕⢕⣼⣿⣿⣿⢇⢕⢕⢕⢕⢕⢔⠀⠀⠀⠀⠀⠁⢿⣿⣿⣿⡕⢀⢕⢕⢕⢕⢕⢕⢕⢕⢕⢕⢕⢕⢕⠀⠀⠀⠀⠀⠀⠀⠀⠀⠀⠀⠀⠀⠀⠀⠀⠀⢀⢕⢕⠑⢀⢔⢕⢕⠀⠀⠀⠀⠀⠀⠀⠀⠀⠀⠀⠀⠀⠀⠀⠀⠀⠀⠀⠀⠀⠀⠀⠀⠀⢀⢀⠀⠀⠀⠀⠀⠀⠀⠕⢕⢕⢕⢕⢕⢕⢕⢕⢕⢕⢕⢕⢕⢕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⢱⣿⣿⢕⢕⢕⢕⢕⢕⢕⢅⢕⢕⢕⢕⢗⣿⣿⣿⡟⢕⢕⢕⠕⢕⢕⢕⠄⠀⠀⠀⠀⠀⢜⢿⣿⣿⢇⢕⢕⢕⢕⢕⢕⢕⢕⢕⢕⢕⢕⢕⠀⠀⠀⠀⠀⠀⠀⠀⠀⠀⠀⠀⠀⠀⠀⠀⠀⠀⠕⠑⠁⢔⢕⢕⢕⠁⠀⠀⢀⠀⠐⢀⠀⠄⠀⠀⠀⢄⢄⠀⠀⠀⠀⠀⠀⠀⢀⠔⠔⢄⢄⠁⠁⠀⠀⠀⢀⠀⠀⠀⠀⢕⢕⢕⢕⢕⢕⢕⢕⢕⢕⢕⢕⢕⢕⢕⢕⢕⢕⢕⢕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⢔⣼⣿⣿⣿⡿⢕⡇⢕⢕⢕⢕⢕⢕⢔⢔⠀⠀⠀⠀⠀⢸⢿⡿⢕⢕⠑⢑⢑⢑⠕⢕⢕⢕⢕⢕⢕⢅⠀⠀⠀⠀⠀⠀⠀⠀⠀⠀⠀⠀⠀⠀⠀⠀⠀⠀⠀⠀⢔⢕⢕⠑⠀⠀⢀⢔⢕⠀⠀⠁⠀⠀⠀⠕⠕⠀⠀⠑⠑⠀⠀⠀⠀⠐⠀⠀⠀⠁⠀⠀⠀⠀⠀⠀⠑⠀⠀⠀⠀⢕⢕⠑⢕⢕⢕⢕⢕⢕⢕⢕⢕⢕⢕⢕⢕⢕⢕⢕⢕⢕⢕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⢁⢱⣿⣿⣿⣿⢕⣾⡇⢕⢕⢕⢕⢕⢕⢕⢕⢕⠀⠀⠀⠀⠀⠁⢁⢀⠀⠁⠑⢕⢕⢄⢕⢕⢕⢕⢕⢕⢕⠀⠀⠀⠀⠀⠀⠀⠀⠀⠀⠀⠀⠀⠀⠀⠀⠀⠀⠀⢔⢕⣱⣵⣕⢕⢕⢕⢔⢕⠀⠀⠀⠀⠀⠀⠀⠀⠀⠀⠀⠀⠀⠀⠀⠀⠀⠀⠀⠀⠀⠀⠀⠀⠀⢕⢕⠑⠑⠀⠀⠀⠕⢕⠀⠁⠁⢕⢕⢕⢕⢕⢕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⡏⣼⣿⡇⢕⢕⢕⢕⢕⢕⢕⢕⢕⢔⢀⠀⠀⠀⠀⢕⢕⢕⢕⢔⢕⢕⠀⠕⢕⢕⢕⢕⢕⠀⠀⠀⠀⠀⠀⠀⠀⠀⠀⠀⠀⠀⠀⠀⠀⠀⠀⠀⢔⣾⣿⣿⡿⢇⢕⢕⢕⢕⢕⠀⠀⠀⠀⠀⠀⠀⠀⠀⠀⠐⠐⠐⠐⠀⠀⠀⠁⠁⠀⠀⠀⠀⠀⠀⠀⠀⠀⢔⠀⠀⠀⠀⢕⢄⠀⠀⠀⠕⢕⢕⢕⢕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⣷⣿⣿⡇⢕⢕⢕⢕⢕⢕⢕⢕⢕⢕⢕⢄⠀⠀⢀⢕⢕⢕⢕⢕⢕⠑⠀⠀⢕⢕⢕⢕⢕⠀⠀⠀⠀⢀⢕⠀⠀⠀⠀⠀⠀⠀⠀⠀⠀⠀⠀⠀⠁⣿⡿⢏⢕⢕⢕⢕⢕⢕⠑⠀⠀⠀⠀⠀⠀⠀⠀⠀⠀⠀⠀⠀⠀⠀⠀⠀⠀⠀⠀⠀⠀⠀⠀⠀⠀⠀⠀⠀⠀⠀⠀⠀⠑⢕⠀⠀⠀⠀⠁⢕⢕⢕⢕⢕⢕⢕⢕⢕⢕⢕⢕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⢕⢕⢕⢔⢁⢁⢑⢕⢕⢕⢕⢕⠀⢀⢕⢕⢕⢕⢕⠁⠀⠀⠀⠀⢕⢕⢕⠀⠀⠀⠀⠀⠀⠀⠀⠀⠀⠀⠀⠀⠑⢕⢕⢕⢕⢕⢕⢕⢕⠀⠀⠀⠀⠀⠀⠀⠀⠀⠀⠀⠀⠀⠀⠀⠀⠀⠀⠀⠀⠀⠀⠀⠀⠀⠀⠀⠀⠀⢀⠀⠀⠀⠀⠀⠕⢔⠀⠀⠀⠀⠀⠕⢕⢕⢕⢕⢕⢕⢕⢕⢕⢕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⢕⢕⢕⢕⢕⢕⢕⢕⢕⢕⢕⢕⢄⢕⢕⢕⢕⣵⡎⠀⠀⠀⠀⢔⠑⢕⢕⠀⠀⠀⠀⠀⠀⠀⠀⠀⠀⠀⠀⠀⢕⢕⢕⢕⢕⢕⢕⢕⠁⠀⠀⠀⠀⠀⠀⠀⠀⠀⠀⠀⠀⠀⠀⠀⠀⠀⠀⠀⠀⠀⠀⠀⠀⠀⠀⠀⠀⠀⠁⠕⢄⢀⠀⠀⠀⠑⠀⠀⠀⠀⠀⠀⠁⠁⠑⢕⢕⢕⢕⢕⢕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⠕⠕⢕⢕⣑⡑⢑⠁⠁⢅⠔⠀⠀⢕⢕⢕⢕⢜⠕⠀⠀⠀⠀⠀⠑⠀⢕⢕⠀⠀⠀⠀⠀⠀⠀⠀⠀⠀⠀⠀⠀⢕⢕⢕⢕⢕⢕⢕⠑⠀⠀⠀⠀⠀⠀⠀⠀⠀⠀⠀⠀⠀⠀⠀⠀⠀⠀⠀⠀⠀⠀⠀⠀⠀⠀⠀⠀⠀⠀⠀⠀⠑⠕⠔⠀⠀⠀⠀⠀⠀⠀⠀⠀⠀⠀⠀⠁⠕⢕⢕⢕⢕⢕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⣾⣿⣿⣿⡇⢕⢄⠀⠀⠀⠀⠀⠀⠕⢕⠕⢅⠀⠀⠀⠀⠀⠅⠀⠀⠕⢕⠀⠀⠀⠀⠀⠀⠀⠀⠀⠀⠀⠀⠀⢕⢕⢕⢕⢕⢕⠑⠀⠀⠀⠀⠀⠀⠀⠀⠀⠀⠀⠀⠀⠀⠀⠀⠀⠀⠀⠀⠀⠀⠀⠀⠀⠀⠀⠀⠀⠀⠀⠀⠀⠀⠀⠀⠀⠀⠀⠀⠀⠀⠀⠀⠀⠀⠀⠀⠀⠀⠁⢕⢕⢕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⢔⠀⠀⠀⠀⠀⠀⠀⠀⠀⠀⠀⠀⠀⠀⠀⠀⠀⠀⢕⠀⠀⠀⠀⠀⠀⠀⠀⠀⠀⠀⠀⠀⠑⢕⢕⢕⢕⠀⠀⠀⠀⠀⠀⠀⠀⠀⠀⠀⠀⠀⠀⠀⠀⠀⠀⠀⠀⠀⠀⠀⠀⠀⠀⠀⠀⠀⠀⠀⠀⠀⠀⢀⢀⢀⢄⠄⠄⢄⢔⠀⠀⠀⠀⠀⠀⠀⠀⠀⠀⠀⠁⠕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⢔⠀⠀⠀⠀⠀⠀⠀⠀⠀⠀⠀⠀⠀⠀⠀⠀⠀⠕⢔⠀⠀⠀⠀⠀⠀⠀⠀⠀⠀⠀⠀⠀⢕⢕⠕⠀⠀⠀⠀⠀⠀⠀⠀⠀⠀⠀⠀⠀⠀⠀⠀⠀⠀⠀⠀⠀⠀⠀⠀⠀⠀⠀⠀⠀⠀⠀⠀⠀⠀⠀⠀⢀⢀⠀⢄⠄⠄⠄⠄⠀⠀⠀⠀⠀⠀⠀⠀⠀⢀⢀⢀⠁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⠀⠀⠀⠀⠀⠀⠐⠀⠀⠀⠀⠀⠀⠀⠀⠀⠀⠑⠀⠀⠀⠀⠀⠀⠀⠀⠀⠀⠀⠀⠀⠁⠑⠀⠀⠀⠀⠀⠀⠀⠀⠀⠀⠀⠀⠀⠀⠀⠀⠀⠀⠀⠀⠀⠀⠀⠀⠀⠀⠀⠀⠀⠀⠀⠀⠀⠀⠀⠀⠀⠀⠀⠀⠀⠀⠀⠀⠀⠀⠀⠀⠀⠀⠀⠐⠐⠑⠑⠁⠁⠁⠀⠑⠑⠑⠑⠁⠁⠀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⢜⢝⢻⣿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⢜⣿⣿⣿⣿⣿⣿⣿⣿⣿⣿⣿⣿⣿⣿⣿⣿⣿⣿⣿⣿⣿⣿⣿⡇⢕⢕⢕⢕⢕⢕⢕⢕⢕⢕⢕⢕⢕⢕⢕⢕⢕⢕⢕⢕⢕⢕⢕⢕⢕⢕⢕⢕⢕⢕⢕⢕⣾⣿⣿⣿⣿⣿⣿⣿⣿⣿⣿⣿⣿⣿⣿⣿⣿⣿⣿⣿⣿⣿⣿⣿⣿⣿⣿⣿⣿⣿⣿⣿⣿⣿⣿⣿⣿⣿⣿⣿⢟⢕⢕⢕⢕⢕⢕⢕⢕⢕⢕⢕⢕⢕⢕⢕⢕⢕⢕⢕⢕⢕⢕⢕⢕⢕⢕⢕⢕⢕⢕⢕⢕⢕⢕⢕⢕⢕⢕⢕⢕⢕⠀</a:t>
            </a:r>
            <a:br/>
            <a:r>
              <a:t>⢕⢕⢕⢕⢕⢕⢝⢟⢿⣿⣿⣿⣿⣿⣿⣿⣿⣿⣿⣿⣿⣿⣿⣿⣿⣿⣿⣿⣿⣿⣿⣿⣿⣿⣿⣿⣿⣿⣿⣿⣿⣿⣿⣿⣿⣿⣿⣿⣿⣿⣿⣿⣿⣿⣿⣿⣿⣿⣿⣿⣿⣿⣿⣿⣿⣧⢕⢕⢕⢕⢕⢕⢕⢕⢕⢕⢕⢕⢕⢕⢕⢕⢕⢕⢕⢕⢕⢕⢕⢕⢕⢕⢕⢕⢕⢕⢕⢕⢕⢕⢕⢕⢸⣿⣿⣿⣿⣿⣿⣿⣿⣿⣿⣿⣿⣿⣿⣿⣿⣿⣿⣿⣿⣿⣿⡇⢕⢕⢕⢕⢕⢕⢕⢕⢕⢕⢕⢕⢕⢕⢕⢕⢕⢕⢕⢕⢕⢕⢕⢕⢕⢕⢕⢕⢕⢕⢕⣾⣿⣿⣿⣿⣿⣿⣿⣿⣿⣿⣿⣿⣿⣿⣿⣿⣿⣿⣿⣿⣿⣿⣿⣿⣿⣿⣿⣿⣿⣿⣿⣿⣿⣿⣿⣿⣿⡿⢏⢕⢕⢕⢕⢕⢕⢕⢕⢕⢕⢕⢕⢕⢕⢕⢕⢕⢕⢕⢕⢕⢕⢕⢕⢕⢕⢕⢕⢕⢕⢕⢕⢕⢕⢕⢕⢕⢕⢕⢕⢕⢕⢕⠀</a:t>
            </a:r>
            <a:br/>
            <a:r>
              <a:t>⢕⢕⢕⢕⢕⢕⢕⢕⢕⢜⢝⢻⢿⣿⣿⣿⣿⣿⣿⣿⣿⣿⣿⣿⣿⣿⣿⣿⣿⣿⣿⣿⣿⣿⣿⣿⣿⣿⣿⣿⣿⣿⣿⣿⣿⣿⣿⣿⣿⣿⣿⣿⣿⣿⣿⣿⣿⣿⣿⣿⣿⣿⣿⣿⣿⣿⣷⣕⢕⢕⢕⢕⢕⢕⢕⢕⢕⢕⢕⢕⢕⢕⢕⢕⢕⢕⢕⢕⢕⢕⢕⢕⢕⢕⢕⢕⢕⢕⢕⢕⢕⢕⢕⢿⣿⣿⣿⣿⣿⣿⣿⣿⣿⣿⣿⣿⣿⣿⣿⣿⣿⣿⣿⣿⣿⢕⢕⢕⢕⢕⢕⢕⢕⢕⢕⢕⢕⢕⢕⢕⢕⢕⢕⢕⢕⢕⢕⢕⢕⢕⢕⢕⢕⢕⢕⢱⣿⣿⣿⣿⣿⣿⣿⣿⣿⣿⣿⣿⣿⣿⣿⣿⣿⣿⣿⣿⣿⣿⣿⣿⣿⣿⣿⣿⣿⣿⣿⣿⣿⣿⣿⣿⣿⢟⢕⢕⢕⢕⢕⢕⢕⢕⢕⢕⢕⢕⢕⢕⢕⢕⢕⢕⢕⢕⢕⢕⢕⢕⢕⢕⢕⢕⢕⢕⢕⢕⢕⢕⢕⢕⢕⢕⢕⢕⢕⢕⢕⢕⢕⢕⠀</a:t>
            </a:r>
            <a:br/>
            <a:r>
              <a:t>⢕⢕⢕⢕⢕⢕⢕⢕⢕⢕⢕⢕⢕⢜⢟⢿⣿⣿⣿⣿⣿⣿⣿⣿⣿⣿⣿⣿⣿⣿⣿⣿⣿⣿⣿⣿⣿⣿⣿⣿⣿⣿⣿⣿⣿⣿⣿⣿⣿⣿⣿⣿⣿⣿⣿⣿⣿⣿⣿⣿⣿⣿⣿⣿⣿⣿⣿⣿⣧⡕⢕⢕⢕⢕⢕⢕⢕⢕⢕⢕⢕⢕⢕⢕⢕⢕⢕⢕⢕⢕⢕⢕⢕⢕⢕⢕⢕⢕⢕⢕⢕⢕⢕⢜⣿⣿⣿⣿⣿⣿⣿⣿⣿⣿⣿⣿⣿⣿⣿⣿⣿⣿⣿⣿⣿⢕⢕⢕⢕⢕⢕⢕⢕⢕⢕⢕⢕⢕⢕⢕⢕⢕⢕⢕⢕⢕⢕⢕⢕⢕⢕⢕⢕⢕⣱⣿⣿⣿⣿⣿⣿⣿⣿⣿⣿⣿⣿⣿⣿⣿⣿⣿⣿⣿⣿⣿⣿⣿⣿⣿⣿⣿⣿⣿⣿⣿⣿⣿⣿⣿⡿⢟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⢜⢝⢻⢿⣿⣿⣿⣿⣿⣿⣿⣿⣿⣿⣿⣿⣿⣿⣿⣿⣿⣿⣿⣿⣿⣿⣿⣿⣿⣿⣿⣿⣿⣿⣿⣿⣿⣿⣿⣿⣿⣿⣿⣿⣿⣿⣿⣿⣿⣿⣿⣿⣿⣿⣧⢕⢕⢕⢕⢕⢕⢕⢕⢕⢕⢕⢕⢕⢕⢕⢕⢕⢕⢕⢕⢕⢕⢕⢕⢕⢕⢕⢕⢕⢕⢕⢕⢕⢻⣿⣿⣿⣿⣿⣿⣿⣿⣿⣿⣿⣿⣿⣿⣿⣿⣿⣿⣿⣿⢕⢕⢕⢕⢕⢕⢕⢕⢕⢕⢕⢕⢕⢕⢕⢕⢕⢕⢕⢕⢕⢕⢕⢕⢕⢕⢕⢕⣱⣿⣿⣿⣿⣿⣿⣿⣿⣿⣿⣿⣿⣿⣿⣿⣿⣿⣿⣿⣿⣿⣿⣿⣿⣿⣿⣿⣿⣿⣿⣿⣿⣿⣿⢟⢏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⢜⢟⢿⣿⣿⣿⣿⣿⣿⣿⣿⣿⣿⣿⣿⣿⣿⣿⣿⣿⣿⣿⣿⣿⣿⣿⣿⣿⣿⣿⣿⣿⣿⣿⣿⣿⣿⣿⣿⣿⣿⣿⣿⣿⣿⣿⣿⣿⣿⣿⣿⣿⣕⢕⢕⢕⢕⢕⢕⢕⢕⢕⢕⢕⢕⢕⢕⢕⢕⢕⢕⢕⢕⢕⢕⢕⢕⢕⢕⢕⢕⢕⢕⢕⢜⣿⣿⣿⣿⣿⣿⣿⣿⣿⣿⣿⣿⣿⣿⣿⣿⣿⣿⣿⡇⢕⢕⢕⢕⢕⢕⢕⢕⢕⢕⢕⢕⢕⢕⢕⢕⢕⢕⢕⢕⢕⢕⢕⢕⢕⢕⢕⣼⣿⣿⣿⣿⣿⣿⣿⣿⣿⣿⣿⣿⣿⣿⣿⣿⣿⣿⣿⣿⣿⣿⣿⣿⣿⣿⣿⣿⣿⣿⣿⣿⣿⢟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⢝⢻⢿⣿⣿⣿⣿⣿⣿⣿⣿⣿⣿⣿⣿⣿⣿⣿⣿⣿⣿⣿⣿⣿⣿⣿⣿⣿⣿⣿⣿⣿⣿⣿⣿⣿⣿⣿⣿⣿⣿⣿⣿⣿⣿⣿⣿⣿⣿⣷⡕⢕⢕⢕⢕⢕⢕⢕⢕⢕⢕⢕⢕⢕⢕⢕⢕⢕⢕⢕⢕⢕⢕⢕⢕⢕⢕⢕⢕⢕⢕⢻⣿⣿⣿⣿⣿⣿⣿⣿⣿⣿⣿⣿⣿⣿⣿⣿⣿⣿⡇⢕⢕⢕⢕⢕⢕⢕⢕⢕⢕⢕⢕⢕⢕⢕⢕⢕⢕⢕⢕⢕⢕⢕⢕⢕⢕⣼⣿⣿⣿⣿⣿⣿⣿⣿⣿⣿⣿⣿⣿⣿⣿⣿⣿⣿⣿⣿⣿⣿⣿⣿⣿⣿⣿⣿⣿⣿⣿⡿⢏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⢜⢟⢿⣿⣿⣿⣿⣿⣿⣿⣿⣿⣿⣿⣿⣿⣿⣿⣿⣿⣿⣿⣿⣿⣿⣿⣿⣿⣿⣿⣿⣿⣿⣿⣿⣿⣿⣿⣿⣿⣿⣿⣿⣿⣿⣿⣿⣿⣧⡕⢕⢕⢕⢕⢕⢕⢕⢕⢕⢕⢕⢕⢕⢕⢕⢕⢕⢕⢕⢕⢕⢕⢕⢕⢕⢕⢕⢕⢜⣿⣿⣿⣿⣿⣿⣿⣿⣿⣿⣿⣿⣿⣿⣿⣿⣿⣿⡇⢕⢕⢕⢕⢕⢕⢕⢕⢕⢕⢕⢕⢕⢕⢕⢕⢕⢕⢕⢕⢕⢕⢕⢕⢕⣼⣿⣿⣿⣿⣿⣿⣿⣿⣿⣿⣿⣿⣿⣿⣿⣿⣿⣿⣿⣿⣿⣿⣿⣿⣿⣿⣿⣿⣿⣿⢟⢝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⢝⢻⢿⣿⣿⣿⣿⣿⣿⣿⣿⣿⣿⣿⣿⣿⣿⣿⣿⣿⣿⣿⣿⣿⣿⣿⣿⣿⣿⣿⣿⣿⣿⣿⣿⣿⣿⣿⣿⣿⣿⣿⣿⣿⣿⣿⣕⣕⡕⢕⢕⢕⢕⢕⢕⢕⢕⢕⢕⢕⢕⢕⢕⢕⢕⢕⢕⢕⢕⢕⢕⢕⢕⢕⢕⢹⣿⣿⣿⣿⣿⣿⣿⣿⣿⣿⣿⣿⣿⣿⣿⣿⣿⢕⢕⢕⢕⢕⢕⢕⢕⢕⢕⢕⢕⢕⢕⢕⢕⢕⢕⢕⢕⢕⢕⢕⢕⢕⣾⣿⣿⣿⣿⣿⣿⣿⣿⣿⣿⣿⣿⣿⣿⣿⣿⣿⣿⣿⣿⣿⣿⣿⣿⣿⣿⣿⣿⡿⢟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⢜⢝⢿⣿⣿⣿⣿⣿⣿⣿⣿⣿⣿⣿⣿⣿⣿⣿⣿⣿⣿⣿⣿⣿⣿⣿⣿⣿⣿⣿⣿⣿⣿⣿⣿⣿⣿⣿⡿⢿⢿⢿⢿⢿⣿⣿⣷⣷⣧⣵⣷⣷⣷⣧⣷⣾⣿⣿⣿⣷⣧⡕⢕⢕⢕⢕⢕⢕⢕⢕⢕⢕⢕⢿⣿⣿⣿⣿⣿⣿⣿⣿⣿⣿⣿⣿⣿⣿⣿⣿⢕⢕⢕⢕⢕⢕⢕⢕⢕⢕⢕⢕⢕⢕⢕⢕⢕⢕⢕⢕⢕⢕⢕⢱⣾⣿⣿⣿⣿⣿⣿⣿⣿⣿⣿⣿⣿⣿⣿⣿⣿⣿⣿⣿⣿⣿⣿⣿⣿⣿⣿⣿⡿⢏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⢝⢻⢿⣿⣿⣿⣿⣿⣿⣿⣿⣿⣿⣿⣿⣿⣿⣿⣿⣿⣿⣿⣿⣿⣿⣿⣿⣿⣿⣿⣿⣿⣿⣿⣿⣷⣷⣾⣽⣟⢿⣿⣝⡻⢿⢟⢟⢟⢟⢿⢟⢏⢝⢝⢝⣿⣿⣷⡕⢕⢕⢕⢕⢕⢕⢕⢕⢕⢕⢸⣿⣿⣿⣿⣿⣿⣿⣿⣿⣿⣿⣿⣿⣿⣿⡿⢕⢕⢕⢕⢕⢕⢕⢕⢕⢕⢕⢕⢕⢕⢕⢕⢕⢕⢕⢕⢕⢕⢱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⢝⢻⣿⣿⣿⣿⣿⣿⣿⣿⣿⣿⣿⣿⣿⣿⣿⣿⣿⣿⣿⣿⣿⣿⣿⣿⣿⣿⣿⣿⣿⣿⣿⣿⣿⣿⡷⢝⢝⢕⢕⢕⢕⢕⢕⢕⢕⢕⢕⢕⢕⢞⢻⣿⣿⣷⣱⣕⣕⢕⢕⢕⢕⢕⢕⢕⢿⣿⣿⣿⣿⣿⣿⣿⣿⣿⣿⣿⣿⣿⣿⡇⢕⢕⢕⢕⢕⢕⢕⢕⢕⢕⢕⢕⢕⢕⢕⢕⢕⢕⢕⢕⢕⣱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⢝⢻⢿⣿⣿⣿⣿⣿⣿⣿⣿⣿⣿⣿⣿⣿⣿⣿⣿⣿⣿⣿⣿⣿⣿⣿⣿⢿⣟⡻⢿⡿⢏⢕⢕⢕⢕⢕⢕⢕⢕⢕⢕⢕⢕⢕⢕⢕⢕⢕⢜⢿⣿⢿⣿⣿⣷⣇⢕⢕⢕⢕⢕⢸⣿⣿⣿⣿⣿⣿⣿⣿⣿⣿⣿⣿⣿⣿⡇⢕⢕⢕⢕⢕⢕⢕⢕⢕⢕⢕⢕⢕⢕⢕⢕⢕⢕⢕⢕⣱⣿⣿⣿⣿⣿⣿⣿⣿⣿⣿⣿⣿⣿⣿⣿⣿⣿⣿⣿⣿⣿⣿⣿⣿⢟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⢜⢝⢿⣿⣿⣿⣿⣿⣿⣿⣿⣿⣿⣿⣿⣿⣿⢿⢿⢟⢟⣟⣟⣻⣷⣝⣿⣷⣧⣕⢕⢕⢕⢕⢕⢕⢕⢕⢕⢕⢕⢕⢕⢕⢕⡕⢕⢕⢕⢕⢕⢕⢹⣿⣿⣕⣱⣵⣷⣷⣷⣿⣿⣿⣿⣿⣿⣿⣿⣿⣿⣿⣿⣿⣿⢇⢕⢕⢕⢕⢕⢕⢕⢕⢕⢕⢕⢕⢕⢕⢕⢕⢕⢕⢕⣼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⢝⢟⢿⣿⣿⣿⣿⣿⣿⣿⣿⣿⣿⣿⣷⣷⣷⣾⣿⣽⣽⣽⢕⢝⢿⣿⣿⣧⡕⢕⢕⢕⢕⢕⢕⢕⢕⢕⣵⡗⢱⢜⢕⢇⢕⢕⢕⢕⢸⣿⣿⡿⢿⣟⣝⣿⣝⡿⣿⣿⣿⣿⣿⣿⣿⣿⣿⣿⣿⣿⣿⢕⢕⢕⢕⢕⢕⢕⢕⢕⢕⢕⢕⢕⢕⢕⢕⢕⢕⢕⣼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⢝⢿⣿⣿⣿⣿⣿⣿⣿⣿⣿⣿⣿⣿⣿⡿⣟⣷⣵⡕⢕⢝⢿⣿⣿⣷⣕⢕⢕⢕⢕⢱⣷⡿⢕⢕⢕⢕⢕⢕⢕⢕⢕⣧⣝⢻⣱⣾⣿⣿⣿⣿⣿⣿⣷⣮⡝⢻⣿⣿⣿⣿⣿⣿⣿⣿⣿⢕⢕⢕⢕⢕⢕⢕⢕⢕⢕⢕⢕⢕⢕⢕⢕⢕⢕⣾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⣹⣿⣿⣿⢿⣿⣿⣿⣿⣿⢟⣵⣾⣿⣿⣿⣿⣿⣷⣮⣻⣿⣿⣿⣷⣕⢕⢕⢕⢕⢕⢕⢕⢑⣕⣕⣵⣵⣵⣾⣷⣿⣿⣿⣿⣿⡿⢿⢿⢿⣿⣿⣿⣿⣇⢫⢿⣿⣿⣿⣿⣿⣿⣿⣕⣕⣕⣕⡕⢕⢕⢕⢕⢕⢕⢕⢕⢕⢕⢕⢱⣿⣿⣿⣿⣿⣿⣿⣿⣿⣿⣿⣿⣿⣿⣿⣿⣿⣿⣿⡿⢟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⣿⣿⣇⣿⣎⣿⣿⣿⣟⣱⣾⣿⣿⣿⣿⣿⣿⣿⣿⣿⣿⣝⣿⣿⣿⣿⣷⢔⢅⢅⢅⣱⣷⣿⣿⣿⣿⣿⣿⣿⣿⣿⣿⣿⡏⣱⣷⣿⣿⣷⣮⡝⣯⣿⣽⢸⢸⣿⣿⣿⣿⣿⣿⣿⣿⣿⣿⡿⣿⣷⣕⢕⢕⢕⢕⢕⢕⢕⢕⢱⣿⣿⣿⣿⣿⣿⣿⣿⣿⣿⣿⣿⣿⣿⣿⣿⣿⣿⢿⢏⢕⢕⢕⢕⢕⢕⢕⢕⢕⢕⢕⢕⢕⢕⢕⢕⢕⢕⢕⢕⢕⢕⢕⢕⢕⢕⢕⢕⢕⢕⢕⢕⢕⢕⢕⢕⢕⢕⢕⢕⢕⢕⢕⢕⢕⢕⢕⢕⢕⢕⢕⢕⢕⢕⢕⢕⢕⢕⢕⢕⢕⢕⢕⢕⢕⢕⢕⢕⢕⢕⢕⢕⢕⢕⢕⢕⢕⢕⣕⣵⣵⠀</a:t>
            </a:r>
            <a:br/>
            <a:r>
              <a:t>⢕⢕⢕⢕⢕⢕⢕⢕⢕⢕⢕⢕⢕⢕⢕⢕⢕⢕⢕⢕⢕⢕⢕⢕⢕⢕⢕⢕⢕⢕⢕⢕⢕⢕⢕⢕⢕⢕⢕⢕⢕⢕⢕⢕⢕⢕⢕⢕⢕⢕⢕⢕⢕⢕⢕⢕⢕⢕⢕⢿⣿⣿⢻⣿⡜⣿⢯⣾⣿⣿⣿⣿⣿⣿⣿⣿⣿⣿⣿⣏⢻⣎⢿⣿⣿⡏⠀⠁⢕⢜⢿⣿⣿⣿⣿⣿⣿⣿⣿⣿⣿⣿⣿⣿⣞⢿⣻⣿⣟⣹⣿⡜⣿⢇⡿⣼⣿⣿⣿⣿⣿⣿⣿⣿⣿⣿⣿⣷⣿⣿⣷⣷⣧⣕⡕⢕⢕⣱⣿⣿⣿⣿⣿⣿⣿⣿⣿⣿⣿⣿⣿⣿⣿⣿⣿⣿⢕⢕⢕⢕⢕⢕⢕⢕⢕⢕⢕⢕⢕⢕⢕⢕⢕⢕⢕⢕⢕⢕⢕⢕⢕⢕⢕⢕⢕⢕⢕⢕⢕⢕⢕⢕⢕⢕⢕⢕⢕⢕⢕⢕⢕⢕⢕⢕⢕⢕⢕⢕⢕⢕⢕⢕⢕⢕⢕⢕⢕⢕⢕⢕⢕⢕⢕⢕⢕⢕⢕⢕⢕⣕⣕⣵⣵⣷⣾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⢸⣿⣿⣸⣿⣿⡜⣾⣿⣿⣿⣿⣿⣿⣿⣿⣿⣿⣿⣿⣿⣧⢜⢣⢻⢟⢕⠀⠀⠁⢕⢸⣿⣿⣿⣿⣿⣿⣿⣿⣿⣿⣿⣿⣿⣿⣷⡝⢟⢿⣿⣿⢇⣵⢯⢕⢟⢝⢕⢕⢹⣿⣿⣿⣿⣿⣿⣿⣿⣿⡝⢟⢻⣿⣿⣷⣿⣿⣿⡿⢟⠋⠑⠑⠘⢝⢟⢟⢟⢟⢟⢝⢝⢝⢟⢿⣿⣿⣷⣷⣷⣷⣿⣿⣿⣷⣧⢕⢕⢕⢕⢕⢕⢕⢕⢕⢕⢕⢕⢕⢕⢕⢕⢕⢕⢕⢕⢕⢕⢕⢕⢕⢕⢕⢕⢕⢕⢕⢕⢕⢕⢕⢕⢕⢕⢕⢕⢕⢕⢕⢕⢕⢕⢕⢕⢕⢕⢕⢕⢕⢕⢕⢕⣕⣱⣵⣵⣷⣾⣿⣿⣿⣿⣿⣿⣿⣿⣿⣿⣿⣿⠀</a:t>
            </a:r>
            <a:br/>
            <a:r>
              <a:t>⢕⢑⠁⠁⠁⠁⠁⠁⠁⠁⠁⠁⠁⠁⠁⠁⠁⠁⠁⠁⠁⠁⠁⠁⠁⠁⠁⠀⠑⠑⠁⠁⠁⠁⠁⠁⠁⠁⠁⠁⠑⠁⠁⠁⠁⠁⠁⠁⠁⠁⠁⠁⠁⠁⠀⠄⠑⠕⢕⢜⣿⣿⣇⢿⣿⣿⡜⣿⣿⣿⣿⣿⣿⣿⣿⣿⣿⣿⣿⣿⣿⣧⡕⢕⢄⠁⢀⢔⢔⢱⣷⣿⣿⣿⣿⣿⣿⣿⣿⣿⣿⣿⣿⣿⣿⣿⣿⣧⡕⢜⢕⢕⠘⠑⠕⠁⠀⠀⠀⢸⣿⣿⣿⣿⣿⣿⣿⣿⣿⡇⠁⠁⢟⢟⢏⢝⢕⢕⢕⠁⠀⠀⠀⠀⠀⠕⢕⢕⢕⢕⠕⠑⢕⢕⢕⢝⢝⢟⢟⢻⢟⠝⠜⢹⣿⣿⣧⢕⢕⢕⠁⠁⠁⠁⠁⠁⠁⠁⠁⠁⠁⠁⠁⠁⠁⠑⠁⠑⠅⠁⠁⠄⠀⠕⠕⠕⠁⠅⠅⠁⠑⠑⠑⠑⠕⠁⠅⠅⠑⠑⢑⠅⢁⢅⢅⣕⣰⣵⣵⣷⣿⣿⣿⣿⣿⣿⣿⣿⣿⣿⣿⣿⣿⣿⣿⣿⣿⣿⣿⣿⠀</a:t>
            </a:r>
            <a:br/>
            <a:r>
              <a:t>⢕⠀⠀⠀⠀⠀⠀⠀⠀⠀⠀⠀⠀⠀⠀⠀⠀⠀⠀⠀⠀⠀⠀⠀⠀⠀⠀⠀⠀⠀⠀⠀⠀⠀⠀⠀⠀⠀⠀⠀⠀⠀⠀⠀⠀⠀⠀⠀⠀⠀⠀⠀⠀⠀⠀⠀⠀⠀⠕⢕⢻⣿⣿⡜⣿⣿⣿⣎⢻⣿⣿⣿⣿⣿⣿⣿⣿⣿⣿⣿⣿⣿⣷⡕⢕⢰⣅⣅⣴⣿⣿⣿⣿⣿⣿⣿⣿⣿⣿⣿⣿⣿⣿⣿⣿⣿⣿⣿⣷⢕⠑⠀⠀⠀⠀⠀⠀⠀⠀⢸⣿⡯⣽⣿⣿⣿⡿⢏⠝⠑⠀⠀⠕⢕⢕⠕⠕⠑⠁⠀⠀⠀⠀⠀⠀⢀⢕⢕⢕⢕⢄⢁⢑⢕⢕⢕⢕⢕⠕⠑⢑⢀⢄⢕⢹⣿⣿⡇⢕⠁⠀⠀⠀⠀⠀⠀⠀⠀⠀⠀⠀⠀⠀⠀⠀⠀⠀⠀⠀⠀⠀⠀⠀⠀⠀⠀⠀⠀⠀⠀⠀⠀⠀⠀⠀⢀⢀⢄⣄⣴⣵⣷⣷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⢕⢕⣿⣿⣷⢹⣿⣿⣿⣷⡝⢿⣿⣿⣿⣿⣿⣿⣿⣿⣿⣿⣿⣿⣯⡇⢕⢝⢿⣿⣿⣿⣿⣿⣿⣿⣿⣿⣿⣿⣿⣿⢿⣿⣿⣿⣿⣿⣿⡏⠁⠀⠀⠀⠀⠀⠀⠀⠀⠀⠘⢻⢿⢿⡿⡿⢟⠕⠁⠀⠀⠀⠀⠀⠀⠀⠀⠀⠀⠀⢀⢀⣄⣴⢴⢷⢗⢟⢟⠟⠟⠟⠟⠟⠗⢳⢧⣵⣵⣔⡁⢕⣵⣵⣵⣕⣿⣿⡗⢕⠁⠀⠀⠀⠀⠀⠀⠀⠀⠀⠀⠀⠀⠀⠀⠀⠀⠀⠀⠀⠀⠀⠀⠀⠀⠀⠀⠀⠀⢀⢁⣄⣰⣴⣵⣷⣾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⢕⢕⣿⣿⣿⢱⡻⣿⣿⣿⣿⣷⣿⣿⣿⣿⣿⣿⣿⣿⣿⣿⣿⣿⣿⡕⢕⢕⢕⢻⣿⣿⣿⣿⣿⣿⣿⣿⣿⣿⣿⢿⣎⢿⣿⣿⣿⣿⡜⢕⠀⠀⠀⠀⠀⠀⠀⠀⠀⠀⠀⠀⠁⠁⠑⠑⠑⠀⠀⠀⠀⠀⠀⠀⠀⠀⢀⣄⣴⢷⠞⠙⠁⠁⠀⠀⠀⠀⠀⠀⠀⠀⠀⠀⠀⠀⠀⠀⠈⢝⣼⣿⣿⡿⢿⢿⢿⢟⢕⠑⠀⠀⠀⠀⠀⠀⠀⠀⠀⠀⠀⠀⠀⠀⠀⠀⠀⠀⠀⠀⠀⠀⢀⢀⣄⣰⣴⣵⣷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⢕⢻⣿⣷⢸⣷⡝⣿⢕⣿⣿⣿⣿⣿⣿⣿⣿⣿⣿⣿⣿⣿⣿⣿⣷⣕⢕⢣⡕⢹⣿⣿⣿⣿⣿⣿⣿⣿⡟⠑⢕⣸⡞⣿⣿⣿⣿⡇⢕⠀⠀⠀⠀⠀⠀⠀⠀⠀⠀⠀⠀⠀⠀⠀⠀⠀⠀⠀⠀⠀⢀⢄⣰⡴⠗⠋⠙⠁⠀⠀⠀⠀⠀⠀⠀⠀⠀⠀⠀⠀⠀⠀⠀⠀⠀⠀⠀⢰⣿⣿⡟⢝⠕⠑⠑⠁⠁⠀⠀⠀⠀⠀⠀⠀⠀⠀⠀⠀⠀⠀⠀⠀⠀⠀⢀⢀⣄⣰⣴⣷⣷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⢕⢸⣿⣿⢸⡏⣿⣮⡕⢽⣿⣿⣿⣎⢻⣞⣿⣿⣿⣿⣿⣿⣿⣿⣿⣿⣵⡕⢻⣿⣿⣿⣿⣿⣿⣿⣿⢏⢁⢠⣾⣿⣿⢹⣿⡿⢏⢕⠕⠀⠀⠀⠀⠀⠀⠀⠀⠀⠀⠀⠀⠀⠀⢀⢀⢄⢄⢄⢔⢕⠞⠙⠁⠀⠀⠀⠀⠀⠀⠀⠀⠀⠀⠀⠀⠀⠀⠀⠀⠀⠀⠀⠀⠀⠀⠀⣰⣿⣿⡟⠕⠑⠀⠀⠀⠀⠀⠀⠀⠀⠀⠀⠀⠀⠀⠀⠀⢀⣄⣄⣴⣴⣷⣾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⢕⣿⣿⡟⣇⣿⣿⡇⢧⢜⢻⣿⣿⣎⢿⣎⢻⣿⡿⣿⣿⣿⡿⣿⣿⣿⣷⣷⣿⣿⣿⣿⣿⣿⡿⠇⢕⣵⣿⣿⢿⢟⢺⣿⣕⣕⢕⢕⢀⠀⠀⠀⠀⠀⢀⢄⢄⢔⢔⠕⠕⠑⠑⠑⠁⠁⠁⠀⠀⠀⠀⠀⠀⠀⠀⠀⠀⠀⠀⠀⠀⠀⠀⠀⠀⠀⠀⠀⠀⠀⠀⠀⠀⠀⢰⣿⣿⢟⢕⠀⠀⠀⠀⠀⠀⠀⠀⠀⢀⢀⣄⣠⣴⣴⣷⣾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⢕⢻⣿⣧⢿⣸⣿⣿⣎⢿⣇⢹⣿⣿⣯⣿⣷⡸⣟⢷⣿⣿⣟⣷⣷⣿⣿⣿⣿⣿⣿⣿⣿⡿⢕⢔⢞⢝⢝⣕⣵⣵⣾⣷⢹⢿⣿⣷⣧⠀⢀⢀⢔⠕⠑⠑⠁⠀⠀⠀⠀⠀⠀⠀⠀⠀⠀⠀⠀⠀⠀⠀⠀⠀⠀⠀⠀⠀⠀⠀⠀⠀⠀⠀⠀⠀⠀⠀⠀⠀⠀⠀⠀⢀⢸⣿⣿⢕⠀⠀⠀⢀⢀⣄⣠⣴⣷⣷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⣄⣄⣄⢄⢄⢀⢀⢀⢀⢀⢀⠀⠀⠀⠀⠀⠀⠀⠀⠀⠀⠀⠀⠀⠀⠀⠀⠀⠀⠀⠀⠀⠀⠀⠀⠀⠀⠀⠀⠀⠀⠀⠀⠀⠀⠀⠀⠀⠀⠀⠀⠀⠀⠀⠀⠀⠀⠀⠀⠀⠁⢸⣿⣿⡼⡇⣿⣿⣿⣎⢿⣯⢝⣿⣿⣷⣿⣷⣝⣿⣿⣿⣿⣿⣿⣿⣿⣿⣿⣿⣿⣿⣿⣷⣵⣷⣾⣿⣿⣿⣿⣿⣿⣿⣜⣇⢿⣿⣿⡇⢕⢑⠀⠀⠀⠀⠀⠀⠀⠀⠀⠀⠀⠀⠀⠀⠀⠀⠀⠀⠀⠀⠀⠀⠀⠀⠀⠀⠀⠀⠀⠀⠀⠀⠀⠀⠀⠀⠀⠀⠀⠀⢀⢕⣿⣿⣯⣵⣴⣷⣾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⣷⣷⣷⣷⣷⣴⣴⣴⣴⣴⣴⣄⣄⣄⣄⣄⣀⢀⢀⢀⢀⢀⠀⠀⠀⠀⠀⠀⠀⠀⠀⠀⠀⠀⠀⠀⠀⠀⠀⠀⠀⠀⠀⠀⠀⠀⠀⠀⠀⠀⠀⢕⢿⣿⣧⢻⡸⣿⣿⣿⣇⢝⢷⡜⣿⣿⣿⣿⣿⣿⣿⣿⣿⣿⣿⣿⣿⣿⣿⣿⣿⣿⣿⣿⣿⣿⣿⣿⣿⣿⣿⣿⣿⣿⣾⣿⢸⣿⢟⢕⢣⡕⢔⠀⠀⠀⠀⠀⠀⠀⠀⠀⠀⠀⠀⠀⠀⠀⠀⠀⠀⠀⠀⠀⠀⠀⠀⠀⠀⠀⠀⠀⠀⠀⠀⠀⠀⠀⠀⠀⠀⠀⣕⣾⣿⣿⣿⣿⣿⣿⣿⣿⣿⣿⣿⣿⣿⣿⣿⣿⣿⣿⣿⡟⣟⢻⢿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⣷⣷⣷⣷⣷⣶⣴⣴⣴⣴⣤⣄⣄⣄⣄⣄⣀⣀⢀⢀⢀⢀⠀⠀⠀⠀⠀⠀⢕⣾⣿⡏⣇⢧⢻⣿⣿⣿⡇⢜⣝⢜⢯⣽⣿⣾⣿⣿⣿⣿⣿⣿⣿⣿⣿⣿⣿⣿⣿⣿⣿⣿⣿⣿⣿⣿⣿⣿⣿⣿⣿⣿⣿⢸⢏⢕⢕⢜⣷⢕⢕⠀⠀⠀⠀⠀⠀⠀⠀⠀⠀⠀⠀⠀⠀⠀⠀⠀⠀⠀⠀⠀⠀⠀⠀⠀⠀⠀⠀⠀⠀⠀⠀⠀⠀⠀⠀⢰⣾⣿⣿⣿⣿⣿⣿⣿⣿⣿⣿⣿⣿⣿⣿⣿⣿⣿⣿⣿⣿⣿⢹⣿⣿⣷⣿⣧⣝⢝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⣷⣷⣷⣷⣷⣷⣿⣿⣿⣹⢎⢧⢻⣿⣿⣿⣕⢹⣿⣷⣾⣿⡿⠿⠟⢏⠙⢁⡁⢕⣽⣿⣿⣿⣿⣿⣿⣿⣿⣿⣿⣿⣿⣿⣿⣿⣿⣿⣿⡟⢕⢕⢕⢕⢕⢕⢕⢕⢕⠀⠀⠀⠀⠀⠀⠀⠀⠀⠀⠀⠀⠀⠀⠀⠀⠀⠀⠀⠀⠀⠀⠀⠀⠀⠀⠀⠀⠀⠀⠀⠀⠀⠀⢄⣾⣿⣿⣿⣿⣿⣿⣿⣿⣿⣿⣿⣿⣿⣿⣿⣿⣿⣿⣿⣿⣿⡿⢜⢟⡟⢻⢿⡿⢇⢱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⢱⡎⢫⢻⣿⣿⣿⣇⢻⣿⣿⡅⢀⣄⣤⣶⣾⡟⢁⣼⣿⣿⣿⣿⣿⣿⣿⣿⣿⣿⣿⣿⣿⣿⣿⣿⣿⣿⡿⢕⢕⢕⢕⢕⢕⢕⢕⠕⢄⠀⢀⠀⠀⠀⠀⠀⠀⠀⠀⠀⠀⠀⠀⠀⠀⠀⠀⠀⠀⠀⠀⠀⠀⠀⠀⠀⠀⠀⠀⠀⠀⠀⢀⣵⣯⣽⣽⣿⣿⣟⣻⡿⣿⣿⣿⣿⣿⣿⣿⣿⣿⣿⣿⣿⣿⣿⢇⠕⠔⢿⣿⠇⠀⢡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⡿⠿⠿⠿⠟⠛⠑⠑⠁⠁⠁⠁⠕⢹⣧⡜⢟⢿⣿⣿⣿⣿⢏⢕⣼⣿⣿⣿⣿⣿⣿⣿⣿⣿⣿⣿⢟⣯⣿⣿⣿⣿⣿⣿⣱⡕⢕⢕⢕⢕⢕⢕⢕⢀⢑⢄⢰⡕⢀⠀⠀⠀⠀⠀⠀⠀⠀⠀⠀⠀⠀⠀⠀⠀⠀⠀⠀⠀⠀⠀⠀⠀⠀⠀⠀⠀⠀⠀⢱⣿⣿⣿⣿⣿⣿⣿⣿⣿⣿⣷⣯⣽⣻⣿⣿⣿⣿⣿⣿⣿⣿⡟⢕⠄⠀⠀⠀⠀⠀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⢟⠛⠋⠉⠁⠀⠀⠀⠀⠀⠀⠀⠀⠀⠀⠀⠀⠀⠁⠕⠕⠑⠕⠜⢟⢿⣧⣕⣾⣿⣿⣿⣿⣿⣿⣿⣿⣿⣟⣝⣵⣿⣿⣿⣿⣿⣿⣿⣿⣿⣧⡕⢕⢕⢕⢕⢕⢕⢕⢕⢕⢸⢕⢕⠀⠀⠀⠀⠀⠀⠀⠀⠀⠀⠀⠀⠀⠀⠀⠀⠀⠀⠀⠀⠀⠀⠀⠀⠀⠀⠀⠀⢄⣱⣿⣿⣿⣿⣿⣿⣿⣿⣿⣿⣿⣿⣿⣷⢻⣿⣿⣿⣿⣿⣿⣿⢕⠁⠔⢶⢔⠀⠀⢱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⡿⠏⠀⠀⠀⠀⠀⠀⠀⠀⠀⠀⠀⠀⠀⠀⠀⠀⠀⠀⠀⠀⠀⠀⠀⠀⠀⠕⢜⢻⣿⣿⣿⣿⣿⣿⣿⣿⣿⣿⣿⣿⣿⣿⣿⣿⣿⣿⡿⣽⣿⣿⣿⣿⣷⡕⠁⠀⠀⠀⠁⠑⢕⢕⢕⢕⢀⠀⠀⠀⠀⠀⠀⠀⠀⠀⠀⠀⠀⠀⠀⠀⠀⠀⠀⠀⠀⠀⠀⠀⠀⠀⠀⠀⢕⠙⠟⠿⢿⣿⣿⣿⣿⣿⣿⣿⣿⡇⠘⢍⢘⢟⢿⣿⣿⣿⣿⢇⢕⠁⠀⠀⠀⠀⢄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⡿⢿⢿⠟⠋⠑⠀⠀⠀⠀⠀⠀⠀⠀⠀⠀⠀⠀⠀⠀⠀⠀⠀⠀⠀⠀⠀⠀⠀⠀⠀⠀⠀⠀⠁⢱⢵⢝⢻⢿⣿⣿⣿⣿⣿⣿⣿⣿⣿⢿⢿⢿⣻⣿⣾⣿⣿⣿⣿⣿⣿⣿⢄⠀⠀⠀⠀⠀⠁⢕⢕⣱⣧⢀⠀⠀⠀⠀⠀⠀⠀⠀⠀⠀⠀⠀⠀⠀⠀⠀⠀⠀⠀⠀⠀⠀⠀⠀⠀⠀⠑⠀⢀⢄⣼⣿⣿⣷⣾⣽⣽⣟⣿⡇⠀⠀⢕⢕⢕⢹⣿⣿⡟⢕⠀⠰⡆⢄⠀⠀⣼⣿⡏⠉⠉⠙⠙⠙⠙⠛⠛⠟⠟⠟⠟⠻⢿⢿⢿⢿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⢟⠙⠀⠀⠀⠀⠀⠀⠀⠀⠀⠀⠀⠀⠀⠀⠀⠀⠀⢀⣄⣠⣴⣄⢀⢀⠀⠀⠀⠀⠀⠀⠀⠀⠀⠀⢀⣕⣜⡻⢷⣕⢕⢜⢝⢝⢝⢝⢕⢕⢕⢕⠕⢜⣿⣿⣿⣿⣿⣿⣿⣿⣿⣿⡇⠀⠀⠀⠀⠀⠀⢱⣾⣿⣿⠕⠀⠀⠀⠀⠀⠀⠀⠀⠀⠀⠀⠀⠀⠀⠀⠀⠀⠀⠀⠀⠀⠀⠀⠀⠀⠀⠀⢄⢕⣾⡿⠕⠑⠁⠙⠙⠟⢻⣿⣷⢄⠀⢕⢕⢕⢕⢜⣿⢕⢅⠀⠀⠀⠀⠀⢱⣿⢟⠁⠀⠀⠀⠀⠀⠀⠀⠀⠀⠀⠀⠀⠀⠀⠀⠀⠀⠀⠀⠁⠁⠁⠁⠉⠉⠙⠙⠙⠙⠙⠛⠟⠟⠟⠟⠻⢿⢿⢿⢿⢿⣿⣿⣿⣿⣿⣿⣿⣿⣿⣿⣿⣿⣿⣿⣿⣿⣿⣿⠀</a:t>
            </a:r>
            <a:br/>
            <a:r>
              <a:t>⣿⣿⣿⣿⣿⣿⣿⣿⣿⣿⣿⣿⣿⣿⣿⣿⣿⣿⣿⣿⣿⣿⣿⣿⣿⣿⣿⣿⣿⣿⣿⣿⣿⣿⣿⣿⣿⣿⣿⣿⣿⣿⣿⣿⣿⢕⠀⠀⠀⠀⠀⠀⠀⠀⠀⠀⠀⠀⠀⠀⠀⠀⠀⢀⣴⣾⣿⣿⣿⣿⣷⣾⡧⢄⠀⠀⠀⠀⠀⠀⠀⢔⢵⣜⢻⢟⢗⣎⣵⣕⢕⢕⢕⢕⢕⢕⠕⠀⠀⢸⣿⣿⣿⣿⣿⣿⣿⣿⣿⣿⣿⠀⠀⠀⠀⠀⠀⠀⢿⣿⡏⠀⠀⠀⠀⠀⠀⠀⠀⠀⠀⠀⠀⠀⠀⠀⠀⠀⠀⠀⠀⠀⠀⠀⠀⠀⠀⢀⣕⣵⡿⠏⠁⠀⠀⠀⠀⠀⠀⠁⢸⣿⢔⠀⢕⢕⢕⢕⢕⠁⠀⠀⢰⢇⠀⠀⢄⣿⡟⠀⠀⠀⠀⠀⠀⠀⠀⠀⠀⠀⠀⠀⠀⠀⠀⠀⠀⠀⠀⠀⠀⠀⠀⠀⠀⠀⠀⠀⠀⠀⠀⠀⠀⠀⠀⠀⠀⠀⠀⠀⠀⠀⠀⠁⠁⠁⠁⠁⠉⠙⠙⠙⠙⠙⠟⠟⠟⠟⠟⠟⠀</a:t>
            </a:r>
            <a:br/>
            <a:r>
              <a:t>⣿⣿⣿⣿⣿⣿⣿⣿⣿⣿⣿⣿⣿⣿⣿⣿⣿⣿⣿⣿⣿⣿⣿⣿⣿⣿⣿⣿⣿⣿⣿⣿⣿⣿⣿⣿⣿⣿⣿⣿⣿⣿⣿⡿⠏⠁⠀⠀⠀⠀⠀⠀⠀⠀⠀⠀⠀⠀⠀⠀⠀⠀⣰⣾⣿⣿⣿⣿⣿⣿⣿⣿⣿⣷⠀⠀⠀⠀⠀⠀⠀⠁⢸⢿⣿⣧⣕⢟⣫⣿⣷⣕⢕⢕⢕⠑⠀⠀⠀⠘⣿⣿⣿⣿⣿⣿⣿⣿⣿⣿⣿⠀⠀⠀⠀⠀⠀⠀⠘⡿⠁⠀⠀⠀⠀⠀⠀⠀⠀⠀⠀⠀⠀⠀⠀⠀⠀⠀⠀⠀⠀⠀⠀⠀⠀⠀⣰⣾⣿⡟⠁⠀⠀⠀⠀⠀⠀⠀⠀⠀⢸⣿⡇⠀⢕⢕⢕⢕⢕⢕⠀⠀⠀⠀⠀⠀⣼⣿⠕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⠏⠁⠀⠀⠀⠀⠀⠀⠀⠀⠀⠀⠀⠀⠀⠀⠀⠀⠀⠀⢹⣿⣿⣿⣿⣿⣿⣿⣿⣿⣿⡟⠀⠀⠀⠀⠀⠀⠀⠀⠁⢱⡕⣵⡕⢕⢹⣿⣿⣿⣇⢕⠕⠀⠀⠀⠀⠀⢿⣿⣿⣿⣿⣿⣿⣿⣿⣿⡿⠀⠀⠀⠀⠀⠀⠀⠀⠁⠀⠀⠀⠄⠀⠀⠀⠀⠀⠀⠀⠀⠀⠀⠀⠀⠀⠀⠀⠀⠀⠀⠀⠀⠀⠀⢿⣿⣿⢕⠀⠀⠀⠀⠀⠀⠀⠀⠀⠀⠑⣿⣧⢕⠅⢕⢕⢕⢕⣀⠐⢶⢔⠀⠀⢱⣿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⠏⠁⠀⠀⠀⠀⠀⠀⠀⠀⠀⠀⠀⠀⠀⠀⠀⠀⠀⠀⠀⠀⢸⣿⣿⣿⣿⣿⣿⣿⣿⣿⣿⣧⠀⠀⠀⠀⠀⠀⠀⠀⠀⢕⢱⣽⣷⣕⣱⢹⣿⣿⣿⣧⡕⢀⠀⠀⠀⠀⠘⣿⣿⣿⣿⣿⣿⣿⣿⣿⡇⠀⠀⠀⠀⠀⠀⠀⠀⠀⠀⠀⠀⠀⠀⠀⠀⠀⠀⠀⠀⠀⠀⠀⠀⠀⠀⠀⠀⠀⠀⠀⠀⠀⠀⠀⢜⣿⣿⡇⠀⠀⠀⠀⠀⠀⠀⠀⠀⠀⠀⢹⣿⡕⠀⠑⠑⢁⣼⣿⣧⡀⠀⠀⢄⣿⡏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⠏⠁⠀⠀⠀⠀⠀⠀⠀⠀⠀⠀⠀⠀⠀⠀⠀⠀⠀⠀⠀⠀⠀⠀⠀⠹⣿⣿⣿⣿⣿⣿⣿⣿⣿⣿⣧⠀⠀⠀⠀⠀⠀⠀⣰⡕⢕⢝⣿⣿⣿⣧⡻⣿⣿⣿⣿⣇⡄⠀⠀⠀⠀⠘⢿⣿⣿⣿⣿⣿⣿⣿⡇⠀⠀⠀⠀⠀⠀⠀⠀⠀⠀⠀⠀⠀⠀⠀⠀⠀⠀⠀⠀⠀⠀⠀⠀⠀⠀⠀⠀⠀⠀⠀⠀⠀⠀⠀⢑⢿⣿⣷⣴⣄⠀⠀⠀⠀⠀⠀⠀⠀⠀⠜⣿⣧⢕⢀⣰⣿⣿⣿⣿⣷⢀⠀⣼⣿⠑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⡟⠁⠀⠀⠀⠀⠀⠀⠀⠀⠀⠀⠀⠀⠀⠀⠀⠀⠀⠀⠀⠀⠀⠀⠀⠀⠀⠀⠹⣿⣿⣿⣿⣿⣿⣿⣿⣿⣿⡇⠀⠀⠀⠀⠀⠑⠿⢹⣷⣕⡜⢟⢿⣿⣷⡹⣿⣿⣿⣿⣷⣧⡄⠀⠀⠀⠈⢻⣿⣿⣿⣿⣿⣿⢇⠀⠀⠀⠀⠀⠀⠀⠀⠀⠀⠀⠀⠀⠀⠀⠀⠀⠀⠀⠀⠀⠀⠀⠀⠀⠀⠀⠀⠀⠀⠀⠀⠀⠀⠀⠁⢸⣿⣿⣿⣿⣷⣦⣄⢀⠀⠀⠀⠀⠀⢀⣼⣿⣣⣾⣿⣿⣿⣿⣿⣿⡇⣸⣿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⢑⠀⠀⠀⠀⠀⠀⠀⠀⠀⠀⠀⠀⠀⠀⠀⠀⠀⠀⠀⠀⠀⠀⠀⠀⠀⠀⠀⠀⠘⣿⣿⣿⣿⣿⣿⣿⣿⡟⠁⠀⠀⠀⠀⠀⠀⠀⠀⠀⠉⠙⠻⢿⣿⣿⣿⣜⢿⣿⣿⣿⣿⣿⣷⣄⢀⠀⠀⠹⣿⣿⣿⣿⣿⠀⠀⠀⠀⠀⠀⠀⠀⠀⠀⠀⠀⠀⠀⠀⠀⠀⠀⠀⠀⠀⠀⠀⠀⠀⠀⠀⠀⠀⠀⠀⠀⠀⠀⠀⠀⠀⢔⢹⣿⣿⣿⣿⣿⣿⣿⣷⣴⡄⢀⢄⣾⣿⣳⣿⣿⣿⣿⣿⣿⣿⣿⢱⣿⡏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⡿⢿⠟⠟⢟⣿⣿⣇⠀⠀⠀⠀⠀⠀⠀⠀⠀⠀⠀⠀⠀⠀⠀⠀⠀⠀⠀⠀⠀⠀⠀⠀⠀⠀⠀⠀⠀⠈⢻⣿⣿⣿⣿⣿⣿⡇⠀⠀⠀⠀⠀⠀⠀⠀⠀⠀⠀⠀⠀⠀⠉⠛⠿⣿⣷⣝⢿⣿⣿⣿⣿⣿⣿⣦⣄⢀⠘⢿⢿⢿⢏⠀⠀⠀⠀⠀⠀⠀⠀⠀⠀⠀⠀⠀⠀⠀⠀⠀⠀⠀⠀⠀⠀⠀⠀⠀⠀⠀⠀⠀⠀⠀⠀⠀⠀⠀⠀⢀⢕⢷⡜⣿⣿⣿⣿⣿⣿⣿⣿⣿⣷⣿⣿⣿⣿⣿⣿⣿⣿⣿⣿⡿⢇⣾⡿⠑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⢿⢿⠟⠟⠙⠁⠁⠀⠀⠀⠀⢕⣽⣿⣿⠀⠀⠀⠀⠀⠀⠀⠀⠀⠀⠀⠀⠀⠀⠀⠀⠀⠀⠀⠀⠀⠀⠀⠀⠀⠀⠀⠀⠀⠀⠀⠝⢿⣿⢿⣿⣿⡇⠀⠀⠀⠀⠀⠀⠀⠀⠀⠀⠀⠀⠀⠀⠀⠀⠀⠁⠙⠻⢇⠈⠻⣿⣿⣿⣿⣟⣟⣟⣆⣄⢄⣄⠁⠀⠀⠀⠀⠀⠀⠀⠀⠀⠀⠀⠀⠀⠀⠀⠀⠀⠀⠀⠀⠀⠀⠀⠀⠀⠀⠀⠀⠀⠀⠀⠀⠀⠀⠀⢐⢕⣾⣕⢹⣎⢿⣿⣿⣿⣿⣿⣿⣿⣿⣯⣿⣿⣿⡿⢿⠟⠟⠋⢁⠀⣸⣿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⡿⢿⢟⠟⠋⠙⠁⠁⠀⠀⠀⠀⠀⠀⠀⠀⠀⢄⣵⣿⡿⠟⠙⠀⠀⠀⠀⠀⠀⠀⠀⠀⠀⠀⠀⠀⠀⠀⠀⠀⠀⠀⠀⠀⠀⠀⠀⠀⠀⠀⠀⠀⠀⠀⠀⠁⠑⠁⠁⠈⠑⠀⠀⠀⠀⠀⠀⠀⠀⠀⢄⠔⠑⠀⠀⠀⠀⠀⠀⠀⠀⠀⠀⠀⠈⠙⠻⢿⣿⣿⣿⣿⣿⣿⣷⣅⠀⠀⠀⠀⠀⠀⠀⠀⠀⠀⠀⠀⠀⠀⠀⠀⠀⠀⠀⠀⠀⠀⠀⠀⠀⠀⠀⠀⠀⠀⠀⠀⠀⠀⢀⢔⡕⢜⢻⣧⡜⢳⡹⣿⣿⣿⣿⣿⣿⣿⢻⠋⠉⠁⠀⢀⢄⢔⢕⢕⢕⢝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⢿⢿⠟⠟⠙⠙⠁⠁⠀⠀⠀⠀⠀⠀⠀⠀⠀⠀⠀⠀⠀⠀⠀⠀⢸⣿⣿⠑⠀⠀⠀⠀⠀⠀⠀⠀⠀⠀⠀⠀⠀⠀⠀⠀⠀⠀⠀⠀⠀⠀⠀⠀⠀⠀⠀⠀⠀⠀⠀⠀⠀⠀⠀⠀⠀⠀⠀⠀⠀⠀⠀⠀⠀⠀⠀⠀⠀⠀⠀⠀⢀⢄⠐⠁⠀⠀⠀⠀⠀⠀⠀⠀⠀⠀⠀⠈⠙⠛⠻⢿⣯⣝⢻⣷⣄⢀⠀⠀⠀⠀⠀⠀⠀⠀⠀⠀⠀⠀⠀⠀⠀⠀⠀⠀⠀⠀⠀⠀⠀⠀⠀⠀⠀⠀⠀⠀⢀⢕⣿⣿⣕⢕⢜⢿⣕⢝⢮⢻⣿⣿⡿⢟⢕⠀⠀⠀⢄⢔⢕⢕⢕⢕⢕⢕⣸⣿⢕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⡿⢿⠟⠏⠙⠑⠁⠁⠀⠀⠀⠀⠀⠀⠀⠀⠀⠀⠀⠀⠀⠀⠀⠀⠀⠀⠀⠀⠀⠀⠀⢸⣿⣿⢄⠀⠀⠀⠀⠀⠀⠀⠀⠀⠀⠀⠀⠀⠀⠀⠀⠀⠀⠀⠀⠀⠀⠀⠀⠀⠀⠀⠀⠀⠀⠀⠀⠀⠀⠀⠀⠀⠀⠀⠀⠀⠀⠀⠀⠀⠀⠀⠀⠀⠀⠀⠀⠕⢀⠀⠀⠀⠀⠀⠀⠀⠀⠀⠀⠀⠀⠀⠀⠀⠀⠀⠀⣵⣽⣕⢪⡻⠕⢴⢀⠀⠀⠀⠀⠀⠀⠀⠀⠀⠀⠀⠀⠀⠀⠀⠀⠀⠀⠀⢀⠀⠀⠀⠀⠀⢀⣠⣵⣇⢜⢎⢿⣿⣧⡕⢕⢝⢷⣜⢳⣝⠋⠑⠁⠀⠀⠀⢕⢕⢕⢕⢕⢕⠕⣱⣵⣿⣿⣷⣦⣄⢀⠀⠀⠀⠀⠀⠀⠀⠀⠀⠀⠀⠀⠀⠀⠀⠀⠀⠀⠀⠀⠀⠀⠀⠀⠀⠀⠀⠀⠀⠀⠀⠀⠀⠀⠀⠀⠀⠀⠀⠀⠀⠀⠀⠀⠀⠀⠀⠀⠀⠀⠀⠀⠀⠀⠀⠀⠀⠀⠀⠀⠀⠀⠀⠀</a:t>
            </a:r>
            <a:br/>
            <a:r>
              <a:t>⠁⠀⠀⠀⠀⠀⠀⠀⠀⠀⠀⠀⠀⠀⠀⠀⠀⠀⠀⠀⠀⠀⠀⠀⠀⠀⠀⠀⠀⠀⢄⣸⣿⣿⠕⠀⠀⠀⠀⠀⠀⠀⠀⠀⠀⠀⠀⠀⠀⠀⠀⠀⠀⠀⠀⠀⠀⠀⠀⠀⠀⠀⠀⠀⠀⠀⠀⠀⠀⠀⠀⠀⠀⠀⠀⠀⠀⠀⠀⠀⠀⠀⠀⠀⠀⠀⠀⠀⠁⠔⢀⠀⠀⠀⠀⠀⠀⠀⠀⠀⠀⠀⠀⠀⠀⠀⢈⣿⣿⣿⣿⡇⠔⠀⠑⠄⠀⠀⠀⠀⠀⠀⠀⠀⠀⠀⠀⠀⠄⢄⠀⠀⠀⢄⢕⢕⢔⣴⣴⣾⣿⣿⣿⣿⣧⢕⢱⢹⣿⣿⣕⢕⢕⢝⢧⡜⢣⡄⠀⠀⠀⠀⠑⠕⠕⠑⠑⠁⢱⣿⣿⣿⣿⣿⣿⣿⣿⣷⣴⡄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⣾⣿⡿⠟⠋⠀⠀⠀⠀⠀⠀⠀⠀⠀⠀⠀⠀⠀⠀⠀⠀⠀⠀⠀⠀⠀⠀⠀⠀⠀⠀⠀⠀⠀⠀⠀⠀⠀⠀⠀⠀⠀⠀⠀⠀⠀⠀⠀⠀⠀⠀⠀⠀⠀⠀⠀⠀⠀⠀⠀⠀⠁⠔⠀⠀⠀⠀⠀⠀⠀⠀⠀⠀⠀⠀⠀⠀⠀⠝⢻⣿⢻⠑⠀⠀⠀⠀⠀⠀⠀⠀⠀⠀⠀⠀⠀⠀⠀⠔⢄⢀⠕⠀⠀⠀⠕⢕⢕⢹⣿⣿⣿⣿⣿⣿⣿⣷⡕⢕⢜⢿⣿⣷⡕⢕⢕⢝⣧⡜⢣⡄⢤⣤⠄⠀⠀⠀⠀⢄⣿⣿⣿⣿⣿⣿⣿⣿⣿⣿⣿⣿⣷⣦⣄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⢕⣿⣿⢇⠀⠀⠀⠀⠀⠀⠀⠀⠀⠀⠀⠀⠀⠀⠀⠀⠀⠀⠀⠀⠀⠀⠀⠀⠀⠀⠀⠀⠀⠀⠀⠀⠀⠀⠀⠀⠀⠀⠀⠀⠀⠀⠀⠀⠀⠀⠀⠀⠀⠀⠀⠀⠀⠀⠀⠀⠀⠀⠀⠀⠐⠀⠀⠀⠀⠀⠀⠀⠀⠀⠀⠀⠀⠀⠀⠀⠀⠀⠀⠀⠀⠀⠀⠀⠀⠀⠀⠀⠀⠀⠀⠀⠀⠀⠀⢀⠑⠁⠔⠀⠀⠀⠀⢕⢕⢅⢹⣟⢿⢿⣿⣿⣿⣿⣷⡕⢜⢳⡝⣿⣿⣧⡕⢕⢜⢻⣧⢝⢎⢕⢻⢷⢴⢄⢄⣾⣿⣿⣿⣿⣿⣿⣿⣿⣿⣿⣿⣿⣿⣿⣿⣿⣷⣴⡄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⢜⣿⣿⡅⠀⠀⠀⠀⠀⠀⠀⠀⠀⠀⠀⠀⠀⠀⠀⠀⠀⠀⠀⠀⠀⠀⠀⠀⠀⠀⠀⠀⠀⠀⠀⠀⠀⠀⠀⠀⠀⠀⠀⠀⠀⠀⠀⠀⠀⠀⠀⠀⠀⠀⠀⠀⠀⠀⠀⠀⠀⠀⠀⠀⠀⠔⠀⠀⠀⠀⠀⠀⠀⠀⠀⠀⠀⠀⠀⠀⠀⠀⠀⠀⠀⠀⠀⠀⠀⠀⠀⠀⠀⠀⠀⠀⠀⠀⢄⠁⠀⠁⠀⠀⠀⠀⠀⠀⠑⢕⢕⢕⢕⢕⢻⣿⡝⢝⢻⣿⣕⢕⢻⣎⢟⢿⢷⡕⢕⢕⢹⢧⢕⢕⢜⢵⢇⢱⢌⣝⡻⢿⣿⣿⣿⣿⣿⣿⣿⣿⣿⣿⣿⣿⣿⣿⣿⣿⣿⣷⣴⣄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⠁⣿⣿⣧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⠑⠀⠀⠀⠀⠀⠀⠀⠀⠀⠀⠀⠀⠑⣵⡕⢕⢕⢝⣷⡕⢕⢹⣿⣧⢕⢜⢕⢜⢕⢜⢇⢕⢕⠜⢣⢄⠘⢕⠑⠑⢕⢕⢕⢕⢎⢻⣿⣿⣿⣿⣿⣿⣿⣿⣿⣿⣿⣿⣿⣿⣿⣿⣿⣿⣿⣷⣴⡄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⣿⣿⢀⠀⠀⠀⠀⠀⠀⠀⠀⠀⠀⠀⠀⠀⠀⠀⠀⠀⠀⠀⠀⠀⠀⠀⠀⠀⠀⠀⠀⠀⠀⠀⠀⠀⠀⠀⠀⠀⠀⠀⠀⠀⠀⠀⠀⠀⠀⠀⠀⠀⠀⠀⠀⠀⠀⠀⠀⠀⠀⠀⠀⠀⠀⠀⠄⠀⠀⠀⠀⠀⠀⠀⠀⠀⠀⠀⠀⠀⠀⠀⠀⠀⠀⠀⠀⠀⠀⠀⠀⠁⠀⠐⠁⠀⠀⠀⠀⠀⠀⠀⠀⠀⠀⠀⠀⠀⠀⢹⣿⣇⢕⢕⢜⢷⡕⢕⢹⣿⣷⡕⢜⢇⢕⢕⢕⢕⢕⢕⢕⢕⢄⠁⢔⢠⣿⣿⣷⣧⣵⣾⣿⣿⣿⣿⣿⣿⣿⣿⣿⣿⣿⣿⣿⣿⣿⣿⣿⣿⣿⣿⣿⣿⣷⣦⣄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⡇⠀⠀⠀⠀⠀⠀⠀⠀⠀⠀⠀⠀⠀⠀⠀⠀⠀⠀⠀⠀⠀⠀⠀⠀⠀⠀⠀⠀⠀⠀⠀⠀⠀⠀⠀⠀⠀⠀⠀⠀⠀⠀⠀⠀⠀⠀⠀⠀⠀⠀⠀⠀⠀⠀⠀⠀⠀⠀⠀⠀⠀⠀⢔⢄⠅⢀⠀⠀⠀⠀⠀⠀⠀⠀⠀⠀⠀⠀⠀⠀⠀⠀⠀⠀⠀⠀⠀⠀⠀⠀⠀⠀⠀⠀⠀⠀⠀⠀⠀⠀⠀⠀⠀⠀⠀⠀⢕⢿⣿⣧⡕⢕⢕⢳⡕⢕⢝⣻⡗⢕⢕⢣⢕⢕⢕⢕⢕⢕⢕⢕⢄⢁⢜⢿⣿⣿⣿⣿⣿⣿⣿⣿⣿⣿⣿⣿⣿⣿⣿⣿⣿⣿⣿⣿⣿⣿⣿⣿⣿⣿⣿⣿⣿⣿⣿⣷⣴⡄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⠑⢿⣿⣿⡄⠀⠀⠀⠀⠀⠀⠀⠀⠀⠀⠀⠀⠀⠀⠀⠀⠀⠀⠀⠀⠀⠀⠀⠀⠀⠀⠀⠀⠀⠀⠀⠀⠀⢀⢀⠀⠀⠀⠀⠀⠀⠀⠀⠀⠀⠀⠀⠀⠀⠀⠀⠀⠀⠀⠀⠀⠀⠀⠀⠀⢄⢕⢕⠀⠀⠁⠐⠄⢀⠀⠀⠀⠀⠀⠀⠀⠀⠀⠀⠀⠀⠀⠀⠀⠀⠀⠀⠀⠀⠀⠀⠀⠀⠀⠀⠀⠀⠀⠀⠀⠀⠀⠀⠀⢕⢕⢜⣿⣿⣿⣕⢕⢕⢝⢕⢕⢕⢜⢕⢕⢕⠁⠑⢕⢕⢕⢕⢕⢕⢕⢕⢳⡕⢹⣿⣿⣿⣿⣿⣿⣿⣿⣿⣿⣿⣿⣿⣿⣿⣿⣿⣿⣿⣿⣿⣿⣿⣿⣿⣿⣿⣿⣿⣿⣿⣿⣿⣷⣧⣄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⠁⢻⣿⣷⢀⠀⠀⠀⠀⠀⠀⠀⠀⠀⠀⠀⠀⠀⠀⠀⠀⠀⠀⠀⠀⠀⠀⠀⠀⠀⠀⠀⠀⢀⣄⣴⣷⣿⣿⣿⡇⡄⢀⠀⠀⠀⠀⠀⠀⠀⠀⠀⠀⠀⠀⠀⠀⠀⠀⠀⠀⠀⠀⢕⢕⢕⢕⢕⠀⠀⠀⠀⠀⠁⠁⠀⠀⠀⠀⠀⠀⠀⢄⠀⠀⠀⠀⠀⠀⠀⠀⠀⠀⠀⠀⠀⠀⠀⠀⠀⠀⢀⣀⠀⢰⠆⡀⠐⢱⣕⡕⢜⣿⣿⣿⣧⢕⢕⢕⢕⢕⢕⢕⢕⢕⢔⠀⠀⠑⠕⢕⢕⢕⢕⢕⢕⢜⢑⢜⢿⣿⣿⣿⣿⣿⣿⣿⣿⣿⣿⣿⣿⣿⣿⣿⣿⣿⣿⣿⣿⣿⣿⣿⣿⣿⣿⣿⣿⣿⣿⣿⣿⣿⣿⣿⣷⣴⣄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⡇⢀⠀⠀⢠⣾⣧⠀⠀⠀⠀⠀⠀⠀⠀⠀⠀⠀⠀⠀⠀⠀⠀⠀⠀⠀⠀⠀⢱⣿⣿⣿⣿⣿⣿⣿⣿⡼⣿⣔⠀⠀⠀⠀⠀⠀⠀⠀⠀⠀⠀⠀⠀⠀⠀⠀⠀⠀⢄⢸⡕⢕⢕⠁⠀⠀⠀⠀⠀⠀⠀⠀⠀⠀⠀⠀⠀⠀⠀⠀⠀⠀⠀⠀⠀⠀⠀⠀⠀⠀⠀⠀⠀⢄⠔⢀⢀⠉⠁⠐⢗⠀⠁⠀⣼⣿⣿⣷⣧⣕⢁⠉⠁⠕⢕⢕⢕⢕⢕⢕⢕⢕⢔⠀⠀⠀⠀⠁⢕⣕⡕⢕⢕⣕⢕⢕⢹⣿⣿⣿⣿⣿⣿⣿⣿⣿⣿⣿⣿⣿⣿⣿⣿⣿⣿⣿⣿⣿⣿⣿⣿⣿⣿⣿⣿⣿⣿⣿⣿⣿⣿⣿⣿⣿⣷⣧⣄⢀⠀⠀⠀⠀⠀⠀⠀⠀⠀⠀⠀⠀⠀⠀⠀⠀⠀⠀⠀⠀⠀⠀⠀⠀⠀⠀⠀⠀⠀</a:t>
            </a:r>
            <a:br/>
            <a:r>
              <a:t>⠀⠀⠀⠀⠀⠀⠀⠀⠀⠀⠀⠀⠀⠀⠀⠀⠀⠀⠀⠀⠀⠀⠀⠀⠀⠀⠀⠀⠀⠀⠀⠀⠘⢻⣿⣷⣶⣴⣿⣿⣿⣔⠀⠀⠀⠀⠀⠀⠀⠀⠀⠀⠀⠀⠀⠀⠀⠀⠀⠀⠀⢀⣿⣿⣿⣿⣿⣿⣿⣿⣿⣷⡝⢟⢕⢀⠀⠀⠀⠀⠀⠀⠀⠀⠀⠀⠀⠀⠀⠀⠀⢄⢕⢸⡇⢕⢑⠀⠀⠀⠀⢀⢔⠀⠀⠀⠀⠀⢀⠀⠀⠀⠀⠀⠀⢀⠀⠀⢠⢴⠄⢀⢘⠑⠀⠔⠔⠀⠀⠀⠑⠀⠀⠀⠀⠀⠀⠀⢸⣿⣿⣿⣿⣿⣷⣝⣿⣷⣕⢕⢕⢕⢕⢕⢕⢕⢕⢄⠀⠀⠀⢄⣿⡿⢿⢿⣿⣿⣿⣧⣕⢜⢻⣿⣿⣿⣿⣿⣿⣿⣿⣿⣿⣿⣿⣿⣿⣿⣿⣿⣿⣿⣿⣿⣿⣿⣿⣿⣿⣿⣿⣿⣿⣿⣿⣿⣿⣿⣿⣿⣿⣿⣷⣴⡄⢀⠀⠀⠀⠀⠀⠀⠀⠀⠀⠀⠀⠀⠀⠀⠀⠀⠀⠀⠀⠀⠀⠀⠀⠀⠀</a:t>
            </a:r>
            <a:br/>
            <a:r>
              <a:t>⠀⠀⠀⠀⠀⠀⠀⠀⠀⠀⠀⠀⠀⠀⠀⠀⠀⠀⠀⠀⠀⠀⠀⠀⠀⠀⠀⠀⠀⠀⠀⠀⠀⠀⠁⠙⠙⠙⠑⠝⢿⣿⣷⣴⡀⠀⠀⠀⠀⠀⠀⠀⠀⠀⢰⣷⣦⡀⠀⠀⢀⣱⣿⣿⣿⣿⣿⣿⣿⣿⣿⢟⣵⣿⣝⡳⢕⢄⠀⠀⠀⠀⠀⠀⠀⠀⠀⠀⠀⠀⢀⢕⢕⢸⡇⢕⢕⢄⢀⠀⠔⠑⠁⠀⠀⠀⠀⠀⢀⠀⠀⠀⠄⠀⠅⠙⠐⠳⠗⠀⠀⠁⠁⠀⠀⢀⠀⢀⠀⠀⠀⠀⠀⢄⠀⠀⢀⢀⠘⢿⣿⣿⣿⣿⣿⣿⡎⣿⣿⣧⢕⢕⢕⢕⢕⢕⢕⢕⠀⠀⢀⣾⡿⠑⠁⠀⠘⢻⣿⣿⣿⣿⣧⣝⢿⣿⣿⣿⣿⣿⣿⣿⣿⣿⣿⣿⣿⣿⣿⣿⣿⣿⣿⣿⣿⣿⣿⣿⣿⣿⣿⣿⣿⣿⣿⣿⣿⣿⣿⣿⣿⣿⣿⣿⣿⣷⣧⣔⢀⠀⠀⠀⠀⠀⠀⠀⠀⠀⠀⠀⠀⠀⠀⠀⠀⠀⠀⠀⠀⠀⠀</a:t>
            </a:r>
            <a:br/>
            <a:r>
              <a:t>⠀⠀⠀⠀⠀⠀⠀⠀⠀⠀⠀⠀⠀⠀⠀⠀⠀⠀⠀⠀⠀⠀⠀⠀⠀⠀⠀⠀⠀⠀⠀⠀⠀⠀⠀⠀⠀⠀⠀⠀⠁⠙⢻⣿⣿⣷⣴⡀⠀⠀⠀⠀⠀⠀⣼⣿⣿⣿⣷⣾⣿⣿⣿⣿⣿⣿⣿⣿⣿⡟⣵⣿⣿⣿⣿⡟⣱⢷⢇⢔⢄⢄⢀⢀⢀⢀⢀⢀⠀⠀⠑⢕⢕⢸⡇⢕⢕⢕⢕⢔⢄⠀⢄⢀⠄⠀⠀⢔⢕⠔⠀⠑⠀⠀⠀⠀⠀⠀⠀⠀⠀⠀⠀⠀⠀⠀⠀⢀⢀⢄⢄⠔⠔⠑⠑⠁⠁⠁⠀⢺⣿⣿⣿⡿⠟⠋⠉⢜⢟⠟⠁⢕⢕⢕⢕⢕⢕⢕⢄⠀⣼⣿⠕⠀⠀⠀⠀⠀⠘⢿⣿⣿⣿⣿⣷⣹⣿⣿⣿⣿⣿⣿⣿⣿⣿⣿⣿⣿⣿⣿⣿⣿⣿⣿⣿⣿⣿⣿⣿⣿⣿⣿⣿⣿⣿⣿⣿⣿⣿⣿⣿⣿⣿⣿⣿⣿⣿⣿⣿⣷⣴⣄⢀⠀⠀⠀⠀⠀⠀⠀⠀⠀⠀⠀⠀⠀⠀⠀⠀⠀⠀</a:t>
            </a:r>
            <a:br/>
            <a:r>
              <a:t>⠀⠀⠀⠀⠀⠀⠀⠀⠀⠀⠀⠀⠀⠀⠀⠀⠀⠀⠀⠀⠀⠀⠀⠀⠀⠀⠀⠀⠀⠀⠀⠀⠀⠀⠀⠀⠀⠀⠀⠀⠀⠀⠀⠈⠙⢻⣿⣿⣷⣷⣶⣶⣶⣵⣿⣿⣿⣿⣿⣿⣿⣿⣿⣿⣿⣿⣿⣿⢏⣾⣿⣿⣿⣿⡟⣱⢏⢕⢕⢕⢕⢕⢕⢕⢕⢕⢕⢕⢀⢀⡄⢕⢕⢕⣷⢕⢕⢕⢕⢕⢕⠀⠀⠈⠐⢀⢀⢁⢕⡠⢠⢕⢔⢄⠀⠀⠀⠀⢀⢀⢄⠄⠔⠐⠑⠑⠁⠁⠀⠀⠀⢔⠀⠀⠀⠀⠀⠀⠀⠀⢜⣹⢁⠀⠀⠀⢄⢕⢕⢔⢄⠀⠑⢕⢕⢕⢕⢕⢕⢸⣿⡇⠀⠀⠀⠀⠀⠀⠀⠁⠝⢿⣿⣿⣿⣿⣿⣿⣿⣿⣿⣿⣿⣿⣿⣿⣿⣿⣿⣿⣿⣿⣿⣿⣿⣿⣿⣿⣿⣿⣿⣿⣿⣿⣿⣿⣿⣿⣿⣿⣿⣿⣿⣿⣿⣿⣿⣿⣿⣿⣿⣿⣷⣧⣔⢀⠀⠀⠀⠀⠀⠀⠀⠀⠀⠀⠀⠀⠀⠀⠀</a:t>
            </a:r>
            <a:br/>
            <a:r>
              <a:t>⠀⠀⠀⠀⠀⠀⠀⠀⠀⠀⠀⠀⠀⠀⠀⠀⠀⠀⠀⠀⠀⠀⠀⠀⠀⠀⠀⠀⠀⠀⠀⠀⠀⠀⠀⠀⠀⠀⠀⠀⠀⠀⠀⠀⠀⠀⢅⣽⣿⣿⣿⣿⣿⣿⣿⣿⣿⣿⣿⣿⣿⣿⣿⣿⣿⣿⡿⡱⣿⣿⣿⣿⣿⢟⣱⢏⢕⢕⢕⡱⢎⢕⢕⢕⢕⣕⣕⣵⣴⣼⢕⢕⢕⢕⢹⢕⢕⢕⢕⢕⢕⠕⠀⠄⢕⢕⢕⠙⢟⢁⠁⠑⠑⠀⠀⠀⠁⠁⠁⠀⠀⢀⢀⠀⠀⠀⠁⠔⢀⠀⢔⢕⠄⠔⠐⠐⠐⠐⠐⠄⢹⣿⣷⢔⠀⢄⢕⢕⢕⢕⢕⢕⢄⢁⠀⢕⢕⢕⢕⢕⣿⣧⠀⠀⠀⠀⠀⠀⠀⠀⠀⠁⢻⣿⣿⣿⣿⣿⣿⣿⣿⣿⣿⣿⣿⣿⣿⣿⣿⣿⣿⣿⣿⣿⣿⣿⣿⣿⣿⣿⣿⣿⣿⣿⣿⣿⣿⣿⣿⣿⣿⣿⣿⣿⣿⣿⣿⣿⣿⣿⣿⣿⣿⣿⣿⣿⣷⣴⡄⢀⠀⠀⠀⠀⠀⠀⠀⠀⠀⠀⠀</a:t>
            </a:r>
            <a:br/>
            <a:r>
              <a:t>⠀⠀⠀⠀⠀⠀⠀⠀⠀⠀⠀⠀⠀⠀⠀⠀⠀⠀⠀⠀⠀⠀⠀⠀⠀⠀⠀⠀⠀⠀⠀⠀⠀⠀⠀⠀⠀⠀⠀⠀⠀⠀⠀⢀⣰⣵⣿⣿⣿⣿⣿⣿⣿⣿⣿⣿⣿⣿⣿⣿⣿⣿⣿⣿⣿⢟⢜⣵⣿⣿⣿⣿⡟⣸⢇⢕⡕⢕⡵⢕⢕⢕⢕⢱⣾⣿⣿⣿⣿⢇⢕⢕⢕⢕⢕⢇⢕⢕⢕⢕⢕⢄⠀⠀⠀⠁⠀⠀⢕⢕⠔⠑⠀⠀⠀⠀⠀⠀⠀⠀⠀⠀⠀⠀⠀⠀⢀⢄⢕⠑⢕⠀⠀⠀⠀⠀⠀⠀⠀⠀⠁⠻⣿⣇⢄⠀⢕⢕⢕⢕⢕⢕⢕⢕⢔⢄⠑⢕⢕⢕⣸⣿⠀⠀⠀⠀⠀⠀⠀⠀⠀⠀⠀⠘⢿⣿⣿⣿⣿⣿⣿⣿⣿⣿⣿⣿⣿⣿⣿⣿⣿⣿⣿⣿⣿⣿⣿⣿⣿⣿⣿⣿⣿⣿⣿⣿⣿⣿⣿⣿⣿⣿⣿⣿⣿⣿⣿⣿⣿⣿⣿⣿⣿⣿⣿⣿⣿⣿⣿⣷⣧⣔⢀⠀⠀⠀⠀⠀⠀⠀⠀</a:t>
            </a:r>
            <a:br/>
            <a:r>
              <a:t>⠀⠀⠀⠀⠀⠀⠀⠀⠀⠀⠀⠀⠀⠀⠀⠀⠀⠀⠀⠀⠀⠀⠀⠀⠀⠀⠀⠀⠀⠀⠀⠀⠀⠀⠀⠀⠀⠀⠀⠀⠀⢄⣰⣾⣿⣿⣿⣿⣿⣿⣿⣿⣿⣿⣿⣿⣿⣿⣿⣿⣿⣿⣿⣿⢏⢜⣿⣿⣿⣿⣿⣿⢱⢇⢕⢱⢕⢜⢕⢕⢕⢕⢱⣿⣿⢇⣾⣿⡏⢕⢕⢕⢕⢕⢕⢕⢕⢕⢕⢕⠕⠀⠀⠀⠀⠀⠀⠀⠁⠑⢀⢕⠀⠀⠀⠀⠀⠀⠀⠄⠀⠀⠀⠀⠀⠀⠑⠀⠀⢔⠑⠀⠀⠀⠀⠀⠀⠀⠀⠀⠀⠀⠈⠻⢧⡀⠀⠑⠕⢕⢕⢕⢕⢕⢕⢕⢔⢕⢵⣾⣿⢏⠀⠀⠀⠀⠀⠀⠀⠀⠀⠀⠀⠀⠁⠝⢿⣿⣿⣿⣿⣿⣿⣿⣿⣿⣿⣿⣿⣿⣿⣿⣿⣿⣿⣿⣿⣿⣿⣿⣿⣿⣿⣿⣿⣿⣿⣿⣿⣿⣿⣿⣿⣿⣿⣿⣿⣿⣿⣿⣿⣿⣿⣿⣿⣿⣿⣿⣿⣿⣿⣿⣿⣷⣴⣄⢀⠀⠀⠀⠀</a:t>
            </a:r>
            <a:br/>
            <a:r>
              <a:t>⠀⠀⠀⠀⠀⠀⠀⠀⠀⠀⠀⠀⠀⠀⠀⠀⠀⠀⠀⠀⠀⠀⠀⠀⠀⠀⠀⠀⠀⠀⠀⠀⠀⠀⠀⠀⠀⠀⠀⠀⠑⠛⠛⠛⠛⠛⠛⠛⠛⠛⠛⠛⠛⠛⠛⠛⠛⠛⠛⠛⠛⠛⠛⠛⠘⠛⠛⠛⠛⠛⠛⠃⠛⠑⠑⠃⠘⠑⠑⠑⠑⠑⠛⠛⠑⠚⠛⠋⠑⠑⠑⠑⠑⠑⠑⠑⠑⠑⠑⠑⠀⠀⠀⠀⠀⠀⠀⠀⠀⠁⠁⠀⠐⠀⠀⠀⠀⠀⠀⠀⠀⠀⠀⠀⠀⠀⠀⠀⠀⠀⠀⠀⠀⠀⠀⠀⠀⠀⠀⠀⠀⠀⠀⠀⠁⠁⠀⠀⠀⠁⠑⠑⠑⠑⠑⠑⠑⠑⠑⠛⠛⠓⠀⠀⠀⠀⠀⠀⠀⠀⠀⠀⠀⠀⠀⠀⠁⠛⠛⠛⠛⠛⠛⠛⠛⠛⠛⠛⠛⠛⠛⠛⠛⠛⠛⠛⠛⠛⠛⠛⠛⠛⠛⠛⠛⠛⠛⠛⠛⠛⠛⠛⠛⠛⠛⠛⠛⠛⠛⠛⠛⠛⠛⠛⠛⠛⠛⠛⠛⠛⠛⠛⠛⠛⠛⠛⠓⠃⠐⠀⠀</a:t>
            </a:r>
            <a:br/>
          </a:p>
        </p:txBody>
      </p:sp>
    </p:spTree>
  </p:cSld>
  <p:clrMapOvr>
    <a:masterClrMapping/>
  </p:clrMapOvr>
</p:sld>
</file>

<file path=ppt/slides/slide4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⢜⢟⢿⣿⣿⣿⣿⣿⣿⣿⣿⣿⣿⣿⣿⣿⣿⣿⣿⣿⣿⣿⣿⣿⣿⣿⣿⣿⣿⣿⣿⣿⣿⣿⣿⣿⣿⣿⣿⣿⣿⣿⣿⣿⣿⣿⣿⣿⣿⣿⣿⣿⣿⣷⡕⢕⢕⢕⢕⢕⢕⢕⢕⢕⢕⢕⢕⢕⢕⢕⢕⢕⢕⢕⢕⢕⢕⢕⢕⢕⢕⢕⢕⢕⢕⢕⢕⢕⢕⢜⣿⣿⣿⣿⣿⣿⣿⣿⣿⣿⣿⣿⣿⣿⣿⣿⣿⣿⣿⣿⣿⣿⣿⢇⢕⢕⢕⢕⢕⢕⢕⢕⢕⢕⢕⢕⢕⢕⢕⢕⢕⢕⢕⢕⢕⢕⢕⢕⢕⢕⢕⢕⢕⢕⢕⢕⢕⣾⣿⣿⣿⣿⣿⣿⣿⣿⣿⣿⣿⣿⣿⣿⣿⣿⣿⣿⣿⣿⣿⣿⣿⣿⣿⣿⣿⣿⣿⣿⣿⣿⣿⣿⣿⣿⣿⣿⣿⣿⣿⣿⣿⡿⢏⢕⢕⢕⢕⢕⢕⢕⢕⢕⢕⢕⢕⢕⢕⢕⢕⢕⢕⢕⢕⢕⢕⢕⢕⢕⢕⢕⢕⢕⢕⢕⠀</a:t>
            </a:r>
            <a:br/>
            <a:r>
              <a:t>⢕⢕⢕⢕⢕⢕⢕⢕⢕⢕⢕⢕⢕⢕⢕⢕⢕⢕⢕⢜⢝⢿⣿⣿⣿⣿⣿⣿⣿⣿⣿⣿⣿⣿⣿⣿⣿⣿⣿⣿⣿⣿⣿⣿⣿⣿⣿⣿⣿⣿⣿⣿⣿⣿⣿⣿⣿⣿⣿⣿⣿⣿⣿⣿⣿⣿⣿⣿⣿⣿⣿⣇⢕⢕⢕⢕⢕⢕⢕⢕⢕⢕⢕⢕⢕⢕⢕⢕⢕⢕⢕⢕⢕⢕⢕⢕⢕⢕⢕⢕⢕⢕⢕⢕⢕⢕⢹⣿⣿⣿⣿⣿⣿⣿⣿⣿⣿⣿⣿⣿⣿⣿⣿⣿⣿⣿⣿⣿⣿⢕⢕⢕⢕⢕⢕⢕⢕⢕⢕⢕⢕⢕⢕⢕⢕⢕⢕⢕⢕⢕⢕⢕⢕⢕⢕⢕⢕⢕⢕⢕⢕⢱⣾⣿⣿⣿⣿⣿⣿⣿⣿⣿⣿⣿⣿⣿⣿⣿⣿⣿⣿⣿⣿⣿⣿⣿⣿⣿⣿⣿⣿⣿⣿⣿⣿⣿⣿⣿⣿⣿⣿⣿⣿⣿⡿⢟⢕⢕⢕⢕⢕⢕⢕⢕⢕⢕⢕⢕⢕⢕⢕⢕⢕⢕⢕⢕⢕⢕⢕⢕⢕⢕⢕⢕⢕⢕⢕⢕⢕⢕⠀</a:t>
            </a:r>
            <a:br/>
            <a:r>
              <a:t>⢕⢕⢕⢕⢕⢕⢕⢕⢕⢕⢕⢕⢕⢕⢕⢕⢕⢕⢕⢕⢕⢕⢜⢝⢿⣿⣿⣿⣿⣿⣿⣿⣿⣿⣿⣿⣿⣿⣿⣿⣿⣿⣿⣿⣿⣿⣿⣿⣿⣿⣿⣿⣿⣿⣿⣿⣿⣿⣿⣿⣿⣿⣿⣿⣿⣿⣿⣿⣿⣿⣿⣿⣷⡕⢕⢕⣕⣵⣷⣷⣷⣧⣕⢕⢕⢕⢕⢕⢕⢕⢕⢕⢕⢕⢕⢕⢕⢕⢕⢕⢕⢕⢕⢕⢕⢕⢜⣿⣿⣿⣿⣿⣿⣿⣿⣿⣿⣿⣿⣿⣿⣿⣿⣿⣿⣿⣿⣿⡟⢕⢕⢕⢕⢕⢕⢕⢕⢕⢕⢕⢕⢕⢕⢕⢕⢕⢕⢕⢕⢕⢕⢕⢕⢕⢕⢕⢕⢕⢕⢕⣱⣿⣿⣿⣿⣿⣿⣿⣿⣿⣿⣿⣿⣿⣿⣿⣿⣿⣿⣿⣿⣿⣿⣿⣿⣿⣿⣿⣿⣿⣿⣿⣿⣿⣿⣿⣿⣿⣿⣿⣿⣿⢟⢕⢕⢕⢕⢕⢕⢕⢕⢕⢕⢕⢕⢕⢕⢕⢕⢕⢕⢕⢕⢕⢕⢕⢕⢕⢕⢕⢕⢕⢕⢕⢕⢕⢕⢕⢕⢕⠀</a:t>
            </a:r>
            <a:br/>
            <a:r>
              <a:t>⢕⢕⢕⢕⢕⢕⢕⢕⢕⢕⢕⢕⢕⢕⢕⢕⢕⢕⢕⢕⢕⢕⢕⢕⢕⢕⢝⢻⣿⣿⣿⣿⣿⣿⣿⣿⣿⣿⣿⣿⣿⣿⣿⣿⣿⣿⣿⣿⣿⣿⣿⣿⣿⣿⣿⣿⣿⣿⣿⣿⣿⣿⣿⣿⣿⣿⣿⣿⣿⣿⣿⣿⣿⣿⣷⣾⣿⢟⢝⢝⢻⣿⣿⣧⣕⢕⢕⢕⢕⢕⢕⢕⢕⢕⢕⢕⢕⢕⢕⢕⢕⢕⢕⢕⢕⢕⢕⢻⣿⣿⣿⣿⣿⣿⣿⣿⣿⣿⣿⣿⣿⣿⣿⣿⣿⣿⣿⣿⡇⢕⢕⢕⢕⢕⢕⢕⢕⢕⢕⢕⢕⢕⢕⢕⢕⢕⢕⢕⢕⢕⢕⢕⢕⢕⢕⢕⢕⢕⢕⣵⣿⣿⣿⣿⣿⣿⣿⣿⣿⣿⣿⣿⣿⣿⣿⣿⣿⣿⣿⣿⣿⣿⣿⣿⣿⣿⣿⣿⣿⣿⣿⣿⣿⣿⣿⣿⣿⣿⣿⢿⢏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⢝⢻⢿⣿⣿⣿⣿⣿⣿⣿⣿⣿⣿⣿⣿⣿⣿⣿⣿⣿⣿⣿⣿⣿⣿⣿⣿⣿⣿⣿⣿⣿⣿⣿⣿⣿⣿⣿⣿⣿⣿⣿⣿⣿⣿⢟⢏⢕⢕⢕⢕⢕⢟⢻⣿⣿⣷⣾⣿⣿⣷⣕⢕⢕⢕⢕⢕⢕⢕⢕⢕⢕⢕⢕⢕⢕⢕⢕⢸⣿⣿⣿⣿⣿⣿⣿⣿⣿⣿⣿⣿⣿⣿⣿⣿⣿⣿⣿⣿⢕⢕⢕⢕⢕⢕⢕⢕⢕⢕⢕⢕⢕⢕⢕⢕⢕⢕⢕⢕⢕⢕⢕⢕⢕⢕⢕⢕⢕⢕⣾⣿⣿⣿⣿⣿⣿⣿⣿⣿⣿⣿⣿⣿⣿⣿⣿⣿⣿⣿⣿⣿⣿⣿⣿⣿⣿⣿⣿⣿⣿⣿⣿⣿⣿⣿⣿⣿⡿⢏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⢝⢟⢿⣿⣿⣿⣿⣿⣿⣿⣿⣿⣿⣿⣿⣿⣿⣿⣿⣿⣿⣿⣿⣿⣿⣿⣿⣿⣿⣿⣿⣿⣿⣿⣿⣿⣿⣿⡿⢟⢕⢕⢕⢕⢕⢕⢕⢕⢕⢕⢕⡜⡿⢏⢝⢜⢹⣿⣿⣧⢕⢕⢕⢕⢕⢕⢕⢕⢕⢕⢕⢕⢕⢕⢕⢕⢿⣿⣿⣿⣿⣿⣿⣿⣿⣿⣿⣿⣿⣿⣿⣿⣿⣿⣿⣿⢕⢕⢕⢕⢕⢕⢕⢕⢕⢕⢕⢕⢕⢕⢕⢕⢕⢕⢕⢕⢕⢕⢕⢕⢕⢕⢕⢕⣱⣿⣿⣿⣿⣿⣿⣿⣿⣿⣿⣿⣿⣿⣿⣿⣿⣿⣿⣿⣿⣿⣿⣿⣿⣿⣿⣿⣿⣿⣿⣿⣿⣿⣿⣿⣿⣿⢟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⢝⢟⢿⣿⣿⣿⣿⣿⣿⣿⣿⣿⣿⣿⣿⣿⣿⣿⣿⣿⣿⣿⣿⣿⣿⣿⣿⣿⣿⣿⡿⢿⣿⡟⢏⢕⢕⢕⢕⢕⢕⢕⢕⢕⢕⡱⢕⢕⢕⢕⢕⢕⢕⢕⢻⣿⣿⢕⢕⢕⢕⢕⢕⢕⢕⢕⢕⢕⢕⢕⢕⢕⢕⢸⣿⣿⣿⣿⣿⣿⣿⣿⣿⣿⣿⣿⣿⣿⣿⣿⣿⣿⡇⢕⢕⢕⢕⢕⢕⢕⢕⢕⢕⢕⢕⢕⢕⢕⢕⢕⢕⢕⢕⢕⢕⢕⢕⢕⢕⢕⣵⣿⣿⣿⣿⣿⣿⣿⣿⣿⣿⣿⣿⣿⣿⣿⣿⣿⣿⣿⣿⣿⣿⣿⣿⣿⣿⣿⣿⣿⣿⣿⣿⣿⣿⣿⢟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⢜⢟⢿⣿⣿⣿⣿⣿⣿⣿⣿⣿⣿⣿⣿⣿⣿⣿⣿⣿⣿⣿⣿⣿⣟⣻⣿⣿⣿⣯⣕⡕⢕⢕⢕⢕⢕⢕⢕⢕⢕⢞⢇⢕⢕⢕⢕⢕⢕⢕⣱⣾⣿⡿⢕⢕⢕⢕⢕⢕⢕⢕⢕⢕⢕⢕⢕⢕⢕⢕⢕⣿⣿⣿⣿⣿⣿⣿⣿⣿⣿⣿⣿⣿⣿⣿⣿⣿⣿⢇⢕⢕⢕⢕⢕⢕⢕⢕⢕⢕⢕⢕⢕⢕⢕⢕⢕⢕⢕⢕⢕⢕⢕⢕⢕⢕⣾⣿⣿⣿⣿⣿⣿⣿⣿⣿⣿⣿⣿⣿⣿⣿⣿⣿⣿⣿⣿⣿⣿⣿⣿⣿⣿⣿⣿⣿⣿⣿⣿⣿⡿⢏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⢟⢿⣿⣿⣿⣿⣿⣿⣿⣿⣿⣿⣿⣿⣿⣿⣿⢿⣟⣿⣯⣿⣾⣿⢿⣿⣿⣿⣷⣧⣕⢕⢕⢕⢕⢱⢕⢕⢕⢕⢕⢕⣕⡱⢷⣿⣿⣿⣿⣕⡕⢕⢕⣕⣵⣵⣷⣧⣵⣕⡕⢕⢕⢕⢕⢕⢕⢹⣿⣿⣿⣿⣿⣿⣿⣿⣿⣿⣿⣿⣿⣿⣿⣿⣿⢕⢕⢕⢕⢕⢕⢕⢕⢕⢕⢕⢕⢕⢕⢕⢕⢕⢕⢕⢕⢕⢕⢕⢕⢕⢱⣾⣿⣿⣿⣿⣿⣿⣿⣿⣿⣿⣿⣿⣿⣿⣿⣿⣿⣿⣿⣿⣿⣿⣿⣿⣿⣿⣿⣿⣿⣿⣿⣿⢟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⢜⢝⢿⣿⣿⣿⣿⣿⣿⣿⣿⣟⣏⣕⣞⣿⣿⣽⣿⣷⡷⢕⢕⢕⢝⢿⣿⣿⣿⣿⣧⡕⢕⢕⢕⢕⣱⣷⣾⣿⣿⣿⣿⣾⣽⣿⣿⣿⣿⣾⣿⣿⢿⣿⣿⢿⢿⣿⣿⣿⣧⣵⣕⢕⢕⢜⣿⣿⣿⣿⣿⣿⣿⣿⣿⣿⣿⣿⣿⣿⣿⣿⡏⢕⢕⢕⢕⢕⢕⢕⢕⢕⢕⢕⢕⢕⢕⢕⢕⢕⢕⢕⢕⢕⢕⢕⢕⣱⣿⣿⣿⣿⣿⣿⣿⣿⣿⣿⣿⣿⣿⣿⣿⣿⣿⣿⣿⣿⣿⣿⣿⣿⣿⣿⣿⣿⣿⣿⣿⢟⢏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⢜⢝⢿⣿⣿⣿⣿⣿⣿⣿⣿⣿⣿⣿⣿⣿⣿⣣⣵⣵⣵⣷⣷⣿⣿⣿⣿⣿⢇⢕⢕⢕⣸⣿⣿⣿⣿⣿⣿⣿⣿⣿⣿⣿⣾⣿⣫⡷⢞⣟⣻⣟⣟⢿⣷⣿⡻⢿⣿⣿⣷⣕⢕⢻⣿⣿⣿⣿⣿⣿⣿⣿⣿⣿⣿⣿⣿⣿⣿⡇⢕⢕⢕⢕⢕⢕⢕⢕⢕⢕⢕⢕⢕⢕⢕⢕⢕⢕⢕⢕⢕⢕⢕⣼⣿⣿⣿⣿⣿⣿⣿⣿⣿⣿⣿⣿⣿⣿⣿⣿⣿⣿⣿⣿⣿⣿⣿⣿⣿⣿⣿⣿⣿⡿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⢱⣾⣿⣿⣿⣿⣿⣿⣿⣿⣿⣿⣿⣿⣷⣿⣿⣿⣿⣿⣿⣿⣿⣿⣿⡿⢕⢕⠑⢕⢜⣿⣿⣿⣿⣿⣿⣿⣿⣿⣿⣿⣿⣿⣿⣧⡟⣿⣿⣿⣸⣷⡝⣿⣿⣇⢪⢿⣿⣿⡕⢜⣿⣿⣿⣿⣿⣿⣿⣿⣿⣿⣿⣿⣿⣿⣿⢕⢕⢕⢕⢕⢕⢕⢕⢕⢕⢕⢕⢕⢕⢕⢕⢕⢕⢕⢕⢕⢕⢕⣾⣿⣿⣿⣿⣿⣿⣿⣿⣿⣿⣿⣿⣿⣿⣿⣿⣿⣿⣿⣿⣿⣿⣿⣿⣿⣿⣿⡿⢟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⢜⣿⣿⣿⣿⣿⣿⣿⣿⣿⣿⣿⣵⣿⣿⣿⣿⣿⣿⣿⣿⣿⣎⢝⢝⢕⠕⢁⢔⢕⢕⣿⣿⣿⣿⣿⣿⣿⣿⣿⣿⣿⣿⣿⣿⣿⣿⣿⣝⢿⣿⣿⡇⢹⣿⢏⣼⢸⣿⣿⡕⢕⢿⣿⣿⣿⣿⣿⣿⣿⣿⣿⣿⣿⣿⣿⣿⢕⢕⢕⢕⢕⢕⢕⢕⢕⢕⢕⢕⢕⢕⢕⢕⢕⢕⢕⢕⢕⣱⣿⣿⣿⣿⣿⣿⣿⣿⣿⣿⣿⣿⣿⣿⣿⣿⣿⣿⣿⣿⣿⣿⣿⣿⣿⣿⣿⢟⢏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⢹⣿⣿⣿⣿⣿⣿⣿⣿⣳⣿⣿⣿⣿⣿⣿⣿⣿⣿⣿⣿⣿⣷⣕⢕⢔⢕⢕⢑⣵⣿⣿⣿⣿⣿⣿⣿⣿⣿⣿⣿⣿⣿⣿⣿⣿⣿⣿⣷⣝⢝⢕⢸⢷⣾⣿⢸⣿⣿⣕⣕⢸⣿⣿⣿⣿⣿⣿⣿⣿⣿⣿⣿⣿⣿⡇⢕⢕⢕⢕⢕⢕⢕⢕⢕⢕⢕⢕⢕⢕⢕⢕⢕⢕⢕⢕⣵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⢻⣿⣿⣿⣿⣷⣝⣱⣿⣿⣿⣿⣿⣿⣿⣿⣿⣿⣿⣿⣿⣿⣿⣿⣕⢕⢜⢻⣿⣿⣿⣿⣿⣿⣿⣿⣿⣿⣿⣿⣿⣿⣿⣿⣿⣿⣿⣿⣿⣧⣵⣧⣅⢕⢕⢻⢿⣿⣿⣿⣿⣿⣿⣿⣿⣿⣿⣿⣿⣿⣿⣿⣿⣿⣧⣵⣵⣵⣵⣵⣵⣵⣵⣵⣵⣵⣵⣵⣵⣵⣕⡕⢕⣕⣾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⣿⣿⣿⣿⣿⣿⣿⣿⣿⣿⣿⣿⣿⣿⣿⣿⣿⣿⣿⣿⣿⣿⣿⣿⣕⢕⢕⢜⢻⣿⣿⣿⣿⣿⣿⣿⣿⣿⣿⡿⣿⣿⣿⣿⣿⣿⣿⣿⣿⣿⣿⣕⢕⢔⠑⢕⢕⢜⢝⢹⢽⣿⣟⣟⣟⣿⣿⡿⢿⢿⣿⣿⣿⡿⢿⢟⢟⢿⢿⢿⢿⢟⢟⢟⢟⢟⢟⢻⢿⣿⣿⣿⣿⣿⣿⣿⣿⣿⣿⣿⣿⣿⣿⣿⣿⣿⣿⣿⣿⣿⣿⣿⣿⣿⣿⢟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⢹⣿⣿⣿⣿⣿⣿⣿⣿⣿⣿⣿⣿⣿⣿⣿⣿⣿⣿⣿⣿⣿⣿⣿⣿⣷⣕⢕⡕⢹⣿⣿⣿⣿⣿⣿⣿⣿⢏⢕⢜⣿⣿⣿⣿⣿⣿⣿⣿⣿⣿⣿⣷⣝⢷⡕⢕⢕⢕⢕⢕⢻⣿⣿⣯⣽⣝⣟⣟⢟⢟⡇⢕⢕⢕⢕⢕⢕⢕⢕⠕⠕⠕⠕⠕⠕⠕⠕⠕⠕⢕⢕⢜⢝⢟⢟⢻⢟⢻⢿⢿⢿⣿⣿⣿⣿⣿⣿⣿⣿⣿⣿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⢻⣿⣿⡏⣿⣿⣿⢿⣿⣿⣿⣿⣿⣿⣿⣿⣿⣿⣿⣿⣿⣿⣿⣿⣿⣿⣧⣿⣧⣹⣿⣿⣿⣿⣿⣿⢇⢕⣱⣿⣿⣿⣿⣿⣿⣿⣿⣿⣿⣿⣿⣿⣿⣷⣝⢇⠕⢕⢕⢕⣧⣽⣿⣟⣿⢿⢿⢿⢟⢕⢕⠑⠀⠀⠀⠀⠀⠀⠀⠀⠀⠀⠀⠀⠀⠀⠀⠀⠀⠀⠀⠁⠁⠁⠁⠁⠁⠑⠑⠕⠕⢕⢝⢟⢻⣿⣿⣿⣿⣟⣝⣕⣕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⣿⣿⡇⣿⣿⣿⡕⢿⣿⣿⣿⣿⣿⣿⣿⢿⣿⣿⣿⣿⣿⣿⣿⣿⣿⣿⣿⣿⣿⣿⣿⣿⣿⡿⢇⢕⣼⣿⢿⢟⢏⢝⣿⣹⣿⣿⣿⣿⣿⡟⢿⣿⣮⡝⢷⡕⣵⣷⣿⣿⣿⣿⣿⣿⢟⢏⢕⢕⠑⠀⠀⠀⠀⠀⠀⠀⠀⠀⠀⠀⠀⠀⠀⠀⠀⠀⠀⠀⠀⠀⠀⠀⠀⠀⠀⠀⠀⠀⠀⠀⠀⠀⠁⠕⢜⢟⢟⣟⣟⢿⢿⣿⣿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⣿⣿⣇⣿⣿⣿⣧⢸⡿⢿⣿⣿⣯⣻⣿⣷⣹⣿⣿⣿⣿⣿⣿⣿⣿⣿⣿⣿⣿⣿⣿⣿⣿⢇⢄⢞⢝⣕⣵⣷⣿⡿⣿⣯⢧⣿⣿⣿⣿⡇⢜⢕⢹⡻⢕⢝⢱⣽⡻⣿⣿⣿⢕⠕⠑⠑⠁⠀⠀⠀⠀⠀⠀⠀⠀⠀⠀⠀⠀⠀⠀⠀⠀⠀⠀⠀⠀⠀⠀⠀⠀⠀⠀⠀⠀⠀⠀⠀⠀⠀⠀⠀⠀⠀⠐⢕⢝⣿⣿⡿⢕⣿⣿⡇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⠑⠑⠁⠁⠁⠁⠁⠁⠁⠁⠁⠁⠁⠁⠁⠁⠁⠁⠁⠁⠁⠁⠁⠁⠁⠁⠁⠁⠁⠁⠁⠁⠁⠁⠁⠑⠁⠁⠑⠑⠑⠑⠑⠀⠁⠁⠁⠑⠁⠁⠁⢕⢕⢿⣿⣿⢻⣿⣿⣿⣧⣱⣜⣻⣿⣿⣿⣿⣿⣿⣿⣿⣿⣿⣿⣿⣿⣿⣿⣿⣿⣿⣿⣿⣿⣿⣷⣷⣿⣿⣿⣿⣿⣿⣿⣿⣮⣿⣿⡿⢟⡕⡕⢇⢕⢕⢕⢕⢕⢕⣿⣿⣮⢝⠋⠁⠀⠀⠀⠀⠀⠀⠀⠀⠀⠀⠀⠀⠀⠀⠀⠀⠀⠀⠀⠀⠀⠀⠀⠀⠀⠀⠀⠀⠀⠀⠀⠀⠀⠀⠀⠀⠀⠀⠀⠀⠀⠀⠁⢕⢻⢟⠑⢱⣿⣿⢕⢕⢕⠑⠁⠁⠁⠀⠀⠁⠁⠁⠁⠁⠁⠁⠁⠁⠁⠁⠁⠁⠁⠁⢁⢅⢅⠁⢕⢁⢁⢁⢁⠅⠅⠅⠅⠁⠁⠁⠁⠁⠁⠁⠁⠁⠁⠑⠀⠁⠁⠁⠁⠀⠀⠀⠀⠀⠀⠀⠀⠁⢁⠐⢑⢑⠑⠑⢑⠑⢕⢅⢕⠀</a:t>
            </a:r>
            <a:br/>
            <a:r>
              <a:t>⠁⠀⠀⠀⠀⠀⠀⠀⠀⠀⠀⠀⠀⠀⠀⠀⠀⠀⠀⠀⠀⠀⠀⠀⠀⠀⠀⠀⠀⠀⠀⠀⠀⠀⠀⠀⠀⠀⠀⠀⠀⠀⠀⠀⠀⠀⠀⠀⠀⠀⢄⢄⢕⢕⢜⣿⣿⡜⣿⣿⣿⣿⣿⡿⢿⢿⢿⢿⣿⣿⣿⣿⢟⠝⠝⢻⣿⣿⣿⣿⣿⣿⣿⣿⣿⣿⣿⣿⣿⣿⣿⣿⣿⣿⣿⣿⣿⣿⡏⢕⡕⢕⢕⢟⠜⢧⢕⢕⢕⢕⢕⢝⢟⢕⠑⠀⠀⠀⠀⠀⠀⠀⠀⠀⠀⠀⠀⠀⠀⠀⠀⠀⠀⠀⠀⠀⠀⠀⠀⠀⠀⠀⠀⠀⠀⠀⠀⠀⠀⠀⠀⠀⠀⠀⠀⠀⠀⠀⠀⠀⠕⠞⠀⠀⢸⣿⡟⢕⢑⠀⠀⠀⠀⠀⠀⠀⠀⠀⠀⠀⠀⠀⠀⠀⠀⠀⠀⠀⠀⠀⠀⠀⠀⠀⠀⠀⠀⠀⠀⠀⠀⠀⠀⠀⠀⠀⠀⠀⠀⠀⠀⠀⠀⠀⠀⠀⠀⠀⠀⠀⠀⠀⠀⠀⠀⠀⠀⠀⢀⢀⢀⢔⣔⣰⣴⣵⣷⣷⣾⣿⠀</a:t>
            </a:r>
            <a:br/>
            <a:r>
              <a:t>⠀⠀⠀⠀⠀⠀⠀⠀⠀⠀⠀⠀⠀⠀⠀⠀⠀⠀⠀⠀⠀⠀⠀⠀⠀⠀⠀⠀⠀⠀⠀⠀⠀⠀⠀⠀⠀⠀⠀⠀⠀⠀⠀⠀⠀⠀⠀⢀⢔⢕⣱⣵⣷⣷⣷⣿⣿⣿⢸⣿⣿⢏⠑⠁⠁⠁⠀⠁⠑⠑⠑⠁⠀⠀⠀⠑⠜⢟⢻⢿⣿⣿⣿⣿⣿⣿⣿⣿⣿⣿⣿⣿⣿⣿⣿⣿⣿⣿⢕⠑⢕⡕⢕⡕⢴⢾⢿⢧⢕⢕⢕⢕⠕⠁⠀⠀⢀⢄⢀⠀⠀⠀⠀⠀⠀⠀⠀⠀⠀⠀⠀⠀⠀⠀⠀⠀⠀⠀⠀⠀⠀⠀⠀⠀⠀⠀⠀⠀⠀⠀⠀⠀⠀⠀⠀⠀⠀⠀⠀⠀⠀⠀⠀⠀⣼⣿⡗⢕⠀⠀⠀⠀⠀⠀⠀⠀⠀⠀⠀⠀⠀⠀⠀⠀⠀⠀⠀⠀⠀⠀⠀⠀⠀⠀⠀⠀⠀⠀⠀⠀⠀⠀⠀⠀⠀⠀⠀⠀⠀⠀⠀⠀⠀⠀⠀⠀⠀⠀⠀⢀⢀⢀⣄⣔⣰⣴⣵⣷⣷⣿⣿⣿⣿⣿⣿⣿⣿⣿⣿⣿⠀</a:t>
            </a:r>
            <a:br/>
            <a:r>
              <a:t>⠀⠀⠀⠀⠀⠀⠀⠀⠀⠀⠀⠀⠀⠀⠀⠀⠀⠀⠀⠀⠀⠀⠀⠀⠀⠀⠀⠀⠀⠀⠀⠀⠀⠀⠀⠀⠀⠀⠀⠀⠀⠀⠀⠀⠀⠀⢄⢕⣵⣿⢿⢏⢝⢝⠝⠻⢿⢟⢇⢝⠏⠀⠀⠀⠀⠀⠀⠀⠀⠀⠀⠀⠀⠀⠀⠀⠀⠀⠁⠑⠜⢻⣿⣿⣿⣿⣿⣿⣿⣿⣿⣿⣿⣿⣿⣿⡿⣇⢕⢕⣼⣷⣿⢇⢕⢕⢕⢕⢕⢕⠑⠁⠀⢀⢔⣱⣷⣿⣷⣷⣔⡀⠀⠀⠀⠀⠀⠀⠀⠀⠀⠀⠀⠀⠀⠀⠀⠀⠀⠀⠀⠀⠀⠀⠀⠀⠀⠀⠀⠀⠀⠀⠀⠀⠀⠀⠀⠀⠀⠔⢗⠔⠀⠀⣿⣿⡇⢕⠀⠀⠀⠀⠀⠀⠀⠀⠀⠀⠀⠀⠀⠀⠀⠀⠀⠀⠀⠀⠀⠀⠀⠀⠀⠀⠀⠀⠀⠀⠀⠀⠀⠀⠀⠀⠀⠀⠀⠀⠀⠀⢀⢀⢀⣄⣄⣴⣴⣵⣷⣾⣿⣿⣿⣿⣿⣿⣿⣿⣿⣿⣿⣿⣿⣿⣿⣿⣿⣿⣿⣿⠀</a:t>
            </a:r>
            <a:br/>
            <a:r>
              <a:t>⠀⠀⠀⠀⠀⠀⠀⠀⠀⠀⠀⠀⠀⠀⠀⠀⠀⠀⠀⠀⠀⠀⠀⠀⠀⠀⠀⠀⠀⠀⠀⠀⠀⠀⠀⠀⠀⠀⠀⠀⠀⠀⠀⠀⢀⢕⢕⣿⣿⡕⠕⠁⠀⠀⠀⠀⠀⠀⠀⠀⠀⠀⠀⢀⢀⢄⢄⠀⠀⠀⠀⠀⠀⠀⠀⠀⠀⠀⠀⠀⠀⠑⢹⣿⣿⣿⣿⣿⣿⣿⣿⣿⢿⣿⣿⣿⣿⣧⣵⢕⢝⢻⢏⢕⢕⢕⢕⢕⢕⢕⠀⠀⢔⣱⣿⣿⣿⣿⣿⣿⣿⣿⣧⣄⠀⠀⠀⠀⠀⠀⠀⠀⠀⠀⠀⠀⠀⠀⠀⠀⠀⠀⠀⠀⠀⠀⠀⠀⠀⠀⠀⠀⠀⠀⠀⠀⠀⠀⠀⠀⠀⠀⠀⢔⣿⣿⡇⢕⠀⠀⠀⠀⠀⠀⠀⠀⠀⠀⠀⠀⠀⠀⠀⠀⠀⠀⠀⠀⠀⠀⠀⠀⠀⠀⠀⠀⠀⠀⠀⠀⠀⢀⢀⢄⣄⣄⣴⣴⣵⣷⣾⣿⣿⣿⣿⣿⣿⣿⣿⣿⣿⣿⣿⣿⣿⣿⣿⣿⣿⣿⣿⣿⣿⣿⣿⣿⣿⣿⣿⣿⠀</a:t>
            </a:r>
            <a:br/>
            <a:r>
              <a:t>⣷⣧⣵⣴⣔⣔⣔⣄⡄⢀⢀⢀⠀⠀⠀⠀⠀⠀⠀⠀⠀⠀⠀⠀⠀⠀⠀⠀⠀⠀⠀⠀⠀⠀⠀⠀⠀⠀⠀⠀⢀⢄⢔⣕⣵⣾⡿⢟⠏⠁⠀⠀⠀⠀⠀⠀⠀⠀⠀⠀⢄⣰⣵⣾⣿⣿⣿⣇⣄⡄⠀⠀⠀⠀⠀⠀⠀⠀⠀⠀⢄⣔⣼⣿⣿⣿⣿⣿⣿⣿⢿⣿⣿⣿⣿⣿⣿⣿⣿⣷⡕⢕⢕⢕⢕⢕⢕⢕⢕⢕⠀⠀⢕⣼⣿⣿⣿⣿⣿⣿⣿⣿⣿⣿⣷⣄⠀⠀⠀⠀⠀⠀⠀⠀⠀⠀⠀⠀⠀⠀⠀⠀⠀⠀⠀⠀⠀⠀⠀⠀⠀⠀⠀⠀⠀⠀⠀⢀⠀⢱⢕⠄⠀⢱⣿⣿⢇⠑⠀⠀⠀⠀⠀⠀⠀⠀⠀⠀⠀⠀⠀⠀⠀⠀⠀⠀⠀⠀⠀⠀⠀⠀⢀⢀⢄⣄⣠⣴⣴⣷⣷⣿⣿⣿⣿⣿⣿⣿⣿⣿⣿⣿⣿⣿⣿⣿⣿⣿⣿⣿⣿⣿⣿⣿⣿⣿⣿⣿⣿⣿⣿⣿⣿⣿⣿⣿⣿⣿⣿⣿⠀</a:t>
            </a:r>
            <a:br/>
            <a:r>
              <a:t>⣿⣿⣿⣿⣿⣿⣿⣿⣿⣿⣿⣷⣷⣷⣷⣧⣴⣴⣴⣔⣄⣄⡀⢀⢀⢀⠀⠀⠀⠀⠀⠀⠀⠀⠀⠀⠀⢀⢄⣱⣵⣾⣿⢿⢟⠝⠑⠁⠀⠀⠀⠀⠀⠀⠀⠀⠀⠀⠀⢱⣿⣿⣿⣿⣿⣿⣿⣿⣿⣿⡕⠀⠀⠀⠀⠀⠀⠀⠀⠀⢻⣿⣿⣿⣿⣿⣿⣿⣿⣿⣿⣿⣿⣿⣿⣿⣿⣿⣿⣿⣧⢕⢕⢕⢕⢕⢕⢕⠕⠁⠀⠀⠁⠝⢿⣿⣿⣿⣿⣿⣿⣿⣿⣿⣿⣿⣷⡄⠀⠀⠀⠀⠀⠀⠀⠀⠀⠀⠀⠀⠀⠀⠀⠀⠀⠀⠀⠀⠀⠀⠀⠀⠀⠀⢄⢔⢔⢕⢕⢄⠀⠀⠀⢸⣿⡿⢕⠑⠀⠀⠀⠀⠀⠀⠀⠀⠀⠀⠀⠀⠀⠀⠀⢀⢀⣄⣄⣴⣴⣴⣷⣾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⣷⣷⣷⣦⣴⣴⣴⣄⣄⣄⣔⣱⣿⡿⢟⠏⠑⠁⠀⠀⠀⠀⠀⠀⠀⠀⠀⠀⠀⠀⠀⠀⠀⢸⣿⣿⣿⣿⣿⣿⣿⣿⣿⣿⣧⠀⠀⠀⠀⠀⠀⠀⠀⠀⠁⠘⢹⣿⣿⣿⣿⣿⣿⣿⣿⣿⣿⣿⣿⣿⣿⣿⣿⣿⣿⣧⢕⢕⢕⢕⢕⢕⠀⠀⠀⠀⠀⠀⠁⢿⣿⣿⣿⣿⣿⣿⣿⣿⣿⣿⣿⣿⣧⢀⠀⠀⠀⠀⠀⠀⠀⠀⠀⠀⠀⠀⠀⠀⠀⠀⠀⠀⠀⠀⠀⠀⢀⢔⢕⢕⢕⢕⢕⢕⠄⠀⠀⣸⣿⢇⠁⠀⠀⠀⠀⠀⠀⠀⢀⢀⣄⣄⣴⣴⣶⣷⣾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⢏⠁⠀⠀⠀⠀⠀⠀⠀⠀⠀⠀⠀⠀⠀⠀⠀⠀⠀⠀⠀⠘⢿⣿⣿⣿⣿⣿⣿⣿⣿⣿⣿⡔⠀⠀⠀⠀⠀⠀⠀⠀⠀⠀⣸⣿⣿⣿⣿⣿⣿⣿⣿⣿⣿⣿⣟⣯⣿⣿⣿⣿⣿⣿⣷⣕⡕⠕⠕⠀⠀⠀⠀⠀⠀⠀⠀⠈⠝⢿⣿⣿⣿⣿⣿⣿⣿⣿⣿⣿⣿⣷⡄⠀⠀⠀⠀⠀⠀⠀⠀⠀⠀⠀⠀⠀⠀⠀⠀⠀⠀⠀⠀⠀⠐⠁⠀⠕⢕⢕⢕⢕⣴⣄⢀⣿⣿⣇⣄⣄⣠⣴⣴⣷⣷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⠁⠀⠀⠀⠀⠀⠀⠀⠀⠀⠀⠀⠀⠀⠀⠀⠀⠀⠀⠀⠀⠀⢜⣿⣿⣿⣿⣿⣿⣿⡿⢿⣿⡇⠀⠀⠀⠀⠀⠀⠀⢀⣔⣷⣿⣿⣿⣿⣿⣿⡿⢿⢟⢏⢝⢝⢿⣿⣿⣿⣿⣿⣿⣿⣿⣿⣿⡔⠀⠀⠀⠀⠀⠀⠀⠀⠀⠀⠀⠀⠙⢿⣿⣿⣿⣿⣿⣿⣿⣿⣿⣿⣿⣦⡀⠀⠀⠀⠀⠀⠀⠀⠀⠀⠀⠀⠀⠀⠀⠀⠀⠀⠀⠀⠀⢔⣧⠀⠕⢕⢕⢕⣿⣿⣷⣝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⢿⠿⠏⠀⠀⠀⠀⠀⠀⠀⠀⠀⠀⠀⠀⠀⠀⠀⠀⠀⠀⠀⠀⠀⠀⠀⢹⢿⢿⣿⣿⠏⠑⠁⠁⠕⠕⠀⠀⠀⠀⠀⠀⠀⢱⣿⣿⣿⢏⢕⢕⢕⢕⢕⢕⢕⢕⢕⢕⢕⢿⣿⣿⣿⣿⣿⣿⣿⣿⣿⣿⡀⠀⠀⠀⠀⠀⠀⠀⠀⠀⠀⠀⠀⠁⠟⢏⢕⠜⠻⣿⣿⣿⣿⣿⣿⣿⣿⣦⡄⠀⠀⠀⠀⠀⠀⠀⠀⠀⠀⠀⠀⠀⠀⠀⠀⠀⠀⢸⣿⡇⢄⠁⠑⣼⣿⣿⣿⣿⣯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⢏⠁⠀⠀⠀⠀⠀⠀⠀⠀⠀⠀⠀⠀⠀⠀⠀⠀⠀⠀⠀⠀⠀⠀⠀⠀⠀⠀⠀⠁⢕⣿⣿⠀⠀⠀⠀⠀⠀⠀⠀⠀⠀⠀⠀⢕⣱⣮⣝⢕⢕⢕⢕⢕⢕⢕⢕⢕⢕⢕⢕⢕⢜⣿⣿⣿⣿⣿⣿⣿⣿⣿⣿⣇⠀⠀⠀⠀⠀⠀⠀⠀⠀⠀⠀⠀⠀⠀⠀⠀⠀⠀⠁⠙⠝⢻⣿⣿⣿⣿⣿⣿⣷⣄⢀⠀⠀⠀⠀⠀⠀⠀⠀⠀⠀⠀⠀⠀⠀⠀⣸⣿⡇⠑⠀⣱⣿⣿⣿⣿⣿⣿⢸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⢿⠿⠿⠟⠀⠀⠀⠀⠀⠀⠀⠀⠀⠀⠀⠀⠀⠀⠀⠀⠀⠀⠀⠀⠀⠀⠀⠀⠀⠀⠀⠀⠀⠀⢱⢟⢟⠑⠀⠀⠀⠀⠀⠀⠀⠀⠀⠀⠀⢕⣜⢟⢟⢟⢗⢗⢕⢕⢕⢕⢕⢕⢕⢕⢕⠑⠕⣹⣿⣿⣿⣿⣿⣿⣿⣿⣿⣿⠀⠀⠀⠀⠀⠀⠀⠀⠀⠀⠀⠀⠀⠀⠀⠀⠀⠀⠀⠀⠀⠀⠘⢿⣿⣿⣿⣿⣿⣿⣷⡔⢀⠀⠀⠀⠀⠀⠀⠀⠀⠀⠀⠀⠀⠀⣿⣿⢇⠑⢔⣿⣿⣿⣿⣿⣿⣿⢸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⠇⠀⠀⠀⠀⠀⠀⠀⠀⠀⠀⠀⠀⠀⠀⠀⠀⠀⠀⠀⠀⠀⠀⠀⠀⠀⠀⠀⠀⠀⠀⠀⠀⠀⠀⠀⠀⠀⠀⠀⠀⠀⠀⠀⠀⠀⠀⠀⠀⠀⢕⣿⣿⣇⡕⢕⢕⢕⢕⢕⢕⢕⢕⢕⢕⠁⠀⠀⣿⣿⣿⣿⣿⣿⣿⣿⣿⣿⣿⠀⠀⠀⠀⠀⠀⠀⠀⠀⠀⠀⠀⠀⠀⠀⠀⠀⠀⠀⠀⠀⠀⠀⠁⢻⣿⣿⣿⣿⣿⣿⡇⢕⠀⠀⠀⠀⠀⠀⠀⠀⠀⠀⠀⠀⢱⣿⣿⠑⠑⢸⣿⣿⣿⣿⣿⣿⢟⣾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⢕⢝⡻⢿⡿⣧⣕⢕⢕⢕⢕⢕⢕⠑⠀⠀⠀⠀⠸⣿⣿⣿⣿⣿⣿⣿⣿⣿⣿⠀⠀⠀⠀⠀⠀⠀⠀⠀⠀⠀⠀⠀⠀⠀⠀⠀⠀⠀⠀⠀⠀⠀⠀⠀⢻⣿⣿⡟⢟⢕⠕⠁⠀⠀⠀⠀⠀⠀⠀⠀⠀⠀⠀⠀⣼⣿⡟⠕⢔⣿⣿⣿⣿⡿⠟⢙⢜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⠇⠀⠀⠀⠀⠀⠀⠀⠀⠀⠀⠀⠀⠀⠀⠀⠀⠀⠀⠀⠀⠀⠀⠀⠀⠀⠀⠀⠀⠀⠀⠀⠀⠀⠀⠀⠀⠀⠀⠀⠀⠀⠀⠀⠀⠀⠀⠀⠀⠀⠀⠑⢸⣿⣷⣧⣕⡕⢕⢕⢕⢕⣕⣵⠀⠀⠀⠀⠀⠀⠹⣿⣿⣿⣿⣿⣿⣿⣿⣿⠀⠀⠀⠀⠀⠀⠀⠀⠀⠀⠀⠀⠀⠀⠀⠀⠀⠀⠀⠀⠀⠀⠀⠀⠀⠀⠑⠕⠕⠁⠀⠀⠀⠀⠀⠀⠀⠀⠀⠀⠀⠀⠀⠀⣱⣿⣿⡇⠕⣼⣿⣿⠟⠙⢀⢔⢕⢕⢕⢸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⡟⠀⠀⠀⠀⠀⠀⠀⠀⠀⠀⠀⠀⠀⠀⠀⠀⠀⠀⠀⠀⠀⠀⠀⠀⠀⠀⠀⠀⠀⠀⠀⠀⠀⠀⠀⠀⠀⠀⠀⠀⠀⠀⠀⠀⠀⠀⠀⠀⠀⠀⠀⠀⠁⠝⢿⣿⣿⣿⣧⣕⢜⢿⣿⣿⡕⠀⠀⠀⠀⠀⠀⠈⢻⣿⣿⣿⣿⣿⣿⣿⠀⠀⠀⠀⠀⠀⠀⠀⠀⠀⠀⠀⠀⠀⠀⠀⠀⠀⠀⠀⠀⠀⠀⠀⠀⠀⠀⠀⠀⠀⠀⠀⠀⠀⠀⠀⠀⠀⠀⠀⠀⠀⠀⠀⢹⣿⣿⢇⠕⡿⠋⠁⠀⢄⢕⢕⢕⢕⢕⢸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⠁⠝⢿⣿⣿⣿⣷⣵⣜⢻⡇⠀⠀⠀⠀⠀⠀⠀⠀⠙⣿⣿⣿⣿⣿⣿⠀⠀⠀⠀⠀⠀⠀⠀⠀⠀⠀⠀⠀⠀⠀⠀⠀⠀⠀⠀⠀⠀⠀⠀⠀⠀⠀⠀⠀⠀⠀⠀⠀⠀⠀⠀⠀⠀⠀⠀⠀⠀⠀⠀⠀⢹⣿⠅⠀⠀⠀⠀⢔⢕⢕⢕⢕⢕⢱⣿⡟⠁⠁⠁⠉⠙⠙⠙⠟⠟⠟⠿⢿⢿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⡇⠀⠀⠀⠀⠀⢀⠀⢀⢀⢀⢀⢀⠀⠀⠀⠀⠀⠀⠀⠀⠀⠀⠀⠀⠀⠀⠀⠀⠀⠀⠀⠀⠀⠀⠀⠀⠀⠀⠀⠀⠀⠀⠀⠀⠀⠀⠀⠀⠀⠀⠀⠀⠀⠀⠀⠕⢅⠝⢿⣿⣿⣿⣿⣷⣧⣄⡀⠀⠀⠀⠀⠀⠀⠀⠈⠻⣿⣿⣿⡇⠀⠀⠀⠀⠀⠀⠀⠀⠀⠀⠀⠀⠀⠀⠀⠀⠀⠀⠀⠀⠀⠀⠀⠀⠀⠀⠀⠀⠀⠀⠀⠀⠀⠀⠀⠀⠀⠀⠀⠀⠀⠀⠀⠀⠀⢅⡇⠀⠀⠀⠀⢕⢕⢕⢕⢕⢕⣵⣿⢏⠁⠀⠀⠀⠀⠀⠀⠀⠀⠀⠀⠀⠀⠀⠀⠁⠁⠁⠉⠙⠙⠙⠟⠟⠟⠿⢿⢿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⡇⠀⠀⢀⣠⣾⣿⣷⣷⣷⣧⣵⣕⣄⢀⠀⠀⠀⠀⠀⠀⠀⠀⠀⠀⠀⠀⠀⠀⠀⠀⠀⠀⠀⠀⠀⠀⠀⠀⠀⠀⠀⠀⠀⠀⠀⠀⠀⠀⠀⠀⠀⠀⠀⠀⠀⠀⠀⠀⠁⠝⢿⣿⣿⣿⣿⣿⣿⣷⣴⣄⡀⠀⠀⠀⠀⠀⠁⢁⢉⠑⠀⠀⠀⠀⠀⠀⠀⠀⠀⠀⠀⠀⠀⠀⠀⠀⠀⠀⠀⠀⠀⠀⠀⠀⠀⠀⠀⠀⠀⠀⠀⠀⠀⠀⠀⠀⠀⠀⠀⠀⠀⠀⠀⠀⠀⢸⠑⠀⠀⠀⠀⠀⠑⢕⢕⣱⣾⢟⠑⠀⠀⠀⠀⠀⠀⠀⠀⠀⠀⠀⠀⠀⠀⠀⠀⠀⠀⠀⠀⠀⠀⠀⠀⠀⠀⠀⠀⠀⠀⠁⠁⠁⠉⠙⠙⠙⠛⠟⠟⢻⢿⢿⢿⣿⣿⣿⣿⣿⣿⣿⣿⣿⣿⣿⣿⣿⣿⣿⣿⣿⣿⣿⣿⣿⣿⣿⣿⣿⣿⣿⣿⣿⣿⠀</a:t>
            </a:r>
            <a:br/>
            <a:r>
              <a:t>⣿⣿⣿⣿⣿⣿⣿⣿⣿⣿⣿⣿⣿⣿⣿⣿⣿⣿⣿⣿⣿⣿⣿⣿⣿⣿⣷⣷⣾⣿⣿⣿⣿⣿⣿⣿⣿⣿⣿⣿⣿⣷⣶⣴⣄⣄⢀⠀⠀⠀⠀⠀⠀⠀⠀⠀⠀⠀⠀⠀⠀⠀⠀⠀⠀⠀⠀⠀⠀⠀⠀⠀⠀⠀⠀⠀⠀⠀⠀⠀⠀⢀⢀⢀⠀⠀⠀⠀⠙⢻⢿⣿⣿⣿⣿⣿⡿⡿⢷⢖⡴⣇⣀⢀⠀⠙⢆⠀⠀⠀⠀⠀⠀⠀⠀⠀⠀⠀⠀⠀⠀⠀⠀⠀⠀⠀⠀⠀⠀⠀⠀⠀⠀⠀⠀⠀⠀⠀⠀⠀⠀⠀⠀⠀⠀⠀⠀⠀⠀⠀⠀⢄⢅⠀⠀⠀⠀⢀⣀⡅⢱⣾⡿⠋⠀⠀⠀⠀⠀⠀⠀⠀⠀⠀⠀⠀⠀⠀⠀⠀⠀⠀⠀⠀⠀⠀⠀⠀⠀⠀⠀⠀⠀⠀⠀⠀⠀⠀⠀⠀⠀⠀⠀⠀⠀⠀⠀⠀⠀⠀⠁⠁⠁⠈⠙⠙⠙⠟⠟⠟⢿⢿⢿⢿⣿⣿⣿⣿⣿⣿⣿⣿⣿⣿⣿⣿⣿⣿⣿⣿⠀</a:t>
            </a:r>
            <a:br/>
            <a:r>
              <a:t>⣿⣿⣿⣿⣿⣿⣿⣿⣿⣿⣿⣿⣿⣿⣿⣿⣿⣿⣿⣿⣿⣿⣿⣿⣿⣿⣿⣿⣿⣿⣿⣿⣿⣿⣿⣿⣿⣿⣿⣿⣿⣿⢿⢿⣿⣿⣿⣿⣷⣦⣤⡄⠀⠀⠀⠀⠀⠀⠀⠀⠀⠀⠀⠀⠀⠀⠀⠀⠀⠀⠀⠀⠀⠀⠀⠀⠀⠀⠀⠀⠀⠑⠁⠀⠀⠀⠀⠀⠀⠈⢳⣮⣟⢿⣿⣿⣿⣿⣿⣿⣾⣿⣿⣿⣷⣴⣄⢀⡄⠀⠀⠀⠀⠀⠀⠀⠀⠀⠀⠀⠀⠀⠀⠀⠀⠀⠀⠀⠀⠀⠀⢕⢔⢄⠀⠀⠀⠀⠀⠀⠀⠀⠀⠀⠀⠀⠀⠀⠀⠀⢄⢱⡜⢳⣔⢰⣷⣿⣿⠑⣿⣿⢕⢀⠀⠀⠀⠀⠀⠀⠀⠀⠀⠀⠀⠀⠀⠀⠀⠀⠀⠀⠀⠀⠀⠀⠀⠀⠀⠀⠀⠀⠀⠀⠀⠀⠀⠀⠀⠀⠀⠀⠀⠀⠀⠀⠀⠀⠀⠀⠀⠀⠀⠀⠀⠀⠀⠀⠀⠀⠀⠀⠀⠀⠁⠁⠁⠈⠙⠙⠙⠟⠟⠟⠻⢿⢿⢿⣿⣿⠀</a:t>
            </a:r>
            <a:br/>
            <a:r>
              <a:t>⣿⣿⣿⣿⣿⣿⣿⣿⣿⣿⣿⣿⣿⣿⣿⣿⣿⣿⣿⣿⣿⣿⣿⣿⣿⣿⣿⣿⣿⣿⣿⣿⡿⢿⠟⠟⠟⠙⠙⠁⠁⠁⠀⠀⠁⠈⠙⠙⠟⢿⣿⣿⣧⡀⠀⠀⠀⠀⠀⠀⠀⠀⠀⠀⠀⠀⠀⠀⠀⠀⠀⠀⠀⠀⠀⠀⠀⠀⠀⠀⠀⠀⢀⢄⠄⠄⠐⠀⠀⠀⠀⢿⣿⡕⠁⠉⠙⠛⠟⠟⠿⠿⠿⠷⢧⣝⡻⢿⣷⣔⠀⠀⠀⠀⠀⠀⠀⠀⠀⠀⠀⠀⠀⠀⠀⠀⢀⢀⠀⠀⠀⢕⢕⢕⢕⢔⣔⣄⡀⠀⠀⠀⠀⠀⠀⠀⠀⠀⢀⣔⢕⢕⢝⢳⣕⢝⢧⡝⢇⢕⢿⢿⣿⣷⣷⣦⣄⠀⠀⠀⠀⠀⠀⠀⠀⠀⠀⠀⠀⠀⠀⠀⠀⠀⠀⠀⠀⠀⠀⠀⠀⠀⠀⠀⠀⠀⠀⠀⠀⠀⠀⠀⠀⠀⠀⠀⠀⠀⠀⠀⠀⠀⠀⠀⠀⠀⠀⠀⠀⠀⠀⠀⠀⠀⠀⠀⠀⠀⠀⠀⠀⠀⠀⠀⠀⠀⠀⠀⠁⠁⠀</a:t>
            </a:r>
            <a:br/>
            <a:r>
              <a:t>⣿⣿⣿⣿⣿⣿⣿⣿⣿⣿⣿⣿⣿⣿⣿⣿⣿⣿⣿⣿⣿⣿⣿⢿⢿⠟⠟⠟⠙⠙⠁⠁⠀⠀⠀⠀⠀⠀⠀⠀⠀⠀⠀⠀⠀⠀⠀⠀⠀⠁⢸⣿⣿⢇⡄⠀⠀⠀⠀⠀⠀⠀⠀⠀⠀⠀⠀⠀⠀⠀⠀⠀⠀⠀⠀⠀⠀⠀⠀⠀⠀⠁⠕⠀⠀⠀⠀⠀⠀⠀⠀⠸⣿⡇⠀⠀⠀⠀⠀⠀⠀⠀⠀⠀⠕⣷⣷⣵⣝⢟⠁⠀⠀⠀⠀⠀⠀⠀⠀⠀⠀⠀⠀⠀⠀⢄⡀⠕⢔⠀⠀⠁⠕⢕⢕⢜⢿⣿⣿⣷⣴⣄⣄⣄⡄⢄⢔⣵⡸⣿⣷⣕⢕⢕⢜⢟⢷⣜⢕⢱⢕⢕⢕⢕⢜⢻⣿⢔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⢿⢿⠟⠟⠋⠙⠑⠁⠁⠀⠀⠀⠀⠀⠀⠀⠀⠀⠀⠀⠀⠀⠀⠀⠀⠀⠀⠀⠀⠀⠀⠀⠀⠀⠀⠀⣸⣿⢏⣾⣿⣧⡄⠀⠀⠀⠀⠀⠀⠀⠀⠀⠀⠀⠀⠀⠀⠀⠀⠀⠀⠀⠀⠀⠀⠀⠀⠀⠀⠔⠀⠀⠀⠀⠀⠀⠀⠀⠙⡇⠀⠀⠀⠀⠀⠀⠀⠀⠀⠀⠁⠻⢿⣿⠟⠀⠀⠀⠀⠀⠀⠀⠀⠀⠀⠀⠀⠀⠀⠀⠀⠀⠌⠑⠄⠀⠀⠀⠀⠕⢕⢕⢕⢹⢟⡿⣿⣿⣿⣿⣿⣧⡕⢜⢻⢮⢻⣿⣿⣧⡕⢕⢕⠝⢳⡕⢕⢕⢱⢷⣷⣾⡿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⡿⢿⢟⠟⠟⠙⠙⠁⠁⠁⠀⠀⠀⠀⠀⠀⠀⠀⠀⠀⠀⠀⠀⠀⠀⠀⠀⠀⠀⠀⠀⠀⠀⠀⠀⠀⠀⠀⠀⠀⠀⠀⠀⠀⠀⠀⢻⣿⣜⢻⣿⣮⡕⡔⢀⠀⠀⠀⠀⠀⠀⠀⠀⠀⠀⠀⠀⠀⠀⠀⠀⠀⠀⠀⠀⠀⠀⠀⠀⠀⢔⠀⠀⠀⠀⠀⠀⠀⠀⠘⠀⠀⠀⠀⠀⠀⠀⠀⠀⠀⠀⠀⠀⠀⠀⠀⠀⠀⠀⠀⠀⠀⠀⠀⠀⠀⠀⠀⠀⠀⢀⠑⠀⠐⠀⠀⠀⠀⠀⠀⠁⠕⢕⢕⢜⢞⢟⢝⢿⣿⡟⢿⣿⣧⢕⢕⢝⠘⢜⢞⢟⢣⡕⢕⠑⢝⢇⢕⢕⢪⢻⣿⣿⣇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⠙⠙⠁⠁⠁⠀⠀⠀⠀⠀⠀⠀⠀⠀⠀⠀⠀⠀⠀⠀⠀⠀⠀⠀⠀⠀⠀⠀⠀⠀⠀⠀⠀⠀⠀⠀⠀⠀⠀⠀⠀⠀⠀⠀⠀⠀⠀⠀⠀⠀⠁⠙⢻⣿⣧⣜⡀⠀⠀⠀⠀⠀⠀⠀⠀⠀⠀⠀⠀⠀⠀⠀⠀⠀⠀⠀⠀⠀⠀⠀⠀⠀⠀⠀⠀⠀⠀⠀⠀⠀⠀⠀⠀⠀⠀⠀⠀⠀⠀⠀⠀⠀⠀⠀⠀⠀⠀⠀⠀⠀⠀⠀⠀⠀⠀⠀⠀⠀⠀⠀⠀⠀⠀⢄⠑⠀⠀⠀⠀⠀⠀⠀⠀⠀⠀⠀⠀⠑⢜⣷⡕⢕⢕⢝⢷⣕⢜⢻⣷⣕⢕⢕⢅⢕⢕⢕⢕⢕⢕⢔⢕⢕⢜⢳⣕⢝⢿⣿⣷⣔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⠙⠟⢿⣷⣴⡀⠀⠀⠀⠀⠀⠀⠀⠀⠀⠀⠀⠀⠀⠀⠀⠀⠀⠀⠀⠀⠀⠀⠀⠀⠀⠀⠀⠀⠀⢄⢀⠀⠀⠀⠀⠀⠀⠀⠀⠀⠀⠀⠀⠀⠀⠀⠀⠀⠀⠀⠀⠀⠀⠀⠀⠀⠀⠀⠀⠀⢀⠀⠔⠁⠀⠀⠀⠀⠀⠀⠀⠀⠀⠀⠀⠀⠀⠀⢕⢜⣿⣧⡕⢕⢕⢝⣧⢕⢜⢻⣷⣕⢕⢕⢕⢕⢕⢕⢕⢕⢕⢑⢕⢕⢝⣷⡜⢻⣿⣿⣿⣷⡔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⠁⠙⢻⣿⣷⣄⠀⠀⠀⠀⠀⠀⠀⠀⠀⠀⠀⠀⠀⠀⠀⠀⠀⠀⠀⠀⠀⠀⠀⠀⠀⢄⣱⣕⣵⡆⡀⠀⠀⠀⠀⠀⠀⠀⠀⠀⠀⠀⠀⠀⠀⠀⠀⠀⠀⠀⠀⠀⠀⠀⠀⠀⠀⠀⠀⠀⠀⠀⠀⠀⠀⠀⠀⠀⠀⠀⠀⠀⠀⠀⠀⢄⢕⢕⢜⣿⣿⣧⡕⢕⢜⢗⡕⢕⢝⢿⡷⢕⢕⢕⢕⢕⢕⢕⢕⢕⢕⢕⢕⢜⢝⢇⢜⢝⢽⣿⣿⣵⣴⣄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⢻⣿⣿⡄⠀⠀⠀⠀⠀⠀⠀⠀⠀⠀⠀⠀⠀⠀⠀⠀⠀⠀⠀⠀⠀⠀⢀⣵⡕⣿⣿⣿⡇⣿⡆⢐⠀⢄⠀⠀⠀⠀⠀⠀⠀⠀⠀⠀⠀⠀⠀⠀⠀⠀⠀⠀⠀⠀⠀⠀⠀⠀⠀⠀⠀⠀⠀⠀⠀⠀⠀⠀⠀⠀⠀⠀⠀⢄⠕⢕⢕⢕⢜⣿⣿⣿⣧⡕⢕⢕⢇⢕⢕⢕⢜⢕⢕⢕⢁⢕⢕⢕⢕⢕⢕⢕⢕⢕⣕⣕⣕⣕⡝⢟⢿⢿⣿⣿⣇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⠘⢿⣿⣇⠀⠀⠀⠀⠀⠀⠀⠀⠀⠀⠀⠀⠀⠀⠀⠀⠀⠀⠀⠀⠀⢀⣸⣿⢇⣿⣿⣿⡇⣿⡇⢕⢔⢔⠄⢀⠀⠀⠀⠀⠀⠀⠀⠀⠀⠀⠀⠁⠀⠀⠀⠀⠀⠀⠀⠀⠀⠀⠀⠀⠀⠀⠀⠀⠀⠀⠀⢀⣠⠀⢜⠟⠄⢀⠘⣿⣷⣷⣧⣼⣟⡿⢟⠟⠇⠑⢕⢕⢕⢕⢕⢕⢕⢕⢕⢜⢿⣷⣷⣷⣷⣷⣷⣿⣿⣿⣿⣿⣿⣷⣧⣝⡟⢿⣿⣷⣧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⠜⣿⣿⡕⢀⠀⠀⠀⠀⠀⠀⠀⠀⠀⠀⠀⠀⠀⠀⠀⠀⠀⠀⢄⣾⣿⣿⡕⣿⣿⣿⣿⢹⡇⢱⣕⢕⠀⠀⠀⠁⠐⠐⠄⠄⠀⠀⠀⠀⠀⠀⠔⠀⠀⠀⠀⠀⠀⠀⠀⠀⠀⠀⠀⠀⠀⢀⣄⢀⢀⢈⠁⠀⠜⠑⠀⠀⠘⣿⣿⣿⣿⣿⣿⣿⣷⣔⢴⡴⠀⢕⢕⢕⢕⢕⢕⢕⢕⢕⢜⢻⣿⣿⣿⣿⣿⣿⣿⣿⣿⣿⣿⣿⣿⣿⣿⣿⣷⣮⣿⣿⢔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⢹⣿⣿⣧⡔⢀⢀⠀⠀⠀⠀⠀⠀⠀⠀⠀⠀⠀⠀⠀⢄⡕⢸⣿⣿⣿⡇⢹⣿⣿⣿⢸⡇⢜⣞⢱⡄⠀⠀⠀⠀⠀⠀⠀⠀⠀⠀⠀⠀⠀⠀⠀⠀⠀⠀⠀⠀⠀⠀⠀⠀⢴⠀⢀⢄⠄⠀⠀⠑⠁⠀⠀⠀⠀⠀⠀⠀⠸⣿⣿⣿⣿⣿⣿⣿⣿⣧⢁⠀⠁⠑⠕⢕⢕⢕⢕⢕⢕⢕⢕⢿⣿⣿⣿⣿⣿⣿⣿⣿⣿⣿⣿⣿⣿⣿⣿⣯⣝⢙⠑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⠝⢿⣿⣿⣧⣕⡔⠀⠀⠀⠀⠀⠀⠀⠀⠀⠀⠀⠐⣿⣧⠕⣿⣿⣿⡇⢸⣿⣿⣿⡞⡇⢕⡷⢕⠀⠀⠀⠀⠀⠀⠀⠀⠀⠀⠀⢄⠀⠀⠀⠀⠀⢀⡀⠀⢀⡗⠃⠀⠔⠀⠀⠀⠀⠀⢐⠀⠀⠀⠀⠀⢔⢀⢄⠔⠐⠑⢸⣿⣿⣿⣿⣿⠟⠋⠁⠀⢀⢄⢀⠀⠑⢕⢕⢕⢕⢕⢕⢕⢜⣿⣿⣿⣿⣿⣿⣿⣿⣿⣿⣿⣿⣿⣿⣿⣿⣿⣷⣴⣄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⣹⣿⣿⣿⣿⣷⡔⣴⣤⣔⣔⣔⣴⣴⣶⣶⣶⢹⣿⡄⢸⣿⣿⡧⢸⣿⣿⣿⡇⣝⢕⢎⢕⠀⠀⠀⠀⢔⠕⠀⠀⠀⠀⠀⠁⠀⠀⠀⠀⠀⠕⢁⠈⠙⠋⠀⠀⠀⠀⠀⠀⠀⠀⠀⢀⢄⠄⠔⢑⠁⠀⠀⠀⠀⠀⠀⠍⢝⢝⢙⠁⠀⠀⠀⢕⢕⢕⢕⢕⢔⢄⢁⠑⠕⢕⢕⢕⢕⢹⣿⣿⣿⣿⣿⣿⣿⣿⣿⣿⣿⣿⣿⣿⣿⣿⣿⣿⣿⣷⣧⣄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⢄⣴⣾⣿⣿⣿⣿⣿⣿⣧⢿⣿⣿⣿⣿⣿⣿⣿⣿⡿⣸⣿⡇⢸⣿⣿⡇⢕⣿⣿⣿⡇⠙⢕⢎⢕⢢⡄⠀⠑⠁⠀⠀⠀⠀⠀⠀⢔⢄⠀⠄⠀⠀⠀⠁⠀⠀⠀⠀⠀⠀⢀⢀⠄⠔⠑⠁⠁⠀⠀⢄⢕⠀⠀⢀⠄⠄⠄⠄⠀⠕⢕⢕⢕⢀⠀⠀⢕⢕⢕⢕⢕⢕⢕⢕⢕⢔⢅⠑⢕⢕⢜⣿⣿⣿⣿⣿⣿⣿⣿⣿⣿⣿⣿⣿⣿⣿⣿⣿⣿⣿⣿⣿⣿⣿⣧⣄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⣰⣷⣿⣿⣿⣿⣿⣿⣿⣿⣿⣿⣞⣿⣿⣿⣿⣿⣿⣿⣿⢇⣿⣿⢇⣾⣿⣿⢇⢱⣿⣿⣿⡇⠀⢕⢕⢕⢕⣿⢕⢔⢄⠐⠐⢄⠀⠀⠀⠕⢕⢀⢄⢔⢄⢄⠀⠀⢀⢄⠄⠐⠑⠁⠀⠀⠀⠐⠑⠔⢀⠀⢕⠕⠑⠁⠀⠀⠀⠀⠀⠀⠀⠑⢕⣵⣿⠀⠀⠁⠑⢕⢕⢕⢕⢕⢕⢕⢕⢕⢕⢄⢑⢱⣿⣿⣿⣿⣿⣿⣿⣿⣿⣿⣿⣿⣿⣿⣿⣿⣿⣿⣿⣿⣿⣿⣿⣿⣿⣷⣧⣄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⣄⣵⣿⣿⣿⣿⣿⣿⣿⣿⣿⣿⣿⣿⣿⣿⣯⡿⣿⣿⣿⣿⣿⢏⣾⠟⠋⢕⣿⡏⢁⢀⣸⣿⣿⣿⠇⠀⢀⢕⢕⢕⢻⡇⢕⢕⢀⢀⠀⠀⢔⢔⢴⡵⠇⠑⠕⠑⠀⠀⠀⠁⠀⠀⠀⠀⠐⠀⠁⠀⠀⠀⢄⢕⢑⢕⠁⠀⠀⠀⠀⠀⠀⠀⠀⠀⠀⠀⠙⠃⠀⠀⠀⠀⠀⠀⠁⠑⠑⠕⠕⢥⣵⣵⣦⣵⣵⣜⣝⡿⢿⣿⣿⣿⣿⣿⣿⣿⣿⣿⣿⣿⣿⣿⣿⣿⣿⣿⣿⣿⣿⣿⣿⣿⣿⣿⣧⣔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⢄⣴⣾⣿⣿⣿⣿⣿⣿⣿⣿⣿⣿⣿⣿⣿⣿⣿⣿⣿⣿⣷⣽⣟⡿⣫⢞⢁⢄⢄⣼⡿⢕⢕⢕⣿⣿⡟⠇⢀⣰⢗⢕⢕⢕⢜⡇⢕⢕⠕⢕⠀⠕⠕⠕⠀⢕⢔⢄⠀⠀⠀⠀⠀⠀⠀⠀⠀⠀⠀⠀⠀⠀⠀⠑⠁⠀⢄⠕⠀⠀⠀⠀⠀⠀⠀⠀⠀⠀⠀⠀⠀⠀⠀⠀⠀⠀⠀⠀⠀⠀⠀⣀⡀⢁⢹⣿⣿⣿⣿⣿⣿⣿⣷⣾⣽⣟⢿⣿⣿⣿⣿⣿⣿⣿⣿⣿⣿⣿⣿⣿⣿⣿⣿⣿⣿⣿⣿⣿⣿⣿⣿⣧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⣰⣾⣿⣿⣿⣿⣿⣿⣿⣿⣿⣿⣿⣿⣿⣿⣿⣿⣿⣿⣿⣿⣿⣿⣿⢏⣵⣿⢔⢕⢕⣱⣿⢕⢕⢕⣸⡿⢿⢇⢷⢿⢏⣵⡕⢕⢕⢕⢿⢕⢕⢕⢄⠀⠀⠀⠀⠀⠑⠕⠑⠀⢕⠀⠀⠀⠀⠀⠀⠀⠁⠀⠀⠀⠀⢀⠀⠀⠀⠀⢀⢀⠀⠀⠀⠀⠀⠀⠀⠀⠀⠀⠀⠀⠀⠀⠀⠀⠀⠀⠀⠀⠀⢰⣿⡿⢿⣷⡹⣿⣿⣿⣿⣿⣿⣿⣿⣿⣿⣿⣾⣽⡻⣿⣿⣿⣿⣿⣿⣿⣿⣿⣿⣿⣿⣿⣿⣿⣿⣿⣿⣿⣿⣿⣿⣿⣿⣷⣔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⣄⣵⣿⣿⣿⣿⣿⣿⣿⣿⣿⣿⣿⣿⣿⣿⣿⣿⣿⣿⣿⣿⣿⣿⣿⣿⣿⢫⣾⣿⣿⣕⢕⢱⡿⡇⢕⢕⢱⢏⢕⢕⢕⢸⢇⣾⣿⢇⢕⢕⢕⢜⡇⢕⠕⠀⠀⠀⠀⠀⠀⠀⠀⠄⠑⠀⢄⢄⠀⠀⠀⠀⠀⠀⠀⠀⠀⠀⠀⠀⠀⢔⢸⢕⢕⢕⢄⢀⠀⠀⠀⠀⠀⠀⠀⠀⠀⠀⠀⠀⠀⠀⠀⠀⠀⠀⣼⣿⡇⢜⢻⣿⣮⣝⣻⣿⣿⣿⣿⣿⣿⣿⣿⣿⣿⣿⣮⡻⣿⣿⣿⣿⣿⣿⣿⣿⣿⣿⣿⣿⣿⣿⣿⣿⣿⣿⣿⣿⣿⣿⣿⣿⣿⣷⣴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⢄⣴⣾⣿⣿⣿⣿⣿⣿⣿⣿⣿⣿⣿⣿⣿⣿⣿⣿⣿⣿⣿⣿⣿⣿⣿⣿⣿⡿⣱⣿⣿⣿⣿⣿⢇⡟⢕⢕⢕⢕⢏⢕⢕⢕⢕⡏⢜⢟⢏⢕⢕⢕⢕⢕⢕⢕⠀⠀⠀⠀⠀⠀⠀⠀⢄⢕⢕⢔⠀⠁⠑⢄⠀⠀⠀⠀⠀⠀⠀⠀⠀⠁⠀⠁⠑⠕⠙⠑⠑⠑⠁⠀⢀⠀⠀⠀⠀⠀⠀⠀⠀⠀⠀⠀⠀⠀⠀⠀⠈⠟⢿⣷⣕⢜⢝⢟⢿⣿⣿⣽⣟⣻⢯⠙⠙⢙⢝⢟⢟⠻⢜⣿⣿⣿⣿⣿⣿⣿⣿⣿⣿⣿⣿⣿⣿⣿⣿⣿⣿⣿⣿⣿⣿⣿⣿⣿⣿⣿⣷⣴⡄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⣰⣷⣿⣿⣿⣿⣿⣿⣿⣿⣿⣿⣿⣿⣿⣿⣿⣿⣿⣿⣿⣿⣿⣿⣿⣿⣿⣿⣿⡿⣱⣿⣿⣿⣿⣿⡏⡼⢕⢕⢕⢕⢞⢕⢕⢕⢕⣼⢕⢕⢕⢕⢕⢕⢕⢕⢕⢕⠀⠀⠀⠀⠀⠀⠀⢄⠑⢕⢕⢕⢕⢄⠀⢀⢔⢕⢄⠀⠀⠀⠀⠀⠀⠀⠀⠀⠀⠀⠀⠀⠀⠐⠀⠀⠀⠀⠀⠀⠀⠀⠀⠀⠀⠀⠀⠀⠀⠀⠀⠀⠀⠀⠀⠁⠝⢿⣷⣕⢕⠁⠝⣿⣿⣿⣿⣿⡇⢀⠕⢕⢕⢕⢕⢕⢜⢝⢻⣿⣿⣿⣿⣿⣿⣿⣿⣿⣿⣿⣿⣿⣿⣿⣿⣿⣿⣿⣿⣿⣿⣿⣿⣿⣿⣿⣷⣴⡄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⣄⣵⣿⣿⣿⣿⣿⣿⣿⣿⣿⣿⣿⣿⣿⣿⣿⣿⣿⣿⣿⣿⣿⣿⣿⣿⣿⣿⣿⣿⣿⣿⢱⣻⣿⣿⣿⣿⣿⢱⢇⢕⢱⢕⡜⢕⢕⢕⢕⣸⡇⢕⢕⢕⢕⢕⢕⢕⢕⢕⠀⠀⠀⠀⠀⠀⠀⢄⢕⠀⢕⢕⢕⢕⢕⢄⠀⢕⢕⢔⠃⢀⢀⠀⠀⠀⠀⠀⠀⠀⠀⠀⠀⠀⠀⠀⠀⢀⠄⠐⠀⠀⠀⠀⠀⠀⠀⠀⠀⠀⠀⠀⠀⠀⠀⠀⠀⠀⠐⢜⢻⣷⣴⡀⠘⢻⣿⣿⣿⣿⣕⢄⠁⠑⠕⢕⢕⢕⢕⢕⢜⢝⢿⣿⣿⣿⣿⣿⣿⣿⣿⣿⣿⣿⣿⣿⣿⣿⣿⣿⣿⣿⣿⣿⣿⣿⣿⣿⣿⣿⣷⣴⡄⢀⠀⠀⠀⠀⠀⠀⠀⠀⠀⠀⠀⠀⠀⠀⠀⠀⠀⠀⠀⠀⠀⠀⠀⠀⠀⠀⠀</a:t>
            </a:r>
            <a:br/>
            <a:r>
              <a:t>⠀⠀⠀⠀⠀⠀⠀⠀⠀⠀⠀⠀⠀⠀⠀⠀⠀⠀⠀⠀⠀⠀⠀⠀⠀⠀⠀⠀⠀⠀⠀⠀⠀⠀⠀⠀⠀⢄⣴⣾⣿⣿⣿⣿⣿⣿⣿⣿⣿⣿⣿⣿⣿⣿⣿⣿⣿⣿⣿⣿⣿⣿⣿⣿⣿⣿⣿⣿⣿⣿⣿⢇⢿⣿⣿⣿⣿⣿⡏⡜⢕⢕⡕⢱⢕⢕⢕⢕⢱⣿⢕⢕⢕⢕⢕⢕⢕⢕⢕⠑⠀⠀⠀⠀⠀⠀⠀⢕⠕⠀⢕⢕⢕⢕⡱⢕⢅⠑⢁⢰⠇⠑⠑⠀⠀⠀⠀⠀⠀⠀⠀⠀⠄⢀⡄⠐⢁⠄⠁⠀⠀⠀⠀⠀⠀⠀⠀⠀⠀⠀⠀⠀⠀⠀⠀⠀⠀⠀⠀⠀⠀⠘⢻⣷⣔⢀⠝⣿⣿⣿⣿⣷⣅⡄⢀⠀⠁⠁⠑⠕⢕⢕⢕⢜⢻⣿⣿⣿⣿⣿⣿⣿⣿⣿⣿⣿⣿⣿⣿⣿⣿⣿⣿⣿⣿⣿⣿⣿⣿⣿⣿⣿⣿⣷⣵⣄⢀⠀⠀⠀⠀⠀⠀⠀⠀⠀⠀⠀⠀⠀⠀⠀⠀⠀⠀⠀⠀⠀⠀⠀⠀</a:t>
            </a:r>
            <a:br/>
            <a:r>
              <a:t>⠀⠀⠀⠀⠀⠀⠀⠀⠀⠀⠀⠀⠀⠀⠀⠀⠀⠀⠀⠀⠀⠀⠀⠀⠀⠀⠀⠀⠀⠀⠀⠀⠀⠀⢀⣰⣷⣿⣿⣿⣿⣿⣿⣿⣿⣿⣿⣿⣿⣿⣿⣿⣿⣿⣿⣿⣿⣿⣿⣿⣿⣿⣿⣿⣿⣿⣿⣿⣿⣿⡏⢮⣿⣿⣿⣿⣿⣿⢇⢇⢕⢱⢕⢇⢕⢕⢕⢕⣼⡿⢕⢕⢕⢕⢕⢕⢕⢕⢕⠀⠀⠀⠀⠀⠀⠀⢄⢕⢄⠐⢗⢖⢇⢅⡕⢕⠕⠐⠁⠐⠀⠀⠀⠀⠀⠀⠀⠀⠀⢀⠀⠀⢅⠕⠀⠐⠀⠀⠀⠀⠀⠀⠀⠀⠀⠀⠀⠀⠀⠀⠀⠀⠀⠀⠀⠀⠀⠀⠀⠀⠀⠀⠀⢘⢻⣷⣔⢘⢻⣿⣿⣿⣿⣿⣷⣄⡀⢀⠀⠀⠀⠀⠁⠕⢕⢜⣿⣿⣿⣿⣿⣿⣿⣿⣿⣿⣿⣿⣿⣿⣿⣿⣿⣿⣿⣿⣿⣿⣿⣿⣿⣿⣿⣿⣿⣿⣷⣧⣄⢀⠀⠀⠀⠀⠀⠀⠀⠀⠀⠀⠀⠀⠀⠀⠀⠀⠀⠀⠀⠀⠀</a:t>
            </a:r>
            <a:br/>
            <a:r>
              <a:t>⠀⠀⠀⠀⠀⠀⠀⠀⠀⠀⠀⠀⠀⠀⠀⠀⠀⠀⠀⠀⠀⠀⠀⠀⠀⠀⠀⠀⠀⠀⠀⢀⣄⣵⣿⣿⣿⣿⣿⣿⣿⣿⣿⣿⣿⣿⣿⣿⣿⣿⣿⣿⣿⣿⣿⣿⣿⣿⣿⣿⣿⣿⣿⣿⣿⣿⣿⣿⣿⣿⢱⣼⣿⣿⣿⣿⣿⣿⢕⢕⢕⢸⢕⢕⢕⢕⢕⢕⣿⡇⢕⢕⢕⢕⢕⢕⢕⢕⠑⠀⠀⠀⠀⠀⠀⢀⢰⢥⠄⢓⢒⢖⢖⠜⠁⠁⠀⠀⠀⠀⠀⠀⠀⠀⠀⠀⠀⠀⠀⠁⢀⠀⢱⢀⠀⠀⠀⠀⠀⠀⠀⠀⠀⠀⠀⠀⠀⠀⠀⠀⠀⠀⠀⠀⠀⠀⠀⠀⠀⠀⠀⠀⠀⠀⠀⠙⢿⣷⣕⢝⣿⣿⣿⣿⣿⣿⣿⣷⣤⣄⢠⣤⣤⣄⣕⡕⣿⣿⣿⣿⣿⣿⣿⣿⣿⣿⣿⣿⣿⣿⣿⣿⣿⣿⣿⣿⣿⣿⣿⣿⣿⣿⣿⣿⣿⣿⣿⣿⣿⣷⣧⣔⢀⠀⠀⠀⠀⠀⠀⠀⠀⠀⠀⠀⠀⠀⠀⠀⠀⠀⠀</a:t>
            </a:r>
            <a:br/>
            <a:r>
              <a:t>⠀⠀⠀⠀⠀⠀⠀⠀⠀⠀⠀⠀⠀⠀⠀⠀⠀⠀⠀⠀⠀⠀⠀⠀⠀⠀⠀⠀⠀⠀⠐⠚⠛⠛⠛⠛⠛⠛⠛⠛⠛⠛⠛⠛⠛⠛⠛⠛⠛⠛⠛⠛⠛⠛⠛⠛⠛⠛⠛⠛⠛⠛⠛⠛⠛⠛⠛⠛⠛⠛⠑⠛⠛⠛⠛⠛⠙⠛⠑⠃⠑⠛⠑⠑⠑⠑⠑⠘⠛⠃⠑⠑⠑⠑⠑⠑⠑⠑⠀⠀⠀⠀⠀⠀⠀⠐⠑⠁⠀⠀⠀⠀⠀⠀⠀⠀⠀⠀⠀⠀⠀⠀⠀⠀⠀⠀⠀⠀⠀⠀⠀⠀⠀⠁⠑⠓⠂⠀⠐⠀⠀⠀⠀⠀⠀⠀⠀⠀⠀⠀⠀⠀⠀⠀⠀⠀⠀⠀⠀⠀⠀⠀⠀⠀⠀⠀⠐⠙⠛⠓⠘⠛⠛⠛⠛⠛⠛⠛⠛⠛⠘⠛⠛⠛⠛⠛⠓⠙⠛⠛⠛⠛⠛⠛⠛⠛⠛⠛⠛⠛⠛⠛⠛⠛⠛⠛⠛⠛⠛⠛⠛⠛⠛⠛⠛⠛⠛⠛⠛⠛⠛⠛⠛⠃⠐⠀⠀⠀⠀⠀⠀⠀⠀⠀⠀⠀⠀⠀⠀⠀⠀</a:t>
            </a:r>
            <a:br/>
          </a:p>
        </p:txBody>
      </p:sp>
    </p:spTree>
  </p:cSld>
  <p:clrMapOvr>
    <a:masterClrMapping/>
  </p:clrMapOvr>
</p:sld>
</file>

<file path=ppt/slides/slide4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⢜⢝⢿⣿⣿⣿⣿⣿⣿⣿⣿⣿⣿⣿⣿⣿⣿⣿⣿⣿⣿⣿⣿⣿⣿⣿⣿⣿⣿⣿⣿⣿⣿⣿⣿⣿⣿⣿⣿⣿⣿⣿⣿⣿⣿⣿⣿⣿⣿⣿⣷⡕⢕⢕⢕⢕⢕⢕⢕⢕⢕⢕⢕⢕⢕⢕⢕⢕⢕⢕⢕⢕⢕⢕⢕⢕⢕⢕⢕⢕⢕⢕⢕⢕⢕⢜⣿⣿⣿⣿⣿⣿⣿⣿⣿⣿⣿⣿⣿⣿⣿⣿⣿⣿⣿⣿⣿⣿⣿⢇⢕⢕⢕⢕⢕⢕⢕⢕⢕⢕⢕⢕⢕⢕⢕⢕⢕⢕⢕⢕⢕⢕⢕⢕⢕⢕⢕⢕⢕⢕⢕⢕⢕⢱⣿⣿⣿⣿⣿⣿⣿⣿⣿⣿⣿⣿⣿⣿⣿⣿⣿⣿⣿⣿⣿⣿⣿⣿⣿⣿⣿⣿⣿⣿⣿⣿⣿⣿⣿⣿⣿⣿⣿⣿⣿⣿⣿⣿⣿⣿⡿⢟⢕⢕⢕⢕⢕⢕⢕⢕⢕⢕⢕⢕⢕⢕⢕⢕⢕⢕⢕⢕⢕⢕⢕⢕⢕⢕⠀</a:t>
            </a:r>
            <a:br/>
            <a:r>
              <a:t>⢕⢕⢕⢕⢕⢕⢕⢕⢕⢕⢕⢕⢕⢕⢕⢕⢕⢕⢕⢕⢕⢕⢕⢕⢕⢜⢝⢿⣿⣿⣿⣿⣿⣿⣿⣿⣿⣿⣿⣿⣿⣿⣿⣿⣿⣿⣿⣿⣿⣿⣿⣿⣿⣿⣿⣿⣿⣿⣿⣿⣿⣿⣿⣿⣿⣿⣿⣿⣿⣿⣿⣿⣿⣷⣕⢕⢕⢕⢕⢕⢕⢕⢕⢕⢕⢕⢕⢕⢕⢕⢕⢕⢕⢕⢕⢕⢕⢕⢕⢕⢕⢕⢕⢕⢕⢕⢕⢕⢻⣿⣿⣿⣿⣿⣿⣿⣿⣿⣿⣿⣿⣿⣿⣿⣿⣿⣿⣿⣿⣿⣿⢕⢕⢕⢕⢕⢕⢕⢕⢕⢕⢕⢕⢕⢕⢕⢕⢕⢕⢕⢕⢕⢕⢕⢕⢕⢕⢕⢕⢕⢕⢕⢕⢕⣵⣿⣿⣿⣿⣿⣿⣿⣿⣿⣿⣿⣿⣿⣿⣿⣿⣿⣿⣿⣿⣿⣿⣿⣿⣿⣿⣿⣿⣿⣿⣿⣿⣿⣿⣿⣿⣿⣿⣿⣿⣿⣿⣿⣿⡿⢟⢕⢕⢕⢕⢕⢕⢕⢕⢕⢕⢕⢕⢕⢕⢕⢕⢕⢕⢕⢕⢕⢕⢕⢕⢕⢕⢕⢕⢕⠀</a:t>
            </a:r>
            <a:br/>
            <a:r>
              <a:t>⢕⢕⢕⢕⢕⢕⢕⢕⢕⢕⢕⢕⢕⢕⢕⢕⢕⢕⢕⢕⢕⢕⢕⢕⢕⢕⢕⢕⢜⢟⢿⣿⣿⣿⣿⣿⣿⣿⣿⣿⣿⣿⣿⣿⣿⣿⣿⣿⣿⣿⣿⣿⣿⣿⣿⣿⣿⣿⣿⣿⣿⣿⣿⣿⣿⣿⣿⣿⣿⣿⣿⣿⣿⣿⣿⣧⢕⢕⢕⢕⢕⢕⢕⢕⢕⢕⢕⣱⣵⣾⣿⢿⣿⣷⣧⢕⢕⢕⢕⢕⢕⢕⢕⢕⢕⢕⢕⢕⢸⣿⣿⣿⣿⣿⣿⣿⣿⣿⣿⣿⣿⣿⣿⣿⣿⣿⣿⣿⣿⣿⡇⢕⢕⢕⢕⢕⢕⢕⢕⢕⢕⢕⢕⢕⢕⢕⢕⢕⢕⢕⢕⢕⢕⢕⢕⢕⢕⢕⢕⢕⢕⢕⢕⣾⣿⣿⣿⣿⣿⣿⣿⣿⣿⣿⣿⣿⣿⣿⣿⣿⣿⣿⣿⣿⣿⣿⣿⣿⣿⣿⣿⣿⣿⣿⣿⣿⣿⣿⣿⣿⣿⣿⣿⣿⣿⣿⣿⢟⢏⢕⢕⢕⢕⢕⢕⢕⢕⢕⢕⢕⢕⢕⢕⢕⢕⢕⢕⢕⢕⢕⢕⢕⢕⢕⢕⢕⢕⢕⢕⢕⠀</a:t>
            </a:r>
            <a:br/>
            <a:r>
              <a:t>⢕⢕⢕⢕⢕⢕⢕⢕⢕⢕⢕⢕⢕⢕⢕⢕⢕⢕⢕⢕⢕⢕⢕⢕⢕⢕⢕⢕⢕⢕⢕⢜⢟⢿⣿⣿⣿⣿⣿⣿⣿⣿⣿⣿⣿⣿⣿⣿⣿⣿⣿⣿⣿⣿⣿⣿⣿⣿⣿⣿⣿⣿⣿⣿⣿⣿⣿⣿⣿⣿⣿⣿⣿⣿⣿⣿⣷⡕⢕⢕⢕⣕⣱⣵⣷⣷⣿⢿⢟⢏⢕⢕⢜⣿⣿⣧⣕⢕⢕⢕⢕⢕⢕⢕⢕⢕⢕⢕⢕⣿⣿⣿⣿⣿⣿⣿⣿⣿⣿⣿⣿⣿⣿⣿⣿⣿⣿⣿⣿⣿⢕⢕⢕⢕⢕⢕⢕⢕⢕⢕⢕⢕⢕⢕⢕⢕⢕⢕⢕⢕⢕⢕⢕⢕⢕⢕⢕⢕⢕⢕⢕⣱⣾⣿⣿⣿⣿⣿⣿⣿⣿⣿⣿⣿⣿⣿⣿⣿⣿⣿⣿⣿⣿⣿⣿⣿⣿⣿⣿⣿⣿⣿⣿⣿⣿⣿⣿⣿⣿⣿⣿⣿⣿⣿⢟⢝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⢜⢟⢿⣿⣿⣿⣿⣿⣿⣿⣿⣿⣿⣿⣿⣿⣿⣿⣿⣿⣿⣿⣿⣿⣿⣿⣿⣿⣿⣿⣿⣿⣿⣿⣿⣿⣿⣿⣿⣿⣿⣿⣿⣿⣧⣵⣿⣿⢟⢟⢏⢝⢕⢕⢕⢕⢕⢕⢕⢜⢻⣿⣿⣷⣷⣷⣷⣵⢕⢕⢕⢕⢕⢕⢕⢹⣿⣿⣿⣿⣿⣿⣿⣿⣿⣿⣿⣿⣿⣿⣿⣿⣿⣿⣿⡿⢕⢕⢕⢕⢕⢕⢕⢕⢕⢕⢕⢕⢕⢕⢕⢕⢕⢕⢕⢕⢕⢕⢕⢕⢕⢕⢕⢕⢕⢕⣵⣿⣿⣿⣿⣿⣿⣿⣿⣿⣿⣿⣿⣿⣿⣿⣿⣿⣿⣿⣿⣿⣿⣿⣿⣿⣿⣿⣿⣿⣿⣿⣿⣿⣿⣿⣿⣿⣿⣿⣿⢟⢏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⢜⢟⢿⣿⣿⣿⣿⣿⣿⣿⣿⣿⣿⣿⣿⣿⣿⣿⣿⣿⣿⣿⣿⣿⣿⣿⣿⣿⣿⣿⣿⣿⣿⣿⣿⣿⣿⣿⣿⣿⣿⣿⣿⢟⢕⢕⢕⢕⢕⢕⢕⢕⢕⢕⢕⢕⢕⢱⣽⢟⢏⢝⢝⢿⣿⣷⢕⢕⢕⢕⢕⢕⢜⣿⣿⣿⣿⣿⣿⣿⣿⣿⣿⣿⣿⣿⣿⣿⣿⣿⣿⣿⡇⢕⢕⢕⢕⢕⢕⢕⢕⢕⢕⢕⢕⢕⢕⢕⢕⢕⢕⢕⢕⢕⢕⢕⢕⢕⢕⢕⢕⢕⣾⣿⣿⣿⣿⣿⣿⣿⣿⣿⣿⣿⣿⣿⣿⣿⣿⣿⣿⣿⣿⣿⣿⣿⣿⣿⣿⣿⣿⣿⣿⣿⣿⣿⣿⣿⣿⣿⣿⡿⢏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⢝⢻⢿⣿⣿⣿⣿⣿⣿⣿⣿⣿⣿⣿⣿⣿⣿⣿⣿⣿⣿⣿⣿⣿⣿⣿⣿⣿⣿⢿⢿⣿⣿⣿⣿⣽⣿⣿⣿⣿⣷⣧⣕⡕⢕⢕⢕⢕⢕⢕⢵⢗⢕⢵⢕⢕⢕⢕⢕⢕⢸⣿⣿⡇⢕⢕⢕⢕⢕⢕⢿⣿⣿⣿⣿⣿⣿⣿⣿⣿⣿⣿⣿⣿⣿⣿⣿⣿⣿⢕⢕⢕⢕⢕⢕⢕⢕⢕⢕⢕⢕⢕⢕⢕⢕⢕⢕⢕⢕⢕⢕⢕⢕⢕⢕⢕⢕⣱⣿⣿⣿⣿⣿⣿⣿⣿⣿⣿⣿⣿⣿⣿⣿⣿⣿⣿⣿⣿⣿⣿⣿⣿⣿⣿⣿⣿⣿⣿⣿⣿⣿⣿⣿⣿⣿⡿⢟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⢝⢻⢿⣿⣿⣿⣿⣿⣿⣿⣿⣿⣿⣿⣿⣿⣿⣿⣿⣿⣿⣿⣿⣽⣵⣼⣽⣽⣿⣿⣿⣿⡿⢏⢕⢝⢻⣿⣿⣿⣿⣧⡕⢕⢔⢕⢕⢕⢕⢕⢕⢕⢕⢕⢕⢕⢕⣸⣿⣿⢕⢕⢕⢕⢕⢕⢕⢸⣿⣿⣿⣿⣿⣿⣿⣿⣿⣿⣿⣿⣿⣿⣿⣿⣿⡟⢕⢕⢕⢕⢕⢕⢕⢕⢕⢕⢕⢕⢕⢕⢕⢕⢕⢕⢕⢕⢕⢕⢕⢕⢕⢕⢕⣼⣿⣿⣿⣿⣿⣿⣿⣿⣿⣿⣿⣿⣿⣿⣿⣿⣿⣿⣿⣿⣿⣿⣿⣿⣿⣿⣿⣿⣿⣿⣿⣿⣿⣿⣿⡿⢟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⢝⢻⢿⣿⣿⣿⣿⣿⣿⣿⣿⣿⣿⣿⣿⣿⣿⣿⣿⣿⣿⣿⣿⣿⣿⣿⣿⣿⣿⢕⢕⢕⢕⢕⢜⣻⣿⣿⣿⣿⡇⢕⢕⢕⢕⢕⣕⣅⡕⢵⣵⣾⣿⣿⣿⡟⢕⢕⢕⢕⢕⢕⢕⢕⢜⣿⣿⣿⣿⣿⣿⣿⣿⣿⣿⣿⣿⣿⣿⣿⣿⣿⡇⢕⢕⢕⢕⢕⢕⢕⢕⢕⢕⢕⢕⢕⢕⢕⢕⢕⢕⢕⢕⢕⢕⢕⢕⢕⢱⣾⣿⣿⣿⣿⣿⣿⣿⣿⣿⣿⣿⣿⣿⣿⣿⣿⣿⣿⣿⣿⣿⣿⣿⣿⣿⣿⣿⣿⣿⣿⣿⣿⣿⣿⢟⢝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⢝⢻⣿⣿⣿⣿⣿⣿⣿⣿⣿⣿⣿⣿⣿⣿⣿⣿⣿⣿⣿⣿⣿⣿⡿⣫⣷⣾⣿⣿⣿⣿⣿⣿⣿⣿⡿⢕⢕⢕⢱⣾⣿⣿⣿⣿⣿⣿⣿⣿⣿⣿⣿⣧⣕⢕⢕⢕⢕⢕⢕⢕⢻⣿⣿⣿⣿⣿⣿⣿⣿⣿⣿⣿⣿⣿⣿⣿⣿⢕⢕⢕⢕⢕⢕⢕⢕⢕⢕⢕⢕⢕⢕⢕⢕⢕⢕⢕⢕⢕⢕⢕⢕⢕⣱⣿⣿⣿⣿⣿⣿⣿⣿⣿⣿⣿⣿⣿⣿⣿⣿⣿⣿⣿⣿⣿⣿⣿⣿⣿⣿⣿⣿⣿⣿⣿⣿⣿⢟⢏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⢝⢻⣿⣿⣿⣿⣿⣿⣿⣿⣿⣿⣿⣿⣿⣿⣿⣿⡿⢟⣽⣾⣿⣿⣿⣿⣿⣿⣿⣿⡟⢿⢟⢕⢕⠁⢔⢕⢻⣿⣿⣿⣿⣿⣿⣿⣿⣿⣿⣿⣿⣿⣷⣷⣷⣷⣷⣷⣵⣼⣿⣿⣿⣿⣿⣿⣿⣿⣿⣿⣿⣿⣿⣿⣿⡟⢕⢕⢕⢕⢕⢕⢕⢕⢕⢕⢕⢕⢕⢕⢕⢕⢕⢕⢕⢕⢕⢕⢕⢕⣼⣿⣿⣿⣿⣿⣿⣿⣿⣿⣿⣿⣿⣿⣿⣿⣿⣿⣿⣿⣿⣿⣿⣿⣿⣿⣿⣿⣿⣿⣿⣿⢿⢏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⢝⢻⣿⣿⣿⣿⣿⣿⣿⣿⣿⣿⣿⣿⣯⣾⣿⣿⣿⣿⣿⣿⣿⣿⣿⣿⣿⣷⣕⢕⢕⢔⢕⢕⢕⣼⣿⣿⣿⣿⣿⣿⣿⣿⣿⣿⣿⣿⣿⡟⢟⣟⣻⢟⢿⣿⣿⣿⣿⣿⣿⣿⣿⣿⣿⣿⣿⣿⣿⣿⣿⣿⡇⢕⢕⢕⢕⢕⢕⢕⢕⢕⢕⢕⢕⢕⢕⢕⢕⢕⢕⢕⢕⢕⢕⣱⣿⣿⣿⣿⣿⣿⣿⣿⣿⣿⣿⣿⣿⣿⣿⣿⣿⣿⣿⣿⣿⣿⣿⣿⣿⣿⣿⣿⣿⣿⢿⢏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⢿⣿⣿⣿⣿⣿⣿⣿⣿⣽⣿⣿⣿⣿⣿⣿⣿⣿⣿⣿⣿⣿⣿⣿⣿⣷⡕⢕⢕⢴⣾⣿⣿⣿⣿⣿⣿⣿⣿⣿⣿⣿⣿⣿⣿⣿⣟⣻⣿⣿⣳⣵⣽⣿⣿⣿⣿⣿⣿⣿⣿⣿⣿⣿⣿⣿⣿⣿⢕⢕⢕⢕⢕⢕⢕⢕⢕⢕⢕⢕⢕⢕⢕⢕⢕⢕⢕⢕⢕⢕⣵⣿⣿⣿⣿⣿⣿⣿⣿⣿⣿⣿⣿⣿⣿⣿⣿⣿⣿⣿⣿⣿⣿⣿⣿⣿⣿⣿⣿⡿⢟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⢝⣿⣿⣿⣿⣿⣿⣿⣿⣿⣿⣿⣿⣿⣿⣿⣿⣿⣿⣿⣿⣿⣿⣿⣿⣧⣕⢕⢜⢟⢿⣿⣿⣿⣿⣿⣿⣿⣿⣿⣿⣿⣿⣿⣿⣯⡹⢿⣿⣿⢸⣷⡜⣻⣿⣿⣿⣿⣿⣿⣿⣿⣿⣿⣿⡏⢕⢕⢕⢕⢕⢕⢕⢕⢕⢕⢕⢕⢕⢕⢕⢕⢕⢕⢕⢕⢕⣾⣿⣿⣿⣿⣿⣿⣿⣿⣿⣿⣿⣿⣿⣿⣿⣿⣿⣿⣿⣿⣿⣿⣿⣿⣿⣿⡿⢟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⡟⣿⣿⣿⣿⣿⣿⣿⣿⣿⣿⣿⣿⣿⣿⣿⣿⣿⣿⣿⣿⣿⣿⣷⣵⣕⣱⣿⣿⣿⣿⣿⣿⣿⣿⣿⣿⣿⣿⣿⣿⣿⣿⣮⡝⢟⢱⡿⢱⡟⣿⣿⣿⣿⣿⣿⣿⣿⣿⣿⣿⢇⢕⢕⢕⢕⢕⢕⢕⢕⢕⢕⢕⢕⢕⢕⢕⢕⢕⢕⢕⣱⣿⣿⣿⣿⣿⣿⣿⣿⣿⣿⣿⣿⣿⣿⣿⣿⣿⣿⣿⣿⣿⣿⣿⣿⣿⣿⢟⢝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⣼⣿⣿⣷⣿⣿⣿⢕⣿⣿⣿⣿⣿⣿⣿⣿⣿⣿⣿⣿⣿⣿⣿⣿⣿⣿⣿⣿⣿⣿⣿⣿⣿⣿⣿⣿⣿⡿⢟⢿⣿⣿⣿⣿⣿⣿⣿⣷⣕⢜⢻⢿⢧⣿⣿⣿⣿⣿⣿⣿⣿⣿⣿⣿⢕⢕⢕⢕⢕⢕⢕⢕⢕⢕⢕⢕⢕⢕⢕⢕⢕⢕⢕⣵⣿⣿⣿⣿⣿⣿⣿⣿⣿⣿⣿⣿⣿⣿⣿⣿⣿⣿⣿⣿⣿⣿⣿⣿⢟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⣼⣿⣿⢹⣿⣿⣿⡇⣿⣿⣿⣿⣿⣿⣿⣿⣿⢿⣿⣿⣿⣿⣿⣿⣿⣿⣿⣿⣿⣿⣿⣿⣿⣿⣿⣿⢏⢕⢕⣵⣿⣿⣿⣿⣿⣿⣿⣿⣿⣷⣧⡕⢜⢟⢿⣿⣿⣿⣿⣿⣿⣿⣿⡏⢕⢕⢕⢕⢕⢕⢕⢕⢕⢕⢕⢕⢕⢕⢕⢕⢕⢕⣾⣿⣿⣿⣿⣿⣿⣿⣿⣿⣿⣿⣿⣿⣿⣿⣿⣿⣿⣿⣿⣿⣿⢿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⣕⣕⣿⣿⣿⢼⣿⣿⣿⣧⣝⢝⢿⣿⣿⣿⣿⣿⣿⣿⣿⣿⣿⣿⡿⢟⢟⢻⣿⣿⣿⣿⣿⣿⣿⣿⡿⢕⢕⣵⣿⣿⣿⣿⣿⣿⣿⣿⣿⣿⣿⣿⣿⣿⣧⣕⢕⢕⢝⢟⢿⣿⣿⣿⣿⣇⣕⡕⢕⢕⢕⢕⢕⢕⢕⢕⢕⢕⢕⢕⢕⢕⣱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⣵⣷⣿⢿⢿⢿⣿⡏⣿⣿⣿⣿⣿⣿⣷⣾⣿⣿⣿⣿⣿⣿⣿⣿⣿⣿⢟⠑⠁⠁⠑⢕⢻⣿⣿⣿⣿⣿⡟⢕⢱⢞⢟⢝⣕⣕⣵⣽⣯⣿⡟⣿⣿⣿⣿⣿⢿⣿⣟⡳⣕⡕⢕⢕⢜⢹⣟⣿⢿⣿⣿⣷⣷⣵⣵⣕⡕⢕⢕⢕⢕⢕⢕⢕⣼⣿⣿⣿⣿⣿⣿⣿⣿⣿⣿⣿⣿⣿⣿⣿⣿⣿⣿⣿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⣱⣾⣿⢏⢕⠕⠕⠑⠙⠇⢟⢿⣿⣿⣿⣿⣿⣿⣿⡿⢿⢟⢟⢟⢻⣿⣿⡟⠁⠀⠀⠀⠀⠁⠕⢻⢿⣿⣿⣿⣧⣵⣷⣷⣿⣿⣿⣿⣿⣿⣿⣟⣵⡎⢻⣿⣿⣿⣷⣕⢼⣝⢕⢕⢕⢕⢕⣵⣷⣽⣝⣗⢾⣯⣿⣟⡿⢿⣿⣿⣷⣧⣵⣕⣱⣿⣿⣿⣿⣿⣿⣿⣿⣿⣿⣿⣿⣿⣿⣿⣿⣿⣿⡿⢟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⠑⠑⠁⠁⠁⠁⠁⠁⠁⠁⠁⠁⠁⠁⠁⠁⠁⠁⠁⠁⠁⠁⠁⠁⠁⠁⠁⠁⠁⠁⠁⠁⠁⠁⠁⠁⠁⠀⠑⠁⠁⠑⠐⠕⢅⢕⢕⢕⣱⣵⣵⣷⣷⣿⣿⡿⢏⠕⠁⠀⠀⠀⠀⠀⠀⠜⢻⣿⣿⡿⢟⢟⠝⠕⠑⠑⠑⠕⢕⢟⠏⠁⠀⠀⠀⠀⠀⠀⠀⠁⠕⢻⣿⣿⣿⣿⣿⣿⣿⣿⢿⢿⢿⣿⣿⣿⣿⣷⢕⢝⢝⢜⢻⣿⣷⣮⡟⣷⣕⣕⣵⣾⣽⣟⡿⢿⣿⣷⣽⣝⣝⢟⣗⢿⢯⣿⣟⣿⢿⣿⣿⣿⣿⣿⣿⣿⣿⣿⣿⣿⣿⣿⣿⣿⣿⢟⢝⢕⢕⣕⣕⣕⣕⣕⣕⢕⢕⢕⢕⢅⠅⠁⠁⠀⠀⠀⠀⠀⠀⠁⠁⠁⠀⠁⠀⠀⠁⠀⠁⠁⠁⠕⠁⠁⢄⢁⠁⠁⠁⠅⠅⠅⠅⠁⠁⠀⠑⠁⠁⠁⠁⠁⠁⠑⠀⠁⠁⠁⠁⠀⠀⠀⠀⠀⠀⠀⠀⠁⠁⠁⠁⠁⠁⠁⠁⠁⠁⠑⠑⠀</a:t>
            </a:r>
            <a:br/>
            <a:r>
              <a:t>⠁⠀⠀⠀⠀⠀⠀⠀⠀⠀⠀⠀⠀⠀⠀⠀⠀⠀⠀⠀⠀⠀⠀⠀⠀⠀⠀⠀⠀⠀⠀⠀⠀⠀⠀⠀⠀⠀⠀⢔⢔⢔⢕⢕⢕⢕⣵⣷⣿⢟⢏⠝⠟⠟⠝⠕⠁⠀⠀⠀⠀⠀⠀⠀⠀⠀⠀⢑⢕⢕⠕⠑⠁⠀⠀⠀⠀⠀⢕⠕⠁⠀⠀⠀⠀⠀⠀⠀⠀⠀⠀⠀⢕⣿⣿⣿⣿⣿⡿⢟⢕⢱⢅⠅⢹⣿⣿⣿⣿⣵⢱⢕⢕⢕⢜⢟⢿⣿⣷⣝⢿⣿⣿⣿⣿⣿⣿⣷⣿⣽⣟⣻⢿⢷⣯⣝⡻⣾⣿⣿⣿⣽⣿⣿⣿⣿⣿⣿⣿⣿⣿⣿⣿⢟⠏⠑⠐⢕⢱⣿⡿⣟⢟⢿⢿⢿⢿⣿⣷⣕⢕⢅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⢄⢔⣱⣷⣷⣷⣷⣿⣿⣿⡿⠇⠑⠁⠀⠀⠀⠀⠀⠀⠀⠀⠀⠀⠀⠀⠀⠀⠀⠀⠑⠁⠀⠀⠀⠀⠀⠀⠀⠀⠀⠀⠀⠀⠀⠀⠀⠀⠀⠐⠀⠀⠀⢄⣵⣾⣿⣿⣿⣿⡏⣱⣵⣵⣵⢀⢀⢀⢸⣽⣿⣿⣿⣼⣧⢕⢕⢕⢕⢕⢝⢿⣿⣷⣝⢿⣿⣷⣝⢝⢟⢿⢿⣿⣿⣿⣿⣾⣽⣿⣻⣿⣿⣿⣿⣿⣿⣿⣿⣿⣿⣿⣿⣿⣏⣕⢔⢄⢀⢀⢕⢸⣿⢹⣿⣿⣿⣿⣿⣷⢕⣿⣿⢕⠅⠀⠀⠀⠀⠀⠀⠀⠀⠀⠀⠀⠀⠀⠀⠀⠀⠀⠀⠀⠀⠀⠀⠀⠀⠀⠀⠀⠀⠀⠀⠀⠀⠀⠀⠀⠀⠀⠀⠀⠀⠀⠀⠀⠀⠀⠀⠀⠀⠀⠀⠀⠀⠀⠀⠀⠀⠀⠀⠀⠀⠀⠀⠀⢀⢀⢄⣄⣔⠀</a:t>
            </a:r>
            <a:br/>
            <a:r>
              <a:t>⣴⣔⣄⣄⢄⢀⢀⢀⠀⠀⠀⠀⠀⠀⠀⠀⠀⠀⠀⠀⠀⠀⠀⠀⠀⠀⠀⠀⠀⠀⠀⠀⠀⠀⠀⢄⢕⣱⣿⡿⢏⠕⠜⠙⠙⠉⠉⠁⠀⠀⠀⠀⠀⠀⠀⠀⠀⠀⠀⠀⠀⠀⠀⢀⢀⢄⢄⢄⢄⢄⢄⢄⢄⢄⢄⢄⢀⢀⢀⠀⠀⠀⠀⠀⠀⠀⠀⠀⠀⢔⣸⣿⣿⣿⣿⣿⣿⡷⢏⢝⢝⢇⢕⡕⢝⢝⢟⢟⢟⢟⣸⣿⡕⢕⢕⢕⢕⢕⢕⢝⢿⣿⣿⡻⣿⣿⣧⢕⢕⠕⠕⠕⢕⢝⣿⣿⣿⣿⣿⣿⣿⣿⣿⣿⣿⣿⡿⢿⢿⣿⣿⣿⡿⣿⣧⢕⢕⢕⢸⣿⡜⢟⢻⣝⣻⠟⠇⢱⣿⡇⢕⠀⠀⠀⠀⠀⠀⠀⠀⠀⠀⠀⠀⠀⠀⠀⠀⠀⠀⠀⠀⠀⠀⠀⠀⠀⠀⠀⠀⠀⠀⠀⠀⠀⠀⠀⠀⠀⠀⠀⠀⠀⠀⠀⠀⠀⠀⠀⠀⠀⠀⠀⠀⠀⢀⢀⢄⢄⣄⣄⣴⣴⣵⣷⣷⣾⣿⣿⣿⣿⠀</a:t>
            </a:r>
            <a:br/>
            <a:r>
              <a:t>⣿⣿⣿⣿⣿⣿⣷⣷⣷⣧⣴⣴⣔⣄⣄⡄⢀⢀⢀⠀⠀⠀⠀⠀⠀⠀⠀⠀⠀⠀⠀⠀⠀⠀⢀⢕⣾⣿⡟⠕⠀⠀⠀⠀⠀⠀⠀⠀⠀⠀⠀⠀⠀⢀⢀⢄⢄⢔⢔⢔⢕⢕⢕⢕⢕⢕⢕⠕⠕⠕⠕⠑⠑⠑⠑⠑⠑⠑⠕⠕⠕⠔⠔⠐⠔⠔⠄⠀⢔⣱⣿⣿⣿⣿⣿⣿⡿⢏⢕⣵⣿⣷⣷⣾⣷⣵⡕⢕⢕⢕⢕⢕⢕⢕⢕⢕⢕⢕⢕⢕⢕⢝⣿⣿⣝⣿⣿⣧⡕⢔⠀⠀⢰⣾⣿⣿⣿⣿⣿⣿⡿⣿⣯⣽⣷⣾⣿⣿⣿⣿⣿⣿⣿⣮⢿⣷⣵⣕⣸⣿⢕⢕⢸⢿⢟⠀⠀⣸⣿⢇⠅⠀⠀⠀⠀⠀⠀⠀⠀⠀⠀⠀⠀⠀⠀⠀⠀⠀⠀⠀⠀⠀⠀⠀⠀⠀⠀⠀⠀⠀⠀⠀⠀⠀⠀⠀⠀⠀⠀⠀⠀⠀⠀⠀⢀⢀⢄⣄⣄⣰⣴⣵⣷⣷⣷⣿⣿⣿⣿⣿⣿⣿⣿⣿⣿⣿⣿⣿⣿⣿⠀</a:t>
            </a:r>
            <a:br/>
            <a:r>
              <a:t>⣿⣿⣿⣿⣿⣿⣿⣿⣿⣿⣿⣿⣿⣿⣿⣿⣿⣿⣷⣷⣷⣵⣴⣴⣔⣄⣄⢀⢀⢀⠀⠀⠀⠀⢕⣾⣿⡟⠑⠀⠀⠀⠀⠀⠀⠀⠀⠀⢀⢄⢔⢔⢕⢕⢕⢕⠕⠕⠑⠑⠁⠁⠁⠀⠀⠀⠀⠀⠀⠀⠀⠀⠀⠀⠀⠀⠀⠀⠀⠀⠀⠀⠀⠀⠀⠀⠀⠀⢱⣿⣿⣿⣿⣿⣿⣿⣷⣷⣿⣿⣿⣿⣿⣿⣿⣿⡕⢕⢕⢕⢕⢕⢕⢕⢕⢕⢕⢕⢕⢕⢕⢕⢜⢻⣿⣞⣿⣿⣷⢕⢀⣰⣿⣿⣿⣿⣿⣿⣿⣯⣾⣿⣿⣿⣿⣿⣿⣿⣿⣿⣿⣿⡟⢏⢕⢟⢟⢿⣿⣿⢕⢕⠀⠀⠀⠀⠀⣿⡿⢕⠀⠀⠀⠀⠀⠀⠀⠀⠀⠀⠀⠀⠀⠀⠀⠀⠀⠀⠀⠀⠀⠀⠀⠀⠀⠀⠀⠀⠀⠀⠀⠀⠀⢀⢀⢀⣄⣄⣠⣴⣴⣷⣷⣷⣿⣿⣿⣿⣿⣿⣿⣿⣿⣿⣿⣿⣿⣿⣿⣿⣿⣿⣿⣿⣿⣿⣿⣿⣿⣿⠀</a:t>
            </a:r>
            <a:br/>
            <a:r>
              <a:t>⣿⣿⣿⣿⣿⣿⣿⣿⣿⣿⣿⣿⣿⣿⣿⣿⣿⣿⣿⣿⣿⣿⣿⣿⣿⣿⣿⣿⣿⣿⣷⣷⣷⣧⣼⣿⡟⢑⠀⠀⠀⠀⢀⢀⢄⢄⢔⢕⢕⠕⠕⠑⠑⠁⠀⠀⠀⠀⠀⠀⠀⠀⠀⠀⠀⠀⠀⠀⠀⠀⠀⠀⠀⠀⠀⠀⠀⠀⠀⠀⠀⠀⠀⠀⠀⠀⠀⠀⣼⣿⣿⣿⣿⣿⣿⣿⣿⣿⣿⣿⣿⣿⣿⣿⣿⣿⣧⢕⢕⢕⢕⢕⢕⢕⢕⢕⢕⢕⢕⢕⢕⢕⢕⢕⢻⣿⡞⣿⣿⣇⣼⣿⣿⣿⣿⣿⣿⣿⣿⢾⣿⣿⣿⣿⣿⣿⣿⣿⣿⣿⣿⣿⣷⢕⢕⢕⢕⢕⢜⢋⢅⠁⢰⢇⠄⠀⢱⣿⡇⢕⠀⠀⠀⠀⠀⠀⠀⠀⠀⠀⠀⠀⠀⠀⠀⠀⠀⠀⠀⠀⠀⠀⠀⢀⢀⣄⣄⣠⣴⣴⣴⣷⣷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⣇⣕⣰⣵⣷⣧⣕⣕⢕⢕⠕⠑⠀⠀⠀⠀⠀⠀⠀⠀⠀⠀⠀⠀⠀⠀⠀⠀⠀⠀⠀⠀⠀⠀⠀⠀⠀⠀⠀⠀⠀⠀⠀⠀⠀⠀⠀⠀⠀⠀⠀⢕⣿⣿⣿⣿⣿⣿⣿⣿⣿⣿⣿⣿⣿⣿⣿⣿⣿⣿⣿⡕⢕⢕⢕⢕⢕⢕⢕⢕⢕⢕⢕⢕⢕⢕⢕⢕⢕⢻⣿⢸⣿⣿⣿⣿⣿⣿⣿⣿⣿⣿⣿⢸⣿⢟⢏⢝⠝⠝⠝⠝⠝⢻⢿⡿⢿⢇⠁⠑⠕⢕⢕⢕⢄⠁⠀⠀⠀⠀⢸⣿⢇⠁⠀⠀⠀⠀⠀⠀⠀⠀⠀⠀⠀⠀⢀⢀⣀⣄⣄⣴⣴⣴⣷⣷⣾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⣧⣄⢀⠀⠀⠀⠀⠀⠀⠀⠀⠀⠀⠀⠀⠀⠀⠀⠀⠀⠀⠀⠀⠀⠀⠀⠀⠀⠀⠀⠀⠀⠀⠀⠀⠀⠀⠀⠀⠀⠀⠀⢜⣿⣿⣿⣿⣿⣿⣿⣿⡿⢿⣿⣿⣿⣿⣿⣿⣿⣿⣿⣧⢕⢕⢕⢕⢕⢕⢕⢕⢕⢕⢕⢕⢕⢕⢕⢕⢕⢱⣿⡼⣿⣿⣿⣿⣿⣿⣿⣿⢿⢟⢕⢕⠕⠑⠁⠀⠀⠀⠀⠀⠀⠁⠛⠋⠁⠁⠀⠀⠀⠀⠁⠕⢕⢔⠕⠔⠀⠀⣾⣿⡕⠀⠀⢀⢀⢀⣄⣄⣠⣴⣴⣷⣷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⣷⣧⡄⠀⠀⠀⠀⠀⠀⠀⠀⠀⠀⠀⠀⠀⠀⠀⠀⠀⠀⠀⠀⠀⠀⠀⠀⠀⠀⠀⠀⠀⠀⠀⠀⠀⠀⠀⠀⠀⢱⡿⢕⢜⢝⢝⢝⢕⢕⢕⢕⢜⢻⣿⣿⣿⣿⣿⣿⣿⣿⣷⣕⢕⠑⠁⠁⠑⠑⠕⢕⢕⢕⢕⢕⢕⢕⣕⣵⣿⣿⣽⣟⡿⡿⠟⠋⠑⠁⠀⠀⠀⠀⠀⠀⠀⠀⠀⠀⠀⠀⠀⠀⠀⠀⠀⠀⠀⠀⠀⠀⠀⠀⠁⠁⠀⠀⠀⠀⣿⣿⣷⣷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⣷⣔⢀⠀⠀⠀⠀⠀⠀⠀⠀⠀⠀⠀⠀⠀⠀⠀⠀⠀⠀⠀⠀⠀⠀⠀⠀⠀⠀⠀⠀⠀⠀⠀⠀⠀⠀⢕⣕⢕⢕⢕⢕⢕⢕⢕⢕⢕⢕⢕⢿⣿⣿⣿⣿⣿⣿⣿⣿⣿⣧⠀⠀⠀⠀⠀⠀⢕⢗⢗⣷⣷⣿⣿⣿⣿⣿⣿⣿⡿⢏⠁⠀⠀⠀⠀⠀⠀⠀⠀⠀⠀⠀⠀⠀⠀⠀⠀⠀⠀⠀⠀⠀⠀⠀⠀⠀⠀⠀⠀⠀⠀⠀⠀⠀⠀⠙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⣧⡄⠀⠀⠀⠀⠀⠀⠀⠀⠀⠀⠀⠀⠀⠀⠀⠀⠀⠀⠀⠀⠀⠀⠀⠀⠀⠀⠀⠀⠀⠀⠀⢄⢜⢟⢟⢗⢕⢕⢕⢕⢕⢕⢕⢕⢕⢜⣿⣿⣿⣿⣿⣿⣿⣿⣿⣿⢀⠀⠀⠀⠀⠀⠀⣱⣾⣿⣿⣿⣿⣿⣿⣿⣿⣿⢕⠁⠀⠀⠀⠀⠀⠀⠀⠀⠀⠀⠀⠀⠀⠀⠀⠀⠀⠀⠀⠀⠀⠀⠀⠀⠀⠀⠀⠀⠀⠀⠀⠀⠀⠀⠀⠀⢅⣻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⣧⣄⢀⠀⠀⠀⠀⠀⠀⠀⠀⠀⠀⠀⠀⠀⠀⠀⠀⠀⠀⠀⠀⠀⠀⠀⠀⠀⠀⠀⠀⢕⣵⣧⡕⢕⢕⢕⢕⢕⢕⢕⢕⢕⢕⢕⣿⣿⣿⣿⣿⣿⣿⣿⣿⣿⡇⠀⠀⠀⠀⠀⠀⢸⣿⣿⣿⣿⣿⣿⣿⣿⣿⣿⠇⠀⠀⠀⠀⠀⠀⠀⠀⠀⠀⠀⠀⠀⠀⠀⠀⠀⠀⠀⠀⠀⠀⠀⠀⠀⠀⠀⠀⠀⠀⠀⠀⠀⠀⠀⠀⠀⠜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⣷⠀⠀⠀⠀⠀⠀⠀⠀⠀⠀⠀⠀⠀⠀⠀⠀⠀⠀⠀⠀⠀⠀⠀⠀⠀⠀⠀⠀⢜⢟⢿⣿⣷⣕⡕⢕⢕⢕⢕⠕⠁⠀⢱⣿⣿⣿⣿⣿⣿⣿⣿⣿⣿⠇⠀⠀⠀⠀⠀⠀⠀⢻⣿⣿⣿⣿⣿⣿⣿⡿⠇⠀⠀⠀⠀⠀⠀⠀⠀⠀⠀⠀⠀⠀⠀⠀⠀⠀⠀⠀⠀⠀⠀⠀⠀⠀⠀⠀⠀⠀⠀⠀⠀⠀⠀⠀⠀⠀⠀⠀⠀⠈⠝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⠀⠀⠀⠀⠀⠀⠀⠀⠀⢱⣣⣕⢕⢝⢝⢗⢧⢕⢕⢁⠀⠀⠀⠸⣿⣿⣿⣿⣿⣿⣿⣿⣿⣿⠀⠀⠀⠀⠀⠀⠀⠀⠁⢿⣿⣿⢜⢟⢏⢝⢕⠁⠀⠀⠀⠀⠀⠀⠀⠀⠀⠀⠀⠀⠀⠀⠀⠀⠀⠀⠀⠀⠀⠀⠀⠀⠀⠀⠀⠀⠀⠀⠀⠀⠀⠀⠀⠀⠀⠀⠀⠀⠀⠀⠜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⢀⠀⠀⠀⠀⠀⠀⠀⠀⠀⠀⠀⠀⠀⠀⠀⠀⠀⠀⠀⠀⠀⠀⠀⠀⠀⠀⢱⣿⣿⣧⡕⢕⢕⣵⣵⠀⠀⠀⠀⠀⠀⢻⣿⣿⣿⣿⣿⣿⣿⣿⣿⠀⠀⠀⠀⠀⠀⠀⠀⠀⠘⢏⠝⠑⠀⠀⠀⠀⠀⠀⠀⠀⠀⠀⠀⠀⠀⠀⠀⠀⠀⠀⠀⠀⠀⠀⠀⠀⠀⠀⠀⠀⠀⠀⠀⠀⠀⠀⠀⠀⠀⠀⠀⠀⠀⠀⠀⠀⠀⠀⠀⠀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⠀⠀⠀⠀⠀⠀⠀⠀⢹⣿⣿⣿⣧⡜⢻⣿⢀⠀⠀⠀⠀⠀⠀⢻⣿⣿⣿⣿⣿⣿⣿⡇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⢀⠀⠀⠀⠀⠀⠀⠀⠀⠀⠀⠀⠀⠀⠀⠀⠀⠀⠀⠀⠀⠀⠀⠀⠀⠀⠀⠀⢹⣿⣿⣿⣷⣕⡝⠕⠀⠀⠀⠀⠀⠀⠀⠹⣿⣿⣿⣿⣿⣿⢇⠀⠀⠀⠀⠀⠀⠀⠀⠀⠀⠀⠀⠀⢀⢔⢔⡔⢔⢄⢄⢀⠀⠀⠀⠀⠀⠀⠀⠀⠀⠀⠀⠀⠀⠀⠀⠀⠀⠀⠀⠀⠀⠀⠀⠀⠀⠀⠀⠀⠀⠀⠀⠀⠀⠀⠀⠀⠀⠀⠀⢀⣾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⣇⠀⠀⠀⠀⠀⠀⠀⠀⠀⠀⠀⠀⠀⠀⠀⠀⠀⠀⠀⠀⠀⠀⠀⠀⢀⢀⠀⠀⠝⣿⣿⣿⣿⣷⣆⢀⠀⠀⠀⠀⠀⠀⠀⠙⢿⣿⣿⣿⣿⠀⠀⠀⠀⠀⠀⠀⠀⠀⠀⠀⠀⢀⢔⣱⣾⣿⣿⣿⣿⣷⣷⣧⣔⡄⢀⠀⠀⠀⠀⠀⠀⠀⠀⠀⠀⠀⠀⠀⠀⠀⠀⠀⠀⠀⠀⠀⠀⠀⠀⠀⠀⠀⠀⠀⠀⠀⠀⠀⢺⣿⣿⣿⡿⠏⠙⠙⠛⠟⠟⠿⢿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⢿⢿⠿⠟⠟⠋⠙⢝⣿⣿⡔⠀⠀⠀⠀⠀⠀⠀⠀⠀⠀⠀⠀⠀⠀⠀⠀⠀⠀⠀⠀⠀⠀⠀⠁⠑⠁⠀⠀⠘⢿⣿⣿⣿⣿⣿⣴⡀⠀⠀⠀⠀⠀⠀⠈⠟⠛⠟⠟⠀⠀⠀⠀⠀⠀⠀⠀⠀⠀⠀⠀⢕⣾⣿⣿⡿⣿⣿⣿⣿⣿⣿⣿⣿⣷⣧⣔⢀⠀⠀⠀⠀⠀⠀⠀⠀⠀⠀⠀⠀⠀⠀⠀⠀⠀⠀⠀⠀⠀⠀⠀⠀⠀⠀⠀⠀⠀⠀⠀⠈⠟⢿⣿⣕⠀⠀⠀⠀⠀⠀⠀⠀⠀⠁⠁⠙⠙⠙⠟⠟⠟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⡿⢿⢿⠟⠟⠋⠙⠙⠁⠁⠁⠀⠀⠀⠀⠀⠀⠀⠀⢹⣿⣿⣇⠀⠀⠀⠀⠀⠀⠀⠀⠀⠀⠀⠀⠀⠀⠀⠀⠀⠀⠀⠀⠀⢀⢀⢀⢀⢀⢀⠀⠀⠙⢿⣿⣿⣿⣿⣿⣷⣄⡀⠀⠀⠀⠀⠀⠔⣦⡀⠀⠀⠀⠀⠀⠀⠀⠀⠀⠀⠀⠀⠀⢹⢿⣿⣧⣿⣿⣿⣿⣿⣿⣿⣿⣿⣿⣿⣷⣧⣔⢄⢄⢄⢀⢀⢀⢀⢀⠀⠀⠀⠀⠀⠀⠀⠀⠀⠀⠀⠀⠀⠀⠀⠀⠀⠀⠀⠀⠀⠀⠀⢸⣿⡿⠀⠀⠀⠀⠀⠀⠀⠀⠀⠀⠀⠀⠀⠀⠀⠀⠀⠀⠀⠀⠁⠁⠈⠙⠙⠙⠟⠟⠟⢿⢿⢿⣿⣿⣿⣿⣿⣿⣿⣿⣿⣿⣿⣿⣿⣿⣿⣿⣿⣿⣿⣿⣿⣿⣿⣿⣿⣿⣿⣿⣿⣿⣿⣿⣿⠀</a:t>
            </a:r>
            <a:br/>
            <a:r>
              <a:t>⣿⣿⣿⣿⣿⣿⣿⣿⣿⣿⣿⣿⣿⣿⣿⣿⣿⣿⣿⣿⣿⣿⣿⣿⣿⣿⣿⣿⣿⡿⢿⢿⠟⠟⠏⠙⠙⠁⠁⠁⠀⠀⠀⠀⠀⠀⠀⠀⠀⠀⠀⠀⠀⠀⠀⢀⣠⣴⣷⣧⣿⣿⣿⢕⠀⠀⠀⠀⠀⠀⠀⠀⠀⠀⠀⠀⠀⠀⠀⠀⠀⠀⠀⠀⠀⠑⠁⠁⠀⠁⠀⠀⠀⠐⣝⢿⣿⣿⣯⣽⣽⢏⣷⣴⡀⠀⠀⠀⠘⠇⠀⠀⠀⠀⠀⠀⠀⠀⠀⠀⠀⠀⠀⠀⠜⣿⣿⣿⣿⣿⣿⣿⣿⣿⣿⣿⣿⣿⣿⣿⣿⣿⣷⣷⣷⣷⣷⣷⣷⣧⣴⣄⢀⠀⠀⠀⠀⠀⠀⠀⠀⠀⠀⠀⠀⠀⠀⠀⠀⠀⠀⠀⣼⣿⢇⠀⠀⠀⠀⠀⠀⠀⠀⠀⠀⠀⠀⠀⠀⠀⠀⠀⠀⠀⠀⠀⠀⠀⠀⠀⠀⠀⠀⠀⠀⠀⠀⠁⠁⠈⠙⠙⠟⠟⠟⢿⢿⢿⢿⣿⣿⣿⣿⣿⣿⣿⣿⣿⣿⣿⣿⣿⣿⣿⣿⣿⣿⣿⣿⣿⠀</a:t>
            </a:r>
            <a:br/>
            <a:r>
              <a:t>⣿⣿⣿⣿⣿⣿⣿⣿⣿⣿⣿⣿⣿⣿⣿⣿⣿⣿⡿⢿⢿⠟⠟⠟⠙⠙⠙⠁⠁⠀⠀⠀⠀⠀⠀⠀⠀⠀⠀⠀⠀⠀⠀⠀⠀⠀⠀⠀⠀⠀⠀⠀⠀⠀⢠⣾⡿⣫⣯⡝⢿⣿⣿⢕⠀⠀⠀⠀⠀⠀⠀⠀⠀⠀⠀⠀⠀⠀⠀⠀⠀⠀⠀⠀⠀⠀⢀⠀⠀⠀⠀⠀⠀⢔⣿⡇⠙⠻⢿⣿⣿⣿⣿⣿⣿⣷⣄⢀⣠⣦⣔⡀⠀⠀⠀⠀⠀⠀⠀⠀⠀⠀⠀⠀⠀⢹⢿⣿⣿⣿⣿⣿⣿⣿⣿⣿⣿⣿⣿⣿⣿⣿⣿⣿⣿⣿⣿⣿⣿⣿⣿⣿⡵⢔⠀⠀⠀⠀⠀⠀⠀⠀⠀⠀⠀⠀⠀⠀⠀⠀⢀⣼⣿⢏⠀⠀⠀⠀⠀⠀⠀⠀⠀⠀⠀⠀⠀⠀⠀⠀⠀⠀⠀⠀⠀⠀⠀⠀⠀⠀⠀⠀⠀⠀⠀⠀⠀⠀⠀⠀⠀⠀⠀⠀⠀⠀⠀⠀⠁⠁⠁⠙⠙⠙⠟⠟⠟⢿⢿⢿⣿⣿⣿⣿⣿⣿⣿⣿⣿⣿⠀</a:t>
            </a:r>
            <a:br/>
            <a:r>
              <a:t>⣿⣿⣿⣿⣿⣿⣿⡿⢿⢿⢟⠟⠟⠙⠙⠑⠁⠁⠀⠀⠀⠀⠀⠀⠀⠀⠀⠀⠀⠀⠀⠀⠀⠀⠀⠀⠀⠀⠀⠀⠀⠀⠀⠀⠀⠀⠀⠀⠀⠀⠀⠀⢀⣵⣿⢏⣼⣿⣿⣿⣷⡝⢿⢕⠀⠀⠀⠀⠀⠀⠀⠀⠀⠀⠀⠀⠀⠀⠀⠀⠀⠀⠀⠀⠀⠀⠀⠀⠀⠀⠀⠀⠀⠜⣿⡇⠀⠀⠀⠁⠉⠙⠛⠟⠷⢅⢝⣷⣝⢿⣿⣿⠀⠀⠀⠀⠀⠀⠀⠀⠀⠀⠀⠀⠀⠀⠑⢹⣿⣿⣿⣿⣿⣿⣿⣿⣿⣿⢿⢏⢟⢿⣿⣿⣿⣿⣿⣿⣿⣿⣿⣿⡇⠀⠀⠀⠀⠀⠀⠀⠀⠀⠀⠀⠀⠀⣤⣴⣴⣴⣾⡿⠏⠀⠀⠀⠀⠀⠀⠀⠀⠀⠀⠀⠀⠀⠀⠀⠀⠀⠀⠀⠀⠀⠀⠀⠀⠀⠀⠀⠀⠀⠀⠀⠀⠀⠀⠀⠀⠀⠀⠀⠀⠀⠀⠀⠀⠀⠀⠀⠀⠀⠀⠀⠀⠀⠀⠀⠀⠀⠁⠁⠁⠙⠙⠙⠟⠟⠻⢿⠀</a:t>
            </a:r>
            <a:br/>
            <a:r>
              <a:t>⠟⠟⠝⠙⠙⠁⠁⠁⠀⠀⠀⠀⠀⠀⠀⠀⠀⠀⠀⠀⠀⠀⠀⠀⠀⠀⠀⠀⠀⠀⠀⠀⠀⠀⠀⠀⠀⠀⠀⠀⠀⠀⠀⠀⠀⠀⠀⠀⠀⠀⠀⠀⢸⣿⢣⣾⣿⢿⣿⡿⡏⠀⠀⠁⠀⠀⠀⠀⠀⠀⠀⠀⠀⠀⠀⠀⠀⠀⠀⠀⠀⠀⠀⠀⠀⠀⠀⠀⠀⠀⠀⠀⠔⠀⠜⡇⠀⠀⠀⠀⠀⠀⠀⠀⠀⠀⠸⡜⢿⣇⢿⠏⠀⠀⠀⠀⠀⠀⠀⠀⠀⠀⠀⠀⠀⠀⠀⠀⠝⢻⣿⣿⣿⢟⢟⢏⠕⠑⠁⠀⠀⠁⠝⢻⢿⣿⣿⣿⣿⣿⣿⡿⠕⠀⠀⠀⠀⠀⠀⠀⠀⠀⠀⠀⠀⠘⢿⣿⣿⢝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⣧⣝⢿⣷⢼⢵⡿⠀⠀⠀⠀⠀⠀⠀⠀⠀⠀⠀⠀⠀⠀⠀⠀⠀⠀⠀⠀⠀⠀⠀⠀⠀⠀⠀⠀⠀⠀⠀⠀⠀⠀⠱⠀⠀⠀⠀⠀⠀⠀⠀⠀⠀⠀⠑⠘⠯⠑⠀⠀⠀⠀⠀⠀⠀⠀⠀⠀⠀⠀⠀⠀⠀⠀⠀⠀⠀⠝⢟⢝⢕⠕⠑⠀⠀⠀⠀⠀⠀⠀⠁⠑⠝⠝⢟⢿⢿⢟⠕⠀⠀⠀⠀⠀⠀⠀⠀⠀⠀⠀⠀⠀⠀⢸⣿⣿⠑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⠝⢿⣷⣧⣄⠀⠀⠀⢕⠀⠀⠀⠀⠀⠀⠀⠀⠀⠀⠀⠀⠀⠀⠀⠀⠀⠀⠀⠀⠀⠀⠀⠀⠀⠀⢀⢀⠀⠀⠀⠀⠀⠀⠀⠀⠀⠀⠀⠀⠀⠀⠀⠀⠀⠀⠀⠀⠀⠀⠀⠀⠀⠀⠀⠀⠀⠀⠀⠀⠀⠀⠀⠀⠀⠀⠀⠀⠁⠁⠀⠀⠀⠀⠀⠀⠀⠀⠀⠀⠀⠀⠀⠀⠀⠀⠀⠀⠀⠀⠀⠀⠀⠀⠀⠀⠀⠀⠀⠀⠀⠀⠀⢾⣿⣧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⠝⢿⣷⣴⡀⠀⠀⠀⠀⠀⠀⠀⠀⠀⠀⠀⠀⠀⠀⠀⠀⠀⠀⠀⠀⠀⠀⠀⠀⢀⢄⢕⢕⢕⢄⠀⠀⠀⠀⠀⠀⠀⠀⠀⠀⠀⠀⠀⠀⠀⠀⠀⠀⠀⠀⠀⠀⠀⠀⠀⠀⠀⠀⠀⠀⠀⠀⠀⠀⠀⠀⠀⠀⠀⠀⠀⠀⠀⠀⠀⠀⠀⠀⠀⠀⠀⠀⠀⠀⠀⠀⠀⠀⠀⠀⠀⠀⠀⠀⠀⠀⠀⠀⠀⠀⠀⠀⠀⣰⣿⣿⣿⠐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⠁⠘⢻⣿⣧⣄⠀⠀⠀⠀⠀⠀⠀⠀⠀⠀⠀⠀⠀⠀⠀⠀⠀⠀⠀⠀⢄⢱⣵⣧⣧⡇⡕⢕⢕⡀⠀⠀⠀⠀⠀⠀⠀⠀⠀⠀⠀⠀⠀⠀⠀⠀⠀⠀⠀⠀⠀⠀⠀⠀⠀⠀⠀⠀⠀⠀⠀⠀⠀⠀⠀⠀⠀⠀⠀⠀⠀⠀⠀⠀⠀⠀⠀⠀⠀⠀⠀⠀⠀⠀⠀⠀⠀⠀⠀⠀⠀⠀⠀⠀⠀⠀⠀⠀⠀⢀⢸⣿⣿⣿⡕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⠹⢿⣿⣷⣦⢀⢄⢀⠀⠀⠀⠀⠀⠀⠀⠀⠀⠀⠀⠀⢀⣠⢱⣷⣿⣿⣿⡏⣵⣮⣯⡇⡇⣄⠔⠀⢀⠀⠀⠀⠀⠀⠀⠀⠀⠀⠀⠀⠀⠀⠀⠀⠀⠀⠀⠀⠀⠀⠀⠀⠀⠀⠀⠀⠀⠀⠀⠀⠀⠀⠀⠀⠀⠀⠀⠀⠀⠀⠀⠀⠀⠀⠀⠀⠀⠀⠀⠀⠀⠀⠀⠀⠀⠀⠀⠀⠀⢄⢄⢀⢄⢔⢕⢕⢜⢿⣿⣿⣔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⠝⢿⣿⡇⢕⢕⢔⢀⠀⠀⠀⠀⠀⠀⠀⠀⠄⢷⣿⡟⣾⣿⣿⣿⣿⢇⣿⣿⣿⡕⡇⣿⡇⢀⠅⢀⠀⠀⠀⠀⠀⠀⠀⠀⠀⠀⠀⠀⠀⠀⠀⠀⠀⠀⠀⠀⠀⠀⠀⠀⠀⠀⠀⠀⠀⠀⠀⠀⠀⠀⠀⠀⠀⠀⠀⠀⠀⠀⠀⠀⠀⠀⠀⠀⠀⠀⠀⠀⠀⠀⠀⠀⠀⠀⢔⢕⢕⢕⢕⢕⢕⢕⢱⡕⢻⣿⣿⣧⣔⣄⣄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⠁⢿⣷⢕⢕⢕⢕⢕⢄⠀⠀⠀⠀⠀⢀⠀⠀⠙⢣⣿⣿⣿⣿⣿⢕⣿⣿⣿⡇⡇⣾⢇⢕⢀⠀⠁⠐⠄⢀⠀⠀⠀⠀⠀⠀⠀⠀⠀⠀⠀⠀⠀⠀⠀⠀⠀⠀⠀⠀⠀⠀⠀⠀⠀⠀⠀⠀⠀⠀⠀⠀⠀⠀⠀⠀⠀⠀⠀⠀⠀⠀⠀⠀⠀⠀⠀⠀⠀⠀⠀⠀⠀⠀⢑⢕⢕⢕⢕⢕⢕⢕⢕⢕⢕⢜⢿⢿⢿⢟⣿⣷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⢜⣿⣧⢕⢕⢕⢕⢕⢕⢀⠀⠀⠀⠝⠀⠀⠀⢸⣿⢹⣿⣿⣿⢜⣿⣿⣿⡇⣧⢹⡇⢕⢇⠀⠀⠀⠀⠀⠁⠁⠀⠀⠀⠀⠀⠀⠕⠀⠀⠀⠀⠀⠀⠀⠀⠀⠀⠀⠀⠀⠀⠀⠀⠀⠀⠀⠀⠀⠀⠀⠀⠀⠀⠀⠀⠀⠀⠀⠀⠀⠀⠀⠀⠀⠀⠀⠀⠀⠀⢀⢔⢔⢕⢔⢕⢕⢕⢕⢕⢕⢕⢕⢕⢕⢕⢕⢕⢵⢿⣿⣷⣷⣦⣴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⢄⣰⣾⣿⣿⣧⢕⢕⢕⢕⢕⢕⠄⠀⠀⠀⠀⠀⢕⣿⡇⢸⣿⣿⣿⢕⣿⣿⣿⡇⣿⡞⡇⢜⢇⠀⠀⠀⠀⠀⠀⠀⠀⠀⠀⠀⠀⠀⠀⠀⠀⠀⠀⠀⠀⠀⠀⠀⠀⢀⠀⠀⠀⠀⠀⠀⠀⠀⠀⠀⠀⠀⠀⠀⠀⠀⠀⠀⠀⠀⠀⠀⠀⠀⠀⠀⠀⠀⠀⢄⢔⢕⢕⢕⢕⢕⢕⢳⣷⣵⣕⣕⣕⣕⣵⣵⣷⣷⣵⣕⢗⢷⣷⣾⣽⣿⡇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⣰⣷⣿⣿⣿⣿⣿⣿⣿⣧⢡⣅⣅⣁⡀⢀⢀⢀⢀⠀⠁⣿⡇⢜⣿⣿⣿⢕⣿⣿⣿⡇⣿⣧⢇⢕⠀⠀⠀⠀⢀⢄⠐⠀⠀⠀⠀⢀⠀⠀⠀⠀⠀⢀⢀⠀⠀⢴⠆⠄⡄⠉⠁⠐⠑⠀⠀⠀⠀⠀⠀⠀⠀⠀⠀⠀⠀⠀⠀⠀⠀⠀⠀⢀⢀⢀⢄⢄⢀⠀⠀⢕⢕⢕⢕⢕⢕⢕⢕⢕⢹⣿⣿⣿⣿⣿⣿⣿⣿⣿⣿⣿⣷⣷⣼⣝⡟⢿⢿⣷⣦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⣠⣵⣿⣿⣿⣿⣿⣿⣿⣿⣿⣿⣿⡼⣿⣿⣿⣿⣿⣿⣿⣿⣿⡇⣻⣧⢕⣿⣿⣿⢕⣿⣿⣿⣷⢸⣟⢕⢕⢀⠀⠀⠄⠕⠁⠀⠀⠀⠀⠀⠀⠀⠀⠀⠀⠀⢍⠁⠐⠟⠗⠀⠀⠀⠀⠀⠀⠄⠀⠀⠀⠀⠀⠀⠀⠀⠀⠀⠀⠀⠀⠀⠀⠀⠀⢔⢕⣱⢵⠕⠑⠁⠀⢀⢀⠁⠕⢕⢕⢕⢕⢕⢕⢕⢹⣿⣿⣿⣿⣿⣿⣿⣿⣿⣿⣿⣿⣿⣿⣿⣿⣷⣿⣿⣧⣄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⣄⣵⣿⣿⣿⣿⣿⣿⣿⣿⣿⣿⣿⣿⣿⣿⣧⣿⣿⣿⣿⣿⣿⣿⣿⣿⢣⣿⡟⢕⣿⣿⡟⢕⣿⣿⣿⡇⠘⠙⢱⢕⢕⢕⢄⡀⠀⠀⠀⠀⠀⠀⠂⢔⢄⠀⠀⠀⠀⠀⠐⠀⠀⠀⠀⠀⠀⠀⠀⠀⢀⢀⠄⠀⠀⠀⠀⠀⠀⠀⠀⠀⠀⠀⠀⠀⠀⠀⢕⢊⠁⠀⠀⠀⢕⢕⢕⢕⢕⢔⢅⢑⠕⢕⢕⢕⢕⢕⢻⣿⣿⣿⣿⣿⣿⣿⣿⣿⣿⣿⣿⣿⣿⣿⣿⣿⣿⣿⣿⣷⣧⣄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⢄⣵⣾⣿⣿⣿⣿⣿⣿⣿⣿⣿⣿⣿⣿⣿⣿⣿⣿⣿⣞⣿⣿⣿⣿⣿⣿⣿⢏⣾⣿⡇⣸⣿⣿⢇⢱⣿⣿⣿⡇⠀⠀⢸⢕⢕⢕⢸⡇⢔⠁⠐⢄⠀⠀⠔⢕⠕⠀⢄⢄⢀⢀⠀⠀⠀⢀⢀⢄⠔⠐⠑⠁⠁⠄⢀⠀⠀⠀⢀⠀⢀⢀⠀⠀⠀⠀⠀⠀⠀⢔⢕⢕⢕⠀⠀⠀⢕⢕⢕⢕⢕⢕⢕⢕⢕⢔⢅⠕⢕⢕⢸⣿⣿⣿⣿⣿⣿⣿⣿⣿⣿⣿⣿⣿⣿⣿⣿⣿⣿⣿⣿⣿⣿⣿⣷⣦⣄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⢄⣴⣾⣿⣿⣿⣿⣿⣿⣿⣿⣿⣿⣿⣿⣿⣿⣿⣿⣿⣿⣿⣿⣿⣮⡻⢿⣿⣿⣿⢏⣾⠟⠙⢱⣿⣿⡟⢕⣸⣿⣿⣟⠕⠀⢄⣿⢕⢕⢕⢕⡗⠀⢔⠀⠀⢄⢔⢰⣤⡴⠇⠇⢕⠑⠀⠀⠀⠁⠁⠀⠀⠀⠀⠀⠄⠀⠀⠀⠑⢄⢄⢕⠑⠁⠀⠀⠀⠀⠀⠀⠀⠀⠕⢕⡕⢕⢕⠀⠀⠁⠕⢕⢕⢕⢕⢕⢕⢕⢕⢕⢕⢅⠑⢕⣿⣿⣿⣿⣿⣿⣿⣿⣿⣿⣿⣿⣿⣿⣿⣿⣿⣿⣿⣿⣿⣿⣿⣿⣿⣿⣷⣦⡄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⢄⣰⣾⣿⣿⣿⣿⣿⣿⣿⣿⣿⣿⣿⣿⣿⣿⣿⣿⣿⣿⣿⣿⣿⣿⣿⣿⣿⣿⣷⣮⢝⣵⢏⢅⢔⢔⣾⣿⣿⢕⢱⣿⣿⣿⡇⢀⢄⣼⣿⢇⢕⢕⢕⢧⢀⠕⢔⠐⠕⠕⠑⠀⢕⢔⠀⠔⠀⠀⠀⠀⠀⠀⠀⠀⠀⠁⠀⠀⠀⠀⢄⠕⠑⢀⢕⠀⠀⠀⠀⠀⠀⠀⠀⠀⠀⠀⠈⠑⠑⠀⠀⠀⠀⠀⠀⠁⠑⠑⠕⠕⠕⣑⣕⣕⣕⣑⣑⡝⢻⣿⣿⣿⣿⣿⣿⣿⣿⣿⣿⣿⣿⣿⣿⣿⣿⣿⣿⣿⣿⣿⣿⣿⣿⣿⣿⣿⣷⣴⡄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⣰⣷⣿⣿⣿⣿⣿⣿⣿⣿⣿⣿⣿⣿⣿⣿⣿⣿⣿⣿⣿⣿⣿⣿⣿⣿⣿⣿⣿⣿⣿⣿⢫⣾⣿⡕⢕⢕⣼⣿⣿⢇⢕⡾⢟⢟⢟⠕⢕⣼⣿⡟⢕⢕⢕⢕⢸⡕⢄⠀⠀⠀⠀⠀⠁⠕⢕⠀⠐⠀⠀⠀⠀⠀⠀⠀⠀⠀⠀⠀⠀⠀⠀⠀⠀⠀⠑⠁⠀⠀⠀⠀⠀⠀⠀⠀⠀⠀⠀⠀⠀⠀⠀⠀⠀⠀⠀⠀⠀⠀⢀⣀⢄⢀⠈⢻⣿⣿⣿⣿⣿⣿⣷⣽⣟⡿⣿⣿⣿⣿⣿⣿⣿⣿⣿⣿⣿⣿⣿⣿⣿⣿⣿⣿⣿⣿⣿⣿⣿⣿⣿⣿⣷⣴⡄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⣰⣵⣿⣿⣿⣿⣿⣿⣿⣿⣿⣿⣿⣿⣿⣿⣿⣿⣿⣿⣿⣿⣿⣿⣿⣿⣿⣿⣿⣿⣿⣿⣿⡿⣱⣿⣿⣿⣧⢕⡼⢏⢝⠇⢕⡼⢕⢕⢕⢕⢱⣾⣿⢟⢕⢕⢕⢕⢕⢜⡇⠀⠀⠀⠀⠀⠀⠀⠀⠄⠔⠁⠀⢄⠀⠀⠀⠀⠀⠀⠀⠀⠀⠀⠀⠀⠀⠀⢄⡄⢄⢀⠀⠀⠀⠀⠀⠀⠀⠀⠀⠀⠀⠀⠀⠀⠀⠀⠀⠀⠀⠀⠀⣸⣿⢿⣿⣷⣷⢹⣿⣿⣿⣿⣿⣿⣿⣿⣿⣷⣯⣟⢿⣿⣿⣿⣿⣿⣿⣿⣿⣿⣿⣿⣿⣿⣿⣿⣿⣿⣿⣿⣿⣿⣿⣿⣿⣿⣷⣔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⣄⣵⣿⣿⣿⣿⣿⣿⣿⣿⣿⣿⣿⣿⣿⣿⣿⣿⣿⣿⣿⣿⣿⣿⣿⣿⣿⣿⣿⣿⣿⣿⣿⣿⣿⡟⣼⣿⣿⣿⣿⡏⣼⢇⢕⢕⢕⡵⢕⢕⢕⢕⢱⡟⢟⢇⢕⢕⢜⢕⢕⢕⠕⠀⠀⠀⠀⠀⠀⠀⠀⠀⢕⢕⢔⠀⠕⢑⢄⠀⠀⠀⠀⠀⠀⠀⠀⠀⠀⠀⠕⢕⣜⢕⡕⢕⢔⢄⠀⠀⠀⠀⠀⠀⠀⠀⠀⠀⠀⠀⠀⠀⠀⠀⠀⢄⣿⡏⠕⠑⠘⢿⣷⣝⡻⢿⣿⣿⣿⣿⣿⣿⣿⣿⣿⣿⣮⡻⣿⣿⣿⣿⣿⣿⣿⣿⣿⣿⣿⣿⣿⣿⣿⣿⣿⣿⣿⣿⣿⣿⣿⣿⣿⣿⣷⣔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⢄⣴⣾⣿⣿⣿⣿⣿⣿⣿⣿⣿⣿⣿⣿⣿⣿⣿⣿⣿⣿⣿⣿⣿⣿⣿⣿⣿⣿⣿⣿⣿⣿⣿⣿⣿⣿⡏⣼⣿⣿⣿⣿⡟⣱⢇⢕⢱⢕⡼⢕⢕⢕⢕⢕⢕⢕⢕⢕⢕⢇⢕⢕⢕⢕⠀⠀⠀⠀⠀⠀⠀⢄⢕⢕⢕⢕⢕⢔⠀⢐⢕⢔⢀⠀⠀⠀⠀⠀⠀⠀⠀⠀⠀⠀⠁⠁⠁⠁⠀⠀⠀⠄⠀⠀⠀⠀⠀⠀⠀⠀⠀⠀⠀⠀⠀⠀⠀⠘⢿⣷⣔⢀⠀⠁⠙⠻⢿⣿⣾⣽⣟⡿⣿⡿⢿⢿⢿⢿⣿⣿⣮⢻⣿⣿⣿⣿⣿⣿⣿⣿⣿⣿⣿⣿⣿⣿⣿⣿⣿⣿⣿⣿⣿⣿⣿⣿⣿⣿⣿⣷⣔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⢄⣴⣾⣿⣿⣿⣿⣿⣿⣿⣿⣿⣿⣿⣿⣿⣿⣿⣿⣿⣿⣿⣿⣿⣿⣿⣿⣿⣿⣿⣿⣿⣿⣿⣿⣿⣿⣿⣿⡟⡼⣾⣿⣿⣿⣿⢇⡏⢕⢕⢕⡜⢕⢕⢕⢕⢕⢕⢕⢕⢕⢕⢕⢕⢕⢕⡕⠀⠀⠀⠀⠀⠀⠀⢀⢕⠀⢕⢕⢕⢕⢕⢀⠀⢅⢑⡅⢔⠀⠀⠀⠀⠀⠀⠀⠀⠀⠄⠀⠀⢀⠁⠀⠀⠀⠀⠀⠀⠀⠀⠀⠀⠀⠀⠀⠀⠀⠀⠀⠀⠀⠀⠀⠙⢿⣷⣔⢀⠀⠀⠁⠘⢿⣿⣿⣿⣷⣮⡄⠀⢔⢕⢕⢜⢍⢑⢿⣿⣿⣿⣿⣿⣿⣿⣿⣿⣿⣿⣿⣿⣿⣿⣿⣿⣿⣿⣿⣿⣿⣿⣿⣿⣿⣿⣿⣿⣧⣔⢀⠀⠀⠀⠀⠀⠀⠀⠀⠀⠀⠀⠀⠀⠀⠀⠀⠀⠀⠀⠀⠀⠀⠀⠀⠀⠀⠀⠀⠀⠀</a:t>
            </a:r>
            <a:br/>
            <a:r>
              <a:t>⠀⠀⠀⠀⠀⠀⠀⠀⠀⠀⠀⠀⠀⠀⠀⠀⠀⠀⠀⠀⠀⠀⠀⠀⠀⠀⠀⠀⠀⢄⣰⣷⣿⣿⣿⣿⣿⣿⣿⣿⣿⣿⣿⣿⣿⣿⣿⣿⣿⣿⣿⣿⣿⣿⣿⣿⣿⣿⣿⣿⣿⣿⣿⣿⣿⣿⣿⣿⣿⣿⣿⡱⣼⣿⣿⡿⣿⡿⢸⢕⢕⡜⢕⢕⢕⢕⢕⢕⢇⢕⢕⢕⢕⢕⢕⢕⢕⣱⢇⠀⠀⠀⠀⠀⠀⠀⢕⠕⠀⢕⢕⢕⢕⡕⢕⢐⠔⠘⢅⢔⢇⠅⠀⠀⠀⠀⠀⠀⠀⠀⠀⠀⠀⠀⠀⢀⠄⢐⠁⠀⠀⠀⠀⠀⠀⠀⠀⠀⠀⠀⠀⠀⠀⠀⠀⠀⠀⠙⢿⣷⣔⠀⠀⠀⠁⢹⣿⣿⣿⣿⣧⢔⠁⠕⢕⢕⢕⢕⢕⢜⢝⢿⣿⣿⣿⣿⣿⣿⣿⣿⣿⣿⣿⣿⣿⣿⣿⣿⣿⣿⣿⣿⣿⣿⣿⣿⣿⣿⣿⣿⣿⣷⣔⢀⠀⠀⠀⠀⠀⠀⠀⠀⠀⠀⠀⠀⠀⠀⠀⠀⠀⠀⠀⠀⠀⠀⠀⠀⠀⠀⠀</a:t>
            </a:r>
            <a:br/>
            <a:r>
              <a:t>⠀⠀⠀⠀⠀⠀⠀⠀⠀⠀⠀⠀⠀⠀⠀⠀⠀⠀⠀⠀⠀⠀⠀⠀⠀⠀⢀⣰⣵⣿⣿⣿⣿⣿⣿⣿⣿⣿⣿⣿⣿⣿⣿⣿⣿⣿⣿⣿⣿⣿⣿⣿⣿⣿⣿⣿⣿⣿⣿⣿⣿⣿⣿⣿⣿⣿⣿⣿⣿⣿⡇⢳⣿⣿⢏⢕⣿⡇⡜⢕⢕⢇⢕⢕⢕⢕⢕⣸⢕⢕⢕⢕⢕⢕⢕⢕⣼⡟⠀⠀⠀⠀⠀⠀⠀⢔⢕⢄⠐⢇⢔⢗⠜⢕⢕⢎⠅⠑⠕⠁⠀⠀⠀⠀⠀⠀⠀⠀⠀⠀⠀⠕⢄⠑⢁⠄⠀⠀⠀⠀⠀⠀⠀⠀⠀⠀⠀⠀⠀⠀⠀⠀⠀⠀⠀⠀⠀⠀⢕⢝⢿⣷⡄⠀⠀⠀⠜⢿⣿⣿⣿⣷⣕⠄⠁⠑⠕⢕⢕⢕⢕⢕⢜⢻⣿⣿⣿⣿⣿⣿⣿⣿⣿⣿⣿⣿⣿⣿⣿⣿⣿⣿⣿⣿⣿⣿⣿⣿⣿⣿⣿⣿⣿⣿⣧⣔⢀⠀⠀⠀⠀⠀⠀⠀⠀⠀⠀⠀⠀⠀⠀⠀⠀⠀⠀⠀⠀⠀⠀⠀⠀</a:t>
            </a:r>
            <a:br/>
            <a:r>
              <a:t>⠀⠀⠀⠀⠀⠀⠀⠀⠀⠀⠀⠀⠀⠀⠀⠀⠀⠀⠀⠀⠀⠀⠀⠀⠐⠑⠛⠛⠛⠛⠛⠛⠛⠛⠛⠛⠛⠛⠛⠛⠛⠛⠛⠛⠛⠛⠛⠛⠛⠛⠛⠛⠛⠛⠛⠛⠛⠛⠛⠛⠛⠛⠛⠛⠛⠛⠛⠛⠛⠛⠘⠛⠛⠃⠀⠑⠛⠃⠓⠑⠘⠑⠑⠑⠑⠑⠑⠛⠑⠑⠑⠑⠑⠑⠑⠑⠛⠑⠀⠀⠀⠀⠀⠀⠀⠑⠑⠀⠓⠓⠒⠓⠊⠑⠁⠀⠀⠀⠀⠀⠀⠀⠀⠀⠀⠀⠀⠀⠐⠀⠀⠑⠁⠐⠀⠀⠀⠀⠀⠀⠀⠀⠀⠀⠀⠀⠀⠀⠀⠀⠀⠀⠀⠀⠀⠀⠀⠀⠀⠀⠁⠙⠛⠂⠀⠀⠀⠑⠛⠛⠛⠛⠛⠓⠐⠀⠀⠀⠀⠁⠑⠑⠑⠑⠑⠙⠛⠛⠛⠛⠛⠛⠛⠛⠛⠛⠛⠛⠛⠛⠛⠛⠛⠛⠛⠛⠛⠛⠛⠛⠛⠛⠛⠛⠛⠛⠛⠃⠐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⢜⢻⢿⣿⣿⣿⣿⣿⣿⣿⣿⣿⣿⣿⣿⣿⣿⣿⣿⣿⣿⣿⣿⣿⣿⣿⣿⣿⣿⣿⣿⣿⣿⣿⣿⣿⣿⣿⣿⣿⣿⣿⣿⣿⣿⡕⢕⢕⢕⢕⢕⢕⢕⢕⢕⢕⢕⢕⢕⢕⢕⢕⢕⢕⢕⢕⢕⢕⢕⢕⢕⢕⢕⢕⢕⢕⢕⢕⢸⣿⣿⣿⣿⣿⣿⣿⣿⣿⣿⣿⣿⣿⣿⣿⣿⣿⣿⣿⣿⣿⣿⣿⢕⢕⢕⢕⢕⢕⢕⢕⢕⢕⢕⢕⢕⢕⢕⢕⢕⢕⢕⢕⢕⢕⢕⢕⢕⢕⢕⢕⢕⢕⢕⢕⢕⢕⢕⢕⣱⣿⣿⣿⣿⣿⣿⣿⣿⣿⣿⣿⣿⣿⣿⣿⣿⣿⣿⣿⣿⣿⣿⣿⣿⣿⣿⣿⣿⣿⣿⣿⣿⣿⣿⣿⣿⣿⣿⣿⣿⣿⣿⣿⣿⣿⣿⣿⣿⣿⣿⣿⣿⡿⢟⢝⢕⢕⢕⢕⢕⢕⢕⢕⢕⢕⢕⢕⢕⠀</a:t>
            </a:r>
            <a:br/>
            <a:r>
              <a:t>⢕⢕⢕⢕⢕⢕⢕⢕⢕⢕⢕⢕⢕⢕⢕⢕⢕⢕⢕⢕⢕⢕⢕⢕⢕⢕⢕⢕⢕⢕⢕⢕⢕⢕⢕⢕⢝⢻⣿⣿⣿⣿⣿⣿⣿⣿⣿⣿⣿⣿⣿⣿⣿⣿⣿⣿⣿⣿⣿⣿⣿⣿⣿⣿⣿⣿⣿⣿⣿⣿⣿⣿⣿⣿⣿⣿⣿⣿⣿⣇⢕⢕⢕⢕⢕⢕⢕⢕⢕⢕⢕⢕⢕⢕⢕⢕⢕⢕⢕⢕⢕⢕⢕⢕⢕⢕⢕⢕⢕⢕⢕⢕⣿⣿⣿⣿⣿⣿⣿⣿⣿⣿⣿⣿⣿⣿⣿⣿⣿⣿⣿⣿⣿⣿⡏⢕⢕⢕⢕⢕⢕⢕⢕⢕⢕⢕⢕⢕⢕⢕⢕⢕⢕⢕⢕⢕⢕⢕⢕⢕⢕⢕⢕⢕⢕⢕⢕⢕⢕⢱⣾⣿⣿⣿⣿⣿⣿⣿⣿⣿⣿⣿⣿⣿⣿⣿⣿⣿⣿⣿⣿⣿⣿⣿⣿⣿⣿⣿⣿⣿⣿⣿⣿⣿⣿⣿⣿⣿⣿⣿⣿⣿⣿⣿⣿⣿⣿⣿⣿⣿⣿⢿⢟⢕⢕⢕⢕⢕⢕⢕⢕⢕⢕⢕⢕⢕⢕⢕⢕⢕⠀</a:t>
            </a:r>
            <a:br/>
            <a:r>
              <a:t>⢕⢕⢕⢕⢕⢕⢕⢕⢕⢕⢕⢕⢕⢕⢕⢕⢕⢕⢕⢕⢕⢕⢕⢕⢕⢕⢕⢕⢕⢕⢕⢕⢕⢕⢕⢕⢕⢕⢜⢝⢿⣿⣿⣿⣿⣿⣿⣿⣿⣿⣿⣿⣿⣿⣿⣿⣿⣿⣿⣿⣿⣿⣿⣿⣿⣿⣿⣿⣿⣿⣿⣿⣿⣿⣿⣿⣿⣿⣿⣿⣧⢕⢕⢕⢕⢕⢕⢕⢕⢕⢕⢕⢕⢕⢕⢕⢕⢕⢕⢕⢕⢕⢕⢕⢕⢕⢕⢕⢕⢕⢕⢕⢻⣿⣿⣿⣿⣿⣿⣿⣿⣿⣿⣿⣿⣿⣿⣿⣿⣿⣿⣿⣿⣿⢇⢕⢕⢕⢕⢕⢕⢕⢕⢕⢕⢕⢕⢕⢕⢕⢕⢕⢕⢕⢕⢕⢕⢕⢕⢕⢕⢕⢕⢕⢕⢕⢕⢕⣱⣿⣿⣿⣿⣿⣿⣿⣿⣿⣿⣿⣿⣿⣿⣿⣿⣿⣿⣿⣿⣿⣿⣿⣿⣿⣿⣿⣿⣿⣿⣿⣿⣿⣿⣿⣿⣿⣿⣿⣿⣿⣿⣿⣿⣿⣿⣿⣿⣿⢿⢏⢕⢕⢕⢕⢕⢕⢕⢕⢕⢕⢕⢕⢕⢕⢕⢕⢕⢕⢕⢕⠀</a:t>
            </a:r>
            <a:br/>
            <a:r>
              <a:t>⢕⢕⢕⢕⢕⢕⢕⢕⢕⢕⢕⢕⢕⢕⢕⢕⢕⢕⢕⢕⢕⢕⢕⢕⢕⢕⢕⢕⢕⢕⢕⢕⢕⢕⢕⢕⢕⢕⢕⢕⢕⢜⢻⢿⣿⣿⣿⣿⣿⣿⣿⣿⣿⣿⣿⣿⣿⣿⣿⣿⣿⣿⣿⣿⣿⣿⣿⣿⣿⣿⣿⣿⣿⣿⣿⣿⣿⣿⣿⣿⣿⣷⡕⢕⢕⢕⢕⢕⢕⢕⢕⢕⢕⢕⢕⢕⢕⢕⢕⢕⢕⢕⢕⢕⢕⢕⢕⢕⢕⢕⢕⢕⢸⣿⣿⣿⣿⣿⣿⣿⣿⣿⣿⣿⣿⣿⣿⣿⣿⣿⣿⣿⣿⡏⢕⢕⢕⢕⢕⢕⢕⢕⢕⢕⢕⢕⢕⢕⢕⢕⢕⢕⢕⢕⢕⢕⢕⢕⢕⢕⢕⢕⢕⢕⢕⢕⢱⣾⣿⣿⣿⣿⣿⣿⣿⣿⣿⣿⣿⣿⣿⣿⣿⣿⣿⣿⣿⣿⣿⣿⣿⣿⣿⣿⣿⣿⣿⣿⣿⣿⣿⣿⣿⣿⣿⣿⣿⣿⣿⣿⣿⣿⣿⣿⡿⢟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⢝⢿⣿⣿⣿⣿⣿⣿⣿⣿⣿⣿⣿⣿⣿⣿⣿⣿⣿⣿⣿⣿⣿⣿⣿⣿⣿⣿⣿⣿⣿⣿⣿⣿⣿⣿⣿⣿⣷⡕⢕⢕⢕⢕⢕⢕⢕⢕⢕⢕⢕⢕⢕⢕⢕⢕⢕⢕⢕⢕⢕⢕⢕⢕⢕⢕⢕⢕⢸⣿⣿⣿⣿⣿⣿⣿⣿⣿⣿⣿⣿⣿⣿⣿⣿⣿⣿⣿⣿⢇⢕⢕⢕⢕⢕⢕⢕⢕⢕⢕⢕⢕⢕⢕⢕⢕⢕⢕⢕⢕⢕⢕⢕⢕⢕⢕⢕⢕⢕⢕⢕⣵⣿⣿⣿⣿⣿⣿⣿⣿⣿⣿⣿⣿⣿⣿⣿⣿⣿⣿⣿⣿⣿⣿⣿⣿⣿⣿⣿⣿⣿⣿⣿⣿⣿⣿⣿⣿⣿⣿⣿⣿⣿⣿⣿⣿⣿⡿⢟⢝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⢜⢟⢿⣿⣿⣿⣿⣿⣿⣿⣿⣿⣿⣿⣿⣿⣿⣿⣿⣿⣿⣿⣿⣿⣿⣿⣿⣿⣿⣿⣿⣿⣿⣿⣿⣿⣿⣿⣕⢕⢕⢕⢕⢕⢕⢕⢕⢕⢕⢕⢕⢕⢕⢕⢕⢕⢕⢕⢕⢕⢕⢕⢕⢕⢕⢕⢕⣿⣿⣿⣿⣿⣿⣿⣿⣿⣿⣿⣿⣿⣿⣿⣿⣿⣿⣿⡟⢕⢕⢕⢕⢕⢕⢕⢕⢕⢕⢕⢕⢕⢕⢕⢕⢕⢕⢕⢕⢕⢕⢕⢕⢕⢕⢕⢕⢕⢕⣱⣾⣿⣿⣿⣿⣿⣿⣿⣿⣿⣿⣿⣿⣿⣿⣿⣿⣿⣿⣿⣿⣿⣿⣿⣿⣿⣿⣿⣿⣿⣿⣿⣿⣿⣿⣿⣿⣿⣿⣿⣿⣿⣿⣿⡿⢟⢝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⢝⢻⣿⣿⣿⣿⣿⣿⣿⣿⣿⣿⣿⣿⣿⣿⣿⣿⣿⣿⣿⣿⣿⣿⣿⣿⣿⣿⣿⣿⣿⣿⣿⣿⣿⣿⣧⢕⢕⢕⢕⢕⢕⢕⢕⢕⢕⢕⢕⢕⢕⢕⢕⢕⢕⢕⢕⢕⢕⢕⢕⢕⢕⢕⢻⣿⣿⣿⣿⣿⣿⣿⣿⣿⣿⣿⣿⣿⣿⣿⣿⣿⣿⢇⢕⢕⢕⢕⢕⢕⢕⢕⢕⢕⢕⢕⢕⢕⢕⢕⢕⢕⢕⢕⢕⢕⢕⢕⢕⢕⢕⢕⢕⣵⣿⣿⣿⣿⣿⣿⣿⣿⣿⣿⣿⣿⣿⣿⣿⣿⣿⣿⣿⣿⣿⣿⣿⣿⣿⣿⣿⣿⣿⣿⣿⣿⣿⣿⣿⣿⣿⣿⣿⣿⣿⣿⢿⢏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⢟⢿⣿⣿⣿⣿⣿⣿⣿⣿⣿⣿⣿⣿⣿⣿⣿⣿⣿⣿⣿⣿⣿⣿⣿⣿⣿⣿⣿⣿⣿⣿⣿⣿⣷⡕⢕⢕⢕⢕⢕⢕⢕⢕⢕⢕⢕⢕⢕⢕⢕⢕⢕⢕⢕⢕⢕⢕⢕⢕⢕⢸⣿⣿⣿⣿⣿⣿⣿⣿⣿⣿⣿⣿⣿⣿⣿⣿⣿⡿⢕⢕⢕⢕⢕⢕⢕⢕⢕⢕⢕⢕⢕⢕⢕⢕⢕⢕⢕⢕⢕⢕⢕⢕⢕⢕⢕⢕⣱⣿⣿⣿⣿⣿⣿⣿⣿⣿⣿⣿⣿⣿⣿⣿⣿⣿⣿⣿⣿⣿⣿⣿⣿⣿⣿⣿⣿⣿⣿⣿⣿⣿⣿⣿⣿⣿⣿⣿⣿⣿⢟⢏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⢻⣿⣿⣿⣿⣿⣿⣿⣿⣿⣿⣿⣿⣿⣿⣿⣿⣿⣿⣿⣿⣿⣿⣿⣿⣿⣿⣿⣿⣿⣿⣿⣷⡕⢕⢕⢕⢕⢕⢕⢕⢕⢕⢕⢕⢕⢕⢕⢕⢕⢕⢕⢕⢕⢕⢕⢕⢕⢜⣿⣿⣿⣿⣿⣿⣿⣿⣿⣿⣿⣿⣿⣿⣿⣿⣿⣇⢕⢕⢕⢕⢕⢕⢕⢕⢕⢕⢕⢕⢕⢕⢕⢕⢕⢕⢕⢕⢕⢕⢕⢕⢕⢕⢕⣼⣿⣿⣿⣿⣿⣿⣿⣿⣿⣿⣿⣿⣿⣿⣿⣿⣿⣿⣿⣿⣿⣿⣿⣿⣿⣿⣿⣿⣿⣿⣿⣿⣿⣿⣿⣿⣿⣿⣿⢟⢏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⢝⢿⣿⣿⣿⣿⣿⣿⣿⣿⣿⣿⣿⣿⣿⣿⣿⣿⣿⣿⣿⣿⣿⣿⣿⣿⣿⣿⣿⣿⣿⣿⣇⢕⢕⢕⢕⢕⢕⢕⢕⢕⢕⢕⢕⢕⢕⢕⢕⢕⢕⢕⢕⢕⢕⢕⢕⣿⣿⣿⣿⣿⣿⣿⣿⣿⣿⣿⣿⣿⣿⣿⣝⢟⢿⣿⣷⣵⣕⢕⢕⢕⢕⢕⢕⢕⢕⢕⢕⢕⢕⢕⢕⢕⢕⢕⢕⢕⢕⢕⣱⣿⣿⣿⣿⣿⣿⣿⣿⣿⣿⣿⣿⣿⣿⣿⣿⣿⣿⣿⣿⣿⣿⣿⣿⣿⣿⣿⣿⣿⣿⣿⣿⣿⣿⣿⣿⣿⡿⢟⢝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⢟⢿⣿⣿⣿⣿⣿⣿⣿⣿⣿⣿⣿⣿⣿⣿⣿⣿⣿⣿⣿⣿⣿⣿⣿⣿⣿⣿⣿⣿⣧⢕⢕⢕⢕⢕⢕⢕⢕⢕⢕⢕⢕⢕⢕⢕⢕⢕⢕⢕⢕⢕⢕⢕⢹⣿⣿⣿⣿⣿⣿⣿⣿⣿⣿⣿⣿⣿⣿⣿⣷⣕⣽⣿⣟⣿⣿⣷⣵⡕⢕⢕⢕⢕⢕⢕⢕⢕⢕⢕⢕⢕⢕⢕⢕⢕⣼⣿⣿⣿⣿⣿⣿⣿⣿⣿⣿⣿⣿⣿⣿⣿⣿⣿⣿⣿⣿⣿⣿⣿⣿⣿⣿⣿⣿⣿⣿⣿⣿⣿⣿⣿⡿⢟⢝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⢻⣿⣿⣿⣿⣿⣿⣿⣿⣿⣿⣿⣿⣿⣿⣿⣿⣿⣿⣿⣿⣿⣿⣿⣿⣿⣿⣿⣷⡕⢕⢕⢕⢕⢕⢕⢕⢕⢕⢕⢕⢕⢕⢕⢕⢕⢕⢕⢕⢕⢕⢸⣿⣿⣿⣿⣿⣿⣿⣿⣿⣿⣿⣿⣿⣿⣿⣿⣿⣿⣿⣿⣿⣿⣿⣿⣿⡕⢕⢕⢕⢕⢕⢕⢕⢕⢕⢕⢕⢕⢕⣱⣿⣿⣿⣿⣿⣿⣿⣿⣿⣿⣿⣿⣿⣿⣿⣿⣿⣿⣿⣿⣿⣿⣿⣿⣿⣿⣿⣿⣿⣿⣿⣿⣿⣿⢿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⢝⢿⣿⣿⣿⣿⣿⣿⣿⣿⣿⣿⣿⣿⣿⣿⣿⣿⣿⣿⣿⣿⣿⣿⣿⣿⣿⣿⡕⢕⢕⢕⢕⢕⢕⢕⢕⢕⢕⢕⢕⢕⢕⢕⢕⢕⢕⢕⢕⢜⣿⣿⣿⣿⣿⣿⣿⣿⣿⣿⣿⣿⣿⣿⡏⢝⣿⣿⣿⣿⣿⣿⣿⣿⣿⣿⣇⢕⢕⢕⢕⢕⢕⢕⢕⢕⢕⢕⣾⣿⣿⣿⣿⣿⣿⣿⣿⣿⣿⣿⣿⣿⣿⣿⣿⣿⣿⣿⣿⣿⣿⣿⣿⣿⣿⣿⣿⣿⣿⣿⣿⢟⢏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⣇⢕⢕⢕⢕⢕⢕⢕⢕⢕⢕⢕⢕⢕⢕⢕⢕⢕⢕⢕⢕⣿⣿⣿⣿⣿⣿⣿⣿⣿⣿⣿⣿⣿⣿⣵⣿⡿⢟⢝⢝⢝⢹⣿⣿⡿⢿⢿⣿⣿⣷⣧⡕⢕⢕⢕⢕⣵⣿⣿⣿⣿⣿⣿⣿⣿⣿⣿⣿⣿⣿⣿⣿⣿⣿⣿⣿⣿⣿⣿⣿⣿⣿⣿⣿⣿⣿⣿⣿⢟⢏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⣧⢕⢕⢕⢕⢕⢕⢕⢕⢕⢕⢕⢕⢕⢕⢕⢕⢕⢕⣱⣿⣿⣿⣿⣿⣿⣿⣿⣽⣽⣽⣿⣿⣟⣟⣟⣿⣧⡕⢕⢕⢕⢻⣿⣿⡕⢕⢕⢕⢝⢿⣿⣷⣧⣱⣾⣿⣿⣿⣿⣿⣿⣿⣿⣿⣿⣿⣿⣿⣿⣿⣿⣿⣿⣿⣿⣿⣿⣿⣿⣿⣿⣿⣿⡿⢟⢝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⢟⢿⣿⣿⣿⣿⣿⣿⣿⣿⣿⣿⣿⣿⣿⣿⣿⣿⣿⣿⣿⣿⣿⣷⡕⢕⢕⢕⢕⢕⢕⢕⢕⢕⢕⢕⢕⢕⢕⣵⣾⣿⣿⣿⣽⣿⣿⣿⣿⣿⣿⣿⣿⣿⣿⣿⣿⣿⣿⣿⣷⣕⢕⢕⢸⣿⣿⣷⢕⢕⢕⢕⢕⢜⢝⢻⢿⣿⣿⣿⣿⣿⣿⣿⣿⣿⣿⣿⣿⣿⣿⣿⣿⣿⣿⣿⣿⣿⣿⣿⣿⣿⣿⡿⢟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⣿⣿⣷⡕⢕⢕⢕⢕⢕⢕⢕⢕⢕⢕⢱⣷⣿⣿⣿⣿⣿⣿⣿⣿⡿⢿⣿⣿⣿⣿⣿⣿⣿⣿⣿⣿⣿⣿⣿⣿⣷⣧⣼⣿⣿⣿⢇⢕⢕⢕⢕⢕⢕⢕⢕⢜⢝⢻⣿⣿⣿⣿⣿⣿⣿⣿⣿⣿⣿⣿⣿⣿⣿⣿⣿⣿⣿⣿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⢝⢿⣿⣿⣿⣿⣿⣿⣿⣿⣿⣿⣿⣿⣿⣿⣿⣿⣿⣿⣿⣕⢕⢕⢕⢕⢕⢕⢕⢕⣷⣿⣿⣿⣿⣿⣿⣿⣿⣿⡿⣱⣾⣿⣿⣿⣿⣿⣿⣿⣿⣿⣿⣿⣿⣿⣿⣿⣿⣿⣿⣿⣿⡇⢕⠕⠕⢕⢕⢕⢕⢕⢕⢕⣼⣿⣿⣿⣿⣿⣿⣿⣿⣿⣿⣿⣿⣿⣿⣿⣿⣿⢟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⣧⢕⢕⢕⢕⢕⣱⣿⣿⣿⣿⣿⣿⣿⣿⣿⣿⣿⣿⣿⣿⣿⣿⣿⣿⣿⣿⣿⣿⣿⣿⣿⣿⣿⣿⢏⢝⢟⢟⠏⠑⠑⠑⠀⠀⠕⢕⡕⢑⢕⢕⣹⣿⣿⣿⣿⣿⣿⣿⣿⣿⣿⣿⣿⣿⣿⣿⢟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⢕⢕⢕⢕⢕⢝⢿⣿⣿⣿⣿⣿⣿⣿⣿⣿⣿⣿⣿⣿⣿⣿⣿⣷⡕⢕⢕⣵⣿⣿⣿⣿⣿⣿⣿⣿⣿⣿⣿⣧⣵⣿⣿⣿⣿⣿⣿⣿⣿⣿⣿⣿⣿⣿⣿⣿⣿⢕⢑⠁⠁⠁⠀⢄⢄⠀⠐⠔⢕⢕⢕⢕⣱⣿⣿⣿⣿⣿⣿⣿⣿⣿⣿⣿⣿⡿⢟⢏⢕⢕⢕⠕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⣷⣵⣵⣕⣅⢕⢅⢑⢅⠑⠅⠅⢑⠁⠅⢑⢑⠅⠁⠁⠁⠁⠁⠁⠁⠁⠁⠁⠁⠁⠁⠁⠁⠁⠁⠁⠁⠁⠁⠁⠀⠀⠀⠀⠁⠑⠁⠁⠁⠁⠀⠀⠁⠁⠁⠁⠁⠁⠀⠀⠀⠀⠀⠀⠀⠀⠁⠁⠁⠁⢄⠄⠁⠁⠁⢅⢅⢅⠁⠁⠁⠀⠅⠘⠻⢿⣿⣿⣿⣿⣿⣿⣿⣿⣿⣿⣿⣿⣿⣿⣷⣕⣼⣿⣿⣿⣿⣿⣿⣿⣿⣿⣿⣿⣿⣿⣿⣿⣿⣿⣿⣿⣿⣿⣿⣿⣿⣿⣿⣿⣿⣿⣿⡕⢕⢕⢕⢕⢕⢱⣷⣴⣄⠀⠀⠔⢕⢝⢝⢝⢻⣿⣿⣿⣿⣿⣿⣿⡿⢟⢙⠅⠁⠀⠁⠀⠅⠀⠁⠁⠁⠁⠁⠁⠁⠁⠁⠁⠁⠑⠕⠔⠀⠄⠔⠄⠐⠐⠐⠐⠁⠁⠁⠁⠁⠁⠁⠁⠁⢅⢕⠕⠁⠁⠅⢕⠁⠁⠑⠁⠁⠁⠁⠁⠁⠁⠁⠁⠑⠑⠑⠑⠁⠁⠁⠀⠀⠁⠑⠑⠑⠁⠀⠀⠁⠁⠑⠑⠀</a:t>
            </a:r>
            <a:br/>
            <a:r>
              <a:t>⣿⣿⣿⣿⣿⣿⣿⣿⣿⣷⣷⣧⣴⣔⣄⣄⢀⢀⢄⠀⠀⠀⠀⠀⠀⠀⠀⠀⠀⠀⠀⠀⠀⠀⠀⠀⠀⠀⠀⠀⠀⠀⠀⠀⠀⠀⠀⠀⠀⠀⠀⠀⠀⠀⠀⠀⠀⠀⠀⠀⠀⠀⠀⠀⠀⠀⠀⠀⠀⠀⠀⠀⠀⠀⠀⠀⠀⠀⠀⠀⠀⠀⠀⠀⠀⠀⠀⠁⠝⢻⣿⣿⣿⣿⣿⣿⣿⣿⣿⣿⣿⣿⣿⣿⣿⣿⣿⣿⣿⣿⣿⣿⣿⣿⣿⣿⣿⣿⣿⣿⣿⣿⣿⣿⣿⣿⣿⣿⣿⣿⣿⣿⣿⣿⣿⣿⢕⢰⣴⣵⣵⣾⣿⣿⣿⣇⢀⢀⢅⢑⠕⢕⢕⣸⣿⣿⣿⢿⢟⠕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⣷⣷⣧⣴⣔⣄⡄⢀⢀⠀⠀⠀⠀⠀⠀⠀⠀⠀⠀⠀⠀⠀⠀⠀⠀⠀⠀⠀⠀⠀⠀⠀⠀⠀⠀⠀⠀⠀⠀⠀⠀⠀⠀⠀⠀⠀⠀⠀⠀⠀⠀⠀⠀⠀⠀⠀⠀⠀⠀⠀⠀⠀⠀⠀⠀⠀⠀⠀⠀⠀⠀⠀⠘⠝⢿⣿⣿⣿⣿⣿⣿⣿⣿⣿⣿⣿⣿⣿⣿⣿⣿⣿⣿⣿⣿⣿⣿⣿⣿⣿⣿⣿⣿⣿⣿⣿⣿⣿⣿⣿⣿⣿⣿⣿⣿⣿⣿⣿⡇⢕⢹⣿⣿⣿⣿⣿⣿⣿⡎⣷⣆⡕⢕⣱⣾⣿⢿⢏⠑⠁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⣷⣴⣴⣔⣄⡄⢀⢀⠀⠀⠀⠀⠀⠀⠀⠀⠀⠀⠀⠀⠀⠀⠀⠀⠀⠀⠀⠀⠀⠀⠀⠀⠀⠀⠀⠀⠀⠀⠀⠀⠀⠀⠀⠀⠀⠀⠀⠀⠀⠀⠀⠀⠀⠀⠀⠀⠀⠀⠀⠀⠀⠀⠀⠀⠁⠙⢻⣿⣿⣿⣿⣿⣿⣿⣿⣿⣿⣿⣿⣿⣿⣿⣿⣿⣿⣿⣿⣿⣿⣿⣿⣿⣿⣿⣿⣿⣿⣿⣿⣿⣿⣿⣿⣿⣿⣿⣿⣿⣿⢕⢜⣿⣿⣿⣿⣿⣿⣿⣿⣿⣿⣿⣿⡿⢟⢝⢕⠑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⣷⣧⣴⣔⣄⣄⢀⢀⠀⠀⠀⠀⠀⠀⠀⠀⠀⠀⠀⠀⠀⠀⠀⠀⠀⠀⠀⠀⠀⠀⠀⠀⠀⠀⠀⠀⠀⠀⠀⠀⠀⠀⠀⠀⠀⠀⠀⠀⠀⠀⠀⠀⠀⠀⠀⠀⠀⠀⢀⢕⣝⣿⣿⣿⣿⡿⣿⣿⣏⣿⣿⣿⣿⣿⣿⣿⣿⣿⣿⣿⣿⣿⣿⣿⣿⣿⣿⣿⣿⣿⣿⣿⣿⣿⣿⣿⣿⣿⣿⣿⣿⢕⢕⣿⣿⣿⣿⣿⣿⣿⣿⣿⣿⣿⡇⢕⠑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⣷⣧⣴⣔⣄⡄⢀⢀⠀⠀⠀⠀⠀⠀⠀⠀⠀⠀⠀⠀⠀⠀⠀⠀⠀⠀⠀⠀⠀⠀⠀⠀⠀⠀⠀⠀⠀⠀⠀⠀⠀⠀⠀⠀⠀⠀⠀⠀⢄⢕⣾⣿⢿⣿⣯⡾⢟⢟⢏⢝⣿⣿⣿⣿⣿⣿⣿⣿⣿⣿⣿⣿⣿⣿⣿⣿⣿⣿⣿⣿⣿⣿⣿⣿⣿⣿⣿⣿⣿⣿⣿⣿⢕⢕⣿⣿⣿⣿⣿⣿⣿⣿⣿⣿⣿⡇⢕⢀⠀⠀⠀⠀⠀⠀⠀⠀⠀⠀⠀⠀⠀⠀⠀⠀⠀⠀⠀⠀⠀⠀⠀⠀⠀⠀⠀⠀⠀⠀⠀⠀⠀⠀⠀⠀⠀⠀⠀⠀⠀⠀⠀⠀⠀⠀⠀⠀⠀⠀⠀⠀⠀⠀⠀⠀⠀⠀⠀⠀⠀⠀⠀⠀⠀⠀⠀⠀⠀⠀⠀⠀⠀⠀⠀⠀⠀⠀⠀⠀⠀⠀⠀⠀⠀⠀⢀⠀</a:t>
            </a:r>
            <a:br/>
            <a:r>
              <a:t>⣿⣿⣿⣿⣿⣿⣿⣿⣿⣿⣿⣿⣿⣿⣿⣿⣿⣿⣿⣿⣿⣿⣿⣿⣿⣿⣿⣿⣿⣿⣿⣿⣿⣿⣿⣿⣿⣿⣿⣿⣿⣿⣿⣿⣿⣿⣿⣿⣿⣿⣿⣿⣿⣷⣷⣴⣴⣄⣄⡀⢀⠀⠀⠀⠀⠀⠀⠀⠀⠀⠀⠀⠀⠀⠀⠀⠀⠀⠀⠀⠀⠀⠀⠀⠀⠀⠀⠀⠀⠀⠀⠀⢄⢱⣿⣿⣟⣽⡿⢫⣵⣿⡟⢇⢕⣿⣿⣿⣿⣿⣿⣿⣿⣿⣿⢿⢿⢿⣿⣿⣿⣿⣿⣿⣿⣿⣿⣿⣿⣿⣿⣿⣿⣿⣿⣿⣿⣿⣿⣿⣿⣿⣿⣿⣿⣿⣟⢿⣾⣿⣿⣷⣕⢄⠀⠀⠀⠀⠀⠀⠀⠀⠀⠀⠀⠀⠀⠀⠀⠀⠀⠀⠀⠀⠀⠀⠀⠀⠀⠀⠀⠀⠀⠀⠀⠀⠀⠀⠀⠀⠀⠀⠀⠀⠀⠀⠀⠀⠀⠀⠀⠀⠀⠀⠀⠀⠀⠀⠀⠀⠀⠀⠀⠀⠀⠀⠀⠀⠀⠀⠀⠀⠀⠀⠀⢀⢀⢀⢀⣄⣄⣄⣰⣴⣴⣵⣷⣷⣷⣷⠀</a:t>
            </a:r>
            <a:br/>
            <a:r>
              <a:t>⣿⣿⣿⣿⣿⣿⣿⣿⣿⣿⣿⣿⣿⣿⣿⣿⣿⣿⣿⣿⣿⣿⣿⣿⣿⣿⣿⣿⣿⣿⣿⣿⣿⣿⣿⣿⣿⣿⣿⣿⣿⣿⣿⣿⣿⣿⣿⣿⣿⣿⣿⣿⣿⣿⣿⣿⣿⣿⣿⣿⣿⣿⣷⣶⣴⣴⣄⣄⢀⢀⠀⠀⠀⠀⠀⠀⠀⠀⠀⠀⠀⠀⠀⠀⠀⠀⠀⠀⠀⠀⠀⢀⢕⣾⣿⣟⣾⣿⢕⡟⢻⣿⢿⢿⢷⢿⣿⣿⣿⣿⣿⣿⢼⣿⣿⢕⢀⠀⠁⠜⠙⠛⠻⢿⣿⣿⣿⣿⣿⣿⣿⣿⣿⣿⣿⣿⣿⢿⢿⠿⠿⢿⣿⣿⣿⣿⣿⣷⢕⢮⡟⣿⣿⣧⢕⠀⠀⠀⠀⠀⠀⠀⠀⠀⠀⠀⠀⠀⠀⠀⠀⠀⠀⠀⠀⠀⠀⠀⠀⠀⠀⠀⠀⠀⠀⠀⠀⠀⠀⠀⠀⠀⠀⠀⠀⠀⠀⠀⠀⠀⠀⠀⠀⠀⠀⠀⠀⠀⠀⢀⢀⢀⢀⢄⣄⣄⣄⣴⣴⣴⣴⣷⣷⣷⣷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⣷⣦⣴⣤⣄⣀⢀⢀⠀⠀⠀⠀⠀⠀⠀⠀⠀⠀⠀⠀⢕⣾⣿⡟⢸⣿⣧⡕⣿⣾⡇⢕⢕⢕⢜⣿⣿⣿⣿⣿⣿⣾⣿⣿⣿⣿⣿⣿⡷⠶⢆⢄⣕⣿⣿⣿⣿⣿⣿⣿⣿⣿⡏⢝⢁⣀⣑⣀⣀⣀⣕⣸⣿⣿⣿⣿⣿⢷⢷⣾⣞⣿⣿⡇⠀⠀⠀⠀⠀⠀⠀⠀⠀⠀⠀⠀⠀⠀⠀⠀⠀⠀⠀⠀⠀⠀⠀⠀⠀⠀⠀⠀⠀⠀⠀⠀⠀⠀⠀⠀⠀⠀⠀⢀⢀⢀⢀⣄⣄⣄⣠⣴⣴⣴⣷⣷⣷⣷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⣷⣦⣴⣄⣄⣀⢀⢀⢀⣄⣵⣾⣿⣿⣿⣽⢟⢻⢷⢜⢝⢕⢕⢕⢕⢕⣿⣿⣿⣿⢇⣼⢺⣿⣿⡟⢏⢝⣕⣱⣴⣾⣿⣿⣿⣿⣿⣿⣿⣿⣿⣿⣿⣿⣷⣕⡘⢝⢿⣿⣿⣿⣿⣿⣿⣿⢿⣿⢕⢜⢷⣕⣿⣿⡇⠀⠀⠀⠀⠀⠀⠀⠀⠀⠀⠀⠀⠀⠀⠀⠀⠀⠀⠀⠀⠀⠀⠀⠀⢀⢀⢀⣀⣄⣄⣠⣴⣴⣴⣴⣷⣷⣷⣾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⡿⠟⠛⠙⠑⠜⢳⢕⢕⢱⢇⠀⣵⣵⡕⢕⣿⣿⣿⣿⣼⣿⡜⢿⣿⣷⣾⣿⣿⣿⣿⣿⣿⣿⣿⣿⣿⣿⣿⣿⣿⣿⣿⣿⣿⣿⣿⣷⣵⣕⢝⣿⣿⣿⣿⣿⢸⣿⡕⢜⢟⢹⣿⣿⢕⠀⠀⠀⠀⠀⠀⠀⠀⠀⢀⢀⢀⣄⣄⣄⣤⣴⣴⣴⣶⣷⣷⣷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⢿⠟⠛⠙⠁⠀⠀⠀⠀⠀⠀⠁⠑⠑⠀⠀⢝⢟⢕⢕⣿⣿⢿⣿⣿⣿⣧⢜⢿⣿⣿⣿⣿⣿⣿⣿⣿⣿⣿⣿⣿⣿⣿⣿⣿⣿⣿⣿⣿⣟⢟⢟⢝⢛⢻⢿⢻⣿⣿⣿⣿⣿⡇⢕⢕⢸⣿⣿⣵⣤⣴⣴⣴⣶⣷⣷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⠟⠏⠑⠁⠀⠀⠀⠀⠀⠀⠀⠀⠀⠀⠀⠀⠀⠀⠀⠀⠀⠀⠁⠑⢻⢏⢸⣿⣿⣿⣿⡕⢸⣿⣿⣿⣿⣿⣿⣿⣿⣿⣿⣿⣿⢿⢿⣟⣿⣿⣿⣿⣿⢕⢕⢟⢳⡕⠀⢑⢞⢇⢹⣿⣿⣿⣿⢱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⠟⠁⠀⠀⠀⠀⠀⠀⠀⠀⠀⠀⠀⠀⠀⠀⠀⠀⠀⠀⠀⠀⠀⠀⠀⠀⠀⠁⠑⢝⢻⣿⣿⣿⡜⢿⣿⣿⣿⣿⣿⣿⣿⣿⣿⣿⣧⣄⡀⢀⢀⣹⣿⣿⡇⢕⢕⢕⢕⢕⠀⠔⢕⢕⠜⠝⠟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⢟⠋⠁⠀⠀⠀⠀⠀⠀⠀⠀⠀⠀⠀⠀⠀⠀⠀⠀⠀⠀⠀⠀⠀⠀⠀⠀⠀⠀⠀⠀⠀⠀⠁⢸⣿⣿⢿⣇⢕⢝⢿⣿⣿⣿⡿⢿⢿⣿⣿⣿⣿⢿⢿⠟⠟⠟⠟⠑⠁⠁⠀⠀⠀⠀⠀⠀⠀⠀⠀⠀⠀⠀⠁⠈⠙⠟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⠟⠁⠀⠀⠀⠀⠀⠀⠀⠀⠀⠀⠀⠀⠀⠀⠀⠀⠀⠀⢀⣄⣄⣄⣄⣄⢀⠀⠀⠀⠀⠀⠀⠀⠀⠀⠀⠁⠘⠝⢕⢝⢧⡕⢕⢜⠏⠑⠁⠀⠀⠁⠁⠁⠀⠀⠀⠀⠀⠀⠀⠀⠀⠀⠀⠀⠀⠀⠀⠀⠀⠀⠀⠀⠀⠀⠀⠀⠀⠀⠀⠁⠙⣻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⢿⠟⠑⠀⠀⠀⠀⠀⠀⠀⠀⠀⠀⠀⠀⠀⠀⠀⠀⠀⠀⠀⠀⢄⣾⣿⣿⣿⣿⣿⣷⣷⣧⠀⠀⠀⠀⠀⠀⠀⠀⠀⠀⠀⠀⠁⢕⢜⢕⠁⠀⠀⠀⠀⠀⠀⠀⠀⠀⠀⠀⠀⠀⠀⠀⠀⠀⠀⠀⠀⠀⠀⠀⠀⠀⠀⠀⠀⠀⠀⠀⠀⠀⠀⠀⠀⠈⠛⠻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⢿⢿⢿⠟⠟⠟⠛⠋⠙⠙⠉⢍⣼⣿⣿⢟⠁⠀⠀⠀⠀⠀⠀⠀⠀⠀⠀⠀⠀⠀⠀⠀⠀⠀⠀⠀⠀⠀⠀⠀⣼⣿⣿⣿⣿⣿⣿⣿⣿⣿⠀⠀⠀⠀⠀⠀⠀⠀⠀⠀⠀⠀⠀⠁⠕⠁⠀⠀⠀⠀⠀⠀⠀⠀⠀⠀⠀⠀⠀⠀⠀⠀⠀⠀⠀⠀⠀⠀⠀⠀⠀⠀⠀⠀⠀⠀⠀⠀⠀⠀⠀⠀⠀⠀⠀⠀⠀⠙⠟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⢿⢿⢿⠿⠟⠟⠟⠛⠙⠙⠙⠁⠁⠁⠁⠀⠀⠀⠀⠀⠀⠀⠀⠀⠀⠀⠀⢸⣿⣿⠑⠀⠀⠀⠀⠀⠀⠀⠀⠀⠀⠀⠀⠀⠀⠀⠀⠀⠀⠀⠀⠀⠀⠀⠀⢱⣿⣿⣿⣿⣿⣿⣿⣿⣿⡇⠀⠀⠀⠀⠀⠀⠀⠀⠀⠀⠀⠀⠀⠀⠀⠀⠀⠀⠀⠀⠀⣄⣴⣴⣷⣷⣔⢀⠀⠀⠀⠀⠀⠀⠀⠀⠀⠀⠀⠀⠀⠀⠀⠀⠀⠀⠀⠀⠀⠀⠀⠀⠀⠀⠀⠀⠀⠀⠀⠀⠜⢿⣿⣿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⢿⢿⢿⠟⠟⠟⠏⠙⠙⠙⠙⠁⠁⠁⠀⠀⠀⠀⠀⠀⠀⠀⠀⠀⠀⠀⠀⠀⠀⠀⠀⠀⠀⠀⠀⠀⠀⠀⠀⠀⠀⢰⣾⣿⢟⠁⠀⠀⠀⠀⠀⠀⠀⠀⠀⠀⠀⠀⠀⠀⠀⠀⠀⠀⠀⠀⠀⠀⠀⠀⢸⣿⣿⣿⣿⣿⣿⣿⣿⣿⡇⠀⠀⠀⠀⠀⠀⠀⠀⠀⠀⠀⠀⠀⠀⠀⠀⠀⠀⠀⠀⢸⣿⣿⣿⣿⣿⣿⣿⣔⠀⠀⠀⠀⠀⠀⠀⠀⠀⠀⠀⠀⠀⠀⠀⠀⠀⠀⠀⠀⠀⠀⠀⠀⠀⠀⠀⠀⠀⠀⠀⠐⢺⣿⣿⣷⣵⣵⣝⣝⢟⠟⠻⢿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⢿⢿⢿⢿⠟⠟⠟⠟⠙⠙⠙⠙⠁⠁⠁⠁⠀⠀⠀⠀⠀⠀⠀⠀⠀⠀⠀⠀⠀⠀⠀⠀⠀⠀⠀⠀⠀⠀⠀⠀⠀⠀⠀⠀⠀⠀⠀⠀⠀⠀⠀⠀⠀⠀⠀⠀⠀⣰⣿⣿⠏⠀⠀⠀⠀⠀⠀⠀⠀⠀⠀⠀⠀⠀⠀⠀⠀⠀⠀⠀⠀⠀⠀⠀⠀⠀⠀⢸⣿⣿⣿⣿⣿⣿⣿⣿⣿⠇⠀⠀⠀⠀⠀⠀⠀⠀⠀⠀⠀⠀⠀⠀⠀⠀⠀⠀⢀⣴⣾⣿⣿⣿⣿⣿⣿⣿⣿⣧⢀⠀⠀⠀⠀⠀⠀⠀⠀⠀⠀⠀⠀⠀⠀⠀⠀⠀⠀⠀⠀⠀⠀⠀⠀⠀⠀⠀⠀⠀⠀⠀⢹⣽⣽⣽⣿⣟⢿⣷⡄⠀⠀⠀⠁⠁⠙⠙⠟⠟⠿⢿⣿⣿⣿⣿⣿⣿⣿⣿⣿⣿⣿⣿⣿⣿⣿⣿⣿⣿⣿⣿⣿⣿⣿⣿⣿⣿⣿⣿⣿⣿⣿⣿⣿⣿⣿⣿⣿⣿⣿⣿⣿⣿⣿⣿⣿⣿⣿⣿⣿⣿⣿⣿⣿⣿⣿⣿⠀</a:t>
            </a:r>
            <a:br/>
            <a:r>
              <a:t>⠙⠁⠁⠁⠁⠀⠀⠀⠀⠀⠀⠀⠀⠀⠀⠀⠀⠀⠀⠀⠀⠀⠀⠀⠀⠀⠀⠀⠀⠀⠀⠀⠀⠀⠀⠀⠀⠀⠀⠀⠀⠀⠀⠀⠀⠀⠀⠀⠀⠀⠀⠀⠀⠀⠀⠀⠀⠀⠀⠀⣱⣿⣿⠇⠀⠀⠀⠀⠀⠀⠀⠀⠀⠀⠀⠀⠀⠀⠀⠀⠀⠀⠀⠀⠀⠀⠀⠀⠀⠀⠀⠁⣿⣿⣿⣿⣿⣿⣿⣿⣿⠀⠀⠀⠀⠀⠀⠀⠀⠀⠀⠀⠀⠀⠀⠀⠀⠀⠀⠀⠕⣿⣿⣿⣿⣿⣿⣿⣿⣿⣿⣿⣷⡀⠀⠀⠀⠀⠀⠀⠀⠀⠀⠀⠀⠀⠀⠀⠀⠀⠀⠀⠀⠀⠀⠀⠀⠀⠀⠀⢀⢀⢄⢔⢸⣿⣿⣿⣿⣿⣯⢿⣷⡄⠀⠀⠀⠀⠀⠀⠀⠀⠀⠀⠀⠁⠈⠙⠙⠟⠟⢿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⣿⣿⡇⠀⠀⠀⠀⠀⠀⠀⠀⠀⠀⠀⠀⠀⠀⠀⠀⠀⠀⠀⠀⠀⠀⠀⠀⠀⠀⠀⠀⠀⢹⣿⣿⣿⣿⣿⣿⣿⡇⠀⠀⠀⠀⠀⠀⠀⠀⠀⠀⠀⠀⠀⠀⠀⠀⠀⠀⠀⢰⣿⣿⣿⣿⣿⣿⣿⣿⣿⣿⣿⣿⣷⡀⠀⠀⠀⠀⠀⠀⠀⠀⠀⠀⠀⠀⠀⠀⠀⠀⠀⠀⠀⠀⠀⠀⠀⠀⠀⠕⢕⣱⣵⣷⣿⣿⣿⣿⠋⢝⢘⢻⢿⣷⡄⠀⠀⠀⠀⠀⠀⠀⠀⠀⠀⠀⠀⠀⠀⠀⠀⠀⠀⠁⠈⠙⠙⠟⠟⢿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⣿⣿⡇⠀⠀⠀⠀⠀⠀⠀⠀⠀⠀⠀⠀⠀⠀⠀⠀⠀⠀⠀⠀⠀⠀⠀⠀⠀⠀⠀⠀⠀⠈⢿⣿⣿⣿⣿⣿⣿⠑⠀⠀⠀⠀⠀⠀⠀⠀⠀⠀⠀⠀⠀⠀⠀⠀⠀⠀⠀⢜⣿⣿⣿⣿⣿⣿⣿⣿⣿⣿⣿⣿⣿⣷⡀⠀⠀⠀⠀⠀⠀⠀⠀⠀⠀⠀⠀⠀⠀⠀⠀⠀⠀⠀⠀⠀⠀⠀⠀⠀⠑⢸⣿⣿⣿⣿⣿⣿⡕⠀⢕⢕⢕⢻⣿⣧⢀⠀⠀⠀⠀⠀⠀⢀⣠⣴⣦⣴⣄⣄⡀⢀⠀⠀⠀⠀⠀⠀⠀⠀⠀⠁⠁⠙⠙⠝⠟⠻⢿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⣿⣿⡇⠀⠀⠀⠀⠀⠀⠀⠀⠀⠀⠀⠀⠀⠀⠀⠀⠀⠀⠀⠀⠀⠀⠀⠀⠀⠀⠀⠀⠀⠀⢜⣿⣿⣿⣿⣿⢏⠀⠀⠀⠀⠀⠀⠀⠀⠀⠀⠀⠀⠀⠀⠀⠀⠀⠀⠀⠀⠜⣿⣿⣿⢟⢿⣿⣿⣿⣿⣿⣿⣿⣿⣿⣷⢀⠀⠀⠀⠀⠀⠀⠀⠀⠀⠀⠀⠀⠀⠀⠀⠀⠀⠀⠀⠀⠀⠀⠀⠀⠀⠑⢻⢿⢿⢿⣿⣿⣇⠀⢕⢕⢕⢕⢜⢿⣧⢀⠀⠀⠀⠀⢄⣾⣿⣫⣽⣝⢻⢿⣿⣷⣴⡄⠀⠀⠀⠀⠀⠀⠀⠀⠀⠀⠀⠀⠀⠀⠀⠀⠁⠁⠙⠙⠝⠟⢿⢿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⢸⣿⣇⢀⠀⢀⠀⠀⠀⠀⠀⠀⠀⠀⠀⠀⠀⠀⠀⠀⠀⠀⠀⠀⠀⠀⠀⠀⠀⠀⠀⠀⢀⣼⣿⣿⣿⣿⢏⠀⠀⠀⠀⠀⠀⠀⠀⠀⠀⠀⠀⠀⠀⠀⠀⠀⠀⠀⠀⠀⠀⠙⢟⠟⠗⠜⢻⣿⣿⣿⣿⣿⣿⣿⣿⣿⣧⠀⠀⠀⠀⠀⠀⠀⠀⠀⠀⠀⠀⠀⠀⠀⠀⠀⠀⠀⠀⠀⠀⠀⠀⠀⢀⣿⣿⣿⣿⣷⣷⣯⡔⢐⢕⢕⢕⢕⢜⣿⣧⢀⠀⠀⢀⣸⣿⢣⢿⣿⣿⣿⣷⣜⢟⣿⣷⢀⠀⠀⠀⠀⠀⠀⠀⠀⠀⠀⠀⠀⠀⠀⠀⠀⠀⠀⠀⠀⠀⠀⠀⠀⠁⠁⠙⠙⠟⠟⢿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⠘⢻⣿⣷⣷⠇⠀⠀⠀⠀⠀⠀⠀⠀⠀⠀⠀⠀⠀⠀⠀⠀⠀⠀⠀⠀⠀⠀⠀⠀⠀⢀⣸⣿⣿⣿⣿⣿⠁⠀⠀⠀⠀⠀⠀⠀⠀⠀⠀⠀⠀⠀⠀⠀⠀⠀⠀⠀⠀⠀⠀⠀⠀⠀⠀⠀⠀⠻⣿⣿⣿⣿⣿⣿⣿⣿⣿⡆⠀⠀⠀⠀⠀⠀⠀⠀⠀⠀⠀⠀⠀⠀⠀⠀⠀⠀⠀⠀⠀⠀⠀⠀⢱⣿⣿⢏⠕⠑⢜⣿⡇⢕⢕⢕⢕⢕⢕⢜⣿⡇⠀⢄⣵⣿⢏⢕⢕⣧⣝⠿⢟⢕⢱⣾⣿⢇⠀⠀⠀⠀⠀⠀⠀⠀⠀⠀⠀⠀⠀⠀⠀⠀⠀⠀⠀⠀⠀⠀⠀⠀⠀⠀⠀⠀⠀⠀⠀⠀⠁⠁⠘⠙⠝⠟⠟⢿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⢕⣾⣿⡏⠀⠀⠀⠀⠀⠀⠀⠀⠀⠀⠀⠀⠀⠀⠀⠀⠀⠀⠀⠀⠀⠀⠀⠀⠀⢀⣱⣿⣿⣿⣿⣿⡇⠀⠀⠀⠀⠀⠀⠀⠀⠀⠀⠀⠀⠀⠀⠀⠀⠀⠀⠀⠀⠀⠀⠀⠀⠀⠀⠀⠀⠀⠀⠘⠟⢟⢟⢻⢿⣿⣿⣿⣿⡔⠀⠀⠀⠀⠀⠀⠀⠀⠀⠀⠀⠀⠀⠀⠀⠀⠀⠀⠀⠀⠀⠀⠀⣸⣿⢟⠀⠀⠀⠀⢻⣿⢕⢕⢕⢕⢕⢕⢕⣿⡇⢕⣿⣿⢇⢕⠁⠘⠟⠃⠀⢀⣵⣿⣿⠏⠀⠀⠀⠀⠀⠀⠀⠀⠀⠀⠀⠀⠀⠀⠀⠀⠀⠀⠀⠀⠀⠀⠀⠀⠀⠀⠀⠀⠀⠀⠀⠀⠀⠀⠀⠀⠀⠀⠀⠀⠀⠀⠁⠁⠙⠀</a:t>
            </a:r>
            <a:br/>
            <a:r>
              <a:t>⠀⠀⠀⠀⠀⠀⠀⠀⠀⠀⠀⠀⠀⠀⠀⠀⠀⠀⠀⠀⠀⠀⠀⠀⠀⠀⠀⠀⠀⠀⠀⠀⠀⠀⠀⠀⠀⠀⠀⠀⠀⠀⠀⠀⠀⠀⠀⠀⠀⠀⠀⠀⠀⠀⠀⠀⠀⠀⠀⠀⠀⠜⣿⣿⡕⠀⠀⠀⠀⠀⠀⠀⠀⠀⠀⠀⠀⠀⠀⠀⠀⠀⠀⠀⠀⠀⠀⠀⠀⢀⢵⣿⣿⣿⣿⣿⣿⢕⠀⠀⠀⠀⠀⠀⠀⠀⠀⠀⠀⠀⠀⠀⠀⠀⠀⠀⠀⠀⠀⠀⠀⠀⠀⠀⠀⠀⠀⠀⠀⠀⠀⠀⠀⠁⠘⢝⢿⣿⣿⣔⠀⠀⠀⠀⠀⠀⠀⠀⠀⠀⠀⠀⠀⠀⠀⠀⠀⠀⠀⠀⠀⢄⣿⣿⠕⠀⠀⠀⠀⢸⣿⡇⢕⢕⢕⢕⢱⣧⡻⣿⣿⡿⢇⠁⢄⡄⠀⠀⠀⢀⣼⣿⡿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⠘⢿⣿⣷⣴⣄⢀⢀⣄⣴⣄⡀⠀⠀⠀⠀⠀⠀⠀⠀⠀⠀⠀⠀⠀⠀⢄⣱⣿⣿⣿⣿⣿⣿⣿⠁⠀⠀⠀⠀⠀⠀⠀⠀⠀⠀⢀⢕⢕⢕⠀⠀⠀⠀⠀⠀⠀⠀⠀⠀⠀⠀⠀⠀⠀⠀⠀⠀⠀⠀⠀⠀⠀⠀⠁⠑⠝⢝⢕⢄⠀⠀⠀⠀⠀⠀⠀⠀⠀⠀⠀⠀⠀⠀⠀⠐⣧⡄⢄⣼⣿⡟⠀⠀⠀⠀⠀⢜⣿⣷⢕⢕⢕⢀⣾⣿⣿⣜⡿⢕⠁⠀⠈⠑⠀⠀⢄⣾⣿⡟⠑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⢝⣿⣿⣿⣿⣿⣿⣿⣿⣆⡀⠀⠀⠀⠀⠀⠀⠀⠀⠀⠀⠀⠀⢕⢻⣿⣿⣿⡿⢟⢕⠑⠀⠀⠀⠀⠀⠀⠀⠀⠀⠀⠀⠑⢕⠑⠀⠀⠀⠀⠀⠀⠀⠀⠀⠀⠀⠀⠀⠀⠀⠀⠀⠀⠀⠀⠀⠀⠀⠀⠀⠀⠀⠀⠁⠑⠕⠀⠀⠀⠀⠀⠀⠀⠀⠀⠀⠀⠀⠀⠀⠀⠀⠘⣿⣿⣿⣿⣕⢀⠀⠀⠀⠀⢕⣿⣿⡕⢁⠀⣸⣿⣿⣿⣿⢕⠁⢤⢔⠀⠀⠀⢠⣾⣿⡏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⣰⣷⣿⣿⣿⣿⣿⣿⣿⣿⣿⣿⢃⢀⠀⠀⠀⠀⠀⠀⠀⠀⠀⠀⠀⠀⠑⠝⠝⠑⠑⠁⠀⠀⠀⠀⠀⠀⠀⠀⠀⠀⠀⠀⠀⠁⠀⠀⠀⠀⠀⠀⠀⠠⣄⣀⣄⡀⠀⠀⠀⠀⠀⠀⠀⠀⠀⠀⠀⠀⠀⠀⠀⠀⠀⠀⠀⠀⠀⠀⠀⠀⠀⠀⠀⠀⠀⠀⠀⠀⠀⠀⠀⠀⠀⠀⢸⣿⣿⣿⣿⣷⣦⡄⠀⠀⠁⢿⣿⣧⢕⢱⣿⣿⣿⣿⣿⡇⠀⠁⠁⠀⠀⣰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⢄⣴⣷⣿⣿⣿⣿⣿⣿⣿⣿⣿⣿⣿⣿⡇⢕⢕⢄⠀⠀⠀⠀⠀⠀⠀⠀⠀⠀⠀⠀⠀⠀⠀⠀⠀⠀⠀⠀⠀⠀⠀⠀⠀⠀⠀⠀⠀⠀⠀⠀⠀⠀⠀⠀⠀⠐⣾⣿⣿⣿⣷⠀⠀⠀⠀⠀⠀⠀⠀⠀⠀⠀⠀⠀⠀⠀⠀⠀⠀⠀⠀⠀⠀⠀⠀⠀⠀⠀⠀⠀⠀⠀⠀⠀⠀⠀⠀⠀⠀⣸⣿⣿⣿⣿⣿⣿⣿⣷⣄⢀⢕⣹⣿⣧⣿⣿⣿⣿⣿⣿⢱⢆⠀⠀⠀⣰⣿⣿⠏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⣄⣴⣾⣿⣿⣿⣿⣿⣿⣿⣿⣿⣿⣿⣿⣿⣿⣿⢕⢕⢕⢕⢀⠀⠀⠀⠀⠀⠀⠀⠀⠀⠀⠀⠀⠀⠀⠀⠀⠀⠀⠀⠀⠀⠀⠀⠀⠀⠀⠀⠀⠀⠀⠀⠀⠀⠀⠀⠀⢸⣿⣿⣿⣿⠻⠀⠀⠀⠀⠀⠀⠀⠀⠀⠀⠀⠀⠀⠀⠀⠀⠀⠀⠀⠀⠀⠀⠀⠀⠀⠀⠀⠀⠀⠀⠀⠀⠀⠀⠀⠀⠀⢄⣿⣿⣿⣿⣿⣿⣿⣿⣿⣿⣿⣾⣿⣿⣿⣿⣿⣿⣿⣿⡏⠀⠀⠀⢀⣼⣿⣿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⣄⣴⣾⣿⣿⣿⣿⣿⣿⣿⣿⣿⣿⣿⣿⣿⣿⣿⣿⣿⣿⢕⢕⢕⢕⢕⠀⠀⠀⠀⠀⠀⠀⠀⠀⠀⠀⠀⠀⠀⠀⠀⠀⠀⠀⠀⠀⠀⠀⠀⠀⠀⠀⠀⠀⠀⠀⠀⠀⠀⠀⠀⠀⠘⠻⠙⠁⠀⠀⠀⠀⠀⠀⠀⠀⠀⠀⠀⠀⠀⠀⠀⠀⠀⠀⠀⠀⠀⠀⠀⠀⠀⠀⠀⠀⠀⠀⠀⠀⠀⠀⠀⠀⠀⠀⢸⣿⣿⣿⣿⣿⣿⣿⣿⣿⣿⣿⣿⣿⣿⣿⣿⣿⣿⣿⠟⠅⠀⠀⢄⣾⣿⡿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⣠⣵⣿⣿⣿⣿⣿⣿⣿⣿⣿⣿⣿⣿⣿⣿⣿⣿⣿⣿⣿⣿⣿⣿⢕⢕⢕⢕⢕⢕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⡿⠟⢙⢅⢀⠀⠀⣰⣿⣿⡟⠑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⣰⣷⣿⣿⣿⣿⣿⣿⣿⣿⣿⣿⣿⣿⣿⣿⣿⣿⣿⣿⣿⣿⣿⣿⣿⣿⣿⡕⢕⢕⢕⢕⢕⢀⠀⠀⠀⠀⠀⠀⠀⠀⠀⠀⠀⠀⠀⠀⠀⠀⠀⠀⠀⠀⠀⠔⠀⠀⠀⠀⠀⠀⠀⠀⠀⠀⠀⠀⠀⠀⠀⠀⠀⠀⠀⠀⠀⠀⠀⠀⠀⠀⠀⠀⠀⠀⠀⠀⠀⠀⠀⠀⠀⠀⠀⠀⠀⠀⠀⠀⠀⠀⠀⠀⠀⠀⠀⠀⠀⠀⠀⢾⣿⣿⣿⣿⣿⣿⣿⣿⣿⣿⣿⣿⡿⠟⠙⢀⢔⢕⢕⢕⢀⣴⣿⣿⢏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⢄⣰⣷⣿⣿⣿⣿⣿⣿⣿⣿⣿⣿⣿⣿⣿⣿⣿⣿⣿⣿⣿⣿⣿⣿⣿⣿⣿⣿⣿⣿⣿⡇⣕⠑⢕⠕⠕⠀⠀⠀⠀⠀⠀⠀⠀⠀⠀⠀⠀⠀⠀⠀⠀⠀⠀⢀⢔⢔⠐⠀⠀⠀⠀⠀⠀⠀⠀⠀⠀⠀⠀⠀⠀⠀⠀⠀⠀⠀⠀⠀⠀⠀⠀⠀⠀⠀⠀⠀⠀⠀⠀⠀⠀⠀⠀⠀⠀⠀⠀⠀⠀⠀⠀⠀⠀⠀⠀⠀⠀⠀⠀⠀⠀⠀⢸⣿⣿⣿⣿⣿⣿⣿⣿⣿⣿⢿⠏⠁⢄⢔⢕⢕⢕⢕⢕⣸⣿⣟⢕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⢄⣴⣾⣿⣿⣿⣿⣿⣿⣿⣿⣿⣿⣿⣿⣿⣿⣿⣿⣿⣿⣿⣿⣿⣿⣿⣿⣿⣿⣿⣿⣿⣿⣿⣿⢹⣿⣷⣦⣄⢀⠀⠀⠀⢀⠀⠀⠀⠀⠀⠀⠀⠀⠀⠀⠀⠀⢄⢕⣵⣾⢇⠀⠁⠔⠀⠀⠀⠀⠀⠀⠀⠀⠀⠀⠀⠀⠀⠀⠀⠀⠀⠀⠀⠀⠀⠀⠀⠀⠀⠀⠀⢀⠄⠀⠀⠀⠀⠀⠀⠀⠀⠀⠀⠀⠀⠀⠀⠀⠀⠀⠀⠀⠀⠀⠀⠀⠀⣿⣿⣿⣿⣿⣿⣿⣿⣿⡿⢟⢕⢀⢕⢕⢕⢕⢕⢕⢕⣵⣿⣿⣿⣷⣵⡄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⣄⣴⣾⣿⣿⣿⣿⣿⣿⣿⣿⣿⣿⣿⣿⣿⣿⣿⣿⣿⣿⣿⣿⣿⣿⣿⣿⣿⣿⣿⣿⣿⣿⣿⣿⣿⣿⡿⣾⣿⣿⣿⣿⣿⣷⣴⡄⣱⢕⢄⢀⠀⠀⠀⠀⠀⢀⢀⢄⣱⣾⣿⣿⣿⠀⠀⠀⠀⠁⠔⠀⠁⠀⠀⠀⠀⠀⠀⠀⠀⠀⠀⠀⠀⠀⠀⠀⠄⠀⠀⠀⢀⠄⠐⠁⠀⠄⠀⠀⠀⠀⠀⠀⠀⠀⠀⠀⠀⠀⠀⠀⠀⠀⠀⠀⠀⠀⠀⠀⠀⢕⣿⣿⣿⣿⣿⣿⣿⡿⢟⠕⠁⠀⢕⢕⢕⢕⢕⠕⣱⣿⣿⣿⣿⣿⣿⣿⣿⣷⣔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⣵⣾⣿⣿⣿⣿⣿⣿⣿⣿⣿⣿⣿⣿⣿⣿⣿⣿⣿⣿⣿⣿⣿⣿⣿⣿⣿⣿⣿⣿⣿⣿⣿⣿⣿⣿⣿⣿⣿⡇⣿⣿⣿⣿⣿⣿⣿⢟⣼⢇⢱⣿⡿⢇⢕⣵⣷⣷⢇⢕⣱⣿⣿⣿⡿⠑⠀⠀⠀⠀⠀⠀⠀⠀⠀⠀⠀⠀⠀⠀⠀⠀⠀⠀⠀⠀⠀⠀⠀⠀⠀⠐⠑⠀⠀⠀⠁⠀⠀⠀⠀⠀⠀⠀⠀⠀⠀⠀⠀⠀⠀⠀⠀⠀⠀⠀⠀⠀⠀⠀⠀⠀⢱⣿⣿⣿⣿⣿⡿⢏⠕⠁⠀⠀⠀⠁⠑⠑⠑⢁⣵⣿⣿⣿⣿⣿⣿⣿⣿⣿⣿⣿⣿⣧⣄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⣰⣵⣿⣿⣿⣿⣿⣿⣿⣿⣿⣿⣿⣿⣿⣿⣿⣿⣿⣿⣿⣿⣿⣿⣿⣿⣿⣿⣿⣿⣿⣿⣿⣿⣿⣿⣿⣿⣿⣿⣿⣿⣿⣿⢿⣿⣿⣿⣿⣿⣷⣿⢏⣱⣿⡟⢕⢕⣾⣿⣿⢇⢕⣱⣿⢟⡻⢏⠀⠀⠀⠀⢄⢀⠀⠀⠀⠀⠀⠀⠀⠀⠀⠀⠀⠀⠀⠀⠀⠀⠀⠀⠀⠀⠀⠀⠀⠀⠀⠀⠀⠀⠀⠀⠀⠀⠀⠀⠀⠀⠀⠀⠀⠀⠀⠀⠀⠀⠀⠀⠀⠀⠀⠀⠀⢀⢸⣿⣿⣿⣿⣏⣑⢁⢀⠀⢀⢀⣀⠀⠀⠀⢀⣼⣿⣿⣿⣿⣿⣿⣿⣿⣿⣿⣿⣿⣿⣿⣿⣷⣴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⢄⣰⣷⣿⣿⣿⣿⣿⣿⣿⣿⣿⣿⣿⣿⣿⣿⣿⣿⣿⣿⣿⣿⣿⣿⣿⣿⣿⣿⣿⣿⣿⣿⣿⣿⣿⣿⣿⣿⣿⣿⣿⣿⣿⣿⣿⣿⣿⣷⡝⣿⡿⣫⣾⡿⢕⣼⣿⢏⢕⢕⣾⣿⣿⢇⢕⣱⣿⢯⢕⢣⣷⢀⠀⠐⠑⠁⠀⠀⠀⠀⠀⠀⠀⠀⠀⠀⠀⠀⠀⠀⠀⠀⠀⠀⠀⠀⠀⠀⠀⠀⠀⠀⠀⠀⠀⠀⠀⠀⠀⠀⠀⠀⠀⠀⠀⠀⠀⠀⠀⠀⠀⠀⠀⠀⠀⠀⠀⢄⢾⡜⣿⣿⣿⣿⣿⣿⣿⣿⣿⣿⡿⠑⠀⠀⢠⣾⣿⣿⣿⣿⣿⣿⣿⣿⣿⣿⣿⣿⣿⣿⣿⣿⣿⣿⣿⣧⣔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⢄⣰⣷⣿⣿⣿⣿⣿⣿⣿⣿⣿⣿⣿⣿⣿⣿⣿⣿⣿⣿⣿⣿⣿⣿⣿⣿⣿⣿⣿⣿⣿⣿⣿⣿⣿⣿⣿⣿⣿⣿⣿⣿⣿⣿⣿⣿⣿⣿⢟⣿⣿⢟⣱⣞⡟⢏⣱⣿⡿⢕⢕⢱⢟⡿⢿⢏⢕⣼⣿⢇⢕⢕⣿⢏⢕⠀⠀⠀⠀⠀⠀⠀⠀⠀⠀⠀⠀⠀⠀⠀⠀⠀⠀⠀⠀⠀⠀⠀⠀⠀⠀⠀⠀⠀⠀⠀⠀⠀⠀⠀⠀⠀⠀⠀⠀⠀⠀⢄⢀⠀⠀⠀⠀⠀⠀⠀⠀⢀⢰⣧⢕⢜⣷⢹⣿⣿⣿⣿⣿⣿⣿⣿⢟⠁⠀⠀⣰⣿⣿⣿⣿⣿⣿⣿⣿⣿⣿⣿⣿⣿⣿⣿⣿⣿⣿⣿⣿⣿⣿⣿⣷⣦⡄⠀⠀⠀⠀⠀⠀⠀⠀⠀⠀⠀⠀⠀⠀⠀⠀⠀⠀⠀⠀⠀⠀⠀⠀⠀⠀⠀⠀⠀⠀⠀⠀⠀⠀⠀⠀⠀⠀⠀⠀⠀⠀⠀</a:t>
            </a:r>
            <a:br/>
            <a:r>
              <a:t>⠀⠀⠀⠀⠀⠀⠀⠀⠀⠀⠀⠀⠀⠀⠀⠀⠀⠀⠀⠀⢀⣄⣵⣾⣿⣿⣿⣿⣿⣿⣿⣿⣿⣿⣿⣿⣿⣿⣿⣿⣿⣿⣿⣿⣿⣿⣿⣿⣿⣿⣿⣿⣿⣿⣿⣿⣿⣿⣿⣿⣿⣿⣿⣿⣿⣿⣿⣿⣿⣿⣿⡟⣱⣾⡿⣫⣾⣿⡟⢕⡾⢫⢏⢕⢕⡵⢏⢕⢕⢕⣱⣿⡿⢇⢕⢱⣾⢏⢕⢕⢕⠀⠂⠑⠀⠀⢔⠔⠀⠀⠐⠀⠀⠔⠶⠄⢀⢄⢴⡄⠀⢀⣄⠀⠀⠀⢀⢀⠀⠀⠀⠀⠀⠀⠀⠀⠀⠀⠀⠀⢀⢔⢕⢕⣷⢔⢔⢔⢰⣴⣴⣧⢕⢕⢻⣇⢕⢹⣇⢻⣿⣿⣿⢿⢿⢟⠁⠀⠀⢀⣵⣿⣿⣿⣿⣿⣿⣿⣿⣿⣿⣿⣿⣿⣿⣿⣿⣿⣿⣿⣿⣿⣿⣿⣿⣿⣿⣿⣷⣔⢀⠀⠀⠀⠀⠀⠀⠀⠀⠀⠀⠀⠀⠀⠀⠀⠀⠀⠀⠀⠀⠀⠀⠀⠀⠀⠀⠀⠀⠀⠀⠀⠀⠀⠀⠀⠀⠀⠀⠀⠀</a:t>
            </a:r>
            <a:br/>
            <a:r>
              <a:t>⠀⠀⠀⠀⠀⠀⠀⠀⠀⠀⠀⠀⠀⠀⠀⠀⠀⢀⣄⣵⣾⣿⣿⣿⣿⣿⣿⣿⣿⣿⣿⣿⣿⣿⣿⣿⣿⣿⣿⣿⣿⣿⣿⣿⣿⣿⣿⣿⣿⣿⣿⣿⣿⣿⣿⣿⣿⣿⣿⣿⣿⣿⣿⣿⣿⣿⣿⣿⣿⣿⢏⣵⣿⢏⣾⣿⣿⢏⡱⢏⢕⢕⢕⢕⢞⢕⢕⢕⢕⣾⣿⡟⢕⢕⣱⢟⢕⢕⢕⢕⢕⠀⠀⠔⠀⠀⠀⢄⢔⠑⠀⠀⠀⠀⠄⠀⠟⠻⠀⠀⠔⠔⠁⠀⢔⢄⠁⠘⠐⢄⢁⠓⠃⢀⡰⠷⢀⠀⠀⢀⢕⢕⢕⢕⣿⢕⢕⢕⢜⣿⣿⣿⡇⢕⢕⢻⡕⢕⢻⡇⢕⠗⢷⣵⢝⢟⢇⢔⢄⣾⣿⣿⣿⣿⣿⣿⣿⣿⣿⣿⣿⣿⣿⣿⣿⣿⣿⣿⣿⣿⣿⣿⣿⣿⣿⣿⣿⣿⣿⣿⣿⣧⡄⢀⠀⠀⠀⠀⠀⠀⠀⠀⠀⠀⠀⠀⠀⠀⠀⠀⠀⠀⠀⠀⠀⠀⠀⠀⠀⠀⠀⠀⠀⠀⠀⠀⠀⠀⠀⠀⠀</a:t>
            </a:r>
            <a:br/>
            <a:r>
              <a:t>⠀⠀⠀⠀⠀⠀⠀⠀⠀⠀⠀⠀⠀⠀⢀⣰⣵⣾⣿⣿⣿⣿⣿⣿⣿⣿⣿⣿⣿⣿⣿⣿⣿⣿⣿⣿⣿⣿⣿⣿⣿⣿⣿⣿⣿⣿⣿⣿⣿⣿⣿⣿⣿⣿⣿⣿⣿⣿⣿⣿⣿⣿⣿⣿⣿⣿⣿⣿⡟⢕⣼⡿⣣⣿⣿⣿⢕⢜⢕⢕⢕⢕⢕⢕⢕⢕⣕⣼⣿⡿⢏⢕⢕⡼⢏⢕⢕⢕⢕⢕⢄⡕⠀⠀⠀⠀⠁⢕⠕⠁⠀⠀⠀⠀⠀⠀⠀⠀⠀⠀⠀⠀⠀⠀⠀⠀⠀⠀⠀⠁⠑⠀⠀⠑⠑⠀⠁⠀⠀⣷⣵⣕⢕⢕⣿⢕⢕⢕⢕⢿⣿⣿⣿⡕⢕⢱⢻⡕⢕⢻⡇⢔⠀⠁⠑⢕⢕⢕⢺⣿⣿⣿⣿⣿⣿⣿⣿⣿⣿⣿⣿⣿⣿⣿⣿⣿⣿⣿⣿⣿⣿⣿⣿⣿⣿⣿⣿⣿⣿⣿⣿⣿⣿⣷⣴⢄⠀⠀⠀⠀⠀⠀⠀⠀⠀⠀⠀⠀⠀⠀⠀⠀⠀⠀⠀⠀⠀⠀⠀⠀⠀⠀⠀⠀⠀⠀⠀⠀⠀⠀⠀</a:t>
            </a:r>
            <a:br/>
            <a:r>
              <a:t>⠀⠀⠀⠀⠀⠀⠀⠀⠀⠀⠀⠀⠐⠓⠛⠛⠛⠛⠛⠛⠛⠛⠛⠛⠛⠛⠛⠛⠛⠛⠛⠛⠛⠛⠛⠛⠛⠛⠛⠛⠛⠛⠛⠛⠛⠛⠛⠛⠛⠛⠛⠛⠛⠛⠛⠛⠛⠛⠛⠛⠛⠛⠛⠛⠛⠛⠛⠋⠁⠚⠛⠑⠛⠛⠛⠃⠚⠑⠑⠑⠑⠋⠑⠑⠑⠑⠛⠛⠋⠑⠑⠑⠋⠑⠑⠑⠑⠑⠑⠑⠑⠃⠀⠐⠃⠑⠓⠓⠒⠑⠃⠑⠐⠀⠀⠑⠀⠀⠀⠀⠀⠀⠀⠀⠀⠀⠑⠀⠀⠀⠀⠀⠀⠀⠐⠀⠀⠀⠚⠛⠛⠛⠛⠃⠘⠃⠓⠑⠑⠘⠛⠛⠛⠓⠑⠑⠑⠙⠃⠑⠛⠃⠑⠀⠀⠀⠁⠑⠑⠑⠙⠛⠛⠛⠛⠛⠛⠛⠛⠛⠛⠛⠛⠛⠛⠛⠛⠛⠛⠛⠛⠛⠛⠛⠛⠛⠛⠛⠛⠛⠛⠛⠛⠛⠛⠛⠃⠐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⢝⢻⣿⣿⣿⣿⣿⣿⣿⣿⣿⣿⣿⣿⣿⣿⣿⣿⣿⣿⣿⣿⣿⣿⣿⣿⣿⣿⣿⣿⣿⣿⣿⣿⣿⣿⣿⣿⣿⣿⣿⣿⣧⢕⢕⢕⢕⢕⢕⢕⢕⢕⢕⢕⢕⢕⢕⢕⢕⢕⢕⢕⢕⢕⢕⢕⢕⢕⢕⢕⢕⢕⢕⢕⢕⢸⣿⣿⣿⣿⣿⣿⣿⣿⣿⣿⣿⣿⣿⣿⣿⣿⣿⣿⣿⣿⣿⣿⣿⢕⢕⢕⢕⢕⢕⢕⢕⢕⢕⢕⢕⢕⢕⢕⢕⢕⢕⢕⢕⢕⢕⢕⢕⢕⢕⢕⢕⢕⢕⢕⢕⢕⢕⢕⢕⢕⣱⣿⣿⣿⣿⣿⣿⣿⣿⣿⣿⣿⣿⣿⣿⣿⣿⣿⣿⣿⣿⣿⣿⣿⣿⣿⣿⣿⣿⣿⣿⣿⣿⣿⣿⣿⣿⣿⣿⣿⣿⣿⣿⣿⣿⣿⣿⣿⣿⣿⣿⣿⣿⣿⣿⣿⣿⡿⢟⢝⢕⢕⢕⢕⢕⢕⠀</a:t>
            </a:r>
            <a:br/>
            <a:r>
              <a:t>⢕⢕⢕⢕⢕⢕⢕⢕⢕⢕⢕⢕⢕⢕⢕⢕⢕⢕⢕⢕⢕⢕⢕⢕⢕⢕⢕⢕⢕⢕⢕⢕⢕⢕⢕⢕⢕⢕⢕⢕⢜⢝⢿⣿⣿⣿⣿⣿⣿⣿⣿⣿⣿⣿⣿⣿⣿⣿⣿⣿⣿⣿⣿⣿⣿⣿⣿⣿⣿⣿⣿⣿⣿⣿⣿⣿⣿⣿⣿⣿⣿⣷⡕⢕⢕⢕⢕⢕⢕⢕⢕⢕⢕⢕⢕⢕⢕⢕⢕⢕⢕⢕⢕⢕⢕⢕⢕⢕⢕⢕⢕⢕⢕⢜⣿⣿⣿⣿⣿⣿⣿⣿⣿⣿⣿⣿⣿⣿⣿⣿⣿⣿⣿⣿⣿⣿⡇⢕⢕⢕⢕⢕⢕⢕⢕⢕⢕⢕⢕⢕⢕⢕⢕⢕⢕⢕⢕⢕⢕⢕⢕⢕⢕⢕⢕⢕⢕⢕⢕⢕⢕⢕⢱⣾⣿⣿⣿⣿⣿⣿⣿⣿⣿⣿⣿⣿⣿⣿⣿⣿⣿⣿⣿⣿⣿⣿⣿⣿⣿⣿⣿⣿⣿⣿⣿⣿⣿⣿⣿⣿⣿⣿⣿⣿⣿⣿⣿⣿⣿⣿⣿⣿⣿⣿⣿⣿⣿⣿⢟⢏⢕⢕⢕⢕⢕⢕⢕⢕⢕⢕⠀</a:t>
            </a:r>
            <a:br/>
            <a:r>
              <a:t>⢕⢕⢕⢕⢕⢕⢕⢕⢕⢕⢕⢕⢕⢕⢕⢕⢕⢕⢕⢕⢕⢕⢕⢕⢕⢕⢕⢕⢕⢕⢕⢕⢕⢕⢕⢕⢕⢕⢕⢕⢕⢕⢕⢜⢻⣿⣿⣿⣿⣿⣿⣿⣿⣿⣿⣿⣿⣿⣿⣿⣿⣿⣿⣿⣿⣿⣿⣿⣿⣿⣿⣿⣿⣿⣿⣿⣿⣿⣿⣿⣿⣿⣷⡕⢕⢕⢕⢕⢕⢕⢕⢕⢕⢕⢕⢕⢕⢕⢕⢕⢕⢕⢕⢕⢕⢕⢕⢕⢕⢕⢕⢕⢕⢕⣿⣿⣿⣿⣿⣿⣿⣿⣿⣿⣿⣿⣿⣿⣿⣿⣿⣿⣿⣿⣿⣿⢕⢕⢕⢕⢕⢕⢕⢕⢕⢕⢕⢕⢕⢕⢕⢕⢕⢕⢕⢕⢕⢕⢕⢕⢕⢕⢕⢕⢕⢕⢕⢕⢕⢕⢕⣵⣿⣿⣿⣿⣿⣿⣿⣿⣿⣿⣿⣿⣿⣿⣿⣿⣿⣿⣿⣿⣿⣿⣿⣿⣿⣿⣿⣿⣿⣿⣿⣿⣿⣿⣿⣿⣿⣿⣿⣿⣿⣿⣿⣿⣿⣿⣿⣿⣿⣿⣿⣿⡿⢟⢝⢕⢕⢕⢕⢕⢕⢕⢕⢕⢕⢕⢕⢕⠀</a:t>
            </a:r>
            <a:br/>
            <a:r>
              <a:t>⢕⢕⢕⢕⢕⢕⢕⢕⢕⢕⢕⢕⢕⢕⢕⢕⢕⢕⢕⢕⢕⢕⢕⢕⢕⢕⢕⢕⢕⢕⢕⢕⢕⢕⢕⢕⢕⢕⢕⢕⢕⢕⢕⢕⢕⢜⢟⢿⣿⣿⣿⣿⣿⣿⣿⣿⣿⣿⣿⣿⣿⣿⣿⣿⣿⣿⣿⣿⣿⣿⣿⣿⣿⣿⣿⣿⣿⣿⣿⣿⣿⣿⣿⣿⡕⢕⢕⢕⢕⢕⢕⢕⢕⢕⢕⢕⢕⢕⢕⢕⢕⢕⢕⢕⢕⢕⢕⢕⢕⢕⢕⢕⢕⢕⢻⣿⣿⣿⣿⣿⣿⣿⣿⣿⣿⣿⣿⣿⣿⣿⣿⣿⣿⣿⣿⡇⢕⢕⢕⢕⢕⢕⢕⢕⢕⢕⢕⢕⢕⢕⢕⢕⢕⢕⢕⢕⢕⢕⢕⢕⢕⢕⢕⢕⢕⢕⢕⢕⢕⣱⣿⣿⣿⣿⣿⣿⣿⣿⣿⣿⣿⣿⣿⣿⣿⣿⣿⣿⣿⣿⣿⣿⣿⣿⣿⣿⣿⣿⣿⣿⣿⣿⣿⣿⣿⣿⣿⣿⣿⣿⣿⣿⣿⣿⣿⣿⣿⣿⣿⣿⣿⢟⢏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⢝⢻⣿⣿⣿⣿⣿⣿⣿⣿⣿⣿⣿⣿⣿⣿⣿⣿⣿⣿⣿⣿⣿⣿⣿⣿⣿⣿⣿⣿⣿⣿⣿⣿⣿⣿⣿⣕⢕⢕⢕⢕⢕⢕⢕⢕⢕⢕⢕⢕⢕⢕⢕⢕⢕⢕⢕⢕⢕⢕⢕⢕⢕⢕⢕⢕⢸⣿⣿⣿⣿⣿⣿⣿⣿⣿⣿⣿⣿⣿⣿⣿⣿⣿⣿⣿⣿⢕⢕⢕⢕⢕⢕⢕⢕⢕⢕⢕⢕⢕⢕⢕⢕⢕⢕⢕⢕⢕⢕⢕⢕⢕⢕⢕⢕⢕⢕⢕⢕⢕⣾⣿⣿⣿⣿⣿⣿⣿⣿⣿⣿⣿⣿⣿⣿⣿⣿⣿⣿⣿⣿⣿⣿⣿⣿⣿⣿⣿⣿⣿⣿⣿⣿⣿⣿⣿⣿⣿⣿⣿⣿⣿⣿⣿⣿⣿⣿⣿⣿⡿⢟⢝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⢜⢝⢿⣿⣿⣿⣿⣿⣿⣿⣿⣿⣿⣿⣿⣿⣿⣿⣿⣿⣿⣿⣿⣿⣿⣿⣿⣿⣿⣿⣿⣿⣿⣿⣿⣿⣇⢕⢕⢕⢕⢕⢕⢕⢕⢕⢕⢕⢕⢕⢕⢕⢕⢕⢕⢕⢕⢕⢕⢕⢕⢕⢕⢕⢸⣿⣿⣿⣿⣿⣿⣿⣿⣿⣿⣿⣿⣿⣿⣿⣿⣿⣿⣿⡇⢕⢕⢕⢕⢕⢕⢕⢕⢕⢕⢕⢕⢕⢕⢕⢕⢕⢕⢕⢕⢕⢕⢕⢕⢕⢕⢕⢕⢕⢕⢕⣵⣿⣿⣿⣿⣿⣿⣿⣿⣿⣿⣿⣿⣿⣿⣿⣿⣿⣿⣿⣿⣿⣿⣿⣿⣿⣿⣿⣿⣿⣿⣿⣿⣿⣿⣿⣿⣿⣿⣿⣿⣿⣿⣿⣿⣿⣿⣿⡿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⢻⣿⣿⣿⣿⣿⣿⣿⣿⣿⣿⣿⣿⣿⣿⣿⣿⣿⣿⣿⣿⣿⣿⣿⣿⣿⣿⣿⣿⣿⣿⣿⣿⣧⢕⢕⢕⢕⢕⢕⢕⢕⢕⢕⢕⢕⢕⢕⢕⢕⢕⢕⢕⢕⢕⢕⢕⢕⢕⢕⢜⣿⣿⣿⣿⣿⣿⣿⣿⣿⣿⣿⣿⣿⣿⣿⣿⣿⣿⡿⢕⢕⢕⢕⢕⢕⢕⢕⢕⢕⢕⢕⢕⢕⢕⢕⢕⢕⢕⢕⢕⢕⢕⢕⢕⢕⢕⢕⢕⢕⢱⣾⣿⣿⣿⣿⣿⣿⣿⣿⣿⣿⣿⣿⣿⣿⣿⣿⣿⣿⣿⣿⣿⣿⣿⣿⣿⣿⣿⣿⣿⣿⣿⣿⣿⣿⣿⣿⣿⣿⣿⣿⣿⣿⣿⣿⡿⢟⢏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⢟⢿⣿⣿⣿⣿⣿⣿⣿⣿⣿⣿⣿⣿⣿⣿⣿⣿⣿⣿⣿⣿⣿⣿⣿⣿⣿⣿⣿⣿⣿⣿⣷⡕⢕⢕⢕⢕⢕⢕⢕⢕⢕⢕⢕⢕⢕⢕⢕⢕⢕⢕⢕⢕⢕⢕⢕⢕⢕⣿⣿⣿⣿⣿⣿⣿⣿⣿⣿⣿⣿⣿⣿⣿⣿⣿⣿⢇⢕⢕⢕⢕⢕⢕⢕⢕⢕⢕⢕⢕⢕⢕⢕⢕⢕⢕⢕⢕⢕⢕⢕⢕⢕⢕⢕⢕⢕⣼⣿⣿⣿⣿⣿⣿⣿⣿⣿⣿⣿⣿⣿⣿⣿⣿⣿⣿⣿⣿⣿⣿⣿⣿⣿⣿⣿⣿⣿⣿⣿⣿⣿⣿⣿⣿⣿⣿⣿⣿⣿⣿⣿⡿⢟⢝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⢿⣿⣿⣿⣿⣿⣿⣿⣿⣿⣿⣿⣿⣿⣿⣿⣿⣿⣿⣿⣿⣿⣿⣿⣿⣿⣿⣿⣿⣿⣷⡕⢕⢕⢕⢕⢕⢕⢕⢕⢕⢕⢕⢕⢕⢕⢕⢕⢕⢕⢕⢕⢕⢕⢕⢕⢿⣿⣿⣿⣿⣿⣿⣿⣿⣿⣿⣿⣿⣿⣿⣿⣿⡿⢕⢕⢕⢕⢕⢕⢕⢕⢕⢕⢕⢕⢕⢕⢕⢕⢕⢕⢕⢕⢕⢕⢕⢕⢕⢕⢕⢕⣱⣿⣿⣿⣿⣿⣿⣿⣿⣿⣿⣿⣿⣿⣿⣿⣿⣿⣿⣿⣿⣿⣿⣿⣿⣿⣿⣿⣿⣿⣿⣿⣿⣿⣿⣿⣿⣿⣿⣿⣿⣿⣿⢟⢏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⢻⣿⣿⣿⣿⣿⣿⣿⣿⣿⣿⣿⣿⣿⣿⣿⣿⣿⣿⣿⣿⣿⣿⣿⣿⣿⣿⣿⣿⣿⣕⢕⢕⢕⢕⢕⢕⢕⢕⢕⢕⢕⢕⢕⢕⢕⢕⢕⢕⢕⢕⢕⢕⢕⢸⣿⣿⣿⣿⣿⣿⣿⣿⣿⣿⣿⣿⣿⣿⣿⣿⢇⢕⢕⢕⢕⢕⢕⢕⢕⢕⢕⢕⢕⢕⢕⢕⢕⢕⢕⢕⢕⢕⢕⣱⣵⣷⣵⣱⣾⣿⣿⣿⣿⣿⣿⣿⣿⣿⣿⣿⣿⣿⣿⣿⣿⣿⣿⣿⣿⣿⣿⣿⣿⣿⣿⣿⣿⣿⣿⣿⣿⣿⣿⣿⣿⣿⣿⣿⡿⢟⢏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⢿⣿⣿⣿⣿⣿⣿⣿⣿⣿⣿⣿⣿⣿⣿⣿⣿⣿⣿⣿⣿⣿⣿⣿⣿⣿⣿⣿⣇⢕⢕⢕⢕⢕⢕⢕⢕⢕⢕⢕⢕⢕⢕⢕⢕⢕⢕⢕⢕⢕⢕⢸⣿⣿⣿⣿⣿⣿⣿⣿⣿⣿⣿⣿⣿⣿⣿⡿⢕⢕⢕⢕⢕⢕⢕⢕⢕⢕⢕⢕⢕⢕⢕⢕⢕⢕⢕⢕⣵⣿⣿⣿⣿⣿⣿⣿⣿⣿⣿⣿⣿⡟⣿⣿⣿⣿⣿⣿⣿⣿⣿⣿⣿⣿⣿⣿⣿⣿⣿⣿⣿⣿⣿⣿⣿⣿⣿⣿⣿⣿⣿⣿⣿⢿⢏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⣧⢕⢕⢕⢕⢕⢕⢕⢕⢕⢕⢕⢕⢕⢕⢕⢕⢕⢕⢕⢕⢕⢜⣿⣿⣿⣿⣿⣿⣿⣿⣿⣿⣿⣿⣿⣿⣿⢇⢕⢕⢕⢕⢕⢕⢕⢕⢕⢕⢕⢕⢕⢕⢕⢕⢕⢕⣵⣿⣿⣿⣿⣿⣿⣿⣿⣿⣿⣿⣿⣿⣿⣷⢜⣿⣿⣿⣿⣿⣿⣿⣿⣿⣿⣿⣿⣿⣿⣿⣿⣿⣿⣿⣿⣿⣿⣿⣿⣿⣿⡿⢟⢏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⣧⢕⢕⢕⢕⢕⢕⢕⢕⢕⢕⢕⢕⢕⢕⢕⢕⢕⢕⢕⢕⢕⣿⣿⣿⣿⣿⣿⣿⣿⣿⣿⣿⣿⣿⣿⡟⢕⢕⢕⢕⢕⢕⢕⢕⢕⢕⢕⢕⢕⢕⣕⣵⣵⣵⣿⣿⣿⣿⣿⣿⣿⣿⣿⣿⣿⣿⣿⣿⣿⣿⣿⣵⣸⣿⣿⣿⣿⣿⣿⣿⣿⣿⣿⣿⣿⣿⣿⣿⣿⣿⣿⣿⣿⣿⣿⡿⢟⢝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⣿⣿⣷⡕⢕⢕⢕⢕⢕⢕⢕⢕⢕⢕⢕⢕⢕⢕⢕⢕⢕⢕⢕⢿⣿⣿⣿⣿⣿⣿⣿⣿⣿⣿⣿⣿⣿⢇⢕⢕⢕⢕⢕⢕⢕⣕⣱⣵⣷⣿⣿⣿⣿⡿⢿⢿⢿⣿⣿⣿⣿⣿⣿⣿⣿⣿⣿⣿⣿⣿⣿⣿⣿⣿⣿⣿⣿⣿⣿⣿⣿⣿⣿⣿⣿⣿⣿⣿⣿⣿⣿⣿⣿⣿⢟⢏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⢝⢿⣿⣿⣿⣿⣿⣿⣿⣿⣿⣿⣿⣿⣿⣿⣿⣿⣿⣿⣿⣿⣿⣷⡕⢕⢕⢕⢕⢕⢕⢕⢕⢕⢕⢕⢕⢕⢕⢕⢕⢕⢕⢸⣿⣿⣿⣿⣿⣿⣿⣿⣿⣿⣿⣿⡟⢕⢕⢕⢕⢕⣱⣷⣿⣿⣿⣿⣿⣿⣿⣿⣿⣿⣿⣿⣿⣿⣿⣿⣿⣯⣽⡿⣿⣿⣿⣿⣿⣿⣿⣿⣿⡿⣿⣿⣿⣿⣿⣿⣿⣿⣿⣿⣿⣿⣿⣿⣿⣿⡿⢟⢝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⡕⢕⢕⢕⢕⢕⢕⢕⢕⢕⢕⢕⢕⢕⢕⢕⢕⢕⢸⣿⣿⣿⣿⣿⣿⣿⣿⣿⣿⣿⣿⢕⢕⢕⣱⣷⣿⣿⣿⣿⣿⣿⣿⣿⣿⣿⣿⣿⣿⣿⣿⣿⣿⣿⣿⣿⣿⣿⣿⣷⣯⣟⢿⣿⣿⢕⢕⢕⢝⣿⣿⣿⣿⣿⣿⣿⣿⣿⣿⣿⣿⣿⢿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⢟⢿⣿⣿⣿⣿⣿⣿⣿⣿⣿⣿⣿⣿⣿⣿⣿⣿⣿⣿⣿⣇⢕⢕⢕⢕⢕⢕⢕⢕⢕⢕⢕⢕⢕⢕⢕⢕⢕⣿⣿⣿⣿⣿⣿⣿⣿⣿⣿⣿⡟⢕⣱⣾⣿⣿⣿⣿⣿⣿⣿⣿⣿⣿⣿⣿⣿⣿⣿⢟⣕⣵⣿⣿⣿⣿⣿⣿⣿⣿⣿⣿⣿⣿⣿⣇⢕⢕⢕⣿⣿⡟⢿⣿⣿⣿⣿⣿⣿⢟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⣧⢕⢕⢕⢕⢕⢕⢕⢕⢕⢕⢕⢕⢕⢕⢕⢕⣿⣿⣿⣿⣿⣿⣿⣿⣿⣿⣿⣧⣾⣿⣿⣿⣿⣿⣿⣿⣿⣿⣿⣿⣿⣿⣿⣿⢿⢿⣿⣿⣿⣿⣿⣿⣿⣿⣿⣿⣿⣿⣿⣿⣿⣿⣎⢔⢕⢱⣿⣿⡇⢕⢝⢿⣿⣿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⣵⣕⣕⡕⢕⢕⢕⢕⢕⢕⢕⢕⢕⢕⢕⢕⢕⢕⢕⢕⢕⢕⢕⢕⢕⢕⢕⢕⢕⢕⢕⢕⢕⢕⢕⢕⢕⢕⢕⢕⢕⢕⢕⢕⢕⢕⢕⢕⢕⢕⢕⢕⢕⢕⢕⢕⢕⢕⢕⢕⢕⢕⢕⢕⢕⢕⢕⢕⢕⢕⢕⢕⢕⢕⢕⢕⢕⢕⢕⢕⢕⢜⢟⢿⣿⣿⣿⣿⣿⣿⣿⣿⣿⣿⣿⣿⣿⣿⣿⣿⣧⡕⢕⢕⢕⢕⢕⢕⢕⢕⢕⢕⢕⢕⢕⢕⣿⣿⣿⣿⣿⣿⣿⣿⣿⣿⣿⣿⡿⣻⣿⣿⣿⣿⣿⣿⣿⣿⣿⣿⣿⣿⣿⣿⣷⣾⣿⣿⣿⣿⣿⣿⣿⣿⣿⣿⣿⣿⣿⣿⣿⣿⣿⣇⢕⣾⣿⣿⡇⢕⢕⢕⢜⣿⣿⡇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⣷⣷⣧⣵⣕⣕⢕⢕⢕⢕⢕⢕⢕⢕⢕⢕⢕⢕⢕⢕⢕⢕⢕⢕⢕⢕⢕⢕⢕⢕⢕⢕⢕⢕⢕⢕⢕⢕⢕⢕⢕⢕⢕⢕⢕⢕⢕⢕⢕⢕⢕⢕⢕⢕⢕⢕⢕⢕⢕⢕⢕⢕⢕⢕⢕⢕⢕⢕⢕⢕⢕⢕⢕⢕⢕⢕⠕⢑⢕⢝⢿⣿⣿⣿⣿⣿⣿⣿⣿⣿⣿⣿⣿⣿⣿⣿⣷⡕⢕⢕⢕⢕⢕⢕⢕⢕⢕⢕⢕⢕⣵⣿⣿⡿⣻⣾⣿⣿⣿⣿⣿⡿⣫⣾⣿⣿⣿⣿⣿⣿⣿⣿⣿⣿⣿⣿⣿⣿⣿⣿⣿⣿⣿⣿⣿⣿⣿⣿⣿⣿⣿⣿⣿⣿⣿⣿⣿⣿⣯⣿⣿⣿⣿⢕⢕⢕⢑⢕⢹⣿⣿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⣷⣧⣵⣔⣕⢕⢕⢁⠁⠁⠑⠁⠅⠑⠅⠅⠁⠁⠁⠁⠁⠁⠁⠁⠁⠁⠁⠀⠀⠀⠀⠁⠁⠁⠁⠁⠁⠁⠁⠁⠁⠁⠁⠀⠀⠀⠀⠀⠀⠀⠀⠁⠁⠁⠁⠁⠁⠁⠁⠁⠁⠁⠁⠁⠁⢁⠁⠁⠁⠑⠁⢅⠘⢻⢿⣿⣿⣿⣿⣿⣿⣿⣿⣿⣿⣿⣿⣿⣿⡕⢑⠄⠅⠁⠕⠑⢕⢕⢕⣵⣿⣿⢟⣵⣿⣿⡟⣏⣵⣷⣷⣷⣼⣹⣿⣿⣿⣿⣿⣿⣿⣿⣿⣿⣿⣿⣿⣿⣿⣿⣿⣿⣿⣿⣿⣿⣿⣿⣿⣿⣿⣿⣿⣿⣿⣿⡿⢕⣹⣿⣿⣿⣿⢇⢕⢕⢕⢕⢕⢕⢜⢿⣿⣧⢕⢕⢔⢑⢁⠀⠀⠀⠀⠅⠅⠅⠅⠁⠁⠀⠀⠀⠁⠁⠁⠁⠁⠕⠕⠁⠁⠁⠅⠁⠁⠁⠁⠑⠑⠑⠑⠅⠁⠁⠑⠁⠁⠁⠁⠑⠑⠀⠀⠀⠁⠑⠑⠑⠁⠀⠀⠁⠁⠁⠑⠀</a:t>
            </a:r>
            <a:br/>
            <a:r>
              <a:t>⣿⣿⣿⣿⣿⣿⣿⣿⣿⣿⣿⣿⣿⣿⣿⣿⣿⣿⣿⣿⣿⣿⣷⣷⣵⣴⣔⣄⢀⢀⠀⠀⠀⠀⠀⠀⠀⠀⠀⠀⠀⠀⠀⠀⠀⠀⠀⠀⠀⠀⠀⠀⠀⠀⠀⠀⠀⠀⠀⠀⠀⠀⠀⠀⠀⠀⠀⠀⠀⠀⠀⠀⠀⠀⠀⠀⠀⠀⠀⠀⠀⠀⠀⠀⠀⠀⠀⠀⠀⠁⠝⢿⣿⣿⣿⣿⣿⣿⣿⣿⣿⣿⣿⣿⣿⣕⢑⠀⠁⠀⢔⢕⢱⣿⣿⣿⢱⣿⣿⡟⢏⣵⣯⣹⣿⣿⣿⣼⣿⣿⣿⣿⣿⣿⣿⣿⣿⣿⣿⣿⣿⣿⣿⣿⣿⣿⣿⣿⣿⣿⣿⣿⣿⣿⣿⣿⣿⣿⣿⣿⡿⢕⠑⠈⢙⠙⠙⠙⠑⠑⠕⢕⢕⢕⢕⢕⢜⢻⣿⣷⡕⢕⠀⠀⠀⠀⠀⠀⠀⠀⠀⠀⠀⠀⠀⠀⠀⠀⠀⠀⠀⠀⠀⠀⠀⠀⠀⠀⠀⠀⠀⠀⠀⠀⠀⠀⠀⠀⠀⠁⠀⠀⠀⠀⠀⠀⠀⠀⠀⠀⠀⠀⠀⠀⠀⠀⠀⠀⠀⠀⠀</a:t>
            </a:r>
            <a:br/>
            <a:r>
              <a:t>⣿⣿⣿⣿⣿⣿⣿⣿⣿⣿⣿⣿⣿⣿⣿⣿⣿⣿⣿⣿⣿⣿⣿⣿⣿⣿⣿⣿⣿⣿⣷⣧⣴⣔⣄⡄⢀⢀⠀⠀⠀⠀⠀⠀⠀⠀⠀⠀⠀⠀⠀⠀⠀⠀⠀⠀⠀⠀⠀⠀⠀⠀⠀⠀⠀⠀⠀⠀⠀⠀⠀⠀⠀⠀⠀⠀⠀⠀⠀⠀⠀⠀⠀⠀⠀⠀⠀⠀⠀⠀⠀⠁⠘⢻⣿⣿⣿⣿⣿⣿⣿⣿⣿⣿⣿⣿⣇⢀⠀⠀⢐⢕⢸⣿⣿⢿⡿⢿⣿⣿⡇⢿⣿⣿⢏⢕⢜⣿⣿⣿⣿⣿⣿⣿⣿⣿⣿⣿⣿⣿⣿⣿⣿⣿⣿⣿⣿⣿⣿⣿⣿⣿⣿⣿⣿⣿⣿⣿⣿⣿⡇⢕⢄⢄⠀⠀⠀⠀⠀⠀⢄⢕⢕⢁⠑⠕⢕⢕⢹⣿⣿⢕⠔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⣷⣧⣴⣔⣄⡀⢀⠀⠀⠀⠀⠀⠀⠀⠀⠀⠀⠀⠀⠀⠀⠀⠀⠀⠀⠀⠀⠀⠀⠀⠀⠀⠀⠀⠀⠀⠀⠀⠀⠀⠀⠀⠀⠀⠀⠀⠀⠀⠀⠀⠀⠀⠀⠀⠀⠀⠘⠝⢿⣿⣿⣿⣿⣿⣿⣿⣿⣿⣿⣧⢀⠀⠀⠕⢜⣿⣿⣿⣿⣕⢝⣟⣧⢕⢕⢕⢕⢕⢱⣿⣿⣿⣿⣿⣿⣿⢟⣿⣿⣿⣿⣿⣿⣿⣿⣿⣿⣿⣿⣿⣿⣿⣿⣿⣿⣿⣿⣿⣿⣿⣿⣿⡇⢕⢁⢕⢕⢕⣕⢔⠀⠐⢕⢗⢕⢑⢔⢔⣵⣷⣿⡿⢏⢕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⣷⣷⣵⣴⣄⣄⢀⢀⠀⠀⠀⠀⠀⠀⠀⠀⠀⠀⠀⠀⠀⠀⠀⠀⠀⠀⠀⠀⠀⠀⠀⠀⠀⠀⠀⠀⠀⠀⠀⠀⠀⠀⠀⠀⠀⠀⠀⠀⠀⠀⠀⠁⠙⢻⣿⣿⣿⣿⣿⣿⣿⣿⣿⣷⡄⠀⠀⢕⢻⣿⣿⡼⣿⣽⠟⠑⢠⣴⡕⢕⢕⣼⣿⣿⣿⣿⣿⡿⣳⣾⢏⢹⢟⠻⢿⣿⣿⣿⣿⣿⣿⣿⣿⣿⣿⣿⣿⣿⣿⣿⣿⣿⣿⣿⣿⢕⢸⣿⣷⣷⣾⣿⣧⢀⠀⠁⠑⣕⣕⣱⣾⣿⡿⢝⢕⠑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⣷⣴⣔⣄⡄⢀⠀⠀⠀⠀⠀⠀⠀⠀⠀⠀⠀⠀⠀⠀⠀⠀⠀⠀⠀⠀⠀⠀⠀⠀⠀⠀⠀⠀⠀⠀⠀⠀⠀⠀⠀⠀⠀⠀⠀⠈⠟⢿⣿⣿⣿⣿⣿⣿⣿⣷⣔⣔⣵⣾⣿⣿⡿⢎⠑⠀⢕⢹⡿⢏⢕⣸⣿⣿⣿⣿⢏⣹⢵⣿⣿⣿⣿⣅⡀⠕⢝⢿⣿⣿⣿⣿⣿⣿⣿⣿⣿⣿⣿⣿⣿⣿⣿⣿⣿⡿⢕⢸⣿⣿⣿⣿⣿⣿⡇⠀⠑⢕⢕⢟⢿⣿⣯⢕⠑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⣷⣦⣴⣄⣄⡀⢀⠀⠀⠀⠀⠀⠀⠀⠀⠀⠀⠀⠀⠀⠀⠀⠀⠀⠀⠀⠀⠀⠀⠀⠀⠀⠀⠀⠀⠀⠀⠀⢀⢀⢅⢝⢿⣿⣿⣿⣿⣿⣿⣿⣿⣿⣿⣯⣷⢑⠀⠀⢀⢱⢇⢕⡕⣱⣿⣿⣿⡿⣳⣿⢎⣿⣿⣿⣿⣿⣿⣿⣷⣕⡀⠘⢻⣿⣿⣿⣿⣿⣿⣿⣿⣿⣿⣿⣿⣿⣿⡏⢕⢕⣿⣿⣿⣿⣿⣿⣿⣇⡔⠀⠕⢕⢕⢕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⣷⣴⣴⣄⣄⢀⢀⠀⠀⠀⠀⠀⠀⠀⠀⠀⠀⠀⠀⠀⠀⠀⠀⠀⠀⠀⢄⣄⣵⣵⣷⣷⣿⣿⣿⣿⣿⣿⣿⣿⡿⢿⣻⣿⣿⣿⢿⣣⣄⢀⢀⡼⣱⡟⣱⣿⢟⣼⣿⣷⣿⡟⢱⣿⣿⣯⣵⣵⣵⣕⣕⣅⣕⣔⣱⣿⣿⣿⣿⣿⣿⣿⣿⣿⣿⣿⣿⣿⣿⢇⢕⣼⣿⣿⣿⣿⣿⣿⣿⢹⣷⣴⣴⣵⣵⣾⣿⡿⢕⠀⠀⠀⠀⠀⠀⠀⠀⠀⠀⠀⠀⠀⠀⠀⠀⠀⠀⠀⠀⠀⠀⠀⠀⠀⠀⠀⠀⠀⠀⠀⠀⠀⠀⠀⠀⠀⠀⠀⠀⠀⠀⠀⠀⠀⠀⠀⠀⠀⠀⠀⠀⠀⠀⠀⠀⢀⢀⢀⢀⢄⢄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⣷⣴⣴⣄⣀⢀⠀⠀⠀⠀⠀⠀⠀⠀⠀⠀⠄⣵⣿⢿⣿⣿⣿⣿⣿⣿⣟⣻⢻⣏⣽⣷⣾⣿⣿⢟⣫⣷⣿⣿⣿⣷⡷⣱⢟⢱⣿⢏⢱⣿⣿⣿⣿⡇⢕⣿⣿⣿⣿⣿⣿⣿⣿⣿⣿⣿⣿⣿⣿⣿⣿⣿⣿⣿⣿⣿⣿⣿⣿⣿⣿⣷⣿⣿⣿⣿⣿⣿⣿⣿⡏⣿⣿⡟⢟⢟⢟⢏⠝⠁⠀⠀⠀⠀⠀⠀⠀⠀⠀⠀⠀⠀⠀⠀⠀⠀⠀⠀⠀⠀⠀⠀⠀⠀⠀⠀⠀⠀⠀⠀⠀⠀⠀⠀⠀⠀⠀⠀⢀⢀⢀⢀⢀⣄⣄⣄⣄⣠⣴⣴⣴⣵⣵⣷⣷⣷⣷⣷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⣶⣴⣤⣄⡀⢀⠀⠀⠀⢻⣿⣿⣿⣿⣿⣿⣿⣿⣿⣿⣿⡿⣿⣻⣯⣷⣿⣿⣿⣿⣿⣿⣿⢏⣾⢏⢕⡸⢕⢕⣾⣿⣿⣿⣿⡇⣸⣿⣿⣿⣿⣿⣿⣿⣿⣿⣿⣿⣿⣿⣿⣿⣿⣿⣿⣿⣿⢏⠙⠙⠛⢟⢿⢿⣿⣿⣿⣿⣿⣿⣿⣿⣿⣿⣿⡇⢕⠀⠀⠀⠀⠀⠀⠀⠀⠀⠀⠀⠀⠀⠀⠀⠀⠀⠀⠀⠀⠀⠀⠀⠀⢀⢀⢀⢀⣄⣄⣄⣄⣠⣴⣴⣴⣴⣴⣷⣷⣷⣷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⣦⣵⣵⣵⣷⣿⣿⣿⣿⣿⣽⣷⣿⣿⣿⡿⢿⢟⢝⢝⢿⣿⣿⡿⣣⣿⢏⢕⢕⢕⣱⡕⣿⣿⣿⢻⣿⡇⢻⣿⡿⢿⢿⣿⣿⣿⣿⣿⣿⣿⣿⣿⣿⣿⣿⣿⣿⣿⣿⣧⡕⢲⣴⣅⣀⠀⢁⢹⣿⣿⣿⣿⣿⢏⢿⣿⣿⣷⢕⠀⠀⠀⠀⢀⢀⢀⣀⣀⣄⣄⣄⣠⣴⣴⣴⣴⣴⣷⣷⣷⣷⣾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⠛⠛⠙⠙⠟⠟⢿⢿⣿⣷⣧⡕⢕⢱⣿⣿⡿⣱⣿⡟⢕⢕⢕⢱⣿⣷⢿⣿⣿⢕⢿⡕⠑⠁⠀⠀⠁⢹⣿⣿⣿⢿⠿⢿⢿⢿⢿⣿⣿⣿⣿⣿⣿⢟⠑⠀⠘⢻⢿⣿⣷⣿⣿⣿⣿⣿⡏⢕⡜⢿⣿⣿⣷⣷⣾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⡿⠟⠙⠁⠑⠁⠀⠀⠀⠀⠀⠀⠀⠀⠀⠀⠁⠘⢹⣿⣿⣵⣿⣿⡟⣵⣿⣿⣧⢗⢕⢕⣼⣿⣿⢸⣿⡇⢕⢜⠇⠀⢀⢀⣀⣄⣀⢈⠉⠉⠀⠀⠀⠀⠀⠀⠈⠉⠙⠙⠙⠁⠀⠀⠀⠀⠀⠁⠙⠻⢿⣿⢟⣿⡟⢳⣧⣝⢼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⠟⠑⠀⠀⠀⠀⠀⠀⠀⠀⠀⠀⠀⠀⠀⠀⠀⠀⠀⠀⠿⠿⠿⠿⢿⢟⣼⣿⣿⡿⢇⢕⢕⢕⣿⣿⢟⠘⠻⠇⠑⢁⣄⣴⣾⣿⣿⣿⣿⣷⣔⠀⠀⠀⠀⠀⠀⠀⠀⠀⠀⠀⠀⠀⠀⠀⠀⠀⠀⠀⠀⠀⠀⠉⠕⢿⢕⢕⣵⢝⣾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⡏⠁⠀⠀⠀⠀⠀⠀⠀⠀⠀⠀⠀⠀⠀⠀⠀⠀⠀⠀⠀⠀⠀⠀⠀⠀⢔⣾⣿⣿⢟⢕⢕⢕⢕⢱⣿⠇⠀⠀⠀⠀⢀⣾⣿⣿⣿⣿⣿⣿⣿⣿⣿⡔⠀⠀⠀⠀⠀⠀⠀⠀⠀⠀⠀⠀⠀⠀⠀⠀⠀⠀⠀⠀⠀⠀⠀⠀⠑⢕⣹⣾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⢿⢿⢿⠿⠿⢟⣟⣿⣿⣿⣿⣿⢿⠃⠀⠀⠀⠀⠀⠀⠀⠀⠀⠀⠀⠀⠀⠀⠀⠀⠀⠀⠀⠀⠀⠀⠀⠀⠔⢜⢟⠟⢕⢕⢕⢕⢕⢕⣸⢇⠀⠀⠀⠀⢰⣿⣿⣿⣿⣿⣿⣿⣿⣿⣿⣿⣷⠀⠀⠀⠀⠀⠀⠀⠀⠀⠀⠀⠀⠀⠀⠀⠀⠀⠀⠀⠀⠀⠀⠀⠀⠀⠀⠙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⡿⢿⢿⢿⠿⠟⠟⠟⠟⠛⠙⠙⠙⠙⠉⠁⠁⠁⠁⠀⠀⠀⠀⠀⠀⣠⣾⣿⠟⠛⠙⠁⠀⠀⠀⠀⠀⠀⠀⠀⠀⠀⠀⠀⠀⠀⠀⠀⠀⠀⠀⢀⣄⣄⣄⣄⡄⢀⢀⠀⠁⠀⠀⠀⠁⠑⢕⣱⡕⡟⠀⠀⠀⠀⢠⣾⣿⢿⢿⢿⢿⢿⣿⣿⣿⣿⣿⣿⡇⠀⠀⠀⠀⠀⠀⠀⠀⠀⠀⠀⠀⠀⠀⠀⠀⠀⠀⠀⠀⠀⠀⠀⠀⠀⠀⠀⠙⢻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⡿⢿⢿⢿⠿⠟⠟⠟⠟⠛⠙⠙⠙⠙⠉⠁⠁⠁⠁⠀⠀⠀⠀⠀⠀⠀⠀⠀⠀⠀⠀⠀⠀⠀⠀⠀⠀⠀⠀⠀⠀⠀⠀⢀⣵⣿⡿⠑⠀⠀⠀⠀⠀⠀⠀⠀⠀⠀⠀⠀⠀⠀⠀⠀⠀⠀⠀⠀⠀⠀⣰⣿⣿⣿⣿⣿⣿⣷⣿⡇⠀⠀⠀⠀⠀⠀⠘⠟⠁⠀⠀⠀⠀⠀⠕⢏⢕⠑⠁⠀⠀⠁⠑⠝⣿⣿⣿⣿⣧⠀⠀⠀⠀⠀⠀⠀⠀⠀⠀⠀⠀⠀⠀⠀⠀⠀⠀⠀⠀⠀⠀⠀⠀⠀⠀⠀⢀⢄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⢿⢿⢿⢿⢟⠟⠟⠟⠟⠟⠙⠙⠙⠙⠉⠁⠁⠁⠁⠀⠀⠀⠀⠀⠀⠀⠀⠀⠀⠀⠀⠀⠀⠀⠀⠀⠀⠀⠀⠀⠀⠀⠀⠀⠀⠀⠀⠀⠀⠀⠀⠀⠀⠀⠀⠀⠀⠀⠀⠀⠀⠀⢄⣵⣿⣿⡇⠀⠀⠀⠀⠀⠀⠀⠀⠀⠀⠀⠀⠀⠀⠀⠀⠀⠀⠀⠀⠀⠀⢔⣿⣿⣿⣿⣿⣿⣿⣿⣿⡇⠀⠀⠀⠀⠀⠀⠀⠀⠀⠀⠀⠀⠀⠀⠀⠁⠀⠀⠀⠀⠀⠀⠀⠀⠑⠝⢟⢿⢟⠀⠀⠀⠀⠀⠀⠀⠀⠀⠀⠀⠀⠀⠀⠀⠀⠀⠀⠀⠀⠀⠀⠀⠀⢱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⠟⠟⠙⠙⠙⠙⠑⠁⠁⠁⠁⠁⠀⠀⠀⠀⠀⠀⠀⠀⠀⠀⠀⠀⠀⠀⠀⠀⠀⠀⠀⠀⠀⠀⠀⠀⠀⠀⠀⠀⠀⠀⠀⠀⠀⠀⠀⠀⠀⠀⠀⠀⠀⠀⠀⠀⠀⠀⠀⠀⠀⠀⠀⠀⠀⠀⠀⠀⠀⠀⠀⠀⢄⣵⣿⡟⠙⠉⠀⠀⠀⠀⠀⠀⠀⠀⠀⠀⠀⠀⠀⠀⠀⠀⠀⠀⠀⠀⠀⠀⢀⣾⣿⣿⣿⣿⣿⣿⣿⣿⣿⡇⠀⠀⠀⠀⠀⠀⠀⠀⠀⠀⠀⠀⠀⠀⠀⠀⠀⠀⠀⠀⠀⠀⠀⠀⠀⠀⠀⠁⠑⠀⠀⠀⠀⠀⠀⠀⠀⠀⠀⠀⠀⠀⠀⠀⠀⠀⠀⠀⠀⠀⠀⠀⣰⣿⣿⡿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⣾⣿⡟⠀⠀⠀⠀⠀⠀⠀⠀⠀⠀⠀⠀⠀⠀⠀⠀⠀⠀⠀⠀⠀⠀⠀⠀⠀⢕⣿⣿⣿⣿⣿⣿⣿⣿⣿⣿⠃⠀⠀⠀⠀⠀⢔⢔⣔⡄⠀⠀⠀⠀⠀⠀⠀⠀⢀⢄⢄⢄⢄⢔⢄⢄⢀⢀⠀⠀⠀⠀⠀⠀⠀⠀⠀⠀⠀⠀⠀⠀⠀⠀⢀⢀⢀⠀⠀⠀⠀⠀⢄⢸⣿⣿⣇⢑⠀⠁⠉⠙⠙⠟⠿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⡟⠁⠀⠀⠀⠀⠀⠀⠀⠀⠀⠀⠀⠀⠀⠀⠀⠀⠀⠀⠀⠀⠀⠀⠀⠀⠀⠑⣿⣿⣿⣿⣿⣿⣿⣿⣿⡿⠀⠀⠀⠀⠀⠀⢕⣱⣿⣿⡄⢀⠀⢀⢄⢔⠕⠑⠑⠁⠁⠁⠁⠁⠁⠁⠑⠑⠕⢕⢔⢄⢄⢄⢄⢀⢀⢀⢀⢄⢄⢄⢔⠔⠕⠑⠁⠀⠀⠀⠀⠀⢕⢕⣜⢿⣿⣷⣄⡀⢀⢀⢀⣄⡀⢀⠁⠁⠉⠙⠟⠟⢿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⢻⣿⣇⢀⠀⠀⠀⠀⠀⠀⠀⠀⠀⠀⠀⠀⠀⠀⠀⠀⠀⠀⠀⠀⠀⠀⠀⠀⠀⠀⢻⣿⣿⣿⣿⣿⣿⣿⣿⢇⠀⠀⠀⠀⠀⠀⠀⢝⢿⢿⢇⠕⠀⠀⠀⠀⠀⠀⠀⠀⠀⠀⠀⠀⠀⠀⠀⠀⠀⠀⠀⠁⠁⠁⠑⠑⠕⠕⠕⠑⠁⠁⠀⠀⠀⠀⠀⠀⠀⠀⠀⢄⣧⡕⢜⣷⣿⣿⢿⢿⢿⢿⢿⢿⣿⣿⣷⣦⣄⡀⠀⠀⠀⠀⠁⠈⠙⠙⠟⠻⢿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⣸⣿⣿⠟⠀⠀⠀⠀⠀⠀⠀⠀⠀⠀⠀⠀⠀⠀⠀⠀⠀⠀⠀⠀⠀⠀⠀⠀⠀⠀⠈⢿⣿⣿⣿⣿⣿⣿⣿⠀⠀⠀⠀⠀⠀⠀⠀⠀⠀⠀⠁⠀⠀⠀⠀⠀⠀⠀⠀⠀⠀⠀⠀⠀⠀⠀⠀⠀⠀⠀⠀⠀⠀⠀⠀⠀⠀⠀⠀⠀⠀⠀⠀⠀⠀⠀⠀⠀⠀⢀⢔⣿⣿⣷⣵⡜⣯⣾⣿⣿⣿⣿⣿⣿⣿⣷⣾⣽⢻⣿⣆⠀⠀⠀⠀⠀⠀⠀⠀⠀⠀⠀⠁⠈⠙⠛⠟⠿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⣼⣿⡿⠑⠀⠀⠀⠀⠀⠀⠀⠀⠀⠀⠀⠀⠀⠀⠀⠀⠀⠀⠀⠀⠀⠀⠀⠀⠀⠀⠀⠀⠘⣿⣿⣿⣿⣿⣿⢇⠀⠀⠀⠀⠀⠀⠀⠀⠀⠀⠀⠀⠀⠀⠀⠀⠀⠀⠀⠀⠀⠀⠀⠀⠀⠀⠀⠀⠀⠀⠀⠀⠀⠀⠀⠀⠀⠀⠀⠀⠀⠀⠀⠀⠀⠀⠀⠀⠀⠀⢑⢸⣿⣿⣿⡟⣾⣿⣿⣿⣿⣿⣿⣿⣿⣿⣿⣿⣿⡟⣿⣿⡔⠀⠀⠀⠀⠀⠀⠀⠀⠀⠀⠀⠀⠀⠀⠀⠀⠀⠀⠁⠉⠙⠝⠟⢻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⣾⣿⠏⠀⠀⠀⠀⠀⠀⠀⠀⠀⠀⠀⠀⠀⠀⠀⠀⠀⠀⠀⠀⠀⠀⠀⠀⠀⠀⠀⠀⠀⠀⣰⣿⣿⣿⣿⣿⢏⠀⠀⠀⠀⠀⠀⠀⠀⠀⠀⠀⠀⠀⠀⠀⠀⠀⢀⠀⠀⠀⠀⠀⠀⠀⠀⠀⠀⠀⠀⠀⠀⠀⠀⠀⠀⠀⠀⠀⠀⠀⠀⠀⠀⠀⠀⠀⠀⠀⠀⠀⢕⢕⣿⣿⣿⢱⣿⣿⣿⣿⣿⣿⣿⣿⣿⣿⣿⡕⠑⢌⢝⢿⣿⣧⡀⠀⠀⠀⠀⠀⠀⠀⠀⠀⠀⠀⠀⠀⠀⠀⠀⠀⠀⠀⠀⠀⠀⠀⠁⠁⠙⠙⠟⠟⢿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⣸⣿⠇⠀⠀⠀⠀⠀⠀⠀⠀⠀⠀⠀⠀⠀⠀⠀⠀⠀⠀⠀⠀⠀⠀⠀⠀⠀⠀⠀⠀⠀⢀⣱⣿⣿⣿⣿⣿⡏⠀⠀⠀⠀⠀⠀⠀⠀⠀⠀⠀⠀⠀⠀⠀⠀⠀⠀⢄⠀⠀⠀⠀⠀⠀⠀⠀⠀⠀⠀⠀⠀⠀⠀⠀⠀⠀⠀⠀⠀⠀⠀⠀⠀⠀⠀⠀⠀⠀⠀⠀⠔⢕⢱⢟⢝⢕⢜⢝⢝⢻⣿⣿⣿⣿⣿⣿⣿⣿⡇⠀⢕⢕⢕⢻⣿⣷⢀⠀⠀⠀⠀⠀⠀⠀⠀⠀⠀⠀⠀⠀⠀⠀⠀⠀⠀⠀⠀⠀⠀⠀⠀⠀⠀⠀⠀⠀⠀⠁⠁⠙⠙⠟⠻⢿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⢱⣿⡇⠀⠀⠀⠀⠀⠀⠀⠀⠀⠀⠀⠀⠀⠀⠀⠀⠀⠀⠀⠀⠀⠀⠀⠀⠀⠀⠀⠀⠀⢄⣷⣿⣿⣿⣿⣿⣿⡇⠀⠀⠀⠀⠀⠀⠀⠀⠀⠀⠀⠀⠀⠀⠀⠀⠀⠀⣷⠕⠀⠀⠀⠀⠀⠀⠀⠀⠀⠀⠀⠀⠀⠀⠀⠀⠀⠀⠀⠀⠀⠀⠀⠀⠀⠀⠀⠀⠀⠀⠀⠀⠑⢕⢕⢕⢕⢕⠑⠀⠀⠀⢕⣯⣽⣟⣻⡿⣿⡇⠀⢕⢕⢕⢕⢹⣿⣧⢀⠀⠀⠀⠀⠀⠀⠀⠀⠀⠀⠀⠀⠀⠀⠀⠀⠀⠀⠀⠀⠀⠀⠀⠀⠀⠀⠀⠀⠀⠀⠀⠀⠀⠀⠀⠀⠀⠁⠈⠙⠝⠟⢻⢿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⣿⣿⠑⠀⠀⠀⠀⠀⠀⠀⠀⠀⠀⠀⠀⠀⠀⠀⠀⠀⠀⠀⠀⠀⠀⠀⠀⠀⠀⠀⠀⢰⣿⣿⣿⣿⣿⣿⣿⣿⢕⠀⠀⠀⠀⠀⠀⠀⠀⠀⠀⠀⠀⠀⠀⣠⣄⣄⢔⠁⠀⠀⠀⠀⠀⠀⠀⠀⠀⠀⠀⠀⠀⠀⠀⠀⠀⠀⠀⠀⠀⠀⠀⠀⠀⠀⠀⠀⠀⠀⠀⠀⠀⠀⠀⢕⢕⠑⠀⠀⠀⢄⢱⣾⣿⢟⢻⢿⣿⣿⣧⢄⢕⢕⢕⢕⢕⣿⣿⡇⠀⠀⠀⠀⠀⠀⠀⠀⠀⠀⠀⠀⠀⠀⠀⠀⠀⠀⠀⠀⠀⠀⠀⠀⠀⠀⠀⠀⠀⠀⠀⠀⠀⠀⠀⠀⠀⠀⠀⠀⠀⠀⠀⠀⠁⠁⠙⠙⠝⠟⢿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⣱⣿⡏⠀⠀⠀⠀⠀⠀⠀⠀⠀⠀⠀⠀⠀⠀⠀⠀⠀⠀⠀⠀⠀⠀⠀⠀⠀⠀⠀⢀⣱⣿⣿⣿⣿⣿⣿⣿⣿⣿⠁⠀⠀⠀⠀⠀⠀⠀⠀⠀⠀⠀⠀⠀⣼⣿⣿⣿⣿⡄⠀⠀⠀⠀⠀⠀⠀⠀⠀⠀⠀⠀⠀⠀⠀⠀⠀⠀⠀⠀⠀⠀⠀⠀⠀⠀⠀⠀⠀⠀⠀⠀⠀⠀⠀⠁⠕⠀⠀⢀⢔⣵⣿⣿⡏⠁⠀⠁⢸⣿⣿⢕⢕⢕⢕⢕⢕⢸⣿⡏⠀⠀⠀⠀⠀⠀⠀⢄⣴⣶⣦⣄⡀⠀⠀⠀⠀⠀⠀⠀⠀⠀⠀⠀⠀⠀⠀⠀⠀⠀⠀⠀⠀⠀⠀⠀⠀⠀⠀⠀⠀⠀⠀⠀⠀⠀⠀⠀⠀⠀⠀⠀⠁⠀</a:t>
            </a:r>
            <a:br/>
            <a:r>
              <a:t>⠀⠀⠀⠀⠀⠀⠀⠀⠀⠀⠀⠀⠀⠀⠀⠀⠀⠀⠀⠀⠀⠀⠀⠀⠀⠀⠀⠀⠀⠀⠀⠀⠀⠀⠀⠀⠀⠀⠀⠀⠀⠀⠀⠀⠀⠀⠀⠀⠀⠀⠀⠀⠀⠀⠀⠀⠀⠀⠀⠀⠀⢀⣄⣴⣷⣿⣿⣿⢇⠀⠀⠀⠀⠀⠀⠀⠀⠀⠀⠀⠀⠀⠀⠀⠀⠀⠀⠀⠀⠀⠀⠀⠀⠀⠀⠀⣱⣿⣿⣿⣿⣿⣿⣿⣿⣿⡟⠀⠀⠀⠀⠀⠀⠀⠀⠀⠀⠀⠀⠀⠕⢿⣿⣿⡿⠻⠀⠀⠀⠀⠀⠀⠀⠀⠀⠀⠀⠀⠀⠀⠀⠀⠀⠀⠀⠀⠀⠀⠀⠀⠀⠀⠀⠀⠀⠀⠀⠀⠀⠀⠀⠀⠀⠁⠀⣄⣵⣿⣿⢟⠑⠀⠀⠀⠀⢸⣿⣿⢕⢕⢕⢕⢕⢕⢸⣿⡇⠀⠀⠀⠀⠀⢀⣵⣿⢟⣽⣝⢻⣿⣧⣄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⣠⣴⣾⣿⣿⣿⣿⣿⣿⡕⠀⠀⠀⠀⠀⠀⠀⠀⠀⠀⠀⠀⠀⠀⠀⠀⠀⠀⠀⠀⠀⠀⠀⠀⠀⠀⠀⠘⠟⢿⢿⣿⢿⢿⢟⠟⠟⠑⠀⠀⠀⠀⠀⠀⠀⠀⠀⠀⠀⠀⠀⠀⠁⠙⠘⠀⠀⠀⠀⠀⠀⠀⠀⠀⠀⠀⠀⠀⠀⠀⠀⠀⠀⠀⠀⠀⠀⠀⠀⠀⠀⠀⠀⠀⠀⠀⠀⠀⠀⠀⠀⠀⠀⠀⢴⣾⣿⣿⡟⠑⠀⠀⠀⠀⠀⠀⣾⣿⣿⢕⢕⢕⢕⢑⣅⢸⣿⣧⢀⠀⠀⠀⣰⣿⣿⢏⢿⣿⣿⣷⣼⡻⣿⣷⣔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⢄⣰⣷⣿⣿⣿⣿⣿⣿⣿⣿⣿⣿⣷⢇⠀⠀⠀⠀⠀⠀⠀⠀⠀⠀⠀⠀⠀⠀⠀⠀⠀⠀⠀⠀⠀⠀⠀⠀⠀⠀⠀⠀⠀⠀⠀⠀⠀⠀⠀⠀⠀⠀⠀⠀⠀⠀⠀⠀⠀⠀⠀⠀⠀⠀⠀⠀⠀⠀⠀⠀⠀⠀⠀⠀⠀⠀⠀⠀⠀⠀⠀⠀⠀⠀⠀⠀⠀⠀⠀⠀⠀⠀⠀⠀⠀⠀⠀⠀⠀⠀⠀⠀⠀⠑⠀⠀⠀⢸⣿⣯⡕⠀⠀⠀⠀⠀⠀⠀⠀⢿⣿⣿⢕⢕⠕⢁⣼⣿⣧⢿⣿⣷⢔⣰⣾⣿⢟⠕⢕⣱⣕⡻⢿⢟⢗⢜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⣄⣴⣾⣿⣿⣿⣿⣿⣿⣿⣿⣿⣿⣿⣿⣿⡏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⣸⣿⣿⣿⣧⣄⢀⠀⠀⠀⠀⠀⠜⣿⣿⢕⠀⢀⣼⣿⣿⣿⡏⣿⣿⣵⣿⢟⠕⠑⠀⠁⠛⠋⠁⠁⢕⣱⣾⣿⡿⠑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⣰⣵⣿⣿⣿⣿⣿⣿⣿⣿⣿⣿⣿⣿⣿⣿⣿⣿⣿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⢰⣿⣿⣿⣿⣿⣿⣷⣔⡀⠀⠀⠀⢕⣿⣿⡕⢄⣾⣿⣿⣿⣿⡇⣿⣿⢟⢕⠕⠀⢴⢔⠀⠀⠀⢀⣴⣿⣿⢟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⢄⣴⣷⣿⣿⣿⣿⣿⣿⣿⣿⣿⣿⣿⣿⣿⣿⣿⣿⣿⣿⣿⣿⣇⢀⠀⠀⠀⠀⠀⠀⠀⠀⠀⠀⠀⠀⠀⠀⠀⠀⠀⠀⠀⠀⠀⠀⠀⠀⠀⠀⠀⠀⠀⠀⠀⠀⠀⠀⠀⠀⠀⠀⠀⠀⠀⠀⠀⠀⠀⠀⠀⠀⠀⠀⠀⠀⠀⠀⠀⠀⠀⠀⠀⠀⠀⠀⠀⠀⠀⠀⠀⠀⠀⠀⠀⠀⠀⠀⠀⠀⠀⠀⠀⠀⠀⠀⠀⠀⠀⠀⠀⠀⠀⠀⠀⢀⣾⣿⣿⣿⣿⣿⣿⣿⣿⣿⣧⡄⢀⢸⣿⣿⣧⣾⣿⣿⣿⣿⣿⢣⢟⢇⠁⡁⢀⠀⠀⠀⠀⢀⣰⣾⣿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⣄⣴⣾⣿⣿⣿⣿⣿⣿⣿⣿⣿⣿⣿⣿⣿⣿⣿⣿⣿⣿⣿⣿⣿⣿⣿⣿⣷⣴⡀⠀⢀⣠⣴⡿⠑⠀⠀⠀⠀⠀⠀⠀⠀⠀⠀⠀⢀⢀⢀⠀⠀⠀⠀⠀⠀⠀⠀⠀⠀⠀⠀⠀⠀⠀⠀⠀⠀⠀⠀⠀⠀⠀⠀⠀⠀⠀⠀⠀⠀⠀⠀⠀⠀⢄⠀⠀⠀⠀⠀⠀⠀⠀⢀⠀⠀⠀⠀⠀⠀⠀⠀⠀⠀⠀⠀⠀⠀⠀⠀⠀⠀⠀⠀⠀⠀⠀⠀⢀⣾⣿⣿⣿⣿⣿⣿⣿⣿⣿⣿⣿⣿⣷⣾⣿⣿⣿⣿⣿⣿⣿⣿⢏⠑⠀⠀⠀⠘⠑⠀⠀⢀⣰⣾⣿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⢄⣰⣵⣿⣿⣿⣿⣿⣿⣿⣿⣿⣿⣿⣿⣿⣿⣿⣿⣿⣿⣿⣿⣿⣿⣿⣿⣿⣿⣿⣿⣿⣿⣿⣾⣿⣿⢟⢕⡵⢀⢀⢀⠀⠀⠀⠀⠀⠀⠀⢄⢕⢕⢕⢔⠀⠀⠀⠀⠀⠀⢀⢄⠀⠀⠀⠀⠀⠀⠀⠀⠀⠀⠀⠀⠀⠐⠀⠀⠀⠀⠀⠀⠀⠀⠀⠀⠀⠁⢀⡀⢄⠄⠐⠐⠁⢁⢀⠀⠀⠀⠀⠀⠀⠀⠀⠀⠀⠀⠀⠀⠀⠀⠀⠀⠀⠀⠀⠀⠀⠀⢄⣿⣿⣿⣿⣿⣿⣿⣿⣿⣿⣿⣿⣿⣿⣿⣿⣿⣿⣿⣿⣿⣿⣿⠏⠀⠀⢰⢆⠀⠀⠀⠀⣠⣾⣿⢟⠏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⣄⣴⣾⣿⣿⣿⣿⣿⣿⣿⣿⣿⣿⣿⣿⣿⣿⣿⣿⣿⣿⣿⣿⣿⣿⣿⣿⣿⣿⣿⣿⣿⣿⣿⣿⣿⣿⣿⡿⢕⣵⢟⢕⢕⢕⢕⢕⢕⢕⢕⢕⢕⢕⢕⣱⣵⣿⢇⢕⢄⢄⢄⢄⢕⢕⢕⠀⠀⠀⠀⠀⠀⠀⠀⢀⠄⠀⠀⠀⠀⠀⠀⠀⠀⠀⠀⠀⠀⠀⠀⠀⠀⠀⠀⠀⠀⠀⠁⠁⠀⠀⠀⠀⠀⠀⠀⠀⠀⠀⠀⠀⠀⠀⠀⠀⠀⠀⠀⠀⠀⠀⠀⠀⠀⢱⣿⣿⣿⣿⣿⣿⣿⣿⣿⣿⣿⣿⣿⣿⣿⣿⣿⣿⡿⠟⢟⢋⠁⢀⢀⠀⠀⠀⠀⠀⣠⣾⣿⡿⠇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⣰⣵⣾⣿⣿⣿⣿⣿⣿⣿⣿⣿⣿⣿⣿⣿⣿⣿⣿⣿⣿⣿⣿⣿⣿⣿⣿⣿⣿⣿⣿⣿⣿⣿⣿⣿⣿⣿⣿⣿⢟⣸⣿⢏⢕⢕⢕⢕⢕⢕⢕⢕⢕⢕⢕⣱⣾⡿⢟⢕⢕⢕⡵⢇⢕⢕⢕⢕⢕⢕⠀⠀⢔⢀⠀⡀⠀⠀⠀⠀⠀⠀⠀⠀⠀⠀⠀⠀⠀⠀⠀⠀⠀⠀⠀⠀⠀⠀⠀⠀⠀⠀⠀⠀⠀⠀⠀⠀⠀⠀⠀⠀⠀⠀⠀⠀⠀⠀⠀⠀⠀⠀⠀⠀⠀⠀⢀⣾⣿⣿⣿⣿⣿⣿⣿⣿⣿⣿⣿⣿⣿⣿⡿⠟⠋⢁⢄⢕⢕⢕⠀⠘⠑⠀⠀⠀⣠⣾⣿⡿⠏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⢄⣴⣷⣿⣿⣿⣿⣿⣿⣿⣿⣿⣿⣿⣿⣿⣿⣿⣿⣿⣿⣿⣿⣿⣿⣿⣿⣿⣿⣿⣿⣿⣿⣿⣿⣿⣿⣿⣿⣿⣿⣿⣿⢏⣼⣿⢇⢕⢕⢕⢕⢕⢕⢕⢕⢕⢕⢕⢕⢝⢕⢕⢕⢱⢜⢕⢕⢕⠕⠑⢕⢕⢕⠕⠀⠀⠀⠀⠔⠑⠀⢀⢀⠆⠀⠀⣴⡀⠀⠀⠀⠀⠀⠀⠀⠀⠀⠀⠀⠀⠀⠀⠀⠀⠀⠀⠀⠀⠀⠀⠀⠀⠀⠀⠀⠀⠀⠀⠀⠀⠀⠀⠀⠀⠀⠀⠀⠀⠀⣔⣿⣿⣿⣿⣿⣿⣿⣿⣿⣿⣿⣿⣿⣿⢏⠋⢁⢄⢕⢕⢕⢕⢕⢕⠀⠀⠀⠀⣠⣾⣿⡿⠟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⣠⣵⣾⣿⣿⣿⣿⣿⣿⣿⣿⣿⣿⣿⣿⣿⣿⣿⣿⣿⣿⣿⣿⣿⣿⣿⣿⣿⣿⣿⣿⣿⣿⣿⣿⣿⣿⣿⣿⣿⣿⣿⣿⣿⡿⢣⣿⣿⢇⢕⢕⢕⢕⢕⢕⢕⢕⢕⢕⢕⢕⢕⢕⢕⢕⢕⢕⢕⢕⣕⣵⡴⢔⢕⢕⢁⡴⠀⠀⠀⠀⠀⢄⢔⠁⠁⠀⠀⠀⠀⠐⣦⣕⠓⠆⠀⢄⡄⠀⠀⠀⠀⠀⠀⠀⠀⠀⠀⠀⠀⠀⠀⠀⠀⠀⠀⠀⠀⠀⠀⠀⠀⠀⠀⠀⠀⠀⠀⠀⠀⢀⢱⡟⣿⣿⣿⣿⣿⣿⣿⣿⣿⣿⣿⡿⢟⢕⢅⢔⢕⢕⢕⢕⢕⢕⠑⠁⠀⠀⣠⣾⣿⣿⡏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⢄⣰⣵⣿⣿⣿⣿⣿⣿⣿⣿⣿⣿⣿⣿⣿⣿⣿⣿⣿⣿⣿⣿⣿⣿⣿⣿⣿⣿⣿⣿⣿⣿⣿⣿⣿⣿⣿⣿⣿⣿⣿⣿⣿⣿⣿⣿⣿⢗⣾⣿⡏⢕⢕⢕⢕⢕⢕⢕⢕⢕⢕⢕⢕⢕⢕⢕⢕⢕⢕⣱⣕⢿⣿⣿⢇⢕⢕⠁⣸⢇⠀⢀⢄⢀⠁⢕⠕⠀⠀⠀⠀⠀⠑⠀⠈⠉⠀⠀⠓⠁⠁⠄⢀⢀⢔⡄⠀⠀⢀⠀⠀⠀⠀⠀⠀⠀⠀⠀⠀⠀⠀⠀⠀⠀⠀⠀⠀⠀⠀⠀⠀⢀⡔⢸⢸⡇⣿⣿⣿⣿⣿⣿⣿⣿⡿⢟⠕⠑⠁⠀⠑⢕⢕⢕⢕⠕⠑⠀⠀⠀⣠⣾⣿⣿⣿⣿⣿⣧⣄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⢄⣴⣾⣿⣿⣿⣿⣿⣿⣿⣿⣿⣿⣿⣿⣿⣿⣿⣿⣿⣿⣿⣿⣿⣿⣿⣿⣿⣿⣿⣿⣿⣿⣿⣿⣿⣿⣿⣿⣿⣿⣿⣿⣿⣿⣿⣿⣿⣿⣿⢇⣾⣿⣿⢕⠕⢕⢕⢕⢕⢕⢕⢕⢕⢕⢕⢕⢕⢕⢕⢕⣱⣿⣿⣿⣷⣼⡝⢕⢕⢕⢄⠈⠁⠑⢕⢕⠜⢳⠷⢇⢔⢕⢄⠀⠀⠀⠀⠀⠀⠀⠀⠀⠀⠀⠀⠁⠑⠀⠀⢔⢄⠘⠛⢐⠀⣰⡄⠀⠀⠀⠀⢀⢀⢕⢕⣦⢄⢄⢄⣄⣄⣤⡔⢕⢻⡇⢕⣾⢱⣷⣿⣿⣽⣿⣟⡟⠕⠑⠁⠀⠀⠀⠀⠀⠁⠑⢁⠀⠀⠀⠀⣠⣾⣿⣿⣿⣿⣿⣿⣿⣿⣿⣷⣔⡀⠀⠀⠀⠀⠀⠀⠀⠀⠀⠀⠀⠀⠀⠀⠀⠀⠀⠀⠀⠀⠀⠀⠀⠀⠀⠀⠀⠀⠀⠀⠀⠀⠀⠀⠀⠀⠀⠀⠀⠀⠀⠀⠀⠀⠀⠀⠀</a:t>
            </a:r>
            <a:br/>
            <a:r>
              <a:t>⠀⠀⠀⠀⠀⠀⠀⠀⠀⠀⠀⠀⠀⠀⢀⣰⣵⣾⣿⣿⣿⣿⣿⣿⣿⣿⣿⣿⣿⣿⣿⣿⣿⣿⣿⣿⣿⣿⣿⣿⣿⣿⣿⣿⣿⣿⣿⣿⣿⣿⣿⣿⣿⣿⣿⣿⣿⣿⣿⣿⣿⣿⣿⣿⣿⣿⣿⡏⣼⣿⣿⡇⢕⢔⢕⢕⢕⢕⢕⢕⢕⢕⢕⢕⢕⢕⢕⣱⣾⣿⢏⢕⣸⣿⣿⢕⠕⠑⠁⠀⠀⠀⠀⠀⠀⢄⢕⢔⠀⠑⠑⠑⠁⠀⢀⢄⢀⢀⠀⠀⠀⠀⠀⠀⠀⠄⠀⠀⠀⠁⠀⠀⠀⠕⠁⠑⠀⢑⠀⠕⢕⢕⢕⢕⣿⢕⢕⢸⣿⣿⣿⣷⢕⢸⡇⢕⣿⡕⣿⣿⣿⣿⣿⣿⣿⣿⣶⣴⣴⣴⡴⢐⡀⠀⠀⠀⠀⠀⣠⣾⣿⣿⣿⣿⣿⣿⣿⣿⣿⣿⣿⣿⣿⣿⣧⡄⠀⠀⠀⠀⠀⠀⠀⠀⠀⠀⠀⠀⠀⠀⠀⠀⠀⠀⠀⠀⠀⠀⠀⠀⠀⠀⠀⠀⠀⠀⠀⠀⠀⠀⠀⠀⠀⠀⠀⠀⠀⠀⠀⠀⠀</a:t>
            </a:r>
            <a:br/>
            <a:r>
              <a:t>⠀⠀⠀⠀⠀⠀⠀⠀⠀⠀⢀⢄⣴⣷⣿⣿⣿⣿⣿⣿⣿⣿⣿⣿⣿⣿⣿⣿⣿⣿⣿⣿⣿⣿⣿⣿⣿⣿⣿⣿⣿⣿⣿⣿⣿⣿⣿⣿⣿⣿⣿⣿⣿⣿⣿⣿⣿⣿⣿⣿⣿⣿⣿⣿⣿⣿⣿⢱⣿⣿⣿⡇⢱⢁⢕⢕⢕⢕⡔⢕⢕⢕⢕⢕⢕⢕⣱⣿⣿⢝⢕⣱⣿⡿⠇⠀⠀⠀⠀⠀⠀⠀⠀⠀⠀⠑⠕⠁⢐⠁⠀⠀⠀⠀⠀⠀⠁⠁⠑⠑⠐⠔⠄⢄⢀⢀⠀⠀⠀⠀⠀⠀⢀⠀⠀⠀⠀⢀⣵⣕⢕⢕⢕⢸⡇⢕⢕⢸⣿⣿⣿⣿⡕⢜⣷⢕⢹⡇⣿⣿⣿⣿⣿⣿⣿⣿⣿⣿⣿⠏⠁⠘⠑⠀⠀⠀⣠⣾⣿⣿⣿⣿⣿⣿⣿⣿⣿⣿⣿⣿⣿⣿⣿⣿⣿⣿⣷⣔⢀⠀⠀⠀⠀⠀⠀⠀⠀⠀⠀⠀⠀⠀⠀⠀⠀⠀⠀⠀⠀⠀⠀⠀⠀⠀⠀⠀⠀⠀⠀⠀⠀⠀⠀⠀⠀⠀⠀⠀⠀⠀⠀</a:t>
            </a:r>
            <a:br/>
            <a:r>
              <a:t>⠀⠀⠀⠀⠀⠀⠀⢀⣔⣵⣾⣿⣿⣿⣿⣿⣿⣿⣿⣿⣿⣿⣿⣿⣿⣿⣿⣿⣿⣿⣿⣿⣿⣿⣿⣿⣿⣿⣿⣿⣿⣿⣿⣿⣿⣿⣿⣿⣿⣿⣿⣿⣿⣿⣿⣿⣿⣿⣿⣿⣿⣿⣿⣿⣿⣿⡟⣼⣿⣿⣿⡇⢸⡕⢕⢕⢕⢱⢕⢕⢕⢕⢕⢕⢕⣱⣿⡿⢕⣱⣾⡿⠋⠁⠀⠀⠀⠀⠀⠀⠀⠀⠀⠀⢀⠔⠔⠄⠑⠀⠀⠀⠀⠀⠀⠀⠀⠀⠀⢔⢀⠀⠔⠄⠀⠁⠁⠑⠐⠔⠔⢅⢀⢀⠀⠀⢄⣿⣿⣿⣷⣧⡕⢸⡇⢕⢕⢸⣿⣿⣿⣿⡇⢕⢹⡕⢸⡇⢟⢿⢿⣿⣿⣿⣿⡿⢟⠋⢱⢔⠀⠀⠀⠀⣠⣾⣿⣿⣿⣿⣿⣿⣿⣿⣿⣿⣿⣿⣿⣿⣿⣿⣿⣿⣿⣿⣿⣿⣷⣧⡄⠀⠀⠀⠀⠀⠀⠀⠀⠀⠀⠀⠀⠀⠀⠀⠀⠀⠀⠀⠀⠀⠀⠀⠀⠀⠀⠀⠀⠀⠀⠀⠀⠀⠀⠀⠀⠀⠀⠀⠀</a:t>
            </a:r>
            <a:br/>
            <a:r>
              <a:t>⠀⠀⠀⠀⠀⠐⠓⠛⠛⠛⠛⠛⠛⠛⠛⠛⠛⠛⠛⠛⠛⠛⠛⠛⠛⠛⠛⠛⠛⠛⠛⠛⠛⠛⠛⠛⠛⠛⠛⠛⠛⠛⠛⠛⠛⠛⠛⠛⠛⠛⠛⠛⠛⠛⠛⠛⠛⠛⠛⠛⠛⠛⠛⠛⠛⠛⠃⠛⠛⠛⠛⠃⠚⠛⠓⠓⠚⠚⠑⠑⠑⠑⠑⠑⠑⠛⠛⠃⠚⠛⠋⠀⠀⠀⠀⠀⠀⠀⠀⠀⠀⠐⠐⠐⠑⠑⠐⠀⠑⠀⠀⠀⠀⠀⠀⠀⠀⠀⠀⠀⠐⠐⠁⠁⠑⠐⠐⠐⠃⠐⠐⠀⠁⠁⠑⠐⠘⠛⠛⠛⠛⠛⠛⠃⠃⠑⠑⠛⠛⠛⠛⠛⠃⠑⠘⠃⠘⠛⠘⠑⠘⠛⠃⠑⠓⠃⠁⠀⠀⠀⠀⠀⠀⠚⠛⠛⠛⠛⠛⠛⠛⠛⠛⠛⠛⠛⠛⠛⠛⠛⠛⠛⠛⠛⠛⠛⠛⠛⠛⠛⠛⠓⠐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⢝⢿⣿⣿⣿⣿⣿⣿⣿⣿⣿⣿⣿⣿⣿⣿⣿⣿⣿⣿⣿⣿⣿⣿⣿⣿⣿⣿⣿⣿⣿⣿⣿⣿⣿⣿⣿⣿⣧⢕⢕⢕⢕⢕⢕⢕⢕⢕⢕⢕⢕⢕⢕⢕⢕⢕⢕⢕⢕⢕⢕⢕⢕⢕⢕⢕⢕⢕⢕⢕⢻⣿⣿⣿⣿⣿⣿⣿⣿⣿⣿⣿⣿⣿⣿⣿⣿⣿⣿⣿⣿⣿⣿⣿⢕⢕⢕⢕⢕⢕⢕⢕⢕⢕⢕⢕⢕⢕⢕⢕⢕⢕⢕⢕⢕⢕⢕⢕⢕⢕⢕⢕⢕⢕⢕⢕⢕⢕⢕⢕⢕⢕⢕⢕⣾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⢝⢻⣿⣿⣿⣿⣿⣿⣿⣿⣿⣿⣿⣿⣿⣿⣿⣿⣿⣿⣿⣿⣿⣿⣿⣿⣿⣿⣿⣿⣿⣿⣿⣿⣿⣿⣿⣧⢕⢕⢕⢕⢕⢕⢕⢕⢕⢕⢕⢕⢕⢕⢕⢕⢕⢕⢕⢕⢕⢕⢕⢕⢕⢕⢕⢕⢕⢕⢸⣿⣿⣿⣿⣿⣿⣿⣿⣿⣿⣿⣿⣿⣿⣿⣿⣿⣿⣿⣿⣿⣿⢇⢕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⢜⢻⣿⣿⣿⣿⣿⣿⣿⣿⣿⣿⣿⣿⣿⣿⣿⣿⣿⣿⣿⣿⣿⣿⣿⣿⣿⣿⣿⣿⣿⣿⣿⣿⣿⣿⣧⢕⢕⢕⢕⢕⢕⢕⢕⢕⢕⢕⢕⢕⢕⢕⢕⢕⢕⢕⢕⢕⢕⢕⢕⢕⢕⢕⢕⢕⢸⣿⣿⣿⣿⣿⣿⣿⣿⣿⣿⣿⣿⣿⣿⣿⣿⣿⣿⣿⣿⣿⡟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⣿⡿⠀</a:t>
            </a:r>
            <a:br/>
            <a:r>
              <a:t>⢕⢕⢕⢕⢕⢕⢕⢕⢕⢕⢕⢕⢕⢕⢕⢕⢕⢕⢕⢕⢕⢕⢕⢕⢕⢕⢕⢕⢕⢕⢕⢕⢕⢕⢕⢕⢕⢕⢕⢕⢕⢕⢕⢕⢕⢕⢕⢕⢕⢕⢕⢕⢕⢕⢹⢿⣿⣿⣿⣿⣿⣿⣿⣿⣿⣿⣿⣿⣿⣿⣿⣿⣿⣿⣿⣿⣿⣿⣿⣿⣿⣿⣿⣿⣿⣿⣿⣿⣧⢕⢕⢕⢕⢕⢕⢕⢕⢕⢕⢕⢕⢕⢕⢕⢕⢕⢕⢕⢕⢕⢕⢕⢕⢕⢕⢕⢕⢸⣿⣿⣿⣿⣿⣿⣿⣿⣿⣿⣿⣿⣿⣿⣿⣿⣿⣿⣿⣿⣿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⢿⢟⢝⢕⢕⠀</a:t>
            </a:r>
            <a:br/>
            <a:r>
              <a:t>⢕⢕⢕⢕⢕⢕⢕⢕⢕⢕⢕⢕⢕⢕⢕⢕⢕⢕⢕⢕⢕⢕⢕⢕⢕⢕⢕⢕⢕⢕⢕⢕⢕⢕⢕⢕⢕⢕⢕⢕⢕⢕⢕⢕⢕⢕⢕⢕⢕⢕⢕⢕⢕⢕⢕⢕⢝⢿⣿⣿⣿⣿⣿⣿⣿⣿⣿⣿⣿⣿⣿⣿⣿⣿⣿⣿⣿⣿⣿⣿⣿⣿⣿⣿⣿⣿⣿⣿⣿⣧⢕⢕⢕⢕⢕⢕⢕⢕⢕⢕⢕⢕⢕⢕⢕⢕⢕⢕⢕⢕⢕⢕⢕⢕⢕⢕⢕⢸⣿⣿⣿⣿⣿⣿⣿⣿⣿⣿⣿⣿⣿⣿⣿⣿⣿⣿⣿⣿⡇⢕⢕⢕⢕⢕⢕⢕⢕⢕⢕⢕⢕⢕⢕⢕⢕⢕⢕⢕⢕⢕⢕⢕⢕⢕⢕⢕⢕⢕⢕⢕⢕⢕⢕⣱⣾⣿⣿⣿⣿⣿⣿⣿⣿⣿⣿⣿⣿⣿⣿⣿⣿⣿⣿⣿⣿⣿⣿⣿⣿⣿⣿⣿⣿⣿⣿⣿⣿⣿⣿⣿⣿⣿⣿⣿⣿⣿⣿⣿⣿⣿⣿⣿⣿⣿⣿⣿⣿⣿⣿⣿⣿⡿⢟⢏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⢿⣿⣿⣿⣿⣿⣿⣿⣿⣿⣿⣿⣿⣿⣿⣿⣿⣿⣿⣿⣿⣿⣿⣿⣿⣿⣿⣿⣿⣿⣿⣧⢕⢕⢕⢕⢕⢕⢕⢕⢕⢕⢕⢕⢕⢕⢕⢕⢕⢕⢕⢕⢕⢕⢕⢕⢕⢕⢜⣿⣿⣿⣿⣿⣿⣿⣿⣿⣿⣿⣿⣿⣿⣿⣿⣿⣿⣿⡟⢕⢕⢕⢕⢕⢕⢕⢕⢕⢕⢕⢕⢕⢕⢕⢕⢕⢕⢕⢕⢕⢕⢕⢕⢕⢕⢕⢕⢕⢕⢕⢕⢕⣱⣾⣿⣿⣿⣿⣿⣿⣿⣿⣿⣿⣿⣿⣿⣿⣿⣿⣿⣿⣿⣿⣿⣿⣿⣿⣿⣿⣿⣿⣿⣿⣿⣿⣿⣿⣿⣿⣿⣿⣿⣿⣿⣿⣿⣿⣿⣿⣿⣿⣿⣿⣿⣿⣿⣿⡿⢟⢏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⢻⣿⣿⣿⣿⣿⣿⣿⣿⣿⣿⣿⣿⣿⣿⣿⣿⣿⣿⣿⣿⣿⣿⣿⣿⣿⣿⣿⣿⣿⣧⢕⢕⢕⢕⢕⢕⢕⢕⢕⢕⢕⢕⢕⢕⢕⢕⢕⢕⢕⢕⢕⢕⢕⢕⢕⢕⣿⣿⣿⣿⣿⣿⣿⣿⣿⣿⣿⣿⣿⣿⣿⣿⣿⣿⣿⢇⢕⢕⢕⢕⢕⢕⢕⢕⢕⢕⢕⢕⢕⢕⢕⢕⢕⢕⢕⢕⢕⢕⢕⢕⢕⢕⢕⢕⢕⢕⢕⢕⣼⣿⣿⣿⣿⣿⣿⣿⣿⣿⣿⣿⣿⣿⣿⣿⣿⣿⣿⣿⣿⣿⣿⣿⣿⣿⣿⣿⣿⣿⣿⣿⣿⣿⣿⣿⣿⣿⣿⣿⣿⣿⣿⣿⣿⣿⣿⣿⣿⣿⣿⣿⣿⡿⢟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⢻⣿⣿⣿⣿⣿⣿⣿⣿⣿⣿⣿⣿⣿⣿⣿⣿⣿⣿⣿⣿⣿⣿⣿⣿⣿⣿⣿⣿⣧⢕⢕⢕⢕⢕⢕⢕⢕⢕⢕⢕⢕⢕⢕⢕⢕⢕⢕⢕⢕⢕⢕⢕⢕⢕⣿⣿⣿⣿⣿⣿⣿⣿⣿⣿⣿⣿⣿⣿⣿⣿⣿⣿⡏⢕⢕⢕⢕⢕⢕⢕⢕⢕⢕⢕⢕⢕⢕⢕⢕⢕⢕⢕⢕⢕⢕⢕⢕⢕⢕⢕⢕⢕⢕⢕⣵⣿⣿⣿⣿⣿⣿⣿⣿⣿⣿⣿⣿⣿⣿⣿⣿⣿⣿⣿⣿⣿⣿⣿⣿⣿⣿⣿⣿⣿⣿⣿⣿⣿⣿⣿⣿⣿⣿⣿⣿⣿⣿⣿⣿⣿⣿⣿⣿⣿⣿⡿⢟⢏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⢟⣿⣿⣿⣿⣿⣿⣿⣿⣿⣿⣿⣿⣿⣿⣿⣿⣿⣿⣿⣿⣿⣿⣿⣿⣿⣿⣿⣧⢕⢕⢕⢕⢕⢕⢕⢕⢕⢕⢕⢕⢕⢕⢕⢕⢕⢕⢕⢕⢕⢕⢕⢕⣿⣿⣿⣿⣿⣿⣿⣿⣿⣿⣿⣿⣿⣿⣿⣿⣿⡿⢕⢕⢕⢕⢕⢕⢕⢕⢕⢕⢕⢕⢕⢕⢕⢕⢕⢕⢕⢕⢕⢕⢕⢕⢕⢕⢕⢕⢕⢕⣵⣿⣿⣿⣿⣿⣿⣿⣿⣿⣿⣿⣿⣿⣿⣿⣿⣿⣿⣿⣿⣿⣿⣿⣿⣿⣿⣿⣿⣿⣿⣿⣿⣿⣿⣿⣿⣿⣿⣿⣿⣿⣿⣿⣿⣿⣿⣿⣿⡿⢟⢏⢝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⢝⢿⣿⣿⣿⣿⣿⣿⣿⣿⣿⣿⣿⣿⣿⣿⣿⣿⣿⣿⣿⣿⣿⣿⣿⣿⣿⣧⢕⢕⢕⢕⢕⢕⢕⢕⢕⢕⢕⢕⢕⢕⢕⢕⢕⢕⢕⢕⢕⢕⢕⣿⣿⣿⣿⣿⣿⣿⣿⣿⣿⣿⣿⣿⣿⣿⣿⣿⢇⢕⢕⢕⢕⢕⢕⢕⢕⢕⢕⢕⢕⢕⢕⢕⢕⢕⢕⢕⢕⢕⢕⢕⢕⢕⢕⢕⢕⣱⣾⣿⣿⣿⣿⣿⣿⣿⣿⣿⣿⣿⣿⣿⣿⣿⣿⣿⣿⣿⣿⣿⣿⣿⣿⣿⣿⣿⣿⣿⣿⣿⣿⣿⣿⣿⣿⣿⣿⣿⣿⣿⣿⣿⣿⣿⣿⢿⢏⢝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⣧⢕⢕⢕⢕⢕⢕⢕⢕⢕⢕⢕⢕⢕⢕⢕⢕⢕⢕⢕⢕⢕⢕⣿⣿⣿⣿⣿⣿⣿⣿⣿⣿⣿⣿⣿⣿⣿⣿⡏⢕⢕⢕⢕⢕⢕⢕⢕⢕⣵⣵⣷⣷⣾⣿⣿⣿⣷⣷⣕⡕⢕⢕⢕⢕⢕⢕⣱⣾⣿⣿⣿⣿⣿⣿⣿⣿⣿⣿⣿⣿⣿⣿⣿⣿⣿⣿⣿⣿⣿⣿⣿⣿⣿⣿⣿⣿⣿⣿⣿⣿⣿⣿⣿⣿⣿⣿⣿⣿⣿⣿⣿⣿⢿⢟⢝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⣿⣿⣷⡕⢕⢕⢕⢕⢕⢕⢕⢕⢕⢕⢕⢕⢕⢕⢕⢕⢕⢕⢕⢕⢹⣿⣿⣿⣿⣿⣿⣿⣿⣿⣿⣿⣿⣿⣿⡿⢕⢕⢕⢕⢕⢕⢕⣱⣿⣿⡿⡿⢟⣟⣿⣽⣵⣷⡏⣻⢿⣿⣷⣵⣵⣾⣷⣿⣿⣿⣿⣿⣿⣿⢿⣿⣿⣿⣿⣿⣿⣿⣿⣿⣿⣿⣿⣿⣿⣿⣿⣿⣿⣿⣿⣿⣿⣿⣿⣿⣿⣿⣿⣿⣿⣿⣿⣿⣿⣿⢿⢟⢝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⣷⡕⢕⢕⢕⢕⢕⢕⢕⢕⢕⢕⢕⢕⢕⢕⢕⢕⢕⢕⢕⢸⣿⣿⣿⣿⣿⣿⣿⣿⣿⣿⣿⣿⣿⣿⢇⢕⢕⢕⢕⢕⢕⢱⣿⣿⣱⢏⣵⣿⣿⣿⣿⣿⣿⣷⣿⣿⣾⣻⡿⢿⣻⣯⣿⣷⣷⢷⣗⣿⣽⣿⣿⣿⣷⣷⣾⣽⣽⣿⣟⡿⣿⣿⣿⣿⣿⣿⣿⣿⣿⢿⣿⣿⣿⣿⣿⣿⣿⣿⣿⣿⣿⡿⢟⢝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⣷⡕⢕⢕⢕⢕⢕⢕⢕⢕⢕⢕⢕⢕⢕⢕⢕⢕⢕⢕⢸⣿⣿⣿⣿⣿⣿⣿⣿⣿⣿⣿⣿⣿⡟⢕⢕⢕⢕⢕⢕⢕⢾⣿⡟⣿⡺⡏⣿⣏⣿⣿⣿⢿⢿⢸⣿⣿⣷⣿⣿⡿⢟⣯⣵⣾⣿⣿⣿⣿⣿⣿⣿⣿⣿⣿⣿⣿⣿⣿⣿⣷⣾⣽⡻⢿⣻⣽⣷⣿⡿⣻⣷⣿⣿⣿⣿⣿⡿⢟⢏⢕⢕⢕⢕⢕⢕⢕⢕⢕⢕⢕⢕⢕⢕⢕⢕⢕⢕⢕⢕⢕⢕⢕⢕⢕⢕⢕⢕⢕⢕⢕⢕⢕⢕⢕⢕⢕⢕⢕⢕⢕⠀</a:t>
            </a:r>
            <a:br/>
            <a:r>
              <a:t>⣕⡕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⣷⡕⢕⢕⢕⢕⢕⢕⢕⢕⢕⢕⢕⢕⢕⢕⢕⢕⢕⢸⣿⣿⣿⣿⣿⣿⣿⣿⣿⣿⣿⣿⣿⢕⢕⢕⢕⢕⢕⢕⢕⣿⣿⡇⣿⣇⢹⣿⣿⢟⣱⣳⣿⣿⣷⣧⡝⢿⣟⣽⣾⣿⣿⣿⣿⣿⡿⢟⣯⣿⣿⣿⣿⣿⣿⣿⣿⣿⣿⣿⡿⣟⣽⣾⣿⣿⣿⢟⣽⣿⣿⣿⣿⡿⢟⢏⢕⢕⢕⢕⢕⢕⢕⢕⣕⣕⡕⢕⢕⢕⢕⢕⢕⢕⢕⢕⢕⢕⢕⢕⢕⢕⢕⢕⢕⢕⢕⢕⢕⢕⢕⢕⢕⢕⢕⢕⢕⢕⢕⢕⢕⠀</a:t>
            </a:r>
            <a:br/>
            <a:r>
              <a:t>⣿⣿⣿⣷⣧⣵⣕⡕⢕⢕⢕⢕⢕⢕⢕⢕⢕⢕⢕⢕⢕⢕⢕⢕⢕⢕⢕⢕⢕⢕⢕⢕⢕⢕⢕⢕⢕⢕⢕⢕⢕⢕⢕⢕⢕⢕⢕⢕⢕⢕⢕⢕⢕⢕⢕⢕⢕⢕⢕⢕⢕⢕⢕⢕⢕⢕⢕⢕⢕⢕⢕⢕⢕⢕⢕⢕⢕⢕⢕⢕⢝⢿⣿⣿⣿⣿⣿⣿⣿⣿⣿⣿⣿⣿⣿⣿⣿⣿⣿⣿⣷⡕⢕⢕⢕⢕⢕⢕⢕⢕⢕⢕⢕⢕⢕⢕⣱⣷⣾⣿⣿⢿⢿⢿⢿⢿⢿⢿⢿⣿⣿⣿⣿⣿⣷⣷⣷⣷⣷⣷⣿⣿⣇⢿⡿⣷⣿⢏⣾⣿⣏⣝⣿⡿⣿⣯⣾⣿⣿⣿⣿⣿⣿⢟⣽⣾⣿⣿⣿⣿⣿⣿⣿⣿⣿⣿⡿⣟⣵⣾⣿⣿⣿⡿⣫⣵⡽⣿⣿⣿⡏⢕⢕⢕⢕⢕⢕⢕⢕⢕⢕⣱⣾⡿⣿⣿⢕⢕⢕⢕⢕⢕⢕⢕⢕⢕⢕⢕⢕⢕⢕⢕⢕⢕⢕⢕⢕⢕⢕⢕⢕⢕⢕⢕⢕⢕⢕⢕⢕⢕⠀</a:t>
            </a:r>
            <a:br/>
            <a:r>
              <a:t>⣿⣿⣿⣿⣿⣿⣿⣿⣿⣷⣷⣵⣕⣕⢕⢕⢕⢕⢕⢕⢕⢕⢕⢕⢕⢕⢕⢕⢕⢕⢕⢕⢕⢕⢕⢕⢕⢕⢕⢕⢕⢕⢕⢕⢕⢕⢕⢕⢕⢕⢕⢕⢕⢕⢕⢕⢕⢕⢕⢕⢕⢕⢕⢕⢕⢕⢕⢕⢕⢕⢕⢕⢕⢕⢕⢕⢕⢕⢕⢕⢕⢕⢝⢻⣿⣿⣿⣿⣿⣿⣿⣿⣿⣿⣿⣿⣿⣿⣿⣿⣿⣷⡕⢕⢕⢕⢕⢕⢕⢕⢕⢕⢕⢕⢕⢸⣿⣿⣾⣿⣿⣿⣽⣽⣽⣿⣟⣟⡟⢟⢿⢿⢷⢷⣷⣷⣿⣿⣿⣽⣽⡽⢽⠜⠙⢕⣕⡕⢿⢿⣿⢿⢟⣷⣾⣿⣿⣿⣿⣿⢿⣫⣾⣿⣿⢟⣻⣿⣿⣿⣿⣿⣿⢿⣿⡿⢿⢿⢿⣿⣿⡿⣫⣾⣿⣿⣷⣝⢿⣿⣷⣕⢕⢕⢕⢕⣵⣿⣿⣧⣾⣿⡿⢕⣿⣿⢕⢕⢕⢕⢕⢕⢕⢕⢕⢕⢕⢕⢕⢕⢕⢕⢕⢕⢕⢕⢕⢕⢕⢕⢕⢕⢕⢕⢕⢕⢕⢕⢕⢕⠀</a:t>
            </a:r>
            <a:br/>
            <a:r>
              <a:t>⣿⣿⣿⣿⣿⣿⣿⣿⣿⣿⣿⣿⣿⣿⣿⣷⣷⣵⣵⣕⡕⢕⢕⢕⢕⢕⢕⢕⢕⢕⢕⢕⢕⢕⢕⢕⢕⢕⢕⢕⢕⢕⢕⢕⢕⢕⢕⢕⢕⢕⢕⢕⢕⢕⢕⢕⢕⢕⢕⢕⢕⢕⢕⢕⢕⢕⢕⢕⢕⢕⢕⢕⢕⢕⢕⢕⢕⢕⢕⢕⢕⢕⢕⢕⢜⢻⣿⣿⣿⣿⣿⣿⣿⣿⣿⣿⣿⣿⣿⣿⣿⣿⣷⡕⢕⢕⢕⣱⣵⣵⣷⣿⣿⣷⣷⣷⣾⣿⣽⣿⣿⣿⣿⣿⣿⣷⣷⣾⣿⣿⣿⣿⣿⣿⣿⣿⣿⢿⠋⢉⢅⢔⢔⢐⣴⢕⢻⢇⢕⢜⢕⣱⣿⣿⣿⣿⣿⣿⢟⣵⣿⢿⣟⣽⣾⣿⣿⣿⣿⣿⣿⣻⢇⢕⢳⣷⣷⣷⣷⡿⣫⣾⣿⣿⣿⣿⣿⣿⣷⡹⣿⣿⣕⣵⣿⣿⣿⢿⢿⣿⣿⢟⢕⣾⣿⢇⢕⢕⢕⢕⢕⢕⢕⢕⢕⢕⢕⢕⢕⢕⢕⢕⢕⢕⢕⢕⢕⢕⢕⢕⢕⢕⢕⢕⢕⢕⢕⢕⢕⢕⠀</a:t>
            </a:r>
            <a:br/>
            <a:r>
              <a:t>⣿⣿⣿⣿⣿⣿⣿⣿⣿⣿⣿⣿⣿⣿⣿⣿⣿⣿⣿⣿⣿⣿⣷⣧⣵⣕⡕⢕⢕⢕⢕⢕⢕⢕⢕⢕⢕⢕⢕⢕⢕⢕⢕⢕⢕⢕⢕⢕⢕⢕⢕⢕⢕⢕⢕⢕⢕⢕⢕⢕⢕⢕⢕⢕⢕⢕⢕⢕⢕⢕⢕⢕⢕⢕⢕⢕⢕⢕⢕⢕⢕⢕⢕⢕⢕⢕⢜⢻⣿⣿⣿⣿⣿⣿⣿⣿⣿⣿⣿⣿⣿⣿⣿⣷⣵⣵⣿⣿⡿⢟⢏⢝⢕⢝⢝⢝⢝⢟⢟⢟⢏⢟⢟⣟⣿⣯⣽⣽⣽⣽⣽⣿⣿⣷⣷⣷⣿⣇⢕⢕⢕⢕⣱⡞⢕⣾⣧⢕⢕⣵⣾⣿⣿⣿⣿⣿⣿⣽⣻⣯⣷⢟⣽⣿⣿⣿⣿⣿⡿⣻⣿⣫⣾⣿⣿⣿⣿⣿⣧⣾⣿⣿⣿⣿⣿⣿⣿⣿⣿⣷⢹⣿⣿⣿⣿⢏⢱⡿⣸⡿⣿⡟⣸⣿⡿⢕⢕⢕⢕⢕⢕⢕⢕⢕⢕⢕⢕⢕⢕⢕⢕⢕⢕⢕⢕⢕⢕⢕⢕⢕⢕⢕⢕⢕⢕⢕⢕⢕⢕⢕⠀</a:t>
            </a:r>
            <a:br/>
            <a:r>
              <a:t>⣿⣿⣿⣿⣿⣿⣿⣿⣿⣿⣿⣿⣿⣿⣿⣿⣿⣿⣿⣿⣿⣿⣿⣿⣿⣿⣿⣿⣷⣷⣵⣔⣕⢕⢕⢕⢕⢕⢕⢕⢕⢕⢕⢕⢕⢕⢕⢕⢕⢕⢕⢕⢕⢕⢕⢕⢕⢕⢕⢕⢕⢕⢕⢕⢕⢕⢕⢕⢕⢕⢕⢕⢕⢕⢕⢕⢕⢕⢕⢕⢕⢕⢕⢕⢑⠕⠅⢑⢜⢟⢿⣿⣿⣿⣿⣿⣿⣿⣿⣿⣿⣿⣿⣿⢿⢟⢝⢕⠕⠕⠁⠁⠁⠁⠁⠑⠑⠑⠅⠑⠁⠁⠈⢝⢻⢿⣿⣿⣿⣿⣽⣝⡝⢝⢕⢕⢹⣿⣧⢑⢡⢞⣫⣷⣿⡿⣫⣵⣿⣿⣿⣿⣿⣿⣿⣿⣿⣿⢟⣫⣱⣾⣿⣿⣿⣿⣿⣫⣾⣿⣾⣿⣿⣟⡿⣿⣿⣿⣿⣿⣿⣿⣿⣿⣿⣿⣿⣿⣿⣿⣷⢻⣿⡿⢇⣱⣿⢇⢝⣼⡟⣱⣿⣿⢇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⣷⣷⣴⣔⣅⢅⢑⠁⢀⠐⠄⢐⠑⠁⠁⠁⠁⠁⠁⠁⠁⠀⠀⠀⠀⠀⠁⠁⠁⠁⠁⠁⠀⠀⠁⠁⠁⠁⠁⠁⠁⠁⠁⠁⠁⠁⠁⠁⠀⠐⠀⠀⠀⠀⠁⠕⢑⢝⢿⣿⣿⣿⣿⣿⣿⣿⣿⣿⣿⢕⠕⠁⠁⠀⠀⠀⠀⠀⠀⠀⠀⠀⠀⠀⠀⠀⠀⠀⠀⠀⠁⠑⠕⠕⢝⢟⢿⣿⣿⣿⣷⣷⣿⢿⣟⣵⣾⣿⡿⢟⣵⣾⣿⢟⣿⣿⣿⣿⢿⢳⡿⢟⣹⣷⡿⣳⣿⣿⣿⣿⣿⣿⡿⣫⣿⣿⣿⣿⣿⣿⣷⣿⢟⣿⣿⣿⣿⣿⣿⣿⣿⣿⣿⣿⣿⣿⣿⢸⡿⢕⣼⣿⡟⢕⣿⢟⣵⣿⣿⡏⢕⢕⢀⠕⠁⠁⠐⠐⠑⠑⠑⢑⠕⠑⠁⠑⠑⠑⠑⠑⠑⠑⠑⠑⠑⠑⠁⠁⠑⠑⠑⠑⠁⠑⠑⠑⠀</a:t>
            </a:r>
            <a:br/>
            <a:r>
              <a:t>⣿⣿⣿⣿⣿⣿⣿⣿⣿⣿⣿⣿⣿⣿⣿⣿⣿⣿⣿⣿⣿⣿⣿⣿⣿⣿⣿⣿⣿⣿⣿⣿⣿⣿⣿⣿⣿⣿⣿⣿⣷⣷⣴⣔⣄⡄⢀⠀⠀⠀⠀⠀⠀⠀⠀⠀⠀⠀⠀⠀⠀⠀⠀⠀⠀⠀⠀⠀⠀⠀⠀⠀⠀⠀⠀⠀⠀⠀⠀⠀⠀⠀⠀⠀⠀⠀⠀⠀⠀⠀⠀⠁⢕⢝⢿⣿⣿⣿⣿⡿⢟⢏⠑⠁⠀⠀⠀⠀⠀⠀⠀⠀⠀⠀⠀⠀⠀⠀⠀⠀⠀⠀⠀⠀⠀⠀⠀⠀⠀⠁⠑⠕⠜⢻⢟⣫⣷⣿⣿⣿⢟⢝⣱⣿⢿⢏⣵⣿⡿⣏⣽⣷⢟⢹⣷⣿⣿⣿⣵⣿⣽⣿⣿⣿⣿⣿⣿⣿⣿⣿⣿⣿⣿⣿⢟⣵⣿⣿⣿⣿⣿⣿⣿⣿⣿⣿⣿⡿⣿⣿⣿⢕⣱⣿⣿⡿⢕⢕⢕⢸⣿⣿⢏⢕⢕⠁⠀⠀⠀⠀⠀⠀⠁⠀⠀⠀⠀⠀⠀⠀⠀⠀⠀⠁⠀⠀⠀⠀⠀⠀⠀⠀⠀⠀⠀⠀⠀⠀⠀⠀⠀</a:t>
            </a:r>
            <a:br/>
            <a:r>
              <a:t>⣿⣿⣿⣿⣿⣿⣿⣿⣿⣿⣿⣿⣿⣿⣿⣿⣿⣿⣿⣿⣿⣿⣿⣿⣿⣿⣿⣿⣿⣿⣿⣿⣿⣿⣿⣿⣿⣿⣿⣿⣿⣿⣿⣿⣿⣿⣿⣷⣧⣴⣄⡄⢀⠀⠀⠀⠀⠀⠀⠀⠀⠀⠀⠀⠀⠀⠀⠀⠀⠀⠀⠀⠀⠀⠀⠀⠀⠀⠀⠀⠀⠀⠀⠀⠀⠀⠀⠀⠀⠀⢀⢔⢱⣷⣿⣿⢟⢏⠕⠑⠁⠀⠀⠀⠀⠀⠀⠀⠀⠀⠀⠀⠀⠀⠀⠀⠀⠀⠀⠀⠀⠀⠀⠀⠀⠀⠀⠀⠀⠀⠀⠀⢄⢕⣸⣿⣿⡿⢏⢕⣱⢾⢏⢕⣱⣾⣿⣿⣿⣿⣿⢝⣱⣾⣿⣿⣿⣿⣿⣿⣿⢿⣿⣿⣿⣞⣿⣿⣿⣿⣿⣿⡿⡇⣼⣿⣿⣿⣿⣿⣿⣿⣿⣿⣿⣿⢟⣼⡿⢟⣵⣾⣿⣿⡿⠑⠑⢕⢕⣸⣿⣿⢕⢕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⣧⣴⣄⣄⢀⠀⠀⠀⠀⠀⠀⠀⠀⠀⠀⠀⠀⠀⠀⠀⠀⠀⠀⠀⠀⠀⠀⠀⠀⠀⠀⠀⠀⠀⠀⠀⢔⢕⣾⣿⣿⢕⠁⠀⠀⠀⠀⠀⠀⠀⠀⠀⠀⠀⠀⠀⠀⠀⠀⠀⠀⠀⠀⠀⠀⢄⣔⣔⣔⣕⡔⢄⠀⠀⠀⠀⠀⢔⢱⣾⣿⣿⢟⢕⢕⢜⢕⢕⢕⣱⣿⣿⣿⣿⣿⡿⢇⣼⣿⣿⣯⣕⢝⢟⢿⣿⡏⢕⢻⣿⣿⣿⣿⣿⣿⣿⣿⢿⡾⣸⣿⣿⣿⣿⣿⣿⣿⣿⣿⣿⡿⠕⣪⣵⣷⣿⣿⣿⣿⢟⢅⢔⢀⢑⢕⣿⣿⣿⢕⢅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⣷⣴⣄⣄⢀⢀⠀⠀⠀⠀⠀⠀⠀⠀⠀⠀⠀⠀⠀⠀⠀⠀⠀⠀⠀⠀⠀⠀⢀⢕⣵⣿⢟⢟⠕⠀⠀⠀⠀⠀⠀⠀⠀⠀⠀⠀⠀⠀⠀⠀⠀⠀⠀⠀⠀⠀⠀⢀⣵⣿⣿⣿⡿⣿⣿⣧⡕⠀⠀⠀⠀⠁⢜⢝⢏⢕⢕⢕⢕⢕⢕⡵⢱⣿⣿⣿⣼⣿⢟⢱⣿⣿⣿⣿⣿⣿⣷⣧⣵⡏⢝⢔⢁⢿⣿⣿⣿⣿⣿⣿⣿⣿⣇⣿⣿⣿⣿⣿⣿⣿⣿⣿⢟⢏⠁⠀⠘⠻⣿⣿⣿⢟⠑⠑⢕⢄⠁⢑⢕⣿⣿⡿⢕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⣦⣔⣄⢀⢀⠀⠀⠀⠀⠀⠀⠀⠀⠀⠀⠀⠀⠀⠀⠀⠀⢕⣾⣿⢇⠑⠀⠀⠀⠀⠀⠀⠀⠀⠀⠀⠀⠀⠀⠀⠀⠀⠀⠀⠀⠀⠀⠀⠀⢀⣾⣿⣿⣿⣿⣿⣿⣿⣿⡇⠀⠀⠀⠀⠀⠁⢕⢕⢕⢕⢕⢕⢕⣾⣇⣾⣿⡿⢕⣿⡟⢕⣼⣿⣿⣿⣿⣿⣿⣿⣿⣿⣿⣷⣧⣵⣼⣿⣿⣿⣿⣿⣿⣿⣿⣿⣿⣿⣿⣿⣿⣿⣿⡿⢕⢑⠀⢔⠀⠁⠀⠁⢌⢕⠁⢕⢔⢕⢕⢀⢕⣼⣿⣿⢇⠑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⣦⣴⣄⡀⢀⠀⠀⠀⠀⠀⠀⠀⠀⠀⢕⣾⣿⢇⠁⠀⠀⠀⠀⠀⠀⠀⠀⠀⠀⠀⠀⠀⠀⠀⠀⠀⠀⠀⠀⠀⠀⠀⠀⢸⣿⣿⣿⣿⣿⣿⣿⣿⣿⡇⠀⠀⠀⠀⠀⠀⢕⢕⢕⢕⢕⢱⣿⣿⣿⣿⡿⢕⢕⡿⢕⢕⣿⣿⣿⣿⣿⣿⣿⣿⣿⣿⣿⣿⣿⣿⣿⣿⣿⣿⣿⣿⣿⣿⣿⣿⣏⣿⣿⣿⡿⡼⡽⢕⢱⣷⣄⢅⢄⢔⡰⢕⠘⡰⢕⠕⠑⢕⢑⢕⢱⣿⣿⡏⢑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⣶⣴⣄⣀⢀⠀⠀⠀⢕⣿⣿⣧⠔⠀⠀⠀⠀⠀⠀⠀⠀⠀⠀⠀⠀⠀⠀⠀⠀⠀⠀⠀⠀⠀⠀⠀⠀⢸⣿⣿⣿⣿⣿⣿⣿⣿⡿⠁⠀⠀⠀⠀⢄⣵⣿⣿⢏⢕⣱⣾⣿⣿⣿⣿⣷⣧⣕⢇⢕⢕⢿⣿⣿⣿⣿⣿⣿⣿⣿⣿⣿⣿⣿⣿⣿⣿⣿⣿⣿⣿⣿⣿⣿⣿⣼⡿⣽⣿⢣⡱⢕⣱⣿⢫⣿⣱⣷⡿⠃⠑⢜⢕⢕⢅⠀⠅⢑⢕⢸⣿⣿⢕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⣷⣵⣾⣿⢟⠁⠀⠀⠀⠀⠀⠀⠀⠀⠀⠀⠀⠀⠀⠀⠀⠀⠀⠀⠀⠀⠀⠀⠀⠀⠀⢸⣿⣿⣿⣿⣿⣿⣿⣿⠑⠀⠀⠀⠀⢷⣿⣿⢿⢇⣱⣼⣿⣿⣿⣿⣿⣿⣿⣿⣿⡕⠁⠁⠁⢸⣿⣿⣿⣿⣿⣿⣿⣿⣿⣿⣿⣿⣿⣿⣿⣿⣿⣿⣿⣿⣿⣿⣿⣇⣿⡟⡕⢕⣼⣿⢇⣾⣿⣿⢟⢕⠕⢔⣷⣕⣕⢕⣄⢁⢕⢕⣾⣿⡟⠕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⠇⠀⠀⠀⠀⠀⠀⠀⠀⠀⠀⠀⠀⠀⠀⠀⠀⠀⠀⠀⠀⠀⠀⠀⠀⠀⠀⠀⢸⣿⣿⣿⣿⣿⣿⣿⡏⠀⠀⠀⠀⠀⠁⠋⢁⣰⣾⣿⣿⣿⣿⣿⣿⣿⣿⣿⣿⣿⡇⠀⠀⠀⠁⠙⠟⠻⠿⠟⠙⠁⠁⠈⠙⠟⠻⢿⣿⣿⣿⣿⡇⢑⠙⠻⢿⣿⣿⣿⣇⣵⣿⣿⣣⣿⣿⡿⣫⢁⢕⢕⢕⣿⣿⣿⣿⣿⣿⣷⣿⣿⡿⠕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⡟⠑⠀⠀⠀⠀⠀⠀⠀⠀⠀⠀⠀⠀⠀⠀⠀⠀⠀⠀⠀⠀⠀⠀⠀⠀⠀⠀⠀⠀⠑⣿⣿⣿⣿⣿⣿⣿⡇⠀⠀⠀⠀⠀⠀⠀⢕⢿⣿⣿⣿⣿⣿⣿⣿⣿⣿⣿⣿⣿⡇⠀⠀⠀⠀⠀⠀⠀⠀⠀⠀⠀⠀⠀⠀⠀⠀⠀⠜⣿⣿⣿⡇⢜⣷⣄⠑⠙⠻⣿⣿⣿⡿⣵⢿⣿⡟⢕⣱⣷⣅⣕⣱⣿⣿⢇⠑⠑⠑⠑⠑⠁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⠕⠀⠀⠀⠀⠀⠀⠀⠀⠀⠀⠀⠀⠀⠀⠀⠀⠀⠀⠀⠀⠀⠀⠀⠀⠀⠀⠀⠀⠀⠀⢹⣿⣿⣿⣿⣿⣿⡇⠀⠀⠀⠀⠀⠀⠀⠀⠑⠕⠝⢝⢻⣿⣿⣿⣿⣿⣿⣿⣿⡇⠀⠀⠀⠀⠀⠀⠀⠀⠀⠀⠀⠀⠀⠀⠀⠀⠀⠀⠘⢟⢿⠗⠐⠟⠟⠗⢔⢄⣵⡿⢟⡜⣕⣿⢏⢱⣿⣿⢿⢿⢿⢿⢿⠇⠀⠀⠀⠀⠀⠀⠀⠀⠀⠀⢀⢀⢀⢀⢀⢀⢀⢀⢀⢀⣀⣄⣄⣄⣄⣄⣄⣄⣄⣄⣠⣴⣴⣴⣴⣴⣴⣴⣴⣴⣴⣴⣴⣵⣷⣷⣷⣷⣷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⠀⠀⠀⠀⠀⠀⠀⠀⠀⠀⠀⠘⣿⣿⣿⣿⢟⢏⠑⠀⠀⠀⠀⠀⠀⠀⠀⠀⠀⠀⠀⠁⢜⢿⣿⣿⣿⣿⣿⣿⢇⠀⠀⠀⠀⠀⠀⠀⠀⠀⠀⠀⠀⠀⠀⠀⠀⠀⠀⠀⠀⠀⠀⠀⠀⠀⠀⠀⠑⢱⣾⢾⣇⢸⢕⢱⣿⣿⣧⣵⣵⣷⣷⣷⣷⣷⣷⣷⣷⣷⣷⣷⣾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⠑⠀⠀⠀⠀⠀⠀⠀⠀⠀⠀⠀⠀⠀⠀⠀⠀⠀⠀⠀⠀⠀⠀⠀⠀⠀⠀⠀⠀⠀⠀⠀⢄⢟⢟⢏⠕⠁⠀⠀⠀⠀⠀⠀⠀⠀⠀⠀⠀⠀⠀⠀⠀⠁⠜⢻⣿⣿⣿⣿⣿⠑⠀⠀⠀⠀⠀⠀⠀⠀⠀⠀⠀⠀⠀⠀⠀⠀⠀⠀⠀⠀⠀⠀⠀⠀⠀⠀⠀⠀⠜⡵⢞⢕⢱⣿⢸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⡿⢿⢿⢿⢿⢿⢿⢿⠿⠿⠿⠿⠟⠟⠟⠟⠟⠟⠟⠛⠛⠛⠛⠋⠙⠙⣿⣿⢀⢀⠀⠀⠀⠀⠀⠀⠀⠀⠀⠀⠀⠀⠀⠀⠀⠀⠀⠀⠀⠀⠀⠀⠀⠀⠀⠀⠀⠀⠀⢄⡕⢕⢕⠀⠀⠀⠀⠀⠀⠀⠀⠀⠀⠀⠀⠀⠀⠀⠀⠀⠀⠀⠀⢸⢿⣿⣿⣿⡿⠀⠀⠀⠀⠀⠀⠀⠀⠀⠀⠀⠀⠀⠀⠀⠀⠀⠀⠀⠀⠀⠀⠀⠀⠀⠀⠀⠀⠀⠀⠑⢜⢷⣵⢣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⡿⢿⢿⢿⢿⢿⢿⢿⢿⢿⢿⢿⢟⠟⠟⠟⠟⠟⠟⠟⠟⠟⠛⠋⠙⠙⠙⠙⠙⠙⠙⠙⠙⠙⠉⠉⠁⠁⠁⠁⠁⠁⠁⠁⠁⠀⠀⠀⠀⠀⠀⠀⠀⠀⠀⠀⠀⠀⠀⠀⠀⠀⠀⠀⠀⠀⠀⠀⠀⠀⠀⠀⠀⠀⢸⣿⡟⠀⠀⠀⠀⠀⠀⠀⠀⠀⠀⠀⠀⠀⠀⠀⠀⠀⠀⠀⠀⠀⠀⠀⠀⠀⠀⠀⠀⠀⢠⣾⣿⣷⣕⢔⢀⠀⠀⠀⠀⠀⠀⠀⠀⠀⠀⠀⠀⠀⠀⠀⠀⠀⠀⠁⠁⠑⢝⢟⠕⠀⠀⠀⠀⠀⠀⠀⠀⠀⠀⠀⠀⠀⠀⠀⠀⠀⠀⠀⠀⠀⠀⠀⠀⠀⠀⠀⠀⠀⠀⠀⠀⠑⢷⣿⣿⣿⣿⣿⣿⣿⣿⣿⣿⣿⣿⣿⣿⣿⣿⣿⣿⣿⣿⣿⣿⣿⣿⣿⣿⣿⣿⣿⣿⣿⣿⣿⣿⣿⣿⣿⣿⣿⣿⣿⣿⣿⣿⣿⣿⣿⣿⣿⣿⣿⣿⣿⣿⣿⣿⣿⣿⣿⣿⠀</a:t>
            </a:r>
            <a:br/>
            <a:r>
              <a:t>⠁⠁⠁⠁⠁⠁⠁⠁⠁⠁⠀⠀⠀⠀⠀⠀⠀⠀⠀⠀⠀⠀⠀⠀⠀⠀⠀⠀⠀⠀⠀⠀⠀⠀⠀⠀⠀⠀⠀⠀⠀⠀⠀⠀⠀⠀⠀⠀⠀⠀⠀⠀⠀⠀⠀⠀⠀⠀⠀⠀⠀⠀⠀⠀⠀⠀⠀⠀⠀⠀⠀⠀⠀⠀⠀⠀⠀⠀⠀⠀⠀⠀⠀⢸⣿⠑⠀⠀⠀⠀⠀⠀⠀⠀⠀⠀⠀⠀⠀⠀⠀⠀⠀⠀⠀⠀⠀⠀⠀⠀⠀⠀⠀⠀⢰⣼⣿⣿⣿⢟⠕⠑⠀⠀⠀⠀⠀⠀⠀⠀⠀⠀⠀⠀⠀⠀⠀⠀⠀⠀⠀⠀⠀⠀⠀⠀⠀⠀⠀⠀⠀⠀⠀⠀⠀⠀⠀⠀⠀⠀⠀⠀⠀⠀⠀⠀⠀⠀⠀⠀⠀⠀⠀⠀⠀⠀⠀⠀⠀⠱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⢸⣿⣔⢀⠀⠀⠀⠀⠀⢀⠀⠀⠀⠀⠀⠀⠀⠀⠀⠀⠀⠀⠀⠀⠀⠀⠀⠀⠀⠀⢔⢳⢿⢿⠟⠑⠀⠀⠀⠀⠀⠀⠀⠀⠀⠀⠀⠀⠀⢄⢄⢀⢀⠀⠀⠀⠀⠀⠀⠀⠀⠀⠀⢀⢀⢄⢄⢄⢔⢔⢔⢔⢔⢔⢔⢔⢔⢄⢀⢀⠀⠀⠀⠀⠀⠀⠀⠀⠀⠀⠀⠀⠀⠀⠀⠀⠀⢹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⠁⢻⣿⣿⣷⣄⢀⢄⢔⣕⡵⢕⢔⠀⠀⠀⠀⠀⠀⠀⠀⠀⠀⠀⠀⠀⠀⠀⠀⠀⠑⠑⠁⠁⠀⠀⠀⠀⠀⠀⠀⠀⠀⠀⠀⠀⠀⠀⠀⠀⠁⠑⠑⠕⠕⠕⢔⢔⢔⢔⢔⠕⠕⠑⠑⠑⠁⠁⠀⠀⠀⠀⠁⠁⠁⠁⠑⠕⠕⠕⢕⢔⢄⢄⢀⠀⠀⠀⠀⠀⠀⠀⠀⠀⠀⠀⠀⠜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⢄⣼⣿⣿⢟⣱⢵⢏⡱⢗⢝⢕⢕⣕⢔⢄⢀⠀⠀⠀⠀⠀⠀⠀⠀⠀⠀⠀⠀⠀⠀⠀⠀⠀⠀⠀⠀⠀⠀⠀⠀⠀⠀⠀⠀⠀⠀⠀⠀⠀⠀⠀⠀⠀⠀⠀⠀⠀⠀⠀⠀⠀⠀⠀⠀⠀⠀⠀⠀⠀⠀⠀⠀⠀⠀⠀⠀⠀⠀⠀⠁⠁⠑⠕⢕⢕⢔⢄⢀⠀⠀⠀⠀⠀⠀⠀⠀⢹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⢀⣰⣷⡿⢟⡹⢗⣏⡵⠗⢝⢕⢕⢕⣵⣾⡿⢟⣵⣿⡇⠀⠀⢀⠀⠀⠀⠀⠀⠀⠀⠀⠀⠀⠀⠀⠀⠀⠀⠀⠀⠀⠀⠀⠀⠀⠀⠀⠀⠀⠀⠀⠀⠀⠀⠀⠀⠀⠀⠀⠀⠀⠀⠀⠀⠀⠀⠀⠀⠀⠀⠀⠀⠀⠀⠀⠀⠀⠀⠀⠀⠀⠀⠀⠀⠀⠀⠀⠁⠑⠑⠕⢕⢕⣰⣤⣄⢄⠀⠀⢱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⣵⣿⢟⢏⢗⢕⢕⢎⢕⢕⢕⢕⢱⢞⢿⢝⢎⣸⣿⣿⣿⡇⠀⢅⢕⢕⠀⠀⠀⠀⠀⠀⠀⠀⠀⠀⠀⠀⠀⠀⠀⠀⠀⠀⠀⠀⠀⠀⠀⠀⠀⠀⠀⠀⠀⠀⠀⠀⠀⠀⠀⠀⠀⠀⠀⠀⠀⠀⠀⠀⠀⠀⠀⠀⠀⠀⠀⠀⠀⠀⠀⠀⠀⠀⠀⠀⠀⠀⠀⠀⠀⢀⣠⣷⣿⣿⣿⣿⣷⣧⣵⣾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⣴⣿⢟⢕⢕⢕⢜⢅⢕⢕⢕⢕⢇⢕⢕⢕⠁⠀⣱⣿⡿⢟⢏⢕⢕⣕⣵⢇⠀⠀⠀⠀⠀⠀⠀⠀⠀⠀⠀⠀⠀⠀⠀⠀⠀⠀⠀⠀⠔⢕⠀⠀⠀⠀⠀⠀⠀⠀⠀⠀⠀⠀⠀⠀⠀⠀⠀⠀⠀⠀⠀⠀⠀⠀⠀⠀⠀⠀⠀⠀⠀⠀⠀⠀⠀⠀⠀⠀⠀⠀⢀⢀⢔⢳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⣰⣿⢟⢕⢕⢕⢕⢕⢕⢕⢕⢕⢕⢕⢕⣱⣷⣿⡆⢕⢏⢕⢕⢕⣕⣵⡾⢏⢕⢕⠀⠀⠀⠀⠀⠀⠀⠀⠀⠀⠀⠀⠀⠀⠀⠀⠀⠀⠀⠀⠀⠑⠀⠀⠀⠀⠀⠀⠀⠀⠀⠀⠀⠀⠀⠀⠀⠀⠀⠀⠀⠀⠀⠀⠀⠀⠀⠀⠀⠀⠀⠀⠀⠀⠀⠀⠀⠀⠀⢀⢄⢰⣵⣿⣿⣿⣿⣿⡿⣿⣽⣿⣷⣯⣽⣟⣿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⣰⣾⡟⢕⢕⢕⢕⢕⢕⢕⢕⢕⢕⢕⣱⣷⣿⡿⢟⢕⢕⢕⢕⣱⣷⢿⢟⢝⣱⢵⢞⢕⠀⠀⠀⠀⠀⠀⠀⠀⠀⠀⠀⠀⠀⠀⠀⠀⠀⠀⠀⠀⠀⠀⠀⠀⠀⠀⠀⠀⠀⠀⠀⠀⠀⠀⠀⠀⠀⠀⠀⠀⠀⠀⠀⠀⠀⠀⠀⠀⠀⠀⠀⠀⠀⠀⠀⠀⠀⠀⠑⠑⣷⣿⣿⣿⣫⣽⣿⢏⣾⣿⣿⣿⣿⣿⣿⣿⣿⣿⣾⣝⡿⣿⣿⡻⢿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⢄⣾⡿⢏⢕⢕⢕⢕⢕⢕⢕⢕⢕⣱⡱⣿⡿⢟⢝⢕⢕⢕⢵⢾⢟⢝⢕⡕⢕⢎⢕⢕⢕⠕⠐⠀⠀⠀⠀⠀⠀⠀⠀⠀⠀⠀⠀⠀⠀⠀⠀⠀⠀⠀⠀⠀⠀⠀⠀⠀⠀⠀⠀⠀⠀⠀⠀⠀⠀⠀⠀⠀⠀⠀⠀⠀⠀⠀⠀⠀⠀⠀⠀⠀⠀⠀⠀⠀⠀⠀⠀⠀⠀⠀⢹⡿⢿⢿⢟⢟⢏⢾⣿⣿⣿⣿⣿⣿⣿⣿⣿⣿⣿⣿⣿⣾⣿⡇⠀⠀⠁⠙⠙⠟⢿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⣠⣵⣿⢟⢕⢕⢕⢕⢕⢕⢕⢕⣱⣵⣿⡿⢏⢅⢕⢕⢕⢕⢕⢕⢕⢕⢕⢕⢕⢕⢕⡑⢁⢄⠀⠀⢀⢄⠀⠀⠀⠀⠀⠀⠀⠀⠀⠀⠀⠀⠀⠀⠀⠀⠀⠀⠀⠀⠀⠀⠀⠀⠀⠀⠀⠀⠀⠀⠀⠀⠀⠀⠀⠀⠀⠀⠀⠀⠀⠀⠀⠀⠀⠀⠀⠀⠀⠀⠀⠀⠀⠀⢀⠀⠀⠀⠀⢕⢕⢕⢕⢕⢕⢕⠜⠻⣿⣿⣿⣿⣿⣿⣿⣿⡟⠛⢻⢿⣿⣇⠀⠀⠀⠀⠀⠀⠀⠀⠁⠙⠙⠟⠿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⣠⣴⣾⣿⣿⡿⢇⣵⢕⢕⢕⢕⢕⢕⣱⣾⣿⣿⢏⢕⢕⢕⢕⢕⢕⢕⢕⢕⢕⢕⢕⣱⣵⡜⢟⢕⢕⢕⠀⠁⠀⠀⠀⠀⠀⠀⠀⠀⠀⠀⠀⠀⠀⠀⠀⠀⠀⠀⠀⠀⠀⠀⠀⠀⠀⠀⠀⠀⠀⠀⠀⠀⠀⠀⠀⠀⠀⠀⠀⠀⠀⠀⠀⠀⠀⠀⠀⠀⠀⠀⠀⠀⠀⠀⠀⠀⢕⠀⠀⠀⠀⢕⢕⠕⠕⠑⠁⠀⠀⠀⢈⢝⡻⣿⣿⣿⣿⣿⢇⠀⢕⢜⢻⣿⣇⠀⠀⠀⠀⠀⠀⠀⠀⠀⠀⠀⠀⠀⠁⠈⠙⠟⠻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⢀⣄⣴⣾⣿⣿⣿⣿⣿⡿⢱⣿⡟⢕⣿⣿⣿⣾⣿⣿⣿⡿⢇⢕⢕⢕⢕⢕⢕⢕⢕⢕⢕⢕⠀⠀⠈⠝⢇⢕⢕⢕⢕⠀⠀⠀⠀⠀⠀⠀⠄⠐⠀⠀⠀⠀⠀⠀⠀⠀⠀⠀⠀⠀⠀⠀⠀⢀⠀⠀⠀⠀⠀⠀⠀⠀⠀⠀⠀⠀⠀⠀⠀⠀⠀⠀⠀⠀⠀⠀⠀⠀⠀⠀⠀⠀⠀⠀⠀⠀⠀⢄⠀⠀⠀⠀⠀⠀⠀⠀⠀⠀⢀⢄⢕⣵⣿⣿⣷⣽⡻⣿⣿⠁⢄⢕⢕⢕⣿⣿⡔⠀⠀⠀⠀⠀⠀⠀⠀⠀⠀⠀⠀⠀⠀⠀⠀⠀⠀⠁⠁⠙⠝⠟⢿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⣄⣴⣷⣿⣿⣿⣿⣿⣿⣿⣿⡿⣱⣿⣿⡇⣸⣿⣿⣿⣿⣿⣿⡟⢕⢕⢕⢕⢕⢕⢕⢕⢕⢕⢕⢕⢕⠀⠀⠀⢀⢕⢕⢕⢕⡕⠕⢀⠇⠀⢀⠀⠀⠀⠀⠀⠀⠀⠀⠀⠀⠀⠀⠀⠀⠀⠀⠀⠀⠀⠀⢀⣀⡀⢀⢀⢀⠀⠀⠀⠀⠀⠀⠀⠀⠀⠀⠀⠀⠀⠀⠀⠀⠀⠀⠀⠀⠀⠀⠀⠀⠀⠀⠀⠑⠀⠀⠀⠀⠀⠀⢀⢄⢔⣱⣵⣾⣿⡿⠏⠑⠝⢻⣿⣿⡕⢀⢕⢕⢕⢕⢸⣿⣇⠀⠀⠀⠀⠀⠀⠀⠀⠀⠀⠀⠀⠀⠀⠀⠀⠀⠀⠀⠀⠀⠀⠀⠀⠀⠁⠙⠙⠟⢿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⢀⣄⣴⣷⣿⣿⣿⣿⣿⣿⣿⣿⣿⣿⣿⣿⢱⣿⣿⣿⣧⣿⣿⣿⣿⣿⣿⡟⢕⢕⢕⢕⢕⢕⢕⣵⣕⡕⢕⢕⢕⠁⠀⠀⢄⢕⢕⢕⠕⠘⠀⠀⠀⠀⢕⠈⠁⢀⠀⢀⠀⠀⢀⠀⠀⠀⠀⠀⠀⠀⠀⠀⠀⠀⠀⠀⠀⠀⠀⠀⠀⠀⠀⠀⠀⠀⠀⠀⠀⠀⠀⠀⠀⠀⠀⠀⠀⠀⠀⠀⠀⠀⠀⠀⠀⠀⠀⠀⢄⠀⠀⠀⠀⣠⢔⣵⣷⣿⣿⡿⠏⠑⠁⠀⠀⠀⠀⢕⣼⣿⢕⢕⢕⢕⢕⢕⢸⣿⡿⠀⠀⠀⠀⠀⠀⠀⠀⠀⠀⠀⠀⠀⠀⠀⠀⠀⠀⠀⠀⠀⠀⠀⠀⠀⠀⠀⠀⠀⠀⠀⠁⠙⠙⠟⢻⢿⣿⣿⣿⣿⣿⣿⣿⣿⣿⣿⣿⠀</a:t>
            </a:r>
            <a:br/>
            <a:r>
              <a:t>⠀⠀⠀⠀⠀⠀⠀⠀⠀⠀⠀⠀⠀⠀⠀⠀⠀⠀⠀⠀⠀⠀⠀⠀⠀⠀⠀⠀⠀⠀⠀⠀⠀⠀⠀⠀⠀⠀⠀⠀⠀⠀⠀⠀⠀⠀⠀⠀⠀⢀⣄⣴⣷⣿⣿⣿⣿⣿⣿⣿⣿⣿⣿⣿⣿⣿⣿⣿⣇⣿⣿⣿⣿⣿⣿⣿⣿⣿⣿⣿⢕⢕⢕⢕⢕⢕⣵⣿⣿⡿⢿⣷⣵⣕⢄⡄⢔⢕⢕⢕⢁⢔⠕⠀⠀⠀⠀⠁⢀⢀⠑⠕⠀⠄⠑⠛⢀⠀⢀⢀⠀⠀⠀⠀⠀⠀⠀⠀⠀⠀⠀⠀⠀⠀⠀⠀⠀⠀⠀⠀⠀⠀⠀⠀⠀⠀⠀⠀⠀⠀⠀⠀⠀⠀⠀⠀⠀⠀⠀⠀⠀⠁⠀⠀⠀⢔⣱⣿⢟⠕⠑⠀⠀⠀⠀⠀⠀⠀⠀⢄⣾⣿⡏⢕⢕⢕⢕⢕⢕⢸⣿⣧⠀⠀⠀⠀⠀⠀⠀⠀⠀⠀⠀⠀⠀⠀⠀⠀⠀⠀⠀⠀⠀⠀⠀⠀⠀⠀⠀⠀⠀⠀⠀⠀⠀⠀⠀⠀⠀⠁⠈⠙⠟⠟⢿⢿⣿⣿⣿⣿⠀</a:t>
            </a:r>
            <a:br/>
            <a:r>
              <a:t>⠀⠀⠀⠀⠀⠀⠀⠀⠀⠀⠀⠀⠀⠀⠀⠀⠀⠀⠀⠀⠀⠀⠀⠀⠀⠀⠀⠀⠀⠀⠀⠀⠀⠀⠀⠀⠀⠀⠀⠀⠀⠀⠀⠀⠀⢀⢄⣰⣷⣿⣿⣿⣿⣿⣿⣿⣿⣿⣿⣿⣿⣿⣿⣿⣿⣿⣿⣿⣿⣿⣿⣿⣿⣿⣿⣿⣿⣿⣿⣿⣧⣕⣕⣕⣱⣼⣿⣿⠇⠑⠁⠘⢻⣿⡎⢕⢕⢕⢕⢕⠕⠕⢀⢄⢄⢀⠀⢕⢕⠕⠀⠀⠀⠀⠀⠀⢸⣷⠘⠃⠀⢀⡀⠀⠀⠀⠀⠀⠀⠀⠀⠀⠀⠀⠀⠀⠀⠀⠀⠀⠀⠀⠀⠀⠀⠀⠀⠀⠀⠀⠀⠀⠀⠀⠀⠀⠀⠀⠀⠀⠀⠀⠀⢀⣵⣿⢟⠑⠀⠀⠀⠀⠀⠀⠀⠀⠀⠀⠀⢁⣿⣿⢕⢕⢕⢕⢕⢕⢕⣾⣿⡟⠀⠀⠀⠀⠀⠀⠀⠀⠀⠀⠀⠀⠀⠀⠀⠀⠀⠀⠀⠀⠀⠀⠀⠀⠀⠀⠀⠀⠀⠀⠀⠀⠀⠀⠀⠀⠀⠀⠀⠀⠀⠀⠀⠁⠁⠙⠝⠟⠀</a:t>
            </a:r>
            <a:br/>
            <a:r>
              <a:t>⠀⠀⠀⠀⠀⠀⠀⠀⠀⠀⠀⠀⠀⠀⠀⠀⠀⠀⠀⠀⠀⠀⠀⠀⠀⠀⠀⠀⠀⠀⠀⠀⠀⠀⠀⠀⠀⠀⠀⠀⠀⠀⢀⣰⣵⣾⣿⣿⣿⣿⣿⣿⣿⣿⣿⣿⣿⣿⣿⣿⣿⣿⣿⣿⣿⣿⣿⣿⣿⣿⣿⣿⣿⣿⣿⣿⣿⣿⣿⣿⣿⣿⣿⣿⣿⡿⠟⠑⠀⠀⢀⢔⣾⡟⢕⠕⠑⠑⠁⠁⠀⠀⠁⠕⠕⠜⢦⣕⢄⢀⢀⠀⠀⠀⢅⠀⠀⠁⠀⠀⠕⠈⠃⠀⠀⠀⠀⠀⠀⠀⠀⠀⠀⠀⠀⠀⠀⠀⠀⠀⠀⠀⠀⠀⠀⠀⠀⠀⠀⠀⠀⠀⠀⠀⠀⠀⠀⠀⠀⠀⠀⢀⣠⣾⡿⠃⠀⠀⠀⠀⠀⠀⠀⠀⠀⠀⠀⠀⠀⢔⣿⡏⢕⢕⠕⢑⣡⣕⢾⣿⡿⠑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⣰⣵⣾⣿⣿⣿⣿⣿⣿⣿⣿⣿⣿⣿⣿⣿⣿⣿⣿⣿⣿⣿⣿⣿⣿⣿⣿⣿⣿⣿⣿⣿⣿⣿⣿⣿⣿⣿⣿⣿⣿⡿⠏⠁⠁⠁⠀⠀⢀⣄⣴⣾⡿⠟⠁⠀⠀⠀⠀⠀⠀⠀⠀⠀⠀⢄⢔⢕⠀⠘⢕⢕⢄⠀⠀⠁⠀⠀⠀⠀⠀⠀⠀⠀⠕⢔⠀⠱⠀⠀⠀⠀⠀⠀⠀⠀⠀⠀⠀⠀⠀⠀⠀⠀⠀⠀⠀⠀⠀⠀⠀⠀⠀⠀⠀⠀⠀⠀⠀⠀⠀⢰⣿⣿⣿⣷⣔⠀⠀⠀⠀⠀⠀⠀⠀⠀⠀⠀⠀⠀⣼⣿⢕⠑⠁⣰⣾⣿⣿⢸⣿⣧⠀⠀⠀⠀⠀⠀⠀⠀⠀⠀⠀⢀⣀⣀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⣠⣴⣾⣿⣿⣿⣿⣿⣿⣿⣿⣿⣿⣿⣿⣿⣿⣿⣿⣿⣿⣿⣿⣿⣿⣿⣿⣿⣿⣿⣿⣿⣿⣿⣿⣿⣿⣿⣿⣿⣿⣿⣿⣿⠏⠁⠀⠀⠀⢀⣠⣵⣿⢿⠋⠁⠀⠀⠀⠀⠀⠀⠀⠀⠀⠀⠀⠀⠀⠁⢕⠑⠄⠔⠀⠀⠀⠐⠀⢄⢀⠀⠀⠀⠀⠀⠀⢀⠀⠀⠀⠀⢄⢄⠕⢦⢄⠀⠀⠀⠀⠀⠀⠀⠀⠀⠀⠀⠀⠀⠀⠀⠀⠀⠀⠀⠀⠀⠀⠀⠀⠀⠀⠀⢀⣾⣿⣿⣿⣿⣿⣷⣔⢀⠀⠀⠀⠀⠀⠀⠀⠀⠀⣱⣿⡏⢕⣰⣾⣿⣿⣿⣿⢿⣿⡿⠀⠀⠀⠀⠀⠀⠀⢀⣄⣴⣷⣿⢿⢿⣿⣧⡄⠀⠀⠀⠀⠀⠀⠀⠀⠀⠀⠀⠀⠀⠀⠀⠀⠀⠀⠀⠀⠀⠀⠀⠀⠀⠀⠀⠀⠀⠀⠀⠀⠀</a:t>
            </a:r>
            <a:br/>
            <a:r>
              <a:t>⠀⠀⠀⠀⠀⠀⠀⠀⠀⠀⠀⠀⠀⠀⠀⠀⠀⠀⠀⠀⠀⠀⠀⠀⠀⠀⠀⠀⠀⠀⢀⣄⣴⣾⣿⣿⣿⣿⣿⣿⣿⣿⣿⣿⣿⣿⣿⣿⣿⣿⣿⣿⣿⣿⣿⣿⣿⣿⣿⣿⣿⣿⣿⣿⣿⣿⣿⣿⣿⣿⣿⣿⣿⣿⣿⣿⣿⢟⠁⠀⠀⠀⢄⣴⣿⢿⠋⠁⠀⠀⠀⠀⠀⠀⠀⠀⠀⠀⠀⠀⢀⠀⢀⢐⠄⠄⢄⠑⠀⠀⠀⠀⠀⠀⠀⠁⠑⠔⢄⢀⠀⠀⠀⠐⠁⠀⠀⠁⠑⠀⠀⢠⡄⢴⡄⠀⠀⠀⠀⠀⠀⠀⠀⠀⠀⠀⠀⠀⠀⠀⠀⠀⠀⠀⠀⠀⠀⢀⢠⣾⣿⣿⣿⣿⣿⣿⣿⣿⣷⣔⢀⠀⠀⠀⠀⠀⠀⢔⣿⣿⣧⣾⣿⣿⣿⣿⣿⣿⣾⣿⡇⠀⠀⠀⠀⠀⣄⣴⣿⣿⡿⢏⣵⣿⣿⣜⢿⣷⣦⠀⠀⠀⠀⠀⠀⠀⠀⠀⠀⠀⠀⠀⠀⠀⠀⠀⠀⠀⠀⠀⠀⠀⠀⠀⠀⠀⠀⠀⠀⠀⠀</a:t>
            </a:r>
            <a:br/>
            <a:r>
              <a:t>⠀⠀⠀⠀⠀⠀⠀⠀⠀⠀⠀⠀⠀⠀⠀⠀⠀⠀⠀⠀⠀⠀⠀⠀⠀⠀⢀⣄⣴⣷⣿⣿⣿⣿⣿⣿⣿⣿⣿⣿⣿⣿⣿⣿⣿⣿⣿⣿⣿⣿⣿⣿⣿⣿⣿⣿⣿⣿⣿⣿⣿⣿⣿⣿⣿⣿⣿⣿⣿⣿⣿⣿⣿⣿⣿⢟⠑⠀⠀⢀⣄⣵⣿⠏⠁⠀⠀⠀⠀⠀⠀⠀⠀⠀⠀⠀⢄⢔⢕⠑⢅⢕⢕⢕⢔⠀⢄⠀⠀⠀⠀⠀⠀⠀⠀⠀⢀⠀⠀⠁⠁⠕⢄⢀⠀⠀⠀⠀⠀⠀⠀⠑⠃⠀⢔⠀⠐⠀⢀⠄⢄⢀⠀⠀⠀⠀⠀⠀⠀⠀⠀⠀⠀⠀⠀⢀⣰⡿⣿⣿⣿⣿⣿⣿⣿⣿⣿⣿⣿⣿⣿⣦⡄⠀⢀⢄⣵⣿⣟⣿⣿⣿⣿⣿⣿⣿⣟⣵⣿⢟⠁⠀⢀⣄⣴⣷⣿⢟⢏⠕⢕⣱⡎⢻⣿⣿⣇⢻⣿⣧⢀⠀⠀⠀⠀⠀⠀⠀⠀⠀⠀⠀⠀⠀⠀⠀⠀⠀⠀⠀⠀⠀⠀⠀⠀⠀⠀⠀⠀⠀⠀</a:t>
            </a:r>
            <a:br/>
            <a:r>
              <a:t>⠀⠀⠀⠀⠀⠀⠀⠀⠀⠀⠀⠀⠀⠀⠀⠀⠀⠀⠀⠀⠀⠀⢀⣄⣴⣷⣿⣿⣿⣿⣿⣿⣿⣿⣿⣿⣿⣿⣿⣿⣿⣿⣿⣿⣿⣿⣿⣿⣿⣿⣿⣿⣿⣿⣿⣿⣿⣿⣿⣿⣿⣿⣿⣿⣿⣿⣿⣿⣿⣿⣿⣿⣿⡿⠑⠀⠀⠀⣠⣾⡿⠏⠁⠀⠀⠀⠀⠀⠀⠀⠀⠀⠀⢄⢀⠕⠕⠁⢄⢕⢕⢕⢕⢕⠁⠄⢕⠀⠀⠀⠀⠀⠀⠀⠀⠀⠐⠅⠐⠀⠐⠔⠄⠁⠑⠐⠄⢀⢀⠄⠐⠐⠀⠀⠁⠀⠑⢔⢕⢕⢀⢄⢀⢀⠀⠀⠀⠀⠀⠀⠀⠀⢀⢔⣷⡟⣹⡇⣿⣿⣿⣿⣿⣿⣿⣿⣿⣿⣿⣿⣿⣿⣿⣧⣾⣿⣿⣿⣿⣿⣿⣿⣿⣿⡿⣫⣾⣿⡟⢕⣱⣷⣿⡿⢟⢝⠁⢁⢁⠀⠁⠻⠟⠙⠝⢝⢝⢕⣿⣿⡇⠀⠀⠀⠀⠀⠀⠀⠀⠀⠀⠀⠀⠀⠀⠀⠀⠀⠀⠀⠀⠀⠀⠀⠀⠀⠀⠀⠀⠀⠀</a:t>
            </a:r>
            <a:br/>
            <a:r>
              <a:t>⠀⠀⠀⠀⠀⠀⠀⠀⠀⠀⠀⠀⠀⠀⠀⠀⠀⠀⢀⢄⣰⣷⣿⣿⣿⣿⣿⣿⣿⣿⣿⣿⣿⣿⣿⣿⣿⣿⣿⣿⣿⣿⣿⣿⣿⣿⣿⣿⣿⣿⣿⣿⣿⣿⣿⣿⣿⣿⣿⣿⣿⣿⣿⣿⣿⣿⣿⣿⣿⣿⣿⡿⠏⠀⠀⠀⣠⣾⡿⢏⡁⠀⠀⠀⠀⠀⠀⠀⠀⠀⠀⠔⢰⡅⠑⠃⢰⡔⠑⢑⢕⢕⢕⠑⠀⠄⠁⠀⠀⠀⠀⠀⠀⠁⠀⠀⠀⠀⠀⠀⠀⠁⠀⠀⠀⢄⠔⠁⠑⠔⢄⢀⠀⠀⢀⣶⣷⣕⠕⢕⢕⣔⢑⢕⢕⢔⢔⢔⣴⡔⣷⣿⢕⢸⣿⢕⡿⣼⣿⣿⣿⣿⣿⣿⣿⣿⣿⣿⣿⣿⣿⣿⣿⣿⣿⣿⢿⠿⠟⠛⢛⢟⢟⣫⣵⣿⣿⣿⣿⡿⢟⢏⠕⢁⡁⠀⠀⠘⠕⠀⠀⠀⠀⢀⣠⣵⣷⣿⣿⡿⠇⠀⠀⠀⠀⠀⠀⠀⠀⠀⠀⠀⠀⠀⠀⠀⠀⠀⠀⠀⠀⠀⠀⠀⠀⠀⠀⠀⠀⠀⠀</a:t>
            </a:r>
            <a:br/>
            <a:r>
              <a:t>⠀⠀⠀⠀⠀⠀⠀⠀⠀⠀⠀⠀⠀⠀⢀⢄⣰⣵⣿⣿⣿⣿⣿⣿⣿⣿⣿⣿⣿⣿⣿⣿⣿⣿⣿⣿⣿⣿⣿⣿⣿⣿⣿⣿⣿⣿⣿⣿⣿⣿⣿⣿⣿⣿⣿⣿⣿⣿⣿⣿⣿⣿⣿⣿⣿⣿⣿⣿⣿⡿⠏⠁⠀⠀⢄⣼⡿⠏⠘⠜⠃⠑⠀⠀⠀⠐⠀⠀⠀⠀⠀⠀⠀⠈⠁⠕⢄⢌⠕⢱⢥⢕⢕⢀⠄⢐⢐⠀⠀⠀⠀⠀⠀⠀⠀⠀⠀⠀⠀⠔⠔⠔⠄⢄⢕⢑⠀⠀⠀⠀⠀⠁⠑⠐⣾⣿⣿⣿⣧⡕⢕⡏⢕⢔⢅⢕⠕⢕⢻⢳⣿⣿⢕⢸⡏⢸⢣⢿⣿⣿⣿⣿⣿⣿⣿⣿⣿⣿⣿⣿⡿⢿⢕⠙⢅⢄⢔⢕⢕⢕⢕⢕⢜⣿⣿⣿⢿⢟⠕⠁⣁⠀⠀⠘⠏⠀⠀⠀⠀⠀⣀⣴⣷⣿⣿⡿⠟⠋⠁⠀⠀⠀⠀⠀⠀⠀⠀⠀⠀⠀⠀⠀⠀⠀⠀⠀⠀⠀⠀⠀⠀⠀⠀⠀⠀⠀⠀⠀⠀⠀⠀</a:t>
            </a:r>
            <a:br/>
            <a:r>
              <a:t>⠀⠀⠀⠀⠀⠀⠀⠀⠀⠀⢀⢄⣰⣵⣾⣿⣿⣿⣿⣿⣿⣿⣿⣿⣿⣿⣿⣿⣿⣿⣿⣿⣿⣿⣿⣿⣿⣿⣿⣿⣿⣿⣿⣿⣿⣿⣿⣿⣿⣿⣿⣿⣿⣿⣿⣿⣿⣿⣿⣿⣿⣿⣿⣿⣿⣿⣿⣿⠏⠁⠀⠀⠀⢰⣿⢟⠁⠀⠀⠀⠀⠐⠀⠀⠀⠀⠀⠀⠀⠀⠀⠀⠀⠀⠀⠀⠁⠑⢕⢕⠵⢵⢕⠐⠕⠕⠰⢄⠀⠀⠀⠀⠀⠀⠀⠀⠁⠀⠀⠀⢀⢕⠔⠑⠀⠀⠁⠐⠄⢀⠀⠀⠀⣸⣿⣿⣿⣿⣿⣿⣜⢕⢕⢕⢜⢟⣿⣷⣾⢸⣿⡇⢕⢸⡇⣼⢸⣿⣾⣿⣻⢿⣿⣿⣿⢿⢟⢟⠝⠕⠑⢕⢕⢕⢕⢕⢕⢕⢕⢕⢕⢕⢵⢟⢝⠁⢁⠀⠀⠀⠋⠑⠀⠀⠀⠀⢀⣠⣴⣾⣿⣿⢟⠏⠙⠁⠀⠀⠀⠀⠀⠀⠀⠀⠀⠀⠀⠀⠀⠀⠀⠀⠀⠀⠀⠀⠀⠀⠀⠀⠀⠀⠀⠀⠀⠀⠀⠀⠀⠀⠀</a:t>
            </a:r>
            <a:br/>
            <a:r>
              <a:t>⠀⠀⠀⠀⠀⠀⢀⢄⣔⣵⣾⣿⣿⣿⣿⣿⣿⣿⣿⣿⣿⣿⣿⣿⣿⣿⣿⣿⣿⣿⣿⣿⣿⣿⣿⣿⣿⣿⣿⣿⣿⣿⣿⣿⣿⣿⣿⣿⣿⣿⣿⣿⣿⣿⣿⣿⣿⣿⣿⣿⣿⣿⣿⣿⣿⣿⢟⠑⠀⠀⠀⠀⠀⢜⣿⣧⣄⠀⠀⠀⠀⠀⠀⠀⠀⠀⠀⠀⠀⠀⠀⠀⠀⠀⠀⠀⠀⠀⠀⠀⠁⠁⠁⠐⢒⠒⠆⠱⠀⠀⠀⠀⠀⠀⠀⠐⢀⢄⢄⢀⠀⠁⠀⠀⠀⠀⠀⠀⠀⠀⠁⠀⠀⢻⣿⣿⣿⣿⣿⣿⣿⣧⢕⢕⢕⢕⣿⣿⣿⢸⣿⡇⢕⢸⡇⣿⣼⣿⣿⣿⣿⣿⣷⣵⡁⠁⠁⠀⠀⠀⠀⢕⢕⢕⢕⢕⢕⠕⠑⠑⠁⠀⢀⠀⠀⠀⠘⠕⠀⠀⠀⠀⢀⣠⣴⣾⣿⣿⡿⠏⠙⠁⠀⠀⠀⠀⠀⠀⠀⠀⠀⠀⠀⠀⠀⠀⠀⠀⠀⠀⠀⠀⠀⠀⠀⠀⠀⠀⠀⠀⠀⠀⠀⠀⠀⠀⠀⠀⠀⠀⠀</a:t>
            </a:r>
            <a:br/>
            <a:r>
              <a:t>⠀⠀⢀⢄⣔⣵⣾⣿⣿⣿⣿⣿⣿⣿⣿⣿⣿⣿⣿⣿⣿⣿⣿⣿⣿⣿⣿⣿⣿⣿⣿⣿⣿⣿⣿⣿⣿⣿⣿⣿⣿⣿⣿⣿⣿⣿⣿⣿⣿⣿⣿⣿⣿⣿⣿⣿⣿⣿⣿⣿⣿⣿⣿⣿⢟⠑⠀⠀⠀⠀⠀⢀⣰⣾⡿⢏⠁⠀⠀⠀⠀⠀⠀⠀⠀⠀⠀⠀⠀⠀⠀⠀⠀⠀⠀⠀⠀⠀⠀⠀⠀⠀⠀⠀⠀⠀⠀⠁⠀⠀⠀⠀⠀⠀⠀⠀⠑⢕⡣⢇⡕⠀⠀⠀⠀⠀⠀⠀⠀⠀⠀⠀⢔⢅⢻⣿⣿⣿⣿⣿⣿⣿⣷⡕⢕⢕⣿⡟⢟⢸⣿⡇⢕⢸⡇⡇⣿⣿⣿⣿⣿⣿⣿⣿⣿⣷⣴⣤⣄⢀⠔⢕⢑⣕⡥⠅⠐⠀⠀⡀⠀⠀⠘⠕⠀⠀⠀⠀⢀⣄⣴⣷⣿⣿⡿⠟⠙⠁⠀⠀⠀⠀⠀⠀⠀⠀⠀⠀⠀⠀⠀⠀⠀⠀⠀⠀⠀⠀⠀⠀⠀⠀⠀⠀⠀⠀⠀⠀⠀⠀⠀⠀⠀⠀⠀⠀⠀⠀⠀⠀⠀</a:t>
            </a:r>
            <a:br/>
            <a:r>
              <a:t>⣔⣵⣷⣿⣿⣿⣿⣿⣿⣿⣿⣿⣿⣿⣿⣿⣿⣿⣿⣿⣿⣿⣿⣿⣿⣿⣿⣿⣿⣿⣿⣿⣿⣿⣿⣿⣿⣿⣿⣿⣿⣿⣿⣿⣿⣿⣿⣿⣿⣿⣿⣿⣿⣿⣿⣿⣿⣿⣿⣿⣿⣿⡟⠑⠀⠀⠀⠀⠀⢀⣴⣾⢟⠋⠑⠀⠀⠀⠀⠀⠀⠀⠀⠀⠀⠀⠀⠀⠀⠀⠀⠀⠀⠀⠀⠀⠀⠀⠀⠀⠀⠀⠀⠀⠀⠀⠀⠀⠀⠀⠀⠀⠀⠀⠀⢀⠀⠁⠘⢕⡕⢔⠀⠀⠀⠀⠀⠀⠀⠀⠀⠀⢑⢕⢔⢘⢿⣿⣿⣿⣿⣿⣿⣷⢕⢕⣿⢕⢜⡼⣿⡇⢕⢕⡇⣧⣝⡻⢿⣿⣿⣿⣿⣿⣿⣿⢿⣫⣵⣷⢿⢟⠋⠁⠀⣀⠀⠀⠑⠑⠀⠀⠀⠀⠀⣀⣤⣶⣿⣿⣿⢿⠏⠑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⠏⠀⠀⠀⠀⠀⢀⣴⣿⢟⠑⠁⠀⠀⠀⠀⠀⠀⠀⠀⠀⠀⠀⠀⠀⠀⠀⠀⠀⠀⠀⠀⠀⠀⠀⠀⠀⠀⠀⠀⠀⠀⠀⠀⠀⠀⠀⠀⠀⠀⠀⠀⠀⠁⠀⠀⠀⠄⠀⠁⠑⠀⠀⠀⠀⠀⠀⠀⠀⠀⠀⠀⢕⢕⢕⢜⢻⣿⣿⣿⣿⣿⣿⡇⢕⣿⢕⢕⡇⣿⣧⢕⢕⢕⣿⢸⣿⡕⢷⡝⣽⣽⣽⣽⣷⢿⢟⢝⠑⠀⢅⢀⠀⠀⠑⠁⠀⠀⠀⠀⢀⣠⣴⣿⣿⣿⣿⣿⣝⢁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⠏⠁⠀⠀⠀⠀⢄⣴⣿⢟⠑⠀⠀⠀⠀⠀⠀⠀⠀⠀⠀⠀⠀⠀⠀⠀⠀⠀⠀⠀⠀⠀⠀⠀⠀⠀⠀⠀⠀⠀⠀⠀⠀⠀⠀⠀⠀⠀⠀⠀⠀⢀⠀⠀⠀⢀⠀⠀⠀⠀⠀⠀⠀⠄⠀⠀⠀⠀⠀⠀⠀⠀⠀⠀⢕⢕⢕⢱⢕⢔⠀⠀⠁⠈⠙⠗⢕⣿⢕⢱⣿⢸⣿⡕⢕⢕⢻⢸⣿⣿⡜⢿⣜⢿⡟⢝⢕⠀⢠⣀⠀⠀⠘⠑⠀⠀⠀⠀⢀⣠⣴⣾⣿⣿⣿⣿⣿⣿⣿⣿⣿⣷⣔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⠛⠛⠛⠛⠛⠛⠛⠛⠁⠀⠀⠀⠀⠀⠑⠛⠛⠁⠀⠀⠀⠀⠀⠀⠀⠀⠀⠀⠀⠀⠀⠀⠀⠀⠀⠀⠀⠀⠀⠀⠀⠀⠀⠀⠀⠀⠀⠀⠀⠐⠐⠀⠀⠀⠀⠀⠀⠀⠀⠀⠀⠀⠀⠀⠑⠐⠐⠀⠀⠀⠀⠀⠀⠀⠀⠀⠀⠀⠀⠀⠀⠀⠀⠑⠑⠑⠑⠑⠑⠐⠀⠐⠑⠑⠑⠀⠙⠑⠘⠛⠚⠛⠃⠑⠑⠘⠃⠛⠛⠑⠘⠛⠊⠛⠂⠀⠀⠘⠑⠀⠀⠀⠀⠀⠀⠐⠚⠛⠛⠛⠛⠛⠛⠛⠛⠛⠛⠛⠛⠛⠛⠛⠓⠐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⢝⢿⣿⣿⣿⣿⣿⣿⣿⣿⣿⣿⣿⣿⣿⣿⣿⣿⣿⣿⣿⣿⣿⣿⣿⣿⣿⣿⣿⣿⣿⣿⣿⣿⣿⣿⣷⡕⢕⢕⢕⢕⢕⢕⢕⢕⢕⢕⢕⢕⢕⢕⢕⢕⢕⢕⢕⢕⢕⢕⢕⢕⢕⢕⢕⢕⢕⢕⣿⣿⣿⣿⣿⣿⣿⣿⣿⣿⣿⣿⣿⣿⣿⣿⣿⣿⣿⣿⣿⣿⣿⣿⢕⢕⢕⢕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⢝⢿⣿⣿⣿⣿⣿⣿⣿⣿⣿⣿⣿⣿⣿⣿⣿⣿⣿⣿⣿⣿⣿⣿⣿⣿⣿⣿⣿⣿⣿⣿⣿⣿⣿⣷⡕⢕⢕⢕⢕⢕⢕⢕⢕⢕⢕⢕⢕⢕⢕⢕⢕⢕⢕⢕⢕⢕⢕⢕⢕⢕⢕⢕⢕⢕⣿⣿⣿⣿⣿⣿⣿⣿⣿⣿⣿⣿⣿⣿⣿⣿⣿⣿⣿⣿⣿⣿⣿⢇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⢜⢿⣿⣿⣿⣿⣿⣿⣿⣿⣿⣿⣿⣿⣿⣿⣿⣿⣿⣿⣿⣿⣿⣿⣿⣿⣿⣿⣿⣿⣿⣿⣿⣿⣷⢕⢕⢕⢕⢕⢕⢕⢕⢕⢕⢕⢕⢕⢕⢕⢕⢕⢕⢕⢕⢕⢕⢕⢕⢕⢕⢕⢕⢕⣿⣿⣿⣿⣿⣿⣿⣿⣿⣿⣿⣿⣿⣿⣿⣿⣿⣿⣿⣿⣿⣿⡟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⢜⢻⣿⣿⣿⣿⣿⣿⣿⣿⣿⣿⣿⣿⣿⣿⣿⣿⣿⣿⣿⣿⣿⣿⣿⣿⣿⣿⣿⣿⣿⣿⣿⣧⢕⢕⢕⢕⢕⢕⢕⢕⢕⢕⢕⢕⢕⢕⢕⢕⢕⢕⢕⢕⢕⢕⢕⢕⢕⢕⢕⢕⢹⣿⣿⣿⣿⣿⣿⣿⣿⣿⣿⣿⣿⣿⣿⣿⣿⣿⣿⣿⣿⡿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⢜⢻⣿⣿⣿⣿⣿⣿⣿⣿⣿⣿⣿⣿⣿⣿⣿⣿⣿⣿⣿⣿⣿⣿⣿⣿⣿⣿⣿⣿⣿⣿⣧⢕⢕⢕⢕⢕⢕⢕⢕⢕⢕⢕⢕⢕⢕⢕⢕⢕⢕⢕⢕⢕⢕⢕⢕⢕⢕⢕⢸⣿⣿⣿⣿⣿⣿⣿⣿⣿⣿⣿⣿⣿⣿⣿⣿⣿⣿⣿⣿⢇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⣿⡿⠀</a:t>
            </a:r>
            <a:br/>
            <a:r>
              <a:t>⢕⢕⢕⢕⢕⢕⢕⢕⢕⢕⢕⢕⢕⢕⢕⢕⢕⢕⢕⢕⢕⢕⢕⢕⢕⢕⢕⢕⢕⢕⢕⢕⢕⢕⢕⢕⢕⢕⢕⢕⢕⢕⢕⢕⢕⢕⢕⢕⢕⢕⢕⢕⢕⢕⢕⢕⢕⢕⢕⢕⢕⢜⢻⣿⣿⣿⣿⣿⣿⣿⣿⣿⣿⣿⣿⣿⣿⣿⣿⣿⣿⣿⣿⣿⣿⣿⣿⣿⣿⣿⣿⣿⣧⢕⢕⢕⢕⢕⢕⢕⢕⢕⢕⢕⢕⢕⢕⢕⢕⢕⢕⢕⢕⢕⢕⢕⢕⢕⢕⢸⣿⣿⣿⣿⣿⣿⣿⣿⣿⣿⣿⣿⣿⣿⣿⣿⣿⣿⣿⡏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⢿⢟⢏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⣧⢕⢕⢕⢕⢕⢕⢕⢕⢕⢕⢕⢕⢕⢕⢕⢕⢕⢕⢕⢕⢕⢕⢕⢕⢕⢸⣿⣿⣿⣿⣿⣿⣿⣿⣿⣿⣿⣿⣿⣿⣿⣿⣿⣿⡿⢕⢕⢕⢕⢕⢕⢕⢕⢕⢕⢕⢕⢕⢕⢕⢕⢕⢕⢕⢕⢕⢕⢕⢕⢕⢕⢕⢕⢕⢕⢕⢕⢕⢱⣾⣿⣿⣿⣿⣿⣿⣿⣿⣿⣿⣿⣿⣿⣿⣿⣿⣿⣿⣿⣿⣿⣿⣿⣿⣿⣿⣿⣿⣿⣿⣿⣿⣿⣿⣿⣿⣿⣿⣿⣿⣿⣿⣿⣿⣿⣿⣿⣿⣿⣿⣿⣿⣿⣿⣿⣿⣿⢿⢟⢝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⣇⢕⢕⢕⢕⢕⢕⢕⢕⢕⢕⢕⢕⢕⢕⢕⢕⢕⢕⢕⢕⢕⢕⢕⢕⢸⣿⣿⣿⣿⣿⣿⣿⣿⣿⣿⣿⣿⣿⣿⣿⣿⣿⣿⢕⢕⢕⢕⢕⢕⢕⢕⢕⢕⢕⢕⢕⢕⢕⢕⢕⢕⢕⢕⢕⢕⢕⢕⢕⢕⢕⢕⢕⢕⢕⢕⢕⣼⣿⣿⣿⣿⣿⣿⣿⣿⣿⣿⣿⣿⣿⣿⣿⣿⣿⣿⣿⣿⣿⣿⣿⣿⣿⣿⣿⣿⣿⣿⣿⣿⣿⣿⣿⣿⣿⣿⣿⣿⣿⣿⣿⣿⣿⣿⣿⣿⣿⣿⣿⣿⣿⣿⣿⢿⢟⢝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⣇⢕⢕⢕⢕⢕⢕⢕⢕⢕⢕⢕⢕⢕⢕⢕⢕⢕⢕⢕⢕⢕⢕⢕⢸⣿⣿⣿⣿⣿⣿⣿⣿⣿⣿⣿⣿⣿⣿⣿⣿⣿⢇⢕⢕⢕⢕⢕⢕⢕⢕⢕⢕⢕⢕⢕⢕⢕⢕⢕⢕⢕⢕⢕⢕⢕⢕⢕⢕⢕⢕⢕⢕⢕⣼⣿⣿⣿⣿⣿⣿⣿⣿⣿⣿⣿⣿⣿⣿⣿⣿⣿⣿⣿⣿⣿⣿⣿⣿⣿⣿⣿⣿⣿⣿⣿⣿⣿⣿⣿⣿⣿⣿⣿⣿⣿⣿⣿⣿⣿⣿⣿⣿⣿⣿⣿⣿⡿⢟⢟⢝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⢝⣿⣿⣿⣿⣿⣿⣿⣿⣿⣿⣿⣿⣿⣿⣿⣿⣿⣿⣿⣿⣿⣿⣿⣿⣿⣇⢕⢕⢕⢕⢕⢕⢕⢕⢕⢕⢕⢕⢕⢕⢕⢕⢕⢕⢕⢕⢕⢕⢸⣿⣿⣿⣿⣿⣿⣿⣿⣿⣿⣿⣿⣿⣿⣿⣿⡟⢕⢕⢕⢕⢕⢕⢕⢕⢕⢕⢕⢕⢕⢕⡕⢕⢕⢕⢕⢕⢕⢕⢕⢕⢕⢕⢕⢕⢕⢕⣵⣿⣿⣿⣿⣿⣿⣿⣿⣿⣿⣿⣿⣿⣿⣿⣿⣿⣿⣿⣿⣿⣿⣿⣿⣿⣿⣿⣿⣿⣿⣿⣿⣿⣿⣿⣿⣿⣿⣿⣿⣿⣿⣿⣿⣿⣿⣿⣿⣿⣿⡿⢟⢏⢝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⣇⢕⢕⢕⢕⢕⢕⢕⢕⢕⢕⢕⢕⢕⢕⢕⢕⢕⢕⢕⢕⢕⢸⣿⣿⣿⣿⣿⣿⣿⣿⣿⣿⣿⣿⣿⣿⣿⣿⢕⢕⢕⢕⢕⢕⢕⣱⣵⣵⣷⣷⣾⣿⢿⢿⣿⣧⣕⢕⢕⢕⢕⢕⢕⣕⣱⣵⣵⣵⣿⣿⣿⣿⣿⣿⣿⣿⣿⣿⣿⣿⣿⣿⣿⣿⣿⣿⣿⣿⣿⣿⣿⣿⣿⣿⣿⣿⣿⣿⣿⣿⣿⣿⣿⣿⣿⣿⣿⣿⣿⣿⣿⣿⣿⣿⣿⣿⡿⢟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⣇⢕⢕⢕⢕⢕⢕⢕⢕⢕⢕⢕⢕⢕⢕⢕⢕⢕⢕⢕⢕⢸⣿⣿⣿⣿⣿⣿⣿⣿⣿⣿⣿⣿⣿⣿⣿⢇⢕⢕⢕⢕⢕⣵⣿⢿⡿⢝⣹⣽⣷⣷⣿⣿⣮⣟⡿⣿⣷⣵⣷⣿⢿⣟⣟⣻⣿⣿⣿⣟⣟⣿⡿⢿⣿⣿⣿⣿⣿⣿⣿⣿⣿⣿⣿⣿⣿⣿⣿⣿⣿⣿⣿⣿⣿⣿⣿⣿⣿⣿⣿⣿⣿⣿⣿⣿⣿⣿⣿⣿⣿⣿⡿⢟⢏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⡇⢕⢕⢕⢕⢕⢕⢕⢕⢕⢕⢕⢕⢕⢕⢕⢕⢕⢕⢕⢸⣿⣿⣿⣿⣿⣿⣿⣿⣿⣿⣿⣿⣿⣿⡏⢕⢕⢕⢕⢕⢱⣿⣯⣏⣵⣿⣿⣿⣿⣿⣿⣷⣿⣿⣿⣎⢟⣯⣽⣾⣿⣿⣿⣿⡿⢿⣟⣻⣿⣿⣽⣽⣷⣾⣏⣟⡻⢿⣿⣿⣿⣿⣿⣿⣿⣿⣿⣿⣿⣿⣿⣿⣿⣿⣿⣿⣿⣿⣿⣿⣿⣿⣿⣿⣿⣿⢿⢟⢝⢕⢕⢕⢕⢕⢕⢕⢕⢕⢕⢕⢕⢕⢕⢕⢕⢕⢕⢕⢕⢕⢕⢕⢕⢕⢕⢕⢕⢕⢕⢕⠀</a:t>
            </a:r>
            <a:br/>
            <a:r>
              <a:t>⣿⣿⣷⣧⣵⣕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⡕⢕⢕⢕⢕⢕⢕⢕⢕⢕⢕⢕⢕⢕⢕⢕⢕⢕⢕⢸⣿⣿⣿⣿⣿⣿⣿⣿⣿⣿⣿⣿⣿⡿⢕⢕⢕⢕⢕⢕⣼⣿⢸⣱⡟⣿⣟⣿⣿⣿⣿⣿⢿⣿⣿⣿⣿⣿⣿⡿⢟⣻⣽⣷⣿⣿⣿⣿⣿⣿⣿⣿⣿⣿⣿⣿⣿⣿⣷⣽⣟⡿⣿⣿⢿⣟⣻⣽⢽⣿⣿⣿⣿⣿⣿⣿⣿⣿⣿⣿⣿⡿⢿⢟⢝⢕⢕⢕⢕⢕⢕⢕⢕⢕⢕⢕⢕⢕⢕⢕⢕⢕⢕⢕⢕⢕⢕⢕⢕⢕⢕⢕⢕⢕⢕⢕⢕⢕⢕⢕⠀</a:t>
            </a:r>
            <a:br/>
            <a:r>
              <a:t>⣿⣿⣿⣿⣿⣿⣿⣿⣷⣵⣕⣕⢕⢕⢕⢕⢕⢕⢕⢕⢕⢕⢕⢕⢕⢕⢕⢕⢕⢕⢕⢕⢕⢕⢕⢕⢕⢕⢕⢕⢕⢕⢕⢕⢕⢕⢕⢕⢕⢕⢕⢕⢕⢕⢕⢕⢕⢕⢕⢕⢕⢕⢕⢕⢕⢕⢕⢕⢕⢕⢕⢕⢕⢕⢕⢕⢕⢕⢕⢕⢝⢿⣿⣿⣿⣿⣿⣿⣿⣿⣿⣿⣿⣿⣿⣿⣿⣿⣿⣿⣿⡕⢕⢕⢕⢕⢕⢕⢕⢕⢕⢕⢕⢕⢕⢕⢕⢕⢕⢸⣿⣿⣿⣿⣿⣿⣿⣿⣿⣿⣿⣿⣿⢇⢕⢕⢕⢕⢕⢕⣿⣿⢸⣇⢹⣿⣿⢟⣽⣵⣷⣮⣵⡻⢿⣿⡿⣻⣽⣾⣿⣿⣿⣿⣿⣿⣿⣿⣿⣿⣿⣿⣿⣿⣿⣿⣿⣿⣿⣿⢿⣟⣼⣷⣿⡿⣟⣵⣿⣿⣿⣿⣿⣿⣿⣿⣿⣿⣿⣿⣿⣧⣕⢕⢕⢕⢕⢕⢕⢕⢕⢕⢕⢕⢕⢕⢕⢕⢕⢕⢕⢕⢕⢕⢕⢕⢕⢕⢕⢕⢕⢕⢕⢕⢕⢕⢕⢕⢕⢕⠀</a:t>
            </a:r>
            <a:br/>
            <a:r>
              <a:t>⣿⣿⣿⣿⣿⣿⣿⣿⣿⣿⣿⣿⣿⣷⣷⣵⣕⣕⢕⢕⢕⢕⢕⢕⢕⢕⢕⢕⢕⢕⢕⢕⢕⢕⢕⢕⢕⢕⢕⢕⢕⢕⢕⢕⢕⢕⢕⢕⢕⢕⢕⢕⢕⢕⢕⢕⢕⢕⢕⢕⢕⢕⢕⢕⢕⢕⢕⢕⢕⢕⢕⢕⢕⢕⢕⢕⢕⢕⢕⢕⢕⢕⢝⢿⣿⣿⣿⣿⣿⣿⣿⣿⣿⣿⣿⣿⣿⣿⣿⣿⣿⣿⡕⢕⢕⢕⢕⢕⢕⢕⢕⢕⢕⢕⢕⢕⣕⣱⣷⣾⣿⣿⣿⣿⣿⣿⣿⣿⣿⣿⣿⣿⣿⣿⣷⣷⣷⣷⣷⣷⣿⣿⡸⡟⣧⣿⢣⣾⡟⣿⣿⣿⣿⣧⢜⣿⣾⣿⣿⣿⣿⣿⡿⢟⣯⣷⣿⣿⣿⣿⣿⣿⣿⣿⣿⣿⣿⢟⣯⣷⣿⣿⣿⢟⣏⢺⣿⣿⣿⣿⣿⣿⣿⡿⢟⢏⣵⣿⡿⢸⡿⢹⣿⢕⢕⢕⢕⢕⢕⢕⢕⢕⢕⢕⢕⢕⢕⢕⢕⢕⢕⢕⢕⢕⢕⢕⢕⢕⢕⢕⢕⢕⢕⢕⢕⢕⢕⢕⢕⢕⠀</a:t>
            </a:r>
            <a:br/>
            <a:r>
              <a:t>⣿⣿⣿⣿⣿⣿⣿⣿⣿⣿⣿⣿⣿⣿⣿⣿⣿⣿⣿⣷⣧⣵⣕⡕⢕⢕⢕⢕⢕⢕⢕⢕⢕⢕⢕⢕⢕⢕⢕⢕⢕⢕⢕⢕⢕⢕⢕⢕⢕⢕⢕⢕⢕⢕⢕⢕⢕⢕⢕⢕⢕⢕⢕⢕⢕⢕⢕⢕⢕⢕⢕⢕⢕⢕⢕⢕⢕⢕⢕⢕⢕⢕⢕⢕⢝⢿⣿⣿⣿⣿⣿⣿⣿⣿⣿⣿⣿⣿⣿⣿⣿⣿⣿⡕⢕⢕⢕⢕⢕⢕⢕⢕⢕⣕⣾⣿⣿⡿⢟⢟⢟⢟⡿⢽⢽⢿⢷⢷⢷⢷⢷⢷⢷⣷⣷⣷⣷⣾⣿⣿⣿⡿⢗⢙⢝⢑⢸⣿⣵⣼⣿⡝⣻⣿⣿⣿⣿⣿⣿⡿⢟⣽⣾⣿⣿⣿⣿⣿⣿⣿⣿⣿⣿⣿⢟⣽⣾⣿⣿⣿⣿⢟⣵⣿⣿⣷⣜⢻⣿⣿⢟⢏⢕⣕⣵⣿⣿⡿⢕⣼⢕⣾⣿⢕⢕⢕⢕⢕⢕⢕⢕⢕⢕⢕⢕⢕⢕⢕⢕⢕⢕⢕⢕⢕⢕⢕⢕⢕⢕⢕⢕⢕⢕⢕⢕⢕⢕⢕⢕⢕⠀</a:t>
            </a:r>
            <a:br/>
            <a:r>
              <a:t>⣿⣿⣿⣿⣿⣿⣿⣿⣿⣿⣿⣿⣿⣿⣿⣿⣿⣿⣿⣿⣿⣿⣿⣿⣿⣷⣵⣕⣕⡕⢕⢕⢕⢕⢕⢕⢕⢕⢕⢕⢕⢕⢕⢕⢕⢕⢕⢕⢕⢕⢕⢕⢕⢕⢕⢕⢕⢕⢕⢕⢕⢕⢕⢕⢕⢕⢕⢕⢕⢕⢕⢕⢕⢕⢕⢕⢕⢕⢕⢕⢕⢕⢕⢕⢕⢕⢝⢿⣿⣿⣿⣿⣿⣿⣿⣿⣿⣿⣿⣿⣿⣿⣿⣿⡕⢕⢕⢕⢕⣱⣾⣿⣿⣿⢿⢟⢝⢕⢕⠕⠑⠕⠁⢝⢟⢻⢿⢽⣷⣷⣷⣷⣿⣿⣿⣿⡿⢿⠟⢙⢅⢄⢐⣴⢗⣜⢜⢹⢟⢟⣪⣿⣿⣿⣿⣿⣿⢟⣯⣾⣿⣿⢿⣿⣿⣿⣿⣿⣿⣿⡿⢻⣿⡿⢿⢿⣿⣿⣿⢟⣵⣿⣿⣿⣿⣿⣿⣧⡹⣿⣧⣾⣿⢿⢿⣿⢏⢱⢱⣣⢱⣿⡟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⣷⣷⣵⣕⣕⢕⢕⢕⢕⢕⢕⢕⢕⢕⢕⢕⢕⢕⢕⢕⢕⢕⢕⢕⢕⢕⢕⢕⢕⢕⢕⢕⢕⢕⢕⢕⢕⢕⢕⢕⢕⢕⢕⢕⢕⢕⢕⢕⢕⢕⢕⢕⢕⢕⢕⢕⢕⢕⢜⢻⣿⣿⣿⣿⣿⣿⣿⣿⣿⣿⣿⣿⣿⣿⣿⣷⣷⣿⣿⡿⢿⢟⢕⠕⠕⠑⠁⠁⠀⠀⠀⠀⠀⠑⠕⠕⠕⠕⠕⠑⠑⠙⢝⢿⣷⣿⢟⢅⢄⢕⢕⢱⡾⢏⣵⣯⢕⢕⣱⣾⣿⣿⣿⣿⣿⣫⣾⡿⢟⣻⣽⣾⣿⣿⣿⣿⣿⣿⣟⡕⢕⢷⣷⣧⣵⣷⡾⢏⣷⣿⣿⣿⣿⣿⣿⣿⣿⣿⣿⡜⣿⡿⢇⢕⢕⢱⡗⡟⣱⣏⣾⣿⡇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⣷⣧⣵⣕⡕⢑⢕⢕⢕⢕⢕⢕⢕⢕⢕⢕⢕⢕⢕⢕⢕⢕⢕⢕⢕⢕⢕⢕⢕⢕⢕⢕⢕⢕⢕⢕⢕⢕⢕⢕⢕⢕⢕⢕⢕⢕⢕⠕⢕⢕⢕⢕⢕⠑⠜⢻⣿⣿⣿⣿⣿⣿⣿⣿⣿⡿⢿⢟⢟⢟⢟⢏⢕⠕⠑⠁⠀⠀⠀⠀⠀⠀⠀⠀⠀⠀⠀⠀⠀⠀⠀⠀⠀⠀⠀⠀⠁⠑⠝⢝⢕⢕⢕⠕⢕⣫⣷⣿⡿⣏⣵⣿⣿⣿⣿⣿⣿⢷⣟⣽⣷⢾⣵⣿⣿⣿⣿⣿⣿⢿⣿⢿⣫⣷⣿⣿⣿⣿⣿⣿⣵⣿⣿⣿⣿⣿⣿⣿⣿⣿⣿⣿⣿⣿⢹⠕⢕⢕⣱⣿⢹⢣⡿⣼⣿⢟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⣷⣧⣵⣔⡕⢕⠅⠑⠁⠅⠅⠁⢐⠐⠁⠀⠀⠀⠀⠁⠁⠁⠁⠁⠁⠁⠁⠁⠁⢁⠐⠁⠁⠁⠁⠁⠁⠁⠁⠁⠅⠅⠄⠅⠁⠁⠀⠀⠁⠁⢜⢻⣿⣿⣿⣿⢿⢏⠕⠑⠁⠁⠁⠀⠀⠀⠀⠀⠀⠀⠀⠀⠀⠀⠀⠀⠀⠀⠀⠀⢀⣄⣄⣄⣄⣄⢀⠀⠀⠀⠀⠀⢄⣵⡷⣕⡑⢄⣿⣿⢟⣹⣾⣿⣿⣿⣿⣿⢟⣏⣵⣿⡿⢟⣱⣿⣿⣿⣿⣿⡿⣻⣵⣿⣵⣿⣿⣿⣿⡿⢿⣿⣿⣿⣿⣿⣿⣿⣿⣿⣿⣿⣿⣿⣿⣿⣿⣿⠇⠐⢄⣵⣿⡏⢇⢜⣽⣿⢏⢕⢕⠕⠁⠁⠁⠁⢅⠁⠀⠐⠑⠑⠑⠀⠁⠕⠑⠁⠁⠁⠁⠑⠁⠁⠁⠁⠑⠑⠑⠑⠑⠑⠑⠑⠁⠁⢕⢕⠀</a:t>
            </a:r>
            <a:br/>
            <a:r>
              <a:t>⣿⣿⣿⣿⣿⣿⣿⣿⣿⣿⣿⣿⣿⣿⣿⣿⣿⣿⣿⣿⣿⣿⣿⣿⣿⣿⣿⣿⣿⣿⣿⣿⣿⣿⣿⣿⣿⣿⣿⣿⣿⣿⣿⣿⣿⣿⣿⣷⣷⣵⣔⣄⢄⢀⠀⠀⠀⠀⠀⠀⠀⠀⠀⠀⠀⠀⠀⠀⠀⠀⠀⠀⠀⠀⠀⠀⠀⠀⠀⠀⠀⠀⠀⠀⠀⠀⠀⠀⠀⠀⠀⠀⢑⢕⢸⣿⣿⡿⢇⠁⠀⠀⠀⠀⠀⠀⠀⠀⠀⠀⠀⠀⠀⠀⠀⠀⠀⠀⠀⠀⢀⣴⣾⣿⣿⣿⣿⣿⣷⢄⠀⠀⠀⠘⠋⢕⢿⣿⣿⢟⢝⣷⣿⡿⢏⣽⣿⣿⡿⢟⣻⡿⢟⣽⣇⣾⣿⣿⣿⣿⣟⣿⣿⣿⣿⣿⣿⣿⣿⣿⣿⣷⣿⢿⣻⣿⣿⣿⣿⣿⣿⣿⣿⣿⣿⣿⣿⣿⣿⢇⠀⣰⣾⣿⡟⢕⢕⢕⣿⡇⢕⢕⠀⠀⠀⠀⠀⠀⠀⠀⠀⠀⠀⠀⠀⠀⠀⠀⠀⠀⠀⠀⠀⠀⠀⠀⠀⠀⠀⠀⠀⠀⠀⠀⠀⠀⠁⠁⠁⠁⠀</a:t>
            </a:r>
            <a:br/>
            <a:r>
              <a:t>⣿⣿⣿⣿⣿⣿⣿⣿⣿⣿⣿⣿⣿⣿⣿⣿⣿⣿⣿⣿⣿⣿⣿⣿⣿⣿⣿⣿⣿⣿⣿⣿⣿⣿⣿⣿⣿⣿⣿⣿⣿⣿⣿⣿⣿⣿⣿⣿⣿⣿⣿⣿⣿⣷⣧⣴⣄⡄⢀⠀⠀⠀⠀⠀⠀⠀⠀⠀⠀⠀⠀⠀⠀⠀⠀⠀⠀⠀⠀⠀⠀⠀⠀⠀⠀⠀⠀⠀⠀⠀⠀⠀⢕⢕⣿⣿⣿⢕⠑⠀⠀⠀⠀⠀⠀⠀⠀⠀⠀⠀⠀⠀⠀⠀⠀⠀⠀⠀⠀⠀⣸⣿⣿⣿⣿⣿⣿⣿⣿⣇⠀⠀⠀⠀⠀⠁⢜⢏⢕⣵⢿⢟⢕⣵⣿⣿⣫⣷⣾⢟⢕⣵⣿⣿⣟⣵⣿⡿⢻⣿⣿⢿⡽⣿⣿⣿⣿⣿⣿⣿⡿⢟⣵⣿⣿⣿⣿⣿⣿⣿⣿⣿⣿⣿⣿⢏⣿⣿⡿⢄⣼⣿⣿⡟⠁⠁⢕⠕⣿⣿⢕⢕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⣧⣴⣄⡀⢀⠀⠀⠀⠀⠀⠀⠀⠀⠀⠀⠀⠀⠀⠀⠀⠀⠀⠀⠀⠀⠀⠀⠀⠀⠀⠀⠀⠀⢕⢸⣿⣿⡕⢀⠀⠀⠀⠀⠀⠀⠀⠀⠀⠀⠀⠀⠀⠀⠀⠀⠀⠀⠀⠀⠀⣿⣿⣿⣿⣿⣿⣿⣿⣿⣿⢔⠀⠀⠀⠀⠀⠀⢕⢎⢕⢕⢱⣿⣿⣿⣿⣿⡿⢇⣱⣾⣿⣿⣿⣿⣿⣿⡕⢕⢻⣿⣿⣿⣽⣿⣿⣿⣿⢟⡽⣱⣿⣿⣿⣿⣿⣿⣿⣿⣿⣿⣿⣿⡿⢏⡾⢟⣹⣷⣿⣿⣿⢟⢅⢀⢀⢅⢕⢸⣿⢇⠕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⣴⣄⣄⢀⠀⠀⠀⠀⠀⠀⠀⠀⠀⠀⠀⠀⠀⠀⠀⠀⠀⠀⠀⠀⠀⠀⠀⠑⢜⢻⣿⣷⡕⢄⢀⢀⠀⠀⠀⠀⠀⠀⠀⠀⠀⠀⠀⠀⠀⠀⠀⠀⠀⠀⣿⣿⣿⣿⣿⣿⣿⣿⡟⠙⠀⠀⠀⠀⠀⠀⠀⢕⢕⢕⢱⣿⣿⡿⣿⣿⡿⢕⣼⣿⣿⣿⣧⣕⣿⢿⢿⣷⡕⠜⢿⣿⣿⣿⣿⣿⣿⣿⡿⣵⣿⣿⣿⣿⣿⣿⣿⣿⣿⣿⣿⣿⢏⠑⢷⣷⣿⣿⣿⣿⡿⠏⢔⢔⢄⢅⢄⢕⣿⡟⢕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⣷⣴⣄⣄⢀⠀⠀⠀⠀⠀⠀⠀⠀⠀⠀⠀⠀⠀⠀⠀⠀⠀⠀⠁⠕⢝⢿⣿⣷⣷⡾⠐⠀⠀⠀⠀⠀⠀⠀⠀⠀⠀⠀⠀⠀⠀⠀⠀⠀⣿⣿⣿⣿⣿⣿⣿⢿⡇⠀⠀⠀⠀⠀⢀⢀⢕⢕⢕⢕⣿⣿⡿⢻⣿⡟⢕⢸⣿⣿⣿⣿⣿⣿⣿⣧⣕⡜⢕⢄⢜⣿⣿⣿⣿⣿⣿⣿⣿⣿⣿⣿⣿⣿⣿⣿⣿⣿⣿⢟⢟⠑⠀⠀⠈⠟⢿⣿⡿⠏⠁⢄⢕⢕⢕⢕⢕⢕⣿⡇⢕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⣦⣴⣄⡀⢀⠀⠀⠀⠀⠀⠀⠀⠀⠀⠀⠀⠀⠀⠀⠀⠑⢜⢻⣿⣧⣕⢀⠀⠀⠀⠀⠀⠀⠀⠀⠀⠀⠀⠀⠀⠀⠀⠀⣿⣿⣿⣿⢝⠑⠁⠁⠀⠀⠀⠀⠀⢀⢕⢕⢕⢕⢕⣼⣿⡿⣱⢸⡟⢕⢕⣼⣿⣿⣿⣿⣿⣿⣿⣿⣿⣿⣷⣧⣵⣿⣿⣿⣿⣿⣿⣿⡿⣿⣿⣿⣿⣿⣿⣿⣿⢟⢕⢕⡕⠑⢕⠀⠀⠀⢀⠀⢳⠑⢔⢕⠕⢕⢕⢕⢕⢸⣿⡇⢕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⣷⣦⣤⣄⢀⠀⠀⠀⠀⠀⠀⠀⠀⠀⠀⠀⠀⠑⢹⣿⣿⡇⠀⠀⢀⠀⠀⠀⠀⠀⠀⠀⠀⠀⠀⠀⠀⠀⢹⣿⣿⣿⡕⢀⠀⠀⠀⠀⠀⠀⢔⣾⣿⡟⢕⢕⡕⣿⣿⣵⣿⢺⢕⢕⢕⣿⣿⣿⣿⣿⣿⣿⣿⣿⣿⣿⣿⣿⣿⣿⣿⣿⣿⣿⣿⣿⣿⡿⣿⣿⡿⣻⣫⢟⢕⢕⣵⣿⡿⣷⢖⢔⣱⣵⠑⠀⠀⢜⡕⢕⢀⠀⠁⢑⢕⢜⣿⡇⠑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⣷⣷⣴⣄⣄⢀⠀⠀⠀⠀⠀⠀⠀⢸⣿⣿⡇⠀⠀⠀⠀⠀⠀⠀⠀⠀⠀⠀⠀⠀⠀⠀⠀⢸⣿⣿⣿⢿⢟⠐⠀⠀⠀⠀⢀⣼⡿⢏⢕⢕⣱⣷⣿⡿⢿⢕⢜⢕⢕⢕⣿⣿⣿⣿⣿⣿⣿⣿⣿⣿⣿⣿⣿⣿⣿⣿⣿⣿⣿⣿⣿⣿⣿⣿⣿⡱⢞⢕⣱⣾⣿⣿⢟⣵⣿⣷⣿⡿⠃⠀⢀⠀⢰⣾⣇⣕⣔⣴⣕⣕⣵⣿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⣴⣄⡀⢀⠀⢜⣿⣿⣧⡄⠀⠀⠀⠀⠀⠀⠀⠀⠀⠀⠀⠀⠀⠀⠀⠁⢿⢏⠕⠁⠀⠀⠀⠀⢀⣴⣿⢟⢕⢕⢕⢕⢝⠁⠑⠁⠁⠑⠑⠕⠕⢜⢸⢿⠟⠟⠻⠿⢿⢿⢿⣿⣿⣿⣿⣿⣿⣿⣿⣿⣿⡿⢿⢿⣿⣿⣿⣷⣿⣻⢿⣿⡿⣫⣾⣿⣿⡿⣫⡎⠀⢀⢕⢑⢕⢻⣿⢿⢟⢟⢻⢿⠟⠑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⣿⣿⢟⢕⠀⠀⠀⠀⠀⠀⠀⠀⠀⠀⠀⠀⠀⠀⠀⠀⢕⢕⠀⠀⠀⠀⠀⠀⣸⣝⡕⢕⢕⢕⣵⣵⣵⣔⡄⢀⠀⠀⠀⠀⠀⠀⠀⠀⠀⠀⠀⠀⠀⠀⠀⠁⠙⠻⢿⣿⣿⣿⣿⣿⣿⡇⢡⡀⠈⢝⠿⣿⣿⣿⡿⣫⢾⣻⣿⡿⣫⡾⢏⣵⣷⣵⡕⢕⢕⣼⣿⠕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⡗⠀⠀⠀⠀⠀⠀⠀⠀⠀⠀⠀⠀⠀⠀⠀⢕⢕⢕⠀⠀⠀⠀⠀⢄⢻⢿⣿⣷⣷⣾⣿⣿⣿⣿⣿⣧⠀⠀⠀⠀⠀⠀⠀⠀⠀⠀⠀⠀⠀⠀⠀⠀⠀⠀⠀⠁⠙⠛⠙⠑⠙⠗⢀⢻⣷⣧⣄⠀⢙⣫⣾⢕⣽⢟⣹⢞⢝⢱⣿⢟⢝⢟⢿⣿⣿⢿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⠜⠁⠀⠀⠀⠀⠀⠀⠀⠀⠀⠀⠀⠀⠀⠀⠀⠁⠑⠔⠀⠀⠀⠀⠀⠀⢕⣱⣿⣿⣿⣿⣿⣿⣿⣿⣿⣿⡔⠀⠀⠀⠀⠀⠀⠀⠀⠀⠀⠀⠀⠀⠀⠀⠀⠀⠀⠀⠀⠀⠀⠀⠀⠀⠀⠜⣿⣿⣿⣷⣾⣯⣵⣷⢧⡪⢕⣵⣕⣿⡏⠑⠀⠀⠀⠀⠀⠀⠀⠀⠀⠀⠀⠀⠀⠀⠀⠀⠀⠀⠀⠀⠀⠀⠀⠀⠀⠀⠀⠀⠀⢀⢀⢀⢀⢀⢀⢀⢀⢀⢀⢀⢀⢀⢀⢀⢀⢀⢀⢀⢀⢀⢀⢀⢀⢀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⢿⢿⢿⢿⢿⢿⢿⢿⢿⢿⢿⢿⢿⢿⢿⢿⠿⢿⠿⠿⠿⢿⢿⣿⢿⣽⣷⣿⢟⠀⠀⠀⠀⠀⠀⠀⠀⠀⠀⠀⠀⠀⠀⠀⠀⠀⠀⠀⠀⠀⠀⠀⠀⢀⣱⣿⣿⣿⣿⣿⣿⣿⣿⣿⣿⣿⣿⡇⠀⠀⠀⠀⠀⠀⠀⠀⠀⠀⠀⠀⠀⠀⠀⠀⠀⠀⠀⠀⠀⠀⠀⠀⠀⠀⠀⠘⢫⣽⣿⢿⢟⣹⢗⢵⣕⢸⡿⣸⣿⣷⣷⣶⣶⣶⣷⣷⣷⣷⣷⣷⣷⣷⣷⣷⣷⣷⣷⣷⣷⣷⣷⣷⣷⣷⣷⣷⣷⣷⣷⣾⣿⣿⣿⣿⣿⣿⣿⣿⣿⣿⣿⣿⣿⣿⣿⣿⣿⣿⣿⣿⣿⣿⣿⣿⣿⣿⠀</a:t>
            </a:r>
            <a:br/>
            <a:r>
              <a:t>⠟⠟⠟⠟⠝⠝⠝⠙⠙⠙⠙⠙⠙⠙⠙⠙⠙⠙⠙⠙⠙⠙⠙⠙⠙⠙⠙⠙⠙⠙⠙⠙⠙⠙⠉⠉⠉⠉⠁⠁⠁⠁⠁⠁⠁⠁⠁⠁⠁⠁⠁⠁⠁⠁⠁⠁⠁⠁⠁⠁⠁⠁⠀⠀⠀⠀⠀⠀⠀⠀⠀⠀⠀⠀⠀⠀⠀⠀⠀⠀⠀⠀⠀⠀⠀⠀⠀⠀⠀⠀⠀⠀⠀⢀⣄⣵⣿⡟⢾⢿⡿⡫⠀⠀⠀⠀⠀⠀⠀⠀⠀⠀⠀⠀⠀⠀⠀⠀⠀⠀⠀⠀⠀⠀⠀⠀⠀⢜⣿⣿⣿⣿⣿⣿⣿⣿⣿⣿⣿⣿⣿⡇⠀⠀⠀⠀⠀⠀⠀⠀⠀⠀⠀⠀⠀⠀⠀⠀⠀⠀⠀⠀⠀⠀⠀⠀⠀⠀⠀⠀⠀⠘⢕⢕⢜⡱⢕⢷⢝⣻⣽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⣰⣾⢿⢏⢕⠐⠁⢄⡼⢇⢔⢔⢕⢄⠀⠀⠀⠀⠀⠀⠀⠀⠀⠀⠀⠀⠀⠀⠀⠀⠀⠀⠀⠀⠀⢕⢇⡝⢹⣿⣿⣿⣿⣿⣿⣿⣿⣿⣿⡇⠀⠀⠀⠀⠀⠀⠀⠀⠀⠀⠀⠀⠀⠀⠀⠀⠀⠀⠀⠀⠀⠀⠀⠀⠀⠀⠀⠀⠀⠀⠀⠑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⢀⣵⣿⢏⢕⢕⠀⢀⡴⢏⣵⢟⢕⣱⣷⢕⠀⠀⠀⠀⠀⠀⠀⠀⠀⠀⠀⠀⠀⠀⠀⠀⠀⠀⠀⠀⠀⠁⠘⠗⢺⣿⣿⣿⣿⣿⣿⣿⣿⣿⣿⡇⠀⠀⠀⠀⠀⠀⠀⠀⠀⠀⠀⠀⠀⠀⠀⠀⠀⠀⠀⠀⠀⠀⠀⠀⠀⠀⠀⠀⠀⠀⠀⠔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⢰⣾⣿⢇⢕⢕⣕⡵⢏⡵⢏⢕⣱⣾⡿⠋⠁⠀⠀⠀⠀⠀⠀⠀⠀⠀⠀⠀⠀⠀⠀⠀⠀⠀⠀⠀⠀⠀⠀⠀⠀⠀⣿⣿⣿⣿⣿⣿⣿⣿⣿⣿⡇⠀⠀⠀⠀⠀⠀⠀⠀⠀⠀⠀⠀⠀⠀⠀⠀⠀⠀⠀⠀⠀⠀⠀⠀⠀⠀⠀⠀⠀⠀⠀⠀⢻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⣼⣿⢇⢕⣱⢞⡱⢗⢕⢕⣱⣾⡿⣏⠀⠀⠕⠀⠀⠀⠀⠀⠀⠀⠀⠀⠀⠀⠀⠀⠀⠀⠀⠀⠀⠀⠀⠀⠀⠀⠀⠀⢸⣿⣿⣿⣿⣿⣿⣿⣿⣿⠕⠀⠀⠀⠀⠀⠀⠀⠀⠀⠀⠀⠀⠀⠀⠀⠀⠀⠀⠀⠀⠀⠀⠀⠀⠀⠀⠀⠀⠀⠀⠀⠀⠀⢻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⢄⣰⣷⡿⢟⣫⢷⡏⢕⢜⢕⢕⣱⣾⡿⣫⣾⣿⠀⠀⠀⠀⠀⠀⠀⠀⠀⠀⠀⠀⠀⠀⠀⠀⠀⠀⠀⠀⠀⠀⠀⠀⠀⠀⠀⠀⠘⣿⣿⣿⣿⣿⣿⣿⣿⡟⠀⠀⠀⠀⠀⠀⠀⠀⠀⠀⠀⠀⠀⠀⠀⠀⠀⠀⠀⠀⠀⠀⠀⠀⠀⠀⠀⠀⠀⠀⠀⠀⠀⠀⠀⠹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⣠⣵⣿⢟⣫⢗⡏⠕⢜⢕⢕⢕⣵⣿⢿⢏⣸⣿⣿⣿⠀⠀⠕⢑⠀⠀⠀⠀⠀⠀⠀⠀⠀⠀⠀⠀⠀⠀⠀⠀⠀⠀⠀⠀⠀⠀⠀⠀⠀⠘⢿⣿⣿⣿⣿⣿⣿⡇⠀⠀⠀⠀⠀⠀⠀⠀⠀⠀⠀⠀⠀⠀⠀⠀⠀⠀⠀⠀⠀⠀⠀⠀⠀⠀⠀⠀⠀⠀⠀⠀⠀⠀⠀⢀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⣰⣾⡿⣏⢕⢕⠕⢕⢔⢕⢕⡱⢾⡏⠝⠑⠀⢕⣿⣿⣿⣿⠀⢄⢔⢕⠀⠀⠀⠀⠀⠀⠀⠀⠀⠀⠀⠀⠀⠀⠀⠀⠀⠀⠀⠀⠀⠀⠀⠀⠀⠀⠁⢻⣿⣿⣿⣿⣿⣿⡄⠀⠀⠀⠀⠀⠀⠀⠀⠀⠀⠀⠀⠀⠀⠀⠀⠀⠀⠀⠀⠀⠀⠀⠀⠀⠀⠀⠀⠀⠀⠀⠀⠀⠀⢹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⣰⣾⡿⡇⢎⠕⢕⢕⢕⢕⢱⢇⢝⢕⠕⠁⠀⠀⠀⢸⣿⢿⢏⢕⢕⢕⣵⢇⠀⠀⠀⠀⠀⠀⠀⠀⠀⠀⠀⠀⠀⠀⠀⠀⠀⠀⠀⠀⠀⠀⠀⠀⠀⠀⠀⠀⠘⣿⣿⣿⣿⣿⣷⢀⠀⠀⠀⠀⠀⠀⠀⠀⠀⠀⠀⠀⠀⠀⠀⠀⠀⠀⠀⠀⠀⠀⠀⠀⠀⠀⠀⢄⢀⠀⠀⠀⠀⣸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⢠⣾⡿⢫⢜⢕⢕⢕⢕⢕⢇⢕⢕⢕⣵⣷⡔⠀⠀⠀⢀⢝⢕⢕⢕⣱⡾⢟⣕⢁⠀⠀⠀⠀⠀⠀⠀⠀⠀⠀⠀⠀⠀⠀⠀⠀⠀⠀⠀⠀⠀⠀⠀⠀⠀⠀⠀⠀⠀⠘⢿⢿⢿⢿⢟⢇⢀⠀⠀⠀⠀⠀⠀⠀⠀⠀⠀⠀⠀⠀⠀⠀⠀⠀⠀⠀⠀⠀⠀⠀⠀⠀⠐⢕⢕⣿⣷⣴⣼⣿⡿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⣄⣴⣷⣿⢏⢕⢕⢕⢕⢕⢕⢕⢕⢕⣵⣾⣿⣿⣿⡿⢇⢄⢕⢕⢕⣵⡾⢟⢕⡵⢞⢝⢄⠀⠀⠀⠀⠀⠀⠀⠀⠀⠀⠀⠀⠀⠀⠀⠀⠀⠀⠀⠀⠀⠀⠀⠀⠀⠀⠀⠀⠀⠀⠁⠁⠁⠁⠀⠁⠁⠀⠀⠀⠀⠀⠀⠀⠀⠀⠀⠀⠀⠀⠀⠀⠀⠀⠀⠀⠀⠀⠀⠀⠀⠀⢕⢕⢕⢻⣿⢟⣵⣾⣿⣿⣷⣾⣽⣟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⣄⣴⣷⣿⣿⣿⢟⢕⢕⢕⢕⢕⢕⢕⣕⣵⡼⣿⣿⣿⣿⡿⢏⢕⢕⢕⣱⡷⢏⢕⢱⢗⢕⠕⠑⢕⢕⠐⠀⠀⠀⠀⠀⠀⠀⠀⠀⠀⠀⠀⠀⠀⠀⠀⠀⠀⠀⢀⠀⠀⠀⠀⠀⠀⠀⠀⠀⠀⠀⠀⠀⠀⠀⠀⠀⠀⠀⠀⠀⠀⢄⠔⠔⠑⠁⠀⠀⠀⠀⠀⠀⠀⠀⠀⠀⢀⢀⠀⠔⠀⢕⢕⢸⢣⣿⣿⣿⣿⣿⣿⣿⣿⣿⣿⣷⣯⡻⣿⣿⡿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⣄⣴⣷⣿⣿⣿⣿⣿⡿⢏⢕⢕⢕⢕⢕⣱⣵⣾⣿⣿⣧⢿⣿⢟⢕⢕⢕⢕⢕⢕⢕⢕⢕⢕⣱⣵⡇⢀⠑⠁⠀⠀⢀⠀⠀⠀⠀⠀⠀⠀⠀⠀⠀⠀⠀⠀⠀⠀⠀⠀⠀⠀⠀⠀⠀⠐⠐⠐⠐⠔⠔⠄⠄⠄⠀⠀⠀⠀⠀⠀⠀⠀⠀⠀⠀⠀⠀⠀⠀⠀⠀⠀⠀⠀⠀⠀⠀⠀⠁⢷⣷⡕⢄⢄⢕⢕⢕⢟⢿⣿⣿⣿⣿⣿⣿⣿⣿⣿⣿⣿⣿⣾⣿⡇⠀⠁⠙⠙⠟⢿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⢀⣄⣴⣷⣿⣿⣿⣿⣿⣿⣿⣿⡟⢕⢕⣵⣵⣵⣵⣾⣿⣿⣿⣿⣿⡿⢎⢕⢕⢕⢕⢕⢕⢕⢕⢕⣱⡕⣿⣿⡟⢕⢕⠀⠀⠑⠁⠁⠀⠀⠀⠀⠀⠀⠀⠀⠀⠀⠀⠀⠀⠀⠀⠀⠀⠀⠀⠀⠀⠀⠀⠀⠀⠀⠀⠀⠀⠀⠀⠀⠀⠀⠀⠀⠀⠀⠀⠀⠀⠀⠀⠀⠀⠀⠀⠀⠀⠀⠀⠀⠀⢄⠀⠀⢜⢝⢗⢕⢕⢕⢕⢕⠕⠁⠙⢿⣿⣿⣿⣿⣿⣿⣿⡏⠙⢟⢸⣿⡇⠀⠀⠀⠀⠀⠀⠀⠁⠙⠝⠟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⣠⣴⣾⣿⣿⣿⣿⣿⣿⣿⣿⣿⣿⣿⢏⢱⢕⣼⣿⣿⣿⣿⣿⣿⣿⣿⢟⢕⢕⢕⢕⢕⢕⢕⢕⠑⠕⠾⢿⣿⣿⡎⢏⢕⢕⢕⠀⠀⠀⠀⠀⠀⠀⢐⠐⠀⠀⠀⠀⠁⠀⠀⠀⠀⠀⠀⠀⠀⠀⠀⠀⠀⠀⠀⠀⠀⠀⠀⠀⠀⠀⠀⠀⠀⠀⠀⠀⠀⠀⠀⠀⠀⠀⠀⠀⠀⠀⠀⠀⠀⠀⠀⠀⠀⢕⠀⠀⠀⠁⠑⠑⠁⠁⠀⠀⠀⠀⢀⢄⣼⣝⢿⣿⣿⣿⣿⢇⠀⢕⢕⢻⣿⡕⠀⠀⠀⠀⠀⠀⠀⠀⠀⠀⠀⠁⠈⠙⠟⢻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⢀⢀⣠⣴⣾⣿⣿⣿⣿⣿⣿⣿⣿⣿⣿⣿⣿⣿⣿⢏⣵⣿⢱⣿⣿⣿⣿⣿⣿⣿⢟⢕⢕⢕⢕⢕⢕⢕⢕⢕⢕⢔⢀⠀⠀⠈⠛⢕⢕⢕⢕⡱⢄⢄⡄⠀⠀⠀⠀⠀⠀⠀⠀⠀⠀⠀⠀⠀⠀⠀⠀⠀⠀⠀⠀⠄⢀⢀⠀⠀⠀⠀⠀⠀⠀⠀⠀⠀⠀⠀⠀⠀⠀⠀⠀⠀⠀⠀⠀⠀⠀⠀⠀⠀⠀⠀⠀⠀⠀⠀⢕⠀⠀⠀⠀⠀⠀⠀⠀⠀⢀⢄⢔⣵⣿⢟⢻⣿⣷⣝⢿⡿⠀⢔⢕⢕⢜⣿⣇⠀⠀⠀⠀⠀⠀⠀⠀⠀⠀⠀⠀⠀⠀⠀⠀⠀⠁⠘⠙⠟⢿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⢀⢄⣰⣵⣾⣿⣿⣿⣿⣿⣿⣿⣿⣿⣿⣿⣿⣿⣿⣿⣿⣿⡟⣱⣿⣿⣾⣿⣿⣿⣿⣿⣿⡏⢕⢕⢕⢕⣕⡕⢕⢕⢕⢕⢕⢕⢕⢔⠀⢀⢕⢕⢕⢕⢵⠃⠑⠁⠀⢄⠄⠀⠀⠀⠄⠀⠀⠀⠀⠀⠀⠀⠀⠀⠀⠀⠀⠀⠀⠀⠀⠀⠀⠀⠀⠀⠀⠀⠀⠀⠀⠀⠀⠀⠀⠀⠀⠀⠀⠀⠀⠀⠀⠀⠀⠀⠀⠀⠀⠀⠀⠀⠀⠀⠕⠀⠀⠀⠀⠀⢀⣔⣔⣵⣷⣿⢿⠟⠑⠀⠀⠁⢝⢿⣷⡕⢄⢕⢕⢕⢕⢹⣿⠀⠀⠀⠀⠀⠀⠀⠀⠀⠀⠀⠀⠀⠀⠀⠀⠀⠀⠀⠀⠀⠀⠀⠁⠙⠝⠟⢿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⢀⣄⣴⣵⣿⣿⣿⣿⣿⣿⣿⣿⣿⣿⣿⣿⣿⣿⣿⣿⣿⣿⣿⣿⣿⣿⢸⣿⣿⣿⣿⣿⣿⣿⣿⣿⣿⣿⣿⣿⣿⣿⣿⣿⣧⣕⢕⢕⢕⢕⢕⠑⢄⢕⢕⢕⠕⢁⢄⠀⠀⠀⠀⠕⠀⠀⢔⠐⠀⢀⠰⢧⠀⠀⢀⠀⠀⠀⠀⠀⠀⠀⠀⠀⠀⠀⠀⠀⠀⠀⠀⠀⠀⠀⠀⠀⠀⠀⠀⠀⠀⠀⠀⠀⠀⠀⠀⠀⠀⠀⠀⠀⠀⠀⠀⠀⠀⠀⠀⠀⠀⠀⡴⣵⣿⢿⢟⠟⠙⠁⠀⠀⠀⠀⠀⠀⢀⣾⡿⢕⢕⢕⢕⢕⢕⢸⣿⠔⠀⠀⠀⠀⠀⠀⠀⠀⠀⠀⠀⠀⠀⠀⠀⠀⠀⠀⠀⠀⠀⠀⠀⠀⠀⠀⠀⠁⠈⠙⠟⠻⢿⣿⣿⣿⣿⣿⣿⣿⣿⣿⣿⣿⣿⣿⣿⣿⠀</a:t>
            </a:r>
            <a:br/>
            <a:r>
              <a:t>⠀⠀⠀⠀⠀⠀⠀⠀⠀⠀⠀⠀⠀⠀⠀⠀⠀⠀⠀⠀⠀⠀⠀⠀⠀⠀⠀⠀⠀⠀⠀⠀⠀⠀⠀⠀⠀⠀⠀⠀⢀⣄⣴⣷⣿⣿⣿⣿⣿⣿⣿⣿⣿⣿⣿⣿⣿⣿⣿⣿⣿⣿⣿⣿⣿⣿⣿⣿⣿⣧⣿⣿⣿⣿⣿⣿⣿⣿⣿⣿⣿⣿⡿⠏⠙⠙⠁⠈⢝⢿⣿⣷⣕⡑⠕⢔⢕⢕⢕⢑⢄⢕⠀⠀⠀⠀⠀⢄⢔⢄⠀⠁⠀⠁⠀⠀⣷⡴⠗⠆⠀⠀⠀⠀⠀⠀⠀⠀⠀⠀⠀⠀⠀⠀⠀⠀⠀⠀⠀⠀⠀⠀⠀⠀⠀⠀⠀⠀⠀⠀⠀⠀⠀⠀⠀⠀⠀⠀⠀⠀⠀⠀⠀⠀⢀⣼⣾⡿⠃⠁⠀⠀⠀⠀⠀⠀⠀⠀⠀⠀⢸⣿⢇⢕⢕⢕⢕⢕⢕⢸⣿⠀⠀⠀⠀⠀⠀⠀⠀⠀⠀⠀⠀⠀⠀⠀⠀⠀⠀⠀⠀⠀⠀⠀⠀⠀⠀⠀⠀⠀⠀⠀⠀⠀⠀⠁⠘⠙⠟⢻⢿⣿⣿⣿⣿⣿⣿⣿⣿⣿⠀</a:t>
            </a:r>
            <a:br/>
            <a:r>
              <a:t>⠀⠀⠀⠀⠀⠀⠀⠀⠀⠀⠀⠀⠀⠀⠀⠀⠀⠀⠀⠀⠀⠀⠀⠀⠀⠀⠀⠀⠀⠀⠀⠀⠀⠀⠀⠀⢀⣄⣴⣷⣿⣿⣿⣿⣿⣿⣿⣿⣿⣿⣿⣿⣿⣿⣿⣿⣿⣿⣿⣿⣿⣿⣿⣿⣿⣿⣿⣿⣿⣿⣿⣿⣿⣿⣿⣿⣿⣿⣿⣿⡿⠋⠀⠀⠀⠀⠀⠀⠀⠀⠁⢝⢻⣿⢇⢕⢕⢕⠕⠔⠁⠀⢔⢕⢕⢰⢀⢕⠑⠁⠀⠀⠀⠀⢄⠀⠈⠙⠀⠀⢔⠘⠇⠀⠀⠀⠀⠀⠀⠀⠀⠀⠀⠀⠀⠀⠀⠀⠀⠀⠀⠀⠀⠀⠀⠀⠀⠀⠀⠀⠀⠀⠀⠀⠀⠀⠀⠀⠀⠀⠀⠀⠀⣠⣾⡿⠕⠀⠀⠀⠀⠀⠀⠀⠀⠀⠀⠀⠀⢀⣿⡿⢕⢕⢕⢕⢕⢕⢱⣿⡟⠀⠀⠀⠀⠀⠀⠀⠀⠀⠀⠀⠀⠀⠀⠀⠀⠀⠀⠀⠀⠀⠀⠀⠀⠀⠀⠀⠀⠀⠀⠀⠀⠀⠀⠀⠀⠀⠀⠀⠀⠁⠙⠝⠟⢿⢿⣿⣿⣿⠀</a:t>
            </a:r>
            <a:br/>
            <a:r>
              <a:t>⠀⠀⠀⠀⠀⠀⠀⠀⠀⠀⠀⠀⠀⠀⠀⠀⠀⠀⠀⠀⠀⠀⠀⠀⠀⠀⠀⠀⠀⠀⠀⠀⢀⣄⣴⣷⣿⣿⣿⣿⣿⣿⣿⣿⣿⣿⣿⣿⣿⣿⣿⣿⣿⣿⣿⣿⣿⣿⣿⣿⣿⣿⣿⣿⣿⣿⣿⣿⣿⣿⣿⣿⣿⣿⣿⣿⣿⣿⡿⠋⠀⠀⠀⠀⠀⠀⠀⠀⠀⢀⣠⣵⣿⡟⠑⠁⠁⠀⠀⠀⠀⠀⠀⠑⠁⠈⢟⠗⢱⢔⢔⠀⠀⠀⢕⠀⠀⠀⠀⠀⠁⠀⠀⢔⢄⠀⢴⠀⠀⠀⠀⠀⠀⠀⠀⠀⠀⠀⠀⠀⠀⠀⠀⠀⠀⠀⠀⠀⠀⠀⠀⠀⠀⠀⠀⠀⠀⠀⠀⠀⠀⢀⣼⣿⠏⠁⠀⠀⠀⠀⠀⠀⠀⠀⠀⠀⠀⠀⠀⢸⣿⢇⢑⠕⠕⢅⣴⡆⣿⣿⠁⠀⠀⠀⠀⠀⠀⠀⠀⠀⠀⠀⠀⠀⠀⠀⠀⠀⠀⠀⠀⠀⠀⠀⠀⠀⠀⠀⠀⠀⠀⠀⠀⠀⠀⠀⠀⠀⠀⠀⠀⠀⠀⠀⠀⠀⠁⠁⠙⠝⠀</a:t>
            </a:r>
            <a:br/>
            <a:r>
              <a:t>⠀⠀⠀⠀⠀⠀⠀⠀⠀⠀⠀⠀⠀⠀⠀⠀⠀⠀⠀⠀⠀⠀⠀⠀⠀⠀⠀⢀⢄⣰⣴⣾⣿⣿⣿⣿⣿⣿⣿⣿⣿⣿⣿⣿⣿⣿⣿⣿⣿⣿⣿⣿⣿⣿⣿⣿⣿⣿⣿⣿⣿⣿⣿⣿⣿⣿⣿⣿⣿⣿⣿⣿⣿⣿⣿⣿⡿⠏⠁⠀⠀⠀⠀⠀⠀⠀⢀⣠⣷⣿⠟⠋⠁⠀⠀⠀⠀⠀⠀⠀⠀⠀⠀⠀⢔⢕⢕⠀⠁⠕⠕⠐⢄⠀⠀⠀⠀⠀⠀⠀⠀⠀⠀⠀⠁⠀⠀⢔⢀⠰⣴⢀⠀⠀⠀⠀⠀⠀⠀⠀⠀⠀⠀⠀⠀⠀⠀⠀⠀⠀⠀⠀⠀⠀⠀⠀⠀⠀⠀⠀⠀⢸⣿⣿⣧⡀⠀⠀⠀⠀⠀⠀⠀⠀⠀⠀⠀⠀⢀⣿⡟⢕⠁⢀⣴⣿⣿⣷⢻⣿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⢄⣰⣵⣾⣿⣿⣿⣿⣿⣿⣿⣿⣿⣿⣿⣿⣿⣿⣿⣿⣿⣿⣿⣿⣿⣿⣿⣿⣿⣿⣿⣿⣿⣿⣿⣿⣿⣿⣿⣿⣿⣿⣿⣿⣿⣿⣿⣿⣿⣿⡿⠏⠁⠀⠀⠀⠀⠀⠀⢀⣠⣵⣿⠟⠋⠁⠀⠀⠀⠀⠀⠀⠀⠀⠀⠀⠀⠀⠀⢀⠁⠑⠁⢁⠁⠀⠀⠀⠀⠀⠐⠔⢔⢄⢀⠀⠀⠀⠁⢄⠀⠀⠀⠑⠕⠀⠁⢄⢀⣴⡀⠀⠀⠀⠀⠀⠀⠀⠀⠀⠀⠀⠀⠀⠀⠀⠀⠀⠀⠀⠀⠀⠀⠀⠀⠀⢠⣿⣿⣿⣿⣿⣧⡄⠀⠀⠀⠀⠀⠀⠀⠀⠀⠀⢱⣿⡇⢕⣵⣿⣿⣿⣿⣿⣼⣿⠑⠀⠀⠀⠀⠀⠀⠀⠀⠀⠀⢀⣄⣴⣴⣶⣶⣔⢀⠀⠀⠀⠀⠀⠀⠀⠀⠀⠀⠀⠀⠀⠀⠀⠀⠀⠀⠀⠀⠀⠀⠀⠀⠀⠀⠀⠀⠀⠀⠀⠀</a:t>
            </a:r>
            <a:br/>
            <a:r>
              <a:t>⠀⠀⠀⠀⠀⠀⠀⠀⠀⠀⠀⠀⠀⠀⠀⠀⠀⠀⠀⢀⣄⣰⣵⣾⣿⣿⣿⣿⣿⣿⣿⣿⣿⣿⣿⣿⣿⣿⣿⣿⣿⣿⣿⣿⣿⣿⣿⣿⣿⣿⣿⣿⣿⣿⣿⣿⣿⣿⣿⣿⣿⣿⣿⣿⣿⣿⣿⣿⣿⣿⣿⣿⡿⠏⠁⠀⠀⠀⠀⠀⠀⢀⣵⣿⠟⠋⠁⠁⠀⠀⠀⠀⠀⠀⠀⠀⠀⠀⢀⢄⠄⢀⢔⢄⢁⠁⠑⠀⠀⠀⠀⠀⠀⠀⠀⠀⠀⠀⠁⠑⠔⢄⢀⠀⠀⠀⠀⠀⠀⠀⠀⠕⠇⠈⢅⠀⠄⠀⢀⢀⢀⠀⠀⠀⠀⠀⠀⠀⠀⠀⠀⠀⠀⠀⠀⠀⠀⠀⢀⣵⣿⣿⣿⣿⣿⣿⣿⣿⣧⡄⠀⠀⠀⠀⠀⠀⢀⣰⣾⣿⣷⣿⣿⣿⣿⣿⣿⣇⣿⡏⠀⠀⠀⠀⠀⠀⠀⠀⢀⣄⣰⣾⣿⡿⣫⣵⣝⢿⣷⡄⠀⠀⠀⠀⠀⠀⠀⠀⠀⠀⠀⠀⠀⠀⠀⠀⠀⠀⠀⠀⠀⠀⠀⠀⠀⠀⠀⠀⠀⠀⠀</a:t>
            </a:r>
            <a:br/>
            <a:r>
              <a:t>⠀⠀⠀⠀⠀⠀⠀⠀⠀⠀⠀⠀⠀⠀⠀⢀⣄⣴⣷⣿⣿⣿⣿⣿⣿⣿⣿⣿⣿⣿⣿⣿⣿⣿⣿⣿⣿⣿⣿⣿⣿⣿⣿⣿⣿⣿⣿⣿⣿⣿⣿⣿⣿⣿⣿⣿⣿⣿⣿⣿⣿⣿⣿⣿⣿⣿⣿⣿⣿⣿⡿⠏⠁⠀⠀⠀⠀⠀⠀⢄⣵⣿⠟⠅⠁⠀⠀⠀⠀⠀⠀⠀⠀⠀⠀⢄⢔⢕⠑⢅⢔⢕⢕⢕⠕⠀⢕⠀⠀⠀⠀⠀⠀⠀⠀⠀⢁⠄⢀⠀⢀⢀⠁⠑⠔⢄⢀⠀⠀⢀⠄⠄⠀⠀⠑⠀⠐⢄⢜⢝⠑⠀⠀⠀⠀⠀⠀⠀⠀⠀⠀⠀⠀⠀⠀⠀⢀⣴⢕⣿⢸⣿⣿⣿⣿⣿⣿⣿⣿⣿⣧⡄⠀⠀⢄⣴⣾⣿⣿⣿⣿⣿⣿⣿⣿⣿⢯⣾⡿⠑⠀⠀⠀⠀⢀⣄⣴⣷⣿⣿⢿⢟⢝⢜⡿⣿⣿⣧⢻⣿⣦⠀⠀⠀⠀⠀⠀⠀⠀⠀⠀⠀⠀⠀⠀⠀⠀⠀⠀⠀⠀⠀⠀⠀⠀⠀⠀⠀⠀⠀⠀</a:t>
            </a:r>
            <a:br/>
            <a:r>
              <a:t>⠀⠀⠀⠀⠀⠀⠀⠀⠀⠀⠀⢀⣄⣴⣷⣿⣿⣿⣿⣿⣿⣿⣿⣿⣿⣿⣿⣿⣿⣿⣿⣿⣿⣿⣿⣿⣿⣿⣿⣿⣿⣿⣿⣿⣿⣿⣿⣿⣿⣿⣿⣿⣿⣿⣿⣿⣿⣿⣿⣿⣿⣿⣿⣿⣿⣿⣿⣿⡿⠏⠁⠀⠀⠀⠀⠀⠀⢄⣵⣿⠟⠁⠀⠀⠀⠀⠀⠀⠀⠀⠀⢀⠀⠆⢔⢑⠁⢀⢕⢕⢕⢕⢕⢕⠀⠕⢑⠀⠀⠀⠀⠀⠀⠄⠀⠀⠀⠁⠀⠀⠀⠔⠀⠀⠀⢀⢁⠑⠕⢄⢀⠀⠀⠀⠀⣠⣔⡕⢑⢕⢕⡀⢄⢀⠀⠀⠀⠀⠀⠀⠀⠀⠀⢀⡀⢔⣿⡏⢸⣇⣿⣿⣿⣿⣿⣿⣿⣿⣿⣿⣿⣿⣷⣷⣿⣿⣽⣿⣿⣿⣿⣿⣿⣿⢟⣵⣿⠟⠁⠀⠀⣄⣄⣴⣾⣿⡿⢟⠋⠕⠑⠁⢱⣿⡧⠽⣿⢿⢇⢹⣿⣷⡄⠀⠀⠀⠀⠀⠀⠀⠀⠀⠀⠀⠀⠀⠀⠀⠀⠀⠀⠀⠀⠀⠀⠀⠀⠀⠀⠀⠀</a:t>
            </a:r>
            <a:br/>
            <a:r>
              <a:t>⠀⠀⠀⠀⠀⠀⢀⢄⣄⣴⣷⣿⣿⣿⣿⣿⣿⣿⣿⣿⣿⣿⣿⣿⣿⣿⣿⣿⣿⣿⣿⣿⣿⣿⣿⣿⣿⣿⣿⣿⣿⣿⣿⣿⣿⣿⣿⣿⣿⣿⣿⣿⣿⣿⣿⣿⣿⣿⣿⣿⣿⣿⣿⣿⣿⣿⣿⠏⠁⠀⠀⠀⠀⠀⠀⢄⣵⡿⢏⣵⡰⡄⠀⠀⠀⠀⠀⠀⠀⠀⠀⠁⠑⢔⠁⡅⠕⢕⡄⢑⢕⢕⢕⠀⠀⢕⠑⠀⠀⠀⠀⠀⠀⠀⠀⠀⠀⠀⠀⢀⢀⢀⠀⠀⢄⠕⠁⠀⠀⠀⠁⠑⠔⠀⣼⣿⣿⣿⣔⢕⢱⢕⢔⢑⠕⢔⢔⢄⢄⢄⢄⢴⣷⣿⢇⢕⣿⡇⢸⢹⣿⣿⣿⣿⣿⣿⣿⣿⣿⣿⣿⣿⢿⣿⢿⠟⠟⢛⢙⢍⢍⢝⢹⣵⣿⢟⢕⢄⣄⣵⣾⣿⡿⢟⠏⠕⠁⠁⠀⢶⢄⠀⠀⠁⠀⠀⠁⢕⣱⣵⣿⣿⠇⠀⠀⠀⠀⠀⠀⠀⠀⠀⠀⠀⠀⠀⠀⠀⠀⠀⠀⠀⠀⠀⠀⠀⠀⠀⠀⠀⠀</a:t>
            </a:r>
            <a:br/>
            <a:r>
              <a:t>⠀⠀⢀⢄⣔⣵⣷⣿⣿⣿⣿⣿⣿⣿⣿⣿⣿⣿⣿⣿⣿⣿⣿⣿⣿⣿⣿⣿⣿⣿⣿⣿⣿⣿⣿⣿⣿⣿⣿⣿⣿⣿⣿⣿⣿⣿⣿⣿⣿⣿⣿⣿⣿⣿⣿⣿⣿⣿⣿⣿⣿⣿⣿⣿⣿⠏⠁⠀⠀⠀⠀⠀⠀⠀⣰⣿⢟⠑⠁⠁⠁⠁⠀⠀⠀⠀⠀⠀⠀⠀⠀⠀⠀⠀⠀⠘⠣⢅⢕⢝⢑⢗⢗⠀⢔⢀⢐⢀⠀⠀⠀⠀⠀⠀⠀⠀⠄⠀⠀⠁⠁⢅⢁⢕⠑⠑⠔⠄⢀⠀⠀⠀⠀⢰⣿⣿⣿⣿⣿⣷⡕⢕⢕⢕⢰⢔⢅⣕⡑⢕⠕⠜⣿⣿⢕⢕⣿⡇⢸⢸⣿⣿⣿⣿⣿⣿⣿⣿⡿⢿⢟⢏⢑⢄⢄⢔⢕⢕⢕⢕⢕⢕⢜⣿⣇⣱⣷⣿⣿⢿⢟⠝⠕⠁⠀⢱⢔⠀⠀⠀⠀⠀⠀⢀⣠⣴⣿⣿⣿⢿⠏⠑⠀⠀⠀⠀⠀⠀⠀⠀⠀⠀⠀⠀⠀⠀⠀⠀⠀⠀⠀⠀⠀⠀⠀⠀⠀⠀⠀⠀⠀</a:t>
            </a:r>
            <a:br/>
            <a:r>
              <a:t>⣰⣵⣾⣿⣿⣿⣿⣿⣿⣿⣿⣿⣿⣿⣿⣿⣿⣿⣿⣿⣿⣿⣿⣿⣿⣿⣿⣿⣿⣿⣿⣿⣿⣿⣿⣿⣿⣿⣿⣿⣿⣿⣿⣿⣿⣿⣿⣿⣿⣿⣿⣿⣿⣿⣿⣿⣿⣿⣿⣿⣿⣿⣿⢟⠑⠀⠀⠀⠀⠀⠀⠀⠀⢸⣿⡏⠀⠀⠀⠀⠀⠁⠀⠀⠀⠀⠀⠀⠀⠀⠀⠀⠀⠀⠀⠀⠀⠁⠈⠍⠝⠕⢕⢁⣁⢙⢝⠕⠀⠀⠀⠀⠀⠀⠀⠀⠀⠀⠀⠀⠐⠑⠁⠀⠀⠀⠀⠀⠀⠁⠐⠀⠀⢻⣿⣿⣿⣿⣿⣿⣿⣇⢕⢱⢕⢕⢕⣿⡧⢱⣧⢳⣿⣿⢕⢕⣿⡇⢸⢱⣾⣽⣟⢿⢟⠏⠝⠑⠑⠁⠑⢕⢕⢕⢕⢕⢕⢕⢕⢕⢕⣱⣾⣿⣿⢿⢟⠝⠕⠁⠀⠰⢖⠀⠀⠀⠁⠀⠀⢀⣠⣴⣾⣿⣿⢿⠟⠙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⢟⠑⠀⠀⠀⠀⠀⠀⠀⠀⠀⠀⢜⣿⣿⢗⠐⠀⠀⠀⠀⠀⠀⠀⠀⢀⠀⠀⠀⠀⠀⠀⠀⠀⠀⠀⠀⠀⠀⠀⠀⠀⠀⠁⠁⠌⠙⠀⠀⠀⠀⠀⠀⠀⠀⢔⢕⢕⢔⢄⠀⠀⠀⠀⠀⠀⠀⠀⠀⠀⠀⢀⢘⢿⣿⣿⣿⣿⣿⣿⣿⣧⣻⢕⢕⢕⣿⢇⢜⣿⣷⣿⣿⡕⢱⣿⡇⢸⡼⣿⣿⣿⣷⣴⡀⠀⠀⠀⠀⠀⢕⢕⢕⢕⢕⢕⢕⣱⣵⣾⢿⢟⠙⠕⠁⠁⠀⢶⠔⠀⠀⠀⠀⠀⢀⣄⣴⣷⣿⡿⢟⠟⠋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⢟⠑⠀⠀⠀⠀⠀⠀⠀⠀⠀⠀⢄⣵⣿⢟⠕⠁⠀⠀⠀⠀⠀⠀⠀⠀⠀⠀⠀⠀⠀⠀⠀⠀⠀⠀⠀⠀⠀⠀⠀⠀⠀⠀⠀⠀⠀⠀⠀⠀⠀⠀⠀⠀⠀⠀⠀⠀⠕⢎⢜⢗⢀⠀⠀⠀⠀⠀⠀⠀⠀⠀⠀⠕⢕⢅⠹⣿⣿⣿⣿⣿⣿⣿⣷⢕⢕⢕⣿⢕⢕⣿⣿⣿⣿⡇⢕⢿⣿⢕⣇⣿⣿⣿⣿⣿⣿⣿⣷⢶⢔⣑⣱⣵⣵⣷⣾⣿⢿⢟⠙⠑⠁⠁⠀⢗⠔⠀⠀⠀⠀⠀⠀⣀⣤⣶⣿⣿⡿⢟⠙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⢟⠑⠀⠀⠀⠀⠀⠀⠀⠀⠀⠀⢄⣵⡿⢟⠁⠀⠀⠀⠀⠀⠀⠀⠀⠀⠀⠀⠀⠀⠀⠀⠀⠀⠀⠀⠀⠀⠀⠀⠀⠀⠀⠀⠀⠀⠀⠀⠀⠀⠀⠀⠀⠀⠀⠀⠀⠄⠀⠀⠀⠀⠑⠜⢕⠀⠀⠀⠀⠀⠀⠀⠀⠀⠀⠀⢕⢕⢔⢜⢿⣿⣿⣿⣿⣿⣿⡇⢕⢕⡿⢕⢕⣿⣿⢸⣿⣧⢕⢕⢹⡕⢿⢿⢿⣿⣿⢿⢿⣫⣵⣿⣿⣿⣿⣿⢿⢟⠝⠑⠑⠀⠀⢕⢆⠀⠀⠀⠀⠀⠀⢀⣤⣶⣿⣿⡟⠟⠋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⢟⠑⠀⠀⠀⠀⠀⠀⠀⠀⠀⠀⣠⣷⡿⠏⠁⠀⠀⠀⠀⠀⠀⠀⠀⠀⠀⠀⠀⠀⠀⠀⠀⠀⠀⠀⠀⠀⠀⠀⠀⠀⠀⠀⠀⠀⠀⠀⠀⠀⠀⠀⠀⠀⠀⠀⠀⠀⠀⠀⠀⠀⠀⠑⠀⠀⠀⠀⠀⠀⠀⠀⠀⠀⠀⠀⠀⠀⠕⢕⢕⢕⡕⢙⠙⠋⠙⠛⠻⢷⢕⢕⡇⢕⢕⣿⣿⢕⣿⣿⡕⢕⢕⢇⢜⢜⣇⢿⣿⣿⣿⣿⣿⡿⢟⢟⠝⠁⠑⠀⠀⠜⢇⠀⠀⠀⠀⠀⠀⢀⣠⣶⣿⣿⡿⢟⠏⠙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⠛⠛⠛⠛⠑⠀⠀⠀⠀⠀⠀⠀⠀⠀⠀⠀⠚⠛⠋⠁⠀⠀⠀⠀⠀⠀⠀⠀⠀⠀⠀⠀⠀⠀⠀⠀⠀⠀⠀⠀⠀⠀⠀⠀⠀⠀⠀⠀⠀⠀⠀⠀⠀⠀⠀⠀⠀⠀⠀⠀⠐⠀⠀⠀⠐⠀⠀⠀⠀⠀⠀⠀⠁⠀⠀⠀⠀⠀⠀⠀⠀⠀⠀⠀⠑⠑⠘⠑⠑⠐⠀⠀⠐⠐⠐⠁⠑⠃⠑⠘⠛⠛⠑⠚⠛⠃⠑⠑⠘⠃⠑⠛⠃⠛⠛⠛⠋⠑⠑⠑⠀⠀⠑⠋⠀⠀⠀⠀⠀⠀⠀⠀⠐⠚⠛⠛⠛⠛⠛⠑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⢜⢿⣿⣿⣿⣿⣿⣿⣿⣿⣿⣿⣿⣿⣿⣿⣿⣿⣿⣿⣿⣿⣿⣿⣿⣿⣿⣿⣿⣿⣿⣿⣿⣿⡇⢕⢕⢕⢕⢕⢕⢕⢕⢕⢕⢕⢕⢕⢕⢕⢕⢕⢕⢕⢕⢕⢕⢕⢕⢕⢕⢕⢕⢕⢕⣿⣿⣿⣿⣿⣿⣿⣿⣿⣿⣿⣿⣿⣿⣿⣿⣿⣿⣿⣿⣿⣿⣿⣿⢇⢕⢕⢕⢕⢕⢕⢕⢕⢕⢕⢕⢕⢕⢕⢕⢕⢕⢕⢕⢕⢕⢕⢕⢕⢕⢕⢕⢕⢕⢕⢕⢕⢕⢕⢕⢕⢕⢕⢕⢕⢕⢕⢕⢕⣵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⢝⢿⣿⣿⣿⣿⣿⣿⣿⣿⣿⣿⣿⣿⣿⣿⣿⣿⣿⣿⣿⣿⣿⣿⣿⣿⣿⣿⣿⣿⣿⣿⣿⡕⢕⢕⢕⢕⢕⢕⢕⢕⢕⢕⢕⢕⢕⢕⢕⢕⢕⢕⢕⢕⢕⢕⢕⢕⢕⢕⢕⢕⢕⣿⣿⣿⣿⣿⣿⣿⣿⣿⣿⣿⣿⣿⣿⣿⣿⣿⣿⣿⣿⣿⣿⣿⡏⢕⢕⢕⢕⢕⢕⢕⢕⢕⢕⢕⢕⢕⢕⢕⢕⢕⢕⢕⢕⢕⢕⢕⢕⢕⢕⢕⢕⢕⢕⢕⢕⢕⢕⢕⢕⢕⢕⢕⢕⢕⢕⣱⣵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⢝⢿⣿⣿⣿⣿⣿⣿⣿⣿⣿⣿⣿⣿⣿⣿⣿⣿⣿⣿⣿⣿⣿⣿⣿⣿⣿⣿⣿⣿⣿⣷⡕⢕⢕⢕⢕⢕⢕⢕⢕⢕⢕⢕⢕⢕⢕⢕⢕⢕⢕⢕⢕⢕⢕⢕⢕⢕⢕⢕⢸⣿⣿⣿⣿⣿⣿⣿⣿⣿⣿⣿⣿⣿⣿⣿⣿⣿⣿⣿⣿⣿⣿⡟⢕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⣷⢕⢕⢕⢕⢕⢕⢕⢕⢕⢕⢕⢕⢕⢕⢕⢕⢕⢕⢕⢕⢕⢕⢕⢕⢕⢕⢕⢸⣿⣿⣿⣿⣿⣿⣿⣿⣿⣿⣿⣿⣿⣿⣿⣿⣿⣿⣿⣿⣿⡿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⢟⣿⣿⣿⣿⣿⣿⣿⣿⣿⣿⣿⣿⣿⣿⣿⣿⣿⣿⣿⣿⣿⣿⣿⣿⣿⣿⣿⣿⣧⢕⢕⢕⢕⢕⢕⢕⢕⢕⢕⢕⢕⢕⢕⢕⢕⢕⢕⢕⢕⢕⢕⢕⢕⢕⢕⢸⣿⣿⣿⣿⣿⣿⣿⣿⣿⣿⣿⣿⣿⣿⣿⣿⣿⣿⣿⣿⡿⢕⢕⢕⢕⢕⢕⢕⢕⢕⢕⢕⢕⢕⢕⢕⢕⢕⢕⢕⢕⢕⢕⢕⢕⢕⢕⢕⢕⢕⢕⢕⢕⢕⢕⢕⢕⢕⢕⢕⣵⣾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⣇⢕⢕⢕⢕⢕⢕⢕⢕⢕⢕⢕⢕⢕⢕⢕⢕⢕⢕⢕⢕⢕⢕⢕⢕⢕⢸⣿⣿⣿⣿⣿⣿⣿⣿⣿⣿⣿⣿⣿⣿⣿⣿⣿⣿⣿⣿⢇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⡕⢕⢕⢕⢕⢕⢕⢕⢕⢕⢕⢕⢕⢕⢕⢕⢕⢕⢕⢕⢕⢕⢕⢕⢕⢸⣿⣿⣿⣿⣿⣿⣿⣿⣿⣿⣿⣿⣿⣿⣿⣿⣿⣿⣿⢇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⡕⢕⢕⢕⢕⢕⢕⢕⢕⢕⢕⢕⢕⢕⢕⢕⢕⢕⢕⢕⢕⢕⢕⢕⢸⣿⣿⣿⣿⣿⣿⣿⣿⣿⣿⣿⣿⣿⣿⣿⣿⣿⣿⢏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⣷⢕⢕⢕⢕⢕⢕⢕⢕⢕⢕⢕⢕⢕⢕⢕⢕⢕⢕⢕⢕⢕⢕⢕⣽⣿⣿⣿⣿⣿⣿⣿⣿⣿⣿⣿⣿⣿⣿⣿⣿⣿⡟⢕⢕⢕⢕⢕⢕⢕⢕⢕⢕⢕⢕⢕⢕⢕⢕⢕⢕⢕⢕⢕⢕⢕⢕⢕⢕⢕⢕⢕⢕⢕⢕⢕⣱⣷⣿⣿⣿⣿⣿⣿⣿⣿⣿⣿⣿⣿⣿⣿⣿⣿⣿⣿⣿⣿⣿⣿⣿⣿⣿⣿⣿⣿⣿⣿⣿⣿⣿⣿⣿⣿⣿⣿⣿⣿⣿⣿⣿⣿⣿⣿⣿⣿⣿⣿⣿⣿⣿⣿⣿⣿⣿⣿⣿⣿⣿⣿⣿⡿⠀</a:t>
            </a:r>
            <a:br/>
            <a:r>
              <a:t>⣿⣷⣧⣕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⣧⢕⢕⢕⢕⢕⢕⢕⢕⢕⢕⢕⢕⢕⢕⢕⢕⢕⢕⢕⢕⢕⢕⣿⣿⣿⣿⣿⣿⣿⣿⣿⣿⣿⣿⣿⣿⣿⣿⣿⡟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⡿⢿⢟⢝⢕⢕⠀</a:t>
            </a:r>
            <a:br/>
            <a:r>
              <a:t>⣿⣿⣿⣿⣿⣿⣷⣵⣕⡕⢕⢕⢕⢕⢕⢕⢕⢕⢕⢕⢕⢕⢕⢕⢕⢕⢕⢕⢕⢕⢕⢕⢕⢕⢕⢕⢕⢕⢕⢕⢕⢕⢕⢕⢕⢕⢕⢕⢕⢕⢕⢕⢕⢕⢕⢕⢕⢕⢕⢕⢕⢕⢕⢕⢕⢕⢕⢕⢕⢕⢕⢕⢕⢕⢕⢕⢕⢝⢿⣿⣿⣿⣿⣿⣿⣿⣿⣿⣿⣿⣿⣿⣿⣿⣿⣿⣿⣿⣿⣿⣇⢕⢕⢕⢕⢕⢕⢕⢕⢕⢕⢕⢕⢕⢕⢕⢕⢕⢕⢕⢕⢕⣿⣿⣿⣿⣿⣿⣿⣿⣿⣿⣿⣿⣿⣿⣿⣿⡿⢕⢕⢕⢕⢕⢕⢕⢕⢕⢕⢕⢕⢕⢕⢕⢕⢕⢕⢕⢕⢕⢕⢕⢕⣕⣕⢕⢕⢕⢕⢕⣱⣾⣿⣿⣿⣿⣿⣿⣿⣿⣿⣿⣿⣿⣿⣿⣿⣿⣿⣿⣿⣿⣿⣿⣿⣿⣿⣿⣿⣿⣿⣿⣿⣿⣿⣿⣿⣿⣿⣿⣿⣿⣿⣿⣿⣿⣿⣿⣿⣿⣿⣿⣿⣿⣿⣿⣿⣿⣿⡿⢿⢟⢝⢕⢕⢕⢕⢕⢕⢕⠀</a:t>
            </a:r>
            <a:br/>
            <a:r>
              <a:t>⣿⣿⣿⣿⣿⣿⣿⣿⣿⣿⣷⣷⣵⣕⢕⢕⢕⢕⢕⢕⢕⢕⢕⢕⢕⢕⢕⢕⢕⢕⢕⢕⢕⢕⢕⢕⢕⢕⢕⢕⢕⢕⢕⢕⢕⢕⢕⢕⢕⢕⢕⢕⢕⢕⢕⢕⢕⢕⢕⢕⢕⢕⢕⢕⢕⢕⢕⢕⢕⢕⢕⢕⢕⢕⢕⢕⢕⢕⢕⢻⣿⣿⣿⣿⣿⣿⣿⣿⣿⣿⣿⣿⣿⣿⣿⣿⣿⣿⣿⣿⣿⣇⢕⢕⢕⢕⢕⢕⢕⢕⢕⢕⢕⢕⢕⢕⢕⢕⢕⢕⢕⢕⣿⣿⣿⣿⣿⣿⣿⣿⣿⣿⣿⣿⣿⣿⣿⣿⢇⢕⢕⢕⢕⢕⢕⢕⢕⢕⢕⢕⢕⢕⢕⢕⢕⢕⢕⢕⢕⢕⢕⢕⣸⣿⢿⣿⣕⢕⣵⣿⣿⣿⣿⣿⣿⣿⣿⣿⣿⣿⣿⣿⣿⣿⣿⣿⣿⣿⣿⣿⣿⣿⣿⣿⣿⣿⣿⣿⣿⣿⣿⣿⣿⣿⣿⣿⣿⣿⣿⣿⣿⣿⣿⣿⣿⣿⣿⣿⣿⣿⣿⣿⣿⣿⣿⢿⢟⢝⢕⢕⢕⢕⢕⢕⢕⢕⢕⢕⢕⢕⠀</a:t>
            </a:r>
            <a:br/>
            <a:r>
              <a:t>⣿⣿⣿⣿⣿⣿⣿⣿⣿⣿⣿⣿⣿⣿⣿⣷⣧⣵⣕⡕⢕⢕⢕⢕⢕⢕⢕⢕⢕⢕⢕⢕⢕⢕⢕⢕⢕⢕⢕⢕⢕⢕⢕⢕⢕⢕⢕⢕⢕⢕⢕⢕⢕⢕⢕⢕⢕⢕⢕⢕⢕⢕⢕⢕⢕⢕⢕⢕⢕⢕⢕⢕⢕⢕⢕⢕⢕⢕⢕⢕⢜⢻⣿⣿⣿⣿⣿⣿⣿⣿⣿⣿⣿⣿⣿⣿⣿⣿⣿⣿⣿⣿⡕⢕⢕⢕⢕⢕⢕⢕⢕⢕⢕⢕⢕⢕⢕⢕⢕⢕⢕⢕⣿⣿⣿⣿⣿⣿⣿⣿⣿⣿⣿⣿⣿⣿⣿⢇⢕⢕⢕⢕⢕⢕⢕⢕⢕⢕⢕⢕⢕⢕⢕⢕⢕⢕⢕⢕⢕⢕⢕⢕⢸⣿⡇⢻⣿⣿⣿⣿⣿⣿⣿⣿⣿⣿⣿⣿⣿⣿⣿⣿⣿⣿⣿⣿⣿⣿⣿⣿⣿⣿⣿⣿⣿⣿⣿⣿⣿⣿⣿⣿⣿⣿⣿⣿⣿⣿⣿⣿⣿⣿⣿⣿⣿⣿⣿⣿⣿⣿⢿⢟⢏⢕⢕⢕⢕⢕⢕⢕⢕⢕⢕⢕⢕⢕⢕⢕⢕⢕⠀</a:t>
            </a:r>
            <a:br/>
            <a:r>
              <a:t>⣿⣿⣿⣿⣿⣿⣿⣿⣿⣿⣿⣿⣿⣿⣿⣿⣿⣿⣿⣿⣷⣧⣵⣕⢕⢕⢕⢕⢕⢕⢕⢕⢕⢕⢕⢕⢕⢕⢕⢕⢕⢕⢕⢕⢕⢕⢕⢕⢕⢕⢕⢕⢕⢕⢕⢕⢕⢕⢕⢕⢕⢕⢕⢕⢕⢕⢕⢕⢕⢕⢕⢕⢕⢕⢕⢕⢕⢕⢕⢕⢕⢕⢜⢻⣿⣿⣿⣿⣿⣿⣿⣿⣿⣿⣿⣿⣿⣿⣿⣿⣿⣿⣷⡕⢕⢕⢕⢕⢕⢕⢕⢕⢕⢕⢕⢕⢕⢕⢕⢕⢕⢕⣿⣿⣿⣿⣿⣿⣿⣿⣿⣿⣿⣿⣿⣿⣿⣿⣿⣿⣿⣿⣿⣿⣿⣷⣷⣧⣷⣷⣷⣵⡕⢕⢕⢕⢕⣵⣷⣵⢕⢕⢕⣿⡇⣜⣿⣿⣿⣿⣿⣿⣿⣿⣿⣿⣿⣿⣿⣿⣿⣿⣿⣿⣿⣿⣿⣿⣿⣿⣿⣿⣿⣿⣿⣿⣿⣿⣿⣿⣿⣿⣿⣿⣿⣿⣿⣿⣿⣿⣿⣿⣿⣿⣿⢿⢟⢏⢝⢕⢕⢕⢕⢕⢕⢕⢕⢕⢕⢕⢕⢕⢕⢕⢕⢕⢕⢕⢕⢕⠀</a:t>
            </a:r>
            <a:br/>
            <a:r>
              <a:t>⣿⣿⣿⣿⣿⣿⣿⣿⣿⣿⣿⣿⣿⣿⣿⣿⣿⣿⣿⣿⣿⣿⣿⣿⣿⣷⣧⣕⣕⢕⢕⢕⢕⢕⢕⢕⢕⢕⢕⢕⢕⢕⢕⢕⢕⢕⢕⢕⢕⢕⢕⢕⢕⢕⢕⢕⢕⢕⢕⢕⢕⢕⢕⢕⢕⢕⢕⢕⢕⢕⢕⢕⢕⢕⢕⢕⢕⢕⢕⢕⢕⢕⢕⢕⢜⢿⣿⣿⣿⣿⣿⣿⣿⣿⣿⣿⣿⣿⣿⣿⣿⣿⣿⣷⢕⢕⢕⢕⢕⢕⢕⢕⢕⢕⢕⢕⢕⢕⢕⢕⢕⢕⣿⣿⣿⣿⣿⣿⣿⣿⣿⣿⣿⣿⣻⣿⣿⣷⣿⣷⣷⣾⣿⣯⣽⣽⣟⣟⣟⣿⣿⣿⣷⣵⡕⢕⢸⣿⡟⣿⣧⣱⣾⣿⣿⣿⣿⣿⣿⣿⣿⣿⣿⣿⣿⣿⣿⣿⣿⣿⣿⣿⣿⣿⣿⣿⣿⣿⣿⣿⣿⣿⣿⣿⣿⣿⣿⣿⣿⣿⣿⣿⣿⣿⣿⣿⣿⣿⣿⣿⡿⢟⢏⢝⢕⢕⢕⢕⢕⢕⢕⢕⢕⢕⢕⢕⢕⢕⢕⢕⢕⢕⢕⢕⢕⢕⢕⢕⢕⢕⠀</a:t>
            </a:r>
            <a:br/>
            <a:r>
              <a:t>⣿⣿⣿⣿⣿⣿⣿⣿⣿⣿⣿⣿⣿⣿⣿⣿⣿⣿⣿⣿⣿⣿⣿⣿⣿⣿⣿⣿⣿⣿⣷⣵⣕⡕⢕⢕⢕⢕⢕⢕⢕⢕⢕⢕⢕⢕⢕⢕⢕⢕⢕⢕⢕⢕⢕⢕⢕⢕⢕⢕⢕⢕⢕⢕⢕⢕⢕⢕⢕⢕⢕⢕⢕⢕⢕⢕⢕⢕⢕⢕⢕⢕⢕⢕⢕⢕⢝⢿⣿⣿⣿⣿⣿⣿⣿⣿⣿⣿⣿⣿⣿⣿⣿⣿⣧⢕⢕⢕⢕⢕⢕⢕⢕⢕⢕⢕⢕⢕⢕⢕⢕⢸⣿⣿⣿⣿⣿⣿⣿⣿⣿⣿⣿⣿⣿⣿⣿⣿⣿⣿⣿⣯⣽⣽⣿⣯⣽⣿⣟⡳⢮⣟⡻⢿⣿⣿⣾⣿⡇⢜⣿⣿⣿⣿⣿⣿⣿⣿⣿⣿⣿⣿⣿⣿⣿⣿⣿⣿⣿⣿⣿⣿⣿⣿⣿⣿⣿⣿⣿⣿⣿⣿⣿⣿⣿⣿⣿⣿⣿⣿⣿⣿⣿⣿⣿⡿⢟⢟⢝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⣷⣵⣕⡕⢕⢕⢕⢕⢕⢕⢕⢕⢕⢕⢕⢕⢕⢕⢕⢕⢕⢕⢕⢕⢕⢕⢕⢕⢕⢕⢕⢕⢕⢕⢕⢕⢕⢕⢕⢕⢕⢕⢕⢕⢕⢕⢕⢕⢕⢕⢕⢕⢕⢝⢿⣿⣿⣿⣿⣿⣿⣿⣿⣿⣿⣿⣿⣿⣿⣿⣇⢕⢕⢕⢕⢕⢕⢕⢕⢕⢕⢕⣕⣕⣕⡕⢸⣿⣿⣿⣿⣿⣿⣿⣿⣿⣿⣿⣿⣿⣿⣿⣿⣿⣿⣿⣿⣿⣿⣿⣿⣿⣿⣿⣿⣷⣷⣽⣗⡽⣿⣿⣿⢟⢕⢝⢟⢻⢿⣿⣿⣿⣿⣿⣿⣿⣿⣿⣿⣿⣿⣿⣿⣿⣿⣿⣿⣿⣿⣿⣿⣿⣿⣿⣿⣿⣿⣿⣿⣿⣿⣿⣿⣿⣿⡿⢟⢟⢝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⣧⣵⣕⡕⢕⢕⢕⢕⢕⢕⢕⢕⢕⢕⢕⢕⢕⢕⢕⢕⢕⢕⢕⢕⢕⢕⢕⢕⢕⢕⢕⢕⢕⢕⢕⢕⢕⢕⢕⢕⢕⢕⢕⢕⢕⢕⢕⢕⢕⢕⢝⢿⣿⣿⣿⣿⣿⣿⣿⣿⣿⣿⣿⣿⣿⣿⡕⢕⢕⢕⢕⢕⢕⣕⣵⣷⣿⣿⢿⢿⣿⣿⣿⣿⣿⣿⣿⣿⣿⣿⣿⣿⣿⣿⣿⣿⣿⣿⣿⣿⣿⣿⣿⣿⣿⣿⣿⣿⣿⣿⣿⣿⣿⣿⣿⣷⣜⢇⢕⢕⣷⡕⢕⢕⢜⢟⢿⣿⣿⣿⣿⣿⣿⣿⣿⣿⣿⣿⣿⣿⣿⣿⣿⣿⣿⣿⣿⣿⣿⣿⣿⣿⣿⣿⣿⣿⢿⢟⢝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⣷⣧⣵⣕⢕⢕⠕⢕⢕⢕⢕⢕⢕⢕⢕⢕⢕⢕⢕⢕⢕⢕⢕⢕⢕⢕⢕⢕⢕⢕⢕⢕⢕⢕⢕⢕⢕⢕⢕⢕⢕⢕⢕⢕⢕⢕⢕⢜⢻⣿⣿⣿⣿⣿⣿⣿⣿⣿⣿⣿⣿⣿⣿⡕⢕⢕⢕⣱⣾⣿⣿⢿⣫⣿⣿⣿⣿⣿⣷⣝⣫⣿⣿⣿⣿⣿⣿⣿⣿⣿⣿⣿⣿⣿⣿⣿⣿⣿⣿⣿⣿⣿⣿⣿⣿⣿⣿⣿⣿⣿⣿⣿⡏⢕⢅⢕⣿⣇⢕⢕⢕⢕⢜⣿⣿⣿⣿⣿⣿⣿⣿⣿⣿⣿⣿⣿⣿⣿⣿⣿⣿⣿⣿⣿⣿⣿⣿⢿⢟⢏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⣷⣧⣔⣕⢐⢕⠑⢕⢕⢕⢕⢕⢕⢕⢕⢕⢕⢕⢕⢕⢕⢕⢕⢕⢕⢕⢕⢕⢕⢕⢕⢕⢕⢕⢕⢕⢕⢕⢕⢔⢕⠕⢕⢕⢜⢻⣿⣿⣿⣿⣿⣿⣿⣿⣿⣿⣿⣿⣷⡕⢕⣾⣿⣿⢏⣱⣿⣿⣿⣿⣿⣿⣿⣿⣿⣿⣿⣿⣿⣿⣿⣿⣿⣿⣿⣿⣿⣿⣿⣿⣿⣿⣿⣿⣿⣿⣿⣿⣿⣿⣿⣿⣿⣿⣿⣿⣿⡇⢀⢕⢕⣿⣿⢇⢕⢕⢕⢕⢜⢿⣿⣿⣿⣿⣿⣿⣿⣿⣿⣿⣿⣿⣿⣿⣿⣿⣿⢿⢟⠏⢕⠅⢅⢕⢅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⣷⣧⣔⣄⢀⠁⠅⠑⠐⠅⠁⠁⠀⠀⠁⠁⠁⠁⠁⠁⠁⠁⠁⠁⠁⠁⠁⠁⠁⠁⠁⠁⠁⠁⠁⠁⢅⢁⢄⢅⢅⢜⢻⣿⣿⣿⣿⣿⣿⣿⣿⣿⣿⣿⣷⣾⣿⡿⡏⣼⣿⣿⣿⣿⣿⣿⣿⣿⣿⣿⣿⣿⣿⣿⣿⣿⣿⣿⣿⣿⣿⣿⣿⣿⣿⣿⣿⣿⣿⣿⣿⣿⣿⣿⣿⣿⣿⣿⣿⣿⣿⣿⣇⢐⢕⣸⣿⣿⢕⢕⢕⢕⠀⠀⢕⢻⣿⣿⣿⣿⣿⣿⣿⣿⣿⣿⣿⢿⢟⠏⠝⠁⠁⢀⠀⠀⠀⠀⠁⠀⠁⠑⠁⠁⠁⠁⠁⠁⠑⠑⠁⠁⠁⠕⠕⠁⠀⢁⠀⠀⠀⠀⠕⠑⠁⠀⠀⠐⠑⠑⢀⢁⠁⠁⠑⠑⠐⠀⠁⠑⠑⠑⠁⠁⢕⢕⠀</a:t>
            </a:r>
            <a:br/>
            <a:r>
              <a:t>⣿⣿⣿⣿⣿⣿⣿⣿⣿⣿⣿⣿⣿⣿⣿⣿⣿⣿⣿⣿⣿⣿⣿⣿⣿⣿⣿⣿⣿⣿⣿⣿⣿⣿⣿⣿⣿⣿⣿⣿⣿⣿⣿⣿⣿⣿⣿⣿⣿⣿⣿⣿⣿⣿⣿⣿⣿⣿⣿⣷⣴⣄⡄⢀⠀⠀⠀⠀⠀⠀⠀⠀⠀⠀⠀⠀⠀⠀⠀⠀⠀⠀⠀⠀⠀⠀⠀⠀⠀⠀⠀⠀⠀⠀⠀⠀⠁⢜⢿⣿⣿⣿⣿⣿⣿⣿⣿⣿⣿⣿⣿⣟⡇⣿⣿⢻⣿⡿⢟⣟⡝⢙⢟⣿⣿⣿⣿⣿⣿⣿⣿⣿⣿⣿⣿⣿⣿⣿⣿⣿⣿⣿⣿⣿⣿⣿⣿⣿⣿⣿⣿⣿⣿⣿⣿⣿⣿⢕⢕⣿⣿⡿⢕⢁⢕⢕⢕⢕⢕⢻⣿⣿⣿⣿⣿⣿⡿⢟⠟⠝⠑⠁⠀⠀⠀⠀⠀⠀⠀⠀⠀⠀⠀⠀⠀⠀⠀⠀⠀⠀⠀⠀⠀⠀⠀⠀⠀⠀⠀⠀⠀⠀⠀⠀⠀⠀⠀⠀⠀⠀⠀⠀⠀⠀⠀⠀⠀⠀⠀⠀⠀⠀⠀⠀⠀⠀⠁⠁⠁⠁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⣴⣄⡀⠀⠀⠀⠀⠀⠀⠀⠀⠀⠀⠀⠀⠀⠀⠀⠀⠀⠀⠀⠀⠀⠀⠀⠀⠀⠀⠀⠀⠀⠀⠁⠝⢿⣿⣿⣿⣿⣿⣿⣿⣿⣿⣿⣿⣿⣿⣿⡟⣹⣾⣿⣿⣧⣕⣵⣿⣿⣿⣿⣿⣿⣿⣿⣿⣿⣿⣿⡟⢟⢟⢕⣱⣾⣿⣿⣿⣿⣿⣿⣿⣿⣿⣿⣿⣿⣿⣿⣿⣿⢕⣼⣿⣿⡇⢕⢄⢕⢕⢕⢕⢕⢕⢻⣿⣿⡟⢝⠑⠁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⣷⣴⣄⢀⠀⠀⠀⠀⠀⠀⠀⠀⠀⠀⠀⠀⠀⠀⠀⠀⠀⠀⠀⠀⠀⠀⠀⠀⠀⠀⠀⠁⠝⢿⣿⣿⣿⣿⣿⣿⣿⣿⣿⣷⡻⢟⢕⡿⣿⣿⡿⢿⣿⣿⣿⣿⣿⣿⣿⣿⣿⣿⣿⣿⣿⣿⢕⢟⣻⣿⣿⣿⣿⣿⣿⣿⣿⣿⣿⣿⣿⣿⣿⣿⣿⣿⣿⢏⣱⣿⣿⣿⢇⢔⢕⢕⢕⢕⢕⢕⢕⢕⢻⣿⣿⣇⢕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⣦⣴⣄⢀⠀⠀⠀⠀⠀⠀⠀⠀⠀⠀⠀⠀⠀⠀⠀⠀⠀⠀⠀⠀⠀⠀⠀⠀⠁⢹⣿⣿⣿⣿⣿⣿⣿⣿⣿⢿⢎⢜⢿⣱⣽⡿⣿⣿⣿⣿⣿⣿⣿⣿⣿⣿⣿⣿⣿⣿⣿⣾⣿⣿⣿⣿⣿⣿⣿⣿⣿⣿⣿⣿⣿⣿⣿⣿⣿⡟⢜⢏⣱⣿⣿⣿⡿⠕⠑⢑⢕⢕⢕⢕⢕⢕⢕⢕⢹⣿⣿⡇⢕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⣦⣄⣄⢀⠀⠀⠀⠀⠀⠀⠀⠀⠀⠀⠀⠀⠀⠀⠀⠀⠀⠀⢀⢔⣕⣼⣿⣿⣿⢿⣟⣯⣵⣾⢟⠁⢄⣼⡟⢏⣹⣿⣿⣿⣿⣿⣿⣿⣿⣿⣿⣿⣿⣿⣿⣿⣿⣿⣿⣿⣿⣿⣿⣿⣿⣿⣿⣿⣿⣿⣿⣿⣿⣿⢕⢱⣾⣿⣿⣿⡿⢕⢕⣰⡕⢕⢕⢀⠁⠁⠑⢕⣕⣱⣿⣿⢇⠑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⣴⣄⡀⢀⠀⠀⠀⠀⠀⠀⠀⢀⢄⢄⢔⢔⣱⣷⣿⣿⢿⣻⣽⣾⣿⣿⣿⠟⠁⠀⢀⣼⣿⡟⣵⣿⣿⣿⣿⣟⣽⣿⣿⣿⣿⣿⣿⣿⣿⣿⣿⣿⣿⣿⣿⡿⣿⣿⣿⣿⣿⣿⣿⣿⣿⣿⣿⣿⢇⠁⠁⠙⠛⠟⠋⢁⠀⠘⢟⢏⡷⠕⢕⢕⣕⣵⣿⣿⢿⢟⢏⠑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⣴⣄⡀⢀⢀⢱⣷⣿⣿⣿⣿⡿⣟⣽⡾⢟⢏⣽⣿⣿⢟⠑⠀⠀⠀⣼⣿⢟⣸⣿⣿⣿⣟⣿⣿⣿⣿⣿⣿⣿⣿⣿⣿⣿⣿⣿⣿⣿⣿⣿⣼⣿⣿⣿⣿⣿⣿⣿⣿⣿⣿⢟⢏⢕⠀⢄⢀⠀⢀⢔⣾⣇⠀⠀⠁⠑⢄⡄⢕⢝⣿⣿⣧⢕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⡿⠏⠝⠉⠙⢺⣫⢕⣵⣾⣿⡿⡻⠷⠁⠀⠀⠀⢕⣿⢇⢣⢿⠟⢟⣻⣿⣿⣿⣿⣿⡿⢏⠟⢿⣿⣿⣿⣿⣿⣿⣿⣿⣿⣿⣿⣿⣿⣿⣿⣿⣿⣿⡟⢕⢕⣱⣿⣦⣤⣴⢕⣵⣿⣿⣿⣧⡀⠀⢔⢕⢕⢕⢕⢸⣿⣿⢕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⠑⠀⠀⠀⠀⠁⠁⢙⢙⣙⣕⣪⣄⡄⠀⠀⠀⠀⠘⠑⠑⠁⠀⠀⠀⠜⢿⣿⣿⣿⣿⣿⣧⣄⠀⠙⢿⣿⣿⣿⣿⣿⣿⣿⣿⣿⣿⣿⣿⣿⣿⣿⢏⢕⢕⣼⣿⣿⣿⣿⣿⣿⣿⣿⣿⣿⣿⣷⣤⣄⣅⢱⣵⣷⣿⡿⢏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⠟⠟⠙⠁⠁⠀⠀⠀⠀⠀⠀⠀⣵⣿⣿⣿⣿⣿⣿⣿⣧⡀⠀⠀⠀⠀⠀⠀⠀⠀⠀⠀⠁⢕⢹⣿⣿⣿⣿⣿⣷⣔⡑⠙⢻⣿⣿⣿⣿⣿⣿⣿⣿⣿⣿⣿⡿⢇⢕⣱⣿⣿⣿⣿⣿⣿⣿⣿⣿⣿⣿⣿⣿⡏⢱⡹⡟⣼⣿⣿⢝⠑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⠑⠑⠑⠑⠙⠙⠙⠙⠙⠙⠙⠙⠙⠙⠙⠙⠟⠟⠟⠟⠟⠟⠟⠟⠟⠟⠟⠟⠿⢿⢿⢿⢿⢿⢿⢿⢿⢿⢿⢿⣿⣿⣿⣿⣿⣿⣿⣿⣿⣿⣿⣿⣿⣿⣿⣿⣿⣿⣿⣿⣿⣿⣿⣿⣿⣿⣿⣿⣿⣿⣿⣿⣿⣿⣿⣿⣿⣿⣿⣿⣿⣿⣿⣿⣿⡿⠟⠋⠁⠀⠀⠀⠀⠀⠀⠀⠀⠀⠀⠀⠀⣿⣿⣿⣿⣿⣿⣿⣿⣿⣿⡇⠀⠀⠀⠀⠀⠀⠀⠀⠀⠀⠀⠜⣿⣿⡏⢝⢝⢟⢟⠟⠆⠄⢘⢿⣿⣿⣿⣿⣿⣿⣿⣿⡕⢕⣱⣾⣿⣿⣿⣿⣿⣿⣿⣿⣿⣽⣿⣿⣿⡟⣱⣕⣷⢸⣿⣿⡏⠁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⠁⠁⠁⠁⠁⠁⠁⠁⠁⠁⠉⠉⠙⠙⠙⠙⠙⠙⠙⠙⠙⠙⠛⠛⠛⠛⠟⠟⠟⠟⠟⠟⠟⢟⣿⣿⣿⣿⣿⢿⢿⢿⠟⠁⠀⠀⠀⠀⠀⠀⠀⠀⠀⠀⠀⠀⠀⠀⠀⣿⣿⣿⣿⣿⣇⣽⣿⣿⣿⡇⠀⠀⠀⠀⠀⠀⠀⠀⠀⠀⠀⠀⠀⠹⣿⣿⣿⣿⣷⣷⣷⣷⣷⣿⣿⣿⣿⣿⣿⣿⣿⣿⣿⣿⣿⣿⣿⣿⣿⣿⣿⣿⣿⣟⣿⣿⣿⣻⡟⢕⢝⢿⣿⢸⣿⣿⠕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⢰⣾⣿⡿⢿⠟⠋⠁⠀⠀⠀⠀⠀⠀⠀⠀⠀⠀⠀⠀⠀⠀⠀⠀⠀⠀⠀⠀⢿⣿⣿⣿⣿⣿⣿⣿⣿⣿⡇⠀⠀⠀⠀⠀⠀⠀⠀⠀⠀⠀⠀⢄⣤⣿⣿⣿⣿⣿⣿⣿⣿⣿⣿⣿⣿⣿⣿⣿⣿⣿⣿⢟⠟⠙⠙⠉⠉⠉⠉⠉⢹⣿⣿⣿⡿⣳⡟⢝⢟⣻⢟⣵⣿⣿⢏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⣸⣿⡟⠁⠀⠀⠀⠀⠀⠀⠀⠀⠀⠀⠀⠀⠀⠀⠀⠀⠀⠀⠀⠀⠀⠀⠀⠀⢸⣿⣿⣿⣿⣿⣿⣿⣿⣿⡇⠀⠀⠀⠀⠀⠀⠀⠀⠀⠀⠀⠀⠈⢿⣿⣿⣿⣿⣿⣿⣿⣿⣿⣿⣿⣿⣿⣿⣿⣿⣿⣿⣷⣕⠙⢻⣿⣷⣿⣿⣿⣿⣿⡿⢏⣾⢏⢅⣵⣵⣷⣿⣿⣿⣏⣄⣀⣀⣀⡀⢀⢀⢀⢀⢀⢀⢀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⣵⣿⠏⠀⠀⠀⠀⠀⠀⠀⠀⠀⠀⠀⠀⠀⠀⠀⠀⠀⠀⠀⠀⠀⠀⠀⠀⠀⠀⠀⣿⣿⣿⣿⣿⣿⣿⣿⣿⡇⠀⠀⠀⠀⠀⠀⠀⠀⠀⠀⠀⠀⠀⠈⢻⣿⣿⣿⣿⣿⣿⣿⣿⣿⣿⣿⣿⣿⣿⣿⣿⣿⣿⣿⣷⣕⡜⢝⣿⡿⢿⢿⢟⢕⢕⢏⠀⢕⣿⣿⣿⣿⣿⣿⣿⣿⣿⣿⣿⣿⣿⣿⣿⣿⣿⣿⣿⣿⣿⣿⣿⣷⣷⣷⣷⣷⣷⣷⣷⣷⣷⣷⣦⣴⣴⣴⣴⣴⣴⣴⣴⣴⣴⣴⣴⣄⣄⣄⣄⣄⣄⣄⣄⣄⣄⣄⣄⣄⢀⢀⢀⢀⢀⢀⢀⢀⢀⢀⢀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⣇⠀⠀⠀⠀⠀⠀⠀⠀⠀⠀⠀⠀⠀⠀⠀⠀⠀⠀⠀⠀⠀⠀⠀⠀⠀⠀⠀⠀⠘⠟⢿⣿⣿⣿⣿⣿⣿⡇⠀⠀⠀⠀⠀⠀⠀⠀⠀⠀⠀⠀⠀⠀⠀⣿⣿⣿⣿⣿⣿⣿⣿⣿⣿⢿⢿⢿⢿⢿⢿⣿⣿⣿⣿⢏⢕⠑⠁⠁⠀⠀⠀⠀⠀⠀⠀⠁⠸⠿⢿⢿⣿⣿⣿⣿⣿⣿⣿⣿⣿⣿⣿⣿⣿⣿⣿⣿⣿⣿⣿⣿⣿⣿⣿⣿⣿⣿⣿⣿⣿⣿⣿⣿⣿⣿⣿⣿⣿⣿⣿⣿⣿⣿⣿⣿⣿⣿⣿⣿⣿⣿⣿⣿⣿⣿⣿⣿⣿⣿⣿⣿⣿⣿⣿⣿⣿⣿⣿⣿⣷⣷⣷⣷⣷⣷⣷⣷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⣔⣄⣀⠀⠀⠀⠀⠀⠀⠀⠀⠀⠀⠀⠀⠀⠀⠀⠀⠀⠀⠀⠀⠀⠀⠀⠀⠀⠀⠀⠀⢜⣿⣿⣿⣿⣿⠁⠀⠀⠀⠀⠀⠀⠀⠀⠀⠀⠀⠀⠀⠀⠀⢜⣿⣿⣿⣿⣿⢟⠝⠑⠁⠁⠁⠁⠁⠀⠁⠁⠉⠉⠁⠀⠀⠀⠀⠀⠀⠀⠀⠀⠀⠀⠀⠀⠀⠀⠀⠀⠀⠁⠙⠟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⠘⠟⢿⣿⣷⣴⣴⣄⢄⡀⠀⠀⠀⠀⠀⠀⠀⠀⠀⠀⠀⠀⠀⠀⠀⠀⠀⠀⠀⠀⠀⠀⠀⠀⠘⠝⠟⠟⠇⠀⠀⠀⠀⠀⠀⠀⠀⠀⠀⠀⠀⠀⠀⠀⠀⢕⢝⣻⢿⠟⠕⠁⠀⠀⠀⠀⠀⠀⠀⠀⠀⠀⠀⠀⠀⠀⠀⠀⠀⠀⠀⠀⠀⠀⠀⠀⠀⠀⠀⠀⠀⠀⠀⠀⠀⠀⠀⠙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⠁⠉⠙⠟⢿⣿⣷⣇⠑⠖⠶⠴⢴⢤⢤⣤⣤⣄⣄⣄⣄⣄⢄⢀⢀⢀⢀⠀⠀⠀⠀⠀⠀⠀⠀⠀⠀⠀⠀⠀⠀⠀⠀⠀⠀⠀⠀⠀⠀⠀⠀⠀⢄⢕⢜⠕⠁⠀⠀⠀⠀⠀⢠⣷⣷⣷⣷⣶⣔⢀⠀⠀⠀⠀⠀⠀⠀⠀⠀⠀⠀⠀⠀⠀⠀⠀⠀⠀⠀⠀⠀⠀⠀⠀⠀⠀⠀⢜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⠁⠝⣿⣿⣇⠀⠀⠀⠀⠀⠀⠀⠀⠀⠀⠀⠀⠁⠁⠁⠁⠁⠙⠑⠑⠔⠔⠔⠔⢄⢄⢄⢄⢄⢄⢄⢄⢄⢄⢄⢀⢀⠀⠀⢄⣵⡇⢰⡷⢇⠑⠀⠀⠀⠀⠀⠀⢔⣾⣿⣟⣟⣻⣿⣿⣧⢄⠀⠀⠀⠀⠀⠀⠀⠀⠀⠀⠀⠀⠀⠀⠀⠀⠀⠀⠀⠀⠀⠀⠀⠀⠀⠀⠘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⢜⣿⣿⣧⢀⠀⠀⠀⠀⠀⠀⠀⠀⠀⠀⠀⠀⠀⠀⠀⠀⠀⠀⠀⠀⠀⠀⠀⠀⠀⠀⠀⠀⠀⠀⠀⠀⠀⠀⠀⢠⣼⣿⣿⡇⣿⢇⠁⠀⠀⠀⠀⠀⠀⣰⣿⣿⣿⣿⣿⣿⣿⣿⣿⡇⠀⠀⠀⠀⠀⠀⠀⠀⠀⠀⠀⠀⠀⠀⠀⠀⠀⠀⠀⠀⠀⠀⠀⠀⠀⠀⠀⠀⠁⠙⠟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⢀⣠⣴⣷⣿⣿⣿⣿⣧⢀⠀⠀⠀⠀⠀⠀⠀⠀⠀⠀⠀⠀⠀⠀⠀⠀⠀⠀⠀⠀⠀⠀⠀⠀⠀⠀⠀⠀⠀⠀⠀⠀⠀⣰⣿⣿⣿⣿⢇⢕⠀⠀⠀⠀⠀⠀⠀⢕⣿⣿⣽⣽⣿⣿⣿⣿⣿⣿⡇⠀⠀⠀⠀⠀⠀⠀⠀⠀⠀⠀⠀⠀⠀⠀⠀⠀⠀⠀⠀⠀⠀⠀⠀⠀⠀⠀⠀⠀⠀⠀⠀⠙⢻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⣄⣴⣷⣿⣿⣿⣿⣿⣿⣿⣿⣿⣿⣧⢀⠀⠀⠀⠀⠀⠀⠀⠀⠀⠀⠀⠀⠀⠀⠀⠀⠀⠀⠀⠀⠀⠀⠀⠀⠀⠀⠀⠀⠀⠀⠀⢱⣿⣿⣿⡿⣿⢸⢕⠀⠀⠀⠀⠀⠀⠀⢱⣿⣿⣿⣿⣿⣿⣿⣿⣿⣿⣿⠀⠀⠀⠀⠀⠀⠀⠀⠀⠀⠀⠀⠀⠀⠀⠀⠀⠀⠀⠀⠀⠀⠀⠀⠀⠀⠀⠀⠀⠀⠀⠀⠀⠑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⣠⣴⣷⣾⣿⣿⣿⣿⣿⣿⣿⣿⣿⣿⣿⣿⣿⣿⣿⣧⢀⠀⠀⠀⠀⠀⠀⠀⠀⠀⠀⠀⠀⠀⠀⠀⠀⠀⠀⠀⠀⠀⠀⠀⠀⠀⠀⠀⠀⠀⠀⣼⣿⣿⣿⡇⡏⡼⠑⠀⠀⠀⠀⠀⠀⠀⣱⣿⣿⣿⣿⣿⣿⣿⣿⣿⣿⣿⠀⠀⠀⠀⠀⠀⠀⠀⠀⠀⠀⠀⠀⠀⠀⠀⠀⠀⠀⠀⠀⠀⠀⠀⠀⠀⠀⠀⠀⠀⠀⠀⠠⢵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⢀⣄⣴⣴⣾⣿⣿⣿⣿⣿⣿⣿⣿⣿⣿⣿⣿⣿⣿⣿⣿⣿⣿⣿⣿⣿⣧⢀⠀⠀⠀⠀⠀⠀⠀⠀⠀⠀⠀⠀⠀⠀⠀⠀⠀⠀⠀⠀⠀⠀⠀⠀⠀⠀⠀⠀⠀⢸⣿⣿⣿⡇⢇⠑⠀⠀⠀⠀⠀⠀⠀⢕⣻⡟⠟⢻⣿⣿⣿⣿⣿⣿⣿⣿⢔⠀⠀⠀⠀⠀⠀⠀⠀⠀⠀⠀⠀⠀⠀⠀⠀⠀⠀⠀⠀⠀⠀⠀⠀⠀⠀⠀⠀⠀⠀⠀⠀⠀⠘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⣄⣤⣴⣾⣿⣿⣿⣿⣿⣿⣿⣿⣿⣿⣿⣿⣿⣿⣿⣿⣿⣿⣿⣿⣿⣿⣿⣿⣿⣿⣿⣧⡄⠀⠀⠀⠀⠀⠀⠀⠀⠀⠀⠀⠀⠀⠀⠀⠀⠀⠀⠀⠀⠀⠀⠀⠀⠀⠀⠀⠀⢸⣿⣿⡽⢇⠁⠀⠀⠀⠀⠀⠀⠀⠀⠀⠜⢻⢷⢾⣿⣿⣿⣿⣿⣿⣿⣿⢕⠀⠀⠀⠀⠀⠀⠀⠀⠀⠀⠀⠀⠀⠀⠀⠀⠀⠀⠀⠀⠀⠀⠀⠀⠀⠀⠀⠀⠀⠀⠀⠀⠀⠀⢸⣿⣿⢿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⢀⢄⣠⣴⣷⣿⣿⣿⣿⣿⣿⣿⣿⣿⣿⣿⣿⣿⣿⣿⣿⣿⣿⣿⣿⣿⣿⣿⣿⣿⣿⣿⣿⣿⣿⣿⣿⣿⣷⡄⠀⠀⠀⠀⠀⠀⠀⠀⠀⠀⠀⠀⠀⠀⠀⠀⠀⠀⠀⠀⠀⠀⠀⠀⠀⠀⠀⣸⣿⣿⡇⠕⠀⠀⠀⠀⠀⠀⠀⠀⠀⠀⠀⠀⠀⠁⢿⣿⣿⣿⣿⣿⣿⣿⠁⠀⠀⠀⠀⠀⠀⠀⠀⠀⠀⠀⠀⠀⠀⠀⠀⠀⠀⠀⠀⠀⠀⠀⠀⠀⠀⠀⠀⠀⠀⠀⠀⠀⠀⢸⣿⣿⣿⣧⢈⠙⠟⢿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⢀⢀⣠⣴⣷⣿⣿⣿⣿⣿⣿⣿⣿⣿⣿⣿⣿⣿⣿⣿⣿⣿⣿⣿⣿⣿⣿⣿⣿⣿⣿⣿⣿⣿⣿⣿⣿⣿⣿⣿⣿⣿⣿⣿⢱⡇⢀⠀⠀⠀⠀⠀⠀⠀⠀⠀⠀⠀⠀⠀⠀⠀⠀⠀⠀⠀⠀⠀⠀⠀⠄⠕⢝⢸⢟⠑⠀⠀⠀⠀⠀⠀⠀⠀⠀⠀⠀⠀⠀⠀⠀⠜⣿⣿⣿⣿⣿⣿⣿⣇⠀⠀⠀⠀⠀⠀⠀⠀⠀⠀⠀⠀⠀⠀⠀⠀⠀⠀⠀⠀⠀⠀⠀⠀⠀⠀⠀⠀⠀⠀⢔⢄⢠⣵⣾⣷⣽⢻⣿⢑⠀⠀⠀⠀⠈⠙⠟⢿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⢀⣄⣴⣷⣾⣿⣿⣿⣿⣿⣿⣿⣿⣿⣿⣿⣿⣿⣿⣿⣿⣿⣿⣿⣿⣿⣿⣿⣿⣿⣿⣿⣿⣿⣿⣿⣿⣿⣿⣿⣿⣿⡿⠏⢱⣿⣿⣇⣿⢱⢕⢄⠀⠀⠀⠀⠀⠀⠀⠀⠀⠀⠀⠀⠀⠀⠀⠀⠀⠀⠀⠀⠀⠀⠄⠕⢱⣵⡅⢄⠀⠀⠀⠀⠀⠀⠀⠀⠀⠀⠀⠀⠀⠀⠀⠀⠘⠻⣿⣿⣿⣿⣿⣿⣇⠀⠀⠀⠀⠀⠀⠀⠀⠀⠀⠀⠀⠀⠀⠀⠀⠀⠀⠀⠀⠀⠀⠀⠀⠀⠀⠀⠀⠀⠀⢕⢜⢿⣿⢿⣿⣾⣿⡇⠀⠀⠀⠀⠀⠀⠀⠀⠁⠈⠙⠟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⢀⣄⣴⣵⣾⣿⣿⣿⣿⣿⣿⣿⣿⣿⣿⣿⣿⣿⣿⣿⣿⣿⣿⣿⣿⣿⣿⣿⣿⣿⣿⣿⣿⣿⣿⣿⣿⣿⣿⣿⣿⣿⣿⣿⣿⢟⠙⠀⢠⣾⣿⡿⣼⢇⢕⢱⡷⢔⠀⠀⠀⠀⠀⠀⠀⠀⠀⠀⠀⠀⠀⠀⠀⠀⠀⠀⠀⠀⠀⠀⣱⣿⣿⢇⠀⠀⠀⠀⠀⠀⠀⠀⠀⠀⠀⠀⠀⠀⠀⠀⠀⠀⠀⠈⠝⣿⣿⣿⣿⣿⣧⢀⠀⠀⠀⠀⠀⠀⠀⠀⠀⠀⠀⠀⠀⠀⠀⠀⠀⠀⠀⠀⠀⠀⠀⠀⠀⠀⠀⠀⠀⢕⢸⣿⠀⢔⢕⢻⣿⣆⠀⠀⠀⠀⠀⠀⠀⠀⠀⠀⠀⠀⠁⠘⠙⠟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⢀⣄⣰⣵⣾⣿⣿⣿⣿⣿⣿⣿⣿⣿⣿⣿⣿⣿⣿⣿⣿⣿⣿⣿⣿⣿⣿⣿⣿⣿⣿⣿⣿⣿⣿⣿⣿⣿⣿⣿⣿⣿⣿⣿⣿⣿⣿⣿⢟⠑⠀⠀⢄⣾⣿⡟⣼⢏⢕⢱⡿⠑⠁⠕⠀⠀⠀⠀⠀⠀⠀⠀⠀⠀⠀⠀⠀⠀⠀⠀⠀⠀⠀⠀⠀⢻⢿⠏⠁⠀⠀⠀⠀⠀⠀⠀⠀⠀⠀⠀⠀⠀⠀⠀⠀⠀⠀⠀⠀⠀⠜⢿⣿⣿⣿⣿⣇⡔⠀⠀⠀⠀⠀⠀⠀⠀⠀⠀⠀⠀⠀⠀⠀⠀⠀⠀⠀⠀⠀⠀⠀⠀⠀⠀⠀⢄⢕⣸⡟⠀⢄⢕⢕⢸⣿⣇⠀⠀⠀⠀⠀⠀⠀⠀⠀⠀⠀⠀⠀⠀⠀⠀⠁⠙⠙⠻⢿⣿⣿⣿⣿⣿⣿⣿⣿⣿⣿⣿⣿⣿⣿⣿⣿⣿⣿⣿⣿⣿⣿⣿⣿⣿⣿⣿⣿⣿⣿⣿⠀</a:t>
            </a:r>
            <a:br/>
            <a:r>
              <a:t>⠀⠀⠀⠀⠀⠀⠀⠀⠀⠀⠀⠀⠀⠀⠀⠀⠀⠀⠀⠀⠀⠀⠀⠀⠀⠀⠀⢀⣄⣰⣵⣷⣿⣿⣿⣿⣿⣿⣿⣿⣿⣿⣿⣿⣿⣿⣿⣿⣿⣿⣿⣿⣿⣿⣿⣿⣿⣿⣿⣿⣿⣿⣿⣿⣿⣿⣿⣿⣿⣿⣿⣿⣿⣿⣿⣿⣿⣿⢟⠑⠀⠀⠀⢄⣾⣿⡟⣼⢏⢕⢕⡿⠇⠀⠀⠀⠀⠀⠀⠀⠀⠀⠀⠀⠀⠀⠀⠀⠀⠀⠀⠀⠀⠀⠀⠀⠀⠀⠁⠀⠀⠀⠀⠀⠀⠀⠀⠀⠀⠀⠀⠀⠀⠀⠀⠀⠀⠀⠀⠀⠀⠀⠀⠜⣿⣿⣿⣿⣿⣿⡵⢀⠀⠀⠀⠀⠀⠀⠀⠀⠀⠀⠀⠀⠀⠀⠀⠀⠀⠀⠀⢀⣄⢀⢀⢄⣵⣿⣷⣽⡏⠀⢕⢕⢕⢕⢹⣿⡔⠀⠀⠀⠀⠀⠀⠀⠀⠀⠀⠀⠀⠀⠀⠀⠀⠀⠀⠀⠀⠁⠙⠟⢻⢿⣿⣿⣿⣿⣿⣿⣿⣿⣿⣿⣿⣿⣿⣿⣿⣿⣿⣿⣿⣿⣿⣿⣿⣿⣿⣿⠀</a:t>
            </a:r>
            <a:br/>
            <a:r>
              <a:t>⠀⠀⠀⠀⠀⠀⠀⠀⠀⠀⠀⠀⠀⠀⠀⠀⠀⠀⠀⠀⠀⠀⢀⢄⣰⣴⣷⣿⣿⣿⣿⣿⣿⣿⣿⣿⣿⣿⣿⣿⣿⣿⣿⣿⣿⣿⣿⣿⣿⣿⣿⣿⣿⣿⣿⣿⣿⣿⣿⣿⣿⣿⣿⣿⣿⣿⣿⣿⣿⣿⣿⣿⣿⣿⣿⡿⠏⠁⠀⠀⠀⢄⣵⣿⣿⢏⣼⢏⢕⢕⡾⠕⠀⠀⠀⠐⠀⠀⠀⠀⠀⠀⠀⠀⠀⠀⠀⠀⠀⠀⠀⠀⠀⠀⠀⠀⠀⠀⠀⠀⠀⠀⠀⠀⠀⠀⠀⠀⠀⠀⠀⠀⠀⠀⠀⠀⠀⠀⠀⠀⠀⠀⠀⠀⢹⣿⣿⣿⣿⣿⣯⣧⡔⠀⠀⠀⠀⠀⠀⠀⠀⠀⠀⠀⠀⠀⠀⠀⠀⠀⠀⢹⣿⣿⣿⣿⡿⢟⢟⣿⡏⢔⢕⢕⢕⢕⢕⣿⡇⠀⠀⠀⠀⠀⠀⠀⠀⠀⠀⠀⠀⠀⠀⠀⠀⠀⠀⠀⠀⠀⠀⠀⠀⠀⠁⠙⠟⢻⢿⣿⣿⣿⣿⣿⣿⣿⣿⣿⣿⣿⣿⣿⣿⣿⣿⣿⣿⣿⣿⣿⠀</a:t>
            </a:r>
            <a:br/>
            <a:r>
              <a:t>⠀⠀⠀⠀⠀⠀⠀⠀⠀⠀⠀⠀⠀⠀⠀⠀⠀⢀⢄⣔⣴⣷⣿⣿⣿⣿⣿⣿⣿⣿⣿⣿⣿⣿⣿⣿⣿⣿⣿⣿⣿⣿⣿⣿⣿⣿⣿⣿⣿⣿⣿⣿⣿⣿⣿⣿⣿⣿⣿⣿⣿⣿⣿⣿⣿⣿⣿⣿⣿⣿⣿⣿⣿⡿⠏⠁⠀⠀⠀⢀⣴⣿⣿⡿⢱⡾⢕⢕⣱⡿⢕⢔⠀⠀⢀⢄⠀⠀⠀⠀⠀⠀⠀⠀⠀⠀⠀⠀⠀⠀⠀⠀⠀⠀⠀⠀⠀⠀⠀⠀⠀⠀⠀⠀⠀⠀⠀⠀⠀⠀⠀⠀⠀⠀⠀⠀⠀⠀⠀⠀⠀⠀⠀⠀⠁⢿⣿⣿⣿⣿⣿⡿⢧⢕⢄⠀⠀⠀⠀⠀⠀⠀⠀⠀⠀⠀⠀⠀⠀⢀⣔⣼⣿⢟⠑⠁⠀⠀⢕⣿⡇⢕⢕⢕⢕⢕⢕⢻⣿⢀⠀⠀⠀⠀⠀⠀⠀⠀⠀⠀⠀⠀⠀⠀⠀⠀⠀⠀⠀⠀⠀⠀⠀⠀⠀⠀⠀⠀⠁⠈⠙⠟⢿⢿⣿⣿⣿⣿⣿⣿⣿⣿⣿⣿⣿⣿⣿⣿⣿⣿⠀</a:t>
            </a:r>
            <a:br/>
            <a:r>
              <a:t>⠀⠀⠀⠀⠀⠀⠀⠀⠀⠀⠀⠀⢀⢀⣄⣴⣷⣾⣿⣿⣿⣿⣿⣿⣿⣿⣿⣿⣿⣿⣿⣿⣿⣿⣿⣿⣿⣿⣿⣿⣿⣿⣿⣿⣿⣿⣿⣿⣿⣿⣿⣿⣿⣿⣿⣿⣿⣿⣿⣿⣿⣿⣿⣿⣿⣿⣿⣿⣿⣿⣿⡿⠏⠁⠀⠀⠀⢀⣰⣾⣿⡿⢏⣱⢟⢕⢕⡼⢏⢕⢕⢕⠀⢄⢕⢕⠀⠀⠀⠀⠀⠀⠀⠀⠀⠀⠀⠀⠀⠀⠀⠀⠀⠀⠀⠀⠀⠀⠀⠀⠀⠀⠀⠀⠀⠀⠀⠀⠀⠀⠀⠀⠀⠀⠀⠀⠀⠀⠀⠀⠀⠀⠀⠀⠀⠘⢟⠟⠟⠙⠁⠁⠁⠑⠑⠀⠀⠀⠀⠀⠐⠁⠀⠀⢄⣤⣴⣶⣾⣿⡿⠟⠑⠀⠀⠀⠀⠀⢸⣿⡇⢕⢕⢕⢕⢕⢕⣼⣿⠑⠀⠀⠀⠀⠀⠀⠀⠀⠀⠀⠀⠀⠀⠀⠀⠀⠀⠀⢀⡀⠀⠀⠀⠀⠀⠀⠀⠀⠀⠀⠀⠀⠀⠁⠘⠙⠟⢿⣿⣿⣿⣿⣿⣿⣿⣿⣿⣿⣿⣿⠀</a:t>
            </a:r>
            <a:br/>
            <a:r>
              <a:t>⠀⠀⠀⠀⠀⠀⠀⢀⢀⣄⣴⣵⣾⣿⣿⣿⣿⣿⣿⣿⣿⣿⣿⣿⣿⣿⣿⣿⣿⣿⣿⣿⣿⣿⣿⣿⣿⣿⣿⣿⣿⣿⣿⣿⣿⣿⣿⣿⣿⣿⣿⣿⣿⣿⣿⣿⣿⣿⣿⣿⣿⣿⣿⣿⣿⣿⣿⣿⣿⢟⠙⠀⠀⠀⠀⠀⢠⣷⣿⡿⢏⢕⡾⢕⢕⡱⢎⣱⢑⢕⢕⢕⢕⢕⢕⢱⢕⢄⠀⠀⠀⠀⠀⠀⠀⠀⠀⠀⠀⠀⠀⠀⠀⠀⠀⠀⠀⠀⠀⠀⠀⠀⠀⠀⠀⠀⠀⠀⠀⠀⠀⠀⠀⠀⠀⠀⠀⠀⠀⠀⠀⠀⠀⠀⠀⠀⠀⠀⠀⠀⠀⠀⠀⠀⠀⠀⠀⠀⠀⠀⠀⠀⠀⢰⣿⣿⣿⢏⠁⠁⠀⠀⠀⠀⠀⠀⠀⠀⢸⣿⡇⢕⢕⢕⢑⣡⡱⣿⡏⠀⠀⠀⠀⠀⠀⠀⠀⠀⠀⠀⠀⠀⠀⠀⠀⢀⣰⣾⡿⢿⣿⣦⡄⠀⠀⠀⠀⠀⠀⠀⠀⠀⠀⠀⠀⠀⠀⠀⠁⠘⠝⠟⢿⣿⣿⣿⣿⣿⣿⣿⠀</a:t>
            </a:r>
            <a:br/>
            <a:r>
              <a:t>⠀⠀⢀⢀⣄⣰⣵⣾⣿⣿⣿⣿⣿⣿⣿⣿⣿⣿⣿⣿⣿⣿⣿⣿⣿⣿⣿⣿⣿⣿⣿⣿⣿⣿⣿⣿⣿⣿⣿⣿⣿⣿⣿⣿⣿⣿⣿⣿⣿⣿⣿⣿⣿⣿⣿⣿⣿⣿⣿⣿⣿⣿⣿⣿⣿⣿⣿⢟⠑⠀⠀⠀⠀⠀⠀⣰⣾⣿⡟⢕⢱⢎⢕⢕⢕⢕⣵⢣⣿⡧⢅⢕⢕⢕⡱⢕⢕⣱⣦⢄⠀⠀⠀⠀⠀⠀⠀⠀⠀⠀⠀⠀⠀⠀⠀⠀⠀⠀⠀⠀⠀⠀⠀⠀⠀⢀⢀⠄⠀⠐⠀⠀⠀⠀⠀⠀⠀⠀⠀⠀⠀⠀⠀⠀⠀⠀⠀⠀⠀⠀⠀⠀⠀⠀⠀⠀⠀⠀⠀⠀⠀⠀⠀⢕⣿⣿⣷⠄⠀⠀⠀⠀⠀⠀⠀⠀⠀⠀⢸⣿⢇⠕⠕⢁⣼⣿⣷⣹⣿⡔⠀⠀⠀⠀⠀⠀⠀⠀⠀⠀⠀⠀⠀⠀⣠⣾⡿⣫⣾⣷⣮⡻⣿⣧⡄⠀⠀⠀⠀⠀⠀⠀⠀⠀⠀⠀⠀⠀⠀⠀⠀⠀⠀⠁⠙⠝⢻⢿⣿⣿⠀</a:t>
            </a:r>
            <a:br/>
            <a:r>
              <a:t>⣴⣵⣷⣿⣿⣿⣿⣿⣿⣿⣿⣿⣿⣿⣿⣿⣿⣿⣿⣿⣿⣿⣿⣿⣿⣿⣿⣿⣿⣿⣿⣿⣿⣿⣿⣿⣿⣿⣿⣿⣿⣿⣿⣿⣿⣿⣿⣿⣿⣿⣿⣿⣿⣿⣿⣿⣿⣿⣿⣿⣿⣿⣿⣿⣿⢟⠑⠀⠀⠀⠀⠀⠀⢀⣵⣿⣿⢏⢕⢕⢕⢕⢕⢕⣵⣿⡏⣿⡟⢕⢕⢕⢕⢎⢕⢕⣾⣿⡏⢕⠕⠀⢀⠀⠀⠀⠀⠀⠀⠀⠀⠀⠀⠀⠀⠀⠀⠀⠀⠀⠀⠀⠀⠀⠀⠀⠀⠀⠀⠀⠀⠀⠀⠀⠀⠀⠀⠀⠀⠀⠀⠀⠀⠀⠀⠀⠀⠀⠀⠀⠀⠀⠀⠀⠀⠀⠀⠀⠀⠀⠀⠀⠀⢸⢸⣿⣿⡔⠀⠀⠀⠀⠀⠀⠀⠀⠀⠀⢸⣿⡕⠅⣰⣾⣿⣿⣿⡇⣿⡇⠀⠀⠀⠀⠀⠀⠀⠀⠀⠀⠀⢀⣰⣾⡿⢏⢕⢜⢏⣿⣿⣿⣎⢻⣿⣇⠀⠀⠀⠀⠀⠀⠀⠀⠀⠀⠀⠀⠀⠀⠀⠀⠀⠀⠀⠀⠀⠀⠁⠙⠀</a:t>
            </a:r>
            <a:br/>
            <a:r>
              <a:t>⣿⣿⣿⣿⣿⣿⣿⣿⣿⣿⣿⣿⣿⣿⣿⣿⣿⣿⣿⣿⣿⣿⣿⣿⣿⣿⣿⣿⣿⣿⣿⣿⣿⣿⣿⣿⣿⣿⣿⣿⣿⣿⣿⣿⣿⣿⣿⣿⣿⣿⣿⣿⣿⣿⣿⣿⣿⣿⣿⣿⣿⣿⡿⠏⠁⠀⠀⠀⠀⠀⠀⠀⢄⣼⣿⣿⢇⢕⢕⢕⢕⢕⣱⣾⣿⣿⡧⢏⢕⢕⢕⢕⢕⣱⣴⣕⣿⡟⢕⢕⢄⠀⠀⠀⠀⠀⠀⠐⠔⠑⠁⠀⠀⠀⠀⠀⠀⠀⠀⠀⠀⠀⠀⠀⠀⠀⠀⠀⠀⠀⠀⠀⠀⠀⠀⠀⠀⠀⠀⠀⠀⠀⠀⠀⠀⠀⠀⠀⠀⠀⠀⠀⠀⠀⠀⠀⠀⠀⠀⠀⠀⠀⠀⢸⡿⣿⣿⣇⢀⠀⠀⠀⠀⠀⠀⠀⠀⠀⢸⣿⣇⣵⣿⣿⣿⣿⣿⡇⣿⡇⠀⠀⠀⠀⠀⠀⠀⠀⠀⢀⣰⣾⡿⢏⠕⠁⠕⣿⢿⠊⠝⢝⢕⣕⣿⡟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⠏⠁⠀⠀⠀⠀⠀⠀⠀⠀⢄⣾⣿⡿⢕⢕⢕⢕⢕⣱⣾⣿⣿⣿⡟⢕⢕⢕⢕⢕⣕⣵⣿⣿⣿⡏⢕⢕⢕⢅⠀⠀⠀⠀⠀⠀⠀⠀⠀⠀⠀⠀⠀⠀⠀⠀⠀⠀⠀⠀⠀⠀⠀⠀⠀⠀⠀⠀⠀⠀⠀⠀⠀⠀⠀⠀⠀⠀⠀⠀⠀⠀⠀⠀⠀⠀⠀⠀⠀⠀⠀⠀⠀⠀⠀⠀⠀⠀⠀⠀⠀⠀⢜⣇⣿⣿⣿⣷⣄⠀⠀⠀⠀⠀⠀⠀⣰⣿⣿⣿⣿⣿⣿⣿⣿⡿⣳⣿⢇⠀⠀⠀⠀⠀⠀⠀⢀⣴⣿⢟⠏⠁⢠⡄⠀⠀⠀⠀⠀⢀⣵⣾⡿⠏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⠏⠁⠀⠀⠀⠀⠀⠀⠀⠀⠀⣰⣿⣿⡟⢕⢕⢕⢕⣱⣾⣿⡿⣻⣿⢏⢕⢕⢕⢕⣱⣾⣿⣿⣿⣿⣿⢕⢕⢕⢕⢎⢔⢀⠸⠃⠀⠁⠀⠀⠀⠆⠀⢰⢦⠀⠀⢄⣄⠀⠀⠀⠀⠀⠀⠀⠀⠀⠀⠀⠀⠀⠀⠀⠀⠀⠀⠀⠀⠀⠀⠀⠀⡄⢄⢄⠀⠀⠀⠀⠀⠀⠀⠀⠀⠀⠀⠀⠀⠀⠀⠀⠀⢀⢕⢹⡼⣿⣿⣿⣿⣧⡄⠀⠀⠀⢠⣾⣿⣿⣿⣿⣿⣿⣿⣿⡿⣱⣿⠏⠀⠀⠀⠀⠀⢀⣄⣵⣿⢟⠑⢑⠀⠀⠁⠑⠀⠀⠀⢄⣴⣿⠟⠑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⢟⠑⠀⠀⠀⠀⠀⠀⠀⠀⠀⠀⠀⢸⣿⣿⢏⢕⢕⢕⣵⣿⣿⡿⢟⣹⣿⢏⢕⢕⢕⣵⡸⣿⣿⣿⢿⢿⣿⢇⢕⢕⢕⢕⢕⢕⠀⠁⠀⠕⢀⠀⠕⠕⠀⠀⠣⠀⠘⣷⣇⠉⠀⢄⠜⠇⠀⠀⠀⢄⡀⠀⠀⠀⠀⠀⠀⠀⠀⠀⠀⠀⠀⠀⠀⠀⢕⠑⠕⢷⠀⠀⠀⠀⠀⠀⠀⠀⠀⠀⠀⠀⠀⠀⠀⢔⣾⣧⢜⣷⢻⣿⣿⣿⣿⣿⣧⣔⣵⣿⣿⣿⣿⣿⢿⢿⠿⠿⣟⣽⣿⠏⠀⠀⠀⠀⢀⣠⣾⡿⠏⠕⠁⠀⠜⠏⠀⠀⠀⠀⣠⣾⡿⢟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⢟⠑⠀⠀⠀⠀⠀⠀⠀⠀⠀⠀⠀⠀⠀⢸⣿⣿⢇⢕⢕⣸⣿⣿⢏⢕⢱⣿⢏⢕⢕⣵⣾⣿⣿⢇⢔⢔⢄⢀⢀⢕⢕⢕⢕⢕⠑⢄⠀⠀⠀⠀⠀⢄⢄⠀⠀⠀⠀⠀⠀⠁⠁⠀⠀⠑⠀⠀⠑⠕⢔⠈⠁⢄⢀⠗⠷⠄⠀⢄⡀⠀⠀⠀⠀⠀⠀⢀⣼⡔⠀⠀⠀⠀⠀⠀⠀⠀⠀⠀⠀⠀⠀⠀⢀⣰⡇⢕⢹⣿⡇⢸⣧⢻⣿⣿⣿⣿⣿⣿⢟⡿⠟⠋⢉⢅⢔⢔⢕⢔⢻⣿⡕⠀⠀⠀⢀⣴⣾⢿⢏⠕⠀⢰⢆⠀⠀⠀⠀⢀⣰⣾⡿⠏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⡿⢟⠑⠀⠀⠀⠀⠀⠀⠀⠀⠀⠀⠀⠀⠀⠀⠀⢸⣿⣿⢕⢕⢱⣿⣿⠟⠁⠀⠘⢿⣿⣿⡿⢻⣿⣿⢕⢕⢕⢕⢕⢕⢕⢕⢕⢕⢕⠁⢔⠕⠀⠀⢀⠀⠕⢕⠕⠀⠀⠀⠀⠀⢄⠀⠀⠀⠀⠀⠀⠀⠀⠀⠀⠀⠀⠐⠕⠀⠀⠀⢲⢜⠋⢀⠀⠐⠀⢠⣷⣿⣿⡇⠀⢀⢄⢔⢔⢔⢄⢀⢀⠀⢄⣠⢄⢕⣿⣿⣷⡕⢕⢹⣿⡕⢹⣏⢿⣿⣿⣿⡿⢟⢁⢄⢔⢕⢕⢕⢕⢕⢕⢕⣱⣿⢇⢀⣄⣵⣿⢟⢕⠁⣅⡀⠀⠀⠀⠀⠀⢀⣴⣿⢟⠋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⠏⠁⠀⠀⠀⠀⠀⠀⠀⠀⠀⠀⠀⠀⠀⠀⠀⠀⠀⢜⣿⣿⡕⢕⣿⣿⡟⠀⠀⠀⠀⠀⠀⠀⠀⠕⢿⣿⡇⢕⢕⢕⢕⢕⢕⢕⢕⢕⢕⢀⠑⠀⢔⢕⢕⢱⣤⣥⢔⢄⢔⢀⠀⠀⠑⠀⠀⠀⠀⠀⠀⠀⠁⠁⠄⠁⠀⠀⠀⠀⠀⠀⠁⠁⠀⠕⠀⠘⠀⢄⢔⢔⢁⠀⢔⢕⢕⢕⢕⢕⢕⢕⢕⢄⢱⣯⣵⣜⡜⢻⢿⣧⢕⢕⢹⣿⡕⢇⢕⠟⠏⠕⠑⠁⢕⢕⢕⢕⢕⢕⢕⢕⢕⣵⣿⢇⣱⣷⡿⢏⠑⠀⠀⠀⠙⠑⠀⠀⠀⣄⣷⣿⢟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⡿⠏⠁⠀⠀⠀⠀⠀⠀⠀⠀⠀⠀⠀⠀⠀⠀⠀⠀⠀⠀⠀⢱⣿⣿⢕⣼⣿⣿⠑⠀⠀⠀⠀⠀⠀⠀⠀⠀⠘⢿⣿⣷⣧⣕⣕⣕⢕⢕⢕⠑⠑⠀⠀⠀⠀⠁⠁⢀⢕⢁⠁⠕⠕⠑⠁⠀⠀⠄⠔⠔⠔⢄⢄⢄⢄⢀⢀⢀⠀⠀⠀⠀⠀⢄⠐⠀⠀⠀⠀⢠⣵⣵⡔⠕⢕⢕⢵⣕⡕⢕⢕⢕⢕⢕⢕⢕⢔⢹⣿⣿⣿⣿⣿⣿⣷⣧⣵⣝⡗⠕⠁⢕⢀⠀⠀⠀⢕⢕⢕⢕⢕⣕⣵⣾⡿⢟⣵⣾⢿⢏⠑⠁⠐⢗⠀⠀⠀⠀⢀⣠⣾⡿⠏⠁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⠋⠁⠀⠀⠀⠀⠀⠀⠀⠀⠀⠀⠀⠀⠀⠀⠀⠀⠀⠀⠀⠀⠀⠘⠛⠋⠑⠛⠛⠃⠀⠀⠀⠀⠀⠀⠀⠀⠀⠀⠀⠀⠁⠙⠛⠛⠛⠛⠛⠃⠀⠀⠀⠀⠀⠀⠀⠀⠀⠑⠑⠑⠐⠑⠀⠀⠀⠀⠀⠀⠀⠀⠀⠀⠀⠀⠁⠁⠁⠑⠑⠑⠑⠐⠑⠐⠀⠀⠀⠀⠀⠛⠛⠛⠛⠂⠑⠑⠘⠛⠛⠓⠐⠐⠐⠐⠂⠐⠐⠚⠛⠛⠛⠛⠛⠛⠛⠛⠛⠛⠛⠓⠂⠑⠑⠑⠐⠑⠑⠑⠑⠓⠛⠛⠛⠛⠓⠛⠛⠑⠑⠀⠀⠀⠀⠀⠀⠀⠀⠐⠛⠛⠙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⢜⢻⣿⣿⣿⣿⣿⣿⣿⣿⣿⣿⣿⣿⣿⣿⣿⣿⣿⣿⣿⣿⣿⣿⣿⣿⣿⣿⣿⣿⣿⣿⣿⣇⢕⢕⢕⢕⢕⢕⢕⢕⢕⢕⢕⢕⢕⢕⢕⢕⢕⢕⢕⢕⢕⢕⢕⢕⢕⢕⢕⢕⢕⢸⣿⣿⣿⣿⣿⣿⣿⣿⣿⣿⣿⣿⣿⣿⣿⣿⣿⣿⣿⣿⣿⣿⣿⣿⢏⢕⢕⢕⢕⢕⢕⢕⢕⢕⢕⢕⢕⢕⢕⢕⢕⢕⢕⢕⢕⢕⢕⢕⢕⢕⢕⢕⢕⢕⢕⢕⢕⢕⢕⢕⢕⢕⢕⢕⢕⢕⢕⢕⢕⢕⢕⣵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⣿⡕⢕⢕⢕⢕⢕⢕⢕⢕⢕⢕⢕⢕⢕⢕⢕⢕⢕⢕⢕⢕⢕⢕⢕⢕⢕⢕⢕⢕⢸⣿⣿⣿⣿⣿⣿⣿⣿⣿⣿⣿⣿⣿⣿⣿⣿⣿⣿⣿⣿⣿⣿⣿⡟⢕⢕⢕⢕⢕⢕⢕⢕⢕⢕⢕⢕⢕⢕⢕⢕⢕⢕⢕⢕⢕⢕⢕⢕⢕⢕⢕⢕⢕⢕⢕⢕⢕⢕⢕⢕⢕⢕⢕⢕⢕⢕⢕⢕⣱⣵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⢿⣿⣿⣿⣿⣿⣿⣿⣿⣿⣿⣿⣿⣿⣿⣿⣿⣿⣿⣿⣿⣿⣿⣿⣿⣿⣿⣿⣿⣿⡕⢕⢕⢕⢕⢕⢕⢕⢕⢕⢕⢕⢕⢕⢕⢕⢕⢕⢕⢕⢕⢕⢕⢕⢕⢕⢕⢕⢸⣿⣿⣿⣿⣿⣿⣿⣿⣿⣿⣿⣿⣿⣿⣿⣿⣿⣿⣿⣿⣿⣿⡟⢕⢕⢕⢕⢕⢕⢕⢕⢕⢕⢕⢕⢕⢕⢕⢕⢕⢕⢕⢕⢕⢕⢕⢕⢕⢕⢕⢕⢕⢕⢕⢕⢕⢕⢕⢕⢕⢕⢕⢕⢕⢕⢕⣱⣾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⣧⢕⢕⢕⢕⢕⢕⢕⢕⢕⢕⢕⢕⢕⢕⢕⢕⢕⢕⢕⢕⢕⢕⢕⢕⢕⢕⢕⢸⣿⣿⣿⣿⣿⣿⣿⣿⣿⣿⣿⣿⣿⣿⣿⣿⣿⣿⣿⣿⣿⡿⢕⢕⢕⢕⢕⢕⢕⢕⢕⢕⢕⢕⢕⢕⢕⢕⢕⢕⢕⢕⢕⢕⢕⢕⢕⢕⢕⢕⢕⢕⢕⢕⢕⢕⢕⢕⢕⢕⢕⢕⢕⢕⣵⣾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⣇⢕⢕⢕⢕⢕⢕⢕⢕⢕⢕⢕⢕⢕⢕⢕⢕⢕⢕⢕⢕⢕⢕⢕⢕⢕⢕⣿⣿⣿⣿⣿⣿⣿⣿⣿⣿⣿⣿⣿⣿⣿⣿⣿⣿⣿⣿⣿⡿⢕⢕⢕⢕⢕⢕⢕⢕⢕⢕⢕⢕⢕⢕⢕⢕⢕⢕⢕⢕⢕⢕⢕⢕⢕⢕⢕⢕⢕⢕⢕⢕⢕⢕⢕⢕⢕⢕⢕⢕⢕⣵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⡕⢕⢕⢕⢕⢕⢕⢕⢕⢕⢕⢕⢕⢕⢕⢕⢕⢕⢕⢕⢕⢕⢕⢕⢕⢕⣿⣿⣿⣿⣿⣿⣿⣿⣿⣿⣿⣿⣿⣿⣿⣿⣿⣿⣿⣿⡿⢕⢕⢕⢕⢕⢕⢕⢕⢕⢕⢕⢕⢕⢕⢕⢕⢕⢕⢕⢕⢕⢕⢕⢕⢕⢕⢕⢕⢕⢕⢕⢕⢕⢕⢕⢕⢕⢕⢕⣱⣷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⡕⢕⢕⢕⢕⢕⢕⢕⢕⢕⢕⢕⢕⢕⢕⢕⢕⢕⢕⢕⢕⢕⢕⢕⢕⣿⣿⣿⣿⣿⣿⣿⣿⣿⣿⣿⣿⣿⣿⣿⣿⣿⣿⣿⣿⢇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⠀</a:t>
            </a:r>
            <a:br/>
            <a:r>
              <a:t>⣿⣷⣵⣕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⣧⢕⢕⢕⢕⢕⢕⢕⢕⢕⢕⢕⢕⢕⢕⢕⢕⢕⢕⢕⢕⢕⢕⢕⢕⣿⣿⣿⣿⣿⣿⣿⣿⣿⣿⣿⣿⣿⣿⣿⣿⣿⣿⣿⢇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⣕⣕⢕⢕⢕⢕⢕⢕⢕⢕⢕⢕⢕⢕⢕⢕⢕⢕⢕⢕⢕⢕⢕⢕⢕⢕⢕⢕⢕⢕⢕⢕⢕⢕⢕⢕⢕⢕⢕⢕⢕⢕⢕⢕⢕⢕⢕⢕⢕⢕⢕⢕⢕⢕⢕⢕⢕⢕⢕⢕⢕⢕⢕⢕⢕⢕⢕⢕⢕⢹⣿⣿⣿⣿⣿⣿⣿⣿⣿⣿⣿⣿⣿⣿⣿⣿⣿⣿⣿⣿⣿⣿⣿⣇⢕⢕⢕⢕⢕⢕⢕⢕⢕⢕⢕⢕⢕⢕⢕⢕⢕⢕⢕⢕⢕⢕⢸⣿⣿⣿⣿⣿⣿⣿⣿⣯⢻⣿⣿⣿⣿⣿⣿⣿⣿⢇⢕⢕⢕⢕⢕⢕⢕⢕⢕⢕⢕⢕⢕⢕⢕⢕⢕⢕⢕⢕⢕⢕⢕⢕⢕⢕⢕⢕⢕⢕⢕⢕⢕⢕⣕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⣵⣕⡕⢕⢕⢕⢕⢕⢕⢕⢕⢕⢕⢕⢕⢕⢕⢕⢕⢕⢕⢕⢕⢕⢕⢕⢕⢕⢕⢕⢕⢕⢕⢕⢕⢕⢕⢕⢕⢕⢕⢕⢕⢕⢕⢕⢕⢕⢕⢕⢕⢕⢕⢕⢕⢕⢕⢕⢕⢕⢕⢕⢕⢕⢕⢕⢜⢻⣿⣿⣿⣿⣿⣿⣿⣿⣿⣿⣿⣿⣿⣿⣿⣿⣿⣿⣿⣿⣿⣿⡇⢕⢕⢕⢕⢕⢕⢕⢕⢕⢕⢕⢕⢕⢕⢕⢕⢕⢕⢕⢕⢕⢸⣿⣿⣿⣿⣿⣿⣿⣿⣿⣧⣜⣻⣿⣿⣿⣿⣿⢏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⣷⣧⣕⡕⢕⢕⢕⢕⢕⢕⢕⢕⢕⢕⢕⢕⢕⢕⢕⢕⢕⢕⢕⢕⢕⢕⢕⢕⢕⢕⢕⢕⢕⢕⢕⢕⢕⢕⢕⢕⢕⢕⢕⢕⢕⢕⢕⢕⢕⢕⢕⢕⢕⢕⢕⢕⢕⢕⢕⢕⢕⢕⢕⢕⢕⢜⢿⣿⣿⣿⣿⣿⣿⣿⣿⣿⣿⣿⣿⣿⣿⣿⣿⣿⣿⣿⣿⣿⡕⢕⢕⢕⢕⢕⢕⢕⢕⢕⢕⢕⢕⢕⢕⢕⢕⢕⢕⢕⢕⢸⣿⣿⣿⣿⣿⣿⣿⣿⣿⣿⣿⣿⣿⣿⣿⣿⡟⢕⢕⢕⢕⢕⢕⢕⢕⢕⢕⢕⢕⢕⢕⢕⢕⢕⢕⢕⢕⢕⢕⢕⢕⢕⢕⢕⢕⢕⢕⢕⢕⣵⣾⣿⣿⣿⣿⣿⣿⣿⣿⣿⣿⣿⣿⣿⣿⣿⣿⣿⣿⣿⣿⣿⣿⣿⣿⣿⣿⣿⣿⣿⣿⣿⣿⣿⣿⣿⣿⣿⣿⣿⣿⣿⣿⣿⣿⣿⣿⣿⣿⣿⣿⣿⣿⣿⣿⣿⣿⣿⣿⣿⣿⣿⣿⣿⣿⢿⠀</a:t>
            </a:r>
            <a:br/>
            <a:r>
              <a:t>⣿⣿⣿⣿⣿⣿⣿⣿⣿⣿⣿⣿⣿⣿⣿⣿⣿⣿⣿⣷⣵⣕⢕⢕⢕⢕⢕⢕⢕⢕⢕⢕⢕⢕⢕⢕⢕⢕⢕⢕⢕⢕⢕⢕⢕⢕⢕⢕⢕⢕⢕⢕⢕⢕⢕⢕⢕⢕⢕⢕⢕⢕⢕⢕⢕⢕⢕⢕⢕⢕⢕⢕⢕⢕⢕⢕⢕⢕⢕⢕⢕⢝⢿⣿⣿⣿⣿⣿⣿⣿⣿⣿⣿⣿⣿⣿⣿⣿⣿⣿⣿⣿⣧⢕⢕⢕⢕⢕⢕⢕⢕⢕⢕⢕⢕⢕⢕⢕⢕⢕⢕⢕⢕⣾⣿⣿⣿⣿⣿⣿⣿⣿⣿⣿⣿⣿⣿⣿⣿⣿⢕⢕⢕⢕⢕⢕⢕⢕⢕⢕⢕⢕⢕⢕⢕⢕⢕⢕⢕⢕⢕⢕⢕⢕⢕⢕⢕⢕⢕⢕⢕⣵⣿⣿⣿⣿⣿⣿⣿⣿⣿⣿⣿⣿⣿⣿⣿⣿⣿⣿⣿⣿⣿⣿⣿⣿⣿⣿⣿⣿⣿⣿⣿⣿⣿⣿⣿⣿⣿⣿⣿⣿⣿⣿⣿⣿⣿⣿⣿⣿⣿⣿⣿⣿⣿⣿⣿⣿⣿⣿⣿⣿⣿⡿⢿⢟⢏⢕⢕⢕⠀</a:t>
            </a:r>
            <a:br/>
            <a:r>
              <a:t>⣿⣿⣿⣿⣿⣿⣿⣿⣿⣿⣿⣿⣿⣿⣿⣿⣿⣿⣿⣿⣿⣿⣿⣷⣧⣕⡕⢕⢕⢕⢕⢕⢕⢕⢕⢕⢕⢕⢕⢕⢕⢕⢕⢕⢕⢕⢕⢕⢕⢕⢕⢕⢕⢕⢕⢕⢕⢕⢕⢕⢕⢕⢕⢕⢕⢕⢕⢕⢕⢕⢕⢕⢕⢕⢕⢕⢕⢕⢕⢕⢕⢕⢜⢻⣿⣿⣿⣿⣿⣿⣿⣿⣿⣿⣿⣿⣿⣿⣿⣿⣿⣿⣿⣇⢕⢕⢕⢕⢕⢕⢕⣕⣵⣷⣷⣷⣿⣿⣿⣿⣿⣿⣿⣿⣿⣿⣧⢝⢿⣿⣿⣿⣿⣿⣿⣿⣿⣿⣿⣿⣧⢕⢕⢕⢕⢕⢕⢕⢕⢕⢕⢕⢕⢕⢕⢕⢕⢕⢕⢕⢕⢕⢕⢕⢕⢕⢕⢕⣱⣷⣿⣿⣿⣿⣿⣿⣿⣿⣿⣿⣿⣿⣿⣿⣿⣿⣿⣿⣿⣿⣿⣿⣿⣿⣿⣿⣿⣿⣿⣿⣿⣿⣿⣿⣿⣿⣿⣿⣿⣿⣿⣿⣿⣿⣿⣿⣿⣿⣿⣿⣿⣿⣿⣿⣿⣿⣿⣿⡿⢿⢟⢝⢕⢕⢕⢕⢕⢕⢕⢕⠀</a:t>
            </a:r>
            <a:br/>
            <a:r>
              <a:t>⣿⣿⣿⣿⣿⣿⣿⣿⣿⣿⣿⣿⣿⣿⣿⣿⣿⣿⣿⣿⣿⣿⣿⣿⣿⣿⣿⣿⣷⣵⣕⢕⢕⢕⢕⢕⢕⢕⢕⢕⢕⢕⢕⢕⢕⢕⢕⢕⢕⢕⢕⢕⢕⢕⢕⢕⢕⢕⢕⢕⢕⢕⢕⢕⢕⢕⢕⢕⢕⢕⢕⢕⢕⢕⢕⢕⢕⢕⢕⢕⢕⢕⢕⢕⢜⢻⣿⣿⣿⣿⣿⣿⣿⣿⣿⣿⣿⣿⣿⣿⣿⣿⣿⣿⡇⢕⢕⣱⣵⣾⣿⣿⢿⣟⣿⣽⣽⣷⣷⣿⣿⣷⣷⣷⣾⣽⣽⣇⢕⢝⢝⢝⢕⢝⢝⢝⢝⢻⢿⣿⣿⣕⢕⢕⢕⢕⢕⢕⢕⢕⢕⢕⢕⢕⢕⢕⢕⢕⢕⢕⢕⢕⢕⢕⢕⢕⣱⣾⣿⣿⣿⣿⣿⣿⣿⣿⣿⣿⣿⣿⣿⣿⣿⣿⣿⣿⣿⣿⣿⣿⣿⣿⣿⣿⣿⣿⣿⣿⣿⣿⣿⣿⣿⣿⣿⣿⣿⣿⣿⣿⣿⣿⣿⣿⣿⣿⣿⣿⣿⣿⣿⣿⣿⢿⢟⢟⢝⢕⢕⢕⢕⢕⢕⢕⢕⢕⢕⢕⢕⢕⠀</a:t>
            </a:r>
            <a:br/>
            <a:r>
              <a:t>⣿⣿⣿⣿⣿⣿⣿⣿⣿⣿⣿⣿⣿⣿⣿⣿⣿⣿⣿⣿⣿⣿⣿⣿⣿⣿⣿⣿⣿⣿⣿⣿⣷⣵⣕⡕⢕⢕⢕⢕⢕⢕⢕⢕⢕⢕⢕⢕⢕⢕⢕⢕⢕⢕⢕⢕⢕⢕⢕⢕⢕⢕⢕⢕⢕⢕⢕⢕⢕⢕⢕⢕⢕⢕⢕⢕⢕⢕⢕⢕⢕⢕⢕⢕⢕⢕⢜⢿⣿⣿⣿⣿⣿⣿⣿⣿⣿⣿⣿⣿⣿⣿⣿⣿⣿⣵⣾⣿⣿⣿⣿⣿⣿⣿⣿⣟⣿⣿⣯⣽⣽⣽⣽⣽⣽⣽⣽⣟⡟⢟⣷⣇⢕⢕⢕⢕⢕⢕⢕⢹⢿⣿⣷⣵⡕⢕⢕⢕⢕⢕⢕⢕⢕⢕⢕⢕⢕⢕⢕⢕⢕⢕⢕⢕⣵⣿⣿⣿⣿⣿⣿⣿⣿⣿⣿⣿⣿⣿⣿⣿⣿⣿⣿⣿⣿⣿⣿⣿⣿⣿⣿⣿⣿⣿⣿⣿⣿⣿⣿⣿⣿⣿⣿⣿⣿⣿⣿⣿⣿⣿⣿⣿⣿⣿⣿⣿⣿⣿⢿⢟⢏⢝⢕⢕⢕⢕⢕⢕⢕⢕⢕⢕⢕⢕⢕⢕⢕⢕⢕⢕⠀</a:t>
            </a:r>
            <a:br/>
            <a:r>
              <a:t>⣿⣿⣿⣿⣿⣿⣿⣿⣿⣿⣿⣿⣿⣿⣿⣿⣿⣿⣿⣿⣿⣿⣿⣿⣿⣿⣿⣿⣿⣿⣿⣿⣿⣿⣿⣿⣷⣷⣵⣕⢕⢕⢕⢕⢕⢕⢕⢕⢕⢕⢕⢕⢕⢕⢕⢕⢕⢕⢕⢕⢕⢕⢕⢕⢕⢕⢕⢕⢕⢕⢕⢕⢕⢕⢕⢕⢕⢕⢕⢕⢕⢕⢕⢕⢕⢕⢕⢕⢝⢿⣿⣿⣿⣿⣿⣿⣿⣿⣿⣿⣿⣿⣿⣿⣿⣿⣿⣿⣿⣿⣿⣿⣿⣿⣿⣿⣿⣿⣿⣿⣿⣿⣿⣿⣿⣿⣿⣿⢕⢕⢜⣻⣷⣵⡕⢕⢕⢕⢕⢕⢕⢝⢿⣿⣿⡕⢕⢕⢕⢕⢕⢕⢕⢕⢕⢕⢕⢕⢕⢕⢕⣕⣵⣿⣿⣿⣿⣿⣿⣿⣿⣿⣿⣿⣿⣿⣿⣿⣿⣿⣿⣿⣿⣿⣿⣿⣿⣿⣿⣿⣿⣿⣿⣿⣿⣿⣿⣿⣿⣿⣿⣿⣿⣿⣿⣿⣿⣿⣿⣿⣿⣿⡿⢿⢟⢝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⣷⣵⣕⡕⢕⢕⢕⢕⢕⢕⢕⢕⢕⢕⢕⢕⢕⢕⢕⢕⢕⢕⢕⢕⢕⢕⢕⢕⢕⢕⢕⢕⢕⢕⢕⢕⢕⢕⢕⢕⢕⢕⢕⢕⢕⢕⢕⢕⢕⢻⣿⣿⣿⣿⣿⣿⣿⣿⣿⣿⣿⣿⣿⣿⣿⣿⣿⣿⣿⣿⣿⣿⣿⣿⣿⣿⣿⣿⣿⣿⣿⣿⣿⣿⣿⣿⣿⡇⢕⢕⢸⣿⣿⢕⢕⢕⢕⢕⢕⢕⢕⢜⢿⣿⣿⡇⢕⢕⢕⢕⢕⢕⢕⢕⢕⢕⢕⢕⣱⣾⣿⣿⣿⣿⣿⣿⣿⣿⣿⣿⣿⣿⣿⣿⣿⣿⣿⣿⣿⣿⣿⣿⣿⣿⣿⣿⣿⣿⣿⣿⣿⣿⣿⣿⣿⣿⣿⣿⣿⣿⣿⣿⣿⣿⣿⣿⡿⢿⢟⢝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⣷⣧⣵⣕⢕⢕⢕⢕⢕⢕⢕⢕⢕⢕⢕⢕⢕⢕⢕⢕⢕⢕⢕⢕⢕⢕⢕⢕⢕⢕⢕⢕⢕⢕⢕⢕⢕⢕⢕⢕⢕⢕⢕⢕⢕⢕⢜⢻⣿⣿⣿⣿⣿⣿⣿⣿⣿⣿⣿⣿⣿⣿⣿⣿⣿⣿⣿⣿⣿⣿⣿⣿⣿⣿⣿⣿⣿⣿⣿⣿⣿⣿⣿⣿⡕⢕⢸⣿⣿⡕⢕⢕⢕⢕⢕⢕⢕⢕⢕⢻⣿⣿⣧⣕⢕⢕⢕⢕⢕⢕⢕⢕⣵⣾⣿⣿⣿⣿⣿⣿⣿⣿⣿⣿⣿⣿⣿⣿⣿⣿⣿⣿⣿⣿⣿⣿⣿⣿⣿⣿⣿⣿⣿⣿⣿⣿⣿⣿⣿⣿⣿⣿⣿⣿⣿⣿⣿⢿⢟⢟⢝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⣷⣵⣕⡕⢕⢕⢕⢕⢕⢕⢕⢕⢕⢕⢕⢕⢕⢕⢕⢕⢕⢕⢕⢕⢕⢕⢕⢕⢕⢕⢕⢕⢕⢕⢕⢕⢕⢕⢕⢕⢕⢕⢕⢜⢿⣿⣿⣿⣿⣿⣿⣿⢏⣿⣿⣿⣿⣿⣿⣿⣿⣿⣿⣿⣿⣿⣿⣿⣿⣿⣿⣿⣿⣿⣿⣿⣿⣿⣿⣷⡕⢜⣿⣿⣇⢕⢕⢕⢕⢕⢕⢕⢕⢕⢕⢜⢟⢿⣿⣿⣕⢕⢕⢕⢕⣵⣿⣿⣿⣿⣿⣿⣿⣿⣿⣿⣿⣿⣿⣿⣿⣿⣿⣿⣿⣿⣿⣿⣿⣿⣿⣿⣿⣿⣿⣿⣿⣿⣿⣿⣿⣿⣿⣿⣿⣿⣿⢿⢟⢏⢝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⣷⣧⣔⣅⢁⢕⢕⢕⢕⢕⢕⢕⢕⢕⢕⢕⢕⢕⢕⢕⢕⢕⢕⢕⢕⢕⢕⢕⢕⢕⢕⢕⢕⢕⢕⢕⢕⢕⢕⣕⣵⣿⣿⣿⣿⣿⣿⣟⣾⣿⣿⣿⣿⣿⣿⣿⣿⣿⣿⣿⣿⣿⣿⣿⣿⣿⣿⣿⣿⣿⣿⣿⣿⣿⣿⣿⣷⣵⣿⣿⣿⢕⢑⢕⢕⢕⢕⢕⢕⢕⢕⢕⢕⢕⢹⣿⣿⡇⣱⣷⣿⣿⣿⣿⣿⣿⣿⣿⣿⣿⣿⣿⣿⣿⣿⣿⣿⣿⣿⣿⣿⣿⣿⣿⣿⣿⣿⣿⣿⣿⣿⣿⣿⣿⣿⣿⣿⡿⢿⢟⢝⢕⢕⢕⢕⢕⢕⢕⢕⢕⢕⢕⢕⢕⢑⢑⢑⢑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⣷⣵⣕⢅⢁⠐⢑⠄⠅⠑⠁⠁⠁⠁⠁⠁⠁⠁⠁⠁⠁⠁⠁⠅⠅⠁⠁⠅⠑⠁⢔⢕⣱⣾⣿⣟⣿⣯⣽⣷⣷⣽⣿⣿⣿⣿⣿⣿⣿⣿⣿⣿⣿⣿⣿⣿⣿⣿⣿⣿⣿⣿⣿⣿⣿⣿⣿⣿⣿⣿⣿⣿⣿⣿⣿⣿⡇⢕⠕⢕⢕⢕⢕⢕⠕⠑⠑⢕⣱⣾⣿⣿⣿⣿⣿⣿⣿⣿⣿⣿⣿⣿⣿⣿⣿⣿⣿⣿⣿⣿⣿⣿⣿⣿⣿⣿⣿⣿⣿⣿⣿⣿⣿⣿⣿⣿⣿⡿⢟⠟⢝⠕⢁⠁⠁⠁⠁⠁⠑⠁⠀⠑⠑⠑⠑⠑⠁⠁⠑⠀⠀⠀⠀⠀⠀⠀⠀⠀⠀⠀⠀⠀⠐⠑⠑⠁⠁⠁⠁⠑⠑⠐⠀⠁⠑⠑⠑⠁⠁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⣧⣴⡄⢀⠀⠀⠀⠀⠀⠀⠀⠀⠀⠀⠀⠀⠀⠀⠀⠀⠀⠀⠀⢄⢕⢕⣾⣿⣿⣻⣿⣿⣿⣿⣿⣿⣿⣿⣿⣿⣿⣿⣿⣿⣿⣿⣿⣿⣿⣿⣿⣿⣿⣿⣿⣿⣿⣿⣿⣿⣿⣿⣿⣿⣿⣿⣿⣿⣿⣿⣿⡇⢔⢄⢕⡕⢕⢕⢕⢕⢕⢕⢱⣿⣿⣿⣿⣿⣿⣿⣿⣿⣿⣿⣿⣿⣿⣿⣿⣿⣿⣿⣿⣿⣿⣿⣿⣿⣿⣿⣿⣿⣿⣿⣿⣿⣿⢿⢟⠟⠝⠑⠁⠐⠀⠀⠀⠀⠀⠀⠀⠀⠀⠀⠀⠀⠀⠀⠀⠀⠀⠀⠀⠀⠀⠀⠀⠀⠀⠀⠀⠀⠀⠀⠀⠀⠀⠀⠀⠀⠀⠀⠀⠀⠀⠀⠀⠀⠀⠀⠀⠀⠁⠁⠁⠁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⣴⣄⢀⠀⠀⠀⠀⠀⠀⠀⠀⠀⠀⠀⠀⠀⠀⠀⢕⢱⣿⣿⡿⣱⣿⣿⣿⣿⣿⣿⣿⣿⣿⣿⣿⣿⣿⣿⣿⣿⣿⣿⣿⢟⣹⣿⣿⣿⣿⣿⣿⣿⣿⣿⣿⣿⣿⣿⣿⣿⢜⢜⣿⣿⣿⣿⢇⠑⢕⢸⢿⢿⢷⣷⢕⢅⢕⢜⢾⣿⣿⣿⣿⣿⣿⣿⣿⣿⣿⣿⣿⣿⣿⣿⣿⣿⣿⣿⣿⣿⣿⣿⣿⣿⣿⣿⣿⢿⢟⠏⠑⠑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⣧⣄⡀⢀⠀⠀⠀⠀⠀⠀⠀⠀⠀⠀⢕⣾⣿⣿⢕⣿⣿⣿⣿⣿⡿⢟⢟⣿⣿⣿⣿⣿⣿⣿⣿⣿⣟⡇⣵⣷⣿⣿⣿⣿⣿⣿⣿⣿⣿⣿⣿⣿⣿⣿⣿⡏⢕⠜⢿⢿⠟⠋⢕⢔⣄⢀⠁⠁⠑⢜⢗⢇⢕⢕⢕⢹⣿⣿⣿⣿⣿⣿⣿⣿⣿⣿⣿⣿⣿⣿⣿⣿⣿⣿⣿⣿⣿⡿⢿⠟⠏⠑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⣴⣄⢀⠀⠀⠀⠀⠀⠄⢕⣿⣿⣿⡇⣿⡿⣿⢟⣱⡴⢕⢱⣿⣿⣿⣿⣿⣿⣿⣿⣿⣿⣧⣵⣿⣿⣿⣿⣿⣿⣿⣿⣿⣿⣿⣿⣿⣿⣿⣿⡇⢕⠀⠀⠐⠀⢀⢕⣾⣿⣷⣦⣄⢀⠁⠕⢕⢕⢕⣱⡇⢿⣿⣿⣿⣿⣿⣿⣿⣿⣿⣿⣿⣿⣿⣿⣿⡿⢟⠟⠙⠁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⣦⣄⡀⢀⠀⠕⢸⣿⣿⣿⣮⣷⢕⣾⣿⣿⣷⣿⣿⣿⣿⣿⣿⣿⣿⣿⣿⣿⣿⣿⣿⣿⣷⣿⣿⣿⣿⣿⣿⣿⣿⣿⣿⣿⣿⡟⢕⢕⣄⢑⢑⣔⣕⣱⣿⣿⣿⣿⣿⣿⣷⣦⢱⣝⢻⣿⡟⢸⣿⣿⣿⣿⣿⣿⣿⣿⣿⣿⢿⠟⠟⠙⠁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⣴⣕⢝⢿⣿⣿⣕⢸⣿⣿⣟⣝⣿⣿⣿⣿⣿⣿⣿⣿⣿⣿⣿⣿⣿⣿⣿⣿⣿⣿⣿⣿⣿⣿⣿⣿⣿⣿⣿⡟⢕⢕⣾⣿⣿⣿⣿⣿⣿⣿⣿⣿⣿⣿⣿⣿⣿⣵⣽⣷⡜⢱⣿⣿⣿⣿⣿⣿⢿⠟⠋⠙⠁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⡧⢳⣼⣽⢹⣿⣿⣿⣿⣿⣿⣿⣿⣿⣿⣿⣿⣿⣿⣿⣿⣿⣿⣿⣿⣿⣿⣿⣿⣿⣿⢏⢕⢕⣼⣿⣿⣿⣿⣿⣿⣿⣿⣿⣿⣿⣿⣿⣿⡇⢟⢿⣿⡗⣿⣿⣿⢟⠋⠑⠁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⣫⡾⠑⠁⣝⣺⣿⣿⢿⣿⣿⣿⣿⣿⣿⣿⣿⣿⣿⣿⣿⣿⣿⣿⣿⣿⣿⣿⣿⣿⣿⡟⢕⢕⣱⣿⣿⣿⣿⣿⣿⣿⣿⣿⣿⣿⣿⣿⣿⣿⢿⢿⣿⡏⣱⣿⣿⡟⠕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⠟⠟⠟⠟⠟⠟⠟⢻⢿⢿⢿⢿⢿⢿⢿⣿⣿⣿⣿⣿⣿⣿⣿⣿⣿⣿⣿⣿⣿⣿⣿⣿⣿⣿⣿⣿⣿⣿⣿⣿⣿⣿⣿⣿⣿⣿⣿⣿⣿⣿⣿⣿⣿⣿⣿⣿⣿⣿⣿⣿⣿⣿⣿⣿⣿⣿⣿⣿⣿⣿⣿⣿⣿⣿⣿⣿⣿⣿⣿⣿⣿⣿⣿⣿⣿⣿⣿⣿⣿⣿⢟⣽⣾⡟⠁⠀⢄⣿⣿⣿⣟⣾⣿⣿⣿⣿⣿⢟⢿⣿⣿⣿⣿⣿⣻⣿⣿⣿⣿⣿⣿⣿⣿⣿⢇⢕⣱⣿⣿⣿⡿⣿⣯⣿⣿⣿⣿⣿⣿⣿⣿⣿⣿⠕⠕⢜⣵⣿⣿⣟⢕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⠁⠁⠁⠁⠁⠁⠁⠈⠙⠙⠙⠙⠙⠙⠙⠛⠟⠟⠟⠟⠟⠟⠻⢿⢿⢿⢿⢿⢿⣿⣿⣿⣿⣿⣿⣿⣿⣿⣿⣿⣿⣿⣿⣿⣿⣿⣿⣿⣿⣿⣿⣿⣿⣿⣿⣿⣿⣿⣿⣿⣿⣿⣿⣿⣿⣿⣿⣿⣿⣿⣿⣿⣿⣿⢟⣵⡿⣿⡟⠁⠀⠀⢸⣿⣽⡟⣿⣿⣿⣿⣿⣿⣿⣕⣀⢁⠈⠙⠻⢿⣿⣿⣿⣿⣿⣿⣿⣿⣿⣿⣷⣵⣿⣿⣿⣿⣿⣿⢿⠟⠛⢝⣿⣿⣿⣿⣿⣿⡇⠀⠀⢸⣮⡻⣿⣿⣷⣔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⠁⠁⠁⠁⠁⠉⠙⠙⠙⠙⠙⠙⠛⠛⠟⠟⠟⠟⠟⠿⠿⢿⢿⢿⢿⢿⣿⣿⣿⣿⣿⣿⣿⣿⣿⣿⣿⣿⣿⣿⣿⣷⡿⢏⣼⡟⠁⠀⠀⠀⢸⠟⢿⢟⣿⣿⣿⣿⡏⢸⣿⣿⣿⣿⣷⣴⣔⣁⢈⠙⢻⣿⣿⣿⣿⣿⣿⣿⣿⣿⣿⢿⠟⠋⢉⢁⣄⣤⣴⣷⣿⣿⣿⡟⢟⣿⢇⠀⠀⠀⢜⢻⣮⣿⣿⣿⣷⡔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⠁⢁⣱⣿⣿⢿⠟⠻⢿⡿⣻⡟⢏⣱⡿⠏⠁⠀⠀⠀⠀⠁⠀⠀⠕⢻⢿⣿⣿⣇⢕⢹⣿⢟⢟⢏⢝⢙⣁⣠⣴⣾⣿⣿⣿⣿⣿⣿⣿⣿⣿⣧⣅⢐⠗⠿⢿⣿⣿⣿⣿⣿⣿⣿⢕⢕⢝⢕⠀⠀⢔⣸⣧⡱⣝⢿⣿⣿⣿⣧⣴⣤⣔⣄⣄⣄⣀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⢄⣾⣿⡟⠁⠀⠀⠀⠁⠁⠁⢁⣀⣠⣴⣷⣷⣦⣄⠀⠀⠀⠀⠀⠀⠀⠀⠁⠙⠟⢕⢜⣿⣷⣾⣿⣿⣿⣿⣿⣿⣿⣿⣿⣿⣿⣿⣿⣿⣿⣿⣿⣿⣿⣷⣶⣵⣕⣕⣿⣿⣿⣿⣿⢕⢕⢕⢕⢳⣷⣷⡹⣿⣷⡹⣷⣝⢟⢿⠿⠿⠿⠿⠿⢿⢿⣿⣿⣷⣧⣵⣴⣴⣔⡄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⣄⣴⣾⡿⠟⠁⠀⠀⠀⠀⠀⠀⢰⣾⣿⣿⣿⣿⣿⣿⣿⣿⡇⠀⠀⠀⠀⠀⠀⠀⠀⠀⠁⢕⢸⣿⣿⣿⣿⣿⣿⣿⣿⣿⣿⣿⣿⣿⣿⣿⣿⣿⣿⣿⣿⣿⣿⣿⣿⣿⣿⣿⣿⣿⣿⢏⢕⢕⢕⠕⢜⢻⣿⣿⡜⢿⣷⢹⢇⠀⠀⠀⠀⠀⠀⠀⠀⠀⠀⠈⠙⠛⠛⠟⠟⠿⢿⣷⣧⣄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⣴⣷⣿⡿⠟⠙⠁⠀⠀⠀⠀⠀⠀⠀⠀⢸⣿⣿⣿⣿⡿⢿⣿⣿⣿⣟⡕⠀⠀⠀⠀⠀⠀⠀⠀⠀⢁⢕⣿⣿⣿⣿⣿⣿⣿⣿⣿⣿⣿⣿⣿⣿⣿⣿⣿⣿⣿⣿⣿⣿⣿⣿⣿⣿⢟⣿⢏⠕⠁⠀⠀⠀⠀⠀⠀⠀⠀⠁⠀⠁⠀⠀⠀⠀⠀⠀⠀⠀⠀⠀⠀⠀⠀⠀⠀⠀⠀⠀⠀⠀⠈⠙⠻⢿⣷⣴⣄⣄⣀⡀⢀⢀⢀⢀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⣰⣿⣿⠟⠑⠀⠀⠀⠀⠀⠀⠀⠀⠀⠀⠀⠀⠘⢿⣿⣿⣿⢗⣵⣿⣿⣿⣿⣷⢀⠀⠀⠀⠀⠀⠀⠀⠀⢕⢸⣿⣿⣿⣿⣿⣿⣿⣿⣿⣿⣿⣿⣿⣿⣿⣿⣿⣿⣿⣿⣿⣿⣿⣿⡟⢕⢕⠕⠁⠀⠀⠀⠀⠀⠀⠀⠀⠀⠀⠀⠀⠀⠀⠀⠀⠀⠀⠀⠀⠀⠀⠀⠀⠀⠀⠀⠀⠀⠀⠀⠀⠀⠀⠀⠀⠀⠈⣿⣿⣿⣿⣿⣿⣿⣿⣿⣿⣿⣷⣷⣷⣷⣷⣷⣶⣴⣴⣴⣴⣴⣴⣴⣤⣄⣄⣄⣄⣄⣄⣄⡀⢀⢀⢀⢀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⢀⢄⣼⣿⡟⠁⠀⠀⠀⠀⠀⠀⠀⠀⠀⠀⠀⠀⠀⠀⠀⠸⣿⣿⣿⣿⣿⣿⣿⣿⣿⣿⡕⠀⠀⠀⠀⠀⠀⠀⠀⠀⠘⢻⣿⣿⢻⢿⣿⣿⣿⣿⣿⣿⣽⣽⣽⣿⣿⣿⣿⣿⣿⣿⣿⢟⢏⠑⠁⠀⠀⠀⠀⠀⠀⠀⠀⠀⠀⠀⠀⠀⠀⠀⠀⠀⠀⠀⠀⠀⠀⠀⠀⠀⠀⠀⠀⠀⠀⠀⠀⠀⠀⠀⠀⠀⠀⠀⠀⠀⠘⠻⢿⣿⣿⣿⣿⣿⣿⣿⣿⣿⣿⣿⣿⣿⣿⣿⣿⣿⣿⣿⣿⣿⣿⣿⣿⣿⣿⣿⣿⣿⣿⣿⣿⣿⣿⣿⣿⣿⣿⣷⣷⣷⣷⣷⣷⣵⣴⣴⣴⣴⣴⣴⣴⣄⣄⣄⣄⣄⣄⣄⣄⢀⢀⠀</a:t>
            </a:r>
            <a:br/>
            <a:r>
              <a:t>⠀⠀⠀⠀⠀⠀⠀⠀⠀⠀⠀⠀⠀⠀⠀⠀⠀⠀⠀⠀⠀⠀⠀⠀⠀⠀⠀⠀⠀⠀⠀⠀⠀⠀⠀⠀⠀⠀⠀⠀⠀⠀⠀⠀⠀⠀⠀⠀⠀⠀⠀⠀⠀⠀⠀⠀⠀⠀⠀⠀⠀⠀⢄⣷⣿⣿⣿⣿⠟⠁⠀⠀⠀⠀⠀⠀⠀⠀⠀⠀⠀⠀⠀⠀⠀⠀⠀⢹⣿⣿⣿⣿⣿⣿⣿⣿⣿⡇⠀⠀⠀⠀⠀⠀⠀⠀⠀⠀⠀⠈⢝⢕⢕⢝⢟⢿⣿⣿⣿⣿⣿⣿⣿⣿⣿⣿⠟⠟⢝⢕⠑⠀⠀⠀⠀⠀⠀⢀⣀⣀⣄⣄⡀⠀⠀⠀⠀⠀⠀⠀⠀⠀⠀⠀⠀⠀⠀⠀⠀⠀⠀⠀⠀⠀⠀⠀⠀⠀⠀⠀⠀⠀⠀⠀⠀⠀⠀⠀⠘⢻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⣠⣤⣴⣵⣿⡿⠏⠁⠀⠀⠀⠀⠀⠀⠀⠀⠀⠀⠀⠀⠀⠀⠀⠀⠀⠀⠀⠀⠀⠀⢻⣿⣿⣿⣿⣿⣿⣿⣿⣿⠀⠀⠀⠀⠀⠀⠀⠀⠀⠀⠀⠀⠁⢕⢕⢕⠕⢕⣿⣿⣿⣿⣿⣿⣿⣿⣿⡇⠀⠀⠀⠁⠀⠀⠀⠀⠀⢄⣵⣿⣿⣿⣿⣿⣷⣔⢀⠀⠀⠀⠀⠀⠀⠀⠀⠀⠀⠀⠀⠀⠀⠀⠀⠀⠀⠀⠀⠀⠀⠀⠀⠀⠀⠀⠀⠀⠀⠀⠀⠀⠀⠀⠈⢹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⢱⣿⣿⢟⠛⠏⠁⠀⠀⠀⠀⠀⠀⠀⠀⠀⠀⠀⠀⠀⠀⠀⠀⠀⠀⠀⠀⠀⠀⠀⠀⠁⢻⣿⣿⣿⣿⣿⡿⠿⠏⠀⠀⠀⠀⠀⠀⠀⠀⠀⠀⠀⠀⠐⠕⠑⠀⠀⣸⣿⣿⣿⣿⣿⣿⣿⣿⡿⠁⠀⠀⠀⠀⠀⠀⠀⠀⠀⢸⣿⣿⣿⣯⣿⣿⣿⣿⣧⠀⠀⠀⠀⠀⠀⠀⠀⠀⠀⠀⠀⠀⠀⠀⠀⠀⠀⠀⠀⠀⠀⠀⠀⠀⠀⠀⠀⠀⠀⠀⠀⠀⠀⠀⠀⠀⢹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⣼⣿⢏⠀⠀⠀⠀⠀⠀⠀⠀⠀⠀⠀⠀⠀⠀⠀⠀⠀⠀⠀⠀⠀⠀⠀⠀⠀⠀⠀⠀⠀⠁⠻⠿⠟⠛⠑⠀⠀⠀⠀⠀⠀⠀⠀⠀⠀⠀⠀⠀⠀⠀⢀⢔⠀⢀⣼⣿⣿⣿⣿⣿⣿⣿⣿⣿⠃⠀⠀⠀⠀⠀⠀⠀⠀⠀⠀⢠⣿⣿⣿⣿⣿⣿⣿⣿⣿⡕⠀⠀⠀⠀⠀⠀⠀⠀⠀⠀⠀⠀⠀⠀⠀⠀⠀⠀⠀⠀⠀⠀⠀⠀⠀⠀⠀⠀⠀⠀⠀⠀⠀⠀⠀⠀⠈⠟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⢸⣿⡟⠁⠀⠀⠀⠀⠀⠀⠀⠀⠀⠀⠀⠀⠀⠀⠀⠀⠀⠀⠀⠀⠀⠀⠀⠀⠀⠀⠀⠀⠀⠀⠀⠀⠀⠀⠀⠀⠀⠀⠀⠀⠀⠀⠀⠀⠀⠀⠀⠀⢀⣠⣾⣇⠀⣸⣿⣿⣿⣿⣿⣿⣿⣿⣿⠃⠀⠀⠀⠀⠀⠀⠀⠀⠀⠀⠄⢾⣿⣏⣽⣽⣿⣿⣿⣿⣿⣧⠀⠀⠀⠀⠀⠀⠀⠀⠀⠀⠀⠀⠀⠀⠀⠀⠀⠀⠀⠀⠀⠀⠀⠀⠀⠀⠀⠀⠀⠀⠀⠀⠀⠀⠀⠀⠀⠀⠀⢹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⢸⣿⣷⡄⠀⠀⠀⠀⠀⠀⠀⠀⠀⠀⠀⠀⠀⠀⠀⠀⠀⠀⠀⠀⠀⠀⠀⠀⠀⠀⠀⠀⠀⠀⠀⠀⠀⠀⠀⠀⠀⠀⠀⠀⠀⠀⠀⠀⠀⠀⠀⢄⣾⣿⣿⣿⢔⣿⣿⣿⣿⣿⣿⣿⣿⡿⠑⠀⠀⠀⠀⠀⠀⠀⠀⠀⠀⠀⠀⢜⣿⣿⣿⣿⣿⣿⣿⣿⣿⣿⡔⠀⠀⠀⠀⠀⠀⠀⠀⠀⠀⠀⠀⠀⠀⠀⠀⠀⠀⠀⠀⠀⠀⠀⠀⠀⠀⠀⠀⠀⠀⠀⠀⠀⠀⠀⠀⠀⠀⠁⢻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⠘⠻⢿⣿⣷⣷⣄⣄⣄⣄⢄⣄⢀⠀⠀⢀⢀⢀⢀⣀⣄⣠⡤⢴⠴⠖⠗⠗⠕⠑⠑⠑⠑⠑⠑⠑⠑⠑⠑⠑⠐⠐⠔⠔⠔⠐⠐⠐⠀⠀⢔⣿⣿⣿⣿⣿⡇⢹⣿⣿⣿⣿⣿⣿⡿⠑⠀⠀⠀⠀⠀⠀⠀⠀⠀⠀⠀⠀⠀⢜⣿⣿⣿⣿⣿⣿⣿⣿⣿⣿⣧⠀⠀⠀⠀⠀⠀⠀⠀⠀⠀⠀⠀⠀⠀⠀⠀⠀⠀⠀⠀⠀⠀⠀⠀⠀⠀⠀⠀⠀⠀⠀⠀⠀⠀⠀⠀⠀⠀⢀⢸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⣄⣴⣼⣿⣿⣿⣿⣿⣿⣿⣧⡅⠙⠙⠙⠙⠉⠉⠁⠁⠀⠀⠀⠀⠀⠀⠀⠀⠀⠀⠀⠀⠀⠀⠀⠀⠀⠀⠀⠀⠀⠀⠀⠀⠀⠀⠀⠀⠀⠁⢿⣿⣿⣿⣿⣇⢜⣿⣿⣿⣿⣿⡿⠑⠀⠀⠀⠀⠀⠀⠀⠀⠀⠀⠀⠀⠀⠀⢕⣿⡿⠟⢻⣿⣿⣿⣿⣿⣿⣿⠀⠀⠀⠀⠀⠀⠀⠀⠀⠀⠀⠀⠀⠀⠀⠀⠀⠀⠀⠀⠀⠀⠀⠀⠀⠀⠀⠀⠀⠀⠀⠀⠀⠀⠀⠀⠀⠀⢹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⢀⣄⣴⣴⣾⣿⣿⣿⣿⣿⣿⣿⣿⣿⣿⣿⣿⣿⣧⡄⠀⠀⠀⠀⠀⠀⠀⠀⠀⠀⠀⠀⠀⠀⠀⠀⠀⠀⠀⠀⠀⠀⠀⠀⠀⠀⠀⠀⠀⠀⠀⠀⠀⠀⠀⠀⢸⣿⣿⣿⣿⣻⠀⢿⣿⣿⣿⡿⠁⠀⠀⠀⠀⠀⠀⠀⠀⠀⠀⠀⠀⠀⠀⠀⠁⢝⢷⣷⣾⣿⣿⣿⣿⣿⣿⣿⢀⠀⠀⠀⠀⠀⠀⠀⠀⠀⠀⠀⠀⠀⠀⠀⠀⠀⠀⠀⠀⠀⠀⠀⠀⠀⠀⠀⠀⠀⠀⠀⠀⠀⠀⠀⠀⠀⠁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⢀⢀⣠⣴⣵⣾⣿⣿⣿⣿⣿⣿⣿⣿⣿⣿⣿⣿⣿⣿⣿⣿⣿⣿⣿⣿⣧⡀⠀⠀⠀⠀⠀⠀⠀⠀⠀⠀⠀⠀⠀⠀⠀⠀⠀⠀⠀⠀⠀⠀⠀⠀⠀⠀⠀⠀⠀⠀⠀⠀⠀⠀⠁⢻⣿⣿⣿⣿⡇⠈⠙⢿⡿⠁⠀⠀⠀⠀⠀⠀⠀⠀⠀⠀⠀⠀⠀⠀⠀⠀⠀⠀⠀⠀⠁⢻⣿⣿⣿⣿⣿⣿⣧⢀⠀⠀⠀⠀⠀⠀⠀⠀⠀⠀⠀⠀⠀⠀⠀⠀⠀⠀⠀⠀⠀⠀⠀⠀⠀⠀⠀⠀⠀⠀⠀⠀⠀⠀⠀⢀⣱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⢀⣄⣠⣴⣷⣿⣿⣿⣿⣿⣿⣿⣿⣿⣿⣿⣿⣿⣿⣿⣿⣿⣿⣿⣿⣿⣿⣿⣿⣿⣿⣿⣿⣆⢀⠀⠀⠀⠀⠀⠀⠀⠀⠀⠀⠀⠀⠀⠀⠀⠀⠀⠀⠀⠀⠀⠀⠀⠀⠀⠀⠀⠀⠀⠀⠀⠀⠐⠘⢿⣿⣿⣿⣧⡄⢔⠀⠁⠀⠀⠀⠀⠀⠀⠀⠀⠀⠀⠀⠀⠀⠀⠀⠀⠀⠀⠀⠀⠀⠀⠁⠝⢿⣿⣿⣿⣿⣿⣧⢀⠀⠀⠀⠀⠀⠀⠀⠀⠀⠀⠀⠀⠀⠀⠀⠀⠀⠀⠀⠀⠀⠀⠀⠀⠀⠀⠀⠀⠀⠀⠀⠀⠀⣰⣾⣿⢟⢻⢿⣿⣿⣿⣿⣿⣿⣿⣿⣿⣿⣿⣿⣿⣿⣿⣿⣿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⢀⣄⣰⣴⣷⣿⣿⣿⣿⣿⣿⣿⣿⣿⣿⣿⣿⣿⣿⣿⣿⣿⣿⣿⣿⣿⣿⣿⣿⣿⣿⣿⣿⣿⣿⣿⣿⣿⣿⣷⣄⠀⠀⠀⠀⠀⠀⠀⠀⠀⠀⠀⠀⠀⠀⠀⠀⠀⠀⠀⠀⠀⠀⠀⠀⠀⠀⠀⠀⠀⠀⠀⠀⠀⠘⢿⣿⣿⣿⢅⠕⠁⠀⠀⠀⠀⠀⠀⠀⠀⠀⠀⠀⠀⠀⠀⠀⠀⠀⠀⠀⠀⠀⠀⠀⠀⠀⠀⠘⢿⣿⣿⣿⣿⣷⡔⠀⠀⠀⠀⠀⠀⠀⠀⠀⠀⠀⠀⠀⠀⠀⠀⠀⠀⠀⠀⠀⠀⠀⠀⠀⠀⠀⠀⠀⢕⢕⢕⢸⣿⡟⠑⠀⠀⠁⠙⠟⢿⢿⣿⣿⣿⣿⣿⣿⣿⣿⣿⣿⣿⢣⣿⣷⣝⡟⢿⣿⣿⣿⣿⣿⣿⣿⣿⣿⣿⣿⣿⣿⣿⣿⣿⣿⣿⣿⣿⣿⣿⣿⣿⣿⣿⣿⣿⣿⠀</a:t>
            </a:r>
            <a:br/>
            <a:r>
              <a:t>⠀⠀⠀⠀⠀⠀⠀⠀⠀⠀⠀⠀⠀⠀⠀⠀⠀⠀⠀⠀⠀⠀⠀⠀⠀⠀⠀⠀⠀⢀⢀⣄⣴⣵⣾⣿⣿⣿⣿⣿⣿⣿⣿⣿⣿⣿⣿⣿⣿⣿⣿⣿⣿⣿⣿⣿⣿⣿⣿⣿⣿⣿⣿⣿⣿⣿⣿⣿⣿⣿⣿⣿⣿⣿⣿⣿⣧⡄⠀⠀⠀⠀⠀⠀⠀⠀⠀⠀⠀⠀⠀⠀⠀⠀⠀⠀⠀⠀⠀⠀⠀⠀⠀⠀⠀⠀⠀⠀⠀⠀⢜⣿⢻⣿⢳⣧⡀⠀⠀⠀⠀⠀⠀⠀⠀⠀⠀⠀⠀⠀⠀⠀⠀⠀⠀⠀⠀⠀⠀⠀⠀⠀⠀⠀⠜⢿⣿⣿⣿⣿⣷⣇⢀⠀⠀⠀⠀⠀⠀⠀⠀⠀⠀⠀⠀⠀⠀⠀⠀⠀⠀⠀⠀⠀⠀⠀⠀⠀⠀⢀⢕⢕⢕⢕⣿⡇⠀⠀⠀⠀⠀⠀⠀⠁⠘⠙⠻⢿⣿⣿⣿⣿⣿⡿⢇⢝⡟⣿⣿⣿⣧⢝⢿⣿⣿⣿⣿⣿⣿⣿⣿⣿⣿⣿⣿⣿⣿⣿⣿⣿⣿⣿⣿⣿⣿⣿⣿⣿⣿⣿⠀</a:t>
            </a:r>
            <a:br/>
            <a:r>
              <a:t>⠀⠀⠀⠀⠀⠀⠀⠀⠀⠀⠀⠀⠀⠀⠀⠀⠀⠀⠀⠀⠀⠀⠀⠀⢀⢄⣄⣴⣵⣾⣿⣿⣿⣿⣿⣿⣿⣿⣿⣿⣿⣿⣿⣿⣿⣿⣿⣿⣿⣿⣿⣿⣿⣿⣿⣿⣿⣿⣿⣿⣿⣿⣿⣿⣿⣿⣿⣿⣿⣿⣿⣿⣿⣿⣿⣿⣿⣿⣦⡄⠀⠀⠀⠀⠀⠀⠀⠀⠀⠀⠀⠀⠀⠀⠀⠀⠀⠀⠀⠀⠀⠀⠀⠀⠀⠀⠀⠀⠀⠀⢕⢇⢸⡟⣼⡿⡇⠀⠀⠀⠀⠀⠀⠀⠀⠀⠀⠀⠀⠀⠀⠀⠀⠀⠀⠀⠀⠀⠀⠀⠀⠀⠀⠀⠀⠑⠘⠝⢟⢿⢿⢟⢇⢄⠀⠀⠀⠀⠀⠀⠀⠀⠀⠀⠀⠀⠀⠀⠀⢀⣱⣷⣷⣴⣤⣤⣴⢄⢔⢕⢕⢑⣱⡸⣿⣧⢀⠀⠀⠀⠀⠀⠀⠀⠀⠀⠀⠀⠁⢙⣻⣿⢟⠕⠑⢼⣷⢗⠙⠝⢕⣱⣾⣿⣿⣿⣿⣿⣿⣿⣿⣿⣿⣿⣿⣿⣿⣿⣿⣿⣿⣿⣿⣿⣿⣿⣿⣿⣿⣿⠀</a:t>
            </a:r>
            <a:br/>
            <a:r>
              <a:t>⠀⠀⠀⠀⠀⠀⠀⠀⠀⠀⠀⠀⠀⠀⠀⠀⠀⠀⠀⢀⢄⣰⣴⣷⣿⣿⣿⣿⣿⣿⣿⣿⣿⣿⣿⣿⣿⣿⣿⣿⣿⣿⣿⣿⣿⣿⣿⣿⣿⣿⣿⣿⣿⣿⣿⣿⣿⣿⣿⣿⣿⣿⣿⣿⣿⣿⣿⣿⣿⣿⣿⣿⣿⣿⣿⡿⠟⢻⣿⣿⣷⣴⡀⠀⠀⠀⠀⠀⠀⠀⠀⠀⠀⠀⠀⠀⠀⠀⠀⠀⠀⠀⠀⠀⠀⠀⠀⠀⠀⠀⠑⢜⢜⣱⡿⠑⠀⠀⠀⠀⠀⠀⠀⠀⠀⠀⠀⠀⠀⠀⠀⠀⠀⠀⠀⠀⠀⠀⠀⠀⠀⠀⠀⠀⠀⠀⠀⠀⠀⠀⠁⠁⠑⠑⠀⠀⠀⠀⠀⠀⠀⠀⠀⠀⠀⠀⠀⢀⣰⣾⣿⣿⢟⠿⢟⢻⣿⡇⢕⠕⢁⣸⣿⣿⡜⣿⣧⠀⠀⠀⠀⠀⠀⠀⠀⠀⠀⠀⢄⣾⡿⠏⠕⠀⠀⠁⠁⠀⠀⢠⣾⣿⣿⣿⣿⣿⣿⣿⣿⣿⣿⣿⣿⣿⣿⣿⣿⣿⣿⣿⣿⣿⣿⣿⣿⣿⣿⣿⣿⣿⠀</a:t>
            </a:r>
            <a:br/>
            <a:r>
              <a:t>⠀⠀⠀⠀⠀⠀⠀⠀⠀⠀⠀⠀⠀⠀⢀⢄⣰⣴⣷⣿⣿⣿⣿⣿⣿⣿⣿⣿⣿⣿⣿⣿⣿⣿⣿⣿⣿⣿⣿⣿⣿⣿⣿⣿⣿⣿⣿⣿⣿⣿⣿⣿⣿⣿⣿⣿⣿⣿⣿⣿⣿⣿⣿⣿⣿⣿⣿⣿⣿⣿⣿⣿⣿⢟⠋⠀⠀⠀⠘⠝⢿⣿⣿⡇⢄⠀⠀⠀⠀⠀⠀⠀⠀⠀⠀⠀⠀⠀⠀⠀⠀⠀⠀⠀⠀⠀⠀⠀⠀⠀⠀⠕⠁⠈⠁⠀⠀⠀⠀⠀⠀⠀⠀⠀⠀⠀⠀⠀⠀⠀⠀⠀⠀⠀⠀⠀⠀⠀⠀⠀⠀⠀⠀⠀⠀⠀⠀⠀⠀⠀⠀⠀⠀⠀⠀⠀⠄⠄⠄⠀⠀⠀⠀⠀⠀⢀⣰⣾⣿⡿⠟⠁⠀⠀⠀⠑⣿⣇⢕⢁⣼⣿⣿⣿⣿⣸⣿⡕⠀⠀⠀⠀⠀⠀⠀⠀⢀⣱⣿⢟⠕⠀⠑⢗⠄⠀⠀⢀⣴⣿⢿⣿⣿⣿⣿⣿⣿⣿⣿⣿⣿⣿⣿⣿⣿⣿⣿⣿⣿⣿⣿⣿⣿⣿⣿⣿⣿⣿⣿⣿⠀</a:t>
            </a:r>
            <a:br/>
            <a:r>
              <a:t>⠀⠀⠀⠀⠀⠀⠀⠀⢀⢀⣄⣰⣵⣷⣿⣿⣿⣿⣿⣿⣿⣿⣿⣿⣿⣿⣿⣿⣿⣿⣿⣿⣿⣿⣿⣿⣿⣿⣿⣿⣿⣿⣿⣿⣿⣿⣿⣿⣿⣿⣿⣿⣿⣿⣿⣿⣿⣿⣿⣿⣿⣿⣿⣿⣿⣿⣿⣿⣿⣿⣿⠟⠑⠀⠀⠀⠀⠀⠀⠀⢸⣿⣿⡇⢸⡇⢀⠀⠀⠀⠀⠀⠀⠀⠀⠀⠀⠀⠀⠀⠀⠀⠀⠀⠀⠀⠀⠀⠀⠀⠀⠀⠀⠀⠀⠀⠀⠀⠀⠀⠀⠀⠀⠀⠀⠀⠀⠀⠀⢀⠀⢰⢁⠀⠀⠀⠀⠀⠀⠀⠀⠀⠀⠀⠀⠀⠀⠀⠀⠀⠀⠀⠀⠀⠀⠀⠀⠀⠀⠀⠀⠀⠀⢀⣴⣾⣿⣿⠏⠁⠀⠀⠀⠀⠀⠀⢹⣿⡕⣼⣿⣿⣿⣿⣿⡏⣿⡇⠀⠀⠀⠀⠀⠀⠀⢰⣾⡿⢃⠁⣀⡀⠀⠀⠀⠀⢠⣾⡿⠑⠀⠁⠙⠙⢻⢿⣿⣿⣿⣿⣿⣿⣿⣿⣿⣿⣿⣿⣿⣿⣿⣿⣿⣿⣿⣿⣿⣿⣿⣿⠀</a:t>
            </a:r>
            <a:br/>
            <a:r>
              <a:t>⠀⠀⠀⢀⢄⣄⣴⣵⣾⣿⣿⣿⣿⣿⣿⣿⣿⣿⣿⣿⣿⣿⣿⣿⣿⣿⣿⣿⣿⣿⣿⣿⣿⣿⣿⣿⣿⣿⣿⣿⣿⣿⣿⣿⣿⣿⣿⣿⣿⣿⣿⣿⣿⣿⣿⣿⣿⣿⣿⣿⣿⣿⣿⣿⣿⣿⣿⣿⡿⠏⠁⠀⠀⠀⠀⠀⠀⠀⠀⠀⢻⣿⣿⢸⢸⡗⢕⢔⠀⠀⠀⠀⠀⠀⠀⠀⠀⠀⠀⠀⠀⠀⠀⠀⠀⠀⠀⠀⠀⠀⠀⠀⠀⠀⠀⠀⠀⠀⠀⠀⠀⠀⠀⠀⠀⠀⠀⠀⠀⢈⠵⢀⢕⠀⠀⠀⠀⠀⠀⠀⠀⠀⠀⠀⠀⠀⠀⠀⠀⠀⠀⠀⠀⠀⠀⠀⠀⠀⠀⠀⠀⠀⢵⣜⢿⣿⣿⢕⠀⠀⠀⠀⠀⠀⠀⢀⣾⣿⣿⣿⣿⣿⣿⣿⣿⣽⣿⠕⠀⠀⠀⠀⠀⢀⣵⣿⢏⢕⠁⠀⠙⠑⠀⠀⢀⣵⣿⢏⠁⠀⠀⠀⠀⠀⠀⠀⠁⠙⠟⢿⣿⣿⣿⣿⣿⣿⣿⣿⣿⣿⣿⣿⣿⣿⣿⣿⣿⣿⣿⣿⠀</a:t>
            </a:r>
            <a:br/>
            <a:r>
              <a:t>⣔⣴⣷⣾⣿⣿⣿⣿⣿⣿⣿⣿⣿⣿⣿⣿⣿⣿⣿⣿⣿⣿⣿⣿⣿⣿⣿⣿⣿⣿⣿⣿⣿⣿⣿⣿⣿⣿⣿⣿⣿⣿⣿⣿⣿⣿⣿⣿⣿⣿⣿⣿⣿⣿⣿⣿⣿⣿⣿⣿⣿⣿⣿⣿⣿⣿⢿⠋⠁⠀⠀⠀⠀⠀⠀⠀⠀⠀⠀⠀⣸⣿⡿⡜⣼⡇⢸⢕⠀⠀⠀⠀⠀⠀⠀⠀⠀⠀⠀⠀⠀⠀⠀⠀⠀⠀⠀⠀⠀⠀⠀⠀⠀⠀⠀⠀⠀⠀⠀⠀⠀⠀⠀⠀⠀⠀⢄⠔⠁⢀⢀⠑⢄⠑⠀⠀⠀⠀⠀⠀⢄⠀⠀⠀⠀⠀⠀⠀⠀⠀⠀⠀⠀⠀⠀⠀⠀⠀⠀⠀⠀⢀⢜⢿⣮⢿⣿⣷⡄⠀⠀⠀⠀⠀⢠⣾⣿⣿⣿⣿⣿⣿⣿⣿⢳⣿⡏⠀⠀⠀⠀⠀⣰⣾⡟⢕⠀⢰⢴⠀⠀⠀⠀⣠⣾⡿⠑⠀⠀⠀⠀⠀⠀⠀⠀⠀⠀⠀⠀⠀⠁⠘⠝⢻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⢟⠑⠀⠀⠀⠀⠀⠀⠀⠀⠀⠀⠀⠀⠀⢸⣿⣿⢧⢇⣿⢕⡇⢕⢄⠀⠀⠀⠀⠀⠀⠀⠀⠀⠀⠀⠀⠀⠀⠀⠀⠀⠀⠀⠀⠀⠀⠀⠀⠀⠀⠀⠀⠀⠀⠀⠀⠀⢀⢠⠔⠁⠀⠀⠀⠀⠀⠀⠀⠀⠀⠀⠀⠀⠀⠀⠀⠀⠀⠀⠀⠀⠀⠀⠀⠀⠀⠀⠀⠀⠀⠀⠀⠀⠀⠀⠀⢀⣷⡜⢿⣷⡹⣿⣿⣧⢄⠀⠀⣰⣿⣿⣿⣿⣿⣿⢿⠿⢟⣱⣿⢟⠁⠀⠀⠀⢄⣼⣿⠏⠕⠀⠀⠀⠁⠀⠀⢀⣵⣿⠏⠁⠀⠀⠀⠀⠀⠀⠀⠀⠀⠀⠀⠀⠀⠀⠀⠀⠀⠀⠁⠁⠙⠟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⡿⠟⠁⠀⠀⠀⠀⠀⠀⠀⠀⠀⠀⠀⠀⠀⠀⢰⣿⣿⡟⢎⢸⡏⢸⢕⢕⢕⠀⠀⠀⠀⠀⠀⠀⠀⠀⠀⠀⠀⠀⠀⠀⠀⠀⠀⠀⠀⠀⠀⠀⠀⠀⠀⠀⠀⠀⠀⠀⠀⠀⠀⠀⠀⠀⠀⠀⠀⠀⠀⠀⠀⠀⠀⠀⠀⠀⠀⠀⠀⠀⠀⠀⠀⠀⠀⠀⠀⠀⠀⠀⠀⠀⠀⠀⠀⠀⠀⠀⠀⠕⣿⣷⡕⢻⣿⢞⢿⣿⣷⣕⣼⣿⣻⣿⠟⠛⢁⢄⢔⢕⢔⢹⣿⡇⠀⠀⢀⣰⣿⢟⠕⠀⠑⢗⠔⠀⠀⠀⣰⣿⢟⠑⠀⠀⠀⠀⠀⠀⠀⠀⠀⠀⠀⠀⠀⠀⠀⠀⠀⠀⠀⠀⠀⠀⠀⠀⠀⠁⠘⠝⢻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⡿⠏⠁⠀⠀⠀⠀⠀⠀⠀⠀⠀⠀⠀⠀⠀⠀⠀⢰⣾⣿⡟⢕⢱⣿⢕⢇⣇⢕⢕⢔⢀⠀⠀⠀⠀⠀⠀⠀⠀⠀⠀⠀⠀⠀⠀⠀⠀⠀⠀⠀⠀⠀⢀⠀⠀⠀⠀⠀⠀⠀⠀⠀⠀⠀⠀⠀⠀⠀⠀⠀⠀⠀⠀⠀⠀⠀⠀⠀⠀⠀⠀⢀⢄⢰⡆⠀⠀⠀⠀⠀⠀⠀⠀⠀⠀⠀⠀⠀⠀⢀⣔⢕⢜⢿⣿⣧⢝⣿⣷⡝⢿⣿⣿⡇⠋⢁⢔⢕⢕⢕⢕⢕⢕⢱⣿⡇⢄⣰⣾⡿⢇⠑⣀⢀⠀⠀⠀⠀⢄⣾⡿⠇⠀⠀⠀⠀⠀⠀⠀⠀⠀⠀⠀⠀⠀⠀⠀⠀⠀⠀⠀⠀⠀⠀⠀⠀⠀⠀⠀⠀⠀⠀⠀⠁⠘⠙⠟⢿⣿⣿⠀</a:t>
            </a:r>
            <a:br/>
            <a:r>
              <a:t>⣿⣿⣿⣿⣿⣿⣿⣿⣿⣿⣿⣿⣿⣿⣿⣿⣿⣿⣿⣿⣿⣿⣿⣿⣿⣿⣿⣿⣿⣿⣿⣿⣿⣿⣿⣿⣿⣿⣿⣿⣿⣿⣿⣿⣿⣿⣿⣿⣿⣿⣿⣿⣿⣿⣿⣿⣿⢟⠃⠀⠀⠀⠀⠀⠀⠀⠀⠀⠀⠀⠀⠀⠀⠀⠀⠀⢠⣾⣿⡟⢕⢕⣼⢇⣕⣾⣿⣇⢕⢕⢕⢔⢄⢀⠀⠀⠀⠀⠀⠀⠀⠀⠀⠀⠀⠀⢀⢀⠐⠀⠀⠀⠁⠀⠀⠀⠀⠀⠀⠀⠀⠀⠀⠀⠀⠀⠀⠀⠀⠀⠀⠀⠀⠀⠀⠀⠀⠀⠀⠀⠀⠕⠕⠜⠷⠕⠄⠀⠀⠀⠀⠀⠀⠀⠀⠀⠀⡀⣴⣿⣿⣧⡕⢕⢝⢿⣷⡜⢻⣿⡜⢟⠙⠁⢕⢕⢕⢕⢕⢕⢕⢕⣱⣿⡟⢕⣵⣿⢏⢅⠁⠀⠙⠑⠀⠀⢀⣴⣿⢟⠁⠀⠀⠀⠀⠀⠀⠀⠀⠀⠀⠀⠀⠀⠀⠀⠀⠀⠀⠀⠀⠀⠀⠀⠀⠀⠀⠀⠀⠀⠀⠀⠀⠀⠀⠀⠀⠀⠁⠙⠀</a:t>
            </a:r>
            <a:br/>
            <a:r>
              <a:t>⣿⣿⣿⣿⣿⣿⣿⣿⣿⣿⣿⣿⣿⣿⣿⣿⣿⣿⣿⣿⣿⣿⣿⣿⣿⣿⣿⣿⣿⣿⣿⣿⣿⣿⣿⣿⣿⣿⣿⣿⣿⣿⣿⣿⣿⣿⣿⣿⣿⣿⣿⣿⣿⣿⣿⢟⠑⠀⠀⠀⠀⠀⠀⠀⠀⠀⠀⠀⠀⠀⠀⠀⠀⠀⠀⢰⣾⣿⡟⢕⢕⣱⡟⢜⣾⣿⣿⡟⢕⢕⢕⢕⢕⠑⠀⠀⢄⢀⢀⠀⠀⠀⠀⠀⠀⠀⠑⠀⠀⠀⠀⠀⠀⠀⠀⠀⠀⠀⠀⠀⠀⠀⠀⠀⠀⠀⠀⠀⠀⠀⠀⠀⠀⠀⠀⠀⠀⠀⠀⠀⠀⢅⣧⢀⠀⠀⠀⠀⢀⢀⢀⢀⠀⠄⣠⣴⡕⢻⣎⢿⣿⣿⣷⣕⢕⢕⢝⢿⢇⠙⠁⠁⢔⢄⢕⢕⢕⢕⢕⢕⣱⣾⡿⢏⣱⣿⢟⠕⠀⢰⢴⠀⠀⠀⠀⣠⣾⡿⠑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⠏⠁⠀⠀⠀⠀⠀⠀⠀⠀⠀⠀⠀⠀⠀⠀⠀⠀⠀⠀⠀⢰⣿⣿⡟⢕⢕⢱⢟⢕⣼⣿⣿⡟⢕⢕⢕⢕⢕⣱⣄⡀⠀⢕⢕⢕⢀⠀⠀⠀⠀⠀⠀⠀⠀⠀⡄⠀⠀⣤⡄⠀⠔⢵⢄⠀⢰⣆⠀⠀⠀⢄⣠⠀⠀⢠⣤⣄⠀⠀⣤⡀⠀⠀⠀⠀⢀⣴⣿⣿⡇⠀⢄⢔⢕⢕⢕⢕⢕⢕⢄⠕⢷⣷⣮⣽⣵⣼⣽⣼⣽⣵⣕⣑⡁⠀⠀⠀⠀⠀⢕⢕⠕⢕⣵⣷⣿⢟⢏⢱⣾⡿⠏⠕⠀⠀⠀⠁⠀⠀⢀⣾⡿⠏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⢟⠙⠁⠀⠀⠀⠀⠀⠀⠀⠀⠀⠀⠀⠀⠀⠀⠀⠀⠀⠀⠀⠀⢄⣿⣿⡟⢕⢕⢕⢟⢕⣾⣿⣿⡿⢕⢕⢕⢕⢕⣵⣿⣿⣿⢕⢕⢕⢕⢇⢄⠀⠐⢆⠀⢀⠀⠀⢀⢁⠀⢰⢄⠀⠹⣿⡔⠀⠕⢇⠀⠀⠕⢕⢄⠀⠁⠔⢔⠀⠁⠐⢢⡌⠑⢄⠀⠀⢐⢉⢝⢍⢉⠁⢔⢕⢕⢕⢕⢕⢕⢕⢕⢕⢕⢘⢿⣿⣿⣿⣿⣿⣿⣿⣿⣿⣿⣿⣿⣷⣶⣶⡷⢇⣵⡕⢻⣿⣿⢕⢕⣵⣿⢏⠑⠀⠕⠏⠀⠀⠀⢀⣴⣿⢟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⢟⠑⠀⠀⠀⠀⠀⠀⠀⠀⠀⠀⠀⠀⠀⠀⠀⠀⠀⠀⠀⠀⠀⠀⠀⣾⣿⡿⢕⢕⢕⢕⢕⣾⣿⣿⡿⢕⢕⢕⢕⢕⣾⣿⣿⣿⡟⢕⢕⢕⢕⢕⢕⢔⠑⠀⠀⢕⠀⠀⠁⠑⠀⠀⠀⠀⠀⠀⠀⠀⠀⠀⠀⠀⠀⠀⠀⢀⠀⠁⠁⠀⠀⠀⠁⠁⠀⠀⠀⠀⠀⢕⢔⢑⢕⢕⢱⣧⣵⣵⡕⢑⢑⢅⢅⢕⢔⢜⢿⣿⣿⣿⣿⣿⣿⣿⣿⣿⣿⣿⣿⣿⣿⡟⢕⢿⣿⣿⣧⣻⣿⣿⣿⢟⢕⠁⣄⢀⠀⠀⠀⠀⣠⣾⡿⠑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⠏⠁⠀⠀⠀⠀⠀⠀⠀⠀⠀⠀⠀⠀⠀⠀⠀⠀⠀⠀⠀⠀⠀⠀⠀⠀⣱⣿⣿⢇⢕⢕⢕⢱⣿⣿⣿⣿⢕⢕⢕⢕⣕⢿⣿⣿⣿⣿⡇⢕⢕⢕⢕⢕⢕⠀⠀⠀⠀⠀⠀⢄⢔⠀⠀⠀⠀⠀⠔⠀⠀⠀⠀⠀⠀⠀⠀⠀⠀⠔⠀⠀⠀⠀⠀⠀⢀⠐⠄⠀⠀⠀⣾⣿⣿⣷⣴⣕⢕⢿⣿⣿⣿⡕⢕⢕⢕⢕⢕⢕⢇⢇⢝⢟⣟⣿⡿⢿⢿⢿⢿⢿⢿⢟⢕⢕⢱⢸⣿⣿⣿⣇⢻⡟⠕⠔⠀⠀⠑⠑⠀⠀⢀⣵⣿⠏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⠏⠁⠀⠀⠀⠀⠀⠀⠀⠀⠀⠀⠀⠀⠀⠀⠀⠀⠀⠀⠀⠀⠀⠀⠀⠀⠀⢄⣿⣿⡟⢕⢕⢕⢕⣼⣿⣿⣿⢇⢕⢕⢱⣿⣿⣷⡝⢿⡿⢿⠇⢕⢕⢕⢕⢕⠀⢕⠀⠀⠀⢀⠁⠕⠕⠁⢀⢀⠀⠀⠀⢀⠀⠀⠀⠀⢀⢀⢀⢀⢀⢀⢀⢀⠀⢀⢄⢔⢅⢄⢄⢄⢄⢄⢹⣿⣿⣿⣿⣿⣿⣾⣽⡻⣿⣿⡕⢕⢕⢕⢕⢕⢕⢕⢕⢜⣿⣿⣿⣿⣿⡕⢕⢕⢕⢕⢁⢱⣧⡜⢿⣿⣿⡷⢕⠀⠀⢶⢆⠀⠀⠀⠀⣰⣿⢟⠑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⠃⠀⠀⠀⠀⠀⠀⠀⠀⠀⠀⠀⠀⠀⠀⠀⠀⠀⠀⠀⠀⠀⠀⠀⠀⠀⠀⠀⠀⠛⠛⠛⠑⠑⠑⠑⠑⠛⠛⠛⠋⠑⠑⠑⠛⠛⠛⠛⠛⠓⠐⠑⠑⠑⠑⠑⠑⠑⠀⠑⠀⠐⠑⠑⠑⠒⠓⠑⠃⠑⠑⠑⠁⠁⠐⠑⠑⠑⠑⠁⠁⠁⠁⠁⠁⠁⠁⠀⠀⠀⠀⠀⠀⠀⠀⠀⠘⠛⠛⠛⠛⠛⠛⠛⠛⠛⠓⠙⠓⠑⠑⠑⠑⠑⠑⠑⠑⠑⠛⠛⠛⠛⠛⠃⠑⠑⠑⠑⠑⠃⠘⠛⠃⠙⠋⠑⠑⠑⠀⠀⠀⠀⠀⠀⠚⠛⠃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⢝⣿⣿⣿⣿⣿⣿⣿⣿⣿⣿⣿⣿⣿⣿⣿⣿⣿⣿⣿⣿⣿⣿⣿⣿⣿⣿⣿⣿⣿⣧⢕⢕⢕⢕⢕⢕⢕⢕⢕⢕⢕⢕⢕⢕⢕⢕⢕⢕⢕⢕⢕⢕⢕⢕⢕⢕⢕⢕⢕⢸⣿⣿⣿⣿⣿⣿⣿⣿⣿⣿⣿⣿⣿⣿⣿⣿⣿⣿⣿⣿⣿⣿⣿⣿⣿⢇⢕⢕⢕⢕⢕⢕⢕⢕⢕⢕⢕⢕⢕⢕⢕⢕⢕⢕⢕⢕⢕⢕⢕⢕⢕⢕⢕⢕⢕⢕⢕⢕⢕⢕⢕⢕⢕⢕⢕⢕⢕⢕⢕⢕⢕⢕⢕⢕⢕⢕⣵⣾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⡕⢕⢕⢕⢕⢕⢕⢕⢕⢕⢕⢕⢕⢕⢕⢕⢕⢕⢕⢕⢕⢕⢕⢕⢕⢕⢕⢕⢕⣼⣿⣿⣿⣿⣿⣿⣿⣿⣿⣿⣿⣿⣿⣿⣿⣿⣿⣿⣿⣿⣿⣿⣿⣿⢕⢕⢕⢕⢕⢕⢕⢕⢕⢕⢕⢕⢕⢕⢕⢕⢕⢕⢕⢕⢕⢕⢕⢕⢕⢕⢕⢕⢕⢕⢕⢕⢕⢕⢕⢕⢕⢕⢕⢕⢕⢕⢕⢕⢕⢕⢕⢕⢕⣕⣷⣿⣿⣿⣿⣿⣿⣿⣿⣿⣿⣿⣿⣿⣿⣿⣿⣿⣿⣿⣿⣿⣿⣿⣿⣿⣿⣿⣿⣿⣿⣿⣿⣿⣿⣿⣿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⣷⡕⢕⢕⢕⢕⢕⢕⢕⢕⢕⢕⢕⢕⢕⢕⢕⢕⢕⢕⢕⢕⢕⢕⢕⢕⢕⢕⢕⣿⣿⣿⣿⣿⣿⣿⣿⣿⣿⣿⣿⣿⣿⣿⣿⣿⣿⣿⣿⣿⣿⣿⡿⢕⢕⢕⢕⢕⢕⢕⢕⢕⢕⢕⢕⢕⢕⢕⢕⢕⢕⢕⢕⢕⢕⢕⢕⢕⢕⢕⢕⢕⢕⢕⢕⢕⢕⢕⢕⢕⢕⢕⢕⢕⢕⢕⢕⢕⢕⢕⢕⣵⣿⣿⣿⣿⣿⣿⣿⣿⣿⣿⣿⣿⣿⣿⣿⣿⣿⣿⣿⣿⣿⣿⣿⣿⣿⣿⣿⣿⣿⣿⣿⣿⣿⣿⣿⣿⣿⣿⣿⠀</a:t>
            </a:r>
            <a:br/>
            <a:r>
              <a:t>⣿⣷⣧⣕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⣇⢕⢕⢕⢕⢕⢕⢕⢕⢕⢕⢕⢕⢕⢕⢕⢕⢕⢕⢕⢕⢕⢕⢕⢕⢕⢕⢱⣿⣿⣿⣿⣿⣿⣿⣿⣿⣿⣿⣿⣿⣿⣿⣿⣿⣿⣿⣿⣿⣿⡿⢕⢕⢕⢕⢕⢕⢕⢕⢕⢕⢕⢕⢕⢕⢕⢕⢕⢕⢕⢕⢕⢕⢕⢕⢕⢕⢕⢕⢕⢕⢕⢕⢕⢕⢕⢕⢕⢕⢕⢕⢕⢕⢕⢕⢕⢕⣱⣷⣿⣿⣿⣿⣿⣿⣿⣿⣿⣿⣿⣿⣿⣿⣿⣿⣿⣿⣿⣿⣿⣿⣿⣿⣿⣿⣿⣿⣿⣿⣿⣿⣿⣿⣿⣿⣿⣿⣿⣿⣿⠀</a:t>
            </a:r>
            <a:br/>
            <a:r>
              <a:t>⣿⣿⣿⣿⣿⣷⣧⣕⡕⢕⢕⢕⢕⢕⢕⢕⢕⢕⢕⢕⢕⢕⢕⢕⢕⢕⢕⢕⢕⢕⢕⢕⢕⢕⢕⢕⢕⢕⢕⢕⢕⢕⢕⢕⢕⢕⢕⢕⢕⢕⢕⢕⢕⢕⢕⢕⢕⢕⢕⢕⢕⢕⢕⢕⢕⢕⢕⢕⢕⢕⢕⢕⢕⢕⢝⢿⣿⣿⣿⣿⣿⣿⣿⣿⣿⣿⣿⣿⣿⣿⣿⣿⣿⣿⣿⣿⣿⣿⣿⣿⣿⡕⢕⢕⢕⢕⢕⢕⢕⢕⢕⢕⢕⢕⢕⢕⢕⢕⢕⢕⢕⢕⢕⢕⢕⢕⢕⢸⣿⣿⣿⣿⣿⣿⣿⣿⣿⣿⣿⣿⣿⣿⣿⣿⣿⣿⣿⣿⣿⡿⢕⢕⢕⢕⢕⢕⢕⢕⢕⢕⢕⢕⢕⢕⢕⢕⢕⢕⢕⢕⢕⢕⢕⢕⢕⢕⢕⢕⢕⢕⢕⢕⢕⢕⢕⢕⢕⢕⢕⢕⢕⢕⢕⢕⢕⣵⣾⣿⣿⣿⣿⣿⣿⣿⣿⣿⣿⣿⣿⣿⣿⣿⣿⣿⣿⣿⣿⣿⣿⣿⣿⣿⣿⣿⣿⣿⣿⣿⣿⣿⣿⣿⣿⣿⣿⣿⣿⣿⣿⣿⠀</a:t>
            </a:r>
            <a:br/>
            <a:r>
              <a:t>⣿⣿⣿⣿⣿⣿⣿⣿⣿⣷⣵⣕⢕⢕⢕⢕⢕⢕⢕⢕⢕⢕⢕⢕⢕⢕⢕⢕⢕⢕⢕⢕⢕⢕⢕⢕⢕⢕⢕⢕⢕⢕⢕⢕⢕⢕⢕⢕⢕⢕⢕⢕⢕⢕⢕⢕⢕⢕⢕⢕⢕⢕⢕⢕⢕⢕⢕⣱⣵⣵⣷⣷⣷⣧⣵⣵⣿⣿⣿⣿⣿⣿⣿⣿⣿⣿⣿⣿⣿⣿⣿⣿⣿⣿⣿⣿⣿⣿⣿⣿⣿⣷⢕⢕⢕⢕⢕⢕⢕⢕⢕⢕⢕⢕⢕⢕⢕⢕⢕⢕⢕⢕⢕⢕⢕⢕⢕⣸⣿⣿⣿⣿⣿⣿⣿⣿⣿⣿⣿⣿⣿⣿⣿⣿⣿⣿⣿⣿⡿⢕⢕⢕⢕⢕⢕⢕⢕⢕⢕⢕⢕⢕⢕⢕⢕⢕⢕⢕⢕⢕⢕⢕⢕⢕⢕⢕⢕⢕⢕⢕⢕⢕⢕⢕⢕⢕⢕⢕⢕⢕⢕⢕⣱⣾⣿⣿⣿⣿⣿⣿⣿⣿⣿⣿⣿⣿⣿⣿⣿⣿⣿⣿⣿⣿⣿⣿⣿⣿⣿⣿⣿⣿⣿⣿⣿⣿⣿⣿⣿⣿⣿⣿⣿⣿⣿⣿⣿⣿⣿⣿⠀</a:t>
            </a:r>
            <a:br/>
            <a:r>
              <a:t>⣿⣿⣿⣿⣿⣿⣿⣿⣿⣿⣿⣿⣿⣷⣵⣕⢕⢕⢕⢕⢕⢕⢕⢕⢕⢕⢕⢕⢕⢕⢕⢕⢕⢕⢕⢕⢕⢕⢕⢕⢕⢕⢕⢕⢕⢕⢕⢕⢕⢕⢕⢕⢕⢕⢕⢕⢕⢕⢕⢕⢕⢕⢕⢕⢕⢱⣿⣿⣟⣝⣝⣹⣽⣿⣿⣿⣿⣿⣿⣿⣿⣿⣿⣿⣿⣿⣿⣿⣿⣿⣿⣿⣿⣿⣿⣿⣿⣿⣿⣿⣿⣿⣇⢕⢕⢕⢕⢕⢕⢕⢕⢕⢕⢕⢕⢕⢕⢕⢕⢕⢕⢕⢕⢕⢕⢕⢕⣿⣿⣿⣿⣿⣿⣿⣿⣿⣿⣿⣿⣿⣿⣿⣿⣿⣿⣿⣿⡿⢕⢕⢕⢕⢕⢕⢕⢕⢕⢕⢕⢕⢕⢕⢕⢕⢕⢕⢕⢕⢕⢕⢕⢕⢕⢕⢕⢕⢕⢕⢕⢕⢕⢕⢕⢕⢕⢕⢕⢕⢕⣕⣵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⣷⣵⣕⢕⢕⢕⢕⢕⢕⢕⢕⢕⢕⢕⢕⢕⢕⢕⢕⢕⢕⢕⢕⢕⢕⢕⢕⢕⢕⢕⢕⢕⢕⢕⢕⢕⢕⢕⢕⢕⢕⢕⢕⢕⢕⢕⢕⢕⢕⢝⢻⢿⢿⢿⣿⣿⣿⣿⣿⣿⣿⣿⢿⢟⢻⢟⢟⢟⢟⢟⢏⢝⢝⢿⢿⣿⣿⣿⣿⣿⣿⣿⣿⣿⣿⣿⣕⣕⢕⢕⢕⢕⢕⢕⢕⢕⢕⢕⢕⢕⢕⢕⢕⢕⢕⢕⢕⢕⢕⢱⣿⣿⣿⣿⣿⣿⣿⣿⣿⣿⣿⣿⣿⣿⣿⣿⣿⣿⣿⡟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⣷⣵⡕⢕⢕⢕⢕⢕⢕⢕⢕⢕⢕⢕⢕⢕⢕⢕⢕⢕⢕⢕⢕⢕⢕⢕⢕⢕⢕⢕⢕⢕⢕⢕⢕⢕⢕⢕⢕⢕⢕⢕⢕⢕⢕⢕⢕⢕⣱⣵⣿⣿⣿⣻⣽⡞⢝⢕⢕⢕⢕⢕⢕⢕⢕⢕⢕⢕⢕⢕⢕⢝⢟⢿⣿⣿⣿⣿⣿⣿⣿⣻⣿⣿⣿⣿⣷⣧⣕⢕⢕⢕⢕⢕⢕⢕⢕⢕⢕⢕⢕⢕⢕⢕⢕⢸⣿⣿⣿⣿⣿⣿⣿⣿⣿⣿⣿⣿⣿⣿⣿⣿⣿⣿⡟⢕⢕⢕⢕⢕⢕⢕⢕⢕⢕⢕⢕⢕⢕⢕⢕⢕⢕⢕⢕⢕⢕⢕⢕⢕⢕⢕⢕⢕⢕⢕⢕⢕⢕⢕⢕⢕⢕⣕⣵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⣷⣧⣕⡕⢕⢕⢕⢕⢕⢕⢕⢕⢕⢕⢕⢕⢕⢕⢕⢕⢕⢕⢕⢕⢕⢕⢕⢕⢕⢕⢕⢕⢕⢕⢕⢕⢕⢕⢕⢕⢕⢕⢕⣵⣾⣿⢿⣿⣾⣿⡿⢏⢕⢕⢕⢕⢕⢕⢕⢕⢕⢕⢕⢕⢕⢕⢕⢕⢕⢕⢕⢜⢝⢟⢟⢾⣿⣿⣿⣿⣷⣮⣹⢿⣿⣿⣿⣇⢕⢕⢕⢕⢕⢕⢕⢕⢕⢕⢕⢕⢕⢕⣼⣿⣿⣿⣿⣿⣿⣿⣿⣿⣿⣿⣿⣿⣿⣿⣿⣿⡟⢕⢕⢕⢕⢕⢕⢕⢕⢕⢕⢕⢕⢕⢕⢕⢕⢕⢕⢕⢕⢕⢕⢕⢕⢕⢕⢕⢕⢕⢕⢕⢕⢕⢕⢕⢕⢕⣵⣾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⣷⣧⣕⡕⢕⢕⢕⢕⢕⢕⢕⢕⢕⢕⢕⢕⢕⢕⢕⢕⢕⢕⢕⢕⢕⢕⢕⢕⢕⢕⢕⢕⢕⢕⢕⢕⢕⣵⣿⣿⣿⣾⣿⣿⣿⣟⣕⡕⢕⢕⢕⢕⢕⢕⢕⢕⢕⢕⢕⢕⢕⢕⢕⢕⢕⣱⣷⣷⢕⢕⢕⢕⣹⣿⣿⣿⣿⣿⣿⣿⡿⣿⣿⣿⡇⢕⢕⢕⢕⢕⢕⢕⢕⢕⣕⣕⣱⣵⣿⣿⣿⣿⣿⣿⣿⣿⢟⢟⢝⢟⢻⢿⣿⣿⣿⣟⣕⢕⢕⢕⢕⢕⢕⢕⢕⢕⢕⢕⢕⢕⢕⢕⢕⢕⢕⢕⢕⢕⢕⢕⢕⢕⢕⢕⢕⢕⢕⢕⢕⢕⢕⣱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⣷⣧⣕⢕⢕⢕⢕⢕⢕⢕⢕⢕⢕⢕⢕⢕⢕⢕⢕⢕⢕⢕⢕⢕⢕⢕⢕⢕⢕⢕⢕⣱⣿⣿⣿⣿⣿⡿⣟⣵⣿⡿⢻⣿⣷⣵⡕⢕⢕⢕⢕⢕⢕⢕⢕⢕⢕⢕⢕⢕⣱⣿⣿⣿⢕⢕⢕⢱⣿⣿⣿⣿⣿⣿⣿⣿⣷⣿⣿⣿⡇⢕⢕⢕⢕⣱⣵⣾⣿⣿⣿⢿⢿⢻⣿⣿⣿⣿⢿⢿⢟⢕⢕⢕⢕⢕⢕⢜⢟⢻⢿⣿⣿⣿⣿⣿⣷⣿⣷⣕⡕⢕⢕⢕⢕⢕⢕⢕⢕⢕⢕⢕⢕⢕⢕⢕⢕⢕⢕⢕⢕⢕⢕⢕⢕⣵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⣷⣵⣕⢕⢕⢕⢕⢕⢕⢕⢕⢕⢕⢕⢕⢕⢕⢕⢕⢕⢕⢕⢕⢕⢕⣱⣾⣿⡿⢷⢿⢟⢝⢞⣻⣯⣿⣷⣿⣿⢿⣿⣿⣷⣕⡕⢕⢕⢕⢕⢕⢕⢕⢕⣱⣾⢿⢟⢏⢝⢕⢕⢕⢸⡿⢟⢏⣽⣽⣝⣟⢻⣿⣿⣿⣿⣷⣵⣵⣵⣾⣿⡿⢝⢕⢕⢕⢕⢕⢕⢕⢕⢕⢕⢕⢕⢕⢕⢕⢕⢕⢕⢕⢕⢕⢕⢕⢕⢕⢜⢝⢝⢝⢝⢟⢿⣿⣷⣷⣷⣾⣿⣿⣿⣷⣧⢕⢕⢕⢕⢕⢕⢕⢕⢕⢕⢕⢕⣱⣾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⣵⣕⢕⢕⢕⢕⢕⢕⢕⢕⢕⢕⢕⢕⢕⢕⢕⢕⢱⣾⣿⣿⣿⣵⣵⣵⣵⣷⣿⣿⣿⣿⣿⣿⣷⣕⣜⣻⣿⣿⣿⣧⣕⢕⢕⢕⢕⢕⢻⢿⢕⢕⢕⢕⢕⣕⣱⣵⣾⣕⡕⢱⣿⣿⣿⣿⣿⢎⢝⢟⢟⢿⡿⢿⢟⢏⢕⢕⢕⢕⠕⠅⠑⠑⠑⠑⠑⠑⠑⠑⠁⠀⠀⠀⠀⠀⠀⠁⠁⠁⠁⠁⠁⠁⠁⠁⠁⠑⢕⢕⢕⢝⢿⢟⢟⢟⢕⢕⢜⢿⣿⣷⡕⢕⢕⢕⢕⢕⢕⢕⢕⣵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⣵⡕⢕⢕⢕⢕⢕⢕⢕⢕⢕⢕⢕⢕⢸⣿⣿⣿⣷⣿⣿⣿⣿⣿⣿⣿⣿⣿⣿⣿⣿⣿⣿⣿⣿⣿⣿⣿⣿⣷⣕⢕⢕⢕⢕⢕⢕⢕⣵⣷⣿⣿⣿⣿⣿⣿⣷⣮⢿⢿⣿⡿⢕⢕⢕⢕⢕⢕⢕⠑⢕⢕⢕⠕⠑⠀⠀⠀⠀⠀⠀⠀⠀⠀⠀⠀⠀⠀⠀⠀⠀⠀⠀⠀⠀⠀⠀⠀⠀⠀⠀⠀⠀⠀⠀⠀⠁⠁⠁⠁⠁⠑⠑⠕⢕⢕⢻⣿⣷⣕⢕⢕⢕⢕⣱⣾⣿⣿⣿⣿⣿⣿⣿⣿⣿⣿⣿⣿⣿⣿⣿⣿⣿⣿⣿⣿⣿⣿⣿⣿⣿⣿⣿⣿⣿⣿⣿⣿⣿⣿⣿⣿⣿⣿⣿⣿⣿⣿⣿⣿⣿⣿⣿⣿⣿⣿⣿⣿⣿⣿⣿⣿⣿⣿⣿⣿⣿⣿⣿⣿⣿⣿⡿⢿⢟⠀</a:t>
            </a:r>
            <a:br/>
            <a:r>
              <a:t>⣿⣿⣿⣿⣿⣿⣿⣿⣿⣿⣿⣿⣿⣿⣿⣿⣿⣿⣿⣿⣿⣿⣿⣿⣿⣿⣿⣿⣿⣿⣿⣿⣿⣿⣿⣿⣿⣿⣿⣿⣿⣿⣿⣿⣿⣿⣿⣷⣧⣕⡕⢕⢕⢕⢕⢕⢕⢕⢕⣸⣿⣿⣿⣿⣿⣿⣿⣿⣿⣿⣿⣿⣿⣿⣿⣿⣿⣿⣿⣿⣿⣿⣿⣿⣿⣿⣷⡕⢕⢕⢱⣵⣿⣿⣿⣿⣿⣿⣿⣿⣿⣿⣿⣷⣾⢿⢕⢕⢕⢕⠕⠕⢅⢕⢄⣵⣵⣷⣔⡄⠀⠀⠀⠀⠀⠀⠀⠀⠀⠀⠀⠀⠀⠀⠀⠀⠀⠀⠀⠀⠀⠀⠀⠀⠀⠀⠀⠀⠀⠀⠀⠀⠀⠀⠀⠀⠀⠀⠀⠑⢕⢕⢜⣿⣿⡕⣕⣵⣿⣿⣿⣿⣿⣿⣿⣿⣿⣿⣿⣿⣿⣿⣿⣿⣿⣿⣿⣿⣿⣿⣿⣿⣿⣿⣿⣿⣿⣿⣿⣿⣿⣿⣿⣿⣿⣿⣿⣿⣿⣿⣿⣿⣿⣿⣿⣿⣿⣿⣿⣿⣿⣿⣿⣿⣿⣿⣿⣿⣿⣿⣿⢿⢟⢟⢝⢕⢕⢕⢕⢕⠀</a:t>
            </a:r>
            <a:br/>
            <a:r>
              <a:t>⣿⣿⣿⣿⣿⣿⣿⣿⣿⣿⣿⣿⣿⣿⣿⣿⣿⣿⣿⣿⣿⣿⣿⣿⣿⣿⣿⣿⣿⣿⣿⣿⣿⣿⣿⣿⣿⣿⣿⣿⣿⣿⣿⣿⣿⣿⣿⣿⣿⣿⣿⣷⣧⣕⡕⢕⢕⢕⢕⣿⣿⣿⣿⣿⣿⣿⣿⣿⣿⣿⣿⣿⣿⣿⣿⣿⣿⣿⣿⣿⣿⡿⣿⣿⣿⣿⣿⢇⠕⢕⢸⣿⣿⣿⣿⣿⣿⣿⣿⣿⣿⣿⣿⣿⣿⡇⢕⢕⠕⠀⠀⠀⢱⣾⣿⣿⣿⣿⣿⣿⣧⡄⠀⠀⠀⠀⠀⠀⠀⠀⠀⠀⠀⠀⠀⠀⠀⠀⠀⠀⠀⠀⠀⠀⠀⠀⠀⠀⠀⠀⠀⠀⠀⠀⠀⠀⠀⠀⠀⠀⠁⢕⢕⢸⣿⣿⣿⣿⣿⣿⣿⣿⣿⣿⣿⣿⣿⣿⣿⣿⣿⣿⣿⣿⣿⣿⣿⣿⣿⣿⣿⣿⣿⣿⣿⣿⣿⣿⣿⣿⣿⣿⣿⣿⣿⣿⣿⣿⣿⣿⣿⣿⣿⣿⣿⣿⣿⣿⣿⣿⣿⣿⣿⣿⡿⢿⢟⢟⢝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⣷⣧⣕⣱⣿⣿⣷⣿⣿⣿⣿⣿⣿⣿⣿⣿⣿⣿⣿⣿⣿⣿⣿⣿⣿⣿⣧⡕⢜⢻⣿⢟⠕⠀⢕⢕⣹⣿⣿⣿⣿⣿⣿⣿⣿⣿⣿⣿⣿⢏⠑⠑⠁⠀⠀⠀⢔⣼⣿⣿⣿⣿⣿⣿⣿⣿⣷⣔⠀⠀⠀⠀⠀⠀⠀⠀⠀⠀⠀⠀⠀⠀⠀⠀⠀⠀⠀⠀⠀⠀⠀⠀⠀⠀⠀⠀⠀⠀⠀⠀⠀⠀⠀⠀⠀⠀⠑⢕⢸⣿⣿⣿⣿⣿⣿⣿⣿⣿⣿⣿⣿⣿⣿⣿⣿⣿⣿⣿⣿⣿⣿⣿⣿⣿⣿⣿⣿⣿⣿⣿⣿⣿⣿⣿⣿⣿⣿⣿⣿⣿⣿⣿⣿⣿⣿⣿⣿⣿⣿⣿⣿⣿⣿⡿⢿⢟⢏⢝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⣷⡕⢕⢕⠐⢁⢄⢕⣱⣿⣿⣿⣿⣿⣿⣿⣿⣿⣿⣿⡿⢕⠁⠀⠀⠀⠀⠀⠀⠕⣿⣿⣿⣿⣿⣿⣿⣿⣿⣿⣿⣧⢀⠀⠀⠀⠀⠀⠀⠀⠀⠀⠀⠀⠀⠀⠀⠀⠀⠀⠀⠀⠀⠀⠀⠀⠀⠀⠀⠀⠀⠀⠀⠀⠀⠀⠀⠀⠀⢄⢕⢸⣿⣿⣿⣿⣿⣿⣿⣿⣿⣿⣿⣿⣿⣿⣿⣿⣿⣿⣿⣿⣿⣿⣿⣿⣿⣿⣿⣿⣿⣿⣿⣿⣿⣿⣿⣿⣿⣿⣿⣿⣿⣿⣿⣿⣿⣿⣿⣿⢿⢟⢟⢝⢝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⣇⢕⢕⣵⣵⣾⣿⣿⣿⣿⣿⣿⣿⣿⣿⣿⣿⣿⣧⡕⢔⠀⠀⠀⠀⠀⠀⠀⢸⣿⣿⣿⣿⣿⣿⣿⣿⣿⣿⣿⣷⡄⠀⠀⠀⠀⠀⠀⠀⠀⠀⠀⠀⠀⠀⠀⠀⠀⠀⠀⠀⠀⠀⠀⠀⠀⠀⠀⠀⠀⠀⠀⠀⠀⠀⠀⠀⢕⣷⣿⣿⣿⣿⣿⣿⣿⣿⣿⣿⣿⣿⣿⣿⣿⣿⣿⣿⣿⣿⣿⣿⣿⣿⣿⣿⣿⣿⣿⣿⣿⣿⣿⣿⣿⣿⣿⣿⣿⣿⣿⣿⡿⢿⢟⢟⢝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⣷⣿⣿⣿⣿⣿⣿⣿⣿⣿⣿⣿⣿⣿⣿⣿⣿⣿⣿⣿⣿⣿⣿⣿⣿⡇⢕⢻⣿⣿⣿⣿⣿⣿⣿⣿⣿⣿⣿⢿⢿⣿⣿⡇⠕⠀⠀⠀⠀⠀⠀⠀⠀⢹⣿⣿⢿⢿⢿⢿⣿⣿⣿⣿⣿⣿⡔⠀⠀⠀⠀⠀⠀⠀⠀⠀⠀⠀⠀⠀⠀⠀⠀⠀⢀⢀⢀⢀⢀⠀⠀⢀⢀⢄⢄⢄⢄⣄⣔⣔⣕⣕⣼⣿⣿⣿⣿⣿⣿⣿⣿⣿⣿⣿⣿⣿⣿⣿⣿⣿⣿⣿⣿⣿⣿⣿⣿⣿⣿⣿⣿⣿⣿⣿⣿⣿⣿⣿⣿⡿⢿⢟⢏⢝⠕⠕⢑⠁⠁⠑⠑⠕⠁⠁⠁⠁⠁⠑⠑⠁⠁⠁⠁⠁⠁⠁⠑⠑⠑⠑⠑⢑⠅⠅⠅⠁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⢇⢕⢜⣿⣿⣿⣿⣿⣿⣿⣿⣿⣿⠇⢑⣱⣿⣿⢕⠀⠀⠀⠀⠀⠀⠀⠀⠀⠀⠙⠕⠕⠑⠑⠑⠑⠑⠜⠝⠝⢕⢕⠔⠀⠀⠀⢀⢀⢀⢀⢀⢄⢄⢄⢔⢔⢕⢕⢕⢕⢕⢕⢕⢕⢕⢕⢕⢕⢕⢱⣾⣿⣿⣿⣿⣿⣿⣿⣿⣿⣿⣿⣿⣿⣿⣿⣿⣿⣿⣿⣿⣿⣿⣿⣿⣿⣿⣿⣿⣿⣿⣿⣿⣿⣿⣿⣿⣿⢿⢟⢟⢏⢝⢕⠕⠀⠀⠀⠀⠁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⣹⣿⣿⣿⣿⣿⣿⣿⢏⣿⣿⣿⣿⣿⣿⣿⣿⣿⣿⣿⣿⣿⣿⣿⢕⢕⢕⣿⣿⣿⣿⣿⣿⣿⣿⡿⢑⢄⣼⣿⣿⣇⢕⠀⠀⠀⠀⠀⠀⠀⠀⠀⠀⠀⠀⠀⠀⠀⠀⠀⠀⠀⠀⠀⢀⢀⢄⢔⢔⢕⢕⢕⢕⢕⠕⠕⠕⠑⠑⠑⠑⠑⠑⠁⠁⠁⠀⠀⠀⠀⢁⢕⣱⣿⣿⣿⣿⣿⣿⣿⣿⣿⣿⣿⣿⣿⣿⣿⣿⣿⣿⣿⣿⣿⣿⣿⣿⣿⣿⣿⣿⣿⣿⣿⣿⣿⢿⢟⢟⠝⠑⠁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⣯⣾⣿⣿⣿⣿⣿⣿⣿⣿⢕⣿⣿⣿⣿⣿⣿⣿⣿⣿⣿⣿⣿⣿⣿⣿⢕⢕⢕⣿⣿⣿⣿⣿⣿⣿⢟⠕⢱⣾⡿⢟⢏⢝⣷⢔⠀⠀⠀⠀⠀⠀⠀⠀⠀⠀⠀⠀⠀⠀⠀⢀⢀⢄⢔⢕⠕⠑⠑⠑⠑⠁⠁⠀⠀⠀⠀⠀⠀⠀⠀⠀⠀⠀⠀⠀⠀⠀⠀⠀⠀⢀⢕⣼⣿⣿⣿⣿⣿⣿⣿⣿⣿⣿⣿⣿⣿⣿⣿⣿⣿⣿⣿⣿⣿⣿⣿⣿⣿⣿⣿⣿⢿⢟⠏⠙⠑⠁⠀⠀⠀⠀⢀⠀⠀⠀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⡿⣿⣿⣿⣿⣿⣿⣿⣿⣿⣵⣕⢜⣿⣿⣿⣿⣿⣿⣿⣿⣿⣿⣿⣿⣿⡕⢕⢱⣿⣿⣿⣿⣿⣿⢏⢅⢕⢝⣕⣵⣵⣾⣿⣿⣧⡄⢀⠀⠀⠀⠀⠀⠀⠀⠀⠀⠀⢄⢄⠕⠕⠑⠁⠀⠀⠀⠀⠀⠀⠀⠀⠀⠀⠀⠀⠀⠀⠀⠀⠀⠀⠀⠀⠀⠀⠀⠀⠀⠀⠀⢕⣾⣿⣿⣿⣿⣿⣿⣿⣿⣿⣿⣿⣿⣿⣿⣿⣿⣿⣿⣿⣿⣿⣿⡿⢿⠟⠋⠙⠁⠁⠀⠀⠀⠀⠀⠀⠀⠀⢄⢔⣱⣵⣴⣵⣕⣕⣕⡄⢄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⣹⣿⣿⣿⢿⣿⣿⣿⣿⣿⣿⣷⣸⣿⣿⣿⣿⣿⣿⣿⣿⣿⣿⣿⣿⣧⢕⣾⣿⣿⣿⣿⣿⣿⣷⣷⣿⣿⣿⣿⣿⣿⣿⣿⣿⡇⢕⢕⢱⣴⣄⡄⠀⠀⠐⠁⠁⠁⠀⠀⠀⠀⠀⠀⠀⠀⠀⠀⠀⠀⠀⠀⠀⠀⠀⠀⠀⠀⠀⠀⠀⠀⠀⠀⠀⠀⠀⠀⠀⢰⣿⢿⢿⣿⣟⣟⣟⣟⣿⣿⣟⣿⣿⣿⣿⣿⣿⣿⢿⢟⠟⠋⠙⠁⠀⠀⠀⠀⠀⠀⠀⠀⠀⠀⠀⠀⠀⠀⢔⣵⣿⡿⣟⣟⡻⢿⢿⣿⣿⣷⣕⢔⠀⠀⠀⠀⠀⠀⠀⠀⠀⠀⠀⠀⠀⠀⠀⠀⠀⠀⠀⠀⠀⠀⠀⠀⠀⠀⠀⠀⠀⠀⠀⠀⠀⠀⠀⠀⠀⠀⠀</a:t>
            </a:r>
            <a:br/>
            <a:r>
              <a:t>⠁⠑⠙⠙⠙⠝⠟⠟⠟⢟⢿⢿⢿⢿⣿⣿⣿⣿⣿⣿⣿⣿⣿⣿⣿⣿⣿⣿⣿⣿⣿⣿⣿⣿⣿⣿⣿⣿⣿⣿⣿⣿⣿⣿⣿⣿⣿⣿⣿⣿⣿⣿⣿⣿⣿⣿⣿⣿⣿⣿⣿⣿⣿⢇⢕⢹⣿⣿⣿⣿⣿⣿⣜⣿⣿⣿⣿⣿⣿⣿⣿⣿⣿⣿⣿⣿⣿⣿⣿⣿⣿⣿⣿⣿⣿⣿⣿⣿⣿⣿⣿⣿⣿⣿⣿⡇⢕⢕⢕⢜⢻⣿⡕⢄⠀⠀⠀⠀⠀⠀⠀⠀⠀⠀⠀⠀⠀⠀⠀⠀⠀⠀⠀⠀⠀⠀⠀⠀⠀⠀⠀⠀⠀⠀⠀⠀⠀⠀⢔⣵⣾⣿⣿⣿⣿⣿⣿⣿⣿⣿⣿⣿⣯⣻⣿⣿⣵⡕⢄⠀⠀⠀⠀⠀⠀⠀⠀⠀⠀⠀⠀⠀⠀⠀⠀⠀⠀⠀⢕⣿⣿⢧⣿⣿⣿⣿⣷⡎⢝⣿⣿⡇⠀⠀⠀⠀⠀⠀⠀⠀⠀⠀⠀⠀⠀⠀⠀⠀⠀⠀⠀⠀⠀⠀⠀⠀⠀⠀⠀⠀⠀⠀⠀⠀⠀⠀⠀⠀⠀⠀⠀</a:t>
            </a:r>
            <a:br/>
            <a:r>
              <a:t>⠀⠀⠀⠀⠀⠀⠀⠀⠀⠀⠀⠀⠀⠀⠁⠁⠁⠑⠙⠙⠙⠙⠝⠟⠟⠟⢿⢿⢿⢿⣿⣿⣿⣿⣿⣿⣿⣿⣿⣿⣿⣿⣿⣿⣿⣿⣿⣿⣿⣿⣿⣿⣿⣿⣿⣿⣿⣿⣿⣿⣿⣿⣕⣕⣱⡜⣿⣿⣿⣿⣿⡝⣿⣿⣿⣿⣿⣿⣿⣿⣿⣿⣿⢿⢿⢿⢿⣿⣿⣿⣿⣿⣿⣿⣿⣿⣿⣿⣿⣿⣿⣿⣿⣿⣿⡇⢕⢕⢕⡕⢕⢜⢷⢕⢕⢀⠀⠀⠀⠀⠀⠀⠀⠀⠀⠀⠀⠀⠀⠀⠀⠀⠀⠀⠀⠀⠀⠀⠀⠀⠀⠀⠀⠀⠀⠀⠀⠀⢸⣿⣿⣿⣿⣿⣿⣿⣿⣿⣿⣿⣿⢝⢝⢕⢝⢟⢿⣿⣷⣕⢄⠀⠀⠀⠀⠀⠀⠀⠀⠀⠀⠀⠀⠀⠀⠀⠀⢔⣱⣿⣿⢜⢝⣏⣟⡿⢟⢕⢱⣿⡿⢕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⠁⠁⠁⠁⠙⠙⠙⠙⠟⠟⠟⠟⢿⢿⢿⢿⣿⣿⣿⣿⣿⣿⣿⣿⣿⣿⣿⣿⣿⣿⣿⣿⣿⡹⣿⢇⢹⣿⣿⣿⣿⡇⢸⢿⣿⣿⡟⢟⠙⠁⠁⢑⣀⣄⢄⢔⣼⣿⣿⣿⣿⣿⣿⣿⣿⣿⣿⣿⣿⣿⣿⣿⣿⣿⡟⢕⢕⢕⢕⢜⢕⢧⣕⢣⢕⢕⢔⢀⠀⠀⠀⠀⠀⠀⠀⠀⠀⠀⠀⠀⠀⠀⠀⠀⠀⠀⠀⠀⠀⠀⠀⠀⠀⠀⠀⠀⠀⠀⢱⣿⣿⣿⣿⣿⣿⣿⣿⣿⣿⣿⣿⣧⢕⢕⢕⢕⢕⢝⢿⣿⣷⡕⠀⠀⠀⠀⠀⠀⠀⠀⠀⠀⠀⠀⠀⠀⠀⢕⣿⣿⢇⠕⠜⢿⢟⠀⠀⢱⣿⣿⢕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⠁⠁⠁⠁⠉⠙⠙⠙⠛⠟⠟⠟⠿⢿⢿⣿⣿⣷⣿⡟⢿⢿⣿⣿⣿⣿⢕⢜⢜⢝⢿⣷⣷⣾⣿⣿⡿⢇⣰⣾⣿⣿⣿⣿⣿⣿⣿⣿⣿⣿⣿⣿⣿⣿⣿⣿⣿⣿⣷⣔⡄⠀⠁⠁⠁⠁⠙⢿⢵⢕⣕⣕⢄⠀⠀⠀⠀⠀⠀⠀⠀⠀⠀⠀⠀⠀⠀⠀⠀⠀⠀⠀⠀⠀⠀⠀⠀⠀⠀⠀⠀⠀⢕⢝⢝⠛⠟⠟⢟⣟⣟⣟⣟⣟⣟⣟⣧⢔⢕⢕⢕⢕⢕⢝⢿⣿⡕⠀⠀⠀⠀⠀⠀⠀⠀⠀⠀⠀⠀⠀⢄⣵⣿⡟⢕⠑⠀⠀⠀⠀⢀⣾⣿⢇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⠘⠟⢿⣿⣿⣷⣾⣿⣿⣿⣿⣼⣇⢕⢕⢕⢜⢝⢿⣿⣏⣱⣾⣿⣿⣿⣿⣿⣿⣿⣿⣿⣿⣿⣿⣿⣿⣿⣿⣿⣿⣿⣿⣿⣿⣧⠀⠀⠀⠀⠀⠀⢝⢕⢕⣼⣿⣿⣴⢀⠀⠀⠀⠀⠀⠀⠀⠀⠀⠀⠀⠀⠀⠀⠀⠀⠀⠀⠀⠀⠀⠀⠀⠀⠀⠀⠀⢕⢕⠑⠀⠀⢕⢱⣿⣿⢟⢟⢟⢻⣿⣿⣧⢕⢕⢕⢕⢕⢕⢜⢻⣿⢔⠀⠀⠀⠀⠀⠀⠀⠀⠀⠀⠀⢀⣱⣿⣿⢕⢀⠱⢇⠄⠀⠀⣸⣿⡟⠕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⠁⠜⢻⣿⣿⡼⣿⣿⣿⣿⣿⣕⢕⢕⢕⢕⢕⢜⢟⢿⣿⣿⣿⣿⣿⣿⣿⣿⣿⣿⣿⣿⣿⣿⣿⣿⣿⣿⣿⣿⣿⣿⣿⣿⠀⠀⠀⠀⠀⠀⠑⣾⣿⣿⣿⣿⣿⣧⠀⠀⠀⠀⠀⠀⠀⠀⠀⠀⠀⠀⠀⠀⠀⠀⠀⠀⠀⠀⠀⠀⠀⠀⠀⠀⠀⠕⠁⠀⠀⢄⢕⣼⡿⠇⠁⠀⠀⠀⠑⢹⣿⡇⢕⢕⢕⢕⢕⢕⢸⣿⣷⣵⢄⠀⠀⠀⠀⠀⠀⠀⠀⠀⢱⣿⣿⢇⢕⠀⠀⠀⠀⠀⢰⣿⣿⢕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⢱⣿⣿⡇⣿⣿⣿⣿⢻⣿⢱⣵⣕⢕⢕⢕⢕⢕⢝⢿⣿⣿⣿⣿⣿⣿⣿⣿⣿⣿⡿⠿⢿⣿⣿⣿⣿⣿⣿⣿⣿⣿⠀⠀⠀⠀⠀⠀⠀⢻⣿⣿⣿⣿⣿⡏⠀⠀⠀⠀⠀⠀⠀⠀⠀⠀⠀⠀⠀⠀⠀⠀⠀⠀⠀⠀⠀⠀⠀⠀⠀⠀⠀⠀⠀⠀⢄⢕⣾⣿⢇⠀⠀⠀⠀⠀⠀⠁⢹⣿⡕⢕⢕⢕⢕⢱⣧⣝⢿⣿⣷⣴⢀⠀⠀⠀⠀⠀⠀⢀⣼⣿⡏⢕⠀⢳⠕⠀⠀⢀⣾⣿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⡇⣿⢏⢝⣿⣕⢹⣧⣜⣿⣿⣷⣕⢕⢕⢕⢻⣷⣕⢝⢝⢝⢝⣝⢕⢕⢕⠁⠀⢀⣿⣿⣿⣿⣿⣿⣿⣿⡏⠀⠀⠀⠀⠀⠀⠀⠁⢿⣿⣿⣿⡿⢇⠀⠀⠀⠀⠀⠀⠀⠀⠀⠀⠀⠀⠀⠀⠀⠀⠀⠀⠀⠀⠀⠀⠀⠀⠀⠀⠀⠀⠀⢔⣱⣿⡿⠇⠀⠀⠀⠀⠀⠀⠀⠀⠁⣿⣿⡕⢕⢕⠁⣼⣿⣿⣷⡝⣿⣿⣇⠀⠀⠀⠀⠀⠀⢱⣿⡿⢕⠀⠀⠀⠀⠀⠀⣼⣿⡏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⡇⣿⢕⢱⣿⢟⣇⡹⣿⣿⣿⣧⡝⢿⣧⡕⢜⢻⣿⣷⣇⢕⢹⣿⢕⢕⠀⠀⠀⢸⣿⣿⣿⣿⣿⣿⣿⣿⡇⠀⠀⠀⠀⠀⠀⠀⠀⠘⢿⣿⣿⣷⠀⠀⠀⠀⠀⠀⠀⠀⠀⠀⠀⠀⠀⠀⠀⠀⠀⠀⠀⠀⠀⠀⠀⠀⠀⠀⠀⠀⢄⢄⣾⣿⣿⣕⡀⠀⠀⠀⠀⠀⠀⠀⠀⠀⢸⣿⣷⡕⢕⢔⣿⣿⣿⣿⣿⡞⣿⣿⢕⠀⠀⠀⠀⢰⣿⣿⢕⠀⠑⠏⠔⠀⠀⢰⣿⡿⠑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⠑⢿⣿⣿⣿⢸⡸⣿⡇⣿⣿⡜⢻⣿⣿⣷⣇⡕⢝⢳⢵⡻⢿⣿⣇⢕⢱⣷⠇⠀⠀⠀⠸⣿⣿⣿⣿⣿⣿⣿⣿⢇⠀⠀⠀⠀⠀⠀⠀⠀⠀⠈⢿⣿⡇⠀⠀⠀⠄⠐⠐⠀⠀⠀⠀⠀⠀⠀⠀⠀⠀⠀⠀⠀⠀⠀⠀⠀⠀⠀⠀⠀⠀⠜⣷⣽⡻⣿⣿⣷⡄⢀⠀⠀⠀⠀⠀⠀⠀⠀⠙⢿⣷⣕⣸⣿⣿⣿⣿⣿⡏⣿⣿⢕⠀⠀⠀⢰⣿⣿⢇⢕⠀⠀⠀⠀⠀⢄⣿⡿⠑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⣸⢸⣧⢻⣧⢻⣿⢇⣧⢜⢟⢻⣿⣿⣇⢕⡾⣵⣷⣧⣝⣕⡕⢝⠀⠀⠀⠀⠀⢻⣿⣿⣿⣿⣿⣿⣿⠀⠀⠀⠀⠀⠀⠀⠀⠀⠀⠀⠁⠻⣇⠀⠀⠀⠀⠀⠀⠀⠀⠀⠀⠀⠀⠀⠀⠀⠀⠀⠀⠀⠀⠀⠀⠀⠀⠀⠀⠀⠀⠀⠕⢿⣿⣾⣝⡻⣿⣿⣷⣷⣶⣦⣴⣴⣴⣄⣄⣕⣿⣿⣿⣿⣿⣿⣿⣿⡇⣿⣿⢕⠀⠀⠀⣱⣿⡟⢔⠀⠳⠕⠀⠀⢀⣾⣿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⠘⢿⣿⣏⡾⣿⣎⢿⡜⣿⢸⣿⡇⢕⢕⢜⢝⢿⣿⣧⣿⡿⣿⣿⣿⣧⡕⠀⠀⠀⠀⠀⠀⠹⣿⣿⣿⣿⣿⣿⠀⠀⠀⠀⠀⠀⠀⠀⠀⠀⠀⠀⠀⠙⢔⠀⠀⠀⠀⠀⠀⠀⠀⠀⠀⠀⠀⠀⠀⠀⠀⠀⠀⠀⠀⠀⠀⠀⠀⠀⠀⠀⠀⠑⣕⡝⢿⣿⣿⣷⣝⡻⢿⣿⣿⣿⣿⣿⣿⣿⣿⣿⣿⣿⣿⣿⣿⣿⡿⣳⣿⣿⣴⣴⣤⣵⣿⡿⢕⠀⠀⠀⠀⠀⠀⣸⣿⡏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⢕⣹⣿⣕⣿⣿⣾⣷⢝⣾⣿⡇⢕⢕⢕⢕⢜⡟⣿⣿⣷⣾⣻⣿⣿⣷⡕⠀⠀⠀⠀⠀⠀⠘⢿⣿⣿⣿⡟⠀⠀⠀⠀⠀⠀⠀⠀⠀⠀⠀⠀⠀⠀⠁⠔⠀⠀⠀⠀⠀⠀⠀⠀⠀⠀⠀⠀⠀⠀⠀⠀⠀⠀⠀⠀⠀⠀⠀⠀⠀⠀⠀⠀⣿⣿⣧⡝⢿⣿⣿⣿⣷⣯⣟⢿⣿⣿⣿⣿⣿⣿⣿⣿⣿⡿⠟⢙⢅⢻⣿⣿⣿⣿⣿⣿⣿⢇⢀⠔⢇⠄⠀⠀⢰⣿⣿⣵⣴⣴⣄⣄⣄⣄⡀⢀⢀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⣀⣀⢀⢀⣠⣴⣷⣿⣿⣿⣿⣿⣷⣽⣿⣿⣷⣕⢻⣿⡇⢕⢕⢕⢕⣕⢕⢻⣿⣿⣿⣿⣿⣷⣿⣇⢄⠀⠀⠀⠀⠀⠀⠁⠛⠟⠿⡇⠀⠀⠀⠀⠀⠀⠀⠀⠀⠀⠀⠀⠀⠀⠀⠀⠀⠄⠀⠀⠀⠀⠀⠀⠀⠀⠀⠀⠀⠀⠀⠀⠀⠀⠀⠀⠀⠀⠀⠀⠀⠀⠀⢄⢻⢿⣿⣿⣧⣝⢿⣿⣿⣿⣿⣷⣮⣝⢿⣿⣿⣿⣿⢟⠋⢄⢕⢕⢕⢕⢸⣿⣿⣿⣿⣿⢏⢕⠀⠀⠀⠀⠀⢄⣿⣿⣿⣿⣿⣿⣿⣿⣿⣿⣿⣿⣿⣿⣷⣷⣷⣷⣴⣴⣴⣴⣄⣄⣄⣄⢀⢀⢀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⣴⣾⣿⢿⣿⣿⣿⡿⠟⠙⠁⠁⠁⢜⣿⣿⣿⣿⣿⡿⢿⢸⣿⢇⢕⢕⢕⠜⠟⠗⠗⠘⠝⠟⢟⣿⣿⣿⣿⣇⢄⠀⠀⠀⠀⠀⠀⠀⠀⢄⠁⠀⠀⠀⠀⠀⠀⠀⠀⠀⠀⠀⠀⠀⠀⠀⠀⠀⠀⠀⠀⠀⠀⠀⠀⠀⠀⠀⠀⠀⠀⠀⠀⠀⠀⠀⠀⠀⠀⠀⠀⠀⠀⢄⣷⣕⢕⢝⢿⣿⣿⣷⣜⢻⢿⣿⣿⣿⣿⣷⡜⢝⢟⠑⢀⢕⢕⢕⢕⢕⢕⢸⣿⣿⣿⣿⡟⢕⠀⢳⠕⠀⠀⢀⣾⣿⣿⣿⣿⣿⣿⣿⣿⣿⣿⣿⣿⣿⣿⣿⣿⣿⣿⣿⣿⣿⣿⣿⣿⣿⣿⣿⣿⣿⣿⣷⣷⣷⣷⣴⣴⣴⣴⣄⣄⣄⣄⡀⢀⢀⢀⠀⠀⠀⠀⠀</a:t>
            </a:r>
            <a:br/>
            <a:r>
              <a:t>⠀⠀⠀⠀⠀⠀⠀⠀⠀⠀⠀⠀⠀⠀⠀⠀⠀⠀⠀⠀⠀⠀⠀⠀⠀⠀⠀⠀⠀⠀⠀⠀⠀⠀⠀⠀⠀⠀⠀⠀⠀⠀⠀⠀⠀⠀⠀⠀⠀⠀⠀⠀⢄⣴⣿⡿⠏⠁⠁⠜⠛⠉⠀⠀⠀⠀⠀⠀⠀⠻⢿⢿⠑⠁⠀⠀⠁⠑⠕⠑⠁⠀⠀⠀⠀⠀⠀⠀⠀⠀⢿⣿⣿⣿⣿⡕⢀⠀⠀⠀⠀⠀⠀⠀⢀⠀⠀⠀⠀⠀⠀⠀⠀⠀⠀⠀⠀⠀⠀⠀⠀⠀⠀⠀⠀⠀⠀⠀⠀⠀⠀⠀⠀⠀⠀⠀⠀⠀⠀⠀⠀⠀⠀⠀⠀⠀⠀⢄⣼⣿⣿⣷⣕⡕⢕⢝⢟⢟⢿⢧⡝⢿⣿⣿⣿⣿⢇⠑⢄⢕⢕⢕⢕⢕⢕⣱⣿⣿⣿⣿⡿⢕⠀⠀⠀⠀⠀⠀⣸⣿⣿⣿⣿⣿⣿⣿⣿⣿⣿⣿⣿⣿⣿⣿⣿⣿⣿⣿⣿⣿⣿⣿⣿⣿⣿⣿⣿⣿⣿⣿⣿⣿⣿⣿⣿⣿⣿⣿⣿⣿⣿⣿⣿⣿⣿⣿⣷⣷⣷⣷⠀</a:t>
            </a:r>
            <a:br/>
            <a:r>
              <a:t>⠀⠀⠀⠀⠀⠀⠀⠀⠀⠀⠀⠀⠀⠀⠀⠀⠀⠀⠀⠀⠀⠀⠀⠀⠀⠀⠀⠀⠀⠀⠀⠀⠀⠀⠀⠀⠀⠀⠀⠀⠀⠀⠀⠀⠀⠀⠀⠀⠀⢀⣴⣾⣿⡿⠏⠁⠀⠀⠀⠀⠀⠀⠀⠀⠀⠀⠀⠀⠀⠀⠀⠀⠀⠀⠀⠀⠀⠀⠀⠀⠀⠀⠀⠀⠀⠀⠀⠀⠀⠀⢸⣿⣿⣿⣿⣷⡕⢀⠀⠀⠀⠀⢄⣤⣵⣷⣄⠀⠀⠀⠀⠀⠀⠀⠀⠀⠀⠀⠀⠀⠀⠀⠀⠀⠀⠀⠀⠀⠀⠀⠀⠀⠀⠀⠀⠀⠀⠀⠀⠀⠀⠀⠀⠀⠀⢀⣔⢕⢝⢿⢟⢫⢟⢝⢳⢵⡕⢕⢕⢕⢝⢧⢹⣿⡿⢇⠀⠀⢕⢕⢕⢕⢕⢕⣼⣿⣿⣿⣿⣿⢇⠀⠔⢇⠄⠀⠀⢰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⢄⣾⣿⢏⠁⠀⠀⠀⠀⠀⠀⠀⠀⠀⠀⠀⠀⠀⠀⠀⠀⠀⢀⢀⠀⠀⠀⠀⠀⠀⠀⠀⠀⠀⠀⠀⠀⠀⠀⠀⢀⢄⢕⢻⣿⣿⣿⣿⣿⣕⡄⠄⠀⢀⢸⣿⣿⣿⡿⢆⠀⠀⠀⠀⠀⠀⠀⠀⠀⠀⠀⠀⠀⢀⢀⢁⠑⢔⠀⠀⠀⠀⠀⠀⠀⡱⠆⠐⠀⠀⠀⠀⠀⢀⢀⡄⢔⢻⣿⣷⡕⢕⢵⡇⢕⢕⢕⢕⢜⢇⢕⢕⡕⢕⢕⢜⠁⠀⠀⠀⠀⠁⢕⢕⢵⣿⣿⣿⣿⣿⣿⢇⠔⠀⠀⠀⠀⠀⢄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⣰⣿⣿⢇⠀⠀⠀⠀⠀⠀⠀⠀⠀⠀⠀⠀⠀⠀⠀⠀⢀⢄⣱⣧⡕⢕⢄⢀⠀⠀⠀⠀⠀⠀⠀⠀⠀⠀⠀⢀⢀⢕⠑⠀⠀⢝⢿⣿⣿⣿⣿⣧⡔⢀⠀⠸⣿⣿⣿⢇⠀⠀⠀⠀⠀⠀⠀⠀⠀⠀⠀⠀⠀⠀⠀⢀⠕⠂⢄⢕⠀⠀⠀⠀⠀⠀⠁⠀⠀⠀⠀⠀⢄⢕⢕⢝⣷⡕⢕⢝⣿⣿⣇⢜⢻⣧⣕⢕⢕⢕⢕⢕⢕⢜⢇⠑⠀⠀⠀⠀⢀⣄⢄⣴⣷⣕⢻⣿⣿⣿⣿⢏⠔⠀⠳⠕⠀⠀⢀⣾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⢀⢀⣄⣴⣿⣿⣿⠄⠀⠀⠀⠀⠀⠀⠀⠀⠀⠀⠀⠀⠀⠀⣠⣷⣾⣿⣿⣿⣧⣿⣿⣷⣵⠀⠀⠀⠀⠀⠀⠀⠀⠀⠀⠁⢕⠑⠀⠀⢄⠑⠕⢜⢻⢿⣿⣿⣷⡄⠀⠀⠈⠉⠃⠀⠀⠀⠀⠀⠀⠀⠀⠀⠀⠀⠀⠀⠀⠀⡄⠁⠀⠔⠀⠁⠀⠀⠀⠀⠀⠀⠀⠀⠀⠀⢀⢱⣧⡕⢕⢕⢜⢻⣕⢕⢜⢿⣿⣧⡕⢝⡿⢷⢕⣕⣵⣵⣷⣷⣷⣷⣷⣷⣾⣿⣿⡟⣾⣿⣿⣿⣎⣿⣿⣿⡟⢕⠀⠀⠀⠀⠀⠀⣼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⢀⢄⣄⣴⣴⣷⣿⣿⣿⣿⣿⣿⡏⠀⠀⠀⠀⠀⠀⠀⠀⠀⠀⠀⠀⠀⠀⣵⣿⣿⣿⣿⣿⣿⣿⣿⣿⣿⣿⠀⠀⠀⠀⠀⠀⠀⠀⠀⠀⠁⠁⠀⠀⠕⠀⠀⢀⠀⠀⠁⠝⢣⢝⢇⢔⠀⠀⠀⠀⠀⠀⠀⠀⠀⠀⠀⠀⠀⠀⠀⠀⠀⢀⠑⠀⠀⠁⠀⠀⠀⠀⠀⠀⠀⠀⠀⠀⠀⠀⢕⢕⢕⠹⠟⠑⠑⠁⠁⠁⢁⢁⢁⠙⢱⣷⣷⣿⣿⣿⣿⣿⣿⣿⣿⣿⣿⣿⣿⣿⣿⡿⣹⣿⣿⣿⣿⣯⢸⣿⡿⢕⠀⠕⠇⠄⠀⠀⢰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⢀⣄⣠⣴⣷⣷⣿⣿⣿⣿⣿⣿⣿⣿⣿⣿⣿⡿⠁⠀⠀⠀⠀⠀⠀⠀⠀⠀⠀⠀⠀⠀⠀⠝⣿⣿⣿⣿⣿⣿⣿⣿⣿⣿⣿⣇⠀⠀⠀⠀⠀⠀⠀⠀⠀⠀⠀⠀⠀⠀⠀⠁⠀⠀⠐⠀⠀⠁⠑⠕⠕⢕⠀⠀⠀⠀⠀⠀⠀⠀⠀⠀⠀⠀⠀⠄⠀⠠⠑⠀⠀⠀⠀⠀⠀⠀⠀⠀⠀⠀⠀⠀⠀⠀⠀⠀⠀⢀⠀⠀⠀⢀⢔⢕⢕⢕⢕⢕⢕⢔⢌⢻⣿⣿⣿⣿⣿⣿⣿⣿⣿⣿⣿⣿⢿⢏⣾⣿⣏⣯⣝⢟⢻⢜⡿⢕⡁⠀⠀⠀⠀⠀⢄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⢀⢀⣄⣰⣴⣷⣾⣿⣿⣿⣿⣿⣿⣿⣿⣿⣿⣿⣿⣿⣿⣿⣿⣿⠇⠀⠀⠀⠀⠀⠀⠀⠀⠀⠀⠀⠀⠀⠀⠀⠀⣿⣿⣿⣿⣿⣿⣿⣿⣿⣿⣿⣿⣕⢀⠀⠀⠀⠀⠀⠀⠀⠀⠀⠀⠀⠀⠀⠀⠀⠀⠀⠀⠀⠀⠀⠀⠀⠁⠀⠀⠀⠀⠀⠀⠀⠀⠀⠀⠀⠀⠀⠀⠀⠀⠀⠀⠀⠀⠀⠀⠀⠀⠀⠀⠀⠀⠀⠀⠀⠀⠀⠀⠀⣸⣧⢀⢀⢕⢕⢕⢕⢕⢕⢕⠕⢑⢅⢜⢟⢻⢿⢿⢿⢿⢟⢟⢟⢝⢕⣾⡕⢕⣿⣿⣷⣽⣝⢻⢷⣵⣔⡝⢝⢳⢦⢤⢄⢀⣾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⢀⢄⣄⣴⣴⣷⣿⣿⣿⣿⣿⣿⣿⣿⣿⣿⣿⣿⣿⣿⣿⣿⣿⣿⣿⣿⣿⣿⣿⡏⠀⠀⠀⠀⠀⠀⠀⠀⠀⠀⠀⠀⠀⠀⠀⠀⠀⠝⢿⣿⣿⣿⣿⣿⣿⣿⣿⣿⣿⣿⣷⣧⣔⢄⠀⠀⠀⠀⠀⠀⠀⠀⠀⠀⠀⠀⠀⠀⠀⠀⠀⠀⠀⠀⠀⠀⠀⠀⠀⠀⠀⠀⠀⠀⠀⠀⠀⠀⠀⠀⠀⠀⠀⠀⠀⠀⠀⠀⠀⠀⠀⠀⠀⠀⠀⠀⠀⠀⠀⢰⠟⠋⠁⠕⠕⠕⢕⣕⣕⡅⢔⢕⢕⢕⢕⢕⢕⢕⢕⢜⢇⢕⢕⢕⢕⢕⣿⡇⢕⣿⣿⢟⢿⢿⣿⡷⢈⢙⠟⢗⢇⢕⢕⢕⢜⢿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⢀⢄⣠⣴⣵⣷⣿⣿⣿⣿⣿⣿⣿⣿⣿⣿⣿⣿⣿⣿⣿⣿⣿⣿⣿⣿⣿⣿⣿⣿⣿⣿⣿⣿⣿⡇⠀⠀⠀⠀⠀⠀⠀⠀⠀⠀⠀⠀⠀⠀⠀⠀⠀⠀⠁⢹⢿⣿⣿⣿⣿⣿⣿⣿⣿⣿⣿⣿⣿⣿⣧⠀⠀⠀⠀⠀⠀⠀⠀⠀⠀⠀⠀⠀⠀⠀⠀⠀⠀⠀⠀⠀⠀⠀⠀⠀⠀⠀⠀⠀⠀⠀⠀⠀⠀⠀⠀⠀⠀⠀⠀⠀⠀⠀⠀⠀⠀⠀⠀⢠⣤⠀⠀⠔⢀⠄⢑⢕⢕⢕⢕⢝⣿⣿⣿⣿⣧⢕⢕⢕⢕⢕⢕⢕⢕⢕⢕⢕⢕⢕⢕⢸⣿⡇⢸⣿⣿⢕⢕⣼⣿⢕⢕⢕⢔⠀⠀⠁⠑⠕⢕⢕⢕⢜⢝⢿⣿⣿⣿⣿⣿⣿⣿⣿⣿⣿⣿⣿⣿⣿⣿⣿⣿⣿⣿⣿⣿⣿⣿⣿⣿⣿⣿⣿⣿⣿⣿⣿⣿⣿⣿⣿⣿⣿⣿⣿⣿⣿⣿⣿⣿⣿⣿⣿⣿⣿⣿⣿⠀</a:t>
            </a:r>
            <a:br/>
            <a:r>
              <a:t>⠀⠀⠀⠀⠀⢀⢀⣄⣰⣴⣷⣾⣿⣿⣿⣿⣿⣿⣿⣿⣿⣿⣿⣿⣿⣿⣿⣿⣿⣿⣿⣿⣿⣿⣿⣿⣿⣿⣿⣿⣿⣿⣿⣿⣿⣿⣿⡇⠀⠀⠀⠀⠀⠀⠀⠀⠀⠀⠀⠀⠀⠀⠀⠀⠀⠀⠀⠀⠑⠘⢻⢿⢿⢿⢿⢿⢿⣿⣿⣿⣿⣿⣿⡀⠀⠀⠀⠀⠀⠀⠀⠀⠀⠀⠀⠀⠀⠀⠀⠀⠀⠐⠁⠀⠀⠀⠀⠀⠀⠐⢀⠀⠀⠀⠀⠀⠀⠀⠀⠀⠀⠀⠀⢀⡀⠀⠀⠳⠟⠃⠄⢵⡁⠁⠑⠀⠀⢀⣱⣕⣑⣕⢕⢕⢜⢟⢿⣿⣿⣿⣕⢕⢕⢕⢕⢕⢕⢕⢕⢕⢕⢕⢕⣾⣿⢕⣿⣿⢇⢕⣸⣿⢇⢕⢕⢕⠅⠀⠀⠀⠀⢰⣿⣷⣧⣵⣱⣾⣿⠟⢿⢿⣿⣿⣿⣿⣿⣿⣿⣿⣿⣿⣿⣿⣿⣿⣿⣿⣿⣿⣿⣿⣿⣿⣿⣿⣿⣿⣿⣿⣿⣿⣿⣿⣿⣿⣿⣿⣿⣿⣿⣿⣿⣿⣿⣿⣿⣿⣿⣿⠀</a:t>
            </a:r>
            <a:br/>
            <a:r>
              <a:t>⢄⣄⣰⣴⣷⣾⣿⣿⣿⣿⣿⣿⣿⣿⣿⣿⣿⣿⣿⣿⣿⣿⣿⣿⣿⣿⣿⣿⣿⣿⣿⣿⣿⣿⣿⣿⣿⣿⣿⣿⣿⣿⣿⣿⣿⣿⣿⣿⡆⠀⠀⠀⠀⠀⠀⠀⠀⠀⠀⠀⠀⠀⠀⠀⠀⠀⠀⠀⠀⠀⠀⠁⠁⠁⠁⠑⠑⠑⠁⠁⠘⢟⢿⣧⢀⠀⠀⠀⠀⠀⠀⠀⠀⠀⠀⠀⠀⠀⠀⠀⠀⠀⠀⠀⠀⠀⢐⠀⠀⠀⠁⠀⠀⠀⠀⠀⠀⠀⢠⣄⠀⠀⢀⢑⠉⠁⠑⢕⢄⠀⠀⠁⠁⠀⠀⠀⠀⠘⣿⣿⣿⣿⣿⣿⣷⣷⣧⣼⣝⢻⢿⣷⣧⡕⢕⢕⢕⢕⢕⢕⢕⢕⢕⣿⣏⣾⣿⢏⢕⣼⣿⢏⢕⢕⢕⠁⠀⠀⠀⠀⢰⣿⡿⢝⠟⠟⠟⠋⠁⠀⠀⠁⠙⠟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⠁⠝⢕⢄⢀⠀⠀⠀⠀⠀⠀⠀⠀⠀⠀⠀⠀⠀⠀⠀⠀⠀⠀⠅⠁⠀⠀⠀⠀⠀⢀⠀⠐⢗⠃⠀⢔⢁⠀⠁⠑⠑⠀⠀⠀⠀⠀⠀⠀⠀⠀⠐⠀⠐⠀⢀⢝⣿⣿⣿⣿⣿⣿⣿⣿⣿⣿⣿⣧⣱⢾⣿⣧⡕⢔⢕⢕⢕⢕⢕⢕⢜⢻⣿⣿⣇⢱⣿⢏⢕⢕⢕⠁⠀⠀⠀⠀⢄⣿⣿⠕⠀⠀⠀⠀⠀⠀⠀⠀⠀⠀⠀⠀⠁⠙⠟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⢟⠃⠀⠀⠀⠀⠀⠀⠀⠀⠀⠀⠀⠀⠀⠀⠀⠀⠀⠀⠀⠀⠀⠀⠀⠀⠀⠀⠀⠀⠀⠀⠀⠀⠀⠀⠀⠁⠑⠑⠀⠀⠀⠀⠀⠀⠀⠀⠀⠀⠀⠀⠀⠀⠀⠀⠀⠀⠀⠀⠀⠄⠀⠀⢘⠙⠑⠻⢷⠆⠀⠀⠀⠀⠀⠀⢀⠀⠅⢀⠀⠀⠀⠀⠀⢕⢀⢄⠔⠑⠑⠀⢺⣿⣿⣿⣿⣿⣿⣿⣿⣿⣿⣿⣿⡧⢍⠙⠛⠃⠑⠕⠕⠕⢕⢕⢕⣱⣿⣿⣿⣿⢏⠕⠑⢕⠕⠁⠀⠀⠀⢀⣾⣿⠇⠀⠀⠀⠀⠀⠀⠀⠀⠀⠀⠀⠀⠀⠀⠀⠀⠀⠁⠙⠟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⢀⡀⠀⢄⢄⢀⠁⠑⠀⠀⠀⠀⠀⠀⠀⠀⠀⠀⠀⠀⠀⠀⢀⢄⢄⠔⠑⠁⠁⠀⠀⠀⠀⠀⠀⢙⢻⢿⣿⣿⣿⣿⣿⣿⡿⠋⠁⠀⢔⢔⢔⢄⢄⢄⢀⢀⢀⠁⠘⠛⠟⠻⢿⢟⢕⠀⠀⢕⠀⠀⠀⠀⠀⣼⣿⢇⠀⠀⠀⠀⠀⠀⠀⠀⠀⠀⠀⠀⠀⠀⠀⠀⠀⠀⠀⠀⠀⠀⠁⠙⠟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⡔⠀⠀⠀⠀⠀⠀⠀⠀⠀⠀⠀⠀⠀⠀⠀⠀⠀⠀⠀⠀⠀⠀⠀⠀⠀⠀⠀⠀⠀⠀⠀⠀⠀⠀⠀⠀⠀⠀⠀⠀⠀⠀⠀⠀⠀⠀⠀⠀⠀⠀⠀⠀⠀⠀⠀⠳⠀⠔⢀⠀⠁⠁⠀⠀⠀⠀⠁⠔⠀⠀⠀⠀⠀⢀⢀⢄⠔⠕⠑⠁⠀⠀⠀⢕⢕⠀⠀⠀⢀⢄⠄⠄⠄⢹⣷⣧⣼⣝⣝⡟⢇⢀⠀⠀⢕⢕⢕⢕⢕⢕⢕⢕⢔⢝⢟⢳⢶⣦⣤⡄⢄⠁⠀⠀⠁⠀⠀⠀⠀⣸⣿⢏⠀⠀⠀⠀⠀⠀⠀⠀⠀⠀⠀⠀⠀⠀⠀⠀⠀⠀⠀⠀⠀⠀⠀⠀⠀⠀⠀⠈⠙⠻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⠀⠀⠀⠀⠀⠀⠀⠀⠀⠀⢀⠀⠀⠀⠀⠀⠀⢔⢕⢄⠀⠀⠀⠀⠀⠁⠀⢄⠔⠑⠑⠁⠀⠀⠀⠄⠔⢄⠀⠀⢕⢕⠄⠐⠁⠀⠀⠀⠀⠀⠀⠉⠝⢿⣿⣿⣿⣿⣿⣇⢔⢕⢕⢕⢕⢕⢕⢕⢕⢕⢕⢕⢕⢕⢝⠛⠅⢕⠀⠀⠀⠀⠀⠀⠀⣱⣿⢏⠀⠀⠀⠀⠀⠀⠀⠀⠀⠀⠀⠀⠀⠀⠀⠀⠀⠀⠀⠀⠀⠀⠀⠀⠀⠀⠀⠀⠀⠀⠀⠀⠈⠝⢻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⣷⠀⠀⠀⠀⠀⠀⠀⠀⠀⠀⠀⠀⠀⠀⠀⠀⠀⠀⠀⠀⠀⠀⠀⠀⠀⠀⠀⠀⠀⠀⠀⠀⠀⠀⠀⠀⠀⠀⠀⠀⠀⠀⢀⣀⢀⢀⢀⠀⠀⠀⢀⢄⢔⢕⠀⢄⠀⠀⠀⠀⢁⢕⢀⢄⢕⢕⢔⠐⠀⠀⠀⠀⠀⠀⠄⠄⠐⠀⠀⠀⠀⢑⢄⠕⢕⠀⠀⠀⠀⠀⠀⠀⠀⠀⠀⠀⠀⠝⢻⢿⣿⣿⣿⣷⣕⡕⢕⠕⠕⢕⢕⢕⢕⢕⢕⢕⢕⢕⢕⢄⠁⠀⠀⠀⠀⠀⠀⢰⣿⡟⠀⠀⠀⠀⠀⠀⠀⠀⠀⠀⠀⠀⠀⠀⠀⠀⠀⠀⠀⠀⠀⠀⠀⠀⠀⠀⠀⠀⠀⠀⠀⠀⠀⠀⠀⠀⠁⠘⠝⢻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⡟⠋⠀⠀⠀⠀⠀⠀⠀⠀⠀⠀⠀⠀⠀⠀⠀⠀⠀⠀⠀⠀⠀⠀⠀⠀⠀⠀⠀⠀⠀⠀⠀⠀⠀⠀⠀⠀⠀⠀⠀⠀⢀⢔⢾⣿⣿⣿⣿⡇⢕⢕⢕⢕⢕⢕⠀⢕⢄⢀⢕⢕⢜⠚⢏⠁⠁⢑⠀⠀⠀⠀⠀⠀⠀⠀⠀⠁⠀⠀⠀⢀⢔⠑⠐⢔⠁⠀⠀⠀⠀⠀⠀⠀⠀⠀⠀⠀⠀⠀⠀⠑⠝⢻⣿⣿⣿⣿⣧⣔⣔⢄⢁⢁⠑⠑⠑⢲⣷⣷⣷⣶⣶⣴⣤⣄⡀⠀⢰⣿⣿⣕⢀⠀⠀⠀⠀⠀⠀⠀⠀⠀⠀⠀⠀⠀⠀⠀⠀⠀⠀⠀⠀⠀⠀⠀⠀⠀⠀⠀⠀⠀⠀⠀⠀⠀⠀⠀⠀⠀⠀⠀⠁⠘⠝⢻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⣧⠀⠀⠀⠀⠀⠀⠀⠀⠀⠀⠀⠀⠀⠀⠀⠀⠀⠀⠀⠀⠀⠀⠀⠀⠀⠀⠀⠀⠀⠀⠀⠀⠀⠀⠀⠀⠀⠀⠀⠀⢄⢕⣸⣯⡻⣿⣿⣿⣿⡕⢕⢕⢕⢕⢕⢄⠑⠁⠁⠁⠑⠀⠄⢕⢕⠔⠁⠀⠀⠀⠀⠀⠀⠀⠀⠀⠀⠀⠀⠀⠀⠀⠀⠀⠁⠀⠀⠀⠀⠀⠀⠀⠀⠀⠀⠀⠀⠀⠀⠀⠀⠀⠑⠜⢻⣿⣿⣿⣿⣿⣿⣷⣧⣵⣄⡄⠀⠝⣿⣿⣿⣿⣿⣿⣿⣿⣿⣷⣽⣟⢿⣷⣧⣄⡀⠀⠀⠀⠀⠀⠀⠀⠀⠀⠀⠀⠀⠀⠀⠀⠀⠀⠀⠀⠀⠀⠀⠀⠀⠀⠀⠀⠀⠀⠀⠀⠀⠀⠀⠀⠀⠀⠀⠀⠀⠁⠘⠝⢿⣿⣿⣿⣿⣿⣿⣿⣿⣿⣿⣿⣿⣿⣿⠀</a:t>
            </a:r>
            <a:br/>
            <a:r>
              <a:t>⣿⣿⣿⣿⣿⣿⣿⣿⣿⣿⣿⣿⣿⣿⣿⣿⣿⣿⣿⣿⣿⣿⣿⣿⣿⣿⣿⣿⣿⣿⣿⣿⣿⣿⣿⣿⣿⣿⣿⣿⣿⣿⣿⣿⣿⣿⣿⡔⠀⠀⠀⠀⠀⠀⠀⠀⠀⠀⠀⠀⠀⠀⠀⠀⠀⠀⠀⠀⠀⠀⠀⠀⠀⠀⠀⠀⠀⠀⠀⠀⠀⠀⠀⠀⢀⢄⢔⢕⢱⣿⣿⣿⣷⣽⣻⢿⢇⢕⢕⢕⢕⢕⢕⠀⠀⠀⠀⠀⠀⠀⠁⠑⢀⠄⠀⠀⠀⠀⠀⠀⠀⠀⠀⠀⠀⠀⠀⠀⠀⠀⢀⢄⡄⢀⠀⠀⠀⠀⠀⠀⠀⠀⠀⠀⠀⠀⠀⠀⠀⠀⠀⠁⠈⠻⢿⣿⣿⣿⣿⣿⣿⡿⠑⠀⠀⠜⢿⣿⣿⣿⣿⣿⣿⣿⣿⣿⣿⣿⣷⣽⡻⢿⣷⣔⢀⠀⠀⠀⠀⠀⠀⠀⠀⠀⠀⠀⠀⠀⠀⠀⠀⠀⠀⠀⠀⠀⠀⠀⠀⠀⠀⠀⠀⠀⠀⠀⠀⠀⠀⠀⠀⠀⠀⠀⠀⠀⠁⠙⠝⢿⣿⣿⣿⣿⣿⣿⣿⣿⣿⣿⠀</a:t>
            </a:r>
            <a:br/>
            <a:r>
              <a:t>⣿⣿⣿⣿⣿⣿⣿⣿⣿⣿⣿⣿⣿⣿⣿⣿⣿⣿⣿⣿⣿⣿⣿⣿⣿⣿⣿⣿⣿⣿⣿⣿⣿⣿⣿⣿⣿⣿⣿⣿⣿⣿⣿⣿⡿⢟⢿⣿⣔⠀⠀⠀⠀⠀⠀⠀⠀⠀⠀⠀⠀⠀⠀⠀⠀⠀⠀⠀⠀⠀⠀⠀⠀⠀⠀⠀⠀⠀⠀⠀⢀⢄⢔⢕⢕⢕⢕⢕⣾⣿⣿⣿⣿⣿⣿⣿⢇⢕⢕⢕⢕⢕⠁⠀⠀⠀⠀⠀⠀⠀⠀⢁⢅⢄⠀⢕⢔⠀⠀⠀⠀⠀⠀⠀⠀⠀⠀⢀⠀⢔⢱⢕⡱⢜⢕⢔⢄⠀⠀⠀⠀⠀⠀⠀⠀⠀⠀⠀⠀⠀⠀⠀⠀⠀⠁⠙⢿⣿⣿⣿⡿⠁⠀⠀⠀⠀⠀⠉⠙⠻⠿⣿⣿⣿⣿⣿⣿⣿⣿⣿⣿⣷⣝⢿⣷⣔⠀⠀⠀⠀⠀⠀⠀⠀⠀⠀⠀⠀⠀⠀⠀⠀⠀⠀⠀⠀⠀⠀⠀⠀⠀⠀⠀⠀⠀⠀⠀⠀⠀⠀⠀⠀⠀⠀⠀⠀⠀⠀⠀⠀⠁⠘⠟⢿⣿⣿⣿⣿⣿⣿⠀</a:t>
            </a:r>
            <a:br/>
            <a:r>
              <a:t>⣿⣿⣿⣿⣿⣿⣿⣿⣿⣿⣿⣿⣿⣿⣿⣿⣿⣿⣿⣿⣿⣿⣿⣿⣿⣿⣿⣿⣿⣿⣿⣿⣿⣿⣿⣿⣿⣿⣿⣿⣿⡿⢟⠑⠁⠀⠜⣿⣿⣆⠀⠀⠀⠀⠀⠀⠀⠀⠀⠀⠀⠀⠀⠀⠀⠀⠀⠀⠀⠀⠀⠀⠀⠀⠀⠀⢀⣤⡔⢕⢕⢕⢸⡕⢕⢕⣕⣾⡿⣻⣿⣿⣿⣿⣿⣿⣇⢕⢕⢕⢕⠀⠀⠀⠀⠀⠀⠀⠀⢀⢄⢕⢕⢕⢄⠁⠕⢁⠄⠀⠀⠀⠀⠀⠀⠀⠀⠀⠀⠀⠁⠑⠑⠁⠁⠁⠀⠀⠄⠀⠀⠀⠀⠀⠀⠀⠀⠀⠀⠀⠀⠀⠀⠀⠀⠀⠀⠝⢻⣿⠑⠀⠀⠀⠀⠀⠀⠀⠀⠀⢀⣵⣷⣽⣝⣟⠙⠙⢛⢟⢟⢿⢿⣷⡹⣿⣇⢀⠀⠀⠀⠀⠀⠀⠀⠀⠀⠀⠀⠀⠀⠀⠀⠀⠀⠀⠀⠀⠀⠀⠀⠀⠀⠀⠀⠀⠀⠀⠀⠀⠀⠀⠀⠀⠀⠀⠀⠀⠀⠀⠀⠀⠀⠀⠁⠙⠻⢿⣿⣿⠀</a:t>
            </a:r>
            <a:br/>
            <a:r>
              <a:t>⣿⣿⣿⣿⣿⣿⣿⣿⣿⣿⣿⣿⣿⣿⣿⣿⣿⣿⣿⣿⣿⣿⣿⣿⣿⣿⣿⣿⣿⣿⣿⣿⣿⣿⣿⣿⣿⣿⣿⢿⠏⠁⠀⠀⠀⠀⠀⠹⣿⣿⣧⡀⠀⠀⠀⠀⠀⠀⠀⠀⠀⠀⠀⠀⠀⠀⠀⠀⠀⠀⠀⠀⠀⠀⠀⢀⣼⣿⢇⢕⢕⢕⣾⡇⣵⣻⣿⡟⣱⣿⣿⣿⣿⣿⣿⣿⣿⣿⣷⣷⡶⠀⠀⠀⠀⠀⠀⠀⢀⢕⠀⢕⢕⢕⢕⠀⠁⠄⠕⢕⢄⠀⠀⠀⠀⠀⠀⠀⠀⠀⠀⠀⠀⠀⠁⠀⠀⠀⠀⠀⢀⠀⠀⠀⠀⠀⠀⠀⠀⠀⠀⠀⠀⠀⠀⠀⠀⠀⠀⠘⠀⠀⠀⠀⠀⠀⠀⠀⠀⢀⣾⣿⢝⠝⢻⣿⣇⢀⢕⢕⢕⢕⢕⢔⢅⢝⢿⣿⣧⣄⢀⠀⠀⠀⠀⠀⠀⠀⠀⠀⠀⠀⠀⠀⠀⠀⠀⠀⠀⠀⠀⠀⠀⠀⠀⠀⠀⠀⠀⠀⠀⠀⠀⠀⠀⠀⠀⠀⠀⠀⠀⠀⠀⠀⠀⠀⠀⠀⠘⠝⠀</a:t>
            </a:r>
            <a:br/>
            <a:r>
              <a:t>⣿⣿⣿⣿⣿⣿⣿⣿⣿⣿⣿⣿⣿⣿⣿⣿⣿⣿⣿⣿⣿⣿⣿⣿⣿⣿⣿⣿⣿⣿⣿⣿⣿⣿⣿⣿⡿⠟⠑⠀⠀⠀⠀⠀⠀⠀⠀⠀⠘⢻⣿⣷⣴⢀⠀⠀⠀⠀⠀⠀⠀⠀⠀⠀⠀⠀⠀⠀⠀⣄⡀⠀⠀⠀⢄⣾⣿⣿⢕⢕⢕⢱⣿⣇⣿⢸⣿⣿⣿⣿⣿⣿⣿⣿⣿⣿⣿⣿⣿⣿⢇⠀⠀⠀⠀⠀⠀⠀⢕⠁⢕⢕⢕⢕⢕⢕⢀⠐⢕⠕⠘⢅⢄⠀⠀⠀⠀⠀⠀⠀⠐⠀⠀⠀⠁⠀⢀⢄⠐⠁⠀⠀⠀⠀⠀⠀⠀⠀⠀⠀⠀⠀⠀⠀⠀⠀⠀⠀⠀⠀⠀⠀⠀⠀⠀⠀⠀⠀⢀⣾⡿⠇⠀⠀⠀⠹⣿⣧⢔⠑⠕⢕⢕⢕⢕⢕⢕⢕⢝⢻⣿⣦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⢟⠋⠁⠀⠀⠀⠀⠀⠀⠀⠀⠀⠀⠀⠀⠁⠝⢿⣿⣧⢀⠀⠀⠀⠀⢀⠀⠀⠀⠀⠀⠀⠀⠀⢔⣿⣿⣷⣴⣾⣿⣿⣿⡿⢕⢕⢕⢸⣿⣿⡜⡞⣿⣿⣿⣿⣿⣿⣿⣿⣿⣿⣿⣿⣿⡿⠀⠀⠀⠀⠀⠀⠀⢔⢕⠀⢑⢕⢕⡕⢕⢜⢕⢅⢅⢔⢜⠑⠀⠀⠀⠀⠀⠀⠀⠀⠀⠀⠀⢐⢄⠑⢁⠀⠁⠀⠀⠀⠀⠀⠀⠀⠀⠀⠀⠀⠀⠀⠀⠀⠀⠀⠀⠀⠀⠀⠀⠀⠀⠀⠀⠀⠀⢠⣾⣿⣧⡄⠀⠀⠀⠀⠜⢿⣷⣧⣔⢀⠁⠑⠑⠕⢕⢕⢕⢕⢜⢝⢿⣷⣔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⠑⠀⠀⠀⠀⠀⠀⠀⠀⠀⠀⠀⠀⠀⠀⠀⠀⠀⠈⠙⠛⠃⠀⠀⠀⠀⠛⠀⠀⠀⠀⠀⠀⠀⠀⠚⠛⠋⠙⠋⠙⠘⠛⠛⠑⠑⠑⠑⠘⠛⠛⠓⠓⠛⠛⠛⠛⠛⠛⠛⠛⠛⠛⠛⠛⠛⠃⠀⠀⠀⠀⠀⠀⠐⠓⠓⠁⠑⠑⠑⠐⠑⠊⠑⠁⠀⠁⠀⠀⠀⠀⠀⠀⠀⠀⠀⠀⠀⠀⠀⠘⠀⠑⠀⠀⠀⠀⠀⠀⠀⠀⠀⠀⠀⠀⠀⠀⠀⠀⠀⠀⠀⠀⠀⠀⠀⠀⠀⠀⠀⠀⠀⠀⠀⠛⠛⠛⠛⠓⠐⠀⠀⠀⠀⠀⠈⠙⠛⠛⠒⠀⠀⠀⠀⠁⠑⠑⠑⠑⠑⠙⠛⠓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⢿⡕⢝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⢿⣿⣿⣿⣿⣿⡇⢕⢕⣿⢕⢕⢹⡕⢜⣿⣿⣿⣿⣿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⢟⢱⢸⣿⣿⣿⣿⣿⢇⢕⢕⢕⢕⢕⢵⢕⢱⡜⣿⣿⣿⣿⣿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⢿⣿⣿⣿⣿⣿⣿⣿⣿⣿⣿⣿⣿⣿⣿⣿⣿⢏⣕⡏⣾⣿⣿⣿⣿⣿⣿⣿⣿⡟⢟⢜⣧⢣⢜⣷⢹⣿⣿⣿⣿⢟⢏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⡿⢏⣷⣿⢣⢿⢿⢿⣿⣿⣿⣿⣿⣿⢕⢕⢕⢻⣧⢣⢕⢕⢹⢟⢏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⢜⣹⣻⣿⣿⣿⣿⣿⢿⣟⣽⣵⡇⣼⣿⡿⢸⣷⢕⢇⢷⢧⢵⣕⣕⢕⢕⢁⢕⢜⣿⣇⢕⢕⢕⢕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⣱⣿⣿⡿⢏⣱⣵⣿⣿⣿⡿⢸⣿⣿⡇⣾⣏⣕⢱⢕⢕⢕⢕⡝⢿⣧⡕⠁⢕⣿⣿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⣿⣿⣿⢟⢕⣵⢟⣿⡟⣹⡿⣫⢇⣿⣿⣿⡇⣷⣿⣿⣿⣿⣿⣷⣷⣿⣇⣿⣟⢕⢕⣻⣿⣇⢅⠔⠕⢁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⢟⢕⣵⡿⢕⣾⣫⣾⣿⣿⡟⢸⢻⣿⣿⢕⣿⣿⣿⣿⣿⣿⣿⣿⣿⣿⡸⣿⢜⢕⢸⣿⣿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⡿⢏⢣⣾⡟⢱⣼⣿⣿⣿⣿⡟⢕⣿⢝⢝⣾⢕⢿⣿⣿⣿⣿⣿⣿⣿⣿⣿⡇⢻⢕⢕⣸⣿⣿⢕⢀⢅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⣧⢕⢕⢕⢕⢸⣿⣿⡟⣱⢣⣿⡟⢱⢱⣿⣿⣿⣿⢟⢕⢕⣱⣵⣿⣿⢕⣾⣿⣿⣿⣿⣿⣿⣿⣿⣿⣷⢕⢕⢕⣿⣿⡿⠕⢄⢁⠕⢕⢄⢀⠁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⡕⢕⢕⢕⢸⣿⡟⢕⢕⣿⣿⢱⢇⣿⣿⣿⣿⢇⢕⢕⢕⣱⢿⣿⡇⢸⣿⣿⣿⣿⣿⣿⣿⣿⣿⣿⣯⢕⠑⠕⠟⠋⠁⠀⠕⢐⢱⠔⢅⢕⢱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⡟⣕⢕⣕⣕⢕⢜⢕⢕⣼⣿⢇⢜⣼⣿⣿⣿⣿⢕⡕⣸⢱⣿⢕⢜⢕⣿⡟⣹⣿⣿⣿⣿⣿⣿⣿⣿⢟⢕⠀⠁⠁⠀⢔⢕⠀⠁⠀⢀⢕⢻⢿⡧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⢟⣜⢟⢕⢝⢝⢟⢇⢕⢱⣿⣹⢕⢱⣿⡏⣼⣿⣿⣾⢇⡏⣸⣿⣿⣿⢕⢹⢕⣿⣿⣿⣿⣿⣿⣿⣿⣿⢕⢕⢁⠑⢁⢕⢕⡕⡇⢀⠁⢔⢅⢕⢕⢕⣕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⡿⢇⣼⣿⣧⡕⢜⢇⠕⢕⠕⣼⣿⣿⢇⣾⡟⣸⣿⣿⣿⣿⢕⢕⣿⣿⣿⡟⢕⡏⢕⣿⣿⢻⣿⣿⣿⣿⣿⡏⢕⢕⣿⣿⡇⢕⢱⡇⡇⣇⢀⢄⣑⣡⣵⣷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⢕⢕⢫⢗⢜⢳⢕⡵⢏⢕⢕⣿⡿⡟⣸⡟⢕⣿⣿⣿⢣⢕⢜⢱⣷⣷⣧⡕⡿⢕⢕⢻⡟⢸⣿⣿⣿⢻⡿⢇⢕⢱⣿⣿⣧⢕⢸⣷⡇⢻⢕⢜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⡕⢕⢕⢕⢕⢕⢼⣇⡕⢞⢇⣿⡇⢣⢏⢕⢸⣿⣿⢏⢕⣿⡇⣟⣟⣟⢿⢇⢧⣷⣧⣜⡇⢸⣿⣿⣿⢜⢱⢕⢕⣵⣷⣧⡝⢕⢜⣿⡇⢸⢕⢕⢸⣿⣿⣿⣿⣿⣿⣷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⡜⢕⢕⢕⢕⣇⢕⢝⢟⢳⣿⡇⢎⢕⢕⢾⢻⢟⢕⠈⢁⠕⠈⠉⠙⠝⢇⣜⣻⣿⣿⣇⣼⡇⣿⣿⢕⢕⢕⣜⣟⣟⢟⣼⢕⢕⣿⡇⡇⡇⢕⢜⣿⣿⣿⣿⣿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⢱⣵⡕⠕⠘⠕⢕⢕⢸⣿⢜⡕⢕⢱⢝⢜⢕⢔⣕⢕⠔⠀⠀⠐⢕⢄⢜⣿⣿⣿⣿⣿⣧⣮⣿⣕⢕⠘⠉⠉⢍⠙⠗⢱⢜⢜⢕⢇⢇⢕⢕⡟⢻⣿⣿⣿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⢟⢕⠀⢄⢕⡔⢔⢸⡟⢱⢕⢕⢕⢱⣵⢕⣼⣏⢄⢄⢀⢄⢀⢱⣾⣾⣿⣿⣿⣿⣿⣿⣿⣿⣇⠴⠅⠀⠀⠕⢕⢄⠑⢕⢕⢕⢸⢕⢝⢕⢇⢸⣿⣿⣿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⣱⢕⠁⠀⠀⢕⢕⢕⣿⢇⡜⢕⢕⢕⢕⢿⢜⣿⣿⢕⠕⢕⢕⢕⣾⣿⣿⣿⣿⣿⣿⣿⣿⣿⣿⡇⢄⢄⢀⢀⢰⣷⢕⡔⢕⣱⢕⡞⢕⣕⣧⡕⢸⣿⣿⣿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⡧⢏⡾⢇⢕⠀⠀⠀⢕⢕⢸⡟⢱⣇⢕⢕⢕⢕⢕⢸⣿⣿⣷⣦⣬⣵⣽⣿⣿⣿⣿⣿⣿⣿⣿⣿⣿⣿⣿⡕⢱⢕⢕⣾⣿⣿⣇⣼⢇⢕⡇⢕⣿⣿⡇⢸⣿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⡿⡱⢏⢕⢕⢕⠀⠀⠀⠀⢕⡿⢕⢸⢏⢕⢕⢕⢕⡕⢸⣿⣿⣿⣿⣿⣿⣿⣿⣿⣿⣿⣿⣿⣿⣿⣿⣿⣿⣿⣿⣷⣵⣵⣼⡿⢇⢜⢕⢕⢕⢇⢕⣿⣿⡇⢸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⢟⢜⢕⢕⢇⢕⣷⣴⣄⢄⢄⢕⢕⢕⢸⢕⢕⢕⢕⢕⢇⢕⢻⣿⣿⣿⣿⣿⣿⣿⣿⣿⣿⣿⣿⣿⣿⣿⣿⣿⣿⣿⣿⣿⣿⢟⡱⢕⢕⣸⢕⢕⡕⠁⢿⣿⡇⢸⣿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⢟⢿⠟⢻⣿⣿⣿⣿⣿⣿⣿⣿⣿⣿⣿⣿⣿⣿⣿⢏⢇⢕⢱⢇⢕⢸⣿⣿⣿⢇⢕⢕⢕⢕⢕⢕⢕⢕⢕⢕⢕⢕⢜⢻⣿⣿⣿⣿⣿⣿⣿⢟⠻⠿⢿⢿⢿⣿⣿⣿⣿⣿⣿⣷⣷⡿⠗⢕⢱⡏⢕⢕⡇⠀⢜⣿⡇⢸⣿⣿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⡟⢜⢱⢷⡿⢕⢕⢸⣿⣿⡯⢕⢕⢕⡕⢕⢕⢕⢕⢕⢱⡕⢕⢕⢕⢕⢝⢿⣿⣿⣿⣿⣿⣧⣕⡔⢔⢔⢀⣅⣵⣿⣿⣿⣿⣿⢏⢕⢕⢕⣾⢕⢕⢕⢕⠀⢀⢻⡇⢸⣿⣿⣿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⢣⢱⣿⣿⡇⢕⡇⢸⣿⣿⡟⢔⢕⢸⢕⢕⢕⣕⢕⢕⢕⢕⢕⢕⢕⢕⢕⢕⢝⢻⢿⣿⣿⣿⣿⣿⣿⣿⣿⣿⣿⣿⣿⢿⢟⢕⢕⠁⢕⡸⡏⢕⢕⢕⢕⢱⡕⢕⢕⢸⣿⣿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⡿⡕⣾⣿⣿⡇⢱⡇⢸⣿⣿⢕⢕⢕⢇⢕⢕⢕⣿⢕⢕⢕⢕⢕⢕⢕⢕⢕⢕⢕⢕⢕⢜⢟⢿⣿⣿⣿⣿⢿⢟⢟⢝⢕⢕⢕⢕⢕⢕⢱⡝⢕⡕⢕⢕⢕⢕⢱⡕⢕⢸⣿⣿⣿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⡇⢱⣿⣿⣿⡇⢸⡇⢸⢹⢇⣼⣿⢇⢕⢕⢱⣵⣿⡇⢕⢕⢕⢕⢕⢕⢕⢕⢕⢕⢕⢕⢕⢕⢕⢕⢝⢕⢕⢕⢕⢕⢕⢕⢕⢕⢕⢑⢕⢇⢕⢕⣧⢕⢕⢕⢕⢕⢇⢕⢕⢹⣿⣿⣿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⣷⢸⣿⣿⣯⣧⢸⡇⢸⢕⣾⢟⢕⢕⢕⢕⣸⢸⣿⢇⢕⢕⢕⢕⠁⠁⢅⢕⢕⢕⢕⢕⢕⢕⢕⢕⡕⢕⢕⢕⢕⢕⢕⢕⢕⢕⢕⢕⢕⢕⢕⢱⣿⢕⢕⢕⢕⣧⢕⢇⢱⡕⢹⣿⣿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⣾⣿⣿⣿⣧⡇⢇⣱⡿⢏⢕⢕⢕⢕⢔⡏⢸⣿⡇⢕⢑⠕⠁⠀⠀⠑⢕⢕⢕⢕⢱⣾⣿⣿⣿⢇⢕⢕⢕⢕⢕⢕⢕⢕⢕⢕⢕⢕⢕⢕⢸⣿⡕⢕⢕⢕⢸⡇⢕⣸⣿⡕⢹⣿⣿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⡿⢏⣼⢟⢕⢕⢕⢕⢕⢕⢸⢇⣿⣿⢕⢄⢑⠀⠀⠀⠀⠀⠀⠑⠕⢕⢼⣿⣿⣿⣿⡄⠀⠑⢕⢕⣵⣕⢕⢕⢕⢕⢅⢕⢕⢕⢸⣿⡇⢕⢕⢕⢸⣿⡕⢻⣿⣿⣵⣿⣿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⣿⢟⣵⢟⢕⢕⢕⢕⢕⢕⢕⢕⡟⢕⡿⣟⢕⢕⢕⢔⢀⠀⠀⠀⠀⠀⠀⠀⠙⠻⣿⣿⣿⣧⡄⢀⠀⠁⠜⢿⣷⡕⢕⢕⢕⢕⢕⢕⢕⢝⢇⠑⠁⠑⠜⢳⡕⢸⣿⣿⣿⣟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⢔⢕⢕⢄⢔⢕⢔⢔⢕⢕⢕⢕⢕⢕⢕⢄⢕⢕⢕⢕⢕⢕⢕⢕⢕⢕⢸⣿⣿⣿⣿⣿⣿⣿⣿⣿⣿⣿⣿⣿⣿⣿⣿⣿⣿⣿⣿⣿⣿⣿⣿⣿⣿⣿⣿⣿⣿⣿⣿⣿⣿⣿⣿⣿⣿⢟⣫⣵⣽⡟⢝⢕⣱⢞⢇⢕⢕⢕⢕⢕⢕⢕⢕⡜⣵⡱⣱⢳⢱⣕⡕⢕⢕⢕⢄⢀⠀⠀⠀⠀⠀⠀⠈⠙⢿⣿⣿⣷⣦⣤⢀⠁⠻⣷⢕⢕⢕⢕⢕⢕⠑⠑⠀⠁⠀⢔⠀⢕⢕⢸⣿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⢑⢕⢕⢔⢕⢕⢕⢕⢕⢕⢕⢕⢕⢕⢕⢑⢑⠕⠕⢕⢕⢕⢕⢕⢕⢕⢸⣿⣿⣿⣿⣿⣿⣿⣿⣿⣿⣿⣿⣿⣿⣿⣿⣿⣿⣿⣿⣿⣿⣿⣿⣿⣿⣿⣿⣿⣿⣿⣿⣿⣿⣿⣿⡿⣱⢟⢕⢜⢕⢕⣴⢟⢏⢕⢕⢕⢕⢕⢕⢕⢕⢕⢱⢱⣿⡇⢫⡇⣾⣿⣿⣷⣕⢕⢕⢕⢔⢀⠀⠀⠀⠀⠀⠀⠀⠑⢮⣽⣿⣿⣇⠀⠀⠁⢕⢕⢕⢕⢕⢕⢀⠁⠀⢀⢔⢀⢄⢕⢕⢜⢿⣿⣿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⣿⣿⣿⣿⣿⣿⣿⣿⣿⣿⣿⣿⣿⣿⣿⣿⣿⣿⣿⣿⣿⣿⣿⣿⣿⣿⣿⡿⢿⣟⡻⣿⣿⣿⣿⣿⢇⠑⢔⢔⢕⣵⢟⢕⢕⢕⢕⢕⢕⢕⢕⢕⢕⢕⣼⢜⣸⣿⡇⣝⢕⣿⣿⣿⣿⣿⣧⢕⢕⢕⢕⢀⠀⠀⠀⠀⠀⠀⠀⠀⠝⣿⣿⣿⡔⠀⠀⠀⢕⢕⢕⢕⢕⢕⢔⢔⢀⢁⢀⢄⢕⢕⢕⢜⢿⣿⣿⣿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⢀⠀⢄⢀⠀⠄⠄⠀⠄⠔⠔⢔⢄⢄⢄⢕⢕⢕⢕⢕⢕⢕⢸⣿⣿⣿⣿⣿⣿⣿⣿⣿⣿⣿⣿⣿⣿⣿⣿⣿⣿⣿⣿⣿⣿⣿⢟⣟⣽⣷⣾⣿⣿⣿⢷⢝⢿⣿⣿⢜⢀⢀⣰⢜⢕⢕⢕⢕⢕⢕⢕⢕⢕⢕⢕⢕⢱⣿⢕⣿⡜⢷⡜⢸⣿⣿⣿⣿⣿⣿⣷⣕⢕⢕⢕⠀⠀⠀⠀⠀⠀⠀⠀⠀⠈⠻⣿⣇⠀⠀⠀⠀⢕⢕⢕⠕⠀⠁⢕⢕⢕⢜⢪⢕⢕⢕⢕⢜⣻⣿⣿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⢫⣵⣿⣿⣿⣿⣿⡿⢏⢕⢕⢕⢜⣿⣿⢕⢕⢕⢕⢕⢕⢕⢕⢕⢕⢕⢕⢕⢕⢕⢕⢕⣾⣿⡇⢿⣿⢕⢝⢎⢝⢻⢿⢿⣿⣿⣿⣿⣷⣕⢕⢕⠀⠀⠀⠀⠀⠀⠀⠀⠀⠀⠘⢻⢕⠀⠀⠀⠀⢕⢕⠀⠀⠀⠁⠑⢕⢅⢱⡇⢔⢕⢕⢕⢹⣿⣿⡏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⡇⣿⣿⣿⣿⣿⡿⢏⢕⢕⢕⢕⢕⢕⠟⢕⢜⢕⢕⢕⢕⢕⢕⢕⢕⢕⢕⠑⠁⠁⠑⠑⠜⠿⢿⣿⢸⡿⢕⢵⢸⣿⣿⣿⣿⢻⣿⣿⣿⣿⣿⣷⡕⢄⠀⠀⠀⠀⠀⠀⠀⠀⠀⠀⠀⠑⠀⠀⠀⠀⠁⠑⠀⠀⠀⠀⠀⠕⢕⢕⢕⢕⢕⢕⢕⢕⣿⣿⡇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⡇⣿⣿⡿⠟⠙⠕⢕⢕⢕⢕⠕⠑⠅⢕⢔⢅⢑⠕⢕⢕⢕⢕⢕⢕⢕⠁⠀⠀⠀⠀⠀⠀⠀⠀⠀⠁⠑⠕⢕⣼⣿⣿⣿⢇⢿⣿⣿⣿⣿⣿⣿⡇⢕⠀⠀⠀⠀⠀⠀⠀⠀⠀⠀⠀⠀⠀⠀⠀⠀⠀⠀⠀⠀⠀⠀⠀⠀⢕⢕⢕⢕⢕⢕⢕⢕⢹⣿⢇⣿⣿⣿⣿⣿⣿⣿⣿⣿⣿⣿⣿⣿⢇⢸⣿⣿⣿⣿⣿⣿⣿⣿⣿⣿⣿⣿⣿⣿⣿⣿⣿⣿⣿⣿⣿⣿⣿⣿⣿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⠕⢕⢕⢕⢅⢅⢕⢕⢕⢸⣿⣿⣿⣿⣿⣿⣿⣿⣿⣿⣿⣿⣿⣿⣿⣿⣿⣿⣿⣿⣿⢏⢕⢕⢜⢿⣿⡇⠑⠁⠀⠀⠀⠀⠁⠑⠁⠀⠀⠀⠀⠁⠑⠕⢕⢕⢄⢑⠕⢕⢕⢕⢕⠀⠀⠀⠀⠀⠀⠀⠀⠀⠀⠀⠀⢄⠔⠈⠻⢿⡏⢕⢕⢿⣿⣿⣿⣿⣿⣿⢕⠀⠀⠀⠀⠀⠀⠀⠀⠀⠀⠀⠀⠀⠀⠀⠀⢕⢔⣕⠀⠀⠀⠀⠀⢕⢕⢕⢕⢕⢕⢕⢕⢸⣿⢕⣿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⢇⢕⢕⢕⢕⢜⢟⠑⠀⠀⠀⠀⢄⢄⠀⢕⢀⠀⠀⠀⠀⠀⠀⠀⠀⠑⠕⢕⢔⢁⠕⠕⠀⠀⠀⠀⠀⠀⠀⠀⠀⠀⠀⠁⠀⢕⠀⠀⠀⠀⠑⠕⢕⢜⣿⣿⣿⣿⣿⣿⢕⠀⠀⠀⠀⠀⠀⠀⠀⠀⠀⠀⠀⠀⠀⠀⠀⢸⢻⡻⡇⠀⠀⠀⠀⢕⢕⢕⢕⢕⢕⢕⢕⢕⣿⢕⣿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⢕⢕⢕⢕⢕⢕⢕⠀⠀⠀⠀⢔⢕⢕⠀⢕⢕⢔⢀⠀⠀⠀⠀⠀⠀⠀⠀⠀⠁⠑⠐⠀⠀⠀⠀⠀⠀⠀⠀⠀⠀⠀⠀⠀⠄⠁⠀⠀⠀⠀⠀⠀⠀⠑⠜⢿⢿⣿⣿⣿⢕⠀⠀⠀⠀⠀⠀⠀⠀⠀⠀⠀⠀⠀⠀⠀⠀⠈⠑⠇⢇⠀⠀⠀⠀⠀⢕⢕⢕⢕⢕⢕⢕⢕⢸⢕⣿⣿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⢕⢕⢕⢕⢕⢕⢀⠀⠀⠀⢕⢕⢕⢕⠀⢕⢕⢕⢕⢔⢄⢀⠀⠀⠀⠀⠀⠀⠀⠀⠀⠀⠀⠀⠀⠀⠀⠀⠀⠀⠀⠀⠀⠀⠀⢀⢄⠔⠀⠀⠀⠀⠀⠀⠀⠀⠀⠀⠀⠁⠁⠁⠀⠀⠀⠀⠀⠀⠀⠀⠀⠀⠀⠀⠀⠀⠀⠀⠀⠀⠀⠀⠀⠀⠀⠀⢕⢕⢕⢕⢕⢕⢕⢕⢜⢕⣿⣿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⠑⠑⠑⠁⠁⠀⠀⠀⢕⢕⢕⢕⢀⢕⢕⢕⢕⢕⢕⢕⢕⢕⢔⢔⢄⢀⡀⠀⠀⠀⠀⠐⠀⠀⠀⠀⠀⠀⠀⠀⢀⢄⠑⠁⠀⠀⢀⠄⠀⠀⠀⠀⠀⠀⠀⠀⠀⠀⠀⠀⠀⠀⠀⠀⠀⠀⠀⠀⠀⠀⠀⠀⠀⠀⠀⠀⠀⠀⠀⠀⠀⠀⠀⠀⢕⢕⢕⢕⢕⢕⢕⢕⢕⢕⣿⣿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⢄⠀⠀⠀⠀⠀⠀⠁⢕⠕⠑⠁⢕⢕⢕⢕⢕⢕⢕⢕⢕⢕⢕⢕⢕⢕⢜⢟⢿⣷⠀⠀⠀⠀⠀⠀⠀⠀⢄⠑⠁⠀⠀⢀⠄⢐⠀⠀⠀⠀⠀⠀⠀⠀⠀⠀⠀⠀⠀⠀⠀⠀⠀⠀⠀⠀⠀⠀⠀⠀⠀⠀⠀⠀⠀⠀⠀⠀⠀⠀⠀⠀⠀⠀⢕⢕⢕⢕⢕⢕⢕⢕⢕⢕⣿⣿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⠀⠀⠀⠀⠀⠀⠀⠀⠀⠀⠀⢕⢕⢕⢕⢕⢕⢕⢕⣵⢇⢕⢑⠕⢕⢕⢕⢕⢕⠀⠀⠀⠀⠀⠀⢄⠑⠀⠀⠀⠄⠀⠀⠀⠁⢀⠀⠀⠀⠀⠀⠀⠀⠀⠀⠀⠀⠀⠀⠀⠀⠀⠀⠀⠀⠀⠀⢀⠕⠀⢄⠀⠀⠀⠀⠀⠀⠀⠀⠀⠀⠀⠀⢕⢕⢕⢕⢕⢕⢕⢕⢕⢕⣿⣿⣿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⢟⢕⢕⢔⠕⠀⠀⠀⠀⠀⠀⠀⠀⠀⢄⢕⢕⢕⢕⢕⢕⣱⣿⢏⢕⢕⢕⢕⢕⢕⢕⢕⢕⠀⠀⠀⠀⠀⠀⠀⠀⠀⠀⠁⠀⠄⠐⠀⠀⠀⠀⠀⠀⠀⠀⠀⠀⠀⠀⠀⠀⠀⠀⠀⠀⠀⠀⠀⠀⠀⠀⢕⠀⢔⠑⠐⠄⢀⠀⠀⠀⠀⠀⠀⠀⠀⠀⠀⠑⢕⢕⢕⢕⢕⢕⢕⢕⣿⣿⣿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⣧⢕⢕⢕⢕⢕⢕⢕⢕⢕⢕⢕⢕⢕⢸⣿⣿⣿⣿⣿⣿⣿⣿⣿⣿⡟⢕⢕⢕⢕⢔⢕⢔⠀⠀⠀⠀⠀⠀⢄⢀⢕⢕⢕⢕⢕⢕⣵⣿⢏⢕⢕⢕⢕⢕⢕⢕⢕⢔⠀⠀⠀⠀⠀⠀⠀⠀⠀⠀⠀⠀⠀⠀⠀⠀⠀⠀⠀⠀⣤⡀⠀⠀⠀⠀⠀⠀⠀⠀⠀⠀⠀⠀⠀⠀⠀⠀⠀⠁⠄⠁⠄⠐⠄⠀⠀⠀⠔⠀⠀⠀⠀⠀⠀⠀⠀⠁⠕⢕⢕⢕⢕⢕⢕⣿⣿⣿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⡿⢏⠕⢁⢅⢕⢕⢕⢕⢕⢕⠀⠀⠀⠀⠀⠁⢕⢕⢕⢕⢕⢱⣾⣿⢇⢕⢕⢕⢕⢕⢕⢕⢕⢕⢕⠀⠀⠀⠀⠀⠀⠀⠀⠀⠀⠀⠀⠀⠀⠀⠀⠀⠀⠀⢼⣿⡗⠀⠀⠀⠀⠀⠀⠀⠀⠀⠀⠀⠀⠀⠀⠀⠀⠀⠀⠀⠀⠀⠀⠀⠀⠀⠀⠀⠀⠀⠀⠀⠀⠀⠀⠀⠀⠀⠑⢕⢕⢕⢕⢕⣿⣿⣿⣿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⣼⣿⣿⣿⣿⣿⣿⡿⠏⢔⢁⢕⢕⢕⢕⢕⢕⢕⣱⡕⢄⠀⠀⠀⠀⠀⠕⡕⢕⢕⢱⣿⣿⢏⢕⢕⢕⢕⢕⢕⢕⢕⢕⢕⢕⠀⠀⠀⠀⠀⠀⠀⠀⠀⠀⠀⠀⠀⠀⠀⠀⠀⠀⠀⢜⢟⠑⠀⠀⠀⠀⠀⠀⠀⠀⠀⠀⠀⠀⠀⠀⠀⠀⠀⠀⠀⠀⠀⠀⠀⠀⠀⠀⠀⠀⠀⠀⠀⠀⠀⠀⢀⢀⢄⢔⢕⢕⢕⢕⢕⣿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⢱⣿⣿⣿⣿⣿⣿⢟⢑⠕⢄⢕⢕⢕⢕⢕⢕⢕⣿⡿⢇⢕⢔⠀⠀⠀⠀⠀⢕⢕⢱⣾⣿⡟⢕⢕⢕⢕⢕⢕⢕⢕⢕⢕⢕⠑⠀⠀⠀⠀⠀⠀⠀⠀⠀⠀⠀⠀⠀⠀⠀⠀⠀⠀⠀⠑⠁⠀⠀⠀⠀⠀⠀⠀⠀⠀⠀⠀⠀⠀⠀⠀⠀⠀⠀⠀⠀⠀⠀⠀⠀⠀⠀⠀⠀⠀⠀⠀⠀⠀⠕⠕⠕⢕⢕⢕⢕⢕⢕⢕⢕⢜⢿⣿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⣷⣿⣿⣿⣿⣿⡇⢕⢑⠅⢕⢕⢕⢕⢕⢕⢕⢕⢕⡿⢇⢕⢕⢕⢄⠀⠀⠀⠀⠀⢕⢕⢕⢕⢕⢕⢕⢕⢕⢕⢕⢕⢕⢕⢕⠕⠀⠀⠀⠀⠀⠀⠀⠀⠀⠀⠀⠀⠀⠀⠀⠀⠀⠀⢀⠀⢀⢄⠄⠀⠀⠀⠀⠀⠀⠀⠀⠀⠀⠀⠀⠀⠀⠀⠀⠀⠀⠀⠀⠀⠀⠀⠀⠀⠀⠀⠀⠀⠀⠀⠀⠀⠀⢀⢕⢕⢕⢕⢕⢕⢕⢕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⢱⣿⣿⢕⢕⢕⢕⢕⢕⢕⢕⢕⢕⢕⣿⣿⣿⣿⣿⢟⢕⢑⠐⢕⢕⢕⢕⢕⢕⢕⢕⢕⢕⢇⢕⢕⢕⢕⢕⢄⠀⠀⠀⠀⠁⠕⢕⢕⢕⢕⢕⢕⢕⢕⢕⢕⢕⢕⠕⠀⠀⠀⠀⠀⠀⠀⠀⠀⠀⠀⠀⠀⠀⠀⠀⠀⠀⠄⠀⢔⢕⢕⢕⠁⠀⠀⠀⢀⠀⠀⠀⠀⠀⠀⠀⠀⠀⠀⠀⠀⠀⠀⠀⠀⢀⢀⢀⠀⠄⠔⠀⠀⠀⠀⠀⢀⠀⠁⢕⢕⢕⢕⢕⢕⢕⢕⢕⢕⢕⢕⢕⢕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⢕⣿⣿⣿⡿⢇⠕⠁⠄⢕⢕⢕⢕⢕⢕⢕⢕⢕⢕⢕⢕⢕⢕⢕⢕⢔⢑⠀⠀⠀⠀⠀⠀⠐⢑⢕⢅⢅⢅⢅⢕⢕⠕⠑⢅⢔⠀⠀⠀⠀⠀⠀⠀⠀⠀⠀⠀⠀⠀⠀⠀⠀⠀⠀⠀⢕⢕⢕⠕⠀⠀⢀⢔⠀⠀⠐⠄⠀⠀⢄⢄⠐⠐⢔⢄⢄⠀⠀⠀⠄⢔⠁⠁⠕⠕⠀⠀⠀⠀⠀⢔⠀⢕⠀⠀⢕⢕⠕⢕⢕⢕⢕⢕⢕⢕⢕⢕⢕⢕⢕⢕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⢜⣿⣿⡟⢕⠅⠀⠀⢔⢕⢕⢕⢕⢕⢕⢕⢕⢕⢕⢕⢕⢕⢕⢕⢕⢕⢀⠀⠀⠀⠀⠀⢄⢀⠀⠁⢕⢕⢕⢕⢑⢅⢔⢕⢕⢕⠀⠀⠀⠀⠀⠀⠀⠀⠀⠀⠀⠀⠀⠀⠀⠀⠀⠀⢀⢕⢕⢅⢄⢄⢔⢕⢕⢄⠀⠀⠀⠀⠀⠁⠁⠀⠀⠀⠁⠀⠀⠀⠀⠀⠀⠀⠀⠀⠀⠀⠀⠄⢀⢄⢀⢀⠀⠀⠀⢕⢕⠀⠕⢄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⡇⢕⢕⢀⢄⢕⢕⢕⢕⢕⢕⢕⢕⢕⢕⢕⢕⢕⢕⢕⢕⠕⢕⢑⢕⢄⠀⠀⢔⢔⢕⢕⢕⢕⢕⢕⢕⢔⢕⢕⢕⢕⢕⠀⠀⠀⠀⠀⠀⠀⠀⠀⠀⠀⠀⠀⠀⠀⠀⠀⠀⠀⢱⣵⣾⣷⢕⢕⢕⢕⢕⠕⠀⠀⠀⢀⠀⠀⠀⠀⠀⠀⢀⢐⢀⢀⢀⢀⠀⠀⠀⠀⠀⠀⠀⠀⠑⠕⠁⢁⠀⠀⠄⠁⢕⢕⠀⠄⢕⢕⢕⢕⢕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⣷⣧⡕⣱⣵⡇⢕⢕⢕⢕⢕⢕⢕⢕⢕⢕⢕⢕⢕⢕⢕⠀⢕⢕⢕⢕⢄⠀⠕⢕⢕⢕⢕⢕⢕⢕⢕⢕⢕⢕⢕⢕⠑⠀⠀⠀⠀⠀⠀⠀⠀⠀⠀⠀⠀⠀⠀⠀⠀⠀⠀⠀⢸⣿⡿⢇⢕⢕⢕⢕⢕⠀⠀⠀⠀⠀⠀⠀⠀⠀⠀⠀⠀⠀⠀⠀⠀⠀⠀⠀⠀⠀⠀⠀⠀⠀⠀⠀⠀⠕⠀⠀⠀⠀⠕⢕⢄⠄⢅⢕⢕⢕⢕⢕⢕⢕⢕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⣷⣿⣿⡇⢕⢕⢕⢕⢕⢕⢕⢕⢕⡗⢕⢕⢕⢕⢕⢔⢕⢕⢕⢕⢕⢕⢕⢕⢕⢕⢕⢕⢕⢕⢕⢕⢕⢕⢕⡕⠀⠀⠀⠀⠀⢄⢕⠀⠀⠀⠀⠀⠀⠀⠀⠀⠀⠀⠀⠀⢜⢝⢕⢕⢕⢕⢕⢕⢕⠀⠀⠀⠀⠀⠀⠀⠀⠀⠀⠀⠀⠀⠀⠀⠀⠀⠀⠀⠀⠀⠀⠀⠀⠀⠀⢀⠀⠀⠀⠀⠀⠀⠀⠕⢕⢕⢕⢕⢕⢕⢕⢕⢕⢕⢕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⣧⣕⡕⢕⢕⢕⢕⢕⢕⢕⢕⢕⢕⢕⠕⠕⠕⠕⠑⠑⢕⢕⢕⣵⡾⠑⠀⠀⠀⠀⢀⢕⢕⠀⠀⠀⠀⠀⠀⠀⠀⠀⠀⠀⠀⠀⢔⢕⢕⢕⢕⢕⢕⠑⠁⠀⠀⠀⠀⠀⠀⠀⠀⠀⠀⠀⠀⠀⠀⠀⠀⠀⠀⠀⠀⠀⠀⠀⠀⠀⠀⠀⠀⢄⠀⠀⠀⠀⠀⠀⠕⢕⢕⢕⢕⢕⢕⢕⢕⢕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⢅⢕⢔⢔⢔⢄⠀⠀⠑⠕⠀⠀⠁⢘⢛⢕⢕⠀⠀⠀⠀⠀⢕⠑⢕⠀⠀⠀⠀⠀⠀⠀⠀⠀⠀⠀⠀⠀⢕⢕⢕⢕⢕⢕⠕⠀⠀⠀⠀⠀⠀⠀⠀⠀⠀⠀⠀⠀⠀⠀⠀⠀⠀⠀⠀⠀⠀⠀⠀⠀⠀⠀⠀⠀⠀⠀⠕⢔⢀⠀⠀⠀⠀⠑⠕⢕⢕⢕⢕⢕⢕⢕⢕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⢄⠀⠀⠀⠀⠀⠀⢕⠕⠁⠀⠀⠀⠀⠀⢕⠀⠀⢕⠀⠀⠀⠀⠀⠀⠀⠀⠀⠀⠀⠀⠀⢕⢕⢕⢕⢕⠑⠀⠀⠀⠀⠀⠀⠀⠀⠀⠀⠀⠀⠀⠀⠀⠀⠀⠀⠀⠀⠀⠀⠀⠀⠀⠀⠀⠀⠀⠀⠀⠀⠀⠑⠑⠐⠀⠀⠀⠀⠀⠁⠕⢕⢕⢕⢕⢕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⢀⠀⠀⠀⠀⠀⠀⠔⠀⠀⠀⠀⠀⢔⠀⠀⠀⢕⠀⠀⠀⠀⠀⠀⠀⠀⠀⠀⠀⠀⠀⢕⢕⢕⢕⠁⠀⠀⠀⠀⠀⠀⠀⠀⠀⠀⠀⠀⠀⠀⠀⠀⠀⠀⠀⠀⠀⠀⠀⠀⠀⠀⠀⠀⠀⠀⠀⠀⠀⠀⠀⠀⠀⠀⠀⠀⠀⠀⠀⠁⠑⢕⢕⢕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⢄⠀⠀⠀⠀⠀⠀⠀⠀⠀⠀⠀⠀⠀⠀⠀⢕⠀⠀⠀⠀⠀⠀⠀⠀⠀⠀⠀⠀⠀⢕⢕⠕⠀⠀⠀⠀⠀⠀⠀⠀⠀⠀⠀⠀⠀⠀⠀⠀⠀⠀⠀⠀⠀⠀⠀⠀⠀⠀⠀⠀⠀⠀⠀⠀⠀⠀⠐⠔⠄⠐⠐⠐⠄⠔⠀⠀⠀⠀⠀⠁⠕⢕⢕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⠀⠀⠀⠀⠀⠀⠀⠀⠀⠀⠀⠀⠀⠀⠀⠑⠐⠀⠀⠀⠀⠀⠀⠀⠀⠀⠀⠀⠀⠑⠑⠀⠀⠀⠀⠀⠀⠀⠀⠀⠀⠀⠀⠀⠀⠀⠀⠀⠀⠀⠀⠀⠀⠀⠀⠀⠀⠀⠀⠀⠀⠀⠀⠀⠀⠀⠀⠐⠐⠀⠐⠑⠐⠐⠀⠀⠀⠀⠀⠀⠀⠑⠑⠑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⣕⡕⢕⢕⢕⢕⢕⢕⢕⢕⢕⢕⢕⢕⢕⢕⢕⢕⢕⢕⢕⢕⢕⢕⢕⢕⢕⢕⢕⢕⢕⢕⢕⢕⢕⢕⢕⢕⢕⢕⢕⢕⢕⢕⢕⢕⢕⢕⢕⢕⢕⢕⢕⢕⢕⢕⢕⢕⢕⢕⢕⢕⢕⢕⢕⢕⢕⢕⢕⢕⢕⢝⣿⣿⣿⣿⣿⣿⣿⣿⣿⣿⣿⣿⣿⣿⣿⣿⣿⣿⣿⣿⣿⣿⣿⣿⣿⣿⣿⣿⣧⢕⢕⢕⢕⢕⢕⢕⢕⢕⢕⢕⢕⢕⢕⢕⢕⢕⢕⢕⢕⢕⢕⢕⢕⢕⢕⢕⢕⢕⣸⣿⣿⣿⣿⣿⣿⣿⣿⣿⣿⣿⣿⣿⣿⣿⣿⣿⣿⣿⣿⣿⣿⣿⣿⣿⢏⢕⢕⢕⢕⢕⢕⢕⢕⢕⢕⢕⢕⢕⢕⢕⢕⢕⢕⢕⢕⢕⢕⢕⢕⢕⢕⢕⢕⢕⢕⢕⢕⢕⢕⢕⢕⢕⢕⢕⢕⢕⢕⢕⢕⢕⢕⢕⢕⢕⢕⢕⢕⢕⣵⣾⣿⣿⣿⣿⣿⣿⣿⣿⣿⣿⣿⣿⣿⣿⣿⣿⣿⣿⣿⣿⣿⣿⣿⣿⣿⣿⣿⣿⠀</a:t>
            </a:r>
            <a:br/>
            <a:r>
              <a:t>⣿⣿⣷⣵⣕⢕⢕⢕⢕⢕⢕⢕⢕⢕⢕⢕⢕⢕⢕⢕⢕⢕⢕⢕⢕⢕⢕⢕⢕⢕⢕⢕⢕⢕⢕⢕⢕⢕⢕⢕⢕⢕⢕⢕⢕⢕⢕⢕⢕⢕⢕⢕⢕⢕⢕⢕⢕⢕⢕⢕⢕⢕⢕⢕⢕⢕⢕⢕⢕⢕⢕⢕⢜⢿⣿⣿⣿⣿⣿⣿⣿⣿⣿⣿⣿⣿⣿⣿⣿⣿⣿⣿⣿⣿⣿⣿⣿⣿⣿⣿⣿⡕⢕⢕⢕⢕⢕⢕⢕⢕⢕⢕⢕⢕⢕⢕⢕⢕⢕⢕⢕⢕⢕⢕⢕⢕⢕⢕⢕⢕⣿⣿⣿⣿⣿⣿⣿⣿⣿⣿⣿⣿⣿⣿⣿⣿⣿⣿⣿⣿⣿⣿⣿⣿⣿⢏⢕⢕⢕⢕⢕⢕⢕⢕⢕⢕⢕⢕⢕⢕⢕⢕⢕⢕⢕⢕⢕⢕⢕⢕⢕⢕⢕⢕⢕⢕⢕⢕⢕⢕⢕⢕⢕⢕⢕⢕⢕⢕⢕⢕⢕⢕⢕⢕⢕⢕⢕⣱⣷⣿⣿⣿⣿⣿⣿⣿⣿⣿⣿⣿⣿⣿⣿⣿⣿⣿⣿⣿⣿⣿⣿⣿⣿⣿⣿⣿⣿⣿⣿⣿⠀</a:t>
            </a:r>
            <a:br/>
            <a:r>
              <a:t>⣿⣿⣿⣿⣿⣷⣧⣕⡕⢕⢕⢕⢕⢕⢕⢕⢕⢕⢕⢕⢕⢕⢕⢕⢕⢕⢕⢕⢕⢕⢕⢕⢕⢕⢕⢕⢕⢕⢕⢕⢕⢕⢕⢕⢕⢕⢕⢕⢕⢕⢕⢕⢕⢕⢕⢕⢕⢕⢕⢕⢕⢕⢕⢕⢕⢕⢕⢕⢕⢕⢕⢕⢕⢕⢹⣿⣿⣿⣿⣿⣿⣿⣿⣿⣿⣿⣿⣿⣿⣿⣿⣿⣿⣿⣿⣿⣿⣿⣿⣿⣿⣷⢕⢕⢕⢕⢕⢕⢕⢕⢕⢕⢕⢕⢕⢕⢕⢕⢕⢕⢕⢕⢕⢕⢕⢕⢕⢕⢕⢱⣿⣿⣿⣿⣿⣿⣿⣿⣿⣿⣿⣿⣿⣿⣿⣿⣿⣿⣿⣿⣿⣿⣿⣿⢇⢕⢕⢕⢕⢕⢕⢕⢕⢕⢕⢕⢕⢕⢕⢕⢕⢕⢕⢕⢕⢕⢕⢕⢕⢕⢕⢕⢕⢕⢕⢕⢕⢕⢕⢕⢕⢕⢕⢕⢕⢕⢕⢕⢕⢕⢕⢕⢕⢕⢕⣵⣿⣿⣿⣿⣿⣿⣿⣿⣿⣿⣿⣿⣿⣿⣿⣿⣿⣿⣿⣿⣿⣿⣿⣿⣿⣿⣿⣿⣿⣿⣿⣿⣿⣿⠀</a:t>
            </a:r>
            <a:br/>
            <a:r>
              <a:t>⣿⣿⣿⣿⣿⣿⣿⣿⣿⣷⣵⣕⢕⢕⢕⢕⢕⢕⢕⢕⢕⢕⢕⢕⢕⢕⢕⢕⢕⢕⢕⢕⢕⢕⢕⢕⢕⢕⢕⢕⢕⢕⢕⢕⢕⢕⢕⢕⢕⢕⢕⢕⢕⢕⢕⢕⢕⢕⢕⢕⢕⢕⢕⢕⢕⢕⢕⢕⢕⢕⢕⢕⢕⢕⢕⢜⢿⣿⣿⣿⣿⣿⣿⣿⣿⣿⣿⣿⣿⣿⣿⣿⣿⣿⣿⣿⣿⣿⣿⣿⣿⣿⡇⢕⢕⢕⢕⢕⢕⢕⢕⢕⢕⢕⢕⢕⢕⢕⢕⢕⢕⢕⢕⢕⢕⢕⢕⢕⢕⢸⣿⣿⣿⣿⣿⣿⣿⣿⣿⣿⣿⣿⣿⣿⣿⣿⣿⣿⣿⣿⣿⣿⣿⢇⢕⢕⢕⢕⢕⢕⢕⢕⢕⢕⢕⢕⢕⢕⢕⢕⢕⢕⢕⢕⢕⢕⢕⢕⢕⢕⢕⢕⢕⢕⢕⢕⢕⢕⢕⢕⢕⢕⢕⢕⢕⢕⢕⢕⢕⢕⢕⢕⣵⣾⣿⣿⣿⣿⣿⣿⣿⣿⣿⣿⣿⣿⣿⣿⣿⣿⣿⣿⣿⣿⣿⣿⣿⣿⣿⣿⣿⣿⣿⣿⣿⣿⣿⣿⣿⣿⠀</a:t>
            </a:r>
            <a:br/>
            <a:r>
              <a:t>⣿⣿⣿⣿⣿⣿⣿⣿⣿⣿⣿⣿⣷⣷⣕⡕⢕⢕⢕⢕⢕⢕⢕⢕⢕⢕⢕⢕⢕⢕⢕⢕⢕⢕⢕⢕⢕⢕⢕⢕⢕⢕⢕⢕⢕⢕⢕⢕⢕⢕⢕⢕⢕⢕⢕⢕⢕⢕⢕⢕⢕⢕⢕⢕⢕⢕⢕⢕⢕⢕⢕⢕⢕⢕⢕⢕⢕⢹⣿⣿⣿⣿⣿⣿⣿⣿⣿⣿⣿⣿⣿⣿⣿⣿⣿⣿⣿⣿⣿⣿⣿⣿⣿⢕⢕⢕⢕⢕⢕⢕⢕⢕⢕⢕⢕⢕⢕⢕⢕⢕⢕⢕⢕⢕⢕⢕⢕⢕⢕⣿⣿⣿⣿⣿⣿⣿⣿⣿⣿⣿⣿⣿⣿⣿⣿⣿⣿⣿⣿⣿⣿⡿⢕⢕⢕⢕⢕⢕⢕⢕⢕⢕⢕⢕⢕⢕⢕⢕⢕⢕⢕⢕⢕⢕⢕⢕⢕⢕⢕⢕⢕⢕⢕⢕⢕⢕⢕⢕⢕⢕⢕⢕⢕⢕⢕⢕⢕⢕⢕⣱⣷⣿⣿⣿⣿⣿⣿⣿⣿⣿⣿⣿⣿⣿⣿⣿⣿⣿⣿⣿⣿⣿⣿⣿⣿⣿⣿⣿⣿⣿⣿⣿⣿⣿⣿⣿⣿⣿⣿⣿⠀</a:t>
            </a:r>
            <a:br/>
            <a:r>
              <a:t>⣿⣿⣿⣿⣿⣿⣿⣿⣿⣿⣿⣿⣿⣿⣿⣿⣷⣧⣕⢕⢕⢕⢕⢕⢕⢕⢕⢕⢕⢕⢕⢕⢕⢕⢕⢕⢕⢕⢕⢕⢕⢕⢕⢕⢕⢕⢕⢕⢕⢕⢕⢕⢕⢕⢕⢕⢕⢕⢕⢕⢕⢕⢕⢕⢕⢕⢕⢕⢕⢕⢕⢕⢕⢕⢕⢕⢕⢕⢜⢿⣿⣿⣿⣿⣿⣿⣿⣿⣿⣿⣿⣿⣿⣿⣿⣿⣿⣿⣿⣿⣿⣿⣿⣇⢕⢕⢕⢕⢕⢕⢕⢕⢕⢕⢕⢕⢕⢕⢕⢕⢕⢕⢕⢕⢕⢕⢕⢕⢕⣿⣿⣿⣿⣿⣿⣿⣿⣿⣿⣿⣿⣿⣿⣿⣿⣿⣿⣿⣿⣿⡿⢕⢕⢕⢕⢕⢕⢕⢕⢕⢕⢕⢕⢕⢕⢕⢕⢕⢕⢕⢕⢕⢕⢕⢕⢕⢕⢕⢕⢕⢕⢕⢕⢕⢕⢕⢕⢕⢕⢕⢕⢕⢕⢕⢕⢕⣕⣵⣿⣿⣿⣿⣿⣿⣿⣿⣿⣿⣿⣿⣿⣿⣿⣿⣿⣿⣿⣿⣿⣿⣿⣿⣿⣿⣿⣿⣿⣿⣿⣿⣿⣿⣿⣿⣿⣿⣿⣿⣿⣿⠀</a:t>
            </a:r>
            <a:br/>
            <a:r>
              <a:t>⣿⣿⣿⣿⣿⣿⣿⣿⣿⣿⣿⣿⣿⣿⣿⣿⣿⣿⣿⣿⣷⣵⣕⢕⢕⢕⢕⢕⢕⢕⢕⢕⢕⢕⢕⢕⢕⢕⢕⢕⢕⢕⢕⢕⢕⢕⢕⢕⢕⢕⢕⢕⢕⢕⢕⢕⢕⢕⢕⢕⢕⢕⢕⢕⢕⢕⢕⢕⢕⢕⢕⢕⢕⢕⢕⢕⢕⢕⢕⢕⢻⣿⣿⣿⣿⣿⣿⣿⣿⣿⣿⣿⣿⣿⣿⣿⣿⣿⣿⣿⣿⣿⣿⣿⡕⢕⢕⢕⢕⢕⢕⢕⢕⢕⢕⢕⢕⢕⢕⢕⢕⢕⢕⢕⢕⢕⢕⢕⢸⣿⣿⣿⣿⣿⣿⣿⣿⣿⣿⣿⣿⣿⣿⣿⣿⣿⣿⣿⣿⡟⢕⢕⢕⢕⢕⢕⢕⢕⢕⢕⢕⢕⢕⢕⢕⢕⢕⢕⢕⢕⢕⢕⢕⢕⢕⢕⢕⢕⢕⢕⢕⢕⢕⢕⢕⢕⢕⢕⢕⢕⢕⢕⢕⢕⣵⣾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⣷⣧⣕⡕⢕⢕⢕⢕⢕⢕⢕⢕⢕⢕⢕⢕⢕⢕⢕⢕⢕⢕⢕⢕⢕⢕⢕⢕⢕⢕⢕⢕⢕⢕⢕⢕⢕⢕⢕⢕⢕⢕⢕⢕⢕⢕⢕⢕⢕⢕⢕⢕⢕⣕⣕⢕⢕⢕⢜⢿⣿⣿⣿⣿⣿⣿⣿⣿⣿⣿⣿⣿⣿⣿⣿⣿⣿⣿⣿⣿⣿⣧⢕⢕⢕⢕⢕⢕⢕⢕⢕⢕⢕⢕⢕⢕⢕⢕⢕⢕⢕⢕⢕⢕⢕⣼⣿⣿⣿⣿⣿⣿⣿⣿⣿⣿⣿⣿⣿⣿⣿⣿⣿⣿⣿⡟⢕⢕⢕⢕⢕⢕⢕⢕⢕⢕⢕⢕⢕⢕⢕⢕⢕⢕⢕⢕⢕⢕⢕⢕⢕⢕⢕⢕⢕⢕⢕⢕⢕⢕⢕⢕⢕⢕⢕⢕⢕⢕⣱⣾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⣷⣵⣕⢕⢕⢕⢕⢕⢕⢕⢕⢕⢕⢕⢕⢕⢕⢕⢕⢕⢕⢕⢕⢕⢕⢕⢕⢕⣕⣵⣵⣷⣷⣷⣷⣷⣷⣵⣵⣵⣕⣵⣵⣷⣷⣾⣿⣿⣿⢿⣿⣿⣧⣵⣕⣕⢻⣿⣿⣿⣿⣿⣿⡿⣿⣿⣿⣿⣿⣿⣿⣿⣿⣿⣿⣿⣿⣿⡕⢕⢕⢕⢕⢕⢕⢕⢕⢕⢕⢕⢕⢕⢕⢕⢕⢕⢕⢕⢕⢕⢕⣿⣿⣿⣿⣿⣿⣿⣿⣿⣿⣿⣿⣿⣿⣿⣿⣿⣿⣿⢟⢕⢕⢕⢕⢕⢕⢕⢕⢕⢕⢕⢕⢕⢕⢕⢕⢕⢕⢕⢕⢕⢕⢕⢕⢕⢕⢕⢕⢕⢕⢕⢕⢕⢕⢕⢕⢕⢕⢕⢕⣱⣵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⣷⣕⡕⢕⢕⢕⢕⢕⢕⢕⢕⢕⢕⢕⢕⢕⢕⢕⢕⢕⢕⢕⢱⣿⣿⣟⣝⣝⣽⣿⣿⣿⣿⣿⣿⣿⣿⢿⢻⢿⢏⢝⢝⢏⢕⢕⢜⢝⢝⢻⢿⣿⣿⣿⣿⣿⣟⣿⣿⣿⣿⣿⣷⣧⣜⣻⣿⣿⣿⣿⣿⣿⣿⣿⣷⢕⢕⢕⢕⢕⢕⢕⢕⢕⢕⣕⣕⣕⡕⢕⢕⢕⢕⢕⢕⢕⢸⣿⣿⣿⣿⣿⣿⣿⣿⣿⣿⣿⣿⣿⣿⣿⣿⣿⣿⢏⢕⢕⢕⢕⢕⢕⢕⢕⢕⢕⢕⢕⢕⢕⢕⢕⢕⢕⢕⢕⢕⢕⢕⢕⢕⢕⢕⢕⢕⢕⢕⢕⢕⢕⢕⢕⢕⢕⢕⣵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⣷⣧⣕⢕⢕⢕⢕⢕⢕⢕⢕⢕⢕⢕⢕⢕⢕⢕⢕⢜⢿⢿⢿⢿⢿⢿⣿⣿⣿⣿⢿⡿⢏⢕⢕⢕⢕⢕⢕⢕⢕⢕⢕⢕⢕⢕⢕⢕⢕⢝⢝⢟⢟⢟⢿⣿⣿⣿⣿⣿⣿⣿⣿⣿⢻⣿⣿⣿⣿⣿⣿⣿⡇⢕⢕⢕⣱⣵⣷⣾⣿⢿⣿⣿⣿⣿⣷⡕⢕⣕⣵⣷⣷⣾⣿⣿⣿⣿⣿⣿⣿⣿⣿⣿⣿⣿⣿⣿⣿⣿⣿⣿⣷⣷⣕⢕⢕⢕⢕⢕⢕⢕⢕⢕⢕⢕⢕⢕⢕⢕⢕⢕⢕⢕⢕⢕⢕⢕⢕⢕⢕⢕⢕⢕⢕⢕⢕⢕⢕⣵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⣷⣵⡕⢕⢕⢕⢕⢕⢕⢕⢕⢕⢕⢕⢕⢕⢕⢕⢕⢕⣱⣾⣿⣿⣯⣷⢏⢕⢕⢕⢕⢕⢕⢕⢕⢕⢕⢕⢕⢕⢕⢕⢕⢕⣵⣵⡵⢕⢕⢕⢕⣿⣿⣿⣿⣿⣿⣿⣿⣿⣿⣿⣿⣿⣿⣿⣿⣿⣿⣷⣿⣿⣿⣿⣿⣿⣿⣿⣾⣿⢿⢿⢟⣵⣿⣿⢿⢏⢝⢝⢟⢿⣿⣿⣿⣿⣿⣿⣿⣿⣿⣿⣿⣿⣿⡿⢏⢝⢝⢿⣿⣷⣇⢕⢕⢕⢕⢕⢕⢕⢕⢕⢕⢕⢕⢕⢕⢕⢕⢕⢕⢕⢕⢕⢕⢕⢕⢕⢕⢕⢕⢕⣱⣷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⣷⣧⣕⡕⢕⢕⢕⢕⢕⢕⢕⢕⢕⢕⢕⢕⣾⣿⢿⣻⣿⣿⢇⢕⢕⢕⢕⢕⢕⢕⢕⢕⢕⢕⢕⢕⢕⢕⢕⢕⢕⣿⣿⣿⡕⢕⢕⢱⣿⣿⢿⢿⣟⣟⣟⡟⢿⣿⣿⣿⣿⣿⣿⣿⣿⣿⣿⣿⢿⣿⣿⣿⣿⣿⣿⣿⣿⣿⣷⣿⣿⡿⢕⢕⢕⢕⢕⢕⢕⢝⢟⢟⢿⢿⢿⢟⢟⢟⢻⢿⡿⢏⢕⢕⢕⢕⢕⢝⢿⣿⣷⡕⢕⢕⢕⢕⢕⢕⢕⢕⢕⢕⢕⢕⢕⢕⢕⢕⢕⢕⢕⢕⢕⢕⢕⢕⣕⣵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⣷⣵⣕⢕⢕⢕⢕⢕⢕⢕⢱⣿⣿⣿⣿⣿⣿⣇⣕⡕⢕⢕⢕⢕⢕⢕⢕⢕⢕⢕⢕⢕⢕⢕⢕⢕⣼⡿⢟⢏⢕⢕⢕⢜⣿⢏⢕⢺⣿⣿⣿⣿⣷⣽⢻⣿⡿⢟⢿⢽⢿⢟⣿⣮⣿⡿⢏⢝⢝⢝⢝⢝⢿⢿⣿⢟⢏⢕⢕⢕⢕⢕⢕⢕⢕⢕⢕⢕⢕⠕⠑⠕⢕⢕⢕⢕⢑⠁⠁⢅⢕⢕⢕⢕⢕⣿⣿⣷⢕⢕⢕⢕⢕⢕⢕⢕⢕⢕⢕⢕⢕⢕⢕⢕⢕⢕⢕⢕⢕⢕⣵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⣕⡕⢕⢕⣵⣿⣿⣽⣿⡿⣫⣾⢟⣻⣿⣷⣷⣵⣕⢕⢕⢕⢕⢕⢕⢕⢕⢕⢕⣵⣿⢏⢕⢕⢕⢕⣕⣵⣾⣿⣷⣧⣸⣿⣿⣿⣿⣿⣿⢵⢾⢏⢕⢕⢕⣕⣼⣿⣿⣿⣿⣷⡕⢕⢕⠁⠁⠁⠑⠁⠑⢕⢕⢕⢕⢕⢕⢕⢕⢕⢕⢕⢕⢕⠀⠀⠀⠁⢕⢕⢕⢕⢕⢕⢕⢕⢕⣱⣵⣵⣿⣿⡏⢕⢕⢕⢕⢕⢕⢕⢕⢕⢕⢕⢕⢕⢕⢕⢕⢕⢕⢕⣱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⣾⣿⡿⣿⢿⢏⣎⣽⣷⢿⢟⢟⢟⢻⣿⣿⣿⣷⣵⣕⢕⢕⢕⢕⢕⢜⢝⢕⢕⢑⣱⣵⣾⣿⣿⣿⣿⣿⣿⣿⣿⣽⣿⢿⢿⡏⢕⢐⢕⢕⢕⣾⣿⣿⣿⣿⣿⣿⡿⢿⢇⢔⢕⢔⠀⠀⠀⠀⠀⠑⠕⢕⢕⢕⢕⢕⢕⢕⢕⢑⢐⢀⢀⢀⢀⢄⢕⢕⢕⣕⣕⣕⣾⣿⣿⣿⢿⢟⢝⢕⢕⢕⢕⢕⢕⢕⢕⢕⢕⢕⢕⢕⢕⢕⢕⢕⣱⣵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⣽⢕⣕⣱⣽⣽⣷⣾⣿⣿⣷⣷⣵⣵⣿⣿⣿⣿⣿⣷⣧⣕⢕⢕⢕⠕⠅⢕⣾⣿⣿⣿⣿⣿⣿⣿⣿⣿⣿⣿⣿⣷⡵⠕⢱⡿⠃⢕⢕⢸⢿⢿⢟⢏⢝⢕⢕⢕⢕⢕⢕⢕⢕⠀⠀⠀⠀⠀⠀⢀⢀⢅⢅⣕⣕⣱⡵⢵⢗⢗⠞⠟⠟⢟⢟⢟⢝⢝⠝⢝⣿⣿⣿⢏⢕⢕⢕⢕⢕⢕⢕⢕⢕⢕⢕⢕⢕⢕⢕⢕⢕⢕⢕⣵⣿⣿⣿⣿⣿⣿⣿⣿⣿⣿⣿⣿⣿⣿⣿⣿⣿⣿⣿⣿⣿⣿⣿⣿⣿⣿⣿⣿⣿⣿⣿⣿⣿⣿⣿⣿⣿⣿⣿⣿⣿⣿⣿⣿⣿⣿⣿⣿⣿⣿⣿⣿⣿⣿⣿⣿⣿⣿⣿⣿⣿⣿⣿⣿⣿⣿⣿⣿⢿⢟⢟⢏⠀</a:t>
            </a:r>
            <a:br/>
            <a:r>
              <a:t>⣿⣿⣿⣿⣿⣿⣿⣿⣿⣿⣿⣿⣿⣿⣿⣿⣿⣿⣿⣿⣿⣿⣿⣿⣿⣿⣿⣿⣿⣿⣿⣿⣿⣿⣿⣿⣿⣿⣿⣿⣿⣿⣿⣿⣿⣿⣿⣿⣿⣿⣿⣿⣿⣿⣇⣿⣿⣿⣿⣿⣿⣿⣿⣿⣿⣿⣿⣿⣿⣿⣿⣿⣿⣿⣿⣿⣷⡇⢕⢕⢱⣿⣿⣿⣿⣿⣿⣿⣿⣿⣿⣿⣿⣿⣿⡟⠑⠀⠀⠀⠀⠁⠁⠁⠀⠀⠁⠁⠁⠁⠁⠑⠑⠕⠑⠕⠁⢀⢄⢄⢔⢕⢕⢗⠞⠝⠙⠑⠑⠁⠁⠀⠀⠀⠀⠀⠀⢕⢕⢕⢕⠀⠄⣸⣿⣿⢏⢕⢕⢕⢕⢕⢕⢕⢕⢕⢕⢕⢕⢕⢕⢕⢕⢕⣵⣾⣿⣿⣿⣿⣿⣿⣿⣿⣿⣿⣿⣿⣿⣿⣿⣿⣿⣿⣿⣿⣿⣿⣿⣿⣿⣿⣿⣿⣿⣿⣿⣿⣿⣿⣿⣿⣿⣿⣿⣿⣿⣿⣿⣿⣿⣿⣿⣿⣿⣿⣿⣿⣿⣿⣿⣿⣿⣿⣿⣿⣿⣿⣿⢿⢟⢟⢏⢝⢕⢕⢕⢕⢕⢕⠀</a:t>
            </a:r>
            <a:br/>
            <a:r>
              <a:t>⣿⣿⣿⣿⣿⣿⣿⣿⣿⣿⣿⣿⣿⣿⣿⣿⣿⣿⣿⣿⣿⣿⣿⣿⣿⣿⣿⣿⣿⣿⣿⣿⣿⣿⣿⣿⣿⣿⣿⣿⣿⣿⣿⣿⣿⣿⣿⣿⣿⣿⣿⣿⣿⣿⣽⣿⣿⣿⣿⣿⣿⣿⣿⣿⣿⣿⣿⣿⣿⣿⣿⣿⣿⣿⣿⣿⣿⡇⠁⠁⢕⢜⣿⣿⣿⣿⣿⣿⣿⣿⣿⣿⣿⣿⣿⢇⠀⠀⠀⠀⠀⠀⠀⠀⠀⠀⠀⠀⠀⠀⠀⠀⠀⢀⢄⢔⢕⢕⢕⠕⠑⠁⠁⠀⠀⠀⠀⠀⠀⠀⠀⠀⠀⠀⠀⠀⠀⠀⢕⢕⠕⠀⢱⣿⣿⡟⢕⢕⢕⢕⢕⢕⢕⢕⢕⢕⢕⢕⢕⢕⢕⣱⣾⣿⣿⣿⣿⣿⣿⣿⣿⣿⣿⣿⣿⣿⣿⣿⣿⣿⣿⣿⣿⣿⣿⣿⣿⣿⣿⣿⣿⣿⣿⣿⣿⣿⣿⣿⣿⣿⣿⣿⣿⣿⣿⣿⣿⣿⣿⣿⣿⣿⣿⣿⣿⣿⣿⣿⣿⣿⣿⡿⢿⢟⢟⢝⢝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⣕⢜⢝⢿⡿⢇⠀⠀⢁⢕⣿⣿⣿⣿⣿⣿⣿⣿⣿⣿⣿⣿⡿⢕⠀⠀⠀⠀⠀⢕⢕⠔⠀⠀⠀⠀⠀⢀⢄⢔⢕⢕⠕⠑⠁⠀⠀⠀⠀⠀⠀⠀⠀⠀⠀⠀⠀⠀⠀⠀⠀⠀⠀⠀⠀⠀⢕⢕⠑⠀⢸⣿⣿⡇⢕⢕⢕⢕⢕⢕⢕⢕⢕⢕⠕⢑⣱⣵⣿⣿⣿⣿⣿⣿⣿⣿⣿⣿⣿⣿⣿⣿⣿⣿⣿⣿⣿⣿⣿⣿⣿⣿⣿⣿⣿⣿⣿⣿⣿⣿⣿⣿⣿⣿⣿⣿⣿⣿⣿⣿⣿⣿⣿⣿⣿⣿⣿⣿⣿⣿⣿⣿⣿⢿⢟⢟⢏⢝⢕⢕⢕⢕⢕⢅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⡕⢕⢕⢁⢄⢔⢕⣼⣿⣿⣿⣿⣿⣿⣿⣿⣿⣿⣿⡿⢕⢕⠀⠀⠀⠀⠀⠀⠀⠀⠀⠀⢀⢔⢕⢕⠑⠁⠀⠀⠀⠀⠀⠀⠀⠀⠀⠀⠀⠀⠀⠀⠀⠀⠀⠀⠀⠀⠀⠀⠀⠀⠀⠀⢕⢕⠀⢄⢸⣿⣿⡇⢕⢕⠄⠀⠑⠑⠔⢁⢔⢕⣵⣾⣿⣿⣿⣿⣿⣿⣿⣿⣿⣿⣿⣿⣿⣿⣿⣿⣿⣿⣿⣿⣿⣿⣿⣿⣿⣿⣿⣿⣿⣿⣿⣿⣿⣿⣿⣿⣿⣿⣿⣿⣿⣿⣿⣿⣿⣿⣿⣿⣿⣿⢿⢟⢟⢏⢝⢕⠕⠁⠑⠁⠕⠕⠕⠁⢕⠁⠁⠁⠁⠁⠁⠁⠁⠁⠑⢕⠁⠁⢁⠑⢕⢕⠀</a:t>
            </a:r>
            <a:br/>
            <a:r>
              <a:t>⣿⣿⣿⣿⣿⣿⣿⣿⣿⣿⣿⣿⣿⣿⣿⣿⣿⣿⣿⣿⣿⣿⣿⣿⣿⣿⣿⣿⣿⣿⣿⣿⣿⣿⣿⣿⣿⣿⣿⣿⣿⣿⣿⣿⣿⣿⣿⣿⣿⣿⣿⣿⣿⣇⣿⣿⣿⣿⣿⣿⣿⣿⣿⣿⣿⣿⣿⣿⣿⣿⣿⣿⣿⣿⣿⣧⡕⢕⢷⣷⣿⣿⣿⣿⣿⣿⣿⣿⣿⣿⣿⢏⢝⢕⢕⢕⢔⠀⠀⠀⠀⠀⠀⢀⢔⢕⠕⠑⠁⠀⠀⠀⠀⠀⠀⠀⠀⠀⠀⠀⠀⠀⠀⠀⠀⠀⠀⠀⠀⠀⠀⠀⠀⠀⠀⠀⠀⠀⢕⢕⢄⢕⣾⣿⣿⢕⢕⢅⢄⢄⢄⢄⢄⣵⣾⣿⣿⣿⣿⣿⣿⣿⣿⣿⣿⣿⣿⣿⣿⣿⣿⣿⣿⣿⣿⣿⣿⣿⣿⣿⣿⣿⣿⣿⣿⣿⣿⣿⣿⣿⣿⣿⣿⣿⣿⣿⣿⣿⣿⣿⣿⢿⢟⢟⠏⠝⢕⠁⠁⠁⠁⠀⠀⠀⠀⠀⠀⠀⠀⠀⠀⠀⠀⠀⠀⠀⠀⠀⠀⠀⠀⠀⠀⠀⠀⠀⠀⠀⠁⠁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⡕⢕⢝⣿⣿⣿⣿⣿⣿⣿⣿⣿⣿⢇⢀⣱⣕⢕⢕⢕⢐⠀⠀⢀⢄⢕⠕⠑⠁⠀⠀⠀⠀⠀⠀⠀⠀⠀⠀⠀⠀⠀⠀⠀⠀⠀⠀⠀⠀⠀⠀⠀⠀⠀⠀⠀⠀⠀⠀⠀⢀⢕⢕⢕⣾⣿⣿⢕⢕⣕⣕⣵⣵⣷⣷⣿⣿⣿⣿⣿⣿⣿⣿⣿⣿⣿⣿⣿⣿⣿⣿⣿⣿⣿⣿⣿⣿⣿⣿⣿⣿⣿⣿⣿⣿⣿⣿⣿⣿⣿⣽⣽⣝⣟⡻⢿⣿⣿⣿⢟⢏⠙⠑⠁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⣟⣿⣿⣿⣿⣿⣿⣿⣿⣿⣿⣿⣿⣿⣿⣿⡇⢕⢕⢹⣿⣿⣿⣿⣿⣿⣿⣿⢏⢔⣱⣿⣿⢟⢻⣿⣧⢔⢔⢕⠑⠀⠀⠀⠀⠀⠀⠀⠀⠀⠀⠀⠀⠀⠀⠀⠀⠀⠀⠀⠀⠀⠀⠀⠀⠀⠀⠀⠀⠀⠀⠀⠀⠀⠀⠀⢕⢕⢕⢸⣿⣿⣷⣿⣿⡿⢿⣿⣟⣿⣿⣿⣯⣽⣽⣿⣿⣿⣿⣿⣿⣿⣿⣿⣿⣿⣿⣿⣿⣿⣿⣿⣿⣿⣿⣿⣿⣿⣿⣿⣿⣿⣿⣿⣿⢻⣿⣿⣿⣿⣿⢇⢕⣿⣿⢇⢕⠀⠀⠀⠀⠀⠀⠀⠀⠀⠀⠀⠀⠀⠀⠀⠀⠀⠀⠀⠀⠀⠀⠀⠀⠀⠀⠀⠀⠀⠀⠀⠀⠀⠀⠀⠀⠀⠀⠀⠀⠀⠀⠀</a:t>
            </a:r>
            <a:br/>
            <a:r>
              <a:t>⠝⠟⠟⠟⢿⢿⢿⢿⣿⣿⣿⣿⣿⣿⣿⣿⣿⣿⣿⣿⣿⣿⣿⣿⣿⣿⣿⣿⣿⣿⣿⣿⣿⣿⣿⣿⣿⣿⣿⣿⣿⣿⣿⣿⣿⣿⣿⣿⣿⣿⣿⣿⣫⣷⣿⣿⣿⣿⣿⣿⣿⣿⣿⣿⣿⣿⣿⣿⣿⣿⣿⣿⣿⣿⣿⣿⣿⣿⢕⢕⢕⣿⣿⣿⣿⣿⣿⣿⡏⠑⣱⢿⢏⢕⣵⣾⣿⣿⣿⢕⢕⢔⢀⠀⠀⠀⠀⠀⠀⠀⠀⠀⠀⠀⠀⠀⠀⠀⠀⠀⠀⠀⠀⠀⠀⠀⠀⠀⠀⠀⠀⠀⠀⠀⠀⠀⠀⢕⢕⢕⢸⣿⣿⢟⣿⣾⣿⣿⣿⣿⣿⣿⣿⣿⣿⣿⣿⣷⡽⣿⣿⣿⣿⣿⣿⣿⣿⣿⣿⣿⣿⣿⣿⣿⣿⣿⣿⣿⣿⣿⡿⢟⢟⢻⣿⡿⢕⢜⣧⣽⢟⠏⠕⣸⣿⡟⢕⠁⠀⠀⠀⠀⠀⠀⠀⠀⠀⠀⠀⠀⠀⠀⠀⠀⠀⠀⠀⠀⠀⠀⠀⠀⠀⠀⠀⠀⠀⠀⠀⠀⠀⠀⠀⠀⠀⠀⠀⠀⠀⠀⠀</a:t>
            </a:r>
            <a:br/>
            <a:r>
              <a:t>⠀⠀⠀⠀⠀⠀⠀⠁⠁⠁⠘⠙⠙⠝⠟⠟⠟⢻⢿⢿⢿⣿⣿⣿⣿⣿⣿⣿⣿⣿⣿⣿⣿⣿⣿⣿⣿⣿⣿⣿⣿⣿⣿⣿⣿⣿⣿⣿⣿⣿⣿⣿⣿⣿⣿⣿⣿⣿⣿⣿⣿⣿⢟⣿⣿⣿⣿⣿⣿⣿⣿⣿⣿⣿⣿⣿⣿⣿⣇⢕⢕⣿⣿⣿⣿⣿⣿⡿⢕⢕⣕⣵⣾⣿⣿⣿⣿⣿⣿⡇⢕⢕⢕⢔⢀⠀⠀⠀⠀⠀⠀⠀⠀⠀⠀⠀⠀⠀⠀⠀⠀⠀⠀⠀⠀⠀⠀⠀⠀⠀⠀⠀⠀⠀⠀⠀⠀⠀⠀⢕⢜⣿⣏⣿⣿⣿⣿⣿⣿⣿⣿⣿⣿⣿⣿⣿⡕⢕⢕⢕⢜⢝⢿⣿⣿⣿⣿⣿⣿⣿⣿⣿⣿⡿⢿⠟⠏⠙⠁⠁⠀⠀⢕⣿⣿⢇⢕⠑⠟⠟⠀⠀⢱⣿⡿⢕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⠁⠁⠁⠁⠙⠙⠙⠟⠟⠟⢿⢿⢿⢿⣿⣿⣿⣿⣿⣿⣿⣿⣿⣿⣿⣿⣿⣿⣿⣿⣿⣿⣿⣿⣟⣽⣿⣿⣿⣿⣿⣧⢕⣿⣿⣿⣿⡟⣻⣿⣿⣿⣿⣿⣿⣿⣿⣿⣿⡇⣿⣿⣿⣿⣿⣿⣿⣿⣿⣿⣿⣿⣿⣿⣿⣿⣿⣿⣿⣿⢕⢕⢕⢕⢕⢔⢀⠀⠀⠀⠀⠀⠀⠀⠀⠀⠀⠀⠀⠀⠀⠀⠀⠀⠀⠀⠀⠀⠀⠀⠀⠀⠀⠀⠀⠀⠀⠀⠀⠁⠀⢿⡜⣿⣿⣿⣿⣿⣿⣿⣿⣿⣿⣿⣿⣿⣿⡕⢕⢕⢕⢕⢕⢜⢻⣿⣿⣿⢟⠏⠙⠁⠁⠀⠀⠀⠀⠀⠀⠀⠀⢕⣸⣿⡿⢕⠕⢀⠀⠀⠀⠀⣾⣿⢇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⠁⠁⠙⠙⠙⠛⠟⠟⠻⢿⢿⢿⣿⣿⣿⣿⣿⣿⣿⣵⣿⣿⣿⣿⣿⣿⣿⣷⢵⣕⢜⣿⣿⣿⣿⡏⣿⣿⣿⣿⣿⣿⣿⣿⣇⣿⣿⣿⣿⣿⣿⣿⣿⣿⣿⣿⣿⣿⣿⣿⣿⣿⣿⣿⣿⢕⢕⢕⢕⢣⣕⡕⢕⢀⠀⠀⠀⠀⠀⠀⠀⠀⠀⠀⠀⠀⠀⠀⠀⠀⠀⠀⠀⠀⠀⠀⠀⠀⠀⠀⠀⠀⠀⠀⠀⠀⠸⢇⢟⢟⢟⢟⠟⠟⢟⣻⣽⣽⣽⣽⣽⣽⣽⣕⢕⢕⢕⢕⢕⢕⢜⢿⣿⣇⢀⠀⠀⠀⠀⠀⠀⠀⠀⠀⠀⠀⢕⣿⣿⢇⢔⠁⠟⠇⠀⠀⢱⣿⣿⢕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⠁⠁⠁⠙⠝⢻⣿⣿⡿⣿⣿⣟⣿⣿⣿⣿⣯⣿⣷⡜⣿⣿⣿⣿⢿⣿⣿⣿⣿⡿⢿⣿⣿⣿⣿⣿⣿⣿⣿⣿⣿⣿⣿⣿⣿⣿⣿⣿⣿⣿⣿⣿⡟⠕⠕⠕⢕⢕⢕⢝⢳⣧⣔⢀⠀⠀⠀⠀⠀⠀⠀⠀⠀⠀⠀⠀⠀⠀⠀⠀⠀⠀⠀⠀⠀⠀⠀⠀⠀⠀⠀⠀⠀⠀⠀⢕⢕⢕⢕⠀⠀⢕⢕⣿⣿⡿⢿⢟⠟⢻⣿⣿⡇⢕⢕⢕⢕⢕⢕⢕⣿⣿⣇⢄⠀⠀⠀⠀⠀⠀⠀⠀⠀⢄⣸⣿⡿⢕⠔⢀⠀⠀⠀⢀⣾⣿⢇⠑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⠜⢿⣿⣷⣿⣿⣯⢝⣿⣿⣿⣿⣿⡿⢿⡜⢿⣿⣽⣾⣿⣯⣿⣿⣿⢿⠟⠛⢝⢹⣿⣿⣿⣿⣿⣿⣿⣿⣿⣿⣿⣿⣿⣿⣿⣿⣿⣿⣷⣦⡄⠀⠀⠀⠀⠀⠈⢹⢕⢔⢀⠀⠀⠀⠀⠀⠀⠀⠀⠀⠀⠀⠀⠀⠀⠀⠀⠀⠀⠀⠀⠀⠀⠀⠀⠀⠀⠀⠀⢔⢕⢕⠕⠁⠀⢄⢕⣸⣿⡿⠕⠁⠀⠀⠁⢜⣿⣿⡕⢕⢕⢕⢕⢕⢕⡸⢿⣿⣷⣵⡄⠀⠀⠀⠀⠀⠀⠀⢱⣿⣿⢇⢔⠑⠏⠕⠀⠀⢸⣿⡿⠕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⢻⣿⣿⣿⣏⢕⢜⣿⣿⣿⣿⣿⡜⢻⣎⢻⣿⣿⢿⠟⠙⠁⢀⣠⣴⠇⢱⣿⣿⣿⣿⣿⣿⣿⣿⣿⣿⣿⣿⣿⣿⣿⣿⣿⣿⣿⣿⣿⣷⠀⠀⠀⠀⠀⠀⠑⣷⣵⣷⣴⡄⠀⠀⠀⠀⠀⠀⠀⠀⠀⠀⠀⠀⠀⠀⠀⠀⠀⠀⠀⠀⠀⠀⠀⠀⠀⠀⢕⢕⠑⠀⠀⢀⢕⣱⣿⡿⠕⠀⠀⠀⠀⠀⠀⢝⢿⣿⡕⢕⢕⢕⠕⣸⣿⣷⣝⣿⣿⣿⡕⠀⠀⠀⠀⠀⢄⣼⣿⡏⢕⠄⢀⠀⠀⠀⢄⣿⣿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⠜⢻⣿⣿⡜⣿⣿⢿⣿⣿⣿⣿⡇⢜⢗⢝⢻⣧⣴⣷⣿⣿⡿⢇⢱⣿⣿⣿⣿⣿⣿⣿⣿⣿⣿⣿⣿⣿⣿⣿⣿⣿⣿⣿⣿⣿⣿⣿⡇⠀⠀⠀⠀⠀⠀⢸⣿⣿⣿⣿⣧⠀⠀⠀⠀⠀⠀⠀⠀⠀⠀⠀⠀⠀⠀⠀⠀⠀⠀⠀⠀⠀⠀⠀⠀⠀⢕⡁⠀⠀⢄⢕⣵⣿⡿⠕⠀⠀⠀⠀⠀⠀⠀⠀⢸⣿⣿⡕⢕⢕⢀⣿⣿⣿⣿⣷⣻⣿⣿⡔⠀⠀⠀⠀⢱⣿⣿⢕⢀⠘⠏⠐⠀⠀⣸⣿⡟⠑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⠑⢻⣿⣿⣾⣟⡟⢻⣿⣿⣿⣿⡕⢕⢕⢕⢕⢝⢟⢻⢿⣇⣱⣿⣿⣿⣿⣿⣿⣿⣿⣿⣿⣿⣿⣿⣿⣿⣿⣿⣿⣿⣿⣿⣿⣿⣿⡇⠀⠀⠀⠀⠀⠀⠀⢻⣿⣿⣿⡿⠀⠀⠀⠀⠀⠀⠀⠀⠀⠀⠀⠀⠀⠀⠀⠀⠀⠀⠀⠀⠀⠀⠀⠀⠀⠘⠻⣷⣄⢰⣾⣿⣿⣧⡔⢀⠀⠀⠀⠀⠀⠀⠀⠁⢻⣿⣿⣇⢕⢱⣿⣿⣿⣿⣿⣷⣿⣿⡇⠀⠀⠀⢔⣾⣿⡏⢕⠀⠀⠀⠀⠀⢰⣿⣿⠕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⠜⢿⢿⣿⣿⣷⡽⢿⣿⣿⣿⡕⢕⢕⢕⢕⢕⢕⢕⢝⢟⢿⢿⣿⣿⣿⣿⣿⣿⣿⣿⣿⢿⢟⠋⠉⢹⣿⣿⣿⣿⣿⣿⣿⣿⡇⠀⠀⠀⠀⠀⠀⠀⠀⢻⣿⣿⡇⠀⠀⠀⠀⠀⠀⠀⠀⠀⠀⠀⠀⠀⠀⠀⠀⠀⠀⠀⠀⠀⠀⠀⠀⠀⠀⠕⢅⢽⡿⣮⣝⡿⣿⣿⣕⡄⢀⠀⠀⠀⠀⠀⠀⠀⠕⢻⣿⣷⣼⣿⣿⣿⣿⣿⣿⣿⣿⡇⠀⠀⠀⢱⣿⡿⢕⠀⠕⠇⠀⠀⠀⣾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⠁⠘⢻⣿⣿⣧⢻⣿⣿⣿⣷⡕⣕⡕⢕⢕⢕⢕⢕⢕⢕⢜⢝⢝⢝⢏⢝⢝⢕⢕⢕⠀⠀⠀⣿⣿⣿⣿⣿⣿⣿⣿⣿⡇⠀⠀⠀⠀⠀⠀⠀⠀⠀⠝⣿⡇⠀⠀⢀⠄⠀⠀⠀⠀⠀⠀⠀⠀⠀⠀⠀⠀⠀⠀⠀⠀⠀⠀⠀⠀⠀⠀⠀⢹⣧⡕⢻⣿⣿⣷⣽⡻⢿⣿⣧⣄⡀⢀⠀⠀⠀⠀⣾⣿⣿⣿⣿⣿⣿⣿⣿⡏⣿⣿⡇⠀⠀⢄⣼⣿⢇⢄⠀⠀⠀⠀⠀⢱⣿⡿⠑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⠑⢿⣿⣿⢱⢝⠪⠝⠻⢟⡗⢸⣿⡷⣕⡕⢕⢵⣵⡕⢕⢕⢕⣷⢿⣟⣣⣕⠀⠀⠀⠀⢸⣿⣿⣿⣿⣿⣿⣿⣿⡇⠀⠀⠀⠀⠀⠀⠀⠀⠀⠀⠘⠇⠀⠀⠀⠀⠀⠀⠀⠀⠀⠀⠀⠀⠀⠀⠀⠀⠀⠀⠀⠀⠀⠀⠀⠀⠀⠀⠀⠀⢿⣿⣷⣜⡻⢿⣿⣿⣷⣮⣝⡻⢿⣷⣷⣔⢀⢔⣼⣿⣿⣿⣿⣿⣿⢿⠟⢸⣿⣿⣧⡄⢄⣼⣿⡟⢔⠀⠲⠔⠀⠀⢀⣿⣿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⠜⣿⣿⡇⡇⢄⠀⢀⡜⢿⣿⣿⣷⣜⢿⣷⣧⣜⢻⣷⣕⢕⢕⣿⣿⣿⣿⠀⠀⠀⠀⠀⢻⣿⣿⣿⣿⣿⣿⣿⡇⠀⠀⠀⠀⠀⠀⠀⠀⠀⠀⠀⠀⠀⠀⠀⠀⠀⠀⠀⠀⠀⠀⠀⠀⠀⠀⠀⠀⠀⠀⠀⠀⠀⠀⠀⠀⠀⠀⠀⠀⠘⢻⣿⣿⣿⣧⣝⢻⣿⣿⣿⣿⣷⣮⣟⢿⣿⣷⣿⣿⣿⣿⡿⠟⢁⢔⢕⢕⢜⢻⣿⣧⢸⣿⣿⢕⠄⠀⠀⠀⠀⠀⣸⣿⡟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⢹⣿⣿⣹⢸⣧⡺⣷⢱⢝⢿⣿⣿⣧⡕⢕⢝⢗⣧⣝⢟⢧⢜⢿⣿⣿⢀⠀⠀⠀⠀⠀⠙⣿⣿⣿⣿⣿⣿⡇⠀⠀⠀⠀⠀⠀⠀⠀⠀⠀⠀⠀⠀⠀⠀⠀⠀⠀⠀⠀⠀⠀⠀⠀⠀⠀⠀⠀⠀⠀⠀⠀⠀⠀⠀⠀⠀⠀⠀⠀⢕⣕⢜⢝⢿⣿⣿⣷⣼⡟⢿⣿⣿⣿⣿⣿⣧⣝⢿⣿⡿⠏⠁⢔⢕⢕⢕⢕⢕⢸⣿⡇⣿⣿⡏⢄⠐⢷⠔⠀⠀⢰⣿⣿⠕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⢻⣿⣷⢟⣿⣷⡝⣧⢱⢕⢝⢿⢿⣿⣧⡕⢕⣼⣿⣿⣷⣧⣕⢹⣿⡕⠀⠀⠀⠀⠀⠀⠈⢻⣿⣿⣿⣿⡇⠀⠀⠀⠀⠀⠀⠀⠀⠀⠀⠀⠀⠀⠀⠀⠀⠀⠀⠀⠀⠀⠀⠀⠀⠀⠀⠀⠀⠀⠀⠀⠀⠀⠀⠀⠀⠀⠀⠀⠀⢸⣿⣷⣕⢕⢜⢝⢟⢿⢿⢷⣜⢻⣿⣿⣿⣿⣿⣷⡕⢅⠀⢕⢕⢕⢕⢕⢕⢱⣿⣿⣿⣿⡿⢕⠀⠀⠀⠀⠀⠀⣾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⠘⢿⣷⣹⣿⣿⣿⣗⢱⣇⢕⢕⢝⢻⣿⣷⣝⣿⣿⣿⣿⣿⣷⡜⢇⠀⠀⠀⠀⠀⠀⠀⠀⠘⠿⠿⢿⡇⠀⠀⠀⠀⠀⠀⠀⠀⠀⠀⠀⠀⠀⠀⠀⠀⠀⠀⠀⠀⠀⠀⠀⠀⠀⠀⠀⠀⠀⠀⠀⠀⠀⠀⠀⠀⠀⠀⠀⢕⢫⢿⢟⢻⢿⢧⣕⡕⢕⢕⢕⢜⢕⢜⢻⣿⣿⣿⡟⠁⠑⢕⢕⢕⢕⢕⢕⣱⣿⣿⣿⣿⣿⢇⢀⠔⢇⠄⠀⠀⢱⣿⣿⣿⣿⣷⣷⣶⣴⣴⣴⣄⣄⣄⡀⢀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⠟⢟⢏⣿⣿⣿⢸⣿⡇⢕⢕⢕⢕⢝⣿⣿⣕⡿⢿⣿⣿⣿⡜⢔⠀⠀⠀⠀⠀⠀⠀⠀⠀⠀⢄⠁⠀⠀⠀⠀⠀⠀⠀⠀⠀⠀⠀⠀⠀⠀⠀⠀⠀⠀⠀⠀⠀⠀⠀⠀⠀⠀⠀⠀⠀⠀⠀⠀⠀⠀⠀⠀⠀⠀⢰⣧⡕⢕⢟⢕⢕⢕⢕⢜⢕⢕⢕⢣⡕⢕⢕⢜⢿⢏⠑⠀⠀⠑⢕⢕⢕⢕⣵⣿⣿⣿⣿⣿⡏⢔⠀⠀⠀⠀⠀⢄⣿⣿⣿⣿⣿⣿⣿⣿⣿⣿⣿⣿⣿⣿⣿⣿⣿⣿⣷⣷⣷⣴⣴⣴⣄⣄⣄⡀⢀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⣀⣄⣴⣴⣷⣾⣿⣿⣿⣿⣼⣿⡇⢕⢕⢕⢕⢞⢹⢿⢿⢿⢷⣽⣿⣿⣷⡇⠄⠀⠀⠀⠀⠀⠀⠀⠀⠀⠀⢐⠀⠀⠀⠀⠀⠀⠀⠀⠀⠀⠀⠀⠀⠀⠀⠀⠀⠀⠀⠀⠀⠀⠀⠀⠀⠀⠀⠀⠀⠀⠀⠀⠀⠀⠀⠀⢀⢕⢜⢿⣿⣕⢕⢳⣕⢕⢕⢕⢕⢕⢕⢕⢜⢇⢕⢕⠕⠀⠀⠀⠀⠀⠀⢑⣕⢜⣿⣿⣿⣿⣿⡿⢕⠀⠰⢇⠀⠀⠀⣸⣿⣿⣿⣿⣿⣿⣿⣿⣿⣿⣿⣿⣿⣿⣿⣿⣿⣿⣿⣿⣿⣿⣿⣿⣿⣿⣿⣿⣿⣿⣿⣷⣷⣷⣴⣴⣴⣄⣄⣄⡄⢀⢀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⢀⣄⣴⣴⣷⣾⣿⣿⣿⣿⣿⣿⣿⣿⣿⣿⣿⡇⣿⣷⠕⠑⠁⠀⠀⠀⠀⠀⠀⠀⢹⣿⣿⣿⣿⢕⠀⠀⠀⠀⠀⠀⠀⢀⣄⣴⣷⣦⡄⠀⠀⠀⠀⠀⠀⠀⠀⠀⠀⠀⠀⠀⠀⠀⠀⠐⢄⢀⠀⠀⠀⠀⠀⠀⠀⠀⠀⠀⠀⠀⢀⢄⢔⢿⣧⢕⢜⢹⣿⣷⣕⢜⢳⣧⡕⢕⢕⢕⢕⢕⢕⢱⢅⣀⣀⣄⣠⣴⣷⢧⣾⣿⣿⡜⣿⣿⣿⣿⢇⠄⠀⠀⠀⠀⠀⢰⣿⣿⣿⣿⣿⣿⣿⣿⣿⣿⣿⣿⣿⣿⣿⣿⣿⣿⣿⣿⣿⣿⣿⣿⣿⣿⣿⣿⣿⣿⣿⣿⣿⣿⣿⣿⣿⣿⣿⣿⣿⣿⣿⣿⣿⣷⣷⣷⣴⣴⣴⣄⣄⣄⡄⢀⢀⠀</a:t>
            </a:r>
            <a:br/>
            <a:r>
              <a:t>⠀⠀⠀⠀⠀⠀⠀⠀⠀⠀⠀⠀⠀⠀⠀⠀⠀⠀⠀⠀⠀⠀⠀⠀⠀⠀⠀⠀⠀⠀⠀⠀⠀⠀⠀⠀⠀⠀⠀⠀⠀⠀⠀⠀⠀⠀⠀⠀⠀⢀⢀⣄⣴⣴⣷⣾⣿⣿⣿⣿⣿⣿⣿⣿⣿⣿⣿⣿⣿⣿⣿⣿⣿⣿⣿⢻⠑⠀⠀⠀⠀⠀⠀⠀⠀⠀⠀⢜⣿⣿⣿⣿⡇⠀⠀⠀⠀⠀⠀⠀⠀⣿⣿⣿⣿⡷⠄⠀⠀⠀⠀⠀⠀⠀⠀⠀⠀⠀⠀⠀⠁⠐⢰⢄⢑⢔⠀⠀⠀⠀⠀⠀⠀⠀⠀⠀⢱⣕⢕⢕⢕⢝⢷⡕⢕⢜⢿⣿⣧⢕⢹⢿⣇⣱⣵⣷⣾⣿⣿⣿⣿⣿⣿⣿⣿⡿⣼⣿⣿⣿⣷⡜⣿⣿⡏⢄⠐⢶⢔⠀⠀⠀⣾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⢀⢀⣄⣤⣴⣷⣷⣿⣿⣿⣿⣿⣿⣿⣿⣿⣿⣿⣿⣿⣿⣿⣿⣿⣿⣿⣿⣿⣿⣿⣿⣿⣿⢱⡄⠀⠀⠀⠀⠀⠀⠀⠀⠀⢀⢔⣿⣿⣿⣿⣧⢄⠀⠀⠀⠀⠀⠀⠀⢻⣿⣿⡿⢇⠀⠀⠀⠀⠀⠀⠀⠀⠀⠀⠀⠀⠀⠀⠀⠔⠀⢀⠁⠑⠀⠀⠀⠀⠀⠀⠀⠀⡄⢕⢕⢝⣷⠕⠕⠕⠑⠟⠕⠕⢕⢟⢟⢕⣾⣿⣿⣿⣿⣿⣿⣿⣿⣿⣿⣿⣿⣿⢟⣵⣿⡿⡿⢿⢿⣧⢹⡿⢑⠁⠀⠀⠀⠀⠀⣱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⢀⢀⣄⣰⣴⣷⣾⣿⣿⣿⣿⣿⣿⣿⣿⣿⣿⣿⣿⣿⣿⣿⣿⣿⣿⣿⣿⣿⣿⣿⣿⣿⣿⣿⣿⣿⣿⣿⣿⣿⢸⣷⢀⠀⠀⠀⠀⠀⠀⠀⢀⢕⠑⢹⣿⣿⣿⣿⡧⢔⢕⠀⠀⠀⠀⠀⠀⠙⠙⠃⠀⠀⠀⠀⠀⠀⠀⠀⠀⠀⠀⠀⠀⠀⢀⠘⠀⠄⠀⠀⠀⠀⠀⠀⠀⠀⠀⠀⠀⠙⠑⠁⠁⠀⠀⠀⢄⢔⢕⢕⢕⢕⢕⢔⢙⢻⣿⣿⣿⣿⣿⣿⣿⣿⣿⣿⢿⡟⢝⣿⣿⣿⣜⢿⢷⣧⣕⡜⢕⢻⢷⢦⣴⢄⢀⢄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⢀⢀⣄⣰⣴⣷⣷⣿⣿⣿⣿⣿⣿⣿⣿⣿⣿⣿⣿⣿⣿⣿⣿⣿⣿⣿⣿⣿⣿⣿⣿⣿⣿⣿⣿⣿⣿⣿⣿⣿⣿⣿⣿⣿⣿⣿⣿⢸⣿⢄⠀⠀⠀⠀⠀⠀⠀⢕⠑⠀⠁⢹⣿⣿⣷⣿⣷⡕⢄⠀⠀⠀⠀⠀⠀⠀⠀⠀⠀⠀⠀⠀⠀⠀⠀⠀⠀⠀⠀⠀⢄⠑⠀⠀⠀⠀⠀⠀⠀⠀⠀⠀⠀⠀⠀⠀⠀⠀⠀⠀⠀⢀⢕⢕⢕⢕⢕⢕⢕⠕⢑⢅⢜⢟⢟⢟⢟⢟⢟⢏⢝⢕⢜⣿⣷⢕⣿⣿⣿⣿⣿⣷⣮⣝⠓⠻⢷⡧⢕⢕⢕⢕⢜⢿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⢀⢀⣄⣠⣴⣵⣷⣿⣿⣿⣿⣿⣿⣿⣿⣿⣿⣿⣿⣿⣿⣿⣿⣿⣿⣿⣿⣿⣿⣿⣿⣿⣿⣿⣿⣿⣿⣿⣿⣿⣿⣿⣿⣿⣿⣿⣿⣿⣿⣿⣿⣿⣿⣿⣿⣿⢕⢄⠀⠀⠀⠀⠀⢕⠑⠀⠀⢔⠁⠁⢙⢿⣿⢿⣷⡕⠀⠀⠀⠀⠀⠀⠀⠀⠀⠀⠀⠀⠀⠀⠀⠀⠀⠀⠀⠄⠐⠁⠀⠀⠀⠀⠀⠀⠀⠀⠀⠀⠀⠀⠀⠀⠀⠀⠀⠀⡸⠔⢕⢕⢕⢕⢕⢕⡑⢅⢕⢕⢕⢕⢕⢕⢕⢕⢕⢕⠕⢕⢕⢕⣿⣿⡕⢹⣿⡏⢕⢝⣿⣿⢇⢕⢕⢄⠀⠁⠑⠑⠕⢕⢕⢕⢜⢝⢻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⢀⢀⣄⣰⣴⣷⣷⣿⣿⣿⣿⣿⣿⣿⣿⣿⣿⣿⣿⣿⣿⣿⣿⣿⣿⣿⣿⣿⣿⣿⣿⣿⣿⣿⣿⣿⣿⣿⣿⣿⣿⣿⣿⣿⣿⣿⣿⣿⣿⡿⠿⠟⢿⣿⣿⣿⣿⣿⣿⣿⣿⡇⣿⢕⡵⢔⢀⠀⠀⠄⢕⠀⠀⢄⠀⠀⠐⠀⠁⠘⢇⢑⢕⢀⠀⠀⠀⠀⠀⠀⠀⠀⠀⠀⠀⠀⠀⠀⠀⠀⠀⠀⠀⠀⠀⠀⠀⠀⠀⠀⠀⠀⠀⠀⠀⠀⠀⠀⠀⠀⠀⠀⠀⢔⢄⢅⢅⢕⢳⣾⣿⣿⣧⣕⢕⢕⢕⢕⢕⢕⢕⢕⢕⢕⢕⢕⢸⣿⣿⡇⣿⣿⡇⢕⢸⣿⡟⢕⢕⢕⢕⠀⠀⠀⠀⢠⣿⣷⣧⣵⣵⣾⣿⣿⣿⣿⣿⣿⣿⣿⣿⣿⣿⣿⣿⣿⣿⣿⣿⣿⣿⣿⣿⣿⣿⣿⣿⣿⣿⣿⣿⣿⣿⣿⣿⣿⣿⣿⣿⣿⣿⣿⣿⣿⣿⣿⣿⣿⣿⣿⣿⣿⣿⣿⣿⣿⠀</a:t>
            </a:r>
            <a:br/>
            <a:r>
              <a:t>⠀⠀⠀⠀⠀⠀⠀⢀⢀⣄⣰⣴⣵⣷⣿⣿⣿⣿⣿⣿⣿⣿⣿⣿⣿⣿⣿⣿⣿⣿⣿⣿⣿⣿⣿⣿⣿⣿⣿⣿⣿⣿⣿⣿⣿⣿⣿⣿⣿⣿⣿⣿⣿⡿⠟⠙⠜⢻⣿⣿⣿⢟⠁⠀⠀⠀⠀⠘⢿⣿⣿⣿⣿⢿⠟⠃⠟⢇⢕⢕⢱⡄⠀⠀⢕⠀⠀⠀⠀⠀⠀⠀⠀⠀⠀⠑⠁⠑⠀⠀⠀⠀⠀⠀⠀⠀⠀⠀⠀⠀⠀⠀⠀⠀⠀⠀⠀⠀⠀⠀⠀⠀⠀⠀⠀⠀⠀⠀⠀⠀⠀⢠⣄⠀⠀⠀⡀⢅⠕⢕⢕⢕⢕⢝⢻⣿⣿⣿⣷⣕⢕⢕⢕⢕⢕⢕⢕⢕⢕⢕⢸⣿⣿⣧⣿⡟⢕⢱⣿⡿⢕⢕⢕⢕⢕⠀⠀⠀⢀⣾⣿⣿⣿⣿⣿⣿⣿⣿⣿⣿⣿⣿⣿⣿⣿⣿⣿⣿⣿⣿⣿⣿⣿⣿⣿⣿⣿⣿⣿⣿⣿⣿⣿⣿⣿⣿⣿⣿⣿⣿⣿⣿⣿⣿⣿⣿⣿⣿⣿⣿⣿⣿⣿⣿⣿⣿⣿⣿⣿⣿⠀</a:t>
            </a:r>
            <a:br/>
            <a:r>
              <a:t>⢀⢀⢄⣰⣴⣵⣷⣿⣿⣿⣿⣿⣿⣿⣿⣿⣿⣿⣿⣿⣿⣿⣿⣿⣿⣿⣿⣿⣿⣿⣿⣿⣿⣿⣿⣿⣿⣿⣿⣿⣿⣿⣿⣿⣿⣿⣿⣿⣿⣿⣿⣿⢏⠁⠀⠀⠀⠀⠻⠟⠋⠀⠀⠀⠀⠀⠀⠀⠀⠁⠁⠁⠁⠀⠀⠀⠀⠀⠁⠕⢜⠇⠀⠀⠀⠀⠀⠀⠀⠀⠀⠀⠀⠀⠀⠀⠀⠀⠀⠀⠀⠀⠀⠀⠀⠀⠀⠀⠀⠀⠀⠀⠀⠀⠀⠀⠀⠀⠀⠀⠀⠀⠀⠀⠀⠀⠀⢰⢷⠆⠀⣜⡉⠑⠔⠀⠀⢰⣧⣵⣥⣕⣕⣕⢕⢕⢜⢝⢟⢟⣷⣧⡕⢕⢕⢕⢕⢕⢕⢕⢕⢜⢻⣿⣿⣕⢱⣿⣿⢇⢕⢕⢕⢕⠁⠀⠀⠀⣸⣿⡏⠟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⠏⠀⠀⠀⠀⠀⠀⠀⠀⠀⠀⠀⠀⠀⠀⠀⠀⠀⠀⠀⢀⠀⠀⠀⠀⠀⠀⠀⠀⠀⠀⠀⠀⠀⠀⠀⠀⠀⠀⠀⠀⠀⠀⠀⠀⠀⠀⠀⠐⠀⠀⠀⠀⠀⠀⠀⠀⠀⠐⠀⠀⠀⠀⠀⠀⠀⠀⠀⠀⠀⠀⠀⠔⠗⠀⠄⢔⢀⠀⠀⠑⠑⠀⠀⠀⠀⠸⣿⣿⣿⣿⣿⣿⣿⣿⣷⣯⣟⢿⣿⣿⣿⣷⣕⢕⢕⢕⢕⢕⢕⢕⢕⢜⣿⣿⣿⣿⢏⢕⢕⢕⢕⠁⠀⠀⠀⢰⣿⡿⠑⠀⠀⠁⠙⠟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⢇⠀⠀⠀⠀⠀⠀⠀⠀⠀⠀⠀⠀⠀⠀⠀⠀⠀⠀⢄⢔⣵⡔⢀⢀⣔⣴⣔⡄⠀⠀⠀⠀⠀⠀⠀⠀⠀⠀⠀⠀⠀⠀⠀⠀⠀⠀⠀⠀⠀⠀⠀⠀⠀⠀⠀⢐⠀⠀⠀⠀⠀⠀⠀⠀⣄⣀⠀⢁⠟⠐⠀⢔⠕⠀⠀⠀⠁⠁⠀⠀⠀⠀⠀⠀⠀⠀⠀⢻⣿⣿⣿⣿⣿⣿⣿⣿⣿⣿⣿⣮⡉⠉⠙⠙⠛⠃⠑⠆⠑⠕⢕⣱⣿⣿⣿⣿⡟⢕⢕⢕⢕⠅⠀⠀⠀⢀⣾⣿⠕⠀⠀⠀⠀⠀⠀⠀⠈⠝⢻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⢏⠁⠀⠀⠀⠀⠀⠀⠀⠀⠀⠀⠀⠀⠀⠀⠀⠀⢀⣵⣾⣿⣿⣿⣕⣵⣿⣿⣿⣿⢔⠀⠀⠀⠀⠀⠀⠀⠀⠀⠀⠀⠀⠀⠀⠀⠀⠀⠀⠀⠀⠀⠀⠀⠀⠀⢕⠀⠀⠀⠀⠀⢀⣠⢀⣄⣬⡁⠀⠑⠃⠀⠀⠀⠀⠀⠀⠐⠀⠀⠀⠀⠀⠔⢀⢄⢄⠔⠑⠀⢻⣿⣿⣿⣿⣿⣿⣿⣿⣿⣿⠿⠟⠃⢓⠷⢶⣶⣴⣴⣤⣄⣄⣄⡁⢁⠉⠙⢁⠀⢕⢕⠀⠀⠀⠀⠀⣼⣿⢇⠀⠀⠀⠀⠀⠀⠀⠀⠀⠀⠀⠁⠙⠟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⢰⣿⣿⣿⣿⣿⣿⣿⣿⣿⣿⣿⣿⠕⠀⠀⠀⠀⠀⠀⠀⠀⠀⠀⠀⠀⠀⠀⠀⠀⠀⠀⠀⠀⠀⠀⠀⠀⠀⠀⠀⠀⠀⠄⠀⠀⢅⠀⠈⠙⠙⠀⠀⠀⠀⠀⠀⠀⠁⠁⠁⠀⢀⢀⢄⠔⠑⠀⠀⠀⠀⠀⠀⠀⢝⣟⢻⢿⣿⣿⣿⡿⠏⠁⠀⢄⢕⢕⢕⢕⢜⢝⢟⢿⣿⣿⣿⣿⣿⡿⠐⢕⠀⠀⠀⠀⠀⠀⠀⢰⣿⡿⠁⠀⠀⠀⠀⠀⠀⠀⠀⠀⠀⠀⠀⠀⠀⠀⠁⠙⠻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⠘⢿⣿⣿⣿⣿⣿⣿⣿⣿⣿⣿⣿⡄⠀⠀⠀⠀⠀⠀⠀⠀⠀⠀⠀⠀⠀⠀⠀⠀⠀⠀⠀⠀⠀⠀⠀⠀⠀⠄⢔⠀⠄⢔⠄⠀⠀⠀⠐⢀⠀⠀⠀⠀⠀⠀⠀⠀⢀⢄⠔⠑⠁⠁⠀⢄⢕⠀⠀⠀⠀⢀⢀⠄⢀⢻⣿⣿⣷⣷⣷⣷⣔⢀⢀⢕⢕⢕⢕⢕⢕⢕⢕⢕⢕⢝⢝⢻⡟⠁⠕⠕⠀⠀⠀⠀⠀⠀⢄⣿⣿⠕⠀⠀⠀⠀⠀⠀⠀⠀⠀⠀⠀⠀⠀⠀⠀⠀⠀⠀⠀⠀⠘⠝⢻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⢹⣿⣿⣿⣿⣿⣿⣿⣿⣿⣿⣷⣔⢀⢀⠀⢄⢄⢀⠀⠀⠀⠀⠀⠀⠀⠀⠀⠀⠀⠀⠀⠀⠀⠀⠙⠐⠀⠐⠄⢀⢔⢀⠀⠀⠀⠀⠀⠀⠀⠀⢀⢄⠔⠕⠑⠁⠀⢀⠄⢀⠀⠀⠑⢕⢄⠔⠑⠁⠀⠀⠀⠀⠀⠉⠝⢿⣿⣿⣿⣿⣷⡕⢕⢕⢕⢕⢕⢕⢕⢕⢕⢕⢕⢕⢕⢔⢀⠀⠀⠀⠕⠀⠀⠀⢀⣾⣿⢇⠀⠀⠀⠀⠀⠀⠀⠀⠀⠀⠀⠀⠀⠀⠀⠀⠀⠀⠀⠀⠀⠀⠀⠀⠁⠙⠟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⠜⢿⣿⣿⣿⣿⣿⣿⣿⣿⣿⣿⣿⣷⢇⠑⠁⠑⠕⠔⠀⠀⠀⠀⠀⠀⠀⠀⠀⠀⠀⠀⠀⠀⠀⠀⠐⠀⠀⠀⠕⢕⠑⢀⡄⢄⢄⠀⠀⠀⠑⠁⠀⠀⠀⠀⠀⠀⠀⠀⠁⠄⢀⢔⢕⠀⠀⠀⠀⠀⠀⠀⠀⠀⠀⠀⠀⠝⢟⢿⣿⣿⣿⣧⣕⢕⢑⠑⠕⠕⢕⢕⢕⢕⢕⣑⣕⣑⣑⡀⢀⠀⠀⠀⠀⣸⣿⢏⢀⠀⠀⠀⠀⠀⠀⠀⠀⠀⠀⠀⠀⠀⠀⠀⠀⠀⠀⠀⠀⠀⠀⠀⠀⠀⠀⠀⠀⠁⠝⢻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⠁⠹⢿⣿⣿⣿⣿⣿⡿⢿⢟⠇⠀⠀⠀⠀⠀⠀⠀⠀⠀⠀⠀⠀⠀⠀⠀⠀⠀⠀⠀⠀⠀⢔⢀⠀⢀⢄⢰⣥⡴⠕⠇⢕⠑⠀⠀⠀⠀⠀⠀⠀⠀⠐⠐⠀⠀⠀⢄⠕⠑⢀⢕⠀⠀⠀⠀⠀⠀⠀⠀⠀⠀⠀⠀⠀⠁⠔⠜⢻⣿⣿⣿⣷⣧⣕⣔⡔⢄⢀⠀⠁⠙⣿⣿⣿⣿⣿⣿⣷⣶⣦⣴⣻⢿⣿⣷⣴⣄⢀⠀⠀⠀⠀⠀⠀⠀⠀⠀⠀⠀⠀⠀⠀⠀⠀⠀⠀⠀⠀⠀⠀⠀⠀⠀⠀⠀⠀⠁⠘⠟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⣷⡔⠀⠀⠀⠀⠀⠀⠀⠀⠀⠀⠀⠀⠀⠀⠀⠀⠀⠀⠀⠀⠀⠀⠁⠁⠘⠝⠟⠕⠁⠁⠑⠀⠀⠀⠀⠀⠀⠀⠀⠀⠀⠀⠀⠀⠀⠀⠀⠀⠀⠀⢀⢔⢀⠕⢕⠔⠕⢕⠕⠀⢕⢔⢀⠔⠀⠀⠀⠀⠀⠀⠀⠀⠀⠀⠀⠀⠀⠁⠁⠀⠀⠑⠁⠀⠀⠀⠀⠀⠀⠀⠀⠀⠀⠀⠀⠀⠀⠀⠀⠁⠁⢝⢿⣿⣿⣿⣿⣿⣿⣷⡶⠐⠀⠘⣿⣿⣿⣿⣿⣿⣿⣿⣿⣿⣿⣷⣽⣟⢿⣷⣦⣄⢀⠀⠀⠀⠀⠀⠀⠀⠀⠀⠀⠀⠀⠀⠀⠀⠀⠀⠀⠀⠀⠀⠀⠀⠀⠀⠀⠀⠀⠀⠁⠙⢻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⢿⠏⢹⣿⣷⢀⠀⠀⠀⠀⠀⠀⠀⠀⠀⠀⠀⠀⠀⠀⠀⠀⠀⠀⠀⠀⠀⠀⠀⠀⠀⠀⠀⠀⠀⠀⠀⠀⠀⠀⠀⠀⠀⠀⠀⠀⠀⠀⠀⠀⠀⢀⢄⢔⢕⢕⢕⢕⢄⠀⠀⠀⠀⠀⠀⠑⢕⠕⠀⢄⠀⠀⠀⠀⠀⠀⠀⠁⠀⠀⠀⠀⢀⠀⠀⠀⢀⢀⡀⠀⠀⠀⠀⠀⠀⠀⠀⠀⠀⠀⠀⠀⠀⠀⠀⠀⠁⠀⠙⢻⣿⣿⣿⣿⣿⠇⠀⠀⠀⠈⠟⢿⣿⣿⣿⣿⣿⣿⣿⣿⣿⣿⣿⣿⣾⣝⢿⣷⣦⡀⠀⠀⠀⠀⠀⠀⠀⠀⠀⠀⠀⠀⠀⠀⠀⠀⠀⠀⠀⠀⠀⠀⠀⠀⠀⠀⠀⠀⠀⠀⠁⠘⠝⢻⣿⣿⣿⣿⣿⣿⣿⣿⣿⣿⣿⣿⣿⣿⣿⣿⣿⣿⣿⣿⣿⠀</a:t>
            </a:r>
            <a:br/>
            <a:r>
              <a:t>⣿⣿⣿⣿⣿⣿⣿⣿⣿⣿⣿⣿⣿⣿⣿⣿⣿⣿⣿⣿⣿⣿⣿⣿⣿⣿⣿⣿⣿⣿⣿⣿⣿⣿⣿⣿⣿⣿⣿⣿⣿⣿⡿⠟⠑⠀⠀⢕⣿⣿⢇⠀⠀⠀⠀⠀⠀⠀⠀⠀⠀⠀⠀⠀⠀⠀⠀⠀⠀⠀⠀⠀⠀⠀⠀⠀⠀⠀⠀⠀⠀⠀⠀⠀⠀⠀⠀⠀⠀⠀⠀⠀⠀⠀⠀⠀⢱⢕⢕⢕⢕⢕⢕⠀⠀⠀⠀⠀⠀⠀⠀⠄⠄⠀⠀⢔⢄⠀⠀⠀⠀⠀⠀⠀⠀⠀⠀⠀⠀⠀⢱⢇⡕⢕⢕⢔⢄⠀⠀⠀⠀⠀⠀⠀⠀⠀⠀⠀⠀⠀⠀⠀⠀⠀⠀⠈⠻⣿⣿⡏⠀⠀⠀⠀⠀⠀⠀⠀⠈⠙⣟⣟⡿⢿⡿⢿⢿⢿⢿⣿⣿⣿⣎⢿⣷⡄⠀⠀⠀⠀⠀⠀⠀⠀⠀⠀⠀⠀⠀⠀⠀⠀⠀⠀⠀⠀⠀⠀⠀⠀⠀⠀⠀⠀⠀⠀⠀⠀⠀⠁⠘⠟⢿⣿⣿⣿⣿⣿⣿⣿⣿⣿⣿⣿⣿⣿⣿⣿⣿⣿⠀</a:t>
            </a:r>
            <a:br/>
            <a:r>
              <a:t>⣿⣿⣿⣿⣿⣿⣿⣿⣿⣿⣿⣿⣿⣿⣿⣿⣿⣿⣿⣿⣿⣿⣿⣿⣿⣿⣿⣿⣿⣿⣿⣿⣿⣿⣿⣿⣿⣿⣿⡿⢟⠙⠁⠀⠀⠀⠀⢸⣿⣿⠀⠀⠀⠀⠀⠀⠀⠀⠀⠀⠀⠀⠀⠀⠀⠀⠀⠀⠀⠀⠀⠀⠀⠀⠀⠀⠀⠀⠀⠀⠀⠀⠀⠀⠀⠀⠀⠀⠀⠀⠀⠀⠀⠀⠀⢀⣿⡇⢕⢕⢕⢕⠀⠀⠀⠀⠀⠀⠀⠀⠀⢔⢕⢕⢔⠁⠕⠑⠀⠀⠀⠀⠀⠀⠀⠀⠀⠀⠀⠀⠑⠕⠑⠃⠑⠁⠁⠀⠀⠄⠀⠀⠀⠀⠀⠀⠀⠀⠀⠀⠀⠀⠀⠀⠀⠀⠀⠁⠝⠇⢔⢀⠀⠀⠀⠀⠀⠀⠀⣱⣿⢿⢿⣿⣷⡄⢀⢔⢕⢔⢕⢜⢍⢘⢿⣿⣧⣄⡀⠀⠀⠀⠀⠀⠀⠀⠀⠀⠀⠀⠀⠀⠀⠀⠀⠀⠀⠀⠀⠀⠀⠀⠀⠀⠀⠀⠀⠀⠀⠀⠀⠀⠀⠈⠝⢻⢿⣿⣿⣿⣿⣿⣿⣿⣿⣿⣿⣿⣿⣿⠀</a:t>
            </a:r>
            <a:br/>
            <a:r>
              <a:t>⣿⣿⣿⣿⣿⣿⣿⣿⣿⣿⣿⣿⣿⣿⣿⣿⣿⣿⣿⣿⣿⣿⣿⣿⣿⣿⣿⣿⣿⣿⣿⣿⣿⣿⣿⣿⣿⢿⠏⠁⠀⠀⠀⠀⠀⠀⠀⠑⣿⣿⡇⠀⠀⠀⠀⠀⠀⠀⠀⠀⠀⠀⠀⠀⠀⠀⠀⠀⠀⠀⠀⠀⠀⠀⠀⠀⠀⠀⠀⠀⠀⠀⠀⠀⠀⠀⠀⠀⠀⠀⠀⠀⢀⣴⣴⣿⣿⣷⣕⢕⢕⠁⠀⠀⠀⠀⠀⠀⠀⢄⠑⢕⢕⢕⢕⢀⠁⠐⠅⢐⢀⠀⠀⠀⠀⠀⠀⠀⠀⠀⠀⠀⠀⠀⠀⠐⠀⠀⠀⠀⠀⠀⠀⠀⠀⠀⠀⠀⠀⠀⠀⠀⠀⠀⠀⠀⠀⠀⠀⠀⠀⠁⠀⠀⠀⠀⠀⠀⣱⣿⡟⠑⠁⠘⢿⣷⡕⢕⠕⢕⢕⢕⢕⢕⢕⢕⢝⢻⢿⣷⣄⡀⠀⠀⠀⠀⠀⠀⠀⠀⠀⠀⠀⠀⠀⠀⠀⠀⠀⠀⠀⠀⠀⠀⠀⠀⠀⠀⠀⠀⠀⠀⠀⠀⠀⠀⠁⠘⠝⢻⣿⣿⣿⣿⣿⣿⣿⣿⣿⣿⠀</a:t>
            </a:r>
            <a:br/>
            <a:r>
              <a:t>⣿⣿⣿⣿⣿⣿⣿⣿⣿⣿⣿⣿⣿⣿⣿⣿⣿⣿⣿⣿⣿⣿⣿⣿⣿⣿⣿⣿⣿⣿⣿⣿⣿⣿⡿⠏⠑⠀⠀⠀⠀⠀⠀⠀⠀⠀⠀⠀⠜⣿⣿⡔⠀⠀⠀⠀⠀⠀⠀⠀⠀⠀⠀⠀⠀⠀⠀⠀⠀⠀⠀⠀⠀⠀⠀⠀⠀⠀⠀⠀⠀⠀⠀⠀⠀⠀⠀⠀⠀⠀⠀⠀⠘⢿⣿⣿⣿⣿⣿⣷⣷⠀⠀⠀⠀⠀⠀⠀⢀⢕⠀⢕⢕⢕⢕⢕⠀⠁⢀⢑⢱⠔⠀⠀⠀⠀⠀⠀⠀⠀⠀⠀⠀⠀⠀⠀⠀⢀⠄⠐⠁⠀⠀⠀⠀⠀⠀⠀⠀⠀⠀⠀⠀⠀⠀⠀⠀⠀⠀⠀⠀⠀⠀⠀⠀⠀⠀⣼⣿⢟⠁⠀⠀⠀⠁⢻⣿⣧⣔⢀⢁⠑⠕⠕⢕⢕⢕⢕⢕⢝⢻⣿⣧⡄⠀⠀⠀⠀⠀⠀⠀⠀⠀⠀⠀⠀⠀⠀⠀⠀⠀⠀⠀⠀⠀⠀⠀⠀⠀⠀⠀⠀⠀⠀⠀⠀⠀⠀⠀⠀⠁⠙⠟⢿⣿⣿⣿⣿⣿⣿⠀</a:t>
            </a:r>
            <a:br/>
            <a:r>
              <a:t>⣿⣿⣿⣿⣿⣿⣿⣿⣿⣿⣿⣿⣿⣿⣿⣿⣿⣿⣿⣿⣿⣿⣿⣿⣿⣿⣿⣿⣿⣿⣿⡿⠟⠑⠁⠀⠀⠀⠀⠀⠀⠀⠀⠀⠀⠀⠀⠀⠀⢸⣿⣷⢄⠀⠀⠀⠀⠀⠀⠀⠀⠀⠀⠀⠀⠀⠀⠀⠀⠀⠀⠀⠀⠀⠀⠀⠀⠀⠀⠀⠀⠀⠀⠀⠀⠀⠀⠀⠀⠀⠀⠀⠀⢑⣿⣿⣿⣿⣿⣿⡇⠀⠀⠀⠀⠀⠀⠀⢕⢕⠀⢕⢕⢕⢕⢕⢕⢐⠕⢑⡠⢔⠘⠀⠀⠀⠀⠀⠀⠀⠀⠀⠀⠄⢀⢄⠑⢁⠀⠀⠀⠀⠀⠀⠀⠀⠀⠀⠀⠀⠀⠀⠀⠀⠀⠀⠀⠀⠀⠀⠀⠀⠀⠀⠀⠀⢱⣿⡏⢕⠀⠀⠀⠀⠀⠀⠘⠝⢿⣿⣦⣤⣄⢀⢀⠀⠁⠑⠕⢕⢕⢜⢹⢿⣧⢀⠀⠀⠀⠀⠀⠀⠀⠀⠀⠀⠀⠀⠀⠀⠀⠀⠀⠀⠀⠀⠀⠀⠀⠀⠀⠀⠀⠀⠀⠀⠀⠀⠀⠀⠀⠀⠀⠁⠘⠝⢻⢿⣿⣿⠀</a:t>
            </a:r>
            <a:br/>
            <a:r>
              <a:t>⣿⣿⣿⣿⣿⣿⣿⣿⣿⣿⣿⣿⣿⣿⣿⣿⣿⣿⣿⣿⣿⣿⣿⣿⣿⣿⣿⣿⣿⢟⠋⠁⠀⠀⠀⠀⠀⠀⠀⠀⠀⠀⠀⠀⠀⠀⠀⠀⠀⠑⣿⣿⡇⠀⠀⠀⠀⠀⠀⠀⠀⠀⠀⠀⠀⠀⠀⠀⠀⠀⠀⠀⠀⠀⠀⠀⠀⠀⠀⠀⠀⠀⠀⠀⠀⠀⠀⠀⠀⠀⠀⠀⠀⣼⣿⣿⣿⣿⣿⣿⠕⠀⠀⠀⠀⠀⠀⣄⣕⡀⢰⢤⢕⢕⠜⢕⢕⢇⠀⠘⠑⠁⠀⠀⠀⠀⠀⠀⠀⠀⠀⠀⠀⢅⠇⢄⠑⠀⠀⠀⠀⠀⠀⠀⠀⠀⠀⠀⠀⠀⠀⠀⠀⠀⠀⠀⠀⠀⠀⠀⠀⠀⠀⠀⠀⠀⠈⠻⣿⣧⡄⠀⠀⠀⠀⠀⠀⠀⠀⠈⠙⠟⢿⣿⣧⣄⡀⠀⠀⠀⠁⠕⢕⢜⣿⣇⢀⠀⠀⠀⠀⠀⠀⠀⠀⠀⠀⠀⠀⠀⠀⠀⠀⠀⠀⠀⠀⠀⠀⠀⠀⠀⠀⠀⠀⠀⠀⠀⠀⠀⠀⠀⠀⠀⠀⠀⠀⠁⠙⠟⠀</a:t>
            </a:r>
            <a:br/>
            <a:r>
              <a:t>⠛⠛⠛⠛⠛⠛⠛⠛⠛⠛⠛⠛⠛⠛⠛⠛⠛⠛⠛⠛⠛⠛⠛⠛⠛⠛⠛⠋⠑⠀⠀⠀⠀⠀⠀⠀⠀⠀⠀⠀⠀⠀⠀⠀⠀⠀⠀⠀⠀⠀⠛⠛⠁⠀⠀⠀⠀⠀⠀⠀⠀⠀⠀⠀⠀⠀⠀⠀⠀⠀⠀⠀⠀⠀⠀⠀⠀⠀⠀⠀⠀⠀⠀⠀⠀⠀⠀⠀⠀⠀⠀⠀⠘⠛⠛⠛⠛⠛⠛⠛⠀⠀⠀⠀⠀⠀⠀⠑⠑⠀⠑⠑⠑⠑⠃⠑⠁⠀⠀⠀⠀⠀⠀⠀⠀⠀⠀⠀⠀⠀⠁⠁⠀⠘⠐⠀⠀⠁⠀⠀⠀⠀⠀⠀⠀⠀⠀⠀⠀⠀⠀⠀⠀⠀⠀⠀⠀⠀⠀⠀⠀⠀⠀⠀⠀⠀⠀⠀⠘⠛⠛⠂⠀⠀⠀⠀⠀⠀⠀⠀⠀⠀⠀⠈⠙⠛⠛⠃⠛⠛⠛⠓⠓⠑⠛⠛⠛⠂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⣷⣵⡕⢕⢕⢕⢕⢕⢕⢕⢕⢕⢕⢕⢕⢕⢕⢕⢕⢕⢕⢕⢕⢕⢕⢕⢕⢕⢕⢕⢕⢕⢕⢕⢕⢕⢕⢕⢕⢕⢕⢕⢕⢕⢕⢕⢕⢕⢕⢕⢕⢕⢕⢕⢕⢕⢕⢕⢕⢕⢕⢕⢕⢜⢿⣿⣿⣿⣿⣿⣿⣿⣿⣿⣿⣿⣿⣿⣿⣿⣿⣿⣿⣿⣿⣿⣿⣿⣿⣿⣿⣧⢕⢕⢕⢕⢕⢕⢕⢕⢕⢕⢕⢕⢕⢕⢕⢕⢕⢕⢕⢕⢕⢕⢕⢕⢕⢕⢕⢕⢕⣾⣿⣿⣿⣿⣿⣿⣿⣿⣿⣿⣿⣿⣿⣿⣿⣿⣿⣿⣿⣿⣿⣿⣿⣿⣿⣿⢟⢕⢕⢕⢕⢕⢕⢕⢕⢕⢕⢕⢕⢕⢕⢕⢕⢕⢕⢕⢕⢕⢕⢕⢕⢕⢕⢕⢕⢕⢕⢕⢕⢕⢕⢕⢕⢕⢕⢕⢕⢕⢕⢕⢕⢕⢕⢕⢕⢕⢕⢕⢕⢕⢕⢕⢕⢕⢕⢕⣱⣵⣿⣿⣿⣿⣿⣿⣿⣿⣿⣿⣿⣿⣿⣿⣿⣿⣿⠀</a:t>
            </a:r>
            <a:br/>
            <a:r>
              <a:t>⣿⣿⣿⣿⣿⣿⣿⣿⣿⣿⣿⣿⣿⣿⣿⣿⣷⣵⡕⢕⢕⢕⢕⢕⢕⢕⢕⢕⢕⢕⢕⢕⢕⢕⢕⢕⢕⢕⢕⢕⢕⢕⢕⢕⢕⢕⢕⢕⢕⢕⢕⢕⢕⢕⢕⢕⢕⢕⢕⢕⢕⢕⢕⢕⢕⢕⢕⢕⢕⢕⢕⢕⢕⢕⢕⢕⢕⢕⢻⣿⣿⣿⣿⣿⣿⣿⣿⣿⣿⣿⣿⣿⣿⣿⣿⣿⣿⣿⣿⣿⣿⣿⣿⣿⣿⡕⢕⢕⢕⢕⢕⢕⢕⢕⢕⢕⢕⢕⢕⢕⢕⢕⢕⢕⢕⢕⢕⢕⢕⢕⢕⢕⢕⢱⣿⣿⣿⣿⣿⣿⣿⣿⣿⣿⣿⣿⣿⣿⣿⣿⣿⣿⣿⣿⣿⣿⣿⣿⣿⣿⢇⢕⢕⢕⢕⢕⢕⢕⢕⢕⢕⢕⢕⢕⢕⢕⢕⢕⢕⢕⢕⢕⢕⢕⢕⢕⢕⢕⢕⢕⢕⢕⢕⢕⢕⢕⢕⢕⢕⢕⢕⢕⢕⢕⢕⢕⢕⢕⢕⢕⢕⢕⢕⢕⢕⢕⢕⢕⣱⣵⣾⣿⣿⣿⣿⣿⣿⣿⣿⣿⣿⣿⣿⣿⣿⣿⣿⣿⣿⣿⠀</a:t>
            </a:r>
            <a:br/>
            <a:r>
              <a:t>⣿⣿⣿⣿⣿⣿⣿⣿⣿⣿⣿⣿⣿⣿⣿⣿⣿⣿⣿⣷⣵⣕⢕⢕⢕⢕⢕⢕⢕⢕⢕⢕⢕⢕⢕⢕⢕⢕⢕⢕⢕⢕⢕⢕⢕⢕⢕⢕⢕⢕⢕⢕⢕⢕⢕⢕⢕⢕⢕⢕⢕⢕⢕⢕⢕⢕⢕⢕⢕⢕⢕⢕⢕⢕⢕⢕⢕⢕⢕⢝⣿⣿⣿⣿⣿⣿⣿⣿⣿⣿⣿⣿⣿⣿⣿⣿⣿⣿⣿⣿⣿⣿⣿⣿⣿⣇⢕⢕⢕⢕⢕⢕⢕⢕⢕⢕⢕⢕⢕⢕⢕⢕⢕⢕⢕⢕⢕⢕⢕⢕⢕⢕⢕⢸⣿⣿⣿⣿⣿⣿⣿⣿⣿⣿⣿⣿⣿⣿⣿⣿⣿⣿⣿⣿⣿⣿⣿⣿⡿⢕⢕⢕⢕⢕⢕⢕⢕⢕⢕⢕⢕⢕⢕⢕⢕⢕⢕⢕⢕⢕⢕⢕⢕⢕⢕⢕⢕⢕⢕⢕⢕⢕⢕⢕⢕⢕⢕⢕⢕⢕⢕⢕⢕⢕⢕⢕⢕⢕⢕⢕⢕⢕⢕⢕⢕⣱⣵⣿⣿⣿⣿⣿⣿⣿⣿⣿⣿⣿⣿⣿⣿⣿⣿⣿⣿⣿⣿⣿⣿⣿⠀</a:t>
            </a:r>
            <a:br/>
            <a:r>
              <a:t>⣿⣿⣿⣿⣿⣿⣿⣿⣿⣿⣿⣿⣿⣿⣿⣿⣿⣿⣿⣿⣿⣿⣷⣧⣕⢕⢕⢕⢕⢕⢕⢕⢕⢕⢕⢕⢕⢕⢕⢕⢕⢕⢕⢕⢕⢕⢕⢕⢕⢕⢕⢕⢕⢕⢕⢕⢕⢕⢕⢕⢕⢕⢕⢕⢕⢕⢕⢕⢕⢕⢕⢕⢕⢕⢕⢕⢕⢕⢕⢕⢜⢿⣿⣿⣿⣿⣿⣿⣿⣿⣿⣿⣿⣿⣿⣿⣿⣿⣿⣿⣿⣿⣿⣿⣿⣿⢕⢕⢕⢕⢕⢕⢕⢕⢕⢕⢕⢕⢕⢕⢕⢕⢕⢕⢕⢕⢕⢕⢕⢕⢕⢕⢕⣿⣿⣿⣿⣿⣿⣿⣿⣿⣿⣿⣿⣿⣿⣿⣿⣿⣿⣿⣿⣿⣿⣿⣿⡟⢕⢕⢕⢕⢕⢕⢕⢕⢕⢕⢕⢕⢕⢕⢕⢕⢕⢕⢕⢕⢕⢕⢕⢕⢕⢕⢕⢕⢕⢕⢕⢕⢕⢕⢕⢕⢕⢕⢕⢕⢕⢕⢕⢕⢕⢕⢕⢕⢕⢕⢕⢕⢕⢕⣱⣵⣿⣿⣿⣿⣿⣿⣿⣿⣿⣿⣿⣿⣿⣿⣿⣿⣿⣿⣿⣿⣿⣿⣿⣿⣿⣿⠀</a:t>
            </a:r>
            <a:br/>
            <a:r>
              <a:t>⣿⣿⣿⣿⣿⣿⣿⣿⣿⣿⣿⣿⣿⣿⣿⣿⣿⣿⣿⣿⣿⣿⣿⣿⣿⣿⣧⣕⢕⢕⢕⢕⢕⢕⢕⢕⢕⢕⢕⢕⢕⢕⢕⢕⢕⢕⢕⢕⢕⢕⢕⢕⢕⢕⢕⢕⢕⢕⢕⢕⢕⢕⢕⢕⢕⢕⢕⢕⢕⢕⢕⢕⢕⢕⢕⢕⢕⢕⢕⢕⢕⢕⢻⣿⣿⣿⣿⣿⣿⣿⣿⣿⣿⣿⣿⣿⣿⣿⣿⣿⣿⣿⣿⣿⣿⣿⡇⢕⢕⢕⢕⢕⢕⢕⢕⢕⢕⢕⢕⢕⢕⢕⢕⢕⢕⢕⢕⢕⢕⢕⢕⢕⢸⣿⣿⣿⣿⣿⣿⣿⣿⣿⣿⣿⣿⣿⣿⣿⣿⣿⣿⣿⣿⣿⣿⣿⢏⢕⢕⢕⢕⢕⢕⢕⢕⢕⢕⢕⢕⢕⢕⢕⢕⢕⢕⢕⢕⢕⢕⢕⢕⢕⢕⢕⢕⢕⢕⢕⢕⢕⢕⢕⢕⢕⢕⢕⢕⢕⢕⢕⢕⢕⢕⢕⢕⢕⢕⢕⢕⣱⣵⣿⣿⣿⣿⣿⣿⣿⣿⣿⣿⣿⣿⣿⣿⣿⣿⣿⣿⣿⣿⣿⣿⣿⣿⣿⣿⣿⣿⣿⠀</a:t>
            </a:r>
            <a:br/>
            <a:r>
              <a:t>⣿⣿⣿⣿⣿⣿⣿⣿⣿⣿⣿⣿⣿⣿⣿⣿⣿⣿⣿⣿⣿⣿⣿⣿⣿⣿⣿⣿⣿⣷⣕⡕⢕⢕⢕⢕⢕⢕⢕⢕⢕⢕⢕⢕⢕⢕⢕⢕⢕⢕⢕⢕⢕⢕⢕⢕⢕⢕⢕⢕⢕⢕⢕⢕⢕⢕⢕⢕⢕⢕⢕⢕⢕⢕⢕⢕⢕⢕⢕⢕⢕⢕⢕⢝⣿⣿⣿⣿⣿⣿⣿⣿⣿⣿⣿⣿⣿⣿⣿⣿⣿⣿⣿⣿⣿⣿⣿⢕⢕⢕⢕⢕⢕⢕⢕⢕⢕⢕⢕⢕⢕⢕⢕⢕⢕⢕⢕⢕⢕⢕⢕⢕⣿⣿⣿⣿⣿⣿⣿⣿⣿⣿⣿⣿⣿⣿⣿⣿⣿⣿⣿⣿⣿⣿⡿⢇⢕⢕⢕⢕⢕⢕⢕⢕⢕⢕⢕⢕⢕⢕⢕⢕⢕⢕⢕⢕⢕⢕⢕⢕⢕⢕⢕⢕⢕⢕⢕⢕⢕⢕⢕⢕⢕⢕⢕⢕⢕⢕⢕⢕⢕⢕⢕⢕⢕⢕⣱⣷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⣷⣕⡕⢕⢕⢕⢕⢕⢕⢕⢕⢕⢕⢕⢕⢕⢕⢕⢕⢕⢕⢕⢕⢕⢕⢕⢕⢕⢕⢕⢕⢕⢕⢕⢕⢕⢕⢕⢕⢕⢕⢕⢕⢕⢕⢕⢕⢕⢕⢕⢕⢕⢜⢿⣿⣿⣿⣿⣿⣿⣿⣿⣿⣿⣿⣿⣿⣿⣿⣿⣿⣿⣿⣿⣿⡇⢕⢕⢕⢕⢕⢕⢕⢕⢕⢕⢕⢕⢕⢕⢕⢕⢕⢕⢕⢕⢕⢕⢕⢱⣿⣿⣿⣿⣿⣿⣿⣿⣿⣿⣿⣿⣿⣿⣿⣿⣿⣿⣿⣿⣿⡿⢕⢕⢕⢕⢕⢕⢕⢕⢕⢕⢕⢕⢕⢕⢕⢕⢕⢕⢕⢕⢕⢕⢕⢕⢕⢕⢕⢕⢕⢕⢕⢕⢕⢕⢕⢕⢕⢕⢕⢕⢕⢕⢕⢕⢕⢕⢕⢕⢕⣱⣷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⣷⣕⡕⢕⢕⢕⢕⢕⢕⢕⢕⢕⢕⢕⢕⢕⢕⢕⢕⢕⢕⢕⢕⢕⢕⢕⢕⢕⢕⢕⢕⢕⢕⢕⢕⢕⢕⢕⢕⢕⢕⢕⢕⢕⢕⢕⢕⢕⢕⢕⢕⢻⣿⣿⣿⣿⣿⣿⣿⣿⣿⣿⣿⣿⣿⣿⣿⣿⣿⣿⣿⣿⣷⢕⢕⢕⢕⢕⢕⢕⢕⢕⢕⢕⢕⢕⢕⢕⢕⢕⢕⢕⢕⢕⢕⢕⣼⣿⣿⣿⣿⣿⣿⣿⣿⣿⣿⣿⣿⣿⣿⣿⣿⣿⣿⣿⣿⢟⢕⢕⢕⢕⢕⢕⢕⢕⢕⢕⢕⢕⢕⢕⢕⢕⢕⢕⢕⢕⢕⢕⢕⢕⢕⢕⢕⢕⢕⢕⢕⢕⢕⢕⢕⢕⢕⢕⢕⢕⢕⢕⢕⢕⢕⢕⢕⣱⣷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⣷⣵⣕⢕⢕⢕⢕⢕⢕⢕⢕⢕⢕⢕⢕⢕⢕⢕⢕⢕⢕⢕⢕⢕⢕⢕⢕⢕⢕⢕⢕⢕⢕⢕⢕⢕⢕⢕⢕⢕⢕⢕⢕⢕⢕⢕⢕⢕⢕⢹⣿⣿⣿⣿⣿⣿⣿⣿⣿⣿⣿⣿⣿⣿⣿⣿⣿⣿⣿⣿⡕⢕⢕⢕⢕⢕⢕⢕⢕⢕⢕⢕⢕⢕⢕⢕⢕⢕⢕⢕⢕⢕⢕⣿⣿⣿⣿⣿⣿⣿⣿⣿⣿⣿⣿⣿⣿⣿⣿⣿⣿⣿⣿⢏⢕⢕⢕⢕⢕⢕⢕⢕⢕⢕⢕⢕⢕⢕⢕⢕⢕⢕⢕⢕⢕⢕⢕⢕⢕⢕⢕⢕⢕⢕⢕⢕⢕⢕⢕⢕⢕⢕⢕⢕⢕⢕⢕⢕⢕⣱⣷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⣷⣵⣕⢕⢕⢕⢕⢕⢕⢕⢕⢕⢕⢕⢕⢕⢕⢕⢕⢕⢕⢕⢕⢕⢕⢕⢕⢕⢕⢕⢕⢕⢕⢕⢕⢕⢕⢕⢕⢕⢕⢕⢕⢕⢕⢕⢕⢜⢿⣿⣿⣿⣿⣿⣿⣿⣿⣿⣿⣿⣿⣿⣿⣿⣿⣿⣿⣧⢕⢕⢕⢕⢕⢕⢕⢕⢕⢕⢕⢕⢕⢕⢕⢕⢕⢕⢕⢕⢕⢸⣿⣿⣿⣿⣿⣿⣿⣿⣿⣿⣿⣿⣿⣿⣿⣿⣿⣿⡿⢇⢕⢕⢕⢕⢕⢕⢕⢕⢕⢕⢕⢕⢕⢕⢕⢕⢕⢕⢕⢕⢕⢕⢕⢕⢕⢕⢕⢕⢕⢕⢕⢕⢕⢕⢕⢕⢕⢕⢕⢕⢕⢕⢕⣱⣾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⣷⣧⣕⢕⢕⢕⢕⢕⢕⢕⢕⢕⢕⢕⢕⢕⢕⢕⢕⢕⢕⢕⢕⢕⢕⢕⢕⢕⢕⢕⢕⢕⢕⢕⢕⢕⢕⢕⢕⢕⢕⢕⢕⢕⢕⢜⢻⣿⣿⣿⣿⣿⣿⣿⣿⣿⣿⣿⣿⣿⣿⣿⣿⣿⣿⡕⢕⢕⢕⢕⢕⢕⢕⢕⢕⢕⢕⢕⢕⢕⢕⢕⢕⢕⢕⢕⣿⣿⣿⣿⣿⣿⣿⣿⣿⣿⣿⣿⣿⣿⣿⣿⣿⣿⡟⢕⢕⢕⢕⢕⢕⢕⢕⢕⢕⢕⢕⢕⢕⢕⢕⢕⢕⢕⢕⢕⢕⢕⢕⢕⢕⢕⢕⢕⢕⢕⢕⢕⢕⢕⢕⢕⢕⢕⢕⢕⢕⣵⣷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⣧⣕⢕⢕⢕⢕⢕⢕⢕⢕⢕⢕⢕⢕⢕⢕⢕⢕⢕⢕⢕⢕⢕⢕⢕⢕⢕⢕⢕⢕⢕⢕⢕⢕⢕⢕⢕⢕⢕⢕⢕⢕⢕⢻⣿⣿⣿⣿⣿⣿⣿⣿⣿⣿⣿⣿⣿⣿⣿⣿⣿⣇⢕⢕⢕⢕⢕⢕⢕⢕⢕⢕⢕⢕⢕⢕⢕⢕⢕⢕⢕⢱⣿⣿⣿⣿⣿⣿⣿⣿⣿⣿⣿⣿⣿⣿⣿⣿⣿⢟⢕⢕⢕⢕⢕⢕⢕⢕⢕⢕⢕⢕⢕⢕⢕⢕⢕⢕⢕⢕⢕⢕⢕⢕⢕⢕⢕⢕⢕⢕⢕⢕⢕⢕⢕⢕⢕⢕⢕⢕⣵⣾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⣷⣕⡕⢕⢕⢕⢕⢕⢕⢕⢕⢕⢕⢕⢕⢕⢕⢕⢕⢕⢕⢕⢕⢕⢕⢕⢕⢕⢕⢕⢕⢕⢕⢕⢕⢕⢕⢕⢕⢕⢕⢜⣿⣿⣿⣿⣿⣿⣿⣿⣿⣿⣿⣿⣿⣿⣿⣿⣿⡕⢕⢕⢕⢕⢕⢕⢕⢕⢕⢕⢕⢕⢕⢕⢕⢕⢕⢕⣾⣿⣿⣿⣿⣿⣿⣿⣿⣿⣿⣿⣿⣿⣿⣿⣿⢏⢕⢕⢕⢕⢕⢕⢕⢕⢕⢕⢕⢕⢕⢕⢕⢕⢕⢕⢕⢕⢕⢕⢕⢕⢕⢕⢕⢕⢕⢕⢕⢕⢕⢕⢕⢕⢕⢕⣵⣾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⣷⣵⡕⢕⢕⢕⢕⢕⢕⢕⢕⢕⢕⢕⢕⢕⢕⢕⢕⢕⢕⢕⢕⢕⢕⢕⢕⢕⢕⢕⢕⢕⢕⢕⢕⢕⢕⢕⢕⢜⢿⣿⣿⣿⣿⣿⣿⣿⣿⣿⣿⣿⣿⣿⣿⣿⡇⢕⢕⢕⢕⢕⢕⢕⢕⢕⢕⢕⢕⢕⢕⢕⢕⢕⢕⣿⣿⣿⣿⣿⣿⣿⣿⣿⣿⣿⣿⣿⣿⣿⡿⢕⢕⢕⢕⢕⢕⢕⢕⢕⢕⢕⢕⢕⢕⢕⢕⢕⢕⢕⢕⢕⢕⢕⢕⢕⢕⢕⢕⢕⢕⢕⢕⢕⢕⢕⢕⢕⣵⣾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⣷⣵⣕⢕⢕⢕⢕⢕⢕⢕⢕⢕⢕⢕⢕⢕⢕⢕⢕⢕⢕⢕⣕⣱⣱⣵⣕⣕⡕⢕⢕⢕⢕⢕⢕⢕⢕⢕⣻⣿⣿⣿⣿⣿⣿⣿⣿⣿⣿⣿⣿⣿⣿⣿⢕⢕⢕⢕⢕⢕⢕⢕⢕⢕⢕⢕⢕⢕⢕⢕⢕⣸⣿⣿⣿⣿⣿⣿⣿⣿⣿⣿⣿⣿⣿⣿⡟⢕⢕⢕⢕⢕⢕⢕⢕⢕⢕⢕⢕⢕⢕⢕⢕⢕⢕⢕⢕⢕⢕⢕⢕⢕⢕⢕⢕⢕⢕⢕⢕⢕⢕⣕⣵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⣷⣷⣷⣷⣿⣿⣿⣿⣷⣷⣧⣵⣵⣵⣷⣾⣿⣿⣿⡿⢟⢻⢿⢿⢿⣿⣷⣵⣵⣕⡕⣱⣵⣷⣿⢿⣟⣿⢿⢿⢿⣿⣿⣿⣿⣿⣿⣿⣿⣿⣿⡇⢕⢕⢕⢕⢕⢕⢕⢕⢕⢕⢕⢕⢕⢕⢕⢕⣿⣿⣿⣿⣿⣿⣿⣿⣿⣿⣿⣿⣿⣿⢟⢕⢕⢕⢕⢕⢕⢕⢕⢕⢕⢕⢕⢕⢕⢕⢕⢕⢕⢕⢕⢕⢕⢕⢕⢕⢕⢕⢕⢕⢕⢕⢕⣕⣵⣾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⣟⣝⣝⣕⣳⢷⢷⣿⣯⣽⣟⡿⢿⢿⢟⢝⢕⠕⠕⢕⢕⢕⢕⢕⢜⢝⢟⢿⢿⣿⣿⣿⢟⣽⣷⣿⣿⣿⣿⣷⣷⣼⡜⢽⣿⣿⣿⣿⣿⣿⣿⣿⢕⢕⢕⢕⢕⢕⢕⢕⢕⢕⢕⢕⢕⢕⢕⢸⣿⣿⣿⣿⣿⣿⣿⣿⣿⣿⣿⣿⣿⢏⢕⢕⢕⢕⢕⢕⢕⢕⢕⢕⢕⢕⢕⢕⢕⢕⢕⢕⢕⢕⢕⢕⢕⢕⢕⢕⢕⢕⢕⢕⣕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⣾⣽⢟⢏⢕⢕⠑⠁⢅⢔⢕⢕⢕⢕⢕⢕⢕⢕⢕⢕⠕⠁⢜⢝⢕⢜⢿⣿⣿⣿⣿⣿⣿⣿⣿⣿⣇⢣⢿⣿⣿⣿⣿⣿⣿⡇⢕⢕⢕⢕⢕⢕⢕⢕⢕⢕⢕⢕⢕⢕⣿⣿⣿⣿⣿⣿⣿⣿⣿⣿⣿⣿⡿⢕⢕⢕⢕⢕⢕⢕⢕⢕⢕⢕⢕⢕⢕⢕⢕⢕⢕⢕⢕⢕⢕⢕⢕⢕⢕⢕⢕⢕⣱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⣫⢕⢕⢕⢕⢕⢀⢔⢔⠁⢕⢕⢕⢕⢕⢕⢁⢕⢕⢸⢿⣷⡕⢕⢕⢕⣸⣿⣿⣿⣿⣿⣿⣿⣿⢻⣿⣼⣼⣿⣿⣿⣿⣿⣿⣷⣕⣱⣵⣵⣷⣾⣿⣿⣿⣿⣿⣷⣷⣷⣿⣿⣿⣿⣿⣿⣿⣿⣿⣿⣿⡟⢕⢕⢕⢕⢕⢕⢕⢕⢕⢕⢕⢕⢕⢕⢕⢕⢕⢕⢕⢕⢕⢕⢕⢕⢕⢕⢕⣱⣵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⣟⣾⢏⢕⢕⢕⢕⢕⢕⢕⢕⢕⠕⢕⢕⢕⢕⢕⢕⢕⢕⣾⣿⡷⢗⢕⢕⢕⣿⣿⣿⢟⢹⢟⢟⢿⢿⣿⣿⢻⢿⣿⣿⣿⣿⣿⣿⣿⢿⣟⣟⣿⣽⡽⣷⣗⣷⣷⣧⣧⣿⣿⣿⣿⣿⣿⣿⣿⣿⣿⣿⣿⢟⢕⠕⢕⢕⢕⢕⢕⢕⢕⢕⢕⢕⢕⢕⢕⢕⢕⢕⢕⢕⢕⢕⢕⢑⢕⣱⣵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⢟⣵⡷⢿⣴⣕⣕⢕⢕⢕⢕⢕⠑⢕⢀⢕⢕⢕⢕⢕⢕⣱⡿⢟⢕⠕⠕⢕⠕⢕⣮⣝⡏⢱⣷⣿⣿⣿⣷⣜⢻⡗⡼⢿⢿⣟⣿⣽⣷⡾⢟⢟⣽⣵⣾⣿⣿⣿⣿⣿⣿⣟⢻⣿⣿⣿⣿⣿⣿⣿⣿⣿⣿⢏⠕⠁⢐⠁⠁⠁⠀⠀⠀⠀⠀⠁⠁⠁⠀⠄⠀⠀⠀⢐⠄⢁⢔⣱⣵⣿⣿⣿⣿⣿⣿⣿⣿⣿⣿⣿⣿⣿⣿⣿⣿⣿⣿⣿⣿⣿⣿⣿⣿⣿⣿⣿⣿⣿⣿⣿⣿⣿⣿⣿⣿⣿⣿⣿⣿⣿⣿⣿⣿⣿⣿⣿⣿⣿⣿⣿⣿⣿⣿⣿⣿⣿⣿⣿⣿⣿⣿⣿⣿⣿⣿⣿⣿⣿⢿⢿⢟⢟⢝⢝⢕⠕⢕⠀</a:t>
            </a:r>
            <a:br/>
            <a:r>
              <a:t>⠁⠑⠘⠙⠝⠟⢟⢻⢿⢿⣿⣿⣿⣿⣿⣿⣿⣿⣿⣿⣿⣿⣿⣿⣿⣿⣿⣿⣿⣿⣿⣿⣿⣿⣿⣿⣿⣿⣿⣿⣿⣿⣿⣿⣿⣿⣿⣿⣿⣿⣿⣿⣿⣿⣿⣿⣿⣿⣿⣿⣿⣿⣻⡿⢏⢜⣏⣼⣿⢿⣿⣷⣧⣅⡑⠀⢕⠀⢕⢕⢕⢕⢱⢾⡿⢕⠑⠀⢀⣄⣴⣾⣿⣿⣿⣿⣷⣜⢻⣿⣿⡿⢻⣇⠑⠞⢿⣿⣿⣿⣿⣿⣿⣿⣿⣿⣿⣿⣿⣿⣿⣿⣿⣿⣿⣿⣿⣿⣿⣿⣿⣿⣿⣿⡿⢑⠀⠀⠀⠀⠀⠀⠀⠀⠀⠀⠀⠀⠀⠀⠀⠀⠀⠀⠀⠀⢄⣱⣷⣿⣿⣿⣿⣿⣿⣿⣿⣿⣿⣿⣿⣿⣿⣿⣿⣿⣿⣿⣿⣿⣿⣿⣿⣿⣿⣿⣿⣿⣿⣿⣿⣿⣿⣿⣿⣿⣿⣿⣿⣿⣿⣿⣿⣿⣿⣿⣿⣿⣿⣿⣿⣿⣿⣿⣿⣿⣿⣿⣿⣿⣿⣿⢿⢿⢟⠟⠏⠝⠑⠕⠁⠁⠀⠀⠁⠀⠁⠁⠁⠐⠀</a:t>
            </a:r>
            <a:br/>
            <a:r>
              <a:t>⠀⠀⠀⠀⠀⠀⠀⠀⠀⠁⠁⠑⠙⠙⠝⠟⢟⢿⢿⢿⣿⣿⣿⣿⣿⣿⣿⣿⣿⣿⣿⣿⣿⣿⣿⣿⣿⣿⣿⣿⣿⣿⣿⣿⣿⣿⣿⣿⣿⣿⣿⣿⣿⣿⣿⣿⣿⣿⣿⡿⢿⢇⢝⢵⢷⢟⣟⣹⡅⢕⢝⢻⣿⣿⣿⣷⣦⣄⢑⠀⠀⠕⠑⠑⠑⠀⢄⣴⣿⣿⣿⣿⣿⣿⣿⣿⣿⣿⣿⣮⡻⢧⣾⡟⣱⣄⠀⠀⠘⢻⣿⣿⣿⣿⣿⣿⣿⣿⣷⣷⣾⣿⣽⣽⣻⣿⣿⣿⣿⣿⣿⣿⣿⣿⣕⢕⢀⠀⠀⠀⠀⠀⠀⠀⠀⠀⠀⠀⠀⠀⠀⠀⠀⢄⣰⣷⣿⣿⣿⣿⣿⣿⣿⣿⣿⣿⣿⣿⣿⣿⣿⣿⣿⣿⣿⣿⣿⣿⣿⣿⣿⣿⣿⣿⣿⣿⣿⣿⣿⣿⣿⣿⣿⣿⣿⣿⣿⣿⣿⣿⣿⣿⣿⣿⣿⣿⣿⣿⣿⣿⣿⣿⣿⡿⢿⢟⠟⠟⠙⠙⠑⠁⠁⠀⠀⠀⠀⠀⠀⠀⠀⠀⠀⠀⠀⠀⠀⠀⠀⠀⠀</a:t>
            </a:r>
            <a:br/>
            <a:r>
              <a:t>⠀⠀⠀⠀⠀⠀⠀⠀⠀⠀⠀⠀⠀⠀⠀⠀⠀⠀⠁⠁⠁⠑⠙⠙⠟⠟⢻⢿⢿⣿⣿⣿⣿⣿⣿⣿⣿⣿⣿⣿⣿⣿⣿⣿⣿⣿⣿⣿⣿⣿⣿⣿⣿⣿⣿⣿⣿⣿⣷⣷⡇⣳⣷⣾⣿⣿⣿⣿⣿⣿⣷⣶⣮⣝⢿⣿⣿⣿⣿⣧⣄⢄⢄⢀⢀⣴⣿⣿⣷⣿⣿⣿⣿⣿⣿⣿⣿⣿⣿⣿⣿⣧⣜⢕⡻⢿⡕⢄⢄⢕⢜⣿⣿⣿⣿⣿⢿⢟⣟⢻⢿⣿⣿⡟⢿⣿⣿⣿⣿⣿⣿⣿⡏⣿⣿⡇⢕⠀⠀⠀⠀⠀⠀⠀⠀⠀⠀⠀⠀⠀⢄⣰⣷⣿⣿⣿⣿⣿⣿⣿⣿⣿⣿⣿⣿⣿⣿⣿⣿⣿⣿⣿⣿⣿⣿⣿⣿⣿⣿⣿⣿⣿⣿⣿⣿⣿⣿⣿⣿⣿⣿⣿⣿⣿⣿⣿⣿⣿⣿⣿⣿⣿⣿⣿⡿⢿⢿⠟⠟⠝⠙⠑⠁⠁⠀⠀⠀⠀⠀⠀⠀⠀⠀⠀⠀⠀⠀⠀⠀⠀⠀⠀⠀⠀⠀⠀⠀⠀⠀⠀⠀</a:t>
            </a:r>
            <a:br/>
            <a:r>
              <a:t>⠀⠀⠀⠀⠀⠀⠀⠀⠀⠀⠀⠀⠀⠀⠀⠀⠀⠀⠀⠀⠀⠀⠀⠀⠀⠀⠀⠀⠀⠁⠁⠙⠙⠙⠟⠟⢿⢿⢿⣿⣿⣿⣿⣿⣿⣿⣿⣿⣿⣿⣿⣿⣿⣿⣿⣿⣿⢿⣿⡿⣱⣿⣿⣿⣿⣿⣿⣿⣿⣿⣿⣿⣿⣿⣷⣝⢿⣿⣿⣿⣿⡇⠁⠕⢕⢹⣿⣿⣿⣿⣿⣿⣿⣿⣿⣿⣿⣿⣿⣿⣿⣿⣿⣷⣜⢗⢕⢅⢑⢑⢕⢹⣟⣫⣽⣷⣿⣿⣿⣿⣧⡹⣿⣷⣿⣿⣿⣿⣿⢟⣯⢿⣻⣿⣿⢇⢕⢀⠀⠀⠀⠀⠀⠀⠀⠀⠀⢄⣴⣷⣿⣿⣿⣿⣿⣿⣿⣿⣿⣿⣿⣿⣿⣿⣿⣿⣿⣿⣿⣿⣿⣿⣿⣿⣿⣿⣿⣿⣿⣿⣿⣿⣿⣿⣿⣿⣿⣿⣿⣿⣿⣿⣿⣿⣿⣿⢿⢿⠟⠟⠏⠙⠑⠁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⠁⠈⠙⠙⠟⠟⢻⢿⢿⣿⣿⣿⣿⣿⣿⣿⣿⡿⣯⢻⢇⣿⣿⣿⣿⣿⣿⣿⣿⣿⣿⣿⣿⣿⣿⣷⡝⢳⢜⢻⣿⣿⡇⠀⠀⠁⢕⢕⣿⣿⣿⣿⣿⣿⣿⣿⣿⣿⣿⣿⣿⣿⣿⣿⣿⣿⣷⣧⡕⢕⢣⢫⢿⢟⣟⣟⣻⣿⣽⣽⣽⡝⢗⢜⢝⣩⡍⠙⠙⠙⠙⠙⢱⣿⣿⣿⣷⣵⣵⣕⣕⢕⢄⢀⠀⢄⣴⣷⣿⣿⣿⣿⣿⣿⣿⣿⣿⣿⣿⣿⣿⣿⣿⣿⣿⣿⣿⣿⣿⣿⣿⣿⣿⣿⣿⣿⣿⣿⣿⣿⣿⣿⣿⣿⣿⣿⣿⣿⢿⢿⠟⠟⠋⠙⠑⠁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⠁⠁⠙⠙⠝⢟⢿⣿⣷⢻⣷⡜⣿⣿⣿⣿⣿⣿⣿⣿⣿⣿⣿⣿⣿⣿⣿⣿⣧⡕⢕⢜⠟⠁⠀⠀⢀⢕⣗⢿⣿⣿⣿⣿⣿⣿⣿⣿⡻⣿⣿⣿⣿⣿⣿⣿⣿⣿⣿⣿⣷⣜⡹⣽⣟⣿⣿⣿⣿⣿⣿⣿⣿⣷⢇⠁⠛⠁⠀⠀⠀⠀⠀⠀⠈⠙⠝⠟⠟⢿⢿⣿⣿⣿⣧⣾⣿⣿⣿⣿⣿⣿⣿⣿⣿⣿⣿⣿⣿⣿⣿⣿⣿⣿⣿⣿⣿⣿⣿⣿⣿⣿⣿⣿⣿⣿⣿⣿⣿⣿⡿⢿⠟⠟⠛⠙⠙⠁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⢜⣿⣿⣎⢿⣿⣮⢻⣿⣿⣿⣿⣿⣿⣿⣿⣿⣿⣿⣿⣿⣿⣿⣿⣧⡕⢕⢄⢀⢑⣠⣾⣿⣷⣜⢿⡿⣿⣿⣿⣿⣿⡿⣧⡻⣿⣿⣿⣿⣿⣿⣿⣿⣮⣝⢟⢿⢧⣝⢿⢿⠟⠏⠙⠝⠟⠟⠙⠑⠁⠀⠀⠀⠀⠀⠀⠀⠀⠀⠀⠀⠀⠀⠁⠁⠁⠟⢿⢿⣿⣿⣿⣿⣿⣿⣿⣿⣿⣿⣿⣿⣿⣿⣿⣿⣿⣿⣿⣿⣿⣿⣿⣿⣿⣿⡿⢿⠟⠟⠛⠙⠙⠁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⠁⢝⣿⣿⡞⣿⣿⣷⣝⢿⣿⣿⣿⣿⣿⣿⣿⣿⣿⣿⣿⣿⣿⣿⣿⣿⣧⡕⢜⢻⣿⣿⣿⣿⣿⣿⣷⣟⣿⣿⣿⡟⠁⢱⣷⡽⣿⣿⣿⣿⣿⣿⣿⢻⢿⣿⣷⢕⢕⢕⢅⢄⢀⠀⠀⠀⠀⠀⠀⠀⠀⠀⠀⠀⠀⠀⠀⠀⠀⠀⠀⠀⠀⠀⠀⠀⠀⠀⠁⠑⠝⢻⢿⢿⣿⣿⣿⣿⣿⣿⣿⣿⣿⣿⣿⣿⣿⢿⢿⠟⠟⠋⠙⠁⠁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⢕⣿⣿⣇⣞⢿⣿⣿⣧⡝⢿⣿⣿⣿⣿⣿⣿⣿⣿⣿⣿⣿⣿⣿⣿⣿⡧⢕⢕⢝⣿⣿⣿⣿⣿⣿⢿⣿⣿⡟⠁⢠⣿⣿⣿⡜⣿⡿⢿⢿⣿⣿⣷⡕⢕⢕⣱⣵⣾⣿⣿⣷⣵⡄⠀⠀⠀⠀⠀⠀⠀⠀⠀⠀⠀⠀⠀⠀⠀⠀⠀⠀⠀⠀⠀⠀⠀⠀⠀⠀⠀⠀⠁⠈⠙⠟⢻⣿⣿⣿⣟⢋⠙⠉⠁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⢕⣾⣿⣿⢿⣮⣻⣿⣿⣿⣧⡜⢟⣿⣿⣿⣿⣿⣿⣿⣿⣿⣿⣿⣿⣿⣿⡕⢕⢕⢜⣿⣿⣿⣿⣿⣿⣿⡿⠕⢔⣾⣿⢟⢏⢝⠝⠑⠑⠑⠕⠘⠑⠁⠁⣸⣿⣿⣿⣿⣿⣿⣿⣷⡔⠀⠀⠀⠀⠀⠀⠀⠀⠀⠀⠀⠀⠀⠀⠀⠀⠀⠀⠀⠀⠀⠀⠀⠀⠀⠀⠀⠀⠀⠀⠀⠀⠈⢻⣿⣿⡕⢄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⠕⣿⣿⣿⡼⣿⣷⡝⢿⣿⣿⣿⣿⣿⣿⣿⣿⣿⣿⣿⣿⣿⣿⣿⣿⣿⣿⣷⡕⢕⢕⢸⣿⣿⣿⣿⣿⣿⠇⢄⢞⠋⣕⣵⢇⠁⠀⠀⠀⠀⠀⠀⠀⠀⢱⣿⣿⣿⣿⣿⣿⣿⣿⣿⣿⡕⠀⠀⠀⠀⠀⠀⠀⠀⠀⠀⠀⠀⠀⠀⠀⠀⠀⠀⠀⠀⠀⠀⠀⠀⠀⠀⠀⠀⠀⠀⠀⠐⢷⣿⣿⣿⣷⣷⣔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⠘⢿⣿⣷⣻⢿⣯⣷⣟⢿⢕⢿⣿⣿⣿⣝⢿⣟⢿⣿⣿⣿⣿⣿⣿⣿⣿⢧⢕⣇⢸⣿⣿⣿⣿⣿⣏⣔⣰⣴⣾⣿⡏⢕⠀⠀⠀⠀⠀⠀⠀⠀⠀⢸⣿⣿⣿⣿⣿⣿⣿⣿⣿⣿⣿⣇⠀⠀⠀⠀⠀⠀⠀⠀⠀⠀⠀⠀⠀⠀⠀⠀⠀⠀⠀⠀⠀⠀⠀⠀⠀⠀⠀⠀⠀⠀⠀⢕⣷⣾⣾⣿⢿⣿⣷⡔⢀⠀⠀⠀⠀⠀⠀⠀⠀⠀⠀⠀⠀⠀⠀⠀⠀⠀⠀⠀⠀⠀⠀⢄⣠⣴⣴⣵⣴⣄⣄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⢜⣿⣿⡇⢫⣿⡾⣿⣷⣕⢜⢟⢿⣿⣟⣣⢻⣧⢻⣿⣿⣿⣿⣿⣿⣿⣷⡱⢹⣿⣿⣿⣿⣿⣿⣿⣿⣿⣿⣿⣿⡿⠕⠀⠀⠀⠀⠀⠀⠀⠀⠀⠕⣿⣿⣿⣿⣿⣿⣿⣿⣿⣿⣿⣿⣇⠀⠀⠀⠀⠀⠀⠀⠀⠀⠀⠀⠀⠀⠀⠀⠀⠀⠀⠀⠀⠀⠀⠀⠀⠀⠀⠀⠀⢀⢔⢸⣿⣿⡿⢿⢷⢻⣿⣿⣷⣷⣕⠀⠀⠀⠀⠀⠀⠀⠀⠀⠀⠀⠀⠀⠀⠀⠀⠀⠀⠀⢰⣾⣿⢫⣝⣟⡻⢿⣿⣿⣷⣄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⣵⣱⡜⣿⣹⣿⣿⣇⢳⣕⡕⢻⣿⣇⢿⡇⡹⣯⡻⣿⣿⣿⣿⣿⣽⣼⣿⣿⣿⣿⣿⣿⣿⣿⣿⣿⣿⡿⠇⠀⠀⠀⠀⠀⠀⠀⠀⠀⠀⠀⢸⣿⣿⣿⣿⣿⣿⣿⣿⣿⣿⣿⣿⣇⠀⠀⠀⠀⠀⠀⠀⠀⠀⠀⠀⠀⠀⠀⠀⠀⠀⠀⠀⠀⠀⠀⠀⢀⢄⢔⢔⢕⣱⣿⣿⣿⣷⢄⠁⢕⢕⢜⢝⢿⣿⣷⡔⠀⠀⠀⠀⠀⠀⠀⠀⠀⠀⠀⠀⠀⠀⠀⠀⠀⣿⣿⡟⣿⣿⣿⣿⣷⣷⢜⢻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⠜⣿⣿⣧⡻⣷⡜⣷⣻⣿⣿⣧⡝⣿⣇⢻⣿⣎⢿⣸⣮⣗⢼⣟⣗⣽⣾⣿⣿⣿⣿⣿⣿⣿⣿⣿⣿⣿⣿⡟⠑⠀⠀⠀⠀⠀⠀⠀⠀⠀⠀⠀⠀⠁⢜⢝⢝⠝⢝⣿⣿⣿⣿⣿⣿⣿⣿⣇⠀⠀⠀⠀⠀⠀⠀⠀⠀⠀⠀⠀⠀⠀⠀⠀⠀⠀⠀⠀⠀⠀⢕⢕⣵⣷⣿⣿⣿⣿⣿⣿⣧⢀⠀⢕⢕⢕⢕⢝⣿⣿⣧⢀⠀⠀⠀⠀⠀⠀⠀⠀⠀⠀⠀⠀⠀⠀⢰⣿⣿⢇⢜⢹⣝⡻⠟⢇⢕⣼⣿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⠘⢻⣿⣷⡹⣿⣜⣧⢻⣿⣿⣿⣜⢻⣧⡹⣿⣷⣿⣿⣾⣿⣿⢿⠟⠋⠙⠑⢸⣿⣿⣿⣿⣿⣿⣿⣿⣿⡕⢕⢔⠀⠀⠀⠀⠀⠀⠀⠀⠀⠀⠀⠀⠀⠀⠀⠀⠀⠜⣿⣿⣿⣿⣿⣿⣿⣿⡇⠀⠀⠀⠀⠀⠀⠀⠀⠀⠀⠀⠀⠀⠀⠀⠀⠀⠀⠀⠀⠀⠁⠁⢁⢸⣷⣷⣷⣾⣿⣷⣿⣧⢔⢕⢕⢕⢕⢕⢜⢿⣿⣷⢀⠀⠀⠀⠀⠀⠀⠀⠀⠀⠀⠀⠀⢰⣿⣿⢇⢑⠑⠻⢿⠃⠀⢀⣾⣿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⠑⢿⣿⣿⣮⣟⢜⢧⢻⣿⣿⣿⣧⢜⢳⣜⢿⣿⢟⠋⠁⢀⣄⣴⣶⠇⢰⣿⣿⣿⣿⣿⣿⣿⣿⣿⣿⣿⣷⢕⠀⠀⠀⠀⠀⠀⠀⠀⠀⠀⠀⠀⠀⠀⠀⠀⠀⠀⠘⢻⣿⣿⣿⣿⣿⣿⣿⡔⠀⠀⠀⠀⠀⠀⠀⠀⠀⠀⠀⢀⢄⢔⢕⠑⠀⠀⠀⠀⠀⠀⢕⣿⣿⣿⣿⣽⣽⣹⣿⣿⡇⢕⢕⢕⢕⢕⢕⢕⣿⣿⡇⠀⠀⠀⠀⠀⠀⠀⠀⠀⠀⠀⢀⣾⣿⡟⠕⠑⠀⠀⠀⠀⠀⣼⣿⢏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⠘⢻⣿⣿⣎⢮⢣⣻⣿⣿⣿⣧⢕⢕⢕⢸⣷⣶⣾⣿⣿⣿⢇⢱⣿⣿⣿⣿⣿⣿⣿⣿⣿⣿⣿⣏⣕⢕⠀⠀⠀⠀⠀⠀⠀⠀⠀⠀⠀⠀⠀⠀⠀⠀⠀⠀⠀⠁⠘⠝⠕⠑⠕⢝⢝⢕⠀⠀⠀⠀⠀⠀⠀⢀⢀⢄⠕⠕⠑⠑⠀⠀⠀⠀⠀⠀⠀⢕⣼⣿⣿⣿⣿⣿⣿⣿⣿⣿⣿⡕⢕⢕⢕⢕⢕⢕⡸⣿⣿⣧⣄⠀⠀⠀⠀⠀⠀⠀⠀⠀⢸⣿⡿⠕⠀⠑⠏⠔⠀⠀⢱⣿⡿⠑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⠝⣿⣿⣮⣗⡕⡻⣿⣿⣿⣧⡕⢕⢕⢕⢜⢝⡟⢿⣧⣵⣿⣿⣿⣿⣿⣿⣿⣿⣿⣿⣿⣿⣿⣿⡕⠀⠀⠀⠀⠀⠀⠀⠀⠀⠀⠀⠀⠀⠀⠀⠀⠀⠀⠀⠀⠀⠀⠀⠀⠀⠁⠀⠀⠀⠀⢀⢀⢄⢔⠕⠑⠁⠀⠀⠀⠀⠀⠀⠀⠀⠀⠀⠀⢄⣼⣿⣿⣿⣿⣿⣿⣿⣿⣿⣿⣿⣷⡕⢕⢕⢕⠑⣸⣿⣮⡻⣿⣿⣷⣴⣤⣄⣀⢀⢀⢀⢱⣿⣿⠇⠕⠀⢀⠀⠀⠀⢠⣿⣿⠑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⢀⣄⣄⣴⣴⣷⣾⣿⣿⣿⣿⣧⡹⣿⣿⣿⣷⣱⡕⢕⢕⢕⢙⢿⣷⣝⢟⢿⢿⣿⣿⣿⣿⣿⣿⣿⢿⠟⠛⠙⢕⢔⠀⠀⠀⠀⠀⠀⠀⠀⠀⠀⠀⠀⠀⠀⠀⠀⠀⠀⠀⠀⠀⠀⠀⠀⠀⠀⠀⢄⠔⠑⠁⠁⠀⠀⠀⠀⠀⠀⠀⠀⠀⠀⠀⠀⠀⠀⣰⣾⣿⣿⣿⣿⣿⣿⣿⣿⣿⣿⣿⣿⣿⣷⢕⢑⠁⢀⣿⣿⣿⣿⡞⣿⣿⣿⣿⣿⣿⣿⣿⣿⣿⣿⢇⠕⠀⠝⠇⠀⠀⢀⣾⣿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⢀⣄⣄⣴⣴⣶⣷⣾⣿⣿⣿⣿⣿⣿⣿⣿⣿⣿⣿⣿⣿⣷⣜⢿⡻⣿⣷⣟⢕⢝⣧⣕⡕⢝⢿⣕⢕⢕⢕⢜⢝⢝⢝⢕⢕⠁⠀⠀⠀⢱⢕⠁⠀⠀⠀⠀⠀⠀⠀⠀⠀⠀⠀⠀⠀⠀⠀⠀⠀⠀⠀⠀⠀⠀⠀⠀⠀⠁⠀⠀⠀⠀⠀⠀⠀⠀⠀⠀⠀⠀⠀⠀⠀⠀⠀⠀⣵⡻⣿⣿⣿⣿⣿⣿⣿⣿⣿⣿⣿⣿⣿⣿⣿⣷⡕⢄⣸⣿⣿⣿⣿⣿⣽⣿⣿⣿⣿⣿⣿⣿⣿⣿⡏⠕⠀⢀⠀⠀⠀⠀⣼⣿⣿⣵⣴⣄⣄⢀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⢀⣄⣄⣤⣴⣴⣷⣾⣿⣿⣿⣿⣿⣿⣿⣿⣿⣿⣿⣿⣿⣿⣿⣿⣿⣿⣿⣿⣿⣿⣿⡏⣷⢝⠊⠙⠛⢗⡇⢹⣿⣿⢳⣵⣜⢕⢕⢕⢕⢕⢕⢱⣷⡟⠀⠀⠀⠀⠀⢧⢀⠀⠀⠀⠀⠀⠀⠀⠀⠀⠀⠀⠀⠀⠀⠀⠀⠀⠀⠀⠀⠀⠀⠀⠀⠀⠀⠀⠀⠀⠀⠀⠀⠀⠀⠀⠀⠀⠀⠀⠀⠀⠀⠀⠀⢝⣿⣮⣿⢿⣿⣿⣿⣿⣿⣿⣿⣿⣿⣿⣿⣿⣿⣿⣵⣿⣿⣿⣿⣿⣿⣿⣿⣿⣿⣿⣿⣿⣿⣿⡟⠕⠀⠈⠇⠑⠀⠀⣸⣿⣿⣿⣿⣿⣿⣿⣿⣿⣷⣷⣦⣴⣴⣄⣄⡀⢀⢀⠀⠀⠀⠀⠀⠀⠀⠀⠀⠀⠀⠀⠀⠀⠀⠀⠀⠀⠀⠀⠀⠀⠀⠀⠀⠀⠀⠀⠀⠀⠀⠀⠀</a:t>
            </a:r>
            <a:br/>
            <a:r>
              <a:t>⠀⠀⠀⠀⠀⠀⠀⠀⠀⠀⠀⠀⠀⠀⠀⠀⠀⠀⠀⠀⠀⠀⠀⠀⠀⠀⠀⠀⠀⠀⢀⢀⢄⣄⣠⣴⣴⣷⣷⣿⣿⣿⣿⣿⣿⣿⣿⣿⣿⣿⣿⣿⣿⣿⣿⣿⣿⣿⣿⣿⣿⣿⣿⣿⣿⣿⣿⣿⣿⣿⣿⣷⡏⡇⣇⣄⢀⣄⢕⢕⢻⣿⣷⣕⢹⢷⢧⣵⡱⢷⣷⣿⣿⡇⠀⠀⠀⠀⠀⠘⣷⣕⣕⣕⣔⡄⢄⢀⠀⠀⠀⠀⠀⠀⠀⠀⠀⠀⠀⠀⠀⠀⠀⠀⠀⠀⠀⠀⠀⠀⠀⠀⠀⠀⠀⠀⠀⠀⠀⠀⠀⠀⠀⠀⠀⢕⡜⢻⣿⣷⣝⡿⣿⣿⣿⣿⣿⣿⣿⣿⣿⣿⣿⣿⣿⣿⣿⣿⣿⣿⣿⢸⣿⣿⣿⣿⣿⣿⣿⡿⠕⠑⢀⢀⠀⠀⠀⣱⣿⣿⣿⣿⣿⣿⣿⣿⣿⣿⣿⣿⣿⣿⣿⣿⣿⣿⣿⣿⣷⣷⣴⣴⣄⣄⣄⢀⢀⠀⠀⠀⠀⠀⠀⠀⠀⠀⠀⠀⠀⠀⠀⠀⠀⠀⠀⠀⠀⠀⠀⠀⠀</a:t>
            </a:r>
            <a:br/>
            <a:r>
              <a:t>⠀⠀⠀⠀⠀⠀⠀⠀⠀⠀⠀⠀⠀⠀⠀⠀⠀⠀⠀⠀⠀⢀⢀⢀⣄⣠⣴⣴⣷⣷⣿⣿⣿⣿⣿⣿⣿⣿⣿⣿⣿⣿⣿⣿⣿⣿⣿⣿⣿⣿⣿⣿⣿⣿⣿⣿⣿⣿⣿⣿⣿⣿⣿⣿⣿⣿⣿⣿⣿⣿⣿⢹⢱⣿⢿⣿⡇⢻⢧⢕⢕⣿⣿⣿⣷⣕⡻⣿⣿⣷⣽⣝⣟⡧⠀⠀⠀⠀⠀⠀⠘⢿⣿⣿⣿⣿⣷⣵⢄⠀⠀⠀⠀⠀⠀⠀⠀⠀⠀⠀⠀⠀⠀⠀⠀⠀⠀⠀⠀⠀⠀⠀⠀⠀⠀⠀⠀⠀⠀⠀⠀⠀⠀⠀⠀⣱⣿⣷⣜⢻⣿⣿⣮⣝⢿⣿⣿⣿⣿⣿⣿⣿⣿⣿⣿⣿⣿⣿⣿⡿⢫⣾⣿⣿⣿⣿⣿⣿⣿⠇⠕⠀⠝⠑⠀⠀⢰⣿⣿⣿⣿⣿⣿⣿⣿⣿⣿⣿⣿⣿⣿⣿⣿⣿⣿⣿⣿⣿⣿⣿⣿⣿⣿⣿⣿⣿⣿⣷⣷⣷⣴⣴⣄⣄⡀⢀⢀⠀⠀⠀⠀⠀⠀⠀⠀⠀⠀⠀⠀⠀⠀</a:t>
            </a:r>
            <a:br/>
            <a:r>
              <a:t>⠀⠀⠀⠀⠀⠀⠀⠀⠀⠀⠀⠀⠀⢀⢀⣄⣄⣴⣴⣵⣷⣾⣿⣿⣿⣿⣿⣿⣿⣿⣿⣿⣿⣿⣿⣿⣿⣿⣿⣿⣿⣿⣿⣿⣿⣿⣿⣿⣿⣿⣿⣿⣿⣿⣿⣿⣿⣿⣿⣿⣿⣿⣿⣿⣿⣿⣿⣿⣿⣿⣿⡼⣾⣿⣼⣿⡇⣧⡀⣼⣷⡹⣿⣿⣿⣿⣿⣮⣟⢿⣿⣿⣿⣿⠀⠀⠀⠀⠀⠀⠀⠈⢿⣿⣿⣿⣿⣿⠀⠀⠀⠀⠀⠀⠀⠀⠀⠀⠀⠀⠀⠀⠀⠀⠀⠀⠀⠀⠀⠀⠀⠀⠀⠀⠀⠀⠀⠀⠀⠀⠀⠀⠀⠀⢄⢜⢿⣿⣿⣧⡜⢿⣿⣿⣷⣽⡻⣿⣿⣿⣿⣿⣿⣿⣿⣿⡿⠟⢙⢕⢕⢝⢿⣿⣿⣿⣿⣿⢇⠕⠀⢀⠀⠀⠀⢠⣿⣿⣿⣿⣿⣿⣿⣿⣿⣿⣿⣿⣿⣿⣿⣿⣿⣿⣿⣿⣿⣿⣿⣿⣿⣿⣿⣿⣿⣿⣿⣿⣿⣿⣿⣿⣿⣿⣿⣿⣷⣷⣷⣴⣴⣔⣄⣄⢀⢀⠀⠀⠀⠀⠀</a:t>
            </a:r>
            <a:br/>
            <a:r>
              <a:t>⠀⠀⠀⠀⢀⢀⣄⣄⣰⣴⣴⣷⣷⣿⣿⣿⣿⣿⣿⣿⣿⣿⣿⣿⣿⣿⣿⣿⣿⣿⣿⣿⣿⣿⣿⣿⣿⣿⣿⣿⣿⣿⣿⣿⣿⣿⣿⣿⣿⣿⣿⣿⣿⣿⣿⣿⣿⣿⣿⣿⣿⣿⣿⣿⣿⣿⣿⣿⣿⣿⣿⢕⣿⣿⣿⣿⣿⢹⢱⣿⡿⢇⢹⣿⣿⣿⣏⡝⢿⣷⣝⡻⢿⣿⢀⠀⠀⠀⠀⠀⠀⠀⠀⠝⣿⣿⣿⣿⠀⠀⠀⠀⠀⠀⠀⠀⠀⠀⠀⠀⠀⠀⠀⠀⠀⠀⠀⠀⠀⠀⠀⠀⠀⠀⠀⠀⠀⠀⠀⠀⠀⠀⠀⠀⠁⢕⢕⢝⢿⣿⣿⣧⡝⢿⣿⣿⣿⣷⣝⢿⣿⣿⣿⣿⡿⠋⠁⢔⢕⢕⢕⢕⢸⣿⣿⣿⣿⢏⠕⠀⠘⠃⠀⠀⢀⣾⣿⣿⣿⣿⣿⣿⣿⣿⣿⣿⣿⣿⣿⣿⣿⣿⣿⣿⣿⣿⣿⣿⣿⣿⣿⣿⣿⣿⣿⣿⣿⣿⣿⣿⣿⣿⣿⣿⣿⣿⣿⣿⣿⣿⣿⣿⣿⣿⣿⣿⣷⣷⣧⣴⠀</a:t>
            </a:r>
            <a:br/>
            <a:r>
              <a:t>⣴⣵⣷⣷⣿⣿⣿⣿⣿⣿⣿⣿⣿⣿⣿⣿⣿⣿⣿⣿⣿⣿⣿⣿⣿⣿⣿⣿⣿⣿⣿⣿⣿⣿⣿⣿⣿⣿⣿⣿⣿⣿⣿⣿⣿⣿⣿⣿⣿⣿⣿⣿⣿⣿⣿⣿⣿⣿⣿⣿⣿⣿⣿⣿⣿⣿⣿⣿⣿⣿⣿⡕⣿⣿⣿⣿⣟⢎⣾⡿⢕⠕⠕⢹⣿⣿⣿⣷⣜⢻⣿⣿⣷⣮⡕⠀⠀⠀⠀⠀⠀⠀⠀⠀⠈⠉⠙⠇⠀⠀⠀⠀⠀⠀⠀⠀⠀⠀⠀⠀⠀⠀⠀⠀⠀⠀⠀⠀⠀⠀⠀⠀⠀⠀⠀⠀⠀⠀⠀⠀⠀⠀⠀⠀⠀⢜⢷⣕⢕⢝⢿⣿⣿⣧⡝⢿⣿⣿⣿⣷⣜⡻⢻⠑⠀⢀⢕⢕⢕⢕⢕⢕⣸⣿⣿⣿⡟⠑⠐⢀⠀⠀⠀⠀⣼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⢟⠁⠀⠀⠀⠀⠀⠀⠀⠈⢹⡝⠙⠑⠟⠿⢿⣿⡇⠀⠀⠀⠀⠀⠀⠀⠀⠀⠀⠀⠢⢀⠀⠀⠀⠀⠀⠀⠀⠀⠀⠀⠀⠀⠀⠀⠀⠀⠀⠀⠀⠀⠀⠀⠀⠀⠀⠀⠀⠀⠀⠀⠀⠀⠀⠀⠀⠀⠀⠀⢸⣿⣷⣕⢕⢜⢻⣿⣟⣧⡝⣿⣿⣿⣿⢗⢕⢀⢄⢕⢕⢕⢕⢕⢕⣼⣿⣿⣿⡟⢑⠀⠁⠃⠑⠀⠀⣸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⠟⠋⠑⢹⣿⣿⡅⠀⠀⠀⠀⠀⠀⠀⠀⠀⠁⢿⣷⡄⠀⠀⠀⠀⠀⠀⠀⠀⠀⠀⠀⠀⠀⠀⠀⠀⠀⡁⠀⠀⠀⠀⠀⠀⠀⠀⠀⠀⠀⠀⠀⠀⠀⠀⠀⠀⠀⠀⠀⠀⠀⠀⠀⠀⠀⠀⠀⠀⠀⠀⠀⠀⠀⠀⠀⠀⢕⢹⢟⡻⢳⣕⢕⢱⡕⢜⢕⣜⢻⣿⢏⠑⠀⠕⢕⢕⢕⢕⢕⣱⣾⣿⣿⣿⡿⢑⠑⢀⢀⠀⠀⠀⣱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⠟⠙⠁⠀⠀⠀⢜⣿⣿⣇⠀⠀⠀⠀⠀⠀⠀⠀⠀⠀⢘⣿⣿⡇⠀⠀⠀⠀⠀⠀⠀⠀⠀⠀⠀⠀⠀⠠⣴⣶⣷⣧⣄⠀⠀⠀⠀⠀⠀⠀⠀⠀⠀⠀⠀⠀⠀⠀⠀⠀⠀⠀⠀⠀⠀⠀⠀⠀⠀⠀⠀⠀⠀⠀⠀⠀⠀⠀⠀⠀⠕⢕⢕⢕⢕⢕⢕⢕⢕⢕⢜⢕⢅⠀⠀⠀⠀⠁⠕⢕⢕⣾⣿⡿⣿⣿⡿⢑⠁⠀⠙⠑⠀⠀⢰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⡿⢟⢙⣁⣀⢀⠀⠀⠀⠀⢸⣿⣿⡇⠀⠀⠀⠀⠀⠀⠀⠀⢄⢔⢕⣿⣿⣷⢔⠀⢀⠀⠀⠀⠀⠀⠀⠀⠀⠀⠀⢜⣿⣿⣿⣿⡷⠀⠀⠀⠀⠀⠀⠀⠀⠀⠀⠀⠀⠀⠀⠀⠀⠀⠀⠀⠀⠀⠀⠀⠀⠀⠀⠀⠀⠀⠀⠀⠀⠀⠀⠀⠀⠀⢕⢕⢕⢕⢕⢕⢕⢕⢕⢕⢕⢕⢕⢄⠀⢀⣄⣤⢅⣧⣣⢻⣿⣿⣿⣿⢕⠑⢀⡄⠀⠀⠀⢠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⢿⢿⣿⣿⣿⣷⣦⣄⢔⢸⣿⣿⢇⠀⠀⠁⠀⠀⠀⢀⢔⠕⠀⣸⣿⣿⣿⠀⠀⠀⠀⠀⠀⠀⠀⠀⠀⠀⠀⠀⠑⢿⣿⡿⡿⠑⠀⠀⠀⠀⠀⠀⠀⠀⠀⠀⠀⠀⠀⠀⠐⠐⢔⢀⠀⠀⠀⠀⠀⠀⠀⠀⠀⠀⠀⠀⠀⠀⠀⠀⠀⢀⢔⢕⢕⢕⢕⢕⢕⢕⢕⢕⣱⣷⣷⣕⡕⢸⣿⣿⣏⣿⣿⣿⣷⡹⣿⣿⢇⢁⠀⠈⠑⠀⠀⢀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⢿⠟⠝⠝⢿⣿⣿⣿⣿⣿⣿⠟⠋⠉⠁⠀⠁⠀⠁⠁⠙⠟⢿⣿⣿⣾⣿⣿⢸⡇⠀⠀⠀⠀⢄⢕⠑⠀⠀⣿⣿⣿⣿⡇⠀⠀⠀⠀⠀⠀⠀⠀⠀⠀⠀⠀⠀⠁⠈⠑⠀⠀⠀⠀⠀⠀⠀⠀⠀⠀⠀⠀⠀⠀⠀⠀⢀⠔⠀⠁⠔⠀⠀⠀⠀⠀⠀⠀⠀⠀⠀⠀⠀⠀⠀⠀⠀⢕⢱⣾⣧⢕⢜⢧⣕⣱⣷⣿⣿⣿⣿⣿⣿⣾⣿⢟⣼⣿⣿⣿⣿⣷⢜⢇⠁⢄⡄⢀⠀⠀⠀⣼⣿⡏⠘⠝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⠇⠁⠀⠀⠀⠘⢿⣿⣿⢿⠟⠑⠀⠀⠀⠀⠀⠀⠀⠀⠀⠀⠀⠁⠟⠻⢿⣿⡏⣾⢇⢄⠀⠀⢄⢕⠀⠀⠀⢕⣿⣿⣿⣿⡿⠕⠐⠄⠀⠀⠀⠀⠀⠀⠀⠀⠀⠀⠀⠀⠀⠀⠀⠀⠀⠀⠀⠀⠀⠀⠀⠀⠀⠀⠀⠀⢠⠁⢀⠐⠀⠀⠀⠀⠀⠀⠀⠀⠀⠀⠀⠀⠀⠀⠀⠀⢄⢕⢕⢕⢹⢻⢕⢕⢜⣿⣿⣿⣿⣿⣿⣿⣿⡿⢟⢕⡞⣟⢟⢿⣿⣿⣿⢇⢕⠀⠀⠑⠁⠀⠀⣼⣿⡟⠑⠀⠀⠀⠁⠙⢻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⡿⠑⠀⠀⠀⠀⠀⠀⠀⠀⠀⠀⠀⠀⠀⠀⠀⠀⠀⠀⠀⠀⠀⠀⠀⠀⠀⠀⠀⠀⠁⠙⠑⠁⠀⠀⠀⠀⠀⠀⠁⠀⢹⣿⣿⣷⣾⡕⠀⠀⠁⠀⠀⠀⠀⠀⠀⠀⠀⠀⠀⠀⠀⠀⠀⠀⠀⠀⠀⠀⠀⠀⠀⠀⠀⠀⢀⠔⠀⠀⠀⠀⠀⠀⠀⠀⠀⠀⠀⠀⠀⠀⠀⠀⠀⢀⢀⢔⢕⢕⢕⢕⢕⢕⢕⢕⢕⢜⢿⢟⢟⢟⢟⢝⢱⣾⡇⢕⢣⣟⢿⣾⣵⡪⢝⢷⣇⢄⣀⢀⠀⠀⣱⣿⡟⠁⠀⠀⠀⠀⠀⠀⠀⠁⠙⠻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⠑⠀⠀⠀⠀⠀⠀⠀⠀⠀⠀⠀⠀⠀⠀⠀⠀⠀⠀⠀⠀⠀⠀⠀⠀⠀⠀⠀⠀⠀⠀⠀⠀⠀⠀⠀⠀⠀⠀⠀⠀⠀⠀⢹⣿⣿⣿⢇⠀⠀⠀⠀⠀⠀⠀⠀⠀⠀⠀⠀⠀⠀⠀⠀⠀⠀⠀⠀⠀⠀⠀⠀⠀⠀⠐⠀⠁⠀⠀⠀⠀⠀⠀⠀⠀⠀⠀⠀⠀⠀⠀⠀⠀⠀⠕⢕⣕⣱⣕⢕⢕⢕⢕⢕⢕⢕⢕⢕⢜⢇⢕⢕⢕⢕⢸⣿⣿⡕⢸⣿⣷⣧⡝⠟⢷⣧⣕⡕⢝⢝⢕⢰⣿⣿⣷⣕⡄⠀⠀⠀⠀⠀⠀⠀⠀⠀⠁⠘⠟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⣏⠀⠀⠀⠀⠀⠀⠀⠀⠀⠀⠀⠀⠀⠀⠀⠀⠀⠀⠀⠀⠀⠀⠀⠀⢀⠀⠀⠀⠀⠀⠀⠀⠀⠀⠀⠀⠀⠀⠀⠀⠀⠀⠀⠀⠀⠈⠟⠑⠀⠀⠀⠀⠀⠀⠀⠀⠀⠀⠀⠀⠀⠀⠀⠀⠀⠀⠀⠀⠀⠀⠀⠀⠀⠀⠀⠀⠀⠀⠀⠀⠀⠀⠀⠀⠀⠀⠀⠀⠀⠀⠀⠀⠀⢀⢕⢕⢹⣿⣿⣷⡕⢕⢕⢕⢕⢕⢕⢕⢕⢕⢕⢕⢕⢕⢸⣿⣿⡇⢸⣿⣿⣿⢇⢕⢔⢁⠙⠑⠕⢕⢕⢕⢸⢟⢿⣿⣿⣆⠀⠀⠀⠀⠀⠀⠀⠀⠀⠀⠀⠀⠘⠟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⢀⣠⣴⣾⣷⣔⣄⣄⣄⣰⣄⢀⠀⠀⠀⠀⠀⠀⠀⠀⠀⠀⠀⠀⠀⠀⠀⠀⠀⠀⠀⠀⠐⠄⢀⢀⠀⠀⠀⠀⠀⠀⠀⠀⠀⠀⠀⠀⠀⠀⠀⠀⠀⠀⠀⠀⠀⠀⠀⠀⠀⠀⠀⠀⠀⠀⠀⠀⠀⠀⢀⠀⢕⢕⢕⢕⢹⣿⣿⣿⣧⡕⢕⢕⢕⢕⢕⢕⢕⢕⢕⢕⣱⣾⣿⣿⣿⢸⣿⣿⢇⢕⢕⢕⠀⠀⠀⠀⠀⢡⣕⣕⢕⢕⢜⣿⣿⡇⠀⠀⠀⠀⠀⠀⠀⠀⠀⠀⠀⠀⠀⠀⠈⠝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⢟⠏⣿⣿⡟⠁⠀⠀⠀⠀⠀⠀⠀⠀⠀⠀⠀⠀⠀⠀⠀⠀⠀⠀⢄⣴⣾⣿⣿⣿⣿⣿⣿⣿⣿⣿⣿⣿⣷⡄⠀⠀⠀⠀⠀⠀⠀⠀⠀⠀⠀⠀⠀⠀⠀⠀⠀⠀⠀⠀⠀⠀⠀⠁⠁⠀⠀⠀⠀⠀⠀⠐⠀⠀⠀⠀⠀⠀⠀⠀⠀⠀⠀⠀⠀⠀⠀⠀⠀⠀⢀⣄⡀⠀⢲⡆⢀⠑⠀⣁⢕⢕⢕⢕⢕⢝⢝⣝⣵⣧⡕⢕⢕⢕⢕⢕⢕⢕⢕⢝⢿⣿⣽⣿⣸⣿⢇⢕⢕⢕⠁⠀⠀⠀⠀⢰⣿⣿⣿⣿⣷⣾⡿⠟⠁⠀⠀⠀⠀⠀⠀⠀⠀⠀⠀⠀⠀⠀⠀⠀⠀⠀⠁⠝⢻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⢟⠋⠁⠀⠀⢻⣿⡇⠀⠀⠀⠀⠀⠀⠀⠀⠀⠀⠀⠀⠀⠀⠀⠀⠀⠀⠀⠘⣿⣿⣿⣿⣿⣿⣿⣿⣿⣿⣿⣿⣿⣿⡏⠀⠀⠀⠀⠀⠀⠀⠀⠀⠀⠀⠀⠀⠀⠀⠀⠀⠀⠀⠀⠀⠀⠀⠀⠀⠀⠀⠀⢄⠀⠀⠀⠐⠀⠀⠀⠀⠀⠀⠀⠀⢀⡀⠀⠀⠀⢔⢦⠀⢀⢈⠉⠁⠔⢣⠀⠁⠀⠀⣸⣿⣷⣧⣕⡕⢕⣵⣿⣿⣿⣿⣧⡕⢕⢕⢕⢕⢕⢕⢕⢕⢝⢿⣿⣿⠇⢕⢕⠕⠁⠀⠀⠀⠀⢠⣿⣿⢇⠑⠁⠁⠁⠀⠀⠀⠀⠀⠀⠀⠀⠀⠀⠀⠀⠀⠀⠀⠀⠀⠀⠀⠀⠀⠀⠀⠁⠙⢻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⢟⠋⠁⠀⠀⠀⠀⠀⣾⣿⡇⠀⠀⠀⠀⠀⠀⠀⠀⠀⠀⠀⠀⠀⠀⠀⠀⠀⠀⠀⠀⢘⣿⣿⣿⣿⣿⣿⣿⣿⣿⣿⣿⣿⣿⣧⢀⠀⠀⠀⠀⠀⠀⠀⠀⠀⠀⠀⠀⠀⠀⠀⠀⠀⠀⠀⠀⢀⠔⠀⠀⠀⠀⠀⠁⠀⠀⠀⠀⠀⠀⠀⠀⠰⢵⠄⢀⢈⠃⠀⠔⢔⠔⠀⠀⠕⠑⠀⠀⠀⠁⠀⠀⠀⠀⢿⣿⣿⣿⣿⣿⣷⣮⡝⠝⠛⠟⠻⠿⢷⣕⢕⢕⢕⢕⢕⢕⢕⢕⢝⠇⢕⢕⠕⠀⠀⠀⠀⠀⢄⣾⣿⢏⠀⠀⠀⠀⠀⠀⠀⠀⠀⠀⠀⠀⠀⠀⠀⠀⠀⠀⠀⠀⠀⠀⠀⠀⠀⠀⠀⠀⠀⠀⠀⠁⠙⠟⢿⣿⣿⣿⣿⣿⣿⣿⣿⣿⣿⣿⣿⣿⣿⣿⣿⣿⣿⣿⣿⣿⣿⣿⣿⣿⣿⣿⣿⣿⠀</a:t>
            </a:r>
            <a:br/>
            <a:r>
              <a:t>⣿⣿⣿⣿⣿⣿⣿⣿⣿⣿⣿⣿⣿⣿⣿⣿⣿⣿⣿⣿⣿⣿⣿⣿⣿⣿⣿⣿⣿⡿⢟⠙⠁⠀⠀⠀⠀⠀⠀⠀⢀⣿⣿⡇⠀⠀⠀⠀⠀⠀⠀⠀⠀⠀⠀⠀⠀⠀⠀⠀⠀⠀⠀⠀⢸⣿⣿⣿⣿⣿⣿⣿⣿⣿⣿⣿⣿⣿⣿⣷⣴⣄⣄⢄⢀⠀⠀⠀⠀⠀⠀⠀⠀⠀⠀⠀⠀⠀⠀⠀⠁⠀⠀⠀⠀⠀⠀⠀⠀⠀⠀⠀⠀⠘⠁⠗⢿⠆⠀⠀⠁⠀⠀⠀⠀⠀⠀⠀⠀⠀⠀⠀⠀⢔⠀⠐⠀⠀⠸⣿⣿⣿⣿⣿⣿⣿⣿⣧⢶⣦⣴⣤⣄⣀⡁⠁⠕⢕⠕⢕⢕⢕⠑⠀⠕⠑⠁⠀⠀⠀⠀⢄⣾⣿⠏⠀⠀⠀⠀⠀⠀⠀⠀⠀⠀⠀⠀⠀⠀⠀⠀⠀⠀⠀⠀⠀⠀⠀⠀⠀⠀⠀⠀⠀⠀⠀⠀⠀⠀⠀⠁⠘⠟⢿⣿⣿⣿⣿⣿⣿⣿⣿⣿⣿⣿⣿⣿⣿⣿⣿⣿⣿⣿⣿⣿⣿⣿⣿⣿⣿⠀</a:t>
            </a:r>
            <a:br/>
            <a:r>
              <a:t>⣿⣿⣿⣿⣿⣿⣿⣿⣿⣿⣿⣿⣿⣿⣿⣿⣿⣿⣿⣿⣿⣿⣿⣿⣿⣿⡿⢟⠙⠁⠀⠀⠀⠀⠀⠀⠀⠀⠀⠀⢱⣿⣿⠑⠀⠀⠀⠀⠀⠀⠀⠀⠀⠀⠀⠀⠀⠀⠀⠀⠀⠀⠀⠀⠀⠙⢿⣿⣿⣿⣿⣿⣿⣿⣿⣿⣿⣿⣿⢿⣿⣿⣿⢇⠀⠀⠀⠀⠀⠀⠀⠀⠀⠀⠀⠀⠀⠀⠀⢄⢀⠀⠀⠀⠀⠀⠑⠐⢔⠐⠀⠀⠀⠀⠔⠀⠀⠀⠀⠀⠀⠀⠀⠀⠁⠀⠁⠀⠀⠀⠀⢀⢐⢄⢄⠔⠔⠑⠀⣿⣿⣿⣿⣿⣿⣿⣿⣿⣧⡻⣿⣿⣿⣿⣿⣿⣷⣷⣔⣥⡁⠀⢀⠀⠀⠀⠀⠀⠀⠀⢀⣾⣿⢏⠀⠀⠀⠀⠀⠀⠀⠀⠀⠀⠀⠀⠀⠀⠀⠀⠀⠀⠀⠀⠀⠀⠀⠀⠀⠀⠀⠀⠀⠀⠀⠀⠀⠀⠀⠀⠀⠀⠀⠀⠘⠝⢿⣿⣿⣿⣿⣿⣿⣿⣿⣿⣿⣿⣿⣿⣿⣿⣿⣿⣿⣿⣿⣿⣿⣿⠀</a:t>
            </a:r>
            <a:br/>
            <a:r>
              <a:t>⣿⣿⣿⣿⣿⣿⣿⣿⣿⣿⣿⣿⣿⣿⣿⣿⣿⣿⣿⣿⣿⣿⣿⡿⠟⠙⠁⠀⠀⠀⠀⠀⠀⠀⠀⠀⠀⠀⠀⠀⠜⣿⣿⠀⠀⠀⠀⠀⠀⠀⠀⠀⠀⠀⠀⠀⠀⠀⠀⠀⠀⠀⠀⠀⠀⠀⠀⢻⣿⣿⣿⣿⣿⣿⣿⣿⣿⢟⠑⠀⠁⠙⠟⢇⢀⠀⠀⠀⠀⠀⠀⠀⠀⠀⠀⠀⠀⠀⢄⢕⢕⠀⠁⠑⠀⠀⠀⢕⢕⠑⠀⠀⠀⠀⠀⠁⠀⠀⠀⠀⠀⢀⢀⢀⢄⢄⠔⠔⠐⠑⠁⢁⠁⠀⠀⠀⠀⠀⠀⢸⣝⢿⣿⣿⣿⢟⠋⠉⠁⢕⢝⢻⣿⣿⣿⣿⣿⣿⣿⢟⠑⢕⢕⠀⠀⠀⠀⠀⠀⢀⣾⣿⢟⠁⠀⠀⠀⠀⠀⠀⠀⠀⠀⠀⠀⠀⠀⠀⠀⠀⠀⠀⠀⠀⠀⠀⠀⠀⠀⠀⠀⠀⠀⠀⠀⠀⠀⠀⠀⠀⠀⠀⠀⠀⠀⠀⠀⠈⠝⢿⣿⣿⣿⣿⣿⣿⣿⣿⣿⣿⣿⣿⣿⣿⣿⣿⣿⣿⣿⣿⠀</a:t>
            </a:r>
            <a:br/>
            <a:r>
              <a:t>⣿⣿⣿⣿⣿⣿⣿⣿⣿⣿⣿⣿⣿⣿⣿⣿⣿⣿⣿⣿⡿⠟⠑⠁⠀⠀⠀⠀⠀⠀⠀⠀⠀⠀⠀⠀⠀⠀⠀⠀⠀⢸⣿⡇⠀⠀⠀⠀⠀⠀⠀⠀⠀⠀⠀⠀⠀⠀⠀⠀⠀⠀⠀⠀⠀⠀⠀⠀⠀⠘⢻⢿⢟⠟⢟⢝⠝⠁⠀⠀⠀⠀⠀⠀⠁⠁⠀⠀⠀⠀⠀⠀⠀⠀⠀⠀⠀⢔⢕⢕⠁⢔⢔⠀⢀⢔⢔⣄⣕⡔⡔⢕⢕⠔⠀⠀⠀⠔⠔⠑⠑⠁⠁⠀⠀⢄⢀⠀⠀⠀⢄⢕⠀⠀⠀⠀⢀⢀⢀⠘⣿⣿⣷⣾⣕⢀⠀⠀⢕⢕⢕⢕⢜⢝⢿⣿⣿⣿⠏⠀⠀⠁⠁⠀⠀⠀⠀⠀⢀⣾⣿⡟⠁⠀⠀⠀⠀⠀⠀⠀⠀⠀⠀⠀⠀⠀⠀⠀⠀⠀⠀⠀⠀⠀⠀⠀⠀⠀⠀⠀⠀⠀⠀⠀⠀⠀⠀⠀⠀⠀⠀⠀⠀⠀⠀⠀⠀⠀⠀⠀⠁⠝⢻⢿⣿⣿⣿⣿⣿⣿⣿⣿⣿⣿⣿⣿⣿⣿⣿⣿⠀</a:t>
            </a:r>
            <a:br/>
            <a:r>
              <a:t>⣿⣿⣿⣿⣿⣿⣿⣿⣿⣿⣿⣿⣿⣿⣿⣿⣿⡿⠟⠑⠁⠀⠀⠀⠀⠀⠀⠀⠀⠀⠀⠀⠀⠀⠀⠀⠀⠀⠀⠀⠀⣸⣿⣇⠀⠀⠀⠀⠀⠀⠀⠀⠀⠀⠀⠀⠀⠀⠀⠀⠀⠀⠀⠀⠀⠀⠀⠀⠀⠀⠀⠀⠀⠀⠀⠁⠀⠀⠀⠀⠀⠀⠀⠀⠀⠀⠀⠀⠀⠀⠀⠀⠀⠀⠀⢄⢕⢕⢕⢕⢔⠁⠑⠑⠕⢕⠑⠁⡕⢀⠀⢁⠁⠀⠀⠀⠀⠀⠀⠀⠀⠄⠄⠀⠀⠀⠀⠕⢀⢀⢕⠕⠐⠑⠁⠁⠀⠀⠁⠑⢸⣿⣿⣿⣿⣧⢔⢕⢕⢕⢕⢕⢕⢕⢕⢝⢻⠇⠀⠀⠀⠀⠀⠀⠀⠀⠀⢀⣼⣿⡟⠁⠀⠀⠀⠀⠀⠀⠀⠀⠀⠀⠀⠀⠀⠀⠀⠀⠀⠀⠀⠀⠀⠀⠀⠀⠀⠀⠀⠀⠀⠀⠀⠀⠀⠀⠀⠀⠀⠀⠀⠀⠀⠀⠀⠀⠀⠀⠀⠀⠀⠀⠀⠁⠙⢻⢿⣿⣿⣿⣿⣿⣿⣿⣿⣿⣿⣿⣿⣿⠀</a:t>
            </a:r>
            <a:br/>
            <a:r>
              <a:t>⠛⠛⠛⠛⠛⠛⠛⠛⠛⠛⠛⠛⠛⠛⠛⠛⠑⠁⠀⠀⠀⠀⠀⠀⠀⠀⠀⠀⠀⠀⠀⠀⠀⠀⠀⠀⠀⠀⠀⠀⠀⠛⠛⠛⠀⠀⠀⠀⠀⠀⠀⠀⠀⠀⠀⠀⠀⠀⠀⠀⠀⠀⠀⠀⠀⠀⠀⠀⠀⠀⠀⠀⠀⠀⠀⠀⠀⠀⠀⠀⠀⠀⠀⠀⠀⠀⠀⠀⠀⠀⠀⠀⠀⠐⠑⠑⠑⠑⠑⠑⠑⠀⠀⠀⠀⠀⠀⠑⠑⠑⠑⠑⠀⠀⠀⠀⠀⠀⠀⠀⠀⠁⠁⠐⠐⠑⠐⠐⠃⠑⠑⠐⠐⠐⠐⠐⠐⠐⠐⠀⠀⠁⠛⠛⠛⠛⠃⠑⠑⠑⠑⠑⠑⠑⠑⠑⠑⠐⠀⠀⠀⠀⠀⠀⠀⠀⠀⠘⠛⠛⠁⠀⠀⠀⠀⠀⠀⠀⠀⠀⠀⠀⠀⠀⠀⠀⠀⠀⠀⠀⠀⠀⠀⠀⠀⠀⠀⠀⠀⠀⠀⠀⠀⠀⠀⠀⠀⠀⠀⠀⠀⠀⠀⠀⠀⠀⠀⠀⠀⠀⠀⠀⠀⠀⠀⠀⠁⠙⠛⠛⠛⠛⠛⠛⠛⠛⠛⠛⠛⠛⠀</a:t>
            </a:r>
            <a:br/>
          </a:p>
        </p:txBody>
      </p:sp>
    </p:spTree>
  </p:cSld>
  <p:clrMapOvr>
    <a:masterClrMapping/>
  </p:clrMapOvr>
</p:sld>
</file>

<file path=ppt/slides/slide4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⣷⣧⡕⢕⢕⢕⢕⢕⢕⢕⢕⢕⢕⢕⢕⢕⢕⢕⢕⢕⢕⢕⢕⢕⢕⢕⢕⢕⢕⢕⢕⢕⢕⢕⢕⢕⢕⢕⢕⢕⢕⢕⢕⢕⢕⢕⢕⢕⢕⢕⢕⢕⢕⢕⢕⢕⢕⢕⢕⢕⢝⣿⣿⣿⣿⣿⣿⣿⣿⣿⣿⣿⣿⣿⣿⣿⣿⣿⣿⣿⣿⣿⣿⣿⣿⣿⣿⣇⢕⢕⢕⢕⢕⢕⢕⢕⢕⢕⢕⢕⢕⢕⢕⢕⢕⢕⢕⢕⢕⢕⢕⢕⢕⢕⢕⢕⢕⣾⣿⣿⣿⣿⣿⣿⣿⣿⣿⣿⣿⣿⣿⣿⣿⣿⣿⣿⣿⣿⣿⣿⣿⣿⣿⣿⡿⢇⢕⢕⢕⢕⢕⢕⢕⢕⢕⢕⢕⢕⢕⢕⢕⢕⢕⢕⢕⢕⢕⢕⢕⢕⢕⢕⢕⢕⢕⢕⢕⢕⢕⢕⢕⢕⢕⢕⢕⢕⢕⢕⢕⢕⢕⢕⢕⢕⢕⢕⢕⢕⢕⢕⢕⢕⢕⢕⢕⢕⢕⢕⢕⣵⣾⣿⣿⣿⣿⣿⣿⣿⣿⣿⣿⠀</a:t>
            </a:r>
            <a:br/>
            <a:r>
              <a:t>⣿⣿⣿⣿⣿⣿⣿⣿⣿⣿⣿⣿⣿⣿⣿⣿⣿⣿⣿⣿⣿⣿⣷⣵⡕⢕⢕⢕⢕⢕⢕⢕⢕⢕⢕⢕⢕⢕⢕⢕⢕⢕⢕⢕⢕⢕⢕⢕⢕⢕⢕⢕⢕⢕⢕⢕⢕⢕⢕⢕⢕⢕⢕⢕⢕⢕⢕⢕⢕⢕⢕⢕⢕⢕⢕⢕⢕⢕⢕⢕⢜⢿⣿⣿⣿⣿⣿⣿⣿⣿⣿⣿⣿⣿⣿⣿⣿⣿⣿⣿⣿⣿⣿⣿⣿⣿⣿⢕⢕⢕⢕⢕⢕⢕⢕⢕⢕⢕⢕⢕⢕⢕⢕⢕⢕⢕⢕⢕⢕⢕⢕⢕⢕⢕⢕⢱⣿⣿⣿⣿⣿⣿⣿⣿⣿⣿⣿⣿⣿⣿⣿⣿⣿⣿⣿⣿⣿⣿⣿⣿⣿⣿⡟⢕⢕⢕⢕⢕⢕⢕⢕⢕⢕⢕⢕⢕⢕⢕⢕⢕⢕⢕⢕⢕⢕⢕⢕⢕⢕⢕⢕⢕⢕⢕⢕⢕⢕⢕⢕⢕⢕⢕⢕⢕⢕⢕⢕⢕⢕⢕⢕⢕⢕⢕⢕⢕⢕⢕⢕⢕⢕⢕⢕⢕⣕⣵⣾⣿⣿⣿⣿⣿⣿⣿⣿⣿⣿⣿⣿⣿⠀</a:t>
            </a:r>
            <a:br/>
            <a:r>
              <a:t>⣿⣿⣿⣿⣿⣿⣿⣿⣿⣿⣿⣿⣿⣿⣿⣿⣿⣿⣿⣿⣿⣿⣿⣿⣿⣷⣵⡕⢕⢕⢕⢕⢕⢕⢕⢕⢕⢕⢕⢕⢕⢕⢕⢕⢕⢕⢕⢕⢕⢕⢕⢕⢕⢕⢕⢕⢕⢕⢕⢕⢕⢕⢕⢕⢕⢕⢕⢕⢕⢕⢕⢕⢕⢕⢕⢕⢕⢕⢕⢕⢕⢜⢻⣿⣿⣿⣿⣿⣿⣿⣿⣿⣿⣿⣿⣿⣿⣿⣿⣿⣿⣿⣿⣿⣿⣿⣿⡇⢕⢕⢕⢕⢕⢕⢕⢕⢕⢕⢕⢕⢕⢕⢕⢕⢕⢕⢕⢕⢕⢕⢕⢕⢕⢕⢕⣼⣿⣿⣿⣿⣿⣿⣿⣿⣿⣿⣿⣿⣿⣿⣿⣿⣿⣿⣿⣿⣿⣿⣿⣿⣿⢏⢕⢕⢕⢕⢕⢕⢕⢕⢕⢕⢕⢕⢕⢕⢕⢕⢕⢕⢕⢕⢕⢕⢕⢕⢕⢕⢕⢕⢕⢕⢕⢕⢕⢕⢕⢕⢕⢕⢕⢕⢕⢕⢕⢕⢕⢕⢕⢕⢕⢕⢕⢕⢕⢕⢕⢕⢕⢕⢕⣱⣵⣾⣿⣿⣿⣿⣿⣿⣿⣿⣿⣿⣿⣿⣿⣿⣿⣿⠀</a:t>
            </a:r>
            <a:br/>
            <a:r>
              <a:t>⣿⣿⣿⣿⣿⣿⣿⣿⣿⣿⣿⣿⣿⣿⣿⣿⣿⣿⣿⣿⣿⣿⣿⣿⣿⣿⣿⣿⣷⣵⡕⢕⢕⢕⢕⢕⢕⢕⢕⢕⢕⢕⢕⢕⢕⢕⢕⢕⢕⢕⢕⢕⢕⢕⢕⢕⢕⢕⢕⢕⢕⢕⢕⢕⢕⢕⢕⢕⢕⢕⢕⢕⢕⢕⢕⢕⢕⢕⢕⢕⢕⢕⢕⢻⣿⣿⣿⣿⣿⣿⣿⣿⣿⣿⣿⣿⣿⣿⣿⣿⣿⣿⣿⣿⣿⣿⣿⣷⢕⢕⢕⢕⢕⢕⢕⢕⢕⢕⢕⢕⢕⢕⢕⢕⢕⢕⢕⢕⢕⢕⢕⢕⢕⢕⢱⣿⣿⣿⣿⣿⣿⣿⣿⣿⣿⣿⣿⣿⣿⣿⣿⣿⣿⣿⣿⣿⣿⣿⣿⡿⢇⢕⢕⢕⢕⢕⢕⢕⢕⢕⢕⢕⢕⢕⢕⢕⢕⢕⢕⢕⢕⢕⢕⢕⢕⢕⢕⢕⢕⢕⢕⢕⢕⢕⢕⢕⢕⢕⢕⢕⢕⢕⢕⢕⢕⢕⢕⢕⢕⢕⢕⢕⢕⢕⢕⢕⢕⢕⣱⣵⣿⣿⣿⣿⣿⣿⣿⣿⣿⣿⣿⣿⣿⣿⣿⣿⣿⣿⣿⣿⠀</a:t>
            </a:r>
            <a:br/>
            <a:r>
              <a:t>⣿⣿⣿⣿⣿⣿⣿⣿⣿⣿⣿⣿⣿⣿⣿⣿⣿⣿⣿⣿⣿⣿⣿⣿⣿⣿⣿⣿⣿⣿⣿⣷⣵⡕⢕⢕⢕⢕⢕⢕⢕⢕⢕⢕⢕⢕⢕⢕⢕⢕⢕⢕⢕⢕⢕⢕⢕⢕⢕⢕⢕⢕⢕⢕⢕⢕⢕⢕⢕⢕⢕⢕⢕⢕⢕⢕⢕⢕⢕⢕⢕⢕⢕⢕⢹⣿⣿⣿⣿⣿⣿⣿⣿⣿⣿⣿⣿⣿⣿⣿⣿⣿⣿⣿⣿⣿⣿⣿⡕⢕⢕⢕⢕⢕⢕⢕⢕⢕⢕⢕⢕⢕⢕⢕⢕⢕⢕⢕⢕⢕⢕⢕⢕⢕⣼⣿⣿⣿⣿⣿⣿⣿⣿⣿⣿⣿⣿⣿⣿⣿⣿⣿⣿⣿⣿⣿⣿⣿⡟⢕⢕⢕⢕⢕⢕⢕⢕⢕⢕⢕⢕⢕⢕⢕⢕⢕⢕⢕⢕⢕⢕⢕⢕⢕⢕⢕⢕⢕⢕⢕⢕⢕⢕⢕⢕⢕⢕⢕⢕⢕⢕⢕⢕⢕⢕⢕⢕⢕⢕⢕⢕⢕⢕⢕⢕⣱⣷⣿⣿⣿⣿⣿⣿⣿⣿⣿⣿⣿⣿⣿⣿⣿⣿⣿⣿⣿⣿⣿⣿⣿⠀</a:t>
            </a:r>
            <a:br/>
            <a:r>
              <a:t>⣿⣿⣿⣿⣿⣿⣿⣿⣿⣿⣿⣿⣿⣿⣿⣿⣿⣿⣿⣿⣿⣿⣿⣿⣿⣿⣿⣿⣿⣿⣿⣿⣿⣿⣷⣵⡕⢕⢕⢕⢕⢕⢕⢕⢕⢕⢕⢕⢕⢕⢕⢕⢕⢕⢕⢕⢕⢕⢕⢕⢕⢕⢕⢕⢕⢕⢕⢕⢕⢕⢕⢕⢕⢕⢕⢕⢕⢕⢕⢕⢕⢕⢕⢕⢕⢜⢿⣿⣿⣿⣿⣿⣿⣿⣿⣿⣿⣿⣿⣿⣿⣿⣿⣿⣿⣿⣿⣿⣇⢕⢕⢕⢕⢕⢕⢕⢕⢕⢕⢕⢕⢕⢕⢕⢕⢕⢕⢕⢕⢕⢕⢕⢕⢱⣿⣿⣿⣿⣿⣿⣿⣿⣿⣿⣿⣿⣿⣿⣿⣿⣿⣿⣿⣿⣿⣿⣿⢏⢕⢕⢕⢕⢕⢕⢕⢕⢕⢕⢕⢕⢕⢕⢕⢕⢕⢕⢕⢕⢕⢕⢕⢕⢕⢕⢕⢕⢕⢕⢕⢕⢕⢕⢕⢕⢕⢕⢕⢕⢕⢕⢕⢕⢕⢕⢕⢕⢕⢕⢕⢕⢕⣕⣵⣾⣿⣿⣿⣿⣿⣿⣿⣿⣿⣿⣿⣿⣿⣿⣿⣿⣿⣿⣿⣿⣿⣿⣿⣿⣿⣿⠀</a:t>
            </a:r>
            <a:br/>
            <a:r>
              <a:t>⣿⣿⣿⣿⣿⣿⣿⣿⣿⣿⣿⣿⣿⣿⣿⣿⣿⣿⣿⣿⣿⣿⣿⣿⣿⣿⣿⣿⣿⣿⣿⣿⣿⣿⣿⣿⣿⣷⣕⡕⢕⢕⢕⢕⢕⢕⢕⢕⢕⢕⢕⢕⢕⢕⢕⢕⢕⢕⢕⢕⢕⢕⢕⢕⢕⢕⢕⢕⢕⢕⢕⢕⢕⢕⢕⢕⢕⢕⢕⢕⢕⢕⢕⢕⢕⢕⢜⢿⣿⣿⣿⣿⣿⣿⣿⣿⣿⣿⣿⣿⣿⣿⣿⣿⣿⣿⣿⣿⣿⢕⢕⢕⢕⢕⢕⢕⢕⢕⢕⢕⢕⢕⢕⢕⢕⢕⢕⢕⢕⢕⢕⢕⢕⣼⣿⣿⣿⣿⣿⣿⣿⣿⣿⣿⣿⣿⣿⣿⣿⣿⣿⣿⣿⣿⣿⡿⢕⢕⢕⢕⢕⢕⢕⢕⢕⢕⢕⢕⢕⢕⢕⢕⢕⢕⢕⢕⢕⢕⢕⢕⢕⢕⢕⢕⢕⢕⢕⢕⢕⢕⢕⢕⢕⢕⢕⢕⢕⢕⢕⢕⢕⢕⢕⢕⢕⢕⢕⢕⣱⣵⣾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⣷⣕⡕⢕⢕⢕⢕⢕⢕⢕⢕⢕⢕⢕⢕⢕⢕⢕⢕⢕⢕⢕⢕⢕⢕⢕⢕⢕⢕⢕⢕⢕⢕⢕⢕⢕⢕⢕⢕⢕⢕⢕⢕⢕⢕⢕⢕⢕⢻⣿⣿⣿⣿⣿⣿⣿⣿⣿⣿⣿⣿⣿⣿⣿⣿⣿⣿⣿⣿⡇⢕⢕⢕⢕⢕⢕⢕⢕⢕⢕⢕⢕⢕⢕⢕⢕⢕⢕⢕⢕⢕⢕⢱⣿⣿⣿⣿⣿⣿⣿⣿⣿⣿⣿⣿⣿⣿⣿⣿⣿⣿⣿⣿⣿⡟⢕⢕⢕⢕⢕⢕⢕⢕⢕⢕⢕⢕⢕⢕⢕⢕⢕⢕⢕⢕⢕⢕⢕⢕⢕⢕⢕⢕⢕⢕⢕⢕⢕⢕⢕⢕⢕⢕⢕⢕⢕⢕⢕⢕⢕⢕⢕⢕⢕⢕⣱⣵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⣷⣕⡕⢕⢕⢕⢕⢕⢕⢕⢕⢕⢕⢕⢕⢕⢕⢕⢕⢕⢕⢕⢕⢕⢕⢕⢕⢕⢕⢕⢕⢕⢕⢕⢕⢕⢕⢕⢕⢕⢕⢕⢕⢕⢕⢕⢹⣿⣿⣿⣿⣿⣿⣿⣿⣿⣿⣿⣿⣿⣿⣿⣿⣿⣿⣿⣧⢕⢕⢕⢕⢕⢕⢕⢕⢕⢕⢕⢕⢕⢕⢕⢕⢕⢕⢕⢕⢕⢕⣸⣿⣿⣿⣿⣿⣿⣿⣿⣿⣿⣿⣿⣿⣿⣿⣿⣿⣿⣿⣿⢏⢕⢕⢕⢕⢕⢕⢕⢕⢕⢕⢕⢕⢕⢕⢕⢕⢕⢕⢕⢕⢕⢕⢕⢕⢕⢕⢕⢕⢕⢕⢕⢕⢕⢕⢕⢕⢕⢕⢕⢕⢕⢕⢕⢕⢕⢕⢕⢕⣱⣷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⣷⣕⡕⢕⢕⢕⢕⢕⢕⢕⢕⢕⢕⢕⢕⢕⢕⢕⢕⢕⢕⢕⢕⢕⢕⢕⢕⢕⢕⢕⢕⢕⢕⢕⢕⢕⢕⢕⢕⢕⢕⢕⢕⢕⢜⣿⣿⣿⣿⣿⣿⣿⣿⣿⣿⣿⣿⣿⣿⣿⣿⣿⣿⣿⡕⢕⢕⢕⢕⢕⢕⢕⢕⢕⢕⢕⢕⢕⢕⢕⢕⢕⢕⢕⢕⢕⣿⣿⣿⣿⣿⣿⣿⣿⣿⣿⣿⣿⣿⣿⣿⣿⣿⣿⣿⡿⢕⢕⢕⢕⢕⢕⢕⢕⢕⢕⢕⢕⢕⢕⢕⢕⢕⢕⢕⢕⢕⢕⢕⢕⢕⢕⢕⢕⢕⢕⢕⢕⢕⢕⢕⢕⢕⢕⢕⢕⢕⢕⢕⢕⢕⢕⣕⣵⣾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⣕⡕⢕⢕⢕⢕⢕⢕⢕⢕⢕⢕⢕⢕⢕⢕⢕⢕⢕⢕⢕⢕⢕⢕⢕⢕⢕⢕⢕⢕⢕⢕⢕⢕⢕⢕⢕⢕⢕⢕⢕⢜⢿⣿⣿⣿⣿⣿⣿⣿⣿⣿⣿⣿⣿⣿⣿⣿⣿⣿⣇⢕⢕⢕⢕⢕⢕⢕⢕⢕⢕⢕⢕⢕⢕⢕⢕⢕⢕⢕⢕⣸⣿⣿⣿⣿⣿⣿⣿⣿⣿⣿⣿⣿⣿⣿⣿⣿⣿⣿⢟⢕⢕⢕⢕⢕⢕⢕⢕⢕⢕⢕⢕⢕⢕⢕⢕⢕⢕⢕⢕⢕⢕⢕⢕⢕⢕⢕⢕⢕⢕⢕⢕⢕⢕⢕⢕⢕⢕⢕⢕⢕⢕⢕⢕⣱⣵⣾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⣕⡕⢕⢕⢕⢕⢕⢕⢕⢕⢕⢕⢕⢕⢕⢕⢕⢕⢕⢕⢕⢕⢕⢕⢕⢕⢕⢕⢕⢕⢕⢕⢕⢕⢕⢕⢕⢕⢕⢜⢻⣿⣿⣿⣿⣿⣿⣿⣿⣿⣿⣿⣿⣿⣿⣿⣿⣿⢕⢕⢕⢕⢕⢕⢕⢕⢕⢕⢕⢕⢕⢕⢕⢕⢕⢕⢕⢕⣿⣿⣿⣿⣿⣿⣿⣿⣿⣿⣿⣿⣿⣿⣿⣿⣿⣿⢏⢕⢕⢕⢕⢕⢕⢕⢕⢕⢕⢕⢕⢕⢕⢕⢕⢕⢕⢕⢕⢕⢕⢕⢕⢕⢕⢕⢕⢕⢕⢕⢕⢕⢕⢕⢕⢕⢕⢕⢕⢕⢕⣱⣷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⣕⡕⢕⢕⢕⢕⢕⢕⢕⢕⢕⢕⢕⢕⢕⢕⢕⢕⢕⢕⢕⢕⢕⢕⢕⢕⢕⢕⢕⢕⢕⢕⢕⢕⢕⢕⢕⢕⢻⣿⣿⣿⣿⣿⣿⣿⣿⣿⣿⣿⣿⣿⣿⣿⣿⡇⢕⢕⢕⢕⢕⢕⢕⢕⢕⢕⢕⢕⢕⢕⢕⢕⢕⢕⢸⣿⣿⣿⣿⣿⣿⣿⣿⣿⣿⣿⣿⣿⣿⣿⣿⡿⢕⢕⢕⢕⢕⢕⢕⢕⢕⢕⢕⢕⢕⢕⢕⢕⢕⢕⢕⢕⢕⢕⢕⢕⢕⢕⢕⢕⢕⢕⢕⢕⢕⢕⢕⢕⢕⢕⢕⢕⢕⣵⣷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⣷⣕⡕⢕⢕⢕⢕⢕⢕⢕⢕⢕⢕⢕⢕⢕⢕⢕⢕⢕⢕⢕⣵⣵⣷⣷⣷⣷⣵⣕⣕⢕⢕⢕⢕⢕⢕⢝⣿⣿⣿⣿⣿⣿⣿⣿⣿⣿⣿⣿⣿⣿⣿⣧⢕⢕⢕⢕⢕⢕⢕⢕⢕⢕⢕⢕⢕⢕⢕⢕⢕⢕⣿⣿⣿⣿⣿⣿⣿⣿⣿⣿⣿⣿⣿⣿⣿⣿⢟⢕⢕⢕⢕⢕⢕⢕⢕⢕⢕⢕⢕⢕⢕⢕⢕⢕⢕⢕⢕⢕⢕⢕⢕⢕⢕⢕⢕⢕⢕⢕⢕⢕⢕⢕⢕⢕⢕⣕⣵⣾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⣷⣕⡕⢕⢕⢕⢕⢕⢕⢕⢕⢕⢕⢕⢕⢕⢕⢕⣿⣿⣯⣝⣝⢹⢽⣟⡿⢿⣿⣷⣵⣕⢕⢕⢕⢜⢿⣿⣿⣿⣿⣿⣿⣿⣿⣿⣿⣿⣿⣿⣿⡕⢕⢕⢕⢕⢕⢕⢕⢕⢕⢕⢕⢕⢕⢕⢕⢕⢸⣿⣿⣿⣿⣿⣿⣿⣿⣿⣿⣿⣿⣿⣿⣿⢏⢕⢕⢕⢕⢕⢕⢕⢕⢕⢕⢕⢕⢕⢕⢕⢕⢕⢕⢕⢕⢕⢕⢕⢕⢕⢕⢕⢕⢕⢕⢕⢕⢕⢕⢕⢕⣕⣵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⣕⡕⢕⢕⢕⢕⢕⢕⢕⢕⢕⢕⢕⢕⢜⢟⢟⢻⣿⣿⣷⣯⣟⢿⣾⣟⡿⣿⣷⣷⣷⣷⣾⣿⣿⣿⣿⣿⣿⣿⣿⣿⣿⣿⣿⣿⣿⡇⢕⢕⢕⢕⢕⢕⢕⢕⢕⢕⢕⢕⢕⢕⢕⢕⣿⣿⣿⣿⣿⣿⣿⣿⣿⣿⣿⣿⣿⣿⡿⢕⢕⢕⢕⢕⢕⢕⢕⢕⢕⢕⢕⢕⢕⢕⢕⢕⢕⢕⢕⢕⢕⢕⢕⢕⢕⢕⢕⢕⢕⢕⢕⢕⢕⢕⣱⣵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⣕⢕⢕⢕⢕⢕⢕⢕⢕⢕⢕⢕⢕⢕⢕⢕⢝⣝⣿⣿⣷⣝⢿⢟⢎⢝⢟⢟⢟⢝⢝⢿⢟⢟⢟⡿⢿⣿⣿⣿⣿⣿⣿⣿⣿⢕⢕⢕⢕⢕⢕⢕⢕⢕⢕⢕⢕⢕⢕⢕⢸⣿⣿⣿⣿⣿⣿⣿⣿⣿⣿⣿⣿⣿⢟⢕⢕⢕⢕⢕⢕⢕⢕⢕⢕⢕⢕⢕⢕⢕⢕⢕⢕⢕⢕⢕⢕⢕⢕⢕⢕⢕⢕⢕⢕⢕⢕⢕⣱⣷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⣕⢕⢕⢕⢕⢕⢕⢕⢕⢕⣕⣵⣾⣿⣿⢿⡟⢟⢕⢕⢕⢕⢑⠁⠁⠅⢕⢔⢔⢕⢕⢕⢕⢕⢕⢻⣿⣿⣿⣿⣿⣿⣇⣕⣵⣵⣕⡕⢕⢕⢕⢕⢕⢕⢕⢕⢕⣿⣿⣿⣿⣿⣿⣿⣿⣿⣿⣿⣿⣿⢏⢕⢕⢕⢕⢕⢕⢕⢕⢕⢕⢕⢕⢕⢕⢕⢕⢕⢕⢕⢕⢕⢕⢕⢕⢕⢕⢕⢕⢕⢕⢕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⣕⡕⢕⢕⢕⣱⣾⣿⣿⢟⣟⡵⢏⢕⢕⢕⢕⢕⢕⢕⢕⢕⢀⢕⢕⢕⢕⢕⢕⢕⢕⢕⢕⢜⢿⣿⣿⣿⣿⡿⢿⣟⣟⡿⣿⣷⣷⣵⡕⢕⢕⢕⢕⢱⣿⣿⣿⣿⣿⣿⣿⣿⣿⣿⣿⡿⢕⢕⢕⢕⢕⢕⢕⢕⢕⢕⢕⢕⢕⢕⢕⢕⢕⢕⢕⢕⢕⢕⢕⢕⢕⢕⢕⢕⢕⣱⣵⣾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⢝⢝⢝⢟⢻⢿⢿⣿⣿⣿⣿⣿⣿⣿⣿⣿⣿⣿⣿⣿⣿⣿⣿⣿⣿⣿⣿⣿⣿⣿⣿⣿⣿⣿⣿⣿⣿⣿⣿⣿⣿⣿⣿⣿⣿⣿⣿⣿⣿⣿⣿⣿⣿⣿⣿⣿⣿⣿⣿⣿⣿⣿⣿⣿⣿⣿⣿⣿⣿⣿⣿⣿⣿⣿⣿⣿⣷⣿⣿⣿⡿⣻⣵⡿⢟⢝⢷⣵⣕⢕⢕⢕⢕⢕⢕⢕⢕⢕⢕⢕⢕⢕⢕⠑⢁⢔⢕⢇⠁⢜⢝⢏⢳⣿⣿⣿⣿⣿⣷⣽⡝⢻⣿⣷⣕⢕⢕⣿⣿⣿⣿⣿⣿⣿⣿⣿⣿⣿⢟⢕⢕⢕⢕⢕⢕⢕⢕⢕⢕⢕⢕⢕⢕⢕⢕⢕⢕⢕⢕⢕⢕⢕⢕⢕⢕⢕⣱⣷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⠁⠅⠅⠁⠑⠘⠙⠝⠟⢟⢿⢿⣿⣿⣿⣿⣿⣿⣿⣿⣿⣿⣿⣿⣿⣿⣿⣿⣿⣿⣿⣿⣿⣿⣿⣿⣿⣿⣿⣿⣿⣿⣿⣿⣿⣿⣿⣿⣿⣿⣿⣿⣿⣿⣿⣿⣿⣿⣿⣿⣿⣿⣿⣿⣿⣿⣿⣿⣿⣿⣿⣿⣿⣿⣧⡵⢕⡕⢕⢷⢷⢷⢿⢿⢿⣿⣷⣕⡕⢕⢕⠑⢕⢀⢄⢕⢕⢕⢕⢕⢕⢕⢕⣜⡻⣷⢕⢕⢕⢕⣼⣿⣿⣿⣿⣿⣿⣿⣧⢹⡻⣿⣷⢸⣿⣿⣿⣿⣿⣿⣿⣿⣿⣿⢏⠕⠅⠁⠁⠁⠀⠕⠁⠀⠀⠁⠀⠀⠀⢀⢀⠀⠀⠑⠄⠁⠀⠀⢕⢅⣵⣷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⠁⠁⠑⠙⠙⠟⢟⢿⢿⢿⣿⣿⣿⣿⣿⣿⣿⣿⣿⣿⣿⣿⣿⣿⣿⣿⣿⣿⣿⣿⣿⣿⣿⣿⣿⣿⣿⣿⣿⣿⣿⣿⣿⣿⣿⣿⣿⣿⣿⣿⣿⣿⣿⣿⣿⣿⣿⣿⣿⣿⣿⣿⣿⡟⢕⣫⣾⣿⣿⣿⣿⣧⡄⠑⠜⢻⣿⣿⣧⡕⠐⠑⢕⢕⢕⢕⢕⢕⢕⣱⣵⣾⢿⢿⠿⢇⢕⢕⢱⣿⣿⣿⣿⣿⣿⣿⣿⣿⡇⢇⣿⣿⣿⣿⣿⣿⣿⣿⣿⣿⣿⡿⠑⠀⠀⠀⠀⠀⠀⠀⠀⠀⠀⠀⠀⠀⠀⠀⠀⠀⠀⠀⠀⠀⢄⣔⣵⣾⣿⣿⣿⣿⣿⣿⣿⣿⣿⣿⣿⣿⣿⣿⣿⣿⣿⣿⣿⣿⣿⣿⣿⣿⣿⣿⣿⣿⣿⣿⣿⣿⣿⣿⣿⣿⣿⣿⣿⣿⣿⣿⣿⣿⣿⣿⣿⣿⣿⣿⣿⣿⣿⣿⣿⣿⣿⣿⣿⣿⣿⣿⣿⣿⣿⣿⣿⣿⣿⣿⣿⣿⣿⣿⣿⢿⢿⢿⠀</a:t>
            </a:r>
            <a:br/>
            <a:r>
              <a:t>⠀⠀⠀⠀⠀⠀⠀⠀⠀⠀⠀⠀⠀⠀⠀⠀⠀⠀⠀⠀⠀⠀⠁⠁⠁⠘⠙⠝⠟⢻⢿⢿⣿⣿⣿⣿⣿⣿⣿⣿⣿⣿⣿⣿⣿⣿⣿⣿⣿⣿⣿⣿⣿⣿⣿⣿⣿⣿⣿⣿⣿⣿⣿⣿⣿⣿⣿⣿⣿⣿⣿⣿⣿⡗⣏⣿⡟⣱⣿⣿⣿⣿⣿⣿⣿⣿⣿⣷⣴⣅⡝⣿⣿⣿⣧⡄⠑⠑⠀⢕⢔⢾⣿⢏⢝⠕⠑⠕⠑⢑⢑⢕⢻⢟⢏⣱⣽⣝⡻⢿⣇⣼⡇⡇⣿⣿⣿⣿⣿⣿⣿⣿⣿⣿⢟⠁⠀⠀⠀⠀⠀⠀⠀⠀⠀⠀⠀⠀⠀⠀⠀⠀⠀⠀⠀⢀⣰⣵⣾⣿⣿⣿⣿⣿⣿⣿⣿⣿⣿⣿⣿⣿⣿⣿⣿⣿⣿⣿⣿⣿⣿⣿⣿⣿⣿⣿⣿⣿⣿⣿⣿⣿⣿⣿⣿⣿⣿⣿⣿⣿⣿⣿⣿⣿⣿⣿⣿⣿⣿⣿⣿⣿⣿⣿⣿⣿⣿⣿⣿⣿⣿⣿⣿⣿⣿⣿⣿⢿⢿⢟⢟⠟⠏⠝⠑⠑⠁⠁⠁⠀⠀</a:t>
            </a:r>
            <a:br/>
            <a:r>
              <a:t>⠀⠀⠀⠀⠀⠀⠀⠀⠀⠀⠀⠀⠀⠀⠀⠀⠀⠀⠀⠀⠀⠀⠀⠀⠀⠀⠀⠀⠀⠀⠀⠁⠁⠑⠙⠙⠟⠟⢿⢿⣿⣿⣿⣿⣿⣿⣿⣿⣿⣿⣿⣿⣿⣿⣿⣿⣿⣿⣿⣿⣿⣿⣿⣿⣿⣿⣿⣿⣿⣿⣿⣿⣿⡟⣿⡜⣼⣿⣿⣿⣿⣿⣿⣿⣿⣿⣿⣿⣿⣿⣿⣞⢿⣿⣿⣿⣧⡄⠀⠁⠁⠑⠑⠁⠀⢀⣄⣤⣴⣶⣷⣿⣷⣕⢱⣽⣿⣿⣿⣷⢸⣿⣷⣱⣿⣿⣿⣿⣿⣿⣿⣿⣿⢏⢁⠀⠀⠀⠀⠀⠀⠀⠀⠀⠀⠀⠀⠀⠀⠀⠀⠀⢄⣰⣷⣿⣿⣿⣿⣿⣿⣿⣿⣿⣿⣿⣿⣿⣿⣿⣿⣿⣿⣿⣿⣿⣿⣿⣿⣿⣿⣿⣿⣿⣿⣿⣿⣿⣿⣿⣿⣿⣿⣿⣿⣿⣿⣿⣿⣿⣿⣿⣿⣿⣿⣿⣿⣿⣿⣿⣿⣿⣿⣿⣿⣿⣿⢿⢿⢟⢟⠟⠝⠙⠑⠁⠁⠁⠀⠀⠀⠀⠀⠀⠀⠀⠀⠀⠀⠀⠀</a:t>
            </a:r>
            <a:br/>
            <a:r>
              <a:t>⠀⠀⠀⠀⠀⠀⠀⠀⠀⠀⠀⠀⠀⠀⠀⠀⠀⠀⠀⠀⠀⠀⠀⠀⠀⠀⠀⠀⠀⠀⠀⠀⠀⠀⠀⠀⠀⠀⠀⠀⠁⠁⠙⠙⠟⠟⢿⢿⣿⣿⣿⣿⣿⣿⣿⣿⣿⣿⣿⣿⣿⣿⣿⣿⣿⣿⣿⣿⣿⣿⣿⣿⣿⡇⣿⣷⢻⣿⣿⣿⣿⣿⣿⣿⣿⣿⣿⣿⣿⣿⣿⣿⣧⢻⣿⣿⣿⣿⡇⢔⢄⢀⣠⣴⣾⣿⣿⣿⣿⣿⣿⣿⣿⣿⣷⡝⢻⣿⢟⢹⡇⢹⢱⣿⣿⣿⣿⣿⣿⣿⣿⣿⣧⣵⣵⣕⣕⡔⢔⢄⢄⢀⠀⠀⠀⠀⠀⠀⢀⢄⣴⣾⣿⣿⣿⣿⣿⣿⣿⣿⣿⣿⣿⣿⣿⣿⣿⣿⣿⣿⣿⣿⣿⣿⣿⣿⣿⣿⣿⣿⣿⣿⣿⣿⣿⣿⣿⣿⣿⣿⣿⣿⣿⣿⣿⣿⣿⣿⣿⣿⣿⣿⣿⣿⣿⣿⡿⢿⢿⢟⠟⠟⠙⠙⠑⠁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⠁⠁⠘⠙⠝⠟⢻⢿⢿⣿⣿⣿⣿⣿⣿⣿⣿⣿⣿⣿⣿⣿⣿⣿⣿⡇⣿⣿⣧⢿⣿⣿⣿⣿⣿⣿⣿⣿⣿⣿⣿⣿⣿⣧⡝⢷⢹⣿⣿⣿⢇⠀⠕⢕⢿⣿⣿⣿⣿⣿⣿⣿⣿⣿⣿⣿⣿⣿⣎⢻⡿⢾⢇⠑⠕⢷⣷⣾⣿⣿⣯⣽⣽⣽⣿⣟⣟⣿⢿⣿⣿⣿⣧⣵⣕⢄⢀⢀⣠⣴⣾⣿⣿⣿⣿⣿⣿⣿⣿⣿⣿⣿⣿⣿⣿⣿⣿⣿⣿⣿⣿⣿⣿⣿⣿⣿⣿⣿⣿⣿⣿⣿⣿⣿⣿⣿⣿⣿⣿⣿⣿⣿⣿⣿⣿⣿⣿⣿⣿⢿⢿⢟⠟⠟⠙⠙⠑⠁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⠁⠁⠙⠙⠟⠟⢿⢿⣿⣿⣿⣿⣿⣿⣿⣿⢧⣸⣿⣿⣎⢿⣿⣿⣿⣿⣿⣿⣿⣿⣿⣿⣿⣿⣿⣷⡕⢕⢹⢿⠏⠀⠀⠀⢕⢕⣿⣿⣿⣿⣿⣿⣿⣿⣿⣿⣿⣿⣿⣿⣧⡜⢱⣾⣧⢄⠁⠙⢻⣿⣿⣿⣽⣯⣝⣝⡹⢽⣽⣟⣟⣻⢯⢿⡿⣿⣿⣷⣿⣿⣿⣿⣿⣿⣿⣿⣿⣿⣿⣿⣿⣿⣿⣿⣿⣿⣿⣿⣿⣿⣿⣿⣿⣿⣿⣿⣿⣿⣿⣿⣿⣿⣿⣿⣿⣿⣿⣿⣿⣿⢿⢿⠟⠟⠟⠙⠙⠁⠁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⠁⠁⠙⠙⢟⢻⣿⣿⣼⣇⢿⣿⣿⣎⢻⣿⣿⣿⣿⣿⣿⣿⣿⣿⣿⣿⣿⣿⣷⡕⢕⢀⠀⢀⢀⠀⣱⡼⢻⣿⣿⣿⣿⣿⣿⣿⣿⣿⣿⣿⣿⣿⣿⣿⣕⢝⣿⣇⠀⠀⠀⢱⣾⣽⣟⡿⢿⣿⣿⣿⣿⣿⣿⣿⣿⣿⣾⣷⣝⢿⣿⣿⣿⣿⣿⣿⣿⣿⣿⣿⣿⣿⣿⣿⣿⣿⣿⣿⣿⣿⣿⣿⣿⣿⣿⣿⣿⣿⣿⣿⣿⣿⢿⢿⠟⠟⠛⠙⠙⠁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⢕⣿⣿⡇⣿⣿⡼⣿⣿⣿⣧⡝⣿⣿⣿⣿⣿⣿⣿⣿⣿⣿⣿⣿⣿⣿⡕⢕⢰⣥⣤⣷⣿⣿⣮⡟⣿⣿⣿⣿⣿⣿⣿⣿⣿⣿⣿⣿⢻⣿⣿⣇⢜⢟⢀⢀⠀⠀⢻⣿⣿⣿⣿⣾⣯⣝⣻⢿⣿⣿⣿⣿⣿⣿⣿⣿⣿⣿⣿⣿⣿⣿⣿⣿⣿⣿⣿⣿⣿⣿⣿⣿⣿⣿⣿⣿⣿⣿⢿⢿⠟⠟⠛⠙⠙⠁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⢕⢿⣿⡇⣿⣿⣿⡹⣿⣿⣿⣷⣮⣟⣿⣿⣿⣿⣿⣿⣿⣿⣿⣿⣿⣿⣯⡕⢕⢹⣿⣿⣿⣿⣿⣿⣮⣻⡟⣿⣿⣿⣿⢻⣿⣿⣿⣿⣧⡕⢝⢿⣧⡕⢕⢕⢕⢔⢜⢟⢟⢟⣟⣟⣟⣝⡝⢟⢾⣝⡻⣿⣿⣿⣿⣿⣿⣿⣿⣿⣿⣿⣿⣿⣿⣿⣿⡿⢿⢿⠟⠟⠛⠙⠙⠁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⢕⣾⣿⣷⢿⣿⣿⣷⡹⣿⢟⢿⣿⣿⣿⣿⣿⣿⣿⣿⣿⣿⣿⣿⣿⣿⣿⡕⢕⢕⢜⣿⣿⣿⣿⣿⣿⣷⣿⣿⣿⠏⢝⣇⢻⣿⣿⣿⣿⣿⣷⣾⣿⣷⡇⢕⢕⢕⣕⣞⢻⢿⢿⢿⢿⣿⣧⣵⢜⢿⣿⣮⣻⣿⣿⣿⣿⣿⡿⢿⡟⢟⠛⠙⠉⠁⠁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⢱⣿⣿⢟⣸⣿⣿⣿⣿⣜⢕⣸⣿⣿⣿⡝⣿⡿⣿⣿⣿⣿⣿⣿⣿⣿⣿⣧⢕⢕⢕⢹⣿⣿⣿⣟⣿⣿⣿⢟⠁⢀⣵⣿⡎⣿⣿⣿⣿⣿⣿⣿⣟⢿⣿⡇⣿⣷⣧⣽⣿⣿⣿⣿⣿⣷⣧⡜⢕⢜⢿⠿⢿⣿⣿⣿⣿⣿⣿⡿⢿⣿⣧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⣸⣿⡇⣼⣧⢟⣿⢸⣿⣿⡕⣜⢝⢿⣿⣟⡜⣷⡝⣿⣿⣿⣿⣿⣿⣿⣿⣿⡕⢜⢕⢸⣿⣿⣿⣿⣿⡿⠏⢀⣰⣿⣿⣿⣧⢿⣿⣷⣿⣿⣿⣿⣿⣇⢝⣷⡜⢿⣿⣿⣿⣿⣿⣿⣿⣿⣿⣿⣧⢕⠕⣷⠇⢜⣻⣽⣽⣷⣾⢿⣽⣿⣿⢇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⢼⣿⣇⢿⣿⡕⢻⡞⣿⣿⣧⡜⣷⡕⢻⣿⣿⣹⣷⢜⣿⡻⣿⣿⣿⣿⣿⣷⡱⢕⡇⢸⣿⣿⣿⣿⡟⠁⣠⢾⢿⢟⢝⢕⣸⣾⣿⡿⣿⣿⣿⡇⢝⣿⣧⢜⢧⢕⢜⢻⢿⣿⣿⣿⣿⣿⣿⣿⡟⢐⠀⠄⢄⣄⠈⢻⡽⣫⣵⣿⣿⡿⠏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⢜⣿⣿⡸⣽⣿⢜⣧⢿⣿⣿⣷⡹⣿⡜⣿⣿⣷⣿⣸⣮⣷⡹⣿⡿⣿⣿⣿⣷⢸⣷⣿⣿⣿⣿⣯⣅⣄⣤⣴⣷⣷⣿⣿⣿⣿⣿⡇⣿⣿⣿⡇⢕⢜⢻⣇⢜⢕⢱⣕⣱⣜⣝⡻⢿⢿⢿⢿⢕⢁⣴⢄⡑⢑⢀⡜⣾⣿⣿⠟⠙⠁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⢻⣿⣷⡻⢣⢕⢹⡼⣿⣿⣿⣧⢜⣷⢸⣿⣿⣷⣿⣿⢿⣿⣮⣿⣮⣿⣿⣿⣿⣿⣿⣿⣿⣿⣿⣿⣿⣿⣿⣿⣿⣿⣿⣿⣿⣿⡇⢿⣿⣿⡇⢕⢕⢕⢹⡕⢕⢕⢜⢝⣟⢟⣟⣟⣯⣽⣷⣷⣦⣴⣴⣿⣿⣿⣿⣿⢿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⠑⣿⣿⣿⢱⣷⡇⢷⢻⣿⣿⣿⡇⢜⢧⢿⣿⣿⣿⣿⣿⣿⣿⣿⣿⣿⣿⣿⣿⣿⣿⣿⣿⣿⣿⣿⣿⣿⣿⣿⣿⣿⣿⣿⣿⣿⡇⢸⣿⣿⢇⢕⢕⢕⢕⢕⢕⢕⢕⢕⣹⡸⣿⣿⣿⣿⣿⣿⣿⣿⣿⣿⣵⣅⣅⡀⢀⠀⢀⣀⣠⣴⣴⣴⣷⣷⣷⣷⣷⣷⣦⣴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⢻⣿⣿⡸⣟⣕⡜⡞⣿⣿⣿⣧⢜⢧⡫⣻⢙⠉⠉⠉⢁⢁⣀⡄⢅⣱⣿⣿⣿⣿⣿⣿⣿⣿⣿⣿⣿⣿⣿⣿⣿⣿⣿⣿⣿⢕⢜⣿⡟⢕⢕⢕⢕⢕⢕⢕⢕⢕⢕⢻⣧⡻⣿⣿⣿⣿⣿⣿⣿⣿⣿⣿⣿⣿⣿⣿⣿⣿⣿⣿⣟⣟⣿⣿⣿⣽⣽⣽⣽⣿⣻⣿⣷⡄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⢀⣄⣡⣽⣿⣿⣮⣝⢇⢹⢻⣿⣿⣿⢕⢕⢝⢻⣷⣷⣿⣿⣿⡿⢏⢅⣼⣿⣿⣿⣿⣿⣿⣿⣿⣿⣿⣿⣿⣿⣿⣿⣿⣿⣿⣿⢇⢕⢕⣿⢇⢕⢕⢕⢕⢕⢕⢕⢕⢕⢕⢕⢝⢗⠜⠿⢿⣿⣿⣿⣿⣿⣿⣿⣿⣿⣿⣿⣿⢿⣿⣿⣿⣿⣿⣿⣿⣿⣿⣿⣿⣿⣿⡽⣿⣿⣕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⢀⣄⣄⣤⣴⣴⣷⣷⣿⣿⣿⣿⣿⣿⣿⣿⣿⣿⣿⣧⢸⣿⣿⣿⣇⡕⢕⢕⢕⢝⢿⣿⡏⢕⣵⣿⣿⣿⣿⣿⣿⣿⣿⣿⣿⣿⣿⣿⣿⢟⣿⣿⣿⣿⣿⣷⣕⢑⢕⠇⠕⢕⢕⢕⢕⢕⢕⢕⠕⠑⠁⠁⠀⠀⠀⠀⠀⠁⠁⠁⠉⠙⠟⢿⣿⣿⣿⣿⡏⣿⣿⣿⣿⣿⣿⣿⣿⣿⣿⣿⣿⡏⠙⢝⢙⢟⢿⣿⣷⣔⣄⡀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⢀⣄⣄⣤⣴⣴⣷⣷⣿⣿⣿⣿⣿⣿⣿⣿⣿⣿⣿⣿⣿⣿⣿⣿⣿⣿⣿⣿⣿⣿⢣⢻⢹⣿⣿⢳⢕⢕⢕⢕⣯⡟⢻⣿⣿⣿⣿⣿⣿⣿⣿⣿⣿⣿⣿⡟⢏⡱⣽⣾⣿⣿⣿⣟⣿⣿⣿⡧⢕⠀⠀⠀⠁⠑⢕⢕⠁⠀⠀⠀⠀⠀⠀⠀⠀⠀⠀⠀⠀⠀⠀⠀⠀⠀⠘⠻⣿⣿⡇⣿⣿⣿⣿⣿⣿⣿⣿⣿⣿⣿⣿⣿⢀⠀⢕⢕⢕⢝⢿⣿⣿⣿⣿⣷⣷⣴⣴⣄⣄⡀⢀⠀⠀⠀⠀⠀⠀⠀⠀⠀⢀⣀⣄⣀⢀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⢀⢀⣄⣄⣴⣴⣴⣷⣷⣿⣿⣿⣿⣿⣿⣿⣿⣿⣿⣿⣿⣿⣿⣿⣿⣿⣿⣿⣿⣿⣿⣿⣿⣿⣿⣿⣿⣿⣿⣿⢯⡿⢕⠁⠘⠻⢯⢕⢕⣧⡕⢜⢷⡕⢜⢟⢿⣿⣿⣿⣿⣿⣿⣿⣿⣿⣿⣿⣿⣿⣿⣿⣿⣻⣿⣿⣿⣿⢇⠀⠀⠀⠀⠀⠀⠀⠁⠀⠀⠀⠀⠀⠀⠀⠀⠀⠀⠀⠀⠀⠀⠀⠀⠀⠀⠀⠀⠜⢝⢕⢝⢝⢝⠙⠛⠛⣟⣿⣿⣿⣿⣿⣻⡇⠀⠀⢕⢕⢕⢕⢻⣿⣿⣿⣿⣿⣿⣿⣿⣿⣿⣿⣷⣷⣦⣴⣄⣄⣄⢰⣾⣿⣿⡻⢿⣿⣿⣷⣴⣄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⢀⢀⣄⣄⣴⣴⣴⣷⣷⣿⣿⣿⣿⣿⣿⣿⣿⣿⣿⣿⣿⣿⣿⣿⣿⣿⣿⣿⣿⣿⢿⢟⢟⢟⢟⣿⣿⣿⣿⣿⣿⣿⣿⣿⣿⣿⣿⣿⣿⢯⡟⡡⣵⣔⡀⡄⢕⢕⢕⣿⡟⢧⡕⢳⢕⢕⢕⢜⢝⢟⢿⢿⢿⢿⠿⠿⠟⠟⣟⣻⣿⣿⣽⣿⣿⣿⣿⢟⢕⠀⠀⠀⠀⠀⢀⢀⢄⢄⢄⢀⠀⠀⠀⠀⠀⠀⠀⠀⠀⠀⠀⠀⠀⠀⠀⠀⠀⠀⠁⠁⠁⠁⠁⠀⠀⢔⣿⣿⣿⣿⣿⣿⣿⣿⡔⢄⢕⢕⢕⢕⢕⢹⣿⣿⣿⣿⣿⣿⣿⣿⣿⣿⣿⣿⣿⣿⣿⣿⣿⣿⣿⡟⣾⣿⣷⣧⣝⡟⢿⣿⣷⡄⠀⠀⠀⠀⠀⠀⠀⠀⠀⠀⠀⠀⠀⠀⠀⠀⠀⠀⠀⠀⠀⠀⠀⠀⠀⠀⠀⠀⠀⠀⠀⠀⠀⠀⠀⠀⠀⠀⠀⠀⠀</a:t>
            </a:r>
            <a:br/>
            <a:r>
              <a:t>⠀⠀⠀⠀⠀⠀⠀⠀⠀⠀⠀⠀⠀⠀⠀⠀⠀⢀⢀⢀⣄⣄⣴⣴⣴⣷⣷⣿⣿⣿⣿⣿⣿⣿⣿⣿⣿⣿⣿⣿⣿⣿⣿⣿⣿⣿⣿⣿⣿⣿⣿⣿⣿⣿⢿⠟⠋⠁⠀⠀⠀⠀⠀⢸⣿⣿⣿⢿⠟⠟⠛⠙⠙⠛⠻⢿⡏⡞⣱⢷⣿⣿⢱⣷⢕⢕⢸⣿⣷⡸⣿⣧⡕⢕⢕⢕⢕⢕⢕⢕⢕⠁⠀⠀⠀⠀⣿⣿⣿⣿⣿⣿⣿⢟⠕⠁⠀⠀⠀⠀⢀⣱⣷⣾⣿⣿⣿⣧⣔⢀⠀⠀⠀⠀⠀⠀⠀⠀⠀⠀⠀⠀⠀⠀⠀⠀⠀⠀⠀⠀⠀⠀⠀⠁⠹⣿⣿⣿⣿⣿⣿⣿⣧⢕⢕⢕⢕⢕⢕⢕⣿⣿⣿⣿⣿⣿⣿⣿⣿⣿⣿⣿⣿⣿⣿⣿⣿⣿⡿⢕⢝⢟⢻⣿⣿⢿⢕⣸⣿⣷⣴⣄⣄⢀⢀⠀⠀⠀⠀⠀⠀⠀⠀⠀⠀⠀⠀⠀⠀⠀⠀⠀⠀⠀⠀⠀⠀⠀⠀⠀⠀⠀⠀⠀⠀⠀⠀⠀⠀⠀⠀</a:t>
            </a:r>
            <a:br/>
            <a:r>
              <a:t>⠀⠀⠀⠀⠀⠀⠀⢀⢀⢄⣄⣄⣴⣴⣵⣷⣷⣿⣿⣿⣿⣿⣿⣿⣿⣿⣿⣿⣿⣿⣿⣿⣿⣿⣿⣿⣿⣿⣿⣿⣿⣿⣿⣿⣿⣿⣿⣿⣿⣿⡿⠟⠋⠑⠀⠀⠀⠀⠀⠀⠀⠀⠀⠁⠉⠁⠀⠀⠀⠀⠀⠀⠀⠀⠀⢅⢜⡕⢻⣾⣿⡏⡜⠁⠀⢱⣿⣿⣿⣷⡜⢏⢻⣕⢱⣵⣵⣵⣿⣿⡏⠀⠀⠀⠀⠀⣿⣿⣿⣿⣿⣿⡟⠁⠀⠀⠀⠀⠀⠀⢱⣿⣿⣿⣿⣿⣿⣿⣿⣧⢀⠀⠀⠀⠀⠀⠀⠀⠀⠀⠀⠀⠀⠀⠀⠀⠀⠀⠀⠀⠀⠀⠀⠀⢄⣿⣿⣿⣿⣿⣿⣿⣿⡇⢅⢕⢕⢕⢕⢕⡻⣿⣿⣿⣿⣿⣿⣿⣿⣿⣿⣿⣿⣿⣿⣿⣿⡿⢕⠑⢕⣿⡷⠙⠑⢕⣵⣿⣿⣿⣿⣿⣿⣿⣿⣷⣷⣦⣴⣄⣄⡀⢀⢀⠀⠀⠀⠀⠀⠀⠀⠀⠀⠀⠀⠀⠀⠀⠀⠀⠀⠀⠀⠀⠀⠀⠀⠀⠀⠀⠀</a:t>
            </a:r>
            <a:br/>
            <a:r>
              <a:t>⣄⣄⣴⣴⣵⣷⣷⣾⣿⣿⣿⣿⣿⣿⣿⣿⣿⣿⣿⣿⣿⣿⣿⣿⣿⣿⣿⣿⣿⣿⣿⣿⣿⣿⣿⣿⣿⣿⣿⣿⣿⣿⣿⣿⣿⣿⣿⣿⢟⠙⠀⠀⠀⠀⠀⠀⠀⠀⠀⠀⠀⠀⠀⠀⠀⠀⠀⠀⠀⠀⠀⠀⠀⠀⠀⠇⢱⣿⣕⢸⣿⠕⠃⠀⠀⡕⣿⣿⣿⣿⣷⡱⣿⣿⣷⣝⢻⣿⣿⣿⠃⠀⠀⠀⠀⠀⢿⣿⣿⣿⣿⢟⠁⠀⠀⠀⠀⠀⠀⠀⢕⣿⣿⣿⣿⣿⣿⣿⣿⣿⣧⢀⠀⠀⠀⠀⠀⠀⠀⠀⠀⠀⠀⠀⠀⠀⠀⠀⠀⠀⠀⠀⠀⠀⠈⠁⠘⠝⣿⣿⣿⣿⣿⣿⢕⢕⢕⠕⢀⣾⣿⣮⣿⣿⣿⣿⣿⣿⣿⣿⣿⣿⣿⣿⣿⣿⡿⢕⠕⠀⠀⠁⠁⠀⢀⣾⣿⣿⣿⣿⣿⣿⣿⣿⣿⣿⣿⣿⣿⣿⣿⣿⣿⣷⣷⣷⣴⣴⣄⣄⢀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⢇⠀⠀⠀⠀⠀⠀⠀⠀⠀⠀⠀⠀⠀⠀⠀⠀⠀⠀⠀⠀⠀⠀⠀⠀⠀⠀⠀⠀⠀⠘⠁⠁⠑⠀⠔⢕⣼⣧⢻⣿⣿⣿⣿⣿⣿⣿⣿⣿⣿⣮⣿⣿⠀⠀⠀⠀⠀⠀⠸⣿⣿⢟⠑⠁⠀⠀⠀⠀⠀⠀⠀⠀⢸⣿⣿⣿⣿⣿⣿⣿⣿⣿⣿⣧⠀⠀⠀⠀⠀⠀⠀⠀⠀⠀⠀⠀⠀⠀⠀⠀⠀⠀⠀⠀⠀⠀⠀⠀⠀⠀⠘⢿⣿⣿⣿⣿⣇⢔⠀⠀⢱⣿⣿⣿⣷⢿⣿⣿⣿⣿⣿⣿⣿⣿⣿⣿⣿⡟⠕⠀⠐⢖⢔⠀⠀⢄⣾⣿⣿⣿⣿⣿⣿⣿⣿⣿⣿⣿⣿⣿⣿⣿⣿⣿⣿⣿⣿⣿⣿⣿⣿⣿⣿⣿⣷⣷⣴⣴⣄⣄⢀⢀⠀⠀⠀⠀⠀⠀⠀⠀⠀⠀⠀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⠀⠀⠀⠀⠀⠀⠀⠀⠀⠀⠀⠀⠀⠜⠟⠏⠜⣿⣿⣿⣷⡝⢻⣽⣿⣿⣿⣿⣿⡟⠀⠀⠀⠀⠀⠀⠀⠝⢇⠀⠀⠀⠀⠀⠀⠀⠀⠀⠀⠀⠜⣿⣿⣿⣿⣿⣿⣿⣿⣿⣿⣿⣇⠀⠀⠀⠀⠀⠀⠀⠀⠀⠀⠀⠀⠀⠀⠀⠀⠀⠀⠀⠀⠀⠀⠀⠀⠀⠀⢸⣿⣿⢿⣿⣿⣇⢔⢰⣿⣿⣿⣿⣿⣏⣿⣿⣿⣿⣿⣿⣿⣿⣿⣿⡟⠕⠐⠀⠀⠀⠀⠀⢠⣾⣿⣿⣿⣿⣿⣿⣿⣿⣿⣿⣿⣿⣿⣿⣿⣿⣿⣿⣿⣿⣿⣿⣿⣿⣿⣿⣿⣿⣿⣿⣿⣿⣿⣿⣿⣿⣷⣷⣧⣴⣄⣄⡄⢀⢀⠀⠀</a:t>
            </a:r>
            <a:br/>
            <a:r>
              <a:t>⣿⣿⣿⣿⣿⣿⣿⣿⣿⣿⣿⣿⣿⣿⣿⣿⣿⣿⣿⣿⣿⣿⣿⣿⣿⣿⣿⣿⣿⣿⣿⣿⣿⣿⣿⣿⣿⣿⣿⣿⣿⣿⣿⣿⡿⠃⠀⠀⠀⠀⠀⠀⠀⠀⠀⠀⠀⠀⠀⠀⠀⠀⠀⠀⠀⠀⠀⠀⠀⠀⠀⠀⠀⠀⠀⠀⠀⠀⠀⠀⠀⠀⠀⠀⠀⠀⠀⠘⣿⣿⣿⣇⡜⣿⣿⣿⣿⣿⣿⡇⠀⠀⠀⠀⠀⠀⠀⠀⠀⠀⠀⠀⠀⠀⠀⠀⠀⠀⠀⠀⠀⣿⣿⣿⣿⣿⣿⣿⣿⣿⣿⣿⣿⡔⠀⠀⠀⠀⠀⠀⠀⠀⠀⠀⠀⠀⠀⠀⠀⠀⠀⠀⠀⠀⠀⠀⢀⣠⣵⣾⣿⢏⢕⢹⣿⣿⣇⣾⣿⣿⣿⣿⣿⣧⣿⣿⣿⣿⣿⣿⣿⣿⣿⢟⢕⠀⠘⠟⠕⠀⠀⢰⣿⣿⣿⣿⣿⣿⣿⣿⣿⣿⣿⣿⣿⣿⣿⣿⣿⣿⣿⣿⣿⣿⣿⣿⣿⣿⣿⣿⣿⣿⣿⣿⣿⣿⣿⣿⣿⣿⣿⣿⣿⣿⣿⣿⣿⣿⣷⣷⠀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⠀⠀⠀⠀⠀⠀⠀⠀⠀⠀⠀⠀⠀⠀⠀⠜⣿⣿⣇⠁⠜⢿⣿⣿⣿⣿⡇⠀⠀⠀⠀⠀⠀⠀⠀⠀⠀⠀⠀⠀⠀⠀⠀⠀⠀⠀⠀⠀⢸⣿⣿⢿⣿⣿⣿⣿⣿⣿⣿⣿⣷⠀⠀⠀⠀⠀⠀⠀⠀⠀⠀⠀⠀⠀⠀⠀⠀⠀⠀⠀⠀⠀⠀⠁⢻⣿⣿⡕⠀⢀⢱⣿⣿⣿⣿⣿⣿⣿⣿⣿⢹⣿⣿⣿⣿⣿⣿⣿⣿⢏⠑⢁⢀⠀⠀⠀⠀⣰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⢟⠁⠀⠀⠀⠀⠀⠀⠀⠀⠀⠀⠀⠀⠀⠀⠀⠀⠀⠀⠀⠀⠀⠀⢀⢀⢄⣄⡄⢀⣴⣴⣔⢀⠀⠀⠀⠀⠀⠀⠀⠀⠀⠀⠀⠀⠀⢻⣿⣿⡔⠀⠀⠈⠙⠻⣿⢇⠀⠀⠀⠀⠀⠀⠀⠀⠀⠀⠀⠀⠀⠀⠀⠀⠀⠀⠀⠀⠀⠘⢻⢏⢕⢜⢿⣿⣿⣿⣿⣿⣿⣿⣇⠀⠀⠀⠀⠀⠀⠀⠀⠀⠀⠀⠀⠀⠀⠀⠀⠀⠀⠀⠀⠀⠀⠀⠙⢿⣿⣇⢕⣿⣿⣿⣿⣿⣿⣿⣿⣿⢏⣾⣿⣿⣿⣿⣿⣿⣿⢏⢑⠀⠁⠋⠑⠀⠀⣱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⢟⠀⠀⠀⠀⠀⠀⠀⠀⠀⠀⠀⠀⠀⠀⠀⠀⠀⠀⠀⠀⠀⠀⠀⣱⣾⣿⣿⣿⣿⣿⣿⡿⣿⣷⡄⠀⠀⠀⠀⠀⠀⠀⠀⠀⠀⠀⠀⢸⣿⣿⡇⠀⠀⠀⠀⠀⠈⠁⠀⠀⠀⠀⠀⠀⠀⠀⠀⠀⠀⠀⠀⠀⠀⠀⠀⠀⠀⠀⠀⠀⠁⠑⠑⠑⠑⢻⣿⣿⣿⣿⣿⣿⣿⣇⢀⠀⠀⠀⠀⠀⠀⠀⠀⠀⠀⠀⠀⠀⠀⠀⠀⠀⠀⠀⠀⠀⠀⠁⢿⣿⣿⣿⣿⣿⣿⣿⣿⠟⢋⢅⢜⢿⣿⣿⣿⣿⣿⣿⢇⠑⢁⡄⠀⠀⠀⠀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⡟⠀⠀⠀⠀⠀⠀⠀⠀⠀⠀⠀⠀⠀⠀⠀⠀⠀⠀⠀⠀⠀⠀⠀⠀⣿⣿⣿⣿⣿⣿⣿⣿⣿⣿⣿⣷⠀⠀⠀⠀⠀⠀⠀⠀⠀⢐⢔⠕⢸⣿⣿⣷⢀⢄⠀⠀⠀⠀⠀⠀⠀⠀⠀⠀⠀⠀⠀⠀⠀⠀⠀⠀⠀⠀⠀⠀⠀⠀⠀⠀⠀⠀⠀⠀⠀⠀⠁⠘⠟⢻⢿⣿⣿⣿⣿⣷⣔⢀⠀⠀⠀⠀⠀⠀⠀⠀⠀⠀⠀⠀⠀⠀⠀⠀⠀⠀⠀⠀⠀⢼⣿⣿⣿⣾⣿⢟⠋⠁⢄⢕⢕⢕⢕⣿⣿⣿⣿⡿⢕⠑⠀⠁⠑⠁⠀⢀⣼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⠑⠀⠀⠀⠀⠀⠀⠀⠀⠀⠀⠀⠀⠀⠀⠀⠀⠀⠀⠀⠀⠀⠀⠀⢰⣿⣿⣿⣿⣿⣿⣿⣿⣿⣿⣿⣿⡕⠀⠀⠀⠀⠀⠀⠀⠀⠁⠁⠀⣼⣿⣿⣿⠁⠀⠀⠀⠀⠀⠀⠀⠀⠀⠀⠀⠀⠀⠀⠀⠀⠀⠀⠀⠀⠀⠀⠀⠀⠀⠀⠀⠀⠀⠀⠀⠀⠀⠀⠀⠀⠀⠁⢻⣿⣿⣿⣿⣿⣧⡔⠀⠀⠀⠀⠀⠀⠀⠀⠀⠀⠀⠀⠀⠀⠀⠀⠀⠀⠀⢀⣮⡻⣿⡟⠏⠁⠀⢄⢕⢕⢕⢕⢕⢕⣿⣿⣿⡿⢕⠁⢄⡄⠀⠀⠀⢄⣾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⡿⠇⠀⠀⠀⠀⠀⠀⠀⠀⠀⠀⠀⠀⠀⠀⠀⠀⠀⠀⠀⠀⠀⠀⠀⠀⢻⣿⣿⣿⣿⣿⣿⣿⣿⣿⣿⣿⣿⣷⡄⠀⠀⠀⠀⠀⠀⠀⠀⠀⢔⣿⣿⣿⣿⠀⠀⠀⠀⠀⠀⠀⠀⠀⠀⠀⠀⠀⠀⠀⠀⠀⠀⠀⠀⠀⠀⠀⠀⠀⠀⠀⠀⠀⠀⠀⠀⠀⠀⠀⠀⠀⠀⠀⠁⢻⣿⣿⣿⣿⣿⣷⡕⢄⠀⠀⠀⠀⠀⠀⠀⠀⠀⠀⠀⠀⠀⠀⠀⠀⠀⣸⣿⣿⢎⢑⠀⠀⢕⢕⢕⢕⢕⢕⢱⣾⣿⣿⡟⢕⠁⠀⠁⠁⠀⠀⢠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⢇⠀⠀⠀⠀⠀⠀⠀⠀⠀⠀⠀⠀⠀⠀⠀⠀⠀⠀⠀⠀⠀⠀⠀⠀⠀⠁⣿⣿⣿⣿⣿⣿⣿⣿⣿⣿⣿⣿⣿⣿⠀⠀⠀⠀⠀⠀⠀⠀⠀⢀⣿⣿⣿⣿⡇⢀⠀⠀⠀⠀⠀⠀⠀⠀⠀⠀⠀⠀⠀⠀⠀⠀⠀⠀⠀⠀⠀⠀⠀⠀⠀⠀⠀⠀⠀⠀⠀⠀⠀⠀⠀⠀⠀⠀⠜⣿⣿⣿⣿⣿⣿⣿⣧⢕⢄⠀⠀⠀⠀⠀⠀⠀⠀⠀⠀⠀⠀⠀⠀⢄⢜⡿⠏⠁⠕⡄⢕⢕⢕⢕⢕⢕⣵⣿⣿⣿⢏⢕⠀⢰⢔⠀⠀⠀⣰⣿⣿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⠝⣿⣿⣿⣿⣿⣿⣿⣿⣿⣿⣿⣿⣿⡇⠀⠀⠀⠀⠀⠀⠀⠀⠁⠻⢿⣎⢿⡇⠁⠔⠀⠀⠀⠀⠀⠀⠀⠀⠀⠀⠀⠀⠀⠀⠀⠀⠀⠀⠀⠀⠀⠀⠀⠀⠀⠀⠀⠀⠀⠀⠀⠀⠀⠀⠀⠀⠀⠀⢸⣻⣿⣿⣿⣿⣿⣿⣿⣧⡕⢀⠀⠀⠀⠀⠀⠀⠀⢄⢕⢄⢀⢔⢕⢱⡕⠀⠀⠀⠘⢇⢑⢕⢕⣵⣿⣿⣿⣿⠏⠕⠀⠀⠀⠀⠀⠀⣱⣿⡿⠑⠀⠁⠙⢻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⠘⢿⣿⣿⣿⣿⣿⣿⣿⣿⣿⣿⣿⣷⠀⠀⠀⠀⠀⠀⠀⠀⠀⠀⠀⠙⢗⡇⠐⠀⠀⠀⠀⠀⠀⠀⠀⠀⠀⠀⠀⠀⠀⠀⠀⠀⠀⠀⠀⠀⠀⠀⠀⠀⠀⠀⠀⠀⠀⠀⠀⠀⠀⠀⠀⠀⠀⠀⠀⢻⣿⣿⣿⣿⣿⣿⣿⢟⢕⠕⠀⠀⠀⠀⠀⠀⠀⠕⢕⢕⡕⢕⠕⢕⢗⡔⠀⠀⢀⡅⢕⡱⣿⣿⣿⣿⡿⢑⠑⠀⢳⠆⠀⠀⢀⣼⣿⡟⠑⠀⠀⠀⠀⠀⠁⠙⢻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⢇⠀⠀⠀⠀⠀⠀⠀⠀⠀⠀⠀⠀⠀⠀⠀⠀⠀⠀⠀⠀⠀⠀⠀⠀⠀⠀⠀⠀⠀⠁⠘⠙⢟⢿⢟⢻⣿⣿⣿⣿⣿⡏⠀⠀⠀⠀⠀⠀⠀⠀⠀⠀⠀⠀⠁⠑⠀⠀⠀⠀⠀⠀⠀⠀⠀⠀⠀⠀⠀⠀⠀⠀⠀⠀⠀⠀⠀⠀⠀⠀⠀⠀⠀⠀⠀⠀⠀⠀⠀⠀⠀⠀⠀⠀⠀⠀⠀⠁⢟⢻⢿⣿⣿⡿⢗⠑⠀⠀⠀⠀⠀⠀⠀⠀⠀⠀⢕⢕⢜⢕⢕⢕⢕⢕⢜⢿⣿⣳⣿⣷⡜⣿⣿⡟⠕⠑⢀⠀⠀⠀⠀⢀⣾⣿⡟⠁⠀⠀⠀⠀⠀⠀⠀⠀⠀⠁⠝⢻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⡿⢟⢻⣿⢕⠀⠀⠀⠀⠀⠀⠀⠀⠀⠀⠀⠀⠀⠀⠀⠀⠀⠀⠀⠀⠀⠀⠀⠀⠀⠀⠀⠀⠀⠀⠀⠀⠀⠁⠁⠁⠁⠝⣿⣿⣿⡿⡔⠀⠀⠀⠀⠀⠀⠀⠀⠀⠀⠀⠀⠀⠀⠀⠀⠁⢄⠀⠀⠀⠀⠀⠀⠀⠀⠀⠀⠀⠀⠀⠀⠀⠀⠀⠀⠀⠀⠀⠀⠀⠀⠀⠀⠀⠀⠀⠀⠀⠀⠀⠀⠀⠀⠀⠀⠁⠁⠁⠁⠁⠀⠀⠀⠀⠀⠀⠀⠀⠀⠀⠀⢄⢕⢕⢕⢕⢕⢕⢕⢕⢕⢸⢣⣿⣿⣿⣿⡜⢏⢑⠀⠀⠟⠑⠀⠀⢠⣾⣿⢏⠁⠀⠀⠀⠀⠀⠀⠀⠀⠀⠀⠀⠀⠀⠁⠙⢻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⡿⠟⠙⠁⠀⢸⣿⢕⠀⠀⠀⠀⠀⠀⠀⠀⠀⠀⠀⠀⠀⠀⠀⠀⠀⠀⠀⠀⠀⠀⠀⠀⠀⠀⠀⠀⠀⠀⠀⠀⠀⠀⠀⠀⠀⠀⠘⠑⠁⠁⠁⠀⠀⠀⠀⠀⠀⠀⠀⠀⠀⠀⠀⠀⠀⠀⠀⠀⠀⠀⠀⠀⠀⠀⠀⠀⠀⠀⠀⠀⠀⠀⠀⠀⠀⠀⠀⠀⠀⠀⠀⠀⠀⠀⠀⠀⠀⠀⠀⠀⠀⠀⠀⠀⠀⠀⠀⠀⠀⠀⠀⠀⠀⠀⠀⠀⠀⠀⠀⠀⠀⠀⢔⣱⡕⢕⢕⢕⢕⢕⢜⢕⢕⢕⢿⣿⣿⣿⣿⢏⢕⢀⣀⢀⠀⠀⠀⢠⣿⣿⠏⠀⠀⠀⠀⠀⠀⠀⠀⠀⠀⠀⠀⠀⠀⠀⠀⠀⠀⠁⠙⢻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⢿⠏⠑⠀⠀⠀⠀⠀⣼⣿⡕⠀⠀⠀⠀⠀⠀⠀⠀⠀⠀⠀⠀⠀⠀⠀⠀⠀⠀⠀⠀⠀⠀⠀⠀⠀⠀⠀⠀⠀⠀⠀⠀⠀⠀⠀⠀⠀⠀⠀⠀⠀⠀⠀⠀⠀⠀⠀⠀⠀⠀⠀⠀⠀⠀⠀⠀⠀⠀⠀⢀⠀⠀⠁⠐⠀⠀⠀⠀⠀⠀⠀⠀⠀⠀⠀⠀⠀⠀⠀⠀⠀⠀⠀⠀⠀⠀⠀⠀⠀⠀⠀⠀⠀⠀⠀⠀⠀⠀⠀⠀⠀⠀⠀⠀⠀⠀⠀⠀⠀⠀⠀⠀⠀⢔⢕⣟⣗⢕⢕⢕⢕⢕⢕⢱⢕⢕⢜⡻⢿⡿⢕⠕⠑⢄⠑⠑⠀⠀⣰⣿⣿⠏⠀⠀⠀⠀⠀⠀⠀⠀⠀⠀⠀⠀⠀⠀⠀⠀⠀⠀⠀⠀⠀⠀⠁⠙⢻⣿⣿⣿⣿⣿⣿⣿⣿⣿⣿⣿⣿⣿⣿⣿⣿⣿⣿⣿⣿⣿⣿⣿⣿⣿⣿⣿⣿⣿⣿⣿⣿⣿⣿⣿⠀</a:t>
            </a:r>
            <a:br/>
            <a:r>
              <a:t>⣿⣿⣿⣿⣿⣿⣿⣿⣿⣿⣿⣿⣿⣿⣿⣿⣿⣿⣿⣿⣿⣿⣿⣿⢟⠏⠁⠀⠀⠀⠀⠀⠀⠀⢕⣿⣿⡇⠀⠀⠀⠀⠀⠀⠀⠀⠀⠀⠀⠀⠀⠀⠀⠀⠀⠀⠀⠀⠀⠀⠀⠀⠀⠀⠀⠀⠀⠀⠀⠀⠀⠀⠀⠀⠀⠀⠀⠀⠀⠀⠀⠀⠀⠀⠀⠀⠀⠀⠀⠀⠀⠀⠀⠀⠀⠀⢠⢕⠀⠀⠀⠀⠀⠁⠁⠀⠀⠀⠀⠀⠀⠀⠀⠀⠀⠀⠀⠀⠀⠀⠀⠀⠀⠀⠀⠀⠀⠀⠀⠀⠀⠀⠀⠀⠀⠀⠀⠀⠀⠀⠀⠀⠀⠀⠀⠀⠀⠀⠀⢄⢕⢕⢕⢜⣿⣇⢕⢕⢕⢕⢕⣼⣧⢕⢕⣾⣕⢕⢿⣦⣄⢑⠀⠀⠀⣵⣿⡿⠑⠀⠀⠀⠀⠀⠀⠀⠀⠀⠀⠀⠀⠀⠀⠀⠀⠀⠀⠀⠀⠀⠀⠀⠀⠀⠀⠁⠙⢻⣿⣿⣿⣿⣿⣿⣿⣿⣿⣿⣿⣿⣿⣿⣿⣿⣿⣿⣿⣿⣿⣿⣿⣿⣿⣿⣿⣿⣿⣿⣿⣿⠀</a:t>
            </a:r>
            <a:br/>
            <a:r>
              <a:t>⣿⣿⣿⣿⣿⣿⣿⣿⣿⣿⣿⣿⣿⣿⣿⣿⣿⣿⣿⣿⡿⢟⠙⠁⠀⠀⠀⠀⠀⠀⠀⠀⠀⠀⠑⣿⣿⣧⠀⠀⠀⠀⠀⠀⠀⠀⠀⠀⠀⠀⠀⠀⠀⠀⠀⠀⠀⠀⠀⠀⠀⠀⠀⠀⠀⠀⠀⠀⠀⠀⠀⠀⠀⠀⠀⠀⠀⠀⠀⠀⠀⠀⠀⠀⠀⠀⠀⠀⠀⠀⠀⠀⠀⠀⠀⢄⢕⠑⠀⠀⠀⠀⠀⠀⠀⠀⠀⠀⠀⠀⠀⠀⠀⠀⠀⠀⠀⠀⠀⠀⠀⠀⠀⠀⠀⠀⠀⠀⠀⠀⠀⠀⠀⠀⠀⠀⠀⠀⠀⠀⠀⠀⠀⠀⠀⠀⠀⢀⢔⢕⢕⢕⢕⢕⢹⣿⢕⢕⢕⢕⢱⣿⣿⢕⢱⢈⠛⢿⣧⣕⢝⢝⢕⢔⣼⣿⣿⡕⠀⠀⠀⠀⠀⠀⠀⠀⠀⠀⠀⠀⠀⠀⠀⠀⠀⠀⠀⠀⠀⠀⠀⠀⠀⠀⠀⠀⠀⠀⠁⠙⢻⢿⣿⣿⣿⣿⣿⣿⣿⣿⣿⣿⣿⣿⣿⣿⣿⣿⣿⣿⣿⣿⣿⣿⣿⣿⣿⣿⣿⣿⠀</a:t>
            </a:r>
            <a:br/>
            <a:r>
              <a:t>⣿⣿⣿⣿⣿⣿⣿⣿⣿⣿⣿⣿⣿⣿⣿⣿⣿⡿⠟⠑⠁⠀⠀⠀⠀⠀⠀⠀⠀⠀⠀⠀⠀⠀⠀⢸⣿⣿⠀⠀⠀⠀⠀⠀⠀⠀⠀⠀⠀⠀⠀⠀⠀⠀⠀⠀⠀⠀⠀⠀⠀⠀⠀⠀⠀⠀⠀⠀⠀⠀⠀⠀⠀⠀⠀⠀⠀⠀⠀⠀⠀⠀⠀⠀⠀⠀⠀⠀⠀⠀⠀⠀⠀⠀⢀⢕⡇⠀⠀⠀⢀⠔⠑⠀⠀⠀⠀⠀⠀⠀⠀⠀⠀⠀⠀⠀⠀⠀⠀⠀⠀⠀⠀⠀⠀⠀⠀⠀⠀⠀⠀⠀⠀⠀⠀⠀⠀⠀⠀⠀⠀⠀⠀⢀⣄⣤⡔⢕⢕⢕⢕⢕⢕⢕⢕⢜⢕⢕⢕⢕⣾⣿⣿⢇⢕⢕⢕⢀⠁⠑⠕⢕⢕⢱⢝⢿⣿⣿⣷⣔⠀⠀⠀⠀⠀⠀⠀⠀⠀⠀⠀⠀⠀⠀⠀⠀⠀⠀⠀⠀⠀⠀⠀⠀⠀⠀⠀⠀⠀⠀⠀⠁⠝⢻⢿⣿⣿⣿⣿⣿⣿⣿⣿⣿⣿⣿⣿⣿⣿⣿⣿⣿⣿⣿⣿⣿⣿⣿⣿⣿⠀</a:t>
            </a:r>
            <a:br/>
            <a:r>
              <a:t>⣿⣿⣿⣿⣿⣿⣿⣿⣿⣿⣿⣿⣿⣿⢿⠏⠑⠁⠀⠀⠀⠀⠀⠀⠀⠀⠀⠀⠀⠀⠀⠀⠀⠀⠀⠜⣿⣿⡄⠀⠀⠀⠀⠀⠀⠀⠀⠀⠀⠀⠀⠀⠀⠀⠀⠀⠀⠀⠀⠀⠀⠀⠀⠀⠀⠀⠀⠀⠀⢀⣄⢀⢀⢀⠀⠀⠀⠀⠀⠀⠀⠀⠀⠀⠀⠀⠀⠀⠀⠀⠀⠀⠀⢀⢕⢕⢇⢕⢀⠐⠁⠀⠀⠀⠀⠀⠀⠁⠀⠀⠀⠀⠀⢀⢀⠀⠀⢄⣄⠀⠀⢄⢄⠀⠀⠀⠀⠀⠀⠀⠀⠀⠀⠀⠀⠀⢀⠀⢰⣕⡕⢔⢔⢕⢝⢝⣵⣧⢕⢕⢕⢕⢕⢕⢕⢕⢜⢷⣿⣿⣿⣿⢏⢕⢕⠑⠀⠀⠀⠀⠀⠀⣅⢕⢕⢕⢜⢻⣿⣿⡇⠀⠀⠀⠀⠀⠀⠀⠀⠀⠀⠀⠀⠀⠀⠀⠀⠀⠀⠀⠀⠀⠀⠀⠀⠀⠀⠀⠀⠀⠀⠀⠀⠀⠁⠝⢻⢿⣿⣿⣿⣿⣿⣿⣿⣿⣿⣿⣿⣿⣿⣿⣿⣿⣿⣿⣿⣿⣿⣿⠀</a:t>
            </a:r>
            <a:br/>
            <a:r>
              <a:t>⣿⣿⣿⣿⣿⣿⣿⣿⣿⣿⣿⢟⠏⠑⠀⠀⠀⠀⠀⠀⠀⠀⠀⠀⠀⠀⠀⠀⠀⠀⠀⠀⠀⠀⠀⠀⢸⣿⡇⠀⠀⠀⠀⠀⠀⠀⠀⠀⠀⠀⠀⠀⠀⠀⠀⠀⠀⠀⠀⠀⠀⠀⠀⠀⠀⠀⠀⠀⣰⣿⣿⣿⣿⡏⢱⡔⢔⢄⢀⢀⠀⠀⠀⠀⠀⠀⠀⠀⠀⠀⠀⢀⢄⢕⢕⢕⢕⢕⢕⢕⠔⠠⢀⠄⠀⠀⠔⢄⢀⠀⠀⠀⠀⠈⠉⠔⢶⣧⠁⠀⠰⠄⠀⠁⠕⠕⠀⠀⠀⠀⠀⠀⠀⠀⠀⠀⠑⠀⣼⣿⣿⣷⣵⡕⢾⣿⣿⣿⣷⣕⢕⢕⢕⢕⢕⢕⢕⢕⢟⣿⡿⢇⢕⢕⢕⠁⠀⠀⠀⠀⠀⣵⣿⣿⣷⣧⣵⣵⣿⡿⠃⠀⠀⠀⠀⠀⠀⠀⠀⠀⠀⠀⠀⠀⠀⠀⠀⠀⠀⠀⠀⠀⠀⠀⠀⠀⠀⠀⠀⠀⠀⠀⠀⠀⠀⠀⠀⠁⠝⢻⣿⣿⣿⣿⣿⣿⣿⣿⣿⣿⣿⣿⣿⣿⣿⣿⣿⣿⣿⣿⠀</a:t>
            </a:r>
            <a:br/>
            <a:r>
              <a:t>⠛⠛⠛⠛⠛⠛⠛⠛⠛⠋⠁⠀⠀⠀⠀⠀⠀⠀⠀⠀⠀⠀⠀⠀⠀⠀⠀⠀⠀⠀⠀⠀⠀⠀⠀⠀⠁⠛⠛⠐⠀⠀⠀⠐⠂⠀⠀⠀⠀⠀⠀⠀⠀⠀⠀⠀⠀⠀⠀⠀⠀⠀⠀⠀⠀⠀⠀⠐⠛⠛⠛⠛⠛⠃⠛⠑⠑⠛⠑⠓⠑⠐⠀⠀⠀⠀⠀⠀⠀⠀⠑⠑⠑⠑⠑⠑⠑⠑⠑⠑⠀⠀⠑⠀⠀⠀⠑⠑⠑⠀⠀⠀⠀⠀⠐⠀⠀⠀⠀⠀⠀⠀⠀⠀⠁⠀⠐⠀⠀⠀⠀⠀⠀⠀⠐⠀⠀⠀⠛⠛⠛⠛⠛⠛⠃⠀⠈⠙⠙⠛⠓⠑⠑⠑⠑⠑⠑⠑⠑⠘⠑⠑⠑⠑⠑⠑⠐⠀⠀⠀⠘⠛⠛⠛⠛⠛⠛⠛⠙⠁⠀⠀⠀⠀⠀⠀⠀⠀⠀⠀⠀⠀⠀⠀⠀⠀⠀⠀⠀⠀⠀⠀⠀⠀⠀⠀⠀⠀⠀⠀⠀⠀⠀⠀⠀⠀⠀⠀⠀⠀⠁⠙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⣧⡕⢕⢕⢕⢕⢕⢕⢕⢕⢕⢕⢕⢕⢕⢕⢕⢕⢕⢕⢕⢕⢕⢕⢕⢕⢕⢕⢕⢕⢕⢕⢕⢕⢕⢕⢕⢕⢕⢕⢕⢕⢕⢕⢕⢕⢕⢕⢕⢕⢕⢕⢕⢹⣿⣿⣿⣿⣿⣿⣿⣿⣿⣿⣿⣿⣿⣿⣿⣿⣿⣿⣿⣿⣿⣿⣿⣿⣿⡇⢕⢕⢕⢕⢕⢕⢕⢕⢕⢕⢕⢕⢕⢕⢕⢕⢕⢕⢕⢕⢕⢕⢕⢕⢕⢜⢻⣿⣧⣝⢻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⣷⣕⡕⢕⢕⢕⢕⢕⢕⢕⢕⢕⢕⢕⢕⢕⢕⢕⢕⢕⢕⢕⢕⢕⢕⢕⢕⢕⢕⢕⢕⢕⢕⢕⢕⢕⢕⢕⢕⢕⢕⢕⢕⢕⢕⢕⢕⢕⢕⢕⢕⢕⢝⣿⣿⣿⣿⣿⣿⣿⣿⣿⣿⣿⣿⣿⣿⣿⣿⣿⣿⣿⣿⣿⣿⣿⣿⣧⢕⢕⢕⢕⢕⢕⢕⢕⢕⢕⢕⢕⢕⢕⢕⢕⢕⢕⣾⣿⣿⣧⣕⢕⢕⢕⢕⢜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⣱⠀</a:t>
            </a:r>
            <a:br/>
            <a:r>
              <a:t>⣿⣿⣿⣿⣿⣿⣿⣿⣿⣿⣿⣿⣿⣿⣿⣿⣿⣿⣿⣿⣿⣿⣿⣿⣿⣿⣿⣿⣿⣿⣿⣿⣿⣿⣿⣿⣧⣕⢕⢕⢕⢕⢕⢕⢕⢕⢕⢕⢕⢕⢕⢕⢕⢕⢕⢕⢕⢕⢕⢕⢕⢕⢕⢕⢕⢕⢕⢕⢕⢕⢕⢕⢕⢕⢕⢕⢕⢕⢕⢕⢕⢕⢕⢕⢕⢕⢜⣿⣿⣿⣿⣿⣿⣿⣿⣿⣿⣿⣿⣿⣿⣿⣿⣿⣿⣿⣿⣿⣿⣿⣿⢕⢕⢕⢕⢕⢕⢕⢕⢕⢕⢕⢕⢕⣱⣷⣷⣧⢜⢿⣿⣜⢻⢿⣷⣵⣵⣵⣵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⣱⣵⣾⣿⣿⠀</a:t>
            </a:r>
            <a:br/>
            <a:r>
              <a:t>⣿⣿⣿⣿⣿⣿⣿⣿⣿⣿⣿⣿⣿⣿⣿⣿⣿⣿⣿⣿⣿⣿⣿⣿⣿⣿⣿⣿⣿⣿⣿⣿⣿⣿⣿⣿⣿⣿⣷⣵⡕⢕⢕⢕⢕⢕⢕⢕⢕⢕⢕⢕⢕⢕⢕⢕⢕⢕⢕⢕⢕⢕⢕⢕⢕⢕⢕⢕⢕⢕⢕⢕⢕⢕⢕⢕⢕⢕⢕⢕⢕⢕⢕⢕⢕⢕⢕⢜⣿⣿⣿⣿⣿⣿⣿⣿⣿⣿⣿⣿⣿⣿⣿⣿⣿⣿⣿⣿⣿⣿⣿⡕⢕⢕⢕⢕⢕⢕⢕⢕⢕⣱⣾⣿⣿⣿⣿⣿⣷⣾⣿⣿⣷⣱⣿⣿⣿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⣕⣵⣷⣿⣿⣿⣿⣿⣿⠀</a:t>
            </a:r>
            <a:br/>
            <a:r>
              <a:t>⣿⣿⣿⣿⣿⣿⣿⣿⣿⣿⣿⣿⣿⣿⣿⣿⣿⣿⣿⣿⣿⣿⣿⣿⣿⣿⣿⣿⣿⣿⣿⣿⣿⣿⣿⣿⣿⣿⣿⣿⣿⣧⣕⢕⢕⢕⢕⢕⢕⢕⢕⢕⢕⢕⢕⢕⢕⢕⢕⢕⢕⢕⢕⢕⢕⢕⢕⢕⢕⢕⢕⢕⢕⢕⢕⢕⢕⢕⢕⢕⢕⢕⢕⢕⢕⢕⢕⢕⢜⢿⣿⣿⣿⣿⣿⣿⣿⣿⣿⣿⣿⣿⣿⣿⣿⣿⣿⣿⣿⣿⣿⡇⢕⢕⢕⢕⢕⢕⢕⣵⣵⣿⣿⣿⣿⡿⣿⣿⣿⣿⣿⣟⣟⣟⣎⣿⣿⣿⣿⣝⢝⢝⢝⢝⢝⢟⢻⣿⣿⣿⣿⣿⣿⣿⣿⣿⣿⣿⣿⣿⣿⣿⣿⢟⢕⢕⢕⢕⢕⢕⢕⢕⢕⢕⢕⢕⢕⢕⢕⢕⢕⢕⢕⢕⢕⢕⢕⢕⢕⢕⢕⢕⢕⢕⢕⢕⢕⢕⢕⢕⢕⢕⢕⢕⢕⢕⢕⢕⢕⢕⢕⢕⢕⢕⢕⢕⢕⢕⢕⢕⢕⢕⢕⢕⢕⢕⢕⢕⣱⣷⣾⣿⣿⣿⣿⣿⣿⣿⣿⣿⠀</a:t>
            </a:r>
            <a:br/>
            <a:r>
              <a:t>⣿⣿⣿⣿⣿⣿⣿⣿⣿⣿⣿⣿⣿⣿⣿⣿⣿⣿⣿⣿⣿⣿⣿⣿⣿⣿⣿⣿⣿⣿⣿⣿⣿⣿⣿⣿⣿⣿⣿⣿⣿⣿⣿⣿⣧⣕⢕⢕⢕⢕⢕⢕⢕⢕⢕⢕⢕⢕⢕⢕⢕⢕⢕⢕⢕⢕⢕⢕⢕⢕⢕⢕⢕⢕⢕⢕⢕⢕⢕⢕⢕⢕⢕⢕⢕⢕⢕⢕⢕⢜⢿⣿⣿⣿⣿⣿⣿⣿⣿⣿⣿⣿⣿⣿⣿⣿⣿⣿⣿⣿⣿⣷⢕⢕⢕⢕⣵⣾⣿⣿⣿⢟⣻⣿⣿⣿⣿⣷⣷⣾⣿⣷⣷⣷⣷⢇⢜⢻⣿⣿⣇⢕⢕⢕⢕⢕⢕⢜⢟⢻⣿⣿⣿⣿⣿⣿⣿⣿⣿⣿⣿⡿⢇⢕⢕⢕⢕⢕⢕⢕⢕⢕⢕⢕⢕⢕⢕⢕⢕⢕⢕⢕⢕⢕⢕⢕⢕⢕⢕⢕⢕⢕⢕⢕⢕⢕⢕⢕⢕⢕⢕⢕⢕⢕⢕⢕⢕⢕⢕⢕⢕⢕⢕⢕⢕⢕⢕⢕⢕⢕⢕⢕⢕⢕⣱⣵⣾⣿⣿⣿⣿⣿⣿⣿⣿⣿⣿⣿⣿⣿⠀</a:t>
            </a:r>
            <a:br/>
            <a:r>
              <a:t>⣿⣿⣿⣿⣿⣿⣿⣿⣿⣿⣿⣿⣿⣿⣿⣿⣿⣿⣿⣿⣿⣿⣿⣿⣿⣿⣿⣿⣿⣿⣿⣿⣿⣿⣿⣿⣿⣿⣿⣿⣿⣿⣿⣿⣿⣿⣷⣵⡕⢕⢕⢕⢕⢕⢕⢕⢕⢕⢕⢕⢕⢕⢕⢕⢕⢕⢕⢕⢕⢕⢕⢕⢕⢕⢕⢕⢕⢕⢕⢕⢕⢕⢕⢕⢕⢕⢕⢕⢕⢕⢜⢿⣿⣿⣿⣿⣿⣿⣿⣿⣿⣿⣿⣿⣿⣿⣿⣿⣿⣿⣿⣿⡕⢱⣷⣿⣿⣿⣿⣿⣿⣿⣿⣿⣿⣿⣿⣿⣿⣿⣿⣿⣿⣿⣿⢕⢕⢕⢜⣿⣿⡕⢕⢕⢕⢕⢕⢕⢕⢕⢜⢿⣿⣿⣿⣿⣿⣿⣿⣿⢟⢕⢕⢕⢕⢕⢕⢕⢕⢕⢕⢕⢕⢕⢕⢕⢕⢕⢕⢕⢕⢕⢕⢕⢕⢕⢕⢕⢕⢕⢕⢕⢕⢕⢕⢕⢕⢕⢕⢕⢕⢕⢕⢕⢕⢕⢕⢕⢕⢕⢕⢕⢕⢕⢕⢕⢕⢕⢕⢕⣕⣵⣷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⣷⣕⢕⢕⢕⢕⢕⢕⢕⢕⢕⢕⢕⢕⢕⢕⢕⢕⢕⢕⢕⢕⢕⢕⢕⢕⢕⢕⢕⢕⢕⢕⢕⢕⢕⢕⢕⢕⢕⢕⢕⢕⢕⢻⣿⣿⣿⣿⣿⣿⣿⣿⣿⣿⣿⣿⣿⣿⣿⣿⣿⣿⣿⣿⣿⣿⣿⣿⣿⣿⣿⣿⣿⣿⣿⣿⣿⣿⣿⣿⣿⣿⣿⣿⣿⣿⣧⡕⢕⢕⣿⣿⣧⢕⢕⢕⢕⢕⢕⢕⢕⢕⢕⢝⢻⢿⣿⣿⣿⣿⢇⢕⢕⢕⢕⢕⢕⢕⢕⢕⢕⢕⢕⢕⢕⢕⢕⢕⢕⢕⢕⢕⢕⢕⢕⢕⢕⢕⢕⢕⢕⢕⢕⢕⢕⢕⢕⢕⢕⢕⢕⢕⢕⢕⢕⢕⢕⢕⢕⢕⢕⢕⢕⢕⢕⢕⢕⢕⣱⣵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⣧⣕⢕⢕⢕⢕⢕⢕⢕⢕⢕⢕⢕⢕⢕⢕⢕⢕⢕⢕⢕⢕⢕⢕⢕⢕⢕⢕⢕⢕⢕⢕⢕⢕⢕⢕⢕⢕⢕⢕⢕⢻⣿⣿⣿⣿⣿⣿⣿⣿⣿⣿⣿⣿⣿⣿⣿⣿⣿⣿⣿⣿⣿⣿⣿⣿⣿⣿⣿⣿⣿⣿⣿⣿⣿⣿⣿⣿⣿⣿⣿⣿⣿⣿⣿⣧⢕⢻⣿⣿⡇⢕⢕⢕⢕⢕⢕⢕⢕⢕⢕⢕⢕⢜⢻⣿⣷⢕⢕⢕⢕⢕⢕⢕⢕⢕⢕⢕⢕⢕⢕⢕⢕⢕⢕⢕⢕⢕⢕⢕⢕⢕⢕⢕⢕⢕⢕⢕⢕⢕⢕⢕⢕⢕⢕⢕⢕⢕⢕⢕⢕⢕⢕⢕⢕⢕⢕⢕⢕⢕⢕⣱⣵⣾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⣷⣕⡕⢕⢕⢕⢕⢕⢕⢕⢕⢕⢕⢕⢕⢕⢕⢕⢕⢕⢕⢕⢕⢕⢕⢕⢕⢕⢕⢕⢕⢕⢕⢕⢕⢕⢕⢕⢕⢕⢻⣿⣿⣿⣿⣿⣿⣿⣿⣿⣿⣿⣿⣿⣿⣿⣿⣿⣿⣷⣿⣿⣿⣿⣿⣿⣿⣿⣿⣿⣿⣿⣿⣿⣿⣿⣿⣿⣿⣿⣿⣿⣿⣿⣷⣿⣿⣿⣷⢕⢕⢕⢕⢕⢕⢕⢕⢕⢕⢕⢕⢕⣵⣿⣿⢕⢕⢕⢕⢕⢕⢕⢕⢕⢕⢕⢕⢕⢕⢕⢕⢕⢕⢕⢕⢕⢕⢕⢕⢕⢕⢕⢕⢕⢕⢕⢕⢕⢕⢕⢕⢕⢕⢕⢕⢕⢕⢕⢕⢕⢕⢕⢕⢕⢕⣕⣵⣾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⣧⣕⢕⢕⢕⢕⢕⢕⢕⢕⢕⢕⢕⢕⢕⢕⢕⢕⢕⢕⢕⢕⢕⢕⢕⢕⢕⢕⢕⢕⢕⢕⢕⢕⢕⢕⢕⢕⢹⣿⣿⣿⣿⣿⣿⣿⣿⣿⣿⣿⣿⣿⣿⣿⣿⣿⣿⣿⣿⣿⣿⣿⣿⣿⣿⣿⣿⣿⣿⣿⣿⣿⣿⣿⣿⣿⣿⣿⣿⣿⣿⣿⣿⣿⣿⣿⡕⢕⢕⢕⢕⢕⢕⢕⢕⢕⢕⢕⢕⣿⣿⡷⢕⢕⢕⢕⢕⢕⢕⢕⢕⢕⢕⢕⢕⢕⢕⢕⢕⢕⢕⢕⢕⢕⢕⢕⢕⢕⢕⢕⢕⢕⢕⢕⢕⢕⢕⢕⢕⢕⢕⢕⢕⢕⢕⢕⢕⢕⢕⣱⣷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⣧⣕⢕⢕⢕⢕⢕⢕⢕⢕⢕⢕⢕⢕⢕⢕⢕⢕⢕⢕⢕⢕⢕⢕⢕⢕⢕⢕⢕⢕⢕⢕⢕⢕⢕⢕⢹⣿⣿⣿⣿⣿⣿⣿⣿⣿⣿⣿⣿⣿⣿⣿⣿⣿⣿⣿⣿⣿⣿⣿⣿⣿⣿⣿⣿⣿⣿⣿⣿⣿⣿⣿⣿⣿⣿⣿⣿⣿⣿⣿⣿⣿⣿⡇⢕⢕⢱⣧⣵⣵⣕⣕⡱⢕⢕⢹⣿⣿⣇⢕⢕⢕⢕⢕⢕⢕⢕⢕⢕⢕⢕⢕⢕⢕⢕⢕⢕⢕⢕⢕⢕⢕⢕⢕⢕⢕⢕⢕⢕⢕⢕⢕⢕⢕⢕⢕⢕⢕⢕⢕⢕⢕⣱⣵⣾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⣷⣕⡕⢕⢕⢕⢕⢕⢕⢕⢕⢕⢕⢕⢕⢕⢕⢕⢕⢕⢕⢕⢕⢕⢕⢕⢕⢕⢕⢕⢕⢕⢕⢕⢕⢹⣿⣿⣿⣿⣿⣿⣿⣿⣽⣷⣿⣿⣿⣿⣿⣿⣿⣿⣿⣿⣿⡿⢟⣿⣿⣿⣿⣿⣿⣿⣿⣿⣿⣿⣿⣿⣿⣿⣿⢟⣿⣿⣿⣿⣿⢇⢕⢕⢜⢝⢝⢝⢟⢻⣿⣕⡕⢕⢝⢻⣿⣷⣕⢕⢕⢕⢕⢕⢕⢕⢕⢕⢕⢕⢕⢕⢕⢕⢕⢕⢕⢕⢕⢕⢕⢕⢕⢕⢕⢕⢕⢕⢕⢕⢕⢕⢕⢕⢕⢕⣱⣵⣾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⣕⢕⢕⢕⢕⢕⢕⢕⢕⢕⢕⢕⢕⢕⢕⢕⢕⢕⢕⢕⢕⢕⢕⢕⢕⢕⢕⡕⡕⢕⢕⢕⢹⣿⣿⣿⣿⢿⣿⣿⣿⣿⣿⣿⣿⣿⣿⣿⣿⣿⣿⣿⢏⣱⣾⣿⣿⣿⣿⣿⣿⣿⣿⣿⣿⣿⣿⣿⣿⣿⡇⢕⢾⣿⡿⢟⢏⢕⢕⣕⣕⢑⢕⢕⢕⢕⢕⢝⢕⢕⢕⢕⡸⣿⣿⡇⢕⢕⢕⢕⢕⢕⢕⢕⢕⢕⢕⢕⢕⢕⢕⢕⢕⢕⢕⢕⢕⢕⢕⢕⢕⢕⢕⢕⢕⢕⢕⢕⣕⣵⣾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⣧⡕⢕⢕⢕⢕⢕⢕⢕⢕⢕⢕⢕⢕⣕⣵⣵⣵⣵⣵⣵⣵⣵⣾⣿⣿⡿⢿⣿⣿⣷⣿⣿⣿⢿⣿⣿⣿⣿⣿⣿⣿⣿⣿⣿⣿⣿⣿⣿⣿⣏⣹⣿⣿⣿⣿⣿⣿⣿⣿⣿⣿⣿⣿⣿⣿⣿⣿⡇⢕⠕⠕⠕⠑⢕⢕⣸⣿⣿⣿⣷⣧⣕⡕⢕⢕⢕⣱⣵⣾⣿⣿⣿⣿⡕⢕⢕⢕⢕⢕⢕⢕⢕⢕⢕⢕⢕⢕⢕⢕⢕⢕⢕⢕⢕⢕⢕⢕⢕⢕⢕⢕⢕⣱⣵⣿⣿⣿⣿⣿⣿⣿⣿⣿⣿⣿⣿⣿⣿⣿⣿⣿⣿⣿⣿⣿⣿⣿⣿⣿⣿⣿⣿⣿⣿⣿⣿⣿⣿⣿⣿⣿⣿⣿⣿⣿⣿⣿⣿⣿⣿⣿⠀</a:t>
            </a:r>
            <a:br/>
            <a:r>
              <a:t>⢻⢿⢿⣿⣿⣿⣿⣿⣿⣿⣿⣿⣿⣿⣿⣿⣿⣿⣿⣿⣿⣿⣿⣿⣿⣿⣿⣿⣿⣿⣿⣿⣿⣿⣿⣿⣿⣿⣿⣿⣿⣿⣿⣿⣿⣿⣿⣿⣿⣿⣿⣿⣿⣿⣿⣿⣿⣿⣿⣿⣿⣿⣿⣿⣿⣿⣿⣿⣿⣿⣷⣕⡕⢕⢕⢕⢕⢕⣕⣵⣿⣿⢿⢟⢟⢟⢟⢟⢟⢟⢟⢟⢟⢕⢕⢕⢕⢕⢻⢿⣿⡏⣾⣿⣿⢟⣏⢝⢸⣿⣿⣿⣿⣿⣿⣿⣿⣿⣿⣿⣿⣿⣿⣿⣿⣿⣿⣿⣿⣿⣿⣿⣿⣿⣿⣿⡇⢕⢕⢔⢔⢔⢕⣵⣿⣿⣿⣿⣿⣿⣿⣿⣷⡷⢿⣿⣿⣿⣿⣿⢿⣿⣷⡕⢕⢕⢕⢕⢕⢕⢕⢕⢕⢕⢕⢕⢕⢕⢕⢕⢕⢕⢕⢕⢕⢕⢕⣱⣵⣾⣿⣿⣿⣿⣿⣿⣿⣿⣿⣿⣿⣿⣿⣿⣿⣿⣿⣿⣿⣿⣿⣿⣿⣿⣿⣿⣿⣿⣿⣿⣿⣿⣿⣿⣿⣿⣿⣿⣿⣿⣿⣿⣿⣿⣿⣿⣿⣿⣿⣿⠀</a:t>
            </a:r>
            <a:br/>
            <a:r>
              <a:t>⢕⢕⢕⢕⢝⢝⢟⢻⢿⣿⣿⣿⣿⣿⣿⣿⣿⣿⣿⣿⣿⣿⣿⣿⣿⣿⣿⣿⣿⣿⣿⣿⣿⣿⣿⣿⣿⣿⣿⣿⣿⣿⣿⣿⣿⣿⣿⣿⣿⣿⣿⣿⣿⣿⣿⣿⣿⣿⣿⣿⣿⣿⣿⣿⣿⣿⣿⣿⣿⣿⣿⣿⣿⣷⣿⣿⣷⣷⣿⣿⢏⢕⠕⠕⠑⠑⠑⠑⠕⠕⠕⠕⠕⠕⠁⠁⠑⠑⠕⢕⢕⢕⢜⢝⢕⢝⢕⡷⣾⣿⣿⣿⣿⣿⣿⣿⣿⣿⣿⣿⣿⣿⣿⣿⣿⣿⣿⣿⣿⣿⣿⣿⣿⣿⣿⣿⢕⢕⢷⣷⣷⣾⣿⣿⣿⣿⣿⣿⣿⣿⣿⣿⣿⣷⣕⣼⡝⣿⣿⣿⡞⣿⣿⣇⢕⢕⢕⢕⢕⢕⢕⢕⢕⢕⢕⢕⢕⢕⢕⢕⢕⢕⢕⣕⣵⣾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⠝⠝⢟⢿⢿⣿⣿⣿⣿⣿⣿⣿⣿⣿⣿⣿⣿⣿⣿⣿⣿⣿⣿⣿⣿⣿⣿⣿⣿⣿⣿⣿⣿⣿⣿⣿⣿⣿⣿⣿⣿⣿⣿⣿⣿⣿⣿⣿⣿⣿⣿⣿⣿⣿⣿⣿⣿⣿⣿⣿⣿⡿⢟⢝⢝⢝⢟⢝⢕⠕⠑⠀⠀⠀⠀⠀⠀⠀⠀⠀⠀⠀⠀⠀⠀⠀⠀⠀⠁⠁⠑⠁⠀⠀⠁⠑⠕⢜⢝⢻⣿⣿⣿⣿⣿⣿⣿⣿⣿⣿⣿⣿⣿⣿⣿⣿⣿⣿⣿⣿⣿⣿⣿⣿⣿⢕⢕⢸⣿⣿⣿⣿⣿⣿⣿⣿⣿⣿⣿⣿⣿⣿⣿⣿⣿⣿⡎⢻⣿⣳⣿⣿⡏⢕⢕⢕⢕⢕⢕⢕⢕⢕⢕⢕⢕⢕⢕⢕⢕⣱⣷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⠕⢘⠝⢝⢟⢿⢿⣿⣿⣿⣿⣿⣿⣿⣿⣿⣿⣿⣿⣿⣿⣿⣿⣿⣿⣿⣿⣿⣿⣿⣿⣿⣿⣿⣿⣿⣿⣿⣿⣿⣿⣿⣿⣿⣿⣿⣿⣿⣿⣿⡿⢟⢟⢿⢟⢝⠕⠑⠁⠀⠀⠀⠀⠀⠀⠀⠀⠀⠀⠀⠀⠀⠀⠀⠀⠀⠀⠀⠀⠀⠀⠀⠀⠀⠀⠀⠀⠀⠀⠀⠀⠀⠀⠑⢕⢕⢜⢿⣿⣿⣿⣿⣿⣿⣿⣿⣿⣿⣿⣿⣿⣿⣿⣿⣿⣿⣿⣿⣿⣿⢕⢕⢸⣿⣿⣿⣿⣿⣿⣿⣿⣿⣿⣿⣿⣿⣿⣿⣷⣿⣿⡿⢸⣿⣿⣿⡿⢕⢕⢕⢕⢕⢕⢕⢕⢕⢕⢕⢕⢕⣱⣵⣾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⢑⢕⢕⢕⢔⢅⢐⠅⢕⠁⠑⠙⠙⠟⢻⢿⢿⣿⣿⣿⣿⣿⣿⣿⣿⣿⣿⣿⣿⣿⣿⣿⣿⣿⣿⣿⣿⣿⣿⣿⣿⣿⣿⣿⣿⣿⣿⣿⣿⣿⣿⡿⢏⢕⠑⠁⠁⠀⠀⠀⠀⠀⠀⠀⠀⠀⠀⠀⠀⠀⠀⠀⠀⠀⠀⠀⠀⠀⠀⠀⠀⠀⠀⠀⠀⠀⠀⠀⠀⠀⠀⠀⠀⠀⠀⠀⠀⠀⠀⠁⠁⢕⢕⢹⣿⣿⣿⣿⣿⣿⣿⣿⣿⣿⣿⣿⣿⣿⣿⣿⣿⣿⣿⢕⢕⢸⣿⣿⣿⣿⣿⣿⣿⣿⣿⣿⣿⣿⣿⣿⡇⢻⣷⣷⢇⣼⣿⣿⡿⢇⢕⢕⢕⠑⢕⢕⢑⢕⢕⣕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⠁⠁⠀⢀⠀⠁⠁⠀⠀⠀⠀⠀⠀⠀⠀⠀⠀⢄⢄⠀⠀⠀⠀⠀⠀⠀⠀⢁⠁⠑⠙⠝⠟⢿⢿⣿⣿⣿⣿⣿⣿⣿⣿⣿⣿⣿⣿⣿⣿⣿⣿⣿⣿⣿⣿⣿⣿⣿⣿⣿⣿⣿⣿⡇⢕⠁⠀⠀⠀⠀⠀⠀⠀⠀⠀⠀⠀⠀⠀⠀⠀⠀⠀⠀⠀⠀⠀⠀⠀⠀⠀⠀⠀⠀⠀⠀⠀⢀⣄⡄⢀⢀⠀⠀⠀⠀⠀⠀⠀⠀⠀⠀⠀⠀⢕⢜⢻⢿⣿⣿⣿⣿⣿⣿⣿⣿⣿⣿⣿⣿⣿⣿⣿⣿⣿⡿⢕⣿⣿⣿⣿⣿⣿⣿⣿⣿⣿⣿⣿⡿⣿⣿⡇⢝⢝⢿⣿⣿⡿⢟⢕⢕⠅⠅⢐⠁⢄⣅⣵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⠁⠀⠀⠀⠀⠁⠁⠁⠘⠙⠟⠟⢿⢿⣿⣿⣿⣿⣿⣿⣿⣿⣿⣿⣿⣿⣿⣿⣿⣿⣿⣿⣿⣿⣿⡷⢇⠀⠀⠀⠀⠀⠀⠀⠀⠀⠀⠀⠀⠀⠀⠀⠀⠀⠀⠀⠀⠀⠀⠀⠀⠀⠀⠀⠀⢀⣴⣷⣾⣿⣿⣿⣿⣷⣧⢔⠀⠀⠀⠀⠀⠀⠀⠀⠀⠀⠀⠁⠁⢁⢘⢝⢻⢿⣿⣿⣿⣿⣿⣿⣿⣿⣿⣿⣿⣿⣿⣿⣿⣿⣿⢿⠟⢏⠝⢕⢿⣿⣿⣿⣿⡇⢸⣿⣷⡕⠀⢱⡻⣿⣿⣇⢕⢕⢀⢅⣰⣵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⠁⠁⠙⠙⠟⢻⢿⢿⣿⣿⣿⣿⣿⣿⣿⣿⣿⣿⣿⣿⣿⣿⣧⡕⢀⠀⠀⠀⠀⠀⠀⠀⠀⠀⠀⠀⠀⠀⠀⠀⠀⠀⠀⠀⠀⠀⠀⠀⠀⠀⠀⢄⣼⣿⣿⣿⣿⣿⣿⣿⣿⣿⣵⡄⢀⠀⠀⠀⠀⠀⠀⠀⠀⠀⠀⠀⠕⢱⣧⣵⣅⢑⢝⢻⣿⣿⣿⣿⣿⣿⣿⣿⣿⡿⢟⢝⢁⢕⣕⣵⣵⣷⣿⣿⣿⣿⣿⣿⡇⢕⢻⡏⢇⠀⠀⢹⣮⡻⣿⣷⣵⣾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⠁⠁⠙⠙⠟⢿⢿⣿⣿⣿⣿⣿⣿⣿⣿⣿⣿⣧⣵⣴⣤⢀⠀⠀⠀⠀⠀⠀⠀⠀⠀⠀⠀⠀⠀⠀⠀⠀⠀⠀⠀⠀⠀⢄⣾⣿⣿⣿⣿⣿⣿⣿⣿⣿⣿⣿⡇⠑⠀⠀⠀⠀⠀⠀⠀⠀⠀⠀⠀⠀⢕⢝⣕⣱⣵⣷⣿⣿⣿⣿⣿⣿⣿⣿⣿⣿⣷⣵⣕⢝⢟⢻⢿⢿⣿⣿⣿⣿⣿⣿⣿⣿⢕⢕⢕⢕⢄⠀⠁⢻⣿⣾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⠁⠈⠙⠝⠟⢿⢿⣿⣿⣿⣿⣿⣿⣿⣧⡄⢀⠀⠀⠀⠀⠀⠀⠀⠀⠀⠀⠀⠀⠀⠀⠀⠀⠀⠀⠀⢕⣿⣿⣿⣿⣿⣿⣿⣿⣿⣿⣿⣿⡇⠀⠀⠀⠀⠀⠀⠀⠀⠀⠀⠀⠀⢀⢱⣿⣿⣿⣿⣿⣿⣿⣿⣿⣿⣿⣿⣿⣿⣿⣿⣿⣿⣿⣷⣷⣵⣕⣸⣿⣿⣿⣿⣿⣿⣿⣵⣷⡕⢕⢕⢕⠀⠜⣿⡝⢷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⠁⠙⠙⠟⠻⢿⣿⣿⣷⡕⢕⢄⠀⠀⠀⠀⠀⠀⠀⠀⠀⠀⠀⠀⠀⠀⠀⠀⠀⢕⣿⣿⣿⣿⣿⣿⣿⣿⣿⣿⣿⡿⠁⠀⠀⠀⠀⠀⠀⠀⠀⠀⢄⢔⣴⣵⣿⣿⣿⣿⣿⣿⣿⣿⣿⣿⣿⣿⣿⣿⣿⣿⣿⣿⣿⣿⣿⣿⣿⣿⣿⣿⣿⣿⣿⣿⣿⣿⣿⣿⣿⢕⢕⢕⢕⠀⢹⣷⣜⢻⣿⡻⣿⣿⣿⣿⣿⣿⣿⣿⣿⣿⣿⣿⣿⣿⣿⣿⣿⣿⣿⣿⣿⣿⣿⣿⣿⣿⣿⣿⣿⣿⣿⣿⣿⣿⣿⣿⣿⣿⣿⣿⣿⣿⣿⣿⣿⣿⣿⣿⣿⣿⣿⣿⣿⣿⣿⣿⣿⣿⣿⣿⣿⣿⣿⢿⢿⢿⢟⠟⠟⠟⠝⠙⠙⠙⠑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⠁⠕⢻⣿⣿⣇⢕⢄⠀⠀⠀⠀⠀⠀⠀⠀⠀⠀⠀⠀⠀⠀⠀⠀⢸⣿⣿⣿⣿⣿⣿⣿⣿⣿⣿⣿⠕⠀⠀⠀⠀⠀⠀⠀⠀⠀⠀⢕⢕⢻⣿⣿⣿⣿⣿⣿⣿⣿⣿⣿⣿⣿⣿⣿⣿⣿⣿⣿⣿⣿⣿⣿⣿⣿⣿⣿⢟⢱⣿⣿⣿⣿⣿⡟⣿⡟⢕⣱⡕⢕⢄⡜⣿⣿⣇⢜⢿⣝⣿⣿⣿⣿⣿⣿⣿⣿⣿⣿⣿⣿⣿⣿⣿⣿⣿⣿⣿⣿⣿⣿⣿⣿⣿⣿⣿⣿⣿⣿⣿⣿⣿⣿⣿⣿⣿⣿⣿⣿⣿⣿⣿⣿⣿⣿⣿⣿⢿⢿⢿⢟⠟⠟⠟⠙⠙⠙⠑⠁⠁⠁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⠑⢹⣿⣿⡇⠁⠑⠕⠕⢔⢄⢀⠀⠀⠀⠀⠀⠀⠀⠀⠀⠀⢸⡟⠏⠝⠝⢝⢿⣿⣿⣿⣿⠇⠀⠀⠀⠀⠀⠀⠀⠀⠀⠀⠀⢕⢕⢕⢻⣿⣿⣿⣿⣿⣿⣿⣿⣿⣿⣿⣿⣿⣿⣿⣿⣿⣿⣿⣿⣿⣿⣿⢏⢕⢕⣼⣿⣿⣿⢝⣿⡇⢻⡇⢱⣿⣧⢕⣕⢝⢞⢿⣿⣎⢷⡹⣎⢿⣿⣿⣿⣿⣿⣿⣿⣿⣿⣿⣿⣿⣿⣿⣿⣿⣿⣿⣿⣿⣿⣿⣿⣿⣿⣿⣿⣿⣿⣿⣿⣿⢿⢿⢿⠟⠟⠟⠟⠙⠙⠙⠑⠁⠁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⠕⢻⣿⣿⡔⠀⠀⠀⠀⠁⠁⠑⠔⠔⢀⠀⠀⠀⠀⠀⠀⢜⢕⠀⠀⠀⠀⢜⢿⣿⢟⠃⠀⠀⠀⠀⠀⠀⠀⠀⠀⠀⢄⢕⢕⢕⢕⢕⢜⢻⣿⣿⣿⣿⣿⣿⣿⣿⣿⣿⣿⣿⣿⣿⣿⣿⣿⣿⣿⡟⢕⢕⢕⢱⣿⣿⣿⢇⢕⢻⡇⢸⡇⢸⣿⣿⣇⣷⣻⣧⣜⢝⢿⣜⣿⡎⢎⢿⣿⣿⣿⣿⣿⣿⣿⣿⣿⣿⣿⣿⣿⣿⣿⣿⣿⢿⢿⢿⠟⠟⠟⠛⠙⠙⠙⠁⠁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⠕⢻⣿⣿⡔⠀⠀⠀⠀⠀⠀⠀⠀⠀⠀⠀⠀⠀⠀⠀⠁⠀⠀⠀⠀⠀⠁⢜⠃⠀⠀⠀⠀⠀⠀⠀⠀⢀⢔⢕⢕⢕⢕⢕⢕⢕⢕⢕⢕⢕⠝⢻⢿⣿⣿⣿⣿⣿⣿⣿⣿⣿⣿⣿⡿⢟⢏⢕⢕⢕⢕⢕⣼⣿⣿⢇⢕⢕⢸⡇⢸⢕⢸⣿⣿⣿⡜⣿⣿⣿⣧⢇⢝⣿⣿⣇⢜⢿⣿⣿⡿⢿⠿⠟⠟⠟⠛⠙⠙⠉⠁⠁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⠕⢻⣿⣷⡄⠀⠀⠀⠀⠀⠀⠀⠀⠀⠀⠀⠀⠀⠀⠀⠀⠀⠀⠀⠀⠀⠀⠀⠀⠀⠀⠀⠀⠀⠀⢄⢕⢕⣇⣷⣷⣵⣕⡕⣕⠕⠁⠁⠀⠀⠑⣱⣾⣿⣿⣿⣿⣿⣿⣿⣿⣿⢕⠕⢕⢕⢕⢕⢕⢕⢱⣿⡿⢇⢕⢕⢕⢕⡇⢜⢕⢜⣿⣿⣿⣧⢹⣿⣿⣿⡱⢕⢹⢿⠟⠕⢜⣿⣿⣷⡕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⠜⣿⣿⣷⠀⠀⠀⠀⠀⠀⠀⠀⠀⠀⠀⠀⠀⠀⠀⠀⠀⠀⠀⠀⠀⠀⠀⠀⠀⠀⠀⠀⠀⢔⢕⡕⣾⣿⣻⣿⣿⣿⣿⠇⠀⠀⠀⠀⠀⣱⣿⣿⣿⣿⣿⣿⣿⣿⣿⣿⣿⠁⠀⠀⠁⠑⢕⢕⢕⣿⢏⢕⢕⢕⢕⢕⢕⢕⢕⣿⣯⣿⣿⣿⣿⡇⣿⣿⣿⢕⢕⢕⢕⠁⢕⢕⢜⢻⣿⣧⡔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⢕⠀⠀⠀⠀⠀⠀⠀⠀⠀⠀⠀⠀⠀⠀⠀⠀⠀⠀⠀⠀⠀⠀⠀⠀⠀⠀⠀⢄⢕⢕⣸⣿⣿⣯⣿⣿⣿⠃⠀⠀⠀⠀⠀⢰⣿⣿⣿⣿⣿⣿⣿⣿⣿⣿⣿⡏⠀⠀⠀⠀⠀⠐⢇⢜⢕⢕⢕⢕⢕⢕⢕⢕⢕⣾⡜⢿⣿⣿⣿⣿⣿⣿⣿⢿⢕⢕⢕⢕⠀⠀⢕⢕⢕⢝⣿⣿⡆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⠐⢹⣿⣿⢕⠀⠀⠀⠀⠀⠀⠀⠀⠀⠀⠀⠀⠀⠀⠀⠀⠀⠀⠀⠀⠀⠀⠀⠀⠀⠀⢀⢕⢕⢣⣿⣿⣿⣿⣿⣿⠇⠀⠀⠀⠀⠀⠀⣿⣿⣿⣿⣿⣿⣿⣿⣿⣿⣿⣿⠁⠀⠀⠀⠀⠀⠄⢕⢳⣕⡕⢕⢕⢕⢕⢇⢕⣾⢟⢕⢕⢝⢟⢿⢿⢿⡟⢇⠕⠀⠱⠕⠀⠀⠀⢕⢕⢕⢕⢜⣿⣿⡔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⢕⠀⠀⠀⠀⠀⠀⠀⠀⠀⠀⠀⠀⠀⠀⠀⠀⠀⠀⠀⠀⠀⠀⠀⠀⠀⠀⡕⢕⢕⢻⣿⣿⣿⣿⣿⠇⠀⠀⠀⠀⠀⠀⢄⣿⣿⣿⣿⣿⣿⣿⣿⣿⣿⣿⠃⠀⠀⠀⠀⠀⠀⢕⣕⣱⣾⣿⣷⣧⣵⡕⢕⢿⡜⢕⢕⢕⢕⢕⠁⠁⠁⠡⣤⢔⢄⢔⢄⢕⡕⢄⢕⢕⢕⢕⢕⢹⣿⣷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⡇⠀⠀⠀⠀⠀⠀⠀⠀⠀⠀⠀⠀⠀⠀⠀⠀⠀⠀⠀⠀⠀⠀⠀⠀⠀⢱⢕⠕⠁⠁⢻⣿⣿⣿⡏⠀⠀⠀⠀⠀⠀⠀⠜⣿⣿⣿⣿⣿⣿⣿⣿⣿⡿⠃⠀⠀⠀⠀⠀⠀⠀⣿⣿⣿⣿⣿⣿⣿⣿⣿⣷⣼⣻⣇⢕⢕⠕⠀⠀⢄⣼⣆⣈⣰⡑⠑⠁⢄⣝⢳⢕⢕⢕⢕⢕⢸⣿⣿⢕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⢸⣿⣿⡇⠀⠀⠀⠀⠀⠀⠀⠀⠀⠀⠀⠀⠀⠀⠀⠀⠀⠀⠀⠀⠀⠀⠀⠀⢔⢇⢑⠀⠀⠀⠁⢿⣿⡟⠀⠀⠀⠀⠀⠀⠀⠀⠀⣿⣿⣿⣿⣿⣿⣿⣿⡟⠁⠀⠀⠀⠀⠀⠀⠀⢕⣿⣿⣿⣿⣿⣿⣿⣿⣿⣿⣿⣿⣿⣇⢑⠀⠀⢕⣾⣿⡿⣿⣿⣿⢷⣱⣵⣵⢕⢕⢕⢕⢕⢕⣜⢿⣿⣷⡄⠀⠀⠀⠀⠀⠀⠀⠀⠀⠀⠀⢀⣀⣀⣀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⢀⣀⣄⣄⣄⣤⣴⣴⣶⣷⣷⣾⣿⣿⣿⣿⡇⠀⠀⠀⠀⠀⠀⠀⠀⠀⠀⠀⠀⠀⠀⠀⠀⠀⠀⠀⠀⠀⠀⠀⢄⣾⢇⠁⠀⠀⠀⠀⢸⡏⠀⠀⠀⠀⠀⠀⠀⠀⠀⠀⣿⣿⣿⣿⣿⣿⣿⠏⠀⠀⠀⠀⠀⠀⠀⠀⠀⢸⣿⣿⣿⣿⣿⣿⣿⣿⣿⣿⣿⣿⣿⣿⣇⢔⣱⣾⣿⢏⠑⠑⢹⣿⣿⡿⣿⣿⡇⢕⢕⢕⠁⣸⣿⣮⣻⣿⣷⡀⠀⠀⠀⠀⠀⠀⠀⠀⠀⣰⣿⣿⢿⢿⣿⣧⣄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⢀⢀⣀⣄⣄⣠⣴⣴⣴⣶⣷⣷⣾⣿⣿⣿⣿⣿⣿⣿⣿⣿⣿⣿⣿⣿⣿⣿⣿⣿⣿⣿⢄⠀⠀⠀⠀⠀⠀⠀⠀⠀⠀⠀⠀⠀⠀⠀⠀⠀⠀⠀⠀⠀⠀⢸⢏⠀⠁⠀⠀⠀⠀⠘⠀⠀⠀⠀⠀⠀⠀⠀⠀⠀⠀⢿⣿⣿⣿⣿⡿⠃⠀⠀⠀⠀⠀⠀⠀⠀⠀⠀⣼⣿⣿⢻⣿⣿⣿⣿⣿⣿⣿⣿⣿⣿⣿⣿⡜⣿⣿⡇⠀⠀⠀⠀⠀⠁⠑⢻⣿⣷⢕⠀⠀⢄⣿⣿⣿⣷⢿⣿⣷⠀⠀⠀⠀⠀⠀⠀⢀⣾⣿⣿⢫⣾⣷⣝⢻⣿⣷⣔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⢀⢀⣄⣄⣄⣄⣴⣴⣴⣶⣷⣷⣾⣿⣿⣿⣿⣿⣿⣿⣿⣿⣿⣿⣿⣿⣿⣿⣿⣿⣿⣿⣿⣿⣿⣿⣿⣿⣿⣿⣿⣿⣿⣿⣿⣿⢇⠀⠀⠀⠀⠀⠀⠀⠀⠀⠀⠀⠀⠀⠀⠀⠀⠀⠀⠀⠀⠀⠀⢇⠁⠀⠀⠀⠀⠀⠀⠀⠀⠀⠀⠀⠀⠀⠀⠀⠀⠀⠀⢸⣿⣿⣿⢟⠁⠀⠀⠀⠀⠀⠀⠀⠀⠀⠀⠀⣿⣿⣧⣿⣿⣿⣿⣿⣿⣿⣿⣿⣿⣿⣿⣿⣿⡼⣿⣷⣄⢀⠀⠀⠀⠀⠀⢜⣿⣿⡕⢄⢄⣾⣿⣿⣿⣿⣾⣿⣿⢀⠀⠀⠀⠀⢀⣰⣾⣿⡿⢇⢝⢿⢿⣿⣿⣜⢹⣿⣧⢀⠀⠀⠀⠀⠀⠀⠀⠀⠀⠀⠀⠀⠀⠀⠀⠀⠀⠀⠀⠀⠀⠀⠀⠀⠀⠀⠀⠀⠀⠀⠀⠀⠀⠀⠀⠀⠀⠀⠀⠀</a:t>
            </a:r>
            <a:br/>
            <a:r>
              <a:t>⠀⠀⠀⠀⠀⠀⠀⠀⠀⠀⠀⠀⠀⠀⠀⠀⠀⠀⢀⢀⢀⣄⣄⣄⣠⣴⣴⣴⣶⣷⣷⣾⣿⣿⣿⣿⣿⣿⣿⣿⣿⣿⣿⣿⣿⣿⣿⣿⣿⣿⣿⣿⣿⣿⣿⣿⣿⣿⣿⣿⣿⣿⣿⣿⣿⣿⣿⣿⣿⣿⣿⣿⣿⣿⣿⣿⣿⣿⣿⠁⠀⠀⠀⠀⠀⠀⠀⠀⠀⠀⠀⠀⠀⠀⠀⠀⠀⠀⠀⠀⠀⢕⠕⠀⠀⠀⠀⠀⠀⠀⠀⠀⠀⠀⠀⠀⠀⠀⠀⠀⠀⠀⢄⡀⠙⠏⠀⠀⠀⠀⠀⠀⠀⠀⠀⠀⠀⠀⠀⣿⣿⣿⣿⣿⣿⣿⣿⣿⣿⣿⣿⣿⣿⣿⣿⣿⣿⡼⣿⣿⣿⣿⣷⣦⣴⣄⣄⢻⣿⣷⢕⣼⣿⣿⣿⣿⣿⢻⣿⡿⠀⠀⠀⠀⣠⣼⣿⡿⢏⠑⠑⢱⣷⣼⠿⢟⢏⢕⣼⣿⡇⠀⠀⠀⠀⠀⠀⠀⠀⠀⠀⠀⠀⠀⠀⠀⠀⠀⠀⠀⠀⠀⠀⠀⠀⠀⠀⠀⠀⠀⠀⠀⠀⠀⠀⠀⠀⠀⠀⠀⠀</a:t>
            </a:r>
            <a:br/>
            <a:r>
              <a:t>⠀⠀⠀⢀⢀⢀⢀⣄⣄⣄⣰⣴⣴⣴⣷⣷⣷⣾⣿⣿⣿⣿⣿⣿⣿⣿⣿⣿⣿⣿⣿⣿⣿⣿⣿⣿⣿⣿⣿⣿⣿⣿⣿⣿⣿⣿⣿⣿⣿⣿⣿⣿⣿⣿⣿⣿⣿⣿⣿⣿⣿⣿⣿⣿⣿⣿⣿⣿⣿⣿⣿⣿⣿⣿⣿⣿⣿⣿⢟⠀⠀⠀⠀⠀⠀⠀⠀⠀⠀⠀⠀⠀⠀⠀⠀⠀⠀⠀⠀⠀⢀⠕⠀⠀⠀⠀⠀⠀⠀⠀⠀⠀⠀⠀⠀⠀⠀⠀⠀⠀⠀⠀⠁⡗⠀⠀⠀⠀⠀⠀⠀⠀⠀⠀⠀⠀⠀⠀⠀⣿⣿⣿⣿⣿⣿⣿⡿⢿⠟⠋⠙⠙⠉⠁⠁⠁⠁⠁⠙⢻⣿⣿⣿⣿⣿⣿⣿⣿⣿⣿⣼⣿⣿⣿⣿⣿⡟⣿⣿⡇⠀⠀⢄⣴⣿⣿⢟⠑⠑⠀⠀⠈⠋⠁⠀⢠⣵⣿⣿⢟⠀⠀⠀⠀⠀⠀⠀⠀⠀⠀⠀⠀⠀⠀⠀⠀⠀⠀⠀⠀⠀⠀⠀⠀⠀⠀⠀⠀⠀⠀⠀⠀⠀⠀⠀⠀⠀⠀⠀⠀⠀</a:t>
            </a:r>
            <a:br/>
            <a:r>
              <a:t>⣷⣷⣷⣾⣿⣿⣿⣿⣿⣿⣿⣿⣿⣿⣿⣿⣿⣿⣿⣿⣿⣿⣿⣿⣿⣿⣿⣿⣿⣿⣿⣿⣿⣿⣿⣿⣿⣿⣿⣿⣿⣿⣿⣿⣿⣿⣿⣿⣿⣿⣿⣿⣿⣿⣿⣿⣿⣿⣿⣿⣿⣿⣿⣿⣿⣿⣿⣿⣿⣿⣿⣿⣿⣿⣿⣿⣿⢏⡕⠀⠀⠀⠀⠀⠀⠀⠀⠀⠀⠀⠀⠀⠀⠀⠀⠀⠀⠀⠀⠀⠀⠀⠀⠀⠀⠀⠀⠀⠀⠀⠀⠀⠀⠀⠀⠀⠀⠀⠀⠀⠀⠀⢀⠀⠀⠀⠀⠀⠀⠀⠀⠀⠀⠀⠀⠀⠀⠀⠀⢿⣿⡿⠿⠟⠙⠑⠀⠀⠀⠀⠀⠀⠀⠀⠀⠀⠀⠀⠀⠀⣿⣿⣿⣿⣿⣿⣿⣿⣿⣿⣿⣿⣿⣿⣿⡿⣳⣿⣿⣇⣔⣴⣿⣿⢟⢕⠑⠀⠕⢇⠀⠀⠀⢀⣴⣿⡿⠏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⢫⡿⢕⠀⠀⠀⠀⠀⠀⠀⠀⠀⠀⠀⠀⠀⠀⠀⠀⠀⠀⠀⠀⠀⠀⠀⠀⠀⠀⠀⠀⠀⠀⠀⠀⠀⠀⠀⠀⠀⠀⠀⠤⣶⣿⣷⣧⡄⠀⠀⠀⠀⠀⠀⠀⠀⠀⠀⠀⠀⠀⠀⠀⠘⠁⠀⠀⠀⠀⠀⠀⠀⠀⠀⠀⠀⠀⠀⠀⠀⠀⠀⠀⠀⡹⣿⣿⣿⣿⣿⣿⣿⣻⣿⣿⣿⣿⡿⠟⢵⣿⣿⣿⣿⣿⣿⢟⢕⠅⢀⣄⢀⠀⠀⠀⢀⣰⣿⣿⢟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⡟⣵⢟⢕⣵⡔⠀⠀⠀⠀⠀⠀⠀⠀⠀⠀⠀⠀⠀⠀⠀⠀⠀⠀⠀⠀⢄⢔⡄⠀⠀⠀⠀⠀⠀⠀⠀⠀⠀⠀⠀⠀⠀⠄⣼⣿⣿⣿⣿⡿⠀⠀⠀⠀⠀⠀⠀⠀⠀⠀⠀⠀⠀⠀⠀⠀⠀⠀⠀⠀⠀⢀⠀⠀⠀⠀⠀⠀⠀⠀⠀⠀⠀⠀⠀⠀⠕⡹⣿⣿⣿⣿⣿⣷⣿⣿⡿⠟⠙⢅⢕⢕⢻⣿⣿⣿⡿⢏⠕⠀⠀⠀⠑⠑⠀⠀⣰⣾⣿⡟⢙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⣫⡾⢇⣱⣿⡿⢇⢄⠀⠀⠀⠀⠀⠀⠀⠀⠀⠀⠀⠀⠀⠀⠀⠀⢀⢄⢔⢕⣼⢇⠔⠀⠀⠀⠀⠀⠀⠀⠀⠀⠀⠀⠀⠀⠀⠻⣿⢿⡿⠏⠃⠀⠀⠀⠀⠀⠀⠀⠀⠀⠀⠀⠀⠀⠀⠀⠀⠀⠄⠀⠀⠀⠑⢕⢄⠀⢀⢀⠀⠀⠀⠀⠀⠀⠀⠀⠀⠀⣷⣹⣿⣿⣿⣳⣿⠟⠙⠁⢄⢕⢕⢕⢕⢸⣿⡿⢏⠑⠁⠀⢷⢔⠀⠀⠀⣠⣾⣿⣿⣿⣿⣿⣷⣦⣴⣄⣄⢀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⡫⣾⢏⣱⣾⡿⢏⢕⢕⣼⣕⢀⠀⠀⠀⠀⠀⠀⠀⠀⠀⠀⠀⢀⢄⡱⢇⢕⢕⣱⢇⢕⠀⠐⠁⠀⠀⠀⠀⠀⠀⠀⠀⠀⠀⠀⠀⠀⠘⠈⠀⠀⠀⠀⠀⠀⠀⠀⠀⠀⠀⠀⠀⠀⠀⠀⠀⠀⠀⠀⠀⠁⠔⢀⠀⠀⠁⠕⢔⢑⢅⠀⠀⠀⠀⠀⠀⠀⠀⡕⢝⣷⢻⣿⣿⠏⠁⠀⢄⢕⢕⢕⢕⢕⢕⡿⢏⢕⠁⣀⡀⠀⠀⠀⠀⢠⣼⣿⣿⣿⣿⣿⣿⣿⣿⣿⣿⣿⣿⣿⣷⣷⣦⣴⣄⡀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⢏⢜⢕⢕⣾⢟⢝⢔⢕⣵⣿⣿⢟⢇⢕⣰⣄⢄⢀⢀⢀⢀⢄⢄⢕⢕⢕⢇⢕⢕⣱⢏⢕⠕⠀⠐⠀⠀⠀⠀⠀⠀⠀⠀⠀⠀⠀⠀⠀⠀⠀⠀⠀⠀⠀⠀⠀⠀⠀⠀⠀⠀⠀⠀⠀⠀⠀⠀⠀⠀⠀⠀⠀⠀⢄⠕⠔⢀⠀⠀⠁⠕⢕⢄⠀⠀⠀⠀⠀⠀⢸⣷⢕⢿⣇⢟⠁⠀⢀⢕⢕⢕⢕⢕⢕⣱⠏⠅⠀⠀⠀⠘⠑⠀⠀⢄⣵⣿⣿⣿⣿⣿⣿⣿⣿⣿⣿⣿⣿⣿⣿⣿⣿⣿⣿⣿⣿⣿⣿⣷⣷⣴⣄⣄⢀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⢟⡱⡸⢎⡱⢞⢝⢕⢕⢕⡱⢎⢟⢝⢎⢕⢕⣾⣿⢏⢕⢱⣾⢟⢕⢕⢕⠁⠀⢅⢕⢕⣱⡟⢕⠕⠀⠀⠀⠁⠀⠀⠀⠀⠀⠀⠀⠀⠀⠀⠀⠀⠀⠀⠀⠀⠀⠀⠀⠀⠀⠀⠀⠀⠀⠀⠀⠀⠀⠀⠀⠀⠀⠀⠀⢄⠑⠀⠀⠀⠁⠔⢀⠀⠀⠑⢕⢀⠀⠀⠀⠀⠀⣾⣿⣧⢜⠜⢕⠀⢀⢕⢕⢕⢕⢕⣕⠜⠁⠀⠀⢰⢄⠀⠀⠀⢀⣴⣿⣿⣿⣿⣿⣿⣿⣿⣿⣿⣿⣿⣿⣿⣿⣿⣿⣿⣿⣿⣿⣿⣿⣿⣿⣿⣿⣿⣿⣿⣿⣷⣧⣴⣄⣄⢀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⢿⢟⣿⣿⣿⢟⢕⣱⢞⢕⢎⢕⢕⢕⢕⡱⢎⢕⢕⢕⢕⢕⣱⣿⡟⢕⢕⣱⡿⢕⢕⢕⠕⠀⠀⢄⢕⢕⢕⡿⠕⠁⠀⠀⠀⠀⠀⠀⠐⢄⠀⠀⠀⠀⠀⠀⠀⠀⠀⠀⠀⠀⠀⠀⠀⠀⠀⠀⠀⠀⠀⠀⠀⠀⠀⠀⢀⠀⢔⠀⠀⠑⠀⠀⠀⠀⠑⠄⠀⠁⠄⠀⠀⠑⢔⠀⠀⠀⠀⠀⢸⣿⣿⡇⢕⢜⢕⢀⢕⢕⢑⣱⢞⢅⠁⢁⢀⠀⠀⠀⠀⢀⣴⣿⣿⣿⣿⣿⣿⣿⣿⣿⣿⣿⣿⣿⣿⣿⣿⣿⣿⣿⣿⣿⣿⣿⣿⣿⣿⣿⣿⣿⣿⣿⣿⣿⣿⣿⣿⣿⣿⣿⣷⣷⣴⣴⣄⡄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⡿⠟⠙⠁⢱⣿⣿⡿⢕⣱⡾⢇⢕⢕⢕⢕⢕⢕⢏⢕⢕⢕⢕⢕⢱⣾⣿⢟⢕⢕⣵⢏⢕⢕⢕⢁⠀⠀⢄⢕⢕⢕⡾⢕⠀⠀⠀⠀⠀⠀⠀⠀⠀⠀⠀⠀⠀⠀⠀⠀⠀⠀⠀⠀⠀⠀⠀⠀⠀⠀⠀⠀⠀⠀⠀⠀⠀⠀⢀⠄⠑⠕⢕⠀⠔⠀⠀⠀⠀⠀⠀⠀⠀⠀⠀⠀⠀⠀⠀⠀⠀⠀⠀⢕⢕⢻⣿⣷⡕⢕⢕⢕⢄⣴⢟⠕⠐⠀⠀⠘⠑⠀⠀⢀⣴⣿⣿⣿⣿⣿⣿⣿⣿⣿⣿⣿⣿⣿⣿⣿⣿⣿⣿⣿⣿⣿⣿⣿⣿⣿⣿⣿⣿⣿⣿⣿⣿⣿⣿⣿⣿⣿⣿⣿⣿⣿⣿⣿⣿⣿⣿⣿⣿⣷⣷⣴⣔⣄⢄⢀⠀⠀⠀⠀⠀⠀</a:t>
            </a:r>
            <a:br/>
            <a:r>
              <a:t>⣿⣿⣿⣿⣿⣿⣿⣿⣿⣿⣿⣿⣿⣿⣿⣿⣿⣿⣿⣿⣿⣿⣿⣿⣿⣿⣿⣿⣿⣿⣿⣿⣿⣿⣿⣿⣿⣿⣿⣿⣿⣿⣿⣿⣿⣿⣿⣿⣿⣿⣿⡿⠟⠋⠁⠀⠀⠀⢄⣿⣿⢏⣵⣿⡿⢕⢕⢕⢕⢕⢕⢕⢕⢕⢕⢱⢕⢕⣱⣿⢿⢇⢕⢱⢟⢕⢕⢕⣵⣥⣕⢴⢆⢕⢕⢕⡸⢕⢕⢕⠀⠀⠄⢔⠕⠀⠀⠀⠀⠀⠀⠀⠀⠀⠄⠀⠀⠀⠀⠀⠀⠀⠀⠀⠀⠀⠕⠀⢀⢀⠄⠐⠁⠀⠀⠐⠀⠀⠀⠀⠀⠀⠀⠀⠀⠀⠀⠀⠀⠀⠀⠀⠀⠀⠀⠀⠀⠔⣷⢕⢜⣿⣿⣇⢕⢇⡕⢜⢁⠁⠀⢰⢔⠀⠀⠀⢀⣰⣾⣿⣿⣿⣿⣿⣿⣿⣿⣿⣿⣿⣿⣿⣿⣿⣿⣿⣿⣿⣿⣿⣿⣿⣿⣿⣿⣿⣿⣿⣿⣿⣿⣿⣿⣿⣿⣿⣿⣿⣿⣿⣿⣿⣿⣿⣿⣿⣿⣿⣿⣿⣿⣿⣿⣿⣿⣷⣧⣴⣄⣄⠀</a:t>
            </a:r>
            <a:br/>
            <a:r>
              <a:t>⣿⣿⣿⣿⣿⣿⣿⣿⣿⣿⣿⣿⣿⣿⣿⣿⣿⣿⣿⣿⣿⣿⣿⣿⣿⣿⣿⣿⣿⣿⣿⣿⣿⣿⣿⣿⣿⣿⣿⣿⣿⣿⣿⣿⣿⣿⣿⣿⢟⠏⠑⠀⠀⠀⠀⠀⠀⢱⣿⡿⢱⣿⣿⡿⢕⢕⠕⢕⢕⢕⢕⢕⢕⢕⡕⢕⢕⢕⢕⢕⢕⢕⢕⢕⢕⢕⣱⣿⢟⢟⣿⡇⢕⢕⢕⢕⢕⢕⢕⢕⢔⠀⠀⠀⠀⠀⠀⠀⠀⠀⠀⠀⠀⢔⠀⠀⠀⠀⠀⠀⠀⠀⠀⠀⠀⠀⠀⠁⠀⠀⠀⠀⠀⠀⠀⠀⠀⠀⠀⠀⠀⠀⠀⠀⠀⠀⠀⠀⠀⠀⠀⠀⠀⠀⠀⠀⠀⠀⢸⡇⢕⢸⢿⢟⢕⠞⠁⠕⢕⢀⠀⠀⠀⠀⠀⣰⣾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⢿⠟⠙⠁⠀⠀⠀⠀⠀⠀⠀⠀⢰⣿⡟⣸⣿⣿⡿⢕⢕⢕⢕⢕⢕⢕⢕⢕⢕⡞⢕⢕⢕⢕⢕⢕⢕⢕⢕⢕⣱⣾⡿⠃⠕⢸⣿⢕⢕⢕⢕⢕⢕⢕⢕⠕⢀⠀⠑⡄⠢⠀⠀⢀⢀⠀⠀⠀⠀⠀⠀⠀⠀⠀⠀⠀⠀⠀⠀⠀⠀⠀⠀⠀⠀⠀⠀⠀⠀⠀⠀⠀⠀⠀⠀⠀⠀⠀⠀⠀⠀⠀⠀⠀⠀⠀⠀⠀⠀⠀⠀⠀⠀⠀⠜⢳⢕⢕⢕⢕⠑⠀⠀⠀⠑⠕⠀⠀⠀⣠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⡿⠟⠙⠁⠀⠀⠀⠀⠀⠀⠀⠀⠀⠀⠀⢰⣿⡏⣱⣿⣿⣿⢇⢕⢕⢕⢕⢕⢕⢕⢕⣱⡟⢕⢕⢕⢕⢕⢕⢕⢕⢕⢱⣾⡿⢏⠁⠀⢔⣿⡿⢕⢕⢕⢕⢕⢕⢕⢕⠀⢕⠀⢀⢁⢀⠀⢔⢕⢕⠀⢀⠀⠀⠀⢀⢀⠀⠀⠀⠀⠀⠀⠀⠀⠀⠀⠀⠀⠀⠀⠀⠀⠀⠀⠀⠀⠀⠀⢄⢕⣕⡔⢄⢀⠀⠀⠀⠀⠀⠀⠀⠀⠀⠀⠀⠀⠀⠀⠀⠕⢕⠕⠁⠀⠀⠀⠀⠀⠀⠀⠀⢠⣾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⡿⢟⠏⠑⠀⠀⠀⠀⠀⠀⠀⠀⠀⠀⠀⠀⠀⠀⢔⣿⡟⣱⣿⣿⣿⢇⢕⢕⢕⢕⢕⢕⢕⢕⣵⣿⢕⢕⢕⢕⢕⢕⢕⢕⢕⣵⣿⠏⠁⠀⢀⣰⣿⣿⡇⢕⢕⢕⢕⢕⢕⠕⠑⠀⠀⠁⠕⢕⢕⢧⣄⣁⢄⢀⠁⠀⠀⠀⠁⠉⢠⣄⡰⠄⠀⠀⢀⡀⠀⠀⠀⠀⠀⠀⠀⠀⠀⠀⠀⠀⠀⠀⢕⣿⣿⣯⣷⣵⣕⣔⡄⢀⠀⠀⠀⠀⠀⠀⠀⠀⠀⠀⠀⠀⠁⠀⠀⠀⠀⠀⠀⠀⠀⠀⠑⠟⠋⠉⠉⠙⢻⣿⣟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⢿⠏⠑⠁⠀⠀⠀⠀⠀⠀⠀⠀⠀⠀⠀⠀⠀⠀⠀⠀⠀⣼⣿⢱⣿⣿⣿⡿⢕⠕⢕⢕⢕⢕⢕⢕⣼⣿⡇⢕⢕⢕⢕⢕⢕⢕⣱⣾⡟⠑⠀⠀⢄⣾⣿⣿⣿⡇⢕⢕⠕⠑⠁⠀⠀⠀⠀⠀⠀⠀⠁⢀⢄⢉⠁⢇⢕⢔⢀⠀⠀⠀⠀⠀⠉⠁⠀⠐⠔⠈⠁⢀⢀⠀⢄⡄⠀⠀⢀⢀⠀⠀⠀⠀⠀⠁⢻⣿⣿⣿⣿⣿⣿⣿⣧⠀⠀⠀⠀⠀⠀⠀⠀⠀⠀⠀⠀⠀⠀⠀⠀⠀⠀⠀⠀⠀⠀⠀⠀⠀⠀⠀⠀⠁⢻⣿⢕⠘⠻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⢿⠟⠙⠁⠀⠀⠀⠀⠀⠀⠀⠀⠀⠀⠀⠀⠀⠀⠀⠀⠀⠀⠀⠀⢔⣿⡏⣾⣿⣿⣿⡇⢕⢇⢕⢕⢕⢕⢕⣾⣿⣿⢕⢕⢕⢕⢕⢕⢕⣵⣿⠏⠀⠀⢀⣰⣿⣿⣿⣿⣿⠗⠁⠀⠀⠀⠀⠀⠀⠀⠀⠀⠀⢀⠀⢕⢕⠕⢄⠁⠁⠁⠀⠀⢀⠀⠀⠀⠀⠀⠀⠀⠀⠀⠀⠁⠁⠀⠀⠀⠐⠀⠁⠑⠀⠀⠀⠀⠀⠀⠀⢕⢕⢹⣿⣿⣿⣿⣿⡕⢄⢄⢄⢀⠀⠀⠀⠀⠀⠀⠀⠀⠀⠀⠀⠀⠀⠀⠀⠀⠀⠀⠀⠀⠀⠀⠀⠀⣾⣿⢕⠀⠀⠁⠙⢻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⡿⢟⠋⠁⠀⠀⠀⠀⠀⠀⠀⠀⠀⠀⠀⠀⠀⠀⠀⠀⠀⠀⠀⠀⠀⠀⠀⠀⢱⣿⣧⣿⣿⣿⣿⢕⡜⢕⢕⢕⢕⢕⣼⣿⣿⣿⢕⢕⢕⢕⢕⢕⣼⣿⠇⠀⠀⢄⣾⣿⣿⣿⡿⠋⠁⠀⠀⠀⠀⠀⠀⠀⠀⠀⠀⠀⠀⠀⠄⢀⠀⢀⠐⠀⠀⠀⠀⠀⠁⠁⠑⠔⠄⢄⢀⠀⠀⠀⠁⠀⠔⠀⠀⠀⠀⠀⠀⠀⠀⠀⠀⠀⠀⢕⣱⣵⣵⣾⣿⣿⣿⣿⣿⣧⣱⣵⢕⢕⠀⠀⠀⠀⠀⠀⠀⠀⠀⠀⠀⠀⠀⠀⠀⠀⠀⠀⠀⠀⠀⠀⠀⢾⣿⣿⣷⣔⠀⠀⠀⠀⠁⠝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⢟⠏⠑⠁⠀⠀⠀⠀⠀⠀⠀⠀⠀⠀⠀⠀⠀⠀⠀⠀⠀⠀⠀⠀⠀⠀⠀⠀⠀⠀⠀⠁⠟⠿⢟⣿⣿⣿⢕⢕⢕⢕⢕⢕⣼⣿⢇⢸⣿⣧⣕⣕⣕⣸⣷⣿⢇⠀⢀⣱⣿⣿⡿⢟⠁⠀⠀⠀⠀⠀⠀⠀⠀⠀⠀⢀⢄⢔⠔⢄⢕⢔⢄⠀⢀⠀⠀⠀⠀⠀⠀⠀⠀⠀⠀⠀⠀⠀⠁⠑⠐⠔⢄⢀⢀⠀⠀⠀⠀⠀⠀⠀⠀⠀⠀⠀⠑⢝⢿⣿⣿⣿⣿⣿⣿⣿⡿⢿⢗⠑⠀⠀⠀⠀⠀⠀⠀⠀⠀⠀⠀⠀⠀⠀⠀⠀⠀⠀⠀⠀⠀⠀⠀⠀⠀⠀⠁⢹⣿⡇⠀⠀⠀⠀⠀⠀⠙⠟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⢿⠟⠙⠁⠀⠀⠀⠀⠀⠀⠀⠀⠀⠀⠀⠀⠀⠀⠀⠀⠀⠀⠀⠀⠀⠀⠀⠀⠀⠀⠀⠀⠀⠀⠀⠀⠀⠀⠁⢜⣿⣿⢸⡕⢕⢕⡕⣸⣿⢇⠀⠀⠈⠙⠛⠻⠿⠿⠟⠙⠀⢄⣾⣿⡿⢏⠑⠀⠀⠀⠀⠀⠀⠀⠀⠀⠀⢄⢔⢕⠑⢄⢕⢕⢕⢕⠑⠀⢕⠀⠀⠀⠀⠀⠀⠀⠀⠀⠁⠁⠀⠀⠀⠁⠄⠀⠀⠀⠁⠀⠀⠀⠀⠀⠀⠀⠀⠀⠀⠀⠀⢄⣸⣿⣿⣿⣿⣿⣿⡟⠑⠁⠀⠀⠀⠀⠀⠀⠀⠀⠀⠀⠀⠀⠀⠀⠀⠀⠀⠀⠀⠀⠀⠀⠀⠀⠀⠀⠀⠀⠀⠑⣿⣇⠀⠀⠀⠀⠀⠀⠀⠀⠁⠙⢻⣿⣿⣿⣿⣿⣿⣿⣿⣿⣿⣿⣿⣿⣿⣿⣿⣿⣿⣿⣿⣿⣿⣿⣿⣿⣿⣿⣿⣿⣿⣿⣿⣿⣿⣿⣿⣿⣿⣿⣿⣿⣿⣿⣿⣿⣿⣿⠀</a:t>
            </a:r>
            <a:br/>
            <a:r>
              <a:t>⣿⣿⣿⣿⣿⣿⣿⣿⣿⣿⣿⣿⣿⣿⡿⠟⠋⠁⠀⠀⠀⠀⠀⠀⠀⠀⠀⠀⠀⠀⠀⠀⠀⠀⠀⠀⠀⠀⠀⠀⠀⠀⠀⠀⠀⠀⠀⠀⠀⠀⠀⠀⠀⠀⠀⠀⠀⠀⢻⣿⣿⣿⣷⣷⣷⣿⠇⠀⠀⠀⠀⠀⠀⠀⠀⠀⠀⢀⣱⣿⡿⠏⠁⠀⠀⠀⠀⠀⠀⠀⠀⠀⢀⢔⢕⢑⠑⢀⢕⢕⢕⢕⢕⢕⠀⢁⢔⢀⠀⠀⠀⠀⠀⠁⠀⠀⠀⠀⠀⠀⠀⠀⠀⠀⠀⢄⠕⠀⠀⠀⠀⠀⠀⠀⠀⠀⠀⠀⠀⣷⣿⣿⣿⣿⣿⣿⢟⠑⠀⠀⠀⠀⠀⠀⠀⠀⠀⠀⠀⠀⠀⠀⠀⠀⠀⠀⠀⠀⠀⠀⠀⠀⠀⠀⠀⠀⠀⠀⠀⠀⣿⣿⠀⠀⠀⠀⠀⠀⠀⠀⠀⠀⠀⠁⠝⢿⣿⣿⣿⣿⣿⣿⣿⣿⣿⣿⣿⣿⣿⣿⣿⣿⣿⣿⣿⣿⣿⣿⣿⣿⣿⣿⣿⣿⣿⣿⣿⣿⣿⣿⣿⣿⣿⣿⣿⣿⣿⣿⣿⣿⠀</a:t>
            </a:r>
            <a:br/>
            <a:r>
              <a:t>⣿⣿⣿⣿⣿⣿⣿⣿⣿⣿⡿⢟⠏⠑⠁⠀⠀⠀⠀⠀⠀⠀⠀⠀⠀⠀⠀⠀⠀⠀⠀⠀⠀⠀⠀⠀⠀⠀⠀⠀⠀⠀⠀⠀⠀⠀⠀⠀⠀⠀⠀⠀⠀⠀⠀⠀⠀⠀⠁⠙⠙⠁⠈⠉⠙⠁⠀⠀⠀⠀⠀⠀⠀⠀⠀⠀⢄⣾⣿⢟⣵⣄⢀⠀⠀⠀⠀⠀⠀⠀⠀⠐⠑⢣⢑⡁⠑⢕⡕⠑⢕⢕⢕⠑⠀⢁⢕⢕⠀⠀⠀⠀⠀⠀⠀⠀⠀⠀⠀⠁⠁⢁⠑⢕⠕⠑⠐⠀⠀⠀⠀⠀⠀⠀⠀⠀⠀⠀⢔⣼⣿⣿⣿⣿⡿⢏⠁⠀⠀⠀⠀⠀⠀⠀⠀⠀⠀⠀⠀⠀⠀⠀⠀⠀⠀⠀⠀⠀⠀⠀⠀⠀⠀⠀⠀⠀⠀⠀⠀⢄⣿⣿⢀⠀⠀⠀⠀⠀⠀⠀⠀⠀⠀⠀⠀⠀⠘⠟⢿⣿⣿⣿⣿⣿⣿⣿⣿⣿⣿⣿⣿⣿⣿⣿⣿⣿⣿⣿⣿⣿⣿⣿⣿⣿⣿⣿⣿⣿⣿⣿⣿⣿⣿⣿⣿⣿⣿⣿⣿⣿⠀</a:t>
            </a:r>
            <a:br/>
            <a:r>
              <a:t>⣿⣿⣿⣿⣿⣿⣿⢟⠏⠑⠁⠀⠀⠀⠀⠀⠀⠀⠀⠀⠀⠀⠀⠀⠀⠀⠀⠀⠀⠀⠀⠀⠀⠀⠀⠀⠀⠀⠀⠀⠀⠀⠀⠀⠀⠀⠀⠀⠀⠀⠀⠀⠀⠀⠀⠀⠀⠀⠀⠀⠀⠀⠀⠀⠀⠀⠀⠀⠀⠀⠀⠀⠀⠀⢀⣱⣿⡿⠑⠙⠙⠑⠁⠀⠀⠀⠀⠀⠀⠀⠀⠀⠀⠀⠀⠘⠣⢔⢁⠕⢑⢕⢗⠐⣀⣕⣕⡑⠀⠀⠀⠀⠀⠀⠀⠀⠁⠀⠀⠀⠀⠅⠑⠁⠀⠀⠀⠀⠀⠀⠀⠀⠀⠀⠀⠀⠀⠀⠁⠝⢝⢏⢝⠑⠁⠀⠀⠀⠀⠀⠀⠀⠀⠀⠀⠀⠀⠀⠀⠀⠀⠀⠀⠀⠀⠀⠀⠀⠀⠀⠀⠀⠀⠀⠀⠀⠀⠀⢄⣾⣿⡿⠁⠀⠀⠀⠀⠀⠀⠀⠀⠀⠀⠀⠀⠀⠀⠀⠁⠙⢻⣿⣿⣿⣿⣿⣿⣿⣿⣿⣿⣿⣿⣿⣿⣿⣿⣿⣿⣿⣿⣿⣿⣿⣿⣿⣿⣿⣿⣿⣿⣿⣿⣿⣿⣿⣿⣿⣿⣿⠀</a:t>
            </a:r>
            <a:br/>
            <a:r>
              <a:t>⣿⣿⣿⢿⠏⠙⠁⠀⠀⠀⠀⠀⠀⠀⠀⠀⠀⠀⠀⠀⠀⠀⠀⠀⠀⠀⠀⠀⠀⠀⠀⠀⠀⠀⠀⠀⠀⠀⠀⠀⠀⠀⠀⠀⠀⠀⠀⠀⠀⠀⠀⠀⠀⠀⠀⠀⠀⠀⠀⠀⠀⠀⠀⠀⠀⠀⠀⠀⠀⠀⠀⠀⠀⢄⣾⣿⡟⠁⠀⠀⠀⠀⠁⠀⠀⠀⠀⠀⠀⠀⠀⠀⠀⠀⠀⠀⠀⠁⠙⠕⠕⠕⠕⠐⢔⢅⢕⣅⡀⠀⠀⠀⠀⠀⠀⠀⠀⢄⢤⢄⢀⠀⠀⠀⠀⠀⠀⠀⠀⠀⠀⠀⠀⠀⠀⠀⠀⠀⠀⠀⠀⠀⠀⠀⠀⠀⠀⠀⠀⠀⠀⠀⠀⠀⠀⠀⠀⠀⠀⠀⠀⠀⠀⠀⠀⠀⠀⠀⠀⠀⠀⠀⠀⠀⠀⠀⠀⢰⣿⣿⡏⠕⠀⠀⠀⠀⠀⠀⠀⠀⠀⠀⠀⠀⠀⠀⠀⠀⠀⠀⠀⠁⠝⢿⣿⣿⣿⣿⣿⣿⣿⣿⣿⣿⣿⣿⣿⣿⣿⣿⣿⣿⣿⣿⣿⣿⣿⣿⣿⣿⣿⣿⣿⣿⣿⣿⣿⣿⣿⣿⠀</a:t>
            </a:r>
            <a:br/>
            <a:r>
              <a:t>⢟⠝⠑⠀⠀⠀⠀⠀⠀⠀⠀⠀⠀⠀⠀⠀⠀⠀⠀⠀⠀⠀⠀⠀⠀⠀⠀⠀⠀⠀⠀⠀⠀⠀⠀⠀⠀⠀⠀⠀⠀⠀⠀⠀⠀⠀⠀⠀⠀⠀⠀⠀⠀⠀⠀⠀⠀⠀⠀⠀⠀⠀⠀⠀⠀⠀⠀⠀⠀⠀⠀⢀⣱⣿⣿⣿⣿⡦⠄⠀⠀⠀⠀⠀⠀⠀⠀⠀⠀⠀⠀⠀⠀⠀⠀⠀⠀⠀⠀⠀⠀⠀⠀⠀⠀⠀⠀⠀⠀⠀⠀⠀⠀⠀⠀⠀⠀⢕⢱⢇⢕⡔⠀⠀⠀⠀⠀⠀⠀⠀⠀⠀⠀⠀⠀⠀⠀⠀⠀⠀⠀⠀⠀⠀⠀⠀⠀⠀⠀⠀⠀⠀⠀⠀⠀⠀⠀⠀⠀⠀⠀⠀⠀⠀⠀⠀⠀⠀⠀⠀⠀⠀⠀⠀⠀⠀⠀⠀⠻⣿⣿⣧⠀⠀⠀⠀⠀⠀⠀⠀⠀⠀⠀⠀⠀⠀⠀⠀⠀⠀⠀⠀⠀⠁⠘⢻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⢄⣼⣿⣿⣿⡿⢏⠁⠀⠀⢀⠀⠀⠀⠀⠀⠀⠀⠀⠀⠀⠀⠀⠀⠀⠀⠀⠀⠀⠀⠀⠀⠀⠀⠀⠀⠀⠀⠀⠀⠀⠀⠀⠀⠀⠀⠀⠀⠈⠕⢎⢱⢄⠀⠀⠀⠀⠀⠀⠀⠀⠀⠀⠀⠀⠀⠀⠀⠀⠀⠀⠀⠀⠀⠀⠀⠀⠀⠀⠀⠀⠀⠀⠀⠀⠀⠀⠀⠀⠀⠀⠀⠀⠀⠀⠀⠀⠀⠀⠀⠀⠀⠀⠀⠀⠀⠀⠀⠀⢜⣿⣿⠕⠀⠀⠀⠀⠀⠀⠀⠀⠀⠀⠀⠀⠀⠀⠀⠀⠀⠀⠀⠀⠀⠀⠀⠁⠝⢻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⠐⠛⠛⠛⠛⠋⠑⠁⠀⠀⠐⠑⠀⠀⠀⠀⠀⠀⠀⠀⠀⠀⠀⠀⠀⠀⠀⠀⠀⠀⠀⠀⠀⠀⠀⠀⠀⠀⠀⠀⠀⠀⠀⠀⠀⠁⠁⠀⠀⠀⠀⠀⠁⠁⠀⠀⠀⠀⠀⠀⠀⠀⠀⠀⠀⠀⠀⠀⠀⠀⠀⠀⠀⠀⠀⠀⠀⠀⠀⠀⠀⠀⠀⠀⠀⠀⠀⠀⠀⠀⠀⠀⠀⠀⠀⠀⠀⠀⠀⠀⠀⠀⠀⠀⠀⠀⠀⠀⠀⠀⠑⠛⠛⠀⠀⠀⠀⠀⠀⠀⠀⠀⠀⠀⠀⠀⠀⠀⠀⠀⠀⠀⠀⠀⠀⠀⠀⠀⠀⠀⠘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⣧⡕⢕⢕⢕⢕⢕⢕⢕⢕⢕⢕⢕⢕⢕⢕⢕⢕⢕⢕⢕⢕⢕⢕⢕⢕⢕⢕⢕⢕⢕⢕⢕⢕⢕⢕⢕⢕⢕⢕⢕⢕⢕⢕⢕⢕⢕⢕⢕⢕⢜⢿⣿⣿⣿⣿⣿⣿⣿⣿⣿⣿⣿⣿⣿⣿⣿⣿⣿⣿⣿⣿⣿⣿⣿⣿⡇⢕⢕⢕⢕⢕⢕⢕⢕⢕⢕⢕⢕⢕⢕⢕⢕⢕⢕⢕⢕⢕⢕⢕⢕⢕⢕⢕⢕⢕⣾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⢕⢕⢕⢕⢕⢕⢕⢕⢕⢕⢕⢕⢕⢕⢕⢕⢕⢕⢕⢕⢕⢕⢕⢕⢕⢕⢕⢕⢕⢕⢕⢕⢕⢕⢕⢕⢕⢕⢕⢕⢕⢕⢕⢕⢕⢕⢕⢜⢿⣿⣿⣿⣿⣿⣿⣿⣿⣿⣿⣿⣿⣿⣿⣿⣿⣿⣿⣿⣿⣿⣿⣿⡇⢕⢕⢕⢕⢕⢕⢕⢕⢕⢕⢕⢕⢕⢕⢕⢕⢕⢕⢕⢕⢕⢕⢕⢕⢕⢕⢕⢕⢸⣿⣿⣿⣿⣿⣿⣿⣿⣿⣿⣿⣿⣿⣿⣿⡟⣿⣿⣿⣿⣿⡻⣿⣿⣿⣿⣿⣿⡿⢇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⣷⣧⡕⢕⢕⢕⢕⢕⢕⢕⢕⢕⢕⢕⢕⢕⢕⢕⢕⢕⢕⢕⢕⢕⢕⢕⢕⢕⢕⢕⢕⢕⢕⢕⢕⢕⢕⢕⢕⢕⢕⢕⢕⢕⢕⢕⢕⢕⢜⢿⣿⣿⣿⣿⣿⣿⣿⣿⣿⣿⣿⣿⣿⣿⣿⣿⣿⣿⣿⣿⣿⣿⣷⢕⢕⢕⢕⢕⢕⢕⢕⢕⢕⢕⢕⢕⢕⢕⢕⢕⢕⢕⢕⢕⢕⢕⢕⢕⢕⢕⢕⣿⣿⣿⣿⣿⣿⣿⣿⣿⣿⣿⣿⣿⣿⣿⣿⣷⢜⢿⣿⣿⣿⣷⣸⣿⣿⣿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⣷⣕⢕⢕⢕⢕⢕⢕⢕⢕⢕⢕⢕⢕⢕⢕⢕⢕⢕⢕⢕⢕⢕⢕⢕⢕⢕⢕⢕⢕⢕⢕⢕⢕⢕⢕⢕⢕⢕⢕⢕⢕⢕⢕⢕⢕⢜⢿⣿⣿⣿⣿⣿⣿⣿⣿⣿⣿⣿⣿⣿⣿⣿⣿⣿⣿⣿⣿⣿⣿⢕⢕⢕⢕⢕⢕⢕⢕⢕⢕⢕⢕⢕⢕⢕⢕⢕⢕⢕⢕⢕⢕⣕⣱⣵⣷⣷⣾⣿⣿⣿⣿⣿⣿⣿⣿⣿⣿⣿⣿⣿⣿⣿⣿⣿⣷⣿⣿⣿⣿⣿⣿⣿⣿⣿⡕⢕⢕⢕⢕⢕⢕⢕⢕⢕⢕⢕⢕⢕⢕⢕⢕⢕⢕⢕⢕⢕⢕⢕⢕⢕⢕⢕⢕⢕⢕⢕⢕⢕⢕⢕⢕⢕⢕⢕⢕⢕⢕⢕⢕⢕⢕⢕⢕⢕⢕⢕⢕⢕⢕⢕⢕⢕⢕⢕⢕⢕⢕⢕⢕⢕⢕⢕⢕⢕⢕⣕⠀</a:t>
            </a:r>
            <a:br/>
            <a:r>
              <a:t>⣿⣿⣿⣿⣿⣿⣿⣿⣿⣿⣿⣿⣿⣿⣿⣿⣿⣿⣿⣿⣿⣿⣿⣿⣿⣿⣿⣿⣿⣿⣿⣿⣿⣿⣿⣿⣿⣿⣿⣿⣿⣿⣿⣿⣿⣷⣵⡕⢕⢕⢕⢕⢕⢕⢕⢕⢕⢕⢕⢕⢕⢕⢕⢕⢕⢕⢕⢕⢕⢕⢕⢕⢕⢕⢕⢕⢕⢕⢕⢕⢕⢕⢕⢕⢕⢕⢕⢕⢕⢕⢜⢿⣿⣿⣿⣿⣿⣿⣿⣿⣿⣿⣿⣿⣿⣿⣿⣿⣿⣿⣿⣿⣿⡕⢕⢕⢕⢕⢕⢕⢕⢕⢕⢕⢕⢕⢕⢕⢕⢕⢕⣕⣵⣷⣿⣿⣿⣿⣿⣿⣿⣿⣯⣽⣽⣽⣿⣿⣿⣟⡿⣿⣿⣿⣿⣿⣿⣿⣿⣿⣿⣿⣿⣿⣿⣿⣿⣿⣇⢕⢕⢕⢕⢕⢕⢕⢕⢕⢕⢕⢕⢕⢕⢕⢕⢕⢕⢕⢕⢕⢕⢕⢕⢕⢕⢕⢕⢕⢕⢕⢕⢕⢕⢕⢕⢕⢕⢕⢕⢕⢕⢕⢕⢕⢕⢕⢕⢕⢕⢕⢕⢕⢕⢕⢕⢕⢕⢕⢕⢕⢕⢕⢕⢕⢕⣕⣵⣷⣿⣿⠀</a:t>
            </a:r>
            <a:br/>
            <a:r>
              <a:t>⣿⣿⣿⣿⣿⣿⣿⣿⣿⣿⣿⣿⣿⣿⣿⣿⣿⣿⣿⣿⣿⣿⣿⣿⣿⣿⣿⣿⣿⣿⣿⣿⣿⣿⣿⣿⣿⣿⣿⣿⣿⣿⣿⣿⣿⣿⣿⣿⣧⣕⢕⢕⢕⢕⢕⢕⢕⢕⢕⢕⢕⢕⢕⢕⢕⢕⢕⢕⢕⢕⢕⢕⢕⢕⢕⢕⢕⢕⢕⢕⢕⢕⢕⢕⢕⢕⢕⢕⢕⢕⢕⢜⢿⣿⣿⣿⣿⣿⣿⣿⣿⣿⣿⣿⣿⣿⣿⣿⣿⣿⣿⣿⣿⡇⢕⢕⢕⢕⢕⢕⢕⢕⢕⢕⢕⢕⢕⢕⣕⣵⣿⣿⣿⣿⣿⣿⣿⣿⣿⣿⣿⣿⣿⣿⣿⣿⣿⣿⣿⣿⣿⣿⣿⣿⣿⣿⣿⡿⢏⢝⢹⣿⣿⡿⢏⣿⣿⣿⣿⡕⢕⢕⢕⢕⢕⢕⢕⢕⢕⢕⢕⢕⢕⢕⢕⢕⢕⢕⢕⢕⢕⢕⢕⢕⢕⢕⢕⢕⢕⢕⢕⢕⢕⢕⢕⢕⢕⢕⢕⢕⢕⢕⢕⢕⢕⢕⢕⢕⢕⢕⢕⢕⢕⢕⢕⢕⢕⢕⢕⢕⢕⣕⣵⣷⣿⣿⣿⣿⣿⣿⠀</a:t>
            </a:r>
            <a:br/>
            <a:r>
              <a:t>⣿⣿⣿⣿⣿⣿⣿⣿⣿⣿⣿⣿⣿⣿⣿⣿⣿⣿⣿⣿⣿⣿⣿⣿⣿⣿⣿⣿⣿⣿⣿⣿⣿⣿⣿⣿⣿⣿⣿⣿⣿⣿⣿⣿⣿⣿⣿⣿⣿⣿⣷⣵⡕⢕⢕⢕⢕⢕⢕⢕⢕⢕⢕⢕⢕⢕⢕⢕⢕⢕⢕⢕⢕⢕⢕⢕⢕⢕⢕⢕⢕⢕⢕⢕⢕⢕⢕⢕⢕⢕⢕⢕⢜⢿⣿⣿⣿⣿⣿⣿⣿⣿⣿⣿⣿⣿⣿⣿⣿⣿⣿⣿⣿⣇⢕⢕⢕⢕⢕⢕⢕⢕⢕⢕⢕⢕⢱⣾⣿⣿⣿⣿⣿⣿⣿⣿⣿⣿⣿⣿⣿⣿⣿⣿⣿⣿⣿⣿⣿⣿⣿⣿⣿⣿⣿⣿⣿⢕⢕⢕⢕⢹⣿⡇⢕⢜⢝⢿⣿⣷⡕⢕⢕⢕⢕⢕⢕⢕⢕⢕⢕⢕⢕⢕⢕⢕⢕⢕⢕⢕⢕⢕⢕⢕⢕⢕⢕⢕⢕⢕⢕⢕⢕⢕⢕⢕⢕⢕⢕⢕⢕⢕⢕⢕⢕⢕⢕⢕⢕⢕⢕⢕⢕⢕⢕⢕⢕⣕⣵⣷⣿⣿⣿⣿⣿⣿⣿⣿⣿⣿⠀</a:t>
            </a:r>
            <a:br/>
            <a:r>
              <a:t>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⢜⢿⣿⣿⣿⣿⣿⣿⣿⣿⣿⣿⣿⣿⣿⣿⣿⣿⣿⣿⣿⢕⢕⢕⢕⣕⣱⣵⣵⣵⣕⣕⣵⣿⣿⣿⣿⣿⣿⣿⣿⣿⣿⣿⣿⣿⣿⣿⣿⣿⣿⣿⣿⣿⣿⣿⣿⣿⣿⣿⣿⣿⣿⣿⡇⢕⢕⢕⢸⣿⡇⢕⢕⢕⢕⢻⢿⣿⣷⣕⢕⢕⢕⢕⢕⢕⢕⢕⢕⢕⢕⢕⢕⢕⢕⢕⢕⢕⢕⢕⢕⢕⢕⢕⢕⢕⢕⢕⢕⢕⢕⢕⢕⢕⢕⢕⢕⢕⢕⢕⢕⢕⢕⢕⢕⢕⢕⢕⢕⢕⢕⣱⣷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⣵⡕⢕⢕⢕⢕⢕⢕⢕⢕⢕⢕⢕⢕⢕⢕⢕⢕⢕⢕⢕⢕⢕⢕⢕⢕⢕⢕⢕⢕⢕⢕⢕⢕⢕⢕⢕⢕⢜⢿⣿⣿⣿⣿⣿⣿⣿⣿⣿⣿⣿⣿⣿⣿⣿⣿⣿⣿⡕⣱⣷⣿⣿⢿⣿⡿⢿⢿⣿⣿⣿⣿⣿⣿⣿⣿⣿⣿⣿⣿⣿⣿⣿⣿⣿⣿⣿⣿⣿⣿⣿⣿⣿⣿⣿⣿⣿⣿⣿⣿⣿⣿⡕⢕⢕⣿⣿⣗⢕⢕⢕⢕⢕⢕⢝⣿⣿⡇⢕⢕⢕⢕⢕⢕⢕⢕⢕⢕⢕⢕⢕⢕⢕⢕⢕⢕⢕⢕⢕⢕⢕⢕⢕⢕⢕⢕⢕⢕⢕⢕⢕⢕⢕⢕⢕⢕⢕⢕⢕⢕⢕⢕⢕⣕⣵⣵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⣧⣕⢕⢕⢕⢕⢕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⣧⢕⢱⣿⣿⡧⢕⢕⢕⢕⢕⢕⢕⢹⣿⣿⣕⢕⢕⢕⢕⢕⢕⢕⢕⢕⢕⢕⢕⢕⢕⢕⢕⢕⢕⢕⢕⢕⢕⢕⢕⢕⢕⢕⢕⢕⢕⢕⢕⢕⢕⢕⢕⢕⢕⢕⢕⣕⣱⣷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⣷⣵⡕⢕⢕⢕⢕⢕⢕⢕⢕⢕⢕⢕⢕⢕⢕⢕⢕⢕⢕⢕⢕⣵⣷⣷⣷⣵⣵⣵⣵⣵⣵⣕⣕⢕⣸⣿⣿⣿⣿⣿⣿⣿⣿⣿⣿⣿⣿⣿⣿⣿⣿⣿⣿⢿⣵⣿⣿⣿⣿⣿⣿⣿⣿⣿⣿⣿⣿⣿⣿⣿⣿⣿⣿⣿⣿⣿⡿⢟⢝⣼⣿⣿⣿⣿⣿⣿⣿⣿⣿⣿⣿⣿⣿⣿⣿⣿⣿⣷⣿⣿⣿⣿⢕⢕⢕⢕⢕⢕⢕⢕⢜⢻⣿⣷⣕⢕⢕⢕⢕⢕⢕⢕⢕⢕⢕⢕⢕⢕⢕⢕⢕⢕⢕⢕⢕⢕⢕⢕⢕⢕⢕⢕⢕⢕⢕⢕⢕⢕⢕⢕⣱⣵⣾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⣧⣕⢕⢕⢕⢕⢕⢕⢕⢕⢕⢕⢕⢕⢕⢕⢕⣱⣾⣿⡿⢟⢟⢟⢿⡿⢿⢟⢟⢟⢻⣿⣿⣿⢟⢟⢝⢝⢝⢟⢻⢿⣿⣿⣿⣿⣿⣿⣿⣿⣿⣗⣿⣿⣿⣿⢿⢿⢿⢿⢿⣿⣿⣿⣿⣿⣿⣿⣿⣿⣿⣿⣿⣿⡷⢾⣿⣿⣿⣿⣿⣿⣿⣿⣿⣿⣿⣿⣿⣿⣿⣿⣿⣿⣿⣿⣿⣿⣿⣿⡇⢕⢕⢕⢕⢕⢕⢕⢕⢕⢕⢝⢿⣿⣧⢕⢕⢕⢕⢕⢕⢕⢕⢕⢕⢕⢕⢕⢕⢕⢕⢕⢕⢕⢕⢕⢕⢕⢕⢕⢕⢕⢕⢕⢕⣱⣷⣾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⣵⡕⢕⢕⢕⢕⢕⢕⢕⢕⢕⢕⢕⢱⣿⣿⣝⢕⢕⢕⢕⢕⢕⢕⢕⢕⢕⢕⢕⠕⢕⢕⢕⠕⠕⢕⢕⢕⢕⢕⢝⢝⢟⢻⢟⢕⢕⢕⢕⢻⢿⣝⣵⣾⣿⣇⡕⢕⣿⣿⣿⣿⣿⣿⣿⣿⣿⣿⣿⣿⣿⣿⣿⣿⣿⣿⣿⣿⣿⣿⣿⣿⣿⣿⣿⣿⣿⣿⣿⣿⣿⣿⣿⣿⣿⣿⣿⢕⢕⢕⢕⢕⢕⢕⢕⢕⢕⢕⢕⢸⣿⣿⢕⢕⢕⢕⢕⢕⢕⢕⢕⢕⢕⢕⢕⢕⢕⢕⢕⢕⢕⢕⢕⢕⢕⢕⢕⢕⣱⣵⣾⣿⣿⣿⣿⣿⣿⣿⣿⣿⣿⣿⣿⣿⣿⣿⣿⣿⣿⣿⣿⣿⣿⣿⣿⣿⣿⣿⣿⣿⣿⣿⣿⣿⠀</a:t>
            </a:r>
            <a:br/>
            <a:r>
              <a:t>⢿⢿⣿⣿⣿⣿⣿⣿⣿⣿⣿⣿⣿⣿⣿⣿⣿⣿⣿⣿⣿⣿⣿⣿⣿⣿⣿⣿⣿⣿⣿⣿⣿⣿⣿⣿⣿⣿⣿⣿⣿⣿⣿⣿⣿⣿⣿⣿⣿⣿⣿⣿⣿⣿⣿⣿⣿⣿⣿⣿⣿⣿⣿⣿⣿⣿⣿⣿⣧⣕⢕⢕⢕⢕⢕⢕⢕⢕⢕⢜⢻⢿⣿⣿⣧⡕⢕⢕⢀⠀⠀⠀⠀⠀⠁⠁⠀⠁⠁⠁⠀⠀⠀⠀⠁⠕⠕⢕⢕⢕⢕⢕⢕⢕⢕⢕⢸⣿⣿⣿⣿⢿⢕⣾⣿⣿⣿⣿⣿⣿⣿⣿⣿⣿⣿⣿⣿⣿⣿⣿⣿⣿⣿⣿⣿⣿⣿⣿⣿⣿⣿⣿⣿⣿⣿⡟⢕⣿⣿⣿⣿⣿⢇⢕⢱⢷⣧⣕⡕⢕⢕⢕⢕⢱⣾⣿⡿⢇⢕⢕⢕⢕⢕⢕⢕⢕⢕⢕⢕⢕⢕⢕⢕⢕⢕⢕⢕⢕⢕⢕⣱⣵⣾⣿⣿⣿⣿⣿⣿⣿⣿⣿⣿⣿⣿⣿⣿⣿⣿⣿⣿⣿⣿⣿⣿⣿⣿⣿⣿⣿⣿⣿⣿⣿⣿⣿⣿⣿⣿⣿⠀</a:t>
            </a:r>
            <a:br/>
            <a:r>
              <a:t>⢕⢕⢕⢝⢟⢟⢿⢿⣿⣿⣿⣿⣿⣿⣿⣿⣿⣿⣿⣿⣿⣿⣿⣿⣿⣿⣿⣿⣿⣿⣿⣿⣿⣿⣿⣿⣿⣿⣿⣿⣿⣿⣿⣿⣿⣿⣿⣿⣿⣿⣿⣿⣿⣿⣿⣿⣿⣿⣿⣿⣿⣿⣿⣿⣿⣿⣿⣿⣿⣿⣷⣵⡕⢕⢕⢕⢕⢕⢕⢕⢕⢕⢜⢻⣿⣿⡇⢕⢕⢀⠀⠀⠀⠀⠀⠀⠀⠀⠀⠀⠀⠀⠀⠀⠀⠀⠀⠀⠀⠀⠀⠀⠀⠀⠁⢕⢕⢜⢟⢿⣿⢧⢾⣿⣿⣿⣿⣿⣿⣿⣿⣿⣿⣿⣿⣿⣿⣿⣿⣿⣿⣿⣿⣿⣿⣿⣿⣿⣿⣿⣿⣿⣿⣿⡟⢕⢕⢜⢝⢝⢝⢕⢕⢕⢕⢕⢕⢝⢝⠑⢕⣷⣵⣿⣿⡿⢕⢕⢕⢕⢕⢕⢕⢕⢕⢕⢕⢕⢕⢕⢕⢕⢕⢕⢕⢕⣱⣵⣾⣿⣿⣿⣿⣿⣿⣿⣿⣿⣿⣿⣿⣿⣿⣿⣿⣿⣿⣿⣿⣿⣿⣿⣿⣿⣿⣿⣿⣿⣿⣿⣿⣿⣿⣿⣿⣿⣿⣿⣿⣿⠀</a:t>
            </a:r>
            <a:br/>
            <a:r>
              <a:t>⢕⢕⢕⢕⢕⢕⢕⢕⢕⢝⢝⢟⢿⢿⣿⣿⣿⣿⣿⣿⣿⣿⣿⣿⣿⣿⣿⣿⣿⣿⣿⣿⣿⣿⣿⣿⣿⣿⣿⣿⣿⣿⣿⣿⣿⣿⣿⣿⣿⣿⣿⣿⣿⣿⣿⣿⣿⣿⣿⣿⣿⣿⣿⣿⣿⣿⣿⣿⣿⣿⣿⣿⣿⣷⣕⢕⢕⢕⢕⢕⢕⢕⢕⢜⣿⣿⣷⢕⢕⢕⢔⢔⢄⢀⠀⠀⠀⠀⠀⠀⠀⠀⠀⠀⠀⠀⠀⠀⠀⠀⢀⣄⣄⢄⢀⠁⠁⠑⠑⠑⠑⢕⢕⢕⢝⢟⢿⣿⣿⣿⣿⣿⣿⣿⣿⣿⣿⣿⣿⣿⣿⣿⣿⣿⣿⣿⣿⣿⣿⣿⣿⣿⣿⣿⢇⢕⢔⢅⢁⢁⢕⣱⣾⣷⣕⢕⢕⢕⢕⢕⢕⢜⢻⣿⣿⣕⢕⢕⢕⢕⢕⢕⢕⢕⢕⢕⢕⢕⢕⢕⢕⢕⣱⣵⣾⣿⣿⣿⣿⣿⣿⣿⣿⣿⣿⣿⣿⣿⣿⣿⣿⣿⣿⣿⣿⣿⣿⣿⣿⣿⣿⣿⣿⣿⣿⣿⣿⣿⣿⣿⣿⣿⣿⣿⣿⣿⣿⣿⣿⣿⠀</a:t>
            </a:r>
            <a:br/>
            <a:r>
              <a:t>⢕⢕⢕⢕⢕⢕⢕⢕⢕⢕⢕⢕⢕⢕⢕⢝⢝⢟⢿⢿⣿⣿⣿⣿⣿⣿⣿⣿⣿⣿⣿⣿⣿⣿⣿⣿⣿⣿⣿⣿⣿⣿⣿⣿⣿⣿⣿⣿⣿⣿⣿⣿⣿⣿⣿⣿⣿⣿⣿⣿⣿⣿⣿⣿⣿⣿⣿⣿⣿⣿⣿⣿⣿⣿⣿⣷⣵⡕⢕⢕⢕⢕⢕⢕⢺⣿⣿⢕⢕⢕⢕⢕⢕⢕⠑⠀⠀⠀⠀⠀⠀⠀⠀⠀⠀⠀⠀⠀⢄⣵⣿⣿⣿⣿⣷⣧⣴⡄⢀⠀⠀⠀⠀⠁⠑⢕⢱⣿⣿⣿⣿⣿⣿⣿⣿⣿⣿⣿⣿⣿⣿⣿⣿⣿⣿⣿⣿⣿⣿⣿⣿⣿⣿⢇⢕⣵⣕⣕⣕⣱⣵⣿⣿⣿⣿⣧⡕⢕⢕⢕⢕⢕⢕⢸⣿⣿⡇⢕⢕⢕⢕⢕⢕⢕⢕⢕⢕⢕⣱⣵⣾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⢝⢝⢟⢿⢿⣿⣿⣿⣿⣿⣿⣿⣿⣿⣿⣿⣿⣿⣿⣿⣿⣿⣿⣿⣿⣿⣿⣿⣿⣿⣿⣿⣿⣿⣿⣿⣿⣿⣿⣿⣿⣿⣿⣿⣿⣿⣿⣿⣿⣿⣿⣿⣿⣿⣿⣿⣿⣷⣕⢕⢕⢕⢕⢸⣿⣿⡇⢕⢕⢕⢕⢕⢅⠀⠀⠀⠀⠀⠀⠀⠀⠀⠀⠀⠀⠀⢕⣿⣿⣿⣿⣿⣿⣿⣿⣿⣿⡇⢔⠀⠀⠀⠀⠀⠑⠑⠙⠙⠙⢝⢻⣿⣿⣿⣿⣿⣿⣿⣿⣿⣿⣿⣿⣿⣿⣿⣿⣿⣿⣿⣿⡿⢕⢕⣿⣿⣿⣿⣿⣿⣿⣿⣿⣿⣿⣷⣕⣕⣕⣱⣵⣷⣾⣿⡿⢕⢕⢕⢕⢕⢕⢕⢕⣱⣵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⠝⢟⢿⢿⣿⣿⣿⣿⣿⣿⣿⣿⣿⣿⣿⣿⣿⣿⣿⣿⣿⣿⣿⣿⣿⣿⣿⣿⣿⣿⣿⣿⣿⣿⣿⣿⣿⣿⣿⣿⣿⣿⣿⣿⣿⣿⣿⣿⣿⣿⣿⣿⣷⣵⡕⢕⢜⣿⣿⡇⢕⠀⠁⠕⢕⢕⢄⢀⠀⠀⠀⠀⠀⠀⠀⠀⠀⠀⢄⣾⣿⣿⣿⣿⣿⣿⣿⣿⣿⣿⣧⡄⠀⠀⠀⠀⠀⠀⠀⠀⠀⠅⠑⠁⠝⢻⣿⣿⣿⣿⣿⣿⣿⣿⣿⣿⣿⣿⣿⣿⣿⣿⣿⣿⢇⢕⣱⣿⣿⣿⣿⣿⣿⣿⣿⣿⣿⣿⣿⣿⣿⣿⣿⣿⣿⢟⢏⢕⢕⢕⢕⢕⣱⣵⣾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⠕⢕⢕⢕⠕⢕⢕⢕⠕⢕⢑⠅⢕⠅⢕⢁⠑⠙⠝⠟⢿⢿⣿⣿⣿⣿⣿⣿⣿⣿⣿⣿⣿⣿⣿⣿⣿⣿⣿⣿⣿⣿⣿⣿⣿⣿⣿⣿⣿⣿⣿⣿⣿⣿⣿⣿⣿⣿⣿⣿⣿⣿⣿⣿⣿⣿⣿⣷⣕⣿⣿⡇⢕⠀⠀⠀⠁⠑⢕⢕⢕⢄⢀⠀⠀⠀⠀⠀⠀⠀⠕⠜⢝⢿⣿⣿⣿⣿⣿⣿⣿⣿⣿⢇⠀⠀⠀⠀⠀⠀⠀⠀⠀⠀⠀⢕⢴⣕⢜⢟⢿⣿⣿⣿⣿⣿⣿⣿⣿⣿⣿⣿⣿⣿⢟⢕⢕⣵⣿⣿⣿⣿⣿⣿⣿⣿⣿⣿⣿⣿⣧⣜⢻⣷⣿⣿⣿⢕⢕⢕⣱⣵⣾⣿⣿⣿⣿⣿⣿⣿⣿⣿⣿⣿⣿⣿⣿⣿⣿⣿⣿⣿⣿⣿⣿⣿⣿⣿⣿⣿⣿⣿⣿⣿⣿⣿⣿⣿⣿⣿⣿⣿⣿⣿⣿⣿⣿⣿⣿⣿⣿⣿⣿⣿⣿⣿⣿⣿⣿⣿⣿⣿⣿⣿⠀</a:t>
            </a:r>
            <a:br/>
            <a:r>
              <a:t>⠁⠁⠁⠀⠑⠀⠑⠁⠀⠀⠀⠀⠀⠀⠀⠐⠔⠀⠅⠀⠀⠀⠀⠀⠀⠀⠀⠀⠀⠀⠀⠀⠁⠁⠀⠀⠁⠑⠁⠘⠝⠟⢿⢿⣿⣿⣿⣿⣿⣿⣿⣿⣿⣿⣿⣿⣿⣿⣿⣿⣿⣿⣿⣿⣿⣿⣿⣿⣿⣿⣿⣿⣿⣿⣿⣿⣿⣿⣿⣿⣿⣿⣿⣿⣿⣿⣿⣧⢕⠀⠀⠀⠀⠀⠀⠁⠑⢕⢕⢔⢄⠀⠀⠀⠀⠀⠀⠀⢕⣼⣿⢿⢿⣿⣿⣷⣿⣿⢏⠁⠀⠀⠀⠀⠀⠀⠀⠀⠀⠀⠀⠁⢜⢿⢷⢕⢕⢝⣿⣿⣿⣿⣿⣿⣿⣿⣿⣿⣿⣿⣧⣷⣿⣿⣿⣿⣿⣿⣿⣿⣿⣿⣿⣿⣿⡟⢻⣿⣧⢿⣿⣿⣧⣵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⠁⠀⠀⠀⠁⠁⠙⠙⠟⢿⢿⣿⣿⣿⣿⣿⣿⣿⣿⣿⣿⣿⣿⣿⣿⣿⣿⣿⣿⣿⣿⣿⣿⣿⣿⣿⣿⣿⣿⣿⣿⣿⣿⣿⣿⣿⣿⣿⣿⢕⠀⠀⠀⠀⠀⠀⠀⠀⠀⠁⠑⢕⢕⢄⢀⠀⠀⠀⢔⢿⢟⠑⠁⠁⠕⢝⣿⣿⠏⠀⠀⠀⠀⠀⠀⠀⠀⠀⠀⠀⠀⠀⠀⠀⢱⣷⣷⣷⣷⣿⣿⣿⣿⣿⣿⣿⣿⣿⣿⣿⣿⣿⣿⣿⣿⣿⣿⣿⣿⣿⣿⣿⣿⣿⣿⡟⢻⢿⣷⣧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⠁⠁⠘⠙⠟⢻⢿⣿⣿⣿⣿⣿⣿⣿⣿⣿⣿⣿⣿⣿⣿⣿⣿⣿⣿⣿⣿⣿⣿⣿⣿⣿⢿⢿⢿⣿⣿⣿⣿⢕⠀⠀⠀⠀⠀⠀⠀⠀⠀⠀⠀⠀⠁⠑⢕⢔⢄⠀⠁⠑⠁⠀⠀⠀⠀⢕⢜⠑⠀⠀⠀⠀⠀⠀⠀⠀⠀⠀⠀⠀⠀⠀⠀⢕⣾⣿⣿⣿⣿⣿⣿⣿⣿⣿⣿⣿⣿⣿⡏⢝⢝⢙⢝⢝⢕⢁⢑⢜⣿⣿⣿⣿⢻⣿⡿⢕⣱⣿⣧⣼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⠁⠘⠙⠟⢻⢿⣿⣿⣿⣿⣿⣿⣿⣿⣿⣿⣿⣿⣿⣿⡿⣟⣽⣵⣷⣿⣿⣇⣿⣿⣿⣿⢕⠀⠀⠀⠀⠀⠀⠀⠀⠀⠀⠀⠀⠀⠀⠀⠁⠕⢔⢀⠀⠀⠀⠀⠀⠀⠁⠀⠀⠀⠀⠀⠀⠀⠀⠀⠀⠀⠀⢀⣵⣷⣷⣷⣾⣿⣿⣿⣿⣿⣿⣿⣿⣿⣿⣿⣿⣿⣿⣷⣕⢜⢻⢿⣿⣿⣿⣿⣿⣿⣿⣿⡟⢜⣿⢕⣵⣽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⠁⠘⠙⠟⠻⢿⣿⣿⣿⣿⣿⣿⣿⣿⣧⢻⣿⣿⣿⣿⣿⣿⢸⣿⣿⣿⢕⠀⠀⠀⠀⠀⠀⠀⠀⠀⠀⠀⠀⠀⠀⠀⠀⠀⠀⠑⠕⢔⢄⠀⠀⠀⠀⠀⠀⠀⠀⠀⠀⠀⠀⠀⠀⠀⠀⢑⣻⣿⣿⣿⣿⣿⣿⣿⣿⣿⣿⣿⣿⣿⣿⣿⣿⣿⣿⣿⣿⣿⣧⡕⢝⢻⣿⣿⣿⣿⣿⣿⢇⢕⢇⢕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⠁⠈⠙⠟⠻⢿⣿⣿⣿⡎⢿⢏⢻⢻⢝⢝⢜⣿⣿⢇⢕⠀⠀⠀⠀⠀⠀⠀⠀⠀⠀⠀⠀⠀⠀⠀⠀⠀⠀⠀⠀⠀⠁⠑⠐⠀⠀⢀⢀⢀⠄⠔⠐⠐⢄⢄⢄⢄⢔⢕⢹⣿⣿⣿⣿⣿⣿⣿⣿⣿⣿⣿⣿⣿⣿⣿⣿⣿⣿⣿⣿⣿⣿⣿⣷⣼⣿⣿⣿⣿⣿⣿⢕⢕⢕⢑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⢝⢿⣿⡄⠀⠟⠟⠁⠑⢕⢻⡿⠑⠀⠀⠀⠀⠀⠀⠀⠀⠀⠀⠀⠀⠀⠀⠀⠀⠀⠀⠀⠀⠀⠀⠀⠀⠀⠀⠀⠀⠀⠀⠀⠀⢄⢕⢕⢕⢕⢕⢕⢕⢕⢜⢿⣿⣿⣿⣿⣿⣿⣿⣟⢿⣿⣿⣿⣿⣿⣿⣿⣿⣿⣿⣿⣿⣿⣟⣿⣿⣿⣿⣿⣇⣱⢕⢕⢕⢜⣿⣿⣿⣿⣿⣿⣿⣿⣿⣿⣿⣿⣿⣿⣿⣿⣿⣿⣿⣿⣿⣿⣿⣿⣿⣿⣿⣿⣿⣿⣿⣿⣿⣿⣿⣿⣿⣿⣿⣿⣿⣿⣿⣿⣿⣿⣿⣿⣿⣿⣿⣿⣿⣿⣿⣿⣿⣿⣿⣿⣿⣿⣿⣿⣿⣿⣿⣿⣿⣿⣿⣿⡿⢿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⢕⢸⣿⣧⠀⠀⢔⡶⠔⠀⠜⢇⠀⠀⠀⠀⠀⠀⠀⠀⠀⠀⠀⠀⠀⠀⠀⠀⠀⠀⠀⠀⠀⠀⠀⠀⠀⠀⠀⠀⠀⠀⢀⢔⢕⢕⢕⢕⢕⢕⢕⢕⢕⢕⢕⢕⣹⣿⣿⣿⣿⣿⣿⣿⣿⣷⣾⣿⣿⣿⣿⣿⣿⣿⣿⣿⢿⢟⢏⣱⣿⣿⣿⣿⣿⣿⢇⢕⢕⢱⣵⣾⣟⣿⣿⣿⣿⣿⣿⣿⣿⣿⣿⣿⣿⣿⣿⣿⣿⣿⣿⣿⣿⣿⣿⣿⣿⣿⣿⣿⣿⣿⣿⣿⣿⣿⣿⣿⣿⣿⣿⣿⣿⣿⣿⣿⣿⣿⣿⣿⣿⣿⣿⣿⣿⢿⢿⢿⢿⠟⠟⠟⠟⠟⠙⠙⠙⠙⠁⠁⠁⠁⠁⠁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⢜⣿⣿⡇⠀⠀⠀⠀⠀⠀⠀⠀⠀⠀⠀⠀⠀⠀⠀⠀⠀⠀⠀⠀⠀⠀⠀⠀⠀⠀⠀⠀⠀⠀⠀⠀⠀⠀⠀⠀⢔⣵⣵⣕⡕⢕⢕⢕⠑⠁⠁⠁⢕⢕⣱⣿⣿⣿⣿⣿⣿⣿⣿⣿⣿⣿⣿⣿⣿⣿⣿⣿⢿⢟⢕⢕⢕⣱⣿⣿⣿⣿⡿⣿⡏⢕⢕⢕⢜⢿⣿⣿⡞⣿⣿⣿⣿⣿⣿⣿⣿⣿⣿⣿⣿⣿⣿⣿⣿⣿⣿⣿⣿⣿⣿⣿⣿⣿⣿⣿⣿⣿⣿⣿⣿⣿⢿⢿⢿⢿⢟⠟⠟⠟⠟⠙⠙⠙⠙⠁⠁⠁⠁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⢹⣿⣷⢀⠀⠔⢗⣔⢄⠀⠀⠀⠀⠀⠀⠀⠀⠀⠀⠀⠀⠀⠀⠀⠀⠀⠀⠀⠀⠀⠀⠀⠀⠀⠀⠀⠀⢄⣱⣾⣿⣿⣿⣿⡿⠋⠀⠀⠀⠀⠀⢱⣾⣿⣿⣿⣿⣿⣿⣿⣿⣿⡿⢿⢟⢟⢟⢏⢝⢕⢕⢕⢕⢕⢕⣱⣿⣿⣿⣏⣿⢱⡿⢕⢕⢕⢕⢕⢜⣏⢝⢕⢝⢝⢿⣿⣿⣿⣿⣿⣿⣿⣿⣿⣿⣿⣿⡿⢿⢿⢿⠿⠟⠟⠟⠟⠋⠙⠙⠙⠉⠁⠁⠁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⠕⣿⣿⣇⠀⠀⣾⣿⢕⠀⠀⠀⠀⠀⠀⠀⠀⠀⠀⠀⠀⠀⠀⠀⠀⠀⠀⠀⠀⠀⠀⠀⠀⠀⠀⠀⢔⣵⣿⣿⣿⣿⣿⡟⠁⠀⠀⠀⠀⠀⣰⣿⣿⣿⣿⣿⣿⣿⣿⣿⣿⣿⡇⠁⠑⢕⢕⢕⢕⢕⢕⢕⢕⢕⣼⣿⡿⢏⢹⢸⡏⣸⢇⢕⣵⣷⡇⢕⣇⢝⢕⢕⢕⢕⢕⢝⣿⣿⢟⠋⠙⠙⠉⠁⠁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⠁⢹⣿⣿⡔⠀⠿⠟⠁⠀⠀⠀⠀⠀⠀⠀⠀⠀⠀⠀⠀⠀⠀⠀⠀⠀⠀⠀⠀⠀⠀⠀⠀⠀⢄⢱⣾⣿⣿⣿⣿⣿⡟⠁⠀⠀⠀⠀⠀⢠⣿⣿⣿⣿⣿⣿⣿⣿⣿⣿⣿⣿⠑⠀⠀⠀⠀⠑⢕⢕⢕⢕⢱⡾⢟⢏⢕⢕⢜⢸⢕⢏⢕⢱⣿⣿⡇⡕⣿⡱⢕⢕⢕⢕⢕⢕⢜⣿⣇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⢸⣿⡿⢇⢄⠀⠀⠀⠀⠀⠀⠀⠀⠀⠀⠀⠀⠀⠀⠀⠀⠀⠀⠀⠀⠀⠀⠀⠀⠀⠀⠀⢔⠕⠕⢻⣿⣿⣿⣿⡟⠁⠀⠀⠀⠀⠀⠀⣼⣿⣿⣿⣿⣿⣿⣿⣿⣿⣿⣿⠇⠀⠀⠀⠀⠀⠀⣵⡕⢕⢕⢕⢕⢕⢕⢕⢕⢕⡕⢎⢕⢕⣾⣿⣿⡇⢵⡜⢇⢇⢕⢕⢕⢕⢕⢕⢸⣿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⣾⣿⢕⢕⠀⠀⠀⠀⠀⠀⠀⠀⠀⠀⠀⠀⠀⠀⠀⠀⠀⠀⠀⠀⠀⠀⠀⠀⠀⠀⢀⢕⠑⠀⠀⢸⣿⣿⣿⡟⠀⠀⠀⠀⠀⠀⠀⢀⣿⣿⣿⣿⣿⣿⣿⣿⣿⣿⣿⠏⠀⠀⠀⠀⠀⠀⢄⢕⢝⣷⣵⣕⢕⢕⢕⢕⢕⢕⢕⣱⢕⣸⣿⣿⣿⡇⣿⣵⢕⢜⢁⢕⢕⢕⢕⢕⢕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⣵⣿⢇⢕⢕⠀⠀⠀⠀⠀⠀⠀⠀⠀⠀⠀⠀⠀⠀⠀⠀⠀⠀⠀⠀⠀⠀⠀⠀⠀⢀⢕⠁⠀⠀⠀⠀⣿⣿⠏⠀⠀⠀⠀⠀⠀⠀⠀⢜⣿⣿⣿⣿⣿⣿⣿⣿⣿⡿⠃⠀⠀⠀⠀⠀⠀⠀⣷⣷⣿⣿⣿⣿⣿⣷⣵⡕⢕⢕⢕⣿⣧⣼⣿⣿⣿⢇⣿⣿⡇⢕⢕⢕⢕⢕⢕⢕⢕⣿⣿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⢕⢕⢕⠑⠀⠀⠀⠀⠀⠀⠀⠀⠀⠀⠀⠀⠀⠀⠀⠀⠀⠀⠀⠀⠀⠀⠀⢀⠑⠀⠁⠀⠀⠀⢀⣿⠃⠀⠀⠀⠀⠀⠀⠀⠀⠀⢸⣿⣿⣿⣿⣿⣿⣿⣿⠟⠁⠀⠀⠀⠀⠀⠀⠀⢸⣿⣿⣿⣿⣿⣿⣿⣿⢟⣵⣵⡕⢕⢿⣿⣿⣿⣿⣿⢱⣿⡟⢕⢕⢕⠁⠕⢕⢕⢑⣼⣎⢿⣷⡄⠀⠀⠀⠀⠀⠀⠀⠀⠀⠀⠀⢀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⢀⢀⢀⣀⣄⣄⣄⣤⣤⣴⣴⣷⣾⣿⡿⢕⢕⠕⠀⠀⠀⠀⠀⠀⠀⠀⠀⠀⠀⠀⠀⠀⠀⠀⠀⠀⠀⠀⠀⠀⠀⠀⠁⠀⠀⠀⠀⠀⠀⡸⠑⠀⠀⠀⠀⠀⠀⠀⠀⠀⠀⢸⣿⣿⣿⣿⣿⣿⡿⠃⠀⠀⠀⠀⠀⠀⠀⠀⠀⣼⣿⣿⣿⣿⣿⣿⣿⣿⣿⣿⣿⣷⡕⣜⢿⣿⣿⣿⣿⢸⣿⢇⢕⢕⣾⢀⠀⢕⢕⢱⣿⣿⣷⢻⣿⡄⠀⠀⠀⠀⠀⠀⠀⢀⣰⣾⡿⢿⣿⣦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⢀⢀⢀⣀⣄⣄⣄⣠⣤⣴⣴⣴⣶⣷⣷⣾⣿⣿⣿⣿⣿⣿⣿⣿⣿⣿⣿⣿⣿⣿⣿⣿⣧⢕⢕⠀⠀⠀⠀⠀⠀⠀⠀⠀⠀⠀⠀⠀⠀⠀⠀⠀⠀⠀⠀⠀⠀⠀⠀⠀⠀⠀⠀⠀⠀⠀⠔⠁⠀⠀⠀⠀⠀⠀⠀⠀⠀⠀⠀⢸⣿⣿⣿⣿⣿⠏⠀⠀⠀⠀⠀⠀⠀⠀⠀⠀⢱⣿⣿⣿⣿⣿⣿⣿⣿⣿⣿⣿⣿⣿⣿⢻⣧⣝⢿⡹⢿⢜⢕⠁⢁⠁⢿⡇⠀⠀⢕⣾⣿⣿⣿⡟⣿⣇⠀⠀⠀⠀⠀⠀⣰⣾⣿⡟⣵⣷⣮⡝⢿⣷⣔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⢀⢀⢀⢀⣄⣄⣄⣄⣴⣴⣴⣴⣶⣷⣷⣷⣾⣿⣿⣿⣿⣿⣿⣿⣿⣿⣿⣿⣿⣿⣿⣿⣿⣿⣿⣿⣿⣿⣿⣿⣿⣿⣿⣿⣿⣿⣿⣿⣿⣿⣿⢇⢕⢔⠀⠀⠀⠀⠀⠀⠀⠀⠀⠀⠀⠀⠀⠀⠀⠀⠀⠀⠀⠀⠀⠀⠀⠀⠀⠀⠀⠀⢠⠃⠀⠀⠀⠀⠀⠀⠀⠀⠀⠀⠀⠀⠀⠑⠿⢿⣿⠟⠁⠀⠀⠀⠀⠀⠀⠀⠀⠀⠀⠀⣸⣿⣿⢳⣿⣿⣿⣿⣿⣿⣿⣿⣿⣿⣿⣾⣿⣿⣷⢅⣅⡁⠀⠁⠳⠇⢸⣧⢄⢀⣼⣿⣿⣿⣿⡿⣿⣿⠀⠀⠀⠀⢄⣷⣿⡿⢏⢜⢻⢿⣿⣿⣧⡝⢿⣷⡄⠀⠀⠀⠀⠀⠀⠀⠀⠀⠀⠀⠀⠀⠀⠀⠀⠀⠀⠀⠀⠀⠀⠀⠀⠀⠀⠀⠀⠀⠀⠀⠀⠀⠀⠀⠀⠀⠀⠀⠀⠀⠀</a:t>
            </a:r>
            <a:br/>
            <a:r>
              <a:t>⠀⠀⠀⠀⠀⠀⠀⠀⠀⢀⢀⢀⢀⢀⣄⣄⣄⣄⣰⣴⣴⣴⣴⣷⣷⣷⣷⣿⣿⣿⣿⣿⣿⣿⣿⣿⣿⣿⣿⣿⣿⣿⣿⣿⣿⣿⣿⣿⣿⣿⣿⣿⣿⣿⣿⣿⣿⣿⣿⣿⣿⣿⣿⣿⣿⣿⣿⣿⣿⣿⣿⣿⣿⣿⣿⣿⣿⡿⢏⣵⡎⢕⠀⠀⠀⠀⠀⠀⠀⠀⠀⠀⠀⠀⠀⠀⠀⠀⠀⠀⠀⠀⠀⠀⠀⠀⠀⠀⠀⢔⠁⠀⠀⠀⠀⠀⠀⠀⠀⠀⠀⠀⠀⠀⠀⢄⣴⢀⠁⠀⠀⠀⠀⠀⠀⠀⠀⠀⠀⠀⠀⠀⣿⣿⣿⣼⣿⣿⣿⣿⣿⣿⣿⣿⣿⣿⣿⡿⣿⣿⣿⡕⢛⡀⢕⢱⠔⢸⢿⣿⣇⣼⣿⣿⣿⣿⣿⢷⣿⡇⠀⠀⢀⣴⣿⣿⢟⢕⠑⢔⣾⣵⡿⢿⢟⢕⣸⣿⡇⠀⠀⠀⠀⠀⠀⠀⠀⠀⠀⠀⠀⠀⠀⠀⠀⠀⠀⠀⠀⠀⠀⠀⠀⠀⠀⠀⠀⠀⠀⠀⠀⠀⠀⠀⠀⠀⠀⠀⠀⠀⠀</a:t>
            </a:r>
            <a:br/>
            <a:r>
              <a:t>⣰⣴⣴⣴⣴⣷⣷⣷⣷⣾⣿⣿⣿⣿⣿⣿⣿⣿⣿⣿⣿⣿⣿⣿⣿⣿⣿⣿⣿⣿⣿⣿⣿⣿⣿⣿⣿⣿⣿⣿⣿⣿⣿⣿⣿⣿⣿⣿⣿⣿⣿⣿⣿⣿⣿⣿⣿⣿⣿⣿⣿⣿⣿⣿⣿⣿⣿⣿⣿⣿⣿⣿⣿⣿⣿⡿⣟⣵⡻⢏⣱⣾⣇⠀⠀⠀⠀⠀⠀⠀⠀⠀⠀⠀⠀⠀⠀⠀⠀⠀⠀⠀⠀⢀⠀⠀⠀⠀⠀⠁⠀⠀⠀⠀⠀⠀⠀⠀⠀⠀⠀⠀⠀⠀⠀⢕⠋⠀⠀⠀⠀⠀⠀⠀⠀⠀⠀⠀⠀⠀⠀⢄⣿⣿⣿⣿⣿⣿⣿⣿⣿⣿⣿⣿⣿⣿⣿⣿⡹⣿⣿⣿⣿⣧⣄⢅⣄⣼⣷⣝⣹⣿⣿⣿⣿⣿⡿⣼⣿⢕⢔⣵⣿⣿⢟⠑⠑⠁⠀⠁⠙⠙⠀⢀⣵⣾⣿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⣟⣽⣾⡿⢇⣱⣾⣿⡿⢏⢔⡀⠀⠀⠀⠀⠀⠀⠀⠀⠀⠀⠀⠀⠀⠀⠀⢀⡠⢕⢕⠀⠀⠀⠀⠀⠀⠀⠀⠀⠀⠀⠀⠀⠀⠀⠀⠀⠀⣠⣄⣀⡄⠀⠀⠀⠀⠀⠀⠀⠀⠀⠀⠀⠀⠀⠀⠀⢕⣿⣿⣿⣿⣿⣿⣿⣿⣿⣿⡿⠿⠟⠛⠙⠉⠁⠈⠁⠁⠉⠉⢟⣮⣿⣟⣟⢳⣜⣹⣿⣿⣿⡿⣣⣿⡏⣵⣿⣿⢟⢕⠑⠀⠀⢗⢔⠀⠀⢀⣰⣿⣿⡏⠑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⣟⣽⣾⣿⢟⢏⣵⣾⣟⢟⢝⢕⣱⣾⣿⣵⢄⠀⠀⠀⠀⠀⠀⠀⠀⢀⢄⢔⢔⢕⢕⢕⡱⡇⡕⠀⠀⠀⠀⠀⠀⠀⠀⠀⠀⠀⠀⠀⠀⠀⢀⣽⣿⣿⣿⣷⡄⠀⠀⠀⠀⠀⠀⠀⠀⠀⠀⠀⠀⠀⠀⢱⣿⣿⣿⣿⢿⠟⠟⠏⠙⠑⠁⠀⠀⠀⠀⠀⠀⠀⠀⠀⠀⠀⣿⣿⣿⣿⣯⣾⣿⣿⣿⡿⢏⢕⣿⣿⣿⣿⢟⢕⠕⠀⣄⡄⠀⠀⠀⠀⣰⣾⣿⢟⠑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⢟⣽⣾⣿⣿⡿⢕⡵⢟⢝⢕⢕⢕⣱⣾⡿⡟⡿⢟⢕⢕⣷⡴⢄⢄⢄⣴⡾⢇⢕⢜⢕⢎⢕⢧⢕⣼⢇⠔⠀⠀⠀⠀⠀⠀⠀⠀⠀⠀⠀⠀⠀⠀⢸⣿⣿⣿⣿⣿⠑⠀⠀⠀⠀⠀⠀⠀⠀⠀⠀⠀⠀⠀⠀⠜⠟⠋⠁⠁⠀⠀⠀⠀⠀⠀⠀⠀⠀⠀⠀⠀⠀⠀⠀⠀⠀⠱⣿⣿⣿⣣⣿⣿⡿⠏⠁⢔⢕⢕⢜⣿⢟⢕⠑⠐⠀⠀⠙⠑⠀⠀⣠⣾⣿⡟⠑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⣏⣵⣿⣿⣿⣿⢏⡵⢏⢕⢕⢕⢕⡱⢎⢕⢕⢕⢕⢕⢕⣵⣿⢟⢕⢕⣵⡿⢟⢕⢕⢕⡕⢇⢕⢕⢕⣾⢇⠕⠔⠁⠀⠀⠀⠀⠀⠀⠀⠀⠀⠀⠀⠀⠀⠁⠙⡟⢟⠋⠁⠀⠀⠀⠀⠀⠀⠀⠀⠀⠀⠀⠀⠀⠀⠀⠀⠀⠀⠀⠀⠀⠀⠀⠀⢀⠀⠀⠀⠀⠀⠀⠀⠀⠀⠀⠀⠀⠀⢸⣿⢷⣿⠟⠑⠀⢄⢕⢕⢕⢕⠕⢑⠁⠀⠀⠹⠕⠀⠀⠀⣠⣾⣿⢟⠙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⢿⡫⣼⣿⣿⣿⣿⡿⢕⢜⢕⢕⢕⢕⡱⢎⢕⢕⢕⢕⢕⢕⣱⣿⡿⢏⢕⢕⣾⢟⢕⢕⢕⢕⣼⢇⢕⢕⢕⣾⢇⠕⠀⠀⠅⠀⠀⠀⠀⠀⠀⠀⠀⠀⠀⠀⠀⠀⠀⠀⠀⠀⠀⠀⠀⠀⠀⠀⠀⠀⠀⠀⠀⠀⠀⠀⠀⠀⠀⠀⠀⠀⠀⠀⠐⢀⠀⠀⠀⠕⢔⢀⢐⠀⠄⠀⠀⠀⠀⠀⠀⢀⣿⣿⠝⠁⠀⢄⢕⢕⢕⢕⢕⠁⠀⠀⢤⡄⠀⠀⠀⠀⣠⣾⣿⣿⣷⣷⣴⣄⡀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⢟⢱⣷⣿⣿⣿⣿⣿⢟⢕⢕⢕⡕⢕⢕⢎⢕⢕⢕⢕⢕⢕⢱⣾⣿⢟⢕⢕⣱⡿⢇⢕⢕⢕⠑⠀⢔⢕⢕⢕⣾⢇⠑⠀⠀⠀⠀⠑⠀⠀⠀⠀⠀⠀⠀⠀⠀⠀⠀⠀⠀⠀⠀⠀⠀⠀⠀⠀⠀⠀⠀⠀⠀⠀⠀⠀⠀⠀⠀⠀⠀⠀⠀⠀⠀⠀⠀⠀⠑⢄⠀⠀⠀⠑⢕⢄⢕⢄⠀⠀⠀⠀⠀⢄⠟⠁⠀⢀⢕⢕⢕⢕⢕⠕⠀⠀⠀⠀⠈⠁⠀⠀⣠⣾⣿⣿⣿⣿⣿⣿⣿⣿⣿⣿⣷⣧⣴⣄⡀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⣇⣷⣿⣿⢿⣿⣿⣿⢏⢕⢕⢕⢜⢕⢕⢕⢕⢕⢕⢕⢕⢕⣱⣿⡿⢏⢕⢕⣵⢏⢕⢕⢕⠑⠀⠀⢔⢕⢕⢕⡞⠁⠀⠀⠀⠀⠀⠀⠀⠀⢄⠀⢀⠀⠀⠀⠀⠀⠀⠀⠀⠀⠀⠀⠀⠀⠀⠀⠀⠀⠀⠀⠀⠀⠀⠀⠀⠀⠀⠀⠀⠀⠀⠀⠀⠀⠀⠀⠀⢄⠕⠑⢄⢀⠀⠀⠑⢕⢔⠀⠀⠀⠀⠀⢕⢕⢀⠀⢕⢕⢕⢕⠕⠁⠀⠀⠳⠔⠀⠀⠀⣠⣾⣿⣿⣿⣿⣿⣿⣿⣿⣿⣿⣿⣿⣿⣿⣿⣿⣿⣿⣷⣦⣴⣄⡀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⢟⣼⣿⢟⠏⢑⣸⣿⡿⢇⢕⢕⡵⢕⢕⢕⢕⢕⢕⢕⢕⢇⢕⢜⢜⢫⢕⢕⢕⢞⢕⢕⢕⢑⣀⣄⡄⢔⢕⢕⢕⡾⢕⢀⠀⠀⠀⠀⠀⠀⠀⠀⠀⠁⠀⠀⠀⠀⠀⠀⠀⠀⠀⠀⠀⠀⠀⠀⠀⠀⠀⠀⠀⠀⠀⠀⠀⠀⠀⢀⠀⢄⠐⠀⠀⠀⠀⠀⢀⠔⠑⠀⠀⢀⠀⠑⢔⠀⠀⠁⢕⢔⠀⠀⠀⠀⢕⢕⢕⢀⠁⠑⠁⠀⠀⢤⢄⠀⠀⠀⠀⣠⣾⣿⣿⣿⣿⣿⣿⣿⣿⣿⣿⣿⣿⣿⣿⣿⣿⣿⣿⣿⣿⣿⣿⣿⣿⣿⣿⣷⣧⣴⣄⡄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⣣⣿⡟⠑⠀⢄⣵⣿⡿⢕⢕⣱⢞⢕⢕⢕⢕⢕⢕⢕⡵⢕⢕⢕⢕⢕⢕⢕⢕⢕⢕⢕⣱⣧⡝⣿⡿⢕⢕⢕⢕⡾⢕⢕⢕⠀⠀⠔⠕⠕⠀⠀⠀⠀⠀⠀⠀⠀⠀⢀⠁⠀⠀⠀⠀⠀⠀⠀⠀⠀⠀⢀⠀⠀⠀⠀⠀⠀⠀⢀⠅⢆⢑⠀⠀⠀⠀⠀⠄⠁⠀⢀⠀⠀⠁⠐⠀⠀⠑⠀⠀⠀⢕⠀⠀⠀⢕⡕⢕⢕⢕⢀⠀⠀⠀⠀⠈⠁⠀⠀⣠⣾⣿⣿⣿⣿⣿⣿⣿⣿⣿⣿⣿⣿⣿⣿⣿⣿⣿⣿⣿⣿⣿⣿⣿⣿⣿⣿⣿⣿⣿⣿⣿⣿⣿⣿⣷⣧⣴⣄⡄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⢟⠏⠙⠻⢿⢿⠏⠀⠀⢰⣾⣿⡟⢕⢕⣼⢏⢕⢕⢕⢕⢕⢕⢱⡞⢕⢕⢕⢕⢕⢕⢕⢕⢕⢕⢕⣵⣿⣿⣿⣮⢕⢕⢕⢕⢜⢕⢕⢕⢕⠑⠀⢀⠀⠀⠀⠀⠀⠀⠀⠀⠀⠀⠔⠀⠀⠀⠀⠀⠀⠀⠀⠀⠀⠀⠀⠕⠀⢀⢀⠄⠐⠐⢁⠀⠄⠀⠀⠀⠀⠀⠀⠐⠀⠀⠀⠀⠀⠀⠀⠀⠀⠀⠀⠀⠀⠀⠀⠀⠀⢀⣵⣧⢕⢕⢕⢑⠀⠝⠕⠀⠀⠀⣠⣾⣿⣿⣿⣿⣿⣿⣿⣿⣿⣿⣿⣿⣿⣿⣿⣿⣿⣿⣿⣿⣿⣿⣿⣿⣿⣿⣿⣿⣿⣿⣿⣿⣿⣿⣿⣿⣿⣿⣿⣿⣿⣿⣷⣧⣴⣄⡄⢀⠀⠀⠀⠀⠀⠀⠀⠀⠀⠀⠀⠀⠀⠀⠀⠀⠀</a:t>
            </a:r>
            <a:br/>
            <a:r>
              <a:t>⣿⣿⣿⣿⣿⣿⣿⣿⣿⣿⣿⣿⣿⣿⣿⣿⣿⣿⣿⣿⣿⣿⣿⣿⣿⣿⣿⣿⣿⣿⣿⣿⣿⣿⣿⣿⣿⣿⣿⣿⣿⣿⣿⣿⣿⣿⡿⢟⠏⠑⠁⠀⠀⠀⠀⠀⠀⠀⠀⢰⣿⣿⡟⢕⣱⡿⢇⢕⢕⢕⢕⢕⢕⣵⡟⢕⢕⢕⢕⢕⢕⢕⢕⢕⢕⣵⣿⣿⢟⢱⣿⢇⢕⢕⢕⢕⢕⢕⢕⠕⢁⠀⠁⠰⠐⠆⠀⠀⢀⠀⠀⠀⠀⠁⠀⠀⠀⠀⠀⠀⠀⠀⠀⠀⠀⠀⠀⠀⠀⠀⠀⠀⠀⠀⠀⠀⠀⠀⠀⠀⠀⠀⠀⠀⠀⠀⠀⠀⠀⠀⠀⠀⠀⠀⠀⠀⠀⠀⠀⠀⠀⠑⣿⣿⡕⢕⢕⢕⠀⠀⠀⢀⣠⣾⣿⣿⣿⣿⣿⣿⣿⣿⣿⣿⣿⣿⣿⣿⣿⣿⣿⣿⣿⣿⣿⣿⣿⣿⣿⣿⣿⣿⣿⣿⣿⣿⣿⣿⣿⣿⣿⣿⣿⣿⣿⣿⣿⣿⣿⣿⣿⣿⣿⣿⣷⣧⣴⣔⡄⢀⠀⠀⠀⠀⠀⠀⠀⠀⠀⠀⠀</a:t>
            </a:r>
            <a:br/>
            <a:r>
              <a:t>⣿⣿⣿⣿⣿⣿⣿⣿⣿⣿⣿⣿⣿⣿⣿⣿⣿⣿⣿⣿⣿⣿⣿⣿⣿⣿⣿⣿⣿⣿⣿⣿⣿⣿⣿⣿⣿⣿⣿⣿⣿⣿⣿⢟⠏⠑⠁⠀⠀⠀⠀⠀⠀⠀⠀⠀⠀⠀⣠⣾⣿⡟⢕⣾⡿⢕⢕⢕⢕⢕⢕⣱⣾⢏⢕⢕⢕⢕⢕⢕⢕⢕⢕⣵⣿⣿⢟⠑⢕⣿⡟⢕⢕⢕⢕⢕⢕⢕⢕⠀⠕⠀⢄⢄⢄⠀⠔⢕⢕⢀⠀⠀⡀⠀⠀⠀⠀⠀⠀⠀⠀⠀⠀⠀⠀⠀⠀⠀⠀⠀⠀⠀⠀⠀⠀⠀⠀⠀⠀⠀⠀⠀⠀⠀⠀⠀⠀⠀⠀⠀⠀⠀⠀⠀⠀⠀⠀⠀⠀⠀⠀⠀⢹⣿⣇⢕⠁⢕⢀⠀⣰⣾⣿⣿⣿⣿⣿⣿⣿⣿⣿⣿⣿⣿⣿⣿⣿⣿⣿⣿⣿⣿⣿⣿⣿⣿⣿⣿⣿⣿⣿⣿⣿⣿⣿⣿⣿⣿⣿⣿⣿⣿⣿⣿⣿⣿⣿⣿⣿⣿⣿⣿⣿⣿⣿⣿⣿⣿⣿⣿⣷⣧⣴⣄⡄⢀⠀⠀⠀⠀⠀</a:t>
            </a:r>
            <a:br/>
            <a:r>
              <a:t>⣿⣿⣿⣿⣿⣿⣿⣿⣿⣿⣿⣿⣿⣿⣿⣿⣿⣿⣿⣿⣿⣿⣿⣿⣿⣿⣿⣿⣿⣿⣿⣿⣿⣿⣿⣿⣿⣿⡿⢟⠟⠑⠁⠀⠀⠀⠀⠀⠀⠀⠀⠀⠀⠀⠀⠀⠀⢰⣿⣿⡟⢱⣿⡿⢕⢕⢕⢕⢕⢕⣵⣿⢏⢕⢕⢕⢕⢕⢕⢕⢕⣵⣿⣿⡟⠅⠁⠀⣸⣿⡇⢕⢕⢕⢕⠕⠑⠑⠁⠀⠀⠀⠑⢕⠕⢸⣴⣅⢄⢀⠁⠑⠀⠀⢅⠓⢆⠀⠀⡀⠀⠀⠀⠀⠀⠀⠀⠀⠀⠀⠀⠀⠀⠀⠀⠀⠀⠀⠀⠀⠀⠀⢄⠀⠀⠀⠀⠀⠀⠀⠀⠀⠀⠀⠀⠀⠀⠀⠀⠀⠀⢀⢜⣿⣿⡕⠀⠀⡕⢸⣿⣿⣿⣿⣿⣿⣿⣿⣿⣿⣿⣿⣿⣿⣿⣿⣿⣿⣿⣿⣿⣿⣿⣿⣿⣿⣿⣿⣿⣿⣿⣿⣿⣿⣿⣿⣿⣿⣿⣿⣿⣿⣿⣿⣿⣿⣿⣿⣿⣿⣿⣿⣿⣿⣿⣿⣿⣿⣿⣿⣿⣿⣿⣿⣿⣿⣷⣧⣴⣔⠀</a:t>
            </a:r>
            <a:br/>
            <a:r>
              <a:t>⣿⣿⣿⣿⣿⣿⣿⣿⣿⣿⣿⣿⣿⣿⣿⣿⣿⣿⣿⣿⣿⣿⣿⣿⣿⣿⣿⣿⣿⣿⣿⣿⣿⣿⡿⢿⠟⠑⠁⠀⠀⠀⠀⠀⠀⠀⠀⠀⠀⠀⠀⠀⠀⠀⠀⠀⠀⢸⣿⣿⣵⣿⡿⢕⢕⢕⠕⢕⣱⣾⣿⢏⢕⢕⢕⢕⢕⢕⢕⣱⣾⣿⢟⠋⠁⠀⢄⣼⣿⣿⢇⠕⠑⠁⠀⠀⠀⠀⠀⠀⠀⠀⠀⠀⢄⢔⢕⠁⢎⢕⢕⢀⠀⠀⠁⠀⠁⠟⠇⠉⠑⢀⠠⢔⠀⠀⠀⠀⠀⠀⠀⠀⠀⠀⠀⠀⠀⠀⠀⠀⠀⢀⡵⢀⠀⠀⠀⠀⠀⠀⠀⠀⠀⠀⠀⠀⠀⠀⠀⠀⠀⢕⢕⢹⣿⣧⢰⣾⣿⢕⢿⣿⡿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⢟⠏⠑⠁⠀⠀⠀⠀⠀⠀⠀⠀⠀⠀⠀⠀⠀⠀⠀⠀⠀⠀⠀⠀⠀⠀⠀⠙⢟⣿⣿⡕⢕⢕⢱⢕⣵⣿⣿⣿⡕⢕⢕⢕⢕⢜⢱⣾⡿⠋⠁⠀⠀⢀⣰⣿⣿⢟⠋⠁⠀⠀⠀⠀⠀⠀⠀⠀⠀⠀⠀⠀⠀⢕⢕⠑⠄⠀⠁⠁⠄⠀⠀⠀⠀⠀⠀⠀⠀⠀⠁⠀⠀⠔⢄⠀⠕⠆⠀⠀⣀⡀⠀⠀⠀⠀⠀⠀⢀⢄⢕⡏⠕⠀⠀⠀⠀⠀⠀⠀⠀⠀⠀⠀⠀⠀⠀⠀⠀⠀⠁⠑⠕⢻⣿⡕⢿⣿⣿⡜⣿⣧⠁⠘⠟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⢟⠏⠑⠁⠀⠀⠀⠀⠀⠀⠀⠀⠀⠀⠀⠀⠀⠀⠀⠀⠀⠀⠀⠀⠀⠀⠀⠀⠀⠀⠀⠀⠀⠜⢿⣿⣷⣵⣣⣾⡟⠏⠝⢻⣿⣧⣕⣱⣟⣵⣿⢟⠁⠀⠀⢄⣴⣿⢿⠋⠁⠀⠀⠀⠀⠀⠀⠀⠀⠀⠀⠀⠀⠀⠀⢀⠐⠅⢀⢄⠀⠀⠀⠀⠀⠀⠁⠑⠔⢄⢀⠀⠀⠀⠀⠀⠄⠀⠀⠀⠀⠀⠕⠀⠁⠁⢄⠕⢇⠀⢔⣔⢕⢕⢜⢕⠀⠀⠀⠀⠀⠀⠀⠀⠀⠀⠀⠀⠀⠀⠀⠀⠀⠀⠀⠀⠀⠑⢜⢇⢸⣿⣿⣷⢹⣿⡇⠀⠀⠁⠙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⢟⠟⠑⠁⠀⠀⠀⠀⠀⠀⠀⠀⠀⠀⠀⠀⠀⠀⠀⠀⠀⠀⠀⠀⠀⠀⠀⠀⠀⠀⠀⠀⠀⠀⠀⠀⠀⠀⠁⠙⠙⠟⠟⠋⠀⠀⠀⠀⠈⠟⠿⠿⠿⠟⠑⠀⢀⣠⣵⡿⠏⠁⠀⠀⠀⠀⠀⠀⠀⠀⠀⠀⠀⢄⢔⢔⠑⢅⢔⢕⢕⢄⠀⢄⠀⠀⠀⠀⠀⠀⠀⠀⠀⠀⠀⠁⠑⠔⢄⢀⢀⠁⠀⠀⠀⠀⠀⠀⠀⠀⠑⠀⠕⢀⣸⣿⣷⡕⢕⠑⠀⠀⠀⠀⠀⠀⠀⠀⠀⠀⠀⠀⠀⠀⠀⠀⠀⠀⠀⠀⠀⠀⠀⠑⢅⢿⣿⣿⡏⣿⣿⡄⠀⠀⠀⠀⠘⠟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⢟⠟⠑⠁⠀⠀⠀⠀⠀⠀⠀⠀⠀⠀⠀⠀⠀⠀⠀⠀⠀⠀⠀⠀⠀⠀⠀⠀⠀⠀⠀⠀⠀⠀⠀⠀⠀⠀⠀⠀⠀⠀⠀⠀⠀⠀⠀⠀⠀⠀⠀⠀⠀⠀⠀⠀⠀⠀⠀⣠⣾⡿⠏⠁⠀⠀⠀⠀⠀⠀⠀⠀⠀⠀⡀⠄⢕⠕⠑⢄⢕⢕⢕⢕⢕⠀⢕⢕⠀⠀⠀⠀⠀⠀⠀⠀⠀⠐⠀⠀⠀⠄⢀⠀⠁⠑⠔⠄⠄⢀⢀⠄⠐⠀⠀⠀⢠⣿⣿⣿⣿⣿⡕⠀⠀⠀⠀⠀⠀⠀⠀⠀⠀⠀⠀⠀⠀⠀⠀⠀⠀⠀⠀⠀⠀⠀⠀⠀⠀⠑⢜⢟⢑⢻⣿⣿⣷⣴⣄⣄⣠⣴⣵⣽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⢟⠏⠑⠁⠀⠀⠀⠀⠀⠀⠀⠀⠀⠀⠀⠀⠀⠀⠀⠀⠀⠀⠀⠀⠀⠀⠀⠀⠀⠀⠀⠀⠀⠀⠀⠀⠀⠀⠀⠀⠀⠀⠀⠀⠀⠀⠀⠀⠀⠀⠀⠀⠀⠀⠀⠀⠀⠀⠀⠀⠀⣠⣾⡿⢏⣄⢀⠀⠀⠀⠀⠀⠀⠀⠀⠀⢔⢕⢜⠇⠅⡄⢕⢕⢕⢕⢕⢕⠁⠀⢔⢕⠀⠀⠀⠀⠀⠀⠁⠀⠀⠀⠀⠀⠀⠀⠁⠀⠀⠀⢀⢄⠀⠁⠁⠐⠔⢄⢄⢄⣾⣿⣿⣿⣿⣿⣷⠀⠀⠀⠀⠀⠀⠀⠀⠀⠀⠀⠀⠀⠀⠀⠀⠀⠀⠀⠀⠀⠀⠀⠀⠐⠑⠑⠁⠀⠀⠁⠑⢝⢻⢿⣿⣿⢿⠏⠙⠙⠛⠻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⢟⠏⠑⠁⠀⠀⠀⠀⠀⠀⠀⠀⠀⠀⠀⠀⠀⠀⠀⠀⠀⠀⠀⠀⠀⠀⠀⠀⠀⠀⠀⠀⠀⠀⠀⠀⠀⠀⠀⠀⠀⠀⠀⠀⠀⠀⠀⠀⠀⠀⠀⠀⠀⠀⠀⠀⠀⠀⠀⠀⠀⠀⠀⢄⣵⣿⠏⠘⠛⠃⠑⠀⠀⠀⠐⠀⠀⠀⠀⠀⠀⠁⠑⠔⢔⢈⠕⢅⣕⣕⢕⢕⠀⠄⢑⢕⠀⠀⠀⠀⠀⠀⠀⠀⠀⠀⠀⠐⠔⠔⠔⠄⢄⢕⢕⢀⠀⠀⠀⠀⠀⠀⢄⣕⢿⣿⣿⣿⣿⣿⢟⠀⠀⠀⠀⠀⠀⠀⠀⠀⠀⢀⢀⠀⠀⠀⠀⠀⠀⠀⠀⠀⠀⠀⠀⠀⠀⠀⠀⠀⠀⠀⠀⠀⠑⢕⠘⠑⠀⠀⠀⠀⠀⠀⠀⠿⠟⠟⠛⢹⣿⣿⣿⣿⣿⣿⣿⣿⣿⣿⣿⣿⣿⣿⣿⣿⣿⣿⣿⣿⣿⣿⣿⣿⣿⣿⣿⣿⣿⣿⣿⣿⣿⣿⣿⣿⣿⣿⣿⣿⣿⣿⣿⣿⣿⣿⣿⣿⣿⠀</a:t>
            </a:r>
            <a:br/>
            <a:r>
              <a:t>⣿⣿⣿⣿⣿⣿⣿⢟⠟⠑⠁⠀⠀⠀⠀⠀⠀⠀⠀⠀⠀⠀⠀⠀⠀⠀⠀⠀⠀⠀⠀⠀⠀⠀⠀⠀⠀⠀⠀⠀⠀⠀⠀⠀⠀⠀⠀⠀⠀⠀⠀⠀⠀⠀⠀⠀⠀⠀⠀⠀⠀⠀⠀⠀⠀⠀⠀⠀⠀⠀⠀⠀⠀⢰⣿⡟⠑⠀⠀⠀⠀⠐⠀⠀⠀⠀⠀⠀⠀⠀⠀⠀⠀⠀⠀⠁⠕⢔⢄⣔⣕⣕⢕⠠⠤⢵⢕⡀⠀⠀⠀⠀⠀⠀⠀⠀⠀⠀⠀⠀⠄⢅⠕⠁⠀⠀⠀⠁⠐⠄⢀⠀⠀⣼⣿⣷⠅⠉⠁⠉⠉⠑⠀⠀⠀⠀⠀⠀⠀⠀⠀⢕⢕⢕⠑⠀⠀⠀⠀⠀⢄⢄⢄⢄⠀⠀⠀⠀⠀⠀⠀⠀⠀⠀⠀⠀⠀⠀⠀⠀⠀⠀⠀⠀⠀⠀⠀⠀⠀⠀⠀⢹⣿⣿⣿⣿⣿⣿⣿⣿⣿⣿⣿⣿⣿⣿⣿⣿⣿⣿⣿⣿⣿⣿⣿⣿⣿⣿⣿⣿⣿⣿⣿⣿⣿⣿⣿⣿⣿⣿⣿⣿⣿⣿⣿⣿⣿⣿⣿⣿⠀</a:t>
            </a:r>
            <a:br/>
            <a:r>
              <a:t>⣿⣿⣿⢟⠏⠑⠁⠀⠀⠀⠀⠀⠀⠀⠀⠀⠀⠀⠀⠀⠀⠀⠀⠀⠀⠀⠀⠀⠀⠀⠀⠀⠀⠀⠀⠀⠀⠀⠀⠀⠀⠀⠀⠀⠀⠀⠀⠀⠀⠀⠀⠀⠀⠀⠀⠀⠀⠀⠀⠀⠀⠀⠀⠀⠀⠀⠀⠀⠀⠀⠀⠀⠀⢜⣿⣷⣴⠄⠀⠀⠀⠀⠀⠀⠀⠀⠀⠀⠀⠀⠀⠀⠀⠀⠀⠀⠀⠁⠀⠑⠑⠑⠁⠔⠔⢰⢤⢄⠀⠀⠀⠀⠀⠀⠀⠀⢀⢄⢀⢀⠀⠀⠀⠀⠀⠀⠀⠀⠀⠀⠀⢕⢱⣿⡿⠏⠀⠀⠀⢄⢔⢄⠀⠀⠀⠀⠀⠀⠀⠀⠀⢅⢕⣵⣴⡔⢔⢄⢀⠀⠁⠁⠁⠁⠁⠀⠀⠀⠀⠀⠀⠀⠀⠀⠀⠀⠀⠀⠀⠀⠀⠀⠀⠀⠀⠀⠀⠀⠀⠀⠀⣿⣿⢿⣿⣿⣿⣿⣿⣿⣿⣿⣿⣿⣿⣿⣿⣿⣿⣿⣿⣿⣿⣿⣿⣿⣿⣿⣿⣿⣿⣿⣿⣿⣿⣿⣿⣿⣿⣿⣿⣿⣿⣿⣿⣿⣿⣿⣿⣿⠀</a:t>
            </a:r>
            <a:br/>
            <a:r>
              <a:t>⠟⠑⠁⠀⠀⠀⠀⠀⠀⠀⠀⠀⠀⠀⠀⠀⠀⠀⠀⠀⠀⠀⠀⠀⠀⠀⠀⠀⠀⠀⠀⠀⠀⠀⠀⠀⠀⠀⠀⠀⠀⠀⠀⠀⠀⠀⠀⠀⠀⠀⠀⠀⠀⠀⠀⠀⠀⠀⠀⠀⠀⠀⠀⠀⠀⠀⠀⠀⠀⠀⠀⢀⣰⣾⡿⢏⠁⠀⠀⠀⠀⠀⠀⠀⠀⠀⠀⠀⠀⠀⠀⠀⠀⠀⠀⠀⠀⠀⠀⠀⠀⠀⠀⠀⠀⠀⠁⠀⠀⠀⠀⠀⠀⠀⠀⠀⢕⢕⢕⢇⡄⠀⠀⠀⠀⠀⠀⠀⠀⠀⠀⠀⠞⠉⠀⠀⠀⠀⢔⢕⢕⢕⠀⠀⠀⠀⠀⠀⠀⠀⠀⠑⢕⢝⣿⣿⣿⣿⣿⣷⣴⡀⠀⠀⠀⠀⠀⠀⠀⠀⠀⠀⠀⠀⠀⠀⠀⠀⠀⠀⠀⠀⠀⠀⠀⠀⠀⠀⠀⠀⢱⢿⢿⣿⣾⡻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⣰⣾⡿⠋⠁⠀⠀⠀⠀⠀⠀⠀⠀⠀⠀⠀⠀⠀⠀⠀⠀⠀⠀⠀⠀⠀⠀⠀⠀⠀⠀⠀⠀⠀⠀⠀⠀⠀⠀⠀⠀⠀⠀⠀⠀⠀⠀⠘⢕⢱⢕⢀⠀⠀⠀⠀⠀⠀⠀⠀⠀⠀⠀⠀⠀⠀⠀⠀⢕⢕⢕⢕⠑⠀⠀⠀⠀⠀⠀⠀⠀⠀⠀⠁⠜⢿⣿⣿⣿⣿⣿⡇⠀⠀⠀⠀⠀⠀⠀⠀⠀⠀⠀⠀⠀⠀⠀⠀⠀⠀⠀⠀⠀⠀⠀⠀⠀⠀⠀⠀⠀⠀⠁⣿⣿⣧⠁⠙⢻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⣴⣾⢟⠙⠀⠀⠀⠀⠀⠀⠀⠀⠀⠀⠀⠀⠀⠀⠀⠀⠀⠀⠀⠀⠀⠀⠀⠀⠀⠀⠀⠀⠀⠀⠀⠀⠀⠀⠀⠀⠀⠀⠀⠀⠀⠁⠁⠀⠀⠀⢀⠁⠑⠑⠀⠀⠀⠀⠀⠀⠀⠀⠀⠀⠀⠀⠀⠀⠀⠀⠁⢕⢕⢕⠀⠀⠀⠀⠀⠀⠀⠀⠀⢀⢄⢄⢔⣕⣹⣿⣿⣿⣿⣧⠀⠀⠀⠀⠀⠀⠀⠀⠀⠀⠀⠀⠀⠀⠀⠀⠀⠀⠀⠀⠀⠀⠀⠀⠀⠀⠀⠀⠀⠀⠀⢸⣿⡟⠀⠀⠀⠘⠝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⢄⣵⣿⢟⢑⠀⠀⠀⠀⠀⠀⠀⠀⠀⠀⠀⠀⠀⠀⠀⠀⠀⠀⠀⠀⠀⠀⠀⠀⠀⠀⠀⠀⠀⠀⠀⠀⠀⠀⠀⠀⠀⠀⠀⠀⢀⠀⠀⠀⢀⠀⠀⠀⠀⠀⠀⠄⠀⠀⠀⠀⠀⠀⠀⠀⠀⠀⠀⠀⠀⠀⠀⠀⠀⠁⠑⠀⠀⠀⠀⠀⠀⠀⠀⠀⠀⠑⢾⣿⣿⣿⣿⣿⣿⣿⣿⡇⠔⠀⠀⠀⠀⠀⠀⠀⠀⠀⠀⠀⠀⠀⠀⠀⠀⠀⠀⠀⠀⠀⠀⠀⠀⠀⠀⠀⠀⠀⠀⣸⣿⢇⠀⠀⠀⠀⠀⠁⠙⢻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⠑⠛⠛⠑⠀⠀⠀⠀⠀⠀⠀⠀⠀⠀⠀⠀⠀⠀⠀⠀⠀⠀⠀⠀⠀⠀⠀⠀⠀⠀⠀⠀⠀⠀⠀⠀⠀⠀⠀⠀⠀⠀⠀⠀⠀⠁⠁⠀⠀⠐⠁⠀⠀⠀⠀⠀⠀⠀⠀⠀⠀⠀⠀⠀⠀⠀⠀⠀⠀⠀⠀⠀⠀⠀⠀⠀⠀⠀⠀⠀⠀⠀⠀⠀⠀⠀⠀⠀⠘⠛⠛⠛⠛⠛⠛⠛⠛⠃⠀⠀⠀⠀⠀⠀⠀⠀⠀⠀⠀⠀⠀⠀⠀⠀⠀⠀⠀⠀⠀⠀⠀⠀⠀⠀⠀⠀⠀⠀⠀⠛⠛⠑⠀⠀⠀⠀⠀⠀⠀⠀⠘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⣧⡕⢕⢕⢕⢕⢕⢕⢕⢕⢕⢕⢕⢕⢕⢕⢕⢕⢕⢕⢕⢕⢕⢕⢕⢕⢕⢕⢕⢕⢕⢕⢕⢕⢕⢕⢕⢕⢕⢕⢕⢕⢕⢕⢕⢕⢹⣿⣿⣿⣿⣿⣿⣿⣿⣿⣿⣿⣿⣿⣿⣿⣿⣿⣿⣿⣿⣿⣿⣿⣿⢕⢕⢕⢕⢕⢕⢕⢕⢕⢕⢕⢕⢕⢕⢕⢕⢕⢕⢕⢕⢕⢕⢕⢕⢕⢕⢕⢕⢕⢕⣸⣿⣿⣿⣿⣿⣿⣿⣿⣿⣿⣿⣿⣿⣿⣿⣿⣿⣿⣿⣿⣿⣿⣿⣿⣿⣿⣿⣿⣿⣿⣿⡿⢏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⣧⡕⢕⢕⢕⢕⢕⢕⢕⢕⢕⢕⢕⢕⢕⢕⢕⢕⢕⢕⢕⢕⢕⢕⢕⢕⢕⢕⢕⢕⢕⢕⢕⢕⢕⢕⢕⢕⢕⢕⢕⢕⢕⢕⢕⢻⣿⣿⣿⣿⣿⣿⣿⣿⣿⣿⣿⣿⣿⣿⣿⣿⣿⣿⣿⣿⣿⣿⣿⢕⢕⢕⢕⢕⢕⢕⢕⢕⢕⢕⢕⢕⢕⢕⢕⢕⢕⢕⢕⢕⢕⢕⢕⢕⢕⢕⢕⢕⢱⣿⣿⣿⣿⣿⣿⣿⣿⣿⣿⣿⣿⣿⣿⣿⣿⣿⣿⣿⣿⣿⣿⣿⣿⣿⣿⣿⣿⣿⣿⡿⢏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⣷⣕⢕⢕⢕⢕⢕⢕⢕⢕⢕⢕⢕⢕⢕⢕⢕⢕⢕⢕⢕⢕⢕⢕⢕⢕⢕⢕⢕⢕⢕⢕⢕⢕⢕⢕⢕⢕⢕⢕⢕⢕⢕⢕⢻⣿⣿⣿⣿⣿⣿⣿⣿⣿⣿⣿⣿⣿⣿⣿⣿⣿⣿⣿⣿⣿⣿⡇⢕⢕⢕⢕⢕⢕⢕⢕⢕⢕⢕⢕⢕⢕⢕⢕⢕⢕⢕⢕⢕⢕⢕⢕⢕⢕⢕⢱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⣷⣕⢕⢕⢕⢕⢕⢕⢕⢕⢕⢕⢕⢕⢕⢕⢕⢕⢕⢕⢕⢕⢕⢕⢕⢕⢕⢕⢕⢕⢕⢕⢕⢕⢕⢕⢕⢕⢕⢕⢕⢕⢜⢿⣿⣿⣿⣿⣿⣿⣿⣿⣿⣿⣿⣿⣿⣿⣿⣿⣿⣿⣿⣿⣿⡇⢕⢕⢕⢕⢕⢕⢕⢕⢕⢕⢕⢕⢕⢕⢕⢕⢕⢕⢕⢕⢕⢕⢕⢕⢕⢕⢕⣾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⣷⣕⢕⢕⢕⢕⢕⢕⢕⢕⢕⢕⢕⢕⢕⢕⢕⢕⢕⢕⢕⢕⢕⢕⢕⢕⢕⢕⢕⢕⢕⢕⢕⢕⢕⢕⢕⢕⢕⢕⢕⢜⢿⣿⣿⣿⣿⣿⣿⣿⣿⣿⣿⣿⣿⣿⣿⣿⣿⣿⣿⣿⣿⡇⢕⢕⢕⢕⢕⢕⢕⢕⢕⢕⢕⢕⢕⢕⢕⢕⢕⢕⢕⢕⢕⢕⢕⢕⢕⢕⣼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⢜⣿⣿⣿⣿⣿⣿⣿⣿⣿⣿⣿⣿⣿⣿⣿⣿⣿⣿⣿⣿⡇⢕⢕⢕⢕⢕⢕⢕⢕⢕⢕⢕⢕⢕⢕⢕⢕⢕⢕⢕⢕⢕⢕⢕⢕⢕⣸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⢜⣿⣿⣿⣿⣿⣿⣿⣿⣿⣿⣿⣿⣿⣿⣿⣿⣿⣿⣿⡇⢕⢕⢕⢕⢕⢕⢕⢕⢕⢕⢕⢕⢕⢕⢕⢕⢕⢕⢕⢕⢕⢕⢕⢕⢱⣿⣿⣿⣿⣿⣿⣿⣿⣿⣿⣿⣿⣿⣿⣿⣿⡜⣿⣿⣿⣿⣿⣿⣿⣿⡿⢏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⣧⣕⢕⢕⢕⢕⢕⢕⢕⢕⢕⢕⢕⢕⢕⢕⢕⢕⢕⢕⢕⢕⢕⢕⢕⢕⢕⢕⢕⢕⢕⢕⢕⢕⢕⢕⢕⢹⣿⣿⣿⣿⣿⣿⣿⣿⣿⣿⣿⣿⣿⣿⣿⣿⣿⣿⣷⢕⢕⢕⢕⢕⢕⢕⢕⢕⢕⢕⢕⢕⢕⢕⢕⢕⢕⢕⢕⢕⢕⢕⢕⣿⣿⣿⣿⡿⣿⣿⣿⣿⣿⣿⣿⣿⣿⣿⣿⣿⡇⢜⢹⣿⣿⣿⣿⣿⢏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⢹⣿⣿⣿⣿⣿⣿⣿⣿⣿⣿⣿⣿⣿⣿⣿⣿⣿⣿⢕⢕⢕⢕⢕⢕⢕⢕⢕⢕⢕⢕⢕⢕⢕⢕⢕⢕⢕⢕⢕⢕⢕⣾⣿⣿⣿⣿⣿⣿⣿⣿⣿⣿⣿⣿⣿⣿⣿⣿⣿⣿⣸⡕⢹⣿⣿⡟⢕⢕⢕⢕⢕⢕⢕⢕⢕⢕⢕⢕⢕⢕⢕⢕⢕⢕⢕⢕⢕⢕⢕⢕⢕⢕⢕⢕⢕⢕⢕⢕⢕⢕⢕⢕⢕⢕⢕⢕⢕⢕⢕⢕⢕⢕⢕⢕⢕⢕⢕⢕⢕⢕⢕⢕⢕⢕⢕⢕⢕⢕⢕⢕⢕⢕⢕⢕⢕⢕⣕⣵⣷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⣵⡕⢕⢕⢕⢕⢕⢕⢕⢕⢕⢕⢕⢕⢕⢕⢕⢕⢕⢕⢕⢕⢕⢕⢕⢕⢕⢕⢕⢕⢕⢕⢕⢕⢻⣿⣿⣿⣿⣿⣿⣿⣿⣿⣿⣿⣿⣿⣿⣿⣿⣿⢕⢕⢕⢕⢕⢕⢕⢕⢕⢕⢕⢕⢕⢕⢕⢕⣕⣵⣵⣾⣷⣿⣿⣿⣿⣿⣿⣿⣿⢿⣿⣿⣿⣿⣿⣿⣿⣿⣿⣿⣿⣿⢹⣷⢱⣹⣿⣿⡕⢕⢕⢕⢕⢕⢕⢕⢕⢕⢕⢕⢕⢕⢕⢕⢕⢕⢕⢕⢕⢕⢕⢕⢕⢕⢕⢕⢕⢕⢕⢕⢕⢕⢕⢕⢕⢕⢕⢕⢕⢕⢕⢕⢕⢕⢕⢕⢕⢕⢕⢕⢕⢕⢕⢕⢕⢕⢕⢕⢕⢕⢕⢕⢕⣕⣵⣵⣾⣿⣿⣿⣿⣿⣿⠀</a:t>
            </a:r>
            <a:br/>
            <a:r>
              <a:t>⢕⢜⢝⢻⢿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⢻⣿⣿⣿⣿⣿⣿⣿⣿⣿⣿⣿⣿⣿⣿⣿⣿⢕⢕⢕⢕⢕⢕⢕⢕⢕⢕⢕⣕⣵⣷⣾⣿⣿⡿⢿⣻⣯⣽⣿⣷⣷⣾⣿⣿⣯⣽⣝⡻⢿⣿⣿⣿⣿⣿⣿⢟⢝⢟⢸⣿⣇⣇⣿⣿⣧⢕⢕⢕⢕⢕⢕⢕⢕⢕⢕⢕⢕⢕⢕⢕⢕⢕⢕⢕⢕⢕⢕⢕⢕⢕⢕⢕⢕⢕⢕⢕⢕⢕⢕⢕⢕⢕⢕⢕⢕⢕⢕⢕⢕⢕⢕⢕⢕⢕⢕⢕⢕⢕⢕⢕⢕⢕⢕⢕⢕⣕⣵⣷⣿⣿⣿⣿⣿⣿⣿⣿⣿⣿⣿⠀</a:t>
            </a:r>
            <a:br/>
            <a:r>
              <a:t>⢕⢕⢕⢕⢕⢕⢜⢝⢟⢿⣿⣿⣿⣿⣿⣿⣿⣿⣿⣿⣿⣿⣿⣿⣿⣿⣿⣿⣿⣿⣿⣿⣿⣿⣿⣿⣿⣿⣿⣿⣿⣿⣿⣿⣿⣿⣿⣿⣿⣿⣿⣿⣿⣿⣿⣿⣿⣿⣿⣿⣿⣿⣿⣿⣿⣿⣿⣿⣿⣷⣕⢕⢕⢕⢕⢕⢕⢕⢕⢕⢕⢕⢕⢕⢕⢕⢕⢕⢕⢕⢕⢕⢕⢕⢕⢕⢕⢕⢕⢕⢜⢿⣿⣿⣿⣿⣿⣿⣿⣿⣿⣿⣿⣿⣿⣿⣿⡕⢕⢕⢕⢕⢕⢕⢕⣱⣵⣿⣿⣿⡿⣟⣽⣷⣿⣿⣿⣿⣿⣿⣿⣿⣿⣿⣿⣿⣿⣿⣿⣷⣷⣽⣝⡻⢿⣿⡕⢕⢕⢸⣿⣿⢜⢸⣿⣿⡇⢕⢕⢕⢕⢕⢕⢕⢕⢕⢕⢕⢕⢕⢕⢕⢕⢕⢕⢕⢕⢕⢕⢕⢕⢕⢕⢕⢕⢕⢕⢕⢕⢕⢕⢕⢕⢕⢕⢕⢕⢕⢕⢕⢕⢕⢕⢕⢕⢕⢕⢕⢕⢕⢕⣕⣵⣵⣾⣿⣿⣿⣿⣿⣿⣿⣿⣿⣿⣿⣿⣿⣿⣿⠀</a:t>
            </a:r>
            <a:br/>
            <a:r>
              <a:t>⢕⢕⢕⢕⢕⢕⢕⢕⢕⢕⢕⢜⢝⢟⢿⢿⣿⣿⣿⣿⣿⣿⣿⣿⣿⣿⣿⣿⣿⣿⣿⣿⣿⣿⣿⣿⣿⣿⣿⣿⣿⣿⣿⣿⣿⣿⣿⣿⣿⣿⣿⣿⣿⣿⣿⣿⣿⣿⣿⣿⣿⣿⣿⣿⣿⣿⣿⣿⣿⣿⣿⣷⣕⢕⢕⢕⢕⢕⢕⢕⢕⢕⢕⢕⢕⢕⢕⢕⢕⢕⢕⢕⢕⢕⢕⢕⢕⢕⢕⢕⢕⢜⣿⣿⣿⣿⣿⣿⣿⣿⣿⣿⣿⣿⣿⣿⣿⡇⢕⢕⢕⢕⢕⣱⣾⣿⣿⣿⣯⣵⣿⣿⣿⣿⣿⣿⣿⣿⣿⣿⣿⣿⣿⣿⣿⣿⣿⣿⣿⣿⣿⣿⣿⣿⣷⣝⡇⢕⢕⢸⣿⣿⢕⢕⢝⢿⣿⣧⡕⢕⢕⢕⢕⢕⢕⢕⢕⢕⢕⢕⢕⢕⢕⢕⢕⢕⢕⢕⢕⢕⢕⢕⢕⢕⢕⢕⢕⢕⢕⢕⢕⢕⢕⢕⢕⢕⢕⢕⢕⢕⢕⢕⢕⢕⢕⢕⢕⣱⣵⣾⣿⣿⣿⣿⣿⣿⣿⣿⣿⣿⣿⣿⣿⣿⣿⣿⣿⣿⣿⣿⠀</a:t>
            </a:r>
            <a:br/>
            <a:r>
              <a:t>⢕⢕⢕⢕⢕⢕⢕⢕⢕⢕⢕⢕⢕⢕⢕⢕⢜⢝⢟⢿⢿⣿⣿⣿⣿⣿⣿⣿⣿⣿⣿⣿⣿⣿⣿⣿⣿⣿⣿⣿⣿⣿⣿⣿⣿⣿⣿⣿⣿⣿⣿⣿⣿⣿⣿⣿⣿⣿⣿⣿⣿⣿⣿⣿⣿⣿⣿⣿⣿⣿⣿⣿⣿⣷⣵⡕⢕⢕⢕⢕⢕⢕⢕⢕⢕⢕⢕⢕⢕⢕⢕⢕⢕⢕⢕⢕⢕⢕⢕⢕⢕⢕⢜⣿⣿⣿⣿⣿⣿⣿⣿⣿⣿⣿⣿⣿⣿⡇⢕⢕⢕⣱⣾⣿⣿⢿⣽⣿⣿⣿⣿⣿⣿⣿⣿⣿⣿⣿⣯⣿⡿⢿⣿⣿⣿⣿⣿⣿⣿⣿⣿⣿⣿⣿⣿⣿⣿⢕⢕⣾⣿⣿⢕⢕⢕⢕⢝⣿⣿⣇⢕⢕⢕⢕⢕⢕⢕⢕⢕⢕⢕⢕⢕⢕⢕⢕⢕⢕⢕⢕⢕⢕⢕⢕⢕⢕⢕⢕⢕⢕⢕⢕⢕⢕⢕⢕⢕⢕⢕⢕⢕⢕⣕⣵⣷⣾⣿⣿⣿⣿⣿⣿⣿⣿⣿⣿⣿⣿⣿⣿⣿⣿⣿⣿⣿⣿⣿⣿⣿⣿⠀</a:t>
            </a:r>
            <a:br/>
            <a:r>
              <a:t>⢕⢕⢕⢕⢕⢕⢕⢕⢕⢕⢕⢕⢕⢕⢕⢕⢕⢕⢕⢕⢕⢜⢝⢟⢿⢿⣿⣿⣿⣿⣿⣿⣿⣿⣿⣿⣿⣿⣿⣿⣿⣿⣿⣿⣿⣿⣿⣿⣿⣿⣿⣿⣿⣿⣿⣿⣿⣿⣿⣿⣿⣿⣿⣿⣿⣿⣿⣿⣿⣿⣿⣿⣿⣿⣿⣿⣧⡕⢕⢕⢕⢕⢕⢕⢕⢕⢕⢕⢕⢕⢕⢕⢕⢕⢕⢕⢕⢕⢕⢕⢕⢕⢕⢜⣿⣿⣿⣿⣿⣿⣿⣿⣿⣿⣿⣿⣿⣇⣕⣱⣾⣿⣿⢟⣱⣿⣿⣿⣿⣿⣿⣿⣿⣿⣿⣿⣿⣿⢟⣕⣱⣾⣿⣹⣿⣿⣿⣿⣿⣿⣿⣿⣿⣿⣿⣿⣿⣧⢱⣿⣿⣿⢕⢕⢕⢕⢕⢜⣿⣿⣧⡕⢕⢕⢕⢕⢕⢕⢕⢕⢕⢕⢕⢕⢕⢕⢕⢕⢕⢕⢕⢕⢕⢕⢕⢕⢕⢕⢕⢕⢕⢕⢕⢕⢕⢕⢕⢕⣱⣵⣾⣿⣿⣿⣿⣿⣿⣿⣿⣿⣿⣿⣿⣿⣿⣿⣿⣿⣿⣿⣿⣿⣿⣿⣿⣿⣿⣿⣿⣿⠀</a:t>
            </a:r>
            <a:br/>
            <a:r>
              <a:t>⢕⢕⢕⢕⢕⢕⢕⢕⢕⢕⢕⢕⢕⢕⢕⢕⢕⢕⢕⢕⢕⢕⢕⢕⢕⢕⢜⢝⢟⢿⢿⣿⣿⣿⣿⣿⣿⣿⣿⣿⣿⣿⣿⣿⣿⣿⣿⣿⣿⣿⣿⣿⣿⣿⣿⣿⣿⣿⣿⣿⣿⣿⣿⣿⣿⣿⣿⣿⣿⣿⣿⣿⣿⣿⣿⣿⣿⣿⣧⣕⢕⢕⢕⢕⢕⢕⢕⢕⢕⢕⢕⢕⢕⢕⢕⢕⢕⢕⢕⢕⢕⢕⢕⢕⢹⣿⣿⣿⣿⣿⣿⣿⣿⣿⢿⢿⣿⡿⢿⣿⣿⡿⣵⣾⣿⣿⣿⣿⣿⣿⣿⣿⣿⣿⣿⣿⣿⢱⢟⣿⣿⣿⣿⣿⣿⣿⣿⣿⣿⣿⣿⣿⣿⣿⣿⣿⣿⢏⣾⣿⣿⣿⢕⢔⢔⢕⢕⢕⢜⢿⣿⣷⡕⢕⢕⢕⢕⢕⢕⢕⢕⢕⢕⢕⢕⢕⢕⢕⢕⢕⢕⢕⢕⢕⢕⢕⢕⢕⢕⢕⢕⢕⢕⣱⣵⣷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⢜⢝⢟⢻⢿⣿⣿⣿⣿⣿⣿⣿⣿⣿⣿⣿⣿⣿⣿⣿⣿⣿⣿⣿⣿⣿⣿⣿⣿⣿⣿⣿⣿⣿⣿⣿⣿⣿⣿⣿⣿⣿⣿⣿⣿⣿⣿⣿⣿⣷⣕⢕⢕⢕⢕⢕⢕⢕⢕⢕⢕⢕⢕⢕⢕⢕⢕⢕⢕⢕⢕⢕⢕⢕⢹⣿⣿⣿⣿⣿⣿⢟⣵⣿⣾⣿⣿⣿⣷⣝⣾⣿⣿⣿⣿⣿⣿⣿⣿⢿⣿⣿⣿⣿⣿⣿⣵⣿⣿⣿⣿⣿⣿⣿⣿⣿⣿⣿⣿⣿⣿⣿⣿⡟⢿⢏⣼⣿⣿⣿⡏⢕⢕⢕⢕⢕⢕⢕⢜⢻⣿⣷⣕⢕⢕⢕⢕⢕⢕⢕⢕⢕⢕⢕⢕⢕⢕⢕⢕⢕⢕⢕⢕⢕⢕⢕⢕⣕⣱⣵⣾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⢙⢟⢻⢿⣿⣿⣿⣿⣿⣿⣿⣿⣿⣿⣿⣿⣿⣿⣿⣿⣿⣿⣿⣿⣿⣿⣿⣿⣿⣿⣿⣿⣿⣿⣿⣿⣿⣿⣿⣿⣿⣿⣿⣿⣿⣷⣕⢕⢕⢕⢕⢕⢕⢕⢕⢕⢕⢕⢕⢕⢕⢕⢕⢕⢕⢕⢕⢕⢕⢻⣿⣿⣿⢟⣵⣿⣿⣿⣿⣷⢿⢿⢻⢿⣿⣿⣿⣿⣿⣿⣿⣿⢯⣿⣿⣿⣿⣿⣿⣿⣿⣿⣿⣿⣾⣿⣿⣿⣿⣿⣿⣿⣿⣿⣿⣿⣿⢇⢱⣾⣿⣿⣿⡿⢕⢑⠑⢕⢕⢕⠕⢕⢕⢕⢜⣿⣿⣇⢕⢕⢕⢕⢕⢕⢕⢕⢕⢕⢕⢕⢕⢕⢕⢕⢕⢕⢕⣱⣵⣷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⢝⢝⢻⢿⣿⣿⣿⣿⣿⣿⣿⣿⣿⣿⣿⣿⣿⣿⣿⣿⣿⣿⣿⣿⣿⣿⣿⣿⣿⣿⣿⣿⣿⣿⣿⣿⣿⣿⣿⣿⣿⣿⣿⣧⡕⢕⢕⢕⢕⢕⢕⢕⢕⢕⢕⢕⢕⢕⢕⢕⢕⢕⢕⢕⣾⣿⣟⢕⣼⣿⣿⣿⢿⣱⣷⣿⣿⣷⣕⣾⣿⣿⣿⡿⣿⣿⢯⣿⣿⣿⣿⣿⣿⣿⣿⣿⣿⣿⣿⣿⣿⢻⣿⣿⣿⣿⣿⣿⣿⣿⣿⣿⢕⠁⢕⢝⢙⠑⠁⢕⢕⠀⢕⢕⢕⢔⢕⢕⢕⣕⣿⣿⡿⢕⢕⢕⢕⢕⢕⢕⢕⢕⢕⢕⢕⢕⢕⣕⣵⣷⣾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⢅⢕⢕⢕⢙⢟⢟⢿⣿⣿⣿⣿⣿⣿⣿⣿⣿⣿⣿⣿⣿⣿⣿⣿⣿⣿⣿⣿⣿⣿⣿⣿⣿⣿⣿⣿⣿⣿⣿⣿⣿⣿⣿⣿⣧⡕⢕⢕⢕⢕⢕⢕⢕⢕⢕⢕⢕⢕⢕⢕⢕⢕⢕⣿⣿⡸⡕⢿⡻⣧⡞⣸⡟⢿⣿⣝⡟⣻⣿⣿⣿⣿⣻⡿⣱⡿⣼⣿⣿⣿⣿⣿⣿⣿⣿⣿⣿⣿⣿⣷⣸⣿⣿⣿⣿⣿⣿⣿⣿⣿⢕⢕⢄⢄⢀⢀⢄⡕⠀⠑⢕⠜⢕⢱⢕⢕⣼⣿⣿⢿⢏⢕⢕⢕⢕⢕⢕⢕⢕⢕⢕⣕⣱⣵⣾⣿⣿⣿⣿⣿⣿⣿⣿⣿⣿⣿⣿⣿⣿⣿⣿⣿⣿⣿⣿⣿⣿⣿⣿⣿⣿⣿⣿⣿⣿⣿⣿⣿⣿⣿⣿⣿⣿⣿⣿⣿⣿⣿⣿⣿⣿⣿⣿⣿⣿⣿⣿⠀</a:t>
            </a:r>
            <a:br/>
            <a:r>
              <a:t>⠁⠁⠁⠀⠀⠀⠁⠁⠁⠁⠁⠁⢁⠁⠁⠅⠁⠁⠁⠁⠁⠁⠁⠁⠁⠁⠁⠁⠁⠁⠁⠁⠁⠁⠁⠁⠁⠁⠁⠁⠁⠁⠁⠁⠁⠁⠁⠁⠁⢑⠁⢑⠙⠝⠻⢿⣿⣿⣿⣿⣿⣿⣿⣿⣿⣿⣿⣿⣿⣿⣿⣿⣿⣿⣿⣿⣿⣿⣿⣿⣿⣿⣿⣿⣿⣿⣿⣿⣿⣷⣕⢕⠁⠐⠁⠅⠁⠁⠁⠁⠁⠁⠁⠁⢕⢕⢿⣿⣷⣹⣇⢝⢿⡇⢿⣷⣾⡿⢝⢻⣿⣿⣿⣿⣟⡟⣽⡿⡱⣿⣿⣿⣿⣿⣿⣿⣿⣿⣿⣿⣿⣿⣿⣇⢿⣿⣿⣿⣿⣿⣿⣿⡇⢕⢰⣁⢑⣕⣕⣱⣿⡔⠀⠀⢀⢕⢷⣷⣿⣿⢿⢇⢕⢕⠕⢑⠑⠕⢅⢕⣕⣵⣷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⠁⠁⠘⠝⠟⢿⣿⣿⣿⣿⣿⣿⣿⣿⣿⣿⣿⣿⣿⣿⣿⣿⣿⣿⣿⣿⣿⣿⣿⣿⣿⣿⣿⣿⣿⣿⣷⣕⡔⢐⢁⠀⠀⠀⠀⠀⠀⠀⠀⠀⢕⢕⢿⣿⣷⡝⢷⡷⡾⠜⢟⢻⢕⢕⣸⣿⣿⣿⣿⣿⣽⡟⣵⣷⢿⣿⣿⣿⣿⣿⣿⣿⣿⣿⣿⣿⣿⣼⣿⣼⣿⣿⣿⣿⣿⣿⣿⡇⢕⢸⣿⣿⣿⣿⣿⣿⢻⡕⠀⢕⢕⢕⢜⢻⣿⣷⡕⢕⠀⢐⣔⣱⣵⣾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⠁⠙⠙⠟⢿⣿⣿⣿⣿⣿⣿⣿⣿⣿⣿⣿⣿⣿⣿⣿⣿⣿⣿⣿⣿⣿⣿⣿⣿⣿⣿⣿⣿⣧⣕⢕⢕⢄⠀⠀⠀⠀⠀⠀⢕⢕⢜⣿⣿⣿⡼⢏⠁⢔⣳⡵⢕⢕⣿⣿⣿⣿⣿⣿⡟⣼⣿⢏⢹⢻⣿⣿⣿⣿⣿⣿⣿⣿⣿⣿⣿⣿⣿⣿⣿⣿⢹⣿⢿⣿⡼⢸⢕⢸⣿⣿⢻⣿⣿⣿⣿⡇⢄⢕⢕⢕⢕⣱⣿⣿⣧⣵⣷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⠁⠘⠙⠟⢿⣿⣿⣿⣿⣿⣿⣿⣿⣿⣿⣿⣿⣿⣿⣿⣿⣿⣿⣿⣿⢿⢿⢟⢿⢿⣿⣷⣕⡕⢄⢀⢄⢄⢕⣱⣾⣿⡿⣟⣽⠎⠀⠀⣷⡇⢕⢕⣾⣿⣿⣿⡿⢏⡟⢸⣿⣿⣷⣵⣕⢹⣿⢟⢿⣿⣿⣿⣿⣿⣿⣿⣿⣿⣿⣿⣿⣾⣿⡎⣿⣧⢜⢕⣾⣿⣿⢸⣿⣿⡟⣿⡇⣿⣷⣾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⠁⠈⠙⢟⢿⣿⣿⣿⣿⣿⣿⣿⣿⢿⢿⢿⢟⢟⢟⠏⠑⠑⠁⠑⠕⢹⢿⣿⣿⣧⣵⣵⣵⣿⢿⣻⣽⣾⣿⠇⠀⢀⠀⣿⢇⡎⣼⣿⣿⡿⢟⢝⡯⢕⢸⣿⣿⣿⣿⣿⣿⣿⣇⡑⠙⢻⣿⣿⣿⣿⣿⣿⣿⣿⣿⣿⣿⣿⣿⣿⣿⣇⡱⢿⣿⣿⢸⣿⣿⡇⢯⣷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⢄⢄⢄⢔⢔⣱⣷⣿⣿⣿⢿⢟⠝⠑⠑⠁⠑⠑⠁⠁⠀⠀⠀⠀⠀⠀⠀⠀⠁⠑⠜⠝⢟⢿⢟⢫⢷⢿⣿⣿⡿⣏⡄⢀⠑⠀⢏⡎⣼⣿⢏⢕⢕⣱⣼⡇⢕⣾⣿⣿⢝⢝⢝⢝⢝⣝⣝⣕⣕⣼⣿⣿⣿⣿⣿⣿⣿⣿⣿⣿⣿⣿⣿⣿⣿⣿⣿⣿⣿⢸⢸⣿⡇⡞⢵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⢄⢔⣵⣾⣿⣷⣿⣿⡿⢿⠏⠁⠁⠀⠀⠀⠀⠀⠀⠀⠀⠀⠀⠀⠀⠀⠀⠀⠀⠀⠀⠀⠀⠀⠀⠀⠀⠀⠀⠑⠜⢟⣫⣾⣿⣧⣕⢀⠀⢁⣼⣿⢇⣱⣷⣷⣿⣿⡇⢱⣿⣿⣿⣿⣿⣿⣿⣿⣿⣿⣿⣿⣿⣿⣿⣿⣿⣿⣿⣿⣿⢿⢿⢿⠿⢿⢿⢿⢿⢿⣿⣿⣾⣿⡸⢱⢇⣱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⢀⢄⣄⣔⣱⣵⣾⣿⢿⠟⠙⠙⠙⠁⠑⠁⠀⠀⠀⠀⠀⠀⠀⠀⠀⠀⠀⠀⠀⠀⠀⠀⠀⢀⠀⠀⠀⠀⠀⠀⠀⠀⠀⠀⠀⠀⠀⠁⠝⢿⣿⣿⣿⢯⢇⢕⡿⣱⣿⣿⣿⣿⣿⣿⡇⣸⣿⣿⣿⣿⣿⣿⣿⣿⣿⣿⣿⣿⣿⣿⣿⣿⣿⣿⣿⣿⣿⣕⢅⢤⣤⣕⣅⣀⣀⢔⣿⣿⣿⡿⣱⢇⣕⡝⢿⢹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⢄⣱⣿⣿⢿⡿⢟⠙⠁⠀⠀⠀⠀⠀⠀⠀⠀⠀⠀⠀⠀⠀⠀⠀⠀⠀⠀⠀⠀⢀⣴⣶⣴⣾⣿⣿⣿⣷⣦⢀⠀⠀⠀⠀⠀⠀⠀⠀⠀⠀⠁⠈⠙⠇⢝⢕⢜⣱⣿⣿⣿⣿⣿⢸⣿⡇⢟⢻⣿⣿⣿⣿⣿⣿⣿⣿⣿⣿⣿⣿⣿⣿⣿⣿⣿⣿⣿⣿⣿⣷⡅⢝⢿⣿⣿⣿⣿⢟⢟⢟⢕⢟⢜⢝⢝⢟⢜⠿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⢕⣾⣿⢟⠃⠁⠀⠀⠀⠀⠀⠀⠀⠀⠀⠀⠀⠀⠀⠀⠀⠀⠀⠀⠀⠀⠀⠀⠀⢠⣾⣿⣿⣿⣿⣿⣿⣿⣿⣿⣇⣄⠀⠀⠀⠀⠀⠀⠀⠀⠀⠀⠀⠀⠀⢕⢕⣵⣿⣿⡿⢿⣿⣿⢕⢻⡇⢕⢕⢿⣿⣿⣿⣿⣿⣿⣿⣿⣿⣿⣿⣿⣿⣿⣿⣿⣿⣿⣿⣿⣿⣿⣧⡕⢝⢿⢏⢕⠕⠑⠑⠑⢕⢕⠑⠑⠑⠀⠀⠀⠁⠘⠝⠟⢻⢿⢿⣿⣿⣿⣿⣿⣿⣿⣿⣿⣿⡿⢿⢿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⢀⣵⣿⡿⠑⠀⠀⠀⠀⠀⠀⠀⠀⠀⠀⠀⠀⠀⠀⠀⠀⠀⠀⠀⠀⠀⠀⠀⠀⠀⠀⣿⣿⣿⣿⣿⣿⣿⣿⣿⣿⣿⣿⣟⢕⠀⠀⠀⠀⠀⠀⠀⠀⠀⠀⠀⠀⢕⢼⣿⣿⣿⡇⢜⣿⡏⢕⢕⢹⡕⢕⢜⢻⣿⣿⣿⣿⣿⣿⣿⣿⢟⠟⠻⢿⣿⣿⣿⣿⣿⣿⣿⣿⣿⡿⡿⢇⢕⠑⠁⠀⠀⠀⠀⠁⠀⠀⠀⠀⠀⠀⠀⠀⠀⠀⠀⠀⠁⠁⠁⠙⠙⠟⠟⠻⢿⢿⣿⣧⢑⠁⠀⠁⠁⠁⠁⠁⠘⠝⢻⣿⣿⣿⣿⣿⣿⣿⣿⣿⣿⣿⣿⣿⣿⣿⣿⣿⣿⡿⢿⢿⢿⢿⢿⢿⢿⢟⠟⠟⠟⠟⠟⠟⠟⠟⠟⠙⠙⠙⠙⠙⠙⠙⠙⠙⠀</a:t>
            </a:r>
            <a:br/>
            <a:r>
              <a:t>⠀⠀⠀⠀⠀⠀⠀⠀⠀⠀⠀⠀⠀⠀⠀⠀⠀⠀⠀⠀⠀⠀⠀⠀⠀⠀⠀⠀⠀⠀⠀⠀⠀⠀⠀⠀⠀⠀⠀⠀⠀⠀⠀⠀⠀⠀⠀⠀⠀⠀⠀⠀⠀⠀⠀⣸⣿⡏⠁⠀⠀⠀⠀⠀⠀⠀⠀⠀⠀⠀⠀⠀⠀⠀⠀⠀⠀⠀⠀⠀⠀⠀⠀⠀⠀⢄⣿⣿⣿⣿⣿⣿⣿⣿⣿⣿⣿⣿⣿⠀⠀⠀⠀⠀⠀⠀⠀⠀⠀⠀⠀⠀⠀⠑⢝⢻⢟⢕⢕⢹⡇⢕⢕⢕⢕⢕⢕⢕⢝⢿⣿⣿⣿⣿⣿⣿⣇⡀⠀⠀⢑⣿⣿⣿⣿⣿⣿⣿⣿⣿⢇⢕⠁⠀⠀⠀⠀⠀⠀⠀⠀⠀⠀⠀⠀⠀⠀⠀⠀⠀⠀⠀⠀⠀⠀⠀⠀⠀⠀⠀⠀⠀⠁⠁⠀⠀⠀⠀⠀⠀⠀⠀⠀⠀⠁⠙⢻⣿⣿⣯⡝⠙⠙⠉⠁⠁⠁⠁⠁⠁⠁⠁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⢕⣿⣿⢕⠀⠀⠀⠀⠀⠀⠀⠀⠀⠀⠀⠀⠀⠀⠀⠀⠀⠀⠀⠀⠀⠀⠀⠀⠀⠀⠀⢕⣿⣿⣿⣿⣿⣿⣿⣿⣿⣿⣿⣿⡏⠀⠀⠀⠀⠀⠀⠀⠀⠀⠀⠀⠀⠀⠀⠀⠁⢕⢕⢕⢕⢕⢕⢕⢕⢕⢕⢕⢕⢕⢕⣾⣿⣿⣿⣿⣿⣿⣿⣿⣷⣷⣿⣿⣿⣿⣿⣿⣿⣿⣿⣿⣕⢕⠀⠀⠀⠀⠀⠀⠀⠀⠀⠀⠀⠀⠀⠀⠀⠀⠀⠀⠀⠀⠀⠀⠀⠀⠀⠀⠀⠀⠀⠀⠀⠀⠀⠀⠀⠀⠀⠀⠀⠀⠀⠀⠀⠀⠀⠈⢻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⣕⢀⠀⠀⠀⠀⠀⠀⠀⠀⠀⠀⠀⠀⠀⠀⠀⠀⠀⠀⠀⠀⠀⠀⠀⠀⠀⠀⢕⣿⣿⣿⣿⣿⣿⣿⣿⣿⣿⣿⣿⠁⠀⠀⠀⠀⠀⠀⠀⠀⠀⠀⠀⠀⠀⠀⠀⠀⢕⢕⢕⢕⢕⢕⢕⢕⢕⢕⢕⢕⢕⣼⣿⣿⣿⣿⣿⣿⣿⣿⣿⣿⣿⣿⣿⣿⣿⣿⢿⢟⢏⢕⠝⠕⠕⠀⠀⠀⠀⠀⠀⠀⠀⠀⠀⠀⠀⠀⠀⠀⠀⠀⢀⢀⢀⢀⢀⠀⠀⠀⠀⠀⠀⠀⠀⠀⠀⠀⠀⠀⠀⠀⠀⠀⠀⠀⠀⠀⠀⠀⠀⠀⢸⣿⣿⡔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⢱⣿⣿⠏⠀⠀⠀⠀⠀⠀⠀⠀⠀⠀⠀⠀⠀⠀⠀⠀⠀⠀⠀⠀⠀⠀⠀⠀⠀⠀⠀⠁⣿⣿⣿⣿⣿⣿⣿⣿⣿⣿⣿⠇⠀⠀⠀⠀⠀⠀⠀⠀⠀⠀⠀⠀⠀⠀⠀⠀⠀⢕⢕⢕⢕⢕⢕⢕⢕⢕⢕⢕⢕⣼⣿⣿⣿⣿⣿⣿⣮⣿⣻⢟⢟⢝⢝⢝⢝⢕⢕⢕⢕⠑⠀⠀⠀⠀⠀⠀⠀⠀⠀⠀⠀⠀⠀⠀⠀⠀⠀⠀⠀⢄⢕⢕⢕⢕⢕⢕⢕⢄⠀⠀⠀⠀⠀⠀⠀⠀⠀⠀⠀⠀⠀⠀⠀⠀⠀⠀⠀⠀⠀⠀⠀⠀⠹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⢀⢀⢀⢀⢀⣀⣀⣄⣄⣄⣸⣿⣿⣔⠀⠀⠀⠀⠀⠀⠀⠀⠀⠀⠀⠀⠀⠀⠀⠀⠀⠀⠀⠀⠀⠀⠀⠀⠀⠀⠀⠀⣿⣿⣿⣿⣿⣿⣿⣿⣿⣿⠏⠀⠀⠀⠀⠀⠀⠀⠀⠀⠀⠀⠀⠀⠀⢄⣄⢔⣱⣵⣕⣕⡕⠁⠁⠀⠀⠕⢕⣱⣾⣿⣿⣿⣿⣿⣿⣿⣿⣿⢇⢕⢕⢕⢕⢕⢕⢕⢕⢕⢕⠀⠀⠀⠀⠀⠀⠀⠀⠀⠀⠀⠀⠀⠀⠀⠀⠀⠀⠀⢔⢱⣾⣷⣵⣿⣿⣿⣧⣕⠀⠀⠀⠀⠀⠀⠀⠀⠀⠀⠀⠀⠀⠀⠀⠀⠀⠀⠀⠀⠀⠀⠀⠀⠀⢸⣿⣷⢄⠀⠀⠀⠀⠀⠀⠀⠀⠀⠀⠀⠀⠀⠀⠀⠀⠀⠀⠀⠀⠀⠀⠀⠀⠀⠀⠀⠀⠀⠀⠀⠀⠀⠀⠀⠀</a:t>
            </a:r>
            <a:br/>
            <a:r>
              <a:t>⠀⠀⠀⠀⠀⢀⢀⢀⢀⢀⢀⢀⢀⢀⢄⣄⣄⣄⣄⣄⣄⣄⣠⣴⣴⣴⣴⣴⣴⣴⣴⣶⣶⣷⣷⣷⣷⣷⣷⣾⣿⣿⣿⣿⣿⣿⣿⣿⣿⣿⣿⣿⣿⣿⣿⣿⣿⣿⣷⣶⣶⣶⣶⡄⠀⠀⠀⠀⠀⠀⠀⠀⠀⠀⠀⠀⠀⠀⠀⠀⠀⠀⠀⠀⠀⠀⢸⣿⣿⣿⣿⣿⣿⣿⣿⠏⠀⠀⠀⠀⠀⠀⠀⠀⠀⠀⠀⠀⠀⠀⢔⣼⡿⣸⣿⣿⣿⡟⠁⠀⠀⠀⠀⠀⣼⣿⣿⣿⣿⣿⣿⣿⣿⣿⣿⣇⠑⠑⢕⢕⢕⢕⢕⢕⢕⢕⢕⢔⠀⠀⠀⠀⠀⠀⠀⠀⠀⠀⠀⠀⠀⠀⠀⠀⠀⠀⢕⢕⣿⣿⣿⣿⣿⣿⣿⣿⠀⠀⠀⠀⠀⠀⠀⠀⠀⠀⠀⠀⠀⠀⠀⠀⠀⠀⠀⠀⠀⠀⠀⠀⠀⠁⢻⣿⣧⡄⠀⠀⠀⠀⠀⠀⠀⠀⠀⠀⠀⠀⠀⠀⠀⠀⠀⠀⠀⠀⠀⠀⠀⠀⠀⠀⠀⠀⠀⠀⠀⠀⠀⠀⠀</a:t>
            </a:r>
            <a:br/>
            <a:r>
              <a:t>⣷⣷⣷⣷⣷⣷⣿⣿⣿⣿⣿⣿⣿⣿⣿⣿⣿⣿⣿⣿⣿⣿⣿⣿⣿⣿⣿⣿⣿⣿⣿⣿⣿⣿⣿⣿⣿⣿⣿⣿⣿⣿⣿⣿⣿⣿⣿⣿⣿⣿⣿⣿⣿⣿⣿⣿⣿⣿⣿⣿⣿⣿⣿⣿⣔⢄⢀⠀⠀⠀⠀⠀⠀⠀⠀⠀⠀⠀⠀⠀⠀⠀⠀⠀⠀⠀⢸⣿⣿⣿⣿⣿⣿⡿⠑⠀⠀⠀⠀⠀⠀⠀⠀⠀⠀⠀⠀⠀⠀⠑⢜⢟⢱⣿⣿⣿⡿⠁⠀⠀⠀⠀⠀⢰⣿⣿⣿⣿⣿⣿⣿⣿⣿⣿⣿⡏⠀⠀⠀⠀⠑⢕⢕⢕⢕⢕⢕⢕⢔⢄⢄⠀⠀⠀⠀⠀⠀⠀⠀⠀⠀⠀⠀⠀⠀⠀⠀⢕⣿⣿⣿⣿⣿⣿⣿⡿⠀⠀⠀⠀⠀⠀⠀⠀⠀⠀⠀⠀⠀⠀⠀⠀⠀⠀⠀⠀⠀⠀⠀⠀⠀⠀⠑⢻⣿⣷⡄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⣕⢔⢀⠀⠀⠀⠀⠀⠀⠀⠀⠀⠀⠀⠀⠀⠀⠀⠀⠀⢸⣿⣿⣿⣿⣿⡟⠁⠀⠀⠀⠀⠀⠀⠀⠀⠀⠀⠀⠀⠀⠀⠀⠀⢔⣱⣿⣿⣿⣿⠑⠀⠀⠀⠀⠀⠀⣾⣿⣿⣿⣿⣿⣿⣿⣿⣿⣿⣿⠁⠀⠀⠀⠀⠀⢱⢕⡕⢕⢕⢕⢕⢕⢕⢁⠀⠀⠀⠀⠀⠀⠀⠀⠀⠀⠀⠀⠀⠀⠀⢀⣼⣿⣿⣿⣿⣿⣿⡿⠑⠀⠀⠀⠀⠀⠀⠀⠀⠀⠀⠀⠀⠀⠀⠀⠀⠀⠀⠀⠀⠀⠀⠀⠀⠀⠀⠀⠀⢻⣿⣷⢄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⣧⢁⠀⠀⠀⠀⠀⠀⠀⠀⠀⠀⠀⠀⠀⠀⠀⠀⠀⢸⢿⣿⣿⣿⣿⢕⠀⠀⠀⠀⠀⠀⠀⠀⠀⠀⠀⠀⠀⠀⠀⢀⢔⣵⣿⣿⣿⣿⠑⠀⠀⠀⠀⠀⠀⠀⣿⣿⣿⣿⣿⣿⣿⣿⣿⣿⣿⠇⠀⠀⠀⠀⠀⠀⢕⣕⣾⣷⣷⣷⣵⣵⣕⢕⠀⠀⠀⠀⠀⠀⠀⠀⠀⠀⠀⠀⠀⠀⠄⢕⢟⢏⢝⢻⣿⣿⡿⠑⠀⠀⠀⠀⠀⠀⠀⠀⠀⠀⠀⠀⠀⠀⠀⠀⠀⠀⠀⠀⠀⠀⠀⠀⠀⠀⠀⠀⠀⠁⢻⣿⣧⡄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⡄⠀⠀⠀⠀⠄⢀⠀⠀⠀⠀⠀⠀⠀⠀⠀⠀⠁⠁⠑⢜⢟⢟⠀⠀⠀⠀⠀⠀⠀⠀⠀⠀⠀⠀⢄⢔⢔⠕⠸⣿⣿⣿⣿⣿⠇⠀⠀⠀⠀⠀⠀⠀⠀⣿⣿⣿⣿⣿⣿⣿⣿⣿⣿⠏⠀⠀⠀⠀⠀⠀⢀⣿⣿⣿⣿⣿⣿⣿⣿⣿⣷⡔⠀⠀⠀⠀⠀⠀⠀⠀⠀⠀⠀⠀⠀⠀⠁⠕⠕⠕⢕⢜⢝⠑⠀⠀⠀⠀⠀⠀⠀⠀⠀⠀⠀⠀⠀⠀⠀⠀⠀⠀⠀⠀⠀⠀⠀⠀⠀⠀⠀⠀⠀⠀⠀⢸⣿⣿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⣔⠀⠀⠀⠀⠀⠁⠐⠔⢄⢀⢀⠀⠀⠀⠀⠀⠀⠀⠔⠕⠀⠀⠀⠀⠀⠀⠀⠀⠀⠀⠀⠀⠀⠑⠑⠑⠀⠀⠜⣿⣿⣿⠏⠀⠀⠀⠀⠀⠀⠀⠀⠀⣿⣿⣿⣿⣿⣿⣿⣿⡿⠃⠀⠀⠀⠀⠀⠀⠀⢸⣿⣿⣿⣿⣿⣿⣿⣿⣿⣿⡇⠀⠀⠀⠀⠀⠀⠀⠀⠀⠀⠀⠀⠀⠀⠀⠀⠀⠀⠀⠁⠁⠀⠀⠀⠀⠀⠀⠀⠀⠀⠀⠀⠀⠀⠀⠀⠀⠀⠀⠀⠀⠀⠀⠀⠀⠀⠀⠀⠀⠀⠀⠀⠀⠀⢿⣿⣿⢔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⣆⠀⠀⠀⠀⠀⠀⠀⠀⠀⠀⠁⠀⠀⠀⠀⠀⠀⠀⠀⠀⠀⠀⠀⠀⠀⠀⠀⠀⠀⠀⠀⠁⠁⠁⠀⠀⠀⠀⢹⣿⠏⠀⠀⠀⠀⠀⠀⠀⠀⠀⠀⢻⣿⣿⣿⣿⣿⣿⡟⠁⠀⠀⠀⠀⠀⠀⠀⠀⢸⣿⣿⣿⣿⣿⣿⣿⣿⢟⠙⠁⠀⠀⠀⠀⠀⠀⠀⠀⠀⠀⠀⠀⠀⠀⠀⠀⠀⠀⠀⠀⠀⠀⠀⠀⠀⠀⠀⠀⠀⠀⠀⠀⠀⠀⠀⠀⠀⠀⠀⠀⠀⠀⠀⠀⠀⠀⠀⠀⠀⠀⠀⠀⠀⠀⠜⣿⣿⣧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⢀⠀⠀⠀⠀⠀⠀⠀⠀⠀⠀⠀⠀⠀⠀⠀⠀⠀⠀⠀⠀⠀⠀⠀⠀⠀⠀⠀⠀⢄⠀⠀⠀⠀⠀⠀⠀⠀⢜⠏⠀⠀⠀⠀⠀⠀⠀⠀⠀⠀⠀⢸⣿⣿⣿⣿⣿⠏⠀⠀⠀⠀⠀⠀⠀⠀⠀⠀⣾⣿⣿⣿⣿⣿⡿⠋⠑⠁⠀⠀⠀⠀⠀⠀⠀⠀⠀⠀⠀⠀⠀⠀⠀⠀⠀⠀⠀⠀⠀⠀⠀⠀⠀⠀⠀⠀⠀⠀⠀⠀⠀⠀⠀⠀⠀⠀⠀⠀⠀⠀⠀⠀⠀⢀⣰⣵⣷⣷⣶⣤⣤⣤⣤⣄⡄⢻⣿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⢿⢿⣿⢕⢕⢄⠀⠀⠀⠀⠀⠀⠀⠀⠀⠀⠀⠀⠀⠀⠀⠀⠀⠀⠀⠀⠀⠀⠀⠀⠀⠀⠀⠑⠀⠀⠀⠀⠀⠀⠀⠀⠀⠀⠀⠀⠀⠀⠀⠀⠀⠀⠀⠀⠀⠜⢿⣿⣿⡿⠑⠀⠀⠀⠀⠀⠀⠀⠀⠀⠀⠀⣿⣿⣿⡕⢟⠑⠀⠀⠀⠀⠀⠀⠀⠀⠀⠀⠀⠀⠀⠀⠀⠀⠀⠀⠀⠀⠀⠀⠀⠀⠀⠀⠀⠀⠀⠀⠀⠀⠀⠀⠀⠀⠀⠀⠀⠀⠀⠀⠀⠀⢀⣄⣤⣴⣾⣿⣿⡿⢿⠟⠟⠟⠟⠿⢿⢿⣿⣿⢿⠇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⢿⠟⠙⠁⠀⠀⣼⣿⢕⢕⢕⢕⢀⠀⠀⠀⠀⠀⠀⠀⠀⠀⠀⠀⠀⠀⠀⠀⠀⠀⠀⠀⠀⠀⠀⠀⠀⠀⠀⢔⠀⠀⠀⠀⠀⠀⠀⠀⠀⠀⠀⠀⠀⠀⠀⠀⠀⠀⠀⠀⠀⣄⠈⠋⠀⠀⠀⠀⠀⠀⠀⠀⠀⠀⠀⠀⠀⣿⣿⣿⠇⠀⠀⠀⠀⢀⢀⠀⠀⠀⠀⠀⠀⠀⠀⠀⠀⠀⠀⠀⠀⠀⠀⠀⠀⠀⠀⠀⠀⠀⠀⠀⠀⠀⠀⠀⠀⠀⠀⠀⠀⠀⠀⢀⣄⣴⣷⣿⣿⣿⡿⠟⠝⠁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⠟⠋⠑⠁⠀⠀⠀⠀⠀⠀⢻⣿⡕⢕⢕⢕⢕⢔⠀⠀⠀⠀⠀⠀⠀⠀⠀⠀⠀⠀⠀⠀⠀⠀⠀⠀⠀⠀⠀⠀⠀⠀⠀⢕⠀⠀⠀⠀⠀⠀⠀⠀⠀⠀⠀⠀⠀⠀⠀⠀⠀⠀⠀⠀⠀⢿⠃⠀⠀⠀⠀⠀⠀⠀⠀⠀⠀⠀⠀⠀⠀⣿⣿⠇⠀⠀⠀⠀⠄⠀⠁⠑⠕⢔⠀⠀⠀⠀⠀⠀⠀⠀⠀⠀⠀⠀⠀⠀⠀⠀⠀⠀⠀⠀⠀⠀⠀⠀⠀⠀⠀⠀⠀⠀⠀⣰⣷⣿⣿⣿⡿⠟⠋⠑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⡿⢿⠟⠙⠁⠀⠀⠀⠀⠀⠀⠀⠀⠀⠀⠀⢜⣿⡷⣡⡑⠕⢕⢕⢕⠀⠀⠀⠀⠀⠀⠀⠀⠀⠀⠀⠀⠀⠀⠀⠀⠀⠀⠀⠀⠀⠀⠀⠀⠑⠀⠀⠀⠀⠀⠀⠀⠀⠀⠀⠀⠀⠀⠀⠀⠀⠀⠀⢀⠀⠀⡁⠀⠀⠀⠀⠀⠀⠀⠀⠀⠀⠀⠀⠀⠀⠀⣿⡟⠀⠀⠀⠀⠀⠀⠀⠀⠀⠑⠀⠀⠀⠀⠀⠀⠀⠀⠀⠀⠀⠀⠀⠀⠀⠀⠀⠀⠀⠀⠀⠀⠀⠀⠀⠀⠀⠀⠀⠀⢄⣼⣿⣿⣿⣿⣧⣵⣄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⢿⠟⠋⠁⠁⠀⠀⠀⠀⠀⠀⠀⠀⠀⠀⠀⠀⠀⠀⠀⢸⣿⢣⣿⡿⢆⣕⢑⢕⡕⠀⠀⠀⠀⠀⠀⠀⠀⠀⠀⠀⠀⠀⠀⠀⠀⠀⠀⠀⠀⠀⠀⠀⠀⠀⠀⠀⠀⠀⠀⠀⠀⠀⠀⠀⠀⠀⠀⠀⠀⠀⢴⣾⣿⣿⣶⡆⠀⠀⠀⠀⠀⠀⠀⠀⠀⠀⠀⠀⠀⠀⢿⡇⠀⠀⠀⠀⠀⠀⠀⢄⠁⠀⠀⠀⠀⠀⠀⠀⠀⠀⠀⠀⠀⠀⠀⠀⠀⠀⠀⠀⠀⠀⠀⠀⠀⠀⠀⠀⠀⠀⢀⣵⣿⣿⣿⣿⣿⣿⣿⣿⣿⣿⣷⣦⣴⣄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⡿⠟⠟⠙⠁⠀⠀⠀⠀⠀⠀⠀⠀⠀⠀⠀⠀⠀⠀⠀⠀⠀⠀⠀⢀⣿⡟⣾⢟⣵⡟⢕⣵⣿⢇⠀⠀⠀⠀⠀⠀⠀⠀⠀⠀⠀⠀⠀⠀⠀⠀⠀⠀⠀⠀⠀⠀⠀⢀⠀⠀⠀⠀⠀⠀⠀⠀⠀⠀⠀⠀⠀⠀⠀⠀⢄⣼⣿⣿⣿⣿⡟⠀⠀⠀⠀⠀⠀⠀⠀⠀⠀⠀⠀⠀⠀⢸⡇⠀⠀⠀⠀⠀⠀⠄⠀⠀⠀⠀⠀⠀⠀⠀⠀⠀⠀⠀⠀⠀⠀⠀⠀⠀⠀⠀⠀⠀⠀⠀⠀⠀⠀⠀⠀⢀⣰⣿⣿⣿⣿⣿⣿⣿⣿⣿⣿⣿⣿⣿⣿⣿⣿⣿⣷⣧⣴⣄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⢿⠟⠙⠁⠀⠀⠀⠀⠀⠀⠀⠀⠀⠀⠀⠀⠀⠀⠀⠀⠀⠀⠀⠀⠀⠀⠀⢰⣾⡿⢇⢕⡵⢏⣱⣿⢟⢕⢕⢔⠀⠀⠀⠀⠀⠀⠀⠀⠀⠀⠀⠀⠀⠀⠀⠀⠀⠀⠀⠀⠀⢔⢕⠀⠔⠀⠀⠀⠀⠀⠀⠀⠀⠀⠀⠀⠀⠀⠀⠀⠝⢿⡿⡿⠋⠁⠀⠀⠀⠀⠀⠀⠀⠀⠀⠀⠀⠀⠀⠀⢸⣇⠀⠀⠀⠀⠀⠀⠀⠀⠀⠀⠀⠀⠀⠀⠀⠀⠀⠀⠀⠀⠀⠀⠀⠀⠀⠀⠀⠀⠀⠀⠀⠀⠀⠀⠀⣠⣾⣿⣿⣿⣿⣿⣿⣿⣿⣿⣿⣿⣿⣿⣿⣿⣿⣿⣿⣿⣿⣿⣿⣿⣷⣧⣴⣄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⢿⠟⠋⠑⠁⠀⠀⠀⠀⠀⠀⠀⠀⠀⠀⠀⠀⠀⠀⠀⠀⠀⠀⠀⠀⠀⠀⠀⠀⠀⢄⣵⣿⢏⣜⣕⢟⢱⢞⢝⢕⢕⢕⡕⢕⢔⠀⠀⠀⠀⠀⠀⠀⠀⠀⠀⠀⠀⠀⠀⠀⠀⢀⣴⢆⢕⢕⡱⠕⢔⠂⠀⠀⠀⠀⠀⠀⠀⠀⠀⠀⠀⠀⠀⠀⠀⠀⠁⠀⠀⠀⠀⠀⠀⠀⠀⠀⠀⠀⠀⠀⠀⠀⠀⠀⢸⡟⠀⠀⠀⠀⠀⠀⠀⠀⠀⠀⠀⠀⠀⠀⠀⠀⠀⠀⠀⠀⠀⠀⠀⠀⠀⠀⠀⠀⠀⠀⠀⠀⠀⢄⣼⣿⣿⣿⣿⣿⣿⣿⣿⣿⣿⣿⣿⣿⣿⣿⣿⣿⣿⣿⣿⣿⣿⣿⣿⣿⣿⣿⣿⣿⣿⣿⣧⣴⣄⢀⢀⠀⠀⠀⠀⠀⠀⠀⠀⠀⠀⠀⠀⠀⠀⠀⠀⠀⠀⠀⠀⠀⠀⠀⠀⠀⠀⠀⠀</a:t>
            </a:r>
            <a:br/>
            <a:r>
              <a:t>⣿⣿⣿⣿⣿⣿⣿⣿⣿⣿⣿⣿⣿⣿⣿⣿⣿⣿⣿⣿⣿⣿⣿⣿⣿⣿⣿⣿⣿⣿⡿⢟⠟⠙⠁⠀⠀⠀⠀⠀⠀⠀⠀⠀⠀⠀⠀⠀⠀⠀⠀⠀⠀⠀⠀⠀⠀⠀⠀⠀⠀⠀⠀⠀⣱⣿⢟⣵⣿⣿⢏⡱⢇⢕⢕⢕⣱⢎⢕⢕⢕⢱⡀⠀⠀⠀⠀⠀⠀⠀⠀⠀⠀⠀⠀⢀⣰⣾⢇⢕⢕⢼⠇⠀⠁⠔⠀⠀⠀⠀⠀⠀⠀⠀⠀⠀⠀⠀⠀⠀⠀⠀⠀⠀⠀⠀⠀⠀⠀⠀⠀⠀⠀⠀⠀⠀⠀⠀⠀⠀⠁⠀⠀⠀⠀⠀⠀⠀⠀⠀⠀⠀⠀⠀⠀⠀⠀⠀⠀⠀⠀⠀⠀⠀⠀⠀⠀⠀⠀⠀⠀⠀⠀⢀⣵⣿⣿⣿⣿⣿⣿⣿⣿⣿⣿⣿⣿⣿⣿⣿⣿⣿⣿⣿⣿⣿⣿⣿⣿⣿⣿⣿⣿⣿⣿⣿⣿⣿⣿⣿⣿⣿⣷⣧⣴⣄⢀⢀⠀⠀⠀⠀⠀⠀⠀⠀⠀⠀⠀⠀⠀⠀⠀⠀⠀⠀⠀⠀⠀⠀⠀</a:t>
            </a:r>
            <a:br/>
            <a:r>
              <a:t>⣿⣿⣿⣿⣿⣿⣿⣿⣿⣿⣿⣿⣿⣿⣿⣿⣿⣿⣿⣿⣿⣿⣿⣿⣿⣿⢿⠟⠋⠁⠁⠀⠀⠀⠀⠀⠀⠀⠀⠀⠀⠀⠀⠀⠀⠀⠀⠀⠀⠀⠀⠀⠀⠀⠀⠀⠀⠀⠀⠀⠀⠀⢀⣵⣿⢏⣾⣿⣿⢏⡕⢕⠕⢕⢕⡕⢕⢕⢕⢕⠑⠉⠁⠀⢄⢀⢀⢀⠀⠀⠀⢀⢀⢄⢕⣵⣿⡏⢕⢕⢜⢇⠀⠀⠀⠀⠑⠀⠀⠀⠀⠀⠀⠀⠀⠀⠀⠀⠀⠀⠀⠀⠀⠀⠀⠀⠀⠀⠀⠀⠀⠀⠀⠀⠀⠀⠀⠀⠀⠀⠀⠀⢄⢕⢔⢀⠀⠀⠀⠀⠀⠀⠀⠀⠀⠀⠀⠀⠀⠀⠀⠀⠀⠀⠀⠀⠀⠀⠀⠀⠀⢀⣰⣾⣿⣿⣿⣿⣿⣿⣿⣿⣿⣿⣿⣿⣿⣿⣿⣿⣿⣿⣿⣿⣿⣿⣿⣿⣿⣿⣿⣿⣿⣿⣿⣿⣿⣿⣿⣿⣿⣿⣿⣿⣿⣿⣿⣷⣷⣴⣄⡄⢀⠀⠀⠀⠀⠀⠀⠀⠀⠀⠀⠀⠀⠀⠀⠀⠀⠀⠀</a:t>
            </a:r>
            <a:br/>
            <a:r>
              <a:t>⣿⣿⣿⣿⣿⣿⣿⣿⣿⣿⣿⣿⣿⣿⣿⣿⣿⣿⣿⣿⣿⡿⢟⠏⠑⠁⠀⠀⠀⠀⠀⠀⠀⠀⠀⠀⠀⠀⠀⠀⠀⠀⠀⠀⠀⠀⠀⠀⠀⠀⠀⠀⠀⠀⠀⠀⠀⠀⠀⠀⠀⢰⣾⡿⣱⣿⣿⣿⢇⢕⢕⢑⢕⢕⢜⢕⢕⢕⢕⢅⢄⢄⢄⢕⢕⣱⣾⢟⢕⣱⢏⢕⢕⠕⢿⣿⡟⢕⢕⢕⠑⠀⠀⠀⠀⠀⠀⠀⠰⢀⠀⠐⠀⠀⠀⠀⠀⠀⠀⠀⠀⠀⠀⠀⠀⠀⠀⠀⠀⠀⠀⠀⠀⠀⠀⠀⢄⠀⢔⠀⠀⢄⢕⢱⣗⣧⢔⠀⠀⠀⠀⠀⠀⠀⠀⠀⠀⠀⠀⠀⠀⠀⠀⠀⠀⠀⠀⠀⠀⠀⢄⣾⣿⣿⣿⣿⣿⣿⣿⣿⣿⣿⣿⣿⣿⣿⣿⣿⣿⣿⣿⣿⣿⣿⣿⣿⣿⣿⣿⣿⣿⣿⣿⣿⣿⣿⣿⣿⣿⣿⣿⣿⣿⣿⣿⣿⣿⣿⣿⣿⣿⣿⣷⣷⣴⣄⡄⢀⠀⠀⠀⠀⠀⠀⠀⠀⠀⠀⠀⠀⠀</a:t>
            </a:r>
            <a:br/>
            <a:r>
              <a:t>⣿⣿⣿⣿⣿⣿⣿⣿⣿⣿⣿⣿⣿⣿⣿⣿⣿⢿⠟⠙⠁⠀⠀⠀⠀⠀⠀⠀⠀⠀⠀⠀⠀⠀⠀⠀⠀⠀⠀⠀⠀⠀⠀⠀⠀⠀⠀⠀⠀⠀⠀⠀⠀⠀⠀⠀⠀⠀⠀⠀⣰⣿⢟⣼⣿⣿⣿⢇⢕⢕⢅⢕⢕⢕⢕⢕⢕⢕⢕⢕⢕⢕⢕⢕⣼⡿⢕⢕⢜⢕⢕⠑⠀⢀⣠⡵⢕⢕⢕⠀⠀⠀⠀⠀⠀⠀⠀⠀⠀⠁⠀⠀⠀⠀⠀⠀⠄⠀⠄⠀⠀⠀⠀⠀⠀⠀⠀⠀⠀⠀⠀⠀⠀⠀⢀⠀⠀⠇⠑⠀⠀⢕⢕⢸⣿⣿⣷⣔⠀⠀⠀⠀⠀⠀⠀⠀⠀⠀⠀⠀⠀⠀⠀⠀⠀⠀⠀⠀⠀⢄⣾⣿⣿⣿⣿⣿⣿⣿⣿⣿⣿⣿⣿⣿⣿⣿⣿⣿⣿⣿⣿⣿⣿⣿⣿⣿⣿⣿⣿⣿⣿⣿⣿⣿⣿⣿⣿⣿⣿⣿⣿⣿⣿⣿⣿⣿⣿⣿⣿⣿⣿⣿⣿⣿⣿⣿⣿⣷⣷⣴⣄⡄⢀⠀⠀⠀⠀⠀⠀⠀⠀</a:t>
            </a:r>
            <a:br/>
            <a:r>
              <a:t>⣿⣿⣿⣿⣿⣿⣿⣿⣿⣿⣿⣿⢿⢟⠏⠑⠁⠀⠀⠀⠀⠀⠀⠀⠀⠀⠀⠀⠀⠀⠀⠀⠀⠀⠀⠀⠀⠀⠀⠀⠀⠀⠀⠀⠀⠀⠀⠀⠀⠀⠀⠀⠀⠀⠀⠀⠀⠀⠀⣸⣿⢏⣾⣿⣿⡿⢇⢕⠕⢕⢕⢕⢕⢕⢕⢕⢕⢕⢕⢕⢕⢕⢕⢏⢏⢕⢕⢕⢕⣕⣤⣴⣾⣿⣿⢇⢕⢕⢕⢔⠀⠀⠀⢀⢄⠀⠀⠀⠀⠀⠀⠀⠀⠀⠀⠐⠀⠀⠀⠀⠀⠀⠀⠀⠀⠀⠀⢀⠀⠀⢀⠄⠐⠑⠀⠀⠀⠁⠀⠀⠀⢕⢕⢸⣿⣿⣿⣿⣧⡄⠀⠀⠀⠀⠀⠀⠀⠀⠀⠀⠀⠀⠀⠀⠀⠀⠀⠀⢄⣾⣿⡿⢿⣿⣿⣿⣿⣿⣿⣿⣿⣿⣿⣿⣿⣿⣿⣿⣿⣿⣿⣿⣿⣿⣿⣿⣿⣿⣿⣿⣿⣿⣿⣿⣿⣿⣿⣿⣿⣿⣿⣿⣿⣿⣿⣿⣿⣿⣿⣿⣿⣿⣿⣿⣿⣿⣿⣿⣿⣿⣿⣿⣷⣷⣴⣔⡄⢀⠀⠀⠀</a:t>
            </a:r>
            <a:br/>
            <a:r>
              <a:t>⣿⣿⣿⣿⣿⣿⣿⡿⢟⠟⠙⠁⠀⠀⠀⠀⠀⠀⠀⠀⠀⠀⠀⠀⠀⠀⠀⠀⠀⠀⠀⠀⠀⠀⠀⠀⠀⠀⠀⠀⠀⠀⠀⠀⠀⠀⠀⠀⠀⠀⠀⠀⠀⠀⠀⠀⠀⠀⠄⣿⣯⣿⣿⣿⡟⢕⢕⢕⢔⢕⢕⢕⢕⢕⢕⣼⣿⡷⢔⢕⢕⢕⢕⢕⢕⢕⢕⢕⣾⣿⣿⣿⣿⣿⡟⢕⢕⢕⢕⣱⢔⠀⠁⠁⠁⠀⠀⠀⠀⠀⠀⠀⠀⠀⠁⠀⠀⠀⠀⠀⠀⠀⠀⠀⠀⠀⠀⠁⠁⠁⠀⠀⠀⠀⠀⠀⠀⠀⠀⠀⠀⢕⢕⢸⣿⣿⣿⣿⣿⣷⡄⠀⠀⠀⠀⠀⠀⠀⠀⠀⠀⠀⠀⠀⠀⠀⠀⣠⣾⣿⡿⠃⠁⠙⢿⣿⣿⣿⣿⣿⣿⣿⣿⣿⣿⣿⣿⣿⣿⣿⣿⣿⣿⣿⣿⣿⣿⣿⣿⣿⣿⣿⣿⣿⣿⣿⣿⣿⣿⣿⣿⣿⣿⣿⣿⣿⣿⣿⣿⣿⣿⣿⣿⣿⣿⣿⣿⣿⣿⣿⣿⣿⣿⣿⣿⣿⣿⣿⣷⣴⠀</a:t>
            </a:r>
            <a:br/>
            <a:r>
              <a:t>⣿⣿⣿⢿⠟⠙⠁⠁⠀⠀⠀⠀⠀⠀⠀⠀⠀⠀⠀⠀⠀⠀⠀⠀⠀⠀⠀⠀⠀⠀⠀⠀⠀⠀⠀⠀⠀⠀⠀⠀⠀⠀⠀⠀⠀⠀⠀⠀⠀⠀⠀⠀⠀⠀⠀⠀⠀⠀⠀⠙⢟⢻⣿⢟⢕⢕⢔⢕⢕⢕⢕⢕⢕⣱⣿⣿⡟⢕⢕⢕⢕⢕⢕⢕⢕⢕⣵⣝⡟⠿⢿⢿⠿⠿⢕⢕⢕⢕⢱⢇⠕⠀⠔⠀⢄⠀⠀⠀⠀⠀⠁⠀⠀⠀⠀⠀⠀⠀⠀⠀⠀⠀⠀⠀⠀⠀⠀⠀⠀⠀⠀⠀⠀⠀⠀⠀⠀⠀⠀⠀⠀⠁⢕⢸⣿⣿⣿⣿⣿⣿⣿⣵⡄⠀⠀⠀⠀⠀⠀⠀⠀⠀⠀⢀⢀⣠⣕⢿⣿⡿⠕⠀⠀⠀⠀⠘⢻⣿⣿⣿⣿⣿⣿⣿⣿⣿⣿⣿⣿⣿⣿⣿⣿⣿⣿⣿⣿⣿⣿⣿⣿⣿⣿⣿⣿⣿⣿⣿⣿⣿⣿⣿⣿⣿⣿⣿⣿⣿⣿⣿⣿⣿⣿⣿⣿⣿⣿⣿⣿⣿⣿⣿⣿⣿⣿⣿⣿⣿⣿⣿⠀</a:t>
            </a:r>
            <a:br/>
            <a:r>
              <a:t>⠏⠑⠁⠀⠀⠀⠀⠀⠀⠀⠀⠀⠀⠀⠀⠀⠀⠀⠀⠀⠀⠀⠀⠀⠀⠀⠀⠀⠀⠀⠀⠀⠀⠀⠀⠀⠀⠀⠀⠀⠀⠀⠀⠀⠀⠀⠀⠀⠀⠀⠀⠀⠀⠀⠀⠀⠀⠀⠀⢄⣷⣿⢏⢕⢅⢕⢕⢕⢕⢕⢕⢱⣾⣿⣿⡟⢕⢕⢕⢕⢕⢕⢕⢕⣱⣿⣿⣿⣿⡄⠀⠀⠀⢀⢕⢕⢕⢕⢎⠑⢄⠀⠀⠘⠀⠀⢄⢔⢕⠀⠀⠀⢄⠀⠀⠀⢀⠀⠀⠀⠀⠀⠀⠀⠀⠀⠀⠀⠀⠀⠀⠀⠀⠀⠀⠀⠀⠀⠀⠀⠀⠀⢕⢸⣿⢝⢿⣿⣿⣿⣿⣿⣿⡕⢔⠄⢄⢄⢄⣄⢄⢄⣵⣷⣇⢸⣿⣎⢿⣷⣔⠀⠀⠀⠀⠀⠀⠘⠻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⢀⣾⣿⢏⡱⢕⢕⢕⢕⢕⢕⢕⣵⣿⣿⣿⣿⢕⢕⢕⢕⢕⢕⢕⢕⣵⣿⣿⣿⣿⣿⣿⣔⠀⠀⢕⢕⢕⢕⢕⢕⠀⠑⠀⢔⢔⢕⢰⡀⠕⢁⠀⠁⠑⠀⠀⢕⠈⠙⢄⣄⡰⢴⢀⠀⢀⡀⠀⠀⠀⠀⠀⠀⠀⠀⠀⠀⠀⠀⠀⠀⠀⠀⢔⢕⢸⣏⢕⢸⢱⢹⣿⣿⣿⣿⣧⢕⢄⠁⢕⣿⣿⣧⢕⢜⣿⣿⣇⢹⣿⣯⢿⣿⣇⠀⠀⠀⠀⠀⠀⠀⠁⠝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⢄⣵⣿⣏⢕⢕⢕⢕⢕⢕⢕⣵⣿⣿⣿⣿⣿⢇⢕⢕⢕⢕⢕⢕⢕⣾⣿⣿⣿⣿⣿⣿⣿⣿⣆⢄⢕⢕⢕⢕⠕⠑⠁⠀⠀⠀⠑⠑⠁⢝⠋⠱⢕⢕⢄⠀⠀⢔⠀⠀⠁⠉⠁⠀⠐⠆⠈⠁⢄⢀⠀⠰⠆⠀⠀⣄⡀⠀⢀⡀⠀⠀⢄⢕⢕⢕⢜⣿⢕⢕⢕⢕⢻⣿⢻⣿⣿⡕⢕⠀⠜⣻⣿⣿⣇⢕⢜⣿⣿⡕⢿⣿⣯⢻⣿⡔⠀⠀⠀⠀⠀⠀⠀⠀⠁⠝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⣾⣿⡿⢕⢕⢕⢕⢕⢕⣱⣿⣿⣿⣿⣿⣿⡟⢕⢕⢕⢕⢕⢕⣱⣿⣿⣿⣿⣿⣿⣿⣿⣿⣿⡟⢕⢕⠑⠁⠀⠀⠀⠀⠀⠀⠀⠀⠀⢕⢕⠄⢀⠁⠁⠁⠀⠀⢁⠀⠀⠀⠀⠀⠀⠀⠀⠀⢀⠀⠀⠀⠀⠀⠕⠀⠀⠁⢰⠈⢕⠀⣸⣧⡕⢕⢕⢕⣿⢕⢕⢕⢕⢜⣿⡟⢻⣿⣧⢕⢄⠀⢜⣿⣿⣿⡕⢕⢸⣿⣿⡜⣿⣿⣧⢻⣿⡄⠀⠀⠀⠀⠀⠀⠀⠀⠀⠀⠘⢻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⢻⣿⣷⡕⢕⢱⢕⣵⣿⣿⣿⣿⣿⣿⣿⣿⢇⢕⢕⢕⢕⢕⢱⣿⣿⣿⣿⣿⣿⣿⣿⣿⣿⣿⠇⠁⠀⠀⠀⠀⠀⠀⠀⠀⠀⠀⠀⠀⠑⠁⠐⠀⠀⠀⠀⠀⠀⠁⠁⠑⠐⠔⠄⢄⢀⢀⠀⠀⠀⠐⠀⠀⠀⠀⠀⠀⠀⠁⠀⠁⣴⣿⣿⣿⣧⡕⢕⡿⢕⢕⢕⢕⢕⢸⡇⢕⢹⣿⡕⢕⢸⣇⢻⡿⣿⣷⡕⢕⢹⣿⣷⢜⣿⣿⣧⢿⣷⡄⠀⠀⠀⠀⠀⠀⠀⠀⠀⠀⠀⠘⠻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⠙⠻⣿⣾⣵⣿⣿⣿⣿⣿⣿⣿⣿⣿⣿⡕⢕⢕⢕⢕⣕⣿⣿⣿⣿⣿⣿⣿⣿⣿⣿⢟⠁⠀⠀⠀⠀⠀⠀⠀⠀⠀⠀⢀⠀⢄⢄⢁⠀⠁⠀⠀⠀⠀⠀⠀⠀⠀⠀⠄⠀⠀⠀⠀⢁⠁⠑⠐⠔⠄⢄⢀⢀⠄⠐⠀⠀⠀⢰⣿⣿⣿⣿⣿⣷⡕⡇⢕⢕⢕⢕⢕⢕⣷⢕⢜⣿⣧⢕⢜⣿⣇⢻⢝⢟⡷⡕⢕⢜⣿⣧⢹⣿⣿⣏⢿⣷⡄⠀⠀⠀⠀⠀⠀⠀⠀⠀⠀⠀⠀⠁⠝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⠁⠙⢝⣱⣿⣿⣿⣿⣿⣿⣿⣿⣿⣿⣿⣷⣷⣾⣿⣿⣿⣿⣿⣿⣿⣿⡿⠏⠁⠀⠀⠀⠀⠀⠀⠀⠀⠀⢄⢔⠕⢅⢕⢕⢕⢕⠀⢕⢄⠀⠀⠀⠀⠀⠀⠀⠀⠀⠀⠀⠀⠀⠀⢅⠀⠀⠀⢀⢄⠀⠁⠁⠑⠑⠔⠂⣹⣿⣿⣿⣿⣿⣿⡇⢕⢕⢕⢕⠁⢕⢕⢝⢕⢕⣿⣿⢕⢕⣿⣿⣧⢕⢕⢕⢕⡕⢕⢜⢝⡇⢹⣿⣿⡞⣿⣇⠀⠀⠀⠀⠀⠀⠀⠀⠀⠀⠀⠀⠀⠀⠁⠝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⣰⣾⣿⣿⣿⣿⣿⣿⣿⣿⣿⣿⣿⣿⣿⣿⣿⣿⣿⣿⣿⣿⣿⡿⠏⠁⠀⠀⠀⠀⠀⠀⠀⠀⠀⢄⢕⠕⠁⢔⢕⢕⢕⢕⢕⠀⢕⢕⠀⠀⠀⠀⠀⠀⠀⠀⠀⠀⠀⢀⢀⢄⢕⢄⢄⢕⢕⢀⢀⠀⠀⠀⠀⠀⢸⣷⢝⠛⠛⠙⠙⠙⠑⠕⢕⢕⢕⠀⠑⢕⢕⢕⢕⢜⣼⢕⢕⢻⣿⣿⣧⢜⢕⢕⢜⢕⢕⢕⢜⢕⣿⣿⣷⢹⣿⡔⠀⠀⠀⠀⠀⠀⠀⠀⠀⠀⠀⠀⠀⠀⠀⠀⠘⢻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⠘⠛⠛⠛⠛⠛⠛⠛⠛⠛⠛⠛⠛⠛⠛⠛⠛⠛⠛⠛⠛⠛⠛⠛⠑⠀⠀⠀⠀⠀⠀⠀⠀⠀⠀⠑⠃⠑⠀⠑⠑⠑⠑⠑⠑⠀⠀⠑⠑⠀⠀⠀⠀⠀⠀⠀⠀⠀⠀⠀⠀⠀⠐⠁⠐⠊⠐⠐⠐⠑⠁⠑⠐⠐⠀⠚⠛⠑⠀⠀⠀⠀⠐⠐⠐⠀⠑⠁⠀⠀⠑⠑⠑⠑⠑⠙⠑⠑⠘⠛⠛⠛⠃⠑⠑⠑⠑⠑⠑⠑⠃⠙⠛⠛⠊⠛⠃⠀⠀⠀⠀⠀⠀⠀⠀⠀⠀⠀⠀⠀⠀⠀⠀⠀⠀⠘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⣧⡕⢕⢕⢕⢕⢕⢕⢕⢕⢕⢕⢕⢕⢕⢕⢕⢕⢕⢕⢕⢕⢕⢕⢕⢕⢕⢕⢕⢕⢕⢕⢕⢕⢕⢕⢕⢕⢕⢕⢕⢕⢕⢕⢹⣿⣿⣿⣿⣿⣿⣿⣿⣿⣿⣿⣿⣿⣿⣿⣿⣿⣿⣿⣿⣿⣿⣿⣿⢕⢕⢕⢕⢕⢕⢕⢕⢕⢕⢕⢕⢕⢕⢕⢕⢕⢕⢕⢕⢕⢕⢕⢕⢕⢕⢕⢕⢕⢕⢸⣿⣿⣿⣿⣿⣿⣿⣿⣿⣿⣿⣿⣿⣿⣿⣿⣿⣿⣿⣿⣿⣿⣿⣿⣿⣿⣿⣿⣿⣿⣿⣿⡿⢟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⢕⢹⣿⣿⣿⣿⣿⣿⣿⣿⣿⣿⣿⣿⣿⣿⣿⣿⣿⣿⣿⣿⣿⣿⣿⢕⢕⢕⢕⢕⢕⢕⢕⢕⢕⢕⢕⢕⢕⢕⢕⢕⢕⢕⢕⢕⢕⢕⢕⢕⢕⢕⢕⢕⢱⣿⣿⣿⣿⣿⣿⣿⣿⣿⣿⣿⣿⣿⣿⣿⣿⣿⣿⣿⣿⣿⣿⣿⣿⣿⣿⣿⣿⣿⣿⣿⣿⢟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⢕⢕⢻⣿⣿⣿⣿⣿⣿⣿⣿⣿⣿⣿⣿⣿⣿⣿⣿⣿⣿⣿⣿⣿⣿⢕⢕⢕⢕⢕⢕⢕⢕⢕⢕⢕⢕⢕⢕⢕⢕⢕⢕⢕⢕⢕⢕⢕⢕⢕⢕⢕⢕⢕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⢜⢿⣿⣿⣿⣿⣿⣿⣿⣿⣿⣿⣿⣿⣿⣿⣿⣿⣿⣿⣿⣿⣿⢕⢕⢕⢕⢕⢕⢕⢕⢕⢕⢕⢕⢕⢕⢕⢕⢕⢕⢕⢕⢕⢕⢕⢕⢕⢕⢕⢕⣾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⢜⣿⣿⣿⣿⣿⣿⣿⣿⣿⣿⣿⣿⣿⣿⣿⣿⣿⣿⣿⣿⣿⢕⢕⢕⢕⢕⢕⢕⢕⢕⢕⢕⢕⢕⢕⢕⢕⢕⢕⢕⢕⢕⢕⢕⢕⢕⢕⢕⣼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⢕⢜⣿⣿⣿⣿⣿⣿⣿⣿⣿⣿⣿⣿⣿⣿⣿⣿⣿⣿⣿⣿⢕⢕⢕⢕⢕⢕⢕⢕⢕⢕⢕⢕⢕⢕⢕⢕⢕⢕⢕⢕⢕⢕⢕⢕⢕⢕⣼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⢕⢹⣿⣿⣿⣿⣿⣿⣿⣿⣿⣿⣿⣿⣿⣿⣿⣿⣿⣿⣿⢕⢕⢕⢕⢕⢕⢕⢕⢕⢕⢕⢕⢕⢕⢕⢕⢕⢕⢕⢕⢕⢕⢕⢕⢕⣱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⢕⢻⣿⣿⣿⣿⣿⣿⣿⣿⣿⣿⣿⣿⣿⣿⣿⣿⣿⣿⡇⢕⢕⢕⢕⢕⢕⢕⢕⢕⢕⢕⢕⢕⢕⢕⢕⢕⢕⢕⢕⢕⢕⢕⢱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⢝⢟⢻⢿⣿⣿⣿⣿⣿⣿⣿⣿⣿⣿⣿⣿⣿⣿⣿⣿⣿⣿⣿⣿⣿⣿⣿⣿⣿⣿⣿⣿⣿⣿⣿⣿⣿⣿⣿⣿⣿⣿⣿⣿⣿⣿⣿⣿⣿⣿⣿⣿⣿⣿⣿⣿⣿⣿⣿⣿⣿⣿⣿⣿⣷⣕⢕⢕⢕⢕⢕⢕⢕⢕⢕⢕⢕⢕⢕⢕⢕⢕⢕⢕⢕⢕⢕⢕⢕⢕⢕⢕⢕⢕⢕⢕⢕⢕⢕⢿⣿⣿⣿⣿⣿⣿⣿⣿⣿⣿⣿⣿⣿⣿⣿⣿⣿⡇⢕⢕⢕⢕⢕⢕⢕⢕⢕⢕⢕⢕⢕⢕⢕⢕⢕⢕⢕⢕⢕⢕⢱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⢜⢝⢟⢿⣿⣿⣿⣿⣿⣿⣿⣿⣿⣿⣿⣿⣿⣿⣿⣿⣿⣿⣿⣿⣿⣿⣿⣿⣿⣿⣿⣿⣿⣿⣿⣿⣿⣿⣿⣿⣿⣿⣿⣿⣿⣿⣿⣿⣿⣿⣿⣿⣿⣿⣿⣿⣿⣿⣿⣿⣿⣿⣿⣕⡕⢕⢕⢕⢕⢕⢕⢕⢕⢕⢕⢕⢕⢕⢕⢕⢕⢕⢕⢕⢕⢕⢕⢕⢕⢕⢕⢕⢕⢕⢕⢜⣿⣿⣿⣿⣿⣿⣿⣿⣿⣿⣿⣿⣿⣿⣿⣿⣿⡇⢕⢕⢕⢕⢕⢕⢕⢕⢕⢕⢕⢕⢕⢕⢕⢕⢕⢕⢕⢕⢕⣱⣾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⢜⢝⢻⢿⣿⣿⣿⣿⣿⣿⣿⣿⣿⣿⣿⣿⣿⣿⣿⣿⣿⣿⣿⣿⣿⣿⣿⣿⣿⣿⣿⣿⣿⣿⣿⣿⣿⣿⣿⣿⣿⣿⣿⣿⣿⣿⣿⣿⣿⣿⣿⣿⣿⣿⣿⣿⣿⣿⣿⣿⣧⡕⢕⢕⢕⢕⢕⢕⢕⢕⢕⢕⢕⢕⢕⢕⢕⢕⢕⢕⢕⢕⢕⢕⢕⢕⢕⢕⢕⢕⢕⢜⣿⣿⣿⣿⣿⣿⣿⣿⣿⣿⣿⣿⣿⣿⣿⣿⡇⢕⢕⢕⢕⢕⢕⢕⢕⢕⢕⢕⢕⢕⢕⣵⣵⣷⣵⢕⢕⢸⣿⡟⢿⣿⣿⣿⣿⣿⣿⣿⣿⣿⣿⣿⣿⣿⣿⣿⣿⣿⣿⣿⣿⢏⢕⢕⢕⢕⢕⢕⢕⢕⢕⢕⢕⢕⢕⢕⢕⢕⢕⢕⢕⢕⢕⢕⢕⢕⢕⢕⢕⢕⢕⢕⢕⢕⢕⢕⢕⢕⢕⢕⢕⢕⢕⢕⢕⢕⢕⢕⢕⢕⢕⢕⢕⢕⢕⢕⢕⢕⢕⢕⢕⢕⢕⢕⢕⢕⢕⢕⢕⢕⢕⢕⣕⣱⣵⣷⣿⣿⠀</a:t>
            </a:r>
            <a:br/>
            <a:r>
              <a:t>⢕⢕⢕⢕⢕⢕⢕⢕⢕⢕⢕⢕⢕⢕⢕⢝⢝⢻⢿⣿⣿⣿⣿⣿⣿⣿⣿⣿⣿⣿⣿⣿⣿⣿⣿⣿⣿⣿⣿⣿⣿⣿⣿⣿⣿⣿⣿⣿⣿⣿⣿⣿⣿⣿⣿⣿⣿⣿⣿⣿⣿⣿⣿⣿⣿⣿⣿⣿⣿⣿⣿⣿⣧⡕⢕⢕⢕⢕⢕⢕⢕⢕⢕⢕⢕⢕⢕⢕⢕⢕⢕⢕⢕⢕⢕⢕⢕⢕⢕⢕⢕⢕⢹⣿⣿⣿⣿⣿⣿⣿⣿⣿⣿⣿⣿⣿⣿⣿⡇⢕⢕⢕⢕⢕⢕⢕⢕⢕⢕⢕⣱⣾⣿⣿⣿⣿⣿⡕⢕⣼⣿⣿⡜⢻⣿⣿⣿⣿⣿⣿⣿⣿⣿⣿⣿⣿⣿⣿⣿⣿⣿⢟⢕⢕⢕⢕⢕⢕⢕⢕⢕⢕⢕⢕⢕⢕⢕⢕⢕⢕⢕⢕⢕⢕⢕⢕⢕⢕⢕⢕⢕⢕⢕⢕⢕⢕⢕⢕⢕⢕⢕⢕⢕⢕⢕⢕⢕⢕⢕⢕⢕⢕⢕⢕⢕⢕⢕⢕⢕⢕⢕⢕⢕⢕⢕⢕⢕⢕⢕⣕⣱⣵⣷⣿⣿⣿⣿⣿⣿⣿⠀</a:t>
            </a:r>
            <a:br/>
            <a:r>
              <a:t>⢕⢕⢕⢕⢕⢕⢕⢕⢕⢕⢕⢕⢕⢕⢕⢕⢕⢕⢕⢕⢝⢟⢿⢿⣿⣿⣿⣿⣿⣿⣿⣿⣿⣿⣿⣿⣿⣿⣿⣿⣿⣿⣿⣿⣿⣿⣿⣿⣿⣿⣿⣿⣿⣿⣿⣿⣿⣿⣿⣿⣿⣿⣿⣿⣿⣿⣿⣿⣿⣿⣿⣿⣿⣿⣧⡕⢕⢕⢕⢕⢕⢕⢕⢕⢕⢕⢕⢕⢕⢕⢕⢕⢕⢕⢕⢕⢕⢕⢕⢕⢕⢕⢕⢻⣿⣿⣿⣿⣿⣿⣿⣿⣿⣿⣿⣿⣿⣿⡇⢕⢕⢕⢕⢕⢕⢕⢕⢕⢕⣵⣿⣿⣫⣿⢧⣿⣿⢕⣼⣿⣿⣿⣿⡜⣮⢿⣿⣿⣿⣿⣿⣿⣿⣿⣿⣿⣿⣿⣿⢟⢕⢕⢕⢕⢕⢕⢕⢕⢕⢕⢕⢕⢕⢕⢕⢕⢕⢕⢕⢕⢕⢕⢕⢕⢕⢕⢕⢕⢕⢕⢕⢕⢕⢕⢕⢕⢕⢕⢕⢕⢕⢕⢕⢕⢕⢕⢕⢕⢕⢕⢕⢕⢕⢕⢕⢕⢕⢕⢕⢕⢕⢕⢕⢕⢕⣱⣵⣷⣿⣿⣿⣿⣿⣿⣿⣿⣿⣿⣿⣿⠀</a:t>
            </a:r>
            <a:br/>
            <a:r>
              <a:t>⢕⢕⢕⢕⢕⢕⢕⢕⢕⢕⢕⢕⢕⢕⢕⢕⢕⢕⢕⢕⢕⢕⢕⢕⢜⢝⢟⢿⣿⣿⣿⣿⣿⣿⣿⣿⣿⣿⣿⣿⣿⣿⣿⣿⣿⣿⣿⣿⣿⣿⣿⣿⣿⣿⣿⣿⣿⣿⣿⣿⣿⣿⣿⣿⣿⣿⣿⣿⣿⣿⣿⣿⣿⣿⣿⣿⣧⣕⢕⢕⢕⢕⢕⢕⢕⢕⢕⢕⢕⢕⢕⢕⢕⢕⢕⢕⢕⢕⢕⢕⢕⢕⢕⢕⢿⣿⣿⣿⣿⣿⣿⣿⣿⣿⣿⣿⣿⣿⡇⢕⢕⢕⢕⢕⢕⢕⢕⢱⣾⣿⡟⣽⣿⡿⣾⣿⡟⣱⣿⣿⣿⣿⣿⣿⡽⣷⣹⣝⢿⣿⣿⣿⣿⣿⣿⣿⣿⢟⢕⢕⢕⢕⢕⢕⢕⢕⢕⢕⢕⢕⢕⢕⢕⢕⢕⢕⢕⢕⢕⢕⢕⢕⢕⢕⢕⢕⢕⢕⢕⢕⢕⢕⢕⢕⢕⢕⢕⢕⢕⢕⢕⢕⢕⢕⢕⢕⢕⢕⢕⢕⢕⢕⢕⢕⢕⢕⢕⢕⢕⢕⣱⣵⣷⣿⣿⣿⣿⣿⣿⣿⣿⣿⣿⣿⣿⣿⣿⣿⣿⣿⠀</a:t>
            </a:r>
            <a:br/>
            <a:r>
              <a:t>⢕⢕⢕⢕⢕⢕⢕⢕⢕⢕⢕⢕⢕⢕⢕⢕⢕⢕⢕⢕⢕⢕⢕⢕⢕⢕⢕⢕⢕⢝⢝⢻⢿⣿⣿⣿⣿⣿⣿⣿⣿⣿⣿⣿⣿⣿⣿⣿⣿⣿⣿⣿⣿⣿⣿⣿⣿⣿⣿⣿⣿⣿⣿⣿⣿⣿⣿⣿⣿⣿⣿⣿⣿⣿⣿⣿⣿⣿⣷⣕⢕⢕⢕⢕⢕⢕⢕⢕⢕⢕⢕⢕⢕⢕⢕⢕⢕⢕⢕⢕⢕⢕⢕⢕⢜⣿⣿⣿⣿⣿⣿⣿⣿⣿⣿⣿⣿⣿⡇⢕⢕⢕⢕⢕⢕⣱⣷⣿⣿⡟⣾⣿⣿⢻⣿⣿⣷⣿⣿⣿⣿⣿⣿⣿⣿⡹⡟⣿⣎⣿⣿⣿⣿⣿⣿⢟⢕⢕⢕⢕⢕⢕⢕⢕⢕⢕⢕⢕⢕⢕⢕⢕⢕⢕⢕⢕⢕⢕⢕⢕⢕⢕⢕⢕⢕⢕⢕⢕⢕⢕⢕⢕⢕⢕⢕⢕⢕⢕⢕⢕⢕⢕⢕⢕⢕⢕⢕⢕⢕⢕⢕⢕⢕⢕⢕⣱⣵⣷⣿⣿⣿⣿⣿⣿⣿⣿⣿⣿⣿⣿⣿⣿⣿⣿⣿⣿⣿⣿⣿⣿⠀</a:t>
            </a:r>
            <a:br/>
            <a:r>
              <a:t>⢕⢕⢕⢕⢕⢕⢕⢕⢕⢕⢕⢕⢕⢕⢕⢕⢕⢕⢕⢕⢕⢕⢕⢕⢕⢕⢕⢕⢕⢕⢕⢕⢕⢕⢝⢟⢿⢿⣿⣿⣿⣿⣿⣿⣿⣿⣿⣿⣿⣿⣿⣿⣿⣿⣿⣿⣿⣿⣿⣿⣿⣿⣿⣿⣿⣿⣿⣿⣿⣿⣿⣿⣿⣿⣿⣿⣿⣿⣿⣿⣷⣕⢕⢕⢕⢕⢕⢕⢕⢕⢕⢕⢕⢕⢕⢕⢕⢕⢕⢕⢕⢕⢕⢕⢕⢜⣿⣿⣿⣿⣿⣿⣿⣿⣿⣿⣿⣿⣷⢕⣕⣵⣾⣿⡿⢟⣻⣯⡽⣼⣿⣿⣿⣷⣾⣽⣻⢿⢿⢿⣿⣿⢕⢕⢕⢕⢇⣿⣿⡼⢿⣿⣿⣿⡏⢕⢕⢕⢕⢕⢕⢕⢕⢕⢕⢕⢕⢕⢕⢕⢕⢕⢕⢕⢕⢕⢕⢕⢕⢕⢕⢕⢕⢕⢕⢕⢕⢕⢕⢕⢕⢕⢕⢕⢕⢕⢕⢕⢕⢕⢕⢕⢕⢕⢕⢕⢕⢕⢕⢕⣕⣵⣷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⢜⢝⢟⢿⣿⣿⣿⣿⣿⣿⣿⣿⣿⣿⣿⣿⣿⣿⣿⣿⣿⣿⣿⣿⣿⣿⣿⣿⣿⣿⣿⣿⣿⣿⣿⣿⣿⣿⣿⣿⣿⣿⣿⣿⣷⣕⢕⢕⢕⢕⢕⢕⢕⢕⢕⢕⢕⢕⢕⢕⢕⢕⢕⢕⢕⢕⢕⢕⢹⣿⣿⣿⣿⣿⣿⣿⣿⣿⣿⣿⣿⣿⣿⢿⣻⣵⣾⣿⣿⣿⣽⣿⣿⣿⣇⣿⣿⣿⣿⣿⣿⣿⣷⣽⡇⢑⢕⢕⢕⣿⣿⣷⢕⢝⢟⢿⣿⣷⣵⢕⢕⢕⢕⢕⢕⢕⢕⢕⢕⢕⢕⢕⢕⢕⢕⢕⢕⢕⢕⢕⢕⢕⢕⢕⢕⢕⢕⢕⢕⢕⢕⢕⢕⢕⢕⢕⢕⢕⢕⢕⢕⢕⢕⢕⢕⢕⢕⣱⣵⣷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⢝⢝⢻⢿⣿⣿⣿⣿⣿⣿⣿⣿⣿⣿⣿⣿⣿⣿⣿⣿⣿⣿⣿⣿⣿⣿⣿⣿⣿⣿⣿⣿⣿⣿⣿⣿⣿⣿⣿⣿⣿⣷⣵⢕⢕⢕⢕⢕⢕⢕⢕⢕⢕⢕⢕⢕⢕⢕⢕⢕⢕⢕⢕⢕⢹⣿⣿⣿⣿⣿⣿⣿⣿⣿⣿⢟⣯⣾⣿⣿⣿⣿⣿⣿⢧⣿⣿⣿⣿⢸⣿⣿⣿⣿⣿⣿⣿⣿⣿⣿⣷⡄⠕⢕⣿⣿⣿⡕⢕⢕⢕⢜⢿⣿⣧⡕⢕⢕⢕⢕⢕⢕⢕⢕⢕⢕⢕⢕⢕⢕⢕⢕⢕⢕⢕⢕⢕⢕⢕⢕⢕⢕⢕⢕⢕⢕⢕⢕⢕⢕⢕⢕⢕⢕⢕⢕⢕⣱⣵⣷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⢅⢝⢟⢻⢿⣿⣿⣿⣿⣿⣿⣿⣿⣿⣿⣿⣿⣿⣿⣿⣿⣿⣿⣿⣿⣿⣿⣿⣿⣿⣿⣿⣿⣿⣿⣿⣿⣿⣿⣷⣵⡕⢕⢕⢕⢕⢕⢕⢕⢕⢕⢕⢕⢕⢕⢕⢕⢕⢕⢕⢕⢿⣿⣿⣿⣿⣿⣿⣿⢟⣵⣿⣿⣿⣿⣿⣿⣿⣿⣿⣼⢟⢕⣵⣿⢸⣿⣿⣿⣿⣿⣿⣿⣿⣿⣿⣿⣷⣔⢕⣿⣿⣿⡇⢕⢁⢄⢕⢕⢝⢻⣿⣷⣕⢕⢕⢕⢕⢕⢕⢕⢕⢕⢕⢕⢕⢕⢕⢕⢕⢕⢕⢕⢕⢕⢕⢕⢕⢕⢕⢕⢕⢕⢕⢕⢕⢕⢕⣕⣵⣷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⢜⢝⢟⢿⣿⣿⣿⣿⣿⣿⣿⣿⣿⣿⣿⣿⣿⣿⣿⣿⣿⣿⣿⣿⣿⣿⣿⣿⣿⣿⣿⣿⣿⣿⣿⣿⣿⣧⡕⢕⢕⢕⢕⢕⢕⢕⢕⢕⢕⢕⢕⢕⢕⢕⢕⢅⢜⣿⣿⣿⣿⣿⢟⣱⣿⣿⣿⣿⣿⣿⣿⣿⣿⣿⢟⣱⣷⣿⣿⣷⣾⣿⣿⣿⣿⣿⣿⣿⣿⣿⣿⣿⣿⣿⢱⣿⣿⣿⡇⠑⢑⢕⢕⢕⢕⢕⢜⢟⢿⣿⣧⡕⢕⢕⢕⢕⢕⢕⢕⢕⢕⢕⢕⢕⢕⢕⢕⢕⢕⢕⢕⢕⢕⢕⢕⢕⢕⢕⣱⣵⣷⣿⣿⣿⣿⣿⣿⣿⣿⣿⣿⣿⣿⣿⣿⣿⣿⣿⣿⣿⣿⣿⣿⣿⣿⣿⣿⣿⣿⣿⣿⣿⣿⣿⣿⣿⣿⣿⣿⣿⣿⣿⣿⣿⣿⣿⣿⣿⠀</a:t>
            </a:r>
            <a:br/>
            <a:r>
              <a:t>⠕⠁⠁⠁⠁⠁⠁⠁⠁⠁⠁⠁⠁⠁⠁⠁⠁⠁⠁⠁⠅⠁⠁⠁⢑⢁⠁⠁⠁⠁⠁⠁⠁⠁⠁⠁⠁⠁⠁⠁⠁⠁⠁⠁⠁⠁⠁⠁⠁⠁⠁⠁⠕⠑⠀⠀⠁⠘⠙⢟⢿⣿⣿⣿⣿⣿⣿⣿⣿⣿⣿⣿⣿⣿⣿⣿⣿⣿⣿⣿⣿⣿⣿⣿⣿⣿⣿⣿⣿⣿⣿⣧⡅⢐⠑⠐⠀⠁⠁⠁⠁⠁⠁⠁⢁⠁⠁⢕⢕⢜⣿⣿⣿⢏⣼⣿⣿⡿⣾⣿⣿⣿⣿⣿⣿⣿⢜⣱⣿⣿⣿⣿⣿⣿⣿⣿⣿⣿⣿⣿⣿⣿⣿⡇⢹⢇⣿⣿⣿⣿⡇⢔⠑⢕⢕⢕⠑⢕⢕⢕⢕⣿⣿⡇⢕⢕⢕⢑⢁⢁⢁⢁⢁⢁⢁⢁⠅⢁⢁⢑⠅⢁⠕⢕⢕⣱⣵⣷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⠁⠙⠟⢻⢿⣿⣿⣿⣿⣿⣿⣿⣿⣿⣿⣿⣿⣿⣿⣿⣿⣿⣿⣿⣿⣿⣿⣿⣿⣿⣿⣿⣧⡔⢀⠀⠀⠀⠀⢀⢄⢄⢕⢕⢕⢕⢕⢱⣿⣿⡿⡕⣼⣿⣿⣿⣹⣿⣿⣿⣿⣿⣿⣿⣿⣷⣿⣿⣿⡟⣿⣿⢻⣿⣿⣿⣿⣿⣿⣿⣿⣿⡇⠕⠟⠟⢟⠟⠙⠁⠀⠀⠕⡕⢕⢕⢔⢕⢵⣾⣿⢟⢕⠕⠑⠀⠀⠀⠀⠀⠀⠀⠀⠀⠀⠀⠀⢐⢔⣕⣵⣷⣾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⠁⠑⠙⠟⢿⣿⣿⣿⣿⣿⣿⣿⣿⣿⣿⣿⣿⣿⣿⣿⣿⣿⣿⣿⣿⣿⣿⣿⣿⣿⣷⣔⢀⢅⢕⣱⣵⣷⣿⣿⣿⣿⢿⢿⣿⢟⡼⣼⣿⣿⣿⢧⣿⡿⣱⣿⣿⣿⣿⣿⣿⣿⣿⣿⣿⣿⣿⡟⣿⣿⣿⣿⣿⣿⣿⣿⣿⣿⡇⠀⠀⠀⠀⠀⠀⠀⠀⠐⠄⠜⢕⢖⢔⢱⣾⣿⢇⢕⢕⢀⢀⢀⠀⢀⠀⢀⠀⠀⢐⢄⣱⣵⣷⣾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⠘⠙⠟⢿⣿⣿⣿⣿⣿⣿⣿⣿⣿⣿⣿⣿⣿⣿⣿⣿⣿⣿⣿⣿⣿⣿⣷⣕⣵⣿⣿⢿⣿⣜⡳⣾⣿⣷⣮⣾⣷⣿⣿⣿⡟⣾⣿⣱⣿⣿⣿⣿⣿⣿⣷⣿⣿⣿⣿⣿⣿⢣⢻⣿⣿⣿⣿⣿⣿⣿⣿⡇⢕⠀⠁⠀⠀⠀⠀⠀⠀⠀⠀⠀⠁⠕⢳⢿⣿⣿⣷⣷⣧⣵⣵⣕⣕⣕⣕⣵⣵⣷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⠁⠙⠝⠻⢿⣿⣿⣿⣿⣿⣿⣿⣿⣿⣿⣿⣿⣿⣿⣿⣿⣿⣿⣿⣿⡿⣳⣿⣿⣿⣿⢇⣏⣝⡝⢟⣿⣿⣿⣿⢻⡿⣱⢇⣿⣿⣿⣿⣿⣿⢿⣿⣿⣿⣿⣿⡏⣾⡸⣿⣿⣿⣿⣿⢿⢟⠏⠕⠁⠀⠀⠀⠀⠀⠀⠀⠀⠀⠀⠀⠀⠀⠀⠀⠑⠝⠝⠝⢟⢟⢻⢿⢿⢿⢟⢻⢿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⠁⠙⠟⢿⣿⣿⣿⣿⣿⣿⣿⣿⣿⣿⣿⣿⣿⣿⣿⢏⣼⣿⣿⣿⢟⣱⣿⣿⡿⢿⢿⣿⣿⣿⡟⡿⣱⣿⢸⣿⣿⣿⣿⣿⣿⢸⣿⣿⣿⣿⣿⣇⣿⣷⣿⣿⢿⢝⠕⠁⠀⠀⠀⠀⠀⠀⠀⠀⠀⠀⠀⠀⠀⠀⠀⠀⠀⠀⠀⠀⠀⠀⠀⠀⠀⠁⠁⠁⠁⠁⠁⠁⠁⠑⠝⠝⢟⢻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⠁⠘⠙⠟⢿⣿⣿⣿⣿⣿⣿⣿⣿⣿⢳⢱⣿⢿⣧⣼⢱⣧⢝⣝⡻⢷⢾⣿⣿⣿⢻⣱⣿⡟⣸⡿⣻⣿⣿⣿⣿⣼⣿⣿⣿⣿⣿⣿⣿⣿⣿⡿⢜⢕⠀⠀⠀⠀⠀⠀⠀⠀⠀⠀⠀⠀⠀⠀⠀⠀⠀⠀⠀⠀⠀⢀⢄⢄⢄⢀⢀⠀⠀⠀⠀⠀⠀⠀⠀⠀⠀⠀⠀⠁⠑⢻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⠁⠙⠝⠻⢿⣿⣿⣿⣿⣎⢧⡜⢗⢽⣿⡜⣿⡗⣟⢇⢕⣼⣿⣿⣿⣇⣿⡿⢱⣿⡇⢻⣿⡟⣿⣿⣿⣿⣿⣿⣿⣿⣿⣿⣿⡿⢕⠑⠀⠀⠀⠀⠀⠀⠀⠀⠀⠀⠀⠀⠀⠀⠀⠀⠀⠀⠀⠀⠀⠀⠕⢕⢕⢕⠕⠑⠀⠀⠀⠀⠀⠀⠀⠀⠀⠀⠀⠀⠀⠀⠑⠻⢿⢿⠟⢟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⠙⠟⢿⣿⣮⢻⣵⢱⣵⡗⠘⠇⢜⢕⢕⣿⣿⣿⣿⡾⢿⢇⣿⣿⣵⣕⣻⡇⠈⢝⠻⢿⣿⣿⣿⣿⣿⣿⣿⡇⠑⠀⠀⠀⠀⠀⠀⠀⠀⠀⠀⠀⠀⠀⠀⠀⠀⠀⠀⠀⠀⠀⠀⠀⠀⠀⠀⠀⠀⠀⠀⠀⠀⠀⠀⠀⠀⠀⠀⠀⠀⠀⠀⠀⠀⠀⠀⠀⠀⠀⠁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⢻⣿⣷⣜⢳⠇⠀⢕⣷⡶⢔⢱⣿⣿⣿⣿⢣⡇⢕⢿⣿⣿⣿⣿⣿⢱⣦⣄⡀⠈⢝⣿⣿⣿⣿⣿⣷⡕⢄⠀⠀⠀⠀⠀⠀⠀⠀⠀⠀⠀⠀⠀⠀⠀⠀⠀⠀⠀⠀⠀⠀⠀⠀⠀⠀⠀⢀⢀⢀⢀⠀⠀⠀⠀⢀⢀⢀⢀⠀⠀⠀⠀⠀⠀⠀⠀⠀⠀⠈⠝⢻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⣱⣾⣿⢟⢕⠀⠀⣵⡇⢕⡕⣼⣿⣿⣿⢇⣿⡇⢕⢹⣿⣿⢟⢝⢝⢝⣙⣅⣱⣴⣵⣿⣿⣿⣿⣿⣿⣿⣷⣵⢀⠀⠀⠀⠀⠀⠀⠀⠀⠀⠀⠀⠀⠀⠀⠀⠀⠀⠀⠀⠀⠀⠀⠔⠕⠕⠕⠕⠕⠕⠕⢕⢕⢕⢕⢕⢕⢕⢕⢕⢔⢔⢔⢄⢀⠀⠀⠀⠀⠀⠘⢻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⣵⣿⣿⣿⣵⡿⠀⠀⠀⢸⡇⣼⢱⣿⡏⣿⢏⣱⣿⣧⢕⢸⣿⣿⣷⣿⣿⣿⣿⣿⣿⣿⣿⣿⣿⣿⣿⣿⣿⣿⣿⣿⣕⢄⠀⠀⠀⠀⠀⠀⠀⠀⠀⠀⠀⠀⠀⠀⠀⠀⠀⠀⠀⠀⠀⠀⠀⠀⠀⠀⠀⠀⠀⠀⠀⠀⠀⠀⠀⠀⠁⠁⠑⠕⠕⢕⢕⢔⢄⠀⠀⠀⠀⠁⠜⢿⣿⣿⣿⣿⣿⣿⣿⣿⣿⣿⣿⣿⣿⣿⣿⣿⣿⣿⣿⣿⣿⣿⣿⣿⣿⣿⣿⣿⣿⣿⣿⣿⣿⣿⣿⣿⣿⣿⣿⣿⣿⢿⢿⢿⢿⢿⢿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⣰⣷⣿⡿⣫⣾⣿⣿⡇⠀⠀⠀⠈⢱⢇⣿⡿⢕⣿⣾⣿⣿⣿⡕⢸⣿⣿⣿⣿⣿⣿⣿⣿⣿⣿⣿⣿⣿⣿⣿⣿⣿⣿⣿⣿⣿⣷⡄⠀⠀⠀⠀⠀⠀⠀⠀⠀⠀⠀⠀⠀⠀⠀⠀⠀⠀⠀⠀⠀⠀⠀⠀⠀⠀⠀⠀⠀⠀⠀⠀⠀⠀⠀⠀⠀⠀⠀⠀⠀⠁⠑⢕⢕⢄⠀⠀⠀⠀⠕⢹⣿⣿⣿⡟⠟⠛⠛⠋⠙⠙⠙⠙⠙⠙⠙⠙⠙⠙⠙⠙⠙⠙⠁⠑⠁⠁⠁⠁⠁⠁⠁⠁⠁⠁⠁⠁⠁⠁⠁⠁⠁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⢀⣵⣾⣿⢟⣵⢟⣹⣿⡿⣫⣾⣇⠀⠀⠀⢁⢕⣿⣵⣿⢿⣿⣿⣇⣿⣇⢸⣿⣿⣿⣿⣿⣿⣿⣿⣿⣿⣿⣿⣿⣿⣿⣿⣿⣿⣿⣿⣿⣿⣧⠀⠀⠀⠀⠀⠀⠀⠀⠀⠀⠀⠀⠀⠀⠀⠀⠀⠀⠀⠀⠀⠀⠀⠀⠀⠀⠀⠀⠀⠀⠀⠀⠀⠀⠀⠀⠀⠀⠀⠀⠀⠀⠀⠀⠁⠕⢧⢀⠀⠀⠀⠀⢜⢿⣿⣷⣔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⢀⢀⢀⢀⢀⢀⢀⢀⢀⢀⢀⢀⢀⣀⣀⣀⣄⣄⣄⣄⣄⣄⣄⣄⣄⣄⣄⣄⣄⣤⣤⣤⣤⣴⣴⣴⣴⣴⣴⣴⣴⣴⣴⣴⣴⣶⣶⣶⣶⣶⣶⣷⣷⣿⡿⣫⡾⢏⣵⣾⡿⢯⣾⣿⣿⣿⣿⣇⣵⢇⢕⣿⣿⣿⡜⢿⣿⣿⡜⢿⡇⢻⣿⣿⣿⣿⣿⣿⣿⣿⣿⣿⣿⣿⣿⣿⣿⣿⣿⣿⣿⣿⣿⣿⡔⠀⠀⠀⠀⠀⠀⠀⠀⠀⠀⠀⠀⠀⠀⠀⠀⠀⠀⠀⠀⠀⠀⠀⠀⠀⠀⠀⠀⠀⠀⠀⠀⠀⠀⠀⠀⠀⠀⠀⠀⠀⠀⠀⠀⠀⠘⢷⡄⠀⠀⠀⠁⠑⢻⣿⣿⣇⢀⠀⠀⠀⠀⠀⠀⠀⠀⠀⠀⠀⠀⠀⠀⠀⠀⠀⠀⠀⠀⠀⠀⠀⠀⠀⠀⠀⠀⠀⠀⠀⠀⠀⠀⠀⠀⠀⠀⠀⠀⠀</a:t>
            </a:r>
            <a:br/>
            <a:r>
              <a:t>⣴⣴⣴⣴⣴⣴⣴⣴⣴⣴⣴⣴⣴⣴⣴⣶⣷⣷⣷⣷⣷⣷⣷⣷⣷⣷⣷⣷⣷⣷⣷⣾⣷⣿⣿⣿⣿⣿⣿⣿⣿⣿⣿⣿⣿⣿⣿⣿⣿⣿⣿⣿⣿⣿⣿⣿⣿⣿⣿⣿⣿⣿⣿⣿⣿⣿⣿⣿⣿⣿⣿⣿⣿⣿⣿⣿⣿⣿⣿⣿⣿⣿⣿⣿⣿⣿⣿⣿⣿⢟⣵⢟⢏⣵⣿⡿⢟⣵⣿⣿⣿⣿⣿⡿⣼⣿⢕⣾⣿⣿⡿⢕⢕⢝⢿⣇⢕⢝⢣⢹⣿⣿⣿⣿⣿⣿⣿⣿⣿⡇⠁⠁⠈⠙⢻⣿⣿⣿⣿⣿⣿⡇⠀⠀⠀⠀⠀⠀⠀⠀⠀⠀⠀⠀⠀⠀⠀⠀⠀⠀⠀⠀⠀⠀⠀⠀⠀⠀⠀⠀⠀⠀⠀⠀⠀⠀⠀⠀⠀⠀⠀⠀⠀⠀⠀⠀⠀⠀⠁⢻⣔⠀⠀⠀⠀⠁⠹⣿⣿⣷⣴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⣫⢵⣫⢕⣱⣿⡿⣏⣵⣿⣿⣿⣿⣿⣿⣿⢣⣿⢏⣼⣿⣿⣿⢇⢕⢕⢕⢕⢝⢕⢕⢕⢕⢜⢻⣿⣿⣿⣿⣿⣿⣿⣿⣷⣦⣴⣴⣾⣿⣿⣿⣿⣿⣿⣧⢀⠀⠀⠀⠀⠀⠀⠀⠀⠀⠀⠀⠀⠀⠀⠀⠀⠀⠀⠀⠀⠀⠀⠀⠀⠀⠀⠀⠀⠀⠀⠀⠀⠀⠀⠀⠀⠀⠀⠀⠀⠀⠀⠀⠀⠀⠀⠀⠹⣧⢀⠀⠀⠀⠀⠁⢝⣿⣿⡇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⢿⢿⠿⢿⢿⢿⢿⣿⣿⣿⣿⣿⡿⡫⣺⣵⣿⣫⣾⡿⣫⣾⣿⣿⣿⣿⣿⣿⣿⡿⢣⣿⢇⣾⣿⣿⣿⡏⢕⢕⢕⢕⢕⢕⢕⢕⢕⢕⢕⢕⢣⣽⣿⣿⣿⣿⣿⣿⣿⣿⣿⣿⣿⣿⣿⣿⣿⣿⢟⢏⢇⠀⠀⠀⠀⠀⠀⠀⠀⠀⠀⠀⠀⠀⠀⠀⠀⠀⠀⠀⠀⠀⠀⠀⠀⠀⠀⠀⠀⠀⠀⠀⠀⠀⠀⠀⠀⠀⠀⠀⠀⠀⠀⠀⠀⠀⠀⠀⠀⠜⣇⢠⣄⡀⢀⢀⢕⣿⣿⡇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⠟⠙⠁⠁⠀⠀⠀⠀⠀⠀⠀⠀⠁⠈⣽⣿⣏⣼⣾⣿⣿⢿⡿⣫⣾⣿⡿⢟⠏⢝⣼⣿⡿⢟⣵⣿⢏⣾⣿⣿⢻⢟⢕⢕⢕⢕⢕⢕⢕⢕⢕⢕⢕⢕⢕⣼⣿⣿⣿⣿⣿⣿⣿⣿⣿⣿⡿⢿⢿⢟⢏⢕⢕⢕⢕⢕⢔⠀⠀⠀⠀⠀⠀⠀⠀⠀⠀⠀⠀⠀⠀⠀⠀⠀⠀⠀⠀⠀⠀⠀⠀⠀⠀⠀⠀⠀⠀⠀⠀⠀⠀⠀⠀⠀⠀⠀⠀⠀⠀⠀⠀⠀⠀⢀⣴⣵⣿⣿⣿⣷⣧⣵⣿⣿⠇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⠟⠑⠀⠀⠀⠀⠀⠀⠀⠀⠀⠀⠀⠀⠀⠀⠑⠛⠟⠟⠟⠟⠿⠿⢞⣸⣿⣿⢕⢄⣄⣵⣿⢟⣽⣾⣿⣿⢏⣾⣿⣿⣿⣷⢕⢕⢕⢕⢕⢕⢕⢕⢕⢕⢕⢕⢕⢱⣿⣿⣿⣿⣿⣿⣷⣿⣿⢗⢕⢕⢕⢕⢕⢕⢕⢕⢕⢕⢕⢕⢄⠀⠀⠀⠀⠀⠀⠀⠀⠀⠀⠀⠀⠀⠀⠀⠀⠀⠀⠀⠀⠀⠀⠀⠀⠀⠀⠀⠀⠀⠀⠀⠀⠀⠀⠀⠀⠀⠀⠀⠀⠀⠀⢀⣠⣷⣿⣿⡿⠟⠝⠙⠟⠟⠟⠛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⠟⠙⠀⠀⠀⠀⠀⠀⠀⠀⠀⠀⠀⠀⠀⠀⠀⠀⠀⠀⠀⠀⠀⠀⠀⠀⠀⠀⢸⣿⣿⣧⣾⡿⣫⣵⣿⣿⢿⢟⢝⣼⣿⣿⣿⣿⢇⢕⢕⢕⢕⢕⢕⢕⢕⢕⢕⢕⢕⢕⣾⣿⣿⣿⣿⣿⣿⣿⣿⢏⢕⢕⢕⢕⢕⢕⢕⢕⢕⢕⢕⢕⢕⢕⢄⠀⠀⠀⠀⠀⠀⠀⠀⠀⠀⠀⠀⠀⠀⠀⠀⠀⠀⠀⠀⠀⠀⠀⠀⠀⠀⠀⠀⠀⠀⠀⠀⠀⠀⠀⠀⠀⠀⠀⢀⣴⣾⣿⣿⠟⠑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⡿⠑⠀⠀⠀⠀⠀⠀⠀⠀⠀⠀⠀⠀⠀⠀⠀⠀⠀⠀⠀⠀⠀⠀⠀⠀⠀⠀⠀⢰⣿⣿⣿⣿⢟⣾⣿⢟⢏⢕⢕⢕⢕⣿⣿⣿⣿⡟⢕⢕⢕⢕⢕⢕⠕⠑⠑⠁⠁⢕⣱⣿⣿⣿⣿⣿⣿⣿⣿⣿⡿⠕⠕⢕⢕⢕⢕⢕⢕⢕⢕⢕⢕⢕⢕⢕⢇⢀⠀⠀⠀⠀⠀⠀⠀⠀⠀⠀⠀⠀⠀⠀⠀⠀⠀⠀⠀⠀⠀⠀⠀⠀⠀⠀⠀⠀⠀⠀⠀⠀⠀⠀⠀⠀⢄⣔⣼⣿⣿⢏⠁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⠋⠁⠀⠀⠀⠀⠀⠀⠀⠀⠀⠀⠀⠀⠀⠀⢀⣰⣴⣷⣷⣷⣧⡔⢀⢀⠀⠀⠀⠀⠀⠹⠋⠉⠑⠟⢝⢕⢕⢕⢕⢕⣵⢸⣿⣿⣿⣿⣣⣿⣷⣷⣷⣷⡇⠀⠀⠀⠀⠀⢰⣿⣿⣿⣿⣿⣿⣿⣿⣿⣿⣯⠀⠀⠁⠑⠑⠕⢕⢕⢕⢕⢕⢕⢕⢕⢕⢕⢕⢀⠀⠀⠀⠀⠀⠀⠀⠀⠀⠀⠀⠀⠀⠀⠀⠀⠀⠀⠀⠀⠀⠀⠀⠀⠀⠀⠀⠀⠀⠀⠀⢀⢀⢀⣵⣾⣿⣿⢿⠃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⡿⠏⠁⠀⠀⠀⠀⠀⠀⠀⠀⠀⠀⠀⠀⠀⠀⢀⣄⣼⣿⣿⣿⣏⣿⣿⣿⣿⢇⠀⠀⠀⠀⠀⠀⠀⠀⠀⠀⠀⢕⢕⢕⣱⣿⢇⣿⣿⣿⣿⣿⢸⣿⣿⣿⣿⡟⠀⠀⠀⠀⠀⠀⣾⣿⣿⣿⣿⣿⣿⣿⣿⣿⣿⣿⠀⠀⠀⠀⠀⠀⢕⢕⡕⢕⢕⢕⢕⢕⢕⢕⠜⠑⠀⠀⠀⠀⠀⠀⠀⠀⠀⠀⠀⠀⠀⠀⠀⠀⠀⠀⠀⠀⠀⠀⠀⠀⠀⠀⠀⠀⠀⢀⢰⣾⣿⣷⣧⢝⢿⣷⢅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⢿⠟⠁⠀⠀⠀⠀⠀⠀⠀⠀⠀⠀⠀⠀⠀⠀⠀⠀⣾⣿⣿⣿⣿⣿⣿⣿⣿⡿⣿⣧⢄⠀⠀⠀⠀⠀⠀⠀⠀⠀⠀⠁⢕⣵⣿⡿⣼⣿⣿⢻⣿⢏⣾⣿⣿⣿⣿⠇⠀⠀⠀⠀⠀⠀⣿⣿⣿⣿⣿⣿⣿⣿⣿⣿⣿⡇⠀⠀⠀⠀⠀⠀⢕⣱⣿⣿⣿⣿⣷⣷⠗⠁⠀⠀⠀⠀⠀⠀⠀⠀⠀⠀⠀⠀⠀⠀⠀⠀⠀⠀⠀⠀⠀⠀⠀⠀⠀⠀⠀⠀⠀⠀⠀⢀⣵⣜⡻⢟⢏⣱⣾⣿⠕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⢿⠑⠀⠀⠀⠀⠀⠀⠀⠀⠀⠀⠀⠀⠀⠀⠀⠀⠀⠀⢰⣿⣿⣿⣿⣿⣿⣿⣿⣿⣿⣿⣿⣷⠄⠀⠀⠀⠀⠀⠀⠀⠀⠀⠀⠀⠙⢿⢳⣿⣿⡇⣿⡟⣼⣿⣿⣿⣿⡟⠀⠀⠀⠀⠀⠀⠀⢿⣿⣿⣿⣿⣿⣿⣿⣿⣿⡿⠁⠀⠀⠀⠀⠀⠀⣿⣿⣿⣿⣿⣿⢟⠑⠀⠀⠀⠀⠀⠀⠀⠀⠀⠀⠀⠀⠀⠀⠀⠀⠀⠀⠀⠀⠀⠀⠀⠀⠀⠀⠀⠀⠀⠀⠀⠀⠀⠁⠟⠟⠀⢀⣵⣿⡿⠏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⠀⠀⠀⠀⠀⢸⣿⣿⣿⣿⣿⣿⣿⣿⣿⣿⣿⣿⣿⢕⠀⠀⠀⠀⠀⠀⠀⠀⠀⠀⠀⠀⢰⣿⣿⣿⡇⣿⣼⣿⣿⣿⣿⣿⠑⠀⠀⠀⠀⠀⠀⠀⢸⣿⣿⣿⣿⣿⣿⣿⣿⣿⠃⠀⠀⠀⠀⠀⠀⠀⣿⣿⣿⣿⢟⠑⠀⠀⠀⠀⠔⠔⠀⠀⠀⠀⠀⠀⠀⠀⠀⠀⠀⠀⠀⠀⠀⠀⠀⠀⠀⠀⠀⠀⠀⠀⠀⠀⠀⢀⣄⢀⠀⠀⢀⣼⣿⡟⠁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⠑⠀⠀⠀⠀⠀⠀⠀⠀⠀⠀⠀⠀⠀⠀⠀⠀⠀⠀⠀⠀⠀⠀⣿⣿⣿⣿⣿⣿⣿⣿⣿⣿⣿⣿⣿⡇⠀⠀⠀⠀⠀⠀⠀⠀⠀⠀⢀⡴⠟⣹⣿⢗⠝⢿⣿⣿⣿⣿⣿⡏⠀⠀⠀⠀⠀⠀⠀⠀⠁⣿⣿⣿⣿⣿⣿⣿⣿⠃⠀⠀⠀⠀⠀⠀⠀⠀⣿⣿⣿⠇⠀⠀⠀⢀⠀⠀⠀⠀⠀⠀⠀⠀⠀⠀⠀⠀⠀⠀⠀⠀⠀⠀⠀⠀⠀⠀⠀⠀⠀⠀⠀⠀⠀⠀⠀⠀⠑⠁⠀⢄⣾⣿⣿⣧⣔⡄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⣿⣿⡟⠙⠁⠀⠀⠀⠀⠀⠀⠀⠀⠀⠀⠀⠀⠀⠀⠀⠀⠀⠀⠀⠀⠀⠀⠀⢸⣿⣿⣿⣿⣿⣿⣿⣿⣿⣿⣿⣿⠑⠀⠀⠀⠀⠀⠀⠀⠀⢀⢔⢜⣠⢼⠟⠑⠀⠀⠀⠙⢿⣿⣿⡿⠁⠀⠀⠀⠀⠀⠀⠀⠀⠀⢹⣿⣿⣿⣿⣿⣿⠃⠀⠀⠀⠀⠀⠀⠀⠀⠀⢿⣿⠇⠀⠀⠀⢀⠀⠁⠁⢕⠀⠀⠀⠀⠀⠀⠀⠀⠀⠀⠀⠀⠀⠀⠀⠀⠀⠀⠀⠀⠀⠀⠀⠀⠀⠀⠠⡴⢄⠀⠀⢄⣾⣿⣿⣿⣿⣿⣿⣷⣷⣴⣄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⠟⠟⠙⠁⢱⣿⣿⠇⠀⠀⠀⠀⠀⠀⠀⠀⠀⠀⠀⠀⠀⠀⠀⠀⠀⠀⠀⠀⠀⠀⠀⠀⠀⠀⠜⢿⣿⣿⣿⣿⣿⣿⣿⣿⣿⡟⠀⠀⠀⠀⠀⠀⠀⠀⠀⠁⠑⠘⠁⠀⠀⢀⠀⠀⠀⠀⠀⠹⣿⠑⠀⠀⠀⠀⠀⠀⠀⠀⠀⠀⠘⣿⣿⣿⣿⣿⠃⠀⠀⠀⠀⠀⠀⠀⠀⠀⠀⢸⡏⠀⠀⠀⠀⠀⠀⠀⢀⠁⠀⠀⠀⠀⠀⠀⠀⠀⠀⠀⠀⠀⠀⠀⠀⠀⠀⠀⠀⠀⠀⠀⢀⢔⢔⠀⠀⠁⠁⠀⢠⣿⣿⣿⣿⣿⣿⣿⣿⣿⣿⣿⣿⣿⣷⣧⣴⣄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⡿⠟⠟⠙⠁⠀⠀⠀⠀⢀⣿⣿⢇⠀⠀⠀⠀⠀⠀⠀⠀⠀⠀⠀⠀⠀⠀⠀⠀⠀⠀⠀⠀⠀⠀⠀⠀⠀⠀⠀⠀⠜⣿⣿⣿⣿⣿⣿⣿⣿⣿⠇⠀⠀⠀⠀⠀⠀⠀⠀⠀⠀⠀⢄⢔⠕⠑⠁⢀⠀⠀⠀⠀⠀⠁⠀⠀⠀⠀⠀⠀⠀⠀⠀⠀⠀⠀⠜⠻⢿⡿⠑⠀⠀⠀⠀⠀⠀⠀⠀⠀⠀⠀⢸⡇⠀⠀⠀⠀⠀⠀⢀⠁⠀⠀⠀⠀⠀⠀⠀⠀⠀⠀⠀⠀⠀⠀⠀⠀⠀⠀⠀⠀⠀⠀⢔⢕⠕⠕⢷⠔⠀⠀⣰⣿⣿⣿⣿⣿⣿⣿⣿⣿⣿⣿⣿⣿⣿⣿⣿⣿⣿⣿⣷⣴⣄⡄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⠟⠟⠙⠁⠀⠀⠀⠀⠀⠀⠀⠀⠀⢸⣿⡿⠀⠀⠀⠀⠀⠀⠀⠀⠀⠀⠀⠀⠀⠀⠀⠀⠀⠀⠀⠀⠀⠀⠀⠀⠀⠀⠀⠀⠀⠀⠘⢻⣿⣿⣿⣿⣿⣿⣿⠀⠀⠀⠀⠀⠀⠀⠀⠀⠀⠀⠀⠁⠕⠀⠀⠀⠀⠀⠀⠀⠀⠀⠀⠀⠀⠀⠀⠀⠀⠀⠀⠀⠀⠀⠀⠀⣦⢀⠁⠀⠀⠀⠀⠀⠀⠀⠀⠀⠀⠀⠀⠜⡇⠀⠀⠀⠀⠀⠀⠁⠀⠀⠀⠀⠀⠀⠀⠀⠀⠀⠀⠀⠀⠀⠀⠀⠀⠀⠀⠀⠀⠀⠀⢕⢑⢀⠀⠀⠀⠀⣵⣿⣿⣿⣿⣿⣿⣿⣿⣿⣿⣿⣿⣿⣿⣿⣿⣿⣿⣿⣿⣿⣿⣿⣿⣿⣷⣴⣄⢀⢀⠀⠀⠀⠀⠀⠀⠀⠀⠀⠀⠀⠀⠀⠀⠀⠀⠀⠀⠀⠀⠀⠀⠀⠀⠀⠀⠀⠀⠀⠀⠀⠀⠀⠀⠀</a:t>
            </a:r>
            <a:br/>
            <a:r>
              <a:t>⣿⣿⣿⣿⣿⣿⣿⣿⣿⣿⣿⣿⣿⣿⣿⣿⣿⣿⣿⣿⣿⣿⣿⡿⢟⠟⠙⠁⠀⠀⠀⠀⠀⠀⠀⠀⠀⠀⠀⠀⠀⠀⢸⣿⡇⠀⠀⠀⠀⠀⠀⠀⠀⠀⠀⠀⠀⠀⠀⠀⠀⠀⠀⠀⠀⠀⠀⠀⠀⠀⠀⠀⠀⠀⠀⠀⠁⠝⣿⣿⣿⣿⣿⣿⡔⠀⠀⠀⠀⠀⠀⠀⠀⠀⠐⠀⠀⠀⠕⢀⠀⠀⠀⠀⠀⠀⠀⠀⠀⠀⠀⠀⠀⠀⠀⠀⠀⠀⠀⠀⠀⢹⠁⠀⠀⠀⠀⠀⠀⠀⠀⠀⠀⠀⠀⠀⠀⢿⠀⠀⠀⠀⠀⠀⠀⠀⠀⠀⠀⠀⠀⠀⠀⠀⠀⠀⠀⠀⠀⠀⠀⠀⠀⠀⠀⠀⠀⠀⢔⢕⢕⠀⠀⢀⣼⣿⣿⣿⣿⣿⣿⣿⣿⣿⣿⣿⣿⣿⣿⣿⣿⣿⣿⣿⣿⣿⣿⣿⣿⣿⣿⣿⣿⣿⣿⣷⣧⣴⣄⢀⠀⠀⠀⠀⠀⠀⠀⠀⠀⠀⠀⠀⠀⠀⠀⠀⠀⠀⠀⠀⠀⠀⠀⠀⠀⠀⠀⠀⠀⠀⠀</a:t>
            </a:r>
            <a:br/>
            <a:r>
              <a:t>⣿⣿⣿⣿⣿⣿⣿⣿⣿⣿⣿⣿⣿⣿⣿⣿⣿⣿⡿⢟⠟⠙⠁⠀⠀⠀⠀⠀⠀⠀⠀⠀⠀⠀⠀⠀⠀⠀⠀⠀⠀⠀⢸⣿⡇⠀⠀⠀⠀⠀⠀⠀⠀⠀⠀⠀⠀⠀⠀⠀⠀⠀⠀⠀⠀⠀⠀⠀⠀⠀⠀⠀⠀⠀⠀⠀⠀⠀⠜⣿⣿⣿⣿⣿⣿⣔⠀⠀⠀⠀⠀⠀⠀⠀⠀⠀⠀⢀⠀⠑⢀⠀⠀⠀⠀⠀⠀⠀⠀⠀⠀⠀⠀⠀⠀⠀⠀⠀⠀⣀⣀⡠⠀⠀⠀⠀⠀⠀⠀⠀⠀⠀⠀⠀⠀⠀⠀⢸⡔⠀⠀⠀⠀⠀⠀⠀⠀⠀⠀⠀⠀⠀⠀⠀⠀⠀⠀⠀⠀⠀⠀⠀⠀⠀⠀⠀⠀⢕⢕⢕⢕⠀⢄⣾⣿⣿⣿⣿⣿⣿⣿⣿⣿⣿⣿⣿⣿⣿⣿⣿⣿⣿⣿⣿⣿⣿⣿⣿⣿⣿⣿⣿⣿⣿⣿⣿⣿⣿⣿⣿⣷⣦⣔⡄⢀⠀⠀⠀⠀⠀⠀⠀⠀⠀⠀⠀⠀⠀⠀⠀⠀⠀⠀⠀⠀⠀⠀⠀⠀⠀⠀</a:t>
            </a:r>
            <a:br/>
            <a:r>
              <a:t>⣿⣿⣿⣿⣿⣿⣿⣿⣿⣿⣿⣿⣿⡿⢟⠏⠙⠁⠀⠀⠀⠀⠀⠀⠀⠀⠀⠀⠀⠀⠀⠀⠀⠀⠀⠀⠀⠀⠀⠀⠀⠀⢼⣿⡇⠀⠀⠀⠀⠀⠀⠀⠀⠀⠀⠀⠀⠀⠀⠀⠀⠀⠀⠀⠀⠀⠀⠀⠀⠀⠀⠀⠀⠀⠀⠀⠀⠀⠀⢹⣿⣿⣿⣿⣿⠇⠀⠀⠀⠀⠀⠀⠀⠀⠀⠀⠀⠀⠀⠀⠁⠀⠀⠀⠀⠀⠀⠀⠀⠀⠀⠀⠀⠀⠀⠀⠀⠠⢶⣿⣿⣿⣿⣆⠀⠀⠀⠀⠀⠀⠀⠀⠀⠀⠀⠀⠀⠑⣷⡀⠀⠀⠀⠀⠀⠀⠀⠀⠀⠀⠀⠀⠀⠀⠀⠀⠀⠀⠀⠀⠀⠀⠀⠀⠀⠀⠀⢕⢕⢕⠑⢠⣿⣿⣿⣿⣿⣿⣿⣿⣿⣿⣿⣿⣿⣿⣿⣿⣿⣿⣿⣿⣿⣿⣿⣿⣿⣿⣿⣿⣿⣿⣿⣿⣿⣿⣿⣿⣿⣿⣿⣿⣿⣿⣿⣷⣴⣄⢀⢀⠀⠀⠀⠀⠀⠀⠀⠀⠀⠀⠀⠀⠀⠀⠀⠀⠀⠀⠀⠀⠀</a:t>
            </a:r>
            <a:br/>
            <a:r>
              <a:t>⣿⣿⣿⣿⣿⣿⣿⣿⢿⢟⠟⠙⠁⠀⠀⠀⠀⠀⠀⠀⠀⠀⠀⠀⠀⠀⠀⠀⠀⠀⠀⠀⠀⠀⠀⠀⠀⠀⠀⠀⠀⠀⢸⣿⣧⢀⠀⠀⠀⠀⠀⠀⠀⠀⠀⠀⠀⠀⠀⠀⠀⠀⠀⠀⠀⠀⠀⠀⠀⠀⠀⠀⠀⠀⠀⠀⠀⠀⠀⠑⢿⢟⢟⢻⢟⢄⠀⠀⠀⠀⠀⠀⠀⠀⠀⠀⠀⠀⠀⠀⠁⠕⠀⠀⠀⠀⠀⠀⠀⠀⠀⠀⠀⠀⠀⠀⠀⠰⣾⣿⣿⣿⣿⡇⠀⠀⠀⠀⠀⠀⠀⠀⠀⠀⠀⠀⠀⠀⢻⡿⠀⠀⠀⠀⠀⠀⠀⠀⠀⠀⠀⠀⠀⠀⠀⠀⠀⠀⠀⠀⠀⠀⠀⠀⠀⠀⢔⢕⢕⠁⣰⣿⣿⣿⣿⣿⣿⣿⣿⣿⣿⣿⣿⣿⣿⣿⣿⣿⣿⣿⣿⣿⣿⣿⣿⣿⣿⣿⣿⣿⣿⣿⣿⣿⣿⣿⣿⣿⣿⣿⣿⣿⣿⣿⣿⣿⣿⣿⣿⣷⣧⣴⣄⢀⠀⠀⠀⠀⠀⠀⠀⠀⠀⠀⠀⠀⠀⠀⠀⠀⠀</a:t>
            </a:r>
            <a:br/>
            <a:r>
              <a:t>⣿⣿⣿⢿⢟⠏⠙⠁⠀⠀⠀⠀⠀⠀⠀⠀⠀⠀⠀⠀⠀⠀⠀⠀⠀⠀⠀⠀⠀⠀⠀⠀⠀⠀⠀⠀⠀⠀⠀⠀⠀⠀⠈⢻⣿⣷⠀⠀⠀⠀⠀⠀⠀⠀⠀⠀⠀⠀⠀⠀⠀⠀⠀⠀⠀⠀⠀⠀⠀⠀⠀⠀⠀⠀⠀⠀⠀⠀⠀⠀⠁⠀⠀⠁⠑⠑⠀⠀⠀⠀⠀⠀⠀⠀⠀⠀⠀⠀⠀⠀⠀⠀⠀⠀⠀⠀⠀⠀⠀⠀⠀⠀⠀⠀⠀⠀⠀⠀⠘⠻⢿⠟⠁⠀⠀⠀⠀⠀⠀⠀⠀⠀⠀⠀⠀⠀⠀⠀⢸⠇⠀⠀⢀⢀⠀⠀⠀⠀⠀⠀⠀⠀⠀⠀⠀⠀⠀⠀⠀⠀⠀⠀⠀⠀⠀⢀⢕⠑⠀⣵⣿⣿⣿⣿⣿⣿⣿⣿⣿⣿⣿⣿⣿⣿⣿⣿⣿⣿⣿⣿⣿⣿⣿⣿⣿⣿⣿⣿⣿⣿⣿⣿⣿⣿⣿⣿⣿⣿⣿⣿⣿⣿⣿⣿⣿⣿⣿⣿⣿⣿⣿⣿⣿⣿⣷⣧⣔⡄⢀⠀⠀⠀⠀⠀⠀⠀⠀⠀⠀⠀⠀</a:t>
            </a:r>
            <a:br/>
            <a:r>
              <a:t>⠟⠙⠁⠁⠀⠀⠀⠀⠀⠀⠀⠀⠀⠀⠀⠀⠀⠀⠀⠀⠀⠀⠀⠀⠀⠀⠀⠀⠀⠀⠀⠀⠀⠀⠀⠀⠀⠀⠀⠀⠀⠀⠀⢸⣿⡇⠀⠀⠀⠀⠀⠀⠀⠀⠀⠀⠀⠀⠀⠀⠀⠀⠀⠀⠀⠀⠀⠀⠀⠀⠀⠀⠀⠀⠀⠀⠀⠀⠀⠀⠀⠀⠀⠀⠀⠀⠀⠀⠀⠀⠀⠀⠀⠀⠀⠀⠀⠀⠀⠀⠀⠀⢔⠀⠀⠀⠀⠀⠀⠀⠀⠀⠀⠀⠀⠀⠀⠀⠀⠀⠀⠀⠀⠀⠀⠀⠀⠀⠀⠀⠀⠀⠀⠀⠀⠀⠀⠀⠀⠀⠀⢀⡕⢕⢰⢀⠀⠀⠀⠀⠀⠀⠀⠀⠀⠀⠀⠀⠀⠀⠀⠀⠀⠀⠀⠁⠀⢀⣼⣿⡿⢿⣿⣿⣿⣿⣿⣿⣿⣿⣿⣿⣿⣿⣿⣿⣿⣿⣿⣿⣿⣿⣿⣿⣿⣿⣿⣿⣿⣿⣿⣿⣿⣿⣿⣿⣿⣿⣿⣿⣿⣿⣿⣿⣿⣿⣿⣿⣿⣿⣿⣿⣿⣿⣿⣿⣿⣿⣿⣷⣴⣄⡄⢀⠀⠀⠀⠀⠀⠀⠀</a:t>
            </a:r>
            <a:br/>
            <a:r>
              <a:t>⠀⠀⠀⠀⠀⠀⠀⠀⠀⠀⠀⠀⠀⠀⠀⠀⠀⠀⠀⠀⠀⠀⠀⠀⠀⠀⠀⠀⠀⠀⠀⠀⠀⠀⠀⠀⠀⠀⠀⠀⠀⠀⠀⢸⣿⡕⠀⠀⠀⠀⠀⢄⠀⠀⠀⠀⠀⠀⠀⠀⠀⠀⠀⠀⠀⠀⠀⠀⠀⠀⠀⠀⠀⠀⠀⠀⠀⠀⠀⠀⠀⠀⠀⠀⠀⠀⠀⠀⠀⠀⠀⠀⠀⠀⠀⠀⠀⠀⠀⠀⠀⠀⠐⢔⠁⠀⠀⠀⠀⠀⠀⠀⠀⠀⠀⠀⠀⠀⠀⠀⠀⠀⠀⠀⠀⠀⠀⠀⠀⠀⠀⠀⠀⠀⠀⠀⠀⠀⠀⠀⢀⢕⢇⣵⣗⣿⣦⡄⠀⠀⠀⠀⠀⠀⠀⠀⠀⠀⠀⠀⢔⣔⢄⠀⠀⠀⢠⣾⡿⠏⠁⠀⠘⢻⣿⣿⣿⣿⣿⣿⣿⣿⣿⣿⣿⣿⣿⣿⣿⣿⣿⣿⣿⣿⣿⣿⣿⣿⣿⣿⣿⣿⣿⣿⣿⣿⣿⣿⣿⣿⣿⣿⣿⣿⣿⣿⣿⣿⣿⣿⣿⣿⣿⣿⣿⣿⣿⣿⣿⣿⣿⣿⣿⣷⣷⣔⣄⢀⠀⠀⠀</a:t>
            </a:r>
            <a:br/>
            <a:r>
              <a:t>⠀⠀⠀⠀⠀⠀⠀⠀⠀⠀⠀⠀⠀⠀⠀⠀⠀⠀⠀⠀⠀⠀⠀⠀⠀⠀⠀⠀⠀⠀⠀⠀⠀⠀⠀⠀⠀⠀⠀⠀⠀⠀⠀⠈⢻⣿⣧⡄⢀⣄⣵⣿⣤⣤⣤⣠⣤⣔⣔⣔⣔⣔⢔⠀⠀⠀⠀⠀⠀⠀⠀⠀⠀⠀⠀⠀⠀⠀⠀⠀⠀⠀⠀⠀⠀⠀⠀⠀⠀⠀⠀⠀⠀⠀⠀⠀⠀⠀⠀⠀⢄⠀⠁⠁⠄⠀⠀⠀⠀⠀⠀⠀⠀⠀⠀⠀⠀⠀⠀⠀⠀⠀⠀⠀⠀⠀⠀⠀⠀⠀⠀⠀⠀⠀⠀⢄⢀⢕⠀⠀⢕⢕⣼⢾⣺⢹⣿⣿⣷⣔⡄⢀⠀⠀⢀⢀⢀⣄⣴⣷⡜⢻⣷⡀⠀⢰⣿⣿⠑⠀⠀⠀⠀⠀⠘⢻⣿⣿⣿⣿⣿⣿⣿⣿⣿⣿⣿⣿⣿⣿⣿⣿⣿⣿⣿⣿⣿⣿⣿⣿⣿⣿⣿⣿⣿⣿⣿⣿⣿⣿⣿⣿⣿⣿⣿⣿⣿⣿⣿⣿⣿⣿⣿⣿⣿⣿⣿⣿⣿⣿⣿⣿⣿⣿⣿⣿⣿⣿⣷⣧⠀</a:t>
            </a:r>
            <a:br/>
            <a:r>
              <a:t>⠀⠀⠀⠀⠀⠀⠀⠀⠀⠀⠀⠀⠀⠀⠀⠀⠀⠀⠀⠀⠀⠀⠀⠀⠀⠀⠀⠀⠀⠀⠀⠀⠀⠀⠀⠀⠀⠀⠀⠀⠀⠀⠀⠀⠀⠘⠻⢿⢿⢿⠟⠟⠟⠟⠻⢿⢿⢿⢿⢿⢿⣿⣿⣿⣷⣦⣴⢄⡀⢀⠀⠀⠀⠀⠀⠀⠀⠀⠀⠀⠀⠀⠀⠀⠀⠀⠀⠀⠀⠀⠀⠀⠀⠀⠀⠀⠀⠀⢀⢕⢕⠀⠀⠀⠀⠑⠄⠀⠀⠀⠀⠀⠀⠀⠀⠀⠀⠀⠀⠀⠀⠀⠀⠀⠀⠀⠀⠀⠀⠀⠀⠀⠀⠀⢀⠄⠕⠑⠀⠀⢕⢕⢹⣿⣿⡜⣿⣿⣿⣿⣿⣧⢕⢸⣿⣿⣇⢜⣿⣿⣿⡕⢜⢷⣔⣿⣿⣿⠀⠀⠀⠀⠀⠀⠀⠀⠘⠻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⠁⠈⠙⢟⣿⣿⣮⢏⢕⡕⢔⢄⢀⠀⠀⠀⠀⠀⠀⠀⠀⠀⠀⠀⠀⠀⠀⠀⠀⠀⠀⠀⠀⠀⠀⠀⢄⢕⠕⠀⠀⠀⠀⠀⠀⠀⠑⠄⢀⠑⠀⠀⠀⠀⠀⠀⠀⠀⠀⠀⠀⠀⠀⠀⠀⠀⠀⠀⠀⠀⢀⠔⠁⠀⠐⠀⠀⠀⠀⢕⢕⢜⣿⣿⡷⢹⣿⣿⣿⣿⣿⡇⢕⢿⣿⣿⣧⢜⢿⣿⣿⣇⢕⣿⣮⢻⣿⣔⠀⠀⠀⠀⠀⠀⠀⠀⠀⠈⠝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⣼⣿⢣⣱⡜⢕⢇⢕⢕⢕⢕⢕⢕⢕⢕⠀⠀⠀⠀⠀⠀⠀⠀⠀⠀⠀⠀⠀⠀⠀⢄⡜⢕⠑⠀⠀⠀⠀⠀⠀⠀⠀⠀⠀⠀⠀⠀⠀⠀⢀⠁⠀⠀⠀⠀⠀⠀⠀⠀⠀⠀⠀⠀⠀⠐⠁⠀⠀⠀⠀⠀⠀⠀⠀⠀⠑⢕⢕⢻⣿⣿⡎⣿⣿⣿⣿⣿⣿⡕⢜⣿⣿⣿⣧⡕⢻⣿⣿⣧⢜⢿⣷⡹⣿⣷⡄⠀⠀⠀⠀⠀⠀⠀⠀⠀⠁⠝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⢄⣾⣿⢱⣽⣿⢕⢜⢕⢅⢕⢱⢇⢕⢕⢕⢄⢄⢀⠀⢀⢀⠀⠀⠀⠀⠀⠀⢀⢄⣰⣵⣿⡇⢕⢀⠀⠀⠀⠀⢀⠄⠀⠀⠀⠀⠀⠀⠀⠀⠀⠁⠀⠀⠀⠀⠀⠀⠀⠀⠀⠀⠀⠀⠀⠀⠀⠀⠀⠀⠀⠀⠀⠀⠀⠀⠀⠀⠕⢕⢸⣟⣿⣇⢸⣿⣿⣿⣿⣿⣧⢕⢜⣿⣿⣿⣷⡕⢝⣿⣿⣷⡜⢿⣿⣜⢿⣿⣔⠀⠀⠀⠀⠀⠀⠀⠀⠀⠀⠁⠝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⢄⣵⣿⣿⡏⢿⣿⢇⢕⢕⢁⢕⡱⢕⢕⢕⢕⢕⢕⢕⢕⢄⢕⢕⢕⡰⢔⢔⢕⣷⣿⣿⣿⣿⣿⢕⢕⢕⢄⠀⠀⠑⠁⠀⠀⠀⠀⠀⠀⢀⠀⢄⠀⠀⠀⠀⠀⠀⠀⠀⠀⠀⠀⠀⠀⠀⠀⠀⠀⠀⠀⠀⠀⠀⠀⠀⠀⠀⠀⠀⠀⢕⢕⣿⢜⢿⢕⣿⣿⣿⣿⣿⣿⣇⢕⢜⢿⣿⣿⣷⡕⢜⢿⣿⣷⡜⢿⣿⣧⡻⣿⣧⢀⠀⠀⠀⠀⠀⠀⠀⠀⠀⠀⠁⠝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⢄⣵⣿⣿⣿⣿⢕⣿⡟⢕⢕⢁⢕⢕⢕⢕⢕⢕⢕⢕⢕⢕⢕⢕⢕⢕⢕⢕⢕⣱⣿⣿⣿⣿⣿⣿⡿⢕⢕⢕⢕⢕⠀⢄⠀⠀⠀⠀⠀⠀⠀⠀⠀⠁⠀⠀⠀⠀⠀⠀⠀⠀⠀⠀⠀⠀⠀⠀⠀⠀⠀⠀⠀⠀⠀⠀⠀⠀⠀⠀⠀⠀⢕⢕⢕⢻⡇⢕⢕⢜⢿⣿⣿⣿⣿⣿⡕⢕⠘⢿⣿⣿⣷⡕⢕⢻⣿⣿⡕⢻⣿⣿⣎⢿⣷⣔⠀⠀⠀⠀⠀⠀⠀⠀⠀⠀⠀⠁⠙⢻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⣰⣾⣿⣿⣿⣿⣏⣹⡿⢕⢕⢕⢕⢕⢕⢕⢕⢱⣵⣷⣷⣷⢆⢕⢕⢕⢕⢕⢕⣼⣿⣿⣿⡿⠿⠟⠋⢁⢕⢕⢕⢕⠀⠀⠁⠕⠁⠀⢀⢔⢕⠀⢀⢄⠐⠂⢄⠀⠗⠆⣀⣀⠴⠴⠀⠀⢤⢀⠀⠀⠀⢀⠀⠀⢀⣀⡀⠀⣄⠀⠀⢄⢕⢕⢕⢕⢜⣧⢕⢕⢕⡕⢜⢿⣯⢟⣿⣷⡕⢕⢎⢿⣿⣿⣿⡕⢕⢹⣿⣿⣕⢻⣿⣿⣷⡹⣿⣧⢀⠀⠀⠀⠀⠀⠀⠀⠀⠀⠀⠀⠀⠘⢻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⠐⠚⠛⠛⠛⠛⠛⠛⠑⠛⠑⠑⠑⠑⠑⠑⠑⠑⠑⠛⠛⠛⠛⠛⠑⠑⠑⠑⠑⠑⠓⠓⠁⠁⠁⠀⠀⠀⠀⠑⠑⠑⠑⠑⠑⠀⠀⠀⠐⠀⠀⠑⠑⠀⠀⠀⠀⠀⠀⠁⠀⠀⠉⠙⠀⠀⠑⠑⠀⠀⠐⠐⠀⠁⠁⠐⠁⠈⠑⠐⠉⠂⠀⠓⠃⠑⠑⠑⠑⠛⠃⠑⠑⠑⠑⠚⠛⠛⠛⠛⠓⠑⠑⠊⠛⠛⠛⠛⠑⠑⠘⠛⠛⠃⠙⠛⠛⠛⠘⠛⠃⠀⠀⠀⠀⠀⠀⠀⠀⠀⠀⠀⠀⠀⠀⠘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⣷⡕⢕⢕⢕⢕⢕⢕⢕⢕⢕⢕⢕⢕⢕⢕⢕⢕⢕⢕⢕⢕⢕⢕⢕⢕⢕⢕⢕⢕⢕⢕⢕⢕⢕⢕⢕⢕⢕⢕⢕⢜⣿⣿⣿⣿⣿⣿⣿⣿⣿⣿⣿⣿⣿⣿⣿⣿⣿⣳⣧⣝⢻⢿⣿⣿⣵⡕⢕⢕⢕⢕⢕⢕⢕⢕⢕⢕⢕⢕⢕⢕⢕⢕⢕⢕⢕⢕⢕⢕⢕⢕⢕⢕⢕⢕⢕⣾⣿⣿⣿⣿⣿⣿⣿⣿⣿⣿⣿⣿⣿⣿⣿⣿⣿⣿⣿⣿⣿⣿⣿⣿⣿⣿⣿⣿⣿⣿⣿⣿⣿⣿⣿⢟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⢕⢹⣿⣿⣿⣿⣟⣿⣻⣿⣿⣿⣿⣿⣿⣿⣿⣿⣿⣾⢽⣷⣕⢝⣿⣿⣿⣧⡕⢕⢕⢕⢕⢕⢕⢕⢕⢕⢕⢕⢕⢕⢕⢕⢕⢕⢕⢕⢕⢕⢕⢕⢕⢕⢕⣾⣿⣿⣿⣿⣿⣿⣿⣿⣿⣿⣿⣿⣿⣿⣿⣿⣿⣿⣿⣿⣿⣿⣿⣿⣿⣿⣿⣿⣿⣿⣿⣿⣿⣿⢟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⢕⢕⢻⣿⣿⡿⣾⣿⢸⣿⣿⣿⣿⣿⣿⣿⣿⣿⣿⡿⢷⢹⣿⣿⡿⢟⢿⣿⣿⣷⣧⣕⡕⢕⢕⢕⢕⢕⢕⢕⢕⢕⢕⢕⢕⢕⢕⢕⢕⢕⢕⢕⢕⢕⣾⣿⣿⣿⣿⣿⣿⣿⣿⣿⣿⣿⣿⣿⣿⣿⣿⣿⣿⣿⣿⣿⣿⣿⣿⣿⣿⣿⣿⣿⣿⣿⣿⣿⢟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⣧⡕⢕⢕⢕⢕⢕⢕⢕⢕⢕⢕⢕⢕⢕⢕⢕⢕⢕⢕⢕⢕⢕⢕⢕⢕⢕⢕⢕⢕⢕⢕⢕⢕⢕⢕⢕⢜⣿⣿⣻⣿⣿⢸⣿⣿⣿⣿⣿⣿⣿⣿⣿⡇⢕⢕⢕⢹⣿⣿⣕⢕⢕⢝⢝⢟⢿⣿⣷⣕⣕⢕⢕⢕⢕⢕⢕⢕⢕⢕⢕⢕⢕⢕⢕⢕⢕⢕⣾⣿⣿⣿⣿⣿⣿⣿⣿⣿⣿⣿⣿⣿⣿⣿⣿⣿⣿⣿⣿⣿⣿⣿⣿⣿⣿⣿⣿⣿⣿⣿⣿⢏⢕⢕⢕⢕⢕⢕⢕⢕⢕⢕⢕⢕⢕⢕⢕⢕⢕⢕⢕⢕⢕⢕⢕⢕⢕⢕⢕⢕⢕⢕⢕⢕⢕⢕⢕⢕⢕⢕⢕⢕⢕⢕⢕⢕⢕⢕⢕⢕⢕⢕⢕⢕⢕⢕⢕⢕⠀</a:t>
            </a:r>
            <a:br/>
            <a:r>
              <a:t>⢕⢝⢟⢿⣿⣿⣿⣿⣿⣿⣿⣿⣿⣿⣿⣿⣿⣿⣿⣿⣿⣿⣿⣿⣿⣿⣿⣿⣿⣿⣿⣿⣿⣿⣿⣿⣿⣿⣿⣿⣿⣿⣿⣿⣿⣿⣿⣿⣿⣿⣿⣿⣿⣿⣿⣿⣿⣿⣿⣿⣿⣿⣿⣿⣧⢕⢕⢕⢕⢕⢕⢕⢕⢕⢕⢕⢕⢕⢕⢕⢕⢕⢕⢕⢕⢕⢕⢕⢕⢕⢕⢕⢕⢕⢕⢕⢕⢕⢕⢕⣿⡟⣿⣿⣿⢸⣿⢿⢿⢿⢿⢿⢿⣿⣿⡿⢧⡕⢕⢜⣿⣿⣿⣇⢕⢕⢕⢕⢕⢜⢝⢻⢿⣷⣷⣵⣕⢕⢕⢕⢕⢕⢕⢕⢕⢕⢕⢕⢕⣾⣿⣿⣿⣿⣿⣿⣿⣿⣿⣿⣿⣿⣿⣿⣿⣿⣿⣿⣿⣿⣿⣿⣿⣿⣿⣿⣿⣿⣿⣿⡿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⢝⢟⢿⣿⣿⣿⣿⣿⣿⣿⣿⣿⣿⣿⣿⣿⣿⣿⣿⣿⣿⣿⣿⣿⣿⣿⣿⣿⣿⣿⣿⣿⣿⣿⣿⣿⣿⣿⣿⣿⣿⣿⣿⣿⣿⣿⣿⣿⣿⣿⣿⣿⣿⣿⣿⣿⣿⣿⣿⣿⣷⣕⢕⢕⢕⢕⢕⢕⢕⢕⢕⢕⢕⢕⢕⢕⢕⢕⢕⢕⢕⢕⢕⢕⢕⢕⢕⢕⢕⢕⢕⢕⢕⣕⣼⣿⣿⣿⣿⣿⢱⣿⣿⣿⣿⣿⣿⣿⣿⣿⣿⣷⣷⣕⢕⢸⣿⣿⣿⡕⢕⢕⢕⢕⢕⢕⢕⢕⢜⢝⢟⣿⣧⢕⢕⢕⢕⢕⢕⢕⢕⢕⢕⣼⣿⣿⣿⣿⣿⣿⣿⣿⣿⣿⣿⣿⣿⣿⣿⣿⣿⣿⣿⣿⣿⣿⣿⣿⣿⣿⣿⣿⣿⡿⢏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⢝⢟⢿⣿⣿⣿⣿⣿⣿⣿⣿⣿⣿⣿⣿⣿⣿⣿⣿⣿⣿⣿⣿⣿⣿⣿⣿⣿⣿⣿⣿⣿⣿⣿⣿⣿⣿⣿⣿⣿⣿⣿⣿⣿⣿⣿⣿⣿⣿⣿⣿⣿⣿⣿⣿⣿⣿⣿⣷⣕⢕⢕⢕⢕⢕⢕⢕⢕⢕⢕⢕⢕⢕⢕⢕⢕⢕⢕⢕⢕⢕⢕⢕⢕⢕⢕⢕⢱⣾⣿⣿⣽⢺⣿⣿⣿⡏⣿⣿⣿⣿⣿⣿⣿⣿⣿⣿⣿⣿⣿⣿⢼⣿⣿⣿⣷⢕⢕⢕⢕⢕⢕⢕⢕⢕⢕⢕⣿⣿⢕⢕⢕⢕⢕⢕⢕⢕⢕⣾⣿⣿⣿⣿⣿⣿⣿⣿⣿⣿⣿⣿⣿⣿⣿⣿⣿⣿⣿⣿⣿⣿⣿⣿⣿⣿⣿⣿⡿⢏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⢝⢟⢻⢿⣿⣿⣿⣿⣿⣿⣿⣿⣿⣿⣿⣿⣿⣿⣿⣿⣿⣿⣿⣿⣿⣿⣿⣿⣿⣿⣿⣿⣿⣿⣿⣿⣿⣿⣿⣿⣿⣿⣿⣿⣿⣿⣿⣿⣿⣿⣿⣿⣿⣿⣿⣿⣷⣕⢕⢕⢕⢕⢕⢕⢕⢕⢕⢕⢕⢕⢕⢕⢕⢕⢕⢕⢕⢕⢕⢕⢕⢕⣵⣿⢟⣵⡿⣿⢸⣿⡿⢿⣷⢿⣿⣿⣿⣿⣿⣿⣿⣿⣿⣿⣿⡟⣿⢏⣿⣿⣿⡿⢕⢕⢅⢕⡕⢕⢕⢕⢕⢕⣿⣿⢕⢕⢕⢕⢕⢕⢕⢕⢕⣼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⢜⢝⢿⢿⣿⣿⣿⣿⣿⣿⣿⣿⣿⣿⣿⣿⣿⣿⣿⣿⣿⣿⣿⣿⣿⣿⣿⣿⣿⣿⣿⣿⣿⣿⣿⣿⣿⣿⣿⣿⣿⣿⣿⣿⣿⣿⣿⣿⣿⣿⣿⣿⣿⣿⣷⡕⢕⢕⢕⢕⢕⢕⢕⢕⢕⢕⢕⢕⢕⢕⢕⢕⢕⢕⢕⢕⣵⣿⢟⣵⣿⣿⣿⣿⣸⡟⢱⣿⣿⣾⣿⣿⣿⣿⣿⣿⣿⣿⣿⣿⣿⣷⢜⢸⢟⢟⢕⢕⢕⢕⢕⢔⢝⢎⡗⢇⡇⢱⣿⣟⢕⢕⢕⢕⢕⢕⢕⢕⣼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⢜⢝⢻⢿⣿⣿⣿⣿⣿⣿⣿⣿⣿⣿⣿⣿⣿⣿⣿⣿⣿⣿⣿⣿⣿⣿⣿⣿⣿⣿⣿⣿⣿⣿⣿⣿⣿⣿⣿⣿⣿⣿⣿⣿⣿⣿⣿⣿⣿⣿⣿⣿⣧⡕⢕⢕⢕⢕⢕⢕⢕⢕⢕⢕⢕⢕⢕⢕⢕⢕⢕⣾⣿⣻⣿⣿⣿⣿⣿⣿⡿⣱⣾⣿⣿⣿⣿⣿⣿⣿⣿⣿⣿⣿⣿⣿⣿⣿⡇⢕⢑⢑⢑⢅⢱⣱⡕⢕⢕⢕⢝⢜⢕⢟⢟⢿⣷⣕⢕⢕⢕⢕⢕⣼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⢜⢝⢻⢿⣿⣿⣿⣿⣿⣿⣿⣿⣿⣿⣿⣿⣿⣿⣿⣿⣿⣿⣿⣿⣿⣿⣿⣿⣿⣿⣿⣿⣿⣿⣿⣿⣿⣿⣿⣿⣿⣿⣿⣿⣿⣿⣿⣿⣿⣿⣧⡕⢕⢕⢕⢕⢕⢕⢕⢕⢕⢕⢕⢕⢕⢕⣾⡿⣽⣿⣿⣿⣿⣿⣿⣿⡇⢏⣼⣿⣿⡟⣿⣿⣿⣿⣿⣿⣿⣿⣿⣿⣿⣿⢕⢕⢕⢕⢕⢕⣼⣾⣿⣧⢕⢕⢕⢕⢕⢕⢕⢕⣹⣿⢕⢕⢕⢕⣼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⢜⢝⢻⢿⣿⣿⣿⣿⣿⣿⣿⣿⣿⣿⣿⣿⣿⣿⣿⣿⣿⣿⣿⣿⣿⣿⣿⣿⣿⣿⣿⣿⣿⣿⣿⣿⣿⣿⣿⣿⣿⣿⣿⣿⣿⣿⣿⣿⣧⡕⢕⢕⢕⢕⢕⢕⢕⢕⢕⢕⢕⣼⣿⣽⣿⣿⣿⣿⣿⣿⣿⣿⣿⣷⣿⣿⣿⣇⣿⣿⢻⣿⣿⣿⣿⣿⣿⣿⣿⣿⡕⢕⢱⣶⣶⣾⣿⣿⣿⣿⡞⣷⣕⢑⢕⢕⢕⣵⣿⢟⢕⢕⢕⣼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⢜⢝⢻⢿⣿⣿⣿⣿⣿⣿⣿⣿⣿⣿⣿⣿⣿⣿⣿⣿⣿⣿⣿⣿⣿⣿⣿⣿⣿⣿⣿⣿⣿⣿⣿⣿⣿⣿⣿⣿⣿⣿⣿⣿⣿⣿⣧⡕⢕⢕⢕⢕⢕⢕⢕⢕⢱⣿⣧⣿⣿⢹⣿⣿⣿⣿⣿⣿⣿⣿⣿⣿⣿⣿⢿⣿⢜⢿⣿⣿⣿⣿⣿⣿⡟⣿⢧⢕⢕⣿⣿⣿⡿⣿⣿⣿⣷⢻⣿⣎⣿⣷⣿⣿⣿⣷⡕⢕⣼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⢜⢝⢻⢿⣿⣿⣿⣿⣿⣿⣿⣿⣿⣿⣿⣿⣿⣿⣿⣿⣿⣿⣿⣿⣿⣿⣿⣿⣿⣿⣿⣿⣿⣿⣿⣿⣿⣿⣿⣿⣿⣿⣿⣿⣧⢕⢕⢕⢕⢕⢕⢕⣾⣿⣼⣿⣿⢸⣿⢻⣿⣿⣿⣿⣿⡟⣿⣿⣿⣿⣿⣿⣸⣎⢻⣿⣿⣿⣿⣿⣿⣞⢼⡕⢕⢹⣿⣿⣷⢹⣿⣿⣿⣿⣿⣿⣿⣿⣿⣿⣿⣿⣧⣼⣿⣿⣿⣿⣿⣿⣿⣿⣿⢿⢿⢟⢟⢟⢟⢻⢿⣿⣿⣿⡿⢏⢕⢕⢕⢕⢕⢕⢕⢕⢕⢕⢕⢕⢕⢕⢕⢕⢕⢕⢕⢕⢕⢕⢕⢕⢕⢕⢕⢕⢕⢕⢕⢕⢕⢕⢕⢕⢕⢕⢕⢕⢕⢕⢕⢕⢕⢕⢕⢕⢕⢕⢕⢕⢕⢕⢕⢕⢕⢕⢕⢕⢕⢕⢕⢕⢕⢕⢕⢕⢕⢕⢕⢕⢕⢕⢕⣕⣵⠀</a:t>
            </a:r>
            <a:br/>
            <a:r>
              <a:t>⢕⢕⢕⢕⢕⢕⢕⢕⢕⢕⢕⢕⢕⢕⢕⢕⢕⢕⢕⢕⢕⢕⢕⢕⢕⢕⢕⢕⢕⢕⢕⢕⢕⢕⢕⢕⢕⢕⢕⢕⢕⢕⢝⢟⢿⣿⣿⣿⣿⣿⣿⣿⣿⣿⣿⣿⣿⣿⣿⣿⣿⣿⣿⣿⣿⣿⣿⣿⣿⣿⣿⣿⣿⣿⣿⣿⣿⣿⣿⣿⣿⣿⣷⣕⢕⢕⢕⢕⢕⣿⡇⣿⣿⣿⣿⣿⢸⣿⣿⣿⣿⢿⡇⣿⣿⣿⣿⣿⣿⣇⣿⣿⣿⣿⣎⢿⣧⣻⣿⣧⣣⡕⢸⣿⣿⣿⣏⣿⣿⣿⣿⣿⣿⣿⣿⣿⣿⣿⣿⣿⣿⣿⣿⣿⣿⣿⣿⡿⢟⢕⢕⢕⢕⠑⠑⠑⠕⢕⢸⣿⣿⣧⣵⣵⣵⣵⡕⢕⢕⢕⢕⢕⢕⢕⢕⢕⢕⢕⢕⢕⢕⢕⢕⢕⢕⢕⢕⢕⢕⢕⢕⢕⢕⢕⢕⢕⢕⢕⢕⢕⢕⢕⢕⢕⢕⢕⢕⢕⢕⢕⢕⢕⢕⢕⢕⢕⢕⢕⢕⢕⢕⢕⢕⢕⢕⢕⢕⢕⢕⢕⢕⢕⣕⣱⣵⣷⣾⣿⣿⣿⠀</a:t>
            </a:r>
            <a:br/>
            <a:r>
              <a:t>⢕⢕⢕⢕⢕⢕⢕⢕⢕⢕⢕⢕⢕⢕⢕⢕⢕⢕⢕⢕⢕⢕⢕⢕⢕⢕⢕⢕⢕⢕⢕⢕⢕⢕⢕⢕⢕⢕⢕⢕⢕⢕⢕⢕⢕⢕⢝⢻⢿⣿⣿⣿⣿⣿⣿⣿⣿⣿⣿⣿⣿⣿⣿⣿⣿⣿⣿⣿⣿⣿⣿⣿⣿⣿⣿⣿⣿⣿⣿⣿⣿⣿⣿⣿⣷⣕⣕⣱⣵⣿⡇⣿⣿⣿⣿⡇⢹⣿⣿⣿⣿⣿⣷⢻⣿⣿⣿⣿⣿⣿⣿⣿⣿⣿⣿⣿⣿⣿⣿⣿⣿⣿⣾⣿⣟⣯⣿⢹⣿⣿⣿⣿⣿⣿⣿⣿⣿⣿⡝⢝⢻⢟⢟⢟⢟⢝⢕⢕⢕⢕⢕⢕⢕⢕⢔⢀⠀⠀⢜⢝⢻⢿⢿⢿⢿⢿⣿⣿⣧⡕⢕⢕⢕⢕⢕⢕⢕⢕⢕⢕⢕⢕⢕⢕⢕⢕⢕⢕⢕⢕⢕⢕⢕⢕⢕⢕⢕⢕⢕⢕⢕⢕⢕⢕⢕⢕⢕⢕⢕⢕⢕⢕⢕⢕⢕⢕⢕⢕⢕⢕⢕⢕⢕⢕⢕⢕⢕⣱⣵⣵⣾⣿⣿⣿⣿⣿⣿⣿⣿⣿⠀</a:t>
            </a:r>
            <a:br/>
            <a:r>
              <a:t>⢕⢕⢕⢕⢕⢕⢕⢕⢕⢕⢕⢕⢕⢕⢕⢕⢕⢕⢕⢕⢕⢕⢕⢕⢕⢕⢕⢕⢕⢕⢕⢕⢕⢕⢕⢕⢕⢕⢕⢕⢕⢕⢕⢕⢕⢕⢕⢕⢕⢕⢝⢟⢿⣿⣿⣿⣿⣿⣿⣿⣿⣿⣿⣿⣿⣿⣿⣿⣿⣿⣿⣿⣿⣿⣿⣿⣿⣿⣿⣿⣿⣿⣿⣿⣿⣿⡿⣟⣿⣟⢣⣿⣿⡏⣿⢹⣼⣿⣿⣿⣿⣿⣿⣞⣿⣽⣿⣿⣿⣿⣿⣿⣿⣿⣿⣿⣿⣿⣿⣿⣿⢿⢟⢏⢝⢝⢝⢕⠜⢝⢝⢝⢝⢝⢟⢟⢟⢟⢕⢕⢕⠀⠁⠁⠀⠁⢕⢕⢕⢕⢕⢕⢕⢕⠕⠀⠀⠀⠀⠕⢕⢕⢕⢕⢕⢕⢹⢿⣿⣿⣇⢕⢕⢕⢕⢕⢕⢕⢕⢕⢕⢕⢕⢕⢕⢕⢕⢕⢕⢕⢕⢕⢕⢕⢕⢕⢕⢕⢕⢕⢕⢕⢕⢕⢕⢕⢕⢕⢕⢕⢕⢕⢕⢕⢕⢕⢕⢕⢕⢕⢕⣕⣵⣷⣾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⢝⢟⢿⣿⣿⣿⣿⣿⣿⣿⣿⣿⣿⣿⣿⣿⣿⣿⣿⣿⣿⣿⣿⣿⣿⣿⣿⣿⣿⣿⣯⣕⡾⢿⢟⣟⣕⣿⣿⡇⡏⣿⡇⣿⢻⣿⣧⣿⣿⣿⣿⣿⣿⣿⣿⣿⣿⣿⣿⣿⣿⣿⣿⣿⡿⢏⢕⠑⠁⠁⢕⠁⠀⠀⠀⠀⠀⠁⠁⠁⠑⢕⢕⢕⢕⢕⢕⠀⠀⠀⠀⠀⠀⠑⠕⠕⢕⢕⢕⢑⢀⠀⠀⠀⠀⠀⠑⢕⢕⢕⢕⢕⢕⢕⢝⢻⣿⣿⣧⣕⡕⢕⢕⢕⢕⢕⢕⢕⢕⢕⢕⢕⢕⢕⢕⢕⢕⢕⢕⢕⢕⢕⢕⢕⢕⢕⢕⢕⢕⢕⢕⢕⢕⢕⢕⢕⢕⢕⢕⢕⢕⣕⣵⣵⣷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⢝⢟⢿⣿⣿⣿⣿⣿⣿⣿⣿⣿⣿⣿⣿⣿⣿⣿⣿⣿⣿⣿⣿⣿⣿⣸⣿⣿⡟⣵⣿⣿⢟⢻⣿⡿⡇⣿⣷⣾⣸⣿⣿⢝⠝⢝⢝⢝⢟⢟⢻⢿⢿⣿⣿⣿⣿⣿⣿⢏⢕⠁⠀⠀⠀⢀⢕⢕⢄⠀⠀⠀⠀⠀⠀⠀⠀⠀⠀⠁⠁⠁⠁⠀⠀⢀⢀⢀⢄⢄⢔⢕⢕⢕⢕⢕⢕⢕⢱⢵⣵⣔⣔⣕⡕⢕⢕⢕⢕⢕⢕⢕⢜⢿⣿⣿⣿⣿⣷⣵⡕⢕⢕⢕⢕⢕⢕⢕⢕⢕⢕⢕⢕⢕⢕⢕⢕⢕⢕⢕⢕⢕⢕⢕⢕⢕⢕⢕⢕⢕⢕⣕⣵⣵⣷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⢑⢕⢕⢕⢕⢑⢙⠟⢿⣿⣿⣿⣿⣿⣿⣿⣿⣿⣿⣿⣿⣿⣿⣿⣿⣿⣧⣿⣿⣿⢱⡟⢟⣻⡻⡻⣿⣿⢇⣿⡿⡇⢻⣿⣿⣷⢶⣶⣶⣶⣷⢦⢔⢕⣸⣿⣿⣿⣿⣿⢏⢕⢕⠀⠀⠀⠀⠀⠀⠀⠁⠀⠀⠀⠀⠀⢀⢄⢄⢄⢄⢔⢔⢕⢕⢕⢕⢕⢕⢕⢕⠕⠕⠑⠑⠑⠑⠁⠁⠁⠁⠁⢕⢕⢕⢝⢝⢷⢧⣕⢕⢕⢕⢕⢕⢕⢁⠁⠑⢜⢻⣿⣿⣇⢕⢕⢕⢕⢕⢕⢕⢕⢕⢕⢕⢕⢕⢕⢕⢕⢕⢕⢕⢕⢕⢕⢕⣕⣵⣵⣷⣿⣿⣿⣿⣿⣿⣿⣿⣿⣿⣿⣿⣿⣿⣿⣿⣿⣿⣿⣿⣿⣿⣿⣿⣿⣿⣿⣿⣿⣿⣿⣿⣿⠀</a:t>
            </a:r>
            <a:br/>
            <a:r>
              <a:t>⠑⠁⠁⠁⠁⠁⠁⠁⠁⠁⠁⠁⠁⠁⠁⠁⠁⠁⠁⠁⠁⠁⠁⠁⠁⠁⠁⠁⠁⠁⠁⠁⠁⠁⠁⠁⠁⠁⠁⠁⠁⠁⠁⠁⠁⠁⠀⠀⠁⠁⠁⠁⠁⠁⠁⠁⠁⠁⠁⠁⢀⢀⠀⠀⠑⠁⠙⠟⢿⣿⣿⣿⣿⣿⣿⣿⣿⣿⣿⣿⣿⡿⢸⣿⣽⣹⡜⣿⣷⣿⡏⢕⢿⣿⣾⣿⡇⣟⡕⢹⣿⣿⣯⢿⢟⢝⣕⣵⣾⣿⣿⣿⣿⣿⡟⢕⢕⢕⢕⢁⠀⠀⠀⠀⠀⢀⢀⢄⢄⢔⢕⢕⢕⠕⠕⠕⠕⠑⠑⠑⠑⠑⠁⠁⠀⠀⠀⠀⠀⠀⠀⠀⠀⠀⠀⠀⠀⠀⢕⢕⢕⢕⠁⠀⠁⠘⠝⢳⣵⡕⢕⢕⢕⢕⢄⠁⠑⢹⣿⣿⣷⣕⣕⢕⢕⢕⠔⢁⠅⠑⢅⠑⢁⢑⢅⢕⢕⣕⣵⣵⣷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⠁⠀⠀⠀⠁⠁⠙⠟⢿⣿⣿⣿⣿⣿⣿⣿⣿⣷⡜⢾⢽⡿⣿⣜⢟⢧⢝⢕⢸⣿⣿⣿⡇⣿⣏⡕⢹⣿⣇⣱⣵⣾⣿⣿⣿⣿⣿⣿⣿⣿⣷⣧⣕⣕⢕⠐⠀⠀⢀⢔⢔⢕⠕⠑⠑⠁⠁⠀⠀⠀⠀⠀⠀⠀⠀⠀⠀⠀⠀⠀⠀⠀⠀⠀⠀⠀⠀⠀⠀⠀⠀⠀⠀⠄⠀⠁⠁⠁⠀⠀⠀⠀⠀⠀⠘⠟⢧⣕⢕⢕⢕⢕⢔⢁⠛⢟⢿⣿⣿⣷⣕⢕⢔⠅⢀⢅⢄⣔⣰⣵⣷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⠁⠙⠟⢿⣿⣿⣿⣿⣷⣝⡳⣵⣵⢷⢾⠑⢰⣶⣶⢕⣿⣿⣿⣧⣿⣿⣷⡇⢻⣿⣿⣿⣿⣿⣿⣿⣿⣿⣿⣿⣿⣿⣿⣿⣿⣿⢕⢔⢕⠕⠑⠁⠀⠀⠀⠀⠀⠀⠀⠀⠀⠀⠀⠀⠀⠀⠀⠀⠀⠀⠀⠀⠀⠀⠀⠀⠀⠀⠀⠀⠀⠀⠀⠀⠀⠀⠀⠀⠀⠀⠀⠀⠀⠀⠀⠀⠀⠁⠙⢳⣧⡕⠕⠁⠑⢔⠀⠕⢕⢝⣿⣿⣇⣵⣵⣷⣾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⠁⠙⠟⢿⣿⣿⣿⣧⣝⢻⢇⠀⢕⢜⡏⢕⢻⣿⢸⣿⣿⣿⣯⡻⣧⢻⣿⣿⣿⣿⣿⣿⣿⣿⣿⣿⡿⢟⠟⠟⠛⠟⢳⣵⡕⠀⠀⠀⠀⠀⠀⠀⠀⠀⠀⠀⠀⠀⠀⠀⠀⠀⠀⠀⠀⠀⠀⠀⠀⠀⠀⠀⠀⠀⠀⠀⠀⠀⠀⠀⠀⠀⠀⠀⠀⠀⠀⠀⠀⠀⠀⠀⠀⠀⠀⠀⠈⠝⢷⣴⣔⣕⣕⢕⢕⢕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⠑⢝⢻⣿⣿⡿⢅⠀⠀⢿⣿⢸⢸⣿⣇⡜⢻⢿⣿⣿⣾⣿⣮⣿⣿⡿⣿⣿⣿⣿⣿⣿⣿⣧⣄⣄⣠⣴⣾⣿⣿⣆⢀⠀⠀⠀⠀⠀⠀⠀⠀⠀⠀⠀⠀⠀⠀⠀⠀⠀⠀⠀⠀⠀⠀⠀⠀⠀⠀⠀⠀⠀⠀⠀⠀⠀⠀⠀⠀⠀⠀⠀⠀⠀⠀⠀⠀⠀⠀⠀⠀⠀⠀⢄⣵⣿⣿⣿⣿⣷⣷⣵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⢕⢱⣿⡿⣽⠁⠀⢕⢜⢿⢸⡕⢻⣿⣿⡇⢕⢵⢵⢕⢕⢕⢳⣾⣿⣿⣿⣿⣿⣿⣿⣿⣿⣿⣿⣿⣿⣿⣿⣿⣿⣧⢄⠀⠀⠀⠀⠀⠀⠀⠀⠀⠀⠀⠀⠀⠀⠀⠀⠀⠀⠀⠀⠀⠀⠀⠀⠀⠀⠀⠀⠀⠀⠀⠀⠀⠀⠀⠀⠀⠀⠀⠀⠀⠀⠀⠀⠀⠀⢀⣠⣷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⢔⣱⣿⡿⣽⣿⠀⠀⠀⠀⠘⢸⢇⣼⣿⢿⢕⢕⢕⢕⢕⢕⢕⢕⢕⢝⢻⢿⣿⣿⣿⣿⣿⣿⣿⣿⣿⣿⣿⣿⢿⢟⢕⢕⢄⠀⠀⠀⠀⠀⠀⠀⠀⠀⠀⠀⠀⠀⠀⠀⠀⠀⠀⠀⠀⠀⠀⠀⠀⠀⠀⠀⠀⠀⠀⠀⠀⠀⠀⠀⠀⠀⠀⠀⠀⠀⠀⠀⢀⣰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⢕⣼⣿⢟⣾⣿⣿⣇⣄⢀⢀⣀⢜⣼⣿⢇⢜⢕⢕⢕⢕⢕⢕⢕⢕⢕⢕⢕⢕⢕⣿⣿⣿⣿⣿⣿⣿⣿⣿⣽⢇⢕⢕⢕⢕⢕⢔⠀⠀⠀⠀⠀⠀⠀⠀⠀⠀⠀⠀⠀⠀⠀⠀⠀⠀⠀⠀⠀⠀⠀⠀⠀⠀⠀⠀⠀⠀⠀⠀⠀⠀⠀⠀⠀⠀⠀⢄⢔⣔⣵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⢱⣿⣿⢫⡞⣹⣿⡟⣾⣿⣿⣿⡟⣸⣿⣿⡕⢕⢕⢕⢕⢕⢕⢕⢕⢕⢕⢕⢕⢕⢕⢹⣿⣿⣿⣿⣿⣿⣿⣿⡟⢕⢕⢕⢕⢕⢕⢕⢔⠀⠀⠀⠀⠀⠀⠀⠀⠀⠀⠀⠀⠀⠀⠀⠀⠀⠀⠀⠀⠀⠀⠀⠀⠀⠀⠀⠀⠀⠀⠀⠀⠀⠀⠀⠀⢀⣄⣕⣵⣼⣝⢻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⢄⣵⣿⡿⣳⡟⣱⣿⡟⣼⣿⢣⣿⡟⣼⣿⣿⣿⡟⢕⢕⢕⢕⢕⢕⢕⢕⢕⢕⢕⢕⢕⢕⢸⣿⣿⣿⣿⣿⣿⣿⣿⡇⢕⢕⢕⢕⢕⢕⢕⢕⢕⢄⠀⠀⠀⠀⠀⠀⠀⠀⠀⠀⠀⠀⠀⠀⠀⠀⠀⠀⠀⠀⠀⠀⠀⠀⠀⠀⠀⠀⠀⠀⠀⢀⡰⢕⢟⢻⢻⢿⡿⢏⢱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⢰⣾⣿⣟⣽⢟⣱⣿⡟⣽⣿⡏⣾⡿⣼⣿⣿⣿⡿⢕⢕⢕⢕⢕⢕⢕⢕⢕⢕⢕⢕⢕⢕⢕⣾⣿⣿⣿⣿⣿⣿⣿⣿⡇⠕⠕⢕⢕⢕⢕⢕⢕⢕⢕⢔⢀⠀⠀⠀⠀⠀⠀⠀⠀⠀⠀⠀⠀⠀⠀⠀⠀⠀⠀⠀⠀⠀⠀⠀⠀⠀⠀⠀⠀⢰⣿⢇⢕⠕⢾⣿⢏⠀⢱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⢅⣾⣿⢟⡾⡣⣱⣿⣟⣼⣿⢟⣸⣿⢳⣿⣿⣿⣿⢇⢕⢕⢕⢕⢕⢕⢕⢕⢕⢕⢕⢕⠑⠕⢕⣿⣿⣿⣿⣿⣿⣿⣿⣿⣷⡄⠀⠀⠁⠁⠑⢕⢕⢕⢕⢕⢕⠀⠀⠀⠀⠀⠀⠀⠀⠀⠀⠀⠀⠀⠀⠀⠀⠀⠀⠀⠀⠀⠀⠀⠀⠀⠀⢔⢕⣜⢟⢕⠔⠀⠀⠁⠀⠀⣾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⣷⣷⣷⣷⣷⣷⣷⣷⣧⣵⣵⣴⣴⣴⣴⣴⣴⣴⣴⣴⣴⣴⣴⣴⣴⣴⣴⣴⣤⣄⣄⣄⣄⣄⣄⣄⣄⣄⣄⣄⣄⣄⣄⣄⣄⣀⣀⣀⢀⢀⢀⢀⢀⢀⢀⢀⢀⢀⢀⢀⢀⠀⠀⠀⠀⠀⠀⠀⠀⠀⠀⠀⠀⢠⣾⣿⣫⢟⡼⣱⣿⢏⣾⡿⢏⢕⣿⡟⣾⣿⣿⣿⡿⢕⢕⢕⢕⢕⢕⢕⢕⢕⢕⠕⠑⠀⠀⠀⣾⣿⣿⣿⣿⣿⣿⣿⣿⣿⣿⡇⠀⠀⠀⠀⠀⠈⢕⢱⣷⣷⡷⠁⠀⠀⠀⠀⠀⠀⠀⠀⠀⠀⠀⠀⠀⠀⠀⠀⠀⠀⠀⠀⠀⠀⠀⠀⢕⢕⢱⣿⣷⣕⢔⢴⢔⠀⠀⢱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⣷⣷⣷⣷⣷⣿⡿⡳⣳⣿⣣⣿⢏⣾⣿⣷⣷⣷⣿⢇⣿⣿⣿⣿⡇⢕⣕⣕⣕⣕⢕⣕⣱⣵⠀⠀⠀⠀⠀⠀⣿⣿⣿⣿⣿⣿⣿⣿⣿⣿⣿⣇⠀⠀⠀⠀⠀⠀⢱⣿⣿⡿⠑⠀⠀⠀⠀⠀⠀⠀⠀⠀⠀⠀⠀⠀⠀⠀⠀⠀⠀⠀⠀⠀⠀⠀⠀⠀⠕⠁⢸⣿⣿⣿⣧⢀⠀⠀⢄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⢝⣼⣿⣿⣿⢏⣾⣿⣿⣿⣿⣿⢯⣧⢿⣿⣿⣿⣿⣸⣿⣿⣿⣿⣿⣿⣿⣿⠀⠀⠀⠀⠀⠀⢸⣿⣿⣿⣿⣿⣿⣿⣿⣿⣿⡇⠀⠀⠀⠀⠀⠀⠘⣿⡿⠑⠀⠀⠀⠀⠀⠀⠀⠀⠀⠀⠀⠀⠀⠀⠀⠀⠀⠀⠀⠀⠀⠀⠀⠀⢀⠀⠀⢔⣿⣿⣿⣿⣿⡇⠀⠀⣼⣿⡿⠙⠙⠙⠙⠙⠙⠙⠙⠙⠙⠙⠙⠛⠛⠛⠛⠛⠛⠟⠟⠟⠟⠟⠟⠟⠟⠟⠟⠟⠟⠟⠻⠿⠿⠿⠿⢿⢿⢿⢿⢿⢿⢿⢿⢿⢿⢿⢿⢿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⣾⣼⣿⣿⣿⣿⣿⣣⣿⡿⢸⣿⣿⣿⣿⡇⣿⣿⣿⣿⣿⣿⣿⣿⠀⠀⠀⠀⠀⠀⠀⢿⣿⣿⣿⣿⣿⣿⣿⣿⣿⢇⠀⠀⠀⠀⠀⠀⠀⢹⠑⠀⠀⢀⢄⠀⠀⠀⠀⠀⠀⠀⠀⠀⠀⠀⠀⠀⠀⠀⠀⠀⠀⠀⠀⠀⢸⣧⢀⣸⣿⣿⣿⣿⣿⡇⠀⢱⣿⣿⠁⠀⠀⠀⠀⠀⠀⠀⠀⠀⠀⠀⠀⠀⠀⠀⠀⠀⠀⠀⠀⠀⠀⠀⠀⠀⠀⠀⠀⠀⠀⠀⠀⠀⠀⠀⠀⠀⠀⠀⠀⠀⠀⠀⠀⠀⠀⠀⠀⠀⠀⠀⠀⠀⠀⠁⠁⠁⠁⠁⠁⠁⠁⠁⠁⠁⠁⠁⠁⠁⠙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⢣⣿⢟⢕⢸⣿⣿⡟⣿⣷⣿⣿⣿⣿⣿⣿⣿⡏⠀⠀⠀⠀⠀⠀⠀⠈⢿⣿⣿⣿⣿⣿⣿⣿⣿⠀⠀⠀⠀⠀⠀⠀⠀⠁⠀⠀⠀⠀⠀⠀⠀⠀⠀⠀⠀⠀⠀⠀⠀⠀⠀⠀⠀⠀⠀⠀⠀⠀⠀⠀⠜⣿⣷⣿⣿⣿⣿⣿⣿⡇⢄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⡏⣿⡟⢕⢕⡎⣿⣿⣿⢻⡇⣿⣿⣿⣿⣿⣿⣿⡇⠀⠀⠀⠀⠀⠀⠀⠀⠈⢿⣿⣿⣿⣿⣿⣿⢇⠀⠀⠀⠀⠀⠀⠀⠀⠀⠀⠀⠀⠀⠀⠀⠀⠀⠀⠀⠀⠀⠀⠀⠀⠀⠀⠀⠀⠀⠀⠀⠀⠀⠀⠀⠀⣿⣼⣿⣿⣿⣿⣿⡿⠁⣾⣿⣿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⢿⢿⣿⣿⣿⣿⣿⣿⣿⣿⣿⣿⣿⣿⣿⣿⣿⣿⢿⣿⣟⣻⣟⣻⢿⣿⣿⡟⠙⠁⠀⠀⠀⠀⠁⠑⢇⣿⣿⣿⣸⣇⣿⣿⣿⣿⣿⣿⣿⡇⠀⠀⠀⠀⠀⠀⠀⠀⠀⠈⢿⣿⣿⣿⣿⡿⠀⠀⠀⠀⠀⠀⠀⠀⠀⠀⠀⠀⠀⠀⠀⠀⠀⠀⠀⠀⠀⠀⠀⠀⠀⠀⠀⠀⠀⠀⠀⠀⠀⠀⠀⠀⠀⢜⣿⣿⣿⣿⣿⠟⢁⢜⢿⣿⣿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⢟⣹⣾⡿⢎⠋⠉⠉⠙⢟⢿⣿⣿⣿⣿⣿⣿⣿⢿⣫⣾⣿⣿⣿⣿⣿⣿⣿⣮⡟⠑⠀⠀⠀⠀⠀⠀⠀⠀⢱⣿⣿⣿⣇⠻⢿⣿⣿⣿⣿⣿⣿⢇⠀⠀⠀⠀⠀⠀⠀⠀⠀⠀⠈⢿⣿⢿⣿⠇⠀⠀⠀⠀⠀⠀⠀⠀⠀⠀⠀⠀⠀⠀⠀⠀⠀⠀⠀⠀⠀⠀⠀⠀⠀⠀⠀⠀⠀⠀⠀⠀⠀⠀⠀⠀⠀⢸⣿⣿⡿⠏⢁⢔⢕⢕⢕⣿⣿⡕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⢟⣱⣾⢿⠏⠁⠀⠀⠀⠀⠀⠀⢸⣿⣿⣿⣿⡿⣻⣷⣿⣿⣿⣿⣿⣿⣿⣿⣿⡿⢏⢕⠀⠀⠀⠀⠀⠀⠀⠀⠀⣸⢏⣿⡿⠃⠑⠄⠁⠙⠟⢿⣿⣿⠁⠀⠀⠀⠀⠀⠀⠀⠀⠀⠀⠀⠁⢁⣤⡀⠀⠀⠀⠀⠀⠀⠀⠀⠀⠀⠀⠀⠀⠀⠀⠀⠀⠀⠀⠀⠀⠀⠀⠀⠀⠀⠀⠀⠀⠀⠀⠀⠀⠀⠀⠀⠀⠀⢸⡿⠏⠁⢀⢕⢕⢕⢕⢕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⢕⠙⠑⠁⠀⠀⠀⠀⠀⠀⠀⠀⠸⣿⣿⡿⡣⠞⠙⠙⠉⠉⠙⠙⢻⣿⣿⡿⠋⠕⢕⢕⠀⠀⠀⠀⠀⢀⠀⢀⡱⢇⣼⠟⠁⠀⠀⠀⠀⠀⠀⠀⠈⠏⠀⠀⠀⠀⠀⠀⠀⠀⠀⠀⠀⠀⠀⠁⢻⠃⠀⠀⠀⠀⠀⠀⠀⠀⠀⠀⠀⠀⠀⠀⠀⠀⠀⠀⠀⠀⠀⠀⠀⠀⠀⠀⠀⠀⠀⠀⠀⠀⠀⠀⠀⠀⢄⢔⡜⠁⠀⢄⢕⢕⢕⢕⢕⣱⣿⣿⠑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⡿⠏⠀⠀⠀⠀⠀⠀⠀⠀⠀⠀⠀⠀⠀⠈⠉⠁⠀⠀⠀⠀⠀⠀⠀⠀⠀⠘⠙⠀⠀⠀⠀⠁⠀⠀⠀⠀⢀⢀⢄⢜⣱⠞⠑⠀⢀⢄⠑⠀⠀⠀⠀⠀⠀⠀⠀⠀⠀⠀⠀⠀⠀⠀⠀⠀⠀⠀⠀⠀⠁⢠⠀⢀⠀⠀⠀⠀⠀⠀⠀⠀⠀⠀⠀⠀⠀⢀⠀⠀⠀⠀⠀⠀⠀⠀⠀⠀⠀⠀⠀⠀⠀⠀⠀⠀⠀⢄⢕⣻⣿⣦⡄⢕⢕⢕⢕⢕⣱⣿⣿⢕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⠑⠟⢷⣴⣄⣀⡄⠀⠀⠀⠀⢅⢔⠕⠊⠁⠀⢀⢔⠁⠀⠀⠀⠀⠀⠀⠀⠀⠀⠀⠀⠀⠀⠀⠀⠀⠀⠀⠀⠀⠀⣠⣾⣿⣿⣿⣦⠀⠀⠀⠀⠀⠀⠀⠀⠀⠀⠀⠀⠀⠀⢳⠀⠀⠀⠀⠀⠀⠀⠀⠀⠀⠀⠀⠀⠀⠀⠀⠀⢀⣱⣿⣿⣮⡻⢿⣷⣕⢕⢕⣾⣿⡿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⢏⠀⠀⠀⠀⠀⠀⠀⠀⠀⠀⠀⠀⠀⠀⠀⠀⠀⠀⠀⠀⠀⠀⠀⣀⡄⠀⠀⠀⠀⠀⠀⠁⠙⠛⠟⠇⠀⠀⢔⠕⠀⠀⢀⠄⠑⠁⠁⠔⢀⠀⠀⠀⠀⠀⠀⠀⠀⠀⠀⠀⠀⠀⠀⠀⠀⠀⠀⠀⠀⢵⣿⣿⣿⣿⣿⠀⠀⠀⠀⠀⠀⠀⠀⠀⠀⠀⠀⠀⠀⠘⠀⠀⠀⢀⢀⠀⠀⠀⠀⠀⠀⠀⠀⠀⠀⢀⢰⣷⣜⢻⣿⣿⣿⣧⡜⢝⢷⣼⡻⣿⣧⡔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⢏⠀⠀⠀⠀⠀⠀⠀⠀⠀⠀⠀⠀⠀⠀⠀⠀⠀⢀⣄⣤⣴⣶⣦⣵⣿⡇⠀⠀⠀⠀⠀⠀⠀⠀⠀⠀⠀⠀⠀⠁⠀⠀⠔⠁⠀⢀⠄⠀⠀⠀⠑⢄⠀⠀⠀⠀⠀⠀⠀⠀⠀⠀⠀⠀⠀⠀⠀⠀⠀⠀⠈⠟⢿⡿⠟⠁⠀⠀⠀⠀⠀⠀⠀⠀⠀⠀⠀⠀⠀⠀⠀⠀⠀⠀⢱⢕⢕⢔⢄⢄⢀⢀⢀⢄⣰⣷⣕⢜⢻⣿⣷⡜⢻⣿⣿⣿⣧⡜⢻⣿⣮⣟⢿⣷⣔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⠕⠀⠀⠀⠀⠀⠀⠀⠀⠀⠀⠀⠀⠀⠀⠀⠀⠀⣼⣿⣿⣿⣿⣿⣿⡿⣧⣄⢀⠀⠀⠀⠀⠀⠀⠀⠀⠀⠀⠀⠀⠀⠀⠀⠀⠁⠀⠀⠀⠀⠄⠀⠀⠑⢄⠀⠀⠀⠀⠀⠀⠀⠀⠀⠀⠀⠀⠀⠀⠀⠀⠀⠀⠀⠁⠀⠀⠀⠀⠀⠀⠀⠀⠀⠀⠀⠀⠀⠀⠀⠀⠄⢄⠀⢔⢕⢸⢵⢸⣕⢱⣿⣿⣿⣿⣿⣿⣿⣧⡕⢹⣿⣿⣧⡜⢝⢿⣿⣿⣧⡜⢻⣿⣷⣝⢿⣿⣷⣔⡄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⢿⠟⠏⠙⣹⣿⣿⠟⠀⠀⠀⠀⠀⠀⠀⠀⠀⠀⠀⠀⠀⠀⠀⠀⠀⠀⢹⣿⣿⣿⣿⣿⣿⣿⣿⣿⣿⣶⣴⣤⣄⠀⠀⠀⠀⠀⠀⠀⠀⠀⠀⠀⠀⠀⠀⠀⠀⠀⠀⠀⠀⠀⠁⠀⠀⠀⠀⠀⠀⠀⠀⠀⠀⠀⠀⠀⠀⠀⠀⠀⠀⠀⠀⠀⠀⠀⠀⠀⠀⠀⠀⠀⠀⠀⠀⠀⠀⠀⠐⢄⠕⠀⢕⢕⢕⢪⣾⣷⣕⢸⣿⣿⣿⣿⣿⣿⣿⣷⡕⢜⢿⣿⣿⣧⡕⢝⢿⣿⣿⣧⡜⢿⣿⣿⣮⡟⢿⣿⣿⣧⣔⡄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⢿⠟⠏⠙⠁⠁⠀⠀⠀⢄⣿⣿⡇⠀⠀⠀⠀⠀⠀⠀⠀⠀⠀⠀⠀⠀⠀⠀⠀⠀⠀⢰⣾⣿⣿⣿⣿⣿⣿⣿⣿⣿⣿⣿⣿⣿⣿⡔⠀⠀⠀⠀⠀⠀⠀⠀⠀⠀⠀⠀⠀⠀⠀⠀⠀⠀⠀⠀⠀⠀⠀⢄⠀⠀⠀⠀⠀⠀⠀⠀⠀⠀⠀⠀⠀⠀⠀⠀⠀⠀⠀⠀⠀⠀⠀⠀⠀⠀⠀⠀⠀⠀⠀⢀⠔⠁⠀⠀⠀⢕⢕⢕⢻⣿⣿⣧⢜⣿⣿⣿⣿⣿⣿⣿⣿⣕⢜⢻⣿⣿⣿⣧⡕⢝⢿⣿⣿⣧⡝⢿⣿⣿⣷⣽⡻⣿⣿⣿⣷⣧⣔⡄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⢿⠟⠟⠙⠁⠁⠀⠀⠀⠀⠀⠀⠀⠀⠀⢄⣿⣿⡇⠀⠀⠀⠀⠀⠀⠀⠀⠀⠀⠀⠀⠀⠀⠀⠀⠀⠀⠘⣿⣿⣿⣿⣿⣿⣿⣿⣿⣿⣿⣿⣿⣿⣿⣿⣄⠀⠀⠀⠀⠀⠀⠀⠀⠀⠀⠀⠀⠀⠀⠀⠀⠀⠀⠀⠀⠀⠀⠐⢔⠁⠀⠀⠀⠀⠀⠀⠀⠀⠀⠀⠀⠀⠀⠀⠀⠀⠀⠀⠀⠀⠀⠀⠀⠀⠀⠀⠀⢀⠔⢁⠀⠁⠀⠀⠀⠕⢕⢕⢕⢻⣿⣿⣧⢜⢿⣿⣿⣿⣿⣿⣿⣿⣧⡕⢝⢿⣿⣿⣿⣕⢕⢝⢿⣿⣿⣧⡝⢿⣿⣿⣿⣧⣝⢿⣿⣿⣿⣿⣷⣧⣔⡄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⢿⠟⠏⠙⠁⠁⠀⠀⠀⠀⠀⠀⠀⠀⠀⠀⠀⠀⠀⠀⠀⢱⣿⣿⠇⠀⠀⠀⠀⠀⠀⠀⠀⠀⠀⠀⠀⠀⠀⠀⠀⠀⠀⠀⢸⣿⣿⣿⣿⣿⣿⣿⣿⣿⣿⣿⣿⣿⣿⣿⠏⠀⠀⠀⠀⠀⠀⠀⠀⠀⠀⠀⠀⠀⠀⠀⠀⠀⠀⠀⠀⠀⠀⠀⠁⠑⠄⡀⠀⠀⠀⠀⠀⠀⠀⠀⠀⠀⠀⠀⠀⠀⠀⠀⠀⠀⠀⠀⠀⠀⠀⠄⠐⠀⠀⠀⠀⠀⠀⠀⠀⠀⠑⢕⢕⢕⢹⣯⢿⡣⡕⢻⣿⣿⣿⣿⣿⣿⣿⣷⡕⢕⢻⣿⣿⣿⣷⣕⢕⢝⢿⣿⣿⣮⡻⣿⣿⣿⣿⣷⣝⢻⣿⣿⣿⣿⣿⣿⣷⣧⣴⡄⢀⠀⠀⠀⠀⠀⠀⠀⠀⠀⠀⠀⠀⠀⠀⠀⠀⠀⠀⠀⠀⠀⠀⠀⠀⠀⠀⠀⠀⠀⠀⠀⠀⠀⠀⠀⠀⠀⠀⠀⠀⠀⠀⠀⠀⠀⠀⠀⠀⠀⠀⠀</a:t>
            </a:r>
            <a:br/>
            <a:r>
              <a:t>⣿⣿⣿⣿⣿⣿⣿⣿⣿⣿⣿⢿⢟⠟⠙⠁⠁⠀⠀⠀⠀⠀⠀⠀⠀⠀⠀⠀⠀⠀⠀⠀⠀⠀⠀⠀⠀⢄⣿⣿⡟⠀⠀⠀⠀⠀⠀⠀⠀⠀⠀⠀⠀⠀⠀⠀⠀⠀⠀⠀⠀⠈⠻⢿⣿⣿⣿⣿⣻⣿⣿⣿⣿⣿⣿⣿⣿⠀⠀⠀⠀⠀⠀⠀⠀⠀⠀⠀⠀⠀⠀⠀⠀⠀⠀⠀⠀⠀⠀⠀⠀⠀⠁⠀⠀⠑⠄⢀⠀⠀⠀⠀⠀⠀⠐⠀⠀⠀⠀⠀⠀⠀⠀⠀⠀⠀⠀⠀⠀⠀⠀⠀⠀⠀⠀⠀⠀⠀⠀⠀⠀⢕⢕⢕⢻⣯⢜⢕⢄⠝⢟⢏⢿⣿⣿⢿⢿⣿⣧⢕⢜⢻⣿⣿⣿⣷⡕⢕⢝⢻⣿⡷⣎⢻⣿⣿⣿⣿⣷⣝⢿⣿⣿⣿⣿⣿⣿⣿⣿⣷⣧⣴⡄⢀⠀⠀⠀⠀⠀⠀⠀⠀⠀⠀⠀⠀⠀⠀⠀⠀⠀⠀⠀⠀⠀⠀⠀⠀⠀⠀⠀⠀⠀⠀⠀⠀⠀⠀⠀⠀⠀⠀⠀⠀⠀⠀⠀⠀⠀⠀⠀</a:t>
            </a:r>
            <a:br/>
            <a:r>
              <a:t>⣿⣿⣿⣿⣿⢿⢟⠟⠙⠑⠁⠀⠀⠀⠀⠀⠀⠀⠀⠀⠀⠀⠀⠀⠀⠀⠀⠀⠀⠀⠀⠀⠀⠀⠀⠀⠀⠁⣿⣿⡇⠀⠀⠀⠀⠀⠀⠀⠀⠀⠀⠀⠀⠀⠀⠀⠀⠀⠀⠀⠀⠀⠀⠜⢿⣿⣿⣿⣿⣿⣿⣿⣿⣿⡿⣿⣿⡀⠀⠀⠀⠀⠀⠀⠀⠀⠀⠀⠀⠀⠀⠀⠀⠀⠀⠀⠀⠀⠀⠀⠀⠀⠀⠀⠀⠀⠀⠀⠁⠀⠀⠀⠀⠕⠀⠀⠀⠀⠀⠀⠀⠀⠀⠀⠀⠀⠀⠀⠀⠀⠀⠀⠀⠀⠀⠀⠀⠀⠀⠀⢄⢕⢕⢕⢕⢻⣇⢕⢕⢔⠑⢕⢕⢜⢿⣧⡇⢝⢿⣷⡕⢕⢝⢏⢽⡻⡟⢷⣕⢕⢱⡝⢝⢳⡜⢿⣿⣿⣿⣿⣷⣝⢿⣿⣿⣿⣿⣿⣿⣿⣿⣿⣿⣿⣧⣴⡄⢀⠀⠀⠀⠀⠀⠀⠀⠀⠀⠀⠀⠀⠀⠀⠀⠀⠀⠀⠀⠀⠀⠀⠀⠀⠀⠀⠀⠀⠀⠀⠀⠀⠀⠀⠀⠀⠀⠀⠀⠀⠀⠀⠀</a:t>
            </a:r>
            <a:br/>
            <a:r>
              <a:t>⢟⠟⠙⠑⠁⠀⠀⠀⠀⠀⠀⠀⠀⠀⠀⠀⠀⠀⠀⠀⠀⠀⠀⠀⠀⠀⠀⠀⠀⠀⠀⠀⠀⠀⠀⠀⠀⠀⢹⣿⣧⠀⠀⠀⠀⠀⠀⠀⠀⠀⠀⠀⠀⠀⠀⠀⠀⠀⠀⠀⠀⠀⠀⠀⠀⠀⠁⠑⢞⠜⠙⠁⠁⠁⠀⠀⠘⠻⢧⣶⣶⢄⠀⠀⠀⠀⠀⠀⠀⠀⠀⠀⠀⠀⠀⠀⠀⠀⠀⠀⠀⠀⠀⠀⠀⠀⠀⠀⠀⠀⠀⠀⠀⠀⠀⠀⠀⠀⠀⠀⠀⠀⠀⠀⠀⠀⠀⠀⠀⠀⠀⠀⠀⠀⠀⠀⠀⠀⠀⢄⢕⢕⢕⢕⢕⢕⢻⣇⢕⢕⢔⠀⠑⢕⢕⢜⢷⡕⢕⢹⣿⣧⢕⢕⠕⢕⢕⢕⢜⢕⢕⢕⢕⢕⢜⢇⢹⣿⣿⣿⣿⣿⣧⡻⣿⣿⣿⣿⣿⣿⣿⣿⣿⣿⣿⣿⣿⣿⣷⣔⣄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⠀⠀⠀⠀⠀⠀⠀⠀⠀⠀⠀⠀⠀⠀⠀⠀⠀⠀⠀⠀⠀⠀⠀⠀⠀⠀⠀⠀⠀⠀⠀⠀⠀⠀⠀⠀⠀⠀⠘⠃⠀⠀⠀⠀⠀⠀⠀⠀⠀⠀⠀⠀⠀⠀⠀⠀⠀⠀⠀⠀⠀⠀⢀⢄⢔⠔⠀⠀⠀⠀⢀⢐⠔⠀⠀⠀⠀⠀⠀⠀⠀⠀⠀⠀⠀⠀⠀⠀⠀⢀⠀⠀⢠⢤⢀⠕⢄⠐⡣⢕⢕⢕⢕⢕⢕⢕⢹⣇⢕⢕⢕⠀⢡⡕⢕⢕⢻⡕⢕⢜⢿⣷⡕⢕⢡⡕⢕⢕⢕⢕⢕⢕⢕⡕⢕⢕⢹⣿⣿⣿⣿⣿⣷⡝⣿⣿⣿⣿⣿⣿⣿⣿⣿⣿⣿⣿⣿⣿⣿⣿⣿⣷⣔⣄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⠀⠀⠀⠀⠀⠀⠀⠀⠀⠀⠀⠀⠀⠀⠀⠀⠀⠀⠀⠀⠀⠀⠀⠀⠀⠀⠀⠀⠀⠀⠀⠀⠀⠀⠀⠀⠀⠀⠀⠀⠀⠀⠀⠀⠀⠀⠀⠀⠀⠀⠀⠀⠀⠀⠀⢀⣴⡀⠀⠀⠄⠔⠑⠁⠀⠀⠀⠀⠀⠀⠁⠁⠀⠀⠀⠀⣄⡀⠀⠀⢴⠴⢀⢀⠗⠀⢄⢄⠁⠉⠀⢔⠀⠀⠑⠑⠀⢠⣿⣿⣷⣧⣕⡕⢕⢕⢕⢝⡇⢕⢕⢕⢻⣿⣧⡕⢕⢜⢕⢕⢜⢏⢣⢕⢕⢜⣇⢕⢕⢕⢕⢕⢕⢜⢕⢕⢕⢹⣿⣿⣿⣿⣿⣷⡜⣿⣿⣿⣿⣿⣿⣿⣿⣿⣿⣿⣿⣿⣿⣿⣿⣿⣿⣿⣿⣷⣴⣄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⣧⡄⠀⠀⠀⠀⠀⠀⠀⠀⠀⠀⠀⠀⠀⠀⠀⠀⠀⠀⠀⠀⠀⠀⠀⠀⠀⠀⠀⠀⠀⠀⠀⠀⠀⠀⠀⠀⠀⠀⠀⠀⠀⠀⠀⠀⠀⠀⠀⠀⠀⠀⠀⠀⢀⣠⣾⣿⡇⢄⠀⠀⢀⠀⠄⣄⡀⠀⠀⣄⠀⠀⠀⠈⢑⠀⢄⠁⠁⠺⠟⠐⠀⠈⠁⠀⠀⠀⠀⠄⠀⠀⠀⠀⠀⠀⠀⠀⢜⣿⣿⣿⣿⣿⣿⣇⢕⢕⢕⢕⢕⢕⢕⢕⢻⣿⣷⣕⢕⢕⢕⢕⢕⢕⢕⢕⢕⢜⢷⡕⢕⢕⢕⢕⢕⢜⡕⢕⢕⣿⣿⣿⣿⣿⣿⣷⡸⣿⣿⣿⣿⣿⣿⣿⣿⣿⣿⣿⣿⣿⣿⣿⣿⣿⣿⣿⣿⣿⣿⣿⣷⣴⣄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⠕⠀⠀⠀⠀⠀⠀⠀⠀⠀⠀⠀⠀⠀⠀⠀⠀⠀⠀⠀⠀⠀⠀⠀⠀⠀⠀⠀⠀⠀⠀⠀⠀⠀⠀⠀⠀⠀⠀⠀⠀⠀⠀⠀⠀⠀⠀⠀⠀⠀⠀⢀⢄⣾⣿⣿⡿⣇⢕⢕⠀⠁⠁⠀⠈⠁⠀⢔⢀⠀⠀⠀⠀⠀⠔⠀⠀⠀⠀⠀⠀⠀⠀⠀⠀⠁⠀⠁⠀⠀⢀⢀⢄⢅⠄⠔⠔⠐⢸⣿⣿⣿⢿⠟⠙⠁⢁⢅⢑⢑⠕⠕⢕⢕⢻⣿⡿⣧⡕⢕⢕⢕⢕⢕⢕⢕⢕⢜⢳⡕⢕⢕⢕⢕⢕⢹⡕⢕⢸⣿⣿⣿⣿⣿⣿⡇⢻⣿⣿⣿⣿⣿⣿⣿⣿⣿⣿⣿⣿⣿⣿⣿⣿⣿⣿⣿⣿⣿⣿⣿⣿⣿⣿⣷⣴⣄⢀⠀⠀⠀⠀⠀⠀⠀⠀⠀⠀⠀⠀⠀⠀⠀⠀⠀⠀⠀⠀⠀⠀⠀</a:t>
            </a:r>
            <a:br/>
            <a:r>
              <a:t>⠀⠀⠀⠀⠀⠀⠀⠀⠀⠀⠀⠀⠀⠀⠀⠀⠀⠀⠀⠀⠀⠀⠀⠀⠀⠀⠀⠀⠀⠀⠀⠀⠀⠀⠀⠀⠀⠀⢸⣿⣿⡄⠀⠀⠀⠀⠀⠀⠀⠀⠀⠀⠀⠀⠀⠀⠀⠀⠀⠀⠀⠀⠀⠀⠀⠀⠀⠀⠀⠀⠀⠀⠀⠀⠀⠀⠀⠀⠀⠀⠀⠀⠀⠀⠀⠀⢄⢄⢄⢄⢔⢕⢕⢸⡿⢟⣽⣾⣿⢕⢕⠀⠀⠀⠁⠀⠀⠑⢕⠕⠀⢀⢀⢀⠀⠀⠀⠀⠀⠀⢀⢀⢀⢄⠄⠄⠔⠐⠑⠑⠁⢁⢄⠀⠀⠀⠀⠀⠀⠈⢟⠋⠉⠀⠀⠀⢔⢕⢕⢕⢕⢕⢕⢔⢅⢑⢕⣵⣿⣿⣧⡕⢕⢕⢕⢕⢕⢕⢕⢕⢱⢕⢕⢕⢕⢕⢸⣿⢕⢜⣿⣿⣿⣿⣿⣿⣷⢜⣿⣿⣿⣿⣿⣿⣿⣿⣿⣿⣿⣿⣿⣿⣿⣿⣿⣿⣿⣿⣿⣿⣿⣿⣿⣿⣿⣿⣿⣿⣷⣴⣄⢀⠀⠀⠀⠀⠀⠀⠀⠀⠀⠀⠀⠀⠀⠀⠀⠀⠀⠀⠀</a:t>
            </a:r>
            <a:br/>
            <a:r>
              <a:t>⠀⠀⠀⠀⠀⠀⠀⠀⠀⠀⠀⠀⠀⠀⠀⠀⠀⠀⠀⠀⠀⠀⠀⠀⠀⠀⠀⠀⠀⠀⠀⠀⠀⠀⠀⠀⠀⠀⢕⣿⣿⡇⠀⠀⠀⠀⠀⠀⠀⠀⠀⠀⠀⠀⠀⠀⠀⠀⠀⠀⠀⠀⠀⠀⠀⠀⠀⠀⠀⠀⠀⠀⠀⠀⠀⠀⠀⠀⠀⠀⠀⠀⠀⠀⠀⢄⢱⡇⢕⢕⢕⢕⠕⠙⠺⣿⣿⣿⢟⢕⢕⢄⢔⠀⢀⢔⢔⢢⣥⡴⠕⢕⢕⠕⠁⠀⠐⠐⠑⠁⠁⠁⠀⠀⠀⠀⠀⠔⢀⠀⠀⢕⢁⢀⠄⠄⠀⠀⠀⠀⠀⢕⢀⠀⠀⠀⠕⢕⢕⢕⢕⢕⢕⢕⢕⢕⢕⢝⢿⣿⣿⣿⣧⡕⢕⢕⢕⢕⢕⢕⢕⢕⢕⢕⢕⢕⢸⣿⡇⢕⣿⣿⣿⣿⣿⣿⣿⡇⣿⣿⣿⣿⣿⣿⣿⣿⣿⣿⣿⣿⣿⣿⣿⣿⣿⣿⣿⣿⣿⣿⣿⣿⣿⣿⣿⣿⣿⣿⣿⣿⣿⣿⣷⣴⣄⢀⠀⠀⠀⠀⠀⠀⠀⠀⠀⠀⠀⠀⠀⠀⠀</a:t>
            </a:r>
            <a:br/>
            <a:r>
              <a:t>⠀⠀⠀⠀⠀⠀⠀⠀⠀⠀⠀⠀⠀⠀⠀⠀⠀⠀⠀⠀⠀⠀⠀⠀⠀⠀⠀⠀⠀⠀⠀⠀⠀⠀⠀⠀⠀⠀⠀⢿⣿⣷⠀⠀⠀⠀⠀⠀⠀⠀⠀⠀⠀⠀⠀⠀⠀⠀⠀⠀⠀⠀⠀⠀⠀⠀⠀⠀⠀⠀⠀⠀⠀⠀⠀⠀⠀⠀⠀⠀⠀⠀⠀⠀⢀⣱⣾⢇⢕⢕⢕⢕⠀⠀⠀⠈⠋⠁⣠⢕⢕⢀⠕⠀⠑⠕⠕⠁⢄⢕⢄⠀⠄⠀⠀⠀⠀⠀⠀⠀⠀⠁⠄⠀⠁⠀⠀⠀⢁⢄⠔⡕⠁⠀⠀⠀⠀⠀⠀⠀⠀⠀⠀⠀⠀⠀⠀⠁⠑⠕⢕⢕⢕⢕⢕⢕⢕⢕⠕⠝⢿⣿⣿⣿⣧⡕⢕⢕⢕⢕⢕⢕⢅⢕⢕⢕⣸⣿⡇⢕⣿⣿⣿⣿⣿⣿⣿⣧⣿⣿⣿⣿⣿⣿⣿⣿⣿⣿⣿⣿⣿⣿⣿⣿⣿⣿⣿⣿⣿⣿⣿⣿⣿⣿⣿⣿⣿⣿⣿⣿⣿⣿⣿⣿⣿⣿⣷⣴⣄⢀⠀⠀⠀⠀⠀⠀⠀⠀⠀⠀⠀</a:t>
            </a:r>
            <a:br/>
            <a:r>
              <a:t>⠀⠀⠀⠀⠀⠀⠀⠀⠀⠀⠀⠀⠀⠀⠀⠀⠀⠀⠀⠀⠀⠀⠀⠀⠀⠀⠀⠀⠀⠀⠀⠀⠀⠀⠀⠀⠀⠀⠀⢸⣿⣿⡕⠀⠀⠀⠀⠀⠀⠀⠀⠀⠀⠀⠀⠀⠀⠀⠀⠀⠀⠀⠀⠀⠀⠀⠀⠀⠀⠀⠀⠀⠀⠀⠀⠀⠀⠀⠀⢔⢄⢄⣠⣴⣷⣷⣦⢕⢕⢕⢕⠑⠀⠀⠀⠀⠀⠀⠙⠇⢕⢕⠐⠀⠀⠀⠀⠀⠑⢕⠕⠀⢔⠀⠀⠀⠀⠀⠀⠀⠀⠀⠀⠀⠀⠀⠔⠑⠁⢄⢕⠁⠀⠀⠀⠀⠀⠀⠀⠀⠀⠀⠀⠀⠀⠀⠀⢠⣄⡄⢄⢀⢁⠁⠑⢿⣿⣿⣿⣿⣷⣮⣽⣟⢿⣿⣧⡕⢕⢕⢕⢕⢕⢕⢕⢕⣿⣿⡇⢸⣿⣿⣿⣿⣿⣿⣿⣿⣿⣿⣿⣿⣿⣿⣿⣿⣿⣿⣿⣿⣿⣿⣿⣿⣿⣿⣿⣿⣿⣿⣿⣿⣿⣿⣿⣿⣿⣿⣿⣿⣿⣿⣿⣿⣿⣿⣿⣿⣿⣿⣷⣴⣄⢀⠀⠀⠀⠀⠀⠀⠀</a:t>
            </a:r>
            <a:br/>
            <a:r>
              <a:t>⠀⠀⠀⠀⠀⠀⠀⠀⠀⠀⠀⠀⠀⠀⠀⠀⠀⠀⠀⠀⠀⠀⠀⠀⠀⠀⠀⠀⠀⠀⠀⠀⠀⠀⠀⠀⠀⠀⠀⠁⢿⣿⣧⠀⠀⠀⠀⠀⠀⠀⠀⠀⠀⠀⠀⠀⠀⠀⠀⠀⠀⠀⠀⠀⠀⠀⠀⠀⠀⠀⠀⠀⠀⠀⠀⠀⠀⠀⠀⠁⢕⣾⣿⣿⣿⣿⡏⢕⢕⢕⢕⠀⠀⠀⠀⠀⠀⠀⠀⠀⠕⠁⠀⠀⠀⠀⠀⠀⠀⠀⠄⠀⠁⢀⠀⠀⠀⠀⠀⠀⠀⠀⠀⠀⠀⠀⠀⠀⠀⠁⠁⠀⠀⠀⠀⠀⠀⠀⠀⠀⠀⠀⠀⠀⠀⠀⠀⣼⣿⣿⣿⣷⣷⣵⣤⣸⣿⣿⣿⣿⣿⣿⣿⣿⣿⣷⣽⡻⢧⡕⢕⢕⢕⢕⢱⣿⣿⣿⡇⣾⣿⣿⣿⣿⣿⣿⣿⣿⣿⣿⣿⣿⣿⣿⣿⣿⣿⣿⣿⣿⣿⣿⣿⣿⣿⣿⣿⣿⣿⣿⣿⣿⣿⣿⣿⣿⣿⣿⣿⣿⣿⣿⣿⣿⣿⣿⣿⣿⣿⣿⣿⣿⣿⣿⣷⣴⣄⡀⠀⠀⠀</a:t>
            </a:r>
            <a:br/>
            <a:r>
              <a:t>⠀⠀⠀⠀⠀⠀⠀⠀⠀⠀⠀⠀⠀⠀⠀⠀⠀⠀⠀⠀⠀⠀⠀⠀⠀⠀⠀⠀⠀⠀⠀⠀⠀⠀⠀⠀⠀⠀⠀⠀⢜⣿⣿⡕⠀⠀⠀⠀⠀⠀⠀⠀⠀⠀⠀⠀⠀⠀⠀⠀⠀⠀⠀⠀⠀⠀⠀⠀⠀⠀⠀⠀⠀⠀⠀⠀⠀⠀⢀⢕⣸⣿⣿⣿⣿⣿⢕⢕⢕⢕⢱⣄⢀⠀⠀⠀⠀⠀⠀⠀⠀⠀⠀⠀⠀⠀⠀⠀⠀⢔⢕⢔⠀⠕⢕⢀⠀⠀⠀⠀⠀⠀⠀⠀⠀⠀⠀⢀⢄⢄⢔⡄⠀⠀⠀⠀⠀⠀⠀⠀⠀⠀⠀⠀⠀⠀⠀⠘⢻⣿⣕⢜⠝⠝⢿⣷⣝⢿⣿⣿⣿⣿⣿⣿⣿⣿⣿⣿⣷⣝⢣⡕⣕⣱⣿⢟⢹⣿⣿⣿⣿⣿⣿⣿⣿⣿⣿⣿⣿⣿⣿⣿⣿⣿⣿⣿⣿⣿⣿⣿⣿⣿⣿⣿⣿⣿⣿⣿⣿⣿⣿⣿⣿⣿⣿⣿⣿⣿⣿⣿⣿⣿⣿⣿⣿⣿⣿⣿⣿⣿⣿⣿⣿⣿⣿⣿⣿⣿⣷⣵⠀</a:t>
            </a:r>
            <a:br/>
            <a:r>
              <a:t>⠀⠀⠀⠀⠀⠀⠀⠀⠀⠀⠀⠀⠀⠀⠀⠀⠀⠀⠀⠀⠀⠀⠀⠀⠀⠀⠀⠀⠀⠀⠀⠀⠀⠀⠀⠀⠀⠀⠀⠀⠕⣿⣿⣇⠀⠀⠀⠀⠀⠀⠀⠀⠀⠀⠀⠀⠀⠀⠀⠀⠀⠀⠀⠀⠀⠀⠀⠀⠀⠀⠀⠀⠀⠀⢀⠀⠀⢄⢕⢱⣿⣿⣿⣿⣿⢇⢕⢕⢕⢱⣿⣿⣷⣦⡀⠀⠀⠀⠀⠀⠀⠀⠀⠀⠀⠀⢀⢕⢄⢕⢕⢕⢔⠀⠄⠑⠄⠀⠀⠀⠀⠀⠀⠀⠀⠐⠀⠘⢕⢗⡕⢣⢕⢔⢄⠀⠀⠀⠀⠀⠀⠀⠀⠀⠀⠀⠀⠀⠁⢝⢿⣷⡄⠀⠁⠝⢿⣷⣽⣟⢿⣿⣿⣿⣿⣿⣿⣿⣿⣿⣷⡝⣿⣿⢇⠁⠁⠈⠝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⢹⣿⣿⣔⠀⠀⠀⠀⠀⠀⠀⠀⠀⠀⠀⠀⠀⠀⠀⠀⠀⠀⠀⠀⠀⠀⠀⠀⠀⠀⠀⠀⠀⢕⢔⢔⢕⢕⣿⣿⣿⣿⣿⡿⢕⢕⢕⢕⣿⡿⢏⠜⢻⣿⣆⡀⠀⠀⠀⠀⠀⠀⠀⠀⢀⢕⠀⢕⢕⢕⢕⢕⢀⠀⢑⢕⠅⢄⢀⠀⠀⠀⠀⠀⠀⠀⠀⠀⠁⠁⠁⠁⠁⠀⠀⢀⠀⠀⠀⠀⠀⠀⠀⠀⠀⠀⠀⠀⠀⠁⠻⣿⣧⡄⠀⠀⠈⠙⢻⣿⣷⣯⣽⣇⠀⠀⢄⢔⢅⢍⢝⢸⢿⣷⣔⡀⠀⠀⠁⠝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⠜⣿⣿⣆⠀⠀⠀⠀⠀⠀⠀⠀⠀⠀⠀⠀⠀⠀⠀⠀⠀⠀⠀⠀⠀⠀⠀⠀⠀⠀⠀⢄⢕⢕⢕⢕⣾⣿⣿⣿⣿⣿⢕⢕⢕⢕⣾⡿⠁⠀⠀⠁⢝⣿⣿⠀⠀⠀⠀⠀⠀⠀⠀⢕⠕⠀⢕⢑⢅⢕⢕⢱⢄⢕⢕⢘⢑⢠⠄⠀⠀⠀⠀⠀⠀⢀⠀⠀⠀⢀⠁⠀⠀⠀⠀⠀⠀⠀⠀⠀⠀⠀⠀⠀⠀⠀⠀⠀⠀⠀⠘⢻⣿⣔⠀⠀⠀⠀⠀⠈⠝⢻⣿⡔⢀⠑⢕⢕⢕⢕⢕⢕⢝⢻⣿⣧⣄⠀⠀⠁⠝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⠘⠛⠛⠓⠀⠀⠀⠀⠀⠀⠀⠀⠀⠀⠀⠀⠀⠀⠀⠀⠀⠀⠀⠀⠀⠀⠀⠀⠀⠀⠑⠑⠑⠑⠚⠛⠛⠛⠛⠛⠃⠑⠑⠑⠚⠛⠃⠀⠀⠀⠀⠘⠛⠃⠀⠀⠀⠀⠀⠀⠀⠑⠑⠀⠒⠃⠑⠓⠘⠑⠑⠑⠐⠑⠊⠑⠑⠁⠀⠀⠀⠀⠀⠀⠀⠀⠀⠀⠐⠀⠀⠀⠀⠀⠐⠀⠀⠀⠀⠀⠀⠀⠀⠀⠀⠀⠀⠀⠀⠀⠀⠙⠛⠓⠀⠀⠀⠀⠀⠀⠘⠛⠓⠁⠀⠀⠁⠑⠑⠑⠑⠑⠑⠘⠙⠛⠓⠀⠀⠀⠁⠙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⣇⢕⢕⢕⢕⢕⢕⢕⢕⢕⢕⢕⢕⢕⢕⢕⢕⢕⢕⢕⢕⢕⢕⢕⢕⢕⢕⢕⢕⢕⢕⢱⣿⣿⣿⣿⣿⣿⢕⢜⣿⣿⣿⣿⣿⣿⣿⢕⢕⢻⣿⣿⣜⢕⢕⢕⢕⢕⢕⢝⢝⢿⣿⣧⣕⡕⢕⢕⢕⢕⢕⢕⢕⢕⢕⢕⢕⢕⢕⢕⢕⢕⢕⢕⢕⢕⢕⢕⢕⢕⢕⢕⢕⢕⢕⣸⣿⣿⣿⣿⣿⣿⣿⣿⣿⣿⣿⣿⣿⣿⣿⣿⣿⣿⣿⣿⣿⣿⣿⣿⣿⣿⣿⣿⣿⣿⣿⣿⣿⣿⣿⣿⣿⢟⢏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⣷⣕⢕⢕⢕⢕⢕⢕⢕⢕⢕⢕⢕⢕⢕⢕⢕⢕⢕⢕⢕⢕⢕⢕⢕⢕⢕⢕⢕⣱⣿⣿⣽⣿⣿⣿⣿⡇⢕⣹⣿⣿⣿⣿⣿⣿⣷⡕⢕⢻⣿⣿⣧⡕⢕⢕⢕⢕⢕⢕⢕⢜⢟⢻⢿⣿⣷⣵⢕⢕⢕⢕⢕⢕⢕⢕⢕⢕⢕⢕⢕⢕⢕⢕⢕⢕⢕⢕⢕⢕⢕⢕⢕⣼⣿⣿⣿⣿⣿⣿⣿⣿⣿⣿⣿⣿⣿⣿⣿⣿⣿⣿⣿⣿⣿⣿⣿⣿⣿⣿⣿⣿⣿⣿⣿⣿⣿⣿⣿⣿⢟⢕⢕⢕⢕⢕⢕⢕⢕⢕⢕⢕⢕⢕⢕⢕⢕⢕⢕⢕⢕⢕⢕⢕⢕⢕⢕⢕⢕⢕⢕⢕⢕⢕⢕⢕⢕⢕⢕⢕⢕⢕⢕⢕⢕⢕⢕⢕⢕⠀</a:t>
            </a:r>
            <a:br/>
            <a:r>
              <a:t>⢕⢜⢝⢻⣿⣿⣿⣿⣿⣿⣿⣿⣿⣿⣿⣿⣿⣿⣿⣿⣿⣿⣿⣿⣿⣿⣿⣿⣿⣿⣿⣿⣿⣿⣿⣿⣿⣿⣿⣿⣿⣿⣿⣿⣿⣿⣿⣿⣿⣿⣿⣿⣿⣿⣿⣿⣿⣿⣿⣿⣿⣿⣿⣷⣕⢕⢕⢕⢕⢕⢕⢕⢕⢕⢕⢕⢕⢕⢕⢕⢕⢕⢕⢕⢕⢕⢕⢕⢕⢕⣿⣿⡏⣿⣿⡏⣿⣿⣿⡿⣿⡿⣿⣟⣿⣽⣽⣽⣽⣵⢕⢿⣿⣿⣷⡕⢕⢕⢕⢕⢕⢕⢕⢕⢕⢕⢕⢝⣿⣧⢕⢕⢕⢕⢕⢕⢕⢕⢕⢕⢕⢕⢕⢕⢕⢕⢕⢕⢕⢕⢕⢕⢕⣼⣿⣿⣿⣿⣿⣿⣿⣿⣿⣿⣿⣿⣿⣿⣿⣿⣿⣿⣿⣿⣿⣿⣿⣿⣿⣿⣿⣿⣿⣿⣿⣿⣿⣿⡿⢏⢕⢕⢕⢕⢕⢕⢕⢕⢕⢕⢕⢕⢕⢕⢕⢕⢕⢕⢕⢕⢕⢕⢕⢕⢕⢕⢕⢕⢕⢕⢕⢕⢕⢕⢕⢕⢕⢕⢕⢕⢕⢕⢕⢕⢕⢕⢕⢕⢕⢕⠀</a:t>
            </a:r>
            <a:br/>
            <a:r>
              <a:t>⢕⢕⢕⢕⢕⢝⢟⢿⣿⣿⣿⣿⣿⣿⣿⣿⣿⣿⣿⣿⣿⣿⣿⣿⣿⣿⣿⣿⣿⣿⣿⣿⣿⣿⣿⣿⣿⣿⣿⣿⣿⣿⣿⣿⣿⣿⣿⣿⣿⣿⣿⣿⣿⣿⣿⣿⣿⣿⣿⣿⣿⣿⣿⣿⣿⣧⡕⢕⢕⢕⢕⢕⢕⢕⢕⢕⢕⢕⢕⢕⢕⢕⢕⢕⢕⢕⢕⢕⢕⢕⣿⣿⣷⣿⣿⣷⢟⣽⣿⣿⣿⣿⣿⣿⣿⣿⣿⣿⣿⣿⣿⡼⣿⣿⣿⣷⢕⢕⢕⢕⢕⢕⢕⢕⢕⢕⢕⣱⣿⡏⢕⢕⢕⢕⢕⢕⢕⢕⢕⢕⢕⢕⢕⢕⢕⢕⢕⢕⢕⢕⢕⢕⣼⣿⣿⣿⣿⣿⣿⣿⣿⣿⣿⣿⣿⣿⣿⣿⣿⣿⣿⣿⣿⣿⣿⣿⣿⣿⣿⣿⣿⣿⣿⣿⣿⣿⡿⢏⢕⢕⢕⢕⢕⢕⢕⢕⢕⢕⢕⢕⢕⢕⢕⢕⢕⢕⢕⢕⢕⢕⢕⢕⢕⢕⢕⢕⢕⢕⢕⢕⢕⢕⢕⢕⢕⢕⢕⢕⢕⢕⢕⢕⢕⢕⢕⢕⢕⢕⢕⢕⠀</a:t>
            </a:r>
            <a:br/>
            <a:r>
              <a:t>⢕⢕⢕⢕⢕⢕⢕⢕⢕⢝⢟⢿⣿⣿⣿⣿⣿⣿⣿⣿⣿⣿⣿⣿⣿⣿⣿⣿⣿⣿⣿⣿⣿⣿⣿⣿⣿⣿⣿⣿⣿⣿⣿⣿⣿⣿⣿⣿⣿⣿⣿⣿⣿⣿⣿⣿⣿⣿⣿⣿⣿⣿⣿⣿⣿⣿⣿⣧⢕⢕⢕⢕⢕⢕⢕⢕⢕⢕⢕⢕⢕⢕⢕⢕⢕⢕⢕⢕⢕⣵⣿⣿⣿⣿⣿⣿⡾⣿⣿⣿⣿⣿⣿⣿⣿⣿⣿⣿⣿⡿⣿⡇⣿⣿⣿⣿⢇⢕⣧⣕⢕⡕⢕⢕⢕⢕⢕⣿⣿⢕⢕⢕⢕⢕⢕⢕⢕⢕⢕⢕⢕⢕⢕⢕⢕⢕⢕⢕⢕⢕⢕⣼⣿⣿⣿⣿⣿⣿⣿⣿⣿⣿⣿⣿⣿⣿⣿⣿⣿⣿⣿⣿⣿⣿⣿⣿⣿⣿⣿⣿⣿⣿⣿⣿⢟⢝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⢝⢻⢿⣿⣿⣿⣿⣿⣿⣿⣿⣿⣿⣿⣿⣿⣿⣿⣿⣿⣿⣿⣿⣿⣿⣿⣿⣿⣿⣿⣿⣿⣿⣿⣿⣿⣿⣿⣿⣿⣿⣿⣿⣿⣿⣿⣿⣿⣿⣿⣿⣿⣿⣿⣿⣷⣕⢕⢕⢕⢕⢕⢕⢕⢕⢕⢕⢕⢕⢕⢕⢕⢕⢕⢕⣼⣿⣿⣫⡾⣿⣿⣿⣷⢻⣿⣿⣿⣿⣿⣿⣿⣿⣿⣿⣿⣿⡝⢇⢿⡿⢟⢕⢕⢕⢝⢟⢝⢝⢝⢝⡝⢝⣸⣿⣿⣧⣕⢕⢕⢕⢕⢕⢕⢕⢕⢕⢕⢕⢕⢕⢕⢕⢕⢕⢕⢕⣾⣿⣿⣿⣿⣿⣿⣿⣿⣿⣿⣿⣿⣿⣿⣿⣿⣿⣿⣿⣿⣿⣿⣿⣿⣿⣿⣿⣿⣿⣿⣿⢟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⢜⢝⢻⢿⣿⣿⣿⣿⣿⣿⣿⣿⣿⣿⣿⣿⣿⣿⣿⣿⣿⣿⣿⣿⣿⣿⣿⣿⣿⣿⣿⣿⣿⣿⣿⣿⣿⣿⣿⣿⣿⣿⣿⣿⣿⣿⣿⣿⣿⣿⣿⣿⣿⣿⣷⣕⢕⢕⢕⢕⢕⢕⢕⢕⢕⢕⢕⢕⢕⢕⢱⣿⣿⣿⣵⣏⣇⣿⡿⢻⣿⣏⣿⣿⣿⣿⣿⣿⣿⣿⣿⣿⣿⣿⣧⢜⢕⢕⢕⢕⢕⢱⣧⣕⢕⢕⢕⢕⢕⢇⢝⢝⢟⣿⣿⣷⢕⢕⢕⢕⢕⢕⢕⢕⢕⢕⢕⢕⢕⢕⢕⢕⢕⣾⣿⣿⣿⣿⣿⣿⣿⣿⣿⣿⣿⣿⣿⣿⣿⣿⣿⣿⣿⣿⣿⣿⣿⣿⣿⣿⣿⣿⣿⡿⢏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⢜⢝⢻⣿⣿⣿⣿⣿⣿⣿⣿⣿⣿⣿⣿⣿⣿⣿⣿⣿⣿⣿⣿⣿⣿⣿⣿⣿⣿⣿⣿⣿⣿⣿⣿⣿⣿⣿⣿⣿⣿⣿⣿⣿⣿⣿⣿⣿⣿⣿⣿⣿⣧⡕⢕⢕⢕⢕⢕⢕⢕⢕⢕⢕⢕⢕⣿⣿⢿⣾⣿⣾⣿⢻⢕⣼⣿⣿⣿⣿⣿⣿⣿⣿⣿⣿⣿⣿⣿⣿⣿⡕⢕⢕⢕⢕⢕⣸⣿⣿⣷⣕⢕⢕⢕⢕⢕⢕⢕⣼⣿⡿⢕⢕⢕⢕⢕⢕⢕⢕⢕⢕⢕⢕⢕⢕⢕⢕⣾⣿⣿⣿⣿⣿⣿⣿⣿⣿⣿⣿⣿⣿⣿⣿⣿⣿⣿⣿⣿⣿⣿⣿⣿⣿⣿⣿⣿⡿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⢝⢟⢿⣿⣿⣿⣿⣿⣿⣿⣿⣿⣿⣿⣿⣿⣿⣿⣿⣿⣿⣿⣿⣿⣿⣿⣿⣿⣿⣿⣿⣿⣿⣿⣿⣿⣿⣿⣿⣿⣿⣿⣿⣿⣿⣿⣿⣿⣿⣿⣧⡕⢕⢕⢕⢕⢕⢕⢕⢕⢕⣿⣿⢯⣿⣿⣿⣿⣿⡟⣸⢿⣿⣿⣿⣿⣿⣿⣿⣿⣿⣿⣿⣿⣿⣿⣿⢕⢕⢣⣥⣵⣵⣿⣿⣿⣿⣿⡞⣧⣕⣕⡕⣱⣾⡿⢏⢕⢕⢕⢕⢕⢕⢕⢕⢕⢕⢕⢕⢕⢕⢕⢕⣾⣿⣿⣿⣿⣿⣿⣿⣿⣿⣿⣿⣿⣿⣿⣿⣿⣿⣿⣿⣿⣿⣿⣿⣿⣿⣿⣿⢟⢇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⢝⢟⢿⣿⣿⣿⣿⣿⣿⣿⣿⣿⣿⣿⣿⣿⣿⣿⣿⣿⣿⣿⣿⣿⣿⣿⣿⣿⣿⣿⣿⣿⣿⣿⣿⣿⣿⣿⣿⣿⣿⣿⣿⣿⣿⣿⣿⣿⣕⢕⢕⢕⢕⢕⢕⢕⣼⣿⣯⣿⣿⣏⣿⣿⣿⣷⡝⣼⣿⣿⣿⢻⣿⣿⣿⣿⣿⣿⣿⣿⣿⣿⣿⡕⢕⢜⣿⣿⣿⣯⢻⣿⣿⣿⣿⣹⣿⣿⣷⣻⣿⡕⢕⢕⢕⢕⢕⢕⢕⢕⢕⢕⢕⢕⢕⢕⢕⢕⣾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⢝⢻⢿⣿⣿⣿⣿⣿⣿⣿⣿⣿⣿⣿⣿⣿⣿⣿⣿⣿⣿⣿⣿⣿⣿⣿⣿⣿⣿⣿⣿⣿⣿⣿⣿⣿⣿⣿⣿⣿⣿⣿⣿⣿⣿⣷⣕⢕⢕⢕⢕⢕⣿⡿⣿⣿⣿⣿⣿⣿⣿⣿⣷⣿⣿⣿⣿⣸⣿⡏⢿⣿⣿⣿⣿⣿⣿⣿⢿⣳⡕⢕⢸⣿⣿⣿⣧⢻⣿⣿⣿⣿⣿⣿⣿⣿⢿⣿⣿⣷⣷⣵⢕⢕⢕⢕⢕⢕⢕⢕⢕⢕⢕⣾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⢜⢝⢻⢿⣿⣿⣿⣿⣿⣿⣿⣿⣿⣿⣿⣿⣿⣿⣿⣿⣿⣿⣿⣿⣿⣿⣿⣿⣿⣿⣿⣿⣿⣿⣿⣿⣿⣿⣿⣿⣿⣿⣿⣿⣷⡕⢕⢕⢸⣿⣷⣿⣻⣿⣿⣿⣿⣿⣿⣿⣿⣿⣿⣿⣧⣿⣧⣮⢿⣿⣿⣿⣿⣿⣿⣷⣕⢽⡕⡕⢻⣿⣿⣿⣧⢻⡞⣿⣿⣿⣿⣿⣿⣇⢾⣽⣽⣿⣿⣿⣇⢕⢕⢕⢕⢕⢕⢕⢱⣿⣿⣿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⢜⢝⢻⣿⣿⣿⣿⣿⣿⣿⣿⣿⣿⣿⣿⣿⣿⣿⣿⣿⣿⣿⣿⣿⣿⣿⣿⣿⣿⣿⣿⣿⣿⣿⣿⣿⣿⣿⣿⣿⣿⣿⣧⡕⢸⣿⢸⣿⣾⣿⣼⣿⣿⣿⣿⣹⣇⣿⣿⣿⣿⣾⣿⡜⣷⣽⣿⣿⡟⢿⣮⡻⣿⣷⣮⣻⣼⣿⣿⣿⣿⣷⢻⣮⣪⣿⣿⣿⣿⣿⣱⣷⣽⡕⡽⣿⣿⣇⢕⢕⢕⢕⢕⢱⣿⣿⣿⣿⣿⣿⣿⣿⣿⣿⣿⣿⣿⣿⣿⣿⣿⣿⣿⣿⣿⣿⣿⢟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⢝⢟⢿⣿⣿⣿⣿⣿⣿⣿⣿⣿⣿⣿⣿⣿⣿⣿⣿⣿⣿⣿⣿⣿⣿⣿⣿⣿⣿⣿⣿⣿⣿⣿⣿⣿⣿⣿⣿⣿⣿⣿⢸⣿⡟⣿⡟⣿⣿⣿⣿⡏⣿⡼⣿⣿⣿⣿⣿⣿⡽⣿⣿⣿⣿⣵⣿⣿⣿⣿⣿⣿⣿⣿⣿⣿⣿⣿⣿⣿⣿⣿⣿⣿⣿⣿⣇⣟⣿⣿⢮⢞⣿⣿⣇⢕⢕⢕⢱⣿⣿⣿⣿⣿⣿⣿⣿⢿⣿⣿⣿⣿⣿⣿⣿⣿⣿⣿⣿⣿⣿⢟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⢝⢟⢿⣿⣿⣿⣿⣿⣿⣿⣿⣿⣿⣿⣿⣿⣿⣿⣿⣿⣿⣿⣿⣿⣿⣿⣿⣿⣿⣿⣿⣿⣿⣿⣿⣿⣿⣿⢸⣿⣧⣿⡇⣿⣿⣿⣿⣿⢿⣿⣜⢿⡿⣿⣿⣿⣿⣿⣿⣿⣿⣿⣿⣿⣿⣿⣿⣿⣿⣿⣿⢿⢟⢝⢕⢕⣻⣿⣿⣿⣿⣿⣿⡸⣿⣿⣼⢸⢹⣿⣿⣇⣕⣵⣿⣿⣿⣿⢿⢏⢕⢕⢕⢕⢝⢻⣿⣿⣿⣿⣿⣿⣿⣿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⢜⢝⢻⢿⣿⣿⣿⣿⣿⣿⣿⣿⣿⣿⣿⣿⣿⣿⣿⣿⣿⣿⣿⣿⣿⣿⣿⣿⣿⣿⣿⣿⣿⣿⣿⣾⣿⣿⢹⡇⣧⢿⣿⣿⣿⣿⣿⣿⣿⣿⣿⣿⣿⣿⣿⣿⣿⣿⣿⣿⣿⣿⣿⣿⣿⢟⢏⢕⣕⣵⣵⣷⣿⣿⣿⣿⣿⣿⣿⣿⣇⢜⢟⢇⢇⢕⢻⢿⣿⡿⢿⢟⢏⢝⢕⢕⠕⠑⠁⠑⠑⠁⠑⢕⢜⢝⢿⣿⣿⡿⢏⢕⢕⢕⢕⢕⢕⢕⢕⢕⢕⢕⢕⢕⢕⢕⢕⢕⢕⢕⢕⢕⢕⢕⢕⢕⢕⢕⢕⢕⢕⢕⢕⢕⢕⢕⢕⢕⢕⢕⢕⢕⢕⢕⢕⢕⢕⢕⢕⢕⢕⢕⢕⢕⢕⢕⢕⢕⢕⢕⢕⢕⢕⢕⢕⢕⢕⢕⢕⢕⢕⢕⢕⢕⢕⢕⢕⣕⣱⣵⠀</a:t>
            </a:r>
            <a:br/>
            <a:r>
              <a:t>⢕⢕⢕⢕⢕⢕⢕⢕⢕⢕⢕⢕⢕⢕⢕⢕⢕⢕⢕⢕⢕⢕⢕⢕⢕⢕⢕⢕⢕⢕⢕⢕⢕⢕⢕⢕⢕⢕⢕⢕⢕⢕⢕⢕⢕⢕⢕⢕⢕⢕⢕⢕⢕⢕⢜⢝⢻⢿⣿⣿⣿⣿⣿⣿⣿⣿⣿⣿⣿⣿⣿⣿⣿⣿⣿⣿⣿⣿⣿⣿⣿⢟⣵⣿⢿⢟⣿⣿⣏⡇⣿⣎⢿⡿⣿⣿⣿⢿⢿⢿⢿⢿⢿⢿⣿⣿⣿⣿⣿⣿⣿⣿⣿⣿⣷⣕⣕⡝⢝⣿⣿⣿⣿⣿⣿⣿⣿⣿⡟⢝⢕⢕⢕⢕⢕⠕⢕⢕⢕⢕⢕⢕⢕⠕⠑⠀⠀⠀⠀⠀⠀⠀⠀⠀⠁⠑⠜⣿⣿⣿⣿⣷⣧⣵⣵⣵⣵⣵⣕⣕⢕⢕⢕⢕⢕⢕⢕⢕⢕⢕⢕⢕⢕⢕⢕⢕⢕⢕⢕⢕⢕⢕⢕⢕⢕⢕⢕⢕⢕⢕⢕⢕⢕⢕⢕⢕⢕⢕⢕⢕⢕⢕⢕⢕⢕⢕⢕⢕⢕⢕⢕⢕⢕⢕⢕⢕⢕⢕⢕⢕⢕⣕⣵⣵⣷⣿⣿⣿⣿⣿⠀</a:t>
            </a:r>
            <a:br/>
            <a:r>
              <a:t>⢕⢕⢕⢕⢕⢕⢕⢕⢕⢕⢕⢕⢕⢕⢕⢕⢕⢕⢕⢕⢕⢕⢕⢕⢕⢕⢕⢕⢕⢕⢕⢕⢕⢕⢕⢕⢕⢕⢕⢕⢕⢕⢕⢕⢕⢕⢕⢕⢕⢕⢕⢕⢕⢕⢕⢕⢕⢕⢝⢟⢿⣿⣿⣿⣿⣿⣿⣿⣿⣿⣿⣿⣿⣿⣿⣿⣿⣿⣿⡟⣾⣷⡷⣱⣾⣿⢿⣿⣿⣱⢹⣿⢱⣿⣜⣿⣿⣧⣕⣑⣕⣕⣕⢕⢕⣸⣿⣿⣿⣿⣿⣿⣿⣿⣿⣿⣿⣿⣿⣿⣿⣿⣿⣿⣿⣿⣿⣿⣧⡕⢕⠑⠁⠁⠀⠀⠀⠀⠀⠀⠀⠀⠀⠀⠀⠀⠀⠀⠀⠀⠀⠀⠀⠀⠀⠀⠀⠘⢝⢝⢟⢟⢟⢻⢿⢿⢿⢿⢿⣿⣿⣧⢕⢕⢕⢕⢕⢕⢕⢕⢕⢕⢕⢕⢕⢕⢕⢕⢕⢕⢕⢕⢕⢕⢕⢕⢕⢕⢕⢕⢕⢕⢕⢕⢕⢕⢕⢕⢕⢕⢕⢕⢕⢕⢕⢕⢕⢕⢕⢕⢕⢕⢕⢕⣕⣱⣵⣷⣾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⢝⢟⢿⣿⣿⣿⣿⣿⣿⣿⣿⣿⣿⣿⣿⣿⣿⣇⣿⣿⢱⣿⡿⢷⡷⢿⣿⣧⢎⢿⡎⣿⣿⣿⣿⣿⣿⣿⢝⢏⣕⣵⣿⣿⣿⣿⣿⣿⣿⣿⣿⣿⣿⣿⣿⣿⣿⣿⣿⣿⣿⣿⣿⣿⣿⣿⣿⣷⡕⢕⠀⠀⠀⠀⠀⠀⠀⠀⠀⠀⠀⠀⠀⠀⠀⠀⠀⠀⠀⠀⠀⠀⠀⠀⠀⠀⠀⠀⠁⠁⠁⠁⠁⠁⠑⠑⠕⢜⢻⣿⣧⢕⢕⢕⢕⢕⢕⢕⢕⢕⢕⢕⢕⢕⢕⢕⢕⢕⢕⢕⢕⢕⢕⢕⢕⢕⢕⢕⢕⢕⢕⢕⢕⢕⢕⢕⢕⢕⢕⢕⢕⢕⢕⢕⢕⢕⣕⣵⣵⣷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⢑⢝⢻⢿⣿⣿⣿⣿⣿⣿⣿⣿⣿⣿⢸⣿⢟⡜⣧⣱⣿⡟⢜⣿⣿⣷⣾⢹⣜⢝⢿⣿⣿⢏⢕⣱⣾⣿⣿⣿⣿⣿⣿⣿⣿⣿⣿⣿⣿⣿⣿⣿⡿⢏⢻⣿⣿⣿⣿⣿⣿⣿⣿⣿⣿⣿⣕⢀⠀⠀⠀⠀⠀⠀⠀⠀⠀⠀⠀⠀⠀⠀⠀⠀⠀⠀⠀⠀⠀⠀⠀⠀⠀⠀⠀⠀⠀⠀⠀⠀⠀⠀⠀⠀⠁⢕⣿⣿⣷⣷⣷⡕⢕⢕⢕⢕⢕⢕⢕⢕⢕⢕⢕⢕⢕⢕⢕⢕⢕⢕⢕⢕⢕⢕⢕⢕⢕⢕⢕⢕⢕⢕⢕⢕⢕⢕⣕⣱⣵⣵⣾⣿⣿⣿⣿⣿⣿⣿⣿⣿⣿⣿⣿⣿⣿⣿⣿⣿⣿⣿⣿⣿⣿⣿⣿⠀</a:t>
            </a:r>
            <a:br/>
            <a:r>
              <a:t>⠑⠁⠁⠁⠁⠁⠁⠁⠁⠁⠁⠁⠁⠁⠁⠁⠁⠁⠁⠁⠁⠁⠁⠁⠁⠁⠁⠁⠁⠁⠁⠁⠁⠁⠁⠁⠁⠁⠁⠁⠁⠁⠁⠁⠁⠁⠀⠀⠁⠁⠁⠁⠁⠁⠁⠁⠁⠁⠁⠁⠀⠀⠀⠀⢁⠁⠁⠀⠕⢜⠝⢻⢿⣿⣿⣿⣿⣿⣿⢜⣿⢷⣷⣜⢻⢿⢟⢕⢹⣿⣿⣿⣸⣿⣗⡕⢻⣿⣷⣿⣿⣿⣿⣿⣿⣿⣿⣿⣿⣿⣿⣿⣿⣿⣿⡿⠏⠑⠑⠑⢟⢿⢟⢻⣿⣿⣿⣿⣿⣿⣿⣿⣇⢀⠀⠀⠀⠀⠀⠀⠀⠀⠀⠀⠀⠀⠀⠀⠀⠀⠀⠀⠀⠀⠀⠀⠀⠀⠀⠀⠀⠀⠀⠀⠀⠀⠀⢀⠀⠀⠁⠘⠝⢝⢻⣿⣿⣧⣵⣵⡕⢕⢐⢕⠀⠀⠀⠀⢁⠁⠁⠁⠑⠑⠑⠕⢐⠅⢅⠕⢑⢑⢕⢕⢕⣕⣵⣵⣷⣾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⠁⠘⠟⢻⣿⣿⣿⡱⣜⡝⢝⣝⣵⢆⢱⣵⣶⢹⣿⣿⡇⣹⣿⣿⣕⡝⣿⣿⣿⣿⣿⣿⣿⣿⣿⣿⣿⢟⢏⠉⢁⢁⢕⠑⠀⠀⠀⠀⠀⠀⠀⠁⢹⣿⣿⣿⣿⣿⣿⣿⣿⢇⠀⠀⠀⠀⠀⠀⢄⢄⢄⢄⢄⢄⢄⠀⠀⠀⠀⠀⠀⠀⠀⠀⠀⠀⠀⠀⠀⠀⠀⠀⠀⠀⢀⢕⢀⢀⠀⠀⠀⠀⠑⠜⢿⢟⢿⣿⣿⡕⢕⠄⠀⠀⠀⠀⠀⠀⠀⠀⠀⠀⠀⠀⢐⢅⣔⣰⣵⣷⣷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⠁⢝⢻⣿⣷⣽⣟⢾⢾⠁⠘⢕⢟⡕⢿⣿⢇⢻⣿⣿⣿⣟⢮⣟⢿⣿⣿⣿⣿⡿⣿⣿⣿⣿⣷⣷⣷⣿⡕⠀⠀⠀⠀⠀⠀⠀⠀⠀⠀⠘⢻⣿⣿⣿⣿⡿⢟⠑⠀⠀⠀⠀⠀⠀⠀⠀⠁⠀⠀⠀⠀⠀⢀⢀⢀⢀⢄⢄⢄⢄⢔⢔⢕⢕⢕⢕⢕⢕⢕⢱⢕⣕⡕⢕⢕⠀⠀⢀⢀⠀⢄⢕⢸⣿⣿⡇⢕⠀⠀⠀⠀⠀⠀⢀⢀⢄⣄⣴⣵⣷⣾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⠁⠑⢕⢟⢿⣿⣿⣷⠀⠀⢱⣿⣿⢜⣿⣱⣾⢿⢿⣿⣿⣿⣿⡾⢿⢗⣪⣵⣿⣿⣿⣿⣿⣿⣿⣿⣿⡗⠀⠀⠀⠀⠀⠀⠀⠀⠀⠀⠀⠀⢜⢝⢝⠕⠕⠑⠀⠀⠀⠀⠀⠀⠀⢀⢀⢄⢄⢔⢔⢕⢕⢕⢕⢕⠕⠕⠑⠑⠕⠕⠕⠑⠑⠁⠁⠀⠀⠀⠀⠁⠁⠙⠙⠟⢗⣣⣾⣿⣷⣧⣕⣸⣿⣿⢕⠑⢀⢀⣄⣰⣴⣷⣾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⢕⢕⣼⣿⣏⠀⠐⢕⢹⣿⣼⡜⣽⣿⣷⢕⢕⢕⢕⢕⢕⢕⢝⢟⢿⢿⣿⣿⣿⣿⣿⣿⣿⡿⠕⠀⠀⠀⠀⠀⠀⠀⠀⠀⠀⠀⠀⠀⠀⠀⠀⠀⠀⠀⢀⢄⢄⢔⢔⢕⢕⠕⠕⠑⠑⠑⠁⠁⠀⠀⠀⠀⠀⠀⠀⠀⠀⠀⠀⠀⠀⠀⠀⠀⠀⠀⠀⠀⢀⣰⣾⣿⡿⢿⢟⢿⢿⢿⣿⣻⣵⣵⣷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⢕⢸⣿⡿⣼⠀⠀⠑⠕⠝⡇⣇⣿⣿⣿⢕⢕⢕⢕⢕⢕⢕⢕⢕⢕⢕⢕⢕⣿⣿⣿⢟⠏⠑⠀⠀⠀⠀⠀⠀⠀⠀⠀⠀⠀⠀⠀⠀⠀⢀⢄⢔⢔⢕⢕⠕⠑⠑⠁⠀⠀⠀⠀⠀⠀⠀⠀⠀⠀⠀⠀⠀⠀⠀⠀⠀⠀⠀⠀⠀⠀⠀⠀⠀⠀⠀⢀⣵⣿⣿⣿⢏⣕⣱⣵⣷⣾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⢄⢱⣾⡿⣹⣿⡄⠀⠀⠀⠀⢁⣼⣿⣿⡏⢕⢕⢕⢕⢕⢕⢕⢕⢕⢕⢕⢕⢕⢹⡿⢕⠑⠀⠀⠀⠀⠀⠀⠀⠀⠀⠀⠀⠀⠀⢀⢄⢔⢕⠕⠑⠑⠁⠀⠀⠀⠀⠀⠀⠀⠀⠀⠀⠀⠀⠀⠀⠀⠀⠀⠀⠀⠀⠀⠀⠀⠀⠀⠀⠀⠀⠀⠀⠀⠀⢰⣼⣝⡟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⢄⢱⣿⣿⣳⢿⣿⣿⣱⣴⣴⢎⣾⣿⣿⣿⡇⢕⢕⢕⢕⢕⢕⢕⢕⢕⢕⢕⢕⢕⢜⠕⠀⠀⠀⠀⠀⠀⠀⠀⠀⠀⠀⢀⢄⢔⠕⠑⠁⠀⠀⠀⠀⠀⠀⠀⠀⠀⠀⠀⠀⠀⠀⠀⠀⠀⠀⠀⠀⠀⠀⠀⠀⠀⠀⠀⠀⠀⠀⠀⠀⠀⠀⠀⠀⢔⡕⢿⣿⡿⢇⣼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⣱⣿⣿⣳⢏⣼⣿⢧⣿⣿⢏⣾⣿⣿⣿⡇⢕⢕⢕⢕⢕⢕⢕⢕⢕⢕⢕⢕⠕⢕⢕⢄⢄⢄⢀⢀⠀⠀⠀⠀⠀⢄⠔⠑⠁⠀⠀⠀⠀⠀⠀⠀⠀⠀⠀⠀⠀⠀⠀⠀⠀⠀⠀⠀⠀⠀⠀⠀⠀⠀⠀⠀⠀⠀⠀⠀⠀⠀⠀⠀⠀⠀⢰⠐⢔⢕⣿⣷⠑⠁⣱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⢱⣿⣿⢣⡟⣱⣿⡟⣾⣿⣏⣿⣿⣿⣿⡿⢕⢕⢕⢕⢕⢕⢕⢕⢕⢕⢕⢕⠑⠀⢕⣷⣵⣵⣵⣵⣵⣵⣔⢔⢔⠁⠀⠀⠀⠀⠀⠀⠀⠀⠀⠀⠀⠀⠀⠀⠀⠀⠀⠀⠀⠀⠀⠀⠀⠀⠀⠀⠀⠀⠀⠀⠀⠀⠀⠀⠀⠀⠀⠀⢀⢄⢕⠁⢕⢄⠀⠈⠁⠀⢰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⣔⣄⣄⣄⣄⣄⣄⣄⣄⣄⢀⢀⢀⢀⢀⢀⢀⢀⢀⠀⠀⠀⠀⠀⠀⠀⠀⠀⠀⠀⠀⠀⠀⠀⠀⠀⠀⠀⠀⠀⠀⠀⠀⠀⠀⠀⠀⢀⢀⢄⢄⢀⢄⣄⣰⣴⣷⣷⣷⣴⣄⡀⠀⠀⠀⠀⠀⠀⠀⠀⠀⠀⠀⠀⢔⣿⣿⢣⡿⢕⣿⣿⣹⣿⡿⣼⣿⣿⣿⣿⢕⢕⢕⢕⢕⢕⢕⢕⢕⢕⠑⠁⠀⠀⠀⠑⣿⣿⣿⣿⣿⣿⣿⣿⣿⣧⣕⢄⠀⠀⠀⠀⠀⠀⠀⠀⠀⠀⠀⠀⠀⠀⠀⠀⠀⠀⠀⠀⠀⠀⠀⠀⠀⠀⠀⠀⠀⠀⠀⠀⠀⠀⠀⠀⢄⢕⢕⢕⣷⣕⢠⡴⢀⠀⠀⣾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⣷⣷⣷⣷⣷⣷⣷⣷⣶⣦⣴⣴⣴⣴⣴⣴⣴⣤⣤⣄⣄⣄⣄⣄⣄⣄⣠⣴⣷⣿⣿⣿⣿⣿⡿⢟⢟⠝⢝⢝⢻⢿⣿⣧⠄⠀⠀⠀⠀⠀⠀⠀⠀⠀⢄⣼⣿⢯⡿⡕⣾⣿⢣⣿⣿⣇⣿⣿⣿⣿⡏⣕⣱⣵⣵⣵⣕⣕⣱⣷⣷⠀⠀⠀⠀⠀⠀⢿⣿⣿⣿⣿⣿⣿⣿⣿⣿⣿⡇⠀⠀⠀⠀⠀⠀⠀⠀⠀⠀⠀⠀⠀⠀⠀⠀⠀⠀⠀⠀⠀⠀⠀⠀⠀⠀⠀⠀⠀⠀⠀⠀⠀⠀⢀⠀⠑⢕⠑⢸⣿⣿⣷⡕⠀⠀⢱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⡿⠟⠋⠁⠁⠙⠙⠁⠀⠀⠀⠀⠀⠀⠁⢱⣿⣿⣷⣶⣦⣴⣴⣴⣴⣴⣴⣴⣼⣿⣏⡞⣼⢱⣿⢏⣿⣿⣿⡿⣿⣿⣿⣿⣇⣿⣿⣿⣿⣿⣿⣿⣿⣿⣇⠀⠀⠀⠀⠀⠀⠘⣿⣿⣿⣿⣿⣿⣿⣿⣿⣿⡇⠀⠀⠀⠀⠀⠀⠀⠀⠀⠀⠀⠀⠀⠀⠀⠀⠀⠀⠀⠀⠀⠀⠀⠀⠀⠀⠀⠀⠀⠀⠀⠀⠀⢀⣷⢄⠀⠁⢄⣿⣿⣿⣿⣿⡔⢄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⡿⠟⠑⠀⠀⠀⠀⠀⠀⠀⠀⠀⠀⠀⠀⠀⠀⠀⣸⣿⣿⣿⣿⣿⣿⣿⣿⣿⣿⣿⣿⣿⣟⣞⣾⣏⣾⡟⣾⣿⣿⣿⡇⣿⣿⣿⣿⣿⡼⣿⣿⣿⣿⣿⣿⣿⣿⣿⠀⠀⠀⠀⠀⠀⠀⠘⣿⣿⣿⣿⣿⣿⣿⣿⣿⠁⠀⠀⠀⠀⠀⠀⠀⠀⢄⠀⠀⠀⠀⠀⠀⠀⠀⠀⠀⠀⠀⠀⠀⠀⠀⠀⠀⠀⠀⠀⠀⠀⠀⢸⣿⣷⡕⠀⣸⣿⣿⣿⣿⣿⡇⣼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⡿⠁⠀⠀⠀⠀⠀⠀⠀⠀⠀⠀⠀⠀⠀⠀⠀⠀⠀⠛⠛⠙⠁⠉⠙⠝⢻⣿⣿⣿⣿⣿⡿⢜⣾⣿⣿⣿⢹⣿⣿⣿⡿⣱⢸⣿⣿⡿⣿⡇⣿⣿⣿⣿⣿⣿⣿⣿⡟⠀⠀⠀⠀⠀⠀⠀⠀⠘⣿⣿⣿⣿⣿⣿⣿⡟⠀⠀⠀⠀⠀⠀⠀⠀⠀⠕⠀⠀⠀⠀⠀⠀⠀⠀⠀⠀⠀⠀⠀⠀⠀⠀⠀⠀⠀⠀⠀⠀⠀⠀⠘⣿⣿⣷⣱⣿⣿⣿⣿⣿⣿⣷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⡟⠁⠀⠀⠀⠀⠀⠀⠀⠀⠀⠀⠀⠀⠀⠀⠀⠀⠀⠀⠀⠀⠀⠀⠀⠀⠀⢸⣿⣿⣿⣿⣿⣳⣿⣿⣿⢟⠁⠁⠁⠉⠉⠑⠟⢸⣿⣿⣧⢿⡇⣿⣿⣿⣿⣿⣿⣿⣿⡗⠀⠀⠀⠀⠀⠀⠀⠀⠀⠘⢿⣿⣿⣿⣿⣿⠇⠀⠀⠀⠀⠀⠀⠀⠀⠀⠀⠀⠀⠀⠀⠀⠀⠀⠀⠀⠀⠀⠀⠀⠀⠀⠀⠀⠀⠀⠀⠀⠀⠀⠀⠀⢸⣿⡏⣿⣿⣿⣿⣿⣿⣿⢹⣿⣿⢕⠀⠀⠀⠀⠁⠁⠁⠁⠁⠁⠉⠉⠙⠙⠙⠙⠙⠙⠙⠋⠛⠛⠟⠟⠟⠟⠟⠟⠻⠿⠿⢿⢿⢿⢿⢿⢿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⡿⠁⠀⠀⠀⠀⠀⠀⠀⠀⠀⠀⠀⠀⠀⠀⠀⠀⠀⠀⠀⠀⠀⠀⠀⠀⠀⠀⠜⢿⢿⢿⣿⡿⢿⣿⣿⣧⠀⠀⠀⠀⠀⠀⠀⠀⠑⣿⣿⣿⣸⡇⣿⣿⣿⣿⣿⣿⣿⣿⡇⠀⠀⠀⠀⠀⠀⠀⠀⠀⠀⠈⢿⣿⣿⣿⡟⠀⠀⠀⠀⠀⠀⠀⠀⠀⠀⠀⠀⠀⠀⠀⠀⠀⠀⠀⠀⠀⠀⠀⠀⠀⠀⠀⠀⠀⠀⠀⠀⠀⠀⠀⠀⠀⠻⢱⣿⣿⣿⣿⣿⢟⠱⣿⣿⣧⢔⠀⠀⠀⠀⠀⠀⠀⠀⠀⠀⠀⠀⠀⠀⠀⠀⠀⠀⠀⠀⠀⠀⠀⠀⠀⠀⠀⠀⠀⠀⠀⠀⠀⠀⠀⠀⠀⠀⠀⠀⠁⠁⠁⠁⠁⠁⠁⠈⠙⠙⠙⠙⠙⠙⠙⠙⠟⠟⠟⠟⠟⠟⠟⠟⠟⠻⢿⢿⢿⢿⢿⢿⠀</a:t>
            </a:r>
            <a:br/>
            <a:r>
              <a:t>⣿⣿⣿⣿⣿⣿⣿⣿⣿⣿⣿⣿⣿⣿⣿⣿⣿⣿⣿⣿⣿⣿⣿⣿⣿⣿⣿⣿⣿⣿⣿⣿⣿⣿⣿⣿⣿⣿⣿⣿⡿⠑⠀⠀⠀⠀⠀⠀⠀⠀⠀⠀⠀⠀⠀⠀⠀⠀⠀⠀⠀⠀⠀⠀⠀⠀⠀⠀⠀⠀⠁⠝⢿⣿⣿⣿⣷⣝⠿⠀⠀⠀⠀⠀⠀⠀⠀⠀⣿⣿⣿⣧⢇⠉⠟⢿⣿⣿⣿⣿⣿⡇⠀⠀⠀⠀⠀⠀⠀⠀⠀⠀⠀⠀⠋⢁⣀⠁⠀⠀⠀⠀⠀⠀⠀⠀⠀⠀⠀⠀⠀⠀⠀⠀⠀⠀⠀⠀⠀⠀⠀⠀⠀⠀⠀⠀⠀⠀⠀⠀⠀⠀⠀⠀⠀⠁⣮⣟⢿⣿⠟⠑⢔⢕⢜⢻⣿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⠙⠁⠀⠀⠀⠀⠀⠀⠀⠀⠀⠀⠀⠀⠀⠀⠀⠀⠀⠀⠀⠀⠀⠀⠀⠀⠀⠀⠀⠀⠀⠀⠀⠀⠈⢝⣿⡿⢟⠁⠀⠀⠀⠀⠀⠀⠀⠀⢀⣿⢿⣿⡏⠇⢀⠀⠀⠈⠙⢿⣿⣿⢇⠀⠀⠀⠀⠀⠀⠀⠀⠀⠀⠀⠀⠀⢸⡟⠀⠀⠀⠀⠀⠀⠀⠀⠀⠀⠀⠀⠀⠀⠀⠀⠀⠀⠀⠀⠀⠀⠀⠀⠀⠀⠀⠀⠀⠀⠀⠀⠀⠀⠀⠀⠀⠀⠀⢜⢿⣷⣕⢀⢕⢕⢕⢕⢸⣿⣿⢕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⠑⠀⠀⠀⠀⠀⠀⠀⠀⠀⠀⠀⠀⠀⠀⠀⠀⠀⠀⠀⠀⠀⠀⠀⠀⢀⣀⡀⠀⠀⠀⠀⠀⠀⠀⠀⠀⠜⢕⢕⠀⠀⠀⠀⠀⠀⢀⢔⠕⣸⠇⣼⡿⢁⠄⠀⠀⠀⠀⠀⠀⠝⣿⠀⠀⠀⠀⠀⠀⠀⠀⠀⠀⠀⠀⠀⠀⠀⠑⡀⠀⠀⠀⠀⠀⠀⠀⠀⠀⠀⠀⠀⠀⠀⠀⠀⠀⠀⠀⠀⠀⠀⠀⠀⠀⠀⠀⠀⠀⠀⠀⠀⠀⠀⠀⠀⠀⠀⢕⣷⣝⢟⢿⣧⡕⢕⢕⣸⣿⡿⠑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⡏⠀⠀⠀⠀⠀⠀⠀⠀⠀⠀⠀⠀⠀⠀⠀⠀⠀⠀⠀⣰⣴⣷⣷⣷⣦⣾⣿⢿⣧⣄⢀⠀⠀⠀⠀⠀⠀⠀⠀⠁⠀⠀⠀⠄⢄⢔⠕⠁⢔⠁⣰⠏⠑⠀⠀⠔⠀⠀⠀⠀⠀⠀⠁⠀⠀⠀⠀⠀⠀⠀⠀⠀⠀⠀⠀⠀⢠⣷⣿⣿⣿⣄⠀⠀⠀⠀⠀⠀⠀⠀⠀⠀⠀⠀⠀⠀⠀⠀⠀⠀⠀⠀⠀⠀⠀⠀⠀⠀⠀⠀⠀⠀⠀⠀⠀⠀⠀⢔⢱⣿⣿⣷⣕⢜⢻⢷⣜⡻⣿⣷⣕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⠁⠀⠀⠀⠀⠀⠀⠀⠀⠀⠀⠀⠀⠀⠀⠀⠀⠀⠀⢸⣿⣿⣿⣿⣿⣿⣿⣯⣾⣿⣿⣿⣷⣔⠀⠀⠀⠀⠀⠀⠀⠀⠀⢀⢔⠑⠀⠀⢁⣠⠗⠑⠔⢀⠀⠀⠀⠀⠀⠀⠀⠀⠀⠀⠀⠀⠀⠀⠀⠀⠀⠀⠀⠀⠀⠀⠁⣽⣿⣿⣿⣿⢷⠀⠀⠀⠀⠀⠀⠀⠀⠀⠀⠀⠀⠀⠀⠀⠀⠀⠀⠀⠀⠀⠀⠀⠀⠀⠀⠀⠀⠀⠀⠀⠀⠀⠀⢀⢕⣕⢝⢿⣿⣿⣷⣕⢜⢿⣿⣾⣝⢿⣷⣦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⡿⢿⠑⠀⠀⠀⠀⠀⠀⠀⠀⠀⠀⠀⠀⠀⠀⠀⠀⠀⠀⠀⣜⣿⣿⣿⣿⣿⣿⣿⣿⣿⣿⣿⣿⣿⣿⢔⠀⠀⠀⠀⠀⠀⠀⠀⠑⠀⠀⠀⠔⠘⠁⢀⠀⠀⠁⠔⢀⠀⠀⠀⠀⠀⠀⠀⠀⠀⠀⠀⠀⠀⠀⠀⠀⠀⠀⠀⠀⠀⠘⠿⢿⡿⢟⠁⠀⠀⠀⠀⠀⠀⠀⠀⠀⠀⠀⠀⠀⠀⠀⠀⠀⢀⢀⠀⠀⠀⠀⠀⠀⠀⠀⠀⠀⠀⠀⠀⠀⢄⢕⣾⣿⣷⣕⢕⢹⣿⣿⣿⣧⡝⢿⣿⣿⣮⡻⢿⣷⣴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⢇⠀⠀⠀⠀⠀⠀⠀⠀⠀⠀⠀⠀⠀⠀⠀⠀⠀⠀⠀⠀⢸⣿⣿⣿⣿⣿⣿⣿⣿⣿⣿⣿⣿⣿⢟⠑⠀⠀⠀⠀⠀⠀⠀⠀⠀⠀⠀⠀⠀⠀⠀⠁⠀⠀⠀⢀⠀⠁⠔⠀⠀⠀⠀⠀⠀⠀⠀⠀⠀⠀⠀⠀⠀⠀⠀⠀⠀⠀⠀⠀⠀⠀⠁⠀⠀⠀⠀⠀⠀⠀⠀⠀⠀⠀⠀⠀⠀⠀⠀⠀⢄⠀⢕⢕⢔⢄⢀⠀⠀⠀⠀⠀⠀⠀⠀⠀⠀⢄⣵⡕⢹⣿⣿⣿⣷⣕⢜⢻⣿⣿⣿⣧⡹⣿⣿⣿⣷⣽⡻⢿⣷⣔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⡟⠁⠀⠀⠀⠀⠀⠀⠀⠀⠀⠀⠀⠀⠀⠀⠀⠀⠀⠀⠀⠀⠘⣿⣿⣿⣿⣿⣿⣿⣿⣿⣿⣿⣿⣏⠀⠀⠀⠀⠀⠀⠀⠀⠀⠀⠀⠀⠀⠀⠀⠀⠀⠀⠀⠀⠀⠀⠀⠀⠀⠅⢀⠀⠀⠀⠀⠀⠀⠀⠀⠀⠀⠀⠀⠀⠀⠀⠀⠀⠀⠀⠀⠀⠀⠀⠀⠀⠀⠀⠀⠀⠀⠀⠀⠀⠀⠀⠀⠀⠑⢔⠕⠀⢕⢕⢕⢕⢱⣕⢔⢄⢀⠀⠀⢀⢄⣴⣵⣿⣿⣷⣕⢜⢻⣿⣿⣿⣷⡕⢜⢻⣿⣿⣿⣮⢻⣿⣿⣿⣿⣷⣝⢻⣿⣦⣄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⣿⣿⣿⣿⣿⣿⣿⣿⣿⣿⣿⣿⣿⡀⠀⠀⠀⠀⠀⠀⠀⠀⠀⠀⠀⠀⠀⠀⠀⠀⠀⠀⠀⠀⠀⠀⠀⠀⠀⠁⠀⠀⠀⠄⢀⠀⠀⠀⠀⠀⠀⠀⠀⠀⠀⠀⠀⠀⠀⠀⠀⠀⠀⠀⠀⠀⠀⠀⠀⠀⠀⠀⠀⠀⠀⠀⢀⠐⠀⠁⠀⠀⢕⢕⢕⢕⢹⣿⣷⣷⡕⢱⣿⣿⣿⣿⣿⣿⣿⣿⣧⡕⢝⢿⣿⣿⣿⣧⡕⢜⢻⣿⣿⣷⣜⢻⣿⣿⣿⣿⣿⣮⡟⢿⣷⣄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⠈⢹⣿⣿⣿⣿⣿⣿⣿⣿⣿⣿⣿⣷⣦⣰⣤⡀⠀⠀⠀⠀⠀⠀⠀⠀⠀⠀⠀⠀⠀⠀⠀⠀⠀⠀⠀⠀⠀⠀⠀⠀⠀⠀⢕⢄⠐⠀⠀⠀⠀⠀⠀⠀⠀⠀⠀⠀⠀⠀⠀⠀⠀⠀⠀⠀⠀⠀⠀⠀⠀⠀⠀⠀⢀⠐⠁⠀⠁⠀⠀⠀⢕⢕⢕⢕⢕⢸⣿⡿⣿⡕⢜⢿⣿⣿⣿⣿⣿⣿⣿⣷⣕⢕⢻⣿⣿⣿⣿⣧⡕⢜⢻⢿⣿⣷⣜⢻⣿⣿⣿⣿⣿⣷⣝⢿⣷⣔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⢿⢟⠟⠋⠙⣿⣿⢕⠀⠀⠀⠀⠀⠀⠀⠀⠀⠀⠀⠀⠀⠀⠀⠀⠀⠀⠀⠀⠀⠀⠀⠈⠻⢿⢿⢿⣿⣿⣿⣿⣿⣿⣿⣿⣿⣿⣿⢇⠀⠀⠀⠀⠀⠀⠀⠀⠀⠀⠀⠀⠀⠀⠀⠀⠀⠀⠀⠀⠀⠀⠀⠀⢰⠀⠁⠕⠐⢀⠀⠀⠀⠀⠀⠀⠀⠀⠀⠀⠀⠀⠀⠀⠀⠀⠀⠀⠀⠀⠀⠀⠀⠀⠄⠐⠁⠀⠀⠀⠀⠀⠀⠀⠀⠕⢕⢕⢕⢕⢜⣿⡽⣗⢜⢮⢟⣿⡿⣿⣿⣿⢿⢿⣿⣧⡕⢜⢻⣿⣿⢿⡿⢧⡕⢕⢝⢗⢟⢳⡜⢿⣷⡜⢻⣿⣿⣷⣝⢿⣷⡄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⢿⠟⠟⠙⠑⠁⠀⠀⠀⠀⠀⣿⣿⠁⠀⠀⠀⠀⠀⠀⠀⠀⠀⠀⠀⠀⠀⠀⠀⠀⠀⠀⠀⠀⠀⠀⠀⠀⠀⠀⠀⠑⠜⠝⠑⠁⠁⠁⠁⠀⠈⠟⠕⠀⠀⠀⠀⠀⠀⠀⠀⠀⠀⠀⠀⠀⠀⠀⠀⠀⠀⠀⠀⠀⠀⠀⠀⢄⢸⠀⠀⠀⠐⠀⢁⠐⠄⢀⠀⠀⠀⠀⠀⠀⠄⠀⠀⠀⠀⠀⠀⠀⠀⠀⠀⠀⠀⠀⠀⠀⠀⠀⠀⠀⠀⠀⠀⠀⠀⠀⠁⢕⢕⢕⢕⢜⣿⡕⢕⢕⢕⠕⢕⢕⢝⢿⣯⡇⢝⢿⣿⣕⢕⢕⢕⢕⢕⢝⢝⢣⡕⢕⢕⢕⢝⢇⢻⣿⣕⢜⢻⣿⣿⣧⡻⣿⣧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⢿⢿⠟⠋⠙⠁⠀⠀⠀⠀⠀⠀⠀⠀⠀⠀⠀⢱⣿⣿⠀⠀⠀⠀⠀⠀⠀⠀⠀⠀⠀⠀⠀⠀⠀⠀⠀⠀⠀⠀⠀⠀⠀⠀⠀⠀⠀⠀⠀⠀⠀⠀⠀⠀⠀⠀⠀⠀⠀⠀⠀⠀⠀⠀⠀⠀⠀⠀⠀⠀⠀⠀⠀⠀⠀⠀⠀⠀⠀⠀⠀⠀⠀⢄⢕⣼⠀⠀⠀⠀⠀⠀⠀⠀⠀⠁⠀⠀⠀⠀⠔⠀⠀⠀⠀⠀⠀⠀⠀⠀⠀⠀⠀⠀⠀⠀⠀⠀⠀⠀⠀⠀⠀⠀⠀⠀⠀⢄⢕⢕⢕⢕⢕⢜⣷⡕⢕⢕⢕⢇⢕⢕⢕⢝⢷⡕⢕⢝⢿⣷⡕⢕⢕⢕⢕⢕⢕⢜⢇⢜⢇⢕⢕⢕⢹⣿⣇⡕⢘⢻⣿⣿⣜⢿⣷⡄⠀⠀⠀⠀⠀⠀⠀⠀⠀⠀⠀⠀⠀⠀⠀⠀⠀⠀⠀⠀⠀⠀⠀⠀⠀⠀⠀⠀⠀⠀⠀⠀⠀⠀⠀⠀⠀⠀⠀⠀⠀⠀⠀⠀⠀⠀⠀⠀⠀⠀⠀⠀</a:t>
            </a:r>
            <a:br/>
            <a:r>
              <a:t>⣿⣿⣿⣿⣿⣿⡿⢿⠟⠏⠙⠁⠁⠀⠀⠀⠀⠀⠀⠀⠀⠀⠀⠀⠀⠀⠀⠀⠀⠀⢱⣿⡏⠀⠀⠀⠀⠀⠀⠀⠀⠀⠀⠀⠀⠀⠀⠀⠀⠀⠀⠀⠀⠀⠀⠀⠀⠀⠀⠀⠀⠀⠀⠀⠀⠀⠀⠀⠀⠀⠀⠀⠀⠀⠀⠀⠀⠀⠀⠀⠀⠀⠀⠀⠀⠀⠀⠀⠀⠀⠀⠀⠀⠀⠀⢀⢕⢕⢏⠀⠀⠀⠀⠀⠀⠀⠀⠀⠀⠀⠀⠀⠀⠀⠀⠀⠀⠀⠀⠀⠀⠀⠀⠀⠀⠀⠀⠀⠀⠀⠀⠀⠀⠀⠀⠀⠀⠀⢀⣴⡕⢕⢕⢕⢕⢕⢕⢜⢷⡕⢕⢕⢄⠁⣕⢕⢕⢕⢹⣕⢕⢜⢿⣿⣇⢕⢕⠕⢕⢕⢕⢕⢕⢕⢱⡕⢕⢕⢹⣿⣿⣷⣧⣝⣿⣿⣧⢻⣿⡔⠀⠀⠀⠀⠀⠀⠀⠀⠀⠀⠀⠀⠀⠀⠀⠀⠀⠀⠀⠀⠀⠀⠀⠀⠀⠀⠀⠀⠀⠀⠀⠀⠀⠀⠀⠀⠀⠀⠀⠀⠀⠀⠀⠀⠀⠀⠀⠀⠀⠀⠀</a:t>
            </a:r>
            <a:br/>
            <a:r>
              <a:t>⢿⢟⠟⠝⠑⠁⠁⠀⠀⠀⠀⠀⠀⠀⠀⠀⠀⠀⠀⠀⠀⠀⠀⠀⠀⠀⠀⠀⠀⠀⢸⣿⡇⠀⠀⠀⠀⠀⠀⠀⠀⠀⠀⠀⠀⠀⠀⠀⠀⠀⠀⠀⠀⠀⠀⠀⠀⠀⠀⠀⠀⠀⠀⠀⠀⠀⠀⠀⠀⠀⠀⠀⠀⠀⠀⠀⠀⠀⠀⠀⠀⠀⠀⠀⠀⠀⠀⠀⠀⠀⠀⠀⠀⠀⢀⢕⢕⢕⠀⠀⠀⠀⠀⠀⢀⢄⠔⠀⠀⠀⠀⠀⢀⢄⠄⠀⠀⠀⠀⠀⠀⠀⠀⠀⠀⠀⠀⠀⠀⠀⢀⠀⠀⢠⠔⢀⠜⢄⢸⣿⣿⣕⢕⢕⢕⢕⢕⢕⢜⢻⡕⢕⢕⢜⢿⣿⣧⡕⢕⢜⢣⢕⢕⢝⢎⢇⢕⢕⢑⢕⢕⢕⢕⢕⢕⢹⡕⢕⢕⢻⣿⣿⣿⣿⣿⣿⣷⡧⢻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⡇⠀⠀⠀⠀⠀⠀⠀⠀⠀⠀⠀⠀⠀⠀⠀⠀⠀⠀⠀⠀⠀⠀⠀⠀⠀⠀⠀⠀⠀⠀⠀⠀⠀⠀⠀⠀⠀⠀⠀⠀⠀⠀⠀⠀⠀⠀⠀⠀⠀⠀⠀⠀⠀⠀⠀⠀⠀⠀⠀⠀⢀⢕⢕⢕⢄⠀⠀⠀⠀⢀⠔⠑⠁⠀⠀⠀⠀⠀⠁⠑⠀⠀⠀⠀⢀⡀⠀⠀⢠⢴⠀⢀⠔⠂⢄⢄⠀⠈⠀⠔⠀⠀⠑⠀⠀⢰⣷⣾⣽⣵⣕⢕⢕⢕⢕⢕⢕⢻⢕⢕⢕⢜⢿⣿⣿⣇⢕⢕⢕⢕⢕⢕⢕⢕⢕⢕⢅⢕⢕⢕⢕⢕⢕⢻⡕⢕⢜⣿⣿⣿⣿⣿⣿⣿⣿⡏⢿⣧⣄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⠜⣿⣿⠀⠀⠀⠀⠀⠀⠀⠀⠀⠀⠀⠀⠀⠀⠀⠀⠀⠀⠀⠀⠀⠀⠀⠀⠀⠀⠀⠀⠀⠀⠀⠀⠀⠀⠀⠀⠀⠀⠀⠀⠀⠀⠀⠀⠀⠀⠀⠀⠀⠀⠀⠀⠀⠀⠀⠀⠀⠀⠀⢔⢕⢕⢕⢕⣱⣔⠀⠀⠀⠀⠀⠀⠀⠀⠀⠀⡀⠀⠀⠀⠀⠶⠄⢄⠙⠉⠰⢷⠇⠀⠀⠑⠀⠀⠀⠀⠄⠀⠀⠀⠀⢀⠀⠀⠀⠸⣿⣿⣿⣿⣿⣷⡕⢕⢕⢕⢕⢕⢕⢕⢕⢕⢜⢿⣿⣿⣷⣕⢕⢕⢕⢕⢕⢕⢕⢕⢕⢄⢕⢕⢕⢕⢕⢜⣿⡇⢕⢹⣿⣿⣿⣿⣿⣿⣿⣷⡜⣿⣿⣷⣧⣔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⢿⣿⡔⠀⠀⠀⠀⠀⠀⠀⠀⠀⠀⠀⠀⠀⠀⠀⠀⠀⠀⠀⠀⠀⠀⠀⠀⠀⠀⠀⠀⠀⠀⠀⠀⠀⠀⢔⢔⣄⢀⢀⢄⢄⢀⢀⠀⠀⠀⠀⠀⠀⠀⠀⠀⠀⠀⢀⢄⣰⢕⢕⢕⢕⢕⢱⣿⣿⢗⡄⢀⠔⡄⠀⠻⠟⠀⠄⠈⠁⠀⠀⠀⠄⠀⠁⠀⠀⠀⠀⠀⠀⠀⠀⠀⠀⠀⠁⠀⠀⢀⢀⠄⠕⠐⠐⠑⠁⢸⣿⣿⣿⡿⠟⠙⠀⢄⢄⢅⢅⢅⢑⠑⠕⢕⢕⢻⣿⣿⣿⣷⣕⢕⢕⢕⢕⢕⢕⢕⢕⢕⢕⢕⢕⢕⢕⣿⣿⡕⢜⣿⣿⣿⣿⣿⣿⣿⣿⣧⢿⣿⣿⣿⣿⣿⣷⣴⣄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⠜⢿⣿⣔⣄⣴⡄⠀⠀⠀⠀⠀⠀⠀⠀⠀⠀⠀⠀⠀⠀⠀⠀⠀⠀⠀⠀⠀⠀⠀⠀⠀⠀⠀⠀⠀⠀⢱⣿⣿⢿⠟⠋⠁⠀⠀⢀⡕⢔⡔⢄⢄⣄⢄⡔⠀⢄⣴⣿⡏⢕⢕⢕⢕⢕⣸⢟⣵⣿⡇⢀⠀⠀⠀⠀⠀⠀⢕⢔⠀⠀⠀⠀⠀⠁⠀⠀⠀⠀⠀⠀⠀⢀⢀⢄⠄⠔⠐⠑⠁⠀⢔⠀⠀⠀⠀⠀⠀⠀⠹⠟⠙⠀⠀⠀⢕⢕⢕⢕⢕⢕⢕⢕⢕⢔⢁⠕⢕⣱⣿⣿⣿⣧⡕⢕⢕⢕⢕⢕⢕⢕⢕⠕⢕⢕⢕⣿⣿⣇⢕⣿⣿⣿⣿⣿⣿⣿⣿⣿⣼⣿⣿⣿⣿⣿⣿⣿⣿⣿⣷⣴⣄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⠁⠙⢻⢿⣿⡇⠀⠀⠀⠀⠀⠀⠀⠀⠀⠀⠀⠀⠀⠀⠀⠀⠀⠀⠀⠀⠀⠀⢄⣴⠀⠀⠀⢀⣄⣱⡜⢉⢅⢄⢄⢄⢔⢔⢔⢱⢕⣾⢇⢕⢕⣿⡇⢇⣵⣿⣿⣿⡇⢕⢕⢕⢕⢕⣵⣿⣿⣿⡿⠕⠀⠀⠀⠀⠀⠑⠕⠕⢀⡄⢔⢄⢄⢀⠀⢄⠄⠔⠐⠑⠁⠁⠀⠀⠄⠔⢕⠀⠀⢕⢕⠄⠔⠐⠁⠁⠁⠁⠀⠀⠀⠀⠀⠀⠑⢕⢕⢕⢕⢕⢕⢕⢕⢕⢕⢔⢜⢿⣿⣿⣿⣿⣿⣧⡕⢕⢕⢕⢕⢕⢕⢕⢕⢕⢕⣿⣿⣿⢕⣿⣿⣿⣿⣿⣿⣿⣿⣿⣿⣿⣿⣿⣿⣿⣿⣿⣿⣿⣿⣿⣿⣿⣷⣴⡄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⠜⣿⣿⣔⢀⠀⠀⠀⠀⠀⠀⠀⠀⠀⠀⠀⠀⠀⠀⠀⠀⠀⠀⠀⢀⣾⣿⣕⣴⣷⣿⣿⣿⡇⢕⢕⢕⢕⢕⢕⢕⢕⢇⣸⢇⢕⢕⡜⢕⢕⣸⣿⣿⣿⣿⢕⢕⢕⢕⢕⢸⣿⣿⠟⠙⢀⢀⢔⠀⠀⢄⢕⢔⠶⢷⠃⠃⠕⠑⠀⠀⠀⠀⠀⠀⠀⠀⢐⠁⠀⠀⠀⠀⢀⡅⠔⢕⠁⠀⠀⠀⠀⠀⠀⠀⠀⠀⠀⠀⠀⠀⠀⠀⠁⠁⠑⠑⠕⠕⢕⣵⣵⣴⣦⣵⣬⣟⣟⡿⢿⣿⣿⣧⡕⢕⢕⢕⢕⢕⢕⢕⢕⣿⣿⣿⡇⣿⣿⣿⣿⣿⣿⣿⣿⣿⣿⣿⣿⣿⣿⣿⣿⣿⣿⣿⣿⣿⣿⣿⣿⣿⣿⣷⣧⣔⡄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⢻⣿⣷⣄⠀⠀⠀⠀⠀⠀⠀⢀⢀⠀⠀⠀⠀⠀⠀⠀⠀⢄⣾⣿⢟⠟⢟⣏⣿⣿⣿⣕⢕⢕⢕⢕⢕⢕⢕⢕⢱⢇⢕⢕⢱⢇⢕⢕⣿⣿⣿⠿⠋⢕⢕⢕⢕⢕⠿⠋⢁⣠⣷⣿⡕⢱⠇⠕⠑⠕⠑⠀⢕⢔⢄⠄⠀⠀⠀⠀⠀⠀⠀⠀⠀⠀⠀⠀⠀⠀⠔⠑⠁⠐⢕⠀⠀⠀⠀⠀⠀⠀⠀⠀⠀⠀⠀⠀⠀⠀⢠⣦⣵⣕⣔⢄⢄⠀⢜⣿⣿⣿⣿⣿⣿⣿⣿⣷⣾⣽⡻⢿⣧⡕⢕⢕⢕⢕⢱⣾⣿⣿⣿⣧⣿⣿⣿⣿⣿⣿⣿⣿⣿⣿⣿⣿⣿⣿⣿⣿⣿⣿⣿⣿⣿⣿⣿⣿⣿⣿⣿⣿⣿⣿⣷⣧⣔⢄⠀⠀⠀⠀⠀⠀⠀⠀⠀⠀⠀⠀⠀⠀⠀⠀⠀⠀⠀⠀⠀⠀⠀⠀⠀⠀</a:t>
            </a:r>
            <a:br/>
            <a:r>
              <a:t>⠀⠀⠀⠀⠀⠀⠀⠀⠀⠀⠀⠀⠀⠀⠀⠀⠀⠀⠀⠀⠀⠀⠀⠀⠀⠀⠀⠀⠀⠀⠀⠀⠀⠀⠀⠀⠀⠀⠝⢿⣿⣷⣄⡀⠀⠀⠀⢄⣾⣿⣦⠀⠀⠀⠀⠀⠀⢠⣾⡿⠃⢀⣰⣾⣿⣿⣿⣿⣿⣷⣧⣵⣵⣵⡕⢕⢕⡎⢕⢕⢕⢇⢕⢕⢸⡍⠁⠀⠀⠀⢕⢕⢕⢕⠁⠀⠐⢺⣿⣿⣿⡇⢰⠆⠀⠀⠀⠀⠀⠑⠕⠑⠀⠔⠀⠀⠀⠀⠀⠀⠀⠐⠀⠀⠀⠀⠀⠀⠀⠀⠁⠀⠀⠀⠀⠀⠀⠀⠀⠀⠀⠀⠀⠀⠀⠀⠀⠁⢝⢿⣿⣿⢿⢿⣿⣧⡻⣿⣿⣿⣿⣿⣿⣿⣿⣿⣿⣿⣷⣮⡳⣕⢕⢕⣱⣿⣿⣿⣿⣿⣿⣿⣿⣿⣿⣿⣿⣿⣿⣿⣿⣿⣿⣿⣿⣿⣿⣿⣿⣿⣿⣿⣿⣿⣿⣿⣿⣿⣿⣿⣿⣿⣿⣿⣿⣷⣴⣄⢀⠀⠀⠀⠀⠀⠀⠀⠀⠀⠀⠀⠀⠀⠀⠀⠀⠀⠀⠀⠀⠀⠀</a:t>
            </a:r>
            <a:br/>
            <a:r>
              <a:t>⠀⠀⠀⠀⠀⠀⠀⠀⠀⠀⠀⠀⠀⠀⠀⠀⠀⠀⠀⠀⠀⠀⠀⠀⠀⠀⠀⠀⠀⠀⠀⠀⠀⠀⠀⠀⠀⠀⠀⠁⠙⠻⢿⣿⣿⣷⣴⣾⡿⢻⣿⣧⣄⣀⣀⣄⣵⣿⢟⢅⣰⣾⣿⣿⣿⣿⣿⣿⣿⣿⣿⣿⣿⣿⢣⢕⢕⢕⢕⢕⢸⢕⢕⢕⣿⣿⣧⣄⠀⢄⢕⢕⢕⠕⠀⠀⠀⠀⠁⠁⠙⠇⠁⠀⠀⠀⠀⠀⠁⠀⠐⢐⢁⠀⢔⢀⠀⠀⠀⠀⠀⠀⠀⠀⠀⠀⠁⠀⢀⢄⢔⢔⢄⢀⠀⠀⠀⠀⠀⠀⠀⠀⠀⠀⠀⠀⠀⠀⠀⠕⠝⢿⣷⡕⢜⢻⣿⣮⣻⢿⣿⣿⣿⣿⣿⣿⣿⣿⣿⣿⣿⣮⢺⣿⣿⣿⣿⣿⣿⣿⣿⣿⣿⣿⣿⣿⣿⣿⣿⣿⣿⣿⣿⣿⣿⣿⣿⣿⣿⣿⣿⣿⣿⣿⣿⣿⣿⣿⣿⣿⣿⣿⣿⣿⣿⣿⣿⣿⣿⣷⣔⣄⢀⠀⠀⠀⠀⠀⠀⠀⠀⠀⠀⠀⠀⠀⠀⠀⠀⠀⠀</a:t>
            </a:r>
            <a:br/>
            <a:r>
              <a:t>⠀⠀⠀⠀⠀⠀⠀⠀⠀⠀⠀⠀⠀⠀⠀⠀⠀⠀⠀⠀⠀⠀⠀⠀⠀⠀⠀⠀⠀⠀⠀⠀⠀⠀⠀⠀⠀⠀⠀⠀⠀⠀⠀⠁⠉⠙⠛⠙⠁⠁⠙⠟⠿⠿⢿⠿⠟⢕⣵⣿⣿⣿⣿⣿⣿⣿⣿⣿⣿⣿⣿⣿⣿⣿⢕⢕⢕⢕⢕⢕⢕⢕⢕⢸⣿⣿⣿⣿⡇⢕⢕⢕⢕⠀⠀⠀⠀⠀⠀⠀⠀⠀⠀⠀⠀⠀⠀⠀⠀⢀⢕⢕⢕⢄⠁⢕⠔⢀⠀⠀⠀⠀⠀⠀⠀⠀⠀⠀⠑⢇⢕⢕⢗⡇⢕⢔⠀⠀⠀⠀⠀⠀⠀⠀⠀⠀⠀⠀⠀⠀⠁⠁⠝⢿⣷⣕⢜⢟⢿⣿⣷⣽⣝⣟⡿⢏⠉⢁⢅⢅⢍⢍⢕⢻⢿⣿⣿⣿⣿⣿⣿⣿⣿⣿⣿⣿⣿⣿⣿⣿⣿⣿⣿⣿⣿⣿⣿⣿⣿⣿⣿⣿⣿⣿⣿⣿⣿⣿⣿⣿⣿⣿⣿⣿⣿⣿⣿⣿⣿⣿⣿⣿⣿⣧⣔⡄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⢄⣵⣿⣿⣿⣿⣿⣿⣿⣿⣿⣿⣿⣿⣿⣿⣿⣿⣿⢕⢕⢕⢕⢕⢕⢕⢕⢕⣿⣿⣿⣿⡟⢕⢕⢕⢕⡀⠀⠀⠀⠀⠀⠀⠀⠀⠀⠀⠀⠀⠀⠀⢀⢕⠁⢕⢕⢕⢕⠀⠕⢀⢄⠔⠀⠀⠀⠀⠀⠀⠀⠀⠀⠀⠀⠀⠀⠀⠀⠀⠀⠀⠄⠀⠀⠀⠀⠀⠀⠀⠀⠀⠀⠀⠀⠀⠀⠀⠁⠝⢿⣷⡕⠀⠁⠙⠙⠟⢻⢿⣷⢐⠀⠑⢕⢕⢕⢕⢕⢕⢜⢻⢿⣿⣿⣿⣿⣿⣿⣿⣿⣿⣿⣿⣿⣿⣿⣿⣿⣿⣿⣿⣿⣿⣿⣿⣿⣿⣿⣿⣿⣿⣿⣿⣿⣿⣿⣿⣿⣿⣿⣿⣿⣿⣿⣿⣿⣿⣿⣿⣿⣷⣧⣄⡄⢀⠀⠀⠀⠀⠀⠀⠀⠀⠀⠀</a:t>
            </a:r>
            <a:br/>
            <a:r>
              <a:t>⠀⠀⠀⠀⠀⠀⠀⠀⠀⠀⠀⠀⠀⠀⠀⠀⠀⠀⠀⠀⠀⠀⠀⠀⠀⠀⠀⠀⠀⠀⠀⠀⠀⠀⠀⠀⠀⠀⠀⠀⠀⠀⠀⠀⠀⠀⠀⠀⠀⠀⠀⠀⢀⣔⣷⣿⣿⣿⣿⣿⣿⣿⣿⣿⣿⣿⣿⣿⣿⣿⣿⣿⣿⣿⢕⢕⢕⢕⢕⢕⢕⢕⣸⣿⣿⣿⣿⢕⢕⢕⢕⣱⣿⣧⡄⠀⠀⠀⠀⠀⠀⠀⠀⠀⠀⠀⠀⢕⠑⢔⢕⢕⢕⢕⢕⠀⠔⢑⢄⢕⠂⢀⠀⠀⠀⠀⠀⠀⠀⢄⠀⠀⠀⢁⠀⠀⠀⠀⠀⢀⠀⠀⠀⠀⠀⠀⠀⠀⠀⠀⠀⠀⠀⠀⠀⠁⠹⣿⣧⡄⠀⠀⠀⠀⠜⣿⣧⡔⢀⠀⠁⠑⠕⢕⢕⢕⢕⢕⢜⢻⣿⣿⣿⣿⣿⣿⣿⣿⣿⣿⣿⣿⣿⣿⣿⣿⣿⣿⣿⣿⣿⣿⣿⣿⣿⣿⣿⣿⣿⣿⣿⣿⣿⣿⣿⣿⣿⣿⣿⣿⣿⣿⣿⣿⣿⣿⣿⣿⣿⣿⣷⣴⣄⢀⠀⠀⠀⠀⠀⠀⠀</a:t>
            </a:r>
            <a:br/>
            <a:r>
              <a:t>⠀⠀⠀⠀⠀⠀⠀⠀⠀⠀⠀⠀⠀⠀⠀⠀⠀⠀⠀⠀⠀⠀⠀⠀⠀⠀⠀⠀⠀⠀⠀⠀⠀⠀⠀⠀⠀⠀⠀⠀⠀⠀⠀⠀⠀⠀⠀⠀⠀⠀⢀⣰⣾⣿⣿⣿⣿⣿⣿⣿⣿⣿⣿⣿⣿⣿⣿⣿⣿⣿⣿⣿⣿⣿⢕⢕⢕⢕⢕⢕⢕⢱⣿⣿⣿⣿⢇⢕⢕⢕⣼⣿⢏⢻⣿⣷⣄⠀⠀⠀⠀⠀⠀⠀⠀⠀⢔⢕⠀⢕⠕⢑⢕⡱⢕⢕⡐⠕⡄⢔⢜⠑⠀⠀⠀⠀⠀⠀⠀⠀⠀⠀⠀⠀⢀⢄⠄⠐⠁⠀⠀⠀⠀⠀⠀⠀⠀⠀⠀⠀⠀⠀⠀⠀⠀⠀⠀⠁⢻⣿⣧⡄⠀⠀⠀⠘⢻⣿⣧⣔⢀⠀⠀⠀⠀⠁⠁⠑⠕⢕⢜⢻⣿⣿⣿⣿⣿⣿⣿⣿⣿⣿⣿⣿⣿⣿⣿⣿⣿⣿⣿⣿⣿⣿⣿⣿⣿⣿⣿⣿⣿⣿⣿⣿⣿⣿⣿⣿⣿⣿⣿⣿⣿⣿⣿⣿⣿⣿⣿⣿⣿⣿⣿⣿⣷⣴⣄⢀⠀⠀⠀</a:t>
            </a:r>
            <a:br/>
            <a:r>
              <a:t>⠀⠀⠀⠀⠀⠀⠀⠀⠀⠀⠀⠀⠀⠀⠀⠀⠀⠀⠀⠀⠀⠀⠀⠀⠀⠀⠀⠀⠀⠀⠀⠀⠀⠀⠀⠀⠀⠀⠀⠀⠀⠀⠀⠀⠀⠀⠀⠀⢄⣰⣾⣿⣿⣿⣿⣿⣿⣿⣿⣿⣿⣿⣿⣿⣿⣿⣿⣿⣿⣿⣿⣿⣿⣿⢇⢕⢕⢕⢕⢕⢕⣿⣿⣿⡿⢕⢕⢕⢕⣼⡿⠃⠁⠀⠘⢻⣿⣿⠆⠀⠀⠀⠀⠀⠀⠠⢵⠵⠁⢑⢑⢘⢕⢅⢕⠜⠑⠁⠁⠀⠀⠀⠀⠀⠀⠀⠀⠀⠀⠀⠀⠅⢕⠑⢁⠀⠀⠀⠀⠀⠀⠀⠀⠀⠀⠀⠀⠀⠀⠀⠀⠀⠀⠀⠀⠀⠀⠀⠑⠘⢻⣿⣆⢀⠀⠀⠀⠈⠛⢿⣷⣦⣔⢀⠀⠀⠀⠀⠀⠁⠕⢕⢻⣿⣿⣿⣿⣿⣿⣿⣿⣿⣿⣿⣿⣿⣿⣿⣿⣿⣿⣿⣿⣿⣿⣿⣿⣿⣿⣿⣿⣿⣿⣿⣿⣿⣿⣿⣿⣿⣿⣿⣿⣿⣿⣿⣿⣿⣿⣿⣿⣿⣿⣿⣿⣿⣿⣿⣷⣴⠀</a:t>
            </a:r>
            <a:br/>
            <a:r>
              <a:t>⠀⠀⠀⠀⠀⠀⠀⠀⠀⠀⠀⠀⠀⠀⠀⠀⠀⠀⠀⠀⠀⠀⠀⠀⠀⠀⠀⠀⠀⠀⠀⠀⠀⠀⠀⠀⠀⠀⠀⠀⠀⠀⠀⠀⠀⠀⢄⣵⣿⣿⣿⣿⣿⣿⣿⣿⣿⣿⣿⣿⣿⣿⣿⣿⣿⣿⣿⣿⣿⣿⣿⣿⣿⡟⢕⢕⢕⢕⢕⢕⣾⣿⡿⢏⢕⢕⢕⣱⣿⢟⠑⠀⠀⠀⠀⢅⣿⡟⠀⠀⠀⠀⠀⠀⠀⢕⠕⠕⠈⠕⠑⠕⠘⠑⠀⠀⠀⠀⠀⠀⠀⠀⠀⠀⠀⠀⠀⠀⠔⠀⠀⢕⠁⠀⠀⢀⠀⠀⠀⠀⠀⠀⠀⠀⠀⠀⠀⠀⠀⠀⠀⠀⠀⠀⠀⠀⠀⠀⠀⠀⠄⠘⢿⣷⣔⠀⠀⠀⠀⠀⠈⠟⢿⣷⣦⣴⡄⣷⣷⣶⣶⣧⣜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⠐⠓⠛⠛⠛⠛⠛⠛⠛⠛⠛⠛⠛⠛⠛⠛⠛⠛⠛⠛⠛⠛⠛⠛⠛⠛⠛⠛⠛⠃⠑⠑⠑⠑⠑⠚⠛⠛⠃⠑⠑⠑⠛⠛⠑⠀⠀⠀⠀⠀⠀⠘⠛⠃⠀⠀⠀⠀⠀⠀⠀⠀⠁⠁⠀⠀⠀⠀⠀⠀⠀⠀⠀⠀⠀⠀⠀⠀⠀⠀⠀⠀⠀⠀⠀⠑⠀⠑⠐⠀⠀⠀⠀⠀⠀⠀⠀⠀⠀⠀⠀⠀⠀⠀⠀⠀⠀⠀⠀⠀⠀⠀⠀⠀⠀⠀⠀⠐⠐⠙⠛⠓⠀⠀⠀⠀⠀⠀⠀⠈⠙⠛⠃⠛⠛⠛⠛⠛⠛⠛⠚⠙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⢝⢟⢿⣿⣿⣿⣿⣿⣿⣿⣿⣿⣿⣿⣿⣿⣿⣿⣿⣿⣿⣿⣿⣿⣿⣿⣿⣿⣿⣿⣿⣿⣿⣿⣿⣿⣿⣿⣿⣿⣿⣿⣿⣿⣿⣿⣿⣿⣿⣿⣿⣿⣿⣿⣿⣿⣿⣧⡕⢕⢕⢕⢕⢕⢕⢕⢕⢕⢕⢕⢕⢕⢕⢕⢕⢕⢕⢕⢕⢕⢕⢕⢕⢕⢕⢕⢕⢕⢕⢕⢕⢕⢕⢕⢜⣿⣿⣿⣿⣿⣿⣿⣿⣿⣿⣿⣿⣿⣿⣿⣿⣿⣿⣿⣿⣿⣿⣿⢕⢕⢕⢕⢕⢕⢕⢕⢕⢕⢕⢕⢕⢕⢕⢕⢕⢕⢕⢕⢕⢕⢕⢕⢕⢕⢕⢕⢕⢕⢕⢕⢕⣼⣿⣿⣿⣿⣿⣿⣿⣿⣿⣿⣿⣿⣿⣿⣿⣿⣿⣿⣿⣿⣿⣿⣿⣿⣿⣿⣿⣿⣿⣿⣿⣿⣿⣿⣿⣿⣿⣿⣿⣿⣿⢟⢝⢕⢕⢕⢕⢕⢕⢕⢕⢕⢕⢕⢕⢕⢕⢕⢕⢕⢕⢕⢕⢕⢕⢕⢕⢕⢕⢕⢕⢕⢕⢕⢕⢕⢕⢕⢕⠀</a:t>
            </a:r>
            <a:br/>
            <a:r>
              <a:t>⢕⢕⢕⢕⢕⢕⢕⢕⢕⢕⢕⢕⢜⢝⢿⣿⣿⣿⣿⣿⣿⣿⣿⣿⣿⣿⣿⣿⣿⣿⣿⣿⣿⣿⣿⣿⣿⣿⣿⣿⣿⣿⣿⣿⣿⣿⣿⣿⣿⣿⣿⣿⣿⣿⣿⣿⣿⣿⣿⣿⣿⣿⣿⣿⣿⣿⣿⣿⣕⢕⢕⢕⢕⢕⢕⢕⢕⢕⢕⢕⢕⢕⢕⢕⢕⢕⢕⢕⢕⢕⢕⢕⢕⢕⢕⢕⢕⢕⢕⢕⢕⢕⢕⢕⢹⣿⣿⣿⣿⣿⣿⣿⣿⣿⣿⣿⣿⣿⣿⣿⣿⣿⣿⣿⣿⣿⣿⢕⢕⢕⢕⢕⢕⢕⢕⢕⢕⢕⢕⢕⢕⢕⢕⢕⢕⢕⢕⢕⢕⢕⢕⢕⢕⢕⢕⢕⢕⢕⢕⣼⣿⣿⣿⣿⣿⣿⣿⣿⣿⣿⣿⣿⣿⣿⣿⣿⣿⣿⣿⣿⣿⣿⣿⣿⣿⣿⣿⣿⣿⣿⣿⣿⣿⣿⣿⣿⣿⣿⣿⡿⢏⢕⢕⢕⢕⢕⢕⢕⢕⢕⢕⢕⢕⢕⢕⢕⢕⢕⢕⢕⢕⢕⢕⢕⢕⢕⢕⢕⢕⢕⢕⢕⢕⢕⢕⢕⢕⢕⢕⢕⠀</a:t>
            </a:r>
            <a:br/>
            <a:r>
              <a:t>⢕⢕⢕⢕⢕⢕⢕⢕⢕⢕⢕⢕⢕⢕⢕⢕⢝⢻⢿⣿⣿⣿⣿⣿⣿⣿⣿⣿⣿⣿⣿⣿⣿⣿⣿⣿⣿⣿⣿⣿⣿⣿⣿⣿⣿⣿⣿⣿⣿⣿⣿⣿⣿⣿⣿⣿⣿⣿⣿⣿⣿⣿⣿⣿⣿⣿⣿⣿⣿⣷⡕⢕⢕⢕⢕⢕⢕⢕⢕⢕⢕⢕⢕⢕⢕⢕⢕⢕⢕⢕⢕⢕⢕⢕⢕⢕⢕⢕⢕⢕⢕⢕⢕⢕⣿⣿⡻⢿⣿⣿⣿⣿⣯⣝⢻⢿⣿⣿⣿⣿⣿⣿⣿⣿⣿⣿⡟⢕⢕⢕⢕⢕⢕⢕⢕⢕⢕⢕⢕⢕⢕⢕⢕⢕⢕⢕⢕⢕⢕⢕⢕⢕⢕⢕⢕⢕⢕⢕⣾⣿⣿⣿⣿⣿⣿⣿⣿⣿⣿⣿⣿⣿⣿⣿⣿⣿⣿⣿⣿⣿⣿⣿⣿⣿⣿⣿⣿⣿⣿⣿⣿⣿⣿⣿⣿⣿⣿⢟⢝⢕⢕⢕⢕⢕⢕⢕⢕⢕⢕⢕⢕⢕⢕⢕⢕⢕⢕⢕⢕⢕⢕⢕⢕⢕⢕⢕⢕⢕⢕⢕⢕⢕⢕⢕⢕⢕⢕⢕⢕⢕⠀</a:t>
            </a:r>
            <a:br/>
            <a:r>
              <a:t>⢕⢕⢕⢕⢕⢕⢕⢕⢕⢕⢕⢕⢕⢕⢕⢕⢕⢕⢕⢝⢟⢿⣿⣿⣿⣿⣿⣿⣿⣿⣿⣿⣿⣿⣿⣿⣿⣿⣿⣿⣿⣿⣿⣿⣿⣿⣿⣿⣿⣿⣿⣿⣿⣿⣿⣿⣿⣿⣿⣿⣿⣿⣿⣿⣿⣿⣿⣿⣿⣿⣿⣧⢕⢕⢕⢕⢕⢕⢕⢕⢕⢕⢕⢕⢕⢕⢕⢕⢕⢕⢕⢕⢕⢕⢕⢕⢕⢕⢕⢕⣕⣕⢕⢕⢝⢿⣿⣷⣕⢽⣟⡿⢿⣻⣷⣝⢾⣝⢿⣿⣿⣿⣿⣿⣿⣿⡇⢕⢕⢕⢕⢕⢕⢕⢕⢕⢕⢕⢕⢕⢕⢕⢕⢕⢕⢕⢕⢕⢕⢕⢕⢕⢕⢕⢕⢕⢱⣿⣿⣿⣿⣿⣿⣿⣿⣿⣿⣿⣿⣿⣿⣿⣿⣿⣿⣿⣿⣿⣿⣿⣿⣿⣿⣿⣿⣿⣿⣿⣿⣿⣿⣿⣿⣿⡿⢏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⢜⢝⢿⣿⣿⣿⣿⣿⣿⣿⣿⣿⣿⣿⣿⣿⣿⣿⣿⣿⣿⣿⣿⣿⣿⣿⣿⣿⣿⣿⣿⣿⣿⣿⣿⣿⣿⣿⣿⣿⣿⣿⣿⣿⣿⣿⣿⣿⣿⣿⣷⣕⢕⢕⢕⢕⢕⢕⢕⢕⢕⢕⢕⢕⢕⢕⢕⢕⢕⢕⢕⢕⢕⢕⢕⢕⣱⣿⣿⣿⣧⢕⢕⢜⣿⣿⣿⣿⣯⣻⣿⣿⣷⣝⢷⡝⢿⢿⢿⣿⣿⣿⣿⣿⣷⣧⣕⢕⢕⢕⢕⢕⢕⢕⢕⢕⢕⢕⢕⢕⢕⢕⢕⢕⢕⢕⢕⢕⢕⢕⢕⢕⢕⣱⣿⣿⣿⣿⣿⣿⣿⣿⣿⣿⣿⣿⣿⣿⣿⣿⣿⣿⣿⣿⣿⣿⣿⣿⣿⣿⣿⣿⣿⣿⣿⣿⣿⣿⣿⣿⢟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⢝⢻⢿⣿⣿⣿⣿⣿⣿⣿⣿⣿⣿⣿⣿⣿⣿⣿⣿⣿⣿⣿⣿⣿⣿⣿⣿⣿⣿⣿⣿⣿⣿⣿⣿⣿⣿⣿⣿⣿⣿⣿⣿⣿⣿⣿⣿⣿⣧⡕⢕⢕⢕⢕⢕⢕⢕⢕⢕⢕⢕⢕⢕⢕⢕⢕⢕⢕⢕⢕⢕⣵⣿⣿⣿⣿⣿⡇⢕⢕⢹⣿⣿⣿⣿⣿⢗⢕⢻⣿⣷⣕⢕⢕⢕⢕⢕⢕⢕⢝⢻⢿⢿⣿⣿⣿⣿⣷⣧⡕⢕⢕⢕⢕⢕⢕⢕⢕⢕⢕⢕⢕⢕⢕⢕⢕⢕⢕⣼⣿⣿⣿⣿⣿⣿⣿⣿⣿⣿⣿⣿⣿⣿⣿⣿⣿⣿⣿⣿⣿⣿⣿⣿⣿⣿⣿⣿⣿⣿⣿⣿⣿⣿⡿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⢝⢟⢿⣿⣿⣿⣿⣿⣿⣿⣿⣿⣿⣿⣿⣿⣿⣿⣿⣿⣿⣿⣿⣿⣿⣿⣿⣿⣿⣿⣿⣿⣿⣿⣿⣿⣿⣿⣿⣿⣿⣿⣿⣿⣿⣿⣿⣕⢕⢕⢕⢕⢕⢕⢕⢕⢕⢕⢕⢕⢕⢕⢕⢕⢕⢕⢕⣼⣿⣿⣿⣿⣿⣿⣿⢕⢕⣜⣿⣿⣿⣿⡏⢕⢕⢕⢹⣿⣿⣧⢕⢕⢕⢕⢕⢕⢕⢕⢕⢕⢕⢕⢝⢝⣿⣿⣧⢕⢕⢕⢕⢕⢕⢕⢕⢕⢕⢕⢕⢕⢕⢕⢕⢕⣾⣿⣿⣿⣿⣿⣿⣿⣿⣿⣿⣿⣿⣿⣿⣿⣿⣿⣿⣿⣿⣿⣿⣿⣿⣿⣿⣿⣿⣿⣿⣿⣿⣿⢟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⢜⢝⢻⣿⣿⣿⣿⣿⣿⣿⣿⣿⣿⣿⣿⣿⣿⣿⣿⣿⣿⣿⣿⣿⣿⣿⣿⣿⣿⣿⣿⣿⣿⣿⣿⣿⣿⣿⣿⣿⣿⣿⣿⣿⣿⣷⡕⢕⢕⢕⢕⢕⢕⢕⢕⢕⢕⢕⢕⢕⢕⢕⢕⢱⣿⣿⣷⣿⣿⢻⣿⣿⣿⣿⣿⣿⢿⣟⣿⣯⣵⡕⢕⢕⢻⣿⣿⣷⡕⢕⢕⢕⢕⢕⢕⢕⢕⢕⢕⢕⢱⣿⣿⢇⢕⢕⢕⢕⢕⢕⢕⢕⢕⢕⢕⢕⢕⢕⢕⢕⣾⣿⣿⣿⣿⣿⣿⣿⣿⣿⣿⣿⣿⣿⣿⣿⣿⣿⣿⣿⣿⣿⣿⣿⣿⣿⣿⣿⣿⣿⣿⣿⢿⢏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⢝⢻⢿⣿⣿⣿⣿⣿⣿⣿⣿⣿⣿⣿⣿⣿⣿⣿⣿⣿⣿⣿⣿⣿⣿⣿⣿⣿⣿⣿⣿⣿⣿⣿⣿⣿⣿⣿⣿⣿⣿⣿⣿⣇⢕⢕⢕⢕⢕⢕⢕⢕⢕⢕⢕⢕⢕⢕⢕⢸⣿⣿⢸⣿⣿⡼⢟⣫⣷⣷⣷⣾⣿⣿⣿⣿⣿⣿⣷⣵⡜⣿⣿⣿⣷⡕⢕⢕⢕⢕⢕⢕⢕⢕⢕⢕⢜⣿⣿⡇⢕⢕⢕⢕⢕⢕⢕⢕⢕⢕⢕⢕⢕⢕⢱⣿⣿⣿⣿⣿⣿⣿⣿⣿⣿⣿⣿⣿⣿⣿⣿⣿⣿⣿⣿⣿⣿⣿⣿⣿⣿⣿⣿⣿⣿⡿⢟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⢜⢟⢿⣿⣿⣿⣿⣿⣿⣿⣿⣿⣿⣿⣿⣿⣿⣿⣿⣿⣿⣿⣿⣿⣿⣿⣿⣿⣿⣿⣿⣿⣿⣿⣿⣿⣿⣿⣿⣿⣿⣷⣕⢕⢕⢕⢕⢕⢕⢕⢕⢕⢕⢕⢕⢕⢸⣿⣿⣿⣿⣿⣇⣿⣿⣿⣿⣿⣿⣿⣿⣿⣿⣿⣿⣿⣿⣿⢸⣿⣿⣿⣧⢕⢕⣵⣕⢱⣕⢵⢵⣕⢇⣸⣿⣿⣷⣵⣕⢕⢕⢕⢕⢕⢕⢕⢕⢕⢕⢕⣱⣿⣿⣿⣿⣿⣿⣿⣿⣿⣿⣿⣿⣿⣿⣿⣿⣿⣿⣿⣿⣿⣿⣿⣿⣿⣿⣿⣿⣿⢿⢏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⢜⢝⢿⣿⣿⣿⣿⣿⣿⣿⣿⣿⣿⣿⣿⣿⣿⣿⣿⣿⣿⣿⣿⣿⣿⣿⣿⣿⣿⣿⣿⣿⣿⣿⣿⣿⣿⣿⣿⣿⣧⡕⢕⢕⢕⢕⢕⢕⢕⢕⢕⢕⣱⣿⣿⢿⣸⣿⣿⣿⣹⣿⣿⣿⣿⣿⣿⣿⣿⣿⣿⣿⣿⡏⢿⡞⣿⣿⡿⢏⢕⢕⢜⢝⢕⢕⢕⢕⢕⢕⢜⢝⢝⢟⣿⣿⣧⢕⢕⢕⢕⢕⢕⢕⢕⢕⣼⣿⣿⣿⣿⣿⣿⣿⣿⣿⣿⣿⣿⣿⣿⣿⣿⣿⣿⣿⣿⣿⣿⣿⣿⣿⣿⣿⡿⢟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⢝⢻⢿⣿⣿⣿⣿⣿⣿⣿⣿⣿⣿⣿⣿⣿⣿⣿⣿⣿⣿⣿⣿⣿⣿⣿⣿⣿⣿⣿⣿⣿⣿⣿⣿⣿⣿⣷⣕⢕⢕⢕⢕⢕⢕⢕⢕⣵⣿⣿⣻⡿⣹⣿⣿⣿⣧⢿⣿⣿⣿⣿⣿⣿⣿⣿⣿⣿⣿⣷⢕⢇⢟⢝⢕⠕⢕⢱⣕⡕⢕⢕⢕⢕⢕⢕⢕⢕⢕⢕⣿⣿⢏⢕⢕⢕⢕⢕⢕⢕⢕⣾⣿⣿⣿⣿⣿⣿⣿⣿⣿⣿⣿⣿⣿⣿⣿⣿⣿⣿⣿⣿⣿⣿⣿⣿⣿⣿⡿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⢝⢟⢿⣿⣿⣿⣿⣿⣿⣿⣿⣿⣿⣿⣿⣿⣿⣿⣿⣿⣿⣿⣿⣿⣿⣿⣿⣿⣿⣿⣿⣿⣿⣿⣿⣿⣧⡕⢕⢕⢕⢕⢕⣼⣿⡿⣵⣿⣹⡿⣿⢟⣹⣿⣾⣿⣿⣿⣿⣿⣿⣿⣿⣿⣿⣿⣿⣇⢕⢑⢁⢄⢄⢕⢵⣿⣿⣿⡕⣷⣵⡕⢕⢕⣕⣱⣾⣿⢟⢕⢕⢕⢕⢕⢕⢕⢱⣾⣿⣿⣿⣿⣿⣿⣿⣿⣿⣿⣿⣿⣿⣿⣿⣿⣿⣿⣿⣿⣿⣿⣿⣿⡿⢟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⢝⢿⣿⣿⣿⣿⣿⣿⣿⣿⣿⣿⣿⣿⣿⣿⣿⣿⣿⣿⣿⣿⣿⣿⣿⣿⣿⣿⣿⣿⣿⣿⣿⣿⣕⢕⢕⢕⣼⣿⡟⣾⣿⣿⣿⣷⡿⢕⣿⣿⣿⣿⣿⣿⣿⣿⣿⣿⣿⣿⣿⣿⣿⡟⢕⢕⡕⠕⢕⣱⣿⣿⣿⣿⣿⡼⣿⣿⣿⣝⣿⣿⣟⢇⢕⢕⢕⢕⢕⢕⢕⢱⣿⣿⣿⣿⣿⣿⣿⣿⣿⣿⣿⣿⣿⣿⣿⣿⣿⣿⣿⣿⣿⣿⣿⣿⢿⢏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⢝⢻⢿⣿⣿⣿⣿⣿⣿⣿⣿⣿⣿⣿⣿⣿⣿⣿⣿⣿⣿⣿⣿⣿⣿⣿⣿⣿⣿⣿⣿⣿⣷⣕⣱⣿⡿⣼⣿⡿⣿⣿⣿⡇⡿⣿⣿⣿⡟⣿⣿⣿⣿⣿⣿⣿⣿⣿⣿⣿⢟⢕⢕⣿⣿⣿⣿⣻⣿⣿⣿⣿⣧⣿⣿⣿⣿⣞⣿⣿⣷⣷⣧⣕⡕⢕⢕⣱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⢝⢟⢿⣿⣿⣿⣿⣿⣿⣿⣿⣿⣿⣿⣿⣿⣿⣿⣿⣿⣿⣿⣿⣿⣿⣿⣿⣿⣿⣿⣿⣿⣿⢻⣿⣿⣷⣿⣿⣿⣷⡕⣿⣿⣿⡇⣿⡟⣿⣿⣿⣿⣿⣿⣿⣿⣿⢕⢕⢕⣿⣿⣿⣿⣷⢿⣿⣿⣿⣿⣿⣿⣿⣿⣿⡾⣯⣝⣿⡻⣿⣿⣇⣼⣿⣿⣿⣿⣿⣿⣿⣿⣿⣿⣿⣿⣿⣿⣿⣿⣿⣿⣿⣿⣿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⢝⢿⣿⣿⣿⣿⣿⣿⣿⣿⣿⣿⣿⣿⣿⣿⣿⣿⣿⣿⣿⣿⣿⣿⣿⣿⣿⣿⡿⣿⣿⣿⢿⣿⣿⣿⣿⣷⣿⣿⣿⡧⣿⡇⢿⣿⣿⣿⣿⣿⣿⣿⣿⢕⢕⢕⣿⣿⣿⣿⣿⡞⡏⣿⣿⣿⣿⣿⣿⣿⣿⣷⢝⣟⡻⢷⣝⢿⣿⣿⣿⣿⣿⣿⣿⣿⣿⣿⣿⣿⣿⣿⣿⣿⣿⣿⣿⣿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⣕⣕⣕⡕⢕⢕⢕⢕⢕⢕⣹⣿⣿⣿⣿⣿⣿⣿⣿⣿⣿⣿⣿⣿⣿⣿⣿⣿⣿⣿⣿⣿⣿⣿⣿⣇⣿⢹⣿⣿⣿⣿⣿⡿⣿⢸⣿⣿⣿⣿⢸⣸⣿⣿⣿⣿⣿⣿⣿⣿⢱⢕⢱⣿⣿⣿⣿⣿⡷⣧⣝⣝⢿⣿⣿⣿⣿⣿⣿⣏⣿⣿⣷⣝⢯⢻⣿⣿⣿⣿⣿⣿⣿⣿⣿⣿⣿⣿⣿⣿⣿⣿⣿⢿⢏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⣱⣷⣿⣿⡿⢿⢿⣿⣷⣧⣵⣷⣾⣿⢟⢟⢟⣿⣿⣿⣿⡿⢕⠕⠕⠕⠕⠕⢝⢕⢝⢝⢻⣿⣿⣿⣿⣿⣿⣿⣿⣸⣿⣿⣿⣿⣿⡇⢻⡼⣿⣿⡟⣿⣾⣿⣿⡟⣿⡿⣿⣿⣿⡿⣸⢕⣼⣿⣿⣿⣿⣿⣿⣾⣿⣿⣿⣾⣿⣿⣿⣿⣿⣿⢱⢾⣿⢹⢸⡏⢿⣿⣿⣿⣿⣿⣿⣿⣿⣿⣿⣿⣿⣿⡿⢟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⣕⣕⣵⣵⣾⣿⢟⢕⠕⠕⠕⠕⠝⢟⢟⢟⢏⠝⠕⠑⠁⠁⠘⠝⠝⠕⠑⠁⠀⠀⠀⠀⠀⠀⠀⠑⠕⢕⢜⢝⢻⢿⣿⣿⡿⣿⣿⣿⢸⣿⣿⣿⣷⢸⣧⢿⣿⣷⣿⣿⣿⣿⣿⣿⣷⣿⣿⣿⣯⣿⣵⣿⣿⣿⣿⣿⣿⣿⡿⢟⢏⢕⢻⣿⣿⣿⣿⣿⣿⡇⢝⣻⣿⢱⢇⢾⣿⣿⣿⣿⣿⣿⣿⣿⣿⣿⣿⢿⢏⢕⢕⢕⢕⢕⢕⢕⢕⢕⢕⢕⢕⢕⢕⢕⢕⢕⢕⢕⢕⢕⢕⢕⢕⢕⢕⢕⢕⢕⢕⢕⢕⢕⢕⢕⢕⢕⢕⢕⢕⠕⢕⢕⢕⢕⢕⢕⢕⢕⢕⢕⢕⢕⢕⢕⢕⢕⢕⢕⢕⢕⢕⢕⢕⢕⢕⢕⢕⢕⢕⢕⢕⢕⢕⢕⢕⢕⣕⣕⣵⣵⣷⣷⣿⠀</a:t>
            </a:r>
            <a:br/>
            <a:r>
              <a:t>⠕⠑⠁⢁⠁⠁⠁⢁⠁⠁⠁⠁⠁⠁⠁⠁⠁⠁⠁⠁⠁⠁⠁⠁⠁⠁⠁⠁⠁⠁⠁⠁⠁⠁⠁⠁⢐⠑⢅⢔⢕⢕⣵⣷⣾⣿⢿⣿⡿⢟⢟⢝⠕⠑⠁⠀⠀⠀⠀⠀⠀⠀⠀⠀⠀⠀⠀⠀⠀⠀⠀⠀⠀⠀⠀⠀⠀⠀⠀⠀⠀⠀⠀⠀⠀⠁⠁⠑⠕⢝⢟⡇⣿⡏⣿⡟⣿⣿⣿⣿⢸⣿⣜⣿⣿⣿⣟⣿⣿⣿⣿⣿⣿⣿⣿⣿⣿⣿⣿⣿⣿⣿⢿⢏⢕⢕⣅⣵⣷⣿⣿⣿⣿⣿⣿⣿⣿⢕⠕⣱⣷⢯⣿⣿⣿⣿⣿⣿⣿⣿⣿⡿⢟⢑⠅⠑⠁⠁⠁⠁⠀⠀⠁⠑⠁⠁⠁⠁⠑⠁⠁⠁⠁⠁⠁⠁⠁⠁⠁⠁⠁⠁⠀⠀⠀⠀⠀⠀⠁⠁⠁⠁⠁⢁⠁⢁⠁⠁⠑⠕⠕⠕⢕⠁⠁⠁⠑⠑⠑⠑⠑⠑⠁⠐⠁⠅⢑⠕⢀⠕⠅⠐⢅⢄⢕⣕⣕⣵⣵⣷⣷⣿⣿⣿⣿⣿⣿⣿⣿⣿⠀</a:t>
            </a:r>
            <a:br/>
            <a:r>
              <a:t>⠀⠀⠀⠀⠀⠀⠀⠀⠀⠀⠀⠀⠀⠀⠀⠀⠀⠀⠀⠀⠀⠀⠀⠀⠀⠀⠀⠀⠀⠀⠀⠀⠀⠀⠀⠀⢄⢕⣕⣵⣷⣿⢟⢏⠕⠑⠑⠁⠁⠁⠀⠀⠀⠀⠀⠀⠀⠀⠀⠀⠀⠀⠀⠀⠀⠀⠀⠀⠀⠀⠀⠀⠀⠀⠀⠀⠀⠀⠀⠀⠀⠀⠀⠀⠀⠀⠀⠴⢆⣵⣿⣿⣿⣷⣿⢱⢿⣿⣿⣿⣿⣿⣿⣾⣿⣿⣿⣿⣿⣿⣿⣿⣿⣿⣿⣿⣿⣿⣿⣿⣟⢕⢅⢰⢾⢿⢿⣿⣿⣿⢻⣿⣿⣿⣿⡜⢻⣧⢔⢘⢵⣿⣿⣿⣿⣿⣿⣿⣿⢟⠏⠅⠀⠀⠀⠀⠀⠀⠀⠀⠀⠀⠀⠀⠀⠀⠀⠀⠀⠀⠀⠀⠀⠀⠀⠀⠀⠀⠀⠀⠀⠀⠀⠀⠀⠀⠀⠀⠀⠀⠀⠀⠀⠀⠀⠀⠀⠀⠀⠀⠀⠀⠀⠀⠀⠀⠀⠀⠀⠀⠀⠀⠀⠀⢄⢅⢔⣔⣕⣵⣵⣷⣷⣿⣿⣿⣿⣿⣿⣿⣿⣿⣿⣿⣿⣿⣿⣿⣿⣿⠀</a:t>
            </a:r>
            <a:br/>
            <a:r>
              <a:t>⠀⠀⠀⠀⠀⠀⠀⠀⠀⠀⠀⠀⠀⠀⠀⠀⠀⠀⠀⠀⠀⠀⠀⠀⠀⠀⠀⠀⠀⠀⠀⠀⠀⠀⢀⢕⣱⣾⣿⡿⠟⠑⠁⠀⠀⠀⠀⠀⠀⠀⠀⠀⠀⠀⠀⠀⠀⠀⠀⠀⠀⠀⠀⠀⠀⠀⠀⠀⠀⠀⠀⠀⠀⠀⠀⠀⠀⠀⠀⠀⠀⠀⠀⠀⠀⠀⠀⠀⢕⢕⢕⢕⣸⣿⣸⢸⡞⣿⣿⣿⣯⡟⢟⠟⢛⢛⢟⢟⢟⠟⢟⢻⣿⣿⣿⣿⣿⣿⣿⣿⣿⣿⣷⣷⣷⣵⣵⣵⣕⣹⣾⣿⡿⣿⣿⣷⣕⣿⣇⢀⢜⢻⣿⣿⣿⣿⡿⢟⢑⠐⠀⠀⠀⠀⠀⠀⠀⠀⠀⠀⠀⠀⠀⠀⠀⠀⠀⠀⠀⠀⠀⠀⠀⠀⠀⠀⠀⠀⠀⠀⠀⠀⠀⠀⠀⠀⠀⠀⠀⠀⠀⠀⠀⠀⠀⠀⠀⠀⠀⠀⠀⠀⠀⠀⠀⠀⢀⢀⢄⣄⣔⣴⣵⣷⣷⣿⣿⣿⣿⣿⣿⣿⣿⣿⣿⣿⣿⣿⣿⣿⣿⣿⣿⣿⣿⣿⣿⣿⣿⣿⠀</a:t>
            </a:r>
            <a:br/>
            <a:r>
              <a:t>⠀⠀⠀⠀⠀⠀⠀⠀⠀⠀⠀⠀⠀⠀⠀⠀⠀⠀⠀⠀⠀⠀⠀⠀⠀⠀⠀⠀⠀⠀⠀⠀⠀⠀⢄⢱⣿⣿⢕⠑⠀⠀⠀⠀⠀⠀⠀⠀⠀⠀⠀⠀⠀⠀⠀⠀⠀⠀⠀⠀⠀⠀⠀⠀⠀⠀⠀⠀⠀⠀⠀⠀⠀⠀⠀⠀⠀⠀⠀⠀⠀⠀⠀⠀⠀⠀⠀⢀⢅⢕⢱⣿⢟⢻⣏⡾⣿⡹⡏⣿⣿⣧⣱⣤⣥⣴⣵⣷⢖⢆⣱⣾⣿⣿⣿⣿⣿⣿⣿⣿⣿⣿⣿⣿⣿⣿⣿⣿⣿⣿⡟⣿⢳⣿⣿⣿⣿⡿⣿⣇⢕⢕⢜⢟⢿⣿⣷⡕⢀⠀⠀⠀⠀⠀⠀⠀⠀⠀⠀⠀⠀⠀⠀⠀⠀⠀⠀⠀⠀⠀⠀⠀⠀⠀⠀⠀⠀⠀⠀⠀⠀⠀⠀⠀⠀⠀⠀⠀⠀⠀⠀⠀⠀⠀⠀⠀⠀⠀⠀⢀⢄⣄⣰⣴⣵⣷⣷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⢄⢱⣾⣿⢟⠑⠀⠀⠀⠀⠀⠀⠀⠀⠀⠀⠀⠀⠀⠀⠀⠀⠀⠀⠀⠀⠀⠀⠀⠀⠀⠀⠀⠀⠀⠀⠀⠀⢀⢄⢄⢀⠀⠀⠀⠀⠀⠀⠀⠀⠀⠀⠀⠀⢔⢕⢱⡟⢟⣟⡟⣿⣇⢿⣿⡿⣜⢻⣿⣿⣿⣿⡿⢏⢕⣵⣾⣿⣿⣿⣿⣿⣿⣿⣿⣿⣿⣿⣿⣿⣿⣿⣿⣿⣯⣽⣿⡻⣣⡼⣿⣿⣿⡿⣿⣝⢿⣇⢕⢔⢁⡕⣿⣿⣧⡕⢔⠀⠀⠀⠀⠀⠀⠀⠀⠀⠀⠀⠀⠀⠀⠀⠀⠀⠀⠀⠀⠀⠀⠀⠀⠀⠀⠀⠀⠀⠀⠀⠀⠀⠀⠀⠀⠀⠀⠀⠀⠀⢀⢀⣄⣰⣴⣵⣷⣾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⢄⢱⣿⣿⢇⠀⠀⠀⠀⠀⠀⠀⠀⠀⠀⠀⠀⠀⠀⠀⠀⠀⠀⠀⠀⠀⠀⠀⠀⠀⠀⠀⠀⠀⠀⢄⡔⢄⣵⣿⣿⣿⣷⣕⢄⠀⠀⠀⠀⠀⠀⠀⠀⠀⠀⢕⢵⣧⢻⣷⣯⣵⢹⣷⣸⣿⢸⡜⢕⢻⣿⣷⡕⣱⣵⣿⣿⣿⣿⣿⣿⣿⣿⣿⣿⣿⣿⣿⣿⣿⣿⣿⣿⣿⣿⣿⣿⣯⣷⣿⣧⢻⣿⣿⣷⢜⢻⣧⡝⢧⢜⢣⣝⢮⡻⣿⣿⣧⡕⢄⠀⠀⠀⠀⠀⠀⠀⠀⠀⠀⠀⠀⠀⠀⠀⠀⠀⠀⠀⠀⠀⠀⠀⠀⠀⠀⠀⠀⠀⠀⠀⢀⢀⣄⣰⣴⣵⣷⣾⣿⣿⣿⣿⣿⣿⣿⣿⣿⣿⣿⣿⣿⣿⣿⣿⣿⣿⣿⣿⣿⣿⣿⣿⣿⣿⣿⣿⣿⣿⣿⣿⣿⣿⣿⣿⣿⣿⣿⣿⣿⣿⣿⣿⣿⣿⣿⣿⣿⠀</a:t>
            </a:r>
            <a:br/>
            <a:r>
              <a:t>⢀⠀⠀⠀⠀⠀⠀⠀⠀⠀⠀⠀⠀⠀⠀⠀⠀⠀⠀⠀⠀⠀⠀⠀⠀⠀⠀⠀⠀⠀⠀⠀⢕⣾⣿⢏⠀⠀⠀⠀⠀⠀⠀⠀⠀⠀⠀⠀⠀⠀⠀⠀⠀⠀⠀⠀⠀⠀⠀⠀⠀⠀⠀⠀⠀⢄⣼⣿⣿⣿⣿⣿⣿⣿⣿⣿⣧⣔⡔⢀⠀⠀⠀⠀⠀⠀⠀⢕⡝⢝⢇⣪⢙⢑⣑⢿⣿⣿⣸⣿⣧⢕⢻⣿⣿⣿⣿⣿⣿⣿⣿⣿⣿⣿⣿⣿⣿⣿⡿⠿⢿⢿⣿⣿⣿⣿⣿⣿⣿⡟⢕⢕⢕⢜⣿⣿⣿⢕⢕⢜⢳⣜⢣⢜⢿⣷⣝⡪⡻⣿⣿⣷⡕⢀⠀⠀⠀⠀⠀⠀⠀⠀⠀⠀⠀⠀⠀⠀⠀⠀⠀⠀⠀⠀⠀⢀⢀⣄⣠⣴⣵⣷⣾⣿⣿⣿⣿⣿⣿⣿⣿⣿⣿⣿⣿⣿⣿⣿⣿⣿⣿⣿⣿⣿⣿⣿⣿⣿⣿⣿⣿⣿⣿⣿⣿⣿⣿⣿⣿⣿⣿⣿⣿⣿⣿⣿⣿⣿⣿⣿⣿⣿⣿⣿⣿⣿⣿⣿⣿⣿⠀</a:t>
            </a:r>
            <a:br/>
            <a:r>
              <a:t>⣷⣷⣷⣷⣵⣴⣴⣴⣔⣄⣄⣄⣄⢀⢀⢀⢀⢀⠀⠀⠀⠀⠀⠀⠀⠀⠀⠀⠀⠀⠀⢕⢸⣿⡏⠀⠀⠀⠀⠀⠀⠀⠀⠀⠀⠀⠀⠀⠀⠀⠀⠀⠀⠀⠀⠀⠀⠀⠀⠀⠀⠀⠀⠀⣵⣾⣿⣿⣿⣿⣿⣿⣿⣿⣿⡿⢿⢿⣷⡕⢀⠀⠀⠀⠀⠀⣰⣷⣯⣝⡟⢼⠁⠜⢕⡜⣿⡿⢕⢹⣿⣷⡕⢸⣿⣿⣿⣿⣿⣿⣿⣿⣿⣿⣿⣏⣝⣁⣠⣴⣴⣾⣿⣿⣿⣿⣿⣿⢏⢕⢕⢕⢕⢕⢜⣿⣿⢕⣕⢕⡕⣜⢕⡕⢜⣿⣿⣿⣧⣜⢻⣿⣷⣵⡄⠀⠀⠀⠀⠀⠀⠀⠀⠀⠀⠀⠀⢀⣀⣄⣤⣴⣴⣷⣾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⣷⣷⣷⣷⣷⣴⣴⣴⣴⣄⣄⣄⣄⣄⡔⢸⣿⣷⢀⠀⠀⠀⠀⠀⠀⠀⠀⠀⠀⠀⠀⠀⠀⠀⠀⠀⠀⠀⠀⠀⠀⠀⠀⠀⠀⠀⣱⣿⣿⣿⣿⣿⣿⣿⣿⣿⢟⠏⠁⠁⠑⠕⢝⠁⠀⠀⠀⢄⣵⣿⣿⢿⢿⣿⣿⠀⠀⢕⣧⢻⡇⢕⢸⣿⣿⢿⣧⡝⢿⡻⣿⣿⣿⣿⣿⣿⣿⣿⣿⣿⣿⣿⣿⣿⣿⣿⣿⣿⡿⢟⢕⢕⢕⢕⢕⢕⢕⢕⢹⣿⢕⢸⣮⣳⣿⣷⡕⢕⢹⣿⣿⣿⣯⡇⢝⢿⣿⣧⡕⢀⠀⠀⢀⣀⣄⣤⣴⣶⣷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⣧⣵⣴⣤⢄⠀⠀⠀⠀⠀⠀⠀⠀⠀⠀⠀⠀⠀⠀⠀⠀⠀⠀⠀⠀⠀⠀⠀⢻⣿⣿⣿⣿⣿⣿⣿⣿⡟⠀⠀⠀⠀⠀⠀⠀⠀⠀⢀⠕⣸⣿⣿⢇⢕⢱⣿⡏⠀⠀⠀⢻⡜⡧⢱⣿⣿⣿⣷⣝⢿⣧⣕⣜⢟⢿⣿⣿⣿⣿⣿⣿⣿⣿⣿⣿⣿⣿⣿⣿⡏⢕⢕⢕⢕⢕⢕⢕⢕⢕⢕⢕⡇⢕⢕⢿⣿⣿⣿⣿⣇⢜⣿⣿⡟⡿⢕⢕⢫⣻⣿⣿⣷⣷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⢏⠀⠀⠀⠀⠀⠀⠀⠀⠀⠀⠀⠀⠀⠀⠀⠀⠀⠀⠀⠀⠀⠀⠀⠀⢕⣿⣿⣿⣿⣿⣿⣿⣿⡇⠀⠀⠀⢄⡔⠀⠀⢀⠐⠁⢔⣿⣿⡟⢕⢕⣿⣿⣹⠀⠀⠀⠀⠑⢇⣾⣿⡟⢿⢿⣿⣷⣵⣕⢕⢕⢕⢕⢜⢝⢟⢟⣻⣟⣿⣿⣿⣿⣻⣽⣿⡇⢕⢕⢕⢕⢕⢕⢕⢕⢕⢕⢕⢕⢕⢕⢜⣿⣿⢟⢝⠝⠗⠟⠿⢇⢕⢕⢺⣷⣵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⡕⠀⠀⠀⠀⠀⠀⠀⠀⠀⠀⠀⠀⠀⠀⠀⠀⠀⠀⠀⠀⠀⠀⠀⠀⠑⠕⢹⣿⣿⣿⣿⣿⣿⣿⡔⠀⠀⠑⢝⠀⠀⠀⠀⠀⢱⣿⣿⡇⢕⣸⣿⢧⣿⡄⠀⠀⠀⠀⢱⣿⣿⡏⢕⢕⢕⢕⢝⢝⢝⢕⢕⢕⢕⢕⢕⢕⢹⣿⣿⣿⣿⣿⣿⣿⣿⡇⢕⢕⢕⢕⢕⢕⢕⢕⢕⢕⢕⢕⢕⢕⢕⠜⠁⠀⠀⠀⠀⠀⠀⠀⠁⠜⢺⣿⣿⣞⢻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⣧⣴⣶⣶⣶⣶⣦⣤⡄⠀⠀⠀⠀⠀⠀⠀⠀⠀⠀⠀⠀⠀⠀⠀⠀⠀⠑⢹⣿⢟⠏⠝⠝⢟⠁⠀⠀⠀⠀⠀⠀⠀⠀⠀⢸⣿⣿⣿⣿⣿⡟⡾⢿⣷⡄⣄⡄⣰⣿⣿⣿⢇⢕⢕⢕⢕⢕⢕⢕⢕⢕⢕⢕⢕⢕⢕⢸⣿⣿⣿⣿⣿⣿⣿⣿⡇⢕⢕⢜⠇⠑⠑⠁⠀⠀⠁⠑⠕⠕⠑⠁⠀⠀⠀⠀⠀⠀⠀⠀⠀⠀⠀⠀⠈⠙⠛⠳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⣷⣔⢀⠀⠀⠀⠀⠀⠀⠀⠀⠀⠀⠀⠀⠀⠀⠀⠁⠝⠁⠀⠀⠀⠀⠀⠀⠀⠀⠀⠀⠀⠀⠀⠀⢸⣿⣿⣿⢿⢿⢹⢇⣾⣿⢹⢫⣾⣿⣿⣿⢇⢕⢕⢕⢕⢕⢕⢕⢕⢕⢕⢕⢕⠕⢕⢕⢸⣿⣿⣿⣿⣿⣿⣿⣿⣿⢕⠑⠀⠀⠀⠀⠀⠀⠀⠀⠀⠀⠀⠀⠀⠀⠀⠀⠀⠀⠀⠀⠀⠀⠀⠀⠀⠀⠀⠀⠀⠀⠉⠙⠟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⣦⡄⠀⠀⠀⠀⠀⠀⠀⠀⠀⠀⠀⠀⠀⠀⠀⠀⠀⠀⠀⠀⠀⠀⠀⠀⠀⠀⠀⠀⠀⠀⠑⣿⢟⠁⠀⠀⠀⠁⠝⢟⣱⣿⣿⣿⣿⢇⢱⢕⢕⢕⢕⢕⢕⢕⢕⢕⢕⠕⠑⠀⠀⠁⣼⣿⣿⣿⣿⣿⣿⣿⢟⠇⠁⠀⠀⠀⠀⠀⠀⠀⠀⠀⠀⠀⠀⠀⠀⠀⠀⠀⠀⠀⠀⠀⠀⠀⠀⠀⠀⠀⠀⠀⠀⠀⠀⠀⠀⠀⠝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⣷⣄⠀⠀⠀⠀⠀⠀⠀⠀⠀⠀⠀⠀⠀⠀⠀⠀⠀⠀⠀⠀⠀⠀⠀⠀⠀⠀⠀⠀⠀⠋⠀⠀⠀⠀⠀⠀⠀⢱⣿⣿⣿⣿⡟⣱⣿⣿⣷⣵⣕⣕⡕⣕⣕⡕⠀⠀⠀⠀⠀⠀⣿⣿⣿⣿⡿⢟⠏⠑⠀⠀⠀⠀⠀⠀⠀⠀⠀⠀⠀⠀⠀⠀⠀⠀⠀⠀⠀⠀⠀⠀⠀⠀⠀⠀⠀⠀⠀⠀⠀⠀⠀⠀⠀⠀⢄⢰⣷⣮⣽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⡄⠀⠀⠀⠀⠀⠀⠀⠀⠀⠀⠀⠀⠀⠀⠀⠀⠀⠀⠀⠀⠀⠀⠀⠀⠀⠀⠀⠀⠀⠀⠀⠀⠀⠀⢀⣿⣿⣿⣿⡿⢱⣿⣿⣿⣿⣿⣿⣿⣿⣿⣿⡇⠀⠀⠀⠀⠀⠀⠟⠝⠝⠁⠀⠀⠀⠀⠀⠀⠀⠀⠀⠀⠀⠀⠀⠀⠀⠀⠀⠀⠀⠀⠀⠀⠀⠀⠀⠀⠀⠀⠀⠀⠀⠀⠀⠀⠀⠀⠀⠀⠀⠀⠑⢜⢿⣿⣿⡼⣿⣿⣝⢙⠙⠙⠛⠛⠟⠟⠻⠿⠿⢿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⠀⠀⠀⠀⠀⠀⠀⠀⠀⠀⠀⠀⠀⠀⠀⠀⠀⠀⠀⠀⠀⠀⠀⠀⠀⠀⠀⠀⠀⢀⢀⠀⠀⠀⢸⣿⣿⣿⣿⡇⣿⣿⣿⣿⣿⣿⣿⣿⣿⣿⣿⠑⠀⠀⠀⠀⠀⠀⠀⠀⠀⠀⠀⠀⠀⠀⠀⠀⠀⠀⠀⠀⠀⠀⠀⠀⠀⠀⠀⠀⠀⠀⠀⠀⠀⠀⠀⠀⠀⠀⠀⠀⠀⠀⠀⠀⠀⠀⠀⠀⠀⠀⠀⢕⢕⢕⠁⢅⢝⢿⣿⣷⣔⢀⠀⢀⢀⡀⠀⠀⠀⠀⠀⠀⠁⠁⠁⠈⠉⠙⠙⠙⠛⠟⠟⠟⠻⠿⢿⢿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⢏⣵⣧⠀⠀⠀⠀⠀⠀⠀⠀⠀⠀⠀⠀⠀⠀⠀⠀⠀⠀⠀⠀⠀⠀⠀⠀⠀⠀⠀⠔⠕⠑⠑⠑⠑⢸⣿⣿⣿⣿⡇⣿⣿⣿⣿⣿⣿⣿⣿⣿⣿⡿⠀⠀⠀⠀⠀⠀⠀⠀⠀⠀⠀⠀⠀⠀⠀⠀⠀⠀⠀⠀⠀⠀⠀⠀⠀⠀⠀⠀⠀⠀⠀⠀⠀⠀⠀⠀⠀⠀⠀⠀⠀⠀⠀⠀⠀⠀⠀⠀⠀⠀⠀⢄⢕⣷⠁⠀⠁⢕⢕⢝⣿⣿⣧⣷⣿⢿⢿⣿⣷⣴⣄⢀⠀⠀⠀⠀⠀⠀⠀⠀⠀⠀⠀⠀⠀⠀⠀⠀⠀⠀⠀⠁⠁⠁⠁⠙⠙⠙⠙⠙⠟⠟⠟⠟⠿⢿⢿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⣧⡜⢿⢇⠀⠀⠀⠀⠀⠀⠀⠀⠀⠀⠀⠀⠀⠀⠀⠀⠀⠀⠀⠀⠀⠀⠀⠀⠀⠀⢀⠀⠀⠀⢀⢀⣿⣿⣿⡧⣿⡇⠜⣿⣿⣿⣿⣿⣿⣿⣿⣿⡇⠀⠀⠀⠀⠀⠀⠀⠀⠀⠀⠀⠀⠀⠀⠀⠀⠀⠀⠀⠀⠀⠀⠀⠀⠀⠀⠀⠀⠀⠀⠀⠀⠀⠀⠀⠀⠀⠀⠀⠀⠀⠀⠀⠀⠀⠀⠀⠀⠀⠀⢠⣵⣼⡻⠀⠀⠀⢕⢕⢕⢜⣿⣿⣿⢣⣿⣷⣧⣽⡟⢿⣿⣧⢀⠀⠀⠀⠀⠀⠀⠀⠀⠀⠀⠀⠀⠀⠀⠀⠀⠀⠀⠀⠀⠀⠀⠀⠀⠀⠀⠀⠀⠀⠀⠀⠀⠀⠀⠀⠁⠁⠁⠁⠙⠙⠙⠙⠙⠟⠟⠟⠟⢿⢿⢿⢿⢿⣿⣿⣿⣿⣿⠀</a:t>
            </a:r>
            <a:br/>
            <a:r>
              <a:t>⣿⣿⣿⣿⣿⣿⣿⣿⣿⣿⣿⣿⣿⣿⣿⣿⣿⣿⣿⣿⣿⣿⣿⣿⣿⣿⣿⣿⣿⣿⣿⣿⣿⣿⣿⣿⣿⣿⣿⣿⣿⣿⣿⣿⣿⣿⣿⣿⣿⣿⣿⣿⣿⣿⣿⣿⣷⡕⠑⠀⠀⠀⠀⠀⠀⠀⠀⠀⠀⠀⠀⠀⠀⠀⠀⠀⠀⠀⠀⠀⠀⠀⠀⠀⠀⠁⠁⠁⢕⠁⠁⣿⣿⣿⡇⣿⠑⠀⢸⣿⣿⣿⣿⣿⣿⣿⣿⠇⠀⠀⠀⠀⢀⢄⣔⣔⢔⢄⢀⠀⠀⠀⠀⠀⠀⠀⠀⠀⠀⠀⠀⠀⠀⠀⠀⠀⠀⠀⠀⠀⠀⠀⠀⠀⠀⠀⠀⠀⠀⠀⠀⠀⠀⠀⠀⠀⠀⢄⣝⢿⣿⣿⢕⠀⠀⢕⢕⢕⢕⢸⣿⢏⢜⢝⡟⢿⣿⣿⢷⢝⣿⡇⠀⠀⠀⠀⠀⠀⠀⠀⠀⠀⠀⠀⠀⠀⠀⠀⠀⠀⠀⠀⠀⠀⠀⠀⠀⠀⠀⠀⠀⠀⠀⠀⠀⠀⠀⠀⠀⠀⠀⠀⠀⠀⠀⠀⠀⠀⠀⠀⠀⠀⠀⠀⠁⠁⠁⠁⠁⠙⠀</a:t>
            </a:r>
            <a:br/>
            <a:r>
              <a:t>⣿⣿⣿⣿⣿⣿⣿⣿⣿⣿⣿⣿⣿⣿⣿⣿⣿⣿⣿⣿⣿⣿⣿⣿⣿⣿⣿⣿⣿⣿⣿⣿⣿⣿⣿⣿⣿⣿⣿⣿⣿⣿⣿⣿⣿⣿⣿⣿⣿⣿⣿⣿⢿⢿⠟⢻⣿⣿⣆⠀⠀⠀⠀⠀⠀⠀⠀⠀⠀⠀⠀⠀⠀⠀⠀⠀⠀⠀⠀⠀⠀⠀⠀⠀⠀⠀⠀⠀⠁⠀⠀⣿⣿⣿⣿⡜⠀⠀⠀⢱⣹⣿⣿⣿⣿⣿⡟⠀⠀⠀⠀⢔⣵⣾⣿⣿⣿⣿⣷⣵⣔⢄⢀⠀⠀⠀⠀⠀⠀⠀⠀⠀⠀⠀⠀⠀⠀⠀⠀⠀⠀⠀⠀⠀⠀⠀⠀⠀⠀⠀⠀⠀⠀⠀⠀⠀⠀⠀⢻⣷⣝⢿⢕⠀⠀⢕⢕⢕⢕⠕⠏⠕⠑⢱⣿⡷⠙⠑⣱⣾⣿⠇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⢿⠿⠟⠛⠙⠙⠁⠀⠀⠀⠀⠀⠸⣿⣿⣇⠀⠀⠀⠀⠀⠀⠀⠀⠀⠀⠀⠀⠀⠀⠀⠀⠀⠀⠀⠀⠀⠀⠀⠀⠀⠀⠀⠀⠀⢕⢀⣿⢿⣿⡿⠑⠀⠀⠀⣽⣇⣿⣿⣿⣿⣿⠇⠀⠀⠀⠀⢕⢿⣿⣿⣿⣿⣿⣿⣿⣿⣿⣷⣕⢄⢀⠀⠀⠀⠀⠀⠀⠀⠀⠀⠀⠀⠀⠀⠀⠀⠀⠀⠀⠀⠀⠀⠀⠀⠀⠀⠀⠀⠀⠀⠀⠀⠀⠁⣿⣿⣷⣅⠀⠀⢕⢕⢕⢕⠀⠐⠀⠀⠀⠁⠀⠀⣼⣿⣿⠕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⢿⠟⠟⠋⠙⠁⠁⠀⠀⠀⠀⠀⠀⠀⠀⠀⠀⠀⠀⠀⠀⠘⢿⣿⣧⠀⠀⠀⠀⠀⠀⠀⠀⠀⠀⠀⠀⠀⠀⠀⠀⠀⠀⠀⠀⠀⠀⠀⠀⠀⠀⠀⠀⠕⣸⠇⣾⡿⠁⠀⠀⠀⠀⢻⣿⣼⣿⣿⣿⡏⠀⠀⠀⠀⠀⢕⣾⣿⣿⣿⣿⣿⣿⣿⣿⣿⣿⣿⣿⣧⣕⢄⢀⠀⠀⠀⠀⠀⠀⠀⠀⠀⠀⠀⠀⠀⠀⠀⠀⠀⠀⠀⠀⠀⠀⢔⠀⠀⠀⠀⠀⠀⠀⢿⣿⣿⣿⣷⣔⢕⢕⠕⣱⣦⢀⠕⠇⠀⠀⢀⣼⣿⡿⠃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⢿⠟⠟⠋⠙⠁⠁⠀⠀⠀⠀⠀⠀⠀⠀⠀⠀⠀⠀⠀⠀⠀⠀⠀⠀⠀⠀⠀⠀⠀⠜⢿⣿⣧⡀⠀⠀⠀⠀⠀⠀⠀⠀⠀⠀⠀⠀⠀⠀⠀⠀⠀⠀⠀⠀⠀⠀⠀⠀⠀⠀⡰⠁⣱⠟⠀⠀⠀⠀⠀⠀⠕⢜⢟⣿⣿⣿⠑⠀⠀⠀⠀⠀⢜⢿⣿⣿⣿⣿⣿⣿⣿⣿⣿⣿⣿⣿⣿⣿⣷⣇⡔⢀⠀⠀⠀⠀⠀⠀⠀⠀⠀⠀⠀⠀⠀⠀⠀⠀⠀⠀⠀⠐⠀⠀⠀⠀⠀⠀⠀⠀⢸⣿⣿⣷⣝⣿⣷⣄⢱⣿⣿⣧⡀⠀⠀⢄⣾⣿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⢿⢟⠟⠋⠙⠁⠁⠀⠀⠀⠀⠀⠀⠀⠀⠀⠀⠀⠀⠀⠀⠀⠀⠀⠀⠀⠀⠀⠀⠀⠀⠀⠀⠀⠀⠀⠀⠀⠀⠘⢻⣿⣷⡀⠀⠀⠀⠀⠀⠀⠀⠀⠀⠀⠀⠀⠀⠀⠀⠀⠀⠀⠀⠀⠀⠀⠀⠀⠁⢕⢕⠑⠀⠀⠀⠀⠀⠀⠀⠀⠀⠑⣿⣿⢇⠀⠀⠀⠀⠀⠀⠁⢱⣿⣿⣿⣿⣿⣿⣿⣿⣿⣿⣿⣿⣿⣿⣿⣿⣷⣧⡔⢄⢀⠀⠀⠀⠀⠀⠀⠀⠀⠀⠀⠀⠀⠀⠀⠀⠀⠀⠀⠀⠀⠀⠀⠀⠀⠀⠀⢝⣿⣿⣿⣧⡝⢻⣷⣝⢿⣿⡇⠀⢠⣿⣿⢟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⢿⢿⠟⠟⠙⠙⠁⠁⠀⠀⠀⠀⠀⠀⠀⠀⠀⠀⠀⠀⠀⠀⠀⠀⠀⠀⠀⠀⠀⠀⠀⠀⠀⠀⠀⠀⠀⠀⠀⠀⠀⠀⠀⠀⠀⠀⠀⠀⠀⢸⣿⣿⢕⢀⠀⠀⠀⠀⠀⠀⠀⠀⠀⠀⠀⠀⠀⠀⠀⠀⠀⠀⠀⠀⠀⢀⠄⠐⠁⠀⠀⠀⠄⠀⠀⢀⢀⢀⠀⠀⠀⢿⡿⠀⠀⠀⠀⠀⠀⠀⠀⢜⢻⣿⣿⣿⣿⣿⣿⣿⣿⣿⣿⣿⣿⣿⣿⣿⣿⣿⣿⣷⣧⣕⡔⢄⢄⢀⠀⠀⠀⠀⠀⠀⠀⠀⠀⠀⠀⠀⠀⠀⠀⠀⠀⠀⠀⠀⠀⠱⡜⢻⣿⣿⣿⣕⢝⣿⣷⣝⡿⣰⣿⣿⡏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⢿⢿⠟⠟⠙⠙⠁⠁⠀⠀⠀⠀⠀⠀⠀⠀⠀⠀⠀⠀⠀⠀⠀⠀⠀⠀⠀⠀⠀⠀⠀⠀⠀⠀⠀⠀⠀⠀⠀⠀⠀⠀⠀⠀⠀⠀⠀⠀⠀⠀⠀⠀⠀⠀⠀⠀⠀⠑⣿⡟⢕⢕⠀⠀⠀⠀⠀⠀⠀⠀⠀⠀⠀⠀⠀⠀⠀⠀⠀⠀⠀⠀⠀⠀⠀⠀⠀⠀⠀⠀⠀⢀⢕⣾⣿⣿⡇⠀⠀⠀⠁⠀⠀⠀⠀⠀⠀⠀⠀⠀⢕⢿⢿⡟⢏⢻⢟⢟⢻⢿⣿⣿⣿⣿⣿⣿⣿⣿⣿⣿⣿⣿⣿⣷⣷⣷⡕⠕⠀⠀⠀⠀⠀⠀⠀⠀⠀⠀⠀⠀⠀⠀⠀⠀⠀⠀⠀⠀⢸⣕⢝⢿⣿⣿⣷⡜⢻⣿⣧⡻⣿⣯⡕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⠙⠁⠁⠀⠀⠀⠀⠀⠀⠀⠀⠀⠀⠀⠀⠀⠀⠀⠀⠀⠀⠀⠀⠀⠀⠀⠀⠀⠀⠀⠀⠀⠀⠀⠀⠀⠀⠀⠀⠀⠀⠀⠀⠀⠀⠀⠀⠀⠀⠀⠀⠀⠀⠀⠀⠀⠀⠀⠀⠀⠀⣿⡇⢕⢕⢄⠀⠀⠀⠀⠀⠀⠀⠀⠀⠀⠀⠀⠀⠀⠀⠀⠀⠀⠀⠀⠀⠀⠀⢀⢄⢔⡕⢕⣷⣽⣻⣿⣿⣿⡄⠀⠀⠀⠀⠀⠀⠀⠀⠀⠀⠀⠀⠀⠑⢕⢕⢕⠑⠁⠀⠁⠑⠑⠜⠝⠝⠝⠝⠝⠝⠝⢟⢿⢿⣿⣿⣿⡟⢕⠀⠀⠀⠀⠀⠄⠀⠀⠀⠀⠀⠀⠀⠀⠀⠀⠀⠀⠀⠀⠀⠀⢿⣷⡕⢻⣿⣿⣿⣇⢱⣿⣿⣮⡻⣿⣧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⢔⣿⡇⢕⢕⢕⢔⠀⠀⠀⠀⠀⠀⠀⠀⠀⠀⠀⠀⠀⠀⠀⠀⠀⠀⢀⢀⣔⣵⡕⣱⣼⣻⣸⣿⣿⣿⣷⣯⣟⢇⠀⠀⢔⠀⢀⠀⠀⠀⠀⠀⠀⠀⠀⠀⠀⠀⠀⠀⠀⠀⠀⠀⠀⠀⠀⠀⠀⠀⠀⠀⠀⠀⠁⠑⠜⢝⢿⡇⢕⠀⠀⢀⢄⠑⠀⠀⠀⠀⠀⠀⠀⠀⠀⠀⠀⠀⠀⠀⠀⠀⠀⢸⣿⣿⣕⢜⢿⣿⣿⣷⡜⣿⣿⣿⣮⡻⣿⣧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⠁⢿⣷⡕⢕⢕⢕⢔⠀⠀⠀⠀⠀⠀⠀⠀⠀⠀⠀⠀⠀⠀⣄⣴⣇⣷⣾⣿⣿⢱⣿⣿⢇⣿⣿⣿⣿⣿⣿⡏⣾⢔⠀⢑⢕⢀⠀⠀⠀⠀⠀⠀⠀⠀⠀⠀⠀⠀⠀⠀⠀⠀⠀⠀⠀⠀⠀⠀⠀⠀⠀⠀⠀⠀⠀⠀⠀⠁⠑⠀⢀⢄⠑⠀⠀⠀⠀⠀⠀⠀⠀⠀⠀⠀⠀⠀⠀⠀⠀⠀⠀⠀⠁⢻⣿⣿⣧⢕⢝⢻⣿⣿⣜⢿⣿⣿⣿⣮⡻⣿⣧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⢜⣿⡗⣴⣅⢁⠑⠁⠀⠀⠀⠀⠀⢀⢀⠀⠀⠄⣴⣷⣿⣿⣿⣸⡟⣾⣿⢇⣼⣿⡿⣼⣿⣿⣿⣿⣿⡿⣸⣿⠕⠀⠀⠀⢀⠑⠰⢀⠀⠀⠀⠀⠀⠀⠀⠀⠀⠀⠀⠀⠀⠀⠀⠀⠀⠀⠀⠀⠀⠀⠀⠀⠀⠀⠀⠀⠀⢀⠔⠑⠀⠀⠀⠀⠀⠀⠀⠀⠀⠀⠀⠀⠀⠀⠀⠀⠀⠀⠀⠀⠀⠀⠁⢝⢝⢟⢇⢕⢕⢿⣿⣿⣧⢻⣿⣿⣿⣿⣮⢻⣿⣇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⢳⣿⣿⣷⣴⣄⠀⠀⠀⠀⠀⠁⠁⠀⠀⠀⢝⣿⣿⣿⡏⣿⢻⣿⣿⢕⣿⣿⡇⣿⣿⣿⣿⣿⣿⢇⣿⡏⠀⠀⠀⠀⠀⠁⠀⠀⠀⠀⠀⠀⠀⠀⠀⠀⠀⠀⠀⠀⠀⠀⠀⠀⠀⠀⠀⠀⠀⠀⠀⠀⠀⠀⠀⢄⠕⠁⠀⠀⠀⠀⠀⠀⠀⠀⠀⠀⠀⠀⠀⠀⠀⠀⠀⠀⠀⠀⠀⠀⠀⠀⢕⢕⢕⢕⢕⢕⡕⢕⢻⣿⣿⣧⡝⣿⣿⣿⣿⣷⣜⢿⣷⣔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⣾⣿⣾⣿⣿⣿⣿⣿⣷⣦⣜⢄⠀⠀⠀⢀⣴⣷⡿⢜⣟⡵⢱⡿⢸⣿⡇⢱⣿⣿⢹⣿⣿⣿⡟⣿⡿⣸⡿⠕⠀⠀⠀⠀⠀⠀⠀⠀⠀⠀⠀⠀⠀⠀⠀⠀⠀⠀⠀⠀⠀⠀⠀⠀⠀⠀⠀⠀⠀⠀⠀⠀⠀⢄⠑⠁⠀⠀⠀⠀⠀⠀⠀⠀⠀⠀⠀⠀⠀⠀⠀⠀⠀⠀⠀⠀⠀⠀⠀⠀⢀⢰⡕⢕⠕⢕⢱⣽⡿⣧⢕⢝⢻⢻⣷⡜⢿⣿⣿⣿⣿⣷⡝⢿⣷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⢿⣿⢹⣿⣿⣿⣿⣿⣿⣿⣿⣷⣤⡔⢾⢟⠝⡕⢕⢎⢕⢅⢸⡇⢸⣿⢕⢸⣿⡿⣼⣿⣿⢏⣸⣿⢣⡟⠑⠀⠀⠀⠀⠀⠀⠀⠀⠀⠀⠀⠀⠀⠀⠀⠀⠀⠀⠀⠀⠀⠀⠀⠀⠀⠀⠀⠀⠀⠀⠀⠀⠀⠀⠀⠀⠀⠀⠀⠀⠀⠀⠀⠀⠀⠀⠀⠀⠀⠀⠀⠀⠀⠀⠀⠀⠀⠀⠀⠀⢀⢕⢺⣿⡕⢕⢕⢕⢞⢜⢞⢳⡕⢕⢕⢜⢹⡜⢿⣿⣿⣿⣿⣿⣮⢻⣿⣷⣔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⡼⣿⣿⣿⣿⣿⣿⣿⣿⣿⣿⣿⣷⣔⡝⢕⢕⢕⢕⣾⢸⢇⣿⡏⢕⣼⣿⡇⣿⣿⢏⣱⣿⢏⢇⢑⠀⠀⠀⠀⠀⢀⢔⠕⠀⠀⠀⠀⠀⠀⠀⠀⠀⠀⠀⠀⠀⠀⠀⠀⠀⠀⠀⠀⠀⠀⠀⠀⠀⠀⠀⠀⠀⠀⠀⠀⠀⠀⠀⠀⠀⠀⠀⠀⠀⠀⠀⠀⠀⠀⠀⠀⠀⠀⠀⠀⢔⢕⢕⢜⢻⣿⣇⢕⢕⢕⢕⢕⢕⢜⢕⢱⡕⢕⢜⢜⣿⣿⣿⣿⣿⣿⣷⡝⣿⣿⣿⣷⣴⣄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⠁⢻⣿⣮⢿⣿⣿⣿⣿⣿⣿⣿⣿⣿⢿⢿⣿⡇⢕⢕⢸⡇⡏⢱⡿⢕⢱⣿⣿⢸⣿⣷⣷⣿⢏⢜⢕⢕⠀⠀⠀⠀⠁⠀⠀⠀⠀⠀⠀⠀⠀⠀⠀⠀⠀⠀⠀⠀⠀⠀⠀⠀⠀⠀⠀⠀⠀⠀⠀⠀⠀⠀⠀⠀⠀⠀⠀⠀⠀⢀⢄⣴⡕⢕⢔⢔⢄⢄⢄⢀⢀⠀⠀⠀⠀⢀⠀⢔⢕⢜⢧⢕⢕⢻⣿⣇⢕⢁⢕⢕⢕⢕⢕⢕⢱⡕⢕⢕⢸⣿⣿⣿⣿⣿⣿⣟⡜⣿⣿⣿⣿⣿⣷⣦⣄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⣠⣵⣿⣿⣿⣷⣽⡝⢙⢉⢁⢁⠀⠀⠀⠀⠀⠀⠀⠁⠁⠘⣸⢕⣾⢇⢕⣼⣿⡏⢿⣟⣯⣽⡗⢕⢕⢕⢕⢀⠀⠀⠀⢀⠀⢄⢀⠀⠀⠀⠀⠀⠀⠀⠀⠀⠀⠀⠀⠀⢀⢀⠄⠔⢀⠀⠄⠀⠀⠀⠀⠄⠀⠀⠄⠀⢀⢄⠀⣴⣞⢿⣿⣿⡕⢕⢕⢕⢕⢕⢕⢕⣕⢕⢕⢕⠑⠀⢅⢕⢕⢜⢣⢕⢕⢹⡝⢇⢕⢔⢕⢕⢕⢕⢕⢕⢳⡕⢕⢕⢻⣿⣿⣿⣿⣿⣿⣾⡜⣿⣿⣿⣿⣿⣿⣿⣿⣷⣔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⢄⣴⣾⣿⣿⣿⣿⣿⣿⡿⢕⢕⢕⢕⢕⢕⢕⢕⢕⢔⢄⠀⠀⠀⢄⢏⣸⢇⢕⢱⣿⡿⢱⣿⣿⣿⡟⢕⢕⢕⢕⢕⢕⣄⢄⠀⠋⢀⡀⠀⠀⢄⠀⠀⠀⠀⠀⠀⠀⠀⠔⠀⠀⠕⠕⠀⠀⠑⠀⠀⠀⠑⠑⠀⠀⠑⠀⠀⠀⠑⠀⢠⣿⣿⣿⣷⣿⣵⢕⢕⢕⢕⢕⢕⢕⢻⢕⢕⢕⢄⣰⣿⣷⡕⢕⢕⢇⢕⢕⢕⢕⢕⢕⢁⢕⢕⢕⢕⢕⢜⣷⢕⢕⢜⣿⣿⣿⣿⣿⣿⣿⣯⢜⣿⣿⣿⣿⣿⣿⣿⣿⣿⣿⣷⣴⣄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⣰⣵⣿⣿⣿⣿⣿⣿⣿⣿⣿⣧⢕⢕⢕⢕⢕⢕⢕⢕⢕⢕⢕⠀⠀⢄⡞⢱⢏⢕⢕⣾⣿⢱⣿⣿⣿⣿⢕⢕⢕⢕⢕⢱⣿⣿⠀⠁⠀⠘⠄⠀⠀⢑⠐⠀⠀⠀⠀⠀⠀⠀⠀⠀⠀⠀⠀⠀⠀⠀⠀⠀⠀⠄⠀⠀⠀⠀⠀⠀⠐⠀⠀⢸⣽⣟⡿⣿⣿⣿⡇⢕⢕⢕⢕⢕⢕⢕⢇⢕⢕⢕⢹⣿⡿⣿⣇⢕⢕⢕⢕⢕⢕⢕⢕⢕⢕⢕⢕⢕⢕⢕⢸⣇⢕⢕⢿⣿⣿⣿⣿⣿⣿⣿⣗⢹⣿⣿⣿⣿⣿⣿⣿⣿⣿⣿⣿⣿⣷⣦⣄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⢄⣴⣾⣿⣿⣿⣿⣿⣿⣿⣿⣿⣿⣿⣿⣷⣵⣕⡕⢕⢕⢕⢕⢕⢕⢕⢀⡄⡼⢱⢏⢕⢕⣼⢽⢏⣾⣿⣿⣿⢇⢕⢕⢕⢕⢕⣿⣿⣿⠄⠀⠀⠀⠀⠀⢔⢕⢔⠀⠀⠀⠀⠀⠁⠀⠀⠀⠀⠀⠀⠀⠀⢀⢀⢀⢀⢄⢄⠄⠔⠔⠐⠐⠐⠑⠁⠑⢿⣿⣿⣿⣯⢿⢟⢕⢕⢕⢕⢕⢕⢕⢕⢕⢕⢕⢕⣿⣧⡹⣿⣧⢕⢕⢕⢕⢕⢕⢕⢕⢕⢕⢕⢕⢕⢕⢜⣿⡇⢕⢸⣿⣿⣿⣿⣿⣿⣿⣿⡕⣿⣿⣿⣿⣿⣿⣿⣿⣿⣿⣿⣿⣿⣿⣿⣿⣧⣔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⣠⣵⣿⣿⣿⣿⣿⣿⣿⣿⣿⣿⣿⣿⣿⣿⣿⣿⣿⣿⣿⣿⣿⣿⣷⣷⣷⣷⡗⡵⢱⢇⢕⢕⡼⢟⢜⠾⠟⠟⠙⠑⢕⢕⢕⢕⢕⣼⠿⠛⠙⠀⢀⠀⠀⢀⢀⠁⢕⢀⢄⢔⢔⢄⠄⠀⠀⠔⠔⠔⠑⠑⠑⠁⠁⠁⠄⠄⢀⠀⠀⢔⠁⠀⠀⠀⠀⠀⠀⠈⢻⣿⣿⡿⠇⠁⠑⠕⠕⢕⢕⢕⢕⢕⢕⢕⢕⢕⢜⢻⣷⡜⣿⣧⡕⢕⢕⢕⢕⢕⢕⢕⢕⢕⢕⢕⢕⢕⣿⣿⡕⢜⣿⣿⣿⣿⣿⣿⣿⣿⣷⢹⣿⣿⣿⣿⣿⣿⣿⣿⣿⣿⣿⣿⣿⣿⣿⣿⣿⣿⣷⣴⡄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⢄⣰⣾⣿⣿⣿⣿⣿⣿⣿⣿⣿⣿⣿⣿⣿⣿⣿⣿⣿⣿⣿⣿⣿⣿⣿⣿⣿⣿⣿⡿⡱⢕⢕⢕⢕⡜⢕⢕⠀⠀⠀⠀⠀⢔⢕⢕⢕⢕⠁⢀⣠⣴⡕⢰⡇⢀⢔⢕⢕⠝⠟⢋⠈⠑⠑⠀⠀⠀⠀⠀⠀⠀⠀⠄⠐⠀⠀⠀⠀⠁⢄⠀⢀⢕⠔⠐⠁⠁⠀⠀⠀⠀⠁⠛⠁⠀⠀⢔⢕⢕⢕⢔⢔⢔⢁⠕⢕⢕⢑⢕⢕⢸⣿⡇⢜⢿⣷⡕⢕⢕⢕⢕⢕⢕⢕⢕⢕⢕⢕⢕⣿⣿⡇⢕⣿⣿⣿⣿⣿⣿⣿⣿⣿⣾⣿⣿⣿⣿⣿⣿⣿⣿⣿⣿⣿⣿⣿⣿⣿⣿⣿⣿⣿⣿⣿⣷⣵⣄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⣰⣵⣿⣿⣿⣿⣿⣿⣿⣿⣿⣿⣿⣿⣿⣿⣿⣿⣿⣿⣿⣿⣿⣿⣿⣿⣿⣿⣿⣿⣿⣿⢱⢇⠕⢕⢕⡜⢕⢕⡀⠀⠀⠀⠀⢄⢕⢕⢕⢕⢱⣾⣿⣿⣿⣧⣕⡁⠀⠁⠁⠁⠀⢕⢕⢔⠀⠀⠀⠀⠀⠀⠀⠀⠀⠀⠁⠁⠁⠀⠀⢀⢄⠔⢕⢕⠑⠀⠀⠀⠀⠀⠀⠀⠀⠀⠀⠀⠀⠀⢕⢕⢕⢕⢕⢕⢕⢕⢕⢄⠕⢕⢕⢕⢕⢿⣷⡕⢜⢿⣷⢕⢕⢕⢕⢕⢕⢕⢕⠑⢕⢕⢕⣿⣿⣷⢕⣿⣿⣿⣿⣿⣿⣿⣿⣿⣿⣿⣿⣿⣿⣿⣿⣿⣿⣿⣿⣿⣿⣿⣿⣿⣿⣿⣿⣿⣿⣿⣿⣿⣿⣷⣧⣔⡀⠀⠀⠀⠀⠀⠀⠀⠀⠀⠀⠀⠀⠀⠀⠀⠀⠀⠀⠀⠀⠀</a:t>
            </a:r>
            <a:br/>
            <a:r>
              <a:t>⠀⠀⠀⠀⠀⠀⠀⠀⠀⠀⠀⠀⠀⠀⠀⠀⠀⠀⠀⠀⠀⠀⠀⠀⠀⠀⠀⠀⠀⠀⠀⠀⠀⠀⠀⠀⠀⠀⠀⠀⠀⠀⢄⣰⣾⣿⣿⣿⣿⣿⣿⣿⣿⣿⣿⣿⣿⣿⣿⣿⣿⣿⣿⣿⣿⣿⣿⣿⣿⣿⣿⣿⣿⣿⣿⣿⡇⢇⢕⢕⢕⡕⢕⢕⢱⣿⣄⠀⠀⢄⢕⢕⢕⢕⠁⠈⠋⠻⣿⣿⢸⠏⠁⠀⠀⠀⠀⢀⠁⠑⠁⢀⠄⠀⠀⠀⠀⠀⠀⠀⠄⠀⠀⠀⠀⠀⠁⠀⠀⠀⠕⠀⠀⠀⠀⠀⠀⠀⠀⠀⠀⠀⠀⠀⠀⠁⠑⠕⢕⢕⢕⢕⢕⢕⢕⢕⢁⢕⢱⣕⢕⢻⣷⡕⢜⣿⣧⢕⢕⢕⢕⢕⢕⢕⢕⢕⢕⢕⣿⣿⣿⢕⣿⣿⣿⣿⣿⣿⣿⣿⣿⣿⣿⣿⣿⣿⣿⣿⣿⣿⣿⣿⣿⣿⣿⣿⣿⣿⣿⣿⣿⣿⣿⣿⣿⣿⣿⣿⣿⣿⣷⣴⡄⢀⠀⠀⠀⠀⠀⠀⠀⠀⠀⠀⠀⠀⠀⠀⠀⠀⠀</a:t>
            </a:r>
            <a:br/>
            <a:r>
              <a:t>⠀⠀⠀⠀⠀⠀⠀⠀⠀⠀⠀⠀⠀⠀⠀⠀⠀⠀⠀⠀⠀⠀⠀⠀⠀⠀⠀⠀⠀⠀⠀⠀⠀⠀⠀⠀⠀⠀⠀⢀⣰⣵⣿⣿⣿⣿⣿⣿⣿⣿⣿⣿⣿⣿⣿⣿⣿⣿⣿⣿⣿⣿⣿⣿⣿⣿⣿⣿⣿⣿⣿⣿⣿⣿⣿⣿⢕⢕⢕⢕⢕⢕⢕⢱⣿⣿⣿⢇⢕⢕⢕⢕⠑⠀⠀⠀⠀⠀⠈⠻⠑⠀⠀⠀⠀⠀⠀⠀⠀⢐⢁⢀⠀⢔⢀⠀⠀⠀⠀⠀⠀⠀⠀⠀⠀⠀⠀⠀⠀⠀⠀⠀⠀⠀⠀⠀⠀⠀⠀⠀⠀⠀⠀⠀⠀⠀⠀⠀⠀⠁⠁⠑⠕⣵⣷⣶⣦⣤⣕⡸⢿⣿⣿⣇⡕⢜⣿⣇⢕⢕⢕⢕⢕⢕⢕⢕⣕⣱⣿⣿⣿⣼⣿⣿⣿⣿⣿⣿⣿⣿⣿⣿⣿⣿⣿⣿⣿⣿⣿⣿⣿⣿⣿⣿⣿⣿⣿⣿⣿⣿⣿⣿⣿⣿⣿⣿⣿⣿⣿⣿⣿⣿⣿⣷⣴⣄⢀⠀⠀⠀⠀⠀⠀⠀⠀⠀⠀⠀⠀⠀⠀</a:t>
            </a:r>
            <a:br/>
            <a:r>
              <a:t>⠀⠀⠀⠀⠀⠀⠀⠀⠀⠀⠀⠀⠀⠀⠀⠀⠀⠀⠀⠀⠀⠀⠀⠀⠀⠀⠀⠀⠀⠀⠀⠀⠀⠀⠀⠀⠀⢄⣴⣾⣿⣿⣿⣿⣿⣿⣿⣿⣿⣿⣿⣿⣿⣿⣿⣿⣿⣿⣿⣿⣿⣿⣿⣿⣿⣿⣿⣿⣿⣿⣿⣿⣿⣿⣿⡿⢕⢕⢕⢕⢕⢕⢕⣿⣿⢟⢕⢕⢕⢕⠑⠀⠀⠀⠀⠀⠀⠀⠀⠀⠀⠀⠀⠀⠀⠀⠀⢄⢄⢕⢕⢕⠀⠑⢑⢄⠀⠀⠀⠀⠀⠀⠀⠀⠀⢀⠀⢔⢕⣕⡕⡔⢄⠀⠀⠀⠀⠀⠀⠀⠀⠀⠀⠀⠀⠀⠀⠀⠀⢤⣔⣄⡀⣸⣿⣿⣿⣿⣿⣿⣿⣾⣽⡻⣿⣷⣽⣿⡇⢕⢕⢕⢕⢕⢸⣿⣿⣿⣿⣿⣿⣿⣿⣿⣿⣿⣿⣿⣿⣿⣿⣿⣿⣿⣿⣿⣿⣿⣿⣿⣿⣿⣿⣿⣿⣿⣿⣿⣿⣿⣿⣿⣿⣿⣿⣿⣿⣿⣿⣿⣿⣿⣿⣿⣿⣿⣷⣧⣔⡀⠀⠀⠀⠀⠀⠀⠀⠀⠀⠀⠀</a:t>
            </a:r>
            <a:br/>
            <a:r>
              <a:t>⠀⠀⠀⠀⠀⠀⠀⠀⠀⠀⠀⠀⠀⠀⠀⠀⠀⠀⠀⠀⠀⠀⠀⠀⠀⠀⠀⠀⠀⠀⠀⠀⠀⠀⠀⠐⠑⠛⠛⠛⠛⠛⠛⠛⠛⠛⠛⠛⠛⠛⠛⠛⠛⠛⠛⠛⠛⠛⠛⠛⠛⠛⠛⠛⠛⠛⠛⠛⠛⠛⠛⠛⠛⠛⠛⠃⠑⠑⠑⠑⠑⠑⠚⠛⠑⠑⠑⠑⠑⠚⠂⠀⠀⠀⠀⠀⠀⠀⠀⠀⠀⠀⠀⠀⠀⠀⠑⠐⠑⠑⠑⠑⠀⠁⠑⠑⠐⠀⠀⠀⠀⠀⠀⠀⠀⠀⠀⠁⠙⠛⠛⠛⠓⠃⠐⠀⠀⠀⠀⠀⠀⠀⠀⠀⠀⠀⠀⠀⠀⠁⠙⠛⠛⠘⠛⠛⠛⠛⠛⠛⠛⠛⠛⠛⠓⠙⠛⠛⠃⠑⠑⠑⠑⠑⠚⠛⠛⠛⠛⠛⠛⠛⠛⠛⠛⠛⠛⠛⠛⠛⠛⠛⠛⠛⠛⠛⠛⠛⠛⠛⠛⠛⠛⠛⠛⠛⠛⠛⠛⠛⠛⠛⠛⠛⠛⠛⠛⠛⠛⠛⠛⠛⠛⠛⠛⠛⠛⠛⠛⠛⠓⠐⠀⠀⠀⠀⠀⠀⠀⠀⠀</a:t>
            </a:r>
            <a:b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⢿⣇⢝⣿⣿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⡿⢇⢕⢕⣿⢕⢻⣿⣿⣿⣧⢕⢻⡕⢜⢿⣿⣿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⡿⢏⡕⢕⢕⢕⢝⢕⢜⢿⣗⣿⣿⡕⣕⢱⢱⡜⢿⣿⡿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⢿⣿⣿⣿⣿⣿⣿⣿⣿⣿⣿⣿⣿⣿⣿⣿⣿⣿⣿⣿⣿⣿⡿⢕⣵⢱⣿⣿⣿⣿⣿⣿⣿⣿⡿⢟⢇⢿⡱⡕⢷⢜⢝⢕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⢿⣱⣾⡏⢼⢿⢿⣿⣿⣿⣿⣿⣿⡇⢕⢕⢸⣧⢱⡜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⢝⢟⣿⣿⣿⣿⣿⣿⣿⣿⣿⣿⣿⢿⢟⣫⣵⡷⢱⣿⣿⢇⣷⡇⢇⢵⢵⣵⢕⣕⢝⢇⢁⢕⢕⢿⣧⢕⢕⢕⢕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⣵⣿⣿⣿⣿⣿⣿⣿⡿⢟⣝⣵⣾⣿⣿⣿⢇⣿⣿⣿⢸⡟⣕⡕⢕⡕⢕⢕⢜⢻⣧⡕⠀⢕⢸⣿⡇⢕⢕⢕⢔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⢟⢝⣵⡾⣫⡿⣫⣿⢟⡝⣼⣿⣿⡇⢱⣾⣿⣿⣿⣿⣷⣷⣾⣇⢻⣿⢇⠑⢸⣿⣿⢕⢅⠕⠑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⢟⡕⣵⣿⢏⣼⣿⣵⡿⣷⣿⢱⣟⣿⣿⡇⣾⣿⣿⣿⣿⣿⣿⣿⣿⣿⡞⣿⡇⢕⢸⣿⣿⡇⢔⢔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⡿⢣⢎⣾⡿⢣⢪⣾⣿⣿⣿⡿⢏⣸⢏⢏⣵⡇⢿⣿⣿⣿⣿⣿⣿⣿⣿⣿⣧⢹⢇⢕⢸⣿⣿⡇⠁⢁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⡟⢱⢇⣾⡿⢱⢱⣿⣿⣿⣿⡟⢕⢕⢏⣱⣾⣿⢕⣱⣿⣿⣿⣿⣿⣿⣿⣿⣿⣿⢕⢕⢕⢸⣿⣿⡇⢕⠁⢕⢕⢁⢀⠑⢑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⡟⢕⢕⣾⣿⢱⢕⣾⣿⣿⣿⡟⢕⢕⢕⢏⣽⣿⣿⢱⣿⣿⣿⣿⣿⣿⣿⣿⣿⣿⣿⢕⠕⠕⠿⠟⠃⠁⠕⢕⢱⢕⢕⢑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⣝⢝⣱⣷⡕⢜⢕⢕⣼⣿⡏⢕⣸⣿⣿⣿⣿⢕⢕⢱⢇⣼⡕⢜⢇⢸⣿⢻⣿⣿⣿⣿⣿⣿⣿⣿⢿⢕⠀⠀⠐⠀⢀⢔⢀⠁⠐⢀⢕⢳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⢧⢕⢕⢕⣼⢝⢕⢕⢝⢝⢇⢕⢱⣿⢻⡵⢕⣿⡿⢹⣿⣿⣷⡟⡼⢱⣿⣿⣷⢇⢸⡏⢸⣿⣿⣿⣿⣿⣿⣿⣿⢕⢕⠀⠕⠐⢄⢕⡕⡇⢀⠀⢔⢁⢔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⣟⢕⢕⣾⡻⣧⡕⢝⢇⢕⢑⢑⣸⣿⣾⡎⣼⣿⢱⣿⣿⣿⣿⢇⡇⣾⣿⣿⣿⢕⢸⢕⢸⣿⣿⣿⣿⣿⣿⣿⣿⢕⢕⣷⣶⡕⢕⢕⡇⣧⢱⢀⠄⢑⢑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⣯⢕⢕⢫⢝⢜⢟⢱⡾⢕⢕⡕⣿⣿⣿⢱⡿⢇⢸⣿⣿⡏⡎⢕⢇⣵⣵⣼⣽⢱⡇⢕⢸⣿⢇⣿⣿⣿⡟⣿⡟⢕⢕⣿⣿⣧⢕⢸⣿⢸⢸⢕⢕⣿⡽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⢜⢕⢕⢕⢕⢕⡗⢧⣼⣝⡕⣿⡟⡏⡾⢕⢕⣿⣿⡿⢕⢱⣱⢜⣟⢿⢿⣿⢸⢱⣧⢕⣿⢕⣿⣿⣿⡇⢕⢕⢕⢱⣼⣽⡝⢕⢜⣿⡎⢸⢕⢕⢹⣿⣾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⣇⡜⢕⢕⢕⢕⢷⢕⢱⢜⢱⣿⡇⢱⢕⢕⢕⣿⣿⢏⠕⠉⢙⠈⠙⠙⠝⢵⡜⢺⣿⣧⡫⢇⢹⢝⣿⣧⢕⢕⢕⢾⢿⢿⣱⢕⢱⣿⡇⡎⡕⢕⢸⣿⣿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⣗⢕⢕⢱⡕⠕⠁⢕⠕⢕⢸⣿⢕⢕⢕⢕⢕⢇⢜⢕⣕⢕⢐⠀⠀⠐⢔⢅⢜⣿⣿⣿⣿⣿⣿⣧⣏⣿⢕⠕⠘⠙⠙⠓⠎⢱⢜⢸⢕⢇⢇⡕⡜⣿⣿⣿⣿⣿⣿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⣇⢕⢜⢝⢕⠀⢰⣿⡇⢕⣸⡟⢱⢕⢕⢕⢕⢕⣵⢱⣏⢄⢀⠀⢄⢀⢱⣾⣮⣿⣿⣿⣿⣿⣿⣿⣿⣏⢄⠔⠀⠀⠕⢔⢀⠔⢕⢕⢕⢱⢕⢗⢇⣿⣿⣿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⡿⢕⡕⢕⠀⠀⠀⣿⢇⢕⣿⢇⡎⢕⢕⢕⢕⢕⢻⡟⣿⢕⢕⢕⢕⢕⣾⣿⣿⣿⣿⣿⣿⣿⣿⣿⣿⡏⢀⢀⠀⢀⢔⣧⢕⡔⢕⢱⢕⡟⢕⢕⣼⣿⣿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⢏⣵⢏⢕⢕⠀⠀⠀⠜⢕⣸⢏⢱⢇⢕⡇⢕⢕⢕⢸⣇⣿⣧⣵⣭⣵⣽⣿⣿⣿⣿⣿⣿⣿⣿⣿⣿⣿⣿⡕⢕⢕⢕⣼⣿⣿⢇⣱⢇⢸⡇⣷⣿⣿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⢜⡱⢏⢕⢜⢕⣕⠀⠀⠀⠀⢕⡏⢕⢕⢕⢕⡇⢕⢕⢕⢸⣿⣿⣽⣿⣿⣿⣿⣿⣿⣿⣿⣿⣿⣿⣟⣿⣿⣿⣿⣷⣼⣥⣹⣼⣿⢣⡿⢕⢇⢜⡇⢿⣿⣿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⡿⢣⢎⢕⡱⢇⢕⣼⣿⣷⣴⡔⢔⢕⢕⢕⢕⢕⢕⣧⢕⢕⢕⢕⢿⣿⣿⣿⣿⣿⣿⣿⣿⣿⣿⣿⣿⣿⣿⣿⣿⣿⣿⣿⣿⣿⣿⡟⡱⢜⢕⡼⢕⢸⢕⠜⣿⣿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⢟⢿⠟⢻⣿⣿⣿⣿⣿⣿⣿⣿⣿⣿⣿⣿⣿⣿⣿⣿⣿⣿⡟⡕⢕⢕⡼⢕⢕⣸⣿⣿⣿⣿⢕⢕⢕⢕⢕⢕⢕⢕⢹⡕⢕⢕⢕⢜⢿⣿⣿⣿⣿⣿⣿⣿⢿⢿⢿⢿⢿⣿⣿⣿⣿⣿⣿⣿⣧⣵⡾⢕⢕⢱⡇⢕⢸⠁⠀⠜⣿⣿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⡟⢕⢱⣇⣼⢇⢕⣳⣾⣿⣿⣿⡿⢕⢕⢕⢕⢕⢕⢕⢕⢅⢣⢕⢕⢕⢕⢜⢻⣿⣿⣿⣿⣿⣿⣵⣔⢔⢔⢄⢁⢈⣹⣿⣿⣿⣿⣿⡝⢕⢕⢱⡿⢕⢕⢱⠀⠀⠀⣹⣿⣿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⡿⡕⣱⣿⣽⡏⢕⣼⣿⣯⣿⣿⣿⢇⢕⢕⢇⢕⣱⢕⢕⢕⢕⢕⢱⢕⢕⢕⢕⢕⢕⢝⢿⣿⣿⣿⣿⣿⣿⣿⣿⣿⣿⣿⣿⣿⡿⢟⢝⢕⢕⢱⣾⢇⢕⢕⢕⢕⢕⢜⣿⣿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⢣⢱⡟⣿⣿⢕⢸⣿⣿⣿⣿⣿⡿⢕⢕⢜⢕⢸⣿⢕⢸⡕⢕⢕⢕⢕⢕⢕⢕⢕⢕⢕⢕⢕⢝⢻⢿⣿⣿⣿⣿⡿⢿⢟⢏⢕⢕⢕⢕⢁⢕⣎⢇⢕⢕⢕⢕⢜⡇⢕⢸⣿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⢕⣿⡇⣿⢿⢕⢸⣿⣿⣿⣿⡿⢱⣷⢅⢕⢸⣹⣿⢕⢕⢕⢕⢕⢕⢕⢕⢕⢕⢕⢕⢕⢕⢕⢕⢕⢕⢝⢏⢝⢕⢕⢕⢕⢕⢕⢕⢕⢕⢕⢜⢕⢕⣵⢕⢕⢔⢕⢕⢇⢕⢻⣿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⣸⣿⣇⣿⡜⢕⣸⣿⣿⣿⡿⢱⣿⢏⢕⢕⢸⢸⣿⡇⢕⢕⢕⢕⢕⢕⠑⠁⢕⢕⢕⢕⢕⢕⢕⢕⢕⢕⢕⢕⢕⢕⢕⢕⢕⢕⢕⢕⢕⢕⢕⢕⢱⣿⢕⢕⢕⠕⢸⢸⡕⢜⣿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⡇⢱⣿⣿⣿⢏⣱⡿⢕⢕⢕⢕⡼⢸⣿⡇⢕⢕⢕⢕⠕⠀⠀⠀⠕⢕⢕⢕⢕⣵⣷⣿⣿⣿⢕⢕⢕⢕⢕⢕⢕⢕⢕⢕⢕⢕⢕⢕⣸⣿⢑⢕⢕⢕⢜⡜⣧⢕⣿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⡿⢇⣾⢏⢕⢕⢕⢕⢄⡇⢸⣿⡇⢕⢕⢕⠁⠀⠀⠀⠀⠀⠀⠑⢕⢕⢿⣿⣿⣿⣿⠀⠁⠕⢕⣵⣵⡕⢕⢕⢕⢕⢕⢕⢕⢻⣿⢕⢕⢕⢕⢕⣷⣿⡇⢹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⢿⣿⣿⣿⡇⢜⢻⢟⣵⢟⢕⢕⢕⢕⢕⢕⢱⢱⡸⣿⡇⢕⢕⢕⢕⢄⢀⠀⠀⠀⠀⠀⠀⠁⠙⢿⣿⣿⣿⣆⢄⠀⠁⠑⢹⣿⣇⢕⢕⢕⢑⢕⢕⢜⢟⠕⠑⠕⢱⢕⣼⣿⣗⢇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⢔⢕⢕⢄⢔⢕⢔⢔⢕⢕⢕⢕⢕⢕⢕⢄⢕⢕⢕⢕⢕⢕⢕⢕⢕⢕⢸⣿⣿⣿⣿⣿⣿⣿⣿⣿⣿⣿⣿⣿⣿⣿⣿⣿⣿⣿⣿⣿⣿⣿⣿⣿⣿⣿⣿⣿⣿⣿⣿⣿⣿⣿⣿⣿⣿⣿⣿⣿⢟⣫⢵⣿⣷⢕⢕⡔⢑⣱⢞⢕⢕⢕⢕⢕⢕⢕⢕⢕⣇⢇⢼⢇⢱⣕⣕⢕⢕⢕⢕⢄⠀⠀⠀⠀⠀⠀⠀⠈⠻⢿⣿⣿⣵⣴⣄⠀⠘⢿⢕⢕⢕⢕⢕⠑⠑⠁⠐⠁⢀⠀⢜⢿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⠑⢕⢕⢔⢕⢕⢕⢕⢕⢕⢕⢕⢕⢕⢕⢑⢑⠕⠕⢕⢕⢕⢕⢕⢕⢕⢸⣿⣿⣿⣿⣿⣿⣿⣿⣿⣿⣿⣿⣿⣿⣿⣿⣿⣿⣿⣿⣿⣿⣿⣿⣿⣿⣿⣿⣿⣿⣿⣿⣿⣿⣿⣿⣿⣿⣿⣿⢇⢿⠇⢕⢕⢕⢕⠑⣱⡾⢏⢕⢕⢕⢕⢕⢕⢕⢕⢕⢱⣿⡇⡷⢇⣿⣿⣿⣿⣷⡕⢕⢕⢕⢔⢀⠀⠀⠀⠀⠀⠀⠁⠝⢽⣿⣿⣿⡔⠀⠀⠑⢕⢕⢕⢕⠀⠑⠀⠀⢄⠁⢀⢕⢕⢻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⣿⣿⣿⣿⣿⣿⣿⣿⣿⣿⣿⣿⣿⣿⣿⣿⣿⣿⣿⣿⣿⣿⣿⣿⣿⣿⣿⣿⣿⣿⣿⣿⢿⣟⣫⣽⡟⢿⣿⣿⢸⠁⠕⢕⢕⠅⣱⡾⢏⢕⢕⢕⢕⢕⢕⢕⢕⢕⢕⢜⢸⡿⣧⡹⡇⣿⣿⣿⣿⣿⣿⣇⢕⢕⢕⢕⢀⠀⠀⠀⠀⠀⠀⠀⠈⠻⣿⣿⣷⢀⠀⠀⠁⢕⢕⢕⢕⢄⢄⠑⠑⠀⡕⢕⢕⢕⢹⣿⡿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⡿⢟⣹⣵⣾⣿⣿⣿⣿⢿⢗⢜⡇⢕⠀⠀⠑⢕⡵⢏⢕⢕⢕⢕⢕⢕⢕⢕⢕⢕⢕⢱⣇⢸⣷⡜⡝⡇⣝⣟⣟⣽⣿⣿⣿⣧⡕⢕⢕⢕⠀⠀⠀⠀⠀⠀⠀⠀⠀⠘⢻⣿⡇⠀⠀⠀⠑⢕⢕⢕⢕⢕⠕⢕⢕⢕⢕⢕⢕⢕⢻⡿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⡟⣵⣿⣿⣿⣿⣿⡿⢏⢕⢕⢕⢕⢣⢕⢔⢀⡰⢏⢕⢕⢕⢕⢕⢕⢕⢕⢕⢕⢕⠕⢅⣾⣿⡜⣿⡇⢱⡕⣿⣿⣿⣿⣿⣿⣿⣿⣿⣷⣕⢕⢔⠀⠀⠀⠀⠀⠀⠀⠀⠀⠀⠙⢇⢄⠀⠀⠀⠑⢕⢕⠐⠁⢕⢕⢑⢱⡕⢕⢕⢕⢜⢻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⢱⣿⣿⣿⣿⢿⢏⢕⢕⢕⢕⢕⢕⠘⠀⢕⢎⢕⢕⢕⢕⢕⢕⢕⢕⢕⢕⠕⠑⠑⠑⠕⠿⢿⣷⢹⢕⢜⢇⣿⣿⣿⣿⣿⢿⣿⣿⣿⣿⣿⣧⣕⢀⠀⠀⠀⠀⠀⠀⠀⠀⠀⠀⠀⠕⠀⠀⠀⠀⠑⠁⠀⠐⠑⢕⢕⠕⢕⢕⢕⢕⢕⢜⣿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⢸⣿⢿⠋⠁⠀⠁⠕⢕⢕⠕⠑⠁⢔⢕⢔⢁⢑⠕⢕⢕⢕⢕⢕⢕⢕⠀⠀⠀⠀⠀⠀⠀⠀⠀⠁⠈⠑⠱⣿⣿⣿⣿⡏⢾⣿⣿⣿⣿⣿⣿⡇⢕⠀⠀⠀⠀⠀⠀⠀⠀⠀⠀⠀⠀⠀⠀⠀⠀⠀⠀⠀⠀⠀⢕⢕⢕⢕⢕⢕⢕⢕⢕⢿⣿⣿⣿⣿⣿⣿⣿⣿⣿⣿⣿⣿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⢑⢕⢕⢸⣿⣿⣿⣿⣿⣿⣿⣿⣿⣿⣿⣿⣿⣿⣿⣿⣿⣿⣿⣿⣿⣿⣿⣿⣿⣿⣿⣿⣿⣿⣿⡿⢝⢕⢕⢀⠀⠀⠀⠀⠀⠀⠀⠀⠀⠀⠀⠁⠕⢕⢕⢔⢁⠕⢕⢕⢕⢕⠀⠀⠀⠀⠀⠀⠀⠀⠀⠀⠀⠀⢕⠀⠀⠙⠻⡿⢕⢜⣿⣿⣿⣿⣿⣿⣿⢕⠀⠀⠀⠀⠀⠀⠀⠀⠀⠀⠀⠀⠀⠀⠀⠀⢕⢔⡄⠀⠀⠁⠕⢕⢕⢕⢕⢕⢕⢕⢸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⢕⢕⢕⢕⢕⠀⢀⢔⢕⠀⢆⠀⠀⠀⠀⠀⠀⠀⠀⠁⠑⢕⢔⢁⠕⢕⠁⠀⠀⠀⠀⠀⠀⠀⠀⠀⠀⠀⠐⠁⠀⠀⠀⠀⠀⠑⠕⢜⢿⣿⣿⣿⣿⣿⢕⠀⠀⠀⠀⠀⠀⠀⠀⠀⠀⠀⠀⠀⠀⠀⠀⣵⢷⢿⡔⠀⠀⠀⢕⢕⢕⢕⢕⢕⢕⢜⣿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⢕⢕⢕⢔⢕⢕⢕⠀⢕⢕⢄⠀⠀⠀⠀⠀⠀⠀⠀⠀⠁⠁⠐⠁⠀⠀⠀⠀⠀⠀⠀⠄⠀⠀⠀⠀⠀⠀⠀⠀⠀⠀⠀⠀⠀⠁⠝⢿⣿⣿⣿⣿⢕⠀⠀⠀⠀⠀⠀⠀⠀⠀⠀⠀⠀⠀⠀⠀⠀⠈⠘⢏⢇⠀⠀⠀⢕⢕⢕⢕⢕⢕⢕⢕⢻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⢕⢕⢕⢕⠑⢕⢕⠄⢕⢕⢕⢕⢔⢄⠀⠀⠀⠀⠀⠀⠀⠀⠀⠀⠀⠀⠀⠀⠀⠀⠀⠀⠀⠀⠀⠀⠀⠀⢀⢄⠄⠀⠀⠀⠀⠀⠀⠀⠀⠀⠁⠉⠁⠀⠀⠀⠀⠀⠀⠀⠀⠀⠀⠀⠀⠀⠀⠀⠀⠀⠀⠀⠀⠀⠀⠀⢕⢕⢕⢕⢕⢕⢕⢕⢸⣿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⡇⢕⠁⠑⠕⠑⠑⠀⠑⠁⠀⢕⢕⢕⢕⢕⢕⢕⢕⢔⢔⢄⢀⡀⠀⠀⠀⠀⠀⠁⠀⠀⠀⠀⠀⠀⠀⠀⢀⢄⠔⠁⠀⠀⢀⠄⠀⠀⠀⠀⠀⠀⠀⠀⠀⠀⠀⠀⠀⠀⠀⠀⠀⠀⠀⠀⠀⠀⠀⠀⠀⠀⠀⠀⠀⠀⠀⠀⠀⢕⢕⢕⢕⢕⢇⢕⢕⢕⣿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⢇⢕⠀⠀⠀⠀⠀⠀⠀⠀⢕⢕⢕⢕⢕⢕⢕⢕⠕⢕⢕⢕⢕⢜⢟⢿⣷⡆⠀⠀⠀⠀⠀⠀⠀⠀⢄⠔⠁⠀⠀⢀⢄⢐⠀⠀⠀⠀⠀⠀⠀⠀⠀⠀⠀⠀⠀⠀⠀⠀⠀⠀⠀⠀⠀⠀⠀⠀⠀⠀⠀⠀⠀⠀⠀⠀⠀⠀⠀⠕⢕⢕⢕⢕⢕⢕⢕⢕⢿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⢟⢏⠕⢑⢕⠄⠀⠀⠀⠀⠀⠀⠀⢕⢕⢕⢕⢕⢕⢕⢕⢕⢕⢑⠕⢕⢕⢕⢕⢜⢕⠀⠀⠀⠀⠀⠀⢄⠕⠀⠀⠀⢀⠐⠁⠀⠁⢀⠀⠀⠀⠀⠀⠀⠀⠀⠀⠀⠀⠀⠀⠀⠀⠀⠀⠀⠀⠀⢀⢔⠀⢄⠀⠀⠀⠀⠀⠀⠀⠀⠀⠀⠀⠕⢕⢕⢕⢕⢕⢕⢕⢸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⢿⢏⠕⢕⢔⢕⠕⢑⢀⢄⠀⠀⠀⠀⠀⠀⢕⢕⢕⢕⢕⢕⢕⢕⢕⡕⢕⢕⢕⢕⢕⢕⢕⢅⠀⠀⠀⠀⠀⠀⠁⠀⠀⠀⠀⠀⠀⠐⠀⠀⠀⠀⠀⠀⠄⠀⠀⠀⠀⠀⠀⠀⠀⠀⠀⠀⠀⠀⠀⠀⠀⢕⠀⢄⠑⠄⠄⢀⠀⠀⠀⠀⠀⠀⠀⠀⠀⠕⢕⢕⢕⢕⢕⢕⢸⣿⣿⣿⣿⣿⣿⣿⣿⣿⣿⡇⢸⣿⣿⣿⣿⣿⣿⣿⣿⣿⣿⣿⣿⣿⣿⣿⣿⣿⣿⣿⣿⣿⣿⣿⣿⣿⣿⣿⣿⣿⣿⣿⡇⢕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⣧⢕⢕⢕⢕⢕⢕⢕⢕⢕⢕⢕⢕⢕⢸⣿⣿⣿⣿⣿⣿⣿⣿⣿⣿⣿⣿⣿⢕⢕⢕⠕⢕⢕⢕⠕⢕⢕⢕⢕⢄⢕⣔⠀⠀⠀⠀⠀⠕⢕⢕⢕⢕⢕⢕⢱⣾⣿⢔⢕⢕⢕⢕⢄⠀⠀⠀⠀⠀⠀⠀⠀⠀⠀⠀⠀⠀⠀⠀⠀⠀⠀⠀⠀⢀⠀⠀⠀⠀⠀⠀⠀⠀⠀⠀⠀⠀⠀⠀⠀⠀⠀⠀⠑⠄⠁⠄⠀⠄⢀⠁⠐⠀⠀⠀⠀⠀⠀⠀⠀⠑⢕⢕⢕⢕⢕⢸⣿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⠕⢁⢕⢕⢕⢅⢕⢕⢕⢕⢕⢕⣼⣿⡔⠀⠀⠀⠀⠀⢕⢕⢕⢕⢕⣱⣿⣿⢇⢕⢕⢕⢕⢕⢕⢕⠀⠀⠀⠀⠀⠀⠀⠀⠀⠀⠀⠀⠀⠀⠀⠀⠀⠀⠄⣾⢇⠀⠀⠀⠀⠀⠀⠀⠀⠀⠀⠀⠀⠀⠀⠀⠀⠀⠀⠀⠀⠀⠀⠀⠀⠀⠀⠀⠀⠀⠀⠀⠀⠀⠀⠀⠁⢕⢕⢕⢕⢸⣿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⢟⢕⢕⢔⠕⢁⢕⢕⢕⢕⢕⢕⢕⢕⢕⣿⣿⣷⢀⠀⠀⠀⠀⠕⢕⢕⢕⣱⣿⣿⢏⢕⢕⢕⢕⢕⢕⢕⢕⠀⠀⠀⠀⠀⠀⠀⠀⠀⠀⠀⠀⠀⠀⠀⠀⠀⠀⢀⢞⠀⠀⠀⠀⠀⠀⠀⠀⠀⠀⠀⠀⠀⠀⠀⠀⠀⠀⠀⠀⠀⠀⠀⠀⠀⠀⠀⠀⠀⠀⠀⠀⠀⠀⠀⠀⢀⢕⢕⢕⢕⢸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⢱⣿⣿⣿⣿⣿⣿⣿⣿⣿⣿⣿⢏⡕⢕⢕⢑⢔⢕⢕⢕⢕⢕⢕⣵⣾⡣⢕⢿⣿⣿⣇⠀⠀⠀⠀⠀⠕⢕⢱⣿⣿⡟⢕⢕⢕⢕⢕⢕⢕⢕⢕⠀⠀⠀⠀⠀⠀⠀⠀⠀⠀⠀⠀⠀⠀⠀⠀⠀⠀⠑⠀⠀⠀⠀⠀⠀⠀⠀⠀⠀⠀⠀⠀⠀⠀⠀⠀⠀⠀⠀⠀⠀⠀⠀⠀⠀⠀⠀⠀⠀⠀⠀⠀⢀⢔⢔⢕⢕⢕⢕⢕⢕⢸⣿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⣷⣿⣿⣿⣿⣿⡇⢕⢕⢕⢕⢕⢕⢕⢕⠑⢀⢕⢕⢕⢕⢕⢕⢕⢕⢕⢕⡻⡕⢜⢿⣿⣿⡄⠀⠀⠀⠀⠀⢕⢕⢕⢕⢕⢕⢕⢕⢕⢕⢕⠑⠁⠀⠀⠀⠀⠀⠀⠀⠀⠀⠀⠀⠀⠀⠀⠀⠀⠀⠀⠀⢀⠄⠀⠀⠀⠀⠀⠀⠀⠀⠀⠀⠀⠀⠀⠀⠀⠀⠀⠀⠀⠀⠀⠀⠀⠀⠀⠀⠀⠀⠀⠀⠀⠀⠁⠀⠀⢕⢕⢕⢕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⢔⠑⢔⢕⢕⢕⢕⢕⢕⢕⢕⢕⢕⢕⣗⢕⢑⢕⢹⢟⢇⠀⠀⠀⠀⠀⠁⢕⢕⢕⢕⢕⢕⢕⢕⢕⢕⠀⠀⠀⠀⠀⠀⠀⠀⠀⠀⠀⠀⠀⠀⠀⠀⠀⠀⠀⠀⢔⢕⢕⢕⠀⠀⠀⠀⠀⠀⠀⠀⠀⠀⠀⠀⠀⠀⠀⠀⠀⠀⠀⠀⠀⠀⢀⠀⠀⢄⠔⠀⠀⠀⠀⠀⠀⠁⢕⢕⢕⢕⢕⢕⢕⢕⢕⢕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⢕⣿⣿⣿⣿⣿⣿⡇⢕⢕⢕⢕⢕⢔⢁⢕⢕⢕⢕⢕⣱⡇⢕⢕⢕⢕⢕⢕⢇⢕⢕⢔⠅⠑⠁⠀⠀⠀⠀⠀⠀⢑⢑⢑⢑⢕⢕⢑⢑⢅⢔⢕⠀⠀⠀⠀⠀⠀⠀⠀⠀⠀⠀⠀⠀⠀⠀⠀⠀⠀⢕⢕⢕⠕⠀⠀⢔⢕⠀⠀⠔⠀⠀⠀⢄⢀⠔⠔⢄⢀⢀⠀⠐⠀⠀⠄⠑⠁⢔⠔⠀⠀⠀⠀⢄⠀⢔⢀⠀⠑⢕⢕⢕⢕⢕⢕⢕⢕⢕⢕⢕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⢜⣿⣿⣿⣿⣿⣿⡇⢕⢕⢕⢕⢕⢁⢕⢕⢕⢕⢕⢱⣿⡇⢕⢕⢕⢕⢕⢕⢕⢕⢕⢕⢕⠀⠀⠀⠀⠀⠀⠀⠀⠁⢕⢕⢕⢕⢕⢕⢕⢕⢕⠕⠀⠀⠀⠀⠀⠀⠀⠀⠀⠀⠀⠀⠀⠀⠀⠀⠀⠀⢕⢕⠁⢀⢄⢔⢕⢕⠀⠀⠀⠀⠀⠀⠁⠑⠀⠀⠁⠑⠀⠀⠀⠀⠁⠀⠀⠀⠀⠀⠀⠀⠀⢀⠀⠀⠀⠁⠀⢀⠕⢕⢕⢕⢕⢕⢕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⢱⣿⣿⣿⣿⣿⣿⡇⢕⢕⢕⢕⢀⢕⢕⢕⢕⢕⢱⣿⣿⡇⢕⢕⢕⢕⢕⢕⢕⢕⢕⢕⢕⠀⠀⢐⢕⢀⠀⠀⠀⢕⢕⢕⢕⢕⢕⢕⢕⢕⢕⠀⠀⠀⠀⠀⠀⠀⠀⠀⠀⠀⠀⠀⠀⠀⠀⠀⠀⢀⣱⣵⣷⢕⢕⢕⢕⢕⠀⠀⠀⠀⠀⠀⠀⠀⠀⠀⠀⠀⠀⠀⠀⠀⠀⢀⠀⠀⠀⠀⠀⠀⠐⢕⠑⠑⠁⠀⠀⠀⠐⢕⢕⠀⠑⢕⢕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⢄⢕⢕⢕⢕⢕⣽⣿⣿⡇⢕⢕⢕⢕⢕⢕⢕⢕⢕⢕⢕⢔⢄⠑⠕⢕⢄⠄⠕⢕⢕⢕⢕⢕⢕⢕⢕⢕⠀⠀⠀⠀⠀⠀⠀⠀⠀⠀⠀⠀⠀⠀⠀⠀⠀⠀⠀⢕⣿⣿⢏⢕⢕⢕⢕⠁⠀⠀⠀⠀⠀⠀⠀⠁⠁⠁⠁⠁⠁⠀⠀⠀⠀⠀⠀⠀⠀⠀⠀⠀⠀⠀⠀⠕⠀⠀⠀⠀⠀⢕⢕⢄⠁⠑⢕⢕⢕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⠁⢀⠕⢕⢕⣼⣿⣿⣿⡇⢕⢕⢕⢕⢕⢕⢕⢕⢕⢕⠁⢕⢕⢕⢕⢕⢕⢔⢔⢕⢕⢕⢕⢕⢕⢕⣵⠃⠀⠀⠀⠀⠀⢔⢔⠀⠀⠀⠀⠀⠀⠀⠀⠀⠀⠀⠀⢕⢟⢕⢕⢕⢕⢕⢕⠀⠀⠀⠀⠀⠀⠀⠀⠀⠀⠀⠀⠀⠀⠀⠀⠀⠀⠀⠀⠀⠀⠀⠀⠀⢄⠀⠀⠀⠀⠀⠀⠀⠀⠕⢕⢄⢔⢐⢕⢕⢕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⢄⢅⢔⢕⢕⣿⣿⣿⣿⡇⢕⢕⢕⢕⢕⢕⢕⢕⢕⠑⠀⢕⢕⢕⢕⢕⢕⢕⢕⢕⢕⠕⠕⠕⢱⣾⠇⠀⠀⠀⠀⠀⢄⢕⢕⠀⠀⠀⠀⠀⠀⠀⠀⠀⠀⠀⠀⠀⢕⢕⢕⢕⢕⢕⠁⠀⠀⠀⠀⠀⠀⠀⠀⠀⠀⠀⠀⠀⠀⠀⠀⠀⠀⠀⠀⠀⠀⠀⠀⠀⠀⠀⠀⢀⠀⠀⠀⠀⠀⠀⢕⢕⢕⢄⠕⢕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⠀⢔⢄⢕⢔⢔⢔⢔⢀⠀⠀⢔⠁⠈⠙⠉⠀⠀⠀⠀⠀⠀⢄⠕⢕⢕⠀⠀⠀⠀⠀⠀⠀⠀⠀⠀⠀⠀⢕⢕⢕⢕⢕⢕⠀⠀⠀⠀⠀⠀⠀⠀⠀⠀⠀⠀⠀⠀⠀⠀⠀⠀⠀⠀⠀⠀⠀⠀⠀⠀⠀⠀⠀⠀⠀⠕⢄⠀⠀⠀⠀⠁⢕⢕⢕⢄⢕⢕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⢅⢕⢕⢕⢕⢕⢕⢕⢕⢕⠁⠀⠀⠀⠀⠀⠀⠀⠀⠀⠀⠀⢀⠕⠀⢕⢕⠀⠀⠀⠀⠀⠀⠀⠀⠀⠀⠀⠀⢕⢕⢕⢕⠑⠀⠀⠀⠀⠀⠀⠀⠀⠀⠀⠀⠀⠀⠀⠀⠀⠀⠀⠀⠀⠀⠀⠀⠀⠀⠀⠀⠀⠀⠀⠀⠐⠀⠑⠕⠄⠀⠀⠀⠑⢕⢕⢕⢕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⢕⢕⢕⢕⠀⠀⠀⠀⠀⠀⠀⠀⠀⠀⠀⠑⠀⠀⢕⢕⠀⠀⠀⠀⠀⠀⠀⠀⠀⠀⠀⠀⢕⢕⢕⠁⠀⠀⠀⠀⠀⠀⠀⠀⠀⠀⠀⠀⠀⠀⠀⠀⠀⠀⠀⠀⠀⠀⠀⠀⠀⠀⠀⠀⠀⠀⠀⠀⠀⠀⠀⠀⠀⠀⠀⠀⠀⠁⠕⢕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⢀⠀⠀⠀⠀⠀⠀⠀⠀⠀⠑⠀⠀⠀⢕⠑⠀⠀⠀⠀⠀⠀⠀⠀⠀⠀⠀⠀⢕⠕⠀⠀⠀⠀⠀⠀⠀⠀⠀⠀⠀⠀⠀⠀⠀⠀⠀⠀⠀⠀⠀⠀⠀⠀⠀⠀⠀⠀⠀⠀⠀⠀⠀⠀⠐⠔⠀⠄⠔⠄⢀⢀⠀⠀⠀⠑⢕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⠀⠀⠀⠀⠀⠀⠀⠀⠀⠁⠀⠀⠀⠀⠑⠐⠀⠀⠀⠀⠀⠀⠀⠀⠀⠀⠀⠀⠑⠀⠀⠀⠀⠀⠀⠀⠀⠀⠀⠀⠀⠀⠀⠀⠀⠀⠀⠀⠀⠀⠀⠀⠀⠀⠀⠀⠀⠀⠀⠀⠀⠀⠀⠀⠑⠐⠀⠀⠐⠐⠀⠀⠀⠀⠀⠀⠀⠑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⢝⢻⣿⣿⣿⣿⣿⣿⣿⣿⣿⣿⣿⣿⣿⣿⣿⣿⣿⣿⣿⣿⣿⣿⣿⣿⣿⣿⣿⣿⣿⣿⣿⣿⣿⣿⣿⣿⣿⣿⣿⣿⣿⣿⣿⣿⣿⣿⣿⣿⣿⣿⣿⣧⡕⢕⢕⢕⢕⢕⢕⢕⢕⢕⢕⢕⢕⢕⢕⢕⢕⢕⢕⢕⢕⢕⢕⢕⢕⢕⢕⢕⢕⢕⢕⢕⢕⢕⢕⢜⣿⣿⣿⣿⣿⣿⣿⣿⣿⣿⣿⣿⣿⣿⣿⣿⣿⣿⣿⣿⣿⣿⣿⢕⢕⢕⢕⢕⢕⢕⢕⢕⢕⢕⢕⢕⢕⢕⢕⢕⢕⢕⢕⢕⢕⢕⢕⢕⢕⢕⢕⢕⢕⢕⢕⢕⢱⣿⣿⣿⣿⣿⣿⣿⣿⣿⣿⣿⣿⣿⣿⣿⣿⣿⣿⣿⣿⣿⣿⣿⣿⣿⣿⣿⣿⣿⣿⣿⣿⣿⣿⣿⣿⣿⣿⣿⣿⣿⣿⣿⡿⢟⢝⢕⢕⢕⢕⢕⢕⢕⢕⢕⢕⢕⢕⢕⢕⢕⢕⢕⢕⢕⢕⢕⢕⢕⢕⢕⢕⢕⢕⢕⢕⢕⠀</a:t>
            </a:r>
            <a:br/>
            <a:r>
              <a:t>⢕⢕⢕⢕⢕⢕⢕⢕⢕⢕⢕⢕⢕⢕⢕⢕⢕⢕⢕⢝⢻⢿⣿⣿⣿⣿⣿⣿⣿⣿⣿⣿⣿⣿⣿⣿⣿⣿⣿⣿⣿⣿⣿⣿⣿⣿⣿⣿⣿⣿⣿⣿⣿⣿⣿⣿⣿⣿⣿⣿⣿⣿⣿⣿⣿⣿⣿⣿⣿⣿⣿⣕⢕⢕⢕⢕⢕⢕⢕⢕⢕⢕⢕⢕⢕⢕⢕⢕⢕⢕⢕⢕⢕⢕⢕⢕⢕⢕⢕⢕⢕⢕⢕⢕⢕⢕⢻⣿⣿⣿⣿⣿⣿⣿⣿⣿⣿⣿⣿⣿⣿⣿⣿⣿⣿⣿⣿⣿⣿⢕⢕⢕⢕⢕⢕⢕⢕⢕⢕⢕⢕⢕⢕⢕⢕⢕⢕⢕⢕⢕⢕⢕⢕⢕⢕⢕⢕⢕⢕⢕⢕⣱⣿⣿⣿⣿⣿⣿⣿⣿⣿⣿⣿⣿⣿⣿⣿⣿⣿⣿⣿⣿⣿⣿⣿⣿⣿⣿⣿⣿⣿⣿⣿⣿⣿⣿⣿⣿⣿⣿⣿⣿⣿⣿⢟⢏⢕⢕⢕⢕⢕⢕⢕⢕⢕⢕⢕⢕⢕⢕⢕⢕⢕⢕⢕⢕⢕⢕⢕⢕⢕⢕⢕⢕⢕⢕⢕⢕⢕⢕⠀</a:t>
            </a:r>
            <a:br/>
            <a:r>
              <a:t>⢕⢕⢕⢕⢕⢕⢕⢕⢕⢕⢕⢕⢕⢕⢕⢕⢕⢕⢕⢕⢕⢕⢜⢟⢿⣿⣿⣿⣿⣿⣿⣿⣿⣿⣿⣿⣿⣿⣿⣿⣿⣿⣿⣿⣿⣿⣿⣿⣿⣿⣿⣿⣿⣿⣿⣿⣿⣿⣿⣿⣿⣿⣿⣿⣿⣿⣿⣿⣿⣿⣿⣿⣧⡕⢕⢕⢕⢕⢕⢕⢕⢕⢕⢕⢕⢕⢕⢕⢕⢕⢕⢕⢕⢕⢕⢕⢕⢕⢕⢕⢕⢕⢕⢕⢕⢕⢸⣿⣿⣿⣿⣿⣿⣿⣿⣿⣿⣿⣿⣿⣿⣿⣿⣿⣿⣿⣿⣿⡇⢕⢕⢕⢕⢕⢕⢕⢕⢕⢕⢕⢕⢕⢕⢕⢕⢕⢕⢕⢕⢕⢕⢕⢕⢕⢕⢕⢕⢕⢕⢕⣼⣿⣿⣿⣿⣿⣿⣿⣿⣿⣿⣿⣿⣿⣿⣿⣿⣿⣿⣿⣿⣿⣿⣿⣿⣿⣿⣿⣿⣿⣿⣿⣿⣿⣿⣿⣿⣿⣿⣿⣿⡿⢏⢕⢕⢕⢕⢕⢕⢕⢕⢕⢕⢕⢕⢕⢕⢕⢕⢕⢕⢕⢕⢕⢕⢕⢕⢕⢕⢕⢕⢕⢕⢕⢕⢕⢕⢕⢕⢕⠀</a:t>
            </a:r>
            <a:br/>
            <a:r>
              <a:t>⢕⢕⢕⢕⢕⢕⢕⢕⢕⢕⢕⢕⢕⢕⢕⢕⢕⢕⢕⢕⢕⢕⢕⢕⢕⢜⢟⢿⣿⣿⣿⣿⣿⣿⣿⣿⣿⣿⣿⣿⣿⣿⣿⣿⣿⣿⣿⣿⣿⣿⣿⣿⣿⣿⣿⣿⣿⣿⣿⣿⣿⣿⣿⣿⣿⣿⣿⣿⣿⣿⣿⣿⣿⣿⣕⢕⢕⢕⢕⢕⢕⢕⢕⢕⢕⢕⢕⢕⢕⢕⢕⢕⢕⢕⢕⢕⢕⢕⢕⢕⢕⢕⢕⢕⢕⢕⢕⢿⣿⣿⣿⣿⣿⣿⣿⣿⣿⣿⣿⣿⣿⣿⣿⣿⣿⣿⣿⣿⢇⢕⢕⢕⢕⢕⢕⢕⢕⢕⢕⢕⢕⢕⢕⢕⢕⢕⢕⢕⢕⢕⢕⢕⢕⢕⢕⢕⢕⢕⢕⣾⣿⣿⣿⣿⣿⣿⣿⣿⣿⣿⣿⣿⣿⣿⣿⣿⣿⣿⣿⣿⣿⣿⣿⣿⣿⣿⣿⣿⣿⣿⣿⣿⣿⣿⣿⣿⣿⣿⣿⢟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⢜⢝⢿⣿⣿⣿⣿⣿⣿⣿⣿⣿⣿⣿⣿⣿⣿⣿⣿⣿⣿⣿⣿⣿⣿⣿⣿⣿⣿⣿⣿⣿⣿⣿⣿⣿⣿⣿⣿⣿⣿⣿⣿⣿⣿⣿⣿⣧⡕⢕⢕⢕⢕⢕⢕⢕⢕⢕⢕⢕⢕⢕⢕⢕⢕⢕⢕⢕⢕⢕⢕⢕⢕⢕⢕⢕⢕⢕⢕⢸⣿⣿⣿⣿⣿⣿⣿⣿⣿⣿⣿⣿⣿⣿⣿⣿⣿⣿⣿⣿⢕⢕⢕⢕⢕⢕⢕⢕⢕⢕⢕⢕⢕⢕⢕⢕⢕⢕⢕⢕⢕⢕⢕⢕⢕⢕⢕⢕⢕⢱⣿⣿⣿⣿⣿⣿⣿⣿⣿⣿⣿⣿⣿⣿⣿⣿⣿⣿⣿⣿⣿⣿⣿⣿⣿⣿⣿⣿⣿⣿⣿⣿⣿⣿⣿⣿⣿⣿⢿⢏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⢜⢝⢿⣿⣿⣿⣿⣿⣿⣿⣿⣿⣿⣿⣿⣿⣿⣿⣿⣿⣿⣿⣿⣿⣿⣿⣿⣿⣿⣿⣿⣿⣿⣿⣿⣿⣿⣿⣿⣿⣿⣿⣿⣿⣿⣷⣕⢕⢕⢕⢕⢕⢕⢕⢕⢕⢕⢕⢕⢕⢕⢕⢕⢕⢕⢕⢕⢕⢕⢕⢕⢕⢕⢕⢕⢕⢕⣿⣿⣿⣿⣿⣿⣿⣿⣿⣿⣿⣿⣿⣿⣿⣿⣿⣿⣿⡏⢕⢕⢕⢕⢕⢕⢕⢕⢕⢕⢕⢕⢕⢕⢕⢕⢕⢕⢕⢕⢕⢕⢕⢕⢕⢕⢕⢕⣱⣿⣿⣿⣿⣿⣿⣿⣿⣿⣿⣿⣿⣿⣿⣿⣿⣿⣿⣿⣿⣿⣿⣿⣿⣿⣿⣿⣿⣿⣿⣿⣿⣿⣿⣿⣿⡿⢟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⢜⢝⢻⣿⣿⣿⣿⣿⣿⣿⣿⣿⣿⣿⣿⣿⣿⣿⣿⣿⣿⣿⣿⣿⣿⣿⣿⣿⣿⣿⣿⣿⣿⣿⣿⣿⣿⣿⣿⣿⣿⣿⣿⣿⣧⡕⢕⢕⢕⢕⢕⢕⢕⢕⢕⢕⢕⢕⢕⢕⢕⢕⢕⢕⢕⢕⢕⢕⢕⢕⢕⢕⢕⢕⢸⣿⣿⣿⣿⣿⣿⣿⣿⣿⣿⣿⣿⣿⣿⣿⣿⣿⣿⡇⢕⢕⢕⢕⢕⢕⢕⢕⢕⢕⢕⢕⢕⢕⢕⢕⢕⢕⢕⢕⢕⢕⢕⢕⢕⢕⢕⣼⣿⣿⣿⣿⣿⣿⣿⣿⣿⣿⣿⣿⣿⣿⣿⣿⣿⣿⣿⣿⣿⣿⣿⣿⣿⣿⣿⣿⣿⣿⣿⣿⣿⣿⡿⢟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⢝⢻⣿⣿⣿⣿⣿⣿⣿⣿⣿⣿⣿⣿⣿⣿⣿⣿⣿⣿⣿⣿⣿⣿⣿⣿⣿⣿⣿⣿⣿⣿⣿⣿⣿⣿⣿⣿⣿⣿⣿⣷⣕⢕⢕⢕⢕⢕⢕⢕⢕⢕⢕⢕⢕⢕⢕⢕⢕⢕⢕⢕⢕⢕⢕⢕⢕⢕⢕⢕⢕⣿⣿⣿⣿⣿⣿⣿⣿⣿⣿⣿⣿⣿⣿⣿⣿⣿⣿⢕⢕⢕⢕⢕⢕⢕⢕⢕⢕⢕⢕⢕⢕⢕⢕⢕⢕⢕⢕⢕⢕⢕⢕⢕⢕⢕⣾⣿⣿⣿⣿⣿⣿⣿⣿⣿⣿⣿⣿⣿⣿⣿⣿⣿⣿⣿⣿⣿⣿⣿⣿⣿⣿⣿⣿⣿⣿⣿⣿⣿⢟⢏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⢝⢻⢿⣿⣿⣿⣿⣿⣿⣿⣿⣿⣿⣿⣿⣿⣿⣿⣿⣿⣿⣿⣿⣿⣿⣿⣿⣿⣿⣿⣿⣿⣿⣿⣿⣿⣿⣿⣿⣿⣧⡕⢕⢕⢕⢕⢕⢕⢕⢕⢕⢕⢕⢕⢕⢕⢕⢕⢕⢕⢕⢕⢕⢕⢕⢕⢕⢕⢹⣿⣿⣿⣿⣿⣿⣿⣿⣿⣿⣿⣿⣿⣿⣿⣿⣿⣧⣵⣕⢕⢕⢕⢕⢕⢕⢕⢕⢕⢕⢕⢕⢕⢕⢕⢕⢕⢕⢕⢕⢕⢕⣱⣿⣿⣿⣿⣿⣿⣿⣿⣿⣿⣿⣿⣿⣿⣿⣿⣿⣿⣿⣿⣿⣿⣿⣿⣿⣿⣿⣿⣿⣿⣿⣿⡿⢏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⢝⢟⢿⣿⣿⣿⣿⣿⣿⣿⣿⣿⣿⣿⣿⣿⣿⣿⣿⣿⣿⣿⣿⣿⣿⣿⣿⣿⣿⣿⣿⣿⣿⣿⣿⣿⣿⣿⣷⣕⢕⢕⢕⢕⢕⢕⢕⢕⢕⢕⢕⢕⢕⢕⢕⢕⢕⢕⢕⢕⢕⢕⢕⢕⢕⢜⣿⣿⣿⣿⣿⣿⣿⣿⡟⢿⣿⣿⣿⣿⣧⣝⢝⢻⢿⣿⣷⣧⣕⢕⢕⢕⢕⢕⢕⢕⢕⢕⢕⢕⢕⢕⢕⢕⢕⢕⢕⣵⣿⣿⣿⣿⣿⣿⣿⣿⣿⣿⣿⣿⣿⣿⣿⣿⣿⣿⣿⣿⣿⣿⣿⣿⣿⣿⣿⣿⣿⣿⣿⢟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⢜⢟⢿⣿⣿⣿⣿⣿⣿⣿⣿⣿⣿⣿⣿⣿⣿⣿⣿⣿⣿⣿⣿⣿⣿⣿⣿⣿⣿⣿⣿⣿⣿⣿⣿⣿⣿⣧⡕⢕⢕⢕⢕⢕⢕⢕⢕⢕⢕⢕⢕⢕⢕⢕⢕⢕⢕⢕⢕⢕⢕⢕⢕⢿⣿⣿⣿⣿⣿⣿⣿⣿⣷⣵⡸⣽⣻⢿⣿⡹⣮⡳⣯⡻⣿⣿⣧⣕⣕⣵⣕⡕⢕⢕⢕⢕⢕⢕⢕⢕⢕⢕⢕⣼⣿⣿⣿⣿⣿⣿⣿⣿⣿⣿⣿⣿⣿⣿⣿⣿⣿⣿⣿⣿⣿⣿⣿⣿⣿⣿⣿⣿⣿⢿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⢜⢟⢿⣿⣿⣿⣿⣿⣿⣿⣿⣿⣿⣿⣿⣿⣿⣿⣿⣿⣿⣿⣿⣿⣿⣿⣿⣿⣿⣿⣿⣿⣿⣿⣿⣿⣕⢕⢕⢕⢕⢕⢕⢕⢕⢕⢕⢕⢕⢕⢕⢕⢕⢕⢕⢕⢕⢕⢕⢱⣿⣿⣟⣾⢸⣿⣿⣿⣿⣿⣿⣿⣷⣝⢿⣾⣵⣹⣿⣯⢻⢮⢻⢿⢿⢿⢿⣿⣿⣷⣵⣕⣕⣕⡕⢕⢕⢕⢱⣾⣿⣿⣿⣿⣿⣿⣿⣿⣿⣿⣿⣿⣿⣿⣿⣿⣿⣿⣿⣿⣿⣿⣿⣿⣿⣿⣿⡿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⢟⢿⣿⣿⣿⣿⣿⣿⣿⣿⣿⣿⣿⣿⣿⣿⡿⢏⢝⢕⢕⢕⢜⢟⢟⢟⢟⢟⢻⢿⣿⣿⣿⣷⡕⢕⢕⢕⢕⢕⢕⢕⢕⢕⢕⢕⢕⢕⢕⢕⢕⢕⢕⢕⢕⣼⣿⡟⣾⣿⢸⣿⣿⣿⣿⣿⣿⣿⣿⣿⢟⢜⢝⢏⢿⣿⣷⡕⢕⢕⢕⢕⢕⢜⢝⢟⢻⢿⢿⢿⣿⣿⣷⣵⣿⣿⣿⣿⣿⣿⣿⣿⣿⣿⣿⣿⣿⣿⣿⣿⣿⣿⣿⣿⣿⣿⣿⣿⣿⣿⣿⢟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⢝⢿⣿⣿⣿⣿⣿⣿⣿⣿⣿⣿⣿⡇⢕⢕⠕⠁⠀⠀⠁⠁⠑⠑⠕⠕⢕⢝⢿⣿⣿⣿⣧⣵⣵⣕⣵⣵⣵⣕⡕⢕⢕⢕⢕⢕⢕⢕⢕⢕⢕⢱⣿⣿⢻⣿⣿⢸⣿⣿⣿⣿⣿⢿⢿⢟⣏⢕⢕⢕⢕⢜⣿⣿⣷⡕⢕⢕⠕⢕⢕⢕⢕⢕⢕⢕⢕⢕⢹⣿⣿⣿⣿⣿⣿⣿⣿⣿⣿⣿⣿⣿⣿⣿⣿⣿⣿⣿⣿⣿⣿⣿⣿⣿⣿⢟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⢝⢿⣿⣿⣿⣿⣿⣿⣿⣿⣿⣇⢕⠁⠀⠀⠀⠀⠀⠀⠀⠀⠀⠁⠑⠕⢝⢝⢟⢟⢿⢿⢿⢿⢟⢻⢿⣿⣿⣷⣧⡕⢕⢕⢕⢕⢕⢕⣸⣿⡿⣿⣿⣿⢜⣽⣷⣿⣿⣿⣿⣿⣿⣿⣷⣧⣕⡕⢕⢹⣿⣿⣷⡕⢕⢔⢕⢕⢕⢕⢕⢕⢕⢕⢱⣾⣿⣿⣿⣿⣿⣿⣿⣿⣿⣿⣿⣿⣿⣿⣿⣿⣿⣿⣿⣿⣿⣿⣿⡿⢟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⢻⣿⣿⣿⣿⣿⡟⢏⠕⠀⠀⠀⠀⠀⠀⠀⠀⠀⠀⠀⠀⠀⠀⠁⠑⠕⠕⠕⠕⠕⠕⠕⠕⢕⢜⢻⣿⣿⡕⢕⢕⢕⢕⣱⣿⣿⢇⣿⣿⣿⣼⣿⣿⣿⣿⣿⣿⣿⣿⣿⣿⣿⣿⣿⣷⡜⣿⣿⣿⣧⢕⢕⢕⢕⢕⢕⢕⢕⢕⢕⢕⣸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⢻⣿⣿⣇⢕⢀⠀⠀⠀⠀⠀⠀⠀⠀⠀⠀⠀⠀⠀⠀⠀⠀⠀⠀⠀⠀⠀⠀⠀⠀⠁⠕⢸⣿⣿⣧⣕⣕⣱⣾⣿⢟⣵⣷⣿⣿⣿⡇⣿⣿⣿⣿⣿⣿⣿⣿⣿⣿⣿⣿⡿⣿⡇⣿⣿⣿⣿⡇⢕⢕⣦⢔⢱⢵⠇⠗⠝⢱⣾⣿⣿⣿⣿⣿⣿⣿⣿⣿⣿⣿⣿⣿⣿⣿⣿⣿⣿⢿⢏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⢻⣿⣷⣧⣔⢀⠀⠀⠀⠀⠀⠀⠀⠀⠀⠀⠀⠀⠀⠀⠀⠀⠀⠀⠀⠀⠀⠀⠀⠀⠑⢝⢟⢿⣿⣿⣿⡿⣫⣿⣟⣼⣿⣿⣿⣷⢹⣿⣿⣿⣿⣿⣿⣿⣿⣿⣿⣿⣷⢜⢇⣿⣿⡿⢏⠑⠑⢕⢜⢕⢔⠔⠅⢄⢄⠵⢕⢕⢕⢝⣿⣿⣿⣿⣿⣿⣿⣿⣿⣿⣿⣿⡿⢟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⢻⣿⣿⡕⢔⢄⠀⠀⠀⠀⠀⠀⠀⠀⠀⠀⠀⠀⠀⠀⠀⠀⠀⠀⠀⠀⠀⠀⠀⠀⠁⠑⠑⠑⠕⢕⢕⢟⣾⡏⣿⢏⣽⣿⣯⣿⣿⣿⣿⣿⣿⣿⣿⣿⣿⣿⣿⡕⢕⠙⢕⠅⠀⠀⢕⢄⣁⣑⣑⢀⠄⢑⢕⢕⢕⢕⢕⣼⣿⣿⣿⣿⣿⣿⣿⣿⣿⣿⢟⢝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⢅⢕⢕⢻⣿⣷⢕⢕⢕⠀⠀⠀⠀⠀⠀⠀⠀⠀⠀⠀⠀⠀⠀⠀⠀⠀⠀⠀⠀⠀⠀⠀⠀⠀⠀⠀⠀⢕⢕⢸⣿⣧⡇⣱⣿⣿⣿⣿⣿⣿⣿⣿⣿⣿⣿⣿⣿⣿⣿⣇⢕⠀⢄⢄⢀⢄⢕⣸⣿⣿⣹⣿⣷⣆⢕⣕⣱⣧⣾⣿⣿⣿⣿⣿⣿⣿⣿⢿⢏⢑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⠁⠁⠁⠁⠁⠁⠁⠁⠁⠁⠁⠁⠁⠁⠑⠁⠀⠀⠁⠁⠁⠁⠁⠁⠁⠁⠀⠁⠁⠁⠀⠁⠁⠁⠁⠁⢁⢀⠀⠀⠀⠀⠀⠀⠀⠀⠀⠀⠀⠀⠀⠀⠀⠀⠀⠀⠁⠁⠀⠀⠀⠀⠀⠀⠀⠀⠁⠀⠕⢕⢸⣿⣿⡕⢕⠑⠁⠀⠀⠀⠀⠀⠀⠀⠀⠀⠀⠀⠀⠀⠀⠀⠀⠀⠀⠀⠀⠀⠀⠀⠀⠀⠀⠀⠀⢕⢕⢜⢕⠕⠕⢕⢝⢟⢻⣿⣿⣿⣿⣿⣿⣿⣿⣿⣿⣿⢝⢕⢰⣑⣑⣕⣵⣵⣿⣿⣿⣧⢿⣿⣿⣎⣿⣿⣿⣿⣿⣿⣿⣿⣿⡿⢟⢕⠁⠁⠑⠑⠁⠁⢁⢁⠔⠔⠔⠔⠁⠁⠁⠁⠁⠁⠁⠁⠁⠁⠁⠁⠑⠁⠀⠀⠀⠀⠀⠀⠀⠀⠁⢁⠁⠅⠅⠄⠐⠐⠐⠐⠑⠑⠁⠁⠐⠑⠑⠑⠑⠑⠑⠑⠀⠀⠁⠁⠀⠀⠀⠀⠁⠁⠀⠀⠁⠁⠁⠁⢕⢑⠅⠅⠄⢁⢑⠕⢑⢅⢅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⠑⢕⢸⣿⣿⡇⠀⠀⠀⠀⠀⠀⠀⠀⠀⠀⠀⠀⠀⠀⠀⠀⠀⠀⠀⠀⠀⢀⠀⠀⠀⠀⠀⠀⠀⠀⠀⠀⠀⠀⠀⠀⠀⠀⠑⠕⢕⢟⢻⢿⣿⣿⣿⣿⣿⣿⣿⡟⢕⢕⢸⣿⣿⣿⣟⣿⣿⣿⣿⣿⢸⣿⣿⣿⣞⣿⣿⣿⣿⣿⣿⢟⠏⠑⠀⠀⠀⠀⠀⠀⠀⠀⠀⠀⠀⠀⠀⠀⠀⠀⠀⠀⠀⠀⠀⠀⠀⠀⠀⠀⠀⠀⠀⠀⠀⠀⠀⠀⠀⠀⠀⠁⠀⠀⠀⠀⠀⠀⠀⠀⠀⠀⠀⠀⠀⠀⠀⠀⠀⠀⠀⠀⠀⠀⠀⠀⠀⠀⠀⠀⠀⠀⠀⠀⠀⠀⠀⢀⢀⢄⣔⣔⣱⣵⣵⣷⣷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⢕⢕⣿⣿⣧⠀⠀⠀⠀⠀⠀⠀⠀⠀⠀⠀⠀⠀⠀⠀⠀⠀⢄⣰⣴⣷⣷⣷⣷⣕⢕⢄⢀⢀⢀⠀⠀⠀⠀⠀⠀⠀⠀⠀⠀⠀⠁⢕⢕⢹⣿⣿⣿⣿⣿⣿⡇⢕⢕⢸⣿⣿⣿⣿⢸⣿⣿⣿⣿⢼⣿⣿⣿⣿⣮⣽⣟⣻⣿⣷⣵⡕⢄⠀⠀⠀⠀⠀⠀⠀⠀⠀⠀⠀⠀⠀⠀⠀⠀⠀⠀⠀⠀⠀⠀⠀⠀⠀⠀⠀⠀⠀⠀⠀⠀⠀⠀⠀⠀⠀⠀⠀⠀⠀⠀⠀⠀⠀⠀⠀⠀⠀⠀⠀⠀⠀⠀⠀⠀⠀⠀⠀⠀⠀⠀⠀⠀⢀⢀⢄⣄⣔⣵⣵⣵⣷⣾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⠑⢕⢻⣿⣿⢄⠀⠀⠀⠀⠀⠀⠀⠀⠀⠀⠀⠀⠀⠀⠀⢱⣿⣿⣿⣿⣿⣿⣿⣿⣿⣿⣿⣷⣕⢔⢀⠀⠀⠀⠀⠀⠀⠀⠀⠀⠀⠁⠕⢕⢻⣿⣿⣿⣿⣿⢕⢕⢕⣾⣿⣿⣿⣿⢸⣟⣿⣿⣿⣿⣿⣿⣿⣿⣇⢻⢿⣿⣎⢿⣿⣧⢕⢄⠀⠀⠀⠀⠀⠀⠀⠀⠀⠀⠀⠀⠀⠀⠀⠀⠀⠀⠀⠀⠀⠀⠀⠀⠀⠀⠀⠀⠀⠀⠀⠀⠀⠀⠀⠀⠀⠀⠀⠀⠀⠀⠀⠀⠀⠀⠀⠀⠀⠀⠀⠀⠀⠀⢀⢀⢄⣄⣔⣴⣵⣵⣷⣾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⠑⢜⣿⣿⡕⠀⠀⠀⠀⠀⠀⠀⠀⠀⠀⠀⠀⠀⢀⢱⣿⣿⣿⣿⣿⣿⣿⣿⣿⢿⢟⢟⢿⢿⢇⠕⠀⠀⠀⠀⠀⠀⠀⠀⠀⠀⠀⠀⢕⢕⢹⣿⣿⣿⡟⣱⢕⣱⣿⣿⣿⣿⣿⣸⡜⡿⣿⣿⣿⣿⣿⣿⣿⣿⢸⣷⣮⡻⣧⢻⣿⣧⢕⠀⠀⠀⠀⠀⠀⠀⠀⠀⠀⠀⠀⠀⠀⠀⠀⠀⠀⠀⠀⠀⠀⠀⠀⠀⠀⠀⠀⠀⠀⠀⠀⠀⠀⠀⠀⠀⠀⠀⠀⠀⠀⠀⠀⠀⢀⢀⢄⣄⣠⣴⣴⣷⣷⣿⣿⣿⣿⣿⣿⣿⣿⣿⣿⣿⣿⣿⣿⣿⣿⣿⣿⣿⣿⣿⣿⣿⣿⣿⣿⣿⣿⣿⣿⣿⠀</a:t>
            </a:r>
            <a:br/>
            <a:r>
              <a:t>⣵⣴⣔⣔⣄⣄⢄⢀⢀⢀⠀⠀⠀⠀⠀⠀⠀⠀⠀⠀⠀⠀⠀⠀⠀⠀⠀⠀⠀⠀⠀⠀⠀⠀⠀⠀⠀⠀⠀⠀⠀⠀⠀⠀⠀⠀⠀⠀⠀⠀⠀⠀⠀⠀⠀⠀⠀⠀⠀⠀⠀⠀⠀⠀⠀⠀⠀⠀⠀⠀⠀⠀⠁⢕⣿⣿⡇⠀⠀⠀⠀⠀⠀⠀⠀⠀⠀⠀⠀⠀⢕⢱⡿⢟⢟⢿⢿⣿⣿⢟⠁⠀⠀⠀⠁⠕⢕⢄⠀⠀⠀⠀⠀⠀⠀⠀⠀⠀⠀⢄⢕⢕⢸⣿⣿⡟⢱⡇⢱⣿⣿⣿⣿⣿⣷⣾⣿⣿⣮⣻⣿⣿⣿⣿⣿⣿⡎⣽⣿⢷⢜⡏⣿⣿⣇⢕⠀⠀⠀⠀⠀⠀⠀⠀⠀⠀⠀⠀⠀⠀⠀⠀⠀⠀⠀⠀⠀⠀⠀⠀⠀⠀⠀⠀⠀⠀⠀⠀⠀⠀⠀⢀⢀⣄⣄⣠⣴⣵⣷⣷⣿⣿⣿⣿⣿⣿⣿⣿⣿⣿⣿⣿⣿⣿⣿⣿⣿⣿⣿⣿⣿⣿⣿⣿⣿⣿⣿⣿⣿⣿⣿⣿⣿⣿⣿⣿⣿⣿⣿⣿⠀</a:t>
            </a:r>
            <a:br/>
            <a:r>
              <a:t>⣿⣿⣿⣿⣿⣿⣿⣿⣿⣷⣷⣷⣷⣵⣴⣴⣔⣄⣄⣄⡀⢀⢀⢀⠀⠀⠀⠀⠀⠀⠀⠀⠀⠀⠀⠀⠀⠀⠀⠀⠀⠀⠀⠀⠀⠀⠀⠀⠀⠀⠀⠀⠀⠀⠀⠀⠀⠀⠀⠀⠀⠀⠀⠀⠀⠀⠀⠀⠀⠀⠀⠀⠀⢕⣿⣿⡇⠀⠀⠀⠀⠀⠀⠀⠀⠀⠀⠀⠀⠀⠕⠑⠁⠁⠁⠕⢜⣿⢇⠀⠀⠀⠀⠀⠀⠀⢕⢕⠁⠀⠀⠀⠀⠀⠀⠀⢀⢄⢄⢕⢕⣸⣼⣿⣿⣕⣾⣵⣿⣿⣿⣿⣿⣿⣿⣿⠿⠟⠙⢹⣿⣿⣿⣿⣿⣿⡇⢹⡷⣱⢜⢇⢸⣿⣿⢕⠀⠀⠀⠀⠀⠀⠀⠀⠀⠀⠀⠀⠀⠀⠀⠀⠀⠀⠀⠀⠀⠀⠀⠀⠀⠀⢀⢀⣄⣄⣠⣴⣴⣷⣷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⣷⣷⣷⣷⣴⣴⣴⣄⣄⣄⡄⢀⢀⢀⠀⠀⠀⠀⠀⠀⠀⠀⠀⠀⠀⠀⠀⠀⠀⠀⠀⠀⠀⠀⠀⠀⠀⠀⠀⠀⠀⠀⠀⠀⠀⠀⠀⠀⠀⢱⣿⣿⢇⠀⠀⠀⠀⠀⠀⠀⠀⠀⠀⠀⠀⠀⠀⠀⠀⠀⠀⠀⢕⠏⠁⠀⠀⠀⠀⠀⠀⠀⠀⠀⠀⠀⠀⠀⠀⠀⢀⢔⣱⣾⣿⣿⣿⣿⣿⣿⣿⣿⣿⣿⣿⣿⣿⡿⢟⠋⢝⢕⣀⣠⣴⣷⡏⣿⣿⣿⣿⣿⣷⢕⢇⢏⢱⢞⣾⣿⢏⠑⠀⠀⠀⠀⠀⠀⠀⠀⠀⠀⠀⠀⠀⠀⠀⠀⠀⢀⢀⣄⣄⣰⣴⣴⣷⣾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⣷⣷⣷⣷⣴⣴⣴⣄⣄⣄⣄⢀⢀⢀⠀⠀⠀⠀⠀⠀⠀⠀⠀⠀⠀⠀⠀⠀⠀⠀⠀⠀⠀⠀⢕⢸⣿⡿⠀⠀⠀⠀⠀⠀⠀⠀⠀⠀⠀⠀⠀⠀⠀⠀⠀⠀⠀⠀⠀⠀⠀⠀⠀⠀⢄⢀⢀⢀⢀⢀⢀⢀⢄⢄⢄⠐⠑⠚⢟⠟⠿⢿⢿⣿⣿⣿⣿⣿⣿⣿⣿⣿⣯⡕⢄⢔⠾⢿⣿⣿⣿⣿⢳⣿⣿⣿⣏⢻⣿⡅⠁⢝⣵⣿⣿⢇⠑⠀⠀⠀⠀⠀⠀⠀⠀⠀⢀⢀⣄⣄⣤⣴⣴⣷⣾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⣷⣷⣶⣴⣴⣴⣤⣄⣄⣄⡀⢀⢀⠀⠀⠀⠀⠀⠀⢕⣿⣿⡇⠀⠀⠀⠀⠀⠀⠀⠀⠀⠀⠀⠀⠀⠀⠀⠀⠀⠀⠀⠀⠀⠀⠀⠀⠀⠁⠑⠑⠑⠑⠁⠁⢅⢕⣕⣵⣵⣴⣴⣴⣵⣴⡤⢄⢕⣼⣿⣿⣿⣿⣿⣿⣿⣿⣿⣿⣿⣷⣦⣵⣕⣕⡝⢟⣾⣿⡿⣿⣿⡕⢹⣧⠀⠑⢿⣿⡕⢅⠀⢀⢀⣄⣠⣴⣴⣷⣷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⣷⣶⣦⣴⣼⣿⣿⠁⠀⠀⠀⠀⠀⠀⠀⠀⠀⠀⠀⠀⠀⠀⠀⠀⠀⠀⠀⠀⠀⠀⠀⠀⠀⠀⠀⠀⠀⠀⢀⢔⢱⣾⣿⣿⣿⣿⣿⢟⢏⢅⣴⣾⣿⣿⣿⣿⣿⣿⣿⣿⣿⣿⣿⣿⣿⣿⣿⣿⣿⣿⣿⣿⣿⣿⣽⣿⣿⣷⡕⢜⢆⢀⠁⢻⣿⣾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⠀⠀⠀⠀⠀⠀⠀⠀⠀⢀⢔⢕⢱⡕⢝⢿⣟⣿⣏⣕⣵⣾⣿⣿⣿⣿⣿⣿⣿⣿⣿⣿⣿⣿⣿⣿⣿⣿⣿⣿⣿⣿⣻⣿⡿⡿⡕⣿⣿⣿⣿⣷⡱⣕⡕⢄⠀⠘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⠑⠀⠀⠀⠀⠀⠀⠀⠀⠀⠀⠀⠀⠀⠀⠀⠀⠀⠀⠀⠀⠀⠀⠀⠀⠀⠀⠀⠀⢀⢱⣾⢟⢸⣿⡕⢕⢝⢾⣿⣿⣿⣿⣿⣿⣿⣿⣿⣿⣿⣿⣿⣿⣿⣿⣿⣿⣿⣿⣿⣿⣿⣿⣿⣟⣝⣾⣇⢿⣿⣿⣟⢻⣧⢝⣷⡕⢔⢄⢼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⠀⠀⠀⠀⠀⠀⠀⠀⢸⢸⡟⢕⢕⣿⣿⣧⢜⣿⣿⣿⣿⣿⣿⣿⣿⣿⣿⣿⣿⣿⡿⢿⠿⠟⠟⢟⣿⣿⣿⣿⣿⣿⣿⡟⢜⢝⢕⢸⣿⣿⣿⢕⢝⢷⡜⢿⡕⢇⢕⢻⣮⢻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⢇⠀⠀⠀⠀⠀⠀⠀⠀⠀⠀⠀⠀⠀⠀⠀⠀⠀⠀⠀⠀⠀⠀⠀⠀⠀⠀⠀⠀⠀⢸⢸⢕⢕⣸⣿⣟⢻⣷⡜⣿⣿⢿⣿⣿⣿⣿⣿⣿⣿⣿⣷⣶⣶⣷⣿⣿⣿⣿⣿⣿⣿⣿⡿⢏⢕⢕⢕⢕⢕⣿⣿⣿⢕⢕⢜⢳⡜⢯⡕⣕⣕⡜⢷⣝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⡟⠀⠀⠀⠀⠀⠀⠀⠀⠀⠀⠀⠀⠀⠀⠀⠀⠀⠀⠀⠀⠀⠀⠀⠀⠀⠀⠀⠀⠀⠀⠀⠟⢕⣵⣿⣿⣿⣧⢻⣿⣜⢕⢕⢝⢿⣿⣿⣿⣿⣿⣿⣿⣿⣿⣿⣿⣿⣿⣿⣿⣿⢟⢏⢕⢕⢕⢕⢕⢕⢕⢸⣿⡏⢕⡕⢕⣷⣜⢜⢕⢹⣯⣿⣗⢜⢳⡹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⠇⠀⠀⠀⠀⠀⠀⠀⠀⠀⠀⠀⠀⠀⠀⠀⠀⠀⠀⠀⠀⠀⠀⠀⠀⠀⠀⠀⠀⠀⠀⠀⢔⣾⣿⡏⢻⣿⣿⣧⡜⢝⢗⢕⢕⢕⢜⢝⢟⢿⢿⣿⣿⣿⣿⣿⣿⣿⣿⣟⡫⢕⢕⢕⢕⢕⢕⢕⢕⢕⢕⢕⣿⢕⢜⣷⣕⣿⣿⣇⢕⢕⣿⣿⣯⢎⢕⢜⢮⢻⣿⣿⡿⢿⢿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⡏⠀⠀⠀⠀⠀⠀⠀⠀⠀⠀⠀⠀⠀⠀⠀⠀⠀⠀⠀⠀⠀⠀⠀⠀⠀⠀⠀⠀⠀⠀⠀⢠⣾⣿⣿⢇⢕⢜⢝⢿⢿⣕⢕⢕⢕⢕⢕⢕⢕⢕⢕⢳⣷⣿⣽⣿⣿⣽⣾⣿⡇⢕⢕⢕⢕⢕⢕⢕⢕⢕⢕⢕⢏⢕⢕⢹⣿⣿⣿⣿⡕⢕⣿⣿⣿⢝⢕⢕⣮⡳⡻⣿⣷⡔⠀⠀⠀⠁⠁⠈⠙⠙⠙⠙⠟⠟⠻⠿⢿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⢟⠁⠀⠀⠀⠀⠀⠀⠀⠀⠀⠀⠀⠀⠀⠀⠀⠀⠀⠀⠀⠀⠀⠀⠀⠀⢀⠀⠀⠀⠀⢄⣵⣿⣿⣿⢏⢕⢕⢕⢕⢕⢕⢜⢕⢕⢕⢕⢕⢕⢕⢕⢕⢸⣿⣿⣿⣿⣿⣿⣿⣿⢕⢕⢕⢕⢕⢕⢕⢕⢕⢕⢕⢕⢕⢕⢕⢕⢻⣿⣿⣿⣷⡵⠝⠛⠋⠕⢕⣧⣿⣿⣞⢽⣿⣷⢀⠀⠀⠀⠀⠀⠀⠀⠀⠀⠀⠀⠀⠀⠀⠀⠀⠁⠁⠁⠉⠙⠙⠙⠟⠟⠟⠿⢿⢿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⢿⢿⣿⣿⢏⣵⣷⣿⡿⠑⠀⠀⠀⠀⠀⠀⠀⠀⠀⠀⠀⠀⠀⠀⠀⠀⠀⠀⠀⠀⠀⠀⠀⠀⠀⠑⠕⢄⢀⣱⣿⣿⣿⡿⢇⢕⢕⢕⢕⢕⢕⢕⢕⢕⢕⢕⢕⢕⠕⢕⢕⢕⣸⣿⣿⣿⣿⣿⣿⣿⣿⡕⢕⢕⢕⢕⢕⢕⢕⢕⢕⢕⢕⢕⢕⢕⢕⢕⣜⡻⢿⡟⢁⢴⠞⠀⣰⡄⢹⣿⣿⣿⣯⣹⣿⡇⠀⠀⠀⠀⠀⠀⠀⠀⠀⠀⠀⠀⠀⠀⠀⠀⠀⠀⠀⠀⠀⠀⠀⠀⠀⠀⠀⠀⠀⠀⠁⠁⠁⠉⠙⠙⠙⠟⠟⠟⠻⢿⢿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⢿⢿⠟⠟⠛⠙⠉⠁⠁⠀⢸⣿⣿⡜⢿⣿⡜⠇⠀⠀⠀⠀⠀⠀⠀⠀⠀⠀⠀⠀⠀⠀⠀⠀⠀⠀⠀⠀⠀⠀⠀⠀⠄⢄⢀⠀⢀⣾⣿⣿⣿⣿⢇⣵⡕⢕⢻⣷⣧⣕⢕⡕⢕⢕⠕⠑⠑⠀⠀⠀⣸⣿⣿⣿⣿⣿⣿⣿⣿⣿⣷⠁⠑⢱⢕⢕⢕⢕⢕⢕⢕⢕⢕⢕⢕⢕⢕⢸⣿⣱⠑⣤⣄⠀⢄⣈⢙⣰⣿⣿⢜⢿⢿⠟⠁⠀⠀⠀⠀⠀⠀⠀⠀⠀⠀⠀⠀⠀⠀⠀⠀⠀⠀⠀⠀⠀⠀⠀⠀⠀⠀⠀⠀⠀⠀⠀⠀⠀⠀⠀⠀⠀⠀⠀⠀⠀⠀⠀⠀⠁⠁⠁⠈⠙⠙⠙⠝⠟⠟⠟⢿⢿⢿⢿⣿⣿⣿⣿⣿⣿⣿⣿⣿⣿⣿⣿⣿⣿⠀</a:t>
            </a:r>
            <a:br/>
            <a:r>
              <a:t>⣿⣿⣿⣿⣿⣿⣿⣿⣿⣿⣿⣿⣿⣿⣿⣿⣿⣿⣿⣿⣿⣿⣿⣿⣿⣿⣿⣿⣿⣿⣿⣿⣿⣿⣿⣿⣿⣿⣿⣿⣿⣿⡿⢿⢿⠟⠟⠋⠙⠁⠁⠀⠀⠀⠀⠀⠀⠀⠀⠀⠀⠀⠁⢻⣿⣷⢕⠝⠑⠀⠀⠀⠀⠀⠀⠀⠀⠀⠀⠀⠀⠀⠀⠀⠀⠀⠀⠀⠀⠀⠀⠀⠀⠀⢀⠑⠁⣰⣿⣿⣿⣿⣿⢏⣾⣿⣿⣇⡜⢻⣿⣿⣷⣷⣧⡕⠀⠀⠀⠀⠀⠀⣿⣿⣿⣿⣿⣿⣿⣿⣿⣿⣿⢇⠀⠀⠁⠕⢕⢕⢕⢕⢕⢕⢕⢕⢕⢕⢕⢕⢿⣧⢣⢘⠋⠐⠱⠏⢁⡝⣿⣿⡇⠀⠀⠀⠀⠀⠀⠀⠀⠀⠀⠀⠀⠀⠀⠀⠀⠀⠀⠀⠀⠀⠀⠀⠀⠀⠀⠀⠀⠀⠀⠀⠀⠀⠀⠀⠀⠀⠀⠀⠀⠀⠀⠀⠀⠀⠀⠀⠀⠀⠀⠀⠀⠀⠀⠀⠀⠀⠀⠀⠀⠀⠀⠀⠁⠁⠁⠙⠙⠙⠝⠟⠟⠟⢿⢿⢿⢿⠀</a:t>
            </a:r>
            <a:br/>
            <a:r>
              <a:t>⣿⣿⣿⣿⣿⣿⣿⣿⣿⣿⣿⣿⣿⣿⣿⣿⣿⣿⣿⣿⣿⣿⣿⣿⣿⣿⣿⣿⣿⣿⣿⣿⣿⡿⢿⠿⠟⠟⠙⠙⠁⠁⠀⠀⠀⠀⠀⠀⠀⠀⠀⠀⠀⠀⠀⠀⠀⠀⠀⠀⠀⠀⠀⠁⢿⣿⣷⠀⠀⠀⠀⠀⠀⠀⠀⠀⠀⠀⠀⠀⠀⠀⠀⠀⠀⠀⠀⠀⠀⠀⠀⠀⠀⠀⢕⠀⣰⣿⣿⣿⣿⡿⠇⠀⣿⣿⣿⣿⣿⣷⣾⣿⣿⣿⣿⠁⠀⠀⠀⠀⠀⠀⣿⣿⣿⣿⣿⣿⣿⣿⣿⣿⣿⠇⠀⠀⠀⠀⠁⢕⢕⢕⢕⢕⢕⢕⢕⢕⢕⢕⢜⢿⣧⢻⣿⣵⣶⡞⢧⣻⢸⣿⣷⣧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⢿⢿⠟⠟⠏⠙⠙⠁⠁⠀⠀⠀⠀⠀⠀⠀⠀⠀⠀⠀⠀⠀⠀⠀⠀⠀⠀⠀⠀⠀⠀⠀⠀⠀⠀⠀⠀⠀⠀⠀⠘⣿⣿⡇⠀⠀⠀⠀⠀⠀⠀⠀⠀⠀⠀⠀⠀⠀⠀⠀⠀⠀⠀⠀⠀⠀⠀⠀⠀⢄⠀⣸⣿⣿⡟⣿⡿⠑⠀⢀⣿⣿⣿⣿⣿⣿⣿⣿⣿⣿⢇⠀⠀⠀⠀⠀⠀⠀⢻⣿⣿⣿⣿⣿⣿⣿⣿⣿⡿⠀⠀⠀⠀⠀⠀⢕⢕⣕⣕⢕⢕⢕⢕⢕⢕⢕⢕⢕⢻⣷⡻⢏⣧⢻⣿⣷⣇⣷⣿⢟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⢿⢿⠟⠟⠋⠙⠙⠁⠁⠀⠀⠀⠀⠀⠀⠀⠀⠀⠀⠀⠀⠀⠀⠀⠀⠀⠀⠀⠀⠀⠀⠀⠀⠀⠀⠀⠀⠀⠀⠀⠀⠀⠀⠀⠀⠀⠀⠀⠀⠀⢹⣿⣿⡀⠀⠀⠀⠀⠀⠀⠀⠀⠀⠀⠀⠀⠀⠀⠀⠀⠀⠀⠀⠀⠀⠀⠀⢀⠁⠀⣿⣿⣿⡟⣿⠑⠀⠀⢸⣿⣿⣿⣿⣿⣿⣿⣿⣿⡿⠀⠀⠀⠀⠀⠀⠀⠀⠸⣿⣿⣿⣿⣿⣿⣿⣿⣿⠃⠀⠀⠀⠀⠀⠀⢸⣿⣿⣿⣿⣷⣧⣕⡕⢕⢕⢕⢕⢕⢝⢷⣜⢿⣷⡽⡿⣸⣿⣇⣔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⡿⢿⢿⠟⠟⠏⠙⠑⠁⠁⠀⠀⠀⠀⠀⠀⠀⠀⠀⠀⠀⠀⠀⠀⠀⠀⠀⠀⠀⠀⠀⠀⠀⠀⠀⠀⠀⠀⠀⠀⠀⠀⠀⠀⠀⠀⠀⠀⠀⠀⠀⠀⠀⠀⠀⠀⠀⠀⠀⠀⠜⣿⣿⣇⠀⠀⠀⠀⠀⠀⠀⠀⠀⠀⠀⠀⠀⠀⠀⠀⠀⠀⠀⠀⠀⠀⢄⠁⠀⢔⣿⣿⣿⣇⢇⠀⠀⢀⢝⢝⢻⣿⣿⣿⣿⣿⣿⣿⠇⠀⠀⠀⠀⠀⠀⠀⠀⠀⢿⢿⢿⢿⢿⢿⢟⠟⠑⠀⠀⠀⠀⠀⠀⠀⢸⣿⣿⣿⣿⣿⣿⣿⣿⣷⣕⡕⢕⢕⢕⢕⢝⢷⡹⢻⣼⣟⡿⢿⣿⣷⣷⣶⣔⡀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⠟⠙⠙⠁⠁⠁⠀⠀⠀⠀⠀⠀⠀⠀⠀⠀⠀⠀⠀⠀⠀⠀⠀⠀⠀⠀⠀⠀⠀⠀⠀⠀⠀⠀⠀⠀⠀⠀⠀⠀⠀⠀⠀⠀⠀⠀⠀⠀⠀⠀⠀⠀⠀⠀⠀⠀⠀⠀⠀⠀⠀⠀⠀⠀⠀⠀⢸⣿⣿⡆⠀⠀⠀⠀⠀⠀⠀⠀⠀⠀⠀⠀⠀⠀⠀⠀⠀⠀⠀⠀⠀⠀⠀⠀⢸⣿⣿⣿⡏⠇⢀⢄⢕⢕⢕⡎⣿⣿⣿⣿⣿⣿⢏⠀⠀⠀⠀⠀⠀⠀⠀⠀⠀⠀⠀⠀⠀⠀⠀⠀⠀⠀⠀⠀⠀⠀⠀⠀⠀⢸⣿⣿⣿⣿⣿⣿⣿⣿⣿⣿⣷⣕⢕⢕⢕⢕⢜⢻⣮⢻⣿⣿⣿⣷⣯⣽⣟⡿⣿⣿⣷⣔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⢁⣿⣿⢕⢕⢔⠀⠀⠀⠀⠀⠀⠀⠀⠀⠀⠀⠀⠀⠀⠀⠀⠀⠀⠀⠀⠀⢀⣾⢇⣿⡟⠁⢀⢕⢕⢕⢱⣾⣧⣿⣿⣿⣿⣿⡟⠀⠀⠀⠀⠀⠀⠀⠀⠀⠀⠀⠀⠀⠀⠀⠀⠀⠀⠀⠀⠀⠀⠀⠀⠀⠀⠀⢕⢿⢿⣿⢿⣿⣿⣿⣿⡿⠿⠟⠛⠑⠁⠑⠑⠕⢕⢜⢳⡝⢿⣿⣿⣿⣿⣿⣿⣷⣯⣿⣿⣿⡆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⢇⢕⢕⢕⠀⠀⠀⢀⠀⠀⢀⢀⢀⣀⢀⠀⠀⠀⠀⠀⠀⠀⠀⠀⠀⢱⠃⣸⢟⢁⢔⢕⢕⢕⢕⢜⢿⣿⢸⣿⣿⣿⡟⠀⠀⠀⠀⠀⠀⠀⠀⠀⠀⠀⠀⠀⠀⠀⠀⠀⠀⠀⠀⠀⠀⠀⠀⠀⠀⠀⠀⠁⠁⠁⠁⠑⠑⠙⠙⠁⠀⠀⠀⠀⠀⠀⠀⠀⠀⠀⠁⠕⢟⣧⡻⣿⣿⣿⣿⣿⣿⣿⣿⡇⣿⣿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⢱⣿⡇⢕⢕⢕⢕⠀⠀⠀⠁⠀⠀⠘⣿⣿⣿⣿⣿⣿⣿⣿⣿⣷⣷⣶⡦⢔⢅⣴⢏⢔⢕⢕⢕⢕⠑⠑⠕⢕⢹⣾⣿⣿⡟⠁⠀⠀⠀⠀⠀⠀⠀⠀⠀⠀⠀⠀⠀⠀⠀⠀⠀⠀⠀⠀⠀⠀⠀⠀⠀⠀⠀⠀⠀⠀⠀⠀⠀⠀⠀⠀⠀⠀⠀⠀⠀⠀⠀⠀⠀⠀⠀⠀⠀⠘⢿⣷⣝⢿⣿⣿⣿⣿⠏⠟⢇⣿⣿⣧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⢕⢕⢕⢕⢕⠄⠀⠀⢀⢤⠀⠀⢹⣿⣿⣿⣿⣿⣿⣿⣿⣿⣿⡯⣵⢏⢜⢕⢕⢕⢕⢕⢕⠁⠀⠀⠀⠀⠀⣿⣿⡟⠁⠀⠀⠀⠀⠀⠀⠀⠀⠀⠀⠀⠀⠀⠀⠀⠀⠀⠀⠀⠀⠀⠀⠀⠀⠀⠀⠀⠀⠀⠀⠀⠀⠀⠀⠀⠀⠀⠀⠀⠀⠀⠀⠀⠀⠀⠀⠔⠀⠀⠀⠀⠈⠻⣿⣧⡻⣿⣿⢇⠀⠀⢕⢜⢻⣿⣿⡔⠀⢀⣀⣄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⣯⢕⢕⢕⢕⢕⢕⠀⠀⠁⠁⠀⠀⠁⢻⣿⣿⣿⣿⣿⣿⣿⣿⡟⣜⣝⡕⢕⢕⢕⢕⢕⢕⣱⣤⣄⢀⠀⠀⠀⠻⡟⠁⠀⠀⠀⠀⠀⠀⠀⠀⠀⠀⠀⠀⠀⠀⠀⠀⠀⠀⠀⠀⠀⠀⠀⠀⠀⠀⠀⠀⠀⠀⠀⠀⠀⠀⠀⠀⠀⠀⠀⠀⠀⠀⠀⠀⠀⠀⠀⠀⢔⠀⠀⠀⠀⠀⢹⣿⣿⣎⢻⠁⠀⠀⢕⢕⢕⢻⣿⣇⣱⣾⡿⡻⢿⣷⣦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⢹⣿⡕⢕⢕⢕⢕⠕⠀⠀⠀⢀⢰⢔⠀⠈⢿⣿⣿⣿⣿⣿⣿⡿⣽⣿⣿⣷⣣⡇⢕⢕⢕⢸⣿⣿⣿⣿⡕⠀⠀⠀⠀⠀⠀⠀⠀⠀⠀⠀⠀⠀⠀⠀⠀⠀⠀⠀⠀⠀⠀⠀⠀⠀⠀⠀⠀⠀⠀⠀⠀⠀⠀⠀⠀⠀⠀⠀⠀⠀⠀⠀⠀⠀⠀⠀⠀⠀⠀⠀⠀⠀⠀⠕⢄⠀⠀⠀⠜⣿⣯⣿⣷⡄⠀⢄⢕⢕⢕⢜⣿⣿⣿⢏⣾⣿⣷⣼⡻⣿⣷⣴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⢄⣿⡟⣼⣷⡄⠁⠑⠀⠀⠀⠀⠀⠁⠀⠀⠀⠜⣿⣿⣿⣿⣿⡿⣼⣿⣿⣿⡿⢻⣧⢗⢕⣾⣷⣮⡻⣿⣿⡇⠀⠀⢀⠀⠀⠀⠀⠀⠀⠀⠀⠀⠀⠀⠀⠀⠀⠀⠀⠀⠀⠀⠀⠀⠀⠀⠀⠀⠀⠀⠀⠀⠀⠀⠀⠀⠀⠀⠀⠀⠀⠀⠀⠀⠀⠀⠀⠀⠀⠀⠀⠀⠀⠀⠀⠁⢐⠀⠀⠀⣿⣿⣷⡹⣿⣆⢕⢕⢕⢕⢕⣿⡿⢕⢕⢜⡟⢿⣿⣿⡎⢻⣿⣷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⣼⣿⣹⣿⣿⣿⣦⡀⠀⠀⢰⠀⠀⠀⢕⠖⠀⠀⢸⣿⣿⣿⡿⣹⣿⣿⣿⡿⢱⣿⣿⡟⣼⡿⢝⢻⣿⣮⡟⣱⠀⠀⢔⠁⠀⠀⠀⠀⠀⠀⠀⠀⠀⠀⠀⠀⠀⠀⠀⠀⠀⠀⠀⠀⠀⠀⠀⠀⠀⠀⠀⠀⠀⠀⠀⠀⠀⠀⠀⠀⠀⠀⠀⠀⠐⠔⢄⢕⢄⠀⠀⠀⠀⠀⠀⠀⠀⠄⠀⠀⢝⣿⣿⣿⡜⢻⣷⡕⢕⢕⠑⢏⢕⠁⠀⢸⣿⠗⠙⢝⣱⣾⣿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⣰⣾⣿⣇⣿⣿⣿⣿⣿⣿⣦⣄⣾⣇⠀⠀⠀⠀⠀⠀⠀⢹⣿⣿⢳⣿⣻⣿⡿⢕⣿⣿⡟⣼⣿⠕⠁⢕⣾⡿⣱⢏⢄⠀⠁⠀⠀⠀⠀⠀⠀⠀⠀⠀⠀⠀⠀⠀⠀⠀⠀⠀⠀⠀⠀⠀⠀⠀⠀⠀⠀⠀⠀⠀⠀⠀⠀⠀⠀⠀⠀⠀⠀⠀⠀⠀⠀⠀⠀⠁⠕⢕⢀⠀⠀⠀⠀⠀⠀⠀⠀⠀⢣⢜⢿⣿⣿⣇⢜⢻⣇⠑⠀⠀⢀⡄⠀⠀⠀⠀⣠⣾⣿⣿⣿⣔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⣄⣵⣿⣿⣿⣿⢿⣿⣿⣿⣿⣿⣿⣿⣿⣯⣻⡄⠀⢀⣄⣴⣷⣾⢇⠿⢇⣿⢱⣿⣿⢕⣾⣿⡿⣸⣿⠇⠀⢀⣾⡿⣱⡿⢕⠀⠀⠀⠀⠀⠀⠀⠀⠀⠀⠀⠀⠀⠀⠀⠀⠀⠀⠀⠀⠀⠀⠀⠀⠀⠀⠀⠀⠀⠀⠀⠀⠀⠀⠀⠀⠀⠀⠀⠀⠀⠀⠀⠀⠀⠀⠀⠀⠀⠀⠀⠀⠀⠀⠀⠀⠀⠀⠀⠀⢸⣷⡕⢻⣿⣿⣧⡕⢿⣷⡄⠀⠁⠑⠀⠀⢄⣾⣿⣿⣿⣿⣿⣿⣿⣷⣔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⢄⣴⣾⣿⣿⣿⣿⣿⣿⣯⢿⣿⣿⣿⣿⣿⣿⣿⣿⣷⣕⠕⠝⠝⣑⢡⢕⢗⢏⣸⢇⣼⣿⢇⢱⣿⣿⢣⣿⢇⠀⢀⣼⣿⢣⣿⢇⠁⠀⠀⠀⠀⠀⠀⢄⣔⣕⣔⡔⢄⢄⢀⠀⠀⠀⠀⠀⠀⠀⠀⠀⠀⠀⠀⠀⠀⠀⠀⠀⠀⠀⠀⠀⠀⠀⠀⠀⠀⠀⠀⠀⠀⠀⠀⠀⠀⠀⠀⠀⠀⠀⠀⠀⠀⠀⠀⠀⠀⠀⢻⣷⡕⢹⣿⣿⣷⡜⢿⣿⣔⠀⠀⢀⣴⣿⣿⣿⣿⣿⣿⣿⣿⣿⣿⣿⣿⣷⣴⡄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⣰⣷⣿⣿⣿⣿⣿⣿⣿⣿⣿⣿⣎⢿⣿⣿⣿⣿⣿⣿⣿⣿⣿⣷⣕⢕⢕⢕⢕⢕⢕⡿⢱⣿⡏⢕⣿⣿⡏⣾⡿⢁⢀⣼⣿⢇⡿⠕⠁⠀⠀⠀⠀⠀⠀⣵⣿⣿⣿⣿⣿⣿⣷⣷⣵⣕⣔⡔⢄⢀⠀⠀⠀⠀⠀⠀⠀⠀⠀⠀⠀⠀⠀⠀⠀⠀⠀⠀⠀⠀⠀⠀⠀⠀⠀⠀⠀⠀⠀⢀⠀⠀⠀⠀⠀⠀⠀⠀⠀⠀⠀⠈⣿⣷⡕⢜⣿⣿⣷⡜⠇⠙⢧⡰⣿⣿⣿⣿⣿⣿⣿⣿⣿⣿⣿⣿⣿⣿⣿⣿⣿⣷⣴⡄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⣄⣵⣿⣿⣿⣿⣿⣿⣿⣿⣿⣿⣿⣿⣿⣿⣷⢝⢙⢙⢙⠙⠙⠛⠛⠟⠿⢿⡷⢕⢕⢕⢕⡼⢇⣾⡟⢕⣸⣿⡿⣼⣿⢇⢕⣼⣿⢇⢎⠁⠀⠀⠀⠀⠀⠀⠀⠕⢝⢻⣿⣿⣿⣿⣿⣿⣿⣿⣿⣿⣿⣿⣷⣵⣔⢄⠀⠀⠀⠀⠀⠀⠀⠀⠀⠀⠀⠀⠀⠀⠀⠀⠀⠀⠀⠀⠀⠀⠀⠀⠀⠀⠑⠑⠀⠀⠀⠀⠀⠀⠀⠀⠀⠀⢕⣿⣿⣷⡕⢜⣿⣿⣿⡄⢠⣾⣷⣜⢿⣿⣿⣿⣿⣿⣿⣿⣿⣿⣿⣿⣿⣿⣿⣿⣿⣿⣿⣷⣴⣄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⢄⣴⣾⣿⣿⣿⣿⣿⣿⣿⣿⣿⣿⣿⣿⣿⣿⣿⣿⢏⢕⢕⢕⢕⢕⢔⢄⢄⢀⠀⠀⠀⠁⠑⠕⣱⢇⣼⡟⢕⣱⣿⣿⢱⣿⣇⣕⣾⡿⡕⢜⠕⠀⠀⠀⠀⠀⠀⠀⠀⠀⢕⣾⣿⣿⣿⣿⣿⣿⣿⣿⣿⣿⣿⣿⣿⣿⣿⣷⣵⣔⣔⢄⢄⢄⢄⢀⢀⢀⢀⢀⠀⠀⠀⠀⠀⠀⠀⠀⠀⠀⠀⠀⠀⠀⠀⠀⠀⠀⠀⠀⠀⠀⠀⠀⠀⠀⠀⣿⣿⣿⣷⡕⢜⢿⣿⣿⡜⣿⣿⣿⣮⢻⣿⣿⣿⣿⣿⣿⣿⣿⣿⣿⣿⣿⣿⣿⣿⣿⣿⣿⣿⣿⣷⣧⣄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⣰⣷⣿⣿⣿⣿⣿⣿⣿⣿⣿⣿⣿⣿⣿⣿⣿⣿⣿⣿⣿⡕⢕⢕⢕⢕⢕⢕⢕⢕⢕⢕⠀⠀⠀⠀⢰⢇⣱⢟⢕⢕⣿⣿⢣⢿⢿⣟⣟⢟⢕⢕⢕⢕⠀⠀⠀⠀⠀⠀⠀⠀⢄⢻⣿⣿⣿⣿⣿⣿⣿⣿⣿⣿⣿⣿⣿⣿⣿⣿⣿⣿⣿⣿⣿⣿⣿⣿⣷⣷⣧⢕⠁⠀⠀⢀⠀⠀⠀⠀⠀⠀⠀⠀⠀⠀⠀⠀⠀⠀⠀⠀⠀⠀⠀⠀⠀⠀⠀⠀⢹⣿⣿⣿⣷⢕⢜⢿⣿⣷⡜⣿⣿⣿⣷⡝⣿⣿⣿⣿⣿⣿⣿⣿⣿⣿⣿⣿⣿⣿⣿⣿⣿⣿⣿⣿⣿⣿⣷⣧⣄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⢄⣵⣿⣿⣿⣿⣿⣿⣿⣿⣿⣿⣿⣿⣿⣿⣿⣿⣿⣿⣿⣿⣿⣿⣷⣵⣕⢕⢕⢕⢕⢕⢕⢕⢕⠀⠀⠀⣰⢏⣼⢏⢕⢱⣿⣿⢣⣾⣿⣿⡿⢇⢕⢕⢕⢕⢕⢔⠀⠀⢄⢀⠀⠀⠀⠀⠑⢱⣿⣿⣿⣿⣿⣿⣿⣿⣿⣿⣿⣿⣿⣿⣿⣿⣿⣿⣿⣿⣿⣿⣿⣿⣿⣗⢕⠀⠀⢔⠀⠀⠀⠀⠀⠀⠀⠀⠀⠀⠀⠀⠀⠀⠀⠀⠀⠀⠀⠀⠀⠀⠀⠀⠀⢁⢹⢿⢿⣿⣧⢕⢜⢿⣿⣷⡸⣿⣿⣿⣿⣜⢿⣿⣿⣿⣿⣿⣿⣿⣿⣿⣿⣿⣿⣿⣿⣿⣿⣿⣿⣿⣿⣿⣿⣿⣿⣧⣔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⢄⣰⣾⣿⣿⣿⣿⣿⣿⣿⣿⣿⣿⣿⣿⣿⣿⣿⣿⣿⣿⣿⣿⣿⣿⣿⣿⣿⣿⣿⣷⣷⣵⣥⣕⣕⢕⢔⣀⡄⣱⢇⡼⢕⢕⢱⣿⣿⢣⣿⣿⣿⡿⢕⢕⢕⢕⢕⢕⣣⣵⠀⠀⠁⠁⠀⠀⠀⠀⠀⢿⢿⣿⣿⣿⣿⣿⣿⣿⣿⣿⣿⣿⣿⣿⣿⣿⡿⢿⢟⢟⢟⢟⢟⢻⢿⢟⠑⠀⠐⠀⠀⠀⠀⠀⠀⠀⠀⠀⠀⠀⠀⠀⠀⠀⠀⠀⠀⠀⠀⠀⠀⠀⠀⠀⢔⢕⢕⢕⢕⢎⢝⣧⢕⢜⢻⢟⣧⢹⣿⣿⣿⣿⣮⢻⣿⣿⣿⣿⣿⣿⣿⣿⣿⣿⣿⣿⣿⣿⣿⣿⣿⣿⣿⣿⣿⣿⣿⣿⣿⣿⣧⣔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⣰⣵⣿⣿⣿⣿⣿⣿⣿⣿⣿⣿⣿⣿⣿⣿⣿⣿⣿⣿⣿⣿⣿⣿⣿⣿⣿⣿⣿⣿⣿⣿⣿⣿⣿⣿⣿⣿⣿⣿⢎⡼⢣⢎⢕⢕⢱⢿⢿⣱⣿⣿⣿⡿⢕⢕⢕⢕⢕⢕⣼⣿⣿⠀⠐⠀⠀⠀⠀⠀⠀⠀⠑⢸⣿⣿⡟⢻⢿⢟⢟⢟⢟⢟⢟⠟⠝⠑⠑⠁⠁⠀⠀⠀⠀⠀⠀⠀⠀⠀⠀⠀⠀⠀⠀⠀⠀⠀⠀⠀⠀⠀⠀⠀⠀⠀⠀⠀⠀⠀⠀⠀⠀⠀⠀⠀⢄⣾⡕⢕⢕⢕⢕⢕⢜⢧⢕⢇⢕⢹⡇⢿⣿⣿⣿⣿⣧⢻⣿⣿⣿⣿⣿⣿⣿⣿⣿⣿⣿⣿⣿⣿⣿⣿⣿⣿⣿⣿⣿⣿⣿⣿⣿⣿⣿⣿⣧⣔⢄⠀⠀⠀⠀⠀⠀⠀⠀⠀⠀⠀⠀⠀⠀⠀⠀⠀⠀⠀⠀⠀⠀⠀⠀</a:t>
            </a:r>
            <a:br/>
            <a:r>
              <a:t>⠀⠀⠀⠀⠀⠀⠀⠀⠀⠀⠀⠀⠀⠀⠀⠀⠀⠀⠀⠀⠀⠀⠀⠀⠀⠀⠀⠀⠀⠀⠀⠀⠀⠀⢀⢄⣵⣾⣿⣿⣿⣿⣿⣿⣿⣿⣿⣿⣿⣿⣿⣿⣿⣿⣿⣿⣿⣿⣿⣿⣿⣿⣿⣿⣿⣿⣿⣿⣿⣿⣿⣿⣿⣿⣿⣿⣿⢏⡞⢕⢕⢕⢕⡕⢝⢕⠘⠛⠛⠙⠉⢕⢕⢕⢕⢕⢕⣾⣿⣿⢇⠀⠀⠀⠀⠀⠀⠀⠀⠀⠀⠕⢝⢝⢕⢕⠕⠀⠀⠀⠀⠀⠀⠀⠀⠀⠀⠀⠀⠀⠀⠀⠀⠀⠀⠀⠀⠀⠀⠀⠀⠀⠀⠀⠀⠀⠀⠀⠀⠀⠀⠀⠀⠀⠀⠀⠀⠀⠀⠀⠀⠀⠀⢄⢜⣿⣷⡕⢕⢕⢕⢕⢕⢕⢇⢕⡕⢕⢱⢸⣿⣿⣿⣿⣿⣧⢻⣿⣿⣿⣿⣿⣿⣿⣿⣿⣿⣿⣿⣿⣿⣿⣿⣿⣿⣿⣿⣿⣿⣿⣿⣿⣿⣿⣿⣿⣿⣷⣔⡄⠀⠀⠀⠀⠀⠀⠀⠀⠀⠀⠀⠀⠀⠀⠀⠀⠀⠀⠀⠀⠀</a:t>
            </a:r>
            <a:br/>
            <a:r>
              <a:t>⠀⠀⠀⠀⠀⠀⠀⠀⠀⠀⠀⠀⠀⠀⠀⠀⠀⠀⠀⠀⠀⠀⠀⠀⠀⠀⠀⠀⠀⠀⠀⠀⢄⣰⣾⣿⣿⣿⣿⣿⣿⣿⣿⣿⣿⣿⣿⣿⣿⣿⣿⣿⣿⣿⣿⣿⣿⣿⣿⣿⣿⣿⣿⣿⣿⣿⣿⣿⣿⣿⣿⣿⣿⣿⣿⣿⢇⢎⢕⢕⢕⢕⢎⢕⠕⠀⠀⠀⠀⠀⢄⢕⢕⢕⢕⢱⠿⠟⠛⠙⠁⡀⠀⠀⠀⠀⠀⠀⠀⠀⠀⠀⠀⠀⠁⠀⠀⠀⠀⠀⠀⠀⠀⠀⠀⠀⠀⠀⠀⠀⠀⠀⠀⠀⠀⠀⠀⠀⠀⠀⠀⠀⠀⠀⠀⠀⠀⠀⠀⠀⠀⠀⠀⠀⠀⠀⠀⠀⠀⠀⠀⢀⢕⡕⢕⢸⢟⡳⢕⢔⢕⢕⢕⢕⢕⢕⢣⢕⢕⡇⣿⣿⣿⣿⣿⣿⣧⢻⣿⣿⣿⣿⣿⣿⣿⣿⣿⣿⣿⣿⣿⣿⣿⣿⣿⣿⣿⣿⣿⣿⣿⣿⣿⣿⣿⣿⣿⣿⣿⣿⣷⣴⡄⢀⠀⠀⠀⠀⠀⠀⠀⠀⠀⠀⠀⠀⠀⠀⠀⠀⠀</a:t>
            </a:r>
            <a:br/>
            <a:r>
              <a:t>⠀⠀⠀⠀⠀⠀⠀⠀⠀⠀⠀⠀⠀⠀⠀⠀⠀⠀⠀⠀⠀⠀⠀⠀⠀⠀⠀⠀⠀⠀⠐⠑⠛⠛⠛⠛⠛⠛⠛⠛⠛⠛⠛⠛⠛⠛⠛⠛⠛⠛⠛⠛⠛⠛⠛⠛⠛⠛⠛⠛⠛⠛⠛⠛⠛⠛⠛⠛⠛⠛⠛⠛⠛⠛⠛⠃⠃⠑⠑⠑⠑⠛⠑⠑⠃⠀⠀⠀⠀⠐⠑⠑⠑⠑⠑⠀⠀⠐⠒⠃⠘⠃⠀⠐⠑⠑⠓⠓⠐⠀⠀⠀⠀⠀⠀⠀⠀⠀⠀⠀⠀⠀⠀⠀⠀⠀⠀⠀⠀⠀⠀⠀⠀⠀⠀⠐⠀⠀⠀⠀⠀⠀⠀⠀⠀⠀⠀⠀⠀⠀⠀⠀⠀⠀⠀⠀⠀⠀⠀⠀⠀⠑⠑⠑⠑⠑⠛⠛⠃⠑⠑⠑⠑⠑⠑⠑⠘⠑⠑⠑⠙⠛⠛⠛⠛⠛⠛⠃⠛⠛⠛⠛⠛⠛⠛⠛⠛⠛⠛⠛⠛⠛⠛⠛⠛⠛⠛⠛⠛⠛⠛⠛⠛⠛⠛⠛⠛⠛⠛⠛⠛⠛⠛⠓⠑⠀⠀⠀⠀⠀⠀⠀⠀⠀⠀⠀⠀⠀⠀⠀⠀</a:t>
            </a:r>
            <a:br/>
          </a:p>
        </p:txBody>
      </p:sp>
    </p:spTree>
  </p:cSld>
  <p:clrMapOvr>
    <a:masterClrMapping/>
  </p:clrMapOvr>
</p:sld>
</file>

<file path=ppt/slides/slide4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⢜⢝⢿⣿⣿⣿⣿⣿⣿⣿⣿⣿⣿⣿⣿⣿⣿⣿⣿⣿⣿⣿⣿⣿⣿⣿⣿⣿⣿⣿⣿⣿⣿⣿⣿⣿⣿⣿⣿⣿⣿⣿⣿⣿⣿⣿⣿⣿⣇⢕⢕⢕⢕⢕⢕⢕⢕⢕⢕⢕⢕⢕⢕⢕⢕⢕⢕⢕⢕⢕⢕⢕⢕⢕⢕⢕⢕⢕⢕⢕⢕⢕⢸⣿⣿⣿⣿⣿⣿⣿⣿⣿⣿⣿⣿⣿⣿⣿⣿⣿⣿⣿⣿⣿⣿⣿⢕⢕⢕⢕⢕⢕⢕⢕⢕⢕⢕⢕⢕⢕⢕⢕⢕⢕⢕⢕⢕⢕⢕⢕⢕⢕⢕⢕⢕⢕⢕⢕⢕⢕⢕⣼⣿⣿⣿⣿⣿⣿⣿⣿⣿⣿⣿⣿⣿⣿⣿⣿⣿⣿⣿⣿⣿⣿⣿⣿⣿⣿⣿⣿⣿⣿⣿⣿⣿⣿⣿⣿⣿⣿⣿⣿⣿⣿⣿⣿⣿⣿⣿⣿⡿⢟⢏⢕⢕⢕⢕⢕⢕⢕⢕⢕⢕⢕⢕⢕⢕⢕⢕⢕⢕⢕⢕⠀</a:t>
            </a:r>
            <a:br/>
            <a:r>
              <a:t>⢕⢕⢕⢕⢕⢕⢕⢕⢕⢕⢕⢕⢕⢕⢕⢕⢕⢕⢕⢕⢕⢕⢕⢕⢕⢕⢕⢕⢕⢕⢜⢝⢿⣿⣿⣿⣿⣿⣿⣿⣿⣿⣿⣿⣿⣿⣿⣿⣿⣿⣿⣿⣿⣿⣿⣿⣿⣿⣿⣿⣿⣿⣿⣿⣿⣿⣿⣿⣿⣿⣿⣿⣿⣿⣿⣿⣧⡕⢕⢕⢕⢕⢕⢕⢕⢕⢕⢕⢕⢕⢕⢕⢕⢕⢕⢕⢕⢕⢕⢕⢕⢕⢕⢕⢕⢕⢕⢕⢕⢕⣿⣿⣿⣿⣿⣿⣿⣿⣿⣿⣿⣿⣿⣿⣿⣿⣿⣿⣿⣿⣿⣿⡇⢕⢕⢕⢕⢕⢕⢕⢕⢕⢕⢕⢕⢕⢕⢕⢕⢕⢕⢕⢕⢕⢕⢕⢕⢕⢕⢕⢕⢕⢕⢕⢕⢕⢱⣾⣿⣿⣿⣿⣿⣿⣿⣿⣿⣿⣿⣿⣿⣿⣿⣿⣿⣿⣿⣿⣿⣿⣿⣿⣿⣿⣿⣿⣿⣿⣿⣿⣿⣿⣿⣿⣿⣿⣿⣿⣿⣿⣿⣿⣿⣿⣿⢟⢝⢕⢕⢕⢕⢕⢕⢕⢕⢕⢕⢕⢕⢕⢕⢕⢕⢕⢕⢕⢕⢕⢕⢕⠀</a:t>
            </a:r>
            <a:br/>
            <a:r>
              <a:t>⢕⢕⢕⢕⢕⢕⢕⢕⢕⢕⢕⢕⢕⢕⢕⢕⢕⢕⢕⢕⢕⢕⢕⢕⢕⢕⢕⢕⢕⢕⢕⢕⢕⢜⢟⢿⣿⣿⣿⣿⣿⣿⣿⣿⣿⣿⣿⣿⣿⣿⣿⣿⣿⣿⣿⣿⣿⣿⣿⣿⣿⣿⣿⣿⣿⣿⣿⣿⣿⣿⣿⣿⣿⣿⣿⣿⣿⣷⡕⢕⢕⢕⢕⢕⢕⢕⢕⢕⢕⢕⢕⢕⢕⢕⢕⢕⢕⢕⢕⢕⢕⢕⢕⢕⢕⢕⢕⢕⣕⣕⣿⣿⣿⣿⣿⣿⣿⣿⣿⣿⣿⣿⣿⣿⣿⣿⣿⣿⣿⣿⣿⣿⢕⢕⢕⢕⢕⢕⢕⢕⢕⢕⢕⢕⢕⢕⢕⢕⢕⢕⢕⢕⢕⢕⢕⢕⢕⢕⢕⢕⢕⢕⢕⢕⢕⣱⣿⣿⣿⣿⣿⣿⣿⣿⣿⣿⣿⣿⣿⣿⣿⣿⣿⣿⣿⣿⣿⣿⣿⣿⣿⣿⣿⣿⣿⣿⣿⣿⣿⣿⣿⣿⣿⣿⣿⣿⣿⣿⣿⣿⣿⡿⢟⢝⢕⢕⢕⢕⢕⢕⢕⢕⢕⢕⢕⢕⢕⢕⢕⢕⢕⢕⢕⢕⢕⢕⢕⢕⢕⢕⠀</a:t>
            </a:r>
            <a:br/>
            <a:r>
              <a:t>⢕⢕⢕⢕⢕⢕⢕⢕⢕⢕⢕⢕⢕⢕⢕⢕⢕⢕⢕⢕⢕⢕⢕⢕⢕⢕⢕⢕⢕⢕⢕⢕⢕⢕⢕⢕⢝⢻⣿⣿⣿⣿⣿⣿⣿⣿⣿⣿⣿⣿⣿⣿⣿⣿⣿⣿⣿⣿⣿⣿⣿⣿⣿⣿⣿⣿⣿⣿⣿⣿⣿⣿⣿⣿⣿⣿⣿⣿⣿⣕⢕⢕⢕⢕⢕⢕⢕⢕⢕⢕⢕⢕⢕⢕⢕⢕⢕⢕⢕⢕⢕⢕⢕⢕⢕⢕⢕⣾⣿⣿⡿⢿⢏⢻⣿⣿⣿⣿⣿⣿⣿⣿⣿⣿⣿⣿⣿⣿⣿⣿⣿⡟⢕⢕⢕⢕⢕⢕⢕⢕⢕⢕⢕⢕⢕⢕⢕⢕⢕⢕⢕⢕⢕⢕⢕⢕⢕⢕⢕⢕⢕⢕⢕⢕⣾⣿⣿⣿⣿⣿⣿⣿⣿⣿⣿⣿⣿⣿⣿⣿⣿⣿⣿⣿⣿⣿⣿⣿⣿⣿⣿⣿⣿⣿⣿⣿⣿⣿⣿⣿⣿⣿⣿⣿⣿⣿⣿⣿⡿⢟⢝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⢝⢻⣿⣿⣿⣿⣿⣿⣿⣿⣿⣿⣿⣿⣿⣿⣿⣿⣿⣿⣿⣿⣿⣿⣿⣿⣿⣿⣿⣿⣿⣿⣿⣿⣿⣿⣿⣿⣿⣿⣿⣧⢕⢕⢕⢕⢕⢕⢕⢕⢕⢕⢕⢕⢕⢕⢕⢕⢕⢕⢕⢕⢕⢕⢕⢕⢕⢸⣿⣿⡇⢕⢕⢕⢕⢕⢜⢝⢟⢟⢿⣿⣿⣿⣿⣿⣿⣿⣿⣿⣿⣿⢇⢕⢕⢕⢕⢕⢕⢕⢕⢕⢕⢕⢕⢕⢕⢕⢕⣕⢕⢕⢕⢕⢕⢕⣵⣷⣧⣕⡕⢕⢕⣱⣿⣿⣿⣿⣿⣿⣿⣿⣿⣿⣿⣿⣿⣿⣿⣿⣿⣿⣿⣿⣿⣿⣿⣿⣿⣿⣿⣿⣿⣿⣿⣿⣿⣿⣿⣿⣿⣿⣿⣿⣿⣿⡿⢟⢝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⢝⢿⣿⣿⣿⣿⣿⣿⣿⣿⣿⣿⣿⣿⣿⣿⣿⣿⣿⣿⣿⣿⣿⣿⣿⣿⣿⣿⣿⣿⣿⣿⣿⣿⣿⣿⣿⣿⣿⣷⡕⢕⢕⢕⢕⢕⢕⢕⢕⢕⢕⢕⢕⢕⢕⢕⢕⢕⢕⢕⢕⢕⢕⢕⢸⣿⣿⢕⢕⢕⢕⢕⢕⢕⢕⢕⢕⢕⣿⣿⣿⣿⣿⣿⣿⣿⣿⣿⣿⢕⢕⢕⢕⢕⢕⢕⢕⢕⢕⢕⢕⢕⢕⣱⣾⣿⣿⣷⣿⣿⣷⣧⡜⣿⣿⡝⢻⣿⣧⣾⣿⣿⣿⣿⣿⣿⣿⣿⣿⣿⣿⣿⣿⣿⣿⣿⣿⣿⣿⣿⣿⣿⣿⣿⣿⣿⣿⣿⣿⣿⣿⣿⣿⣿⣿⣿⣿⣿⣿⣿⡿⢟⢝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⢜⢟⢿⣿⣿⣿⣿⣿⣿⣿⣿⣿⣿⣿⣿⣿⣿⣿⣿⣿⣿⣿⣿⣿⣿⣿⣿⣿⣿⣿⣿⣿⣿⣿⣿⣿⣿⣿⣿⣕⢕⢕⢕⢕⢕⢕⢕⢕⢕⢕⢕⢕⢕⢕⢕⢕⢕⢕⢕⢕⢕⢕⣿⣿⡇⢕⢕⢕⢕⢕⢕⢕⢕⢕⢕⢕⣿⣿⣿⣿⣿⣿⣿⣿⣿⣿⡇⢕⢕⢕⢕⢕⢕⢕⢕⢕⢕⢕⢕⢕⣾⣿⣻⣟⣿⡿⣿⣷⡝⢻⣿⣿⣿⣿⣮⢮⡻⣿⣿⣿⣿⣿⣿⣿⣿⣿⣿⣿⣿⣿⣿⣿⣿⣿⣿⣿⣿⣿⣿⣿⣿⣿⣿⣿⣿⣿⣿⣿⣿⣿⣿⣿⣿⣿⣿⡿⢟⢝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⢝⢻⣿⣿⣿⣿⣿⣿⣿⣿⣿⣿⣿⣿⣿⣿⣿⣿⣿⣿⣿⣿⣿⣿⣿⣿⣿⣿⣿⣿⣿⣿⣿⣿⣿⣿⣿⣧⡕⢕⢕⢕⢕⢕⢕⢕⢕⢕⢕⢕⢕⢕⢕⢕⢕⢕⢕⣱⣿⣿⡿⢏⢕⢕⢕⢕⢕⠕⠕⢕⢕⢕⢕⢜⢻⢿⣿⣿⣿⣿⣿⣿⣿⢕⢕⢕⢕⢕⢕⢕⢕⢕⢕⢕⢕⣱⣿⣟⣿⡿⣸⣿⢇⢜⢻⣿⣧⣮⣝⢿⣿⣿⣿⣟⣮⣿⣿⣿⣿⣿⣿⣿⣿⣿⣿⣿⣿⣿⣿⣿⣿⣿⣿⣿⣿⣿⣿⣿⣿⣿⣿⣿⣿⣿⣿⣿⣿⣿⣿⡿⢟⢝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⢝⢻⣿⣿⣿⣿⣿⣿⣿⣿⣿⣿⣿⣿⣿⣿⣿⣿⣿⣿⣿⣿⣿⣿⣿⣿⣿⣿⣿⣿⣿⣿⣿⣿⣿⣷⡕⢕⢕⢕⢕⢕⢕⢕⢕⢕⢕⢕⢕⢕⢕⢕⢕⢕⣿⣿⡿⢕⢕⢕⢕⠕⠀⠀⠀⠀⠕⢕⢕⢕⢕⢕⢕⢕⢜⢹⣿⣿⣿⡟⢕⢕⢕⢕⢕⢕⢕⢕⢕⢕⢕⣵⣿⢯⣿⣿⢷⣿⣿⣷⣵⣵⣽⣿⣷⣝⢷⣽⡿⡇⣿⣞⣿⣻⣿⣿⣿⣿⣿⣿⣿⣿⣿⣿⣿⣿⣿⣿⣿⣿⣿⣿⣿⣿⣿⣿⣿⣿⣿⣿⣿⣿⣿⡿⢟⢝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⢿⣿⣿⣿⣿⣿⣿⣿⣿⣿⣿⣿⣿⣿⣿⣿⣿⣿⣿⣿⣿⣿⣿⣿⣿⣿⣿⣿⣿⣿⣿⣿⣿⣕⢕⢕⢕⢕⢕⢕⢕⢕⢕⢕⢕⢕⢕⢕⢱⣿⣿⡿⢇⢕⢕⢕⢕⢕⢀⠀⠀⠀⠀⠀⠁⠑⠕⢕⢕⢕⢕⢕⣾⣿⣿⡇⢕⢕⢕⢕⢕⢕⢕⣱⣵⣾⣿⢿⢫⣿⣿⡟⣾⣽⣽⣽⣽⣟⣟⡟⢻⢟⢝⢹⣿⣧⣿⣿⡜⢕⢟⢿⣿⣿⣿⣿⣿⣿⣿⣿⣿⣿⣿⣿⣿⣿⣿⣿⣿⣿⣿⣿⣿⣿⣿⣿⡿⢟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⢟⢿⣿⣿⣿⣿⣿⣿⣿⣿⣿⣿⣿⣿⣿⣿⣿⣿⣿⣿⣿⣿⣿⣿⣿⣿⣿⣿⣿⣿⣿⣿⣧⡕⢕⢕⢕⢕⢕⢕⢕⢕⢕⢕⢕⣸⣿⣿⡟⢕⢕⢕⢕⢕⢕⢕⢕⢔⢀⠀⠀⠀⠀⠀⠀⢕⣱⣕⣱⣼⣿⣿⣿⣿⣿⣿⣷⣧⣵⣷⣿⢿⣫⣷⣿⢯⣿⣿⣿⢧⣿⣿⣿⣿⣿⣿⣿⣿⣷⡕⢕⢕⢜⢝⢻⣿⣷⢕⢕⢕⢕⢕⢝⢿⣿⣿⣿⣿⣿⣿⣿⣿⣿⣿⣿⣿⣿⣿⣿⣿⣿⡿⢟⢝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⢻⢿⣿⣿⣿⣿⣿⣿⣿⣿⣿⣿⣿⣿⣿⣿⣿⣿⣿⣿⣿⣿⣿⣿⣿⣿⣿⣿⣿⣿⣷⡕⢕⢕⢕⢕⢕⢕⢕⢕⢕⣼⣿⣿⢏⢕⠑⠀⠕⢕⢕⢕⢕⢕⢕⠕⠀⠀⠀⢀⢀⣰⣾⣿⣿⣿⣿⣿⣿⣿⣇⢕⢜⢟⣿⢿⣫⣷⣿⣿⣿⡟⣾⣿⣿⣿⢸⣿⣿⣿⣿⣿⣿⣿⣿⣿⣿⣧⡕⢕⢕⢹⣿⣿⡕⢕⢕⢕⢕⢕⢕⢝⢻⢿⣿⣿⣿⣿⣿⣿⣿⣿⣿⣿⣿⡿⢟⢝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⢝⢻⣿⣿⣿⣿⣿⣿⣿⣿⣿⣿⣿⣿⣿⣿⣿⣿⣿⣿⣿⣿⣿⣿⣿⣿⣿⣿⣿⣿⣕⢕⢕⢕⢕⢕⢕⢱⣾⣿⡿⢇⢕⠁⠀⠀⠀⢕⢕⢕⢅⠀⠀⠀⠀⠀⢀⣱⣿⣿⣿⣿⣿⣿⣿⣿⣿⣿⣿⣵⣕⢕⢕⢻⣿⣿⣿⣿⣿⣹⣿⣿⣿⡇⣿⣿⣿⣿⣿⣿⣿⣿⣿⣿⣿⣿⣿⣇⢕⣿⣿⣿⡇⢕⢅⢕⢕⢕⢕⢕⢕⢕⢜⢝⢿⣿⣿⣿⣿⣿⣿⢟⢝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⢿⣿⣿⣿⣿⣿⣿⣿⣿⣿⣿⣿⣿⣿⣿⣿⣿⣿⣿⣿⣿⣿⣿⣿⣿⣿⣿⣧⢕⢕⢕⢕⣱⣿⣿⡟⢕⠑⠀⠀⠀⠀⠀⠁⢕⢕⢕⢔⠀⠀⠀⢀⢜⣿⣿⣿⣿⣿⣿⣿⣿⣿⣿⣿⣿⣿⣿⣷⡕⢕⢜⣿⣿⣿⡇⣿⢿⢟⣿⡇⣿⣿⣿⣿⣿⣿⣿⣿⣿⣿⣿⣿⣿⣿⢇⣿⣿⣿⣧⢕⢕⢕⢕⢕⢕⢕⢕⢕⢕⢕⣸⣿⣿⣿⢟⢝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⢝⢿⣿⣿⣿⣿⣿⣿⣿⣿⣿⣿⣿⣿⣿⣿⣿⣿⣿⣿⣿⣿⣿⣿⣿⣿⣷⡕⢕⣼⣿⣿⢏⠕⠁⠀⠀⠀⠀⠀⠀⠀⠕⢕⢑⠀⠀⠀⠀⠁⢕⢜⣿⣿⣿⣿⣿⣿⣿⣿⣿⣿⣿⣿⣿⣿⡷⢕⢕⢜⢟⢟⢝⢇⣱⣿⣿⣧⣿⣿⣿⣿⣿⣿⣿⣿⣿⣿⣿⣿⢹⡿⢸⣿⣿⣿⣿⢕⢕⢕⢕⢕⢕⢕⢕⢕⢕⢜⣿⡟⢏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⢻⢿⣿⣿⣿⣿⣿⣿⣿⣿⣿⣿⣿⣿⣿⣿⣿⣿⣿⣿⣿⣿⣿⣿⣿⣾⣿⡿⢇⠁⠀⠀⠀⠀⠀⠀⠀⠀⠀⠀⢕⢕⠀⠀⠀⠀⠀⣱⣿⣿⣿⣿⣿⣿⣿⣿⣿⣿⣿⣿⣿⣿⡏⠑⠁⠀⠀⠁⢕⢕⢕⢹⣿⣿⣿⣿⣿⣿⣿⣿⣿⣿⣿⣿⣿⣿⡟⢜⢇⣿⣿⣿⡿⢇⢕⢕⣧⢕⡱⣕⢕⢡⢵⣣⣽⣿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⣿⡟⠕⠁⠀⠀⠀⠀⠀⠀⠀⠀⠀⠀⠀⠁⢕⢄⠀⠀⢔⣼⣿⣿⣿⣿⣿⣿⣿⣿⣿⣿⣿⡕⣹⣿⣿⡿⠀⠀⠀⠀⠀⢕⢕⢕⢸⣿⡏⣿⣿⣿⣿⣿⣿⣿⣿⣿⣿⣿⣿⡇⢕⠜⢝⢝⠙⠁⢀⠕⢕⢕⢕⢜⢅⢀⢀⢀⢜⢟⢿⣿⣧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⡟⠕⠀⠀⠀⠀⠀⠀⠀⠀⠀⠀⠀⠀⠀⠀⠁⢕⢀⠑⢕⢜⢿⣿⣿⣿⣿⣿⣿⣿⣿⣿⣿⣿⣿⣿⠏⠁⠀⠀⠀⠀⠀⠑⠕⢕⢱⡿⣸⣿⢿⣿⣿⣿⣿⣿⣿⣿⣿⣿⡿⢇⢕⢀⢁⢁⠀⢄⢕⣷⣴⣅⡑⠕⢔⢕⢕⢌⢕⢕⢕⢜⣿⡇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⢝⢿⣿⣿⣿⣿⣿⣿⣿⣿⣿⣿⣿⣿⣿⣿⡟⠕⠀⠀⠀⠀⠀⠀⠀⠀⠀⠀⠀⠀⠀⠀⠀⠀⠁⠕⢄⠁⠑⠕⢉⠉⠉⠉⠟⣿⣿⣿⢿⠟⠛⠋⠁⠀⠀⠀⠀⠀⠀⠀⠀⠀⠑⢸⢳⣿⢏⣼⣿⣿⣿⣿⣿⣿⣿⣿⣿⢇⢕⢱⡑⠕⢕⣔⢕⣸⣿⣿⢹⣿⣷⣰⣕⢕⢕⢕⢕⣵⣿⢿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⠕⢕⢜⢟⢿⣿⣿⣿⣿⣿⣿⣿⣿⣿⣿⡟⠕⠀⠀⠀⠀⠀⠀⠀⠀⠀⠀⠀⠀⠀⠀⠀⠀⠀⠀⠀⠑⢕⢀⠀⠁⠁⠀⠀⠀⠘⠋⠁⠀⠀⠀⠀⠀⠀⠀⠀⠀⠀⠀⠀⠀⠀⠀⢕⣿⢣⡇⣿⣿⣿⣿⣿⣿⣿⣿⣿⢇⢕⢕⣿⣿⣿⡿⣿⣿⣿⣿⣿⢸⣿⣿⡿⣿⣷⣾⡿⢿⢟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⠐⢁⢅⠑⠀⠀⠁⠁⠁⠁⠁⠁⠁⠁⠁⠁⠁⠁⠁⠁⠁⠁⠁⠁⠁⠁⠁⠁⠁⠁⠁⠁⠁⠁⠁⠁⠁⠁⠁⠁⠁⠁⠁⠁⠀⠀⠀⠀⠀⠀⠀⠀⠀⠀⠀⠀⠀⠀⠀⠀⠀⠀⠁⠑⠀⠀⠀⠀⠀⠑⠑⠀⠀⠀⠁⠁⠀⠀⠀⠀⠁⠁⢁⠝⢻⢿⣿⣿⣿⣿⣿⣿⡟⠑⠀⠀⠀⠀⠀⠀⠀⠀⠀⠀⠀⠀⠀⠀⠀⠀⠀⠀⠀⠀⠀⠀⠑⠕⢔⢄⢀⠀⠀⠀⠀⠀⠀⠀⠀⠀⠀⠀⠀⠀⠀⠀⠀⠀⠀⠀⠀⠘⢱⣿⢹⣿⣿⣿⣿⣿⣿⣿⣿⡟⢕⢕⣸⣿⣿⣿⡇⣿⣿⣿⣿⡿⣿⣿⣿⡇⢿⣿⣷⣕⢕⢕⢕⠑⠔⠔⠁⠁⠄⠁⠀⠀⠀⠀⠀⠀⠀⠀⠀⠀⠀⠀⠀⠀⠁⠁⠁⠁⠁⠁⠁⠁⠁⠁⠁⠁⠁⠁⠑⠁⠑⠕⠁⠁⠁⠁⠁⠁⠁⠁⠐⠀⠁⢁⢅⢅⢅⢅⠁⠁⢕⢕⢕⠑⠕⠕⠀</a:t>
            </a:r>
            <a:br/>
            <a:r>
              <a:t>⢔⢀⢀⠀⠀⠀⠀⠀⠀⠀⠀⠀⠀⠀⠀⠀⠀⠀⠀⠀⠀⠀⠀⠀⠀⠀⠀⠀⠀⠀⠀⠀⠀⠀⠀⠀⠀⠀⠀⠀⠀⠀⠀⠀⠀⠀⠀⠀⠀⠀⠀⠀⠀⠀⠀⠀⠀⠀⠀⠀⠀⠀⠀⠀⠀⠀⠀⠀⠀⠀⠀⠀⠀⠀⠀⠀⠀⠀⠀⠀⠀⠀⠀⠀⠀⠁⠝⢿⣿⣿⣿⢟⠕⠀⠀⠀⠀⠀⠀⠀⠀⠀⠀⠀⠀⠀⠀⠀⠀⠀⠀⠀⠀⠀⠀⠀⠀⠀⠀⠁⠑⠔⢄⠀⠀⠀⠀⠀⠀⠀⠀⠀⠀⠀⠀⠀⠀⠀⠀⠀⢄⢕⣸⣿⣿⡏⣿⣿⣿⣿⣿⡟⡟⢕⢕⣱⣿⣿⣿⣿⡇⣿⣿⣿⣿⣧⣿⣿⣿⣧⣷⣧⡽⣿⣇⢕⢁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⣷⣷⣷⣵⣴⣔⣔⣄⢄⢀⢀⢀⠀⠀⠀⠀⠀⠀⠀⠀⠀⠀⠀⠀⠀⠀⠀⠀⠀⠀⠀⠀⠀⠀⠀⠀⠀⠀⠀⠀⠀⠀⠀⠀⠀⠀⠀⠀⠀⠀⠀⠀⠀⠀⠀⠀⠀⠀⠀⠀⠀⠀⠀⠀⠀⠀⠀⠀⠀⠀⠀⠀⠀⠀⠀⠀⠀⠀⠀⠀⠀⠀⠀⠀⠀⢀⢕⣸⣿⢏⠁⠀⠀⠀⠀⠀⠀⠀⠀⠀⠀⠀⠀⠀⠀⠀⠀⠀⠀⠀⠀⠀⠀⠀⠀⠀⠀⠀⠀⠀⠀⠀⠀⠀⠀⠀⢀⠀⠀⠀⠀⠀⠀⠀⠀⠀⠀⠀⢀⣵⣱⣿⣿⣿⣳⣿⢸⣿⣿⡟⡜⡕⢕⣵⣿⣿⣿⣿⣿⢹⢟⣿⣿⣿⣿⣿⣿⣿⡇⢿⣿⣯⢿⣿⡕⢕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⣷⣷⣷⣵⣴⣔⣄⣄⢄⢀⢀⠀⠀⠀⠀⠀⠀⠀⠀⠀⠀⠀⠀⠀⠀⠀⠀⠀⠀⠀⠀⠀⠀⠀⠀⠀⠀⠀⠀⠀⠀⠀⠀⠀⠀⠀⠀⠀⠀⠀⠀⠀⠀⠀⠀⠀⠀⠀⠀⠀⠀⠀⠀⠀⠀⠀⠀⠀⠀⠀⠀⠀⠀⠀⢔⢕⣾⡿⠇⠁⠀⠀⠀⠀⠀⠀⠀⠀⠀⠀⠀⠀⠀⠀⠀⠀⠀⠀⠀⠀⠀⠀⠀⠀⠀⠀⠀⠀⠀⠀⠀⠀⢄⢄⣤⣴⣴⣵⣵⡔⣴⣴⣔⣄⢀⠀⠀⠀⢼⣿⣿⣿⣿⣿⣿⣿⣿⣽⣏⣸⣾⣷⣿⣿⣿⣿⣿⣿⢣⣯⣞⣿⣿⣿⣿⣿⣿⣿⢱⣷⡝⣿⣾⣿⡇⢕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⣷⣷⣷⣴⣴⣔⣄⣄⡀⢀⢀⠀⠀⠀⠀⠀⠀⠀⠀⠀⠀⠀⠀⠀⠀⠀⠀⠀⠀⠀⠀⠀⠀⠀⠀⠀⠀⠀⠀⠀⠀⠀⠀⠀⠀⠀⠀⠀⠀⠀⠀⠀⠀⠀⠀⠀⠀⠀⠀⠀⠀⠀⠀⢔⢱⣿⡟⠑⠀⠀⠀⠀⠀⠀⠀⠀⠀⠀⠀⠀⠀⠀⠀⠀⠀⠀⠀⠀⠀⠀⠀⠀⠀⠀⢀⢄⣴⣶⢞⠕⠀⢕⣷⣸⣿⣇⣿⢿⣿⡕⣿⣿⣿⣿⣿⣷⣦⣵⣕⢁⠝⢻⢿⣿⣿⣿⣿⣿⣿⣿⣿⣿⣿⣿⣿⣿⣿⣿⣾⢿⢿⣿⣿⣿⣿⣿⣿⡿⣜⣻⣿⢸⢻⣿⡇⢕⠀⠀⠀⠀⠀⠀⠀⠀⠀⠀⠀⠀⠀⠀⠀⠀⠀⠀⠀⠀⠀⠀⠀⠀⠀⠀⠀⠀⠀⠀⠀⠀⠀⠀⠀⠀⠀⠀⠀⠀⠀⠀⠀⠀⠀⠀⠀⠀⠀⠀⠀⠀⢀⢀⢄⢄⣄⣄⣰⣴⣴⣵⣷⠀</a:t>
            </a:r>
            <a:br/>
            <a:r>
              <a:t>⣿⣿⣿⣿⣿⣿⣿⣿⣿⣿⣿⣿⣿⣿⣿⣿⣿⣿⣿⣿⣿⣿⣿⣿⣿⣿⣿⣿⣿⣿⣿⣿⣷⣷⣴⣴⣴⣄⣄⡀⢀⢀⠀⠀⠀⠀⠀⠀⠀⠀⠀⠀⠀⠀⠀⠀⠀⠀⠀⠀⠀⠀⠀⠀⠀⠀⠀⠀⠀⠀⠀⠀⠀⠀⠀⠀⠀⠀⠀⠀⠀⠀⠀⢕⣱⣿⢏⠁⠀⠀⠀⠀⠀⠀⠀⠀⠀⠀⠀⠀⠀⠀⠀⠀⠀⠀⠀⠀⠀⠀⠀⠀⠀⠀⣠⣵⣿⢟⡕⠑⠀⠀⣸⢧⣿⣿⣿⢣⣿⢇⢕⢿⣿⣿⡿⢟⢟⢟⢏⢙⣙⣱⣵⣿⣿⣿⣿⣿⣿⣿⣿⣿⡿⢟⠏⠉⠝⢕⢁⢀⢀⣕⣿⣿⣿⣿⣿⣿⡇⣽⢝⡝⢜⢸⣿⢇⠕⠀⠀⠀⠀⠀⠀⠀⠀⠀⠀⠀⠀⠀⠀⠀⠀⠀⠀⠀⠀⠀⠀⠀⠀⠀⠀⠀⠀⠀⠀⠀⠀⠀⠀⠀⠀⠀⠀⠀⠀⢀⢀⢀⣄⣄⣄⣴⣴⣵⣵⣷⣷⣾⣿⣿⣿⣿⣿⣿⣿⣿⣿⣿⠀</a:t>
            </a:r>
            <a:br/>
            <a:r>
              <a:t>⣿⣿⣿⣿⣿⣿⣿⣿⣿⣿⣿⣿⣿⣿⣿⣿⣿⣿⣿⣿⣿⣿⣿⣿⣿⣿⣿⣿⣿⣿⣿⣿⣿⣿⣿⣿⣿⣿⣿⣿⣿⣿⣷⣷⣦⣴⣔⣄⣄⡀⢀⢀⠀⠀⠀⠀⠀⠀⠀⠀⠀⠀⠀⠀⠀⠀⠀⠀⠀⠀⠀⠀⠀⠀⠀⠀⠀⠀⠀⠀⠀⠀⢔⢱⣿⢏⠀⠀⠀⠀⠀⠀⠀⠀⠀⠀⠀⠀⠀⠀⠀⠀⠀⠀⠀⠀⠀⠀⠀⠀⠀⠀⠀⠈⠉⠉⠑⠋⠁⠀⠀⠀⡏⣾⡟⢟⢕⣾⣿⢕⢸⣎⣿⣿⣧⣷⣷⣾⣿⣿⣿⣿⣿⣿⣿⣿⣿⣿⣿⣿⣿⣿⣷⣵⡜⠟⢿⣿⣿⣿⣿⣿⣿⣿⣿⡿⣿⣿⢱⢳⢏⢕⣵⣿⢟⠑⠀⠀⠀⠀⠀⠀⠀⠀⠀⠀⠀⠀⠀⠀⠀⠀⠀⠀⠀⠀⠀⠀⠀⠀⠀⠀⠀⠀⢀⢀⢀⢀⣄⣄⣠⣴⣴⣵⣷⣷⣷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⣷⣷⣦⣴⣴⣄⣄⣀⢀⢀⠀⠀⠀⠀⠀⠀⠀⠀⠀⠀⠀⠀⠀⠀⠀⠀⠀⠀⠀⠀⢕⣿⡟⠀⠀⠀⠀⠀⠀⠀⠀⠀⠀⠀⠀⠀⠀⠀⠀⠀⠀⠀⠀⠀⠀⠀⠀⠀⠀⠄⢕⢕⢔⢄⠀⠀⠀⠀⠀⢀⣼⡟⡕⢱⣾⣿⣿⡇⢸⣿⣿⣿⣿⣿⣿⣿⣿⣿⣿⣿⣿⣿⣿⣿⣿⣿⣿⣿⣿⣿⣿⣿⣿⣷⣵⡕⢝⢻⣿⣿⣿⣿⣿⡇⣿⣿⠀⢱⣷⣿⢟⢕⠁⠀⠀⠀⠀⠀⠀⠀⠀⠀⠀⠀⠀⠀⠀⠀⠀⠀⢀⢀⢀⣄⣄⣄⣴⣴⣴⣷⣷⣾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⣷⣷⣦⣴⣴⣄⣄⣀⢀⢀⠀⠀⠀⠀⠀⠀⠀⠀⠀⠀⢕⣿⡇⠀⠀⠀⠀⠀⠀⠀⠀⠀⠀⠀⠀⠀⠀⠀⠀⠀⠀⠀⠀⠀⠀⠀⠀⠀⢄⠀⠁⠑⢕⢕⠀⠀⠀⠀⠀⠁⢏⣱⣷⣿⣿⢹⣿⡇⢸⣿⣿⢻⣿⣿⣿⣿⣿⣿⣿⣿⣿⣿⣿⣿⣿⣿⣿⣿⣿⣿⣿⣿⣿⣿⣿⣿⣷⣷⣿⢿⡿⣿⣿⢕⢸⡇⠀⢸⣿⡇⠕⠀⠀⠀⠀⠀⠀⠀⢀⢀⢀⣄⣄⣠⣴⣴⣴⣷⣷⣾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⣷⣶⣴⣴⣄⣄⣀⢀⢀⢕⣿⣷⠀⠀⠀⠀⠀⠀⠀⠀⠀⠀⠀⠀⠀⠀⠀⠀⠀⠀⠀⠀⠀⠀⠀⢀⠀⠀⢕⢀⠀⠁⠕⢄⠀⠀⠀⢀⣰⣾⣿⣿⣿⡿⢸⣿⡇⢕⢕⢕⢕⢻⣿⣿⣿⣿⣿⣿⣿⣿⣿⣿⣿⣿⣿⣿⣿⣿⣿⣿⣿⣿⣿⡿⣿⣿⣿⣽⣿⣾⣿⣿⢕⢜⡇⠀⠁⣿⣧⣠⣴⣴⣴⣶⣷⣷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⡔⠀⠀⠀⠀⠀⠀⠀⠀⠀⠀⠀⠀⠀⠀⠀⠀⠀⠀⠀⠀⠀⠔⠀⠀⢄⠑⠑⢔⠀⠀⠀⠀⢀⣴⣾⣿⣿⢿⣿⣿⡇⢕⢻⣷⢕⢕⢕⢕⢕⢻⣿⣿⣿⣿⣿⣿⣿⣽⣝⣝⣝⣟⢻⢿⣿⣿⣿⣿⣿⣿⣿⣿⢿⣟⢱⣿⣿⣿⣿⡇⢕⢇⠀⠀⢜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⣷⡀⠀⠀⠀⠀⠀⠀⠀⠀⠀⠀⠀⠀⠀⠀⠀⠀⠀⠀⠀⠁⠀⢀⠔⠁⠀⠀⠀⠑⢀⣠⣷⣿⣿⣿⣿⢟⢕⣿⣿⡇⢕⢕⢹⡕⢕⢕⢕⢕⢕⢜⢻⣿⣿⣿⣿⣿⣿⣿⣿⣿⣿⣿⣿⣿⣿⣿⣿⣿⣿⡿⢎⢜⢝⣼⣿⣿⡿⣿⡇⣵⢕⠀⠀⢸⣜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⢇⠀⠀⠀⠀⠀⠀⠀⠀⠀⠀⠀⠀⠀⠀⠀⠀⠀⠀⠀⢀⠔⠁⠀⠀⠀⠀⣔⣴⣾⣿⣿⣿⣿⢟⣱⣵⣵⢹⣿⡇⢕⢕⢕⢜⢕⢕⢕⢕⢕⢕⢕⢕⢹⣻⣿⣿⣿⣿⣿⣿⣿⣿⣿⣿⣿⡿⢿⢟⢝⢕⢕⢕⢕⣿⣿⣿⢇⢹⡇⢸⡕⢔⣤⣧⢹⣞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⡿⢏⢕⠕⠀⠀⢀⠀⠀⠀⠀⠀⠀⠀⠀⠀⠀⠀⠀⠀⠀⠄⠑⠁⠀⢀⣠⣴⣶⣿⣿⣿⣿⣿⣿⡟⣹⣾⣿⣿⣿⣧⢿⡇⢕⢕⢕⢕⢕⢕⢕⢕⢕⢕⢕⢕⣾⣿⣿⣽⣻⣿⣿⡿⢿⡟⢏⢝⢕⢕⢕⢕⢕⢕⢕⢕⢱⣿⣿⡏⢕⢕⣷⢸⡇⢕⢹⣿⣧⢹⣎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⢏⢕⢕⠕⠀⠀⢄⣿⣷⣤⣄⢀⠀⠀⠀⠀⠀⠀⠀⠀⠀⠀⠀⠀⠀⣰⣿⣿⡿⣿⣿⣿⣿⣿⢟⡕⢸⣿⣿⣿⣿⣿⣿⣯⣇⣧⣕⢕⠕⠑⠑⠁⠕⠑⠑⢕⣸⣿⣿⣿⣿⣿⣿⣾⣿⡟⢕⢕⢕⢕⢕⢕⢕⢕⢕⢕⢕⣸⣿⢟⢕⢕⢕⢹⣿⣷⢕⢕⢹⣿⣇⢹⣮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⡟⢕⢕⢕⢕⠀⠀⠀⠘⢉⠁⠀⠀⣾⣦⣄⣀⢀⠀⠀⠀⠀⠀⠀⠀⢀⣼⣿⡏⣿⢹⣿⠟⠋⠙⣡⣾⣷⣼⣿⣿⣿⣿⣿⣿⣿⣿⣾⣿⠏⠀⠀⠀⠀⠀⠀⣰⣿⣿⣿⣿⣿⣿⣿⣿⣿⣿⢕⢕⢕⢕⢕⢕⢕⢕⢕⢕⢕⢕⣿⢏⢕⣷⡕⣜⡜⣿⣿⢸⣧⢱⡝⢿⡜⣜⢯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⢏⢕⢕⢕⢕⢕⠀⠀⠀⠀⠑⠃⠀⠀⣿⣿⢟⢿⣷⣦⢀⠀⠀⠀⠀⢄⣾⣿⣿⣿⡽⡞⠁⠀⢄⢜⢟⢿⢿⣿⣿⣿⣿⣿⣿⣿⣿⣿⡿⠑⠀⠀⠀⠀⠀⠀⢰⣿⣿⣿⣿⣿⣿⣿⢿⢿⠟⠕⠑⠑⠑⠕⢕⢕⢕⢕⢕⢕⢕⡸⢕⢕⢕⣿⣷⣽⡇⣿⣿⡇⣿⡿⡱⡜⢻⣹⣎⢧⢻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⢿⢿⠿⠟⠟⠛⠋⠙⠉⠉⠁⢅⣿⡏⢕⢕⢕⢕⢕⠁⠀⠀⠀⠀⢀⠀⠀⠀⣿⣿⠑⠁⢜⢿⣷⡔⢀⢀⡰⠟⣱⣿⡿⠋⠁⢅⢔⢕⢕⢕⢕⣵⢸⣿⣿⣿⣿⣿⣿⣿⣿⢟⠁⠀⠀⠀⠀⠀⠀⠀⢾⢿⠟⠙⠑⠈⠁⠁⠀⠀⠀⠀⠀⠀⠀⠀⠀⠀⢕⢕⢕⢕⢕⢕⢕⢕⢕⢹⣿⣿⢧⣿⣿⡇⣿⣿⡯⣧⢕⢇⣿⣧⢫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⡿⢿⢿⠟⠟⠟⠛⠙⠙⠉⠁⠁⠀⠀⠀⠀⠀⠀⠀⠀⠀⠀⠀⢄⣼⣿⢇⢕⢕⢕⢕⢕⠀⠀⠀⠀⠀⠑⠃⠀⠀⣿⡏⢀⢄⣱⣿⡟⣏⡔⣡⣾⢿⢟⢕⢔⢕⢕⢕⢕⢕⢕⣵⣿⣿⢻⣿⣿⣿⣿⣿⣿⡿⠋⠀⠀⠀⠀⠀⠀⠀⠀⠀⠁⠀⠀⠀⠀⠀⠀⠀⠀⠀⠀⠀⠀⠀⠀⠀⠀⠀⠁⠁⠁⠁⠑⠑⠕⠕⢕⢪⢻⣿⢕⢿⣿⡇⠟⠛⠑⢕⢕⣾⣿⣿⣷⡎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⢿⢿⢿⠟⠟⠛⠙⠙⠉⠁⠁⠀⠀⠀⠀⠀⠀⠀⠀⠀⠀⠀⠀⠀⠀⠀⠀⠀⠀⠀⠀⠀⠀⢀⣰⣿⢟⣵⣿⡇⠑⠑⠕⠀⠀⢰⠀⠀⠀⢀⢀⠀⠀⣿⡧⢕⣾⣿⡿⢿⣏⢞⢝⢕⢕⢕⢕⢕⢕⢕⢕⢕⢕⢜⣿⣿⡿⣿⣿⣿⣿⣿⣿⠟⠁⠀⠀⠀⠀⠀⠀⠀⠀⠀⠀⠀⠀⠀⠀⠀⠀⠀⠀⠀⠀⠀⠀⠀⠀⠀⠀⠀⠀⠀⠀⠀⠀⠀⠀⠀⠀⠁⢕⣷⣝⡻⣿⢹⠀⠔⠞⠀⣀⠑⢹⣿⣿⢿⣷⣸⣿⢿⢿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⢿⢿⢿⠟⠟⠟⠋⠙⠙⠁⠁⠁⠀⠀⠀⠀⠀⠀⠀⠀⠀⠀⠀⠀⠀⠀⠀⠀⠀⠀⠀⠀⠀⠀⠀⠀⠀⠀⠀⠀⠀⠀⠀⠀⠀⢀⣼⣿⣫⣿⣿⣿⣿⡄⠀⠀⠀⢄⣾⠀⠀⠀⠑⠋⠀⠀⣿⣗⣱⣿⡟⣫⣾⣇⢕⢕⢕⢕⢕⢕⢕⢕⢕⠑⠕⢕⢕⢜⣿⢧⣿⣿⣿⣿⢟⠑⠀⠀⠀⠀⠀⠀⠀⠀⠀⠀⠀⠀⠀⠀⠀⠀⠀⠀⠀⠀⠀⠀⠀⠀⠀⠀⠀⠀⠀⠀⠀⠀⠀⠀⠀⠀⠀⠀⢔⢸⣿⣿⣿⡇⢠⣔⢄⢀⢈⠛⢔⣸⣿⢇⠘⠻⠿⠟⠁⠀⠀⠀⠁⠁⠉⠙⠙⠟⠟⠿⢿⢿⣿⣿⣿⣿⣿⣿⣿⣿⣿⣿⣿⣿⣿⣿⣿⣿⣿⣿⣿⣿⣿⣿⣿⣿⣿⣿⣿⣿⣿⣿⣿⣿⣿⣿⣿⣿⣿⣿⣿⣿⣿⣿⣿⣿⣿⠀</a:t>
            </a:r>
            <a:br/>
            <a:r>
              <a:t>⣿⣿⣿⣿⣿⣿⣿⣿⣿⣿⣿⣿⣿⣿⡿⢿⢿⢟⠟⠟⠏⠙⠙⠙⠁⠁⠁⠀⠀⠀⠀⠀⠀⠀⠀⠀⠀⠀⠀⠀⠀⠀⠀⠀⠀⠀⠀⠀⠀⠀⠀⠀⠀⠀⠀⠀⠀⠀⠀⠀⠀⠀⠀⠀⠀⠀⠀⠀⠀⠀⠀⠀⣼⣿⣳⣿⣿⣿⣿⣿⣷⡄⢀⢱⣾⣿⠀⠀⠀⢀⢀⠀⠀⣿⣿⣿⣯⣾⣿⣿⣿⣧⣕⢕⢕⢕⢕⢕⠑⠀⠀⠀⠀⠁⠑⢕⣿⣿⣿⡿⠑⠀⠀⠀⠀⠀⠀⠀⠀⠀⠀⠀⠀⠀⠀⠀⠀⠀⠀⠀⠀⠀⠀⠀⠀⠀⠀⠀⠀⠀⠀⠀⠀⠀⠀⠀⠀⠀⠀⠀⠀⠀⠀⢝⣿⣿⣿⣕⢛⢀⠕⢟⠃⢸⣿⡏⠀⠀⠀⠀⠀⠀⠀⠀⠀⠀⠀⠀⠀⠀⠀⠀⠀⠀⠀⠁⠁⠈⠙⠙⠟⠟⠿⢿⢿⣿⣿⣿⣿⣿⣿⣿⣿⣿⣿⣿⣿⣿⣿⣿⣿⣿⣿⣿⣿⣿⣿⣿⣿⣿⣿⣿⣿⣿⣿⣿⣿⣿⣿⣿⠀</a:t>
            </a:r>
            <a:br/>
            <a:r>
              <a:t>⣿⣿⢿⢿⢿⠟⠟⠟⠙⠙⠙⠁⠁⠁⠀⠀⠀⠀⠀⠀⠀⠀⠀⠀⠀⠀⠀⠀⠀⠀⠀⠀⠀⠀⠀⠀⠀⠀⠀⠀⠀⠀⠀⠀⠀⠀⠀⠀⠀⠀⠀⠀⠀⠀⠀⠀⠀⠀⠀⠀⠀⠀⠀⠀⠀⠀⠀⠀⠀⠀⠀⢕⣿⡇⣿⣿⣿⣿⣿⣿⣿⣷⣱⣿⣿⣿⠀⠀⠁⠘⠁⠀⠀⡿⣫⣿⣿⣿⣿⣿⢟⣟⣇⢕⢕⢕⣱⣾⣧⣄⠀⠀⠀⠀⠀⣼⣿⡿⠋⠀⠀⠀⠀⠀⠀⠀⠀⢀⢀⠀⠀⠀⠀⠀⠀⠀⠀⠀⠀⠀⠀⠀⠀⠀⠀⠀⠀⠀⠀⠀⠀⠀⠀⠀⠀⠀⠀⠀⠀⠀⠀⠀⠀⠀⢻⣿⣿⣿⣿⣸⣶⡞⢧⣷⢻⣿⣵⡄⠀⠀⠀⠀⠀⠀⠀⠀⠀⠀⠀⠀⠀⠀⠀⠀⠀⠀⠀⠀⠀⠀⠀⠀⠀⠀⠀⠁⠁⠈⠙⠙⠟⠟⠻⢿⢿⣿⣿⣿⣿⣿⣿⣿⣿⣿⣿⣿⣿⣿⣿⣿⣿⣿⣿⣿⣿⣿⣿⣿⣿⣿⠀</a:t>
            </a:r>
            <a:br/>
            <a:r>
              <a:t>⠁⠁⠀⠀⠀⠀⠀⠀⠀⠀⠀⠀⠀⠀⠀⠀⠀⠀⠀⠀⠀⠀⠀⠀⠀⠀⠀⠀⠀⠀⠀⠀⠀⠀⠀⠀⠀⠀⠀⠀⠀⠀⠀⠀⠀⠀⠀⠀⠀⠀⠀⠀⠀⠀⠀⠀⠀⠀⠀⠀⠀⠀⠀⠀⠀⠀⠀⠀⠀⠀⠀⠁⣿⣧⣿⣿⣿⣿⣿⣿⣿⣿⣷⢿⣿⡇⠀⠀⠀⠀⠀⠀⣠⣾⢟⣷⣿⣿⡟⢫⣾⣿⣮⢞⣵⣿⡜⣿⣿⣿⢗⡔⠀⠀⠀⠝⠋⠀⠀⠀⠀⠀⠀⢠⣴⣷⣾⣿⣷⣔⢄⠀⠀⠀⠀⠀⠀⠀⠀⠀⠀⠀⠀⠀⠀⠀⠀⠀⠀⠀⠀⠀⠀⠀⠀⠀⠀⠀⠀⠀⠀⠀⠀⢀⢸⣿⣿⢿⣟⣵⡜⣿⣷⡮⣸⣽⣿⡇⠀⠀⠀⠀⠀⠀⠀⠀⠀⠀⠀⠀⠀⠀⠀⠀⠀⠀⠀⠀⠀⠀⠀⠀⠀⠀⠀⠀⠀⠀⠀⠀⠀⠀⠀⠀⠀⠁⠁⠈⠙⠙⠝⠟⠻⢿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⢐⢿⣿⡝⢿⣿⣿⣿⣿⣿⣿⣿⣞⣿⡇⢕⢗⢷⢷⢇⣼⢟⣱⣿⣿⡿⢏⣵⣿⣿⡿⣣⣾⡿⢻⣿⡜⢟⡵⢟⠕⠀⠀⠀⠀⠀⠀⠀⠀⠀⠀⠀⢻⣿⣿⣿⣿⣿⣿⣷⣔⢀⠀⠀⠀⠀⠀⠀⠀⠀⠀⠀⠀⠀⠀⠀⠀⠀⠀⠀⠀⠀⠀⠀⠀⠀⠀⠀⠀⠄⠔⠕⢸⣧⢿⣿⣿⢿⣻⣿⣕⡿⣱⣿⢏⠑⠀⠀⠀⠀⠀⠀⠀⠀⠀⠀⠀⠀⠀⠀⠀⠀⠀⠀⠀⠀⠀⠀⠀⠀⠀⠀⠀⠀⠀⠀⠀⠀⠀⠀⠀⠀⠀⠀⠀⠀⠀⠀⠀⠀⠀⠀⠀⠀⠁⠁⠁⠙⠙⠟⠟⢻⢿⢿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⣵⣿⢟⢕⢔⢌⠙⠟⢿⣿⣿⣿⣇⢔⢔⢔⢔⢖⢢⡾⢕⣼⣿⣿⢏⣱⣿⣿⣿⢫⣾⡿⢏⣾⣿⢟⡵⢏⢕⢱⠀⠀⢀⠄⠀⠀⠀⠀⠀⠀⢀⣴⣿⣿⣿⣿⣿⣿⣿⣿⣿⣧⡄⠀⠀⠀⠀⠀⠀⠀⠀⠀⠀⠀⠀⠀⠀⠀⠀⠀⠀⠀⠀⠀⠀⠀⠀⠀⠀⠀⠀⠀⠀⠁⠘⢻⣿⣾⣿⣫⣿⣾⡿⠋⠀⠀⠀⠀⠀⠀⠀⠀⠀⠀⠀⠀⠀⠀⠀⠀⠀⠀⠀⠀⠀⠀⠀⠀⠀⠀⠀⠀⠀⠀⠀⠀⠀⠀⠀⠀⠀⠀⠀⠀⠀⠀⠀⠀⠀⠀⠀⠀⠀⠀⠀⠀⠀⠀⠀⠀⠀⠀⠀⠀⠁⠁⠁⠙⠙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⡇⢕⢕⢕⢕⢕⢄⢀⠁⠙⠻⢿⣿⡕⢕⢕⡱⢏⢕⣾⣿⢟⢕⣼⣿⣿⡟⣵⣿⢟⣵⣿⢟⣵⢟⢕⢕⣵⡇⠀⠀⠑⢄⠐⠀⠀⠀⠀⠀⢜⣿⣿⣿⣿⣿⣿⣿⣿⣿⣿⣿⣿⣔⠀⠀⠀⠀⠀⠀⠀⠀⠀⠀⠀⠀⠀⠀⠀⠀⠀⠀⠀⠀⠀⠀⠀⠀⠀⠀⠀⠀⠀⠀⠀⠀⠝⣿⣿⢟⠟⠙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⣇⢕⢕⢕⢕⢕⢕⢕⢔⢀⠀⠀⠙⢅⡱⢎⢕⣵⣿⢟⢕⣱⣾⣿⡿⢫⣾⣿⣵⣿⢟⣵⢟⢕⢕⢕⣾⠏⠁⠀⠕⠁⠐⡀⠀⠀⠀⠀⠀⢱⣿⣿⣿⣿⣿⣿⣿⣿⣿⣿⣿⣿⣿⣇⢀⠀⠀⠀⠀⠀⠀⠀⠀⠀⠀⠀⠀⠀⠀⠀⠀⠀⠀⠀⠀⠀⠀⠀⠀⠀⠀⠀⠀⠀⠀⠀⠘⣿⣧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⠝⣿⣧⡕⢕⢕⢕⢕⢕⢕⢕⠀⢀⡰⢊⢕⣵⣿⢟⢕⢕⣼⣿⣿⢟⣵⣿⣿⣿⢟⣱⢞⢕⢕⢕⡵⠿⠃⠀⠀⠀⠀⠁⠄⠑⢀⠀⠀⠀⠀⢜⣿⣿⣿⣿⣿⣿⣿⣿⣿⣿⣿⣿⣿⣿⣧⢀⠀⠀⠀⠀⠀⠀⠀⠀⠀⠀⠀⠀⠀⠀⠀⠀⠀⠀⠀⠀⠀⠀⠀⠀⠀⠀⠀⠀⠀⠀⠀⠘⢿⣷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⢜⣿⣿⣷⣕⢕⢕⢕⠕⣅⢕⢑⢔⣵⡿⢏⢕⢕⣵⣿⣿⡿⣣⣿⣿⣿⢟⢕⢞⢕⢕⢕⠕⠁⠀⠀⠀⠀⠀⠀⠀⠀⠀⠀⠀⠀⠀⠀⠀⢸⣿⣿⢿⢟⣿⣿⣿⣿⣿⣿⣿⣿⣿⣿⣿⣧⠀⠀⠀⠀⠀⠀⠀⠀⠀⠀⠀⠀⠀⠀⠀⠀⠀⠀⠀⠀⠀⠀⠀⠀⠀⠀⠀⠀⢕⠀⠀⠀⠁⢿⣷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⢄⣴⣾⣿⣿⣿⣿⣿⡿⢆⢔⢎⢅⣱⡾⢟⢝⢕⢕⣵⣿⣿⡿⠋⢾⣿⡿⢟⢕⢕⢕⢕⢕⡱⠀⠀⠀⠀⠀⠀⠀⠀⠀⠀⠀⠀⠀⠀⠀⠀⠀⠀⠀⠜⢳⢵⢷⠟⢻⢿⣿⣿⣿⣿⣿⣿⣿⣿⣿⣷⣄⢀⠀⠀⠀⠀⠀⠀⠀⠀⠀⠀⠀⠀⠀⠀⠀⠀⠀⠀⠀⠀⠀⠀⠀⠀⠀⠀⠕⠀⠀⠀⢸⣿⣧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⢄⣴⣾⣿⣿⣿⣿⣿⣿⢟⢹⢇⢕⣱⡵⢟⢏⢕⢕⢕⣵⣿⣿⢟⣹⣾⣿⢟⢕⢕⢕⢕⢕⢕⡱⢪⠇⠀⠀⠀⠀⠀⠔⠔⠔⠕⠕⠔⠀⠀⠀⠀⠀⠀⠀⠀⠀⠁⠁⠀⠀⠀⠑⢝⢿⣿⣿⣿⣿⣿⣿⣿⣿⣿⣿⣧⣄⢀⠀⠀⠀⠀⠀⠀⠀⠀⠀⠀⠀⠀⠀⠀⠀⠀⠀⠀⠀⠀⠀⠀⠀⠀⠄⠀⠀⣵⣝⣿⣿⣦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⢄⣴⣾⣿⣿⣿⣿⣿⣿⡿⢟⢕⢕⢕⢕⢇⢕⢕⢕⢕⡵⢞⡿⢝⢟⣵⣾⣿⡟⢕⢕⢕⢕⢕⢕⢕⢕⣕⠕⢄⠀⠀⠀⠀⠀⠀⠀⠀⠀⠀⠀⠀⠀⠀⠀⠀⠀⠀⠀⠀⠀⠀⠀⠀⠀⠀⠀⠁⠙⠟⢿⢿⣿⣿⣿⣿⣿⣿⣿⣿⣿⣇⢔⠀⠀⠀⠀⠀⠀⠀⠀⠀⠀⠀⠀⠀⠀⠀⠀⠀⠀⠀⠀⠀⠀⠀⠀⠀⡹⣿⣮⢿⣿⣧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⢄⣴⣾⣿⣿⣿⣿⣿⣿⣿⣿⢏⢕⢕⢕⢕⢕⢕⢕⢕⡱⢗⢕⢕⢕⡕⠱⠿⢿⡿⢏⢕⢕⢕⢕⢕⢕⢕⣵⣮⡅⢕⢕⠄⠀⣵⠑⢀⣦⡀⠀⠀⠀⠀⠀⠀⠀⠀⠀⠀⠀⠀⠀⠀⠀⠀⠀⠀⠀⠀⠀⠀⠀⠀⠀⠁⠈⠙⠟⢿⣿⣿⣿⣿⡇⢕⠀⠀⠀⢀⠔⠁⠀⠀⠀⠀⠀⠀⠀⠀⠀⠀⠀⠀⠀⠀⠀⠀⠀⠀⠀⢱⢻⣿⣷⡻⣿⣷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⢄⣴⣾⣿⣿⣿⣿⣿⣿⣿⣿⣿⡟⢕⢕⢕⢕⠑⢕⢕⡕⢕⢕⢕⢕⢕⣱⣾⡇⠀⠀⢀⢕⢕⢕⢕⡕⢜⣱⣵⣿⣷⡗⢕⢕⠀⢀⠁⢀⢀⠁⠉⠑⠀⢄⡔⠄⠀⠀⠀⠀⠀⠀⠀⠀⠀⠀⠀⠀⠀⠀⠀⠀⠀⠀⠀⠀⠀⠀⠀⠀⠀⠀⠘⠟⢿⢿⢇⠑⠀⢀⠔⠁⠀⠀⠀⠀⠀⠀⠀⠀⠀⠀⠀⠀⠀⠀⠀⠀⠀⠀⠀⠀⠀⢸⣇⢿⣿⣷⣹⣿⣿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⢄⣰⣾⣿⣿⣿⣿⣿⣿⣿⣿⣿⣿⣿⡟⢕⢕⢕⢕⢔⢕⢕⢜⢕⢕⢕⢕⣵⣿⣿⡿⢇⢄⢕⢕⢕⢕⢕⢕⢕⣾⣿⣿⣿⡟⢕⢕⠀⠀⠀⠀⠑⠀⠀⠀⢕⠀⠀⠁⢄⢄⠀⠀⠀⠀⠀⠀⠀⠀⠀⠀⠀⠀⠀⠀⠀⠀⠀⠀⠀⠀⠀⠀⠀⠀⠀⠀⠀⠀⠀⠀⢀⠔⠁⠀⠀⠀⠀⠀⠀⠀⠀⠀⠀⠀⠀⠀⠀⠀⠀⠀⠀⠀⠀⠀⠀⠀⠕⢻⡜⢿⣿⢧⣿⣿⣧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⢄⣰⣾⣿⣿⣿⣿⣿⣿⣿⣿⣿⣿⣿⣿⣿⣿⢇⢕⢕⢕⢕⢕⢕⢕⢕⢕⢱⢵⢿⢟⢏⢕⢕⢕⢕⢕⢕⢕⠕⠁⠀⠁⠛⠟⠟⠟⢕⠕⢀⠀⠀⠀⠀⠀⢀⢄⠀⠀⠀⠀⠀⠁⠑⠀⠀⠀⠀⠀⠀⠀⠀⠀⠀⠀⠀⠀⠀⠀⠀⠀⠀⠀⠀⠀⠀⠀⠀⠀⠀⠀⠀⠀⠄⠁⠀⠀⠀⠀⠀⠀⠀⠀⠀⠀⠀⠀⠀⠀⠀⠀⠀⠀⠀⠀⠀⠀⠀⠀⠀⠀⢕⢻⡅⢱⣿⣿⣿⣿⣿⣷⣴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⢄⣴⣾⣿⣿⣿⣿⣿⣿⣿⣿⣿⣿⣿⣿⣿⣿⣿⣿⢏⢕⢕⢕⢕⢕⢕⢕⢕⢕⢕⢕⢕⢕⢕⢕⢕⢕⢕⠕⠑⠁⠀⠀⠀⠀⠀⣶⣶⡶⢕⡕⣸⢇⢀⢀⢀⢀⠀⢕⢕⠑⠀⠀⠀⠀⢔⠀⠀⠀⠀⠀⠀⠀⠀⠀⠀⠀⠀⠀⠀⠀⠀⠀⠀⠀⠀⠀⠀⠀⠀⠀⠀⠀⠀⠄⠁⠀⠀⠀⠀⠀⠀⠀⠀⠀⠀⠀⠀⠀⠀⠀⠀⠀⠀⠀⠀⠀⠀⠀⠀⠀⠀⠀⢔⡕⢘⣧⢕⣿⣿⣿⣿⣿⣿⣿⣿⣷⣶⣄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⢄⣴⣾⣿⣿⣿⣿⣿⣿⣿⣿⣿⣿⣿⣿⣿⣿⣿⣿⣿⣿⢇⢕⢕⢕⢕⢕⢕⢕⣕⣕⣕⣕⣕⣱⣵⣵⣵⣷⣷⣿⢀⠀⠀⠀⠀⠀⠀⠀⠛⡿⣵⣿⣧⠜⠀⠑⢕⢕⢕⢦⣵⢄⡄⢔⢀⠀⠀⠀⠀⠀⠀⠀⠀⠀⠀⠀⠀⠀⠀⠀⠀⠀⠀⠀⠀⠀⠀⠀⠀⠀⠀⠀⠀⠀⠀⠀⠀⠀⠀⠀⠀⠀⠀⠀⠀⠀⠀⠀⠀⠀⠀⠀⠀⠀⠀⠀⠀⠀⠀⠀⠀⠀⠀⠀⠀⢕⣷⢕⢸⡇⣿⣿⣿⣿⣿⣿⢟⣫⣷⣝⢿⣷⣔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⢄⣰⣾⣿⣿⣿⣿⣿⣿⣿⣿⣿⣿⣿⣿⣿⣿⣿⣿⣿⣿⣿⣿⢟⢕⢕⢕⢕⢕⢕⣱⣾⣿⣿⣿⣿⣿⣿⣿⡿⠏⠝⢹⣿⢕⠀⠀⠀⠀⠀⠀⠀⠀⢸⠟⠙⠑⠀⠀⠀⠀⠁⢀⢔⢅⠀⠕⠕⠕⠐⠐⠀⢀⢀⢀⠀⠀⠀⠀⠀⠀⠀⠀⠀⠀⠀⠀⠀⠀⠀⠀⠀⠀⠀⠀⠀⠀⠀⠀⠀⠀⠀⠀⠀⠀⠀⠀⠀⠀⠀⠀⠀⠀⠀⠀⠀⠀⠀⠀⠀⠀⠀⠀⠀⠀⠀⠀⠀⠀⢱⣿⡇⢕⢹⣹⣿⡿⢟⢏⢕⢕⢹⢿⣿⣎⢿⣿⣷⣦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⢄⣰⣷⣿⣿⣿⣿⣿⣿⣿⣿⣿⣿⣿⣿⣿⣿⣿⣿⣿⣿⣿⣿⣿⣿⢏⢕⢕⢕⢕⢕⣱⣾⣿⣿⣿⣿⣿⣿⣿⣿⢟⠁⠀⠀⢸⣿⡇⠀⠀⠀⠀⠀⠀⠀⠀⠀⠀⠀⠀⠀⠀⠀⠀⠀⠑⢕⠕⠀⠑⠀⠀⠀⠀⠀⠀⠁⠁⠀⠀⠀⠀⠀⠀⠀⠀⠀⠀⠀⠀⠀⠀⠀⠀⠀⢀⢄⠄⠀⠀⢀⣀⣄⢄⢄⢀⠀⠀⠀⠀⠀⠀⠀⠀⠀⠀⠀⠀⠀⠀⠀⠀⠀⠀⠀⠀⠀⠀⠀⠀⠀⠀⢸⣿⣷⢔⠟⢇⠁⠑⠕⠀⠀⣵⣧⣜⣿⣿⡎⣿⣿⣿⣿⣷⣴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⢄⣰⣷⣿⣿⣿⣿⣿⣿⣿⣿⣿⣿⣿⣿⣿⣿⣿⣿⣿⣿⣿⣿⣿⣿⣿⣿⡟⢕⢕⢕⢕⢕⣵⣿⣿⣿⣿⣿⣿⣿⣿⡿⠏⠀⠀⠀⠀⢜⣿⡇⠀⠀⠀⠀⠀⠀⠀⠀⠀⠀⠀⠀⠀⠀⠀⠀⠀⠄⠄⠀⠕⠀⠀⠀⠀⠀⠀⠀⠀⠀⢀⠄⠀⠀⠀⢀⠀⠐⠄⠀⢀⠀⠀⠀⠀⢀⠀⠁⠀⠁⣴⣮⡻⣿⡇⢕⢕⢕⢕⢔⢄⢀⠀⠀⠀⠀⠀⠀⠀⠀⠀⠀⠀⠀⠀⠀⠀⠀⠀⠀⠀⠀⢀⢕⢕⣿⣿⡕⠑⠜⡕⢰⢆⠀⠀⠈⠉⠁⢜⢕⣱⣾⣿⣿⣿⣿⣿⣿⣷⣔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⢄⣰⣷⣿⣿⣿⣿⣿⣿⣿⣿⣿⣿⣿⣿⣿⣿⣿⣿⣿⣿⣿⣿⣿⣿⣿⣿⣿⣿⡿⢕⢕⢕⢕⣱⣿⣿⣿⣿⣿⣿⣿⣿⣿⡟⠑⠀⠀⠀⠀⠀⢀⣿⣷⠀⠀⠀⠀⠀⠀⠀⠀⠀⠀⠀⠀⢀⢄⠐⢄⢕⢕⢄⠀⢔⠀⠀⠀⠀⠀⠀⠀⠀⠀⠐⠅⠀⠀⠀⠀⠐⠀⠀⠀⢀⢅⠁⠑⠄⠄⢀⠀⢠⣿⣿⣿⣿⣮⡇⢕⢕⢕⢕⢕⢕⢱⡕⢔⢄⠀⠀⠀⠀⠀⠀⠀⠀⠀⠀⠀⠀⠀⠀⠀⠀⢄⣱⢕⢕⢹⣿⣇⢱⢆⢱⠀⠁⠀⢀⣄⣴⣷⣿⣿⣿⣿⣿⣿⣿⣿⣿⣿⣿⣿⣿⣧⣄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⣰⣷⣿⣿⣿⣿⣿⣿⣿⣿⣿⣿⣿⣿⣿⣿⣿⣿⣿⣿⣿⣿⣿⣿⣿⣿⣿⣿⣿⣿⣿⣧⢕⢕⢕⣵⣿⣿⣿⣿⣿⣿⣿⣿⣿⠏⠀⠀⠀⠀⠀⠀⠀⣰⣿⡿⠀⠀⠀⠀⠀⠀⠀⠀⠀⠀⢄⢕⠑⢄⢕⢕⢕⢕⠑⢀⢑⠀⠀⠀⠀⠀⠀⠀⠀⠀⠀⠀⠀⠀⢀⢀⢕⢀⢀⢔⢑⢀⠀⠀⠀⠀⠀⠁⣜⢿⣿⣿⣿⣿⢕⢕⢕⢕⢕⢕⢕⢸⢇⢕⢕⢸⡷⣖⡄⢀⢀⠀⠀⠀⠀⠀⠀⠀⢀⢄⢕⡕⢽⡇⢕⢸⣿⣿⢄⠀⢀⡇⣴⣷⣿⣿⣿⣿⣿⣿⣿⣿⣿⣿⣿⣿⣿⣿⣿⣿⣿⣿⣿⣷⣧⡄⢀⠀⠀⠀⠀⠀⠀⠀⠀⠀⠀⠀⠀⠀⠀⠀⠀⠀⠀⠀⠀⠀⠀⠀⠀⠀⠀⠀⠀⠀⠀⠀⠀⠀⠀⠀⠀⠀</a:t>
            </a:r>
            <a:br/>
            <a:r>
              <a:t>⠀⠀⠀⠀⠀⠀⠀⠀⠀⠀⠀⠀⠀⠀⠀⠀⠀⠀⠀⠀⠀⠀⠀⠀⠀⠀⠀⢄⣰⣷⣿⣿⣿⣿⣿⣿⣿⣿⣿⣿⣿⣿⣿⣿⣿⣿⣿⣿⣿⣿⣿⣿⣿⣿⣿⣿⣿⣿⣿⣿⣿⣿⣿⣷⣕⣾⣿⣿⣿⣿⣿⣿⣿⣿⡟⠑⠀⠀⠀⠀⠀⠀⢀⣼⣿⠏⠁⠀⠀⠀⠀⠀⠀⠀⢄⡄⢑⠑⢀⢔⠕⢕⢕⢕⢕⠀⠐⢅⠄⠀⠀⠀⠀⠀⠀⠀⠀⠀⠀⠀⠁⠁⠁⢁⢅⠜⠁⠀⠁⠁⠁⠐⠄⢀⠀⢻⣷⡻⣿⣿⣿⢕⢕⢕⢕⢕⢕⢕⢜⢕⢕⢕⠘⠘⠛⠟⢕⢕⢕⢔⢄⢔⢰⣴⢕⢜⢕⢕⢕⢜⡇⢕⠀⣟⣿⢕⣷⣿⣾⣸⣿⣿⣿⣿⣿⣿⣿⣿⣿⣿⣿⣿⣿⣿⣿⣿⣿⣿⣿⣿⣿⣿⣿⣷⣔⡄⠀⠀⠀⠀⠀⠀⠀⠀⠀⠀⠀⠀⠀⠀⠀⠀⠀⠀⠀⠀⠀⠀⠀⠀⠀⠀⠀⠀⠀⠀⠀⠀⠀⠀⠀</a:t>
            </a:r>
            <a:br/>
            <a:r>
              <a:t>⠀⠀⠀⠀⠀⠀⠀⠀⠀⠀⠀⠀⠀⠀⠀⠀⠀⠀⠀⠀⠀⠀⠀⠀⢄⣰⣷⣿⣿⣿⣿⣿⣿⣿⣿⣿⣿⣿⣿⣿⣿⣿⣿⣿⣿⣿⣿⣿⣿⣿⣿⣿⣿⣿⣿⣿⣿⣿⣿⣿⣿⣿⣿⣿⣿⣿⣿⣿⣿⣿⣿⣿⣿⢏⠁⠀⠀⠀⠀⠀⠀⢠⣾⡿⠑⠁⠀⠀⠀⠀⠀⠀⠀⢇⢔⢁⡁⢑⢢⢅⢀⢕⢕⢕⢑⠀⠁⢐⠅⠀⠀⠀⠀⠀⠀⠀⠀⠀⠀⠀⠀⠀⠀⠑⠁⠀⠀⠀⠀⠀⠀⠀⠀⠀⠀⢸⣿⣿⢻⣿⣿⢕⢕⢕⢕⢕⢕⢕⢕⢕⢕⢕⠀⠀⢀⢀⢀⢕⢕⢕⢕⢕⡿⣿⢕⢕⢕⢕⢕⢕⢸⢕⢔⢕⢟⢕⣿⣿⣿⡇⣿⣿⣿⣿⣿⣿⣿⣿⣿⣿⣿⣿⣿⣿⣿⣿⣿⣿⣿⣿⣿⣿⣿⣿⣿⣿⣷⣔⢀⠀⠀⠀⠀⠀⠀⠀⠀⠀⠀⠀⠀⠀⠀⠀⠀⠀⠀⠀⠀⠀⠀⠀⠀⠀⠀⠀⠀⠀⠀⠀⠀</a:t>
            </a:r>
            <a:br/>
            <a:r>
              <a:t>⠀⠀⠀⠀⠀⠀⠀⠀⠀⠀⠀⠀⠀⠀⠀⠀⠀⠀⠀⠀⠀⢄⣰⣷⣿⣿⣿⣿⣿⣿⣿⣿⣿⣿⣿⣿⣿⣿⣿⣿⣿⣿⣿⣿⣿⣿⣿⣿⣿⣿⣿⣿⣿⣿⣿⣿⣿⣿⣿⣿⣿⣿⣿⣿⣿⣿⣿⣿⣿⣿⣿⡿⠑⠀⠀⠀⠀⠀⠀⢀⣵⣿⢟⠁⠀⠀⠀⠀⠀⠀⠀⠀⠀⠀⠀⠀⠘⠇⢕⣕⢕⢑⢕⣕⢁⢤⢕⢔⢔⠄⠀⠀⠀⠀⠀⠀⠀⠄⠀⢠⣄⡄⢀⠀⠀⠀⠀⠀⠀⠀⠀⠀⠀⠀⠀⠘⠛⠛⠸⢮⡟⢕⢕⢕⢕⢕⢕⢕⢕⢕⢕⢕⢔⢕⢕⢕⢕⢕⢕⢕⢕⢕⢕⢕⢕⢕⡕⢕⢕⢕⢕⢕⢱⢕⢕⢕⣿⣿⣿⣷⢹⣿⣿⣿⣿⣿⣿⣿⣿⣿⣿⣿⣿⣿⣿⣿⣿⣿⣿⣿⣿⣿⣿⣿⣿⣿⣿⣿⣿⣧⣄⢀⠀⠀⠀⠀⠀⠀⠀⠀⠀⠀⠀⠀⠀⠀⠀⠀⠀⠀⠀⠀⠀⠀⠀⠀⠀⠀⠀⠀⠀</a:t>
            </a:r>
            <a:br/>
            <a:r>
              <a:t>⠀⠀⠀⠀⠀⠀⠀⠀⠀⠀⠀⠀⠀⠀⠀⠀⠀⠀⠀⠐⠓⠛⠛⠛⠛⠛⠛⠛⠛⠛⠛⠛⠛⠛⠛⠛⠛⠛⠛⠛⠛⠛⠛⠛⠛⠛⠛⠛⠛⠛⠛⠛⠛⠛⠛⠛⠛⠛⠛⠛⠛⠛⠛⠛⠛⠛⠛⠛⠛⠛⠛⠁⠀⠀⠀⠀⠀⠐⠚⠛⠛⠑⠓⠒⠀⠀⠀⠀⠐⠀⠀⠀⠀⠀⠀⠀⠀⠀⠁⠑⠑⠑⠑⠑⠀⠐⠓⠓⠓⠂⠀⠀⠀⠀⠀⠀⠀⠀⠀⠛⠓⠛⠛⠂⠀⠀⠀⠀⠀⠀⠀⠀⠀⠀⠀⠀⠐⠑⠑⠑⠑⠑⠑⠑⠑⠑⠑⠑⠑⠑⠑⠑⠑⠑⠑⠑⠑⠑⠑⠑⠑⠑⠓⠑⠑⠑⠃⠑⠑⠑⠑⠑⠘⠑⠘⠑⠛⠛⠛⠛⠘⠛⠛⠛⠛⠛⠛⠛⠛⠛⠛⠛⠛⠛⠛⠛⠛⠛⠛⠛⠛⠛⠛⠛⠛⠛⠛⠛⠛⠛⠛⠓⠃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⢝⢿⣿⣿⣿⣿⣿⣿⣿⣿⣿⣿⣿⣿⣿⣿⣿⣿⣿⣿⣿⣿⣿⣿⣿⣿⣿⣿⣿⣿⣿⣿⣿⣿⣿⣿⣿⣿⣿⣿⣿⣿⣿⣿⣷⡕⢕⢕⢕⢕⢕⢕⢕⢕⢕⢕⢕⢕⢕⢕⢕⢕⢕⢕⢕⢕⢕⢕⣹⣿⣷⡕⢕⢕⢕⢜⢝⢕⢕⢕⢝⣿⣿⣿⣿⣿⣿⣿⣿⣿⣿⣿⣿⣿⣿⣿⣿⣿⣿⣿⣿⡿⢕⢕⢕⢕⢕⢕⢕⢕⢕⢕⢕⢕⢕⢕⢕⢕⢕⢕⢕⢕⢕⢕⢕⢕⢕⢕⢕⢕⢕⢕⢕⢕⢕⢕⢕⢕⣼⣿⣿⣿⣿⣿⣿⣿⣿⣿⣿⣿⣿⣿⣿⣿⣿⣿⣿⣿⣿⣿⣿⣿⣿⣿⣿⣿⣿⣿⣿⣿⣿⣿⣿⣿⣿⣿⣿⣿⣿⣿⣿⣿⣿⣿⣿⣿⣿⣿⣿⣿⣿⢟⢏⢕⢕⢕⢕⢕⢕⢕⢕⢕⢕⢕⢕⢕⢕⠀</a:t>
            </a:r>
            <a:br/>
            <a:r>
              <a:t>⢕⢕⢕⢕⢕⢕⢕⢕⢕⢕⢕⢕⢕⢕⢕⢕⢕⢕⢕⢕⢕⢕⢕⢕⢕⢕⢕⢕⢕⢕⢕⢕⢕⢕⢕⢜⢝⢿⣿⣿⣿⣿⣿⣿⣿⣿⣿⣿⣿⣿⣿⣿⣿⣿⣿⣿⣿⣿⣿⣿⣿⣿⣿⣿⣿⣿⣿⣿⣿⣿⣿⣿⣿⣿⣿⣿⣿⣿⣿⣕⢕⢕⢕⢕⢕⢕⢕⢕⢕⢕⢕⢕⢕⢕⢕⢕⢕⢕⢕⢕⢕⣾⣿⡿⢕⢕⢕⢕⢕⢕⢕⢕⢕⢕⢻⣿⣿⣿⣿⣿⣿⣿⣿⣿⣿⣿⣿⣿⣿⣿⣿⣿⣿⣿⡇⢕⢕⢕⢕⢕⢕⢕⢕⢕⢕⢕⢕⢕⢕⢕⢕⢕⢕⢕⢕⢕⢕⢕⢕⢕⢕⢕⢕⢕⢕⢕⢕⢕⢕⣱⣿⣿⣿⣿⣿⣿⣿⣿⣿⣿⣿⣿⣿⣿⣿⣿⣿⣿⣿⣿⣿⣿⣿⣿⣿⣿⣿⣿⣿⣿⣿⣿⣿⣿⣿⣿⣿⣿⣿⣿⣿⣿⣿⣿⣿⣿⣿⣿⣿⣿⡿⢟⢏⢕⢕⢕⢕⢕⢕⢕⢕⢕⢕⢕⢕⢕⢕⢕⢕⢕⠀</a:t>
            </a:r>
            <a:br/>
            <a:r>
              <a:t>⢕⢕⢕⢕⢕⢕⢕⢕⢕⢕⢕⢕⢕⢕⢕⢕⢕⢕⢕⢕⢕⢕⢕⢕⢕⢕⢕⢕⢕⢕⢕⢕⢕⢕⢕⢕⢕⢕⢜⢻⢿⣿⣿⣿⣿⣿⣿⣿⣿⣿⣿⣿⣿⣿⣿⣿⣿⣿⣿⣿⣿⣿⣿⣿⣿⣿⣿⣿⣿⣿⣿⣿⣿⣿⣿⣿⣿⣿⣿⣿⣇⢕⢕⢕⢕⢕⢕⢕⢕⢕⢕⢕⢕⢕⢕⢕⢕⢕⢕⢕⢕⣿⣿⣧⢕⢕⢕⢕⢕⢕⢕⢕⢕⢕⢕⢝⢟⢿⢿⢿⣿⣿⣿⣿⣿⣿⣿⣿⣿⣿⣿⣿⣿⣿⢕⢕⢕⢕⢕⢕⢕⢕⢕⢕⢕⢕⢕⢕⢕⢕⢕⢕⢕⢕⢕⢕⢕⢕⢕⢕⢕⢕⢕⢕⢕⢕⢕⢕⣼⣿⣿⣿⣿⣿⣿⣿⣿⣿⣿⣿⣿⣿⣿⣿⣿⣿⣿⣿⣿⣿⣿⣿⣿⣿⣿⣿⣿⣿⣿⣿⣿⣿⣿⣿⣿⣿⣿⣿⣿⣿⣿⣿⣿⣿⣿⣿⣿⡿⢟⢝⢕⢕⢕⢕⢕⢕⢕⢕⢕⢕⢕⢕⢕⢕⢕⢕⢕⢕⢕⢕⠀</a:t>
            </a:r>
            <a:br/>
            <a:r>
              <a:t>⢕⢕⢕⢕⢕⢕⢕⢕⢕⢕⢕⢕⢕⢕⢕⢕⢕⢕⢕⢕⢕⢕⢕⢕⢕⢕⢕⢕⢕⢕⢕⢕⢕⢕⢕⢕⢕⢕⢕⢕⢕⢝⢿⣿⣿⣿⣿⣿⣿⣿⣿⣿⣿⣿⣿⣿⣿⣿⣿⣿⣿⣿⣿⣿⣿⣿⣿⣿⣿⣿⣿⣿⣿⣿⣿⣿⣿⣿⣿⣿⣿⣧⡕⢕⢕⢕⢕⢕⢕⢕⢕⢕⢕⢕⢕⢕⢕⢕⢕⢕⣸⣿⣿⡟⢕⢕⢕⢕⢕⢕⢕⢕⢕⢕⢕⢕⢕⢕⢕⢕⢜⢻⣿⣿⣿⣿⣿⣿⣿⣿⣿⣿⣿⡇⢕⢕⢕⢕⢕⢕⢕⢕⢕⢕⢕⢕⢕⢕⢕⢕⢕⢕⢕⢕⢕⢕⢕⢕⢕⢕⢕⢕⢕⢕⢕⢕⣱⣿⣿⣿⣿⣿⣿⣿⣿⣿⣿⣿⣿⣿⣿⣿⣿⣿⣿⣿⣿⣿⣿⣿⣿⣿⣿⣿⣿⣿⣿⣿⣿⣿⣿⣿⣿⣿⣿⣿⣿⣿⣿⣿⣿⣿⣿⣿⡿⢟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⢜⢟⢿⣿⣿⣿⣿⣿⣿⣿⣿⣿⣿⣿⣿⣿⣿⣿⣿⣿⣿⣿⣿⣿⣿⣿⣿⣿⣿⣿⣿⣿⣿⣿⣿⣿⣿⣿⣿⣷⡕⢕⢕⢕⢕⢕⢕⢕⢕⢕⢕⢕⢕⢕⢕⢕⢕⣿⣿⣿⢇⢕⢕⢕⢕⢕⢕⢕⢕⢕⢕⢕⢕⢕⢕⢕⢕⢕⢸⣿⣿⣿⣿⣿⣿⣿⣿⣿⣿⣿⢕⢕⢕⢕⢕⢕⢕⢕⢕⢕⢕⢕⢕⢕⢕⢕⢕⢕⢕⢕⢕⢕⢕⢕⣱⣵⣷⣿⣿⣿⣷⣿⣿⣿⣿⣿⣿⣷⡝⢿⣿⣿⣿⣿⣿⣿⣿⣿⣿⣿⣿⣿⣿⣿⣿⣿⣿⣿⣿⣿⣿⣿⣿⣿⣿⣿⣿⣿⣿⣿⣿⣿⣿⣿⣿⣿⣿⣿⢿⢏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⢝⢻⣿⣿⣿⣿⣿⣿⣿⣿⣿⣿⣿⣿⣿⣿⣿⣿⣿⣿⣿⣿⣿⣿⣿⣿⣿⣿⣿⣿⣿⣿⣿⣿⣿⣿⣿⣿⣕⢕⢕⢕⢕⢕⢕⢕⢕⢕⢕⢕⢕⢕⢕⢱⣿⣿⡟⢕⢕⢕⢕⢕⢕⢕⢕⢕⢕⢕⢕⢕⢕⢕⢕⢕⢕⢕⢜⢝⢟⢏⢝⢝⢟⢿⣿⣿⣇⢕⢕⢕⢕⢕⢕⢕⢕⢕⢕⢕⢕⢕⢕⢕⢕⢕⢕⢕⢕⢕⢕⣵⣿⣿⣿⣿⣿⣿⣿⣿⣿⡝⢿⣿⣿⣿⣿⣷⡕⡹⣿⣿⣿⣿⣿⣿⣿⣿⣿⣿⣿⣿⣿⣿⣿⣿⣿⣿⣿⣿⣿⣿⣿⣿⣿⣿⣿⣿⣿⣿⣿⣿⣿⣿⢟⢏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⢜⢝⢿⣿⣿⣿⣿⣿⣿⣿⣿⣿⣿⣿⣿⣿⣿⣿⣿⣿⣿⣿⣿⣿⣿⣿⣿⣿⣿⣿⣿⣿⣿⣿⣿⣿⣿⣇⢕⢕⢕⢕⢕⢕⢕⢕⢕⢕⢕⢕⢕⣿⣿⡿⢕⢕⢕⢕⢕⢕⢕⢕⢕⢕⢕⢕⢕⢕⢕⢕⢕⢕⢕⢕⢕⢕⣕⣕⣕⣕⢕⢕⢝⢿⣿⣷⣕⢕⢕⢕⢕⢕⢕⢕⢕⢕⢕⢕⢕⢕⢕⢕⣕⣕⣱⣵⣾⣿⣿⣿⣿⣿⣾⣿⣿⣿⣿⣿⡕⣝⢿⣿⣿⣿⣳⢻⡽⣿⣿⣿⣿⣿⣿⣿⣿⣿⣿⣿⣿⣿⣿⣿⣿⣿⣿⣿⣿⣿⣿⣿⣿⣿⣿⣿⣿⣿⡿⢟⢏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⢻⣿⣿⣿⣿⣿⣿⣿⣿⣿⣿⣿⣿⣿⣿⣿⣿⣿⣿⣿⣿⣿⣿⣿⣿⣿⣿⣿⣿⣿⣿⣿⣿⣿⣧⡕⢕⢕⢕⢕⢕⢕⢕⢕⢕⢕⣼⣿⣿⢕⢕⢕⢕⢕⢕⢕⢕⢕⢕⠑⢕⢕⢕⢕⢕⢕⢕⢕⢕⢕⣵⣿⣿⣿⣿⣿⣿⣷⣧⢕⢝⢻⣿⣷⣵⣵⣕⡕⢕⢕⢕⢕⢕⣱⣵⣾⣿⣿⣿⣿⣿⡿⣿⣟⣿⣿⡟⣻⡿⢿⣿⣿⣿⣿⣿⣞⣷⣽⣿⣿⢻⡝⣿⣽⣿⣿⣿⣿⣿⣿⣿⣿⣿⣿⣿⣿⣿⣿⣿⣿⣿⣿⣿⣿⣿⣿⣿⣿⣿⡿⢟⢝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⢝⢻⣿⣿⣿⣿⣿⣿⣿⣿⣿⣿⣿⣿⣿⣿⣿⣿⣿⣿⣿⣿⣿⣿⣿⣿⣿⣿⣿⣿⣿⣿⣿⣷⡕⢕⢕⢕⢕⢕⢕⢕⢕⢱⣿⣿⢇⢕⢕⢕⢕⢕⢕⢕⢕⢕⢕⢕⢕⠀⠁⠀⠀⢁⢕⢕⣵⣾⣿⣿⣿⣿⣿⣿⣿⣿⣿⣧⣕⢕⢜⢻⢿⢟⢻⣿⣷⣕⣱⣾⣿⣿⣿⢟⣻⣽⣷⣾⣿⣿⣿⣿⣿⣿⣿⣿⣷⣾⣷⣽⣽⣟⡿⢟⢎⢿⣮⡝⢸⣷⢿⢷⢿⣿⣿⣿⣿⣿⣿⣿⣿⣿⣿⣿⣿⣿⣿⣿⣿⣿⣿⣿⣿⣿⡿⢟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⢟⢿⣿⣿⣿⣿⣿⣿⣿⣿⣿⣿⣿⣿⣿⣿⣿⣿⣿⣿⣿⣿⣿⣿⣿⣿⣿⣿⣿⣿⣿⣿⣕⢕⢕⢕⢕⢕⢕⣱⣿⣿⢏⢕⢕⢕⠕⢕⢕⢕⢕⢕⢕⢕⠕⠁⠀⠀⠀⠀⢕⣵⣿⣿⣿⣿⣿⣿⣿⣿⣿⣿⣿⣿⣿⣿⣷⡕⢕⢕⢕⢕⢜⢿⣿⣿⣿⣻⣿⣷⣿⣿⣿⣿⣿⣿⣿⣿⣿⣿⣿⣿⣿⣿⣿⣿⣿⣿⣿⣇⢕⢕⢕⢻⣿⣾⣿⡕⢕⢜⢻⣿⣿⣿⣿⣿⣿⣿⣿⣿⣿⣿⣿⣿⣿⣿⣿⣿⢿⢟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⢝⢻⣿⣿⣿⣿⣿⣿⣿⣿⣿⣿⣿⣿⣿⣿⣿⣿⣿⣿⣿⣿⣿⣿⣿⣿⣿⣿⣿⣿⣿⣇⢕⢕⢕⢕⢱⣿⣿⡟⢕⢕⠁⠁⠁⠁⠕⢕⢕⢕⢕⢕⠀⠀⠀⢕⢔⢕⣾⣿⣿⣿⣿⣿⣿⣿⣿⣿⣿⣿⣿⣿⣿⣿⣿⣿⢕⢕⢕⢕⢕⣸⢟⣻⣿⣿⣿⣿⣿⣿⣿⣿⣿⣿⣿⣿⣿⢯⣿⣿⣿⣿⣿⣿⣿⣿⣿⣿⣇⢕⢕⢕⢕⣿⣿⡇⢕⢕⢕⢜⢝⢿⣿⣿⣿⣿⣿⣿⣿⣿⣿⣿⣿⢟⢏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⢿⣿⣿⣿⣿⣿⣿⣿⣿⣿⣿⣿⣿⣿⣿⣿⣿⣿⣿⣿⣿⣿⣿⣿⣿⣿⣿⣿⣧⡕⢕⢱⣿⣿⡿⢕⠕⠁⠀⠀⠀⠀⠀⠑⢕⢕⢕⢕⠕⠑⠁⢕⢕⢕⣼⣿⣿⣿⣿⣿⣿⣿⣿⣿⣿⣿⣿⣿⣿⣿⣟⢕⢕⢕⢕⢕⢕⢕⣾⣿⣿⣿⣿⣿⣿⣿⣿⡿⣿⣿⣿⣿⡿⣾⣿⣿⣿⣿⣿⣿⣿⣿⣿⣿⣿⣧⢕⢕⢱⣿⣿⡇⢕⢕⢕⢕⢕⢜⢻⣿⣿⣿⣿⣿⣿⣿⢟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⢻⢿⣿⣿⣿⣿⣿⣿⣿⣿⣿⣿⣿⣿⣿⣿⣿⣿⣿⣿⣿⣿⣿⣿⣿⣿⣿⣷⡕⣾⣿⡿⢕⢕⠀⠀⠀⠀⠀⠀⠀⠀⠁⢕⢕⢕⠀⠀⠀⢕⢕⣼⣿⣿⣿⣿⣿⣿⣿⣿⣿⣿⣿⣿⣇⣜⣿⣿⣿⢇⢑⢅⢑⢕⢕⢕⢻⣿⣿⣿⣿⣿⣿⣿⣿⣳⡿⢟⣻⣿⣧⣿⣿⣿⣿⣿⣿⣿⣿⣿⣿⣿⣿⣿⣷⢕⣸⣿⣿⡇⢕⠕⢕⢕⢕⢕⢕⢜⢻⣿⣿⣿⡝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⢇⢕⠀⠀⠀⠀⠀⠀⠀⠀⠀⠀⠀⠑⢕⢔⢀⠀⢕⢕⣿⣿⣿⣿⣿⣿⣿⣿⣿⣿⢟⢟⠟⠟⠟⢟⢟⠕⢑⢕⢕⢕⢕⢕⢕⢕⢿⣿⣿⣿⣿⣿⣿⢏⣫⣵⣾⣿⣿⣿⣿⣿⣿⣿⣿⣿⣿⣿⣿⣿⣿⡿⣿⣿⢣⣿⣿⣿⡇⢕⢕⢕⢕⢕⢕⢕⢕⢕⢜⢝⢿⣿⡇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⢟⢿⣿⣿⣿⣿⣿⣿⣿⣿⣿⣿⣿⣿⣿⣿⣿⣿⣿⣿⣿⣿⣿⣿⣿⡏⢕⠀⠀⠀⠀⠀⠀⠀⠀⠀⠀⠀⠀⠀⠀⠕⢕⢕⠕⢕⢜⢟⠛⠛⠋⠟⢟⢿⢟⠑⠁⠁⠀⠀⠁⢀⢔⢀⠀⠕⢕⢕⢕⢕⢕⢕⣸⣿⣿⣿⣿⣿⣿⢜⣹⣿⣿⣿⣿⣿⣿⣿⣿⣿⣿⣿⣿⣿⣿⣿⣿⢇⣿⢇⣾⣿⣿⣿⢇⢕⢕⢕⢕⢕⢕⢕⢕⢕⢕⢕⣼⣿⡇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⡇⠕⠀⠀⠀⠀⠀⠀⠀⠀⠀⠀⠀⠀⠀⠀⠀⠁⠕⢕⢕⠑⠑⠑⠄⠀⠀⠀⠀⠀⠀⠀⠀⠀⠀⢕⢕⢕⢕⠀⠀⢕⢕⢕⢕⢕⢕⣿⣿⣿⣿⣿⣿⣿⣿⣿⣿⣿⢏⣿⣿⣿⣿⣿⣿⣿⣿⣿⣿⣿⣿⡿⢕⢣⣾⣿⣿⣿⡿⢕⢕⣴⢅⢕⢕⢕⢕⢕⢕⢕⣿⣿⡟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⢝⢿⣿⣿⣿⣿⣿⣿⣿⣿⣿⣿⣿⣿⣿⣿⣿⣿⣿⣿⢕⠀⠀⠀⠀⠀⠀⠀⠀⠀⠀⠀⠀⠀⠀⠀⠀⠀⠀⠁⠑⠕⢔⢔⢄⢀⢀⠀⠀⠀⠀⠀⠀⠀⠀⠑⠁⠁⠁⠔⢀⢐⢕⢕⢕⢾⣿⣿⣿⣿⣿⣿⣿⣿⣿⣿⣿⣟⣾⡿⣿⣿⣿⣿⣿⣿⣿⣿⣿⣿⣿⢇⠕⢘⢟⢟⠟⠙⠁⢕⢕⢟⢕⢜⢗⠇⠕⢗⣵⣿⣿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⢟⢿⣿⣿⣿⣿⣿⣿⣿⣿⣿⣿⣿⣿⣿⣿⡏⠕⠀⠀⠀⠀⠀⠀⠀⠀⠀⠀⠀⠀⠀⠀⠀⠀⠀⠀⠀⠀⠀⠀⠁⠁⠁⠑⠑⠀⠀⠀⠀⠀⢄⢔⢔⢔⢔⢕⢱⣵⣕⣵⡕⣱⣿⣿⣿⣿⣿⣿⣿⣿⣿⣿⣿⣿⣾⡿⢵⣿⣿⣿⣿⣿⣿⣿⣿⣿⣿⢻⢕⢄⢀⠁⠁⢀⢔⣱⣅⢑⠅⢅⢕⢕⢔⢀⡕⢝⢟⢿⣿⣧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⢻⣿⣿⣿⣿⣿⣿⣿⣿⣿⣿⣿⡟⢕⠀⠀⠀⠀⠀⠀⠀⠀⠀⠀⠀⠀⠀⠀⠀⠀⠀⠀⠀⠀⠀⠀⠀⠀⠀⠀⠀⢄⢄⣄⣴⣕⢱⢱⣕⣜⡻⣷⣵⣿⣟⢟⣽⣻⣿⣿⣿⣿⣿⣿⣿⣿⣿⣿⣿⣿⣿⢯⡾⣼⣿⣿⣿⣿⣿⣿⣿⣿⣿⢏⢕⢱⣅⢑⢕⣕⣕⣱⣿⣿⢹⣷⣄⠑⢕⢕⢕⢕⢕⢕⢜⣿⣿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⢕⢕⢕⢕⢜⢝⢿⣿⣿⣿⣿⣿⣿⣿⡿⢕⠀⠀⠀⠀⠀⠀⠀⠀⠀⠀⠀⠀⠀⠀⠀⠀⠀⠀⠀⠀⠀⠀⠀⠀⠀⢔⣕⣵⣾⣿⣿⣿⣿⣷⢕⠹⢏⢕⢕⣼⢿⣫⡿⣵⣿⣿⣿⣿⣿⣿⡟⣼⣿⣿⣿⣿⣿⣷⣿⣧⣿⣿⣿⣿⣿⣿⣿⣿⣿⢏⢕⢕⣾⣿⣿⡿⣿⣾⣿⣿⡿⣾⣿⣿⢱⣕⡕⢕⣱⣵⣷⣿⣿⢟⢕⢕⢕⢕⢕⢕⢕⢕⢕⢕⢕⢕⢕⢕⢕⢕⢕⢕⢕⢕⢕⢕⢕⢕⢕⢕⢕⢕⢕⢕⢕⢕⢕⢕⢕⢕⢕⢕⢕⢕⢕⢕⢕⢕⢕⢕⢕⢕⢕⢕⢕⢕⠀</a:t>
            </a:r>
            <a:br/>
            <a:r>
              <a:t>⣷⣧⣵⣕⣕⡅⢔⢁⢑⢅⢑⢑⠅⠅⠁⢑⠅⠅⠅⢑⠁⠁⠁⠁⠁⠁⠁⠁⠁⠁⠁⠁⠁⠁⠁⠁⠁⠁⠁⠁⠁⠁⠁⠁⠁⠁⠁⠁⠀⠀⠀⠀⠀⠀⠀⠀⠀⠀⠀⠀⠀⠀⠁⠑⠀⠀⠀⠀⠀⠑⠑⠀⠀⠀⠀⠀⠁⠁⠁⠀⠁⠀⠁⠁⢁⠝⢻⣿⣿⣿⣿⡟⢕⠀⠀⠀⠀⠀⠀⠀⠀⠀⠀⠀⠀⠀⠀⠀⠀⠀⠀⠀⠀⠀⠀⠀⠀⢔⣱⣿⣿⣿⣿⣿⣿⢿⣫⠗⠑⢄⣵⣵⣱⣿⣿⣿⣵⣻⣿⣿⣿⡿⢟⢿⣽⣿⣿⣿⣿⣻⣿⣿⣿⣿⣟⣿⣿⣿⣿⣿⣿⣿⢏⢕⢕⣼⣿⣿⣿⡇⣿⣿⣿⣿⣧⣿⣿⣿⣼⡝⢿⣿⣿⢿⢟⢏⢕⢕⢕⢕⠑⠐⠕⠑⠁⠑⠁⠁⠀⠀⠀⠀⠑⠕⠁⠁⠁⢁⢕⠁⠁⠁⠁⠑⠑⠑⠑⠁⠁⠑⠁⠁⠁⠁⠑⠑⠁⢁⢕⢕⢅⢅⢕⢕⢕⢕⠕⠑⠕⠕⠀</a:t>
            </a:r>
            <a:br/>
            <a:r>
              <a:t>⣿⣿⣿⣿⣿⣿⣿⣿⣷⣷⣵⣴⣕⣅⡄⢀⢀⢀⠀⠀⠀⠀⠀⠀⠀⠀⠀⠀⠀⠀⠀⠀⠀⠀⠀⠀⠀⠀⠀⠀⠀⠀⠀⠀⠀⠀⠀⠀⠀⠀⠀⠀⠀⠀⠀⠀⠀⠀⠀⠀⠀⠀⠀⠀⠀⠀⠀⠀⠀⠀⠀⠀⠀⠀⠀⠀⠀⠀⠀⠀⠀⠀⠀⠀⠀⠀⢄⢜⣿⣿⡟⠕⠀⠀⠀⠀⠀⠀⠀⠀⠀⠀⠀⠀⠀⠀⠀⠀⠀⠀⠀⠀⠀⠀⠀⠀⢔⣾⣿⣿⣿⡿⣟⣽⡾⠟⠁⢀⢀⢸⣿⣳⣿⣿⣿⢿⣿⣿⣿⣿⣿⣧⣕⡀⠈⢝⢿⣿⣿⣿⣿⣿⣿⣿⣽⡟⣿⣿⣿⡿⡽⢇⢕⢕⣾⣿⣿⣿⣿⣹⣿⣿⣿⣿⣼⣿⣿⣿⣿⣿⡞⣿⣿⢕⢕⢑⠁⠀⠀⠀⠀⠀⠀⠀⠀⠀⠀⠀⠀⠀⠀⠀⠀⠀⠀⠀⠀⠀⠀⠀⠀⠀⠀⠀⠀⠀⠀⠀⠀⠀⠀⠀⠀⠀⠁⠀⠀⠀⠀⠀⠀⠀⠀⠀⠀⠀⠀⠀⠀⠀⠀</a:t>
            </a:r>
            <a:br/>
            <a:r>
              <a:t>⣿⣿⣿⣿⣿⣿⣿⣿⣿⣿⣿⣿⣿⣿⣿⣿⣷⣷⣷⣵⣴⣔⣄⢄⢀⢀⠀⠀⠀⠀⠀⠀⠀⠀⠀⠀⠀⠀⠀⠀⠀⠀⠀⠀⠀⠀⠀⠀⠀⠀⠀⠀⠀⠀⠀⠀⠀⠀⠀⠀⠀⠀⠀⠀⠀⠀⠀⠀⠀⠀⠀⠀⠀⠀⠀⠀⠀⠀⠀⠀⠀⠀⠀⠀⠀⢄⢕⣼⣿⡟⠑⠀⠀⠀⠀⠀⠀⠀⠀⠀⠀⠀⠀⠀⠀⠀⠀⠀⠀⠀⠀⠀⠀⠀⠀⢱⣿⣿⢿⣫⣷⢟⣻⡋⢀⠄⢔⢕⢕⡿⣱⣿⣿⣿⢟⣵⢏⣿⢿⣿⣿⣿⣿⣿⣷⣵⡕⠜⠟⢿⣿⣿⣿⣿⣿⣿⣿⣿⣏⢜⢕⣕⣵⣿⣿⣿⣿⡿⢣⣿⣿⣿⣿⣿⣿⣿⣿⢝⢿⣿⡇⣿⣿⡕⢕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⣷⣧⣴⣴⣄⣄⢀⢀⢀⠀⠀⠀⠀⠀⠀⠀⠀⠀⠀⠀⠀⠀⠀⠀⠀⠀⠀⠀⠀⠀⠀⠀⠀⠀⠀⠀⠀⠀⠀⠀⠀⠀⠀⠀⠀⠀⠀⠀⠀⠀⠀⠀⠀⠀⠀⠀⠀⠀⢀⢕⣾⣿⡿⠕⠀⠀⠀⠀⠀⠀⠀⠀⠀⠀⠀⠀⠀⠀⠀⠀⠀⠀⠀⠀⠀⠀⠀⠀⢄⢕⢕⢕⠀⠀⠀⠘⠙⠁⠁⠑⢁⢅⢞⣼⣿⢫⢟⢇⣸⣿⢕⢣⡼⣿⣿⢟⢟⢟⢟⢟⢟⢗⢔⢕⣹⣿⣿⣿⣿⣿⣿⣿⣾⣿⣿⣿⣿⣿⣿⣿⡿⣵⡏⡞⣿⣿⣿⣿⣿⣿⣏⣾⣇⢷⡇⣿⣿⢇⢕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⣷⣧⣴⣔⣄⣄⢀⢀⠀⠀⠀⠀⠀⠀⠀⠀⠀⠀⠀⠀⠀⠀⠀⠀⠀⠀⠀⠀⠀⠀⠀⠀⠀⠀⠀⠀⠀⠀⠀⠀⠀⠀⠀⠀⠀⠀⠀⠀⠀⢀⢕⣿⣿⢇⠀⠀⠀⠀⠀⠀⠀⠀⠀⠀⠀⠀⠀⠀⠀⠀⠀⠀⠀⠀⠀⠀⠀⠀⢄⠀⠑⢕⢕⢕⢕⠀⠀⠀⠀⢔⢀⡷⢇⣾⢟⢱⢟⢕⣱⣿⣟⢕⣾⣿⣿⣿⣷⣷⣷⣾⣿⣿⣿⣿⣿⣿⣿⣿⣿⣿⣿⣿⣿⣿⡿⢿⠿⠿⢟⢟⠟⠟⠟⢗⣷⣻⣿⣿⣿⣿⡿⣼⣿⣿⢸⢹⣿⣿⢕⠑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⣷⣦⣴⣤⣄⣄⢀⢀⠀⠀⠀⠀⠀⠀⠀⠀⠀⠀⠀⠀⠀⠀⠀⠀⠀⠀⠀⠀⠀⠀⠀⠀⠀⠀⠀⠀⠀⠀⠀⠀⠑⢸⣿⣿⡇⠀⠀⠀⠀⠀⠀⠀⠀⠀⠀⠀⠀⠀⠀⠀⠀⠀⠀⠀⠀⠀⠀⠀⢄⠀⢕⢀⠀⠁⢕⢕⠀⠀⢕⢕⢕⠀⢕⢞⣕⣵⣿⣷⣿⢹⣿⡇⢸⣿⣿⢻⣿⣿⣿⣿⣿⣿⣿⣿⣿⣿⣿⣿⣿⣿⣿⣿⣿⣿⣿⣧⡕⢰⢴⣵⣵⣤⣤⣤⣵⣿⣿⣿⣿⣿⣿⢱⣾⣹⢣⣱⣿⣿⡏⠑⠀⠀⠀⠀⠀⠀⠀⠀⠀⠀⠀⠀⠀⠀⠀⠀⠀⠀⠀⠀⠀⠀⠀⠀⠀⠀⠀⠀⠀⠀⠀⠀⠀⠀⠀⠀⠀⠀⠀⠀⠀⠀⠀⠀⠀⠀⠀⠀⠀⠀⠀⠀⠀⢀⢀⢀⠀</a:t>
            </a:r>
            <a:br/>
            <a:r>
              <a:t>⣿⣿⣿⣿⣿⣿⣿⣿⣿⣿⣿⣿⣿⣿⣿⣿⣿⣿⣿⣿⣿⣿⣿⣿⣿⣿⣿⣿⣿⣿⣿⣿⣿⣿⣿⣿⣿⣿⣿⣿⣿⣿⣿⣿⣿⣿⣿⣿⣿⣿⣿⣿⣷⣷⣴⣴⣄⣄⡀⢀⠀⠀⠀⠀⠀⠀⠀⠀⠀⠀⠀⠀⠀⠀⠀⠀⠀⠀⠀⠀⠀⠀⠀⠀⠀⢕⣿⣿⣧⠀⠀⠀⠀⠀⠀⠀⠀⠀⠀⠀⠀⠀⠀⠀⠀⠀⠀⠀⠀⠀⠀⢀⠑⠀⠀⢕⢄⠀⠀⠑⠐⠀⠀⠁⠁⢕⣱⣾⣿⣿⣿⣿⢇⢸⣿⢇⢕⢜⢝⢜⣿⣿⣿⣿⣿⣿⣿⣿⣿⣿⣿⣿⣿⣿⣿⣿⣿⣿⣿⣿⣿⣧⡅⢝⢻⣿⣿⣿⣿⣿⣿⣿⢹⣿⢇⢏⣫⣵⣾⣿⡿⢏⠕⠀⠀⠀⠀⠀⠀⠀⠀⠀⠀⠀⠀⠀⠀⠀⠀⠀⠀⠀⠀⠀⠀⠀⠀⠀⠀⠀⠀⠀⠀⠀⠀⠀⠀⠀⠀⠀⠀⠀⠀⢀⢀⢀⢄⣄⣄⣄⣴⣴⣴⣴⣷⣷⣷⣷⣿⣿⠀</a:t>
            </a:r>
            <a:br/>
            <a:r>
              <a:t>⣿⣿⣿⣿⣿⣿⣿⣿⣿⣿⣿⣿⣿⣿⣿⣿⣿⣿⣿⣿⣿⣿⣿⣿⣿⣿⣿⣿⣿⣿⣿⣿⣿⣿⣿⣿⣿⣿⣿⣿⣿⣿⣿⣿⣿⣿⣿⣿⣿⣿⣿⣿⣿⣿⣿⣿⣿⣿⣿⣿⣿⣷⣶⣴⣴⣄⣄⡀⢀⠀⠀⠀⠀⠀⠀⠀⠀⠀⠀⠀⠀⠀⠀⠀⠀⠁⢜⣿⣿⡔⠀⠀⠀⠀⠀⠀⠀⠀⠀⠀⠀⠀⠀⠀⠀⠀⠀⠀⠀⠀⠄⠁⠀⢀⠕⠁⠁⠕⢀⠀⠀⠀⢀⣱⣷⣿⣿⣿⣿⣿⣿⡏⢕⢸⣿⢕⢕⢕⢕⢕⢻⣿⣿⣿⣿⣿⣿⣿⣿⣿⣿⣿⣿⣿⣿⣿⣿⣿⣿⣿⣿⣿⣿⣷⣕⣜⣿⣿⣿⣿⣿⡇⣿⡿⠁⣸⣿⣿⢟⢕⠑⠀⠀⠀⠀⠀⠀⠀⠀⠀⠀⠀⠀⠀⠀⠀⠀⠀⠀⠀⠀⠀⠀⠀⠀⠀⠀⠀⢀⢀⢀⣄⣄⣄⣄⣴⣴⣴⣴⣷⣷⣷⣾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⣷⣶⣴⣤⣄⣄⢀⢀⠀⠀⠀⠀⠀⠀⠀⢀⣱⣿⡿⠗⠀⠀⠀⠀⠀⠀⠀⠀⠀⠀⠀⠀⠀⠀⠀⠀⠀⠀⠀⠀⠀⢀⠔⠁⠀⠀⠀⢀⠑⢀⣠⣵⣿⣿⣿⣿⣿⢟⢹⣿⡿⢕⢕⢕⢿⢕⢕⢕⢕⢕⢕⢻⣿⣿⣿⣿⣿⣿⣟⢻⢿⣿⣿⣿⣿⣿⣿⣿⣿⣿⣿⣿⣿⣿⣿⣿⣿⣿⣿⣿⡿⢕⣿⢇⠀⢸⣿⡿⢕⠀⠀⠀⠀⠀⠀⠀⠀⠀⠀⠀⠀⠀⠀⢀⢀⢀⣄⣄⣄⣰⣴⣴⣴⣴⣷⣷⣷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⣷⣦⣴⣴⣄⣰⣾⡿⢏⢕⢕⠑⠀⠀⠀⠀⠀⠀⠀⠀⠀⠀⠀⠀⠀⠀⠀⠀⠀⠀⢄⠔⠁⠀⠀⠀⠀⢀⣠⣴⣿⣿⣿⣿⣿⡿⣫⣵⣿⢸⣿⢇⢕⢕⢕⢜⡕⢕⢕⢕⢕⢕⢕⢜⢿⣿⣿⣿⣿⣿⣷⣧⣵⣜⡝⢟⣻⢿⢿⢿⢿⢿⢿⢿⡿⢿⢷⣻⣿⣿⣿⡇⣱⡿⠀⠀⡜⣿⣇⢑⢀⢀⣄⣄⣄⣤⣴⣴⣴⣶⣷⣷⣷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⢏⢕⢕⢕⠕⠀⠀⢀⣄⢀⠀⠀⠀⠀⠀⠀⠀⠀⠀⠀⠀⠀⠀⠑⠀⠀⠀⠀⢀⣴⣾⣿⣿⣿⣿⣿⣿⢿⣫⣾⣿⣿⣿⣸⡿⣵⡕⢕⢕⢕⢕⢕⢕⢕⢕⢕⢕⢕⢕⣽⣿⣿⣿⣿⣿⢿⢿⢟⠟⠙⠁⠁⠁⠁⠁⠁⠁⠁⠁⠁⠁⠑⠑⠘⠝⢝⢻⢇⠀⢱⢿⡹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⡿⢕⢕⢕⢕⢕⠀⠀⠀⠁⠀⢔⡄⠀⠀⠀⠀⠀⠀⠀⠀⠀⠀⠀⠀⠀⠀⠀⢀⣵⣿⣿⣿⢟⣿⣿⡿⢟⣵⣾⣿⣿⣿⣿⣿⣧⡇⣿⣿⣕⣕⢕⠑⠑⠑⠕⠕⠕⢕⢕⢱⢿⢟⠝⠑⠑⠁⠁⠀⠀⠀⠀⠀⠀⠀⠀⠀⠀⠀⠀⠀⠀⠀⠀⠀⠀⠀⠑⠑⠀⢔⢻⡜⣷⢻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⡟⢕⢕⢕⢕⢕⠑⠀⠀⠀⠀⠀⠁⠀⠀⢔⣿⣶⣴⣄⠀⠀⠀⠀⠀⠀⠀⢄⣴⣿⣿⣟⣿⢣⡿⠟⢅⣵⣿⣿⣿⣿⣿⣿⣿⣿⣿⡇⣿⣿⣿⠟⠁⠀⠀⠀⠀⠀⠀⠐⠁⠁⠁⠀⠀⠀⠀⠀⠀⠀⠀⠀⠀⠀⠀⠀⠀⠀⠀⠀⠀⠀⠀⠀⠀⠀⠀⠀⠀⠀⠀⠀⠑⠕⠜⢇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⢇⢕⢕⢕⢕⢕⠀⠀⠀⠀⠀⢄⢰⢄⠀⢸⣿⣿⣿⣿⣿⣔⡄⠄⠄⠖⠚⢏⣽⣿⣿⡿⠹⢙⢄⢔⣱⣷⣽⢻⣿⣿⣿⣿⣿⣿⣿⣿⣿⡟⠑⠀⠀⠀⠀⠀⠀⠀⠀⠀⠀⠀⠀⠀⠀⠀⠀⠀⠀⠀⠀⠀⠀⠀⠀⠀⠀⠀⠀⠀⠀⠀⠀⠀⠀⠀⠀⠀⠀⠀⠀⠀⠀⠀⠀⠁⢜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⢟⣵⣾⢁⢕⢕⠕⠀⠀⢠⢇⠀⠀⠀⠀⠀⠀⢸⣿⣿⣿⣿⢞⣼⢞⢗⢖⢖⢞⠛⠛⠋⢁⢄⢔⢕⢱⣾⣿⣿⣿⢸⣿⣿⣿⣿⣿⣿⣿⡿⠏⠀⠀⠀⠀⢀⢀⣄⣄⣄⢀⠀⠀⠀⠀⠀⠀⠀⠀⠀⠀⠀⠀⠀⠀⠀⠀⠀⠀⠀⠀⠀⠀⠀⠀⠀⠀⠀⠀⠀⠀⠀⠀⠀⠀⠀⠀⠀⠘⠜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⣟⣵⣿⣿⣿⡇⠀⠀⠀⠀⢰⣿⠀⠀⠀⢔⡦⠀⠀⣿⣿⡿⣟⣵⣿⣧⣕⡕⢕⢕⢕⢕⢕⢕⢕⢕⢕⢕⢜⣿⣿⢟⣕⣿⣿⣿⣿⣿⣿⣿⠟⠁⠀⠀⠀⠀⢰⣾⣿⣿⣿⣿⣧⣔⠀⠀⠀⠀⠀⠀⠀⠀⠀⠀⠀⠀⠀⠀⠀⠀⠀⠀⠀⠀⠀⠀⠀⠀⠀⠀⠀⠀⠀⠀⠀⠀⠀⠀⠀⠀⠀⠀⢹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⢿⢿⠿⠟⠟⠟⢻⣿⢿⣾⣿⣿⣿⣿⣿⡔⠀⢄⣱⣿⡟⠀⠀⠀⠀⠀⠀⠀⡿⣫⣾⣿⣿⣿⣿⣿⡧⡕⢕⢕⢕⢕⠕⠑⠑⢕⢕⢕⢜⢕⢝⢸⣿⣿⣿⣿⣿⠟⠁⠀⠀⠀⠀⢀⣴⣿⣿⣿⣿⣿⣿⣿⣿⡕⠀⠀⠀⠀⠀⠀⠀⠀⠀⠀⠀⠀⠀⠀⠀⠀⠀⠀⠀⠀⠀⠀⠀⠀⠀⠀⠀⠀⠀⠀⠀⠀⠀⠀⢀⢀⣀⢕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⡿⢿⢿⠿⠟⠟⠛⠛⠙⠙⠉⠁⠁⠁⠀⠀⠀⠀⠀⠀⠀⠀⣿⣿⣿⣿⣿⣿⣿⣿⣿⣷⡔⣵⣿⣿⡇⠀⠀⠔⢱⠔⢀⣴⣾⢿⣿⣿⣿⣿⡿⣏⣽⢇⢕⢕⢕⢁⠀⠀⠀⠀⠑⠕⢕⢕⣱⣿⣿⣿⡿⠏⠁⠀⠀⠀⠀⠀⠀⢸⣿⣿⣿⣿⣿⣿⣿⣿⣿⣿⡔⠀⠀⠀⠀⠀⠀⠀⠀⠀⠀⠀⠀⠀⠀⠀⠀⠀⠀⠀⠀⠀⠀⠀⠀⠀⠀⠀⠀⠀⠀⠀⠀⠀⠑⢸⣿⣎⢞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⢿⢿⢿⠿⠟⠟⠛⠙⠙⠙⠉⠁⠁⠁⠀⠀⠀⠀⠀⠀⠀⠀⠀⠀⠀⠀⠀⠀⠀⠀⠀⠀⠀⠀⠀⠀⠀⣿⣿⣿⣿⣿⣿⣿⣿⣿⣿⣧⣿⣿⣿⢇⠀⠀⠀⢄⣴⡿⢟⣵⣿⣿⣿⢟⣱⣾⣿⣿⡾⢕⡕⣿⣷⣔⢀⢀⢔⠀⠀⠀⣱⣿⣿⢿⠋⠀⠀⠀⠀⠀⠀⠀⠀⠀⣾⣿⣿⣿⣿⣿⣿⣿⣿⣿⣿⣷⢀⠀⠀⠀⠀⠀⠀⠀⠀⠀⠀⠀⠀⠀⠀⠀⠀⠀⠀⠀⠀⠀⠀⠀⠀⠀⠀⠀⠀⠀⠀⠀⠀⠀⠀⢻⣿⡗⢻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⡿⢿⢿⢿⠟⠟⠟⠟⠙⠙⠙⠉⠁⠁⠁⠀⠀⠀⠀⠀⠀⠀⠀⠀⠀⠀⠀⠀⠀⠀⠀⠀⠀⠀⠀⠀⠀⠀⠀⠀⠀⠀⠀⠀⠀⠀⠀⠀⠀⠀⠀⠀⢁⣿⣿⡻⣿⣿⣿⣿⣿⣿⣿⣿⣹⣿⣿⢔⢴⢔⣴⢟⢏⣵⣿⣿⣿⢟⣱⣾⣿⣿⡿⢫⣵⣿⣷⡹⡿⡏⢕⢇⠇⠀⠀⠐⣿⠟⠑⠀⠀⠀⠀⠀⠀⠀⠀⠀⠀⢀⣾⣿⣿⣿⣿⣿⣿⣿⣿⣿⣿⣿⡇⠀⠀⠀⠀⠀⠀⠀⠀⠀⠀⠀⠀⠀⠀⠀⠀⠀⠀⠀⠀⠀⠀⠀⠀⠀⠀⠀⠀⠀⠀⠀⠀⠀⢀⣾⣿⣿⣼⣿⣿⣿⣿⣿⣿⣿⣿⣿⣿⣿⣿⣿⣿⣿⣿⣿⣿⣿⣿⣿⣿⣿⣿⣿⣿⣿⣿⣿⣿⣿⣿⣿⣿⣿⣿⣿⣿⣿⣿⣿⣿⣿⣿⣿⣿⣿⣿⣿⣿⣿⣿⣿⣿⣿⣿⣿⠀</a:t>
            </a:r>
            <a:br/>
            <a:r>
              <a:t>⣿⣿⣿⣿⣿⣿⣿⢿⢿⢿⠟⠟⠟⠟⠏⠙⠙⠙⠁⠁⠁⠁⠀⠀⠀⠀⠀⠀⠀⠀⠀⠀⠀⠀⠀⠀⠀⠀⠀⠀⠀⠀⠀⠀⠀⠀⠀⠀⠀⠀⠀⠀⠀⠀⠀⠀⠀⠀⠀⠀⠀⠀⠀⠀⠀⠀⠀⠀⠀⠀⠀⠀⠀⢰⣾⡿⢟⢅⢅⢙⠟⢿⣿⣿⣿⣿⡇⢝⢝⢅⣡⢾⢕⣱⣾⣿⣿⢟⢕⣼⣿⣿⡿⢏⣾⣿⣿⣿⢟⡵⢇⢕⡕⢕⠀⠀⠀⠀⠀⠀⠀⠀⠀⠀⠀⠀⠀⠀⠀⠀⠀⠑⢻⣿⣿⢟⣿⣿⣿⣿⣿⣿⣿⣿⣿⢄⠀⠀⠀⠀⠀⠀⠀⠀⠀⠀⠀⠀⠀⠀⠀⠀⠀⠀⠀⠀⠀⠀⠀⠀⠀⠀⠀⠀⠀⠀⠀⠀⣱⣿⣿⢟⢻⢿⢿⣿⣿⣿⣿⣿⣿⣿⣿⣿⣿⣿⣿⣿⣿⣿⣿⣿⣿⣿⣿⣿⣿⣿⣿⣿⣿⣿⣿⣿⣿⣿⣿⣿⣿⣿⣿⣿⣿⣿⣿⣿⣿⣿⣿⣿⣿⣿⣿⣿⣿⣿⣿⣿⣿⣿⠀</a:t>
            </a:r>
            <a:br/>
            <a:r>
              <a:t>⠙⠙⠑⠁⠁⠁⠁⠀⠀⠀⠀⠀⠀⠀⠀⠀⠀⠀⠀⠀⠀⠀⠀⠀⠀⠀⠀⠀⠀⠀⠀⠀⠀⠀⠀⠀⠀⠀⠀⠀⠀⠀⠀⠀⠀⠀⠀⠀⠀⠀⠀⠀⠀⠀⠀⠀⠀⠀⠀⠀⠀⠀⠀⠀⠀⠀⠀⠀⠀⠀⠀⠀⠀⣿⣿⢕⢕⢕⢕⢕⢔⢀⠁⠙⠻⣿⣿⢇⡵⢞⢕⣱⣾⣿⡿⢏⢕⣵⣿⣿⣿⢏⣵⣿⣿⡿⣫⢗⢕⢕⣵⣻⣷⠕⠀⠀⠀⠀⠀⠀⠀⠀⠀⠀⠀⠀⠀⠀⠀⠀⠀⠀⠑⠝⠝⠝⢝⣿⣿⣿⣿⣿⣿⣿⣿⡇⠀⠀⠀⠀⠀⠀⠀⠀⠀⠀⠀⠀⠀⠀⠀⠀⠀⠀⠀⠀⠀⠀⠀⠀⠀⠀⠀⠀⠀⢔⢔⢱⣿⣿⣏⠀⠀⠀⠀⠁⠁⠉⠙⠙⠟⠟⢿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⠐⣿⣧⡕⢕⢕⢕⢕⢕⢕⢔⢀⢀⡅⠱⢏⢔⣱⣾⣿⢟⢏⢕⣵⣿⣿⣿⢟⣵⣿⣿⢿⣫⢞⢕⢕⣵⣿⣿⣿⡟⠀⠀⠔⢁⢀⠀⠀⠀⠀⠀⠀⠀⠀⠀⠀⠀⠀⠀⠀⠀⠀⠀⠀⠀⢹⣿⣿⣿⣿⣿⣿⣿⣷⠀⠀⠀⠀⠀⠀⠀⠀⠀⠀⠀⠀⠀⠀⠀⠀⠀⠀⠀⠀⠀⠀⠀⠀⠀⠀⠀⠀⠀⢕⣸⢸⣽⣽⣿⠀⠀⠀⠀⠀⠀⠀⠀⠀⠀⠀⠀⠀⠁⠁⠙⠙⠛⠟⠻⢿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⢜⢿⣷⡕⢕⢕⢕⢕⢕⢕⢕⢁⢄⣰⣵⣿⢿⢏⢕⢕⣵⣿⣿⣿⢟⣵⣿⣿⢟⢱⢜⢕⢕⣱⣾⣿⢿⡫⠜⠁⠀⠔⠐⢑⠀⠀⠀⠀⠀⠀⠀⠀⠀⠀⠀⠀⠀⠀⠀⠀⠀⠀⠀⠀⠁⢻⣿⣿⣿⣿⣿⣿⣿⡔⠀⠀⠀⠀⠀⠀⠀⠀⠀⠀⠀⠀⠀⠀⠀⠀⠀⠀⠀⠀⠀⠀⠀⠀⢀⣄⣤⣔⢸⢟⣼⣿⢟⠑⠀⠀⠀⠀⠀⠀⠀⠀⠀⠀⠀⠀⠀⠀⠀⠀⠀⠀⠀⠀⠀⠀⠁⠁⠙⠙⠟⠟⠻⢿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⢄⣵⣿⣿⣿⢗⢅⠕⠕⢕⢕⣱⣵⣾⢿⢏⢅⢕⣱⣾⣿⣿⡿⢟⣵⣿⡿⢏⢕⢕⢕⢕⣱⣞⣿⣟⢏⠕⠁⠀⠀⠀⠀⠐⠁⢔⠀⠀⠀⠀⠀⠀⠀⠀⠀⠀⠀⠀⠀⠀⠀⠀⠀⠀⠀⠀⠁⠝⢿⣿⣿⣿⢟⠏⠝⠑⠀⠀⠀⠀⠀⠀⠀⠀⠀⠀⠀⠀⠀⢀⢀⢄⠔⠐⠑⠀⠀⠀⠀⣿⣿⣿⣻⣵⣾⢟⠑⠀⠀⠀⠀⠀⠀⠀⠀⠀⠀⠀⠀⠀⠀⠀⠀⠀⠀⠀⠀⠀⠀⠀⠀⠀⠀⠀⠀⠀⠀⠀⠀⠀⠁⠈⠙⠙⠟⠟⢿⢿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⣰⣾⣿⣿⢟⢏⣕⣵⢞⢇⡱⢗⢏⢟⢙⢕⢕⢕⣵⣿⣿⣿⢿⠋⠑⢣⢟⢕⢕⢕⢕⢕⡵⢫⡽⠟⠋⠁⠀⠀⠀⠀⠀⠀⠀⠀⠐⠁⢄⠀⠀⠀⠀⠀⠀⠀⠀⠀⠀⠀⠀⠀⠀⠀⠀⠀⠀⠀⠀⠀⠁⠘⠝⠑⠀⠀⠀⠀⠀⠀⠀⠀⠀⠀⠀⢀⢄⢄⠔⠔⠑⠁⠁⠀⠀⠀⠀⠀⠀⠀⠀⠘⢿⣿⣿⢟⠑⠀⠀⠀⠀⠀⠀⠀⠀⠀⠀⠀⠀⠀⠀⠀⠀⠀⠀⠀⠀⠀⠀⠀⠀⠀⠀⠀⠀⠀⠀⠀⠀⠀⠀⠀⠀⠀⠀⠀⠀⠀⠀⠀⠁⠁⠘⠙⠙⠟⠟⢿⢿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⣵⣾⣿⢟⣫⣷⣿⢿⢏⡱⢗⢝⢕⢕⢕⢕⣕⢵⢞⢏⢳⢫⢏⣱⡤⢄⢄⢕⢕⢕⢕⢕⢕⣫⢞⢏⠑⠀⠀⠀⠀⠀⠀⠀⠀⠀⠀⠀⠀⠀⠑⢄⠀⢀⠀⠀⠀⠀⠀⠀⠀⠀⠀⠀⠀⠀⠀⠀⠀⠀⠀⠀⠀⠀⠀⠀⠀⠀⠀⠀⠀⢀⢀⠄⠔⠑⠁⠁⠀⠀⠀⠀⠀⠀⠀⠀⠀⠀⠀⠀⠀⠀⠀⠀⠘⢿⣿⣇⠀⠀⠀⠀⠀⠀⠀⠀⠀⠀⠀⠀⠀⠀⠀⠀⠀⠀⠀⠀⠀⠀⠀⠀⠀⠀⠀⠀⠀⠀⠀⠀⠀⠀⠀⠀⠀⠀⠀⠀⠀⠀⠀⠀⠀⠀⠀⠀⠀⠀⠀⠀⠀⠁⠁⠘⠙⠙⠟⠟⢿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⢄⣼⣿⢟⣵⣾⣿⢟⢕⢕⢕⢕⢕⢕⢕⡱⢕⢎⢕⢕⢕⢕⣱⣵⣿⢟⢕⢕⢕⢕⢕⡱⢞⢕⢏⣕⣕⡎⠀⠀⠀⠀⠐⠔⠔⠔⢔⢔⢄⠀⠀⠀⠀⠀⠀⠀⠀⠀⠀⠀⠀⠀⠀⠀⠀⠀⠀⠀⠀⠀⠀⠀⠀⠀⠀⠀⠀⠀⠀⠀⠀⠁⠁⠀⠀⠀⠀⠀⠀⠀⠀⠀⠀⠀⠀⠀⠀⠀⠀⠀⠀⠀⠀⠀⢀⠀⠀⢸⣿⣿⢀⠀⠀⠀⠀⠀⠀⠀⠀⠀⠀⠀⠀⠀⠀⠀⠀⠀⠀⠀⠀⠀⠀⠀⠀⠀⠀⠀⠀⠀⠀⠀⠀⠀⠀⠀⠀⠀⠀⠀⠀⠀⠀⠀⠀⠀⠀⠀⠀⠀⠀⠀⠀⠀⠀⠀⠀⠀⠀⠀⠀⠀⠁⠁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⢄⣾⡿⢱⣿⣿⡿⢕⢕⢕⢕⢕⢕⢱⢇⢕⢕⢕⢕⢕⣕⡷⢿⣿⢟⢕⢕⢕⢕⡱⢕⢱⢜⣱⣵⣾⡿⢏⢔⠀⠀⠀⠀⠀⠀⠀⠀⠀⠀⠀⠀⠀⠀⠀⠀⠀⠀⠀⢀⠄⠐⠀⠀⠀⠀⠀⠀⠀⠀⠀⠀⠀⠀⠀⠀⠀⠀⠀⠀⠀⠀⠀⠀⠀⠀⠀⠀⠀⠀⠀⠀⠀⠀⠀⠀⠀⠀⠀⠀⠀⠀⠀⠀⠀⠀⠁⠀⠀⢕⣿⣿⢕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⢱⣿⣿⢏⢕⢕⢕⢕⢕⢕⢕⢕⢕⢕⢕⣱⣵⣿⣿⡿⢀⢕⢕⢕⢕⢱⢎⢕⢕⢵⢿⢿⢿⢿⢕⢕⠑⠀⢀⡷⠀⢄⣄⢀⠀⠀⠀⠀⠀⠀⠀⠀⠀⠀⠀⠐⠁⠀⠀⠀⠀⠀⠀⠀⠀⠀⠀⠀⠀⠀⠀⠀⠀⠀⠀⠀⠀⠀⠀⠀⠀⠀⠀⠀⠀⠀⠀⠀⠀⠀⠀⠀⠀⠀⠀⠀⠀⠀⠀⠀⠀⠀⠀⠀⠀⠀⢸⣿⣿⢕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⢿⣿⣸⡿⢕⢕⢑⢔⢕⢕⢕⢕⢕⢕⢕⣵⣾⣿⢿⢟⢝⢕⢕⢕⢕⢕⢜⠕⠑⠀⣿⣿⣿⣿⡟⢕⢕⠑⠀⠕⠀⢄⠀⠈⠙⠁⠀⢠⢀⠀⠀⠀⠀⠐⠀⠀⠀⠀⠀⠀⠀⠀⠀⠀⠀⠀⠀⠀⠀⠀⠀⠀⠀⠀⠀⠀⠀⠀⠀⠀⠀⠀⠀⠀⠀⠀⠀⠀⠀⠀⠀⠀⠀⠀⠀⠀⠀⠀⠀⠀⠀⠀⠀⠀⠀⠀⠀⠀⢸⣿⣿⢕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⣠⣵⣿⣿⡟⢕⢕⢕⢕⢕⢕⢕⢕⢕⢕⢕⢟⢝⢕⢕⢕⢕⢕⢕⢕⢕⠕⠑⠁⠀⠀⢕⣿⣷⣿⢟⢕⢕⠑⠀⠀⠀⠀⠑⠀⠀⢔⢄⠁⠉⢁⢀⠀⢀⣄⠀⠀⠀⠀⠀⠀⠀⠀⠀⠀⠀⠀⠀⠀⠀⠀⠀⠐⠀⠀⠀⠀⠀⠀⠀⠀⠀⠀⠀⠀⠀⠀⠀⠀⠀⠀⠀⠀⠀⠀⠀⠀⠀⠀⠀⠀⠀⠀⠀⠀⠀⠀⠀⠀⠀⢸⣿⣿⡔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⣰⣵⣿⣿⣿⣿⡿⢕⢕⢕⢕⢕⢕⢕⢕⢕⢕⢕⢕⢕⢕⢕⢕⢕⢕⣕⡕⠁⠀⠀⠀⠀⠀⠀⢀⢁⢉⢉⢕⢕⣠⠄⠀⠀⠀⠀⠀⢄⢀⠀⠁⠀⠀⠑⠕⠑⠈⢙⢀⢄⣴⡄⠀⠀⠀⠀⠀⠀⠀⠀⠀⠀⠀⠀⠀⠐⠐⠐⠐⠐⠐⠒⠐⠀⠀⠀⠀⠀⠀⠀⠀⠀⠀⠀⠀⠀⠀⠀⠀⠀⠀⠀⠀⠀⠀⠀⠀⠀⠀⠀⠀⠀⠀⠕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⣰⣵⣿⣿⣿⣿⣿⣿⣿⡇⢕⢕⢕⢕⢕⢕⢕⣵⣵⣵⣵⣵⣵⣷⣷⣷⣿⣿⣿⡇⠀⠀⠀⠀⠀⠀⠀⢸⣿⢏⣵⡇⢸⠏⢄⢀⢄⢀⠀⢕⢕⠕⠀⠀⠀⠀⢄⠀⠀⠀⠘⠃⠀⢌⣤⡀⢠⡄⠀⠀⠀⠀⠀⠀⠀⠀⠀⠀⠀⠀⠀⠀⠀⠀⠑⠀⠀⠀⠀⠀⠀⠀⠀⠀⠀⠀⠀⠀⠀⠀⠀⠀⠀⠀⠀⠀⠀⠀⠀⠀⠀⠀⠀⠀⠀⠀⠀⣿⣿⣟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⢄⣰⣾⣿⣿⣿⣿⣿⣿⣿⣿⣿⣿⢇⢕⢕⢕⢕⢕⣱⣿⣿⣿⣿⣿⣿⣿⣿⣿⣿⣿⣿⣿⡇⠀⠀⠀⠀⠀⠀⠀⠀⢡⣾⢿⢗⠁⠀⠁⢕⢕⠕⢦⣵⢄⡄⢄⠀⠀⠀⠑⠀⠀⠀⠀⠀⠀⠈⠛⠁⠀⢉⢀⢀⡀⠀⠀⠀⠀⠀⠀⠀⠀⠀⠀⠀⠀⠀⠀⠀⠀⢔⢕⢄⠀⠀⠀⠀⠀⠀⠀⠀⠀⠀⠀⠀⠀⠀⠀⠀⠀⠀⠀⠀⠀⠀⠀⠀⠀⠀⠀⢹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⣄⣴⣾⣿⣿⣿⣿⣿⣿⣿⣿⣿⣿⣿⣿⡏⢕⢕⢕⢕⢕⣾⣿⣿⣿⣿⣿⣿⣿⣿⣿⣿⣿⣿⣿⣿⡇⠀⠀⠀⠀⠀⠀⠀⠀⠉⠀⠀⠀⠀⠀⠀⠀⠀⢄⢕⢀⠈⢕⢕⠕⠄⠀⠀⠀⠀⠀⠀⠀⠀⠀⠀⠀⠀⠁⠀⠀⢅⢀⠀⢀⠀⠀⠀⠀⠀⠀⠀⠀⠀⠀⠀⠀⢕⢕⢕⢕⢕⢄⠀⠀⠀⠀⠀⠀⠀⠀⠀⠀⠀⠀⠀⠀⠀⠀⠀⠀⠀⠀⠀⠀⠀⠀⠀⢕⣿⣿⣷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⣄⣴⣾⣿⣿⣿⣿⣿⣿⣿⣿⣿⣿⣿⣿⣿⣿⣿⢕⢕⢕⢕⢕⣾⣿⣿⣿⣿⣿⣿⣿⣿⣿⣿⣿⣿⣿⢟⣿⡇⠀⠀⠀⠀⠀⠀⠀⠀⠀⠀⠀⠀⠀⠀⠀⠀⠀⢕⢕⢑⠔⠀⠀⠀⠀⠀⠀⠑⠕⠔⢄⢀⠀⠀⠀⠀⠀⠀⠀⠀⠁⠑⠀⠑⢃⠀⢀⠀⠀⠀⠀⠀⠀⠀⠀⢄⢕⢕⢕⢕⢕⣿⢕⢄⠀⠀⠀⠀⠀⠀⠀⠀⠀⠀⠀⠀⠀⠀⠀⠀⠀⠀⠀⠀⠀⠀⠀⢕⣿⣿⣿⣧⣄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⣴⣾⣿⣿⣿⣿⣿⣿⣿⣿⣿⣿⣿⣿⣿⣿⣿⣿⣿⣿⣕⢕⢕⢕⣾⣿⣿⣿⣿⣿⣿⣿⣿⣿⣿⣿⣿⡿⠑⢕⣿⡇⠀⠀⠀⠀⠀⠀⠀⠀⠀⠀⠀⠀⠀⠀⠀⠀⠀⠅⠀⠄⠀⠀⠀⠀⠀⠀⠀⠀⠀⠀⠀⠁⠑⠔⠄⢄⢀⠀⠀⠐⠁⠀⠀⠐⠑⠀⠘⢃⢀⡀⠀⠀⠀⠀⠀⢕⢕⢕⢕⢕⢱⡿⢕⢕⢕⣄⠀⠀⠀⠀⠀⠀⠀⠀⠀⠀⠀⠀⠀⠀⠀⠀⠀⠀⠀⠀⢰⢹⣿⣿⣿⣿⣿⣷⣴⣄⣴⣴⣤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⣰⣵⣿⣿⣿⣿⣿⣿⣿⣿⣿⣿⣿⣿⣿⣿⣿⣿⣿⣿⣿⣿⣿⣿⣿⣷⣮⣾⣿⣿⣿⣿⣿⣿⣿⣿⣿⣿⣿⣿⠏⠁⣠⣾⡿⠇⠀⠀⠀⠀⠀⠀⠀⠀⠀⠀⢀⢄⢔⢑⢔⢕⢕⢔⠀⢄⠀⠀⠀⠀⠀⠀⠀⠀⠀⢀⠔⠀⠀⠀⠀⢀⢁⠑⠔⢄⢀⠀⠀⠀⠀⠀⠀⠁⠑⢀⢴⣶⣶⡇⢕⢕⢕⢕⢕⢕⢸⡇⢕⢕⢸⣿⣷⢄⢀⠀⠀⠀⠀⠀⠀⠀⠀⠀⠀⠀⠀⠀⠀⠀⠀⢄⢸⡞⣿⣿⣿⣿⣿⣿⣿⡿⣟⣽⡻⣿⣆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⣰⣷⣿⣿⣿⣿⣿⣿⣿⣿⣿⣿⣿⣿⣿⣿⣿⣿⣿⣿⣿⣿⣿⣿⣿⣿⣿⣿⣿⣿⣿⣿⣿⣿⣿⣿⣿⣿⣿⣿⣿⡟⠑⢄⣾⡿⠋⠁⠀⠀⠀⠀⠀⠀⠀⠀⢀⢄⢕⠕⢁⢔⢕⢕⢕⢕⠁⠀⢑⠀⠀⠀⠀⠀⠀⠄⠀⠀⠀⠁⠀⠀⠀⠁⢅⠀⠀⠀⢀⢄⠑⠑⠅⠄⢀⠀⢀⣶⣾⣧⡻⣿⢇⢕⢕⢕⢕⢕⢕⢸⢇⢕⢕⢸⣿⣿⢕⢕⢔⢄⠀⠀⠀⠀⠀⠀⠀⠀⠀⠀⠀⠀⢄⣵⡕⢸⣷⢻⣿⣿⢿⢟⢏⢕⢜⢿⣿⣷⡹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⢄⣰⣷⣿⣿⣿⣿⣿⣿⣿⣿⣿⣿⣿⣿⣿⣿⣿⣿⣿⣿⣿⣿⣿⣿⣿⣿⣿⣿⣿⣿⣿⣿⣿⣿⣿⣿⣿⣿⣿⣿⣿⣿⣿⢏⢁⣵⣿⢟⠁⠀⠀⠀⠀⠀⠀⠀⢀⢀⠑⢰⡅⢁⠄⠕⢑⢕⢕⢕⠕⠀⢅⢐⢐⠀⠀⠀⠀⠀⠀⠀⠀⠀⠀⠀⢄⢄⢄⢕⢄⢄⢕⢁⢀⠀⠀⠀⠀⠀⠑⡸⣿⣿⣿⣿⣮⢕⢕⢕⢕⢕⢕⢕⣾⢕⢕⢕⣸⣿⣿⡕⢕⢕⣿⢕⢄⡀⢀⠀⠀⠀⠀⢀⢄⡄⢕⢸⣿⡇⢸⢏⡎⠕⠑⠑⠑⠀⢔⣷⣇⢿⣿⣷⢻⣿⣕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⢄⣴⣾⣿⣿⣿⣿⣿⣿⣿⣿⣿⣿⣿⣿⣿⣿⣿⣿⣿⣿⣿⣿⣿⣿⣿⣿⣿⣿⣿⣿⣿⣿⣿⣿⣿⣿⣿⣿⣿⣿⣿⣿⣿⣿⣿⣱⣴⣾⡟⠑⠀⠀⠀⠀⠀⠀⠀⠀⠀⠁⠜⠕⠄⢄⢌⢇⢅⣔⣑⢕⢕⠀⢀⢁⠔⠑⠀⠀⠀⠀⠀⠀⠀⠀⠄⠀⠀⠀⠀⢀⢁⠔⠑⠀⠀⠁⠁⠐⠔⠄⠀⠀⣿⣞⢿⣿⣿⡇⢕⢕⢕⢕⢕⢕⢕⢇⢕⢕⢕⣿⣿⣿⡇⢕⢕⣿⢕⢕⣿⣷⢕⢔⢔⢱⡕⣿⡇⢕⢕⣿⣷⢕⢀⢕⠀⠀⢷⢔⠀⠁⠙⠙⠙⢟⢟⢸⣿⣿⣿⣧⣄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⣄⣴⣾⣿⣿⣿⣿⣿⣿⣿⣿⣿⣿⣿⣿⣿⣿⣿⣿⣿⣿⣿⣿⣿⣿⣿⣿⣿⣿⣿⣿⣿⣿⣿⣿⣿⣿⣿⣿⣿⣿⣿⣿⣿⣿⣿⣿⣿⡿⣟⣯⢕⢕⢷⠔⠀⠀⠀⠀⠀⠀⠀⠀⠀⠀⠀⠁⠁⠕⢔⢔⢔⣑⣕⡕⠡⠵⠵⢴⢄⠀⠀⠀⠀⠀⠀⠀⠀⠀⠀⠀⠀⠀⠁⠁⠀⠀⠀⠀⠀⠀⠀⠀⠀⠁⠀⣿⣿⡎⣿⣿⡇⢕⢕⢕⢕⢕⢕⢕⢕⢕⢕⢕⣽⣽⣽⡕⢕⢕⢹⢕⢕⣿⣿⢕⢕⢕⢕⢎⢜⡇⢕⠀⢿⣿⠁⠘⢏⠀⠀⠀⠀⠀⢀⣠⣴⣶⣷⣿⣿⣿⣿⣿⣿⣿⣷⣔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⣠⣵⣾⣿⣿⣿⣿⣿⣿⣿⣿⣿⣿⣿⣿⣿⣿⣿⣿⣿⣿⣿⣿⣿⣿⣿⣿⣿⣿⣿⣿⣿⣿⣿⣿⣿⣿⣿⣿⣿⣿⣿⣿⣿⣿⣿⣿⣿⢿⣫⣷⣿⡿⠑⠀⠀⠀⢀⠄⠀⠀⠀⠀⠀⠀⠀⠀⠀⠀⠀⠀⠀⠁⠀⠁⠑⠑⠑⠔⠕⠔⠕⢵⠄⠀⠀⠀⠀⠀⠀⠀⠀⢱⣕⢱⣴⡀⠀⠀⠀⠀⠀⠀⠀⠀⠀⠀⠀⠕⠿⠿⠇⣿⣿⡕⢕⢕⢕⢕⢕⢕⢕⢕⢕⢕⠁⠙⠟⢿⣷⢕⢕⢜⢕⢕⣿⣿⢕⢕⢕⢕⢕⢕⢇⢕⠀⢸⣿⠀⠀⠀⡇⣠⣴⣷⣿⣿⣿⣿⣿⣿⣿⣿⣿⣿⣿⣿⣿⣿⣿⣿⣧⣔⢀⠀⠀⠀⠀⠀⠀⠀⠀⠀⠀⠀⠀⠀⠀⠀⠀⠀⠀⠀⠀⠀⠀⠀⠀⠀⠀⠀⠀⠀⠀⠀⠀⠀⠀⠀⠀⠀⠀⠀⠀⠀⠀</a:t>
            </a:r>
            <a:br/>
            <a:r>
              <a:t>⠀⠀⠀⠀⠀⠀⠀⠀⠀⠀⠀⠀⠀⠀⠀⠀⠀⠀⠀⠀⠀⢀⣰⣵⣿⣿⣿⣿⣿⣿⣿⣿⣿⣿⣿⣿⣿⣿⣿⣿⣿⣿⣿⣿⣿⣿⣿⣿⣿⣿⣿⣿⣿⣿⣿⣿⣿⣿⣿⣿⣿⣿⣿⣿⣿⣿⣿⣿⣿⣿⡿⣻⣵⣿⣿⣿⣿⡑⠀⠀⠀⠀⠀⠀⠀⠀⠀⠀⠀⠀⠀⠀⠀⠀⠀⠀⠀⠀⠀⠀⠀⠀⠀⠀⠀⠀⠀⠁⠀⠀⠀⠀⠀⠀⠀⠀⠀⠑⠝⢽⢽⢕⢀⠀⠀⠀⠀⠀⠀⠀⠀⠀⠀⠀⠀⢀⢔⢜⢻⡟⢕⢕⢕⢕⢕⢕⢕⢕⢕⢕⢄⢄⢀⠀⠘⢕⢕⢕⢕⢕⢕⢕⢕⢕⢕⢕⢕⢕⢕⢕⠀⢕⢺⢰⣷⣿⡇⣿⣿⣿⣿⣿⣿⣿⣿⣿⣿⣿⣿⣿⣿⣿⣿⣿⣿⣿⣿⣿⣷⣵⡄⠀⠀⠀⠀⠀⠀⠀⠀⠀⠀⠀⠀⠀⠀⠀⠀⠀⠀⠀⠀⠀⠀⠀⠀⠀⠀⠀⠀⠀⠀⠀⠀⠀⠀⠀⠀⠀⠀⠀⠀</a:t>
            </a:r>
            <a:br/>
            <a:r>
              <a:t>⠀⠀⠀⠀⠀⠀⠀⠀⠀⠀⠀⠀⠀⠀⠀⠀⠀⠀⢄⣰⣵⣿⣿⣿⣿⣿⣿⣿⣿⣿⣿⣿⣿⣿⣿⣿⣿⣿⣿⣿⣿⣿⣿⣿⣿⣿⣿⣿⣿⣿⣿⣿⣿⣿⣿⣿⣿⣿⣿⣿⣿⣿⣿⣿⣿⣿⣿⣿⣿⢫⣾⣿⣿⣿⣿⣿⣿⡿⠇⠀⠀⠀⠀⠀⠀⠀⠀⠀⠀⠀⠀⠀⠀⠀⠀⠀⠀⠀⠀⠀⠀⠀⠀⠀⠀⠀⠀⠀⠀⠀⠀⠀⠀⠀⠄⠄⠀⠀⠀⠁⠘⠕⠕⠀⠀⠀⠀⠀⠀⠀⠀⠀⠀⠀⠀⠕⢕⢕⢕⢄⢑⠕⢕⢕⢕⢕⢕⢕⢕⢕⢕⢕⢕⢕⢔⢕⢕⢕⢕⢕⢕⢕⢕⠕⢕⢕⢕⢕⢕⢕⢀⢕⢕⢸⣿⣿⡇⣿⣿⣿⣿⣿⣿⣿⣿⣿⣿⣿⣿⣿⣿⣿⣿⣿⣿⣿⣿⣿⣿⣿⣿⣷⣔⢀⠀⠀⠀⠀⠀⠀⠀⠀⠀⠀⠀⠀⠀⠀⠀⠀⠀⠀⠀⠀⠀⠀⠀⠀⠀⠀⠀⠀⠀⠀⠀⠀⠀⠀⠀⠀⠀</a:t>
            </a:r>
            <a:br/>
            <a:r>
              <a:t>⠀⠀⠀⠀⠀⠀⠀⠀⠀⠀⠀⠀⠀⠀⢀⢄⣰⣷⣿⣿⣿⣿⣿⣿⣿⣿⣿⣿⣿⣿⣿⣿⣿⣿⣿⣿⣿⣿⣿⣿⣿⣿⣿⣿⣿⣿⣿⣿⣿⣿⣿⣿⣿⣿⣿⣿⣿⣿⣿⣿⣿⣿⣿⣿⣿⣿⣿⣿⢱⡿⠿⠟⢛⠛⠛⢻⠋⠀⠀⠀⠀⠀⠀⠀⠀⠀⠀⠀⠀⠀⠀⠀⠀⠀⠀⠀⠀⠀⠀⠀⠀⠀⠀⠀⠀⠀⠀⠀⠀⠀⠀⠀⠀⠀⠀⠀⠀⠀⠀⠁⠀⠀⠀⢀⠀⠀⠀⠀⠀⠀⠀⠀⠀⠀⠀⠀⢕⢕⢕⢕⢕⢀⠕⢕⢕⢕⠀⢕⢕⠑⢕⢕⢕⢕⢕⢕⢕⢕⢕⢕⢕⢕⢕⢱⢕⢕⢕⢕⢕⢕⢕⢕⡕⣸⣿⣿⣿⣿⣿⣿⣿⣿⣿⣿⣿⣿⣿⣿⣿⣿⣿⣿⣿⣿⣿⣿⣿⣿⣿⣿⣿⣿⣿⣿⣧⡄⢀⠀⠀⠀⠀⠀⠀⠀⠀⠀⠀⠀⠀⠀⠀⠀⠀⠀⠀⠀⠀⠀⠀⠀⠀⠀⠀⠀⠀⠀⠀⠀⠀⠀⠀</a:t>
            </a:r>
            <a:br/>
            <a:r>
              <a:t>⠀⠀⠀⠀⠀⠀⠀⠀⠀⠀⠀⠀⠀⠑⠚⠛⠛⠛⠛⠛⠛⠛⠛⠛⠛⠛⠛⠛⠛⠛⠛⠛⠛⠛⠛⠛⠛⠛⠛⠛⠛⠛⠛⠛⠛⠛⠛⠛⠛⠛⠛⠛⠛⠛⠛⠛⠛⠛⠛⠛⠛⠛⠛⠛⠛⠛⠛⠋⠑⠐⠑⠑⠑⠑⠀⠀⠀⠀⠀⠀⠀⠀⠀⠀⠀⠀⠀⠀⠀⠀⠀⠀⠀⠀⠀⠀⠀⠀⠀⠀⠀⠀⠀⠀⠀⠀⠀⠀⠀⠀⠀⠀⠀⠀⠀⠀⠀⠀⠀⠀⠀⠀⠀⠁⠀⠀⠀⠀⠀⠀⠀⠀⠀⠀⠀⠀⠑⠑⠑⠑⠑⠑⠀⠑⠑⠑⠐⠑⠁⠁⠀⠁⠑⠑⠑⠑⠑⠑⠑⠑⠑⠑⠑⠘⠑⠑⠑⠑⠑⠑⠑⠑⠃⠛⠛⠛⠛⠘⠛⠛⠛⠛⠛⠛⠛⠛⠛⠛⠛⠛⠛⠛⠛⠛⠛⠛⠛⠛⠛⠛⠛⠛⠛⠛⠛⠛⠓⠐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⢜⢻⣿⣿⣿⣿⣿⣿⣿⣿⣿⣿⣿⣿⣿⣿⣿⣿⣿⣿⣿⣿⣿⣿⣿⣿⣿⣿⣿⣿⣿⣿⣿⣿⣿⣿⣿⣿⣿⣿⣷⡕⢕⢕⢕⢕⢕⢕⢕⢕⢕⢕⢕⢕⢕⢕⢕⢕⢕⢕⢕⢕⢕⢕⢕⢕⢕⢕⢕⢕⢕⢕⢕⢻⣿⣿⣿⣿⣿⣿⣿⣿⣿⣿⣿⣿⣿⣿⣿⣿⣿⣿⣿⣿⣿⣿⡿⢕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⢿⢟⠀</a:t>
            </a:r>
            <a:br/>
            <a:r>
              <a:t>⢕⢕⢕⢕⢕⢕⢕⢕⢕⢕⢕⢕⢕⢕⢕⢕⢕⢕⢕⢕⢕⢕⢕⢕⢕⢕⢕⢕⢕⢕⢕⢕⢕⢕⢕⢕⢕⢕⢕⢕⢕⢕⢕⢕⢜⢝⢿⣿⣿⣿⣿⣿⣿⣿⣿⣿⣿⣿⣿⣿⣿⣿⣿⣿⣿⣿⣿⣿⣿⣿⣿⣿⣿⣿⣿⣿⣿⣿⣿⣿⣿⣿⣿⣿⡕⢕⢕⢕⢕⢕⢕⢕⢕⢕⢕⢕⢕⢕⢕⢕⢕⢕⢕⢕⢕⢕⢕⢕⢕⢕⢕⢕⢕⢕⢕⢸⣿⣿⣿⣿⣿⣿⣿⣿⣿⣿⣿⣿⣿⣿⣿⣿⣿⣿⣿⣿⣿⣿⢇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⡿⢟⢝⢕⢕⢕⠀</a:t>
            </a:r>
            <a:br/>
            <a:r>
              <a:t>⢕⢕⢕⢕⢕⢕⢕⢕⢕⢕⢕⢕⢕⢕⢕⢕⢕⢕⢕⢕⢕⢕⢕⢕⢕⢕⢕⢕⢕⢕⢕⢕⢕⢕⢕⢕⢕⢕⢕⢕⢕⢕⢕⢕⢕⢕⢕⢝⢻⣿⣿⣿⣿⣿⣿⣿⣿⣿⣿⣿⣿⣿⣿⣿⣿⣿⣿⣿⣿⣿⣿⣿⣿⣿⣿⣿⣿⣿⣿⣿⣿⣿⣿⣿⣿⣕⢕⢕⢕⢕⢕⢕⢕⢕⢕⢕⢕⢕⢕⢕⢕⢕⢕⢕⢕⢕⢕⢕⢕⢕⢕⢕⢕⢕⢕⢸⣿⣿⣿⣿⣿⣿⣿⣿⣿⣿⣿⣿⣿⣿⣿⣿⣿⣿⣿⣿⣿⡏⢕⢕⢕⢕⢕⢕⢕⢕⢕⢕⢕⢕⢕⢕⢕⢕⢕⢕⢕⢕⢕⢕⢕⢕⢕⢕⢕⢕⢕⢕⢕⢕⢕⢕⢕⢕⣾⣿⣿⣿⣿⣿⣿⣿⣿⣿⣿⣿⣿⣿⣿⣿⣿⣿⣿⣿⣿⣿⣿⣿⣿⣿⣿⣿⣿⣿⣿⣿⣿⣿⣿⣿⣿⣿⣿⣿⣿⣿⣿⣿⣿⣿⣿⣿⣿⣿⣿⣿⣿⣿⣿⣿⡿⢟⢏⢕⢕⢕⢕⢕⢕⢕⠀</a:t>
            </a:r>
            <a:br/>
            <a:r>
              <a:t>⢕⢕⢕⢕⢕⢕⢕⢕⢕⢕⢕⢕⢕⢕⢕⢕⢕⢕⢕⢕⢕⢕⢕⢕⢕⢕⢕⢕⢕⢕⢕⢕⢕⢕⢕⢕⢕⢕⢕⢕⢕⢕⢕⢕⢕⢕⢕⢕⢕⢜⢻⣿⣿⣿⣿⣿⣿⣿⣿⣿⣿⣿⣿⣿⣿⣿⣿⣿⣿⣿⣿⣿⣿⣿⣿⣿⣿⣿⣿⣿⣿⣿⣿⣿⣿⣿⡕⢕⢕⢕⢕⢕⢕⢕⢕⢕⢕⢕⢕⢕⢕⢕⢕⢕⢕⢕⢕⢕⢕⢕⢕⢕⢕⢕⢕⢜⣿⣿⣿⣿⣿⣿⣿⣿⣿⣿⣿⣿⣿⣿⣿⣿⣿⣿⣿⣿⣿⢕⢕⢕⢕⢕⢕⢕⢕⢕⢕⢕⢕⢕⢕⢕⢕⢕⢕⢕⢕⢕⢕⢕⢕⢕⢕⢕⢕⢕⢕⢕⢕⢕⢕⢕⣵⣿⣿⣿⣿⣿⣿⣿⣿⣿⣿⣿⣿⣿⣿⣿⣿⣿⣿⣿⣿⣿⣿⣿⣿⣿⣿⣿⣿⣿⣿⣿⣿⣿⣿⣿⣿⣿⣿⣿⣿⣿⣿⣿⣿⣿⣿⣿⣿⣿⣿⣿⣿⣿⣿⡿⢟⢝⢕⢕⢕⢕⢕⢕⢕⢕⢕⢕⠀</a:t>
            </a:r>
            <a:br/>
            <a:r>
              <a:t>⢕⢕⢕⢕⢕⢕⢕⢕⢕⢕⢕⢕⢕⢕⢕⢕⢕⢕⢕⢕⢕⢕⢕⢕⢕⢕⢕⢕⢕⢕⢕⢕⢕⢕⢕⢕⢕⢕⢕⢕⢕⢕⢕⢕⢕⢕⢕⢕⢕⢕⢕⢕⢝⢿⣿⣿⣿⣿⣿⣿⣿⣿⣿⣿⣿⣿⣿⣿⣿⣿⣿⣿⣿⣿⣿⣿⣿⣿⣿⣿⣿⣿⣿⣿⣿⣿⣿⣇⢕⢕⢕⢕⢕⢕⢕⢕⢕⢕⢕⢕⢕⢕⢕⢕⢕⢕⢕⢕⢕⢕⢕⢕⢕⢕⢕⢕⣿⣿⣿⣿⣿⣿⣿⣿⣿⣿⣿⣿⣿⣿⣿⣿⣿⣿⣿⣿⡇⢕⢕⢕⢕⢕⢕⢕⢕⢕⢕⢕⢕⢕⢕⢕⢕⢕⢕⢕⢕⢕⢕⢕⢕⢕⢕⢕⢕⢕⢕⢕⢕⢕⣱⣿⣿⣿⣿⣿⣿⣿⣿⣿⣿⣿⣿⣿⣿⣿⣿⣿⣿⣿⣿⣿⣿⣿⣿⣿⣿⣿⣿⣿⣿⣿⣿⣿⣿⣿⣿⣿⣿⣿⣿⣿⣿⣿⣿⣿⣿⣿⣿⣿⣿⣿⣿⡿⢟⢝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⢝⢻⣿⣿⣿⣿⣿⣿⣿⣿⣿⣿⣿⣿⣿⣿⣿⣿⣿⣿⣿⣿⣿⣿⣿⣿⣿⣿⣿⣿⣿⣿⣿⣿⣇⢕⢕⢕⢕⢕⢕⢕⢕⢕⢕⢕⢕⢕⢕⢕⢕⢕⢕⢕⢕⢕⢕⢕⢕⢕⢕⢕⣿⣿⣿⣿⣿⣿⣿⣿⣿⣿⣿⣿⣿⣿⣿⣿⣿⣿⣿⡿⢕⢕⢕⢕⢕⢕⢕⢕⢕⢕⢕⢕⢕⢕⢕⢕⢕⢕⢕⢕⢕⢕⢕⢕⢕⢕⢕⢕⢕⢕⢕⢕⣱⣾⣿⣿⣿⣿⣿⣿⣿⣿⣿⣿⣿⣿⣿⣿⣿⣿⣿⣿⣿⣿⣿⣿⣿⣿⣿⣿⣿⣿⣿⣿⣿⣿⣿⣿⣿⣿⣿⣿⣿⣿⣿⣿⣿⣿⣿⣿⣿⣿⣿⣿⢿⢏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⢻⣿⣿⣿⣿⣿⣿⣿⣿⣿⣿⣿⣿⣿⣿⣿⣿⣿⣿⣿⣿⣿⣿⣿⣿⣿⣿⣿⣿⣿⣿⣿⣧⢕⢕⢕⢕⢕⢕⢕⢕⢕⢕⢕⢕⢕⢕⢕⢕⢕⢕⢕⢕⢕⢕⢕⢕⢕⢕⢿⣿⣿⣿⣿⣿⣿⣿⣿⣿⣿⣿⣿⣿⣿⣿⣿⣿⣿⢇⢕⢕⢕⢕⢕⢕⢕⢕⢕⢕⢕⢕⢕⢕⢕⢕⢕⢕⢕⢕⢕⢕⢕⢕⢕⢕⢕⢕⢕⢕⢕⣼⣿⣿⣿⣿⣿⣿⣿⣿⣿⣿⣿⣿⣿⣿⣿⣿⣿⣿⣿⣿⣿⣿⣿⣿⣿⣿⣿⣿⣿⣿⣿⣿⣿⣿⣿⣿⣿⣿⣿⣿⣿⣿⣿⣿⣿⣿⣿⣿⡿⢟⢝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⢝⢿⣿⣿⣿⣿⣿⣿⣿⣿⣿⣿⣿⣿⣿⣿⣿⣿⣿⣿⣿⣿⣿⣿⣿⣿⣿⣿⣿⣿⣿⣧⢕⢕⢕⢕⢕⢕⢕⢕⢕⢕⢕⢕⢕⢕⢕⢕⢕⢕⢕⢕⢕⢕⢕⢕⢕⢸⣿⣿⣿⣿⣿⣿⣿⣿⣿⣿⣿⣿⣿⣿⣿⣿⣿⡟⢕⢕⢕⢕⢕⢕⢕⢕⢕⢕⢕⢕⢕⢕⢕⢕⢕⢕⢕⢕⢕⢕⢕⢕⢕⢕⢕⢕⢕⢕⣵⣿⣿⣿⣿⣿⣿⣿⣿⣿⣿⣿⣿⣿⣿⣿⣿⣿⣿⣿⣿⣿⣿⣿⣿⣿⣿⣿⣿⣿⣿⣿⣿⣿⣿⣿⣿⣿⣿⣿⣿⣿⣿⣿⣿⣿⣿⡿⢟⢏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⢝⢿⣿⣿⣿⣿⣿⣿⣿⣿⣿⣿⣿⣿⣿⣿⣿⣿⣿⣿⣿⣿⣿⣿⣿⣿⣿⣿⣿⣿⣷⡕⢕⢕⢕⢕⢕⢕⢕⢕⢕⢕⢕⢕⢕⢕⢕⢕⢕⢕⢕⢕⢕⢕⢕⢸⣿⣿⣿⣿⣿⣿⣿⣿⣿⣿⣿⣿⣿⣿⣿⣿⣿⢇⢕⢕⢕⢕⢕⢕⢕⢕⢕⢕⢕⢕⢕⢕⢕⢕⢕⢕⢕⢕⢕⢕⢕⢕⢕⢕⢕⢕⣱⣾⣿⣿⣿⣿⣿⣿⣿⣿⣿⣿⣿⣿⣿⣿⣿⣿⣿⣿⣿⣿⣿⣿⣿⣿⣿⣿⣿⣿⣿⣿⣿⣿⣿⣿⣿⣿⣿⣿⣿⣿⣿⣿⣿⣿⢿⢟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⢜⢻⣿⣿⣿⣿⣿⣿⣿⣿⣿⣿⣿⣿⣿⣿⣿⣿⣿⣿⣿⣿⣿⣿⣿⣿⣿⣿⣿⣷⡕⢕⢕⢕⢕⢕⢕⢕⢕⢕⢕⢕⢕⢕⢕⢕⢕⢕⢕⢕⢕⢕⢕⢸⣿⣿⣿⣿⣿⣿⣿⣿⣿⣿⣿⣿⣿⣿⣿⣿⡏⢕⢕⢕⢕⢕⢕⢕⢕⢕⢕⢕⢕⢕⢕⢕⢕⢕⢕⢕⢕⢕⢕⢕⢕⢕⢕⢕⢕⣼⣿⣿⣿⣿⣿⣿⣿⣿⣿⣿⣿⣿⣿⣿⣿⣿⣿⣿⣿⣿⣿⣿⣿⣿⣿⣿⣿⣿⣿⣿⣿⣿⣿⣿⣿⣿⣿⣿⣿⣿⣿⣿⡿⢟⢝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⣷⡕⢕⢕⢕⢕⢕⢕⢕⢕⢕⢕⢕⢕⢕⢕⢕⢕⢕⢕⢕⢕⢕⢕⣿⣿⣿⣿⣿⣿⣿⣿⣿⣿⣿⣿⣿⣿⣿⣿⢕⢕⢕⢕⢕⢕⢕⢕⢕⢕⢕⢕⢕⢕⢕⢕⢕⢕⢕⢕⣕⣕⣵⣱⣵⣵⣵⣵⣿⣿⣿⣿⣿⣿⣿⣿⣿⣿⣿⣿⣿⣿⣿⣿⣿⣿⣿⣿⣿⣿⣿⣿⣿⣿⣿⣿⣿⣿⣿⣿⣿⣿⣿⣿⣿⣿⣿⣿⡿⢟⢏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⢻⣿⣿⣿⣿⣿⣿⣿⣿⣿⣿⣿⣿⣿⣿⣿⣿⣿⣿⣿⣿⣿⣿⣿⣿⣿⡕⢕⢕⢕⢕⢕⢕⢕⢕⢕⢕⢕⢕⢕⢕⢕⢕⢕⢕⢕⢕⢕⣿⣿⣿⣿⣿⣿⣿⣿⣿⣿⣿⣿⣿⣿⣿⡇⢕⢕⢕⢕⢕⢕⡕⢕⢕⢕⢕⢕⢕⢕⢕⢕⣱⣵⣷⣾⣿⣿⣿⢿⢿⢿⣟⣟⣟⢿⢿⢿⣿⣿⣿⣿⣿⣿⣿⣿⣿⣿⣿⣿⣿⣿⣿⣿⣿⣿⣿⣿⡏⢿⣿⣿⣿⣿⣿⣿⣿⣿⣿⣿⣿⢿⢟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⣵⣵⣷⣷⣷⣷⣧⣵⣕⢕⢕⢕⢕⢕⢕⢕⢕⢕⢕⢕⢕⣿⣿⣿⣿⣿⣿⣿⣿⣿⣿⣿⣿⣿⣿⡿⢕⢕⢕⣕⣵⣾⣿⣿⣿⣿⣿⣷⣷⣵⣵⣾⣿⣿⣿⢿⣿⣽⣷⣷⣿⣿⣿⣿⣿⣯⣽⣽⣿⣷⣞⣽⣽⣿⢿⣿⣿⣿⣿⣿⣿⣿⢹⣿⣿⣿⣿⣿⣿⣧⢜⣿⣿⣿⣿⣿⣿⣿⡿⢟⢏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⢿⣿⣿⣿⣿⣿⣿⣿⣿⣿⡟⢝⢝⢕⢕⢕⢜⢝⢝⢝⢟⢟⢿⢿⢏⢝⢝⢝⢟⢻⣿⣷⣵⣕⢕⢕⢕⢕⢕⢕⢕⢕⢕⢹⣿⣿⣿⣿⣿⣿⣿⣿⣿⣿⣿⣿⣿⢇⣵⣾⣿⣿⡿⢟⣻⣿⣿⣿⣽⣽⣟⣿⣿⡿⣿⣽⣾⣿⣿⣿⣿⣿⣿⣿⣿⣿⣿⣿⣿⣿⣿⣿⣿⣿⣿⣿⣽⣻⡻⣿⣿⣿⣿⣿⢕⣿⣿⣿⣿⣿⣿⣿⣧⣿⣿⣿⣿⢟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⣵⣿⣿⢿⢟⢿⣿⣿⡿⢟⢕⢕⠑⠁⠁⠑⠕⠕⢕⠕⢕⢕⢕⢕⠕⠕⢕⢕⢕⢕⢜⢻⢿⣿⣿⣷⣧⣕⢕⢕⢕⢕⢕⢸⣿⣿⣿⣿⣿⣿⣿⣿⣿⣿⣿⣿⣿⣾⣿⣿⡏⣱⣾⣿⣿⣿⣿⣿⣿⣿⣿⣿⣿⣿⣿⣿⣿⣿⣿⣿⣿⣿⣿⣿⣿⣿⣿⣿⣿⣿⣿⣿⣿⣿⣿⣿⣿⣿⣷⣽⡻⡿⣿⣿⢱⡸⣿⣿⣿⣿⣿⣿⣿⣿⣿⡏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⣕⣵⣿⣿⡿⣿⣷⣷⣷⣿⡿⢟⢇⢕⠕⠕⠕⠕⠕⠕⠑⠀⠀⠀⠀⠀⠀⠀⠀⠀⠀⠀⠀⠀⠀⠀⠀⠁⠑⢕⠕⠑⢕⢕⢝⢝⣿⣿⡇⢕⢕⢕⢕⢸⣿⣿⣿⣿⣿⣿⣿⣿⣿⣿⣿⣿⣿⣿⣿⡟⣸⣿⣿⣿⣿⣿⣿⣿⣿⣿⣿⣿⣿⣿⣿⣿⣿⣿⣿⣿⣿⣿⣿⣿⣿⣿⣿⣿⣿⣿⣿⣿⣿⣿⣿⣿⣿⣿⣿⣿⣿⣷⣜⢟⢟⣧⢝⣻⢿⣿⣿⣿⣿⣿⣿⡇⢕⢕⢕⢕⢕⢕⢕⢕⢕⢕⢕⢕⢕⢕⢕⢕⢕⢕⢕⢕⢕⢕⢕⢕⢕⢕⢕⢕⢕⢕⢕⢕⢕⢕⢕⢕⢕⢕⢕⢕⢕⢕⢕⢕⢕⢕⢕⢕⢕⢕⠀</a:t>
            </a:r>
            <a:br/>
            <a:r>
              <a:t>⣕⡕⢕⢕⢕⢕⢕⢕⢕⢕⢕⢕⢕⢕⢕⢕⢕⢕⢕⢕⢕⢕⢕⢕⢕⢕⢕⢕⢕⢕⢕⢕⢕⢕⢕⢕⢕⢕⢕⢕⢕⢕⢕⢕⢕⢕⢕⢕⢕⢕⢕⢕⢕⢕⢕⢕⢕⢕⢕⢕⢕⢕⣱⣾⣿⢟⢏⢕⢕⢕⢝⢟⢏⢕⠕⠑⠁⠀⠀⠀⠀⠀⠀⠀⠀⠀⠀⠀⠀⠀⠀⠀⠀⠀⠀⠀⠀⠀⠀⠀⠀⠀⠀⠀⠀⠀⠑⢕⢕⢻⣿⣿⣧⡕⢕⢕⢕⢜⣿⣿⣿⣿⣿⣿⣿⣿⣿⣿⣿⡏⣿⣿⣿⣷⣿⢏⣹⣵⣷⣷⢕⢝⢟⣿⣿⣿⣿⣿⣿⣿⣿⣿⣿⣿⣿⣿⣿⣿⣿⣿⣿⣿⣿⣿⣿⣿⣿⣿⣿⣿⣿⣿⣿⣿⣿⣿⢕⢕⢕⢿⣷⣿⢕⢜⢝⢿⣿⣿⣿⢇⢕⢕⢕⢕⢕⢕⢕⢕⢕⢕⢕⢕⢕⢕⢕⢕⢕⢕⢕⢕⢕⢕⢕⢕⢕⢕⢕⢕⢕⢕⢕⢕⢕⢕⢕⢕⢕⢕⢕⢕⢕⢕⢕⢕⢕⢕⢕⢕⢕⢕⠀</a:t>
            </a:r>
            <a:br/>
            <a:r>
              <a:t>⣿⣿⣿⣷⣷⣵⣵⣕⡕⢕⢕⢕⢕⢕⢕⢕⢕⢕⢕⢕⢕⢕⢕⢕⢕⢕⢕⢕⢕⢕⢕⢕⢕⢕⢕⢕⢕⢕⢕⢕⢕⢕⢕⢕⢕⢕⢕⢕⢕⢕⢕⢕⢕⢕⢕⢕⢕⢕⣕⣵⣷⣿⣿⢟⢕⢕⠑⠁⠁⠀⠀⠀⠀⠀⠀⠀⠀⠀⠀⠀⠀⠀⠀⠀⠀⠀⠀⠀⠀⠀⠀⠀⠀⠀⠀⠀⠀⠀⠀⠀⠀⢀⢀⢀⢄⢀⠀⠐⠑⢕⢜⢻⣿⣿⣧⢕⢕⢕⣿⣿⣿⣿⣿⣿⣿⣿⣿⣿⣿⢕⢻⣿⣿⣿⢕⡾⣿⣿⣿⣿⡇⣱⣾⣿⣿⣿⣿⣿⣿⣿⣿⣿⣿⣿⣿⣿⣿⣿⣿⣿⣿⣿⣿⣿⣿⣿⣿⣿⣿⣿⣿⣿⣿⣿⣿⡇⠔⢕⢕⢸⣿⡟⢕⢕⢕⢕⢹⣿⣿⢕⢕⢕⢕⢕⢕⢕⢕⢕⢕⢕⢕⢕⢕⢕⢕⢕⢕⢕⢕⢕⢕⢕⢕⢕⢕⢕⢕⢕⢕⢕⢕⢕⢕⢕⢕⢕⢕⢕⢕⢕⢕⢕⢕⢕⢕⢕⢕⢕⢕⢕⠀</a:t>
            </a:r>
            <a:br/>
            <a:r>
              <a:t>⣿⣿⣿⣿⣿⣿⣿⣿⣿⣿⣷⣷⣵⣔⣅⡅⢕⢕⢕⢕⢕⢕⢕⢕⢕⢕⢕⢕⢕⢕⢕⢕⢕⢕⢕⢕⢕⢕⢕⢕⢕⢕⢕⢕⢕⢕⢕⢕⢕⢕⢕⢕⢕⢕⢕⣵⣿⣿⣿⡿⢟⢏⠕⠕⠁⠀⠀⠀⠀⠀⠀⠀⠀⠀⠀⠀⠀⠀⠀⠀⠀⠀⠀⠀⠀⠀⠀⠀⠀⠀⠀⠀⠀⠀⠀⠀⠀⠀⢀⣰⣷⣷⣾⣿⣷⣕⣰⣵⡕⢕⢕⢕⢜⢿⣿⣷⡕⢕⣿⣿⣿⣿⣿⣿⣿⣿⣿⣿⣷⣷⣾⣿⣿⣧⢸⣾⣿⢿⣮⣝⣼⣿⣿⣿⣿⣿⣿⣿⣿⣿⣿⣿⣿⣿⢏⣸⣕⣵⣵⣿⣿⣿⣿⣿⣿⣿⣿⣿⣿⣿⣿⣿⣿⣿⣿⡇⠀⢕⢕⣾⣿⡇⢕⢕⢕⢕⢜⣿⣿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⣷⣷⣵⣴⣕⡕⢑⢕⢕⢕⢕⢕⢕⢕⢕⢕⢕⢕⢕⢕⢕⢕⢕⢕⢕⢕⠕⢕⢕⢕⢕⢕⢕⢕⢕⣱⣵⣿⡿⢟⢕⠕⠑⠁⠀⠀⠀⠀⠀⠀⠀⠀⠀⠀⠀⠀⠀⠀⠀⠀⠀⠀⠀⠀⠀⠀⠀⠀⠀⠀⠀⠀⠀⠀⠀⠀⠀⠀⠀⢀⣵⣿⣿⣿⣿⣿⣿⣿⣿⣿⣿⣿⣷⣕⢕⢕⢕⢻⣿⣿⣧⣿⣿⣿⣿⣿⣿⣿⣿⣿⣿⣿⣻⣿⣯⣽⠟⠕⢏⢕⢕⢻⣿⣿⣿⣿⣿⡿⣻⣽⣿⣿⣿⣿⣿⣿⣿⣵⣼⣿⣿⣿⣿⣿⣿⣿⣿⣿⣿⣿⣿⣿⣿⣿⣿⣿⣿⣿⣧⢄⢕⣼⣿⣿⢕⢕⢕⢕⢀⠁⢜⣿⣿⡇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⣷⣷⣵⣴⣕⡕⢁⢁⢑⠐⢁⠅⠁⠅⠅⠅⠀⠀⠀⠀⠀⠀⠀⠀⢅⢕⢕⣱⣿⣿⢏⠕⠁⠀⠀⠀⠀⠀⠀⠀⠀⠀⠀⠀⠀⠀⠀⠀⠀⠀⠀⠀⠀⠀⠀⠀⠀⠀⠀⠀⠀⠀⠀⠀⠀⠀⠀⠀⠀⠀⠀⢀⣼⣿⣿⣿⣿⣿⣿⣿⣿⣿⣿⣿⣿⣿⣿⢕⠀⠑⠕⢜⣿⣿⣿⣿⢿⣿⣟⣟⢟⢟⣟⣻⡿⠟⠛⠙⠁⢀⣵⣷⣕⣱⣿⣿⣿⢿⣻⣵⣾⣿⣿⣿⣿⣿⣿⣿⣿⣿⣿⣿⣿⣿⣿⣿⣿⣿⣿⣿⣿⣿⣿⣿⣿⣿⣿⣿⣿⣿⣿⡿⣕⣾⣿⣿⢇⢕⢕⢕⢕⢕⢕⢕⣼⣿⣿⢕⢕⢕⠑⠀⠀⠐⠐⠀⠔⠕⠀⠁⠔⠐⠀⠀⠀⠀⠀⠀⠀⠀⠀⠀⠔⠀⠁⠁⠁⠁⠁⠁⠁⠁⠑⠑⢕⢅⠁⠁⠁⠁⠁⠁⠅⠁⠕⢕⠀</a:t>
            </a:r>
            <a:br/>
            <a:r>
              <a:t>⣿⣿⣿⣿⣿⣿⣿⣿⣿⣿⣿⣿⣿⣿⣿⣿⣿⣿⣿⣿⣿⣿⣿⣿⣿⣿⣿⣿⣿⣿⣿⣷⣷⣴⣔⣄⡄⢀⢐⠀⠀⠀⠀⠀⠀⠀⠀⢄⢕⢱⣾⣿⢟⢕⠁⠀⠀⠀⠀⠀⠀⠀⠀⠀⠀⠀⠀⠀⠀⠀⠀⠀⠀⠀⠀⠀⠀⠀⠀⠀⠀⠀⠀⠀⠀⠀⠀⠀⠀⠀⠀⠀⠀⠀⢀⣼⣿⣿⣿⣿⣿⣿⣿⣿⣿⣿⣿⢿⣿⣿⣧⡕⠀⠀⠀⢕⢸⣿⣾⣿⣿⣿⣿⣿⣿⣿⣿⢿⣇⢔⢕⢕⢕⢱⣿⢟⣵⣿⢟⣽⣾⢿⣿⣿⣿⣿⣿⣿⣿⣿⣿⣿⣿⣿⣿⣿⣿⣼⣿⣿⣿⣿⣿⣿⣿⣿⣿⣿⣿⣿⣿⣿⢻⣿⢟⣱⣿⣿⣿⡟⢕⢕⢑⢕⢕⢔⢕⢕⢸⣿⣿⡕⢕⢕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⣷⣴⣴⣄⡀⢀⠀⠀⢕⢕⣿⣿⢇⠑⠀⠀⠀⠀⠀⠀⠀⠀⠀⠀⠀⠀⠀⠀⠀⠀⠀⠀⠀⠀⠀⠀⠀⠀⠀⠀⠀⠀⠀⠀⠀⠀⠀⠀⠀⠀⠀⠀⠀⠀⠀⣸⣿⣿⣿⣿⣿⣿⣿⣿⣿⣿⣿⣿⢜⢏⢝⠝⠕⠀⢄⢰⣵⣼⣿⣿⣿⣿⣿⢿⣻⣯⣷⣿⣿⣿⣧⡕⢕⣱⢟⣵⣿⣿⣿⣿⣿⣵⢿⣿⣿⣿⣿⣿⣿⣿⣿⣿⣿⣿⣿⣿⣟⣾⡿⢻⣿⣿⣿⣿⣿⣿⣿⣿⣿⣿⣿⡿⢕⢜⣕⣾⣿⣿⣿⡟⠕⢕⢕⢕⢕⢕⢕⢕⢕⢕⢿⣿⣧⢕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⣷⣷⣵⣼⣿⣿⣵⣵⠀⠀⠀⠀⠀⠀⠀⠀⠀⠀⠀⠀⠀⠀⠀⠀⠀⠀⠀⠀⠀⠀⠀⠀⠀⠀⠀⠀⠀⠀⠀⠀⠀⠀⠀⠀⠀⠀⠀⠀⢰⣿⣿⣿⣿⣿⣿⣿⣿⣿⣿⣿⣿⣿⡇⠀⠀⠀⠀⠀⢱⣿⣿⣿⣿⣿⣻⣵⣿⣿⣿⣿⣿⣿⣿⣿⣿⢟⣫⣷⢟⢏⢝⣽⢟⡿⢟⣵⣿⣿⡟⢝⢻⣿⣿⣿⣿⣿⣿⣿⣿⡿⣼⣿⣇⣿⣿⣿⣿⣿⣿⣿⣿⣿⣿⣿⢟⠕⠕⣾⣿⣿⣿⣿⢟⢕⢄⢔⢕⢕⢕⢕⢕⢕⢕⢕⢜⢻⣿⣧⢕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⣧⡄⢀⠀⠀⠀⠀⠀⠀⠀⠀⠀⠀⠀⠀⠀⠀⠀⠀⠀⠀⠀⠀⠀⠀⠀⠀⠀⠀⠀⠀⠀⠀⠀⠀⠀⠀⠀⠀⠀⣾⣿⣿⣿⣿⣿⣿⣿⣿⣿⣿⣿⣿⣿⠕⠀⠀⠀⠀⠀⠀⠙⢻⢟⣵⣿⣿⣿⣿⣿⣿⣿⣿⣿⢟⢏⢕⢜⢝⢕⢕⢕⡕⣵⣵⢕⢺⣿⣿⣿⣿⣕⢀⠝⢿⣿⣿⣟⣿⣿⣿⡇⣿⢳⢹⣿⣿⣿⣿⣿⣿⣿⣿⣿⢿⢏⠕⠀⠀⠁⠙⠛⠋⠑⠁⢅⣵⡇⡕⢕⢕⢁⠁⠑⠕⢕⢕⢸⣿⣿⡇⢕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⣴⣄⡀⢀⠀⠀⠀⠀⠀⠀⠀⠀⠀⠀⠀⠀⠀⠀⠀⠀⠀⠀⠀⠀⠀⠀⠀⠀⠀⠀⠀⠀⠀⠀⠀⠀⢱⣿⣿⣿⣿⣿⣿⣿⣿⣿⣿⢿⢿⢿⠏⠀⠀⠀⠀⠀⠀⠀⠀⠀⢾⣿⣿⣿⣿⣿⣿⣿⣿⢟⢕⢕⢕⣵⣷⣾⣿⡿⢝⣾⡿⢇⢕⣾⣻⣿⣿⣿⣿⣷⡄⢜⢻⣿⣿⣿⣿⣿⡧⡏⣿⢸⣿⣿⣿⣿⣿⣿⣿⣿⢏⢕⢕⡄⠕⠄⠀⢀⢄⢕⣕⠀⠁⠝⢝⢹⣳⢕⢕⢕⢔⣕⣵⣾⣿⣿⢟⠕⠐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⡗⠀⠀⠀⠀⠀⠀⠀⠀⠀⠀⠀⠀⠀⠀⠀⠀⠀⠀⠀⠀⠀⠀⠀⠀⠀⠀⠀⠀⠀⠀⠀⣾⣿⣿⣿⣿⣿⢏⠝⠑⠑⠁⠁⠁⠁⠀⠀⠀⠀⠀⠀⠀⠀⠀⢔⣾⣿⣧⣿⣿⣿⣿⢿⢇⢱⣱⣾⣿⣿⣿⡟⣣⢞⣿⣿⢇⣱⣿⣿⣿⣯⣕⢝⢝⢻⢿⣧⢀⢹⣿⣿⣿⣿⣿⣿⣿⣼⣿⣿⣿⣿⣿⣿⣿⡏⢕⢕⣸⣿⣷⣷⡕⣕⣵⣿⣿⣧⡄⠀⠁⠁⢻⢀⢁⢕⣿⣿⣿⢏⢝⠑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⡟⠁⠀⠀⠀⠀⠀⠀⠀⠀⠀⠀⠀⠀⠀⠀⠀⠀⠀⠀⠀⠀⠀⠀⠀⠀⠀⠀⠀⠀⠀⠀⢱⣿⣿⣿⣿⣿⢇⠀⠀⠀⠀⠀⠀⠀⠀⠀⠀⠀⠀⠀⠀⠀⢀⣰⣿⣿⣿⣿⡿⣟⣽⣷⡟⣱⣾⣿⣿⣿⡿⢏⡵⢏⢸⣿⢏⢕⢝⢟⣿⣿⣿⣿⣿⣷⣷⣵⣴⣕⣔⣸⣿⣿⣿⣿⣿⣿⣷⣿⣿⣿⣿⣿⣿⣿⢕⢕⢕⣿⣿⣿⢸⣿⣿⣿⣿⣿⣿⣿⡄⠀⠕⢕⢝⢕⢕⢜⣿⣿⡕⠁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⣧⣀⣀⣀⣀⡀⢀⠀⠀⠀⠀⠀⠀⠀⠀⠀⠀⠀⠀⠀⠀⠀⠀⠀⠀⠀⠀⠀⠀⠀⢄⣿⣿⣿⣿⣿⣿⢕⠀⠀⠀⠀⠀⠀⠀⠀⠀⠀⠀⠀⡠⠖⠁⠁⠙⢻⡿⣟⣽⣾⡿⢟⣫⣾⣿⣿⣿⡿⢏⣵⡿⢕⢕⣿⢏⢕⢕⢕⢕⣿⣿⣿⣿⣿⣿⣿⣿⣿⣿⣿⣿⣿⣿⣿⣿⣿⣿⣿⣿⣿⣷⢿⣿⣿⣿⢱⢕⣼⣿⣿⡇⣿⣿⣿⣿⣿⣿⣿⣿⡗⣄⡄⢕⢕⣕⣕⣵⣿⣿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⣧⡔⠀⠀⠀⠀⠀⠀⠀⠀⠀⠀⠀⠀⠀⠀⠀⠀⠀⠀⠀⠀⠀⠑⠑⠑⠜⢝⢿⢟⠁⠀⠀⠀⠀⠀⠀⠀⠀⠀⠀⠀⠀⠀⠀⠀⠀⠀⠈⢾⢿⢟⢝⢕⣾⣿⣿⣿⣿⡿⢕⣼⢏⢕⢕⢕⡿⢕⢕⢕⢕⢕⣿⣿⣿⣿⣿⣿⣿⣿⣿⣿⣿⣿⣿⣿⡿⢟⠝⠝⢝⢿⣿⣿⣿⣿⣿⣎⣼⣵⣿⣿⣿⡇⣿⣿⣿⣿⣿⣿⣿⢟⢻⣿⣿⡿⣾⣿⣿⢿⢟⠕⠁⠀⠀⠀⠀⠀⠀⠀⠀⠀⠀⠀⠀⠀⠀⠀⠀⠀⠀⠀⠀⠀⠀⠀⠀⠀⠀⠀⠀⠀⠀⢀⢀⢀⢀⢀⢀⢄⢄⣄⣄⣄⣄⣄⣔⣴⣴⣴⣴⣴⣵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⡄⠀⠀⠀⠀⠀⠀⠀⠀⠀⠀⠀⠀⠀⠀⠀⠀⠀⠀⠀⠀⠀⠀⠀⠁⠀⠀⠀⠀⠀⠀⠀⠀⠀⠀⠀⢀⢀⢀⢀⠀⠀⠀⠀⠀⠀⢕⢕⢕⣵⣿⣿⣿⣿⣿⢟⢕⢕⢏⢕⢕⢕⢕⢇⢕⢕⢕⢕⢕⢿⣿⣿⣿⣿⣿⣿⣿⣿⣿⣿⣿⣿⢏⠕⠀⠀⠐⠑⠕⠑⠝⢝⢿⣿⣿⡿⢿⢿⢿⢿⡇⣿⣿⣿⣿⣿⣿⢏⣕⢱⢹⣿⢧⣿⣿⢕⠁⠀⠀⠀⠀⠀⠀⠀⠀⢀⢀⢀⢀⢀⣀⣄⣄⣄⣄⣠⣠⣤⣴⣴⣴⣴⣴⣷⣷⣷⣷⣷⣷⣷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⣄⠀⠀⠀⠀⠀⠀⠀⠀⠀⠀⠀⠀⠀⠀⠀⠀⠀⠀⠀⠀⠀⠀⠀⠀⠀⠀⠀⠀⠀⠀⠀⠐⠕⢕⢕⢕⢅⠀⠀⠀⠀⠀⠀⢕⢱⣾⣿⣿⣿⣿⣿⢇⢕⢕⢕⢕⢕⢕⢕⢕⢕⢕⢕⢕⢕⢕⢜⣿⣿⣿⣿⣿⣿⣿⣿⡿⢟⠟⠑⠁⠀⠀⠀⠀⠀⠀⠀⠀⠁⠕⢻⣿⡇⠁⠁⠁⠁⢜⢿⣿⣿⢿⢟⢕⢻⢿⢻⢜⣱⣿⣿⣿⣵⣶⣶⣷⣷⣷⣷⣷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⡄⠀⠀⠀⠀⠀⠀⠀⠀⠀⠀⠀⠀⠀⠀⠀⠀⠀⠀⠀⠀⠀⠀⠀⠀⠀⠀⠀⠀⠀⢀⠀⠀⠁⠑⠑⠕⢄⠀⠀⠀⠀⢰⣿⣿⣿⣿⣿⣿⣳⣿⣿⣷⣕⢕⢕⢕⢕⢕⢕⢕⢕⢕⢕⢕⢕⢜⣿⣿⣿⣿⣿⢝⢏⢕⠕⠀⠀⠀⠀⢀⢔⢔⠀⠀⠀⠀⠀⠀⠁⠁⠁⠀⠀⠀⠀⠀⠀⠁⠁⠁⠑⠑⠑⠁⠁⠀⠈⢻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⣧⣀⠀⠀⠀⠀⠀⠀⠀⠀⠀⠀⠀⠀⠀⠀⠀⠀⠀⠀⠀⠀⠀⠀⠀⠀⠀⠀⠀⠁⠑⠔⢄⢀⠀⠀⠀⠀⠀⠀⢔⣿⣿⣿⣿⣿⡿⣿⣿⣿⣿⣿⣿⣷⡕⢕⢕⢕⢕⢕⢕⠕⠕⠕⠕⢕⣾⣿⣿⣿⣿⣧⣵⡕⢕⢄⠀⠀⠀⠕⢕⢕⡄⢀⠀⠀⠀⠀⠀⠀⠀⠀⠀⠀⠀⠀⠀⠀⠀⠀⠀⠀⠀⠀⠀⠀⠀⠀⠻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⣦⣄⡀⠀⠀⠀⠀⠀⠀⠀⠀⠀⠀⠀⠀⠀⠀⠀⠀⠀⠀⠀⠀⠀⠀⠁⠀⠀⠀⠕⠁⠑⠔⢄⠀⠀⢀⣼⣿⣿⣿⣯⡿⣿⣿⣿⣿⣿⣿⣿⣿⣷⣧⡕⠁⠀⠀⠀⠀⠀⢀⣴⣾⣿⣮⢿⣿⣿⣿⣿⣷⣧⢕⢀⠀⢀⢀⢁⢈⢕⢑⠐⠀⠀⠀⠀⠀⠀⠀⠀⠀⠀⠀⠀⠀⠀⠀⠀⠀⠀⠀⠀⠀⠀⠀⠀⠀⠁⠙⠟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⢿⢿⢿⢿⠿⠟⠟⠟⠟⠟⠛⠛⠋⠙⠙⠙⠉⠉⠉⠙⢹⣿⣿⡇⠀⠀⠀⠀⠀⠀⠀⠀⠀⠀⠀⠀⠀⠀⠀⠀⠀⠀⠀⠀⠀⠀⠀⠀⠀⢔⠀⠀⠀⠀⠀⠀⢀⣼⣿⣿⣿⣿⣿⣽⣿⣿⣿⣿⣿⣿⣿⣿⣿⠋⠀⠀⠀⠀⠀⠀⢠⣾⣿⣿⣿⣿⣿⣿⣿⣿⣿⣿⣿⣇⢕⠁⠁⠁⠁⠁⠑⠑⠑⠕⠕⢔⢔⢄⢄⢄⢄⢀⢀⢀⢀⢀⢀⠀⠀⠀⠀⠀⠀⠀⠀⠀⠀⠀⠀⠀⠀⠀⠈⠟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⡿⢿⢿⢿⢿⢿⢿⠟⠟⠟⠟⠟⠟⠛⠋⠙⠙⠙⠙⠙⠁⠁⠁⠁⠁⠁⠀⠀⠀⠀⠀⠀⠀⠀⠀⠀⠀⠀⠀⠀⠀⠀⠀⠀⠀⠀⠀⠀⠀⢸⣿⣿⡇⠀⠀⠀⠀⠀⠀⠀⠀⠀⠀⠀⠀⠀⠀⠀⠀⠀⠀⠀⠀⠀⠀⠀⠀⠀⠑⠀⠀⠀⢄⢠⠴⢿⣿⣿⣿⡿⣿⣾⣿⣿⣿⣿⣿⣿⣿⣿⢟⠁⠀⠀⠀⠀⠀⠀⢰⣿⣿⣿⣿⣿⣿⣿⣿⣿⣿⣿⡗⠑⢕⢕⠀⠀⠀⠀⠀⠀⠀⠀⠀⠀⠀⠀⠀⠁⠁⠁⠑⠑⠑⠙⠙⠛⠗⠷⢶⣴⣤⣄⣀⢀⠀⠀⠀⠀⠀⠀⠀⠀⠀⠁⠙⠻⢿⢿⣿⣿⣿⣿⣿⣿⣿⣿⣿⣿⣿⣿⣿⣿⣿⣿⣿⣿⣿⣿⣿⣿⣿⣿⣿⣿⣿⣿⣿⣿⣿⣿⣿⣿⣿⣿⣿⣿⣿⣿⣿⣿⣿⣿⠀</a:t>
            </a:r>
            <a:br/>
            <a:r>
              <a:t>⣿⡿⢿⢿⢿⢿⢿⢿⠟⠟⠟⠟⠟⠟⠏⠙⠙⠙⠙⠙⠙⠁⠁⠁⠁⠁⠁⠀⠀⠀⠀⠀⠀⠀⠀⠀⠀⠀⠀⠀⠀⠀⠀⠀⠀⠀⠀⠀⠀⠀⠀⠀⠀⠀⠀⠀⠀⠀⠀⠀⠀⠀⠀⠀⠀⠀⠀⠀⠀⠀⠀⠀⠀⠀⠀⠀⠀⢸⣿⣿⡇⠀⠀⠀⠀⠀⠀⠀⠀⠀⠀⠀⠀⠀⠀⠀⠀⠀⠀⠀⠀⠀⠀⠀⠀⠔⠀⠀⠐⠔⠄⢔⢴⢿⠟⠟⢹⢞⢎⢹⣿⣿⣿⣿⣿⣿⡿⠋⠀⠀⠀⠀⠀⠀⠀⠀⣿⣿⣿⣿⣿⣿⣿⣿⣿⣿⣿⣿⠇⠀⠀⠕⠀⠀⠀⠀⠀⠀⠀⠀⠀⠀⠀⠀⠀⠀⠀⠀⠀⠀⠀⠀⠀⠀⠀⠀⠀⠀⠁⠉⠙⠛⠟⠳⢦⣤⣄⢀⠀⠀⠀⠀⠀⠀⠀⠁⠉⠁⠀⠜⣿⣿⣿⣿⣿⣿⣿⣿⣿⣿⣿⣿⣿⣿⣿⣿⣿⣿⣿⣿⣿⣿⣿⣿⣿⣿⣿⣿⣿⣿⣿⣿⣿⣿⣿⣿⣿⣿⣿⣿⠀</a:t>
            </a:r>
            <a:br/>
            <a:r>
              <a:t>⠁⠁⠀⠀⠀⠀⠀⠀⠀⠀⠀⠀⠀⠀⠀⠀⠀⠀⠀⠀⠀⠀⠀⠀⠀⠀⠀⠀⠀⠀⠀⠀⠀⠀⠀⠀⠀⠀⠀⠀⠀⠀⠀⠀⠀⠀⠀⠀⠀⠀⠀⠀⠀⠀⠀⠀⠀⠀⠀⠀⠀⠀⠀⠀⠀⠀⠀⠀⠀⠀⠀⠀⠀⠀⠀⠀⠀⢸⣿⣿⢕⠀⠀⠀⠀⠀⠀⠀⠀⠀⠀⠀⠀⠀⠀⠀⠀⠀⠀⠀⠀⠀⠀⠀⠐⠀⠀⠀⠀⠀⠀⠀⠀⠀⠀⢄⢕⢕⢕⣾⣿⣿⣿⣿⣿⠟⠁⠀⠀⠀⠀⠀⠀⠀⠀⢱⣿⣿⣿⣿⣿⣿⣿⣿⣿⣿⣿⠏⠀⠀⠀⠀⠀⠀⠀⠀⠀⠀⠀⠀⠀⠀⠀⠀⠀⠀⠀⠀⠀⠀⠀⠀⠀⠀⠀⠀⠀⠀⠀⠀⠀⠀⠀⠀⠀⠁⠙⠟⢷⣴⣄⢀⠀⠀⠀⠀⠀⠀⠀⠀⢸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⣼⣿⢟⣕⠐⠀⠀⠀⠀⠀⠀⠀⠀⠀⠀⠀⠀⠀⠀⠀⠀⠀⠀⠀⠀⠀⠀⠀⠀⠀⠀⠀⠀⠀⠀⠀⠀⢄⢕⢕⢕⢱⣿⣿⣿⣿⢟⠁⠀⠀⠀⠀⠀⠀⠀⠀⠀⠀⣸⣿⣿⣿⣿⣿⣿⣿⣿⣿⣿⠋⠀⠀⠀⠀⠀⠀⠀⠀⠀⠀⠀⠀⠀⠀⠀⠀⠀⠀⠀⠀⠀⠀⠀⠀⠀⠀⠀⠀⠀⠀⠀⠀⠀⠀⠀⠀⠀⠀⠀⠀⠀⠀⠁⠙⠟⢷⢴⣔⣴⣶⣦⣤⣔⣵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⢰⣾⡿⣵⣿⣿⡕⠀⠀⠀⠀⠀⠀⠀⠀⠀⠀⠀⠀⠀⠀⠀⠀⠀⠀⠀⠀⠀⠀⠀⠀⠀⠀⠀⠀⠀⠀⠀⠄⢕⢕⢕⢕⣾⣿⣿⢟⠑⠀⠀⠀⠀⠀⠀⠀⠀⠀⠀⠀⠀⣿⣿⣿⣿⣿⣿⣿⣿⡿⠟⠁⠀⠀⠀⠀⠀⢀⠄⠀⠀⠀⠀⠀⠀⠀⠀⠀⠀⠀⠀⠀⠀⠀⠀⠀⠀⠀⠀⠀⠀⠀⠀⠀⠀⠀⠀⠀⠀⠀⠀⠀⠀⠀⠀⠀⠀⠀⣠⣾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⢰⣿⣟⣾⣿⣿⣿⣿⡔⠀⠀⠀⣠⢄⢀⠀⠀⠀⠀⠀⠀⢀⠀⠀⠀⠀⠀⠀⠀⠀⠀⠀⠀⠀⠀⢀⢀⡀⢄⠀⠀⠁⢸⣾⣿⢟⠑⠀⠀⠀⠀⠀⠀⠀⠀⠀⠀⠀⠀⠀⠀⣿⣿⣿⣿⣿⣿⡿⠋⠁⠀⠀⠀⠀⠀⠀⠀⢄⢕⠀⠀⠀⠀⠀⠀⠀⠀⠀⠀⠀⠀⠀⠀⠀⠀⠀⠀⠀⠀⠀⠀⠀⠀⠀⠀⠀⠀⠀⠀⠀⠀⠀⠀⠀⠀⠀⢄⣵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⢄⣿⣟⣾⣿⣿⣿⣿⣿⣿⡔⢀⢜⢕⣵⠁⢀⣔⣵⣵⣷⡷⢕⢕⣵⣷⣷⣷⢗⡵⢇⢕⣵⣧⣰⣵⣷⡟⡕⠕⠀⠀⢀⣿⠟⠁⠀⠀⠀⠀⠀⠀⠀⠀⠀⠀⠀⠀⠀⠀⠀⠐⠟⠿⣿⣿⠟⠋⠀⠀⠀⠀⠀⠀⠀⠀⠀⠀⢕⠁⠀⠀⠀⠀⠀⠀⠀⠀⠀⠀⠀⠀⠀⠀⠀⠀⠀⠀⠀⠀⠀⠀⠀⠀⠀⠀⠀⠀⠀⠀⠀⠀⠀⠀⠀⢀⣴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⡇⣿⣿⣿⣿⣿⣿⣯⣕⢕⣾⡿⢟⣰⣾⣿⣿⢟⢕⢕⣵⣿⣿⣿⡿⣣⢎⢕⣱⣿⣿⣿⣽⡿⢟⢱⢕⠀⠀⠀⠘⠁⠀⠀⠀⠀⠀⠀⠀⠀⠀⠀⠀⠀⠀⠀⠀⠀⠀⢰⣶⡄⠘⠁⠀⠀⠀⠀⠀⠀⠀⠀⠀⠀⠀⢕⠕⠀⠀⠀⠀⠀⠀⠀⠀⠀⠀⠀⠀⠀⠀⠀⠀⠀⠀⠀⠀⠀⠀⠀⠀⠀⠀⠀⠀⠀⠀⠀⠀⠀⠀⠀⠀⣸⣿⣿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⣱⣿⣇⢿⣿⣿⣿⣿⣿⣿⣿⢗⢜⣱⣾⣿⡿⢏⢕⢕⣵⣿⣿⣿⡿⢏⢜⢕⢕⣼⣿⣯⣿⣿⣟⢝⢎⣱⡞⠀⠀⠀⠀⠀⠀⠀⠀⠀⠀⠀⠀⠀⠀⠀⠀⠀⠀⠀⢀⠀⠀⢸⠋⠀⠀⠀⠀⠀⠀⠀⠀⠀⠀⠀⠀⠀⢄⢕⠀⠀⠀⠀⠀⠀⠀⠀⠀⠀⠀⠀⠀⠀⠀⠀⠀⠀⠀⠀⠀⠀⠀⠀⠀⠀⠀⠀⠀⠀⠀⠀⠀⠀⠀⢄⣱⣿⣿⢟⠁⠀⠁⠙⠙⠟⠟⢿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⢄⣵⣿⣿⣿⢟⢜⢕⢽⢿⣿⡿⢏⢱⢕⢟⢝⢕⢕⢕⣕⣵⣿⣟⣿⢟⢇⢕⢕⢕⣵⣿⣿⣿⣿⣿⣿⣿⢇⣵⡝⠃⠀⠔⠐⠀⠀⠀⠀⠀⠀⠀⠀⠀⠀⠀⠀⠀⠀⠀⢴⣾⣷⣶⣔⠄⠀⠀⠀⠀⠀⠀⠀⠀⠀⠀⠀⠀⠀⡕⠀⠀⠀⠀⠀⠀⠀⠀⠀⠀⠀⠀⠀⠀⠀⠀⠀⠀⠀⠀⠀⠀⠀⠀⠀⠀⠀⠀⠀⠀⠀⠀⠀⢀⣴⣷⣿⣿⡿⠇⠀⠀⠀⠀⠀⠀⠀⠀⠀⠀⠁⠘⠙⠟⠻⢿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⣰⣿⣿⡿⢏⢕⢑⢕⢕⢔⢄⢕⢕⢕⢕⢕⢕⢕⢕⡱⢞⢏⢝⢕⢕⢕⢕⢕⢕⣱⣿⡿⡽⣿⣿⢻⢝⡟⣱⣿⡟⠕⠀⢀⠄⢁⠁⠀⠀⠀⠀⠀⠀⠀⠀⠀⠀⠀⠀⠀⢰⣾⣿⣿⣿⣿⠇⠀⠀⠀⠀⠀⠀⠀⠀⠀⠀⠀⠀⢔⠕⠀⠀⠀⠀⠀⠀⠀⠀⠀⠀⠀⠀⠀⠀⠀⠀⠀⠀⠀⠀⠀⠀⠀⠀⠀⠀⠀⠀⠀⠀⠀⢀⣰⣾⣿⡿⠏⠑⠀⠀⠀⠀⠀⠀⠀⠀⠀⠀⠀⠀⠀⠀⠀⠀⠀⠀⠀⠁⠘⠙⠟⠟⢿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⣵⣿⡿⢏⣱⣵⡇⢕⢕⢕⢕⢕⢕⢕⢕⢕⢕⡱⢗⢝⢕⢕⢕⢕⢕⢕⢕⢕⣱⡾⢟⢕⣸⣾⢿⣻⢵⢏⣾⣿⢟⠑⠀⠀⠀⠄⠕⢀⠀⠀⠀⠀⠀⠀⠀⠀⠀⠀⠀⠀⠀⠀⠻⣿⢿⢿⠟⠀⠀⠀⠀⠀⠀⠀⠀⠀⠀⠀⠀⠀⠜⠀⠀⠀⠀⠀⠀⠀⠀⠀⠀⠀⠀⠀⠀⠀⠀⠀⠀⠀⠀⠀⠀⠀⠀⠀⠀⠀⠀⠀⠀⢀⣰⣾⣿⣿⢏⠁⠀⠀⠀⠀⠀⠀⠀⠀⠀⠀⠀⠀⠀⠀⠀⠀⠀⠀⠀⠀⠀⠀⠀⠀⠀⠀⠀⠀⠁⠘⠙⠟⠻⢿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⣰⣾⣿⢟⣱⣾⣿⣿⣧⡕⢕⢕⢕⢕⢕⢕⢕⢕⢕⢕⢕⢕⢕⢕⢕⢜⢕⢕⣱⣾⢟⢕⣱⡾⢏⢕⢕⢇⣵⣿⢿⠃⠁⠀⠀⠀⠀⠀⠄⠑⠀⠀⠀⠀⠀⠀⠀⠀⠀⠀⠀⠀⠀⠀⠀⠈⠁⠀⠀⠀⠀⠀⠀⠀⠀⠀⠀⠀⠀⠀⠀⠀⠀⠀⠀⠀⠀⠀⠀⠀⠀⠀⠀⠀⠀⠀⠀⠀⠀⠀⠀⠀⠀⠀⠀⠀⠀⠀⠀⠀⠀⢄⣴⣾⣿⡿⠟⠁⠀⠀⠀⠀⠀⠀⠀⠀⠀⠀⠀⠀⠀⠀⠀⠀⠀⠀⠀⠀⠀⠀⠀⠀⠀⠀⠀⠀⠀⠀⠀⠀⠀⠀⠀⠀⠁⠁⠘⠙⠟⠟⢿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⢄⣰⣷⣿⣿⡿⢳⣵⣿⣿⣿⣿⣿⢟⢕⢕⠕⢕⢕⢕⢕⢕⢕⢕⢕⢕⢕⢕⢕⢕⣵⡾⢟⢕⣱⡾⢏⢕⢕⣱⣵⡟⢝⠀⠀⠀⠀⠀⠀⠀⠀⠀⠀⠀⠑⢄⠀⢀⠀⠀⠀⠀⠀⠀⠀⠀⠀⠀⠀⠀⠀⠀⠀⠀⠀⠀⠀⠀⠀⠀⠀⠀⠀⠀⠀⠀⠀⠀⠀⠀⠀⠀⠀⠀⠀⠀⠀⠀⠀⠀⠀⠀⠀⠀⠀⠀⠀⠀⠀⠀⠀⠀⢀⣠⣷⣿⣿⢟⠋⠁⠀⠀⠀⠀⠀⠀⠀⠀⠀⠀⠀⠀⠀⠀⠀⠀⠀⠀⠀⠀⠀⠀⠀⠀⠀⠀⠀⠀⠀⠀⠀⠀⠀⠀⠀⠀⠀⠀⠀⠀⠀⠀⠀⠀⠀⠀⠁⠙⠙⠟⠟⢿⢿⣿⣿⣿⣿⣿⠀</a:t>
            </a:r>
            <a:br/>
            <a:r>
              <a:t>⠀⠀⠀⠀⠀⠀⠀⠀⠀⠀⠀⠀⠀⠀⠀⠀⠀⠀⠀⠀⠀⠀⠀⠀⠀⠀⠀⠀⠀⠀⠀⠀⠀⠀⠀⠀⠀⠀⠀⠀⠀⠀⠀⠀⠀⠀⠀⠀⠀⠀⠀⠀⠀⠀⠀⠀⠀⠀⢀⣠⣴⣾⣿⣿⣿⣿⡿⢱⣿⣿⣿⣿⣿⣿⡟⢕⢕⡱⢕⢕⢕⢕⢕⢕⢕⢕⢕⢕⢕⢕⣱⡿⢏⢕⣱⢞⢏⢕⢕⣱⣾⣿⣿⠑⠁⠀⠀⠀⢀⢀⢀⢀⢀⠀⠀⠀⠀⠁⠀⠀⠀⠀⠀⠀⠀⠀⠀⠀⠀⠀⠀⠀⠀⠀⠀⠀⠀⠀⠀⠀⠀⠀⠀⠀⠀⠀⠀⡆⠀⠀⠀⠀⠀⠀⠀⠀⠀⠀⠀⠀⠀⠀⠀⠀⠀⠀⠀⠀⠀⠀⠀⠀⠀⣰⣾⣿⡿⢟⠑⠀⠀⠀⠀⠀⠀⠀⠀⠀⠀⠀⠀⠀⠀⠀⠀⠀⠀⠀⠀⠀⠀⠀⠀⠀⠀⠀⠀⠀⠀⠀⠀⠀⠀⠀⠀⠀⠀⠀⠀⠀⠀⠀⠀⠀⠀⠀⠀⠀⠀⠀⠀⠀⠀⠀⠁⠁⠘⠙⠟⢟⠀</a:t>
            </a:r>
            <a:br/>
            <a:r>
              <a:t>⠀⠀⠀⠀⠀⠀⠀⠀⠀⠀⠀⠀⠀⠀⠀⠀⠀⠀⠀⠀⠀⠀⠀⠀⠀⠀⠀⠀⠀⠀⠀⠀⠀⠀⠀⠀⠀⠀⠀⠀⠀⠀⠀⠀⠀⠀⠀⠀⠀⠀⠀⠀⠀⠀⢀⣄⣴⣷⣿⣿⣿⣿⣿⣿⣿⣿⢣⣿⣿⣿⣿⣿⣿⡟⢕⢕⡱⢕⢕⢕⢕⢕⢕⢕⢕⢕⢕⢕⢕⢜⢟⢕⢕⢕⢕⢕⢕⣵⣽⣽⣟⣟⡏⠀⠀⠀⠀⠁⠁⠁⠁⠁⠁⠀⠀⠀⠀⠀⠀⠀⠀⠀⠀⠀⠄⠀⠄⠀⠀⠀⠀⠀⠀⠀⠀⠀⠀⠀⠀⠀⠀⠀⠀⠀⠀⠀⢱⠇⠀⠀⠀⠀⠀⠀⠀⠀⠀⠀⠀⠀⠀⠀⠀⠀⠀⠀⠀⠀⠀⠀⠀⢠⣾⣿⣿⠏⠁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⣠⣵⣾⣿⣿⣿⣿⣿⣿⣿⣿⣿⣿⣇⣾⣿⣿⣿⣿⣿⣿⢕⢕⣼⢇⢕⢕⢕⢕⢕⢕⢕⢕⢕⢕⢕⢕⢕⢕⢕⢕⢕⣱⣷⣿⣿⣿⣿⣿⣿⢇⠀⠀⢀⠀⠀⠀⠀⠀⠀⠀⠀⠀⠀⠀⠀⠀⠀⠀⠀⢀⠐⠀⠀⠀⠀⠀⠀⠀⠀⠀⠀⠀⠀⠀⠀⠀⠀⠀⠀⠀⠀⠀⠀⠀⠀⠀⠀⠀⠀⠀⠀⠀⠀⠀⠀⠀⠀⠀⠀⠀⠀⠀⠀⠀⠀⠀⠀⢄⣜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⣄⣴⣾⣿⣿⣿⣿⣿⣿⣿⣿⣿⣿⣿⣿⣿⣿⣼⣿⣿⣿⣿⣿⣿⡇⢕⣼⡇⢕⢕⢕⢕⢕⢕⢕⢕⢕⢕⢕⢕⢕⢕⢕⢕⣵⣿⣿⣿⣿⣿⣿⣿⣿⢇⠕⠀⢄⠟⠀⢰⣷⠄⠀⠀⠀⠀⠀⠀⠀⠀⠀⠀⠀⠀⠁⠀⠀⠀⠀⠀⠀⠀⠀⠀⠀⠀⠀⠀⠀⠀⠀⠀⠀⠀⢄⠀⢄⠄⠀⠀⢀⠀⠀⠀⠀⠀⠀⠀⠀⠀⠀⠀⠀⠀⠀⠀⠀⠀⠀⠀⠀⠀⢜⣿⣎⢿⣷⡔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⢄⣰⣵⣿⣿⣿⣿⣿⣿⣿⣿⣿⣿⣿⣿⣿⣿⣿⣿⣿⣿⣿⣿⣿⣿⣿⣿⣿⢕⢱⣿⢕⢕⢕⢕⢕⢕⢕⢕⢕⢕⢕⢕⢕⠕⠑⠀⠀⠁⠁⠉⢹⣿⣿⣿⣷⢇⢑⠀⠐⠀⢄⠀⠀⠀⠀⠄⠸⠕⠀⠀⠀⢀⠀⠀⠀⠀⠀⠀⠀⠀⠀⠀⠀⠀⠀⠀⠀⠀⠀⢀⢀⢀⢀⢀⢀⠄⠄⢠⠀⠕⠀⢄⢕⢕⢄⠀⠀⠀⠀⠀⠀⠀⠀⠀⠀⠀⠀⠀⠀⠀⠀⠀⠀⠀⠀⢕⣿⣿⣯⢻⣿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⣾⣿⣿⣿⣿⣿⣿⣿⣿⣿⣿⣿⣿⣿⣿⣿⣿⣿⣿⣿⣿⣿⣿⣿⣿⣿⣿⣿⣿⢕⡿⢟⢕⢕⢕⢕⢕⢕⢕⢕⢕⢕⢕⣱⣵⠀⠀⠀⠀⠀⠀⠀⢜⣿⣿⣿⢇⠕⠀⠀⠀⠀⠁⠀⠀⠑⠕⠀⠀⢄⢔⢄⠐⠟⠀⢀⣄⡄⠀⠀⠀⠀⠀⠀⠀⠀⠀⠀⠀⠀⠀⠀⠀⠀⠀⠀⠄⠀⠀⠁⠀⢄⢕⢕⢕⢕⢕⠀⠀⠀⠀⠀⠀⠀⠀⠀⠀⠀⠀⠀⠀⠀⠀⠀⠀⠀⠀⢕⣿⣿⣿⣧⢿⣷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⢄⣴⣷⣿⣿⣿⣿⣿⣿⣿⣿⣿⣿⣿⣿⣿⣿⣿⣿⣿⣿⣿⣿⣿⣿⣿⣿⣿⣿⣿⣿⣿⣿⣿⢏⢕⢕⢕⢕⢕⢕⢕⢕⢕⢕⢕⣵⣷⣿⣿⣿⠀⠀⠀⠀⠀⠀⠀⠀⠙⠙⢇⢑⣠⠀⠀⠀⠀⢀⢄⢔⠀⠀⠀⠀⠀⠀⠀⠀⠀⠇⠀⠈⣡⡀⢀⣄⢀⠀⠀⠀⠀⠀⠀⠀⠀⠀⠀⠀⠀⠀⠀⠀⠀⠀⠀⠀⢕⢕⢕⢕⢕⣸⢕⠀⠀⠀⠀⠀⠀⠀⠀⠀⠀⠀⠀⠀⠀⠀⠀⠀⠀⠀⢸⢸⣿⣿⣿⡞⣿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⢄⣰⣵⣾⣿⣿⣿⣿⣿⣿⣿⣿⣿⣿⣿⣿⣿⣿⣿⣿⣿⣿⣿⣿⣿⣿⣿⣿⣿⣿⣿⣿⣿⣿⣿⣿⣿⣇⢕⢕⢕⢕⢕⢕⢕⢕⣵⣷⣿⢿⠟⠝⠕⢻⣿⠀⠀⠀⠀⠀⠀⠀⠀⣷⢇⢕⢿⢕⢄⢄⢔⢀⠁⢕⠑⠀⠀⠀⠀⠀⢄⠀⠀⠀⠀⠀⠁⠛⠋⠀⠈⡅⢀⣠⠀⠀⠀⠀⠀⠀⠀⠀⠀⠀⠀⠀⠀⠀⠀⠀⢔⢕⢕⢕⢕⢕⣿⢕⢄⠀⠀⠀⠀⠀⠀⠀⠀⠀⠀⠀⠀⠀⠀⠀⠀⠀⢀⢜⣇⢿⣿⣿⣿⢻⣿⢔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⣄⣴⣾⣿⣿⣿⣿⣿⣿⣿⣿⣿⣿⣿⣿⣿⣿⣿⣿⣿⣿⣿⣿⣿⣿⣿⣿⣿⣿⣿⣿⣿⣿⣿⣿⣿⣿⣿⣿⣿⣿⣕⣕⣱⣵⣷⣷⣾⣾⣿⠏⠁⠀⠀⠀⠀⢸⣿⠀⠀⠀⠀⠀⠀⠀⠀⣱⢿⢃⠀⠀⠑⠕⠕⠘⢷⠶⢇⢔⢔⢀⠀⠀⠑⠀⠀⠀⠀⠀⠀⠀⠀⠀⠀⠁⠀⢀⢄⢀⠀⢄⢀⠀⠀⠀⠀⠀⠀⠀⠀⠀⠀⠀⢕⢕⢕⢕⢕⢕⣿⢕⢕⢀⠀⠀⠀⠀⠀⠀⠀⠀⠀⠀⠀⠀⠀⠀⠀⠀⢕⡕⢸⡜⢙⢿⢿⣾⣿⢕⠀⠀⠀⠀⠀⠀⢀⣠⣴⣤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⢄⣴⣷⣿⣿⣿⣿⣿⣿⣿⣿⣿⣿⣿⣿⣿⣿⣿⣿⣿⣿⣿⣿⣿⣿⣿⣿⣿⣿⣿⣿⣿⣿⣿⣿⣿⣿⣿⣿⣿⣿⣿⣿⣿⣿⣿⣿⣿⡿⠏⠑⠙⠙⠁⠀⠀⠀⠀⠀⠀⢸⣿⠀⠀⠀⠀⠀⠀⠀⠀⠁⠀⠀⠀⠀⠀⠀⠀⢔⢕⢀⠁⠑⠑⠑⢁⠁⠁⢄⢄⢀⢀⠀⠀⠀⠀⠀⠀⠀⠀⠀⠁⠁⠀⠈⢄⠀⢤⡄⠀⠀⠀⠀⠀⠀⠀⠀⢕⢕⢕⢕⢕⢸⡏⢕⢕⢸⢄⠀⠀⠀⠀⠀⠀⠀⠀⠀⠀⠀⠀⢀⢔⢕⢻⣷⢕⢇⠀⢕⣿⣿⣿⣷⣴⡀⢀⢀⣠⣵⣿⢟⣫⡝⢿⣧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⣰⣵⣾⣿⣿⣿⣿⣿⣿⣿⣿⣿⣿⣿⣿⣿⣿⣿⣿⣿⣿⣿⣿⣿⣿⣿⣿⣿⣿⣿⣿⣿⣿⣿⣿⣿⣿⣿⣿⣿⣿⣿⣿⣿⣿⣿⣿⣿⣿⡿⠏⠁⠀⠀⠀⠀⠀⠀⠀⠀⠀⠀⠀⢸⣿⢇⠀⠀⠀⠀⠀⠀⠀⠀⠀⠀⠀⠀⠀⠀⠀⢕⠕⠁⢑⠀⠀⠀⠀⠀⠀⠀⠀⠁⠁⠑⠔⠔⢄⢀⠀⠀⠀⠐⠀⠀⠀⠁⠁⠀⠀⢰⠔⢂⠀⢀⣀⣤⡔⢔⢕⢕⢕⢕⢕⢸⡇⢕⢕⢸⡇⢔⢄⢀⠀⠀⠀⠀⠀⠀⢀⡄⣰⣵⡇⢕⢜⣿⡕⢸⡕⢕⣿⣿⣿⣿⣿⣿⣾⡿⢟⢏⢕⢻⣿⣿⣎⢿⣷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⣄⣴⣷⣿⣿⣿⣿⣿⣿⣿⣿⣿⣿⣿⣿⣿⣿⣿⣿⣿⣿⣿⣿⣿⣿⣿⣿⣿⣿⣿⣿⣿⣿⣿⣿⣿⣿⣿⣿⣿⣿⣿⣿⣿⣿⣿⣿⣿⣿⣿⣿⣿⢏⠁⠀⠀⠀⠀⠀⠀⠀⠀⠀⠀⠀⠀⠀⢜⣿⡇⠀⠀⠀⠀⠀⠀⠀⠀⠀⠀⠀⠀⠀⠀⢀⠐⠐⠔⠁⠀⠀⠀⠀⠀⠀⠀⠀⠀⠄⢀⠀⠀⠀⢁⠁⠑⠔⠄⢄⢀⠀⢀⢀⠄⠀⠀⠀⠀⣼⣷⡹⣿⡇⢕⢕⢕⢕⢕⢕⢸⡇⢕⢕⢸⣧⢕⢕⢱⣧⢕⢱⣧⢕⢕⣿⢗⢻⣿⣿⢕⢕⢹⣧⢕⢇⢱⣿⣿⣿⢿⢟⢝⠕⠕⠁⠁⢰⣾⡱⣿⣿⣇⢿⣷⢀⠀⠀⠀⠀⠀⠀⠀⠀⠀⠀⠀⠀⠀⠀⠀⠀⠀⠀⠀⠀⠀⠀⠀⠀⠀⠀⠀⠀⠀⠀⠀⠀⠀⠀⠀⠀⠀⠀⠀⠀⠀⠀⠀⠀⠀⠀⠀</a:t>
            </a:r>
            <a:br/>
            <a:r>
              <a:t>⠀⠀⠀⠀⠀⠀⠀⠀⠀⠀⠀⠀⠀⠀⢀⢄⣰⣵⣾⣿⣿⣿⣿⣿⣿⣿⣿⣿⣿⣿⣿⣿⣿⣿⣿⣿⣿⣿⣿⣿⣿⣿⣿⣿⣿⣿⣿⣿⣿⣿⣿⣿⣿⣿⣿⣿⣿⣿⣿⣿⣿⣿⣿⣿⣿⣿⣿⣿⣿⢟⠑⠀⠀⠀⠀⠀⠀⠀⠀⠀⠀⠀⠀⠀⢄⣵⣿⠟⠁⠀⠀⠀⠀⠀⠀⠀⠀⠀⢄⢔⠑⢄⢕⢕⢕⠀⢔⢄⠀⠀⠀⠀⠀⠀⠀⠀⠀⠁⠀⠁⠀⠀⠑⠐⠀⠀⢀⢄⠀⠁⠑⠐⠄⢄⢀⢰⣵⣿⣿⣿⣮⢕⢕⢕⢕⢕⢕⢕⢜⢕⢕⢕⢸⣿⡕⢕⢕⣿⢕⢸⣿⡇⢕⠁⠀⢸⣿⣿⡇⢕⢜⣿⢕⢸⢜⢟⢝⠑⠑⠀⠀⢔⡴⠀⠀⠘⠛⠉⠝⢟⢏⣸⣿⠇⠀⠀⠀⠀⠀⠀⠀⠀⠀⠀⠀⠀⠀⠀⠀⠀⠀⠀⠀⠀⠀⠀⠀⠀⠀⠀⠀⠀⠀⠀⠀⠀⠀⠀⠀⠀⠀⠀⠀⠀⠀⠀⠀⠀⠀⠀⠀</a:t>
            </a:r>
            <a:br/>
            <a:r>
              <a:t>⠀⠀⠀⠀⠀⠀⠀⠀⠀⠀⠀⢀⣄⣴⣾⣿⣿⣿⣿⣿⣿⣿⣿⣿⣿⣿⣿⣿⣿⣿⣿⣿⣿⣿⣿⣿⣿⣿⣿⣿⣿⣿⣿⣿⣿⣿⣿⣿⣿⣿⣿⣿⣿⣿⣿⣿⣿⣿⣿⣿⣿⣿⣿⣿⣿⣿⣿⡿⠏⠀⠀⠀⠀⠀⠀⠀⠀⠀⠀⠀⠀⠀⢀⣰⣿⠟⠁⠀⠀⠀⠀⠀⠀⠀⠀⠀⢄⢕⠕⢁⢕⢕⢕⢕⢕⠀⢑⢕⠀⠀⠀⠀⠀⠀⠀⠀⠀⠀⠀⠀⢀⢀⢀⢕⢀⢄⢕⢀⢀⠀⠀⠀⠀⠀⠁⣷⣝⣿⣿⣿⣿⢕⢕⢕⢕⢕⢕⢕⢕⢕⢕⢕⢸⣿⣇⢕⢕⢿⢕⢕⣿⡇⢕⢕⠀⢕⢿⣿⡇⢕⢕⢻⡇⢕⡇⠁⠀⠀⢱⢆⠀⠀⠁⠀⠀⢀⣄⣴⣶⣾⡿⢿⠋⠀⠀⠀⠀⠀⠀⠀⠀⠀⠀⠀⠀⠀⠀⠀⠀⠀⠀⠀⠀⠀⠀⠀⠀⠀⠀⠀⠀⠀⠀⠀⠀⠀⠀⠀⠀⠀⠀⠀⠀⠀⠀⠀⠀⠀⠀⠀⠀</a:t>
            </a:r>
            <a:br/>
            <a:r>
              <a:t>⠀⠀⠀⠀⠀⠀⠀⢀⢄⣰⣵⣿⣿⣿⣿⣿⣿⣿⣿⣿⣿⣿⣿⣿⣿⣿⣿⣿⣿⣿⣿⣿⣿⣿⣿⣿⣿⣿⣿⣿⣿⣿⣿⣿⣿⣿⣿⣿⣿⣿⣿⣿⣿⣿⣿⣿⣿⣿⣿⣿⣿⣿⣿⣿⣿⣿⠏⠁⠀⠀⠀⠀⠀⠀⠀⠀⠀⠀⠀⠀⠀⢠⣾⡿⠑⠀⠀⠀⠀⠀⠀⠀⠀⠀⢄⡁⠕⠁⢀⠕⢕⢕⢕⢕⠁⢀⢐⠅⠀⠀⠀⠀⠀⠀⠀⠀⠀⠀⠀⠁⠁⠁⢄⢁⢔⠑⠀⠀⠁⠁⠁⠐⠄⢀⠀⣿⣿⣯⣻⣿⣿⣕⢕⢕⢕⢕⢕⢕⢕⢕⢕⢕⢾⣿⣽⡕⢕⢜⢕⢕⣿⣿⢕⢕⢰⢕⡳⢏⢿⢕⢕⢸⣷⢕⢇⢇⠀⠀⠀⠀⠀⢀⣠⣴⣷⣿⣿⣿⣿⣿⣷⣔⢀⠀⠀⠀⠀⠀⠀⠀⠀⠀⠀⠀⠀⠀⠀⠀⠀⠀⠀⠀⠀⠀⠀⠀⠀⠀⠀⠀⠀⠀⠀⠀⠀⠀⠀⠀⠀⠀⠀⠀⠀⠀⠀⠀⠀⠀⠀⠀⠀</a:t>
            </a:r>
            <a:br/>
            <a:r>
              <a:t>⠀⠀⠀⠀⢄⣔⣵⣾⣿⣿⣿⣿⣿⣿⣿⣿⣿⣿⣿⣿⣿⣿⣿⣿⣿⣿⣿⣿⣿⣿⣿⣿⣿⣿⣿⣿⣿⣿⣿⣿⣿⣿⣿⣿⣿⣿⣿⣿⣿⣿⣿⣿⣿⣿⣿⣿⣿⣿⣿⣿⣿⣿⣿⣿⢟⠑⠀⠀⠀⠀⠀⠀⠀⠀⠀⠀⠀⠀⠀⢀⣵⣿⢟⠁⠀⠀⠀⠀⠀⠀⠀⠀⠐⢰⢄⠈⢁⢕⢔⡑⢅⢕⢕⢕⠀⢀⠀⠁⠕⠀⠀⠀⠀⠀⠀⠀⠀⠁⠀⠀⠀⠀⠑⠑⠀⠀⠀⠀⠀⠀⠀⠀⠀⠀⠀⣿⣿⣿⡇⣿⣿⣿⣷⣵⡕⢕⢕⢕⢕⢕⢕⢕⠈⠙⠟⢧⢕⢕⢕⢕⢸⢿⢕⢕⢸⢕⢕⢕⢹⢕⢕⢜⡇⠀⢕⠀⠀⣀⣤⣴⣾⣿⣿⣿⣿⣿⣿⣿⣿⣿⣿⣿⣷⣔⢀⠀⠀⠀⠀⠀⠀⠀⠀⠀⠀⠀⠀⠀⠀⠀⠀⠀⠀⠀⠀⠀⠀⠀⠀⠀⠀⠀⠀⠀⠀⠀⠀⠀⠀⠀⠀⠀⠀⠀⠀⠀⠀⠀⠀⠀⠀</a:t>
            </a:r>
            <a:br/>
            <a:r>
              <a:t>⢀⣄⣴⣷⣿⣿⣿⣿⣿⣿⣿⣿⣿⣿⣿⣿⣿⣿⣿⣿⣿⣿⣿⣿⣿⣿⣿⣿⣿⣿⣿⣿⣿⣿⣿⣿⣿⣿⣿⣿⣿⣿⣿⣿⣿⣿⣿⣿⣿⣿⣿⣿⣿⣿⣿⣿⣿⣿⣿⣿⣿⣿⡿⠑⠀⠀⠀⠀⠀⠀⠀⠀⠀⠀⠀⠀⢀⣠⣴⣾⡿⣣⢴⡄⠀⠀⠀⠄⠀⠀⠀⠀⠀⠀⠁⠁⠑⢱⣔⢕⢍⢌⢝⡕⢀⢕⠒⠒⢖⠀⠀⠀⠀⠀⠀⠀⠀⠀⢰⢔⢔⣄⢀⠀⠀⠀⠀⠀⠀⠀⠀⠀⠀⠀⠀⠉⠙⠙⢑⢝⢿⣿⣿⣿⣿⣕⢕⢕⢕⢕⢕⢀⢀⢀⢀⠀⢕⢕⢕⢕⢕⢕⢕⢕⢸⢕⢕⢕⢸⢕⢕⢕⢕⢄⡜⢱⣿⣿⣿⣿⣿⣿⣿⣿⣿⣿⣿⣿⣿⣿⣿⣿⣿⣿⣷⣧⡄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⠛⠛⠛⠛⠛⠛⠛⠛⠛⠛⠛⠋⠁⠀⠀⠀⠀⠀⠀⠀⠀⠀⠀⠀⠀⠒⠛⠛⠋⠓⠑⠙⠙⠁⠀⠀⠀⠀⠀⠀⠀⠀⠀⠀⠀⠀⠀⠁⠑⠙⠙⠙⠑⠑⠀⠒⠓⠑⠑⠐⠀⠀⠀⠀⠀⠀⠀⠀⠘⠛⠛⠛⠓⠀⠀⠀⠀⠀⠀⠀⠀⠀⠀⠀⠀⠀⠐⠑⠑⠑⠑⠙⠛⠛⠛⠛⠃⠑⠑⠑⠑⠑⠑⠑⠑⠑⠑⠑⠑⠑⠑⠑⠃⠑⠘⠑⠑⠑⠘⠑⠑⠑⠃⠘⠃⠘⠛⠛⠛⠛⠛⠛⠛⠛⠛⠛⠛⠛⠛⠛⠛⠛⠛⠛⠛⠛⠛⠃⠐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⢜⢟⢿⣿⣿⣿⣿⣿⣿⣿⣿⣿⣿⣿⣿⣿⣿⣿⣿⣿⣿⣿⣿⣿⣿⣿⣿⣿⣿⣿⣿⣿⣿⣿⣿⣿⣿⣿⣿⣇⢕⢕⢕⢕⢕⢕⢕⢕⢕⢕⢕⢕⢕⢕⢕⢕⢕⢕⢕⢕⢕⢕⢕⢕⢕⢕⢕⢕⢕⢕⢕⣿⣿⣿⣿⣿⣿⣿⣿⣿⣿⣿⣿⣿⣿⣿⣿⣿⣿⣿⣿⣿⣿⣿⡿⢕⢕⢕⢕⢕⢕⢕⢕⢕⢕⢕⢕⢕⢕⢕⢕⢕⢕⢕⢕⢕⢕⢕⢕⢕⢕⢕⢕⢕⢕⢕⢕⢕⢕⢕⢕⢕⢕⢕⣱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⢝⢿⣿⣿⣿⣿⣿⣿⣿⣿⣿⣿⣿⣿⣿⣿⣿⣿⣿⣿⣿⣿⣿⣿⣿⣿⣿⣿⣿⣿⣿⣿⣿⣿⣿⣿⣿⣇⢕⢕⢕⢕⢕⢕⢕⢕⢕⢕⢕⢕⢕⢕⢕⢕⢕⢕⢕⢕⢕⢕⢕⢕⢕⢕⢕⢕⢕⢕⢻⣿⣿⣿⣿⣿⣿⣿⣿⣿⣿⣿⣿⣿⣿⣿⣿⣿⣿⣿⣿⣿⣿⢕⢕⢕⢕⢕⢕⢕⢕⢕⢕⢕⢕⢕⢕⢕⢕⢕⢕⢕⢕⢕⢕⢕⢕⢕⢕⢕⢕⢕⢕⢕⢕⢕⢕⢕⢕⢕⢕⢕⣾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⢝⢿⣿⣿⣿⣿⣿⣿⣿⣿⣿⣿⣿⣿⣿⣿⣿⣿⣿⣿⣿⣿⣿⣿⣿⣿⣿⣿⣿⣿⣿⣿⣿⣿⣿⣿⣇⢕⢕⢕⢕⢕⢕⢕⢕⢕⢕⢕⢕⢕⢕⢕⢕⢕⢕⢕⢕⢕⢕⢕⢕⢕⢕⢕⢕⢕⢸⣿⣿⣿⣿⣿⣿⣿⣿⣿⣿⣿⣿⣿⣿⣿⣿⣿⣿⣿⣿⣿⡏⢕⢕⢕⢕⢕⢕⢕⢕⢕⢕⢕⢕⢕⢕⢕⢕⢕⢕⢕⢕⢕⢕⢕⢕⢕⢕⢕⢕⢕⢕⢕⢕⢕⢕⢕⢕⢕⣼⣿⣿⣿⣿⣿⣿⣿⣿⣿⣿⣿⣿⣿⣿⣿⣿⣿⣿⣿⣿⣿⣿⣿⣿⣿⣿⣿⣿⣿⣿⣿⣿⣿⣿⣿⣿⣿⣿⣿⣿⣿⣿⣿⣿⣿⣿⣿⣿⣿⣿⣿⣿⣿⣿⣿⣿⣿⣿⣿⣿⡿⢟⠀</a:t>
            </a:r>
            <a:br/>
            <a:r>
              <a:t>⢕⢕⢕⢕⢕⢕⢕⢕⢕⢕⢕⢕⢕⢕⢕⢕⢕⢕⢕⢕⢕⢕⢕⢕⢕⢕⢕⢕⢕⢕⢕⢕⢕⢕⢕⢕⢕⢕⢕⢕⢕⢕⢕⢕⢕⢕⢕⢕⢕⢕⢕⢕⢕⢜⢻⣿⣿⣿⣿⣿⣿⣿⣿⣿⣿⣿⣿⣿⣿⣿⣿⣿⣿⣿⣿⣿⣿⣿⣿⣿⣿⣿⣿⣿⣿⣿⣿⣿⣇⢕⢕⢕⢕⢕⢕⢕⢕⢕⢕⢕⢕⢕⢕⢕⢕⢕⢕⢕⢕⢕⢕⢕⢕⢕⢕⢕⢕⢸⣿⣿⣿⣿⣿⣿⣿⣿⣿⣿⣿⣿⣿⣿⣿⣿⣿⣿⣿⣿⡿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⡿⢟⢏⢕⢕⢕⠀</a:t>
            </a:r>
            <a:br/>
            <a:r>
              <a:t>⢕⢕⢕⢕⢕⢕⢕⢕⢕⢕⢕⢕⢕⢕⢕⢕⢕⢕⢕⢕⢕⢕⢕⢕⢕⢕⢕⢕⢕⢕⢕⢕⢕⢕⢕⢕⢕⢕⢕⢕⢕⢕⢕⢕⢕⢕⢕⢕⢕⢕⢕⢕⢕⢕⢕⢜⢻⣿⣿⣿⣿⣿⣿⣿⣿⣿⣿⣿⣿⣿⣿⣿⣿⣿⣿⣿⣿⣿⣿⣿⣿⣿⣿⣿⣿⣿⣿⣿⣿⣇⢕⢕⢕⢕⢕⢕⢕⢕⢕⢕⢕⢕⢕⢕⢕⢕⢕⢕⢕⢕⢕⢕⢕⢕⢕⢕⢕⢸⣿⣿⣿⣿⣿⣿⣿⣿⣿⣿⣿⣿⣿⣿⣿⣿⣿⣿⣿⣿⢇⢕⢕⢕⢕⢕⢕⢕⢕⢕⢕⢕⢕⢕⢕⢕⢕⢕⢕⢕⢕⢕⢕⢕⢕⢕⢕⢕⢕⢕⢕⢕⢕⢕⢕⣱⣿⣿⣿⣿⣿⣿⣿⣿⣿⣿⣿⣿⣿⣿⣿⣿⣿⣿⣿⣿⣿⣿⣿⣿⣿⣿⣿⣿⣿⣿⣿⣿⣿⣿⣿⣿⣿⣿⣿⣿⣿⣿⣿⣿⣿⣿⣿⣿⣿⣿⣿⣿⣿⣿⣿⣿⡿⢟⢏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⢿⣿⣿⣿⣿⣿⣿⣿⣿⣿⣿⣿⣿⣿⣿⣿⣿⣿⣿⣿⣿⣿⣿⣿⣿⣿⣿⣿⣿⣿⣿⣇⢕⢕⢕⢕⢕⢕⢕⢕⢕⢕⢕⢕⢕⢕⢕⢕⢕⢕⢕⢕⢕⢕⢕⢕⢕⢕⢸⣿⣿⣿⣿⣿⣿⣿⣿⣿⣿⣿⣿⣿⣿⣿⣿⣿⣿⣿⡏⢕⢕⢕⢕⢕⢕⢕⢕⢕⢕⢕⢕⢕⢕⢕⢕⢕⢕⢕⢕⢕⢕⢕⢕⢕⢕⢕⢕⢕⢕⢕⢕⢕⣱⣾⣿⣿⣿⣿⣿⣿⣿⣿⣿⣿⣿⣿⣿⣿⣿⣿⣿⣿⣿⣿⣿⣿⣿⣿⣿⣿⣿⣿⣿⣿⣿⣿⣿⣿⣿⣿⣿⣿⣿⣿⣿⣿⣿⣿⣿⣿⣿⣿⣿⣿⣿⣿⣿⣿⢿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⢝⢿⣿⣿⣿⣿⣿⣿⣿⣿⣿⣿⣿⣿⣿⣿⣿⣿⣿⣿⣿⣿⣿⣿⣿⣿⣿⣿⣿⣿⣿⣧⢕⢕⢕⢕⢕⢕⢕⢕⢕⢕⢕⢕⢕⢕⢕⢕⢕⢕⢕⢕⢕⢕⢕⢕⢕⢜⣿⣿⣿⣿⣿⣿⣿⣿⣿⣿⣿⣿⣿⣿⣿⣿⣿⣿⣿⢕⢕⢕⢕⢕⢕⢕⢕⢕⢕⢕⢕⢕⢕⢕⢕⢕⢕⢕⢕⢕⢕⢕⢕⢕⢕⢕⢕⢕⢕⢕⢕⣱⣾⣿⣿⣿⣿⣿⣿⣿⣿⣿⣿⣿⣿⣿⣿⣿⣿⣿⣿⣿⣿⣿⣿⣿⣿⣿⣿⣿⣿⣿⣿⣿⣿⣿⣿⣿⣿⣿⣿⣿⣿⣿⣿⣿⣿⣿⣿⣿⣿⣿⣿⣿⣿⢿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⢿⣿⣿⣿⣿⣿⣿⣿⣿⣿⣿⣿⣿⣿⣿⣿⣿⣿⣿⣿⣿⣿⣿⣿⣿⣿⣿⣿⣿⣧⢕⢕⢕⢕⢕⢕⢕⢕⢕⢕⢕⢕⢕⢕⢕⢕⢕⢕⢕⢕⢕⢕⢕⢕⢕⣿⣿⣿⣿⣿⣿⣿⣿⣿⣿⣿⣿⣿⣿⣿⣿⣿⣿⢇⢕⢕⢕⢕⢕⢕⢕⢕⢕⢕⢕⢕⢕⢕⢕⢕⢕⢕⢕⢕⢕⢕⢕⢕⢕⢕⢕⢕⢕⢕⢕⣼⣿⣿⣿⣿⣿⣿⣿⣿⣿⣿⣿⣿⣿⣿⣿⣿⣿⣿⣿⣿⣿⣿⣿⣿⣿⣿⣿⣿⣿⣿⣿⣿⣿⣿⣿⣿⣿⣿⣿⣿⣿⣿⣿⣿⣿⣿⣿⣿⣿⣿⢿⢟⢝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⢻⣿⣿⣿⣿⣿⣿⣿⣿⣿⣿⣿⣿⣿⣿⣿⣿⣿⣿⣿⣿⣿⣿⣿⣿⣿⣿⣿⣧⢕⢕⢕⢕⢕⢕⢕⢕⢕⢕⢕⢕⢕⢕⢕⢕⢕⢕⢕⢕⢕⢕⢕⢕⣿⣿⣿⣿⣿⣿⣿⣿⣿⣿⣿⣿⣿⣿⣿⣿⣿⡟⢕⢕⢕⢕⢕⢕⢕⢕⢕⢕⢕⢕⢕⢕⢕⢕⢕⢕⢕⢕⢕⢕⢕⢕⢕⢕⢕⢕⢕⢕⣵⣿⣿⣿⣿⣿⣿⣿⣿⣿⣿⣿⣿⣿⣿⣿⣿⣿⣿⣿⣿⣿⣿⣿⣿⣿⣿⣿⣿⣿⣿⣿⣿⣿⣿⣿⣿⣿⣿⣿⣿⣿⣿⣿⣿⣿⣿⣿⣿⢿⢟⢝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⣧⢕⢕⢕⢕⢕⢕⢕⢕⢕⢕⢕⢕⢕⢕⢕⢕⢕⢕⢕⢕⢕⢕⢕⣿⣿⣿⣿⣿⣿⣿⣿⣿⣿⣿⣿⣿⣿⣿⣿⣿⢕⢕⢕⢕⢕⢕⢕⢕⢕⢕⢕⢕⢕⢕⢕⢕⢕⢕⢕⢕⢕⢕⢕⢕⢕⢕⢕⢕⢕⣵⣿⣿⣿⣿⣿⣿⣿⣿⣿⣿⣿⣿⣿⣿⣿⣿⣿⣿⣿⣿⣿⣿⣿⣿⣿⣿⣿⣿⣿⣿⣿⣿⣿⣿⣿⣿⣿⣿⣿⣿⣿⣿⣿⣿⣿⣿⡿⢟⢝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⣧⢕⢕⢕⢕⢕⢕⢕⢕⢕⢕⢕⢕⢕⢕⢕⢕⢕⢕⢕⢕⢕⢕⣿⣿⣿⣿⣿⣿⣿⣿⣿⣿⣿⣿⣿⣿⣿⣿⢇⢕⢕⢕⢕⢕⢕⢕⢕⢕⢕⢕⢕⢕⢕⢕⢕⢕⢕⢕⢕⢕⢕⢕⢕⢕⢕⢕⣱⣾⣿⣿⣿⣿⣿⣿⣿⣿⣿⣿⣿⣿⣿⣿⣿⣿⣿⣿⣿⣿⣿⣿⣿⣿⣿⣿⣿⣿⣿⣿⣿⣿⣿⣿⣿⣿⣿⣿⣿⣿⣿⣿⣿⡿⢟⢏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⣧⢕⢕⢕⢕⢕⢕⢕⢕⢕⢕⢕⢕⢕⢕⢕⢕⢕⢕⢕⢕⢕⢻⣿⣿⣿⣿⣿⣿⣿⣿⣿⣿⣿⣿⣿⣿⡿⢕⢕⢕⢕⢕⢕⢕⢕⢕⢕⢕⢕⢕⢕⢕⢕⢕⢕⢕⢕⢕⢕⢕⢕⢕⢕⣱⣾⣿⣿⣿⣿⣿⣿⣿⣿⣿⣿⣿⣿⣿⣿⣿⣿⣿⣿⣿⣿⣿⣿⣿⣿⣿⣿⣿⣿⣿⣿⣿⣿⣿⣿⣿⣿⣿⣿⣿⣿⣿⡿⢟⢏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⣧⢕⢕⢕⢕⢕⢕⢕⢕⢕⢕⢕⢕⢕⢕⢕⢕⢕⢕⢕⢕⢸⣿⣿⣿⣿⣿⣿⣿⣿⣿⣿⣿⣿⣿⣿⢇⢕⢕⢕⢕⢕⢕⢕⢕⢕⢕⢕⢕⢕⢕⢕⢕⢕⢕⢕⢕⢕⢕⢕⢕⢕⣾⣿⣿⣿⣿⣿⣿⣿⣿⣿⣿⣿⣿⣿⣿⣿⣿⣿⣿⣿⣿⣿⣿⣿⣿⣿⣿⣿⣿⣿⣿⣿⣿⣿⣿⣿⣿⣿⣿⣿⡿⢟⢏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⣿⣧⢕⢕⢕⢕⢕⢕⢕⢕⢕⢕⢕⢕⢕⢕⢕⢕⢕⢕⢕⢸⣿⣿⣿⣿⣿⣿⣿⣿⣿⣿⣿⣿⣿⡏⢕⢕⢕⢕⢕⢕⢕⢕⢕⢕⢕⢕⢕⢕⢕⢕⢕⢕⢕⢕⢕⢕⢕⢕⣵⣿⣿⣿⣿⣿⣿⣿⣿⣿⣿⣿⣿⣿⣿⣿⣿⣿⣿⣿⣿⣿⣿⣿⣿⣿⣿⣿⣿⣿⣿⣿⣿⣿⣿⣿⣿⣿⣿⢟⢏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⢜⢻⣿⣿⣿⣿⣿⣿⣿⣿⣿⣿⣿⣿⣿⣿⣿⣿⣿⣿⣿⣿⣷⡕⢕⢕⢕⢕⢕⢕⢕⢕⢕⢕⢕⢕⢕⢕⢕⢕⢕⢸⣿⣿⣿⣿⣿⣿⣿⣿⣿⣿⣿⣿⡿⢕⢕⢕⢕⢕⢕⢕⢕⢕⢕⢕⢕⢕⢕⣕⣕⣵⣵⣵⣷⣷⣷⣷⣷⣿⣿⣿⣿⣿⣿⣿⣿⣿⣿⣿⣿⣿⣿⣿⣿⣿⣿⣿⣿⣿⣿⣿⣿⣿⣿⣿⣿⣿⣿⣿⣿⣿⣿⣿⣿⢟⢟⢝⢕⢕⢕⢕⢕⢕⢕⢕⢕⢕⢕⢕⢕⢕⢕⢕⢕⢕⢕⢕⢕⢕⢕⢕⢕⢕⢕⢕⢕⢕⢕⢕⢕⢕⢕⢕⢕⢕⢕⢕⢕⢕⢕⢕⢕⠀</a:t>
            </a:r>
            <a:br/>
            <a:r>
              <a:t>⣿⣿⣷⣧⣵⣕⡕⢕⢕⢕⢕⢕⢕⢕⢕⢕⢕⢕⢕⢕⢕⢕⢕⢕⢕⢕⢕⢕⢕⢕⢕⢕⢕⢕⢕⢕⢕⢕⢕⢕⢕⢕⢕⢕⢕⢕⢕⢕⢕⢕⢕⢕⢕⢕⢕⢕⢕⢕⢕⢕⢕⢕⢕⢕⢕⢕⢕⢕⢕⢕⢕⢕⢕⢕⢕⢕⢕⢕⢕⢜⢝⢿⣿⣿⣿⣿⣿⣿⣿⣿⣿⣿⣿⣿⣿⣿⣿⣿⣿⣿⣷⡕⢕⢕⢕⢕⢕⢕⢕⢕⢕⢕⢕⢕⢕⢕⢕⢕⢸⣿⣿⣿⣿⣿⣿⣿⣿⣿⣿⣿⣿⢇⣕⣕⣕⢕⢕⢕⢕⢕⢕⢕⣵⣷⣾⣿⣿⡿⢿⣟⣟⣿⣿⣿⣿⣟⣻⢿⢿⣿⣿⣿⣿⣿⣿⣿⣿⣿⣿⣿⣿⣿⣿⣿⣿⣿⣿⣿⣿⣿⣿⣿⣿⣿⣿⣿⣿⣿⢿⢟⢝⢕⢕⢕⢕⢕⢕⢕⢕⢕⢕⢕⢕⢕⢕⢕⢕⢕⢕⢕⢕⢕⢕⢕⢕⢕⢕⢕⢕⢕⢕⢕⢕⢕⢕⢕⢕⢕⢕⢕⢕⢕⢕⢕⢕⢕⢕⢕⢕⢕⠀</a:t>
            </a:r>
            <a:br/>
            <a:r>
              <a:t>⣿⣿⣿⣿⣿⣿⣿⣿⣷⣷⣵⣕⣕⢕⢕⢕⢕⢕⢕⢕⢕⢕⢕⢕⢕⢕⢕⢕⢕⢕⢕⢕⢕⢕⢕⢕⢕⢕⢕⢕⢕⢕⢕⢕⢕⢕⢕⢕⢕⢕⢕⢕⢕⢕⢕⢕⢕⢕⢕⢕⢕⢕⢕⢕⢕⢕⢕⢕⢕⢕⢕⢕⢕⢕⢕⢕⢕⢕⢕⢕⢕⢕⢝⢿⣿⣿⣿⣿⣿⣿⣿⣿⣿⣿⣿⣿⣿⣿⣿⣿⣿⣷⡕⢕⢕⢕⢕⢕⢕⢕⢕⢕⢕⢕⢕⢕⢕⢕⢸⣿⣿⣿⣿⣿⣿⣿⣿⣿⣿⣿⣿⣿⢿⣿⣿⣿⣿⣿⣷⣵⣾⣿⣿⢿⣻⣽⣷⣿⣿⣿⣿⣟⣟⣟⣟⣟⣟⣿⣿⢷⣯⣽⣽⢿⣿⣿⣿⣿⣿⣿⣿⣿⣿⣿⣿⣿⣿⣿⣿⣿⣿⣿⢹⣿⡿⢟⢝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⣷⣷⣵⣕⣕⡕⢕⢕⢕⢕⢕⢕⢕⢕⢕⢕⢕⢕⢕⢕⢕⢕⢕⢕⢕⢕⢕⢕⢕⢕⢕⢕⢕⢕⢕⢕⢕⢕⢕⢕⢕⢕⢕⢕⢕⢕⢕⢕⢕⢕⢕⢕⢕⢕⢕⢕⢕⢕⢕⢕⢕⢕⢕⢕⢕⢕⢕⢕⢕⢕⢝⢿⣿⣿⣿⣿⣿⣿⣿⣿⣿⣿⣿⣿⣿⣿⣿⣿⣷⡕⢕⢕⢕⢕⢕⢕⢕⢕⢕⢕⢕⢕⢕⢕⢕⣿⣿⣿⣿⣿⣿⣿⣿⣿⢿⢟⣹⣵⣿⣿⣿⣷⣷⣽⡻⣿⢿⣯⣷⣿⣿⣽⣷⣿⣿⣿⣿⣿⣿⣿⣿⣿⣿⣿⣿⣿⣿⣯⣝⡷⣝⣻⢿⣿⣿⣿⣿⣿⣿⡇⢸⣿⣿⣿⣿⣿⣿⡏⢸⣿⡇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⣷⣧⣵⣕⡕⢕⢕⢕⢕⢕⢕⢕⢕⢕⢕⢕⢕⢕⢕⢕⢕⢕⢕⢕⢕⢕⢕⢕⢕⢕⢕⢕⢕⢕⢕⢕⢕⢕⢕⢕⢕⢕⢕⢕⢕⢕⢕⢕⢕⢕⢕⢕⢕⢕⢕⢕⢕⢕⢕⢕⢕⢕⢕⢕⢕⢜⢻⣿⣿⣿⣿⣿⣿⣿⣿⣿⣿⣿⣿⣿⣿⣿⣷⡕⢕⢕⢕⢕⢕⢕⢕⢕⢕⢕⢕⢕⢕⢕⣿⣿⣿⣿⣿⣿⣿⣿⢇⣵⣿⣿⣿⣿⣿⣿⣿⣿⣿⣿⣵⣻⣿⣿⣿⣿⣿⣿⣿⣿⣿⣿⣿⣿⣿⣿⣿⣿⣿⣿⣿⣿⣿⣿⣿⣧⣝⢳⣽⣿⣿⣿⣿⣿⢇⢸⣿⣿⢟⢻⣿⣿⣧⣸⣿⣧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⣷⣷⣴⣕⣕⢕⢐⢕⢕⢕⢕⢕⢕⢕⢕⢕⢕⢕⢕⢕⢕⢕⢕⢕⢕⢕⢕⢕⢕⢕⢕⢕⢕⢕⢕⢕⢕⢕⢕⢕⢕⢕⢕⢕⢕⢕⢕⢕⢕⢕⢕⢕⢕⢕⢕⢕⢕⢕⢑⢕⢕⢜⢻⣿⣿⣿⣿⣿⣿⣿⣿⣿⣿⣿⣿⣿⣿⣷⡕⢕⢕⢕⢕⢕⢕⢕⢕⢕⢕⢕⢕⢕⣿⣿⣿⣿⣿⣿⣿⡇⣼⣿⣿⣿⢿⢿⣿⣿⣿⣿⣟⣵⣿⣿⣿⣿⣿⣿⣿⣿⣿⣿⣿⣿⣿⣿⣿⣿⣿⣿⣿⣿⣿⣿⣿⣿⣿⣿⣿⣿⣮⡻⢝⢿⣿⢿⢱⢸⢿⣿⣷⣿⣿⣿⣿⣿⣿⣿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⣷⣷⣴⣔⣄⢕⢁⠁⢅⠅⠔⠅⢁⠑⠕⠀⠀⠀⠀⠀⠀⠀⠀⠁⠁⠁⠁⠁⠁⠁⠑⠀⠀⠀⠀⠀⠀⠀⠀⠀⠀⠀⠀⠀⠀⠁⠁⠁⠁⠁⠁⠁⠁⠁⠁⠅⢅⢕⢟⢿⣿⣿⣿⣿⣿⣿⣿⣿⣿⣿⣿⣿⣷⡔⠅⢕⢁⠁⠁⢁⠁⠁⠑⠑⢄⢕⣿⣿⣿⣿⣿⣿⣿⣇⡿⢇⣵⣷⣾⣷⡇⢜⢫⣷⣿⣿⣿⢟⣿⣿⣿⣿⣿⣿⣿⣿⡿⣻⣿⣿⣿⣿⣿⣿⣿⣿⣿⣿⣿⣿⣿⣿⣿⣿⣿⣿⣮⢜⠕⢕⣾⡇⢕⢝⢻⣿⢿⣿⣿⣿⣿⡏⢕⢕⠕⠀⠑⠀⢄⠀⠀⠕⠑⠀⠀⠀⠀⠁⠑⠀⠀⠔⠑⠀⠀⠀⠀⠁⠁⠅⠁⠁⠀⠁⠁⠁⠁⠁⠁⠁⠁⠁⠁⠁⠁⢕⢅⠁⠁⠁⠁⠁⠁⠕⠁⠕⢕⠀</a:t>
            </a:r>
            <a:br/>
            <a:r>
              <a:t>⣿⣿⣿⣿⣿⣿⣿⣿⣿⣿⣿⣿⣿⣿⣿⣿⣿⣿⣿⣿⣿⣿⣿⣿⣿⣿⣿⣿⣿⣿⣿⣿⣿⣿⣿⣿⣿⣿⣿⣿⣷⣦⣴⣄⡄⢀⠀⠁⠀⠀⠀⠀⠀⠀⠀⠀⠀⠀⠀⠀⠀⠀⠀⠀⠀⠀⠀⠀⠀⠀⠀⠀⠀⠀⠀⠀⠀⠀⠀⠀⠀⠀⠀⠀⠀⠀⠀⠀⠁⠀⠁⠀⠁⠝⢿⣿⣿⣿⣿⣿⣿⣿⣿⣿⣿⣿⣷⡕⠁⢀⢀⢀⢅⢅⢕⢕⢕⢕⢕⣿⣿⣿⣿⣿⣿⣿⡹⢱⡞⢿⣿⢿⣿⣷⣵⣿⣿⣿⢟⣵⣿⣿⣿⣿⣿⣿⣿⣿⣫⣾⣿⣿⣿⣿⣫⣾⣿⣿⣿⣿⣿⣿⣿⣿⣿⣿⣿⣿⣿⡏⠁⢔⣼⣿⣧⢕⢕⢕⢜⢿⣿⣿⣿⡿⢕⢕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⣧⣴⣄⣄⢀⢀⠀⠀⠀⠀⠀⠀⠀⠀⠀⠀⠀⠀⠀⠀⠀⠀⠀⠀⠀⠀⠀⠀⠀⠀⠀⠀⠀⠀⠀⠀⠀⠀⠀⠀⠀⠀⠀⠀⠀⠀⠀⠁⠙⢿⣿⣿⣿⣿⣿⣿⣿⣿⣿⣿⣿⡕⢕⢕⣱⣵⣵⣷⣷⣾⣿⣿⣿⣿⣿⣿⣿⣿⣿⢷⢸⣷⣾⢿⣧⣼⣿⣿⣿⢟⣵⣿⣿⣿⣿⣿⣿⣿⣿⢟⢽⢟⢟⣟⣿⡟⣱⣿⣿⣿⣿⣿⣿⣿⣿⣿⣿⣿⣿⣿⣿⣿⠑⢄⣼⣿⢿⣿⢇⢕⢕⢕⢕⢿⣿⣿⢇⢕⠁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⣷⣴⣔⣄⢀⢀⠀⠀⠀⠀⠀⠀⠀⠀⠀⠀⠀⠀⠀⠀⠀⠀⠀⠀⠀⠀⠀⠀⠀⠀⠀⠀⠀⠀⠀⠀⠀⠀⠀⠀⠀⠀⠀⠁⠘⢻⣿⣿⣿⣿⣿⣿⣿⣿⣿⣿⣿⣿⣿⣿⣿⣿⣯⣽⣿⣿⣷⣷⣷⣷⣷⡷⠟⠑⢑⢟⢕⢕⣼⣿⣿⢟⣵⣿⢟⣻⣿⣿⣿⣿⣿⣿⡏⢜⣿⣷⣿⣿⣿⣿⣿⣿⣿⣿⣿⣿⣿⣿⣿⣿⣿⣿⣿⣿⣿⡇⢄⣼⣿⡿⢕⢕⠕⠕⠕⢕⢕⢾⣿⣿⢕⢕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⣷⣦⣴⣄⡀⢀⠀⠀⠀⠀⠀⠀⠀⠀⠀⠀⠀⠀⠀⠀⠀⠀⠀⠀⠀⠀⠀⠀⠀⠀⠀⠀⠀⠀⠀⠀⠀⠀⠀⠀⠘⠻⣿⣿⣿⣿⣿⡿⣻⣝⣻⣿⣽⣽⣷⣷⣷⣧⣵⣷⣷⣾⢟⠋⠁⠀⠀⢔⣾⣷⣵⣾⣿⢿⣵⡿⣟⣵⣾⣿⣿⣿⣿⣿⣿⢟⣾⣿⣿⣿⣿⣿⣿⣿⣿⣿⣿⣿⣿⣿⣿⣿⣿⣿⣿⣿⣿⣿⣿⢕⣼⣿⣿⢇⠀⠀⠀⠀⠀⠀⠀⢜⣿⣿⡇⢕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⣧⣴⣄⣀⢀⠀⠀⠀⠀⠀⠀⠀⠀⠀⠀⠀⠀⠀⠀⠀⠀⠀⠀⠀⠀⠀⠀⠀⠀⠀⠀⠀⠀⠀⠀⠈⢻⣿⣿⣷⣿⣿⣿⣿⣿⣿⣿⣿⣿⣿⣿⢿⣟⣿⣵⢔⢔⢔⢔⢔⣾⢟⣵⣿⡿⡫⢞⣽⢞⣵⣿⣿⣿⣿⡿⣫⡿⣣⣿⣿⣿⣾⢟⣽⣿⣿⣿⣿⣿⣿⣿⣿⣿⣿⣿⣿⣿⣿⢻⣿⡿⢕⣾⣿⣿⡏⠀⢀⢀⢄⢄⢔⠕⢀⢕⣿⣿⢇⢕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⣷⣴⣄⣄⢀⠀⠀⠀⠀⠀⠀⠀⠀⠀⠀⠀⠀⠀⠀⠀⠀⠀⠀⠀⠀⠀⠀⠀⠀⠀⠀⠜⢟⢿⣿⣿⣿⣿⣿⡿⣟⣫⣽⣷⣿⣿⣿⣿⣿⣷⣵⡅⢄⢞⣵⣿⣿⡿⢝⣵⣿⢏⣾⣿⣿⣿⣿⣏⣾⣟⣾⣿⣿⣿⡿⣣⣿⡿⣿⣿⣿⣿⣿⣿⣿⣿⣿⣿⣿⣿⡿⢕⡿⢏⣱⣿⣿⣿⡟⢕⢄⢅⢁⢕⢅⢀⠀⢕⢸⣿⣿⢕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⣷⣴⣴⣄⡀⢀⠀⠀⠀⠀⠀⠀⠀⠀⠀⠀⠀⠀⠀⠀⠀⠀⠀⠀⠀⠀⠁⢕⣿⣿⡿⣻⣵⣿⣿⣿⢟⢟⢝⢝⣱⣾⣿⣿⢟⣫⣷⡿⢟⢝⣽⢿⣿⢟⢕⣾⣿⣿⣿⢿⣿⣿⢏⣿⣿⣿⣿⡿⣱⣿⢏⣼⣿⣿⣿⣿⣿⣿⣿⣿⣿⣿⣿⡟⢕⢕⣵⣾⣿⣿⣿⡿⠑⠁⠑⢕⢕⢕⢕⢕⠀⢕⢸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⣦⣴⣄⡀⢀⠀⠀⠀⠀⠀⠀⠀⠀⠀⠀⠀⠀⠀⠀⠀⢕⣿⣿⣿⣿⣿⣿⣿⣿⣇⢕⣱⣿⣿⡿⢏⢕⡱⢟⢝⢕⢕⢕⢕⢜⢕⢕⣼⣵⣿⣿⡑⠈⢻⣿⣾⣾⢿⣿⣿⢱⡿⢣⢱⣿⣿⣿⣿⣿⣿⣿⣿⣿⣿⣿⢏⠑⠀⠜⢿⣿⣿⣿⢟⠑⢕⡅⢕⢕⢕⠕⢕⢕⠀⠑⢕⢿⣿⣇⢕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⣷⣶⣴⣄⣄⢀⠀⠀⠀⠀⠀⠀⠀⠀⠀⠀⠙⠟⠟⠑⠘⠻⣿⣿⣿⣾⣿⣿⢏⢕⡕⢕⣕⣱⣕⣱⢕⣸⡷⢇⢕⣾⣽⣿⣿⣿⣿⣔⢀⢹⣿⣿⣿⣿⣇⡿⣱⡇⣿⣿⣿⣿⣿⣿⣿⣿⣿⡿⢏⢇⠑⠀⢀⠀⠀⠁⠁⢄⢀⠑⢸⡇⣕⢕⢄⠀⠀⠑⠀⢀⢕⢸⣿⣿⢕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⣴⣤⣄⡀⠀⠀⠀⠀⠀⠀⠀⠀⠀⠀⢜⣿⣿⣿⣿⢟⣱⢞⣱⣿⣿⣿⢟⢕⣸⣿⢇⣱⣷⣷⣿⣿⢏⢟⢿⢿⣧⡀⠘⢿⣿⣿⢼⣱⣿⢹⣿⣿⣿⣿⣿⣿⣿⣿⡟⢕⢕⢱⣷⣄⣁⡄⢄⢔⣱⣾⡇⠀⠁⠕⢱⠇⠕⢕⢔⢄⣠⣵⣵⣾⣿⡏⠁⠀⠀⠀⠀⠀⠀⠀⠀⠀⠀⠀⠀⠀⠀⠀⠀⠀⠀⠀⠀⠀⠀⠀⠀⠀⠀⠀⠀⠀⠀⠀⠀⠀⠀⠀⠀⠀⠀⠀⠀⠀⠀⠀⠀⠀⠀⠀⠀⠀⠀⠀⠀⢀⢀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⣿⣿⣿⣿⣿⡿⠿⠿⠿⠟⢻⣿⣿⣿⣿⣿⣿⣿⣿⣿⣿⣿⣿⣿⣿⣿⣿⣿⣿⣷⣦⣴⣄⣀⢀⢄⣰⣷⣿⡿⢟⣯⣾⡿⣣⣿⣿⣿⡿⢕⢕⢱⣿⢏⢕⢜⢟⣿⣿⣿⣿⣷⣧⣥⣅⡝⢄⢜⣿⣿⣾⣿⣿⣿⡏⣿⣿⣿⣿⣿⣿⡟⢕⢕⢕⣾⣿⣿⡇⣣⣵⣾⣿⣿⣇⠀⠀⢀⢕⢄⢄⠑⣻⣿⣿⡿⢟⢟⠋⠁⠀⠀⠀⠀⠀⠀⠀⠀⠀⠀⠀⠀⢀⢀⢀⢀⢀⢀⢀⢀⢀⣀⣄⣄⣄⣄⣄⣄⣄⣄⣄⣄⣄⣴⣴⣴⣴⣴⣴⣴⣴⣴⣵⣵⣷⣷⣷⣷⣷⣷⣷⣷⣷⣷⣾⣿⠀</a:t>
            </a:r>
            <a:br/>
            <a:r>
              <a:t>⣿⣿⣿⣿⣿⣿⣿⣿⣿⣿⣿⣿⣿⣿⣿⣿⣿⣿⣿⣿⣿⣿⣿⣿⣿⣿⣿⣿⣿⣿⣿⣿⣿⣿⣿⣿⣿⣿⣿⣿⣿⣿⣿⣿⣿⣿⣿⣿⣿⣿⣿⣿⣿⣿⣿⣿⣿⣿⣿⣿⣿⣿⣿⢟⠻⠿⠿⠟⠋⠙⠁⠀⠀⠀⠁⠉⠁⠁⠀⠀⠀⠀⠀⠀⠀⠁⠙⢻⣿⣿⣿⣿⣿⣿⣿⣿⣿⣿⣿⣿⣿⣿⣿⣿⣿⣿⣿⣿⣿⣿⣿⢟⣯⣾⣿⢿⢟⣱⣿⣿⣿⡿⢱⢎⢕⢸⡏⢕⢕⢕⢕⣿⣿⣿⣿⣿⣿⣿⣿⣿⣿⣿⣿⣿⣿⣿⣿⣿⡇⣿⢹⣿⣿⣿⡿⢕⢕⢕⣾⣿⣿⡿⢱⣿⣿⣿⣿⢟⣾⡄⠀⠕⢕⢕⢕⢕⢕⣿⣿⣧⣵⣴⣴⣴⣶⣷⣷⣷⣷⣷⣷⣷⣷⣾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⢟⠋⠁⠀⠀⠀⠀⠀⠀⠀⠀⠀⠀⠀⠀⠀⠀⠀⠀⠀⠀⠀⠀⠀⠀⠀⠀⢼⣿⣿⣿⣿⣿⣿⣿⣿⣿⣿⣿⣿⣿⣿⣿⣿⣿⣿⣿⣿⣿⢟⣵⣿⢟⢏⢕⢕⣼⣿⣿⣿⡟⣱⢇⢕⢕⡼⢕⢕⢕⢕⢸⣿⣿⣿⣿⣿⣿⣿⣿⣿⣿⣿⣿⣿⣿⣿⣿⣿⣿⣿⢸⣿⣿⣿⢇⢇⢕⢾⠿⢿⢿⢣⣿⣿⣿⣿⣟⣾⣿⣿⡷⠢⢵⣵⣕⡕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⢟⠑⠀⠀⠀⠀⠀⠀⠀⠀⠀⠀⠀⠀⠀⠀⠀⠀⠀⠀⠀⠀⠀⠀⠀⠀⠀⠀⠀⠀⠀⠈⠉⠙⢟⢿⣿⣧⡅⠁⠁⠀⠀⠀⠀⢀⣰⣾⣿⢟⣵⡿⢏⢕⢕⢕⢕⣾⣿⣿⣿⡿⢕⢇⢕⢕⢕⢕⢕⢕⢕⢕⢜⣿⣿⣿⣿⣿⣿⣿⣿⣿⣿⣿⣿⣿⣿⣿⣿⣿⣿⡿⢟⢟⢟⢇⢎⢕⠑⠀⠀⠀⠀⠑⢻⢿⣿⣿⣿⣿⣿⡟⢕⢕⢕⢿⡿⣱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⢿⢿⢿⢿⢿⢿⢿⢿⢿⢿⢿⠟⠟⠟⠟⠟⠟⠟⠟⠟⠛⠛⠋⠙⠙⠙⠙⠙⠙⠙⠙⠙⠉⠁⠁⠁⠁⢕⣾⣿⡟⠑⠀⠀⠀⠀⠀⠀⠀⠀⠀⠀⠀⠀⠀⠀⠀⠀⠀⠀⠀⠀⠀⠀⠀⠀⠀⠀⠀⠀⠀⠀⠀⠀⠀⠀⠀⠁⠝⢿⣿⣇⢄⣠⣴⣴⣴⣾⣿⢟⣵⡿⢏⢕⢕⢕⢕⢱⣿⣿⣿⣿⣿⢇⢕⢕⢕⢕⢕⢕⢕⢕⢕⢕⢕⢹⣿⣿⣿⣿⣿⣿⣿⣿⣿⣿⣿⣿⣿⣿⣿⣿⣿⣿⣕⠐⢴⠄⠀⠀⠀⠀⠀⠀⠀⠀⢁⢜⣿⣿⣿⣿⣿⣿⣷⡕⠜⠜⢱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⠙⠙⠙⠙⠑⠑⠁⠁⠁⠁⠁⠁⠁⠁⠀⠀⠀⠀⠀⠀⠀⠀⠀⠀⠀⠀⠀⠀⠀⠀⠀⠀⠀⠀⠀⠀⠀⠀⠀⠀⠀⠀⠀⠀⠀⠀⠀⠀⠀⠀⠀⣰⣿⣿⠏⠁⠀⠀⠀⠀⠀⠀⠀⠀⠀⠀⠀⠀⠀⠀⠀⠀⠀⠀⠀⠀⠀⠀⠀⠀⠀⠀⠀⠀⠀⠀⠀⠀⠀⠀⠀⠀⠀⠀⠜⣿⣿⣿⣿⡿⠟⢿⡿⣱⡿⢏⢕⢕⢕⢕⢕⢱⣿⣿⣿⣿⣿⢇⢕⢕⢕⢕⢕⢕⢕⢕⢕⢕⡵⢕⢕⢻⣿⣿⣿⣿⡿⢿⣿⣿⣿⣿⣿⣿⣿⣿⣿⣿⣿⡿⢇⠀⠀⠀⠀⠀⠀⠀⠀⠀⠀⢕⣿⣿⣿⣿⣿⣿⣿⣿⣿⡇⠀⠀⠈⠙⢻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⢀⣵⣿⣿⠃⠀⠀⠀⠀⠀⠀⠀⠀⠀⠀⠀⠀⠀⠀⠀⠀⠀⠀⠀⠀⠀⠀⠀⠀⠀⠀⠀⠀⠀⠀⠀⠀⢀⢄⢄⢀⠀⠀⠀⠀⣄⣿⣿⣿⡟⠁⠀⠀⠜⢏⢕⢕⢕⢕⢕⢕⢕⣿⣿⣿⣿⣿⡟⣵⣕⢕⢕⢕⢕⢕⢕⢕⣵⢏⢕⢕⢕⢕⢹⣿⣿⣿⣧⣵⢕⢜⢻⣿⣿⣿⣿⣿⣿⣿⣿⣧⣕⡄⢀⠀⠀⠀⠀⠀⠀⠀⠀⢸⣿⣿⣿⣿⣿⣿⣿⣿⣿⡇⠀⠀⠀⠀⠁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⢄⣾⣿⡿⠑⠀⠀⠀⠀⠀⠀⠀⠀⠀⠀⠀⠀⠀⠀⠀⠀⠀⠀⠀⠀⠀⠀⠀⠀⠀⠀⠀⠀⠀⢄⢔⣔⢔⣱⣷⣷⣧⡕⢄⢀⣚⣟⢻⠙⠉⠀⠀⠀⠀⠀⠕⢕⢕⢕⢕⢕⣱⢸⣿⣿⣿⡿⣿⢱⣿⣿⣷⣕⢕⢕⢕⣱⠟⠑⠑⠑⠁⠀⣠⣾⣿⣿⣿⣿⣿⣧⣵⣵⣿⣿⣿⣿⣿⣿⣿⣿⣿⣿⢷⠕⠐⠀⠀⠀⠀⠀⠀⠀⢸⣿⣿⣿⣿⣿⣿⣿⣿⣿⡇⠀⠀⠀⠀⠀⠀⠈⠙⠛⠟⠋⠁⠑⠙⠻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⢸⣿⣿⢇⠀⠀⠀⠀⠀⠀⠀⠀⠀⠀⠀⠀⠀⠀⠀⠀⠀⠀⠀⠀⠀⠀⠀⠀⠀⠀⠀⠀⢄⣰⣾⣿⣿⣿⣿⣿⣿⣿⣿⣧⢕⢟⠏⠀⠀⠀⠀⠀⠀⠀⠀⠀⠕⢕⣱⣾⣿⡏⣿⣿⣿⣿⢳⡏⣿⣿⣿⣿⣿⣷⣧⠎⠁⠀⠀⠀⠀⠀⣼⣿⣿⣿⣿⡿⢿⣿⣿⣿⣿⣿⣿⣿⣿⣿⣿⣿⣿⣿⡇⢄⠀⠀⠀⠀⠀⠀⠀⠀⠀⢸⡿⢟⢟⠟⠿⣿⣿⣿⣿⢕⠀⠀⠀⠀⠀⠀⠀⠀⠀⠀⠀⠀⠀⠀⠀⢱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⢀⣰⣾⣿⡟⠃⠀⠀⠀⠀⠀⠀⠀⠀⠀⠀⠀⠀⠀⠀⠀⠀⠀⠀⠀⠀⠀⠀⠀⠀⠀⠀⠀⢱⣷⣿⣿⣿⣿⣿⣿⣿⣿⣿⣿⣿⣕⢕⠀⠀⠀⠀⠀⠀⠀⠀⠀⠀⠀⢸⣿⣿⣿⢷⣿⣿⢻⣿⣾⣹⣿⣿⣿⣿⣿⣿⠇⠀⠀⠀⠀⠀⠀⣼⣿⣿⣿⣿⣿⣿⣿⣿⣿⣿⣿⢝⠙⠟⢟⢟⢟⢏⢝⢝⢕⢕⢄⢀⠀⠀⠀⠀⠀⠀⠀⠜⠕⠁⠀⠀⠀⠁⢝⡏⢕⠁⠀⠀⠀⠀⠀⠀⠀⠀⠀⠀⠀⠀⠀⠀⠀⠁⠟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⢀⣰⣾⣿⢟⠑⠀⠀⠀⠀⠀⠀⠀⠀⠀⠀⠀⠀⠀⠀⠀⠀⠀⠀⠀⠀⠀⠀⠀⠀⠀⠀⠀⠀⢰⣿⣿⣿⣿⣿⣿⣿⣿⣿⣿⢕⢝⢻⡿⢇⠀⠀⠀⠀⢀⢀⠀⠀⠀⠀⠀⠁⢹⣿⡟⣼⣿⣿⣟⣿⢣⣿⣿⣿⣿⣿⣿⠇⠀⠀⠀⠀⠀⠀⢰⣿⣿⣿⣿⣿⣿⣿⣿⣿⣿⣿⡟⠀⠀⠀⠑⢕⢕⢕⢕⢕⢕⣱⣿⣷⢕⠀⠀⠀⠀⠀⠀⠀⠀⠀⠀⠀⠀⠀⢱⡇⢕⠀⠀⠀⠀⠀⠀⠀⠀⠀⠀⠀⠀⠀⠀⠀⠀⠀⠀⠀⠈⠝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⢸⣿⡿⠁⠀⠀⠀⠀⠀⠀⠀⠀⠀⠀⠀⠀⠀⠀⠀⠀⠀⠀⠀⠀⠀⠀⠀⠀⠀⠀⠀⠀⠀⠀⣿⣿⣿⣿⣿⣿⣿⣿⣿⣿⣿⣕⣱⡞⠕⠁⠀⠀⠀⠀⠑⠑⠕⠐⠀⠀⠀⠀⢁⣫⡾⢟⣿⣿⡟⣜⢿⣿⣿⣿⣿⡿⠑⠀⠀⠀⠀⠀⠀⠀⢸⣿⣿⣿⣿⣿⣿⣿⣿⣿⣿⡿⠁⠀⠀⠀⠀⠀⢕⢕⢕⢕⣼⣿⣿⢟⢕⢀⠀⠀⠀⠀⠀⠀⠀⠀⠀⠀⠀⠀⠀⠁⠁⠀⠀⠀⠀⠀⠀⠀⠀⠀⠀⠀⠀⠀⠀⠀⠀⠀⠀⠀⠀⠀⠀⠁⠙⢻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⣸⣿⡇⠀⠀⠀⠀⠀⠀⠀⠀⠀⠀⠀⠀⠀⠀⠀⠀⠀⠀⠀⠀⠀⠀⠀⠀⠀⠀⠀⠀⠀⠀⠀⣿⣿⣿⣿⣿⣿⣿⣿⣿⣿⣿⣿⢟⠁⠀⠀⠀⠀⢀⢀⢀⢀⢀⠀⠀⠀⠐⠑⢉⢕⣾⡿⢟⣿⣾⣻⣷⣝⣿⣿⡿⠑⠀⠀⠀⠀⠀⠀⠀⠀⢸⣿⣿⣿⣿⣿⣿⣿⣿⣿⡿⠁⠀⠀⠀⠀⠀⠀⢕⢕⢱⣾⣿⢟⢕⢕⢕⢕⠀⠀⠀⠀⠀⠀⢀⢀⠀⠀⠀⠀⠀⠀⠀⠀⠀⠀⠀⠀⠀⠀⠀⠀⠀⠀⠀⠀⠀⠀⠀⠀⠀⠀⠀⠀⠀⠀⠀⠀⠘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⣿⣿⡇⢀⠀⠀⠀⠀⠀⠀⠀⠀⠀⠀⠀⠀⠀⠀⠀⠀⠀⠀⠀⠀⠀⠀⠀⠀⠀⠀⠀⠀⠀⠀⢹⣿⣿⣿⣿⣿⣿⣿⣿⣿⣿⠕⠁⠀⠀⠀⠀⠀⠀⠁⢕⠑⠁⠁⠑⠑⠈⠉⠉⠁⠕⣿⡿⢏⢱⣿⣿⣿⣿⢟⠁⠀⠀⠀⠀⠀⠀⠀⠀⠀⢸⣿⣿⣿⣿⣿⣿⣿⣿⠏⠀⠀⠀⠀⠀⠀⠀⢰⡗⣱⣿⣿⣧⣕⡕⢕⢕⢕⠀⠀⠀⠀⠀⠀⠀⠁⠁⠑⠕⠔⢄⢀⠀⠀⠀⠀⠀⠀⠀⠀⠀⠀⠀⠀⠀⠀⠀⠀⠀⠀⠀⠀⠀⠀⠀⠀⠀⠀⠀⠘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⠘⠻⢿⣿⣿⣷⠖⠀⠀⠀⠀⠀⠀⠀⠀⠀⠀⠀⠀⠀⠀⠀⠀⠀⠀⠀⠀⠀⠀⠀⠀⠀⠀⠀⢜⣿⣿⣿⣿⣿⣿⣿⣿⢟⠇⠀⠀⠀⠀⠀⠀⠀⠀⠀⢕⠀⠀⠀⠀⠀⠀⠀⠀⠀⠀⢝⢕⢕⣸⣿⣿⡿⠏⠀⠀⠀⠀⠀⠀⠀⠀⠀⠀⠀⢸⣿⣿⣿⣿⣿⣿⠟⠁⠀⠀⠀⠀⠀⠀⠀⠀⢜⣾⣿⣿⣿⣿⣿⣿⡇⢇⢕⢄⠀⠀⠀⠀⠀⠀⠀⠀⠀⠀⠀⠀⠁⠑⠕⢔⢄⢀⠀⠀⠀⠀⠀⠀⠀⠀⠀⠀⠀⠀⠀⠀⠀⠀⠀⠀⠀⠀⠀⠀⠀⢻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⠁⢸⣿⣏⠀⠀⠀⠀⠀⠀⠀⠀⠀⠀⠀⠀⠀⠀⠀⠀⠀⠀⠀⠀⠀⠀⠀⠀⠀⠀⠀⠀⠑⣿⣿⣿⣿⣿⣿⣿⢏⠁⠀⠀⠀⠀⠀⠀⠀⠀⠀⠀⠑⠀⠀⠀⠀⠀⠀⠀⠀⠀⠀⠕⢕⢇⣿⣿⢟⠁⠀⠀⠀⠀⠀⠀⠀⠀⠀⠀⠀⠀⢸⣿⣿⣿⣿⡿⠑⠀⠀⠀⠀⠀⠀⠀⠀⠀⢰⣿⣿⣿⣿⣿⣿⣿⣿⣧⣾⢕⢕⠀⠀⠀⠀⠀⠀⠀⠀⠀⠀⠀⠀⠀⠀⠀⠀⠀⠁⠑⠔⢄⢀⠀⠀⠀⠀⠀⠀⠀⠀⠀⠀⠀⠀⠀⠀⠀⠀⠀⠀⠀⠀⠉⠙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⠘⢿⣿⣧⡀⠀⠀⠀⠀⠀⠀⠀⠀⠀⠀⠀⠀⠀⠀⠀⠀⠀⠀⠀⠀⠀⠀⠀⠀⠀⠀⢀⣿⣿⣿⣿⣿⣿⣿⣇⢔⠀⠀⠀⠀⠀⠀⠀⠀⠀⠀⠀⠀⠀⠀⠀⠀⠀⠀⠀⠀⠀⠀⠑⣼⣿⠏⠀⠀⠀⠀⠀⠀⠀⠀⠀⠀⠀⠀⠀⠀⠈⢈⢉⠻⠋⠀⠀⠀⠀⠀⠀⠀⠀⠀⠀⠀⢸⣿⣿⣿⣿⣿⣿⣿⢿⠛⠉⠁⠀⠀⠀⠀⠀⠀⠀⠀⠀⠀⠀⠀⠀⠀⠀⠀⠀⠀⠀⠀⠀⠁⠑⠕⢔⢔⢄⢄⢀⢀⠀⠀⠀⠀⠀⠀⠀⠀⠀⠀⠀⠀⠀⠀⠀⠁⢿⣿⣯⣝⡝⠟⢿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⠁⢻⣿⣷⣄⠀⠀⠀⠀⠀⠀⠀⠀⠀⠀⠀⠀⠀⠀⠀⠀⠀⠀⠀⠀⠀⠀⠀⠀⠀⢱⣿⣿⣿⣿⣿⣿⣿⣿⡇⠀⠀⠀⠀⠀⠀⠀⠀⠀⠀⢀⠀⠀⠀⠀⠀⠀⠀⠀⠀⠀⠀⢱⡟⠁⠀⠀⠀⠀⠀⠀⠀⠀⠀⠀⠀⠀⠀⠀⠀⢸⡿⠃⠀⠀⠀⠀⠀⠀⠀⠀⠀⠀⠀⠀⠀⣿⣿⣿⣿⣿⡿⠟⠁⠀⠀⠀⠀⠀⠀⠀⠀⠀⠀⠀⠀⠀⠀⠀⠀⠀⠀⠀⠀⠀⠀⠀⠀⠀⠀⠀⠀⠀⠀⠁⠁⠑⠕⠕⢔⢄⢄⢀⠀⠀⠀⠀⠀⠀⠀⠀⠀⠀⠀⠘⠿⢿⣿⣿⡆⠀⠀⠁⠘⠙⠟⠻⢿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⠘⢻⣿⣷⣔⢀⠀⠀⠀⠀⠀⠀⠀⠀⠀⠀⠀⠀⠀⠀⠀⠀⠀⠀⠀⠀⠀⠀⢸⣿⣿⣿⣿⣿⣿⣿⡿⠑⠀⠀⠀⠀⠀⠀⠀⠀⠀⠀⠁⠀⠀⠀⠀⠀⠀⠀⠀⠀⠀⠀⠊⠀⠀⠀⠀⠀⠀⠀⠀⠀⠀⠀⠀⠀⠀⠀⣀⡀⢘⠁⠀⠀⠀⠀⠀⠀⠀⠀⠀⠀⠀⠀⠀⢄⣿⣿⣿⡿⠋⠀⠁⠀⠀⠀⠀⠀⠀⠀⠀⠀⠀⠀⠀⠀⠀⠀⠀⠀⠀⠀⠀⠀⠀⠀⠀⠀⠀⠀⠀⠀⠀⠀⠀⠀⠀⠀⠀⠀⠁⠑⠕⠕⢔⢄⢄⢀⠀⠀⠀⠀⠀⠀⠀⠀⠘⣿⣿⣿⠀⠀⠀⠀⠀⠀⠀⠀⠁⠁⠙⠝⠟⢿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⢈⢹⣿⣿⣿⣿⣿⣔⠀⠀⠀⠀⠀⠀⠀⠀⠀⠀⠀⠀⠀⠀⠀⠀⠀⠀⠁⠜⢿⣿⣿⣿⣿⡿⠑⠀⠀⠀⠀⠀⠀⠀⠀⠀⠀⠀⠀⠀⠀⠀⠀⢀⢀⢄⡄⠀⠀⠀⠀⠀⠀⠀⠀⠀⠀⠀⠀⠀⠀⠀⠀⠀⠔⣺⣿⣿⣷⣮⠀⠀⠀⠀⠀⠀⠀⠀⠀⠀⠀⠀⠀⢕⣿⡟⠑⠀⠀⠀⠀⠀⠀⠀⠀⠀⠀⠀⠀⠀⠀⠀⠀⠀⠀⠀⠀⠀⠀⠀⠀⠀⠀⠀⠀⠀⠀⠀⠀⠀⠀⠀⠀⠀⠀⠀⠀⠀⠀⠀⠀⠀⠀⠁⠑⠕⢕⢔⢄⢀⢀⡀⠀⠀⠀⢸⣿⣿⢄⠀⠀⠀⠀⠀⠀⠀⠀⠀⠀⠀⠀⠀⠁⠁⠘⠙⠟⢻⢿⣿⣿⣿⣿⣿⣿⣿⣿⣿⣿⠀</a:t>
            </a:r>
            <a:br/>
            <a:r>
              <a:t>⠀⠀⠀⠀⠀⠀⠀⠀⠀⠀⠀⠀⠀⠀⠀⠀⠀⠀⠀⠀⠀⠀⠀⠀⠀⠀⠀⠀⠀⠀⠀⠀⠀⠀⠀⠀⠀⠀⠀⠀⠀⠀⠀⠀⠀⠀⠀⠀⠀⠀⢀⣠⣴⣾⣿⣿⣿⣿⣿⣿⠋⠀⠀⠀⠀⠀⠀⠀⠀⠀⠀⠀⠀⠀⠀⠀⠀⠀⠀⠀⠀⠁⠑⠝⠝⠕⠁⠀⠀⠀⠀⠀⠀⠀⠀⠀⠀⠀⠀⢀⢄⣰⡵⣕⢕⢇⣧⡇⠀⢔⠐⠀⠀⠀⠀⠀⠀⠀⠀⠀⠀⠀⠀⠀⠀⢱⣿⣿⣿⣿⢿⠁⠀⠀⠀⠀⠀⠀⠀⠀⠀⠀⠀⠀⢸⠋⠀⠀⠀⠀⠀⠁⠀⠀⠀⠀⠀⠀⠀⠀⠀⠀⠀⠀⠀⠀⠀⠀⠀⠀⠀⠀⠀⠀⠀⠀⠀⠀⠀⠀⠀⠀⠀⠀⠀⠀⠀⠀⠀⠀⠀⠀⠀⠀⠀⠀⠀⢀⣱⣵⣷⣾⣿⣷⣦⣔⣸⣿⣿⢕⠀⠀⠀⠀⠀⠀⠀⠀⠀⠀⠀⠀⠀⠀⠀⠀⠀⠀⠀⠀⠁⠘⠙⠟⢻⢿⣿⣿⣿⣿⠀</a:t>
            </a:r>
            <a:br/>
            <a:r>
              <a:t>⠀⠀⠀⠀⠀⠀⠀⠀⠀⠀⠀⠀⠀⠀⠀⠀⠀⠀⠀⠀⠀⠀⠀⠀⠀⠀⠀⠀⠀⠀⠀⠀⠀⠀⠀⠀⠀⠀⠀⠀⠀⠀⠀⠀⠀⠀⢀⣄⣴⣾⣿⣿⣿⣿⣿⣿⣿⣿⣿⣇⠀⠀⠀⠀⠀⠀⠀⠀⠀⠀⠀⠀⠀⠀⠀⠀⠀⠀⠀⠀⠀⠀⠀⠀⠀⠀⠀⠀⠀⠀⠀⠀⠀⠀⠀⢄⢄⢔⢕⣱⣾⡟⢗⢿⢣⣾⣿⡇⠄⢄⢐⠁⠀⠀⠀⠀⠀⠀⠀⠀⠀⠀⠀⠀⠀⠀⠛⢿⠻⠋⠁⠀⠀⠀⠀⠀⠀⠀⠀⠀⠀⠀⠀⠀⠀⠀⠀⠀⠄⢄⢀⠀⠀⠀⠀⠀⠀⠀⠀⠀⠀⠀⠀⠀⠀⠀⠀⠀⠀⠀⠀⠀⠀⠀⠀⠀⠀⠀⠀⠀⠀⠀⠀⠀⠀⠀⠀⠀⠀⠀⠀⠀⠀⢀⣠⣴⣾⣿⣿⢿⠟⠟⠏⢟⢿⢿⣿⡿⠏⠀⠀⠀⠀⠀⠀⠀⠀⠀⠀⠀⠀⠀⠀⠀⠀⠀⠀⠀⠀⠀⠀⠀⠀⠀⠀⠀⠁⠁⠙⠟⠀</a:t>
            </a:r>
            <a:br/>
            <a:r>
              <a:t>⠀⠀⠀⠀⠀⠀⠀⠀⠀⠀⠀⠀⠀⠀⠀⠀⠀⠀⠀⠀⠀⠀⠀⠀⠀⠀⠀⠀⠀⠀⠀⠀⠀⠀⠀⠀⠀⠀⠀⠀⠀⠀⢀⣄⣴⣷⣿⣿⣿⣿⣿⣿⣿⣿⣿⣿⣿⣿⣿⣿⣷⡄⠀⠀⠀⠀⠀⠀⠀⠀⠀⠀⠀⠀⠀⠀⠀⠀⠀⠀⠀⠀⠀⠀⠀⠀⠀⠀⠀⠀⠀⠀⠀⠀⠁⢕⢕⢕⣵⡿⢏⡱⢏⣱⣿⣿⡟⠁⠀⢀⠁⢄⠀⠀⠀⠀⠀⠀⠀⠀⠀⠀⠀⠀⠀⠀⠀⠀⠀⠀⠀⠀⠀⠀⠀⠀⠀⠀⠀⠀⠀⠀⠀⠀⠀⠀⠀⠀⠀⠀⠁⠑⠀⠀⠀⠀⠀⠀⠀⠀⠀⠀⠀⠀⠀⠀⠀⠀⠀⠀⠀⠀⠀⠀⠀⠀⠀⠀⠀⠀⠀⠀⠀⠀⠀⠀⠀⠀⠀⠀⢀⣴⣷⣿⣿⡿⠟⠝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⣄⣴⣷⣿⣿⣿⣿⣿⣿⣿⣿⣿⣿⣿⣿⣿⣿⣿⣿⣿⣿⣿⣿⣧⣄⠀⠀⠀⠀⠀⠀⠀⠀⠀⠀⠀⠀⠀⠀⠀⠀⠀⠀⠀⠀⠀⠀⠀⠀⠀⠀⠀⠀⠀⠀⢀⢕⢕⣼⢟⢕⢕⢗⣼⣿⣿⡟⠁⠀⠀⠀⠀⠀⠔⠀⠀⠀⠀⠀⠀⠀⠀⠀⠀⠀⠀⠀⠀⠀⠀⠀⠀⠀⠀⠀⠀⠀⠀⠀⠀⠀⠀⠀⠀⠀⠀⠀⠀⠀⠀⠀⠀⠀⠀⠀⠀⠀⠀⠀⠀⠀⠀⠀⠀⠀⠀⠀⠀⠀⠀⠀⠀⠀⠀⠀⠀⠀⠀⠀⠀⠀⠀⠀⠀⠀⠀⠀⢀⣄⣴⣾⣿⣿⢿⠟⠑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⢄⣰⣵⣿⣿⣿⣿⣿⣿⣿⣿⣿⣿⣿⣿⣿⣿⣿⣿⣿⣿⣿⣿⣿⣿⣿⣿⣿⣿⣷⣶⣶⡔⢄⣤⡀⠀⠀⠀⠀⠀⠀⠀⠀⠀⠀⠀⠀⠀⠀⠀⠀⠀⠀⠀⠀⠀⢀⢄⢕⣱⢟⢕⢕⢕⣱⣾⡿⠟⠙⠀⠀⠀⠀⠀⠀⠀⠀⠑⢄⠀⠄⠀⠀⠀⠀⠀⠀⠀⠀⠀⠀⠀⠀⠀⠀⠀⠀⠀⠀⠀⠀⠀⠀⠀⠀⠀⠀⠀⠀⠀⠀⠀⠀⠔⠀⠀⠀⠀⠀⠀⠀⠀⠀⠀⠀⠀⠀⠀⠀⠀⠀⠀⠀⠀⠀⠀⠀⠀⠀⠀⠀⠀⠀⠀⠀⠀⢀⢀⣠⣵⣿⣿⣿⢟⠙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⢄⣰⣵⣾⣿⣿⣿⣿⣿⣿⣿⣿⣿⣿⣿⣿⣿⣿⣿⣿⣿⣿⣿⣿⣿⣿⣿⣿⣿⣿⣿⣿⣿⣿⣿⡟⣕⣾⡟⠁⠀⠀⠀⠀⠀⠀⠀⠀⠀⠀⠀⠀⠀⠀⠀⠀⠀⢀⢔⢕⢕⢕⢕⡵⢏⢕⢕⢕⣼⣿⢏⠔⠀⠀⠀⠀⠀⠀⠀⠀⠀⠀⠀⠀⠀⠀⠀⠀⠀⠀⠀⠀⠀⠀⠀⠀⠀⠀⠀⠀⠀⠀⠀⠀⠀⠀⠀⠀⠀⠀⠀⠀⠀⠀⠀⠀⠀⠀⠀⠀⠀⠀⠀⠀⠀⠀⠀⠀⠀⠀⠀⠀⠀⠀⠀⠀⠀⠀⠀⠀⠀⠀⠀⢀⢀⣄⣤⣴⣶⣷⣿⣿⣿⣿⡿⢟⠙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⢄⣰⣵⣾⣿⣿⣿⣿⣿⣿⣿⣿⣿⣿⣿⣿⣿⣿⣿⣿⣿⣿⣿⣿⣿⣿⣿⣿⣿⣿⣿⣿⣿⣿⣿⣿⣿⣿⡿⣜⣾⣿⣧⣄⢀⠀⠀⠀⠀⠀⠀⠀⠀⠀⠀⠀⠀⠀⠀⠀⠀⢕⢕⢕⢕⢱⢎⢕⢕⢕⣵⣿⣿⣿⠕⠀⠀⠀⠄⠔⠔⠕⠑⠑⠀⠀⠀⠀⠀⠀⠀⠀⠀⠀⠀⠀⠀⠀⠀⠀⠀⠀⠀⠀⠀⠀⠀⠀⠀⠀⠀⠀⠀⠐⢀⢔⠀⠀⢀⠀⠀⠄⠀⠀⠀⠀⠀⠀⠀⠀⠀⠀⠀⠀⠀⠀⠀⠀⠀⠀⠀⠀⠀⠀⠀⢄⢕⣾⣷⡽⣿⣿⢟⢟⠋⠉⠁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⢄⣄⣵⣾⣿⣿⣿⣿⣿⣿⣿⣿⣿⣿⣿⣿⣿⣿⣿⣿⣿⣿⣿⣿⣿⣿⣿⣿⣿⣿⣿⣿⣿⣿⣿⣿⣿⣿⣿⣿⣿⣿⢇⣾⣿⣿⣿⣿⣿⣦⡄⢀⢀⣀⢀⢔⢀⠀⠀⠀⠀⠀⢀⢄⢕⢕⢕⢕⢕⢕⢕⢕⢵⣿⣿⡿⣿⢿⠀⠀⠀⠀⠀⠀⠀⠀⠀⠀⠀⠀⠀⠀⢀⢀⠀⠀⠀⠀⢔⠀⠀⠀⠀⠀⠀⠀⠀⠀⠀⠀⠀⠀⠀⢀⡀⠄⠄⠐⢇⠑⠀⢄⢕⢔⠀⠀⠀⠀⠀⠀⠀⠀⠀⠀⠀⠀⠀⠀⠀⠀⠀⠀⠀⠀⠀⠀⠀⠀⢕⣱⣾⣿⣿⣿⡽⣿⡇⠀⠀⠀⠀⠀⠀⠀⠀⢀⣀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⣄⣴⣷⣿⣿⣿⣿⣿⣿⣿⣿⣿⣿⣿⣿⣿⣿⣿⣿⣿⣿⣿⣿⣿⣿⣿⣿⣿⣿⣿⣿⣿⣿⣿⣿⣿⣿⣿⣿⣿⣿⣿⣿⣿⡿⣸⣿⣿⣿⣿⣿⣿⣿⡇⢕⢱⣿⢕⢕⢕⢄⢀⢀⢄⢔⢕⢕⢕⢕⢕⢕⢕⢕⣱⣾⣿⣿⣿⣿⣿⣿⠇⠀⢀⡄⠀⣄⡀⠀⠀⠀⠀⠀⠀⠐⠑⠀⠀⠀⠀⠀⠕⠀⠀⠀⠀⠀⠀⠀⠀⠀⠀⠀⠀⠁⠁⠀⠄⠀⠐⠀⠁⠀⠔⢕⢕⢕⢄⠀⠀⠀⠀⠀⠀⠀⠀⠀⠀⠀⠀⠀⠀⠀⠀⠀⠀⠀⠀⠀⠀⢕⢼⣿⣿⠟⢻⣿⢣⣿⡇⠀⠀⠀⠀⠀⠀⢄⣴⣿⢿⣟⢿⣷⣴⡄⠀⠀⠀⠀⠀⠀⠀⠀⠀⠀⠀⠀⠀⠀⠀⠀⠀⠀⠀⠀⠀⠀⠀⠀⠀⠀⠀⠀⠀⠀⠀⠀⠀⠀⠀⠀⠀⠀⠀⠀⠀⠀⠀⠀⠀⠀</a:t>
            </a:r>
            <a:br/>
            <a:r>
              <a:t>⠀⠀⠀⠀⠀⠀⠀⠀⠀⠀⠀⠀⠀⠀⠀⢀⣄⣴⣷⣿⣿⣿⣿⣿⣿⣿⣿⣿⣿⣿⣿⣿⣿⣿⣿⣿⣿⣿⣿⣿⣿⣿⣿⣿⣿⣿⣿⣿⣿⣿⣿⣿⣿⣿⣿⣿⣿⣿⣿⣿⣿⣿⣿⣿⡇⣿⣿⣿⣿⣿⢟⢻⣿⡇⢕⣿⣿⡇⢕⢕⢕⢕⢕⢕⢕⢕⢕⢕⢕⢕⢕⣱⣾⣿⣿⣿⣿⣿⣿⣿⡟⠔⠀⠜⠃⠀⠛⠋⠀⢀⢆⠐⠀⠀⠀⡀⠀⠀⠀⠀⠀⠀⠀⠀⠀⠀⠀⠀⠀⠀⠀⠀⠀⠀⠀⠀⠀⠀⠀⠀⠀⠀⠀⢔⢕⢕⢕⢕⠀⠀⠀⠀⠀⠀⠀⠀⠀⠀⠀⠀⠀⠀⠀⠀⠀⠀⠀⠀⠀⢀⢸⡜⠋⠁⠀⢔⢕⣿⣿⢅⠀⠀⠀⢀⣠⣷⣿⢟⢱⣿⣿⣧⡹⣿⣿⡔⠀⠀⠀⠀⠀⠀⠀⠀⠀⠀⠀⠀⠀⠀⠀⠀⠀⠀⠀⠀⠀⠀⠀⠀⠀⠀⠀⠀⠀⠀⠀⠀⠀⠀⠀⠀⠀⠀⠀⠀⠀⠀⠀⠀⠀</a:t>
            </a:r>
            <a:br/>
            <a:r>
              <a:t>⠀⠀⠀⠀⠀⠀⠀⠀⠀⠀⠀⢀⢄⣴⣷⣿⣿⣿⣿⣿⣿⣿⣿⣿⣿⣿⣿⣿⣿⣿⣿⣿⣿⣿⣿⣿⣿⣿⣿⣿⣿⣿⣿⣿⣿⣿⣿⣿⣿⣿⣿⣿⣿⣿⣿⣿⣿⣿⣿⣿⣿⣿⣿⣿⣷⣿⣿⣿⢟⠑⠀⢅⣿⣇⢕⣿⣿⣇⢕⢕⢕⢕⢕⢕⢕⢕⢕⢕⢕⢱⣾⣿⣿⣿⢿⢿⢿⢿⣟⣻⢕⠀⠐⠀⠕⠀⠀⢀⢔⠀⠀⠀⢔⢔⠈⠙⢄⠄⠷⢆⠀⠀⢀⢀⠀⠀⠀⠀⠀⠀⠀⠀⠀⠀⠀⠀⠀⠀⠀⠀⠀⠀⠀⢕⢕⢕⢕⢕⢔⠀⠀⠀⠀⠀⠀⠀⠀⠀⠀⠀⠀⠀⠀⠀⠀⠀⠀⠀⠀⢕⡕⢱⡄⠀⠀⢕⢕⢻⣿⣿⣦⣔⣵⣿⢿⢏⠕⠕⢅⡜⢹⣿⣿⣜⢿⣿⣧⠀⠀⠀⠀⠀⠀⠀⠀⠀⠀⠀⠀⠀⠀⠀⠀⠀⠀⠀⠀⠀⠀⠀⠀⠀⠀⠀⠀⠀⠀⠀⠀⠀⠀⠀⠀⠀⠀⠀⠀⠀⠀⠀⠀</a:t>
            </a:r>
            <a:br/>
            <a:r>
              <a:t>⠀⠀⠀⠀⠀⠀⠀⢀⢄⣰⣵⣿⣿⣿⣿⣿⣿⣿⣿⣿⣿⣿⣿⣿⣿⣿⣿⣿⣿⣿⣿⣿⣿⣿⣿⣿⣿⣿⣿⣿⣿⣿⣿⣿⣿⣿⣿⣿⣿⣿⣿⣿⣿⣿⣿⣿⣿⣿⣿⣿⣿⣿⣿⣿⣿⣿⡿⠇⠀⠀⠀⢕⣿⣿⢕⣿⣿⢟⢕⢕⢕⢕⢕⢕⢕⢕⢕⣱⡔⠀⠀⠀⠀⠀⠀⠀⢸⣿⣿⢇⢑⠀⠀⠀⠀⠀⠀⢀⠀⠀⠀⠀⠁⠁⠀⠀⠘⠀⠀⢸⣷⢆⠙⠃⢀⢀⡤⠀⠀⠀⠀⠀⠀⠀⠀⠀⠀⠀⠀⠀⠀⠀⠀⢕⢕⢕⢕⢕⢕⢔⠀⠀⠀⠀⠀⠀⠀⠀⠀⠀⠀⠀⠀⠀⠀⠀⠀⠀⢄⢻⣷⡕⢱⢄⢕⢕⢕⣼⣿⣿⣿⢿⢏⢕⠁⠁⠀⠀⠹⠿⠗⠞⢟⢟⣸⣿⣿⠀⠀⠀⠀⠀⠀⠀⠀⠀⠀⠀⠀⠀⠀⠀⠀⠀⠀⠀⠀⠀⠀⠀⠀⠀⠀⠀⠀⠀⠀⠀⠀⠀⠀⠀⠀⠀⠀⠀⠀⠀⠀⠀⠀</a:t>
            </a:r>
            <a:br/>
            <a:r>
              <a:t>⠀⠀⠀⢀⢄⣔⣵⣾⣿⣿⣿⣿⣿⣿⣿⣿⣿⣿⣿⣿⣿⣿⣿⣿⣿⣿⣿⣿⣿⣿⣿⣿⣿⣿⣿⣿⣿⣿⣿⣿⣿⣿⣿⣿⣿⣿⣿⣿⣿⣿⣿⣿⣿⣿⣿⣿⣿⣿⣿⣿⣿⣿⣿⣿⡿⠏⠁⠀⠀⠀⠀⢕⣿⣿⡕⢟⢕⢕⢕⢕⢕⢕⢕⢕⢕⣱⣾⣿⣧⠀⠀⠀⠀⠀⠀⠀⠁⣿⢏⠅⢑⠀⠀⠀⠀⢄⢕⢕⠀⠀⠀⠀⠀⢄⠀⠀⠀⠀⠀⠀⠀⠀⠀⠘⠁⠀⢀⢄⢄⠀⢰⠄⠀⠀⠀⠀⠀⠀⠀⠀⠀⠀⠀⢕⢕⢕⢕⢕⢕⢱⡇⢀⠀⠀⠀⠀⠀⠀⠀⠀⠀⠀⠀⠀⠀⠀⢀⣰⢕⢕⢻⣧⢕⢇⢕⢕⢕⣿⢿⢏⠕⠑⠀⠀⠀⠟⠔⠀⠀⠀⢀⣤⣷⣿⡿⠟⠃⠀⠀⠀⠀⠀⠀⠀⠀⠀⠀⠀⠀⠀⠀⠀⠀⠀⠀⠀⠀⠀⠀⠀⠀⠀⠀⠀⠀⠀⠀⠀⠀⠀⠀⠀⠀⠀⠀⠀⠀⠀⠀⠀⠀</a:t>
            </a:r>
            <a:br/>
            <a:r>
              <a:t>⢄⣰⣵⣾⣿⣿⣿⣿⣿⣿⣿⣿⣿⣿⣿⣿⣿⣿⣿⣿⣿⣿⣿⣿⣿⣿⣿⣿⣿⣿⣿⣿⣿⣿⣿⣿⣿⣿⣿⣿⣿⣿⣿⣿⣿⣿⣿⣿⣿⣿⣿⣿⣿⣿⣿⣿⣿⣿⣿⣿⣿⣿⡿⠏⠁⠀⠀⠀⠀⠀⠀⢱⣿⡿⢇⢕⢕⢕⢕⢕⢕⢕⣕⣵⣿⡿⢏⢹⣿⡄⠀⠀⠀⠀⠀⠀⠀⢀⢁⢵⡏⢔⢔⢔⢰⡄⡕⡁⢀⢄⠀⠀⠀⠑⠀⠀⠀⠀⠀⠀⠀⠀⠀⠀⠀⢀⠀⠀⠁⠀⠀⢕⠐⠈⠑⡀⢠⠄⠀⢀⢠⣴⡇⢕⢕⢕⢕⢕⢕⢕⣷⢕⢔⢀⢀⠀⠀⠀⠀⠀⠀⠀⠀⢀⢠⡆⣾⣿⣧⢕⢕⢿⡇⢜⡕⠑⢊⠑⠑⠀⠀⠕⢗⠀⠀⠀⠀⢀⣠⣷⣿⢟⠋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⢏⠁⠀⠀⠀⠀⠀⠀⠀⠀⢸⣿⣧⢕⢕⢕⢕⢕⢕⣵⣾⣿⢿⠋⠁⠀⠜⣿⣇⠀⠀⠀⠀⠀⠀⠀⢁⡷⠑⠀⠀⠑⠕⠁⢙⢝⠑⢕⢕⠕⠕⠁⠀⠐⠔⢄⢄⢄⢀⢀⠀⠀⠀⠀⠀⠐⠀⠀⠀⠀⠀⠀⠀⠐⠁⠀⠀⢀⢸⣷⣝⡇⢕⢕⢕⢕⢕⢕⢕⡏⢕⢕⢕⣷⢕⢕⢔⣦⢔⢕⣷⣇⢕⢜⢇⢜⣿⣿⡕⢕⢜⣿⡕⢱⢔⠀⠀⢱⢆⠀⠀⠀⠀⢀⣠⣷⣿⣿⣟⢁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⢟⠑⠀⠀⠀⠀⠀⠀⠀⠀⠀⠀⠁⢻⣿⣧⣕⡕⣕⣵⣿⣿⠟⠑⠀⠀⠀⠀⠀⢻⣿⢀⠀⠀⠀⠀⠀⠀⠀⠀⠀⠀⠀⠀⠀⠐⢕⢕⠀⠔⠀⠀⠀⠀⠀⠀⠀⠀⠀⠀⠁⠁⠁⠑⠑⠐⠔⠔⠄⢄⢀⢀⢄⠐⠀⠀⠀⠀⣄⢕⣸⣿⣿⡇⢕⢕⢕⢕⢕⢕⢕⢕⢕⢕⢕⣿⣇⢕⢕⢹⡇⢕⢹⣿⡕⢕⢠⣄⢹⣿⣷⢕⢕⢸⣧⢕⢇⠄⠀⠀⠀⠀⢀⣤⣷⣿⣿⣿⣿⣿⣿⣷⣴⡄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⠛⠛⠛⠛⠛⠛⠛⠛⠑⠀⠀⠀⠀⠀⠀⠀⠀⠀⠀⠀⠀⠀⠁⠙⠛⠛⠛⠛⠛⠋⠁⠀⠀⠀⠀⠀⠀⠀⠘⠛⠃⠀⠀⠀⠀⠀⠀⠀⠀⠀⠀⠀⠀⠑⠀⠑⠑⠁⠐⠀⠀⠀⠀⠀⠀⠀⠀⠀⠐⠐⠐⠐⠐⠑⠐⠐⠐⠀⠀⠐⠁⠁⠁⠁⠑⠐⠑⠊⠊⠛⠛⠛⠛⠃⠑⠑⠑⠑⠑⠑⠑⠑⠑⠑⠛⠛⠑⠑⠘⠓⠑⠘⠛⠃⠑⠑⠛⠘⠛⠛⠃⠑⠑⠛⠃⠘⠐⠀⠀⠀⠓⠛⠛⠛⠛⠛⠛⠛⠛⠛⠛⠛⠛⠃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⢜⢻⣿⣿⣿⣿⣿⣿⣿⣿⣿⣿⣿⣿⣿⣿⣿⣿⣿⣿⣿⣿⣿⣿⣿⣿⣿⣿⣿⣿⣿⣿⣿⣿⣿⣷⡕⢕⢕⢕⢕⢕⢕⢕⢕⢕⢕⢕⢕⢕⢕⢕⢕⢕⢕⢕⢕⢕⢕⢕⢕⢕⢕⢕⢕⢕⢕⣿⣿⣿⣿⣿⣿⣿⣿⣿⣿⣿⣿⣿⣿⣿⣿⣿⣿⣿⣿⣿⣿⣿⣿⢕⢕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⢜⢻⣿⣿⣿⣿⣿⣿⣿⣿⣿⣿⣿⣿⣿⣿⣿⣿⣿⣿⣿⣿⣿⣿⣿⣿⣿⣿⣿⣿⣿⣿⣿⣿⣷⡕⢕⢕⢕⢕⢕⢕⢕⢕⢕⢕⢕⢕⢕⢕⢕⢕⢕⢕⢕⢕⢕⢕⢕⢕⢕⢕⢕⢕⢕⣿⣿⣿⣿⣿⣿⣿⣿⣿⣿⣿⣿⣿⣿⣿⣿⣿⣿⣿⣿⣿⣿⣿⢇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⢜⢻⣿⣿⣿⣿⣿⣿⣿⣿⣿⣿⣿⣿⣿⣿⣿⣿⣿⣿⣿⣿⣿⣿⣿⣿⣿⣿⣿⣿⣿⣿⣿⣧⢕⢕⢕⢕⢕⢕⢕⢕⢕⢕⢕⢕⢕⢕⢕⢕⢕⢕⢕⢕⢕⢕⢕⢕⢕⢕⢕⢕⢕⣿⣿⣿⣿⣿⣿⣿⣿⣿⣿⣿⣿⣿⣿⣿⣿⣿⣿⣿⣿⣿⣿⡏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⢜⢻⣿⣿⣿⣿⣿⣿⣿⣿⣿⣿⣿⣿⣿⣿⣿⣿⣿⣿⣿⣿⣿⣿⣿⣿⣿⣿⣿⣿⣿⣿⣧⢕⢕⢕⢕⢕⢕⢕⢕⢕⢕⢕⢕⢕⢕⢕⢕⢕⢕⢕⢕⢕⢕⢕⢕⢕⢕⢕⢕⣿⣿⣿⣿⣿⣿⣿⣿⣿⣿⣿⣿⣿⣿⣿⣿⣿⣿⣿⣿⣿⡟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⣇⢕⢕⢕⢕⢕⢕⢕⢕⢕⢕⢕⢕⢕⢕⢕⢕⢕⢕⢕⢕⢕⢕⢕⢕⢕⢕⢕⣿⣿⣿⣿⣿⣿⣿⣿⣿⣿⣿⣿⣿⣿⣿⣿⣿⣿⣿⣿⡿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⣇⢕⢕⢕⢕⢕⢕⢕⢕⢕⢕⢕⢕⢕⢕⢕⢕⢕⢕⢕⢕⢕⢕⢕⢕⢕⢕⣿⣿⣿⣿⣿⣿⣿⣿⣿⣿⣿⣿⣿⣿⣿⣿⣿⣿⣿⣿⢇⢕⢕⢕⢕⣵⣵⣕⢕⢕⢕⢕⢕⢕⢕⢕⢕⢕⢕⢕⢕⢕⢕⢕⢕⢕⢕⢕⢕⢕⢕⢕⢕⢕⢕⢕⣱⣾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⣇⢕⢕⢕⢕⢕⢕⢕⢕⢕⢕⢕⢕⢕⢕⢕⢕⢕⢕⢕⢕⢕⢕⢕⢕⢕⣿⣿⣿⣿⣿⣿⣿⣿⣿⣿⣿⣿⣿⣿⣿⣿⣿⣿⣿⢇⢕⢕⢕⢕⢸⣿⡟⣿⣧⡕⢕⢕⢕⢕⢕⢕⢕⢕⢕⢕⢕⢕⢕⢕⢕⢕⢕⢕⢕⢕⢕⢕⢕⢕⣱⣾⣿⣿⣿⣿⣿⣿⣿⣿⣿⣿⣿⣿⣿⣿⣿⣿⣿⣿⣿⣿⣿⣿⣿⣿⣿⣿⣿⣿⣿⣿⣿⣿⣿⣿⣿⣿⣿⣿⣿⣿⣿⣿⣿⣿⣿⣿⣿⣿⣿⣿⣿⣿⣿⣿⣿⣿⣿⣿⣿⣿⣿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⡕⢕⢕⢕⢕⢕⢕⢕⢕⢕⢕⢕⢕⢕⢕⢕⢕⢕⢕⢕⢕⢕⢕⢕⣱⣿⣿⣿⣿⣿⣿⣿⣿⣿⣿⣿⣿⣿⣿⣿⣿⣿⣿⣿⢕⢕⢕⢕⢕⣼⣿⡇⢸⣿⣿⡕⢕⢕⢕⢕⢕⢕⢕⢕⢕⢕⢕⢕⢕⢕⢕⢕⢕⢕⢕⢕⢕⣱⣾⣿⣿⣿⣿⣿⣿⣿⣿⣿⣿⣿⣿⣿⣿⣿⣿⣿⣿⣿⣿⣿⣿⣿⣿⣿⣿⣿⣿⣿⣿⣿⣿⣿⣿⣿⣿⣿⣿⣿⣿⣿⣿⣿⣿⣿⣿⣿⣿⣿⣿⣿⣿⣿⣿⣿⣿⣿⣿⣿⡿⢟⢏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⡕⢕⢕⢕⢕⢕⢕⢕⢕⢕⢕⢕⢕⢕⢕⢕⢕⢕⣱⣵⣷⣿⣿⡿⢿⣟⣟⣟⣟⣟⣟⣟⣿⣿⢿⣿⣿⣿⣿⣿⣇⢹⣿⣷⣕⢕⢕⢕⢹⣿⣿⣵⣿⣿⣧⢕⢕⢕⢕⢕⢕⢕⢕⢕⢕⢕⢕⢕⢕⢕⢕⢕⢕⢕⣱⣾⣿⣿⣿⣿⣿⣿⣿⣿⣿⣿⣿⣿⣿⣿⣿⣿⣿⣿⣿⣿⣿⣿⣿⣿⣿⣿⣿⣿⣿⣿⣿⣿⣿⣿⣿⣿⣿⣿⣿⣿⣿⣿⣿⣿⣿⣿⣿⣿⣿⣿⣿⣿⣿⣿⣿⣿⣿⢿⢟⢝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⣷⡕⢕⢕⢕⢕⢕⢕⢕⢕⢕⢕⢕⢕⢕⣱⣾⣿⣿⢿⣟⣽⣿⣿⡿⢿⢿⣿⣿⣿⣿⢿⢿⣿⣿⣷⣽⣿⣟⢿⣿⢕⢻⣿⣿⣧⣵⣕⣾⣿⣧⣿⢸⣿⣿⢕⢕⢕⢕⢕⢕⢕⢕⢕⢕⢕⢕⢕⢕⢕⢕⢕⣱⣾⣿⣿⣿⣿⣿⣿⣿⣿⣿⣿⣿⣿⣿⣿⣿⣿⣿⣿⣿⣿⣿⣿⣿⣿⣿⣿⣿⣿⣿⣿⣿⣿⣿⣿⣿⣿⣿⣿⣿⣿⣿⣿⣿⣿⣿⣿⣿⣿⣿⣿⣿⣿⣿⣿⡿⢟⢏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⢝⢻⣿⣿⣿⣿⣿⣿⣿⣿⣿⣿⣿⣿⣿⣿⣿⣿⣿⣿⣿⣿⣿⣿⣷⡕⢕⢕⢕⢕⢕⢕⢕⢕⢕⢕⣵⣿⣿⡿⣫⣵⣿⣿⣽⣿⣿⣿⣿⣿⣿⣿⣿⣿⣿⣿⣷⣯⣝⣻⢿⣿⣿⣮⣕⣇⢿⢿⢿⢿⣿⣿⣿⢿⣿⣼⣿⣿⢕⢕⢕⢕⢕⢕⢕⢕⢕⢕⢕⢕⢕⢕⢕⣱⣾⣿⣿⣿⣿⣿⣿⣿⣿⣿⣿⣿⣿⣿⣿⣿⣿⣿⣿⣿⣿⣿⣿⣿⣿⣿⣿⣿⣿⣿⣿⣿⣿⣿⣿⣿⣿⣿⣿⣿⣿⣿⣿⣿⣿⣿⣿⣿⣿⣿⣿⣿⣿⢿⢟⢝⢕⢕⢕⢕⢕⢕⢕⢕⢕⢕⢕⢕⢕⢕⢕⢕⠀</a:t>
            </a:r>
            <a:br/>
            <a:r>
              <a:t>⣷⣷⣵⣕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⣷⣕⣵⣷⣷⣷⣷⣷⣷⣾⣿⣿⢟⢯⣺⣷⣿⣿⣿⣿⣿⣿⣿⣿⣿⣿⣿⣿⣿⣿⣿⣿⣿⣿⣿⣿⣷⣯⡟⢇⣿⣇⢕⢕⢕⢜⢝⢟⣾⣿⣿⣿⣿⢕⢕⢕⢕⢕⢕⢕⢕⢕⢕⢕⢕⢕⣱⣾⣿⣿⣿⣿⣿⣿⣿⣿⣿⣿⣿⣿⣿⣿⣿⣿⣿⣿⣿⣿⣿⣿⣿⣿⣿⣿⣿⣿⣿⣿⣿⣿⣿⣿⣿⣿⣿⣿⣿⣿⣿⣿⣿⣿⣿⣿⣿⣿⣿⡿⢟⢏⢝⢕⢕⢕⢕⢕⢕⢕⢕⢕⢕⢕⢕⢕⢕⢕⢕⢕⢕⢕⢕⠀</a:t>
            </a:r>
            <a:br/>
            <a:r>
              <a:t>⣿⣿⣿⣿⣿⣷⣷⣵⣕⣕⢕⢕⢕⢕⢕⢕⢕⢕⢕⢕⢕⢕⢕⢕⢕⢕⢕⢕⢕⢕⢕⢕⢕⢕⢕⢕⢕⢕⢕⢕⢕⢕⢕⢕⢕⢕⢕⢕⢕⢕⢕⢕⢕⢕⢕⢕⢕⢕⢕⢕⢕⢕⢕⢕⢕⢕⢕⢕⢕⢕⢕⢕⢕⢕⢕⢕⢕⢕⢝⢿⣿⣿⣿⣿⣿⣿⣿⣿⣿⣿⣿⣿⣿⣿⣿⣿⣿⣿⣿⣿⣿⣿⣯⣿⣯⣽⣽⣽⡻⡿⣱⣷⣿⣿⣿⣿⣿⣿⣿⣿⣿⣿⣿⣿⣿⣿⣿⣿⣿⣿⣿⣿⣿⣿⣿⣿⣿⢕⢕⣿⣿⣇⢕⢕⢕⢕⢕⢜⢇⣿⣿⣿⢕⢕⢕⢕⢕⢕⢕⢕⢕⢕⢕⣱⣾⣿⣿⣿⣿⣿⣿⣿⣿⣿⣿⣿⣿⣿⣿⣿⣿⣿⣿⣿⣿⣿⣿⣿⣿⣿⣿⣿⣿⣿⣿⣿⣿⣿⣿⣿⣿⣿⣿⣿⣿⣿⣿⣿⣿⣿⣿⣿⢿⢟⢝⢕⢕⢕⢕⢕⢕⢕⢕⢕⢕⢕⢕⢕⢕⢕⢕⢕⢕⢕⢕⢕⢕⢕⢕⢕⠀</a:t>
            </a:r>
            <a:br/>
            <a:r>
              <a:t>⣿⣿⣿⣿⣿⣿⣿⣿⣿⣿⣿⣷⣧⣕⣕⢕⢕⢕⢕⢕⢕⢕⢕⢕⢕⢕⢕⢕⢕⢕⢕⢕⢕⢕⢕⢕⢕⢕⢕⢕⢕⢕⢕⢕⢕⢕⢕⢕⢕⢕⢕⢕⢕⢕⢕⢕⢕⢕⢕⢕⢕⢕⢕⢕⢕⢕⢕⢕⢕⢕⢕⢕⢕⢕⢕⢕⢕⢕⢕⢕⢝⢿⣿⣿⣿⣿⣿⣿⣿⣿⣿⣿⣿⣿⣿⣿⣿⣿⣿⢿⣫⣾⣿⣿⣿⣿⣿⣿⣿⣾⣿⣿⣿⣿⣿⣿⣿⣿⣿⣿⣿⣿⣿⣿⣿⣿⣿⣿⣿⣿⣿⣿⣿⣿⣿⣿⡇⢕⢱⣿⡿⢿⢇⢕⢕⢕⢕⢕⢕⢿⣿⣿⡕⢕⢕⢕⢕⢕⢕⢕⢕⣱⣾⣿⣿⣿⣿⣿⣿⣿⣿⣿⣿⣿⣿⣿⣿⣿⣿⣿⣿⣿⣿⣿⣿⣿⣿⣿⣿⣿⣿⣿⣿⣿⣿⣿⣿⣿⣿⣿⣿⣿⣿⣿⣿⣿⣿⡿⢟⢏⢝⢕⢕⢕⢕⢕⢕⢕⢕⢕⢕⢕⢕⢕⢕⢕⢕⢕⢕⢕⢕⢕⢕⢕⢕⢕⢕⢕⢕⢕⠀</a:t>
            </a:r>
            <a:br/>
            <a:r>
              <a:t>⣿⣿⣿⣿⣿⣿⣿⣿⣿⣿⣿⣿⣿⣿⣿⣿⣷⣧⣵⣕⢕⢕⢕⢕⢕⢕⢕⢕⢕⢕⢕⢕⢕⢕⢕⢕⢕⢕⢕⢕⢕⢕⢕⢕⢕⢕⢕⢕⢕⢕⢕⢕⢕⢕⢕⢕⢕⢕⢕⢕⢕⢕⢕⢕⢕⢕⢕⢕⢕⢕⢕⢕⢕⢕⢕⢕⢕⢕⢕⢕⢕⢕⢝⢿⣿⣿⣿⣿⣿⣿⣿⣿⣿⣿⣿⣿⣿⡿⢇⣾⣿⣿⣿⣿⣿⣿⣿⣿⣿⣿⣿⣿⣿⣿⣿⣿⣿⣿⣿⣿⣿⡟⣿⣿⣿⣿⣿⣿⣿⣿⣿⣿⣿⣿⣿⣿⡇⢕⣾⣿⡇⢕⢕⢕⢕⢕⢕⢕⢕⢜⢿⣿⣿⡕⢕⢕⢕⢕⢕⣱⣿⣿⣿⣿⣿⣿⣿⣿⣿⣿⣿⣿⣿⣿⣿⣿⣿⣿⣿⣿⣿⣿⣿⣿⣿⣿⣿⣿⣿⣿⣿⣿⣿⣿⣿⣿⣿⣿⣿⣿⣿⣿⣿⢿⢟⢝⢕⢕⢕⢕⢕⢕⢕⢕⢕⢕⢕⢕⢕⢕⢕⢕⢕⢕⢕⢕⢕⢕⢕⢕⢕⢕⢕⢕⢕⢕⢕⢕⢕⢕⠀</a:t>
            </a:r>
            <a:br/>
            <a:r>
              <a:t>⣿⣿⣿⣿⣿⣿⣿⣿⣿⣿⣿⣿⣿⣿⣿⣿⣿⣿⣿⣿⣿⣷⣷⣵⣕⡕⢕⢕⢕⢕⢕⢕⢕⢕⢕⢕⢕⢕⢕⢕⢕⢕⢕⢕⢕⢕⢕⢕⢕⢕⢕⢕⢕⢕⢕⢕⢕⢕⢕⢕⢕⢕⢕⢕⢕⢕⢕⢕⢕⢕⢕⢕⢕⢕⢕⢕⢕⢕⢕⢕⢕⢕⢕⢕⢝⢿⣿⣿⣿⣿⣿⣿⣿⣿⣿⣿⣿⣷⢸⣿⣿⡿⢿⢿⢿⢯⣿⣿⣿⣿⣿⣿⣿⣿⣿⣿⣿⣿⣿⣿⣿⣽⣿⣿⣿⣿⣿⣿⣿⣿⣿⣿⣿⣿⣿⣿⡇⢱⣿⣿⡇⢕⢕⢕⢕⢕⢕⢕⢕⢕⢜⣿⣿⣧⢕⢕⢕⣵⣿⣿⣿⣿⣿⣿⣿⣿⣿⣿⣿⣿⣿⣿⣿⣿⣿⣿⣿⣿⣿⣿⣿⣿⣿⣿⣿⣿⣿⣿⣿⣿⣿⣿⣿⣿⣿⣿⣿⣿⡿⢟⢏⢝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⣷⣷⣵⣕⡕⢕⢕⢕⢕⢕⢕⢕⢕⢕⢕⢕⢕⢕⢕⢕⢕⢕⢕⢕⢕⢕⢕⢕⢕⢕⢕⢕⢕⢕⢕⢕⢕⢕⢕⢕⢕⢕⢕⢕⢕⢕⢕⢕⢕⢕⢕⢕⢕⢕⢕⢕⢕⢕⢕⢕⢝⢿⣿⣿⣿⣿⣿⣿⣿⣿⣿⡟⣸⢟⣹⣷⣿⣯⣱⣿⣿⣿⣿⣿⣿⣿⣿⣿⡿⣿⢟⢟⣻⣿⣷⣿⣿⣿⣿⣿⣿⣿⣿⣿⣿⣿⣿⣿⣿⣿⡏⣾⣿⣿⡇⢕⢕⢕⢕⢕⢑⢕⢕⢕⢝⢿⣿⣿⣕⣵⣿⣿⣿⣿⣿⣿⣿⣿⣿⣿⣿⣿⣿⣿⣿⣿⣿⣿⣿⣿⣿⣿⣿⣿⣿⣿⣿⣿⣿⣿⣿⣿⣿⣿⣿⣿⣿⣿⢿⢟⢏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⣷⣧⣕⣅⢕⢕⢕⢕⢕⢕⢕⢕⢕⢕⢕⢕⢕⢕⢕⢕⢕⢕⢕⢕⢕⢕⢕⢕⢕⢕⢕⢕⢕⢕⢕⢕⢕⢕⢕⢕⢕⢕⢕⢕⢕⢕⢕⢕⢕⢕⢕⢕⢕⢕⢕⢕⢝⢿⣿⣿⣿⣿⣿⣿⣿⣿⡝⣼⣿⣿⣿⣿⣿⣿⣿⣿⣿⣿⣿⣿⣿⣿⢇⣵⣵⣿⣿⣿⣿⣿⣿⣿⣿⣿⣿⣿⣿⣿⣿⣿⣿⣿⣿⡿⣸⣿⣿⣿⢕⢔⢔⢔⢔⢕⢕⢕⢕⢕⢕⢾⣿⣿⣿⣿⣿⣿⣿⣿⣿⣿⣿⣿⣿⣿⣿⣿⣿⣿⣿⣿⣿⣿⣿⣿⣿⣿⣿⣿⣿⣿⣿⣿⣿⣿⣿⣿⣿⡿⢿⢟⢝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⣷⣧⣴⣕⢕⢕⢕⢕⢕⢕⢕⢕⢕⢕⢕⢕⢕⢕⢕⢕⢕⢕⢕⢕⢕⢕⢕⢕⢕⢕⢕⢕⢕⢕⢕⢕⢕⢕⢕⢕⢕⢕⢕⢕⢕⢕⢕⢕⢕⢕⢕⢕⢕⢝⢿⣿⣿⣿⣿⣿⣿⣇⣇⣽⣻⣷⣿⣿⣿⣿⣿⣿⣿⣿⣿⣿⡿⣱⣾⣿⣿⣿⣿⣿⣿⣿⣿⣿⣿⣿⣿⣿⣿⣿⣿⡟⢹⡟⢱⣿⣿⣿⡟⢕⠕⢕⢕⢕⢕⢕⢕⢕⢕⢕⢜⢻⣿⣿⣿⣿⣿⣿⣿⣿⣿⣿⣿⣿⣿⣿⣿⣿⣿⣿⣿⣿⣿⣿⣿⣿⣿⣿⣿⣿⣿⣿⣿⣿⢿⢟⢏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⣷⣷⣴⣄⡕⢑⢕⢕⢕⢕⢕⢕⢕⢕⢕⢕⢕⢕⢕⢕⢕⢕⢕⢕⢕⢕⢕⢕⢕⢕⢕⢕⢕⢕⢕⢕⢕⢕⢕⢕⢕⢕⢕⢕⢕⢕⢕⢕⢕⣱⣽⣿⣿⡿⢿⣟⡽⠘⢻⢇⣾⣿⣿⣿⣿⣿⣿⣿⡿⣿⡿⣵⣿⣿⣿⣟⣽⣿⣿⣿⣿⣿⣿⣿⣿⣿⣿⣿⣿⣿⢕⢜⣱⣿⣿⣿⣿⢇⢕⢕⡕⢕⢕⢕⢕⠕⠕⢕⢕⢕⢕⣿⣿⣿⣿⣿⣿⣿⣿⣿⣿⣿⣿⣿⣿⣿⣿⣿⣿⣿⣿⣿⣿⣿⣿⣿⣿⣿⡿⢿⢟⢝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⣷⣦⣔⣄⢀⢁⠐⠁⠀⠐⠁⢑⠁⠁⠁⠁⠀⠀⠀⠀⠀⠀⠀⠀⠀⠀⠀⠀⠀⠁⠁⠁⠐⠄⢕⢕⢕⢕⣕⣵⣷⣿⡿⣟⣻⣽⣷⣿⡿⠏⠁⠀⣴⣼⣿⡿⢫⣿⣿⣿⣿⡿⢱⣿⣽⣿⣿⣿⡿⣿⣿⣿⣿⣿⣿⣿⣿⣿⣿⣿⣿⣿⣿⢇⠕⠸⢿⣿⣿⢿⢏⠑⠕⢱⣿⣧⣕⢕⢕⢔⢄⢁⢅⣱⣵⣿⣿⣿⣿⣿⣿⣿⣿⣿⣿⣿⣿⣿⣿⣿⣿⣿⣿⣿⣿⣿⣿⣿⡿⢟⢏⢕⢕⢅⠑⢑⠑⠕⠁⠕⠑⠀⠕⠔⠁⠁⠀⠄⠀⠀⠁⠁⠁⠁⠁⠁⠁⠕⠕⠐⢄⠀⠁⠄⠁⠁⠀⠀⠁⠑⢕⢕⠁⠁⠁⠁⠁⠁⠁⠁⢁⠁⠁⠁⠕⠅⠁⠁⠁⠁⠕⢕⠀</a:t>
            </a:r>
            <a:br/>
            <a:r>
              <a:t>⣿⣿⣿⣿⣿⣿⣿⣿⣿⣿⣿⣿⣿⣿⣿⣿⣿⣿⣿⣿⣿⣿⣿⣿⣿⣿⣿⣿⣿⣿⣿⣿⣿⣿⣿⣿⣿⣿⣿⣿⣿⣿⣿⣿⣿⣿⣿⣿⣿⣿⣿⣿⣿⣷⣦⣔⣄⢀⠀⠀⠀⠀⠀⠀⠀⠀⠀⠀⠀⠀⠀⠀⠀⠀⠀⠀⠀⠀⢀⢄⢔⢕⣱⣵⣾⣿⢿⣻⣽⡷⢿⢟⣹⣽⣿⡿⠑⠀⠀⢰⢯⣿⣯⣾⣿⣿⣿⣿⣟⣵⡿⣿⣿⣿⣿⣿⣿⣿⢕⣿⣿⣿⣿⣿⣿⣿⣿⣿⣿⣿⢏⢕⠀⠀⠔⠁⠁⢀⢕⣱⡄⠑⠕⢝⢻⣷⡗⠓⢕⢱⣷⡎⡻⣿⣿⣿⣿⣿⣿⣿⣿⣿⣿⣿⣿⣿⣿⣿⣿⣿⣿⣿⢿⢟⠝⠑⠑⠁⠀⠐⠀⠀⠄⠅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⣷⣴⣄⡀⠀⠀⠀⠀⠀⠀⠀⠀⠀⠀⠀⠀⠀⢀⢔⢕⣵⣷⣿⣿⣿⡽⢞⣻⡽⣗⣵⣾⣿⣿⢟⣯⠑⢐⢕⢕⢜⡎⣷⣿⣿⣿⣿⣿⣿⢿⣿⣿⣿⣿⣿⣿⣿⣿⣣⣾⣿⣿⣿⣿⣿⣿⣿⣿⣿⢟⢝⢕⣱⣅⢕⠔⢀⢔⢕⣼⣿⣷⡄⠀⠄⢕⢻⢗⢜⢕⢜⣿⣷⡇⣿⣿⣿⣿⣿⣿⣿⣿⣿⣿⣿⣿⣿⣿⡿⢟⠏⠑⠑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⣷⣴⣄⡀⢀⠀⠀⠀⠀⠀⠀⢄⢕⣱⣿⡿⡻⣟⣯⣷⣾⢟⣽⣾⣿⡿⣟⣽⣾⣿⣇⢔⢕⢕⠑⣼⣷⣿⣿⣿⣿⣿⣿⣯⡕⠈⠻⣿⣿⣿⣿⣿⣷⣿⣿⣿⣿⣿⣿⣿⣿⣿⣿⢏⢕⢕⣱⣿⣿⣿⣿⣿⣵⣿⣿⣿⣿⣹⣇⠐⢕⢕⢕⢕⢕⢕⣼⣿⡇⣿⣿⣿⣿⣿⣿⣿⣿⣿⣿⢿⠟⠙⠁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⣷⣴⣄⣀⢀⢄⢱⣾⣿⣫⣼⣾⣿⣿⣿⣷⣿⡿⣟⣵⣾⣿⢿⢟⢿⣿⣧⣵⡵⣱⣿⢟⢟⣿⢹⣿⣿⣿⣿⣿⣧⡄⢌⢻⣿⣿⣿⣹⡿⣿⣿⣿⣿⣿⣿⣿⣿⡏⢕⢕⢱⣿⣿⣿⣿⣧⣿⣿⣿⣿⣿⣷⣿⣿⣷⣷⣶⢔⢖⢷⣿⣿⣿⡇⣿⣿⣿⣿⣿⡿⢟⠟⠙⠁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⣿⣿⣾⡿⣿⣿⣿⣿⣿⢟⣽⣾⣿⢟⢏⠕⠕⠕⢕⣹⣿⣿⢕⣿⢇⢕⢕⢜⢸⣿⣿⣿⡿⢿⢿⣿⣷⣄⢁⠝⢿⣿⣿⣿⣿⣿⣿⣿⣿⣿⣿⢱⡇⢕⣾⣿⣿⣿⣿⣿⣿⣿⣿⣿⣿⣿⣿⣿⣿⣿⢇⢕⢱⣜⢟⢻⢟⢵⣿⡿⢟⠏⠁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⢟⣵⣿⢟⢏⠕⠑⠀⠀⠀⢀⣸⣿⣿⢏⢕⢇⢕⢕⢕⢕⢕⢻⣿⣿⣷⣵⣵⣵⣵⣕⣕⣔⣱⣿⣿⣿⣿⣼⣯⢿⣿⣿⡏⢸⣇⣼⣿⣿⣿⣿⣿⣿⣿⣿⣿⣿⣿⣿⣿⣿⣿⡏⣱⣷⣾⣿⢸⢇⣵⣿⢟⠕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⣻⣿⣿⣿⣷⣴⣄⡀⢀⠀⠀⢕⣿⣿⣣⣇⡕⢕⣵⣾⢕⢕⡕⢕⢸⣿⣿⣿⣿⣿⣿⣿⣿⣿⣿⣿⣿⣿⣿⣿⣿⣿⣿⣿⣷⣿⢿⢿⢿⢿⠿⢿⢿⢿⣿⣿⣿⣿⣿⣿⣿⣿⡟⣕⣝⣟⣿⡿⣸⣿⣿⢟⠕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⣷⣧⣾⡿⣵⣿⡿⢱⣿⣿⡏⢕⣼⡇⢕⢜⣿⣿⣿⣿⣿⣿⣿⣿⣿⣿⣿⣿⣿⣿⣿⣿⣿⣿⣿⡕⢅⢄⣄⣕⣔⣄⣄⣅⣱⣿⣿⣿⣿⡿⢻⣿⡿⢜⢝⢹⢏⣝⣾⣿⡿⢏⠑⠀⠀⠀⠀⠀⠀⠀⢀⢀⢄⣄⣄⣔⣄⢔⢄⢀⢀⢀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⣫⣾⣿⡿⢇⣾⣿⣿⡇⢱⢹⡇⢕⢕⢿⣿⣿⣿⣿⣿⣿⣿⣿⣿⣿⣿⣿⣿⣿⣿⣿⣿⣿⣿⣷⣔⡜⢟⢿⣿⣿⣿⣿⣿⣿⣿⡿⢕⢿⡟⠝⠁⠀⢕⣧⢻⣿⡏⢕⠀⠀⠀⠀⠀⢀⣔⣰⣵⣾⣿⣿⣿⡿⢿⣿⣿⣿⣿⣷⣷⣷⣧⣔⣔⡄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⢟⣵⣿⡟⢏⢕⢸⣿⣿⣿⡇⢸⡕⣇⢕⢕⢜⢿⣿⣿⣿⣿⣿⣿⣿⣿⣿⣿⣿⣿⣿⣿⣿⣿⣿⣿⣿⣿⣿⣷⣕⣸⣿⣿⣿⣿⣿⣿⡇⢕⢜⢕⢕⢄⠀⢱⢿⣧⢻⣷⡕⠀⠀⣄⣵⣾⣿⡿⢿⢟⠏⠑⠁⠁⠀⠁⠁⠙⠉⠉⠙⠙⠛⠻⢿⣿⣿⣷⢔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⣫⣾⡿⢏⢕⢕⢕⣿⣿⣿⣿⢕⣿⣧⢯⡕⢕⢕⢕⢝⣿⣿⣿⣿⣿⣿⣿⣿⣿⣿⣿⣿⣿⣿⣿⣿⣿⣿⣿⣿⣿⣿⣿⣿⣿⣿⣿⣿⣿⣿⣷⢕⢕⢕⢕⢄⠜⣇⢹⣯⢿⣷⢕⢱⣿⣿⢟⠑⠁⠀⠀⠀⠀⠀⠀⠀⠀⠀⠀⠀⠀⠀⠀⠀⠀⠀⢸⣿⣿⣧⣵⣴⣴⣴⣄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⣳⣿⢏⢕⢕⢕⢕⢕⣿⣿⣿⣿⢱⣿⣿⣎⡷⢕⢕⢕⢕⢜⢻⣿⣿⣿⣿⣿⣿⣻⣻⣿⣿⣿⣿⣿⣿⣿⣿⣿⣿⡿⣟⣿⣿⣿⡿⣿⣿⢹⣿⢇⢕⣕⢕⢕⢕⢄⣿⡕⢻⣞⣿⣧⢸⣿⣿⣧⣄⠀⠀⠀⠀⠀⠀⠀⠀⠀⠀⠀⠀⠀⠀⠀⠀⠀⠀⠘⠻⢿⢿⢟⠟⠟⣿⣿⣿⡕⢀⢀⠀⠀⢀⢀⠀⠀⠀⠀⠀⠀⠀⠀⠀⠀⠀⠀⠀⠀⠀⠀⠀⠀⠀⠀⠀⠀⠀⠀⠀⠀⠀⠀⠀⠀⠀⠀⠀⠀⠀⠀⠀⠀⠀⠀⠀⠀⠀⠀⠀⠀⠀⠀⠀</a:t>
            </a:r>
            <a:br/>
            <a:r>
              <a:t>⠁⠁⠁⠁⠁⠁⠁⠁⠁⠁⠁⠁⠁⠁⠁⠁⠁⠁⠁⠁⠁⠁⠁⠁⠁⠁⠁⠁⠁⠁⠁⠁⠁⠁⠁⠁⠁⠁⠁⠁⠁⠁⠁⠁⠁⠁⠁⠁⠁⠈⠉⠉⠉⠉⠉⠉⠉⠉⠉⠉⠙⠙⠙⠙⠙⠙⠙⠙⠙⠙⠙⠙⠙⠙⠙⠙⠙⠙⠙⠙⠙⠙⠙⠙⢝⣿⡿⣱⣿⢏⢕⢕⢕⢕⢕⢸⣿⣿⣿⣿⢸⣿⣿⣿⢕⢕⢕⢕⢕⢕⢕⢜⠟⣿⣿⣿⣿⣿⣿⣿⣿⣿⣿⣿⣿⣿⡿⢟⢏⣵⣿⣿⡿⢏⢕⣿⢇⣼⢏⢕⣸⣿⣇⢣⡕⡕⢝⢧⢇⢻⡼⣿⣷⣿⣿⡿⠟⠁⠀⠀⠀⠀⠀⠀⠀⠀⠀⠀⠀⠀⠀⠀⠀⠀⠀⠀⠀⠀⠀⠀⠀⠀⠘⢿⣿⣿⣷⣷⣷⣿⣿⣿⣷⣆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⢰⣾⣿⢳⡿⢇⢕⢕⢕⢕⢕⢕⣾⣿⣿⣿⣇⢸⣿⣿⢏⢇⢕⢕⢕⢕⠕⠁⠀⢰⣿⣿⣻⣿⣿⣿⣿⣿⣿⣿⡝⠉⠁⠑⢕⣾⣿⡿⢏⢕⢕⢸⡟⢱⢏⢕⢕⢻⣿⣿⣾⣿⣜⢣⡵⢜⢇⢧⢿⢿⠋⠁⠀⠀⠀⠀⠀⠀⠀⠀⠀⠀⠀⠀⠀⠀⠀⠀⠀⠀⠀⠀⠀⠀⠀⠀⠀⠀⠀⠀⠀⠁⠙⠟⠿⠟⠙⠈⠝⢿⣿⣿⣷⣷⣷⣷⣷⣷⣷⣷⣷⣷⣷⣷⣷⣷⣷⣷⣷⣷⣷⣷⣷⣷⣷⣷⣷⣷⣷⣷⣷⣷⣷⣷⣷⣷⣧⣵⣴⣴⣴⣴⣴⣴⣴⣴⣴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⢄⣾⣿⢣⣿⢕⢕⢕⢕⢕⢕⢕⡕⣿⣿⣿⣿⣿⢸⢿⢏⢎⢕⢕⢕⠑⠀⠀⠀⠀⣾⣿⣿⣿⣿⣿⣿⣿⣿⣿⣿⢕⠀⢀⢔⢟⠏⠕⢕⢕⢕⡕⡸⢕⢜⢕⣕⢕⢸⣿⣿⣿⣽⣿⣷⡝⢕⢕⠕⠁⠀⠀⠀⠀⠀⠀⠀⠀⠀⠀⠀⠀⠀⠀⠀⠀⠀⠀⠀⠀⠀⠀⠀⠀⠀⠀⠀⠀⠀⠀⠀⠀⠀⠀⠀⠀⠀⠀⠀⠀⠀⠝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⢄⣾⣿⢯⡿⢇⢕⢕⢕⢕⢕⢕⣼⡇⣿⣿⣿⣿⣿⡜⣿⣿⣷⣵⣵⠕⠀⠀⠀⠀⠀⣿⣿⣿⣿⣿⣿⣿⣿⣿⣿⣿⢁⢔⠕⠑⠀⠀⠀⣷⣾⡿⢕⢕⣵⣿⣷⣿⣧⣕⢻⣿⣿⣿⣿⣿⣿⡇⠕⠀⠀⠀⠀⠀⠀⠀⠀⠀⠀⠀⠀⠀⠀⠀⠀⠀⠀⠀⠀⠀⠀⠀⠀⠀⠀⠀⠀⠀⠀⠀⠀⠀⠀⠀⠀⠀⠀⠀⠀⠀⠀⠀⠀⠝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⣄⣄⣄⢀⠀⠀⠀⠀⢰⣾⣿⢯⡿⢕⢕⢕⢕⢕⢕⢕⣼⣿⣷⢻⣿⣿⣿⣧⢷⢹⣿⣿⣿⡟⠀⠀⠀⠀⠀⠀⣿⣿⣿⣿⣿⣿⣿⣿⣿⣿⢕⠁⠀⠀⠀⠀⠀⠀⢻⣿⣧⣷⣿⣿⣿⣿⣿⣿⣿⣎⢿⣿⣿⣿⣿⣿⣇⢄⠀⠀⠀⠀⠀⠀⠀⠀⠀⠀⠀⠀⠀⢀⠀⠀⠀⠀⠀⠀⠀⠀⠀⠀⠀⠀⠀⠀⠀⠀⠀⠀⠀⠀⠀⠀⠀⠀⠀⠀⠀⠀⠀⠀⠀⠈⢻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⣄⣴⣷⣿⢿⣟⢿⣷⣄⠀⠀⢰⣾⣿⡇⠈⠑⢕⢕⢕⢕⢕⢕⢜⣽⣿⣿⣏⣿⣿⣿⣿⡸⡇⣿⣿⣿⢇⠀⠀⠀⠀⠀⠀⢻⣿⣿⣿⣿⣿⣿⣿⣿⡟⠀⠀⠀⠀⠀⠀⠀⠀⢸⣿⣿⣿⣿⣿⣿⣿⣿⣿⣿⣿⣿⣿⣿⣿⡿⠋⢉⡁⠁⠀⠀⠀⠀⠀⠀⠀⠀⠀⢀⣰⣷⣿⣷⣔⡄⠀⠀⠀⠀⠀⠀⠀⠀⠀⠀⠀⠀⠀⠀⠀⠀⠀⠀⠀⠀⠀⠀⠀⠀⠀⠀⠀⠀⠀⠀⠙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⣰⣾⡿⢟⣽⣷⣿⣿⣧⢻⣿⡕⢅⣾⡿⡱⠁⠀⠀⠁⢕⢕⢕⢕⢸⣿⣿⣿⣿⣿⣹⣿⣿⢿⣷⢷⢹⣿⣿⠀⠀⠀⠀⠀⠀⠀⠁⢿⣿⣿⣿⣿⣿⣿⣿⠁⠀⠀⠀⠀⠀⠀⠀⠀⠜⣿⣿⣿⣿⣿⣿⣿⣿⣿⣿⣿⣿⣿⣿⣟⢇⠐⠙⠁⠀⠀⠀⠀⠀⠀⠀⢀⢀⢰⣾⣿⣿⣿⣿⣿⣿⣧⣔⢀⠀⠀⠀⠀⠀⠀⠀⠀⠀⠀⠀⠀⠀⠀⠀⠀⠀⠀⠀⠀⠀⠀⠀⠀⠀⠀⠀⠀⠘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⢕⣿⣏⢺⣿⣿⢿⣿⢿⡿⢇⣿⣷⣾⡿⠑⠁⠀⠀⠀⠀⠁⠕⢕⣱⣿⣿⣿⣿⣿⣿⣧⢿⣿⣷⣽⢮⣸⣿⡇⠀⠀⠀⠀⠀⠀⠀⠀⠘⣿⣿⣿⣿⣿⣿⠇⠀⠀⠀⠀⠀⠀⠀⠀⠀⠀⢻⣿⣿⣿⣿⣿⣿⣿⣿⣿⣿⣿⣿⣿⡷⠀⠀⠀⠀⠀⠀⠀⠀⠀⠀⢕⣵⣷⣿⣿⣿⣿⣿⣿⣿⣿⣿⣿⣷⡄⠀⠀⠀⠀⠀⠀⠀⠀⠀⠀⠀⠀⠀⠀⠀⠀⠀⠀⠀⠀⠀⠀⠀⠀⠀⠀⠀⠀⠁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⢿⣿⣇⢝⢿⢎⣟⣸⢄⠔⢜⣯⡵⢕⠀⠀⠀⠀⠀⠀⠀⠀⠘⢻⣿⣿⣿⣿⣿⣿⣿⢸⣿⣿⣿⡇⣽⣟⢇⠀⠀⠀⠀⠀⠀⠀⠀⠀⠹⣿⣿⣿⣿⢏⠀⠀⠀⠀⠀⠀⠀⠀⠀⠀⠀⠜⣿⣿⣿⣿⣿⣿⣿⣿⣿⣿⣿⡿⠏⠁⠀⠀⠀⠀⠀⠀⠀⠀⠀⠀⠀⠝⣿⣿⣿⣿⣿⣿⣿⣿⣿⣿⣿⣿⣿⡔⠀⠀⠀⠀⠀⠀⠀⠀⠀⠀⠀⠀⠀⠀⠀⠀⠀⠀⠀⠀⠀⠀⠀⠀⠀⠀⠀⠀⠈⢻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⠘⢻⣿⣧⡅⠀⠙⢙⣰⣾⣿⡿⡽⠀⠀⠀⠀⠀⠀⠀⠀⠀⠀⠀⠝⢿⣿⣿⣿⣿⡟⣾⣫⣿⡟⣸⣿⣿⠀⠀⠀⠀⠀⠀⠀⠀⠀⠀⠀⠉⢉⠙⠟⠀⠀⠀⠀⠀⠀⠀⠀⠀⠀⠀⠀⠀⢹⣿⣿⣿⣷⣿⣿⣿⣿⣿⠏⠁⠀⠀⠀⠀⠀⠀⠀⠀⠀⠀⠀⠀⠀⠀⠙⣿⣿⣿⣿⣿⣿⣿⣿⣿⣿⣿⣿⣧⠀⠀⠀⠀⠀⠀⠀⠀⠀⠀⠀⠀⠀⠀⠀⠀⠀⠀⠀⠀⠀⠀⠀⠀⠀⠀⠀⠀⠀⠀⠹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⠁⢻⣿⣷⡄⣴⣿⣿⣿⡿⡕⠁⠀⠀⠀⠀⠀⠀⠀⠀⠀⠀⠀⠀⠁⠻⣿⣿⢟⢜⣵⡿⢏⢸⣿⣿⡇⠀⠀⠀⠀⠀⠀⠀⠀⠀⠀⠀⠀⢻⡦⠀⠀⠀⠀⠀⠀⠀⠀⠀⠀⠀⠀⠀⠀⠁⢿⣿⣿⣿⣿⡿⣿⢟⠑⠁⠀⠀⠀⠀⠀⠀⠀⠀⠀⠀⠀⠀⠀⠀⠀⠀⠈⠻⢿⣿⣿⣿⣿⣿⣿⣿⣿⣿⡏⠀⠀⠀⠀⠀⠀⠀⠀⠀⠀⠀⠀⠀⠀⠀⠀⠀⠀⠀⠀⠀⠀⠀⠀⠀⠀⠀⠀⠀⠀⠀⠘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⢕⣿⣧⣿⡿⣿⣿⠕⠀⠀⢀⢀⢐⢄⢅⢄⢄⢄⠄⠀⠀⠀⠀⠀⠈⢱⣷⢿⡏⣵⣿⣿⣿⣿⠑⠀⠀⠀⠀⠀⠀⠀⠀⠀⠀⠀⠀⠁⠃⠀⠀⠀⠀⠀⠀⠀⠀⠀⠀⠀⠀⠀⠀⠀⠘⣿⣿⣿⣿⢇⠘⠀⠀⠀⠀⠀⢀⠀⠀⠀⠀⠀⠀⠀⠀⠀⠀⠀⠀⠀⠀⠀⠁⢝⣿⣿⣿⣿⣿⣿⣿⡿⢕⠀⠀⠀⠀⠀⠀⠀⠀⠀⠀⠀⠀⠀⠀⠀⠀⠀⠀⠀⠀⠀⠀⠀⠀⠀⠀⠀⠀⠀⠀⠀⠀⢸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⣠⣴⣷⣿⢟⢅⠀⠜⠇⠀⠀⢔⠕⠑⠑⠁⠁⠀⠀⠀⠀⠀⠀⠀⠀⠀⠀⠁⠁⢸⣯⣷⣿⢇⣿⡇⠀⠀⠀⠀⠀⠀⠀⠀⠀⠀⠀⣰⣶⣾⣷⣦⢀⠀⠀⠀⠀⠀⠀⠀⠀⠀⠀⠀⠀⠀⠀⠜⣿⣿⢟⠁⠀⠀⠀⠀⠀⠀⠁⠑⠑⠕⠔⢔⢄⠀⠀⠀⠀⠀⠀⠀⠀⠀⠀⢕⣿⣿⣿⣿⣿⡿⢏⢕⠑⠀⠀⠀⠀⠀⠀⠀⠀⠀⠀⠀⠀⠀⠀⠀⠀⠀⠀⠀⠀⠀⠀⠀⠀⠀⠀⠀⠀⢀⣀⣀⢀⣸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⢀⣄⣴⣴⣾⣿⣿⣿⣿⢏⢕⠁⠀⠀⠑⠀⠑⠀⠀⠀⢀⢀⢄⠄⠔⢔⠐⠑⠑⠁⠀⠀⠀⠀⠀⠀⠑⠉⠉⠁⢹⠑⠀⠀⠀⠀⠀⠀⠀⠀⠀⠀⠐⣹⣿⣿⣿⡿⠆⠀⠀⠀⠀⠀⠀⠀⠀⠀⠀⠀⠀⠀⠀⠀⠹⠟⠀⠀⠀⠀⠀⠐⠄⢄⢄⢀⠀⠀⠀⠀⠀⠁⠀⠀⠀⠀⠀⠀⠀⠀⢰⣿⣿⣿⣿⣿⣿⡇⠁⠀⠀⠀⠀⠀⠀⠀⠀⠀⠀⠀⠀⠀⠀⠀⠀⠀⠀⠀⠀⠀⠀⠀⠀⠀⠀⠀⠀⠀⠀⠀⠝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⣄⣴⣷⣿⣿⣿⣿⣿⣿⣿⣿⣿⢕⢕⢔⠀⠀⠀⠀⠀⠀⠁⠁⠀⠀⠀⠀⠀⠑⠀⠀⠀⠀⠀⠀⠀⠀⠀⠀⠀⠀⠀⠀⠘⠀⠀⠀⠀⠀⠀⠀⠀⠀⠀⠀⠀⠸⣿⣿⡿⠇⠀⠀⠀⠀⠀⠀⠀⠀⠀⠀⠀⠀⠀⠀⠀⠀⠀⠀⠀⠀⠀⠀⠀⠀⠀⠀⠀⢕⠁⠑⠐⠔⠄⠀⠀⠀⠀⠀⠀⠀⠀⠀⣾⣿⣿⣿⣿⣿⣿⠑⠀⠀⠀⠀⠀⠀⠀⠀⠀⠀⠀⠀⠀⠀⠀⠀⠀⠀⠀⠀⠀⠀⠀⠀⠀⠀⠀⠀⠀⠀⠀⠀⢰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⢀⢄⣰⣴⣾⣿⣿⣿⣿⣿⣿⣿⣿⣿⣿⣿⣿⡏⢕⢕⠀⠀⠀⠀⠀⠀⠀⠀⠀⠁⠁⠁⠀⠀⠀⠕⠀⠀⠀⠀⠀⠀⠀⠀⠀⠀⠀⠀⠀⠀⠀⠀⠀⠀⠀⠀⠀⠀⠀⠀⠀⠀⠀⠀⠁⠁⠀⠀⠀⠀⠀⠀⠀⠀⠀⠀⠀⠀⠀⠀⠀⠀⠀⠀⠀⠀⠀⠀⠀⠀⠀⠀⠀⢄⠀⠀⠀⠄⠀⠀⠀⠀⠀⠀⠀⠀⠀⠀⠀⢹⣿⣿⣿⣿⣿⡇⠀⠀⠀⠀⠀⠀⠀⠀⠀⠀⠀⠀⠀⠀⠀⠀⠀⠀⠀⠀⠀⠀⠀⠀⠀⠀⠀⠀⠀⠀⠀⠀⣰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⢀⣄⣴⣷⣿⣿⣿⣿⣿⣿⣿⣿⣿⣿⣿⣿⣿⣿⣿⣿⣿⡇⢕⢕⠀⠀⠀⠀⠀⠀⠀⠀⠀⠀⠀⠀⠀⠀⠀⠀⠕⠀⠀⠀⠀⠀⠀⠀⠀⣱⢀⠀⠀⠀⠀⠀⠀⠀⠀⠀⠀⠀⠀⠀⠀⠀⠀⠀⠀⠀⠀⠀⠀⠀⠀⠀⠀⠀⠀⠀⠀⠀⠀⠀⠀⢀⠁⢔⠀⠀⠀⢀⠀⠀⠀⠀⠀⠑⠀⠀⠀⠀⠀⠀⠀⠀⠀⠀⠀⠀⠀⠀⠀⢜⢿⣻⣿⣿⣿⢕⠀⠀⠀⠀⠀⠀⠀⠀⠀⠀⠀⠀⠀⠀⠀⠀⠀⠀⠀⠀⠀⠀⠀⠀⠀⠀⠀⠀⠀⢀⣠⣷⣿⣿⠏⠙⠟⢿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⢀⢀⣠⣴⣾⣿⣿⣿⣿⣿⣿⣿⣿⣿⣿⣿⣿⣿⣿⣿⣿⣿⣿⣿⣿⣿⡇⢕⠁⠀⠀⠀⠀⠀⠀⠀⠀⠀⠀⠀⠀⠀⠀⠀⠀⠀⢄⠀⠀⠀⠀⢀⢰⣾⢇⢕⢀⠐⢀⠄⠀⠀⠀⠀⠀⠀⠀⠀⠀⠀⠀⠀⠀⠀⠀⠀⠀⠀⠀⠀⠀⠀⠀⠀⠀⠀⠀⠀⠀⠀⡄⠕⢁⢀⠀⠀⢕⢔⢄⠀⠀⠀⠀⠀⠀⠀⠀⠀⠀⠀⠀⠀⠀⠀⠀⠀⠀⠀⠀⠁⠑⢝⢻⡟⠀⠀⠀⠀⠀⠀⠀⠀⠀⠀⠀⠀⠀⠀⠀⠀⠀⠀⠀⠀⠀⠀⠀⠀⢠⣷⣷⣦⣴⣴⣾⣿⢿⠏⠁⠀⠀⠀⠀⠁⠈⠙⠟⢻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⢀⣄⣴⣵⣾⣿⣿⣿⣿⣿⣿⣿⣿⣿⣿⣿⣿⣿⣿⣿⣿⣿⣿⣿⡿⢿⣿⣿⣿⣿⡷⠀⠀⠀⠀⠀⠀⣴⠀⠀⠀⠀⠀⠀⠀⠀⠀⠀⠀⠀⠀⠀⠀⣠⡕⢕⣼⢟⢼⡜⣸⡄⠑⢀⠀⠀⠀⠀⠀⠀⠀⠀⠀⠀⠀⠀⠀⠀⠀⠀⠀⠀⠀⠀⠀⠀⠀⠀⠀⠀⠀⢀⠄⠑⠀⠄⠕⠀⠀⠀⢕⢕⢕⢕⢀⠀⠀⠀⠀⠀⠀⠀⠀⠀⠀⠀⠀⠀⠀⠀⠀⠀⠀⠀⠀⠀⠑⢕⠀⠀⠀⠀⠀⠀⠀⠀⠀⠀⠀⠀⠀⠀⠀⠀⠀⠀⠀⠀⠀⠀⠀⠀⠘⣿⣿⡟⠟⠟⠋⠁⠀⠀⠀⠀⠀⠀⠀⠀⠀⠀⠀⠀⠀⠁⠙⠟⢻⢿⣿⣿⣿⣿⣿⣿⣿⣿⣿⣿⣿⣿⣿⣿⣿⣿⣿⣿⣿⣿⣿⣿⣿⠀</a:t>
            </a:r>
            <a:br/>
            <a:r>
              <a:t>⠀⠀⠀⠀⠀⠀⠀⠀⠀⠀⠀⠀⠀⠀⠀⠀⠀⠀⠀⠀⠀⠀⠀⠀⠀⠀⠀⠀⠀⠀⠀⠀⠀⠀⢀⢀⣄⣴⣷⣿⣿⣿⣿⣿⣿⣿⣿⣿⣿⣿⣿⣿⣿⣿⣿⣿⣿⣿⣿⣿⣿⢏⠁⠀⠁⠘⠻⣿⡿⢑⠑⠀⠀⠀⠀⠀⣿⠀⠀⠀⠀⠀⠀⠀⠀⠀⠀⠀⠀⠀⠀⣱⡿⢕⢱⡟⢕⢕⢱⣿⡗⠀⠀⠁⠐⠄⢀⠀⠀⠄⠀⠀⠀⠀⠀⠀⠀⠀⠀⠀⠀⠀⠀⠀⠀⠀⠀⢀⠄⠑⠀⠀⠁⠀⠀⠀⠀⠀⠀⢸⡕⢕⢕⢕⢔⠀⠀⠀⠀⠀⠀⠀⠀⠀⠀⠀⠀⠀⠀⠀⠀⠀⠀⠀⠀⠀⠀⠀⠀⠀⠀⠀⠀⠀⠀⠀⠀⠀⠀⠀⠀⠀⠀⠀⠀⠀⠀⠀⠀⠀⠀⢀⣿⣿⢇⠀⠀⠀⠀⠀⠀⠀⠀⠀⠀⠀⠀⠀⠀⠀⠀⠀⠀⠀⠀⠀⠀⠁⠙⠙⠟⢿⣿⣿⣿⣿⣿⣿⣿⣿⣿⣿⣿⣿⣿⣿⣿⣿⣿⣿⠀</a:t>
            </a:r>
            <a:br/>
            <a:r>
              <a:t>⠀⠀⠀⠀⠀⠀⠀⠀⠀⠀⠀⠀⠀⠀⠀⠀⠀⠀⠀⠀⠀⠀⠀⠀⠀⠀⠀⠀⠀⠀⢀⣄⣰⣵⣾⣿⣿⣿⣿⣿⣿⣿⣿⣿⣿⣿⣿⣿⣿⣿⣿⣿⣿⣿⣿⣿⡿⢿⢿⣿⡏⠀⠀⠀⠀⠀⠀⠈⠀⢀⠀⠀⠀⠀⠀⠀⠑⠀⠀⠀⠀⠀⠀⠀⠀⠀⠀⠀⢀⢄⣱⣿⢕⢕⣿⢕⢕⢇⣿⣿⢇⠀⠀⠀⠀⠀⠁⠑⠐⠀⠀⠀⠀⠀⠀⠀⠀⠀⠀⠀⠀⠀⠀⠀⠀⠀⠀⠀⠀⠀⠀⠀⠀⠀⠀⠀⠀⠀⠀⠘⢧⢕⢕⢕⢕⢔⠀⠀⠀⠀⠀⠀⠀⠀⠀⠀⠀⠀⠀⠀⠀⠀⠀⠀⠀⠀⠀⠀⠀⠀⠀⠀⠀⠀⠀⠀⠀⠀⠀⠀⠀⠀⢠⣴⣤⣄⣀⣀⣄⣄⣴⣿⡿⠏⠀⠀⠀⠀⠀⠀⠀⠀⠀⠀⠀⠀⠀⠀⠀⠀⠀⠀⠀⠀⠀⠀⠀⠀⠀⠀⠀⠀⠁⠈⠙⠟⢿⢿⣿⣿⣿⣿⣿⣿⣿⣿⣿⣿⣿⣿⠀</a:t>
            </a:r>
            <a:br/>
            <a:r>
              <a:t>⠀⠀⠀⠀⠀⠀⠀⠀⠀⠀⠀⠀⠀⠀⠀⠀⠀⠀⠀⠀⠀⠀⠀⠀⠀⠀⢀⣄⣴⣷⣿⣿⣿⣿⣿⣿⣿⣿⣿⣿⣿⣿⣿⣿⣿⣿⣿⣿⣿⣿⣿⣿⣿⣿⢿⠋⠁⠁⠁⠝⠟⠀⠀⠀⠀⠀⠀⠀⠀⠀⠀⠀⠀⠀⠀⠀⠀⠀⠀⠀⠀⠀⠀⠀⠀⠀⠀⠀⠁⢱⣿⢇⢕⣼⢇⢕⢕⣾⣿⡿⠁⠀⠀⠀⠀⠀⠀⠀⠀⠀⠀⠀⠀⠀⠀⠀⠔⠀⠀⠀⠀⠀⠀⠀⠀⠀⠀⠀⠀⠀⠀⠀⠀⠀⠀⠀⠀⠀⠀⠀⠈⢇⢕⢕⢕⢕⢕⢄⠀⠀⠀⠀⠀⠀⠀⠀⠀⠀⠀⠀⠀⠀⠀⠀⠀⠀⠀⠀⠀⠀⠀⠀⢀⢀⠀⠀⢀⠀⠀⠀⠀⣰⣿⣿⡿⢿⢿⢿⢿⢟⠟⠙⠁⠀⠀⠀⠀⠀⠀⠀⠀⠀⠀⠀⠀⠀⠀⠀⠀⠀⠀⠀⠀⠀⠀⠀⠀⠀⠀⠀⠀⠀⠀⠀⠀⠀⠀⠁⠁⠙⠟⢻⢿⣿⣿⣿⣿⣿⣿⣿⠀</a:t>
            </a:r>
            <a:br/>
            <a:r>
              <a:t>⠀⠀⠀⠀⠀⠀⠀⠀⠀⠀⠀⠀⠀⠀⠀⠀⠀⠀⠀⠀⠀⢀⢄⣰⣵⣾⣿⣿⣿⣿⣿⣿⣿⣿⣿⣿⣿⣿⣿⣿⣿⣿⣿⣿⣿⣿⣿⣿⣿⣿⣿⣿⣿⠇⠀⠀⠀⠀⠀⠀⠀⠀⠀⠀⠀⠀⠀⠀⠀⠀⠀⠀⠀⠀⠀⠀⠀⠀⠀⠀⠀⠀⠀⠀⠀⠀⠀⠀⠀⢸⢏⢕⣱⢇⢕⢕⣸⣿⡟⠁⠀⠀⠀⢀⢄⠔⠀⠀⠀⠀⠀⢄⢔⠀⠀⠀⠀⠑⠀⠀⠀⠀⠀⠀⠀⠀⠀⠀⠀⠀⠀⠀⠀⠀⠀⠀⠀⠀⠀⠀⠀⢸⡕⢕⢕⢕⢕⢕⢕⢀⠀⠀⠀⠀⠀⠀⠀⠀⠀⠀⠀⠀⠀⠀⠀⠀⠀⠀⢄⢔⢕⢕⢕⣵⣕⡕⠐⠁⢄⢠⣾⣿⣿⢏⠁⠁⠀⠀⠀⠀⠀⠀⠀⠀⠀⠀⠀⠀⠀⠀⠀⠀⠀⠀⠀⠀⠀⠀⠀⠀⠀⠀⠀⠀⠀⠀⠀⠀⠀⠀⠀⠀⠀⠀⠀⠀⠀⠀⠀⠀⠀⠀⠁⠁⠙⠝⢟⢿⣿⣿⠀</a:t>
            </a:r>
            <a:br/>
            <a:r>
              <a:t>⠀⠀⠀⠀⠀⠀⠀⠀⠀⠀⠀⠀⠀⠀⠀⠀⠀⢀⣄⣴⣷⣿⣿⣿⣿⣿⣿⣿⣿⣿⣿⣿⣿⣿⣿⣿⣿⣿⣿⣿⣿⣿⣿⣿⣿⣿⣿⣿⣿⣿⣿⣿⡏⠀⠀⠀⠀⠀⠀⠀⠀⠀⠀⠀⠀⠀⠀⠀⠀⠀⠀⠀⠀⠀⢀⢄⢄⢀⠀⠀⠀⠀⠀⠀⠀⠀⠀⠀⠀⠕⢕⢕⢇⢕⢕⣼⣿⣏⠔⠀⠀⢀⠔⠑⠁⠀⠀⠀⠀⠀⠑⠑⠀⠀⠀⠀⠀⠀⠀⠀⠀⠀⠀⠀⠀⠀⠀⠀⠀⠀⠀⠀⠀⠀⠀⠀⠀⠀⠀⠀⢄⢔⢈⢕⢕⢕⢕⢕⢕⢕⢕⢦⢀⠀⠀⠀⠀⠀⠀⠀⠀⠀⠀⠀⠀⠀⠀⢕⣱⣷⣷⡕⢕⢜⢿⣿⡕⢀⣴⣵⡻⣿⣇⢀⠀⠀⠀⠀⠀⠀⠀⠀⠀⠀⠀⠀⠀⠀⠀⠀⠀⠀⠀⠀⠀⠀⠀⠀⠀⠀⠀⠀⠀⠀⠀⠀⠀⠀⠀⠀⠀⠀⠀⠀⠀⠀⠀⠀⠀⠀⠀⠀⠀⠀⠀⠀⠀⠀⠁⠘⠀</a:t>
            </a:r>
            <a:br/>
            <a:r>
              <a:t>⠀⠀⠀⠀⠀⠀⠀⠀⠀⠀⠀⠀⢀⢄⣰⣵⣷⣿⣿⣿⣿⣿⣿⣿⣿⣿⣿⣿⣿⣿⣿⣿⣿⣿⣿⣿⣿⣿⣿⣿⣿⣿⣿⣿⣿⣿⣿⣿⣿⣿⣿⣿⣇⠀⠀⠀⠀⠀⠀⠀⠀⠀⠀⠀⠀⠀⠀⠀⠀⠀⠀⠀⠀⢕⢕⣵⣷⣵⡔⠀⠀⠀⠀⠀⠀⠀⠀⠀⠀⠀⠁⢕⢕⢕⣼⣎⢿⣿⣇⠀⠀⠀⠀⠀⠀⠀⠀⠀⠀⠀⠀⠀⢀⡀⠀⢠⣴⢄⠀⢄⢷⠔⠀⠠⠶⠀⠀⠀⠔⠗⢀⢀⠑⠛⢀⡔⠇⠀⠀⢔⢕⢕⢕⢄⢕⢕⢕⢕⢕⣕⣵⣕⣕⢕⢔⢄⠀⢀⠀⠀⠀⠀⢀⢀⢄⣰⡕⢕⢻⢿⢿⣿⡕⢕⠘⢿⣷⢜⢿⣿⣿⡝⣿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⣄⣴⣵⣿⣿⣿⣿⣿⣿⣿⣿⣿⣿⣿⣿⣿⣿⣿⣿⣿⣿⣿⣿⣿⣿⣿⣿⣿⣿⣿⣿⣿⣿⣿⣿⣿⣿⣿⣿⣿⣿⢟⠟⠟⠀⠀⠀⠀⠀⠀⠀⠀⠀⠀⠀⠀⠀⠀⠀⠀⠀⠀⠀⠀⠀⢸⣿⣿⣿⣿⣕⢀⠀⠀⠀⠀⠀⠀⠀⠀⠀⠀⠀⢕⣼⣿⣿⣧⢻⣿⣔⠀⠀⡄⠀⣦⡔⠀⠐⠧⠀⢀⢀⠈⠑⢰⡄⠀⠘⢿⢷⠀⠀⠜⠀⠀⠀⠑⠑⠀⠀⠁⠑⠀⠀⠐⠁⠀⠁⢀⣕⣕⣕⣕⡕⣅⣱⣵⣵⣿⣿⣿⣿⣿⣿⣷⣴⣄⢁⠕⢕⢕⢱⡕⢕⢝⢿⣷⡕⢕⢜⢕⢕⢹⡕⢕⢅⢕⢣⢜⣿⣿⣿⣹⣿⡕⠀⠀⠀⠀⠀⠀⠀⠀⠀⠀⠀⠀⠀⠀⠀⠀⠀⠀⠀⠀⠀⠀⠀⠀⠀⠀⠀⠀⠀⠀⠀⠀⠀⠀⠀⠀⠀⠀⠀⠀⠀⠀⠀⠀⠀⠀⠀⠀⠀⠀⠀⠀⠀⠀⠀⠀</a:t>
            </a:r>
            <a:br/>
            <a:r>
              <a:t>⠀⠀⠀⢀⢄⣰⣵⣷⣿⣿⣿⣿⣿⣿⣿⣿⣿⣿⣿⣿⣿⣿⣿⣿⣿⣿⣿⣿⣿⣿⣿⣿⣿⣿⣿⣿⣿⣿⣿⣿⣿⣿⣿⣿⣿⣿⣿⣿⣿⣿⢕⠀⠀⠀⠀⠀⠀⠀⠀⠀⠀⠀⠀⠀⠀⠀⠀⠀⠀⠀⠀⠀⠀⠀⠁⣿⣿⣿⣿⣿⣷⣵⣴⣷⣷⣷⡄⠀⠀⠀⠀⠀⠸⢿⡿⠟⢙⣅⣯⣷⡇⠀⢙⠀⠀⠀⠀⢔⠀⠀⠀⠑⠐⠀⠀⠀⠀⠀⠀⠀⠀⠀⠀⠀⠀⢀⠁⢀⠐⠀⠀⠀⠀⠀⠄⠀⠀⠀⢱⣽⣟⣻⢿⣿⣾⣝⢿⣿⣿⣿⣿⣿⣿⣿⣿⣿⣿⣿⣷⣕⢕⢕⢜⢕⢕⢜⢇⢜⢕⢕⢕⢕⢕⢜⢕⢕⢕⢕⢕⢜⣿⣿⣷⣹⣿⣔⠀⠀⠀⠀⠀⠀⠀⠀⠀⠀⠀⠀⠀⠀⠀⠀⠀⠀⠀⠀⠀⠀⠀⠀⠀⠀⠀⠀⠀⠀⠀⠀⠀⠀⠀⠀⠀⠀⠀⠀⠀⠀⠀⠀⠀⠀⠀⠀⠀⠀⠀⠀⠀⠀⠀</a:t>
            </a:r>
            <a:br/>
            <a:r>
              <a:t>⣄⣴⣵⣾⣿⣿⣿⣿⣿⣿⣿⣿⣿⣿⣿⣿⣿⣿⣿⣿⣿⣿⣿⣿⣿⣿⣿⣿⣿⣿⣿⣿⣿⣿⣿⣿⣿⣿⣿⣿⣿⣿⣿⣿⣿⣿⣿⣿⣿⣿⡇⠀⠀⠀⠀⠀⠀⠀⠀⠀⠀⠀⠀⠀⠀⠀⠀⠀⠀⠀⠀⠀⠀⢀⣱⣿⣿⣿⣿⣿⣿⣿⣿⣿⣿⢟⠁⠀⠀⠀⠀⠄⢀⢄⣴⣾⣿⣿⣿⣿⡇⠀⠀⠑⠐⠀⠀⠁⠀⠀⠀⠀⠀⠐⢀⠀⠀⠀⠀⠀⠀⠀⠀⠀⠀⠀⠀⠀⠀⢀⢀⢀⢄⠅⠄⠔⠐⠑⠑⢸⣿⣿⣿⣷⣯⣟⢕⢕⢝⢟⢻⢿⣿⣿⣿⣿⣿⣿⣿⣿⢷⣕⢕⢕⢕⢕⢕⢕⢕⢕⢕⢕⢕⢕⢕⢕⢕⢕⢕⢕⢝⣿⣿⣷⡹⣿⣧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⣧⢀⠀⠀⠀⠀⠀⠀⠀⠀⠀⠀⠀⠀⠀⠀⠀⠀⠀⠀⠀⠀⠀⣸⣿⣿⣿⣿⣿⣿⣿⣿⣿⢟⠑⠀⠀⠀⠀⠀⠀⠀⠁⠑⠑⠝⠻⢿⣿⣿⡇⠀⠀⠀⠀⠀⠀⢕⢕⠀⠀⠀⠀⠀⠁⠀⠀⠀⢀⢀⢀⢄⢄⠔⠔⠔⠑⠑⠁⠁⠁⢄⠀⠀⠀⠀⠀⠀⠀⠁⢻⣿⣿⣿⣿⣿⣷⡕⢕⢕⢕⢕⢕⢜⢝⢝⢟⢏⣽⣵⡕⠕⢕⢕⢕⢕⢕⢕⢕⢕⢕⢕⢕⢕⢕⢕⢕⢕⢔⢕⢕⢜⢿⣿⣿⣜⢿⣷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⣷⣔⢀⠀⠀⠀⠀⠀⠀⠀⠀⠀⠀⠀⠀⠀⠀⠀⠀⠀⠀⢱⣿⣿⣿⣿⣿⣿⣿⣿⣿⠑⠀⠀⠀⠀⠀⠀⠀⠀⠀⠀⠀⠀⠀⠀⠀⠘⠋⠁⠀⢀⠀⠀⢀⠀⠑⢕⡀⢔⢔⢄⢄⠐⠀⠁⠑⠁⠁⠁⠀⠀⠀⠀⠔⠔⢀⠀⠀⢔⢕⢀⢀⠄⠄⠐⠐⠐⠐⠀⢹⣿⣿⡿⠟⠛⠑⢀⢁⢑⢑⠕⠕⢕⢕⢕⢕⢿⠏⢕⢕⢄⠁⠑⢕⢕⢕⢕⢕⢕⢕⢸⣧⢕⢕⢕⢕⢕⢕⢕⢕⢕⢝⢿⣿⣧⢻⣿⣧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⡿⠿⠃⠀⠀⠀⠀⠀⠀⠀⠀⠀⠀⠀⠀⠀⠀⠀⠀⠀⠀⢸⣿⣿⣿⣿⣿⣿⡿⢿⢟⠑⠀⠀⠀⠀⠀⠀⠀⠀⠀⠀⠀⠀⠀⠀⠀⠀⠀⠀⠕⢕⢄⢔⢕⢜⠟⢟⠁⠑⠕⠁⠀⠀⠀⠀⠀⠀⠀⠀⢐⢑⠀⠀⠀⠀⠁⢄⢄⢕⠑⠁⠀⠀⠀⠀⠀⠀⠀⠀⠀⠈⠉⠁⠀⠀⢄⢕⢕⢕⢕⢕⢕⢔⢁⠑⢕⢄⢕⢕⢕⢕⠀⠀⠑⢕⢕⢕⢕⢕⢕⢕⣿⣿⣧⡕⢕⢕⢕⢕⢕⢕⢕⢕⢝⢿⣿⣜⢻⣷⣔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⡏⠁⠀⠀⠀⠀⠀⠀⠀⠀⠀⠀⠀⠀⠀⠀⠀⠀⠀⠀⠀⠀⢻⣿⣿⣿⣿⣿⡏⠁⠀⠀⠀⠀⠀⠀⠀⠀⠀⠀⠀⠀⠀⠀⠀⠀⠀⠀⠀⠀⠀⢀⠁⠀⠁⠁⠀⠄⢕⢕⠀⢑⠀⠀⠀⠀⠀⠀⠀⠀⠀⠀⠀⠀⠀⢀⢄⠕⠑⢀⢕⠀⠀⠀⠀⠀⠀⠀⠀⠀⠀⠀⠀⠀⠀⠀⠀⠕⢕⢕⢕⢕⢕⢕⢕⢕⢕⢄⠑⢕⢕⠁⠀⠀⠀⠀⢕⢕⢕⢕⢕⢕⢕⣿⣿⣿⣿⣷⣕⡕⢕⢕⢕⢕⢕⢕⢕⢝⢿⣷⣝⣿⣧⢄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⠘⢻⣿⣿⣿⢟⠏⠀⠀⠀⠀⠀⠀⠀⠀⠀⠀⠀⠀⠀⠀⠀⠀⠀⠀⠀⠀⠀⠀⠀⠀⠀⠀⠀⠀⠀⠁⠕⠀⠐⠀⠀⠀⠀⠀⠀⠀⠄⠀⠀⠀⠀⠀⠁⠀⠀⠀⠑⠁⠀⠀⠀⠀⠀⠀⠀⠀⠀⠀⠀⠀⠀⠀⠀⠀⠀⠁⠑⠕⢕⢕⢕⢕⢕⢕⢕⠔⢀⠐⠀⠀⠀⠀⣠⢕⢕⢕⢕⢕⢕⢕⣿⣿⣿⣿⣿⣿⣿⣷⣵⣕⢕⢕⢕⢕⢕⢕⢜⢿⣿⣿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⠀⠀⠀⠁⠜⠝⢟⢕⠀⠀⠀⠀⠀⠀⠀⠀⠀⠀⠀⠀⠀⠀⠀⠀⠀⠀⠀⠀⠀⠀⠀⠀⠀⠀⠀⠀⠀⠀⠀⢀⢁⠀⢄⢄⠀⠀⠀⠀⠀⠀⠀⠀⠀⠀⠄⠀⠀⠀⠀⢀⠀⠀⠀⠀⠀⠀⠀⠀⠀⠀⠀⠀⠀⠀⠀⠀⠀⠀⠀⠀⠀⠀⠀⠁⠀⢳⣿⣿⣷⣶⣦⣄⣀⢀⣼⡿⢕⢕⢕⢕⢕⢕⢸⣿⣿⣿⣿⣿⣿⣿⣿⣿⣿⣿⣷⣵⣕⣕⣕⣼⣷⣽⣿⢇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⠛⠛⠛⠛⠀⠀⠀⠀⠀⠀⠀⠀⠀⠀⠀⠀⠀⠀⠀⠀⠀⠀⠀⠀⠀⠀⠀⠀⠀⠀⠀⠀⠀⠀⠀⠀⠀⠀⠀⠀⠀⠀⠀⠀⠀⠀⠀⠀⠀⠀⠀⠀⠀⠀⠀⠀⠀⠀⠀⠀⠑⠑⠑⠑⠁⠑⠑⠀⠀⠀⠀⠀⠀⠀⠀⠀⠀⠀⠀⠐⠓⠛⠓⠂⠀⠀⠀⠀⠀⠀⠀⠀⠀⠀⠀⠀⠀⠀⠀⠀⠀⠀⠀⠐⠐⠀⠀⠑⠛⠛⠛⠛⠛⠛⠛⠛⠓⠑⠑⠑⠑⠑⠑⠑⠛⠛⠛⠛⠛⠛⠛⠛⠛⠛⠛⠛⠛⠛⠛⠛⠛⠛⠙⠛⠋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⢝⢿⣿⣿⣿⣿⣿⣿⣿⣿⣿⣿⣿⣿⣿⣿⣿⣿⣿⣿⣿⣿⣿⣿⣿⣿⣿⣿⣿⣿⣿⣿⣿⣿⡕⢕⢕⢕⢕⢕⢕⢕⢕⢕⢕⢕⢕⢕⢕⢕⢕⢕⢕⢕⢕⢕⢕⢕⢕⢕⢕⢕⢕⢕⢸⣿⣿⣯⢻⣿⣿⣿⣿⣿⣿⣿⣿⣿⣿⣿⣿⣿⣿⣿⣿⣿⣿⣿⣿⢇⢕⢕⢕⢕⢕⢕⢕⢕⢕⢕⢕⢕⢕⢕⢕⢕⢕⢕⢕⢕⢕⢕⢕⢕⢕⢕⢕⢕⢕⢕⢕⢕⢕⢕⢕⢕⢕⢕⢕⢕⢕⢕⢕⣱⣾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⢝⢿⣿⣿⣿⣿⣿⣿⣿⣿⣿⣿⣿⣿⣿⣿⣿⣿⣿⣿⣿⣿⣿⣿⣿⣿⣿⣿⣿⣿⣿⣿⣷⡕⢕⢕⢕⢕⢕⢕⢕⢕⢕⢕⢕⢕⢕⢕⢕⢕⢕⢕⢕⢕⢕⢕⢕⢕⢕⢕⢕⢕⢸⣿⣿⣿⣧⣜⣿⣿⣿⣿⣿⣿⣿⣿⣿⣿⣿⣿⣿⣿⣿⣿⣿⣿⢇⢕⢕⢕⢕⢕⢕⢕⢕⢕⢕⢕⢕⢕⢕⢕⢕⢕⢕⢕⢕⢕⢕⢕⢕⢕⢕⢕⢕⢕⢕⢕⢕⢕⢕⢕⢕⢕⢕⢕⢕⢕⢕⣱⣾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⣷⢕⢕⢕⢕⢕⢕⢕⢕⢕⢕⢕⢕⢕⢕⢕⢕⢕⢕⢕⣱⣾⣿⣷⣵⣕⢕⢕⢕⢸⣿⣿⣿⣿⣿⣿⣿⣿⣿⣿⣿⣿⣿⣿⣿⣿⣿⣿⣿⣿⣿⣿⢏⢕⢕⢕⢕⢕⢕⢕⢕⢕⢕⢕⢕⢕⢕⢕⢕⢕⢕⢕⢕⢕⢕⢕⢕⢕⢕⢕⢕⢕⢕⢕⢕⢕⢕⢕⢕⢕⢕⢕⢕⢕⣵⣾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⣧⢕⢕⢕⢕⢕⢕⢕⢕⢕⣕⣵⣵⣷⣿⣿⣿⣿⣿⣿⣿⣇⢻⣿⣿⣷⣷⣕⣸⣿⣿⣿⣿⣿⣿⣿⣿⣿⣿⣿⣿⣿⣿⣿⣿⣿⣿⣿⣿⣿⡟⢕⢕⢕⢕⢕⢕⢕⢕⢕⢕⢕⢕⢕⢕⢕⢕⢕⢕⢕⢕⢕⢕⢕⢕⢕⢕⢕⢕⢕⢕⢕⢕⢕⢕⢕⢕⢕⢕⢕⢕⣵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⣇⢕⢕⢕⢕⣕⣵⣾⣿⣿⡿⣿⣻⣿⣽⣽⣿⣿⣿⣿⣯⣕⢜⢟⡿⣿⣿⣿⣿⣿⣿⣿⣿⣿⣿⣿⣿⣿⣿⣿⣿⣿⣿⣿⣿⣿⣿⣿⡟⢕⢕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⣇⣕⣵⣿⣿⡿⣟⣽⣷⣿⣿⣿⣿⣿⣿⣿⣟⣟⣻⢿⢿⣿⣾⡟⢏⢜⢕⢕⢜⢝⢟⢻⢿⣿⣿⣿⣿⣿⣿⣿⣿⣿⣿⣿⣿⣿⡿⢕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⣿⣿⣿⣿⣿⣿⣿⣿⣿⣿⣿⣿⣿⣿⣿⣿⣿⣿⣷⢎⣿⣧⡕⢕⢕⢕⢕⢕⢕⢕⢝⢻⣿⣿⣿⣿⣿⣿⣿⣿⣿⣿⣿⢇⢕⢕⢕⢕⢕⢕⢕⢕⢕⢕⢕⢕⢕⢕⢕⢕⢕⢕⢕⢕⢕⢕⢕⢕⢕⢕⢕⢕⢕⢕⢕⢕⢕⢕⢕⣱⣼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⣿⣿⣿⣿⣿⣿⣿⣿⣿⣿⣿⣿⣿⣿⣿⣿⡇⢕⣿⣿⣿⣷⡕⢕⢕⢕⢕⢕⢕⢜⢻⣿⣿⣿⣿⣿⣿⣿⣿⣿⢇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⣿⣿⣿⣿⣿⣿⣿⣿⣿⣿⣿⣿⣿⣿⣿⣇⢕⣿⣿⡟⢝⢕⢕⢕⢕⢕⢕⢕⢕⢕⢝⣿⣿⣿⣿⣿⣿⣿⡏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⣿⣿⡿⢿⠀</a:t>
            </a:r>
            <a:br/>
            <a:r>
              <a:t>⣷⣧⣕⣕⢕⢕⢕⢕⢕⢕⢕⢕⢕⢕⢕⢕⢕⢕⢕⢕⢕⢕⢕⢕⢕⢕⢕⢕⢕⢕⢕⢕⢕⢕⢕⢕⢕⢕⢕⢕⢕⢕⢕⢕⢕⢕⢕⢕⢕⢕⢕⢕⢕⢕⢕⢕⢕⢕⢕⢕⢕⢕⢕⢕⢕⢕⢕⢕⢕⢕⢕⢕⢕⢕⢕⢝⣿⣿⣿⣿⣿⣿⣿⣿⣿⣿⣿⣿⣿⣿⣿⣿⣿⣿⣿⣿⣿⣿⣿⣿⣿⣿⣿⣿⣿⣿⣿⣿⣿⣿⣿⣿⣿⣿⣿⣿⣿⣿⡕⣿⣿⣷⢕⢕⢕⢕⢕⢕⢕⢕⢕⢕⢕⢝⢿⣿⣿⣿⣿⡟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⡿⢿⢟⢝⢕⢕⢕⠀</a:t>
            </a:r>
            <a:br/>
            <a:r>
              <a:t>⣿⣿⣿⣿⣿⣷⣵⣕⡕⢕⢕⢕⢕⢕⢕⢕⢕⢕⢕⢕⢕⢕⢕⢕⢕⢕⢕⢕⢕⢕⢕⢕⢕⢕⢕⢕⢕⢕⢕⢕⢕⢕⢕⢕⢕⢕⢕⢕⢕⢕⢕⢕⢕⢕⢕⢕⢕⢕⢕⢕⢕⢕⢕⢕⢕⢕⢕⢕⢕⢕⢕⢕⢕⢕⢕⢕⢜⢻⣿⣿⣿⣿⣿⣿⣿⣿⣿⣻⣿⣷⣷⣷⣷⣿⣿⣿⣿⣿⣿⣿⣿⣿⣿⣿⣿⣿⣿⣿⣿⣿⣿⣿⣿⣿⣿⣿⣿⣿⣷⣿⣿⣿⢕⢕⢕⢕⢕⢕⢕⢕⢕⢕⢕⢕⢸⣿⣿⣿⡿⢕⢕⢕⢕⢕⢕⢕⢕⢕⢕⢕⢕⢕⢕⢕⢕⢕⢕⢕⢕⢕⢕⢕⢕⢕⢕⢕⢕⢕⢕⢕⣵⣿⣿⣿⣿⣿⣿⣿⣿⣿⣿⣿⣿⣿⣿⣿⣿⣿⣿⣿⣿⣿⣿⣿⣿⣿⣿⣿⣿⣿⣿⣿⣿⣿⣿⣿⣿⣿⣿⣿⣿⣿⣿⣿⣿⣿⣿⣿⣿⣿⣿⣿⣿⣿⣿⣿⣿⣿⣿⢿⢟⢝⢕⢕⢕⢕⢕⢕⢕⢕⠀</a:t>
            </a:r>
            <a:br/>
            <a:r>
              <a:t>⣿⣿⣿⣿⣿⣿⣿⣿⣿⣿⣷⣵⣕⡕⢕⢕⢕⢕⢕⢕⢕⢕⢕⢕⢕⢕⢕⢕⢕⢕⢕⢕⢕⢕⢕⢕⢕⢕⢕⢕⢕⢕⢕⢕⢕⢕⢕⢕⢕⢕⢕⢕⢕⢕⢕⢕⢕⢕⢕⢕⢕⢕⢕⢕⢕⢕⢕⢕⢕⢕⢕⢕⢕⢕⢕⢕⢕⢕⢜⢻⣿⣿⣿⣿⣿⡿⣹⣿⣿⣿⣿⣿⣿⣿⣿⣿⣿⣿⣿⣿⣿⣿⣿⣿⣿⣿⣿⣿⣿⣿⣿⣿⣿⣿⣿⣿⣿⣿⣿⣿⣿⣿⡇⢕⢕⢕⢕⢕⢕⢕⢕⢕⢕⢕⢜⢝⣿⣿⣷⢕⢕⢕⢕⢕⢕⢕⢕⢕⢕⢕⢕⢕⢕⢕⢕⢕⢕⢕⢕⢕⢕⢕⢕⢕⢕⢕⢕⢕⣵⣿⣿⣿⣿⣿⣿⣿⣿⣿⣿⣿⣿⣿⣿⣿⣿⣿⣿⣿⣿⣿⣿⣿⣿⣿⣿⣿⣿⣿⣿⣿⣿⣿⣿⣿⣿⣿⣿⣿⣿⣿⣿⣿⣿⣿⣿⣿⣿⣿⣿⣿⣿⣿⣿⣿⢿⢟⢏⢕⢕⢕⢕⢕⢕⢕⢕⢕⢕⢕⢕⢕⠀</a:t>
            </a:r>
            <a:br/>
            <a:r>
              <a:t>⣿⣿⣿⣿⣿⣿⣿⣿⣿⣿⣿⣿⣿⣿⣷⣷⣵⣕⡕⢕⢕⢕⢕⢕⢕⢕⢕⢕⢕⢕⢕⢕⢕⢕⢕⢕⢕⢕⢕⢕⢕⢕⢕⢕⢕⢕⢕⢕⢕⢕⢕⢕⢕⢕⢕⢕⢕⢕⢕⢕⢕⢕⢕⢕⢕⢕⢕⢕⢕⢕⢕⢕⢕⢕⢕⢕⢕⢕⢕⢕⢜⢻⣿⣿⡟⣿⣿⣿⣿⣿⣿⣿⣿⣿⣿⣿⣿⣿⣿⣿⣿⣿⣿⣿⣿⣿⣿⣿⣿⣿⣿⣿⣿⣿⣿⣿⣿⣿⣿⣿⣿⣿⡇⢕⢕⢕⢕⢕⢕⢕⢕⢕⢕⢕⢕⢕⢜⣿⣿⡇⢕⢕⢕⢕⢕⢕⢕⢕⢕⢕⢕⢕⢕⢕⢕⢕⢕⢕⢕⢕⢕⢕⢕⢕⢕⢕⣵⣿⣿⣿⣿⣿⣿⣿⣿⣿⣿⣿⣿⣿⣿⣿⣿⣿⣿⣿⣿⣿⣿⣿⣿⣿⣿⣿⣿⣿⣿⣿⣿⣿⣿⣿⣿⣿⣿⣿⣿⣿⣿⣿⣿⣿⣿⣿⣿⣿⣿⣿⣿⢿⢟⢏⢝⢕⢕⢕⢕⢕⢕⢕⢕⢕⢕⢕⢕⢕⢕⢕⢕⢕⠀</a:t>
            </a:r>
            <a:br/>
            <a:r>
              <a:t>⣿⣿⣿⣿⣿⣿⣿⣿⣿⣿⣿⣿⣿⣿⣿⣿⣿⣿⣿⣷⣷⣵⣕⢕⢕⢕⢕⢕⢕⢕⢕⢕⢕⢕⢕⢕⢕⢕⢕⢕⢕⢕⢕⢕⢕⢕⢕⢕⢕⢕⢕⢕⢕⢕⢕⢕⢕⢕⢕⢕⢕⢕⢕⢕⢕⢕⢕⢕⢕⢕⢕⢕⢕⢕⢕⢕⢕⢕⢕⢕⢕⢼⣿⣿⣼⣿⣿⡿⢿⢟⣿⣿⣿⣿⣿⣿⣿⡿⢏⢕⣿⣿⣿⣿⣿⣿⣿⣿⣿⣿⣿⣿⣿⣿⣿⣿⢻⡿⣿⣿⣿⣿⡇⢕⢕⢕⢕⢕⢕⢕⢕⢕⢕⢕⢕⢕⢾⣿⣿⣿⣷⣕⡕⢕⢕⢕⢕⢕⢕⢕⢕⢕⢕⢕⢕⢕⢕⢕⢕⢕⢕⢕⢕⣱⣾⣿⣿⣿⣿⣿⣿⣿⣿⣿⣿⣿⣿⣿⣿⣿⣿⣿⣿⣿⣿⣿⣿⣿⣿⣿⣿⣿⣿⣿⣿⣿⣿⣿⣿⣿⣿⣿⣿⣿⣿⣿⣿⣿⣿⣿⣿⣿⣿⣿⡿⢟⢏⢝⢕⢕⢕⢕⢕⢕⢕⢕⢕⢕⢕⢕⢕⢕⢕⢕⢕⢕⢕⢕⢕⢕⠀</a:t>
            </a:r>
            <a:br/>
            <a:r>
              <a:t>⣿⣿⣿⣿⣿⣿⣿⣿⣿⣿⣿⣿⣿⣿⣿⣿⣿⣿⣿⣿⣿⣿⣿⣿⣷⣧⣵⣕⢕⢕⢕⢕⢕⢕⢕⢕⢕⢕⢕⢕⢕⢕⢕⢕⢕⢕⢕⢕⢕⢕⢕⢕⢕⢕⢕⢕⢕⢕⢕⢕⢕⢕⢕⢕⢕⢕⢕⢕⢕⢕⢕⢕⢕⢕⢕⢕⢕⢕⢕⢕⢕⢸⣿⣿⡜⡟⣹⣷⣯⣾⣿⣿⣿⣿⣿⣿⣿⡇⢺⣿⣿⣿⣿⣿⣿⣿⣿⣿⣿⣿⣿⣿⣿⣿⣿⡇⢸⣻⣿⣿⣿⣿⢇⢕⢕⢱⣿⣷⣵⣕⣕⣕⡕⢕⢕⣾⣿⣾⣽⣿⣿⣿⣷⢕⢕⢕⢕⢕⢕⢕⢕⢕⢕⢕⢕⢕⢕⢕⢕⢕⢕⣱⣾⣿⣿⣿⣿⣿⣿⣿⣿⣿⣿⣿⣿⣿⣿⣿⣿⣿⣿⣿⣿⣿⣿⣿⣿⣿⣿⣿⣿⣿⣿⣿⣿⣿⣿⣿⣿⣿⣿⣿⣿⣿⣿⣿⣿⣿⣿⡿⢟⢟⢝⢕⢕⢕⢕⢕⢕⢕⢕⢕⢕⢕⢕⢕⢕⢕⢕⢕⢕⢕⢕⢕⢕⢕⢕⢕⢕⢕⠀</a:t>
            </a:r>
            <a:br/>
            <a:r>
              <a:t>⣿⣿⣿⣿⣿⣿⣿⣿⣿⣿⣿⣿⣿⣿⣿⣿⣿⣿⣿⣿⣿⣿⣿⣿⣿⣿⣿⣿⣿⣷⣧⣕⣕⢕⢕⢕⢕⢕⢕⢕⢕⢕⢕⢕⢕⢕⢕⢕⢕⢕⢕⢕⢕⢕⢕⢕⢕⢕⢕⢕⢕⢕⢕⢕⢕⢕⢕⢕⢕⢕⢕⢕⢕⢕⢕⢕⢕⢕⢕⢕⢕⢜⣿⣿⣷⣵⣿⣿⣿⣿⣿⣿⣿⣿⣿⣿⣿⡇⣾⣿⣿⣿⣿⣿⣿⣿⣿⣿⣿⣿⣿⣿⣿⣿⣿⢕⢕⢻⢿⢿⢟⠑⢕⢕⡕⢕⢕⢜⢝⢻⣿⣿⣵⢕⢕⢹⣿⣿⣿⣿⡾⣿⣿⣧⢕⢕⢕⢕⢕⢕⢕⢕⢕⢕⢕⢕⢕⢕⢕⣱⣾⣿⣿⣿⣿⣿⣿⣿⣿⣿⣿⣿⣿⣿⣿⣿⣿⣿⣿⣿⣿⣿⣿⣿⣿⣿⣿⣿⣿⣿⣿⣿⣿⣿⣿⣿⣿⣿⣿⣿⣿⣿⣿⣿⣿⢿⢟⢝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⣷⣵⣕⣕⢕⢕⢕⢕⢕⢕⢕⢕⢕⢕⢕⢕⢕⢕⢕⢕⢕⢕⢕⢕⢕⢕⢕⢕⢕⢕⢕⢕⢕⢕⢕⢕⢕⢕⢕⢕⢕⢕⢕⢕⢕⢕⢕⢕⢹⣿⣿⢸⣿⣿⣾⣿⣿⣿⣿⣿⣿⣿⡿⣹⣿⣿⣿⣿⣿⣿⣿⣿⣿⣿⣿⣿⣿⣿⣿⣿⡿⢕⢕⢑⠑⠑⠀⢔⢱⣾⣿⣷⣕⢕⢕⢕⢜⢝⢕⢕⢕⢕⣹⣿⣿⣿⣷⢹⣿⣿⡇⢕⢕⢕⢕⢕⢕⢕⢕⢕⢕⢕⢕⣵⣾⣿⣿⣿⣿⣿⣿⣿⣿⣿⣿⣿⣿⣿⣿⣿⣿⣿⣿⣿⣿⣿⣿⣿⣿⣿⣿⣿⣿⣿⣿⣿⣿⣿⣿⣿⣿⣿⣿⣿⣿⣿⢿⢟⢏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⣵⣕⡕⢕⢕⢕⢕⢕⢕⢕⢕⢕⢕⢕⢕⢕⢕⢕⢕⢕⢕⢕⢕⢕⢕⢕⢕⢕⢕⢕⢕⢕⢕⢕⢕⢕⢕⢕⢕⢕⢕⢕⣜⣿⣿⣧⢻⢟⣾⣿⣿⣿⣿⣿⢇⣿⣷⣿⣿⣿⣿⣿⣿⣿⣿⣿⣿⣿⣿⣿⣿⣿⣿⡿⢇⢕⣧⣕⣑⢕⣱⣵⣼⣿⣿⣿⣿⣿⣧⡕⢕⢕⣕⢕⢕⢵⣿⣿⣿⣿⣿⢕⣿⣿⣿⣕⣱⣵⣵⣷⣵⣵⣕⡕⢕⣵⣿⣿⣿⣿⣿⣿⣿⣿⣿⣿⣿⣿⣿⣿⣿⣿⣿⣿⣿⣿⣿⣿⣿⣿⣿⣿⣿⣿⣿⣿⣿⣿⣿⣿⣿⣿⣿⣿⣿⢿⢟⢏⢝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⣷⣷⣵⣕⡕⢕⢕⢕⢕⢕⢕⢕⢕⢕⢕⢕⢕⢕⢕⢕⢕⢕⢕⢕⢕⢕⢕⢕⢕⢕⢕⢕⢕⢕⢕⢕⢕⣕⣾⣿⡿⣻⡷⢑⢕⣿⣿⣿⣿⣿⡏⣸⣿⣿⣿⣿⣿⣿⣟⣼⣿⣿⣿⣿⣿⣿⣿⣿⣿⢏⢕⢕⣼⣿⣿⣿⣿⣿⣿⣿⣿⣿⣿⣿⣿⣿⣿⣿⣿⣿⢕⢕⣷⣜⢿⣿⣿⡿⡱⣿⣿⣿⣿⢟⢟⢟⢟⢟⢿⣿⣿⣿⣿⣿⣿⣿⣿⣿⣿⣿⣿⣿⣿⣿⣿⣿⣿⣿⣿⣿⣿⣿⣿⣿⣿⣿⣿⣿⣿⣿⣿⣿⣿⣿⣿⣿⣿⡿⢟⢏⢝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⣷⣷⣴⣄⢕⢑⢕⢕⢕⢕⢕⢕⢕⢕⢕⢕⢕⢕⢕⢕⢕⢕⢕⢕⢕⢕⢕⢕⢕⣱⣵⣿⣿⣟⣵⣿⢟⢕⢕⢸⣹⣿⣿⣿⣿⣿⣿⣿⣿⣿⣿⣿⣿⣿⣿⣿⣿⣿⣿⣿⣿⣿⣿⢇⢕⢕⣱⣿⣿⣿⣿⣿⣿⣿⣿⣿⣿⣿⣿⣿⣿⣿⣿⣿⣿⣵⣿⣿⣿⣇⢱⢟⢕⣼⡿⢟⢟⢝⢕⠕⠑⠑⠑⠜⢝⢟⢟⢿⢿⢿⣿⣿⣿⣿⣿⣿⣿⣿⣿⣿⣿⣿⣿⣿⣿⣿⣿⣿⣿⣿⣿⣿⣿⣿⣿⣿⣿⡿⢿⢟⢝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⣷⣷⣴⣄⢀⢀⠅⠁⠁⠐⠀⠀⠀⠀⠀⠀⠀⠑⠐⢐⢕⢕⣱⣾⣿⢟⣯⡾⢟⣽⡟⢅⢕⢕⢇⣿⣿⣿⣿⢟⣿⡏⢜⠝⢿⣿⣿⣿⣿⣿⣿⣿⣿⣿⣿⣿⣿⡇⢱⢕⢱⣿⣿⣿⣿⣿⣿⣿⣿⣿⣿⣿⣿⣿⣿⣿⣿⣿⣿⡇⣝⣟⣿⢿⢏⢕⠑⠙⠑⠕⠑⠑⠁⠀⠀⠀⠀⠀⠀⠀⠁⠁⠑⠑⠑⠕⠕⠝⠝⢟⢻⣿⣿⣿⣿⣿⣿⣿⣿⣿⣿⣿⣿⣿⣿⣿⣿⣿⢿⢟⢏⢕⠕⢑⢑⠕⠕⠑⠅⠀⠕⠀⠁⠑⠀⠔⠀⠀⠑⠑⠑⠑⠕⠕⠀⠁⠁⠁⠁⠔⠔⠑⠑⠁⠑⢕⢕⠑⠕⠕⠕⠕⠕⠑⠀⠁⠁⠁⠁⠁⠁⠁⠁⠁⠁⠕⢕⠀</a:t>
            </a:r>
            <a:br/>
            <a:r>
              <a:t>⣿⣿⣿⣿⣿⣿⣿⣿⣿⣿⣿⣿⣿⣿⣿⣿⣿⣿⣿⣿⣿⣿⣿⣿⣿⣿⣿⣿⣿⣿⣿⣿⣿⣿⣿⣿⣿⣿⣿⣿⣿⣿⣿⣿⣿⣿⣿⣿⣿⣿⣿⣿⣿⣿⣿⣿⣿⣿⣷⣧⣔⣄⢀⢀⠀⠀⠀⠀⠀⠀⠀⢔⢕⣱⣾⣿⣿⡷⢟⢏⣵⣿⡿⠑⢕⢕⢕⢱⣿⣿⣿⣿⢕⢻⣿⣷⣦⣄⢜⢝⢿⣿⣿⣿⣿⣿⣿⣿⣿⣿⢱⣿⢱⣿⣿⣿⣿⣿⣿⣿⣿⣿⣿⣿⣿⣿⣿⣿⣿⣿⣿⣿⢟⢟⢝⠕⠑⠁⠁⠀⠀⠀⠀⠀⠀⠀⠀⠀⠀⠀⠀⠀⠀⠀⠀⠀⠀⠀⠀⠀⠀⠀⠀⠁⠜⢻⣿⣿⣿⣿⣿⣿⣿⣿⣿⣿⣿⣿⣯⣕⡕⢕⢔⢅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⣵⣔⣄⢀⢀⢄⢕⣱⣾⣿⣿⣿⣫⡷⣵⣿⣿⢟⣵⡔⢕⢕⢕⢸⣿⢻⣿⣿⢕⢸⣿⣿⣿⣿⣿⣧⡕⢌⢝⢿⣿⣿⣿⣿⣿⣿⣿⣿⣿⣿⣿⣿⣿⣿⡿⠿⠟⠟⢟⣿⣿⣿⣿⣿⢟⢝⢝⢕⠕⠑⠁⠀⠀⠀⠀⠀⠀⠀⠀⠀⠀⠀⠀⠀⠀⠀⠀⠀⠀⠀⠀⠀⠀⠀⠀⠀⠀⠀⠀⠀⠀⠁⠙⠟⠙⠑⠑⠑⢝⢿⣿⣿⣿⢟⢟⢿⣿⣷⣧⡕⢔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⣧⣾⣿⣿⢟⣵⣿⣫⣾⣿⢟⣵⣿⣿⣿⣷⣾⣿⢸⣿⡇⢹⣿⡕⢕⣿⣧⣵⣵⣵⣵⣵⣵⣷⣿⣿⣿⣿⣿⣿⣿⣿⣿⣿⢟⠝⠉⢁⣕⣔⣠⣤⣴⣷⣿⣿⣿⣿⣿⢕⢑⠁⠀⠀⠀⠀⠀⠀⠀⠀⠀⠀⠀⠀⠀⢀⢀⠀⠀⠀⠀⠀⠀⠀⠀⠀⠀⠀⠀⠀⠀⠀⠀⠀⠀⠀⠀⠀⠀⠀⠀⠀⠀⠀⠁⠈⠉⠁⠁⠁⠑⠝⢻⣿⣿⣧⡕⢔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⢕⣵⣿⣿⣷⣿⢟⣵⣿⡿⢏⢕⢜⣽⣿⣿⢜⢿⡇⢕⣜⢗⢕⢿⣿⣿⣿⣿⣿⣿⣿⣿⣿⣿⣿⣿⣿⣿⣿⣿⣿⣿⣷⣵⣜⢝⢟⢿⣿⣿⣿⣿⣿⣿⣿⡿⢇⢕⠑⠀⠀⠀⠀⠀⠀⠀⠀⠀⠀⠀⢀⢔⣱⣷⣷⣷⣦⣄⡀⠀⠀⠀⠀⠀⠀⠀⠀⠀⠀⠀⠀⠀⠀⠀⠀⠀⠀⠀⠀⠀⠀⠀⠀⠀⠀⠀⠀⠀⠀⠀⠁⠜⢻⣿⣿⣕⢕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⢟⣽⣿⣿⣿⣿⡿⣳⣿⣿⣯⣕⡁⢑⢸⣿⣿⢏⡇⢜⡇⢱⣿⡕⢕⢸⣿⣿⣿⣿⣿⣿⣿⣿⣿⣿⣿⣿⣿⣿⣿⣿⣿⣿⣿⣿⣿⣿⣷⣵⣕⣜⣿⣿⣿⣿⣿⢕⠕⠀⠀⠀⠀⠀⠀⠀⠀⠀⠀⠀⠀⠀⢱⣿⣿⣿⣿⣿⣿⣿⣿⣷⡄⠀⠀⠀⠀⠀⠀⠀⠀⠀⠀⠀⠀⠀⠀⠀⠀⠀⠀⠀⠀⠀⠀⠀⠀⠀⠀⠀⠀⠀⠀⠀⠑⢝⣿⣿⣷⡕⢄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⣟⣿⣿⣿⣿⣿⣿⣿⣷⣾⣿⢏⣾⣿⡟⢕⣾⣿⡇⢕⢕⢻⣿⣿⣿⣿⣿⣿⣿⣿⣿⣿⣿⣿⣿⣿⣿⣿⣿⣿⣿⣿⣿⣿⣿⣿⣿⣿⣿⣿⣿⡇⢕⠀⠀⠀⠀⠀⠀⠀⠀⠀⠀⠀⠀⢔⢱⣼⣿⣿⣿⣿⣿⣿⣿⣿⣿⣿⣧⢀⠀⠀⠀⠀⠀⠀⠀⠀⠀⠀⠀⠀⠀⠀⠀⠀⠀⠀⠀⠀⠀⠀⠀⠀⠀⠀⠀⠀⠀⠀⠀⠜⢻⣿⣿⣧⢕⢄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⡜⣾⣿⣿⣿⣿⣿⣿⣿⣿⣿⢏⣾⣿⢟⢕⢕⣿⣿⡇⢕⢕⡕⢝⣿⣿⣿⣿⣿⣿⣿⣿⣿⣿⣿⣿⣿⣿⣿⣿⣿⣿⣿⣿⣿⣿⣿⢟⣿⣿⣿⡟⢇⣕⢀⠀⠀⠀⠀⠀⠀⠀⠀⠀⠀⠀⠁⠝⣿⣿⣿⣿⣿⣿⣿⣿⣿⣿⣿⣿⣧⠀⠀⠀⠀⠀⠀⠀⠀⠀⠀⠀⠀⠀⠀⠀⠀⠀⠀⠀⠀⠀⠀⠀⠀⠀⠀⠀⠀⠀⠀⠀⠀⠁⠝⢿⣿⣿⡕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⢯⣾⡿⢏⢕⢕⢕⣿⣿⡯⢕⢕⢳⣕⡜⢝⢿⣿⣿⣿⣿⣿⣿⣿⣿⣿⣿⣿⣿⣿⣿⣿⣿⣿⣿⡿⢱⣿⣿⣿⢟⢕⢸⣿⢕⡕⢔⢄⠀⠀⠀⠀⠀⠀⠀⠀⠀⠀⠘⣿⣿⣿⣿⣿⣿⣿⣿⣿⣿⣿⣿⡇⠀⠀⠀⠀⠀⠀⠀⠀⠀⠀⠀⠀⠀⠀⠀⠀⠀⠀⠀⠀⠀⠀⠀⠀⠀⠀⠀⠀⠀⠀⠀⠀⠀⠘⢻⣿⣿⣧⢔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⢯⣿⡿⢕⢕⢕⢕⢱⣿⣿⣿⢕⢱⣕⢻⣿⣿⣷⣮⢟⢿⣿⣿⣿⣿⣿⣿⣿⣿⣿⣿⣿⣿⢿⠛⠙⢕⣿⣿⡿⢇⢕⢕⢸⡇⢱⢇⢱⢕⢔⠀⠀⠀⠀⠀⠀⠀⠀⠀⠀⠈⢻⣿⣿⣿⣿⣿⣿⣿⣿⣿⣿⣿⢀⠀⠀⠀⠀⠀⠀⠀⠀⠀⠀⠀⠀⠀⠀⠀⠀⠀⠀⠀⠀⠀⠀⠀⠀⠀⠀⠀⠀⠀⠀⠀⠀⠀⠁⠹⢿⣿⣷⡕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⢯⣿⡟⢕⢕⢕⢕⢕⢸⣿⣿⣿⡕⢸⣿⣮⡻⣿⣿⡿⢕⢕⢜⠟⢿⣿⣿⣿⣿⣿⣿⣿⣿⣿⡇⠀⢄⣾⡿⠋⠁⢕⢕⢕⢸⢕⢕⣱⣜⢷⣕⡕⢄⠀⠀⠀⠀⠀⠀⠀⠀⠀⠀⠙⢿⣿⣿⣿⣿⣿⣿⣿⣿⣿⡇⠀⠀⠀⠀⠀⠀⠀⠀⠀⠀⠀⠀⠀⠀⠀⠀⠀⠀⠀⠀⠀⠀⠀⠀⠀⠀⠀⠀⠀⠀⠀⠀⠀⠀⠀⠈⢻⣿⣿⣕⢀⠀⠀⠀⠀⠀⠀⠀⠀⠀⠀⠀⠀⠀⠀⠀⠀⠀⠀⠀⠀⠀⠀⠀⠀⠀⠀⠀⠀⠀⠀⠀⠀⠀⠀⠀⠀⠀⠀⠀⠀⠀⠀⠀⠀</a:t>
            </a:r>
            <a:br/>
            <a:r>
              <a:t>⠙⠙⠙⠙⠙⠙⠙⠙⠙⠙⠟⠟⠟⠟⠟⠟⠟⠟⠟⠟⠟⠟⢿⢿⢿⢿⢿⢿⢿⢿⢿⢿⢿⢿⢿⢿⣿⣿⣿⣿⣿⣿⣿⣿⣿⣿⣿⣿⣿⣿⣿⣿⣿⣿⣿⣿⣿⣿⣿⣿⣿⣿⣿⣿⣿⣿⣿⣿⣿⣿⣿⣿⣿⣿⣿⣿⣿⣿⣿⣿⡟⣾⡟⢕⢕⢕⢕⢕⢕⣸⣿⣿⣿⡇⢸⣿⣿⣿⣮⣿⢳⢕⠑⠀⠀⣾⣿⣿⣿⣿⣿⣿⣿⣿⣿⡇⣠⢿⠋⠀⠀⠀⢱⣾⡟⢕⢕⣼⣿⣿⣮⢿⣿⣇⡔⢄⠀⠀⠀⠀⠀⠀⠀⠀⠀⠀⠙⠻⣿⣿⣿⣿⢿⢿⢿⢇⠀⠀⠀⠀⠀⠀⠀⠀⠀⠀⠀⠀⠀⠀⠀⠀⠀⠀⠀⠀⠀⠀⠀⠀⠀⠀⠀⠀⠀⠀⠀⠀⠀⠀⠀⠀⠁⢻⣿⣿⣇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⠁⠁⠁⠁⠁⠁⠁⠁⠁⠁⠁⠉⠉⠙⠙⠙⠙⠙⠙⠙⠙⠙⠙⠛⠛⠛⠛⠟⠟⠟⠟⠟⠟⠟⠟⠟⠟⠿⠿⠿⢿⣿⣿⣹⣿⢕⢕⢕⢕⢕⢕⢕⣿⣿⣿⣿⡇⣾⣿⣿⣿⣿⢣⠝⠀⠀⠀⠀⣿⣿⣿⣿⣿⣿⣿⣿⣿⣿⡕⠑⠀⠀⠀⠀⠀⠁⢿⢕⣱⣾⣿⣿⣿⣿⣿⣿⣿⣷⣵⡕⢄⠀⠀⠀⠀⠀⠀⠀⠀⠀⠀⠁⠝⢟⢕⠑⠁⠁⠑⠀⠀⠀⠀⠀⠀⠀⠀⠀⠀⠀⠀⠀⠀⠀⠀⠀⠀⠀⠀⠀⠀⠀⠀⠀⠀⠀⠀⠀⠀⠀⠀⠀⠀⠀⠀⠀⠀⢹⣿⣿⡕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⢰⣿⣿⣏⣿⢇⢕⢕⢕⢕⢕⢕⣇⣿⣿⣿⣿⡇⣽⣿⣿⣟⣳⡕⠀⠀⠀⠀⠀⣿⣿⣿⣿⣿⣿⣿⣿⣿⣿⠑⠀⠀⠀⠀⠀⠀⠀⢱⣾⣿⣿⣿⣿⣿⣿⣿⣿⣿⣿⣿⣿⡕⠐⠀⠀⠀⠀⠀⠀⠀⠀⠀⠀⠀⠑⠁⠀⠀⠀⠀⠀⠀⠀⠀⠀⠀⠀⠀⠀⠀⠀⠀⠀⠀⠀⠀⠀⠀⠀⠀⠀⠀⠀⠀⠀⠀⠀⠀⠀⠀⠀⠀⠀⠀⠀⠀⠀⠀⠀⢻⣿⣿⡔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⣼⣿⡿⣸⡟⢕⢕⢕⢕⢕⢕⣾⢸⣿⣿⣿⣿⡕⣿⣿⣿⣿⣿⢇⠀⠀⠀⠀⠀⢻⣿⣿⣿⣿⣿⣿⣿⣿⡟⠀⠀⠀⠀⠀⠀⠀⠀⠀⢿⣿⣿⣿⣿⣿⣿⣿⣿⣿⣿⣿⢏⠁⠀⠀⠀⠀⠀⠀⠀⠀⠀⠀⠀⠀⠀⠀⠀⠀⠀⠀⠀⠀⠀⠀⠀⠀⠀⠀⠀⠀⠀⠀⠀⠀⠀⠀⠀⠀⠀⠀⠀⠀⠀⠀⠀⠀⠀⠀⠀⠀⠀⠀⠀⠀⠀⢄⢀⠀⠀⣸⣿⣿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⢱⣿⣿⢧⡿⢕⢕⢕⢕⢕⢕⣸⣿⢸⣿⣿⣿⣿⣧⢿⣿⣿⣿⣿⠁⠀⠀⠀⠀⠀⠈⢿⣿⣿⣿⣿⣿⣿⣿⠇⠀⠀⠀⠀⠀⠀⠀⠀⠀⠘⣿⣿⣿⣿⣿⣿⣿⣿⣿⣿⢇⠀⠀⠀⠀⠀⠀⠀⠀⠀⠀⠀⠀⠀⠀⠀⠀⠀⠀⠀⠀⠀⠀⠀⠀⠀⠀⠀⠀⠀⠀⠀⠀⠀⠀⠀⠀⠀⠀⠀⠀⠀⠀⠀⠀⠀⠀⠀⠀⠀⠀⠀⠀⠀⠀⠀⠀⠁⣰⣾⣿⣿⣿⣷⣶⣶⣦⣴⣴⣴⣴⣴⣴⣴⣴⣴⣴⣴⣴⣄⣄⣄⣄⣄⣄⣄⣄⣄⣄⣄⣄⣄⣄⢀⢀⢀⢀⢀⢀⢀⢀⢀⢀⢀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⢄⣾⣿⣟⣾⢇⢕⢕⢕⢕⢕⢱⣿⣳⡼⣿⣿⣿⣟⣿⣼⣿⣿⣿⣿⠀⠀⠀⠀⠀⠀⠀⠁⢻⣿⣿⣿⣿⣿⡿⠀⠀⠀⠀⠀⠀⠀⠀⠀⠀⠀⠜⣿⣿⣿⣿⣿⣿⣿⡿⠑⠁⠀⠀⠀⠀⠀⠀⠀⠀⠀⠀⠀⠀⠀⠀⠀⠀⠀⠀⠀⠀⠀⠀⠀⠀⠀⠀⠀⠀⠀⠀⠀⢀⠀⠀⠀⠀⠀⠀⠀⠀⠀⠀⠀⠀⠀⠀⠀⠀⠀⠀⠀⠀⠀⠀⠀⠀⣰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⢄⣴⣶⣷⣷⣷⣼⣿⡟⣼⢇⢕⢕⢕⢕⢕⢕⣾⣷⣿⣧⣿⣿⣿⣿⣿⡇⣿⣿⣿⣿⠀⠀⠀⠀⠀⠀⠀⠀⠁⢻⣿⣿⣿⣿⠇⠀⠀⠀⠀⠀⠀⠀⠀⠀⠀⠀⠀⠜⣿⣿⣿⣿⣿⡿⠑⠀⠀⠀⠀⠀⠀⠀⠀⠀⠀⠀⠀⠀⠀⠀⠀⠀⠀⠀⠀⠀⠀⠀⠀⠀⠀⠀⠀⠀⠀⠀⠀⠀⠀⠁⠐⠀⠀⠀⠀⠀⠀⠀⢀⣠⣴⣦⣄⣀⢀⠀⠀⠀⠕⠔⠀⠀⣱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⣰⣾⣿⢟⣫⣷⣮⢻⣿⡿⣹⢇⠁⠑⠕⢕⢕⢕⣜⢟⣿⣿⣿⣿⣿⣿⣷⣿⣽⢹⣽⣽⣵⠀⠀⠀⠀⠀⠀⠀⠀⠀⠀⠙⠙⠛⢿⠀⠀⠀⠀⠀⠀⠀⠀⠀⠀⠀⠀⠀⠀⠘⣿⣿⣿⡿⠑⠀⠀⠀⠀⠐⠑⠕⠑⠕⠔⠀⠀⠀⠀⠀⠀⠀⠀⠀⠀⠀⠀⠀⠀⠀⠀⠀⠀⠀⠀⠀⠀⠀⠀⠀⠀⠀⠀⠀⢀⢀⠀⢀⣀⣸⣿⣿⣿⣿⡟⠀⢀⢀⢀⠀⠀⠀⣱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⣼⣿⢟⣵⣿⣿⣿⣿⣧⢹⢳⡿⢇⠀⠀⠀⠁⢕⢱⣿⣿⣿⣿⣿⣿⣟⣿⣿⣿⣿⣸⣿⣿⡟⠀⠀⠀⠀⠀⠀⠀⠀⠀⠀⠀⠜⣦⢀⠀⠀⠀⠀⠀⠀⠀⠀⠀⠀⠀⠀⠀⠀⠀⠘⢿⣿⢇⠀⠀⠀⠀⢀⠀⢀⠀⠀⠀⠀⠀⠀⠀⠀⠀⠀⠀⠀⠀⠀⠀⠀⠀⠀⠀⠀⠀⠀⠀⠀⠀⠀⠀⠀⢀⡔⠀⠀⢕⢕⢕⢕⢅⣿⣿⣿⣿⣿⢟⢕⠐⠁⠃⠑⠀⠀⣱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⣇⢻⣿⣇⢻⣿⢟⣱⣮⣿⢇⠁⠀⠀⠀⠀⠀⠀⠜⢿⣿⣿⣿⣿⣿⣸⡏⣿⡿⡸⣿⣿⡇⠀⠀⠀⠀⠀⠀⠀⠀⠀⠀⠀⠀⠘⠁⠀⠀⠀⠀⠀⠀⠀⠀⠀⠀⠀⠀⠀⠀⠀⠀⠈⢻⠀⠀⠀⠀⠀⠁⠁⠁⠑⠕⠑⠁⠀⠀⠀⠀⠀⠀⠀⠀⠀⠀⠀⠀⠀⠀⠀⠀⠀⠀⠀⠀⠀⠀⠀⣰⣿⡇⢀⠀⢕⢕⢕⢕⢕⢸⣿⣿⣿⢏⠑⠁⣠⢄⠀⠀⠀⣱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⠘⢻⣿⣷⡜⢻⢃⣵⣿⣿⣾⣿⢕⠀⠀⠀⠀⠀⠀⠀⠀⠀⠈⠟⢿⣿⣿⣿⢻⣿⢣⣇⢻⣿⡇⠀⠀⠀⠀⠀⠀⠀⠀⠀⠀⢠⣤⣷⣷⣄⠀⠀⠀⠀⠀⠀⠀⠀⠀⠀⠀⠀⠀⠀⠀⠀⠀⠁⠀⠀⠀⠀⠀⠀⠀⠀⠀⠀⠀⠀⠀⠀⠀⠀⠀⠀⠀⠀⠀⠀⠀⠀⠀⠀⠀⠀⠀⠀⠀⠀⠀⢰⣿⣿⡇⢕⠀⢕⢕⢕⢕⢕⢸⣿⣿⢏⢕⠀⠀⠉⠁⠀⠀⣵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⠜⣿⣿⣧⢾⣿⣿⣻⣿⣿⢕⠀⠀⠀⠀⠀⠀⠀⠀⠀⠀⠀⠀⠈⠙⢜⣿⡏⡞⢸⣿⣿⡇⠀⠀⠀⠀⠀⠀⠀⠀⠀⢄⢻⣿⣿⣿⣿⠆⠀⠀⠀⠀⠀⠀⠀⠀⠀⠀⠀⠀⠀⠀⠀⠀⠀⠀⠀⠀⠀⠀⠀⠀⢕⠀⠀⠀⠀⠀⠀⠀⠀⠀⠀⠀⠀⠀⠀⠀⠀⠀⠀⠀⠀⠀⠀⠀⠀⠀⢵⣼⡻⡇⠕⠀⢕⢕⠑⣱⣕⢿⣿⢏⢑⠅⣤⢄⠀⠀⢀⣼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⠘⢹⣿⡼⢟⢝⣿⣿⣿⠑⠀⠀⠀⠄⠀⠀⠀⢀⢀⠀⠀⠀⠀⠁⢀⠜⠘⠕⠸⠗⠹⡇⠀⠀⠀⠀⠀⠀⠀⠀⠀⠀⠸⣿⣿⣿⠏⠀⠀⠀⠀⠀⠀⠀⠀⠀⠀⠀⠀⠀⠀⠀⠀⢀⢄⠀⠀⠀⠀⠀⠀⠀⠁⠀⠀⠀⠀⠀⠀⠀⠀⠀⠀⠀⠀⠀⠀⠀⠀⠀⠀⠀⠀⠀⠀⠀⠀⢔⡜⢻⣿⣧⡄⠀⠀⢄⣵⣿⣿⣎⢇⢅⠀⠀⠁⠁⠀⢀⣼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⣰⣿⡟⢕⠕⢸⡿⣼⡏⠀⠀⢀⠄⢔⢄⠕⠑⠑⠀⠀⠀⠀⢀⠀⠀⠀⠀⠀⠀⠀⠀⠃⠀⠀⠀⠀⠀⠀⠀⠀⠀⠀⠀⠈⠁⠉⠀⠀⠀⠀⠀⠀⠀⠀⠀⠀⠀⠀⠀⠀⠀⠀⠄⢄⠑⠄⠀⠀⠀⢔⢀⠀⠀⠀⠀⠀⠀⠀⠀⠀⠀⠀⠀⠀⠀⠀⠀⠀⠀⠀⠀⠀⠀⠀⠀⠀⠀⢱⣿⣧⡜⢻⡟⣧⣜⢿⣿⣿⣿⣿⡕⠄⣴⢄⠀⠀⢀⣾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⢀⢀⣠⣴⣷⣿⣿⣿⢕⢕⢄⣿⢇⣾⢇⠀⢔⢕⠕⠑⠁⠀⠀⢀⢄⠔⠑⠁⠀⠀⠀⠀⠀⠀⠀⠀⠀⠀⠀⠀⠀⠀⠀⠀⠀⠀⠀⠀⠀⠀⠀⠀⠀⠀⠀⠀⠀⠀⠀⠀⠀⠀⠀⠀⠀⠀⠀⠀⠄⠁⠔⢕⠀⠀⠀⠑⠕⢕⢄⠀⠀⠀⠀⠀⠀⠀⠀⠀⠀⠀⠀⠀⠀⠀⠀⠀⠀⠀⠀⠀⠀⠀⠀⢘⢿⣿⣿⣧⡜⢻⣿⣷⣯⡻⣿⣿⡇⠀⠀⠀⠀⢀⣾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⢀⣄⣴⣷⣿⣿⣿⣿⣿⣿⣿⣿⢕⢕⢸⡏⢕⣿⠀⠀⠑⠀⠀⠀⢄⠔⠑⠁⠑⢄⠀⠀⠀⠀⠀⠀⠀⠀⠀⠀⠀⠀⠀⠀⠀⠀⠀⠀⠀⠀⠀⠀⠀⠀⠀⠀⠀⠀⠀⠀⠀⠀⠀⠀⠀⠀⠀⠀⠀⠀⠄⠁⠀⠐⠀⠁⠀⠀⠀⠀⣴⡕⢕⢕⢀⠀⠀⠀⠀⠀⠀⠀⠀⠀⠀⠀⠀⠀⠀⠀⠀⠀⠀⠀⠀⠀⢱⣵⡔⢜⢻⣿⣿⣧⡝⢿⣿⣿⣮⡝⢵⠔⠀⠀⢄⣾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⢀⣄⣴⣷⣾⣿⣿⣿⣿⣿⣿⣿⣿⣿⣿⣿⣿⢕⢕⣼⢇⢱⣿⠕⠀⠀⠀⠐⠁⠀⢀⠄⠀⠀⠀⠔⢀⠀⠀⠀⠀⠀⠀⠀⠀⠄⠀⠀⠀⠀⠀⠀⠀⠀⠀⠀⠀⠀⠀⠀⠀⠀⠀⠀⠀⠀⠀⠀⠀⠀⠐⠀⢀⠄⠑⠀⠀⠀⠀⠀⠀⠀⠀⠀⠀⠹⣷⡕⢕⢕⢔⢀⠀⠀⠀⠀⠀⠀⠀⠀⠀⠀⠀⠀⠀⠀⠀⠀⠀⠀⢔⣾⣿⣿⣕⢕⢜⢻⣿⣿⣧⡝⠟⠃⠈⠣⡄⠀⢠⣾⣿⡏⠁⠁⠘⠝⠻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⢀⣄⣴⣴⣾⣿⣿⣿⣿⣿⣿⣿⣿⣿⣿⣿⣿⣿⣿⣿⣿⣿⡕⢕⡏⢕⢸⠑⠀⠀⠀⠀⠀⠀⠁⠀⠀⠀⠀⠀⠀⠁⠔⢀⠀⠀⠀⠀⠀⣰⢄⢕⢀⠀⠀⠀⠀⠀⠀⠀⠀⠀⠀⠀⠀⠀⠀⠀⠀⠀⠀⠀⠀⠀⠀⠀⠀⠀⠀⠀⠀⠀⠀⠀⠀⠀⠀⠀⠀⠀⠀⠘⢷⡕⢕⢕⢕⢕⢄⢀⠀⠀⠀⠀⠀⠀⠀⠀⠀⠀⠀⠀⠀⢄⣵⡕⢝⢿⣿⣿⣷⣕⢕⢜⢻⢿⢷⡕⠟⠑⠀⠁⢱⡝⣿⣿⣷⠀⠀⠀⠀⠀⠀⠁⠙⠝⠻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⢀⢄⣠⣴⣷⣿⣿⣿⣿⣿⣿⣿⣿⣿⣿⣿⣿⣿⣿⣿⣿⣿⣿⣿⣿⣿⣿⡇⣸⢕⢕⡇⠀⠀⠀⠀⠀⠀⠀⠀⠀⠀⠀⠀⠀⠀⠀⠀⠑⠀⠀⠀⢀⢱⡏⢕⢔⠀⢁⠐⠄⠀⡀⠀⠑⠀⠀⠀⠀⠀⠐⠀⠀⠀⠀⠀⠀⠀⠀⠀⠀⠀⠀⠀⠀⠀⠀⠀⠀⠀⠀⠀⠀⠀⠀⠀⠀⠀⠕⠕⢕⢕⢕⢕⢕⢕⢔⢄⢀⢀⠀⢀⢀⢀⢀⢄⡔⢕⢜⢿⣿⣕⢕⢹⡟⡟⢝⢧⡕⢕⢕⢕⢕⢔⠀⠀⢰⣿⣿⣜⢿⣿⡇⠀⠀⠀⠀⠀⠀⠀⠀⠀⠀⠁⠙⠟⢻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⢀⢄⣠⣴⣷⣿⣿⣿⣿⣿⣿⣿⣿⣿⣿⣿⣿⣿⣿⣿⣿⣿⣿⣿⣿⣿⣿⣿⣿⣿⣿⣿⢣⣇⠕⢱⡇⠀⠀⠀⠐⠀⠀⠀⠀⠀⠀⠀⠀⠀⠀⠀⠀⠀⠀⠀⠀⢕⡾⢕⢕⡕⠀⠀⠀⠀⠀⠀⠁⠀⠀⠀⠀⠀⠀⠀⠐⠀⠀⠀⠀⠀⠀⠀⠀⠀⠀⠀⠀⠀⠀⠀⠀⠀⠀⠀⠀⠀⠀⠀⠀⠀⢀⢔⢔⢕⢕⢕⢕⢕⢕⢕⢕⢕⣕⢕⡕⢕⢕⢕⢜⢻⣕⢕⢜⢿⣿⣷⡕⢕⢕⢕⢕⢕⢕⠕⠑⢕⢕⢕⢰⣿⣿⣿⣿⣧⡹⣿⣧⡄⠀⠀⠀⠀⠀⠀⠀⠀⠀⠀⠀⠀⠀⠁⠙⠟⢻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⢀⢀⣄⣴⣷⣿⣿⣿⣿⣿⣿⣿⣿⣿⣿⣿⣿⣿⣿⣿⣿⣿⣿⣿⣿⣿⣿⣿⣿⡿⢿⠿⢿⢿⣿⣿⡏⣾⣿⢕⣼⢇⠀⠀⠀⠀⠀⠀⠀⠀⠀⠀⠀⠀⠀⠀⠀⠀⠀⠀⠀⢔⢸⢕⢕⣱⡿⠀⠀⠀⠀⠀⠀⠀⠀⠀⠀⠀⠀⠀⠀⠀⠁⠀⠀⠀⠀⠀⠀⠀⠀⠀⠀⠀⠀⠀⠀⠀⠀⢀⡀⠀⢠⡄⠀⠀⠀⢕⢕⢕⢕⢕⢕⢕⢕⢕⢕⣱⣷⣿⣿⣿⣿⣧⡕⢕⢕⢝⢧⡕⢕⢝⣿⣿⢕⢕⢕⢑⢕⢕⢕⢕⢀⠑⢕⢕⢝⢿⣿⣿⣿⣾⣮⡻⣿⣧⡄⠀⠀⠀⠀⠀⠀⠀⠀⠀⠀⠀⠀⠀⠀⠀⠁⠈⠙⠟⢿⢿⣿⣿⣿⣿⣿⣿⣿⣿⣿⣿⣿⣿⣿⣿⣿⣿⣿⣿⣿⣿⣿⣿⣿⣿⣿⣿⣿⣿⣿⣿⠀</a:t>
            </a:r>
            <a:br/>
            <a:r>
              <a:t>⠀⠀⠀⠀⠀⠀⠀⠀⠀⠀⠀⠀⠀⠀⠀⠀⠀⠀⠀⠀⠀⠀⠀⠀⠀⠀⠀⠀⢀⣄⣴⣷⣾⣿⣿⣿⣿⣿⣿⣿⣿⣿⣿⣿⣿⣿⣿⣿⣿⣿⣿⣿⣿⣿⡿⠃⠁⠁⠈⠙⠟⠑⠀⠀⠀⠀⠀⠁⠁⠘⠟⢕⢏⠕⠀⠀⠀⠀⠀⠀⠀⠀⠀⠀⠀⠀⠀⠀⠀⠀⠀⢄⢕⢱⢇⢕⢕⢝⠁⠀⠀⠀⢄⠔⠀⠀⠀⠀⢀⢕⠑⠀⠀⠀⠀⠀⠀⠀⢀⢀⠀⠀⢠⡄⠀⠀⠀⠰⠆⢀⢀⠉⠁⠔⢇⠁⠕⠀⠀⢕⢕⢕⢕⣕⣕⢕⢕⢱⣿⣿⣿⣿⣿⣿⣿⣿⣿⣧⡕⢕⢕⢕⢕⢕⢜⢕⢕⢕⢕⢕⢕⢕⢕⢕⢕⢕⢕⢕⢕⢜⢻⣿⣿⣿⣿⣷⣜⢿⣷⣔⢀⠀⠀⠀⠀⠀⠀⠀⠀⠀⠀⠀⠀⠀⠀⠀⠀⠀⠀⠁⠈⠙⠟⢿⣿⣿⣿⣿⣿⣿⣿⣿⣿⣿⣿⣿⣿⣿⣿⣿⣿⣿⣿⣿⣿⣿⣿⣿⣿⣿⠀</a:t>
            </a:r>
            <a:br/>
            <a:r>
              <a:t>⠀⠀⠀⠀⠀⠀⠀⠀⠀⠀⠀⠀⠀⠀⠀⠀⠀⠀⠀⠀⠀⠀⠀⢀⣄⣴⣵⣾⣿⣿⣿⣿⣿⣿⣿⣿⣿⣿⣿⣿⣿⣿⣿⣿⣿⣿⣿⣿⣿⣿⣿⣿⣿⣿⢇⠀⠀⠀⠀⠀⠀⠀⠀⠀⠀⠀⠀⠀⠀⠀⠀⠀⠑⠀⠀⢀⡄⠀⠀⠀⠀⠀⠀⠀⠀⠀⠀⠀⠀⠀⠀⠁⢕⢕⢕⢕⢕⠁⠀⠀⢀⠔⠁⠀⠀⠀⠀⠀⠀⠀⠀⢀⠀⠀⢠⡴⢀⣀⡜⠛⠐⣄⠈⠁⠔⠕⠕⠀⠀⠁⠑⠀⠀⠀⠀⠀⠀⠀⢘⣻⡿⢿⣿⣿⣿⡕⢕⢕⢝⢟⢻⢿⢿⣿⣿⣿⣿⣿⣿⣷⡕⢕⢕⢕⢕⢕⢕⢕⢕⢕⢕⢕⢕⢕⢕⢕⢕⢕⢕⢕⢕⢜⢻⣿⣿⡻⣿⣷⡝⢿⣷⡄⠀⠀⠀⠀⠀⠀⠀⠀⠀⠀⠀⠀⠀⠀⠀⠀⠀⠀⠀⠀⠀⠀⠁⠘⠙⠟⢿⣿⣿⣿⣿⣿⣿⣿⣿⣿⣿⣿⣿⣿⣿⣿⣿⣿⣿⣿⣿⣿⠀</a:t>
            </a:r>
            <a:br/>
            <a:r>
              <a:t>⠀⠀⠀⠀⠀⠀⠀⠀⠀⠀⠀⠀⠀⠀⠀⠀⠀⠀⢀⢄⣰⣴⣷⣿⣿⣿⣿⣿⣿⣿⣿⣿⣿⣿⣿⣿⣿⣿⣿⣿⣿⣿⣿⣿⣿⣿⣿⣿⣿⣿⣿⣿⣿⣿⠀⠀⠀⠀⠀⠀⠀⠀⠀⠀⠀⠀⠀⠀⠀⠀⠀⠀⠀⠀⠀⠜⠑⠀⠀⠀⠀⠀⠀⠀⠀⠀⠀⠀⠀⠀⠀⠀⠀⠕⢕⢕⣾⣆⠀⠀⠀⠀⠀⠀⠀⠀⠀⡀⠀⠀⠀⠘⠂⢔⣄⠀⠘⠻⠟⠀⠀⠁⠀⠀⠀⠀⠀⠀⠀⠀⠀⠀⠀⢄⠁⠀⢀⢀⢌⢻⣿⣿⣷⣿⣽⣟⡕⢕⢕⢕⢕⢕⢕⢕⢕⢜⢝⢝⣿⣿⣷⣕⢕⢕⢕⢕⢕⢝⢇⢕⢕⢕⢕⢕⢕⢕⢕⢕⢕⢕⢕⠕⢕⢜⢻⣿⣮⡻⣿⣧⡻⣿⣧⢀⠀⠀⠀⠀⠀⠀⠀⠀⠀⠀⠀⠀⠀⠀⠀⠀⠀⠀⠀⠀⠀⠀⠀⠀⠀⠁⠘⠝⠟⢿⣿⣿⣿⣿⣿⣿⣿⣿⣿⣿⣿⣿⣿⣿⣿⣿⠀</a:t>
            </a:r>
            <a:br/>
            <a:r>
              <a:t>⠀⠀⠀⠀⠀⠀⠀⠀⠀⠀⠀⠀⠀⢀⢄⣔⣴⣷⣿⣿⣿⣿⣿⣿⣿⣿⣿⣿⣿⣿⣿⣿⣿⣿⣿⣿⣿⣿⣿⣿⣿⣿⣿⣿⣿⣿⣿⣿⣿⣿⡿⠋⠁⠁⠀⠀⠀⠀⠀⠀⠀⠀⠀⠀⠀⠀⠀⠀⠀⠀⠀⠀⠀⠀⠀⠀⠀⠀⠀⠀⠀⠀⠀⠀⠀⠀⠀⠀⠀⠀⠀⠀⠀⠀⢕⢱⣿⣿⣷⡄⠀⠀⡀⠰⠗⠀⢀⠁⠀⠀⠁⠑⠀⠀⠁⠀⠀⠀⠀⠀⠀⠀⠀⠀⠀⠁⠁⠁⠀⠀⢀⢄⢄⠔⠐⠑⠁⠀⠀⠘⢿⣿⣿⣿⣿⣿⣿⣷⣕⠕⢕⢕⢕⢕⢕⢕⢕⢕⢹⣿⣿⣿⡧⢕⢕⢕⢕⢕⢕⢕⢕⢕⢕⢕⢕⢕⢕⢕⢕⢕⢕⢕⢕⢕⢕⢜⢻⣿⣮⡻⣿⣿⣿⠇⠀⠀⠀⠀⠀⠀⠀⠀⠀⠀⠀⠀⠀⠀⠀⠀⠀⠀⠀⠀⠀⠀⠀⠀⠀⠀⠀⠀⠀⠀⠁⠙⠝⢻⢿⣿⣿⣿⣿⣿⣿⣿⣿⣿⣿⣿⠀</a:t>
            </a:r>
            <a:br/>
            <a:r>
              <a:t>⠀⠀⠀⠀⠀⠀⠀⠀⢀⢄⣄⣴⣷⣾⣿⣿⣿⣿⣿⣿⣿⣿⣿⣿⣿⣿⣿⣿⣿⣿⣿⣿⣿⣿⣿⣿⣿⣿⣿⣿⣿⣿⣿⣿⣿⣿⣿⣿⣿⣿⠇⠀⠀⠀⠀⠀⠀⠀⠀⠀⠀⠀⠀⠀⠀⠀⠀⠀⠀⠀⠀⠀⠀⠀⠀⠀⠀⠀⠀⠀⠀⠀⠀⠀⠀⠀⠀⠀⠀⠀⠀⠀⠀⠀⢕⢸⣿⣿⣿⣿⣇⠀⠑⠀⠀⠀⠑⠕⠀⠀⠀⠀⠀⠐⢄⠀⠀⠀⠀⠀⠀⠀⠀⢀⢀⢄⠔⠔⠑⠁⠁⢄⠐⠀⠀⠀⠀⠀⢀⠀⠀⠻⣿⣿⣿⣿⣿⢿⠟⠑⢁⢁⢑⢑⠕⢕⢁⢕⢕⣿⣿⡟⢕⢕⢕⢕⢕⢕⢕⢕⢕⢕⢕⢕⢕⢕⢕⣕⢕⢕⢕⢕⢕⢕⢕⢕⢱⢜⢻⣿⣧⡝⠁⠀⠀⠀⠀⠀⠀⠀⠀⠀⠀⠀⠀⠀⠀⠀⠀⠀⠀⠀⠀⠀⠀⠀⠀⠀⠀⠀⠀⠀⠀⠀⠀⠀⠀⠀⠀⠁⠙⠟⢻⢿⣿⣿⣿⣿⣿⣿⠀</a:t>
            </a:r>
            <a:br/>
            <a:r>
              <a:t>⠀⠀⠀⢀⢀⣄⣴⣵⣾⣿⣿⣿⣿⣿⣿⣿⣿⣿⣿⣿⣿⣿⣿⣿⣿⣿⣿⣿⣿⣿⣿⣿⣿⣿⣿⣿⣿⣿⣿⣿⣿⣿⣿⣿⣿⣿⣿⣿⣿⡇⠀⠀⠀⠀⠀⠀⠀⠀⠀⠀⠀⠀⠀⠀⠀⠀⠀⠀⠀⠀⠀⠀⠀⠀⠀⠀⠀⢄⢀⢀⠀⢀⢀⣄⣄⡀⠀⠀⠀⠀⠀⠀⠀⠀⠀⠁⢙⣽⣿⣿⣷⢄⠀⠀⠀⠀⠀⢀⢔⢄⠀⠀⠀⠀⠀⠔⠀⢀⢀⢄⠔⠔⠑⠁⠁⠀⠄⢀⠄⠀⠀⢕⢀⢀⠄⠐⠁⠁⠀⠀⠀⠀⠙⠻⠟⠟⠁⠀⠀⢔⢕⢕⢕⢕⢕⢕⢔⢅⢑⢸⢏⢕⢕⢕⢔⠑⠕⠕⢕⢕⢕⢕⢜⣿⣷⣧⣵⣿⣿⣷⣕⡕⢕⢕⢕⢕⢕⢕⢕⢜⢻⣿⡔⠀⠀⠀⠀⠀⠀⠀⠀⠀⠀⠀⠀⠀⠀⠀⠀⠀⠀⠀⠀⠀⠀⠀⠀⠀⠀⠀⠀⠀⠀⠀⠀⠀⠀⠀⠀⠀⠀⠀⠀⠁⠁⠙⠟⢿⢿⣿⠀</a:t>
            </a:r>
            <a:br/>
            <a:r>
              <a:t>⣄⣰⣵⣾⣿⣿⣿⣿⣿⣿⣿⣿⣿⣿⣿⣿⣿⣿⣿⣿⣿⣿⣿⣿⣿⣿⣿⣿⣿⣿⣿⣿⣿⣿⣿⣿⣿⣿⣿⣿⣿⣿⣿⣿⣿⣿⣿⣿⣿⢕⠀⠀⠀⠀⠀⠀⠀⠀⠀⠀⠀⠀⠀⠀⠀⠀⠀⠀⠀⠀⠀⠀⠀⠀⠀⠀⠀⠀⠜⢿⣷⣾⣿⣿⣿⣿⡄⠀⠀⠀⠀⠀⠀⠀⠀⠀⢜⣿⣿⣿⣿⢕⢐⠀⠀⠀⠀⠑⢕⠑⢀⢄⢄⢄⠔⠀⠀⠁⠁⠀⠀⠀⠄⢀⠀⠀⠀⠁⠔⢀⢄⢕⠁⠀⠀⠀⠀⠀⠀⠀⠀⠀⠀⠀⠀⠀⠀⠀⠀⢕⢕⢕⢕⢕⢕⢕⢕⢕⢕⢕⢀⠑⢕⠕⠁⠀⠀⠀⠀⢕⢕⢕⢕⣿⡿⢿⠟⠟⠝⠝⢻⢿⣷⣵⣕⢕⢕⢕⢱⣿⣿⣿⢏⠀⠀⠀⠀⠀⠀⠀⠀⠀⠀⠀⠀⠀⠀⠀⠀⠀⠀⠀⠀⠀⠀⠀⠀⠀⠀⠀⠀⠀⠀⠀⠀⠀⠀⠀⠀⠀⠀⠀⠀⠀⠀⠀⠀⠀⠁⠘⠀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⠜⣿⣿⣿⣿⣿⣿⣿⢄⠀⠀⠀⠀⠀⠀⠀⠀⢕⣿⣿⣿⣿⢕⢕⢄⠀⢄⢔⢰⢴⢷⠑⠇⠕⠁⠀⠀⠀⠀⠀⠀⠀⠀⠐⠐⠀⠀⠀⢀⢔⠑⠁⢕⠀⠀⠀⠀⠀⠀⠀⠀⠀⠀⠀⠀⠀⠀⠀⠀⠀⠁⠑⠑⠕⠕⢕⢕⢕⢕⢕⢕⣕⣑⢄⠀⠀⠀⠀⠀⢔⢕⢕⢕⢕⣿⡇⠑⠀⠀⠀⠀⠀⠀⠉⠝⠻⢿⣷⣾⣿⠏⠁⠁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⠏⠀⠀⠀⠀⠀⠀⠀⠀⠀⠀⠀⠀⠀⠀⠀⠀⠀⠀⠀⠀⠀⠀⠀⠀⠀⠀⠀⠀⠀⠀⠘⢿⣿⣿⣿⣿⣿⣇⢀⠀⠀⠀⠀⠀⠀⠀⠀⠙⢟⠋⠁⠀⠑⠕⠐⠕⠕⠑⠀⢕⢔⢀⠔⠀⠀⠀⠀⠀⠀⠀⠀⠀⠀⠀⠀⠀⠐⠁⠀⠀⠕⠑⠀⠀⠀⠀⠀⠀⠀⠀⠀⠀⠀⠀⠀⠀⠀⠀⠀⠀⠐⢄⢀⠀⠀⠀⠀⠈⢻⣿⣿⣿⣿⣿⣷⣶⣴⣕⡕⢕⢕⢕⢱⣿⡇⠀⠀⠀⠀⠀⠀⠀⠀⠀⠀⠀⠁⠉⠁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⡟⠁⠀⠀⠀⠀⠀⠀⠀⠀⠀⠀⠀⠀⠀⠀⠀⠀⠀⠀⠀⠀⠀⠀⠀⠀⠀⠀⠀⠀⠀⠀⠀⠀⠑⣿⣿⣿⣿⣿⣿⣿⡆⠀⠀⠀⠀⠀⠀⠀⠀⠁⠱⠀⠀⠀⠀⠀⠀⠀⠀⠀⠑⢕⠁⠀⠄⠀⠀⠀⠀⠀⠀⠀⠀⠀⠀⠀⠀⠀⠀⠀⠀⠀⠀⠀⠀⠀⠀⠀⠀⠀⠀⠀⠀⠀⠀⠀⠀⠀⠀⠀⠀⠀⠀⠁⠑⠕⠀⢄⢔⠁⢻⣿⣿⣿⣿⣿⣿⣿⣿⣿⣷⣧⣕⢼⣿⣧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⢕⠀⠀⠀⠀⠀⠀⠀⠀⠀⠀⠀⠀⠀⠀⠀⠀⠀⠀⠀⠀⠀⠀⠀⠀⠀⠀⠀⠀⠀⠀⠀⠀⢀⣰⣿⣿⣿⣿⣿⣿⣿⢇⠀⠀⠀⠀⠀⠀⠀⠀⠀⠀⠀⠀⠀⠀⠀⠀⠀⠀⠀⠀⠀⠐⠀⠀⢔⢄⠀⠀⠀⠀⠀⠀⠀⠀⠀⠀⠀⠀⢄⡰⣗⢵⣕⢔⡄⠀⠀⠀⠀⠀⠀⠀⠀⠀⠀⠀⠀⠀⠀⠀⠀⠀⠀⠀⠀⠀⠕⢕⢕⠀⠙⠻⢿⣿⣿⣿⣿⣿⣿⣿⣿⣿⣿⣮⡻⣿⣧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⢕⠀⠀⠀⠀⠀⠀⠀⠀⠀⠀⠀⠀⠀⠀⠀⠀⠀⠀⠀⠀⠀⠀⠀⠀⠀⠀⠀⠀⠀⠀⠀⢀⣼⣿⣿⣿⣿⣿⣿⣿⣿⠑⠀⠀⠀⠀⠀⠀⠀⠀⠀⠀⠀⠀⠀⠀⠀⠀⠀⠀⠀⠀⢔⢕⢕⢄⠁⢕⢐⢄⠀⠀⠀⠀⠀⠀⠀⠀⠐⠀⠑⠜⢱⢱⠵⠎⠕⠑⠀⠀⠀⠀⠀⠀⠀⠀⠀⠀⠀⠀⠀⠀⠀⠀⠀⠀⠀⠀⠀⠁⠁⠀⠀⠀⠀⣼⣟⣻⢿⣿⡟⠟⠿⠟⠻⠿⢿⡜⣿⣧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⡕⠀⠀⠀⠀⠀⠀⠀⠀⠀⠀⠀⠀⠀⠀⠀⠀⠀⠀⠀⠀⠀⠀⠀⠀⠀⠀⠀⠀⠀⠀⠀⢱⣿⣿⣿⣿⣿⣿⣿⣿⡇⠀⠀⠀⠀⠀⠀⠀⠀⠀⠀⠀⠀⠀⠀⠀⠀⠀⠀⠀⢔⢀⢕⢕⢕⢕⢀⠑⢀⢕⢕⢀⠀⠀⠀⠀⠀⠀⠀⠀⠀⠀⠀⠀⠀⠀⠀⠀⠀⠁⠀⠀⠀⠀⠀⠀⠀⠀⠀⠀⠀⠀⠀⠀⠀⠀⠀⠀⠀⠀⠀⠀⠀⢀⣼⣿⣿⣿⣿⣷⣇⠀⠐⢕⢕⢕⢔⢔⢝⢻⢿⣷⣄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⣧⣄⠀⠀⠀⠀⠀⠀⠀⠀⠀⠀⠀⠀⠀⠀⠀⠀⠀⠀⠀⠀⠀⠀⠀⠀⠀⠀⠀⠀⠀⠀⣼⣿⣿⣿⣿⣿⣿⣿⣿⡕⠀⠀⠀⠀⠀⠀⠀⠀⠀⠀⠀⠀⠀⠀⠀⠀⠀⠀⢄⢕⠁⢕⢕⢕⢕⢕⢀⠐⢔⢅⢔⠃⢀⢀⠀⠀⠀⠀⠀⠀⢀⠀⠀⠀⠄⠀⠀⠀⢀⠄⠐⠀⠀⠀⠀⠀⠀⠀⠀⠀⠀⠀⠀⠀⠀⠀⠀⠀⠀⠀⠀⠀⠘⢻⣿⣿⣿⣿⣿⣿⡕⢄⠁⠑⢕⢕⢕⢕⢕⢕⢝⢻⣿⣧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⠐⠀⠀⠀⠀⠀⠀⠀⠀⠀⠀⠀⠀⠀⠀⠀⠀⠀⠀⠀⠀⠀⠀⠀⠀⠀⠀⠀⠀⠀⢿⣿⣿⣿⣿⣿⣿⣿⣿⡗⠀⠀⠀⠀⠀⠀⠀⠀⠀⠀⠀⠀⠀⠀⠀⠀⠀⠀⢕⢕⠀⢕⢅⢅⢕⢕⢕⢔⠑⢑⡰⢇⠑⠀⠀⠀⠀⠀⠀⠀⠀⠀⠀⢀⠀⢄⠔⠑⠅⠀⠀⠀⠀⠀⠀⠀⠀⠀⠀⠀⠀⠀⠀⠀⠀⠀⠀⠀⠀⠀⠀⠀⠀⠀⢘⢻⣿⣿⣿⣿⣿⣧⡔⠀⠀⠁⠑⠑⠕⢕⢕⢕⢜⢟⢿⣷⡄⠀⠀⠀⠀⠀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⠛⠛⠛⠛⠛⠛⠛⠛⠛⠛⠃⠀⠀⠀⠀⠀⠀⠀⠀⠀⠀⠀⠀⠀⠀⠀⠀⠀⠀⠀⠀⠀⠀⠀⠀⠀⠀⠀⠀⠀⠀⠘⠛⠛⠛⠛⠛⠛⠛⠃⠁⠀⠀⠀⠀⠀⠀⠀⠀⠀⠀⠀⠀⠀⠀⠀⠀⠀⠀⠑⠑⠀⠑⠑⠑⠓⠑⠑⠑⠑⠈⠑⠀⠀⠀⠀⠀⠀⠀⠀⠀⠀⠀⠀⠑⠃⠀⠐⠀⠀⠀⠀⠀⠀⠀⠀⠀⠀⠀⠀⠀⠀⠀⠀⠀⠀⠀⠀⠀⠀⠀⠀⠀⠀⠀⠀⠐⠘⠛⠛⠛⠛⠛⠛⠓⠀⠀⠀⠀⠀⠀⠁⠑⠑⠑⠑⠛⠛⠀⠀⠀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⣿⣇⢕⢕⢕⢕⢕⢕⢕⢕⢕⢕⣵⣷⣷⣵⡕⢕⢕⢕⢕⢕⢕⢕⢕⢕⢕⢕⢕⢕⢕⢸⣿⣿⣿⣿⣿⣿⣿⣿⣿⣿⣿⣿⣿⣿⣿⣿⣿⣿⣿⣿⣿⣿⣿⣿⡟⢕⢕⢕⢕⢕⢕⢕⢕⢕⢕⢕⢕⢕⢕⢕⢕⢕⢕⢕⢕⢕⢕⢕⢕⢕⢕⢕⢕⢕⢕⢕⢕⢕⢕⢕⢕⢕⢕⢕⢕⢕⢕⢕⢕⢕⢕⢕⢕⣵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⢿⣿⣿⣿⣿⣿⣿⣿⣿⣿⣿⣿⣿⣿⣿⣿⣿⣿⣿⣿⣿⣿⣿⣿⣿⣿⣿⣿⣿⣿⡕⢕⢕⢕⢕⢕⢕⢕⢕⢸⣿⣯⡝⢿⣿⣷⣕⢕⢕⢕⢕⢕⢕⢕⢕⢕⢕⢕⢕⣸⣿⣿⣿⣿⣿⣿⣿⣿⣿⣿⣿⣿⣿⣿⣿⣿⣿⣿⣿⣿⣿⣿⣿⡟⢕⢕⢕⢕⢕⢕⢕⢕⢕⢕⢕⢕⢕⢕⢕⢕⢕⢕⢕⢕⢕⢕⢕⢕⢕⢕⢕⢕⢕⢕⢕⢕⢕⢕⢕⢕⢕⢕⢕⢕⢕⢕⢕⢕⢕⢕⣱⣷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⢿⣿⣿⣿⣿⣿⣿⣿⣿⣿⣿⣿⣿⣿⣿⣿⣿⣿⣿⣿⣿⣿⣿⣿⣿⣿⣿⣿⣷⢕⢕⢕⢕⢕⢕⢕⢕⢕⢜⢿⣿⣇⣿⣿⣿⣷⣕⢕⢕⢕⢕⢕⢕⢕⢕⢕⢕⣿⣿⣿⣿⣿⣿⣿⣿⣿⣿⣿⣿⣿⣿⣿⣿⣿⣿⣿⣿⣿⣿⣿⡟⢕⢕⢕⢕⢕⢕⢕⢕⢕⢕⢕⢕⢕⢕⢕⢕⢕⢕⢕⢕⢕⢕⢕⢕⢕⢕⢕⢕⢕⢕⢕⢕⢕⢕⢕⢕⢕⢕⢕⢕⢕⢕⢕⢕⢕⣱⣾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⣇⢕⢕⢕⢕⢕⢕⢕⢕⢕⢕⢿⣿⣿⣿⣿⣿⣿⡇⢕⢕⢕⢕⢕⢕⢕⢕⢕⣿⣿⣿⣿⣿⣿⣿⣿⣿⣿⣿⣿⣿⣿⣿⣿⣿⣿⣿⣿⣿⣿⡟⢕⢕⢕⢕⢕⢕⢕⢕⢕⢕⢕⢕⢕⢕⢕⢕⢕⢕⢕⢕⢕⢕⢕⢕⢕⢕⢕⢕⢕⢕⢕⢕⢕⢕⢕⢕⢕⢕⢕⢕⢕⢕⢕⢕⣵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⢿⣿⣿⣿⣿⣿⣿⣿⣿⣿⣿⣿⣿⣿⣿⣿⣿⣿⣿⣿⣿⣿⣿⣿⣿⣿⢿⣿⣷⣵⣕⣕⣱⣵⣕⣕⣵⣼⣿⣿⣿⣿⣿⣿⣷⢕⢕⢕⢕⢕⢕⢕⢕⢱⣿⣿⣿⣿⣿⣿⣿⣿⣿⣿⣿⣿⣿⣿⣿⣿⣿⣿⣿⣿⣿⡟⢕⢕⢕⢕⢕⢕⢕⢕⢕⢕⢕⢕⢕⢕⢕⢕⢕⢕⢕⢕⢕⢕⢕⢕⢕⢕⢕⢕⢕⢕⢕⢕⢕⢕⢕⢕⢕⢕⢕⢕⢕⢕⣱⣾⣿⣿⣿⣿⣿⣿⣿⣿⣿⣿⣿⣿⣿⣿⣿⣿⣿⣿⣿⣿⣿⣿⣿⣿⣿⣿⣿⣿⣿⣿⣿⣿⣿⣿⣿⣿⣿⣿⣿⣿⣿⣿⣿⣿⣿⣿⣿⣿⠀</a:t>
            </a:r>
            <a:br/>
            <a:r>
              <a:t>⣷⣧⣕⡕⢕⢕⢕⢕⢕⢕⢕⢕⢕⢕⢕⢕⢕⢕⢕⢕⢕⢕⢕⢕⢕⢕⢕⢕⢕⢕⢕⢕⢕⢕⢕⢕⢕⢕⢕⢕⢕⢕⢕⢕⢕⢕⢕⢕⢕⢕⢕⢕⢕⢕⢕⢕⢕⢕⢕⢕⢕⢕⢕⢕⢕⢕⢕⢕⢕⢕⢕⢕⢕⢝⣿⣿⣿⣿⣿⣿⣿⣿⣿⣿⣿⣿⣿⣿⣿⣿⣿⣿⣿⣿⣿⣿⣿⣿⣧⡝⢻⣿⣿⣿⢿⢿⣿⣿⣿⣿⣿⣿⡿⣿⣿⣿⣿⣷⣕⢕⢕⢕⢕⢕⢕⢸⣿⣿⣿⣿⣿⣿⣿⣿⣿⣿⣿⣿⣿⣿⣿⣿⣿⣿⣿⣿⡟⢕⢕⢕⢕⢕⢕⢕⢕⢕⢕⢕⢕⢕⢕⢕⢕⢕⢕⢕⢕⢕⢕⢕⢕⢕⢕⢕⢕⢕⢕⢕⢕⢕⢕⢕⢕⢕⢕⢕⢕⢕⣵⣿⣿⣿⣿⣿⣿⣿⣿⣿⣿⣿⣿⣿⣿⣿⣿⣿⣿⣿⣿⣿⣿⣿⣿⣿⣿⣿⣿⣿⣿⣿⣿⣿⣿⣿⣿⣿⣿⣿⣿⣿⣿⣿⣿⣿⣿⣿⣿⣿⣿⣿⠀</a:t>
            </a:r>
            <a:br/>
            <a:r>
              <a:t>⣿⣿⣿⣿⣷⣧⣕⡕⢕⢕⢕⢕⢕⢕⢕⢕⢕⢕⢕⢕⢕⢕⢕⢕⢕⢕⢕⢕⢕⢕⢕⢕⢕⢕⢕⢕⢕⢕⢕⢕⢕⢕⢕⢕⢕⢕⢕⢕⢕⢕⢕⢕⢕⢕⢕⢕⢕⢕⢕⢕⢕⢕⢕⢕⢕⢕⢕⢕⢕⢕⢕⢕⢕⢕⢜⢻⣿⣿⣿⣿⣿⣿⣿⣿⣿⣿⣿⣿⣿⣿⣿⣿⣿⣿⣿⣿⣿⣿⣟⣯⣕⢳⣵⣺⢿⣿⢗⢝⢕⢕⢕⢕⢕⢕⢜⢝⢻⣿⣿⣿⣕⡕⢕⢕⢕⢸⣿⣿⣿⣿⣿⣿⣿⣿⣿⣿⣿⣿⣿⣿⣿⣿⣿⣿⣿⡟⢕⢕⢕⢕⢕⢕⢕⢕⢕⢕⢕⢕⢕⢕⢕⢕⢕⢕⢕⢕⢕⢕⢕⢕⢕⢕⢕⢕⢕⢕⢕⢕⢕⢕⢕⢕⢕⢕⢕⣱⣵⣿⣿⣿⣿⣿⣿⣿⣿⣿⣿⣿⣿⣿⣿⣿⣿⣿⣿⣿⣿⣿⣿⣿⣿⣿⣿⣿⣿⣿⣿⣿⣿⣿⣿⣿⣿⣿⣿⣿⣿⣿⣿⣿⣿⣿⣿⣿⣿⣿⣿⣿⣿⣿⠀</a:t>
            </a:r>
            <a:br/>
            <a:r>
              <a:t>⣿⣿⣿⣿⣿⣿⣿⣿⣷⣧⣕⡕⢕⢕⢕⢕⢕⢕⢕⢕⢕⢕⢕⢕⢕⢕⢕⢕⢕⢕⢕⢕⢕⢕⢕⢕⢕⢕⢕⢕⢕⢕⢕⢕⢕⢕⢕⢕⢕⢕⢕⢕⢕⢕⢕⢕⢕⢕⢕⢕⢕⢕⢕⢕⢕⢕⢕⢕⢕⢕⢕⢕⢕⢕⢕⢕⢜⢿⣿⣿⣿⣿⣿⣿⣿⣿⣿⣿⣿⣿⣿⣿⣿⢿⣟⣽⣷⣷⣷⣿⣿⣿⣾⣿⣿⣿⣇⡕⢕⢕⢕⢕⢕⢕⢕⢕⢕⢜⢟⢿⣿⣿⣧⡕⢕⣿⣿⣿⣿⣿⣿⣿⣿⣿⣿⣿⣿⣿⣿⣿⣿⣿⣿⣿⡟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⣷⣷⣵⣕⢕⢕⢕⢕⢕⢕⢕⢕⢕⢕⢕⢕⢕⢕⢕⢕⢕⢕⢕⢕⢕⢕⢕⢕⢕⢕⢕⢕⢕⢕⢕⢕⢕⢕⢕⢕⢕⢕⢕⢕⢕⢕⢕⢕⢕⢕⢕⢕⢕⢕⢕⢕⢕⢕⢕⢕⢕⢕⢕⢕⢕⢕⢝⢿⣿⣿⣿⣿⣿⣿⣿⣿⣿⣿⣿⣿⣷⣿⣿⣿⣿⣿⣿⣿⣿⣿⣿⡟⢕⢹⣿⣿⢇⢕⢕⢕⢕⢕⢕⢕⢕⢕⢕⢕⢝⢿⣿⣿⣷⣿⣿⣿⣿⣿⣿⣿⣿⣿⣿⣿⣿⣿⣿⣿⣿⣿⣿⡿⢕⢕⢕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⣷⣵⣕⢕⢕⢕⢕⢕⢕⢕⢕⢕⢕⢕⢕⢕⢕⢕⢕⢕⢕⢕⢕⢕⢕⢕⢕⢕⢕⢕⢕⢕⢕⢕⢕⢕⢕⢕⢕⢕⢕⢕⢕⢕⢕⢕⢕⢕⢕⢕⢕⢕⢕⢕⢕⢕⢕⢕⢕⢕⢕⢕⢜⢻⣿⣿⣿⣿⣿⣿⣿⢿⣿⣿⣿⣿⣿⣿⣿⣿⣿⣿⣿⣿⣿⣿⣷⢕⢸⣿⣿⡕⢕⢕⢕⢕⢕⢕⢕⢕⢕⢕⢕⢕⢕⢜⣿⣿⣿⣿⣿⣿⣿⣿⣿⣿⣿⣿⣿⣿⣿⣿⣿⣿⣿⡿⢕⢕⢕⢕⢕⢕⢕⢕⢕⢕⢕⢕⢕⢕⢕⢕⢕⢕⢕⢕⢕⢕⢕⢕⢕⢕⢕⢕⢕⢕⢕⢕⢕⢕⢕⣱⣾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⣷⣵⣕⢕⢕⢕⢕⢕⢕⢕⢕⢕⢕⢕⢕⢕⢕⢕⢕⢕⢕⢕⢕⢕⢕⢕⢕⢕⢕⢕⢕⢕⢕⢕⢕⢕⢕⢕⢕⢕⢕⢕⢕⢕⢕⢕⢕⢕⢕⢕⢕⢕⢕⢕⢕⢕⢕⢕⢕⢕⢜⢿⣿⣿⣿⢿⣷⣿⣿⣿⣿⣿⣿⣿⣿⣿⣿⣿⣿⣿⣿⣿⣿⣧⣸⣿⣿⣧⢕⢕⢕⢕⢕⢕⢕⢕⢕⢕⢕⢕⢕⢕⢜⢻⣿⣿⣿⣿⣿⣿⣿⣿⣿⣿⣿⣿⣿⣿⣿⣿⡿⢕⢕⢕⢕⢕⢕⢕⢕⢕⢕⢕⢕⢕⢕⢕⢕⢕⢕⢕⢕⢕⢕⢕⢕⢕⢕⢕⢕⢕⢕⢕⢕⢕⢕⣵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⣷⣧⣕⡕⢕⢕⢕⢕⢕⢕⢕⢕⢕⢕⢕⢕⢕⢕⢕⢕⢕⢕⢕⢕⢕⢕⢕⢕⢕⢕⢕⢕⢕⢕⢕⢕⢕⢕⢕⢕⢕⢕⢕⢕⢕⢕⢕⢕⢕⢕⢕⢕⢕⢕⢕⢕⢕⣼⣿⣿⣷⣿⣿⣿⣿⣿⣿⣿⣿⣿⣿⣿⣿⣿⣿⣿⣿⣿⣿⣿⣿⣿⣿⣿⡕⢕⢕⢕⢕⢕⢕⢕⢕⢕⢕⢕⢕⢕⢕⢕⣿⣿⣿⣿⣿⣿⣿⣿⣿⣿⣿⣿⣿⣿⣿⡿⢕⢕⢕⢕⢕⢕⢕⢕⢕⢕⢕⢕⢕⢕⢕⢕⢕⢕⢕⢕⢕⢕⢕⢕⢕⢕⢕⢕⢕⢕⢕⢕⣱⣵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⣷⣧⣕⡕⢕⢕⢕⢕⢕⢕⢕⢕⢕⢕⢕⢕⢕⢕⢕⢕⢕⢕⢕⢕⢕⢕⢕⢕⢕⢕⢕⢕⢕⢕⢕⢕⢕⢕⢕⢕⢕⢕⢕⢕⢕⢕⢕⢕⢕⢕⢕⢕⣼⣿⣿⣿⣿⣿⣿⣿⣿⣿⣿⣿⣿⣿⣿⣿⣿⣿⣿⣿⣿⣿⣿⣿⣿⣿⣿⣿⣇⢕⢕⢕⢕⢕⢕⢕⢕⢕⢕⢕⢕⢕⢕⢕⡜⣿⣿⣿⣿⣿⣿⣿⣿⣿⣿⣿⣿⣿⡿⢕⢕⢕⢕⢕⢕⢕⢕⢕⢕⢕⢕⢕⢕⢕⢕⢕⢕⢕⢕⢕⢕⢕⢕⢕⢕⢕⢕⢕⢕⢕⣵⣾⣿⣿⣿⣿⣿⣿⣿⣿⣿⣿⣿⣿⣿⣿⣿⣿⣿⣿⣿⣿⣿⣿⣿⣿⣿⣿⣿⣿⣿⣿⣿⣿⣿⣿⣿⣿⣿⣿⣿⣿⣿⣿⣿⣿⣿⣿⣿⣿⣿⣿⣿⣿⣿⣿⣿⣿⣿⣿⣿⣿⣿⣿⣿⣿⡿⢿⢟⠀</a:t>
            </a:r>
            <a:br/>
            <a:r>
              <a:t>⣿⣿⣿⣿⣿⣿⣿⣿⣿⣿⣿⣿⣿⣿⣿⣿⣿⣿⣿⣿⣿⣿⣿⣿⣿⣿⣿⣿⣿⣿⣿⣿⣿⣷⣧⣕⡕⢕⢕⢕⢕⢕⢕⢕⢕⢕⢕⢕⢕⢕⢕⢕⢕⢕⢕⢕⢕⢕⢕⢕⢕⢕⢕⢕⢕⢕⢕⢕⢕⢕⢕⢕⢕⢕⢕⢕⢕⢕⢕⣵⣿⣿⡿⣿⣿⣿⣿⣿⣿⣿⣿⣿⣿⣿⣿⣿⣿⣿⣿⣿⣿⣿⣿⣿⢻⣿⣿⣿⣿⣿⢕⢕⢕⢕⢕⣕⣕⡕⢕⢕⣕⣱⣕⢕⢕⢱⢹⢿⢿⢿⣿⣿⣿⣿⣿⣿⣿⣿⡿⢕⢕⢕⢕⢕⢕⢕⢕⢕⢕⢕⢕⢕⢕⢕⢕⢕⢕⢕⢕⢕⢕⢕⢕⢕⢕⢕⢕⢕⢕⣵⣿⣿⣿⣿⣿⣿⣿⣿⣿⣿⣿⣿⣿⣿⣿⣿⣿⣿⣿⣿⣿⣿⣿⣿⣿⣿⣿⣿⣿⣿⣿⣿⣿⣿⣿⣿⣿⣿⣿⣿⣿⣿⣿⣿⣿⣿⣿⣿⣿⣿⣿⣿⣿⣿⣿⣿⣿⣿⣿⣿⣿⡿⢿⢟⢏⢝⢕⢕⢕⢕⠀</a:t>
            </a:r>
            <a:br/>
            <a:r>
              <a:t>⣿⣿⣿⣿⣿⣿⣿⣿⣿⣿⣿⣿⣿⣿⣿⣿⣿⣿⣿⣿⣿⣿⣿⣿⣿⣿⣿⣿⣿⣿⣿⣿⣿⣿⣿⣿⣿⣿⣷⣵⣕⢕⢕⢕⢕⢕⢕⢕⢕⢕⢕⢕⢕⢕⢕⢕⢕⢕⢕⢕⢕⢕⢕⢕⢕⢕⢕⢕⢕⢕⢕⢕⢕⢕⢕⢕⢕⢕⣾⣿⣟⣿⣷⣿⣿⣿⣿⣿⣿⣿⣿⣿⣿⣿⣿⣿⣿⣿⣿⣿⣿⣿⣿⣿⢕⢿⣿⣿⣿⣿⢇⢕⢕⢕⢜⢿⢿⢿⢿⢿⣿⣿⣿⢇⢕⢕⢕⣿⣿⣿⣷⣿⣽⣿⣿⣿⣿⣿⢕⢕⢕⢕⢕⢕⢕⢕⢕⢕⢕⢕⢕⢕⢕⢕⢕⢕⢕⢕⢕⢕⢕⢕⢕⢕⢕⢕⣱⣾⣿⣿⣿⣿⣿⣿⣿⣿⣿⣿⣿⣿⣿⣿⣿⣿⣿⣿⣿⣿⣿⣿⣿⣿⣿⣿⣿⣿⣿⣿⣿⣿⣿⣿⣿⣿⣿⣿⣿⣿⣿⣿⣿⣿⣿⣿⣿⣿⣿⣿⣿⣿⣿⣿⣿⣿⣿⣿⢿⢟⢟⢝⢕⢕⢕⢕⢕⢕⢕⢕⢕⢕⠀</a:t>
            </a:r>
            <a:br/>
            <a:r>
              <a:t>⣿⣿⣿⣿⣿⣿⣿⣿⣿⣿⣿⣿⣿⣿⣿⣿⣿⣿⣿⣿⣿⣿⣿⣿⣿⣿⣿⣿⣿⣿⣿⣿⣿⣿⣿⣿⣿⣿⣿⣿⣿⣿⣷⣵⣕⢕⢕⢕⢕⢕⢕⢕⢕⢕⢕⢕⢕⢕⢕⢕⢕⢕⢕⢕⢕⢕⢕⢕⢕⢕⢕⢕⢕⢕⢕⢕⢕⣼⣿⡿⣸⣿⣹⣿⣿⣿⡿⢕⣼⣿⣿⣿⣿⣿⣿⣿⣿⣿⣿⣿⣿⣿⣿⡏⢕⢕⣿⣿⡿⠏⠕⢕⢕⢕⠕⢕⢕⢕⢕⢕⢜⢝⢕⢕⢕⢕⢕⣾⣿⣿⣿⣿⣿⣧⢻⣿⣿⣷⡕⢕⢕⢕⢕⢕⢕⢕⢕⢕⢕⢕⢕⢕⢕⢕⢕⢕⢕⢕⢕⢕⢕⢕⢕⢕⣵⣿⣿⣿⣿⣿⣿⣿⣿⣿⣿⣿⣿⣿⣿⣿⣿⣿⣿⣿⣿⣿⣿⣿⣿⣿⣿⣿⣿⣿⣿⣿⣿⣿⣿⣿⣿⣿⣿⣿⣿⣿⣿⣿⣿⣿⣿⣿⣿⣿⣿⣿⣿⣿⣿⣿⡿⢟⢟⢝⢕⢕⢕⢕⢕⢕⢕⢕⢕⢕⢕⢕⢕⢕⢕⢕⠀</a:t>
            </a:r>
            <a:br/>
            <a:r>
              <a:t>⣿⣿⣿⣿⣿⣿⣿⣿⣿⣿⣿⣿⣿⣿⣿⣿⣿⣿⣿⣿⣿⣿⣿⣿⣿⣿⣿⣿⣿⣿⣿⣿⣿⣿⣿⣿⣿⣿⣿⣿⣿⣿⣿⣿⣿⣿⣷⣵⣕⡕⢕⢕⢕⢕⢕⢕⢕⢕⢕⢕⢕⢕⢕⢕⢕⢕⢕⢕⢕⢕⢕⢕⢕⢕⢕⢕⢱⣿⣿⢷⣿⣿⣿⣿⣿⣿⣷⢜⣿⣿⣿⣿⣿⣿⣿⣿⣿⣿⣿⣿⣿⣿⣿⡇⢕⢕⠜⢕⠅⠀⢅⢕⢸⣿⣿⣿⣷⣧⣵⣕⢕⢕⢕⣕⣱⣾⣿⣿⣿⣿⣿⣿⣿⣿⣧⢜⢿⣿⣿⡕⢕⢕⣕⣕⣵⣕⣕⢕⢕⢕⢕⢕⢕⢕⢕⢕⢕⢕⢕⢕⢕⣱⣵⣿⣿⣿⣿⣿⣿⣿⣿⣿⣿⣿⣿⣿⣿⣿⣿⣿⣿⣿⣿⣿⣿⣿⣿⣿⣿⣿⣿⣿⣿⣿⣿⣿⣿⣿⣿⣿⣿⣿⣿⣿⣿⣿⣿⣿⣿⣿⣿⣿⣿⣿⡿⢿⢟⢏⢝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⣷⣧⣕⡕⢕⢕⢕⢕⢕⢕⢕⢕⢕⢕⢕⢕⢕⢕⢕⢕⢕⢕⢕⢕⢕⢕⢜⣿⣿⣸⢿⣿⣿⣿⣿⣿⣿⡕⢸⣿⣿⢻⣿⣿⣿⣿⣿⣿⣿⣿⣿⣿⣿⡇⢕⢕⢔⢔⢄⢔⣕⣱⣾⣿⣿⣿⣿⣿⣿⣿⣿⣷⣾⣿⡏⢝⢝⣝⢹⣿⣿⣿⣿⣿⣿⡇⡾⣿⣿⣇⣵⣿⣿⢿⢿⢿⣿⣿⣿⣷⣕⢕⢕⢕⢕⢕⢕⢕⢕⣱⣾⣿⣿⣿⣿⣿⣿⣿⣿⣿⣿⣿⣿⣿⣿⣿⣿⣿⣿⣿⣿⣿⣿⣿⣿⣿⣿⣿⣿⣿⣿⣿⣿⣿⣿⣿⣿⣿⣿⣿⣿⣿⣿⣿⣿⣿⣿⣿⣿⢿⢟⢏⢝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⣷⣧⣕⡄⢑⢕⢕⢕⢕⢕⢕⢕⢕⢕⢕⢕⢕⢕⢕⢕⢕⢕⣵⣿⣿⢧⣾⣿⣿⣿⣿⣿⣿⢇⣿⣿⣿⣿⣿⣿⣿⣿⣿⣿⣿⣿⣿⣿⡟⢕⢕⣿⣷⣷⣷⣾⣿⣿⣿⣿⣿⣿⣿⣿⣿⣿⣿⣿⣿⣿⣷⢱⡼⢿⢿⠇⠟⠟⠙⠙⢿⢱⣻⣿⣿⣿⡿⢏⢕⠕⢕⠕⢕⢜⢻⣿⣿⣿⣷⣷⣧⣵⣵⣵⣿⣿⣿⣿⣿⣿⣿⣿⣿⣿⣿⣿⣿⣿⣿⣿⣿⣿⣿⣿⣿⣿⣿⣿⣿⣿⣿⣿⣿⣿⣿⣿⣿⣿⣿⣿⣿⣿⣿⣿⣿⣿⣿⣿⣿⡿⢟⢟⢏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⣧⣔⣅⢕⢕⢕⢕⢕⢕⢕⢕⢕⢕⢕⢕⢕⢕⣿⣿⣏⣾⣿⣿⣿⣿⡿⢸⡿⣸⣿⣿⣿⢟⣿⣿⣿⣿⣿⣿⣿⣿⣿⢏⢕⢕⢸⣿⣿⣿⣿⣿⣿⣿⣿⣿⣿⡿⢟⢟⢻⢿⣿⣿⣿⣿⣿⢟⢇⠁⠁⠀⠀⠀⠀⠀⠀⠑⠙⠝⠝⠕⠁⠁⠀⠀⠀⠀⠁⠁⠑⠕⢝⢝⢟⢟⢻⢿⢿⣿⣿⣿⣿⣿⣿⣿⣿⣿⣿⣿⣿⣿⣿⣿⣿⣿⣿⣿⣿⣿⣿⣿⣿⣿⣿⣿⣿⣿⣿⣿⣿⣿⣿⣿⣿⣿⣿⣿⣿⡿⢿⢟⢏⢕⢕⢕⢕⢕⢕⢕⢕⢕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⣷⣷⣴⣄⢁⠀⠐⠀⠄⢐⠅⠕⢕⢕⢹⣿⣿⣼⣿⣿⣿⣿⢇⢸⡇⣿⣿⣿⣿⣼⣿⣿⣿⣿⣿⣿⣿⣿⢏⢕⢕⢕⣿⣿⣿⣿⣿⣿⣿⣿⣿⡿⢏⠕⠑⠁⠀⠁⠜⢝⢝⣱⣵⣵⣵⡄⢀⠀⠀⠀⠀⠀⠀⠀⠀⠀⠀⠀⠀⠀⠀⠀⠀⠀⠀⠀⠀⠀⠀⠀⠁⠁⠁⠁⠑⠑⠜⢝⢿⣿⣿⣿⣿⣿⣿⣿⣿⣿⣿⣿⣿⣿⣿⣿⣿⣿⣿⣿⣿⣿⣿⣿⣿⣿⣿⣿⣿⣿⣿⣿⢿⢟⢟⢝⢕⢕⠑⠅⠑⢕⠁⠅⠀⠁⢕⢕⢕⢕⢕⢕⢅⢕⠁⠀⠕⠕⠕⠔⠁⠁⠁⠁⠁⠁⠁⠁⠁⠁⠁⠁⠁⠁⠁⠁⠁⠁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⣴⣄⢀⠀⠀⠀⢕⢕⢸⣿⣿⢹⣿⣿⣿⣿⢕⡼⣇⣿⣿⣿⣿⢿⣿⣿⣿⣿⣿⣿⣿⡏⢕⢇⢕⣼⣿⣿⣿⣿⣿⣿⢏⣿⣿⢇⠐⠀⠀⠀⠀⠀⢔⣱⣿⣿⣿⣿⣿⣿⣧⡔⠀⠀⠀⠀⠀⠀⠀⠀⠀⠀⠀⠀⠀⠀⠀⠀⠀⠀⠀⠀⠀⠀⠀⠀⠀⠀⠀⠀⠀⠁⠕⢹⣿⣿⣿⣿⣿⣿⣿⣿⣿⣿⣿⣿⣿⣿⣿⣿⣿⣿⣿⣿⣿⣿⣿⣿⡿⢟⢟⢝⠑⠁⠀⠀⠐⠐⠐⠁⠀⠐⠀⠀⠀⠀⠀⠀⠁⠁⠁⠁⠁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⣴⣄⢕⢕⣼⣿⣿⢸⣿⣿⣿⡇⢱⣷⣯⡟⢟⢿⣿⣿⣿⣿⣿⣿⣿⣿⢟⢱⡞⢕⣼⣿⣿⣿⣿⣿⣿⣾⢿⣿⠏⠁⠀⠀⠀⠀⠀⢄⢸⣿⣿⣿⣿⣿⣿⣿⣿⣷⡕⠀⠀⠀⠀⠀⠀⠀⠀⠀⠀⠀⠀⠀⠀⠀⠀⠀⠀⠀⠀⠀⠀⠀⠀⠀⠀⠀⠀⠀⠀⠀⠁⠑⠝⢻⢿⣿⣿⣿⣿⣿⣿⣿⣿⣿⣿⣿⣿⣿⡿⢿⠟⠏⠑⠁⠁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⣾⣿⣿⣺⣿⣿⣿⢕⣸⣷⢹⣷⣵⣄⢁⢝⠟⢿⣾⣿⣿⣿⣱⣿⣷⣿⣿⣿⣿⣿⣿⣿⢟⠑⠀⠀⠀⠀⠀⠀⠀⠀⠀⠑⢸⣿⣿⣿⣿⣿⣿⣿⣿⣿⣿⡔⠀⠀⠀⠀⠀⠀⠀⠀⠀⠀⠀⠀⠀⠀⠀⠀⠀⠀⠀⠀⠀⠀⠀⠀⠀⠀⠀⠀⠀⠀⠀⠀⠀⠁⢜⢿⣿⣿⣿⣿⣿⣿⣿⢿⢟⢏⠙⠁⠁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⣟⢸⢹⣿⣿⡇⣿⢕⢕⢻⣿⣿⣿⣷⣧⡤⢅⢝⣻⣿⣿⣿⣿⣿⣿⣿⣿⡟⢏⢁⠀⠀⠀⠀⠀⠀⠀⠀⠀⠀⠀⠀⠑⢻⣿⣿⣿⣿⣿⣿⣿⣿⣿⣷⢄⠀⠀⠀⠀⠀⠀⠀⠀⠀⠀⠀⠀⠀⠀⠀⠀⠀⠀⠀⠀⠀⠀⠀⠀⠀⠀⠀⠀⠀⠀⠀⠀⢀⢄⣵⣿⣿⣿⢟⠙⠑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⢯⠇⠁⢕⢻⣿⢱⣸⡕⢕⢜⣿⢏⢝⣕⣱⣵⣷⣾⣿⣿⣿⣿⣿⣿⣿⣿⣿⣿⣷⡕⠀⠀⠀⠀⠀⠀⠀⠀⠀⠀⠀⠀⠀⠕⢻⣿⣿⣿⡿⢟⢝⠑⠑⠁⠁⠀⠀⠀⠀⠀⠀⠀⠀⠀⠀⠀⠀⠀⠀⠀⠀⠀⠀⠀⠀⠀⠀⠀⠀⠀⠀⢄⢄⣄⣄⣔⣵⣷⣿⣿⡿⢟⠕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⣳⢟⢕⡀⢑⢁⢻⣇⣿⣷⢕⢕⢹⣿⣿⣿⣿⣿⣿⣿⣿⣿⣿⣿⣿⣿⣿⣿⣿⣿⣿⢇⠀⠀⠀⠀⠀⠀⠀⠀⠀⠀⠀⠀⠀⠀⠁⠁⠙⢿⢕⢕⠀⠀⠀⠀⠀⠀⠀⠀⠀⠀⠀⠀⠀⠀⠀⠀⠀⠀⠀⠀⠀⠀⠀⠀⢀⢀⢄⢄⢄⠄⠀⢠⣾⣿⣿⡿⢿⢟⢏⠕⠑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⣟⡽⣳⢣⣿⢟⣼⣿⢸⣿⣿⣿⣇⢕⢸⣿⣿⣿⣿⣿⣿⣿⣿⣿⣿⣿⣿⣿⣿⣿⣿⣿⢟⠕⠀⠀⠀⠀⠀⠀⠀⠀⠀⠀⠀⠀⠀⠀⠀⠀⠀⠁⠁⠁⠀⠀⠀⠀⠀⠀⠀⠀⠀⢀⢀⢀⢀⢄⢄⢄⢄⢔⢔⢔⢔⢔⢕⢕⢕⠕⠑⠁⠀⠀⣰⣿⣿⡟⢕⠑⠁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⠁⠁⠁⠁⠁⠑⠙⠙⠙⠙⠙⠝⠟⠟⠟⠟⢟⢿⢿⢿⢿⢿⣿⣿⣿⣿⣿⣿⣿⣿⣿⣿⣿⣿⣿⣿⣿⣿⣿⣿⣿⣿⣿⣿⣿⣿⣿⣿⣿⣿⣿⣿⣿⣿⣿⣿⣿⣿⣿⣿⣿⣿⣿⣿⣿⣿⣿⣿⣿⣿⣿⣿⣿⢯⢯⣾⣳⣿⢫⣾⣿⣿⡇⢹⣿⣿⣿⡇⢸⣿⣿⣿⣿⣿⣿⣿⣿⣿⣿⣿⣿⣿⣿⣿⡿⢕⠁⠀⠀⠀⠀⠀⠀⠀⠀⠀⠀⠀⠀⠀⠀⠀⠀⠀⠀⠀⠀⢀⢀⢀⢄⢄⢔⢔⠕⠕⠕⠕⠑⠑⠑⠑⠁⠁⠁⠁⠀⠀⠀⠀⠀⠀⠀⠀⠀⠀⠀⢱⣿⣿⡿⢕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⠁⠁⠁⠁⠁⠈⠙⠙⠙⠙⠙⠟⠟⠟⠟⠟⢿⢿⢿⢿⢿⣿⣿⣿⣿⣿⣿⣿⣿⣿⣿⣿⣿⣿⣿⣿⣿⣿⣿⣿⣿⣿⣿⣿⣿⣿⣿⣿⣿⣿⣗⣵⣿⢳⡿⣳⣿⣿⣿⣿⣿⡕⢻⣿⣿⣿⢸⣿⣿⡿⣿⣿⣿⣿⣿⣿⣿⣿⣿⣿⣿⣿⣷⣕⢄⢀⠀⠀⠀⠀⠀⠀⠀⠀⢀⢀⢄⢄⢔⢔⠕⠕⠕⠕⠑⠑⠑⠑⠁⠁⠀⠀⠀⠀⠀⠀⠀⠀⠀⠀⠀⠀⠀⠀⠀⠀⠀⠀⠀⠀⠀⠀⠀⠀⢔⣼⣿⣿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⠁⠁⠁⠁⠉⠙⠙⠙⠙⠙⠟⠟⠟⠟⠟⠿⢿⢿⢿⢿⣿⣿⣿⣿⣿⣿⡿⣫⣾⣿⢧⡿⣱⣿⣿⣿⣿⣿⣿⡇⢕⢻⣿⡏⢜⣿⣿⡇⢕⢝⢻⣿⣿⣿⣿⣿⣿⣿⣿⣿⣿⣿⣿⣷⣷⣧⢔⢀⠀⠀⠐⠑⠑⠁⠁⠀⠀⠀⠀⠀⠀⠀⠀⠀⠀⠀⠀⠀⠀⠀⠀⠀⠀⠀⠀⠀⠀⠀⠀⠀⠀⠀⠀⠀⠀⠀⠀⠀⠀⠀⠀⢕⣼⣿⣿⢏⠁⠀⠀⠀⠀⠀⠀⠀⠀⠀⠀⠀⠀⠀⠀⠀⠀⠀⠀⠀⠀⠀⠀⠀⠀⠀⠀⠀⠀⢀⣀⣄⣄⣄⡄⢀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⠁⠁⠘⢿⣷⣿⣿⣿⡿⣽⣿⢟⠟⠟⢿⣿⣿⣱⣿⢏⢻⣿⢸⣿⣿⣷⢕⢕⣷⣵⣝⡻⢿⣿⣿⣿⣿⣿⣿⣿⣿⣿⣿⣿⣧⣕⡔⢀⠀⠀⠀⠀⠀⠀⠀⠀⠀⠀⠀⠀⠀⠀⠀⠀⠀⠀⠀⠀⠀⠀⠀⠀⠀⠀⠀⠀⠀⠀⠀⠀⠀⠀⠀⠀⠀⠀⠀⣰⣾⣿⣿⣟⣣⣵⣵⣤⣄⣄⡄⢀⢀⠀⠀⠀⠀⠀⠀⠀⠀⠀⠀⠀⠀⠀⠀⠀⠀⠀⠀⠀⠀⠀⢰⣾⡿⢿⢿⢿⣿⣿⣷⣧⣔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⠑⠜⢿⣷⣻⣿⢏⠁⠀⢕⣿⣿⢳⣿⢏⢕⢕⢜⢸⣿⣿⣿⣎⢱⣿⣿⣿⣿⣿⣷⣯⡟⠟⣿⣿⣿⣿⣿⣿⣿⣿⣿⢣⡕⠔⠀⠀⠀⠀⠀⠀⠀⠀⠀⠀⠀⠀⠀⠀⠀⠀⠀⠀⠀⠀⠀⠀⠀⠀⠀⠀⠀⠀⠀⠀⠀⠀⠀⠀⠀⠀⠀⢔⣿⣿⣿⣿⣟⣟⣿⣽⣟⣟⣿⢿⢿⣷⣷⣵⣄⣄⣀⡀⠀⠀⠀⠀⠀⠀⠀⠀⠀⠀⠀⠀⠀⠀⢄⣼⣿⣸⣿⣿⣷⣮⣝⡟⢿⣿⣷⡔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⠘⠻⠿⠏⠀⠀⢀⣾⣿⢇⣿⡟⢕⢕⢕⢕⣿⣿⣿⣿⡧⢸⣿⢇⢕⢕⣸⣿⢟⠁⠀⣿⣿⣿⣿⣿⣿⣿⣿⢯⢟⠁⠀⠀⠀⠀⠀⠀⠀⠀⠀⠀⠀⠀⠀⠀⠀⠀⠀⠀⠀⠀⠀⠀⠀⠀⠀⠀⠀⠀⠀⠀⠀⠀⠀⠀⠀⠀⠀⠀⢕⣿⣿⢟⣵⣿⣿⣿⣿⣿⣿⣿⣿⣿⣷⣯⣽⣻⡿⣿⣿⣧⡀⠀⠀⠀⠀⠀⠀⠀⠀⠀⠀⠀⠀⢸⣿⢇⢝⢻⢹⢿⡿⢟⢕⣱⣿⡿⠕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⢸⣿⡟⣾⡟⢕⢕⢕⢕⢕⣿⣿⣿⣿⡏⢸⣿⢕⢕⣼⣿⠋⠀⠀⢸⣿⣿⣿⣿⣿⣿⣿⣟⣽⠑⠀⠀⠀⠀⠀⠀⠀⠀⠀⠀⠀⠀⠀⠀⠀⠀⠀⠀⠀⠀⠀⠀⠀⠀⠀⠀⠀⠀⠀⠀⠀⠀⠀⠀⠀⠀⠀⠀⠀⠀⢿⠟⣼⣿⣿⣿⣿⣿⣿⣿⣿⣿⣿⣿⣿⣿⣿⣿⣷⣯⢿⣷⢀⠀⠀⠀⠀⠀⠀⠀⠀⠀⠀⢰⣿⡟⠕⠕⢾⣿⠇⠀⠁⣵⣿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⣼⣿⣹⣿⢕⢕⢕⢕⢕⢸⣿⣿⣿⣿⡇⣿⣿⡿⢿⢿⠑⠀⠀⠀⢸⣿⣿⣿⣿⣿⣿⣿⣿⡇⠀⠀⠀⠀⠀⠀⠀⠀⠀⠀⠀⠀⠀⠀⠀⠀⠀⠀⠀⠀⠀⠀⠀⠀⠀⠀⠀⠀⠀⠀⠀⠀⠀⠀⠀⠀⠀⠀⠀⠀⠀⢔⢕⢕⢝⢝⠟⢿⣿⣿⣿⣿⣿⣿⣿⣿⣿⣿⡿⢿⢿⡞⣿⣧⣄⢀⠀⠀⠀⠀⠀⠀⠀⢄⣿⡟⢕⠑⠀⠀⠀⠀⠀⣱⣿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⣱⣿⣇⣿⢇⢕⢕⢕⢕⢕⣼⣿⣿⣿⣿⢕⣷⣿⣿⣿⢇⠀⠀⠀⠀⢸⣿⣿⣿⣿⣿⣿⣿⣿⠇⠀⠀⠀⠀⠀⠀⠀⠀⠀⠕⢄⢀⠀⠀⠀⠀⠀⠀⠀⠀⠀⠀⠀⠀⠀⠀⠀⠀⠀⠀⠀⠀⠀⠀⠀⠀⠀⠀⠀⠀⠀⢕⢕⢕⠕⠁⠀⠀⠁⢈⣽⣟⣟⡿⢿⣿⣿⣿⡇⠁⠄⢅⢟⢿⣿⣧⣴⣤⣄⣄⣄⣄⣄⣾⡿⢕⠀⠔⢇⠄⠀⠀⣰⣿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⢰⣿⣿⣸⡟⢕⢕⢕⢕⢕⢕⣿⣿⣿⣿⡿⣸⣿⣿⣿⣿⠁⠀⠀⠀⠀⠀⠹⣿⣿⣿⣿⣿⣿⣿⠀⠀⠀⠀⠀⠀⠀⠀⠀⠀⠀⢹⣷⣦⡄⠀⠀⠀⠀⠀⠀⠀⠀⠀⠀⠀⠀⠀⠀⠀⠀⠀⠀⠀⠀⠀⠀⠀⠀⠀⠀⠀⠀⠁⠀⠀⠀⠀⢄⣰⣾⣿⣿⣿⣿⣿⣾⣽⣟⣧⠀⠀⢕⢕⢕⢹⣿⣿⣿⣿⣿⣿⣿⣿⣿⢕⠄⠀⠀⠀⠀⠀⢰⣿⣿⣧⣴⣴⣴⣄⣄⣄⣄⣄⣀⢀⢀⢀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⣼⣿⢧⡿⢕⢕⢕⢕⢕⢕⢸⣿⣿⣟⢿⡇⣿⢟⣿⣿⣿⠀⠀⠀⠀⠀⠀⠀⠹⣿⣿⣿⣿⣿⡇⠀⠀⠀⠀⠀⠀⠀⠀⠀⠀⠀⠀⠹⣿⢇⠀⠀⠀⠀⠀⠀⠀⠀⠀⠀⠀⠀⠀⠀⠀⠀⠀⠀⠀⠀⠀⠀⠀⠀⠀⠀⢄⣄⡀⠀⠀⢔⣵⣾⣿⣿⣿⣿⣿⣿⣿⣿⣿⣿⣿⢕⢕⢕⢕⢕⢕⢹⣿⣿⣿⣿⣿⣿⣿⢇⠄⠑⠾⠕⠀⠀⢠⣿⣿⣿⣿⣿⣿⣿⣿⣿⣿⣿⣿⣿⣿⣿⣿⣿⣿⣷⣷⣷⣷⣷⣴⣴⣴⣴⣴⣔⣄⣄⣄⣄⣄⢀⢀⢀⢀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⢱⣿⡟⣼⢇⢕⢕⢕⢕⢕⢕⡸⣿⣯⣽⣽⣝⣾⣿⣿⣿⣿⠀⠀⠀⠀⠀⠀⠀⠀⠝⣿⣿⣿⣿⠁⠀⠀⠀⠀⠀⠀⠀⠀⠀⠀⠀⠀⠀⠝⠀⠀⠀⠀⠀⠀⠀⠀⠀⠀⠀⠀⠀⠀⠀⠀⠀⠀⠀⠀⠀⠀⠀⠀⠀⠀⠀⢕⣿⣿⣷⣜⡿⣿⣿⣿⣿⣿⣿⣿⣿⣿⣿⣿⣿⣿⢕⢕⢕⢕⢕⢕⢕⢻⣿⣿⣿⣿⣿⢇⠕⢀⢀⠀⠀⠀⢄⣿⣿⣿⣿⣿⣿⣿⣿⣿⣿⣿⣿⣿⣿⣿⣿⣿⣿⣿⣿⣿⣿⣿⣿⣿⣿⣿⣿⣿⣿⣿⣿⣿⣿⣿⣿⣿⣿⣿⣿⣷⣷⣷⣷⣷⣷⣴⣴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⢔⣿⡿⣹⢏⢕⢕⢕⢕⢕⢕⣵⣷⡝⣿⣿⣿⣿⣼⣿⣿⣿⣿⠀⠀⠀⠀⠀⠀⠀⠀⠀⠀⢁⠉⠏⠀⠀⠀⠀⠀⠀⠀⠀⠀⠀⠀⠀⠀⠀⠀⠀⠀⠀⠀⠀⠀⠀⠀⠀⠀⠀⠀⠀⠀⠀⠀⠀⠀⠀⠀⠀⠀⠀⠀⠀⠀⠀⢕⢿⣿⣿⣿⣿⣮⣟⢿⣿⣿⣿⣿⣿⣿⣿⣿⣿⣿⢕⢕⢕⢕⢕⢕⢕⢜⣿⣿⣿⣿⢇⠑⠀⠝⠕⠀⠀⢄⣾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⢰⣷⣿⣿⢳⢏⢕⢕⢕⢕⢕⢕⢱⣿⣿⣿⡜⣿⣻⣿⢸⣿⣿⣿⣿⠀⠀⠀⠀⠀⠀⠀⠀⠀⠀⠈⢣⠀⠀⠀⠀⠀⠀⠀⠀⠀⠀⠀⠀⠀⠀⠀⠀⠀⠀⠀⠀⠀⠀⠀⠀⠀⠀⠀⠀⠀⠀⠀⠀⠀⠀⠀⠀⠀⠀⠀⠀⠀⠀⠀⠁⢕⢝⢻⣿⣿⣯⣟⢷⣯⡻⢿⣿⣿⣿⣿⣿⣿⣿⡇⢕⢕⢕⢕⠕⡑⢸⣿⣿⣿⢏⠕⠀⢀⠀⠀⠀⢀⣾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⣄⣴⣵⣿⣿⢏⣕⣟⣇⢕⢕⢕⢕⢕⢕⢾⣿⣿⢿⣿⢹⣿⡿⣿⣿⣿⣿⣿⠀⠀⠀⠀⠀⠀⠀⠀⠀⠀⠀⣄⡀⠀⠀⠀⠀⠀⠀⠀⠀⠀⠀⠀⠀⠀⠀⠀⠀⠀⠀⠀⠀⠀⠀⠀⠀⠀⠀⠀⠀⠀⠀⠀⠀⠀⠀⠀⠀⠀⠀⠀⠀⠀⠀⠀⠕⢸⣷⡜⢝⢿⣿⣷⣜⢝⢷⣝⡻⣿⣿⣿⣿⣿⡇⢕⠑⠁⢁⣼⣿⣧⢻⣿⢏⠕⠀⠘⠕⠀⠀⢀⣾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⢀⢄⣠⣴⣷⣾⣿⣿⣿⣿⣿⡇⡼⣼⣿⣿⣞⢁⠀⠀⠀⠀⠀⠀⠀⠈⠉⠕⢟⠇⠟⢿⢿⢿⣿⠀⠀⠀⠀⠀⠀⠀⠀⠐⣶⣿⣿⣿⣇⠀⠀⠀⠀⠀⠀⠀⠀⠀⠀⠀⠀⠀⠀⠀⠀⠀⠀⠀⠀⠀⠀⠀⠀⠀⠀⠀⠀⠀⠀⠀⠀⠀⠀⠀⠀⠀⠀⠀⠀⠀⠀⠀⢕⢹⣿⣷⣕⢜⢻⣿⣿⣧⡕⢝⢮⣝⢿⣿⣿⣿⡕⢀⣰⣾⣿⣿⣿⣷⢏⠕⠀⢀⠀⠀⠀⢀⣼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⢀⢀⣄⣴⣴⣾⣿⣿⣿⣿⣿⣿⣿⣿⣿⣿⣿⣧⢳⣿⣿⣿⡟⢇⠀⠀⠀⠀⠀⠀⠀⠀⠀⠀⠀⠀⠀⠀⠀⠀⠀⠀⠀⠀⠀⠀⠀⠀⠀⠀⣿⣿⣿⣿⢇⠀⠀⠀⠀⠀⠀⠀⠀⠀⠀⠀⠀⠀⠀⠀⠀⢀⢐⠀⠀⠀⠀⠀⠀⠀⠀⠀⠀⠀⠀⠀⠀⠀⠀⠀⠀⠀⠀⠀⠀⠀⠀⠀⢕⣇⢜⢻⣿⣷⣕⢕⢝⢿⣿⣷⣕⢝⢷⣮⡻⢿⣧⣾⣿⣿⣿⣿⣿⣿⢕⠀⠘⠃⠀⠀⢀⣼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⢀⣄⣤⣴⣷⣿⣿⣿⣿⣿⣿⣿⣿⣿⣿⣿⣿⣿⣿⣿⣿⣿⣏⣿⣿⣿⣿⢇⡟⠑⠀⠀⠀⠀⠀⠀⠀⠀⠀⢀⠀⠀⠀⠀⠀⠀⠀⠀⠀⠀⠀⠀⠀⠀⠀⠘⠟⠿⠏⠀⠀⠀⠀⠀⠀⠀⠀⠀⠀⠀⠀⠀⠀⠀⠐⠄⢄⠑⢔⠀⠀⠀⠀⠀⠀⠀⠀⠀⠀⠀⠀⠀⠀⠀⠀⠀⠀⠀⠀⠀⠀⠀⢄⢕⣿⣧⡕⢝⢿⣿⣷⣕⢕⢝⢿⣿⣷⣕⢝⢿⣳⣝⢻⣿⣿⣿⣿⣿⡟⢁⣀⠀⠀⠀⠀⣼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⢀⣄⣠⣴⣷⣾⣿⣿⣿⣿⣿⣿⣿⣿⣿⣿⣿⣿⣿⣿⣿⣿⣿⣿⣿⣿⣿⡟⢸⣿⣿⣿⡿⢸⣷⡄⠀⠀⠀⠀⠀⠀⢀⢔⠕⠀⠀⠀⢄⠁⢀⠀⠀⠀⠀⠀⠀⠀⠀⠀⠀⠀⠀⠀⠀⠀⠀⠀⠀⠀⠀⠀⠀⠀⠀⠀⠀⠀⠀⠀⢀⠔⠁⠑⢅⠐⠀⠀⠀⠀⠀⠀⠀⠀⠀⠀⠀⠀⠀⠀⠀⠀⠀⠀⠀⠀⠀⢔⢕⣱⣿⣿⣿⣕⢜⢻⣿⣿⣷⣕⢕⢜⢻⣿⣷⣕⢝⢿⣿⣮⡟⢿⣿⡟⠁⠁⠑⠐⠀⠀⣼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⢀⢀⣄⣴⣵⣷⣿⣿⣿⣿⣿⣿⣿⣿⣿⣿⣿⣿⣿⣿⣿⣿⣿⣿⣿⣿⣿⣿⣿⣿⣿⣿⣿⣇⣿⣧⣿⣿⡇⣿⣿⣧⢀⠀⠀⠀⠅⢔⢕⠁⠀⠀⢀⠑⠀⠀⠀⠀⠀⠀⠀⠀⠀⠀⠀⠀⠀⠀⠀⠀⠀⠀⠀⠀⠀⠀⠀⠀⠀⠀⠀⠀⠀⠀⠀⠔⠁⢀⠁⠐⠁⠀⠀⠀⠀⠀⠀⠀⠀⠀⠀⠀⠀⠀⠀⠀⠀⠀⠀⠀⠀⠀⢕⢕⣾⣿⣿⣿⣿⣿⣧⡕⢝⣿⣿⣿⣷⣕⢕⢜⢿⣿⣷⣕⢛⠛⢛⢗⢕⢀⡄⢀⠀⠀⠀⣸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⢀⣄⣰⣴⣷⣿⣿⣿⣿⣿⣿⣿⣿⣿⣿⣿⣿⣿⣿⣿⣿⣿⣿⣿⣿⣿⣿⣿⣿⣿⣿⣿⣿⣿⣿⣿⣿⣿⢹⡿⢸⣿⣿⢕⣿⣿⣿⢕⠀⠀⠄⢕⠕⠀⠀⢀⠔⠑⠔⢄⠀⠀⠀⠀⠀⠀⠀⠀⠀⠀⠀⠀⠀⠀⠀⠀⠀⠀⠀⠀⠀⠀⠀⠀⠀⠄⠀⠀⡠⠑⠀⠀⠀⠀⠀⠀⠀⠀⠀⠀⠀⠀⠀⢄⣄⢀⠀⠀⠀⠀⠀⠀⠀⠀⠀⢄⢕⢕⢼⣿⣻⣿⣿⣿⣿⣿⣷⡕⢜⢻⣿⣿⣿⣧⡕⢕⢁⢅⢝⢕⢕⢕⢕⢄⠑⢕⢁⠀⠀⣱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⢀⢄⣠⣴⣷⣾⣿⣿⣿⣿⣿⣿⣿⣿⣿⣿⣿⣿⣿⣿⣿⣿⣿⣿⣿⣿⣿⣿⣿⣿⣿⣿⣿⣿⣿⣿⣿⣿⣿⣿⣿⣿⣿⡟⣿⢇⣿⣿⡿⢕⣿⣿⣿⢸⠀⠀⢕⠑⠀⠀⢔⠁⠀⢀⠀⠀⠀⠀⠀⠀⠀⠀⠀⠀⠀⠀⠀⠀⠀⠀⠀⠀⠄⠀⠀⠀⠀⠀⠀⠀⠀⠀⠀⠁⠀⠀⠀⠀⠀⠀⠀⠀⠀⠀⠀⠀⠀⠀⠀⠈⠻⣿⡔⢄⢀⢀⢀⢄⢄⢔⣵⡕⢕⢕⢜⢹⢕⢝⢿⣿⡝⢏⢻⣿⣧⢕⢝⢟⢹⢹⢿⢇⢕⢕⢕⢕⢕⢕⢕⢑⢄⠀⠑⢔⢱⣿⣿⢝⠝⢻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⢀⢀⣄⣴⣵⣷⣿⣿⣿⣿⣿⣿⣿⣿⣿⣿⣿⣿⣿⣿⣿⣿⣿⣿⣿⣿⣿⣿⣿⣿⣿⣿⣿⣿⣿⣿⣿⣿⣿⣿⣿⣿⣿⣿⣿⣿⣿⣿⣿⢷⡏⢕⣿⣿⡇⢕⣿⣿⣿⠘⡕⠀⢕⠀⠀⠐⠀⠀⠐⠁⠁⠐⠄⠀⠀⠁⢀⠀⠀⠀⠀⠀⠀⠀⠀⠀⠀⠀⠀⠀⠀⠀⠀⠀⠀⠀⠀⠀⠀⠀⠀⠀⠀⠀⠀⠀⠀⠀⠀⠀⠀⠀⠀⠀⠀⠀⠀⠈⠉⠑⢕⢕⢕⢕⢕⢕⢜⢷⡕⢕⢕⢕⢕⢕⢕⢝⣷⡕⢕⢹⣿⣷⡕⢕⠑⠁⠕⢕⢕⢕⢕⢕⠕⢑⢅⠁⠁⠀⠀⣰⣷⣝⢿⣷⣔⠀⠀⠘⠙⠻⢿⣿⣿⣿⣿⣿⣿⣿⣿⣿⣿⣿⣿⣿⣿⣿⣿⣿⣿⣿⣿⣿⣿⣿⣿⣿⣿⣿⣿⣿⣿⣿⣿⣿⣿⣿⣿⣿⣿⣿⣿⣿⣿⣿⣿⣿⣿⣿⠀</a:t>
            </a:r>
            <a:br/>
            <a:r>
              <a:t>⠀⠀⠀⠀⠀⠀⠀⠀⠀⠀⠀⠀⠀⠀⠀⠀⢀⢀⣄⣰⣴⣷⣾⣿⣿⣿⣿⣿⣿⣿⣿⣿⣿⣿⣿⣿⣿⣿⣿⣿⣿⣿⣿⣿⣿⣿⣿⣿⣿⣿⣿⣿⣿⣿⣿⣿⣿⣿⣿⣿⣿⣿⣿⣿⣿⣿⣿⣿⣿⣿⣿⣸⢇⢱⣿⣿⢕⢸⣿⣿⡟⠀⠅⠀⠁⠀⠀⠀⠀⠀⠀⠀⠀⠀⠀⠀⠀⠀⠀⠁⠐⠄⠄⠀⠔⠀⠀⠀⠀⠀⢀⠀⠀⠀⠀⠀⠀⠀⠀⠀⠀⠀⠀⠀⠀⠀⠀⠀⠀⠀⠀⠀⠀⠀⠀⠀⠀⠀⠀⠀⢔⢅⢕⢕⢕⢕⢕⢕⢕⢜⢳⡕⢕⢕⢕⢕⢕⢕⢜⢷⡕⢕⢝⣿⣿⡕⢕⠀⠀⠁⠁⢁⢅⢄⠁⢕⢕⢔⠀⠀⣰⣿⣿⣷⣷⡝⢿⣷⡄⠀⠀⠀⠀⠈⠙⠟⢿⣿⣿⣿⣿⣿⣿⣿⣿⣿⣿⣿⣿⣿⣿⣿⣿⣿⣿⣿⣿⣿⣿⣿⣿⣿⣿⣿⣿⣿⣿⣿⣿⣿⣿⣿⣿⣿⣿⣿⣿⣿⣿⣿⠀</a:t>
            </a:r>
            <a:br/>
            <a:r>
              <a:t>⠀⠀⠀⠀⠀⠀⠀⠀⠀⠀⠀⢀⢄⣄⣴⣷⣾⣿⣿⣿⣿⣿⣿⣿⣿⣿⣿⣿⣿⣿⣿⣿⣿⣿⣿⣿⣿⣿⣿⣿⣿⣿⣿⣿⣿⣿⣿⣿⣿⣿⣿⣿⣿⣿⣿⣿⣿⣿⣿⣿⣿⣿⣿⣿⣿⣿⣿⣿⣿⣿⡇⣿⢕⣼⣿⡏⢕⢸⣿⣿⡇⠀⠀⢳⠀⠀⠀⠀⠀⠀⠀⠀⠀⠀⠀⠀⠀⠀⠀⠀⠀⠀⠀⠀⠀⠀⠀⠀⠀⠀⠀⠔⠀⠀⠀⠀⠀⠀⠀⠀⠀⠀⠀⠀⠀⠀⠀⠀⠀⢀⣀⠀⠀⢰⡄⠀⠔⠀⠀⢔⢕⢕⢕⢕⢕⢕⢕⢕⢕⢕⢕⢳⡕⢕⣱⣼⣧⡕⢕⢕⢹⣕⢕⢜⢿⢝⢕⢝⠕⢔⢕⢕⢕⠑⠀⠁⠁⠁⠀⢰⣿⣿⢕⢝⢿⣷⣵⢻⣿⣇⢀⠀⠀⠀⠀⠀⠀⠁⠙⠟⢿⣿⣿⣿⣿⣿⣿⣿⣿⣿⣿⣿⣿⣿⣿⣿⣿⣿⣿⣿⣿⣿⣿⣿⣿⣿⣿⣿⣿⣿⣿⣿⣿⣿⣿⣿⣿⣿⣿⣿⠀</a:t>
            </a:r>
            <a:br/>
            <a:r>
              <a:t>⠀⠀⠀⠀⠀⢀⢄⣄⣰⣵⣾⣿⣿⣿⣿⣿⣿⣿⣿⣿⣿⣿⣿⣿⣿⣿⣿⣿⣿⣿⣿⣿⣿⣿⣿⣿⣿⣿⣿⣿⣿⣿⣿⣿⣿⣿⣿⣿⣿⣿⣿⣿⣿⣿⣿⣿⣿⣿⣿⣿⣿⣿⣿⣿⣿⣿⣿⣿⣿⣿⣸⣿⢕⣿⣿⢇⢕⣿⣿⣿⡇⠀⠀⠁⠀⠀⠀⠀⠀⠀⠀⠀⠀⠀⠀⠀⠀⠀⠀⠀⠀⠀⠀⠀⠀⠀⠀⠀⠀⠀⠀⠀⠀⠀⠀⠀⠀⠀⠀⠀⢀⡀⠀⠀⠀⢔⢦⢀⢀⠘⠙⠁⢔⢕⠁⠑⠀⠀⢄⣑⣕⣕⣕⣕⣕⢑⢕⢕⢕⢕⢕⢕⢕⢿⣿⣿⣿⣿⣷⣿⣿⣿⣿⣿⣿⢿⢏⢕⢷⣦⣕⡕⢳⢧⣴⡄⢀⠀⢄⢕⢻⣿⡇⠁⠁⠝⣿⣷⡜⢿⣷⡄⠀⠀⠀⠀⠀⠀⠀⠀⠀⠁⠙⠟⢿⢿⣿⣿⣿⣿⣿⣿⣿⣿⣿⣿⣿⣿⣿⣿⣿⣿⣿⣿⣿⣿⣿⣿⣿⣿⣿⣿⣿⣿⣿⣿⣿⣿⣿⣿⠀</a:t>
            </a:r>
            <a:br/>
            <a:r>
              <a:t>⢄⣄⣰⣵⣷⣾⣿⣿⣿⣿⣿⣿⣿⣿⣿⣿⣿⣿⣿⣿⣿⣿⣿⣿⣿⣿⣿⣿⣿⣿⣿⣿⣿⣿⣿⣿⣿⣿⣿⣿⣿⣿⣿⣿⣿⣿⣿⣿⣿⣿⣿⣿⣿⣿⣿⣿⣿⣿⣿⣿⣿⣿⣿⣿⣿⣿⣿⣿⣿⣏⣿⡇⢸⣿⣿⢕⢕⣿⢿⢿⢕⣴⣄⢀⠀⠀⠀⠀⠀⠀⠀⠀⠀⠀⠀⠀⠀⠀⠀⠀⠀⠀⠀⠀⠀⠀⠀⠀⠀⠀⠀⠀⠀⢀⠀⠀⠱⠷⠔⢀⢘⠑⠀⢔⢔⠀⠀⠀⠕⠕⠀⠀⠀⠁⠀⠀⠀⠀⢔⣜⣻⢿⣿⣿⣿⣇⢕⢕⢕⢕⢕⢕⢕⢕⢕⢝⢝⢝⣽⣿⡝⢝⢝⢝⢕⢕⢕⢕⢕⢕⠙⠛⠳⢔⢅⢑⠕⠔⣧⡕⢕⢻⣿⣴⡀⠀⠈⢻⣿⣧⢻⣿⣔⠀⠀⠀⠀⠀⠀⠀⠀⠀⠀⠀⠀⠁⠘⠝⢻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⣼⣿⢇⣾⣿⡇⢕⠜⠋⠑⠑⢸⣿⣿⡕⢕⠀⠀⠀⠀⠀⠀⠀⠀⠀⠀⠀⠀⠀⠀⠀⠀⠀⠀⠀⠀⠀⠀⠀⠀⠀⠀⠀⠈⠙⠁⠑⢜⢔⠀⠈⠑⠀⠀⠀⠀⠀⠄⠀⠀⠀⠀⠀⠀⢐⠀⠀⠀⠀⢜⢿⣿⣿⣷⣾⣯⣟⣇⢕⢕⢕⢕⢕⢕⢕⢕⢕⢕⢕⢹⣿⣿⣕⢕⢕⢕⢕⢕⢕⢕⢕⢕⢄⠀⠀⠁⠑⠕⢔⢜⢗⢕⢕⢻⣿⣿⡄⠀⠀⠝⢿⣷⡻⣿⡆⠀⠀⠀⠀⠀⠀⠀⠀⠀⠀⠀⠀⠀⠀⠀⠁⠘⠝⢻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⠏⢕⣿⣿⢣⣿⣿⢕⣿⢟⠁⠀⠀⠀⠀⠀⠀⠙⠟⠃⠁⠀⠀⠀⠀⠀⠀⠀⢀⢔⣔⣵⡔⢄⢄⠀⠀⠀⠀⠀⠀⠀⠀⠀⠀⠀⠀⠀⠀⠀⠀⠀⠀⠀⠀⠀⠀⠀⠀⠀⠐⠀⠐⠀⠀⠀⠀⢀⢕⢄⠔⠔⠑⠁⠁⠸⣿⣿⣿⣿⣿⣿⣿⣿⣷⣕⢕⢕⢕⢕⢕⢕⢕⢕⢜⣿⡿⣿⣇⢕⢕⢕⢕⢕⢕⢕⢕⠁⠀⠀⠀⠀⢀⢔⢅⠑⢕⢔⢕⢻⣿⡇⠀⠀⠀⠘⠻⣿⢿⠇⠀⠀⠀⠀⠀⠀⠀⠀⠀⠀⠀⠀⠀⠀⠀⠀⠀⠀⠀⠁⠘⠙⠟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⢟⠙⠁⠀⢸⣿⡏⣾⣿⡏⢸⡿⠁⠀⠀⠀⠀⠀⠀⠀⠀⠀⠀⠀⠀⠀⠀⠀⠀⢀⢔⢕⣼⣿⣿⣿⣿⣷⡔⠀⠀⠀⠀⠀⠀⠀⠀⠀⠀⠀⠀⠀⠀⠀⠀⠀⠀⠀⠀⠀⠀⠀⠀⠀⢀⢄⢄⠔⠑⠁⢁⠀⠀⠀⠀⠀⠀⠀⠀⠘⣿⣿⣿⣿⣿⣿⣿⣿⣿⣷⡕⢑⢕⢕⢕⢄⢕⢕⢿⣿⢝⣿⣧⢕⠕⢕⢕⢕⢕⠑⠀⠀⠀⠀⢀⢕⢕⢕⢕⢕⣾⣷⡕⢻⣿⡄⠀⠀⠀⠀⠀⠀⠀⠀⠀⠀⠀⠀⠀⠀⠀⠀⠀⠀⠀⠀⠀⠀⠀⠀⠀⠀⠀⠀⠀⠀⠀⠁⠙⠟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⡿⠟⠑⠀⠀⠀⢀⣾⣿⢱⣿⣿⢇⡾⢕⠀⠀⠀⠀⠀⠀⠀⠀⠀⠀⠀⠀⠀⠀⠀⠀⢱⢷⣾⣿⣿⣿⣿⣿⣿⣿⣧⢀⠀⠀⠀⠀⠀⠀⠀⠀⠀⠀⠀⠀⠀⠀⠀⠀⠀⠀⢀⢄⢔⠔⠑⠑⢁⠀⠀⠀⠀⠀⢕⠀⠀⢀⢀⠄⠄⠐⠐⠀⠘⢿⣿⣿⣿⣿⣿⠟⠋⠁⢀⢄⢔⢔⢅⢑⠇⠕⢸⣿⣿⣿⣿⡇⢀⢕⢕⢕⠑⠀⠀⠀⠀⣰⣷⡕⢕⢕⢕⢕⢸⣿⣿⣕⢿⣷⢀⠀⠀⠀⠀⠀⠀⠀⠀⠀⠀⠀⠀⠀⠀⠀⠀⠀⠀⠀⠀⠀⠀⠀⠀⠀⠀⠀⠀⠀⠀⠀⠀⠀⠀⠁⠙⠟⢿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⡿⠏⠁⠀⠀⠀⠀⢰⣾⣿⡏⢼⢿⠿⠕⢇⢕⠀⠀⠀⠀⠀⠀⠀⠀⠀⠀⠀⠀⠀⠀⠀⠀⠁⢻⣹⣿⣿⣿⣿⣿⣿⣿⣿⣷⡔⠀⠀⠀⠀⠀⠀⠀⠀⠀⠀⠀⠀⠀⠀⠀⠀⠁⠁⠀⠀⠀⠀⠀⠐⠅⠔⠀⠀⢀⢕⠔⠑⠁⠀⠀⠀⠀⠀⠀⠀⠀⠈⠹⣽⣽⣅⢀⠀⠀⢕⢕⢕⢕⢕⢕⢕⢕⢔⢝⢝⢿⢟⢕⢑⢕⢕⠅⠀⠀⠀⠀⣰⣿⣿⣿⣇⢱⢕⢕⣱⣿⣿⣿⣾⣿⡇⠀⠀⠀⠀⠀⠀⠀⠀⠀⠀⠀⠀⠀⠀⠀⠀⠀⠀⠀⠀⠀⠀⠀⠀⠀⠀⠀⠀⠀⠀⠀⠀⠀⠀⠀⠀⠀⠀⠁⠙⠝⢿⢿⣿⣿⣿⣿⣿⣿⣿⣿⣿⠀</a:t>
            </a:r>
            <a:br/>
            <a:r>
              <a:t>⣿⣿⣿⣿⣿⣿⣿⣿⣿⣿⣿⣿⣿⣿⣿⣿⣿⣿⣿⣿⣿⣿⣿⣿⣿⣿⣿⣿⣿⣿⣿⣿⣿⣿⣿⣿⣿⣿⣿⣿⣿⣿⣿⣿⣿⣿⣿⣿⣿⣿⣿⣿⣿⡿⢟⠑⠀⠀⠀⠀⠀⠀⢄⣾⣿⡿⠑⠀⠀⠀⠀⠀⠀⠀⠀⠀⠀⠀⠀⠀⠀⠀⠀⠀⠀⠀⠀⠀⠀⠀⠁⠑⢝⣿⣿⣿⣿⣿⣿⣿⣿⣷⡔⠀⠀⠀⠀⠀⠀⠀⠀⠀⠀⠀⠀⠀⠀⠀⠀⠀⠀⠀⠀⠁⠀⠀⠀⠀⢅⠔⠘⢕⠀⠀⠀⠀⠀⠀⠀⠀⠀⠀⠀⠀⠀⠈⠝⢿⣷⡄⠀⠕⢕⢕⢕⢕⢕⢕⢕⢕⢕⢕⢕⢄⠑⠀⢕⠑⠀⠀⠀⠀⣱⣿⡟⢟⢻⢿⣷⣷⣾⢿⠟⠑⠈⠙⠉⠀⠀⠀⠀⠀⠀⠀⠀⠀⠀⠀⠀⠀⠀⠀⠀⠀⠀⠀⠀⠀⠀⠀⠀⠀⠀⠀⠀⠀⠀⠀⠀⠀⠀⠀⠀⠀⠀⠀⠀⠀⠀⠀⠁⠘⠝⢻⢿⣿⣿⣿⣿⣿⠀</a:t>
            </a:r>
            <a:br/>
            <a:r>
              <a:t>⣿⣿⣿⣿⣿⣿⣿⣿⣿⣿⣿⣿⣿⣿⣿⣿⣿⣿⣿⣿⣿⣿⣿⣿⣿⣿⣿⣿⣿⣿⣿⣿⣿⣿⣿⣿⣿⣿⣿⣿⣿⣿⣿⣿⣿⣿⣿⣿⣿⣿⣿⡿⠏⠁⠀⠀⠀⠀⠀⠀⠀⢄⣾⣿⡟⠁⠀⠀⠀⠀⠀⠀⠀⠀⠀⠀⠀⠀⠀⠀⠀⠀⠀⠀⠀⠀⠀⠀⠀⠀⠀⠀⣾⣿⣿⣿⣿⣿⣿⣿⣿⣿⣷⡔⠀⠀⠀⠀⠀⠀⠀⠀⠀⠀⠀⠀⠀⠀⠀⠀⠀⠀⠀⠀⠀⠀⠔⠕⠁⠀⢕⠁⠀⠀⠀⠀⠀⠀⠀⠀⠀⠀⠀⠀⠀⠀⠀⠀⠘⢻⡇⢀⠁⠑⠑⠕⢕⢕⢕⢕⢕⢕⢕⢕⠕⠄⠁⠀⠀⠀⠀⣱⣿⡿⠑⠀⠀⠁⠙⠉⠁⠀⠀⠀⠀⠀⠀⠀⠀⠀⠀⠀⠀⠀⠀⠀⠀⠀⠀⠀⠀⠀⠀⠀⠀⠀⠀⠀⠀⠀⠀⠀⠀⠀⠀⠀⠀⠀⠀⠀⠀⠀⠀⠀⠀⠀⠀⠀⠀⠀⠀⠀⠀⠀⠁⠘⠝⢻⢿⣿⠀</a:t>
            </a:r>
            <a:br/>
            <a:r>
              <a:t>⣿⣿⣿⣿⣿⣿⣿⣿⣿⣿⣿⣿⣿⣿⣿⣿⣿⣿⣿⣿⣿⣿⣿⣿⣿⣿⣿⣿⣿⣿⣿⣿⣿⣿⣿⣿⣿⣿⣿⣿⣿⣿⣿⣿⣿⣿⣿⣿⣿⢟⠑⠁⠀⠀⠀⠀⠀⠀⠀⠀⢄⣿⣿⡏⠀⠀⠀⠀⠀⠀⠀⠀⠀⠀⠀⠀⠀⠀⠀⠀⠀⠀⠀⠀⠀⠀⠀⠀⠀⠀⠀⠀⢹⣿⣿⣿⣿⣿⣿⣿⣿⣿⣿⣧⠀⠀⠀⠀⠀⠀⠀⠀⠀⠀⠀⠀⠀⠀⠀⠀⠀⠀⠀⠀⠀⠀⠀⠀⠀⠀⠀⠀⠀⠀⠀⠀⠀⠀⠀⠀⠀⠀⠀⠀⠀⠀⠀⠀⠀⠀⠁⠑⢕⢔⢄⢄⢀⠀⠀⠁⠘⢻⣿⣿⣿⣿⣿⣶⣦⣄⣸⢿⣿⣧⣔⡀⠀⠀⠀⠀⠀⠀⠀⠀⠀⠀⠀⠀⠀⠀⠀⠀⠀⠀⠀⠀⠀⠀⠀⠀⠀⠀⠀⠀⠀⠀⠀⠀⠀⠀⠀⠀⠀⠀⠀⠀⠀⠀⠀⠀⠀⠀⠀⠀⠀⠀⠀⠀⠀⠀⠀⠀⠀⠀⠀⠀⠀⠀⠁⠘⠀</a:t>
            </a:r>
            <a:br/>
            <a:r>
              <a:t>⣿⣿⣿⣿⣿⣿⣿⣿⣿⣿⣿⣿⣿⣿⣿⣿⣿⣿⣿⣿⣿⣿⣿⣿⣿⣿⣿⣿⣿⣿⣿⣿⣿⣿⣿⣿⣿⣿⣿⣿⣿⣿⣿⣿⣿⣿⡿⠏⠑⠀⠀⠀⠀⠀⠀⠀⠀⠀⠀⠀⣱⣿⣿⣷⠀⠀⠀⠀⠀⠀⠀⠀⠀⠀⠀⠀⠀⠀⠀⠀⠀⠀⠀⠀⠀⠀⠀⠀⠀⠀⠀⠀⠀⢸⣿⣿⣿⣿⣿⣿⣿⣿⣿⣧⡔⠀⠀⠀⠀⠀⠀⠀⠀⠀⠀⠀⠀⠀⠀⠀⠀⠀⠀⠀⠀⠐⠀⠀⢀⢄⡔⡔⢄⠀⠀⠀⠀⠀⠀⠀⠀⠀⠀⠀⠀⠀⠀⠀⠀⠀⠀⠀⠀⠁⢕⣱⣵⣵⠋⠀⠀⠀⠸⣿⣿⣿⣿⣿⣿⣿⣿⣿⣾⣽⡻⢿⣷⣴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⢿⠏⠁⠀⠀⠀⠀⠀⠀⠀⠀⠀⠀⠀⠀⢕⣿⣿⡏⠀⠀⠀⠀⠀⠀⠀⠀⠀⠀⠀⠀⠀⠀⠀⠀⠀⠀⠀⠀⠀⠀⠀⠀⠀⠀⠀⠀⠀⠀⠁⠝⢿⣿⣿⣿⣿⣿⣿⣿⣿⢇⣠⡄⠀⠀⠀⠀⠀⠀⠀⠀⠀⠀⠀⠀⠀⠀⠀⠀⠀⠀⠀⠄⠀⢕⡵⢣⡇⢪⢕⢔⠄⠀⠀⠀⠀⠀⠀⠀⠀⠀⠀⠀⠀⠀⠀⠀⠀⠀⠀⠀⠙⢿⠃⠀⠀⠀⠀⠀⠙⢿⣿⣿⣿⣿⣿⣿⣿⣿⣿⣿⣷⣯⡻⣿⣧⡄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⢟⠑⠀⠀⠀⠀⠀⠀⠀⠀⠀⠀⠀⠀⠀⠀⠀⠁⢿⣿⣷⢀⠀⠀⠀⠀⠀⠀⠀⠀⠀⠀⠀⠀⠀⠀⠀⠀⠀⠀⠀⠀⠀⠀⠀⠀⠀⠀⠀⠀⠀⠀⠀⠁⠝⢿⣿⣿⣿⣿⣿⣿⣿⢿⠃⠀⠀⠀⠀⠀⠀⠀⠀⠀⠀⠀⠀⠀⠀⠀⠀⠀⠀⠀⠀⠀⠀⠁⠁⠁⠁⠀⠀⠀⠀⠔⠀⠀⠀⠀⠀⠀⠀⠀⠀⠀⠀⠀⠀⠀⠀⠀⠀⠀⠀⠀⠀⠀⠀⠀⠀⠀⠀⠀⢉⣝⣟⢿⢿⣿⣿⣿⣿⣿⣿⣿⣮⡻⣿⣷⡄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⠏⠁⠀⠀⠀⠀⠀⠀⠀⠀⠀⠀⠀⠀⠀⠀⠀⠀⠀⠀⠜⢿⣿⣧⢀⠀⠀⠀⠀⠀⠀⠀⠀⠀⠀⠀⠀⠀⠀⠀⠀⠀⠀⠀⠀⠀⠀⠀⠀⠀⠀⠀⠀⠀⠀⠀⠀⠀⠁⠑⠙⠟⠋⠁⠁⠀⠀⠀⠀⠀⠀⠀⠀⠀⠀⠀⠀⠀⠀⠀⠀⠀⠀⠀⠀⠀⠀⠀⠀⠀⠀⠀⠀⠁⠀⠀⠀⠀⠀⠀⠀⠀⠀⠀⠀⠀⠀⠀⠀⠀⠀⠀⠀⠀⠀⠀⠀⠀⠀⠀⠀⠀⠀⠀⠀⢄⣾⣿⣿⣿⣷⣾⡕⠁⢅⢌⢝⢝⢟⢳⢹⣿⣧⡄⠀⠀⠀⠀⠀⠀⠀⠀⠀⠀⠀⠀⠀⠀⠀⠀⠀⠀⠀⠀⠀⠀⠀⠀⠀⠀⠀⠀⠀⠀⠀⠀⠀⠀⠀⠀⠀⠀⠀⠀⠀⠀⠀⠀⠀⠀⠀⠀⠀⠀⠀⠀⠀⠀⠀⠀⠀</a:t>
            </a:r>
            <a:br/>
            <a:r>
              <a:t>⠛⠛⠛⠛⠛⠛⠛⠛⠛⠛⠛⠛⠛⠛⠛⠛⠛⠛⠛⠛⠛⠛⠛⠛⠛⠛⠛⠛⠛⠛⠛⠛⠛⠛⠛⠛⠛⠛⠑⠁⠀⠀⠀⠀⠀⠀⠀⠀⠀⠀⠀⠀⠀⠀⠀⠀⠀⠀⠀⠀⠀⠘⠛⠛⠃⠀⠀⠀⠀⠀⠀⠀⠀⠀⠀⠀⠀⠀⠀⠀⠀⠀⠀⠀⠀⠀⠀⠀⠀⠀⠀⠀⠀⠀⠀⠀⠀⠀⠀⠀⠀⠀⠀⠀⠀⠀⠀⠀⠀⠀⠀⠀⠀⠀⠀⠀⠀⠀⠀⠀⠀⠀⠀⠀⠀⠀⠀⠀⠁⠁⠀⠀⠀⠀⠀⠀⠐⠑⠁⠀⠀⠀⠀⠀⠀⠀⠀⠀⠀⠀⠀⠀⠀⠀⠀⠀⠀⠀⠀⠐⠀⠀⠀⠀⠀⠛⠛⠛⠛⠛⠛⠛⠛⠀⠑⠑⠑⠑⠑⠑⠑⠙⠛⠛⠒⠐⠀⠀⠀⠀⠀⠀⠀⠀⠀⠀⠀⠀⠀⠀⠀⠀⠀⠀⠀⠀⠀⠀⠀⠀⠀⠀⠀⠀⠀⠀⠀⠀⠀⠀⠀⠀⠀⠀⠀⠀⠀⠀⠀⠀⠀⠀⠀⠀⠀⠀⠀⠀⠀⠀⠀</a:t>
            </a:r>
            <a:br/>
          </a:p>
        </p:txBody>
      </p:sp>
    </p:spTree>
  </p:cSld>
  <p:clrMapOvr>
    <a:masterClrMapping/>
  </p:clrMapOvr>
</p:sld>
</file>

<file path=ppt/slides/slide4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⣕⣕⣵⣵⣵⣷⡾⢿⢿⢿⢟⢟⢟⢟⢟⢟⢏⢝⢝⢝⢝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⣕⣕⣕⣱⢵⢵⢵⢵⢷⢗⢞⢟⢟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⣕⣱⣵⡵⢵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⢷⢗⢗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⣵⣕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⡷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⢑⠕⠕⠕⢕⢕⢕⢕⢕⢕⢕⢕⢕⢕⢕⢕⢕⢕⢕⠕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⢔⢅⢄⢄⢄⢄⢀⢕⢕⢕⢕⢕⢕⢕⢕⢅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⠕⠑⢕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⠕⠕⢕⢅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⡕⢕⢕⢕⢕⢕⢕⢕⢕⢕⢕⢕⢕⢕⢕⢕⢕⢕⢕⢕⡕⢱⣕⣵⣗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⢱⣿⣇⢕⢕⢕⢕⢕⢕⢕⢕⢕⢕⢕⢕⢕⢕⢕⢕⢱⣧⣎⣿⣿⣿⣿⣿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⠕⣾⣿⣿⣇⢕⢕⢕⢕⢕⢕⢕⢕⢕⢕⢕⢕⢕⢕⢕⢸⣿⣿⣿⣿⣿⣿⣿⣴⣴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⠀⣿⣿⣿⣿⣷⣕⢕⢕⢕⢕⢕⢕⢕⢕⢕⢕⢕⢕⢕⢸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⠀⣿⣿⣿⣿⣿⡿⢧⢕⢕⢕⢕⢕⢕⢕⢕⢕⢕⢕⢕⢸⣿⣿⣿⣿⣿⣏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⢔⢕⢕⢕⢕⢕⢀⢻⢿⢟⢝⢕⢕⣕⣱⣥⡕⢕⢕⢕⢕⢕⢕⢕⢕⢕⢕⣿⣿⣿⣿⣿⣿⣿⣿⣿⢿⢿⢿⢷⢕⢕⢕⢕⢕⢕⢕⢕⢕⢕⢕⢕⢕⢕⢕⢅⢕⢕⢕⢕⢕⢕⢕⢕⢕⢕⢕⢕⢕⢕⢕⢕⠕⢕⢕⢕⢕⢕⠕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⠕⢕⢕⢅⢕⢕⢅⣵⣵⣾⡿⢿⢟⢟⢻⢿⢧⡕⢕⢕⢕⢕⢕⢕⢕⠕⣿⣿⣿⣿⣿⢟⣹⣵⣵⣷⣷⣿⣿⣿⣧⡕⢕⢕⢕⢕⢕⢕⢕⢕⢕⢕⢕⢕⢕⢕⢔⢅⢑⠕⢕⢕⢕⢕⢕⢑⢕⢕⢕⢕⠕⢔⢅⢑⠔⢑⢑⢕⢕⢕⢕⢕⢕⢕⢕⢕⢕⢕⢕⢕⢕⢕⢕⢕⢕⢕⢕⢕⢕⢕⢕⢕⢕⢕⢕⢕⢕⢕⢕⢕⢕⢕⢕⢕⢕⢕⢕⢕⢕⢕⢕⢕⢕⠑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⢠⢕⢕⢟⠻⢵⣷⣿⣿⣿⣿⣷⣷⣵⡕⢕⢁⢕⢕⢕⢕⢀⣿⣿⣿⣿⣿⣿⣿⣿⣿⡿⠟⠋⠉⠉⠉⠉⠁⠕⢕⢁⠕⢕⢕⢕⢕⢕⢕⢕⢕⢕⢕⢕⢕⢕⢕⢔⢕⢅⢅⢅⢅⢕⢔⢕⢕⢕⢕⢕⢕⢔⢁⠕⢕⢕⢕⢕⢕⢕⢕⢕⢕⢕⢕⢕⢕⢕⢕⢕⢕⢕⢕⢕⢕⢕⢕⢕⢕⢕⢕⢕⢕⢕⢕⢕⢑⢕⢕⢕⢕⢕⢕⢕⢕⢕⢕⢕⢕⢔⠐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⢸⣧⡕⢜⠇⠀⠁⠉⠁⠁⠈⠙⠻⢿⣿⡕⢕⢔⠕⢕⢕⠅⢻⣿⣿⣿⣿⣿⣿⢟⡙⠀⠀⠀⢀⢄⢄⢔⢔⢀⠁⠑⢄⢅⢑⢕⢑⢕⢕⢕⢕⢕⢕⢕⢕⢅⢑⢅⢑⠕⢕⢕⢕⢕⢕⢕⢕⢕⢕⢕⢕⢕⢕⢕⢔⢅⢁⢕⢕⢕⢕⢕⢕⢕⢕⢕⢕⢕⢕⢕⢕⢕⢕⢕⢕⢕⢕⢕⢕⢕⢕⢕⢕⢕⢕⢕⢕⢕⢕⢕⢕⢕⢕⢕⢕⢕⢕⢕⢕⢕⢀⢑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⢀⢕⢕⠀⠑⢕⢕⢜⢟⡑⠀⠀⠀⢄⢀⢔⢔⢔⢄⠀⠁⢹⣿⣇⢕⢄⠑⢕⢅⠜⣿⣿⣿⣿⣿⡿⡏⢀⣠⣴⣿⣧⠁⠀⠀⠑⢕⠀⠀⢕⢕⢕⢕⢅⠁⠕⠑⠑⠕⢕⢕⢕⢕⢕⢕⢄⢅⠀⠀⠁⠑⠕⠕⢕⢕⢑⠕⠕⢕⢕⢕⢕⢕⢕⢕⢕⢔⢅⢅⢑⢑⢑⠑⢑⢕⢕⢕⢕⢕⢕⢕⢕⢕⢕⢕⢕⢕⢕⢕⢕⢕⢕⢕⢕⢕⢕⢕⢕⢕⢕⠀⠀⢀⢕⢕⢕⢕⢕⢁⠅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⠕⠕⢕⢄⠀⠁⢕⢜⡿⠑⠀⠀⢕⢼⣿⡇⠀⠀⠁⠀⠀⢔⡸⣿⡕⢑⠀⢕⢕⠄⢿⣿⣿⣿⣿⣏⣵⣾⣜⠙⢝⡕⠀⠀⠀⠀⢇⠀⠀⢱⣵⣕⣕⡕⢕⠀⠀⠀⠀⠀⠁⠑⢕⢕⢕⢕⢕⢔⢔⢄⠀⠀⠀⠀⠁⠁⠁⠁⠐⠐⠀⠁⠁⠁⠑⠑⠑⠁⢁⢑⢄⢔⢕⢕⢕⢕⢕⢕⢕⢕⢕⢕⢕⢕⢕⢕⢕⢕⢕⢕⢕⢕⢕⢕⢕⢕⢕⢕⢕⢕⠀⠀⠀⢕⢕⢕⢕⢕⢕⢄⠀⠑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⣿⣟⡟⢟⢟⢟⢝⢝⢝⢝⢝⢝⢕⢕⢕⠑⢑⢕⠀⠀⠑⠕⢃⠀⠀⢕⢕⢕⠉⢇⠀⢀⢄⠀⠀⣼⣿⣿⣿⢀⠀⢱⢅⢕⢸⣿⣿⣿⣿⣿⣿⣿⣿⡄⢕⢱⣔⣕⣱⢕⣕⠀⢀⣾⣿⣿⣿⣿⡏⢀⢄⣾⣷⣴⣄⡀⠀⠀⠁⠑⢕⢕⢕⢕⢔⢀⠀⢀⢐⢔⢔⢄⢄⢄⢄⢄⢄⢔⢔⢔⢔⢕⢕⢕⢕⢕⢕⢕⢕⢕⢕⢕⢕⢕⢕⢕⢕⢕⢕⢕⢕⢕⢕⢕⢕⢕⢕⢕⠕⢕⢕⢕⢕⠀⠀⠀⢀⢕⢕⢕⢕⢕⢕⢕⢔⠀⠁⠕⢕⢔⢅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⣿⣷⣱⣕⢕⢕⢕⢕⢕⢕⢕⢕⢕⢔⢕⠕⢀⠀⠀⠀⢸⣆⢀⠕⢕⢱⢀⢕⣵⣵⢱⠀⢄⣿⣿⣿⣿⢇⠀⣸⣧⢁⣾⣿⣿⣿⣿⣿⣿⣿⣿⣷⡄⢕⢸⣿⢷⢕⠁⢄⣾⣿⣿⣿⣿⣟⣕⣴⣿⣿⣿⣿⣿⣿⣷⣦⣤⣄⡀⠁⠁⠑⠑⠅⠁⠀⠁⠑⠕⢕⢕⢕⢕⢕⢕⢕⢕⢕⢕⢕⢕⢕⢕⢕⢕⢕⢕⢕⢕⢕⢕⢕⢕⢕⢕⢕⢕⢕⢕⢕⢕⢕⢕⢕⢕⢕⠀⢕⢕⢕⢕⠀⠀⠀⢕⢕⢕⢕⢕⢕⢕⢕⢕⢕⢄⠀⠁⢕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⣿⣿⣿⣿⣿⣿⣿⣵⡕⢕⢕⢕⢕⢕⢕⢕⢕⠐⢕⠀⠀⠀⠁⢻⣷⣄⡱⣿⣧⡕⢻⢟⢕⢄⣾⣿⣿⣿⡿⠑⢰⣿⣿⣾⣿⣿⣿⣿⣿⣿⣿⣿⣿⣿⣿⣷⣕⣕⣑⣡⣵⣿⣿⣿⣿⣿⣿⣿⣿⣿⣿⣿⣿⣿⣿⣿⣿⣿⣿⣿⣿⣿⠕⠀⠀⠀⣄⢄⢄⢄⢄⢔⢕⢕⢕⢕⢕⢕⢕⢕⢕⢕⢕⢕⢕⢕⢕⢕⢕⢕⢕⢕⢕⢕⢅⢕⢕⢕⢕⢕⢕⢕⢕⢕⢕⢕⢕⢕⢕⢕⢕⢕⠑⠀⠀⠀⢕⢕⢕⢕⢕⢕⢕⢕⢕⢕⢕⢔⢀⠁⢕⢔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⣿⣿⣿⣿⡇⢕⢕⢕⢕⢕⢕⠁⠀⠀⠀⠀⠀⢜⣿⣿⣿⣿⣿⣿⣧⣵⣵⣿⣿⣿⣿⢋⣅⣴⣿⣿⣿⣿⣿⣿⣿⣿⣿⣿⣿⣿⣿⣿⣿⣿⣿⣿⣿⢿⢿⢿⡿⡿⡿⡯⡜⢝⣿⣿⣿⣿⣿⣿⣿⣿⣿⣿⣿⣿⣿⡏⠀⠀⠀⢱⢕⢕⢕⢕⢕⢕⢕⢕⢕⢕⢕⢕⢕⢕⢕⢕⢕⢕⢕⢕⢕⢕⢕⢕⢕⢕⢕⢕⠑⢕⢕⢕⢕⢕⢕⢕⢕⢕⢕⢕⢕⠕⢕⢕⢕⢕⢕⠀⠀⢔⢕⢕⢕⢕⢕⢕⢕⢕⢕⢕⢕⢕⢕⢄⠀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⢕⢕⢕⠕⠀⠀⠀⠀⠀⠀⢕⢻⣿⣿⢕⢜⢟⢟⢟⢟⣿⣿⣿⣿⣿⣿⣿⣿⣿⣿⣿⣿⣿⣿⣿⣿⣿⣿⣿⣿⣿⣿⣿⣿⣿⣿⢇⢕⢕⢕⢕⢕⢕⢱⢕⢕⢹⢿⣿⣿⣿⣿⣿⣿⣿⣿⣿⡟⠁⠀⠀⢰⢕⢕⢕⢕⢕⢕⢕⢕⢕⢕⢕⢕⢕⢕⢕⢕⢕⢕⢕⢕⢕⢕⢕⢕⢕⢕⢕⢕⠕⠀⢕⢕⢕⢕⢕⢕⢕⢕⢕⢕⢕⢕⠀⢕⢕⢑⢕⢕⠀⠀⢕⢕⢕⢕⢕⢅⢕⢕⢕⢕⢕⢕⢕⢕⢕⢕⢄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⣾⢣⢇⠀⠀⠀⠀⠀⠀⠀⢕⢜⣟⢹⢕⢕⢕⢕⢕⢹⣿⣿⣿⣿⣿⣿⣿⣿⣿⣿⣿⣿⣿⣿⣿⣿⣿⣿⣿⣿⣿⣿⣿⢟⢕⢕⢕⢕⢕⢕⢕⢕⢕⢕⢕⢕⢕⢕⣿⣿⣿⣿⣿⣿⣿⣿⡿⠁⢀⢔⢔⢕⢕⢕⢕⢕⢕⢕⢕⢕⢕⣕⡕⡕⢕⢕⢕⢕⢕⢕⢕⢕⢕⢕⢕⢕⢕⢕⢕⠁⠀⠀⠑⢕⢕⢕⢕⢕⢕⢕⢕⢕⢕⠑⢕⢕⢑⢕⢕⠀⠀⠀⠁⠁⠑⠅⠑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⢀⢄⢔⢔⠀⠀⠀⠁⢕⢕⢕⢕⢕⢕⢕⢕⢸⣿⣿⣿⣿⣿⣿⣿⣿⣿⣿⣿⣿⣿⣿⣿⣿⣿⣿⣿⣿⣿⣿⣿⢇⢕⢕⢕⢕⢕⢕⢕⢕⢕⢕⢕⢕⢕⢕⣿⣿⣿⣿⣿⣿⣿⣿⢕⣔⡧⢗⡕⢕⢕⢕⢕⡱⣵⣵⣷⣾⣿⣿⣿⡷⢕⠕⢕⢕⢕⢕⢕⢕⢕⢕⢕⢕⢕⢕⢕⠀⠀⠀⠀⢕⢕⢕⢕⢕⢕⢕⢕⢕⠕⢀⠕⢅⢕⢕⢕⠀⠀⠀⠀⠀⠀⠀⢔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⣾⣿⣕⢱⢕⢄⠀⠀⠀⢄⠕⢕⢕⢕⢕⢕⢱⣿⣿⣿⣿⡇⢸⣿⣿⣿⣿⣿⣿⣿⣿⣿⣿⣿⣿⣿⣿⣿⣿⣿⣿⣧⢕⢕⢕⢕⢕⢕⢕⢕⢕⢕⢕⢕⣱⣾⣿⣿⣿⣿⣿⣿⣿⣷⣾⡿⢏⢕⢕⢕⢕⢕⢕⢾⣿⣿⣿⣿⣿⢿⢟⠁⠀⢕⢕⢕⢕⢕⢕⢕⢕⢕⢕⢕⢕⢕⢕⠀⠀⠀⠀⢕⢕⢕⢕⢕⢕⢕⢕⠑⠀⢁⢔⢕⢕⢕⠀⠀⠀⠀⠀⠀⢀⢔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⢀⠀⠑⢕⢕⢕⢕⢕⣵⣿⣿⣿⣿⣿⣷⣼⣿⣿⣿⣿⣿⣿⣿⣿⣿⣿⣿⣿⣿⣿⣿⣿⣿⣿⣿⣿⣵⣵⣕⣕⣕⣕⣕⣕⣕⣱⣾⣿⣿⣿⣿⣿⣿⣿⣿⣿⣿⡽⢕⢕⢕⢕⢕⢕⢕⢕⢕⢝⢟⢟⠏⢕⢕⢕⠀⠀⢕⢕⢕⢕⢕⢕⢕⢕⢕⢕⢕⢕⢕⠑⠀⠀⠀⠀⠕⢕⢕⢕⢕⢕⠕⠁⢀⢔⢕⢕⢕⠕⠁⠀⠀⠀⠀⠀⢀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⣇⢕⡔⢄⢕⣧⣣⣵⣿⣿⣿⣿⣿⣿⣿⣿⣿⣿⣿⣿⣿⣿⣿⣿⣿⣿⣿⣿⣿⣿⣿⣿⣿⣿⣿⣿⣿⣿⣿⣿⣿⣿⣿⣿⣿⣿⣿⣿⣿⣿⣿⣿⣿⣿⣿⣿⣿⢏⢕⢕⢕⢕⠕⠑⠁⠁⠁⠑⠑⠁⢄⢕⢕⢕⠀⠀⢄⢕⢕⢕⢕⢕⢕⢕⢕⢕⢕⢕⢕⢕⠀⠀⠀⠀⠀⠀⢕⢕⢕⢕⢄⢔⢕⢕⢕⢕⢕⠕⠀⠀⠀⠀⠀⢀⢔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⣿⣿⣿⣿⣿⣿⣿⣿⣹⣮⢕⢕⢹⣿⣿⣿⣿⣿⣿⣿⣿⣿⣿⣿⣿⣿⣿⣿⣿⣿⣿⣿⣿⣿⣿⣿⣿⣿⣿⣿⣿⣿⣿⣿⣿⣿⣿⣿⣿⣿⣿⣿⣿⣿⣿⣿⣿⣿⣿⣿⣿⣿⡿⢕⢕⢕⢕⢕⠕⠀⠀⠀⠀⠀⠀⠀⢄⢕⢕⢕⠕⠀⠀⢕⢕⢕⢕⢕⢕⢕⢕⢕⢕⢕⢕⢕⠕⠀⠀⠀⠀⠀⠀⢕⢕⢕⢕⢕⢕⢕⢕⢕⠕⠁⠀⠀⠀⠀⢀⢔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⣿⣿⣿⣿⣿⣿⣿⣿⣟⣷⢕⢕⢜⣿⣿⣿⣿⣿⣿⣿⣿⣿⣿⣿⣿⣿⣿⣿⣿⣿⣿⣿⣿⣿⣿⣿⣿⣿⣿⣿⣿⣿⣿⣿⣿⣿⣿⣿⣿⣿⣿⣿⣿⣿⣿⣿⣿⣿⣿⣿⣿⢟⢕⢕⢕⢕⢕⠁⠀⠀⠀⠀⠀⠀⠀⢔⢕⢕⢕⢕⠀⠀⢔⢕⢕⢕⢕⢕⢕⢕⢕⢕⢕⢕⢕⢕⠀⠀⠀⠀⠀⠀⠀⢕⢕⢕⢕⢕⢅⢕⠑⠁⠀⠀⠀⢀⢄⢔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⣿⣿⣿⣿⣿⣿⣿⣿⣿⢕⢕⢕⢹⣿⣿⣿⣿⣿⣿⣿⣿⣿⣿⣿⣿⣿⣿⣿⣿⣿⣿⣿⣿⣿⣿⣿⣿⣿⣿⣿⣿⣿⣿⣿⣿⣿⣿⣿⣿⣿⣿⣿⣿⣿⣿⣿⣿⣿⢟⢕⢕⢕⢕⢕⠑⠀⠀⠀⠀⠀⠀⠀⠀⠀⢕⢕⢕⢕⠕⠀⠀⢕⢕⢕⢕⢕⢕⢕⢕⢕⢕⢕⢕⢕⠑⠀⠀⠀⠀⠀⠀⠀⠀⢕⢕⢕⢕⢁⠀⢄⢄⢄⢔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⣿⣿⣿⣿⣿⣿⣿⣿⣿⢕⢕⢕⢕⢹⣿⣿⣿⣿⣿⣿⣿⢿⠿⢿⢟⢟⢛⢟⢟⢟⢻⢿⢿⣿⣿⣿⣿⣿⣿⣿⣿⣿⣿⣿⣿⣿⣿⣿⣿⣿⣿⣿⣿⣿⣿⣿⡿⢕⢇⢕⢕⢕⢕⢅⠀⠀⠀⠀⠀⠀⠀⠀⠀⢕⢕⢕⢕⢕⠀⠀⢔⢕⢕⢕⢕⢕⢕⢕⢕⢕⢕⢕⢕⢕⠀⠀⠀⠀⠀⠀⠀⠀⠀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⣿⣿⣿⣿⣿⣿⣿⣿⢕⢕⢕⢕⠀⠹⣿⣿⣿⣿⣿⣿⣿⣯⣕⢕⢇⢇⢕⣕⣱⣷⣿⣿⣿⣿⣿⣿⣿⣿⣿⣿⣿⣿⣿⣿⣿⣿⣿⣿⣿⣿⣿⣿⣿⢟⢕⢕⢕⢕⢕⢑⢕⢕⢕⠀⠀⠀⠀⠀⠀⢔⠕⢔⢕⢕⢕⢕⢕⠀⠀⢕⢕⢕⢕⢕⢕⢕⢕⢕⢕⢕⢕⢕⠀⠀⠀⠀⠀⠀⠀⠀⠀⠀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⣿⣿⣿⣿⣿⣿⣿⢕⢕⢕⢕⠀⠀⠜⣿⣿⣿⣿⣿⣿⣿⣿⣿⣿⣿⣿⣿⣿⣿⣿⣿⣿⣿⣿⣿⣿⣿⣿⣿⣿⣿⣿⣿⣿⣿⣿⣿⣿⣿⡟⢻⢕⢕⢕⢕⢕⢕⢕⢁⢕⢕⢕⠀⠀⠀⠀⠀⢔⢕⢄⢕⢕⢕⢕⢕⢕⠀⢔⢕⢕⢕⢕⢕⢕⢕⢕⢕⢕⢕⢕⠕⠀⠀⠀⠀⠀⠀⠀⠀⠀⠀⠀⢕⢕⢕⢕⢑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⣿⣿⣿⣿⣿⣿⢕⢕⢕⢕⠀⠀⠀⢌⢻⣿⣿⣿⣿⣿⣿⣿⣿⣿⣿⣿⣿⣿⣿⣿⣿⣿⣿⣿⣿⣿⣿⣿⣿⣿⣿⣿⣿⣿⣿⣿⢿⢝⢕⢕⢕⢕⢕⢕⢕⢕⢕⢐⢕⢕⢕⠀⠀⠀⠀⢔⢕⢁⢕⢕⢕⢕⢕⢕⠑⠀⢕⢕⢕⢕⢕⢕⢕⢕⢕⢁⢕⢕⢕⠀⠀⠀⠀⠀⠀⠀⠀⠀⠀⠀⠀⠀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⣿⣿⣿⣿⣿⢕⢕⢕⢕⠀⠀⠀⢕⢕⢜⢻⣿⣿⣿⣿⣿⣿⣿⣿⣿⣿⣿⣿⣿⣿⣿⣿⣿⣿⣿⣿⣿⣿⣿⣿⣿⡟⣿⢏⢏⢕⢕⢕⢕⢕⢕⢕⢕⢕⢕⢕⢕⢕⢕⢕⠀⠀⠀⢄⢕⢕⢕⢕⢕⢕⢕⢕⢕⠀⠀⢕⢕⢕⢕⢕⢕⢕⢕⢕⢕⢕⢕⠀⢄⠀⠀⠀⠀⠀⠀⠀⠀⠀⠀⠀⠀⠑⢕⢕⢕⢄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⣟⢿⢿⣿⣿⣿⣿⣿⣿⢕⢕⢕⢕⠀⠀⠀⢕⢕⢕⠕⢜⠻⢿⣿⣿⣿⣿⣿⣿⣿⣿⣿⣿⣿⣿⣿⣿⣿⣿⣿⣿⣿⣿⢟⢗⢞⢑⢕⢕⢕⢕⢕⢕⢕⢕⢕⢕⢕⢕⢕⢕⢕⢕⢕⠀⠀⢄⢕⢕⢕⢕⢕⢕⢕⢕⢕⢕⠀⠀⢕⢕⢕⢕⢕⢕⢕⢕⠑⢕⢕⠑⢄⠄⠀⠀⠀⠀⠀⠀⠀⠀⠀⠀⠀⠀⠀⢕⢕⢕⢕⢑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⢿⣿⢕⢕⢕⢕⠀⠀⠀⢕⢕⢕⢄⢕⢕⢕⢙⢻⣿⣿⣿⣿⣿⣿⣿⣿⣿⣿⣿⣿⣿⣿⢟⢟⢙⢕⢕⢕⢕⢕⢕⢕⢕⢕⢕⢕⢕⢕⢕⢕⢕⢕⢕⢕⢑⠕⢕⠀⢕⢕⢕⢕⢕⢕⢕⢕⢕⢕⢕⢕⠀⢄⢕⢕⢕⢕⢕⢕⢕⢕⢀⢕⢕⠀⢕⢕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⣷⣷⢕⢕⢕⢕⠀⠀⠀⢕⢕⢕⢕⢕⢕⢕⢕⢕⢕⢙⢺⣿⣿⣿⣿⣿⣟⢿⠝⢟⢝⢕⢕⢕⢕⢕⢕⢕⢕⢕⢕⢕⢕⢕⢕⢕⢕⢕⢕⢕⢕⢕⢕⢕⢕⢔⠀⠀⢕⢕⢕⢕⢕⢕⢕⢕⢕⢕⠕⠄⠀⢕⢕⢕⢕⢕⢕⢕⢕⢕⢕⢕⠀⢕⢕⢕⢕⠀⠀⠀⠀⠀⠀⠀⠀⠀⠀⠀⠀⢕⢕⢕⢕⢔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⠀⠀⠀⢕⢕⢕⢕⢕⠑⢕⢕⢕⢕⢕⢕⢅⠑⢋⠊⠑⢁⢔⢕⢕⢕⢕⢕⢕⢕⢕⢕⢕⢕⢕⢕⢕⢕⢕⢕⢕⢕⢕⢕⢕⢕⢕⢕⢕⠕⢕⠀⠀⢕⢕⢕⢕⢕⢕⢕⢕⢕⢕⢕⠀⢔⢕⢕⢕⢕⢕⢕⢕⢕⠀⢕⠁⢄⢕⢕⢕⢕⢕⠀⠀⠀⠀⠀⠀⠀⠀⠀⠀⠀⠕⢕⢕⢕⢕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⠀⠀⠀⢕⢕⢕⢕⢕⠀⢕⢕⢕⢕⢕⢕⢕⠀⢕⠀⢄⢕⢕⠁⢕⢕⢕⢕⢕⢕⢕⢕⢕⢕⢕⢕⢕⢕⢕⢕⢕⢕⢕⢕⢕⢕⢕⢕⢕⠀⠀⠀⢄⢕⢕⢕⢕⢕⢕⢕⢕⢕⢕⠑⢀⢕⢕⢕⢕⢕⢕⢕⢕⢕⢕⠁⢄⢕⢕⢕⢕⢕⢅⠐⠀⠀⠀⠀⠀⠀⠀⠀⠀⠀⠀⢕⢕⢕⢕⢔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⠀⠀⠀⢕⢕⠕⢅⢕⠀⢕⢕⢕⢕⢕⢕⠁⢐⠑⠀⢕⢕⢕⢕⢕⢕⢕⢕⢕⢕⢕⢕⢕⢕⢕⢕⢕⢕⢕⢕⢕⢕⢕⢕⢕⢕⠕⠑⠀⠀⠀⠀⢕⢕⢕⢕⢕⢕⢕⢕⢕⢕⢕⢀⢕⢕⢕⢕⢕⢕⢕⢕⢕⠀⠁⢄⢕⢕⢕⢕⢕⢕⢕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⠀⠀⠀⢕⢕⢕⢕⠕⢔⢕⢕⢕⢕⢕⢕⠀⠑⠀⠀⠕⢕⢔⢅⢕⢕⢕⢕⢕⢕⢕⢕⢕⢕⢕⢕⢕⢕⢕⢕⢕⠕⠑⠑⠁⠀⠀⠀⠀⠀⠀⢕⢕⢕⢕⢕⢕⢕⢕⢕⢕⢕⠀⢕⢕⢕⢕⢕⢕⢕⢕⢕⠑⠀⢄⢕⢕⢕⢕⢕⢕⢕⢕⠀⠀⠀⠀⠀⠀⠀⠀⠀⠀⠀⠀⠕⢕⢕⢕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⢕⢕⢕⠀⠀⠀⢕⢐⢕⢕⢕⢀⢕⢕⢕⢕⢕⠀⠁⠀⠀⠀⠀⠁⢕⢕⡕⢕⢕⢕⢕⢕⢕⢕⢕⢕⢕⠕⠑⠑⠁⠁⠀⠀⠀⠀⠀⠀⠀⠀⠀⠀⢔⢕⢕⢕⢕⢕⢕⢕⢕⢕⢕⠁⢕⢕⢕⢕⢕⢕⢕⢕⢕⠑⠀⢔⢕⢕⢕⢕⢕⢕⢕⢕⢕⠀⠀⠀⠀⠀⠀⠀⠀⠀⠀⠀⠀⠀⢕⢕⢕⢔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⠀⢕⢕⢕⢕⠀⠀⠀⠄⢕⢕⠁⢕⢕⢕⢕⢕⢕⠕⠀⠀⠀⠀⠀⢀⢕⢕⠁⠀⠑⢕⢕⢕⢕⠕⠁⢕⢕⢕⢀⠀⠀⠀⠀⠀⠀⠀⠀⠀⠀⠀⠀⠀⢄⢕⢕⢕⢕⢕⢕⠕⢕⢕⢕⠑⢕⢕⢕⢕⢕⢕⢕⢕⢕⠑⢀⢕⢕⢕⢕⢕⢕⢕⢕⢕⢕⢕⠀⠀⠀⠀⠀⠀⠀⠀⠀⠀⠀⠀⠀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⣿⣿⣿⣿⡇⠀⢕⢕⢕⢕⠀⠀⠀⢔⢕⠑⠀⢕⢅⢕⢕⢕⢕⠀⠀⠀⠀⠀⢀⢕⢕⢕⢄⠀⠀⠁⢕⢕⢕⠀⠀⢕⢕⢕⢕⠀⠀⠀⠀⠀⠀⠀⠀⠀⠀⠀⠀⠀⢕⢕⢕⢕⢕⢕⠅⢕⢕⢕⠑⢔⢕⢕⢇⢕⢕⢕⢕⢕⠑⢄⢕⢕⢕⢕⢕⢕⢕⢕⢕⢕⢕⢁⠁⠀⠀⠀⠀⠀⠀⠀⠀⠀⠀⠀⠀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⣿⣿⣿⣿⡟⣽⣽⣵⣴⣵⣵⣵⣵⣄⡀⠀⢕⢕⠀⢔⠕⢕⢕⢜⢞⢕⠀⠀⠀⠀⢀⢕⢕⢕⢕⢕⢀⠀⠀⠁⠕⢕⠀⠀⠁⢕⢕⢕⢔⠀⠀⠀⠀⠀⠀⠀⠀⠀⠀⠀⢕⢕⢕⢕⢕⢕⢑⢕⢕⢕⢕⠀⢕⢕⢕⢕⢕⢕⢕⢕⢱⣥⣕⢕⢕⢕⢕⢕⠁⢕⢕⢕⢕⢕⠄⠀⠀⠀⠀⠀⠀⠀⠀⠀⠀⠀⠀⠀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⣿⣿⣿⣿⡇⣿⣿⣿⣿⣿⣿⡿⢟⢏⠁⢕⢕⠑⢀⢕⢀⢕⢕⢕⢕⠀⠀⠀⠀⠀⢕⢕⢕⢕⢕⢕⢕⢀⠀⠀⠀⠑⠀⠀⠀⢕⢕⢕⢕⢀⠀⠀⠀⠀⠀⠀⠀⠀⠀⢄⢕⢕⢕⢕⢕⢐⢕⢕⢕⠕⠀⢔⢕⢕⢕⢕⢕⢕⢕⣱⣿⣿⣿⣿⣷⣧⢕⢕⠀⢑⢕⢕⢅⢄⠄⠀⠀⠀⠀⠀⠀⠀⠀⠀⠀⠀⠀⠀⠀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⣿⣿⣿⡿⢿⢎⢻⢿⢿⣟⣏⢕⢕⠁⢄⢕⢕⠀⢕⢕⠕⢕⢕⢕⠕⠀⠀⠀⠀⢕⢕⢕⢕⢕⢕⢕⢕⢕⠀⠀⠀⠀⠀⠀⠀⠀⢕⢕⢕⢕⠀⠀⠀⠀⠀⠀⠀⠀⠀⢕⢕⢕⢕⢕⢐⢕⢕⢕⠑⠀⢔⢕⢕⢕⢕⢕⢕⢕⣱⣿⣿⣿⣿⣿⢟⠑⢀⢠⢤⣴⣵⣵⣵⣵⣵⣤⣤⣤⣤⡄⠀⠀⠀⠀⠀⠀⠀⠀⠀⠁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⣿⣿⣿⣿⣿⣿⣻⣿⣿⣿⣿⣿⣿⣿⣿⣻⡟⢕⠀⢕⢕⠑⢔⢕⠕⢕⢕⢕⢕⠀⠀⠀⠀⢕⢕⢕⢕⢕⢕⢕⢕⢕⢕⢕⢀⢄⣄⣀⣀⢔⢕⢕⢕⢕⢕⢕⠀⠀⠀⠀⠀⠀⠀⢕⢕⢕⢕⠕⢄⢕⢕⢕⠕⠀⢔⢕⢕⢕⢕⢕⢕⢕⣱⣿⣿⣿⣿⠟⠁⢄⢕⢕⢜⢿⣿⣿⣿⣿⣿⣿⣿⣿⢟⢕⠑⠀⠀⠀⠀⠀⠀⠀⠀⠀⠀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⣿⣿⣿⣿⣿⣿⡇⣿⣿⣿⣿⣿⣿⣿⣿⡿⢟⢕⠁⠀⢕⢕⠀⢕⢕⠕⢕⢕⢕⠁⠀⠀⠀⢕⢕⢕⢕⢕⢕⢕⢕⢕⢕⢕⢕⣵⣿⣿⡿⢏⢕⣕⢕⢕⢕⢕⢕⠀⠀⠀⠀⠀⠀⢀⢕⢕⢕⢕⢅⢕⢕⢕⢕⠀⢄⢕⢕⢕⢕⢕⢕⢕⣱⣿⣿⣿⡿⠑⢄⢕⢕⣕⣕⣕⣕⢟⢿⣿⣿⣿⢿⣻⣵⣵⣴⣴⣴⣴⣶⡴⠀⠀⠀⠀⠀⠀⢕⠀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⣿⣿⣿⣿⣿⣿⣧⢻⣿⣿⣿⣿⣿⣿⣿⣿⡿⢇⠀⢕⢕⠑⢔⢕⢕⢕⢕⢕⠁⠀⠀⢄⢕⢕⢕⢕⢕⢕⢕⢕⢕⢕⢕⣵⣿⣿⣿⢏⢕⢕⣱⣿⡇⢕⢕⢕⢕⢕⢄⠀⠀⠀⠀⢕⢕⢕⢕⢔⢕⢕⢕⢕⠀⠀⢕⢕⢕⢕⢕⢕⢕⣼⣿⣿⣿⢏⠁⢔⢕⣜⣟⣿⣿⣿⣿⣿⣿⣷⣷⡇⡝⢿⣿⣿⣿⣿⣿⣿⡿⠑⠀⠀⠀⠀⠀⠀⢕⠀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⣿⣿⣿⣿⣿⣿⣿⣿⣧⡻⣿⣿⣿⣿⣿⢟⢝⢕⠀⢀⢕⢕⠀⢕⢕⠕⢕⢕⠁⣔⢔⢕⢕⢕⢕⢕⢕⢕⢕⢕⢕⢕⢕⢺⢿⣿⢟⢕⢕⢕⣼⢟⢏⢕⢕⢕⢕⢕⢕⢕⢕⢄⢀⢔⢕⢕⢕⢕⢕⢕⢕⢕⠑⠀⠀⢕⢕⢕⢕⢕⢕⣼⣿⣿⡿⠑⢀⢕⢕⢜⢿⣿⣿⣿⣿⣿⣿⣿⣿⡿⣹⣿⣧⡝⢿⣿⣿⢿⠏⠁⠀⠀⠀⠀⠀⠀⠀⢕⠀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⣿⣿⣿⣿⣿⣿⣿⣿⣿⣿⣿⣵⣼⣽⣽⣿⣿⣷⢕⠑⢄⢕⢕⠀⠀⢕⠕⢔⢕⠀⣰⣿⣇⣕⢕⣱⣵⡕⢕⢕⢕⢕⢕⢕⢕⢕⢕⢕⢕⢕⢕⢕⢕⢕⢕⢅⢕⢕⢕⢕⢕⢕⢕⢕⢕⢕⢕⢕⠕⢕⢕⢕⢕⢕⠀⠀⠀⢕⠁⢕⢕⢕⣼⣿⣿⢏⠁⢄⢕⢻⣿⣷⣷⣿⣿⣿⣿⣿⣿⣿⡿⣱⣿⣿⣿⣿⡜⣿⣧⣅⢀⠀⠀⠀⠀⠀⠀⠀⠀⢕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⢅⢅⢅⢅⢅⢅⢅⣽⣿⣿⣿⣿⣿⣿⣿⣿⣿⣷⢕⢀⡜⢕⠑⢄⢄⢕⠀⢕⠁⢰⣿⣿⣿⡇⢕⣿⣿⣿⡕⢕⢕⢕⢕⢕⠕⠕⢕⢕⢕⢕⢕⢕⠕⢑⢔⢕⢕⢕⢕⢕⢕⢕⡱⢕⢕⢕⢕⢕⢕⢕⢕⢕⢕⠀⠀⠀⠀⠁⢁⢕⢕⣾⣿⣿⢏⠁⢄⢕⢕⢕⢝⣿⣿⣿⣿⣿⣿⣿⣿⢟⣵⣿⣿⣿⣿⣿⣿⣜⢿⣿⡗⠀⠀⠀⠀⠀⠀⠀⠀⠁⢔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⢏⠀⣼⢇⠕⢰⠀⢕⠁⢔⠁⢰⣿⣿⣿⣿⡇⢕⣿⣿⣿⣿⡇⢕⢕⢕⠀⠀⠀⠀⠀⠀⢄⢕⢕⢕⢕⢕⢕⢕⢕⣕⣵⣾⣿⢇⡕⢕⢕⢕⢜⢕⢕⢕⢕⠑⠀⠀⢄⠀⠀⢕⢑⣾⣿⣿⡏⠁⢄⢕⢱⣵⣵⣵⣿⣿⣿⣿⡿⢿⢟⣱⣾⣿⣿⣿⣿⣿⣿⣿⣿⣧⢻⡇⠀⠀⠀⠀⠀⠀⠀⠀⠀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⡿⢟⢕⠁⣱⡟⠀⢠⡇⢄⠑⠀⠁⢄⣿⣿⣿⣿⣿⢕⢸⣿⣿⣿⣿⣿⢕⠕⠀⠀⠀⠀⠀⠀⢔⢕⢕⢕⢕⢕⣱⣵⣷⣿⣿⣿⡿⢇⣸⡇⢕⢕⢕⡇⢕⢕⢕⢕⠀⠀⢱⠕⠀⠀⠕⣸⣿⣿⡿⠁⢄⢱⣵⣾⣿⣿⣿⣿⣿⣿⣿⣿⣷⣞⣿⣿⣿⣿⣿⣿⣿⣿⣿⣿⣿⣷⡑⠀⠀⠀⠀⠀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⣯⡟⢟⢟⢏⢕⢕⢕⠁⢰⡿⠕⣰⣿⠁⢕⠀⠀⢰⣿⣿⣿⣿⣿⡏⢕⣾⣿⣿⣿⣿⢏⠁⠀⠀⠀⠀⠀⢀⢕⢕⣱⣵⣷⣾⣿⣿⣿⣿⣿⣿⡿⢕⣵⣿⡇⢕⢕⢱⣇⢕⢕⢕⠑⠀⢄⣿⠀⠀⠀⢱⣿⣿⣿⢇⠀⢕⢜⣿⣿⣿⣿⣿⣿⣿⣿⣿⣿⣿⣽⣿⣿⣿⣿⣿⣿⣿⣿⣿⣿⣿⣿⣧⢀⠀⠀⠀⠀⠀⠀⠀⠀⠑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⣼⣿⣿⣷⣿⣿⣷⡕⢕⠑⢄⡟⡕⣱⣿⡇⢄⠀⠀⣰⣿⣿⣿⣿⣿⣿⡇⢕⣿⣿⣿⡿⠕⠀⠀⠀⠀⠀⠀⢄⢕⣾⣿⣿⣿⣿⣿⣿⣿⣿⣿⣿⢏⣱⣿⣿⣿⡇⢕⠕⣼⣿⢕⢕⢕⠀⠀⣼⣿⢕⠀⢔⡟⢽⣿⡟⠀⢔⢕⢸⣿⣿⣿⣿⣿⣿⣿⣿⣿⡿⣿⣿⣿⣿⣿⣿⣿⣿⣿⣿⣿⣿⣿⣿⣿⣧⢀⠀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⣿⣿⣿⣿⢏⠕⢄⣎⣵⣿⣿⣿⠕⠁⢀⣼⣿⣿⣿⣿⣿⣿⡿⢕⢸⣿⣿⢟⠑⠀⠀⠀⠀⠀⠀⢔⣱⣿⣿⣿⣿⣿⣿⣿⣿⣿⣿⡟⢕⣾⣿⣿⣿⣿⡕⢕⢕⣿⣿⠑⢕⢕⠀⢰⣿⣿⡇⠀⣼⡏⢸⣿⢇⠀⢕⢕⢕⢜⢟⢿⣿⣿⣿⣿⣿⢟⣿⣿⣿⣿⣿⣿⣿⣿⣿⣿⣿⣿⣿⣿⣿⣿⣿⣇⠀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⠕⢄⣜⣾⣿⣿⣿⡟⠑⣰⣾⣿⣿⣿⣿⣿⣿⣿⡇⢕⣿⡿⠇⠀⠀⠀⠀⠀⠀⢀⢕⣼⣿⣿⣿⣿⣿⣿⣿⣿⣿⡿⢏⣵⣿⣿⣿⣿⣿⣿⡇⢕⢸⣿⣿⡔⢕⢕⠀⣾⣿⣿⡇⢱⣿⡇⢜⡿⠁⢄⢕⢕⢕⢕⣕⣕⣜⡝⢟⢏⢕⣾⣿⣿⣿⣿⣿⣿⣿⣿⣿⣿⣿⣿⣿⣿⣿⣿⣿⢿⡇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⡯⢝⢄⣱⣿⣿⣿⣿⣿⢇⣵⣿⣿⣿⣿⣿⣿⣿⣿⣿⢕⢱⢟⠁⠀⠀⠀⠀⠀⠀⢄⣱⣾⣿⣿⣿⣿⣿⣿⣿⣿⣿⢟⣱⣾⣿⣿⣿⣿⣿⣿⣿⣷⢕⢸⣿⣿⡇⢕⢕⢱⣿⣿⣿⣇⣿⣿⡇⢕⡇⠀⢕⢕⣵⣾⣿⣿⣿⣿⣿⣿⣷⣎⢿⣿⣿⣿⣿⣿⣿⣿⣿⣿⣿⣿⣿⣿⣿⣿⣿⣿⣿⣿⣕⠀⠀⠀⠀⠀⠀⠑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⠓⠛⠛⠛⠛⠛⠛⠛⠃⠀⠑⠛⠛⠛⠛⠛⠛⠚⠛⠛⠛⠛⠛⠛⠛⠛⠛⠛⠑⠃⠀⠀⠀⠀⠀⠀⠀⠑⠓⠛⠛⠛⠛⠛⠛⠛⠛⠛⠛⠑⠚⠛⠛⠛⠛⠛⠛⠛⠛⠛⠛⠀⠛⠛⠛⠛⠑⠑⠘⠛⠛⠛⠛⠛⠛⠋⠑⠑⠀⠑⠘⠛⠛⠛⠛⠛⠛⠛⠛⠛⠛⠚⠛⠛⠛⠛⠛⠛⠛⠛⠛⠛⠛⠛⠛⠛⠛⠛⠛⠛⠛⠛⠃⠀⠀⠀⠀⠀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⣕⣱⣵⣵⣷⣿⣿⢿⢿⢿⢟⢟⢟⢟⢝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⣕⣕⣕⣵⣵⢷⢷⢿⢟⢟⢝⢝⢝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⣕⣕⣵⢵⢵⢵⢷⢗⢞⢟⢏⢝⢝⢕⢕⢕⢕⢕⢕⢕⢕⢕⢕⢕⢕⢕⢕⢕⢕⢕⢕⢕⢕⢕⢕⢕⢕⢕⢕⢕⢕⢕⢕⢕⢕⢕⢕⢕⢕⢕⢕⢕⢕⢕⢕⢕⢕⢕⢕⢕⢕⢕⢕⢕⢕⢕⢕⢕⢕⢕⢕⢕⢕⢕⢕⢕⢕⢕⢕⢕⣵⣾⣷⣷⣧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⣕⣕⣕⣱⢵⢕⢕⢕⢕⢕⢗⢗⢕⢕⢕⢕⢕⢝⢕⢕⢕⢕⢕⢕⢕⢕⢕⢕⢕⢕⢕⢕⢕⢕⢕⢕⢕⢕⢕⢕⢕⢕⢕⢕⢕⢕⢕⢕⢕⢕⢕⢕⢕⢕⢕⢕⢕⢕⢕⢕⢕⢕⢕⢕⢕⢕⢕⢕⢕⢕⢕⢕⢕⢕⢕⢕⢕⢕⢕⢕⢕⢕⢕⢕⢕⢕⢕⢕⢕⢕⢕⢕⢕⢕⢕⢕⢕⢕⢕⢜⢝⢻⢿⢟⢇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⢷⢷⢗⢗⢗⢗⢕⢕⢜⢝⢝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⢑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⢑⢕⢑⢕⢕⢅⢕⢕⢕⢕⢕⢕⢕⢔⢔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⠑⢑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⠕⠕⢑⢄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⣱⣕⣧⣶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⢱⣵⣣⢕⢕⢕⢕⢕⢕⢕⢕⢕⢕⢕⢕⢕⢕⢕⢕⢕⣳⣾⣿⣿⣿⣿⣿⡯⠀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⢸⣿⣿⣷⡕⢕⢕⢕⢕⢕⢕⢕⢕⢕⢕⢕⢕⢕⢕⢕⢻⣿⣿⣿⣿⣿⣿⣷⣴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⢸⣿⣿⣿⣷⣕⢕⢕⢕⢕⢕⢕⢕⢕⢕⢕⢕⢕⢕⢕⢸⣿⣿⣿⣿⣿⣿⡿⢿⢿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⢅⢕⢕⢕⢕⢕⢕⢸⣿⣿⣿⣿⣿⢷⢕⢕⢕⢕⢕⢕⢕⢕⢕⢕⢕⢕⢕⢜⣿⣿⣿⣿⣟⣕⣕⣑⣑⣑⣑⣑⡕⢕⢕⢕⢕⢕⢕⢕⢕⢕⢕⢕⢕⢕⢕⢕⢕⢕⢕⢕⢕⢕⢕⢕⢕⢕⢕⢕⢕⢕⢕⢕⢕⢕⢕⢑⢑⠕⢄⢑⢑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⠕⢕⢕⢕⢕⢕⢜⡿⢟⢏⠕⢕⣑⣕⣥⣕⡕⢕⢕⢕⢕⢕⢕⢕⢕⢕⢕⣿⣿⣿⣿⣿⣿⣿⡿⢿⢟⢟⢟⣟⣇⡕⢕⢕⢕⢕⢕⢕⢕⢕⢕⢕⢕⢕⢕⢕⢕⢔⢅⢕⢕⠕⢕⢕⢕⢕⠅⢅⢕⢕⠕⢕⢕⢕⢕⢕⢕⢔⢅⢑⢕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⢔⠕⢕⢕⠕⢕⢁⢱⣵⣷⣿⢿⢟⢟⢟⢻⢿⣧⡕⢕⢕⢕⢕⢕⢕⢕⠁⢸⣿⣿⣿⢿⣏⣵⣷⣷⣿⣿⣿⣿⣿⣿⢧⢕⢕⢕⢕⢕⢕⢕⢕⢕⢕⢕⢕⢕⢕⢕⢕⢅⠕⢕⢕⢔⢔⢕⢔⢔⢔⢔⢕⢕⢕⢕⢕⢕⢕⢕⢕⢕⢕⢕⢔⢔⢕⢅⢕⢑⢑⢑⢑⢕⢑⢑⢅⢕⢕⢕⢕⢕⢕⢕⢕⢕⢕⢕⢕⢕⢕⢕⢕⢕⢕⢕⢕⢕⢕⢕⢕⢕⢕⢕⢕⢕⢕⢕⢕⢕⠁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⢅⢕⢕⢕⠀⢕⢕⢐⢕⢕⠜⣟⠻⢷⣿⣿⣿⣿⣿⣿⣷⣿⣧⢕⢕⢑⢕⢕⢁⢄⢜⣿⣿⣿⣿⣿⣿⣿⣿⠟⠉⠁⠀⠀⠀⠀⠀⠀⠑⢕⢄⠁⠕⢕⢕⠕⢕⢕⢕⢕⢕⢕⢕⢕⢔⢅⢑⢕⢑⠕⢕⠕⢕⢕⢕⢕⢕⠕⠕⢕⢕⢕⢕⢕⢕⢕⢕⢕⢕⢕⢕⢕⢕⠕⢕⢅⢕⢕⢕⢕⢕⢕⢕⢕⢕⢕⢕⢕⢕⢕⢕⢕⢕⢕⢕⢕⢕⢕⢕⢕⢕⢕⢕⠑⢕⢕⠁⢕⢕⢕⢕⢕⢕⢁⢕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⠀⠑⢕⢔⢸⣕⢕⠸⠇⠀⠀⠁⠀⠀⠁⠙⠟⢿⣿⣷⡕⢕⠅⠕⢔⢕⠁⢻⣿⣿⣿⣿⡿⣏⠅⠀⠀⣀⡄⠔⠐⠕⢕⢔⠀⠀⢕⢔⢄⢀⠀⠁⠁⠅⠕⠕⠕⢕⢕⢕⢕⢕⢕⢕⢕⢅⢀⠀⠀⠀⠁⠁⠑⠑⠑⠑⠑⢑⠕⠕⠑⠁⢁⠁⢅⢐⢄⢕⢔⢕⢕⢕⢕⢕⢕⢕⢕⢕⢕⢕⢕⢕⢕⢕⢕⢕⢕⢕⢕⢕⢕⢕⢕⢕⢕⢕⢕⢕⢕⠀⠑⢀⢄⢕⢕⢕⢕⢕⢕⢕⢔⢀⠅⠕⢕⢕⢔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⢅⢕⢕⠀⠀⠕⢕⢸⢏⡅⠀⠀⢀⢄⣄⡕⠕⠔⢔⠀⠀⠹⣿⣿⣕⠄⠀⠑⢕⢁⠑⢿⣿⣿⣿⣟⢕⢄⢴⣾⡿⢟⠀⠀⠀⠀⡕⠀⠀⢕⢕⢕⢕⢕⢄⠀⠀⠀⢐⠀⠀⠁⠑⠑⠕⢕⢕⢕⢕⢕⢕⢔⢄⢀⠀⢄⢄⢄⢅⢄⢅⢄⢄⢔⢔⢕⢕⢕⢕⢕⢕⢕⢕⢕⢕⢕⢕⢕⢕⢕⢕⢕⢕⢕⢕⢕⢕⢕⢕⢕⢕⢕⢕⢕⢕⢕⢕⢕⢕⢕⢕⢕⠀⠀⠀⢕⢕⢕⢕⢕⢕⢕⢕⢕⢕⢔⢀⠀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⣿⣟⡟⢟⢟⢟⢝⢝⢝⢝⢕⠁⢑⢕⢄⠀⠀⠕⢕⣿⠑⠀⠀⢕⢸⣿⡇⠀⠀⠀⠀⠀⢰⣜⣿⣿⣇⠕⠀⢅⢕⠀⢸⣿⣿⣿⣯⣾⣿⣷⠀⢕⢇⢀⢄⢄⢄⢕⠀⠀⢸⣿⣷⣷⣧⣵⠀⠀⢰⣷⣷⣦⣴⣄⡀⢀⠀⠀⠁⠑⠕⢕⢕⢕⢕⢕⠄⠁⠑⠕⠕⠕⢕⢕⢕⢕⢕⢕⢕⢕⢕⢕⢕⢕⢕⢕⢕⢕⢕⢕⢕⢕⢕⢕⢕⢕⢕⢕⢕⢕⢕⢕⢕⢕⢕⢕⢕⢕⠑⢕⢕⢕⢕⠀⠀⠀⢕⢕⢕⢕⢕⢕⢕⢕⢕⢕⢕⢕⢔⢀⠑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⣿⣷⣱⣕⢕⢕⢕⢕⢕⢕⠀⢅⢕⠀⠀⠀⠀⢃⢀⠀⢔⢕⢕⠀⢕⢀⢄⢔⠀⠀⢸⣿⣿⣿⣿⡇⠀⢜⣇⠕⢜⣿⣿⣿⣿⣿⣿⣿⣇⠑⢜⢳⣷⣷⢕⢷⠔⢠⣿⣿⣿⣿⣿⢇⢔⣰⣿⣿⣿⣿⣿⣿⣿⣿⣷⣶⣴⣤⠀⠀⠀⠀⢁⢀⢀⢀⢀⢀⢄⢄⢔⢕⢕⢕⢕⢕⢕⢕⢕⢕⢕⢕⢕⢕⢕⢕⢕⢕⢕⢕⢕⢕⢕⢕⢕⢕⢕⢕⢕⢕⢕⢕⢕⢕⢕⢕⠀⢕⢕⢕⢕⠀⠀⠀⢕⢕⢕⢕⢕⢕⢕⢕⢕⢕⢕⢕⢕⢕⢔⢁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⣿⣿⣿⣿⣿⣿⣿⣵⡕⢕⢕⢕⢕⠔⠑⢔⠀⠀⠀⠘⣷⡄⠀⢕⣱⡔⢕⢳⣷⢕⠃⢄⣿⣿⣿⣿⣿⣿⠀⢄⣿⣇⢱⣿⣿⣿⣿⣿⣿⣿⣿⣧⡕⢜⢻⢟⠕⢁⣰⣿⣿⣿⣿⣿⣯⣵⣾⣿⣿⣿⣿⣿⣿⣿⣿⣿⣿⣿⣿⡇⠀⠀⠀⢄⢕⢕⢕⢕⢕⢕⢕⢕⢕⢕⢕⢕⢕⢕⢕⢕⢕⢕⢕⢕⢕⢕⢕⢕⢕⢕⢕⢕⢕⢕⢕⢕⢕⢕⢕⢕⢕⢕⢕⢕⢕⢕⢕⢕⢔⢕⢕⢕⢕⠀⠀⠀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⣿⣿⣿⣿⣿⣿⣿⣿⣿⣿⣾⡇⢕⢕⢕⠅⠑⠀⠀⠀⠀⢜⣿⣧⣕⣿⣿⣇⢜⢟⢕⢄⣾⣿⣿⣿⣿⣿⡟⠀⢱⣿⣿⣿⣿⣿⣿⣿⣿⣿⣿⣿⣿⣿⣷⣷⣵⣷⣿⣿⣿⣿⣿⣿⢿⢿⣿⣿⣿⣿⣿⣿⣿⣿⣿⣿⣿⣿⣿⣿⠑⠀⠀⢀⢕⢕⢕⢕⢕⢕⢕⢕⢕⢕⢕⢕⢕⢕⢕⢕⢕⢕⢕⢕⢕⢕⢕⢕⢕⢕⢕⢕⢕⠕⢕⢕⢕⢕⢕⢕⢕⢕⢕⢕⢕⢕⢕⢕⢕⢑⢕⢕⢕⢕⠀⠀⠀⢕⢕⢕⢕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⡇⢕⠀⠀⠀⠀⠀⠀⢕⢻⣿⣿⣿⢿⣿⣿⣷⣾⣿⣿⣿⣿⣿⣿⢏⣅⣵⣿⣿⣿⣿⣿⣿⣿⣿⣿⣿⣿⣿⣿⣿⣿⣿⣿⡟⢟⢟⢟⢟⢝⢻⢗⢕⢿⢻⣿⣿⣿⣿⣿⣿⣿⣿⣿⣿⣿⢇⠀⠀⠀⡸⢇⢕⢕⢕⢕⢕⢕⢕⢕⢕⢕⢕⢕⢕⢕⢕⢕⢕⢕⢕⢕⢕⢕⢕⢕⢕⢕⠑⠁⠀⢕⢕⢕⢕⢕⢕⢕⢕⢕⢕⢕⢕⢕⢕⠑⢕⢕⢅⢕⢕⠀⠀⠀⠀⠀⠀⠁⢄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⢇⠀⠀⠀⠀⠀⠀⢕⢕⣿⡿⡕⢕⢟⢹⢏⢝⣽⣿⣿⣿⣿⣿⣿⣿⣿⣿⣿⣿⣿⣿⣿⣿⣿⣿⣿⣿⣿⣿⣿⣿⣿⢟⢏⢕⢕⢕⢕⢕⢕⢕⢟⢕⢕⢟⢿⣿⣿⣿⣿⣿⣿⣿⣿⡏⠀⢄⠀⢕⢕⢕⢕⢕⢕⢕⢕⢕⣕⣕⣕⣕⢕⢕⢕⢕⢕⢕⢕⢕⢕⢕⢕⢕⢕⢕⢕⢕⠁⠀⠀⠀⢕⢕⢕⢕⢕⢕⢕⢕⢕⢕⢕⢕⢕⢀⢕⢅⢕⢕⢕⠀⠀⠀⠀⠀⠀⢄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⠀⠀⢀⢄⠀⠀⠀⠁⢕⢜⡇⢵⢕⢕⢕⢕⢕⣿⣿⣿⣿⣿⣿⣿⣿⣿⣿⣿⣿⣿⣿⣿⣿⣿⣿⣿⣿⣿⣿⣿⡟⢕⢕⢕⢕⢕⢕⢕⢕⢕⢕⢕⢕⢕⢕⢸⣿⣿⣿⣿⣿⣿⣿⡿⠁⢔⡣⡇⢕⢕⢕⢕⢕⣱⣵⣷⣾⣿⣿⣿⣿⢇⠕⢅⢕⢕⢕⢕⢕⢕⢕⢕⢕⢕⢕⢕⢕⠀⠀⠀⠀⢕⢕⢕⢕⢕⢕⢕⢕⢕⢕⢕⢕⠀⠑⢔⢕⢕⢕⠁⠀⠀⠀⠀⠀⢀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⣴⣶⣾⣿⣇⡄⠀⠀⠀⠕⢕⢕⢕⢕⢕⢕⢕⢕⣿⣿⣿⣿⣿⣿⣿⣿⣿⣿⣿⣿⣿⣿⣿⣿⣿⣿⣿⣿⣿⣿⣿⣧⢕⢕⢕⢕⢕⢕⢕⢕⢕⢕⢕⢕⢕⢕⣼⣿⣿⣿⣿⣿⣿⣿⣧⣷⣟⢜⢕⢕⢕⢕⢕⢕⢿⣿⣿⣿⣿⡿⢟⢕⠀⠀⢕⢕⢕⢕⢕⢕⢕⢕⢕⢕⢕⢕⢕⢕⠀⠀⠀⠀⢕⢕⢕⢕⢕⢕⢕⢕⢕⢕⠕⠁⢄⢕⢕⢕⢕⠑⠀⠀⠀⠀⠀⢄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⠀⠀⢑⢕⢕⢕⢕⢕⢕⣼⣿⣿⣿⣿⢕⣿⣿⣿⣿⣿⣿⣿⣿⣿⣿⣿⣿⣿⣿⣿⣿⣿⣿⣿⣧⡕⢕⢕⢕⢕⢕⢕⢕⢕⢕⢕⣱⣾⣿⣿⣿⣿⣿⣿⣿⣿⣿⡱⢕⢕⢕⢕⢕⢕⢕⢕⢕⢝⢟⢝⢝⢕⢕⠕⠀⠀⢕⢕⢕⢕⢕⢕⢕⢕⢕⢕⢕⢕⢕⠀⠀⠀⠀⠀⠁⢕⢕⢕⢕⢕⢕⢕⢕⢕⢔⢕⢕⢕⢕⢕⠁⠀⠀⠀⠀⢀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⣴⢀⠀⢕⢱⢕⢕⢕⣱⣷⣿⣿⣿⣿⣿⣇⣿⣿⣿⣿⣿⣿⣿⣿⣿⣿⣿⣿⣿⣿⣿⣿⣿⣿⣿⣿⣿⣿⣷⣵⣵⣵⣵⣵⣵⣷⣿⣿⣿⣿⣿⣿⣿⣿⣿⣿⣿⡏⢕⢕⢕⢕⠕⠁⠁⠁⠁⠑⠁⠁⢄⢕⢕⢕⠀⠀⢄⢕⢕⢕⢕⢕⢕⢕⢕⢕⢕⢕⢕⢕⠀⠀⠀⠀⠀⠀⢕⢕⢕⢕⢕⠕⢕⢕⢕⢕⢕⢕⢕⠑⠀⠀⠀⠀⢀⢔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⣿⣿⣿⣿⣿⣿⣿⣴⣅⢕⣧⣵⣾⣿⣿⣿⣿⣿⣿⣿⣿⣿⣿⣿⣿⣿⣿⣿⣿⣿⣿⣿⣿⣿⣿⣿⣿⣿⣿⣿⣿⣿⣿⣿⣿⣿⣿⣿⣿⣿⣿⣿⣿⣿⣿⣿⣿⣿⣿⣿⣿⢏⢕⢕⢕⢕⠕⠀⠀⠀⠀⠀⠀⠀⢄⢕⢕⢕⠑⠀⠀⢕⢕⢕⢕⢕⢕⢕⢕⢕⢕⢕⢕⢕⠑⠀⠀⠀⠀⠀⠀⢕⢕⢕⢕⢕⠕⢕⢕⢕⢕⢕⠑⠀⠀⠀⢀⢄⢔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⣿⣿⣿⣿⣿⣿⣿⣿⣯⣧⢹⣿⣿⣿⣿⣿⣿⣿⣿⣿⣿⣿⣿⣿⣿⣿⣿⣿⣿⣿⣿⣿⣿⣿⣿⣿⣿⣿⣿⣿⣿⣿⣿⣿⣿⣿⣿⣿⣿⣿⣿⣿⣿⣿⣿⣿⣿⣿⣿⡿⢇⢕⢕⢕⢕⠑⠀⠀⠀⠀⠀⠀⠀⢔⢕⢕⢕⢕⠀⠀⢔⢕⢕⢕⢕⢕⢕⢕⢕⢕⢕⢕⢕⢕⠀⠀⠀⠀⠀⠀⠀⠁⢕⢕⢕⢕⢕⠕⢕⢕⢑⢀⢄⢄⢔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⣿⣿⣿⣿⣿⣿⣿⣿⣿⢜⣿⣿⣿⣿⣿⣿⣿⣿⣿⣿⣿⣿⣿⣿⣿⣿⣿⣿⣿⣿⣿⣿⣿⣿⣿⣿⣿⣿⣿⣿⣿⣿⣿⣿⣿⣿⣿⣿⣿⣿⣿⣿⣿⣿⣿⣿⣿⢏⢕⢕⢕⢕⠕⠁⠀⠀⠀⠀⠀⠀⠀⠀⢕⢕⢕⢕⢕⠀⠀⢕⢕⢕⢕⢕⢕⢕⢕⢕⢕⢕⢕⢕⠕⠀⠀⠀⠀⠀⠀⠀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⣿⣿⣿⣿⣿⣿⣿⣿⣿⢕⢜⣿⣿⣿⣿⣿⣿⣿⣿⣿⣿⣿⣿⣿⣿⣿⣿⣿⣿⣿⣿⣿⣿⣿⣿⣿⣿⣿⣿⣿⣿⣿⣿⣿⣿⣿⣿⣿⣿⣿⣿⣿⣿⣿⣿⢟⢕⢕⢕⢕⢕⢑⠀⠀⠀⠀⠀⠀⠀⢀⠀⢔⢕⢕⢕⢕⠑⠀⢀⢕⢕⢕⢕⢕⢕⢕⢕⢕⢕⢕⢕⢕⠀⠀⠀⠀⠀⠀⠀⠀⠀⢕⢕⢕⢕⢕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⣿⣿⣿⣿⣿⣿⣿⣿⢕⢕⢜⣿⣿⣿⣿⣿⣿⣿⡿⢿⢟⢟⢟⢟⢟⢟⢟⢟⣟⣟⣻⣿⣿⣿⣿⣿⣿⣿⣿⣿⣿⣿⣿⣿⣿⣿⣿⣿⣿⣿⣿⣿⢟⢕⢕⢕⢕⠕⢕⢕⢕⢕⠀⠀⠀⠀⠀⢄⢕⢄⢕⢕⢕⢕⢕⠀⠀⢕⢕⢕⢕⢕⢕⢕⢕⢕⢕⢕⢕⢕⠁⠀⠀⠀⠀⠀⠀⠀⠀⠀⠁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⣿⣿⣿⣿⣿⣿⣿⢕⢕⢕⢜⢿⣿⣿⣿⣿⣿⣿⣷⣕⢕⢇⢇⢕⣕⣵⣷⣿⣿⣿⣿⣿⣿⣿⣿⣿⣿⣿⣿⣿⣿⣿⣿⣿⣿⣿⣿⣿⢿⢏⢕⢕⢕⢕⢕⢕⢕⢕⢕⢕⢕⠀⠀⠀⠀⢄⢕⢁⢕⢕⢕⢕⢕⢕⠀⢀⢕⢕⢕⢕⢕⢕⢕⢕⢕⢕⢕⢕⢕⠀⠀⠀⠀⠀⠀⠀⠀⠀⠀⠀⠑⢕⢕⢕⢕⠅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⣿⣿⣿⣿⣿⣿⢕⢕⢕⢕⠈⢻⣿⣿⣿⣿⣿⣿⣿⣿⣿⣿⣿⣿⣿⣿⣿⣿⣿⣿⣿⣿⣿⣿⣿⣿⣿⣿⣿⣿⣿⣿⣿⣿⣿⢿⢵⢕⢕⢕⢕⢕⢕⢕⢕⢕⢕⢕⢕⢕⠀⠀⠀⠀⢕⠕⢕⢕⢕⢕⢕⢕⢕⠀⠀⢕⢕⢕⢕⢕⢕⢕⢕⢕⢕⢕⢕⠀⠀⠀⠀⠀⠀⠀⠀⠀⠀⠀⠀⠀⢕⢕⢕⢕⢄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⣿⣿⣿⣿⣿⢕⢕⢕⢕⠀⠀⠙⢿⣿⣿⣿⣿⣿⣿⣿⣿⣿⣿⣿⣿⣿⣿⣿⣿⣿⣿⣿⣿⣿⣿⣿⣿⣿⣿⣿⣿⣷⢗⢇⢕⢕⢕⢕⢕⢕⢕⢕⢕⢕⢕⢕⢕⢕⢕⠀⠀⠀⢕⢕⢔⢕⢕⢕⢕⢕⢕⢕⠀⢔⢕⢕⢕⢕⢕⢕⢕⢕⠅⢕⢕⠕⢀⠐⠀⠀⠀⠀⠀⠀⠀⠀⠀⠀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⣟⢿⢿⣿⣿⣿⣿⣿⣿⢕⢕⢕⢕⠀⠀⠀⢕⢝⢿⣿⣿⣿⣿⣿⣿⣿⣿⣿⣿⣿⣿⣿⣿⣿⣿⣿⣿⣿⣿⣿⣿⣿⣿⡿⢏⢇⢕⢕⢕⢕⢕⢕⢕⢕⢕⢕⢕⢕⢕⠑⢕⢕⢕⠀⢄⢔⢕⢕⢕⢕⢕⢕⢕⢕⢕⢕⠀⢕⢕⢕⢕⢕⢕⢕⢕⢕⢔⢕⢕⠀⢄⠁⠐⠀⠀⠀⠀⠀⠀⠀⠀⠀⠀⠀⢕⢕⢕⢕⢅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⢿⣿⢕⢕⢕⢕⠀⠀⠀⢕⢕⢕⢝⠻⢿⣿⣻⣿⣿⣿⣿⣿⣿⣿⣿⣿⣿⣿⣿⣿⣿⣿⣿⡿⢟⢎⢕⢕⢕⢕⢕⢕⢕⢕⢕⢕⢕⢕⢕⢕⢕⢕⢄⢑⠕⢕⠑⢕⢕⢕⢕⢕⢕⢕⢕⢕⢕⢕⠕⠀⢕⢕⢕⢕⢕⢕⢕⢕⢕⢕⢕⠁⢔⢅⠔⢄⠀⠀⠀⠀⠀⠀⠀⠀⠀⠀⠀⠕⢕⢕⢕⢕⢑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⣷⣷⢕⢕⢕⢕⠀⠀⠀⢕⢕⢕⢕⢅⢅⢙⢻⣿⣿⣿⣿⣿⣿⣿⣿⣿⣿⣯⡟⢿⢏⢝⢅⢕⢕⢕⢕⢕⢕⢕⢕⢕⢕⢕⢕⢕⢕⢕⢕⢕⢕⢕⢕⢕⢔⠀⠀⢕⢕⢕⢕⢕⢕⢕⢕⢕⢕⠅⠀⢄⢕⢕⢕⢕⢕⢕⢕⢕⠀⢕⠕⠀⢕⢕⢔⢑⠀⠀⠀⠀⠀⠀⠀⠀⠀⠀⠀⠀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⠀⠀⠀⢕⢕⢕⢕⢕⢕⢕⢕⢕⢙⢻⢾⣮⣿⡻⢿⢟⢗⢜⢕⢕⢕⢕⢕⢕⢕⢕⢕⢕⢕⢕⢕⢕⢕⢕⢕⢕⢕⢕⢕⢕⢕⢕⢕⢕⠑⠀⢔⢕⢕⢕⢕⢕⢕⢕⢕⢕⢕⢔⠀⢕⢕⢕⢕⢕⢕⢕⢕⢕⢔⠕⠀⢕⢕⢕⢕⢕⠑⠀⠀⠀⠀⠀⠀⠀⠀⠀⠀⠀⢕⢕⢕⢕⢔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⠀⠀⠀⢕⢕⢕⢕⢕⢕⢕⢕⢕⢕⢕⢕⠁⢝⠁⢄⢕⢕⢕⢕⢕⢕⢕⢕⢕⢕⢕⢕⢕⢕⢕⢕⢕⢕⢕⢕⢕⢕⢕⢕⢕⢕⢕⢕⠑⠀⠀⢕⢕⢕⢕⢕⢕⢕⢕⢕⢕⢕⠀⢕⢕⢕⢕⢕⢕⢕⢕⢕⠑⠕⠀⢕⢕⢕⢕⢕⢕⠀⠀⠀⠀⠀⠀⠀⠀⠀⠀⠀⠀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⠀⠀⠀⢕⠕⢔⢕⢕⢕⢕⢕⢕⢕⢕⠀⢅⠑⠀⢕⢕⢕⠁⢕⢕⢕⢕⢕⢕⢕⢕⢕⢕⢕⢕⢕⢕⢕⢕⢕⢕⢕⢕⢕⢕⠕⠁⠀⠀⠀⢄⢕⢕⢕⢕⢕⢕⢕⢕⢕⢕⠑⢔⢕⢕⢕⢕⢕⢕⢕⢕⢕⠁⠀⢕⢕⢕⢕⢕⢕⢕⠀⠀⠀⠀⠀⠀⠀⠀⠀⠀⠀⠀⠀⢕⢕⢕⢕⢀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⠀⠀⠀⢕⢕⢕⢁⢕⢕⢕⢕⢕⢕⠕⢀⠁⠀⠀⢕⢕⢅⢁⢕⢕⢕⢕⢕⢕⢕⢕⢕⢕⢕⢕⢕⢕⢕⢕⢕⢕⠕⠑⠁⠀⠀⠀⠀⠀⢀⢕⢕⢕⢕⢕⢕⢕⢕⢕⢕⢕⢄⢕⢕⢕⢕⢕⢕⢕⢕⢕⠀⠀⢕⢕⢕⢕⢕⢕⢕⢕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⢕⢕⢕⠀⠀⠀⢔⢕⢕⢕⢕⢕⢕⢕⢕⢕⠀⠀⠀⠀⠀⠁⠑⢕⢕⢕⢕⢕⢕⢕⢕⢕⢕⢕⢕⢕⢕⠕⠑⠑⠁⠀⠀⠀⠀⠀⠀⠀⠀⠀⠀⢕⢕⢕⢕⢕⢕⢕⢕⢕⢕⢕⢀⢕⢕⢕⢕⢕⢕⢕⢕⢕⠁⢀⢕⢕⢕⢕⢕⢕⢕⢕⢕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⢿⣿⡇⠀⢕⢕⢕⢕⠀⠀⠀⢕⢕⠁⢕⠑⢕⢕⢕⢕⠕⠀⠀⠀⠀⠀⢀⢔⢕⠁⠐⢕⢕⢕⢕⢕⠑⢕⢕⢕⢄⠀⠀⠀⠀⠀⠀⠀⠀⠀⠀⠀⠀⠀⠀⢕⢕⢕⢕⢕⢕⢕⢑⢕⢕⢕⠁⢕⢕⢕⢕⢕⢕⢕⢕⢕⠁⢄⢕⢕⢕⢕⢕⢕⢕⢕⢕⢕⠀⠀⠀⠀⠀⠀⠀⠀⠀⠀⠀⠀⠀⠀⢕⢕⢕⢄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⣿⡇⣿⣿⣿⣿⣿⣷⣷⣧⣤⡄⢔⢕⠁⠀⢕⢄⢕⢕⢕⢕⠀⠀⠀⠀⠀⢀⢕⢕⢕⠀⠀⠀⠕⢕⢕⢕⠀⠕⢕⢕⢕⢀⠀⠀⠀⠀⠀⠀⠀⠀⠀⠀⠀⠀⢀⢕⢕⢕⢕⢕⢕⢐⢕⢕⢕⠐⢕⢕⢱⢕⢕⢕⢕⢕⢕⢁⢔⢕⢕⢕⢕⢕⢕⢕⢕⠕⠕⢅⠁⠁⠀⠀⠀⠀⠀⠀⠀⠀⠀⠀⠀⠀⠀⢕⢕⢄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⣿⣿⣿⣿⣧⢻⣿⣿⣿⣿⣿⡿⢿⢟⠕⢕⢕⠀⢔⠕⢕⢕⢱⢕⢕⠀⠀⠀⠀⢀⢕⢕⢕⢕⢕⠀⠀⠀⠑⢕⢕⠀⠀⢕⢕⢕⢕⠀⠀⠀⠀⠀⠀⠀⠀⠀⠀⠀⠀⢕⢕⢕⢕⢕⢕⢔⢕⢕⢕⠕⢄⢕⢕⢕⢕⢕⢕⢕⢕⣱⣷⣧⣵⢕⠑⠑⠑⠀⢕⣑⣑⣕⣔⣄⣥⣤⡤⡄⠀⠀⠀⠀⠀⠀⠀⠀⠀⠀⢕⢕⠑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⣿⡿⣿⣿⣟⣇⣝⣟⣟⣟⡏⢕⢕⠑⢕⢕⠕⠀⢕⠀⢕⢕⢕⢕⠀⠀⠀⠀⠀⢕⢕⢕⢕⢕⢕⢕⠀⠀⠀⠁⠕⠀⠀⠑⢕⢕⢕⢔⠀⠀⠀⠀⠀⠀⠀⠀⠀⠀⢄⢕⢕⢕⢕⠕⢕⢕⢕⢕⠑⠀⢕⢕⢕⢕⢕⢕⢕⢕⣵⣿⣿⡿⠋⢀⢔⣰⣾⣿⣿⣿⣿⣿⣿⣿⣿⢟⢕⠕⠀⠀⠀⠀⠀⠀⠀⠀⠀⠀⢕⢕⠁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⢯⣿⣿⣿⣿⣿⣿⣿⣿⣿⢿⢷⢇⠄⢕⢕⠀⢕⢕⢔⢕⢕⢕⢕⠀⠀⠀⠀⢕⢕⢕⢕⢕⢕⢕⢕⢕⠀⠀⠀⠀⠀⠀⠀⢕⢕⢕⢕⢄⠀⠀⠀⠀⠀⠀⠀⠀⢀⢕⢕⢕⢕⢕⢅⢕⢕⢕⠑⠀⢕⢕⢕⢕⢕⢕⢕⢕⣼⣿⣿⠏⠁⢄⢕⢕⢜⢻⢿⣿⣿⣿⣿⣿⢿⣕⣕⣕⣴⣴⣶⣶⣶⡔⠀⠀⠀⠀⠀⠀⢕⠀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⣿⣿⣿⣿⣿⢼⣿⣿⣿⣿⣿⣿⣿⣿⣿⢟⢇⠀⢕⢕⢕⢀⢕⢕⢔⢕⢕⢕⠁⠀⠀⠀⢕⢕⢕⢕⢕⢕⢕⢕⢕⢕⢄⢀⢀⢀⢀⢀⢔⢕⢕⢕⢕⢕⠀⠀⠀⠀⠀⠀⠀⠀⢕⢕⢕⢕⠕⢄⢕⢕⢕⠑⠀⢔⢕⢕⢕⢕⢕⢕⢕⣼⣿⡿⠑⢀⢕⣕⣕⣵⣵⣵⣵⣽⣽⣽⣽⢕⢿⣿⣿⣿⣿⣿⣿⣿⡿⠑⠀⠀⠀⠀⠀⠀⢕⠑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⣿⣿⣿⣿⣿⣿⡸⣿⣿⣿⣿⣿⣿⣿⣿⣵⣷⠕⠀⢕⢕⠀⢕⢕⢕⢕⢕⢕⠕⠀⠀⠀⢔⢕⢕⢕⢕⢕⢕⢕⢕⢕⢕⢕⣱⣿⣿⣿⢏⢕⢕⢕⢕⢕⢕⢕⠀⠀⠀⠀⠀⠀⢀⢕⢕⢕⢕⢅⢕⢕⢕⢕⠀⢄⢕⢕⢕⢕⢕⢕⢕⣼⣿⡟⠑⢄⢕⣜⣽⣿⣿⣿⣿⣿⣿⣿⣿⡟⣷⣷⣧⣝⢻⣿⣿⣿⡟⠑⠀⠀⠀⠀⠀⠀⠀⢕⠀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⣿⣿⣿⣿⣿⢟⣱⣝⣿⣿⣿⣿⣿⣿⢟⢏⢕⠀⢔⢕⢕⠀⢕⢕⠕⢕⢕⠕⠀⠀⢀⢕⢕⢕⢕⢕⢕⢕⢕⢕⢕⢕⣱⣾⣿⣿⢟⢕⢕⣱⣿⡇⢕⢕⢕⢕⢄⢀⠀⠀⠀⠀⢕⢕⢕⢕⢔⢕⢕⢕⢕⠀⠀⢕⢕⢕⢕⢕⢕⢕⣼⣿⡟⠁⢄⢕⡕⢹⢿⣿⣿⣿⣿⣿⣿⣿⣿⣱⣿⣿⣿⣿⣷⣜⢟⠏⠁⠀⠀⠀⠀⠀⠀⠀⠀⢕⠀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⣿⣿⣿⣿⡿⢫⣾⣿⣯⣼⣽⣽⣿⣿⣵⡕⢕⠀⢱⢕⢕⠑⢔⢕⢕⢕⢕⠑⢀⢄⢔⢕⢕⢕⢕⢕⢕⢕⢕⢕⢕⢕⢾⣿⣿⢿⢕⢕⢕⣾⡿⢏⢕⢕⢕⢕⢕⢕⢕⢔⢀⠀⢀⢕⢕⢕⢕⢕⢕⢕⢕⠕⠀⠀⢕⢕⢕⢕⢕⢕⣼⣿⡏⠁⢔⢕⣿⣿⣿⣷⣿⣿⣿⣿⣿⣿⣿⢣⣿⣿⣿⣿⣿⣿⣿⣷⣕⢳⣄⢀⠀⠀⠀⠀⠀⠀⢕⠀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⣿⣿⣿⣿⣿⢿⣵⣿⣿⣿⣿⣿⣿⣿⣿⣿⣟⢕⠁⢰⡇⢕⠕⠀⢕⢕⢕⢕⠕⢀⣼⡕⢕⢕⣱⣵⡕⢕⢕⢕⢕⢕⢕⢕⢕⢇⢝⢕⢕⢕⢜⢕⢕⢕⢅⢕⢕⢕⢕⢕⢕⢕⢕⢕⢕⢕⢕⢕⢕⢕⢕⢕⢕⠀⠀⠀⢕⠑⢕⢕⢕⣼⣿⡟⠁⢄⢕⢕⢜⢟⣿⣿⣿⣿⣿⣿⣿⡿⣱⣿⣿⣿⣿⣿⣿⣿⣿⣿⣿⣷⡜⢇⠀⠀⠀⠀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⢅⢅⢅⢅⢅⣸⣿⣿⣿⣿⣿⣿⣿⣿⣿⣿⡿⠑⢄⣾⢇⢕⢀⠀⢕⠕⢄⢕⠀⣸⣿⣿⡇⢕⣿⣿⣷⡕⢕⢕⢕⢕⢕⠕⢕⢕⢕⢕⢕⢕⢕⢕⢕⢕⢕⢕⢕⢕⢕⢕⢕⢕⢕⢕⢕⢕⢕⢅⢕⢕⢕⢕⠑⠀⠀⠀⠕⠀⢕⢕⣼⣿⣿⠕⠀⢕⢕⣕⣱⣵⣾⣿⣿⣿⣿⣿⣏⣼⣿⣿⣿⣿⣿⣿⣿⣿⣿⣿⣿⣿⣿⣕⢄⠀⠀⠀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⣺⣿⣿⣿⣿⣿⣿⣿⣿⣿⣿⡿⠕⢀⣾⡿⢅⠑⢕⠀⢕⠀⢕⠀⢱⣿⣿⣿⡇⢕⣿⣿⣿⣷⡕⢕⢕⢕⠁⠀⠀⠀⠁⠁⢁⢕⢕⢔⢕⢕⢕⢕⢕⢕⣱⣷⣿⢇⣱⢕⢕⢕⢕⢕⢕⢕⢕⢕⠀⠀⠀⠀⠀⠀⢕⣸⣿⣿⢇⠀⢕⢕⣸⣿⣿⣿⣿⣿⣿⣿⣿⣿⣿⣸⣿⣿⣿⣿⣿⣿⣿⣿⣿⣿⣿⣿⣿⣿⣧⡕⢀⠀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⣯⢿⣿⣿⣿⣿⡿⢟⢏⢕⠀⣼⣿⡇⠅⢰⠇⢕⠑⠀⠁⢰⣿⣿⣿⣿⢕⢸⣿⣿⣿⣿⣷⢕⠕⠁⠀⠀⠀⠀⠀⢄⢕⢕⢕⢕⢕⢕⣵⣵⣷⣿⣿⣿⢇⣱⣿⢕⢕⢕⢸⢕⢕⢕⢕⠑⠀⢄⡇⠀⠀⢄⢰⣿⣿⣿⠁⢄⢕⣿⣿⣿⣿⣿⣿⣿⣿⣿⣿⣿⣏⣿⣿⣿⣿⣿⣿⣿⣿⣿⣿⣿⣿⣿⣿⣿⣿⡧⢕⢄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⣧⢝⣝⡝⢕⢕⢕⢕⠀⣱⡿⢏⠑⢰⡿⠀⢕⠀⠁⢠⣿⣿⣿⣿⡟⢕⣼⣿⣿⣿⣿⢟⠑⠀⠀⠀⠀⠀⠀⢕⢕⣕⣱⣵⣷⣿⣿⣿⣿⣿⣿⡿⢇⣵⣿⣿⢕⢕⢕⣾⢕⢕⢕⢕⠀⠀⣸⡇⠀⠀⢑⣾⣿⣿⡇⠀⢕⢕⣾⣿⣿⣿⣿⣿⣿⣿⣿⣿⣟⣿⣿⣿⣿⣿⣿⣿⣿⣿⣿⣿⣿⣿⣿⣿⣿⣿⣿⣇⢕⢔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⣧⡕⢕⠁⢰⡟⣱⡝⣰⣿⡇⢔⠁⠀⣰⣿⣿⣿⣿⣿⡇⢕⣿⣿⣿⣿⢏⠁⠀⠀⠀⠀⠀⢀⢕⣵⣾⣿⣿⣿⣿⣿⣿⣿⣿⣿⢟⢱⣾⣿⣿⣿⢕⢕⢕⣿⡇⢕⢕⢕⠀⢄⣿⣇⠀⠀⢱⢽⣿⣿⠕⢀⢕⢕⢻⢿⣿⣿⣿⣿⣿⣿⣿⣟⣾⣿⣿⣿⣿⣿⣿⣿⣿⣿⣿⣿⣿⣿⣿⣿⣿⣿⣿⡵⡱⢕⡔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⡟⣾⣿⣿⣿⣿⣿⣿⣿⣿⡿⢇⠑⢠⣏⣵⣿⣷⣿⣿⠕⠑⠀⣰⣿⣿⣿⣿⣿⣿⢕⢱⣿⣿⡿⠇⠀⠀⠀⠀⠀⠀⢄⢱⣾⣿⣿⣿⣿⣿⣿⣿⣿⣿⡿⢏⣵⣿⣿⣿⣿⣿⠕⢕⢸⣿⡇⢕⢕⠕⠀⣸⣿⣿⠀⢄⣾⢸⣿⡏⠀⢕⢕⢕⢕⢕⢝⢟⢿⢿⢿⢻⢏⣾⣿⣿⣿⣿⣿⣿⣿⣿⣿⣿⣿⣿⣿⣿⣿⣿⣿⣿⣿⣿⣷⡎⢕⢔⠀⠁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⣻⣿⣿⣿⣿⣿⣿⣿⣿⣿⣿⣷⠕⢄⢜⣵⣿⣿⣿⣿⣿⠔⢠⣱⣿⣿⣿⣿⣿⣿⡏⢕⣾⣿⢟⠁⠀⠀⠀⠀⠀⠀⢔⣱⣿⣿⣿⣿⣿⣿⣿⣿⣿⣿⢟⣱⣾⣿⣿⣿⣿⣿⣿⢄⢕⢸⣿⣇⠕⢕⠀⢄⣿⣿⣿⠀⣜⡎⢕⣿⢇⠀⢕⢕⢕⣕⣵⣵⣵⣵⣵⣵⣕⢾⣿⣿⣿⣿⣿⣿⣿⣿⣿⣿⣿⣿⣿⣿⣿⣿⣿⣿⣿⣿⣿⣯⡕⢕⢕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⣿⣯⣿⣿⣿⣿⣿⣿⣿⣿⡟⠕⢄⣱⣾⣿⣿⣿⣿⣿⡇⢠⣿⣿⣿⣿⣿⣿⣿⣿⢇⢱⡿⠕⠀⠀⠀⠀⠀⠀⢀⢕⣼⣿⣿⣿⣿⣿⣿⣿⣿⣿⡟⢕⣾⣿⣿⣿⣿⣿⣿⣿⣿⡇⢕⣾⣿⣿⡕⢕⠀⢸⣿⣿⣿⣱⣿⡇⢕⢻⠑⢀⢕⣱⣾⣿⣿⣿⣿⣿⣿⣿⣿⣷⢹⣿⣿⣿⣿⣿⣿⣿⣿⣿⣿⣿⣿⣿⣿⣿⣿⣿⣿⣿⣿⣿⣷⡕⢕⢕⠀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⠛⠛⠛⠛⠛⠛⠛⠛⠛⠛⠛⠑⠀⠑⠛⠛⠛⠛⠛⠛⠛⠃⠛⠛⠛⠛⠛⠛⠛⠛⠛⠑⠚⠁⠀⠀⠀⠀⠀⠀⠐⠑⠛⠛⠛⠛⠛⠛⠛⠛⠛⠛⠋⠑⠛⠛⠛⠛⠛⠛⠛⠛⠛⠛⠓⠑⠛⠛⠛⠃⠑⠀⠘⠛⠛⠛⠛⠛⠓⠑⠑⠀⠑⠑⠛⠛⠛⠛⠛⠛⠛⠛⠛⠛⠛⠛⠛⠛⠛⠛⠛⠛⠛⠛⠛⠛⠛⠛⠛⠛⠛⠛⠛⠛⠛⠛⠛⠛⠛⠓⠃⠐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⢝⢿⡕⢻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⣿⣿⣿⣿⣿⡇⢜⢳⢕⢝⣿⣿⡿⢟⢝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⢿⣇⣿⣿⣿⣿⣿⢕⣕⢕⢧⢕⢏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⢿⣿⣿⣿⣿⣿⣿⣿⣿⣿⣿⣿⣿⣿⣿⣿⣿⣿⣿⣿⣿⣿⣿⣿⣿⢏⣱⡇⣾⣿⣿⣿⣿⣿⣿⣿⣿⢟⢛⢜⣏⢇⢸⣇⢕⢕⢕⢕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⢿⢇⣾⣿⢕⢻⢿⢿⢿⣿⣿⣿⣿⣿⢕⢕⢕⢻⡇⢇⢝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⢜⢻⣿⣿⣿⣿⣿⣿⣿⣿⣿⣿⣿⣿⣿⢿⣟⣹⣵⣷⢇⣾⣿⡟⢸⣧⢕⢕⢷⢵⣵⣜⡝⢝⢕⠕⢕⢸⣿⡜⢕⢕⢕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⡿⢟⣝⣵⣾⣿⣿⣿⡟⣸⣿⣿⡇⣿⣏⣕⢕⡕⢕⢕⢕⡹⣷⣕⡔⠕⢜⣿⣷⢕⢕⢕⢕⢔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⢟⢕⣵⡾⢫⢿⢟⣼⣿⣵⢣⢿⣿⣿⢕⣾⣿⣿⣿⣿⣷⣷⣷⣿⡼⣿⡷⢄⢕⣿⣿⡇⢑⢕⠕⢑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⢟⡕⣱⣿⢏⣱⣿⣵⣿⣿⣿⡏⣼⣺⣿⣿⢸⣿⣿⣿⣿⣿⣿⣿⣿⣿⣧⢿⣷⢕⢕⣿⣿⣇⢔⢔⢔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⡿⢕⢎⣼⣿⢏⢜⣿⣿⣿⣿⣿⢿⢱⡏⢎⢱⡯⢸⣿⣿⣿⣿⣿⣿⣿⣿⣿⣿⡜⡟⢕⢕⣿⣿⣿⠁⢁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⣿⡟⣱⢎⣾⣿⢇⢜⣾⣿⣿⣿⡿⢇⢕⢜⣱⣵⣿⡇⢕⣿⣿⣿⣿⣿⣿⣿⣿⣿⣿⡇⢕⢕⢕⣿⣿⢟⢑⢅⠕⢕⢁⢁⠑⢑⢕⣱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⢿⢿⢿⡟⢕⢝⣼⣿⢏⡕⣸⣿⣿⣿⣿⢇⢕⢕⢜⣹⣿⣿⢇⣾⣿⣿⣿⣿⣿⣿⣿⣿⣿⣿⡇⠕⠕⠸⠟⠟⠁⠕⢕⠕⢇⢅⢑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⣵⡕⢱⢾⣗⢕⢕⢕⢱⡿⡟⢕⢱⣿⣿⣿⣿⡏⢕⢕⡇⢱⡇⢕⢝⢱⣿⢟⣿⣿⣿⣿⣿⣿⣿⣿⡿⢇⠀⠀⠐⠀⠀⢔⢄⠁⠐⠀⢁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⢕⣵⡕⢕⢕⢕⢜⢝⢕⢕⣿⣷⡇⢕⣼⣿⢣⣿⣿⣷⣾⢱⢇⣿⣿⣿⡇⢜⡿⢱⣿⣿⣿⣿⣿⣿⣿⣿⡇⢕⠀⠕⠕⢄⢕⢱⢵⢀⠀⠔⢑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⢕⣾⣿⢿⣇⢕⢕⣕⢅⢅⢸⣿⣿⣿⢱⣿⢇⣼⣿⣿⣿⡟⢸⢸⣿⣿⣿⡇⢇⢇⢕⣿⣿⣿⣿⣿⣿⣿⣿⡇⢕⢸⣷⣧⢕⢕⣾⢸⢱⡄⠄⠑⢑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⢱⢕⢜⢜⢕⢝⡱⢾⢕⣕⡕⣼⣿⢸⢕⣾⢏⢕⣿⣿⣿⢸⢕⡜⣱⣷⣷⣵⡕⣿⢕⢕⣿⡇⢹⣿⣿⣿⢿⢽⢕⢕⢸⣿⣿⢕⢕⣿⣼⢸⡇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⢕⢕⢕⢕⢕⣝⢗⢷⢵⡕⣿⣿⢸⢸⢏⢕⢸⣿⣿⡏⢕⣇⢇⣟⣟⢿⢿⡇⡇⣵⡕⢸⡧⢜⣿⣿⣿⢜⢱⢕⢕⣵⣽⣝⢕⢕⢻⣿⢸⢇⢜⢸⣿⣿⣿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⣱⣕⢕⢕⢕⢹⡕⢕⢇⢕⣿⡟⢕⢇⢕⢕⢸⡿⡿⢕⢁⢁⠁⠙⠉⠙⢕⢕⢕⣿⣿⡕⡟⢜⣯⢹⣿⡇⢜⢕⢱⢿⢿⣳⢕⢕⣿⡿⢸⢸⢕⢕⣿⣿⣿⣿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⢱⣺⣿⣷⢕⠑⠀⢕⡑⠕⢱⣿⢇⢜⢕⢕⢕⢕⢕⢕⡕⢕⠔⠀⠀⠐⠕⢔⢜⢿⣿⣿⣿⣿⣿⣿⣵⣽⡇⠕⠑⠙⠝⠛⠺⢱⡜⢸⢇⡇⡇⡕⢕⣿⣿⣿⣿⣿⣿⣿⣿⣿⣿⣿⣿⣿⣿⣿⣿⣿⣿⣿⣿⣿⣿⣿⣿⣿⣿⣿⣿⣿⡇⢕⢕⢕⢕⢕⢕⢕⢕⠕⢑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⡇⢕⢱⣿⢿⡫⢕⠀⠐⣿⡇⢕⣸⡿⢕⢇⢕⢕⢕⢕⢱⣧⢸⢀⢄⢀⢀⢀⢄⣷⣷⣿⣿⣿⣿⣿⣿⣿⣿⡟⢅⢔⠀⠀⠑⢕⢄⠐⢕⢕⢱⢱⢕⢗⢇⣼⣿⣿⣿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⢕⣱⢷⢕⠀⠀⠀⢹⢇⢕⣿⢇⣼⢕⢕⢕⢕⢕⢕⣿⡏⡇⢕⢕⢕⢕⣾⣿⣿⣿⣿⣿⣿⣿⣿⣿⣿⣿⢀⢀⠀⢀⢀⣧⡕⣄⢕⢱⢕⣼⢕⢕⣼⣿⣿⣿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⣿⢗⣱⢞⢱⢕⢕⠀⠀⠀⠘⢕⣸⡏⢕⡿⢕⡇⢕⢕⢕⢸⣿⣧⣷⣴⣥⣥⣽⣿⣿⣿⣿⣿⣿⣿⣿⣿⣿⣿⣿⡕⢕⢕⢕⣼⣿⣿⢇⣱⢏⢸⡇⣷⣿⣿⣿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⡼⡣⢞⢕⡱⢕⢱⣧⡀⠀⠀⠀⢕⢏⢕⢸⢕⢕⣇⢕⢕⡕⢜⣿⣿⣿⣿⣿⣽⣿⣿⣿⣿⣿⣿⣿⣿⣿⣿⣿⣿⣿⣿⣧⣥⣹⣽⣿⢯⡼⢇⡕⢜⡇⢻⣿⣿⣿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⢜⢞⢕⣱⡮⢕⣱⣿⣿⣿⣷⡇⢕⢕⢕⢕⢕⢕⢕⣿⢕⢕⢇⢕⢻⣿⣿⣿⣿⣿⣿⣿⣿⣿⣿⣿⣿⣿⣿⣿⣿⣿⣿⣿⣿⣿⣿⡿⣕⢎⢕⣱⢕⢸⢇⠘⢿⣿⣿⣿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⢟⢿⠟⢻⣿⣿⣿⣿⣿⣿⣿⣿⣿⣿⣿⣿⣿⣿⣿⣿⣿⣿⣿⡿⢕⢕⣕⣵⢏⢕⢱⣿⣿⣿⣿⣿⢕⢕⢕⢕⢕⢕⢕⢕⢜⡇⢕⢕⢕⢕⢻⣿⣿⣿⣿⣿⣿⣿⢿⢿⣿⢿⣿⣿⣿⣿⣿⣿⣿⣿⣧⣷⣾⢇⢕⢱⡇⢕⢸⢕⠀⠘⣿⣿⣿⣿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⡿⡕⢕⢸⣿⡏⢕⣱⣿⣿⣿⣿⣿⡟⢕⢕⢕⢕⢕⢕⢕⢕⢕⢝⡕⢕⢕⢕⢕⢝⢿⣿⣿⣿⣿⣿⣧⣕⣕⡕⢕⢅⢌⣱⣿⣿⣿⣿⣿⡽⢕⢕⢕⣿⢕⢕⢸⠀⠀⢀⢸⣿⣿⣿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⡿⢕⣱⡇⢸⣿⢕⣱⣯⣿⣿⣿⣿⣿⢇⢕⢕⢕⢕⢵⢕⢸⢕⢕⢕⢕⢕⢕⢕⢕⢕⢕⢝⢻⢿⣿⣿⣿⣿⣿⣿⣿⣿⣿⣿⣿⣿⡿⢟⢏⢕⢕⢕⣾⢇⢕⢕⢕⢕⢱⢸⣿⣿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⢇⢕⣿⡇⢸⡏⢱⣿⣿⣿⣿⣿⣿⡟⣸⢕⢕⢕⢸⣿⢕⢕⢇⢕⢕⢕⢕⢕⢕⢕⢕⢕⢕⢕⢕⢝⢟⢿⣿⣿⣿⣿⡿⢿⢟⢝⢕⢕⢕⢕⠕⢕⡜⢜⢕⢕⢕⢕⢣⢕⢇⣿⣿⣿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⢕⡇⣿⡇⢸⡇⣼⣿⣿⣿⣿⣿⡟⣱⡿⢕⢕⢕⢧⣿⡇⢕⢜⢕⢕⢕⢕⢕⢕⢕⢕⢕⢕⢕⢕⢕⢕⢕⢜⢝⢝⢕⢕⢕⢕⢕⢕⢕⢕⢕⢕⢕⢜⢕⣼⢕⢕⢕⢸⢰⢕⢹⣿⣿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⢱⡕⣿⣿⣿⣿⣿⢟⣵⡿⢕⢕⢄⢕⢇⣿⡇⢕⢕⢕⢕⢕⠕⠁⠀⢕⢕⢕⢕⢕⢕⢕⢕⢕⢕⢕⢕⢕⢕⢕⢕⢕⢕⢕⢕⢅⢕⢕⢕⢱⣿⢕⢕⢕⢕⢸⡕⢸⣿⣿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⡿⡟⢇⣼⢏⢕⢕⢕⢕⢸⢱⣿⡇⢕⢕⢕⢕⠑⠀⠀⠀⠑⢕⢕⢕⢕⣷⣿⣿⣿⣿⠕⢕⢕⢕⢕⢕⢕⢕⢕⢕⢕⢕⢕⢕⣾⣿⢇⢕⢕⢕⢸⣇⢕⣿⣿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⣿⢜⣱⡾⢇⢕⢕⢕⢕⢕⡞⢸⣿⣇⢕⢕⢕⢀⠀⠀⠀⠀⠀⠀⠑⠕⢕⣽⣿⣿⣿⣿⠀⠁⠕⢗⢷⣵⡕⢕⢕⢕⢕⢕⢕⢕⣿⡿⢕⢕⢕⢕⢸⣿⢕⣿⣿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⢿⡻⢿⠏⢜⢟⣿⡿⢏⡼⢏⢕⢕⢕⢕⢕⢕⢱⢕⡜⣹⡏⢕⢕⢕⢕⢔⢄⠀⠀⠀⠀⠀⠀⠀⠘⠻⣿⣿⣿⣆⡄⠀⠀⠑⢹⣿⡇⢕⢕⢕⢕⢕⢕⢹⠕⠕⠑⠕⢱⣿⡟⢕⣿⣿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⢕⢕⢕⢔⢔⢕⢔⢔⢕⢕⢕⢕⢕⢕⢕⢄⢕⢕⢕⢕⢕⢕⢕⢕⢕⢕⢸⣿⣿⣿⣿⣿⣿⣿⣿⣿⣿⣿⣿⣿⣿⣿⣿⣿⣿⣿⣿⣿⣿⣿⣿⣿⣿⣿⣿⣿⣿⣿⣿⣿⣿⣿⣿⣿⣿⣿⣿⣿⣿⢟⣫⡕⢻⢿⢗⢕⢕⢹⢟⣵⢟⢕⢕⢕⢕⢕⢕⢕⢕⢕⣷⡷⡻⢕⣱⣵⣕⡕⢕⢕⢕⢄⢀⠀⠀⠀⠀⠀⠀⠈⠙⢿⣿⣿⣧⣔⣄⠀⠙⢿⢕⢕⢕⢕⠅⠑⠁⠀⠑⢀⠀⠘⣿⣿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⢑⢕⢕⢕⢕⢕⢕⢕⢕⢕⢕⢕⢕⢕⢕⢑⢑⠕⠕⢕⢕⢕⢕⢕⢕⢕⢸⣿⣿⣿⣿⣿⣿⣿⣿⣿⣿⣿⣿⣿⣿⣿⣿⣿⣿⣿⣿⣿⣿⣿⣿⣿⣿⣿⣿⣿⣿⣿⣿⣿⣿⣿⣿⣿⣿⣿⣿⣿⡿⡸⢋⢑⠕⢕⢕⢕⢁⣰⢾⢕⢕⢕⢕⢕⢕⢕⢕⢕⢕⢸⣿⡇⢽⢕⣿⣿⣿⣿⣷⣕⢕⢕⢕⢔⢀⠀⠀⠀⠀⠀⠀⠀⠑⢮⣿⣿⣿⡔⠀⠀⠑⢕⢕⢕⢀⠀⠑⠀⢄⢀⠀⢅⢜⢿⣿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⣿⣿⣿⣿⣿⣿⣿⣿⣿⣿⣿⣿⣿⣿⣿⣿⣿⣿⣿⣿⣿⣿⣿⣿⣿⣿⣿⣿⣿⣿⣿⣿⢿⢟⣟⣽⣵⣷⣼⡟⢿⢇⢇⠀⠕⢕⢕⠔⢡⡾⢏⢕⢕⢕⢕⢕⢕⢕⢕⢕⢕⡕⢿⣝⢻⢜⡇⢿⣿⣿⢿⣿⣿⣇⢕⢕⢕⢕⢀⠀⠀⠀⠀⠀⠀⠀⠁⠻⣿⣿⣷⢀⠀⠀⠁⢕⢕⢕⢔⢔⠁⠑⠁⢕⢕⢕⢜⢿⣷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⢟⣫⣷⣿⣿⣿⣿⣿⢿⢟⢝⢕⢕⢕⠀⠀⠑⢑⢵⢏⢕⢕⢕⢕⢕⢕⢕⢕⢕⢕⢕⢱⣧⢸⣿⢕⣗⡇⣷⣷⣷⣿⣿⣿⣿⣷⣕⢕⢕⢕⠀⠀⠀⠀⠀⠀⠀⠀⠀⠈⢻⣿⡕⠀⠀⠀⠑⢕⢕⢕⢕⢕⢕⢣⢱⢕⢕⢕⢜⣷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⡏⣾⣿⣿⣿⣿⣿⢟⢕⢕⢕⢕⢕⠁⢕⠐⢀⡰⢏⢕⢕⢕⢕⢕⢕⢕⢕⢕⢕⢕⢕⢕⣾⣿⡇⣿⢕⢸⢕⣿⣿⣿⣿⣿⣿⣿⣿⣿⣷⣕⢕⢕⠀⠀⠀⠀⠀⠀⠀⠀⠀⠀⠘⢗⢄⠀⠀⠀⠑⢕⢕⠁⠀⢕⢕⣕⢕⢕⢕⢕⢕⣿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⡇⣿⣿⣿⡿⠟⠕⢕⢕⢕⢕⢕⢕⠀⢀⠰⢎⢕⢕⢕⢕⢕⢕⢕⢕⢕⢕⠑⠑⠑⠁⠑⠟⠿⢷⢸⢕⢜⢱⣿⣿⣿⣿⣿⢿⣿⣿⣿⣿⣿⣷⡕⢄⠀⠀⠀⠀⠀⠀⠀⠀⠀⠀⠀⠕⠀⠀⠀⠀⠑⠀⠀⢔⢕⢕⢝⢕⢕⢕⢕⢕⢻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⡇⢟⠋⠁⠀⠀⠀⠁⠕⠑⠑⠁⠀⠕⢕⢕⢄⢁⠑⢕⢕⢕⢕⢕⢕⢕⠀⠀⠀⠀⠀⠀⠀⠀⠀⠀⠈⢕⠜⢿⣿⣿⣿⡏⣺⣿⣿⣿⣿⣿⣿⡇⢕⠀⠀⠀⠀⠀⠀⠀⠀⠀⠀⠀⠀⠀⠀⠀⠀⠀⠀⠀⠀⢕⢅⢔⢕⢕⢕⢕⢕⢸⣿⣿⣿⣿⣿⣿⣿⣿⣿⣿⣿⣿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⡿⢕⢕⢕⢕⢀⢀⢄⠀⠀⠀⠀⠀⠀⠀⠀⠑⠕⢕⢕⢄⠑⢕⢕⢕⢕⠀⠀⠀⠀⠀⠀⠀⠀⠀⠀⠀⢔⠑⠀⠀⠈⠟⢿⢕⢜⣿⣿⣿⣿⣿⣿⣿⢕⠀⠀⠀⠀⠀⠀⠀⠀⠀⠀⠀⠀⠀⠀⠀⠀⢔⢰⣄⠀⠀⠁⠕⢕⢕⢕⢕⢕⢕⣿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⢇⢕⢕⢕⢕⢕⢕⢕⠀⢕⢀⠀⠀⠀⠀⠀⠀⠀⠀⠁⠕⢕⢄⠑⢕⠁⠀⠀⠀⠀⠀⠀⠀⠀⠀⠀⠀⠀⠀⠀⠀⠀⠀⠀⠁⠕⢜⣿⣿⣿⣿⣿⣿⢕⠀⠀⠀⠀⠀⠀⠀⠀⠀⠀⠀⠀⠀⠀⠀⠀⣼⢿⢻⡔⠀⠀⠀⢕⢕⢕⢕⢕⢕⢸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⡕⢕⢕⢕⢕⢕⠀⢕⠀⢜⢕⢔⢀⠀⠀⠀⠀⠀⠀⠀⠀⠀⠁⠁⠀⠀⠀⠀⠀⠀⠀⠀⠄⠀⠀⠀⠀⠀⠀⠀⠀⠀⠀⠀⠀⠀⠁⠘⠿⢿⣿⣿⣿⢕⠀⠀⠀⠀⠀⠀⠀⠀⠀⠀⠀⠀⠀⠀⠀⠀⠈⠘⠎⢇⠀⠀⠀⢕⢕⢕⢕⢕⢕⢕⣿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⠕⠀⢕⢕⢕⢕⠀⢕⠀⢕⢕⢕⢕⢕⢔⢀⢀⠀⠀⠀⠀⠀⠀⠀⠀⠀⠀⠀⠀⠀⠀⠀⠀⠀⠀⠀⠀⠀⠀⢀⢄⠄⠀⠀⠀⠀⠀⠀⠀⠀⠀⠀⠁⠁⠁⠀⠀⠀⠀⠀⠀⠀⠀⠀⠀⠀⠀⠀⠀⠀⠀⠀⠀⠀⠀⠀⠀⢕⢕⢕⢕⢕⢕⢕⢻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⣇⢕⢕⢸⢀⠀⠁⠁⠁⠀⠀⠀⠀⢕⢕⢕⢕⢕⢕⢕⢕⢕⢕⢔⢄⣄⣀⢀⢀⠀⠀⠑⠀⠀⠀⠀⠀⠀⠀⠀⢀⢄⠔⠁⠀⠀⢀⠄⠀⠀⠀⠀⠀⠀⠀⠀⠀⠀⠀⠀⠀⠀⠀⠀⠀⠀⠀⠀⠀⠀⠀⠀⠀⠀⠀⠀⠀⠀⠀⠀⠀⢕⢕⢕⢕⢇⢕⢕⢸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⢺⢑⠀⠀⠀⠀⠀⠀⠀⢕⢕⢕⢕⢕⢕⢕⢕⢕⢕⢕⢕⢕⢕⢝⢻⢿⡇⠀⠀⠀⠀⠀⠀⠀⠀⢄⠔⠁⠀⠀⢀⠄⢔⠁⠀⠀⠀⠀⠀⠀⠀⠀⠀⠀⠀⠀⠀⠀⠀⠀⠀⠀⠀⠀⠀⠀⠀⠀⠀⠀⠀⠀⠀⠀⠀⠀⠀⠀⢕⢕⢕⢕⢕⢕⢕⢕⣿⣿⣿⣿⣿⣿⣿⣿⣿⣿⢕⢸⣿⣿⣿⣿⣿⣿⣿⣿⣿⣿⣿⣿⣿⣿⣿⣿⣿⣿⣿⣿⣿⣿⣿⣿⣿⣿⣿⣿⣿⣿⣿⡇⢕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⢟⢕⠕⢑⢀⠀⢀⠀⠀⠀⠀⠀⠑⢕⢕⢕⢕⢕⢕⢕⢕⢔⢅⠕⢕⢕⢕⢕⢕⢕⠀⠀⠀⠀⠀⠀⢀⠔⠁⠀⠀⢀⠐⠁⠀⠀⠄⠀⠀⠀⠀⠀⠀⠀⠀⠀⠀⠀⠀⠀⠀⠀⠀⠀⠀⠀⠀⢀⢕⠀⢄⠀⠀⠀⠀⠀⠀⠀⠀⠀⠀⠀⢕⢕⢕⢕⢕⢕⢕⢿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⢿⢏⠕⢑⢔⢕⠕⠑⢔⢕⡔⠀⠀⠀⠀⠀⢕⢕⢕⢕⢕⢕⢕⢕⢕⠑⠀⠀⢅⢑⠕⢕⢅⠀⠀⠀⠀⠀⠀⠁⠀⠀⠀⠀⠀⠀⠐⠀⠀⠀⠀⠀⠀⠄⠀⠀⠀⠀⠀⠀⠀⠀⠀⠀⠀⠀⠀⠀⠀⠀⢕⠀⢔⠑⠄⠄⢀⠀⠀⠀⠀⠀⠀⠀⠀⠀⠕⢕⢕⢕⢕⢕⢸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⣧⢕⢕⢕⢕⢕⢕⢕⢕⢕⢕⢕⢕⢕⢸⣿⣿⣿⣿⣿⣿⣿⣿⣿⣿⣿⣿⣿⢕⢕⢕⣿⣿⢟⢕⢕⢔⢕⠕⢕⢄⢕⢔⢕⣵⣿⡄⠀⠀⠀⠀⠑⢕⢕⢕⢕⢕⢕⢕⣱⢀⠀⢔⢕⢕⢔⢀⠀⠀⠀⠀⠀⠀⠀⠀⠀⠀⠀⠀⠀⠀⠀⠀⠀⠀⠀⢀⠐⠀⠀⠀⠀⠀⠀⠀⠀⠀⠀⠀⠀⠀⠀⠀⠀⠐⠁⠄⠁⠄⠐⠄⠀⠁⠀⠀⠀⠀⠀⠀⠀⠀⠀⠕⢕⢕⢕⢕⢸⣿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⢟⢕⢕⢕⢕⢕⢕⢕⢕⢕⢕⢕⣼⣿⣿⣧⠀⠀⠀⠀⠀⢕⢕⢕⢕⢕⢕⣼⣿⡧⢄⢕⢕⢕⢕⢕⠀⠀⠀⠀⠀⠀⠀⠀⠀⠀⠀⠀⠀⠀⠀⠀⠀⠀⠀⢾⠑⠀⠀⠀⠀⠀⠀⠀⠀⠀⠀⠀⠀⠀⠀⠀⠀⠀⠀⠀⠀⠀⠀⠀⠀⠀⠀⠀⠀⠀⠀⠀⠀⠀⠀⠀⠕⢕⢕⢕⢜⣿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⢕⢕⠕⢑⢔⢕⢕⢕⢕⢕⢕⢕⣿⣿⣿⣿⡔⠀⠀⠀⠀⠀⢕⢕⢕⢕⣸⣿⣿⢏⢕⢕⢕⢕⢕⢕⠀⠀⠀⠀⠀⠀⠀⠀⠀⠀⠀⠀⠀⠀⠀⠀⠀⠀⠀⠇⠀⠀⠀⠀⠀⠀⠀⠀⠀⠀⠀⠀⠀⠀⠀⠀⠀⠀⠀⠀⠀⠀⠀⠀⠀⠀⠀⠀⠀⠀⠀⠀⠀⠀⠀⠀⢔⢕⢕⢕⢕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⡕⣜⣿⣿⣿⣿⣿⣿⣿⣿⣿⣿⣿⣿⣿⡿⢕⢕⢕⢕⢁⢔⢕⢕⢕⢕⢕⢕⢱⣿⡕⢹⣿⣿⣿⣷⠀⠀⠀⠀⠀⠑⢕⢕⣸⣿⣿⡟⢕⢕⢕⢕⢕⢕⠕⠀⠀⠀⠀⠀⠀⠀⠀⠀⠀⠀⠀⠀⠀⠀⠀⠀⠀⠀⠀⠀⠀⠀⠀⠀⠀⠀⠀⠀⠀⠀⠀⠀⠀⠀⠀⠀⠀⠀⠀⠀⠀⠀⠀⠀⠀⠀⠀⠀⠀⠀⠀⠐⢔⢕⢕⢕⢕⢕⢕⢕⣿⣿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⠕⠀⢕⢕⢕⢕⢕⢕⢕⣕⢗⡇⢕⢕⢹⢿⣿⣿⡇⠀⠀⠀⠀⠀⢕⢕⢕⢕⢕⢕⢕⢕⢕⢕⠁⠀⠀⠀⠀⠀⠀⠀⠀⠀⠀⠀⠀⠀⠀⠀⠀⠀⠀⠀⠀⢄⢄⢀⠀⠀⠀⠀⠀⠀⠀⠀⠀⠀⠀⠀⠀⠀⠀⠀⠀⠀⠀⠀⠀⠀⠀⠀⠀⠀⠀⠀⠀⠀⠀⠀⠀⢀⢕⢕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⠑⢄⢕⢕⢕⢕⢕⢕⢕⢕⡽⣿⡇⢕⢅⢑⢕⢜⢏⢕⠀⠀⠀⠀⠀⠀⢕⢕⢕⢕⢕⢕⢕⢕⠁⢀⠀⠀⠀⠀⠀⠀⠀⠀⠀⠀⠀⠀⠀⠀⠀⠀⠀⠀⠀⢕⢕⢕⠕⠀⠀⠀⠀⠀⠀⠀⠀⠀⠀⠀⠀⠀⠀⠀⠀⠀⠀⠀⠀⠀⠀⢀⠀⠀⢄⠔⠀⠀⠀⠀⠀⠀⠑⢕⢕⢕⢕⢕⠀⢕⢕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⢕⣿⣿⣿⣿⣿⣿⡇⢕⢕⢕⢕⢕⢕⢕⢕⢕⠑⢄⢕⢕⢕⢕⢕⢕⢕⢕⢕⣮⣿⡇⢕⢕⢕⢀⠀⠀⠀⢀⠀⠀⠀⠀⠀⢅⢕⢕⢕⢔⢔⢁⢅⢕⢕⠀⠀⠀⠀⠀⠀⠀⠀⠀⠀⠀⠀⠀⠀⠀⠀⠀⠀⢔⢕⢕⠑⠀⠀⢕⢔⠀⠀⠔⠀⠀⠀⢄⢄⠐⠔⢀⢀⠀⠐⠀⠀⢄⠄⠁⠁⠔⠑⠀⠀⠀⠀⢔⠀⢕⠀⠀⢕⢕⢕⠕⢕⠀⢕⢕⢕⢕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⠕⢔⢕⢕⢕⢕⢕⢕⢕⢕⢕⢕⣿⣿⡇⢕⢕⢕⢕⠀⠀⠀⢕⠀⠀⠀⠀⠀⢕⢕⢕⢕⢕⢕⢕⢕⢕⠄⠀⠀⠀⠀⠀⠀⠀⠀⠀⠀⠀⠀⠀⠀⠀⠀⠀⠀⢕⢕⢀⢀⢔⢕⢕⢕⠀⠀⠀⠀⠀⠀⠁⠁⠀⠀⠁⠁⠀⠀⠀⠀⠀⠀⠀⠀⠀⠀⠀⠀⠀⢄⢁⠀⠀⠀⠀⢕⢕⢕⢄⢕⢐⢕⢕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⢑⢕⢕⢕⢕⢕⢕⢕⢕⢕⢕⢕⣿⣿⡇⢕⢕⢕⢕⢄⠀⢄⢕⢕⢀⠀⠀⢄⢕⢕⢕⢕⢕⢕⢕⢕⢎⠀⠀⠀⠀⠀⠀⠀⠀⠀⠀⠀⠀⠀⠀⠀⠀⠀⠀⢀⣵⣷⡷⢑⢕⢕⢕⠕⠀⠀⠀⠀⢀⠀⠀⠀⠀⠀⠀⠐⠀⠀⢀⢀⢀⢀⠀⠀⠀⠀⠀⠀⠁⢕⠑⠑⠀⠀⠀⠀⠁⢕⢄⠀⠑⢕⢕⢕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⢕⢕⢕⢕⡇⢕⢕⢕⢕⢕⢕⣿⣿⡇⢕⢕⢕⢕⢕⢔⢄⢑⢕⢕⠐⠑⢑⢕⢕⢕⢕⢕⢕⢕⡕⠀⠀⠀⠀⠀⠀⠀⠀⠀⠀⠀⠀⠀⠀⠀⠀⠀⠀⠀⢕⣿⡟⢕⢕⢕⢕⢕⠀⠀⠀⠀⠀⠀⠀⠀⠀⠀⠀⠀⠀⠀⠀⠀⠀⠀⠀⠀⠀⠀⠀⠀⠀⠀⠀⠀⠕⠀⠀⠀⠀⠀⢕⢕⢁⠐⢕⢕⢕⢕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⠁⢕⢕⢕⣼⡇⢕⢕⢕⢕⢕⢕⢕⢕⢕⢕⢕⢕⢕⢁⢕⢕⢕⢕⢕⢕⢕⢕⢕⢕⢕⢕⢕⢱⡾⠑⠀⠀⠀⠀⠀⢔⢔⠀⠀⠀⠀⠀⠀⠀⠀⠀⠀⠀⠀⢸⢏⢕⢕⢕⢕⢕⢕⠀⠀⠀⠀⠀⠀⠀⠀⠀⠀⠀⠀⠀⠀⠀⠀⠀⠀⠀⠀⠀⠀⠀⠀⠀⢄⠀⠀⠀⠀⠀⠀⠀⠀⢕⢕⢕⢄⠀⢕⢕⢕⢕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⢄⠀⢕⢱⣿⡇⢕⢕⢕⢕⢕⢕⢕⢕⢕⢕⢕⢕⢕⠑⠕⠕⠕⠕⠕⠕⠕⠑⠑⢑⢑⣑⣑⠜⠁⠀⠀⠀⠀⠀⢔⢕⢕⠀⠀⠀⠀⠀⠀⠀⠀⠀⠀⠀⠀⢄⢕⢕⢕⢕⢕⠁⠀⠀⠀⠀⠀⠀⠀⠀⠀⠀⠀⠀⠀⠀⠀⠀⠀⠀⠀⠀⠀⠀⠀⠀⠀⠀⠀⠀⠀⢀⠀⠀⠀⠀⠀⠀⢕⢅⢕⢀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⢕⢕⣼⣿⡇⢕⢕⢕⢕⢕⢕⢕⢕⢕⢕⢕⢕⢕⠑⢄⢕⢕⢕⢕⢕⠀⠀⠀⠁⠀⠈⢔⠑⠀⠀⠀⠀⠀⢄⠕⢕⢕⠀⠀⠀⠀⠀⠀⠀⠀⠀⠀⠀⠀⢕⢕⢕⢕⢕⠑⠀⠀⠀⠀⠀⠀⠀⠀⠀⠀⠀⠀⠀⠀⠀⠀⠀⠀⠀⠀⠀⠀⠀⠀⠀⠀⠀⠀⠀⠀⠁⢔⢄⠀⠀⠀⠀⢕⢕⢕⢕⠑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⢀⢔⢕⢕⢕⢕⢕⢕⠀⠀⠀⠀⠀⠑⠀⠀⠀⠀⠀⢄⠑⠀⢕⢕⠀⠀⠀⠀⠀⠀⠀⠀⠀⠀⠀⠀⢕⢕⢕⠕⠁⠀⠀⠀⠀⠀⠀⠀⠀⠀⠀⠀⠀⠀⠀⠀⠀⠀⠀⠀⠀⠀⠀⠀⠀⠀⠀⠀⠀⠀⠀⠀⠀⠀⠕⠔⠀⠀⠀⠀⢕⢕⢕⢔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⢕⢕⢕⢕⢕⢕⢄⠀⠀⠀⠀⠀⠀⠀⠀⠀⢀⠑⠀⠀⢕⠕⠀⠀⠀⠀⠀⠀⠀⠀⠀⠀⠀⠀⢕⢕⠑⠀⠀⠀⠀⠀⠀⠀⠀⠀⠀⠀⠀⠀⠀⠀⠀⠀⠀⠀⠀⠀⠀⠀⠀⠀⠀⠀⠀⠀⠀⠀⠀⠀⠀⠀⠀⠀⠀⠀⠀⠀⠑⢕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⠕⠀⠀⠀⠀⠀⠀⠀⠀⠀⠑⠀⠀⠀⢕⠀⠀⠀⠀⠀⠀⠀⠀⠀⠀⠀⠀⠀⢕⠁⠀⠀⠀⠀⠀⠀⠀⠀⠀⠀⠀⠀⠀⠀⠀⠀⠀⠀⠀⠀⠀⠀⠀⠀⠀⠀⠀⠀⠀⠀⠀⠀⠀⠀⠐⠔⠀⠔⠔⠄⢀⠀⠀⠑⢕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⠑⠀⠀⠀⠀⠀⠀⠀⠀⠀⠐⠀⠀⠀⠀⠑⠀⠀⠀⠀⠀⠀⠀⠀⠀⠀⠀⠀⠀⠀⠀⠀⠀⠀⠀⠀⠀⠀⠀⠀⠀⠀⠀⠀⠀⠀⠀⠀⠀⠀⠀⠀⠀⠀⠀⠀⠀⠀⠀⠀⠀⠀⠀⠀⠁⠁⠑⠀⠐⠐⠐⠀⠀⠀⠀⠀⠑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⣕⣵⣵⣷⣷⣿⢿⢿⢿⢿⢟⢟⢝⢝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⣕⣕⣵⣵⡷⢷⢿⢟⢟⢝⢝⢝⢕⢕⢕⢕⢕⢕⢕⢕⢕⢕⢕⢕⢕⢕⢕⢕⢕⢕⢕⢕⢕⢕⢕⢕⢕⢕⢕⢕⢕⢕⢕⢕⢕⢕⢕⢕⢕⢕⢕⢕⢕⢕⢕⢕⢕⢕⢕⢕⢕⢕⢕⢕⢕⢕⢕⢕⢕⣱⣕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⣕⣕⣕⣱⡵⢵⢵⢷⢗⢞⢟⢝⢝⢝⢕⢕⢕⢕⢕⢕⢕⢕⢕⢕⢕⢕⢕⢕⢕⢕⢕⢕⢕⢕⢕⢕⢕⢕⢕⢕⢕⢕⢕⢕⢕⢕⢕⢕⢕⢕⢕⢕⢕⢕⢕⢕⢕⢕⢕⢕⢕⢕⢕⢕⢕⢕⢕⢕⢕⢕⢕⢕⢕⢕⢕⢕⢕⢕⢕⢜⢿⣿⣿⣿⣿⢇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⣕⣕⢕⢕⢕⢕⢕⢕⢕⢕⢕⢕⢕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⣵⣵⡵⡵⢵⢵⢕⢕⢕⢗⢝⢝⢝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⠕⢑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⠕⠕⠕⢁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⢕⢕⢕⢕⢕⢕⢕⢕⢕⢕⢕⢕⢕⢕⢕⢕⢕⢕⢱⣪⣣⣴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⣷⣇⢕⢕⢕⢕⢕⢕⢕⢕⢕⢕⢕⢕⢕⢕⢕⢕⢕⣮⢸⣿⣿⣿⣿⣿⣯⠁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⢱⣿⣿⣧⢕⢕⢕⢕⢕⢕⢕⢕⢕⢕⢕⢕⢕⢕⢕⢕⢸⣿⣿⣿⣿⣿⣿⣧⣄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⢸⣿⣿⣿⣷⣕⢕⢕⢕⢕⢕⢕⢕⢕⢕⢕⢕⢕⢕⢕⢸⣿⣿⣿⣿⣿⣿⣿⣿⡿⣷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⢔⢕⢕⢕⢕⢕⢕⢸⣿⣿⣿⣿⣿⣷⣕⢕⢕⢕⢕⢕⢕⢕⢕⢕⢕⢕⢕⢕⣿⣿⣿⣿⣿⣝⡕⣕⣕⣕⣕⡕⢕⢕⢕⢕⢕⢕⢕⢕⢕⢕⢕⢕⢕⢕⢕⢕⢕⢅⢕⢕⢕⢕⢕⢕⢕⢕⢕⢕⢕⢕⢕⢕⢕⢕⢕⢕⢔⢅⢑⠕⢅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⠑⢕⢕⢕⢕⢕⠕⣿⡿⢟⢟⢝⠕⢕⣑⣕⢕⢕⢕⢕⢕⢕⢕⢕⢕⢅⢕⢹⣿⣿⣿⣿⣿⣿⣿⡿⢿⢟⢟⢟⢇⢕⢕⢕⢕⢕⢕⢕⢕⢕⢕⢕⢕⢕⢕⢕⢕⢕⢕⢕⢅⢕⢑⢕⢕⠕⠕⢕⢕⢕⢅⢕⢕⢕⢕⢕⢕⢕⢕⢔⢔⢅⢕⢑⢑⢕⠕⢕⢕⢕⢕⢕⢕⢕⠕⢕⢕⢕⢕⢕⢕⢕⢕⢕⢕⢕⢕⢕⢕⢕⢕⢕⢕⢕⢕⢕⢕⢕⢕⢕⢕⢕⢕⢕⢕⢕⢕⢕⢕⢑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⠕⢕⢕⠕⢕⢀⢙⣕⣵⣴⣷⡿⢿⢿⢿⣷⣧⡕⢕⢕⠕⢕⢕⢕⢕⠅⢜⣿⣿⣿⡿⢟⣹⣵⣷⣷⣿⣿⣿⣿⣿⣧⡕⢕⢕⢕⠕⢕⢕⢕⢕⢕⢕⢕⢕⢕⢕⢕⢕⢑⢑⠕⢕⢕⢕⢕⢕⢕⢕⢕⢕⢕⢕⢕⢕⢕⢕⢕⢕⢕⢕⢕⢕⢕⢕⢕⢕⢕⢕⢔⢔⢔⢕⢅⢕⢕⢕⢕⢕⢕⢕⢕⢕⢕⢕⢕⢕⢕⢕⢕⢕⢕⢕⢕⢕⢕⢕⢕⢕⢕⠀⢕⢕⢕⢕⢕⢕⢕⢕⢕⢕⢕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⠀⢕⢕⢅⢑⢕⢜⣿⢿⣫⣵⣷⣷⣷⣷⣷⣮⣻⣧⢕⢕⠕⢕⢕⢕⢑⢑⣿⣿⣿⣿⣿⣿⣿⣿⡿⠋⠉⠁⠁⠀⠀⠀⠀⠁⠕⢕⢁⠑⠅⢑⠕⢕⢕⢕⢕⢕⢕⢕⢕⢕⢔⢕⢔⢑⠅⠑⠑⠑⠕⠕⠕⢕⢕⢅⢅⢕⢕⢕⢑⢕⢕⠕⠕⠑⠕⠕⠑⢕⢑⢅⢕⢕⢕⢕⢕⢕⢕⢕⢕⢕⢕⢕⢕⢕⢕⢕⢕⢕⢕⢕⢕⢕⢕⢕⢕⢕⢕⢕⢕⢕⢕⢕⠕⢕⢕⢕⢕⢕⢕⢕⢔⢑⠑⠕⢕⢕⢅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⠀⠑⢕⢕⢕⣕⢕⢜⡧⠀⠈⠙⠉⠉⠉⠙⠻⢿⣿⣷⡕⢕⠕⠑⢕⢀⢔⢜⣿⣿⣿⣿⣿⢟⡕⠀⠀⢀⡄⢄⠔⠔⢕⢔⠀⠀⠕⢕⢄⢀⠀⠁⠀⠐⠑⠑⠑⠕⠕⢕⢕⢕⢕⢕⢕⢕⢔⢄⢀⠀⠀⠀⠀⠁⢁⠅⠁⠁⠄⠅⠅⠁⢑⢕⢄⢔⢔⢕⢕⢕⢕⢕⢕⢕⢕⢕⢕⢕⢕⢕⢕⢕⢕⢕⢕⢕⢕⢕⢕⢕⢕⢕⢕⢕⢕⠕⢕⢕⢕⢕⢕⠔⠀⠐⢕⢕⢕⢕⢕⢕⢕⢕⢕⢔⢀⠀⠑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⠕⢕⢕⠀⠀⠕⢕⠕⣿⢇⢑⠀⠀⢀⢄⢔⢔⠔⢄⠀⠁⠹⣿⣿⣧⢕⠀⠁⢕⢄⠀⢹⣿⣿⣿⡿⡏⢀⣠⣷⣿⡿⠑⠀⠀⠀⢕⠀⠀⠀⢕⢕⢕⢕⢄⠀⠀⠀⠄⣀⢀⠀⠀⠁⠑⠑⠕⢕⢕⢕⢕⢕⢕⢔⢄⢀⠔⢕⢕⢕⢕⢕⢕⢕⢕⢕⢕⢕⢕⢕⢕⢕⢕⢕⢕⢕⢕⢕⢕⢕⢕⢕⢕⢕⢕⢕⢕⢕⢕⢕⢕⢕⢕⢕⢕⢕⢕⢕⢄⢕⢕⢕⢕⠕⠀⠀⠀⢕⢕⢕⢕⢕⢕⢕⢕⢕⢕⢕⢔⢀⠑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⣿⣟⡟⢟⢟⢟⢝⢝⢕⢁⠑⢕⢕⠀⠀⠕⠀⣷⡞⠀⠀⢔⢕⣿⣿⠕⠀⠀⠀⠀⠀⡜⣿⣿⣧⡅⢐⠑⡕⢄⠑⣿⣿⣿⣿⣵⣿⣿⡔⢕⢕⢀⢀⢄⢀⢕⠀⠀⢔⣿⣷⣷⣷⣵⢔⠀⢄⣷⣾⣿⣷⣦⣤⣄⣀⢀⠀⠀⠁⠑⠕⠕⠕⠕⠑⠑⢀⠀⠁⠁⠑⢑⢕⢕⢕⢕⢕⢕⢕⢕⢕⢕⢕⢕⢕⢕⢕⢕⢕⢕⢕⢕⢕⢕⢕⢕⢕⢕⢕⢕⢕⢕⢕⢕⢕⢕⢕⢕⢕⢕⢕⢕⠁⠀⠀⠀⢕⢕⢕⢕⢕⢑⢕⢕⢕⢕⢕⢕⢕⢔⢄⢑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⣿⣷⣱⣕⢕⢕⢕⢕⠐⠑⢕⠀⠀⠀⠀⢸⠁⠀⠀⢕⢕⢌⢝⠀⢀⢀⢔⠀⢄⣿⣿⣿⣿⣧⢀⠀⢱⡅⢔⢹⣿⣿⣿⣿⣿⣿⣧⢀⢕⢳⣵⣵⡎⢱⠆⢀⣼⣿⣿⣿⣿⡟⠕⣰⣾⣿⣿⣿⣿⣿⣿⣿⣿⣿⣷⣷⢆⠀⠀⠀⢄⢄⢄⢄⢄⢄⢔⢔⢕⢕⢕⢕⢕⢕⢕⢕⢕⢕⢕⢕⢕⢕⢕⢕⢕⢕⢕⢕⢕⢕⢕⢕⢕⢕⢕⢕⢕⢕⢕⢕⢕⢕⢕⢕⢕⢕⢕⢕⢕⢕⢄⠀⠀⢔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⣿⣿⣿⣿⣿⣿⣿⣵⣕⢕⢕⠁⢑⢕⠀⠀⠀⠀⢳⡄⠀⢕⢕⣕⠑⢱⣵⡕⢇⠀⣸⣿⣿⣿⣿⣿⡇⠀⢸⣷⡅⣸⣿⣿⣿⣿⣿⣿⣿⣷⣅⢕⢟⢟⢇⠑⣄⣾⣿⣿⣿⣿⣿⣵⣾⣿⣿⣿⣿⣿⣿⣿⣿⣿⣿⣿⣿⣿⠁⠀⠀⢀⢕⢕⢕⢕⢕⢕⢕⢕⢕⢕⢕⢕⢕⢕⢕⢕⢕⢕⢕⢕⢕⢕⢕⢕⢕⢕⢕⢕⢕⢕⢕⢕⢕⢕⢕⢕⢕⢕⢕⢕⢕⢕⢕⢕⢕⢕⢕⢕⢕⢕⢕⠀⠀⢑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⣿⣿⣿⣿⣿⣿⣿⣿⣿⣿⣷⣕⢕⢐⠁⠀⠀⠀⠀⠑⢿⣧⣄⢸⣿⣧⢕⢿⢇⠕⣰⣿⣿⣿⣿⣿⣿⢇⠀⣸⣿⣿⣿⣿⣿⣿⣿⣿⣿⣿⣿⣿⣷⣷⣵⣴⣾⣿⣿⣿⣿⣿⡿⢿⣿⣿⣿⣿⣿⣿⣿⣿⣿⣿⣿⣿⣿⣿⢇⠀⠀⠀⡱⢕⢕⢕⢕⢕⢕⢕⢕⢕⢕⢕⢕⢕⢕⢕⢕⢕⢕⢕⢕⢕⢕⢕⢕⢕⢕⢕⢕⠕⢕⢕⢕⢕⢕⢕⢕⢕⢕⢕⢕⢕⢕⢕⢕⢕⠑⢕⢕⠕⢕⢕⠀⠀⠁⠑⠑⠑⠕⢀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⠁⠀⠀⠀⠀⢔⢜⣿⣿⣿⣿⣿⣿⣧⣵⣾⣿⣿⣿⣿⣿⡿⠏⢁⣼⣿⣿⣿⣿⣿⣿⣿⣿⣿⣿⣿⣿⣿⣿⣿⣿⣟⢟⢟⢟⢿⢟⢟⢗⢇⢸⢿⣿⣿⣿⣿⣿⣿⣿⣿⣿⣿⣿⡟⠁⠀⠀⢰⢜⢕⢕⢕⢕⢕⢕⢕⢕⢕⢕⢕⢕⢕⢕⢕⢕⢕⢕⢕⢕⢕⢕⢕⢕⢕⢕⢕⠁⠀⠀⢕⢕⢕⢕⢕⢕⢕⢕⢕⢕⢕⢕⢕⢕⢕⠀⢕⠕⢕⢕⢕⠀⠀⠀⠀⠀⠀⠀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⠀⠀⠀⠀⠀⠀⢕⢹⣿⣟⢕⢽⢟⡟⢟⢟⣿⣿⣿⣿⣿⣿⣿⣿⣿⣿⣿⣿⣿⣿⣿⣿⣿⣿⣿⣿⣿⣿⣿⣿⡟⢟⢕⢕⢕⢕⢕⢕⢕⢞⢇⢕⢝⢻⣿⣿⣿⣿⣿⣿⣿⣿⡿⠑⢀⢄⢔⢕⢕⢕⢕⢕⢕⢕⢕⢕⣕⣵⣵⣱⢕⢕⢕⢕⢕⢕⢕⢕⢕⢕⢕⢕⢕⢕⢕⢕⠀⠀⠀⢕⢕⢕⢕⢕⢕⢕⢕⢕⢕⢕⢕⢕⢕⠕⢔⠑⢕⢕⢕⠕⠀⠀⠀⠀⠀⠀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⠁⠀⠀⠀⠀⠀⠀⢕⢕⢿⢕⡕⢕⢕⢕⢕⢺⣿⣿⣿⣿⣿⣿⣿⣿⣿⣿⣿⣿⣿⣿⣿⣿⣿⣿⣿⣿⣿⣿⣿⢏⢕⢕⢕⢕⢕⢕⢕⢕⢕⢕⢕⢕⢕⢕⣿⣿⣿⣿⣿⣿⣿⣿⢇⢄⣜⢵⢕⢕⢕⢕⢕⢕⣵⣾⣾⣿⣿⣿⣿⡿⠇⠑⢕⢕⢕⢕⢕⢕⢕⢕⢕⢕⢕⢕⢕⠁⠀⠀⠀⠕⢕⢕⢕⢕⢕⢕⢕⢕⢕⢕⢕⢕⠕⠀⢄⢕⢕⢕⢕⠀⠀⠀⠀⠀⠀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⠑⢀⣄⣰⡔⠀⠀⠀⠁⢕⢜⢕⢕⢕⢕⢕⢕⢸⣿⣿⣿⣿⣿⣿⣿⣿⣿⣿⣿⣿⣿⣿⣿⣿⣿⣿⣿⣿⣿⣿⣿⢕⢕⢕⢕⢕⢕⢕⢕⢕⢕⢕⢕⢕⢕⣱⣿⣿⣿⣿⣿⣿⣿⣿⣴⣿⢏⢕⢕⢕⢕⢕⢕⢻⣿⣿⣿⣿⡿⢟⢝⠑⠀⠀⢕⢕⢕⢕⢕⢕⢕⢕⢕⢕⢕⢕⢕⠀⠀⠀⠀⠀⢕⢕⢕⢕⢕⢕⢕⢕⢕⢕⢕⠑⢀⢔⢕⢕⢕⢕⠁⠀⠀⠀⠀⢀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⡔⠀⠀⠀⠁⠕⢕⢕⢕⢕⢕⢕⣾⣿⣿⣿⡝⢹⣿⣿⣿⣿⣿⣿⣿⣿⣿⣿⣿⣿⣿⣿⣿⣿⣿⣿⣷⡕⢕⢕⢕⢕⢕⢕⢕⢕⢕⢕⢱⣾⣿⣿⣿⣿⣿⣿⣿⣿⣿⡽⢕⢕⢕⢕⢕⢕⢕⢕⢕⢜⢝⢝⠝⢕⢕⢕⠀⠀⢕⢕⢕⢕⢕⢕⢕⢕⢕⢕⢕⢕⢕⢕⠀⠀⠀⠀⠀⢕⢕⢕⢕⢕⢕⢕⢕⢕⢕⢔⢕⢕⢕⢕⢕⠕⠀⠀⠀⠀⠀⢔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⡀⠀⠑⢕⢕⢕⢕⢕⣱⣾⣿⣿⣿⣿⣇⣸⣿⣿⣿⣿⣿⣿⣿⣿⣿⣿⣿⣿⣿⣿⣿⣿⣿⣿⣿⣿⣷⣧⣵⣵⣵⣵⣵⣵⣵⣿⣿⣿⣿⣿⣿⣿⣿⣿⣿⣿⣿⢕⢕⢕⢕⢕⠑⠁⠁⠁⠁⠁⠁⠀⢕⢕⢕⠕⠀⠀⢕⢕⢕⢕⢕⢕⢕⢕⢕⢕⢕⢕⢕⠕⠀⠀⠀⠀⠀⢕⢕⢕⢕⢕⠕⢕⢕⢕⢕⢕⢕⢕⢕⢕⠁⠀⠀⠀⢀⢄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⣿⣿⣿⣿⣷⣦⡄⢸⢱⢕⣵⣾⣿⣿⣿⣿⣿⣿⣿⣿⣿⣿⣿⣿⣿⣿⣿⣿⣿⣿⣿⣿⣿⣿⣿⣿⣿⣿⣿⣿⣿⣿⣿⣿⣿⣿⣿⣿⣿⣿⣿⣿⣿⣿⣿⣿⣿⣿⣿⡟⢕⢕⢕⢕⢕⠁⠀⠀⠀⠀⠀⠀⠀⢕⢕⢕⢕⠀⠀⢄⢕⢕⢕⢕⢕⢕⢕⢕⢕⢕⢕⢕⢕⠀⠀⠀⠀⠀⠀⠀⢕⢕⢕⢕⢕⠕⢕⢕⢕⢕⢕⠕⠑⠀⠀⢀⢄⢔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⣿⣿⣿⣿⣿⣿⣿⣿⡎⣿⣿⣿⣿⣿⣿⣿⣿⣿⣿⣿⣿⣿⣿⣿⣿⣿⣿⣿⣿⣿⣿⣿⣿⣿⣿⣿⣿⣿⣿⣿⣿⣿⣿⣿⣿⣿⣿⣿⣿⣿⣿⣿⣿⣿⣿⣿⣿⣿⡿⢇⢕⢕⢕⠕⠁⠀⠀⠀⠀⠀⠀⠀⢕⢕⢕⢕⢕⠀⠀⢕⢕⢕⢕⢕⢕⢕⢕⢕⢕⢕⢕⢕⢕⠀⠀⠀⠀⠀⠀⠀⢕⢕⢕⢕⢕⠑⢕⢕⢕⢕⢕⢔⢔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⣿⣿⣿⣿⣿⣿⣿⣷⢹⣿⣿⣿⣿⣿⣿⣿⣿⣿⣿⣿⣿⣿⣿⣿⣿⣿⣿⣿⣿⣿⣿⣿⣿⣿⣿⣿⣿⣿⣿⣿⣿⣿⣿⣿⣿⣿⣿⣿⣿⣿⣿⣿⣿⣿⣿⡿⢕⢕⢕⢕⢕⠑⠀⠀⠀⠀⠀⠀⠀⠀⢄⢕⢕⢕⢕⠑⠀⢄⢕⢕⢕⢕⢕⢕⢕⢕⢕⢕⢕⢕⢕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⣿⣿⣿⣿⣿⣿⣿⣿⣇⢻⣿⣿⣿⣿⣿⣿⣿⣿⣿⣿⣿⣿⣿⣿⣿⣿⣿⣿⣿⣿⣿⣿⣿⣿⣿⣿⣿⣿⣿⣿⣿⣿⣿⣿⣿⣿⣿⣿⣿⣿⣿⣿⣿⣯⢏⢕⢕⢕⢕⠕⢅⠀⠀⠀⠀⠀⠀⠀⢀⠀⢕⢕⢕⢕⢕⠀⠀⢕⢕⢕⢕⢕⢕⢕⢕⢕⢕⢕⢕⢕⠕⠀⠀⠀⠀⠀⠀⠀⠀⠁⢕⢕⢕⢕⢕⠑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⣿⣿⣿⣿⣿⣿⣿⣿⢕⢻⣿⣿⣿⣿⣿⣿⡿⢿⢿⢿⢿⢿⢿⢿⢿⢿⢟⢟⣟⣿⣿⣿⣿⣿⣿⣿⣿⣿⣿⣿⣿⣿⣿⣿⣿⣿⣿⣿⣿⣿⡿⢏⢕⢕⢕⢕⢕⢅⢕⢕⠀⠀⠀⠀⠀⠀⢔⠑⢕⢕⢕⢕⢕⢕⠀⠀⢕⢕⢕⢕⢕⢕⢕⢕⢕⢕⢕⢕⢕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⣿⣿⣿⣿⣿⣿⣿⢕⢕⢻⣿⣿⣿⣿⣿⣿⣿⣕⢕⢱⢱⢕⢕⣕⣵⣿⣿⣿⣿⣿⣿⣿⣿⣿⣿⣿⣿⣿⣿⣿⣿⣿⣿⣿⣿⣿⣿⡿⢏⢇⢕⢕⢕⢕⢕⢕⢕⢕⢕⢀⠀⠀⠀⠀⢔⢕⢄⢕⢕⢕⢕⢕⢕⠀⢕⢕⢕⢕⢕⢕⢕⢕⢕⢕⢕⢕⢕⠑⠀⠀⠀⠀⠀⠀⠀⠀⠀⠀⠀⢕⢕⢕⢕⢐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⣿⣿⣿⣿⣿⣿⢕⢕⢕⢝⣿⣿⣿⣿⣿⣿⣿⣿⣷⣷⣷⣿⣿⣿⣿⣿⣿⣿⣿⣿⣿⣿⣿⣿⣿⣿⣿⣿⣿⣿⣿⣿⣿⣿⡿⢟⢕⢕⢕⢕⢕⢕⢕⢕⢕⢕⢕⢕⢕⠀⠀⠀⢄⢕⢑⢕⢕⢕⢕⢕⢕⢕⠀⢕⢕⢕⢕⢕⢕⢕⢕⢕⠑⢕⢕⢕⠀⠀⠀⠀⠀⠀⠀⠀⠀⠀⠀⠀⠁⢕⢕⢕⢕⢑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⣿⣿⣿⣿⣿⢕⢕⢕⢕⠈⢻⣿⣿⣿⣿⣿⣿⣿⣿⣿⣿⣿⣿⣿⣿⣿⣿⣿⣿⣿⣿⣿⣿⣿⣿⣿⣿⣿⣿⣿⣿⡫⢕⢕⢕⢕⢕⢕⢕⢕⢕⢕⢕⢕⢕⢕⢕⢕⠀⠀⢀⢕⢕⢕⢕⢕⢕⢕⢕⢕⢕⠀⢕⢕⢕⢕⢕⢕⢕⢕⢕⢄⢕⢕⠁⠄⢔⠀⠀⠀⠀⠀⠀⠀⠀⠀⠀⠀⠕⢕⢕⢕⢕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⣟⢿⢿⣿⣿⣿⣿⣿⣿⢕⢕⢕⢕⠀⠀⠘⢻⣿⣿⣿⣿⣿⣿⣿⣿⣿⣿⣿⣿⣿⣿⣿⣿⣿⣿⣿⣿⣿⣿⣿⣿⣿⣻⢏⢕⢕⢕⢕⢕⢕⢕⢕⢕⢕⢕⢕⢕⢕⢕⢕⢕⢕⠀⢔⢕⢕⢕⢕⢕⢕⢕⢕⢕⢕⢕⠀⢕⢕⢕⢕⢕⢕⢕⢕⢕⢕⢕⢕⠀⢔⠁⢀⠀⠀⠀⠀⠀⠀⠀⠀⠀⠀⠀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⢿⣿⢕⢕⢕⢕⠀⠀⠀⢕⢈⢟⢿⣿⣿⣿⣿⣿⣿⣿⣿⣿⣿⣿⣿⣿⣿⣿⣿⣻⣟⡿⢟⢟⢝⢕⢕⢕⢕⢕⢕⢕⢕⢕⢕⢕⢕⢕⢕⢕⢕⢄⢑⠕⢕⠀⢕⢕⢕⢕⢕⢕⢕⢕⢕⢕⢕⠑⠀⢕⢕⢕⢕⢕⢕⢕⢕⠕⢕⢕⠀⢕⢕⢕⠀⠀⠀⠀⠀⠀⠀⠀⠀⠀⠀⠀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⣷⣷⢕⢕⢕⢕⠀⠀⠀⢕⢕⢕⢔⢙⠟⢿⣿⣿⣿⣿⣿⣿⣿⣿⣿⣿⡿⣿⡿⢟⢙⢅⢕⢕⢕⢕⢕⢕⢕⢕⢕⢕⢕⢕⢕⢕⢕⢕⢕⢕⢕⢕⢕⢄⠀⢄⢕⢕⢕⢕⢕⢕⢕⢕⢕⢕⠐⠀⢔⢕⢕⢕⢕⢕⢕⢕⢕⠀⢕⠑⢀⢕⢕⢕⠑⠀⠀⠀⠀⠀⠀⠀⠀⠀⠀⠀⢕⢕⢕⢕⢕⢑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⠀⠀⠀⢕⢕⢕⢕⢕⢕⢕⢜⠝⢯⣗⣹⣽⣻⢿⢟⢟⢝⢕⢕⢕⢕⢕⢕⢕⢕⢕⢕⢕⢕⢕⢕⢕⢕⢕⢕⢕⢕⢕⢕⢕⢕⢕⢕⠑⠀⢕⢕⢕⢕⢕⢕⢕⢕⢕⢕⢕⠑⢀⢕⢕⢕⢕⢕⢕⢕⢕⢕⢕⠑⢀⢕⢕⢕⢕⢕⠀⠀⠀⠀⠀⠀⠀⠀⠀⠀⠀⠑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⠀⠀⠀⢕⢕⢕⢕⢕⢕⢕⢕⢕⢕⢙⠑⢑⠑⢅⢕⢕⢕⢕⢕⢕⢕⢕⢕⢕⢕⢕⢕⢕⢕⢕⢕⢕⢕⢕⢕⢕⢕⢕⢕⢕⢕⢕⠑⠀⠀⢕⢕⢕⢕⢕⢕⢕⢕⢕⢕⢕⠀⢕⢕⢕⢕⢕⢕⢕⢕⢕⢀⠑⢀⢕⢕⢕⢕⢕⢕⠀⠀⠀⠀⠀⠀⠀⠀⠀⠀⠀⠀⢕⢕⢕⢕⢁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⠀⠀⠀⢕⢅⢕⢕⢕⢕⢕⢕⢕⢕⠀⢁⠑⠀⢕⢕⢕⠑⢕⢕⢕⢕⢕⢕⢕⢕⢕⢕⢕⢕⢕⢕⢕⢕⢕⢕⢕⢕⢕⢕⠕⠁⠀⠀⠀⢔⢕⢕⢕⢕⢕⢕⢕⠕⢕⢕⠁⢔⢕⢕⢕⢕⢕⢕⢕⢕⠕⠀⢀⢕⢕⢕⢕⢕⢕⢕⠀⠀⠀⠀⠀⠀⠀⠀⠀⠀⠀⠀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⠀⠀⠀⢐⢕⢑⢕⢕⢕⢕⢕⢕⠕⢀⠑⠀⠀⢕⢕⢅⢁⢕⢕⢕⢕⢕⢕⢕⢕⢕⢕⢕⢕⢕⢕⢕⢕⢕⢕⠕⠑⠁⠀⠀⠀⠀⠀⢄⢕⢕⢕⢕⢕⢕⢕⢕⢕⢕⠑⢔⢕⢕⢕⢕⢕⢕⢕⢕⠕⠀⢀⢕⢕⢕⢕⢕⢕⢕⢕⠀⠀⠀⠀⠀⠀⠀⠀⠀⠀⠀⠀⠀⢕⢕⢕⢕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⢕⢕⢕⠀⠀⢄⢕⢕⢕⢕⢕⢕⢕⢕⢕⠀⠐⠀⠀⠀⠁⠕⢕⢕⢕⢕⢕⢕⢕⢕⢕⢕⢕⢕⢕⢕⠕⠕⠑⠁⠀⠀⠀⠀⠀⠀⠀⠀⠀⢀⢕⢕⢕⢕⢕⢕⢕⢕⢕⢕⢕⢄⢕⢕⢕⢕⢕⢕⢕⢕⢕⠀⢄⢕⢕⢕⢕⢕⢕⢕⢕⢕⠀⠀⠀⠀⠀⠀⠀⠀⠀⠀⠀⠀⠀⠕⢕⢕⢕⢔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⡟⣿⣿⣷⣦⣵⣕⣕⢕⠀⠀⢕⢕⠁⢕⠁⢕⢕⢕⢕⠕⠀⠀⠀⠀⠀⢀⢔⢕⠑⠕⢕⢕⢕⢕⢕⠕⢕⢕⢕⠀⠀⠀⠀⠀⠀⠀⠀⠀⠀⠀⠀⠀⠀⠀⢕⢕⢕⢕⢕⢕⢕⢕⢕⢕⢕⢀⢕⢕⢕⢕⢕⢕⢕⢕⢕⠀⢔⢕⢕⢕⢕⢕⢕⢕⢕⢕⢕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⣿⡇⣿⣿⣿⣿⣿⣿⣿⣿⡗⢔⢕⠑⠀⢕⢄⢕⢕⢕⢕⠀⠁⠀⠀⠀⢀⢕⢕⢔⠀⠀⠁⢕⢕⢕⢕⠀⢕⢕⢕⢕⠀⠀⠀⠀⠀⠀⠀⠀⠀⠀⠀⠀⠀⢄⢕⢕⢕⢕⢕⠕⢅⢕⢕⢕⠀⢕⢕⢕⢕⢕⢕⢕⢕⠕⠄⢕⢕⢕⢕⢕⢕⢕⢕⢕⢕⣑⣕⣔⣥⡤⢔⠀⠀⠀⠀⠀⠀⠀⠀⠀⠀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⣿⣿⣿⣿⣿⡼⢿⣿⣿⣿⡿⢟⢝⢕⢕⢕⠀⢄⢕⢕⢕⢱⢕⢕⠀⠀⠀⠀⢀⢕⢕⢕⢕⢔⠀⠀⠀⠕⢕⢕⠀⠁⢕⢕⢕⢔⠀⠀⠀⠀⠀⠀⠀⠀⠀⠀⠀⠀⢕⢕⢕⢕⢕⠕⢅⢕⢕⢕⠑⢔⢕⢕⢕⢕⢕⢕⢕⢕⣼⣿⡗⠐⢀⢄⢤⣶⣷⣿⣿⣿⣿⣿⣿⢟⢕⢕⠀⠀⠀⠀⠀⠀⠀⠀⠀⠀⠀⢕⢕⠁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⢿⣽⣿⣿⣷⣷⣷⣷⣮⣵⣵⢕⢕⢕⢕⢕⠀⢕⠑⢕⢕⢕⢕⠁⠀⠀⠀⠀⢕⢕⢕⢕⢕⢕⢔⠀⠀⠀⠑⠁⠀⠀⢕⢕⢕⢕⢄⠀⠀⠀⠀⠀⠀⠀⠀⠀⠀⢔⢕⢕⢕⢕⠕⢅⢕⢕⢕⠑⠀⢕⢕⢕⢕⢕⢕⢕⢕⣾⣿⠏⠁⢔⢕⢟⢿⣿⣿⣿⣿⣿⣿⡿⢏⢕⣕⣴⣴⣴⣶⣷⣷⢔⠀⠀⠀⠀⠀⢕⢕⠀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⡟⣾⣿⣿⣿⣿⣿⣿⣿⣿⣯⣟⢟⠑⢕⢕⠁⢔⢕⢀⢕⢕⢕⢕⠀⠀⠀⠀⢕⢕⢕⢕⢕⢕⢕⢕⢕⠀⠀⠀⠀⠀⠀⠀⢕⢕⢕⢕⠀⠀⠀⠀⠀⠀⠀⠀⠀⢀⢕⢕⢕⢕⠕⢕⢕⢕⢕⠑⠀⢕⢕⢕⢕⢕⢕⢕⢕⣼⡟⠑⢀⢕⢕⢕⣕⣕⣜⣟⣟⣟⣟⢏⢺⢿⣿⣿⣿⣿⣿⣿⣿⡟⠀⠀⠀⠀⠀⠀⠑⢕⠀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⣿⣿⣿⣿⡇⣿⣿⣿⣿⣿⣿⣿⣿⢿⢿⢝⠕⢕⢕⢕⠀⢕⢕⢕⢕⢕⢕⠕⠀⠀⠀⢔⢕⢕⢕⢕⢕⢕⢕⢕⢕⢄⠀⠀⠀⠀⢀⡄⢕⢕⢕⢕⢕⠀⠀⠀⠀⠀⠀⠀⠀⢕⢕⢕⢕⠕⢅⢕⢕⢕⠑⠀⢔⢕⢕⢕⢕⢕⢕⢕⣼⡟⠁⢄⢕⢵⣾⣿⣿⣿⣿⣿⣿⣿⣿⢸⣿⣷⣧⣝⡻⢿⣿⣿⡟⠑⠀⠀⠀⠀⠀⠀⠀⢕⠀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⣿⣿⣿⣿⢟⣱⡽⣿⣿⣿⣿⣿⣿⣿⣿⡿⢇⠀⢕⢕⠕⢄⢕⢕⢕⢕⢕⢕⠀⠀⠀⢔⢕⢕⢕⢕⢕⢕⢕⢕⢕⢕⢕⣱⣾⣿⣿⢏⢕⢕⢕⢕⢕⢕⢄⠀⠀⠀⠀⠀⠀⢀⢕⢕⢕⢕⢑⢕⢕⢕⢕⠀⢔⢕⢕⢕⢕⢕⢕⢕⣼⡟⠁⢄⢕⢷⣿⣿⣿⣿⣿⣿⣿⣿⣿⣏⣾⣿⣿⣿⣿⣿⣧⡝⢏⠁⠀⠀⠀⠀⠀⠀⠀⠀⢕⠀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⣿⣿⢟⣱⣾⣿⣿⣝⢿⣿⣿⣿⡿⢟⢝⢕⠁⢀⢕⢕⠀⢕⢕⢕⢕⢕⢕⠀⠀⠀⢔⢕⢕⢕⢕⢕⢕⢕⢕⢕⢕⣱⣾⣿⣿⢟⢕⢕⣱⣿⡕⢕⢕⢕⢕⢄⠀⠀⠀⠀⠀⢕⢕⢕⢕⢕⢕⢕⢕⢕⠀⠀⢕⢕⢕⢕⢕⢕⢕⣼⡏⠁⢄⢕⣵⣵⣝⣿⣿⣿⣿⣿⣿⣿⡿⣼⣿⣿⣿⣿⣿⣿⣿⣿⣷⣔⢄⢀⠀⠀⠀⠀⠀⠀⢕⠀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⣿⡿⢏⣾⣿⣿⣿⣿⣿⣿⣿⣿⣿⣷⣕⢕⠁⢄⢇⢕⢕⠀⢕⢕⠕⢕⢕⠀⢀⢔⢕⢕⢕⢕⢕⢕⢕⢕⢕⢕⢕⣼⣿⣿⡿⢏⢕⢕⣵⡿⢏⢕⢕⢕⢕⢕⢕⢕⢄⢀⠀⠀⢕⢕⢕⢕⢕⢕⢕⢕⢕⠀⠀⢕⢕⢕⢕⢕⢕⣼⡿⠁⢄⢕⢝⢿⣿⣿⣿⣿⣿⣿⣿⣿⡿⣱⣿⣿⣿⣿⣿⣿⣿⣿⣿⣿⣿⣷⡕⢄⠀⠀⠀⠀⠀⠁⠀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⣿⣿⢟⣱⣿⣿⣿⣿⣿⣿⣿⣿⣿⣿⣿⣟⢇⠑⢀⣾⢕⢕⠀⠀⢕⢕⢔⢕⠁⢰⡕⢕⢕⢕⣕⡕⢕⢕⢕⢕⢕⢕⢕⢕⢝⢏⢕⢕⢕⢜⢇⢕⢕⢅⢕⢕⢕⢕⢕⢕⢕⢕⢔⢔⢕⢕⢕⢑⢕⢕⢕⢕⠀⠀⠀⢕⠕⢕⢕⢕⣱⣿⢇⠀⢕⢕⢕⢕⢜⣿⣿⣿⣿⣿⣿⢟⣼⣿⣿⣿⣿⣿⣿⣿⣿⣿⣿⣿⣿⣿⣿⡧⡕⢄⠀⠀⠀⠀⠀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⢅⢅⢱⣿⣟⣿⣿⣿⣿⣿⣿⣿⣿⣿⣿⡿⠇⢀⣼⡿⢕⠕⠐⠁⢕⠁⢕⠑⢀⣾⣿⣷⢕⣾⣿⣷⡕⢕⢕⢕⢕⢕⢕⢕⢕⢕⢕⢕⢕⢕⢕⠕⢅⢕⢕⢕⢕⢕⢕⢕⢕⢕⢕⢕⢕⢕⠕⢕⢕⢕⢕⠕⠀⠀⠀⢕⠀⢕⢕⣱⣿⡏⠁⢔⢕⢱⣷⣷⣿⣿⣿⣿⣿⣿⣿⣿⣿⣿⣿⣿⣿⣿⣿⣿⣿⣿⣿⣿⣿⣿⣿⣿⣯⡇⢕⢀⠀⠀⠀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⡿⢇⠀⣼⣿⡇⢕⢀⢇⢕⢕⠀⠕⠀⣼⣿⣿⡏⢕⣿⣿⣿⣷⡕⢕⢕⢕⠑⠀⠁⠁⠁⠑⢑⢕⢅⢕⢕⢕⢕⢕⢕⢕⣱⣵⣾⢇⣱⢕⢕⢕⢕⢆⢕⢕⢕⢕⠀⠀⢀⠀⠑⠀⢕⢱⣿⣿⢇⠀⢕⣱⣼⣿⣿⣿⣿⣿⣿⣿⣿⣿⣟⣿⣿⣿⣿⣿⣿⣿⣿⣿⣿⣿⣿⣿⣿⣿⣿⣿⣿⢕⢕⢄⠀⠀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⡟⣿⣿⣿⣿⡿⢟⢝⢕⠀⣸⣿⣿⢕⠑⣸⠀⢕⠀⢄⠀⣱⣿⣿⣿⢇⢱⣿⣿⣿⣿⣷⢕⢕⠁⠀⠀⠀⠀⠀⢄⢕⢕⢕⢕⢕⢕⣵⣵⣷⣿⣿⣿⢇⣱⣿⢕⢕⢕⢕⡇⢕⢕⢕⢕⠀⠀⣸⠀⠀⠀⢑⣾⣿⡿⠀⢔⢜⢿⣿⣿⣿⣿⣿⣿⣿⣿⣿⣿⣿⣿⣿⣿⣿⣿⣿⣿⣿⣿⣿⣿⣿⣿⣿⣿⣿⣿⣿⣽⡇⢕⢄⠀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⣷⣕⣕⡕⢕⢕⢕⢕⠁⢱⣿⣟⡇⠀⢰⡏⢀⠕⠀⠁⣰⣿⣿⣿⡿⢕⣸⣿⣿⣿⣿⡿⠕⠀⠀⠀⠀⠀⠀⢔⢕⢕⣕⣵⣵⣾⣿⣿⣿⣿⣿⡿⢇⣱⣿⣿⡇⢕⢕⢸⡇⢕⢕⢕⠑⠀⢄⣿⠀⠀⠀⢱⣿⣿⡇⠀⢕⢕⣾⣿⣿⣿⣿⣿⣿⣿⣿⣿⢷⣿⣿⣿⣿⣿⣿⣿⣿⣿⣿⣿⣿⣿⣿⣿⣿⣿⣿⣿⣿⣳⢗⢕⢔⠔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⣺⣿⣿⣻⣿⣿⣿⣿⣿⣿⣿⣿⡕⢕⠑⢰⡿⢏⣵⡇⢰⣿⢇⢕⠀⠀⢰⣿⣿⣿⣿⡇⢕⣿⣿⣿⣿⢟⠑⠀⠀⠀⠀⠀⢀⢕⣱⣾⣿⣿⣿⣿⣿⣿⣿⣿⣿⡟⢕⣾⣿⣿⣿⡇⢕⢕⢸⣷⢕⢕⢕⠀⠀⢸⣿⡔⠀⢀⣯⣿⣿⠕⠀⢕⢕⢜⢻⢿⣿⣿⣿⣿⣿⣿⢫⣿⣿⣿⣿⣿⣿⣿⣿⣿⣿⣿⣿⣿⣿⣿⣿⣿⣿⣿⣿⣿⣿⢕⢕⢕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⡟⣾⣿⣿⣿⣿⣿⣿⣿⣿⢿⢇⠑⢄⡞⣱⣾⣿⣱⣿⣿⠑⠑⠀⢰⣿⣿⣿⣿⣿⢇⢱⣿⣿⣿⢏⠁⠀⠀⠀⠀⠀⢄⢕⣾⣿⣿⣿⣿⣿⣿⣿⣿⣿⡿⢏⣱⣿⣿⣿⣿⣿⡇⢕⠑⣿⣿⢀⢕⢕⠀⢀⣿⣿⡇⠀⢸⢼⣿⡏⠀⢕⢕⢕⢕⢕⢕⢝⢝⢟⢝⢟⢱⣿⣿⣿⣿⣿⣿⣿⣿⣿⣿⣿⣿⣿⣿⣿⣿⣿⣿⣿⣿⣿⣿⣿⣷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⡇⣿⣿⣿⣿⣿⣿⣿⣿⣿⣷⠕⢄⡸⣳⣿⣿⣿⣿⣿⡿⢔⢄⣱⣿⣿⣿⣿⣿⡿⢕⣼⣿⡟⠑⠀⠀⠀⠀⠀⠀⢄⣱⣿⣿⣿⣿⣿⣿⣿⣿⣿⣿⢟⣱⣾⣿⣿⣿⣿⣿⣿⣇⢕⠄⣿⣿⡕⢕⢕⠀⢱⣿⣿⡇⢀⣯⢕⣿⡇⠀⢕⢕⢕⣱⣷⣷⣷⣷⣷⣷⣧⣜⢿⣿⣿⣿⣿⣿⣿⣿⣿⣿⣿⣿⣿⣿⣿⣿⣿⣿⣿⣿⣿⣿⣿⣿⣿⢵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⣧⣿⣿⣿⣿⣿⣿⣿⣿⡿⢕⢀⢱⣾⣿⣿⣿⣿⣿⣿⡇⢄⣾⣿⣿⣿⣿⣿⣿⡇⢕⣿⢏⠁⠀⠀⠀⠀⠀⢀⢕⣵⣿⣿⣿⣿⣿⣿⣿⣿⣿⡿⢇⣵⣿⣿⣿⣿⣿⣿⣿⣿⣿⢄⢕⣿⣿⣷⢑⢕⠀⣸⣿⣿⣿⣸⣧⢕⢹⠕⠀⢕⢱⣾⣿⣿⣿⣿⣿⣿⣿⣿⣿⡞⣿⣿⣿⣿⣿⣿⣿⣿⣿⣿⣿⣿⣿⣿⣿⣿⣿⣿⣿⣿⣿⣿⣿⣿⣿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⠛⠛⠛⠛⠚⠛⠛⠛⠛⠛⠛⠛⠃⠁⠑⠛⠛⠛⠛⠛⠛⠛⠛⠃⠚⠛⠛⠛⠛⠛⠛⠛⠃⠘⠑⠀⠀⠀⠀⠀⠀⠀⠑⠚⠛⠛⠛⠛⠛⠛⠛⠛⠛⠋⠑⠛⠛⠛⠛⠛⠛⠛⠛⠛⠛⠛⠃⠑⠛⠛⠛⠃⠑⠀⠛⠛⠛⠛⠛⠋⠃⠘⠀⠑⠑⠛⠛⠛⠛⠛⠛⠛⠛⠛⠛⠛⠓⠛⠛⠛⠛⠛⠛⠛⠛⠛⠛⠛⠛⠛⠛⠛⠛⠛⠛⠛⠛⠛⠛⠛⠛⠛⠓⠃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⣕⣕⣵⣵⡾⢿⢿⢟⢟⢟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⣕⣕⣱⣵⢵⢷⢷⢟⢟⢝⢝⢕⢕⢕⢕⢕⢕⢕⢕⢕⢕⢕⢕⢕⢕⢕⢕⢕⢕⢕⢕⢕⢕⢕⢕⢕⢕⢕⢕⢕⢕⢕⢕⢕⢕⢕⢕⢕⢕⢕⢕⢕⢕⢕⢕⢕⢕⢕⢕⢕⢕⢕⢕⢕⢕⢕⢕⢕⢕⢕⢕⣕⣵⣵⣵⣕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⢱⢵⢷⢗⢗⢟⢝⢝⢝⢕⢕⢕⢕⢕⢕⢕⢕⢕⢕⢕⢕⢕⢕⢕⢕⢕⢕⢕⢕⢕⢕⢕⢕⢕⢕⢕⢕⢕⢕⢕⢕⢕⢕⢕⢕⢕⢕⢕⢕⢕⢕⢕⢕⢕⢕⢕⢕⢕⢕⢕⢕⢕⢕⢕⢕⢕⢕⢕⢕⢕⢕⢕⢕⢕⢕⢕⢕⢕⢕⢝⢟⢻⢿⢟⢇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⣕⣕⡱⢵⢕⢇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⢱⣵⣵⢵⢵⢕⢕⢕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⠕⠑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⣕⢵⢑⢁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⣕⢸⣼⣿⣿⣿⣷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⣮⡣⡕⢕⢕⢕⢕⢕⢕⢕⢕⢕⢕⢕⢕⢕⢕⢕⢕⢾⣿⣿⣿⣿⣿⣿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⣿⣿⣷⡕⢕⢕⢕⢕⢕⢕⢕⢕⢕⢕⢕⢕⢕⢕⢕⢸⣿⣿⣿⣿⣿⣿⣿⣿⣷⣕⢕⢕⢕⢕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⢔⢕⢕⢕⢕⢕⢕⢕⣿⣿⣿⣿⣧⡕⢕⢕⢕⢕⢕⢕⢕⢕⢕⢕⢕⢕⢕⢕⣿⣿⣿⣿⣿⣿⣿⣿⣿⢿⢷⢕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⠁⣿⣿⣿⣿⣿⣿⣧⣕⢕⢕⢕⢕⢕⢕⢕⢕⢕⢕⢅⢕⢹⣿⣿⣿⣿⡿⢏⠕⢕⣑⣕⣱⣥⣕⢕⢕⢕⢕⢕⢕⢕⢕⢕⢕⢕⢕⢕⢕⢕⢕⢕⢕⢔⢕⢕⢕⢕⢑⢕⢑⢑⢕⢕⢕⢕⢕⢕⢕⢕⢕⢕⢕⢕⢕⢕⢕⢅⢕⢑⢑⢕⢕⠕⠕⠕⠕⢕⢑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⢹⡿⢿⢟⢟⢝⢝⢝⢗⢕⡕⢕⢕⢕⢕⢕⢕⢕⢕⠕⠕⣿⣿⣿⣿⣷⣷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⢑⢕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⢅⢕⢕⢕⠕⢅⢑⢕⣥⣵⣷⣷⣷⣷⣷⣷⣿⣷⣕⢕⢕⢕⢕⢕⢕⠕⢀⢹⣿⣿⣿⣿⣿⣿⣿⣿⣿⣿⣿⣿⣿⣿⣷⣧⣕⢕⢕⢕⢕⢕⢑⢕⢕⢕⢕⢕⢕⢕⢕⢕⢕⢕⢕⢕⢕⢕⢕⢕⢕⢕⢕⢕⠕⢕⢕⢕⢕⢕⢕⢕⢕⢕⢕⢕⢕⢕⠑⠕⢁⢅⢕⢕⢕⢕⢕⢕⢕⢕⢕⢕⢕⢕⢕⢕⢕⢕⢕⢕⢕⢕⢕⢕⢕⢕⢕⢕⢑⢕⢕⢕⢕⢕⢁⢕⢕⢕⢕⢕⢕⢕⢕⢕⢕⢅⠕⢑⢕⢕⢕⢕⢑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⢑⢕⢕⢕⠐⢕⢕⢐⢕⢕⢜⣿⣿⣿⣿⣿⣿⣿⣿⣿⣿⣿⣷⡕⢕⠔⠕⢕⢕⢕⢘⢿⣿⣿⣿⣿⣿⣿⣿⣿⣿⣿⢿⢿⢿⢿⣿⣿⣷⣧⣕⣕⣧⣕⡕⠕⢑⢕⢑⢕⠕⢕⢕⢕⢕⢕⢕⢕⢕⢕⢕⢑⠑⠑⠕⠁⠁⢑⢔⢑⢐⠑⠑⠕⢕⢑⢕⢕⢕⢕⢕⢕⢕⢕⢕⢕⢕⢕⢕⢕⢕⢕⢕⢕⢕⢕⢕⢕⢕⢕⢕⢕⢕⢕⢕⢕⢕⢕⢕⢕⢕⢕⢕⢕⢕⢕⢕⢕⠁⢕⢕⢕⢕⢕⢕⢕⢕⢕⢔⢀⠐⢁⢕⢕⢕⢕⢑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⢕⠀⠑⢕⢕⢸⣧⡕⢜⣿⣿⣿⣿⣿⣿⣿⣿⣿⣿⣿⣿⣧⡕⢀⠀⠕⢕⢅⠘⢿⣿⣿⣿⣿⢿⢟⣝⣵⣵⣷⣿⣿⣿⣿⣿⣿⣿⣿⣿⣿⣿⣿⣷⣦⣴⣅⢕⠕⠔⠁⠁⠑⠑⠕⢕⢕⢕⢕⢕⢕⢔⢅⢅⢐⠔⢕⢕⢕⢕⢕⢕⢕⢕⢕⢕⢕⢕⢕⢕⢕⢕⢕⢕⢕⢕⢕⢕⢕⢕⢕⢕⢕⢕⢕⢕⢕⢕⢕⢕⢕⢕⢕⢕⢕⢕⢕⢕⢀⢕⢕⢕⢕⢕⠀⠀⠀⢕⢕⢕⢕⢕⢕⢕⢕⢕⢕⢕⢕⢄⠁⠕⢕⢕⢔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⢱⢕⢕⠀⠀⢕⢕⠕⣿⣿⣧⣜⢿⣿⣟⣝⣝⣝⢟⢿⣿⣿⣿⣿⣷⡕⠄⠀⢅⢕⢀⢜⣿⣿⢟⣱⣷⣿⣿⣿⣿⣿⣿⣿⣿⣿⣿⣿⣿⣿⣿⣿⣿⣿⢿⣿⣿⣿⣿⣷⣶⣵⣄⣀⡅⢁⠀⠀⠁⠁⠑⠑⠕⢕⢕⠕⠑⢑⠐⠅⠁⢁⢅⢕⢕⢕⢕⢕⢕⢕⢕⢕⢕⢕⢕⢕⢕⢕⢕⢕⢕⢕⢕⢕⢕⢕⢕⢕⢕⢕⢕⢕⢕⢕⢕⢕⢕⢕⢕⢕⢕⢕⢕⢕⢕⠀⠀⠀⢕⢕⢕⢕⢕⢕⢕⢕⢕⢕⢕⢕⢕⢕⢔⢄⠑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⣿⣟⡟⢟⢟⢇⠐⠑⢕⢔⠀⠀⠑⠄⢿⣿⣿⣿⣿⣿⣿⣿⣿⣿⣿⣷⣧⣽⣿⣿⣿⣿⣇⠐⠁⢧⢑⢀⢻⣿⣿⣿⣿⣿⣿⣿⣿⣿⣿⣿⣿⣿⠟⢿⣿⢿⠟⠋⠉⠄⠞⠛⠙⢱⣾⣿⣿⣿⣿⣿⣿⣿⣿⣷⡔⠀⠀⠀⢀⢄⢄⢄⢄⢔⢔⢔⢕⢕⢕⢕⢕⢕⢕⢕⢕⢕⢕⢕⢕⢕⢕⢕⢕⢕⢕⢕⢕⢕⢕⢕⢕⢕⢕⢕⢕⢕⢕⢕⢕⢕⢕⢕⢕⢕⢕⢕⠁⢕⢕⢕⢕⠀⠀⠀⢕⢕⢕⢕⢕⢕⢕⢕⢕⢕⢕⢕⢕⢕⢕⢕⢕⢔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⣿⣷⣱⣕⢕⠀⠑⢕⢀⠀⠀⠀⢸⣿⣿⣿⣿⣿⣿⣿⣿⣿⣿⣿⣿⣿⣿⣿⣿⣿⣿⡕⠀⢸⣷⡅⢸⣿⣿⡇⢘⠈⠉⠉⠙⠙⠙⠙⠙⠉⠀⠀⠀⠀⠀⠀⠀⠀⠀⢀⣰⣿⣿⣿⣿⣿⣿⣿⣿⣿⣿⣿⠕⠀⠀⠀⢕⢕⢕⢕⢕⢕⢕⢕⢕⢕⢕⢕⢕⢕⢕⢕⢕⢕⢕⢕⢕⢕⢕⢕⢕⢕⢕⢕⢕⢕⢕⢕⢕⢕⢕⢕⢕⢕⢕⢕⢕⢕⢕⢕⢕⢕⢕⢕⠀⢕⢕⢕⢕⢕⠀⠀⢕⢕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⣿⣿⣿⣿⣿⣿⣿⢕⢁⠅⢕⠀⠀⠀⠁⠝⠙⠝⠙⠟⢿⢿⠿⠟⠛⠙⠁⠈⢘⣿⣿⣿⣿⡇⠀⢸⣿⣷⣿⣿⣿⣿⣷⣷⣦⣠⣄⢀⢀⠀⠀⠀⠀⠀⠀⢀⢀⢄⢴⣵⣿⣿⣿⣿⣿⣿⣿⣿⣿⣿⣿⣿⣿⡟⠀⠀⠀⢄⢕⢕⢕⢕⢕⢕⢕⢕⢕⢕⢕⢕⢕⢕⢕⢕⢕⢕⢕⢕⢕⢕⢕⢕⢕⢕⢕⢕⢕⢕⢕⢕⢕⢕⢕⢕⢕⢕⢕⢕⢕⢕⢕⢕⢕⢕⢕⢕⠀⢕⢕⢕⢕⢕⠀⠀⠕⢕⢕⢕⢕⠑⢕⢕⢕⢕⢕⢕⢕⢕⢕⢕⢕⢕⠀</a:t>
            </a:r>
            <a:br/>
            <a:r>
              <a:t>⢟⢏⢝⢝⢝⢝⢝⣝⣝⣝⣕⣕⣱⣵⣵⣵⣵⣵⣵⣷⣷⣷⣷⣷⣷⣾⣿⣿⣿⣿⣿⣿⣿⣿⣿⣿⣿⣿⣿⣿⣿⣿⣿⣿⣿⣿⣿⣿⣿⣿⣿⣿⣿⣿⣿⣿⣿⣿⣿⣿⣿⣿⣿⣿⣿⣿⣿⣿⣿⣿⣿⣿⣿⣿⣿⣿⣿⣿⣿⣿⣿⣿⣿⣿⣿⣿⣿⣿⣿⣿⣿⣿⣿⣿⣿⣱⣇⢄⠁⢐⠀⠀⠀⠄⢀⠀⠀⠀⠀⠀⠀⠀⠀⠀⢀⣰⣾⣿⣿⣿⣿⠇⢄⣾⣿⣿⣿⣿⣿⣿⣿⣿⣿⣿⣿⣿⣷⣷⣧⡕⢕⢕⢕⢕⢕⢏⢇⣽⣿⣿⣿⣿⣿⣿⣿⣿⣿⣿⣿⣿⣿⢇⠀⠀⠀⢕⢇⢕⢕⢕⢕⢕⢕⢕⢕⢕⢕⢕⢕⢕⢕⢕⢕⢕⢕⢕⢕⢕⢕⢕⢕⢕⢕⢕⠕⠁⢕⢕⢕⢕⢕⢕⢕⢕⢕⢕⢕⢕⢕⢕⢕⢕⢕⢕⠀⢕⢕⢕⢕⢕⠀⠀⠀⠀⠀⠁⠀⢔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⢅⠀⠀⠀⠀⠀⢸⣧⣔⡄⢄⢄⢄⢄⢔⣵⣷⣿⣿⣿⣿⣿⣥⣴⣾⣿⣿⣿⣿⣿⣿⣿⣿⣿⣿⣿⣿⣿⣿⣿⢽⢕⢕⢕⢕⢕⢕⢕⣵⢕⢝⢿⣿⣿⣿⣿⣿⣿⣿⣿⣿⣿⢏⠀⢀⠀⢕⢕⢕⢕⢕⢕⢕⢕⢕⢕⢕⢕⢕⢕⢕⢕⢕⢕⢕⢕⢕⢕⢕⢕⢕⢕⢕⢕⢕⠀⠀⠀⠕⢕⢕⢕⢕⢕⢕⢕⢕⢕⢕⢕⢕⢕⢕⢕⢕⢕⠀⢕⢄⢕⢕⢕⠀⠀⠀⠀⠀⠀⠄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⠘⣿⣿⡕⢕⢕⢕⢕⢸⣿⣿⣿⣿⣿⣿⣿⣿⣿⣿⣿⣿⣿⣿⣿⣿⣿⣿⣿⣿⣿⣿⣿⡿⢏⢕⢕⢕⢕⢕⢕⢕⢕⢕⢕⢕⢕⢜⣿⣿⣿⣿⣿⣿⣿⣿⡿⠁⢄⡔⢕⢕⢕⢕⢕⢕⢕⢕⣕⣵⣵⣷⣷⣷⡇⢕⢕⢕⢕⢕⢕⢕⢕⢕⢕⢕⢕⢕⢕⢕⠀⠀⠀⠀⢕⢕⢕⢕⢕⢕⢕⢕⢕⢕⢕⢕⢕⢕⢕⢕⠁⠁⢄⢕⢕⢕⢕⠀⠀⠀⠀⠀⠀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⠀⢹⡟⣱⢕⢕⢕⢕⢕⣿⣿⣿⣿⣿⣿⣿⣿⣿⣿⣿⣿⣿⣿⣿⣿⣿⣿⣿⣿⣿⣿⣿⢕⢕⢕⢕⢕⢕⢕⢕⢕⢕⢕⢕⢕⢕⢕⣿⣿⣿⣿⣿⣿⣿⣿⢇⣔⢗⡫⢕⢕⢕⢕⢕⢱⣾⣿⣿⣿⣿⣿⣿⢟⠑⠁⢕⢕⢕⢕⢕⢕⢕⢕⢕⢕⢕⢕⢕⢕⠀⠀⠀⠀⢕⢕⢕⢕⢕⢕⢕⢕⢕⢕⢕⢕⢕⢕⢕⠑⠀⢔⢕⢕⢕⢕⠀⠀⠀⠀⠀⠀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⠀⠕⢕⢕⢕⢕⢕⢕⣿⣿⣿⡿⣿⣿⣿⣿⣿⣿⣿⣿⣿⣿⣿⣿⣿⣿⣿⣿⣿⣿⣿⣕⢕⢕⢕⢕⢕⢕⢕⢕⢕⢕⢕⢕⢕⣾⣿⣿⣿⣿⣿⣿⣿⣿⣿⣿⢕⢕⢕⢕⢕⢕⢕⢜⢿⢿⣿⣿⡿⢟⢕⢔⠀⠀⢕⢕⢕⢕⢕⢕⢕⢕⢕⢕⢕⢕⢕⢕⠀⠀⠀⠀⢕⢕⢕⢕⢕⢕⢕⢕⢕⢕⢕⢕⢕⢕⢁⢔⢕⢕⢕⢕⢕⠁⠀⠀⠀⠀⢀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⢀⣠⣾⡔⠀⠀⠀⠄⢅⢕⢕⢕⢕⣼⣿⣿⣿⡇⢸⣿⣿⣿⣿⣿⣿⣿⣿⣿⣿⣿⣿⣿⣿⣿⣿⣿⣿⣿⣧⣕⣕⡕⢕⢕⢕⢕⢕⣕⣵⣵⣿⣿⣿⣿⣿⣿⣿⣿⣿⣿⡟⢕⢕⢕⢕⢕⢕⢕⢕⢕⢕⢕⠜⠑⢕⢕⢕⠑⠀⢁⢕⢕⢕⢕⢕⢕⢕⢕⢕⢕⢕⢕⢕⠀⠀⠀⠀⠀⠀⢕⢕⢕⢕⢕⢕⢕⢕⢕⢕⢕⢕⢕⢕⢕⢕⢕⢕⠕⠀⠀⠀⠀⠀⢄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⣡⣴⣾⣿⣿⣿⣷⣄⠀⠀⢕⢕⢕⢱⣾⣿⣿⣿⣿⣷⣼⣿⣿⣿⣿⣿⣿⣿⣿⣿⣿⣿⣿⣿⣿⣿⣿⣿⣿⣿⣿⣿⣿⣿⣿⣿⣿⣿⣿⣿⣿⣿⣿⣿⣿⣿⣿⣿⣿⣿⣿⡟⢕⢕⢕⢕⢕⠑⠀⠀⠀⠀⠀⠀⠀⢕⢕⢕⢕⠀⠀⢔⢕⢕⢕⢕⢕⢕⢕⢕⢕⢕⢕⢕⢕⠀⠀⠀⠀⠀⠀⢕⢕⢕⢕⢕⢕⢕⢕⢕⢕⢕⢕⢕⢕⢕⢕⢕⠑⠀⠀⠀⢀⢔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⣿⣿⣿⣿⡆⢅⣱⣷⣿⣿⣿⣿⣿⣿⣿⣿⣿⣿⣿⣿⣿⣿⣿⣿⣿⣿⣿⣿⣿⣿⣿⣿⣿⣿⣿⣿⣿⣿⣿⣿⣿⣿⣿⣿⣿⣿⣿⣿⣿⣿⣿⣿⣿⣿⣿⢏⢕⢕⢕⢕⢕⠑⠀⠀⠀⠀⠀⠀⠀⢔⢕⢕⢕⠑⠀⠀⢕⢕⢕⢕⢕⢕⢕⢕⢕⢕⢕⢕⢕⠕⠀⠀⠀⠀⠀⠀⠕⢕⢕⢕⢕⢕⢕⢕⢕⢕⢕⢕⢕⢕⢕⢑⢀⢄⢄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⣿⣿⣿⣿⣿⢸⣿⣿⣿⣿⣿⣿⣿⣿⣿⣿⣿⣿⣿⣿⣿⣿⣿⣿⣿⣿⣿⣿⣿⣿⣿⣿⣿⣿⣿⣿⣿⣿⣿⣿⣿⣿⣿⣿⣿⣿⣿⣿⣿⣿⣿⣿⣿⡿⢎⢕⢕⢕⢕⢕⠁⠀⠀⠀⠀⠀⠀⠀⢕⢕⢕⢕⢕⠀⠀⢄⢕⢕⢕⢕⢕⢕⢕⢕⢕⢕⢕⢕⢕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⣿⣿⣿⣿⡎⣿⣿⣿⣿⣿⣿⣿⣿⣿⣿⣿⣿⣿⣿⣿⣿⣿⣿⣿⣿⣿⣿⣿⣿⣿⣿⣿⣿⣿⣿⣿⣿⣿⣿⣿⣿⣿⣿⣿⣿⣿⣿⣿⣿⣿⣿⢏⢕⢕⢕⢕⢕⢑⠀⠀⠀⠀⠀⠀⠀⠀⠀⢕⢕⢕⢕⢕⠀⠀⢕⢕⢕⢕⢕⢕⢕⢕⢕⢕⢕⢕⢕⠕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⣿⣿⣿⣿⣿⡜⣿⣿⣿⣿⣿⣿⣿⣿⣿⣿⣿⣿⣿⣿⣿⣿⣿⣿⣿⣿⣿⣿⣿⣿⣿⣿⣿⣿⣿⣿⣿⣿⣿⣿⣿⣿⣿⣿⣿⣿⣿⣿⣿⢯⢕⢕⢕⢕⢕⠕⢅⢕⠀⠀⠀⠀⠀⠀⢄⠀⢕⢕⢕⢕⢕⢕⠀⢔⢕⢕⢕⢕⢕⢕⢕⢕⢕⢕⢕⢕⢕⠀⠀⠀⠀⠀⠀⠀⠀⠀⠁⢕⢕⢕⢕⢕⢄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⣿⣿⣿⣿⣿⡜⣿⣿⣿⣿⣿⣿⣟⣟⡟⢟⢟⢟⢟⢟⢝⢝⢹⣵⣷⣾⣿⣿⣿⣿⣿⣿⣿⣿⣿⣿⣿⣿⣿⣿⣿⣿⣿⣿⣿⣿⢟⢕⢕⢕⢕⢕⢕⠕⢕⢕⢕⠀⠀⠀⠀⠀⢔⢕⢄⢕⢕⢕⢕⢕⠁⠀⢕⢕⢕⢕⢕⢕⢕⢕⢕⢕⢕⢕⢕⠕⠀⠀⠀⠀⠀⠀⠀⠀⠀⠀⠑⢕⢕⢕⢕⠄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⣿⣿⣿⣿⣿⣜⢿⣿⣿⣿⣿⣿⣿⣧⣕⡕⢇⢕⣕⣱⣾⣿⣿⣿⣿⣿⣿⣿⣿⣿⣿⣿⣿⣿⣿⣿⣿⣿⣿⣿⣿⣿⣿⢟⢣⢕⢕⢕⢕⢕⢕⢕⢀⢕⢕⢕⠀⠀⠀⠀⢄⢕⢁⢕⢕⢕⢕⢕⢕⠀⢄⢕⢕⢕⢕⢕⢕⢕⢕⢕⢑⢕⢕⢕⠀⠀⠀⠀⠀⠀⠀⠀⠀⠀⠀⠀⠕⢕⢕⢕⢔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⣿⣿⣿⣿⣿⣮⢻⣿⣿⣿⣿⣿⣿⣿⣿⣿⣿⣿⣿⣿⣿⣿⣿⣿⣿⣿⣿⣿⣿⣿⣿⣿⣿⣿⣿⣿⣿⣿⣿⣿⣿⢕⢕⢕⢕⢕⢕⢕⢕⢕⢕⢕⢕⢕⢕⠀⠀⠀⠀⢕⢕⢕⢕⢕⢕⢕⢕⢕⠀⠀⢕⢕⢕⢕⢕⢕⢕⢕⢕⢕⢕⢕⠑⠀⢔⠀⠀⠀⠀⠀⠀⠀⠀⠀⠀⠀⢕⢕⢕⢕⢕⢑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⣿⣿⣿⣿⣿⢕⢝⢿⣿⣿⣿⣿⣿⣿⣿⣿⣿⣿⣿⣿⣿⣿⣿⣿⣿⣿⣿⣿⣿⣿⣿⣿⣿⡿⡿⣻⢟⢇⡇⢕⢕⢕⢕⢕⢕⢕⢕⢕⢕⢕⢕⢕⢕⢕⠁⠀⢀⢕⢕⢔⢕⢕⢕⢕⢕⢕⢕⠀⠀⢕⢕⢕⢕⢕⢕⢕⢕⢕⢕⢕⢕⠀⠔⢀⠀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⣟⢿⢿⣿⣿⣿⣿⣿⣿⢕⢕⢕⢝⢿⣿⣿⣿⣿⣿⣿⣿⣿⣿⣿⣿⣿⣿⣿⣿⣿⣿⣿⣿⣿⣿⣿⣿⣿⢏⢗⢕⢕⢕⢕⢕⢕⢕⢕⢕⢕⢕⢕⢕⢕⢕⢕⢕⢕⠀⢕⢕⢕⢕⢕⢕⢕⢕⢕⢕⢕⢕⠀⢀⢕⢕⢕⢕⢕⢕⢕⢕⠀⢕⢕⠁⢔⢕⠔⢐⠀⠀⠀⠀⠀⠀⠀⠀⠀⠀⠀⢕⢕⢕⢕⢕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⢿⣿⢕⢕⢕⢕⠀⠙⠻⣿⣿⣿⣿⣿⣿⣿⣿⣿⣿⣿⣿⣿⣿⣿⣿⣿⣿⡻⢗⢝⢕⢕⢕⢕⢕⢕⢕⢕⢕⢕⢕⢕⢕⢕⢕⢕⢕⢕⢄⢑⠕⢀⢕⢕⢕⢕⢕⢕⢕⢕⢕⢕⢕⠕⠀⢕⢕⢕⢕⢕⢕⢕⢕⢕⢀⢕⠕⠀⢕⢕⢕⢀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⣷⣷⢕⢕⢕⢕⠀⠀⢕⢕⢙⢻⢿⣻⣿⣿⣿⣿⣿⣿⣿⣿⡿⡿⢿⢏⢕⢕⢕⢕⢕⢕⢕⢕⢕⢕⢕⢕⢕⢕⢕⢕⢕⢕⢕⢕⢕⢕⢕⢕⢀⠀⢕⢕⢕⢕⢕⢕⢕⢕⢕⢕⢕⠁⢀⢕⢕⢕⢕⢕⢕⢕⢕⢕⢕⢕⠀⢕⢕⢕⢕⢕⢕⠀⠀⠀⠀⠀⠀⠀⠀⠀⠀⠁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⠀⠀⢕⢕⢕⢕⢕⢘⠻⢫⢷⡻⣽⢝⢞⠝⠑⢕⢕⢕⢕⢕⢕⢕⢕⢕⢕⢕⢕⢕⢕⢕⢕⢕⢕⢕⢕⢕⢕⢕⢕⢕⢕⢕⠁⠀⢕⢕⢕⢕⢕⢕⢕⢕⢕⢕⢕⠀⢕⢕⢕⢕⢕⢕⢕⢕⢕⢁⢕⠀⢔⢕⢕⢕⢕⢕⢕⢕⠀⠀⠀⠀⠀⠀⠀⠀⠀⠀⢕⢕⢕⢕⢕⢑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⠀⠀⢕⢕⢕⢕⢕⢕⢕⢕⢅⠁⢕⢄⠀⢕⢕⢕⢕⢕⢕⢕⢕⢕⢕⢕⢕⢕⢕⢕⢕⢕⢕⢕⢕⢕⢕⢕⢕⢕⢕⢕⠕⠁⠀⢕⢕⢕⢕⢕⢕⢕⢕⢕⢕⢕⠀⢔⢕⢕⢕⢕⢕⢕⢕⢕⢕⢁⠀⢔⢕⢕⢕⢕⢕⢕⢕⢕⠀⠀⠀⠀⠀⠀⠀⠀⠀⠀⠑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⠀⠀⢕⢕⢕⢕⢕⢕⢕⢕⠀⠀⠕⠀⢕⢕⢕⠕⢕⢕⢕⢕⢕⢕⢕⢕⢕⢕⢕⢕⢕⢕⢕⢕⢕⢕⢕⢕⢕⢕⠑⠁⠀⠀⢀⢕⢕⢕⢕⢕⢕⢕⢕⢕⢕⠑⢄⢕⢕⢕⢕⢕⢕⢕⢕⢕⠀⠀⢔⢕⢕⢕⢕⢕⢕⢕⢕⢕⠀⠀⠀⠀⠀⠀⠀⠀⠀⠀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⠀⢄⢕⢕⢕⢕⢕⢕⢕⠕⠀⠔⠀⢄⢕⢕⢕⢐⢕⢕⢕⢕⢕⢕⢕⢕⢕⢕⢕⢕⢕⢕⢕⢕⢕⠕⠕⠑⠁⠀⠀⠀⠀⠀⢕⢕⢕⢕⢕⢕⢕⢕⢕⢕⢕⢄⢕⢕⢕⢕⢕⢕⢕⢕⢕⠁⠀⢔⢕⢕⢕⢕⢕⢕⢕⢕⢕⢕⠀⠀⠀⠀⠀⠀⠀⠀⠀⠀⠀⠑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⡟⣵⣿⣮⣝⡕⢕⢕⢕⢕⢕⢕⢕⢕⢕⢕⢕⢕⠀⢅⠀⠀⠀⠕⢕⢕⢕⢕⢕⢕⢕⢕⢕⢕⢕⢕⢕⢕⢕⠕⠕⠑⠁⠀⠀⠀⠀⠀⠀⠀⠀⠀⢕⢕⢕⢕⢕⢕⢕⢕⢕⢕⢕⢀⢕⢕⢕⢕⢕⢕⢕⢕⢕⠁⢀⢕⢕⢕⢕⢕⢕⢕⢕⢕⡕⢅⢅⠅⢀⠀⠀⠀⠀⠀⠀⠀⠀⠀⠀⢕⢕⢕⢕⢑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⣿⣿⣿⣷⡧⢕⢕⠕⢕⠕⢕⢕⢕⢕⢕⠀⠀⠀⠀⠀⢀⢔⠕⠑⢕⢕⢕⢕⢕⠕⢕⢕⢕⢁⠀⠀⠀⠀⠀⠀⠀⠀⠀⠀⠀⠀⠀⠀⢄⢕⢕⢕⢕⢕⢕⢑⢕⢕⢕⠁⢕⢕⢕⢕⢕⢕⢕⢕⢕⠁⢄⢕⢕⢕⢕⣕⣵⣵⣷⣾⡿⢹⢏⢔⢁⠀⠀⢀⢀⠀⠀⠀⠀⠀⠀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⣿⣧⣿⣿⣿⣿⣿⣿⢇⢕⢕⠀⢕⠀⢕⢕⢕⢕⠀⠔⠀⠀⠀⢄⢕⢕⢀⠀⠀⠕⢕⢕⢕⠀⠕⢕⢕⢕⠀⠀⠀⠀⠀⠀⠀⠀⠀⠀⠀⠀⠀⠀⢕⢕⢕⢕⢕⢕⠕⢕⢕⢕⠕⢕⢕⢕⢕⢕⢕⢕⢕⢕⠁⠁⢁⢠⣴⣾⣿⣿⣿⣿⣿⡟⢕⢕⢕⣕⣥⣴⣷⣷⣷⡕⠀⠀⠀⠀⠀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⣿⣿⣿⣿⣽⣏⣟⡻⢿⢟⢝⢔⢕⠑⠀⢕⢔⢱⡧⡕⢕⠀⠀⠀⠀⢀⢕⢕⢕⢕⢀⠀⠀⠑⢕⢕⠀⠀⢕⢕⢕⢕⠀⠀⠀⠀⠀⠀⠀⠀⠀⠀⠀⠀⢄⢕⢕⢕⢕⢕⠅⢕⢕⢕⢕⠀⢕⢕⢕⢕⢕⢕⢕⢕⠕⠀⢔⢕⢟⢿⣿⣿⣿⣿⢿⢫⢷⣷⣷⣿⣿⣿⣿⣿⣿⣿⢕⠀⠀⠀⠀⠀⠀⠀⠀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⣹⣿⣿⣿⣿⣿⣿⣿⣿⣿⣷⡕⢕⢕⠀⢀⢕⠑⢕⢕⢕⢕⠀⠀⠀⠀⢕⢕⢕⢕⢕⢕⢀⠀⠀⠁⠕⠀⠀⠑⢕⢕⢕⢔⠀⠀⠀⠀⠀⠀⠀⠀⠀⠀⠀⢕⢕⢕⢕⢕⢑⢕⢕⢕⢕⠀⢔⢕⢕⢕⢕⢕⢕⢕⠁⢀⢕⢕⢕⣕⣵⣼⣵⣷⣷⣇⣷⣷⣷⣷⣮⣽⣟⡻⢿⣿⡟⠑⠀⠀⠀⠀⠀⠀⠀⠀⢕⢕⠀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⢿⣏⡕⣿⣿⣿⣿⣿⣿⣿⣿⣿⣿⡝⠕⢕⢕⠀⢕⢕⢕⢕⢕⢕⠑⠀⠀⠀⢕⢕⢕⢕⢕⢕⢕⢕⢄⠀⠀⠀⠀⠀⠀⢕⢕⢕⢕⢄⠀⠀⠀⠀⠀⠀⠀⠀⠀⢄⢕⢕⢕⢕⢑⢕⢕⢕⢕⠀⢀⢕⢕⢕⢕⢕⢕⢕⠀⢀⢕⣵⣾⣿⣿⣿⣿⣿⣿⣿⢿⣿⣿⣿⣿⣿⣿⣿⣿⣿⣷⣕⢔⢀⠀⠀⠀⠀⠀⠀⠀⠑⢕⠀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⢟⣵⣿⣿⣷⢿⣿⣿⣿⣿⣿⣿⣿⡟⢏⢕⢕⢕⢕⢀⢕⢕⢕⢕⢕⢕⠀⠀⠀⢔⢕⢕⢕⢕⢕⢕⢕⢕⢕⠀⠀⠀⠀⠀⠀⢁⢕⢕⢕⢕⠀⠀⠀⠀⠀⠀⠀⠀⠀⢕⢕⢕⢕⠕⢄⢕⢕⢕⠁⢀⢕⢕⢕⢕⢕⢕⢕⠁⠀⢕⢱⣾⣿⣿⣿⣿⣿⣿⣿⡿⣼⣿⣿⣿⣿⣿⣿⣿⣿⣿⣿⣿⣿⣧⣕⢔⢄⢀⠀⠀⠀⠀⢕⠀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⡿⣣⣾⣿⣿⣿⣿⣯⢿⣿⣿⣿⣿⣿⣿⣿⢿⠑⢕⢕⠑⢕⢕⢕⢕⢕⢕⢕⠀⠀⢄⢕⢕⢕⢕⢕⢕⢕⢕⢕⢕⢕⢔⣶⣶⣦⢎⢕⢕⢕⢕⢕⢕⠀⠀⠀⠀⠀⠀⠀⢄⢕⢕⢕⢕⢅⢕⢕⢕⢕⠀⢕⢕⢕⢕⢕⢕⢕⠁⠀⢕⣕⣕⣹⣽⣿⣿⣿⣿⣿⣿⢧⣿⣿⣿⣿⣿⣿⣿⣿⣿⣿⣿⣿⣿⣿⣿⣟⢇⢕⢔⠀⠀⠀⢕⠀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⡏⣼⣿⣿⣿⣿⣿⣿⣿⣷⣿⣿⣿⡿⢟⢝⢕⠑⠀⢕⢕⠀⢕⢕⢕⢕⢕⢕⠀⠀⢄⢕⢕⢕⢕⢕⢕⢕⢕⢕⢕⢕⣵⣿⣿⡿⢏⢕⢱⣧⢕⢕⢕⢕⢄⠀⠀⠀⠀⠀⠀⢕⢕⢕⢕⢔⢕⢕⢕⢕⠀⠀⢕⢕⢕⢕⢕⢕⠕⠀⢔⢕⢿⣿⣿⣿⣿⣿⣿⣿⣿⢏⣾⣿⣿⣿⣿⣿⣿⣿⣿⣿⣿⣿⣿⣿⣿⣿⣿⣿⣧⢕⢕⢀⠀⢕⠀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⡟⣼⣿⣿⣿⣷⣿⣿⣿⣿⣿⣿⣿⣿⣿⣧⢕⠑⢀⡕⢕⢕⠀⢕⢕⢕⢕⢕⠁⢀⢔⢕⢕⢕⢕⢕⢕⢕⢕⢕⢕⢵⣾⣿⣿⢏⢕⢕⣱⣿⢟⢕⢕⢕⢕⢕⢕⢔⢀⠀⠀⠀⢕⢕⢕⢕⢔⢕⢕⢕⢕⠀⠀⢕⢕⢕⢕⢕⢕⢔⠀⢕⢕⢕⢜⢹⣿⣿⣿⣿⣿⣿⣸⣿⣿⣿⣿⣿⣿⣿⣿⣿⣿⣿⣿⣿⣿⣿⣿⣿⣿⢯⡕⡵⢕⢔⢀⠔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⡟⣼⣿⣿⡟⣿⣿⣿⣿⣿⣿⣿⣿⣿⣿⣿⢇⠕⢀⣼⢕⢕⠕⠀⢕⢕⠁⢕⠕⠀⢕⢕⢕⢕⢕⢕⢕⢕⢕⢕⢕⢕⢝⢻⢟⢕⢕⢕⢜⢫⢝⢕⢔⢕⢕⢕⢕⢕⢕⢕⢔⢄⢄⢕⢕⢕⢕⢕⢕⢕⢕⠑⠀⠀⢕⢕⢕⢕⢕⣱⠁⢄⢕⢕⣵⣷⣿⣿⣿⣿⣿⣿⣿⣿⣿⣿⣿⣿⣿⣿⣿⣿⣿⣿⣿⣿⣿⣿⣿⣿⣿⣿⣿⣿⣧⢕⢕⢕⠄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⢍⢍⢍⢍⢅⢅⢱⣿⣿⣿⣷⣿⣿⣿⣿⣿⣿⣿⣿⣿⣿⣿⠇⢀⣼⣿⢕⢕⠀⠀⢕⢕⢄⢕⠀⣱⣵⢕⢱⣷⣧⢕⢕⢕⢕⢕⢕⢕⢕⢕⢕⢕⢕⢕⢕⢕⢕⢑⢕⢕⢕⢕⢕⢕⢕⢕⢕⢕⢕⢕⢕⢕⢕⢕⢕⢕⢕⠀⠀⠀⠕⠁⢕⢕⢱⡇⠀⢕⢕⢸⣿⣿⣿⣿⣿⣿⣿⣿⣿⢻⣿⣿⣿⣿⣿⣿⣿⣿⣿⣿⣿⣿⣿⣿⣿⣿⣿⣿⣿⣿⣿⢕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⣿⣿⣿⣿⡟⠕⢀⣼⣿⣿⠑⢕⢔⠀⢕⠀⢕⠁⢄⣿⣿⢕⣼⣿⣿⣧⢕⢕⢕⢕⢕⠁⠑⠑⠕⠕⠕⢕⢑⢕⢔⢕⢕⢕⢕⢕⢕⣵⣷⢇⣱⡇⢕⢕⢕⢱⢕⢕⢕⢕⢕⠀⠀⢀⠀⠀⢕⢑⣾⡇⠀⢕⣾⣿⣿⣿⣿⣿⣿⣿⣿⣿⣿⣿⣿⣿⣿⣿⣿⣿⣿⣿⣿⣿⣿⣿⣿⣿⣿⣿⣿⣿⣿⣿⣿⣧⣳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⡝⢿⣿⣿⣿⢿⢟⢝⢕⠀⣼⣿⣿⡿⠅⠁⡕⠀⢕⠀⢕⠀⣼⣿⡟⢕⣿⣿⣿⣿⣧⢕⢕⠕⠀⠀⠀⠀⠀⢀⢕⢕⢕⢕⢕⢕⢕⣕⣵⣾⣿⣿⢇⣱⣿⣇⢕⢕⢕⢱⢕⢕⢕⢕⠕⠀⢄⡇⠀⠀⢀⢱⣿⢕⠀⢕⢜⣿⣿⣿⣿⣿⣿⣿⣿⣿⢿⣿⣿⣿⣿⣿⣿⣿⣿⣿⣿⣿⣿⣿⣿⣿⣿⣿⣿⣿⣿⣿⣿⣿⡵⡇⡵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⡿⢿⣟⣕⣕⢕⢕⢕⢕⢕⠀⣸⣿⡿⢏⡇⠁⢰⡇⢔⠑⠀⠀⢰⣿⣿⢇⢱⣿⣿⣿⣿⣿⢇⠑⠀⠀⠀⠀⠀⢄⢕⢕⢕⢕⣱⣵⣷⣿⣿⣿⣿⣿⢇⣱⣿⣿⣿⢕⢕⢕⢸⡕⢕⢕⢕⠀⠀⢸⣧⠀⠀⠑⣼⡿⠁⢕⢕⢜⢿⣿⣿⣿⣿⣿⣿⣿⡟⣿⣿⣿⣿⣿⣿⣿⣿⣿⣿⣿⣿⣿⣿⣿⣿⣿⣿⣿⣿⣿⣿⣿⣿⣿⣿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⣿⣿⣧⢕⢕⠀⢱⣿⢟⣱⣿⡇⢄⣾⢇⢕⠀⠀⢠⣿⣿⣿⢕⢸⣿⣿⣿⣿⢏⠁⠀⠀⠀⠀⠀⢄⢕⣵⣷⣷⣿⣿⣿⣿⣿⣿⣿⡿⢕⣵⣿⣿⣿⣿⢕⢕⢕⢸⡇⢕⢕⢕⠀⠀⢸⣿⡄⠀⢔⣿⡇⠀⢕⢕⢕⢕⢕⢝⢟⢿⢟⢟⢝⣸⣿⣿⣿⣿⣿⣿⣿⣿⣿⣿⣿⣿⣿⣿⣿⣿⣿⣿⣿⣿⣿⣿⣿⣿⣿⣿⣿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⣕⢕⢕⢸⣿⣿⡟⣾⣿⣿⣿⣿⣿⣿⣿⣿⡿⢕⠑⢠⡿⢇⣼⣿⣿⡇⣼⣿⠑⢕⠀⢄⣾⣿⣿⡏⢕⣿⣿⣿⡿⠇⠀⠀⠀⠀⠀⠀⢔⣱⣿⣿⣿⣿⣿⣿⣿⣿⣿⣿⢟⣱⣿⣿⣿⣿⣿⣿⡇⢕⢕⣾⣿⢅⢕⢕⠀⠀⣿⣿⡇⠀⢸⣿⡇⠀⢕⢕⢕⢕⢕⣕⣵⣵⣵⣵⣕⡹⣿⣿⣿⣿⣿⣿⣿⣿⣿⣿⣿⣿⣿⣿⣿⣿⣿⣿⣿⣿⣿⣿⣿⣿⣿⣿⣿⣷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⣇⢕⢕⢕⢕⢸⣿⣿⣇⣿⣿⣿⣿⣿⣿⣿⣿⣿⣿⣿⣿⣿⡕⠕⢄⣾⣣⣿⣿⣿⣿⣾⣿⣿⠀⠀⢀⣼⣿⣿⣿⢇⢱⣿⣿⢟⠑⠀⠀⠀⠀⠀⢀⢕⣵⣿⣿⣿⣿⣿⣿⣿⣿⣿⡿⢕⣼⣿⣿⣿⣿⣿⣿⣿⣇⢕⢕⣿⣿⡇⢕⢕⠀⢔⣿⣿⣧⠀⢕⣿⢕⠀⢕⢕⣱⣾⣿⣿⣿⣿⣿⣿⣿⣧⢻⣿⢇⣿⣿⣿⣿⣿⣿⣿⣿⣿⣿⣿⣿⣿⣿⣿⣿⣿⣿⣿⣿⣿⣿⣿⣿⣿⣵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⢸⣿⢕⢕⢕⢕⢸⣿⣿⢸⣿⣿⣿⣿⣿⣿⣿⣿⣿⣿⣿⣿⣿⢇⢄⢜⣵⣿⣿⣿⣿⣿⣿⣿⣿⠄⢰⣾⣿⣿⣿⣿⢕⣼⣿⠏⠁⠀⠀⠀⠀⠀⢄⢕⣾⣿⣿⣿⣿⣿⣿⣿⣿⣿⢏⣱⣿⣿⣿⣿⣿⣿⣿⣿⣿⣿⡔⢕⢻⣿⣷⡅⢕⠀⢸⣿⣿⣿⡕⢕⡿⠑⢄⢕⣸⣿⣿⣿⣿⣿⣿⣿⣿⣿⣿⢸⣿⢜⣿⣿⣿⣿⣿⣿⣿⣿⣿⣿⣿⣿⣿⣿⣿⣿⣿⣿⣿⣿⣿⣿⣿⣿⣿⣿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⠘⠛⠃⠑⠑⠑⠚⠛⠃⠛⠛⠛⠛⠛⠛⠛⠛⠛⠛⠛⠛⠛⠃⠀⠑⠚⠛⠛⠛⠛⠛⠛⠛⠛⠛⠐⠛⠛⠛⠛⠛⠃⠑⠛⠑⠀⠀⠀⠀⠀⠀⠐⠑⠛⠛⠛⠛⠛⠛⠛⠛⠛⠛⠑⠚⠛⠛⠛⠛⠛⠛⠛⠛⠛⠛⠛⠃⠑⠘⠛⠛⠓⠑⠑⠘⠛⠛⠛⠓⠑⠑⠀⠑⠑⠛⠛⠛⠛⠛⠛⠛⠛⠛⠛⠛⠘⠛⠛⠛⠛⠛⠛⠛⠛⠛⠛⠛⠛⠛⠛⠛⠛⠛⠛⠛⠛⠛⠛⠛⠛⠛⠛⠛⠛⠛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⣕⣕⣵⣵⡷⢷⢿⢟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⣕⣕⣵⢵⢵⢷⢗⢗⢟⢝⢝⢕⢕⢕⢕⢕⢕⢕⢕⢕⢕⢕⢕⢕⢕⢕⢕⢕⢕⢕⢕⢕⢕⢕⢕⢕⢕⢕⢕⢕⢕⢕⢕⢕⢕⢕⢕⢕⢕⢕⢕⢕⢕⢕⢕⢕⢕⢕⢕⢕⢕⢕⢕⢕⢕⢕⢕⢕⢕⢕⢕⢕⢕⢕⢕⢱⣱⣵⣵⣵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⣕⡕⢕⢕⢕⢕⢵⢵⢕⢕⢕⢕⢕⢝⢕⢕⢕⢕⢕⢕⢕⢕⢕⢕⢕⢕⢕⢕⢕⢕⢕⢕⢕⢕⢕⢕⢕⢕⢕⢕⢕⢕⢕⢕⢕⢕⢕⢕⢕⢕⢕⢕⢕⢕⢕⢕⢕⢕⢕⢕⢕⢕⢕⢕⢕⢕⢕⢕⢕⢕⢕⢕⢕⢕⢕⢕⢕⢕⢕⢕⢕⢕⢕⢕⢕⢕⢕⢕⢕⢕⢕⢝⢝⢟⢟⢟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⢵⢗⢗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⣱⢷⢗⢗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⠑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⠕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⢕⢕⢕⢕⢕⢕⢕⢕⢕⢕⢕⢕⢕⢕⢕⢕⢕⢕⡕⢕⠑⢑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⢇⣗⣧⣷⣧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⣕⡕⢕⢕⢕⢕⢕⢕⢕⢕⢕⢕⢕⢕⢕⢕⢕⢕⢸⣧⣾⣿⣿⣿⣿⡏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⢱⣿⣷⡕⢕⢕⢕⢕⢕⢕⢕⢕⢕⢕⢕⢕⢕⢕⢕⢸⣿⣿⣿⣿⣿⣿⣷⣷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⢸⣿⣿⣿⣕⢕⢕⢕⢕⢕⢕⢕⢕⢕⢕⢕⢕⢕⢕⢕⣿⣿⣿⣿⣿⣿⣿⡿⢿⢟⢇⢕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⢸⣿⣿⣿⣿⣷⣇⡕⢕⢕⢕⢕⢕⢕⢕⢕⢕⢕⢕⢕⢸⣿⣿⣿⣿⡿⢝⢕⣕⣵⣵⣷⣧⡕⢕⢕⢕⢕⢕⢕⢕⢕⢕⢕⢕⢕⢕⢕⢕⢕⢕⢕⢅⢕⢑⢕⢕⠕⠕⢕⢕⢕⢑⢕⢕⢕⢕⢕⢕⢕⢕⢅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⢜⡿⢟⢟⢝⢝⢝⢝⢇⢕⢕⢕⢕⢕⢕⢕⢕⢕⢕⢕⢜⣿⣿⣿⣿⣷⣾⣿⣿⣿⣿⣿⣿⣿⣧⡕⢕⢕⢕⢕⢕⢕⢕⢕⢕⢕⢕⢕⢕⢕⢕⢕⢕⢕⢕⢕⢕⢕⢕⢕⢕⢕⢕⢕⢕⢕⢕⢕⢕⢕⢕⢕⢕⢕⢕⢔⢕⢕⢅⢕⢑⢑⢕⢕⢕⢕⢑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⢑⢕⢄⢕⣵⣵⣷⣷⣷⣷⣧⣵⣷⣵⡕⢕⢕⢕⢕⢕⢕⢕⢕⢹⣿⣿⣿⣿⣿⣿⣿⣿⣿⣿⣿⣿⣿⣿⣧⣕⢕⢕⢕⢕⢕⢕⢕⢕⢕⢕⢕⢕⢕⢕⢕⢕⢕⢕⢕⢕⢕⢕⢕⢕⢕⢕⢕⢕⢕⢕⢕⢕⢕⢕⢕⢕⢕⢕⢕⢕⢕⢕⢕⢕⢕⢕⢕⢕⢕⢕⢕⢕⢕⢕⢕⢕⢕⢕⢕⢕⢕⢕⢕⢕⢕⢕⢕⢕⢕⢕⢕⢕⢕⢕⢕⢕⢕⢕⢔⢕⢕⢕⢕⢕⢕⢕⢕⢁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⢄⢕⢕⢑⢕⢕⢅⢻⣿⣿⣿⣿⣿⣿⣿⣿⣿⣿⣧⡕⢕⢑⠕⢕⢕⢕⠜⣿⣿⣿⣿⣿⣿⣿⣿⣿⣿⣿⣿⣿⣿⣿⣿⣿⣧⣕⡕⢰⣕⢕⠔⢕⢕⢕⢕⢕⢕⢕⢕⢕⢕⢕⢕⢕⢕⢕⢕⢕⢕⢕⢕⢅⢕⢕⠕⠕⠑⢕⢕⢕⢕⢕⢕⢕⢕⢑⢁⢔⢕⢔⢕⢕⢕⢕⢕⢕⢕⢕⢕⢕⢕⢕⢕⢕⢕⢕⢕⢕⢕⢕⢕⢕⢕⢕⢕⢕⢕⢕⢕⢕⢕⢕⠕⢕⢕⠑⢕⢕⢕⢕⢕⢕⢅⠕⢕⢕⢕⢕⢕⢕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⣇⢕⠕⢕⢕⠐⠑⢕⢕⠁⢧⡕⢜⢿⣿⣿⣿⣿⣿⣿⣿⣿⣿⣿⣿⣕⢕⢅⠁⠕⢕⢕⠜⣿⣿⣿⣿⣿⣿⣿⢟⢟⣏⣹⣽⣽⣿⣿⣿⣿⣿⣿⣿⣿⣿⣷⣵⣕⢕⠕⢕⢕⢕⠑⠑⠕⢕⢕⢕⢕⢕⢔⢔⢄⢁⠁⢑⢑⢑⢐⢐⢀⢀⢁⢕⢕⢕⢔⢕⢕⢕⢕⢕⢕⢕⢕⢕⢕⢕⢕⢕⢕⢕⢕⢕⢕⢕⢕⢕⢕⢕⢕⢕⢕⢕⢕⢕⢕⢕⢕⢕⢔⢕⢕⢕⢕⢕⠀⠔⢕⢀⢕⢕⢕⢕⢕⢕⢕⢕⢕⢁⠑⢁⢕⢕⢕⢕⢑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⢄⠀⠑⢕⢔⢹⣿⣧⣜⢻⣿⣿⣿⣿⣿⣿⣿⣿⣿⣿⣿⣧⡕⢑⠀⢕⢕⢕⢹⣿⣿⣿⢟⣏⣵⣷⣿⣿⣿⣿⣿⣿⣿⣿⣿⣿⣿⣿⣿⣿⣿⣿⣿⣿⣷⣧⣵⣕⢄⠄⢔⠅⠁⠁⠑⠕⠕⢕⢕⢕⢕⢔⢅⢑⢑⠕⠕⢕⢕⢕⢕⢕⢕⢕⢕⢕⢕⢕⢕⢕⢕⢕⢕⢕⢕⢕⢕⢕⢕⢕⢕⢕⢕⢕⢕⢕⢕⢕⢕⢕⢕⢕⢕⢕⢕⢕⢕⠕⢕⢕⢕⢕⠀⠔⠀⠁⢕⢕⢕⢕⢕⢕⢕⢕⢕⢕⢔⢄⢀⠑⠕⢔⢕⢔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⢕⢕⠀⠀⠕⢕⢸⣿⣿⣿⣿⣿⣵⣷⣷⣧⣵⣝⡟⢿⣿⣿⣿⣷⡕⠀⠜⡕⢕⠜⣿⣿⣷⣾⣿⣿⣿⣿⣿⣿⣿⣿⣿⣿⢿⣿⣿⣿⣿⡿⠟⠋⣱⡾⠿⢛⣻⣿⣿⣿⣿⣷⣦⣴⣄⣄⡀⠀⠁⠁⠁⠑⠁⠁⠁⠁⢀⢐⢄⢕⢕⢕⢕⢕⢕⢕⢕⢕⢕⢕⢕⢕⢕⢕⢕⢕⢕⢕⢕⢕⢕⢕⢕⢕⢕⢕⢕⢕⢕⢕⢕⢕⢕⢕⢕⢕⢕⢕⢔⢕⢕⢕⢕⢕⠀⠀⠀⢕⢕⢕⢕⢕⢕⢕⢕⢕⢕⢕⢕⢕⢔⢄⢁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⣟⢟⢟⢇⢁⢑⢕⢔⠀⠀⠕⠕⣿⣿⣿⣿⣿⣿⣿⣿⣿⣿⣿⣿⣿⣾⣿⣿⣿⣷⢄⠀⢻⣇⢀⣿⣿⣿⡟⢟⠻⠿⠿⠿⠿⠿⠿⠿⠿⠀⠙⠋⠉⠁⠀⠀⠁⠀⠀⢀⣼⣿⣿⣿⣿⣿⣿⣿⣿⣿⣿⡇⠀⠀⠀⢀⢕⢕⢕⢕⢕⢕⢕⢕⢕⢕⢕⢕⢕⢕⢕⢕⢕⢕⢕⢕⢕⢕⢕⢕⢕⢕⢕⢕⢕⢕⢕⢕⢕⢕⢕⢕⢕⢕⢕⢕⢕⢕⢕⢕⢕⢕⢕⢕⢕⢕⢕⢕⢕⠀⠀⠀⢕⢕⢕⢕⢕⢕⢕⢕⢕⢕⢕⢕⢕⢕⢕⢕⢕⢄⢑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⣿⣷⣱⢕⢀⠕⢕⠀⠀⠀⠀⢹⣿⣿⣿⣿⣿⣿⣿⣿⣿⣿⢿⠟⢿⣿⣿⣿⣿⡇⠐⢸⣿⣧⣿⣿⣿⣯⣵⣄⣀⢀⠀⠀⠀⠀⠀⠀⠀⠀⠀⠀⠀⠀⢀⣄⣤⣴⣾⣿⣿⣿⣿⣿⣿⣿⣿⣿⣿⣿⠕⠀⠀⠀⢕⢕⢕⢕⢕⢕⢕⢕⢕⢕⢕⢕⢕⢕⢕⢕⢕⢕⢕⢕⢕⢕⢕⢕⢕⢕⢕⢕⢕⢕⢕⢕⢕⢕⢕⢕⢕⢕⢕⢕⢕⢕⢕⢕⢕⢕⢕⢕⢕⠕⢕⢕⢕⢕⢄⠀⠀⢕⢕⢕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⣿⣿⣿⣿⣿⡇⢕⢑⢅⢕⠀⠀⠀⠐⠈⠙⠑⠉⠙⠟⠛⠋⠉⠀⠀⠀⢅⣼⣿⣿⣿⠕⢄⣾⣿⣿⣿⣿⣿⣿⣿⣿⣿⣿⣷⣶⣦⣴⣤⢄⢄⢄⢔⢔⢇⢧⢜⢻⣿⣿⣿⣿⣿⣿⣿⣿⣿⣿⣿⣿⣿⡟⠀⠀⠀⢄⡱⢕⢕⢕⢕⢕⢕⢕⢕⢕⢕⢕⢕⢕⢕⢕⢕⢕⢕⢕⢕⢕⢕⢕⢕⢕⢕⢕⢕⢕⢕⢕⢕⢕⢕⢕⢕⢕⢕⢕⢕⢕⢕⢕⢕⢕⢕⢕⢕⠀⢕⢕⢕⢕⢕⠀⠀⢕⢕⢕⢕⢕⠕⢕⢕⢕⢕⢕⢕⢕⢕⢕⢕⢕⢕⢕⠀</a:t>
            </a:r>
            <a:br/>
            <a:r>
              <a:t>⢟⢏⢝⢝⢝⢝⢝⣝⣝⣝⣕⣕⣱⣵⣵⣵⣵⣵⣵⣷⣷⣷⣷⣷⣷⣾⣿⣿⣿⣿⣿⣿⣿⣿⣿⣿⣿⣿⣿⣿⣿⣿⣿⣿⣿⣿⣿⣿⣿⣿⣿⣿⣿⣿⣿⣿⣿⣿⣿⣿⣿⣿⣿⣿⣿⣿⣿⣿⣿⣿⣿⣿⣿⣿⣿⣿⣿⣿⣿⣿⣿⣿⣿⣿⣿⣿⣿⣿⣿⣿⣿⣿⣿⣇⢱⣷⢅⠄⠀⠀⠀⠀⢄⡀⠀⠀⠀⠀⠀⠀⠀⢀⣠⣷⣿⣿⣿⣟⣑⣴⣾⣿⣿⣿⣿⣿⣿⣿⣿⣿⣿⣿⣿⣿⣿⣿⡿⢇⢕⢕⢕⢕⢕⢕⢜⢝⢿⣿⣿⣿⣿⣿⣿⣿⣿⣿⣿⣿⣿⠑⠀⠀⢀⡜⢕⢕⢕⢕⢕⢕⢕⢕⢕⢕⢕⢕⢕⢕⢕⢕⢕⢕⢕⢕⢕⢕⢕⢕⢕⢕⢕⢕⢕⠅⢕⢕⢕⢕⢕⢕⢕⢕⢕⢕⢕⢕⢕⢕⢕⢕⢕⢕⢕⠀⢕⢕⢕⢕⢕⠀⠀⠀⠀⠁⠁⠀⢄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⢑⠀⠀⠀⠀⠁⣿⣿⡷⢔⢔⢔⢔⢕⣽⣿⣿⣿⣿⣿⣿⣿⣿⣿⣿⣿⣿⣿⣿⣿⣿⣿⣿⣿⣿⣿⣿⣿⢿⢇⢕⢕⢕⢕⢕⢕⢕⢝⢕⢕⢝⢻⣿⣿⣿⣿⣿⣿⣿⣿⣿⢇⠀⢄⢀⢜⢕⢕⢕⢕⢕⢕⢕⢕⢕⢕⢕⢕⢕⢕⢕⢕⢕⢕⢕⢕⢕⢕⢕⢕⢕⢕⢕⢕⢕⠀⠀⠀⢕⢕⢕⢕⢕⢕⢕⢕⢕⢕⢕⢕⢕⢕⢕⢕⢕⢕⢄⢕⢄⢕⢕⢕⠀⠀⠀⠀⠀⠀⠀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⠁⠀⠀⠀⠀⢸⣿⣧⢕⢕⢕⢕⢕⢿⣿⣿⣿⣿⣿⣿⣿⣿⣿⣿⣿⣿⣿⣿⣿⣿⣿⣿⣿⣿⣿⣿⡟⢕⢕⢕⢕⢕⢕⢕⢕⢕⢕⢕⢕⢕⢕⣿⣿⣿⣿⣿⣿⣿⣿⡏⠀⣰⢧⡕⢕⢕⢕⢕⢕⢕⢕⣱⣵⣷⣾⣿⣿⣇⢕⠕⢕⢕⢕⢕⢕⢕⢕⢕⢕⢕⢕⢕⢕⠁⠀⠀⠀⠕⢕⢕⢕⢕⢕⢕⢕⢕⢕⢕⢕⢕⢕⢕⢕⢕⠁⠑⢄⢕⢕⢕⢕⠀⠀⠀⠀⠀⠀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⠀⠝⢱⢕⢕⢕⢕⢕⣾⣿⣿⣿⢿⣿⣿⣿⣿⣿⣿⣿⣿⣿⣿⣿⣿⣿⣿⣿⣿⣿⣿⢇⢕⢕⢕⢕⢕⢕⢕⢕⢕⢕⢕⢕⢕⣱⣿⣿⣿⣿⣿⣿⣿⣿⣕⣾⡞⢝⢕⢕⢕⢕⢕⢱⣿⣿⣿⣿⣿⣿⣿⢟⠑⠁⢔⢕⢕⢕⢕⢕⢕⢕⢕⢕⢕⢕⢕⢕⠀⠀⠀⠀⠀⢕⢕⢕⢕⢕⢕⢕⢕⢕⢕⢕⢕⢕⢕⢕⠑⢀⢔⢕⢕⢕⢕⠑⠀⠀⠀⠀⠀⢄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⠀⢁⢕⢕⢕⢕⢕⣿⣿⣿⡇⢹⣿⣿⣿⣿⣿⣿⣿⣿⣿⣿⣿⣿⣿⣿⣿⣿⣿⣿⣿⣕⢕⢕⢕⢕⢕⢕⢕⢕⢕⢕⢕⣷⣿⣿⣿⣿⣿⣿⣿⣿⣿⣿⡿⢕⢕⢕⢕⢕⢕⢕⢕⢝⢟⢿⢿⢟⢏⢕⢕⠀⠀⢕⢕⢕⢕⢕⢕⢕⢕⢕⢕⢕⢕⢕⢕⠀⠀⠀⠀⠀⠕⢕⢕⢕⢕⢕⢕⢕⢕⢕⢕⢕⢕⢕⢅⢔⢕⢕⢕⢕⢕⠕⠀⠀⠀⠀⠀⢔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⢀⣰⣔⢀⠀⠀⠕⢕⢕⢕⢕⣼⣿⣿⣿⣷⣸⣿⣿⣿⣿⣿⣿⣿⣿⣿⣿⣿⣿⣿⣿⣿⣿⣿⣿⣿⣿⣷⣷⣧⣵⣵⣵⣵⣵⣷⣿⣿⣿⣿⣿⣿⣿⣿⣿⣿⣿⣿⢏⢕⢕⢕⢕⢕⢕⠕⠕⠕⠕⠕⠕⠑⢕⢕⢕⠕⠀⠀⢕⢕⢕⢕⢕⢕⢕⢕⢕⢕⢕⢕⢕⢕⠀⠀⠀⠀⠀⠀⢕⢕⢕⢕⢕⢕⢕⢕⢕⢕⢕⢕⢕⢕⢕⢕⢕⢕⢕⠑⠀⠀⠀⠀⢀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⢀⣰⣾⣿⣿⣷⣦⣄⢄⢕⢕⣱⣾⣿⣿⣿⣿⣿⣿⣿⣿⣿⣿⣿⣿⣿⣿⣿⣿⣿⣿⣿⣿⣿⣿⣿⣿⣿⣿⣿⣿⣿⣿⣿⣿⣿⣿⣿⣿⣿⣿⣿⣿⣿⣿⣿⣿⣿⣿⢟⢕⢕⢕⢕⢕⠑⠀⠀⠀⠀⠀⠀⠀⢔⢕⢕⢕⠀⠀⢀⢕⢕⢕⢕⢕⢕⢕⢕⢕⢕⢕⢕⢕⠀⠀⠀⠀⠀⠀⠀⠕⢕⢕⢕⢕⢕⢕⢕⢕⢕⢕⢕⢕⢕⢕⢕⢕⠕⠁⠀⠀⠀⢄⢔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⣵⣿⣿⣿⣿⣿⣿⣿⣿⢱⣵⣾⣿⣿⣿⣿⣿⣿⣿⣿⣿⣿⣿⣿⣿⣿⣿⣿⣿⣿⣿⣿⣿⣿⣿⣿⣿⣿⣿⣿⣿⣿⣿⣿⣿⣿⣿⣿⣿⣿⣿⣿⣿⣿⣿⣿⣿⣿⣿⢇⢕⢕⢕⢕⢕⠁⠀⠀⠀⠀⠀⠀⠀⢕⢕⢕⢕⠕⠀⠀⢕⢕⢕⢕⢕⢕⢕⢕⢕⢕⢕⢕⢕⢕⠀⠀⠀⠀⠀⠀⠀⠀⢕⢕⢕⢕⢕⢕⢕⢕⢕⢕⢕⢕⢕⢕⠕⢁⢀⢄⢄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⣿⣿⣿⡎⣿⣿⣿⣿⣿⣿⣿⣿⣿⣿⣿⣿⣿⣿⣿⣿⣿⣿⣿⣿⣿⣿⣿⣿⣿⣿⣿⣿⣿⣿⣿⣿⣿⣿⣿⣿⣿⣿⣿⣿⣿⣿⣿⣿⣿⣿⣿⢟⢕⢕⢕⢕⢕⠕⠁⠀⠀⠀⠀⠀⠀⠀⢕⢕⢕⢕⢕⠀⠀⢀⢕⢕⢕⢕⢕⢕⢕⢕⢕⢕⢕⢕⢕⠁⠀⠀⠀⠀⠀⠀⠀⠀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⣿⣿⣷⢹⣿⣿⣿⣿⣿⣿⣿⣿⣿⣿⣿⣿⣿⣿⣿⣿⣿⣿⣿⣿⣿⣿⣿⣿⣿⣿⣿⣿⣿⣿⣿⣿⣿⣿⣿⣿⣿⣿⣿⣿⣿⣿⣿⣿⡿⢇⢕⢕⢕⢕⢕⢑⠀⠀⠀⠀⠀⠀⠀⠀⠀⢕⢕⢕⢕⢕⠀⠀⢕⢕⢕⢕⢕⢕⢕⢕⢕⢕⢕⢕⢕⢕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⣿⣿⣿⣧⢻⣿⣿⣿⣿⣿⣿⣿⣿⣿⣿⣿⣿⢿⢿⠿⢿⢟⣟⣟⣿⣿⣿⣿⣿⣿⣿⣿⣿⣿⣿⣿⣿⣿⣿⣿⣿⣿⣿⣿⣿⣿⢿⢏⢕⢕⢕⢕⢕⢑⢔⢕⠀⠀⠀⠀⠀⠀⢄⠀⢕⢕⢕⢕⢕⢕⠀⠔⢕⢕⢕⢕⢕⢕⢕⢕⢕⢕⢕⢕⢕⠀⠀⠀⠀⠀⠀⠀⠀⠀⠀⠀⠁⢕⢕⢕⢕⢄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⣿⣿⣿⣧⢻⣿⣿⣿⣿⣿⣿⣷⣇⢕⢱⢇⢕⢕⢕⣱⣼⣿⣿⣿⣿⣿⣿⣿⣿⣿⣿⣿⣿⣿⣿⣿⣿⣿⣿⣿⣿⣿⣿⢟⢕⢕⢕⢕⢕⢕⢕⢔⢕⢕⢕⠀⠀⠀⠀⠀⢔⢕⢔⢕⢕⢕⢕⢕⠁⠀⢔⢕⢕⢕⢕⢕⢕⢕⢕⢕⢕⢕⢕⢕⠀⠀⠀⠀⠀⠀⠀⠀⠀⠀⠀⠀⠁⢕⢕⢕⢕⠁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⣿⣿⣿⣧⡻⣿⣿⣿⣿⣿⣿⣿⣷⣷⣷⣷⣷⣿⣿⣿⣿⣿⣿⣿⣿⣿⣿⣿⣿⣿⣿⣿⣿⣿⣿⣿⣿⣿⣿⢿⡯⢇⢕⢕⢕⢕⢕⢕⢕⢕⢕⢕⢕⢕⠀⠀⠀⠀⢄⢕⢀⢕⢕⢕⢕⢕⢕⠀⢄⢕⢕⢕⢕⢕⢕⢕⢕⢕⢑⢕⢕⢕⠀⠀⠀⠀⠀⠀⠀⠀⠀⠀⠀⠀⠀⠀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⣿⣿⣿⣷⡜⢿⣿⣿⣿⣿⣿⣿⣿⣿⣿⣿⣿⣿⣿⣿⣿⣿⣿⣿⣿⣿⣿⣿⣿⣿⣿⣿⣿⣿⣿⣿⢟⢟⢝⢜⢕⢕⢕⢕⢕⢕⢕⢕⢕⢕⢕⢕⢕⢄⠀⠀⢀⢕⢕⢕⢕⢕⢕⢕⢕⢕⠀⠑⢕⢕⢕⢕⢕⢕⢕⢕⢕⢕⢕⢕⠑⢀⠐⠀⠀⠀⠀⠀⠀⠀⠀⠀⠀⠀⠀⠀⢕⢕⢕⢕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⣿⣿⣿⣿⣧⢻⣿⣿⣿⣿⣿⣿⣿⣿⣿⣿⣿⣿⣿⣿⣿⣿⣿⣿⣿⣿⣿⣿⣿⣿⣿⣿⢿⢕⢝⢕⢇⢕⢕⢕⢕⢕⢕⢕⢕⢕⢕⢕⢕⢕⢕⢕⠁⠀⢀⢕⢕⢕⢕⢕⢕⢕⢕⢕⢕⠀⠀⢕⢕⢕⢕⢕⢕⢕⢕⢕⢕⢕⢕⠀⠑⢕⠀⠀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⣟⢿⢿⣿⣿⣿⣿⣿⣿⢕⢕⢝⢿⣿⣿⣿⣿⣿⣿⣿⣿⣿⣿⣿⣿⣿⣿⣿⣿⣿⣿⣿⣿⣿⡷⢻⢇⢕⢕⢕⢕⢕⢕⢕⢕⢕⢕⢕⢕⢕⢕⢕⢕⠁⢕⢕⠀⢔⢕⢕⢕⢕⢕⢕⢕⢕⢕⢕⢕⠀⢕⢕⢕⢕⢕⢕⢕⢕⢕⠀⢕⢕⠁⢔⢕⢕⢕⠀⠀⠀⠀⠀⠀⠀⠀⠀⠀⠀⠀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⢿⣿⢕⢕⢕⢕⠘⠻⢽⣿⣿⣿⣿⣿⣿⣿⣿⣿⣿⣿⣿⣿⡿⣻⢟⢎⢕⢕⢕⢕⢕⢕⢕⢕⢕⢕⢕⢕⢕⢕⢕⢕⢕⢕⢕⢕⢄⢑⠕⢄⢕⢕⢕⢕⢕⢕⢕⢕⢕⢕⢕⠑⠀⢕⢕⢕⢕⢕⢕⢕⢕⢕⢀⢕⠕⠀⢕⢕⢕⢕⢕⢀⠀⠀⠀⠀⠀⠀⠀⠀⠀⠀⠀⢕⢕⢕⢕⢕⢑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⣷⣷⢕⢕⢕⢕⠀⢕⢕⢜⢻⢿⣝⣿⣿⣿⣿⣿⢟⢟⢏⢟⢝⢕⢔⢕⢕⢕⢕⢕⢕⢕⢕⢕⢕⢕⢕⢕⢕⢕⢕⢕⢕⢕⢕⢕⢕⢕⢄⠀⢕⢕⢕⢕⢕⢕⢕⢕⢕⢕⠔⠀⢄⢕⢕⢕⢕⢕⢕⢕⢕⢕⢕⢕⠀⢕⢕⢕⢕⢕⢕⢕⠔⠀⠀⠀⠀⠀⠀⠀⠀⠀⠀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⢕⢔⢜⢟⠟⢇⠝⢟⢑⠁⠀⢕⢕⢕⢕⢕⢕⢕⢕⢕⢕⢕⢕⢕⢕⢕⢕⢕⢕⢕⢕⢕⢕⢕⢕⢕⢕⢕⠑⢕⢕⢕⢕⢕⢕⢕⢕⢕⢕⢕⠑⢀⢕⢕⢕⢕⢕⢕⢕⢕⢕⢄⠕⠀⢔⢕⢕⢕⢕⢕⢕⢕⠀⠀⠀⠀⠀⠀⠀⠀⠀⠀⠀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⢑⢕⢕⢕⢕⢕⢕⢕⢕⠀⠑⢕⠕⢄⢕⢕⢕⢕⢕⢕⢕⢕⢕⢕⢕⢕⢕⢕⢕⢕⢕⢕⢕⢕⢕⢕⢕⢕⢕⢕⠕⠀⠀⢕⢕⢕⢕⢕⢕⢕⢕⢕⢕⢕⠀⢕⢕⢕⢕⢕⢕⢕⢕⢕⠑⠁⠀⢕⢕⢕⢕⢕⢕⢕⢕⢕⠀⠀⠀⠀⠀⠀⠀⠀⠀⠀⠀⠀⠕⢕⢕⢕⢕⢅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⠄⢑⢕⢕⢕⢕⢕⢕⠕⠀⢔⠑⢔⢕⢕⢀⢕⢕⢕⢕⢕⢕⢕⢕⢕⢕⢕⢕⢕⢕⢕⢕⢕⢕⢕⢕⢕⠕⠑⠁⠀⠀⢄⢕⢕⢕⢕⢕⢕⢕⢕⢕⢕⠁⢕⢕⢕⢕⢕⢕⢕⢕⢕⢕⠀⠀⢕⢕⢕⢕⢕⢕⢕⢕⢕⢕⠀⠀⠀⠀⠀⠀⠀⠀⠀⠀⠀⠀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⢔⠀⢕⢕⢕⢕⢕⢕⠀⠀⠁⠀⢕⢕⢕⠑⢕⢕⢕⢕⢕⢕⢕⢕⢕⢕⢕⢕⢕⢕⢕⢕⢕⠕⠑⠁⠁⠀⠀⠀⠀⢀⢕⢕⢕⢕⢕⢕⢕⢕⢕⢕⠑⢕⢕⢕⢕⢕⢕⢕⢕⢕⢕⠀⢀⢕⢕⢕⢕⢕⢕⢕⢕⢕⢕⢕⠀⠀⠀⠀⠀⠀⠀⠀⠀⠀⠀⠀⠀⠑⢕⢕⢕⢔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⡿⣻⣿⣟⢏⠙⢕⢕⢕⢕⢕⢄⢕⢕⢕⢕⢕⠁⢀⠁⠀⠀⠕⢕⢕⢕⢑⢕⢕⢕⢕⢕⢕⢕⢕⢕⢕⢕⠕⠕⠑⠁⠀⠀⠀⠀⠀⠀⠀⠀⠀⢕⢕⢕⢕⢕⢕⢕⢕⢕⢕⠕⢔⢕⢕⢕⢕⢕⢕⢕⢕⢕⠀⢄⢕⢕⢕⢕⢕⢕⢕⣕⣡⣕⡔⢅⢑⢀⠀⠀⠀⠀⠀⠀⠀⠀⠀⠀⠀⠀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⢸⣿⣿⣿⣿⣶⣵⡕⢕⢕⢔⢕⢕⢕⢕⢕⢕⠀⠐⠀⠀⠀⢀⢔⠕⠕⢕⢕⢕⢕⢕⠕⢕⢕⢕⢁⠀⠀⠀⠀⠀⠀⠀⠀⠀⠀⠀⠀⠀⠀⢕⢕⢕⢕⢕⢕⠕⢕⢕⢕⢕⢀⢕⢕⢕⢕⢕⢕⢕⢕⢕⠀⢔⢕⠕⢕⣕⣵⣶⣾⣿⣿⢏⢟⢕⢑⠕⠀⢔⣑⣐⢀⠀⠀⠀⠀⠀⠀⠀⠀⠁⢕⢕⢕⠑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⣼⣿⣿⣿⣿⣿⡿⢕⢕⢕⢕⢕⢕⢕⢕⢕⢕⠠⠀⠀⠀⢄⢕⢕⢀⠀⠁⠕⢕⢕⢕⠀⢕⢕⢕⢕⠀⠀⠀⠀⠀⠀⠀⠀⠀⠀⠀⠀⠀⠀⢕⢕⢕⢕⢕⢕⢑⢕⢕⢕⠀⢕⢕⢇⢕⢕⢕⢕⢕⢕⠀⠀⢄⣰⣾⣿⣿⣿⣿⣿⣿⢇⢕⢕⣕⣴⣴⣾⣿⣿⣿⡇⠀⠀⠀⠀⠀⠀⠀⠀⠀⢕⢕⢕⢐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⡿⢿⣿⣿⡷⢻⢿⣿⡿⢟⢇⢕⢕⠀⢕⢕⢕⣕⡱⡕⢁⠀⠀⠀⢀⢕⢕⢕⢕⢀⠀⠀⠑⢕⢕⠀⠀⢕⢕⢕⢔⠀⠀⠀⠀⠀⠀⠀⠀⠀⠀⠀⠀⢔⢕⢕⢕⢕⢕⢔⢕⢕⢕⠕⠄⢕⢕⢕⢕⢕⢕⢕⢕⠑⢀⢕⢜⢻⢿⣿⣿⡿⢿⢟⢹⢿⢿⢿⣿⣿⣿⣿⣿⣿⣿⢇⠀⠀⠀⠀⠀⠀⠀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⡿⣻⣿⣿⣿⣿⣿⣿⣷⣷⣧⣕⠕⢕⢕⠀⢕⢕⢕⢕⢜⢕⠁⠀⠀⠀⢕⢕⢕⢕⢕⢕⢀⠀⠀⠁⢕⠀⠀⢕⢕⢕⢕⢄⠀⠀⠀⠀⠀⠀⠀⠀⠀⠀⠀⢕⢕⢕⢕⢕⠅⢕⢕⢕⠕⠀⢕⢕⢕⢕⢕⢕⢕⠕⠀⢄⢕⢕⣕⣵⣵⣵⣷⣾⣿⢱⣾⣿⣿⣿⣷⣮⣽⣟⡻⢿⡟⠑⠀⠀⠀⠀⠀⠀⠀⠀⠀⠁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⡿⢣⣿⣿⣿⣿⣿⣿⣿⣿⣿⣟⢟⢕⢕⠕⢀⢕⢕⢕⢕⢕⢕⠀⠀⠀⢔⢕⢕⢕⢕⢕⢕⢕⢄⠀⠀⠀⠀⠀⠀⢕⢕⢕⢕⢀⠀⠀⠀⠀⠀⠀⠀⠀⠀⢔⢕⢕⢕⢕⢑⢕⢕⢕⢕⠀⢔⢕⢕⢕⢕⢕⢕⢕⠀⢄⢕⢷⣿⣿⣿⣾⣿⣿⣿⡿⣾⣿⣿⣿⣿⣿⣿⣿⣿⣿⣷⣧⣄⡀⠀⠀⠀⠀⠀⠀⠀⠀⠀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⡿⢟⣵⣾⡟⣿⣿⣿⣿⣿⣿⣿⣿⢿⢟⢕⢕⢕⠀⢕⢕⢕⢕⢕⢕⢕⠀⠀⢄⢕⢕⢕⢕⢕⢕⢕⢕⢕⠀⠀⠀⠀⠀⠀⢑⢕⢕⢕⢕⠀⠀⠀⠀⠀⠀⠀⠀⠀⢕⢕⢕⢕⢕⢔⢕⢕⢕⠀⢀⢕⢕⢕⢕⢕⢕⢕⠀⢀⢕⢵⣿⣿⣿⣿⣿⣿⣿⣿⣧⣿⣿⣿⣿⣿⣿⣿⣿⣿⣿⣿⣿⣿⣿⣷⣴⡄⠀⠀⠀⠀⠀⠀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⡟⣱⣿⣿⣿⣷⣻⣿⣿⣿⣿⣿⣿⣷⣷⡷⠑⢕⢕⠀⢕⢕⢕⢕⢕⢕⠁⠀⢀⢕⢕⢕⢕⢕⢕⢕⢕⢕⢕⢕⢄⣴⣴⣤⡔⢕⢕⢕⢕⢕⢔⠀⠀⠀⠀⠀⠀⠀⢄⢕⢕⢕⢕⢅⢕⢕⢕⠕⠀⢕⢕⢕⢕⢕⢕⢕⠁⠀⢕⣕⣵⣽⣽⣿⣿⣿⣿⣿⡿⣼⣿⣿⣿⣿⣿⣿⣿⣿⣿⣿⣿⣿⣿⣿⣿⣿⢞⣷⡄⠀⠀⠀⠀⠑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⢫⣾⣿⣿⣿⣿⣿⣷⣽⣿⣿⣿⣿⢿⢏⢕⠑⢑⢕⢕⠀⢕⢕⢑⢕⢕⢕⠀⢀⢕⢕⢕⢕⢕⢕⢕⢕⢕⢕⢕⣱⣾⣿⣿⢏⢕⢱⣧⢕⢕⢕⢕⢀⠀⠀⠀⠀⠀⠀⢕⢕⢕⢕⢔⢕⢕⢕⢕⠀⠀⢕⢕⢕⢕⢕⢕⠕⠀⢔⢜⢿⣿⣿⣿⣿⣿⣿⣿⣿⢣⣿⣿⣿⣿⣿⣿⣿⣿⣿⣿⣿⣿⣿⣿⣿⣿⣿⣿⣿⡕⡕⢀⠀⠀⠀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⢣⣿⣿⣿⣿⣽⣿⣿⣿⣿⣿⣿⣿⣧⡕⢕⠑⢀⢕⢕⢕⢀⢕⢕⢕⢕⢕⠀⢀⢕⢕⢕⢕⢕⢕⢕⢕⢕⢕⢕⣼⣿⣿⡿⢕⢕⣱⣿⡟⢕⢕⢕⢕⢕⢕⢄⠀⠀⠀⠀⢕⢕⢕⢕⢕⢕⢕⢕⢕⠀⠀⢕⢕⢕⢕⢕⢕⠐⠀⢕⢕⢕⢕⣝⣿⣿⣿⣿⣿⣇⢿⣿⣿⣿⣿⣿⣿⣿⣿⣿⣿⣿⣿⣿⣿⣿⣿⣿⣿⣿⣿⡕⣧⡔⠀⠀⠑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⢣⣿⣿⡟⣿⣿⣿⣿⣿⣿⣿⣿⣿⣿⡿⢕⠑⢀⣼⢕⢕⠑⢔⢕⢕⢕⢕⠁⢔⢕⢕⢕⢕⢕⢕⢕⢕⢕⢕⢕⢹⢿⡿⢏⢕⢕⢱⢟⢝⢕⢅⢕⢕⢕⢕⢕⢕⢕⢔⢄⢄⢕⢕⢕⢕⢕⢕⢕⢕⠕⠀⠀⢕⢕⢕⢕⢕⢕⠀⢕⢕⢕⣵⣷⣿⣿⣿⣿⣿⣿⣿⣼⣿⣿⣿⣿⣿⣿⣿⣿⣿⣿⣿⣿⣿⣿⣿⣿⣿⣿⣿⣿⡞⡼⡗⢔⠀⠀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⢍⢍⢍⢍⢅⢅⣾⣿⣿⣿⣿⣿⣿⣿⣿⣿⣿⣿⣿⣿⣷⠕⢀⣼⣿⢕⢕⠀⢕⢕⠑⢕⢕⠀⣕⢕⢕⣱⣷⡕⢕⢕⢕⢕⢕⢕⢕⢕⢕⢕⢕⢕⢕⢕⢕⢕⢕⢕⢕⢕⢕⢕⢕⢕⢕⢕⢕⢕⢕⢕⢄⢕⢕⢕⢕⠀⠀⠀⠀⠁⠁⢕⢱⡇⠀⢕⢕⣸⣿⣿⣿⣿⣿⣿⣿⣿⡟⣿⣿⣿⣿⣿⣿⣿⣿⣿⣿⣿⣿⣿⣿⣿⣿⣿⣿⣿⣿⣿⢽⡱⢇⢕⢄⠀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⣿⣿⣿⣿⡟⠇⢀⣼⣿⣿⢕⢕⠀⠁⢕⠀⢕⠀⢰⣿⡇⢱⣿⣿⣷⢕⢕⢕⢕⢕⠑⠕⠕⠕⢕⢕⢕⢕⢑⢕⢕⢕⢕⢕⢕⢕⣱⣵⢇⣱⣾⢕⢕⢕⢕⢕⢕⢕⢕⢕⠀⠀⠀⠀⠀⠀⢕⣸⢕⠀⢕⣾⣿⣿⣿⣿⣿⣿⣿⣿⣿⣿⣿⣿⣿⣿⣿⣿⣿⣿⣿⣿⣿⣿⣿⣿⣿⣿⣿⣿⣿⣿⣿⣿⣿⣇⢕⢕⢀⠀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⣿⢿⣿⣿⣿⣿⣿⡿⢟⢕⠀⣼⣿⣿⡏⢕⠁⡔⢀⢕⠀⢕⠀⣼⣿⢇⢸⣿⣿⣿⣧⢕⢕⢕⠁⠀⠀⠀⠀⠀⢔⢕⢕⢕⢕⢕⢕⢕⣱⣵⣿⣿⢏⢱⣿⣿⢕⢕⢕⢕⢕⢕⢕⢕⢕⠀⠀⣵⠀⠀⠀⢄⣿⠁⢔⢕⢹⣿⣿⣿⣿⣿⣿⣿⣿⣿⣾⣿⣿⣿⣿⣿⣿⣿⣿⣿⣿⣿⣿⣿⣿⣿⣿⣿⣿⣿⣿⣿⣿⣿⣿⣿⣕⡕⠀⠑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⡇⢏⢟⢏⢝⢕⢕⢕⠀⣱⣿⣿⢏⡇⠑⢄⡇⢕⠑⠀⠀⢰⣿⡿⢕⣼⣿⣿⣿⣿⡇⢕⠁⠀⠀⠀⠀⠀⢔⢕⢕⢕⢕⣱⣵⣿⣿⣿⣿⣿⢏⣱⣿⣿⣿⡕⢕⢕⢕⡇⢕⢕⢕⢕⠀⠀⣿⡄⠀⠀⢸⡟⠀⢕⢕⢜⢿⣿⣿⣿⣿⣿⣿⣿⢻⣿⣿⣿⣿⣿⣿⣿⣿⣿⣿⣿⣿⣿⣿⣿⣿⣿⣿⣿⣿⣿⣿⣿⣿⣿⣿⣯⡕⢄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⣯⣷⣷⣷⣷⣵⡕⢕⢕⠀⢱⣿⡟⣱⣾⡇⠀⣼⢇⢕⠀⠀⢄⣿⣿⡇⢕⣿⣿⣿⣿⡟⠕⠀⠀⠀⠀⠀⢀⢕⣕⣵⣷⣿⣿⣿⣿⣿⣿⣿⡿⢇⣵⣿⣿⣿⣿⡇⢕⢕⢸⣿⢕⢕⢕⢕⠀⢱⣿⡇⠀⠀⣼⡇⠀⢕⢕⢕⢕⢜⢟⢟⢿⢿⢿⢏⣾⣿⣿⣿⣿⣿⣿⣿⣿⣿⣿⣿⣿⣿⣿⣿⣿⣿⣿⣿⣿⣿⣿⣿⣿⣿⣿⣿⢟⡕⠀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⣇⢕⠁⢰⣿⢏⣵⣿⣿⡇⣱⣿⢕⢕⠀⢀⣾⣿⣿⢕⢸⣿⣿⣿⢟⠑⠀⠀⠀⠀⠀⢄⢕⣾⣿⣿⣿⣿⣿⣿⣿⣿⣿⢟⢱⣾⣿⣿⣿⣿⣿⣧⢕⢕⢸⣿⡇⢕⢕⢕⠀⢸⣿⣷⢀⢀⣿⢇⠀⢕⢕⢕⢕⣕⣕⣵⣵⣵⣵⣕⢻⣿⣿⣿⣿⣿⣿⣿⣿⣿⣿⣿⣿⣿⣿⣿⣿⣿⣿⣿⣿⣿⣿⣿⣿⣿⣿⣿⣿⣷⠀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⣱⢕⢕⢕⢕⢕⣿⣷⣷⣸⣿⣿⢷⣿⣿⣿⣿⣿⣿⣿⣿⣿⢏⠕⢄⡾⢱⣾⣿⣿⣿⣧⣿⣿⢕⠁⠀⣸⣿⣿⡟⢕⣾⣿⣿⢏⠁⠀⠀⠀⠀⠀⢔⢱⣿⣿⣿⣿⣿⣿⣿⣿⣿⡿⢏⣵⣿⣿⣿⣿⣿⣿⣿⣿⢄⢕⢸⣿⣷⢕⢕⢕⠀⣸⣿⣿⡇⢱⣿⠕⢀⢕⢕⣵⣾⣿⣿⣿⣿⣿⣿⣿⡎⣿⣿⢸⣿⣿⣿⣿⣿⣿⣿⣿⣿⣿⣿⣿⣿⣿⣿⣿⣿⣿⣿⣿⣿⣿⣿⣿⣿⣿⡕⠁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⢱⣿⡕⢕⢕⢕⢕⣿⣿⡇⣿⣿⣿⣾⣿⣿⣿⣿⣿⣿⣿⣿⣿⢕⢀⢜⣸⣿⣿⣿⣿⣿⣿⣿⣿⢕⢄⣷⣿⣿⣿⢇⢱⣿⡟⠑⠀⠀⠀⠀⠀⠀⢔⣵⣿⣿⣿⣿⣿⣿⣿⣿⣿⢟⢱⣾⣿⣿⣿⣿⣿⣿⣿⣿⣿⣧⠕⢕⣿⣿⣧⢕⢕⠀⢹⣿⣿⢇⢕⢟⠀⢕⢕⣼⣿⣿⣿⣿⣿⣿⣿⣿⣿⡇⣿⣿⢸⣿⣿⣿⣿⣿⣿⣿⣿⣿⣿⣿⣿⣿⣿⣿⣿⣿⣿⣿⣿⣿⣿⣿⣿⣿⣿⣧⠀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⠘⠛⠃⠑⠑⠑⠘⠛⠛⠘⠛⠛⠛⠛⠛⠛⠛⠛⠛⠛⠛⠛⠃⠀⠑⠚⠛⠛⠛⠛⠛⠛⠛⠛⠛⠑⠘⠛⠛⠛⠛⠑⠚⠛⠁⠀⠀⠀⠀⠀⠀⠑⠚⠛⠛⠛⠛⠛⠛⠛⠛⠛⠋⠑⠛⠛⠛⠛⠛⠛⠛⠛⠛⠛⠛⠛⠃⠑⠛⠛⠛⠃⠑⠀⠘⠛⠛⠓⠑⠑⠀⠑⠘⠛⠛⠛⠛⠛⠛⠛⠛⠛⠛⠃⠛⠛⠚⠛⠛⠛⠛⠛⠛⠛⠛⠛⠛⠛⠛⠛⠛⠛⠛⠛⠛⠛⠛⠛⠛⠛⠛⠛⠛⠛⠐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⣕⣕⣕⣵⢵⢵⢷⢗⢟⢟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⣕⡕⢕⢕⢕⢕⢗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⣱⢵⢵⢗⢎⢕⢕⢕⢕⢕⢕⢕⢕⢕⢕⢕⢕⢕⢕⢕⢕⢕⢕⢕⢕⢕⢕⢕⢕⢕⢕⢕⢕⢕⢕⢕⢕⢕⢕⢕⢕⢕⢕⢕⢕⢕⢕⢕⢕⢕⢕⢕⢕⢕⢕⢕⢕⢕⢕⢕⢕⢕⢕⢕⢕⢕⢕⢕⢕⢕⢕⢕⢕⢕⢕⢕⢕⢕⢕⢕⢕⢕⢕⢕⢕⢕⢕⢕⢕⢕⢕⢕⢕⢕⢕⢕⢳⣷⣿⣷⣷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⡟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⢹⢏⢝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⠕⢕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⠕⢕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⢕⢕⢕⢕⢕⢕⡇⣵⣳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⢱⣵⣾⣿⣿⣿⣿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⣼⣷⡕⢕⢕⢕⢕⢕⢕⢕⢕⢕⢕⢕⢕⢕⢕⢕⢕⣿⣿⣿⣿⣿⢟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⣿⣿⣵⣕⢕⢕⢕⢕⢕⢕⢕⢕⢕⢕⢕⢕⢕⢕⢕⢿⣿⣿⣿⣵⣵⣷⣿⣿⣿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⠕⢟⢟⢕⢕⢕⢕⢕⢕⢕⢕⢕⢕⢕⢕⢕⢕⢕⢕⢕⢸⣿⣿⣿⣿⣿⣿⣿⣿⣿⣿⣷⣕⢕⢕⢕⢕⢕⢕⢕⢕⢕⢕⢕⢕⢕⢕⢕⢕⢕⢕⢅⢕⢑⢕⢕⠕⠕⢕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⢔⢕⣵⣾⣿⣿⣿⣷⣕⡕⢕⢕⢕⢕⢕⢕⢕⢕⢕⢕⢕⣿⣿⣿⣿⣿⣿⣿⣿⣿⣿⣿⣿⣷⣕⢕⢕⢕⢕⢕⢕⢕⢕⢕⢕⢕⢕⢕⢕⢕⢕⢕⢕⢕⢕⢕⢕⢕⢕⢕⢕⢕⢕⢕⢕⢕⢕⢕⢕⢕⢕⢕⢔⢕⢕⢑⢕⢕⠕⢕⢕⢕⢕⢕⢕⢕⢕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⠕⢕⢕⢕⢕⠕⢸⣿⣿⣿⣿⣿⣿⣿⣿⣷⣕⢕⢕⢕⢕⢕⢕⢕⢕⢕⢸⣿⣿⣿⣿⣿⣿⣿⣿⢿⢿⢿⢿⢿⢿⣧⡕⢕⢕⢕⢕⢕⢕⢕⢕⢕⢕⢕⢕⢕⢕⢕⢕⢕⢕⢕⢕⢕⢕⢕⢕⢕⢕⢕⢕⢕⢕⢕⢕⢕⢕⢕⢕⢕⢕⢕⢕⢕⢕⢕⢔⢔⢔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⢔⢕⢕⢕⢕⢕⢕⢻⣿⣿⣿⣿⣿⣿⣿⣿⣿⣿⣧⡕⢕⢕⢕⢕⢕⢕⠑⢿⣿⣿⣿⡿⢟⣝⣵⣵⣷⣿⣿⣿⣿⣿⢿⣷⣵⣕⢔⢕⡕⢕⢕⢕⢕⢕⢕⢕⢕⢕⢕⢕⢕⢕⢕⢕⢕⢕⢕⢕⢕⢕⢕⢕⢕⢕⢕⢕⢕⢕⢕⢕⠕⢕⢕⢕⢕⢕⢕⢑⢑⢕⢕⢕⢕⢕⢕⢕⢕⢕⢕⢕⢕⢕⢕⢕⢕⢕⢕⢕⢕⢕⢕⢕⢕⢕⢕⢕⢕⢕⢕⢕⢕⢕⢕⢕⢕⢕⢕⢕⢕⢕⢕⠑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⠁⢕⢕⢕⢱⡕⢕⢻⣿⣿⣿⡿⢿⢿⢿⣿⣿⣿⣿⣇⢕⢕⢁⠕⢕⢑⠜⣿⣿⣿⣾⣿⣿⣿⣿⣿⣿⡿⢿⢿⢏⠁⠝⠿⠿⠿⠟⠟⠷⠵⢅⢕⢕⢕⢕⢕⢑⠕⢕⢕⢕⢕⢕⢕⢕⢅⢁⠑⠑⠕⠕⠕⠕⠕⠕⠕⠕⠕⠕⢕⢑⢁⢅⢕⢕⢕⢕⢕⢕⢕⢕⢕⢕⢕⢕⢕⢕⢕⢕⢕⢕⢕⢕⢕⢕⢕⢕⢕⢕⢕⢕⢕⢕⢕⢕⢕⢕⢕⢕⢕⢕⢕⠕⢕⢕⢅⢕⢕⢕⢕⢕⢕⢑⢕⢕⢕⢕⢕⢅⢑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⠕⢕⢕⠁⠑⢕⢕⢕⣿⣧⡕⢻⣿⣷⣷⣾⣷⣷⣷⣼⣿⣿⣿⣷⡕⢕⠔⢕⢕⠕⢸⣿⣿⣿⣿⢿⠟⠙⠁⠀⠀⠀⠀⠀⠀⠀⠀⠀⠀⠀⠀⠀⠈⠙⠻⢷⣧⣅⡑⢐⢀⢕⢕⢑⢑⠕⠕⢕⢕⢕⢕⢔⢅⢑⢕⠕⢕⢕⢕⢕⢕⢕⢕⢕⢕⢕⢇⢕⢕⢕⢕⢕⢕⢕⢕⢕⢕⢕⢕⢕⢕⢕⢕⢕⢕⢕⢕⢕⢕⢕⢕⢕⢕⢕⢕⢕⢕⢕⢕⢅⢕⢕⢕⢕⢕⠀⢑⢕⢕⢕⢕⢕⢕⢕⢕⢕⢕⢕⠐⠅⢕⠕⢕⢕⢑⢑⢕⢅⢅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⡕⢕⢕⢕⢀⠀⠕⢕⠀⣿⣿⡟⢿⢿⣿⣿⣿⢿⢿⢿⣿⣿⣿⣿⣿⣿⡕⢄⠁⢇⢕⢄⢿⣿⣿⢗⢔⠀⠀⢀⢄⠄⠀⠀⠀⢔⠀⠀⠀⣕⣕⢔⢄⢀⠀⠀⢀⣬⣿⣿⣿⣷⣦⣵⣄⣀⢀⠀⠀⠑⠑⠑⠕⠕⢑⠕⠑⠔⠁⢅⢁⢕⢕⢕⢕⢕⢕⢕⢕⢕⢕⢕⢕⢕⢕⢕⢕⢕⢕⢕⢕⢕⢕⢕⢕⢕⢕⢕⢕⢕⢕⢕⢕⢕⢕⢕⢕⢕⢕⢕⢕⠕⢕⢕⢕⢕⢕⠑⠁⠁⢕⢕⢕⢕⢕⢕⢕⢕⢕⢕⢔⢄⠀⠁⢔⢔⢔⢔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⡕⢑⢕⢕⠀⠀⠕⢔⢸⣿⢟⠔⠀⠁⠁⠀⠀⠀⠀⠁⠝⢿⣿⣿⣿⣿⡔⠁⢸⣧⢑⢸⣿⣿⣣⣵⣷⣇⠁⢕⡄⢀⢄⢄⢕⢕⠀⢀⣿⣿⣿⣿⣷⢔⢀⣼⣿⣿⣿⣿⣿⣿⣿⣿⣿⣿⣿⡇⠀⠀⠀⠀⢄⢔⢔⢔⢔⢕⢕⢕⢕⢕⢕⢕⢕⢕⢕⢕⢕⢕⢕⢕⢕⢕⢕⢕⢕⢕⢕⢕⢕⢕⢕⢕⢕⢕⢕⢕⢕⢕⢕⢕⢕⢕⢕⢕⢕⢕⢕⢕⢕⢕⢕⢕⢕⢕⠀⠀⠀⢕⢕⢕⢕⢕⢕⢕⢕⢕⢕⢕⢕⢕⢔⢄⢁⠑⢕⢕⢔⢕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⡇⢑⢑⢕⢔⠀⠀⠕⢜⢅⠀⠀⠀⢀⡄⢄⠀⠀⠀⠀⠀⣼⣿⣿⣿⣿⣷⠀⢱⣿⣧⣼⣿⣿⣿⣿⣿⣿⡄⠕⢜⣷⣷⡎⢕⠇⢀⣼⣿⣿⣿⣿⣕⣵⣾⣿⣿⣿⣿⣿⣿⣿⣿⣿⣿⣿⣿⠑⠀⠀⠀⢕⢕⢕⢕⢕⢕⢕⢕⢕⢕⢕⢕⢕⢕⢕⢕⢕⢕⢕⢕⢕⢕⢕⢕⢕⢕⢕⢕⢕⢕⢕⢕⢕⢕⢕⢕⢕⢕⢕⢕⢕⢕⢕⢕⢕⢕⢕⢕⢕⢕⠑⢕⢕⢕⢕⠀⠀⠀⢀⢕⢕⢕⢕⢕⢕⢕⢕⢕⢕⢕⢕⢕⢕⢕⢕⢄⢀⢀⠕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⡇⢀⠕⢕⠀⠀⠀⠁⠁⠀⠀⢔⢕⠁⢇⠀⢄⢄⠀⠀⣿⣿⣿⣿⣿⡏⠀⣸⣿⣿⣿⣿⣿⣿⣿⣿⣿⣿⣔⢕⢝⢟⢕⠑⢄⣼⣿⣿⣿⢿⢿⣿⣿⣿⣿⣿⣿⣿⣿⣿⣿⣿⣿⣿⣿⡏⠀⠀⠀⢀⢕⢕⢕⢕⢕⢕⢕⢕⢕⢕⢕⢕⢕⢕⢕⢕⢕⢕⢕⢕⢕⢕⢕⢕⢕⢕⢕⢕⢕⢕⢕⢕⢕⢕⢕⢕⢕⢕⢕⢕⢕⢕⢕⢕⢕⢕⢕⢕⢕⢕⠀⢕⢕⢕⢕⢕⠀⠀⢕⢕⢕⢕⢕⢕⠀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⣿⣿⡇⢕⢅⢅⢕⠀⠀⠀⠀⡀⠀⢕⢕⡄⢕⢷⣷⢜⠀⢱⣿⣿⣿⣿⢟⢁⣵⣿⣿⣿⣿⣿⣿⣿⣿⣿⣿⣿⣿⣿⣷⣔⡔⢑⢝⢻⢟⢝⢟⢗⢕⢟⣿⣿⣿⣿⣿⣿⣿⣿⣿⣿⣿⣿⣿⠕⠀⠀⠀⡱⢕⢕⢕⢕⢕⢕⢕⢕⢕⢕⢕⢕⢕⢕⢕⢕⢕⢕⢕⢕⢕⢕⢕⢕⢕⢕⢕⢕⢕⢕⢕⢕⢕⢕⢕⢕⢕⢕⢕⢕⢕⢕⢕⢕⢕⢕⢕⢕⢕⢕⢕⢕⢕⢕⢕⢕⢀⠀⠀⢕⢕⢕⢕⢕⠀⢕⢕⢕⢕⢕⢕⢕⢕⢕⢕⢕⢕⢕⢕⢕⠀</a:t>
            </a:r>
            <a:br/>
            <a:r>
              <a:t>⢟⢏⢝⢝⢝⢝⢝⣝⣝⣝⣕⣕⣱⣵⣵⣵⣵⣵⣵⣷⣷⣷⣷⣷⣷⣾⣿⣿⣿⣿⣿⣿⣿⣿⣿⣿⣿⣿⣿⣿⣿⣿⣿⣿⣿⣿⣿⣿⣿⣿⣿⣿⣿⣿⣿⣿⣿⣿⣿⣿⣿⣿⣿⣿⣿⣿⣿⣿⣿⣿⣿⣿⣿⣿⣿⣿⣿⣿⣿⣿⣿⣿⣿⣿⣿⣿⣿⣿⣿⣿⣷⢕⣱⢕⢄⠀⠀⠀⠀⢱⣴⣕⣿⣷⡕⢜⢇⠕⣰⣿⣿⣿⣿⣿⣿⣿⣿⣿⣿⣿⣿⣿⣿⣿⣿⣿⣿⣿⣿⣿⣿⣿⢗⢕⢕⢕⢕⢕⢕⢕⢷⢇⢝⢻⣿⣿⣿⣿⣿⣿⣿⣿⣿⣿⢇⠀⠄⠀⢱⢕⢕⢕⢕⢕⢕⢕⢕⢕⢕⢕⢕⢕⢕⢕⢕⢕⢕⢕⢕⢕⢕⢕⢕⢕⢕⢕⢕⢕⢕⠁⢕⢕⢕⢕⢕⢕⢕⢕⢕⢕⢕⢕⢕⢕⢕⢕⢕⢕⢕⢕⢕⢕⢕⢑⢕⢕⢕⠀⠀⠁⠁⠑⠁⠁⢔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⣵⣿⣧⢑⢀⠀⠀⠀⠘⣿⣿⢟⣻⢿⢗⢂⣱⣿⣿⣿⣿⣿⣿⣿⣿⣿⣿⣿⣿⣿⣿⣿⣿⣿⣿⣿⣿⣿⣿⡟⢕⢕⢕⢕⢕⢕⢕⢕⢕⢕⢕⢕⢕⢸⣿⣿⣿⣿⣿⣿⣿⣿⡏⠀⢔⢕⡕⡕⢕⢕⢕⢕⢕⢕⢕⢕⢕⢕⢕⢕⢕⢕⢕⢕⢕⢕⢕⢕⢕⢕⢕⢕⢕⢕⢕⢕⢕⠑⠀⠀⠕⢕⢕⢕⢕⢕⢕⢕⢕⢕⢕⢕⢕⢕⢕⢕⢕⢕⢕⠀⢕⠕⢕⢕⢕⢕⠀⠀⠀⠀⠀⠀⠀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⠁⠀⠀⠀⠀⠝⢟⢇⢕⢕⢕⢕⢹⣿⣿⡿⢿⣿⣿⣿⣿⣿⣿⣿⣿⣿⣿⣿⣿⣿⣿⣿⣿⣿⡟⢕⢕⢕⢕⢕⢕⢕⢕⢕⢕⢕⢕⢕⢕⣸⣿⣿⣿⣿⣿⣿⣿⡿⢅⣱⣟⢏⢕⢕⢕⢕⢕⢕⣕⣱⣵⣷⣾⣿⣿⣿⡧⢕⠕⢕⢕⢕⢕⢕⢕⢕⢕⢕⢕⢕⢕⢕⢕⠀⠀⠀⠀⢕⢕⢕⢕⢕⢕⢕⢕⢕⢕⢕⢕⢕⢕⢕⢕⢕⢕⢀⠑⢕⢕⢕⢕⢕⠀⠀⠀⠀⠀⠀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⠀⢁⠇⢕⢕⢕⢕⣸⣿⣿⢕⣿⣿⣿⣿⣿⣿⣿⣿⣿⣿⣿⣿⣿⣿⣿⣿⣿⣿⣿⣧⡕⢕⢕⢕⢕⢕⢕⢕⢕⢕⢕⢕⣷⣿⣿⣿⣿⣿⣿⣿⣿⣿⣿⢿⡎⢕⢕⢕⢕⢕⢕⢱⣿⣿⣿⣿⣿⣿⡿⢟⠑⠀⢔⢕⢕⢕⢕⢕⢕⢕⢕⢕⢕⢕⢕⢕⠀⠀⠀⠀⠀⠁⢕⢕⢕⢕⢕⢕⢕⢕⢕⢕⢕⢕⢕⢕⢕⢕⠁⢄⢕⢕⢕⢕⢕⠑⠀⠀⠀⠀⠀⢄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⠀⠑⢕⢕⢕⢕⣱⣿⣿⣿⣇⣿⣿⣿⣿⣿⣿⣿⣿⣿⣿⣿⣿⣿⣿⣿⣿⣿⣿⣿⣿⣿⣷⣵⣵⣕⣕⣕⣵⣵⣵⣾⣿⣿⣿⣿⣿⣿⣿⣿⣿⣿⣿⡿⢏⢕⢕⢕⢕⢕⢕⢕⢕⢜⢟⢿⢿⢟⢕⢕⢕⠀⠀⢕⢕⢕⢕⢕⢕⢕⢕⢕⢕⢕⢕⢕⢕⠀⠀⠀⠀⠀⠀⠑⢕⢕⢕⢕⢕⢕⢕⢕⢕⢕⢕⢕⢕⢕⢄⢔⢕⢕⢕⢕⢕⠕⠀⠀⠀⠀⠀⢄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⠕⠀⠀⢀⣰⣄⡀⢀⠑⢕⢕⣵⣿⣿⣿⣿⣿⣿⣿⣿⣿⣿⣿⣿⣿⣿⣿⣿⣿⣿⣿⣿⣿⣿⣿⣿⣿⣿⣿⣿⣿⣿⣿⣿⣿⣿⣿⣿⣿⣿⣿⣿⣿⣿⣿⣿⣿⣿⡿⢕⢕⢕⢕⢕⢕⠑⠑⠑⠑⠑⠑⠑⠁⢕⢕⢕⠑⠀⠀⢕⢕⢕⢕⢕⢕⢕⢕⢕⢕⢕⢕⢕⢕⠀⠀⠀⠀⠀⠀⠀⢕⢕⢕⢕⢕⢕⢕⢕⢕⢕⢕⢕⢕⢕⢕⢕⢕⢕⢕⢕⠕⠀⠀⠀⠀⠀⢔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⣠⣾⣿⣿⣿⢕⢕⣕⣾⣿⣿⣿⣿⣿⣿⣿⣿⣿⣿⣿⣿⣿⣿⣿⣿⣿⣿⣿⣿⣿⣿⣿⣿⣿⣿⣿⣿⣿⣿⣿⣿⣿⣿⣿⣿⣿⣿⣿⣿⣿⣿⣿⣿⣿⣿⢝⢕⢕⢕⢕⢕⢕⠀⠀⠀⠀⠀⠀⠀⢀⢕⢕⢕⢕⠀⠀⢄⢕⢕⢕⢕⢕⢕⢕⢕⢕⢕⢕⢕⢕⠑⠀⠀⠀⠀⠀⠀⠀⠀⢕⢕⢕⢕⢕⢕⢕⢕⢕⢕⢕⢕⢕⢕⢕⢕⢕⠕⠁⠀⠀⠀⢀⢄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⢇⣠⣾⣿⣿⣿⣿⣿⡜⣿⣿⣿⣿⣿⣿⣿⣿⣿⣿⣿⣿⣿⣿⣿⣿⣿⣿⣿⣿⣿⣿⣿⣿⣿⣿⣿⣿⣿⣿⣿⣿⣿⣿⣿⣿⣿⣿⣿⣿⣿⣿⣿⣿⣿⣿⣿⡟⢕⢕⢕⢕⢕⢕⠕⠀⠀⠀⠀⠀⠀⠀⢀⢕⢕⢕⢕⠁⠀⠀⢕⢕⢕⢕⢕⢕⢕⢕⢕⢕⢕⢕⢕⢕⠀⠀⠀⠀⠀⠀⠀⠀⠀⠕⢕⢕⢕⢕⢕⢕⢕⢕⢕⢕⢕⢕⢕⢕⠕⠁⢀⢀⢄⢄⢔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⣇⣿⣿⣿⣿⣿⣿⣿⣿⣿⣿⣿⣿⣿⣿⣿⣿⣿⣿⣿⣿⣿⣿⣿⣿⣿⣿⣿⣿⣿⣿⣿⣿⣿⣿⣿⣿⣿⣿⣿⣿⣿⣿⣿⣿⣿⢟⢏⢕⢕⢕⢕⢕⢕⠑⠀⠀⠀⠀⠀⠀⠀⠀⢕⢕⢕⢕⢕⠀⠀⢔⢕⢕⢕⢕⢕⢕⢕⢕⢕⢕⢕⢕⢕⠁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⡜⣿⣿⣿⣿⣿⣿⣿⣿⣿⢟⢋⢝⢍⢍⢍⢝⢙⢙⢛⢻⣿⣿⣿⣿⣿⣿⣿⣿⣿⣿⣿⣿⣿⣿⣿⣿⣿⣿⣿⣿⣿⣿⡟⢏⢕⢕⢕⢕⢕⢕⢑⢄⠀⠀⠀⠀⠀⠀⠀⠀⢄⢕⢕⢕⢕⠕⠀⢀⢕⢕⢕⢕⢕⢕⢕⢕⢕⢕⢕⢕⢕⢕⠀⠀⠀⠀⠀⠀⠀⠀⠀⠀⠀⠁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⣷⡹⣿⣿⣿⣿⣿⣿⣿⡕⢕⢕⢕⢕⢕⢕⢕⠕⢑⣱⣾⣿⣿⣿⣿⣿⣿⣿⣿⣿⣿⣿⣿⣿⣿⣿⣿⣿⣿⣿⣿⡿⢏⢕⢕⢕⢕⢕⢕⢕⢀⢕⠁⠀⠀⠀⠀⠀⢀⢄⢄⢕⢕⢕⢕⢕⠀⠀⢕⢕⢕⢕⢕⢕⢕⢕⢕⢕⢕⢕⢕⢕⠀⠀⠀⠀⠀⠀⠀⠀⠀⠀⠀⠀⠀⠁⢕⢕⢕⢕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⣷⡹⣿⣿⣿⣿⣿⣿⣿⣇⢕⢅⡅⢅⢅⢔⢕⣾⣿⣿⣿⣿⣿⣿⣿⣿⣿⣿⣿⣿⣿⣿⣿⣿⣿⣿⣿⣿⢿⢏⢕⢕⢕⢕⢕⢕⢕⢕⢕⢕⢕⠀⠀⠀⠀⠀⢀⢕⢀⢕⢕⢕⢕⢕⢕⠀⢀⢕⢕⢕⢕⢕⢕⢕⢕⢕⢕⢕⢕⢕⠕⠀⠀⠀⠀⠀⠀⠀⠀⠀⠀⠀⠀⠀⠀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⡜⢿⣿⣿⣿⣿⣿⣿⣷⣵⣝⣵⣵⣷⣿⣿⣿⣿⣿⣿⣿⣿⣿⣿⣿⣿⣿⣿⣿⣿⣿⣿⣿⣿⡿⢕⢕⢕⢕⢕⢕⢕⢕⢕⢕⢕⢕⢕⢕⢀⠀⠀⠀⢀⢕⠑⢕⢕⢕⢕⢕⢕⢕⠀⢄⢕⢕⢕⢕⢕⢕⢕⢕⢕⢕⢕⢕⢕⠀⢄⠀⠀⠀⠀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⣮⡻⣿⣿⣿⣿⣿⣿⣿⣿⣿⣿⣿⣿⣿⣿⣿⣿⣿⣿⣿⣿⣿⣿⣿⣿⣿⣿⣿⡿⢿⢕⢕⢕⢕⢕⢕⢕⢕⢕⢕⢕⢕⢕⢕⢕⢕⢕⢄⠀⠀⠀⢕⢕⢕⢕⢕⢕⢕⢕⢕⠁⠀⢕⢕⢕⢕⢕⢕⢕⢕⢕⠕⢕⢕⢕⠀⠄⢅⢄⠀⠀⠀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⣷⣜⢻⣿⣿⣿⣿⣿⣿⣿⣿⣿⣿⣿⣿⣿⣿⣿⣿⣿⣿⣿⣿⣿⣿⡿⡟⢏⢇⢕⢕⢕⢕⢕⢕⢕⢕⢕⢕⢕⢕⢕⢕⢕⢕⢕⢕⢕⠀⢀⢕⢕⢕⢕⢕⢕⢕⢕⢕⢕⠀⠀⢕⢕⢕⢕⢕⢕⢕⢕⢕⢀⢕⢕⠑⢄⢑⢕⢕⢕⢀⠀⠀⠀⠀⠀⠀⠀⠀⠀⠀⠀⠁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⣟⢻⢿⣿⣿⣿⣷⡜⡹⢿⣿⣿⣿⣿⣿⣿⣿⣿⣿⣿⣿⣿⣿⣿⣿⣿⣿⢟⢏⢗⢕⢕⢕⢕⢕⢕⢕⢕⢕⢕⢕⢕⢕⢕⢕⢕⢕⢕⢕⠀⢕⢕⠄⢕⢕⢕⢕⢕⢕⢕⢕⢕⢕⢕⠀⠀⢕⢕⢕⢕⢕⢕⢕⢕⢕⢕⢕⢕⠀⢕⢕⢕⢕⢕⢕⢄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⢿⣯⢕⢝⢝⢿⣿⣟⣿⣿⣿⣿⡿⢿⢿⡿⡟⢿⢏⢎⢕⢕⢕⢕⢕⢕⢕⢕⢕⢕⢕⢕⢕⢕⢕⢕⢕⢕⢕⢕⢕⢕⢕⠑⠑⢕⢕⢕⢕⢕⢕⢕⢕⢕⢕⢕⠑⠀⢔⢕⢕⢕⢕⢕⢕⢕⢕⠁⢕⢕⠀⢔⢕⢕⢕⢕⢕⢕⢕⠀⠀⠀⠀⠀⠀⠀⠀⠀⠀⠀⠁⢕⢕⢕⢕⢕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⣷⢕⢕⢕⢔⢕⢕⢫⡽⡝⡧⢟⢝⠜⠘⠅⢔⢕⢕⢕⢕⢕⢕⢕⢕⢕⢕⢕⢕⢕⢕⢕⢕⢕⢕⢕⢕⢕⢕⢕⢕⢕⢕⢔⢕⢕⢕⢕⢕⢕⢕⢕⢕⢕⢕⠁⢀⢕⢕⢕⢕⢕⢕⢕⢕⢕⢄⢕⠁⢀⢕⢕⢕⢕⢕⢕⢕⢕⢄⠀⠀⠀⠀⠀⠀⠀⠀⠀⠀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⢔⢅⠁⠀⢅⢕⢀⠀⢕⢕⢕⢕⢕⢕⢕⢕⢕⢕⢕⢕⢕⢕⢕⢕⢕⢕⢕⢕⢕⢕⢕⢕⢕⢕⢕⢕⢕⢕⢕⢕⢕⢕⢕⢕⢕⢕⠕⠀⢕⢕⢕⢕⢕⢕⢕⢕⢕⠑⢕⠀⢄⢕⢕⢕⢕⢕⢕⢕⢕⢕⢔⠀⠀⠀⠀⠀⠀⠀⠀⠀⠀⠀⠁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⢕⠀⠁⢕⢕⠕⢔⢕⢕⢕⢕⢕⢕⢕⢕⢕⢕⢕⢕⢕⢕⢕⢕⢕⢕⢕⢕⢕⢕⢕⢕⢕⠕⠀⢕⢕⢕⢕⢕⢕⢕⢕⢕⢕⢕⠀⢕⢕⢕⢕⢕⢕⢕⢕⢕⢕⠐⠀⢔⢕⢕⢕⢕⢕⢕⢕⢕⢕⢕⠀⠀⠀⠀⠀⠀⠀⠀⠀⠀⠀⠀⠀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⢕⢕⠀⠀⢕⢅⢕⢕⢔⢕⢕⢕⢕⢕⢕⢕⢕⢕⢕⢕⢕⢕⢕⢕⢕⢕⢕⢕⢕⢕⠕⠑⠁⠀⢀⢕⢕⢕⢕⢕⢕⢕⢕⢕⢕⠁⢕⢕⢕⢕⢕⢕⢕⢕⢕⢕⠀⠀⢔⢕⢕⢕⢕⢕⢕⢕⢕⢕⢕⢕⢕⠀⠀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⢕⢕⢕⢕⠑⠀⠀⠀⢕⢕⢕⢕⢕⢕⢕⢕⢕⢕⢕⢕⢕⢕⢕⢕⢕⢕⢕⢕⢕⠕⠑⠁⠀⠀⠀⠀⠀⢕⢕⢕⢕⢕⢕⢕⢕⢕⢕⠑⢔⢕⢕⢕⢕⢕⢕⢕⢕⢕⠀⢀⢕⢕⢕⢕⢕⢕⢕⢕⢕⠕⢕⢕⢕⢕⠀⠀⠀⠀⠀⠀⠀⠀⠀⠀⠀⠀⠀⠁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⢕⢕⢕⢕⢕⢕⢕⠀⠀⠀⠀⢕⢕⢕⢕⢄⢕⢕⢕⢕⢕⢕⢕⢕⢕⢕⢕⠕⠑⠑⠁⠀⠀⠀⠀⠀⠀⠀⠀⢔⢕⢕⢕⢕⢕⢕⢕⢕⢕⢕⢔⢕⢕⢕⢕⢕⢕⢕⢕⢕⠁⢄⢕⢕⢕⢕⢕⢕⣕⣵⣶⣳⣷⢕⢕⢕⢕⢐⠄⠀⠀⠀⠀⠀⠀⠀⠀⠀⠀⠀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⡿⣽⣿⣯⣝⡟⢿⡇⢀⢕⢕⢕⢕⢕⢕⢕⠀⠀⠀⠀⠀⢀⢕⠕⢕⢕⢕⢕⢕⢕⢕⢕⢕⢑⠁⠀⠀⠀⠀⠀⠀⠀⠀⠀⠀⠀⠀⠀⢄⢕⢕⢕⢕⢕⢕⢕⢕⢕⢕⢀⢕⢕⢕⢇⢕⢕⢕⢕⢕⠁⠔⠕⠕⣕⣵⣶⣾⣿⣿⡿⢕⢝⢕⠕⢕⣑⣡⣴⣶⣶⢔⠀⠀⠀⠀⠀⠀⠀⠀⠀⠀⠑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⢳⣿⣿⣿⣿⣿⣿⢇⢕⠑⢕⢕⢕⢕⢕⢕⠀⠀⠀⠀⢄⢕⢕⠀⠀⠑⢕⢕⢕⠁⠁⢕⢕⢕⠀⠀⠀⠀⠀⠀⠀⠀⠀⠀⠀⠀⠀⠀⢕⢕⢕⢕⢕⢕⢐⢕⢕⢕⠁⢕⢕⢕⢕⢕⢕⢕⢕⢕⢐⠀⢄⣔⣾⣿⣿⣿⣿⣿⡿⣕⣕⣕⣵⣷⣿⣿⣿⣿⣿⣿⡇⢕⠀⠀⠀⠀⠀⠀⠀⠀⠀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⣏⣿⣿⣿⣿⣿⡏⢕⢕⠀⢕⢕⢕⢕⢕⢕⠀⠀⠀⢀⢕⢕⢕⢔⠀⠀⠁⢕⢕⢔⠀⢕⢕⢕⢕⠀⠀⠀⠀⠀⠀⠀⠀⠀⠀⠀⠀⠀⢕⢕⢕⢕⢕⠅⢕⢕⢕⠕⠀⢕⢕⢕⢕⢕⢕⢕⢕⠌⠀⢔⢕⢜⢻⢿⡿⢿⢟⢏⢜⣝⣟⣟⡻⢿⣿⣿⣿⣿⣿⣿⢕⠑⠀⠀⠀⠀⠀⠀⠀⠀⠀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⡿⣿⣿⣿⣟⣎⡻⢿⢿⢟⢕⢕⠑⠀⢕⢕⢱⡗⢕⠕⠀⠀⠀⢕⢕⢕⢄⢕⢔⠀⠀⠁⠕⢕⠀⠑⢕⢕⢕⢔⠀⠀⠀⠀⠀⠀⠀⠀⠀⠀⠀⢕⢕⢕⢕⢕⢑⢕⢕⢕⢕⠀⢔⢕⢕⢕⢕⢕⢕⢕⠁⢀⢕⢕⣱⣵⣷⣷⣾⣿⡇⣱⣾⣿⣿⣿⣿⣿⣷⣮⣽⣟⢻⢏⠀⠀⠀⠀⠀⠀⠀⠀⠀⠀⠀⠀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⢫⣿⣿⣿⣿⣿⣿⣿⣿⣿⣧⢕⢕⠀⢀⢕⢕⢕⢕⢕⠀⠀⠀⢔⢕⢕⢕⢕⢕⢕⢔⠀⠀⠀⠑⠀⠀⢕⢕⢕⢕⢀⠀⠀⠀⠀⠀⠀⠀⠀⠀⠀⢕⢕⢕⢕⠕⢕⢕⢕⢕⠀⢄⢕⢕⢕⢕⢕⢕⢕⠀⢀⢕⢸⣿⣿⣿⣿⣿⣿⣿⣧⣿⣿⣿⣿⣿⣿⣿⣿⣿⣿⣿⣿⣷⣦⡄⢀⠀⠀⠀⠀⠀⠀⠀⠀⠀⠁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⢏⣿⣿⣿⣿⣿⣿⣿⣿⣿⣽⡕⢕⢕⠀⢕⢕⢕⢕⢕⢕⠀⠀⢀⢕⢕⢕⢕⢕⢕⢕⢕⢕⠀⠀⠀⠀⠀⠀⢕⢕⢕⢕⠀⠀⠀⠀⠀⠀⠀⠀⠀⢕⢕⢕⢕⢕⢑⢕⢕⢕⠁⠀⢕⢕⢕⢕⢕⢕⢕⠁⠀⢕⢱⣿⣿⣿⣿⣿⣿⣿⣿⣸⣿⣿⣿⣿⣿⣿⣿⣿⣿⣿⣿⣿⣿⣿⣿⣿⣦⡄⢀⠀⠀⠀⠀⠀⠀⠀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⢟⣵⣗⣿⣿⣿⣿⣿⣿⣿⢿⢟⢏⢕⢕⢕⠀⢕⢕⢕⢕⢕⢕⠀⠀⢕⢕⢕⢕⢕⢕⢕⢕⢕⢕⢄⢀⢀⣀⣀⡔⢕⢕⢕⢕⢕⠀⠀⠀⠀⠀⠀⠀⠀⢕⢕⢕⢕⠄⢕⢕⢕⢕⠀⢕⢕⢕⢕⢕⢕⢕⠑⠀⢕⢕⣕⣼⣿⣿⣿⣿⣿⣿⡏⣿⣿⣿⣿⣿⣿⣿⣿⣿⣿⣿⣿⣿⣿⣿⣿⣿⣟⣮⣇⡄⠀⠀⠀⠀⠀⠀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⡿⣱⣿⣿⣿⣞⣿⣿⣿⣿⣿⣿⣿⣿⢗⢅⢕⢕⢐⢕⢕⢕⢕⢕⠕⠀⢔⢕⢕⢕⢕⢕⢕⢕⢕⢕⢕⢕⣱⣿⣿⢟⢕⢱⡕⢕⢕⢕⢀⠀⠀⠀⠀⠀⠀⠀⢕⢕⢕⠕⢕⢕⢕⢕⠑⠀⢕⢕⢕⢕⢕⢕⠑⠀⢔⢕⢿⣿⣿⣿⣿⣿⣿⣿⡿⣸⣿⣿⣿⣿⣿⣿⣿⣿⣿⣿⣿⣿⣿⣿⣿⣿⣿⣿⣿⣿⡕⢔⢀⠀⠀⠀⠀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⢏⣾⣿⣿⣿⣿⣿⣮⣿⣿⣿⡿⢟⢏⢕⠁⢕⢕⢕⢕⢕⢕⢕⢕⢕⠀⢔⢕⢕⢕⢕⢕⢕⢕⢕⢕⢕⣱⣾⣿⡿⢏⢕⢱⣿⡧⢕⢕⢕⢕⢔⢄⠀⠀⠀⠀⢄⢕⢕⢕⢔⢕⢕⢕⢕⠀⠀⢕⢕⢕⢕⢕⢕⢀⠀⢕⢕⢕⢜⢹⣿⣿⣿⣿⣿⡇⣿⣿⣿⣿⣿⣿⣿⣿⣿⣿⣿⣿⣿⣿⣿⣿⣿⣿⣿⣿⣿⢇⣿⣇⢄⠀⠀⠀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⢏⣾⣿⣿⣿⣿⣿⣿⣿⣿⣿⣿⣷⡇⢕⠁⢄⢕⢕⠁⢕⢕⢕⢕⢕⠀⢔⢕⢕⢕⢕⢕⢕⢕⢕⢕⢕⢼⣿⣿⢟⢕⢕⢱⡿⢟⢕⢕⢕⢕⢕⢕⢕⢕⢄⢀⢀⢕⢕⢕⢕⢕⢕⢕⢕⢕⠀⠀⠑⢕⠁⢕⢕⢕⠀⢔⢕⢕⣵⣷⣿⣿⣿⣿⣿⣿⣷⣿⣿⣿⣿⣿⣿⣿⣿⣿⣿⣿⣿⣿⣿⣿⣿⣿⣿⣿⣿⣿⣿⢮⢻⢕⢀⠀⠀⠑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⢍⢍⢉⢍⢅⣼⣿⣻⣿⣿⣿⣿⣿⣿⣿⣿⣿⣿⢇⠑⢄⣾⢕⢕⠀⢕⢕⢕⢕⠑⠀⢕⢕⢕⣕⢕⢕⢕⢕⢕⢕⢕⢜⢜⢕⢕⢕⢕⢜⢕⢕⠕⢕⢕⢕⢕⢕⢕⢕⢕⢕⢕⢕⢕⢕⢕⢕⢕⢕⢕⢕⠀⠀⠀⢕⠀⢕⠕⡕⠀⢕⢕⢸⣿⣿⣿⣿⣿⣿⣿⣿⢿⣿⣿⣿⣿⣿⣿⣿⣿⣿⣿⣿⣿⣿⣿⣿⣿⣿⣿⣿⣿⣿⣿⢪⢗⢕⢕⠀⠀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⣿⣿⣿⣿⠕⢀⣼⣿⢕⢕⠀⠕⢕⠑⢕⠀⢰⣵⢕⣸⣿⣧⢕⢕⢕⢕⢕⢕⢕⢕⢕⢕⢕⢕⢕⠕⢕⢕⢕⢕⢕⢕⢕⣕⣱⢕⣱⡇⢕⢕⢕⠑⢕⢕⢕⢕⠁⠀⠀⠀⠕⠀⢕⢕⢇⠀⢕⣷⣿⣿⣿⣿⣿⣿⣿⣿⣿⣾⣿⣿⣿⣿⣿⣿⣿⣿⣿⣿⣿⣿⣿⣿⣿⣿⣿⣿⣿⣿⣿⣿⣼⣿⡕⢕⡕⠀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⡿⠕⢀⣼⣿⣿⢕⢕⠀⢕⢕⠀⠕⠀⣾⣿⢕⣿⣿⣿⣧⢕⢕⢕⠕⠀⠀⠁⠁⠁⢁⢕⢕⢕⢕⢕⢕⢕⢕⣱⣾⣿⢇⣸⣿⡇⢕⢕⢕⢀⢕⢕⢕⢕⠀⠀⢄⡕⠀⠀⢕⢸⠑⢀⢕⢝⣿⣿⣿⣿⣿⣿⣿⣿⣿⣿⣿⣿⣿⣿⣿⣿⣿⣿⣿⣿⣿⣿⣿⣿⣿⣿⣿⣿⣿⣿⣿⣿⣿⣿⣿⣧⡇⢔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⡿⣿⣿⣿⣿⣿⢿⢟⢕⠀⣼⣿⣿⣿⠑⠁⡔⢕⠁⠀⠀⢱⣿⡇⢕⣿⣿⣿⣿⡇⢕⠕⠀⠀⠀⠀⠀⢄⢕⢕⢕⢕⢕⣱⣷⣾⣿⣿⣿⢇⣱⣿⣿⣷⢕⢕⢕⢱⢕⢕⢕⢕⠀⠀⢸⣇⠀⠀⠑⡾⠀⢕⢕⢸⣿⣿⣿⣿⣿⣿⣿⣿⢹⣿⣿⣿⣿⣿⣿⣿⣿⣿⣿⣿⣿⣿⣿⣿⣿⣿⣿⣿⣿⣿⣿⣿⣿⣿⣿⣿⣇⢕⠀⠀⠀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⡜⢝⢝⢏⢕⢕⢕⠀⣱⣿⡿⢣⣿⠀⢄⡇⢕⠀⠀⢀⣾⣿⢕⢸⣿⣿⣿⣿⡟⠑⠀⠀⠀⠀⠀⢄⢕⢕⣱⣵⣷⣿⣿⣿⣿⣿⡿⢇⣵⣿⣿⣿⣿⢕⢕⢕⢸⡇⢕⢕⢕⠀⠀⢸⣿⡄⠀⢕⡇⠀⢕⢕⢕⢕⢝⢟⢻⢿⢟⢟⢇⣿⣿⣿⣿⣿⣿⣿⣿⣿⣿⣿⣿⣿⣿⣿⣿⣿⣿⣿⣿⣿⣿⣿⣿⣿⣿⣿⣿⣾⣳⢀⠀⠀⢁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⣿⣿⣿⢿⣿⣿⣷⣾⣷⣷⣕⢕⢕⠁⢰⣿⢟⣵⣿⡿⠀⣼⢕⢕⠀⠀⣸⣿⡟⢕⣿⣿⣿⣿⢟⠁⠀⠀⠀⠀⠀⢔⣱⣾⣿⣿⣿⣿⣿⣿⣿⣿⡟⢱⣾⣿⣿⣿⣿⣿⡇⢕⢕⢸⣿⢑⢕⢕⠀⠀⣼⣿⡇⠀⢸⡇⠀⢕⢕⢕⢕⢕⣕⣵⣵⣵⣵⡕⢿⣿⣿⣿⣿⣿⣿⣿⣿⣿⣿⣿⣿⣿⣿⣿⣿⣿⣿⣿⣿⣿⣿⣿⣿⣿⣿⣿⣿⣿⡕⠀⠀⠑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⡕⢕⢕⢸⣿⡟⣽⣿⣿⣿⣿⣿⣿⣿⣿⢕⠑⢄⣾⢟⣷⣿⣿⡇⣱⣿⢕⢕⠀⢰⣿⣿⡇⢕⣿⣿⣿⢏⠀⠀⠀⠀⠀⠀⢕⣵⣿⣿⣿⣿⣿⣿⣿⣿⣿⢏⣱⣿⣿⣿⣿⣿⣿⣿⣧⠕⢕⢸⣿⡇⢕⢕⠀⠀⣿⣿⡿⢄⢸⢕⠀⢕⢕⣱⣾⣿⣿⣿⣿⣿⣿⣿⣼⣿⣿⢸⣿⣿⣿⣿⣿⣿⣿⣿⣿⣿⣿⣿⣿⣿⣿⣿⣿⣿⣿⣿⣿⣿⣿⣿⣿⣿⣇⠀⠀⠀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⡕⢕⢕⢕⢕⢸⣿⣿⡇⣿⣿⢸⣿⣿⣿⣿⣿⣿⣿⣿⡏⢕⢀⡼⣣⣾⣿⣿⣿⣷⣿⣿⢕⠀⢀⣾⣿⣿⢕⣸⣿⡿⠑⠀⠀⠀⠀⠀⢀⢕⣾⣿⣿⣿⣿⣿⣿⣿⣿⡿⢕⣾⣿⣿⣿⣿⣿⣿⣿⣿⣿⡇⢕⢸⣿⣿⡕⢕⢔⠀⣿⣿⣯⢕⡝⠀⢔⢕⣸⣿⣿⣿⣿⣿⣿⣿⣿⣿⢇⣿⣿⢱⣿⣿⣿⣿⣿⣿⣿⣿⣿⣿⣿⣿⣿⣿⣿⣿⣿⣿⣿⣿⣿⣿⣿⣿⣿⣿⣿⢔⠀⠀⠑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⠘⠛⠑⠑⠑⠑⠘⠛⠛⠘⠛⠛⠘⠛⠛⠛⠛⠛⠛⠛⠛⠃⠀⠑⠙⠛⠛⠛⠛⠛⠛⠛⠛⠑⠀⠛⠛⠛⠓⠑⠛⠛⠁⠀⠀⠀⠀⠀⠀⠑⠚⠛⠛⠛⠛⠛⠛⠛⠛⠋⠑⠛⠛⠛⠛⠛⠛⠛⠛⠛⠛⠛⠛⠑⠘⠛⠛⠛⠑⠑⠀⠛⠛⠛⠑⠑⠀⠑⠑⠛⠛⠛⠛⠛⠛⠛⠛⠛⠛⠘⠛⠛⠘⠛⠛⠛⠛⠛⠛⠛⠛⠛⠛⠛⠛⠛⠛⠛⠛⠛⠛⠛⠛⠛⠛⠛⠛⠛⠛⠛⠃⠀⠀⠀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⣕⣕⡵⢵⢵⢷⢗⢟⢏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⣕⣕⢕⢕⢕⢕⢕⢇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⣱⢵⢷⢗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⣷⣷⣷⣷⣵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⢱⢞⢝⢕⢕⢕⢕⢕⢕⢕⢕⢕⢕⢕⢕⢕⢕⢕⢕⢕⢕⢕⢕⢕⢕⢕⢕⢕⢕⢕⢕⢕⢕⢕⢕⢕⢕⢕⢕⢕⢕⢕⢕⢕⢕⢕⢕⢕⢕⢕⢕⢕⢕⢕⢕⢕⢕⢕⢕⢕⢕⢕⢕⢕⢕⢕⢕⢕⢕⢕⢕⢕⢕⢕⢕⢕⢕⢕⢕⢕⢕⢕⢕⢕⢕⢕⢕⢕⢑⢑⢕⢕⢕⢕⢕⢕⢕⠕⢕⢕⢕⢕⢕⢕⢕⢕⢕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⠕⠑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⢱⣷⣷⣵⣕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⣱⣿⣿⣿⢟⢝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⣵⡱⡕⢕⢕⢕⢕⢕⢕⢕⢕⢕⢕⢕⢕⢕⢕⢕⢸⣿⣿⣿⣣⣵⣷⣷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⡿⢟⢕⢕⢕⢕⢕⢕⢕⢕⢕⢕⢕⢕⢕⢕⢕⢕⢕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⣵⣷⣾⣷⣕⢕⢕⢕⢕⢕⢕⢕⢕⢕⢕⢕⢕⢕⢹⣿⣿⣿⣿⣿⣿⣿⣿⣿⣿⣧⣕⢕⢕⢕⢕⢕⢕⢕⢕⢕⢕⢕⢕⢕⢕⢕⢕⢕⢕⢅⢕⢑⢕⢕⠕⠕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⠑⣿⣿⣿⣿⣿⣿⣷⣕⢕⢕⢕⢕⢕⢕⢕⢕⢕⢕⢕⢜⣿⣿⣿⣿⣿⣿⣿⣿⡿⢿⢿⢿⢷⢕⢕⢕⢕⢕⢕⢕⢕⢕⢕⢕⢕⢕⢕⢕⢕⢕⢕⢕⢕⢕⢕⢕⢕⢕⢕⢕⢕⢕⢕⢕⢕⢕⢕⢕⢕⢕⢕⢕⢕⢕⢕⢕⢑⢕⢕⠕⠕⢕⢕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⢹⣿⣿⣿⣿⣿⣿⣿⣿⣧⣕⢕⢕⢕⠕⢕⢕⢕⢕⢕⢻⣿⣿⣿⡿⢟⣹⣵⣵⣷⣾⣿⣿⣿⡷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⢕⢕⢕⢔⢕⢕⢕⠕⢕⢕⢿⣿⣿⣿⣿⣿⢿⢿⣿⣿⣿⣧⢕⢕⢕⢕⢕⢕⠕⠜⣿⣿⣿⣾⣿⣿⣿⡿⠟⠋⠙⠉⠉⠁⠀⠀⠁⠁⠑⠐⠁⠑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⢕⢕⠑⢕⢕⢕⢕⢕⢜⢿⡿⣟⣵⣵⣷⣷⣷⣼⣿⣿⣷⣕⢕⢕⠑⢕⢕⢕⠜⣿⣿⣿⣿⡿⢏⠁⠀⠀⠀⢀⢄⢄⢔⢀⠀⠀⢔⢄⢀⠀⠀⠀⠁⢑⢕⢕⢕⢅⢑⢕⢕⢕⢕⢕⢕⢕⢕⢅⢁⠑⠑⠕⠕⠕⠕⠕⠕⠕⠕⢕⢑⢕⢕⢅⢕⢕⢕⢕⢕⢕⢕⢕⢕⢕⢕⢕⢕⢕⢕⢕⢕⢕⢕⢕⢕⢕⢕⢕⢕⢕⢕⢕⢕⢕⢕⢕⢕⢕⠕⢕⢕⢕⢕⢕⠑⢕⢕⢕⢕⢕⢕⢕⢕⢔⢕⠕⢕⠕⢕⢕⢕⢕⢑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⠕⢕⢕⢜⣷⣕⢘⠙⠟⢿⠟⠛⠛⠟⢿⣿⣿⣿⣿⣧⡕⢕⢐⢕⢕⢕⢸⣿⣿⣿⢗⢑⢀⣠⣴⣵⡕⠁⠁⠑⢕⠀⠀⠁⢕⢕⢕⢔⠀⠀⠁⠕⢧⣅⣅⢑⢕⢕⠕⢑⠕⠕⢕⢕⢕⢕⢕⢔⢅⢑⢑⠕⢕⢕⢕⢕⢕⢕⢕⢕⢕⢕⢕⢕⢕⢕⢕⢕⢕⢕⢕⢕⢕⢕⢕⢕⢕⢕⢕⢕⢕⢕⢕⢕⢕⢕⢕⢕⢕⢕⢕⢕⢕⢕⢕⢕⢕⢕⢕⢕⢕⢕⠕⢕⢕⢕⢕⢕⢕⢕⢕⢕⢕⢔⢑⠐⢕⢑⢕⢕⢅⢅⠕⢕⢔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⢔⢕⢕⠀⠀⢕⢕⠀⣿⣿⠟⠑⠀⠀⠀⠀⢀⢀⠀⠈⢻⣿⣿⣿⣷⡕⢀⢁⢕⢕⢅⢿⣿⣷⢇⣴⡇⢿⠿⢟⠁⠀⠀⠀⢕⠀⠀⢄⣕⣕⢕⢕⢕⠀⠀⣱⣾⣿⣿⣿⣷⣶⣴⣤⣄⡀⢀⠀⠁⠑⠑⠕⠑⠕⠕⠑⠅⢀⢐⢄⢕⢕⢕⢕⢕⢕⢕⢕⢕⢕⢕⢕⢕⢕⢕⢕⢕⢕⢕⢕⢕⢕⢕⢕⢕⢕⢕⢕⢕⢕⢕⢕⢕⢕⢕⢕⢕⢕⢕⢕⢄⢕⢕⢕⢕⢕⠀⠁⠁⢕⢕⢕⢕⢕⢕⢕⢕⢕⢕⢕⢔⢀⠁⠑⠕⢕⢕⢕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⢕⢕⢕⢕⠀⠀⢕⢑⢜⡑⠀⠀⢀⢔⣑⡕⠑⠑⠔⠀⠀⢹⣿⣿⣿⣿⡔⠀⢸⣇⠕⢸⣿⣿⣿⣿⣿⡇⠀⢕⣄⢄⢕⡰⢕⡀⠀⣸⣿⣿⣿⣿⢇⢀⣵⣿⣿⣿⣿⣿⣿⣿⣿⣿⣿⣿⣾⢕⠀⠀⠀⢔⢄⢔⢕⢕⢕⢕⢕⢕⢕⢕⢕⢕⢕⢕⢕⢕⢕⢕⢕⢕⢕⢕⢕⢕⢕⢕⢕⢕⢕⢕⢕⢕⢕⢕⢕⢕⢕⢕⢕⢕⢕⢕⢕⢕⢕⢕⢕⢕⢕⠑⢕⢕⢕⢕⠀⠀⠀⠀⢕⢕⢕⢕⢕⢕⢕⢕⢕⢕⢕⢕⢕⢔⢄⢁⠑⠕⠕⠄⠑⠕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⣇⢕⠑⢕⢄⠀⠀⢕⢜⠑⠀⠀⢕⢸⣿⡇⠀⠀⠀⠀⠀⣵⣿⣿⣿⣿⣷⠀⢕⣿⣧⣼⣿⣿⣿⣿⣿⣿⡔⠑⢜⣿⣿⢇⢜⠁⣰⣿⣿⣿⣿⣏⣵⣾⣿⣿⣿⣿⣿⣿⣿⣿⣿⣿⣿⣿⡟⠀⠀⠀⠀⢕⢕⢕⢕⢕⢕⢕⢕⢕⢕⢕⢕⢕⢕⢕⢕⢕⢕⢕⢕⢕⢕⢕⢕⢕⢕⢕⢕⢕⢕⢕⢕⢕⢕⢕⢕⢕⢕⢕⢕⢕⢕⢕⢕⢕⢕⢕⢕⢕⢕⢔⢕⢕⢕⢕⢄⠀⠀⠀⢕⢕⢕⢕⢕⢕⢕⢕⢕⢕⢕⢕⢕⢕⢕⢕⢕⢔⢄⢁⢀⢀⢀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⣧⠑⢅⢕⠀⠀⠀⠁⠀⠀⢔⢕⢕⠀⢕⢀⢔⢔⠀⢀⣿⣿⣿⣿⣿⡿⠀⢱⣿⣿⣿⣿⣿⣿⣿⣿⣿⣿⣧⣕⢜⠕⢑⣠⣷⣿⣿⣿⣿⣿⣿⣿⣿⣿⣿⣿⣿⣿⣿⣿⣿⣿⣿⣿⣿⢇⠀⠀⠀⢔⢇⢕⢕⢕⢕⢕⢕⢕⢕⢕⢕⢕⢕⢕⢕⢕⢕⢕⢕⢕⢕⢕⢕⢕⢕⢕⢕⢕⢕⢕⢕⢕⢕⢕⢕⢕⢕⢕⢕⢕⢕⢕⢕⢕⢕⢕⢕⢕⢕⢕⢕⢕⢕⢕⢕⢕⢀⠀⠀⢕⢕⢕⢕⢕⢕⢕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⣿⢔⢔⢁⢔⠀⠀⠀⠔⡀⠀⢕⢕⡄⢕⢳⣿⢜⠀⣼⣿⣿⣿⣿⢟⢑⣰⣿⣿⣿⣿⣿⣿⣿⣿⣿⣿⣿⣿⣿⣿⣿⡿⢿⢿⢿⡟⢻⢿⢧⢜⢿⣿⣿⣿⣿⣿⣿⣿⣿⣿⣿⣿⣿⡟⠁⠀⠀⢀⢜⢕⢕⢕⢕⢕⢕⢕⢕⢕⢕⢕⢕⢕⢕⢕⢕⢕⢕⢕⢕⢕⢕⢕⢕⢕⢕⢕⢕⢕⢕⢕⢕⢕⢕⢕⢕⢕⢕⢕⢕⢕⢕⢕⢕⢕⢕⢕⢕⢕⢕⢕⢕⢕⢕⢕⢕⢕⠀⠀⠕⢕⢕⢕⢕⢕⢕⢕⢕⢕⢕⢕⢕⢕⢕⢕⢕⢕⢕⢕⢕⢕⢕⠀</a:t>
            </a:r>
            <a:br/>
            <a:r>
              <a:t>⢟⢏⢝⢝⢝⢝⢝⣝⣝⣝⣕⣕⣱⣵⣵⣵⣵⣵⣵⣷⣷⣷⣷⣷⣷⣾⣿⣿⣿⣿⣿⣿⣿⣿⣿⣿⣿⣿⣿⣿⣿⣿⣿⣿⣿⣿⣿⣿⣿⣿⣿⣿⣿⣿⣿⣿⣿⣿⣿⣿⣿⣿⣿⣿⣿⣿⣿⣿⣿⣿⣿⣿⣿⣿⣿⣿⣿⣿⣿⣿⣿⣿⣿⣿⣿⣿⣿⣿⣿⢕⢕⢕⢁⠀⠀⠀⠀⢱⣔⣕⣵⣿⣕⢜⢕⢑⣵⣿⣿⣿⣿⣿⣿⣿⣿⣿⣿⣿⣿⣿⣿⣿⣿⣿⣿⣿⣿⣿⣿⣿⣗⢕⢕⢕⢕⢕⢕⢕⢗⢕⢝⢿⣿⣿⣿⣿⣿⣿⣿⣿⣿⡿⠑⠀⢀⢀⢕⢕⢕⢕⢕⢕⢕⢕⢕⢕⢕⢕⢕⢕⢕⢕⢕⢕⢕⢕⢕⢕⢕⢕⢕⢕⢕⢕⢕⢕⢕⠁⢕⢕⢕⢕⢕⢕⢕⢕⢕⢕⢕⢕⢕⢕⢕⢕⢕⢕⢕⢕⢕⢕⢕⢕⢕⢕⢕⠀⠀⠀⠁⠁⠁⠀⠁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⣱⣿⣇⠕⠀⠀⠀⠀⠘⣿⣿⣿⢿⣿⣿⣷⡿⣿⣿⣿⣿⣿⣿⣿⣿⣿⣿⣿⣿⣿⣿⣿⣿⣿⣿⣿⣿⣿⣿⢟⢕⢕⢕⢕⢕⢕⢕⢕⢕⢕⢕⢕⢕⣹⣿⣿⣿⣿⣿⣿⣿⣿⠇⢀⣱⢄⡱⢜⢕⢕⢕⢕⢕⢕⢕⢕⢕⢕⡕⢕⢕⢕⢕⢕⢕⢕⢕⢕⢕⢕⢕⢕⢕⢕⢕⢕⢕⠁⠀⠀⢕⢕⢕⢕⢕⢕⢕⢕⢕⢕⢕⢕⢕⢕⢕⢕⢕⢕⢕⢕⠁⢕⢄⢕⢕⢕⢄⠀⠀⠀⠀⠀⠀⢔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⠁⠀⠀⠀⠀⢹⡿⢕⢜⢕⢝⢕⢾⣿⣿⡿⣻⣿⣿⣿⣿⣿⣿⣿⣿⣿⣿⣿⣿⣿⣿⣿⣿⣿⡇⢕⢕⢕⢕⢕⢕⢕⢕⢕⢕⢕⢕⢕⣱⣿⣿⣿⣿⣿⣿⣿⣿⡏⣄⣜⣟⡕⢕⢕⢕⢕⢕⢕⣕⣵⣷⣾⣾⣿⣿⣿⡕⢕⠕⢕⢕⢕⢕⢕⢕⢕⢕⢕⢕⢕⢕⢕⠕⠀⠀⠀⠀⢕⢕⢕⢕⢕⢕⢕⢕⢕⢕⢕⢕⢕⢕⢕⢕⢕⢕⠑⠑⢅⢕⢕⢕⢕⠕⠀⠀⠀⠀⠀⠀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⠀⠙⢇⢕⢕⢕⢕⢪⣿⡏⢕⣿⣿⣿⣿⣿⣿⣿⣿⣿⣿⣿⣿⣿⣿⣿⣿⣿⣿⣿⣕⡕⢕⢕⢕⢕⢕⢕⢕⢕⢕⣕⣵⣿⣿⣿⣿⣿⣿⣿⣿⣿⣿⣿⣷⢇⢕⢕⢕⢕⢕⢕⢺⣿⣿⣿⣿⣿⣿⢿⢏⠑⠀⢕⢕⢕⢕⢕⢕⢕⢕⢕⢕⢕⢕⢕⢕⠀⠀⠀⠀⠀⠁⢕⢕⢕⢕⢕⢕⢕⢕⢕⢕⢕⢕⢕⢕⢕⢕⠕⠀⢔⢕⢕⢕⢕⢕⠀⠀⠀⠀⠀⠀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⠀⠔⢔⢕⢕⢕⣸⣿⣿⣿⣵⣿⣿⣿⣿⣿⣿⣿⣿⣿⣿⣿⣿⣿⣿⣿⣿⣿⣿⣿⣿⣿⣷⣷⣧⣵⣵⣵⣵⣵⣾⣿⣿⣿⣿⣿⣿⣿⣿⣿⣿⣿⣿⡟⢕⢕⢕⢕⢕⢕⢕⢕⢕⢝⢻⢻⢿⢏⢕⢕⢕⠀⠀⢕⢕⢕⢕⢕⢕⢕⢕⢕⢕⢕⢕⢕⢕⠀⠀⠀⠀⠀⠀⠑⢕⢕⢕⢕⢕⢕⢕⢕⢕⢕⢕⢕⢕⢕⢑⢔⢕⢕⢕⢕⢕⢕⠕⠀⠀⠀⠀⠀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⢄⡀⠀⠀⠕⢕⢕⣱⣿⣿⣿⣿⣿⣿⣿⣿⣿⣿⣿⣿⣿⣿⣿⣿⣿⣿⣿⣿⣿⣿⣿⣿⣿⣿⣿⣿⣿⣿⣿⣿⣿⣿⣿⣿⣿⣿⣿⣿⣿⣿⣿⣿⣿⣿⢟⢕⢕⢕⢕⢕⢕⠑⠑⠑⠑⠑⠑⠑⢁⢕⢕⢕⠑⠀⠀⢕⢕⢕⢕⢕⢕⢕⢕⢕⢕⢕⢕⢕⢕⠀⠀⠀⠀⠀⠀⠀⢕⢕⢕⢕⢕⢕⢕⢕⢕⢕⢕⢕⢕⢕⢕⢕⢕⢕⢕⢕⢕⠑⠀⠀⠀⠀⢀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⠕⠀⢀⣴⣿⣿⣷⢔⢔⣕⣾⣿⣿⣿⣿⣿⣿⣿⣿⣿⣿⣿⣿⣿⣿⣿⣿⣿⣿⣿⣿⣿⣿⣿⣿⣿⣿⣿⣿⣿⣿⣿⣿⣿⣿⣿⣿⣿⣿⣿⣿⣿⣿⣿⣿⣿⣿⢏⢕⢕⢕⢕⢕⠕⠀⠀⠀⠀⠀⠀⠀⢀⢕⢕⢕⢕⠀⠀⢔⢕⢕⢕⢕⢕⢕⢕⢕⢕⢕⢕⢕⢕⠑⠀⠀⠀⠀⠀⠀⠀⠀⢕⢕⢕⢕⢕⢕⢕⢕⢕⢕⢕⢕⢕⢕⢕⢕⢕⢕⠑⠀⠀⠀⠀⢀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⡏⢀⣴⣿⣿⣿⣿⣿⡕⣾⣾⣿⣿⣿⣿⣿⣿⣿⣿⣿⣿⣿⣿⣿⣿⣿⣿⣿⣿⣿⣿⣿⣿⣿⣿⣿⣿⣿⣿⣿⣿⣿⣿⣿⣿⣿⣿⣿⣿⣿⣿⣿⣿⣿⣿⣿⢟⢕⢕⢕⢕⢕⢕⠕⠀⠀⠀⠀⠀⠀⠀⢄⢕⢕⢕⢕⠀⠀⠀⢕⢕⢕⢕⢕⢕⢕⢕⢕⢕⢕⢕⢕⢕⠀⠀⠀⠀⠀⠀⠀⠀⠀⠕⢕⢕⢕⢕⢕⢕⢕⢕⢕⢕⢕⢕⢕⢕⢕⢑⢀⢀⢄⢄⢔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⣷⣿⣿⣿⣿⣿⣿⣿⣇⣿⣿⣿⣿⣿⣿⣿⣿⣿⣿⣿⣿⢿⢿⢿⢿⣿⣿⣿⣿⣿⣿⣿⣿⣿⣿⣿⣿⣿⣿⣿⣿⣿⣿⣿⣿⣿⣿⣿⣿⣿⣿⣿⣿⣿⡟⢕⢕⢕⢕⢕⢕⢕⠁⠀⠀⠀⠀⠀⠀⠀⠀⢕⢕⢕⢕⢕⠀⠀⢕⢕⢕⢕⢕⢕⢕⢕⢕⢕⢕⢕⢕⢕⠁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⡼⣿⣿⣿⣿⣿⣿⣿⣿⡟⢕⢔⢕⢕⢕⢔⢕⢌⢝⢟⣿⣿⣿⣿⣿⣿⣿⣿⣿⣿⣿⣿⣿⣿⣿⣿⣿⣿⣿⣿⣿⣿⣿⡿⡝⢕⢕⢕⢕⢕⢕⢑⠀⠀⠀⠀⠀⠀⠀⠀⠀⢔⢕⢕⢕⢕⠁⠀⢀⢕⢕⢕⢕⢕⢕⢕⢕⢕⢕⢕⢕⢕⢕⠀⠀⠀⠀⠀⠀⠀⠀⠀⠀⠀⠑⢕⢕⢕⢕⢁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⣷⡹⣿⣿⣿⣿⣿⣿⣿⡇⢕⢕⢕⢕⢕⢕⢕⢕⢕⢱⣿⣿⣿⣿⣿⣿⣿⣿⣿⣿⣿⣿⣿⣿⣿⣿⣿⣿⣿⣿⣿⡟⢝⢕⢕⢕⢕⢕⢕⢕⢀⢕⠀⠀⠀⠀⠀⠀⢄⠔⢔⢕⢕⢕⢕⢕⠀⠀⢕⢕⢕⢕⢕⢕⢕⢕⢕⢕⢕⢕⢕⢕⠀⠀⠀⠀⠀⠀⠀⠀⠀⠀⠀⠀⠀⠕⢕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⣷⡹⣿⣿⣿⣿⣿⣿⣿⣕⢕⢕⢕⢕⠕⢕⢕⣱⣿⣿⣿⣿⣿⣿⣿⣿⣿⣿⣿⣿⣿⣿⣿⣿⣿⣿⣿⣿⢟⢝⢕⢕⢕⢕⢕⢕⢕⢕⢕⢕⢕⠀⠀⠀⠀⠀⢄⢕⢄⢕⢕⢕⢕⢕⢕⠀⠄⢕⢕⢕⢕⢕⢕⢕⢕⢕⢕⢕⢕⢕⠑⠀⠀⠀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⣷⡝⣿⣿⣿⣿⣿⣿⣿⣕⢕⢰⢱⢕⣕⣼⣿⣿⣿⣿⣿⣿⣿⣿⣿⣿⣿⣿⣿⣿⣿⣿⣿⣿⢿⣟⢗⢕⢕⢕⢕⢕⢕⢕⢕⢕⢕⢕⢕⢕⠀⠀⠀⠀⢄⢕⢁⢕⢕⢕⢕⢕⢕⠑⢀⢕⢕⢕⢕⢕⢕⢕⢕⢕⢕⢕⢕⢕⢕⠀⠔⢀⠀⠀⠀⠀⠀⠀⠀⠀⠀⠀⠀⠀⠑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⣎⢻⣿⣿⣿⣿⣿⣿⣿⣷⣾⣿⣿⣿⣿⣿⣿⣿⣿⣿⣿⣿⣿⣿⣿⣿⣿⣿⣿⡿⢿⢏⢕⢕⢕⢕⢕⢕⢕⢕⢕⢕⢕⢕⢕⢕⢕⢕⠀⠀⠀⢄⢕⢕⢕⢕⢕⢕⢕⢕⢕⠀⠁⢕⢕⢕⢕⢕⢕⢕⢕⢕⠑⢕⢕⢕⠀⢕⢕⢑⢀⠐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⣷⣝⢿⣿⣿⣿⣿⣿⣿⣿⣿⣿⣿⣿⣿⣿⣿⣿⣿⣿⣿⣿⣿⣿⢿⣻⣟⢕⢇⢕⢕⢕⢕⢕⢕⢕⢕⢕⢕⢕⢕⢕⢕⢕⢕⠕⢕⠀⠀⢀⢕⢕⢕⢕⢕⢕⢕⢕⢕⢕⠀⠀⢕⢕⢕⢕⢕⢕⢕⢕⢕⢄⢕⢕⠑⢄⢅⢕⢕⢕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⣟⢻⢿⣿⣧⣜⢻⢿⣿⣿⣿⣿⣿⣿⣿⣿⣿⣿⣿⣿⣿⣿⣿⣿⣿⢣⢏⢗⢕⢕⢕⢕⢕⢕⢕⢕⢕⢕⢕⢕⢕⢕⢕⢕⢕⢕⢕⢄⢕⠀⢕⢕⢕⢕⢕⢕⢕⢕⢕⢕⢕⢕⠀⢔⢕⢕⢕⢕⢕⢕⢕⢕⠑⢕⢕⠕⠀⢕⢕⢕⢕⢕⢕⠀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⣟⡻⢧⡝⠎⢿⣝⣟⢿⣿⣿⣿⡿⣿⣿⣿⡯⢟⢞⠕⢕⢕⢕⢕⢕⢕⢕⢕⢕⢕⢕⢕⢕⢕⢕⢕⢕⢕⢕⢕⢕⢕⢑⠑⠀⢕⢕⢕⢕⢕⢕⢕⢕⢕⢕⢕⠁⠀⢕⢕⢕⢕⢕⢕⢕⢕⢕⠀⢕⢕⠀⢕⢕⢕⢕⢕⢕⢕⢕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⣷⣷⢕⠔⢕⢕⢫⣹⢎⡿⡻⢟⠕⠑⠕⢕⢕⢕⢕⢕⢕⢕⢕⢕⢕⢕⢕⢕⢕⢕⢕⢕⢕⢕⢕⢕⢕⢕⢕⢕⢕⢕⢐⢕⢕⢕⢕⢕⢕⢕⢕⢕⢕⢁⠀⢔⢕⢕⢕⢕⢕⢕⢕⢕⢕⢕⢕⠀⢔⢕⢕⢕⢕⢕⢕⢕⢕⠀⠀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⠑⢔⢕⢕⢕⢔⢕⠁⠀⠀⢔⢀⠀⢕⢕⢕⢕⢕⢕⢕⢕⢕⢕⢕⢕⢕⢕⢕⢕⢕⢕⢕⢕⢕⢕⢕⢕⢕⢕⠁⢕⢕⢕⢕⢕⢕⢕⢕⢕⢕⢕⠁⢄⢕⢕⢕⢕⢕⢕⢕⢕⢕⢀⠕⠀⢔⢕⢕⢕⢕⢕⢕⢕⢕⢕⢕⠁⠀⠀⠀⠀⠀⠀⠀⠀⠀⠀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⡏⢕⢕⢕⢕⢕⢕⢕⠀⠀⠔⢕⢕⢔⢕⢕⢕⢕⢕⢕⢕⢕⢕⢕⢕⢕⢕⢕⢕⢕⢕⢕⢕⢕⢕⢕⢕⢕⢕⢕⠁⢕⢕⢕⢕⢕⢕⢕⢕⢕⢕⠕⢀⢕⢕⢕⢕⢕⢕⢕⢕⢕⠑⠁⠀⢕⢕⢕⢕⢕⢕⢕⢕⢕⢕⢕⠀⠀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⡇⢔⢕⢕⢕⢕⢕⢕⠀⠁⠀⠕⢔⢕⢕⢕⢕⢕⢕⢕⢕⢕⢕⢕⢕⢕⢕⢕⢕⢕⢕⢕⢕⢕⢕⢕⠕⠑⠁⠀⢄⢕⢕⢕⢕⢕⢕⢕⢕⢕⢕⢀⢕⢕⢕⢕⢕⢕⢕⢕⢕⠕⠀⢀⢕⢕⢕⢕⢕⢕⢕⢕⢕⢕⢕⢕⢕⠀⠀⠀⠀⠀⠀⠀⠀⠀⠀⠀⠀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⡇⢕⢕⢕⢕⢕⢕⢕⠀⠀⠀⢕⢕⢕⢕⢕⢕⢕⢕⢕⢕⢕⢕⢕⢕⢕⢕⢕⢕⢕⢕⢕⠕⠕⠑⠁⠀⠀⠀⠀⢕⢕⢕⢕⢕⢕⢕⢕⢕⢕⠁⢕⢕⢕⢕⢕⢕⢕⢕⢕⢕⠀⢀⢕⢕⢕⢕⢕⢕⢕⢕⢕⢕⢕⢕⢕⢕⢕⠀⠀⠀⠀⠀⠀⠀⠀⠀⠀⠀⠀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⢕⢕⢕⢕⢕⢕⢕⠁⠀⠀⠀⢕⢕⢕⢕⢄⢕⢕⢕⢕⢕⢕⢕⢕⢕⢕⢕⠕⠕⠑⠁⠀⠀⠀⠀⠀⠀⠀⠀⢕⢕⢕⢕⢕⢕⢕⢕⢕⢕⠑⢕⢕⢕⢕⢕⢕⢕⢕⢕⢕⠀⢔⢕⢕⢕⢕⢕⣕⣥⣴⣞⣿⡧⢑⢕⢑⢕⠁⠄⠀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⣟⢿⣿⣿⣿⢕⢕⢕⢕⢕⢕⢕⢕⠀⠀⠀⠀⠀⢕⢕⢕⢕⢕⢕⢕⢕⢕⢕⢕⠑⠁⠁⠀⠀⠀⠀⠀⠀⠀⠀⠀⠀⠀⠀⢔⢕⢕⢕⢕⢕⢕⢕⢕⢕⠕⢔⢕⢕⢕⢕⢕⢕⢕⢕⠕⢀⠕⠕⢑⣱⣵⣷⣿⣿⣿⢏⢕⢝⢕⢕⢑⣡⣴⣷⣿⣷⡔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⢹⣿⣿⣿⣿⣷⣽⢕⢕⢄⢕⢕⢕⢕⢕⠑⠀⠀⠀⢀⢕⢕⠀⠀⠕⢅⢕⢕⠁⢕⢕⢕⢕⠀⠀⠀⠀⠀⠀⠀⠀⠀⠀⠀⠀⠀⠀⢕⢕⢕⢕⢕⢕⢅⢕⢕⢕⢀⢕⢱⢕⢕⢕⢕⢕⢕⢑⠔⠀⢄⣵⣿⣿⣿⣿⣿⣿⢯⣵⣵⣵⣵⣾⣿⣿⣿⣿⣿⣿⡇⢄⠀⠀⠀⠀⠀⠀⠀⠀⠀⠀⢕⢕⢕⢄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⣸⣿⣿⣿⣿⣿⢏⢕⢕⢕⠀⢕⢕⢕⢕⠀⠀⠀⠀⢕⢕⢕⢔⠀⠀⠑⢕⢕⢀⠀⢕⢕⢕⢔⠀⠀⠀⠀⠀⠀⠀⠀⠀⠀⠀⠀⢔⢕⢕⢕⢕⢕⢐⢕⢕⢕⠑⢕⢕⢕⢕⢕⢕⢕⢕⢕⠑⢀⢕⢕⢝⢻⢿⢿⢿⡟⢇⢝⣝⣟⣟⣟⢿⢿⣿⣿⣿⣿⣿⢕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⣧⢻⣿⣿⣿⢟⢑⢕⠀⢕⢔⢱⡱⢕⢕⠀⠀⠀⢕⢕⢕⢕⢕⢔⠀⠀⠁⢕⢕⠀⢕⢕⢕⢕⢀⠀⠀⠀⠀⠀⠀⠀⠀⠀⠀⠀⢕⢕⢕⢕⢕⢅⢕⢕⢕⠕⠀⢕⢕⢕⢕⢕⢕⢕⠕⠀⢄⢕⢕⣱⣵⢷⣷⣿⣿⢕⣵⣿⣿⣿⣿⣿⣿⣷⣮⣽⣟⢟⢇⠀⠀⠀⠀⠀⠀⠀⠀⠀⠀⠀⠀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⢿⣽⣾⣿⣿⣿⣷⣷⣷⣵⡕⢕⢕⠀⢕⠕⢕⢜⢕⢑⠀⠀⢄⢕⢕⢕⢕⢕⢕⢔⠀⠀⠀⠑⠀⠀⢕⢕⢕⢕⠀⠀⠀⠀⠀⠀⠀⠀⠀⠀⢄⢕⢕⢕⢕⢕⢕⢕⢕⠕⠀⢕⢕⢕⢕⢕⢕⢕⢕⠀⢄⢱⢷⣿⣿⣿⣿⣿⣿⡿⣾⣿⣿⣿⣿⣿⣿⣿⣿⣿⣿⣿⣿⣷⣦⣄⢄⢀⠀⠀⠀⠀⠀⠀⠀⠀⠁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⣟⣿⣿⣿⣿⣿⣿⣿⣿⣿⡟⢇⢕⢕⠀⢕⠀⢕⢕⢕⠀⠀⠀⢕⢕⢕⢕⢕⢕⢕⢕⢕⠀⠀⠀⠀⠀⠑⢕⢕⢕⢕⠀⠀⠀⠀⠀⠀⠀⠀⠀⢕⢕⢕⢕⠕⢔⢕⢕⢕⠀⢄⢕⢕⢕⢕⢕⢕⢕⠀⢀⢕⣷⣿⣿⣿⣿⣿⣿⣿⣇⣿⣿⣿⣿⣿⣿⣿⣿⣿⣿⣿⣿⣿⣿⣿⣿⣿⣧⡅⢀⠀⠀⠀⠀⠀⠀⠀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⢟⡻⣿⣿⣿⣿⣿⣿⣿⣿⡿⢟⢕⢕⠀⢕⢕⢔⢕⢕⢕⠀⠀⢔⢕⢕⢕⢕⢕⢕⢕⢕⢕⢄⠀⠀⠀⠀⡄⢕⢕⢕⢕⢄⠀⠀⠀⠀⠀⠀⠀⠀⢕⢕⢕⢕⢅⢕⢕⢕⠕⠀⢕⢕⢕⢕⢕⢕⢕⠀⠀⢕⣕⣕⣽⣿⣿⣿⣿⣿⣿⢸⣿⣿⣿⣿⣿⣿⣿⣿⣿⣿⣿⣿⣿⣿⣿⣿⣿⣾⣽⢇⢄⠀⠀⠀⠀⠀⠀⢕⠀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⡿⣱⣿⣷⢻⣿⣿⣿⣿⣿⣿⣷⣧⡕⢕⢕⠀⢕⢕⢕⢕⢕⢕⠀⢄⢕⢕⢕⢕⢕⢕⢕⢕⢕⢕⢕⣱⣿⣿⡿⢕⢕⢕⢕⢕⢕⠀⠀⠀⠀⠀⠀⠀⢔⢕⢕⢕⢄⢕⢕⢕⢕⠀⠀⢕⢕⢕⢕⢕⢕⠁⠀⢕⢸⢿⣿⣿⣿⣿⣿⣿⣿⡇⣿⣿⣿⣿⣿⣿⣿⣿⣿⣿⣿⣿⣿⣿⣿⣿⣿⣿⣿⣿⡎⣗⢔⠀⠀⠀⠀⠀⢕⠀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⢏⣾⣿⣿⣿⣿⡻⣿⣿⣿⣿⡿⢿⢏⠁⢕⢕⠀⢕⢕⢕⢕⢕⠀⢀⢕⢕⢕⢕⢕⢕⢕⢕⢕⢕⢕⣼⣿⣿⢟⢕⢕⣾⡇⢕⢕⢕⢕⢔⢀⠀⠀⠀⠀⢕⢕⢕⢕⢕⢕⢕⢕⢕⠀⠀⢕⢕⢕⢕⢕⢕⠀⢄⢕⢕⢕⢝⣿⣿⣿⣿⣿⣿⢱⣿⣿⣿⣿⣿⣿⣿⣿⣿⣿⣿⣿⣿⣿⣿⣿⣿⣿⣿⣿⣺⡳⣿⣕⢀⠀⠀⠀⠕⠀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⢣⣿⣿⣿⣿⣿⣿⣿⣿⣿⣿⣏⢕⢕⠁⠀⢕⢕⠀⢕⢕⢕⢕⠑⢀⢕⢕⢕⢕⢕⢕⢕⢕⢕⢕⢱⣿⣿⡿⢇⢕⢱⣾⡿⢕⢕⢕⢕⢕⢕⢕⢔⢄⢀⠀⢕⢕⢕⢕⢕⢕⢕⢕⠕⠀⠀⢕⢕⢕⢕⢕⡕⠀⢕⢕⢕⣵⣾⣿⣿⣿⣿⣿⣿⣼⣿⣿⣿⣿⣿⣿⣿⣿⣿⣿⣿⣿⣿⣿⣿⣿⣿⣿⣿⣿⡟⣧⢻⣿⢇⠀⠀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⢍⢍⢉⢍⢅⣾⢿⣿⣿⣿⣿⣿⣿⣿⣿⣿⣿⢇⠑⢄⡇⢕⢕⠀⢕⢕⢕⢕⠀⢕⢕⢕⢕⡕⢕⢕⢕⢕⢕⢕⢝⢟⢟⢕⢕⢕⢎⢜⢕⠕⢕⢕⢕⢕⢕⢕⢕⢕⢕⢕⢕⢕⢕⢑⢕⢕⢕⢕⠀⠀⠀⠑⠀⢕⢕⢔⢇⠀⢕⢕⣿⣿⣿⣿⣿⣿⣿⣿⡟⣿⣿⣿⣿⣿⣿⣿⣿⣿⣿⣿⣿⣿⣿⣿⣿⣿⣿⣿⣿⣿⣧⣿⢕⡕⢇⢕⠀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⣿⣿⣷⠕⢀⣼⡇⢕⠁⠄⢕⢕⢕⠀⢄⣕⡕⢕⣷⣷⡕⢕⢕⢕⢕⢕⢕⢕⢕⢕⢕⢕⢕⢕⢑⢔⢕⢕⢕⢕⢕⢕⣱⢕⣵⢕⢕⢕⢕⢕⢕⢕⢕⢕⠀⠀⠀⠀⠀⠁⢕⣸⠀⢄⢱⣾⣿⣿⣿⣿⣿⣿⣿⣿⣿⣿⣿⣿⣿⣿⣿⣿⣿⣿⣿⣿⣿⣿⣿⣿⣿⣿⣿⣿⣿⣿⣿⣿⣿⣿⡕⢕⢔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⢼⣿⣿⣿⣿⣿⣿⣿⣿⣿⣿⣿⡿⢇⢀⣼⣿⡇⢕⠀⠀⢕⠀⢕⠀⣸⣿⡇⢸⣿⣿⣧⢕⢕⢕⢕⠑⠁⠑⠑⠑⠑⢕⢅⢔⢕⢕⢕⢕⢕⣱⣷⣿⢇⣸⣿⢕⢕⢕⢕⢕⢕⢕⢕⢕⠀⠀⢔⠀⠀⠀⢄⡟⠀⢕⢕⣻⣿⣿⣿⣿⣿⣿⣿⣿⣿⣿⣿⣿⣿⣿⣿⣿⣿⣿⣿⣿⣿⣿⣿⣿⣿⣿⣿⣿⣿⣿⣿⣿⣿⣿⣝⣮⢕⢀⠀⠀⢄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⡿⢇⠀⣸⣿⣿⢕⢕⠀⠀⢕⠀⠀⢄⣿⣿⢕⣸⣿⣿⣿⣇⢕⢕⠁⠀⠀⠀⠀⠀⢕⢕⢕⢕⢕⢕⣵⣷⣿⣿⣿⢏⣱⣿⣿⡇⢕⢕⢕⡇⢕⢕⢕⠑⠀⠀⣿⢀⠀⠀⢱⡇⠀⢕⢕⢻⣿⣿⣿⣿⣿⣿⣿⡏⣿⣿⣿⣿⣿⣿⣿⣿⣿⣿⣿⣿⣿⣿⣿⣿⣿⣿⣿⣿⣿⣿⣿⣿⣿⣿⣿⣿⡇⢕⠀⠀⠑⢅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⣺⣿⣿⣿⣿⣷⢻⢿⢿⢿⢟⢝⢕⠁⣱⣿⣿⢻⢕⠀⡄⢄⠀⠀⠀⣸⣿⡟⢕⣿⣿⣿⣿⣿⢕⠁⠀⠀⠀⠀⢀⢕⢕⢕⣱⣵⣾⣿⣿⣿⣿⣿⢇⣱⣿⣿⣿⡇⢕⢕⢕⣧⢕⢕⢕⠀⠀⢄⣿⡇⠀⠀⣼⢇⠀⢕⢕⢕⢜⢝⢟⢿⢿⢿⢟⢱⣿⣿⣿⣿⣿⣿⣿⣿⣿⣿⣿⣿⣿⣿⣿⣿⣿⣿⣿⣿⣿⣿⣿⣿⣿⣿⣿⣿⣿⣕⠀⠀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⣧⣵⣕⢕⢕⢕⠁⢰⣿⡿⣱⣿⠀⢰⡇⢕⠀⠀⢰⣿⣿⢇⢸⣿⣿⣿⡿⠇⠀⠀⠀⠀⠀⢄⢕⣵⣿⣿⣿⣿⣿⣿⣿⣿⡿⢕⣾⣿⣿⣿⣿⣿⢕⢕⢕⣿⡕⢕⢕⢕⠀⢸⣿⣧⠀⢀⣿⠑⠀⢕⢕⢕⢕⢕⣕⣱⣵⣵⣕⢸⣿⣿⣿⣿⣿⣿⣿⣿⣿⣿⣿⣿⣿⣿⣿⣿⣿⣿⣿⣿⣿⣿⣿⣿⣿⣿⣿⣿⣿⣿⢔⠀⠀⠀⢅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⣾⣿⣿⣽⣿⣿⣿⣿⣿⣿⣷⢕⠕⢀⣾⢟⣵⣿⣿⢄⣿⢕⢕⠀⢄⣿⣿⣿⢕⣸⣿⣿⡿⠑⠀⠀⠀⠀⠀⢄⢱⣿⣿⣿⣿⣿⣿⣿⣿⣿⢟⣱⣿⣿⣿⣿⣿⣿⣿⡕⢕⢕⣿⣧⢕⢕⢕⠀⢸⣿⣿⡕⢱⡿⠀⢕⢕⢕⣵⣾⣿⣿⣿⣿⣿⣿⣇⣿⣿⡟⣼⣿⣿⣿⣿⣿⣿⣿⣿⣿⣿⣿⣿⣿⣿⣿⣿⣿⣿⣿⣿⣿⣿⣿⣿⣿⣿⡇⠀⠀⠀⠁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⣷⣧⣵⢱⣿⢳⣿⣿⣿⣿⣿⣿⣿⣿⡏⢕⠀⣸⢇⣾⣿⣿⣿⣼⣿⢕⠑⠀⣼⣿⣿⡇⢱⣿⣿⢟⠑⠀⠀⠀⠀⠀⢔⣵⣿⣿⣿⣿⣿⣿⣿⣿⡿⢇⣼⣿⣿⣿⣿⣿⣿⣿⣿⣧⢕⢕⣿⣿⡇⢕⢕⠀⢸⣿⣿⡕⢕⡇⠀⢕⢕⣾⣿⣿⣿⣿⣿⣿⣿⣿⡿⣿⣿⡧⢫⣿⣿⣿⣿⣿⣿⣿⣿⣿⣿⣿⣿⣿⣿⣿⣿⣿⣿⣿⣿⣿⣿⣿⣿⣿⣿⣿⢀⠀⠀⠀⢅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⠚⠑⠑⠑⠑⠑⠛⠛⠋⠚⠛⠘⠛⠛⠛⠛⠛⠛⠛⠛⠃⠁⠑⠛⠛⠛⠛⠛⠛⠛⠛⠃⠐⠓⠛⠛⠛⠑⠘⠛⠋⠀⠀⠀⠀⠀⠀⠑⠑⠛⠛⠛⠛⠛⠛⠛⠛⠛⠑⠛⠛⠛⠛⠛⠛⠛⠛⠛⠛⠛⠃⠑⠛⠛⠛⠑⠑⠀⠘⠛⠛⠃⠑⠃⠀⠑⠘⠛⠛⠛⠛⠛⠛⠛⠛⠛⠃⠛⠛⠓⠛⠛⠛⠛⠛⠛⠛⠛⠛⠛⠛⠛⠛⠛⠛⠛⠛⠛⠛⠛⠛⠛⠛⠛⠛⠛⠛⠛⠃⠀⠀⠀⠀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⣕⣕⣱⢵⢵⢷⢗⢞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⣕⢕⢕⢕⢕⢕⢗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⢇⢕⢕⢕⢕⢕⣕⣱⢵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⣵⣷⣷⣧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⢇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⢝⢝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⣏⡵⢗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⡿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⠕⢕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⠑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⣧⣵⣷⣧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⣱⣷⣷⣿⡿⢏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⢕⣜⡕⢕⢕⢕⢕⢕⢕⢕⢕⢕⢕⢕⢕⢕⢕⢕⢜⣿⣿⣿⣿⣵⣵⣾⣷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⢕⣿⢿⢕⢕⢕⢕⢕⢕⢕⢕⢕⢕⢕⢕⢕⢕⢕⢕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⢜⢕⣕⣵⣷⣕⢕⢕⢕⢕⢕⢕⢕⢕⢕⢕⢕⢕⢕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⡟⢕⢕⢕⢕⢕⢕⢕⢕⢕⢕⣾⣿⣿⣿⣿⣷⣕⢕⢕⢕⢕⢕⢕⢕⢕⢕⢕⢕⢸⣿⣿⣿⣿⣿⣿⣿⣿⣿⢿⢿⢿⢷⢕⢕⢕⢕⢕⢕⢕⢕⢕⢕⢕⢕⢕⢕⢕⢕⢕⢕⢕⢕⢕⢔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⢕⢕⢕⢕⢕⠕⣿⣿⣿⣿⣿⣿⣿⣷⣧⡕⢕⢕⢕⢕⢕⢕⢕⢕⢜⣿⣿⣿⣿⣿⢟⣝⣱⣵⣷⣾⣿⣿⣿⣷⡕⠕⢕⢕⢕⢕⢕⢕⢕⢕⢕⢕⢕⢕⢕⢕⢕⢕⢕⢕⢕⢕⢕⢕⢕⢕⢕⢕⢕⢕⢕⢕⢕⢕⢕⢕⢕⢕⢕⢔⢕⢅⢕⢕⢕⢕⢕⢕⢕⢑⢕⢕⢕⢕⢕⢕⢕⢕⢕⢕⢕⢕⢕⢕⢕⢕⢕⢕⢕⢕⢕⢕⢕⢕⢕⢕⢕⢕⢕⢕⢕⢅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⠑⢕⢕⢕⢕⢕⢹⣿⣿⣿⣿⣿⣿⣿⣿⣿⣷⡕⢕⢅⠕⢕⢕⢕⢅⣿⣿⣿⣿⣷⣿⣿⣿⣿⡟⠛⠙⠉⠉⠁⠁⠀⠀⠑⠕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⠕⢕⢕⢑⢕⢕⢿⣿⣿⢟⣏⣵⣵⣵⣵⣽⣿⣇⢕⢕⢑⢕⢅⢕⢜⣿⣿⣿⣿⣿⣿⡿⠋⠀⠀⠀⢀⢀⢄⢔⢄⢀⠁⠐⢔⢄⢀⠀⠁⠑⢕⢕⢕⢕⢕⠕⢕⢕⢕⢕⢕⢕⢕⢑⠑⠕⢕⢕⢕⢕⢕⢕⢕⢕⢕⢕⢕⢕⢕⠕⢕⢕⢕⢕⢕⢕⢕⢕⢕⢕⢕⢕⢕⢕⢕⢕⢕⢕⢕⢕⢕⢕⢕⢕⢕⢕⢕⢕⢕⢕⢕⢕⢕⢕⢕⢕⢕⢕⢕⢕⢕⢔⢕⢕⢕⢕⢕⢕⢕⢕⢄⢕⢕⢕⢕⢕⢕⢕⢕⢑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⢅⠀⢕⢕⢕⢱⡕⢜⡝⠳⢿⣿⡿⠿⠟⠿⢿⣿⣿⣧⡕⢔⢁⢕⢕⢕⢹⣿⣿⣿⣿⣷⠎⠁⢀⣰⣵⣕⠕⠁⠁⠑⢕⠀⠀⢕⢕⢕⢕⢄⠀⠀⠀⠅⡑⠕⢑⢅⢕⢕⠕⠕⢕⢕⢕⢕⢔⢄⢐⠄⢅⢅⢅⢅⢁⢅⢅⢕⢔⢕⢕⢕⢕⢕⢕⢕⢕⢕⢕⢕⢕⢕⢕⢕⢕⢕⢕⢕⢕⢕⢕⢕⢕⢕⢕⢕⢕⢕⢕⢕⢕⢕⢕⢕⢕⢕⢕⠑⢕⢕⢕⢕⢕⠁⢕⢕⠑⢕⢕⢕⢕⢕⢕⢕⢔⢐⠕⠕⢑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⣧⢕⢕⢕⢕⠐⠁⢕⢕⢜⣿⣕⡜⠇⠀⠀⠀⠀⠀⠀⠀⠙⢻⣿⣷⡕⢅⠀⢕⢕⠑⣿⣿⣿⣿⡷⣕⣵⢜⢿⢿⢟⠀⠀⠀⠀⢇⠀⠀⢕⣕⣕⡕⢕⢔⠀⢔⣿⣿⣷⣶⣵⣅⣁⢀⠀⢅⢑⠕⠕⠕⢕⢕⢕⢔⢔⢅⢑⢕⢕⢕⢕⢕⢕⢕⢕⢕⢕⢕⢕⢕⢕⢕⢕⢕⢕⢕⢕⢕⢕⢕⢕⢕⢕⢕⢕⢕⢕⢕⢕⢕⢕⢕⢕⢕⢕⢕⢕⢕⢕⢕⢕⢕⢕⢕⢕⢕⠁⠀⠁⠑⢕⢕⢕⢕⢕⢕⢕⢕⢕⢕⢄⢀⠁⠑⢔⢔⢔⢕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⠜⡕⢕⠀⠀⠑⢕⠁⣿⢏⠁⠀⠀⢄⢔⢄⠕⠕⠔⠀⠁⢹⣿⣷⡅⢑⢱⡕⢔⢹⣿⣿⣿⣿⣿⣿⣿⡇⠑⢱⣄⢔⢕⡔⣕⢀⢀⣼⣿⣿⣿⡟⢔⣰⣿⣿⣿⣿⣿⣿⣿⣿⣿⣷⣷⣦⡔⠀⠀⠀⠀⢀⢁⢄⢕⢕⢕⢕⢕⢕⢕⢕⢕⢕⢕⢕⢕⢕⢕⢕⢕⢕⢕⢕⢕⢕⢕⢕⢕⢕⢕⢕⢕⢕⢕⢕⢕⢕⢕⢕⢕⢕⢕⢕⢕⢕⢕⢕⢕⢕⢅⢕⢕⢕⢕⠀⠐⠀⠀⢕⢕⢕⢕⢕⢕⢕⢕⢕⢕⢕⢕⢕⢄⢄⠁⠕⠕⢕⢅⠑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⢿⣿⣿⣿⡕⢕⢕⢕⠀⠀⠑⠀⢣⡇⠀⠀⢕⢱⣿⡷⠀⠀⠀⠀⠀⣕⣿⣿⣧⠐⢜⣷⡕⣸⣿⣿⣿⣿⣿⣿⣿⣷⡄⢕⢜⣿⡿⢕⠕⢀⣼⣿⣿⣿⣿⣵⣾⣿⣿⣿⣿⣿⣿⣿⣿⣿⣿⣿⣿⣿⢇⠀⠀⠀⢀⢕⢕⢕⢕⢕⢕⢕⢕⢕⢕⢕⢕⢕⢕⢕⢕⢕⢕⢕⢕⢕⢕⢕⢕⢕⢕⢕⢕⢕⢕⢕⢕⢕⢕⢕⢕⢕⢕⢕⢕⢕⢕⢕⢕⢕⢕⢕⢕⢕⢕⢕⢕⢕⢕⢅⠀⠀⠀⢕⢕⢕⢕⢕⢕⢕⢕⢕⢕⢕⢕⢕⢕⢕⢕⢔⢄⢁⢁⠀⠀⠀⢀⢔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⣧⢜⢑⢕⢀⠀⠀⠀⢸⠁⠀⠀⢕⢕⠉⢕⠀⢄⢄⠀⠀⣿⣿⣿⡿⢄⢸⣿⣿⣿⣿⣿⣿⣿⣿⣿⣿⣿⣿⣧⣕⢜⠕⢑⣴⣾⣿⣿⣿⡿⢿⣿⣿⣿⣿⣿⣿⣿⣿⣿⣿⣿⣿⣿⣿⣿⠁⠀⠀⠀⢕⡕⢕⢕⢕⢕⢕⢕⢕⢕⢕⢕⢕⢕⢕⢕⢕⢕⢕⢕⢕⢕⢕⢕⢕⢕⢕⢕⢕⢕⢕⢕⢕⢕⢕⢕⢕⢕⢕⢕⢕⢕⢕⢕⢕⢕⢕⢕⢕⢕⢕⠑⢕⢕⢕⢕⢔⠀⠀⢕⢕⢕⢕⢕⢕⢕⢕⢕⢕⢕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⣧⢔⠅⢕⠀⠀⠀⠀⢰⢀⠀⢕⢕⢔⢕⢳⣷⢜⠀⢱⣿⣿⡿⢇⢱⣾⣿⣿⣿⣿⣿⣿⣿⣿⣿⣿⣿⣿⣿⣿⣿⣿⢿⢿⢿⢿⡟⢿⢗⢗⢹⢿⣿⣿⣿⣿⣿⣿⣿⣿⣿⣿⣿⣿⠇⠀⠀⠀⢕⢇⢕⢕⢕⢕⢕⢕⢕⢕⢕⢕⢕⢕⢕⢕⢕⢕⢕⢕⢕⢕⢕⢕⢕⢕⢕⢕⢕⢕⢕⢕⢕⢕⢕⢕⢕⢕⢕⢕⢕⢕⢕⢕⢕⢕⢕⢕⢕⢕⢕⢕⠀⢕⢕⢕⢕⢕⢀⠀⠁⢕⢕⢕⢕⢕⢕⢕⢕⢕⢕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⢕⢔⢁⠀⠀⠀⠀⠜⣷⣔⢑⣱⣷⡔⢜⢝⠕⣰⣿⣿⣿⣶⣾⣿⣿⣿⣿⣿⣿⣿⣿⣿⣿⣿⣿⣿⣿⣿⣿⣿⡿⢇⢕⢕⢕⢕⢕⢕⢝⢇⢕⢝⢿⣿⣿⣿⣿⣿⣿⣿⣿⣿⡏⠀⢀⠐⢔⢸⢕⢕⢕⢕⢕⢕⢕⢕⢕⢕⢕⢕⢕⢕⢕⢕⢕⢕⢕⢕⢕⢕⢕⢕⢕⢕⢕⢕⢕⢕⠁⢕⢕⢕⢕⢕⢕⢕⢕⢕⢕⢕⢕⢕⢕⢕⢕⢕⢕⢕⢕⠀⢕⢕⢔⢕⢕⢕⠀⠀⠁⠁⠁⠁⠑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⢱⣧⢕⠀⠀⠀⠀⠀⢹⣿⣿⣿⣿⣿⣷⣶⣾⣿⣿⣿⣿⣿⣿⣿⣿⣿⣿⣿⣿⣿⣿⣿⣿⣿⣿⣿⣿⣿⡿⢏⢕⢕⢕⢕⢕⢕⢕⢕⢕⢕⢕⢕⢸⣿⣿⣿⣿⣿⣿⣿⣿⡟⠁⢄⡕⡔⢕⢕⢕⢕⢕⢕⢕⢕⢕⢕⢕⡕⣕⢕⢕⢕⢕⢕⢕⢕⢕⢕⢕⢕⢕⢕⢕⢕⢕⢕⢕⠁⠁⠀⢕⢕⢕⢕⢕⢕⢕⢕⢕⢕⢕⢕⢕⢕⢕⢕⢕⢕⢕⠀⢕⢅⢕⢕⢕⢕⠀⠀⠀⠀⠀⠀⢀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⠔⠀⠀⠀⠀⠁⢿⣿⢏⢕⢏⢏⢝⣵⣿⣿⢟⣿⣿⣿⣿⣿⣿⣿⣿⣿⣿⣿⣿⣿⣿⣿⣿⣿⣿⢇⢕⢕⢕⢕⢕⢕⢕⢕⢕⢕⢕⢕⢕⣼⣿⣿⣿⣿⣿⣿⣿⣿⣕⣴⡿⢝⢎⢕⢕⢕⢕⢕⢕⣱⣵⣷⣾⣿⣿⣿⣿⢕⢕⢑⢕⢕⢕⢕⢕⢕⢕⢕⢕⢕⢕⢕⢕⠀⠀⠀⠀⠀⢕⢕⢕⢕⢕⢕⢕⢕⢕⢕⢕⢕⢕⢕⢕⢕⢕⠕⠅⢅⢕⢕⢕⢕⢕⠀⠀⠀⠀⠀⠀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⢔⠀⠀⠀⠀⠀⢜⡗⢕⢕⢕⢕⢜⣾⣿⢇⢸⣿⣿⣿⣿⣿⣿⣿⣿⣿⣿⣿⣿⣿⣿⣿⣿⣿⣿⣿⣧⡕⢕⢕⢕⢕⢕⢕⢕⢕⢕⣵⣾⣿⣿⣿⣿⣿⣿⣿⣿⣿⣿⣷⡽⢇⢇⢕⢕⢕⢕⢕⢿⣿⣿⣿⣿⣿⣿⢟⢇⠁⠀⢕⢕⢕⢕⢕⢕⢕⢕⢕⢕⢕⢕⢕⢕⠀⠀⠀⠀⠀⠁⢕⢕⢕⢕⢕⢕⢕⢕⢕⢕⢕⢕⢕⢕⢕⠕⠀⢔⢕⢕⢕⢕⢕⠁⠀⠀⠀⠀⠀⢄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⡕⠀⠀⠀⠀⠀⠕⢇⢕⢕⢕⢕⢱⣿⣿⣷⣸⣿⣿⣿⣿⣿⣿⣿⣿⣿⣿⣿⣿⣿⣿⣿⣿⣿⣿⣿⣿⣿⣷⣷⣷⣵⣵⣷⣷⣾⣿⣿⣿⣿⣿⣿⣿⣿⣿⣿⣿⣿⣿⢟⢕⢕⢕⢕⢕⢕⢕⢕⢕⢜⢟⢟⢟⠏⢕⢕⢕⠀⠀⢕⢕⢕⢕⢕⢕⢕⢕⢕⢕⢕⢕⢕⢕⠀⠀⠀⠀⠀⠀⠕⢕⢕⢕⢕⢕⢕⢕⢕⢕⢕⢕⢕⢕⢕⢔⢕⢕⢕⢕⢕⢕⠕⠀⠀⠀⠀⠀⢔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⠑⠀⠀⠀⠀⠀⢱⢕⢕⢕⢕⣱⣿⣿⣿⣿⣿⣿⣿⣿⣿⣿⣿⣿⣿⣿⣿⣿⣿⣿⣿⣿⣿⣿⣿⣿⣿⣿⣿⣿⣿⣿⣿⣿⣿⣿⣿⣿⣿⣿⣿⣿⣿⣿⣿⣿⣿⡿⢇⢕⢕⢕⢕⢕⢕⠑⠑⠑⠑⠑⠑⠁⢀⢕⢕⢕⠀⠀⠀⢕⢕⢕⢕⢕⢕⢕⢕⢕⢕⢕⢕⢕⢕⠀⠀⠀⠀⠀⠀⠀⠕⢕⢕⢕⢕⢕⢕⢕⢕⢕⢕⢕⢕⢕⢕⢕⢕⢕⢕⢕⠑⠀⠀⠀⠀⠀⢔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⡏⠀⠀⣠⣦⣄⢀⢁⢕⢕⢕⣾⣿⣿⣿⣿⣿⣿⣿⣿⣿⣿⣿⣿⣿⣿⣿⣿⣿⣿⣿⣿⣿⣿⣿⣿⣿⣿⣿⣿⣿⣿⣿⣿⣿⣿⣿⣿⣿⣿⣿⣿⣿⣿⣿⣿⣿⡟⢕⢕⢕⢕⢕⢕⠕⠀⠀⠀⠀⠀⠀⠀⢀⢕⢕⢕⠕⠀⠀⢔⢕⢕⢕⢕⢕⢕⢕⢕⢕⢕⢕⢕⢕⠑⠀⠀⠀⠀⠀⠀⠀⠀⢕⢕⢕⢕⢕⢕⢕⢕⢕⢕⢕⢕⢕⢕⢕⢕⢕⠑⠀⠀⠀⠀⢀⢄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⡿⢕⣡⣾⣿⣿⣿⣿⣷⡇⣼⣾⣿⣿⣿⣿⣿⣿⣿⣿⣿⣿⣿⣿⣿⣿⣿⣿⣿⣿⣿⣿⣿⣿⣿⣿⣿⣿⣿⣿⣿⣿⣿⣿⣿⣿⣿⣿⣿⣿⣿⣿⣿⣿⣿⣿⡿⢟⢕⢕⢕⢕⢕⢕⠑⠀⠀⠀⠀⠀⠀⠀⢄⢕⢕⢕⢕⠀⠀⠀⢕⢕⢕⢕⢕⢕⢕⢕⢕⢕⢕⢕⢕⢕⠀⠀⠀⠀⠀⠀⠀⠀⠀⠕⢕⢕⢕⢕⢕⢕⢕⢕⢕⢕⢕⢕⢕⢕⢑⢀⢀⢀⢄⢄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⣧⢻⣿⣿⣿⣿⣿⣿⣿⣿⣿⣿⣿⣿⣿⣿⣿⣿⣿⣿⣿⣿⣿⣿⣿⣿⣿⣿⣿⣿⣿⣿⣿⣿⣿⣿⣿⣿⣿⣿⣿⣿⣿⣿⣿⡿⢟⢕⢕⢕⢕⢕⢕⢕⠁⠀⠀⠀⠀⠀⠀⠀⢀⢕⢕⢕⢕⠕⠀⠀⢕⢕⢕⢕⢕⢕⢕⢕⢕⢕⢕⢕⢕⢕⠁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⡜⣿⣿⣿⣿⣿⣿⣿⣿⣿⢿⠟⢛⢛⢛⢋⢙⢝⠝⢝⣿⣿⣿⣿⣿⣿⣿⣿⣿⣿⣿⣿⣿⣿⣿⣿⣿⣿⣿⣿⣿⣿⡿⢟⢕⢕⢕⢕⢕⢕⢕⠑⠀⠀⠀⠀⠀⠀⠀⠀⠀⢕⢕⢕⢕⢕⠀⠀⢀⢕⢕⢕⢕⢕⢕⢕⢕⢕⢕⢕⢕⢕⠕⠀⠀⠀⠀⠀⠀⠀⠀⠀⠀⠀⠀⢕⢕⢕⢕⢔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⣷⡹⣿⣿⣿⣿⣿⣿⣿⡔⢕⢑⢑⢑⢕⢅⢕⣰⣾⣿⣿⣿⣿⣿⣿⣿⣿⣿⣿⣿⣿⣿⣿⣿⣿⣿⣿⣿⣿⣿⡿⢏⢕⢕⢕⢕⢕⢕⢕⢕⠐⢕⠀⠀⠀⠀⠀⠀⢄⠀⢕⢕⢕⢕⢕⢕⠀⠀⢕⢕⢕⢕⢕⢕⢕⢕⢕⢕⢕⢕⢕⢕⠀⠀⠀⠀⠀⠀⠀⠀⠀⠀⠀⠀⠀⠁⢕⢕⢕⢕⢀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⣷⡹⣿⣿⣿⣿⣿⣿⣿⣧⣕⢜⣕⣕⣵⣷⣿⣿⣿⣿⣿⣿⣿⣿⣿⣿⣿⣿⣿⣿⣿⣿⣿⣿⣿⣿⡿⢿⢝⢕⢕⢕⢕⢕⢕⢕⢕⢕⢕⢕⢕⠀⠀⠀⠀⠀⢔⠕⢕⢕⢕⢕⢕⢕⠑⠀⢔⢕⢕⢕⢕⢕⢕⢕⢕⢕⢕⢕⢕⢕⠁⠀⢐⠀⠀⠀⠀⠀⠀⠀⠀⠀⠀⠀⠀⠑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⣷⡝⣿⣿⣿⣿⣿⣿⣿⣿⣿⣿⣿⣿⣿⣿⣿⣿⣿⣿⣿⣿⣿⣿⣿⣿⣿⣿⣿⣿⣿⣿⣿⣿⡿⢕⢕⢕⢕⢕⢕⢕⢕⢕⢕⢕⢕⢕⢕⢕⠀⠀⠀⠀⢔⢕⢔⢕⢕⢕⢕⢕⢕⠀⢀⢕⢕⢕⢕⢕⢕⢕⢕⢕⢕⢕⢕⢕⠕⢀⢔⠀⠀⠀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⣇⢻⣿⣿⣿⣿⣿⣿⣿⣿⣿⣿⣿⣿⣿⣿⣿⣿⣿⣿⣿⣿⣿⣿⣿⣿⣿⣿⣿⡟⢝⢕⢕⢕⢕⢕⢕⢕⢕⢕⢕⢕⢕⢕⢕⢕⢕⢕⢄⠀⠀⢔⢕⢅⢕⢕⢕⢕⢕⢕⢕⠀⠑⢕⢕⢕⢕⢕⢕⢕⢕⢕⢀⢕⢕⢕⠀⢕⢕⢕⠀⠀⠀⠀⠀⠀⠀⠀⠀⠀⠀⠀⠀⢕⢕⢕⢕⢕⢅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⣷⣝⢿⣿⣿⣿⣿⣿⣿⣿⣿⣿⣿⣿⣿⣿⣿⣿⣿⣿⣿⣿⣿⣿⣿⣿⢏⢱⢕⢇⢕⢕⢕⢕⢕⢕⢕⢕⢕⢕⢕⢕⢕⢕⢕⠀⢕⢁⠀⢄⢕⢕⢕⢕⢕⢕⢕⢕⢕⢕⠀⢕⢕⢕⢕⢕⢕⢕⢕⢕⢕⢕⢕⢕⠀⢔⢕⢕⢕⢄⢕⠀⠀⠀⠀⠀⠀⠀⠀⠀⠀⠀⠀⢕⢕⢕⢕⢕⢁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⣟⢧⢝⢹⡿⣿⣿⣿⣿⣿⣿⣿⣿⣿⣿⣿⣿⣿⣿⣿⣿⡯⢝⢕⢕⢕⢕⢕⢕⢕⢕⢕⢕⢕⢕⢕⢕⢕⢕⢕⢕⢕⢕⢕⢕⢕⢕⢔⢕⢕⢕⢕⢕⢕⢕⢕⢕⢕⢕⠀⢕⢕⢕⢕⢕⢕⢕⢕⢕⠀⢕⢕⠑⢀⢕⢕⢕⢕⢕⢕⠀⠀⠀⠀⠀⠀⠀⠀⠀⠀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⣷⣵⣝⢳⢿⣿⡻⣿⣿⡻⣿⣿⣿⢿⡻⢻⢝⠝⢕⢕⢕⢕⢕⢕⢕⢕⢕⢕⢕⢕⢕⢕⢕⢕⢕⢕⢕⢕⢕⢕⢕⢕⠑⠁⢕⢕⢕⢕⢕⢕⢕⢕⢕⢕⢕⠀⢀⢕⢕⢕⢕⢕⢕⢕⢕⢕⢄⢕⠕⠀⢕⢕⢕⢕⢕⢕⢕⠀⠀⠀⠀⠀⠀⠀⠀⠀⠀⠀⠀⠑⢕⢕⢕⢕⢕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⡇⢕⢕⢘⢻⢪⡽⢾⢗⠏⠕⠑⠁⢕⢕⢕⢕⢕⢕⢕⢕⢕⢕⢕⢕⢕⢕⢕⢕⢕⢕⢕⢕⢕⢕⢕⢕⢕⢕⠑⢄⢕⢕⢕⢕⢕⢕⢕⢕⢕⢕⠔⠀⢕⢕⢕⢕⢕⢕⢕⢕⢕⠁⢕⠕⠀⢕⢕⢕⢕⢕⢕⢕⢕⢕⢀⠀⠀⠀⠀⠀⠀⠀⠀⠀⠀⠀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⡇⢕⢕⢕⢕⢔⢕⢔⠀⠑⠔⠀⠀⢕⢕⢕⢕⢕⢕⢕⢕⢕⢕⢕⢕⢕⢕⢕⢕⢕⢕⢕⢕⢕⢕⢕⢕⢕⢕⢔⢕⢕⢕⢕⢕⢕⢕⢕⢕⢕⢕⠀⢕⢕⢕⢕⢕⢕⢕⢕⢕⢕⢔⠑⠀⢕⢕⢕⢕⢕⢕⢕⢕⢕⢕⢀⠀⠀⠀⠀⠀⠀⠀⠀⠀⠀⠀⠑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⣧⢕⢕⢕⢕⢕⢕⢕⠀⠁⠀⢕⢄⠀⢕⢕⢕⢕⢕⢕⢕⢕⢕⢕⢕⢕⢕⢕⢕⢕⢕⢕⢕⢕⢕⢕⢕⢕⢕⠕⢕⢕⢕⢕⢕⢕⢕⢕⢕⢕⠁⢄⢕⢕⢕⢕⢕⢕⢕⢕⢕⠀⠐⢀⢕⢕⢕⢕⢕⢕⢕⢕⢕⢕⢕⠁⠀⠀⠀⠀⠀⠀⠀⠀⠀⠀⠀⠀⢕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⠕⢕⢕⢕⢕⢕⢕⠀⠀⠀⠕⢕⢕⢕⢕⢕⢕⢕⢕⢕⢕⢕⢕⢕⢕⢕⢕⢕⢕⢕⢕⢕⢕⢕⢕⠕⠁⠀⢔⢕⢕⢕⢕⢕⢕⢕⢕⢕⠕⢔⢕⢕⢕⢕⢕⢕⢕⢕⢕⠕⠀⢀⢕⢕⢕⢕⢕⢕⢕⢕⢕⢕⢕⢕⢕⠀⠀⠀⠀⠀⠀⠀⠀⠀⠀⠀⠀⠀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⢔⢕⢕⢕⢕⢕⢕⠀⠀⠀⢕⢕⢕⢁⢕⢕⢕⢕⢕⢕⢕⢕⢕⢕⢕⢕⢕⢕⢕⢕⢕⠕⠑⠁⠀⠀⠀⢀⢕⢕⢕⢕⢕⢕⢕⢕⢕⢕⢄⢕⢕⢕⢕⢕⢕⢕⢕⢕⠑⠀⢄⢕⢕⢕⢕⢕⢕⠕⢕⡑⢕⢕⢕⢕⢕⢄⠀⠀⠀⠀⠀⠀⠀⠀⠀⠀⠀⠀⠁⢕⢕⢕⢕⢑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⢇⢕⢕⢕⢕⢕⢕⠀⠀⠀⢔⢕⢕⢕⢕⢕⢕⢕⢕⢕⢕⢕⢕⢕⢕⢕⢕⠕⠑⠑⠁⠀⠀⠀⠀⠀⠀⠀⢕⢕⢕⢕⢕⢕⢕⢕⢕⢕⢀⢕⢕⢕⢕⢕⢕⢕⢕⢕⠑⠀⢔⢕⢕⢕⠕⣑⣡⣴⡾⣽⣿⢇⢕⢕⢕⢕⠔⢁⡀⠄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⡟⢕⢅⢕⢕⢕⢕⢕⠀⠀⠀⠀⢑⢕⢕⢕⢕⢕⢕⢕⢕⢕⢕⠑⠑⠁⠁⠀⠀⠀⠀⠀⠀⠀⠀⠀⠀⠀⢕⢕⢕⢕⢕⢕⢕⢔⢕⢕⠁⢕⢕⢕⢕⢕⢕⢕⢕⢕⠕⠄⠕⠑⣑⣵⣷⣿⣿⣿⡟⢕⢝⢕⢕⢑⣡⣴⣷⣿⣿⣿⡕⢐⠀⠀⠀⠀⠀⠀⠀⠀⠀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⡿⣻⣿⣿⣽⣟⢿⢿⢕⠕⠑⢕⢕⢕⢕⠀⠀⠀⠀⢔⠕⠁⠁⠕⢕⢕⢕⠁⢕⢕⢕⢕⠀⠀⠀⠀⠀⠀⠀⠀⠀⠀⠀⠀⠀⢀⢕⢕⢕⢕⢕⢑⢕⢕⢕⠅⢔⢕⢕⢕⢕⢕⢕⢕⢕⢕⠐⢀⢰⣼⣿⣿⣿⣿⣿⡟⣵⣵⣵⣵⣷⣿⣿⣿⣿⣿⣿⣿⡇⢁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⡧⣿⣿⣿⣿⣿⣿⢇⢕⢔⢕⢕⢕⢕⢕⠀⠀⠀⢔⢕⡴⠄⠀⠀⠕⢕⢕⠀⠁⢕⢕⢕⢀⠀⠀⠀⠀⠀⠀⠀⠀⠀⠀⠀⠀⢕⢕⢕⢕⢕⠕⢔⢕⢱⢕⠀⢕⢕⢕⢕⢕⢕⢕⢕⠕⠁⢄⢕⢜⢟⢿⢿⢿⢟⢏⢕⣕⣽⣝⣟⣟⢿⣿⣿⣿⣿⣿⣿⢕⠁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⣇⣿⣿⣿⣿⣿⡏⢕⠀⢕⢕⢕⢕⢕⠁⠀⠀⢄⢕⢕⢕⢔⢄⠀⠀⠑⢕⢕⠀⢕⢕⢕⢕⠀⠀⠀⠀⠀⠀⠀⠀⠀⠀⠀⢀⢕⢕⢕⢕⠕⢅⢕⢕⢕⠀⢔⢕⢕⢕⢕⢕⢕⢕⠁⠀⢔⢕⢕⣵⡷⣷⣾⣿⢇⣱⣷⣿⣿⣿⣿⣿⣿⣷⣽⣝⣟⢟⢏⠀⠀⠀⠀⠀⠀⠀⠀⠀⠀⠀⠀⢕⢕⢕⠑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⣎⡻⢿⢿⢏⠕⢕⠀⠀⢕⢞⢵⢕⠀⠀⠀⢕⢕⢕⢕⢄⢕⢔⠀⠀⠁⠕⠀⠑⢕⢕⢕⢔⠀⠀⠀⠀⠀⠀⠀⠀⠀⠀⢕⢱⢕⢕⢕⢕⢕⢕⢕⠀⢀⢕⢕⢕⢕⢕⢕⢕⠑⠀⢔⢕⣾⣿⣿⣾⣿⣿⣿⣱⣿⣿⣿⣿⣿⣿⣿⣿⣿⣿⣿⣿⣿⣷⣧⡗⢦⣔⡀⠀⠀⠀⠀⠀⠀⠀⠁⢕⠑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⢿⣿⣿⣿⣿⣿⣿⣿⣿⣷⡇⢕⠑⠀⢀⢕⢕⢕⢕⠀⠀⢔⢕⢕⢕⢕⢕⢕⢕⢔⠀⠀⠀⠀⠀⢕⢕⢕⢕⢄⠀⠀⠀⠀⠀⠀⠀⠀⢔⢕⢕⢕⢕⢐⢕⢕⢕⠁⢀⢕⢕⢕⢕⢕⢕⢕⠑⠀⢔⢱⣾⣿⣿⣿⣿⣿⣿⡏⣿⣿⣿⣿⣿⣿⣿⣿⣿⣿⣿⣿⣿⣿⣿⣿⣿⣷⣼⢃⠀⠀⠀⠀⠀⠀⠀⠀⢕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⣾⣿⣿⣿⣿⣿⣿⣿⣿⣽⢕⢕⠐⢕⢕⢕⢕⢕⠀⠀⠀⢕⢕⢕⢕⢕⢕⢕⢕⢅⢕⠀⠀⠀⠀⢁⢕⢕⢕⢕⠀⠀⠀⠀⠀⠀⠀⠀⢕⢕⢕⢕⠅⢕⢕⢕⢕⠀⢕⢕⢕⢕⢕⢕⢕⢑⠀⢄⢕⣕⣝⣻⣿⣿⣿⣿⣿⢳⣿⣿⣿⣿⣿⣿⣿⣿⣿⣿⣿⣿⣿⣿⣿⣿⣿⣻⣿⡽⡔⠀⠀⠀⠀⠀⠀⠀⢕⠀⠀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⡿⢟⣿⣿⣿⣿⣿⣿⣿⡿⢟⢏⢕⢕⢀⢕⢕⢕⢕⢕⠀⠀⢕⢕⢕⢕⢕⢕⢕⢕⢕⢕⢕⢔⣴⣶⣶⢇⢕⢕⢕⢕⢕⠀⠀⠀⠀⠀⠀⠀⢕⢕⢕⢑⢕⢕⢕⢕⠀⠀⢕⢕⢕⢕⢕⢕⢕⠐⢀⢕⢿⣿⣿⣿⣿⣿⣿⣿⡟⣼⣿⣿⣿⣿⣿⣿⣿⣿⣿⣿⣿⣿⣿⣿⣿⣿⣿⣿⣿⢯⢞⡇⢄⠀⠀⠀⠀⠀⢕⠀⠀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⡟⣵⣿⣞⣿⣿⣿⣿⣿⣿⣿⣿⢇⢕⠕⢕⢕⢕⢕⢕⠁⠀⢄⢕⢕⢕⢕⢕⢕⢕⢕⢕⢕⣱⣾⣿⡿⢇⢕⣱⡕⢕⢕⢕⢔⢄⠀⠀⠀⠀⢔⢕⢕⢕⢕⢕⢕⢕⢕⠀⠀⢕⢕⢕⢕⢕⢕⡕⠀⢕⢕⢕⢝⢻⣿⣿⣿⣿⣿⢇⣿⣿⣿⣿⣿⣿⣿⣿⣿⣿⣿⣿⣿⣿⣿⣿⣿⣿⣿⣿⡯⡷⣽⣷⢔⠀⠀⠀⠀⠑⠀⠀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⢏⣾⣿⣿⣿⣿⣻⣿⣿⣿⢿⢏⢕⠑⢕⠀⢕⢕⢕⢕⠑⠀⢀⢕⢕⢕⢕⢕⢕⢕⢕⢕⢕⣵⣿⣿⢟⢕⢕⣵⣿⢇⢕⢕⢕⢕⢕⢕⢄⢀⠀⢕⢕⢕⢕⢕⢕⢕⢕⠀⠀⠀⢕⠑⢕⢕⢕⣱⠕⠀⢕⢕⣱⣵⣿⣿⣿⣿⣿⣿⣸⣿⣿⣿⣿⣿⣿⣿⣿⣿⣿⣿⣿⣿⣿⣿⣿⣿⣿⣿⣿⣿⣿⡾⢿⡷⢔⠀⠀⠀⠀⠀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⢍⢍⢉⢍⢡⣿⣿⣿⣿⣿⣿⣿⣿⣿⣯⡕⢕⠁⢔⢕⠀⢕⠑⢕⠕⠀⢄⢕⢕⢕⢕⢕⢕⢕⢕⢕⢕⢕⡟⡿⢏⢕⢕⢕⢟⢕⢕⢕⢕⢕⢕⢕⢕⢕⢕⢕⢕⢕⢕⢅⢕⢕⢕⢕⠀⠀⠀⢕⠀⢕⢕⢱⡿⠀⢕⢕⢸⣿⣿⣿⣿⣿⣿⣿⡟⣿⣿⣿⣿⣿⣿⣿⣿⣿⣿⣿⣿⣿⣿⣿⣿⣿⣿⣿⣿⣿⣿⣿⣇⢕⢕⢇⢄⠀⠀⠀⠀⠄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⡾⣿⣿⣿⣿⣿⣿⣿⣿⣿⡿⢏⠁⢄⢕⠕⢔⢕⢕⢕⠀⢀⡕⢕⢕⢕⣵⡕⢕⢕⢕⢕⢕⢕⢕⢕⢕⢕⢕⢕⢕⢕⢄⢕⢕⢕⢕⢕⢕⣕⢕⢕⢕⢕⠕⢕⢕⢕⢕⠁⠀⠀⠀⠁⠀⢕⢅⣿⡇⠀⢕⣱⣿⣿⣿⣿⣿⣿⣿⣿⣷⣿⣿⣿⣿⣿⣿⣿⣿⣿⣿⣿⣿⣿⣿⣿⣿⣿⣿⣿⣿⣿⣿⣿⣿⣕⡕⢱⢕⢀⠀⠀⠀⢁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⣿⣿⠑⢄⡇⢕⠀⢕⠑⢕⠁⠀⣸⣿⣿⢕⣼⣿⣷⡕⢕⢕⢕⢕⠑⠕⠕⠕⠕⢕⢑⢅⢕⢕⢕⢕⢕⢕⣵⣾⢏⣱⢕⢕⢕⢄⢕⢕⢕⢕⠀⠀⢀⠀⠀⠀⢕⣸⣿⢇⠀⢕⢹⣿⣿⣿⣿⣿⣿⣿⣿⣿⣿⣿⣿⣿⣿⣿⣿⣿⣿⣿⣿⣿⣿⣿⣿⣿⣿⣿⣿⣿⣿⣿⣿⣿⣿⡮⢝⣇⢕⠀⠀⠀⠕⢁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⣸⣿⣧⢿⣿⣿⣿⣿⣿⣿⣿⣿⠕⢀⣼⢇⢕⠀⢕⠀⢕⠀⢠⣿⣿⣿⢕⣿⣿⣿⣧⢕⢕⢕⠀⠀⠀⠀⠀⢄⢕⢕⢕⢕⢕⣕⣵⣷⣿⣿⢏⢱⣿⢕⢕⢕⡕⢕⢕⢕⢕⠀⠀⢸⠀⠀⠀⢔⣿⣿⠀⢄⢕⢸⣿⣿⣿⣿⣿⣿⣿⡿⣿⣿⣿⣿⣿⣿⣿⣿⣿⣿⣿⣿⣿⣿⣿⣿⣿⣿⣿⣿⣿⣿⣿⣿⣿⣿⣿⣿⣿⣵⢀⠀⠀⠀⢁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⣿⣿⣿⣿⢿⣿⣿⣿⣿⣿⢿⢕⠀⣼⣿⠕⠁⠀⢕⠀⠀⢄⣾⣿⣿⡇⢱⣿⣿⣿⣿⡇⠕⠀⠀⠀⠀⠀⢄⢕⢕⢕⣱⣵⣾⣿⣿⣿⣿⢏⣱⣿⣿⢕⢕⢕⣧⢕⢕⢕⠀⠀⠀⣾⡕⠀⠀⣸⣿⡟⠀⢕⢕⢕⢜⢝⢟⢿⡿⢿⢟⢇⣿⣿⣿⣿⣿⣿⣿⣿⣿⣿⣿⣿⣿⣿⣿⣿⣿⣿⣿⣿⣿⣿⣿⣿⣿⣿⣿⣿⣿⣿⡕⠀⠀⠀⠕⢑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⣼⣿⣿⣿⣿⣧⢝⢟⢝⢝⢕⢕⠀⣱⣿⢟⠀⢔⠀⠀⠀⢀⣾⣿⣿⣿⢕⣼⣿⣿⣿⡿⠕⠀⠀⠀⠀⠀⢔⢕⣵⣷⣿⣿⣿⣿⣿⣿⡿⢇⣼⣿⣿⣿⢕⢕⢕⣿⢕⢕⢕⠀⠀⢱⣿⡇⠀⢔⢜⣿⡇⠀⢕⢕⢕⢕⢕⢕⣕⣕⣵⣕⡜⣿⣿⣿⣿⣿⣿⣿⣿⣿⣿⣿⣿⣿⣿⣿⣿⣿⣿⣿⣿⣿⣿⣿⣿⣿⣿⣿⣿⣿⣿⡧⠀⠀⠀⠀⠁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⣿⣿⣿⣿⣯⣷⣷⣷⣵⢕⢕⠑⢰⣿⢏⡕⢠⡇⢕⠀⠀⣼⣿⣿⣿⡏⢕⣿⣿⣿⡟⠑⠀⠀⠀⠀⠀⢕⣵⣿⣿⣿⣿⣿⣿⣿⣿⡟⢱⣾⣿⣿⣿⣿⢕⢕⢱⣿⡇⢕⢕⠀⠀⣼⣿⣧⠀⢕⢕⣿⢇⠀⢕⢕⢱⣵⣿⣿⣿⣿⣿⣿⣧⢿⣿⣿⢱⣿⣿⣿⣿⣿⣿⣿⣿⣿⣿⣿⣿⣿⣿⣿⣿⣿⣿⣿⣿⣿⣿⣿⣿⣿⣿⣿⢄⠀⠀⠀⠐⢅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⣼⣟⣿⣿⣿⣿⣿⣿⣿⣿⡇⠕⢀⡾⣱⣾⢇⣾⢇⠕⠀⣱⣿⣿⣿⣿⢇⢱⣿⣿⢟⠁⠀⠀⠀⠀⢀⢕⣼⣿⣿⣿⣿⣿⣿⣿⣿⢏⣵⣿⣿⣿⣿⣿⣿⡇⢕⢕⣿⣇⢕⢕⠀⢰⣿⣿⣿⢔⣕⢕⢸⠁⠀⢕⣵⣿⣿⣿⣿⣿⣿⣿⣿⣿⣿⣿⣿⢱⣿⣿⣿⣿⣿⣿⣿⣿⣿⣿⣿⣿⣿⣿⣿⣿⣿⣿⣿⣿⣿⣿⣿⣿⣿⣿⣿⡇⠀⠀⠀⠀⠀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⠛⠓⠓⠃⠛⠚⠛⠛⠛⠛⠛⠛⠛⠛⠑⠀⠘⠑⠛⠛⠛⠛⠑⠀⠐⠛⠛⠛⠛⠛⠑⠚⠛⠋⠀⠀⠀⠀⠀⠀⠑⠚⠛⠛⠛⠛⠛⠛⠛⠛⠑⠚⠛⠛⠛⠛⠛⠛⠛⠛⠑⠘⠛⠛⠃⠑⠐⠘⠛⠛⠛⠛⠛⠃⠘⠀⠑⠑⠛⠛⠛⠛⠛⠛⠛⠛⠛⠃⠛⠛⠛⠑⠛⠛⠛⠛⠛⠛⠛⠛⠛⠛⠛⠛⠛⠛⠛⠛⠛⠛⠛⠛⠛⠛⠛⠛⠛⠛⠛⠓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⣕⣕⢵⢵⢷⢗⢞⢟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⣕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⢕⢕⢕⢕⢕⢕⡵⢵⢗⢎⢕⢕⢕⢕⢕⢕⢕⢕⢕⢕⢕⢕⢕⢕⢕⢕⢕⢕⢕⢕⢕⢕⢕⢕⢕⢕⢕⢕⢕⢕⢕⢕⢕⢕⢕⢕⢕⢕⢕⢕⢕⢕⢕⢕⢕⢕⢕⢕⢕⢕⢕⢕⢕⢕⢕⢕⢕⢕⢕⢕⢕⢕⢕⢕⢕⢕⢕⢕⢕⢕⢕⢕⢕⢕⢕⢕⢕⢕⢕⢕⢕⢕⢕⢕⢕⢕⢕⢕⢕⢕⢕⢵⣵⣵⣵⣕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⢟⢟⢟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⢣⢕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⠑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⢁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⢱⢕⣻⣿⣷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⣷⣿⣿⣿⢏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⢕⢕⢕⢕⢕⢕⡕⢕⢕⢕⢕⢕⢕⢕⢕⢕⢕⢕⢕⢕⢕⢕⢸⣿⣿⣿⣿⣧⣵⣾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⢕⢕⢕⢕⢕⣼⡿⢇⢕⢕⢕⢕⢕⢕⢕⢕⢕⢕⢕⢕⢕⢕⢸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⢕⢕⢕⢕⠔⢏⢕⣵⣷⣧⡕⢕⢕⢕⢕⢕⢕⢕⢕⢕⢕⢕⢕⣿⣿⣿⣿⣿⣿⣿⣿⣿⣿⣿⣷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⢇⢕⢕⢕⢕⢕⢕⢕⢕⠕⣵⣿⣿⣿⣿⣿⣇⢕⢕⢕⢕⢕⢕⢕⢕⢕⢕⢕⣿⣿⣿⣿⣿⣿⣿⣿⣿⡿⢿⢟⢟⢗⣕⢕⢕⢕⢕⢕⢕⢕⢕⢕⢕⢕⢕⢕⢕⢕⢕⢕⢕⢕⢕⢕⢅⢅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⢕⢕⢕⢕⢕⢕⢕⢕⢕⢀⢿⣿⣿⣿⣿⣿⣿⣷⣧⡕⢕⢕⢕⢕⢕⢕⢕⢕⣿⣿⣿⣿⣿⣿⢟⣝⣵⣷⣾⣿⣿⣿⣿⣷⡕⠕⢕⢕⠕⢕⢕⢕⢕⢕⢕⢕⢕⢕⢕⢕⢕⢕⢕⢕⢕⢕⢕⢕⢕⢕⢕⢕⢕⢕⢕⢕⢕⢕⢕⢔⢅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⢔⢕⢕⢕⢕⢕⢸⣿⣿⣿⣿⣿⣿⣿⣿⣿⣇⢕⢕⢕⢕⢕⢕⢕⣸⣿⣿⣿⣿⣷⣿⣿⣿⣿⡿⠛⠉⠁⠁⠀⠀⠀⠁⠑⠀⠁⠑⠕⢕⢕⢕⢕⢕⢕⢕⢕⢕⢕⢕⢕⢕⢕⢕⢕⢕⢕⢕⢕⢕⢕⢕⢕⢕⢕⢕⢕⢕⢕⢕⢕⢕⢕⢕⢕⢑⢕⢕⢕⢕⢕⢕⢕⢕⢕⢕⢕⢕⢕⢕⢕⢕⢕⢕⢕⢕⢕⢕⢕⢕⢕⢕⢕⢕⢕⢕⢕⢕⢕⢕⢕⢕⢕⢕⢕⢕⢕⢕⢕⢕⢔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⠑⢕⢕⢁⢕⢕⢻⣿⣿⡿⣏⣵⣵⣷⣷⣧⣵⡕⢕⢑⢕⢕⢕⢜⣿⣿⣿⣿⣿⣿⣿⡿⢋⠀⠀⠀⢀⢄⢄⢔⢕⢄⠀⠁⢔⢔⢄⢁⠑⠕⢕⢕⢕⢕⢕⢕⢕⢕⢕⢕⢕⢕⠕⠕⢕⢕⢕⢕⢕⢕⢕⢕⢕⢕⢕⢕⢕⢕⢕⢕⢕⢕⢕⢕⢕⢕⢕⢕⢕⢕⢕⢕⢕⢕⢕⢕⢕⢕⢕⢕⢕⢕⢕⢕⢕⢕⢕⢕⢕⢕⢕⢕⢕⢕⢕⢕⢕⢕⢕⢕⢕⢕⢕⢕⢕⢕⢕⢕⢕⢕⠑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⠄⢕⢕⢕⢕⢕⢜⣯⢙⠺⢿⡿⠿⠟⠟⢿⣿⣷⡕⢕⢅⢕⢕⢔⢻⣿⣿⣿⣿⣿⣿⢞⠁⢀⣴⣷⣧⡕⠁⠀⠁⢕⠀⠀⠁⢕⢕⢕⢔⠀⠀⠁⢑⢕⢕⠕⢕⢕⢕⢕⢕⢕⢕⢕⢐⠅⢑⢑⠑⠐⠕⠕⠕⠕⢕⢕⢕⢕⢑⢕⢕⢅⢕⢕⢕⢕⢕⢕⢕⢕⢕⢕⢕⢕⢕⢕⢕⢕⢕⢕⢕⢕⢕⢕⢕⢕⢕⢕⢕⢕⢕⢕⢕⢕⢕⢅⢕⢕⢕⢕⢕⠁⢕⢕⢑⢕⢕⢕⢕⢕⢕⢕⢅⠕⢕⠕⢕⢕⢕⢅⢕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⠀⠁⢕⢕⢕⣷⣕⢜⢷⠀⠀⠀⠀⠀⠀⠀⠁⢹⣷⡕⢑⠀⢕⢄⢸⣿⣿⣿⣿⣿⣷⣕⣵⡇⡟⠟⢟⠁⠀⠀⠀⢕⠀⠀⢄⣕⣕⣕⣕⢕⠀⢄⣿⣷⣦⣅⣐⢁⠐⢅⠑⠑⢕⢕⢕⢕⢔⢀⠀⠕⢕⢕⢕⢕⢕⢕⢕⢕⢕⢕⢕⢕⢕⢕⢕⢕⢕⢕⢕⢕⢕⢕⢕⢕⢕⢕⢕⢕⢕⢕⢕⢕⢕⢕⢕⢕⢕⢕⢕⢕⢕⢕⢕⢕⢕⢕⠕⢕⢕⢕⢕⠀⠁⠁⠑⢕⢕⢕⢕⢕⢕⢕⢕⢕⢄⢁⠕⠕⠕⢑⢑⢑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⣇⢕⡕⢕⢀⠀⠕⢕⠀⣿⡟⢑⠀⠀⢀⢔⢑⢔⠕⠕⠀⠀⢜⢇⠔⢀⣇⢕⢜⣿⣿⣿⣿⣿⣿⣿⣿⣿⣇⠀⢜⢔⣔⣕⡕⢱⡄⠀⣼⣿⣿⣿⡿⢕⣰⣾⣿⣿⣿⣿⣿⣿⣷⣦⣥⣄⣀⢀⠁⠁⠑⠑⢑⠕⢔⢕⢅⢕⢕⢕⢕⢕⢕⢕⢕⢕⢕⢕⢕⢕⢕⢕⢕⢕⢕⢕⢕⢕⢕⢕⢕⢕⢕⢕⢕⢕⢕⢕⢕⢕⢕⢕⢕⢕⢕⢕⢕⢕⢕⢕⢄⢕⢕⢕⢕⢔⠀⠀⠀⢕⢕⢕⢕⢕⢕⢕⢕⢕⢕⢕⢔⢄⢀⠑⠕⢕⢕⢅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⢿⣿⣿⡕⢕⢕⢕⠀⠀⠕⠀⢸⣷⠁⠀⢀⢕⣾⣿⠕⠀⠀⠀⠀⢕⣼⢔⠁⣼⣇⢱⣿⣿⣿⣿⣿⣿⣿⣿⣿⣿⣇⢑⢕⣿⣿⢇⠕⢀⣵⣿⣿⣿⣿⣷⣾⣿⣿⣿⣿⣿⣿⣿⣿⣿⣿⣿⣿⣿⡇⠀⠀⠀⠁⢕⢕⢕⢕⢕⢕⢕⢕⢕⢕⢕⢕⢕⢕⢕⢕⢕⢕⢕⢕⢕⢕⢕⢕⢕⢕⢕⢕⢕⢕⢕⢕⢕⢕⢕⢕⢕⢕⢕⢕⢕⢕⢕⢕⢕⢕⢕⢕⢕⢕⢕⢕⢕⢕⠀⠀⠀⢁⢕⢕⢕⢕⢕⢕⢕⢕⢕⢕⢕⢕⢕⢔⢄⢁⠁⠕⠅⠀⠑⠑⠑⢑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⣧⢜⢕⢕⠀⠀⠀⠄⠑⢇⠀⠀⢕⢕⢜⢝⢀⢀⢄⢁⠀⢸⣿⢕⢕⣿⣿⣾⣿⣿⣿⣿⣿⣿⣿⣿⣿⣿⣿⣷⣵⣕⡕⣕⣴⣾⣿⣿⣿⡿⢿⢿⣿⣿⣿⣿⣿⣿⣿⣿⣿⣿⣿⣿⣿⣿⠕⠀⠀⠀⢕⢕⢕⢕⢕⢕⢕⢕⢕⢕⢕⢕⢕⢕⢕⢕⢕⢕⢕⢕⢕⢕⢕⢕⢕⢕⢕⢕⢕⢕⢕⢕⢕⢕⢕⢕⢕⢕⢕⢕⢕⢕⢕⢕⢕⢕⢕⢕⢕⢕⠕⢕⢕⢕⢕⢔⠀⠀⢕⢕⢕⢕⢕⢕⢕⢕⢕⢕⢕⢕⢕⢕⢕⢕⢕⢕⢔⢄⢄⢀⢄⢄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⣧⢕⢑⢕⠀⠀⠀⠀⢰⡄⠀⢕⢕⢕⠀⢕⣷⢇⠑⢀⡿⢇⢱⣾⣿⣿⣿⣿⣿⣿⣿⣿⣿⣿⣿⣿⣿⣿⣿⣿⣿⣿⢿⢟⢟⡻⢏⢻⢟⢇⡜⢿⣿⣿⣿⣿⣿⣿⣿⣿⣿⣿⣿⣿⢏⠀⠀⠀⢔⢕⢕⢕⢕⢕⢕⢕⢕⢕⢕⢕⢕⢕⢕⢕⢕⢕⢕⢕⢕⢕⢕⢕⢕⢕⢕⢕⢕⢕⢕⢕⢕⢕⢕⢕⢕⢕⢕⢕⢕⢕⢕⢕⢕⢕⢕⢕⢕⢕⢕⠀⢕⢕⢕⢕⢕⠀⠀⠁⢕⢕⢕⢕⢕⢕⢕⢕⢕⢕⢕⢕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⢕⢄⠕⠀⠀⠀⠀⠀⢻⣧⡀⢱⣵⣧⢕⢟⢕⢄⣷⣷⣾⣿⣿⣿⣿⣿⣿⣿⣿⣿⣿⣿⣿⣿⣿⣿⣿⣿⣿⣿⡿⢗⢕⢕⢕⢕⢕⢕⢜⢕⢕⢜⢻⣿⣿⣿⣿⣿⣿⣿⣿⣿⡟⠀⢀⠔⢄⡕⢕⢕⢕⢕⢕⢕⢕⢕⢕⢕⢕⢕⢕⢕⢕⢕⢕⢕⢕⢕⢕⢕⢕⢕⢕⢕⢕⢕⢕⢕⢁⢕⢕⢕⢕⢕⢕⢕⢕⢕⢕⢕⢕⢕⢕⢕⢕⢕⢕⢕⢀⢕⢕⢕⢕⢕⢕⠀⠀⠁⠑⠑⠑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⢱⡇⢔⠀⠀⠀⠀⠀⠘⣿⣿⣿⣿⣿⣿⣷⣷⣿⣿⣿⣿⣿⣿⣿⣿⣿⣿⣿⣿⣿⣿⣿⣿⣿⣿⣿⣿⣿⣿⢏⢕⢕⢕⢕⢕⢕⢕⢕⢕⢕⢕⢕⢱⣿⣿⣿⣿⣿⣿⣿⣿⡿⠑⢄⣜⡔⢜⢕⢕⢕⢕⢕⢕⢕⢕⢕⢕⢕⣕⡕⢕⢕⢕⢕⢕⢕⢕⢕⢕⢕⢕⢕⢕⢕⢕⢕⢕⠁⠀⠀⠑⢕⢕⢕⢕⢕⢕⢕⢕⢕⢕⢕⢕⢕⢕⢕⢕⢕⢀⢕⢅⢕⢕⢕⢕⠀⠀⠀⠀⠀⠀⠀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⢀⠀⠀⠀⠀⠀⢸⣿⡟⢕⢟⢝⢏⢱⣾⣿⢟⣽⣿⣿⣿⣿⣿⣿⣿⣿⣿⣿⣿⣿⣿⣿⣿⣿⣿⣕⢕⢕⢕⢕⢕⢕⢕⢕⢕⢕⢕⢕⢕⣼⣿⣿⣿⣿⣿⣿⣿⣿⣇⣵⣿⡿⢇⢕⢕⢕⢕⢕⢕⣱⣵⣷⣷⣿⣿⣿⣿⡇⢕⠕⢕⢕⢕⢕⢕⢕⢕⢕⢕⢕⢕⢕⢕⢕⠀⠀⠀⠀⢕⢕⢕⢕⢕⢕⢕⢕⢕⢕⢕⢕⢕⢕⢕⢕⠑⠕⢅⢕⢕⢕⢕⢕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⣧⠑⠀⠀⠀⠀⠀⣅⢿⢯⢕⢕⢕⢕⣸⣿⡇⢸⣿⣿⣿⣿⣿⣿⣿⣿⣿⣿⣿⣿⣿⣿⣿⣿⣿⣿⣿⣷⣕⣕⢕⢕⢕⢕⢕⢕⢕⣕⣵⣿⣿⣿⣿⣿⣿⣿⣿⣿⣿⣿⣿⡟⢕⢕⢕⢕⢕⢕⢕⢸⣿⣿⣿⣿⣿⣿⢿⢟⠑⠀⢕⢕⢕⢕⢕⢕⢕⢕⢕⢕⢕⢕⢕⢕⠕⠀⠀⠀⠀⠀⢕⢕⢕⢕⢕⢕⢕⢕⢕⢕⢕⢕⢕⢕⠕⠀⢔⢕⢕⢕⢕⢕⠁⠀⠀⠀⠀⠀⢄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⠀⠀⠀⠀⠀⢰⣿⢜⢕⢕⢕⢕⢱⣿⣿⣿⣷⣿⣿⣿⣿⣿⣿⣿⣿⣿⣿⣿⣿⣿⣿⣿⣿⣿⣿⣿⣿⣿⣿⣿⣷⣷⣷⣷⣷⣿⣿⣿⣿⣿⣿⣿⣿⣿⣿⣿⣿⣿⣿⢏⢕⢕⢕⢕⢕⢕⢕⢕⢕⢜⢟⢟⢟⠏⢕⢕⢕⠀⠀⢕⢕⢕⢕⢕⢕⢕⢕⢕⢕⢕⢕⢕⢕⠀⠀⠀⠀⠀⠀⠁⢕⢕⢕⢕⢕⢕⢕⢕⢕⢕⢕⢕⢁⢔⢕⢕⢕⢕⢕⢕⠕⠀⠀⠀⠀⠀⢔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⡏⠀⠀⠀⠀⠀⢰⣼⡇⢕⢕⢕⣱⣿⣿⣿⣿⣿⣿⣿⣿⣿⣿⣿⣿⣿⣿⣿⣿⣿⣿⣿⣿⣿⣿⣿⣿⣿⣿⣿⣿⣿⣿⣿⣿⣿⣿⣿⣿⣿⣿⣿⣿⣿⣿⣿⣿⣿⡿⢏⢕⢕⢕⢕⢕⢕⠑⠑⠑⠑⠑⠑⠁⢀⢕⢕⢕⠑⠀⠀⢕⢕⢕⢕⢕⢕⢕⢕⢕⢕⢕⢕⢕⢕⠀⠀⠀⠀⠀⠀⠀⠑⢕⢕⢕⢕⢕⢕⢕⢕⢕⢕⢕⢕⢕⢕⢕⢕⢕⢕⠑⠀⠀⠀⠀⢀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⠑⠀⢀⣤⡀⠀⢜⣿⡇⢕⣕⣵⣿⣿⣿⣿⣿⣿⣿⣿⣿⣿⣿⣿⣿⣿⣿⣿⣿⣿⣿⣿⣿⣿⣿⣿⣿⣿⣿⣿⣿⣿⣿⣿⣿⣿⣿⣿⣿⣿⣿⣿⣿⣿⣿⣿⣿⡿⢇⢕⢕⢕⢕⢕⢕⠀⠀⠀⠀⠀⠀⠀⢀⢕⢕⢕⢕⠀⠀⢄⢕⢕⢕⢕⢕⢕⢕⢕⢕⢕⢕⢕⢕⢕⠀⠀⠀⠀⠀⠀⠀⠀⢕⢕⢕⢕⢕⢕⢕⢕⢕⢕⢕⢕⢕⢕⢕⢕⠑⠁⠀⠀⠀⢀⢄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⢇⣱⣵⣿⣿⣿⣷⣧⣿⣿⢸⣿⣿⣿⣿⣿⣿⣿⣿⣿⣿⣿⣿⣿⣿⣿⣿⣿⣿⣿⣿⣿⣿⣿⣿⣿⣿⣿⣿⣿⣿⣿⣿⣿⣿⣿⣿⣿⣿⣿⣿⣿⣿⣿⣿⣿⣿⢏⢕⢕⢕⢕⢕⢕⠕⠀⠀⠀⠀⠀⠀⠀⢄⢕⢕⢕⢕⠀⠀⠀⢕⢕⢕⢕⢕⢕⢕⢕⢕⢕⢕⢕⢕⢕⠀⠀⠀⠀⠀⠀⠀⠀⠀⠀⢕⢕⢕⢕⢕⢕⢕⢕⢕⢕⢕⢕⠕⠑⠀⠀⢀⢀⢄⢔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⣸⣿⣿⣿⣿⣿⣿⣿⣿⣿⣿⣿⣿⣿⣿⣿⣿⣿⣿⣿⣿⣿⣿⣿⣿⣿⣿⣿⣿⣿⣿⣿⣿⣿⣿⣿⣿⣿⣿⣿⣿⣿⣿⣿⣿⢏⢕⢕⢕⢕⢕⢕⢕⠁⠀⠀⠀⠀⠀⠀⠀⠀⢕⢕⢕⢕⢕⠀⠀⢔⢕⢕⢕⢕⢕⢕⢕⢕⢕⢕⢕⢕⢕⠕⠀⠀⠀⠀⠀⠀⠀⠀⠀⠀⠕⢕⢕⢕⢕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⣇⢿⣿⣿⣿⣿⣿⣿⣿⣿⡿⢿⢿⢟⢟⢟⢟⢹⣽⣵⣾⣿⣿⣿⣿⣿⣿⣿⣿⣿⣿⣿⣿⣿⣿⣿⣿⣿⣿⣿⣿⣿⢟⢝⢕⢕⢕⢕⢕⢕⢕⠑⢄⠀⠀⠀⠀⠀⠀⠀⠀⢕⢕⢕⢕⢕⠁⠀⢀⢕⢕⢕⢕⢕⢕⢕⢕⢕⢕⢕⢕⢕⢕⠀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⣜⢿⣿⣿⣿⣿⣿⣷⣧⡕⢕⢇⢇⢕⣱⣵⣿⣿⣿⣿⣿⣿⣿⣿⣿⣿⣿⣿⣿⣿⣿⣿⣿⣿⣿⣿⣿⣿⣿⢟⢝⢕⢕⢕⢕⢕⢕⢕⢕⢕⢔⠁⠀⠀⠀⠀⠀⢄⠐⢔⢕⢕⢕⢕⢕⠀⠀⢕⢕⢕⢕⢕⢕⢕⢕⢕⢕⢕⢕⢕⢕⠀⠀⠀⠀⠀⠀⠀⠀⠀⠀⠀⠀⠀⠀⢕⢕⢕⢕⢄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⣞⢿⣿⣿⣿⣿⣿⣿⣿⣷⣾⣷⣿⣿⣿⣿⣿⣿⣿⣿⣿⣿⣿⣿⣿⣿⣿⣿⣿⣿⣿⣿⣿⣿⣿⡿⢏⢕⢕⢕⢕⢕⢕⢕⢕⢕⢕⢕⠀⢕⠀⠀⠀⠀⠀⢔⢕⢔⢕⢕⢕⢕⢕⢕⠀⢕⢕⢕⢕⢕⢕⢕⢕⢕⢕⢕⢕⢕⢕⠕⠀⢄⠀⠀⠀⠀⠀⠀⠀⠀⠀⠀⠀⠀⠁⢕⢕⢕⢕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⣎⢿⣿⣿⣿⣿⣿⣿⣿⣿⣿⣿⣿⣿⣿⣿⣿⣿⣿⣿⣿⣿⣿⣿⣿⣿⣿⣿⣿⣿⣿⣿⣿⡿⢕⢕⢕⢕⢕⢕⢕⢕⢕⢕⢕⢕⢕⠀⢕⠀⠀⠀⠀⢔⢕⢄⢕⢕⢕⢕⢕⢕⠀⠀⢕⢕⢕⢕⢕⢕⢕⢕⢕⢕⢕⢕⢕⢕⠀⠔⢄⠀⠀⠀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⣧⡹⣿⣿⣿⣿⣿⣿⣿⣿⣿⣿⣿⣿⣿⣿⣿⣿⣿⣿⣿⣿⣿⣿⣿⣿⣿⣿⡿⢟⢝⢕⢕⢕⢕⢕⢕⢕⢕⢕⢕⢕⢕⢕⢕⢕⠀⢕⠀⠀⠀⢔⢕⢅⢕⢕⢕⢕⢕⢕⢕⠀⠀⢕⢕⢕⢕⢕⢕⢕⢕⢕⠁⢕⢕⢕⠀⢕⢕⢑⠐⠕⠀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⣻⣮⡻⣿⣿⣿⣿⣿⣿⣿⣿⣿⣿⣿⣿⣿⣿⣿⣿⣿⣿⣿⣿⣿⡿⢗⢇⢕⢕⢕⢕⢕⢕⢕⢕⢕⢕⢕⢕⢕⢕⢕⢕⢕⢕⢕⢕⠀⠀⢄⢕⢕⢕⢕⢕⢕⢕⢕⢕⢕⠀⢔⢕⢕⢕⢕⢕⢕⢕⢕⢕⢕⢕⢕⠁⢄⢕⢕⢕⢕⢀⠀⠀⠀⠀⠀⠀⠀⠀⠀⠀⠀⠀⢕⢕⢕⢕⢕⢁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⣟⢵⢝⢻⣿⣿⣿⣿⣿⣿⣿⣿⣿⣿⣿⣿⣿⣿⣿⣿⢟⢱⢕⢕⢕⢕⢕⢕⢕⢕⢕⢕⢕⢕⢕⢕⢕⢕⢕⢕⢕⢕⢕⢕⢕⠀⢄⢕⢕⢕⢕⢕⢕⢕⢕⢕⢕⢕⠀⢕⢕⢕⢕⢕⢕⢕⢕⢕⠁⢕⢕⠑⢀⢕⢕⢕⢕⢕⢕⠀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⣷⣵⡝⢟⢿⣿⣻⣿⣿⣿⣳⢏⡿⡻⢟⢕⢝⠕⢕⢕⢕⢕⢕⢕⢕⢕⢕⢕⢕⢕⢕⢕⢕⢕⢕⢕⢕⢕⢕⢕⢕⠑⠔⢕⢕⢕⢕⢕⢕⢕⢕⢕⢕⢑⠀⢀⢕⢕⢕⢕⢕⢕⢕⢕⢕⢄⢕⠕⠀⢕⢕⢕⢕⢕⢕⢕⢄⠀⠀⠀⠀⠀⠀⠀⠀⠀⠀⠀⠕⢕⢕⢕⢕⢕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⢀⠁⢜⢝⢟⢟⢳⠞⠎⠘⠁⠁⢕⢕⢕⢕⢕⢕⢕⢕⢕⢕⢕⢕⢕⢕⢕⢕⢕⢕⢕⢕⢕⢕⢕⢕⢕⢕⢕⢔⢕⢕⢕⢕⢕⢕⢕⢕⢕⢕⠔⠀⢕⢕⢕⢕⢕⢕⢕⢕⢕⠑⢕⠕⠀⢕⢕⢕⢕⢕⢕⢕⢕⢕⠀⠀⠀⠀⠀⠀⠀⠀⠀⠀⠀⠀⢕⢕⢕⢕⢕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⢕⢀⢕⢕⢕⢔⢔⠀⠐⠀⠀⠀⠑⢕⢕⢕⢕⢕⢕⢕⢕⢕⢕⢕⢕⢕⢕⢕⢕⢕⢕⢕⢕⢕⢕⢕⢕⢕⢕⢕⢕⢕⢕⢕⢕⢕⢕⢕⢕⢕⠀⢕⢕⢕⢕⢕⢕⢕⢕⢕⢕⢄⠑⠀⢕⢕⢕⢕⢕⢕⢕⢕⢕⢕⢕⠀⠀⠀⠀⠀⠀⠀⠀⠀⠀⠀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⡕⢕⢕⢕⢕⢕⢕⠀⠀⠀⢕⢄⠀⢕⢕⢕⢕⢕⢕⢕⢕⢕⢕⢕⢕⢕⢕⢕⢕⢕⢕⢕⢕⢕⢕⢕⢕⢕⠕⢕⢕⢕⢕⢕⢕⢕⢕⢕⢕⠁⢄⢕⢕⢕⢕⢕⢕⢕⢕⢕⠁⠀⢀⢕⢕⢕⢕⢕⢕⢕⢕⢕⢕⢕⢕⠀⠀⠀⠀⠀⠀⠀⠀⠀⠀⠀⠀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⡇⢕⢕⢕⢕⢕⢕⠀⢐⠀⢕⢑⢕⠕⢕⢕⢕⢕⢕⢕⢕⢕⢕⢕⢕⢕⢕⢕⢕⢕⢕⢕⢕⢕⢕⠕⠑⠀⢔⢕⢕⢕⢕⢕⢕⢕⢕⢕⠕⢄⢕⢕⢕⢕⢕⢕⢕⢕⢕⠕⠀⢀⢕⢕⢕⢕⢕⢕⢕⢕⢕⢕⢕⢕⢕⠀⠀⠀⠀⠀⠀⠀⠀⠀⠀⠀⠀⠁⢕⢕⢕⢕⢅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⡇⢕⢕⢕⢕⢕⢕⠀⠀⠀⢔⢕⢕⢔⢕⢕⢕⢕⢕⢕⢕⢕⢕⢕⢕⢕⢕⢕⢕⢕⢕⠕⠑⠁⠀⠀⠀⢀⢕⢕⢕⢕⢕⢕⢕⢕⢕⢕⢀⢕⢕⢕⢕⢕⢕⢕⢕⢕⠕⠀⢄⢕⢕⢕⢕⢕⢕⠕⢕⣑⢕⢕⢕⢕⢕⢕⠀⠀⠀⠀⠀⠀⠀⠀⠀⠀⠀⠀⠑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⠕⢕⢕⢕⢕⢕⢕⠀⠀⠀⢕⢕⢕⢕⠕⢕⢕⢕⢕⢕⢕⢕⢕⢕⢕⢕⠕⠑⠑⠁⠀⠀⠀⠀⠀⠀⠀⢕⢕⢕⢕⢕⢕⢕⢕⢕⢕⢀⢕⢕⢕⢕⢕⢕⢕⢕⢕⠕⠀⢔⢕⢕⢕⢕⣕⣡⣴⡾⣽⣿⢇⢕⢕⢕⠕⢑⣐⣀⠀⠀⠀⠀⠀⠀⠀⠀⠀⠀⠀⢕⢕⢕⢕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⢇⠀⢕⢕⢕⢕⢕⠀⠀⠀⠀⠑⢕⢕⢕⢔⢕⢕⢕⢕⢕⢕⠑⠑⠁⠁⠀⠀⠀⠀⠀⠀⠀⠀⠀⠀⠀⢔⢕⢕⢕⢕⢕⢕⢕⢕⢕⠑⢕⢕⢕⢇⢕⢕⢕⢕⢕⠕⠀⠕⠑⣕⣵⣷⣿⣿⣿⡟⢕⢝⢜⢕⢑⣡⣴⣷⣿⣿⣿⡇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⡿⣻⣿⣿⡟⢿⣿⡟⢕⠀⢕⢕⢕⢕⢕⠀⠀⠀⢄⢕⠁⠁⠑⢕⢕⢕⠑⢕⢕⢕⢕⠀⠀⠀⠀⠀⠀⠀⠀⠀⠀⠀⠀⠀⠀⢕⢕⢕⢕⢕⢑⢕⢕⢕⠅⢔⢕⢕⢕⢕⢕⢕⢕⢕⢕⠑⢀⢰⣼⣿⣿⣿⣿⣿⡟⣵⣵⣵⣵⣾⣿⣿⣿⣿⣿⣿⣿⡇⢕⠀⠀⠀⠀⠀⠀⠀⠀⠀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⢸⣿⣿⣿⣿⣿⣷⢕⢕⢀⢕⢕⢕⢕⠀⠀⠀⢄⢕⣠⢔⠀⠀⠑⢕⢕⢄⠀⢕⢕⢕⢄⠀⠀⠀⠀⠀⠀⠀⠀⠀⠀⠀⠀⢕⢕⢕⢕⢕⢑⢔⢕⢕⢕⠀⢕⢕⢕⢕⢕⢕⢕⢕⠕⠁⢄⢕⢕⢟⢿⢿⢿⡟⢏⢕⢱⣽⣽⣟⣟⢿⣿⣿⣿⣿⣿⣿⢇⠁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⣸⣿⣿⣿⣿⣿⢇⢕⠀⢑⢕⢕⢕⢕⠀⠀⠀⢕⢕⢕⢑⢔⠀⠀⠁⢕⢕⠀⢕⢕⢕⢕⠀⠀⠀⠀⠀⠀⠀⠀⠀⠀⠀⢀⢕⢕⢕⢕⠕⢅⢕⢕⢕⠀⢕⢕⢕⢕⢕⢕⢕⢕⠁⠀⢔⢕⣕⣵⡷⣷⣾⣿⢕⣱⣷⣿⣿⣿⣿⣿⣿⣷⣽⣝⣟⢿⢟⠁⠀⠀⠀⠀⠀⠀⠀⠀⠀⠀⠀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⡷⢻⣿⡿⢿⢟⢅⠑⢀⢕⢗⢵⢇⠕⠀⠀⢕⢕⢕⢕⢕⢕⢔⠀⠀⠀⠕⠀⠁⢕⢕⢕⢕⠀⠀⠀⠀⠀⠀⠀⠀⠀⠀⢕⢕⢕⢕⠕⢅⢕⢕⢕⠀⢔⢕⢕⢕⢕⢕⢕⢕⠑⠀⢔⢱⣾⣿⣽⣾⣿⣿⡿⣷⣿⣿⣿⣿⣿⣿⣿⣿⣿⣿⣿⣿⣿⣷⣮⡗⢷⣦⢄⠀⠀⠀⠀⠀⠀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⢿⣽⣿⣿⣿⣿⣿⣷⣷⣧⢕⢕⠀⠕⢕⢕⢕⢕⠀⠀⢀⢕⢕⢕⢕⢕⢕⢕⢕⠀⠀⠀⠀⠀⢕⢕⢕⢕⢄⠀⠀⠀⠀⠀⠀⠀⠀⢔⢕⢕⢕⢕⢕⢕⢕⢕⠁⢄⢕⢕⢕⢕⢕⢕⢕⠕⠀⢄⢱⣾⣿⣿⣿⣿⣿⣿⡇⣿⣿⣿⣿⣿⣿⣿⣿⣿⣿⣿⣿⣿⣿⣿⣿⣿⣷⣝⢁⠀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⣏⣿⣿⣿⣿⣿⣿⣿⣿⣿⡟⢕⢕⢄⢄⢕⢕⢕⠑⠀⠀⢕⢕⢕⢕⢕⢕⢕⢕⢕⢕⠀⠀⠀⠀⠀⢕⢕⢕⢕⠀⠀⠀⠀⠀⠀⠀⠀⢕⢕⢕⢕⢐⢕⢕⢕⠑⠀⢕⢕⢕⢕⢕⢕⢕⢕⠀⢄⢕⣕⣝⣻⣿⣿⣿⣿⣿⢸⣿⣿⣿⣿⣿⣿⣿⣿⣿⣿⣿⣿⣿⣿⣿⣿⣿⣿⡯⣿⡔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⢿⣿⣿⣿⣿⣿⣿⣿⡿⢟⢕⢕⠀⢕⢕⢕⢕⢕⠀⠀⢄⢕⢕⢕⢕⢕⢕⢕⢕⢕⢕⢔⣴⣶⣶⢎⢕⢕⢕⢕⢕⠀⠀⠀⠀⠀⠀⢄⢕⢕⢕⢔⢕⢕⢕⢕⠀⢄⢕⢕⢕⢕⢕⢕⢕⠐⢀⢕⢿⣿⣿⣿⣿⣿⣿⣿⡏⣾⣿⣿⣿⣿⣿⣿⣿⣿⣿⣿⣿⣿⣿⣿⣿⣿⣿⣿⣿⣿⢧⣕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⡿⣣⣷⣻⣿⣿⣿⣿⣿⣿⣷⡗⢕⢕⢄⢕⢕⢕⢕⠑⠀⢀⢕⢕⢕⢕⢕⢕⢕⢕⢕⢕⢕⣾⣿⣿⢏⢕⣱⡕⢕⢕⢕⢔⢄⠀⠀⠀⠀⢕⢕⢕⢕⢕⢕⢕⢕⠁⠀⢕⢕⢕⢕⢕⢕⢕⡇⠀⢕⢕⢕⢝⢻⣿⣿⣿⣿⣿⢱⣿⣿⣿⣿⣿⣿⣿⣿⣿⣿⣿⣿⣿⣿⣿⣿⣿⣿⣿⣿⣿⢵⢿⣧⢔⠀⠀⠀⠀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⡟⣵⣿⣿⣷⣿⣿⣿⣿⣿⢟⢟⠇⢕⠁⢕⢕⢕⢕⠑⠀⠀⢕⢕⢕⢕⢕⢕⢕⢕⢕⢕⣱⣿⣿⡟⢕⢕⣱⣿⢇⢕⢕⢕⢕⢕⢕⢄⢀⢀⢕⢕⢕⢕⢕⢕⢕⢕⠀⠀⢕⢕⢕⢕⢕⢕⣾⠕⠀⢕⢕⣕⣵⣿⣿⣿⣿⣿⣿⣼⣿⣿⣿⣿⣿⣿⣿⣿⣿⣿⣿⣿⣿⣿⣿⣿⣿⣿⣿⣿⣿⢻⡾⢿⣷⢔⠀⠀⠀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⢍⢍⢉⢍⢅⣾⣿⣿⣿⣿⣿⣿⣿⣿⣧⢕⢕⢀⢕⠀⢕⢕⢕⠕⠀⢀⢕⢕⢕⢕⢕⢕⢕⢕⢕⢕⢕⢻⣿⢏⢕⢕⢱⢟⢕⢕⢕⢕⢕⢕⢕⢕⢕⢕⢕⢕⢕⢅⢕⢕⢕⢕⠀⠀⠀⢕⠁⢕⢕⢕⣼⡟⠀⢕⢕⢸⣿⣿⣿⣿⣿⣿⣿⣯⣿⣿⣿⣿⣿⣿⣿⣿⣿⣿⣿⣿⣿⣿⣿⣿⣿⣿⣿⣿⣿⣿⣿⣇⢜⢕⢇⢄⠀⠀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⣿⢇⠀⢕⠕⢕⢕⢕⠕⠀⢀⣇⢕⢕⢕⣱⣕⢕⢕⢕⢕⢕⢕⢕⢕⢕⢕⢕⢕⢕⢕⢅⢕⢕⢕⢕⢕⢕⣕⢕⢕⢕⢕⢔⢕⢕⢕⠕⠀⠀⠀⠕⠀⢕⢕⣼⣿⡇⠀⢕⣵⣿⣿⣿⣿⣿⣿⣿⣿⢿⣿⣿⣿⣿⣿⣿⣿⣿⣿⣿⣿⣿⣿⣿⣿⣿⣿⣿⣿⣿⣿⣿⣿⣿⡇⢕⡕⢕⠀⠀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⣼⣾⣿⣿⣿⣿⣿⣿⣿⣿⣿⡇⠁⢀⢕⠀⢕⠕⢕⠀⠀⣸⣿⣿⡇⢱⣿⣿⡕⢕⢕⢕⢕⠑⠕⠕⠕⠕⠕⢕⢕⢔⢕⢕⢕⢕⢕⣵⣾⢏⢕⢕⢕⠑⢕⢕⢕⢕⠀⠀⠀⠀⠀⠀⢕⢱⣿⣿⠕⠀⢕⢹⣿⣿⣿⣿⣿⣿⣿⣿⣾⣿⣿⣿⣿⣿⣿⣿⣿⣿⣿⣿⣿⣿⣿⣿⣿⣿⣿⣿⣿⣿⣿⣿⣿⣿⣿⡷⣽⢕⠀⠀⠁⢄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⢱⣿⡾⣿⣿⣿⣿⣿⣿⣿⣿⡟⠑⢰⢕⢕⠀⢕⢀⠁⠀⢰⣿⣿⣿⢇⢸⣿⣿⣿⡕⢕⢕⠁⠀⠀⠀⠀⢀⢕⢕⢕⢕⢕⣕⣵⣷⣿⣿⢏⢱⢕⢕⢕⢄⢕⢕⢕⢕⠀⠀⢰⠀⠀⠀⢅⣿⣿⣿⠀⢔⢕⢸⣿⣿⣿⣿⣿⣿⣿⡏⣿⣿⣿⣿⣿⣿⣿⣿⣿⣿⣿⣿⣿⣿⣿⣿⣿⣿⣿⣿⣿⣿⣿⣿⣿⣿⣿⣵⣧⡇⠀⠀⠀⠕⢅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⣿⣿⣿⡿⣿⣿⣿⣿⣿⣿⢟⠕⢄⡾⠄⠀⢄⠀⠕⠀⢰⣿⣿⣿⡿⢕⣿⣿⣿⣿⣷⢕⠁⠀⠀⠀⠀⢄⢕⢕⢕⣕⣵⣾⣿⣿⣿⣿⢏⢱⣿⢕⢕⢕⣗⢕⢕⢕⠁⠀⠀⣾⢄⠀⠀⣸⣻⣿⡏⠀⢕⢕⢕⢜⢟⢻⢿⡿⢿⢟⢱⣿⣿⣿⣿⣿⣿⣿⣿⣿⣿⣿⣿⣿⣿⣿⣿⣿⣿⣿⣿⣿⣿⣿⣿⣿⣿⣿⣿⣿⣟⢕⠀⠀⠀⢄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⣸⣿⣿⣿⣿⡝⢻⢟⢟⢏⢕⢕⢀⣼⡇⠁⢀⢕⠀⠀⢰⣿⣿⣿⣿⢇⢱⣿⣿⣿⣿⢇⠀⠀⠀⠀⠀⢄⢕⣵⣷⣿⣿⣿⣿⣿⣿⣿⢏⣵⣿⣿⢕⢕⢔⣿⠁⢕⢕⠀⠀⢱⣿⡇⠀⢱⡏⢜⣿⡇⠀⢕⢕⢕⢕⢕⣕⣕⣵⣵⣕⢸⣿⣿⣿⣿⣿⣿⣿⣿⣿⣿⣿⣿⣿⣿⣿⣿⣿⣿⣿⣿⣿⣿⣿⣿⣿⣿⣿⣿⣿⣿⢇⠀⠀⠀⠀⢅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⣿⣿⣿⣿⣻⣽⣵⣧⡕⢕⢕⠀⣸⡟⠑⡱⠀⠁⠀⢰⣿⣿⣿⣿⣿⢕⣸⣿⣿⡿⠇⠀⠀⠀⠀⠀⢔⣱⣿⣿⣿⣿⣿⣿⣿⣿⡟⢕⣾⣿⣿⣿⢕⢕⢱⣿⢔⢕⢕⠀⢀⣿⣿⡇⠀⣱⣝⢜⣿⠕⠀⢕⢕⣱⣷⣿⣿⣿⣿⣿⣿⡇⣿⣿⣿⢹⣿⣿⣿⣿⣿⣿⣿⣿⣿⣿⣿⣿⣿⣿⣿⣿⣿⣿⣿⣿⣿⣿⣿⣿⣿⣿⣿⢄⠀⠀⠀⠀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⣸⣿⣿⣿⣿⣿⣿⣿⣿⣿⢕⠑⢰⡿⡝⣱⡇⢄⠀⢠⣿⣿⣿⣿⣿⡇⢕⣿⣿⡿⠑⠀⠀⠀⠀⠀⢔⣼⣿⣿⣿⣿⣿⣿⣿⣿⢏⣱⣿⣿⣿⣿⣿⡕⢕⢸⣿⡇⢕⢕⠀⢸⣿⣿⣇⢱⣿⡇⢕⢹⠀⢄⢕⣵⣿⣿⣿⣿⣿⣿⣿⣿⡇⣿⣿⡿⢸⣿⣿⣿⣿⣿⣿⣿⣿⣿⣿⣿⣿⣿⣿⣿⣿⣿⣿⣿⣿⣿⣿⣿⣿⣿⣿⣿⡇⠀⠀⠀⠀⠔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⠋⠚⠛⠛⠛⠛⠛⠛⠛⠛⠑⠀⠚⠓⠓⠛⠃⠑⠀⠚⠛⠛⠛⠛⠛⠃⠘⠛⠛⠁⠀⠀⠀⠀⠀⠑⠚⠛⠛⠛⠛⠛⠛⠛⠛⠃⠚⠛⠛⠛⠛⠛⠛⠃⠑⠘⠛⠛⠑⠑⠀⠘⠛⠛⠛⠛⠛⠛⠃⠑⠀⠑⠑⠛⠛⠛⠛⠛⠛⠛⠛⠛⠃⠛⠛⠓⠑⠛⠛⠛⠛⠛⠛⠛⠛⠛⠛⠛⠛⠛⠛⠛⠛⠛⠛⠛⠛⠛⠛⠛⠛⠛⠛⠛⠃⠀⠀⠀⠀⠀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⡕⢵⢗⢗⢟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⡕⢵⢕⢕⢕⢕⢗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⢞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⢕⢕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⢿⣿⣿⣷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⢣⢞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⠕⠕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⣗⣴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⢜⢕⢕⢹⣯⣿⣿⢏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⣿⣾⣿⣿⣿⢇⣕⣴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⣵⢇⢕⢕⢕⢕⢕⢕⢕⢕⢕⢕⢕⢕⢕⢕⣾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⡿⢏⢕⢕⢕⢕⢕⢕⢕⢕⢕⢕⢕⢕⢕⢕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⣵⣾⣿⣕⢕⢕⢕⢕⢕⢕⢕⢕⢕⢕⢕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⢱⣿⣿⣿⣿⣿⣷⣕⢕⢕⢕⢕⢕⢕⢕⢕⢕⣿⣿⣿⣿⣿⣿⣿⣿⡿⢟⢟⣝⣹⣵⣵⣕⢕⢕⢕⢕⢕⢕⢕⢕⢕⢕⢕⢕⢕⢕⢕⢕⢕⢕⢅⢕⢕⢕⢕⢕⢅⢕⢕⢕⢕⢑⢕⢕⢕⢕⢕⠕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⢕⢕⢕⢕⢕⢸⣿⣿⣿⣿⣿⣿⣿⣧⢕⢕⢕⢕⢕⢕⢕⢸⣿⣿⣿⣿⣿⣿⣟⣫⣵⣾⣿⣿⣿⡿⠿⠟⠗⠕⠕⢀⠑⢕⢕⢕⢕⢕⢕⢕⢕⢕⢕⢕⢕⢕⢕⢕⢕⢕⢕⢕⢕⢕⢕⢕⢕⢕⢔⢕⢑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⠕⢕⢕⢕⢕⢜⣿⣿⣿⣿⣿⡿⢿⢟⢇⢕⢕⠕⢕⢕⢕⢸⣿⣿⣿⣿⣿⣿⣿⣿⣿⣿⣿⠟⠁⠀⠀⠀⠀⢀⠀⠄⠄⠄⢁⠕⢕⢕⢕⢕⢕⢕⢕⢕⢕⢕⢕⢕⢕⢕⢕⢕⢕⢕⢕⢕⢕⢕⢕⢕⢕⢕⢅⠑⢕⢕⢕⢕⢕⢕⢕⢕⢕⢕⢕⢕⢕⢕⢕⢕⢕⢕⢕⢕⢕⢕⢕⢕⢕⢕⢕⢕⢕⢕⢕⢕⢕⢕⢕⢕⢕⢕⢕⢕⢕⢕⢕⢕⢕⢕⢕⢕⢕⢕⢕⢕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⢄⢕⢕⢔⢕⢕⢻⣿⣿⡿⣫⣷⣾⣿⣿⣇⢕⢔⠕⢕⢕⢸⣿⣿⣿⣿⣿⣿⣿⣿⣿⣏⢕⠀⠀⢀⢄⢔⢕⠕⠕⢕⠀⠀⠑⢕⢔⢑⢕⢕⢕⢕⢕⢕⢕⢕⢕⢕⢕⢕⢕⢕⢕⢕⢕⢕⢕⢕⢕⢕⢕⢕⢕⢕⢕⢕⢑⠕⢕⢕⢕⢕⢕⢕⢕⢕⢕⢕⢕⢕⢕⢕⢕⢕⢕⢕⢕⢕⢕⢕⢕⢕⢕⢕⢕⢕⢕⢕⢕⢕⢕⢕⢕⢕⢕⢕⢕⢕⢁⢕⢕⢕⢕⢕⢕⢕⢔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⢅⢕⢕⢕⢕⢕⢕⢕⡕⢜⣿⣧⡉⠙⠻⠛⠙⠉⠙⠑⢕⠄⢕⢕⢕⣿⣿⣿⣿⣿⣿⣿⣿⣿⡏⢐⡰⣵⣿⣿⡇⠀⠀⠀⢕⠀⠀⠀⢕⢕⢕⢕⢅⠑⢅⢕⢕⢕⢕⢕⢕⢕⢔⢅⢕⢕⢕⠅⢅⢕⠕⠕⢕⠕⢕⢕⢕⢕⢕⢕⢕⢕⢕⢅⢕⢕⠕⠕⢕⢕⢕⢕⢕⢕⢕⢕⢕⢕⢕⢕⢕⢕⢕⢕⢕⢕⢕⢕⢕⢕⢕⢕⢕⢕⢕⢕⢕⢕⢕⢕⢕⢕⠕⢕⢕⢕⢕⢕⢕⢕⢀⠕⢅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⡕⢜⢕⢕⠀⠁⢕⢕⠑⢳⣕⡹⢟⠑⠀⠀⢀⠀⢀⢄⠀⠑⠀⢕⢕⢱⣿⣿⣿⣿⣿⣿⣿⣿⣿⣵⣿⣧⣜⠙⢕⡄⠀⢀⢀⢕⢕⠀⢄⣷⣵⣵⣵⢕⠀⣰⣵⡕⠁⢑⠑⠕⢕⢕⢕⢔⢕⢢⢔⠀⠀⠀⠀⠀⠀⠀⠁⠁⠁⠁⠁⠁⠁⢄⢄⢄⢕⢕⢕⡕⢕⢕⢕⢕⢕⢕⢕⢕⢕⢕⢕⢕⢕⢕⢕⢕⢕⢕⢕⢕⢕⢕⢕⢕⢕⢕⢕⠁⢕⢕⢕⢕⢕⠑⠁⠑⢕⢕⢕⢕⢕⢕⢕⢅⠐⠑⢕⢕⢕⢅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⣇⢕⡕⢕⠀⠀⠕⢕⠀⢱⡿⢕⠀⠀⢀⢔⣕⡔⠑⠑⠑⠀⠀⢱⠕⢸⣿⣿⣿⣿⣿⣿⣿⣿⣿⣿⣿⣿⣿⡄⢕⢕⣵⣵⡎⢕⠇⢀⣾⣿⣿⣿⡏⣕⣵⣿⣿⣿⣷⣦⣄⣑⢁⠁⠑⠕⢕⢕⢄⠀⠀⠀⢕⢑⢔⢕⢕⢕⢕⢕⢕⢕⢕⢕⢕⢕⢕⢕⢕⢕⢕⢕⢕⢕⢕⢕⢕⢕⢕⢕⢕⢕⢕⢕⢕⢕⢕⢕⢕⢕⢕⢕⢕⢕⢕⢕⢕⢕⢕⢕⢕⢕⢕⠀⠀⠀⢕⢕⢕⢕⢕⢕⢕⢕⢕⢄⠀⠁⠑⠕⢕⢕⢕⠕⢄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⢕⢇⢕⢔⠀⠀⠕⠀⠁⢾⢇⠀⠀⢕⢸⣿⡇⠀⠀⠀⠀⠀⣼⣕⣼⣿⣿⣿⣿⣿⣿⣿⣿⣿⣿⣿⣿⣿⣷⣄⢕⢸⢻⢇⠑⣠⣾⣿⣿⣿⣿⣿⣿⣿⣿⣿⣿⣿⣿⣿⣿⣿⣷⣦⣄⣄⢀⠀⠀⠀⢀⢁⢅⢕⢕⢕⢕⢕⢕⢕⢕⢕⢕⢕⢕⢕⢕⢕⢕⢕⢕⢕⢕⢕⢕⢕⢕⢕⢕⢕⢕⢕⢕⢕⢕⢕⢕⢕⢕⢕⢕⢕⢕⢕⢕⢕⢕⢕⢕⢕⢕⠕⠀⠀⠀⢕⢕⢕⢕⢕⢕⢕⢕⢕⢕⢕⢄⠀⠁⠕⢔⢔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⣧⢸⠕⢕⠀⠀⠀⠀⠀⠜⠀⠀⠀⢕⢕⠀⢕⢄⢔⠀⠀⢱⣿⣿⣿⣿⣿⣿⣿⣿⣿⣿⣿⣿⣿⣿⣿⣿⣿⣿⣷⣧⣵⣴⣾⣿⣿⣿⣿⡯⡝⢻⣿⣿⣿⣿⣿⣿⣿⣿⣿⣿⣿⣿⣿⡿⠁⠀⠀⠀⢕⢕⢕⢕⢕⢕⢕⢕⢕⢕⢕⢕⢕⢕⢕⢕⢕⢕⢕⢕⢕⢕⢕⢕⢕⢕⢕⢕⢕⢕⢕⢕⢕⢕⢕⢕⢕⢕⢕⢕⢕⢕⢕⢕⢕⢕⢕⢕⢕⢕⢕⢕⠀⠀⠀⢕⢕⢕⢕⢕⢕⢕⢕⢕⢕⢕⢕⢕⢄⢀⠁⠑⢕⢅⠑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⡇⢕⢕⠀⠀⠀⠀⠀⠀⢳⡄⠀⢕⢕⢔⢕⣡⡔⢔⢀⣾⣿⣿⣿⣿⣿⣿⣿⣿⣿⣿⣿⣿⣿⣿⣿⣿⣿⣿⣿⣿⣿⡽⢝⢕⢹⢕⢕⢕⢱⢎⢝⢻⢿⣿⣿⣿⣿⣿⣿⣿⣿⣿⣿⠕⠀⠀⠀⢕⢇⢕⢕⢕⢕⢕⢕⢕⢕⢕⢕⢕⢕⢕⢕⢕⢕⢕⢕⢕⢕⢕⢕⢕⢕⢕⢕⢕⢕⢕⢕⢕⢕⢕⢕⢕⢕⢕⢕⢕⢕⢕⢕⢕⢕⢕⢕⢕⢕⢕⢕⢕⢕⠀⠀⢕⢕⢕⢕⢕⢕⢕⢕⢕⢕⢕⢕⢕⢕⢕⢔⢄⢀⠀⠀⠀⠁⠁⢅⢕⢕⢕⢕⢕⢕⢕⢕⠀</a:t>
            </a:r>
            <a:br/>
            <a:r>
              <a:t>⢟⢏⢝⢝⢝⢝⢝⣝⣝⣝⣕⣕⣱⣵⣵⣵⣵⣵⣵⣷⣷⣷⣷⣷⣷⣾⣿⣿⣿⣿⣿⣿⣿⣿⣿⣿⣿⣿⣿⣿⣿⣿⣿⣿⣿⣿⣿⣿⣿⣿⣿⣿⣿⣿⣿⣿⣿⣿⣿⣿⣿⣿⣿⣿⣿⣿⣿⣿⣿⣿⣿⣿⣿⣿⣿⣿⣿⣿⣿⣿⣿⣿⣿⣿⡇⢕⠁⠀⠀⠀⠀⠀⠀⠘⣿⣦⣕⣵⣿⣇⡜⢕⣡⣾⣿⣿⣿⣿⣿⣿⣿⣿⣿⣿⣿⣿⣿⣿⣿⣿⣿⣿⣿⣿⡿⢏⢕⢕⢕⢕⢕⢕⢕⢕⢕⢕⢕⢜⣿⣿⣿⣿⣿⣿⣿⣿⣿⢇⠀⢄⠑⢔⢇⢕⢕⢕⢕⢕⢕⢕⢕⢕⢕⢕⢕⢕⢕⢕⢕⢕⢕⢕⢕⢕⢕⢕⢕⢕⢕⢕⢕⢕⢕⠑⢕⢕⢕⢕⢕⢕⢕⢕⢕⢕⢕⢕⢕⢕⢕⠕⢕⢕⠕⢕⢕⢕⠀⠀⢕⢕⢕⢕⢕⠑⢕⢕⢕⢕⢕⢕⢕⢕⢕⢕⢕⢕⢔⢔⢄⢔⢔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⣧⣇⠔⠀⠀⠀⠀⠀⠀⠀⢸⣿⣿⡿⢿⣿⣿⢿⢻⣿⡿⣻⣿⣿⣿⣿⣿⣿⣿⣿⣿⣿⣿⣿⣿⣿⣿⣿⣿⡟⢕⢕⢕⢕⢕⢕⢕⢕⢕⢕⢕⢕⢕⣱⣿⣿⣿⣿⣿⣿⣿⣿⡏⢀⣱⣵⡕⢕⢕⢕⢕⢕⢕⢕⢕⢕⢕⢕⣕⣕⡕⢕⢕⢕⢕⢕⢕⢕⢕⢕⢕⢕⢕⢕⢕⢕⢕⢕⠁⠀⠁⢕⢕⢕⢕⢕⢕⢕⢕⢕⢕⢕⢕⢕⢕⠀⢕⠕⢕⢕⢕⢕⠀⠀⠁⠁⠁⠁⠑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⠀⠀⠀⠀⠀⠀⠀⣅⢿⡿⢕⢝⢕⢕⢕⣿⡏⢸⣿⣿⣿⣿⣿⣿⣿⣿⣿⣿⣿⣿⣿⣿⣿⣿⣿⣿⣧⣕⢕⢕⢕⢕⢕⢕⢕⢕⢕⢕⣕⣵⣿⣿⣿⣿⣿⣿⣿⣿⣿⣵⣿⣿⢝⢕⢕⢕⢕⢕⢕⢕⣵⣵⣷⣾⣿⣿⣿⣿⡇⢕⠕⢕⢕⢕⢕⢕⢕⢕⢕⢕⢕⢕⢕⢕⢕⠀⠀⠀⠁⢕⢕⢕⢕⢕⢕⢕⢕⢕⢕⢕⢕⠑⢕⢑⢕⢕⢕⢕⢕⠀⠀⠀⠀⠀⠀⢀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⠐⠀⠀⠀⠀⠀⣱⣿⡸⢏⢇⢕⢕⢕⡱⣿⣧⣼⣿⣿⣿⣿⣿⣿⣿⣿⣿⣿⣿⣿⣿⣿⣿⣿⣿⣿⣿⣿⣷⣷⣵⣵⣕⣱⣵⣵⣵⣾⣿⣿⣿⣿⣿⣿⣿⣿⣿⣿⣿⣿⣟⢏⢕⢕⢕⢕⢕⢕⢕⢻⣿⣿⣿⣿⣿⣿⢟⢏⠁⠀⢕⢕⢕⢕⢕⢕⢕⢕⢕⢕⢕⢕⢕⢕⠑⠀⠀⠀⠀⠑⢕⢕⢕⢕⢕⢕⢕⢕⢕⢕⠑⢁⢔⢕⢕⢕⢕⢕⠁⠀⠀⠀⠀⠀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⠀⠀⠀⠀⠀⣵⣿⣿⡇⢕⢕⢕⢕⣱⣿⣿⣿⣿⣿⣿⣿⣿⣿⣿⣿⣿⣿⣿⣿⣿⣿⣿⣿⣿⣿⣿⣿⣿⣿⣿⣿⣿⣿⣿⣿⣿⣿⣿⣿⣿⣿⣿⣿⣿⣿⣿⣿⣿⣿⡿⢕⢕⢕⢕⢕⢕⢕⢕⢕⢕⢜⢏⢟⢟⠏⢕⢕⢕⠀⠀⢕⢕⢕⢕⢕⢕⢕⢕⢕⢕⢕⢕⢕⢕⠀⠀⠀⠀⠀⠀⢕⢕⢕⢕⢕⢕⢕⢕⠕⢀⢔⢕⢕⢕⢕⢕⢕⠑⠀⠀⠀⠀⠀⢀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⠑⠀⠀⠀⠀⣦⣿⣿⣿⣇⢕⢕⢕⣵⣿⣿⣿⣿⣿⣿⣿⣿⣿⣿⣿⣿⣿⣿⣿⣿⣿⣿⣿⣿⣿⣿⣿⣿⣿⣿⣿⣿⣿⣿⣿⣿⣿⣿⣿⣿⣿⣿⣿⣿⣿⣿⣿⣿⣿⢏⢕⢕⢕⢕⢕⢕⠕⠁⠁⠁⠑⠑⠑⠁⢀⢕⢕⢕⠁⠀⠀⢕⢕⢕⢕⢕⢕⢕⢕⢕⢕⢕⢕⢕⢕⠀⠀⠀⠀⠀⠀⠁⢕⢕⢕⢕⢕⢕⢕⢕⢕⢕⢕⢕⢕⢕⢕⠑⠀⠀⠀⠀⠀⢄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⢇⠀⢀⣤⡀⢄⣿⣿⣿⣿⣿⢱⣾⣿⣿⣿⣿⣿⣿⣿⣿⣿⣿⣿⣿⣿⣿⣿⣿⣿⣿⣿⣿⣿⣿⣿⣿⣿⣿⣿⣿⣿⣿⣿⣿⣿⣿⣿⣿⣿⣿⣿⣿⣿⣿⣿⣿⣿⡿⢏⢕⢕⢕⢕⢕⢕⠑⠀⠀⠀⠀⠀⠀⠀⢄⢕⢕⢕⠕⠀⠀⢄⢕⢕⢕⢕⢕⢕⢕⢕⢕⢕⢕⢕⢕⠕⠀⠀⠀⠀⠀⠀⠀⠕⢕⢕⢕⢕⢕⢕⢕⢕⢕⢕⢕⢕⠑⠀⠀⠀⠀⠀⢄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⣇⣵⣾⣿⣿⣿⣷⣿⣿⣿⣿⣿⢸⣿⣿⣿⣿⣿⣿⣿⣿⣿⣿⣿⣿⣿⣿⣿⣿⣿⣿⣿⣿⣿⣿⣿⣿⣿⣿⣿⣿⣿⣿⣿⣿⣿⣿⣿⣿⣿⣿⣿⣿⣿⣿⣿⣿⢿⢏⢕⢕⢕⢕⢕⢕⢕⠑⠀⠀⠀⠀⠀⠀⠀⢔⢕⢕⢕⢕⠀⠀⠀⢕⢕⢕⢕⢕⢕⢕⢕⢕⢕⢕⢕⢕⢕⠀⠀⠀⠀⠀⠀⠀⠀⠀⢕⢕⢕⢕⢕⢕⢕⢕⢕⠑⠁⠀⠀⠀⠀⢀⢄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⡏⣿⣿⣿⣿⣿⣿⣿⣿⣿⠟⢋⢝⢍⢍⢍⢝⢙⢙⢻⣿⣿⣿⣿⣿⣿⣿⣿⣿⣿⣿⣿⣿⣿⣿⣿⣿⣿⣿⣿⣿⣿⣿⡿⢕⢕⢕⢕⢕⢕⢕⢕⠕⠀⠀⠀⠀⠀⠀⠀⠀⢀⢕⢕⢕⢕⠑⠀⠀⢕⢕⢕⢕⢕⢕⢕⢕⢕⢕⢕⢕⢕⢕⠁⠀⠀⠀⠀⠀⠀⠀⠀⠀⢕⢕⢕⢕⢕⢑⢕⢕⢔⢔⢄⢔⢔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⣷⢹⣿⣿⣿⣿⣿⣿⣿⡕⢕⢕⢕⢕⢕⢕⢕⢕⢅⣼⣿⣿⣿⣿⣿⣿⣿⣿⣿⣿⣿⣿⣿⣿⣿⣿⣿⣿⣿⣿⣿⡿⢕⢕⢕⢕⢕⢕⢕⢕⢕⠅⠀⠀⠀⠀⠀⠀⠀⠀⢀⢕⢕⢕⢕⢕⠀⠀⢅⢕⢕⢕⢕⢕⢕⢕⢕⢕⢕⢕⢕⢕⠕⠀⠀⠀⠀⠀⠀⠀⠀⠀⠀⠑⢕⢕⢕⢕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⣧⢻⣿⣿⣿⣿⣿⣿⣧⡕⢅⢕⢕⢅⢔⢕⣵⣿⣿⣿⣿⣿⣿⣿⣿⣿⣿⣿⣿⣿⣿⣿⣿⣿⣿⣿⣿⣿⢟⢝⢕⢕⢕⢕⢕⢕⢕⢕⢕⢕⢕⠀⠀⠀⠀⠀⠀⢔⢀⢕⢕⢕⢕⢕⠕⠀⢔⢕⢕⢕⢕⢕⢕⢕⢕⢕⢕⢕⢕⢕⢕⠀⠀⠀⠀⠀⠀⠀⠀⠀⠀⠀⠀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⣧⢻⣿⣿⣿⣿⣿⣿⣿⣧⣜⣝⣵⣷⣾⣿⣿⣿⣿⣿⣿⣿⣿⣿⣿⣿⣿⣿⣿⣿⣿⣿⣿⣿⣿⢟⢇⢕⢕⢕⢕⢕⢕⢕⢕⢕⢕⢕⢄⢕⠀⠀⠀⠀⢀⢕⢑⢕⢕⢕⢕⢕⢕⠀⠀⢕⢕⢕⢕⢕⢕⢕⢕⢕⢕⢕⢕⢕⢕⠁⠐⠀⠀⠀⠀⠀⠀⠀⠀⠀⠀⠀⠁⢕⢕⢕⢕⢔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⣷⡹⣿⣿⣿⣿⣿⣿⣿⣿⣿⣿⣿⣿⣿⣿⣿⣿⣿⣿⣿⣿⣿⣿⣿⣿⣿⣿⣿⣿⣿⢟⢏⢕⢕⢕⢕⢕⢕⢕⢕⢕⢕⢕⢕⢕⢕⢕⢕⠀⠀⠀⢀⢕⠑⢕⢕⢕⢕⢕⢕⢕⠀⢕⢕⢕⢕⢕⢕⢕⢕⢕⢕⢑⢕⢕⢕⠑⠄⢄⢑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⣎⢻⣿⣿⣿⣿⣿⣿⣿⣿⣿⣿⣿⣿⣿⣿⣿⣿⣿⣿⣿⣿⣿⣿⣿⣿⢟⢏⢕⢕⢕⢕⢕⢕⢕⢕⢕⢕⢕⢕⢕⢕⢕⢕⢕⠑⢕⠀⠀⠀⢕⢕⢕⢕⢕⢕⢕⢕⢕⠕⠀⢕⢕⢕⢕⢕⢕⢕⢕⢕⢕⢕⢕⢕⠕⢀⢕⢕⠐⠐⠀⠀⠀⠀⠀⠀⠀⠀⠀⠀⢕⢕⢕⢕⢕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⣯⣿⣗⣝⢻⣿⣿⣿⣿⣿⣿⣿⣿⣿⣿⣿⣿⣿⣿⣿⣿⣿⣿⡿⢫⢳⢝⢕⢕⢕⢕⢕⢕⢕⢕⢕⢕⢕⢕⢕⢕⢕⢕⢕⢕⢕⢀⢕⠀⠀⢕⢕⢕⢕⢕⢕⢕⢕⢕⢕⠀⠀⢕⢕⢕⢕⢕⢕⢕⢕⢕⠁⢕⢕⢕⠀⢕⢕⢕⢕⢕⠀⠀⠀⠀⠀⠀⠀⠀⠀⠀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⣝⣟⢕⢮⡝⢟⣿⣿⣿⣿⣿⣿⣿⣿⣿⣿⣿⣿⡿⢟⢕⢕⢕⢕⢕⢕⢕⢕⢕⢕⢕⢕⢕⢕⢕⢕⢕⢕⢕⢕⢕⢕⢕⢕⢕⢕⠀⢕⢕⢕⢕⢕⢕⢕⢕⢕⢕⢕⠀⢄⢕⢕⢕⢕⢕⢕⢕⢕⢕⢔⢕⢕⠀⢔⢕⢕⢕⢕⢕⠀⠀⠀⠀⠀⠀⠀⠀⠀⠀⠀⢕⢕⢕⢕⢕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⣵⣕⠙⠟⢹⣻⡯⡿⣞⡿⡝⢳⠕⢑⢕⢕⢕⢕⢕⢕⢕⢕⢕⢕⢕⢕⢕⢕⢕⢕⢕⢕⢕⢕⢕⢕⢕⢕⢕⢕⠕⢔⢕⢕⢕⢕⢕⢕⢕⢕⢕⢕⠅⠀⢕⢕⢕⢕⢕⢕⢕⢕⢕⠀⢕⢕⠀⢄⢕⢕⢕⢕⢕⢕⠀⠀⠀⠀⠀⠀⠀⠀⠀⠀⠀⢕⢕⢕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⠀⠀⢕⢅⢜⢕⢕⠅⢅⠀⠀⠁⢕⢕⢕⢕⢕⢕⢕⢕⢕⢕⢕⢕⢕⢕⢕⢕⢕⢕⢕⢕⢕⢕⢕⢕⢕⢕⠀⢕⢕⢕⢕⢕⢕⢕⢕⢕⢕⢕⠀⢔⢕⢕⢕⢕⢕⢕⢕⢕⢕⢔⢕⠁⢀⢕⢕⢕⢕⢕⢕⢕⢕⢄⠀⠀⠀⠀⠀⠀⠀⠀⠀⠁⢕⢕⢕⢕⢕⢁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⢕⠀⢕⢕⢕⢕⢕⠀⢑⠀⠀⠀⠕⢕⢕⢕⢕⢕⢕⢕⢕⢕⢕⢕⢕⢕⢕⢕⢕⢕⢕⢕⢕⢕⢕⢕⢕⢕⢔⢕⢕⢕⢕⢕⢕⢕⢕⢕⢕⠁⢄⢕⢕⢕⢕⢕⢕⢕⢕⢕⠁⢕⠀⢄⢕⢕⢕⢕⢕⢕⢕⢕⢕⢄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⡕⢕⢕⢕⢕⢕⢕⠀⠀⠀⢔⢀⠀⢕⢕⢕⢕⢕⢕⢕⢕⢕⢕⢕⢕⢕⢕⢕⢕⢕⢕⢕⢕⢕⢕⢕⢕⠕⢕⢕⢕⢕⢕⢕⢕⢕⢕⢕⠕⢀⢕⢕⢕⢕⢕⢕⢕⢕⢕⢕⠀⠀⢔⢕⢕⢕⢕⢕⢕⢕⢕⢕⢕⢕⠑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⡇⢕⢕⢕⢕⢕⢕⠀⠄⠀⢕⢕⢕⢕⢕⢕⢕⢕⢕⢕⢕⢕⢕⢕⢕⢕⢕⢕⢕⢕⢕⢕⢕⢕⠕⠑⠁⠀⢕⢕⢕⢕⢕⢕⢕⢕⢕⢕⢀⢕⢕⢕⢕⢕⢕⢕⢕⢕⢕⠀⠀⢔⢕⢕⢕⢕⢕⢕⢕⢕⢕⢕⢕⢕⠀⠀⠀⠀⠀⠀⠀⠀⠀⠀⠀⠑⢕⢕⢕⢕⢔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⡇⢕⢕⢕⢕⢕⢕⠀⠀⠀⢕⢕⢕⢀⢕⢕⢕⢕⢕⢕⢕⢕⢕⢕⢕⢕⢕⢕⢕⢕⠕⠑⠁⠀⠀⠀⠀⢕⢕⢕⢕⢕⢕⢕⢕⢕⢕⠁⢕⢕⢕⢕⢕⢕⢕⢕⢕⢕⠀⢀⢕⢕⢕⢕⢕⠕⢕⢕⣑⢑⢕⢕⢕⢕⠀⠀⠀⠀⠀⠀⠀⠀⠀⠀⠀⠀⢕⢕⢕⢕⢕⢁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⢇⢕⢕⢕⢕⢕⢕⠀⠀⢔⢕⢕⢕⢕⢕⢕⢕⢕⢕⢕⢕⢕⢕⢕⢕⠕⠑⠁⠁⠀⠀⠀⠀⠀⠀⠀⢄⢕⢕⢕⢕⢕⢕⢕⢕⢕⠑⢕⢕⢕⢕⢕⢕⢕⢕⢕⢕⠁⢄⢕⢕⢕⢕⣑⣡⣴⣾⣿⣿⡗⢅⢕⢕⢕⠐⣁⣐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⡟⢀⢕⢕⢕⢕⢕⠀⠀⠀⠀⢕⢕⢕⢕⢑⢕⢕⢕⢕⢕⢕⠁⠁⠀⠀⠀⠀⠀⠀⠀⠀⠀⠀⠀⠀⢀⢕⢕⢕⢕⢕⢕⢅⢕⢕⠕⢄⢕⢕⢕⢕⢕⢕⢕⢕⢕⠀⠔⠑⢑⣵⣷⣿⣿⣿⡿⢕⢕⢕⢕⢑⣡⣴⣷⣿⣿⣿⣷⢄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⢿⣿⣿⢿⣿⣿⣿⢕⠑⢕⢕⢕⢕⢕⠀⠀⢀⢕⠑⠀⠁⠕⢕⢕⢕⠁⢕⢕⢕⢄⠀⠀⠀⠀⠀⠀⠀⠀⠀⠀⠀⠀⠀⢕⢕⢕⢕⢕⠕⢅⢕⢕⢑⢀⢕⢕⢕⢕⢕⢕⢕⢕⢕⠄⠀⢠⣼⣿⣿⣿⣿⣿⡿⢱⣷⣵⣷⣷⣿⣿⣿⣿⣿⣿⣿⣿⢕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⢱⣿⣿⣿⣿⣷⣼⢕⢕⢀⢕⢕⢕⢕⠀⠀⠀⢕⢕⣠⢀⠀⠀⠕⢕⢕⠀⢕⢕⢕⢕⠀⠀⠀⠀⠀⠀⠀⠀⠀⠀⠀⠀⢄⢕⢕⢕⢕⠕⢅⢕⢕⢕⠁⢕⢕⢕⢕⢕⢕⢕⢕⢕⠑⢀⢕⢕⢝⢟⢿⢿⡟⢏⢕⢵⣼⣽⣝⣟⡻⢿⣿⣿⣿⣿⣿⡟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⣸⣿⣿⣿⣿⣿⡟⢕⠁⢀⢕⢕⢕⠑⠀⠀⢔⢕⡜⢕⢕⢄⠀⠀⠑⢕⠀⠀⢕⢕⢕⢔⠀⠀⠀⠀⠀⠀⠀⠀⠀⠀⠀⢕⢕⢕⢕⢕⢅⢕⢕⢕⠀⢔⢕⢕⢕⢕⢕⢕⢕⠑⠀⢄⢕⣕⣵⡷⣗⣿⣿⢇⢕⣿⣿⣿⣿⣿⣿⣿⣷⣮⣽⣟⢟⢿⢕⠀⠀⠀⠀⠀⠀⠀⠀⠀⠀⢕⢕⢕⠁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⣯⢻⣿⣿⣿⢿⢑⠁⠀⢕⢇⡇⢕⠀⠀⠀⢕⢕⢕⢕⢄⢕⢄⠀⠀⠁⠔⠀⢕⢕⢕⢕⢀⠀⠀⠀⠀⠀⠀⠀⠀⠀⢕⢕⢕⢕⠕⢅⢕⢕⢕⠀⢄⢕⢕⢕⢕⢕⢕⢕⠑⠀⢔⢱⢾⣿⣽⣾⣿⣿⣿⣼⣿⣿⣿⣿⣿⣿⣿⣿⣿⣿⣿⣿⣿⣷⣮⣝⢷⠀⠀⠀⠀⠀⠀⠀⠀⢕⢕⢕⠀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⣯⣿⣿⣿⣷⣷⣷⣷⣕⢕⢕⠀⠕⢕⢕⢕⠑⠀⠀⢕⢕⢕⢕⢕⢕⢕⢕⢔⠀⠀⠀⠀⠀⢕⢕⢕⢕⠀⠀⠀⠀⠀⠀⠀⠀⢕⢕⢕⢕⠕⢅⢕⢕⢕⠀⢄⢕⢕⢕⢕⢕⢕⢕⢕⠀⢄⢕⣾⣿⣿⣿⣿⣿⣿⡏⣿⣿⣿⣿⣿⣿⣿⣿⣿⣿⣿⣿⣿⣿⣿⣿⣿⣷⣦⡀⠀⠀⠀⠀⠀⠀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⡿⣿⣿⣿⣿⣿⣿⣿⣿⣟⢟⢕⠑⢔⢔⢕⢕⢕⠀⠀⢄⢕⢕⢕⢕⢕⢕⢕⢕⢅⢄⠀⠀⠀⠀⢕⢕⢕⢕⢔⠀⠀⠀⠀⠀⠀⠀⢕⢕⢕⠕⢅⢕⢕⢕⠁⢀⢕⢕⢕⢕⢕⢕⢕⢕⠐⢀⢕⣱⣱⣽⣿⣿⣿⣿⣿⢱⣿⣿⣿⣿⣿⣿⣿⣿⣿⣿⣿⣿⣿⣿⣿⣿⣿⣿⣿⢿⡇⢀⠀⠀⠀⠀⠀⢕⢕⠀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⡿⣿⣿⣿⣿⣿⣿⣿⣿⡿⢕⢕⢄⢔⢕⢕⢕⠀⠀⠀⢕⢕⢕⢕⢕⢕⢕⢕⢕⢕⢕⢰⣶⣶⡷⢕⢕⢕⢕⢕⢀⠀⠀⠀⠀⠀⢔⢕⢕⢕⢕⢕⢕⢕⠕⠀⢕⢕⢕⢕⢕⢕⢕⢕⠇⠀⢕⢹⣿⣿⣿⣿⣿⣿⣿⡟⣾⣿⣿⣿⣿⣿⣿⣿⣿⣿⣿⣿⣿⣿⣿⣿⣿⣿⣿⣿⣿⣿⢇⢄⠀⠀⠀⠀⢕⢕⢀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⡟⣵⢿⣿⣿⣿⣿⣿⣿⣷⢇⢕⠀⢕⢕⢕⢕⠑⠀⠀⢔⢕⢕⢕⢕⢕⢕⢕⢕⢕⢕⣱⣿⣿⢟⢕⢕⣧⢕⢕⢕⢕⢔⢀⠀⠀⢀⢕⢕⢕⢕⢕⢕⢕⢕⠀⠀⢕⢕⢕⢕⢕⢕⢱⡟⠀⢕⢕⢕⢜⢝⣿⣿⣿⣿⣿⢳⣿⣿⣿⣿⣿⣿⣿⣿⣿⣿⣿⣿⣿⣿⣿⣿⣿⣿⣿⣿⣿⣿⣵⣧⡔⠀⠀⠀⢕⢕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⢏⣾⣿⣯⣻⣿⣿⣿⣿⡿⢟⢕⢕⢔⢕⢕⢕⠑⠀⠀⢄⢕⢕⢕⢕⢕⢕⢕⢕⢕⢕⣾⣿⣿⢏⢕⢱⣿⡏⢕⢕⢕⢕⢕⢕⢕⢄⢕⢕⢕⢕⢕⢕⢕⢕⠀⠀⢕⢕⢕⢕⢕⢕⣱⣿⢇⠀⢕⢕⣕⣵⣾⣿⣿⣿⣿⣿⣼⣿⣿⣿⣿⣿⣿⣿⣿⣿⣿⣿⣿⣿⣿⣿⣿⣿⣿⣿⣿⣿⣿⡟⢿⣇⢇⠀⠀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⢍⢍⢉⢍⢅⢱⣿⣿⣿⣿⣿⣾⣿⣿⣯⢕⢕⢕⠀⢕⢕⢕⠑⠀⢀⢄⢕⢕⢕⢕⢕⢕⢕⢕⢕⢕⢸⢿⢟⢕⢕⢕⢟⢕⢕⢑⢕⢕⢕⢕⢕⢕⢕⢕⢕⠑⢕⢕⢕⢕⠑⠀⠀⢕⠁⢕⢕⠕⣱⣿⣿⠀⢄⢕⢸⣿⣿⣿⣿⣿⣿⣿⣯⣿⣿⣿⣿⣿⣿⣿⣿⣿⣿⣿⣿⣿⣿⣿⣿⣿⣿⣿⣿⣿⣿⣿⢵⡕⢇⢇⢔⠀⠀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⢕⢁⠕⢕⠑⢕⠁⠀⢀⣾⡕⢕⢕⢕⣵⡕⢕⢕⢕⢕⢕⢕⢕⢕⢕⢕⢕⢕⢕⢑⢕⢕⢕⢕⢕⢕⢕⢕⢕⢕⢔⢕⢕⢕⠕⠀⠀⠀⠑⠀⢕⠕⣼⣿⣿⡇⠀⢕⣱⣿⣿⣿⣿⣿⣿⣿⣿⢻⣿⣿⣿⣿⣿⣿⣿⣿⣿⣿⣿⣿⣿⣿⣿⣿⣿⣿⣿⣿⣿⣿⣿⣿⣕⣧⢕⢕⢀⠀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⡇⠁⢕⠀⠑⢕⠁⠀⢀⣼⣿⣿⣿⢇⣸⣿⣿⡕⢕⢕⢕⠕⠑⠑⠕⠕⠕⢕⢕⢔⢕⢕⢕⢕⢕⣱⣾⢕⢕⢕⠁⢕⢕⢕⢕⠀⠀⢀⠀⠀⠀⠕⣱⣿⣿⣿⢇⠀⢕⢸⣿⣿⣿⣿⣿⣿⣿⣿⣿⣿⣿⣿⣿⣿⣿⣿⣿⣿⣿⣿⣿⣿⣿⣿⣿⣿⣿⣿⣿⣿⣿⣿⣿⣿⣿⣿⡱⢕⠀⠑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⣾⣼⣿⣿⣿⣿⣿⣿⣿⣿⡿⠑⢀⠁⢔⠑⠑⠀⠀⣼⣿⣿⣿⣿⢕⣿⣿⣿⣧⢕⢕⠕⠀⠀⠀⠀⠀⢔⢕⢕⢕⢕⢕⣵⣵⣿⣿⡟⢕⢕⢕⡔⢕⢕⢕⠑⠀⠀⡕⠀⠀⢔⢱⣿⣿⣿⣿⠁⢀⢕⢜⣿⣿⣿⣿⣿⣿⣿⡏⣿⣿⣿⣿⣿⣿⣿⣿⣿⣿⣿⣿⣿⣿⣿⣿⣿⣿⣿⣿⣿⣿⣿⣿⣿⣿⣿⣿⣷⣏⢄⠀⠕⢔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⡿⠕⠀⠑⠀⠑⢔⠀⢀⣼⣿⣿⣿⣿⡇⢱⣿⣿⣿⣿⡇⠑⠀⠀⠀⠀⢀⢕⢕⢕⣕⣵⣾⣿⣿⣿⣿⡟⢕⢕⢕⢕⡇⢕⢕⢕⠀⠀⢰⡇⠀⠀⢰⣿⣿⢿⣿⡟⠀⢕⢕⢕⢕⢝⢟⢻⢿⢟⢟⢸⣿⣿⣿⣿⣿⣿⣿⣿⣿⣿⣿⣿⣿⣿⣿⣿⣿⣿⣿⣿⣿⣿⣿⣿⣿⣿⣿⣿⣿⣿⢕⠀⠀⢔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⣿⣿⣿⣿⡝⢿⢿⢿⢏⢕⢕⢀⠁⠀⢔⠀⠀⢄⣾⣿⣿⣿⣿⣿⢕⣼⣿⣿⣿⡟⠑⠀⠀⠀⠀⢀⢕⣱⣷⣾⣿⣿⣿⣿⣿⣿⢏⣱⡇⢕⢕⣸⡇⢕⢕⠑⠀⢄⣿⡇⠀⢄⣿⣿⡿⢕⣿⡇⠀⢕⢕⢕⢕⢕⣱⣵⣵⣵⣵⢸⣿⣿⣿⣿⣿⣿⣿⣿⣿⣿⣿⣿⣿⣿⣿⣿⣿⣿⣿⣿⣿⣿⣿⣿⣿⣿⣿⣿⣿⣿⡇⠀⠀⠀⠔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⣸⣿⣿⣿⣿⣏⣵⣵⡕⢕⢕⠀⡅⢄⠁⠁⠀⢠⣾⣿⣿⣿⣿⣿⡇⢕⣿⣿⣿⢏⠁⠀⠀⠀⠀⢄⢱⣾⣿⣿⣿⣿⣿⣿⣿⡿⢕⣾⣿⡇⢕⢅⣿⡇⢕⢕⠀⢀⣾⣿⡇⠀⣼⣿⣿⡷⢕⢿⢇⠀⢕⢕⣱⣾⣿⣿⣿⣿⣿⣿⡇⣿⣿⣿⢏⣿⣿⣿⣿⣿⣿⣿⣿⣿⣿⣿⣿⣿⣿⣿⣿⣿⣿⣿⣿⣿⣿⣿⣿⣿⣿⡷⢔⠀⠀⠐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⣿⣯⣿⣿⣿⣿⣿⣿⣷⢕⠁⢱⣰⡇⢔⠀⣰⣿⣿⣿⣿⣿⣿⣿⢇⣸⣿⣿⠏⠀⠀⠀⠀⠀⢄⣱⣿⣿⣿⣿⣿⣿⣿⣿⢟⣱⣿⣿⣿⡇⢕⢱⣿⡇⢕⢕⠀⢸⣿⣿⡇⣸⣿⣿⣿⣇⢕⢸⠀⢀⢕⣼⣿⣿⣿⣿⣿⣿⣿⣿⡇⣿⣿⣿⢜⣿⣿⣿⣿⣿⣿⣿⣿⣿⣿⣿⣿⣿⣿⣿⣿⣿⣿⣿⣿⣿⣿⣿⣿⣿⣿⣿⡇⠀⠀⠀⠑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⠘⠚⠛⠛⠛⠛⠛⠛⠛⠛⠑⠀⠋⠛⠑⠐⠐⠛⠛⠛⠛⠛⠛⠛⠛⠑⠛⠛⠑⠀⠀⠀⠀⠀⠐⠑⠛⠛⠛⠛⠛⠛⠛⠛⠋⠚⠛⠛⠛⠛⠛⠑⠘⠛⠓⠑⠑⠀⠛⠛⠛⠓⠛⠛⠛⠛⠛⠃⠘⠀⠑⠘⠛⠛⠛⠛⠛⠛⠛⠛⠛⠃⠛⠛⠛⠘⠛⠛⠛⠛⠛⠛⠛⠛⠛⠛⠛⠛⠛⠛⠛⠛⠛⠛⠛⠛⠛⠛⠛⠛⠛⠛⠛⠛⠀⠀⠀⠁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⢵⢕⢗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⣕⡵⢕⢗⢕⢕⢕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⢎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⢇⣕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⢷⣷⣷⣵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⢣⢎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⢝⢝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⢔⢕⢕⢕⢕⢕⢕⢅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⠑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⢵⣿⣷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⡕⣱⣮⣾⣿⡿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⣷⣿⣿⣿⣿⣟⣱⣵⣷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⣷⣕⢕⢕⢕⢕⢕⢕⢕⢕⢕⢕⢕⢕⢕⢕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⢇⢕⢕⢕⢕⢕⢕⢕⢕⢸⢟⢕⢕⡕⢕⢕⢕⢕⢕⢕⢕⢕⢕⢕⢕⢸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⣱⣾⣿⣿⣧⢕⢕⢕⢕⢕⢕⢕⢕⢕⢕⣸⣿⣿⣿⣿⣿⣿⣿⣿⣿⣿⣿⣿⣿⢧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⡟⢕⢕⢕⢕⢕⢕⢕⢕⠑⣱⣿⣿⣿⣿⣿⣷⣕⢕⢕⢕⢕⢕⢕⢕⢕⣿⣿⣿⣿⣿⣿⣿⣿⡿⢟⣏⣱⣵⣷⣷⣷⣕⢕⢕⠕⢕⢕⢕⢕⢕⢕⢕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⢄⢸⣿⣿⣿⣿⣿⣿⣿⣇⢕⢕⢕⢕⢕⢕⢕⣿⣿⣿⣿⣿⣿⣿⣯⣷⣿⣿⣿⣿⠿⠟⠛⠋⠑⠑⠔⠁⠕⢕⢕⢕⢕⢕⢕⢕⢕⢕⢕⢕⢕⢕⢕⢕⢕⢕⢕⢕⢕⢕⢕⢕⢕⢅⢐⢕⢕⢔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⢅⠕⢕⢕⢕⢕⢸⣿⣿⣿⣿⣿⢟⢏⣝⡕⢕⢕⢕⢕⢕⢸⣿⣿⣿⣿⣿⣿⣿⣿⣿⣿⣿⢟⠑⠀⠀⠀⠀⢀⢀⢀⠐⠐⠄⢑⢕⢕⢕⢕⢕⢕⢕⢕⢕⢕⢕⢕⢕⢕⢕⢕⢕⢕⢕⢕⢕⢕⢕⢕⢔⢑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⢀⢕⢕⢔⢕⢅⢿⣿⢿⣯⣷⣿⣿⣿⣿⢕⢕⠁⢕⢕⢜⣿⣿⣿⣿⣿⣿⣿⣿⣿⣿⡵⠃⠀⢀⣀⡔⢕⠕⠑⠕⢕⠀⠀⢕⢔⢅⠑⢕⢕⢕⢕⢕⢕⢕⢕⢕⢕⢕⢕⢕⢕⢕⢕⢕⢕⢕⢕⢕⢕⢕⢕⢔⢕⠕⢕⢕⢕⢕⢕⢕⢕⢕⢕⢕⢕⢕⢕⢕⢕⢕⢕⢕⢕⢕⢕⢕⢕⢕⢕⢕⢕⢕⢕⢕⢕⢕⢕⢕⢕⢕⢕⢕⢕⢕⢕⢕⢕⢕⢕⢕⢕⢕⢕⢄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⣇⢕⢕⢕⢕⢅⢕⢕⢅⢰⡕⢸⣿⣧⡅⠉⠛⠉⠀⠀⠁⢕⠑⢕⢕⢱⣿⣿⣿⣿⣿⣿⣿⣿⣿⣯⢇⣰⡇⣿⣿⡿⠇⠀⠀⠀⢕⠀⠀⢕⢕⢕⢕⢔⠑⠕⢕⠅⢕⢕⢕⢕⢕⢄⢕⢅⢑⠕⠕⠕⢕⠕⢕⢕⢕⢕⢕⢕⢕⢕⢔⢕⢑⠕⢕⢕⢕⢕⢕⢕⢕⢕⢕⢕⢕⢕⢕⢕⢕⢕⢕⢕⢕⢕⢕⢕⢕⢕⢕⢕⢕⢕⢕⢕⢕⢕⢕⢕⢕⢕⢕⢕⢕⠑⢔⠑⢕⢕⢕⢕⢀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⢕⢕⢕⠀⠁⢕⢐⠑⢷⣵⡻⠋⠁⠀⢀⢄⠀⢄⢄⠁⠐⠑⢕⢸⣿⣿⣿⣿⣿⣿⣿⣿⣿⣷⣿⣿⣷⡇⠁⢱⢀⢀⢄⢄⢕⠀⠀⣸⣷⣷⣷⡇⢄⢠⣵⡕⠅⢅⠕⠕⢕⢕⢕⢕⢣⢴⡅⠑⠀⠁⠀⠀⠀⠁⠑⠑⠑⠕⢑⠑⠑⠑⠐⢐⢐⢅⢕⢕⢕⢕⢕⢕⢕⢕⢕⢕⢕⢕⢕⢕⢕⢕⢕⢕⢕⢕⢕⢕⢕⢕⢕⢕⢕⢕⢔⢕⢕⢕⢕⢕⠁⠀⠑⠀⢕⢕⢕⢕⢕⢁⠀⠁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⢸⢕⢕⠀⠀⢕⠀⠀⢸⢟⡅⠀⠀⢄⢕⣵⡕⠁⠁⠀⠀⢀⠕⣼⣿⣿⣿⣿⣿⣿⣿⣿⣿⣿⣿⣿⣿⣷⡄⢕⢕⣷⣷⢇⢝⠁⣰⣿⣿⣿⣿⣱⣵⣿⣿⣿⣷⣦⣄⡀⠁⠑⠕⢕⢕⢕⠑⠀⠀⠀⠀⢔⢄⢔⢔⢄⢄⢅⢅⢔⢔⢕⢕⢕⢕⢕⢕⢕⢕⢕⢕⢕⢕⢕⢕⢕⢕⢕⢕⢕⢕⢕⢕⢕⢕⢕⢕⢕⢕⢕⢕⢕⢕⢕⢕⢕⢕⢕⢕⢕⠀⠀⠀⢄⢕⢕⢕⢕⢕⢕⢕⢀⠄⠑⢕⢕⢔⢕⢕⠕⠕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⢿⣿⣿⣇⢜⡕⢕⠀⠀⠑⠀⠀⠑⣽⠁⠀⢀⢕⢸⢿⢇⠀⠀⠀⠀⢱⣵⣿⣿⣿⣿⣿⣿⣿⣿⣿⣿⣿⣿⣿⣿⣿⣷⣔⢕⢝⢏⠕⢄⣵⣿⣿⣿⣿⣿⣿⣿⣿⣿⣿⣿⣿⣿⣿⣷⣦⣄⣄⣁⢐⠀⠀⠀⠀⢑⢕⢕⢕⢕⢕⢕⢕⢕⢕⢕⢕⢕⢕⢕⢕⢕⢕⢕⢕⢕⢕⢕⢕⢕⢕⢕⢕⢕⢕⢕⢕⢕⢕⢕⢕⢕⢕⢕⢕⢕⢕⢕⢕⢕⢕⢕⢕⢕⠁⠀⠀⠀⢕⢕⢕⢕⢕⢕⢕⢕⢕⢔⢀⠀⠁⢑⢕⠕⢕⢅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⡇⢇⢕⠀⠀⠀⠀⠀⠀⠑⢀⠀⢕⢕⢕⠀⠕⢀⡔⢕⠀⣼⣿⣿⣿⣿⣿⣿⣿⣿⣿⣿⣿⣿⣿⣿⣿⣿⣿⣿⣿⣷⣶⣾⡿⢿⣿⢿⡟⢗⢕⢿⣿⣿⣿⣿⣿⣿⣿⣿⣿⣿⣿⣿⣿⢇⠀⠀⠀⢔⢕⢕⢕⢕⢕⢕⢕⢕⢕⢕⢕⢕⢕⢕⢕⢕⢕⢕⢕⢕⢕⢕⢕⢕⢕⢕⢕⢕⢕⢕⢕⢕⢕⢕⢕⢕⢕⢕⢕⢕⢕⢕⢕⢕⢕⢕⢕⢕⢕⢄⠀⠀⠀⢕⢕⢕⢕⢕⢕⢕⢕⢕⢕⢕⢔⢀⠀⠕⢕⢕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⣷⢕⢕⠀⠀⠀⠀⠀⠀⠁⢷⡄⠀⢕⢕⡄⢕⣿⢇⠕⣰⣿⣿⣿⣿⣿⣿⣿⣿⣿⣿⣿⣿⣿⣿⣿⣿⣿⣿⣿⣿⣿⡿⡧⢕⢕⢕⢕⢕⢕⢟⢕⢜⢻⣿⣿⣿⣿⣿⣿⣿⣿⣿⣿⡏⠁⢀⠀⢄⡱⢕⢕⢕⢕⢕⢕⢕⢕⢕⢕⢕⢕⢕⢕⢕⢕⢕⢕⢕⢕⢕⢕⢕⢕⢕⢕⢕⢕⢕⢕⢕⢕⢕⢕⢕⢕⢕⢕⢕⢕⢕⢕⢕⢕⠕⢕⢕⢕⢕⢕⠀⠀⠀⢕⢕⢕⢕⢕⢕⢕⢕⢕⢕⢕⢕⢕⢔⢀⠁⠑⠕⠁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⢕⠑⠀⠀⠀⠀⠀⠀⠀⠜⣿⣧⣵⣾⣿⣵⣕⣕⣵⣿⣿⣿⣿⣿⣿⣿⣿⣿⣿⣿⣿⣿⣿⣿⣿⣿⣿⣿⣿⡿⢏⢕⢕⢕⢕⢕⢕⢕⢕⢕⢕⢕⢕⣿⣿⣿⣿⣿⣿⣿⣿⣿⡟⠁⢄⢕⢄⢜⡕⢕⢕⢕⢕⢕⢕⢕⢕⢕⢕⢕⢕⢕⢕⢕⢕⢕⢕⢕⢕⢕⢕⢕⢕⢕⢕⢕⢕⢕⢕⢕⢕⢕⢕⢕⢕⢕⢕⢕⢕⢕⢕⢕⢕⢄⢕⢕⢅⢕⢕⠀⠀⠀⢕⢕⢕⢕⢕⢔⢕⢕⢕⢕⢕⢕⢕⢕⢕⢔⢄⠀⠀⠀⠀⠁⢅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⣾⢄⠀⠀⠀⠀⠀⠀⠀⠀⢻⣿⣿⢟⡻⢿⢟⢟⣽⡟⢫⣾⣿⣿⣿⣿⣿⣿⣿⣿⣿⣿⣿⣿⣿⣿⣿⣿⣟⢕⢕⢕⢕⢕⢕⢕⢕⢕⢕⢕⢕⢕⣱⣿⣿⣿⣿⣿⣿⣿⣿⡿⢑⣰⣞⢵⢕⢕⢕⢕⢕⢕⢕⢕⢕⢕⢕⢕⣕⣕⢕⢕⢕⢕⢕⢕⢕⢕⢕⢕⢕⢕⢕⢕⢕⢕⢕⠁⠁⠁⠕⢕⢕⢕⢕⢕⢕⢕⢕⢕⢕⢕⠕⢕⢕⢕⢕⢕⢕⠕⠀⠀⠑⠕⠕⢕⠕⢕⢕⢕⢕⢕⢕⢕⢕⢕⢕⢕⢕⢕⢔⢔⢔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⢄⠀⠀⠀⠀⠀⠀⢰⡎⣿⡇⢕⢕⢕⢕⢸⣿⢄⢾⣿⣿⣿⣿⣿⣿⣿⣿⣿⣿⣿⣿⣿⣿⣿⣿⣿⣿⣷⣕⡕⢕⢕⢕⢕⢕⢕⢕⢕⣕⣵⣿⣿⣿⣿⣿⣿⣿⣿⣿⣷⣿⣿⡟⢕⢕⢕⢕⢕⢕⢕⣱⣵⣷⣿⣿⣿⣿⣿⡷⢕⠕⢕⢕⢕⢕⢕⢕⢕⢕⢕⢕⢕⢕⢕⢕⠀⠀⠀⠀⢕⢕⢕⢕⢕⢕⢕⢕⢕⢕⠕⢄⠕⢔⢕⢕⢕⢕⠀⠀⠀⠀⠀⠀⠀⢔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⠕⠀⠀⠀⠀⠀⢰⣿⣷⢝⢜⢕⢕⢕⢕⣿⣿⣷⣾⣿⣿⣿⣿⣿⣿⣿⣿⣿⣿⣿⣿⣿⣿⣿⣿⣿⣿⣿⣿⣿⣿⣿⣷⣷⣵⣷⣾⣿⣿⣿⣿⣿⣿⣿⣿⣿⣿⣿⣿⣿⣟⢿⢕⢕⢕⢕⢕⢕⢕⢜⢿⣿⣿⣿⣿⣿⢿⢟⢑⠁⠁⢕⢕⢕⢕⢕⢕⢕⢕⢕⢕⢕⢕⢕⢕⠀⠀⠀⠀⠀⢕⢕⢕⢕⢕⢕⢕⢕⠕⠀⢅⢕⢕⢕⢕⢕⢕⠀⠀⠀⠀⠀⠀⢔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⠀⠀⠀⠀⠀⣱⣿⣿⣿⢕⢕⢕⢕⢱⣿⣿⣿⣿⣿⣿⣿⣿⣿⣿⣿⣿⣿⣿⣿⣿⣿⣿⣿⣿⣿⣿⣿⣿⣿⣿⣿⣿⣿⣿⣿⣿⣿⣿⣿⣿⣿⣿⣿⣿⣿⣿⣿⣿⣿⡿⢇⢕⢕⢕⢕⢕⢕⢕⢕⢕⢕⢕⢟⢏⠏⢕⢕⢕⠀⠀⠔⢕⢕⢕⢕⢕⢕⢕⢕⢕⢕⢕⢕⢕⢕⠀⠀⠀⠀⠀⠕⢕⢕⢕⢕⢕⠕⢁⢄⢕⢕⢕⢕⢕⢕⢕⠀⠀⠀⠀⠀⠀⢔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⢑⠀⠀⠀⠀⣷⣿⣿⣿⣿⡇⢕⢕⣵⣿⣿⣿⣿⣿⣿⣿⣿⣿⣿⣿⣿⣿⣿⣿⣿⣿⣿⣿⣿⣿⣿⣿⣿⣿⣿⣿⣿⣿⣿⣿⣿⣿⣿⣿⣿⣿⣿⣿⣿⣿⣿⣿⣿⣿⢏⢕⢕⢕⢕⢕⢕⢕⠑⠁⠁⠁⠁⠑⠁⠀⢔⢕⢕⢕⠀⠀⢕⢕⢕⢕⢕⢕⢕⢕⢕⢕⢕⢕⢕⢕⠑⠀⠀⠀⠀⠀⠀⢕⢕⢕⢕⢕⢕⢕⢕⢕⢕⢕⢕⢕⠑⠀⠀⠀⠀⠀⢀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⢇⢔⣠⣴⡄⢕⣿⣿⣿⣿⣿⡇⣵⣿⣿⣿⣿⣿⣿⣿⣿⣿⣿⣿⣿⣿⣿⣿⣿⣿⣿⣿⣿⣿⣿⣿⣿⣿⣿⣿⣿⣿⣿⣿⣿⣿⣿⣿⣿⣿⣿⣿⣿⣿⣿⣿⣿⣿⢿⢏⢕⢕⢕⢕⢕⢕⠕⠀⠀⠀⠀⠀⠀⠀⢀⢕⢕⢕⢕⠀⠀⢀⢕⢕⢕⢕⢕⢕⢕⢕⢕⢕⢕⢕⢕⢕⠀⠀⠀⠀⠀⠀⠀⠀⢕⢕⢕⢕⢕⢕⢕⢕⢕⢕⠑⠁⠀⠀⠀⠀⢀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⣧⣷⣿⣿⣿⣿⣿⣿⣿⣿⣿⣿⣇⢿⣿⣿⣿⣿⣿⣿⣿⣿⣿⠿⢟⢛⢛⢟⠿⢿⣿⣿⣿⣿⣿⣿⣿⣿⣿⣿⣿⣿⣿⣿⣿⣿⣿⣿⣿⣿⣿⣿⣿⣿⣿⣿⣿⢿⢏⢕⢕⢕⢕⢕⢕⢕⠕⠀⠀⠀⠀⠀⠀⠀⢀⢕⢕⢕⢕⠁⠀⠀⢕⢕⢕⢕⢕⢕⢕⢕⢕⢕⢕⢕⢕⢕⠑⠀⠀⠀⠀⠀⠀⠀⠀⢕⢕⢕⢕⢕⢅⠕⠑⠁⠀⠀⠀⠀⠀⢀⢔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⣸⣿⣿⣿⣿⣿⣿⣿⣿⢑⢕⢕⢕⢕⢕⢕⢕⢔⢜⣿⣿⣿⣿⣿⣿⣿⣿⣿⣿⣿⣿⣿⣿⣿⣿⣿⣿⣿⣿⣿⣿⣿⢿⢕⢕⢕⢕⢕⢕⢕⢕⢕⠁⠀⠀⠀⠀⠀⠀⠀⠀⢕⢕⢕⢕⢕⠀⠀⢄⢕⢕⢕⢕⢕⢕⢕⢕⢕⢕⢕⢕⢕⢕⠀⠀⠀⠀⠀⠀⠀⠀⠀⢕⢕⢕⢕⢕⢄⢄⢄⢄⢄⢄⢔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⣇⢿⣿⣿⣿⣿⣿⣿⣿⢕⢕⢕⢕⢕⢕⢕⢕⢑⣱⣿⣿⣿⣿⣿⣿⣿⣿⣿⣿⣿⣿⣿⣿⣿⣿⣿⣿⣿⣿⣿⢟⢕⢕⢕⢕⢕⢕⢕⢕⢕⢕⢅⠀⠀⠀⠀⠀⠀⠀⠀⢕⢕⢕⢕⢕⠑⠀⢄⢕⢕⢕⢕⢕⢕⢕⢕⢕⢕⢕⢕⢕⢕⠀⠀⠀⠀⠀⠀⠀⠀⠀⠀⠀⢕⢕⢕⢕⢅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⣎⢿⣿⣿⣿⣿⣿⣿⣧⡕⢕⠕⢕⢑⢅⢔⣸⣿⣿⣿⣿⣿⣿⣿⣿⣿⣿⣿⣿⣿⣿⣿⣿⣿⣿⣿⣿⢟⢕⢕⢕⢕⢕⢕⢕⢕⢕⢕⢕⢄⠑⠀⠀⠀⠀⠀⢄⠐⢔⢕⢕⢕⢕⢕⠀⠀⢕⢕⢕⢕⢕⢕⢕⢕⢕⢕⢕⢕⢕⢕⠑⠀⠀⠀⠀⠀⠀⠀⠀⠀⠀⠀⢕⢕⢕⢕⢅⢔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⣎⢻⣿⣿⣿⣿⣿⣿⣧⣕⢜⢕⣕⣵⣿⣿⣿⣿⣿⣿⣿⣿⣿⣿⣿⣿⣿⣿⣿⣿⣿⣿⣿⢿⢏⢕⢕⢕⢕⢕⢕⢕⢕⢕⢕⢕⢕⢕⢕⠀⠀⠀⠀⠀⢕⠕⢕⢕⢕⢕⢕⢕⠕⢀⢕⢕⢕⢕⢕⢕⢕⢕⢕⢕⢕⢕⢕⢕⠕⠀⠀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⣧⡻⣿⣿⣿⣿⣿⣿⣿⣿⣿⣿⣿⣿⣿⣿⣿⣿⣿⣿⣿⣿⣿⣿⣿⣿⣿⣿⣿⡟⢏⢝⢕⢕⢕⢕⢕⢕⢕⢕⢕⢕⢕⢕⢕⢕⠁⢕⠀⠀⠀⠀⢕⢕⢕⢕⢕⢕⢕⢕⢕⠀⠔⢕⢕⢕⢕⢕⢕⢕⢕⢕⢕⢕⢕⢕⢕⠀⠄⢐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⣷⣜⢿⣿⣿⣿⣿⣿⣿⣿⣿⣿⣿⣿⣿⣿⣿⣿⣿⣿⣿⣿⣿⣿⣿⡟⢝⢕⢕⢕⢕⢕⢕⢕⢕⢕⢕⢕⢕⢕⢕⢕⢕⢕⢕⢕⢕⠀⠀⠀⢕⢕⢔⢕⢕⢕⢕⢕⢕⢕⠀⢄⢕⢕⢕⢕⢕⢕⢕⢕⢕⢔⢕⢕⢕⠀⢅⢑⢄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⣻⣿⣷⣝⢻⣿⣿⣿⣿⣿⣿⣿⣿⣿⣿⣿⣿⣿⣿⣿⣿⢿⢏⢝⢕⢕⢕⢕⢕⢕⢕⢕⢕⢕⢕⢕⢕⢕⢕⢕⢕⢕⢕⢕⢕⢕⢕⢅⢀⢔⢕⢕⢕⢕⢕⢕⢕⢕⢕⢕⠀⢕⢕⢕⢕⢕⢕⢕⢕⢕⠕⢕⢕⢕⠀⢔⢕⢕⢕⢕⠀⠀⠀⠀⠀⠀⠀⠀⠀⠀⠁⢕⢕⢕⢕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⣯⣟⢿⢿⣧⣜⢟⢿⣟⣿⣿⣿⣿⣿⣿⣿⣿⣿⢿⢏⢕⢕⢕⢕⢕⢕⢕⢕⢕⢕⢕⢕⢕⢕⢕⢕⢕⢕⢕⢕⢕⢕⢕⢕⢕⢕⠀⢕⢕⢕⢕⢕⢕⢕⢕⢕⢕⢕⠁⠀⢕⢕⢕⢕⢕⢕⢕⢕⢕⢀⢕⢕⠁⢄⢕⢕⢕⢕⢕⠀⠀⠀⠀⠀⠀⠀⠀⠀⠀⠀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⢕⠈⢘⠻⢿⢳⢫⢽⢎⠗⠑⠑⢕⢔⢅⢕⢕⢕⢕⢕⢕⢕⢕⢕⢕⢕⢕⢕⢕⢕⢕⢕⢕⢕⢕⢕⢕⢕⠁⠀⢕⢕⢕⢕⢕⢕⢕⢕⢕⢕⢑⠀⢕⢕⢕⢕⢕⢕⢕⢕⢕⠕⢕⢕⠁⢀⢕⢕⢕⢕⢕⢕⢔⠀⠀⠀⠀⠀⠀⠀⠀⠀⠀⢕⢕⢕⢕⢕⢕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⢕⠀⢕⢅⢔⢄⢔⠐⠔⢕⠀⠀⢕⢕⢕⢕⢕⢕⢕⢕⢕⢕⢕⢕⢕⢕⢕⢕⢕⢕⢕⢕⢕⢕⢕⢕⢕⢕⢕⢕⢕⢕⢕⢕⢕⢕⢕⢕⢕⢔⠀⢄⢕⢕⢕⢕⢕⢕⢕⢕⢕⢀⢕⠑⢀⢕⢕⢕⢕⢕⢕⢕⢕⠀⠀⠀⠀⠀⠀⠀⠀⠀⠀⠀⢕⢕⢕⢕⢕⢄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⡇⢕⢕⢕⢕⢕⢕⢔⠀⠅⠀⠀⠀⢕⢕⢕⢕⢕⢕⢕⢕⢕⢕⢕⢕⢕⢕⢕⢕⢕⢕⢕⢕⢕⢕⢕⢕⢕⢕⢕⢕⢕⢕⢕⢕⢕⢕⢕⢕⠕⠀⢕⢕⢕⢕⢕⢕⢕⢕⢕⠕⢕⠁⢀⢕⢕⢕⢕⢕⢕⢕⢕⢕⢕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⡇⢕⢕⢕⢕⢕⢕⢕⠀⠅⠀⢀⠀⢕⢕⢕⢕⢕⢕⢕⢕⢕⢕⢕⢕⢕⢕⢕⢕⢕⢕⢕⢕⢕⢕⢕⢕⢕⠕⢕⢕⢕⢕⢕⢕⢕⢕⢕⢕⠀⢕⢕⢕⢕⢕⢕⢕⢕⢕⢕⠀⠁⢄⢕⢕⢕⢕⢕⢕⢕⢕⢕⢕⢕⠀⠀⠀⠀⠀⠀⠀⠀⠀⠀⠀⢕⢕⢕⢕⢕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⢑⢕⢕⢕⢕⢕⢕⠀⠀⠀⢑⢔⢕⢕⢕⢕⢕⢕⢕⢕⢕⢕⢕⢕⢕⢕⢕⢕⢕⢕⢕⢕⢕⠕⠑⠁⠀⢕⢕⢕⢕⢕⢕⢕⢕⢕⢕⠁⢕⢕⢕⢕⢕⢕⢕⢕⢕⢕⠑⠀⢄⢕⢕⢕⢕⢕⢕⢕⢕⢕⢕⢕⢕⠀⠀⠀⠀⠀⠀⠀⠀⠀⠀⠀⠑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⢕⢕⢕⢕⢕⢕⠕⠀⠀⢔⢕⢕⢕⢕⢕⢕⢕⢕⢕⢕⢕⢕⢕⢕⢕⢕⢕⢕⢕⠕⠑⠁⠀⠀⠀⠀⢔⢕⢕⢕⢕⢕⢕⢕⢕⢕⠑⢕⢕⢕⢕⢕⢕⢕⢕⢕⢕⠁⠀⢔⢕⢕⢕⢕⠕⢕⢕⢕⡕⢕⢕⢕⢕⢀⠀⠀⠀⠀⠀⠀⠀⠀⠀⠀⠀⠕⢕⢕⢕⢕⢄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⡏⢕⢕⢕⢕⢕⢕⠀⠀⠀⢕⢕⢕⢕⠑⢕⢕⢕⢕⢕⢕⢕⢕⢕⠕⠑⠑⠁⠀⠀⠀⠀⠀⠀⠀⠀⢀⢕⢕⢕⢕⢕⢕⢕⢕⢕⠕⢔⢕⢕⢕⢕⢕⢕⢕⢕⢕⠁⢀⢕⢕⢕⢕⣑⣡⣴⣾⢻⣿⣟⢕⢕⢕⢕⠕⢁⣐⡀⠀⠀⠀⠀⠀⠀⠀⠀⠀⢕⢕⢕⢕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⢕⠕⢕⢕⢕⢕⠕⠀⠀⠀⢅⠕⢕⢕⢔⢕⢕⢕⢕⢕⢕⢁⠀⠀⠀⠀⠀⠀⠀⠀⠀⠀⠀⠀⠀⠀⢕⢕⢕⢕⢕⢕⢔⢕⢕⢕⢀⢕⢕⢕⢕⢕⢕⢕⢕⢕⠁⠔⠑⢑⣵⣷⣿⣿⣿⣿⢇⢕⢕⢕⢕⣡⣴⣷⣿⣿⣿⣿⢔⠀⠀⠀⠀⠀⠀⠀⠀⢕⢕⢕⢕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⡿⣿⣿⣿⢇⢕⢅⢕⢕⢕⢕⠀⠀⠀⢕⠑⠀⠀⠑⢕⢕⢕⠀⢕⢕⢕⢕⠀⠀⠀⠀⠀⠀⠀⠀⠀⠀⠀⠀⠀⢔⢕⢕⢕⢕⢕⢅⢕⢕⢕⠀⢕⢕⢕⢕⢕⢕⢕⢕⢕⢑⠁⢄⣵⣿⣿⣿⣿⣿⡿⢳⣷⣷⣷⣷⣿⣿⣿⣿⣿⣿⣿⣿⢕⠀⠀⠀⠀⠀⠀⠀⠀⠑⢕⢕⢕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⣏⣿⣿⣿⣿⣷⣮⡝⢕⠁⢕⢕⢕⢕⠀⠀⠀⢕⢕⣄⡄⠀⠀⠑⢕⢕⠀⠑⢕⢕⢕⢀⠀⠀⠀⠀⠀⠀⠀⠀⠀⠀⠀⢀⢕⢕⢕⢕⠕⢅⢕⢕⢕⠁⢕⢕⢕⢕⢕⢕⢕⢕⢕⠁⢀⢕⢕⢜⢝⢿⢟⡟⢟⢕⢰⣼⣽⣽⣟⣟⢿⣿⣿⣿⣿⣿⣿⠑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⡼⣿⣿⣿⣿⣿⣿⢕⠁⢄⢕⢕⢕⢕⠀⠀⢄⢕⡸⢏⢕⢔⠀⠀⠁⢕⢔⠀⢕⢕⢕⢕⠀⠀⠀⠀⠀⠀⠀⠀⠀⠀⠀⢕⢕⢕⢕⠕⢕⢕⢕⢕⠁⢔⢕⢕⢕⢕⢕⢕⢕⠕⠀⢄⢕⣕⣵⡷⣿⣿⣿⡇⢕⣼⣿⣿⣿⣿⣿⣿⣿⣧⣽⣝⡟⢿⢇⠀⠀⠀⠀⠀⠀⠀⠀⠀⠀⢕⢕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⣷⡻⣿⣿⣿⢟⢇⠕⠀⢕⢕⢱⢕⠀⠀⠀⢕⢕⢕⢕⢕⢕⢕⠀⠀⠀⠑⠀⠑⢕⢕⢕⢔⠀⠀⠀⠀⠀⠀⠀⠀⠀⢕⢕⢕⢕⠕⢕⢕⢕⢕⠀⢄⢕⢕⢕⢕⢕⢕⢕⢑⠀⢄⢕⢾⣿⣷⣾⣿⣿⣿⣸⣿⣿⣿⣿⣿⣿⣿⣿⣿⣿⣿⣿⣿⣿⣷⣝⢷⠑⠀⠀⠀⠀⠀⠀⠀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⣻⣽⣿⣿⣷⣷⣷⣷⣧⡕⢕⠀⢄⢕⢕⢕⠑⠀⠀⢔⢕⢕⢕⢕⢕⢕⢕⢕⢀⠀⠀⠀⠀⢕⢕⢕⢕⢀⠀⠀⠀⠀⠀⠀⠀⢕⢕⢕⢕⠕⢅⢕⢕⢕⠀⢄⢕⢕⢕⢕⢕⢕⢕⢕⠐⢀⢕⢾⣿⣿⣿⣿⣿⣿⡟⣿⣿⣿⣿⣿⣿⣿⣿⣿⣿⣿⣿⣿⣿⣿⣿⣿⣷⣦⡄⠀⠀⠀⠀⠀⠀⠁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⣽⣿⣿⣿⣿⣿⣿⣿⣿⡟⢕⢑⢄⢀⢕⢕⢕⠀⠀⢀⢕⢕⢕⢕⢕⢕⢕⢕⢅⢕⠀⠀⠀⠀⢕⢕⢕⢕⢕⠀⠀⠀⠀⠀⠀⠀⢕⢕⢕⠕⢅⢕⢕⢕⠁⢄⢕⢕⢕⢕⢕⢕⢕⢕⠇⠀⢕⣱⣼⣽⣿⣿⣿⣿⣿⢧⣿⣿⣿⣿⣿⣿⣿⣿⣿⣿⣿⣿⣿⣿⣿⣿⣿⣿⣽⣿⢕⢀⠀⠀⠀⠀⠀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⣿⣿⣿⣿⣿⣿⢿⢕⢕⢀⢅⢕⢕⢕⠁⠀⠀⢕⢕⢕⢕⢕⢕⢕⢕⢕⢕⢕⢔⣷⣷⡷⢕⢕⢕⢕⢕⢔⠀⠀⠀⠀⠀⢕⢕⢕⢕⢕⢕⢕⢕⠑⠀⢕⢕⢕⢕⢕⢕⢕⢕⢇⠀⢕⢸⢿⣿⣿⣿⣿⣿⣿⡿⢸⣿⣿⣿⣿⣿⣿⣿⣿⣿⣿⣿⣿⣿⣿⣿⣿⣿⣿⣿⣿⣿⣕⢄⠀⠀⠀⠀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⡿⣫⣽⣿⣿⣿⣿⣿⣿⣷⡇⢕⠁⠕⢔⢕⢕⠑⠀⠀⢄⢕⢕⢕⢕⢕⢕⢕⢕⢕⢕⣱⣿⣿⡟⢕⢕⣷⡕⢕⢕⢕⢕⢄⠀⠀⢄⢕⢕⢕⢕⢕⢕⢕⢕⠀⢀⢕⢕⢕⢕⢕⢕⣱⡿⠀⢔⢕⢕⢕⢝⣿⣿⣿⣿⣿⡇⣿⣿⣿⣿⣿⣿⣿⣿⣿⣿⣿⣿⣿⣿⣿⣿⣿⣿⣿⣿⣿⣿⢮⣷⡔⢀⠀⠀⢕⢕⠑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⡟⣵⣿⣷⡽⣿⣿⣿⣿⡿⢟⢕⢕⢔⢕⢕⢕⠑⠀⠀⢀⢕⢕⢕⢕⢕⢕⢕⢕⢕⢕⣾⣿⣿⢏⢕⢕⣾⡟⢕⢕⢕⢕⢕⢕⢕⢔⢕⢕⢕⢕⢕⢕⢕⢕⠀⠀⢕⢕⢕⢕⢕⢕⣱⣿⡇⠀⢕⢕⣱⣷⣾⣿⣿⣿⣿⣿⣼⣿⣿⣿⣿⣿⣿⣿⣿⣿⣿⣿⣿⣿⣿⣿⣿⣿⣿⣿⣿⣿⣧⣗⡻⡷⢕⠀⠀⢕⠕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⣼⣿⣿⣿⣿⣾⣿⣿⣿⡕⢕⢕⠀⢕⢕⢕⠁⠀⢄⢄⢕⢕⢕⢕⢕⢕⢕⢕⢕⢕⢜⢻⢟⢕⢕⢕⢜⢝⢕⠑⢕⢕⢕⢕⢕⢕⢕⢕⢕⠅⢕⢕⢕⢕⠁⠀⠀⢕⠀⢕⢕⢕⣼⣿⣿⠁⢀⢕⢕⣿⣿⣿⣿⣿⣿⣿⡏⣿⣿⣿⣿⣿⣿⣿⣿⣿⣿⣿⣿⣿⣿⣿⣿⣿⣿⣿⣿⣿⣿⣿⡧⢜⢹⡕⢔⠀⠁⢕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⢇⢑⠑⢕⢅⢕⠀⠀⢄⣾⣇⢕⡕⢕⣱⣕⢕⢕⢕⢕⢕⢕⢕⢕⢕⢕⢕⢕⢕⢑⢕⢕⢕⢕⢕⢕⢕⢕⢕⠕⢔⢕⢕⢕⠑⠀⠀⠀⠁⠀⢕⢕⣾⣿⣿⡏⠀⢕⢱⣿⣿⣿⣿⣿⣿⣿⣿⢿⣿⣿⣿⣿⣿⣿⣿⣿⣿⣿⣿⣿⣿⣿⣿⣿⣿⣿⣿⣿⣿⣿⣿⣿⢇⣕⢕⢕⢄⠀⢕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⡗⠑⢕⠀⢅⢕⠀⠀⢄⣾⣿⣿⣿⡇⢸⣿⣿⡇⢕⢕⢕⠕⠁⠑⠑⠑⠑⢕⢅⢔⢕⢕⢕⢕⢕⣵⣾⢕⢕⢕⢔⢕⢕⢕⠕⠀⠀⠀⠀⠀⢄⢑⣾⣿⣿⣿⡇⠀⢕⢸⣿⣿⣿⣿⣿⣿⣿⣿⣿⣿⣿⣿⣿⣿⣿⣿⣿⣿⣿⣿⣿⣿⣿⣿⣿⣿⣿⣿⣿⣿⣿⣿⣿⣿⣿⣷⣵⢱⠀⠑⢅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⣱⣏⣿⣿⣿⣿⣿⣿⣿⣿⡿⠇⢄⠀⢕⢀⠁⠀⢀⣾⣿⣿⣿⣿⢕⣿⣿⣿⣷⡕⢕⠕⠀⠀⠀⠀⠀⢔⢕⢕⢕⢕⣕⣵⣷⣿⣿⡇⢕⢕⢕⢕⢕⢕⢕⠀⠀⢀⢇⠀⠀⢑⣼⣿⣿⣿⣿⠑⠀⢕⢜⢿⣿⣿⣿⣿⣿⣿⡏⣿⣿⣿⣿⣿⣿⣿⣿⣿⣿⣿⣿⣿⣿⣿⣿⣿⣿⣿⣿⣿⣿⣿⣿⣿⣿⣿⣿⣏⡞⢔⠀⠕⢁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⣿⣿⣾⣿⣿⣿⣿⣿⣿⡿⢇⠀⠁⢀⠀⠑⠀⢄⣾⣿⣿⣿⣿⡏⢕⣿⣿⣿⣿⡇⠑⠀⠀⠀⠀⠀⢕⢕⢕⣱⣵⣿⣿⣿⣿⣿⢟⢕⢕⢕⣸⠀⢕⢕⠁⠀⢀⣼⢕⠀⢀⣼⣿⣿⢟⣿⣿⠀⢕⢕⢕⢕⢜⢝⢟⢿⢟⢏⢱⣿⣿⣿⣿⣿⣿⣿⣿⣿⣿⣿⣿⣿⣿⣿⣿⣿⣿⣿⣿⣿⣿⣿⣿⣿⣿⣿⣿⣿⣏⡇⠀⠀⢁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⣼⣿⣿⣿⣎⢻⢿⢿⢟⢕⢕⠀⠀⠀⠑⠀⠀⣰⣿⣿⣿⣿⣿⣿⢕⣸⣿⣿⣿⡟⠑⠀⠀⠀⠀⢀⢕⣵⣾⣿⣿⣿⣿⣿⣿⣿⢏⣵⢕⢕⢄⣿⢄⢕⢕⠀⠀⣼⣿⠁⠀⣸⣿⣿⣿⢕⣿⡇⠀⢕⢕⢕⢕⣕⣵⣵⣵⣷⣷⡜⣿⣿⣿⣿⣿⣿⣿⣿⣿⣿⣿⣿⣿⣿⣿⣿⣿⣿⣿⣿⣿⣿⣿⣿⣿⣿⣿⣿⣿⣿⡯⢀⠀⠑⢁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⢱⣿⣿⣿⣿⣏⣵⣵⣕⢕⢕⠁⢀⡕⢄⠀⠀⣰⣿⣿⣿⣿⣿⣿⡏⢕⣿⣿⣿⢏⠁⠀⠀⠀⠀⢄⢱⣾⣿⣿⣿⣿⣿⣿⣿⡿⢕⣾⣿⢕⢕⢸⣿⢕⢕⠑⠀⣱⣿⣿⠀⢱⣿⣿⣿⣟⢕⢹⢇⠀⢕⢕⣵⣾⣿⣿⣿⣿⣿⣿⡇⣿⣿⣿⡏⣿⣿⣿⣿⣿⣿⣿⣿⣿⣿⣿⣿⣿⣿⣿⣿⣿⣿⣿⣿⣿⣿⣿⣿⣿⣿⣿⢇⠀⠀⠁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⢕⠑⢀⣞⠑⠁⢀⣼⣿⣿⣿⣿⣿⣿⣿⢇⢸⣿⣿⠏⠀⠀⠀⠀⠀⢄⣱⣿⣿⣿⣿⣿⣿⣿⣿⢏⣱⣿⣿⣿⢕⢑⣿⣿⢀⢕⠀⢰⣿⣿⣿⢰⣿⣿⣿⣿⣯⢕⢸⠁⢀⢕⣸⣿⣿⣿⣿⣿⣿⣿⣿⡇⣿⣿⣿⢕⣿⣿⣿⣿⣿⣿⣿⣿⣿⣿⣿⣿⣿⣿⣿⣿⣿⣿⣿⣿⣿⣿⣿⣿⣿⣿⣿⣇⠀⠀⠀⢑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⠙⠛⠛⠛⠛⠛⠛⠛⠛⠑⠀⠚⠋⠐⠀⠚⠛⠛⠛⠛⠛⠛⠛⠛⠑⠛⠛⠑⠀⠀⠀⠀⠀⠐⠑⠛⠛⠛⠛⠛⠛⠛⠛⠃⠚⠛⠛⠛⠛⠃⠑⠛⠛⠑⠑⠀⠘⠛⠛⠛⠛⠛⠛⠛⠛⠛⠃⠘⠀⠑⠘⠛⠛⠛⠛⠛⠛⠛⠛⠛⠃⠛⠛⠛⠑⠛⠛⠛⠛⠛⠛⠛⠛⠛⠛⠛⠛⠛⠛⠛⠛⠛⠛⠛⠛⠛⠛⠛⠛⠛⠛⠛⠛⠀⠀⠀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⡕⢕⢕⢕⢕⢕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⢵⢵⢗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⢕⢵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⢵⣵⣵⣕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⢇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⢟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⢅⢕⢅⢕⢕⢕⢕⢕⢕⢕⢕⢕⢕⢕⢕⢑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⣔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⣕⣵⣵⣿⣿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⡕⣾⣿⣿⣿⡿⢏⢄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⡱⡕⢕⢕⢕⢕⢕⢕⢕⢕⢕⢕⢕⢕⢕⢱⣼⣿⣿⣿⣿⣷⣷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⢸⣿⢗⢕⢕⢕⢕⢕⢕⢕⢕⢕⢕⢕⢕⢕⢸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⢞⢕⣕⣵⣧⡕⢕⢕⢕⢕⢕⢕⢕⢕⢕⢕⢸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⣾⣿⣿⣿⣷⣕⢕⢕⢕⢕⢕⢕⢕⢕⢕⣾⣿⣿⣿⣿⣿⣿⣿⣿⣿⡿⢿⢟⢟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⠕⣿⣿⣿⣿⣿⣿⣿⣷⡕⢕⢕⢕⢕⢕⢕⢅⣿⣿⣿⣿⣿⣿⣿⢟⣏⣵⣷⣾⣿⣿⣿⣷⣕⢕⢕⠕⢕⢕⢕⢕⢕⢕⢕⢕⢕⢕⢕⢕⢕⢕⢕⢔⢔⢕⢕⢕⢕⢕⢕⢕⢑⢕⢕⢕⢕⢕⢕⢕⢕⢕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⢕⢕⢕⢄⢕⢕⢕⢕⢔⢻⣿⣿⣿⣿⣿⣿⣿⣷⡕⢕⢕⢕⢕⢕⢱⣿⣿⣿⣿⣿⣿⣿⣿⣿⣿⣿⣿⠟⠙⠁⠁⠀⠀⠁⠀⠁⠑⢕⢕⢕⢕⢕⢕⢕⢕⢕⢕⢕⢕⢕⢕⢕⢕⢕⢕⢕⢕⢕⢕⢕⢕⢕⠕⢕⢕⢕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⢸⣿⣿⣿⡿⢟⣹⣵⣷⣧⢕⢕⠑⢕⢕⢕⣿⣿⣿⣿⣿⣿⣿⣿⣿⡿⢏⠅⠀⠀⠀⢀⢄⢔⢄⢄⠀⠁⢔⢕⢕⢕⢕⢕⢕⢕⢕⢕⢕⢕⢕⢕⢕⢕⢕⢕⢕⢕⢕⢕⢕⢕⢕⢕⢕⢑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⢕⢕⢕⢕⠀⢕⢕⢄⢕⢕⢿⣟⢟⢾⣿⣿⢿⠟⠻⢇⢕⢄⢕⢕⠑⣿⣿⣿⣿⣿⣿⣿⣿⣿⢟⠑⢀⢄⣵⣴⡕⠑⠁⠑⢕⠀⠀⠀⢕⢕⢅⠕⢕⢕⢕⢕⢕⢕⢕⢕⢕⠑⢕⢕⢕⢕⢕⢕⢕⢕⢕⢕⢕⢕⢕⢔⢅⢑⢕⢕⢕⢕⢕⢕⠕⢕⢕⢕⢕⢕⢕⢕⢕⢕⢕⢕⢕⢕⢕⢕⢕⢕⢕⢕⢕⢕⢕⢕⢕⢕⢕⢕⢕⢕⢕⢕⢕⢕⢕⢕⢕⢕⢕⢕⢕⢅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⣇⢕⢕⢕⢕⢀⢕⢕⢑⢱⡕⢸⣿⡷⠄⠁⠁⠀⠀⠀⠀⠁⢕⢀⢕⢕⣿⣿⣿⣿⣿⣿⣿⣿⣿⣇⣴⡏⢺⢿⢟⢃⠀⠀⠀⢕⢄⠀⠀⡕⢕⢕⢕⢔⠑⠕⢑⢕⠕⢕⢕⢕⢔⢔⢕⢕⢕⠕⢕⠕⠕⠕⢕⢕⢕⢕⢕⢕⢕⢕⢅⢑⢕⢕⢕⢕⢕⢕⢕⢕⢕⢕⢕⢕⢕⢕⢕⢕⢕⢕⢕⢕⢕⢕⢕⢕⢕⢕⢕⢕⢕⢕⢕⢕⢕⢕⢕⢕⢕⢕⢕⢕⠑⢕⢕⢕⢕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⢕⢕⢕⢕⠀⠔⢕⢔⢕⣽⡷⠋⠀⠀⢀⢄⠐⢄⢕⢄⠀⠁⢱⢕⢱⣿⣿⣿⣿⣿⣿⣿⣿⣿⣿⣿⣿⣷⠀⢕⢇⢄⢔⡰⢕⡕⠀⣱⣿⣿⣿⡟⢕⣰⣷⣴⣔⠁⠅⠑⢕⢕⢕⢕⢑⢲⡵⠀⠁⠁⠀⠀⠀⠀⢁⠁⠑⠁⢑⠑⠑⠑⢁⢐⢄⢄⢕⢕⢕⢕⢕⢕⢕⢕⢕⢕⢕⢕⢕⢕⢕⢕⢕⢕⢕⢕⢕⢕⢕⢕⢕⢕⢕⢕⢕⢕⢕⢕⠁⠀⠁⠀⢕⢕⢕⢕⢕⠅⠑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⢸⢕⢕⠀⠀⢕⠀⠀⢹⡵⠀⠀⢀⢕⣵⣧⠁⠀⠁⠀⠀⢕⡇⣸⣿⣿⣿⣿⣿⣿⣿⣿⣿⣿⣿⣿⣿⣧⠑⢕⢿⣿⢇⢕⢁⣱⣿⣿⣿⣿⣷⣿⣿⣿⣿⣿⣷⣦⣄⡀⠅⠑⠑⢕⢔⠁⠀⠀⠀⠀⢔⢔⢔⢔⢔⢔⢔⢔⢔⢕⢕⢕⢕⢕⢕⢕⢕⢕⢕⢕⢕⢕⢕⢕⢕⢕⢕⢕⢕⢕⢕⢕⢕⢕⢕⢕⢕⢕⢕⢕⢕⢕⢕⢕⢕⢕⢕⠀⠀⠀⢀⢕⢕⢕⢕⢕⢀⢀⠀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⣧⢜⡕⢕⠀⠀⠑⠀⠀⢜⢇⠀⠀⢕⢕⠟⢇⠀⠀⠀⠀⠀⣿⣿⣿⣿⣿⣿⣿⣿⣿⣿⣿⣿⣿⣿⣿⣿⣿⣷⣕⡕⢕⢑⣠⣾⣿⣿⣿⡟⢻⣿⣿⣿⣿⣿⣿⣿⣿⣿⣿⣷⣦⣴⣤⣄⠀⠀⠀⢀⢕⢕⢕⢕⢕⢕⢕⢕⢕⢕⢕⢕⢕⢕⢕⢕⢕⢕⢕⢕⢕⢕⢕⢕⢕⢕⢕⢕⢕⢕⢕⢕⢕⢕⢕⢕⢕⢕⢕⢕⢕⢕⢕⢕⢕⢕⢕⠁⠀⠀⠀⢕⢕⢕⢕⢕⢕⢕⢕⢄⠀⠑⢕⢕⢔⢕⠕⠕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⡇⢇⢕⠀⠀⠀⠀⠀⠁⢄⠀⠀⢕⢕⢔⢕⢔⣠⢔⠀⢱⣿⣿⣿⣿⣿⣿⣿⣿⣿⣿⣿⣿⣿⣿⣿⣿⣿⣿⣿⣿⣿⢟⢟⢟⢿⢝⢏⢏⣕⢜⢻⣿⣿⣿⣿⣿⣿⣿⣿⣿⣿⣿⣿⢇⠀⠀⠀⢔⡗⢕⢕⢕⢕⢕⢕⢕⢕⢕⢕⢕⢕⢕⢕⢕⢕⢕⢕⢕⢕⢕⢕⢕⢕⢕⢕⢕⢕⢕⢕⢕⢕⢕⢕⢕⢕⢕⢕⢕⢕⢕⠕⢕⢕⢕⢕⢔⠀⠀⠀⢕⢕⢕⢕⢕⢕⢕⢕⢕⢔⠀⠀⠁⢕⠕⠕⢀⢔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⢕⢑⠀⠀⠀⠀⠀⠀⠜⣧⡄⠕⢕⣱⡁⢸⢇⢕⣰⣿⣿⣿⣿⣿⣿⣿⣿⣿⣿⣿⣿⣿⣿⣿⣿⣿⣿⣿⣿⣿⢏⢕⢕⢕⢕⢕⢕⢕⢝⢕⢕⢝⣿⣿⣿⣿⣿⣿⣿⣿⣿⣿⢏⠀⢀⠐⢄⢕⢕⢕⢕⢕⢕⢕⢕⢕⢕⢕⢕⢕⢕⢕⢕⢕⢕⢕⢕⢕⢕⢕⢕⢕⢕⢕⢕⢕⢕⢕⢕⢕⢕⢕⢕⢕⢕⢕⢕⢕⢕⢕⢔⢕⢕⢕⢕⢕⠀⠀⢀⢕⢕⢕⢕⢕⢕⢕⢕⢕⢕⢕⢄⠀⠑⢕⢕⠑⢕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⢕⠑⠀⠀⠀⠀⠀⠀⠀⢹⣿⣷⣾⣿⣷⣦⣥⣷⣿⢿⣻⣿⣿⣿⣿⣿⣿⣿⣿⣿⣿⣿⣿⣿⣿⣿⣿⣿⢟⢕⢕⢕⢕⢕⢕⢕⢕⢕⢕⢕⢕⢕⣿⣿⣿⣿⣿⣿⣿⣿⣿⡏⠀⢠⢇⢔⡎⢕⢕⢕⢕⢕⢕⢕⢕⢕⢕⢕⢕⢕⢕⢕⢕⢕⢕⢕⢕⢕⢕⢕⢕⢕⢕⢕⢕⢕⢕⢕⠕⢕⢕⢕⢕⢕⢕⢕⢕⢕⢕⠕⢕⢕⢕⢕⢕⢕⠀⠀⢕⢕⢕⢕⢕⢕⢕⢕⢕⢕⢕⢕⢕⢕⢀⠁⠑⠀⠁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⣾⢔⠀⠀⠀⠀⠀⠀⠀⠘⣿⣿⢏⢽⢟⢏⢱⣾⡇⢸⣿⣿⣿⣿⣿⣿⣿⣿⣿⣿⣿⣿⣿⣿⣿⣿⣿⣿⣷⢕⢕⢕⢕⢕⢕⢕⢕⢕⢕⢕⢕⣵⣿⣿⣿⣿⣿⣿⣿⣿⡟⣡⣵⣿⢕⢝⢜⢕⢕⢕⢕⢕⢕⢕⢕⡕⣕⣕⣕⢕⢕⢕⢕⢕⢕⢕⢕⢕⢕⢕⢕⢕⢕⢕⢕⢕⠁⠁⠀⢕⢕⢕⢕⢕⢕⢕⢕⢕⢕⢔⢕⠕⢕⢕⢕⢕⠀⠀⢕⢕⢕⢕⢕⢔⢕⢕⢕⢕⢕⢕⢕⢕⢕⢔⢀⠀⠀⠀⠁⠑⢅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⢀⠀⠀⠀⠀⠀⠀⣱⢹⡏⡕⢕⢕⢕⣸⣿⣱⣸⣿⣿⣿⣿⣿⣿⣿⣿⣿⣿⣿⣿⣿⣿⣿⣿⣿⣿⣿⣷⣵⣵⣕⣕⡕⢕⢕⣕⣵⣵⣿⣿⣿⣿⣿⣿⣿⣿⣿⣿⣿⣿⣿⢟⢕⢕⢕⢕⢕⢕⢕⣵⣷⣾⣿⣿⣿⣿⣿⣿⢕⠕⢕⢕⢕⢕⢕⢕⢕⢕⢕⢕⢕⢕⢕⢕⠀⠀⠀⠀⢕⢕⢕⢕⢕⢕⢕⢕⢄⢕⢅⢕⢕⢕⢕⠑⠀⠀⠁⠁⠁⠁⢁⢕⢕⢕⢕⢕⢕⢕⢕⢕⢕⢕⢕⢕⢄⢄⢄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⣧⠀⠀⠀⠀⠀⠀⣱⣿⡎⢕⢕⢕⢕⣱⣿⣿⣿⣿⣿⣿⣿⣿⣿⣿⣿⣿⣿⣿⣿⣿⣿⣿⣿⣿⣿⣿⣿⣿⣿⣿⣿⣿⣿⣿⣿⣿⣿⣿⣿⣿⣿⣿⣿⣿⣿⣿⣿⣿⣿⡿⢏⢕⢕⢕⢕⢕⢕⢕⢕⢻⣿⣿⣿⣿⣿⢿⢟⢕⠁⠐⢕⢕⢕⢕⢕⢕⢕⢕⢕⢕⢕⢕⢕⢕⠀⠀⠀⠀⠀⢕⢕⢕⢕⢕⠁⠐⢁⢔⢕⢕⢕⢕⢕⠀⠀⠀⠀⠀⠀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⢀⣼⣿⣿⡇⢕⢕⢕⣵⣿⣿⣿⣿⣿⣿⣿⣿⣿⣿⣿⣿⣿⣿⣿⣿⣿⣿⣿⣿⣿⣿⣿⣿⣿⣿⣿⣿⣿⣿⣿⣿⣿⣿⣿⣿⣿⣿⣿⣿⣿⣿⣿⣿⣿⢿⢕⢕⢕⢕⢕⢕⢕⢕⢕⢕⢕⢜⢝⢏⠝⢕⢕⢕⠀⠀⢄⢕⢕⢕⢕⢕⢕⢕⢕⢕⢕⢕⢕⢕⢕⠀⠀⠀⠀⠀⠑⢕⠕⢑⢀⢄⢕⢕⢕⢕⢕⢕⢕⠀⠀⠀⠀⠀⠀⢀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⠑⠀⠀⠀⠀⣿⣿⣿⣿⡇⢕⣱⣾⣿⣿⣿⣿⣿⣿⣿⣿⣿⣿⣿⣿⣿⣿⣿⣿⣿⣿⣿⣿⣿⣿⣿⣿⣿⣿⣿⣿⣿⣿⣿⣿⣿⣿⣿⣿⣿⣿⣿⣿⣿⣿⣿⣿⡿⢇⢕⢕⢕⢕⢕⢕⢕⠁⠁⠁⠁⠁⠁⠁⠀⢔⢕⢕⢕⠀⠀⢕⢕⢕⢕⢕⢕⢕⢕⢕⢕⢕⢕⢕⢕⠕⠀⠀⠀⠀⠀⠀⠕⢕⢕⢕⢕⢕⢕⢕⢕⢕⠑⠀⠀⠀⠀⠀⠀⢄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⢕⢔⣴⣾⣦⣄⣿⣿⣿⣿⣿⢹⣿⣿⣿⣿⣿⣿⣿⣿⣿⣿⣿⣿⣿⡿⢿⢿⢿⢿⣿⣿⣿⣿⣿⣿⣿⣿⣿⣿⣿⣿⣿⣿⣿⣿⣿⣿⣿⣿⣿⣿⣿⣿⣿⣿⣿⢟⢕⢕⢕⢕⢕⢕⢕⠕⠀⠀⠀⠀⠀⠀⠀⢀⢕⢕⢕⢕⠀⠀⠀⢕⢕⢕⢕⢕⢕⢕⢕⢕⢕⢕⢕⢕⢕⠀⠀⠀⠀⠀⠀⠀⠀⢕⢕⢕⢕⢕⢕⢕⠑⠀⠀⠀⠀⠀⠀⢄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⣷⣾⣿⣿⣿⣿⣿⣿⣿⣿⣿⣿⢸⣿⣿⣿⣿⣿⣿⣿⢟⢹⣵⣷⢷⢗⢞⢏⢝⢝⢕⣸⣿⣿⣿⣿⣿⣿⣿⣿⣿⣿⣿⣿⣿⣿⣿⣿⣿⣿⣿⣿⣿⣿⣿⡿⢟⢕⢕⢕⢕⢕⢕⢕⢕⠑⠀⠀⠀⠀⠀⠀⠀⢄⢕⢕⢕⢕⠁⠀⠀⢕⢕⢕⢕⢕⢕⢕⢕⢕⢕⢕⢕⢕⢕⠁⠀⠀⠀⠀⠀⠀⠀⠀⠀⢕⢕⠕⠑⠁⠀⠀⠀⠀⠀⢀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⡎⣿⣿⣿⣿⣿⣿⣿⡕⢕⢕⢕⢕⢕⢕⢕⠕⢕⣵⣿⣿⣿⣿⣿⣿⣿⣿⣿⣿⣿⣿⣿⣿⣿⣿⣿⣿⣿⣿⣿⣿⡿⢏⢕⢕⢕⢕⢕⢕⢕⢕⢕⠀⠀⠀⠀⠀⠀⠀⠀⢀⢕⢕⢕⢕⢕⠀⠀⢔⢕⢕⢕⢕⢕⢕⢕⢕⢕⢕⢕⢕⢕⢕⠀⠀⠀⠀⠀⠀⠀⠀⠀⠀⢄⢄⢀⢀⢀⢀⢄⢄⢔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⡸⣿⣿⣿⣿⣿⣿⣿⡇⢅⢕⣕⢕⢅⢔⣱⣿⣿⣿⣿⣿⣿⣿⣿⣿⣿⣿⣿⣿⣿⣿⣿⣿⣿⣿⣿⣿⣿⢏⢝⢕⢕⢕⢕⢕⢕⢕⢕⢕⢕⢅⠀⠀⠀⠀⠀⠀⠀⠀⢕⢕⢕⢕⢕⠀⠀⢄⢕⢕⢕⢕⢕⢕⢕⢕⢕⢕⢕⢕⢕⢕⠀⠀⠀⠀⠀⠀⠀⠀⠀⠀⠀⠁⢕⢕⢕⢕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⣷⡹⣿⣿⣿⣿⣿⣿⣿⣷⣵⣵⣵⣷⣿⣿⣿⣿⣿⣿⣿⣿⣿⣿⣿⣿⣿⣿⣿⣿⣿⣿⣿⣿⣿⡿⢏⢕⢕⢕⢕⢕⢕⢕⢕⢕⢕⢕⢕⢄⠀⠀⠀⠀⠀⠀⢔⢀⢕⢕⢕⢕⢕⢕⠀⢀⢕⢕⢕⢕⢕⢕⢕⢕⢕⢕⢕⢕⢕⢕⠁⠀⠀⠀⠀⠀⠀⠀⠀⠀⠀⠀⠀⠑⢕⢕⢕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⣷⡝⣿⣿⣿⣿⣿⣿⣿⣿⣿⣿⣿⣿⣿⣿⣿⣿⣿⣿⣿⣿⣿⣿⣿⣿⣿⣿⣿⣿⣿⣿⢟⢕⢕⢕⢕⢕⢕⢕⢕⢕⢕⢕⢕⢕⢕⢕⢕⠀⠀⠀⠀⢀⢕⢁⢕⢕⢕⢕⢕⢕⠁⠀⢕⢕⢕⢕⢕⢕⢕⢕⢕⢕⢕⢕⢕⢕⠑⠄⠀⠀⠀⠀⠀⠀⠀⠀⠀⠀⠀⠀⠀⠕⢕⢕⢕⢕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⣜⢿⣿⣿⣿⣿⣿⣿⣿⣿⣿⣿⣿⣿⣿⣿⣿⣿⣿⣿⣿⣿⣿⣿⣿⣿⡿⢏⢝⢕⢕⢕⢕⢕⢕⢕⢕⢕⢕⢕⢕⢕⢕⢕⢕⠀⢕⠀⠀⠀⢀⢕⠑⢕⢕⢕⢕⢕⢕⢕⠀⢕⢕⢕⢕⢕⢕⢕⢕⢕⢕⢕⢕⢕⢕⠕⢀⠄⠀⠀⠀⠀⠀⠀⠀⠀⠀⠀⠀⠀⠀⠀⢕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⣷⣝⢿⣿⣿⣿⣿⣿⣿⣿⣿⣿⣿⣿⣿⣿⣿⣿⣿⣿⣿⣿⡿⢏⢕⢕⢕⢕⢕⢕⢕⢕⢕⢕⢕⢕⢕⢕⢕⢕⢕⢕⢕⢕⢔⢕⠀⠀⢀⢕⢕⢕⢕⢕⢕⢕⢕⢕⢕⠀⢕⢕⢕⢕⢕⢕⢕⢕⢕⢕⢕⢕⢕⠕⠀⢕⢕⢔⢀⠀⠀⠀⠀⠀⠀⠀⠀⠀⠀⠀⠀⢕⢕⢕⢕⢕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⣷⣝⡹⢯⣿⣿⣿⣿⣿⣿⣿⣿⣿⣿⣿⡿⣻⢟⢏⢝⢕⢕⢕⢕⢕⢕⢕⢕⢕⢕⢕⢕⢕⢕⢕⢕⢕⢕⢕⢕⢕⢕⢕⢕⠀⢀⢕⢕⢕⢕⢕⢕⢕⢕⢕⢕⠀⠀⢕⢕⢕⢕⢕⢕⢕⢕⢕⠁⢕⢕⢕⠀⢕⢕⢕⢕⢕⢀⠀⠀⠀⠀⠀⠀⠀⠀⠀⠀⠀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⣝⢻⢿⣿⣿⣷⣵⢕⠻⢻⣿⣿⣿⣿⢿⡿⢟⢗⢕⠕⢕⢕⢕⢕⢕⢕⢕⢕⢕⢕⢕⢕⢕⢕⢕⢕⢕⢕⢕⢕⢕⢕⢕⢕⢕⢕⠀⢕⢕⢕⢕⢕⢕⢕⢕⢕⢕⢕⠀⢄⢕⢕⢕⢕⢕⢕⢕⢕⢕⢔⢕⢕⠀⢔⢕⢕⢕⢕⢕⢕⠀⠀⠀⠀⠀⠀⠀⠀⠀⠀⠀⠀⢕⢕⢕⢕⢕⢁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⢕⠀⢔⢈⢘⠑⢊⢘⢕⢅⠀⠑⢕⢕⢕⢕⢕⢕⢕⢕⢕⢕⢕⢕⢕⢕⢕⢕⢕⢕⢕⢕⢕⢕⢕⢕⢕⢕⠑⢔⢕⢕⢕⢕⢕⢕⢕⢕⢕⢕⠀⠀⢕⢕⢕⢕⢕⢕⢕⢕⢕⠀⢕⢕⠀⢄⢕⢕⢕⢕⢕⢕⢕⠀⠀⠀⠀⠀⠀⠀⠀⠀⠀⠀⠀⢕⢕⢕⢕⢕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⢕⠀⢕⢑⢕⢕⢐⠁⠐⢕⠀⠀⢕⢕⢕⢕⢕⢕⢕⢕⢕⢕⢕⢕⢕⢕⢕⢕⢕⢕⢕⢕⢕⢕⢕⢕⢕⢕⢀⢕⢕⢕⢕⢕⢕⢕⢕⢕⢕⢅⠀⢕⢕⢕⢕⢕⢕⢕⢕⢕⢕⢔⢕⠀⢄⢕⢕⢕⢕⢕⢕⢕⢕⢕⠀⠀⠀⠀⠀⠀⠀⠀⠀⠀⠀⢕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⡕⢄⢕⢕⢕⢕⢕⠀⠐⠕⠀⠀⠀⢕⢕⢕⢕⢕⢕⢕⢕⢕⢕⢕⢕⢕⢕⢕⢕⢕⢕⢕⢕⢕⢕⢕⢕⢕⢕⢕⢕⢕⢕⢕⢕⢕⢕⢕⢕⠁⢔⢕⢕⢕⢕⢕⢕⢕⢕⢕⠁⢕⠀⢔⢕⢕⢕⢕⢕⢕⢕⢕⢕⢕⢔⠀⠀⠀⠀⠀⠀⠀⠀⠀⠀⠀⢕⢕⢕⢕⢕⢄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⡇⢕⢕⢕⢕⢕⢕⢀⠀⠀⢕⠀⠀⢕⢕⢕⢕⢕⢕⢕⢕⢕⢕⢕⢕⢕⢕⢕⢕⢕⢕⢕⢕⢕⢕⢕⢕⠕⢕⢕⢕⢕⢕⢕⢕⢕⢕⢕⠕⢀⢕⢕⢕⢕⢕⢕⢕⢕⢕⠕⠁⠀⢔⢕⢕⢕⢕⢕⢕⢕⢕⢕⢕⢕⢕⠀⠀⠀⠀⠀⠀⠀⠀⠀⠀⠀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⣧⢕⢕⢕⢕⢕⢕⢕⠀⠀⠕⢕⢕⠕⢕⢕⢕⢕⢕⢕⢕⢕⢕⢕⢕⢕⢕⢕⢕⢕⢕⢕⢕⠕⠑⠁⠀⢀⢕⢕⢕⢕⢕⢕⢕⢕⢕⢕⢀⢕⢕⢕⢕⢕⢕⢕⢕⢕⢕⠀⠀⢕⢕⢕⢕⢕⢕⢕⢕⢕⢕⢕⢕⢕⢕⠀⠀⠀⠀⠀⠀⠀⠀⠀⠀⠀⠁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⢁⢕⢕⢕⢕⢕⠁⠀⠀⢕⢕⢕⢔⢕⢕⢕⢕⢕⢕⢕⢕⢕⢕⢕⢕⢕⢕⠕⠑⠑⠁⠀⠀⠀⠀⠀⢕⢕⢕⢕⢕⢕⢕⢕⢕⢕⢀⢕⢕⢕⢕⢕⢕⢕⢕⢕⢕⠀⢀⢕⢕⢕⢕⢕⢕⠕⣑⣕⡕⢕⢕⢕⢕⢕⢄⠀⠀⠀⠀⠀⠀⠀⠀⠀⠀⠀⠕⢕⢕⢕⢕⢁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⢕⢕⢕⢕⢕⢕⠀⠀⠑⢕⢕⢕⢕⢕⢕⢕⢕⢕⢕⢕⢕⠕⠕⠑⠁⠁⠀⠀⠀⠀⠀⠀⠀⠀⠀⢔⢕⢕⢕⢕⢕⢕⢕⢕⢕⠁⢕⢕⢕⢕⢕⢕⢕⢕⢕⢕⠀⢔⢕⢕⢕⢕⣱⣵⣷⡿⣽⣿⡇⠕⢕⢕⠕⢑⣁⣐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⡿⢅⢕⢕⢕⢕⢕⠀⠀⠀⢀⢕⠑⠕⢕⢄⢕⢕⠕⢕⢕⢕⠀⠀⠀⠀⠀⠀⠀⠀⠀⠀⠀⠀⠀⠀⢄⢕⢕⢕⢕⢕⢕⢔⢕⢕⠑⢕⢕⢕⢕⢕⢕⢕⢕⢕⠕⠀⠑⢑⣡⣵⣾⣿⣿⣿⡟⢜⢕⢕⢕⢅⣥⣴⣷⣿⣿⣿⣧⢄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⢿⣿⣻⢿⣿⣿⣿⢕⠕⢕⢕⢕⢕⠕⠀⠀⢄⢕⠁⠀⠀⠁⢕⢕⢕⠀⢕⢕⢕⢔⠀⠀⠀⠀⠀⠀⠀⠀⠀⠀⠀⠀⠀⢕⢕⢕⢕⢕⠕⢕⢕⢕⠅⢔⢕⢕⢕⢕⢕⢕⢕⢕⢕⠑⢀⢰⣷⣿⣿⣿⣿⣿⢟⢳⣷⣷⣷⣾⣿⣿⣿⣿⣿⣿⣿⣿⢀⠀⠀⠀⠀⠀⠀⠀⠀⠀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⢱⣿⣿⣿⣿⣷⣼⢕⢕⢄⢕⢕⢕⢕⠀⠀⢀⢕⢑⣠⢔⠀⠀⠑⢕⢕⠀⢕⢕⢕⢕⠀⠀⠀⠀⠀⠀⠀⠀⠀⠀⠀⠀⢕⢕⢕⢕⢕⠅⢕⢕⢕⠕⢄⢕⢕⢕⢕⢕⢕⢕⢕⠅⠁⢄⢕⢕⢕⢏⢟⣟⡽⢝⢕⣵⣼⣽⣽⣟⡻⢿⣿⣿⣿⣿⣿⡇⠑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⣸⣿⣿⣿⣿⣿⡟⢕⠀⢄⢕⢕⢕⠁⠀⠀⢕⢕⢟⢕⢕⢔⠀⠀⠁⢕⠀⠀⢕⢕⢕⢕⠀⠀⠀⠀⠀⠀⠀⠀⠀⠀⢄⢕⢕⢕⢕⠅⢕⢕⢕⠑⢀⢕⢕⢕⢕⢕⢕⢕⢕⠁⠀⢔⢕⣱⣷⢟⣯⣿⣿⢕⣱⣾⣿⣿⣿⣿⣿⣿⣷⣮⣽⣟⢻⢟⠕⠀⠀⠀⠀⠀⠀⠀⠀⠀⠀⠀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⣯⢻⣿⣿⡿⢟⢕⠁⢀⢕⢕⢇⢕⠀⠀⢄⢕⢜⢕⢕⢄⢕⢔⠀⠀⠀⠀⠀⠕⢕⢕⢕⢄⠀⠀⠀⠀⠀⠀⠀⠀⢄⢕⢕⢕⢕⢕⢕⢕⢕⠁⢀⢕⢕⢕⢕⢕⢕⢕⢕⠀⠀⢕⢸⣻⣽⣾⣿⣿⣿⡏⣾⣿⣿⣿⣿⣿⣿⣿⣿⣿⣿⣿⣿⣿⣷⣮⡟⢷⣦⢄⠀⠀⠀⠀⠀⠀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⣯⣷⣿⣿⣷⣷⣷⣷⣕⢕⢕⢀⢁⢕⢕⢕⠀⠀⠀⢕⢕⢕⢕⢕⢕⢕⢕⢕⠀⠀⠀⠀⠀⢕⢕⢕⢕⠀⠀⠀⠀⠀⠀⠀⠀⢕⢕⢕⢕⢐⢕⢕⢕⠑⢀⢕⢕⢕⢕⢕⢕⢕⢕⢕⠀⢔⢕⢿⣿⣿⣿⣿⣿⣿⢷⣿⣿⣿⣿⣿⣿⣿⣿⣿⣿⣿⣿⣿⣿⣿⣿⣿⣷⣝⢀⠀⠀⠀⠀⠀⠀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⣟⣿⣿⣿⣿⣿⣿⣿⣿⣟⢇⢕⠁⢁⢕⢕⢕⠁⠀⠀⢕⢕⢕⢕⢕⢕⢕⢕⢕⢕⢄⠀⢀⢀⢀⢕⢕⢕⢕⢕⠀⠀⠀⠀⠀⠀⢔⢕⢕⢕⢔⢕⢕⢕⠕⠀⢕⢕⢕⢕⢕⢕⢕⢕⡕⠀⢔⣱⣵⣵⣾⣿⣿⣿⣿⡿⣼⣿⣿⣿⣿⣿⣿⣿⣿⣿⣿⣿⣿⣿⣿⣿⣿⣿⣞⣿⡣⢔⠀⠀⠀⠀⠀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⣿⣿⣿⣿⣿⣿⣿⢏⢕⢑⢕⢅⢕⢕⠕⠀⠀⢄⢕⢕⢕⢕⢕⢕⢕⢕⢕⢕⢕⣼⣿⣿⢏⢕⡕⢕⢕⢕⢄⠀⠀⠀⠀⢀⢕⢕⢕⢕⢕⢕⢕⢕⠀⢄⢕⢕⢕⢕⢕⢕⢕⡼⠁⢄⢕⢿⣿⣿⣿⣿⣿⣿⣿⢇⣿⣿⣿⣿⣿⣿⣿⣿⣿⣿⣿⣿⣿⣿⣿⣿⣿⣿⣿⣿⣿⢝⡕⢀⠀⠀⠀⠀⠑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⡟⣱⣿⣿⣿⣿⣿⣿⣿⣷⢕⢕⢄⠔⢕⢕⢕⠀⠀⠀⢕⢕⢕⢕⢕⢕⢕⢕⢕⢕⣱⣿⣿⡿⢕⢕⣼⣷⢕⢕⢕⢕⢕⢄⢀⠀⢕⢕⢕⢕⢕⢕⢕⢕⠀⠀⢕⢕⢕⢕⢕⢕⢕⣾⢇⠀⢕⢕⢕⢕⣹⣿⣿⣿⣿⣿⣼⣿⣿⣿⣿⣿⣿⣿⣿⣿⣿⣿⣿⣿⣿⣿⣿⣿⣿⣿⣿⣿⢇⣻⣵⢄⠀⠀⠀⠀⢕⢕⠁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⢏⣾⣿⣧⡻⣿⣿⣿⣿⢟⢇⢕⠀⢕⢕⢕⠕⠀⠀⠀⢕⢕⢕⢕⢕⢕⢕⢕⢕⢕⣱⣿⣿⢟⢕⢕⣵⢿⢕⠑⢕⢕⢕⢕⢕⢕⢕⢕⢕⢅⢕⢕⢕⢕⠁⠀⠀⢕⠁⢕⢕⢕⣱⣿⣿⠁⢄⢕⢱⣵⣿⣿⣿⣿⣿⣿⣷⣿⣿⣿⣿⣿⣿⣿⣿⣿⣿⣿⣿⣿⣿⣿⣿⣿⣿⣿⣿⣿⣿⢹⡜⢿⡇⢄⠀⠀⠀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⢱⣾⣿⣿⣿⣿⣿⣿⣿⣇⢕⢕⠑⢕⢅⢕⠑⠀⠀⣔⢕⢕⢕⢕⢕⢕⢕⢕⢕⢕⢕⢜⢟⢕⢕⢕⢜⢕⢕⢕⢔⢕⢕⢕⢕⢕⢕⢕⢕⠑⢕⢕⢕⢕⠑⠀⠀⠀⠁⢀⢕⢕⣵⣿⣿⡇⠀⢕⢕⣼⣿⣿⣿⣿⣿⣿⣿⣸⣿⣿⣿⣿⣿⣿⣿⣿⣿⣿⣿⣿⣿⣿⣿⣿⣿⣿⣿⣿⣿⣿⣧⡷⢕⢕⢕⢀⠀⠀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⣿⣿⣿⣿⡟⢕⢕⢀⢔⢕⠁⠀⠀⣼⣿⣕⣱⢕⢱⣷⡕⢕⢕⢕⢕⢕⢕⢕⢕⢕⢕⢕⢕⢕⢔⢕⢕⢕⢕⢕⡕⢕⢕⢕⢕⢕⢕⢕⠑⠀⠀⠀⠀⠀⢕⢕⣼⣿⣿⣿⠑⠀⢕⣿⣿⣿⣿⣿⣿⣿⣿⣿⣿⣿⣿⣿⣿⣿⣿⣿⣿⣿⣿⣿⣿⣿⣿⣿⣿⣿⣿⣿⣿⣿⣿⣿⣗⢕⢕⢕⢕⠀⠀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⢇⢄⠀⠕⢄⠑⠀⠀⣸⣿⣿⣿⣿⢕⣿⣿⣷⢕⢕⢕⢕⠁⠁⠁⠁⠁⢁⢕⢕⢕⢕⢕⢕⣕⣵⣾⢇⢕⢕⠑⢕⢕⢕⢕⠀⠀⢀⠀⠀⠀⢑⣼⣿⣿⣿⡿⠀⢕⢕⣽⣿⣿⣿⣿⣿⣿⣿⣿⣿⣿⣿⣿⣿⣿⣿⣿⣿⣿⣿⣿⣿⣿⣿⣿⣿⣿⣿⣿⣿⣿⣿⣿⣿⣿⣿⣣⢪⢔⠀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⣾⣽⣿⣿⣿⣿⣿⣿⣿⣿⢏⠀⠑⢀⠔⠑⠀⢀⣱⣿⣿⣿⣿⡇⢸⣿⣿⣿⣧⢕⢕⠁⠀⠀⠀⠀⢄⢕⢕⢕⢕⣱⣵⣾⣿⣿⡿⢕⢕⢕⡇⢕⢕⢕⠀⠀⢀⡕⠀⠀⢕⣼⣿⣿⣿⣿⡇⠀⢕⢕⢜⢿⣿⣿⣿⣿⣿⣿⢸⣿⣿⣿⣿⣿⣿⣿⣿⣿⣿⣿⣿⣿⣿⣿⣿⣿⣿⣿⣿⣿⣿⣿⣿⣿⣿⣿⣷⢧⡕⠀⠀⢕⠑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⡿⢟⠁⠀⠀⠑⠔⠀⢀⣼⣿⣿⣿⣿⣿⢕⣼⣿⣿⣿⡿⠕⠀⠀⠀⠀⠀⢔⢕⣕⣵⣷⣿⣿⣿⣿⣿⡟⢕⢕⢕⢱⡇⢕⢕⠕⠀⠀⣼⡇⠀⠀⣼⣿⣿⡏⢻⣿⢇⠀⢕⢕⢕⢕⢜⢝⢝⢏⢝⢕⣿⣿⣿⣿⣿⣿⣿⣿⣿⣿⣿⣿⣿⣿⣿⣿⣿⣿⣿⣿⣿⣿⣿⣿⣿⣿⣿⣿⣿⣷⣗⢄⠀⠐⠔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⣿⣿⣿⣷⡝⢟⢟⢟⢕⢕⠁⠀⢀⢔⠀⠀⢠⣾⣿⣿⣿⣿⣿⡇⢱⣿⣿⣿⡿⠑⠀⠀⠀⠀⢀⢕⣵⣾⣿⣿⣿⣿⣿⣿⣿⢏⣱⡇⢕⢑⣾⢕⢕⢕⠀⠀⣱⣿⡇⠀⣱⣿⣿⣿⡕⢸⣿⠁⢀⢕⢕⢕⣱⣵⣷⣷⣿⣿⣷⢹⣿⣿⣿⣿⣿⣿⣿⣿⣿⣿⣿⣿⣿⣿⣿⣿⣿⣿⣿⣿⣿⣿⣿⣿⣿⣿⣿⣿⣿⡿⢕⠀⠀⠀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⣼⣿⣿⣻⣿⣷⣷⣧⡕⢕⠕⠀⡰⠁⠀⠀⣰⣿⣿⣿⣿⣿⣿⣿⢕⣸⣿⣿⡟⠁⠀⠀⠀⠀⢀⢕⣾⣿⣿⣿⣿⣿⣿⣿⡿⢕⣾⣿⡇⢕⢱⣿⢕⢕⢕⠀⣱⣿⣿⡇⢰⣿⣿⣿⣿⢕⢜⡟⠀⢕⢕⣵⣿⣿⣿⣿⣿⣿⣿⣿⢸⣿⣿⣿⢹⣿⣿⣿⣿⣿⣿⣿⣿⣿⣿⣿⣿⣿⣿⣿⣿⣿⣿⣿⣿⣿⣿⣿⣿⣿⣿⣧⠀⠀⠅⠑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⢱⣻⣿⣿⣿⣿⣿⣿⣿⣧⢕⢀⣼⢕⠑⢀⣼⣿⣿⣿⣿⣿⣿⣿⡏⢕⣿⣿⠏⠀⠀⠀⠀⠀⢄⢱⣿⣿⣿⣿⣿⣿⣿⣿⢏⣱⣿⣿⣿⡇⢕⣼⣿⡇⢕⠁⢄⣿⣿⣿⣧⣿⣿⣿⣿⣿⡕⢕⢇⠀⢕⢸⣿⣿⣿⣿⣿⣿⣿⣿⣿⢸⣿⣿⡇⢸⣿⣿⣿⣿⣿⣿⣿⣿⣿⣿⣿⣿⣿⣿⣿⣿⣿⣿⣿⣿⣿⣿⣿⣿⣿⣿⣿⡔⠀⠀⠔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⠓⠛⠛⠛⠛⠛⠛⠛⠛⠃⠀⠘⠙⠑⠀⠘⠛⠛⠛⠛⠛⠛⠛⠛⠃⠘⠛⠑⠀⠀⠀⠀⠀⠐⠑⠛⠛⠛⠛⠛⠛⠛⠛⠃⠚⠛⠛⠛⠛⠃⠑⠛⠛⠃⠑⠀⠘⠛⠛⠛⠛⠛⠛⠛⠛⠛⠃⠑⠑⠀⠑⠛⠛⠛⠛⠛⠛⠛⠛⠛⠛⠚⠛⠛⠃⠘⠛⠛⠛⠛⠛⠛⠛⠛⠛⠛⠛⠛⠛⠛⠛⠛⠛⠛⠛⠛⠛⠛⠛⠛⠛⠛⠛⠃⠀⠀⠀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⢹⣧⢜⢻⣿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⢏⡻⣿⣿⣿⣿⣿⣿⣿⣿⣷⢕⢜⢇⢕⢟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⢕⢇⣯⣿⣿⣿⣿⣿⣿⣿⣿⣿⢕⣵⡕⢸⡇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⣿⣿⣿⣿⣿⣿⣿⣿⣿⣿⣿⣿⣿⣿⣿⣿⣿⣿⢏⢵⡾⢸⣿⣿⣿⣿⣿⣿⣿⣿⢏⢕⢅⢳⡕⡜⢿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⣿⡿⢿⣟⣫⢝⣷⣿⢇⡝⡝⢟⢟⢟⢻⢻⢟⢕⢕⢕⢕⢸⣧⡱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⢿⣿⣿⣿⣿⣿⣿⣿⣿⣿⣿⣿⣿⣿⣿⣿⢟⢏⣹⣵⣾⣿⣿⡏⣼⣿⣿⢱⣿⢕⢝⢝⢻⢗⢳⣵⣕⢕⠁⢕⢕⣿⣧⢕⢕⢕⢜⠻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⣿⣿⣿⢟⢝⣱⣷⣿⣿⣿⣿⡿⡿⣸⣿⣿⡇⡸⣵⣧⣕⣕⣕⢕⢕⢜⢿⣷⣕⠁⢕⣿⣿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⣿⣿⡿⢏⢕⣵⣿⢟⣵⡟⣱⣿⣯⣾⢣⣯⣿⣿⢇⣿⣿⣿⣿⣿⣿⣾⣿⣿⣏⣿⡏⢔⢕⢹⣿⣇⢅⢅⠕⢁⢕⢕⢹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⣿⣿⡿⢏⣵⢣⣾⡿⢕⢮⣯⣾⣿⣿⣿⡏⣼⢸⣿⢿⢱⣿⣿⣿⣿⣿⣿⣿⣿⣿⣿⢸⣿⢜⢕⣽⣿⣿⢔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⡿⣱⡾⣱⣿⡟⢱⣣⣿⣿⣿⣿⡿⢏⢱⢟⢕⣵⡟⢜⢿⣿⣿⣿⣿⣿⣿⣿⣿⣿⡇⡟⢕⢕⣾⣿⣿⠕⢁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⣿⣿⣿⣿⡟⢱⢹⣱⣿⡟⣱⢱⣿⣿⣿⣿⡿⢕⢕⢱⢵⣾⣿⡇⢱⣿⣿⣿⣿⣿⣿⣿⣿⣿⣿⡇⢕⢕⢕⣿⣿⡿⢑⢄⠑⢕⢄⢀⠁⢑⣑⣵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⢟⣽⢝⣝⣗⣳⢜⢕⢕⢱⣿⡿⢕⢇⣾⣿⣿⣿⡟⢕⢕⡕⢕⡞⢻⡿⢕⣿⣿⣿⣿⣿⣿⣿⣿⣿⣿⣿⡇⠑⠕⠜⠟⠋⠁⠕⢕⠘⢇⢅⢕⢕⣵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⢏⢝⢏⣼⢝⢕⢝⢝⢝⢇⢕⢕⣾⣯⡇⢕⣸⣿⡟⣿⣿⣇⣱⢕⡇⣼⣇⣕⡕⢸⣿⢏⣿⣿⣿⣿⣿⣿⣿⣿⡿⢇⠀⠀⠁⠀⢀⢔⡄⠀⠑⠀⢅⢟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⣕⡵⢕⢱⣿⣿⣧⡕⢜⢇⠕⢕⠕⢸⣿⢹⣵⢕⣿⡟⣸⣿⣿⣿⡿⢸⢱⣿⣿⣿⡇⢜⡟⢸⣿⣿⣿⣿⣿⣿⣿⣿⡇⢕⢀⠑⠑⢄⢕⢕⣣⢀⠀⠔⢄⢕⢕⢜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⢱⣿⡏⡕⢕⢹⢇⢜⢳⢱⡷⢏⢕⢕⣿⣿⣿⡏⣼⡿⢕⣿⣿⣿⢿⢇⢸⢸⢿⢿⢿⡇⡕⢇⢜⣿⡿⣿⣿⣿⣿⣿⣿⢇⢕⢸⣿⡇⢕⢕⣷⢺⢱⢄⢄⢑⣕⣱⣵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⡕⢕⢕⢸⣿⣿⡕⡕⢕⢕⢕⢕⢮⣕⣕⢞⢇⣿⡯⣿⢣⡿⢕⢕⣿⣿⡿⢜⢕⢇⣿⣿⣿⣷⡎⡞⢕⢕⣿⡇⢸⣿⣿⣿⢻⡝⢕⢕⢸⣿⣿⢕⢕⣿⣸⢸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⢸⣿⣿⣿⣕⢕⢕⢕⢜⡇⢕⢝⢝⢸⣿⡇⡏⡜⢕⢕⢜⣿⣿⡇⢱⠵⢕⢽⢽⣝⡟⢷⣿⣸⡕⢸⣿⢜⣿⣿⣿⡇⢕⢕⢕⣷⣧⡝⢕⢜⣿⡏⢸⢜⢕⢿⣿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⣸⣿⣿⣿⣿⣷⣕⢕⠕⠘⢕⢕⢕⢸⣿⢇⢇⢕⢕⢕⢕⡟⢿⢕⠑⢀⠁⠀⠀⢈⠝⢧⡜⢿⣿⣇⣹⢇⣻⡜⢿⣧⢕⢕⣜⣟⢟⣵⢕⢕⣿⡇⡇⢇⢕⢸⣿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⣿⣿⣿⣿⣿⢟⡕⠕⠀⢱⣷⢔⢔⣾⡟⢕⢕⢕⢕⢕⢕⢇⢕⢕⠑⠀⠀⠀⠁⢕⢔⢜⣿⣿⣿⣿⣿⣿⣿⣷⡷⠜⠑⠁⠈⢉⠙⠗⢱⢜⢜⢕⢱⢱⡕⢸⣿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⡇⢕⡱⣽⣿⡿⢟⣵⢟⢕⠀⠀⢸⡿⢕⢕⣿⢇⡜⢕⢕⢕⢕⢕⢱⣼⣧⢕⢄⢔⢕⢔⣼⣿⣿⣿⣿⣿⣿⣿⣿⣿⣿⡕⠔⠁⠀⠀⢕⢕⢄⠕⢕⢕⢕⡜⢗⢗⢱⣿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⢸⡿⢏⡵⢟⢕⢕⠀⠀⠀⠁⢇⢕⣸⡟⢱⡇⢕⡇⢕⢕⢕⢸⣿⣿⡕⠕⢇⢕⣵⣿⣿⣿⣿⣿⣿⣿⣿⣿⣿⣿⡇⢔⢄⢔⢄⣸⣷⣱⢕⢕⡇⣱⢇⢕⣱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⢼⣿⣿⢕⢝⡵⢏⣱⢎⢕⣵⡀⠀⠀⠀⠑⢕⣿⢕⢸⡇⢸⡇⢕⢕⢕⢸⣿⣿⣷⣷⢷⣾⣿⣿⣿⣿⣿⣿⣿⣿⣿⣿⣿⣿⣧⡕⢕⢕⣵⣿⣿⢟⢕⡞⢕⣿⢱⣿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⣼⣿⢟⢕⢕⢕⡵⢕⢕⣾⣿⣿⣷⡴⢔⡔⢜⢇⢕⣿⡇⢕⣇⢕⢕⢕⢺⣿⣿⣿⣿⣿⣿⣿⣿⣿⣿⣿⣿⣿⣿⣿⣿⣿⣿⣿⣿⣶⣵⣷⣿⢏⡵⢏⢕⢕⣿⠜⣿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⡿⡣⢕⢕⣱⣿⢕⢱⣿⣿⣿⣿⣿⢇⣼⢇⢕⢕⢕⢻⡇⢕⢸⡕⢕⢕⢕⢿⣿⣿⣿⣿⣿⣿⣿⣿⣿⣿⣿⣿⣿⣿⣿⣿⣿⣿⣿⣿⣿⢟⢕⢜⢕⢱⡇⢕⡇⠀⢹⣿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⢟⢿⠟⢻⣿⣿⣿⣿⣿⣿⣿⣿⣿⣿⣿⣿⣿⣿⣿⣿⣿⣿⣿⣿⡇⢜⡕⢱⡞⣸⡯⢕⣱⣿⣿⣿⣿⣿⡿⢕⡿⢕⢕⢕⢕⢸⣧⢕⢜⢧⢕⢕⢕⢜⢿⣿⣿⣿⣿⣿⣿⡟⣟⡿⣿⣿⢿⣿⣿⣿⣿⣿⣿⣿⣷⡿⠏⢕⢕⡾⢕⢕⡇⠀⠀⢹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⣿⣿⡇⡕⣱⣿⣷⡿⢕⣱⣿⣿⣿⣿⣿⣿⢇⣾⡇⢕⢕⢕⢕⢕⢻⢕⢕⢜⢣⢕⢕⢕⢕⢝⢿⣿⣿⣿⣿⣿⣷⣾⣽⣽⣵⣽⣵⣿⣿⣿⣿⣿⢗⢕⠑⢕⢱⡟⢕⢕⡇⡄⣤⣴⣿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⣿⣿⣿⢕⢱⣿⣿⣿⡇⢱⣿⣿⣿⣿⣿⣿⡿⢸⣿⡇⢕⢕⢕⣳⢕⢕⢇⢕⢕⢕⢕⢅⢕⢕⢕⢕⢜⢟⢿⣿⣿⣿⣿⣿⣿⣿⣿⣿⣿⡿⢿⢟⢕⢕⢕⢔⢕⢿⢕⢕⢕⢇⢕⢿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⢕⢸⣿⣿⣹⡇⣿⣿⣿⣿⣿⣿⣿⢣⣿⢟⢕⢕⢕⢸⣿⡕⢕⢕⢇⢕⢕⢕⢕⢕⢕⢕⢕⢕⢕⢕⢜⢟⢿⣿⡿⢿⢟⢟⢝⢕⢕⢕⢕⢕⢕⢕⢕⡝⢇⢕⢕⢕⢕⢜⢸⣿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⣿⡇⣿⡇⢸⢹⣿⣇⢕⣿⣿⣿⣿⣿⣿⢇⣾⢏⢕⢕⢕⠑⡎⣿⡇⢕⢕⢕⢕⢕⠕⠑⢕⢕⢕⢕⢕⢕⢕⢕⢕⢕⢕⢕⢕⢕⢕⢕⢕⢕⢕⢕⢕⠁⢕⢱⢕⢕⣸⡕⢕⢑⢕⢸⣿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⢸⣸⣿⣿⢧⣿⣿⣟⣻⡟⢱⡿⢇⢕⢕⢕⢕⢄⡇⣿⣧⢕⢕⢕⢕⠑⠀⠀⢕⢕⢕⢕⢕⣕⣵⣵⣵⣱⢕⢕⢕⢕⢕⢕⢕⢕⢕⢕⢕⢕⢕⢕⢕⢱⣿⡇⠑⢕⢕⢸⣿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⢷⣿⡇⠀⢀⣵⡿⢕⢕⢕⢕⢕⢕⢱⢱⣿⣷⢕⠑⠑⠀⠀⠀⠀⠀⠑⢕⢕⢕⣿⣿⣿⣿⣿⠑⢕⡕⡕⢕⢕⢕⢕⢕⢕⢕⢅⢕⢕⢱⣿⣿⠕⢀⢕⢕⢱⣿⣿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⣿⡇⢝⡇⢄⡾⢏⢕⢕⢕⢕⢕⢕⢕⢇⢸⣻⢏⢕⢔⢔⢀⠀⠀⠀⠀⠀⠀⠁⠕⢿⣿⣿⣿⣿⢀⠀⠁⠜⢻⣧⣕⢕⢕⢕⢕⢕⢕⢕⢸⣿⢇⢁⢕⢕⢕⢸⣿⣿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⢑⢕⢕⢕⢕⢕⢕⢕⢕⠀⢕⢕⢕⢕⢕⢕⢕⢕⢕⢕⢸⣿⣿⣿⣿⣿⣿⣿⣿⣿⣿⣿⣿⣿⣿⣿⣿⣿⣿⣿⣿⣿⣿⣿⣿⣿⣿⣿⣿⣿⣿⣿⣿⣿⣿⣿⣿⣿⣿⣿⣿⣿⣿⣿⣿⣿⣿⢟⣫⣵⣼⡍⢝⢻⣟⢕⢝⣱⢟⢕⢕⢕⢕⢕⢕⢕⢕⢕⣧⢇⣗⢇⢕⢕⢕⢕⢕⢄⠀⠀⠀⠀⠀⠀⠀⠙⠻⣿⣿⣷⣴⡄⠀⠁⠜⢿⡇⢕⢕⢕⢕⢕⢕⠜⠙⠑⠑⢕⠕⣵⣾⣿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⢔⢕⢕⢄⢔⢕⢔⢔⢕⢕⢕⢕⢕⢕⢕⢄⢕⢕⢕⢕⢕⢕⢕⢕⢕⢕⢸⣿⣿⣿⣿⣿⣿⣿⣿⣿⣿⣿⣿⣿⣿⣿⣿⣿⣿⣿⣿⣿⣿⣿⣿⣿⣿⣿⣿⣿⣿⣿⣿⣿⣿⣿⣿⣿⣿⣿⣿⢿⢿⣿⣿⡟⣷⢟⢕⢝⢕⢕⠕⢕⢟⢱⡾⢇⢕⢕⢕⢕⢕⢕⢕⢕⢜⣼⣿⢱⣼⢕⣷⣷⣵⡕⢕⢕⢕⢄⢀⠀⠀⠀⠀⠀⠀⠁⠝⢻⢿⣿⣿⣧⠀⠁⠣⢕⢕⢕⢕⠀⢀⠀⠁⠁⢄⠁⣷⣿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⠑⢕⢕⢔⢕⢕⢕⢕⢕⢕⢕⢕⢕⢕⢕⢑⢑⠕⠕⢕⢕⢕⢕⢕⢕⢕⢸⣿⣿⣿⣿⣿⣿⣿⣿⣿⣿⣿⣿⣿⣿⣿⣿⣿⣿⣿⣿⣿⣿⣿⣿⣿⣿⣿⣿⣿⣿⣿⣿⣿⣿⢿⣟⣫⣽⣷⣷⣿⣷⣝⡻⢹⠑⢔⢔⢕⢑⠕⠔⢀⣵⢟⢕⢕⢕⢕⢕⢕⢕⢕⢕⢱⢕⣿⡻⣧⢻⢸⣿⣿⣿⣿⣷⡕⢕⢕⢕⢔⠀⠀⠀⠀⠀⠀⠀⠁⠻⣿⣿⣿⡆⠀⠀⠁⢕⢕⢕⠀⠑⠀⢔⢄⠑⢀⢻⣿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⢔⠀⢔⢕⢕⠑⠁⠑⠁⠁⠑⠑⠁⠑⠕⠕⠑⠁⠁⠑⢕⢕⢕⢕⢕⢕⢕⢸⣿⣿⣿⣿⣿⣿⣿⣿⣿⣿⣿⣿⣿⣿⣿⣿⣿⣿⣿⣿⣿⣿⣿⣿⣿⣿⣿⣿⣿⣿⣿⣿⢏⣷⣿⣿⣿⣿⣿⣿⢟⢏⢕⢕⢜⠀⠀⠑⢕⢕⠕⣰⡞⢕⢕⢕⢕⢕⢕⢕⢕⢕⢕⢱⣿⡕⣿⡇⢕⡱⣎⣝⣟⣟⣿⣿⣷⡕⢕⢕⢕⢔⠀⠀⠀⠀⠀⠀⠀⠀⠘⢿⣿⣿⢀⠀⠀⠁⢕⢕⢕⢕⢀⢁⠁⡕⢕⢕⢻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⣿⣿⣿⢸⣿⣿⣿⣿⡿⢏⢕⢕⢕⢕⢕⢕⢕⠀⠀⠀⢑⢵⢝⢕⢕⢕⢕⠕⢕⢕⢕⢕⢕⢕⣼⣿⡇⣿⢕⢕⢇⣿⣿⣿⣿⣿⣿⣿⣿⣷⣕⢕⢕⢀⠀⠀⠀⠀⠀⠀⠀⠀⠀⠙⢿⡇⠀⠀⠀⠁⢕⢕⢕⢕⢕⢇⢇⢕⢕⢜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⣿⣿⣿⡟⣿⣿⢿⠟⠑⠁⠕⢕⢕⢕⢕⠕⠑⠁⠀⢀⡰⢎⢕⢕⢕⢕⢕⢑⢕⢕⢕⢕⢕⢕⢱⣿⣿⡇⢿⢕⢼⢱⣿⣿⣿⣿⣿⣿⣿⣿⣿⣿⣧⣕⢕⠀⠀⠀⠀⠀⠀⠀⠀⠀⠀⠁⠕⢄⠀⠀⠀⠑⢕⠁⠑⢕⣕⢕⢕⢕⢕⢸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⣿⣿⣿⣧⠕⠁⢀⢄⢄⢀⠀⠑⠑⠁⠀⠁⠑⢕⢔⢌⢑⢕⢕⢕⢕⠕⢅⢕⢕⠑⠁⠀⠀⠀⠈⠉⠙⠃⠕⠇⢇⣿⣿⣿⣿⣿⡿⣹⣿⣿⣿⣿⣿⣿⡕⢔⠀⠀⠀⠀⠀⠀⠀⠀⠀⠀⠀⠁⠀⠀⠀⠀⠁⠀⠀⢔⢹⢇⢕⢕⢕⢕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⣿⣿⣿⢇⠀⢔⢕⢕⢕⢕⠀⠀⠀⠀⠀⠀⠀⠀⠑⠕⢕⢔⢁⠕⢕⢕⢕⢕⠁⠀⠀⠀⠀⠀⠀⠀⠀⠀⠀⢕⠀⠈⠛⢿⣿⣿⢇⢻⣿⣿⣿⣿⣿⣿⡇⢕⠀⠀⠀⠀⠀⠀⠀⠀⠀⠀⠀⠀⠀⠀⠀⠀⠀⢀⠀⠑⠕⢕⢕⢕⢕⢕⢸⣿⣿⣿⣿⣿⣿⣿⣿⣿⣿⣿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⣿⣿⣿⣿⠁⠀⢕⢕⢕⢕⢕⠀⢰⣄⠀⠀⠀⠀⠀⠀⠀⠀⠑⠕⢔⢁⢕⢕⠕⠀⠀⠀⠀⠀⠀⠀⠀⠀⠀⠑⠀⠀⠀⠀⠀⠈⠋⢕⢕⢻⣿⣿⣿⣿⣿⣷⢕⠀⠀⠀⠀⠀⠀⠀⠀⠀⠀⠀⠀⠀⠀⠀⠄⣇⡱⡔⠀⠀⠀⠕⢕⢕⢕⢜⣿⣿⣿⣿⣿⣿⣿⣿⣿⣿⣏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⣿⣿⣿⡇⠀⠀⠁⢕⢕⢕⢕⠀⣼⢟⢕⢀⠀⠀⠀⠀⠀⠀⠀⠀⠁⠑⠄⠑⠀⠀⠀⠀⠀⠀⠀⠀⠀⠀⠀⠀⠀⠀⠀⠀⠀⠀⠀⠀⠑⠕⣿⣿⣿⣿⣿⡇⢕⠀⠀⠀⠀⠀⠀⠀⠀⠀⠀⠀⠀⠀⠀⠀⠀⢞⢿⢹⠀⠀⠀⠀⢕⢕⢕⢕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⣿⣿⣿⡇⠀⠀⠀⠑⠅⠕⠑⠀⢕⢕⢕⢜⠔⢄⢀⠀⠀⠀⠀⠀⠀⠀⠀⠀⠀⠀⠀⠀⠀⠀⠀⠀⠀⠀⠀⠀⠀⠀⠀⠀⠀⠀⠀⠀⠀⠀⠈⠙⠛⠛⠟⠻⠕⠀⠀⠀⠀⠀⠀⠀⠀⠀⠀⠀⠀⠀⠀⠀⠀⠀⠈⠘⠀⠀⠀⢀⢕⢕⢕⢕⢸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⣿⣿⣿⡇⠀⠀⠐⠀⠀⠀⠀⠀⢅⢕⢕⢕⢔⢕⢕⢕⢔⢔⢄⢀⠀⠀⠀⠀⠀⠀⠄⠀⠀⠀⠀⠀⠀⠀⠀⠀⠀⢀⢄⠔⠑⠀⠀⠀⠀⠀⠀⠀⠀⠀⠀⠀⠀⠀⠀⠀⠀⠀⠀⠀⠀⠀⠀⠀⠀⠀⠀⠀⠀⠀⠀⠀⠀⠀⠀⢕⢕⢕⢕⢕⢕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⣧⢕⢕⣼⣿⣿⣿⡇⠀⠀⢀⠀⠀⠀⠀⠀⠀⢕⢕⢕⢕⡔⢑⢕⢕⢕⢕⢕⢝⢷⣶⣦⡔⠀⠀⠀⠀⠀⠀⠀⠀⠀⢀⢄⠔⠁⠀⠀⢀⠄⠐⠀⠀⠀⠀⠀⠀⠀⠀⠀⠀⠀⠀⠀⠀⠀⠀⠀⠀⠀⠀⠀⠀⠀⠀⠀⠀⠀⠀⠀⠀⠀⠀⠁⢕⢕⢕⢕⢕⢹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⣿⣿⣿⣿⣧⢄⢕⢕⢔⠀⠀⠀⠀⠀⢕⢕⣵⡿⢕⢕⢕⢅⠕⢕⢕⢕⢕⢕⢝⠑⠁⠀⠀⠀⠀⠀⠀⢀⠔⠁⠀⠀⠀⠄⠐⠕⠀⠀⠀⠀⠀⠀⠀⠀⠀⠀⠀⠀⠀⠀⠀⠀⠀⠀⠀⠀⠀⠀⢀⠀⠀⠀⠀⠀⠀⠀⠀⠀⠀⠀⠀⢕⢕⢕⢕⢕⢸⣿⣿⣿⣿⣿⣿⣿⣿⣿⢕⢸⣿⣿⣿⣿⣿⣿⣿⣿⣿⣿⣿⣿⣿⣿⣿⣿⣿⣿⣿⣿⣿⣿⣿⣿⣿⣿⣿⣿⣿⣿⣿⡇⢸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⣿⢕⢕⣿⣿⣿⡿⢏⢕⢱⣾⣷⡕⠀⠀⠀⠀⠄⣿⡟⢕⢕⢕⢕⢕⢕⢕⢕⠕⢕⢕⢕⠀⠀⠀⠀⠀⠀⠀⠔⠑⠀⠀⢀⠐⠁⠀⠀⠀⠐⠀⠀⠀⠀⠀⠀⠀⠀⠀⠀⠀⠀⠀⠀⠀⠀⠀⠀⠀⠀⢕⠀⢄⠐⠀⠀⠀⠀⠀⠀⠀⠀⠀⠀⠁⢕⢕⢕⢕⢕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⢟⢝⢕⢕⢱⣿⣿⣿⣿⢀⠀⠀⠀⠀⢝⢕⢕⢕⢕⢕⢕⢕⢕⢕⠁⠀⠁⠁⠐⠀⠀⠀⠀⠀⠀⠀⠀⠀⠀⠀⠀⠀⠁⠀⠀⠀⠀⠀⠀⠐⠀⠀⠀⠀⠀⠀⠀⠀⠀⠀⠀⠀⠀⠀⠀⢀⠑⢀⠑⠁⠁⠐⠄⢀⠀⠀⠀⠀⠀⠀⠀⠀⢕⢕⢕⢕⢸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⣧⢕⢕⢕⢕⢕⢕⢕⢕⢕⢕⢕⢕⢕⢸⣿⣿⣿⣿⣿⣿⣿⣿⣿⣿⣿⣿⣿⢕⢕⢕⣿⣿⣿⣿⣿⣿⣿⣿⢕⢕⢕⢕⢕⢑⢕⣿⣿⣿⣿⣿⡇⠀⠀⠀⠀⠀⢕⢕⢕⢕⢕⢕⢕⢕⠁⠀⠀⠀⢄⠀⠀⠀⠀⠀⠀⠀⠀⠀⠀⠀⠀⠀⠀⠀⠀⠀⠀⠀⣴⠁⠀⠐⠀⠀⠀⠀⠀⠀⠀⠀⠀⠀⠀⠀⠀⠀⠁⠀⠀⠀⠁⠁⠐⠀⠀⠀⠀⠀⠀⠀⠀⠀⠀⠀⢕⢕⢕⢜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⡿⢏⢕⢕⢕⢕⢕⢕⢕⢿⣿⣿⣿⣿⣿⠀⠀⠀⠀⠀⢕⢕⢕⢕⢕⢕⢕⠁⠔⢔⢕⢕⢕⠀⠀⠀⠀⠀⠀⠀⠀⠀⠀⠀⠀⠀⠀⠀⠀⠀⠀⠑⢇⠀⠀⠀⠀⠀⠀⠀⠀⠀⠀⠀⠀⠀⠀⠀⠀⠀⠀⠀⠀⠀⠀⠀⠀⠀⠀⠀⠀⠀⠀⠀⠀⠀⠀⠀⠀⢑⢕⢕⢿⣿⣿⣿⣿⣿⣿⣿⡇⢸⣿⣿⣿⣿⣿⣿⣿⣿⣿⣿⣿⣿⣿⣿⣿⣿⣿⣿⣿⣿⣿⣿⣿⣿⣿⣿⣿⣿⣿⣿⣿⡇⢸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⣿⣿⣿⣿⣿⢟⢕⢕⠕⢁⢕⢕⢕⢕⠕⢜⢿⣿⣿⣿⣿⡇⠀⠀⠀⠀⠁⢕⢕⢕⢕⢕⢕⢔⢁⢱⢕⢕⢕⠀⠀⠀⠀⠀⠀⠀⠀⠀⠀⠀⠀⠀⠀⠀⠀⠀⠀⠄⠀⠀⠀⠀⠀⠀⠀⠀⠀⠀⠀⠀⠀⠀⠀⠀⠀⠀⠀⠀⠀⠀⠀⠀⠀⠀⠀⠀⠀⠀⠀⠀⠀⢀⢀⢄⢔⢕⢕⢕⢸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⡕⢱⣿⣿⣿⣿⣿⣿⣿⣿⣿⣿⣿⣿⣿⣿⢕⢕⢕⣿⣿⣿⡿⢇⢕⢕⢁⢔⢕⢕⢕⢕⢕⣵⢕⢕⢹⢻⢿⣿⡇⠀⠀⠀⠀⠀⢕⢕⢕⢕⢕⢕⢕⢕⢕⠑⠁⠀⠀⠀⠀⠀⠀⠀⠀⠀⠀⠀⠀⠀⠀⠀⠀⠀⠀⠀⢀⠀⠀⠀⠀⠀⠀⠀⠀⠀⠀⠀⠀⠀⠀⠀⠀⠀⠀⠀⠀⠀⠀⠀⠀⠀⠀⠀⠀⠀⠀⠀⠀⠀⠕⠕⢕⢕⢕⢕⢕⢸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⢜⣿⡇⢕⢕⢕⢕⠁⢕⢕⢕⢕⢕⢕⢕⢕⢕⢅⠕⠕⠑⠑⠑⠀⠀⠀⠀⠀⠁⢕⢕⢕⢑⢕⢕⢕⠀⠀⠀⠀⠀⠀⠀⠀⠀⠀⠀⠀⠀⠀⠀⠀⠀⠀⠀⠀⠀⢔⢕⢔⠀⠀⠀⠀⠀⠀⠀⠀⠀⠀⠀⠀⠀⠀⠀⠀⠀⠀⠀⠀⠀⠀⠀⠀⠀⠀⠀⠀⠀⠀⠀⠀⠀⢀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⢸⣿⡇⢕⢕⢕⠀⢔⢕⢕⢕⢕⢕⢕⢕⢕⢕⢕⢀⠀⠀⠀⢕⢄⠀⠀⠀⠀⠀⢔⢔⢔⢔⢔⢔⢅⢔⠀⠀⠀⠀⠀⠀⠀⠀⠀⠀⠀⠀⠀⠀⠀⠀⠀⠀⠀⢔⢕⢕⠑⠀⠀⠀⠐⠐⠀⢀⠀⠀⠀⠀⢀⢀⢀⠀⠀⠀⢀⠀⠀⠀⢀⢠⢄⢀⠀⠑⠁⠀⠀⠀⢀⠀⠀⢕⢕⢕⢕⢕⠁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⢕⣿⣿⣿⣿⣿⣿⡇⢕⢕⢕⢕⢕⢕⢕⢕⢕⢕⢱⣿⣿⡇⢕⢕⠁⢕⢕⢕⢕⢱⡇⢕⢕⢕⢕⢕⢕⢕⠀⠀⢕⢕⢕⢀⠀⠀⠀⠀⢕⢕⢕⢕⢕⢕⢕⢕⠀⠀⠀⠀⠀⠀⠀⠀⠀⠀⠀⠀⠀⠀⠀⠀⠀⠀⠀⢕⠕⠁⠀⢄⢕⢔⠀⠀⠀⠁⠀⠀⠕⢕⠁⠁⠁⢔⠔⠀⠀⠀⠔⠅⠀⠀⠀⠑⠀⠀⠀⠀⠕⠀⠕⠀⠀⢕⢕⢕⢕⢕⢕⢕⢕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⢕⢕⢸⣿⣿⡇⢕⢕⢕⢕⢕⢕⢕⣾⡇⢕⢕⢕⢕⢕⢕⢕⢕⠀⠕⢕⢕⢕⢀⠀⢀⢕⢕⢕⢕⢕⢕⢕⢕⡇⠀⠀⠀⠀⠀⠀⠀⠀⠀⠀⠀⠀⠀⠀⠀⠀⠀⠀⢀⣕⣕⢕⢕⢕⢕⢕⠀⠀⠀⠀⠀⠀⠀⠀⠀⠀⠀⠀⠀⠀⠀⠀⠀⠀⠀⠀⠀⠀⠀⠀⢀⢔⢄⢄⠀⠀⠀⢕⢑⢕⢕⠁⢑⠕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⢕⣷⣿⣿⣿⡇⢕⢕⢕⢕⢕⢕⢱⣿⡇⢕⢕⢕⢕⢕⢕⢕⢕⢔⢄⢅⢁⠑⠑⢁⢁⢕⢕⢕⢕⢕⢕⢕⡜⠀⠀⠀⠀⠀⠀⠀⠀⠀⠀⠀⠀⠀⠀⠀⠀⠀⠀⠀⢸⣿⡟⢅⢕⢕⢕⠕⠀⠀⠀⠀⠀⠀⠀⠀⠄⠄⠄⠄⠄⠄⠄⠄⠀⠀⠀⠀⠀⠀⠀⠐⠁⠑⠀⢁⠀⠀⠀⠀⠁⠁⢕⢔⠄⠀⢕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⣿⣿⣿⣿⡇⢕⢕⢕⢕⢕⢕⣾⣿⡇⢕⢕⢕⢕⢕⢕⢕⢕⢑⢕⢕⢕⢕⢕⢕⢕⢕⢕⢕⢕⢕⢕⡼⠁⠀⠀⠀⠀⠀⢀⠀⠀⠀⠀⠀⠀⠀⠀⠀⠀⠀⠀⠀⡿⢏⢕⢕⢕⢕⢕⠀⠀⠀⠀⠀⠀⠀⠀⠀⠀⠀⠀⠀⠀⠀⠀⠀⠀⠀⠀⠀⠀⠀⠀⠀⠀⠀⠀⠑⠀⠀⠀⠀⠀⠀⠕⢕⢅⠀⠁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⣿⣿⣿⣿⡷⢕⠑⢕⢄⢕⢕⢕⢕⢕⢕⢕⢕⢕⢕⢕⢕⢕⢁⢑⢑⢑⢑⢑⠑⠑⠑⢑⢕⣕⣵⢕⠁⠀⠀⠀⠀⠀⢄⢕⠀⠀⠀⠀⠀⠀⠀⠀⠀⠀⠀⠀⠀⢁⢕⢕⢕⢕⢕⠑⠀⠀⠀⠀⠀⠀⠀⠀⠀⠀⠀⠀⠀⠀⠀⠀⠀⠀⠀⠀⠀⠀⠀⠀⠀⠑⠀⠀⠀⠀⠀⠀⠀⠀⠀⠀⠕⢕⢕⢕⠑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⣿⣿⣿⡇⢕⠀⠀⠁⠁⢕⢕⢕⢕⢕⢕⢕⢕⢕⢕⢕⢕⢕⢕⢕⢕⠁⠑⢀⠔⠀⠑⠈⠉⢕⠑⠀⠀⠀⠀⠀⢄⢕⢕⠀⠀⠀⠀⠀⠀⠀⠀⠀⠀⠀⠀⠀⢕⢕⢕⢕⢕⠀⠀⠀⠀⠀⠀⠀⠀⠀⠀⠀⠔⠀⠀⠀⠀⠀⠀⠀⠀⠀⠀⠀⠀⠀⠀⠀⠀⠀⠀⠐⢀⠀⠀⠀⠀⠀⠀⠀⠕⢕⢕⢕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⢔⢄⢔⢕⢕⢕⢕⢕⢕⢕⢕⢕⢕⢕⢕⢕⢕⢕⢕⠀⢕⢕⠀⠀⠀⠀⠀⠑⠀⠀⠀⠀⠀⢄⠕⢕⢕⠀⠀⠀⠀⠀⠀⠀⠀⠀⠀⠀⠀⢀⢕⢕⢕⠕⠀⠀⠀⠀⠀⠀⠀⠀⠀⠀⠀⠀⠀⠀⠀⠀⠀⠀⠀⠀⠀⠀⠀⠀⠀⠀⠀⠀⠀⠀⠀⠀⠑⢔⢀⠀⠀⠀⠀⠀⠀⢕⢕⢕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⢕⢕⢕⢕⢕⢀⢕⢕⢕⠀⠀⠀⠀⠀⠀⠀⠀⠀⢄⠑⠀⢕⢕⠀⠀⠀⠀⠀⠀⠀⠀⠀⠀⠀⠀⢄⢕⢕⠁⠀⠀⠀⠀⠀⠀⠀⠀⠀⠀⠀⠀⠀⠀⠀⠀⠀⠀⠀⠀⠀⠀⠀⠀⠀⠀⠀⠀⠀⠀⠀⠀⠀⠀⠑⠑⠀⠀⠐⢀⢄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⢕⢕⢕⢕⢕⢕⢔⢕⢕⠕⠀⠀⠀⠀⠀⠀⠀⠀⢄⠁⠀⠀⢕⢕⠀⠀⠀⠀⠀⠀⠀⠀⠀⠀⠀⠀⢕⠕⠀⠀⠀⠀⠀⠀⠀⠀⠀⠀⠀⠀⠀⠀⠀⠀⠀⠀⠀⠀⠀⠀⠀⠀⠀⠀⠀⠀⠀⠀⠀⠀⠀⠀⢀⠀⠀⠀⠀⠀⠀⠁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⢕⠀⠀⠀⠀⠀⠀⠀⠀⠀⠁⠀⠀⠀⢕⢕⠀⠀⠀⠀⠀⠀⠀⠀⠀⠀⠀⠀⠑⠀⠀⠀⠀⠀⠀⠀⠀⠀⠀⠀⠀⠀⠀⠀⠀⠀⠀⠀⠀⠀⠀⠀⠀⠀⠀⠀⠀⠀⠀⠀⠀⠀⠀⠀⢅⢁⠀⢁⢁⠐⠔⠀⠀⠁⠑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⠑⠑⠑⠑⠀⠀⠀⠀⠀⠀⠀⠀⠐⠀⠀⠀⠀⠑⠑⠀⠀⠀⠀⠀⠀⠀⠀⠀⠀⠀⠀⠀⠀⠀⠀⠀⠀⠀⠀⠀⠀⠀⠀⠀⠀⠀⠀⠀⠀⠀⠀⠀⠀⠀⠀⠀⠀⠀⠀⠀⠀⠀⠀⠀⠀⠀⠀⠀⠁⠐⠁⠀⠁⠐⠐⠐⠐⠐⠐⠐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⣕⢕⢕⢕⢕⢵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⡕⢵⢗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⡟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⣕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⢝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⢜⢝⢟⢟⢟⢇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⢇⣴⣴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⣵⣷⣿⡟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⣱⣾⣿⣿⣿⢟⢕⣄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⡕⡕⢕⢕⢕⢕⢕⢕⢕⢕⢕⢕⢕⢕⢕⢕⣿⣿⣿⣿⣿⣷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⣸⡿⢗⢕⢕⢕⢕⢕⢕⢕⢕⢕⢕⢕⢕⢕⢸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⢏⢕⣵⣷⣧⡕⢕⢕⢕⢕⢕⢕⢕⢕⢕⢕⢸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⣱⣿⣿⣿⣿⣿⣕⢕⢕⢕⢕⢕⢕⢕⢕⢕⢸⣿⣿⣿⣿⣿⣿⣿⣿⡿⢟⢟⣟⣝⣕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⣿⣿⣿⣿⣿⣿⣿⣷⣕⢕⢕⢕⢕⢕⢕⢕⢸⣿⣿⣿⣿⣿⡿⣏⣵⣷⣾⣿⣿⣿⣿⡿⢧⢕⢕⠑⢕⢕⢕⢕⢕⢕⢕⢕⢕⢕⢕⢕⢕⢕⢕⢕⢕⢔⢕⢕⢕⢕⢕⢕⢕⢅⢑⢕⢕⢕⢕⠕⢕⢕⢑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⢑⢕⢕⠑⢕⢁⣿⣿⣿⣿⣿⣿⣿⢿⢿⢇⢕⢕⢕⢕⢕⢑⣿⣿⣿⣿⣿⣿⣿⣿⣿⣿⣿⡟⠙⠁⠀⠀⠀⠀⠁⠀⠀⠑⢕⢕⢕⢕⢕⢕⢕⢕⢕⢕⢕⢕⢕⢕⢕⢕⢕⢕⢕⢕⢕⢕⢕⢕⢅⢕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⠕⢕⢸⣿⣿⣿⢟⣹⣵⣷⣷⣷⡕⢕⢔⢕⢕⢕⢸⣿⣿⣿⣿⣿⣿⣿⣿⢟⡕⠀⠀⠀⠀⢄⢔⢔⢔⢄⠀⠁⢕⢕⠕⢕⢕⢕⢕⢕⢕⢕⢕⢕⢕⢕⢕⢕⢕⢕⢕⢕⢕⢕⢕⢕⢕⢕⢔⢅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⢕⢕⠕⠁⢕⢕⢔⢕⢕⢿⣏⠗⠿⣿⡿⠟⠛⠻⢿⡕⢕⠀⢕⢕⢸⣿⣿⣿⣿⣿⣿⣿⡿⡏⢀⡄⣴⣴⣵⡕⠁⠁⠑⢕⠀⠀⢕⢕⢕⢕⢑⢕⢕⢑⢕⢕⢕⢕⢕⢕⠑⠕⢕⠕⢕⢕⢕⢕⢕⢕⢕⢕⢕⢕⢕⢔⢅⢑⠕⢕⢕⢕⠕⢕⢕⢕⢕⢕⢕⢕⢕⢕⢕⢕⢕⢕⢕⢕⢕⢕⢕⢕⢕⢕⢕⢕⢕⢕⢕⢕⢕⢕⢕⢕⢕⢕⢕⢕⢕⢕⢕⢕⢕⢁⢑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⢕⡕⢕⢔⢀⢕⢕⠕⢱⣕⢜⣿⠇⠀⠀⠀⠀⠀⠀⠀⠁⢅⠐⡕⢕⢸⣿⣿⣿⣿⣿⣿⣿⣟⣵⣾⡇⡟⢟⢟⠁⠀⠀⠀⢕⠀⠀⢕⣕⡕⢕⢕⠀⢁⢔⠄⠕⢕⢕⢕⢕⢕⢕⠕⢅⢐⢕⢑⢑⠅⠕⠕⠕⠕⢕⢕⢕⢕⢕⢕⠕⢅⢑⢕⠕⠕⠑⢕⢕⢕⢕⢕⢕⢕⢕⢕⢕⢕⢕⢕⢕⢕⢕⢕⢕⢕⢕⢕⢕⢕⢕⢕⢕⢕⢕⢕⢕⢕⢕⢕⢕⢕⢕⢕⢕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⢕⢕⢕⠀⠑⢕⠁⢸⣿⢇⠁⠀⠀⢄⢔⢅⢔⢕⠀⠀⠁⠀⣧⠕⢸⣿⣿⣿⣿⣿⣿⣿⣿⣿⣿⣿⡇⠀⢜⢔⣔⣕⢕⣱⠀⢄⣾⣿⣿⣿⢇⢔⣼⣿⣧⣄⡐⠐⠑⠕⢕⢕⢕⢕⢕⠇⠀⠁⠀⠀⢀⠀⠀⠀⠀⠄⠅⠀⠀⢁⢁⢅⢄⢔⢕⢕⢕⢕⢕⢕⢕⢕⢕⢕⢕⢕⢕⢕⢕⢕⢕⢕⢕⢕⢕⢕⢕⢕⢕⢕⢕⢕⢕⢕⢕⢕⠑⠑⠑⠀⢕⢕⢕⢕⢄⠑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⢸⢕⢕⠀⠀⢕⠀⠕⣣⢇⠀⠀⢔⢱⣷⡇⠀⠀⠀⠀⠀⢱⣿⣕⣼⣿⣿⣿⣿⣿⣿⣿⣿⣿⣿⣿⣿⣔⠕⢜⣿⡿⢕⠑⢠⣾⣿⣿⣿⣷⣾⣿⣿⣿⣿⣿⣿⣷⣦⣄⡀⠁⠑⠕⠑⠐⠀⠀⠀⢔⢕⢕⢕⢕⢕⢕⢕⢕⢕⢕⢕⢕⢕⢕⢕⢕⢕⢕⢕⢕⢕⢕⢕⢕⢕⢕⢕⢕⢕⢕⢕⢕⢕⢕⢕⢕⢕⢕⢕⢕⢕⢕⢕⢕⢕⢕⠀⠀⠀⢄⢕⢕⢕⢕⢕⠀⠀⠑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⣧⢜⡇⢕⠀⠀⠁⠀⠀⢹⠁⠀⢄⢕⢜⠛⢕⠀⢀⠕⠀⢡⣾⣿⣿⣿⣿⣿⣿⣿⣿⣿⣿⣿⣿⣿⣿⣿⣿⣷⣕⣑⣑⣡⣵⣿⣿⣿⣿⡟⢻⣿⣿⣿⣿⣿⣿⣿⣿⣿⣿⣿⣷⣶⣦⡔⠀⠀⠀⢀⢔⢕⢕⢕⢕⢕⢕⢕⢕⢕⢕⢕⢕⢕⢕⢕⢕⢕⢕⢕⢕⢕⢕⢕⢕⢕⢕⢕⢕⢕⢕⢕⢕⢕⢕⢕⢕⢕⢕⢕⢕⢕⢕⢕⢕⢕⠀⠀⠀⠀⢕⢕⢕⢕⢕⢕⢔⢔⠀⠁⢕⢕⢔⢁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⣇⢕⢕⠀⠀⠀⠀⠀⠄⣄⠀⠑⢕⢕⠀⢕⣵⡕⢁⢀⣾⣿⣿⣿⣿⣿⣿⣿⣿⣿⣿⣿⣿⣿⣿⣿⣿⣿⣿⣿⣿⣟⢟⢏⢹⢟⢝⢝⢕⣝⢟⣿⣿⣿⣿⣿⣿⣿⣿⣿⣿⣿⣿⡿⠁⠀⠀⢀⡱⢕⢕⢕⢕⢕⢕⢕⢕⢕⢕⢕⢕⢕⢕⢕⢕⢕⢕⢕⢕⢕⢕⢕⢕⢕⢕⢕⢕⢕⢕⢕⢕⢕⢕⢕⢕⢕⢕⢕⢕⢕⢁⢕⢕⢕⢕⠀⠀⠀⠀⢕⢕⢕⢕⢕⢕⢕⢕⢕⠀⠀⠑⠕⢕⢕⢔⠁⢄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⢕⠔⠁⠀⠀⠀⠀⠀⢹⣧⡀⢕⢱⣕⢕⢟⢕⢕⣼⣿⣿⣿⣿⣿⣿⣿⣿⣿⣿⣿⣿⣿⣿⣿⣿⣿⣿⣿⣿⢟⢕⢕⢕⢕⢕⢕⢕⢕⢕⢕⢕⢜⣿⣿⣿⣿⣿⣿⣿⣿⣿⡿⠑⠀⢐⠀⡕⢕⢕⢕⢕⢕⢕⢕⢕⢕⢕⢕⢕⢕⢕⢕⢕⢕⢕⢕⢕⢕⢕⢕⢕⢕⢕⢕⢕⢕⢕⢕⢕⢕⢕⢕⢕⢕⢕⢕⢕⢕⢕⢕⢕⢕⢕⢕⢕⠀⠀⢄⢕⢕⢕⢕⢕⢕⢕⢕⢕⢕⢄⠀⠁⢔⢔⢐⢕⢕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⣿⢕⢄⠐⠀⠀⠀⠀⠀⠘⣿⣿⣿⣿⣿⣷⣦⣴⢿⡿⣟⣿⣿⣿⣿⣿⣿⣿⣿⣿⣿⣿⣿⣿⣿⣿⣿⣿⢿⢇⢕⢕⢕⢕⢕⢕⢕⢕⢕⢕⢕⢕⢸⣿⣿⣿⣿⣿⣿⣿⣿⡿⠑⢀⡕⢁⢱⢕⢕⢕⢕⢕⢕⢕⢕⢕⢕⢕⢕⢕⢕⢕⢕⢕⢕⢕⢕⢕⢕⢕⢕⢕⢕⢕⢕⢕⢕⢕⠑⢕⢕⢕⢕⢕⢕⢕⢕⢕⢕⢁⢕⢕⢕⢕⢕⢕⠀⠀⢕⢕⢕⢕⢕⠕⢕⢕⢕⢕⢕⢕⢔⢀⠀⠑⠕⠁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⣾⡇⠀⠀⠀⠀⠀⠀⠀⢸⣿⡟⢕⢏⢹⢕⣵⣿⢕⣿⣿⣿⣿⣿⣿⣿⣿⣿⣿⣿⣿⣿⣿⣿⣿⣿⣿⣧⣕⢕⢕⢕⢕⢕⢕⢕⢕⢕⢕⢕⣱⣿⣿⣿⣿⣿⣿⣿⣿⣿⣇⣴⣮⢿⡷⡝⢕⢕⢕⢕⢕⢕⢕⢕⢕⢕⣕⣕⣕⢕⢕⢕⢕⢕⢕⢕⢕⢕⢕⢕⢕⢕⢕⢕⢕⢕⠁⠀⠑⢕⢕⢕⢕⢕⢕⢕⢕⠕⢕⢕⢑⢕⢕⢕⠁⠀⢕⢕⢕⢕⢕⢕⢕⢕⢕⢕⢕⢕⢕⢕⢕⢔⢀⠀⠀⠀⠑⠕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⣧⠑⠀⠀⠀⠀⠀⠀⡑⣿⢣⢕⢕⢕⢕⣻⣿⣧⣿⣿⣿⣿⣿⣿⣿⣿⣿⣿⣿⣿⣿⣿⣿⣿⣿⣿⣿⣿⣷⣷⣵⣵⣕⣕⣕⣱⣵⣵⣿⣿⣿⣿⣿⣿⣿⣿⣿⣿⣿⣿⣿⡿⢕⢕⢕⢕⢕⢕⢕⣱⣷⣷⣿⣿⣿⣿⣿⣿⡇⢕⠕⢕⢕⢕⢕⢕⢕⢕⢕⢕⢕⢕⢕⢕⢕⠀⠀⠀⠁⢕⢕⢕⢕⢕⢕⠑⢔⠕⢔⢕⢕⢕⢕⠀⠀⠀⠁⠁⠑⠕⢔⢕⢕⢕⢕⢕⢕⢕⢕⢕⢕⢕⢔⢀⠀⠀⢀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⠀⠀⠀⠀⠀⣱⣿⢕⢕⢕⢕⢕⣾⣿⣿⣿⣿⣿⣿⣿⣿⣿⣿⣿⣿⣿⣿⣿⣿⣿⣿⣿⣿⣿⣿⣿⣿⣿⣿⣿⣿⣿⣿⣿⣿⣿⣿⣿⣿⣿⣿⣿⣿⣿⣿⣿⣿⣿⢟⢕⢕⢕⢕⢕⢕⢕⢕⢝⢿⣿⣿⣿⣿⡿⢏⢇⠁⠀⢔⢕⢕⢕⢕⢕⢕⢕⢕⢕⢕⢕⢕⢕⠑⠀⠀⠀⠀⠁⢕⢕⢕⠕⠀⢀⢅⢕⢕⢕⢕⢕⠑⠀⠀⠀⠀⠀⠀⢄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⢀⣱⣿⣿⢕⢕⢕⣱⣿⣿⣿⣿⣿⣿⣿⣿⣿⣿⣿⣿⣿⣿⣿⣿⣿⣿⣿⣿⣿⣿⣿⣿⣿⣿⣿⣿⣿⣿⣿⣿⣿⣿⣿⣿⣿⣿⣿⣿⣿⣿⣿⣿⣿⣿⢇⢕⢕⢕⢕⢕⢕⢕⢕⢕⢕⢕⢝⢝⠝⢘⢕⢕⢕⠀⠀⢕⢕⢕⢕⢕⢕⢕⢕⢕⢕⢕⢕⢕⢕⠀⠀⠀⠀⠀⠀⠑⠕⢁⢀⢔⢕⢕⢕⢕⢕⢕⠑⠀⠀⠀⠀⠀⠀⢄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⢕⣿⣿⣿⢕⣱⣼⣿⣿⣿⣿⣿⣿⣿⣿⣿⣿⣿⣿⣿⣿⣿⣿⣿⣿⣿⣿⣿⣿⣿⣿⣿⣿⣿⣿⣿⣿⣿⣿⣿⣿⣿⣿⣿⣿⣿⣿⣿⣿⣿⣿⣿⢏⢕⢕⢕⢕⢕⢕⢕⠑⠀⠀⠁⠁⠁⠁⠀⢄⢕⢕⢕⠀⠀⠀⢕⢕⢕⢕⢕⢕⢕⢕⢕⢕⢕⢕⢕⢕⠀⠀⠀⠀⠀⠀⠀⢕⢕⢕⢕⢕⢕⢕⢕⠕⠁⠀⠀⠀⠀⠀⢀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⢇⢔⣠⣷⣿⣦⣕⣿⣿⣿⡏⣿⣿⣿⣿⣿⣿⣿⣿⣿⣿⣿⣿⣿⣿⡿⢿⠿⢿⢿⣿⣿⣿⣿⣿⣿⣿⣿⣿⣿⣿⣿⣿⣿⣿⣿⣿⣿⣿⣿⣿⣿⣿⣿⣿⣿⢟⢕⢕⢕⢕⢕⢕⢕⢕⠁⠀⠀⠀⠀⠀⠀⠀⢔⢕⢕⢕⠑⠀⠀⢔⢕⢕⢕⢕⢕⢕⢕⢕⢕⢕⢕⢕⢕⢕⠀⠀⠀⠀⠀⠀⠀⠀⢕⢕⢕⢕⢕⠕⠁⠀⠀⠀⠀⠀⢀⢄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⣾⣿⣿⣿⣿⣿⣿⣿⣿⣿⡇⣿⣿⣿⣿⣿⣿⣿⡟⢛⢹⢽⢵⢗⢗⢜⢝⢝⢕⣱⣿⣿⣿⣿⣿⣿⣿⣿⣿⣿⣿⣿⣿⣿⣿⣿⣿⣿⣿⣿⣿⣿⣿⡿⢟⢕⢕⢕⢕⢕⢕⢕⢕⠕⠀⠀⠀⠀⠀⠀⠀⠀⢕⢕⢕⢕⠕⠀⠀⢔⢕⢕⢕⢕⢕⢕⢕⢕⢕⢕⢕⢕⢕⢕⠀⠀⠀⠀⠀⠀⠀⠀⠀⠁⠕⠑⠑⠀⠀⠀⠀⠀⠀⢄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⢹⣿⣿⣿⣿⣿⣿⣧⣕⢑⢕⢕⢑⢑⢅⢔⣱⣿⣿⣿⣿⣿⣿⣿⣿⣿⣿⣿⣿⣿⣿⣿⣿⣿⣿⣿⣿⣿⣿⣿⡿⢝⢕⢕⢕⢕⢕⢕⢕⢕⢕⠅⠀⠀⠀⠀⠀⠀⠀⠀⢕⢕⢕⢕⢕⠀⠀⢀⢕⢕⢕⢕⢕⢕⢕⢕⢕⢕⢕⢕⢕⢕⠁⠀⠀⠀⠀⠀⠀⠀⠀⠀⠀⢀⢀⠀⢀⢀⢄⢄⢔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⣧⢻⣿⣿⣿⣿⣿⣿⣿⣧⣕⣜⣼⣵⣷⣿⣿⣿⣿⣿⣿⣿⣿⣿⣿⣿⣿⣿⣿⣿⣿⣿⣿⣿⣿⣿⣿⣿⢟⢕⢕⢕⢕⢕⢕⢕⢕⢕⢕⢕⢑⠀⠀⠀⠀⠀⠀⠀⠀⢔⢕⢕⢕⢕⠕⠀⢀⢕⢕⢕⢕⢕⢕⢕⢕⢕⢕⢕⢕⢕⢕⠑⠀⠀⠀⠀⠀⠀⠀⠀⠀⠀⠀⢕⢕⢕⢕⢕⢄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⣧⢻⣿⣿⣿⣿⣿⣿⣿⣿⣿⣿⣿⣿⣿⣿⣿⣿⣿⣿⣿⣿⣿⣿⣿⣿⣿⣿⣿⣿⣿⣿⣿⣿⡿⢏⢕⢕⢕⢕⢕⢕⢕⢕⢕⢕⢕⢕⠑⢕⠀⠀⠀⠀⠀⢄⠕⢔⢕⢕⢕⢕⢕⠀⠀⢕⢕⢕⢕⢕⢕⢕⢕⢕⢕⢕⢕⢕⢕⢕⠀⠀⠀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⣧⢻⣿⣿⣿⣿⣿⣿⣿⣿⣿⣿⣿⣿⣿⣿⣿⣿⣿⣿⣿⣿⣿⣿⣿⣿⣿⣿⣿⣿⣿⢟⢕⢕⢕⢕⢕⢕⢕⢕⢕⢕⢕⢕⢕⢕⢕⢕⠕⠀⠀⠀⠀⢔⠕⢔⢕⢕⢕⢕⢕⢕⠀⢔⢕⢕⢕⢕⢕⢕⢕⢕⢕⢕⢕⢕⢕⢕⠀⠄⠀⠀⠀⠀⠀⠀⠀⠀⠀⠀⠀⠀⠑⢕⢕⢕⢕⢁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⣷⡝⢿⣿⣿⣿⣿⣿⣿⣿⣿⣿⣿⣿⣿⣿⣿⣿⣿⣿⣿⣿⣿⣿⣿⣿⣿⢝⢝⢕⢕⢕⢕⢕⢕⢕⢕⢕⢕⢕⢕⢕⢕⢕⢕⢕⢕⠀⠀⠀⠀⢕⢕⢔⢕⢕⢕⢕⢕⢕⠀⢀⢕⢕⢕⢕⢕⢕⢕⢕⢕⢕⢕⢕⢕⢕⠀⢀⠀⠀⠀⠀⠀⠀⠀⠀⠀⠀⠀⠀⠀⠀⢕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⣮⡻⢿⣿⣿⣿⣿⣿⣿⣿⣿⣿⣿⣿⣿⣿⣿⣿⣿⣿⣿⡿⢏⢕⢕⢕⢕⢕⢕⢕⢕⢕⢕⢕⢕⢕⢕⢕⢕⢕⢕⢕⢕⢕⢕⠀⠀⠀⢕⢕⢔⢕⢕⢕⢕⢕⢕⢕⠀⠀⢕⢕⢕⢕⢕⢕⢕⢕⢕⢅⢕⢕⢕⠁⢔⢕⢔⠀⠀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⣿⣿⣿⣿⣿⣿⣿⣿⣿⣿⣿⣿⣿⣿⣿⣿⢿⣷⣝⢻⢿⣿⣿⡿⣿⣿⡿⣿⣿⣿⣿⡿⡿⡫⢏⢝⢕⢕⢕⢕⢕⢕⢕⢕⢕⢕⢕⢕⢕⢕⢕⢕⢕⢕⢕⢕⢕⢕⢕⢕⠀⠀⢕⢕⢕⢕⢕⢕⢕⢕⢕⢕⢕⠀⢕⢕⢕⢕⢕⢕⢕⢕⢕⠕⢕⢕⢕⠁⢄⢕⢕⢕⢕⢀⠀⠀⠀⠀⠀⠀⠀⠀⠀⠀⠀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⣝⢿⢿⣿⣾⣿⣷⡝⢝⠗⢟⣾⢽⡿⢟⢟⢏⢎⠇⢕⢕⢕⢕⢕⢕⢕⢕⢕⢕⢕⢕⢕⢕⢕⢕⢕⢕⢕⢕⢕⢕⢕⢕⢕⢕⠑⠀⢕⢕⢕⢕⢕⢕⢕⢕⢕⢕⢕⠁⠀⢕⢕⢕⢕⢕⢕⢕⢕⢕⠀⢕⢕⠁⢄⢕⢕⢕⢕⢕⠑⠀⠀⠀⠀⠀⠀⠀⠀⠀⠀⠀⠀⢕⢕⢕⢕⢕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⣟⡻⢇⢕⢕⠄⢁⢕⢑⢁⠅⢕⠀⠀⢕⢕⢕⢕⢕⢕⢕⢕⢕⢕⢕⢕⢕⢕⢕⢕⢕⢕⢕⢕⢕⢕⢕⢕⢕⢕⠔⠁⢕⢕⢕⢕⢕⢕⢕⢕⢕⢕⢑⠀⢔⢕⢕⢕⢕⢕⢕⢕⢕⠕⢕⢕⠑⢀⢕⢕⢕⢕⢕⢕⢕⢕⠀⠀⠀⠀⠀⠀⠀⠀⠀⠀⠀⢕⢕⢕⢕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⡇⢕⢕⢔⢔⢕⢕⢕⠐⢁⠀⠀⠁⢕⢕⢕⢕⢕⢕⢕⢕⢕⢕⢕⢕⢕⢕⢕⢕⢕⢕⢕⢕⢕⢕⢕⢕⢕⢕⢔⢕⢕⢕⢕⢕⢕⢕⢕⢕⢕⠀⢄⢕⢕⢕⢕⢕⢕⢕⢕⢕⢀⢕⠁⢀⢕⢕⢕⢕⢕⢕⢕⢕⢕⢄⠀⠀⠀⠀⠀⠀⠀⠀⠀⠀⠕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⡇⢕⢕⢕⢕⢕⢕⢕⠀⠑⠀⠀⠀⢕⢕⢕⢕⢕⢕⢕⢕⢕⢕⢕⢕⢕⢕⢕⢕⢕⢕⢕⢕⢕⢕⢕⢕⢕⢕⢕⢕⢕⢕⢕⢕⢕⢕⢕⢕⠑⢀⢕⢕⢕⢕⢕⢕⢕⢕⢕⠑⢕⠁⢄⢕⢕⢕⢕⢕⢕⢕⢕⢕⢕⢕⠀⠀⠀⠀⠀⠀⠀⠀⠀⠀⠀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⢕⢕⢕⢕⢕⢕⢕⠀⠀⠀⢄⠀⠑⢕⢕⢕⢕⢕⢕⢕⢕⢕⢕⢕⢕⢕⢕⢕⢕⢕⢕⢕⢕⢕⢕⢕⠕⢑⢕⢕⢕⢕⢕⢕⢕⢕⢕⢕⠀⢕⢕⢕⢕⢕⢕⢕⢕⢕⢕⠀⠁⢄⢕⢕⢕⢕⢕⢕⢕⢕⢕⢕⢕⢕⠀⠀⠀⠀⠀⠀⠀⠀⠀⠀⠀⠕⢕⢕⢕⢕⢅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⢕⢕⢕⢕⢕⢕⢕⠀⠀⠀⢕⢔⢕⢕⢕⢕⢕⢕⢕⢕⢕⢕⢕⢕⢕⢕⢕⢕⢕⢕⢕⢕⠕⠑⠁⠀⠀⢕⢕⢕⢕⢕⢕⢕⢕⢕⢕⢀⢕⢕⢕⢕⢕⢕⢕⢕⢕⢕⠁⠀⢔⢕⢕⢕⢕⢕⢕⢕⢕⢕⢕⢕⢕⢕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⢕⢕⢕⢕⢕⢕⠕⠀⠀⢔⢕⢕⢕⢕⢕⢕⢕⢕⢕⢕⢕⢕⢕⢕⢕⢕⢕⠕⠑⠑⠁⠀⠀⠀⠀⠀⢔⢕⢕⢕⢕⢕⢕⢕⢕⢕⠁⢕⢕⢕⢕⢕⢕⢕⢕⢕⢕⠁⢀⢔⢕⢕⢕⢕⢕⠕⢑⢕⣕⢕⢕⢕⢕⢕⢕⠀⠀⠀⠀⠀⠀⠀⠀⠀⠀⠀⠑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⢕⢕⢕⢕⢕⢕⠀⠀⠀⢕⢕⢕⢕⢁⢕⢕⢕⢕⢕⢕⠕⠕⠑⠑⠁⠁⠀⠀⠀⠀⠀⠀⠀⠀⠀⢄⢕⢕⢕⢕⢕⢕⢕⢕⢕⠑⢕⢕⢕⢕⢕⢕⢕⢕⢕⢕⠁⢄⢕⢕⢕⢕⣕⣵⣶⣾⣳⣿⢿⢕⢕⢕⢕⠕⢑⣀⡀⢀⠀⠀⠀⠀⠀⠀⠀⠀⠀⢕⢕⢕⢕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⢕⢑⢕⢕⢕⢕⠕⠀⠀⢀⢔⠑⠑⢕⢕⢕⢕⠑⢕⢕⢕⢄⠀⠀⠀⠀⠀⠀⠀⠀⠀⠀⠀⠀⠀⠀⢕⢕⢕⢕⢕⢑⢕⢕⢕⠕⢄⢕⢕⢕⢕⢕⢕⢕⢕⢕⠀⠐⠑⣅⣵⣷⣿⣿⣿⡿⢇⢕⢕⢕⢕⣡⣴⣷⣿⣿⣿⣿⢔⢀⠀⠀⠀⠀⠀⠀⠀⠀⠕⢕⢕⢕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⢿⣿⣿⢿⣿⣿⣿⢇⢕⢄⢕⢕⢕⢕⠀⠀⠀⢕⠁⠀⠀⠀⢕⢕⢕⠀⠕⢕⢕⢕⠀⠀⠀⠀⠀⠀⠀⠀⠀⠀⠀⠀⠀⢕⢕⢕⢕⢕⢑⢔⢕⢕⢕⢄⢕⢕⢕⢕⢕⢕⢕⢕⢕⠕⠀⢄⢵⣿⣿⣿⣿⣿⡿⢱⣷⣷⣷⣷⣿⣿⣿⣿⣿⣿⣿⣿⢕⠀⠀⠀⠀⠀⠀⠀⠀⠀⠀⢕⢕⢕⠁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⣯⣿⣿⣿⣿⣷⣮⡝⢕⠀⢕⢕⢕⢕⠀⠀⠀⢕⢕⣠⡔⠀⠀⠀⠕⢕⠀⠀⢕⢕⢕⢔⠀⠀⠀⠀⠀⠀⠀⠀⠀⠀⠀⢔⢕⢕⢕⢕⢑⢔⢕⢕⠕⢀⢕⢕⢕⢕⢕⢕⢕⢕⠕⠐⢀⢕⢕⢜⢝⢟⣟⡽⢝⢕⢔⣵⣽⣽⣝⣟⢿⣿⣿⣿⣿⣿⡿⠁⠀⠀⠀⠀⠀⠀⠀⠀⠀⠀⢕⢕⢕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⡼⣿⣿⣿⣿⣿⡿⢕⠀⢔⢕⢕⢕⠕⠀⠀⢔⢕⡾⢕⢕⢕⢀⠀⠀⠕⢕⠀⢕⢕⢕⢕⢀⠀⠀⠀⠀⠀⠀⠀⠀⠀⢀⢕⢕⢕⢕⢑⢔⢕⢕⠕⠀⢕⢕⢕⢕⢕⢕⢕⢕⠑⠀⢄⢕⣱⣵⢿⣻⣿⣿⢇⢱⣼⣿⣿⣿⣿⣿⣿⣿⣷⣽⣟⢹⢿⢇⠀⠀⠀⠀⠀⠀⠀⠀⠀⠀⠀⢕⢕⢕⠁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⣷⡻⣿⣿⡿⢟⠕⠑⠀⢕⢕⢣⢕⠀⠀⠀⢕⢕⢕⢕⢕⢕⢕⢀⠀⠀⠁⠀⠀⢕⢕⢕⢕⠀⠀⠀⠀⠀⠀⠀⠀⢀⢕⢕⢕⢕⠕⢕⢕⢕⠑⠀⢕⢕⢕⢕⢕⢕⢕⢕⠑⠀⢔⢕⣻⣽⣾⣿⣿⣿⣿⣸⣿⣿⣿⣿⣿⣿⣿⣿⣿⣿⣿⣿⣿⣷⣧⣝⢷⣦⡄⢀⠀⠀⠀⠀⠀⠀⢕⢕⢕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⣫⣿⣿⣿⣿⣷⣷⣷⣧⢕⢕⠀⢔⢕⢕⢕⠁⠀⠀⢕⢕⢕⢕⢕⢕⢕⢕⢕⢀⠀⠀⠀⠀⢕⢕⢕⢕⢄⠀⠀⠀⠀⠀⠀⠀⢕⢕⢕⢕⠅⢕⢕⢕⠕⠀⢕⢕⢕⢕⢕⢕⢕⢕⢕⠁⢄⢕⢿⣿⣿⣿⣿⣿⣿⡏⣿⣿⣿⣿⣿⣿⣿⣿⣿⣿⣿⣿⣿⣿⣿⣿⣿⣷⣼⢑⠀⠀⠀⠀⠀⠀⠀⢕⢕⢕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⡿⣾⣿⣿⣿⣿⣿⣿⣿⣟⡏⢕⠅⢕⢔⢕⢕⢕⠀⠀⢄⢕⢕⢕⢕⢕⢕⢕⢕⢔⢕⢀⢀⣀⣀⡔⢕⢕⢕⢕⠀⠀⠀⠀⠀⠀⢀⢕⢕⢕⢅⢕⢕⢕⢕⠀⢔⢕⢕⢕⢕⢕⢕⢕⡱⠁⢄⢱⣵⣷⣷⣿⣿⣿⣿⣿⢹⣿⣿⣿⣿⣿⣿⣿⣿⣿⣿⣿⣿⣿⣿⣿⣿⣟⣿⣻⣿⡔⢀⠀⠀⠀⠀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⡇⣿⣿⣿⣿⣿⣿⣿⣿⢿⢕⢕⢄⢔⢕⢕⢕⠀⠀⠀⢕⢕⢕⢕⢕⢕⢕⢕⢕⢕⢕⣵⣿⣿⢏⢕⡕⢕⢕⢕⢕⢀⠀⠀⠀⠀⢕⢕⢕⢑⢕⢕⢕⢕⠁⠀⢕⢕⢕⢕⢕⢕⢕⣱⠑⢀⢕⢜⢿⣿⣿⣿⣿⣿⣿⡏⣼⣿⣿⣿⣿⣿⣿⣿⣿⣿⣿⣿⣿⣿⣿⣿⣿⣿⣿⣿⣿⡇⢇⢄⠀⠀⠀⠀⠑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⡿⣫⣹⣿⣿⣿⣿⣿⣿⣷⢇⢕⠐⢕⢕⢕⢕⠁⠀⠀⢕⢕⢕⢕⢕⢕⢕⢕⢕⢕⢕⣾⣿⡿⢇⢕⣱⣿⢕⢕⢕⢕⢕⢔⢄⠀⢕⢕⢕⢕⢕⢕⢕⢕⠑⠀⢔⢕⢕⢕⢕⢕⢕⣼⡏⠀⢕⢕⢕⢕⣸⣿⣿⣿⣿⣿⢱⣿⣿⣿⣿⣿⣿⣿⣿⣿⣿⣿⣿⣿⣿⣿⣿⣿⣿⣿⣿⣿⣫⢳⣧⢔⠀⠀⠀⠀⢕⢕⠁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⡟⣵⣿⣷⣽⢿⣿⣿⣿⢿⢏⢕⠑⢕⢅⢕⢕⠀⠀⠀⢔⢕⢕⢕⢕⢕⢕⢕⢕⢕⢱⣿⣿⢟⢕⢕⡸⢿⢇⢕⢕⢕⢕⢕⢕⢕⢕⢕⢕⠕⢕⢕⢕⢕⠕⠀⠀⢕⠑⢕⢕⢕⢱⣾⣿⠇⠀⢕⢱⣵⣿⣿⣿⣿⣿⣿⡿⣾⣿⣿⣿⣿⣿⣿⣿⣿⣿⣿⣿⣿⣿⣿⣿⣿⣿⣿⣿⣿⣿⣷⢜⢿⣷⢔⠀⠀⠀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⢍⢍⢅⢅⢅⣼⣟⣿⣿⣿⣿⣿⣿⣏⡕⢕⢕⢀⢕⢕⠕⠀⠀⣰⢕⢕⢕⢕⢕⢕⢕⢕⢕⢕⢕⢕⢝⢕⢕⢕⢕⢕⢕⢕⢄⢕⢕⢕⢕⢕⢕⢕⢕⢕⢁⢕⢕⢕⢕⠀⠀⠀⠕⠀⢕⢕⣱⣿⣿⡟⠀⢕⢕⣱⣿⣿⣿⣿⣿⣿⣿⢿⣿⣿⣿⣿⣿⣿⣿⣿⣿⣿⣿⣿⣿⣿⣿⣿⣿⣿⣿⣿⣿⣿⣿⢳⢕⢕⢕⢄⠀⠀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⡿⢕⢔⠁⠕⢔⠕⠀⠀⢰⣿⣧⣱⡕⢱⣷⣇⢕⢕⢕⢕⢕⢕⢕⢕⢕⢕⢕⢕⢑⢔⢕⢕⢕⢕⢕⣱⢕⢕⢕⠁⢕⢕⢕⢕⠀⠀⠀⠀⠀⢀⢕⣱⣿⣿⣿⡇⠀⢕⣿⣿⣿⣿⣿⣿⣿⣿⣿⣾⣿⣿⣿⣿⣿⣿⣿⣿⣿⣿⣿⣿⣿⣿⣿⣿⣿⣿⣿⣿⣿⣿⣿⣷⡕⢕⢕⡕⠀⠀⠀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⡇⠀⠑⢀⠔⠕⠀⠀⢰⣿⣿⣿⣿⢕⣾⣿⣿⡇⢕⢕⢕⠁⠀⠁⠁⠁⢁⢕⢕⢕⢕⢕⢕⣕⣵⣿⡏⢕⢕⢕⢕⢕⢕⢕⠀⠀⠀⢄⠀⠀⢕⢰⣿⣿⣿⣿⠁⢀⢕⢸⣿⣿⣿⣿⣿⣿⣿⡟⣿⣿⣿⣿⣿⣿⣿⣿⣿⣿⣿⣿⣿⣿⣿⣿⣿⣿⣿⣿⣿⣿⣿⣿⣿⣿⣿⢽⣕⢕⠀⠕⠀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⣸⣟⣿⣿⣿⣿⣿⣿⣿⣿⡟⠁⠕⠀⠑⢔⠀⠀⣰⣿⣿⣿⣿⡟⢕⣿⣿⣿⣿⡕⢕⠁⠀⠀⠀⠀⢄⢕⢕⢕⢕⣱⣵⣿⣿⣿⡿⢇⢕⢕⢱⠀⢕⢕⠑⠀⠀⣱⠁⠀⠀⢰⣿⣿⣿⣿⡟⠀⢕⢕⢜⢻⢿⣿⣿⣿⣿⣿⢻⣿⣿⣿⣿⣿⣿⣿⣿⣿⣿⣿⣿⣿⣿⣿⣿⣿⣿⣿⣿⣿⣿⣿⣿⣿⣿⣿⣾⣮⢱⢀⠀⢕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⡿⢟⠑⠀⠀⢔⠀⠀⠀⣱⣿⣿⣿⣿⣿⢇⣸⣿⣿⣿⣿⢇⠀⠀⠀⠀⠀⢔⢕⣕⣵⣷⣿⣿⣿⣿⣿⡿⢕⢕⢕⢑⣾⢕⢕⢕⠀⠀⢰⣿⠀⠀⢰⣿⣿⡿⢹⣿⡇⠀⢕⢕⢕⢕⢕⢜⢝⢟⢝⢕⢸⣿⣿⣿⣿⣿⣿⣿⣿⣿⣿⣿⣿⣿⣿⣿⣿⣿⣿⣿⣿⣿⣿⣿⣿⣿⣿⣿⣿⢿⣿⢕⠀⠑⢄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⣎⢏⢏⢟⢝⢕⠑⠀⢀⠀⠁⠀⢀⣼⣿⣿⣿⣿⣿⡟⢕⣿⣿⣿⡿⠕⠀⠀⠀⠀⠀⢔⣵⣿⣿⣿⣿⣿⣿⣿⣿⢏⣱⣿⢔⢕⢸⡏⢕⢕⠕⠀⢠⣿⣿⠀⢄⣿⣿⣿⡇⢜⣿⠕⠀⢕⢕⢕⣵⣵⣾⣿⣿⣿⣿⣸⣿⣿⣿⣿⣿⣿⣿⣿⣿⣿⣿⣿⣿⣿⣿⣿⣿⣿⣿⣿⣿⣿⣿⣿⣿⣿⣿⣿⣿⣿⢇⠀⠀⠁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⢸⣿⢿⣻⣿⣷⣷⣷⣕⢕⢕⠀⢠⢇⠕⠀⢠⣾⣿⣿⣿⣿⣿⣿⢇⢸⣿⣿⡟⠑⠀⠀⠀⠀⢀⢕⣾⣿⣿⣿⣿⣿⣿⣿⡿⢕⣾⣿⣿⢄⠑⣾⣧⢕⢕⠀⢄⣾⣿⣿⢀⣾⣿⣿⣿⢇⢕⣿⠀⢔⢕⣱⣿⣿⣿⣿⣿⣿⣿⣿⢻⣿⣿⣿⢹⣿⣿⣿⣿⣿⣿⣿⣿⣿⣿⣿⣿⣿⣿⣿⣿⣿⣿⣿⣿⣿⣿⣿⣿⣿⣿⣿⢀⠀⠀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⢕⠀⣰⡧⢀⠀⣰⣿⣿⣿⣿⣿⣿⣿⡟⢕⣿⣿⠏⠁⠀⠀⠀⠀⢄⢱⣿⣿⣿⣿⣿⣿⣿⣿⢟⣱⣿⣿⣿⣿⢕⢱⣿⣿⢀⢕⠀⣸⣿⣿⣿⣼⣿⣿⣿⣿⡇⢕⢇⠀⢕⢱⣿⣿⣿⣿⣿⣿⣿⣿⣿⢸⣿⣿⡿⢜⣿⣿⣿⣿⣿⣿⣿⣿⣿⣿⣿⣿⣿⣿⣿⣿⣿⣿⣿⣿⣿⣿⣿⣿⣿⣿⣿⡇⠀⠀⢔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⠘⠛⠛⠛⠛⠛⠛⠛⠛⠃⠁⠑⠙⠃⠑⠐⠛⠛⠛⠛⠛⠛⠛⠛⠃⠘⠛⠃⠀⠀⠀⠀⠀⠐⠑⠛⠛⠛⠛⠛⠛⠛⠛⠃⠚⠛⠛⠛⠛⠛⠃⠘⠛⠛⠑⠑⠀⠛⠛⠛⠛⠛⠛⠛⠛⠛⠛⠑⠑⠀⠑⠛⠛⠛⠛⠛⠛⠛⠛⠛⠛⠘⠛⠛⠓⠑⠛⠛⠛⠛⠛⠛⠛⠛⠛⠛⠛⠛⠛⠛⠛⠛⠛⠛⠛⠛⠛⠛⠛⠛⠛⠛⠛⠃⠀⠀⠁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⡕⢕⢕⢕⢕⢵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⡱⢗⢞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⡟⡕⢗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⢻⢿⢗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⠕⢕⠕⢅⢅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⣰⣴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⣵⣷⣾⣿⡿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⣷⣿⣿⣿⣿⢏⢕⣰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⢱⣼⢕⢕⢕⢕⢕⢕⢕⢕⢕⢕⢕⢕⢕⢕⢕⣿⣿⣿⣿⣿⣾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⣼⡿⢇⢕⢕⢕⢕⢕⢕⢕⢕⢕⢕⢕⢕⢕⢕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⣵⣷⣷⣕⢕⢕⢕⢕⢕⢕⢕⢕⢕⢕⢕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⣵⣿⣿⣿⣿⣿⣷⣕⢕⢕⢕⢕⢕⢕⢕⢕⢕⣿⣿⣿⣿⣿⣿⣿⣿⢿⢟⢏⣝⣝⣽⣕⢕⢕⢕⢕⢕⢕⢕⢕⢕⢕⢕⢕⢕⢕⢕⢕⢕⢕⢕⢕⢕⢑⢑⢕⢕⢕⢕⢕⢕⢕⢕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⣿⣿⣿⣿⣿⣿⣿⣿⣷⣕⢕⢕⢕⢕⢕⢕⢕⢻⣿⣿⣿⣿⣟⣫⣵⣷⣿⣿⣿⣿⢿⢿⠷⠕⠕⢕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⢅⢕⢕⢑⢕⢕⢻⣿⣿⣿⣿⣿⡿⢿⢿⢿⣇⢕⢕⢕⢕⢕⢔⢻⣿⣿⣿⣿⣿⣿⣿⣿⣿⠏⠁⠀⠀⠀⠀⠀⠀⢀⢀⠀⠑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⢑⢕⢜⣿⣿⣿⣟⣵⣷⣷⣾⣿⣾⣇⢕⢕⠕⢕⢕⢜⣿⣿⣿⣿⣿⣿⡿⣏⠕⠀⠀⢀⢄⢔⢔⢔⢔⢀⠀⠑⢕⢔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⠀⢕⢕⢄⢕⢕⢹⣝⠛⠿⡿⠟⠛⠛⠟⢿⣿⣇⢕⢔⢑⢕⢔⣿⣿⣿⣿⣿⣿⢟⢕⢀⢔⣵⣶⣧⠑⠁⠀⠕⢕⠀⠀⢕⢕⢕⢕⢄⠁⠑⠕⢕⢕⢕⢕⢕⢕⢕⢕⢅⢑⠕⠕⢑⢕⢕⢕⢕⢕⢕⢕⢕⢕⢕⢕⢕⢕⢕⢔⢅⢅⢑⢕⢕⢕⢕⢕⢕⢕⢕⢕⢕⢕⢕⢕⢕⢕⢕⢕⢕⢕⢕⢕⢕⢕⢕⢕⢕⢕⢕⢕⢕⠕⢕⢕⢕⢕⢕⢕⢅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⣧⢕⢇⢕⢕⠀⢕⢕⠕⢸⣧⡜⢿⠇⠀⠀⠀⠀⠀⠀⠀⠜⢿⡕⢕⢱⢕⢅⢹⣿⣿⣿⣿⣿⣯⣵⣿⢜⢟⢟⢝⠀⠀⠀⢀⢕⠀⠀⣕⣕⣕⢕⢕⠀⢄⣦⣅⡁⠕⠅⢅⠑⢕⢕⢕⢕⢕⢆⠁⢁⠁⠁⠁⠑⠑⠕⢑⠅⢐⢑⠕⠕⠕⢕⢕⢅⢅⢕⢕⢕⢕⢕⢕⢕⢕⢕⢕⢕⢕⢕⢕⢕⢕⢕⢕⢕⢕⢕⢕⢕⢕⢕⢕⢕⢕⢕⢕⠀⢕⢕⢕⢕⢕⢕⢕⠀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⢱⢕⢕⠀⠑⢕⢑⢸⡿⠏⠀⠀⠀⢔⢕⢅⠕⢕⠀⠀⢘⣇⠀⢕⣇⠕⣼⣿⣿⣿⣿⣿⣿⣿⣿⣿⡇⢕⢕⣔⣕⣱⢇⡵⠀⢰⣿⣿⣿⡿⢕⣰⣿⣿⣿⣿⣷⣦⣅⡁⢁⠑⠕⠕⢕⢕⢔⢅⠀⢀⢕⢕⢕⢔⢕⢕⢕⢕⢕⢕⢕⢕⢕⢕⢕⢕⢕⢕⢕⢕⢕⢕⢕⢕⢕⢕⢕⢕⢕⢕⢕⢕⢕⢕⢕⢕⢕⢕⢕⢕⢕⢕⢕⢕⢕⠀⠁⠑⠀⢕⢕⢕⢕⢔⢑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⢜⡕⢕⠀⠀⠕⠕⢕⣵⠇⠀⠀⢕⣱⣷⢕⠀⠀⠀⠀⢕⡏⠀⢸⣿⣧⣿⣿⣿⣿⣿⣿⣿⣿⣿⣿⣷⡄⢕⢸⣿⢟⢕⢀⣰⣿⣿⣿⣿⣿⣿⣿⣿⣿⣿⣿⣿⣿⣿⣿⣿⣷⣦⣄⡄⠁⠀⠀⠐⢐⢐⢅⢕⢕⢕⢕⢕⢕⢕⢕⢕⢕⢕⢕⢕⢕⢕⢕⢕⢕⢕⢕⢕⢕⢕⢕⢕⢕⢕⢕⢕⢕⢕⢕⢕⢕⢕⢕⢕⢕⢕⢕⢕⢕⢕⠀⠀⠀⠀⢕⢕⢕⢕⢕⠁⠀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⡕⢇⢕⢔⠀⠀⢑⠁⡏⠀⠀⢕⢕⢝⢏⢀⠀⢄⠀⠀⡸⠕⣰⣿⣿⣿⣿⣿⣿⣿⣿⣿⣿⣿⣿⣿⣿⣿⣧⣕⣕⣕⣴⣾⣿⣿⣿⣟⡝⢻⣿⣿⣿⣿⣿⣿⣿⣿⣿⣿⣿⣿⣿⣿⠕⠀⠀⠀⢔⢕⢕⢕⢕⢕⢕⢕⢕⢕⢕⢕⢕⢕⢕⢕⢕⢕⢕⢕⢕⢕⢕⢕⢕⢕⢕⢕⢕⢕⢕⢕⢕⢕⢕⢕⢕⢕⢕⢕⢕⢕⢕⢕⢕⢕⠑⠀⠀⠀⢕⢕⢕⢕⢕⢕⢔⢄⠀⠑⢕⢕⢕⠑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⣷⡕⠔⢕⠀⠀⠀⠀⢠⡄⠀⢕⢕⢕⠁⢱⣵⢕⠁⢠⣵⣷⣿⣿⣿⣿⣿⣿⣿⣿⣿⣿⣿⣿⣿⣿⣿⣿⣿⣿⣿⢝⢝⢝⢝⢕⢝⢕⢱⡝⢹⢿⣿⣿⣿⣿⣿⣿⣿⣿⣿⣿⣿⢇⠀⠀⠀⢄⢱⢕⢕⢕⢕⢕⢕⢕⢕⢕⢕⢕⢕⢕⢕⢕⢕⢕⢕⢕⢕⢕⢕⢕⢕⢕⢕⢕⢕⢕⢕⢕⢕⢕⢕⢕⢕⢕⢕⢕⢕⠕⢕⢕⢕⢕⠀⠀⠀⠀⢕⢕⢕⢕⢕⢕⢕⢕⢔⠀⠁⠕⢕⢕⢕⢕⠑⢁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⣿⡇⢔⠑⠀⠀⠀⠀⠁⢻⣦⢀⢕⣵⣔⠜⢟⢕⢠⣿⣿⣿⣿⣿⣿⣿⣿⣿⣿⣿⣿⣿⣿⣿⣿⣿⣿⣿⣿⣿⢟⢕⢕⢕⢕⢕⢕⢕⢕⢕⢕⢕⢻⣿⣿⣿⣿⣿⣿⣿⣿⣿⢏⠀⢀⠐⢄⣞⢕⢕⢕⢕⢕⢕⢕⢕⢕⢕⢕⢕⢕⢕⢕⢕⢕⢕⢕⢕⢕⢕⢕⢕⢕⢕⢕⢕⢕⢕⢕⢕⢕⢕⢕⢕⢕⢕⢕⢕⢕⢕⢕⢕⢕⢕⢔⠀⠀⢀⢕⢕⢕⢕⢕⢕⢕⢕⢕⢕⢀⠀⠑⢅⢅⠅⢔⢕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⣿⣿⡇⣕⠔⠀⠀⠀⠀⠀⠜⣿⣿⣿⣿⣿⣷⣶⡾⣿⢟⣹⣿⣿⣿⣿⣿⣿⣿⣿⣿⣿⣿⣿⣿⣿⣿⣿⣿⢟⢕⢕⢕⢕⢕⢕⢕⢕⢕⢕⢕⢕⢕⣼⣿⣿⣿⣿⣿⣿⣿⣿⡟⠀⢰⢕⣔⢕⢕⢕⢕⢕⢕⢕⢕⢕⢕⢕⢕⢕⢕⢕⢕⢕⢕⢕⢕⢕⢕⢕⢕⢕⢕⢕⢕⢕⢕⢕⢕⠕⢕⢕⢕⢕⢕⢕⢕⢕⢕⠑⢕⢕⢕⢕⢕⢕⠀⠀⢕⢕⢕⢕⢕⢕⢕⢕⢕⢕⢕⢕⢄⠀⠁⢕⢕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⣷⣿⢄⠀⠀⠀⠀⠀⠀⢻⣿⢏⢱⢏⢟⢕⣾⡇⢱⣿⣿⣿⣿⣿⣿⣿⣿⣿⣿⣿⣿⣿⣿⣿⣿⣿⣿⣷⣕⡕⢕⢕⢕⢕⢕⢕⢕⢕⢕⣕⣵⣿⣿⣿⣿⣿⣿⣿⣿⣟⣱⣷⣫⢟⢜⢕⢕⢕⢕⢕⢕⢕⢕⢕⣕⣕⣱⣕⡕⢕⢕⢕⢕⢕⢕⢕⢕⢕⢕⢕⢕⢕⢕⢕⢕⠁⠁⠀⠕⢕⢕⢕⢕⢕⢕⢕⠕⢔⢕⠕⢕⢕⢕⠁⠀⢔⢕⢕⢕⢕⢕⢔⢕⢕⢕⢕⢕⢕⢕⢕⢀⠀⠀⠀⠑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⣇⠑⠀⠀⠀⠀⠀⢜⡟⢇⢕⢕⢕⢱⣿⣧⣷⣿⣿⣿⣿⣿⣿⣿⣿⣿⣿⣿⣿⣿⣿⣿⣿⣿⣿⣿⣿⣷⣷⣧⣵⣵⣵⣵⣵⣷⣿⣿⣿⣿⣿⣿⣿⣿⣿⣿⣿⣿⣿⣿⢟⢝⢕⢕⢕⢕⢕⢕⣵⣷⣾⣿⣿⣿⣿⣿⣿⢕⠕⢕⢕⢕⢕⢕⢕⢕⢕⢕⢕⢕⢕⢕⢕⠀⠀⠀⠀⠕⢕⢕⢕⢕⢕⠕⢔⢕⢅⢕⢕⢕⢕⠀⠀⠁⠑⠑⠕⠕⢄⢕⢕⢕⢕⢕⢕⢕⢕⢕⢕⢔⢀⠀⠀⠀⠁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⠀⠀⠀⠀⠀⢀⡇⢕⢕⢕⢕⣱⣿⣿⣿⣿⣿⣿⣿⣿⣿⣿⣿⣿⣿⣿⣿⣿⣿⣿⣿⣿⣿⣿⣿⣿⣿⣿⣿⣿⣿⣿⣿⣿⣿⣿⣿⣿⣿⣿⣿⣿⣿⣿⣿⣿⣿⣿⢏⢕⢕⢕⢕⢕⢕⢕⢕⢟⣿⣿⣿⣿⣿⢟⢏⢕⠀⠁⢕⢕⢕⢕⢕⢕⢕⢕⢕⢕⢕⢕⢕⢕⠀⠀⠀⠀⠀⠕⢕⢕⢕⠁⠐⢑⢕⢕⢕⢕⢕⠑⠀⠀⠀⠀⠀⠀⢀⢕⢕⢕⢕⢕⢕⢕⢕⢕⢕⢕⢕⢕⢕⢔⢔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⠀⣜⣿⢕⢕⢕⣼⣿⣿⣿⣿⣿⣿⣿⣿⣿⣿⣿⣿⣿⣿⣿⣿⣿⣿⣿⣿⣿⣿⣿⣿⣿⣿⣿⣿⣿⣿⣿⣿⣿⣿⣿⣿⣿⣿⣿⣿⣿⣿⣿⣿⣿⢟⢕⢕⢕⢕⢕⢕⢕⢕⢕⢕⢕⢕⢝⢝⠝⢅⢕⢕⠀⠀⢔⢕⢕⢕⢕⢕⢕⢕⢕⢕⢕⢕⢕⢕⢕⠀⠀⠀⠀⠀⠀⠕⠑⢀⢄⢕⢕⢕⢕⢕⢕⠕⠀⠀⠀⠀⠀⠀⢄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⠕⠀⠀⣀⠀⠀⢻⣿⢕⣱⣾⣿⣿⣿⣿⣿⣿⣿⣿⣿⣿⣿⣿⣿⣿⣿⣿⣿⣿⣿⣿⣿⣿⣿⣿⣿⣿⣿⣿⣿⣿⣿⣿⣿⣿⣿⣿⣿⣿⣿⣿⣿⣿⣿⣿⣿⢏⢕⢕⢕⢕⢕⢕⢕⠁⠀⠀⠀⠁⠁⠀⠀⢔⢕⢕⠕⠀⠀⢕⢕⢕⢕⢕⢕⢕⢕⢕⢕⢕⢕⢕⢕⢕⠀⠀⠀⠀⠀⠀⠀⢕⢕⢕⢕⢕⢕⢕⢕⠁⠀⠀⠀⠀⠀⠀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⢇⢕⣴⣾⣿⣷⣵⣸⣿⢸⣿⣿⣿⣿⣿⣿⣿⣿⣿⣿⣿⣿⣿⣿⣿⣿⣿⣿⣿⣿⣿⣿⣿⣿⣿⣿⣿⣿⣿⣿⣿⣿⣿⣿⣿⣿⣿⣿⣿⣿⣿⣿⣿⣿⣿⢏⢕⢕⢕⢕⢕⢕⢕⠑⠀⠀⠀⠀⠀⠀⠀⢀⢕⢕⢕⢕⠀⠀⠀⢕⢕⢕⢕⢕⢕⢕⢕⢕⢕⢕⢕⢕⢕⠀⠀⠀⠀⠀⠀⠀⠀⠑⢕⢕⢕⢕⠕⠑⠀⠀⠀⠀⠀⠀⢄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⣾⣿⣿⣿⣿⣿⣿⣿⣿⡞⣿⣿⣿⣿⣿⣿⣿⣿⢿⠿⢟⢋⢋⠝⢍⢉⢁⣡⣵⣿⣿⣿⣿⣿⣿⣿⣿⣿⣿⣿⣿⣿⣿⣿⣿⣿⣿⣿⣿⣿⣿⣿⢟⢟⢕⢕⢕⢕⢕⢕⢕⢕⠁⠀⠀⠀⠀⠀⠀⠀⢄⢕⢕⢕⢕⠁⠀⠀⢕⢕⢕⢕⢕⢕⢕⢕⢕⢕⢕⢕⢕⢕⠑⠀⠀⠀⠀⠀⠀⠀⠀⠀⠕⠕⠑⠁⠀⠀⠀⠀⠀⢀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⣧⢻⣿⣿⣿⣿⣿⣿⣧⣕⢕⢰⢴⢕⢕⣕⣵⣿⣿⣿⣿⣿⣿⣿⣿⣿⣿⣿⣿⣿⣿⣿⣿⣿⣿⣿⣿⣿⣿⣿⡿⢟⢕⢕⢕⢕⢕⢕⢕⢕⢕⢕⠀⠀⠀⠀⠀⠀⠀⠀⢀⢕⢕⢕⢕⢕⠀⠀⢔⢕⢕⢕⢕⢕⢕⢕⢕⢕⢕⢕⢕⢕⢕⠀⠀⠀⠀⠀⠀⠀⠀⠀⠀⠀⠀⠀⠀⢀⢀⢄⢔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⣎⢿⣿⣿⣿⣿⣿⣿⣿⣷⣵⣷⣷⣿⣿⣿⣿⣿⣿⣿⣿⣿⣿⣿⣿⣿⣿⣿⣿⣿⣿⣿⣿⣿⣿⣿⣿⢟⢏⢕⢕⢕⢕⢕⢕⢕⢕⢕⢕⢕⢅⠀⠀⠀⠀⠀⠀⠀⠀⢕⢕⢕⢕⢕⠀⠀⢄⢕⢕⢕⢕⢕⢕⢕⢕⢕⢕⢕⢕⢕⢕⠀⠀⠀⠀⠀⠀⠀⠀⠀⠀⠀⠀⢕⢕⢕⢕⢕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⣎⢿⣿⣿⣿⣿⣿⣿⣿⣿⣿⣿⣿⣿⣿⣿⣿⣿⣿⣿⣿⣿⣿⣿⣿⣿⣿⣿⣿⣿⣿⣿⣿⣿⢟⢕⢕⢕⢕⢕⢕⢕⢕⢕⢕⢕⢕⢕⢔⠁⠀⠀⠀⠀⢀⢕⢀⢕⢕⢕⢕⢕⢕⠀⢀⢕⢕⢕⢕⢕⢕⢕⢕⢕⢕⢕⢕⢕⢕⠁⠀⠀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⣮⢻⣿⣿⣿⣿⣿⣿⣿⣿⣿⣿⣿⣿⣿⣿⣿⣿⣿⣿⣿⣿⣿⣿⣿⣿⣿⣿⣿⡿⢟⢏⢕⢕⢕⢕⢕⢕⢕⢕⢕⢕⢕⢕⢕⢕⠕⢕⠀⠀⠀⠀⢀⢕⢁⢕⢕⢕⢕⢕⢕⠀⢀⢕⢕⢕⢕⢕⢕⢕⢕⢕⢕⢕⢕⢕⢕⠑⠄⠀⠀⠀⠀⠀⠀⠀⠀⠀⠀⠀⠀⠀⠁⢕⢕⢕⢕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⣧⡹⣿⣿⣿⣿⣿⣿⣿⣿⣿⣿⣿⣿⣿⣿⣿⣿⣿⣿⣿⣿⣿⣿⣿⣿⡟⢟⢕⢕⢕⢕⢕⢕⢕⢕⢕⢕⢕⢕⢕⢕⢕⢕⢕⠀⢕⠀⠀⠀⢄⢕⢑⢕⢕⢕⢕⢕⢕⢕⠀⢕⢕⢕⢕⢕⢕⢕⢕⢕⢕⢑⢕⢕⢕⠕⢀⢀⠁⠀⠀⠀⠀⠀⠀⠀⠀⠀⠀⠀⠀⠀⠑⢕⢕⢕⢄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⣮⡻⢿⣿⣿⣿⣿⣿⣿⣿⣿⣿⣿⣿⣿⣿⣿⣿⣿⣿⣿⡿⢝⢕⢕⢕⢕⢕⢕⢕⢕⢕⢕⢕⢕⢕⢕⢕⢕⢕⢕⢕⢕⢔⢕⠀⠀⢄⢕⢕⢕⢕⢕⢕⢕⢕⢕⠕⠀⢕⢕⢕⢕⢕⢕⢕⢕⢕⢕⢕⢕⢕⠕⢀⢕⢕⢕⢀⠀⠀⠀⠀⠀⠀⠀⠀⠀⠀⠀⠀⠀⢕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⣿⣿⣿⣿⣿⣿⣿⣿⣿⣿⣿⣿⣿⣿⣿⣿⣿⣿⣷⣝⡟⢿⣿⣿⣿⡿⣿⣿⣿⣿⣿⣿⡿⢟⢝⢝⢕⢕⢕⢕⢕⢕⢕⢕⢕⢕⢕⢕⢕⢕⢕⢕⢕⢕⢕⢕⢕⢕⢕⢕⢕⠀⢄⢕⢕⢕⢕⢕⢕⢕⢕⢕⢕⠀⠀⢕⢕⢕⢕⢕⢕⢕⢕⢕⠀⢕⢕⠕⠀⢕⢕⢕⢕⢕⢄⠀⠀⠀⠀⠀⠀⠀⠀⠀⠀⠀⠀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⣝⢿⢽⣾⣿⣿⣿⡷⢕⠙⠳⢻⢝⡿⢿⡿⢟⢕⠕⢕⢑⢕⢕⢕⢕⢕⢕⢕⢕⢕⢕⢕⢕⢕⢕⢕⢕⢕⢕⢕⢕⢕⢕⢕⢕⢕⢕⠀⢕⢕⢕⢕⢕⢕⢕⢕⢕⢕⢕⠀⢔⢕⢕⢕⢕⢕⢕⢕⢕⠕⢕⢕⢕⠀⢕⢕⢕⢕⢕⢕⢕⠔⠀⠀⠀⠀⠀⠀⠀⠀⠀⠀⠀⢕⢕⢕⢕⢕⢄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⡟⢿⢕⠀⢔⠀⢅⢅⢅⠕⢄⢄⠀⠑⢕⢕⢕⢕⢕⢕⢕⢕⢕⢕⢕⢕⢕⢕⢕⢕⢕⢕⢕⢕⢕⢕⢕⢕⢕⢕⠑⢕⢕⢕⢕⢕⢕⢕⢕⢕⢕⢕⠐⢀⢕⢕⢕⢕⢕⢕⢕⢕⢕⠀⢕⢕⠀⢔⢕⢕⢕⢕⢕⢕⢕⢕⠀⠀⠀⠀⠀⠀⠀⠀⠀⠀⠀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⢕⠀⢕⢕⢔⢕⢕⠁⢐⢕⠀⠀⢕⢕⢕⢕⢕⢕⢕⢕⢕⢕⢕⢕⢕⢕⢕⢕⢕⢕⢕⢕⢕⢕⢕⢕⢕⢕⢀⢕⢕⢕⢕⢕⢕⢕⢕⢕⢕⠔⠀⢕⢕⢕⢕⢕⢕⢕⢕⢕⠕⢕⠕⠀⢔⢕⢕⢕⢕⢕⢕⢕⢕⢕⢔⠀⠀⠀⠀⠀⠀⠀⠀⠀⠀⠑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⡕⢕⢕⢕⢕⢕⢕⠀⠀⠑⠀⠀⠀⢕⢕⢕⢕⢕⢕⢕⢕⢕⢕⢕⢕⢕⢕⢕⢕⢕⢕⢕⢕⢕⢕⢕⢕⢕⢕⢕⢕⢕⢕⢕⢕⢕⢕⢕⢕⠀⢕⢕⢕⢕⢕⢕⢕⢕⢕⢕⢀⠑⠀⢔⢕⢕⢕⢕⢕⢕⢕⢕⢕⢕⢕⢀⠀⠀⠀⠀⠀⠀⠀⠀⠀⠀⢕⢕⢕⢕⢕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⡇⢕⢕⢕⢕⢕⢕⠀⠀⠀⢔⠀⠀⢕⢕⢕⢕⢕⢕⢕⢕⢕⢕⢕⢕⢕⢕⢕⢕⢕⢕⢕⢕⢕⢕⢕⠕⠑⢕⢕⢕⢕⢕⢕⢕⢕⢕⢕⠁⢔⢕⢕⢕⢕⢕⢕⢕⢕⢕⠁⠀⠀⢕⢕⢕⢕⢕⢕⢕⢕⢕⢕⢕⢕⢕⠑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⡇⢕⢕⢕⢕⢕⢕⠀⠀⠀⢕⢕⢕⠑⢕⢕⢕⢕⢕⢕⢕⢕⢕⢕⢕⢕⢕⢕⢕⢕⢕⢕⠕⠑⠁⠀⠀⢔⢕⢕⢕⢕⢕⢕⢕⢕⢕⠑⢔⢕⢕⢕⢕⢕⢕⢕⢕⢕⠑⠀⢀⢕⢕⢕⢕⢕⢕⢕⢕⢕⢕⢕⢕⢕⢕⠀⠀⠀⠀⠀⠀⠀⠀⠀⠀⠀⠀⢕⢕⢕⢕⢁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⡇⢕⢕⢕⢕⢕⢕⠀⠀⢀⢕⢕⢕⢔⢕⢕⢕⢕⢕⢕⢕⢕⢕⢕⢕⢕⢕⠕⠑⠑⠁⠀⠀⠀⠀⠀⢀⢕⢕⢕⢕⢕⢕⢕⢕⢕⠕⢄⢕⢕⢕⢕⢕⢕⢕⢕⢕⠑⠀⢄⢕⢕⢕⢕⢕⢕⢕⣕⣡⡕⢕⢔⢕⢕⢕⢄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⠑⢕⢕⢕⢕⢕⠑⠀⠀⠑⢕⢕⢕⢕⢕⢕⢕⢕⢕⢕⢕⠕⠑⠑⠁⠀⠀⠀⠀⠀⠀⠀⠀⠀⠀⠀⢕⢕⢕⢕⢕⢕⢕⢕⢕⢕⢄⢕⢕⢕⢕⢕⢕⢕⢕⢕⠑⢀⢕⢕⢕⠕⢑⣡⣵⣷⡟⣿⡿⡇⢕⢕⢕⠕⠕⢁⣐⢀⠀⠀⠀⠀⠀⠀⠀⠀⠀⠀⢕⢕⢕⢕⢁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⢇⠀⢕⢕⢕⢕⢕⠀⠀⠀⢄⢕⠁⠑⢕⢅⢕⢕⠁⢕⢕⢕⠀⠀⠀⠀⠀⠀⠀⠀⠀⠀⠀⠀⠀⠀⢕⢕⢕⢕⢕⢕⢐⢕⢕⠕⢀⢕⢕⢕⢕⢕⢕⢕⢕⢕⢑⠀⠑⢑⣡⣷⣿⣿⣿⣿⡟⢜⢜⢕⢕⢕⣥⣴⣷⣿⣿⣿⣇⢕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⡿⢿⣿⣿⡟⢕⠀⢕⢕⢕⢕⠑⠀⠀⢔⢕⠀⠀⠀⠁⢕⢕⢕⠀⢕⢕⢕⢕⠀⠀⠀⠀⠀⠀⠀⠀⠀⠀⠀⠀⢄⢕⢕⢕⢕⢕⢐⢕⢕⢕⠁⢕⢕⢕⢕⢕⢕⢕⢕⢕⡰⠑⢀⢰⣾⣿⣿⣿⣿⣿⢏⢷⣷⣷⣷⣾⣿⣿⣿⣿⣿⣿⣿⡿⢕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⢹⣿⣿⣿⣷⣷⣽⢕⠑⠑⢕⢕⢕⠕⠀⠀⢄⢕⣀⡴⢕⠀⠀⠁⢕⢕⠀⠕⢕⢕⢕⢀⠀⠀⠀⠀⠀⠀⠀⠀⠀⠀⠀⢕⢕⢕⢕⢕⢔⢕⢕⢕⠁⢔⢕⢕⢕⢕⢕⢕⢕⠕⠕⠀⢔⢕⢕⢜⢜⣟⣽⢝⢕⢕⣰⣵⣽⣽⣟⡻⢿⣿⣿⣿⣿⣿⡇⠁⠀⠀⠀⠀⠀⠀⠀⠀⠀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⢻⣿⣿⣿⣿⣿⢇⠑⠀⢕⡱⡵⢕⠀⠀⠀⢕⢱⢏⢕⢕⢔⠀⠀⠀⠕⠀⠀⢕⢕⢕⢕⠀⠀⠀⠀⠀⠀⠀⠀⠀⠀⢕⢕⢕⢕⢕⢕⢕⢕⢕⠀⢄⢕⢕⢕⢕⢕⢕⢕⢕⠁⢀⢕⣱⣵⢾⣻⣽⣿⡿⢕⣱⣾⣿⣿⣿⣿⣿⣿⣷⣼⣝⡟⢿⢟⠑⠀⠀⠀⠀⠀⠀⠀⠀⠀⠀⠀⢕⢕⢕⠑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⣎⢿⣿⣿⡿⢏⢕⠀⢔⢕⢜⢕⠕⠀⠀⢕⢕⢇⢕⢕⢕⢕⢕⠀⠀⠀⠀⠀⠕⢕⢕⢕⢔⠀⠀⠀⠀⠀⠀⠀⠀⢔⢕⢕⢕⠕⢅⢕⢕⢕⠀⢄⢕⢕⢕⢕⢕⢕⢕⢑⠐⢀⢕⣸⣿⣾⣿⣿⣿⣿⣇⢷⣿⣿⣿⣿⣿⣿⣿⣿⣿⣿⣿⣿⣿⣷⣕⡳⣦⣔⡀⠀⠀⠀⠀⠀⠀⠀⢕⢕⢕⠑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⣽⣿⣿⣿⣷⣷⣷⣷⡕⢕⢕⢄⢄⢕⢕⢕⠀⠀⢄⢕⢕⢕⢕⢕⢕⢕⢕⢕⠀⠀⠀⠀⠀⢕⢕⢕⢕⠀⠀⠀⠀⠀⠀⠀⠀⢕⢕⢕⠕⢅⢕⢕⢕⠁⢄⢕⢕⢕⢕⢕⢕⢕⢕⠆⠀⢕⢜⢿⣿⣿⣿⣿⣿⣿⢝⣿⣿⣿⣿⣿⣿⣿⣿⣿⣿⣿⣿⣿⣿⣿⣿⣿⣮⡝⠀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⢧⣿⣿⣿⣿⣿⣿⣿⣿⣏⢕⢕⢀⢁⢕⢕⢕⠁⠀⠀⢕⢕⢕⢕⢕⢕⢕⢕⢕⢕⢀⢄⣄⣄⡴⢕⢕⢕⢕⢕⠀⠀⠀⠀⠀⠀⢕⢕⢕⢕⢕⢕⢕⢕⠑⠀⢕⢕⢕⢕⢕⢕⢕⢕⠇⠀⢕⣵⣷⣷⣾⣿⣿⣿⣿⡏⣿⣿⣿⣿⣿⣿⣿⣿⣿⣿⣿⣿⣿⣿⣿⣿⣿⣿⣿⣟⣇⢄⠀⠀⠀⠀⠀⠀⢕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⣸⣿⣿⣿⣿⣿⣿⣿⡿⢇⢕⠁⢕⢅⢕⢕⠕⠀⠀⢕⢕⢕⢕⢕⢕⢕⢕⢕⢕⢕⣱⣿⣿⡟⢕⢱⡕⢕⢕⢕⢔⢀⠀⠀⠀⢄⢕⢕⢕⢔⢕⢕⢕⢕⠀⢄⢕⢕⢕⢕⢕⢕⢱⡏⠀⢕⢕⢝⢿⣿⣿⣿⣿⣿⣿⢸⣿⣿⣿⣿⣿⣿⣿⣿⣿⣿⣿⣿⣿⣿⣿⣿⣿⣿⣿⣿⡻⣕⢔⠀⠀⠀⠀⠀⢕⠀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⡟⣝⢿⣿⣿⣿⣿⣿⣷⣿⢕⢕⢔⢕⢕⢕⠕⠀⠀⢄⢕⢕⢕⢕⢕⢕⢕⢕⢕⢕⣾⣿⣿⢏⢕⢱⣿⡗⢕⢕⢕⢕⢕⢔⢄⢀⢕⢕⢕⢕⢕⢕⢕⢕⠀⠀⢕⢕⢕⢕⢕⢕⣱⣿⠑⢀⢕⢕⢕⣕⣽⣿⣿⣿⣿⡇⣿⣿⣿⣿⣿⣿⣿⣿⣿⣿⣿⣿⣿⣿⣿⣿⣿⣿⣿⣿⡇⢺⡪⣷⡕⢀⠀⠀⠀⢕⢄⠀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⢏⣾⣿⣯⡻⣿⣿⣿⡿⢟⢕⢕⠀⢕⢔⢕⠕⠀⠀⢄⢕⢕⢕⢕⢕⢕⢕⢕⢕⢕⣿⣿⡿⢕⢕⢱⢟⢏⢕⢔⢕⢕⢕⢕⢕⢕⢕⢕⢕⢑⢕⢕⢕⢕⠁⠀⠀⢕⠁⢕⢕⢕⣱⣿⡏⠀⢕⢕⣵⣿⣿⣿⣿⣿⣿⣿⣻⣿⣿⣿⣿⣿⣿⣿⣿⣿⣿⣿⣿⣿⣿⣿⣿⣿⣿⣿⣿⣿⣷⣏⢻⣿⡵⠀⠀⠀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⢱⣿⣿⣿⣿⣿⣿⣿⣿⣇⢕⢁⠕⢔⠕⢕⠑⠀⠀⣕⢕⢕⢕⢕⢕⢕⢕⢕⢕⢕⢕⢕⢕⢕⢕⢕⢕⢕⢕⢑⢕⢕⢕⢕⢕⢕⢕⢕⢕⢕⢔⢕⢕⢕⠑⠀⠀⠀⠑⠀⢕⢕⣼⣿⣿⠑⠀⢕⣱⣾⣿⣿⣿⣿⣿⣿⣿⣿⣿⣿⣿⣿⣿⣿⣿⣿⣿⣿⣿⣿⣿⣿⣿⣿⣿⣿⣿⣿⣿⣿⡟⡕⢕⢕⢕⠀⠀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⢇⠁⢕⠀⠕⢔⠑⠀⠀⣸⣿⣵⣷⢕⣾⣿⡕⢕⢕⢕⢕⠕⢕⢕⢕⢕⢕⠕⢑⢅⢕⢕⢕⢕⢕⣱⣷⢕⢕⢕⢀⢕⢕⢕⢕⠀⠀⠀⠀⠀⢀⠕⣸⣿⣿⡟⠀⢕⢸⣿⣿⣿⣿⣿⣿⣿⣿⣿⣿⣿⣿⣿⣿⣿⣿⣿⣿⣿⣿⣿⣿⣿⣿⣿⣿⣿⣿⣿⣿⣿⣿⣿⣧⢕⢕⢕⢔⠀⠀⢕⠑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⡿⠑⢀⠁⢄⠔⠕⠀⠀⣱⣿⣿⣿⡇⢸⣿⣿⣷⢕⢕⢕⠑⠀⠀⠀⠀⢀⢕⢕⢕⢕⢕⢕⣕⣵⣿⣿⢇⢕⢕⢕⢕⢕⢕⢕⠀⠀⠀⡄⠀⠀⢕⣱⣿⣿⣿⡇⠀⢕⢕⣿⣿⣿⣿⣿⣿⣿⣿⣸⣿⣿⣿⣿⣿⣿⣿⣿⣿⣿⣿⣿⣿⣿⣿⣿⣿⣿⣿⣿⣿⣿⣿⣿⣿⣿⣺⢵⢕⢀⠀⢕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⡿⠕⠀⠕⠀⠕⢄⠀⠀⣰⣿⣿⣿⣿⢕⣼⣿⣿⣿⣇⢕⠑⠀⠀⠀⠀⢀⢕⢕⢕⢕⣱⣾⣿⣿⣿⣿⢏⡕⢕⢕⢱⢕⢕⢕⠕⠀⠀⣱⡇⠀⠀⢱⣿⣟⣿⣿⠑⠀⢕⢕⢝⢟⢿⣿⣿⣿⢿⢇⣿⣿⣿⣿⣿⣿⣿⣿⣿⣿⣿⣿⣿⣿⣿⣿⣿⣿⣿⣿⣿⣿⣿⣿⣿⣿⣿⣿⣾⣾⢕⠀⢑⢄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⡻⣿⣿⣿⣿⡿⢟⠕⢀⠑⠀⢄⠀⠁⢀⣼⣿⣿⣿⣿⡏⢱⣿⣿⣿⣿⢏⠁⠀⠀⠀⠀⢄⢕⣱⣵⣾⣿⣿⣿⣿⣿⡿⢕⣾⢇⢕⠕⣾⢕⢕⢕⠀⠀⢰⣿⡇⠀⢔⣿⣿⢏⣿⡿⠀⢕⢕⢕⢕⢕⢕⢕⣝⣕⣕⢱⣿⣿⣿⣿⣿⣿⣿⣿⣿⣿⣿⣿⣿⣿⣿⣿⣿⣿⣿⣿⣿⣿⣿⣿⣿⣿⣿⣿⣿⣽⡇⠀⠀⠁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⣷⡝⢝⢏⢝⢕⢕⢀⡕⢀⠐⠑⠀⢀⣾⣿⣿⣿⣿⣿⢕⣼⣿⣿⣿⠇⠀⠀⠀⠀⠀⢔⣱⣿⣿⣿⣿⣿⣿⣿⣿⢏⣱⣿⣿⢕⢕⢱⣿⠕⢕⢕⠀⢄⣿⣿⡇⢀⣾⣿⡿⢕⢻⡇⠀⢕⢕⢕⣵⣷⣿⣿⣿⣿⣿⡇⣿⣿⣿⣿⣿⣿⣿⣿⣿⣿⣿⣿⣿⣿⣿⣿⣿⣿⣿⣿⣿⣿⣿⣿⣿⣿⣿⣿⣿⣿⣿⢄⠀⠔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⣷⣷⣾⣷⡕⢕⠀⣸⢅⡇⢔⠀⢠⣾⣿⣿⣿⣿⣿⡏⢕⣿⣿⡿⠑⠀⠀⠀⠀⠀⢕⣼⣿⣿⣿⣿⣿⣿⣿⡿⢇⣼⣿⣿⣿⡇⢕⢸⣿⡕⢕⢕⠀⣼⣿⣿⡇⣼⣿⣿⣧⢕⢸⠕⠀⢕⢱⣿⣿⣿⣿⣿⣿⣿⣿⡇⣿⣿⣿⡇⣿⣿⣿⣿⣿⣿⣿⣿⣿⣿⣿⣿⣿⣿⣿⣿⣿⣿⣿⣿⣿⣿⣿⣿⣿⣿⣿⡇⠀⠐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⢇⠁⢱⣧⣿⠕⠀⢰⣿⣿⣿⣿⣿⣿⣿⢕⣼⣿⢏⠁⠀⠀⠀⠀⢀⢱⣾⣿⣿⣿⣿⣿⣿⣿⢟⣱⣿⣿⣿⣿⣿⡇⠕⣾⣿⡇⢕⠁⢰⣿⣿⣿⣷⣿⣿⣿⣿⢕⢜⠀⢔⢕⣾⣿⣿⣿⣿⣿⣿⣿⣿⡇⣿⣿⣿⢇⢹⣿⣿⣿⣿⣿⣿⣿⣿⣿⣿⣿⣿⣿⣿⣿⣿⣿⣿⣿⣿⣿⣿⣿⣿⣿⣿⣧⠀⠀⠑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⠚⠛⠛⠛⠛⠛⠛⠛⠋⠑⠐⠋⠛⠛⠐⠐⠛⠛⠛⠛⠛⠛⠛⠋⠑⠛⠃⠀⠀⠀⠀⠀⠐⠑⠛⠛⠛⠛⠛⠛⠛⠛⠃⠚⠛⠛⠛⠛⠛⠛⠛⠐⠛⠛⠛⠑⠁⠘⠛⠛⠛⠛⠛⠛⠛⠛⠃⠑⠀⠑⠚⠛⠛⠛⠛⠛⠛⠛⠛⠛⠃⠛⠛⠛⠑⠚⠛⠛⠛⠛⠛⠛⠛⠛⠛⠛⠛⠛⠛⠛⠛⠛⠛⠛⠛⠛⠛⠛⠛⠛⠛⠛⠛⠐⠀⠀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⣕⢕⢕⢕⢕⢵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⡕⢵⢗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⡟⢕⢵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⣱⣕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⢟⢟⢗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⢔⢕⢕⢕⢕⢕⢕⢕⢕⢕⢕⢕⢕⢕⢕⢕⢕⢕⢕⢕⢕⢕⢕⢕⢕⢕⢕⢕⢕⢕⢕⢕⢕⢕⢕⢕⢕⢕⢕⢕⢕⢕⢕⢕⢕⢕⢕⢕⢕⢕⢕⢕⢕⢕⢕⢕⢅⢅⢅⢕⢕⢕⢕⢕⢕⢕⢕⢕⢕⢕⢕⢕⢅⢕⢅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⠑⢑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⢱⣴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⢱⣎⣾⣿⣿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⢱⣾⣿⣷⣿⢏⢕⣔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⢱⣕⡕⢕⢕⢕⢕⢕⢕⢕⢕⢕⢕⢕⢕⢕⢕⢜⣿⣿⣿⣿⣷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⢸⡿⢟⢕⢕⢕⢕⢕⢕⢕⢕⢕⢕⢕⢕⢕⢕⢸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⢎⢕⣵⣷⣿⣕⢕⢕⢕⢕⢕⢕⢕⢕⢕⢕⢕⢸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⣱⣿⣿⣿⣿⣿⣷⣕⢕⢕⢕⢕⢕⢕⢕⢕⢕⢜⣿⣿⣿⣿⣿⣿⣿⢿⢟⢟⣝⣝⣽⣵⡕⢕⢕⢕⢕⢕⢕⢕⢕⢕⢕⢕⢕⢕⢕⢕⢕⢕⢕⢕⢅⢅⢕⢕⢕⢕⢕⢕⢕⢕⢕⢕⢑⢑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⢅⢿⣿⣿⣿⣿⣿⣿⣿⣿⣧⡕⢕⢕⢕⢕⢕⢕⢕⣿⣿⣿⣿⡿⣏⣵⣷⣿⣿⣿⣿⡿⢿⠿⠇⠑⢕⠕⠕⢕⢕⢕⢕⢕⢕⢕⢕⢕⢕⢕⢕⢕⢕⢕⢕⢕⢕⢕⢕⢕⢕⢕⢕⢕⢕⢕⢅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⢔⢕⢕⢕⢕⢕⢸⣿⣿⣿⣿⣿⣿⢿⢿⢿⣷⡕⢕⢕⢕⢕⢕⢕⣿⣿⣿⣿⣿⣿⣿⣿⣿⠟⠁⠀⠀⠀⠀⠀⠀⢀⢁⠀⠁⠑⢕⢕⢕⢕⢕⢕⢕⢕⢕⢕⢕⢕⢕⢕⢕⢕⢕⢕⢕⢕⢕⢕⢕⢕⢕⢕⢕⢕⢅⢑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⠑⢕⢕⢁⢕⢑⣿⣿⣿⢟⣹⣵⣷⣷⣷⣷⣿⡕⢕⢕⠕⢕⢕⢸⣿⣿⣿⣿⣿⡿⣟⢅⠀⠀⠀⢄⢔⢔⢔⢔⢀⠀⠁⢕⢔⢄⢁⠕⢕⢕⢕⢕⢕⢕⢕⢕⢕⢕⢕⢕⢕⢕⢕⢕⢕⢕⢕⢕⢕⢕⢕⢕⢕⢕⢕⢕⢕⢕⢅⢕⢑⢕⠕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⢄⢕⢕⢑⢕⢕⢸⣏⠓⠿⣿⢿⠟⠛⠟⢿⣿⣿⡕⢕⢄⠕⢕⢕⣿⣿⣿⣿⣿⡿⡏⢀⡄⣵⣶⣧⢕⠁⠀⠑⢕⠀⠀⢕⢕⢕⢕⢔⠀⠁⠑⢑⢕⢅⢕⢕⢕⢕⢕⢕⢕⢅⢑⠕⢕⢕⢕⢕⢕⢕⢕⢕⢕⢕⢕⢕⢕⢕⢕⢕⢕⠕⢕⢕⢕⢕⢕⢕⢕⢕⢕⢕⢕⢕⢕⢕⢕⢕⢕⢕⢕⢕⢕⢕⢕⢕⢕⢕⢕⢕⢕⢕⢕⢕⢕⢕⢕⢕⢕⢔⠑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⠄⠕⢕⢕⢸⣷⣕⢻⠇⠀⠀⠀⠀⠀⠀⠀⠘⢿⣿⢅⢑⢱⢑⢄⣿⣿⣿⣿⣿⣯⣵⣿⣕⢟⠟⢏⠀⠀⠀⠀⢇⠀⠀⢕⣕⡕⡕⢕⠀⢀⣼⣷⣴⣅⢑⢑⠅⢑⢕⢕⢕⢕⢕⢅⢐⠐⠅⢅⢅⢕⢁⢑⢑⢔⢅⢄⢅⢅⢕⢕⢔⢕⢕⢕⢕⢕⢕⢕⢕⢕⢕⢕⢕⢕⢕⢕⢕⢕⢕⢕⢕⢕⢕⢕⢕⢕⢕⢕⢕⢕⢕⢕⢕⢕⢕⢕⢕⢕⢕⢕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⢜⢕⢕⠀⠀⢕⢕⢕⣿⢏⠁⠀⠀⢄⢔⢅⢕⢕⠀⠀⢅⢿⡇⠔⢸⣇⠕⣿⣿⣿⣿⣿⣿⣿⣿⣿⡇⠁⢜⢔⣔⣱⢕⢵⠀⢰⣿⣿⣿⣿⢕⣰⣾⣿⣿⣿⣿⣿⣷⣦⣅⣔⢁⠁⠑⠕⢕⠕⢔⢄⢁⠑⠕⢔⢕⢕⢕⢕⢕⢕⢕⢕⢕⢕⢕⢕⢕⢕⢕⢕⢕⢕⢕⢕⢕⢕⢕⢕⢕⢕⢕⢕⢕⢕⢕⢕⢕⢕⢕⢕⢕⢕⢕⢕⢕⠁⠐⠑⠁⢕⢕⢕⢕⢕⠑⠑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⣷⢕⢇⢕⢔⠀⠑⢕⠕⣧⢇⠀⠀⢕⢱⣷⡇⠀⠀⠀⠀⢔⢸⡇⠀⢸⣿⣧⣿⣿⣿⣿⣿⣿⣿⣿⣿⣿⣔⠕⢜⢿⡿⢕⠀⣰⣿⣿⣿⣿⣷⣿⣿⣿⣿⣿⣿⣿⣿⣿⣿⣿⣿⣿⣷⡖⢄⠀⠀⠀⢄⢄⢔⢔⢕⢕⢕⢕⢕⢕⢕⢕⢕⢕⢕⢕⢕⢕⢕⢕⢕⢕⢕⢕⢕⢕⢕⢕⢕⢕⢕⢕⢕⢕⢕⢕⢕⢕⢕⢕⢕⢕⢕⢕⢕⢕⠀⠀⠀⠀⢕⢕⢕⢕⢕⠀⠀⠑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⣇⢜⢑⢕⠀⠀⠑⠀⢝⠀⠀⢄⢕⢜⠋⢕⠀⢀⢕⠀⢸⡿⠕⣰⣿⣿⣿⣿⣿⣿⣿⣿⣿⣿⣿⣿⣿⣿⣷⣵⣕⣕⣴⣾⣿⣿⣿⣿⣟⢻⣿⣿⣿⣿⣿⣿⣿⣿⣿⣿⣿⣿⣿⣿⢇⠀⠀⠀⢄⡕⢕⢕⢕⢕⢕⢕⢕⢕⢕⢕⢕⢕⢕⢕⢕⢕⢕⢕⢕⢕⢕⢕⢕⢕⢕⢕⢕⢕⢕⢕⢕⢕⢕⢕⢕⢕⢕⢕⢕⢕⢕⢕⢕⢕⢕⠀⠀⠀⢀⢕⢕⢕⢕⢕⢔⢔⠀⠁⢕⢕⢅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⡔⠀⢕⠀⠀⠀⠀⢄⡄⠀⠕⢕⢕⠀⢕⣵⡇⢑⢀⣼⣵⣷⣿⣿⣿⣿⣿⣿⣿⣿⣿⣿⣿⣿⣿⣿⣿⣿⣿⣿⣯⡝⢝⢝⢏⢜⢝⢹⡝⢝⢿⣿⣿⣿⣿⣿⣿⣿⣿⣿⣿⣿⢏⠀⠀⠀⢄⢜⢕⢕⢕⢕⢕⢕⢕⢕⢕⢕⢕⢕⢕⢕⢕⢕⢕⢕⢕⢕⢕⢕⢕⢕⢕⢕⢕⢕⢕⢕⢕⢕⢕⢕⢕⢕⢕⢕⢕⢕⢕⢕⢕⢕⢕⢄⠀⠀⠀⢕⢕⢕⢕⢕⢕⢕⢕⢕⢀⠀⠑⢕⢕⢕⢅⠑⢁⢕⢕⢕⢕⢕⢕⢕⢕⢕⢕⢕⢕⢕⢕⢕⢕⠀</a:t>
            </a:r>
            <a:br/>
            <a:r>
              <a:t>⣿⣿⣿⣿⣿⣿⣿⣿⣿⣿⣿⣿⣿⣿⣿⣿⣿⣿⣿⢿⢿⢿⢿⢿⢿⢿⢿⢟⢟⢟⢟⢟⣟⣝⣝⣝⣝⣹⣽⣽⣽⣵⣵⣵⣷⣷⣷⣷⣷⣾⣿⣿⣿⣿⣿⣿⣿⣿⣿⣿⣿⣿⣿⣿⣿⣿⣿⣿⣿⣿⣿⣿⣿⣿⣿⣿⣿⣿⣿⣿⣿⣿⣿⣿⣿⣿⣿⣿⣿⣿⢄⢄⠀⠀⠀⠀⠀⢹⣧⡀⢕⢱⣕⢕⢟⢕⢄⣾⣿⣿⣿⣿⣿⣿⣿⣿⣿⣿⣿⣿⣿⣿⣿⣿⣿⣿⣿⣿⡟⢝⢕⢕⢕⢕⢕⢕⢕⢕⢕⢜⢹⣿⣿⣿⣿⣿⣿⣿⣿⣿⡟⠀⢀⠄⢄⡜⢕⢕⢕⢕⢕⢕⢕⢕⢕⢕⢕⢕⢕⢕⢕⢕⢕⢕⢕⢕⢕⢕⢕⢕⢕⢕⢕⢕⢕⢕⢕⢕⢕⢕⢕⢕⢕⢕⢕⢕⢕⢁⢕⢕⢕⢕⢕⠀⠀⠀⢕⢕⢕⢕⢕⢕⢕⢕⢕⢕⢄⠀⠀⢅⢅⢅⢔⢕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⣿⣿⡇⢕⢄⠐⠀⠀⠀⠀⠘⣿⣿⣿⣿⣿⣷⣶⡷⣿⢟⣫⣿⣿⣿⣿⣿⣿⣿⣿⣿⣿⣿⣿⣿⣿⣿⣿⣿⡟⢕⢕⢕⢕⢕⢕⢕⢕⢕⢕⢕⢕⢕⣸⣿⣿⣿⣿⣿⣿⣿⣿⡟⠁⢄⡜⢄⡕⢇⢕⢕⢕⢕⢕⢕⢕⢕⢕⢕⢕⢕⢕⢕⢕⢕⢕⢕⢕⢕⢕⢕⢕⢕⢕⢕⢕⢕⢕⢕⠕⢕⢕⢕⢕⢕⢕⢕⢕⢕⢕⢕⢕⢕⢕⢕⢕⠀⠀⢕⢕⢕⢕⢕⢕⢕⢕⢕⢕⢕⢕⢔⠀⠁⠕⢕⠑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⣧⣾⡇⢄⠀⠀⠀⠀⠀⢸⣿⣟⢕⢏⢝⢕⢾⣿⢕⣿⣿⣿⣿⣿⣿⣿⣿⣿⣿⣿⣿⣿⣿⣿⣿⣿⣿⣷⣵⡕⢕⢕⢕⢕⢕⢕⢕⢕⢕⣕⣵⣿⣿⣿⣿⣿⣿⣿⣿⣿⣱⣵⣿⡾⢼⢇⢕⢕⢕⢕⢕⢕⢕⢕⢕⣕⣱⣵⡕⢕⢕⢕⢕⢕⢕⢕⢕⢕⢕⢕⢕⢕⢕⢕⢕⢕⠀⠀⠑⢕⢕⢕⢕⢕⢕⢕⢕⢄⢕⢕⢕⢕⢕⢕⠀⠀⢕⢕⢕⢕⢕⢅⢕⢕⢕⢕⢕⢕⢕⢕⢄⠀⠁⠀⠁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⡄⠀⠀⠀⠀⠀⠑⡿⢳⢕⢕⢕⢱⣿⣿⣷⣿⣿⣿⣿⣿⣿⣿⣿⣿⣿⣿⣿⣿⣿⣿⣿⣿⣿⣿⣿⣿⣷⣧⣵⣵⣵⣵⣵⣷⣾⣿⣿⣿⣿⣿⣿⣿⣿⣿⣿⣿⣿⣿⡟⢕⢕⢕⢕⢕⢕⢕⣵⣷⣾⣿⣿⣿⣿⣿⣿⢱⠕⢑⢕⢕⢕⢕⢕⢕⢕⢕⢕⢕⢕⢕⢕⠑⠀⠀⠀⠁⢕⢕⢕⢕⢕⠕⢁⢕⢑⢔⢕⢕⢕⠑⠀⠀⠑⠑⠑⠕⢁⢕⢕⢕⢕⢕⢕⢕⢕⢕⢕⢕⢄⠀⠀⠀⠀⢅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⣰⢕⢕⢕⢕⢕⣿⣿⣿⣿⣿⣿⣿⣿⣿⣿⣿⣿⣿⣿⣿⣿⣿⣿⣿⣿⣿⣿⣿⣿⣿⣿⣿⣿⣿⣿⣿⣿⣿⣿⣿⣿⣿⣿⣿⣿⣿⣿⣿⣿⣿⣿⢏⢕⢕⢕⢕⢕⢕⢕⢕⢝⢿⣿⣿⣿⣿⢟⢏⢕⠀⠀⢕⢕⢕⢕⢕⢕⢕⢕⢕⢕⢕⢕⢕⢕⠀⠀⠀⠀⠀⠁⢕⢕⢕⠕⠀⠑⢔⢕⢕⢕⢕⢕⠀⠀⠀⠀⠀⠀⠀⢕⢕⢕⢕⢕⢕⢕⢕⢕⢕⢕⢕⢕⢕⢔⢔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⢠⣸⢕⢕⢕⣱⣿⣿⣿⣿⣿⣿⣿⣿⣿⣿⣿⣿⣿⣿⣿⣿⣿⣿⣿⣿⣿⣿⣿⣿⣿⣿⣿⣿⣿⣿⣿⣿⣿⣿⣿⣿⣿⣿⣿⣿⣿⣿⣿⣿⣿⡟⢇⢕⢕⢕⢕⢕⢕⢕⢕⢕⢕⢕⢝⢜⠜⢅⢕⢕⠑⠀⢔⢕⢕⢕⢕⢕⢕⢕⢕⢕⢕⢕⢕⢕⢕⠀⠀⠀⠀⠀⠀⠑⠑⠁⢀⢔⢕⢕⢕⢕⢕⢕⠀⠀⠀⠀⠀⠀⢀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⢀⡀⠀⠁⣿⢕⣱⣾⣿⣿⣿⣿⣿⣿⣿⣿⣿⣿⣿⣿⣿⣿⣿⣿⣿⣿⣿⣿⣿⣿⣿⣿⣿⣿⣿⣿⣿⣿⣿⣿⣿⣿⣿⣿⣿⣿⣿⣿⣿⣿⣿⣿⣿⢏⢕⢕⢕⢕⢕⢕⢕⠁⠀⠀⠀⠀⠁⠀⠀⢔⢕⢕⢕⠀⠀⢔⢕⢕⢕⢕⢕⢕⢕⢕⢕⢕⢕⢕⢕⢕⠀⠀⠀⠀⠀⠀⠀⢕⢕⢕⢕⢕⢕⢕⢕⠑⠀⠀⠀⠀⠀⠀⢄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⡿⢕⣄⣴⣾⣿⣧⣤⣹⡞⣿⣿⣿⣿⣿⣿⣿⣿⣿⣿⣿⣿⣿⣿⣿⣿⣿⣿⣿⣿⣿⣿⣿⣿⣿⣿⣿⣿⣿⣿⣿⣿⣿⣿⣿⣿⣿⣿⣿⣿⣿⣿⣿⣿⣿⢟⢕⢕⢕⢕⢕⢕⢕⠕⠀⠀⠀⠀⠀⠀⠀⢀⢕⢕⢕⢕⠀⠀⠀⢕⢕⢕⢕⢕⢕⢕⢕⢕⢕⢕⢕⢕⢕⠑⠀⠀⠀⠀⠀⠀⠀⠀⢕⢕⢕⢕⢕⠑⠀⠀⠀⠀⠀⠀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⣷⣾⣿⣿⣿⣿⣿⣿⣿⡇⣿⣿⣿⣿⣿⣿⣿⣿⣿⣿⢿⢿⢿⢟⢟⢛⢏⣝⣽⣿⣿⣿⣿⣿⣿⣿⣿⣿⣿⣿⣿⣿⣿⣿⣿⣿⣿⣿⣿⣿⣿⣿⢿⢟⢕⢕⢕⢕⢕⢕⢕⢕⠑⠀⠀⠀⠀⠀⠀⠀⢀⢕⢕⢕⢕⠑⠀⠀⢕⢕⢕⢕⢕⢕⢕⢕⢕⢕⢕⢕⢕⢕⢕⠀⠀⠀⠀⠀⠀⠀⠀⠀⠁⢕⠕⠁⠀⠀⠀⠀⠀⢀⢄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⢸⣿⣿⣿⣿⣿⣿⣯⣕⢕⢱⢗⢕⢕⣕⣵⣿⣿⣿⣿⣿⣿⣿⣿⣿⣿⣿⣿⣿⣿⣿⣿⣿⣿⣿⣿⣿⣿⣿⣿⡟⢕⢕⢕⢕⢕⢕⢕⢕⢕⢕⠐⠀⠀⠀⠀⠀⠀⠀⠀⢕⢕⢕⢕⢕⠀⠀⢄⢕⢕⢕⢕⢕⢕⢕⢕⢕⢕⢕⢕⢕⢕⠀⠀⠀⠀⠀⠀⠀⠀⠀⠀⠀⠀⠀⠀⠀⢀⢀⢄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⣧⢻⣿⣿⣿⣿⣿⣿⣿⣷⣷⣿⣿⣿⣿⣿⣿⣿⣿⣿⣿⣿⣿⣿⣿⣿⣿⣿⣿⣿⣿⣿⣿⣿⣿⣿⣿⡿⢟⢕⢕⢕⢕⢕⢕⢕⢕⢕⢕⢕⢅⠀⠀⠀⠀⠀⠀⠀⠀⢕⢕⢕⢕⢕⠁⠀⢔⢕⢕⢕⢕⢕⢕⢕⢕⢕⢕⢕⢕⢕⢕⠁⠀⠀⠀⠀⠀⠀⠀⠀⠀⠀⠀⠑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⣧⢻⣿⣿⣿⣿⣿⣿⣿⣿⣿⣿⣿⣿⣿⣿⣿⣿⣿⣿⣿⣿⣿⣿⣿⣿⣿⣿⣿⣿⣿⣿⣿⣿⢟⢏⢕⢕⢕⢕⢕⢕⢕⢕⢕⢕⢕⢕⢅⢕⠀⠀⠀⠀⢀⢔⠑⢕⢕⢕⢕⢕⢕⠀⠀⢕⢕⢕⢕⢕⢕⢕⢕⢕⢕⢕⢕⢕⢕⠑⠀⠀⠀⠀⠀⠀⠀⠀⠀⠀⠀⠀⠀⢕⢕⢕⢕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⣧⡻⣿⣿⣿⣿⣿⣿⣿⣿⣿⣿⣿⣿⣿⣿⣿⣿⣿⣿⣿⣿⣿⣿⣿⣿⣿⣿⣿⣿⢿⢏⢕⢕⢕⢕⢕⢕⢕⢕⢕⢕⢕⢕⢕⢕⢕⢕⠀⠀⠀⠀⢀⢕⠑⢕⢕⢕⢕⢕⢕⠑⠀⢕⢕⢕⢕⢕⢕⢕⢕⢕⢕⢕⢕⢕⢕⠕⠀⢁⠀⠀⠀⠀⠀⠀⠀⠀⠀⠀⠀⠀⠀⢕⢕⢕⢕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⣷⣝⢿⣿⣿⣿⣿⣿⣿⣿⣿⣿⣿⣿⣿⣿⣿⣿⣿⣿⣿⣿⣿⣿⣿⣿⡟⢝⢕⢕⢕⢕⢕⢕⢕⢕⢕⢕⢕⢕⢕⢕⢕⢕⢕⢕⢕⠀⠀⠀⢀⢕⠕⢕⢕⢕⢕⢕⢕⢕⠀⠀⢕⢕⢕⢕⢕⢕⢕⢕⢕⢕⢕⢕⢕⠕⢀⢕⠀⠀⠀⠀⠀⠀⠀⠀⠀⠀⠀⠀⠀⠀⠑⢕⢕⢕⢄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⣧⣝⢿⣿⣿⣿⣿⣿⣿⣿⣿⣿⣿⣿⣿⣿⣿⣿⣿⣿⡿⢿⢏⢕⢕⢕⢕⢕⢕⢕⢕⢕⢕⢕⢕⢕⢕⢕⢕⢕⢕⢕⢕⢕⢕⠀⠀⢀⢕⢕⢕⢕⢕⢕⢕⢕⢕⢕⠀⢕⢕⢕⢕⢕⢕⢕⢕⢕⢕⢔⢕⢕⢕⠀⢕⢕⢕⢔⠀⠀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⢿⣿⣿⣷⣽⡟⢿⣿⡻⣿⢿⢿⣿⣿⣿⣿⢿⢿⢻⢟⢕⢜⢕⢕⢕⢕⢕⢕⢕⢕⢕⢕⢕⢕⢕⢕⢕⢕⢕⢕⢕⢕⢕⢕⢕⢕⠀⢔⢕⢕⢕⢕⢕⢕⢕⢕⢕⢕⢕⠀⢕⢕⢕⢕⢕⢕⢕⢕⢕⠁⢕⢕⢕⠀⢕⢕⢕⢕⢕⢔⢄⠀⠀⠀⠀⠀⠀⠀⠀⠀⠀⠀⢕⢕⢕⢕⢕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⣝⢯⢿⣿⣿⣿⣿⣷⢎⠘⠜⢹⢟⡿⢿⢿⢏⢝⠕⢕⢑⢕⢕⢕⢕⢕⢕⢕⢕⢕⢕⢕⢕⢕⢕⢕⢕⢕⢕⢕⢕⢕⢕⢕⢕⢕⢕⠁⢕⢕⢕⢕⢕⢕⢕⢕⢕⢕⢕⠀⢀⢕⢕⢕⢕⢕⢕⢕⢕⢕⢄⢕⢕⠁⢔⢕⢕⢕⢕⢕⢕⠕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⢿⢇⠀⢕⢄⢕⢅⢅⢅⢄⢔⠀⠀⢕⢕⢕⢕⢕⢕⢕⢕⢕⢕⢕⢕⢕⢕⢕⢕⢕⢕⢕⢕⢕⢕⢕⢕⢕⢕⠀⢄⢕⢕⢕⢕⢕⢕⢕⢕⢕⢕⠄⠀⢕⢕⢕⢕⢕⢕⢕⢕⢕⠁⢕⢕⠀⢄⢕⢕⢕⢕⢕⢕⢕⢕⢀⢀⠀⠀⠀⠀⠀⠀⠀⠀⠀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⡇⢕⢕⢕⢕⢕⢅⢔⠑⢕⠀⠀⠑⢕⢕⢕⢕⢕⢕⢕⢕⢕⢕⢕⢕⢕⢕⢕⢕⢕⢕⢕⢕⢕⢕⢕⢕⢕⢕⢕⢕⢕⢕⢕⢕⢕⢕⢕⢕⢕⠀⢕⢕⢕⢕⢕⢕⢕⢕⢕⢕⢔⢕⠀⢄⢕⢕⢕⢕⢕⢕⢕⢕⢕⢕⠑⠀⠀⠀⠀⠀⠀⠀⠀⠀⠀⢕⢕⢕⢕⢕⢁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⡇⢕⢕⢕⢕⢕⢕⢕⠀⠅⠀⠀⠀⢕⢕⢕⢕⢕⢕⢕⢕⢕⢕⢕⢕⢕⢕⢕⢕⢕⢕⢕⢕⢕⢕⢕⢕⢕⢕⢕⢕⢕⢕⢕⢕⢕⢕⢕⢕⠀⢔⢕⢕⢕⢕⢕⢕⢕⢕⢕⠁⠕⠀⢔⢕⢕⢕⢕⢕⢕⢕⢕⢕⢕⢕⠀⠀⠀⠀⠀⠀⠀⠀⠀⠀⠀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⡇⢕⢕⢕⢕⢕⢕⢕⠀⢐⠀⢀⠀⠑⢕⢕⢕⢕⢕⢕⢕⢕⢕⢕⢕⢕⢕⢕⢕⢕⢕⢕⢕⢕⢕⢕⠕⠑⢕⢕⢕⢕⢕⢕⢕⢕⢕⢕⠑⢄⢕⢕⢕⢕⢕⢕⢕⢕⢕⠕⠀⠀⢔⢕⢕⢕⢕⢕⢕⢕⢕⢕⢕⢕⢕⢕⠀⠀⠀⠀⠀⠀⠀⠀⠀⠀⠁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⠀⠀⠕⢕⢕⢕⢕⢕⢕⢕⢕⢕⢕⢕⢕⢕⢕⢕⢕⢕⢕⢕⢕⢕⠕⠑⠁⠀⠀⢄⢕⢕⢕⢕⢕⢕⢕⢕⢕⠕⢄⢕⢕⢕⢕⢕⢕⢕⢕⢕⠕⠀⢀⢕⢕⢕⢕⢕⢕⢕⢕⢕⢕⢕⢕⢕⢕⢕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⢕⢕⠁⠀⠀⢕⢕⢕⢕⢕⢕⢕⢕⢕⢕⢕⢕⢕⢕⢕⢕⢕⠕⠑⠑⠁⠀⠀⠀⠀⠀⠀⢕⢕⢕⢕⢕⢕⢕⢕⢕⢕⢄⢕⢕⢕⢕⢕⢕⢕⢕⢕⠕⠀⢄⢕⢕⢕⢕⢕⢕⠕⣑⣡⡅⢕⢕⢕⢕⢕⢕⠀⠀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⠃⢕⢕⢕⢕⢕⢕⠀⠀⠀⠕⢕⢕⢕⠁⢕⢕⢕⢕⢕⢕⠕⠑⠁⠁⠀⠀⠀⠀⠀⠀⠀⠀⠀⠀⠀⢕⢕⢕⢕⢕⢕⠕⢕⢕⢕⠀⢕⢕⢕⢕⢕⢕⢕⢕⢕⠕⢀⢔⢕⢕⠕⢑⣱⣵⣷⡿⣿⣿⡿⢕⢕⢕⢕⠅⢐⣐⢄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⢔⢕⢕⢕⢕⢕⠀⠀⠀⢄⢕⠁⠑⢕⢕⢕⢕⠑⢕⢕⢕⢄⠀⠀⠀⠀⠀⠀⠀⠀⠀⠀⠀⠀⠀⢔⢕⢕⢕⢕⢕⢕⢕⢕⢕⠁⢕⢕⢕⢕⢕⢕⢕⢕⢕⢑⠀⠑⢑⣡⣵⣾⣿⣿⣿⡿⢕⢕⢕⢕⢑⣡⣴⣶⣿⣿⣿⣷⢀⠄⠀⠀⠀⠀⠀⠀⠀⠀⠁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⢿⣿⡿⢿⣿⣿⡿⢕⠑⢕⢕⢕⢕⠑⠀⠀⢄⢕⠀⠀⠀⠀⢕⢕⢕⠀⢕⢕⢕⢕⠀⠀⠀⠀⠀⠀⠀⠀⠀⠀⠀⠀⢀⢕⢕⢕⢕⢕⢑⢕⢕⢕⠐⢕⢕⢕⢕⢕⢕⢕⢕⢕⢱⠃⢀⢔⢷⣿⣿⣿⣿⣿⢟⢱⣷⣷⣷⣷⣿⣿⣿⣿⣿⣿⣿⣿⢕⠀⠀⠀⠀⠀⠀⠀⠀⠀⠀⢕⢕⢕⠐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⢳⣿⣿⣿⣷⣷⣽⢕⠕⢄⢕⢕⢕⢕⠀⠀⢀⢕⢑⣤⢔⢀⠀⠀⠕⢕⠀⠀⢕⢕⢕⢄⠀⠀⠀⠀⠀⠀⠀⠀⠀⠀⠀⢕⢕⢕⢕⢕⢑⢕⢕⢕⠑⢀⢕⢕⢕⢕⢕⢕⢕⢕⢑⠁⢄⢕⢕⢕⣜⣟⣽⡝⢝⢕⣰⣱⣽⣽⣝⡻⢿⣿⣿⣿⣿⣿⡟⢄⠀⠀⠀⠀⠀⠀⠀⠀⠀⠀⢕⢕⢕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⣸⣿⣿⣿⣿⣿⢏⢕⠀⢄⢕⣕⢕⠑⠀⠀⢕⢕⢟⢕⠑⢕⢀⠀⠀⠑⢀⠀⢕⢕⢕⢕⠀⠀⠀⠀⠀⠀⠀⠀⠀⠀⢔⢕⢕⢕⢕⢐⢕⢕⢕⠁⢀⢕⢕⢕⢕⢕⢕⢕⢕⠁⠀⢔⣕⣵⢾⣟⣽⣿⣿⢕⣱⣿⣿⣿⣿⣿⣿⣿⣷⣮⣝⣟⢻⢿⠕⠀⠀⠀⠀⠀⠀⠀⠀⠀⠀⠀⢕⢕⢕⢔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⣧⢻⣿⣿⡿⢟⢕⠀⠀⢕⢎⢕⢕⠀⠀⢔⢕⢜⢕⢕⢕⢕⢕⢀⠀⠀⠀⠀⠁⢕⢕⢕⢕⠀⠀⠀⠀⠀⠀⠀⠀⢔⢕⢕⢕⢕⢐⢕⢕⢕⠁⢀⢕⢕⢕⢕⢕⢕⢕⢕⠅⠀⢕⣸⣿⣾⣿⣿⣿⣿⡏⣿⣿⣿⣿⣿⣿⣿⣿⣿⣿⣿⣿⣿⣿⣷⣵⡳⣦⣵⡄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⢟⣽⣷⣿⣿⣷⣷⣷⣷⣧⢕⢕⢀⠕⢕⢕⢕⠀⠀⠀⢕⢕⢕⢕⢕⢕⢕⢕⢕⠀⠀⠀⠀⠀⢕⢕⢕⢕⢄⠀⠀⠀⠀⠀⠀⠀⢕⢕⢕⢕⢐⢕⢕⢕⠑⢀⢕⢕⢕⢕⢕⢕⢕⢕⠜⠀⢕⢜⢿⣿⣿⣿⣿⣿⣿⢳⣿⣿⣿⣿⣿⣿⣿⣿⣿⣿⣿⣿⣿⣿⣿⣿⣿⣧⣝⢿⠇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⡏⣿⣿⣿⣿⣿⣿⣿⣿⣯⢕⢕⠀⢕⢔⢕⢕⠕⠀⠀⢕⢕⢕⢕⢕⢕⢕⢕⢕⢕⢔⢄⣤⣤⡴⢇⢕⢕⢕⢕⠀⠀⠀⠀⠀⠀⢄⢕⢕⢕⢔⢕⢕⢕⢕⠀⢕⢕⢕⢕⢕⢕⢕⢕⡜⠀⢔⣵⣷⣷⣿⣿⣿⣿⣿⡿⣸⣿⣿⣿⣿⣿⣿⣿⣿⣿⣿⣿⣿⣿⣿⣿⣿⣿⣗⣿⣧⢄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⡿⣿⣿⣿⣿⣿⣿⣿⢿⢏⢕⠕⢔⢕⢕⢕⢕⠀⠀⢄⢕⢕⢕⢕⢕⢕⢕⢕⢕⢕⣱⣾⣿⡟⢕⢕⡕⢕⢕⢕⢕⢄⠀⠀⠀⠀⢕⢕⢕⢅⢕⢕⢕⢕⠀⠀⢕⢕⢕⢕⢕⢕⢕⡞⠀⢔⢕⢝⢿⣿⣿⣿⣿⣿⣿⢇⣿⣿⣿⣿⣿⣿⣿⣿⣿⣿⣿⣿⣿⣿⣿⣿⣿⣿⣿⣿⢽⣟⡔⠀⠀⠀⠀⠀⢕⢕⢕⢑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⡿⣣⢻⣿⣿⣿⣿⣿⣿⣿⢇⢕⠀⠕⢕⢕⢕⠀⠀⢀⢕⢕⢕⢕⢕⢕⢕⢕⢕⢕⣵⣿⣿⢏⢕⢕⣾⡟⢕⢕⢕⢕⢕⢕⢄⢀⢕⢕⢕⢕⢕⢕⢕⢕⠁⠀⠀⢕⠕⢕⢕⢕⢱⣾⠇⠀⢕⢕⢕⣕⣼⣿⣿⣿⣿⡿⣼⣿⣿⣿⣿⣿⣿⣿⣿⣿⣿⣿⣿⣿⣿⣿⣿⣿⣿⣿⣿⢝⡳⣾⣇⢀⠀⠀⠀⢕⠑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⢟⣵⣿⣷⡿⣿⣿⣿⡿⢟⢕⢕⠕⢕⠕⢕⢕⠀⠀⢄⢕⢕⢕⢕⢕⢕⢕⢕⢕⢕⢸⣿⡿⢇⢕⢕⢾⢏⢕⢀⢕⢕⢕⢕⢕⢕⢕⢕⢕⢕⢕⢕⢕⢕⠕⠀⠀⠀⠑⢐⢕⢕⢱⣿⡟⠀⢕⢕⢱⣿⣿⣿⣿⣿⣿⣿⢿⣿⣿⣿⣿⣿⣿⣿⣿⣿⣿⣿⣿⣿⣿⣿⣿⣿⣿⣿⣿⣿⣿⢻⡼⣿⢇⢀⠀⠀⠑⠀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⣾⣿⣿⣿⣿⣿⣿⣿⣇⢕⠁⢕⠀⢕⢕⢕⠀⠀⢰⢕⢕⢕⢕⣕⢕⢕⢕⢕⢕⢕⢕⢕⢕⢕⢕⢕⢕⢕⢑⢕⢕⢕⢕⢕⢕⢕⢕⢕⢕⢄⢕⢕⢕⢕⠀⠀⠀⠀⠀⢕⢕⢱⣿⣿⠇⠀⢕⣱⣾⣿⣿⣿⣿⣿⣿⣿⣿⣿⣿⣿⣿⣿⣿⣿⣿⣿⣿⣿⣿⣿⣿⣿⣿⣿⣿⣿⣿⣿⣾⢾⢷⢕⢝⢕⠀⠀⠀⢕⢄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⣿⣿⣿⣿⡟⠑⢄⠑⢕⠑⢕⠀⠀⢰⣿⣷⣷⢕⣼⣿⣇⢕⢕⢕⢕⠕⠕⢕⢕⢕⢕⢕⢑⢕⢕⢕⢕⢕⢕⣱⣾⢇⢕⢕⢕⢕⢕⢕⢕⠀⠀⠀⠀⠀⠀⢕⢰⣿⣿⣿⠀⢔⢕⣿⣿⣿⣿⣿⣿⣿⣿⣿⣿⣿⣿⣿⣿⣿⣿⣿⣿⣿⣿⣿⣿⣿⣿⣿⣿⣿⣿⣿⣿⣿⣿⣿⣿⡕⢕⡇⢕⠀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⠕⠀⢕⠀⠕⢔⠁⠀⢠⣿⣿⣿⡿⢱⣿⣿⣿⡕⢕⢕⠕⠀⠀⠀⠀⠀⢔⢕⢕⢕⢕⢕⣱⣵⣿⣿⢏⢕⢕⢕⢕⢕⢕⢕⠑⠀⠀⢰⠀⠀⠀⢅⣿⣿⣿⡇⠀⢕⢕⣿⣿⣿⣿⣿⣿⣿⣿⢹⣿⣿⣿⣿⣿⣿⣿⣿⣿⣿⣿⣿⣿⣿⣿⣿⣿⣿⣿⣿⣿⣿⣿⣿⣿⣿⣏⣼⢇⢄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⣼⣾⣿⣿⣿⣿⣿⣿⣿⣿⠇⢀⠁⠀⢄⠄⠑⠀⢠⣾⣿⣿⣿⢇⣸⣿⣿⣿⣧⢕⠑⠀⠀⠀⠀⢀⢕⢕⢕⣕⣵⣷⣿⣿⣿⣿⢏⣱⢕⢕⢕⡇⢕⢕⢕⠀⠀⢄⣿⠀⠀⢅⣾⡯⣿⣿⢇⠀⢕⢕⢜⢟⢿⣿⣿⣿⢿⢏⣿⣿⣿⣿⣿⣿⣿⣿⣿⣿⣿⣿⣿⣿⣿⣿⣿⣿⣿⣿⣿⣿⣿⣿⣿⣿⣿⣷⣿⢳⡕⠀⠁⠑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⡿⣿⣿⣿⣿⡿⢟⢕⢀⡕⠀⠀⠑⠀⠀⢰⣿⣿⣿⣿⡟⢕⣿⣿⣿⣿⢏⠁⠀⠀⠀⠀⢄⢕⣵⣷⣿⣿⣿⣿⣿⣿⡿⢕⣼⣿⢕⢕⢱⡇⢕⢕⢕⠀⠀⣼⣿⠀⠀⣼⣿⢏⣻⣿⠀⢄⢕⢕⢕⢕⢕⣕⣕⣝⣕⡕⣿⣿⣿⣿⣿⣿⣿⣿⣿⣿⣿⣿⣿⣿⣿⣿⣿⣿⣿⣿⣿⣿⣿⣿⣿⣿⣿⣿⣿⣿⣧⠀⠀⢔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⡜⢝⢏⢕⢕⢕⠀⣸⠁⡔⢄⠀⠀⣰⣿⣿⣿⣿⣿⢇⢸⣿⣿⣿⠏⠀⠀⠀⠀⠀⢔⣱⣿⣿⣿⣿⣿⣿⣿⣿⢟⣱⣿⣿⣧⢕⢕⣼⡇⢕⢕⠑⠀⣸⣿⣿⠀⢱⣿⣿⢕⢸⡇⠀⢕⢕⢕⣵⣾⣿⣿⣿⣿⣿⣧⣿⣿⣿⣿⣿⣿⣿⣿⣿⣿⣿⣿⣿⣿⣿⣿⣿⣿⣿⣿⣿⣿⣿⣿⣿⣿⣿⣿⣿⣿⣿⡕⠀⠀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⣼⣿⣿⣽⣿⣿⣿⣷⡕⢕⠁⢱⢇⣵⠑⠑⢀⣵⣿⣿⣿⣿⣿⡟⢕⣿⣿⡿⠑⠀⠀⠀⠀⠀⢕⣼⣿⣿⣿⣿⣿⣿⣿⡿⢇⣼⣿⣿⣿⣿⢄⠀⣿⣿⢁⢕⠀⢔⣿⣿⣿⢔⣿⣿⣿⢕⢸⢇⠀⢕⢱⣿⣿⣿⣿⣿⣿⣿⣿⡟⣿⣿⣿⡏⣿⣿⣿⣿⣿⣿⣿⣿⣿⣿⣿⣿⣿⣿⣿⣿⣿⣿⣿⣿⣿⣿⣿⣿⣿⣿⣿⡇⠀⠀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⢇⠑⢰⣿⣾⡟⢄⠀⣼⣿⣿⣿⣿⣿⣿⢇⣸⣿⢟⠁⠀⠀⠀⠀⢀⢕⣾⣿⣿⣿⣿⣿⣿⣿⢟⣱⣿⣿⣿⣿⣿⣿⡕⢱⣿⣿⡇⢕⠀⢸⣿⣿⣿⣿⣿⣿⣿⡕⢕⠀⢀⢕⣾⣿⣿⣿⣿⣿⣿⣿⣿⡇⣿⣿⣿⡇⢸⣿⣿⣿⣿⣿⣿⣿⣿⣿⣿⣿⣿⣿⣿⣿⣿⣿⣿⣿⣿⣿⣿⣿⣿⣿⣿⣷⢀⠀⠀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⠘⠛⠛⠛⠛⠛⠛⠛⠛⠑⠐⠛⠛⠛⠃⠀⠘⠛⠛⠛⠛⠛⠛⠛⠑⠛⠋⠀⠀⠀⠀⠀⠀⠑⠛⠛⠛⠛⠛⠛⠛⠛⠃⠚⠛⠛⠛⠛⠛⠛⠛⠃⠘⠛⠛⠃⠑⠀⠛⠛⠛⠛⠛⠛⠛⠛⠓⠑⠀⠑⠘⠛⠛⠛⠛⠛⠛⠛⠛⠛⠃⠛⠛⠛⠃⠘⠛⠛⠛⠛⠛⠛⠛⠛⠛⠛⠛⠛⠛⠛⠛⠛⠛⠛⠛⠛⠛⠛⠛⠛⠛⠛⠛⠃⠀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⡕⢕⢕⢕⢕⣕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⢵⢵⢗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⡿⢕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⢵⣵⣵⣕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⢏⢇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⢅⢑⢅⢑⢕⢑⢀⢅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⣅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⣱⣽⣿⣿⢇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⢱⣼⣿⣿⣿⢟⢕⣕⣰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⣕⢕⢕⢕⢕⢕⢕⢕⢕⢕⢕⢕⢕⢕⢕⢕⢸⣿⣿⣿⣿⣷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⢸⣾⢟⢕⢕⢕⢕⢕⢕⢕⢕⢕⢕⢕⢕⢕⢕⢜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⢜⢕⣱⣵⣷⣧⢕⢕⢕⢕⢕⢕⢕⢕⢕⢕⢕⢕⣿⣿⣿⣿⣿⣿⣿⣿⣿⣿⣿⣿⣇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⢱⣾⣿⣿⣿⣿⣷⣕⡕⢕⢕⢕⢕⢕⢕⢕⢕⢕⣿⣿⣿⣿⣿⣿⣿⡿⢟⢟⢟⣝⣝⣱⣕⢕⢕⢕⢕⢕⢕⢕⢕⢕⢕⢕⢕⢕⢕⢕⢕⢕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⢸⣿⣿⣿⣿⣿⣿⣿⣿⣧⡕⢕⢕⢕⢕⢕⢕⢕⢿⣿⣿⣿⡿⢏⣵⣷⣾⣿⣿⣿⣿⡿⢿⢗⠁⠕⢕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⢜⣿⣿⣿⣿⣿⣿⣿⢿⢿⣿⣇⢕⢕⢕⢕⢕⢕⢸⣿⣿⣿⣿⣿⣿⣿⣿⡟⠙⠁⠀⠀⠀⠀⠀⢀⢀⠀⠀⠁⠑⢕⢕⢕⢕⢕⢕⢕⢕⢕⢕⢕⢕⢕⢕⢕⢕⢕⢕⢕⢕⢕⢕⢕⢕⢕⢕⢕⢕⢕⢕⢕⢅⢕⢑⢕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⠁⢕⢕⢕⢕⢕⢻⣿⣿⡿⣏⣵⣵⣷⣷⣮⣿⣧⢕⢕⢕⢕⢕⢑⢿⣿⣿⣿⣿⣿⢟⡕⠀⠀⠀⠀⢄⢔⢔⢔⢄⠀⠁⢕⢔⢄⢀⠁⠑⢕⢕⢕⢕⢕⢕⢕⢕⢕⢕⢕⢕⠕⠕⢕⢕⢕⢕⢕⢕⢕⢕⢕⢕⢕⢕⢕⢕⢕⢕⢕⢕⢕⢕⢔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⢑⢕⢕⢕⢕⢕⢕⢔⢕⢜⣏⠟⢾⣿⡿⠟⠟⠻⢿⣿⣿⣧⢕⢕⠅⢕⢕⢸⣿⣿⣿⣿⡿⡏⠀⡄⣰⣴⣵⡕⠁⠁⠑⢕⠀⠀⢕⢕⢕⢕⢔⠀⠀⢁⡑⢕⢕⢕⢕⢕⢕⢕⢕⢕⢕⢕⢑⠕⠕⠕⠕⠕⠕⢕⠕⢕⢕⢕⠕⠕⢕⢕⢑⢕⢅⢕⢕⢕⢕⢕⢕⢕⢕⢕⢕⢕⢕⢕⢕⢕⢕⢕⢕⢕⢕⢕⢕⢕⢕⢕⢕⢕⢕⢕⢕⢕⢕⢕⢕⢕⢕⢕⢕⠁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⠁⢕⢕⠕⣷⣕⢜⢧⠀⠀⠀⠀⠀⠀⠀⠈⢿⣿⣇⢕⠀⡇⢕⢜⣿⣿⣿⣿⣟⣵⣾⡇⡟⠟⢟⠁⠀⠀⠀⢕⠀⠀⢱⣕⣕⢕⢕⠀⢀⣼⣿⣷⣷⣵⣕⢁⠅⢕⢕⢕⢕⢕⢕⢕⢔⢁⠑⠕⢕⢕⢕⢔⢔⢕⢕⢕⢕⢕⢕⢕⢕⢕⢕⢕⢕⢕⢕⢕⢕⢕⢕⢕⢕⢕⢕⢕⢕⢕⢕⢕⢕⢕⢕⢕⢕⢕⢕⢕⢕⢕⢕⢕⢕⢕⢕⠕⢕⢕⢕⢕⠁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⣧⢕⢕⢕⢔⠐⢕⢕⠀⢿⡟⠑⠀⠀⢀⢔⢑⢔⢕⢄⠀⠁⢻⣿⡄⢄⢻⡔⢕⣿⣿⣿⣿⣿⣿⣿⣿⣇⠀⢜⢔⣔⣕⢕⢱⠄⢄⣾⣿⣿⣿⢇⣅⣾⣿⣿⣿⣿⣿⣿⣿⣷⣶⣵⣄⣄⢁⠁⠑⠑⠑⠑⠐⠀⢁⢅⢕⢕⢕⢕⢕⢕⢕⢕⢕⢕⢕⢕⢕⢕⢕⢕⢕⢕⢕⢕⢕⢕⢕⢕⢕⢕⢕⢕⢕⢕⢕⢕⢕⢕⢕⢕⢕⢕⢕⢕⢕⠅⠑⠑⠁⢕⢕⢕⢕⠀⠄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⡕⢱⢕⢕⠀⠀⢕⠀⢸⡕⠀⠀⢄⢕⣷⡧⠀⠀⠀⠀⠀⢸⣿⢇⢀⣾⣷⣵⣿⣿⣿⣿⣿⣿⣿⣿⣿⣆⠕⢱⣿⡿⢇⠑⢠⣾⣿⣿⣿⣿⣿⣿⣿⣿⣿⣿⣿⣿⣿⣿⣿⣿⣿⣿⡿⠁⠀⠀⠀⢱⢕⢔⢕⢕⢕⢕⢕⢕⢕⢕⢕⢕⢕⢕⢕⢕⢕⢕⢕⢕⢕⢕⢕⢕⢕⢕⢕⢕⢕⢕⢕⢕⢕⢕⢕⢕⢕⢕⢕⢕⢕⢕⢕⢕⢕⠕⠀⠀⠀⢕⢕⢕⢕⢕⠄⠀⠀⠑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⣇⢘⢕⢕⠀⠀⠁⠀⢸⠑⠀⠀⢕⢜⠟⢇⠀⢀⢄⠀⢔⣿⡟⠁⣱⣿⣿⣿⣿⣿⣿⣿⣿⣿⣿⣿⣿⣿⣷⣵⣕⣑⣡⣵⣿⣿⣿⣿⣟⢻⣿⣿⣿⣿⣿⣿⣿⣿⣿⣿⣿⣿⣿⣿⢇⠀⠀⠀⢄⢜⢕⢕⢕⢕⢕⢕⢕⢕⢕⢕⢕⢕⢕⢕⢕⢕⢕⢕⢕⢕⢕⢕⢕⢕⢕⢕⢕⢕⢕⢕⢕⢕⢕⢕⢕⢕⢕⢕⢕⢕⠑⢕⢕⢕⢕⠀⠀⠀⠀⢕⢕⢕⢕⢕⢁⢕⢔⠀⠑⢕⢕⢕⢑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⣧⢁⢑⢔⠀⠀⠁⠘⣄⠀⠀⢕⢕⢀⢕⣵⡕⢕⠀⣼⣯⣵⣾⣿⣿⣿⣿⣿⣿⣿⣿⣿⣿⣿⣿⣿⣿⣿⣿⣿⣏⣝⢝⢹⢝⢜⢕⢱⣼⢝⢿⣿⣿⣿⣿⣿⣿⣿⣿⣿⣿⣿⡟⠀⠀⠀⢀⢜⢕⢕⢕⢕⢕⢕⢕⢕⢕⢕⢕⢕⢕⢕⢕⢕⢕⢕⢕⢕⢕⢕⢕⢕⢕⢕⢕⢕⢕⢕⢕⢕⢕⢕⢕⢕⢕⢕⢕⢕⢕⢀⢕⢕⢕⢕⠀⠀⠀⠀⢕⢕⢕⢕⢕⢕⢕⢕⢕⢀⠀⠑⠕⢕⢔⠅⠁⢄⢕⢕⢕⢕⢕⢕⢕⢕⢕⢕⢕⢕⢕⢕⢕⠀</a:t>
            </a:r>
            <a:br/>
            <a:r>
              <a:t>⣿⣿⣿⣿⣿⣿⣿⣿⣿⣿⣿⣿⣿⣿⣿⣿⣿⣿⣿⢿⢿⢿⢿⢿⢿⢿⢟⢟⢟⢟⢟⢟⣟⣝⣝⣝⣝⣹⣽⣽⣽⣵⣵⣵⣷⣷⣷⣷⣷⣾⣿⣿⣿⣿⣿⣿⣿⣿⣿⣿⣿⣿⣿⣿⣿⣿⣿⣿⣿⣿⣿⣿⣿⣿⣿⣿⣿⣿⣿⣿⣿⣿⣿⣿⣿⣿⣿⣿⣿⣿⢕⢁⢕⠀⠀⠀⠀⢸⣧⡄⢕⢕⣵⢑⢟⢇⢕⣼⣿⣿⣿⣿⣿⣿⣿⣿⣿⣿⣿⣿⣿⣿⣿⣿⣿⣿⣿⣿⡟⢇⢕⢕⢕⢕⢕⢕⢕⢕⢕⢕⢹⣿⣿⣿⣿⣿⣿⣿⣿⣿⡿⠁⠀⢅⢀⢕⢕⢕⢕⢕⢕⢕⢕⢕⢕⢕⢕⢕⢕⢕⢕⢕⢕⢕⢕⢕⢕⢕⢕⢕⢕⢕⢕⢕⢕⢕⢕⢕⢕⢕⢕⢕⢕⢕⢕⢕⢕⢕⢕⢕⢕⢕⢕⢔⠀⠀⢔⢕⢕⢕⢕⢕⢕⢕⢕⢕⢕⢄⠀⠑⢔⢔⢐⢕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⣿⣿⣿⢕⢕⠄⠀⠀⠀⠀⠀⢿⣿⣷⣿⣿⣷⣦⣵⢾⡿⢟⣽⣿⣿⣿⣿⣿⣿⣿⣿⣿⣿⣿⣿⣿⣿⣿⣿⣿⢏⢕⢕⢕⢕⢕⢕⢕⢕⢕⢕⢕⢕⣱⣿⣿⣿⣿⣿⣿⣿⣿⡿⠑⢄⡕⢄⣸⢕⢕⢕⢕⢕⢕⢕⢕⢕⢕⢕⢕⢕⢕⢕⢕⢕⢕⢕⢕⢕⢕⢕⢕⢕⢕⢕⢕⢕⢕⢕⠕⢕⢕⢕⢕⢕⢕⢕⢕⢕⢕⠕⢕⢕⢕⢕⢕⢕⠀⠀⢕⢕⢕⢕⢕⠕⢕⢕⢕⢕⢕⢕⢔⢀⠁⠕⠕⠑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⣵⣷⢀⠀⠀⠀⠀⠀⢜⣿⣿⢕⢜⢝⢏⢱⣿⢑⣼⣿⣿⣿⣿⣿⣿⣿⣿⣿⣿⣿⣿⣿⣿⣿⣿⣿⣿⣧⡕⢕⢕⢕⢕⢕⢕⢕⢕⢕⢕⣵⣿⣿⣿⣿⣿⣿⣿⣿⣿⣱⣵⣟⣿⡱⢕⢕⢕⢕⢕⢕⢕⢕⣕⣕⣕⣵⣵⣕⢕⢕⢕⢕⢕⢕⢕⢕⢕⢕⢕⢕⢕⢕⢕⢕⢕⠁⠀⠑⢕⢕⢕⢕⢕⢕⢕⢕⠕⢔⢕⠕⢕⢕⢕⠁⠀⢔⢕⢕⢕⢕⢕⢕⢕⢕⢕⢕⢕⢕⢕⢕⢔⠀⠀⠀⠁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⠁⠀⠀⠀⠀⠀⢻⢇⢕⢕⢕⢕⣼⣿⣵⣿⣿⣿⣿⣿⣿⣿⣿⣿⣿⣿⣿⣿⣿⣿⣿⣿⣿⣿⣿⣿⣷⣧⣵⣵⣕⣵⣵⣷⣾⣿⣿⣿⣿⣿⣿⣿⣿⣿⣿⣿⣿⣿⣿⢕⢕⢕⢕⢕⢕⢕⣵⣿⣿⣿⣿⣿⣿⣿⣿⢇⠕⢑⢕⢕⢕⢕⢕⢕⢕⢕⢕⢕⢕⢕⢕⠕⠀⠀⠀⠁⢕⢕⢕⢕⢕⢕⢕⢄⢕⢕⢕⢕⢕⢕⠀⠀⠁⠑⠑⠑⠕⢔⢕⢕⢕⢕⢕⢕⢕⢕⢕⢕⢕⢄⢀⠀⠀⢀⢔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⠀⠀⠀⠀⢀⢸⢕⢕⢕⢕⣵⣿⣿⣿⣿⣿⣿⣿⣿⣿⣿⣿⣿⣿⣿⣿⣿⣿⣿⣿⣿⣿⣿⣿⣿⣿⣿⣿⣿⣿⣿⣿⣿⣿⣿⣿⣿⣿⣿⣿⣿⣿⣿⣿⣿⣿⢟⢕⢕⢕⢕⢕⢕⢕⢕⢜⢿⣿⣿⣿⡿⢟⢏⢕⠀⠀⢕⢕⢕⢕⢕⢕⢕⢕⢕⢕⢕⢕⢕⢕⠀⠀⠀⠀⠀⠁⢕⢕⢕⢕⠑⠄⠑⢔⢕⢕⢕⢕⠑⠀⠀⠀⠀⠀⠀⢄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⠀⠀⢡⡕⢕⢕⢕⣾⣿⣿⣿⣿⣿⣿⣿⣿⣿⣿⣿⣿⣿⣿⣿⣿⣿⣿⣿⣿⣿⣿⣿⣿⣿⣿⣿⣿⣿⣿⣿⣿⣿⣿⣿⣿⣿⣿⣿⣿⣿⣿⣿⣿⡿⢏⢕⢕⢕⢕⢕⢕⢕⢕⢕⢕⢕⢕⠜⠑⢅⢕⢕⠕⠀⠀⢕⢕⢕⢕⢕⢕⢕⢕⢕⢕⢕⢕⢕⢕⠀⠀⠀⠀⠀⠀⠕⢕⠕⠁⢀⢄⢕⢕⢕⢕⢕⢕⠀⠀⠀⠀⠀⠀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⢀⢀⠀⢸⡇⢕⣵⣿⣿⣿⣿⣿⣿⣿⣿⣿⣿⣿⣿⣿⣿⣿⣿⣿⣿⣿⣿⣿⣿⣿⣿⣿⣿⣿⣿⣿⣿⣿⣿⣿⣿⣿⣿⣿⣿⣿⣿⣿⣿⣿⣿⣿⢟⢕⢕⢕⢕⢕⢕⢕⠑⠀⠀⠀⠀⠀⠀⠀⢄⢕⢕⢕⠀⠀⢀⢕⢕⢕⢕⢕⢕⢕⢕⢕⢕⢕⢕⢕⢕⠀⠀⠀⠀⠀⠀⠀⢔⢔⢕⢕⢕⢕⢕⢕⢕⠑⠀⠀⠀⠀⠀⢀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⡟⠄⢄⣴⣿⣷⣦⣥⡇⣿⣿⣿⣿⣿⣿⣿⣿⣿⣿⣿⣿⣿⣿⣿⣿⣿⣿⣿⣿⣿⣿⣿⣿⣿⣿⣿⣿⣿⣿⣿⣿⣿⣿⣿⣿⣿⣿⣿⣿⣿⣿⣿⣿⣿⢟⢕⢕⢕⢕⢕⢕⢕⠕⠁⠀⠀⠀⠀⠀⠀⠀⢔⢕⢕⢕⠁⠀⠀⢕⢕⢕⢕⢕⢕⢕⢕⢕⢕⢕⢕⢕⢕⠑⠀⠀⠀⠀⠀⠀⠀⠀⢕⢕⢕⢕⢕⢕⠕⠁⠀⠀⠀⠀⠀⢄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⣵⣾⣿⣿⣿⣿⣿⣿⣷⢹⣿⣿⣿⣿⣿⣿⣿⣿⣿⣿⢿⢿⢿⢟⢟⢛⣟⣹⣽⣿⣿⣿⣿⣿⣿⣿⣿⣿⣿⣿⣿⣿⣿⣿⣿⣿⣿⣿⣿⣿⣿⡿⢏⢕⢕⢕⢕⢕⢕⢕⢕⠑⠀⠀⠀⠀⠀⠀⠀⠀⢕⢕⢕⢕⠕⠀⠀⢅⢕⢕⢕⢕⢕⢕⢕⢕⢕⢕⢕⢕⢕⢕⠀⠀⠀⠀⠀⠀⠀⠀⠀⠁⢕⢕⠕⠁⠀⠀⠀⠀⠀⢀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⡜⣿⣿⣿⣿⣿⣿⣯⣽⢕⢕⢇⢇⢕⢕⣵⣾⣿⣿⣿⣿⣿⣿⣿⣿⣿⣿⣿⣿⣿⣿⣿⣿⣿⣿⣿⣿⣿⣿⣿⢿⢇⢕⢕⢕⢕⢕⢕⢕⢕⢕⠕⠀⠀⠀⠀⠀⠀⠀⠀⢕⢕⢕⢕⢕⠀⠀⢀⢕⢕⢕⢕⢕⢕⢕⢕⢕⢕⢕⢕⢕⢕⠀⠀⠀⠀⠀⠀⠀⠀⠀⠀⠀⠁⠀⠀⠀⠀⢀⢀⢄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⣷⡹⣿⣿⣿⣿⣿⣿⣿⣷⣷⣷⣾⣿⣿⣿⣿⣿⣿⣿⣿⣿⣿⣿⣿⣿⣿⣿⣿⣿⣿⣿⣿⣿⣿⣿⣿⣿⢟⢝⢕⢕⢕⢕⢕⢕⢕⢕⢕⢕⢑⠀⠀⠀⠀⠀⠀⢀⠀⢔⢕⢕⢕⢕⠕⠀⢀⢕⢕⢕⢕⢕⢕⢕⢕⢕⢕⢕⢕⢕⢕⠁⠀⠀⠀⠀⠀⠀⠀⠀⠀⠀⠀⠑⢕⢔⢔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⣷⡹⣿⣿⣿⣿⣿⣿⣿⣿⣿⣿⣿⣿⣿⣿⣿⣿⣿⣿⣿⣿⣿⣿⣿⣿⣿⣿⣿⣿⣿⣿⣿⣿⢿⢝⢕⢕⢕⢕⢕⢕⢕⢕⢕⢕⢕⢕⠑⢕⠀⠀⠀⠀⠀⢔⠕⢔⢕⢕⢕⢕⢕⠀⠀⢔⢕⢕⢕⢕⢕⢕⢕⢕⢕⢕⢕⢕⢕⠕⢀⠀⠀⠀⠀⠀⠀⠀⠀⠀⠀⠀⠀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⣷⡝⣿⣿⣿⣿⣿⣿⣿⣿⣿⣿⣿⣿⣿⣿⣿⣿⣿⣿⣿⣿⣿⣿⣿⣿⣿⣿⣿⣿⢿⢟⢕⢕⢕⢕⢕⢕⢕⢕⢕⢕⢕⢕⢕⢕⢕⢕⢕⠀⠀⠀⠀⢕⠕⢔⢕⢕⢕⢕⢕⢕⠀⢕⢕⢕⢕⢕⢕⢕⢕⢕⢕⢕⢕⢕⢕⢕⠀⠄⢀⠀⠀⠀⠀⠀⠀⠀⠀⠀⠀⠀⠀⢕⢕⢕⢕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⣎⢿⣿⣿⣿⣿⣿⣿⣿⣿⣿⣿⣿⣿⣿⣿⣿⣿⣿⣿⣿⣿⣿⣿⣿⡿⢟⢕⢕⢕⢕⢕⢕⢕⢕⢕⢕⢕⢕⢕⢕⢕⢕⢕⢕⢕⢕⠀⠀⠀⢕⢕⢔⢕⢕⢕⢕⢕⢕⠁⠀⢕⢕⢕⢕⢕⢕⢕⢕⢕⢕⢕⢕⢕⢕⠀⢕⢀⠀⠀⠀⠀⠀⠀⠀⠀⠀⠀⠀⠀⠀⠁⢕⢕⢕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⣷⣜⢿⣿⣿⣿⣿⣿⣿⣿⣿⣿⣿⣿⣿⣿⣿⣿⣿⣿⣿⢿⢟⢕⢕⢕⢕⢕⢕⢕⢕⢕⢕⢕⢕⢕⢕⢕⢕⢕⢕⢕⢕⢕⢕⢕⠀⢀⢔⢕⢕⢕⢕⢕⢕⢕⢕⢕⠀⠀⢕⢕⢕⢕⢕⢕⢕⢕⢕⠁⢕⢕⢕⠁⢕⢕⢕⢕⠀⠀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⣷⣮⣟⢿⢿⣯⣿⢿⡿⣿⣿⣿⣿⣿⡿⡿⡏⢟⢕⢇⢕⢕⢕⢕⢕⢕⢕⢕⢕⢕⢕⢕⢕⢕⢕⢕⢕⢕⢕⢕⢕⢕⠑⠕⢄⢕⢕⢕⢕⢕⢕⢕⢕⢕⢕⢕⠀⢔⢕⢕⢕⢕⢕⢕⢕⢕⢕⢕⢕⢕⠁⢔⢕⢕⢕⢕⢄⢄⠀⠀⠀⠀⠀⠀⠀⠀⠀⠀⠀⢕⢕⢕⢕⢕⢁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⣟⢿⢿⣿⣿⣯⣿⣿⣧⠘⠕⢝⢝⣿⣿⡿⢟⢎⢕⠕⢕⢑⢕⢕⢕⢕⢕⢕⢕⢕⢕⢕⢕⢕⢕⢕⢕⢕⢕⢕⢕⢕⢕⢕⢕⢕⢄⠀⢕⢕⢕⢕⢕⢕⢕⢕⢕⢕⢕⠕⠀⢕⢕⢕⢕⢕⢕⢕⢕⢕⠀⢕⢕⠑⢄⢕⢔⢕⢕⢕⢕⢕⠀⠀⠀⠀⠀⠀⠀⠀⠀⠀⠀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⢟⣻⠀⠀⢕⢄⢅⢅⢁⠅⠔⠀⠀⢕⢕⢕⢕⢕⢕⢕⢕⢕⢕⢕⢕⢕⢕⢕⢕⢕⢕⢕⢕⢕⢕⢕⢕⢕⢕⢕⠔⢕⢕⢕⢕⢕⢕⢕⢕⢕⢕⢑⠀⢔⢕⢕⢕⢕⢕⢕⢕⢕⢕⢔⢕⠑⠀⢕⢕⢕⢕⢕⢕⢕⢕⢔⠀⠀⠀⠀⠀⠀⠀⠀⠀⠀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⣷⠀⠀⢕⢕⢕⢕⢕⠀⠁⠀⠀⠀⢕⢕⢕⢕⢕⢕⢕⢕⢕⢕⢕⢕⢕⢕⢕⢕⢕⢕⢕⢕⢕⢕⢕⢕⢕⢕⢕⢕⢕⢕⢕⢕⢕⢕⢕⢕⢕⠀⢄⢕⢕⢕⢕⢕⢕⢕⢕⢕⠀⢕⠑⢀⢕⢕⢕⢕⢕⢕⢕⢕⢕⢕⠀⠀⠀⠀⠀⠀⠀⠀⠀⠀⠀⢕⢕⢕⢕⢕⢁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⠔⢕⢕⢕⢕⢕⠀⢕⠀⠀⠀⠑⢕⢕⢕⢕⢕⢕⢕⢕⢕⢕⢕⢕⢕⢕⢕⢕⢕⢕⢕⢕⢕⢕⢕⢕⢕⢕⢕⢕⢕⢕⢕⢕⢕⢕⢕⠑⢀⢕⢕⢕⢕⢕⢕⢕⢕⢕⠕⢑⠁⢄⢕⢕⢕⢕⢕⢕⢕⢕⢕⢕⢔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⠀⠅⠀⢄⠀⢀⢕⢕⢕⢕⢕⢕⢕⢕⢕⢕⢕⢕⢕⢕⢕⢕⢕⢕⢕⢕⢕⢕⠕⠑⢕⢕⢕⢕⢕⢕⢕⢕⢕⢕⠕⢀⢕⢕⢕⢕⢕⢕⢕⢕⢕⢕⠀⠀⢄⢕⢕⢕⢕⢕⢕⢕⢕⢕⢕⢕⢕⢕⠀⠀⠀⠀⠀⠀⠀⠀⠀⠀⠁⢕⢕⢕⢕⢄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⠀⠀⠅⢕⢕⢕⢕⢕⢕⢕⢕⢕⢕⢕⢕⢕⢕⢕⢕⢕⢕⢕⢕⢕⠕⠑⠁⠀⠀⠀⢕⢕⢕⢕⢕⢕⢕⢕⢕⢕⢀⢕⢕⢕⢕⢕⢕⢕⢕⢕⢕⠀⠀⢔⢕⢕⢕⢕⢕⢕⢕⢕⢕⢕⢕⢕⢕⢄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⢕⢕⠕⠀⠀⢅⢕⢕⢕⠁⢕⢕⢕⢕⢕⢕⢕⢕⢕⢕⢕⢕⠕⠑⠑⠁⠀⠀⠀⠀⠀⠀⢕⢕⢕⢕⢕⢕⢕⢕⢕⢕⢀⢕⢕⢕⢕⢕⢕⢕⢕⢕⢕⠀⢄⢕⢕⢕⢕⢕⢕⠕⢕⣕⣅⢕⢕⢕⢕⢕⢕⠀⠀⠀⠀⠀⠀⠀⠀⠀⠀⠀⠁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⢅⢕⢕⢕⢕⢕⠀⠀⠀⠑⢕⢕⢕⢅⢕⢕⢕⢕⢕⢕⠕⠑⠁⠁⠀⠀⠀⠀⠀⠀⠀⠀⠀⠀⠀⢔⢕⢕⢕⢕⢕⢕⢕⢕⢕⠁⢕⢕⢕⢕⢕⢕⢕⢕⢕⠕⠀⢔⢕⢕⢕⢕⣕⣥⣶⣾⢯⣿⡿⢇⢕⢕⢕⠕⠁⢀⢔⠀⠀⠀⠀⠀⠀⠀⠀⠀⠀⢕⢕⢕⢕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⢀⢕⢕⢕⢕⢕⠑⠀⠀⢀⢔⠑⠁⠑⢕⢕⢕⠕⠑⢕⢕⢕⠀⠀⠀⠀⠀⠀⠀⠀⠀⠀⠀⠀⠀⢀⢕⢕⢕⢕⢕⢕⢕⢕⢕⠀⢕⢕⢕⢕⢕⢕⢕⢕⢕⢕⡀⠑⠑⣅⣵⣾⣿⣿⣿⣿⢇⢝⢕⢕⢕⣕⣥⣴⣷⣿⣿⣿⡕⠀⠀⠀⠀⠀⠀⠀⠀⠀⢕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⢿⣿⣿⣿⢇⢕⢁⢕⢕⢕⢕⠀⠀⠀⢕⠑⠀⠀⠀⠑⢕⢕⢕⠀⢕⢕⢕⢄⠀⠀⠀⠀⠀⠀⠀⠀⠀⠀⠀⠀⢕⢕⢕⢕⢕⠅⢕⢕⢕⠕⢔⢕⢕⢕⢕⢕⢕⢕⢕⢡⠇⠀⢄⢵⣿⣿⣿⣿⣿⡿⢗⣷⣷⣷⣷⣿⣿⣿⣿⣿⣿⣿⣿⡇⢕⠀⠀⠀⠀⠀⠀⠀⠀⠀⢕⢕⢕⢁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⡟⣿⣿⣿⣿⣷⣮⢕⢕⠀⢕⢕⢕⢕⠀⠀⠀⢕⢕⣠⢔⢔⠀⠀⠑⢕⢕⠀⢕⢕⢕⢕⠀⠀⠀⠀⠀⠀⠀⠀⠀⠀⠀⢔⢕⢕⢕⢕⢅⢕⢕⢕⠑⢀⢕⢕⢕⢕⢕⢕⢕⢕⢱⠑⢀⢕⢕⢕⣕⣝⣽⡽⢇⢕⢱⣵⣼⣽⣽⣟⢿⣿⣿⣿⣿⣿⣿⠕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⣇⣿⣿⣿⣿⣿⡟⢕⠀⢄⢕⢵⡕⢕⠀⠀⢔⢕⡼⢕⢕⢕⢔⠀⠀⠁⠕⠀⠁⢕⢕⢕⢔⠀⠀⠀⠀⠀⠀⠀⠀⠀⢀⢕⢕⢕⢕⠅⢕⢕⢕⠑⠀⢕⢕⢕⢕⢕⢕⢕⢕⢐⠀⢔⢕⣵⢾⣟⣽⣾⣿⡇⢱⣼⣿⣿⣿⣿⣿⣿⣿⣷⣝⣟⢻⢿⢏⠀⠀⠀⠀⠀⠀⠀⠀⠀⠀⠀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⡝⣿⣿⣿⢟⢕⠕⠀⢕⢕⢕⢕⠁⠀⠀⢕⢕⢕⢕⢕⢕⢕⢔⠀⠀⠀⠀⠀⢕⢕⢕⢕⢀⠀⠀⠀⠀⠀⠀⠀⢀⢕⢕⢕⢕⠅⢕⢕⢕⠑⠀⢕⢕⢕⢕⢕⢕⢕⢕⡑⠀⢔⣕⣽⣷⣿⣿⣿⣿⣿⣱⣿⣿⣿⣿⣿⣿⣿⣿⣿⣿⣿⣿⣿⣷⣧⡖⢦⣥⡄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⡿⣯⣿⣿⣿⣿⣷⣷⣷⣷⢕⢕⠀⠑⢕⢕⢕⢕⠀⠀⢕⢕⢕⢕⢕⢕⢕⢕⢕⢔⠀⠀⠀⠀⠁⢕⢕⢕⢕⠀⠀⠀⠀⠀⠀⠀⢔⢕⢕⢕⠅⢕⢕⢕⢕⠀⢕⢕⢕⢕⢕⢕⢕⢕⡕⠀⢄⢕⢝⢿⣿⣿⣿⣿⣿⡏⣿⣿⣿⣿⣿⣿⣿⣿⣿⣿⣿⣿⣿⣿⣿⣿⣿⣷⣝⢇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⣹⣿⣿⣿⣿⣿⣿⣿⣿⡝⢕⠕⢔⢔⢕⢕⢕⠀⠀⢄⢕⢕⢕⢕⢕⢕⢕⢕⢕⢕⢄⣠⣴⣴⢇⢕⢕⢕⢕⢄⠀⠀⠀⠀⠀⠀⢕⢕⢕⢑⢕⢕⢕⢕⠀⢀⢕⢕⢕⢕⢕⢕⢕⡕⠁⢔⣱⣷⣿⣿⣿⣿⣿⣿⣿⢹⣿⣿⣿⣿⣿⣿⣿⣿⣿⣿⣿⣿⣿⣿⣿⣿⣿⣷⣗⣷⡔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⢿⣿⣿⣿⣿⣿⣿⡿⢟⢕⢕⠀⢕⢕⢕⢕⠑⠀⢀⢕⢕⢕⢕⢕⢕⢕⢕⢕⢕⢕⣾⣿⡿⢕⢕⣧⢕⢕⢕⢕⢔⢀⠀⠀⠀⢕⢕⢕⢕⢕⢕⢕⢕⠑⠀⢕⢕⢕⢕⢕⢕⢕⣼⠁⢄⢕⢜⢟⢿⣿⣿⣿⣿⣿⡇⣾⣿⣿⣿⣿⣿⣿⣿⣿⣿⣿⣿⣿⣿⣿⣿⣿⣿⣿⣿⡕⣽⢇⢀⠀⠀⠀⠀⠁⢕⢕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⢟⡜⣿⣿⣿⣿⣿⣿⣿⡏⢕⠕⢕⢕⢕⢕⠑⠀⠀⢕⢕⢕⢕⢕⢕⢕⢕⢕⢕⣵⣿⣿⢟⢕⢕⣾⡿⢕⢕⢕⢕⢕⢕⢔⢄⢀⢕⢕⢕⢕⢕⢕⢕⢕⠀⠀⢕⢕⢕⢕⢕⢕⣼⡇⠀⢕⢕⢕⣕⣵⣿⣿⣿⣿⣿⣼⣿⣿⣿⣿⣿⣿⣿⣿⣿⣿⣿⣿⣿⣿⣿⣿⣿⣿⣿⣿⣏⢕⢯⣧⢄⠀⠀⠀⠀⢕⢕⢄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⣿⢏⣾⣿⣞⢿⣿⣿⣿⢟⢝⠕⢕⠀⢕⢔⢕⠑⠀⢀⢕⢕⢕⢕⢕⢕⢕⢕⢕⢕⢜⢿⡿⢏⢕⢕⢗⢏⢕⠑⢕⢕⢕⢕⢕⢕⢕⢕⢕⢕⠕⢕⢕⢕⢕⠀⠀⠀⢕⠀⢕⢕⢕⣾⣿⠁⢄⢕⢱⣾⣿⣿⣿⣿⣿⣿⣿⣿⣿⣿⣿⣿⣿⣿⣿⣿⣿⣿⣿⣿⣿⣿⣿⣿⣿⣿⣿⣿⣿⣿⢻⣿⣇⡔⠀⠀⠀⠑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⣱⣿⣿⣿⣿⣿⣿⣿⣿⡕⠕⢔⠑⢔⠕⢕⠁⠀⢀⡕⢕⢕⢕⣕⡕⢕⢕⢕⢕⢕⢕⢕⢕⢕⢕⢕⢕⢕⢕⢕⢕⢕⢕⢕⢕⢕⢕⢕⢕⢕⢕⢕⢕⢕⠑⠀⠀⠀⠁⠀⢕⢕⣾⣿⡇⠀⢕⣱⣾⣿⣿⣿⣿⣿⣿⣿⣽⣿⣿⣿⣿⣿⣿⣿⣿⣿⣿⣿⣿⣿⣿⣿⣿⣿⣿⣿⣿⣿⣿⣿⣧⢕⢜⢕⢀⠀⠀⠀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⠕⠀⢕⠀⢕⢄⠑⠀⢀⣼⣷⣷⡇⢸⣿⣧⢕⢕⢕⢕⢕⠕⠕⠕⠕⠕⢕⢕⢕⢕⢕⢕⢕⢕⣱⣾⡟⢕⢕⢕⢄⢕⢕⢕⢕⠀⠀⢀⠀⠀⠀⢑⣼⣿⣿⠑⠀⢕⢿⣿⣿⣿⣿⣿⣿⣿⡿⣿⣿⣿⣿⣿⣿⣿⣿⣿⣿⣿⣿⣿⣿⣿⣿⣿⣿⣿⣿⣿⣿⣿⣿⣿⣕⢇⣕⢕⠀⠀⢔⠁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⢇⢀⢐⠑⢄⢀⢕⠀⠀⣸⣿⣿⣿⢕⣿⣿⣿⣧⢕⢕⠕⠀⠀⠀⠀⠀⢔⢕⢕⢕⢕⣕⣵⣷⣿⣿⡟⢱⢕⢕⢕⡇⢕⢕⢕⠁⠀⠀⡕⠀⠀⠕⣸⣿⣿⡟⠀⢕⢕⢺⣿⣿⣿⣿⣿⣿⣿⢷⣿⣿⣿⣿⣿⣿⣿⣿⣿⣿⣿⣿⣿⣿⣿⣿⣿⣿⣿⣿⣿⣿⣿⣿⣿⣿⡵⡣⡕⢔⠀⠑⢀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⢱⣷⣿⣿⣿⣿⣿⣿⣿⣿⢏⠀⡜⠑⠀⢕⠀⠀⠀⣵⣿⣿⣿⡏⢱⣿⣿⣿⣿⡕⠑⠀⠀⠀⠀⢀⢕⢕⢕⣕⣵⣾⣿⣿⣿⣿⢏⣱⡇⢕⢕⢱⡇⢕⢕⢕⠀⠀⢱⡇⠀⠀⢱⡟⣺⣿⡇⠀⢕⢕⢕⢝⢟⢿⢿⣿⢿⢟⣼⣿⣿⣿⣿⣿⣿⣿⣿⣿⣿⣿⣿⣿⣿⣿⣿⣿⣿⣿⣿⣿⣿⣿⣿⣿⣿⣿⣼⣎⡧⠀⠀⢕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⢿⣿⣿⣿⡿⢟⢕⠁⣱⠕⠀⢀⠁⠑⢀⣼⣿⣿⣿⣿⢕⣾⣿⣿⣿⢟⠁⠀⠀⠀⠀⢄⢕⣵⣷⣿⣿⣿⣿⣿⣿⡿⢇⣾⣿⡇⢕⢕⢸⡇⢕⢕⠕⠀⢠⣿⣷⠀⢄⣿⡇⢸⣿⠑⠀⢕⢕⢕⢕⢕⣕⣕⣱⣵⡕⣿⣿⣿⣿⣿⣿⣿⣿⣿⣿⣿⣿⣿⣿⣿⣿⣿⣿⣿⣿⣿⣿⣿⣿⣿⣿⣿⣿⣿⣿⣷⡔⠀⠅⢔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⣿⣧⢜⢝⢏⢕⢕⠁⢱⡟⢀⢔⠕⠀⢀⣼⣿⣿⣿⣿⡇⢱⣿⣿⣿⠏⠀⠀⠀⠀⠀⢄⣱⣿⣿⣿⣿⣿⣿⣿⣿⢟⣱⣿⣿⣿⡇⢕⠁⣿⡇⢕⢕⠀⠀⣾⣿⣿⠀⣼⣿⢇⢸⡿⠀⢕⢕⢕⣵⣿⣿⣿⣿⣿⣿⣿⢸⣿⣿⣿⣿⣿⣿⣿⣿⣿⣿⣿⣿⣿⣿⣿⣿⣿⣿⣿⣿⣿⣿⣿⣿⣿⣿⣿⣿⣿⣿⡇⠀⠀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⢱⣿⣻⣿⣿⣿⣿⣿⣧⢕⠑⢰⡟⢕⣾⠀⠀⢄⣾⣿⣿⣿⣿⣿⢕⣼⣿⡿⠃⠀⠀⠀⠀⠀⢔⣵⣿⣿⣿⣿⣿⣿⣿⡿⢇⣾⣿⣿⣿⣿⣿⢑⢕⣿⣷⢑⢕⠀⢸⣿⣿⣿⣱⣿⣟⢇⢕⢇⠀⢕⢱⣿⣿⣿⣿⣿⣿⣿⣿⣿⢸⣿⣿⣿⢝⣿⣿⣿⣿⣿⣿⣿⣿⣿⣿⣿⣿⣿⣿⣿⣿⣿⣿⣿⣿⣿⣿⣿⣿⣿⣿⣷⠀⠀⠀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⡟⠕⢄⢞⣾⣿⡇⠑⢀⣾⣿⣿⣿⣿⣿⢇⢱⣿⢟⠁⠀⠀⠀⠀⢀⢕⣾⣿⣿⣿⣿⣿⣿⣿⢟⣱⣿⣿⣿⣿⣿⣿⣿⡕⢸⣿⣿⡇⢕⠀⣼⣿⣿⣿⣿⣿⣿⡕⢕⠕⠀⢕⣿⣿⣿⣿⣿⣿⣿⣿⣿⡏⣿⣿⣿⡏⢸⣿⣿⣿⣿⣿⣿⣿⣿⣿⣿⣿⣿⣿⣿⣿⣿⣿⣿⣿⣿⣿⣿⣿⣿⣿⣿⣿⡕⠀⠀⢔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⠛⠛⠛⠛⠛⠛⠛⠛⠑⠀⠚⠛⠛⠛⠃⠀⠚⠛⠛⠛⠛⠛⠛⠑⠚⠋⠀⠀⠀⠀⠀⠀⠑⠛⠛⠛⠛⠛⠛⠛⠛⠃⠚⠛⠛⠛⠛⠛⠛⠛⠛⠃⠘⠛⠛⠃⠑⠀⠛⠛⠛⠛⠛⠛⠛⠛⠃⠀⠐⠘⠛⠛⠛⠛⠛⠛⠛⠛⠛⠃⠛⠛⠛⠃⠘⠛⠛⠛⠛⠛⠛⠛⠛⠛⠛⠛⠛⠛⠛⠛⠛⠛⠛⠛⠛⠛⠛⠛⠛⠛⠛⠛⠃⠀⠀⠁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⣕⣕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⡱⢵⢗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⡿⢕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⣵⣵⣵⣕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⢣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⢟⢏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⢔⢔⢕⢕⢕⢕⢅⢅⢕⢕⢕⢕⢕⢕⢕⢕⢕⢕⢕⢕⢑⢐⢑⢅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⣅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⣕⣧⣿⣿⢇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⢱⣷⣿⣿⣿⡟⢕⢕⣰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⡕⢕⢕⢕⢕⢕⢕⢕⢕⢕⢕⢕⢕⢕⢕⢸⣾⣿⣿⣿⣷⣾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⢱⣿⢿⢇⢕⢕⢕⢕⢕⢕⢕⢕⢕⢕⢕⢕⢕⢕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⢜⢕⣕⣵⣷⣕⢕⢕⢕⢕⢕⢕⢕⢕⢕⢕⢕⢕⣿⣿⣿⣿⣿⣿⣿⣿⣿⣿⣿⣿⣇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⢱⣾⣿⣿⣿⣿⣷⣕⢕⢕⢕⢕⢕⢕⢕⢕⢕⢕⣿⣿⣿⣿⣿⣿⣿⡿⢿⢟⢟⣏⣝⣕⣕⢕⢕⢕⢕⢕⢕⢕⢕⢕⢕⢕⢕⢕⢕⢕⢕⢕⢕⢕⢔⢔⢔⢔⢕⢕⢕⢕⢕⢕⢕⢕⢕⢕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⢸⣿⣿⣿⣿⣿⣿⣿⣿⣧⡕⢕⢕⢕⢕⢕⢕⢕⢻⣿⣿⣿⣿⢟⣱⣵⣷⣿⣿⣿⣿⣿⢿⢷⠁⠕⢕⠕⢕⢕⢕⢕⢕⢕⢕⢕⢕⢕⢕⢕⢕⢕⢕⢕⢕⢕⢕⢕⢕⢕⢕⢕⢕⢕⢕⢕⢕⢕⢅⢕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⢜⣿⣿⣿⣿⣿⣿⣿⣿⣿⣿⣕⢕⢕⢕⢕⢕⢕⢸⣿⣿⣿⣿⣿⣿⣿⣿⡿⠙⠁⠀⠀⠀⠀⠀⠀⢀⠀⠀⠁⠑⢕⢕⢕⢕⢕⢕⢕⢕⢕⢕⢕⢕⢕⢕⢕⢕⢕⢕⢕⢕⢕⢕⢕⢕⢕⢕⢕⢕⢕⢕⢔⢕⢅⢕⢑⢕⠕⢕⠕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⠁⢕⢕⢔⢕⢔⢹⣿⣿⡿⣏⣱⣵⣷⣷⣮⣿⣧⢕⢕⢑⢕⢕⢕⣿⣿⣿⣿⣿⣿⢟⡏⠀⠀⠀⠀⢀⢔⢔⢔⢄⠀⠁⢕⢔⢄⢀⠁⠑⠕⢕⢕⢕⠕⢕⢕⢕⢕⢕⢕⢕⠕⢕⢕⢕⢕⢕⢕⢕⢕⢕⢕⢕⢕⢕⢕⢕⢕⢕⢕⢕⢕⢕⢕⢕⢅⢕⢕⢕⢕⢕⢕⢕⢕⢕⢕⢕⢕⢕⢕⢕⢕⢕⢕⢕⢕⢕⢕⢕⢕⢕⢕⢕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⢔⢕⢘⢟⠏⢾⣿⣿⠿⠟⠻⢿⣿⣿⣧⢕⢕⠅⢕⢕⢸⣿⣿⣿⣿⡿⢏⠁⢄⣰⣵⣵⡕⠁⠁⠁⢕⠀⠀⢕⢕⢕⢕⢔⠀⠀⢀⣑⢕⢕⢕⢕⢕⢕⢕⢕⢕⢕⢕⢐⠅⢑⢑⠕⠕⠕⠕⠕⠕⢕⠕⠕⢕⢑⢑⢑⢅⢅⢔⢕⢕⢕⢕⢕⢕⢕⢕⢕⢕⢕⢕⢕⢕⢕⢕⢕⢕⢕⢕⢕⢕⢕⢕⢕⢕⢕⢕⢕⢕⢁⢕⢕⠕⢕⢕⢕⢁⢑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⢜⢕⢕⢀⠀⢕⢕⠀⣿⣕⢜⡧⠀⠁⠀⠀⠀⠀⠀⠈⢿⣿⡇⢕⠀⡇⢕⢜⣿⣿⣿⣿⣿⣱⣾⡇⡟⠟⢟⠁⠀⠀⠀⢕⠀⠀⢕⣕⢕⢕⢕⢀⢀⣱⣿⣿⣷⣵⣄⡁⠕⢅⢑⢕⢕⢕⢕⢕⢔⢄⢑⠕⢕⢕⢕⢕⢔⢕⢕⢕⢕⢕⢕⢕⢱⢕⢕⢕⢕⢕⢕⢕⢕⢕⢕⢕⢕⢕⢕⢕⢕⢕⢕⢕⢕⢕⢕⢕⢕⢕⢕⢕⢕⢕⢕⢕⢅⢕⠕⢕⢕⢕⢕⢕⠀⢑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⣷⢕⢇⢕⢕⠀⠕⢕⢕⢸⡿⠋⠀⠀⢀⢔⠑⢔⢕⢄⠀⠁⢻⣿⡔⢄⢻⡔⢕⣿⣿⣿⣿⣿⣿⣿⣿⣧⠀⢕⢕⣔⣕⡕⢱⢄⢀⣾⣿⣿⣿⢇⣕⣼⣿⣿⣿⣿⣿⣿⣿⣿⣶⣵⣤⣄⢀⠁⠁⠅⠑⠐⠑⢀⢑⢅⢕⢕⢕⢕⢕⢕⢕⢕⢕⢕⢕⢕⢕⢕⢕⢕⢕⢕⢕⢕⢕⢕⢕⢕⢕⢕⢕⢕⢕⢕⢕⢕⢕⢕⢕⢕⢕⢕⢕⢕⢕⠀⠁⠑⠑⢕⢕⢕⢕⢔⢐⠑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⢱⢕⢕⠀⠀⢕⢅⢸⡵⠀⠀⢄⢕⣵⣧⠁⠀⠀⠀⠀⢸⣿⡇⠁⣾⣷⣵⣿⣿⣿⣿⣿⣿⣿⣿⣿⣇⠑⢕⣿⣿⢇⠕⢄⣾⣿⣿⣿⣿⣿⣿⣿⣿⣿⣿⣿⣿⣿⣿⣿⣿⣿⣿⣿⠑⠀⠀⠀⢔⢕⢔⢕⢕⢕⢕⢕⢕⢕⢕⢕⢕⢕⢕⢕⢕⢕⢕⢕⢕⢕⢕⢕⢕⢕⢕⢕⢕⢕⢕⢕⢕⢕⢕⢕⢕⢕⢕⢕⢕⢕⢕⢕⢕⢕⢕⠀⠀⠀⠀⢕⢕⢕⢕⢕⢀⠀⠁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⣗⢕⢇⢕⢀⠀⠀⠔⢸⠇⠀⠀⢕⢕⠟⢇⠀⢀⢀⠀⢀⣾⡿⠑⣱⣿⣿⣿⣿⣿⣿⣿⣿⣿⣿⣿⣿⣿⣷⣵⣕⣑⣡⣵⣿⣿⣿⣿⣟⢟⣿⣿⣿⣿⣿⣿⣿⣿⣿⣿⣿⣿⣿⣿⡇⠀⠀⠀⢀⢵⢕⢕⢕⢕⢕⢕⢕⢕⢕⢕⢕⢕⢕⢕⢕⢕⢕⢕⢕⢕⢕⢕⢕⢕⢕⢕⢕⢕⢕⢕⢕⢕⢕⢕⢕⢕⢕⢕⢕⢕⢕⢕⢕⢕⢕⠑⠀⠀⠀⢕⢕⢕⢕⢕⢕⢕⢕⢀⠀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⣧⢀⠕⢕⠀⠀⠀⠁⢄⠀⠀⢕⢕⢄⢕⣵⡵⢜⠀⣸⣏⣥⣵⣿⣿⣿⣿⣿⣿⣿⣿⣿⣿⣿⣿⣿⣿⣿⣿⣿⣯⣝⢝⢹⢟⢜⢝⢕⣼⢝⢻⣿⣿⣿⣿⣿⣿⣿⣿⣿⣿⣿⡿⠁⠀⠀⢀⢕⢕⢕⢕⢕⢕⢕⢕⢕⢕⢕⢕⢕⢕⢕⢕⢕⢕⢕⢕⢕⢕⢕⢕⢕⢕⢕⢕⢕⢕⢕⢕⢕⢕⢕⢕⢕⢕⢕⢕⢕⢕⢕⢕⢕⢕⢕⢄⠀⠀⠀⢕⢕⢕⢕⢕⢕⢕⢕⢕⢄⠀⠁⠕⢕⢕⢔⠁⢅⢕⢕⢕⢕⢕⢕⢕⢕⢕⢕⢕⢕⢕⢕⢕⠀</a:t>
            </a:r>
            <a:br/>
            <a:r>
              <a:t>⣿⣿⣿⣿⣿⣿⣿⣿⣿⣿⣿⣿⣿⣿⣿⣿⣿⣿⣿⢿⢿⢿⢿⢿⢿⢿⢟⢟⢟⢟⢟⢟⣟⣝⣝⣝⣝⣹⣽⣽⣽⣵⣵⣵⣷⣷⣷⣷⣷⣾⣿⣿⣿⣿⣿⣿⣿⣿⣿⣿⣿⣿⣿⣿⣿⣿⣿⣿⣿⣿⣿⣿⣿⣿⣿⣿⣿⣿⣿⣿⣿⣿⣿⣿⣿⣿⣿⣿⣿⣿⡇⠄⠕⠀⠀⠀⠀⢸⣧⡄⠕⢕⣵⡑⢜⢇⠕⣱⣿⣿⣿⣿⣿⣿⣿⣿⣿⣿⣿⣿⣿⣿⣿⣿⣿⣿⣿⣿⡻⢝⢕⢕⢕⢕⢕⢕⢕⢕⢕⢕⢜⣿⣿⣿⣿⣿⣿⣿⣿⣿⡿⠑⠀⢔⢀⡱⢜⢕⢕⢕⢕⢕⢕⢕⢕⢕⢕⢕⢕⢕⢕⢕⢕⢕⢕⢕⢕⢕⢕⢕⢕⢕⢕⢕⢕⢕⢕⢕⢕⢕⢕⢕⢕⢕⢕⢕⢕⢕⢁⢕⢕⢕⢕⢕⠀⠀⠀⢕⢕⢕⢕⢕⢕⢕⢕⢕⢕⢔⢀⠀⢔⢔⢄⢕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⣿⣿⣿⡇⢕⠐⠀⠀⠀⠀⠀⢻⣿⣷⣿⣿⣷⣦⣵⣾⣿⢟⣻⣿⣿⣿⣿⣿⣿⣿⣿⣿⣿⣿⣿⣿⣿⣿⣿⡿⢇⢕⢕⢕⢕⢕⢕⢕⢕⢕⢕⢕⢕⢕⣿⣿⣿⣿⣿⣿⣿⣿⣿⠑⢄⣕⢅⡸⢇⢕⢕⢕⢕⢕⢕⢕⢕⢕⢕⢕⢕⢕⢕⢕⢕⢕⢕⢕⢕⢕⢕⢕⢕⢕⢕⢕⢕⢕⢕⢕⢕⢕⢕⢕⢕⢕⢕⢕⢕⢕⢕⢕⢕⢕⢕⢕⢕⠀⠀⢕⢕⢕⢕⢕⢕⢕⢕⢕⢕⢕⢕⢕⢄⠀⠑⠕⠀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⣧⣿⡔⠀⠀⠀⠀⠀⠜⣿⣿⢏⢜⢹⢏⣱⣾⢕⢸⣿⣿⣿⣿⣿⣿⣿⣿⣿⣿⣿⣿⣿⣿⣿⣿⣿⣿⣧⡕⢕⢕⢕⢕⢕⢕⢕⢕⢕⢕⣵⣾⣿⣿⣿⣿⣿⣿⣿⣿⣣⣵⣾⣝⢏⢕⢕⢕⢕⢕⢕⢕⢕⡕⣕⣕⣵⣵⣕⢕⢕⢕⢕⢕⢕⢕⢕⢕⢕⢕⢕⢕⢕⢕⢕⢕⠁⠀⠁⢕⢕⢕⢕⢕⢕⢕⢕⢕⢅⢕⢕⢅⢕⢕⢕⠀⠀⢕⢕⢕⢕⢕⢅⢕⢕⢕⢕⢕⢕⢕⢕⢕⢄⠀⠀⠀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⠁⠀⠀⠀⠀⠀⢹⢏⢕⢕⢕⢕⣼⣿⣵⣼⣿⣿⣿⣿⣿⣿⣿⣿⣿⣿⣿⣿⣿⣿⣿⣿⣿⣿⣿⣷⣷⣷⣵⣵⣵⣵⣵⣷⣷⣿⣿⣿⣿⣿⣿⣿⣿⣿⣿⣿⣿⣿⢟⢕⢕⢕⢕⢕⢕⢕⢱⣾⣿⣿⣿⣿⣿⣿⣿⢇⠕⢑⢕⢕⢕⢕⢕⢕⢕⢕⢕⢕⢕⢕⢕⢕⠀⠀⠀⠀⢕⢕⢕⢕⢕⢕⢕⠑⢕⠕⢔⢕⢕⢕⠕⠀⠀⠁⠑⠅⠕⢑⢕⢕⢕⢕⢕⢕⢕⢕⢕⢕⢕⢕⢄⢀⠀⢀⢔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⠀⠀⠀⠀⠀⡜⢕⢕⢕⢕⣵⣿⣿⣿⣿⣿⣿⣿⣿⣿⣿⣿⣿⣿⣿⣿⣿⣿⣿⣿⣿⣿⣿⣿⣿⣿⣿⣿⣿⣿⣿⣿⣿⣿⣿⣿⣿⣿⣿⣿⣿⣿⣿⣿⣿⣿⢏⢕⢕⢕⢕⢕⢕⢕⢕⢜⢻⣿⣿⣿⣿⢟⢏⢕⠀⠀⢔⢕⢕⢕⢕⢕⢕⢕⢕⢕⢕⢕⢕⢕⠁⠀⠀⠀⠀⠀⢕⢕⢕⢕⢕⠁⠑⢅⢕⢕⢕⢕⢕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⠕⠀⠀⠀⠀⢠⡅⢕⢕⢕⣼⣿⣿⣿⣿⣿⣿⣿⣿⣿⣿⣿⣿⣿⣿⣿⣿⣿⣿⣿⣿⣿⣿⣿⣿⣿⣿⣿⣿⣿⣿⣿⣿⣿⣿⣿⣿⣿⣿⣿⣿⣿⣿⣿⣿⡟⢏⢕⢕⢕⢕⢕⢕⢕⢕⢕⢕⢕⢕⠕⠕⢑⢕⢕⢕⠀⠀⢕⢕⢕⢕⢕⢕⢕⢕⢕⢕⢕⢕⢕⢕⠀⠀⠀⠀⠀⠀⠑⢕⢕⠑⠀⢄⢔⢕⢕⢕⢕⢕⠁⠀⠀⠀⠀⠀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⠀⠀⢀⢀⠀⠘⡇⡕⣱⣿⣿⣿⣿⣿⣿⣿⣿⣿⣿⣿⣿⣿⣿⣿⣿⣿⣿⣿⣿⣿⣿⣿⣿⣿⣿⣿⣿⣿⣿⣿⣿⣿⣿⣿⣿⣿⣿⣿⣿⣿⣿⣿⣿⣿⢟⢕⢕⢕⢕⢕⢕⢕⠑⠀⠀⠀⠀⠀⠀⠀⢄⢕⢕⢕⠀⠀⠀⢕⢕⢕⢕⢕⢕⢕⢕⢕⢕⢕⢕⢕⢕⠀⠀⠀⠀⠀⠀⠀⠅⢔⢔⢕⢕⢕⢕⢕⢕⠕⠁⠀⠀⠀⠀⠀⢄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⢀⣰⣾⣿⣧⣴⣵⢿⣿⣿⣿⣿⣿⣿⣿⣿⣿⣿⣿⣿⣿⣿⣿⣿⣿⣿⣿⣿⣿⣿⣿⣿⣿⣿⣿⣿⣿⣿⣿⣿⣿⣿⣿⣿⣿⣿⣿⣿⣿⣿⣿⣿⢟⢝⢕⢕⢕⢕⢕⢕⢕⠁⠀⠀⠀⠀⠀⠀⠀⢔⢕⢕⢕⠑⠀⠀⢕⢕⢕⢕⢕⢕⢕⢕⢕⢕⢕⢕⢕⢕⠕⠀⠀⠀⠀⠀⠀⠀⠀⢕⢕⢕⢕⢕⢕⠕⠑⠀⠀⠀⠀⠀⢀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⣧⣷⣿⣿⣿⣿⣿⣿⣿⢸⣿⣿⣿⣿⣿⣿⣿⣿⣿⣿⡿⢿⢿⢟⢟⢟⢟⣫⣽⣿⣿⣿⣿⣿⣿⣿⣿⣿⣿⣿⣿⣿⣿⣿⣿⣿⣿⣿⣿⣿⣿⢿⢟⢝⢕⢕⢕⢕⢕⢕⢕⠑⠀⠀⠀⠀⠀⠀⠀⠀⢕⢕⢕⢕⢕⠀⠀⢄⢕⢕⢕⢕⢕⢕⢕⢕⢕⢕⢕⢕⢕⢕⠀⠀⠀⠀⠀⠀⠀⠀⠀⠁⢕⢕⠕⠑⠁⠀⠀⠀⠀⠀⢄⢔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⡏⣿⣿⣿⣿⣿⣿⣿⣽⢕⢕⢵⢕⢕⢕⣵⣾⣿⣿⣿⣿⣿⣿⣿⣿⣿⣿⣿⣿⣿⣿⣿⣿⣿⣿⣿⣿⣿⣿⣿⢿⢇⢕⢕⢕⢕⢕⢕⢕⢕⢕⢕⠀⠀⠀⠀⠀⠀⠀⠀⢔⢕⢕⢕⢕⠀⠀⠀⢕⢕⢕⢕⢕⢕⢕⢕⢕⢕⢕⢕⢕⢕⠀⠀⠀⠀⠀⠀⠀⠀⠀⠀⠀⠁⠀⠀⠀⠀⠀⢀⢄⢄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⡜⣿⣿⣿⣿⣿⣿⣿⣷⣷⣷⣷⣿⣿⣿⣿⣿⣿⣿⣿⣿⣿⣿⣿⣿⣿⣿⣿⣿⣿⣿⣿⣿⣿⣿⣿⣿⡟⢕⢕⢕⢕⢕⢕⢕⢕⢕⢕⢕⢑⠀⠀⠀⠀⠀⠀⢀⠀⢄⢕⢕⢕⢕⢕⠀⢀⢕⢕⢕⢕⢕⢕⢕⢕⢕⢕⢕⢕⢕⢕⠑⠀⠀⠀⠀⠀⠀⠀⠀⠀⠀⠀⠕⢕⢔⢔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⡜⣿⣿⣿⣿⣿⣿⣿⣿⣿⣿⣿⣿⣿⣿⣿⣿⣿⣿⣿⣿⣿⣿⣿⣿⣿⣿⣿⣿⣿⣿⣿⣿⡿⢏⢕⢕⢕⢕⢕⢕⢕⢕⢕⢕⢕⢕⠕⢕⠀⠀⠀⠀⠀⢄⠕⢔⢕⢕⢕⢕⢕⠀⠀⢔⢕⢕⢕⢕⢕⢕⢕⢕⢕⢕⢕⢕⢕⠕⢀⠀⠀⠀⠀⠀⠀⠀⠀⠀⠀⠀⠀⢕⢕⢕⢕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⣜⢿⣿⣿⣿⣿⣿⣿⣿⣿⣿⣿⣿⣿⣿⣿⣿⣿⣿⣿⣿⣿⣿⣿⣿⣿⣿⣿⣿⣿⢟⢕⢕⢕⢕⢕⢕⢕⢕⢕⢕⢕⢕⢕⢕⢕⢄⢕⠀⠀⠀⠀⢔⢕⢔⢕⢕⢕⢕⢕⢕⠀⢀⢕⢕⢕⢕⢕⢕⢕⢕⢕⠕⢕⢕⢕⢕⠀⠐⠀⠀⠀⠀⠀⠀⠀⠀⠀⠀⠀⠀⠁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⣮⢻⣿⣿⣿⣿⣿⣿⣿⣿⣿⣿⣿⣿⣿⣿⣿⣿⣿⣿⣿⣿⣿⣿⣿⡿⢟⢕⢕⢕⢕⢕⢕⢕⢕⢕⢕⢕⢕⢕⢕⢕⢕⢕⢕⢕⢕⠀⠀⠀⢔⢕⢔⢕⢕⢕⢕⢕⢕⠑⠀⢕⢕⢕⢕⢕⢕⢕⢕⢕⢕⢕⢕⢕⢕⠀⢕⢀⠀⠀⠀⠀⠀⠀⠀⠀⠀⠀⠀⠀⠀⢕⢕⢕⢕⢕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⣷⣜⢻⣿⣿⣿⣿⣿⣿⣿⣿⣿⣿⣿⣿⣿⣿⣿⣿⣿⣿⢿⢟⢕⢕⢕⢕⢕⢕⢕⢕⢕⢕⢕⢕⢕⢕⢕⢕⢕⢕⢕⢕⢕⠑⢕⠀⠀⢔⢕⢕⢕⢕⢕⢕⢕⢕⢕⠀⠀⢕⢕⢕⢕⢕⢕⢕⢕⢕⠑⢕⢕⢕⠁⢔⢕⢕⢕⠀⠀⠀⠀⠀⠀⠀⠀⠀⠀⠀⠀⢕⢕⢕⢕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⣿⣮⣝⢻⡿⡿⢿⣿⣿⣿⣿⣿⣿⢿⣿⢿⡟⢗⢝⢕⢕⢕⢕⢕⢕⢕⢕⢕⢕⢕⢕⢕⢕⢕⢕⢕⢕⢕⢕⢕⢕⢕⢀⢕⠀⢔⢕⢕⢕⢕⢕⢕⢕⢕⢕⢕⠀⢄⢕⢕⢕⢕⢕⢕⢕⢕⢕⢔⢕⢕⠑⢄⢕⢕⢕⢕⢄⢄⠀⠀⠀⠀⠀⠀⠀⠀⠀⠀⠀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⣝⢿⢿⣿⣿⣿⣿⣿⣷⢝⠕⠻⢻⣿⣿⡿⢟⢝⢝⠕⢕⢑⢕⢕⢕⢕⢕⢕⢕⢕⢕⢕⢕⢕⢕⢕⢕⢕⢕⢕⢕⢕⢕⢕⢕⢕⢕⢕⢄⢕⢕⢕⢕⢕⢕⢕⢕⢕⢕⠕⠀⢕⢕⢕⢕⢕⢕⢕⢕⢕⠀⢕⢕⠑⢀⢕⢕⢕⢕⢕⢕⢕⠀⠀⠀⠀⠀⠀⠀⠀⠀⠀⠀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⢟⣻⢕⠀⢐⠀⢅⢁⢅⢁⠄⢀⠀⠕⢕⢕⢕⢕⢕⢕⢕⢕⢕⢕⢕⢕⢕⢕⢕⢕⢕⢕⢕⢕⢕⢕⢕⢕⢕⢕⠀⢕⢕⢕⢕⢕⢕⢕⢕⢕⢕⢑⠀⢄⢕⢕⢕⢕⢕⢕⢕⢕⢕⢔⢕⠑⠀⢕⢕⢕⢕⢕⢕⢕⢔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⣷⢕⠀⢕⢕⢕⢅⢐⠑⠀⠔⠀⠀⢕⢕⢕⢕⢕⢕⢕⢕⢕⢕⢕⢕⢕⢕⢕⢕⢕⢕⢕⢕⢕⢕⢕⢕⢕⢕⢕⢕⢕⢕⢕⢕⢕⢕⢕⢕⢕⠁⢄⢕⢕⢕⢕⢕⢕⢕⢕⢕⠁⢕⠑⠀⢕⢕⢕⢕⢕⢕⢕⢕⢕⢕⢀⠀⠀⠀⠀⠀⠀⠀⠀⠀⠑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⢔⢕⢕⢕⢕⢕⠀⢐⠑⠀⠀⠁⢕⢕⢕⢕⢕⢕⢕⢕⢕⢕⢕⢕⢕⢕⢕⢕⢕⢕⢕⢕⢕⢕⢕⢕⢕⢕⢕⢕⢕⢕⢕⢕⢕⢕⢕⠕⠀⢕⢕⢕⢕⢕⢕⢕⢕⢕⢕⠔⠁⢀⢕⢕⢕⢕⢕⢕⢕⢕⢕⢕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⠀⠐⠀⢔⢀⢀⢕⢕⢕⢕⢕⢕⢕⢕⢕⢕⢕⢕⢕⢕⢕⢕⢕⢕⢕⢕⢕⢕⠕⠑⢑⢕⢕⢕⢕⢕⢕⢕⢕⢕⢕⢀⢕⢕⢕⢕⢕⢕⢕⢕⢕⢕⠀⠀⢄⢕⢕⢕⢕⢕⢕⢕⢕⢕⢕⢕⢕⠕⠀⠀⠀⠀⠀⠀⠀⠀⠀⠀⠕⢕⢕⢕⢕⢅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⠀⠀⠀⢕⢕⢕⠕⢕⢕⢕⢕⢕⢕⢕⢕⢕⢕⢕⢕⢕⢕⢕⢕⢕⠕⠑⠑⠀⠀⠀⢕⢕⢕⢕⢕⢕⢕⢕⢕⢕⠀⢕⢕⢕⢕⢕⢕⢕⢕⢕⢕⠁⠀⢔⢕⢕⢕⢕⢕⢕⢕⢕⢕⢕⢕⢕⢕⢕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⢕⢕⢕⠀⠀⢄⢕⢕⢕⢄⢕⢕⢕⢕⢕⢕⢕⢕⢕⢕⢕⢕⠕⠑⠑⠁⠀⠀⠀⠀⠀⠀⢔⢕⢕⢕⢕⢕⢕⢕⢕⢕⠁⢕⢕⢕⢕⢕⢕⢕⢕⢕⢕⠀⢀⢕⢕⢕⢕⢕⢕⢕⢕⣕⣥⡕⢕⢕⢕⢕⢕⠀⠀⠀⠀⠀⠀⠀⠀⠀⠀⠀⠁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⠑⢕⢕⢕⢕⢕⠁⠀⠀⠑⢕⢕⢕⢕⢕⢕⢕⢕⢕⢕⢕⠑⠁⠁⠀⠀⠀⠀⠀⠀⠀⠀⠀⠀⠀⢄⢕⢕⢕⢕⢕⢕⢕⢕⢕⠑⢕⢕⢕⢕⢕⢕⢕⢕⢕⢕⠀⢔⢕⢕⢕⢕⣕⣥⣴⣾⣟⣾⡿⡇⢕⢕⢕⢕⠕⢄⢔⠀⠀⠀⠀⠀⠀⠀⠀⠀⠀⢕⢕⢕⢕⠑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⠀⠀⢕⢕⢕⢕⠕⠀⠀⠀⢔⠑⠁⠑⢕⢑⢕⢕⠁⢕⢕⢕⠀⠀⠀⠀⠀⠀⠀⠀⠀⠀⠀⠀⠀⠀⢕⢕⢕⢕⢕⢕⢔⢕⢕⠁⢔⢕⢕⢕⢕⢕⢕⢕⢕⢕⡀⠑⠑⢁⣵⣷⣿⣿⣿⣿⢏⢜⢕⢜⢕⢑⣡⣴⣶⣾⣿⣿⡇⠀⠀⠀⠀⠀⠀⠀⠀⠀⢕⢕⢕⢕⢄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⢿⣿⢿⣿⣿⣿⢇⢕⠔⢕⢕⢕⢕⠀⠀⠀⢕⠕⠀⠀⠀⠁⢕⢕⢕⠀⢕⢕⢕⢕⠀⠀⠀⠀⠀⠀⠀⠀⠀⠀⠀⠀⢕⢕⢕⢕⢕⢑⢔⢕⢕⠕⢄⢕⢕⢕⢕⢕⢕⢕⢕⢕⠗⠁⢄⢵⣿⣿⣿⣿⣿⡿⢏⣷⣷⣷⣷⣾⣿⣿⣿⣿⣿⣿⣿⡇⢑⠀⠀⠀⠀⠀⠀⠀⠀⠀⢕⢕⢕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⣹⣿⣿⣿⣷⣮⡝⢕⠀⢄⢕⢕⢕⠑⠀⠀⢔⢕⣠⡴⢕⠀⠀⠁⢕⢕⠀⢕⢕⢕⢕⢀⠀⠀⠀⠀⠀⠀⠀⠀⠀⠀⢄⢕⢕⢕⢕⢑⢔⢕⢕⠑⠀⢕⢕⢕⢕⢕⢕⢕⢕⢱⠃⢀⢕⢕⢕⣕⣜⣫⣽⢇⢕⢱⣰⣼⣽⣽⣟⢿⣿⣿⣿⣿⣿⣿⢇⠁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⢿⣿⣿⣿⣿⡿⢑⠁⠀⢕⣣⡣⢕⠀⠀⢀⢕⡸⢇⢕⢔⢔⠀⠀⠀⠕⠀⠀⢕⢕⢕⢕⠀⠀⠀⠀⠀⠀⠀⠀⠀⢀⢕⢕⢕⢕⢕⢕⢕⢕⠑⠀⢕⢕⢕⢕⢕⢕⢕⢕⢑⠁⢄⢕⣵⡾⣟⣽⣿⣿⡇⢕⣼⣿⣿⣿⣿⣿⣿⣿⣷⣝⣟⢿⢿⢏⠁⠀⠀⠀⠀⠀⠀⠀⠀⠀⠀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⣎⢿⣿⣿⢿⢇⢕⠀⠕⢕⢕⢕⠁⠀⠀⢕⢕⢕⢕⢕⢕⢕⢕⠀⠀⠀⠀⠀⠕⢕⢕⢕⢄⠀⠀⠀⠀⠀⠀⠀⠀⢕⢕⢕⢕⢑⢔⢕⢕⠕⠀⢕⢕⢕⢕⢕⢕⢕⢕⡑⠀⢄⣕⣮⣷⣿⣿⣿⣿⣿⢱⣽⣿⣿⣿⣿⣿⣿⣿⣿⣿⣿⣿⣿⣷⣧⡖⢦⣤⡄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⡿⣯⣽⣾⣿⣿⣷⣷⣷⣷⡇⢕⠐⢔⢔⢕⢕⢕⠀⠀⢔⢕⢕⢕⢕⢕⢕⢕⢕⢕⠀⠀⠀⠀⠀⢕⢕⢕⢕⠀⠀⠀⠀⠀⠀⠀⢄⢕⢕⢕⢕⢔⢕⢕⢕⠀⢕⢕⢕⢕⢕⢕⢕⢕⡕⠁⢄⢕⢝⢻⢿⣿⣿⣿⣿⡟⣾⣿⣿⣿⣿⣿⣿⣿⣿⣿⣿⣿⣿⣿⣿⣿⣿⣷⣝⢇⠁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⢳⣿⣿⣿⣿⣿⣿⣿⣿⡝⢕⢕⢄⢄⢕⢕⢕⠁⠀⢄⢕⢕⢕⢕⢕⢕⢕⢕⢕⢕⢄⣰⣴⣴⢎⢕⢕⢕⢕⢔⠀⠀⠀⠀⠀⠀⢕⢕⢕⢑⢔⢕⢕⢕⠀⠀⢕⢕⢕⢕⢕⢕⢕⡱⠁⢄⢱⣾⣿⣿⣿⣿⣿⣿⣿⢳⣿⣿⣿⣿⣿⣿⣿⣿⣿⣿⣿⣿⣿⣿⣿⣿⣿⣿⣟⣳⢔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⢸⣿⣿⣿⣿⣿⣿⣿⢟⢇⢕⠀⢕⢕⢕⢕⠕⠀⠀⢕⢕⢕⢕⢕⢕⢕⢕⢕⢕⢕⣾⣿⡿⢇⢕⣵⡕⢕⢕⢕⢔⢄⠀⠀⠀⢔⢕⢕⢕⢕⢕⢕⢕⠕⠀⢕⢕⢕⢕⢕⢕⢕⣵⠑⢀⢕⢕⢝⢻⣿⣿⣿⣿⣿⡏⣼⣿⣿⣿⣿⣿⣿⣿⣿⣿⣿⣿⣿⣿⣿⣿⣿⣿⣿⣿⢕⡯⡇⢀⠀⠀⠀⠀⠁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⡿⣏⢿⣿⣿⣿⣿⣿⣿⡿⢕⢕⢔⢅⢕⢕⠕⠀⠀⢕⢕⢕⢕⢕⢕⢕⢕⢕⢕⣵⣿⣿⡟⢕⢕⣾⡿⢕⢕⢕⢕⢕⢕⢕⢄⢀⢕⢕⢕⢕⢕⢕⢕⢕⠀⠀⢕⢕⢕⢕⢕⢕⣼⡏⠀⢕⢕⢕⣱⣵⣿⣿⣿⣿⣿⣱⣿⣿⣿⣿⣿⣿⣿⣿⣿⣿⣿⣿⣿⣿⣿⣿⣿⣿⣿⣿⣟⢽⢵⣧⢄⠀⠀⠀⠀⢕⢕⢀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⣿⢟⣼⣿⣯⡻⣿⣿⣿⢟⢏⠕⢕⠀⢕⢅⢕⠑⠀⢀⢕⢕⢕⢕⢕⢕⢕⢕⢕⢕⢕⢿⡿⢏⢕⢕⢕⢏⢕⠕⢕⢕⢕⢕⢕⢕⢕⢕⢕⢕⠅⢕⢕⢕⢕⠀⠀⠀⢕⠀⢕⢕⢕⣾⣿⠑⢀⢕⢱⣾⣿⣿⣿⣿⣿⣿⣧⣿⣿⣿⣿⣿⣿⣿⣿⣿⣿⣿⣿⣿⣿⣿⣿⣿⣿⣿⣿⣿⣿⣿⡟⣿⡇⢔⠀⠀⠀⠑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⢅⣺⣿⣿⣿⣿⣿⣿⣿⡇⠕⢀⠕⢄⢅⢕⠑⠀⢀⡕⢕⢕⢕⣕⡕⢕⢕⢕⢕⢕⢕⢕⢕⢕⢕⢕⢕⢕⠕⢕⢕⢕⢕⢕⢕⢕⢕⢕⢕⢕⢕⢕⢕⢕⠑⠀⠀⠀⠑⠀⢕⢑⣾⣿⡇⠀⢕⣵⣾⣿⣿⣿⣿⣿⣿⣿⣹⣿⣿⣿⣿⣿⣿⣿⣿⣿⣿⣿⣿⣿⣿⣿⣿⣿⣿⣿⣿⣿⣿⣿⡇⢕⢜⢕⢀⠀⠀⠀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⣟⢕⠀⢕⠀⢕⠁⠕⠀⠀⣸⣿⣾⡇⢱⣿⣷⡕⢕⢕⢕⢕⠑⠕⠕⠕⠕⢕⢕⢕⢕⢕⢕⢕⢕⣱⣾⡟⢕⢕⢕⠁⢕⢕⢕⢕⠀⠀⢀⠀⠀⠀⠕⣼⣿⣿⠕⠀⢕⢻⣿⣿⣿⣿⣿⣿⣿⡿⣿⣿⣿⣿⣿⣿⣿⣿⣿⣿⣿⣿⣿⣿⣿⣿⣿⣿⣿⣿⣿⣿⣿⣿⣿⡕⢕⢕⢕⠀⠀⠀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⡏⠀⢔⠕⠀⠑⢕⠀⠀⣱⣿⣿⣿⢕⣾⣿⣿⣧⢕⢕⠕⠀⠀⠀⠀⠀⢔⢕⢕⢕⢕⣕⣵⣷⣿⣿⡟⢱⢕⢕⢕⡔⢕⢕⢕⠁⠀⠀⣼⠀⠀⠔⣱⢿⣿⡿⠀⢕⢕⢸⣿⣿⣿⣿⣿⣿⣿⢷⣿⣿⣿⣿⣿⣿⣿⣿⣿⣿⣿⣿⣿⣿⣿⣿⣿⣿⣿⣿⣿⣿⣿⣿⣿⣿⣽⢕⡣⢕⠀⠁⢄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⣻⣿⣿⣿⣿⣿⣿⣿⢏⠀⡕⠐⠀⢕⠀⠁⠀⣱⣿⣿⣿⡟⢕⣿⣿⣿⣿⡇⠑⠀⠀⠀⠀⢀⢕⢕⢕⣕⣵⣾⣿⣿⣿⣿⢏⣱⣿⢕⢕⢔⡇⢕⢕⢕⠀⠀⢱⣿⠀⠀⢰⣿⢻⣿⡇⠀⢕⢕⢕⢜⢟⢻⢿⢿⢟⢟⣼⣿⣿⣿⣿⣿⣿⣿⣿⣿⣿⣿⣿⣿⣿⣿⣿⣿⣿⣿⣿⣿⣿⣿⣿⣿⣿⣿⣿⣿⣕⠀⠀⠕⠁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⡻⣿⣿⣿⡿⢟⢏⠁⢱⢇⠀⠀⠁⠀⠀⣵⣿⣿⣿⣿⢕⣼⣿⣿⣿⢟⠑⠀⠀⠀⠀⢀⢕⣱⣾⣿⣿⣿⣿⣿⣿⡿⢇⣾⣿⡏⢕⢕⢸⡇⢕⢕⢕⠀⢄⣿⣿⠀⢀⣾⡇⢸⣿⠑⠀⢕⢕⢕⢕⣕⣕⣵⣵⣵⣕⢿⣿⣿⣿⣿⣿⣿⣿⣿⣿⣿⣿⣿⣿⣿⣿⣿⣿⣿⣿⣿⣿⣿⣿⣿⣿⣿⣿⣿⣿⣿⡕⠀⠁⠑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⡷⣜⡝⢎⢕⢕⠑⢰⡿⢀⡕⢔⠀⢀⣼⣿⣿⣿⣿⡇⢕⣿⣿⣿⠏⠀⠀⠀⠀⠀⢄⣱⣿⣿⣿⣿⣿⣿⣿⣿⢟⣱⣿⣿⣿⣧⢕⠕⣾⣇⢕⢕⠁⠀⣼⣿⣿⠀⣼⣿⡕⢜⡿⠀⢕⢕⢕⣵⣿⣿⣿⣿⣿⣿⣿⢸⣿⣿⣿⣿⣿⣿⣿⣿⣿⣿⣿⣿⣿⣿⣿⣿⣿⣿⣿⣿⣿⣿⣿⣿⣿⣿⣿⣿⣿⣿⡇⠀⠀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⣾⣻⣿⣿⣿⣿⣿⣷⢕⠑⢄⡟⢕⣼⠑⠁⢀⣾⣿⣿⣿⣿⣿⢕⣼⣿⡿⠑⠀⠀⠀⠀⠀⢔⣼⣿⣿⣿⣿⣿⣿⣿⡿⢇⣾⣿⣿⣿⣿⣿⢔⢀⣿⣿⡄⢕⠀⢱⣿⣿⣿⣱⣿⣷⡇⢕⢇⠀⢕⢱⣿⣿⣿⣿⣿⣿⣿⣿⣿⢸⣿⣿⣿⢸⣿⣿⣿⣿⣿⣿⣿⣿⣿⣿⣿⣿⣿⣿⣿⣿⣿⣿⣿⣿⣿⣿⣿⣿⣿⣿⣿⢀⠀⠀⢑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⢟⠕⢀⣞⣾⣾⡟⠔⢀⣼⣿⣿⣿⣿⣿⡇⢱⣿⢟⠁⠀⠀⠀⠀⢀⢕⣾⣿⣿⣿⣿⣿⣿⣿⢟⣱⣿⣿⣿⣿⣿⣿⣿⡇⢱⣿⣿⡇⢕⠀⢸⣿⣿⣿⣿⣿⣿⡕⢕⢕⠀⢕⣾⣿⣿⣿⣿⣿⣿⣿⣿⡏⣿⣿⣿⣿⢜⣿⣿⣿⣿⣿⣿⣿⣿⣿⣿⣿⣿⣿⣿⣿⣿⣿⣿⣿⣿⣿⣿⣿⣿⣿⣿⣿⡇⠀⠀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⠛⠛⠛⠛⠛⠛⠛⠛⠃⠀⠘⠛⠛⠛⠃⠀⠚⠛⠛⠛⠛⠛⠛⠑⠚⠋⠀⠀⠀⠀⠀⠀⠑⠛⠛⠛⠛⠛⠛⠛⠛⠑⠚⠛⠛⠛⠛⠛⠛⠛⠛⠃⠘⠛⠛⠛⠑⠀⠛⠛⠛⠛⠛⠛⠛⠛⠃⠀⠐⠘⠛⠛⠛⠛⠛⠛⠛⠛⠛⠃⠛⠛⠛⠃⠑⠛⠛⠛⠛⠛⠛⠛⠛⠛⠛⠛⠛⠛⠛⠛⠛⠛⠛⠛⠛⠛⠛⠛⠛⠛⠛⠛⠃⠀⠀⠀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⢗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⣕⡱⢵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⢇⣕⢵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⢵⣵⣵⣵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⢧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⢟⢏⢇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⢔⢕⢕⢕⢕⢕⢕⢅⢕⢅⢕⢕⢕⢕⢕⢕⢕⢕⢕⢑⢑⢕⢑⢑⢑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⢁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⣕⢳⣿⣷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⢧⣷⣽⣿⣿⣿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⢸⣾⣿⣿⣿⣿⢏⢕⣕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⣮⣷⣕⢕⢕⢕⢕⢕⢕⢕⢕⢕⢕⢕⢕⢕⢸⣿⣿⣿⣿⣷⣷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⢸⣿⡿⢟⢕⢕⢕⢕⢕⢕⢕⢕⢕⢕⢕⢕⢕⢜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⢸⢏⢕⣵⣷⣾⣧⡕⢕⢕⢕⢕⢕⢕⢕⢕⢕⢕⣿⣿⣿⣿⣿⣿⣿⣿⣿⣿⣿⣿⣿⣧⡕⢕⢕⢕⢕⢕⢕⢕⢕⢕⢕⢕⢕⢕⢕⢕⢕⢕⢕⢕⢕⢕⢑⢑⢑⢕⢕⢕⢕⢕⢕⢕⢕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⣵⣿⣿⣿⣿⣿⣿⣷⣕⢕⢕⢕⢕⢕⢕⢕⠕⣿⣿⣿⣿⣿⣿⣿⣿⣿⣿⣿⣿⣿⢿⢿⢧⡕⢕⢕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⢑⢕⣿⣿⣿⣿⣿⣿⣿⣿⣿⣧⢕⢕⢕⢕⢕⢕⢔⣿⣿⣿⣿⣿⣿⣿⣿⢟⢝⣕⣵⣷⣷⣾⣿⡟⠕⢵⣕⣵⡕⢕⢕⢕⢕⢕⢕⢕⢕⢕⢕⢕⢕⢕⢕⢕⢕⢕⢕⢕⢕⢕⢕⢕⢕⢕⢕⢕⢕⢕⢔⢅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⢄⢕⢕⢅⢕⢕⢹⣿⣿⣿⣿⣿⣿⣿⣿⣿⣷⡕⢕⢕⢕⢕⢕⢹⣿⣿⣿⣿⣿⢟⣱⣾⣿⣿⣿⢿⠟⠟⠛⠑⠀⠁⠉⠙⠙⠗⢕⢑⠕⢕⢕⢕⢕⢕⢕⢕⢕⢕⢕⢕⢕⢕⢕⢕⢕⢕⢕⢕⢕⢕⢕⢕⢕⢕⢕⢕⢕⢕⢕⢕⢔⢕⢅⢅⢅⢅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⠕⢕⢕⢔⢕⢕⢿⣿⣿⣿⡿⢟⢟⢟⢻⢿⣷⡕⢕⢅⢕⢕⢕⣿⣿⣿⣿⣿⣿⣿⣿⡿⠏⠁⠀⠀⠀⠀⠀⠀⠀⠀⠀⠀⠀⠀⠀⠡⢵⡕⠕⢕⢕⢕⢕⢕⢕⢕⢕⢕⢕⢅⢕⠕⢕⢕⢕⢕⢕⢕⢕⢕⢕⢕⢕⢕⢕⢕⢕⠕⢑⢑⢅⢕⢕⢕⢕⢕⢕⢕⢕⢕⢕⢕⢕⢕⢕⢕⢕⢕⢕⢕⢕⢕⢕⢕⢕⢕⢕⢕⢕⢕⢕⢕⢕⢕⢕⢕⢕⢕⢁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⡕⢕⢔⠀⢕⢕⢔⢱⡕⢜⢿⣿⣵⣾⣿⣿⣿⣿⣮⣿⣷⢕⢕⢔⢕⢕⢿⣿⣿⣿⣿⣿⣟⡏⠅⠀⠀⢀⡀⠀⠀⠀⢕⠀⠀⠀⢕⢔⢄⢀⠀⠁⠙⢷⣦⣅⣑⠅⠕⢑⢕⢕⢕⢕⢕⢕⢄⢐⠐⠔⢄⢅⢅⢅⢅⢅⢕⢕⢔⢔⢕⢕⢕⢕⢕⢕⢕⢕⢕⢕⢕⢕⢕⢕⢕⢕⢕⢕⢕⢕⢕⢕⢕⢕⢕⢕⢕⢕⢕⢕⢕⢕⢕⢕⢕⢕⢕⠕⢕⢕⢕⢕⢕⢄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⠀⠑⢕⢄⢸⣿⣷⣵⢁⠉⠙⠙⠉⠉⠙⢻⣿⣿⡇⠑⢕⡇⢕⢸⣿⣿⣿⣿⣿⣏⢕⢔⡔⠑⢝⢁⠀⢀⢀⢕⠄⠀⢔⣿⣿⣿⡷⢔⠀⢠⣷⣿⣿⣿⣿⣷⣵⣔⣐⢁⠁⢑⠕⠑⠕⠕⢔⠁⠑⠕⠕⢕⢕⢕⢕⢕⢕⢕⢕⢕⢕⢕⢕⢕⢕⢕⢕⢕⢕⢕⢕⢕⢕⢕⢕⢕⢕⢕⢕⢕⢕⢕⢕⢕⢕⢕⢕⢕⢕⢕⢕⢕⢕⠁⠑⠁⢕⢕⢕⢕⢕⠀⠀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⢜⡕⢕⠀⠀⢕⢕⢸⣿⡿⠏⠁⠀⠀⠀⠀⠀⠀⠀⠜⢿⣿⠀⢕⣿⡔⣸⣿⣿⣿⣿⣿⣿⣷⣿⣿⡄⢕⢱⣔⣱⢕⢱⢔⢄⢸⣿⢻⢿⣷⣷⣾⣿⣿⣿⣿⣿⣿⣿⣿⣿⣿⣿⣿⢕⠀⠀⠀⢄⡄⢄⢔⢔⢕⢕⢕⢕⢕⢕⢕⢕⢕⢕⢕⢕⢕⢕⢕⢕⢕⢕⢕⢕⢕⢕⢕⢕⢕⢕⢕⢕⢕⢕⢕⢕⢕⢕⢕⢕⢕⠑⢕⢕⢕⢕⠑⠀⠀⠀⢕⢕⢕⢕⢕⠀⢄⠀⠑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⣿⡕⢇⢕⢔⠀⠀⢕⢜⢟⢁⠀⠀⠀⣠⡷⠀⠀⠀⠀⠀⣸⡏⠀⣸⣿⣿⣿⣿⣿⣿⣿⣿⣿⣿⣿⣿⣷⣶⣷⣿⡧⢕⢕⢕⢕⢕⢇⢕⢕⣿⣿⣿⣿⣿⣿⣿⣿⣿⣿⣿⣿⣿⣿⡟⠀⠀⠀⠀⢕⢕⢕⢕⢕⢕⢕⢕⢕⢕⢕⢕⢕⢕⢕⢕⢕⢕⢕⢕⢕⢕⢕⢕⢕⢕⢕⢕⢕⢕⢕⢕⢕⢕⢕⢕⢕⢕⢕⢕⢕⢕⠀⢕⢕⢕⢕⠀⠀⠀⠀⢕⢕⢕⢕⢕⢄⢕⢔⠀⠁⢕⢕⢕⢁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⣷⡕⢄⢕⠀⠀⠁⠀⢕⠑⠀⠀⢕⢜⢕⢀⢄⢕⠀⠀⢏⣅⣼⣿⣿⣿⣿⣿⣿⣿⣿⣿⣿⣿⣿⣿⣿⣿⣿⣿⣿⢕⢕⢕⢕⢕⢕⢕⣵⢝⣿⣿⣿⣿⣿⣿⣿⣿⣿⣿⣿⣿⣿⠇⠀⠀⠀⢱⢇⢕⢕⢕⢕⢕⢕⢕⢕⢕⢕⢕⢕⢕⢕⢕⢕⢕⢕⢕⢕⢕⢕⢕⢕⢕⢕⢕⢕⢕⢕⢕⢕⢕⢕⢕⢕⢕⢕⢕⢕⢕⠀⢕⢕⢕⢕⠀⠀⠀⠀⢕⢕⢕⢕⢕⢕⢕⢕⢕⢀⠀⠁⠕⢕⢕⢔⠁⢄⢕⢕⢕⢕⢕⢕⢕⢕⢕⢕⢕⢕⢕⢕⠀</a:t>
            </a:r>
            <a:br/>
            <a:r>
              <a:t>⣿⣿⣿⣿⣿⣿⣿⣿⣿⣿⣿⣿⣿⣿⣿⣿⣿⣿⣿⢿⢿⢿⢿⢿⢿⢿⢟⢟⢟⢟⢟⢟⣟⣝⣝⣝⣝⣹⣽⣽⣽⣵⣵⣵⣷⣷⣷⣷⣷⣾⣿⣿⣿⣿⣿⣿⣿⣿⣿⣿⣿⣿⣿⣿⣿⣿⣿⣿⣿⣿⣿⣿⣿⣿⣿⣿⣿⣿⣿⣿⣿⣿⣿⣿⣿⣿⣿⣿⣿⣿⡇⢁⠑⠀⠀⠀⠀⠁⢀⠀⠔⢕⢕⢑⢕⢗⢜⣴⣷⣿⣿⣿⣿⣿⣿⣿⣿⣿⣿⣿⣿⣿⣿⣿⣿⣿⣿⣿⡿⢟⢕⢕⢕⢕⢕⢕⢕⢕⢕⢕⢜⣿⣿⣿⣿⣿⣿⣿⣿⣿⣿⠇⠀⠄⠀⢔⢕⢕⢕⢕⢕⢕⢕⢕⢕⢕⢕⢕⢕⢕⢕⢕⢕⢕⢕⢕⢕⢕⢕⢕⢕⢕⢕⢕⢕⢕⢕⢕⢕⢕⢕⢕⢕⢕⢕⢕⢕⢕⢕⢕⢕⢕⢕⢕⢄⠀⠀⢕⢕⢕⢕⢕⢕⢕⢕⢕⢕⢕⢔⠀⠁⢔⢔⢔⢕⢕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⣿⣿⣿⡇⢕⢑⠐⠀⠀⠀⠀⢸⣷⣴⡞⢕⢕⢕⢱⣿⣿⡿⢟⣿⣿⣿⣿⣿⣿⣿⣿⣿⣿⣿⣿⣿⣿⣿⣿⣿⢟⢕⢕⢕⢕⢕⢕⢕⢕⢕⢕⢕⢕⢕⢸⣿⣿⣿⣿⣿⣿⣿⣿⢏⢀⣰⢕⡕⡕⢕⢕⢕⢕⢕⢕⢕⢕⢕⢕⢕⢕⢕⢕⢕⢕⢕⢕⢕⢕⢕⢕⢕⢕⢕⢕⢕⢕⢕⢕⢕⢕⢕⢕⢕⢕⢕⢕⢕⢕⢕⢕⠕⢕⢕⢕⢕⢕⢕⠀⠀⢕⢕⢕⢕⢕⢕⢕⢕⢕⢕⢕⢕⢕⢄⠀⠑⠑⠁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⣷⣿⡇⢀⠀⠀⠀⠀⠁⢿⣿⡇⢕⢕⢕⢕⣿⡏⢸⣿⣿⣿⣿⣿⣿⣿⣿⣿⣿⣿⣿⣿⣿⣿⣿⣿⣿⣕⢕⢕⢕⢕⢕⢕⢕⢕⢕⢕⢕⢕⣵⣿⣿⣿⣿⣿⣿⣿⣿⣏⣔⣾⣿⡫⢎⢇⢕⢕⢕⢕⢕⢕⢕⢕⣕⣕⣵⣕⡕⢕⢕⢕⢕⢕⢕⢕⢕⢕⢕⢕⢕⢕⢕⢕⢕⠑⠀⠀⠕⢕⢕⢕⢕⢕⢕⢕⢕⢕⢄⢕⢕⢕⢕⢕⠑⠀⢔⢕⢕⢕⢕⢕⢕⢕⢕⢕⢕⢕⢕⢕⢕⢔⢀⠀⠀⠀⠑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⡅⠀⠀⠀⠀⠀⢸⡟⡕⢕⢕⢕⢱⣿⣧⣸⣿⣿⣿⣿⣿⣿⣿⣿⣿⣿⣿⣿⣿⣿⣿⣿⣿⣿⣿⣷⣵⣵⣕⣕⣕⣕⣕⣕⣵⣵⣿⣿⣿⣿⣿⣿⣿⣿⣿⣿⣿⣿⣿⢏⢕⢕⢕⢕⢕⢕⢱⣷⣾⣿⣿⣿⣿⣿⣿⡣⢕⠑⢕⢕⢕⢕⢕⢕⢕⢕⢕⢕⢕⢕⢕⢕⠀⠀⠀⠀⢕⢕⢕⢕⢕⢕⢕⢕⢁⢕⠕⢔⢕⢕⢕⠀⠀⠁⠁⠑⠑⢑⢔⢕⢕⢕⢕⢕⢕⢕⢕⢕⢕⢕⢔⢄⢀⢀⢀⢔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⡅⢕⢕⢕⢕⢱⣿⣿⣿⣿⣿⣿⣿⣿⣿⣿⣿⣿⣿⣿⣿⣿⣿⣿⣿⣿⣿⣿⣿⣿⣿⣿⣿⣿⣿⣿⣿⣿⣿⣿⣿⣿⣿⣿⣿⣿⣿⣿⣿⣿⣿⡟⢕⢕⢕⢕⢕⢕⢕⢕⢜⢻⣿⣿⣿⣿⡿⢏⢕⠁⠀⠅⢕⢕⢕⢕⢕⢕⢕⢕⢕⢕⢕⢕⢕⢕⠀⠀⠀⠀⠀⢕⢕⢕⢕⢕⢕⠁⠕⢅⢕⢕⢕⢕⠕⠀⠀⠀⠀⠀⠀⠀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⢀⡕⢕⢕⢕⣱⣿⣿⣿⣿⣿⣿⣿⣿⣿⣿⣿⣿⣿⣿⣿⣿⣿⣿⣿⣿⣿⣿⣿⣿⣿⣿⣿⣿⣿⣿⣿⣿⣿⣿⣿⣿⣿⣿⣿⣿⣿⣿⣿⣿⣿⢟⢕⢕⢕⢕⢕⢕⢕⢕⢕⢕⢕⢜⢕⠕⢑⢕⢕⢕⠀⠀⢕⢕⢕⢕⢕⢕⢕⢕⢕⢕⢕⢕⢕⢕⠁⠀⠀⠀⠀⠀⠁⢕⢕⢕⠕⠀⢁⢔⢕⢕⢕⢕⢕⠀⠀⠀⠀⠀⠀⢄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⢀⡀⠀⠀⣿⢕⣱⣾⣿⣿⣿⣿⣿⣿⣿⣿⣿⣿⣿⣿⣿⣿⣿⣿⣿⣿⣿⣿⣿⣿⣿⣿⣿⣿⣿⣿⣿⣿⣿⣿⣿⣿⣿⣿⣿⣿⣿⣿⣿⣿⣿⣿⣿⢇⢕⢕⢕⢕⢕⢕⠕⠁⠀⠀⠀⠀⠀⠀⢀⢕⢕⢕⠁⠀⠀⢕⢕⢕⢕⢕⢕⢕⢕⢕⢕⢕⢕⢕⢕⠀⠀⠀⠀⠀⠀⠀⠕⢑⢄⢔⢕⢕⢕⢕⢕⢕⠕⠀⠀⠀⠀⠀⠀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⢑⣔⣴⣿⣿⣦⣔⣸⢸⣿⣿⣿⣿⣿⣿⣿⣿⣿⣿⣿⣿⣿⣿⣿⣿⣿⣿⣿⣿⣿⣿⣿⣿⣿⣿⣿⣿⣿⣿⣿⣿⣿⣿⣿⣿⣿⣿⣿⣿⣿⣿⣿⣿⣿⢟⢕⢕⢕⢕⢕⢕⢕⠑⠀⠀⠀⠀⠀⠀⠀⢄⢕⢕⢕⠕⠀⠀⢔⢕⢕⢕⢕⢕⢕⢕⢕⢕⢕⢕⢕⢕⢕⠀⠀⠀⠀⠀⠀⠀⠀⢕⢕⢕⢕⢕⢕⢕⢕⠑⠀⠀⠀⠀⠀⢀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⣾⣿⣿⣿⣿⣿⣿⣿⡞⣿⣿⣿⣿⣿⣿⣿⣿⣿⣿⣿⣿⣿⡿⢿⢿⢿⢟⣟⣿⣿⣿⣿⣿⣿⣿⣿⣿⣿⣿⣿⣿⣿⣿⣿⣿⣿⣿⣿⣿⣿⣿⡿⢟⢕⢕⢕⢕⢕⢕⢕⠕⠁⠀⠀⠀⠀⠀⠀⠀⢔⢕⢕⢕⢕⠀⠀⢀⢕⢕⢕⢕⢕⢕⢕⢕⢕⢕⢕⢕⢕⢕⠀⠀⠀⠀⠀⠀⠀⠀⠀⠁⢕⢕⢕⢕⠕⠁⠀⠀⠀⠀⠀⢄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⣧⢻⣿⣿⣿⣿⣿⣿⣟⡏⢝⢱⢱⢕⢕⢕⣵⣿⣿⣿⣿⣿⣿⣿⣿⣿⣿⣿⣿⣿⣿⣿⣿⣿⣿⣿⣿⣿⣿⣿⣿⢟⢝⢕⢕⢕⢕⢕⢕⢕⢕⢕⠁⠀⠀⠀⠀⠀⠀⠀⢄⢕⢕⢕⢕⠕⠀⠀⢕⢕⢕⢕⢕⢕⢕⢕⢕⢕⢕⢕⢕⢕⠑⠀⠀⠀⠀⠀⠀⠀⠀⠀⠀⠕⠑⠑⠁⠀⠀⠀⢀⢀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⣎⢿⣿⣿⣿⣿⣿⣿⣿⣵⣵⣵⣷⣷⣿⣿⣿⣿⣿⣿⣿⣿⣿⣿⣿⣿⣿⣿⣿⣿⣿⣿⣿⣿⣿⣿⣿⣿⢏⢕⢕⢕⢕⢕⢕⢕⢕⢕⢕⠕⠔⠀⠀⠀⠀⠀⠀⠀⢀⢕⢕⢕⢕⢕⠀⠀⢄⢕⢕⢕⢕⢕⢕⢕⢕⢕⢕⢕⢕⢕⠕⠀⠀⠀⠀⠀⠀⠀⠀⠀⠀⠀⠐⢔⢕⢕⢕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⣜⢿⣿⣿⣿⣿⣿⣿⣿⣿⣿⣿⣿⣿⣿⣿⣿⣿⣿⣿⣿⣿⣿⣿⣿⣿⣿⣿⣿⣿⣿⣿⣿⣿⡿⢏⢕⢕⢕⢕⢕⢕⢕⢕⢕⢕⢕⢕⢔⠀⠀⠀⠀⠀⢀⢕⢀⢕⢕⢕⢕⢕⠕⠀⢄⢕⢕⢕⢕⢕⢕⢕⢕⢕⢕⢕⢕⢕⢕⠀⠀⠀⠀⠀⠀⠀⠀⠀⠀⠀⠀⠀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⣎⢿⣿⣿⣿⣿⣿⣿⣿⣿⣿⣿⣿⣿⣿⣿⣿⣿⣿⣿⣿⣿⣿⣿⣿⣿⣿⣿⣿⣿⣿⢟⢕⢕⢕⢕⢕⢕⢕⢕⢕⢕⢕⢕⢕⢕⠕⢕⠀⠀⠀⠀⢄⢕⢄⢕⢕⢕⢕⢕⢕⠀⢀⢕⢕⢕⢕⢕⢕⢕⢕⢕⢕⢕⢕⢕⢕⠁⢄⠀⠀⠀⠀⠀⠀⠀⠀⠀⠀⠀⠀⠀⢕⢕⢕⢕⢁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⣧⡻⣿⣿⣿⣿⣿⣿⣿⣿⣿⣿⣿⣿⣿⣿⣿⣿⣿⣿⣿⣿⣿⣿⣿⣿⡿⢟⢝⢕⢕⢕⢕⢕⢕⢕⢕⢕⢕⢕⢕⢕⢕⢕⢕⠀⢕⠄⠀⠀⢄⢕⢑⢕⢕⢕⢕⢕⢕⢕⠀⢔⢕⢕⢕⢕⢕⢕⢕⢕⢕⢁⢕⢕⢕⠑⢄⢑⠀⢀⠀⠀⠀⠀⠀⠀⠀⠀⠀⠀⠀⠁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⣮⡻⣿⣿⣿⣿⣿⣿⣿⣿⣿⣿⣿⣿⣿⣿⣿⣿⣿⣿⣿⣿⢟⢏⢕⢕⢕⢕⢕⢕⢕⢕⢕⢕⢕⢕⢕⢕⢕⢕⢕⢕⢕⢕⢕⠔⠀⢀⢕⢕⢕⢕⢕⢕⢕⢕⢕⠕⠀⢕⢕⢕⢕⢕⢕⢕⢕⢕⢕⢕⢕⢕⠑⢀⢕⢑⢔⠁⠀⠀⠀⠀⠀⠀⠀⠀⠀⠀⠀⠀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⣿⣮⣝⢿⢿⣿⢿⣷⣻⣿⣿⣿⣿⣿⣿⣿⢻⡟⢏⢕⢕⢕⢕⢕⢕⢕⢕⢕⢕⢕⢕⢕⢕⢕⢕⢕⢕⢕⢕⢕⢕⢕⢕⢕⠀⢔⢕⢕⢕⢕⢕⢕⢕⢕⢕⢕⠀⠀⢕⢕⢕⢕⢕⢕⢕⢕⢕⠀⢕⢕⠕⠀⢕⢕⢕⢕⢔⢔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⣟⢿⢿⣿⢿⣻⣿⣿⣧⢝⢏⢜⢪⣿⣿⣿⢿⢽⢗⢇⠕⢕⢕⠕⢕⢕⢕⢕⢕⢕⢕⢕⢕⢕⢕⢕⢕⢕⢕⢕⢕⢕⢕⢕⢕⢕⢕⢕⠀⢕⢕⢕⢕⢕⢕⢕⢕⢕⢕⠕⠀⢔⢕⢕⢕⢕⢕⢕⢕⢕⠕⢕⢕⠕⠀⢕⢕⢕⢕⢕⢕⢕⢀⠀⠀⠀⠀⠀⠀⠀⠀⠀⠀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⢽⣷⢕⢕⢕⢅⢕⢘⢑⢕⢁⢅⠀⠁⢕⢕⢕⢕⢕⢕⢕⢕⢕⢕⢕⢕⢕⢕⢕⢕⢕⢕⢕⢕⢕⢕⢕⢕⢕⢕⠑⢕⢕⢕⢕⢕⢕⢕⢕⢕⢕⠕⠀⢀⢕⢕⢕⢕⢕⢕⢕⢕⢕⠀⢕⢕⠀⢔⢕⢕⢕⢕⢕⢕⢕⠀⠀⠀⠀⠀⠀⠀⠀⠀⠀⠀⠑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⣷⢕⢕⢕⢕⢕⢕⢕⢔⠀⢔⠀⠀⠑⢕⢕⢕⢕⢕⢕⢕⢕⢕⢕⢕⢕⢕⢕⢕⢕⢕⢕⢕⢕⢕⢕⢕⢕⢕⢄⢕⢕⢕⢕⢕⢕⢕⢕⢕⢕⠕⠀⢕⢕⢕⢕⢕⢕⢕⢕⢕⠕⢕⠕⠀⢔⢕⢕⢕⢕⢕⢕⢕⢕⢕⠀⠀⠀⠀⠀⠀⠀⠀⠀⠀⠀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⠀⠅⢀⠀⠀⢕⢕⢕⢕⢕⢕⢕⢕⢕⢕⢕⢕⢕⢕⢕⢕⢕⢕⢕⢕⢕⢕⢕⢕⢕⢕⢕⢕⢕⢕⢕⢕⢕⢕⢕⢕⠀⢕⢕⢕⢕⢕⢕⢕⢕⢕⢕⢀⠑⠀⢕⢕⢕⢕⢕⢕⢕⢕⢕⢕⢕⢔⠀⠀⠀⠀⠀⠀⠀⠀⠀⠀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⠀⢐⠑⢄⠀⢑⢕⢕⢕⢕⢕⢕⢕⢕⢕⢕⢕⢕⢕⢕⢕⢕⢕⢕⢕⢕⢕⢕⠕⠑⢕⢕⢕⢕⢕⢕⢕⢕⢕⢕⠀⢕⢕⢕⢕⢕⢕⢕⢕⢕⢕⠁⠀⢀⢕⢕⢕⢕⢕⢕⢕⢕⢕⢕⢕⢕⢕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⢕⠀⠀⢀⢕⢕⢕⢕⢕⢕⢕⢕⢕⢕⢕⢕⢕⢕⢕⢕⢕⢕⢕⢕⠕⠕⠑⠁⠀⠀⢕⢕⢕⢕⢕⢕⢕⢕⢕⢕⠑⢕⢕⢕⢕⢕⢕⢕⢕⢕⢕⠑⠀⢄⢕⢕⢕⢕⢕⢕⢕⢕⢕⢕⢕⢕⢕⢕⠀⠀⠀⠀⠀⠀⠀⠀⠀⠀⠀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⠕⢕⢕⢕⢕⢕⠀⠀⠀⢕⢕⢕⢕⢕⢕⢕⢕⢕⢕⢕⢕⢕⢕⢕⢕⠕⠕⠑⠁⠀⠀⠀⠀⠀⠀⢄⢕⢕⢕⢕⢕⢕⢕⢕⢕⠑⢕⢕⢕⢕⢕⢕⢕⢕⢕⢕⠁⢀⢔⢕⢕⢕⢕⢕⢕⠕⢕⣕⡕⢕⢔⢕⢕⢕⠀⢄⠀⠀⠀⠀⠀⠀⠀⠀⠀⠀⢕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⢕⢕⢕⢕⢕⠕⠀⠀⠀⠕⢕⢕⢕⠁⢕⢕⢕⢕⢕⢕⠑⠑⠁⠀⠀⠀⠀⠀⠀⠀⠀⠀⠀⠀⢀⢕⢕⢕⢕⢕⢕⢅⢕⢕⠕⢕⢕⢕⢱⢕⢕⢕⢕⢕⢕⠁⢄⢕⢕⢕⢕⢕⣱⣵⣶⡿⣿⡿⡟⢕⢕⢕⢕⢕⠐⠄⠀⠀⠀⠀⠀⠀⠀⠀⠀⠀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⠀⢔⢕⢕⢕⢕⢕⠀⠀⠀⢄⠕⠁⠁⠕⢕⢕⢕⠁⢕⢕⢕⢔⠀⠀⠀⠀⠀⠀⠀⠀⠀⠀⠀⠀⠀⢕⢕⢕⢕⢕⢕⢕⢕⢕⠁⢄⢕⢕⢕⢕⢕⢕⢕⢕⢕⣀⠑⠑⢁⣡⣴⣾⣿⣿⣿⡟⢜⢕⢜⢕⢕⣕⣥⣴⣶⣿⣿⣧⢐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⡿⣿⡿⢿⣿⣿⡇⢔⠁⢕⢕⢕⢕⠑⠀⠀⢔⢕⠀⠀⠀⠀⠕⢕⢕⠀⢕⢕⢕⢕⠀⠀⠀⠀⠀⠀⠀⠀⠀⠀⠀⠀⢔⢕⢕⢕⢕⢑⢔⢕⢕⢕⢀⢕⢕⢕⢕⢕⢕⢕⢕⢕⡵⠑⢀⢰⢷⣿⣿⣿⣿⣿⢟⢣⣷⣵⣵⣷⣿⣿⣿⣿⣿⣿⣿⣿⢕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⣏⣾⣿⣿⣷⣷⣽⢕⠕⢄⢕⢕⢕⢕⠀⠀⢄⢕⣅⡤⢔⢀⠀⠀⠑⢕⠀⠀⢕⢕⢕⢔⠀⠀⠀⠀⠀⠀⠀⠀⠀⠀⢀⢕⢕⢕⢕⢑⢔⢕⢕⠕⠀⢕⢕⢕⢕⢕⢕⢕⢕⢕⠎⠀⢔⢕⢕⢕⣝⣫⣽⢕⢕⢕⢕⣼⣽⣝⣟⢿⣿⣿⣿⣿⣿⣿⡟⠄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⡿⣿⣿⣿⣿⣿⢇⠕⠀⢔⢕⡳⢕⠁⠀⠀⢕⢱⢏⢕⢑⢕⢀⠀⠀⠑⠀⠀⢕⢕⢕⢕⠀⠀⠀⠀⠀⠀⠀⠀⠀⠀⢕⢕⢕⢕⢑⢔⢕⢕⠕⠀⢕⢕⢕⢕⢕⢕⢕⢕⠕⠁⢀⢕⣱⡷⢟⣫⣷⣿⡏⢕⣸⣿⣿⣿⣿⣿⣿⣿⣮⣝⡟⢿⡿⡿⠕⠀⠀⠀⠀⠀⠀⠀⠀⠀⠀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⣷⡻⣿⣿⡿⢏⢔⠀⠀⢕⢕⢕⠕⠀⠀⢔⢕⢕⢕⢕⢕⢕⢕⢄⠀⠀⠀⠀⠁⢕⢕⢕⢕⠀⠀⠀⠀⠀⠀⠀⠀⢕⢕⢕⢕⢑⢔⢕⢕⠕⠀⢔⢕⢕⢕⢕⢕⢕⢕⢱⠁⢀⢕⣼⣷⣿⣿⣿⣿⣿⢷⣾⣿⣿⣿⣿⣿⣿⣿⣿⣿⣿⣿⣷⣷⣵⡰⣴⣤⣄⠀⠀⠀⠀⠀⠀⠀⠁⢕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⢿⣽⣿⣿⣿⣿⣷⣷⣷⡷⢕⠕⢄⠕⢕⢕⢕⠀⠀⢀⢕⢕⢕⢕⢕⢕⢕⢕⢕⠀⠀⠀⠀⠀⢕⢕⢕⢕⢄⠀⠀⠀⠀⠀⠀⢀⢕⢕⢕⢑⢔⢕⢕⢕⠀⢔⢕⢕⢕⢕⢕⢕⢕⡱⠁⢀⢕⢝⢻⢿⣿⣿⣿⣿⡟⣾⣿⣿⣿⣿⣿⣿⣿⣿⣿⣿⣿⣿⣿⣿⣿⣿⣧⣝⢟⠑⠀⠀⠀⠀⠀⠀⠀⢕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⡟⣿⣿⣿⣿⣿⣿⣿⣿⣯⢕⢕⠀⠕⢕⢕⢕⠕⠀⠀⢕⢕⢕⢕⢕⢕⢕⢕⢕⢕⢔⣰⣶⣶⢎⢕⢕⢕⢕⢕⠀⠀⠀⠀⠀⠀⢕⢕⢕⠕⢔⢕⢕⢕⠁⠀⢕⢕⢕⢕⢕⢕⢕⡱⠁⢄⢱⣾⣿⣿⣿⣿⣿⣿⣿⢳⣿⣿⣿⣿⣿⣿⣿⣿⣿⣿⣿⣿⣿⣿⣿⣿⣿⣿⣿⣷⡔⠀⠀⠀⠀⠀⠀⠀⢕⢔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⡏⣿⣿⣿⣿⣿⣿⣿⢿⡏⢕⠑⢕⢕⢕⢕⠕⠀⠀⢕⢕⢕⢕⢕⢕⢕⢕⢕⢕⢕⣵⣿⣿⢏⢕⣱⡇⢕⢕⢕⢕⢄⢀⠀⠀⢄⢕⢕⢕⢕⢕⢕⢕⠑⠀⢔⢕⢕⢕⢕⢕⢕⣵⠃⢀⢕⢕⢝⢻⣿⣿⣿⣿⣿⡏⣼⣿⣿⣿⣿⣿⣿⣿⣿⣿⣿⣿⣿⣿⣿⣿⣿⣿⣿⣿⣏⢧⡕⢀⠀⠀⠀⠀⠀⢕⢕⢀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⣿⢗⣹⣿⣿⣿⣿⣿⣿⣿⢕⢕⢐⢕⢕⢕⠕⠀⠀⢔⢕⢕⢕⢕⢕⢕⢕⢕⢕⣱⣿⣿⡟⢕⢕⣼⡿⢇⢕⢕⢕⢕⢕⢕⢔⢄⢕⢕⢕⢕⢕⢕⢕⢕⠀⠀⢕⢕⢕⢕⢕⢕⣼⡏⠀⢕⢕⢕⣕⣵⣿⣿⣿⣿⣿⣱⣿⣿⣿⣿⣿⣿⣿⣿⣿⣿⣿⣿⣿⣿⣿⣿⣿⣿⣿⣿⡳⢯⢮⣕⢄⠀⠀⠀⠀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⣿⡿⣣⣿⣿⣝⢿⣿⣿⡿⢏⢕⢕⠑⢕⢑⢕⠑⠀⢀⢔⢕⢕⢕⢕⢕⢕⢕⢕⢕⢕⢾⢿⢏⢕⢕⢜⢏⢕⠕⢕⢕⢕⢕⢕⢕⢕⢕⢕⢕⠅⢕⢕⢕⢕⠀⠀⠀⢕⠀⢕⢕⢕⣾⣿⠑⢀⢕⢱⣿⣿⣿⣿⣿⣿⣿⣿⣿⣿⣿⣿⣿⣿⣿⣿⣿⣿⣿⣿⣿⣿⣿⣿⣿⣿⣿⣿⣿⣷⣾⢟⣿⣧⢄⠀⠀⠀⠁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⢅⣱⣿⣿⣿⣿⣿⣿⣿⣷⢕⠀⢕⠀⠑⢕⠕⠀⠀⣱⢕⢕⢕⣕⣕⢕⢕⢕⢕⢕⢕⢕⢕⢕⢕⢕⢕⢕⠕⢔⢕⢕⢕⢕⢕⢕⢕⢕⢕⢕⢅⢕⢕⢕⠑⠀⠀⠀⠑⠀⢕⢑⣾⣿⡇⠀⢕⣵⣾⣿⣿⣿⣿⣿⣿⣿⣽⣿⣿⣿⣿⣿⣿⣿⣿⣿⣿⣿⣿⣿⣿⣿⣿⣿⣿⣿⣿⣿⣿⣽⢗⢜⢕⢇⢀⠀⠀⠀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⢏⠁⢄⠁⢕⠑⢕⠀⠀⣱⣿⣿⡯⢕⣿⣿⡇⢕⢕⢕⢕⠑⠑⠑⠕⠕⢑⢕⢕⢕⢕⢕⢕⢕⣱⣾⡟⢕⢕⢕⠀⢕⢕⢕⢕⠀⠀⢀⠀⠀⠀⠑⣼⣿⣿⠕⠀⢕⢻⣿⣿⣿⣿⣿⣿⣿⣿⣿⣿⣿⣿⣿⣿⣿⣿⣿⣿⣿⣿⣿⣿⣿⣿⣿⣿⣿⣿⣿⣿⣿⣿⣧⢕⢇⢕⢕⠀⠀⠀⢕⢅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⡿⠁⢀⠕⠀⠕⢔⠀⠀⢰⣿⣿⣿⢇⢸⣿⣿⣿⡕⢕⢕⠀⠀⠀⠀⠀⢔⢕⢕⢕⢕⣕⣵⣷⣿⣿⡟⢱⢕⢕⢕⡇⢕⢕⢕⠁⠀⠀⣼⠀⠀⠔⣸⣿⣿⡟⠀⢕⢕⢸⣿⣿⣿⣿⣿⣿⣿⢻⣿⣿⣿⣿⣿⣿⣿⣿⣿⣿⣿⣿⣿⣿⣿⣿⣿⣿⣿⣿⣿⣿⣿⣿⣿⣷⡵⡪⢵⡔⠀⠀⢕⢅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⡟⠑⢰⠑⠀⢄⠀⠁⠀⣰⣿⣿⣿⡿⢕⣿⣿⣿⣿⡧⠕⠀⠀⠀⠀⠀⢕⢕⢕⣱⣵⣿⣿⣿⣿⣿⢏⣱⣿⢕⢕⢕⡇⢕⢕⢕⠀⠀⢱⣿⠀⠀⢱⡿⢹⣿⡇⠀⢕⢕⢕⢜⢝⢻⢿⢿⢟⢏⣾⣿⣿⣿⣿⣿⣿⣿⣿⣿⣿⣿⣿⣿⣿⣿⣿⣿⣿⣿⣿⣿⣿⣿⣿⣿⣿⣿⣷⡿⣧⠀⠀⠑⠑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⣞⢿⣿⣿⣿⢟⢏⠑⢔⡇⠀⠀⠑⠀⠀⣱⣿⣿⣿⣿⢇⢸⣿⣿⣿⡟⠑⠀⠀⠀⠀⢀⢕⣵⣾⣿⣿⣿⣿⣿⣿⡿⢇⣼⣿⡇⢕⢕⢸⡇⢕⢕⠕⠀⢠⣿⣿⠀⢄⣿⡇⢸⣿⠑⠀⢕⢕⢕⢕⣕⣕⣵⣵⣵⡕⣿⣿⣿⣿⣿⣿⣿⣿⣿⣿⣿⣿⣿⣿⣿⣿⣿⣿⣿⣿⣿⣿⣿⣿⣿⣿⣿⣿⣿⣷⣿⡕⠀⠀⢔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⡿⣇⣜⡕⢕⢕⠕⢄⡾⢁⡕⢔⠀⢀⣼⣿⣿⣿⣿⡟⢕⣿⣿⣿⠏⠁⠀⠀⠀⠀⢄⣱⣿⣿⣿⣿⣿⣿⣿⣿⢟⣱⣿⣿⣿⣧⢕⠁⣿⣇⢕⢕⠀⢀⣾⣿⣿⠀⣾⣟⡕⢜⡟⠀⢕⢕⣱⣾⣿⣿⣿⣿⣿⣿⣿⢸⣿⣿⣿⣿⣿⣿⣿⣿⣿⣿⣿⣿⣿⣿⣿⣿⣿⣿⣿⣿⣿⣿⣿⣿⣿⣿⣿⣿⣿⣿⡇⠀⠀⠁⢁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⣸⣫⣿⣾⣿⣿⣿⣿⡇⢕⢀⣼⣕⣼⠕⠁⢀⣾⣿⣿⣿⣿⣿⢇⣸⣿⡿⠃⠀⠀⠀⠀⠀⢔⣼⣿⣿⣿⣿⣿⣿⣿⡿⢱⣾⣿⣿⣿⣿⣿⢕⢔⣿⣿⢄⢕⠀⢸⣿⣿⣿⣸⣿⣿⢇⢕⢇⠀⢕⢱⣿⣿⣿⣿⣿⣿⣿⣿⡟⣾⣿⣿⣿⢻⣿⣿⣿⣿⣿⣿⣿⣿⣿⣿⣿⣿⣿⣿⣿⣿⣿⣿⣿⣿⣿⣿⣿⣿⣿⣿⣿⢀⠀⠀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⡟⢇⢀⡼⣿⣿⡿⠄⢀⣾⣿⣿⣿⣿⣿⡏⢱⣿⢟⠁⠀⠀⠀⠀⢀⢕⣾⣿⣿⣿⣿⣿⣿⣿⢏⣵⣿⣿⣿⣿⣿⣿⣿⡕⢸⣿⣿⡇⢕⠀⣼⣿⣿⣿⣿⣿⣿⡕⢕⠑⠀⢕⣿⣿⣿⣿⣿⣿⣿⣿⣿⡇⣿⣿⣿⡏⢸⣿⣿⣿⣿⣿⣿⣿⣿⣿⣿⣿⣿⣿⣿⣿⣿⣿⣿⣿⣿⣿⣿⣿⣿⣿⣿⣿⡇⠀⠀⠀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⠛⠛⠛⠛⠋⠁⠘⠛⠛⠛⠃⠀⠚⠛⠛⠛⠛⠛⠛⠃⠘⠃⠀⠀⠀⠀⠀⠀⠑⠛⠛⠛⠛⠛⠛⠛⠛⠑⠚⠛⠛⠛⠛⠛⠛⠛⠛⠃⠘⠛⠛⠛⠑⠀⠛⠛⠛⠛⠛⠛⠛⠛⠑⠀⠑⠚⠛⠛⠛⠛⠛⠛⠛⠛⠛⠃⠛⠛⠛⠃⠘⠛⠛⠛⠛⠛⠛⠛⠛⠛⠛⠛⠛⠛⠛⠛⠛⠛⠛⠛⠛⠛⠛⠛⠛⠛⠛⠛⠃⠀⠀⠀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⢗⢜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⣕⡵⢕⢗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⢏⢱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⣕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⡿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⢻⢿⢟⢧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⢑⢐⢑⢕⠕⠕⠕⢕⢕⢕⢕⢕⢕⢕⢕⢕⢕⢕⢕⢕⢑⢕⢕⠕⠁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⠕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⠑⢑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⡕⢳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⡕⡜⣧⣿⣿⣿⡟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⣕⢕⢕⢕⢕⢕⢕⢕⢕⢕⢕⢕⢕⢕⢕⢕⣾⣿⣿⣿⣿⣿⣿⣿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⣸⣾⣇⢕⢕⢕⢕⢕⢕⢕⢕⢕⢕⢕⢕⢕⢕⣿⣿⣿⣿⣿⣿⢏⢕⣕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⣿⣿⣿⣷⣕⢕⢕⢕⢕⢕⢕⢕⢕⢕⢕⢕⢕⣿⣿⣿⣿⣿⣷⣾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⣿⡿⢟⢕⢕⣕⡕⢕⢕⢕⢕⢕⢕⢕⢕⢕⢸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⢏⢕⣵⣾⣿⣿⣿⣧⡕⢕⢕⢕⢕⢕⢕⢕⢸⣿⣿⣿⣿⣿⣿⣿⣿⣿⣿⣿⣿⣿⣿⣷⣕⢕⢕⢕⢕⢕⢕⢕⢕⢕⢕⢕⢕⢕⢕⢕⢕⢕⢕⢕⢕⢅⢕⢕⢕⢕⢕⢕⢕⢕⢅⢔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⢅⢕⢕⢕⢕⢕⢱⣿⣿⣿⣿⣿⣿⣿⣿⡕⢕⢕⢕⢕⢕⢕⢜⣿⣿⣿⣿⣿⣿⣿⣿⣿⣿⣿⣿⣿⣿⣿⣿⣷⣕⢕⢕⢕⢕⢕⢕⢕⢕⢕⢕⢕⢕⢕⢕⢕⢕⢕⢕⢕⢕⢕⢕⢕⢕⢕⢕⢕⢕⢕⢕⢅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⠕⢕⢕⢕⢕⢸⣿⣿⣿⣿⣿⣿⣿⣿⣿⡕⢕⢕⢕⢕⢕⢸⣿⣿⣿⣿⣿⣿⣿⣿⣿⣿⣿⢿⢟⢟⣟⣻⣿⣿⣿⣷⣿⣧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⢐⢕⢕⢔⢕⢕⢿⣿⣿⣿⣿⣿⣿⣿⣿⣿⡕⢕⢁⢕⢕⢅⣿⣿⣿⣿⣿⣿⣿⣿⡿⢏⣕⣵⣾⣿⣿⣿⣿⡏⠈⠻⢿⢿⣿⣷⣵⡕⠕⢕⢕⢕⢕⢕⢕⢕⢕⢕⢕⠕⢕⢕⢕⠕⢕⢕⢕⢕⢕⢕⢕⢕⢕⢕⢕⢕⢕⢔⢕⢅⢑⢑⢑⢕⢕⢕⢕⢕⢕⢕⢕⢕⢕⢕⢕⢕⢕⢕⢕⢕⢕⢕⢕⢕⢕⢕⢕⢕⢕⢕⢕⢕⢕⢕⢕⢕⢕⢕⢕⢕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⣷⢕⢕⢕⢕⠕⢕⢕⢕⢱⡕⢜⣿⣿⣿⣿⣿⢿⢿⣿⣿⣷⡅⢅⠁⢕⠕⢸⣿⣿⣿⣿⣿⣿⡟⣱⣾⣿⣿⡿⠟⠋⠉⠁⠀⠀⠀⠀⠀⠁⠙⠟⢿⣷⣵⣅⢕⢕⢅⢕⢕⢕⢕⢕⢕⢕⢔⢅⠑⠕⠅⠅⠕⢕⢕⠕⢅⢕⠕⠑⢑⢕⢕⢑⠕⢑⢑⢅⢕⢕⢕⢕⢕⢕⢕⢕⢕⢕⢕⢕⢕⢕⢕⢕⢕⢕⢕⢕⢕⢕⢕⢕⢕⢕⢕⢕⢕⢕⢕⢕⢕⠕⢕⢕⢕⢔⠐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⢜⢕⢕⠀⠀⢕⢕⢕⣿⣧⣜⣿⣿⣿⣷⣷⣷⣧⣝⢻⡇⠅⠀⡕⢕⢸⣿⣿⣿⣿⣿⣿⣾⣿⡿⢟⠙⠀⠀⠀⠀⠀⠀⠀⠀⠀⠀⠀⠀⠀⠀⠌⢿⣿⣿⣶⣥⣔⢑⢅⢑⠕⢕⢕⢕⢕⢅⢑⠀⠀⢄⢔⢅⢅⢄⢅⢕⢕⢔⢔⢔⢕⢕⢕⢕⢕⢕⢕⢕⢕⢕⢕⢕⢕⢕⢕⢕⢕⢕⢕⢕⢕⢕⢕⢕⢕⢕⢕⢕⢕⢕⢕⢕⢕⢕⢕⠑⠀⠀⠀⢕⢕⢕⢕⠀⠁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⢕⡇⢕⢀⠀⠁⢕⠑⣿⣿⣿⡕⠙⠛⠻⠿⠻⢿⣿⣷⣾⠀⢁⣧⢑⢸⣿⣿⣿⣿⣿⣿⣿⣟⢕⠀⠀⠀⢀⢔⢔⣕⢕⢕⢕⢕⢕⢕⢔⢄⢀⠀⢁⢝⣿⣿⣿⣿⣿⣷⣵⣄⣀⢅⠑⠑⠑⢑⠔⠀⠁⢕⢕⢕⢕⢕⢕⢕⢕⢕⢕⢕⢕⢕⢕⢕⢕⢕⢕⢕⢕⢕⢕⢕⢕⢕⢕⢕⢕⢕⢕⢕⢕⢕⢕⢕⢕⢕⢕⢕⢕⢕⢕⢕⢕⢕⠀⠀⠀⢄⢕⢕⢕⢕⢔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⣟⡇⢜⢑⢕⠀⠀⠕⠀⢹⣿⡿⠟⠀⠀⠀⠀⠀⠀⠁⠝⡏⠀⢸⣿⣧⣿⣿⣿⣿⣿⣿⣿⣿⣧⢕⣕⣵⣼⣿⣿⣿⣇⢕⢕⢕⢕⢕⢕⢕⣼⣿⣷⣷⣷⣿⣿⣿⣿⣿⣿⣿⣿⣿⣿⢇⠀⠀⠀⢀⢔⢔⢕⢕⢕⢕⢕⢕⢕⢕⢕⢕⢕⢕⢕⢕⢕⢕⢕⢕⢕⢕⢕⢕⢕⢕⢕⢕⢕⢕⢕⢕⢕⢕⢕⢕⢕⢕⢕⢕⢕⢕⢕⢕⢕⢕⠑⠀⠀⠀⢕⢕⢕⢕⢕⢕⢕⢄⠀⠕⢕⢕⢕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⡕⠁⢕⠀⠀⠀⠀⠘⢏⠁⠀⠀⠀⠀⢀⢄⢄⡄⠄⢁⣰⣿⣿⣿⣿⣿⣿⣿⣿⣿⣿⣿⣿⣿⣿⣿⣿⣿⣿⣿⡇⢕⢕⢕⢕⢕⢕⢱⡜⢿⣿⣿⣿⣿⣿⣿⣿⣿⣿⣿⣿⣿⡟⠁⠀⠀⢐⢱⢕⢕⢕⢕⢕⢕⢕⢕⢕⢕⢕⢕⢕⢕⢕⢕⢕⢕⢕⢕⢕⢕⢕⢕⢕⢕⢕⢕⢕⢕⢕⢕⢕⢕⢕⢕⢕⢕⢕⢕⢕⢕⢕⢕⢕⢕⠀⠀⠀⠀⢕⢕⢕⢕⢕⢕⢕⢕⢔⠀⠑⠕⢕⢔⢕⢕⠕⢕⢕⢕⢕⢕⢕⢕⢕⢕⢕⢕⢕⢕⢕⢕⠀</a:t>
            </a:r>
            <a:br/>
            <a:r>
              <a:t>⣿⣿⣿⣿⣿⣿⣿⣿⣿⣿⣿⣿⣿⣿⣿⣿⣿⣿⣿⢿⢿⢿⢿⢿⢿⢿⢟⢟⢟⢟⢟⢟⣟⣝⣝⣝⣝⣹⣽⣽⣽⣵⣵⣵⣷⣷⣷⣷⣷⣾⣿⣿⣿⣿⣿⣿⣿⣿⣿⣿⣿⣿⣿⣿⣿⣿⣿⣿⣿⣿⣿⣿⣿⣿⣿⣿⣿⣿⣿⣿⣿⣿⣿⣿⣿⣿⣿⣿⣿⣿⣷⢄⢁⠔⠀⠀⠀⠀⢄⠀⠀⠀⢄⢕⢕⢕⣻⣷⣷⣾⣿⣿⣿⣿⣿⣿⣿⣿⣿⣿⣿⣿⣿⣿⣿⣿⣿⣿⣿⡟⢕⢕⢕⢕⢕⢕⢕⢜⢕⢕⢜⣿⣿⣿⣿⣿⣿⣿⣿⣿⣿⡿⠑⠀⢀⠀⢕⢕⢕⢕⢕⢕⢕⢕⢕⢕⢕⢕⢕⢕⢕⢕⢕⢕⢕⢕⢕⢕⢕⢕⢕⢕⢕⢕⢕⢕⢕⢕⢕⢕⢕⢕⢕⢕⢕⢕⢕⢕⢕⢄⢕⢕⢕⢕⢄⠀⠀⠀⢕⢕⢕⢕⢕⢕⢕⢕⢕⢕⢀⠀⠅⢑⠕⠔⢅⢔⢕⢕⢕⢕⢕⢕⢕⢕⢕⢕⢕⢕⢕⢕⠀</a:t>
            </a:r>
            <a:br/>
            <a:r>
              <a:t>⢟⢏⢝⢝⢝⢝⢝⣝⣕⣕⣕⣕⣱⣵⣵⣵⣵⣵⣵⣷⣷⣷⣷⣷⣷⣾⣿⣿⣿⣿⣿⣿⣿⣿⣿⣿⣿⣿⣿⣿⣿⣿⣿⣿⣿⣿⣿⣿⣿⣿⣿⣿⣿⣿⣿⣿⣿⣿⣿⣿⣿⣿⣿⣿⣿⣿⣿⣿⣿⣿⣿⣿⣿⣿⣿⣿⣿⣿⣿⣿⣿⣿⣿⣿⣿⣿⣿⣿⣿⣿⣿⣱⡄⠐⠀⠀⠀⠀⠀⠀⢀⣔⡕⢕⢕⢕⢸⣿⣿⡿⣿⣿⣿⣿⣿⣿⣿⣿⣿⣿⣿⣿⣿⣿⣿⣿⣿⣿⢏⢕⢕⢕⢕⢕⢕⢕⢕⢕⢕⢕⢕⢸⣿⣿⣿⣿⣿⣿⣿⣿⣿⠑⢀⡔⢀⣕⢇⢕⢕⢕⢕⢕⢕⢕⢕⢕⢕⢕⢕⢕⢕⢕⢕⢕⢕⢕⢕⢕⢕⢕⢕⢕⢕⢕⢕⢕⢕⠑⢕⢕⢕⢕⢕⢕⢕⢕⢕⢕⢕⢕⢕⢕⢕⢕⢕⠀⠀⢕⢕⢕⢕⢕⢕⢕⢕⢕⢕⢕⢕⢄⠀⠑⢕⠔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⢀⠀⠀⠀⠀⠀⢸⣿⡯⢕⢕⢕⢕⢸⣿⢏⣷⣿⣿⣿⣿⣿⣿⣿⣿⣿⣿⣿⣿⣿⣿⣿⣿⣿⣕⢕⢕⢕⢕⢕⢕⢕⢕⢕⢕⢕⢕⢕⣼⣿⣿⣿⣿⣿⣿⣿⣿⢇⣠⣾⢧⢕⢕⢕⢕⢕⢕⢕⢕⢕⢕⢕⢕⣕⡕⢕⢕⢕⢕⢕⢕⢕⢕⢕⢕⢕⢕⢕⢕⢕⢕⢕⢕⠁⠀⠕⢕⢕⢕⢕⢕⢕⢕⢕⢕⠁⢕⢕⢑⢕⢕⠕⠀⢀⢕⢕⢕⢕⢕⢔⢕⢕⢕⢕⢕⢕⢕⢔⢀⠁⠀⠀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⡄⠀⠀⠀⠀⠀⢅⣿⢱⢕⢕⢕⢕⣾⣟⡕⣿⣿⣿⣿⣿⣿⣿⣿⣿⣿⣿⣿⣿⣿⣿⣿⣿⣿⣿⣿⣕⣕⢕⢕⢕⢕⢕⢕⢕⣕⣵⣿⣿⣿⣿⣿⣿⣿⣿⣿⣿⣿⣿⡿⢏⢕⢕⢕⢕⢕⢕⣱⣵⣷⣾⣿⣿⣿⣿⣷⢇⢕⢕⢕⢕⢕⢕⢕⢕⢕⢕⢕⢕⢕⢕⢕⠁⠀⠀⠀⠕⢕⢕⢕⢕⢕⢕⢕⠑⢕⢕⢑⢕⢕⢕⠀⠀⠕⠕⠕⢕⢕⢁⢕⢕⢕⢕⢕⢕⢕⢕⢕⢕⢔⠀⠀⠀⠑⠕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⢄⣾⢕⢕⢕⢕⢕⣼⣿⣿⣿⣿⣿⣿⣿⣿⣿⣿⣿⣿⣿⣿⣿⣿⣿⣿⣿⣿⣿⣿⣿⣿⣿⣿⣿⣷⣷⣿⣿⣿⣿⣿⣿⣿⣿⣿⣿⣿⣿⣿⣿⣿⣿⡟⢕⢕⢕⢕⢕⢕⢕⢕⢻⣿⣿⣿⣿⣿⡿⢟⢑⠁⠄⢕⢕⢕⢕⢕⢕⢕⢕⢕⢕⢕⢕⢕⢕⠀⠀⠀⠀⠀⢕⢕⢕⢕⢕⢕⠕⢔⠕⢔⢕⢕⢕⢕⠀⠀⠀⠀⠀⠀⠁⢕⢕⢕⢕⢕⢕⢕⢕⢕⢕⢕⢕⢕⢔⢄⢄⢄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⠑⠀⠀⠀⠀⠈⢿⢕⢕⢕⢕⣾⣿⣿⣿⣿⣿⣿⣿⣿⣿⣿⣿⣿⣿⣿⣿⣿⣿⣿⣿⣿⣿⣿⣿⣿⣿⣿⣿⣿⣿⣿⣿⣿⣿⣿⣿⣿⣿⣿⣿⣿⣿⣿⣿⣿⣿⢟⢕⢕⢕⢕⢕⢕⢕⢕⢕⢕⢜⢝⢏⢝⢑⢕⢕⠑⠀⢄⢕⢕⢕⢕⢕⢕⢕⢕⢕⢕⢕⢕⢕⢕⠀⠀⠀⠀⠀⠀⢕⢕⢕⢕⠑⠀⢀⢕⢕⢕⢕⢕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⢄⣠⣆⠀⠀⢜⣿⡇⢱⣵⣿⣿⣿⣿⣿⣿⣿⣿⣿⣿⣿⣿⣿⣿⣿⣿⣿⣿⣿⣿⣿⣿⣿⣿⣿⣿⣿⣿⣿⣿⣿⣿⣿⣿⣿⣿⣿⣿⣿⣿⣿⣿⣿⣿⣿⡿⢕⢕⢕⢕⢕⢕⢕⠑⠁⠁⠁⠁⠑⠁⠀⢄⢕⢕⢕⠀⠀⢕⢕⢕⢕⢕⢕⢕⢕⢕⢕⢕⢕⢕⢕⢕⠀⠀⠀⠀⠀⠀⠁⠕⠑⢀⢄⢔⢕⢕⢕⢕⢕⠁⠀⠀⠀⠀⠀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⣷⣾⣿⣿⣿⣷⣄⢁⣿⡇⣿⣿⣿⣿⣿⣿⣿⣿⣿⣿⣿⣿⣿⣿⣿⣿⣿⣿⣿⣿⣿⣿⣿⣿⣿⣿⣿⣿⣿⣿⣿⣿⣿⣿⣿⣿⣿⣿⣿⣿⣿⣿⣿⣿⣿⡿⢏⢕⢕⢕⢕⢕⢕⢕⠁⠀⠀⠀⠀⠀⠀⠀⢔⢕⢕⢕⠁⠀⠀⢕⢕⢕⢕⢕⢕⢕⢕⢕⢕⢕⢕⢕⢕⠁⠀⠀⠀⠀⠀⠀⠀⠔⢕⢕⢕⢕⢕⠕⢕⠕⠀⠀⠀⠀⠀⠀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⣇⣿⣿⣿⣿⣿⣿⣿⣿⣿⣿⣿⣿⣿⣿⡿⢿⢿⢿⠿⢿⣿⣿⣿⣿⣿⣿⣿⣿⣿⣿⣿⣿⣿⣿⣿⣿⣿⣿⣿⣿⣿⣿⣿⡿⢏⢕⢕⢕⢕⢕⢕⢕⠕⠀⠀⠀⠀⠀⠀⠀⢀⢕⢕⢕⢕⠑⠀⠀⢔⢕⢕⢕⢕⢕⢕⢕⢕⢕⢕⢕⢕⢕⠕⠀⠀⠀⠀⠀⠀⠀⠀⠀⢕⢕⢕⢕⢕⢕⠁⠀⠀⠀⠀⢀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⡸⣿⣿⣿⣿⣿⣿⡟⠛⢝⠅⠔⠔⢔⢐⢔⣄⣵⣷⣿⣿⣿⣿⣿⣿⣿⣿⣿⣿⣿⣿⣿⣿⣿⣿⣿⣿⣿⣿⣿⡿⢟⢝⢕⢕⢕⢕⢕⢕⢕⢕⠁⠀⠀⠀⠀⠀⠀⠀⠀⢕⢕⢕⢕⢕⠀⠀⢄⢕⢕⢕⢕⢕⢕⢕⢕⢕⢕⢕⢕⢕⢕⠀⠀⠀⠀⠀⠀⠀⠀⠀⠀⠕⢕⢕⢕⢕⠁⠀⠀⠀⢄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⣧⢻⣿⣿⣿⣿⣿⣿⣷⡕⢕⢇⢇⢕⣕⣵⣿⣿⣿⣿⣿⣿⣿⣿⣿⣿⣿⣿⣿⣿⣿⣿⣿⣿⣿⣿⣿⣿⢟⢟⢕⢕⢕⢕⢕⢕⢕⢕⢕⢕⢅⠀⠀⠀⠀⠀⠀⠀⠀⢔⢕⢕⢕⢕⠑⠀⢀⢕⢕⢕⢕⢕⢕⢕⢕⢕⢕⢕⢕⢕⢕⠀⠀⠀⠀⠀⠀⠀⠀⠀⠀⠀⠀⢕⢕⢕⢕⢕⢄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⣧⢻⣿⣿⣿⣿⣿⣿⣿⣷⣷⣿⣿⣿⣿⣿⣿⣿⣿⣿⣿⣿⣿⣿⣿⣿⣿⣿⣿⣿⣿⣿⣿⣿⣿⢿⢇⢕⢕⢕⢕⢕⢕⢕⢕⢕⢕⢕⢁⢕⠀⠀⠀⠀⠀⢔⠑⢕⢕⢕⢕⢕⢕⠀⠀⢕⢕⢕⢕⢕⢕⢕⢕⢕⢕⢕⢕⢕⢕⠑⠀⠀⠀⠀⠀⠀⠀⠀⠀⠀⠀⠀⠁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⣧⡻⣿⣿⣿⣿⣿⣿⣿⣿⣿⣿⣿⣿⣿⣿⣿⣿⣿⣿⣿⣿⣿⣿⣿⣿⣿⣿⣿⣿⣿⡿⢟⢕⢕⢕⢕⢕⢕⢕⢕⢕⢕⢕⢕⢕⢕⢕⠑⠀⠀⠀⠀⢕⠑⢕⢕⢕⢕⢕⢕⠕⠀⢕⢕⢕⢕⢕⢕⢕⢕⢕⢕⢕⢕⢕⢕⠕⠀⠔⢀⠀⠀⠀⠀⠀⠀⠀⠀⠀⠀⠀⠑⢕⢕⢕⢅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⣷⡝⢿⣿⣿⣿⣿⣿⣿⣿⣿⣿⣿⣿⣿⣿⣿⣿⣿⣿⣿⣿⣿⣿⣿⣿⣿⡿⢟⢏⢕⢕⢕⢕⢕⢕⢕⢕⢕⢕⢕⢕⢕⢕⢕⢕⢕⠀⠀⠀⠀⢕⠕⢕⢕⢕⢕⢕⢕⢕⠀⠀⢕⢕⢕⢕⢕⢕⢕⢕⢕⢕⢕⢕⢕⠕⠀⢕⢀⠀⠀⠀⠀⠀⠀⠀⠀⠀⠀⠀⠀⠀⢕⢕⢕⢕⢔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⣮⡻⣿⣿⣿⣿⣿⣿⣿⣿⣿⣿⣿⣿⣿⣿⣿⣿⣿⣿⣿⣿⢿⢟⢕⢕⢕⢕⢕⢕⢕⢕⢕⢕⢕⢕⢕⢕⢕⢕⢕⢕⢕⢕⢕⠀⠀⠀⢕⢕⢕⢕⢕⢕⢕⢕⢕⢕⠀⢕⢕⢕⢕⢕⢕⢕⢕⢕⢕⢔⢕⢕⢕⠀⢕⢅⢕⢐⠀⠀⠀⠀⠀⠀⠀⠀⠀⠀⠀⠀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⣿⣧⣝⢿⢿⣿⡿⣿⣿⣿⣿⣿⣿⣿⣿⣿⣿⣿⡝⢏⢕⢕⢕⢕⢕⢕⢕⢕⢕⢕⢕⢕⢕⢕⢕⢕⢕⢕⢕⢕⢕⢕⢕⢕⠀⢀⢕⢕⢕⢕⢕⢕⢕⢕⢕⢕⢕⠀⢕⢕⢕⢕⢕⢕⢕⢕⢕⠑⢕⢕⢕⠀⢔⢕⢕⢕⢔⢄⢀⠀⠀⠀⠀⠀⠀⠀⠀⠀⠀⠀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⣟⢿⢿⣿⣿⡿⣿⣿⣧⢜⠹⢫⣯⣿⣿⣿⣿⡿⢿⢟⢝⢜⢕⢕⢕⢕⢕⢕⢕⢕⢕⢕⢕⢕⢕⢕⢕⢕⢕⢕⢕⢕⢕⢕⢕⢕⢕⠑⢔⢕⢕⢕⢕⢕⢕⢕⢕⢕⢕⢕⠀⢀⢕⢕⢕⢕⢕⢕⢕⢕⢕⢄⢕⢕⠁⢔⢕⢕⢕⢕⢕⢕⠀⠀⠀⠀⠀⠀⠀⠀⠀⠀⠀⠀⢕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⢽⣿⢕⠀⠀⢅⢘⢎⠕⢘⢑⢅⠁⠀⢕⢕⢕⢕⢕⢕⢕⢕⢕⢕⢕⢕⢕⢕⢕⢕⢕⢕⢕⢕⢕⢕⢕⢕⢕⢕⢔⢄⢕⢕⢕⢕⢕⢕⢕⢕⢕⢕⠀⠀⢕⢕⢕⢕⢕⢕⢕⢕⢕⠁⢕⢕⠁⢄⢕⢕⢕⢕⢕⢕⢕⢕⠀⠀⠀⠀⠀⠀⠀⠀⠀⠀⠀⢕⢕⢕⢕⢕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⣷⢕⢄⠀⢕⢕⢕⢅⢕⠀⠐⠀⠀⠁⢕⢕⢕⢕⢕⢕⢕⢕⢕⢕⢕⢕⢕⢕⢕⢕⢕⢕⢕⢕⢕⢕⢕⢕⢕⢕⢕⢕⢕⢕⢕⢕⢕⢕⢕⢕⢕⠀⢕⢕⢕⢕⢕⢕⢕⢕⢕⢕⢔⢕⠀⢄⢕⢕⢕⢕⢕⢕⢕⢕⢕⠀⠀⠀⠀⠀⠀⠀⠀⠀⠀⠀⢕⢕⢕⢕⢕⢕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⢔⢔⢕⢕⢕⢕⢕⠀⢐⠀⠀⠀⢕⢕⢕⢕⢕⢕⢕⢕⢕⢕⢕⢕⢕⢕⢕⢕⢕⢕⢕⢕⢕⢕⢕⢕⢕⢕⢕⢕⢕⢕⢕⢕⢕⢕⢕⢕⠀⢔⢕⢕⢕⢕⢕⢕⢕⢕⢕⠁⠕⠀⢔⢕⢕⢕⢕⢕⢕⢕⢕⢕⢀⢕⠁⠀⠀⠀⠀⠀⠀⠀⠀⠀⠀⢕⢕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⠀⠀⢀⢕⢄⢀⢕⢕⢕⢕⢕⢕⢕⢕⢕⢕⢕⢕⢕⢕⢕⢕⢕⢕⢕⢕⢕⢕⠕⠑⢕⢕⢕⢕⢕⢕⢕⢕⢕⢕⠁⢔⢕⢕⢕⢕⢕⢕⢕⢕⢕⠑⠀⠀⢔⢕⢕⢕⢕⢕⢕⢕⢕⢕⢕⢕⢕⠀⠀⠀⠀⠀⠀⠀⠀⠀⠀⠀⢕⢕⢕⢕⢕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⢕⠀⢀⠕⢕⢕⢕⢕⢕⢕⢕⢕⢕⢕⢕⢕⢕⢕⢕⢕⢕⢕⢕⢕⢕⠕⠑⠁⠀⠀⢔⢕⢕⢕⢕⢕⢕⢕⢕⢕⠑⢔⢕⢕⢕⢕⢕⢕⢕⢕⢕⠑⠀⢀⢕⢕⢕⢕⢕⢕⢕⢕⢕⢕⢕⢕⢕⢕⠀⠀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⢕⢕⢕⠑⠀⠀⢕⢕⢕⢕⠕⢕⢕⢕⢕⢕⢕⢕⢕⢕⢕⢕⢕⠕⠑⠁⠁⠀⠀⠀⠀⠀⢄⢕⢕⢕⢕⢕⢕⢕⢕⢕⠕⢔⢕⢕⢕⢕⢕⢕⢕⢕⢕⠑⠀⢔⢕⢕⢕⢕⢕⢕⢕⠕⢑⡑⢕⢕⢕⢕⠕⠀⠀⠀⠀⠀⠀⠀⠀⠀⠀⠀⠀⠕⢕⢕⢕⢕⢑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⢕⢕⢕⢕⢕⢕⠀⠀⠀⠑⢕⢕⢕⢄⢕⢕⢕⢕⢕⢕⠑⠑⠁⠁⠀⠀⠀⠀⠀⠀⠀⠀⠀⠀⠀⢕⢕⢕⢕⢕⠕⢔⢕⢕⠕⢔⢕⢕⢱⢕⢕⢕⢕⢕⢕⠑⢄⢕⢕⢕⢕⢕⣑⣡⣵⣷⣻⣿⢿⢕⢕⢅⢕⢅⢐⠀⠅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⠀⢕⠑⢕⢕⢕⢕⠁⠀⠀⢄⢕⠁⠁⠕⢕⢕⢕⠁⢕⢕⢕⢕⠀⠀⠀⠀⠀⠀⠀⠀⠀⠀⠀⠀⠀⢕⢕⢕⢕⢕⠕⢅⢕⢕⢑⢄⢕⢕⢕⢕⢕⢕⢕⢕⢕⢁⢐⠑⠑⣅⣵⣷⣿⣿⣿⡿⢕⢝⢝⢕⢕⢑⣅⣥⣴⣶⣷⣦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⡿⣿⡿⢿⣿⣿⡇⢔⠕⢔⢕⢕⢕⠕⠀⠀⢄⢕⠀⠀⠀⠀⠑⠕⢕⠀⠑⢕⢕⢕⠀⠀⠀⠀⠀⠀⠀⠀⠀⠀⠀⠀⢔⢕⢕⢕⢕⠕⢅⢕⢕⢕⢀⢕⢕⢕⢕⢕⢕⢕⢕⢕⡵⠃⢀⢔⣷⣿⣿⣿⣿⣿⡟⢱⣵⣵⣵⣵⣷⣿⣿⣿⣿⣿⣿⣿⢇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⡏⣾⣿⣿⣷⣷⣽⢕⠑⢀⢕⢕⢕⢕⠀⠀⢀⢕⢕⡤⢆⢄⠀⠀⠑⢕⠀⠀⢕⢕⢕⢕⠀⠀⠀⠀⠀⠀⠀⠀⠀⠀⢀⢕⢕⢕⢕⢕⢅⢕⢕⠕⠀⢕⢕⢕⢕⢕⢕⢕⢕⢕⠜⠁⢄⢕⢕⢕⣝⣟⣫⢽⢕⢕⢕⣩⣝⣟⡻⢿⣿⣿⣿⣿⣿⣿⣿⠕⠀⠀⠀⠀⠀⠀⠀⠀⠀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⡟⣿⣿⣿⣿⣿⡏⢕⠀⢕⢱⢇⡇⠕⠀⠀⢕⢕⢏⢕⢕⢕⢄⠀⠀⠁⠄⠀⢕⢕⢕⢕⢀⠀⠀⠀⠀⠀⠀⠀⠀⠀⢕⢕⢇⢕⢕⢕⢕⢕⠕⠀⢔⢕⢕⢕⢕⢕⢕⢕⢕⠑⢀⢕⣱⣵⢿⣻⣽⣿⡟⢕⣱⣾⣿⣿⣿⣿⣿⣷⣼⣝⢿⢿⣿⣿⢇⢀⠀⠀⠀⠀⠀⠀⠀⠀⠀⠀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⣷⡹⣿⣿⡿⢟⢅⠅⠀⢕⢕⢕⢕⠀⠀⢔⢕⢜⢕⢕⢕⢕⢕⢄⠀⠀⠀⠀⠀⢕⢕⢕⢕⠀⠀⠀⠀⠀⠀⠀⠀⢕⢕⢕⢕⢑⢔⢕⢕⢕⠀⢔⢕⢕⢕⢕⢕⢕⢕⢱⠑⢀⢕⣸⣿⣾⣿⣿⣿⣿⢷⣼⣿⣿⣿⣿⣿⣿⣿⣿⣿⣿⣿⣷⣵⣝⢡⣥⣔⡀⠀⠀⠀⠀⠀⠀⠀⠀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⣿⣯⣷⣿⣿⣿⣷⣷⣷⣷⢕⢕⢀⢔⢕⢕⢕⠀⠀⢀⢕⢕⢕⢕⢕⢕⢕⢕⢕⠀⠀⠀⠀⠀⢕⢕⢕⢕⢄⠀⠀⠀⠀⠀⠀⢀⢕⢕⢕⢑⢔⢕⢕⢕⠀⢔⢕⢕⢕⢕⢕⢕⢕⢱⠑⢀⢕⢜⢿⢿⣿⣿⣿⣿⡟⣾⣿⣿⣿⣿⣿⣿⣿⣿⣿⣿⣿⣿⣿⣿⣿⣷⣼⡻⣿⢗⠐⠀⠀⠀⠀⠀⠀⢕⢕⢕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⡿⣼⣿⣿⣿⣿⣿⣿⣿⣯⢕⢕⠀⢕⢔⢕⢕⠕⠀⠀⢕⢕⢕⢕⢕⢕⢕⢕⢕⢕⢕⣰⣶⣶⢞⢕⢕⢕⢕⢕⠀⠀⠀⠀⠀⠀⢕⢕⢕⠕⢔⢕⢕⢕⠁⠀⢕⢕⢕⢕⢕⢕⢕⡱⠑⢀⢱⣾⣿⣿⣿⣿⣿⣿⣿⢣⣿⣿⣿⣿⣿⣿⣿⣿⣿⣿⣿⣿⣿⣿⣿⣿⣿⣿⣿⣜⡄⠀⠀⠀⠀⠀⠀⠀⢕⠑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⣇⣿⣿⣿⣿⣿⣿⣿⢿⡏⢕⠕⢔⢕⢕⢕⠕⠀⠀⢔⢕⢕⢕⢕⢕⢕⢕⢕⢕⢕⣵⣿⣿⢏⢕⣱⣇⢕⢕⢕⢕⢄⢀⠀⠀⢄⢕⢕⢕⢕⢕⢕⢕⠕⠀⢔⢕⢕⢕⢕⢕⢕⣱⠇⢀⢕⢕⢝⢿⣿⣿⣿⣿⣿⡏⣼⣿⣿⣿⣿⣿⣿⣿⣿⣿⣿⣿⣿⣿⣿⣿⣿⣿⣿⣿⡻⢗⢔⠀⠀⠀⠀⠀⠀⢕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⣿⡿⡸⣿⣿⣿⣿⣿⣿⣿⢇⢕⠀⠕⢕⢕⠕⠀⠀⢄⢕⢕⢕⢕⢕⢕⢕⢕⢕⣱⣿⣿⡿⢕⢕⣱⡿⢇⢕⢕⢕⢕⢕⢕⢔⢄⢕⢕⢕⢕⢕⢕⢕⢕⠀⠀⢕⢕⢕⢕⢕⢕⣼⡏⠀⢕⢕⢕⣕⣵⣿⣿⣿⣿⣿⣱⣿⣿⣿⣿⣿⣿⣿⣿⣿⣿⣿⣿⣿⣿⣿⣿⣿⣿⣿⣿⢵⢇⣪⡕⢀⠀⠀⠀⠀⢕⠀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⣿⣿⢫⣾⣿⣝⢿⢿⣿⡿⢏⢕⢕⠑⢕⠑⢕⠑⠀⠀⢔⢕⢕⢕⢕⢕⢕⢕⢕⢕⢕⢹⢟⢏⢕⢕⢜⢎⢕⢕⢕⢕⢕⢕⢕⢕⢕⢕⢕⢕⠅⢕⢕⢕⢕⠀⠀⠀⢕⠀⢕⢕⢕⣾⣿⠑⢀⢕⢱⣾⣿⣿⣿⣿⣿⣿⢿⣿⣿⣿⣿⣿⣿⣿⣿⣿⣿⣿⣿⣿⣿⣿⣿⣿⣿⣿⣿⣿⣧⡇⢻⣷⡕⢀⠀⠀⠀⢕⢕⠑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⢅⣱⣿⣿⣿⣿⣿⣿⣿⣯⢕⠁⢕⠀⠑⢕⠑⠀⠀⣱⡕⢕⢕⢱⣕⢕⢕⢕⢕⢕⢕⢕⢕⢕⢕⢕⢕⢕⠕⢔⢕⢕⢕⢕⢕⣕⢕⢕⢕⢕⢕⢕⢕⢕⠑⠀⠀⠀⠁⠀⢕⢕⣾⣿⡇⠀⢕⣵⣾⣿⣿⣿⣿⣿⣿⣿⣾⣿⣿⣿⣿⣿⣿⣿⣿⣿⣿⣿⣿⣿⣿⣿⣿⣿⣿⣿⣿⣿⣿⡷⡇⢝⢏⢕⠀⠀⠀⠀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⣿⣿⣿⣿⡏⠑⢄⠁⢕⠑⠕⠀⠀⣱⣿⣿⣿⢕⣿⣿⣇⢕⢕⢕⢕⠑⠑⠑⠑⠑⢑⢕⢕⢕⢕⢕⢕⢕⣵⣾⡿⢕⢕⢕⢀⢕⢕⢕⢕⠀⠀⢄⠀⠀⢀⢑⣾⣿⣿⠑⢀⢕⢿⣿⣿⣿⣿⣿⣿⣿⣿⣿⣿⣿⣿⣿⣿⣿⣿⣿⣿⣿⣿⣿⣿⣿⣿⣿⣿⣿⣿⣿⣿⣿⣿⡇⢕⡇⢕⢕⠀⠀⠀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⣿⣿⣿⣿⣿⣿⡿⠑⢀⢕⠀⠕⢔⠀⠀⣰⣿⣿⣿⡇⢸⣿⣿⣿⡕⢕⢕⠁⠀⠀⠀⠀⢄⢕⢕⢕⢕⢕⣵⣷⣿⣿⡟⢕⢕⢕⢕⡇⢕⢕⢕⠀⠀⢀⡕⠀⠀⠑⣼⣿⣿⡟⠀⢕⢕⢺⣿⣿⣿⣿⣿⣿⣿⢹⣿⣿⣿⣿⣿⣿⣿⣿⣿⣿⣿⣿⣿⣿⣿⣿⣿⣿⣿⣿⣿⣿⣿⣿⣿⣕⡗⢜⢧⡄⠀⠀⠕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⣯⣿⣿⣿⣿⣿⣿⣿⣿⠕⢄⠑⠀⢔⠀⠁⠀⣰⣿⣿⣿⡿⢕⣾⣿⣿⣿⡷⠕⠀⠀⠀⠀⠀⢔⢕⢕⣱⣵⣿⣿⣿⣿⣿⢏⣱⡇⢕⢕⢱⡇⢕⢕⢕⠀⠀⣸⡇⠀⠀⣱⣿⢿⣿⢇⠀⢕⢕⢕⢝⢟⢿⢿⡿⢟⢇⣿⣿⣿⣿⣿⣿⣿⣿⣿⣿⣿⣿⣿⣿⣿⣿⣿⣿⣿⣿⣿⣿⣿⣿⣿⣿⣷⣗⣗⣮⣇⠀⠀⠀⢄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⣯⢻⣿⣿⣿⢿⢏⠕⢄⡇⠀⠀⠑⠀⢀⣵⣿⣿⣿⣿⢇⢸⣿⣿⣿⡟⠑⠀⠀⠀⠀⢀⢕⣵⣾⣿⣿⣿⣿⣿⣿⡿⢇⣼⣿⡇⢕⢕⣼⡇⢕⢕⠁⠀⢰⣿⡇⠀⢰⣿⡕⢸⣿⠀⢄⢕⢕⢕⢕⣕⣕⣵⣵⣵⡕⣿⣿⣿⣿⣿⣿⣿⣿⣿⣿⣿⣿⣿⣿⣿⣿⣿⣿⣿⣿⣿⣿⣿⣿⣿⣿⣿⣿⣝⣷⣯⢔⠀⠀⠕⢁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⡿⣇⣜⣜⢕⢕⢕⢀⡾⢁⡕⢔⠀⢀⣼⣿⣿⣿⣿⡿⢕⣿⣿⣿⢏⠁⠀⠀⠀⠀⢄⣱⣿⣿⣿⣿⣿⣿⣿⣿⢟⣱⣿⣿⣿⡇⢕⢄⣿⡇⢕⢕⠀⢄⣿⣿⣇⢄⣿⣿⢕⢸⡇⠀⢕⢕⣱⣾⣿⣿⣿⣿⣿⣿⡇⣿⣿⣿⣿⣿⣿⣿⣿⣿⣿⣿⣿⣿⣿⣿⣿⣿⣿⣿⣿⣿⣿⣿⣿⣿⣿⣿⣿⣿⣿⣿⡇⠀⠀⠀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⡇⢕⠀⣼⢕⣼⠑⠀⢄⣾⣿⣿⣿⣿⣿⢇⢸⣿⡿⠃⠀⠀⠀⠀⠀⢔⣼⣿⣿⣿⣿⣿⣿⣿⡿⢱⣾⣿⣿⣿⣿⣿⢕⢱⣿⣧⠕⢕⠀⣸⣿⣿⣿⣼⣿⣿⢕⢜⠇⠀⢕⢸⣿⣿⣿⣿⣿⣿⣿⣿⡇⣿⣿⣿⡟⣿⣿⣿⣿⣿⣿⣿⣿⣿⣿⣿⣿⣿⣿⣿⣿⣿⣿⣿⣿⣿⣿⣿⣿⣿⣿⣿⣷⠀⠀⠀⠀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⣸⣾⣿⣿⣿⣿⣿⣿⣿⢇⠀⣱⣳⣿⡟⠐⢄⣾⣿⣿⣿⣿⣿⡏⢕⣿⢟⠁⠀⠀⠀⠀⢀⢕⣾⣿⣿⣿⣿⣿⣿⣿⢏⣵⣿⣿⣿⣿⣿⣿⣿⢔⢸⣿⣿⡕⢕⢀⣿⣿⣿⣿⣿⣿⣿⡕⢕⠀⢄⢱⣿⣿⣿⣿⣿⣿⣿⣿⣿⡇⣿⣿⣿⡇⣿⣿⣿⣿⣿⣿⣿⣿⣿⣿⣿⣿⣿⣿⣿⣿⣿⣿⣿⣿⣿⣿⣿⣿⣿⣿⣿⣿⡇⠀⠀⠀⠑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⠛⠛⠛⠛⠛⠑⠑⠛⠛⠛⠃⠐⠛⠛⠛⠛⠛⠛⠛⠃⠘⠃⠀⠀⠀⠀⠀⠀⠑⠛⠛⠛⠛⠛⠛⠛⠛⠑⠚⠛⠛⠛⠛⠛⠛⠛⠛⠃⠛⠛⠛⠃⠑⠘⠛⠛⠛⠛⠛⠛⠛⠓⠑⠀⠑⠚⠛⠛⠛⠛⠛⠛⠛⠛⠛⠛⠛⠛⠛⠃⠛⠛⠛⠛⠛⠛⠛⠛⠛⠛⠛⠛⠛⠛⠛⠛⠛⠛⠛⠛⠛⠛⠛⠛⠛⠛⠛⠛⠃⠀⠀⠀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⣕⣱⢵⢵⢵⢵⢵⢷⢗⢞⢟⢟⢟⢟⢝⢝⢝⢝⢕⢕⢕⢕⢕⢕⢝⢕⢕⢝⢝⢝⢝⢝⢝⢝⢕⢕⢕⢕⢕⢕⢕⢕⢕⢕⢕⢕⢕⢕⢕⢕⢝⢝⢝⢝⢕⢕⢕⢕⢕⢕⢕⢕⢕⢕⢕⢕⢕⢕⢕⢕⢕⢕⢕⢕⢗⢟⢏⢝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⣕⡵⢵⢕⢗⢕⢕⢕⢕⢕⢗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⣕⡕⢵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⢷⣿⣿⣷⣵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⢑⠁⠐⠁⠁⠁⠑⠕⢕⢕⢕⢕⢕⢕⢕⢕⢕⢕⢕⢕⢕⢕⠑⠕⠝⠝⢟⠏⢕⠑⠕⠑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⢔⢄⢄⢄⢕⢕⢕⢕⢕⢕⢕⢕⢕⢕⢕⢕⢕⢕⢕⢀⢀⢀⢀⢄⢄⢄⢄⢄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⢑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⡕⢕⢕⣵⣼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⣵⢕⢕⢕⢕⢕⢕⢕⢕⢕⢕⢕⢕⢕⢕⢱⣿⣿⣿⣿⣿⣿⣟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⢸⣿⣇⢕⢕⢕⢕⢕⢕⢕⢕⢕⢕⢕⢕⢕⣾⣿⣿⣿⣿⣿⣿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⣾⣿⣿⢧⢕⢕⢕⢕⢕⢕⢕⢕⢕⢕⢕⢕⣿⣿⣿⣿⣿⣿⣿⣏⣱⣵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⡿⢏⢕⣱⣵⡕⢕⢕⢕⢕⢕⢕⢕⢕⢕⢸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⣵⣿⣿⣿⣿⡕⢕⢕⢕⢕⢕⢕⢕⢕⣾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⣿⣿⣿⣿⣿⣿⣷⢕⢕⢕⢕⢕⢕⢕⢱⣿⣿⣿⣿⣿⣿⣿⣿⣿⣿⣿⣿⣿⣿⣿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⢑⢅⠑⣿⣿⣿⣿⣿⣿⣿⡇⢕⠕⢕⢕⢕⢕⢸⣿⣿⣿⣿⣿⣿⣿⣿⣿⣿⣿⣿⣿⣿⣿⣿⣧⡕⢕⡕⢕⢕⢕⢕⢕⢕⢕⢕⢕⢕⢕⢕⢕⢕⢕⢕⢕⢕⢕⢕⢕⢕⢕⢅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⡕⢕⠑⠀⢕⢕⠕⢕⢹⣿⣿⣿⣿⣿⣿⣿⡕⢕⢕⢕⢕⢕⣿⣿⣿⣿⣿⣿⣿⣿⣿⣿⣿⣿⣿⣿⢿⢟⢟⣟⣗⣕⣸⣧⡕⢕⢕⢕⢕⢕⢕⢕⢕⢕⢕⢕⢕⢕⢔⢔⢕⢕⢕⢕⢕⢕⢕⢕⢅⠕⢔⠕⢕⢕⢕⢕⢕⢕⢕⢕⢕⢕⢕⢕⢕⢕⢕⢕⢕⢕⢕⢕⢕⢕⢕⢕⢕⢕⢕⢕⢕⢕⢕⢕⢕⢕⢕⢕⢕⢕⢕⢕⢕⢕⢕⢕⢕⢕⢕⢕⢕⢕⢅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⣷⢕⢇⢕⠑⢕⢕⢕⢀⠕⢜⣿⣿⣿⣿⡿⢿⢟⢇⢕⠀⢕⢕⢕⣿⣿⣿⣿⣿⣿⣿⣿⣿⣿⣿⡿⢏⣱⣷⣿⣿⣿⣿⣿⡟⠙⢿⣧⡕⢕⢕⢕⢕⢕⢕⢕⢕⢕⢕⢑⢕⢕⢕⢕⢕⢕⢕⢕⢕⢕⢕⢕⢅⠁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⡕⢱⢕⢕⠀⠕⢕⠀⠑⡕⢻⣿⢿⢿⣿⣿⣿⣿⠑⠕⢕⢔⢕⣿⣿⣿⣿⣿⣿⣿⣿⣿⣿⢏⣵⣿⣿⣿⡿⠟⠋⠙⠉⠁⠀⠀⠁⠈⠑⠅⠀⠁⢕⢕⢕⢕⢕⢕⢔⢁⢕⢑⠕⢕⢕⢕⢕⢕⢕⢕⢕⢕⢕⢕⢑⢕⢕⢕⢕⢕⢕⢕⢕⢔⢕⢕⢕⢕⢕⢕⢕⢕⢕⢕⢕⢕⢕⢕⢕⢕⢕⢕⢕⢕⢕⢕⢕⢕⢕⢕⢕⢕⢕⢕⢕⢕⠕⠀⠁⠁⢕⢕⢕⢔⠁⢕⢕⢑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⣇⢸⢕⢕⠀⠀⢕⠀⠀⢸⣾⣿⡧⠀⠈⠙⠙⠛⠀⢀⡕⢕⢸⣿⣿⣿⣿⣿⣿⣿⣿⣿⣷⣿⣿⡿⠟⠁⠀⠀⠀⠀⠀⠀⠀⠀⠀⠀⠀⠀⠀⠀⠀⠁⠕⢕⢕⢕⢕⢕⢕⢄⢀⠁⠑⠕⠔⢅⢑⠕⢕⢕⢕⢕⢕⢕⢕⢕⢕⢕⢕⢕⢕⢕⢕⢕⢕⢕⢕⢕⢕⢕⢕⢕⢕⢕⢕⢕⢕⢕⢕⢕⢕⢕⢕⢕⢕⢕⢕⢕⢕⢕⢕⢕⢕⢕⠀⠀⠀⠀⢕⢕⢕⢕⠀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⣟⡟⡟⢕⢕⢕⠀⠀⠀⠀⠀⢜⡿⠋⠀⠀⠀⠀⠀⠀⠀⠁⢇⢅⣿⣿⣿⣿⣿⣿⣿⣿⣿⣿⣿⣿⡽⠅⠀⠀⢀⣄⣴⣶⡔⢔⢕⢕⢔⢔⢔⢀⠀⠀⠁⠢⣕⢅⠁⠕⢕⢕⢕⢕⢕⢰⢅⢀⠀⠁⠁⠑⠀⠁⠑⠑⠑⠕⠑⠕⢕⢕⠕⢕⢕⢕⢕⢕⢕⢕⢕⢕⢕⢕⢕⢕⢕⢕⢕⢕⢕⢕⢕⢕⢕⢕⢕⢕⢕⢕⢕⢕⢕⢕⢕⢕⢕⢕⠀⠀⠀⠀⢕⢕⢕⢕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⣧⢕⠕⠀⠀⠀⠀⠀⠀⢀⠀⠀⠀⠀⠄⠐⢄⣴⣴⢁⣞⣿⣿⣿⣿⣿⣿⣿⣿⣿⣿⣿⣿⡗⣕⣴⣷⣿⣿⣿⣿⢇⢕⢕⢕⢕⢕⢕⢵⢷⣶⣴⣤⣜⣷⣦⣄⢀⠑⠑⠕⠑⠕⢜⢕⠀⠀⠀⠀⢄⢄⢄⢀⢀⠀⠀⠀⠀⢀⢀⢕⢕⢕⢕⢕⢕⢕⢕⢕⢕⢕⢕⢕⢕⢕⢕⢕⢕⢕⢕⢕⢕⢕⢕⢕⢕⢕⢕⢕⢕⢕⢕⢕⢕⠕⠀⠀⠀⢔⢕⢕⢕⢕⠀⢀⠀⢕⢕⢕⢕⢕⢕⢕⢕⢕⢕⢕⢕⢕⢕⢕⢕⢕⢕⢕⢕⢕⢕⢕⠀</a:t>
            </a:r>
            <a:br/>
            <a:r>
              <a:t>⣿⣿⣿⣿⣿⣿⣿⣿⣿⣿⣿⣿⣿⣿⣿⣿⣿⣿⣿⢿⢿⢿⢿⢿⢿⢿⢟⢟⢟⢟⢟⢟⣟⣝⣝⣝⣝⣹⣽⣽⣽⣵⣵⣵⣷⣷⣷⣷⣷⣾⣿⣿⣿⣿⣿⣿⣿⣿⣿⣿⣿⣿⣿⣿⣿⣿⣿⣿⣿⣿⣿⣿⣿⣿⣿⣿⣿⣿⣿⣿⣿⣿⣿⣿⣿⣿⣿⣿⣿⣿⣿⣿⣗⠀⠀⠀⠀⠀⠀⠀⠁⠀⠀⡄⢕⢕⢕⢱⣿⣿⣷⣿⣿⣿⣿⣿⣿⣿⣿⣿⣿⣿⣿⣿⣿⣿⣿⣿⣿⣿⣿⡿⢕⢕⢕⢕⢕⢕⢕⢜⢽⣿⣿⣿⣿⣿⣿⣿⣿⣷⣴⣄⢀⠀⠀⠀⠀⠀⠀⢕⢕⢕⢕⢕⢕⢕⢕⢕⢕⢕⢕⢕⢕⢕⢕⢕⢕⢕⢕⢕⢕⢕⢕⢕⢕⢕⢕⢕⢕⢕⢕⢕⢕⢕⢕⢕⢕⢕⢕⢕⢕⢕⢕⢕⢕⠀⠀⠀⠀⢕⢕⢕⢕⢕⢄⢕⠀⠁⢕⢕⢕⢕⢕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⡔⠀⠀⠀⠀⠀⢄⢔⢲⣾⡇⢕⢕⢕⢜⣽⣿⣿⣿⣿⣿⣿⣿⣿⣿⣿⣿⣿⣿⣿⣿⣿⣿⣿⣿⣿⣿⣿⢇⢕⢕⢕⢕⢕⢕⢕⢿⢕⢝⢻⣿⣿⣿⣿⣿⣿⣿⣿⣿⣿⡷⠕⠀⠀⠀⢔⢇⢕⢕⢕⢕⢕⢕⢕⢕⢕⢕⢕⢕⢕⢕⢕⢕⢕⢕⢕⢕⢕⢕⢕⢕⢕⢕⢕⢕⢕⠕⢕⢕⢕⢕⢕⢕⢕⢕⢕⢕⢕⢕⢕⢕⢀⠀⠀⠀⢕⢕⢕⢕⢕⢕⢕⢕⢕⠀⠁⢕⢕⢕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⠀⠀⠀⠀⢱⣕⣕⢸⡯⡇⢕⢕⢕⢕⣾⣿⢿⣻⣿⣿⣿⣿⣿⣿⣿⣿⣿⣿⣿⣿⣿⣿⣿⣿⣿⡟⢕⢕⢕⢕⢕⢕⢕⢕⢕⢕⢕⢕⢜⢿⣿⣿⣿⣿⣿⣿⣿⣿⣿⠇⠀⢄⠀⢕⢇⢕⢕⢕⢕⢕⢕⢕⢕⢕⢕⢕⢕⢕⢕⢕⢕⢕⢕⢕⢕⢕⢕⢕⢕⢕⢕⢕⢕⢕⠕⠀⢕⢕⢕⢕⢕⢕⢕⢕⢕⢄⢕⢕⢕⢕⢕⠀⠀⠀⢕⢕⢕⢕⢕⢕⢕⢕⢕⢕⠀⠀⠕⢕⢔⠅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⣵⠀⠀⠀⠀⣾⣿⣿⡇⢕⢕⢕⢕⢕⣸⣿⠃⣼⣿⣿⣿⣿⣿⣿⣿⣿⣿⣿⣿⣿⣿⣿⣿⣿⣿⣿⢕⢕⢕⢕⢕⢕⢕⢕⢕⢕⢕⢕⢕⢕⣿⣿⣿⣿⣿⣿⣿⣿⣿⠇⢀⣕⢕⡱⢇⢕⢕⢕⢕⢕⢕⢕⢕⢕⢕⢕⢕⢕⢕⢕⢕⢕⢕⢕⢕⢕⢕⢕⢕⢕⢕⢕⢕⢕⢕⠀⠀⢕⢕⢕⢕⢕⢕⢕⢕⠑⢕⢕⢕⢕⢕⠑⠀⠀⢕⢕⢕⢕⢕⠕⢕⢕⢕⢕⢕⢕⠀⠀⢔⠀⠀⢀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⠀⠀⠀⣿⣿⣿⡇⢕⢕⢕⢕⣱⣿⣿⣕⣿⣿⣿⣿⣿⣿⣿⣿⣿⣿⣿⣿⣿⣿⣿⣿⣿⣿⣿⣷⣕⢕⢕⢕⢕⢕⢕⢕⢕⢕⢕⣵⣾⣿⣿⣿⣿⣿⣿⣿⣿⣇⣴⡾⢗⢱⢗⢕⢕⢕⢕⢕⣕⢵⣵⣵⣵⣷⣷⣷⣕⢕⢕⢕⢕⢕⢕⢕⢕⢕⢕⢕⢕⢕⢕⢕⢕⠀⠀⠀⠀⠕⢕⢕⢕⢕⢕⠕⢔⢕⢕⢕⢕⢕⠀⠀⢕⢕⢕⢕⢕⠕⢕⢕⢕⢕⢕⢕⢕⢕⠀⠀⠀⠀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⢀⠀⠀⢹⣿⣿⡇⢕⢕⢕⣼⣿⣿⣿⣿⣿⣿⣿⣿⣿⣿⣿⣿⣿⣿⣿⣿⣿⣿⣿⣿⣿⣿⣿⣿⣿⣷⣷⣧⣵⣕⣵⣵⣵⣷⣿⣿⣿⣿⣿⣿⣿⣿⣿⣿⣿⣿⣿⢏⢕⢕⢕⢕⢕⢕⢕⢸⣿⣿⣿⣿⣿⣿⣿⡿⠇⠑⠁⢕⢕⢕⢕⢕⢕⢕⢕⢕⢕⢕⢕⢕⢕⠀⠀⠀⠀⠀⢕⢕⢕⢕⢕⢔⢕⢑⢕⢕⢕⠑⠀⠀⠁⠁⠑⠕⠑⢕⢕⢕⢕⢕⢕⢕⢕⢕⢕⢀⠀⠀⠁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⢄⣿⣿⣿⡇⣕⣷⣿⣿⣿⣿⣿⣿⣿⣿⣿⣿⣿⣿⣿⣿⣿⣿⣿⣿⣿⣿⣿⣿⣿⣿⣿⣿⣿⣿⣿⣿⣿⣿⣿⣿⣿⣿⣿⣿⣿⣿⣿⣿⣿⣿⣿⣿⣿⡿⢏⢕⢕⢕⢕⢕⢕⢕⢕⢕⢜⢻⢟⢿⢟⢏⢕⢕⠀⠀⢀⢕⢕⢕⢕⢕⢕⢕⢕⢕⢕⢕⢕⢕⢕⠀⠀⠀⠀⠀⠁⢕⢕⢕⢕⢕⢔⢕⢕⢕⠑⠀⠀⠀⠀⠀⠀⢀⢕⢕⢕⢕⢕⢕⢕⢕⢕⢕⢕⢕⢄⠀⠀⠑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⣿⣿⣿⡇⣿⣿⣿⣿⣿⣿⣿⣿⣿⣿⣿⣿⣿⣿⣿⣿⣿⣿⣿⣿⣿⣿⣿⣿⣿⣿⣿⣿⣿⣿⣿⣿⣿⣿⣿⣿⣿⣿⣿⣿⣿⣿⣿⣿⣿⣿⣿⣿⢟⢕⢕⢕⢕⢕⢕⠕⠑⠑⠑⠑⠑⠕⠑⠁⢔⢕⢕⠑⠀⠀⢕⢕⢕⢕⢕⢕⢕⢕⢕⢕⢕⢕⢕⢕⠑⠀⠀⠀⠀⠀⠀⠑⢕⢕⢕⢕⢕⢕⢕⠑⠀⠀⠀⠀⠀⠀⢄⢕⢕⢕⢕⢕⢕⢕⢕⢕⢕⢕⢕⢕⢕⢕⢄⢄⢄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⢹⣿⣿⣿⣿⣿⣿⣿⣿⣿⣿⣿⣿⣿⣿⣿⣿⣿⣿⣿⣿⣿⣿⣿⣿⣿⣿⣿⣿⣿⣿⣿⣿⣿⣿⣿⣿⣿⣿⣿⣿⣿⣿⣿⣿⣿⢟⢕⢕⢕⢕⢕⢕⢕⠑⠀⠀⠀⠀⠀⠀⠀⢄⢕⢕⢕⠕⠀⠀⢄⢕⢕⢕⢕⢕⢕⢕⢕⢕⢕⢕⢕⢕⢕⠀⠀⠀⠀⠀⠀⠀⠀⠕⢕⢕⢕⢕⢕⢄⠀⠀⠀⠀⠀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⡎⣿⣿⣿⣿⣿⣿⢿⠟⢋⢍⢍⢍⢍⢝⢙⢛⢛⢟⢿⣿⣿⣿⣿⣿⣿⣿⣿⣿⣿⣿⣿⣿⣿⣿⣿⣿⣿⣿⣿⣿⣿⣿⣿⢟⢏⢕⢕⢕⢕⢕⢕⠕⠁⠀⠀⠀⠀⠀⠀⠀⢔⢕⢕⢕⢕⠀⠀⢄⢕⢕⢕⢕⢕⢕⢕⢕⢕⢕⢕⢕⢕⢕⠁⠀⠀⠀⠀⠀⠀⠀⠀⠀⢕⢕⢕⢕⢕⢕⢀⠀⠀⢀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⡸⣿⣿⣿⣿⣿⣇⠕⢕⢕⢕⢕⢕⢕⢕⢕⢕⣕⣾⣿⣿⣿⣿⣿⣿⣿⣿⣿⣿⣿⣿⣿⣿⣿⣿⣿⣿⣿⣿⣿⣿⢏⢕⢕⢕⢕⢕⢕⢕⠕⠁⠀⠀⠀⠀⠀⠀⠀⠀⢕⢕⢕⢕⢕⠀⠀⠀⢕⢕⢕⢕⢕⢕⢕⢕⢕⢕⢕⢕⢕⢕⠑⠀⠀⠀⠀⠀⠀⠀⠀⠀⠀⠕⢕⢕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⣷⡹⣿⣿⣿⣿⣿⣧⢕⢕⢑⢑⢑⢅⢕⣴⣾⣿⣿⣿⣿⣿⣿⣿⣿⣿⣿⣿⣿⣿⣿⣿⣿⣿⣿⣿⣿⣿⡿⢟⢕⢕⢕⢕⢕⢕⢕⢕⠅⢔⠀⠀⠀⠀⠀⠀⠀⠀⢔⢕⢕⢕⢕⠑⠀⠀⢕⢕⢕⢕⢕⢕⢕⢕⢕⢕⢕⢕⢕⢕⠕⠀⠀⠀⠀⠀⠀⠀⠀⠀⠀⠀⠀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⣷⡹⣿⣿⣿⣿⣿⣧⣕⣝⣕⣕⣵⣾⣿⣿⣿⣿⣿⣿⣿⣿⣿⣿⣿⣿⣿⣿⣿⣿⣿⣿⣿⣿⡟⢝⢕⢕⢕⢕⢕⢕⢕⢕⢕⢕⢕⢕⠁⠀⠀⠀⠀⢀⢔⢀⢕⢕⢕⢕⢕⢕⠀⢀⢕⢕⢕⢕⢕⢕⢕⢕⢕⢕⢕⢕⢕⢕⠕⢀⠀⠀⠀⠀⠀⠀⠀⠀⠀⠀⠀⠀⠀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⣷⡝⣿⣿⣿⣿⣿⣿⣿⣿⣿⣿⣿⣿⣿⣿⣿⣿⣿⣿⣿⣿⣿⣿⣿⣿⣿⣿⣿⣿⡿⢿⢕⢗⢕⢕⢕⢕⢕⢕⢕⢕⢕⢕⢕⢕⢕⠀⠀⠀⠀⢄⢕⢅⢕⢕⢕⢕⢕⢕⠀⠄⢕⢕⢕⢕⢕⢕⢕⢕⢕⢕⢕⢕⢕⢕⠕⠀⢐⠀⠀⠀⠀⠀⠀⠀⠀⠀⠀⠀⠀⠀⠀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⣿⣮⡻⣿⣿⣿⣿⣿⣿⣿⣿⣿⣿⣿⣿⣿⣿⣿⣿⣿⣿⣿⣿⣿⣿⣿⣿⢟⢏⢕⢕⢕⢕⢕⢕⢕⢕⢕⢕⢕⢕⢕⢕⢕⢕⢕⠀⠀⠀⢔⢕⢅⢕⢕⢕⢕⢕⢕⢕⠀⢕⢕⢕⢕⢕⢕⢕⢕⢕⢕⢑⢕⢕⢕⠕⢀⢔⢐⢄⠀⠀⠀⠀⠀⠀⠀⠀⠀⠀⠀⠀⠀⠀⠑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⣿⣿⣿⣷⣜⡻⣿⣿⣿⣿⣿⣿⣿⣿⣿⣿⣿⣿⣿⣿⣿⣿⣿⡿⢫⢟⡜⢕⢕⢕⢕⢕⢕⢕⢕⢕⢕⢕⢕⢕⢕⢕⢕⢕⢕⢕⢕⠀⠀⢔⢕⢕⢕⢕⢕⢕⢕⢕⢕⠀⠀⢕⢕⢕⢕⢕⢕⢕⢕⢕⠕⢕⢕⢕⠑⢀⢕⢕⢕⢕⢅⠀⠀⠀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⣟⢿⢿⣿⣿⣿⣿⣿⡮⢝⢫⢟⣽⣿⣿⣿⣿⣿⣿⣿⣿⣿⢿⢟⢝⢕⢕⢕⢕⢕⢕⢕⢕⢕⢕⢕⢕⢕⢕⢕⢕⢕⢕⢕⢕⢕⢕⢕⢕⢀⢕⢕⢕⢕⢕⢕⢕⢕⢕⢕⢕⠀⢄⢕⢕⢕⢕⢕⢕⢕⢕⢕⢄⢕⢕⠑⢀⢕⢕⢕⢕⢕⢕⢕⠀⢀⠀⠀⠀⠀⠀⠀⠀⠀⠀⠀⠀⢕⢕⢕⢕⢔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⣟⡻⢝⣿⢕⢕⢜⠕⢻⢟⡿⢽⢿⢕⢝⠝⠑⢕⢕⢄⢕⢕⢕⢕⢕⢕⢕⢕⢕⢕⢕⢕⢕⢕⢕⢕⢕⢕⢕⢕⢕⢕⢕⠀⢕⢕⢕⢕⢕⢕⢕⢕⢕⢕⢕⠁⢀⢕⢕⢕⢕⢕⢕⢕⢕⢕⠁⢕⢕⠑⢄⢕⢕⢕⢕⢕⢕⢕⢕⢕⢀⠀⠀⠀⠀⠀⠀⠀⠀⠀⠀⠀⢕⢕⢕⢕⢕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⣷⢕⢕⢕⢕⢔⢅⢅⢅⠁⠀⢐⠄⠀⠑⢕⢕⢕⢕⢕⢕⢕⢕⢕⢕⢕⢕⢕⢕⢕⢕⢕⢕⢕⢕⢕⢕⢕⢕⢕⢀⢕⢕⢕⢕⢕⢕⢕⢕⢕⢕⠐⠀⢕⢕⢕⢕⢕⢕⢕⢕⢕⠑⢕⢕⠁⢀⢕⢕⢕⢕⢕⢕⢕⢕⢕⢕⢕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⠀⠀⠕⢄⢔⢀⢕⢕⢕⢕⢕⢕⢕⢕⢕⢕⢕⢕⢕⢕⢕⢕⢕⢕⢕⢕⢕⢕⢕⢕⢕⢕⢕⢕⢕⢕⢕⢕⢕⢕⢕⠕⠀⢕⢕⢕⢕⢕⢕⢕⢕⢕⢕⢄⠕⠀⢔⢕⢕⢕⢕⢕⢕⢕⢕⢕⢕⢕⢕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⢀⠀⠀⢕⢕⢕⢕⢕⢕⢕⢕⢕⢕⢕⢕⢕⢕⢕⢕⢕⢕⢕⢕⢕⢕⢕⢕⢕⢕⢕⢕⢕⢕⢕⢕⢕⢕⢕⢕⢕⠕⢀⢕⢕⢕⢕⢕⢕⢕⢕⢕⢕⠀⠐⢀⢕⢕⢕⢕⢕⢕⢕⢕⢕⢕⢕⢕⢕⢕⢕⠀⠀⠀⠀⠀⠀⠀⠀⠀⠀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⢕⠀⠄⠀⢕⢕⢕⠁⢕⢕⢕⢕⢕⢕⢕⢕⢕⢕⢕⢕⢕⢕⢕⢕⢕⢕⢕⠕⠑⠁⢀⢕⢕⢕⢕⢕⢕⢕⢕⢕⢕⢀⢕⢕⢕⢕⢕⢕⢕⢕⢕⢕⠁⠀⢄⢕⢕⢕⢕⢕⢕⢕⢕⢕⢕⢕⢕⢕⢕⢕⢕⠀⠀⠀⠀⠀⠀⠀⠀⠀⠀⠀⢕⢕⢕⢕⢕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⢕⢕⢕⢕⠀⠀⢄⢕⢕⢕⢕⢕⢕⢕⢕⢕⢕⢕⢕⢕⢕⢕⢕⢕⢕⠕⠑⠁⠁⠀⠀⠀⠀⢕⢕⢕⢕⢕⢕⢕⢕⢕⢕⢀⢕⢕⢕⢕⢕⢕⢕⢕⢕⢕⠀⢀⢕⢕⢕⢕⢕⢕⢕⢕⢕⢕⢕⢕⢕⢕⢕⢕⢕⠁⠀⠀⠀⠀⠀⠀⠀⠀⠀⠀⠀⠁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⠑⢕⢕⢕⢕⢕⠁⠀⠀⠑⢕⢕⢕⢕⢕⢕⢕⢕⢕⢕⢕⠕⠕⠑⠁⠁⠀⠀⠀⠀⠀⠀⠀⠀⠀⢕⢕⢕⢕⢕⢕⢕⢕⢕⢕⢀⢕⢕⢕⢕⢕⢕⢕⢕⢕⠕⠀⢔⢕⢕⢕⢕⢕⢕⣑⣱⡵⣶⣷⡕⢕⢕⢕⢕⠕⠕⢑⢁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⠀⢕⠀⢕⢕⢕⢕⠕⠀⠀⢀⢔⠑⠁⠑⢕⢁⢕⢕⠁⢕⢕⢕⠀⠀⠀⠀⠀⠀⠀⠀⠀⠀⠀⠀⠀⢔⢕⢕⢕⢕⢕⢑⢕⢕⠕⢀⢕⢕⢕⢕⢕⢕⢕⢕⢕⢑⢄⠕⠕⠑⢑⣥⣵⣾⣿⣿⡟⢾⢟⢏⢇⢕⢕⠕⢑⣑⣡⣅⡄⠁⠀⠀⠀⠀⠀⠀⠀⠀⠀⠀⢕⢕⢕⢕⢄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⡿⣿⣿⣿⡇⠀⢕⠄⢕⢕⢕⢕⠀⠀⠀⢕⠑⠀⠀⠀⠁⢕⢕⢕⠀⢕⢕⢕⢄⠀⠀⠀⠀⠀⠀⠀⠀⠀⠀⠀⢀⢕⢕⢕⢕⢕⢐⢕⢕⢕⠑⢕⢕⢕⢕⢕⢕⢕⢕⢕⣱⡞⠑⢀⢰⣾⣿⣿⣿⣿⣿⢏⣕⣕⡕⣕⣱⣴⣷⣿⣿⣿⣿⣿⣧⢔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⡟⣽⣿⣿⣷⣧⣽⡕⢔⠁⢄⢕⢕⢕⠁⠀⠀⢕⢕⣤⢖⢔⠀⠀⠁⢕⢕⠀⢕⢕⢕⢕⠀⠀⠀⠀⠀⠀⠀⠀⠀⠀⠀⢕⢕⢕⢕⢕⢔⢕⢕⢕⠁⢔⢕⢕⢕⢕⢕⢕⢕⢕⡱⠋⢀⢔⢕⢜⢝⢿⢿⣟⢟⢕⢅⢝⢻⢿⣿⣿⣿⣿⣿⣿⣿⣿⣿⡇⠕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⡇⣿⣿⣿⣿⣿⣿⢑⠁⢀⢕⡕⡕⢕⠀⠀⢔⢕⡼⢕⢕⢅⢔⠀⠀⠁⠕⠀⠑⢕⢕⢕⢄⠀⠀⠀⠀⠀⠀⠀⠀⠀⢕⢕⢕⢕⠕⢕⢕⢕⢕⠀⢄⢕⢕⢕⢕⢕⢕⢕⢕⠕⠀⢄⢕⣱⣵⢷⣳⣿⡿⢕⢕⣵⣾⣿⣿⣷⣷⣽⡟⢿⣿⣿⣿⣿⣿⠇⠀⠀⠀⠀⠀⠀⠀⠀⠀⠀⠀⠀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⣿⡽⣿⣿⣿⢟⠇⠕⠀⢕⢕⢕⢕⠀⠀⢀⢕⢕⢕⢕⢕⢕⢕⢕⠀⠀⠀⠀⠀⢕⢕⢕⢕⠀⠀⠀⠀⠀⠀⠀⠀⢕⢕⢕⢕⠕⢅⢕⢕⢕⠀⢔⢕⢕⢕⢕⢕⢕⢕⢕⠕⠀⢕⢱⣿⣽⣷⣿⣿⣿⢣⣵⣿⣿⣿⣿⣿⣿⣿⣿⣿⣷⣧⣝⡻⢿⣇⡄⢀⠀⠀⠀⠀⠀⠀⠀⠀⠀⠀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⡿⣿⣿⣿⣿⣷⣷⣷⣷⣷⢕⢕⠀⢁⢕⢕⢕⠁⠀⠀⢕⢕⢕⢕⢕⢕⢕⢕⢕⢕⠀⠀⠀⠀⢕⢕⢕⢕⢔⠀⠀⠀⠀⠀⠀⠀⢕⢕⢕⢕⢅⢕⢕⢕⠁⢄⢕⢕⢕⢕⢕⢕⢕⢕⠇⠀⢕⢺⣿⣿⣿⣿⣿⣿⡟⣾⣿⣿⣿⣿⣿⣿⣿⣿⣿⣿⣿⣿⣿⣿⣷⣝⢿⣿⣷⣦⡔⠀⠀⠀⠀⠀⠀⠀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⣿⢹⣿⣿⣿⣿⣿⣿⣿⣿⡝⢕⠑⢕⢕⢕⢕⢕⠀⠀⢕⢕⢕⢕⢕⢕⢕⢕⢕⢕⢕⢔⣶⣶⡷⢕⢕⢕⢕⢕⠀⠀⠀⠀⠀⠀⢕⢕⢕⠕⢕⢕⢕⢕⠑⠀⢕⢕⢕⢕⢕⢕⢕⢱⠃⢀⢕⣵⣷⣷⣿⣿⣿⣿⣿⢱⣿⣿⣿⣿⣿⣿⣿⣿⣿⣿⣿⣿⣿⣿⣿⣿⣿⣷⣝⢻⣿⣿⡔⠀⠀⠀⠀⠀⠀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⣿⢻⣿⣿⣿⣿⣿⣿⡿⢟⢕⢕⢄⢕⢕⢕⢕⠀⠀⢄⢕⢕⢕⢕⢕⢕⢕⢕⢕⢕⣱⣿⣿⢟⢕⢱⣇⢕⢕⢕⢕⢄⢀⠀⠀⢄⢕⢕⢕⢕⢕⢕⢕⠕⠀⢔⢕⢕⢕⢕⢕⢕⣱⠃⢀⢕⢜⢻⣿⣿⣿⣿⣿⣿⡏⣿⣿⣿⣿⣿⣿⣿⣿⣿⣿⣿⣿⣿⣿⣿⣿⣿⣿⣿⣿⡷⡜⢿⢇⠀⠀⠀⠀⠀⠀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⣿⡿⢜⣿⣿⣿⣿⣿⣿⣿⡏⢕⠁⢕⢔⢕⠕⠀⠀⢄⢕⢕⢕⢕⢕⢕⢕⢕⢕⢱⣾⣿⡿⢇⢕⣱⣿⢏⠑⢕⢕⢕⢕⢕⢔⢄⢕⢕⢕⢕⢕⢕⢕⢕⠀⠀⢕⢕⢕⢕⢕⢕⣵⡏⠀⢕⢕⢕⢕⣵⣿⣿⣿⣿⡿⣼⣿⣿⣿⣿⣿⣿⣿⣿⣿⣿⣿⣿⣿⣿⣿⣿⣿⣿⣿⣿⢟⢼⣎⢑⠀⠀⠀⠀⠀⠀⠀⢕⠁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⣿⣿⢏⣾⣿⣮⡻⢿⣿⣿⢟⢝⢕⠕⢔⠕⢕⠑⠀⠀⢄⢕⢕⢕⢕⢕⢕⢕⢕⢕⢕⢸⢟⢟⢕⢕⢕⢏⢇⢕⢔⢕⢕⢕⢕⢕⢕⢕⢕⢕⠅⢕⢕⢕⢕⠀⠀⠀⢕⠀⢕⢕⢕⣾⡿⠁⢄⢕⢱⣾⣿⣿⣿⣿⣿⣿⣿⣿⣿⣿⣿⣿⣿⣿⣿⣿⣿⣿⣿⣿⣿⣿⣿⣿⣿⣿⣿⣿⢺⣾⣷⡇⢄⠀⠀⠀⠀⠀⠀⠕⠀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⢅⣵⣿⣿⣿⣿⣿⣿⣿⣿⡇⠕⢕⠀⢑⢕⠑⠀⠀⣱⡕⢕⢕⢕⣵⡕⢕⢕⢕⢕⢕⢕⢕⢕⢕⢕⢕⢕⠕⢅⢕⢕⢕⢕⢕⢕⢕⢕⢕⠕⢕⢕⢕⢕⠁⠀⠀⠀⠀⠀⢕⢅⣾⣿⢇⠀⢕⣱⣾⣿⣿⣿⣿⣿⣿⣯⣿⣿⣿⣿⣿⣿⣿⣿⣿⣿⣿⣿⣿⣿⣿⣿⣿⣿⣿⣿⣿⣿⢝⢻⣿⣗⢇⢀⠀⠀⠀⠀⠀⠀⢕⢔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⠕⢐⠁⢕⠑⠕⠀⠀⣱⣿⣿⣿⢕⣼⣿⣷⢕⢕⢕⢕⠑⠑⠑⠑⠑⢑⢕⢕⢕⢕⢕⢕⢕⣱⣾⡿⢕⢕⢕⢔⢕⢕⢕⠑⠀⠀⠀⠀⠀⢔⢅⣾⣿⡿⠀⢔⢸⣿⣿⣿⣿⣿⣿⣿⣿⣻⣿⣿⣿⣿⣿⣿⣿⣿⣿⣿⣿⣿⣿⣿⣿⣿⣿⣿⣿⣿⣿⣿⣕⢕⢕⢕⢜⢕⠀⠀⠀⠀⠀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⢇⠀⠕⠀⠑⢕⠀⠀⣰⣿⣿⣿⡟⢱⣿⣿⣿⡇⢕⢕⠁⠀⠀⠀⠀⢄⢕⢕⢕⢕⢕⣵⣷⣿⣿⡟⢕⢕⢕⢕⢕⢕⢕⢕⠀⠀⢄⢇⠀⠀⢑⣾⣿⣿⡇⠀⢕⢕⣿⣿⣿⣿⣿⣿⣿⡟⣿⣿⣿⣿⣿⣿⣿⣿⣿⣿⣿⣿⣿⣿⣿⣿⣿⣿⣿⣿⣿⣿⣿⣿⣷⣵⢕⡱⣇⢕⠀⠀⠀⠀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⣿⢇⠀⠀⠀⢔⠀⠀⠀⣱⣿⣿⣿⣿⢇⣼⣿⣿⣿⡿⠕⠀⠀⠀⠀⠀⢔⢕⢕⣱⣵⣾⣿⣿⣿⣿⢟⣱⡇⢕⢕⣸⢕⢕⢕⠁⠀⢀⣼⢕⠀⢀⣼⣯⣾⣿⠁⢀⢕⢕⢜⢟⢿⣿⣿⣿⡿⢳⣿⣿⣿⣿⣿⣿⣿⣿⣿⣿⣿⣿⣿⣿⣿⣿⣿⣿⣿⣿⣿⣿⣿⣿⣿⣿⣿⣱⡵⡇⡔⠀⠀⠀⠀⠑⠑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⡿⢿⣿⣿⢿⢟⢕⠀⢄⢀⠀⠀⠀⢀⣼⣿⣿⣿⣿⡇⢱⣿⣿⣿⡿⠑⠀⠀⠀⠀⢀⢕⣵⣾⣿⣿⣿⣿⣿⣿⡿⢏⣵⣿⢕⢕⢅⣿⠀⢕⢕⠀⠀⣼⣿⢕⠀⣸⣿⡇⢸⡏⠀⢕⢕⢕⢕⢕⢕⣕⣕⣕⡕⢸⣿⣿⣿⣿⣿⣿⣿⣿⣿⣿⣿⣿⣿⣿⣿⣿⣿⣿⣿⣿⣿⣿⣿⣿⣿⣿⣿⡹⣵⣟⣕⠀⠀⠀⠀⠀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⣟⣕⣕⡕⢕⢕⠁⡱⢄⢔⠕⠀⢄⣾⣿⣿⣿⣿⣿⢕⣼⣿⣿⢟⠁⠀⠀⠀⠀⢄⣱⣾⣿⣿⣿⣿⣿⣿⣿⢟⣱⣿⣿⣿⡕⢕⢸⣿⠀⢕⠕⠀⣱⣿⣿⢕⢱⣿⣿⢕⢸⢇⠀⢕⢕⣱⣷⣿⣿⣿⣿⣿⣿⢸⣿⣿⣿⣿⣿⣿⣿⣿⣿⣿⣿⣿⣿⣿⣿⣿⣿⣿⣿⣿⣿⣿⣿⣿⣿⣿⣿⣿⣿⣿⣿⢄⠀⠀⠀⠀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⣷⢕⠁⢰⣣⡾⢀⠀⢰⣿⣿⣿⣿⣿⣿⢇⢱⣿⡿⠇⠀⠀⠀⠀⠀⢔⣱⣿⣿⣿⣿⣿⣿⣿⡿⢣⣾⣿⣿⣿⣿⡇⢕⣾⣿⡕⢕⠀⢄⣿⣿⣿⣱⣿⣿⣿⢕⢸⠀⢄⢕⣾⣿⣿⣿⣿⣿⣿⣿⣿⢸⣿⣿⣿⣿⣿⣿⣿⣿⣿⣿⣿⣿⣿⣿⣿⣿⣿⣿⣿⣿⣿⣿⣿⣿⣿⣿⣿⣿⣿⣿⣿⡇⠀⠀⠀⠀⠀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⢱⣿⡿⣿⣿⣿⣿⣿⣿⣿⣿⡏⠑⢰⣫⣿⡇⠀⣰⣿⣿⣿⣿⣿⣿⡟⢕⣿⢟⠁⠀⠀⠀⠀⢀⢕⣾⣿⣿⣿⣿⣿⣿⣿⢏⣵⣿⣿⣿⣿⣿⣿⡇⢔⣿⣿⡇⢕⠀⢸⣿⣿⣿⣿⣿⣿⣿⢕⢕⠀⢕⣱⣿⣿⣿⣿⣿⣿⣿⣿⣿⢸⣿⡟⢿⣿⣿⣿⣿⣿⣿⣿⣿⣿⣿⣿⣿⣿⣿⣿⣿⣿⣿⣿⣿⣿⣿⣿⣿⣿⣿⣿⣿⣷⠀⠀⠀⠀⠀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⠛⠛⠃⠛⠛⠛⠛⠛⠛⠛⠛⠃⠐⠛⠛⠛⠑⠑⠛⠛⠛⠛⠛⠛⠛⠃⠘⠃⠀⠀⠀⠀⠀⠀⠑⠛⠛⠛⠛⠛⠛⠛⠛⠑⠚⠛⠛⠛⠛⠛⠛⠛⠃⠘⠛⠛⠛⠑⠀⠛⠛⠛⠛⠛⠛⠛⠛⠓⠑⠀⠑⠛⠛⠛⠛⠛⠛⠛⠛⠛⠛⠚⠛⠛⠘⠛⠛⠛⠛⠛⠛⠛⠛⠛⠛⠛⠛⠛⠛⠛⠛⠛⠛⠛⠛⠛⠛⠛⠛⠛⠛⠛⠛⠛⠃⠀⠀⠀⠀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⣕⣕⣕⣕⣵⣵⣵⣷⣷⣷⣷⣷⣷⣷⣷⣷⣷⣷⣷⣷⣷⣧⡕⢕⢟⢟⢿⢿⢿⢿⢿⢿⢿⣿⣿⣿⣿⣿⣿⣿⣿⣿⣿⢷⢗⢕⢕⢕⢕⢕⢕⢕⢕⢕⢕⢕⢕⢕⢕⢕⢕⢕⢕⢕⢕⣕⣱⡕⢕⢏⢝⢝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⣕⣕⣕⢵⢵⢕⢕⢕⢕⢵⢕⢕⢕⢕⢕⢕⢵⢕⢗⢗⢗⢗⢗⢗⢗⢟⢟⢝⢝⢝⢝⢝⢝⢝⢝⢕⢕⢕⢕⢕⢕⢕⢕⢕⢕⢜⢝⢝⢝⢝⢝⢝⢕⢕⢕⢕⢕⢕⢕⢕⢕⢕⢕⢕⢕⢕⢕⢕⢕⢕⢕⢕⢕⢕⢕⢕⢕⢕⢕⢕⢕⢕⢕⢕⢕⢕⢕⢕⢕⢕⢕⢕⢕⢜⢝⢝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⢣⢵⢷⢇⢇⢇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⢅⠕⢕⣷⣷⣷⣧⣵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⠑⢕⢕⢕⢕⢕⢕⢕⢕⢕⢕⢕⢕⢕⢕⢕⢕⢕⢕⢕⢕⢕⢕⢕⢕⢕⢕⢕⢕⢕⢕⢕⢕⢕⢕⢕⢕⢕⢕⢕⢕⢕⢕⢕⢕⢕⢕⢕⢕⢀⠁⠁⠁⠁⠑⠕⢕⢕⢕⢕⢕⢕⢕⢕⢕⢕⢕⢕⢕⢕⢄⠑⠜⢟⢻⢿⢟⢇⢕⠕⠑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⢔⢄⢀⢄⢕⢕⢕⢕⢕⢕⢕⢕⢕⢕⢕⢕⢕⢕⢕⢔⠀⠀⠀⠁⠁⠀⠀⢀⢄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⠑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⣄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⢱⡕⢕⢕⢕⢕⢕⢕⢕⢕⢕⢕⢕⢕⢕⢕⣸⢕⢳⣵⣵⣿⣿⡇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⣿⣧⢕⢕⢕⢕⢕⢕⢕⢕⢕⢕⢕⢕⢕⢱⣿⣿⣿⣿⣿⣿⣿⣕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⢸⣿⡿⢗⢕⢕⢕⢕⢕⢕⢕⢕⢕⢕⢕⢕⣵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⠕⢕⢕⢕⢕⢕⢜⢝⣕⣵⣷⡕⢕⢕⢕⢕⢕⢕⢕⢕⢕⢱⣿⣿⣿⣿⣿⣿⣿⣷⣷⣾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⢱⣾⣿⣿⣿⣿⢕⢕⢕⢕⢕⢕⢕⢕⢕⣾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⡕⢕⢕⢕⢕⢕⢕⠑⣿⣿⣿⣿⣿⣿⡇⢕⢕⢕⢕⢕⢕⢕⢱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⢇⢕⢕⠀⢕⢅⢕⢕⣿⣿⣿⣿⣿⣿⣷⢕⢁⢕⢕⢕⠕⢕⣾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⢔⢕⢕⠕⢕⢸⣿⣿⣿⣿⣿⣿⡕⢕⢕⢕⢕⠀⣸⣿⣿⣿⣿⣿⣿⣿⣿⣿⣿⣿⣿⣿⣿⣿⣿⣿⣕⢕⢱⢕⢕⢕⢕⢕⢕⢕⢕⢕⢕⢔⢑⠕⢕⢕⢕⢕⢕⢕⢕⢕⢕⢄⢑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⢱⢕⢕⢕⢕⢕⠐⢕⢜⣿⣿⣿⣿⣿⣟⡇⢕⠁⢕⢕⢕⣿⣿⣿⣿⣿⣿⣿⣿⣿⣿⣿⣿⣿⣿⢿⢟⣝⣝⣽⣵⡕⣵⣕⢕⠕⢕⢕⢕⢕⢕⢕⢅⢕⢕⢕⢑⢑⠕⠕⢕⢕⢕⢕⢕⢕⢀⠑⢁⠁⠑⠑⢑⢑⠑⠑⢑⢕⢕⢕⢕⢕⢕⢕⢕⢕⢕⢕⢕⢕⢕⢕⢕⢕⢕⢕⢕⢕⢕⢕⢕⢕⢕⢕⢕⢕⢕⢕⢕⢕⢕⢕⢕⢕⢕⢕⢑⢕⢕⢕⢕⢕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⢕⢕⠁⠀⢕⠀⠀⢑⢿⣿⡟⠿⢿⣿⡷⠑⠀⠑⠑⢕⣿⣿⣿⣿⣿⣿⣿⣿⣿⣿⣿⣿⢟⣱⣵⣿⣿⣿⣿⣿⣿⣿⠙⠳⡅⠄⠑⢕⢕⢕⢕⢕⢕⢅⢑⢕⢕⢕⢕⢕⢕⢕⢕⢕⢕⢕⢄⠀⠁⠀⢕⢕⢕⢕⢕⢕⢕⢕⢕⢕⢕⢕⢕⢕⢕⢕⢕⢕⢕⢕⢕⢕⢕⢕⢕⢕⢕⢕⢕⢕⢕⢕⢕⢕⢕⢕⢕⢕⢕⢕⢕⢕⢕⢕⢕⠁⠀⠁⢕⢕⢕⠀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⡕⢕⠀⠀⠑⠀⠀⢕⣼⣿⠗⠀⠀⠈⠁⠀⠄⠀⠀⣸⣿⣿⣿⣿⣿⣿⣿⣿⣿⣿⣿⣱⣾⣿⣿⡿⠟⠋⠉⠁⠀⠀⠀⠀⠀⠀⠀⠀⠑⠕⢕⢕⢕⢕⢕⢀⠁⠑⢕⢕⢕⢕⢕⢕⢕⢕⢕⢕⢄⠀⢔⢕⢕⢕⢕⢕⢕⢕⢕⢕⢕⢕⢔⢕⢕⢕⢕⢕⢕⢕⢕⢕⢕⢕⢕⢕⢕⢕⢕⢕⢕⢕⢕⢕⢕⢕⢕⢕⢕⢕⢕⢕⢕⢕⢕⠀⠀⠀⢕⢕⢕⢔⠀⢕⢕⠑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⣟⡟⡟⢟⢇⢇⢕⠀⠀⠀⠀⠀⠀⠏⠁⠀⠀⠀⠀⠀⠀⠀⠀⢰⣿⣿⣿⣿⣿⣿⣿⣿⣿⣿⣿⣿⣿⡿⠟⠙⠀⠀⠀⠀⠀⠀⠀⠀⠀⠀⠀⠀⠀⠀⠀⠑⠕⢕⢕⢕⢕⢕⢅⠀⠁⠕⢕⢑⢕⢕⢕⢕⢕⢕⢔⢁⠁⢕⢕⢕⢕⢕⢕⢕⢕⢕⢕⢕⢕⢕⢕⢕⢕⢕⢕⢕⢕⢕⢕⢕⢕⢕⢕⢕⢕⢕⢕⢕⢕⢕⢕⢕⢕⢕⢕⢕⢕⢕⢕⠀⠀⠀⠀⢕⢕⢕⢕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⣿⣷⡕⢕⠑⠀⠀⠀⠀⠀⢄⢔⠀⠀⠀⢀⢄⢔⢔⣰⣴⢁⢿⣿⣿⣿⣿⣿⣿⣿⣿⣿⣿⣿⣿⣗⢑⠀⢀⣠⣴⣷⣷⡇⢕⢕⢕⢕⢔⢔⢀⠀⠀⠀⠀⠁⠑⢕⢕⢕⢕⢕⡄⠀⠀⠁⠕⠅⢑⠕⠕⢕⢕⢕⢕⢕⢕⢕⢕⢕⢕⢕⢕⢕⢕⢕⢕⢕⢕⢕⢕⢕⢕⢕⢕⢕⢕⢕⢕⢕⢕⢕⢕⢕⢕⢕⢕⢕⢕⢕⢕⢕⢕⢕⢕⢕⢕⠀⠀⠀⠀⢕⢕⢕⢕⠀⠀⢕⢕⢕⢕⢕⢕⢕⢕⢕⢕⢕⢕⢕⢕⢕⢕⢕⢕⢕⢕⢕⢕⢕⠀</a:t>
            </a:r>
            <a:br/>
            <a:r>
              <a:t>⣿⣿⣿⣿⣿⣿⣿⣿⣿⣿⣿⣿⣿⣿⣿⣿⣿⣿⣿⢿⢿⢿⢿⢿⢿⢿⢟⢟⢟⢟⢟⢟⣟⣝⣝⣝⣝⣹⣽⣽⣽⣵⣵⣵⣷⣷⣷⣷⣷⣾⣿⣿⣿⣿⣿⣿⣿⣿⣿⣿⣿⣿⣿⣿⣿⣿⣿⣿⣿⣿⣿⣿⣿⣿⣿⣿⣿⣿⣿⣿⣿⣿⣿⣿⣿⣿⣿⣿⣿⣿⣿⣿⣿⢇⠀⠀⠀⠀⠀⢕⢕⢀⣀⣄⣔⢕⢕⢕⢇⣿⣿⣷⣾⣿⣿⣿⣿⣿⣿⣿⣿⣿⣿⣿⣿⣯⣴⣾⣿⣿⣿⣿⣿⢕⢕⢕⢕⢕⢕⢕⢕⣵⣶⣴⣄⣄⣄⢀⠑⠕⠕⠕⢕⢳⣴⣔⢀⠀⠀⠀⠀⠁⠁⠁⠑⠑⠑⠑⠕⢕⢕⢕⢕⢕⢕⢕⢕⢕⢕⢕⢕⢕⢕⢕⢕⢕⢕⢕⢕⢕⢕⢕⢕⢕⢕⢕⢕⢕⢕⢕⢕⢕⢕⢕⢕⢕⠁⠀⠀⠀⢕⢕⢕⢕⢕⠀⠀⠑⢕⢕⢕⢕⢕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⣷⢄⠀⠀⠀⢀⢕⢕⢕⢸⣿⢇⢕⢕⢕⢕⣿⣿⣿⣿⣿⣿⣿⣿⣿⣿⣿⣿⣿⣿⣿⣿⣿⣿⣿⣿⣿⣿⣿⡏⢕⢕⢕⢕⢕⢕⢕⢕⢟⣿⣿⣿⣿⣿⣿⣧⡄⠀⠀⠀⠁⠘⢻⠕⠀⠀⠀⢄⢄⢀⢀⢀⠀⠀⠀⠀⠀⠁⢕⢕⢕⢕⢕⢕⢕⢕⢕⢕⢕⢕⢕⢕⢕⢕⢕⢕⢕⠑⢕⢕⢕⢕⢕⢕⢕⢕⢕⢕⢕⢕⢕⢕⠕⠀⠀⠀⢄⢕⢕⢕⢕⢕⢕⢄⠀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⢕⣵⢕⢕⢜⢏⡕⢕⢕⢕⢕⣿⣿⣿⣿⣿⣿⣿⣿⣿⣿⣿⣿⣿⣿⣿⣿⣿⣿⣿⣿⣿⣿⢟⢇⢕⢕⢕⢕⢕⢕⢕⢿⢕⢝⣿⣿⣿⣿⣿⣿⣿⣷⣦⣄⡀⢀⠀⠀⠀⠀⢔⢕⢕⢕⢕⢕⢕⢕⢕⢕⢕⢕⢕⢕⢕⢕⢕⢕⢕⢕⢕⢕⢕⢕⢕⢕⢕⢕⢕⢕⢕⠀⢕⢕⢕⢕⢕⢕⢕⢕⢕⢄⢕⢕⢕⢕⠀⠀⠀⢀⢕⢕⢕⢕⢕⢕⢕⢕⢄⠀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⠀⢸⣿⣷⣾⡕⢕⢕⢕⢕⢕⢸⣿⢟⣽⣿⣿⣿⣿⣿⣿⣿⣿⣿⣿⣿⣿⣿⣿⣿⣿⣿⣿⢇⢕⢕⢕⢕⢕⢕⢕⢕⢕⢕⢕⢕⢜⢻⣿⣿⣿⣿⣿⣿⣿⣿⣿⠇⠀⠄⠀⢔⢜⢕⢕⢕⢕⢕⢕⢕⢕⢕⢕⢕⢕⢕⢕⢕⢕⢕⢕⢕⢕⢕⢕⢕⢕⢕⢕⢕⢕⢕⠀⠀⢕⢕⢕⢕⢕⢕⢕⢕⠑⢕⢕⢕⢕⢕⠀⠀⠀⢕⢕⢕⢕⢕⠕⢕⢕⢕⢕⢀⠀⠕⢕⢕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⡔⠀⠀⢸⣿⣿⣿⡇⢕⢕⢕⢕⣵⣿⣿⢕⣿⣿⣿⣿⣿⣿⣿⣿⣿⣿⣿⣿⣿⣿⣿⣿⣿⣿⣯⢕⢕⢕⢕⢕⢕⢕⢕⢕⢕⢕⢕⢕⢕⣼⣿⣿⣿⣿⣿⣿⣿⣿⠇⢀⣰⢕⣱⢎⢕⢕⢕⢕⢕⢕⢕⢕⢕⢕⢕⢕⢕⢕⢕⢕⢕⢕⢕⢕⢕⢕⢕⢕⢕⢕⢕⢕⢕⢕⠀⠀⢕⢕⢕⢕⢕⢕⢕⠑⢕⢕⢕⢕⢕⠕⠀⠀⢔⢕⢕⢕⢕⢕⢕⢕⢕⢕⢕⢕⠀⠀⠑⠁⠀⠁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⢀⠀⣼⣿⣿⣿⡇⢕⢕⣱⣾⣿⣿⣿⣷⣿⣿⣿⣿⣿⣿⣿⣿⣿⣿⣿⣿⣿⣿⣿⣿⣿⣿⣷⣷⡕⢕⢕⢕⢕⢕⢕⢕⢕⢕⢕⢱⣾⣿⣿⣿⣿⣿⣿⣿⣿⣇⣰⣾⣟⢕⢕⢕⢕⢕⢕⢕⢕⣵⣵⣵⣵⣷⣷⣷⡕⢕⢕⢕⢕⢕⢕⢕⢕⢕⢕⢕⢕⢕⢕⢕⢕⠑⠀⠀⠀⠕⢕⢕⢕⢕⢅⢔⢕⠕⢕⢕⢕⠀⠀⢄⢕⢕⢕⢕⠕⢕⢕⢕⢕⢕⢕⢕⢔⠀⠁⠀⠀⢄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⢄⣿⣿⣿⣿⡇⣵⣾⣿⣿⣿⣿⣿⣿⣿⣿⣿⣿⣿⣿⣿⣿⣿⣿⣿⣿⣿⣿⣿⣿⣿⣿⣿⣿⣿⣷⣧⣵⣕⣕⣕⣱⣵⣷⣾⣿⣿⣿⣿⣿⣿⣿⣿⣿⣿⣿⣟⢝⢕⢕⢕⢕⢕⢕⢕⢱⣿⣿⣿⣿⣿⣿⣿⢟⠇⠑⠁⢕⢕⢕⢕⢕⢕⢕⢕⢕⢕⢕⢕⢕⢕⠀⠀⠀⠀⠀⢕⢕⢕⢕⢕⢔⢕⢕⢕⢕⠀⠀⠀⠀⠀⠑⠁⢑⢕⢕⢕⢕⢕⢕⢕⢕⢕⢔⠀⠀⠀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⣿⣿⣿⣿⣿⣿⡟⢕⢕⢕⢕⢕⢕⢕⢕⢕⢕⢜⢻⢿⢿⢟⢏⢕⢕⠀⠀⢄⢕⢕⢕⢕⢕⢕⢕⢕⢕⢕⢕⢕⢕⢕⠀⠀⠀⠀⠀⠑⢕⢕⢕⢕⢕⢕⢕⠕⠀⠀⠀⠀⠀⠀⠀⢄⢕⢕⢕⢕⢕⢕⢕⢕⢕⢕⢕⢔⠀⠀⠀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⣇⢿⣿⣿⣿⣿⣿⣿⣿⣿⣿⣿⣿⣿⣿⣿⣿⣿⣿⣿⣿⣿⣿⣿⣿⣿⣿⣿⣿⣿⣿⣿⣿⣿⣿⣿⣿⣿⣿⣿⣿⣿⣿⣿⣿⣿⣿⣿⣿⢏⢕⢕⢕⢕⢕⢕⠑⠁⠁⠑⠑⠑⠑⠑⢁⢕⢕⢕⠁⠀⠀⢕⢕⢕⢕⢕⢕⢕⢕⢕⢕⢕⢕⢕⢕⠀⠀⠀⠀⠀⠀⠀⠑⢕⢕⢕⢕⢕⢔⠀⠀⠀⠀⠀⠀⢀⢔⢕⢕⢕⢕⢕⢕⢕⢕⢕⢕⢕⢕⢕⢔⢀⠀⠁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⣿⡸⣿⣿⣿⣿⣿⣿⡿⢿⠿⠿⠿⢿⢿⢿⣿⣿⣿⣿⣿⣿⣿⣿⣿⣿⣿⣿⣿⣿⣿⣿⣿⣿⣿⣿⣿⣿⣿⣿⣿⣿⣿⣿⣿⣿⣿⢏⢕⢕⢕⢕⢕⢕⠕⠀⠀⠀⠀⠀⠀⠀⠀⢔⢕⢕⢕⠁⠀⠀⢔⢕⢕⢕⢕⢕⢕⢕⢕⢕⢕⢕⢕⢕⠕⠀⠀⠀⠀⠀⠀⠀⠀⢕⢕⢕⢕⢕⢕⢄⠀⠀⠀⢀⢔⢕⢕⢕⢕⢕⢕⢕⢕⢕⢕⢕⢕⢕⢕⢕⢕⢕⢕⢔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⣧⢻⣿⣿⣿⣿⣿⡔⢕⢕⢕⢕⢕⢕⢔⢔⢔⢕⢜⣿⣿⣿⣿⣿⣿⣿⣿⣿⣿⣿⣿⣿⣿⣿⣿⣿⣿⣿⣿⣿⣿⣿⣿⡿⢏⢕⢕⢕⢕⢕⢕⢕⠑⠀⠀⠀⠀⠀⠀⠀⢄⢕⢕⢕⢕⠁⠀⠀⢔⢕⢕⢕⢕⢕⢕⢕⢕⢕⢕⢕⢕⢕⢕⠀⠀⠀⠀⠀⠀⠀⠀⠀⠁⢕⢕⢕⢕⢕⢕⢀⢄⢔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⣿⣇⢿⣿⣿⣿⣿⣷⡕⢑⢕⠕⠕⢕⢑⢕⢡⣵⣿⣿⣿⣿⣿⣿⣿⣿⣿⣿⣿⣿⣿⣿⣿⣿⣿⣿⣿⣿⣿⣿⣿⢟⢕⢕⢕⢕⢕⢕⢕⢕⠑⠀⠀⠀⠀⠀⠀⠀⠀⢄⢕⢕⢕⢕⠕⠀⠀⢔⢕⢕⢕⢕⢕⢕⢕⢕⢕⢕⢕⢕⢕⢕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⣿⣎⢿⣿⣿⣿⣿⣷⣕⢕⢗⢕⢕⣱⣾⣿⣿⣿⣿⣿⣿⣿⣿⣿⣿⣿⣿⣿⣿⣿⣿⣿⣿⣿⣿⣿⣿⡿⢟⢇⢕⢕⢕⢕⢕⢕⢕⠁⢕⠀⠀⠀⠀⠀⠀⢄⠀⢔⢕⢕⢕⢕⢕⠀⠀⢔⢕⢕⢕⢕⢕⢕⢕⢕⢕⢕⢕⢕⢕⢕⠁⠀⠀⠀⠀⠀⠀⠀⠀⠀⠀⠀⠀⢕⢕⢕⢕⢕⢕⠑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⣿⣮⢻⣿⣿⣿⣿⣿⣿⣿⣿⣿⣿⣿⣿⣿⣿⣿⣿⣿⣿⣿⣿⣿⣿⣿⣿⣿⣿⣿⣿⣿⣿⢿⢏⢹⢕⢕⢕⢕⢕⢕⢕⢕⢕⢕⢄⠕⠀⠀⠀⠀⢄⢕⢅⢕⢕⢕⢕⢕⢕⠀⠀⢔⢕⢕⢕⢕⢕⢕⢕⢕⢕⢕⢕⢕⢕⢕⠁⠀⠀⠀⠀⠀⠀⠀⠀⠀⠀⠀⠀⠀⠀⠕⢕⢕⢕⢕⢑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⣿⣷⡝⣿⣿⣿⣿⣿⣿⣿⣿⣿⣿⣿⣿⣿⣿⣿⣿⣿⣿⣿⣿⣿⣿⣿⣿⣿⣿⢿⢟⢇⢕⢕⢕⢕⢕⢕⢕⢕⢕⢕⢕⢕⢕⢕⠀⠀⠀⠀⢔⢕⢄⢕⢕⢕⢕⢕⢕⠑⠀⢕⢕⢕⢕⢕⢕⢕⢕⢕⢕⢕⢕⢕⢕⢕⠁⢐⠁⠀⠀⠀⠀⠀⠀⠀⠀⠀⠀⠀⠀⠀⠀⠕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⣿⣿⣿⣿⣿⣿⣿⣿⣿⣿⣿⣿⣿⣿⣿⣿⣿⣿⣿⣿⣮⡻⣿⣿⣿⣿⣿⣿⣿⣿⣿⣿⣿⣿⣿⣿⣿⣿⣿⣿⣿⢿⢿⣻⢟⢎⢕⢕⢕⢕⢕⢅⢕⢕⢕⢕⢕⢕⢕⢕⢕⢕⠑⠄⠐⢀⢕⢕⢔⢕⢕⢕⢕⢕⢕⢕⠀⢁⢕⢕⢕⢕⢕⢕⢕⢕⢕⠕⢕⢕⢕⠕⢀⢑⠕⢕⢄⠀⠀⠀⠀⠀⠀⠀⠀⠀⠀⠀⠀⠀⠀⢕⢕⢕⢕⢕⢑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⣟⢿⢿⣿⣿⣿⣿⣿⡮⢝⢿⣿⣿⣿⣿⣿⣿⣿⣿⣿⣿⣿⣿⣿⣿⣟⢹⢝⢕⢕⢑⢕⢕⢔⢕⢕⢕⢕⢕⢕⢕⢕⢕⢕⢕⢕⢕⢕⠀⠀⢅⢕⢕⢕⢕⢕⢕⢕⢕⢕⢕⠁⠀⢕⢕⢕⢕⢕⢕⢕⢕⢕⠕⢕⢕⢕⠑⢄⢕⢕⢕⢕⢕⢕⠀⠀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⢝⣿⢕⢕⢝⢻⣟⣿⣿⣟⣟⢿⣻⢟⢝⢝⢕⢑⢕⢕⢔⢕⢕⢕⢕⢕⢕⢕⢕⢕⢕⢕⢕⢕⢕⢕⢕⢕⢕⢕⢕⢕⢄⢕⢕⢕⢕⢕⢕⢕⢕⢕⢕⠕⠀⢕⢕⢕⢕⢕⢕⢕⢕⢕⠕⢄⢕⢕⠁⢄⢕⢕⢕⢕⢕⢕⢕⢕⠀⠀⠀⠀⠀⠀⠀⠀⠀⠀⠀⠀⠑⢕⢕⢕⢕⢑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⣷⢕⢕⢕⢔⢜⢜⠎⠜⢇⠑⢅⢁⢔⢄⢕⢕⢕⢕⢕⢕⢕⢕⢕⢕⢕⢕⢕⢕⢕⢕⢕⢕⢕⢕⢕⢕⢕⢕⢕⢔⢕⢕⢕⢕⢕⢕⢕⢕⢕⢕⢑⠀⢄⢕⢕⢕⢕⢕⢕⢕⢕⢕⢀⢕⠕⠀⢔⢕⢕⢕⢕⢕⢕⢕⢕⢕⠕⠀⠀⠀⠀⠀⠀⠀⠀⠀⠀⠀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⢕⠀⠀⢕⢕⢕⢕⢕⢕⢕⢕⢕⢕⢕⢕⢕⢕⢕⢕⢕⢕⢕⢕⢕⢕⢕⢕⢕⢕⢕⢕⢕⢕⢕⢕⢕⢕⢕⢕⢕⢕⢕⠀⢔⢕⢕⢕⢕⢕⢕⢕⢕⢕⠁⢕⠑⢀⢕⢕⢕⢕⢕⢕⢕⢕⢕⢕⢕⢕⠀⠀⠀⠀⠀⠀⠀⠀⠀⠀⠀⠀⢕⢕⢕⢕⢕⢑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⢕⠀⠀⠀⢕⢕⠕⢕⢕⢕⢕⢕⢕⢕⢕⢕⢕⢕⢕⢕⢕⢕⢕⢕⢕⢕⢕⢕⢕⢕⢕⢕⢕⢕⢕⢕⢕⢕⢕⢕⢕⠀⢔⢕⢕⢕⢕⢕⢕⢕⢕⢕⠑⠑⠀⢄⢕⢕⢕⢕⢕⢕⢕⢕⢕⢕⢕⢕⢕⢕⢕⠀⠀⠀⠀⠀⠀⠀⠀⠀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⢕⠕⠀⠀⢄⢕⢕⢔⢕⢕⢕⢕⢕⢕⢕⢕⢕⢕⢕⢕⢕⢕⢕⢕⢕⢕⢕⢕⠕⠑⠁⢕⢕⢕⢕⢕⢕⢕⢕⢕⢕⠁⢕⢕⢕⢕⢕⢕⢕⢕⢕⢕⠑⠀⢀⢕⢕⢕⢕⢕⢕⢕⢕⢕⢕⢕⢕⢕⢕⢕⢕⠀⠀⠀⠀⠀⠀⠀⠀⠀⠀⠀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⢑⢕⢕⢕⢕⢕⠀⠀⢄⢕⢕⢕⢕⢕⢕⢕⢕⢕⢕⢕⢕⢕⢕⢕⢕⢕⢕⢕⠕⠑⠑⠁⠀⠀⠀⢕⢕⢕⢕⢕⢕⢕⢕⢕⢕⠁⢕⢕⢕⢕⢕⢕⢕⢕⢕⢕⠁⠀⢔⢕⢕⢕⢕⢕⢕⢕⢕⢕⢕⢕⢕⢕⢕⢕⢕⢕⠀⠀⠀⠀⠀⠀⠀⠀⠀⠀⠀⠀⢕⢕⢕⢕⢅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⠕⢕⢕⢕⢕⢕⠑⠀⠀⠀⢕⢕⢕⢕⠑⢕⢕⢕⢕⢕⢕⢕⠕⠕⠑⠑⠁⠁⠀⠀⠀⠀⠀⠀⠀⢔⢕⢕⢕⢕⢕⠕⢕⢕⢕⠁⢕⢕⢕⡕⢕⢕⢕⢕⢕⢕⠁⢄⢕⢕⢕⢕⢕⢕⠕⢑⣕⣥⣵⡕⢕⢕⢕⢕⢕⢑⠕⢀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⠀⢕⢕⢕⢕⢕⢕⢕⠀⠀⠀⢔⠕⠁⠑⢕⢔⢕⢕⠑⢕⢕⢕⠀⠀⠀⠀⠀⠀⠀⠀⠀⠀⠀⠀⠀⢄⢕⢕⢕⢕⢕⠅⢕⢕⢕⠀⢔⢕⢕⢕⢕⢕⢕⢕⢕⠕⠀⠕⠕⠕⠕⣕⣥⣵⣷⣿⡿⣳⢿⢿⢇⠁⢕⢕⠅⠕⢐⡐⢅⠀⠀⠀⠀⠀⠀⠀⠀⠀⠀⠀⠁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⡿⢿⣿⣿⡇⠀⢕⠀⢕⢕⢕⢕⠀⠀⠀⢕⠕⠀⠀⠀⠁⢕⢕⢕⠀⢕⢕⢕⢄⠀⠀⠀⠀⠀⠀⠀⠀⠀⠀⠀⠀⢕⢕⢕⢕⢕⢑⢕⢕⢕⠐⢕⢕⢕⢕⢕⢕⢕⢕⢕⢱⡾⠏⠀⢄⣴⣿⣿⣿⣿⣿⡟⢕⢕⢕⢕⢕⣥⣵⣶⣾⣿⣿⣿⣷⢁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⡟⣿⣿⣿⣷⣮⣽⡕⢄⠁⢁⢕⢕⢕⠁⠀⠀⢔⢕⣤⢖⢕⠀⠀⠁⢕⢕⠀⢕⢕⢕⢕⠀⠀⠀⠀⠀⠀⠀⠀⠀⠀⠀⢕⢕⢕⢕⢕⢐⢕⢕⢕⠁⢄⢕⢕⢕⢕⢕⢕⢕⢕⣱⠏⠁⢄⢕⢜⢻⣿⣿⢿⢿⢏⢁⢜⢟⣿⣿⣿⣿⣿⣿⣿⣿⣿⣿⣿⢅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⡇⣿⣿⣿⣿⣿⣿⢇⠑⢀⢱⡕⢕⢕⠀⠀⢄⢕⡸⢇⢕⢕⢕⠀⠀⠀⠕⠀⠁⢕⢕⢕⢔⠀⠀⠀⠀⠀⠀⠀⠀⠀⢔⢕⢕⢕⢕⢔⢕⢕⢕⠁⢄⢕⢕⢕⢕⢕⢕⢕⢕⢕⠁⢄⢕⢕⣵⡵⢷⣷⡾⢝⢕⢵⣵⣾⣷⣷⣽⣟⢿⣿⣿⣿⣿⣿⣿⡇⠑⠀⠀⠀⠀⠀⠀⠀⠀⠀⠀⠀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⣿⡽⣿⣿⣿⢿⢇⢕⠀⠑⢕⢕⢕⠀⠀⠀⢕⢕⢕⢕⢕⢕⢕⢕⠀⠀⠀⠀⠀⢕⢕⢕⢕⠀⠀⠀⠀⠀⠀⠀⠀⢔⢕⢕⢕⠕⢄⢕⢕⢕⠀⢄⢕⢕⢕⢕⢕⢕⢕⢕⠜⠀⢔⢱⣞⣯⣵⣾⣿⣿⢣⣱⣷⣿⣿⣿⣿⣿⣿⣿⣿⣧⣝⡟⢿⣿⡏⠁⢀⢀⠀⠀⠀⠀⠀⠀⠀⠀⠀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⡿⣿⣿⣿⣿⣷⣷⣷⣷⣷⡇⢕⠐⠑⢕⢕⢕⠑⠀⠀⢕⢕⢕⢕⢕⢕⢕⢕⢕⢕⠀⠀⠀⠀⢑⢕⢕⢕⢕⠀⠀⠀⠀⠀⠀⠀⢕⢕⢕⠕⢅⢕⢕⢕⠁⢄⢕⢕⢕⢕⢕⢕⢕⢕⠜⠀⢔⢱⣿⣿⣿⣿⣿⣿⡟⣼⣿⣿⣿⣿⣿⣿⣿⣿⣿⣿⣿⣿⣿⣷⣽⡻⣿⣷⣦⣄⡀⠀⠀⠀⠀⠀⠀⠀⠀⢕⢕⢕⢀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⣿⢳⣿⣿⣿⣿⣿⣿⣿⣿⡝⢕⠕⢔⢑⢕⢕⢕⠀⠀⢔⢕⢕⢕⢕⢕⢕⢕⢕⢕⢕⢔⣴⣶⡶⢕⢕⢕⢕⢕⠀⠀⠀⠀⠀⠀⢕⢕⢕⢕⢅⢕⢕⢕⠑⠀⢕⢕⢕⢕⢕⢕⢕⢱⠇⠀⢕⣵⣵⣼⣽⣿⣿⣿⣿⣹⣿⣿⣿⣿⣿⣿⣿⣿⣿⣿⣿⣿⣿⣿⣿⣿⣿⣜⢻⣿⣿⣿⡔⠀⠀⠀⠀⠀⠀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⣿⢸⣿⣿⣿⣿⣿⣿⢿⣟⢕⢕⢀⢕⢕⢕⢕⠀⠀⢄⢕⢕⢕⢕⢕⢕⢕⢕⢕⢕⣱⣿⣿⢟⢕⢱⣇⢕⢕⢕⢕⢄⠀⠀⠀⢄⢕⢕⢕⢕⢕⢕⢕⠕⠀⢄⢕⢕⢕⢕⢕⢕⣱⠃⢀⢕⢜⢿⣿⣿⣿⣿⣿⣿⢇⣿⣿⣿⣿⣿⣿⣿⣿⣿⣿⣿⣿⣿⣿⣿⣿⣿⣿⣿⣷⣜⢿⣿⡟⠀⠀⠀⠀⠀⠀⠀⠑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⣿⡿⢞⣿⣿⣿⣿⣿⣿⣿⡏⢕⠁⢕⢕⢕⠕⠀⠀⢀⢕⢕⢕⢕⢕⢕⢕⢕⢕⢕⣼⣿⡿⢏⢕⣱⣿⢏⠕⢕⢕⢕⢕⢕⢔⢀⢕⢕⢕⢕⢕⢕⢕⢕⠀⠀⢕⢕⢕⢕⢕⢕⣱⡇⠀⢕⢕⢕⢕⣸⣿⣿⣿⣿⡟⣼⣿⣿⣿⣿⣿⣿⣿⣿⣿⣿⣿⣿⣿⣿⣿⣿⣿⣏⣹⣟⣽⣱⢹⢇⠀⠀⠀⠀⠀⠀⠀⢑⢕⢕⢅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⣿⡿⢫⣾⣿⣯⡻⢿⣿⡿⢏⢝⢕⠕⢔⠑⢕⠑⠀⠀⢄⢕⢕⢕⢕⢕⢕⢕⢕⢕⢕⢜⢿⢟⢕⢕⢕⢞⢕⢕⢄⢕⢕⢕⢕⢕⢕⢕⢕⢕⠕⢕⢕⢕⢕⠀⠀⠀⢕⠀⢕⢕⢕⣼⡿⠁⢔⢕⣱⣷⣿⣿⣿⣿⣿⣿⣼⣿⣿⣿⣿⣿⣿⣿⣿⣿⣿⣿⣿⣿⣿⣿⣿⣿⣿⣿⣿⣿⣯⣟⣧⡄⠀⠀⠀⠀⠀⠀⠀⠀⠑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⢅⢅⣵⣿⣿⣿⣿⣿⣿⣿⣿⡵⠕⢕⠀⢑⢕⠑⠀⠀⣱⡇⢕⡕⢕⣵⡕⢕⢕⢕⢕⢕⢕⢕⢕⢕⢕⢕⢕⠕⢅⢕⢕⢕⢕⢕⢕⢕⢕⢕⠕⢕⢕⢕⢕⠁⠀⠀⠀⠀⠀⢕⢅⣾⣿⠇⠀⢕⣱⣿⣿⣿⣿⣿⣿⣿⣿⣿⣿⣿⣿⣿⣿⣿⣿⣿⣿⣿⣿⣿⣿⣿⣿⣿⣿⣿⣿⡏⢿⢿⣿⢧⣕⢔⠀⠀⠀⠀⠀⠀⠀⠀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⡱⣿⣿⣿⣿⣿⣿⣿⣿⣿⣿⢕⢐⠁⢕⢁⠕⠀⠀⣱⣿⣿⣿⢇⣼⣿⣷⡕⢕⢕⢕⠑⠑⠑⠑⠑⢑⢕⢅⢕⢕⢕⢕⢕⣱⣷⡏⢕⢕⢕⠄⢕⢕⢕⠑⠀⠀⠀⠀⠀⢕⢅⣾⣿⡟⠀⢕⢸⣿⣿⣿⣿⣿⣿⣿⣿⣿⣿⣿⣿⣿⣿⣿⣿⣿⣿⣿⣿⣿⣿⣿⣿⣿⣿⣿⣿⣿⣇⢕⢕⢝⢕⢕⡱⢔⠀⠀⠀⠀⠀⠀⢕⢔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⣯⣿⣿⣿⣿⣿⣿⣿⣿⣿⡟⠀⠑⠀⠁⠕⠀⠀⣰⣿⣿⣿⡿⢕⣿⣿⣿⣧⢕⢕⠁⠀⠀⠀⠀⢄⢕⢕⢕⢕⢕⣱⣷⣿⣿⡿⢕⢕⢕⢱⢀⢕⢕⢕⠀⠀⢄⠑⠀⠀⢅⣾⣿⣿⢇⠀⢕⢱⣿⣿⣿⣿⣿⣿⣿⣿⣿⣿⣿⣿⣿⣿⣿⣿⣿⣿⣿⣿⣿⣿⣿⣿⣿⣿⣿⣿⣿⣿⣿⡕⢕⢕⢕⢕⢱⢄⠀⠀⠀⠀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⣕⣿⣿⣿⣿⣿⣿⣿⣿⣿⣿⣿⢏⠁⠀⠀⢕⠀⠀⢀⣵⣿⣿⣿⣿⢇⣸⣿⣿⣿⣿⢕⠁⠀⠀⠀⠀⢔⢕⢕⣱⣵⣾⣿⣿⣿⣿⡟⢕⢇⢕⢕⣼⢕⢕⢕⠀⠀⢀⣾⠀⠀⢀⣾⣟⢿⣿⠀⢔⢕⢕⢝⢿⣿⣿⣿⣿⣿⢸⣿⣿⣿⣿⣿⣿⣿⣿⣿⣿⣿⣿⣿⣿⣿⣿⣿⣿⣿⣿⣿⣿⣿⣿⣿⣧⣵⡪⣫⢕⠀⠀⠀⠀⠀⠑⠁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⡟⢿⣿⣿⢿⢟⢕⠁⢄⠀⢀⠀⠀⢀⣾⣿⣿⣿⣿⡏⢱⣿⣿⣿⡿⠑⠀⠀⠀⠀⢀⢕⣱⣾⣿⣿⣿⣿⣿⣿⡿⢏⣵⣿⢕⢕⢱⣿⢕⢕⢕⠀⢀⣼⣿⠀⠀⣼⣟⢇⢹⡇⠀⢕⢕⢕⢕⢕⢕⢝⢝⢕⢕⣿⣿⣿⣿⣿⣿⣿⣿⣿⣿⣿⣿⣿⣿⣿⣿⣿⣿⣿⣿⣿⣿⣿⣿⣿⣿⣿⣿⣕⡵⡹⡕⠀⠀⠀⠀⠀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⣟⣇⣕⣕⢕⢕⠁⢔⢄⠕⠑⠀⢠⣾⣿⣿⣿⣿⣿⢕⣼⣿⣿⢟⠁⠀⠀⠀⠀⢄⢱⣾⣿⣿⣿⣿⣿⣿⣿⢟⣱⣿⣿⣿⠁⢕⣸⡇⢕⢕⠁⠀⣼⣿⣿⠀⣸⣿⣿⢇⢸⠕⠀⢕⢕⣱⣵⣾⣿⣿⣿⣿⣷⢹⣿⢿⣿⣿⣿⣿⣿⣿⣿⣿⣿⣿⣿⣿⣿⣿⣿⣿⣿⣿⣿⣿⣿⣿⣿⣿⣿⣟⡞⣿⣧⠀⠀⠀⠀⠀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⣿⣿⡇⠑⢰⣱⡏⠄⠀⣰⣿⣿⣿⣿⣿⣿⢇⢱⣿⡿⠏⠀⠀⠀⠀⠀⢔⣱⣿⣿⣿⣿⣿⣿⣿⡿⢏⣼⣿⣿⣿⣿⢕⢁⣿⣿⢁⢕⠀⢱⣿⣿⣿⢰⣿⣿⣷⢕⢜⠀⢕⢕⣾⣿⣿⣿⣿⣿⣿⣿⣿⢸⣿⢸⣿⣿⣿⣿⣿⣿⣿⣿⣿⣿⣿⣿⣿⣿⣿⣿⣿⣿⣿⣿⣿⣿⣿⣿⣿⣿⣿⣿⣿⢔⠀⠀⠀⠀⠀⠁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⣾⣿⣿⣿⣽⣿⣿⣿⣿⣿⣿⣿⡏⠕⢄⣮⣿⢇⢀⣱⣿⣿⣿⣿⣿⣿⡟⢕⣾⢟⠁⠀⠀⠀⠀⢀⢕⣼⣿⣿⣿⣿⣿⣿⣿⢟⣱⣿⣿⣿⣿⣿⣿⡕⢱⣿⣿⡕⢕⠀⣾⣿⣿⣿⣿⣿⣿⣿⢕⢕⠀⢕⣼⣿⣿⣿⣿⣿⣿⣿⣿⡏⣾⡿⣾⣿⣿⣿⣿⣿⣿⣿⣿⣿⣿⣿⣿⣿⣿⣿⣿⣿⣿⣿⣿⣿⣿⣿⣿⣿⣿⣿⣿⣿⡇⠀⠀⠀⠀⠀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⠓⠃⠑⠑⠑⠑⠑⠑⠚⠛⠛⠛⠛⠛⠛⠛⠛⠛⠛⠛⠛⠃⠀⠚⠛⠛⠐⠘⠛⠛⠛⠛⠛⠛⠛⠃⠘⠋⠀⠀⠀⠀⠀⠀⠑⠛⠛⠛⠛⠛⠛⠛⠛⠑⠚⠛⠛⠛⠛⠛⠛⠛⠃⠘⠛⠛⠃⠑⠑⠛⠛⠛⠛⠛⠛⠛⠛⠃⠑⠀⠑⠛⠛⠛⠛⠛⠛⠛⠛⠛⠃⠛⠃⠙⠛⠛⠛⠛⠛⠛⠛⠛⠛⠛⠛⠛⠛⠛⠛⠛⠛⠛⠛⠛⠛⠛⠛⠛⠛⠛⠛⠛⠛⠓⠀⠀⠀⠀⠀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⣕⣕⣕⣕⣕⣕⣕⣱⣵⣵⣵⣕⣕⡕⢕⢕⢕⢕⢕⢕⢕⢕⢕⢕⢕⢕⢕⢕⢕⢕⢕⢕⢕⢕⢕⢕⢕⢕⢕⣵⢷⢷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⢟⢗⢷⢵⢵⢕⢱⢵⣵⣵⣵⢵⢵⢕⢕⢕⢕⣕⡕⢕⢕⢕⢕⢕⢕⢕⢕⢕⢕⢕⢕⢕⢕⢕⢕⢕⢕⣕⣕⣕⣕⣕⣕⣕⣵⣵⣵⣵⣵⣷⣷⣷⣷⣷⣷⣷⣷⣷⣷⣵⣕⢕⢕⢟⢻⢿⢿⢿⢿⢿⢿⢿⢿⣿⡿⢿⢿⢿⢿⢿⢿⢟⢟⢝⢕⢕⢕⢕⢕⢕⢕⢕⢕⢕⢕⢕⢕⢕⢕⢕⢕⢕⢱⢵⢷⢷⢗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⢝⢝⢝⢝⢝⢝⢝⢝⢝⢝⢝⢝⢝⢝⢝⢝⢝⢝⢝⢝⢝⢝⢝⢝⢝⢝⢝⢝⢝⢝⢝⢟⢝⢏⢟⢟⢇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⢔⠀⠕⢱⣵⣵⣷⣧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⢑⢕⢕⢕⢕⢕⢕⢕⢕⢕⢕⢕⢕⢕⢕⢕⢕⢕⢕⢕⢕⢕⢕⢕⢕⢕⢕⢕⢕⢕⢕⢕⢕⢕⢕⢕⢕⢕⢕⢕⢕⢕⢕⢕⢕⢕⢕⢕⢕⢕⠑⠀⠀⠁⠑⠑⠕⢕⢕⢕⠕⢕⢕⢕⢕⢕⢕⢕⢕⢕⢔⠀⠁⠹⢿⣿⣿⣟⢇⠀⠑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⢁⢕⢕⢕⢕⢕⢕⢕⢕⢕⢕⢕⢕⢕⢕⢕⢕⢕⢕⢕⢕⢕⢕⢕⢕⢕⢕⢕⢕⢕⢕⢕⢕⢕⢕⢕⢕⢕⢕⢕⢕⢕⢕⢕⢕⢕⢕⢕⢕⢕⢕⢕⢔⢔⢄⢄⢀⢀⠀⠀⠀⠀⢅⢕⢕⢕⢕⢕⢕⢕⢕⢕⢕⠀⠀⠁⠁⠑⠁⠁⠀⠀⠀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⢔⢔⢕⢕⢕⢕⢕⢕⢕⢕⢕⢕⢕⢕⢀⢄⢄⢄⢔⢔⢔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⠕⠕⠑⢑⢕⢀⢅⢅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⣾⡇⢕⢕⢕⢕⢕⢕⢕⢕⢕⢕⢕⢕⢕⢕⢱⢕⢕⢕⣱⡱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⢱⣿⢿⢕⢕⢕⢕⢕⢕⢕⢕⢕⢕⢕⢕⢕⢕⣼⣷⣿⣿⣿⣿⣿⡿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⢜⢕⣵⣵⡕⢕⢕⢕⢕⢕⢕⢕⢕⢕⢕⢕⢱⣿⣿⣿⣿⣿⣿⣿⣇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⢔⢕⢕⢕⢕⢕⣾⣿⣿⣿⣿⡕⢕⢕⢕⢕⢕⢕⢕⢕⢕⢕⣾⣿⣿⣿⣿⣿⣿⣟⣕⣥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⣿⣿⣿⣿⣿⣿⢕⢕⢕⢕⢕⢕⢕⢕⢕⢱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⡇⢕⢕⠑⢕⠕⠕⢕⣿⣿⣿⣿⣿⣿⡇⢕⢕⢕⢕⢕⢕⠀⢕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⡇⢕⢕⢔⢕⢕⢕⢄⢿⣿⣿⣿⣿⣿⣿⢕⠑⢕⢕⢕⢕⠀⣸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⢣⢕⢕⠕⠕⢕⠁⢕⢸⣿⣿⣿⣿⢿⢿⢇⢕⢕⢕⢕⢑⢔⣿⣿⣿⣿⣿⣿⣿⣿⣿⣿⣿⣿⣿⣿⣿⣷⡕⢕⢕⢕⢕⢕⢕⢕⢕⢕⢕⢕⢑⢕⢕⢕⢕⢕⢕⢕⢕⢕⢕⢕⢕⢑⠐⠑⠅⠑⢕⢕⢕⢕⢕⢕⢕⢕⢕⢕⢕⢕⢕⢕⢕⢕⢕⢕⢕⢕⢕⢕⢕⢕⢕⢕⢕⢕⢕⢕⢕⢕⢕⢕⢕⢕⢕⢕⢕⢕⢕⢕⢕⢕⢕⢕⢕⢕⢕⢕⢕⠕⢕⢅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⢕⢕⠀⠀⢕⠀⠁⢜⣿⣟⠻⢿⣿⣿⣇⢕⠁⢕⠐⠀⣿⣿⣿⣿⣿⣿⣿⣿⣿⣿⣿⣿⣿⣿⣿⣿⣿⣷⡕⢕⢕⢕⢕⢕⢕⢕⢕⢕⢄⠑⢄⠑⢕⢕⢕⢕⢕⢕⢕⢕⢕⢕⢕⢀⠀⠀⠀⠐⢁⠕⢕⢕⢕⢕⢕⢕⢕⢕⢕⢕⠕⠕⠕⢑⢕⢕⢕⢕⢕⢕⢕⢕⢕⢕⢕⢕⢕⢕⢕⢕⢕⢕⢕⢕⢕⢕⢕⢕⢕⢕⢕⢕⢕⢕⢕⢕⠁⠀⠕⢕⢕⠀⠑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⡜⡇⢕⠀⠀⠀⠀⠀⢱⡹⠟⠃⠀⠁⠙⠓⠁⠀⠑⢀⢔⣿⣿⣿⣿⣿⣿⣿⣿⣿⣿⣿⣿⡿⢟⢝⣵⣵⣷⣷⣕⢕⣷⡅⠁⠕⢕⢕⢕⢕⢕⢄⠐⠄⢁⠕⢕⢕⢕⢕⢕⢕⢕⢕⢕⢄⠀⠀⠀⠀⠀⠀⠁⠁⠑⠑⠑⠑⠑⠁⠁⢁⢀⢕⢕⢕⢕⢕⢕⢕⢕⢕⢕⢕⢕⢕⢕⢕⢕⢕⢕⢕⢕⢕⢕⢕⢕⢕⢕⢕⢕⢕⢕⢕⢕⢕⠑⠀⠀⠀⢕⢕⢀⠀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⣟⢟⢟⢟⢟⢕⢕⢕⠀⠀⠀⠀⢕⠑⠁⠀⠀⠀⠀⠀⠀⠀⠀⠕⠐⢱⣿⣿⣿⣿⣿⣿⣿⣿⣿⣿⡿⢏⣵⣾⣿⣿⣿⣿⡿⢿⠷⠿⠘⠇⢀⠁⠕⢕⢕⢕⢕⢕⢄⠁⠔⢄⢁⢁⠑⠕⠕⠕⠕⢕⢕⢔⠀⠀⠀⠀⠀⠄⢄⢄⢄⢄⢄⢄⠔⢕⢕⢕⢁⠐⢕⢕⢕⢕⢕⢕⢕⢕⢕⢕⢕⢕⢕⢕⢕⢕⢕⢕⢕⢕⢕⢕⢕⢕⢕⢕⢕⢕⢕⢕⢕⠀⠀⠀⠀⢕⢕⢕⠀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⣷⣕⣵⡕⢕⠀⠀⠀⠀⠀⢕⠕⠁⠀⠀⢄⢔⢔⠀⢄⡄⠀⢄⣾⣿⣿⣿⣿⣿⣿⣿⣿⣿⣿⣿⣿⣿⣿⠟⠋⠁⠀⠀⠀⠀⠀⠀⠀⠀⠀⠀⠁⠕⢕⢕⢕⢕⢕⢄⠁⠕⢕⢕⢕⢕⢕⢕⢕⢕⢕⢕⢄⠀⠀⠀⢀⢕⢕⢕⢕⢔⢕⢕⢕⢕⢕⢕⢕⢕⢕⢕⢕⢕⢕⢕⢕⢕⢕⢕⢕⢕⢕⢕⢕⢕⢕⢕⢕⢕⢕⢕⢕⢕⢕⢕⢕⢕⢕⢕⠀⠀⠀⢀⢕⢕⢕⠀⠑⢕⢕⢕⢕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⣿⣿⣷⣵⢀⠀⠀⠀⢄⢕⢔⢰⣴⣧⢅⢅⢄⢔⢸⣿⣧⢸⣾⣿⣿⣿⣿⣿⣿⣿⣿⣿⣿⣿⣟⡝⠁⠀⠀⠀⢀⣀⣀⢀⢀⢀⢀⠀⠀⠀⠀⠀⠀⠑⢕⢕⢕⢕⢕⢄⠀⠑⠕⢕⢕⢕⢕⢕⢕⢕⢕⢔⢀⠀⢕⢕⢕⢕⢕⢕⢕⢕⢕⢕⢕⢕⢕⢕⢕⢕⢕⢕⢕⢕⢕⢕⢕⢕⢕⢕⢕⢕⢕⢕⢕⢕⢕⢕⢕⢕⢕⢕⢕⢕⢕⢕⢕⠑⠀⠀⠀⢕⢕⢕⢕⠀⠀⢕⢕⢁⢕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⣿⣿⡕⠀⠀⠀⢕⢕⢕⢜⣿⢎⢕⢕⢕⢕⣿⣿⣿⣿⣿⣿⣿⣿⣿⣿⣿⣿⣿⣿⣿⣿⣷⢆⣄⣴⣷⣿⣿⣿⡏⢕⢕⢕⢕⢱⢔⢄⠀⠀⠀⠀⠀⠑⢕⢕⢕⢕⢕⢄⠀⠁⠑⠄⢁⠕⠕⢕⢕⢕⢕⢄⢐⢕⢕⢕⢕⢕⢕⢕⢕⢕⢕⢕⢕⢕⢕⢕⢕⢕⢕⢕⢕⢕⢕⢕⢕⢕⢕⢕⢕⢕⢕⢕⢕⢕⢕⢕⢕⠕⢕⢕⢕⢕⢕⠀⠀⠀⠀⢕⢕⢕⢕⠀⠀⠑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⠀⢱⢕⢕⢕⢏⢇⢕⢕⢕⢕⣿⣿⣿⣿⣿⣿⣿⣿⣿⣿⣿⣿⣿⣿⣿⣿⣿⣿⣿⣿⣿⣿⣿⣿⢟⢕⢕⢕⢕⢕⢕⢜⢕⣶⣴⣄⢀⢄⢀⠑⠕⠕⠕⠕⠳⣔⡄⢀⠀⠀⠀⠁⠁⠁⠅⠑⠁⠀⠑⢕⢕⢕⢕⢕⢕⢕⢕⢕⢕⢕⢕⢕⢕⢕⢕⢕⢕⢕⢕⢕⢕⢕⠑⢕⢕⢕⢕⢕⢕⢕⢕⢕⢕⢕⢕⢕⢕⢕⠁⠀⠀⠀⢔⢕⢕⢕⢕⢀⢀⠀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⠀⠀⢸⣷⣗⡕⢕⢕⢕⢕⢕⢱⣿⣿⣿⣿⣿⣿⣿⣿⣿⣿⣿⣿⣿⣿⣿⣿⣿⣿⣿⣿⣿⣿⣿⢟⢕⢕⢕⢕⢕⢕⢕⢕⢕⢿⣿⣿⣿⣾⣷⣦⡄⠀⠀⠀⠀⠘⢻⡗⠀⠀⠀⠀⠀⠀⠀⠀⠀⠀⠀⠀⠁⠑⠕⢕⢕⢕⢕⢕⢕⢕⢕⢕⢕⢕⢕⢕⢕⢕⢕⢕⢕⠀⠀⢕⢕⢕⢕⢕⢕⢕⢕⢕⢁⢕⢕⢕⢕⠁⠀⠀⠀⢔⢕⢕⢕⢕⢕⢕⢕⠀⠁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⡀⠀⢜⣿⣿⡇⢕⢕⢕⢕⣱⣾⣿⡿⣿⣿⣿⣿⣿⣿⣿⣿⣿⣿⣿⣿⣿⣿⣿⣿⣿⣿⣿⣿⢏⢕⢕⢕⢕⢕⢕⢕⢕⢸⢇⢜⢹⣿⣿⣿⣿⣿⣿⣷⣴⣄⢀⠀⠁⠁⠀⠀⢀⢕⢕⢕⢔⢔⢄⢄⢀⢀⢀⢀⢄⢄⢅⢕⢕⢕⢕⢕⢕⢕⢕⢕⢕⢕⢕⢕⢕⢕⢕⠀⠀⢕⢕⢕⢕⢕⢕⢕⢕⠑⢕⢕⢕⢕⢕⠀⠀⠀⢔⢕⢕⢕⢕⢕⢕⢕⢕⢕⠀⠑⢕⢀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⣿⣿⣿⡇⢕⢕⢕⣵⣿⣿⣿⢕⣿⣿⣿⣿⣿⣿⣿⣿⣿⣿⣿⣿⣿⣿⣿⣿⣿⣿⡟⢕⢕⢕⢕⢕⢕⢕⢕⢕⢕⢕⢕⢕⢕⢝⣿⣿⣿⣿⣿⣿⣿⣿⣿⡗⠀⠀⠄⢄⢕⢕⢕⢕⢕⢕⢕⢕⢕⢕⢕⢕⢕⢕⢕⢕⢕⢕⢕⢕⢕⢕⢕⢕⢕⢕⢕⢕⢕⢕⠕⠀⠀⢕⢕⢕⢕⢕⢕⢕⠑⢕⢕⢕⢕⢕⠑⠀⠀⢄⢕⢕⢕⢕⢕⢕⢕⢕⢕⢕⢄⠀⠁⢕⢀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⣵⣷⣿⣿⣿⣿⣿⣇⣿⣿⣿⣿⣿⣿⣿⣿⣿⣿⣿⣿⣿⣿⣿⣿⣿⣿⣧⡕⢕⢕⢕⢕⢕⢕⢕⢕⢕⢕⢕⢕⢕⣼⣿⣿⣿⣿⣿⣿⣿⣿⢏⠁⢄⡇⢰⢇⢕⢕⢕⢕⢕⢕⢕⢕⢕⢕⢕⢕⢕⢕⢕⢕⢕⢕⢕⢕⢕⢕⢕⢕⢕⢕⢕⢕⢕⢕⠀⠀⠀⢕⢕⢕⢕⢕⢕⠑⢔⢕⢕⢅⢕⠕⠀⠀⢔⢕⢕⢕⢕⠕⢕⢕⢕⢕⢕⢕⢕⠀⠀⠀⠀⠀⠁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⣿⣿⣿⣿⣿⣿⣿⣿⣿⣿⣿⣿⣿⣿⣿⣿⣿⣿⣿⣿⣿⣿⣿⣿⣇⢕⢕⢕⢕⢕⢕⢕⢕⢕⢕⢕⣵⣿⣿⣿⣿⣿⣿⣿⣿⣏⣴⣵⡟⢕⢕⢕⢕⢕⢕⢕⣱⣵⣷⣷⣷⣿⣿⣷⣷⢕⢕⠕⢕⢕⢕⢕⢕⢕⢕⢕⢕⢕⢕⢕⢕⢕⠀⠀⠀⠀⠕⢕⢕⢕⢕⢕⢕⢑⢕⢕⠑⠀⠀⠀⠀⠐⠁⠕⢑⢕⢕⢕⢕⢕⢕⢕⢕⢕⠀⠀⠀⠀⢀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⣿⡇⣿⣿⣿⣿⣿⣿⣿⣿⣿⣿⣿⣿⣿⣿⣿⣿⣿⣿⣿⣿⣿⣿⣿⣿⣿⣿⣿⣿⣿⣿⣧⣵⣕⣕⣕⣕⣕⣵⣷⣿⣿⣿⣿⣿⣿⣿⣿⣿⣿⣿⡻⢇⢕⢕⢕⢕⢕⢕⢕⢜⢻⣿⣿⣿⣿⣿⡿⢏⠑⠁⠀⢕⢕⢕⢕⢕⢕⢕⢕⢕⢕⢕⢕⢕⢕⠁⠀⠀⠀⠀⠀⢕⢕⢕⢕⢕⢕⢕⢕⠁⠀⠀⠀⠀⠀⠀⠀⢄⢕⢕⢕⢕⢕⢕⢕⢕⢕⢕⢄⠀⠀⠀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⣿⣷⢹⣿⣿⣿⣿⣿⣿⣿⣿⣿⣿⣿⣿⣿⣿⣿⣿⣿⣿⣿⣿⣿⣿⣿⣿⣿⣿⣿⣿⣿⣿⣿⣿⣿⣿⣿⣿⣿⣿⣿⣿⣿⣿⣿⣿⣿⣿⣿⣿⢏⢕⢕⢕⢕⢕⢕⠕⢕⢕⢕⢕⢝⢟⠝⢏⢕⢕⢕⠀⠀⢄⢕⢕⢕⢕⢕⢕⢕⢕⢕⢕⢕⢕⢕⢕⠀⠀⠀⠀⠀⠀⠁⢕⢕⢕⢕⢕⢕⠀⠀⠀⠀⠀⠀⠀⢄⢔⢕⢕⢕⢕⢕⢕⢕⢕⢕⢕⢕⢕⢀⠀⠀⠅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⣿⣎⣿⣿⣿⣿⣿⡟⢟⢿⣿⣿⣿⣿⣿⣿⣿⣿⣿⣿⣿⣿⣿⣿⣿⣿⣿⣿⣿⣿⣿⣿⣿⣿⣿⣿⣿⣿⣿⣿⣿⣿⣿⣿⣿⣿⣿⣿⢟⢇⢕⢕⢕⢕⢕⠑⠀⠀⠀⠀⠀⠁⠁⢀⢔⢕⢕⢕⠀⠀⠀⢕⢕⢕⢕⢕⢕⢕⢕⢕⢕⢕⢕⢕⢕⠁⠀⠀⠀⠀⠀⠀⠀⠕⢕⢕⢕⢕⢕⢕⠀⠀⠀⢀⢔⢕⢕⢕⢕⢕⢕⢕⢕⢕⢕⢕⢕⢕⢕⢕⢕⢄⠀⠀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⣿⣿⡜⣿⣿⣿⣿⣿⣕⢕⢔⣱⣼⣽⣽⡝⢝⢍⢝⣻⣿⣿⣿⣿⣿⣿⣿⣿⣿⣿⣿⣿⣿⣿⣿⣿⣿⣿⣿⣿⣿⣿⣿⣿⣿⣿⢟⢏⢕⢕⢕⢕⢕⠕⠁⠀⠀⠀⠀⠀⠀⢀⢔⢕⢕⢕⠕⠀⠀⢀⢕⢕⢕⢕⢕⢕⢕⢕⢕⢕⢕⢕⢕⢕⠕⠀⠀⠀⠀⠀⠀⠀⠀⠀⢕⢕⢕⢕⢕⢕⢔⢄⢔⢕⢕⢕⢕⢕⢕⢕⢕⢕⢕⢕⢕⢕⢕⢕⢕⢕⢕⢕⢕⢔⢔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⣿⣷⡹⣿⣿⣿⣿⣿⣇⢜⡝⢟⢟⢏⢕⢵⣴⣾⣿⣿⣿⣿⣿⣿⣿⣿⣿⣿⣿⣿⣿⣿⣿⣿⣿⣿⣿⣿⣿⣿⣿⣿⣿⢟⢕⢕⢕⢕⢕⢕⠕⠁⠀⠀⠀⠀⠀⠀⠀⢄⢕⢕⢕⢕⠕⠀⠀⢄⢕⢕⢕⢕⢕⢕⢕⢕⢕⢕⢕⢕⢕⢕⠑⠀⠀⠀⠀⠀⠀⠀⠀⠀⠀⠕⢕⢕⢕⢕⢕⢕⢅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⣿⣷⡹⣿⣿⣿⣿⣿⣧⣵⣵⣵⣵⣿⣿⣿⣿⣿⣿⣿⣿⣿⣿⣿⣿⣿⣿⣿⣿⣿⣿⣿⣿⣿⣿⣿⣿⣿⣿⡿⢝⢕⢕⢕⢕⢕⢕⢑⠕⠀⠀⠀⠀⠀⢀⢄⢀⢔⢕⢕⢕⢕⠕⠀⠀⢔⢕⢕⢕⢕⢕⢕⢕⢕⢕⢕⢕⢕⢕⢕⠑⠀⠀⠀⠀⠀⠀⠀⠀⠀⠀⠀⠀⠑⢕⢕⢕⢕⢕⢁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⣿⣷⡝⣿⣿⣿⣿⣿⣿⣿⣿⣿⣿⣿⣿⣿⣿⣿⣿⣿⣿⣿⣿⣿⣿⣿⣿⣿⣿⣿⣿⣿⣿⣿⣿⣿⢏⢕⢕⢕⢕⢕⢕⢕⢕⢕⢕⠀⠀⠀⠀⢀⢔⠑⢄⢕⢕⢕⢕⢕⠕⠀⢀⢕⢕⢕⢕⢕⢕⢕⢕⢕⢕⢕⢕⢕⢕⢕⠑⠄⠄⠀⠀⠀⠀⠀⠀⠀⠀⠀⠀⠀⠀⠁⢕⢕⢕⢕⢕⢑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⣿⣿⣿⣿⣿⣿⣿⣿⣿⣿⣿⣿⣿⣿⣿⣿⣿⣿⣿⣿⣎⢻⣿⣿⣿⣿⣿⣿⣿⣿⣿⣿⣿⣿⣿⣿⣿⣿⣿⣿⣿⣿⣿⣿⣿⣿⣿⣿⣿⡟⡧⢪⢕⢕⢕⢕⢕⢕⢕⢕⢕⢕⢕⢕⠀⠀⠀⢔⢕⢅⢕⢕⢕⢕⢕⢕⢕⠀⢔⢕⢕⢕⢕⢕⢕⢕⢕⢕⢕⢕⢕⢕⢕⢕⠁⠔⢁⠔⢀⢀⠀⠀⠀⠀⠀⠀⠀⠀⠀⠀⠀⠀⠕⢕⢕⢕⢕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⣟⢿⢿⣿⣿⣿⣿⣷⡝⢿⣿⣿⣿⣿⣿⣿⣿⣿⣿⣿⣿⣿⣿⣿⣿⣿⣿⣿⣿⣿⣿⢿⢟⢕⢱⢇⠜⢑⢕⢕⢕⢕⢕⢕⢕⢕⢕⢕⢕⠀⠀⢄⢕⢕⢕⢕⢕⢕⢕⢕⢕⢕⠀⠀⢕⢕⢕⢕⢕⢕⢕⢕⢕⢕⢕⢕⢕⢕⠑⢀⢑⢕⢕⢕⢕⠁⠀⠀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⣝⡻⢝⣿⢕⢕⣟⣿⣿⣿⣿⣿⣿⣿⣿⣿⣿⣿⣿⣿⣿⣿⢟⢏⢏⠇⢕⢕⢅⢕⢕⢕⢕⢕⢕⢕⢕⢕⢕⢕⢕⢕⢕⢕⠀⢕⢕⢕⢕⢕⢕⢕⢕⢕⢕⢕⠑⠀⢕⢕⢕⢕⢕⢕⢕⢕⢕⢕⢄⢕⢕⠕⢁⢔⢕⢕⢕⢕⢕⢕⢕⢕⠀⠀⠀⠀⠀⠀⠀⠀⠀⠀⠀⠀⢕⢕⢕⢕⢕⠑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⣷⢕⢕⢅⠞⣿⣿⣿⣿⣿⣿⣿⣿⢟⢟⠝⢏⢑⢕⢕⢕⢕⢕⢕⢕⢕⢕⢕⢕⢕⢕⢕⢕⢕⢕⢕⢕⢕⢕⢕⢕⢔⢕⢕⢕⢕⢕⢕⢕⢕⢕⢕⠑⠀⢕⢕⢕⢕⢕⢕⢕⢕⢕⠕⢄⢕⢕⠑⢄⢕⢕⢕⢕⢕⢕⢕⢕⢕⢕⠀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⢔⢜⢘⠇⠕⢙⠑⢅⢁⢔⢕⠕⢕⢕⢕⢕⢕⢕⢕⢕⢕⢕⢕⢕⢕⢕⢕⢕⢕⢕⢕⢕⢕⢕⢕⢕⢕⢕⢕⢕⢕⢕⢕⢕⢕⢕⢕⠐⢀⢕⢕⢕⢕⢕⢕⢕⢕⢕⢕⢄⢕⠑⢀⢔⢕⢕⢕⢕⢕⢕⢕⢕⢕⢕⢕⢕⠁⠀⠀⠀⠀⠀⠀⠀⠀⠀⠀⢕⢕⢕⢕⢕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⢕⢕⢕⢕⠀⠐⢕⢑⢔⢕⢕⢕⢕⢕⢕⢕⢕⢕⢕⢕⢕⢕⢕⢕⢕⢕⢕⢕⢕⢕⢕⢕⢕⢕⢕⢕⢕⢕⢕⢕⢕⢕⢕⢕⠑⢀⢕⢕⢕⢕⢕⢕⢕⢕⢕⢕⢀⠕⠀⢄⢕⢕⢕⢕⢕⢕⢕⢕⢕⢕⢕⢕⢕⢕⢕⠀⠀⠀⠀⠀⠀⠀⠀⠀⠀⠁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⢕⢕⠀⠀⢄⢕⢕⢕⢕⢕⢕⢕⢕⢕⢕⢕⢕⢕⢕⢕⢕⢕⢕⢕⢕⢕⢕⢕⢕⢕⠕⢕⢕⢕⢕⢕⢕⢕⢕⢕⢕⠑⢔⢕⢕⢕⢕⢕⢕⢕⢕⢕⢕⠀⠀⢄⢕⢕⢕⢕⢕⢕⢕⢕⢕⢕⢕⢕⢕⢕⢕⢕⠀⠀⠀⠀⠀⠀⠀⠀⠀⠀⠀⠀⢕⢕⢕⢕⢕⠑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⢑⢕⢕⢕⢕⢕⠀⠀⠀⢕⢕⢕⢕⠕⢕⢕⢕⢕⢕⢕⢕⢕⢕⢕⢕⢕⢕⢕⢕⢕⢕⠕⠑⠁⠀⢔⢕⢕⢕⢕⢕⢕⢕⢕⢕⠑⢔⢕⢕⢕⢕⢕⢕⢕⢕⢕⠕⠀⢀⢕⢕⢕⢕⢕⢕⢕⢕⢕⢕⢕⢕⢕⢕⢕⢕⢕⢕⠀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⢕⢑⢕⢕⢕⢕⠕⠀⠀⠀⠕⢕⢕⢕⢄⢕⢕⢕⢕⢕⢕⢕⢕⢕⢕⢕⠕⠑⠑⠁⠀⠀⠀⠀⠀⢄⢕⢕⢕⢕⢕⢕⢕⢕⢕⠕⢔⢕⢕⢕⢕⢕⢕⢕⢕⢕⠑⢀⢔⢕⢕⢕⢕⢕⢕⢕⠕⢕⣑⢑⢕⢕⢕⢕⢕⢕⢕⢕⠀⢄⠀⠀⠀⠀⠀⠀⠀⠀⠀⠀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⠀⢕⢕⢕⢕⢕⢕⢕⠀⠀⠀⢄⢕⠑⠑⢕⢕⢕⢕⢕⢕⢕⢕⠁⠁⠁⠀⠀⠀⠀⠀⠀⠀⠀⠀⠀⢀⢕⢕⢕⢕⢕⢑⢔⢕⢕⠁⢔⢕⢱⢎⢕⢕⢕⢕⢕⢕⠁⢄⢕⢕⢕⠕⢕⣕⣥⣵⣷⢿⣿⣿⡇⠀⢕⢕⢕⢕⢕⢕⢕⠀⠁⠀⠀⠀⠀⠀⠀⠀⠀⠀⠀⠀⢕⢕⢕⢕⢄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⣿⣿⣿⣿⡇⠀⢕⠁⢕⢕⢕⢕⠀⠀⠀⢔⢕⠀⠀⠀⠁⢕⢕⢕⠀⢕⢕⢕⢕⠀⠀⠀⠀⠀⠀⠀⠀⠀⠀⠀⠀⢕⢕⢕⢕⢕⠅⢕⢕⢕⠅⢔⢕⢕⢕⢕⢕⢕⢕⢕⢕⣵⢟⠑⢀⣠⣴⣾⣿⣿⣿⡿⢇⢝⢕⢕⢕⢀⢁⣕⣥⣵⣶⣶⣦⢐⠀⠀⠀⠀⠀⠀⠀⠀⠀⠀⠀⠀⠕⢕⢕⢕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⣏⣿⣿⣷⣷⣮⣽⣕⢀⠑⢑⢕⢕⢕⠑⠀⠀⢔⢕⣱⢗⢔⠀⠀⠁⢕⢕⠀⢕⢕⢕⢕⠀⠀⠀⠀⠀⠀⠀⠀⠀⠀⠀⢔⢕⢕⢕⢕⠅⢕⢕⢕⠑⢀⢕⢕⢕⢕⢕⢕⢕⢕⢕⡞⠑⢀⢔⢜⢿⣿⣿⣿⣿⢟⠑⢕⢷⣷⣵⣷⣾⣿⣿⣿⣿⣿⣿⣿⢕⢔⠀⠀⠀⠀⠀⠀⠀⠀⠀⠀⠀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⡿⣿⣿⣿⣿⣿⣿⠇⠑⠀⢱⡸⡣⢕⠀⠀⢀⢕⢱⢇⢕⢕⢕⠀⠀⠀⠕⠀⠁⢕⢕⢕⢄⠀⠀⠀⠀⠀⠀⠀⠀⠀⢄⢕⢕⢕⢕⢕⢕⢕⢕⠁⢀⢕⢕⢕⢕⢕⢕⢕⢕⢱⠋⢀⢔⢕⣕⣕⣕⣽⡝⢝⢕⢕⣱⣴⣕⣟⢿⣿⣿⣿⣿⣿⣿⣿⣿⡿⠑⠁⠀⠀⠀⠀⠀⠀⠀⠀⠀⠀⠀⠀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⣷⡻⣿⣿⣿⢿⢇⢕⠀⠑⢕⢕⢕⠁⠀⠀⢕⢕⢕⢕⢕⢕⢕⢕⠀⠀⠀⠀⠀⢕⢕⢕⢕⠀⠀⠀⠀⠀⠀⠀⠀⢔⢕⢕⢕⢕⢐⢕⢕⢕⠁⢀⢕⢕⢕⢕⢕⢕⢕⢕⢑⠀⢄⢱⡾⣞⣫⣽⣾⣿⢕⣱⣱⣿⣿⣿⣿⣿⣿⣷⣽⣝⢻⢿⣿⣿⣿⢇⠀⠀⠀⠀⠀⠀⠀⠀⠀⠀⠀⠀⠀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⡿⣻⣿⣿⣿⣷⣷⣷⣷⣷⡇⢕⠑⠔⢕⢕⢕⠑⠀⠀⢕⢕⢕⢕⢕⢕⢕⢕⢕⢕⠀⠀⠀⠀⢕⢕⢕⢕⢔⠀⠀⠀⠀⠀⠀⠀⢕⢕⢕⢕⢐⢕⢕⢕⠑⢀⢕⢕⢕⢕⢕⢕⢕⢕⠅⠀⢔⣵⣾⣿⣿⣿⣿⣿⢧⣧⣿⣿⣿⣿⣿⣿⣿⣿⣿⣿⣿⣷⣼⡻⢿⣷⣵⣤⣅⡐⢄⠀⠀⠀⠀⠀⠀⠀⠀⠀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⣿⢹⣿⣿⣿⣿⣿⣿⣿⣿⡽⢕⢕⢔⢕⢕⢕⢕⠀⠀⢔⢕⢕⢕⢕⢕⢕⢕⢕⢕⢕⢔⣴⣶⡴⢕⢕⢕⢕⢕⠀⠀⠀⠀⠀⠀⢔⢕⢕⢕⢑⢕⢕⢕⠕⠀⢕⢕⢕⢕⢕⢕⢕⢕⠕⠀⢕⣕⣜⣟⣿⣿⣿⣿⡟⣼⣿⣿⣿⣿⣿⣿⣿⣿⣿⣿⣿⣿⣿⣿⣿⣧⡝⢿⣿⣿⣿⣧⡄⠀⠀⠀⠀⠀⠀⠀⠀⠀⢕⢕⢕⠑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⣿⢸⣿⣿⣿⣿⣿⣿⢿⣟⢕⢕⢁⢕⢕⢕⢕⠀⠀⢄⢕⢕⢕⢕⢕⢕⢕⢕⢕⢕⣱⣾⣿⡟⢕⢕⡇⢕⢕⢕⢔⢀⠀⠀⠀⢄⢕⢕⢕⢔⢕⢕⢕⠕⠀⢄⢕⢕⢕⢕⢕⢕⢕⠑⢀⢕⢼⣿⣿⣿⣿⣿⣿⣿⢳⣿⣿⣿⣿⣿⣿⣿⣿⣿⣿⣿⣿⣿⣿⣿⣿⣿⣿⣧⡝⣿⣿⣿⣷⠀⠀⠀⠀⠀⠀⠀⠀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⡿⢟⣜⢿⣿⣿⣿⣿⣿⣿⡟⢕⠁⢕⢔⢕⠕⠀⠀⢀⢕⢕⢕⢕⢕⢕⢕⢕⢕⢕⣼⣿⣿⢏⢕⢱⣿⢏⢕⢕⢕⢕⢕⢔⢄⢀⢕⢕⢕⢕⢕⢕⢕⢕⠀⠀⢕⢕⢕⢕⢕⢕⣱⠇⠀⢕⢕⢕⢝⣻⣿⣿⣿⣿⣏⣾⣿⣿⣿⣿⣿⣿⣿⣿⣿⣿⣿⣿⣿⣿⣿⣿⣫⡻⢽⢿⣮⢻⣿⡟⠀⠀⠀⠀⠀⠀⠀⠀⠀⢕⠀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⣿⢟⣝⣳⣿⣿⣯⢻⢿⣿⣿⢟⢝⢕⠕⢔⢑⢕⠑⠀⠀⢄⢕⢕⢕⢕⢕⢕⢕⢕⢕⢕⢱⢿⢟⢕⢕⢕⢞⢝⢕⢄⢕⢕⢕⢕⢕⢕⢕⢕⢕⠅⢕⢕⢕⢕⠁⠀⠀⢕⠁⢕⢕⢕⣵⡏⠀⢕⢕⣱⣵⣷⣿⣿⣿⣿⣟⣾⣿⣿⣿⣿⣿⣿⣿⣿⣿⣿⣿⣿⣿⣿⣿⣿⣿⣸⣧⣟⢕⢯⢷⡜⠑⠀⠀⠀⠀⠀⠀⠀⠀⠀⢕⢄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⢅⣱⣾⣿⣿⣿⣿⣿⣿⣿⣿⣿⣧⢕⢕⠀⢁⢕⠑⠀⠀⣱⣇⢕⡕⢕⣵⡕⢕⢕⢕⢕⢕⢕⢕⢕⢕⢕⢕⢕⢕⢅⢕⢕⢕⢕⢕⢕⢕⢕⢕⠕⢕⢕⢕⢕⠁⠀⠀⠀⠁⠀⢕⢕⣾⡿⠁⢄⢕⣕⣿⣿⣿⣿⣿⣿⡿⣾⣿⣿⣿⣿⣿⣿⣿⣿⣿⣿⣿⣿⣿⣿⣿⣿⣿⣿⢿⣿⣿⢵⢜⢕⢣⢔⠀⠀⠀⠀⠀⠀⠀⠀⠀⠑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⡕⣵⣿⣿⣿⣿⣿⣿⣿⣿⣿⣿⣿⡇⢅⠁⢕⢁⠑⠀⠀⣱⣿⣿⣿⢇⣸⣿⣿⢕⢕⢕⢕⠕⠑⠕⠕⠕⠕⢑⢅⢔⢕⢕⢕⢕⢕⣵⡇⢕⢕⠕⢅⢕⢕⢕⠑⠀⠀⠀⠀⠀⢕⢑⣾⣿⢇⠀⢕⣾⣿⣿⣿⣿⣿⣿⣿⣿⣿⣿⣿⣿⣿⣿⣿⣿⣿⣿⣿⣿⣿⣿⣿⣿⢿⣟⢕⢕⢕⢕⢕⢕⢕⢕⣿⡔⠀⠀⠀⠀⠀⠀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⣱⣽⣿⣿⣿⣿⣿⣿⣿⣿⣿⣿⣿⡟⠁⠕⠀⢁⠕⠀⠀⣱⣿⣿⣿⡿⢕⣿⣿⣿⣧⢕⢕⠑⠀⠀⠀⠀⢀⢕⢕⢕⢕⢕⣱⣵⣷⣿⡿⢇⢕⢕⢱⢕⢕⢕⢕⠀⠀⢄⠀⠀⠀⢑⣼⣿⣿⠁⢄⢕⣽⣿⣿⣿⣿⣿⣿⣿⣾⣿⣿⣿⣿⣿⣿⣿⣿⣿⣿⣿⣿⣿⣿⣿⣿⣿⣿⢕⢕⢕⢕⢕⢕⢕⢕⢜⢕⢔⠀⠀⠀⠀⠀⠀⠀⠀⢕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⣷⣿⣽⣿⣿⣿⣿⣿⣿⣿⣿⣿⣿⣿⡟⠁⠀⠀⠕⢀⠀⢀⣵⣿⣿⣿⣿⢇⣸⣿⣿⣿⣿⢕⠁⠀⠀⠀⠀⢄⢕⢕⣕⣵⣷⣿⣿⣿⣿⡿⢕⢕⢕⠕⡜⢕⢕⢕⠀⠀⢀⣾⠀⠀⢐⣼⣻⣿⡇⠀⢕⢕⢝⢿⣿⣿⣿⣿⣿⡇⣿⣿⣿⣿⣿⣿⣿⣿⣿⣿⣿⣿⣿⣿⣿⣿⣿⣿⣿⣿⣿⣧⣵⣵⣷⣵⣵⣵⣽⡣⠀⠀⠀⠀⠀⠀⠀⠀⢕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⢵⣿⣿⣿⣿⣿⣿⣿⣿⣎⢻⣿⣿⢿⢟⢕⠑⠀⠀⢄⠀⠀⢄⣾⣿⣿⣿⣿⡟⢕⣿⣿⣿⡿⠇⠀⠀⠀⠀⠀⢔⣱⣷⣿⣿⣿⣿⣿⣿⣿⢏⣱⣿⢕⢕⢱⡇⢕⢕⢕⠀⢀⣼⣿⠀⠀⣼⣿⢣⣿⠕⠀⢕⢕⢕⢕⢜⢟⢟⢏⢝⢸⣿⣿⣿⣿⣿⣿⣿⣿⣿⣿⣿⣿⣿⣿⣿⣿⣿⣿⣿⣿⣿⣿⣿⣿⣿⣿⣿⣿⡿⣿⡕⠀⠀⠀⠀⠀⠀⠀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⢱⣼⣿⣿⣿⣿⣿⣿⣿⣿⣿⣿⣇⣵⣕⢕⢕⠑⠀⢄⠑⠁⠀⢰⣿⣿⣿⣿⣿⣿⢕⣼⣿⣿⡟⠑⠀⠀⠀⠀⢀⢕⣾⣿⣿⣿⣿⣿⣿⣿⡿⢕⣾⣿⣇⢕⠕⣼⡇⢕⢕⠀⠀⣼⣿⡿⠀⣱⣿⡟⢕⡿⠀⢕⢕⢕⣕⣵⣵⣷⣷⣷⣧⢸⣿⣿⣿⣿⣿⣿⣿⣿⣿⣿⣿⣿⣿⣿⣿⣿⣿⣿⣿⣿⣿⣿⣿⣿⣿⣿⣿⣿⣿⣿⡵⠀⠀⠀⠀⠀⠀⠀⠀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⢱⣕⢕⢕⢕⢕⢕⢕⢕⢕⢕⣱⣿⣿⣿⣿⣿⣿⣿⣿⣿⣿⣿⣿⣿⣿⣿⡇⠕⢄⣱⡇⠔⠀⣰⣿⣿⣿⣿⣿⣿⡏⢱⣿⣿⠏⠀⠀⠀⠀⠀⢄⣱⣿⣿⣿⣿⣿⣿⣿⣿⢏⣵⣿⣿⣿⣿⢕⢔⣿⡇⢕⢕⠀⢱⣿⣿⡇⢱⣿⣿⡏⢕⡇⠀⢕⢱⣾⣿⣿⣿⣿⣿⣿⣿⣿⢻⣿⣿⣿⣿⣿⣿⣿⣿⣿⣿⣿⣿⣿⣿⣿⣿⣿⣿⣿⣿⣿⣿⣿⣿⣿⣿⣿⣿⣿⣿⢔⠀⠀⠀⠀⠀⠀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⣿⣧⡕⢕⢕⢕⢕⢕⢕⣵⣿⣿⣿⣿⣿⣿⣿⢻⣿⣿⣿⣿⣿⣿⣿⣟⢕⢄⣾⣿⠕⢀⣼⣿⣿⣿⣿⣿⣿⡿⢕⣾⡟⠑⠀⠀⠀⠀⢀⢔⣵⣿⣿⣿⣿⣿⣿⣿⢟⣱⣾⣿⣿⣿⣿⣿⠀⢸⣿⣿⠑⢕⢀⣿⣿⣿⣷⣿⣿⣿⡇⢕⠑⠀⢕⣾⣿⣿⣿⣿⣿⣿⣿⣿⢸⢸⣿⣿⣿⣿⣿⣿⣿⣿⣿⣿⣿⣿⣿⣿⣿⣿⣿⣿⣿⣿⣿⣿⣿⣿⣿⣿⣿⣿⣿⣿⡇⠀⠀⠀⠀⠀⠀⠀⠀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⠛⠛⠛⠛⠃⠑⠑⠑⠑⠘⠛⠛⠛⠛⠛⠛⠛⠛⠛⠛⠛⠛⠛⠛⠛⠛⠃⠀⠚⠛⠛⠁⠚⠛⠛⠛⠛⠛⠛⠛⠃⠘⠋⠀⠀⠀⠀⠀⠀⠑⠚⠛⠛⠛⠛⠛⠛⠛⠋⠘⠛⠛⠛⠛⠛⠛⠛⠑⠛⠛⠛⠑⠑⠘⠛⠛⠛⠛⠛⠛⠛⠓⠑⠀⠑⠘⠛⠛⠛⠛⠛⠛⠛⠛⠛⠘⠛⠛⠛⠛⠛⠛⠛⠛⠛⠛⠛⠛⠛⠛⠛⠛⠛⠛⠛⠛⠛⠛⠛⠛⠛⠛⠛⠛⠛⠛⠛⠓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⣏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⢿⡇⢝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⢺⣿⢟⢝⣿⣿⣿⣿⣿⣿⣿⣿⣿⡇⢕⢗⢕⡕⢕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⢕⡸⣸⣿⣿⣿⣿⣿⣿⣿⣿⡿⢕⢱⣇⢕⣷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⣿⣿⣿⣿⣿⣿⣿⣿⣿⣿⣿⣿⣿⣿⣿⣿⣿⣿⣿⡟⢱⣵⢇⣿⣿⣿⣿⣿⣿⣟⡻⢝⠘⢅⢸⣏⢇⢹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⣿⣿⢿⢟⣟⣹⡝⣱⣿⡿⢱⢝⢝⢟⢟⢟⢫⢎⢜⢕⠁⢕⢕⣿⡜⢇⢜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⢿⣿⣿⣿⣿⣿⣿⣿⣿⣿⣿⣿⣿⣿⣿⣿⡿⢟⢏⣱⣷⣾⣿⣿⡿⣱⣿⣿⡇⣿⢇⢜⢝⢟⢟⢗⢷⣕⡕⢔⢕⢕⢹⣿⡕⢕⢕⢕⠝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⣿⣿⣿⡿⢟⢕⣸⣷⣿⣿⡿⣯⣿⢿⢣⣿⣿⣿⢱⢯⣵⣵⣱⣕⡕⢕⢱⢻⣿⣧⢀⠕⢸⣿⣇⢕⢕⢕⢕⢔⢸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⣿⣿⣿⡿⢏⢕⣱⣾⢟⡵⡯⣪⣾⣟⣵⡏⡾⣿⣿⡏⢸⣿⣿⣿⣿⣿⣿⣿⣿⣷⢹⣿⢇⠀⢸⣿⣿⢕⢅⠕⢑⢔⢕⢝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⣿⣿⣿⡿⢏⣵⢏⣾⡿⢇⢜⣽⣼⣿⣿⣿⡟⢸⢗⡿⢿⡇⣿⣿⣿⣿⣿⣿⣿⣿⣿⣿⡞⣿⡇⢇⢱⣿⣿⡇⢔⢔⢕⢕⢕⢕⢕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⡿⢕⡾⢱⣿⡟⢱⢪⣾⣿⣿⣿⣿⢏⢕⡿⢜⣱⣾⢇⢻⣿⣿⣿⣿⣿⣿⣿⣿⣿⣇⢹⢕⢕⢸⣿⣿⡇⢁⢅⢕⢕⢕⢕⢕⢕⢜⢻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⣿⣿⢿⢿⢿⡟⢱⢻⢱⣿⡿⢱⢇⣾⣿⣿⣿⡿⢕⢕⢕⡵⣾⣿⣿⢕⣾⣿⣿⣿⣿⣿⣿⣿⣿⣿⣿⢕⢕⢕⣼⣿⣯⢕⢅⢁⢕⢕⢁⢀⠑⢑⣱⣼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⢏⣵⡕⢱⣾⣟⡗⢕⢕⢕⣿⣿⢱⢜⣼⣿⣿⣿⣿⢕⢕⢱⢕⡵⢟⢿⢇⣸⣿⣿⣿⣿⣿⣿⣿⣿⣿⣿⣿⢕⠕⠱⠟⠟⠑⠀⢇⠁⢇⢕⡕⢕⣱⣾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⢏⢝⢏⢱⣾⡜⢕⢕⢕⢝⢝⢕⢕⣼⡟⡏⢕⢱⣿⡿⣿⣿⣧⣱⡇⡟⣸⣷⣕⡕⢕⣿⡏⣿⣿⣿⣿⣿⣿⣿⣿⣿⢇⢅⠀⠀⠀⠀⢔⢔⠀⠁⠀⠄⢙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⣕⣵⡵⢕⢱⣿⣝⢷⣕⢜⢕⣕⡑⢑⢱⣿⣿⣷⢇⣿⡿⢱⣿⣿⣿⣿⢕⢇⣿⣿⣿⡟⢕⣿⢕⣿⣿⣿⣿⣿⣿⣿⣿⡇⢕⢑⠑⠑⢄⢕⢱⢸⢄⠀⠐⢅⠕⢕⢜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⢸⣿⣿⣿⢕⢕⢜⢜⢕⢝⢱⣾⢝⢕⡕⣼⣿⢹⢟⣸⡿⢕⣾⣿⣿⡿⡇⢸⢸⢿⢿⢿⢇⢕⡇⢕⣿⣿⢿⣿⣿⣿⣿⣿⡇⢕⢸⣿⣮⢕⢕⣾⢸⢸⡔⠄⢅⣑⣕⣵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⡕⢕⢕⢸⣿⣿⣿⣎⢇⢕⢕⢕⢕⡝⢾⣵⣝⢕⣿⣿⢸⢕⡿⢕⢕⣿⣿⣿⢸⢕⢜⣸⣿⣿⣿⣇⡮⢕⢕⢻⣿⢸⣿⣿⣿⡿⡏⢇⢕⢸⣿⣿⢕⢕⣿⣸⢸⡇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⢸⣿⣿⣿⣿⣧⡕⢕⢕⢕⢷⢕⢱⢜⢱⣿⡇⢜⡜⢕⢕⢱⣿⣿⡇⢕⠗⢇⠷⢽⣽⡟⢿⢿⢸⡕⢜⣿⢱⣿⣿⣿⡇⢕⢇⢕⣵⣧⡽⢕⢕⣿⣿⢸⢕⢕⢸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⢸⣿⣿⣿⣿⣿⣿⡷⢕⠑⠅⡕⠕⢕⢸⣿⢇⡇⢕⢕⢕⢸⡟⢻⢕⠔⢀⠁⠀⢀⢁⠕⢵⡜⢸⣿⣇⣞⢇⢸⡏⢿⣷⢕⢕⣕⣟⢿⣵⢕⢇⣿⡇⡜⡕⢕⢸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⣿⣿⣿⣿⣿⡿⢏⢕⠑⠀⢸⣿⢕⢕⢸⡿⢕⢕⢕⢕⢕⢕⢕⢕⢕⠘⠁⠀⠀⠀⢕⢱⡱⣿⣾⣿⣿⣿⣿⣿⣿⣼⠜⠑⠁⠁⢉⠙⠗⢱⢜⢜⢕⢇⢕⢇⢎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⣏⢕⢱⢿⣿⣿⡿⣫⢾⢏⠕⠀⠀⢸⡿⢕⢕⣿⡇⣸⢕⢕⢕⢅⢕⢱⡽⣧⢕⢔⢔⢕⢔⣸⣿⣿⣿⣿⣿⣿⣿⣿⣿⣿⡣⠔⠑⠀⠀⢕⢕⢄⠕⢕⢕⢕⡜⢕⢞⢱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⢸⣿⡟⣱⢞⢝⢕⢕⠀⠀⠀⠀⢇⢕⢱⣿⢕⣿⢕⡕⢕⢕⢕⢸⣿⣿⡕⢕⠇⢱⢵⣿⣿⣿⣿⣿⣿⣿⣿⣿⣿⣿⡇⢔⢀⢔⢄⣸⣷⣱⡕⢕⡕⣱⡇⢕⣱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⣿⣿⣕⡕⣫⢞⢕⢱⢇⢕⣾⡄⢀⠀⠀⠕⡇⣼⢇⢱⣿⢕⣷⢕⢕⢕⢹⣿⣿⡷⣿⣿⣿⣿⣿⣿⣿⣿⣿⣿⣿⣿⣿⣿⣿⣷⡕⢕⢑⣵⣿⣿⢟⢕⡾⢕⣿⢸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⣾⣿⣿⢇⢜⢕⢱⡾⢕⢱⣿⣿⣿⣷⡖⢔⣷⢕⢟⢕⢸⣿⢕⢸⡕⢕⢕⢺⣿⣿⣿⣿⣿⣿⣿⣿⣿⣿⣿⣿⣿⣿⣿⣿⣿⣿⣿⣿⣷⣵⣷⣿⢟⡵⢏⢱⢕⢹⢸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⡿⡱⢕⡱⣵⢿⢕⣱⣿⣿⣿⣿⣿⢇⣾⡿⢕⢕⢕⢜⣿⡇⢕⣇⢕⢕⢕⢻⣿⣿⣿⣿⣿⣿⣿⣿⣿⣿⣿⣿⣿⣿⣿⣿⣿⣿⣿⣿⣿⡟⢕⢜⢕⢕⡕⢕⢸⠀⢻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⣿⣿⣿⣿⣿⣿⣿⣿⣿⣿⣿⣿⡇⢸⡿⡕⢱⡞⣱⡿⢕⣱⣿⣿⣿⣿⣿⡏⣸⣿⡇⢕⢕⢕⢕⢹⣇⢕⢜⡇⢕⢕⢕⢻⣿⣿⣿⣿⣿⣿⣏⢝⢟⢟⢻⢿⢿⡿⣿⣿⣿⣿⣿⣷⡾⢇⢕⢕⣸⡇⢕⢜⠀⠀⢻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⣿⣿⡇⢸⢕⣱⣿⢕⣿⢇⣱⣿⣿⣿⣿⣿⣿⢇⣿⣿⢇⢕⢕⢕⡱⢕⢻⡕⢕⢜⢇⢕⢕⢕⢝⢻⣿⣿⣿⣿⣿⣷⣯⣵⣵⣗⣵⣵⣿⣿⣿⣿⣿⢟⢕⢕⢕⢕⡿⢕⢕⢕⢄⣤⣼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⣿⣿⣿⡇⢕⢱⣿⣿⢿⡟⢱⣿⣿⣿⣿⣿⣿⡟⣼⣿⢏⢕⢕⢕⢱⡿⢕⢕⢳⡕⢕⢕⢑⢕⢕⢕⢕⢜⢝⢻⣿⣿⣿⣿⣿⣿⣿⣿⣿⣿⡿⢟⢏⢕⢕⢕⢕⢕⢸⡇⢕⢕⢕⢕⣿⣿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⢕⣾⣿⣯⢜⡇⣸⣿⣿⣿⣿⣿⡿⢱⣿⢏⢕⢕⢕⢕⢸⣿⢕⢕⢕⢱⡕⢕⢕⢕⢕⢕⢕⢕⢕⢕⢜⢝⢿⣿⡿⢿⢟⢏⢝⢕⢕⢕⢕⢕⢕⢕⠑⢕⣎⢕⢕⢕⢕⢕⢸⣿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⣿⡇⣿⡇⢸⢸⣿⣿⣷⣕⢿⣿⣿⣿⣿⡿⢱⣿⢇⢕⢕⢕⠕⢱⢸⣿⢕⢕⢕⢕⢕⢕⠑⢕⢕⢕⢕⢕⢕⢕⢕⢕⢕⢕⢕⢕⢕⢕⢕⢕⢕⢕⢕⢕⢕⢕⢔⢸⢕⢕⣼⢕⢕⢕⢸⣿⣿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⢸⣸⣿⣿⣿⣿⣾⣻⣻⣟⡟⣱⡿⢕⢕⢕⢕⢕⢕⢸⢸⣿⡇⢕⢑⠕⠀⠀⠁⢕⢕⢕⢕⢕⣱⣵⣵⣵⣵⢕⢕⢕⢕⢕⢕⢕⢕⢕⢕⢕⠑⢕⢕⢕⢕⣱⣿⢇⢕⢕⢜⣿⣿⣿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⡿⣿⡇⠀⠀⢀⣵⡟⢕⢕⢕⢕⢕⢕⢑⡕⢸⣿⢇⢕⠁⠀⠀⠀⠀⠀⠑⠕⢕⢕⣿⣿⣿⣿⡏⠁⠕⢕⡕⢕⢕⢕⢕⢕⢕⢕⢕⢕⢜⢕⢱⣿⡿⢑⠕⢕⢕⢹⣿⣿⣿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⣿⢕⣹⡇⢄⢄⡾⢏⢕⢕⢕⢕⢕⢕⢕⢱⡝⡜⣿⡇⢕⢔⢀⠀⠀⠀⠀⠀⠀⠁⠘⢿⣿⣿⣿⣷⢀⠀⠁⠜⢻⣷⣕⢕⢕⢕⢕⢕⢕⢕⢕⣻⡿⢕⢕⢔⢕⢕⢸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⣿⡿⣟⢵⣶⣼⢍⢝⢿⡸⡱⢇⣰⢟⢕⢕⢕⢕⢕⢕⢕⢕⢕⢱⣷⢱⢽⢕⢕⢕⢕⢕⢔⢀⠀⠀⠀⠀⠀⠀⠈⠻⣿⣿⣷⣇⡄⢀⠀⠝⢿⡇⢕⢕⢕⢕⢅⢕⠕⠑⢑⠑⠕⢕⢕⣵⣿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⢄⢕⢕⢅⢔⢕⢔⢔⢕⢕⢕⢕⢕⢕⢕⢄⢕⢕⢕⢕⢕⢕⢕⢕⢕⢕⢸⣿⣿⣿⣿⣿⣿⣿⣿⣿⣿⣿⣿⣿⣿⣿⣿⣿⣿⣿⣿⣿⣿⣿⣿⣿⣿⣿⣿⣿⣿⣿⣿⣿⣿⣿⣿⣿⣿⣿⡿⢿⢿⢿⣿⣿⢇⡾⠇⢕⢕⢕⢕⠇⢕⢣⢕⡾⢏⢕⢕⢕⢕⢕⢕⢕⢕⢕⢕⣿⣿⢸⣱⢱⣧⣵⡕⢕⢕⢕⢔⢀⠀⠀⠀⠀⠀⠀⠁⠙⢟⡻⣿⣿⣇⠀⠁⠕⢕⢕⢕⢕⠁⢄⢀⠑⠁⢁⢀⢱⣿⣿⣿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⠐⢕⢕⢔⢕⢕⢕⢕⢕⢕⢕⢕⢕⢕⢕⢑⢑⠕⠕⢕⢕⢕⢕⢕⢕⢕⢸⣿⣿⣿⣿⣿⣿⣿⣿⣿⣿⣿⣿⣿⣿⣿⣿⣿⣿⣿⣿⣿⣿⣿⣿⣿⣿⣿⣿⣿⣿⣿⣿⣿⣿⡿⣟⣯⣽⣷⣿⣿⣿⣷⣮⡟⡜⠐⢕⢔⢕⢕⢑⠀⢑⣵⢟⢕⢕⢕⢕⠕⢕⢕⢕⢕⣱⣇⢱⣷⡻⣇⢕⢸⣿⣿⣿⣧⢕⢕⢕⢕⢔⠀⠀⠀⠀⠀⠀⠀⠁⠻⣿⣿⣿⡆⠀⠀⠁⢕⢕⢕⢀⠑⠀⢄⢄⠁⠁⣸⣿⣿⣿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⠔⠀⢔⢕⢕⠑⠁⠑⠁⠁⠑⠑⠁⠑⠕⠕⠑⠁⠁⠑⢕⢕⢕⢕⢕⢕⢕⢸⣿⣿⣿⣿⣿⣿⣿⣿⣿⣿⣿⣿⣿⣿⣿⣿⣿⣿⣿⣿⣿⣿⣿⣿⣿⣿⣿⣿⣿⣿⣿⣿⣿⢣⣾⣿⣿⣿⣿⣿⡿⢏⢕⢕⢕⢕⠀⠀⠑⢕⢕⢕⢅⡼⢕⢕⢕⢕⢕⢑⢕⢕⢕⢕⢱⣿⣿⢸⣿⡇⢪⢕⡜⢻⢿⢿⣿⣧⣕⢕⢕⢕⢄⠀⠀⠀⠀⠀⠀⠀⠀⠘⢿⣿⣧⢀⠀⠀⠁⢕⢕⢕⢕⢄⢁⠁⢀⢕⢷⣿⣿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⣿⣿⣿⡏⣿⣿⣿⣿⣿⢟⢕⢕⢕⢕⢕⢕⢕⢄⠀⠀⠀⠕⡰⢏⢕⢕⢕⢕⢕⢁⢕⢕⢕⢕⢕⣿⣿⣿⡎⡿⢕⣳⢸⣿⣿⣿⣿⣿⣿⣿⣷⣕⢕⢕⢀⠀⠀⠀⠀⠀⠀⠀⠀⠀⠙⢿⡕⠀⠀⠀⠑⢕⠕⢑⢕⢕⢇⡇⢕⢱⣿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⣿⣿⣿⣿⡇⣿⡿⠟⠙⠁⠀⠑⢕⢕⢕⢕⠕⢁⢀⠀⠀⢄⢞⢕⢕⢕⢕⢕⠕⢅⢕⢕⢕⢕⢕⢸⣿⣿⣿⢇⢇⢕⡝⣼⣿⣿⣿⣿⣿⣿⣿⣿⣿⣷⣕⢕⠀⠀⠀⠀⠀⠀⠀⠀⠀⠀⠁⠇⠀⠀⠀⠀⠕⢕⠁⠕⢕⣜⢔⠕⢕⢻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⣿⣿⣿⣿⡇⠑⠀⢀⢄⢄⠀⠀⠑⠁⠀⠀⠀⠑⢕⢕⢄⢑⠕⢕⢕⢕⢕⠑⢔⢕⠁⠀⠀⠀⠀⠁⠉⠙⠛⠜⠸⢕⣱⣿⣿⣿⣿⡟⣽⣿⣿⣿⣿⣿⣿⡕⢀⠀⠀⠀⠀⠀⠀⠀⠀⠀⠀⠀⠁⠀⠀⠀⠀⠀⠀⠀⢕⢟⢕⢕⢕⢜⣿⣿⣿⣿⣿⣿⣿⣿⣿⣿⣿⣷⡇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⣿⣿⣿⣿⠑⠀⠀⢕⢕⢕⢕⠀⠀⠀⠀⠀⠀⠀⠀⠁⠕⢕⢔⢁⠕⢕⢕⢔⢕⠀⠀⠀⠀⠀⠀⠀⠀⠀⠀⠀⢄⠑⠈⠟⢿⣿⡿⢕⢹⣿⣿⣿⣿⣿⣿⡇⢕⠀⠀⠀⠀⠀⠀⠀⠀⠀⠀⠀⠀⠀⠀⠀⠠⢀⡀⠀⠑⠕⢕⢕⢕⢕⢻⣿⣿⣿⣿⣿⣿⣿⣿⣿⣿⣿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⣿⣿⣿⣿⡏⠀⠀⠕⢕⢕⢕⢕⢀⣱⣄⠀⠀⠀⠀⠀⠀⠀⠀⠑⠕⢔⢁⠕⢕⠕⠀⠀⠀⠀⠀⠀⠀⠀⠀⠀⠐⠁⠀⠀⠀⠀⠈⠇⢕⢕⢿⣿⣿⣿⣿⣿⡇⢕⠀⠀⠀⠀⠀⠀⠀⠀⠀⠀⠀⠀⠀⠀⠀⠔⢱⣳⡄⠀⠀⠀⢕⢕⢕⢸⣿⣿⣿⣿⣿⣿⣿⣿⣿⣿⡇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⣿⣿⣿⣿⢇⠀⠀⠀⢕⢕⢕⢕⠕⣿⣿⢇⡀⠀⠀⠀⠀⠀⠀⠀⠀⠀⠁⠀⠁⠀⠀⠀⠀⠀⠀⠀⠀⠀⠀⠀⠀⠀⠀⠀⠀⠀⠀⠀⠀⠑⢜⢿⣿⣿⣿⣿⡇⢕⠀⠀⠀⠀⠀⠀⠀⠀⠀⠀⠀⠀⠀⠀⠀⠐⡟⣯⢿⠀⠀⠀⢕⢕⢕⢕⣿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⣿⣿⣿⣿⢔⠀⠀⠀⠑⢕⠕⠑⠔⠻⢕⢕⢕⠔⢄⢀⢀⠀⠀⠀⠀⠀⠀⠀⠀⠀⠀⠀⠀⠀⠀⠀⠁⠀⠀⠀⠀⠀⠀⠀⠀⠀⠀⠀⠀⠀⠀⠈⠉⠙⠙⠛⠗⠕⠀⠀⠀⠀⠀⠀⠀⠀⠀⠀⠀⠀⠀⠀⠀⠀⠀⠈⠘⠀⠀⠀⢕⢕⢕⢕⢹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⣿⣿⣿⣿⡕⠀⠀⠀⠀⠀⠀⠀⠀⠑⢱⢕⢕⢄⢕⢕⢕⢕⢔⢄⢄⡀⠀⠀⠀⠀⠀⠐⠀⠀⠀⠀⠀⠀⠀⠀⠀⠀⢀⢄⠕⠁⠀⠀⠀⠀⠀⠀⠀⠀⠀⠀⠀⠀⠀⠀⠀⠀⠀⠀⠀⠀⠀⠀⠀⠀⠀⠀⠀⠀⠀⠀⠀⠀⠀⠀⢕⢕⢕⢕⢜⣿⣿⣿⣿⣿⣿⣿⣿⣿⣿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⣧⢕⢕⣼⣿⣿⣿⣿⡇⠀⠀⢀⠀⠀⠀⠀⠀⠀⢕⢕⢕⢕⢕⢕⠕⢕⢕⢕⢕⢝⢻⢷⣷⠀⠄⠀⠀⠀⠀⠀⠀⠀⠀⢀⢔⠑⠁⠀⠀⢀⠄⠀⠀⠀⠀⠀⠀⠀⠀⠀⠀⠀⠀⠀⠀⠀⠀⠀⠀⠀⠀⠀⠀⠀⠀⠀⠀⠀⠀⠀⠀⠀⠀⠀⢕⢕⢕⢕⢕⢿⣿⣿⣿⣿⣿⣿⣿⣿⣿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⣿⣿⣿⣿⣿⡇⢔⢕⢕⢔⠀⠀⠀⠀⠀⢑⢕⢕⣼⡇⢕⢔⢅⢕⢕⢕⢕⢕⢕⢝⠀⠀⠀⠀⠀⠀⠀⠀⢄⠑⠁⠀⠀⢀⠔⠑⢄⠀⠀⠀⠀⠀⠀⠀⠀⠀⠀⠀⠀⠀⠀⠀⠀⠀⠀⠀⠀⠀⢀⠀⠀⠀⠀⠀⠀⠀⠀⠀⠀⠀⠀⠁⢕⢕⢕⢕⢸⣿⣿⣿⣿⣿⣿⣿⣿⣿⢕⢸⣿⣿⣿⣿⣿⣿⣿⣿⣿⣿⣿⣿⣿⣿⣿⣿⣿⣿⣿⣿⣿⣿⣿⣿⣿⣿⣿⣿⣿⣿⣿⡇⢸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⣿⢕⢕⣿⣿⣿⣿⣿⢕⢕⣵⣿⣷⡕⠀⠀⠀⠀⠀⣵⣿⣿⢇⢕⢕⢕⢕⢔⢅⢑⠕⢕⢕⠀⠀⠀⠀⠀⠀⠀⠕⠁⠀⠀⠀⠐⠀⢀⠀⠀⠄⠀⠀⠀⠀⠀⠀⠀⠀⠀⠀⠀⠀⠀⠀⠀⠀⠀⠀⠀⢀⠕⠀⢔⠀⠀⠀⠀⠀⠀⠀⠀⠀⠀⠀⠁⢕⢕⢕⢕⣿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⡏⢕⣾⣿⣿⣿⣿⡄⠀⠀⠀⠀⢹⡿⢇⢕⢕⢕⢕⢕⢕⢕⢕⠔⠀⠁⠀⠀⠀⠀⠀⠀⠀⠀⠀⠀⠀⠀⠀⠀⠀⠀⠀⠀⠀⠀⠀⠄⠀⠀⠀⠀⠀⠀⠀⠀⠀⠀⠀⠀⠀⠀⠀⢕⠀⠔⠁⢀⠁⠐⠄⢀⠀⠀⠀⠀⠀⠀⠀⠁⢕⢕⢕⢹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⣷⢕⢕⢕⢕⢕⢕⢕⢕⢕⢕⢕⢕⢕⢸⣿⣿⣿⣿⣿⣿⣿⣿⣿⣿⣿⣿⣿⢕⢕⢕⣿⣿⣿⣿⣿⣿⣿⣿⢕⢕⣿⣿⡿⢏⢕⢕⣿⣿⣿⣿⣿⡇⠀⠀⠀⠀⠜⢕⢕⢕⢕⢕⢕⢕⢕⢕⠑⠀⠀⠀⠀⠀⠀⠀⠀⠀⠀⠀⠀⠀⠀⠀⠀⠀⠀⠀⠀⠀⢄⡆⠀⠀⠀⠀⠀⠀⠀⠀⠀⠀⠀⠀⠀⠀⠀⠀⠀⠁⠀⠀⠀⠀⠁⠐⠀⠀⠀⠀⠀⠀⠀⠀⠀⠀⠁⠕⢕⢜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⡿⢏⢕⢕⢕⢕⢿⣿⣿⣿⣿⣿⢀⠀⠀⠀⠀⠕⢕⢕⢕⢕⢕⢕⢕⢕⢕⢕⢀⠀⠀⠀⠀⠀⠀⠀⠀⠀⠀⠀⠀⠀⠀⠀⠀⠀⠀⠀⠸⠁⠀⠀⠀⠀⠀⠀⠀⠀⠀⠀⠀⠀⠀⠀⠀⠀⠀⠀⠀⠀⠀⠀⠀⠀⠀⠀⠀⠀⠀⠀⠀⠀⠀⠀⠀⠀⢑⢕⢿⣿⣿⣿⣿⣿⣿⣿⡇⢸⣿⣿⣿⣿⣿⣿⣿⣿⣿⣿⣿⣿⣿⣿⣿⣿⣿⣿⣿⣿⣿⣿⣿⣿⣿⣿⣿⣿⣿⣿⣿⡇⢕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⣿⣿⣿⣿⣿⣿⣿⣿⢕⢕⢕⠑⢕⢕⢕⢕⢜⢿⣿⣿⣿⣿⡇⠀⠀⠀⠀⠐⢕⢕⢕⢕⢕⢕⢕⢕⣷⣾⡇⠀⠀⠀⠀⠀⠀⠀⠀⠀⠀⠀⠀⠀⠀⠀⠀⠀⠀⠀⠁⠀⠀⠀⠀⠀⠀⠀⠀⠀⠀⠀⠀⠀⠀⠀⠀⠀⠀⠀⠀⠀⠀⠀⠀⠀⠀⠀⠀⠀⠀⠀⠀⢀⢄⢄⢄⢔⢕⢕⢸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⢕⣿⣿⣿⣿⣿⣿⣿⣿⣿⣿⣿⣿⣿⣿⢕⢕⢕⣿⣿⣿⣿⣿⣿⣿⡟⢕⢕⢑⢔⢕⢕⢕⢔⢕⢜⢟⢿⢿⣿⡇⠀⠀⠀⠀⠀⢕⢕⢕⢕⢕⢕⢕⢕⠜⠋⠀⠀⠀⠀⠀⠀⠀⠀⠀⠀⠀⠀⠀⠀⠀⠀⠀⠀⠀⠀⠀⠀⠀⠀⠀⠀⠀⠀⠀⠀⠀⠀⠀⠀⠀⠀⠀⠀⠀⠀⠀⠀⠀⠀⠀⠀⠀⠀⠀⠀⠀⠀⠀⠀⠑⠕⢕⢕⢕⢕⢸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⢻⣿⣿⣿⣿⣿⡇⢕⢕⢕⢕⢕⢕⢕⢕⢕⢕⢕⢜⣿⡇⢕⢕⢕⢕⢕⢕⢕⠅⢕⢕⢕⢕⢕⢕⢕⢅⠕⠑⠁⠑⠑⠀⠀⠀⠀⠀⠀⢕⢕⢕⢕⢕⢕⢕⠀⠀⠀⠀⠀⠀⠀⠀⠀⠀⠀⠀⠀⠀⠀⠀⠀⠀⠀⠀⢀⢔⢕⢔⠀⠀⠀⠀⠀⠀⠀⠀⠀⠀⠀⠀⠀⠀⠀⠀⠀⠀⠀⠀⠀⠀⠀⠀⠀⠀⠀⠀⠀⠀⠀⠀⠀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⢸⣿⡇⢕⢕⢕⢕⢕⢕⢁⢕⢕⢕⢕⢕⢕⢕⢕⢕⠀⠀⠀⢕⢕⢄⠀⠀⠀⠀⠀⢔⢔⢔⢔⢔⢔⢔⢕⠀⠀⠀⠀⠀⠀⠀⠀⠀⠀⠀⠀⠀⠀⠀⠀⠀⠀⠀⢕⢕⠕⠁⠀⢀⠀⠁⠀⢀⠀⠀⠀⠀⠀⢀⢀⢀⠀⠀⢀⢀⠀⠀⠀⢄⠄⢄⢀⠑⠑⠀⠀⠀⠀⢄⠀⠁⢕⢕⢕⢕⢄⢕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⢕⣿⣿⣿⣿⣿⣿⡇⢕⢕⢕⢕⢕⢕⢕⢕⢕⢕⢱⣽⣿⡇⢕⢕⢕⢕⢕⠁⢕⢕⢕⢕⢕⢕⢕⢕⢕⢕⢔⠀⠀⢕⢕⢕⠀⠀⠀⠀⢀⢕⢕⢕⢕⢕⢕⢕⡕⠀⠀⠀⠀⠀⠀⠀⠀⠀⠀⠀⠀⠀⠀⠀⠀⠀⠀⢄⢕⠁⠀⢀⢔⢕⢄⠀⠀⠀⠀⠀⠀⠕⠕⠀⠀⠑⠐⠐⠀⠀⠀⠄⠁⠀⠀⠑⠁⠀⠀⠀⠀⠕⠀⠕⠀⠀⢕⢕⢕⠕⢕⢕⢕⢕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⢕⢕⢸⣿⣿⡇⢕⢕⢕⢕⢕⢕⢕⢕⢕⢕⢕⢕⢕⢕⢕⢕⢕⢔⠀⢕⢕⢕⢕⢀⠀⢀⢕⢕⢕⢕⢕⢕⢕⡱⠑⠀⠀⠀⠀⠀⠀⠀⠀⠀⠀⠀⠀⠀⠀⠀⠀⠀⠀⣕⣵⡕⢕⢕⢕⢕⠀⠀⠀⠀⠀⠀⠀⠀⠀⠀⠀⠀⠀⠀⠀⠀⠀⠀⠀⠀⠀⠀⠀⠀⠀⠄⢔⢄⢄⠀⠀⠀⢑⠅⢕⢔⠕⢄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⢕⣷⣿⣿⣿⡇⢕⢕⢕⢕⢕⢕⢕⢕⢕⢕⢕⢕⢕⢕⢕⢕⢕⢕⢕⢄⢅⢁⠁⢁⢁⢁⢕⢕⢕⢕⢕⢕⢱⠇⠀⠀⠀⠀⠀⠀⠀⠀⠀⠀⠀⠀⠀⠀⠀⠀⠀⠀⢄⣿⡿⠇⢕⢕⢕⢕⠀⠀⠀⠀⠀⠀⠐⠐⠀⠀⠀⠀⠀⠀⠀⠐⠐⠐⠐⠀⠀⠀⠀⠀⠀⠁⠑⠀⢀⢄⠀⠁⠀⠀⠑⢕⢀⠀⠁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⣻⣿⣿⣿⡇⢕⢕⢕⢕⢕⢕⢕⢕⢕⢕⢕⢕⢕⢕⢕⢕⢕⢕⢕⢕⢕⢕⢕⢕⢕⢕⢕⢕⢕⢕⢕⢕⠇⠀⠀⠀⠀⠀⠀⢀⠀⠀⠀⠀⠀⠀⠀⠀⠀⠀⠀⠀⢱⢟⢕⢕⢕⢕⢕⠁⠀⠀⠀⠀⠀⠀⠀⠀⠀⠀⠀⠀⠀⠀⠀⠀⠀⠀⠀⠀⠀⠀⠀⠀⠀⠀⠀⠀⠑⠁⠐⠄⠀⠀⠀⠁⢕⢄⠀⠀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⣿⣿⣿⣿⡇⢕⢕⢕⢕⠁⢕⠄⢕⢕⢕⢕⢕⢕⢕⢕⢕⢕⢕⢅⢑⠑⢁⢁⢁⠁⠁⠁⢁⢕⣵⢥⠀⠀⠀⠀⠀⠀⠀⢕⢕⠀⠀⠀⠀⠀⠀⠀⠀⠀⠀⠀⠀⠁⢄⢕⢕⢕⢕⠑⠀⠀⠀⠀⠀⠀⠀⠀⠀⠀⢀⠀⠀⠀⠀⠀⠀⠀⠀⠀⠀⠀⠀⠀⠀⠀⠑⠀⠀⠀⠀⠀⠀⢀⠀⠀⠀⠀⠕⢕⢔⢀⠑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⣿⣿⣿⡇⢕⢕⢕⢕⠀⠁⠀⢄⢕⢕⢕⢕⢕⢕⢕⢕⢕⢕⢕⢕⢕⢕⢕⢕⠀⠔⠀⠑⠁⠐⢕⠀⠀⠀⠀⠀⠀⢕⢕⢕⠀⠀⠀⠀⠀⠀⠀⠀⠀⠀⠀⠀⢀⢕⢕⢕⢕⠑⠀⠀⠀⠀⠀⠀⠀⠀⠀⠀⠀⠁⠀⠀⠀⠀⠀⠀⠀⠀⠀⠀⠀⠀⠀⠀⠀⠀⠀⠀⢄⢀⠀⠀⠀⢀⠀⠀⠀⠀⠁⢕⢕⢔⢅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⢔⢀⢄⢔⢕⢕⢕⢕⢕⢕⢕⢕⢕⢕⢕⢕⢁⢕⢕⢕⠀⠀⠀⠀⠀⠀⠁⠀⠀⠀⠀⠀⢕⠁⢕⢕⠀⠀⠀⠀⠀⠀⠀⠀⠀⠀⠀⠀⢕⢕⢕⠕⠁⠀⠀⠀⠀⠀⠀⠀⠀⠀⠀⠀⠀⠀⠀⠀⠀⠀⠀⠀⠀⠀⠀⠀⠀⠀⠀⠀⠀⠀⠀⠐⠀⠕⢔⠀⠀⢕⢕⢄⠀⠀⠀⢀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⢕⢕⢕⢕⢄⢕⢕⢕⠀⢀⠀⠀⠀⠀⠀⠀⠀⠀⠀⠕⠀⠀⢕⠕⠀⠀⠀⠀⠀⠀⠀⠀⠀⠀⠀⠀⢕⢕⠑⠀⠀⠀⠀⠀⠀⠀⠀⠀⠀⠀⠀⠀⠀⠀⠀⠀⠀⠀⠀⠀⠀⠀⠀⠀⠀⠀⠀⠀⠀⠀⠀⠀⠀⠀⠑⠁⠀⠁⢕⢕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⢕⢕⢕⢕⢕⢕⢕⢕⢕⠀⠑⠀⠀⠀⠀⠀⠀⠀⠀⠕⠀⠀⠀⢕⠀⠀⠀⠀⠀⠀⠀⠀⠀⠀⠀⠀⠀⢕⠁⠀⠀⠀⠀⠀⠀⠀⠀⠀⠀⠀⠀⠀⠀⠀⠀⠀⠀⠀⠀⠀⠀⠀⠀⠀⠀⠀⠀⠀⠀⠀⠀⠀⢀⢀⠀⠀⠀⠀⠀⠀⠁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⢕⢀⠀⠀⠀⠀⠀⠀⠀⠀⠄⠀⠀⠀⠀⢕⠀⠀⠀⠀⠀⠀⠀⠀⠀⠀⠀⠀⠀⠁⠀⠀⠀⠀⠀⠀⠀⠀⠀⠀⠀⠀⠀⠀⠀⠀⠀⠀⠀⠀⠀⠀⠀⠀⠀⠀⠀⠀⠀⠀⠀⠀⠀⠀⠄⢁⠀⠁⢁⢁⠐⠔⠀⠁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⠑⠑⠑⠑⠑⠀⠀⠀⠀⠀⠀⠀⠁⠀⠀⠀⠀⠀⠑⠀⠀⠀⠀⠀⠀⠀⠀⠀⠀⠀⠀⠀⠀⠀⠀⠀⠀⠀⠀⠀⠀⠀⠀⠀⠀⠀⠀⠀⠀⠀⠀⠀⠀⠀⠀⠀⠀⠀⠀⠀⠀⠀⠀⠀⠀⠀⠀⠀⠀⠀⠑⠀⠁⠑⠐⠐⠀⠀⠁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⢷⢧⣵⣕⡕⢕⢕⢕⢕⢕⢕⢕⢕⢕⢕⢕⢕⢕⢕⢕⢕⢕⢕⢕⢕⢕⢕⢕⢕⢕⢕⢕⢕⢕⢕⢕⢕⢕⢕⢕⢕⢕⢕⢕⢕⢕⢕⢕⢕⢕⢕⢕⢕⢕⢕⢕⢕⢕⢕⢕⢕⢕⢕⢕⣕⣵⣵⣵⣵⣵⣵⣵⣵⣵⣷⣷⣷⣷⣷⣷⣿⣿⣷⡷⢵⢕⢕⢕⢕⢕⢕⢕⢕⢕⢕⢕⢕⢕⢕⢕⢕⢕⢕⢕⣕⣕⣱⣵⢕⢜⢝⢝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⢜⢟⢗⢗⢗⢗⢇⢕⢕⢕⢕⢕⢵⢕⢕⢕⢕⢕⢕⣕⣕⣕⣕⣕⣕⣕⣕⣕⣕⣕⣕⣕⣕⣕⣕⣵⣵⣵⣵⣵⣵⣷⣷⣷⣷⣾⣿⣿⣿⣿⣿⣿⣿⣿⣿⣧⢕⢝⢝⢝⢟⢟⢟⢟⢟⢟⢟⢟⢟⢟⢟⢟⢟⢟⢝⢝⢕⢕⢕⢕⢕⢕⢕⢕⢕⢕⢕⢕⢕⢕⢕⢕⢕⢕⢕⢕⢕⢜⢝⢝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⢜⢝⢝⢝⢝⢝⢝⢝⢝⢝⢝⢝⢝⢝⢝⢕⢕⢕⢕⢕⢕⢕⢕⢕⢝⢝⢜⢕⢜⢝⢝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⠕⢕⢔⢑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⠁⢅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⠕⢕⢕⢕⢕⢕⢕⢕⢕⢕⢕⢕⢕⢄⠀⢕⣿⣿⣷⣿⣷⡕⠑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⠕⢕⢕⢕⢕⢕⢕⢕⢕⢕⢕⢕⢕⢕⢕⢕⢕⢕⢕⢕⢕⢕⢕⢕⢕⢕⢕⢕⢕⢕⢕⢕⢕⢕⢕⢕⢕⢕⢕⢕⢕⢕⢕⢕⢕⢕⢕⢕⢕⢕⢕⢕⢕⢕⢕⠑⠀⠀⠑⠑⠑⠕⠕⠕⠑⠑⢕⢕⢕⢕⢕⢀⠀⠘⠟⢿⢿⢟⢕⠁⠀⠑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⢔⢔⢄⢄⢄⢀⢀⢀⠀⠀⠀⢄⢕⢕⢕⢕⢕⢀⠀⠀⠀⠁⠀⠀⠀⢀⢀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⠕⠕⢕⢕⢕⢕⢕⢕⢕⢕⢕⢕⢕⢕⢕⢕⢕⢕⢕⢕⢕⢕⢕⢕⢕⢕⢕⢕⢕⢕⢕⢕⢕⢕⢕⢕⢕⢕⢕⢕⢕⢕⢕⢕⢕⢕⢕⢕⢕⢕⢕⢕⢕⢕⢕⢕⢕⢕⢕⢕⢕⢕⢕⢕⢕⢕⢕⢕⢕⢕⢔⢔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⢸⣇⢕⢕⢕⢕⢕⢕⢕⢕⢕⢕⢕⢕⢕⢕⢕⢕⢕⢕⢕⢕⠕⠅⠕⢁⢕⢁⢅⢄⢅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⣿⣿⡕⢕⢕⢕⢕⢕⢕⢕⢕⢕⢕⢕⢕⢕⢕⡕⢕⣕⣵⡕⣱⣣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⢜⢝⢕⣕⡕⢕⢕⢕⢕⢕⢕⢕⢕⢕⢕⢕⢕⢱⣿⣿⣿⣿⣿⣿⣿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⢱⣾⣿⣿⣿⡕⢕⢕⢕⢕⢕⢕⢕⢕⢕⢕⢕⣸⣿⣿⣿⣿⣿⣿⡿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⡕⢕⢕⠕⢕⢕⢕⢐⣾⣿⣿⣿⣿⣿⣕⢕⢕⢕⢕⢕⢕⢕⢕⢕⢕⣿⣿⣿⣿⣿⣿⣿⣵⣶⣷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⢄⢕⢑⢕⢕⢻⣿⣿⣿⣿⣿⣿⡕⢕⢕⢕⢕⢕⢕⠕⢕⢸⣿⣿⣿⣿⣿⣿⣿⣿⣿⣿⣿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⢅⢕⢸⣿⣿⣿⣿⣿⣿⣷⢕⠑⢕⢕⢕⢕⠁⢕⣾⣿⣿⣿⣿⣿⣿⣿⣿⣿⣿⣿⣷⡕⢕⢕⢕⢕⢕⢕⢕⢕⢕⢕⢅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⢸⢕⢕⠕⠑⢕⠄⢕⢜⣿⣿⣿⣿⣿⣿⣿⡇⢕⢕⢕⠕⢕⢀⢱⣿⣿⣿⣿⣿⣿⣿⣿⣿⣿⣿⣿⣿⣷⡕⢕⢕⠅⢕⢕⢕⢕⢕⢕⢕⢔⢕⢕⢕⢕⢕⢕⢕⢕⢕⢕⢕⢕⢕⢕⠕⠅⢑⢑⢕⢕⢕⢕⢕⢕⢕⢕⢕⢕⢕⢕⢕⢕⢕⢕⢕⢕⢕⢕⢕⢕⢕⢕⢕⢕⢕⢕⢕⢕⢕⢕⢕⢕⢕⢕⢕⢕⢕⢕⢕⢕⢕⢕⢕⢕⢕⢕⢕⢕⢕⠕⢀⢕⠑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⡇⢕⠀⠀⢕⠀⠀⢐⢿⣿⢿⣿⣷⣷⣧⣕⢑⢀⢕⠑⢑⢕⣼⣿⣿⣿⣿⣿⣿⣿⣿⣿⣿⣿⣿⣿⣿⣷⡕⢕⢕⢕⢕⢕⢕⢕⢕⢕⢑⠕⢅⠕⢕⢕⢕⢕⢕⢕⢕⢕⢕⢕⢕⢕⠀⠀⠀⠄⢑⠑⢕⢕⢕⢕⢕⢕⢕⢕⢕⢕⢕⠕⢕⠕⠕⢑⢕⢕⢕⢕⢕⢕⢕⢕⢕⢕⢕⢕⢕⢕⢕⢕⢕⢕⢕⢕⢕⢕⢕⢕⢕⢕⢕⢕⢕⢕⢕⠕⠔⢁⢕⢕⠀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⢇⢕⠀⠀⠀⠀⠀⢱⣜⡿⠔⠁⠙⠟⠿⢿⡇⢕⠑⢕⠔⢕⣿⣿⣿⣿⣿⣿⣿⣿⣿⣿⣿⣿⣿⢿⢿⢟⢗⢕⢕⢱⡑⢕⢕⢕⢕⢕⢕⢔⢄⠀⢁⠕⢕⢕⢕⢕⢕⢕⢕⢕⢕⢕⢕⢄⠀⠀⠀⠀⠀⠁⠁⠑⠕⠕⠕⠕⠕⠕⠑⠁⠁⠀⢕⢕⢕⢕⢕⢕⢕⢕⢕⢕⢕⢕⢕⢕⢕⢕⢕⢕⢕⢕⢕⢕⢕⢕⢕⢕⢕⢕⢕⢕⢕⢕⢕⠀⠀⠀⢕⢕⠀⠀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⣟⢟⢟⢟⢟⢝⢕⢑⠀⠀⠀⠀⢔⠕⠁⠀⠀⠀⠀⠀⠀⠁⠑⠑⠀⢁⠀⢕⣿⣿⣿⣿⣿⣿⣿⣿⣿⣿⢟⢏⣵⣷⣿⣿⣿⣿⣇⢕⣷⣔⢄⠑⢕⢕⢕⢕⢕⢔⢄⠀⠄⢁⠑⠕⢕⢕⢕⢕⢕⢕⢕⢕⢔⠀⠀⠀⠀⠀⠀⠀⢀⢀⢀⢀⢀⢄⢔⢔⢕⠁⢕⢕⢕⢕⢕⢕⢕⢕⢕⢕⢕⢕⢕⢕⢕⢕⢕⢕⢕⢕⢕⢕⢕⢕⢕⢕⢕⢕⢕⢕⢕⢕⠁⠀⠀⠀⢕⢕⢕⠀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⣷⣵⣵⡕⢕⢕⠀⠀⠀⠀⢔⢔⠐⠀⠀⢀⡄⢄⢄⡀⢀⠀⢀⢕⢅⢱⣿⣿⣿⣿⣿⣿⣿⣿⣟⣵⣾⣿⣿⣿⡿⠿⠟⠛⠛⠓⠁⠙⠳⢕⠀⠑⢕⢕⢕⢕⢕⢕⢄⠁⠕⢔⢄⢁⢁⢑⢑⢑⢑⢕⢕⢕⢄⠀⠀⠀⠀⢀⢕⢕⢕⢕⢕⢕⢕⢕⢕⢄⢕⢕⢕⢕⢕⢕⢕⢕⢕⢕⢕⢕⢕⢕⢕⢕⢕⢕⢕⢕⢕⢕⢕⢕⢕⢕⢕⢕⢕⢕⢕⢕⠀⠀⠀⠀⢕⢕⢕⠀⠑⢕⢕⢕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⣿⣿⣷⣕⡕⠀⠀⠀⠀⢅⢔⢰⣴⣧⢕⢕⢕⢕⢕⢕⢄⢕⡕⢕⣼⣿⣿⣿⣿⣿⣿⣿⣿⣿⣿⣿⠟⠋⠁⠀⠀⠀⠀⠀⠀⠀⠀⠀⠀⠀⠀⠀⠁⠕⢕⢕⢕⢕⢕⢄⠀⠑⠕⢕⢕⢕⢕⢕⢕⢕⢕⢕⢕⢄⠁⠅⢕⢕⢕⢕⢕⢕⢕⢕⢕⢕⢕⢕⢕⢕⢕⢕⢕⢕⢕⢕⢕⢕⢕⢕⢕⢕⢕⢕⢕⢕⢕⢕⢕⢕⢕⢕⢕⢕⢕⢕⢕⢕⢕⠀⠀⠀⢄⢕⢕⢕⢀⠀⢕⢕⢁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⣿⣿⣿⠀⠀⠀⠀⢕⢕⢜⣿⢇⢕⢕⢕⢕⢕⣱⣷⣼⣿⣿⣿⣿⣿⣿⣿⣿⣿⣿⣿⣿⡿⢖⠐⠀⢀⣄⣠⣄⡴⢄⢄⢄⢄⢀⢀⠀⠀⠀⠀⠀⠀⠑⢕⢕⢕⢕⢕⢀⢀⠁⠑⠕⢅⠑⠕⢕⢕⢕⢕⢕⢕⢀⠕⢕⢕⢕⢕⢕⢕⢕⢕⢕⢕⢕⢕⢕⢕⢕⢕⢕⢕⢕⢕⢕⢕⢕⢕⢕⢕⢕⢕⢕⢕⢕⢕⢕⢕⢕⢕⢕⢕⢕⢕⢕⠀⠀⠀⠀⢕⢕⢕⢕⢕⠀⠑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⡱⢕⢕⡏⡇⢕⢕⢕⢕⣿⣿⣿⣿⣿⣿⣿⣿⣿⣿⣿⣿⣿⣿⣿⣿⣿⣧⣴⣾⣿⣿⣿⣿⡯⢕⢕⢕⢕⢕⢕⢕⡄⠀⠀⠀⢰⡄⠀⠁⠕⢕⢕⢕⢕⠕⢄⢀⠀⠁⠐⠀⠁⠑⠕⠕⠕⠑⠑⠀⠑⠕⢕⢕⢕⢕⢕⢕⢕⢕⢕⢕⢕⢕⢕⢕⢕⢕⢕⢕⢕⢕⠕⢕⢕⢕⢕⢕⢕⢕⢕⢕⢕⢕⢁⢕⢕⢕⢕⢕⠀⠀⠀⢀⢕⢕⢕⢕⠑⢀⠀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⢀⠀⠀⣿⣇⢕⢕⢕⢕⢕⢕⢕⣿⣿⣿⣿⣿⣿⣿⣿⣿⣿⣿⣿⣿⣿⣿⣿⣿⣿⣿⣿⣿⣿⣿⣿⡏⢕⢕⢕⢕⢕⢕⢕⢱⣿⣷⣴⣄⢸⣷⣔⡄⠀⠁⠁⠁⠁⠑⠸⢇⠀⠀⠀⠀⠀⠀⠀⠀⠀⠀⠀⠀⠀⠁⠑⠕⢕⢕⢕⢕⢕⢕⢕⢕⢕⢕⢕⢕⢕⢕⢕⢕⢕⠀⢕⢕⢕⢕⢕⢕⢕⢕⢕⢕⢕⢕⢕⢕⢕⢕⠀⠀⠀⢀⢕⢕⢕⢕⢕⢔⢕⠀⠀⢕⢕⢑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⢸⣿⡇⢕⢕⢕⢕⢕⣼⣿⣿⣿⣿⣿⣿⣿⣿⣿⣿⣿⣿⣿⣿⣿⣿⣿⣿⣿⣿⣿⣿⣿⢟⢕⢕⢕⢕⢕⢕⢕⢕⡕⢜⡿⣿⣿⣿⣿⣿⣿⣷⣴⣄⢀⠀⠀⠀⠀⠀⠀⢀⢔⢔⢔⢄⢄⢄⢀⢀⢀⢀⢀⢀⢀⢀⢄⢅⢕⢕⢕⢕⢕⢕⢕⢕⢕⢕⢕⢕⢕⠀⠀⢕⢕⢕⢕⢕⢕⢕⢕⢕⢕⢀⢕⢕⢕⢕⠀⠀⠀⠀⢕⢕⢕⢕⢕⢕⢕⢕⢕⠀⠁⢕⢅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⣿⣿⡇⢕⢕⢕⣱⣼⣿⣿⡟⣽⣿⣿⣿⣿⣿⣿⣿⣿⣿⣿⣿⣿⣿⣿⣿⣿⣿⣿⡿⢏⢕⢕⢕⢕⢕⢕⢕⢕⢜⢏⢕⢜⢻⣿⣿⣿⣿⣿⣿⣿⣿⣿⣷⡔⠀⠀⠀⠀⢕⢇⢕⢕⢕⢕⢕⢕⢕⢕⢕⢕⢕⢕⢕⢕⢕⢕⢕⢕⢕⢕⢕⢕⢕⢕⢕⢕⢕⢕⠀⠀⢕⢕⢕⢕⢕⢕⢕⢕⢕⠁⢕⢕⢕⢕⢕⠀⠀⠀⢕⢕⢕⢕⢕⠕⢕⢕⢕⢕⢕⠀⠀⢕⢄⠑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⢇⣕⣵⣵⣿⣿⣿⣿⡕⣾⣿⣿⣿⣿⣿⣿⣿⣿⣿⣿⣿⣿⣿⣿⣿⣿⣿⣿⢕⢕⢕⢕⢕⢕⢕⢕⢕⢕⢕⢕⢕⢕⢕⣿⣿⣿⣿⣿⣿⣿⣿⣿⢟⠁⢀⠄⢄⢇⢕⢕⢕⢕⢕⢕⢕⢕⢕⢕⢕⢕⢕⢕⢕⢕⢕⢕⢕⢕⢕⢕⢕⢕⢕⢕⢕⢕⢕⢕⠀⠀⢕⢕⢕⢕⢕⢕⢕⢕⠁⢕⢕⢕⢅⢕⠀⠀⠀⢕⢕⢕⢕⢕⠕⢔⢕⢕⢕⢕⢕⢄⠀⠀⠀⠀⠑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⣿⣿⣿⣿⣿⣿⣿⣧⣿⣿⣿⣿⣿⣿⣿⣿⣿⣿⣿⣿⣿⣿⣿⣿⣿⣿⣿⣵⡕⢕⢕⢕⢕⢕⢕⢕⢕⢕⢕⢕⢕⢱⣿⣿⣿⣿⣿⣿⣿⣿⢏⢀⣰⡧⢕⢕⢕⢕⢕⢕⢕⢕⡕⣕⣱⣵⣵⣕⣱⢕⢕⢕⢕⢕⢕⢕⢕⢕⢕⢕⢕⢕⢕⢕⢕⢕⠀⠀⠀⠁⢕⢕⢕⢕⢕⢕⢁⢕⢕⢑⢄⢕⠁⠀⠀⠁⠑⠕⠑⠕⢁⢕⢕⢕⢕⢕⢕⢕⢕⢀⠀⠀⠀⠀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⣿⡇⣿⣿⣿⣿⣿⣿⣿⣿⣿⣿⣿⣿⣿⣿⣿⣿⣿⣿⣿⣿⣿⣿⣿⣿⣿⣿⣿⣿⣧⣕⡕⢕⢕⢕⢕⢕⢕⢕⢕⢕⣵⣿⣿⣿⣿⣿⣿⣿⣿⣯⣴⣾⢞⢕⢕⢕⢕⢕⢕⢕⣾⣿⣿⣿⣿⣿⣿⣿⢟⠝⠑⢁⢕⢕⢕⢕⢕⢕⢕⢕⢕⢕⢕⢕⢕⢕⠀⠀⠀⠀⠀⢕⢕⢕⢕⢕⢕⢁⢄⢕⠕⠀⠀⠀⠀⠀⠀⠀⠀⢄⢕⢕⢕⢕⢕⢕⢕⢕⢕⢕⠀⠀⠀⠑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⣿⣧⢻⣿⣿⣿⣿⣿⣿⣿⣿⣿⣿⣿⣿⣿⣿⣿⣿⣿⣿⣿⣿⣿⣿⣿⣿⣿⣿⣿⣿⣿⣿⣷⣷⣵⣵⣵⣵⣷⣾⣿⣿⣿⣿⣿⣿⣿⣿⣿⣿⣿⢟⢕⢕⢕⢕⢕⢕⢕⢕⢕⢜⢿⢿⣿⡿⢟⢏⢕⠀⠀⠀⢕⢕⢕⢕⢕⢕⢕⢕⢕⢕⢕⢕⢕⢕⠀⠀⠀⠀⠀⠀⠁⢕⢕⢕⢕⢕⢕⢕⠑⠀⠀⠀⠀⠀⠀⠀⢀⢕⢕⢕⢕⢕⢕⢕⢕⢕⢕⢕⢕⢔⠀⠀⠀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⣿⡎⣿⣿⣿⣿⣿⣿⣿⣿⣿⣿⣿⣿⣿⣿⣿⣿⣿⣿⣿⣿⣿⣿⣿⣿⣿⣿⣿⣿⣿⣿⣿⣿⣿⣿⣿⣿⣿⣿⣿⣿⣿⣿⣿⣿⣿⣿⣿⡿⢇⢕⢕⢕⢕⢕⠑⠁⠁⠑⠑⠕⠕⠑⢑⢕⢕⢕⠕⠀⠀⢔⢕⢕⢕⢕⢕⢕⢕⢕⢕⢕⢕⢕⢕⢕⠀⠀⠀⠀⠀⠀⠀⠕⢕⢕⢕⢕⢕⢕⠀⠀⠀⠀⠀⠀⢄⢕⢕⢕⢕⢕⢕⢕⢕⢕⢕⢕⢕⢕⢕⢕⢕⢀⠀⠐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⣿⣿⡸⣿⣿⣿⣿⣧⢌⢝⢛⢟⠿⠿⢿⢿⣿⣿⣿⣿⣿⣿⣿⣿⣿⣿⣿⣿⣿⣿⣿⣿⣿⣿⣿⣿⣿⣿⣿⣿⣿⣿⣿⣿⣿⣿⣿⡿⢟⢕⢕⢕⢕⢕⠕⠁⠀⠀⠀⠀⠀⠀⢀⢔⢕⢕⢕⠑⠀⠀⢄⢕⢕⢕⢕⢕⢕⢕⢕⢕⢕⢕⢕⢕⢕⠀⠀⠀⠀⠀⠀⠀⠀⠀⢕⢕⢕⢕⢕⢕⢕⠀⢀⢄⢔⢕⢕⢕⢕⢕⢕⢕⢕⢕⢕⢕⢕⢕⢕⢕⢕⢕⢕⢕⢔⢄⢅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⣿⣷⢻⣿⣿⣿⣿⣧⢕⠕⢕⣱⣵⢗⢇⢔⢔⢕⣹⣿⣿⣿⣿⣿⣿⣿⣿⣿⣿⣿⣿⣿⣿⣿⣿⣿⣿⣿⣿⣿⣿⣿⣿⣿⡿⢟⢕⢕⢕⢕⢕⠕⠁⠀⠀⠀⠀⠀⠀⠀⢔⢕⢕⢕⢕⠁⠀⠀⢔⢕⢕⢕⢕⢕⢕⢕⢕⢕⢕⢕⢕⢕⢕⠀⠀⠀⠀⠀⠀⠀⠀⠀⠀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⣿⣧⢻⣿⣿⣿⣿⣧⢕⢜⢝⢅⢅⢕⣕⣷⣾⣿⣿⣿⣿⣿⣿⣿⣿⣿⣿⣿⣿⣿⣿⣿⣿⣿⣿⣿⣿⣿⣿⣿⣿⡿⢟⢕⢕⢕⢕⢕⢕⠁⠀⠀⠀⠀⠀⠀⠀⢀⢕⢕⢕⢕⢕⠁⠀⢀⢕⢕⢕⢕⢕⢕⢕⢕⢕⢕⢕⢕⢕⢕⢕⠀⠁⠀⠀⠀⠀⠀⠀⠀⠀⠀⠀⠑⢕⢕⢕⢕⢕⢔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⣿⣧⡻⣿⣿⣿⣿⣷⣧⣵⣵⣷⣾⣿⣿⣿⣿⣿⣿⣿⣿⣿⣿⣿⣿⣿⣿⣿⣿⣿⣿⣿⣿⣿⣿⣿⣿⣿⢟⢕⢕⢕⢕⢕⢕⢕⢔⠀⠀⠀⠀⠀⢀⢔⢁⢔⢕⢕⢕⢕⢕⠁⠀⢐⢕⢕⢕⢕⢕⢕⢕⢕⢕⢕⢕⢕⢕⢕⠕⠀⠀⢀⠀⠀⠀⠀⠀⠀⠀⠀⠀⠀⠀⠁⠕⢕⢕⢕⢕⢄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⣿⣿⣿⣿⣿⣿⣿⣿⣿⣿⣿⣿⣿⣿⣿⣿⣿⣿⣿⣷⡝⣿⣿⣿⣿⣿⣿⣿⣿⣿⣿⣿⣿⣿⣿⣿⣿⣿⣿⣿⣿⣿⣿⣿⣿⣿⣿⣿⣿⣿⣿⡿⢗⢝⢕⢕⢕⢕⢕⢕⢕⢕⢕⢕⠀⠀⠀⢀⢕⠕⢔⢕⢕⢕⢕⢕⢕⠁⢀⢔⢕⢕⢕⢕⢕⢕⢕⢕⢕⢕⢕⢕⢕⢕⠕⢀⢐⠁⠀⠀⠀⠀⠀⠀⠀⠀⠀⠀⠀⠀⠀⠀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⣏⣟⢿⢿⣿⣿⣿⣿⣮⢻⣿⣿⣿⣿⣿⣿⣿⣿⣿⣿⣿⣿⣿⣿⣿⣿⣿⣿⣿⣿⣿⣿⣿⣿⣿⡿⢟⢕⢕⢕⢕⢕⢕⢕⢕⢕⢕⢕⢕⢕⠁⠀⢀⢔⢕⢅⢕⢕⢕⢕⢕⢕⢕⠁⠀⢕⢕⢕⢕⢕⢕⢕⢕⢕⢕⢕⢕⢕⢕⢕⠁⢄⢑⢕⢑⢕⠀⠀⠀⠀⠀⠀⠀⠀⠀⠀⠀⠀⠀⠀⢕⢕⢕⢕⢕⢑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⣿⣿⣿⣷⣧⣽⣟⡻⢻⢷⢜⢿⢿⣿⣿⣿⣿⣿⣿⣿⣿⣿⣿⣿⣿⣿⣿⣿⣿⣿⣿⢿⢗⢏⢇⢕⢕⢅⢔⢕⢕⢕⢕⢕⢕⢕⢕⢕⢕⢕⠀⢔⢕⢕⢕⢕⢕⢕⢕⢕⢕⢕⢕⠀⢔⢕⢕⢕⢕⢕⢕⢕⢕⢕⢁⢕⢕⢕⠑⢄⢕⢕⢕⢕⢕⢕⢕⠀⠀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⣿⣿⣿⣿⣿⣿⣷⢕⢕⢝⢽⣿⣿⣿⣿⣿⣿⣿⣿⣿⣿⣿⡿⢿⢏⢝⢜⢕⢅⢕⢕⢕⢕⢕⢕⢕⢕⢕⢕⢕⢕⢕⢕⢕⢕⢕⢕⢔⢕⢕⢕⢕⢕⢕⢕⢕⢕⢕⠕⠀⢔⢕⢕⢕⢕⢕⢕⢕⢕⢕⢁⢕⢕⠕⢀⢕⢕⢕⢕⢕⢕⢕⢕⢕⢕⠀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⢅⢝⢫⢟⡿⢫⢟⠝⢏⢙⢕⠁⢕⢕⢕⢕⢕⢕⢕⢕⢕⢕⢕⢕⢕⢕⢕⢕⢕⢕⢕⢕⢕⢕⢕⢕⢕⢕⢕⢕⢕⢕⢕⢕⢕⢕⢕⠅⠀⢔⢕⢕⢕⢕⢕⢕⢕⢕⢕⢄⢕⠕⠁⢔⢕⢕⢕⢕⢕⢕⢕⢕⢕⢕⢕⢕⠀⠀⠀⠀⠀⠀⠀⠀⠀⠀⠀⠁⢕⢕⢕⢕⢕⢅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⣿⣿⣿⣿⣿⢕⢕⢕⢕⢕⢔⢕⢕⢔⠀⠐⠕⢑⢔⢕⢕⢕⢕⢕⢕⢕⢕⢕⢕⢕⢕⢕⢕⢕⢕⢕⢕⢕⢕⢕⢕⢕⢕⢕⢕⢕⢕⢕⢕⢕⢕⢕⢕⢕⠑⢀⢕⢕⢕⢕⢕⢕⢕⢕⢕⢕⢀⠕⠁⢄⢕⢕⢕⢕⢕⢕⢕⢕⢕⢕⢕⢕⢕⢕⢔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⣿⣿⣿⣿⣿⣿⣿⣿⣿⣿⣿⣿⣿⣿⣿⣿⣿⣿⣿⣿⣿⣿⣿⣿⣿⣿⣿⣿⣿⣿⣿⢕⢕⢕⢕⢕⢕⢕⢕⠕⠀⠀⢄⢕⢕⢕⢕⢕⢕⢕⢕⢕⢕⢕⢕⢕⢕⢕⢕⢕⢕⢕⢕⢕⢕⢕⢕⢕⢕⢕⢕⢕⢕⢕⢕⢕⢕⢕⢕⠑⢄⢕⢕⢕⢕⢕⢕⢕⢕⢕⢕⠀⠀⢀⢕⢕⢕⢕⢕⢕⢕⢕⢕⢕⢕⢕⢕⢕⢕⢕⠀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⣿⣿⣿⣿⣿⣿⣿⣿⣿⣿⣿⣿⣿⣿⣿⣿⣿⣿⣿⣿⣿⣿⣿⣿⣿⣿⣿⣿⣿⣿⣿⢕⢕⢕⢕⢕⢕⢕⢕⠀⠀⠀⢕⢕⢕⢕⠕⢕⢕⢕⢕⢕⢕⢕⢕⢕⢕⢕⢕⢕⢕⢕⢕⢕⠕⠕⠑⠀⢔⢕⢕⢕⢕⢕⢕⢕⢕⢕⠑⢔⢕⢕⢕⢕⢕⢕⢕⢕⢕⠕⠀⢀⢔⢕⢕⢕⢕⢕⢕⢕⢕⠕⢕⢕⢕⢕⢕⢕⢕⢕⠀⠀⠀⠀⠀⠀⠀⠀⠀⠀⠀⠀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⣿⣿⣿⣿⣿⣿⣿⣿⣿⣿⣿⣿⣿⣿⣿⣿⣿⣿⣿⣿⣿⣿⣿⣿⣿⣿⣿⣿⣿⡏⠙⢕⠕⢕⢕⢕⢕⢕⠑⠀⠀⠀⠕⢕⢕⢕⢀⢕⢕⢕⢕⢕⢕⢕⢕⢕⢕⢕⢕⠕⠕⠑⠁⠀⠀⠀⠀⢄⢕⢕⢕⢕⢕⢕⢕⢕⢕⠕⢔⢕⢕⢕⢕⢕⢕⢕⢕⢕⠑⠀⢔⢕⢕⢕⢕⢕⢕⢕⢕⠕⠕⢅⠑⢕⢕⢕⢕⢕⢕⢕⠀⠀⠀⠀⠀⠀⠀⠀⠀⠀⠀⠀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⣿⣿⣿⣿⣿⣿⣿⣿⣿⣿⣿⣿⣿⣿⣿⣿⣿⣿⣿⣿⣿⣿⣿⣿⣿⣿⣿⣿⣿⡇⠀⢕⢕⢕⢕⢕⢕⢕⠀⠀⠀⢄⢕⠑⠕⢕⢕⢕⢕⢕⢕⢕⢕⠑⠑⠁⠁⠀⠀⠀⠀⠀⠀⠀⠀⠀⢀⢕⢕⢕⢕⢕⢕⢔⢕⢕⠁⢔⢕⢕⢇⢕⢕⢕⢕⢕⢕⠁⢄⢕⢕⢕⢕⢕⣑⣕⣵⣵⢗⣿⣿⡇⠀⠑⢕⢕⢕⢕⢕⢕⠀⠁⠀⠀⠀⠀⠀⠀⠀⠀⠀⠀⠀⠁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⣿⣿⣿⣿⣿⣿⣿⣿⣿⣿⣿⣿⣿⣿⢟⣿⣿⣿⣿⣿⣿⣿⣿⣿⣿⣿⣿⣿⣿⡇⠀⢕⠁⢕⢕⢕⢕⠀⠀⠀⢔⢕⠀⠀⠀⠁⢕⢕⢕⠀⢕⢕⢕⢕⠀⠀⠀⠀⠀⠀⠀⠀⠀⠀⠀⠀⢕⢕⢕⢕⢕⠕⢔⢕⢕⠅⢔⢕⢕⢕⢕⢕⢕⢕⢕⢕⣵⡷⠑⠁⢄⣴⣾⣿⣿⣿⡿⢏⢏⢝⢕⢕⠔⢀⢑⣕⣥⣵⣴⣅⠕⢀⠀⠀⠀⠀⠀⠀⠀⠀⠀⠀⠀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⣿⣿⣿⣿⣿⣿⣿⣿⣿⣿⣿⣿⣿⢕⣿⣿⣿⣿⣿⣿⣿⢯⣾⣿⣷⣷⣽⣽⡕⢄⠑⢁⢕⢕⢕⠑⠀⠀⢄⢕⣱⢞⢔⠀⠀⠁⢕⢕⠀⢕⢕⢕⢕⠀⠀⠀⠀⠀⠀⠀⠀⠀⠀⠀⢕⢕⢕⢕⢕⠅⢕⢕⢕⠕⢀⢕⢕⢕⢕⢕⢕⢕⢕⢕⡾⠋⢀⢔⢸⣿⣿⣿⣿⣿⢟⠑⢕⣧⣵⣵⣵⣾⣿⣿⣿⣿⣿⣿⣿⢕⢕⠀⠀⠀⠀⠀⠀⠀⠀⠀⠀⠀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⣿⣿⣿⣿⣿⣿⣿⣿⣿⣿⣿⣿⣿⢕⣿⣿⣿⣿⣿⣿⣿⣸⣿⣿⣿⣿⣿⣿⠇⠑⠀⢕⡕⢇⢕⠀⠀⢀⢕⢱⢇⢕⢕⢕⠀⠀⠁⠕⠀⠁⢕⢕⢕⢄⠀⠀⠀⠀⠀⠀⠀⠀⠀⢄⢕⢕⢕⢕⢕⢕⢕⢕⠁⢀⢕⢕⢕⢕⢕⢕⢕⢕⢱⠋⢀⢔⢕⢕⣕⣜⣟⡟⢽⢝⢕⣕⣔⣕⢻⢿⣿⣿⣿⣿⣿⣿⣿⣿⣿⠕⠑⠀⠀⠀⠀⠀⠀⠀⠀⠀⠀⠀⠀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⣿⣿⣿⣿⣿⣿⣿⣿⣿⣿⣿⣿⣿⣕⣿⣿⣿⣿⣿⣿⣿⣧⡻⣿⣿⡿⢟⢕⢕⠀⠑⢕⢕⢕⠁⠀⠀⢕⢕⢕⢕⢕⢕⢕⢕⠀⠀⠀⠀⠀⢕⢕⢕⢕⠀⠀⠀⠀⠀⠀⠀⠀⢔⢕⢕⢕⢕⢑⢕⢕⢕⠁⢀⢕⢕⢕⢕⢕⢕⢕⢕⢐⠀⢄⢱⣵⢷⣟⣽⣿⡿⢕⢱⣱⣿⣿⣿⣿⣿⣷⣼⣝⢻⢿⢿⣿⣿⣿⢇⠀⠀⠀⠀⠀⠀⠀⠀⠀⠀⠀⠀⠀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⣿⣿⣿⣿⣿⣿⣿⣿⣿⣿⣿⣿⣿⣿⣿⣿⣿⣿⣿⡿⣫⣿⣾⣿⣷⣷⣷⣷⣷⡕⢕⠐⠕⢕⢕⢕⠑⠀⠀⢕⢕⢕⢕⢕⢕⢕⢕⢕⢕⠀⠀⠀⠀⠕⢕⢕⢕⢄⠀⠀⠀⠀⠀⠀⠀⢕⢕⢕⢕⢐⢕⢕⢕⠑⢀⢕⢕⢕⢕⢕⢕⢕⢕⠅⠀⢔⣵⣾⣿⣿⣿⣿⣿⢣⣼⣾⣿⣿⣿⣿⣿⣿⣿⣿⣿⣿⣧⡜⢾⣿⣧⣤⣄⡐⢐⢀⠀⠀⠀⠀⠀⠀⠀⠀⠀⠀⢕⢕⢕⠀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⣿⣿⣿⣿⣿⣿⣿⣿⣿⣿⣿⣿⣿⣿⣿⣿⣿⣿⣿⣹⣿⣿⣿⣿⣿⣿⣿⣿⡝⢕⠕⢔⢕⢕⢕⢕⠀⠀⢔⢕⢕⢕⢕⢕⢕⢕⢕⢕⢕⢄⣴⣴⡴⢇⢕⢕⢕⢕⠀⠀⠀⠀⠀⠀⢔⢕⢕⢕⢕⢕⢕⢕⠑⠀⢕⢕⢕⢕⢕⢕⢕⢕⠑⢀⢕⣕⣜⣿⣿⣿⣿⣿⣏⣿⣿⣿⣿⣿⣿⣿⣿⣿⣿⣿⣿⣿⣿⣿⣷⣝⢿⣿⣿⣿⣷⣦⡄⠀⠀⠀⠀⠀⠀⠀⠀⠀⢕⢕⢕⢔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⣿⣿⣿⣿⣿⣿⣿⣿⣿⣿⣿⣿⣿⣿⣿⣿⣿⣿⣿⢿⣿⣿⣿⣿⣿⣿⣿⣟⢕⢕⢁⢅⢕⢕⢕⠀⠀⢄⢕⢕⢕⢕⢕⢕⢕⢕⢕⢕⣱⣾⣿⡟⢕⢕⡕⢕⢕⢕⢄⠀⠀⠀⠀⢄⢕⢕⢕⢔⢕⢕⢕⠕⠀⢄⢕⢕⢕⢕⢕⢕⢕⠐⢀⢕⢾⣿⣿⣿⣿⣿⣿⣿⢸⣿⣿⣿⣿⣿⣿⣿⣿⣿⣿⣿⣿⣿⣿⣿⣿⣿⣷⣝⢻⣿⣿⣿⣷⠀⠀⠀⠀⠀⠀⠀⠀⠀⠑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⣿⣿⣿⣿⣿⣿⣿⣿⣿⣿⣿⣿⣿⣿⣿⣿⣿⢿⣫⣜⣿⣿⣿⣿⣿⣿⣿⡏⢕⠁⠕⢔⢕⠕⠀⠀⢀⢕⢕⢕⢕⢕⢕⢕⢕⢕⢕⣼⣿⣿⢏⢕⢱⣿⢟⢕⢕⢕⢕⢕⢔⢀⠀⢕⢕⢕⢕⢕⢕⢕⢕⠀⠀⢕⢕⢕⢕⢕⢕⢱⠃⢀⢕⢕⢜⢟⣿⣿⣿⣿⣿⢇⣿⣿⣿⣿⣿⣿⣿⣿⣿⣿⣿⣿⣿⣿⣿⣿⣿⡻⣻⣿⣷⡝⢿⣿⡿⠀⠀⠀⠀⠀⠀⠀⠀⠀⠀⢕⢕⢅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⣿⣿⣿⣿⣿⣿⣿⣿⣿⣿⣿⣿⣿⡿⢟⣱⣷⣿⣿⣯⢻⢿⣿⢿⡟⢕⢕⠕⢔⢑⢕⠑⠀⠀⢄⢕⢕⢕⢕⢕⢕⢕⢕⢕⢕⢸⢿⢟⢕⢕⢕⢝⢏⢕⢄⢕⢕⢕⢕⢕⢕⢕⢕⢕⢕⢕⢕⢕⢕⠁⠀⠀⢕⠁⢕⢕⢕⣱⢏⠀⢕⢕⣕⣵⣷⣿⣿⣿⣿⣏⣾⣿⣿⣿⣿⣿⣿⣿⣿⣿⣿⣿⣿⣿⣿⣿⣵⣽⣼⡕⢟⢻⣿⣮⢻⠕⠀⠀⠀⠀⠀⠀⠀⠀⠀⠀⠑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⢉⢍⢅⢅⢡⣵⣾⣿⣿⣿⣿⣿⣿⣿⣿⣿⣧⢕⢕⠀⢁⢕⠑⠀⠀⣱⡇⢕⡕⢕⣵⡕⢕⢕⢕⢕⢕⢕⢕⢕⢕⢕⢕⢕⢕⢁⢕⢕⢕⢕⢕⢕⢕⢕⢕⠑⢕⢕⢕⢕⠁⠀⠀⠀⠁⠀⢕⢑⣼⡟⠀⢔⢕⣸⣿⣿⣿⣿⣿⣿⣟⣾⣿⣿⣿⣿⣿⣿⣿⣿⣿⣿⣿⣿⣿⣿⣿⣷⢽⣿⣿⣷⢕⢕⢜⣹⣣⢀⠀⠀⠀⠀⠀⠀⠀⠀⠀⠀⠀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⡱⣵⣿⣿⣿⣿⣿⣿⣿⣿⣿⣿⣿⡇⢁⠁⢕⢁⠑⠀⠀⣱⣿⣿⣿⢇⣸⣿⣷⢕⢕⢕⢕⠕⠑⠕⠕⠕⠕⢕⢕⢔⢕⢕⢕⢕⢕⣵⡇⢕⢕⠕⢅⢕⢕⢕⠑⠀⠀⠀⠀⠀⢕⢑⣼⣿⠇⠀⢕⣾⣿⣿⣿⣿⣿⣿⣿⣿⣿⣿⣿⣿⣿⣿⣿⣿⣿⣿⣿⣿⣿⣿⢻⣿⡏⢕⢜⢝⢕⢕⢕⢕⢕⢞⣣⢀⠀⠀⠀⠀⠀⠀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⣱⣇⣜⣿⣿⣿⣿⣿⣿⣿⣿⣿⣿⣿⡿⠁⠑⠀⢁⠕⠀⠀⣰⣿⣿⣿⡿⢕⣿⣿⣿⣇⢕⢕⠑⠀⠀⠀⠀⢀⢕⢕⢕⢕⢕⣕⣵⣷⣿⣿⢇⢕⢕⢱⢕⢕⢕⢕⠀⠀⢄⠀⠀⠀⢑⣼⣿⡟⠀⢕⢕⣿⣿⣿⣿⣿⣿⣿⣿⣿⣿⣿⣿⣿⣿⣿⣿⣿⣿⣿⣿⣿⣿⣿⣿⣿⣇⢕⢕⢕⢕⢕⢕⢇⢎⢳⣿⡇⠀⠀⠀⠀⠀⠀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⡿⠑⠀⠀⠕⢀⠀⢀⣵⣿⣿⣿⣿⢇⣸⣿⣿⣿⣿⢕⠁⠀⠀⠀⠀⢄⢕⢕⢕⣱⣵⣾⣿⣿⣿⡿⢕⢕⢕⠕⡕⢕⢕⢕⠀⠀⢀⣾⠀⠀⢐⣼⣿⣿⢇⠀⢕⢕⢻⣿⣿⣿⣿⣿⣿⢻⣿⣿⣿⣿⣿⣿⣿⣿⣿⣿⣿⣿⣿⣿⣿⣿⣿⣿⣿⣿⣧⣵⣵⣵⣵⣵⣸⣿⣧⢄⠀⠀⠀⠀⠀⠀⠀⠀⠁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⣎⢻⣿⣿⢿⢟⢕⠑⠀⠀⢄⠀⠀⢀⣾⣿⣿⣿⣿⡏⢕⣿⣿⣿⡿⠇⠀⠀⠀⠀⠀⢔⣱⣵⣿⣿⣿⣿⣿⣿⣿⢟⣱⣿⢕⢕⢱⡇⢕⢕⢕⠀⠀⣼⣿⠀⠀⣼⣿⢏⣿⠁⢄⢕⢕⢕⢕⢝⢟⢿⢟⢟⣸⣿⣿⣿⣿⣿⣿⣿⣿⣿⣿⣿⣿⣿⣿⣿⣿⣿⣿⣿⣿⣿⣿⣿⣿⣿⣿⣿⣿⣿⡇⠀⠀⠀⠀⠀⠀⠀⠀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⡕⢕⢕⢕⢕⢕⢕⢕⢕⢕⢕⣾⣿⣿⣿⣿⣿⣿⣿⣿⣿⣿⣿⣇⣵⣕⢕⢕⠕⠀⢄⠑⠁⠀⢠⣾⣿⣿⣿⣿⣿⢕⣼⣿⣿⡟⠑⠀⠀⠀⠀⢀⢕⣾⣿⣿⣿⣿⣿⣿⣿⡿⢇⣾⣿⡇⢕⠕⣼⡇⢕⢕⠁⠀⣸⣿⡇⠀⣱⣿⣿⢕⡏⠀⢕⢕⢕⢕⣵⣵⣵⣵⣵⣕⢻⢯⣿⣿⣿⣿⣿⣿⣿⣿⣿⣿⣿⣿⣿⣿⣿⣿⣿⣿⣿⣿⣿⣿⣿⣿⣿⣿⣿⣿⣿⢄⠀⠀⠀⠀⠀⠀⠀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⣧⣿⣵⢕⢕⢕⢕⢕⢕⢕⣱⣿⣿⣿⣿⣿⣿⣿⣿⣿⣿⣿⣿⣿⣿⣿⣿⡇⠕⢀⣱⡇⠄⠀⣰⣿⣿⣿⣿⣿⣿⢇⢱⣿⣿⠏⠁⠀⠀⠀⠀⢄⣱⣿⣿⣿⣿⣿⣿⣿⣿⢏⣱⣿⣿⣿⣿⢕⢔⣿⡇⢕⢕⠀⢱⣿⣿⡇⢰⣿⣿⡇⢕⢇⠀⢕⣱⣾⣿⣿⣿⣿⣿⣿⣿⢜⣿⣿⣿⣿⣿⣿⣿⣿⣿⣿⣿⣿⣿⣿⣿⣿⣿⣿⣿⣿⣿⣿⣿⣿⣿⣿⣿⣿⣿⣿⡇⠀⠀⠀⠀⠀⠀⠀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⣿⣿⣷⣕⢕⢕⢕⢕⣼⣿⣿⣿⣿⣿⣿⣿⣿⢻⣿⣿⣿⣿⣿⣿⣿⡟⢕⢀⣮⣿⠕⢀⣱⣿⣿⣿⣿⣿⣿⡿⢕⣾⡟⠑⠀⠀⠀⠀⠀⢔⣵⣿⣿⣿⣿⣿⣿⣿⡟⢱⣾⣿⣿⣿⣿⣿⠑⢸⣿⣷⠕⢕⢀⣾⣿⣿⣧⣿⣿⣿⡇⢕⠀⢄⢕⣾⣿⣿⣿⣿⣿⣿⣿⣿⢸⣿⣿⣿⣿⣿⣿⣿⣿⣿⣿⣿⣿⣿⣿⣿⣿⣿⣿⣿⣿⣿⣿⣿⣿⣿⣿⣿⣿⣿⣿⣿⠀⠀⠀⠀⠀⠀⠀⠀⠀⠀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⠙⠛⠛⠓⠑⠑⠛⠛⠛⠛⠛⠛⠛⠛⠛⠛⠛⠛⠛⠛⠛⠛⠛⠛⠋⠀⠚⠛⠛⠐⠚⠛⠛⠛⠛⠛⠛⠛⠃⠘⠋⠀⠀⠀⠀⠀⠀⠑⠚⠛⠛⠛⠛⠛⠛⠛⠋⠑⠛⠛⠛⠛⠛⠛⠛⠀⠚⠛⠛⠑⠑⠑⠛⠛⠛⠛⠛⠛⠛⠓⠑⠀⠑⠘⠛⠛⠛⠛⠛⠛⠛⠛⠛⠘⠛⠛⠛⠛⠛⠛⠛⠛⠛⠛⠛⠛⠛⠛⠛⠛⠛⠛⠛⠛⠛⠛⠛⠛⠛⠛⠛⠛⠛⠛⠛⠑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⣕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⡕⢕⢕⢕⢕⢕⢕⢕⢕⢕⢕⢕⢕⢕⢕⢕⢕⢕⢕⢕⢕⢕⢕⢕⢕⢕⢕⢕⢕⢕⢕⢕⢕⢕⢕⢕⢕⢕⢕⢕⢕⢕⢕⢕⢕⢕⢕⢕⢕⢕⢕⢕⢕⢕⢕⢕⢕⢕⢕⢕⢕⢕⢕⢕⢕⢕⢕⢕⢕⢕⢕⢕⢕⢕⢕⣕⣕⣕⣕⣱⣵⣵⣵⣕⣕⢕⢕⢕⢕⢕⢕⢕⢕⢕⢕⢕⢕⢕⢕⢕⢕⢕⢕⢕⣕⣕⣱⣵⢕⢕⢝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⢜⢟⢗⢧⢵⢕⢕⢕⢕⢕⢕⢕⢕⢕⢕⢕⢕⢕⢕⢕⢕⢕⢕⢕⢕⢕⢕⢕⢕⢕⢕⢕⢕⢕⢕⢕⢕⢕⢕⢕⢕⢕⢕⢕⢕⢕⢕⢕⢕⢕⢕⢕⢕⢕⢕⢕⢕⣕⣕⣕⣕⣕⣕⢕⢕⣵⣵⣷⣷⣷⣷⣷⣷⣿⣿⣿⣿⣿⣿⢿⢿⢿⢿⢟⢝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⢜⢝⢗⢗⢗⢗⢗⢕⢕⢕⢕⢱⢵⢕⢕⢕⢕⢕⡕⢕⣕⣕⢕⣕⢕⢕⢕⢕⢕⢕⢕⣕⣕⣕⣕⣕⣕⣕⣱⣵⣵⣵⣷⣷⣷⣿⣿⣿⣿⣿⣿⣿⢿⢿⢿⢿⢇⢕⢕⢜⢝⢝⢝⢝⢝⢝⢝⢝⢝⢕⢕⢕⢕⢕⢕⢕⢕⢕⢕⢕⢕⢕⢕⢕⢕⢕⢕⢕⢕⢕⢕⢕⢕⢑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⢜⢝⢝⢝⢝⢝⢝⢝⢝⢝⢝⢝⢝⢝⢝⢝⢝⢝⢝⢝⢝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⢔⠑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⢔⢕⢕⢀⠀⢕⠕⠕⠑⢅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⢔⢔⢕⢕⢕⠀⠐⢅⢔⢔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⠑⢕⢕⢕⢕⢕⢕⢕⠑⢕⠀⠑⢱⣷⣷⣾⣷⣕⢑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⠕⢕⢕⠕⢕⢕⠕⠀⠀⠀⠘⢻⢿⣿⣿⡟⢕⠀⠑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⠀⠀⠀⠀⠀⠀⠀⠀⠀⠀⠀⠀⠀⠀⠁⠑⠑⠁⠀⠀⠀⢀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⢑⢄⢕⢕⢕⢕⢕⢕⢕⢕⢕⢕⢕⢕⢕⢕⢕⢕⢕⢕⢕⢕⢕⢕⢕⢕⢕⢕⢕⢕⢕⢕⢕⢕⢕⢕⢕⢕⢕⢕⢕⢕⢕⢕⢕⢕⢕⢕⢕⢕⢕⢕⢕⢕⢕⢕⢕⢕⢕⢕⢕⢕⢕⢕⢕⢕⢕⢕⢕⢔⢔⢕⢀⢄⢄⢄⢄⢔⢔⢔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⡇⢕⢕⢕⢕⢕⢕⢕⢕⢕⢕⢕⢕⢕⢕⢕⢕⢕⢕⢕⢕⢕⢕⢕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⢸⣿⡕⢕⢕⢕⢕⢕⢕⢕⢕⢕⢕⢕⢕⢕⢕⢕⢕⢕⢕⡕⢕⠕⢑⠑⠑⢕⠑⠁⢑⢁⢁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⡿⢿⢗⢕⢕⢕⢕⢕⢕⢕⢕⢕⢕⢕⢕⢕⢕⢕⢕⡕⣇⣵⣕⣤⣔⢔⢔⠑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⣕⣵⣵⣵⡕⢕⢕⢕⢕⢕⢕⢕⢕⢕⢕⢕⢕⢕⢸⣷⣿⣿⣿⣿⣿⡇⠁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⠕⢕⢕⢕⢕⢱⣿⣿⣿⣿⣷⣕⢕⢕⢕⢕⢕⢕⢕⢕⢕⢕⢕⢕⢸⣿⣿⣿⣿⣿⢟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⢑⢕⢕⣿⣿⣿⣿⣿⣿⣧⡕⢕⢕⢕⢕⢕⢕⢕⢕⢕⢕⢸⣿⣿⣿⣿⣧⣵⣷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⢸⢕⢕⢕⠑⢕⢅⢅⢁⢿⣿⣿⣿⣿⣿⣿⣷⣕⢕⢕⢕⢕⢕⢕⢕⠀⢕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⡕⢕⠕⠄⢕⢕⢑⢕⢸⣿⣿⣿⣿⣿⣿⣿⣿⣇⢔⢑⢕⠕⢕⠑⠀⢕⢸⣿⣿⣿⣿⣿⣿⣿⣿⣿⣿⣇⢕⢕⢕⠕⢕⢕⢕⢕⢕⢕⢕⢕⢕⢕⢕⢕⢕⢕⢕⢕⢕⢕⢕⢕⢕⢕⢕⢕⠑⠅⢑⢑⢕⢕⢕⢕⢕⢕⢕⢕⢕⢕⢕⢕⢕⢕⢕⢑⢕⠕⢑⢕⢕⢕⢕⢕⢕⢕⢕⢕⢕⢕⢕⢕⢕⢕⢕⢕⢕⢕⢕⢕⢕⢕⢕⢕⢕⢕⢕⢕⢕⢕⢕⢀⢕⢑⠅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⢇⢕⠔⠀⠑⢕⠀⢕⢑⣿⣿⣿⣟⡻⢿⢿⣿⣿⣇⢕⠑⢕⠁⠁⢀⠀⢸⣿⣿⣿⣿⣿⣿⣿⣿⣿⣿⣿⣧⢕⢕⢕⠑⢕⢕⢕⢕⢕⢕⢑⢕⢅⠕⢕⢕⢕⢕⢕⢕⢕⢕⢕⢕⢕⢕⢕⢕⢀⠀⠀⠀⠀⠁⠑⠑⠕⠕⢕⢕⢕⢕⢕⠕⠕⠕⠁⢅⢅⢕⢕⢕⢕⢕⢕⢕⢕⢕⢕⢕⢕⢕⢕⢕⢕⢕⢕⢕⢕⢕⢕⢕⢕⢕⢕⢕⢕⢕⢕⢕⢕⠕⠑⢕⢕⠀⠁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⢕⢕⠀⠀⠑⠀⢸⣧⡜⡟⠻⢿⣿⣿⣷⣝⢿⣿⣇⠔⠁⢕⢀⠀⠐⣼⣿⣿⣿⣿⣿⣿⣿⣿⣿⣿⣿⣿⣷⡕⢕⢕⠀⠑⢕⢕⢕⢕⢕⢔⢁⠑⢄⠑⠕⢕⢕⢕⢕⢕⢕⢕⢕⢕⢕⢕⢕⢔⢀⠀⠀⠀⠀⠀⠀⠀⠀⠀⠀⠀⢀⢀⢀⢄⢔⢕⢕⢕⢕⢕⢕⢕⢕⢕⢕⢕⢕⢕⢕⢕⢕⢕⢕⢕⢕⢕⢕⢕⢕⢕⢕⢕⢕⢕⢕⢕⢕⢕⠁⠀⠀⢕⢕⢔⠀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⣟⢟⢟⢟⢟⢕⢕⢕⠀⠀⠀⠀⠘⢿⠛⠁⠀⠀⠈⠙⠻⢿⣧⡝⣿⣇⢔⠀⠕⢀⠀⢸⣿⣿⣿⣿⣿⣿⣿⣿⡿⢟⢟⢟⢟⢷⢕⢕⢕⢔⠁⠕⢕⢕⢕⢕⢕⢕⢄⢁⠀⠁⠑⠕⢕⢕⢕⢕⢕⢕⢕⢕⢕⢕⢕⢔⢄⠀⠀⠀⠀⠀⠀⢔⢕⢕⢕⢕⢕⠑⢕⢕⢕⢕⢕⢕⢕⢕⢕⢕⢕⢕⢕⢕⢕⢕⢕⢕⢕⢕⢕⢕⢕⢕⢕⢕⢕⢕⢕⢕⢕⢕⢕⢕⠀⠀⠀⢕⢕⢕⢀⠁⢕⢕⠑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⣷⣵⣕⢕⢕⠁⠀⠀⠀⠀⢀⠀⠀⠀⠀⠀⠀⠀⠀⠁⠹⣿⣜⣿⣇⠀⠀⠑⠀⠑⣿⣿⣿⣿⣿⡿⢟⣱⣵⣾⣿⣿⣿⣿⣿⣷⡕⢜⣷⣔⢀⠑⠕⢕⢕⢕⢕⢕⢔⢄⢁⠐⠄⢀⢁⠑⠑⠑⠁⠑⠑⢑⢑⢕⢕⢕⢔⢄⠀⠄⢔⠕⢕⢑⢕⢕⢀⢀⢕⢕⢕⢕⢕⢕⢕⢕⢕⢕⢕⢕⢕⢕⢕⢕⢕⢕⢕⢕⢕⢕⢕⢕⢕⢕⢕⢕⢕⢕⢕⢕⢕⢕⠀⠀⠀⢕⢕⢕⢕⠀⢕⢕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⣿⣿⡟⢑⠀⠀⠀⠀⠀⢁⢀⢀⣀⢔⢕⢕⢔⢰⣄⢀⢜⣿⣿⣿⢔⠀⢔⢑⠀⢻⣿⣿⣿⣫⣵⣿⣿⣿⣿⢿⠟⠛⠛⠛⠛⠁⠑⠸⢿⣷⣴⡀⠁⠑⠕⢕⢕⢕⢕⢕⢔⢄⢀⠁⠕⠕⢕⢔⢕⢕⢕⢕⢕⢕⢕⢕⢕⢕⢔⢅⢑⢕⢕⢕⢕⢕⢕⢕⢕⢕⢕⢕⢕⢕⢕⢕⢕⢕⢕⢕⢕⢕⢕⢕⢕⢕⢕⢕⢕⢕⢕⢕⢕⢕⢕⢕⢕⢕⢕⢕⠑⠀⠀⠀⢕⢕⢕⢕⠀⠀⢕⢕⢅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⣿⣿⡇⠀⠀⠀⠀⢕⢕⣿⣿⢕⢕⢕⢕⢱⣿⣷⡔⣻⣿⣿⡇⢅⢱⡇⢕⢸⣿⣿⣿⣿⣿⢿⠟⠙⠀⠀⠀⠀⠀⠀⠀⠀⠀⠀⠀⠈⠟⢿⣷⣄⢀⠀⠑⠕⢕⢕⢕⢕⢕⢔⢄⠀⠀⠁⠑⠕⢅⢑⠑⠕⢕⢕⢕⢕⢕⢕⢕⢕⠕⢕⢕⢕⢕⢕⢕⢕⢕⢕⢕⢕⢕⢕⢕⢕⢕⢕⢕⢕⢕⢕⢕⢕⢕⢕⢕⢕⢕⢕⢕⢕⠑⢕⢕⢕⢕⢕⠀⠀⠀⠀⢕⢕⢕⢕⢄⠀⠁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⡄⠀⠀⠀⢕⢕⢿⢱⢕⢕⢕⢕⣸⣿⣿⣿⣿⣿⡿⢕⢅⣾⣿⣷⣿⣿⣿⣿⣿⣗⡂⠀⢀⣀⣤⣤⣔⡔⢔⢄⢄⢄⢀⢀⠀⠀⠀⠙⢿⣿⣦⣄⡀⠀⠁⠑⢕⢕⢕⢕⢕⢅⠐⠀⠀⠀⠁⠁⠐⠀⠀⠀⠁⠁⠁⠁⠁⠀⠀⠀⠀⠀⠁⠁⠕⢑⢕⢕⢕⢕⢕⢕⢕⢕⢕⠑⢕⢕⢕⢕⢕⢕⢕⢕⢕⢕⢕⢕⢕⢄⢕⢕⢕⢕⢕⠀⠀⠀⢄⢕⢕⢕⢕⢁⢔⠀⠑⢕⢕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⠀⢸⢕⢕⢜⢕⢕⢕⢕⢸⣿⣿⣿⣿⣕⣱⣵⣿⣿⣿⣿⣿⣿⣿⣿⣿⣿⣵⣷⣿⣿⣿⣿⣿⡇⢕⢕⢕⢕⢕⢕⢰⡀⠀⠀⠀⢻⣿⣿⣿⣷⣴⣄⢀⠁⠑⠑⠅⠑⠑⠀⠀⠀⢔⢔⢔⢄⢄⢀⢀⢀⢀⢀⢀⢀⢀⢀⢄⢄⢄⢕⢕⢕⢕⢕⢕⢕⢕⢕⢕⢕⠑⠀⢕⢕⢕⢕⢕⢕⢕⢕⢕⢕⢕⢕⢕⢕⢕⢕⢕⢕⠀⠀⠀⠀⢕⢕⢕⢕⢕⢕⢕⢔⠀⠑⢕⢅⠕⠑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⠀⠑⢇⢕⢕⢕⢕⢕⢕⣼⣿⣿⣿⣿⣿⣿⣿⣿⣿⣿⣿⣿⣿⣿⣿⣿⣿⣿⣿⣿⣿⣿⣿⣿⢕⢕⢕⢕⢕⢕⢕⢕⢕⣾⣷⣦⣄⢸⣿⣿⣿⣿⣿⣿⣷⣦⣄⡀⠀⠀⠀⠀⠀⠁⠑⠕⢕⢕⢕⢕⢕⢕⢕⢕⢕⢕⢕⢕⢕⢕⢕⢕⢕⢕⢕⢕⢕⢕⢕⢕⢕⠀⠀⢕⢕⢕⢕⢕⢕⢕⢕⢕⢕⢕⢕⠑⢕⢕⢕⢕⠁⠀⠀⠀⢕⢕⢕⢕⢕⢑⢕⢕⢕⢔⠀⠁⢕⢄⠑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⠀⢕⢕⢕⢕⢕⢕⣱⣿⣿⣿⣿⣿⣿⣿⣿⣿⣿⣿⣿⣿⣿⣿⣿⣿⣿⣿⣿⣿⣿⣿⣿⢏⢕⢕⢕⢕⢕⢕⢕⢕⡕⢜⣿⣿⣿⣿⣿⣿⣿⣿⣿⣿⣿⣿⣿⢇⠀⠀⠀⢄⢄⢄⢄⢄⢄⢅⢕⢕⢕⢕⢕⢕⢕⢕⢕⢕⢕⢕⢕⢕⢕⢕⢕⢕⢕⢕⢕⢕⢕⠀⠀⢕⢕⢕⢕⢕⢕⢕⢕⢕⢕⢕⢕⢄⢕⢕⢕⢕⠀⠀⠀⢄⢕⢕⢕⢕⢕⠕⢕⢕⢕⢕⢅⠀⠀⠑⠐⠁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⡇⢕⢕⢕⢱⣷⣿⣿⣿⡿⣿⣿⣿⣿⣿⣿⣿⣿⣿⣿⣿⣿⣿⣿⣿⣿⣿⣿⣿⢟⢕⢕⢕⢕⢕⢕⢕⢕⢕⢜⢕⢕⢕⢿⣿⣿⣿⣿⣿⣿⣿⣿⣿⣿⠇⠀⠀⠀⢔⢕⢕⢕⢕⢕⢕⢕⢕⢕⢕⢕⢕⢕⢕⢕⢕⢕⢕⢕⢕⢕⢕⢕⢕⢕⢕⢕⢕⢕⠑⠀⠀⢕⢕⢕⢕⢕⢕⢕⢕⢕⢕⢕⠀⢕⢕⢕⢑⢕⠀⠀⢄⢕⢕⢕⢕⢕⢅⢕⢕⢕⢕⢕⢕⢄⠀⠀⠀⠀⠀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⣧⣷⣾⣿⣿⣿⣿⣿⢕⣿⣿⣿⣿⣿⣿⣿⣿⣿⣿⣿⣿⣿⣿⣿⣿⣿⣿⡟⢕⢕⢕⢕⢕⢕⢕⢕⢕⢕⢕⢕⢕⢕⢕⣿⣿⣿⣿⣿⣿⣿⣿⣿⠇⠀⢔⢀⢕⢕⢕⢕⢕⢕⢕⢕⢕⢕⢕⢕⢕⢕⢕⢕⢕⢕⢕⢕⢕⢕⢕⢕⢕⢕⢕⢕⢕⢕⢕⠀⠀⠀⠕⢕⢕⢕⢕⢕⢕⢕⢕⢕⠁⢕⢕⠕⢔⢕⠀⠀⠀⠁⠑⠑⠕⠕⢄⢕⢕⢕⢕⢕⢕⢕⢕⢕⠀⠀⠀⠀⢄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⣿⢻⣿⣿⣿⣿⣿⣿⣿⣧⣿⣿⣿⣿⣿⣿⣿⣿⣿⣿⣿⣿⣿⣿⣿⣿⣿⣿⣿⣕⡕⢕⢕⢕⢕⢕⢕⢕⢕⢕⢕⢕⢕⣼⣿⣿⣿⣿⣿⣿⣿⣿⢑⢄⣱⢕⢜⢕⢕⢕⢕⢕⣱⣵⣷⣷⣿⣿⣿⣿⣷⢇⠕⢑⢕⢕⢕⢕⢕⢕⢕⢕⢕⢕⢕⢕⢕⠑⠀⠀⠀⠀⢕⢕⢕⢕⢕⢕⢕⢕⠀⢔⠕⢁⢔⢕⠀⠀⠀⠀⠀⠀⠀⠀⢔⢕⢕⢕⢕⢕⢕⢕⢕⢕⢕⢔⠀⠀⠀⠁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⣿⢸⣿⣿⣿⣿⣿⣿⣿⣿⣿⣿⣿⣿⣿⣿⣿⣿⣿⣿⣿⣿⣿⣿⣿⣿⣿⣿⣿⣿⣧⣕⢕⢕⢕⢕⢕⢕⢕⢕⢕⣕⣷⣿⣿⣿⣿⣿⣿⣿⣿⡷⣞⢟⢱⢕⢕⢕⢕⢕⢕⢜⢻⣿⣿⣿⣿⡿⢟⢝⠁⠀⠀⢕⢕⢕⢕⢕⢕⢕⢕⢕⢕⢕⢕⢕⢕⠀⠀⠀⠀⠀⠕⢕⢕⢕⢕⢕⢕⢀⠀⢀⢔⢕⠕⠀⠀⠀⠀⠀⠀⠀⢀⢔⢕⢕⢕⢕⢕⢕⢕⢕⢕⢕⢕⢕⢕⢄⠀⠀⠑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⣇⢿⣿⣿⣿⣿⣿⣿⣿⣿⣿⣿⣿⣿⣿⣿⣿⣿⣿⣿⣿⣿⣿⣿⣿⣿⣿⣿⣿⣿⣿⣿⣷⣷⣧⣵⣵⣵⣷⣿⣿⣿⣿⣿⣿⣿⣿⣿⣿⣿⡻⢕⢇⢕⢕⢕⢕⠕⠕⠕⢕⢕⢜⢝⠏⢕⢕⢕⠕⠀⠀⢔⢕⢕⢕⢕⢕⢕⢕⢕⢕⢕⢕⢕⢕⠀⠀⠀⠀⠀⠀⠀⢕⢕⢕⢕⢕⢕⢕⢕⢕⢕⠁⠀⠀⠀⠀⠀⠀⢀⢔⢕⢕⢕⢕⢕⢕⢕⢕⢕⢕⢕⢕⢕⢕⢕⢕⢕⢄⢄⢁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⣿⡜⣿⣿⣿⣿⣿⣿⣿⣿⣿⣿⣿⣿⣿⣿⣿⣿⣿⣿⣿⣿⣿⣿⣿⣿⣿⣿⣿⣿⣿⣿⣿⣿⣿⣿⣿⣿⣿⣿⣿⣿⣿⣿⣿⣿⣿⣿⣿⡗⢕⢕⢕⢕⢕⠑⠀⠀⠀⠀⠀⠀⠀⢄⢕⢕⢕⠑⠀⠀⢄⢕⢕⢕⢕⢕⢕⢕⢕⢕⢕⢕⢕⢕⠑⠀⠀⠀⠀⠀⠀⠀⢕⢕⢕⢕⢕⢕⢕⢔⠑⠀⠀⠀⠀⠀⠀⢀⢔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⣷⡹⣿⣿⣿⣿⡝⢝⢝⢛⢛⢟⠿⢿⣿⣿⣿⣿⣿⣿⣿⣿⣿⣿⣿⣿⣿⣿⣿⣿⣿⣿⣿⣿⣿⣿⣿⣿⣿⣿⣿⣿⣿⣿⣿⣿⢿⢕⢕⢕⢕⢕⠑⠀⠀⠀⠀⠀⠀⠀⢄⢕⢕⢕⢕⠁⠀⠀⢔⢕⢕⢕⢕⢕⢕⢕⢕⢕⢕⢕⢕⢕⠑⠀⠀⠀⠀⠀⠀⠀⠀⠀⢕⢕⢕⢕⢕⢕⢕⢀⠀⠀⠀⢄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⣷⡹⣿⣿⣿⣷⡕⠕⢕⢕⢕⢕⢕⢔⢜⢍⢝⢻⣿⣿⣿⣿⣿⣿⣿⣿⣿⣿⣿⣿⣿⣿⣿⣿⣿⣿⣿⣿⣿⣿⣿⣿⡿⡻⢱⢕⢕⢕⢕⠕⠁⠀⠀⠀⠀⠀⠀⢀⢔⢕⢕⢕⢕⠁⠀⠀⢕⢕⢕⢕⢕⢕⢕⢕⢕⢕⢕⢕⢕⢕⠕⠀⠀⠀⠀⠀⠀⠀⠀⠀⠀⠁⠕⢕⢕⢕⢕⢕⢔⢀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⣿⣷⡹⣿⣿⣿⣷⡕⢕⢑⢕⠕⠕⢕⢑⣕⣵⣾⣿⣿⣿⣿⣿⣿⣿⣿⣿⣿⣿⣿⣿⣿⣿⣿⣿⣿⣿⣿⣿⣿⡿⢟⢕⢕⢕⢕⠕⢕⠀⠀⠀⠀⠀⢀⢄⠐⢔⢕⢕⢕⢕⢕⠁⠀⢄⢕⢕⢕⢕⢕⢕⢕⢕⢕⢕⢕⢕⢕⢕⠕⠀⢀⠀⠀⠀⠀⠀⠀⠀⠀⠀⠀⠀⠁⠕⢕⢕⢕⢕⢔⢑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⡿⢟⢟⢻⢿⣿⣿⣿⣿⣿⣿⣿⣿⣿⣿⣿⣿⣿⣷⡝⣿⣿⣿⣷⣕⡟⢇⢕⢕⣱⣷⣿⣿⣿⣿⣿⣿⣿⣿⣿⣿⣿⣿⣿⣿⣿⣿⣿⣿⣿⣿⣿⣿⡿⢟⢕⢕⢕⢕⢕⢕⢕⢕⢕⠀⠀⠀⢀⢔⠕⢄⢕⢕⢕⢕⢕⢕⠁⠀⢄⢕⢕⢕⢕⢕⢕⢕⢕⢕⢕⢕⢕⢕⢕⠕⢀⢅⠀⠑⠀⠀⠀⠀⠀⠀⠀⠀⠀⠀⠀⠀⠑⢕⢕⢕⢕⢕⢑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⡿⢟⢟⢟⢿⢏⢕⢕⢕⢕⢕⢕⢕⢝⢿⣿⣿⣿⣿⣿⣿⣏⣟⢽⢿⣿⣿⣿⣜⢻⣿⣿⣿⣿⣿⣿⣿⣿⣿⣿⣿⣿⣿⣿⣿⣿⣿⣿⣿⣿⣿⣿⣿⣿⣿⣿⣿⣿⣿⢟⢱⢇⢕⢕⢕⢕⢕⢕⢕⢕⢕⠀⠀⠀⢄⢕⢕⢕⢕⢕⢕⢕⢕⢕⠑⠀⢅⢕⢕⢕⢕⢕⢕⢕⢕⢕⢕⢕⢕⢕⢕⠁⢔⢕⢕⢔⢐⠀⠀⠀⠀⠀⠀⠀⠀⠀⠀⠀⠀⠀⢕⢕⢕⢕⢕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⢕⢕⢕⢕⢕⢕⢕⢕⢕⢕⢕⢕⢕⢕⢕⢜⣿⣿⣿⣿⣿⣿⣿⣿⣷⣧⣽⣝⡻⢷⡝⢿⣿⣿⣿⣿⣿⣿⣿⣿⣿⣿⣿⣿⣿⣿⣿⣿⣿⣿⣿⣿⣿⣿⣿⢟⡯⢇⢕⢕⢕⢕⢕⢕⢕⢕⢕⢕⢕⢕⢕⠀⢔⢕⢕⢕⢕⢕⢕⢕⢕⢕⢕⠕⠀⢔⢕⢕⢕⢕⢕⢕⢕⢕⢕⢑⢕⢕⢕⠑⢄⢕⢕⢕⢕⢕⢕⢔⠀⠀⠀⠀⠀⠀⠀⠀⠀⠀⠀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⢕⢕⢕⢕⢕⢕⢕⢕⢕⢕⢕⢕⢕⢕⢕⢕⢜⣿⣿⣿⣿⣿⣿⣿⣿⣿⣿⣿⣿⣿⣷⢕⢸⡻⣿⣿⣿⣿⣿⣿⣿⣿⣿⣿⣿⣿⣿⣿⣿⣿⣿⡿⢗⢏⢕⢕⢕⢕⢕⢕⢕⢕⢕⢕⢕⢕⢕⢕⢕⢕⢕⢔⢕⢕⢕⢕⢕⢕⢕⢕⢕⢕⠕⠀⢔⢕⢕⢕⢕⢕⢕⢕⢕⢕⢁⢕⢕⠕⢀⢕⢕⢕⢕⢕⢕⢕⢕⢕⢕⠀⠀⠀⠀⠀⠀⠀⠀⠀⠀⠀⢕⢕⢕⢕⢕⢕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⢟⢕⢕⢕⢕⢕⢕⢕⢕⢕⢕⢕⢕⢕⢕⢕⢕⢕⢱⣿⣿⣿⣿⣿⣿⣿⣿⣿⣿⣿⣿⣿⣿⢕⢕⢜⢸⢿⣿⣿⣿⣿⣿⣿⣿⣿⢟⢿⢟⢟⢋⢕⢅⢕⢔⢕⢕⢕⢕⢕⢕⢕⢕⢕⢕⢕⢕⢕⢕⢕⢕⢕⢕⢕⢕⢕⢕⢕⢕⢕⢕⢕⢕⠅⠀⢔⢕⢕⢕⢕⢕⢕⢕⢕⢕⢄⢕⠕⠁⢔⢕⢕⢕⢕⢕⢕⢕⢕⢕⢕⢕⢄⠀⠀⠀⠀⠀⠀⠀⠀⠀⠀⠀⢕⢕⢕⢕⢕⢑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⡿⢕⢕⢕⢕⢕⢕⢕⢕⢕⢕⢕⢕⢕⢕⢕⢕⢕⢕⢜⢿⣿⣿⣿⣿⣿⣿⣿⣿⣿⣿⣿⣿⣿⢕⢕⢕⢔⢜⠞⢫⢝⠝⠕⠙⠕⢁⢕⠐⢕⢕⢕⢕⢕⢕⢕⢕⢕⢕⢕⢕⢕⢕⢕⢕⢕⢕⢕⢕⢕⢕⢕⢕⢕⢕⢕⢕⢕⢕⢕⢕⢕⢕⠑⢀⢕⢕⢕⢕⢕⢕⢕⢕⢕⢕⢀⠕⠁⢄⢕⢕⢕⢕⢕⢕⢕⢕⢕⢕⢕⢕⢕⢕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⢏⢝⢕⢕⢕⢕⢕⢕⢕⢕⢕⢕⢕⢕⢕⢕⢕⢕⢕⢕⢕⢕⢸⣿⣿⣿⣿⣿⣿⣿⣿⣿⣿⣿⣿⣿⢕⢕⢕⢕⢕⢕⢕⢕⠑⠀⠀⢔⢕⢕⢔⢕⢕⢕⢕⢕⢕⢕⢕⢕⢕⢕⢕⢕⢕⢕⢕⢕⢕⢕⢕⢕⢕⢕⢕⢕⢕⢕⢕⢕⢕⢕⢕⢕⠑⢔⢕⢕⢕⢕⢕⢕⢕⢕⢕⢕⠀⠀⢀⢕⢕⢕⢕⢕⢕⢕⢕⢕⢕⢕⢕⢕⢕⢕⢕⠀⠀⠀⠀⠀⠀⠀⠀⠀⠀⠀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⣇⢕⢕⢕⢕⢕⢕⢕⢕⢕⢕⢕⢕⢕⢕⢕⢕⢕⢕⢕⢕⢕⢕⢜⢿⣿⣿⣿⣿⣿⣿⣿⣿⣿⣿⣿⣿⢕⢕⢕⢕⢕⢕⢕⢕⠀⠀⢄⢕⢕⢕⢕⢕⢕⢕⢕⢕⢕⢕⢕⢕⢕⢕⢕⢕⢕⢕⢕⢕⢕⢕⠕⠑⠁⢔⢕⢕⢕⢕⢕⢕⢕⢕⢕⠑⢔⢕⢕⢕⢕⢕⢕⢕⢕⢕⠑⠀⢀⢔⢕⢕⢕⢕⢕⢕⢕⠀⢕⢕⢕⢕⢕⢕⢕⢕⢕⠀⢀⠀⠀⠀⠀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⢕⢕⢕⢕⢕⢕⢕⢕⢕⢕⢕⢕⢕⢕⢕⢜⣧⢕⢕⢕⢕⢕⢕⢿⣿⣿⣿⣿⣿⣿⣿⣿⣿⣿⡏⠙⢕⢑⢕⢕⢕⢕⢕⠁⠀⠀⠀⢕⢕⢕⢕⠕⢕⢕⢕⢕⢕⢕⢕⢕⢕⢕⢕⢕⢕⠕⠑⠑⠁⠀⠀⠀⢔⢕⢕⢕⢕⢕⢕⢕⢕⢕⠑⢔⢕⢕⢕⢕⢕⢕⢕⢕⢕⠑⢀⢔⢕⢕⢕⢕⢕⢕⢕⢕⢕⢕⠀⢕⢕⢕⢕⢕⢕⢕⢕⠀⠀⠀⠀⠀⠀⠀⠀⠀⠀⠀⠀⠁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⡕⢕⢕⢕⢕⢕⢕⢕⢱⡕⢕⢕⢕⢕⢕⢕⣿⣧⡕⢕⢕⢕⢕⢜⣿⣿⣿⣿⣿⣿⣿⣿⣿⣿⡇⠀⢕⠑⢕⢕⢕⢕⢕⠀⠀⠀⢀⢔⠕⢕⢕⢔⢕⢕⢕⢕⢕⢕⠕⠕⠑⠑⠁⠁⠀⠀⠀⠀⠀⠀⠀⢄⢕⢕⢕⢕⢕⢕⢕⢕⢕⠑⢔⢕⢕⢕⢕⢕⢕⢕⢕⢕⠁⢄⢕⢕⢕⢕⢕⢕⣑⣱⣵⢵⣵⣷⡕⠀⢕⢕⢕⢕⢕⢕⠁⠀⠀⠀⠀⠀⠀⠀⠀⠀⠀⠀⠀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⢇⢕⢕⢕⢕⢕⢕⢕⢸⣷⡕⢕⢕⢕⢕⢕⢝⣿⣧⢕⢕⢕⢕⢕⢹⣿⣿⣿⣿⣿⣿⣿⣿⣿⡇⠀⢕⠄⢕⢕⢕⢕⠀⠀⠀⢔⢕⠁⠀⠀⠑⢕⢕⢕⠁⢕⢕⢕⢔⠀⠀⠀⠀⠀⠀⠀⠀⠀⠀⠀⠀⢕⢕⢕⢕⢕⠅⢕⢕⢕⠄⢔⢕⢕⢕⢕⢕⢕⢕⢕⢕⣴⡷⠂⠀⢁⣥⣶⣾⣿⣿⡿⢏⢟⢝⢝⢕⢕⠀⢕⢑⣑⣡⣅⡕⠐⠀⠀⠀⠀⠀⠀⠀⠀⠀⠀⠀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⡇⢕⢕⢕⢕⢕⢕⢕⢕⢜⣿⣿⡕⢕⢕⢕⢕⢕⣿⣿⡇⢕⢕⢕⢇⢕⣿⣿⢻⣿⣿⣷⣮⣽⣽⡇⢔⠁⢔⢕⢕⢕⠀⠀⠀⢄⢕⣱⢗⢔⠀⠀⠕⢕⢕⠀⢕⢕⢕⢕⠀⠀⠀⠀⠀⠀⠀⠀⠀⠀⠀⢕⢕⢕⢕⢕⢅⢕⢕⢕⠑⢀⢕⢕⢕⢕⢕⢕⢕⢕⢱⡾⠋⢀⢔⢵⣿⣿⣿⣿⣿⡟⠕⢱⣵⣕⣕⣵⣷⣾⣿⣿⣿⣿⣿⣷⠁⢀⠀⠀⠀⠀⠀⠀⠀⠀⠀⠀⠀⠑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⣇⢕⢕⢕⢕⢕⢕⢕⢕⢕⢿⣿⣿⡕⢕⢕⢕⢕⢸⣿⣿⡕⢕⢕⢱⡕⢟⣿⢻⣿⣿⣿⣿⣿⣿⢑⠁⢀⢕⡕⢕⢕⠀⠀⢄⢕⢱⢕⢕⢅⢔⠀⠀⠑⢕⠀⠕⢕⢕⢕⠀⠀⠀⠀⠀⠀⠀⠀⠀⠀⢔⢕⢕⢕⢕⢕⢕⢕⢕⠁⢀⢕⢕⢕⢕⢕⢕⢕⢕⢱⠋⢀⢔⢕⢕⢕⢜⢟⡟⡟⢏⢕⣔⢅⢜⢿⣿⣿⣿⣿⣿⣿⣿⣿⣿⡿⢄⠀⠀⠀⠀⠀⠀⠀⠀⠀⠀⠀⠀⠀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⡿⢟⢟⢕⢕⢕⢕⢕⢕⢕⢕⢕⢜⣿⣿⣷⡕⢕⢕⢕⢕⢿⣿⣷⡕⢕⢕⢿⡜⣿⣏⢿⣿⣿⡿⢟⠕⠕⠀⢕⢕⢕⢕⠀⠀⠀⢕⢕⢕⢕⢕⢕⢕⢔⠀⠀⠀⠀⠀⢕⢕⢕⢕⠀⠀⠀⠀⠀⠀⠀⠀⢄⢕⢕⢕⢕⢐⢕⢕⢕⠁⢀⢕⢕⢕⢕⢕⢕⢕⢕⠑⠀⢄⣕⣵⡷⢟⣻⣿⡟⢕⢕⣵⣿⣿⣿⣿⣷⣧⣝⢻⢿⡿⣿⣿⣿⣿⢇⠀⠀⠀⠀⠀⠀⠀⠀⠀⠀⠀⠀⠀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⡇⢕⢕⢕⢕⢕⢕⢕⢕⢕⢕⢕⢕⢜⣿⣿⣷⡕⢕⢕⢕⢜⣿⣿⣧⢕⢕⢜⣷⣵⣷⣷⣷⣷⣷⢕⢕⠀⢀⢕⢕⢕⠁⠀⠀⢕⢕⢕⢕⢕⢕⢕⢕⢑⢔⠀⠀⠀⠀⢕⢕⢕⢕⢀⠀⠀⠀⠀⠀⠀⠀⢕⢕⢕⢕⢐⢕⢕⢕⠑⢀⢕⢕⢕⢕⢕⢕⢕⢕⠅⠀⢔⣱⣿⣿⣿⣿⣿⡿⣕⣼⣿⣿⣿⣿⣿⣿⣿⣿⣿⣿⣧⡕⢹⣝⣿⣕⣐⡀⢄⠀⠀⠀⠀⠀⠀⠀⠀⠀⠀⠀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⡇⢕⢕⢕⢕⢕⢕⢕⡕⢕⢕⢕⢕⢕⢹⣿⣿⣿⡕⢕⢕⢕⢸⣿⣿⣧⢕⢕⣻⣏⣿⣿⣿⣿⡏⢕⢑⢔⢅⢕⢕⢕⠀⠀⢔⢕⢕⢕⢕⢕⢕⢕⢕⢕⢕⢄⣤⣤⡴⢕⢕⢕⢕⢕⠀⠀⠀⠀⠀⠀⢕⢕⢕⢕⢔⢕⢕⢕⠑⠀⢕⢕⢕⢕⢕⢕⢕⢕⠐⢀⢕⢕⢻⣿⣿⣿⣿⣿⢧⣿⣿⣿⣿⣿⣿⣿⣿⣿⣿⣿⣿⣿⣿⣷⣝⢿⣿⣿⣿⣿⣷⣅⢀⠀⠀⠀⠀⠀⠀⠀⠀⠀⢕⢕⢕⢄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⡇⢕⢕⢕⢕⢕⢕⣿⣿⣕⢕⢕⢕⢕⢕⢻⣿⣿⣿⡕⢕⢕⢕⢻⣿⣿⣇⢕⢹⣿⣿⣿⣿⣟⢕⢕⢀⢕⢕⢕⢕⠀⠀⢄⢕⢕⢕⢕⢕⢕⢕⢕⢕⢕⣱⣿⣿⡟⢕⢕⡕⢕⢕⢕⢀⠀⠀⠀⠀⢄⢕⢕⢕⢔⢕⢕⢕⢕⠀⢔⢕⢕⢕⢕⢕⢕⠕⠀⢄⢱⣿⣿⣿⣿⣿⣿⣿⡟⣾⣿⣿⣿⣿⣿⣿⣿⣿⣿⣿⣿⣿⣿⣿⣿⣿⣷⣼⡻⣿⣿⣿⣿⣧⠀⠀⠀⠀⠀⠀⠀⠀⠀⢕⠑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⣷⢕⢕⢕⢕⢕⢕⢹⣿⣿⣇⢕⢕⢕⢕⢜⢿⣿⣿⣷⡕⢕⢕⢜⣿⣿⣿⣕⢜⢿⣿⣽⣿⢏⢕⠁⠕⢕⢕⠕⠀⠀⢀⢕⢕⢕⢕⢕⢕⢕⢕⢕⢕⣼⣿⣿⢏⢕⢕⣿⡇⢕⢕⢕⢕⢔⢄⠀⠀⢕⢕⢕⢕⢕⢕⢕⢕⠀⠀⢕⢕⢕⢕⢕⢕⢱⠁⢄⢕⢕⢝⢻⣿⣿⣿⣿⡿⣸⣿⣿⣿⣿⣿⣿⣿⣿⣿⣿⣿⣿⣿⣿⣿⣿⣿⣿⣿⣿⣜⢿⣿⣿⡇⠀⠀⠀⠀⠀⠀⠀⠀⠀⢕⠀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⢕⢕⢕⢕⢕⢕⢱⣿⣿⣿⡇⢕⢕⢕⢕⢜⢻⣿⣿⣧⡕⢕⢕⢻⣿⣿⣿⡕⢜⣿⡇⢕⢕⠕⢔⢑⢕⠕⠀⠀⢄⢕⢕⢕⢕⢕⢕⢕⢕⢕⢕⢼⢿⢟⢕⢕⢕⢟⢏⢕⢕⢕⢕⢕⢕⢕⢕⢕⢕⢕⢕⢕⢕⢕⢕⠁⠀⠀⢕⠑⢕⢕⠕⣱⠇⠀⢕⢕⣕⣵⣷⣿⣿⣿⣿⢣⣿⣿⣿⣿⣿⣿⣿⣿⣿⣿⣿⣿⣿⣿⡿⣯⣿⡜⢝⢝⢻⣿⣧⢻⣿⠕⠀⠀⠀⠀⠀⠀⠀⠀⠀⠑⢀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⢹⣿⣿⣿⡕⢕⢕⢕⢕⢕⢿⣿⣿⣷⡕⢕⢜⢿⣿⣿⣿⡕⢜⣿⡕⢕⢔⢑⢕⠑⠀⠀⣱⡕⢕⢕⢕⣕⡕⢕⢕⢕⢕⢕⢜⢕⢕⢕⢕⢕⢕⢕⢁⢕⢕⢕⢕⢕⢕⢕⢕⢕⠑⢔⢕⢕⢕⠑⠀⠀⠀⠁⠀⢕⢕⣼⡏⠀⢕⢕⣾⣿⣿⣿⣿⣿⣿⢿⣿⣿⣿⣿⣿⣿⣿⣿⣿⣿⣿⣿⣿⢻⣿⡿⣿⣿⣷⢕⢕⢕⢝⢵⣧⢑⠀⠀⠀⠀⠀⠀⠀⠀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⡕⢕⢕⢕⢕⢜⣿⣿⣿⣷⡕⢕⢜⣿⣿⣿⣷⣵⣿⣷⡕⢕⢕⠕⠀⠀⣱⣿⣿⣿⢕⣼⣿⣧⢕⢕⢕⢕⠑⠕⠕⠕⢕⠕⢕⢑⢔⢕⢕⢕⢕⢕⣵⡇⢕⢕⢕⢐⢕⢕⢕⠑⠀⠀⠀⠀⠀⢕⢑⣼⣿⠁⢄⢱⣾⣿⣿⣿⣿⣿⣿⣿⣿⣿⣿⣿⣿⣿⣿⣿⣿⣿⣿⣿⣿⣿⣿⣿⢕⢜⢝⢝⢕⢕⢕⢕⡝⣽⢧⢀⠀⠀⠀⠀⠀⠀⠀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⢸⣿⣿⣿⣷⡕⢕⢕⢕⢕⢸⣿⣿⣿⣷⣕⣕⣸⣿⣿⣿⣿⣿⣿⣿⡕⢕⠀⠀⣰⣿⣿⣿⡟⢱⣿⣿⣿⡇⢕⢕⠑⠀⠀⠀⠀⢀⢕⢕⢕⢕⢕⢕⣱⣵⣿⣿⢇⢕⢕⢔⢕⢕⢕⢕⠀⠀⢀⠀⠀⠀⠕⣼⣿⡇⠀⢕⢜⣿⣿⣿⣿⣿⣿⣿⢿⣿⣿⣿⣿⣿⣿⣿⣿⣿⣿⣿⣿⣿⣿⣿⣿⢕⢕⢕⢕⢕⢕⢕⢕⣜⣧⣳⡇⢆⠀⠀⠀⠀⠀⠀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⢹⣿⣿⣿⣷⡕⢕⢕⢕⢸⣿⣿⣿⣿⣿⣿⣿⣿⣿⣿⣿⣿⣿⣿⣇⢕⢀⣰⣿⣿⣿⣿⢇⣼⣿⣿⣿⣷⢕⠁⠀⠀⠀⠀⢄⢕⢕⢕⣕⣵⣾⣿⣿⣿⡿⢕⢕⢕⢕⡜⢕⢕⢕⠀⠀⠀⣼⠀⠀⠄⣱⣯⣿⠑⢀⢕⢸⣿⣿⣿⣿⣿⣿⣿⣿⣼⣿⣿⣿⣿⣿⣿⣿⣿⣿⣿⣿⣿⣿⣿⣿⣿⣿⣵⣵⣵⣵⣵⣵⣹⣿⣿⣿⡜⠀⠀⠀⠀⠀⠀⠀⠀⠀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⣿⣿⣿⣿⣷⡕⢕⢕⢕⣿⣿⣿⣿⣿⣿⣿⣿⣿⣿⣿⣿⣿⣿⣿⡕⣼⣿⣿⣿⣿⡏⢱⣿⣿⣿⡿⠇⠀⠀⠀⠀⠀⢔⣕⣵⣾⣿⣿⣿⣿⣿⣿⢟⣱⣾⢕⢕⢔⡇⢕⢕⢕⠀⠀⣱⣿⠀⠀⣱⣟⢽⡏⠀⢕⢕⢕⢕⢝⢻⢿⢿⢿⢇⡇⢻⣿⣿⣿⣿⣿⣿⣿⣿⣿⣿⣿⣿⣿⣿⣿⣿⣿⣿⣿⣿⣿⣿⣿⣿⣿⣿⣿⣧⢀⠀⠀⠀⠀⠀⠀⠀⠀⠀⢄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⢱⡇⢕⣵⣇⢕⢕⢕⢕⢕⢕⢕⢕⢕⢏⣿⣿⣿⣿⣿⣕⣕⣵⣿⣿⣿⣿⣿⣿⣿⣿⣿⣿⣿⣿⣿⣿⣿⣿⢸⣿⣿⣿⣿⢕⣼⣿⣿⡟⠑⠀⠀⠀⠀⢀⢕⣾⣿⣿⣿⣿⣿⣿⣿⡿⢇⣾⣿⡏⢕⢕⣸⡇⢕⢕⠑⠀⢰⣿⣿⠀⢰⣿⡏⢸⢇⠀⢕⢕⢕⢕⣕⣱⣵⣵⣕⡱⢇⣿⣿⣿⣿⣿⣿⣿⣿⣿⣿⣿⣿⣿⣿⣿⣿⣿⣿⣿⣿⣿⣿⣿⣿⣿⣿⣿⣿⣿⡇⠀⠀⠀⠀⠀⠀⠀⠀⠀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⣸⣿⢸⣿⣿⣷⣕⢕⣇⢕⢕⢕⢕⢕⢜⣿⣿⣿⣿⣿⣿⣿⣿⣿⣿⣿⣿⣿⣿⣿⣿⣿⣿⣿⣿⣿⣿⣿⣿⡇⢿⣿⣿⢇⢱⣿⣿⠏⠁⠀⠀⠀⠀⢄⣱⣿⣿⣿⣿⣿⣿⣿⣿⢟⣱⣿⣿⣿⣿⢕⢁⣿⡇⢕⢕⠀⢠⣿⣿⣿⢄⣿⣿⡇⢸⠁⢀⢕⣱⣷⣿⣿⣿⣿⣿⣿⡇⣾⣿⣿⣿⣿⣿⣿⣿⣿⣿⣿⣿⣿⣿⣿⣿⣿⣿⣿⣿⣿⣿⣿⣿⣿⣿⣿⣿⣿⣿⣿⢀⠀⠀⠀⠀⠀⠀⠀⠀⠀⠁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⣿⣯⣿⣿⣿⣿⣿⣕⣿⣕⢕⢕⢕⢕⢕⣾⣿⣿⣿⣿⣿⣿⣿⣿⣿⣿⣿⣿⣿⣿⣿⣿⣿⣿⣿⣿⣿⣿⣿⣿⢸⣿⡟⢕⣾⡿⠑⠀⠀⠀⠀⠀⢔⣵⣿⣿⣿⣿⣿⣿⣿⡿⢱⣾⣿⣿⣿⣿⣿⢄⢱⣿⣿⠁⢕⠀⣼⣿⣿⣿⣾⣿⣿⡕⢜⠀⢕⢱⣿⣿⣿⣿⣿⣿⣿⣿⡇⣿⣿⣿⣿⣿⣿⣿⣿⣿⣿⣿⣿⣿⣿⣿⣿⣿⣿⣿⣿⣿⣿⣿⣿⣿⣿⣿⣿⣿⣿⣿⡕⠀⠀⠀⠀⠀⠀⠀⠀⠀⢔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⠘⠛⠛⠛⠛⠛⠛⠛⠛⠛⠛⠛⠑⠑⠑⠑⠘⠛⠛⠛⠛⠛⠛⠛⠛⠛⠛⠛⠛⠛⠛⠛⠛⠛⠛⠛⠛⠛⠛⠛⠛⠃⠛⠃⠘⠋⠁⠀⠀⠀⠀⠀⠑⠚⠛⠛⠛⠛⠛⠛⠛⠋⠑⠛⠛⠛⠛⠛⠛⠛⠑⠘⠛⠛⠑⠑⠐⠛⠛⠛⠛⠛⠛⠛⠓⠑⠀⠑⠛⠛⠛⠛⠛⠛⠛⠛⠛⠃⠛⠛⠛⠛⠛⠛⠛⠛⠛⠛⠛⠛⠛⠛⠛⠛⠛⠛⠛⠛⠛⠛⠛⠛⠛⠛⠛⠛⠛⠛⠛⠃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⢜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⣵⡷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⣕⣕⣱⣵⣕⣕⣕⢕⢕⢕⢕⢕⢕⢕⢕⢕⢕⢕⢕⢕⢕⢕⢕⢕⢕⢕⣕⣱⣵⢵⢕⢜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⢷⢧⣕⡕⢕⢕⢕⢕⢕⢕⢕⢕⢕⢕⢕⢕⢕⢕⢕⢕⢕⢕⢕⢕⢕⢕⢕⢕⢕⢕⢕⢕⢕⢕⢕⢕⢕⢕⢕⢕⢕⢕⢕⢕⢕⢕⢕⢕⢕⢕⢕⢕⢕⢕⢕⢕⢕⢕⢕⢕⢕⢕⢕⢕⢕⣕⣵⣵⣵⣵⣵⣵⣷⣷⣷⣿⣿⣿⣿⣿⣿⡿⢿⢟⢏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⢜⢕⢕⢵⢵⣕⣕⣕⣕⢕⢕⢕⢕⢕⢕⢕⢕⢕⢕⢕⢕⢕⢕⢕⢕⢕⢕⢕⢕⢕⢕⢕⢕⢕⢕⢕⢕⢕⢕⢕⢕⢕⢕⣕⣕⣕⣵⣵⣵⣷⣷⣷⣷⣿⣿⣿⣿⣿⡷⢕⢝⢝⢝⢟⢟⢟⢟⢏⢝⢝⢝⢏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⣽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⢝⢕⢕⢕⢕⢕⢗⢗⢗⢗⢷⢷⢷⢷⢷⢵⢷⢷⢷⢷⢷⢷⢷⢷⢿⢟⢟⢟⢟⢟⢟⢟⢝⢝⢝⢝⢝⢝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⢐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⢑⢕⢕⢕⢕⠀⠁⠕⢄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⢔⢕⢕⢕⢕⢕⢕⢕⢔⠀⢅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⢅⢕⢕⢀⠐⢕⣷⣧⣾⣷⣧⡕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⠕⢕⢕⢕⢕⢕⢕⠀⠕⢕⠀⠁⠝⢿⣿⣿⣿⢇⠕⠁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⠁⠁⠀⠀⠀⢕⢕⠀⠀⠀⠁⠘⠑⠁⠀⠀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⢔⢔⢔⢔⢔⢔⢔⢄⢔⢕⢄⢀⢄⢄⢄⢄⢔⢔⢔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⢱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⣾⣕⢕⢕⢕⢕⢕⢕⢕⢕⢕⢕⢕⢕⢕⢕⢕⢕⢕⢕⢕⢕⢕⢕⢕⢕⢕⢕⢕⠕⢕⠕⠑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⢱⣿⣿⢕⢕⢕⢕⢕⢕⢕⢕⢕⢕⢕⢕⢕⢕⢕⢕⢕⢕⢕⡇⢕⢁⢐⢀⢀⠕⢄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⠜⢕⣕⣕⡕⢕⢕⢕⢕⢕⢕⢕⢕⢕⢕⢕⢕⢕⢕⢕⣷⣿⣿⣿⣿⣷⡕⠕⢔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⢸⣿⣿⣿⣿⣧⢕⢕⢕⢕⢕⢕⢕⢕⢕⢕⢕⢕⢕⢸⣿⣿⣿⣿⣿⡿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⠁⢕⢕⢕⢕⢸⣿⣿⣿⣿⣿⣷⡕⢕⢕⢕⢕⢕⢕⢕⢕⢕⢕⢕⢸⣿⣿⣿⣿⣏⣕⣠⣄⢕⢕⢕⢕⢕⢕⢕⢕⢕⢕⢕⢕⢕⢕⢕⢕⢕⢕⢕⢕⢕⢕⢕⢕⢕⢕⢕⢕⢕⢕⢕⢕⢕⢕⢕⢕⢕⢕⢕⢕⢕⢕⢕⢔⢕⢕⢕⢕⢕⢕⢕⢕⢕⢕⢕⢕⢕⢕⢕⢕⢕⢕⢕⢕⢕⢕⢕⢕⢕⢕⢕⢕⢕⢕⢕⢕⢕⢕⢕⢕⢕⢕⢕⢕⢕⢕⢕⢕⢕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⢇⢕⢕⢕⠕⢕⠔⢕⢜⣿⣿⣿⣿⣿⣿⣿⣧⡕⢕⢕⢕⢕⢕⢕⢕⠁⢕⢸⣿⣿⣿⣿⣿⣿⣿⣿⣧⡕⢕⢕⢕⢕⢕⢕⢕⢕⢕⢕⢕⢕⢕⢕⢕⢕⢕⢕⢕⢕⢕⢕⢕⢕⢕⢕⢕⢕⢔⢕⢕⢕⢕⢕⢕⢕⢕⢕⢕⢕⢕⢕⢕⢕⢕⢕⢕⢕⢕⢕⢕⢕⢕⢕⢕⢕⢕⢕⢕⢕⢕⢕⢕⢕⢕⢕⢕⢕⢕⢕⢕⢕⢕⢕⢕⢕⢕⢕⢕⢕⢕⢕⢕⢕⢑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⢱⢕⢕⢕⠑⢕⢔⠕⢔⢹⣿⣿⣿⣿⣿⣿⣿⣿⣕⢕⠑⢕⢑⠑⢕⠀⠑⢸⣿⣿⣿⣿⣿⣿⣿⣿⣿⣷⡅⢕⢕⢕⢕⢕⢕⢕⢕⢕⢕⢕⢕⠕⢕⢕⢕⢕⢕⢕⢕⢕⢕⢕⢕⢕⢕⢕⢕⢐⠅⠕⠑⠕⠕⢕⢕⢕⢕⢕⢕⢕⢕⢕⢕⢕⢕⢕⢕⢔⠔⢔⢕⢕⢕⢕⢕⢕⢕⢕⢕⢕⢕⢕⢕⢕⢕⢕⢕⢕⢕⢕⢕⢕⢕⢕⢕⢕⢕⢕⢕⢕⢕⢕⢕⢕⢕⠑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⢜⢕⢕⠑⠀⢕⢕⢱⡕⠜⣿⣿⣿⣿⣿⣿⣿⣿⣿⣇⢕⢁⢕⢀⠁⠁⠀⢕⣿⣿⣿⣿⣿⣿⣿⣿⣿⣿⣿⣕⢕⢕⢕⠑⢕⢕⢕⢕⢕⢕⠕⢕⢅⠕⢕⢕⢕⢕⢕⢕⢕⢕⢕⢕⢕⢕⢕⢕⢔⢀⠀⠀⠁⠀⠀⠁⠑⠑⠑⠑⠕⠕⠕⠕⠑⠁⠁⢄⢕⢕⢕⢕⢕⢕⢕⢕⢕⢕⢕⢕⢕⢕⢕⢕⢕⢕⢕⢕⢕⢕⢕⢕⢕⢕⢕⢕⢕⢕⢕⢕⠁⠁⠁⢕⢕⢁⠄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⢣⢕⢀⠀⠀⠕⠑⣿⣕⢹⢿⣿⣿⣷⣧⣝⢿⣿⣿⣧⢕⠀⠕⢀⠀⠀⢀⣿⣿⣿⣿⣿⣿⣿⣿⣿⣿⣿⣿⣧⢕⢕⢕⠁⠕⢕⢕⢕⢕⢕⢔⢁⠕⢅⠑⠕⢕⢕⢕⢕⢕⢕⢕⢕⢕⢕⢕⢕⢕⢔⢀⠀⠀⠀⠀⠀⠀⠀⢀⢀⢀⢄⢄⢔⢔⢕⢕⢕⢕⢕⢕⢕⢕⢕⢕⢕⢕⢕⢕⢕⢕⢕⢕⢕⢕⢕⢕⢕⢕⢕⢕⢕⢕⢕⢕⢕⢕⢕⢕⠀⠀⠀⠑⢕⢕⠀⠑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⣟⢟⢟⢟⢕⢜⢕⢕⠀⠀⠀⠀⢸⡿⠗⠀⠁⠉⠛⠻⢿⣷⡝⢿⣿⣷⡅⠀⠑⢔⠀⠁⢻⣿⣿⣿⣿⣿⣿⣿⣿⣿⣿⣿⣿⣷⡕⢕⢕⢄⠁⠕⢕⢕⢕⢕⢕⢔⢄⢁⠀⠁⠑⠕⢕⢕⢕⢕⢕⢕⢕⢕⢕⢕⢕⢕⢕⢄⢀⠀⠀⠀⠀⢀⢔⢕⢕⢕⠕⢕⢕⢕⢕⢕⢕⢕⢕⢕⢕⢕⢕⢕⢕⢕⢕⢕⢕⢕⢕⢕⢕⢕⢕⢕⢕⢕⢕⢕⢕⢕⢕⢕⢕⢕⠀⠀⠀⠀⢕⢕⢕⠀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⣷⣱⣕⢕⢕⠑⠀⠀⠀⠀⠁⠀⠀⠀⠀⠀⠀⠀⠁⠙⢿⣎⢿⣿⣷⡔⠀⠀⠔⠀⠘⣿⣿⣿⣿⣿⢿⢏⣱⣵⣷⣷⣷⣷⣷⣧⡕⢕⢣⣄⠁⠑⠕⢕⢕⢕⢕⢕⢔⢄⢁⠐⠄⢀⢁⠑⠑⠐⠑⠅⠕⠑⢑⢑⢕⢕⢕⢕⢔⢀⠀⠕⢕⢕⢑⢑⢀⢕⢕⢕⢕⢕⢕⢕⢕⢕⢕⢕⢕⢕⢕⢕⢕⢕⢕⢕⢕⢕⢕⢕⢕⢕⢕⢕⢕⢕⢕⢕⢕⢕⢕⢕⠀⠀⠀⠀⢕⢕⢕⢀⠀⢕⢕⢁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⣿⣿⣷⡕⠀⠀⠀⠀⠀⠀⠀⠀⢀⢄⢔⢔⢄⢄⢀⠈⢿⣿⣿⣿⣿⡄⠀⢔⢑⠀⢸⣿⣿⢟⣱⣷⣿⣿⣿⣿⣿⢿⢿⠿⠟⠙⢧⣜⣿⣷⣴⡀⠁⠑⠕⢕⢕⢕⢕⢕⢕⢔⢄⠁⠑⠕⢕⢔⢔⢕⢕⢕⢕⢕⢕⢕⢕⢕⢕⢕⢔⢅⢑⢑⠕⢕⢕⢕⢕⢕⢕⢕⢕⢕⢕⢕⢕⢕⢕⢕⢕⢕⢕⢕⢕⢕⢕⢕⢕⢕⢕⢕⢕⢕⢕⢕⢕⢕⢕⢕⢕⠀⠀⠀⠀⢕⢕⢕⢕⠀⠁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⡏⢁⠀⠀⠀⠀⠀⢕⢸⣿⡟⢕⢕⢕⢕⢾⣷⣔⠜⣯⣿⣿⣿⣧⠀⠑⣇⢀⢸⣿⣿⣿⣿⣿⢿⠟⠙⠁⠀⠀⠀⠀⠀⠀⠀⠁⠉⠻⢿⣿⣷⣄⡀⠀⠁⠕⠕⢕⢕⢕⢕⢕⢔⢄⠀⠀⠁⠑⠑⠕⢅⢑⠑⠕⠕⠕⢕⢕⢕⢕⠕⠑⠁⠀⠁⠁⠑⠑⠕⠕⠕⠕⠕⢕⢕⢕⢕⢕⢕⢕⢕⢕⢕⢕⢕⢕⢕⢕⢕⢕⢕⢕⢕⢕⢕⢕⢕⢕⢕⠀⠀⠀⢔⢕⢕⢕⢕⠀⠀⠑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⢀⠀⠀⠀⢕⢜⣿⢇⢕⢕⢕⢕⢼⣿⣿⣧⣿⣿⣿⣿⡿⠀⢱⣿⣧⣼⣿⣿⣿⡽⠅⠀⠀⠀⢀⣀⣀⢀⢀⢀⢀⠀⠀⠀⠀⠀⠙⢿⣿⣿⣷⣔⡀⠀⠁⠑⠕⢕⢕⢕⢕⢕⢔⢀⠀⠀⠀⠀⠀⠁⠁⠀⠀⠀⠀⠀⠀⠀⠀⠀⠀⠀⠀⠀⠀⢀⢄⢔⢕⢕⢕⢕⢕⢕⢕⠑⢕⢕⢕⢕⢕⢕⢕⢕⢕⢕⢕⢕⢕⢕⢕⢕⢕⢕⢕⠀⠀⠀⠀⢕⢕⢕⢕⢕⢔⢄⠀⠑⢕⢕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⠀⠀⢕⢕⢇⢇⢕⢕⢕⢕⢸⣿⣿⣿⣿⣿⡿⠟⢑⣠⣾⣿⣿⣿⣿⣿⣿⣷⣕⣴⣶⣿⣿⣿⣿⡇⢕⢕⢕⢕⢕⢔⢄⠀⠀⠀⠙⣿⣿⣿⣿⣷⣦⣤⣄⢀⠁⠁⠑⠑⠁⠁⠐⠀⠐⠕⢕⢕⢔⢔⢄⢄⢄⢄⢄⢔⢔⢔⢔⢔⢕⢕⢕⢕⢕⢕⢕⢕⢕⢕⢕⢕⠀⠀⢕⢕⢕⢕⢕⢕⢕⢕⢕⢕⢕⢕⢕⠕⢕⢕⢕⢕⢕⠀⠀⠀⢄⢕⢕⢕⢕⢕⢕⢕⢔⠀⠁⢕⢅⠕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⡔⠀⠀⠁⢇⢕⢕⢕⢕⢕⢕⣼⣿⣿⣿⣿⣿⣿⣷⣿⣿⣿⣿⣿⣿⣿⣿⣿⣿⣿⣿⣿⣿⣿⣿⣿⢇⢕⢕⢕⢕⢕⢕⢕⢇⣦⣄⣀⠈⢻⣿⣿⣿⣿⣿⣿⣿⣷⣦⣤⠄⠀⠀⠀⠀⠀⠀⠀⠑⠑⠕⢕⢕⢕⢕⢕⢕⢕⢕⢕⢕⢕⢕⢕⢕⢕⢕⢕⢕⢕⢕⢕⢕⠀⠀⢕⢕⢕⢕⢕⢕⢕⢕⢕⢕⢕⢕⢕⠀⢕⢕⢕⢕⠀⠀⠀⠀⢕⢕⢕⢕⢕⢔⢕⢕⢕⢕⠀⠀⠕⢔⠁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⡔⠀⠀⢄⢕⢕⢕⢕⢕⢱⣿⣿⣿⣿⣿⣿⣿⣿⣿⣿⣿⣿⣿⣿⣿⣿⣿⣿⣿⣿⣿⣿⣿⡿⢇⢕⢕⢕⢕⢕⢕⢕⢕⢕⢻⣿⣿⣷⣾⣿⣿⣿⣿⣿⣿⣿⣿⣿⢏⠀⠀⠀⢄⢔⢔⢔⢄⢄⢔⢔⢔⢕⢕⢕⢕⢕⢕⢕⢕⢕⢕⢕⢕⢕⢕⢕⢕⢕⢕⢕⢕⠕⠀⠀⢕⢕⢕⢕⢕⢕⢕⢕⢕⢕⢕⢕⠕⢔⢕⢕⢕⢑⠀⠀⠀⢔⢕⢕⢕⢕⢕⢕⢕⢕⢕⢕⢔⠀⠀⠁⠁⠀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⢀⢕⢕⢕⢕⢕⣵⣿⣿⣿⣿⣿⣿⣿⣿⣿⣿⣿⣿⣿⣿⣿⣿⣿⣿⣿⣿⣿⣿⣿⣿⢇⢕⢕⢕⢕⢕⢕⢕⢕⢸⢇⢕⢹⣿⣿⣿⣿⣿⣿⣿⣿⣿⣿⣿⠏⠀⠀⠀⢔⢕⢕⢕⢕⢕⢕⢕⢕⢕⢕⢕⢕⢕⢕⢕⢕⢕⢕⢕⢕⢕⢕⢕⢕⢕⢕⢕⢕⢕⠀⠀⠀⢕⢕⢕⢕⢕⢕⢕⢕⢕⢕⢕⢕⠀⢕⢕⠕⢔⠕⠀⠀⢄⢕⢕⢕⢕⢕⢔⢕⢕⢕⢕⢕⢕⢕⠀⠀⠀⠀⠀⠑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⣵⣵⣵⣾⣿⣿⣿⣟⢝⣿⣿⣿⣿⣿⣿⣿⣿⣿⣿⣿⣿⣿⣿⣿⣿⣿⣿⡏⢕⢕⢕⢕⢕⢕⢕⢕⢕⢕⢕⢕⢕⢕⢜⣿⣿⣿⣿⣿⣿⣿⣿⣿⠏⠀⢄⢀⢕⢕⢕⢕⢕⢕⢕⢕⢕⢕⢕⢕⢕⢕⢕⢕⢕⢕⢕⢕⢕⢕⢕⢕⢕⢕⢕⢕⢕⢕⢕⠀⠀⠀⢕⢕⢕⢕⢕⢕⢕⢕⢕⢕⢕⠁⢕⢕⠕⢅⠕⠀⠀⠀⠀⠁⠑⠑⠑⢔⢕⢕⢕⢕⢕⢕⢕⢕⢕⢄⠀⠀⠀⢑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⡇⣿⣿⣿⣿⣿⣿⣿⣿⣱⣿⣿⣿⣿⣿⣿⣿⣿⣿⣿⣿⣿⣿⣿⣿⣿⣿⣿⣧⡕⢕⢕⢕⢕⢕⢕⢕⢕⢕⢕⢕⢕⢕⢱⣿⣿⣿⣿⣿⣿⣿⣿⠇⢄⣵⢗⢇⢕⢕⢕⢕⢕⣱⣣⣵⣧⣷⣿⣿⣿⣧⢕⠕⢕⢕⢕⢕⢕⢕⢕⢕⢕⢕⢕⢕⢕⢕⠀⠀⠀⠀⢕⢕⢕⢕⢕⢕⢕⢕⢕⢕⠁⢔⠕⢁⢔⢕⠀⠀⠀⠀⠀⠀⠀⠀⢔⢕⢕⢕⢕⢕⢕⢕⢕⢕⢕⢕⢄⠀⠀⠀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⣧⢻⣿⣿⣿⣿⣿⣿⣿⣿⣿⣿⣿⣿⣿⣿⣿⣿⣿⣿⣿⣿⣿⣿⣿⣿⣿⣿⣿⣯⣕⢕⢕⢕⢕⢕⢕⢕⢕⢕⢕⢕⣱⣾⣿⣿⣿⣿⣿⣿⣿⣧⡧⢯⢕⢕⢕⢕⢕⢕⢕⢜⢿⣿⣿⣿⣿⣿⢟⢝⠑⠁⠀⢕⢕⢕⢕⢕⢕⢕⢕⢕⢕⢕⢕⢕⠕⠀⠀⠀⠀⠑⢕⢕⢕⢕⢕⢕⢕⠑⠀⠀⢀⢔⢕⠕⠀⠀⠀⠀⠀⠀⠀⢀⢔⢕⢕⢕⢕⢕⢕⢕⢕⢕⢕⢕⢕⢕⢕⢄⠀⠀⠑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⣿⡜⣿⣿⣿⣿⣿⣿⣿⣿⣿⣿⣿⣿⣿⣿⣿⣿⣿⣿⣿⣿⣿⣿⣿⣿⣿⣿⣿⣿⣿⣷⣧⣵⣕⣕⣕⣕⣕⣵⣵⣾⣿⣿⣿⣿⣿⣿⣿⣿⣿⣿⢎⢕⢕⢕⢕⢕⠕⢕⢕⢕⢕⢝⢟⠟⢙⢕⢕⠕⠀⠀⢕⢕⢕⢕⢕⢕⢕⢕⢕⢕⢕⢕⢕⢕⠀⠀⠀⠀⠀⠀⢕⢕⢕⢕⢕⢕⢕⢀⢄⢔⢕⢕⠑⠀⠀⠀⠀⠀⠀⠀⢔⢕⢕⢕⢕⢕⢕⢕⢕⢕⢕⢕⢕⢕⢕⢕⢕⢕⢕⢔⢔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⣷⢹⣿⣿⣿⣿⣿⣿⣿⣿⣿⣿⣿⣿⣿⣿⣿⣿⣿⣿⣿⣿⣿⣿⣿⣿⣿⣿⣿⣿⣿⣿⣿⣿⣿⣿⣿⣿⣿⣿⣿⣿⣿⣿⣿⣿⣿⣿⣿⡏⢝⢕⢕⢕⢕⠑⠀⠀⠀⠀⠀⠁⠁⢄⢕⢕⢕⠑⠀⠀⢄⢕⢕⢕⢕⢕⢕⢕⢕⢕⢕⢕⢕⢕⠁⠀⠀⠀⠀⠀⠀⢕⢕⢕⢕⢕⢕⢕⢅⢕⢕⠕⠁⠀⠀⠀⠀⠀⢀⢔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⣿⣧⢻⣿⣿⣿⣿⡟⠟⢟⠿⠿⢿⣿⣿⣿⣿⣿⣿⣿⣿⣿⣿⣿⣿⣿⣿⣿⣿⣿⣿⣿⣿⣿⣿⣿⣿⣿⣿⣿⣿⣿⣿⣿⣿⣿⣿⡿⢇⢕⢕⢕⢕⠕⠁⠀⠀⠀⠀⠀⠀⢄⢕⢕⢕⢕⠁⠀⠀⢔⢕⢕⢕⢕⢕⢕⢕⢕⢕⢕⢕⢕⢕⠑⠀⠀⠀⠀⠀⠀⠀⠀⢕⢕⢕⢕⢕⢕⢕⢀⠀⠀⠀⠀⠀⢀⢄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⣿⣎⢿⣿⣿⣿⣷⢑⢕⢕⢕⢕⢔⢌⢝⢛⢟⢿⣿⣿⣿⣿⣿⣿⣿⣿⣿⣿⣿⣿⣿⣿⣿⣿⣿⣿⣿⣿⣿⣿⣿⣿⣿⣿⡻⢏⢕⢕⢕⢕⠕⠁⠀⠀⠀⠀⠀⠀⢀⢔⢕⢕⢕⢕⠁⠀⢀⢕⢕⢕⢕⢕⢕⢕⢕⢕⢕⢕⢕⢕⢕⠑⠀⠀⠀⠀⠀⠀⠀⠀⠀⠀⠕⢕⢕⢕⢕⢕⢅⢀⠀⢀⢄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⢟⢟⢝⢝⢝⢟⣿⣿⣿⣿⣿⣿⣿⣿⣿⣎⢿⣿⣿⣿⣷⢕⢕⢕⢕⢕⢕⢕⢕⠕⢕⣿⣿⣿⣿⣿⣿⣿⣿⣿⣿⣿⣿⣿⣿⣿⣿⣿⣿⣿⣿⣿⣿⣿⣿⢟⢏⢕⢕⢕⢕⢑⠁⠀⠀⠀⠀⢀⢄⠀⢄⢕⢕⢕⢕⢕⠁⠀⢄⢕⢕⢕⢕⢕⢕⢕⢕⢕⢕⢕⢕⢕⢕⠑⠄⠀⠀⠀⠀⠀⠀⠀⠀⠀⠀⠀⠁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⢕⢕⢕⢝⢿⢕⢕⢕⢕⢕⢕⢕⢜⣿⢿⣿⣿⣿⣿⣿⣿⣿⣮⢻⣿⣿⣿⣇⢕⣕⢅⢅⢅⢕⣔⣾⣿⣿⣿⣿⣿⣿⣿⣿⣿⣿⣿⣿⣿⣿⣿⣿⣿⣿⣿⣿⣿⣿⣿⢝⢕⢕⢕⢕⢕⢕⢄⠑⠀⠀⠀⢀⢔⠕⢅⢕⢕⢕⢕⢕⢕⠁⢀⢔⢕⢕⢕⢕⢕⢕⢕⢕⢕⢕⢕⢕⢕⢕⠑⠄⢁⠀⠀⠀⠀⠀⠀⠀⠀⠀⠀⠀⠀⠀⢕⢕⢕⢕⢕⢕⢑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⢕⢕⢕⢕⢕⢕⢕⢕⢕⢕⢕⢕⢕⢕⢕⢕⢿⣝⣝⢿⢽⢿⣿⣧⡝⣿⣿⣿⣷⣵⣵⣵⣵⣾⣿⣿⣿⣿⣿⣿⣿⣿⣿⣿⣿⣿⣿⣿⣿⣿⣿⣿⣿⣿⣿⣿⢟⢝⢕⢕⢕⢕⢕⢕⢕⢕⢕⠀⠀⠀⢄⢕⢕⢕⢕⢕⢕⢕⢕⢕⠁⠀⢕⢕⢕⢕⢕⢕⢕⢕⢕⢕⢕⢕⢕⢕⠕⢁⢔⢑⠕⢔⠐⠀⠀⠀⠀⠀⠀⠀⠀⠀⠀⠀⠁⢕⢕⢕⢕⢕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⡟⢇⢕⢕⢕⢕⢕⢕⢕⢕⢕⢕⢕⢕⢕⢕⢕⢕⢺⣿⣿⣿⣷⣧⣽⣕⡻⢜⢻⣿⣿⣿⣿⣿⣿⣿⣿⣿⣿⣿⣿⣿⣿⣿⣿⣿⣿⣿⣿⣿⣿⣿⣿⣿⣟⢏⢎⢕⢕⢕⢕⢕⢕⢕⢕⢕⢕⢕⠕⠀⢄⢕⢕⢕⢕⢕⢕⢕⢕⢕⢕⠕⠀⢔⢕⢕⢕⢕⢕⢕⢕⢕⢕⢕⢕⢕⢕⠑⢄⢕⢕⢕⢕⢕⢕⢕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⡏⢕⢕⢕⢕⢕⢕⢕⢕⢕⢕⢕⢕⢕⢕⢕⢕⢕⢕⢸⣿⣿⣿⣿⣿⣿⣿⣿⣿⣷⢜⢿⣿⣿⣿⣿⣿⣿⣿⣿⣿⣿⣿⣿⣿⣿⣿⣿⣿⣿⣿⣿⢏⢝⢕⢑⢕⢔⢕⢕⢕⢕⢕⢕⢕⢕⢕⢕⢕⢅⢔⢕⢕⢕⢕⢕⢕⢕⢕⢕⢕⠕⠀⢔⢕⢕⢕⢕⢕⢕⢕⢕⢕⢅⢕⢕⠑⢀⢕⢕⢕⢕⢕⢕⢕⢕⠁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⢟⢏⢕⢕⢕⢕⢕⢕⢕⢕⢕⢕⢕⢕⢕⢕⢕⢕⢕⢕⢕⢕⣿⣿⣿⣿⣿⣿⣿⣿⣿⣿⢕⢕⢕⢻⣿⣿⣿⣿⣿⣿⣿⣿⣿⣿⣿⡿⢿⠏⢟⢙⢕⢅⢕⢕⢕⢕⢕⢕⢕⢕⢕⢕⢕⢕⢕⢕⢕⢕⢕⢕⢕⢕⢕⢕⢕⢕⢕⢕⢕⢕⠅⠀⢔⢕⢕⢕⢕⢕⢕⢕⢕⢕⢄⢕⠕⠁⢔⢕⢕⢕⢕⢕⢕⢕⢕⢕⢕⢁⠀⠀⠀⠀⠀⠀⠀⠀⠀⠀⠁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⢕⢕⢕⢕⢕⢕⢕⢕⢕⢕⢕⢕⢕⢕⢕⢧⡕⢕⢕⢕⢕⢕⣿⣿⣿⣿⣿⣿⣿⣿⣿⣿⢕⢕⢕⢅⢝⢾⣞⣿⢗⢟⠟⠟⢙⢕⢅⢕⢕⢕⢕⢕⢕⢕⢕⢕⢕⢕⢕⢕⢕⢕⢕⢕⢕⢕⢕⢕⢕⢕⢕⢕⢕⢕⢕⢕⢕⢕⢕⢕⢕⠑⢀⢕⢕⢕⢕⢕⢕⢕⢕⢕⢕⢀⠕⠁⢄⢕⢕⢕⢕⢕⢕⢕⢕⢕⢕⢕⢕⢕⠀⠀⠀⠀⠀⠀⠀⠀⠀⠀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⢕⢕⢕⢕⢕⢕⢕⢕⢕⢕⢕⢕⢕⢕⢕⣸⣧⢕⢕⢕⢕⢕⢸⣿⣿⣿⣿⣿⣿⣿⣿⣿⢕⢕⢕⢕⢕⢔⢕⢕⠀⠀⠀⢕⢕⢕⢀⢕⢕⢕⢕⢕⢕⢕⢕⢕⢕⢕⢕⢕⢕⢕⢕⢕⢕⢕⢕⢕⢕⢕⢕⢕⢕⢕⢕⢕⢕⠕⢕⢕⠁⢔⢕⢕⢕⢕⢕⢕⢕⢕⢕⠕⠀⠀⢄⢕⢕⢕⢕⠑⢕⢕⢕⢕⢕⢕⢕⢕⢕⢕⠀⠀⠀⠀⠀⠀⠀⠀⠀⠀⠀⠑⢕⢕⢕⢕⢕⢑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⡇⢕⢕⢕⢕⢕⢕⢱⣵⡕⢕⢕⢕⢕⢕⢹⣿⡇⢕⢕⢕⢕⡕⢿⣿⣿⣿⣿⣿⣿⣿⣿⢕⢕⢕⢕⢕⢕⢕⢕⠀⠀⢔⢕⢕⢕⢕⢕⢕⢕⢕⢕⢕⢕⢕⢕⢕⢕⢕⢕⢕⢕⢕⢕⢕⢕⠕⠑⠁⢕⢕⢕⢕⢕⢕⢕⢕⢕⢕⠑⢕⢕⢕⢕⢕⢕⢕⢕⢕⢕⠑⠀⢀⢕⢕⢕⢕⢕⢕⢕⠀⢕⢕⢕⢕⢕⢕⢕⢕⢕⠀⠀⠀⠀⠀⠀⠀⠀⠀⠀⠀⠀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⡿⢇⢕⢕⢕⢕⢕⢕⢸⣿⣧⢕⢜⢕⢕⢕⢜⣿⣿⡕⢕⢕⢜⣼⢸⣿⣿⣿⣿⣿⣿⡏⠙⢕⠁⢕⢕⢕⢕⢕⠀⠀⠀⠑⢕⢕⢕⢕⢕⢕⢕⢕⢕⢕⢕⢕⢕⢕⢕⢕⢕⢕⢕⠕⠑⠁⠀⠀⠀⢔⢕⢕⢕⢕⢕⢕⢕⢕⢕⠑⢕⢕⢕⢕⢕⢕⢕⢕⢕⢕⠑⢀⢔⢕⢕⢕⢕⢕⢕⢕⢕⢕⢀⢕⢕⢕⢕⢕⢕⢕⢕⠀⠀⠀⠀⠀⠀⠀⠀⠀⠀⠀⠀⠑⢕⢕⢕⢕⢑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⡏⢕⢕⢕⢕⢕⢕⢕⢕⢱⣿⣿⣇⢕⢕⢕⢕⢕⣿⣿⣧⢕⢕⢕⢫⡇⢿⣿⣿⣿⣿⣿⡇⠀⢕⠀⢕⢕⢕⢕⠕⠀⠀⠀⢀⢕⠕⢕⢕⢁⢕⢕⢕⢕⢕⢕⠕⠕⠑⠑⠁⠁⠀⠀⠀⠀⠀⠀⠀⢄⢕⢕⢕⢕⢕⠅⢕⢕⢕⠁⢕⢕⢕⢕⢕⢕⢕⢕⢕⢕⢁⢔⢕⢕⢕⢕⢕⢕⣑⣱⣥⢵⣶⣶⡔⠕⢕⢕⢕⢕⢕⠀⠀⠀⠀⠀⠀⠀⠀⠀⠀⠀⠀⠀⠀⢕⢕⢕⢕⠄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⣷⢕⢕⢕⢕⢕⢕⢕⢕⢕⢿⣿⣿⣇⢕⢕⢕⢕⢸⣿⣿⡇⢕⢕⢜⣿⢸⣿⣿⣿⣿⣿⡇⠀⢕⠑⢕⢕⢕⢕⠀⠀⠀⢔⢕⠑⠀⠀⠕⢕⢕⢕⠑⢕⢕⢕⢀⠀⠀⠀⠀⠀⠀⠀⠀⠀⠀⠀⢀⢕⢕⢕⢕⢕⠅⢕⢕⢕⠐⢕⢕⢇⢕⢕⢕⢕⢕⢕⢕⣴⡷⠂⠀⣁⣥⣶⣾⣿⣿⡿⢻⢟⢟⢫⢇⠀⠕⠕⢑⣑⣕⣅⡑⠀⠀⠀⠀⠀⠀⠀⠀⠀⠀⠀⠀⢕⢕⢕⢕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⢿⢕⢕⢕⢕⢕⢕⢕⢕⢕⢝⣿⣿⣿⡕⢕⢕⢕⢕⣿⣿⣿⡕⢕⢕⢻⡕⣿⣷⣮⣽⣽⡇⢔⠀⢕⢕⢕⢕⠀⠀⠀⢔⢕⡱⢇⢄⠀⠀⠕⢕⢕⠀⢕⢕⢕⢕⠀⠀⠀⠀⠀⠀⠀⠀⠀⠀⠀⢕⢕⢕⢕⢕⢅⢕⢕⢕⠑⢄⢕⢕⢕⢕⢕⢕⢕⢕⢱⡿⠋⢀⢔⢷⣿⣿⣿⣿⣿⡟⠕⢱⣵⣕⣕⣵⣴⣾⣿⣿⣿⣿⣿⣧⢁⠀⠀⠀⠀⠀⠀⠀⠀⠀⠀⠀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⡏⢕⢕⢕⢕⢕⢕⢕⢕⢕⢕⢕⢻⣿⣿⣿⡕⢕⢕⢕⢸⣿⣿⣷⢕⢕⢜⣿⡸⣿⣿⣿⡿⢕⠀⢄⢕⢕⢇⢕⠀⠀⢄⢕⢱⢕⢕⢕⢄⠀⠀⠑⢕⠀⢕⢕⢕⢕⠀⠀⠀⠀⠀⠀⠀⠀⠀⠀⢔⢕⢕⢕⢕⢐⢕⢕⢕⠁⢀⢕⢕⢕⢕⢕⢕⢕⢕⡱⠋⢀⢔⢕⢕⢜⢟⢿⣟⡻⢏⢕⣔⢅⢜⢿⣿⣿⣿⣿⣿⣿⣿⣿⣿⡟⢕⠀⠀⠀⠀⠀⠀⠀⠀⠀⠀⠀⠀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⣧⢕⢕⢕⢕⢕⣱⡕⢕⢕⢕⢕⢕⢿⣿⣿⣿⡕⢕⢕⢕⢻⣿⣿⣇⢕⢜⣿⣇⢿⡿⢟⢕⠕⠀⢕⢕⢕⢕⠀⠀⠀⢕⢕⢕⢕⢕⢕⢕⢄⠀⠀⠁⠀⠀⢕⢕⢕⢕⠀⠀⠀⠀⠀⠀⠀⠀⢄⢕⢕⢕⢕⢐⢕⢕⢕⠁⢄⢕⢕⢕⢕⢕⢕⢕⢕⠕⠀⢄⣕⣵⡷⢟⣻⣿⡏⢕⢱⣵⣿⣿⣿⣿⣷⣼⣟⢿⢿⣿⣿⣿⣿⣿⢇⠁⠀⠀⠀⠀⠀⠀⠀⠀⠀⠀⠀⠀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⢕⢕⢕⢕⢜⣿⣿⣧⢕⢕⢕⢕⢜⣿⣿⣿⣿⡕⢕⢕⢕⣿⣿⣿⡕⢕⡽⣿⡕⣷⢕⢕⠀⢄⢕⢕⢕⠁⠀⠀⢕⢕⢕⢕⢕⢕⢕⢕⢑⢀⠀⠀⠀⠀⢕⢕⢕⢕⠀⠀⠀⠀⠀⠀⠀⠀⢕⢕⢕⢕⢐⢕⢕⢕⠁⢀⢕⢕⢕⢕⢕⢕⢕⢕⠅⠀⢔⣱⣿⣷⣿⣿⣿⡿⣱⣾⣿⣿⣿⣿⣿⣿⣿⣿⣿⣿⣧⡕⢽⣿⣿⣕⣐⡀⠄⢀⠀⠀⠀⠀⠀⠀⠀⠀⠀⠀⢕⢕⢕⠑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⡕⢕⢕⢕⢕⣾⣿⣿⣇⢕⢕⢕⢕⢻⣿⣿⣿⣷⢕⢕⢕⢻⣿⣿⣷⡕⢸⣿⣇⢕⢕⠑⢕⢅⢕⢕⢕⠀⠀⢔⢕⢕⢕⢕⢕⢕⢕⢕⢕⢕⢄⣤⣤⡴⢕⢕⢕⢕⢕⠀⠀⠀⠀⠀⠀⢕⢕⢕⢕⢕⢕⢕⢕⠑⠀⢕⢕⢕⢕⢕⢕⢕⢕⠐⢀⢕⢜⢿⣿⣿⣿⣿⣿⢳⣿⣿⣿⣿⣿⣿⣿⣿⣿⣿⣿⣿⣿⣿⣧⣝⢿⣿⣿⣿⣿⣧⣅⠀⠀⠀⠀⠀⠀⠀⠀⠀⠀⢕⢕⢄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⡇⢕⢕⢕⢕⣿⣿⣿⣿⡕⢕⢕⢕⢕⢝⣿⣿⣿⣇⢕⢕⢸⣿⣿⣿⣧⢸⣿⣿⢕⢕⢄⢕⢕⢕⢕⠀⠀⢄⢕⢕⢕⢕⢕⢕⢕⢕⢕⢕⣱⣿⣿⡟⢕⢕⢕⢕⢕⢕⢀⠀⠀⠀⠀⢄⢕⢕⢕⢐⢕⢕⢕⠕⠀⢔⢕⢕⢕⢕⢕⢕⠕⠀⢄⢱⣿⣿⣿⣿⣿⣿⣿⣏⣿⣿⣿⣿⣿⣿⣿⣿⣿⣿⣿⣿⣿⣿⣿⣿⣿⣷⣝⢿⣿⣿⣿⣿⡇⠀⠀⠀⠀⠀⠀⠀⠀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⣇⢕⢕⢕⢕⢹⣿⣿⣿⣿⢕⢕⢕⢕⢕⢹⣿⣿⣿⣇⢕⢕⢿⣿⣿⣿⣇⢹⣿⣇⢕⢕⢕⢕⢕⠀⠀⢀⢕⢕⢕⢕⢕⢕⢕⢕⢕⢕⣾⣿⣿⢏⢕⢱⣿⢇⢕⢕⢕⢕⢔⢀⠀⠀⢕⢕⢕⢕⢕⢕⢕⢕⠀⠀⢕⢕⢕⢕⢕⢕⢕⠁⢔⢕⢕⢟⢿⣿⣿⣿⣿⡿⢸⣿⣿⣿⣿⣿⣿⣿⣿⣿⣿⣿⣿⣿⣿⣿⣿⣿⣯⣿⣷⡝⣿⣿⣿⡇⠀⠀⠀⠀⠀⠀⠀⠀⠀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⢕⢕⢕⢕⢜⣟⣿⣿⣿⣧⢕⢕⢕⢕⢕⢻⣿⣿⣿⣇⢕⢕⢻⣿⣿⣿⣇⢻⣿⡕⢕⢕⠕⠀⠀⢄⢕⢕⢕⢕⢕⢕⢕⢕⢕⢕⢹⣿⢟⢕⢕⢱⢟⢏⢕⢕⢕⢕⢕⢕⢕⢕⢕⢕⢕⢕⢕⢕⢕⢕⠁⠀⠀⢕⠁⢕⢕⢕⣱⠃⢀⢕⢕⣕⣵⣼⣿⣿⣿⣿⣱⣿⣿⣿⣿⣿⣿⣿⣿⣿⣿⣿⣿⣿⣿⢿⣿⣝⢝⡝⢝⣿⣿⣎⢿⡿⠑⠀⠀⠀⠀⠀⠀⠀⠀⠀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⢱⣽⣿⣿⣿⣧⢕⢕⢕⢕⢜⣿⣿⣿⣿⣧⢕⢹⣿⣿⣿⣿⣿⣿⣷⡕⢕⠀⠀⣱⡕⢕⢕⢕⣕⢕⢕⢕⢕⢕⢕⢕⢕⢕⢕⢕⢕⢕⢕⢅⢕⢕⢕⢕⢕⢕⢕⢕⢕⠑⢔⢕⢕⢕⠑⠀⠀⠀⠁⠀⢕⢕⣵⢇⠀⢕⢕⣾⣿⣿⣿⣿⣿⣿⢷⣿⣿⣿⣿⣿⣿⣿⣿⣿⣿⣿⣿⣿⢿⣿⣿⣿⣿⡷⢕⢕⢜⢻⡽⣎⠑⠀⠀⠀⠀⠀⠀⠀⠀⠀⠀⠀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⡕⢕⢕⢜⢸⣿⣿⣿⣿⣇⢕⢕⢕⢕⢻⣿⣿⣿⣿⣧⣷⣿⣿⣿⣿⣿⣿⣿⣷⢕⢀⣰⣿⣿⣿⢕⣼⣿⣇⢕⢕⢕⢕⠕⠕⠕⢕⢕⢕⢕⢑⢔⢕⢕⢕⢕⢕⣵⡇⢕⢕⢕⢐⢕⢕⢕⠕⠀⠀⠀⠀⠀⢕⢕⣼⡿⠀⢔⢱⣾⣿⣿⣿⣿⣿⣿⣟⣿⣿⣿⣿⣿⣿⣿⣿⣿⣿⣿⣿⣿⡟⣿⢟⢕⢝⢝⢕⢕⢕⢕⢕⣎⢿⢇⠀⠀⠀⠀⠀⠀⠀⠀⠀⠀⠀⢕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⢱⡕⢕⢕⢕⢎⣿⣿⣿⣿⣿⣇⢕⢕⢕⣿⣿⣿⣿⣿⣿⣿⣿⣿⣿⣿⣿⣿⣿⣿⣕⢱⣿⣿⣿⡏⢱⣿⣿⣿⡕⢕⢕⠑⠀⠀⠀⠀⢀⢕⢕⢕⢕⢕⢕⣱⣵⣿⣿⢇⢕⢕⢔⢕⢕⢕⢕⠀⠀⢀⠀⠀⠀⠕⣱⣿⡇⠀⢕⢸⣿⣿⣿⣿⣿⣿⣿⢿⣿⣿⣿⣿⣿⣿⣿⣿⣿⣿⣿⣿⣿⣿⣿⢇⢕⢕⢕⢕⢕⢕⢕⣱⢜⡷⣻⡕⡆⠀⠀⠀⠀⠀⠀⠀⠀⠀⢅⢔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⡇⢕⢕⢕⢿⣿⣿⣿⣿⣿⣇⡕⣕⣾⣿⣿⣿⣿⣿⣿⣿⣿⣿⣿⣿⣿⣿⣿⣿⡸⣿⣿⣿⢕⣼⣿⣿⣿⣧⢕⠁⠀⠀⠀⠀⢄⢕⢕⢕⣕⣵⣾⣿⣿⣿⡿⢕⢕⢕⢕⡜⢕⢕⢕⠁⠀⠀⣸⠀⠀⠄⣱⣿⣿⠁⢄⢕⢸⣿⣿⣿⣿⣿⣿⡿⡿⣿⣿⣿⣿⣿⣿⣿⣿⣿⣿⣿⣿⣿⣿⣿⣿⣿⣧⣵⣵⣵⣵⣵⣿⣻⣿⣿⣿⡱⠀⠀⠀⠀⠀⠀⠀⠀⠀⠀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⡕⣳⢕⢕⢕⢺⣿⣿⣿⣿⣿⣿⣿⣿⣿⣿⣿⣿⣿⣿⣿⣿⣿⣿⣿⣿⣿⣿⣿⣿⣇⢿⣿⢇⢱⣿⣿⣿⡿⠇⠀⠀⠀⠀⠀⢔⣱⣵⣷⣿⣿⣿⣿⣿⣿⢟⣱⣾⢕⢕⢕⡇⢕⢕⢕⠀⠀⣱⣿⠀⠀⢱⣿⢫⡏⠀⢕⢕⢕⢜⢟⢿⢿⡿⢿⢣⡇⣹⣿⣿⣿⣿⣿⣿⣿⣿⣿⣿⣿⣿⣿⣿⣿⣿⣿⣿⣿⣿⣿⣿⣿⣿⣿⣿⣿⣧⠀⠀⠀⠀⠀⠀⠀⠀⠀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⢱⡕⢕⣼⣧⡕⢕⢕⢕⢕⢕⡝⣞⢕⢕⢕⢜⡹⣿⣿⣿⣿⣿⣿⣿⣿⣿⣿⣿⣿⣿⣿⣿⣿⣿⣿⣿⣿⣿⣿⣿⣿⢸⡿⢕⣾⣿⣿⡿⠑⠀⠀⠀⠀⢀⢕⣾⣿⣿⣿⣿⣿⣿⣿⡿⢇⣾⣿⣟⢕⢕⢸⡇⢕⢕⠕⠀⢰⣿⣿⠀⢠⣿⣷⢸⢇⠀⢕⢕⢕⢕⣕⣕⣕⣕⣕⢸⢱⣿⣿⣿⣿⣿⣿⣿⣿⣿⣿⣿⣿⣿⣿⣿⣿⣿⣿⣿⣿⣿⣿⣿⣿⣿⣿⣿⣿⣿⡕⠀⠀⠀⠀⠀⠀⠀⠀⠀⠐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⣼⣷⢱⣿⣿⣿⣵⢕⢕⢕⢕⢹⣯⡗⢕⢕⢕⢸⣿⣿⣿⣿⣿⣿⣿⣿⣿⣿⣿⣿⣿⣿⣿⣿⣿⣿⣿⣿⣿⣿⣿⣿⡇⢕⢱⣿⣿⠏⠀⠀⠀⠀⠀⢄⣱⣿⣿⣿⣿⣿⣿⣿⣿⢟⣱⣿⣿⣿⣿⠕⠑⣿⡇⢕⢕⠀⢄⣿⣿⣿⢀⣾⣿⡇⢸⠀⢔⢕⣱⣷⣿⣿⣿⣿⣿⣿⡇⣿⣿⣿⣿⣿⣿⣿⣿⣿⣿⣿⣿⣿⣿⣿⣿⣿⣿⣿⣿⣿⣿⣿⣿⣿⣿⣿⣿⣿⣿⣧⠀⠀⠀⠀⠀⠀⠀⠀⠀⠀⠁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⣿⣯⣿⣿⣿⣿⣿⣷⣕⢱⣷⢜⣿⣿⣧⡕⢕⢸⣿⣿⣿⣿⣿⣿⣿⣿⣿⣿⣿⣿⣿⣿⣿⣿⣿⣿⣿⣿⣿⣿⣿⣿⣇⢕⣿⡿⠑⠀⠀⠀⠀⠀⢔⣵⣿⣿⣿⣿⣿⣿⣿⡿⢱⣾⣿⣿⣿⣿⣿⢕⢱⣿⣿⢁⢕⠀⣸⣿⣿⣿⣼⣿⣿⡕⢕⠀⢕⢸⣿⣿⣿⣿⣿⣿⣿⣿⡇⣿⣿⣿⣿⣿⣿⣿⣿⣿⣿⣿⣿⣿⣿⣿⣿⣿⣿⣿⣿⣿⣿⣿⣿⣿⣿⣿⣿⣿⣿⣿⢔⠀⠀⠀⠀⠀⠀⠀⠀⠀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⠘⠛⠛⠛⠛⠛⠛⠛⠛⠛⠓⠙⠃⠛⠛⠓⠛⠃⠘⠛⠛⠛⠛⠛⠛⠛⠛⠛⠛⠛⠛⠛⠛⠛⠛⠛⠛⠛⠛⠛⠛⠛⠛⠛⠘⠋⠁⠀⠀⠀⠀⠀⠑⠚⠛⠛⠛⠛⠛⠛⠛⠋⠑⠛⠛⠛⠛⠛⠛⠛⠑⠘⠛⠛⠃⠑⠀⠛⠛⠛⠛⠛⠛⠛⠃⠑⠀⠑⠛⠛⠛⠛⠛⠛⠛⠛⠛⠃⠛⠛⠛⠛⠛⠛⠛⠛⠛⠛⠛⠛⠛⠛⠛⠛⠛⠛⠛⠛⠛⠛⠛⠛⠛⠛⠛⠛⠛⠛⠛⠃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⢇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⢷⢇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⣕⣕⣕⣕⣕⢕⢕⢕⢕⢕⢕⢕⢕⢕⢕⢕⢕⢕⢕⢕⢕⢕⢕⢕⣱⣵⣵⢷⢇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⢱⣕⡕⢕⢕⢕⢕⢕⢕⢕⢕⢕⢕⢕⢕⢕⢕⢕⢕⢕⢕⢕⢕⢕⢕⢕⢕⢕⢕⢕⢕⢕⢕⢕⢕⢕⢕⢕⢕⢕⢕⢕⢕⢕⢕⢕⢕⢕⢕⢕⢕⢕⢕⢕⢕⢕⢕⢕⢕⢕⢕⢕⢕⢕⢕⢕⢕⢕⢕⣕⣕⣕⣕⣕⣵⣵⣷⣷⣷⣾⣿⣿⣿⣿⢿⢟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⢝⢝⢗⢇⢵⢕⢕⢕⢕⢕⢕⢕⢕⢕⢕⢕⢕⢕⢕⢕⢕⢕⢕⢕⢕⢕⢕⢕⢕⢕⢕⢕⢕⢕⢕⢕⢕⢕⢕⢕⢕⢕⢕⢕⢕⢕⢕⢕⢕⢕⢕⢕⢕⣕⣕⣕⣕⣵⣵⣵⣵⣷⣧⡕⢕⢾⢿⢿⢿⢿⢿⢿⢿⢟⢿⢿⢟⢏⢝⢝⢝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⢝⢗⢗⢗⢗⢗⢗⢕⢕⢕⢕⢵⢕⢕⢕⢕⢕⢕⢕⢕⢕⢕⢕⢕⢕⢕⢕⢕⢕⢕⢕⢕⢕⣕⣕⣕⣕⣕⣵⣵⣵⣷⣷⣷⣿⢿⢿⢿⢿⢟⢟⢟⢟⢏⢝⢝⢕⢕⢕⢕⢕⢕⢕⢕⢕⢕⢕⢕⢕⢕⢕⢕⢕⢕⢕⢕⢕⢕⢕⢕⢕⢕⢕⢕⢕⢕⢕⢕⢕⢕⢕⢕⢕⢕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⢝⢝⢝⢝⢝⢝⢝⢝⢝⢝⢝⢝⢝⢝⢝⢝⢝⢝⢝⢝⢕⢕⢕⢕⢕⢕⢕⢕⢕⢕⢕⢕⢕⢕⢕⢕⢕⢕⢕⢕⢕⢕⢕⢕⢕⢕⢕⢕⢕⢕⢕⢕⢕⢕⢕⢕⢕⢕⢕⢕⢕⢕⢕⢕⢕⢕⢕⢕⢕⢕⢕⢕⢕⢕⢕⠑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⢄⠀⢕⠑⢑⢑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⢔⢕⢕⢑⢕⢕⢕⢕⢕⢕⢀⠀⢄⢅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⠕⢕⢕⢕⢕⢕⢕⢕⢕⢕⢕⢕⢕⢕⢕⠀⠑⢱⣷⣵⣾⣷⣧⢅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⢕⢕⢕⢕⢕⢕⢑⠄⢕⢕⢕⢕⢕⢕⢅⠀⠁⢻⢿⣿⣿⡿⢇⠀⠁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⠀⠁⠑⠑⠀⠀⢕⢕⢕⢕⢕⢕⢕⢔⠀⠀⠀⠑⠘⠁⠀⠀⠀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⢄⢀⢀⢕⢕⢕⢕⢕⢕⢕⢕⢄⢀⢀⢄⢄⢔⢔⢔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⢸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⣿⣿⡕⢕⢕⢕⢕⢕⢕⢕⢕⢕⢕⢕⢕⢕⢕⢕⢕⢕⢕⢕⢕⢕⠕⠕⢕⠕⢕⠐⠑⠑⢁⢁⢄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⢟⢏⢕⢕⢕⢕⢕⢕⢕⢕⢕⢕⢕⢕⢕⢕⢕⢕⢕⢕⣱⣱⢇⣄⣅⢄⢄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⣷⣷⣿⣷⡕⢕⢕⢕⢕⢕⢕⢕⢕⢕⢕⢕⢕⢕⢕⣾⣿⣿⣿⣿⣿⣧⠑⢄⢕⢕⢕⢕⢕⢕⢕⢕⢕⢕⢕⢕⢕⢕⢕⢕⢕⢕⢕⢕⢕⢕⢕⢕⢕⢕⢕⢕⢕⢕⢕⢕⢕⢕⢕⢕⢕⢕⢕⢕⢕⢕⢑⠕⢕⢕⢕⢕⢕⢕⢕⢕⢕⢕⢕⢕⢕⢕⢕⢕⢕⢕⢕⢕⢕⢕⢕⢕⢕⢕⢕⢕⢕⢕⢕⢕⢕⢕⢕⢕⢕⢕⢕⢕⢕⢕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⢑⢕⢅⢕⢕⢜⣿⣿⣿⣿⣿⣧⢕⢕⢕⢕⢕⢕⢕⢕⢕⢕⢕⢕⢕⣿⣿⣿⣿⣿⢟⢝⠀⢄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⢕⠅⢕⢑⢅⢁⢿⣿⣿⣿⣿⣿⣷⣕⠕⢅⢕⢕⢕⢕⢕⢕⢕⢕⠁⣿⣿⣿⣿⣷⣶⣷⣷⣧⢕⢕⢕⢕⢕⢕⢕⢕⢕⢕⢕⢕⢕⢕⢕⢕⢕⢕⢕⢕⢕⢕⢕⢕⢕⢕⢕⢕⢕⢕⢕⢕⢕⢕⢕⢕⢕⢕⢕⢕⢕⢕⢕⢕⢕⢕⢕⢕⢕⢕⢕⢕⢕⢑⢕⢅⢕⢕⢕⢕⢕⢕⢕⢕⢕⢕⢕⢕⢕⢕⢕⢕⢕⢕⢕⢕⢕⢕⢕⢕⢕⢕⢕⢕⢕⢕⢅⢕⢑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⢜⢕⢕⠕⠀⢕⢕⠐⢕⢜⣿⣿⣿⣿⣿⣿⣿⣷⡕⢕⠕⢕⢕⢕⠁⠕⠀⢕⢻⣿⣿⣿⣿⣿⣿⣿⣿⣷⡕⢕⢕⢕⢕⢕⢕⢕⢕⢕⢕⢕⢕⠕⢕⢕⢕⢕⢕⢕⢕⢕⢕⢕⢕⢕⢕⢕⢕⢕⢅⠑⠁⠅⠑⠕⢕⢕⢕⢕⢕⢕⢕⢕⢕⢕⢕⢕⢕⢕⠕⠑⢅⢕⢕⢕⢕⢕⢕⢕⢕⢕⢕⢕⢕⢕⢕⢕⢕⢕⢕⢕⢕⢕⢕⢕⢕⢕⢕⢕⢕⢕⢕⠀⢑⠕⢕⢕⠅⢔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⡇⢕⢄⠅⠕⢕⠀⣕⢔⢹⣿⣿⣿⣿⣿⣿⣿⣿⣇⢕⢑⢕⢁⠀⠀⠀⠑⢸⣿⣿⣿⣿⣿⣿⣿⣿⣿⣿⣕⢕⢕⢕⠕⢕⢕⢕⢕⢕⢕⠕⢕⢅⠕⢕⢕⢕⢕⢕⢕⢕⢕⢕⢕⢕⢕⢕⢕⢕⢔⢀⠀⠁⠀⠀⠀⠀⠁⠁⠑⠑⠑⠑⠑⠑⠁⠀⢀⢄⢕⢕⢕⢕⢕⢕⢕⢕⢕⢕⢕⢕⢕⢕⢕⢕⢕⢕⢕⢕⢕⢕⢕⢕⢕⢕⢕⢕⢕⢕⢕⢕⢄⠑⠔⠅⢕⢕⠀⠑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⢱⢕⢕⠀⠀⢕⠀⢿⣧⡜⢿⣿⣯⣝⣟⢻⣿⣿⣿⣧⢕⢀⢕⢄⠀⠀⠀⢸⣿⣿⣿⣿⣿⣿⣿⣿⣿⣿⣿⣧⡕⢕⢕⢁⠕⢕⢕⢕⢕⢕⢕⠑⠕⢅⢑⠕⢕⢕⢕⢕⢕⢕⢕⢕⢕⢕⢕⢕⢕⢕⢔⢄⢀⠀⠀⠀⠀⠀⠀⠀⠄⢄⢄⢔⢕⢕⢕⢕⢕⢕⢕⢕⢕⢕⢕⢕⢕⢕⢕⢕⢕⢕⢕⢕⢕⢕⢕⢕⢕⢕⢕⢕⢕⢕⢕⢕⢕⢕⢕⢕⢕⠀⠁⠀⢕⢕⢔⠀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⣟⢟⢟⢟⢕⢕⢕⠀⠀⠀⠀⢸⣿⣿⢌⠙⠟⢿⣿⣿⣮⢻⣿⣿⣷⡅⢄⠑⢄⠀⠀⠕⣿⣿⣿⣿⣿⣿⣿⣿⣿⣿⣿⣿⣷⣕⢕⢕⢄⠁⠕⢕⢕⢕⢕⢕⢔⢄⢁⠐⠁⠑⠕⢕⢕⢕⢕⢕⢕⢕⢕⢕⢕⢕⢕⢕⢕⢔⢄⢀⠀⠀⠀⢀⢔⢕⢕⢕⠑⢕⢕⢕⢕⢕⢕⢕⢕⢕⢕⢕⢕⢕⢕⢕⢕⢕⢕⢕⢕⢕⢕⢕⢕⢕⢕⢕⢕⢕⢕⢕⢕⢕⢕⢕⢕⠀⠀⠀⢕⢕⢕⢄⠀⢕⢕⢅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⣷⣕⣕⢕⠁⠀⠀⠀⠀⠁⠋⠁⠀⠀⠀⠀⠁⠙⢻⣷⣜⢿⣿⣿⣔⠀⠀⠑⢀⠀⢹⣿⣿⣿⣿⣿⣿⡿⢟⢟⣟⣟⣟⣟⣧⢕⢕⢕⡄⠁⠑⢕⢕⢕⢕⢕⢕⢕⢄⢀⠀⠀⠁⠁⠑⠕⠕⠕⠅⠕⠑⠑⠕⠑⢑⢕⢕⢕⢕⢔⢄⢑⠕⢕⢕⢁⠀⢕⢕⢕⢕⢕⢕⢕⢕⢕⢕⢕⢕⢕⢕⢕⢕⢕⢕⢕⢕⢕⢕⢕⢕⢕⢕⢕⢕⢕⢕⢕⢕⢕⢕⢕⢕⠀⠀⠀⢕⢕⢕⢕⠀⠁⢕⢕⢑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⣿⣿⣷⢕⠑⠀⠀⠀⠀⠀⠀⠀⠀⢀⢀⢀⠀⠀⠘⢿⣮⣿⣿⣿⣇⠀⠀⠁⢀⠁⢻⣿⣿⡿⢏⣱⣵⣾⣿⣿⣿⣿⣿⣿⣿⣧⡕⢜⣷⣴⡀⠁⠑⠕⢕⢕⢕⢕⢕⢕⢔⢄⢀⠁⠐⠔⢔⢔⢄⢔⢔⢕⢕⢕⢕⢕⢕⢕⢕⢕⢕⢕⢔⢄⢅⢑⢐⠕⠕⢕⢕⢕⢕⢕⢕⢕⢕⢕⢕⢕⢕⢕⢕⢕⢕⢕⢕⢕⢕⢕⢕⢕⢕⢕⢕⢕⢕⢕⢕⢕⢕⠕⠀⠀⠀⢕⢕⢕⢕⢔⠀⠑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⣿⠇⠀⠀⠀⠀⠀⢰⣴⣶⡕⢕⢕⢕⢵⣦⡄⠘⣿⣿⣿⣿⣿⡇⠀⠕⡔⢀⢸⣿⣯⣷⣿⣿⣿⡿⠿⠟⠛⠙⠙⠉⠁⠈⠙⠳⢾⣿⣿⣷⣔⡀⠀⠑⠑⠕⢕⢕⢕⢕⢕⢕⢔⢄⢀⠀⠁⠑⠑⠕⠕⢅⢁⠑⠑⠕⠕⠕⠕⠕⠕⠕⠁⠁⠀⠁⠀⠀⠀⠀⠀⢀⢄⢔⢕⢕⢕⢕⢕⢕⢕⢕⢕⢕⢕⢕⢕⢕⢕⢕⢕⢕⢕⢕⢕⢕⢕⢕⢕⠀⠀⠀⠀⢕⢕⢕⢕⢕⢀⠀⠑⢕⢕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⠀⢀⠀⠀⠀⠀⢁⣿⡗⢕⢕⢕⢕⢜⣿⣿⣇⢸⣿⣿⣿⣿⣿⠀⠀⣿⡔⢕⣿⣿⣿⠿⠟⠁⠀⠀⠀⠀⠀⠀⠀⠀⠀⠀⠀⠀⠙⠻⣿⣿⣿⣷⣦⣄⢀⠀⠁⠑⠕⢕⢕⢕⢕⢕⢔⢔⢀⠀⠀⠀⠀⠀⠀⠁⠁⠀⠀⠀⠀⠀⠀⠀⠀⢀⢀⢀⢄⢄⢔⢕⢕⢕⢕⢕⢕⢕⠑⢕⢕⢕⢕⢕⢕⢕⢕⢕⢕⢕⢕⢕⢕⢕⠕⢕⢕⢕⢕⢕⠀⠀⠀⠀⢕⢕⢕⢕⢕⢕⢔⠀⠁⢕⢕⠅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⡔⠀⠀⠀⢕⢻⢱⢕⢕⢕⢕⢸⣿⣿⣿⣿⣿⣿⣿⣿⡿⠀⢱⣿⣿⣿⣿⣿⣟⡝⠀⢀⣠⣴⣶⣖⡔⢆⢔⢔⢔⢄⢀⠀⠀⠀⠈⠝⢿⣿⣿⣿⣿⣷⣴⣄⡀⢀⠁⠁⠑⠕⠑⠑⠑⠑⠀⠀⠕⢕⢕⢕⢔⢔⢔⢔⢔⢕⢕⢕⢕⢕⢕⢕⢕⢕⢕⢕⢕⢕⢕⢕⢕⢕⠀⢕⢕⢕⢕⢕⢕⢕⢕⢕⢕⢕⢕⢕⢕⢕⠀⢕⢕⢕⢕⠕⠀⠀⠀⢔⢕⢕⢕⢕⢕⢕⢕⢕⢀⠀⠕⢕⢁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⠀⠑⢕⢕⢕⢕⢕⢕⢸⣿⣿⣿⣿⣿⣿⣿⣝⣡⣵⣿⣿⣿⣿⣿⣿⣿⣷⣾⣿⣿⣿⣿⣿⡞⢱⢕⢕⢕⢕⢕⢕⢆⢀⡀⠀⠘⢿⣿⣿⣿⣿⣿⣿⣿⣿⣷⣦⣤⠀⠀⠀⠀⠀⠀⠀⠀⠀⠁⠑⠑⠕⢕⢕⢕⢕⢕⢕⢕⢕⢕⢕⢕⢕⢕⢕⢕⢕⢕⢕⢕⠁⠀⢕⢕⢕⢕⢕⢕⢕⢕⢕⢕⢕⢕⢕⢕⢕⠀⢕⢕⢕⢕⠀⠀⠀⠀⢕⢕⢕⢕⢕⢄⢕⢕⢕⢕⢄⠀⠁⠕⢔⠁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⠀⢑⢕⢕⢕⢕⢕⣼⣿⣿⣿⣿⣿⣿⣿⣿⣿⣿⣿⣿⣿⣿⣿⣿⣿⣿⣿⣿⣿⣿⣿⣿⢇⢕⢕⢕⢕⢕⢕⢕⢕⢜⣿⣷⣦⣄⣿⣿⣿⣿⣿⣿⣿⣿⣿⣿⢇⠀⠀⠀⢄⢕⢕⢔⢔⢔⢔⢔⢔⢕⢕⢕⢕⢕⢕⢕⢕⢕⢕⢕⢕⢕⢕⢕⢕⢕⢕⢕⢕⠀⠀⢕⢕⢕⢕⢕⢕⢕⢕⢕⢕⢕⢕⢕⢕⢕⢕⢕⢕⢕⢕⠀⠀⠀⢄⢕⢕⢕⢕⢕⢕⢕⢕⢕⢕⢕⢔⠀⠀⢀⠀⠁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⣔⠀⢕⢕⢕⢕⢕⣱⣿⣿⣿⣿⣿⣿⣿⣿⣿⣿⣿⣿⣿⣿⣿⣿⣿⣿⣿⣿⣿⣿⣿⡿⢇⢕⢕⢕⢕⢕⢕⢕⢕⣵⢕⢹⣻⣿⣿⣿⣿⣿⣿⣿⣿⣿⣿⣿⠏⠀⠀⠀⢔⢕⢕⢕⢕⢕⢕⢕⢕⢕⢕⢕⢕⢕⢕⢕⢕⢕⢕⢕⢕⢕⢕⢕⢕⢕⢕⢕⢕⢕⠀⠀⢕⢕⢕⢕⢕⢕⢕⢕⢕⢕⢕⢕⢕⢕⠀⢕⢕⢕⢕⢕⠀⠀⠀⢕⢕⢕⢕⢕⠅⢕⢕⢕⢕⢕⢕⢕⢔⠀⠀⠀⠀⠄⢅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⢅⣕⢕⣱⣾⣿⣿⣿⣿⣿⣿⣿⣿⣿⣿⣿⣿⣿⣿⣿⣿⣿⣿⣿⣿⣿⣿⣿⢟⢕⢕⢕⢕⢕⢕⢕⢕⢕⢕⢜⢕⢕⢜⢿⣿⣿⣿⣿⣿⣿⣿⣿⣿⠏⠀⠀⠀⢕⢕⢕⢕⢕⢕⢕⢕⢕⢕⢕⢕⢕⢕⢕⢕⢕⢕⢕⢕⢕⢕⢕⢕⢕⢕⢕⢕⢕⢕⠑⠀⠀⢕⢕⢕⢕⢕⢕⢕⢕⢕⢕⢕⢕⢕⠑⢄⢕⢕⢄⢕⠑⠀⠀⠀⠁⠑⠑⠑⢁⢕⢕⢕⢕⢕⢕⢕⢕⢕⢕⢀⠀⠀⠀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⣿⢸⣷⣿⣿⣿⣿⣿⣿⡇⢸⣿⣿⣿⣿⣿⣿⣿⣿⣿⣿⣿⣿⣿⣿⣿⣿⣿⣿⢕⢕⢕⢕⢕⢕⢕⢕⢕⢕⢕⢕⢕⢕⢕⢸⣿⣿⣿⣿⣿⣿⣿⣿⠇⢀⣔⢕⢕⢕⢕⢕⢕⢕⣱⣱⣣⣵⣷⣷⣿⣷⡵⢕⠕⢕⢕⢕⢕⢕⢕⢕⢕⢕⢕⢕⢕⢕⢕⠀⠀⠀⢕⢕⢕⢕⢕⢕⢕⢕⢕⢕⢕⢕⠕⢀⢕⠑⢄⢕⠑⠀⠀⠀⠀⠀⠀⠀⠀⢕⢕⢕⢕⢕⢕⢕⢕⢕⢕⢕⢕⢔⢀⠀⠀⠑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⡸⣿⣿⣿⣿⣿⣿⣿⣧⣼⣿⣿⣿⣿⣿⣿⣿⣿⣿⣿⣿⣿⣿⣿⣿⣿⣿⣿⣷⡕⢕⢕⢕⢕⢕⢕⢕⢕⢕⢕⢕⢕⢕⣿⣿⣿⣿⣿⣿⣿⣿⣇⣴⡼⢕⢕⢕⢕⢕⢕⢕⢸⣿⣿⣿⣿⣿⡿⢟⢝⠑⠁⢄⢕⢕⢕⢕⢕⢕⢕⢕⢕⢕⢕⢕⢕⠀⠀⠀⠀⠕⢕⢕⢕⢕⢕⢕⢕⢕⢕⢕⠑⠀⠐⢁⢕⢕⠕⠀⠀⠀⠀⠀⠀⠀⢄⢕⢕⢕⢕⢕⢕⢕⢕⢕⢕⢕⢕⢕⢕⢕⢔⢄⢀⢀⢑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⣇⢿⣿⣿⣿⣿⣿⣿⣿⣿⣿⣿⣿⣿⣿⣿⣿⣿⣿⣿⣿⣿⣿⣿⣿⣿⣿⣿⣿⣷⣵⣕⢕⢕⢕⢕⢕⢕⢕⢕⣕⣵⣿⣿⣿⣿⣿⣿⣿⣿⡿⣻⢗⢕⢕⢕⢕⢕⢕⢕⢕⢕⢜⢟⢿⢟⢙⢕⢕⠁⠀⠀⢕⢕⢕⢕⢕⢕⢕⢕⢕⢕⢕⢕⢕⠑⠀⠀⠀⠀⠀⢕⢕⢕⢕⢕⢕⢕⢕⠕⠀⠀⢄⢔⢕⢕⠑⠀⠀⠀⠀⠀⠀⢀⢔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⣿⡜⣿⣿⣿⣿⣿⣿⣿⣿⣿⣿⣿⣿⣿⣿⣿⣿⣿⣿⣿⣿⣿⣿⣿⣿⣿⣿⣿⣿⣿⣿⣿⣷⣷⣷⣷⣷⣿⣿⣿⣿⣿⣿⣿⣿⣿⣿⣿⣿⡟⢕⢕⢕⢕⢕⠑⠀⠀⠀⠁⠁⠁⢁⢔⢕⢕⢕⠑⠀⠀⢕⢕⢕⢕⢕⢕⢕⢕⢕⢕⢕⢕⢕⢕⠀⠀⠀⠀⠀⠀⢕⢕⢕⢕⢕⢕⠐⠁⢄⢔⢕⢕⢕⠕⠁⠀⠀⠀⠀⠀⢀⢄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⣷⡹⣿⣿⣿⣿⣿⣿⣿⣿⣿⣿⣿⣿⣿⣿⣿⣿⣿⣿⣿⣿⣿⣿⣿⣿⣿⣿⣿⣿⣿⣿⣿⣿⣿⣿⣿⣿⣿⣿⣿⣿⣿⣿⣿⣿⣿⣿⢏⢕⢕⢕⢕⠕⠁⠀⠀⠀⠀⠀⠀⢔⢕⢕⢕⢕⠁⠀⢀⢕⢕⢕⢕⢕⢕⢕⢕⢕⢕⢕⢕⢕⢕⠀⠀⠀⠀⠀⠀⠀⢕⢕⢕⢕⢕⢕⢔⢕⢕⢕⢕⠕⠁⠀⠀⠀⠀⠀⢄⢔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⣧⢻⣿⣿⣿⣿⣿⡌⢍⢝⢝⢟⢻⢿⢿⣿⣿⣿⣿⣿⣿⣿⣿⣿⣿⣿⣿⣿⣿⣿⣿⣿⣿⣿⣿⣿⣿⣿⣿⣿⣿⣿⣿⣿⡿⢏⢝⢕⢕⢕⠕⠁⠀⠀⠀⠀⠀⠀⢀⢕⢕⢕⢕⢕⠀⠀⢄⢕⢕⢕⢕⢕⢕⢕⢕⢕⢕⢕⢕⢕⢕⠀⠀⠀⠀⠀⠀⠀⠀⠁⢕⢕⢕⢕⢕⢕⢑⠔⠑⠁⠀⠀⠀⠀⢀⢄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⢟⢟⢟⢿⣿⣿⣿⣿⣿⣿⣿⣿⣧⢻⣿⣿⣿⣿⣷⢕⠕⢕⢕⢕⢕⢕⢕⣔⣿⣿⣿⣿⣿⣿⣿⣿⣿⣿⣿⣿⣿⣿⣿⣿⣿⣿⣿⣿⣿⣿⣿⣿⣿⣿⢟⢱⢕⢕⢕⠕⠁⠀⠀⠀⠀⢀⢄⢀⢔⢕⢕⢕⢕⢕⠀⠀⢄⢕⢕⢕⢕⢕⢕⢕⢕⢕⢕⢕⢕⢕⢕⠁⠀⠀⠀⠀⠀⠀⠀⠀⠀⠀⠕⢕⢕⢕⢕⢕⢄⢀⢄⢄⢔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⢟⢟⢟⢻⡿⢏⢕⢕⢕⢕⢕⢕⢿⣿⣿⣿⣿⣿⣿⣿⣿⣧⡻⣿⣿⣿⣿⡕⢕⡕⡅⢅⢕⣕⣿⣿⣿⣿⣿⣿⣿⣿⣿⣿⣿⣿⣿⣿⣿⣿⣿⣿⣿⣿⣿⣿⣿⣿⣿⡯⢏⢕⢕⢕⢕⢕⢔⠀⠀⠀⠀⢀⢔⠕⢄⢕⢕⢕⢕⢕⢕⠀⢀⢕⢕⢕⢕⢕⢕⢕⢕⢕⢕⢕⢕⢕⢕⢕⠁⠀⠀⠀⠀⠀⠀⠀⠀⠀⠀⠀⠀⢕⢕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⢕⢕⢕⢕⢕⢕⢕⢕⢕⢕⢕⢕⢜⢝⢏⣿⣿⣏⣟⢿⢿⣿⣵⡜⢿⣿⣿⣿⣷⣵⣵⣵⣾⣿⣿⣿⣿⣿⣿⣿⣿⣿⣿⣿⣿⣿⣿⣿⣿⣿⣿⣿⣿⣿⣿⣿⡿⢟⢏⢕⢕⢕⢕⢕⢕⢕⠑⠀⠀⠀⢔⢕⢁⢕⢕⢕⢕⢕⢕⢕⠀⠄⢕⢕⢕⢕⢕⢕⢕⢕⢕⢕⢕⢕⢕⢕⠑⢀⠅⠀⠀⠀⠀⠀⠀⠀⠀⠀⠀⠀⠀⠀⢕⢕⢕⢕⢕⢕⢅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⢿⢕⢕⢕⢕⢕⢕⢕⢕⢕⢕⢕⢕⢕⢕⢕⢸⣿⣿⣿⣿⣷⣧⣽⣟⢜⢻⣿⣿⣿⣿⣿⣿⣿⣿⣿⣿⣿⣿⣿⣿⣿⣿⣿⣿⣿⣿⣿⣿⣿⣿⣿⣿⣿⣿⢟⢕⢕⢕⢕⢕⢕⢕⢕⢕⢕⢕⠀⠄⢄⢕⢕⢕⢕⢕⢕⢕⢕⢕⢕⠁⠀⢕⢕⢕⢕⢕⢕⢕⢕⢕⢕⢕⢕⢕⠕⠁⢔⢅⢕⢕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⡟⢕⢕⢕⢕⢕⢕⢕⢕⢕⢕⢕⢕⢕⢕⢕⢕⢕⢕⣿⣿⣿⣿⣿⣿⣿⣿⣿⣧⣜⢻⣿⣿⣿⣿⣿⣿⣿⣿⣿⣿⣿⣿⣿⣿⣿⣿⣿⣿⣿⣿⣿⡿⢿⢕⢎⢕⢕⢕⢕⢕⢕⢕⢕⢕⢕⢕⢕⢕⠄⢕⢕⢕⢕⢕⢕⢕⢕⢕⢕⢕⠕⠀⢔⢕⢕⢕⢕⢕⢕⢕⢕⠕⢔⢕⢕⠁⢄⢕⢕⢕⢕⢕⢕⢄⠀⠀⠀⠀⠀⠀⠀⠀⠀⠀⠕⢕⢕⢕⢕⢕⢕⢑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⢕⢕⢕⢕⢕⢕⢕⢕⢕⢕⢕⢕⢕⢕⢕⢕⢕⢕⢕⢻⣿⣿⣿⣿⣿⣿⣿⣿⣿⣿⢕⢝⢿⣿⣿⣿⣿⣿⣿⣿⣿⣿⣿⣿⣿⣿⣿⡿⢯⢟⢗⢝⢕⢕⢔⢕⢕⢕⢕⢕⢕⢕⢕⢕⢕⢕⢕⢕⢕⢕⢕⢕⢕⢕⢕⢕⢕⢕⢕⢕⠐⢀⢕⢕⢕⢕⢕⢕⢕⢕⢕⠕⢔⢕⠑⢀⢕⢕⢕⢕⢕⢕⢕⢕⢕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⡇⢕⢕⢕⢕⢕⢕⢕⢕⢕⢕⢕⢕⢕⢕⢕⢕⢕⢕⢕⢕⢸⣿⣿⣿⣿⣿⣿⣿⣿⣿⣿⢕⢕⢕⠝⢿⣿⣿⣿⣿⣿⣿⢿⢿⠟⢟⢎⢕⢕⢔⢕⢕⢕⢕⢕⢕⢕⢕⢕⢕⢕⢕⢕⢕⢕⢕⢕⢕⢕⢕⢕⢕⢕⢕⢕⢕⢕⢕⢕⢕⠁⢄⢕⢕⢕⢕⢕⢕⢕⢕⢕⠕⢔⠑⠀⢔⢕⢕⢕⢕⢕⢕⢕⢕⢕⢕⠀⠀⠀⠀⠀⠀⠀⠀⠀⠀⠀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⡇⢕⢕⢕⢕⢕⢕⢕⢕⢕⢕⢕⢕⢕⢕⣿⡕⢕⢕⢕⢕⡕⣿⣿⣿⣿⣿⣿⣿⣿⣿⣿⢕⢕⢕⢕⢜⢑⢋⢛⠑⠁⠁⢔⢕⢕⢕⢕⢕⢕⢕⢕⢕⢕⢕⢕⢕⢕⢕⢕⢕⢕⢕⢕⢕⢕⢕⢕⢕⢕⢕⢕⢕⢕⢕⢕⢕⢕⢕⢕⢀⢕⢕⢕⢕⢕⢕⢕⢕⢕⢕⠑⠀⠀⢄⢕⢕⠑⢕⢕⢕⢕⢕⢕⢕⢕⢕⢕⠀⠀⠀⠀⠀⠀⠀⠀⠀⠀⠀⢕⢕⢕⢕⢕⢕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⣇⢕⢕⢕⢕⢕⢕⢱⢕⢕⢕⢕⢕⢕⢕⣿⣧⢕⢕⢕⢕⣷⢸⣿⣿⣿⣿⣿⣿⣿⣿⣿⢕⠕⢕⢕⢕⢕⢕⠑⠀⠀⢕⢕⢕⢕⠀⢕⢕⢕⢕⢕⢕⢕⢕⢕⢕⢕⢕⢕⢕⢕⢕⢕⢕⢕⠕⠑⢁⢕⢕⢕⢕⢕⢕⢕⢕⢕⢕⢀⢕⢕⢕⢕⢕⢕⢕⢕⢕⢕⠑⠀⢄⢕⢕⢕⢕⢔⠁⢕⢕⢕⢕⢕⢕⢕⢕⢕⠀⠀⠀⠀⠀⠀⠀⠀⠀⠀⠀⠑⢕⢕⢕⢕⢕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⢕⢕⢕⢕⢕⢕⢸⣿⡕⢕⢕⢕⢕⢕⢸⣿⣇⢕⢕⢕⢺⡇⣿⣿⣿⣿⣿⣿⣿⡏⠙⢕⢕⢕⢕⢕⢕⢕⠀⠀⠀⢕⢕⢕⢕⢕⢕⢕⢕⢕⢕⢕⢕⢕⢕⢕⢕⢕⢕⢕⢕⠕⠑⠁⠀⠀⠀⢕⢕⢕⢕⢕⢕⠕⢕⢕⢕⢀⢕⢕⢕⢕⢕⢕⢕⢕⢕⢕⠁⢀⢕⢕⢕⢕⢕⢕⢕⢔⠁⢕⢕⢕⢕⢕⢕⢕⠀⠀⠀⠀⠀⠀⠀⠀⠀⠀⠀⠀⠀⢕⢕⢕⢕⢕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⡿⢏⢝⢕⢕⢕⢕⢕⢕⢸⣿⣿⡕⢕⢕⢕⢕⢜⣿⣿⡕⢕⢕⢜⣿⢸⣿⣿⣿⣿⣿⣿⡇⠀⢕⢕⢕⢕⢕⢕⠁⠀⠀⠀⢀⢕⢕⢕⢕⢕⢕⢕⢕⢕⢕⢕⢕⠕⠕⠑⠑⠁⠀⠀⠀⠀⠀⠀⠀⢕⢕⢕⢕⢕⢕⢑⢕⢕⠕⢁⢕⢕⢕⢕⢕⢕⢕⢕⢕⠕⢀⢔⢕⢕⢕⢕⠕⢕⣑⣱⡥⣴⣶⣦⢑⢕⢕⢕⢕⢔⠀⠀⠀⠀⠀⠀⠀⠀⠀⠀⠀⠀⠀⢕⢕⢕⢕⠀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⡇⢕⢕⢕⢕⢕⢕⢕⢕⢸⣿⣿⣷⢕⠑⢕⢕⢕⣽⣿⣷⢕⢕⢕⢿⡇⣿⣿⣿⣿⣿⣿⡇⢔⠑⢔⢕⢕⢕⠑⠀⠀⠀⢔⢕⠁⠀⠁⢕⢑⢕⢕⠑⢕⢕⢕⠀⠀⠀⠀⠀⠀⠀⠀⠀⠀⠀⠀⢄⢕⢕⢕⢕⢕⢐⢕⢕⢕⠀⢕⢕⢇⢕⢕⢕⢕⢕⢕⢕⣷⠖⠐⢁⣅⣵⣶⣿⣿⣿⡟⢝⢏⢝⢝⢕⢕⠕⢕⢑⣑⣅⣅⢁⠄⠀⠀⠀⠀⠀⠀⠀⠀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⣷⢕⢕⢕⢕⢕⢕⢕⢕⢕⢿⣿⣿⣧⢕⢕⢕⢕⢺⣿⣿⣇⢕⢕⢸⣿⢸⣿⣷⣷⣽⣽⢇⠕⠀⢕⢕⢕⢕⠀⠀⠀⢔⢕⡱⢇⠀⠀⠁⢕⢕⢕⠀⢕⢕⢕⢄⠀⠀⠀⠀⠀⠀⠀⠀⠀⠀⢀⢕⢕⢕⢕⢕⢔⢕⢕⢕⠑⢕⢕⢕⢕⢕⢕⢕⢕⢕⣱⢟⠑⢄⢔⣾⣿⣿⣿⣿⣿⠏⢕⢵⣕⣕⣕⣵⣷⣿⣿⣿⣿⣿⣿⡇⢄⠀⠀⠀⠀⠀⠀⠀⠀⠀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⢟⢕⢕⢕⢕⢕⢕⢕⢕⢕⢸⣿⣿⣿⣇⢕⢕⢕⢕⢿⣿⣿⡕⢕⢕⣿⡇⣿⣿⣿⣿⡏⢔⠀⢕⡕⢕⢕⠑⠀⠀⢔⢕⢕⢕⢕⢕⠀⠀⠀⠕⠁⠀⢕⢕⢕⢕⠀⠀⠀⠀⠀⠀⠀⠀⠀⠀⢕⢕⢕⢕⢕⢅⢕⢕⢕⠀⢔⢕⢕⢕⢕⢕⢕⢕⢕⢕⠑⢀⢕⢕⢕⢜⢻⢿⢿⢟⢕⢕⡄⢑⢸⣿⣿⣿⣿⣿⣿⣿⣿⣿⣿⡇⠅⠀⠀⠀⠀⠀⠀⠀⠀⠀⠀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⢕⢕⢕⢕⢕⢕⢕⢕⢕⢕⢕⢸⣿⣿⣿⣧⢕⢕⢕⢜⣿⣿⣿⡕⢕⢹⣿⡸⡿⢟⢏⢕⠁⠀⢕⢕⢕⠕⠀⠀⢄⢕⢕⢕⢕⢕⢕⢕⢀⠀⠀⠀⠀⠕⢕⢕⢕⢀⠀⠀⠀⠀⠀⠀⠀⠀⢔⢕⢕⢕⠕⢅⢕⢕⢕⠀⢔⢕⢕⢕⢕⢕⢕⢕⢕⠁⠀⢔⣱⣵⡷⢟⣿⣿⢇⢕⣱⣾⣿⣿⣿⣷⣧⣝⡫⢿⣿⣿⣿⣿⣿⡿⠑⠀⠀⠀⠀⠀⠀⠀⠀⠀⠀⠀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⡇⢕⢕⢕⢱⢵⢵⢕⢕⢅⢕⢕⢻⣿⣿⣿⣇⢕⢕⢕⢮⣿⣿⣧⢕⢸⣿⣇⢷⣷⢕⢕⢄⠔⢕⢕⢕⠀⠀⠀⢕⢕⢕⢕⢕⢕⢕⢕⢕⠀⠀⠀⠀⠀⢕⢕⢕⢕⠀⠀⠀⠀⠀⠀⠀⢅⢕⢕⢕⠕⢅⢕⢕⢕⠀⢄⢕⢕⢕⢕⢕⢕⢕⠕⠐⢀⢕⣼⣿⣾⣿⣿⣿⣇⣱⣾⣿⣿⣿⣿⣿⣿⣿⣿⣿⣷⣕⢸⣹⣿⣟⣕⣐⡐⠄⢀⠀⠀⠀⠀⠀⠀⠀⠀⠁⢕⢅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⡇⢕⢕⢕⢜⣿⣿⣿⡕⢕⢕⢕⢜⢿⣿⣿⣿⡇⢕⢕⢜⣿⣿⣿⣇⢕⣿⣿⡜⢕⢕⠀⠕⢔⢕⢕⠕⠀⠀⢕⢕⢕⢕⢕⢕⢕⢕⢕⢕⢄⢄⣄⣄⡔⢕⢕⢕⢕⢄⠀⠀⠀⠀⠀⠀⢕⢕⢕⠕⢅⢕⢕⢕⠁⢀⢕⢕⢕⢕⢕⢕⢕⠕⠁⢄⢕⢹⣿⣿⣿⣿⣿⡿⣼⣿⣿⣿⣿⣿⣿⣿⣿⣿⣿⣿⣿⣿⣿⣮⡻⢿⣿⣿⣿⣿⣧⡅⠀⠀⠀⠀⠀⠀⠀⠀⢕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⣧⢕⢕⢕⢜⣺⣿⣿⣷⢕⢕⢕⢕⢜⣿⣿⣿⣿⡕⢕⢕⢽⣿⣿⣿⡕⢽⣿⣷⢕⠕⢔⢕⢕⢕⠕⠀⠀⢔⢕⢕⢕⢕⢕⢕⢕⢕⢕⢕⣵⣿⣿⢏⢕⢕⢕⢕⢕⢕⠀⠀⠀⠀⠀⢔⢕⢕⢕⢕⢕⢕⢕⠑⠀⢕⢕⢕⢕⢕⢕⢕⠑⠀⢔⣱⣿⣷⣾⣿⣿⣿⣿⢳⣿⣿⣿⣿⣿⣿⣿⣿⣿⣿⣿⣿⣿⣿⣿⣿⣿⣧⣝⢿⣿⣿⣿⣿⡕⠀⠀⠀⠀⠀⠀⠀⢕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⢱⡕⢕⢕⢻⣿⣿⣿⣇⢕⢕⢕⢕⢜⢿⣿⣿⣷⡕⢕⢸⣿⣿⣿⣷⡜⣿⣿⡇⢀⢑⢕⢕⠕⠀⠀⢄⢕⢕⢕⢕⢕⢕⢕⢕⢕⣕⣾⣿⡿⢇⢕⣱⣿⢕⢕⢕⢕⢕⢄⢀⠀⢀⢕⢕⢕⢔⢕⢕⢕⢕⠀⠀⢕⢕⢕⢕⢕⢕⡐⠀⢕⢕⢝⢿⣿⣿⣿⣿⣿⡏⣿⣿⣿⣿⣿⣿⣿⣿⣿⣿⣿⣿⣿⣿⣿⣿⣿⣿⣟⣿⣧⡻⣿⣿⣿⢇⠀⠀⠀⠀⠀⠀⠀⠕⠀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⢜⡇⢕⢕⢜⢿⣿⣿⣿⡕⢅⢕⢕⢕⢹⣿⣿⣿⣷⢕⢕⢹⣿⣿⣿⣷⡜⣿⣿⡕⢑⢕⠕⠀⢀⢔⢕⢕⢕⢕⢕⢕⢕⢕⢕⢕⢾⣿⢟⢕⢕⡕⢟⢕⢕⢕⢕⢕⢕⢕⢕⢔⢕⢕⢕⢕⢕⢕⢕⢕⠀⠀⠀⢕⠁⢕⢕⢕⡱⠁⢔⢕⢕⣕⣱⣾⣿⣿⣿⡟⣼⣿⣿⣿⣿⣿⣿⣿⣿⣿⣿⣿⣿⣿⣿⢿⣿⣝⢹⡽⢿⣿⣷⡝⣿⡟⠁⠀⠀⠀⠀⠀⠀⠀⠀⠀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⡕⢕⢕⢻⣿⣿⣿⣿⡔⢕⢕⢕⢕⢹⣿⣿⣿⣷⡕⢕⢻⣿⣿⣿⣷⣽⣿⣷⢕⠕⠀⠀⣱⢕⢕⢕⢕⢕⢕⢕⢕⢕⢕⢕⢜⢕⢕⢕⢕⢕⢕⢕⢄⢕⢕⢕⢕⢕⢕⢕⢕⢕⠑⢕⢕⢕⢕⠑⠀⠀⠀⠁⢕⢕⢑⣼⠇⠀⢕⢱⣿⣿⣿⣿⣿⣿⣿⣽⣿⣿⣿⣿⣿⣿⣿⣿⣿⣿⣿⣿⣿⡷⢵⣿⣿⣿⡇⢕⢕⢝⡏⢿⡜⠁⠀⠀⠀⠀⠀⠀⠀⠀⠀⠀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⢗⣵⢕⢕⢕⣻⣿⣿⣿⣷⡕⢕⢕⢕⢜⣿⣿⣿⣿⣷⡕⣜⣿⣿⣿⣿⣿⣿⣿⣧⠀⠀⣱⣿⣷⣿⢕⣾⣿⡕⢕⢕⢕⢕⠕⢕⢕⢕⢕⢕⠕⢑⢔⢕⢕⢕⢕⢕⣱⡕⢕⢕⠕⢕⢕⢕⢕⠕⠀⠀⠀⠀⠀⢕⢑⣼⡏⠀⢕⣵⣾⣿⣿⣿⣿⣿⣿⢿⣿⣿⣿⣿⣿⣿⣿⣿⣿⣿⣿⣿⣿⣿⣿⢕⢜⢝⢝⢕⢕⢕⢕⢕⡱⣷⢔⠀⠀⠀⠀⠀⠀⠀⠀⠀⠀⢕⠑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⡇⢕⢕⢹⣿⣿⣿⣿⣷⡕⢕⢕⢕⣿⣿⣿⣿⣿⣿⣿⣿⣿⣿⣿⣿⣿⣿⣿⡕⢰⣿⣿⣿⡇⢸⣿⣿⣷⢕⢕⢕⠁⠀⠀⠀⠀⢄⢕⢕⢕⢕⢕⢕⣱⣵⣿⡿⢕⢕⢕⢔⢕⢕⢕⢕⠀⠀⢀⠀⠀⠀⠕⣸⣿⠑⢀⢕⢿⣿⣿⣿⣿⣿⣿⡿⣿⣿⣿⣿⣿⣿⣿⣿⣿⣿⣿⣿⣿⣿⣿⣿⢕⢕⢕⢕⢕⢕⣕⣱⣧⢕⣽⣧⢄⠀⠀⠀⠀⠀⠀⠀⠀⠀⠑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⣿⡇⢕⢕⢕⢿⣿⣿⣿⣿⣧⡕⢕⢕⣽⣿⣿⣿⣿⣿⣿⣿⣿⣿⣿⣿⣿⣿⣿⣧⢻⣿⣿⡿⢕⣿⣿⣿⣿⡇⢕⠀⠀⠀⠀⠀⢔⢕⢕⢕⣕⣵⣾⣿⣿⣿⡟⢕⢕⢕⢕⡔⢕⢕⢕⠀⠀⠀⣼⠀⠀⠔⣱⣿⡟⠀⢕⢕⢿⣿⣿⣿⣿⣿⣿⣗⣇⣿⣿⣿⣿⣿⣿⣿⣿⣿⣿⣿⣿⣿⣿⣿⣿⣷⣵⣵⣵⣵⣵⣵⣷⣝⣿⣿⣧⠀⠀⠀⠀⠀⠀⠀⠀⠀⠀⠁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⣷⢕⢕⢜⣺⣿⣿⣿⣿⣿⣷⣵⣵⣿⣿⣿⣿⣿⣿⣿⣿⣿⣿⣿⣿⣿⣿⣿⣿⡜⣿⣿⢇⢸⣿⣿⣿⡿⠑⠀⠀⠀⠀⢀⢕⣕⣵⣷⣿⣿⣿⣿⣿⣿⢏⣱⣿⢕⢕⢔⡇⢕⢕⢕⠀⠀⢱⣿⠀⠀⢱⡟⣿⢇⠀⢕⢕⢕⢝⢻⢿⣿⣿⡿⢹⢜⣿⣿⣿⣿⣿⣿⣿⣿⣿⣿⣿⣿⣿⣿⣿⣿⣿⣿⣿⣿⣿⣿⣿⣿⣯⢿⣿⣿⡇⠀⠀⠀⠀⠀⠀⠀⠀⠀⢔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⢸⡕⢕⣷⣕⢕⢕⢕⢕⢕⢕⢹⣷⢇⢕⢕⢜⣿⣿⣿⣿⣿⣿⣿⣿⣿⣿⣿⣿⣿⣿⣿⣿⣿⣿⣿⣿⣿⣿⣿⣿⣇⢿⡟⢕⣿⣿⣿⡟⠁⠀⠀⠀⠀⢄⢕⣾⣿⣿⣿⣿⣿⣿⣿⡿⢕⣾⣿⡏⢕⢕⢸⡇⢕⢕⠕⠀⢰⣿⣿⠀⢄⣿⢇⢸⠁⢄⢕⢕⢕⢕⢕⣕⣜⣕⡕⡜⣸⣿⣿⣿⣿⣿⣿⣿⣿⣿⣿⣿⣿⣿⣿⣿⣿⣿⣿⣿⣿⣿⣿⣿⣿⣿⣿⣿⣿⣿⢀⠀⠀⠀⠀⠀⠀⠀⠀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⣿⣷⣸⣿⣿⣷⣕⢕⢕⢕⢕⢸⣿⣧⢕⢕⢕⢸⣿⣿⣿⣿⣿⣿⣿⣿⣿⣿⣿⣿⣿⣿⣿⣿⣿⣿⣿⣿⣿⣿⣿⣿⢸⢇⣸⣿⣿⠏⠀⠀⠀⠀⠀⢄⣱⣿⣿⣿⣿⣿⣿⣿⣿⢏⣱⣿⣿⣿⣷⢕⠁⣿⡇⢕⢕⠀⢄⣾⣿⣿⢀⣾⣿⢇⡜⠀⢕⢕⣱⣷⣿⣿⣿⣿⣿⣿⢱⣿⣿⣿⣿⣿⣿⣿⣿⣿⣿⣿⣿⣿⣿⣿⣿⣿⣿⣿⣿⣿⣿⣿⣿⣿⣿⣿⣿⣿⣿⡇⠀⠀⠀⠀⠀⠀⠀⠀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⢱⣿⣷⣿⣿⣿⣿⣿⣷⣕⢱⣿⡜⣿⣽⣷⡕⢕⢸⣿⣿⣿⣿⣿⣿⣿⣿⣿⣿⣿⣿⣿⣿⣿⣿⣿⣿⣿⣿⣿⣿⣿⣿⡇⢱⣿⡟⠑⠀⠀⠀⠀⠀⢔⣼⣿⣿⣿⣿⣿⣿⣿⡿⢱⣾⣿⣿⣿⣿⣿⢁⢕⣿⣷⠑⢕⠀⢸⣿⣿⣿⣼⣿⣿⢕⢇⠀⢕⢸⣿⣿⣿⣿⣿⣿⣿⣿⢸⣿⣿⣿⣿⣿⣿⣿⣿⣿⣿⣿⣿⣿⣿⣿⣿⣿⣿⣿⣿⣿⣿⣿⣿⣿⣿⣿⣿⣿⣿⣿⠀⠀⠀⠀⠀⠀⠀⠀⠀⠀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⠘⠛⠛⠛⠛⠛⠛⠛⠛⠛⠓⠙⠓⠙⠛⠛⠛⠑⠘⠛⠛⠛⠛⠛⠛⠛⠛⠛⠛⠛⠛⠛⠛⠛⠛⠛⠛⠛⠛⠛⠛⠛⠛⠃⠘⠋⠀⠀⠀⠀⠀⠀⠑⠚⠛⠛⠛⠛⠛⠛⠛⠋⠑⠛⠛⠛⠛⠛⠛⠛⠑⠘⠛⠛⠑⠑⠀⠛⠛⠛⠛⠛⠛⠛⠑⠑⠀⠑⠛⠛⠛⠛⠛⠛⠛⠛⠛⠘⠛⠛⠛⠛⠛⠛⠛⠛⠛⠛⠛⠛⠛⠛⠛⠛⠛⠛⠛⠛⠛⠛⠛⠛⠛⠛⠛⠛⠛⠛⠛⠐⠀⠀⠀⠀⠀⠀⠀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⢷⢗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⣕⣕⣕⡕⢕⢕⢕⢕⢕⢕⢕⢕⢕⢕⢕⢕⢕⢕⢕⢕⢕⢕⢕⣱⣵⡵⢗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⣵⡕⢕⢕⢕⢕⢕⢕⢕⢕⢕⢕⢕⢕⢕⢕⢕⢕⢕⢕⢕⢕⢕⢕⢕⢕⢕⢕⢕⢕⢕⢕⢕⢕⢕⢕⢕⢕⢕⢕⢕⢕⢕⢕⢕⢕⢕⢕⢕⢕⢕⢕⢕⢕⢕⢕⢕⢕⢕⢕⢕⢕⢕⢕⢕⢕⢕⢕⢕⢕⢕⢕⣕⣕⣱⣵⣵⣷⣷⣷⣿⣿⣿⡿⢿⢏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⢜⢝⢗⢧⢕⢕⢕⢕⢕⢕⢕⢕⢕⢕⢕⢕⢕⢕⢕⢕⢕⢕⢕⢕⢕⢕⢕⢕⢕⢕⢕⢕⢕⢕⢕⢕⢕⢕⢕⢕⢕⢕⢕⢕⢕⢕⢕⢕⢕⢕⢕⢕⢕⢕⢕⢕⣕⣕⣕⣱⣵⣵⣵⣕⢕⢵⢷⢿⣿⣿⣿⢿⢿⢿⢿⢿⢿⢟⢟⢝⢝⢝⢕⢕⢕⢕⢕⢕⢕⢕⢕⢕⢕⢕⢕⢕⢕⢕⢕⢕⢕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⢗⢧⢵⢵⢵⢵⢕⢕⢕⢕⢕⣕⡕⢕⢕⢕⢕⢕⢕⢕⢕⢕⢕⢕⢕⢕⢕⢕⢕⢕⢕⢕⢕⢕⢕⢕⢕⣕⣕⣕⣵⣵⣵⣷⣷⣿⣿⡿⢿⢿⢿⢿⢟⢟⢟⢏⢕⢕⢕⢕⢕⢕⢕⢕⢕⢕⢕⢕⢕⢕⢕⢕⢕⢕⢕⢕⢕⢕⢕⢕⢕⢕⢕⢕⢕⢕⢕⢕⢕⢕⢕⢕⢕⢕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⢝⢕⢗⢗⢗⢗⢗⢗⢗⢗⢗⢟⢟⢟⢟⢟⢟⢟⢟⢏⢝⢝⢝⢝⢕⢕⢕⢕⢕⢕⢕⢕⢕⢕⢕⢕⢕⢕⢕⢕⢕⢕⢕⢕⢕⢕⢕⢕⢕⢕⢕⢕⢕⢕⢕⢕⢕⢕⢕⢕⢕⢕⢕⢕⢕⢕⢕⢕⢕⢔⢕⢕⢕⢕⢕⢄⠑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⢀⠀⢑⠁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⢔⢕⢔⢕⢕⢕⢕⢕⢕⢕⢕⢕⢕⠀⠀⢅⢐⠄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⠕⠀⠕⢕⢕⢕⢕⢕⢕⢕⢕⢕⢕⢕⢕⢕⢕⢕⠀⠑⢱⣷⣷⣾⣷⣧⡕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⠕⠀⠀⠕⢕⢕⢕⢕⢕⢕⠑⠑⢕⢕⢕⢕⢕⢕⢕⢕⠀⠁⢻⣿⣿⣿⣟⢇⠀⠁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⠀⠀⠀⠀⠁⠑⠁⠀⠀⢕⢕⢕⢕⢕⢕⢕⢕⢔⠀⠀⠀⠑⠙⠑⠀⠀⠀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⢀⢀⢄⢕⢕⢕⢕⢕⢕⢕⢕⢕⢄⢀⢀⢄⢄⢔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⣧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⣿⣇⢕⢕⢕⢕⢕⢕⢕⢕⢕⢕⢕⢕⢕⢕⢕⢕⢕⢕⢕⢕⢕⢕⢕⢕⢕⢕⢕⠔⠑⠕⠑⠁⢁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⢸⢟⢟⢇⢕⢕⢕⢕⢕⢕⢕⢕⢕⢕⢕⢕⢕⢕⢕⢕⢱⢜⢵⢕⢀⢀⢁⢄⢔⢄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⢅⢕⢕⢕⢕⢕⢡⣵⣷⣷⣕⢕⢕⢕⢕⢕⢕⢕⢕⢕⢕⢕⢕⢕⢕⢱⣿⣯⣿⣿⣿⣿⡇⠑⢄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⠕⢕⠕⢕⢕⢸⣿⣿⣿⣿⣧⡕⢕⢕⢕⢕⢕⢕⢕⢕⢕⢕⢕⢕⢸⣿⣿⣿⣿⣿⢟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⡕⢕⢕⢔⠕⢕⠅⠕⢜⣿⣿⣿⣿⣿⣿⣇⢕⢕⢕⢕⢕⢕⢕⢕⢕⢕⢕⢸⣿⣿⣿⣿⣵⣵⣴⣶⡕⢕⢕⢕⢕⢕⢕⢕⢕⢕⢕⢕⢕⢕⢕⢕⢕⢕⢕⢕⢕⢕⢕⢕⢕⢕⢕⢕⢕⢕⢅⢕⢕⢕⢕⢕⢕⢕⢕⢕⢕⢕⢕⢕⢕⢕⢕⢕⢕⢕⢕⢕⠕⠕⠕⢕⢅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⠐⢕⢔⠕⢔⢹⣿⣿⣿⣿⣿⣿⣷⣕⢕⢕⢕⢕⠕⢕⢑⠀⢕⢜⣿⣿⣿⣿⣿⣿⣿⣿⣿⣧⢕⢕⢕⢕⢕⢕⢕⢕⢕⢕⢕⢕⢕⢕⢕⢕⢕⢕⢕⢕⢕⢕⢕⢕⢕⢕⢕⢕⢕⢁⢑⠅⠅⢑⢕⠕⢕⢕⢕⢕⢕⢕⢕⢕⢕⢕⢕⢕⢕⢕⠕⠕⢁⢕⢕⢕⢕⢕⢕⢕⢕⢕⢕⢕⢕⢕⢕⢕⢕⢕⢕⢕⢕⢕⢕⢕⢕⢕⢕⢕⢕⢕⢕⠀⢕⠕⢕⢕⢑⢔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⢜⢕⢕⢐⢐⢕⢕⢕⡕⢑⢿⣿⣿⣿⣿⣿⣿⣿⣧⢕⢁⢕⢅⠀⠀⠐⠀⢕⣿⣿⣿⣿⣿⣿⣿⣿⣿⣿⣧⡕⢕⢕⢕⢕⢕⢕⢕⢕⢅⠕⢕⢔⢑⢕⢕⢕⢕⢕⢕⢕⢕⢕⢕⢕⢕⢕⢕⢕⢕⢄⠀⠀⠅⠀⠀⠁⠁⠑⠑⠕⠕⠕⠑⠑⠑⠁⠁⢀⢄⢕⢕⢕⢕⢕⢕⢕⢕⢕⢕⢕⢕⢕⢕⢕⢕⢕⢕⢕⢕⢕⢕⢕⢕⢕⢕⢕⢕⢕⢕⢕⢕⢕⠁⠔⠀⢕⢕⠐⠑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⢕⢅⠀⠀⢕⠕⣿⣕⢜⣿⣿⣿⣟⢻⢿⣿⣿⣧⡕⢄⠕⢄⠀⠀⠀⠀⣿⣿⣿⣿⣿⣿⣿⣿⣿⣿⣿⣷⣕⢕⢕⢔⠑⢕⢕⢕⢕⢕⢔⢑⠕⢔⢑⠕⢕⢕⢕⢕⢕⢕⢕⢕⢕⢕⢕⢕⢕⢕⢕⢄⢀⠀⠀⠀⠀⠀⠀⠀⠀⠀⢀⢄⢔⢔⢕⢕⢕⢕⢕⢕⢕⢕⢕⢕⢕⢕⢕⢕⢕⢕⢕⢕⢕⢕⢕⢕⢕⢕⢕⢕⢕⢕⢕⢕⢕⢕⢕⢕⢕⢕⠀⠁⠀⢕⢕⢕⠀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⣟⢟⢟⢇⢜⢕⢕⠀⠀⠁⠀⢹⣿⣇⠚⠻⠿⣿⣿⣷⡝⢿⣿⣷⡕⢄⠑⢔⠀⠀⠔⣿⣿⣿⣿⣿⣿⣿⣿⣿⣿⣿⣿⣿⣧⡕⢕⢕⢀⠑⢕⢕⢕⢕⢕⢔⢄⢁⠑⠁⠑⠕⢕⢕⢕⢕⠕⢕⢕⢕⢕⢕⢕⢕⢕⢕⢕⢄⢀⠀⠀⠀⠀⢀⢔⢕⢕⢕⠑⢕⢕⢕⢕⢕⢕⢕⢕⢕⢕⢕⢕⢕⢕⢕⢕⢕⢕⢕⢕⢕⢕⢕⢕⢕⢕⢕⢕⢕⢕⢕⢕⢕⢕⢕⢕⠀⠀⠀⢕⢕⢕⢔⠀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⣷⡵⣕⢕⠑⠀⠀⠀⠀⠜⠋⠁⠀⠀⠀⠀⠙⠻⢿⣧⡹⣿⣿⣔⠄⠁⠕⢀⠀⢸⣿⣿⣿⣿⣿⣿⣿⣿⢿⢿⢟⢿⢿⢷⢕⢕⢕⢔⢀⠑⢕⢕⢕⢕⢕⢕⢕⢔⢀⠀⠀⠁⠑⠑⠕⠕⢕⢕⢑⢕⠕⢕⢕⠕⠕⢕⢕⢕⢔⢄⢀⠕⠕⢕⢕⠁⠑⢕⢕⢕⢕⢕⢕⢕⢕⢕⢕⢕⢕⢕⢕⢕⢕⢕⢕⢕⢕⢕⢕⢕⢕⢕⢕⢕⢕⢕⢕⢕⢕⢕⢕⢕⢕⠀⠀⠀⢕⢕⢕⢕⢀⠀⢕⢕⢅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⣿⣿⣧⢀⠀⠀⠀⠀⠀⠀⠀⠀⠀⢀⢀⠀⠀⠁⠹⣷⣽⣿⣿⣇⠀⠀⠁⢀⠀⢻⣿⣿⣿⡿⢟⣝⣵⣷⣿⣿⣿⣿⣿⣿⣷⣕⢕⢱⣦⣄⠁⠑⠕⢕⢕⢕⢕⢕⢕⢔⢄⢀⠁⠐⠄⢄⢄⢄⢄⢄⢔⢔⢕⢕⢕⢕⢕⢕⢕⢕⢕⢔⢄⢅⢑⢑⠕⢕⢕⢕⢕⢕⢕⢕⢕⢕⢕⢕⢕⢕⢕⢕⢕⢕⢕⢕⢕⢕⢕⢕⢕⢕⢕⢕⢕⢕⢕⢕⢕⢕⢕⢕⠀⠀⠀⢕⢕⢕⢕⢕⠀⠁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⣿⠇⠀⠀⠀⠀⠀⢠⣴⣴⡕⢕⢕⢕⢶⣔⢀⢜⣿⣿⣿⣿⡇⠀⠁⡄⢀⢸⣿⣿⣏⣵⣿⣿⣿⣿⡿⠿⠟⠛⠛⠛⠉⠙⠳⢧⣽⣿⣷⣦⡄⠀⠁⠕⢕⢕⢕⢕⢕⢕⢕⢔⢄⢀⠁⠁⠑⠑⠕⢕⢅⢑⠑⠕⠕⢕⢕⢕⢕⢕⢕⠕⠑⠑⠁⠀⠀⠀⠁⠁⠁⠁⢁⢅⢕⢕⢕⢕⢕⢕⢕⢕⢕⢕⢕⢕⢕⢕⢕⢕⢕⢕⢕⢕⢕⢕⢕⢕⢕⠕⠀⠀⠀⢕⢕⢕⢕⢕⠀⠀⠀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⠀⠀⠀⠀⠀⠀⢜⣿⡗⢕⢕⢕⢕⢹⣿⣷⡄⣷⣿⣿⣿⣿⢄⠀⣷⡄⢕⣿⣿⣿⣿⡿⠟⠙⠁⠀⠀⠀⠀⠀⠀⠀⠀⠀⠀⠈⠟⢿⣿⣿⣷⣦⣄⡀⠀⠁⠑⠕⢕⢕⢕⢕⢕⢕⢔⢀⠀⠀⠀⠀⠁⠁⠀⠀⠀⠀⠀⠀⠀⠀⠀⠀⠀⠀⠀⢀⢀⢄⢄⢔⢕⢕⢕⢕⢕⢕⠕⢕⢕⢕⢕⢕⢕⢕⢕⢕⢕⢕⢕⢕⢕⢕⢕⢕⢕⢕⢕⢕⠀⠀⠀⠀⢕⢕⢕⢕⢕⢕⢕⢀⠀⠕⢕⢔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⣶⣶⣷⢀⠀⠀⠀⠑⡝⢱⢕⢕⢕⢕⢸⣿⣿⣿⣿⣿⣿⣿⡿⠑⢔⣿⣿⣷⣿⣿⣿⣷⡂⠀⢀⣀⣠⣤⣴⣔⢄⢄⢄⢄⢀⢀⠀⠀⠀⠙⢻⣿⣿⣿⣿⣷⣴⣄⡀⠀⠁⠁⠑⠕⢕⠕⠕⠑⠔⠀⠀⢕⢔⢔⢔⢔⢔⢄⢄⢔⢔⢔⢔⢕⢕⢕⢕⢕⢕⢕⢕⢕⢕⢕⢕⢕⢕⠀⢕⢕⢕⢕⢕⢕⢕⢕⢕⢕⢕⢕⢕⢕⢕⢕⢕⢕⢕⢕⢕⠀⠀⠀⢀⢕⢕⢕⢕⢕⢕⢕⢕⢄⠀⠑⢕⢔⠑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⠀⠀⢕⢕⢕⢕⢕⢕⣸⣿⣿⣿⣿⣿⣿⡛⣁⣰⣾⣿⣿⣿⣿⣿⣿⣿⣵⣷⣿⣿⣿⣿⣿⡧⢕⢕⢕⢕⢕⢕⢔⢄⢀⠀⠀⠸⣿⣿⣿⣿⣿⣿⣿⣿⣷⣴⣤⣄⠀⠀⠀⠀⠀⠀⠀⠀⠁⠑⠑⠕⢕⢕⢕⢕⢕⢕⢕⢕⢕⢕⢕⢕⢕⢕⢕⢕⢕⢕⢕⢕⠀⠀⢕⢕⢕⢕⢕⢕⢕⢕⢕⢕⢕⢕⢕⢕⢕⠑⢕⢕⢕⢕⠁⠀⠀⠀⢕⢕⢕⢕⢕⢕⢕⢕⢕⢕⢔⠀⠀⠑⢕⠀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⠀⠀⠕⢕⢕⢕⢕⢕⣿⣿⣿⣿⣿⣿⣿⣿⣿⣿⣿⣿⣿⣿⣿⣿⣿⣿⣿⣿⣿⣿⣿⣿⣿⢇⢕⢕⢕⢕⢕⢕⢕⢕⢻⣷⣦⣤⡁⣿⣿⣿⣿⣿⣿⣿⣿⣿⣿⠇⠀⠀⠀⢔⢔⢔⢔⢄⢄⢄⢄⢄⢔⢕⢕⢕⢕⢕⢕⢕⢕⢕⢕⢕⢕⢕⢕⢕⢕⢕⢕⢕⠀⠀⢕⢕⢕⢕⢕⢕⢕⢕⢕⢕⢕⢕⢕⢕⢕⠀⢕⢕⢕⢑⠑⠀⠀⠀⢕⢕⢕⢕⢕⢑⢕⢕⢕⢕⢕⢔⢀⠀⠄⠀⠀⠑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⢕⢕⢕⢕⢕⣸⣿⣿⣿⣿⣿⣿⣿⣿⣿⣿⣿⣿⣿⣿⣿⣿⣿⣿⣿⣿⣿⣿⣿⡿⢏⢕⢕⢕⢕⢕⢕⢕⢕⣵⢜⢻⣿⣿⣿⣿⣿⣿⣿⣿⣿⣿⣿⣿⠏⠀⠀⠀⢔⢕⢕⢕⢕⢕⢕⢕⢕⢕⢕⢕⢕⢕⢕⢕⢕⢕⢕⢕⢕⢕⢕⢕⢕⢕⢕⢕⢕⢕⠀⠀⢕⢕⢕⢕⢕⢕⢕⢕⢕⢕⢕⢕⢕⢕⠕⢔⢕⢕⢑⢕⠀⠀⠀⢕⢕⢕⢕⢕⠑⢕⢕⢕⢕⢕⢕⢕⢕⢄⠀⠀⠀⠀⢄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⡆⡕⡕⢕⣱⣾⣿⣿⣿⣿⣿⣿⣿⣿⣿⣿⣿⣿⣿⣿⣿⣿⣿⣿⣿⣿⣿⣿⣿⢿⢇⢕⢕⢕⢕⢕⢕⢕⢕⢕⢝⢕⢜⢝⣿⣿⣿⣿⣿⣿⣿⣿⣿⣿⠇⠀⠀⢀⢕⢕⢕⢕⢕⢕⢕⢕⢕⢕⢕⢕⢕⢕⢕⢕⢕⢕⢕⢕⢕⢕⢕⢕⢕⢕⢕⢕⢕⢕⠀⠀⠀⢕⢕⢕⢕⢕⢕⢕⢕⢕⢕⢕⢕⢕⢕⠀⢕⢕⢑⢕⢕⠀⠀⠀⠁⠐⠁⠑⠑⢅⢕⢕⢕⢕⢕⢕⢕⢕⢕⢕⢀⠀⠀⠀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⣧⣻⣿⣿⣿⣿⣿⣿⣿⡕⣹⣿⣿⣿⣿⣿⣿⣿⣿⣿⣿⣿⣿⣿⣿⣿⣿⣿⣿⢕⢕⢕⢕⢕⢕⢕⢕⢕⢕⢕⢕⢕⢕⢕⣿⣿⣿⣿⣿⣿⣿⣿⣿⠇⢀⢔⢅⢕⢕⢕⢕⢕⢕⡱⣱⣧⣵⣷⣷⣷⣷⣕⢕⠕⢕⢕⢕⢕⢕⢕⢕⢕⢕⢕⢕⢕⢕⠕⠀⠀⠀⢕⢕⢕⢕⢕⢕⢕⢕⢕⢕⢕⢕⢕⠀⢕⠕⢁⢕⢕⠀⠀⠀⠀⠀⠀⠀⠀⢕⢕⢕⢕⢕⢕⢕⢕⢕⢕⢕⢕⢕⢄⢀⠀⠀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⣿⢸⣿⣿⣿⣿⣿⣿⣿⣇⣿⣿⣿⣿⣿⣿⣿⣿⣿⣿⣿⣿⣿⣿⣿⣿⣿⣿⣿⣧⢕⢕⢕⢕⢕⢕⢕⢕⢕⢕⢕⢕⢕⢱⣿⣿⣿⣿⣿⣿⣿⣿⢇⣰⣗⢕⢕⢕⢕⢕⢕⢕⢸⣿⣿⣿⣿⣿⣿⢟⠏⠑⠀⢔⢕⢕⢕⢕⢕⢕⢕⢕⢕⢕⢕⢕⢕⠀⠀⠀⠀⢕⢕⢕⢕⢕⢅⢕⢕⢕⢕⢕⠕⠁⠀⠐⢄⢕⢕⠁⠀⠀⠀⠀⠀⠀⠀⢔⢕⢕⢕⢕⢕⢕⢕⢕⢕⢕⢕⢕⢕⢕⢕⢔⢄⢄⢁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⡜⣿⣿⣿⣿⣿⣿⣿⣿⣿⣿⣿⣿⣿⣿⣿⣿⣿⣿⣿⣿⣿⣿⣿⣿⣿⣿⣿⣿⣷⣕⡕⢕⢕⢕⢕⢕⢕⢕⢕⢕⣱⣿⣿⣿⣿⣿⣿⣿⣿⣿⣯⢟⢕⢕⢕⢕⢕⢕⢕⢕⢕⢝⢻⢿⢟⢙⢕⢕⠀⠀⠀⢕⢕⢕⢕⢕⢕⢕⢕⢕⢕⢕⢕⢕⠁⠀⠀⠀⠀⢕⢕⢕⢕⢕⢅⠕⢕⢕⢕⠑⠀⢀⢄⢕⢕⢕⠁⠀⠀⠀⠀⠀⠀⢄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⣷⢹⣿⣿⣿⣿⣿⣿⣿⣿⣿⣿⣿⣿⣿⣿⣿⣿⣿⣿⣿⣿⣿⣿⣿⣿⣿⣿⣿⣿⣿⣿⣿⣷⣷⣵⣵⣷⣷⣾⣿⣿⣿⣿⣿⣿⣿⣿⣿⣿⡿⢏⢕⢕⢕⢕⠑⠀⠀⠁⠁⠁⠑⢁⢔⢕⢕⢕⠁⠀⢀⢕⢕⢕⢕⢕⢕⢕⢕⢕⢕⢕⢕⢕⠕⠀⠀⠀⠀⠀⢕⢕⢕⢕⢕⢕⠀⢕⠑⢀⢄⢔⢕⢕⢕⠕⠀⠀⠀⠀⠀⠀⢀⢔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⣧⢻⣿⣿⣿⣿⡿⣿⣿⣿⣿⣿⣿⣿⣿⣿⣿⣿⣿⣿⣿⣿⣿⣿⣿⣿⣿⣿⣿⣿⣿⣿⣿⣿⣿⣿⣿⣿⣿⣿⣿⣿⣿⣿⣿⣿⣿⡿⢏⢕⢕⢕⢕⠕⠀⠀⠀⠀⠀⠀⠀⢔⢕⢕⢕⠕⠀⠀⢀⢕⢕⢕⢕⢕⢕⢕⢕⢕⢕⢕⢕⢕⢕⠀⠀⠀⠀⠀⠀⢕⢕⢕⢕⢕⢕⢔⢅⢕⢕⢕⢕⢕⠕⠁⠀⠀⠀⠀⠀⢄⢔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⣎⢿⣿⣿⣿⣿⣮⡝⢟⢻⠿⢿⣿⣿⣿⣿⣿⣿⣿⣿⣿⣿⣿⣿⣿⣿⣿⣿⣿⣿⣿⣿⣿⣿⣿⣿⣿⣿⣿⣿⣿⣿⣿⣿⡟⢿⢝⢕⢕⢕⠕⠁⠀⠀⠀⠀⠀⠀⢀⢕⢕⢕⢕⢕⠀⠀⢄⢕⢕⢕⢕⢕⢕⢕⢕⢕⢕⢕⢕⢕⢕⠀⠀⠀⠀⠀⠀⠀⠑⢕⢕⢕⢕⢕⢕⢔⢕⢕⢕⠑⠁⠀⠀⠀⠀⢀⢄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⡿⢿⢿⣿⣿⣿⣿⣿⣿⣿⣿⣿⣎⢿⣿⣿⣿⣿⣧⢕⢅⢕⢕⢑⢕⢕⣱⣷⣿⣿⣿⣿⣿⣿⣿⣿⣿⣿⣿⣿⣿⣿⣿⣿⣿⣿⣿⣿⣿⣿⣿⣿⣿⣿⢟⢜⢕⢕⢕⠕⠁⠀⠀⠀⠀⢀⢄⢀⢔⢕⢕⢕⢕⠕⠀⠀⢔⢕⢕⢕⢕⢕⢕⢕⢕⢕⢕⢕⢕⢕⢕⠀⠀⠀⠀⠀⠀⠀⠀⠀⠑⢕⢕⢕⢕⢕⢕⠑⠁⢀⢀⢀⢄⢔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⡿⢿⢿⢿⣿⢟⢝⢝⢕⢕⢕⢜⣿⣿⣿⣿⣿⣿⣿⣿⣿⣎⢻⣿⣿⣿⣿⣧⣜⡜⢕⣕⣵⣿⣿⣿⣿⣿⣿⣿⣿⣿⣿⣿⣿⣿⣿⣿⣿⣿⣿⣿⣿⣿⣿⣿⣿⣿⣿⡿⡏⢇⢕⢕⢕⢕⢔⠀⠀⠀⠀⢀⢔⠕⢔⢕⢕⢕⢕⢕⢕⠀⢀⢕⢕⢕⢕⢕⢕⢕⢕⢕⢕⢕⢕⢕⢕⢕⠀⠀⠀⠀⠀⠀⠀⠀⠀⠀⠀⠑⢕⢕⢕⢕⢕⢕⢅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⡕⢕⢕⢕⢅⢕⢕⢕⢕⢕⢕⢕⢜⢻⢟⣿⣿⣏⣝⢿⢿⣯⣧⢻⣿⣿⣿⣿⣿⣿⣿⣿⣿⣿⣿⣿⣿⣿⣿⣿⣿⣿⣿⣿⣿⣿⣿⣿⣿⣿⣿⣿⣿⣿⣿⣿⣿⢿⢟⢕⢕⢕⢕⢕⢕⢕⢕⠀⠀⠀⢔⢕⢅⢕⢕⢕⢕⢕⢕⢕⠀⢐⢕⢕⢕⢕⢕⢕⢕⢕⢕⢕⢕⢕⢕⢕⠑⢄⢁⠀⠀⠀⠀⠀⠀⠀⠀⠀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⡇⢕⢕⢕⢕⢕⢕⢕⢕⢕⢕⢕⢕⢕⢕⢿⣿⣿⣿⣿⣷⣧⣽⣕⡜⢿⣿⣿⣿⣿⣿⣿⣿⣿⣿⣿⣿⣿⣿⣿⣿⣿⣿⣿⣿⣿⣿⣿⣿⣿⣿⣿⣿⢿⢟⢏⢕⢕⢕⢕⢕⢕⢕⢕⢕⢕⠁⢀⢄⢕⢕⢕⢕⢕⢕⢕⢕⢕⢕⠀⢄⢕⢕⢕⢕⢕⢕⢕⢕⢕⢕⢕⢕⢕⠕⢁⢔⢕⠑⠀⠀⠀⠀⠀⠀⠀⠀⠀⠀⠀⢕⢕⢕⢕⢕⢕⢕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⢟⢝⢕⢕⢕⢕⢕⢕⢕⢕⢱⢕⢕⢕⢕⢕⢕⢸⣿⣿⣿⣿⣿⣿⣿⣿⣿⣧⡝⢻⣿⣿⣿⣿⣿⣿⣿⣿⣿⣿⣿⣿⣿⣿⣿⣿⣿⣿⣿⣿⣿⣿⢿⢫⢕⢝⢕⢕⢕⢕⢕⢕⢕⢕⢕⢕⢕⢕⠀⢕⢕⢕⢕⢕⢕⢕⢕⢕⢕⢕⠑⠀⢕⢕⢕⢕⢕⢕⢕⢕⢕⠑⢔⢕⠕⠁⢄⢔⢑⠔⢅⠀⠀⠀⠀⠀⠀⠀⠀⠀⠀⠀⠁⢕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⢇⢕⢕⢕⢕⢕⢕⢕⢕⢕⢕⢕⢕⢕⢕⢕⢕⢕⢜⣿⣿⣿⣿⣿⣿⣿⣿⣿⣿⣿⢕⢹⣻⣿⣿⣿⣿⣿⣿⣿⣿⣿⣿⣿⣿⣿⣿⣿⣻⢿⢝⢜⢕⢕⢕⢕⢕⢕⢕⢕⢕⢕⢕⢕⢕⢕⢕⢕⢕⢕⢕⢕⢕⢕⢕⢕⢕⢕⢕⢕⠐⢀⢕⢕⢕⢕⢕⢕⢕⢕⢕⠑⢔⢕⠑⢀⢕⢕⢕⢕⢕⢕⢕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⡟⢝⢕⢕⢕⢕⢕⡕⢕⢕⢕⢕⢕⢕⢕⢕⢕⢕⢕⢕⢕⢻⣿⣿⣿⣿⣿⣿⣿⣿⣿⣿⢕⢕⢜⢹⣿⣿⣿⣿⣿⣿⣿⣿⡿⢟⢟⢋⢜⢅⢕⢕⢕⢕⢕⢕⢕⢕⢕⢕⢕⢕⢕⢕⢕⢕⢕⢕⢕⢕⢕⢕⢕⢕⢕⢕⢕⢕⢕⢕⢕⠁⢔⢕⢕⢕⢕⢕⢕⢕⢕⢕⠑⢕⠑⢀⢔⢕⢕⢕⢕⢕⢕⢕⢕⠀⠀⠀⠀⠀⠀⠀⠀⠀⠀⠀⠁⢕⢕⢕⢕⢕⢕⢅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⡇⢕⢕⢕⢕⢕⢕⢱⢕⢕⢕⢕⢕⢕⢜⣧⢅⢕⢕⢕⢜⢸⣿⣿⣿⣿⣿⣿⣿⣿⣿⣿⢕⢕⢕⢕⢕⢝⠝⢟⠙⠑⢉⢕⢔⢕⢕⢕⢕⢕⢕⢕⢕⢕⢕⢕⢕⢕⢕⢕⢕⢕⢕⢕⢕⢕⢕⢕⢕⢕⢕⢕⢕⢕⢕⢕⢕⢕⢕⢕⢀⢕⢕⢕⢕⢕⢕⢕⢕⢕⢕⠑⠀⢀⢔⠕⢕⢕⢕⢕⢕⢕⢕⢕⢕⢕⠀⠀⠀⠀⠀⠀⠀⠀⠀⠀⠀⢕⢕⢕⢕⢕⢕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⣧⢕⢕⢕⢕⢕⢕⢱⡕⢕⢕⢕⢕⢕⢜⣿⣇⢕⢕⢕⢜⣇⢿⣿⣿⣿⣿⣿⣿⣿⣿⣿⢕⢕⢕⢕⢕⢕⢕⠀⠀⠀⢕⢕⢕⢕⠑⢕⢕⢕⢕⢕⢕⢕⢕⢕⢕⢕⢕⢕⢕⢕⢕⢕⢕⢕⠕⠑⢁⢕⢕⢕⢕⢕⢕⠕⢕⢕⢕⢄⢕⢕⢕⢕⢕⢕⢕⢕⢕⢕⠁⠀⢄⢕⢕⢕⠀⢕⢕⢕⢕⢕⢕⢕⢕⢕⠀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⢕⢕⢕⢕⢕⢕⢸⣾⡕⢕⢕⢕⢕⢕⣿⣿⡕⢕⢕⢕⣻⡜⣿⣿⣿⣿⣿⣿⣿⡏⠙⢕⠕⢕⢕⢕⢕⢕⠀⠀⠀⢕⢕⢕⢕⢔⢕⢕⢕⢕⢕⢕⢕⢕⢕⢕⢕⢕⢕⢕⢕⠕⠑⠁⠀⠀⢀⢕⢕⢕⢕⢕⢕⢕⢕⢕⢕⢄⢕⢕⢕⢕⢕⢕⢕⢕⢕⠕⠀⢄⢕⢕⢕⢕⢕⢕⢀⠕⢕⢕⢕⢕⢕⢕⢕⢀⠀⠀⠀⠀⠀⠀⠀⠀⠀⠀⠀⠑⢕⢕⢕⢕⢕⢁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⡿⢿⢕⢕⢕⢕⢕⢕⣸⣿⣧⢕⢕⢕⢕⢕⢸⣿⣷⡕⢕⢕⢹⣇⢻⣿⣿⣿⣿⣿⣿⡇⠀⢔⢐⢕⢕⢕⢕⠀⠀⠀⠀⢀⢕⢕⢕⢕⢕⢕⢕⢕⢕⢕⢕⢕⠕⠕⠑⠑⠁⠁⠀⠀⠀⠀⠀⠀⢕⢕⢕⢕⢕⢕⢕⢕⢕⠑⢀⢕⢕⢕⢕⢕⢕⢕⢕⢕⠕⢀⢔⢕⢕⢕⢕⠕⢕⣑⣱⣵⣶⣶⣆⠕⢔⢕⢕⢕⠀⠀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⡏⢕⢕⢕⢕⢕⢕⢕⢕⢸⣿⣿⣧⢕⢕⢕⢕⢜⣿⣿⣇⢕⢕⢕⣿⡜⣿⢿⣿⣿⣿⣿⡇⢕⠑⢕⢕⢕⢕⠑⠀⠀⠀⢕⢕⠁⠀⠑⢕⢕⢕⢕⠑⢕⢕⢕⠀⠀⠀⠀⠀⠀⠀⠀⠀⠀⠀⠀⢔⢕⢕⢕⢕⠕⢅⢕⢕⢕⢀⢕⢕⢇⢕⢕⢕⢕⢕⢕⢱⣶⠖⠐⢁⣡⣵⣷⣿⣿⣿⢟⢞⢟⢏⢕⢔⢕⠕⢑⣑⣄⣅⣔⠀⠀⠀⠀⠀⠀⠀⠀⠀⠁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⣷⢕⢕⢕⢕⢕⢕⢕⢕⢸⣿⣿⣿⣇⢕⢕⢕⢕⢝⣿⣿⡇⢕⢕⢹⣧⢻⣿⣷⣷⣽⣽⢕⠑⢀⢕⢕⢕⢕⠀⠀⠀⢕⢕⡵⢕⠀⠀⠑⢕⢕⠁⠀⢕⢕⢕⢀⠀⠀⠀⠀⠀⠀⠀⠀⠀⠀⢀⢕⢕⢕⢕⠕⢅⢕⢕⢕⠁⢕⢕⢕⢕⢕⢕⢕⢕⢕⣵⠟⠁⢄⢔⣾⣿⣿⣿⣿⣿⠏⢕⣵⣕⣕⣱⣴⣷⣿⣿⣿⣿⣿⣿⡇⠐⠀⠀⠀⠀⠀⠀⠀⠀⢕⢕⢕⢕⠑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⡿⢇⢕⢕⢕⢕⢕⢕⢕⢕⢜⣿⣿⣿⡇⢕⢕⢕⢜⣿⣿⣿⡕⢕⢜⣿⡼⣿⣿⣿⣿⢏⢕⠀⢕⢕⡇⢕⠁⠀⠀⢔⢕⢜⢕⢁⢕⠀⠀⠁⢕⠀⠀⢕⢕⢕⢕⠀⠀⠀⠀⠀⠀⠀⠀⠀⠀⢕⢕⢕⢕⠕⢅⢕⢕⢕⠀⢔⢕⢕⢕⢕⢕⢕⢕⢕⠜⠁⢄⢕⢕⢕⢜⢻⢿⢿⢟⢕⢕⢄⢑⢹⣿⣿⣿⣿⣿⣿⣿⣿⣿⣿⢕⠀⠀⠀⠀⠀⠀⠀⠀⠀⠑⢕⢕⢕⢄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⡇⢕⢕⢕⢕⢕⢕⢕⢕⢕⢕⢹⣿⣿⣿⡕⢕⢕⢕⢹⣿⣿⣧⢕⢕⢿⣧⢻⣿⢟⢏⢕⠀⢀⢕⢕⢕⠕⠀⠀⢄⢕⢕⢕⢕⢕⢕⢕⠀⠀⠀⠀⠀⢕⢕⢕⢕⠀⠀⠀⠀⠀⠀⠀⠀⠀⢕⢕⢕⢕⠕⢅⢕⢕⢕⠀⢔⢕⢕⢕⢕⢕⢕⢕⢕⠐⢀⢔⣵⣵⢾⣟⣿⡿⢕⢕⣱⣾⣿⣿⣿⣷⣧⣝⡻⢿⢿⣿⣿⣿⣿⡟⠁⠀⠀⠀⠀⠀⠀⠀⠀⠀⠀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⡇⢕⢕⢕⢕⢵⡕⢕⢕⢕⢕⢜⢿⣿⣿⣿⡇⢕⢕⢕⢿⣿⣿⣇⢕⢸⣿⡇⣷⣷⢕⠕⢀⠑⢕⢕⢕⠀⠀⢀⢕⢕⢕⢕⢕⢕⢕⢕⢕⠀⠀⠀⠀⠀⢕⢕⢕⢕⠀⠀⠀⠀⠀⠀⠀⢕⢕⢕⢕⢕⢕⢕⢕⢕⠀⢔⢕⢕⢕⢕⢕⢕⢕⠕⠀⢀⢕⣼⣿⣾⣿⣿⣿⢇⣵⣿⣿⣿⣿⣿⣿⣿⣿⣿⣿⣷⣕⢜⣿⣿⣿⣕⣀⡐⠄⠀⠀⠀⠀⠀⠀⠀⠀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⡇⢕⢕⢕⢇⣽⣿⣷⡕⢕⢕⢕⢜⣿⣿⣿⣿⡕⢕⢕⢸⣿⣿⣿⡕⢱⢿⣿⢸⢕⢕⠀⢑⢕⢕⢕⠑⠀⠀⢕⢕⢕⢕⢕⢕⢕⢕⢕⢕⢀⢄⣄⣄⢔⢕⢕⢕⢕⢀⠀⠀⠀⠀⠀⠀⢕⢕⢕⢕⢔⢕⢕⢕⠁⢄⢕⢕⢕⢕⢕⢕⢕⠑⠀⢄⢕⢻⣿⣿⣿⣿⣿⡟⣿⣿⣿⣿⣿⣿⣿⣿⣿⣿⣿⣿⣿⣿⣿⣮⡻⣿⣿⣿⣿⣿⣦⡄⠀⠀⠀⠀⠀⠀⠀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⢕⢕⢕⢱⣹⣿⣿⣧⢕⢕⢕⢕⢹⣿⣿⣿⣷⢕⢕⢕⢽⣿⣿⣷⡕⢽⣿⣇⢕⠑⢕⢕⢕⢕⠕⠀⠀⢕⢕⢕⢕⢕⢕⢕⢕⢕⢕⢕⣱⣿⣿⢏⢕⡕⢕⢕⢕⢕⠀⠀⠀⠀⠀⢕⢕⢕⢕⢅⢕⢕⢕⠑⠀⢕⢕⢕⢕⢕⢕⢕⠑⠀⢔⣵⣷⣷⣾⣿⣿⣿⣿⢹⣿⣿⣿⣿⣿⣿⣿⣿⣿⣿⣿⣿⣿⣿⣿⣿⣿⣮⣝⢿⣿⣿⣿⣿⡔⠀⠀⠀⠀⠀⠀⢕⠀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⡕⡕⢕⢕⢾⣿⣿⣿⣇⢕⢕⢕⢕⢝⣿⣿⣿⣧⢕⢕⢸⣿⣿⣿⣧⢜⣿⣿⡕⢀⢕⢕⢕⠕⠀⠀⢔⢕⢕⢕⢕⢕⢕⢕⢕⢕⣕⣾⣿⡿⢇⢕⣱⣿⢕⢕⢕⢕⢔⢄⠀⠀⢄⢕⢕⢕⢕⢕⢕⢕⠕⠀⠀⢕⢕⢕⢕⢕⢕⢁⠀⢕⢕⢝⢿⣿⣿⣿⣿⣿⢇⣿⣿⣿⣿⣿⣿⣿⣿⣿⣿⣿⣿⣿⣿⣿⣿⣿⣿⣿⣿⣧⡻⣿⣿⣿⢕⠀⠀⠀⠀⠀⠀⠑⠀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⢇⣗⢕⢕⢕⣿⣿⣿⣿⡕⢅⢕⢕⢕⢹⣿⣿⣿⣧⢕⢕⢹⣿⣿⣿⣇⢻⣿⣧⢕⢅⢕⠕⠀⢀⢔⢕⢕⢕⢕⢕⢕⢕⢕⢕⢕⣿⣿⢟⢕⢕⡱⢟⢕⠕⢕⢕⢕⢕⢕⢕⢔⢕⢕⢕⢔⢕⢕⢕⢕⠀⠀⢄⢕⢕⢕⢕⢕⡕⠀⢔⢕⢕⣕⣵⣾⣿⣿⣿⡟⣾⣿⣿⣿⣿⣿⣿⣿⣿⣿⣿⣿⣿⣿⣿⢾⣯⣝⢝⡼⡝⢿⣷⡝⣿⡏⠀⠀⠀⠀⠀⠀⠀⠀⠀⢕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⢹⢕⢕⢕⢿⣿⣿⣿⣿⡔⢕⢕⢕⢕⢻⣿⣿⣿⣧⢕⢕⢿⣿⣿⣿⣇⢻⣿⣧⠕⠑⠀⠀⣕⢕⢕⢕⢕⡕⢕⢕⢕⢕⢕⢕⢜⢕⢕⢕⢕⢕⢕⢕⢔⢕⢕⢕⢕⢕⢕⢕⢕⢕⠑⢕⢕⢕⢕⠁⠀⠀⢔⠁⢕⢕⢑⣼⠑⢀⢕⢱⣿⣿⣿⣿⣿⣿⣿⣿⣿⣿⣿⣿⣿⣿⣿⣿⣿⣿⣿⣿⣿⢿⣿⣿⣿⣿⡇⢱⢜⢗⢯⣯⡜⠁⠀⠀⠀⠀⠀⠀⠀⠀⠀⢕⢄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⢱⡕⢕⢕⢜⣿⣿⣿⣿⣷⢕⢕⢕⢕⢕⣿⣿⣿⣿⣧⡕⢺⣿⣿⣿⣿⣿⣿⣿⣇⠀⠀⣱⣿⣷⡏⢕⣿⣿⡕⢕⢕⢕⢕⠕⢕⢕⢕⢕⢕⠕⢑⢔⢕⢕⢕⢕⢕⣱⡇⢕⢕⠕⢕⢕⢕⢕⠑⠀⠀⠀⠑⠀⢕⢑⣼⡇⠀⢕⣵⣾⣿⣿⣿⣿⣿⣿⣻⣿⣿⣿⣿⣿⣿⣿⣿⣿⣿⣿⣿⣿⣿⣿⢕⢝⢝⢝⢕⢕⢕⢕⢕⣜⣿⢄⠀⠀⠀⠀⠀⠀⠀⠀⠀⢕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⢇⢕⢕⢜⣿⣿⣿⣿⣧⢕⢕⢕⢕⢿⣿⣿⣿⣿⣷⣷⣿⣿⣿⣿⣿⣿⣿⣿⡄⣱⣿⣿⣿⢇⣸⣿⣿⣧⢕⢕⢕⠁⠀⠀⠀⠀⢄⢕⢕⢕⢕⢕⢕⣱⣵⣿⡿⢕⢕⢕⠐⢕⢕⢕⢕⠀⠀⢀⠀⠀⠀⠕⣼⣿⠁⢄⢕⢿⣿⣿⣿⣿⣿⣿⣿⣿⣿⣿⣿⣿⣿⣿⣿⣿⣿⣿⣿⣿⣿⣿⣿⢕⢕⢕⢕⢕⢕⢕⣱⣵⣺⡽⣗⢀⠀⠀⠀⠀⠀⠀⠀⠀⠀⢄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⢧⢕⢕⢕⢿⣿⣿⣿⣿⣧⢕⢕⢕⢺⣿⣿⣿⣿⣿⣿⣿⣿⣿⣿⣿⣿⣿⣿⣇⢿⣿⣿⡿⢕⣿⣿⣿⣿⡇⠕⠀⠀⠀⠀⠀⢔⢕⢕⢕⣕⣵⣷⣿⣿⣿⡟⢕⢕⢕⢕⡔⢕⢕⢕⠁⠀⠀⡜⠀⠀⠔⣱⣿⡏⠀⢕⢕⣿⣿⣿⣿⣿⣿⣿⢿⣷⣿⣿⣿⣿⣿⣿⣿⣿⣿⣿⣿⣿⣿⣿⣿⣿⣧⣵⣵⣵⣵⣵⣷⣿⣻⣿⢿⣇⠀⠀⠀⠀⠀⠀⠀⠀⠀⢕⠑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⣷⡕⢕⢕⢸⣿⣿⣿⣿⣿⣧⡕⢕⣹⣿⣿⣿⣿⣿⣿⣿⣿⣿⣿⣿⣿⣿⣿⣿⣸⣿⣿⢇⣸⣿⣿⣿⡿⠑⠀⠀⠀⠀⢀⢕⢕⣵⣵⣿⣿⣿⣿⣿⣿⢏⣱⡿⢕⢕⢱⡇⢕⢕⢕⠀⠀⣱⡇⠀⠀⢱⣿⣿⠇⠀⢕⢕⢜⢟⢿⣿⣿⣿⡿⣸⢜⣿⣿⣿⣿⣿⣿⣿⣿⣿⣿⣿⣿⣿⣿⣿⣿⣿⣿⣿⣿⣿⣿⣿⣿⣿⣿⢿⣿⡇⠀⠀⠀⠀⠀⠀⠀⠀⠀⢔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⣸⢕⢕⣷⣕⢕⢕⢕⢕⢕⢕⢸⣿⡵⢕⢕⢜⢿⣿⣿⣿⣿⣿⣿⣿⣿⣿⣿⣿⣿⣿⣿⣿⣿⣿⣿⣿⣿⣿⣿⣿⡇⢿⡏⢕⣿⣿⣿⡟⠁⠀⠀⠀⠀⢄⢱⣾⣿⣿⣿⣿⣿⣿⣿⡿⢕⣾⣿⡇⢕⢕⣸⡇⢕⢕⠁⠀⢰⣿⣧⠀⢄⣿⢇⡿⠀⢔⢕⢕⢕⢕⢕⣕⣝⡱⢕⡏⣼⣿⣿⣿⣿⣿⣿⣿⣿⣿⣿⣿⣿⣿⣿⣿⣿⣿⣿⣿⣿⣿⣿⣿⣿⣿⣿⣿⣿⣷⠀⠀⠀⠀⠀⠀⠀⠀⠀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⣿⣧⣼⣿⣿⣷⣕⢕⢕⢕⣱⢸⣿⣯⢕⢕⢕⢸⣿⣿⣿⣿⣿⣿⣿⣿⣿⣿⣿⣿⣿⣿⣿⣿⣿⣿⣿⣿⣿⣿⣿⣿⢸⢕⣸⣿⣿⠏⠀⠀⠀⠀⠀⢄⣱⣿⣿⣿⣿⣿⣿⣿⣿⢏⣱⣿⣿⣿⡇⢕⢀⣿⡇⢕⢕⠀⢄⣾⣿⣿⢀⣾⣿⢕⡇⠀⢕⢕⣱⣷⣿⣿⣿⣿⣿⣿⢱⣿⣿⣿⣿⣿⣿⣿⣿⣿⣿⣿⣿⣿⣿⣿⣿⣿⣿⣿⣿⣿⣿⣿⣿⣿⣿⣿⣿⣿⣿⡇⠀⠀⠀⠀⠀⠀⠀⠀⠁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⢸⣿⢷⣿⣿⣿⣿⣿⣷⡕⢵⣿⡎⣿⣿⣳⡕⢕⡜⣿⣿⣿⣿⣿⣿⣿⣿⣿⣿⣿⣿⣿⣿⣿⣿⣿⣿⣿⣿⣿⣿⣿⣿⡇⢱⣿⡟⠑⠀⠀⠀⠀⢀⢔⣼⣿⣿⣿⣿⣿⣿⣿⡿⢱⣾⣿⣿⣿⣿⣿⠕⢱⣿⣧⠕⢕⠀⣸⣿⣿⣿⣼⣿⣿⢕⢕⠀⢕⣸⣿⣿⣿⣿⣿⣿⣿⣿⢸⣿⣿⣿⣿⣿⣿⣿⣿⣿⣿⣿⣿⣿⣿⣿⣿⣿⣿⣿⣿⣿⣿⣿⣿⣿⣿⣿⣿⣿⣿⣧⠀⠀⠀⠀⠀⠀⠀⠀⠀⢔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⠚⠛⠛⠛⠛⠛⠛⠛⠛⠛⠓⠛⠓⠘⠛⠛⠓⠃⠘⠛⠛⠛⠛⠛⠛⠛⠛⠛⠛⠛⠛⠛⠛⠛⠛⠛⠛⠛⠛⠛⠛⠛⠛⠃⠚⠋⠀⠀⠀⠀⠀⠀⠑⠚⠛⠛⠛⠛⠛⠛⠛⠋⠑⠛⠛⠛⠛⠛⠛⠛⠑⠘⠛⠛⠑⠑⠀⠛⠛⠛⠛⠛⠛⠛⠑⠀⠐⠑⠛⠛⠛⠛⠛⠛⠛⠛⠛⠘⠛⠛⠛⠛⠛⠛⠛⠛⠛⠛⠛⠛⠛⠛⠛⠛⠛⠛⠛⠛⠛⠛⠛⠛⠛⠛⠛⠛⠛⠛⠛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⢇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⡵⢷⢇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⣕⡕⢕⢕⢕⢕⢕⢕⢕⢕⢕⢕⢕⢕⢕⢕⢕⢕⢕⢕⢕⢕⣕⣵⣵⢷⢗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⣕⢕⢕⢕⢕⢕⢕⢕⢕⢕⢕⢕⢕⢕⢕⢕⢕⢕⢕⢕⢕⢕⢕⢕⢕⢕⢕⢕⢕⢕⢕⢕⢕⢕⢕⢕⢕⢕⢕⢕⢕⢕⢕⢕⢕⢕⢕⢕⢕⢕⢕⢕⢕⢕⢕⢕⢕⢕⢕⢕⢕⢕⢕⢕⢕⢕⢕⢕⢕⢕⢕⢕⢕⣕⣕⣵⣵⣵⣷⣷⣾⣿⣿⣿⢿⢏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⢜⢟⢳⢧⢕⡕⢕⢕⢕⢕⢕⢕⢕⢕⢕⢕⢕⢕⢕⢕⢕⢕⢕⢕⢕⢕⢕⢕⢕⢕⢕⢕⢕⢕⢕⢕⢕⢕⢕⢕⢕⢕⢕⢕⢕⢕⢕⢕⢕⢕⢕⢕⢕⢕⢕⢕⢕⢕⢕⢕⣕⣕⣕⣕⡕⢕⣵⣷⣷⣾⣿⣿⣿⣿⢿⢿⢿⢿⢟⢟⢟⢏⢝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⢱⢵⣕⣕⣕⣕⣕⢕⢕⢕⢕⢕⢕⢕⢕⢕⢕⢕⢕⢕⢕⢕⢕⢕⢕⢕⢕⢕⢕⢕⢕⢕⢕⢕⢕⢕⢕⢕⢕⢕⢕⣕⣕⣵⣵⣷⣷⣷⣿⣿⣿⣿⢿⢿⢿⢿⢟⢕⢕⢕⢕⢕⢕⢕⢕⢕⢕⢕⢕⢕⢕⢕⢕⢕⢕⢕⢕⢕⢕⢕⢕⢕⢕⢕⢕⢕⢕⢕⢕⢕⢕⢕⢕⢕⢄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⢝⢕⢕⢕⢕⢕⢗⢗⢗⢳⢵⢵⢵⢵⢵⢵⢵⢵⢷⢷⢷⢷⢷⢷⢾⢿⢟⢟⢟⢟⢟⢏⢝⢝⢝⢕⢕⢕⢕⢕⢕⢕⢕⢕⢕⢕⢕⢕⢕⢕⢕⢕⢕⢕⢕⢕⢕⢕⢕⢕⢕⢕⢕⢕⢕⢕⢕⢕⢕⢕⢕⢕⢕⢕⢕⢕⢕⢄⢕⢕⢕⢕⢕⢁⠕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⠀⠑⢀⠅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⢔⢕⢔⢕⢅⢑⢑⢕⢕⢕⢕⢕⢕⢕⠀⠔⢅⢔⠅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⢕⢕⠕⢕⢕⢕⢕⢕⢕⢄⠀⠕⢳⣷⣵⣿⣷⣕⢁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⢕⢕⢕⢕⢕⢕⠕⠀⢕⢕⢕⢕⢕⢕⢕⢄⠀⠘⢻⣿⣿⣿⢻⢇⠀⠁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⠀⠀⠑⠑⠑⠀⠀⢕⢕⢕⢕⢕⢕⢕⢕⢄⠀⠀⠁⠑⠑⠁⠀⠀⠀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⢄⢄⢀⢀⠀⢕⢕⢕⢕⢕⢕⢕⢕⢕⢀⢀⢀⢄⢄⢔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⢸⣷⢕⢕⢕⢕⢕⢕⢕⢕⢕⢕⢕⢕⢕⢕⢕⢕⢕⢕⢕⢕⢕⢕⢕⢕⢕⢕⢕⠕⠕⢕⠕⠑⠑⠑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⠑⡾⢿⢇⢕⢕⢕⢕⢕⢕⢕⢕⢕⢕⢕⢕⢕⢕⢕⢕⢕⢕⢣⣕⢑⠁⠐⢁⢀⠕⢄⢄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⠀⣱⣵⣵⣕⢕⢕⢕⢕⢕⢕⢕⢕⢕⢕⢕⢕⢕⢕⢜⣼⣯⣞⣿⣷⣿⣧⢕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⢅⢕⢅⢕⢕⠀⣿⣿⣿⣿⣷⡕⢕⢕⢕⢕⢕⢕⢕⢕⢕⢕⢕⢕⢸⣿⣿⣿⣿⣿⣿⢿⠑⠀⢕⢕⢕⢕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⢱⢕⢕⢕⠕⢕⢑⢕⠕⢹⣿⣿⣿⣿⣿⣇⠕⢕⢕⢕⢕⢕⢕⢕⢕⢕⢕⢸⣿⣿⣿⣿⣿⣕⣱⣤⣔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⡕⢕⢑⢐⢕⢕⠐⢕⠜⣿⣿⣿⣿⣿⣿⣧⡕⢕⢕⢕⢕⠁⠕⢑⠁⢕⢸⣿⣿⣿⣿⣿⣿⣿⣿⣿⣧⡕⢕⢕⢕⢕⢕⢕⢕⢕⢕⢕⢕⢕⢕⢕⢕⢕⢕⢕⢕⢕⢕⢕⢕⢕⢕⢕⢕⢁⢑⠕⢕⠕⢕⢕⢕⢕⢕⢕⢕⢕⢕⢕⢕⢕⢕⢕⢕⢕⢑⢑⢑⢑⢑⢔⢕⢕⢕⢕⢕⢕⢕⢕⢕⢕⢕⢕⢕⢕⢕⢕⢕⢕⢕⢕⢕⢕⢕⢕⢕⢕⢕⢕⢕⠀⢕⢕⢕⢕⢑⢔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⣷⢕⢇⢕⢔⠐⠕⢕⠑⢕⢕⢹⣿⣿⣿⣿⣿⣿⣿⡕⢔⠕⢕⠑⠁⠁⠀⠑⢸⣿⣿⣿⣿⣿⣿⣿⣿⣿⣿⣷⡅⢕⢕⢕⢕⢕⢕⢕⢕⢕⢕⢕⢕⢕⢕⢕⢕⢕⢕⢕⢕⢕⢕⢕⢕⢕⢕⢕⢕⢔⠀⠀⠁⠁⠁⠑⠕⠕⢕⢕⢕⢕⢕⢕⢕⢕⢕⠕⠕⠑⢀⢅⢕⢕⢕⢕⢕⢕⢕⢕⢕⢕⢕⢕⢕⢕⢕⢕⢕⢕⢕⢕⢕⢕⢕⢕⢕⢕⢕⢕⢕⢕⢕⢕⠁⠄⠅⢕⢕⠁⠑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⡕⢕⠀⠀⠕⠐⢸⣧⢕⢿⣿⣿⣟⢿⢿⣿⣿⡕⢔⠕⢔⠀⠀⠀⠀⢸⣿⣿⣿⣿⣿⣿⣿⣿⣿⣿⣿⣿⣇⢕⢕⢕⠑⢕⢕⢕⢕⢕⢕⢑⢕⢅⢑⢕⢕⢕⢕⢕⢕⢕⢕⢕⢕⢕⢕⢕⢕⢕⢔⢀⠀⠀⠀⠀⠀⠀⠀⠁⠁⠁⠁⠁⠀⢀⢀⢄⢔⢕⢕⢕⢕⢕⢕⢕⢕⢕⢕⢕⢕⢕⢕⢕⢕⢕⢕⢕⢕⢕⢕⢕⢕⢕⢕⢕⢕⢕⢕⢕⢕⢕⢕⠀⠀⠀⢕⢕⢕⠀⠕⢕⢕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⣟⣟⡟⢟⢕⢕⢕⠀⠀⠀⠀⠜⣿⣷⡎⠻⢿⣿⣿⣷⣜⢻⣿⣇⠄⠑⢔⠀⠀⠀⢸⣿⣿⣿⣿⣿⣿⣿⣿⣿⣿⣿⣿⣿⣧⡕⢕⢕⢀⠑⢕⢕⢕⢕⢕⢔⢁⠑⠔⠁⠕⢕⢕⢕⢕⢕⢕⢕⢕⢕⢕⢕⢕⢕⢕⢔⢄⠀⠀⠀⠀⠀⠀⠀⢐⢔⢔⢕⢕⢕⢕⢕⢕⢕⢕⢕⢕⢕⢕⢕⢕⢕⢕⢕⢕⢕⢕⢕⢕⢕⢕⢕⢕⢕⢕⢕⢕⢕⢕⢕⢕⢕⢕⢕⢕⢕⠀⠀⠀⢕⢕⢕⢕⠀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⣷⣵⢕⢀⢕⠀⠀⠀⠀⠹⠋⠁⠀⠀⠀⠉⠟⢿⣷⣜⢿⣇⠄⠁⠔⠀⠀⢸⣿⣿⣿⣿⣿⣿⣿⣿⣿⣿⣿⢿⢿⢿⣿⣕⢕⢕⢔⢁⠕⢕⢕⢕⢕⢕⢕⢔⢄⠐⠀⠁⠑⠕⢕⢕⢕⢕⢕⢕⢕⢕⢕⢕⢕⢕⢕⢔⢄⢀⠀⠀⢔⢕⠕⢕⢕⠀⢕⢕⢕⢕⢕⢕⢕⢕⢕⢕⢕⢕⢕⢕⢕⢕⢕⢕⢕⢕⢕⢕⢕⢕⢕⢕⢕⢕⢕⢕⢕⢕⢕⢕⢕⢕⢕⠀⠀⠀⠕⢕⢕⢕⢄⠀⢕⢕⢄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⣿⣷⡕⠑⠀⠀⠀⠀⠀⠀⠀⠀⠀⠀⠀⠀⠀⠙⢿⣮⣻⡇⠀⠀⠕⠀⠀⢿⣿⣿⣿⣿⣿⣿⢟⢏⣱⣵⣷⣷⣷⣷⣷⣷⡕⢕⢱⣄⡀⠑⠕⢕⢕⢕⢕⢕⢕⢔⢄⢀⠀⠄⢀⢁⠁⠑⠐⠑⠑⢑⢑⢅⢅⢕⢕⢕⢕⢔⢔⢀⠑⠕⢕⢕⢕⢕⢕⢕⢕⢕⢕⢕⢕⢕⢕⢕⢕⢕⢕⢕⢕⢕⢕⢕⢕⢕⢕⢕⢕⢕⢕⢕⢕⢕⢕⢕⢕⢕⢕⢕⢕⢕⠀⠀⠀⠀⢕⢕⢕⢕⠀⠀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⢇⠀⠀⠀⠀⠀⢀⣤⣤⣔⢕⢕⢕⢔⣤⡀⠈⢻⣿⣿⡔⠀⢔⠑⠀⢸⣿⣿⣿⣿⢟⣵⣾⣿⣿⣿⣿⡿⠿⠿⠿⠿⠛⠳⢕⣻⣿⣧⣄⢀⠁⠑⢕⢕⢕⢕⢕⢕⢕⢔⢄⢁⠁⠑⠕⢕⢕⢕⢕⢕⢕⢕⢕⢕⢕⢕⢕⢕⢕⢔⢔⢅⢑⠑⠕⠕⢕⢕⢕⢕⢕⢕⢕⢕⢕⢕⢕⢕⢕⢕⢕⢕⢕⢕⢕⢕⢕⢕⢕⢕⢕⢕⢕⢕⢕⢕⢕⢕⢕⢕⠀⠀⠀⢀⢕⢕⢕⢕⠀⠀⠀⠕⢕⢕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⠀⢀⠀⠀⠀⠀⢕⢸⣿⢇⢕⢕⢕⢕⣻⣿⣦⢜⣿⣿⣇⠀⢕⣇⠀⢸⣿⣿⣿⣿⣿⣿⣿⠿⠋⠉⠁⠀⠀⠀⠀⠀⠀⠀⠀⠈⠙⢿⣿⣷⣦⣄⡀⠁⠑⠑⠕⢕⢕⢕⢕⢕⢔⢄⢀⠀⠀⠁⠑⠐⠄⠅⠁⢑⠑⠑⠕⠕⠑⠑⠐⠁⠀⠀⠀⠀⠀⠀⠀⠀⢀⢄⢕⢕⢕⢕⢕⠑⢕⢕⢕⢕⢕⢕⢕⢕⢕⢕⢕⢕⢕⢕⢕⢕⢕⢕⢕⢕⢕⠑⠀⠀⠀⢕⢕⢕⢕⢕⢔⢕⢄⠀⠑⢕⢕⠕⢅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⡔⠀⠀⠀⠕⢜⢏⡕⢕⢕⢕⢕⣾⣿⣿⣷⣿⣿⡇⠀⢸⣿⣇⣼⣿⣿⣿⣿⣿⡯⠅⠀⠀⢀⣀⣄⣄⢄⢄⢀⢀⢀⠀⠀⠀⠀⠈⠻⣿⣿⣿⣷⣔⣀⢀⠀⠁⠑⠕⢕⢕⢕⢕⢔⢄⠀⠀⢄⢀⢀⢀⢀⠀⠀⠀⠀⠀⠀⠀⢀⢀⢀⢀⢄⢄⢔⢔⢕⢕⢕⢕⢕⢕⢕⠑⠀⢕⢕⢕⢕⢕⢕⢕⢕⢕⢕⢕⢕⢕⢕⢕⢕⢕⢕⢕⢕⢕⠀⠀⠀⠀⢕⢕⢕⢕⢕⢕⢕⢕⢔⠀⠑⢕⢔⢁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⠀⠀⢕⢕⢕⢕⢕⢕⢕⣯⣿⣿⣿⡟⢋⣀⣵⣿⣿⣿⣿⣿⣿⣿⣿⣿⣿⣱⣴⣾⣿⣿⣿⣿⡇⡕⢕⢕⢕⢕⢕⢄⡀⠀⠀⠈⢻⣿⣿⣿⣿⣿⣷⣦⣄⡀⠀⠁⠁⠀⠀⠀⠁⠀⠁⠑⠕⢕⢕⢕⢕⢕⢕⢕⢕⢕⢕⢕⢕⢕⢕⢕⢕⢕⢕⢕⢕⢕⢕⢕⢕⠀⠀⢕⢕⢕⢕⢕⢕⢕⢕⢕⢕⢕⢕⢕⢕⢕⢕⢕⢕⢕⢕⠑⠀⠀⠀⢔⢕⢕⢕⢕⢕⢕⢕⢕⢕⢕⠀⠀⠑⠕⠄⠑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⠀⠑⢕⢕⢕⢕⢕⢕⣿⣿⣿⣿⣿⣿⣿⣿⣿⣿⣿⣿⣿⣿⣿⣿⣿⣿⣿⣿⣿⣿⣿⣿⣿⢕⢕⢕⢕⢕⢕⢕⢕⢕⣷⣦⣤⣀⢹⣿⣿⣿⣿⣿⣿⣿⣿⣿⣷⠆⠀⠀⠀⢀⢀⠀⠀⠀⠀⠁⠑⢕⢕⢕⢕⢕⢕⢕⢕⢕⢕⢕⢕⢕⢕⢕⢕⢕⢕⢕⢕⢕⠀⠀⢕⢕⢕⢕⢕⢕⢕⢕⢕⢕⢕⢕⢕⢕⢕⠀⢕⢕⢕⠕⢄⠀⠀⠀⢕⢕⢕⢕⢕⠕⢕⢕⢕⢕⢕⢕⢄⠀⠀⠀⠀⠁⠑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⢔⢕⢕⢕⢕⢕⣼⣿⣿⣿⣿⣿⣿⣿⣿⣿⣿⣿⣿⣿⣿⣿⣿⣿⣿⣿⣿⣿⣿⣿⣿⢇⢕⢕⢕⢕⢕⢕⢕⢕⡕⢺⣿⣿⣿⣿⣿⣿⣿⣿⣿⣿⣿⣿⣿⠇⠀⠀⠀⢔⢕⢕⢕⢕⢕⢕⢕⢕⢕⢕⢕⢕⢕⢕⢕⢕⢕⢕⢕⢕⢕⢕⢕⢕⢕⢕⢕⢕⠕⠀⠀⢕⢕⢕⠕⢕⢕⢕⢕⢕⢕⢕⢕⢕⢕⢕⢀⢕⢕⠕⢕⢑⠀⠀⢄⢕⢕⢕⢕⢕⢕⢕⢕⢕⢕⢕⢕⢕⢄⠀⠀⠀⠀⠔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⡁⢕⢕⢕⣱⣾⣿⣿⣿⣿⣿⣿⣿⣿⣿⣿⣿⣿⣿⣿⣿⣿⣿⣿⣿⣿⣿⣿⣿⡿⢕⢕⢕⢕⢕⢕⢕⢕⢕⢜⢏⢕⢜⢻⣿⣿⣿⣿⣿⣿⣿⣿⣿⣿⠇⠀⠀⢀⢕⢕⢕⢕⢕⢕⢕⢕⢕⢕⢕⢕⢕⢕⢕⢕⢕⢕⢕⢕⢕⢕⢕⢕⢕⢕⢕⢕⢕⢕⠀⠀⠀⢕⢕⢕⢕⢕⢕⢕⢕⢕⢕⢕⢕⢕⢕⠁⢕⢕⠕⢕⢕⠀⠀⠀⠀⠀⠁⠑⠑⠄⢕⢕⢕⢕⢕⢕⢕⢕⢕⢕⢀⠀⠀⠀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⡇⣷⣾⣿⣿⣿⣿⣿⣿⢝⣿⣿⣿⣿⣿⣿⣿⣿⣿⣿⣿⣿⣿⣿⣿⣿⣿⣿⣿⢕⢕⢕⢕⢕⢕⢕⢕⢕⢕⢕⢕⢕⢕⢕⢿⣿⣿⣿⣿⣿⣿⣿⣿⠇⢀⢔⢄⢕⢕⢕⢕⢕⢕⣕⢕⣕⣵⣵⣷⣧⣕⡇⢕⠕⢕⢕⢕⢕⢕⢕⢕⢕⢕⢕⢕⢕⢕⠑⠀⠀⢀⢕⢕⢕⢕⢕⢕⢕⢕⢕⢕⢕⢕⢕⠁⠄⢕⠑⢄⢕⠅⠀⠀⠀⠀⠀⠀⠀⠀⢕⢕⢕⢕⢕⢕⢕⢕⢕⢕⢕⢕⢔⢀⠀⠀⠁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⡇⣿⣿⣿⣿⣿⣿⣿⣿⡕⣿⣿⣿⣿⣿⣿⣿⣿⣿⣿⣿⣿⣿⣿⣿⣿⣿⣿⣷⡕⢕⢕⢕⢕⢕⢕⢕⢕⢕⢕⢕⢕⢕⢕⣿⣿⣿⣿⣿⣿⣿⣿⢇⣔⡵⢕⢕⢕⢕⢕⢕⢕⢾⣿⣿⣿⣿⣿⡿⢟⠝⠑⠀⢕⢕⢕⢕⢕⢕⢕⢕⢕⢕⢕⢕⢕⢕⠀⠀⠀⢕⢕⢕⢕⢕⢑⢕⢕⢕⢕⢕⢕⢕⠑⠀⠐⢀⢕⢕⠕⠀⠀⠀⠀⠀⠀⠀⢀⢕⢕⢕⢕⢕⢕⢕⢕⢕⢕⢕⢕⢕⢕⢕⢕⢔⢄⢄⢅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⣿⢸⣿⣿⣿⣿⣿⣿⣿⣿⣿⣿⣿⣿⣿⣿⣿⣿⣿⣿⣿⣿⣿⣿⣿⣿⣿⣿⣿⣿⣧⣕⢕⢕⢕⢕⢕⢕⢕⢕⢕⢕⣵⣿⣿⣿⣿⣿⣿⣿⣿⣿⣯⢟⢕⢕⢕⢕⢕⢕⢕⢕⢜⢟⢿⢿⢟⢏⢕⢕⠀⠀⢄⢕⢕⢕⢕⢕⢕⢕⢕⢕⢕⢕⢕⢕⠀⠀⠀⠀⢕⢕⢕⢕⢕⢕⢕⢕⢕⢕⢕⠕⠀⠀⢀⢔⢕⢕⠑⠀⠀⠀⠀⠀⠀⠀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⣇⢿⣿⣿⣿⣿⣿⣿⣿⣿⣿⣿⣿⣿⣿⣿⣿⣿⣿⣿⣿⣿⣿⣿⣿⣿⣿⣿⣿⣿⣿⣷⣷⣵⣵⣱⣵⣵⣷⣷⣿⣿⣿⣿⣿⣿⣿⣿⣿⣿⡿⢜⢕⢕⢕⢕⠑⠁⠁⠁⠁⠑⠑⢁⢔⢕⢕⢕⠁⠀⢀⢕⢕⢕⢕⢕⢕⢕⢕⢕⢕⢕⢕⢕⠑⠀⠀⠀⠀⢕⢕⢕⢕⢕⠔⢕⢕⢕⠕⠁⢀⢄⢕⢕⢕⢕⠑⠀⠀⠀⠀⠀⠀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⡎⣿⣿⣿⣿⣿⣿⣿⣿⣿⣿⣿⣿⣿⣿⣿⣿⣿⣿⣿⣿⣿⣿⣿⣿⣿⣿⣿⣿⣿⣿⣿⣿⣿⣿⣿⣿⣿⣿⣿⣿⣿⣿⣿⣿⣿⣿⣿⢟⢕⢕⢕⢕⠕⠀⠀⠀⠀⠀⠀⢀⢔⢕⢕⢕⠕⠀⠀⢄⢕⢕⢕⢕⢕⢕⢕⢕⢕⢕⢕⢕⢕⠑⠀⠀⠀⠀⠀⢕⢕⢕⢕⢕⢔⢑⢕⢕⢔⢕⢕⢕⢕⢕⠕⠁⠀⠀⠀⠀⠀⢄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⣿⡜⣿⣿⣿⣿⣟⡻⢿⣿⣿⣿⣿⣿⣿⣿⣿⣿⣿⣿⣿⣿⣿⣿⣿⣿⣿⣿⣿⣿⣿⣿⣿⣿⣿⣿⣿⣿⣿⣿⣿⣿⣿⣿⣿⣿⡟⢇⢕⢕⢕⠕⠁⠀⠀⠀⠀⠀⠀⢄⢕⢕⢕⢕⠕⠀⠀⢔⢕⢕⢕⢕⢕⢕⢕⢕⢕⢕⢕⢕⢕⠕⠀⠀⠀⠀⠀⠀⢕⢕⢕⢕⢕⢕⢕⢅⢕⢕⢕⢕⢕⠑⠁⠀⠀⠀⠀⢀⢔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⣿⡝⣿⣿⣿⣿⣿⡕⢜⢝⢝⢟⢛⢟⢟⢟⣟⣻⣿⣿⣿⣿⣿⣿⣿⣿⣿⣿⣿⣿⣿⣿⣿⣿⣿⣿⣿⣿⣿⣿⣿⣿⣿⢏⢇⢕⢕⢕⠕⠁⠀⠀⠀⠀⢀⢄⢀⢔⢕⢕⢕⢕⠕⠀⠀⢔⢕⢕⢕⢕⢕⢕⢕⢕⢕⢕⢕⢕⢕⠕⠀⠀⠀⠀⠀⠀⠀⠑⢕⢕⢕⢕⢕⢕⢔⠕⢕⠑⠁⠀⠀⠀⢀⢄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⣿⣿⣿⣿⢝⢝⢝⢟⣿⣿⣿⣿⣿⣿⣿⣿⣿⡜⣿⣿⣿⣿⣷⣕⡇⢇⢕⢕⣱⣾⣿⣿⣿⣿⣿⣿⣿⣿⣿⣿⣿⣿⣿⣿⣿⣿⣿⣿⣿⣿⣿⣿⣿⣿⣿⡿⢝⢕⢕⢕⢕⢕⢔⠀⠀⠀⠀⢀⢔⠑⢔⢕⢕⢕⢕⢕⢕⠀⢀⢕⢕⢕⢕⢕⢕⢕⢕⢕⢕⢕⢕⢕⢕⠕⢀⠀⠀⠀⠀⠀⠀⠀⠀⠑⢕⢕⢕⢕⢕⢕⠕⢔⢔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⡏⢝⢕⢝⢻⢟⢏⢝⢕⢕⢕⢕⢹⣿⣿⣿⣿⣏⣟⢿⢿⡿⡜⢿⣿⣿⣿⣿⣿⣿⣿⣿⣿⣿⣿⣿⣿⣿⣿⣿⣿⣿⣿⣿⣿⣿⣿⣿⣿⣿⣿⣿⣿⣿⣿⣿⣿⡿⢏⢇⢕⢕⢕⢕⢕⢕⠑⠀⠀⢀⢔⢕⢅⢕⢕⢕⢕⢕⢕⢕⠀⢕⢕⢕⢕⢕⢕⢕⢕⢕⢕⢕⢕⢕⢕⢕⠕⢀⢐⠀⠀⠀⠀⠀⠀⠀⠀⠀⢕⢕⢕⢕⢕⢕⢕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⡇⢕⢕⢕⢕⢕⢕⢕⢕⢕⢕⢕⢕⢟⢻⣿⣿⣿⣿⣿⣷⣧⣽⣕⡝⣿⣿⣿⣿⣿⣿⣿⣿⣿⣿⣿⣿⣿⣿⣿⣿⣿⣿⣿⣿⣿⣿⣿⣿⣿⣿⡿⣿⡽⣯⢝⢕⢕⢕⢕⢕⢕⢕⢕⢕⢕⠀⢄⢔⢕⢕⢕⢕⢕⢕⢕⢕⢕⢕⠀⢄⢕⢕⢕⢕⢕⢕⢕⢕⢕⠕⢕⢕⢕⠑⢄⢅⢄⠀⠀⠀⠀⠀⠀⠀⠀⠀⠀⢕⢕⢕⢕⢕⢕⢕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⡇⢕⢕⢕⢕⢕⢕⢕⢕⢕⢕⢕⢕⢕⢕⣿⣿⣿⣿⣿⣿⣿⣿⣿⣿⣮⢻⣿⣿⣿⣿⣿⣿⣿⣿⣿⣿⣿⣿⣿⣿⣿⣿⣿⣿⣿⣿⣿⣿⣿⢿⢟⢕⢇⢕⢕⢕⢕⢕⢕⢕⢕⢕⢕⢕⢕⢀⢕⢕⢕⢕⢕⢕⢕⢕⢕⢕⢕⠁⢀⢕⢕⢕⢕⢕⢕⢕⢕⢕⠑⢕⢕⠕⢁⢔⢔⢕⢁⠀⠀⠀⠀⠀⠀⠀⠀⠀⠀⠁⢕⢕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⢟⢗⢕⢕⢕⢕⢕⢕⢕⢕⢕⢕⢕⢕⢕⢕⢹⣿⣿⣿⣿⣿⣿⣿⣿⣿⣿⣷⢜⢹⢿⣿⣿⣿⣿⣿⣿⣿⣿⣿⣿⣿⣿⣿⣿⣿⣿⢿⢟⠟⢜⢕⢕⢕⢕⢕⢕⢕⢕⢕⢕⢕⢕⢕⢕⢕⢕⢕⢕⢕⢕⢕⢕⢕⢕⢕⢕⢁⠀⢄⢕⢕⢕⢕⢕⢕⢕⢕⢕⠁⢕⠕⠁⢄⢕⢕⢕⢕⢕⠀⠀⠀⠀⠀⠀⠀⠀⠀⠀⠀⢕⢕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⢿⢿⢇⢕⢕⢕⢕⢕⢕⢕⢕⢕⢕⢕⢕⢕⢕⢕⢜⡜⣿⣿⣿⣿⣿⣿⣿⣿⣿⣿⣿⢕⢄⢕⢫⣿⣿⣿⣿⣿⣿⣿⣿⣿⢿⠿⢟⢑⢜⢕⢕⢕⢕⢕⢕⢕⢕⢕⢕⢕⢕⢕⢕⢕⢕⢕⢕⢕⢕⢕⢕⢕⢕⢕⢕⢕⢕⢕⢕⠕⠀⢔⢕⢕⢕⢕⢕⢕⢕⢕⢕⠁⢕⠑⢀⢔⢕⢕⢕⢕⢕⢕⠀⠀⠀⠀⠀⠀⠀⠀⠀⠀⠀⠀⢕⢕⢕⢕⢕⢕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⡏⢕⢕⢕⢕⢕⢕⢕⢕⢕⢕⢕⢕⢕⢕⣕⢕⢕⢕⢕⢕⢿⣿⣿⣿⣿⣿⣿⣿⣿⣿⣿⢕⢕⢕⢕⢜⠽⠟⠟⠕⠙⢕⢅⢕⢔⢕⢕⢕⢕⢕⢕⢕⢕⢕⢕⢕⢕⢕⢕⢕⢕⢕⢕⢕⢕⢕⢕⢕⢕⢕⢕⢕⢕⢕⢕⢕⢕⢕⠕⢄⢕⢕⢕⢕⢕⢕⢕⢕⢕⢕⠁⠁⠀⢔⢕⢕⢕⢕⢕⢕⢕⢕⢕⠀⠀⠀⠀⠀⠀⠀⠀⠀⠀⠀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⣧⢕⢕⢕⢕⢕⢕⢕⢕⢕⢕⢕⢕⢕⢕⢳⡕⢕⢕⢕⢱⢸⣿⣿⣿⣿⣿⣿⣿⣿⣿⣿⢕⢅⢕⢕⢕⢕⢕⠀⠀⠀⢕⢕⢕⢕⢕⢕⢕⢕⢕⢕⢕⢕⢕⢕⢕⢕⢕⢕⢕⢕⢕⢕⢕⢕⠕⠑⢅⢕⢕⢕⢕⢕⢕⢕⢕⢕⠕⢄⢕⢕⢕⢕⢕⢕⢕⢕⢕⠕⠁⢀⢔⢕⢀⠕⢕⢕⢕⢕⢕⢕⢕⢕⢔⠀⠀⠀⠀⠀⠀⠀⠀⠀⠀⠀⢕⢕⢕⢕⢕⢕⢅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⡕⢕⢕⢕⢕⢕⢕⢱⢕⢕⢕⢕⢕⢕⢼⣷⡕⢕⢕⢜⣇⢿⣿⣿⣿⣿⣿⣿⣿⡏⠙⠕⢕⢕⢕⢕⢕⠑⠀⠀⠀⢕⢕⢕⢕⠑⢕⢕⢕⢕⢕⢕⢕⢕⢕⢕⢕⢕⢕⢕⢕⠕⠑⠁⠀⠀⢀⢕⢕⢕⢕⢕⢕⢕⢕⢕⠕⢔⢕⢕⢕⢕⢕⢕⢕⢕⢕⠕⠀⢄⢕⢕⢕⢕⢄⠑⢕⢕⢕⢕⢕⢕⠕⢕⠀⠀⠀⠀⠀⠀⠀⠀⠀⠀⠀⠁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⡇⢕⢕⢕⢕⢕⢕⢕⣵⢕⢕⢕⢕⢕⢜⣿⣧⢕⢕⢕⣿⡜⣿⣿⣿⣿⣿⣿⣿⡇⢀⢕⢕⢕⢕⢕⢕⠀⠀⠀⠀⢅⢕⢕⢕⢕⢕⢕⢕⢕⢕⢕⢕⢕⠕⠕⠕⠑⠁⠁⠀⠀⠀⠀⠀⢀⢕⢕⢕⢕⢕⢕⢅⢕⢕⠕⢄⢕⢕⢕⢕⢕⢕⢕⢕⢕⠑⢄⢕⢕⢕⢕⢕⢕⣑⣰⣥⢶⣷⣷⡔⢕⢕⠀⠀⠀⠀⠀⠀⠀⠀⠀⠀⠀⠀⠀⠕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⡇⢕⢕⢕⢕⢕⢕⢪⣿⣇⢕⢕⢕⢕⢕⣻⣿⡇⢕⢕⢺⣧⢻⣿⢿⢿⣿⣿⣿⡇⢕⠀⢕⢕⢕⢕⠁⠀⠀⠀⢕⠕⠁⠀⠑⢕⢕⢕⠕⢕⢕⢕⢅⠀⠀⠀⠀⠀⠀⠀⠀⠀⠀⠀⠀⢕⢕⢕⢕⢕⢕⢕⢕⢕⢑⢄⢕⢕⢕⢕⢕⢕⢕⢕⢕⣱⡷⠂⠀⢁⣥⣶⣾⣿⣿⡿⢏⢟⢏⢏⢕⢕⠕⢑⣑⣅⣤⣤⡄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⢏⢕⢕⢕⢕⢕⢕⢕⢕⣿⣿⡇⢕⢕⢕⢕⢺⣿⣿⡕⢕⢜⣿⡜⣿⣿⣷⣷⣧⣽⢑⠑⠑⢕⢕⢕⠑⠀⠀⠀⢕⢕⢗⢄⠀⠀⠕⢕⢕⠀⠁⢕⢕⢕⠀⠀⠀⠀⠀⠀⠀⠀⠀⠀⠀⢔⢕⢕⢕⢕⢑⢔⢕⢕⢕⠀⢕⢕⢕⢕⢕⢕⢕⢕⢕⡼⠏⢀⢄⢵⣾⣿⣿⣿⣿⡟⠑⢕⣵⣵⣕⣵⣷⣾⣿⣿⣿⣿⣿⣿⢔⠀⠀⠀⠀⠀⠀⠀⠑⢕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⢕⢕⢕⢕⢕⢕⢕⢕⢕⣿⣿⣿⡕⢕⢕⢕⢕⣿⣿⣧⢕⢕⢺⣷⢻⣿⣿⣿⣿⢇⠕⠀⢕⢵⡣⢕⠀⠀⠀⢕⢕⢜⢕⢕⢔⠀⠀⠑⢕⠀⠀⢕⢕⢕⢄⠀⠀⠀⠀⠀⠀⠀⠀⠀⢀⢕⢕⢕⢕⢑⢔⢕⢕⠕⠀⢕⢕⢕⢕⢕⢕⢕⢕⢕⠎⠁⢄⢕⢕⢕⢝⢿⢟⢻⢏⢕⣔⡄⢕⢿⣿⣿⣿⣿⣿⣿⣿⣿⣿⣿⠑⠀⠀⠀⠀⠀⠀⠀⠀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⡿⢝⢕⢕⢕⢕⢕⢕⢕⢕⢕⢹⣿⣿⣿⡕⢕⢕⢕⢼⣿⣿⣇⢕⢜⣿⡎⣿⡿⢟⢝⢕⠀⢔⢜⢜⢕⠑⠀⠀⢔⢕⢕⢕⢕⢕⢕⢔⠀⠀⠁⠀⠀⢕⢕⢕⢕⠀⠀⠀⠀⠀⠀⠀⠀⢀⢕⢕⢕⢕⢑⢔⢕⢕⠕⠀⢕⢕⢕⢕⢕⢕⢕⢕⠕⠀⢄⢕⣵⣷⢾⣻⣿⡟⢕⢕⣵⣾⣿⣿⣿⣷⣧⣝⡟⢿⢿⣿⣿⣿⣿⢇⠀⠀⠀⠀⠀⠀⠀⠀⠀⠁⢕⢕⢕⠑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⣇⢕⢕⢕⢕⢇⢕⢕⢕⢕⢕⢜⢿⣿⣿⣿⡕⢕⢕⢕⢻⣿⣿⡕⢕⢺⣿⢱⣷⡧⢕⢑⢄⢄⢕⢕⢕⠀⠀⢄⢕⢕⢕⢕⢕⢕⢕⢕⢔⠀⠀⠀⠀⢕⢕⢕⢕⢔⠀⠀⠀⠀⠀⠀⠀⢕⢕⢕⢕⢑⢔⢕⢕⢕⠀⢔⢕⢕⢕⢕⢕⢕⢕⠑⠀⢄⣕⣽⣷⣾⣿⣿⣿⣱⣵⣿⣿⣿⣿⣿⣿⣿⣿⣿⣿⣷⣕⢸⣵⣿⣧⣔⣅⡐⢄⢀⠀⠀⠀⠀⠀⠀⢕⢕⢕⢔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⢕⢕⢕⢕⢕⢱⡕⢕⢕⢕⢕⢕⣻⣿⣿⣿⡕⢕⢕⢜⣿⣿⣿⡕⢸⣿⣇⢯⢕⢕⢀⢅⢕⢕⢕⠁⠀⠀⢕⢕⢕⢕⢕⢕⢕⢕⢕⢕⢀⣀⣀⣀⢔⢕⢕⢕⢕⠀⠀⠀⠀⠀⠀⢀⢕⢕⢕⢑⢔⢕⢕⢕⠀⢔⢕⢕⢕⢕⢕⢕⢕⠁⠀⢔⢕⢿⣿⣿⣿⣿⣿⢧⣿⣿⣿⣿⣿⣿⣿⣿⣿⣿⣿⣿⣿⣿⣿⣮⡻⣿⣿⣿⣿⣿⣧⡄⠀⠀⠀⠀⠀⠑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⡕⢕⢕⢕⢕⢕⢵⣟⡕⢕⢕⢕⢜⣿⣿⣿⣿⡕⢕⢕⢺⣿⣿⣧⢕⣿⣿⡕⢕⢅⢕⢕⢕⢕⠕⠀⠀⢕⢕⢕⢕⢕⢕⢕⢕⢕⢕⢕⣵⣿⣿⢏⢕⡕⢕⢕⢕⢔⠀⠀⠀⠀⠀⢕⢕⢕⢕⢔⢕⢕⢕⠁⠀⢕⢕⢕⢕⢕⢕⢕⠀⢀⢕⣾⣷⣷⣿⣿⣿⣿⡟⣾⣿⣿⣿⣿⣿⣿⣿⣿⣿⣿⣿⣿⣿⣿⣿⣿⣿⣧⣝⢿⣿⣿⡟⢿⠐⠀⠀⠀⠀⠀⢕⠁⢕⠑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⡇⢕⢕⢕⢕⣼⣿⣿⣷⢅⢕⢕⢕⢹⣿⣿⣿⣷⢕⢕⢕⣿⣿⣿⣇⢸⣿⣧⢑⢄⢕⢕⢕⠕⠀⠀⢔⢕⢕⢕⢕⢕⢕⢕⢕⢕⣱⣿⣿⡿⢕⢕⣾⡷⢕⢕⢕⢕⢔⢀⠀⠀⢄⢕⢕⢕⢕⢕⢕⢕⠕⠀⢄⢕⢕⢕⢕⢕⢕⠄⢀⢕⢕⢝⢿⣿⣿⣿⣿⣿⢱⣿⣿⣿⣿⣿⣿⣿⣿⣿⣿⣿⣿⣿⣿⣿⣿⣿⣿⣿⣿⣮⢻⣿⣷⡄⠀⠀⠀⠀⠀⠀⠁⠀⢕⢁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⢇⣷⡕⢕⢕⢹⣿⣿⣿⣇⢕⢕⢕⢕⢹⣿⣿⣿⣧⢕⢕⢸⣿⣿⣿⡇⢻⣿⡇⠕⢕⢕⠕⠀⢀⢔⢕⢕⢕⢕⢕⢕⢕⢕⢕⢱⣿⣿⢏⢕⢕⣼⡟⢕⠑⢕⢕⢕⢕⢕⢕⢄⢕⢕⢕⢕⢕⢕⢕⢕⠀⠀⢕⢕⢕⢕⢕⢕⡜⠀⢕⢕⢕⣕⣵⣿⣿⣿⣿⣇⣿⣿⣿⣿⣿⣿⣿⣿⣿⣿⣿⣿⣿⣿⣿⣿⣿⣝⢻⡝⡞⢿⣷⡝⣿⢇⠀⠀⠀⠀⠀⠀⠀⠀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⡇⢕⢕⢜⡻⣿⣿⣿⡕⠑⢕⢕⢕⢸⣿⣿⣿⣇⢕⢕⢿⣿⣿⣿⡜⣿⣿⡔⢕⠁⠀⢀⡕⢕⢕⢕⢕⡕⢕⢕⢕⢕⢕⢕⢝⢕⢕⢕⢕⢕⢕⠕⢕⢕⢕⢕⢕⢕⢕⢕⢕⢕⠅⢕⢕⢕⢕⠀⠀⠀⢕⠀⢕⢕⢕⡾⠁⢔⢕⢵⣿⣿⣿⣿⣿⣿⣿⣿⣿⣿⣿⣿⣿⣿⣿⣿⣿⣿⣿⣿⣟⣿⣕⢿⣿⣿⡷⢱⢜⢞⢯⣽⡜⠀⠀⠀⠀⠀⠀⠀⠀⠀⢕⠑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⣗⢕⢕⢕⢱⣿⣿⣿⣿⡔⢕⢕⢕⢕⢻⣿⣿⣿⣇⢕⢜⢿⣿⣿⣿⡜⣿⣿⡅⠀⠀⣼⣿⣷⡇⢱⣿⣷⢕⢕⢕⢕⢕⢕⢕⢕⢕⢕⢕⠕⢑⢕⢕⢕⢕⢕⢕⣱⢕⢕⢕⢕⢕⢕⢕⢕⠑⠀⠀⠀⠁⠀⢕⢅⣾⠇⠀⢕⣵⣾⣿⣿⣿⣿⣿⣿⣾⣿⣿⣿⣿⣿⣿⣿⣿⣿⣿⣿⣿⣿⣿⣿⢕⢜⢝⢝⢕⢕⢕⢕⢕⡾⣯⢔⠀⠀⠀⠀⠀⠀⠀⠀⠁⢔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⣾⢕⢕⢕⢕⢿⣿⣿⣿⣷⡕⢕⢕⢕⢜⣿⣿⣿⣿⣧⢕⢜⣿⣿⣿⣿⣿⣿⣷⢀⣸⣿⣿⣿⢇⣾⣿⣿⣇⢕⢕⢕⠁⠀⠀⠀⠁⢅⢕⢕⢕⢕⢕⢕⣕⣷⣿⡟⢕⢕⢕⢀⢕⢕⢕⢕⠀⠀⠀⠀⠀⢀⢑⣼⡿⠀⢔⢜⣿⣿⣿⣿⣿⣿⣿⣿⣿⣿⣿⣿⣿⣿⣿⣿⣿⣿⣿⣿⣿⣿⣿⣿⡕⢇⢕⢕⢕⢕⡕⢱⣵⣾⣼⣧⢀⠀⠀⠀⠀⠀⠀⠀⠀⠕⢄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⣟⢕⢕⢕⢹⣿⣿⣿⣿⣷⡕⢕⢕⢕⢹⣿⣿⣿⣿⣧⣵⣿⣿⣿⣿⣿⣿⣿⣇⢿⣿⣿⡟⢱⣿⣿⣿⣿⡕⠕⠀⠀⠀⠀⠀⢔⢕⢕⢕⣕⣵⣷⣿⣿⣿⡟⢕⢕⢕⢑⡇⢕⢕⢕⠀⠀⢀⡆⠀⠀⠕⣼⣿⡇⠀⢕⢜⣿⣿⣿⣿⣿⣿⣿⢻⢻⣿⣿⣿⣿⣿⣿⣿⣿⣿⣿⣿⣿⣿⣿⣿⣿⣿⣷⣷⣷⣿⣷⣾⣿⣯⣿⣿⣕⠀⠀⠀⠀⠀⠀⠀⠀⠀⠁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⡵⢕⢕⢕⢿⣿⣿⣿⣿⣧⢕⢕⢕⢸⣿⣿⣿⣿⣿⣿⣿⣿⣿⣿⣿⣿⣿⣿⡸⣿⣿⢕⣼⣿⣿⣿⡟⠑⠀⠀⠀⠀⢀⢕⢕⣵⣵⣿⣿⣿⣿⣿⣿⢏⣱⡇⢕⢕⢱⡇⢕⢕⢕⠀⠀⣸⡇⠀⠀⣱⣟⣿⠁⢀⢕⢕⢜⢻⢿⣿⣿⣿⡟⡼⢜⣿⣿⣿⣿⣿⣿⣿⣿⣿⣿⣿⣿⣿⣿⣿⣿⣿⣿⣿⣿⣿⣿⣿⣿⣿⣻⣿⣿⡔⠀⠀⠀⠀⠀⠀⠀⠀⠕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⣧⢕⢕⣷⣕⢕⢕⢕⢕⢕⢕⢜⣿⣇⢣⢕⢕⢕⣿⣿⣿⣿⣿⣧⢕⢕⢜⣿⣿⣿⣿⣿⣿⣿⣿⣿⣿⣿⣿⣿⣿⣇⢿⡏⢱⣿⣿⣿⡟⠁⠀⠀⠀⠀⢄⢱⣾⣿⣿⣿⣿⣿⣿⣿⡿⢱⣾⣿⡇⢕⠕⣼⡇⢕⢕⠀⠀⢱⣿⡇⠀⢰⣿⢕⡟⠀⢕⢕⢕⢕⢕⢕⣕⣝⣏⢕⡇⣼⣿⣿⣿⣿⣿⣿⣿⣿⣿⣿⣿⣿⣿⣿⣿⣿⣿⣿⣿⣿⣿⣿⣿⣿⣿⣿⣿⣿⣇⠀⠀⠀⠀⠀⠀⠀⠀⠀⢔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⢱⣿⣧⣼⣿⣿⣷⡕⢕⢕⢕⣱⡇⣿⣷⣕⢕⢕⢕⢸⣿⣿⣿⣿⣿⣷⣵⣾⣿⣿⣿⣿⣿⣿⣿⣿⣿⣿⣿⣿⣿⣿⣿⡸⢕⣼⣿⣿⠏⠀⠀⠀⠀⠀⢔⣱⣿⣿⣿⣿⣿⣿⣿⣿⢏⣵⣿⣿⣿⡇⢕⢔⣿⡕⢕⢕⠀⢠⣿⣿⡇⢄⣿⣿⢕⡇⠀⢕⢕⣱⣾⣿⣿⣿⣿⣿⣧⢱⣿⣿⣿⣿⣿⣿⣿⣿⣿⣿⣿⣿⣿⣿⣿⣿⣿⣿⣿⣿⣿⣿⣿⣿⣿⣿⣿⣿⣿⣿⡔⠀⠀⠀⠀⠀⠀⠀⠀⠁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⣸⣿⣷⣿⣿⣿⣿⣿⣧⡕⣾⣿⡇⣿⣿⣧⡕⢕⢕⢸⣿⣿⣿⣿⣿⣿⣿⣿⣿⣿⣿⣿⣿⣿⣿⣿⣿⣿⣿⣿⣿⣿⣿⡇⢱⣿⡟⠑⠀⠀⠀⠀⢀⢔⣼⣿⣿⣿⣿⣿⣿⣿⡿⢱⣾⣿⣿⣿⣿⡇⢕⢸⣿⡇⢕⢕⠀⣼⣿⣿⡇⣼⣿⣏⢕⠑⠀⢕⣼⣿⣿⣿⣿⣿⣿⣿⣿⢸⣿⣿⣿⣿⣿⣿⣿⣿⣿⣿⣿⣿⣿⣿⣿⣿⣿⣿⣿⣿⣿⣿⣿⣿⣿⣿⣿⣿⣿⣿⡇⠀⠀⠀⠀⠀⠀⠀⠀⠀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⠛⠛⠛⠛⠛⠛⠛⠛⠛⠛⠊⠛⠛⠘⠛⠛⠛⠓⠑⠘⠛⠛⠛⠛⠛⠛⠛⠛⠛⠛⠛⠛⠛⠛⠛⠛⠛⠛⠛⠛⠛⠛⠛⠛⠘⠋⠀⠀⠀⠀⠀⠀⠑⠚⠛⠛⠛⠛⠛⠛⠛⠋⠑⠛⠛⠛⠛⠛⠛⠛⠑⠘⠛⠛⠑⠑⠐⠛⠛⠛⠛⠛⠛⠛⠑⠀⠑⠑⠛⠛⠛⠛⠛⠛⠛⠛⠛⠚⠛⠛⠛⠛⠛⠛⠛⠛⠛⠛⠛⠛⠛⠛⠛⠛⠛⠛⠛⠛⠛⠛⠛⠛⠛⠛⠛⠛⠛⠛⠛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⡷⢷⢗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⣕⣕⣕⣕⢕⢕⢕⢕⢕⢕⢕⢕⢕⢕⢕⢕⢕⢕⢕⢕⢕⢕⢱⢵⢵⢷⢞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⣕⣕⣵⣵⣵⣷⣷⣾⣿⣿⣿⢿⢏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⢝⢳⢧⢵⣕⢕⢕⢕⢕⢕⢕⢕⢕⢕⢕⢕⢕⢕⢕⢕⢕⢕⢕⢕⢕⢕⢕⢕⢕⢕⢕⢕⢕⢕⢕⢕⢕⢕⢕⢕⢕⢕⢕⢕⢕⢕⢕⢕⢕⢕⢕⢕⢕⢕⢕⢕⢕⢕⢕⣕⣕⣕⣱⡕⢕⢵⣷⣷⣿⣿⣿⣿⡿⢿⢿⢿⢿⢟⢟⢏⢝⢝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⢱⢵⣕⣕⣕⣕⣕⡕⢕⢕⢕⢕⢕⢕⢕⢕⢕⢕⢕⢕⢕⢕⢕⢕⢕⢕⢕⢕⢕⢕⢕⢕⢕⢕⢕⢕⢕⢕⢕⢕⢕⣕⣕⣵⣵⣵⣷⣷⣿⣿⣿⣿⡿⢿⢿⢿⢟⢇⢕⢕⢕⢕⢕⢕⢕⢕⢕⢕⢕⢕⢕⢕⢕⢕⢕⢕⢕⢕⢕⢕⢕⢕⢕⢕⢕⢕⢕⢕⢕⢕⢕⢕⢕⢕⢕⠑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⢝⢕⢕⢕⢕⢕⢕⢕⢗⢗⢧⢧⢵⢵⢵⢵⢵⢵⢵⢷⢷⢷⢷⢷⢷⢿⢟⢟⢟⢟⢟⢟⢝⢝⢝⢕⢕⢕⢕⢕⢕⢕⢕⢕⢕⢕⢕⢕⢕⢕⢕⢕⢕⢕⢕⢕⢕⢕⢕⢕⢕⢕⢕⢕⢕⢕⢕⢕⢕⢕⢕⢕⢕⢕⢕⢕⢕⢕⢕⢕⢕⢕⢕⢕⠁⠕⢕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⠕⢕⢕⢕⢕⢔⠀⠕⠅⢅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⢔⢔⢕⢔⢔⢕⢕⢕⢕⢕⢄⠀⢔⢕⢄⠕⢕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⢕⢕⠕⢕⢕⢕⢕⢕⢀⠁⢕⣷⣷⣿⣿⣷⣕⢑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⠀⢕⢕⢕⢕⢕⢕⢀⠀⠜⢻⣿⣿⡿⢝⠑⠀⠁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⠁⠀⠁⠑⠑⠁⠀⠁⢕⢕⢕⢕⢕⢕⠀⠀⠀⠁⠑⠁⠁⠀⠀⢀⢔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⢄⢄⢄⢀⢀⢀⢕⢕⢕⢕⢕⢕⢕⢀⢄⢄⢔⢔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⠕⢔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⢑⣾⡇⢕⢕⢕⢕⢕⢕⢕⢕⢕⢕⢕⢕⢕⢕⢕⢕⢕⢕⢕⢕⢕⢕⢕⢕⢕⢕⢕⠄⠕⢕⠑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⡿⢿⢕⢕⢕⢕⢕⢕⢕⢕⢕⢕⢕⢕⢕⢕⢕⢕⢕⢕⢱⣕⡕⠁⠁⠐⢁⢀⢁⢄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⢑⣱⣵⣵⡕⢕⢕⢕⢕⢕⢕⢕⢕⢕⢕⢕⢕⢕⢕⢇⣾⣽⣮⣾⣾⣷⡇⠕⢁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⠕⢕⠕⢕⢕⢸⣿⣿⣿⣿⣕⢕⢕⢕⢕⢕⢕⢕⢕⢕⢕⢕⢕⠀⣾⣿⣿⣿⣿⣿⣿⢟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⣇⢕⢇⢕⢕⢔⠕⢕⠕⢑⠑⣿⣿⣿⣿⣿⣧⡕⢕⢕⢕⢕⢕⢕⢕⢕⢕⢕⠀⣿⣿⣿⣿⣿⣏⣕⣤⣤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⡕⢱⢕⢕⢕⠁⢕⢕⠕⢔⢹⣿⣿⣿⣿⣿⣿⣕⢕⢑⢕⢕⢕⠑⠕⠑⠕⠀⣿⣿⣿⣿⣿⣿⣿⣿⣿⣿⣕⢕⢕⢕⢕⢕⢕⢕⢕⢕⢕⢕⢕⢕⢕⢕⢕⢕⢕⢕⢕⢕⢕⢕⢕⢕⢕⢕⢕⠅⠑⢕⢕⠕⢕⢕⢕⢕⢕⢕⢕⢕⢕⢕⢕⢕⢕⢕⢕⢕⢕⢕⢑⠑⢅⢔⢕⢕⢕⢕⢕⢕⢕⢕⢕⢕⢕⢕⢕⢕⢕⢕⢕⢕⢕⢕⢕⢕⢕⢕⢕⢕⢕⢕⢕⠑⢕⠕⢕⢕⢕⢔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⣇⢕⡕⢕⠔⠀⢕⢕⠀⡕⢑⢿⣿⣿⣿⣿⣿⣿⣧⢕⢑⢕⢀⠁⠁⠀⠀⠀⣿⣿⣿⣿⣿⣿⣿⣿⣿⣿⣿⣇⢕⢕⢕⢕⢕⢕⢕⢕⢕⢕⢕⢕⢕⢕⢕⢕⢕⢕⢕⢕⢕⢕⢕⢕⢕⢕⢕⢕⢔⢀⠀⠁⠁⠁⠑⠑⠕⢕⢕⢕⢕⢕⢕⢕⢕⢕⢕⠕⠕⠑⢁⢅⢕⢕⢕⢕⢕⢕⢕⢕⢕⢕⢕⢕⢕⢕⢕⢕⢕⢕⢕⢕⢕⢕⢕⢕⢕⢕⢕⢕⢕⢕⢕⠀⢁⠁⠁⢕⢕⠀⠑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⢔⠀⠁⢕⠀⢷⡕⢜⣿⣿⣿⡿⢿⣿⣿⣧⢕⠁⢕⠀⠀⠀⠀⠀⣿⣿⣿⣿⣿⣿⣿⣿⣿⣿⣿⣿⣷⡕⢕⢕⢅⠕⢕⢕⢕⢕⢔⢕⠕⢕⢑⠕⢕⢕⢕⢕⢕⢕⢕⢕⢕⢕⢕⢕⢕⢕⢕⢀⠀⠀⠀⠀⠀⠀⠀⠁⠁⠁⠁⠁⠁⠀⠀⢀⢔⢕⢕⢕⢕⢕⢕⢕⢕⢕⢕⢕⢕⢕⢕⢕⢕⢕⢕⢕⢕⢕⢕⢕⢕⢕⢕⢕⢕⢕⢕⢕⢕⢕⢕⢕⠀⠀⠀⢕⢕⢕⠀⠕⢕⢕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⣟⣟⢟⢗⢘⢇⢕⠀⠀⠁⠀⢸⣿⣷⢸⢿⣿⣿⣷⣧⡝⢿⣧⢑⠁⢕⢀⠀⠀⠀⣿⣿⣿⣿⣿⣿⣿⣿⣿⣿⣿⣿⣿⣿⣕⢕⢕⢄⠁⠕⢕⢕⢕⢕⢕⢄⢁⠕⢅⠑⢕⢕⢕⢕⢕⢕⢕⢕⢕⢕⢕⢕⢕⢕⢕⢄⢀⠀⠀⠀⠀⠀⠀⠀⢔⢔⢕⢕⠑⢕⢕⢕⢕⢕⢕⢕⢕⢕⢕⢕⢕⢕⢕⢕⢕⢕⢕⢕⢕⢕⢕⢕⢕⢕⢕⢕⢕⢕⢕⢕⢕⢕⢕⢕⢕⢕⠀⠀⠀⢕⢕⢕⢕⠀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⣷⡕⢕⢑⠄⠀⠀⠀⠁⠿⠛⠁⠀⠀⠈⠙⠻⣿⣧⡹⣧⢐⠀⠕⢀⠀⠑⣿⣿⣿⣿⣿⣿⣿⣿⣿⣿⣿⣿⢿⢿⢿⣧⡕⢕⢔⢄⠑⢕⢕⢕⢕⢕⢕⢕⢄⢀⠀⠁⠑⠕⠕⢕⢕⢕⠕⢕⢕⢕⢕⢕⢕⢕⢕⢔⢄⢀⠀⠀⢀⢔⠕⢕⢕⢁⠀⢕⢕⢕⢕⢕⢕⢕⢕⢕⢕⢕⢕⢕⢕⢕⢕⢕⢕⢕⢕⢕⢕⢕⢕⢕⢕⢕⢕⢕⢕⢕⢕⢕⢕⢕⢕⢕⠀⠀⠀⢕⢕⢕⢕⢄⠀⢕⢕⢔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⣾⣕⡔⠑⠀⠀⠀⠀⠀⠀⠀⠀⠀⠀⠀⠀⠈⠹⣿⣜⣧⢀⠀⠁⢀⠀⢸⣿⣿⣿⣿⣿⣿⡿⢟⢝⣵⣵⣷⣷⣷⣷⣷⣧⡕⢜⢦⣄⠁⠑⠕⢕⢕⢕⢕⢕⢔⢄⢀⠀⠀⠀⢁⠁⠑⠑⠐⠑⠑⢑⢅⢅⢕⢕⢕⢕⢕⢔⢀⠑⠕⢕⢕⢕⢕⢕⢅⢕⢕⢕⢕⢕⢕⢕⢕⢕⢕⢕⢕⢕⢕⢕⢕⢕⢕⢕⢕⢕⢕⢕⢕⢕⢕⢕⢕⢕⢕⢕⢕⢕⢕⢕⠀⠀⠀⢕⢕⢕⢕⢕⠀⠀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⢇⠀⠀⠀⠀⠀⢄⣄⣄⢔⢇⢕⢔⢰⣄⢀⠘⣿⣿⡇⠀⠀⡅⠀⢕⣿⣿⣿⣿⣿⣏⣵⣾⣿⣿⣿⣿⡿⠿⠿⠿⠟⠛⢧⣜⣿⣷⣴⡀⠁⠑⠕⢕⢕⢕⢕⢕⢕⢔⢄⢀⠁⠑⠕⢕⢕⢕⢕⢕⢕⢕⢕⢕⢕⢕⢕⢕⢕⢔⢄⠅⠑⠑⠕⢕⢕⢕⢕⢕⢕⢕⢕⢕⢕⢕⢕⢕⠕⢕⢕⢕⢕⢕⢕⢕⢕⢕⢕⢕⢕⢕⢕⢕⢕⢕⢕⢕⢕⢕⢕⠀⠀⠀⢕⢕⢕⢕⢕⠀⢀⠀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⠀⠀⠀⠀⠀⠀⢕⣿⡿⢕⢕⢕⢕⢕⣻⣷⡔⢸⣾⣿⢀⠀⣧⢀⢁⣿⣿⣿⣿⣿⣿⣿⡿⠟⠋⠁⠀⠀⠀⠀⠀⠀⠀⠀⠀⠈⠻⢿⣿⣷⣤⡀⠀⠁⠑⠕⢕⢕⢕⢕⢕⢕⢄⢀⠀⠀⠁⠑⠑⠔⠅⢁⢁⠑⠑⠑⠑⠑⠑⠑⠁⠀⠀⠀⠀⠀⠁⠁⠁⠁⢁⢅⢕⢕⢕⢕⠕⠀⢕⢕⢕⢕⢕⢕⢕⢕⢕⢕⢕⢕⢕⢕⢕⢕⢕⢕⢕⢕⢕⠁⠀⠀⠀⢕⢕⢕⢕⢕⢔⢕⢄⠀⠑⢕⢔⠑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⡀⠀⠀⠀⢱⢸⢇⡕⢕⢕⢕⢕⣿⣿⣿⣾⣿⡿⠀⢰⣿⣧⣱⣿⣿⣿⣿⣿⣿⢵⠄⠀⠀⢀⣀⣄⣄⢄⢀⢀⢀⢀⠀⠀⠀⠀⠙⢻⣿⣿⣷⣦⣄⢀⠀⠁⠑⠕⢕⢕⢕⢕⠕⢄⠀⠀⢀⠀⢀⢀⠀⠀⠀⠀⠀⠀⠀⠀⠀⠀⠀⢀⢀⢄⢄⢄⢔⢕⢕⢕⢕⢕⢕⢕⠀⠀⢕⢕⢕⢕⢕⢕⢕⢕⢕⢕⢕⢕⢕⢕⢕⢕⢕⢕⢕⢕⢕⠀⠀⠀⠀⢕⢕⢕⢕⢕⢕⢕⢕⢔⠀⠁⠕⢕⢄⠁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⠀⠕⢕⢕⢕⢕⢕⢕⢕⣺⣿⣿⡟⠋⢁⣰⣾⣿⣿⣿⣿⣿⣿⣿⣿⣿⣟⣵⣴⣾⣿⣿⣿⣷⢕⢕⢕⢕⢕⢕⢔⢄⠀⠀⠀⠈⢿⣿⣿⣿⣿⣷⣦⣄⣀⠀⠁⠁⠀⠀⠀⠁⠀⠁⠑⠕⢕⢕⢕⢕⢔⢔⢕⢕⢕⢕⢕⢕⢕⢕⢕⢕⢕⢕⢕⢕⢕⢕⢕⢕⢕⠀⠀⢕⢕⢕⢕⢕⢕⢕⢕⢕⢕⢕⢕⢕⢕⢕⢕⢕⢕⢕⢕⠕⠀⠀⠀⢕⢕⢕⢕⢕⢕⢕⢕⢕⢕⢕⢄⠀⠁⠑⠔⠁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⠀⠀⠕⢕⢕⢕⢕⢕⢱⣿⣿⣿⣿⣿⣿⣿⣿⣿⣿⣿⣿⣿⣿⣿⣿⣿⣿⣿⣿⣿⣿⣿⣿⣿⢕⢕⢕⢕⢕⢕⢕⢕⢗⣷⣦⣄⡀⢹⣿⣿⣿⣿⣿⣿⣿⣿⣷⡶⠀⠀⠀⠀⠀⠀⠀⠀⠁⠁⠑⠕⢕⢕⢕⢕⢕⢕⢕⢕⢕⢕⢕⢕⢕⢕⢕⢕⢕⢕⢕⢕⠕⠀⠀⢕⢕⢕⢕⢕⢕⢕⢕⢕⢕⢕⢕⢕⢕⢕⠀⢕⢕⢕⠕⢀⠀⠀⠀⢕⢕⢕⢕⢕⠕⢕⢕⢕⢕⢕⢕⢄⠀⠀⠀⠀⠀⠁⠑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⡄⠀⢕⢕⢕⢕⢕⢕⣼⣿⣿⣿⣿⣿⣿⣿⣿⣿⣿⣿⣿⣿⣿⣿⣿⣿⣿⣿⣿⣿⣿⣿⡿⢕⢕⢕⢕⢕⢕⢕⢕⢱⡕⢝⣿⣿⣿⣿⣿⣿⣿⣿⣿⣿⣿⣿⡿⠑⠀⠀⢀⢕⢕⢕⢕⢔⢔⢕⢕⢕⢕⢕⢕⢕⢕⢕⢕⢕⢕⢕⢕⢕⢕⢕⢕⢕⢕⢕⢕⢕⠀⠀⠀⢕⢕⢕⢕⢕⢕⢕⢕⢕⢕⢕⢕⢕⢕⢕⠀⢕⢕⠕⢕⢕⠀⠀⢄⢕⢕⢕⢕⢕⢐⢕⢕⢕⢕⢕⢕⢕⢕⢀⠀⠀⠀⠐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⣔⢕⢕⢕⢕⣱⣾⣿⣿⣿⣿⣿⣿⣿⣿⣿⣿⣿⣿⣿⣿⣿⣿⣿⣿⣿⣿⣿⣿⣿⢏⢕⢕⢕⢕⢕⢕⢕⢕⢕⢜⢇⢕⢕⢿⣿⣿⣿⣿⣿⣿⣿⣿⣿⡿⠑⠀⠀⢄⢕⢕⢕⢕⢕⢕⢕⢕⢕⢕⢕⢕⢕⢕⢕⢕⢕⢕⢕⢕⢕⢕⢕⢕⢕⢕⢕⢕⢕⢕⠀⠀⢀⢕⢕⢕⢕⢕⢕⢕⢕⢕⢕⢕⢕⢕⢕⠁⢕⢕⠕⢕⢕⠁⠀⠀⠀⠀⠁⠁⠑⠄⢕⢕⢕⢕⢕⢕⢕⢕⢕⢕⢔⠀⠀⠀⠁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⡼⣮⣾⣿⣿⣿⣿⣿⣿⢝⣿⣿⣿⣿⣿⣿⣿⣿⣿⣿⣿⣿⣿⣿⣿⣿⣿⣿⡏⢕⢕⢕⢕⢕⢕⢕⢕⢕⢕⢕⢕⢕⢕⢕⣿⣿⣿⣿⣿⣿⣿⣿⡿⠑⢀⡕⢔⢕⢕⢕⢕⢕⢕⣱⣕⣵⣷⣷⣷⣷⣷⡕⢕⢕⢕⢕⢕⢕⢕⢕⢕⢕⢕⢕⢕⢕⢕⠀⠀⠀⢕⢕⢕⢕⢁⢕⢕⢕⢕⢕⢕⢕⢕⢕⠁⠄⢕⠑⢄⢕⢑⠀⠀⠀⠀⠀⠀⠀⠀⢕⢕⢕⢕⢕⢕⢕⢕⢕⢕⢕⢕⢕⢄⢀⠀⠀⠑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⡇⣿⣿⣿⣿⣿⣿⣿⣿⢸⣿⣿⣿⣿⣿⣿⣿⣿⣿⣿⣿⣿⣿⣿⣿⣿⣿⣿⣷⢕⢕⢕⢕⢕⢕⢕⢕⢕⢕⢕⢕⢕⢕⢱⣿⣿⣿⣿⣿⣿⣿⡿⢕⣔⡮⢕⢕⢕⢕⢕⢕⢕⣿⣿⣿⣿⣿⣿⡿⢟⠑⠁⠀⢕⢕⢕⢕⢕⢕⢕⢕⢕⢕⢕⢕⢕⠑⠀⠀⠀⢕⢕⢕⢕⢕⢕⢕⢕⢕⢕⢕⢕⢕⠕⠀⠀⢀⢕⢕⢕⠀⠀⠀⠀⠀⠀⠀⢀⢕⢕⢕⢕⢕⢕⢕⢕⢕⢕⢕⢕⢕⢕⢕⢕⢕⢔⢔⢔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⣧⢻⣿⣿⣿⣿⣿⣿⣿⣿⣿⣿⣿⣿⣿⣿⣿⣿⣿⣿⣿⣿⣿⣿⣿⣿⣿⣿⣿⣷⣕⡕⢕⢕⢕⢕⢕⢕⢕⢕⢕⣕⣼⣿⣿⣿⣿⣿⣿⣿⣿⣿⢷⢏⢕⢕⢕⢕⢕⢕⢕⢕⢕⢝⢿⢟⢏⢕⢕⢕⠀⠀⢕⢕⢕⢕⢕⢕⢕⢕⢕⢕⢕⢕⢕⢕⠀⠀⠀⠀⢕⢕⢕⢕⢕⠑⢕⢕⢕⢕⢕⢕⠁⠀⢀⢔⢕⢕⠕⠀⠀⠀⠀⠀⠀⠀⢄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⡎⣿⣿⣿⣿⣿⣿⣿⣿⣿⣿⣿⣿⣿⣿⣿⣿⣿⣿⣿⣿⣿⣿⣿⣿⣿⣿⣿⣿⣿⣿⣷⣷⣵⣵⣵⣵⣵⣷⣾⣿⣿⣿⣿⣿⣿⣿⣿⣿⣿⢯⢕⢕⢕⢕⠕⠁⠀⠀⠁⠁⠁⠁⢅⢔⢕⢕⠕⠀⠀⢄⢕⢕⢕⢕⢕⢕⢕⢕⢕⢕⢕⢕⢕⠁⠀⠀⠀⠀⢕⢕⢕⢕⢕⢀⢕⢕⢕⠕⠁⢀⢄⢕⢕⢕⢕⠕⠀⠀⠀⠀⠀⠀⢀⢔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⣿⡸⣿⣿⣿⣿⣿⣿⣿⣿⣿⣿⣿⣿⣿⣿⣿⣿⣿⣿⣿⣿⣿⣿⣿⣿⣿⣿⣿⣿⣿⣿⣿⣿⣿⣿⣿⣿⣿⣿⣿⣿⣿⣿⣿⣿⣿⣿⡿⢏⢕⢕⢕⢕⠑⠀⠀⠀⠀⠀⠀⢀⢕⢕⢕⢕⠑⠀⠀⢔⢕⢕⢕⢕⢕⢕⢕⢕⢕⢕⢕⢕⢕⠁⠀⠀⠀⠀⠀⢕⢕⢕⢕⢕⢕⢕⢕⢕⢔⢕⢕⢕⢕⢕⠕⠁⠀⠀⠀⠀⠀⢄⢔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⣷⡹⣿⣿⣿⣿⡻⢿⣿⣿⣿⣿⣿⣿⣿⣿⣿⣿⣿⣿⣿⣿⣿⣿⣿⣿⣿⣿⣿⣿⣿⣿⣿⣿⣿⣿⣿⣿⣿⣿⣿⣿⣿⣿⣿⣿⢟⢕⢕⢕⢕⠕⠀⠀⠀⠀⠀⠀⠀⢔⢕⢕⢕⢕⠑⠀⠀⢔⢕⢕⢕⢕⢕⢕⢕⢕⢕⢕⢕⢕⢕⠁⠀⠀⠀⠀⠀⠀⢕⢕⢕⢕⢕⠕⢔⠕⢕⢕⢕⢕⢕⠕⠁⠀⠀⠀⠀⠀⢄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⣧⡹⣿⣿⣿⣿⣇⢜⢝⢟⢻⢿⢿⠿⢿⢿⢿⢿⣿⣿⣿⣿⣿⣿⣿⣿⣿⣿⣿⣿⣿⣿⣿⣿⣿⣿⣿⣿⣿⣿⣿⣿⡿⢟⢕⢕⢕⢕⠑⠁⠀⠀⠀⠀⢀⠄⢄⢕⢕⢕⢕⢕⠑⠀⢀⢕⢕⢕⢕⢕⢕⢕⢕⢕⢕⢕⢕⢕⢕⠑⠀⠀⠀⠀⠀⠀⠀⠕⢕⢕⢕⢕⢄⢕⢑⢕⢕⠕⠁⠀⠀⠀⢀⢄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⣿⣿⣿⣿⢏⢝⢝⢻⣿⣿⣿⣿⣿⣿⣿⣿⣷⡹⣿⣿⣿⣿⣧⣜⢗⢕⢕⢕⣵⣾⣿⣿⣿⣿⣿⣿⣿⣿⣿⣿⣿⣿⣿⣿⣿⣿⣿⣿⣿⣿⣿⣿⣿⣿⣿⡿⢏⢕⢕⢕⢕⢅⢔⠀⠀⠀⠀⢄⢕⢑⢔⢕⢕⢕⢕⢕⠑⠀⢐⢕⢕⢕⢕⢕⢕⢕⢕⢕⢕⢕⢕⢕⢕⠑⠄⠀⠀⠀⠀⠀⠀⠀⠀⢕⢕⢕⢕⢕⢕⢕⢁⢔⢔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⡟⢝⢝⢟⢿⣿⣿⢏⢕⢕⢕⢕⢹⣿⣿⣿⣿⣏⣝⢿⢻⣧⡜⢿⣿⣿⣿⣿⣿⣿⣿⣿⣿⣿⣿⣿⣿⣿⣿⣿⣿⣿⣿⣿⣿⣿⣿⣿⣿⣿⣿⣿⣿⣿⣿⣿⣿⢟⢕⢕⢕⢕⢕⢕⢕⢕⠁⠀⠀⢀⢔⠕⢔⢕⢕⢕⢕⢕⢕⠕⠀⢔⢕⢕⢕⢕⢕⢕⢕⢕⢕⠕⢕⢕⢕⠕⢁⢄⠐⠀⠀⠀⠀⠀⠀⠀⠀⠁⢕⢕⢕⢕⢕⢕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⡇⢕⢕⢕⢜⢏⢕⢕⢕⢕⢕⢕⢕⢿⢿⣿⣿⣿⣿⣿⣷⣧⣽⣜⢻⣿⣿⣿⣿⣿⣿⣿⣿⣿⣿⣿⣿⣿⣿⣿⣿⣿⣿⣿⣿⣿⣿⣿⣿⣿⣿⣿⣿⡻⢟⢟⢕⢕⢕⢕⢕⢕⢕⢕⢕⠕⠀⢄⢔⢕⢕⢕⢕⢕⢕⢕⢕⢕⢕⠀⢄⢕⢕⢕⢕⢕⢕⢕⢕⢕⢑⢕⢕⢕⠑⢄⢕⠀⠀⠀⠀⠀⠀⠀⠀⠀⠀⠀⢕⢕⢕⢕⢕⢕⢕⢁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⡇⢕⢕⢕⢕⢕⢕⢕⢕⢕⢕⢕⢕⢕⢜⣿⣿⣿⣿⣿⣿⣿⣿⣿⣷⣜⢻⣿⣿⣿⣿⣿⣿⣿⣿⣿⣿⣿⣿⣿⣿⣿⣿⣿⣿⣿⣿⣿⣿⣿⡿⢟⢕⢕⢕⢕⢕⢕⢕⢕⢕⢕⢕⢕⢕⢕⢄⢕⢕⢕⢕⢕⢕⢕⢕⢕⢕⠕⠀⢄⢕⢕⢕⢕⢕⢕⢕⢕⢕⢁⢕⢕⠑⢀⢕⢕⠔⢕⠀⠀⠀⠀⠀⠀⠀⠀⠀⠀⢕⢕⢕⢕⢕⢕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⣷⢕⢕⢕⢕⢕⢕⢕⢕⢕⢕⢕⢕⢕⢕⢻⣿⣿⣿⣿⣿⣿⣿⣿⣿⣿⣷⢝⢻⣿⣿⣿⣿⣿⣿⣿⣿⣿⣿⣿⣿⣿⣿⣿⣿⡿⡟⢟⢗⢑⢕⢕⢕⢕⢕⢕⢕⢕⢕⢕⢕⢕⢕⢕⢕⢕⢕⢕⢕⢕⢕⢕⢕⢕⢕⢕⠕⠀⢄⢕⢕⢕⢕⢕⢕⢕⢕⢕⢁⢕⠕⠁⢔⢕⢕⢕⢕⢕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⡟⢕⢕⢕⢕⢕⢕⢕⢕⢕⢕⢕⢕⢕⢕⢕⢸⣿⣿⣿⣿⣿⣿⣿⣿⣿⣿⣿⢕⢕⠜⢻⣿⣿⣿⣿⣿⣿⣿⣿⢿⢿⠿⢏⢙⢕⢕⢔⢕⢕⢕⢕⢕⢕⢕⢕⢕⢕⢕⢕⢕⢕⢕⢕⢕⢕⢕⢕⢕⢕⢕⢕⢕⢕⢕⢕⠑⢀⢕⢕⢕⢕⢕⢕⢕⢕⢕⢕⢀⠕⠁⢄⢕⢕⢕⢕⢕⢕⢕⠀⠀⠀⠀⠀⠀⠀⠀⠀⠀⠀⠕⢕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⡟⢕⢕⢕⢕⢕⢕⢕⢕⢕⢕⢕⢕⢕⢸⢕⢕⢕⢕⢕⢕⣿⣿⣿⣿⣿⣿⣿⣿⣿⣿⣿⢕⢕⢕⢕⢕⠹⢟⠟⠝⠙⢕⢅⢕⢄⢕⢕⢕⢕⢕⢕⢕⢕⢕⢕⢕⢕⢕⢕⢕⢕⢕⢕⢕⢕⢕⢕⢕⢕⢕⢕⢕⢕⢕⢕⢕⢕⢕⠑⢄⢕⢕⢕⢕⢕⢕⢕⢕⢕⢕⠀⠀⠀⢕⢕⢕⢕⢕⢕⢕⢕⢕⢀⠀⠀⠀⠀⠀⠀⠀⠀⠀⠀⠀⢕⢕⢕⢕⢕⢕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⣷⢕⢕⢕⢕⢕⢕⢕⢕⢕⢕⢕⢕⢕⢕⢕⡕⢕⢕⢕⢕⢸⣿⣿⣿⣿⣿⣿⣿⣿⣿⣿⢕⢕⢕⢕⢕⢕⢕⠀⠀⢀⢕⢕⢕⢕⢕⢕⢕⢕⢕⢕⢕⢕⢕⢕⢕⢕⢕⢕⢕⢕⢕⢕⢕⢕⠕⠑⢕⢕⢕⢕⢕⢕⢕⢕⢕⢕⠑⢔⢕⢕⢕⢕⢕⢕⢕⢕⢕⠕⠀⢀⢔⢔⠁⢕⢕⢕⢕⢕⢕⢕⢕⢕⠀⠀⠀⠀⠀⠀⠀⠀⠀⠀⠀⠁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⢕⢕⢕⢕⢕⢕⢕⢕⢕⢕⢕⢕⢕⢕⢜⣷⡕⢕⢕⢸⡇⣿⣿⣿⣿⣿⣿⣿⣿⡏⠙⠑⢕⢕⢕⢕⢕⠁⠀⠀⠁⢕⢕⢕⢕⠕⢕⢕⢕⢕⢕⢕⢕⢕⢕⢕⢕⢕⢕⢕⢕⠕⠑⠁⠀⠀⢄⢕⢕⢕⢕⢕⠕⢕⢕⢕⠑⢔⢕⢕⢕⢕⢕⢕⢕⢕⢕⠑⠀⢔⢕⢕⢕⢕⢀⠕⢕⢕⠕⠕⢕⠕⢑⠀⠀⠀⠀⠀⠀⠀⠀⠀⠀⠀⠀⠕⢕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⡇⢕⢕⢕⢕⢕⢕⢕⣣⢕⢕⢕⢕⢕⢕⣿⣧⢕⢕⢕⣷⡸⣿⣿⣿⣿⣿⣿⣿⡇⠀⠐⢕⢕⢕⢕⢕⠀⠀⠀⠀⢅⢕⢕⢕⢔⢕⢕⢕⢕⢕⢕⢕⢕⠕⠕⠑⠑⠁⠀⠀⠀⠀⠀⠀⢀⢕⢕⢕⢕⢕⢑⢕⢕⢕⠑⢔⢕⢕⢕⢕⢕⢕⢕⢕⢕⠑⢄⢕⢕⢕⢕⠕⢑⣕⣤⣵⣷⣾⣷⡔⢅⢕⢀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⡇⢕⢕⢕⢕⢕⢕⢕⢸⣵⢕⢕⢕⢕⢕⢽⣿⡇⢕⢕⢼⣇⢿⣿⢿⢿⣿⣿⣿⡇⢕⢀⢕⢕⢕⢕⠀⠀⠀⢀⢕⠕⠀⠁⠕⢕⢕⢕⠕⢕⢕⢕⢄⠀⠀⠀⠀⠀⠀⠀⠀⠀⠀⠀⠀⢕⢕⢕⢕⢕⢑⢔⢕⢕⠅⢔⢕⢕⢕⢕⢕⢕⢕⢕⢕⣱⢗⠐⠀⣄⣴⣷⣿⣿⣿⡿⢝⢏⢝⢕⢕⠕⢑⣑⣕⣥⣴⣴⡄⠀⠀⠀⠀⠀⠀⠀⠁⢕⢕⢕⢕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⣷⢕⢕⢕⢕⢕⢕⢕⢹⣿⣇⠕⢕⢕⢕⢜⣿⣿⡕⢕⢸⣿⡜⣿⣿⣷⣷⣮⡽⢕⠑⢁⢕⢕⢕⠑⠀⠀⢀⢕⢕⢗⢄⠀⠀⠕⢕⢕⠀⠕⢕⢕⢕⠀⠀⠀⠀⠀⠀⠀⠀⠀⠀⠀⢔⢕⢕⢕⢕⢑⢔⢕⢕⠕⠀⢕⢕⢕⢕⢕⢕⢕⢕⢕⡾⠋⢀⢔⢷⣿⣿⣿⣿⣿⢏⠑⢕⣵⣵⣵⣵⣾⣿⣿⣿⣿⣿⣿⣿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⢇⢕⢕⢕⢕⢕⢕⢕⢸⣿⣿⡇⠕⢕⢕⢕⢽⣿⣧⢕⢕⢻⣧⢻⣿⣿⣿⣿⠇⠑⠀⢕⡵⡣⡕⠀⠀⠀⢕⢕⢕⢕⢕⢄⠀⠀⠑⢕⠀⠀⢕⢕⢕⢀⠀⠀⠀⠀⠀⠀⠀⠀⠀⢀⢕⢕⢕⢕⢑⢕⢕⢕⠑⠀⢕⢕⢕⢕⢕⢕⢕⢕⠕⠊⢀⢔⢕⢕⢕⢻⢟⡟⢟⢕⢕⣔⣄⡕⢿⢿⣿⣿⣿⣿⣿⣿⣿⣿⡟⠀⠀⠀⠀⠀⠀⠀⠀⠀⢕⢕⢕⢕⢁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⢟⢝⢕⢕⢕⢕⢕⢕⢕⢕⢜⣿⣿⣿⡕⢕⢕⢕⢜⣿⣿⣇⢕⢜⣿⡜⣿⢿⢟⢕⢕⠀⠕⢕⢜⢕⠁⠀⠀⢕⢕⢕⢕⢕⢕⢕⢄⠀⠀⠁⠀⠀⢕⢕⢕⢕⠀⠀⠀⠀⠀⠀⠀⠀⢀⢕⢕⢕⢕⠕⢕⢕⢕⠑⠀⢕⢕⢕⢕⢕⢕⢕⢕⠑⠀⢄⢕⣵⡷⢟⣻⣿⢏⢕⣕⣷⣿⣿⣿⣿⣷⣧⣜⡟⢿⢿⢿⣿⣿⣿⠇⠀⠀⠀⠀⠀⠀⠀⠀⠀⠕⢕⠁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⢕⢕⢕⢕⢕⢕⢕⢕⢕⢕⢕⢹⣿⣿⣿⡕⢕⢕⢕⢻⣿⣿⡇⢕⢸⣷⢱⣷⡇⢕⠅⢔⢔⢕⢕⢕⠀⠀⢄⢕⢕⢕⢕⢕⢕⢕⠕⢄⠀⠀⠀⠀⢕⢕⢕⢕⢄⠀⠀⠀⠀⠀⠀⠀⢕⢕⢕⢕⠅⢕⢕⢕⠕⠀⢕⢕⢕⢕⢕⢕⢕⢕⠁⠀⢔⣱⣽⣷⣿⣿⣿⡟⣱⣾⣿⣿⣿⣿⣿⣿⣿⣿⣿⣿⣷⣕⢸⣯⣿⣧⣤⣄⣐⢄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⢕⢕⢕⢕⢕⢕⢕⢕⢕⢕⢕⢕⢻⣿⣿⣿⡕⢕⢕⢕⣿⣿⣿⡕⢱⣿⡇⢽⢕⢕⢀⢄⢕⢕⢕⠀⠀⢀⢕⢕⢕⢕⢕⢕⢕⢕⢕⢕⢀⣀⣀⣄⢕⢕⢕⢕⢕⠀⠀⠀⠀⠀⠀⢀⢕⢕⢕⢅⢕⢕⢕⢕⠀⢕⢕⢕⢕⢕⢕⢕⢕⠀⢀⢕⢜⢿⣿⣿⣿⣿⣿⢻⣿⣿⣿⣿⣿⣿⣿⣿⣿⣿⣿⣿⣿⣿⣿⣮⡻⢿⣿⣿⣿⣿⣧⡄⠀⠀⠀⠀⠀⠕⢕⢕⢀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⡕⢕⢕⢕⢕⢕⢕⡕⢕⢕⢕⢕⢕⢿⣿⣿⣿⡕⢕⢕⢸⣿⣿⣷⢕⢹⣿⡕⢕⠅⠕⢔⢕⢕⠑⠀⠀⢕⢕⢕⢕⢕⢕⢕⢕⢕⢕⢕⣼⣿⣿⢏⢕⡕⢕⢕⢕⢄⠀⠀⠀⠀⠀⢕⢕⢕⢑⢕⢕⢕⢕⠀⠀⢕⢕⢕⢕⢕⢕⠕⠀⢀⢱⣾⣿⣾⣿⣿⣿⣿⡏⣿⣿⣿⣿⣿⣿⣿⣿⣿⣿⣿⣿⣿⣿⣿⣿⣿⣿⣷⣝⢿⣿⣿⡿⢗⠀⠀⠀⠀⠀⠀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⡇⢕⢕⢕⢕⢕⢵⣺⣵⡕⢕⢕⢕⢜⣿⣿⣿⣿⡕⢕⢜⢺⣿⣿⣇⢸⣿⣧⠑⢔⠕⢕⢕⠑⠀⠀⢕⢕⢕⢕⢕⢕⢕⢕⢕⢕⢱⣿⣿⡟⢕⢕⣾⡧⢕⢕⢕⢕⢔⢀⠀⠀⢔⢕⢕⢕⢕⢕⢕⢕⠑⠀⢕⢕⢕⢕⢕⢕⢕⠀⢄⢕⢜⢻⢿⣿⣿⣿⣿⡿⢸⣿⣿⣿⣿⣿⣿⣿⣿⣿⣿⣿⣿⣿⣿⣿⢿⣿⣿⢿⣿⣧⡻⣿⣿⡔⠀⠀⠀⠀⠀⠀⠁⠁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⢧⢳⢕⢕⢕⢕⣗⣿⣿⣿⡕⢕⢕⢕⢸⣿⣿⣿⣷⢕⢕⢜⣿⣿⣿⡇⢻⣿⡇⢕⢕⢕⠑⠀⢀⢔⢕⢕⢕⢕⢕⢕⢕⢕⢕⢵⣿⣿⢏⢕⢕⡼⡟⢕⢑⢕⢕⢕⢕⢕⢔⢄⢕⢕⢕⢕⢕⢕⢕⠕⠀⠀⢕⢕⢕⢕⢕⢕⢕⠀⢕⢕⢕⣕⣵⣿⣿⣿⣿⢣⣿⣿⣿⣿⣿⣿⣿⣿⣿⣿⣿⣿⣿⣿⣿⣧⣿⣝⡕⢇⢝⣿⢷⡝⣿⠇⠀⠀⠀⠀⠀⠀⠀⠀⢕⢀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⡇⢕⢕⢕⢸⣿⣿⣿⣧⢕⢕⢕⢕⢜⣿⣿⣿⣧⢕⢕⢻⣿⣿⣿⡜⣿⣿⡅⢕⠑⠀⢀⡕⢕⢕⢕⢕⡕⢕⢕⢕⢕⢕⢕⢝⢕⢕⢕⢜⢕⢕⠕⢕⢕⢕⢕⢕⢕⢕⢕⢕⢕⠔⢕⢕⢕⢕⠀⠀⠀⢕⠀⢕⢕⢕⡞⠀⢔⢕⣾⣿⣿⣿⣿⣿⣿⣿⣿⣿⣿⣿⣿⣿⣿⣿⣿⣿⣿⣿⣿⣿⣿⢕⢿⣿⣿⡷⢕⢕⢸⢟⣿⡕⠀⠀⠀⠀⠀⠀⠀⠀⠀⠕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⣧⢇⢕⢕⢜⢝⣿⣿⣿⣧⠕⢕⢕⢕⢝⣿⣿⣿⣧⢕⢜⢻⣿⣿⣿⡜⣿⣷⢁⠀⢀⣼⣷⣷⡇⢱⣿⣧⢕⢕⢕⢕⢕⢕⢕⢕⢕⢕⢕⠕⢑⢕⢕⢕⢕⢕⢕⣱⢕⢕⢕⠕⢕⢕⢕⢕⠁⠀⠀⠀⠁⠀⢕⢅⣾⠑⢀⢕⣵⣿⣿⣿⣿⣿⣿⡿⣿⣿⣿⣿⣿⣿⣿⣿⣿⣿⣿⣿⣿⣿⣿⣿⢇⢕⢜⢝⢕⢕⢕⢕⢕⣎⣷⡔⠀⠀⠀⠀⠀⠀⠀⠀⠁⢄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⣧⡇⢕⢕⢕⢜⢻⣻⣿⣿⡕⢕⢕⢕⢕⢹⣿⣿⣿⣇⢕⢝⣿⣿⣿⣿⣼⣿⣧⢀⣸⣿⣿⣿⢕⣾⣿⣿⡇⢕⢕⢕⠀⠀⠀⠁⠁⢅⢕⢕⢕⢕⢕⢕⣕⣵⣿⡟⢕⢕⢕⢄⢕⢕⢕⠕⠀⠀⠀⠀⠀⢀⢑⣾⡟⠀⢕⢸⣿⣿⣿⣿⣿⣿⣿⣿⣿⣿⣿⣿⣿⣿⣿⣿⣿⣿⣿⣿⣿⣿⣿⣿⡕⡕⢕⢕⢕⢕⡕⢱⣧⢞⣷⣇⢀⠀⠀⠀⠀⠀⠀⠀⠀⠕⢁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⣧⢇⢕⢕⢕⢻⣿⣿⣿⣿⡕⢕⢕⢕⢕⣿⣿⣿⣿⣧⢕⢹⣿⣿⣿⣿⣿⣿⣧⢻⣿⣿⡏⢱⣿⣿⣿⣿⡕⠕⠀⠀⠀⠀⠀⢔⢕⢕⢕⣕⣵⣾⣿⣿⣿⢟⢕⢕⢕⢕⡇⢕⢕⢕⠀⠀⢀⡇⠀⠀⢑⡼⣿⢇⠀⢕⢜⣿⣿⣿⣿⣿⣿⣿⣸⢸⣿⣿⣿⣿⣿⣿⣿⣿⣿⣿⣿⣿⣿⣿⣿⣿⣷⣧⣵⣾⣿⣷⣾⣿⣻⣷⣿⡇⠀⠀⠀⠀⠀⠀⠀⠀⠁⠑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⢇⢕⢕⢕⢕⣿⣿⣿⣿⣿⡕⢕⢕⢕⢸⣿⣿⣿⣿⣿⣾⣿⣿⣿⣿⣿⣿⣿⡜⣿⡿⢕⣾⣿⣿⣿⡟⠑⠀⠀⠀⠀⢀⢕⣕⣵⣷⣿⣿⣿⣿⣿⣿⢏⣵⡇⢕⢕⢸⢕⢕⢕⠕⠀⠀⣼⡇⠀⠀⣸⡷⣿⠀⢄⢕⢕⢜⢻⢿⣿⣿⣿⢏⡏⢇⣿⣿⣿⣿⣿⣿⣿⣿⣿⣿⣿⣿⣿⣿⣿⣿⣿⣿⣿⣿⣿⣿⣿⣿⣿⣽⣿⣿⡄⠀⠀⠀⠀⠀⠀⠀⠀⠔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⣇⢕⢱⣷⡕⢕⢕⢕⢕⢕⢕⢕⣿⣧⢕⢕⢕⢕⢸⣿⣿⣿⣿⣷⡕⢕⢕⢸⣿⣿⣿⣿⣿⣿⣿⣿⣿⣿⣿⣿⣿⣧⢻⢇⢱⣿⣿⣿⢟⠁⠀⠀⠀⠀⢄⣱⣾⣿⣿⣿⣿⣿⣿⣿⡟⢱⣾⣿⡇⢕⠕⣾⢕⢕⢕⠀⠀⣱⣿⡇⠀⢰⣿⢕⡏⠀⢕⢕⢕⢕⢕⢕⣕⣝⣕⢕⡇⣾⣿⣿⣿⣿⣿⣿⣿⣿⣿⣿⣿⣿⣿⣿⣿⣿⣿⣿⣿⣿⣿⣿⣿⣿⣿⣿⣿⣿⣇⠀⠀⠀⠀⠀⠀⠀⠀⠀⢄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⢱⣿⡇⣾⣿⣿⣧⡕⢕⢕⢕⣵⡇⣿⣿⡕⢕⢕⢕⢕⣿⣿⣿⣿⣿⣷⣕⢕⢕⣿⣿⣿⣿⣿⣿⣿⣿⣿⣿⣿⣿⣿⣿⡜⢕⣾⣿⣿⠏⠀⠀⠀⠀⠀⢔⣵⣿⣿⣿⣿⣿⣿⣿⣿⢏⣵⣿⣿⣿⡇⢕⢕⣿⡕⢕⢕⠀⢠⣿⣿⡇⢄⣿⡏⢕⢇⠀⢕⢕⣱⣾⣿⣿⣿⣿⣿⣧⣼⣿⣿⣿⣿⣿⣿⣿⣿⣿⣿⣿⣿⣿⣿⣿⣿⣿⣿⣿⣿⣿⣿⣿⣿⣿⣿⣿⣿⣿⣿⡄⠀⠀⠀⠀⠀⠀⠀⠀⠁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⣸⣿⣿⣿⣿⣿⣿⣿⣧⡕⣾⣿⡇⣿⣿⣧⡕⢕⢕⢕⢾⣿⣿⣿⣿⣿⣿⣷⣿⣿⣿⣿⣿⣿⣿⣿⣿⣿⣿⣿⣿⣿⣿⣧⢱⣿⡟⠑⠀⠀⠀⠀⢀⢕⣼⣿⣿⣿⣿⣿⣿⣿⡟⣱⣾⣿⣿⣿⣿⡇⢕⢸⣿⡇⢕⢕⠀⣾⣿⣿⣇⣾⣿⡇⢕⠁⢀⢕⣾⣿⣿⣿⣿⣿⣿⣿⣿⣾⣿⣿⣿⣿⣿⣿⣿⣿⣿⣿⣿⣿⣿⣿⣿⣿⣿⣿⣿⣿⣿⣿⣿⣿⣿⣿⣿⣿⣿⣿⡇⠀⠀⠀⠀⠀⠀⠀⠀⠀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⠛⠛⠛⠛⠛⠛⠛⠛⠛⠛⠊⠛⠛⠘⠛⠛⠛⠓⠑⠑⠚⠛⠛⠛⠛⠛⠛⠛⠛⠛⠛⠛⠛⠛⠛⠛⠛⠛⠛⠛⠛⠛⠛⠛⠘⠋⠀⠀⠀⠀⠀⠀⠑⠛⠛⠛⠛⠛⠛⠛⠛⠋⠑⠛⠛⠛⠛⠛⠛⠛⠑⠘⠛⠓⠑⠑⠐⠛⠛⠛⠛⠛⠛⠛⠑⠀⠑⠘⠛⠛⠛⠛⠛⠛⠛⠛⠃⠛⠛⠛⠛⠛⠛⠛⠛⠛⠛⠛⠛⠛⠛⠛⠛⠛⠛⠛⠛⠛⠛⠛⠛⠛⠛⠛⠛⠛⠛⠛⠓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⢟⢟⢝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⣕⣕⣱⣵⣵⣵⡵⢕⢕⢕⢕⢕⢕⢕⢕⢕⢕⢕⢕⢕⢕⢕⢕⢕⢕⢕⢗⢞⢟⢏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⡕⢕⢕⢕⢕⢕⢕⢕⢕⢕⢕⢕⢕⢕⢕⢕⢕⢕⢕⢕⢕⢕⢕⢕⢕⢕⢕⢕⢕⢕⢕⢕⢕⢕⢕⢕⢕⢕⢕⢕⢕⢕⢕⢕⢕⢕⢕⢕⢕⢕⢕⢕⢕⢕⢕⢕⢕⢕⢕⢕⢕⢕⢕⢕⢕⢕⢕⣕⣕⣕⣕⣱⣵⣵⣷⣷⣿⣿⣿⣿⣿⡿⢿⢟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⢜⢟⢷⢵⣕⢕⢕⢕⢕⢕⢕⢕⢕⢕⢕⢕⢕⢕⢕⢕⢕⢕⢕⢕⢕⢕⢕⢕⢕⢕⢕⢕⢕⢕⢕⢕⢕⢕⢕⢕⢕⢕⢕⢕⢕⢕⢕⢕⢕⢕⢕⢕⢕⢕⢕⣕⣕⣕⣱⣵⣵⣵⣵⣕⢕⢗⢻⢿⢿⢿⢿⢿⢟⢟⢟⢟⢟⢝⢝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⢵⢵⣵⣕⣕⡱⢕⢕⢕⢕⢕⣕⢕⢕⢕⢕⢕⢕⢕⢕⢕⢕⢕⢕⢕⢕⢕⢕⢕⢕⢕⢕⢕⢕⢕⣕⣕⣕⣕⣵⣵⣵⣷⣷⣷⣿⡿⢿⢿⢿⢿⢟⢟⢟⢟⢏⢕⢕⢕⢕⢕⢕⢕⢕⢕⢕⢕⢕⢕⢕⢕⢕⢕⢕⢕⢕⢕⢕⢕⢕⢕⢕⢕⢕⢕⢕⢕⢕⢕⢕⢕⢕⢕⢕⢅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⢗⢗⢗⢗⢗⢗⢗⢗⢗⢞⢟⢟⢟⢟⢟⢟⢏⢝⢝⢝⢝⢝⢕⢕⢕⢕⢕⢕⢕⢕⢕⢕⢕⢕⢕⢕⢕⢕⢕⢕⢕⢕⢕⢕⢕⢕⢕⢕⢕⢕⢕⢕⢕⢕⢕⢕⢕⢕⢕⢕⢕⢕⢕⢕⢕⢕⢕⢕⢕⢕⢔⢕⢕⢕⢕⠀⠑⢕⢕⢕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⠀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⠄⢕⢕⢕⢕⢕⢕⢕⢕⢕⢕⢕⢔⠀⢕⢔⣕⣕⣱⣕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⠕⢕⢕⢕⢕⢕⢕⢕⢕⢕⢕⢕⢀⠁⠜⣿⣿⣿⣿⣿⡇⢁⠑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⠕⠕⠕⠕⢕⢕⠑⠀⢕⢕⢕⢕⢄⠀⠑⠝⠟⢟⢏⠑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⢀⠀⠀⠀⠀⠀⠀⠀⠀⠀⢕⢕⢕⢕⠀⠀⠀⠀⠀⢀⢀⢀⢄⢄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⢕⢕⢕⢕⢕⢔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⢸⣧⢕⢕⢕⢕⢕⢕⢕⢕⢕⢕⢕⢕⢕⢕⢕⢕⢕⢕⢕⢕⢕⢕⢕⠕⢕⠕⢕⠐⠕⠑⠑⢁⢀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⢅⢕⢕⢕⢕⢕⠅⣿⢿⢇⢕⢕⢕⢕⢕⢕⢕⢕⢕⢕⢕⢕⢕⢕⢕⢕⢕⣕⣱⣇⢀⡀⢁⢄⢄⢄⢔⢔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⣕⣵⣵⣕⢕⢕⢕⢕⢕⢕⢕⢕⢕⢕⢕⢕⢕⢕⢱⣿⣿⣷⣿⣿⣿⣇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⢔⢕⢕⢕⢕⢕⣿⣿⣿⣿⣧⡕⢕⢕⢕⢕⢕⢕⢕⢕⢕⢕⢕⢕⣸⣿⣿⣿⣿⣿⡿⢏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⠑⢕⢑⢕⢕⢹⣿⣿⣿⣿⣷⣕⢕⢕⢕⢕⢕⢕⢕⢕⢕⢕⠕⣿⣿⣿⣿⣿⣯⣵⣵⣶⣇⢕⢕⢕⢕⢕⢕⢕⢕⢕⢕⢕⢕⢕⢕⢕⢕⢕⢕⢕⢕⢕⢕⢕⢕⢕⢕⢕⢕⢕⢑⢕⢕⢕⢕⢕⢕⢕⢕⢕⢕⢕⢕⢕⢕⢕⢕⢕⢕⢕⢕⢕⢕⢕⢕⢕⢕⢕⢕⢕⢕⢕⢕⢕⢕⢕⢕⢕⢕⢕⢕⢕⢕⢕⢕⢕⢕⢕⢕⢕⢕⢕⢕⢕⢕⢕⢁⢕⢕⢕⢕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⡇⢕⢕⢔⢕⢕⠐⢔⠜⣿⣿⣿⣿⣿⣿⣧⡕⢅⢕⢕⠅⢑⢕⠑⠁⠀⣿⣿⣿⣿⣿⣿⣿⣿⣿⣿⣧⢕⢕⢕⢕⢕⢕⢕⢕⢕⢕⢕⢕⢕⢕⢕⢕⢕⢕⢕⢕⢕⢕⢕⢕⢕⢕⢕⢅⢑⢑⠕⢕⠕⢕⢕⢕⢕⢕⢕⢕⢕⢕⢕⢕⢕⢕⢕⢕⢕⢕⢕⢕⢑⢕⢕⢕⢕⢕⢕⢕⢕⢕⢕⢕⢕⢕⢕⢕⢕⢕⢕⢕⢕⢕⢕⢕⢕⢕⢕⢕⢕⢕⢕⢕⢕⢕⢁⠔⢕⢕⢑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⢱⢕⢕⠀⠑⢕⠑⢕⢕⢹⣿⣿⣿⣿⣿⣿⣷⡕⢅⢕⢔⠀⠁⠀⠀⠀⣿⣿⣿⣿⣿⣿⣿⣿⣿⣿⣿⣷⡕⢕⢕⢕⢕⢕⢕⢕⢕⢕⠕⢕⢕⢕⢕⢕⢕⢕⢕⢕⢕⢕⢕⢕⢕⢕⢕⢕⢔⢅⠐⠀⠀⠁⠁⠑⠕⢕⢕⢕⢕⢕⢕⢕⢕⢕⢕⠕⠕⠑⢁⢔⢕⢕⢕⢕⢕⢕⢕⢕⢕⢕⢕⢕⢕⢕⢕⢕⢕⢕⢕⢕⢕⢕⢕⢕⢕⢕⢕⢕⢕⢕⢕⢕⠀⠄⠐⢕⢕⢕⠁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⣇⢜⢕⢕⠀⠀⠕⢕⢸⣧⢕⢿⣿⣿⣿⢿⢿⣿⣷⡕⢀⠕⢄⠀⠀⠀⠀⣿⣿⣿⣿⣿⣿⣿⣿⣿⣿⣿⣿⣿⣕⢕⢕⢔⠑⢕⢕⢕⢕⢕⢕⢑⠕⢅⠑⢕⢕⢕⢕⢕⢕⢕⢕⢕⢕⢕⢕⢕⢕⢕⢄⠀⠀⠀⠀⠀⠀⠀⠁⠁⠁⠁⠁⠁⠀⠀⢀⢄⢕⢕⢕⢕⢕⢕⢕⢕⢕⢕⢕⢕⢕⢕⢕⢕⢕⢕⢕⢕⢕⢕⢕⢕⢕⢕⢕⢕⢕⢕⢕⢕⢕⢕⢕⠀⠀⠀⠁⢕⢕⢕⠀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⣟⣟⡟⢕⢕⠕⢄⠀⠀⠑⠁⢿⣷⡇⠿⣿⣿⣿⣷⣜⢻⣷⡅⠀⠕⢄⠀⠀⢀⣿⣿⣿⣿⣿⣿⣿⣿⣿⣿⣿⣿⣿⣿⣧⢕⢕⢕⠀⠕⢕⢕⢕⢕⢕⢔⢅⠑⠔⠁⠕⢕⢕⢕⢕⢕⢕⢕⢕⢕⢕⢕⢕⢕⢕⢄⢀⠀⠀⠀⠀⠀⠀⠀⢔⢔⢔⢕⠑⢕⢕⢕⢕⢕⢕⢕⢕⢕⢕⢕⢕⢕⢕⢕⢕⢕⢕⢕⢕⢕⢕⢕⢕⢕⢕⢕⢕⢕⢕⢕⢕⢕⢕⢕⢕⢕⠀⠀⠀⠀⢕⢕⢕⢔⠀⢕⢕⢔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⣿⣷⡕⡕⢕⠀⠀⠀⠀⢸⠟⠋⠀⠀⠁⠙⠟⢿⣷⣜⢷⡅⢀⠑⢄⠀⠁⢿⣿⣿⣿⣿⣿⣿⣿⣿⣿⣿⢿⢿⢿⢿⢷⢕⢕⢕⢄⠁⠕⢕⢕⢕⢕⢕⢕⢔⢀⠀⠀⠁⠑⠑⠕⢕⢕⢑⢕⢕⢕⢕⢕⢕⢕⢕⢔⢄⢀⠀⠀⢀⠔⢕⢑⢕⢕⢀⢕⢕⢕⢕⢕⢕⢕⢕⢕⢕⢕⢕⢕⢕⢕⢕⢕⢕⢕⢕⢕⢕⢕⢕⢕⢕⢕⢕⢕⢕⢕⢕⢕⢕⢕⢕⢕⠀⠀⠀⠀⢕⢕⢕⢕⠀⠀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⣧⣕⠁⠀⠀⠀⠀⠀⠀⠀⠀⠀⠀⠀⠀⠀⠙⢿⣧⣳⢄⠀⠁⢄⠀⢸⣿⣿⣿⣿⣿⣿⡿⢟⣝⣵⣷⣿⣿⣿⣿⣿⣧⡕⢜⢷⣔⢀⠁⠕⢕⢕⢕⢕⢕⢕⢔⢄⢀⠐⠄⢄⢀⢀⢁⢁⢁⢅⢅⢔⢔⢕⢕⢕⢕⢕⢄⢐⠕⢕⢕⢕⢕⢕⢕⢕⢕⢕⢕⢕⢕⢕⢕⢕⢕⢕⢕⢕⢕⢕⢕⢕⢕⢕⢕⢕⢕⢕⢕⢕⢕⢕⢕⢕⢕⠕⢕⢕⢕⢕⢕⠀⠀⠀⠀⢕⢕⢕⢕⢕⠀⠀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⣿⠄⠀⠀⠀⠀⢀⢀⣄⣠⢔⢔⢔⢰⣠⡀⠁⢻⣿⣇⠀⠀⡔⠀⠑⣿⣿⣿⣿⣿⣟⣵⣾⣿⣿⣿⣿⢿⠟⠟⠟⠛⠙⠓⠼⢿⣿⣧⣄⠀⠁⠑⢕⢕⢕⢕⢕⢕⢕⢔⢀⠁⠑⠑⠕⢕⢕⢕⠕⢕⢕⢕⢕⢕⢕⢕⢕⢕⢔⢅⠁⠑⠕⢕⢕⢕⢕⢕⢕⢕⢕⢕⢕⢕⢕⢕⢕⢕⢕⢕⢕⢕⢕⢕⢕⢕⢕⢕⢕⢕⢕⢕⢕⢕⢕⢕⢕⢕⢕⢕⠀⠀⠀⠀⢕⢕⢕⢕⢕⢄⢀⠀⠑⢕⢕⢑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⠀⠀⠀⠀⠀⠁⡸⣿⡟⢕⢕⢕⢕⣹⣿⣧⢑⣷⣿⢄⠀⣵⢁⢀⣿⣿⣿⣿⣿⣿⣿⡿⠟⠋⠁⠀⠀⠀⠀⠀⠀⠀⠀⠀⠀⠙⠻⣿⣷⣦⣄⢀⠁⠑⠑⢕⢕⢕⢕⢕⢕⢄⢀⠀⠀⠁⠁⠑⠔⠄⢁⢁⠑⠑⠑⠑⠑⠑⠑⠁⠀⠀⠀⠀⠁⠁⠑⠑⠑⢑⢕⢕⢕⢕⢕⢕⠀⢕⢕⢕⢕⢕⢕⢕⢕⢕⢕⢕⢕⢕⢕⢕⢕⠑⢕⢕⢕⢕⢕⠀⠀⠀⠀⢕⢕⢕⢕⢕⢕⢕⢄⠀⠁⢕⢔⢑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⣶⡆⠀⠀⠀⠀⡇⢿⢕⢕⢕⢕⢕⢸⣿⣿⣷⣿⡿⠀⢰⣿⣧⣵⣿⣿⣿⣿⣿⣿⡷⢔⠀⠀⢀⣄⣠⣤⡄⢄⢄⢄⢀⢀⠀⠀⠀⠁⠙⢿⣿⣿⣦⣄⡀⠀⠁⠑⠕⢕⢕⢕⢕⠔⢄⠀⠀⢀⢀⢀⢀⠀⠀⠀⠀⠀⠀⠀⠀⠀⠀⠀⠀⢀⢀⢄⢄⢔⢕⢕⢕⢕⢕⢕⢕⠑⠀⢕⢕⢕⢕⢕⢕⢕⢕⢕⢕⢕⢕⢕⢕⢕⢕⠀⢕⢕⢕⢕⠕⠀⠀⠀⢔⢕⢕⢕⢕⢕⢕⢕⢕⢕⢀⠀⠑⢕⢔⠁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⡄⠀⠀⠀⢇⢕⢕⢕⢕⢕⢕⢸⣿⣿⡟⢋⣁⣰⣿⣿⣿⣿⣿⣿⣿⣿⣿⣿⣿⣵⣷⣿⣿⣿⣿⣿⡇⢕⢕⢕⢕⢕⢕⢔⢄⢀⠀⠀⠻⣿⣿⣿⣿⣷⣶⣤⣀⢀⠀⠁⠀⠀⠀⠀⠀⠁⠕⢕⢕⢕⢕⢕⢔⢔⢔⢕⢕⢕⢕⢕⢕⢕⢕⢕⢕⢕⢕⢕⢕⢕⢕⢕⢕⠀⠀⢕⢕⢕⢕⢕⢕⢕⢕⢕⢕⢕⢕⢕⢕⢕⢕⠀⢕⢕⢕⢕⢀⠀⠀⠀⢕⢕⢕⢕⢕⢕⢕⢕⢕⢕⢕⢄⠀⠀⢑⠑⠁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⠀⠑⢕⢕⢕⢕⢕⢕⣼⣿⣿⣿⣿⣿⣿⣿⣿⣿⣿⣿⣿⣿⣿⣿⣿⣿⣿⣿⣿⣿⣿⣿⣿⢇⢕⢕⢕⢕⢕⢕⢕⢕⢻⣷⣶⣤⣜⣿⣿⣿⣿⣿⣿⣿⣿⣷⡶⠀⠀⠀⠀⠀⠀⠀⠀⠁⠑⠑⢕⢕⢕⢕⢕⢕⢕⢕⢕⢕⢕⢕⢕⢕⢕⢕⢕⢕⢕⢕⢕⢕⠀⠀⢕⢕⢕⢕⢕⢕⢕⢕⢕⢕⢕⢕⢕⢕⢕⢕⠄⢕⢕⢕⢕⢕⠀⠀⢀⢕⢕⢕⢕⢕⢑⢕⢕⢕⢕⢕⢕⢔⠀⠀⠀⠀⠀⢄⢅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⣔⠀⠕⢕⢕⢕⢕⢕⣱⣿⣿⣿⣿⣿⣿⣿⣿⣿⣿⣿⣿⣿⣿⣿⣿⣿⣿⣿⣿⣿⣿⣿⡿⢕⢕⢕⢕⢕⢕⢕⢕⢕⣇⢸⢿⣿⣿⣿⣿⣿⣿⣿⣿⣿⣿⣿⡿⠇⠀⠀⢀⢕⢕⢕⢕⢕⢕⢕⢕⢕⢕⢕⢕⢕⢕⢕⢕⢕⢕⢕⢕⢕⢕⢕⢕⢕⢕⢕⢕⢕⠕⠀⠀⢕⢕⢕⢕⢕⢕⢕⢕⢕⢕⢕⢕⢕⢕⢕⠕⢕⢕⢕⢅⢕⠑⠀⠀⠕⢕⢕⢕⢕⠕⢕⢕⢕⢕⢕⢕⢕⢕⢕⢄⠀⠀⠀⠁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⡀⢕⢕⢕⢕⣵⣿⣿⣿⣿⣿⣿⣿⣿⣿⣿⣿⣿⣿⣿⣿⣿⣿⣿⣿⣿⣿⣿⣿⡟⢕⢕⢕⢕⢕⢕⢕⢕⢕⢕⢝⢕⢕⢸⣿⣿⣿⣿⣿⣿⣿⣿⣿⣿⠑⠀⢀⢀⢕⢇⢕⢕⢕⢕⢕⢕⢕⢕⢕⢕⢕⢕⢕⢕⢕⢕⢕⢕⢕⢕⢕⢕⢕⢕⢕⢕⢕⢕⠀⠀⠀⢕⢕⢕⢕⢅⢕⢕⢕⢕⢕⢕⢕⢕⢕⢕⠀⢕⢕⢑⢕⢕⠀⠀⠀⠀⠀⠀⠁⠑⢐⢕⢕⢕⢕⢕⢕⢕⢕⢕⢕⢔⢀⠀⠀⠀⠑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⣿⢕⣷⣿⣿⣿⣿⣿⣿⡏⣽⣿⣿⣿⣿⣿⣿⣿⣿⣿⣿⣿⣿⣿⣿⣿⣿⣿⣿⢕⢕⢕⢕⢕⢕⢕⢕⢕⢕⢕⢕⢕⢕⢕⣼⣿⣿⣿⣿⣿⣿⣿⡿⠑⢄⢱⢔⢕⢕⢕⢕⢕⢕⣵⣵⣷⣷⣿⣿⣿⣿⢇⢕⢑⢕⢕⢕⢕⢕⢕⢕⢕⢕⢕⢕⢕⢕⠑⠀⠀⠀⢕⢕⢕⢕⢕⢕⢕⢕⢕⢕⢕⢕⢕⢕⠀⠕⠕⢁⢕⢕⠅⠀⠀⠀⠀⠀⠀⠀⠀⢕⢕⢕⢕⢕⢕⢕⢕⢕⢕⢕⢕⢕⢕⢄⢀⠀⠁⠑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⢸⣿⣿⣿⣿⣿⣿⣿⣇⣿⣿⣿⣿⣿⣿⣿⣿⣿⣿⣿⣿⣿⣿⣿⣿⣿⣿⣿⣕⢕⢕⢕⢕⢕⢕⢕⢕⢕⢕⢕⢕⢕⣕⣿⣿⣿⣿⣿⣿⣿⣿⣇⣰⢾⢇⢕⢕⢕⢕⢕⢕⢹⣿⣿⣿⣿⣿⡿⠟⢑⠁⠀⢕⢕⢕⢕⢕⢕⢕⢕⢕⢕⢕⢕⢕⢕⠀⠀⠀⠀⢕⢕⢕⢕⢕⢕⢕⢕⢕⢕⢕⢕⠕⠁⠀⠐⢄⢕⢕⠕⠀⠀⠀⠀⠀⠀⠀⢄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⡎⣿⣿⣿⣿⣿⣿⣿⣿⣿⣿⣿⣿⣿⣿⣿⣿⣿⣿⣿⣿⣿⣿⣿⣿⣿⣿⣿⣿⣧⣕⡕⢕⢕⢕⢕⢕⢕⢕⢕⣱⣼⣿⣿⣿⣿⣿⣿⣿⣿⣿⣿⢝⢕⢕⢕⢕⢕⢕⢕⢕⢕⢜⢝⢟⢏⢕⢕⢕⠀⠀⢀⢕⢕⢕⢕⢕⢕⢕⢕⢕⢕⢕⢕⢕⠁⠀⠀⠀⠀⢕⢕⢕⢕⢕⠕⢕⢕⢕⢕⢕⠑⠀⢀⢄⢕⢕⢕⠕⠀⠀⠀⠀⠀⠀⠀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⣿⡸⣿⣿⣿⣿⣿⣿⣿⣿⣿⣿⣿⣿⣿⣿⣿⣿⣿⣿⣿⣿⣿⣿⣿⣿⣿⣿⣿⣿⣿⣿⣷⣷⣧⣵⣵⣷⣾⣿⣿⣿⣿⣿⣿⣿⣿⣿⣿⣿⢿⢕⢕⢕⢕⢕⠑⠀⠀⠀⠀⠁⠁⢀⢔⢕⢕⢕⠁⠀⢀⢕⢕⢕⢕⢕⢕⢕⢕⢕⢕⢕⢕⢕⠕⠀⠀⠀⠀⠀⢕⢕⢕⢕⢕⠀⢕⢕⢕⠑⢁⢄⢔⢕⢕⢕⢕⠑⠀⠀⠀⠀⠀⠀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⣧⢻⣿⣿⣿⣿⣿⣿⣿⣿⣿⣿⣿⣿⣿⣿⣿⣿⣿⣿⣿⣿⣿⣿⣿⣿⣿⣿⣿⣿⣿⣿⣿⣿⣿⣿⣿⣿⣿⣿⣿⣿⣿⣿⣿⣿⣿⡿⢇⢕⢕⢕⢕⠑⠀⠀⠀⠀⠀⠀⠀⢔⢕⢕⢕⠕⠀⠀⢄⢕⢕⢕⢕⢕⢕⢕⢕⢕⢕⢕⢕⢕⠕⠀⠀⠀⠀⠀⠀⢕⢕⢕⢕⢕⢕⢅⢕⢕⢕⢕⢕⢕⢕⢕⠕⠁⠀⠀⠀⠀⠀⢄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⣇⢿⣿⣿⣿⣟⡻⢿⣿⣿⣿⣿⣿⣿⣿⣿⣿⣿⣿⣿⣿⣿⣿⣿⣿⣿⣿⣿⣿⣿⣿⣿⣿⣿⣿⣿⣿⣿⣿⣿⣿⣿⣿⣿⣿⢏⢜⢕⢕⢕⠕⠁⠀⠀⠀⠀⠀⠀⢀⢕⢕⢕⢕⢕⠀⠀⢄⢕⢕⢕⢕⢕⢕⢕⢕⢕⢕⢕⢕⢕⢕⠀⠀⠀⠀⠀⠀⠀⢕⢕⢕⢕⢕⢕⢔⠕⢕⢕⢕⢕⢕⠑⠁⠀⠀⠀⠀⢀⢄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⣎⢿⣿⣿⣿⣿⡕⢜⢝⢟⢟⢟⢟⢟⢻⢟⣻⣿⣿⣿⣿⣿⣿⣿⣿⣿⣿⣿⣿⣿⣿⣿⣿⣿⣿⣿⣿⣿⣿⣿⣿⡿⢟⢕⢕⢕⢕⢕⠁⠀⠀⠀⠀⢀⢔⢀⢔⢕⢕⢕⢕⢕⠀⠀⢔⢕⢕⢕⢕⢕⢕⢕⢕⢕⢕⢕⢕⢕⢕⠀⠀⠀⠀⠀⠀⠀⠀⠕⢕⢕⢕⢕⢅⢕⢕⢕⢕⠑⠁⠀⠀⢀⢀⢄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⣿⣿⣿⣿⢟⢿⢿⣿⣿⣿⣿⣿⣿⣿⣿⣿⣧⢻⣿⣿⣿⣿⣧⣝⢕⢕⢕⣱⣵⣿⣿⣿⣿⣿⣿⣿⣿⣿⣿⣿⣿⣿⣿⣿⣿⣿⣿⣿⣿⣿⣿⣿⣿⣿⡿⢫⢕⢕⢕⢕⢕⠀⠀⠀⠀⠀⢀⢔⠕⢄⢕⢕⢕⢕⢕⢕⠀⠀⢔⢕⢕⢕⢕⢕⢕⢕⢕⢕⢕⢕⢕⢕⠕⢀⠀⠀⠀⠀⠀⠀⠀⠀⠀⢕⢕⢕⢕⢕⢕⢕⠑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⡿⢿⢿⢿⣿⣿⣿⡏⢕⢕⢕⢜⢿⣿⣿⣿⣿⣏⣝⢿⢿⣧⡹⣿⣿⣿⣿⣿⣿⣿⣿⣿⣿⣿⣿⣿⣿⣿⣿⣿⣿⣿⣿⣿⣿⣿⣿⣿⣿⣿⣿⣿⣿⣿⣿⣿⢟⢝⢕⢕⢕⢕⢕⢕⢕⠀⠀⠀⠀⢔⢕⢁⢕⢕⢕⢕⢕⢕⢕⠀⢄⢕⢕⢕⢕⢕⢕⢕⢕⢕⢕⢕⢕⢕⢕⠑⠄⠀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⡇⢕⢕⢕⢝⣿⣿⡇⢕⢕⢕⢕⢜⣿⣿⣿⣿⣿⣿⣿⣷⣧⣵⣜⢻⣿⣿⣿⣿⣿⣿⣿⣿⣿⣿⣿⣿⣿⣿⣿⣿⣿⣿⣿⣿⣿⣿⣿⣿⣿⣿⣿⣟⡯⢏⢕⢕⢕⢕⢕⢕⢕⢕⢕⢕⠕⢀⢄⢕⢕⢕⢕⢕⢕⢕⢕⢕⢕⠁⠀⢕⢕⢕⢕⢕⢕⢕⢕⢕⠕⢔⢕⢕⠕⢀⢔⢕⠀⠀⠀⠀⠀⠀⠀⠀⠀⠀⠀⢕⢕⢕⢕⢕⢕⢕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⡇⢕⢕⢕⢕⢸⢏⢕⢕⢕⢕⢕⢕⢟⢻⣿⣿⣿⣿⣿⣿⣿⣿⣿⣷⡝⢻⣿⣿⣿⣿⣿⣿⣿⣿⣿⣿⣿⣿⣿⣿⣿⣿⣿⣿⣿⣿⣿⣿⡿⢿⢕⢝⢕⢕⢕⢕⢕⢕⢕⢕⢕⢕⢕⢕⢕⢕⢕⢕⢕⢕⢕⢕⢕⢕⢕⢕⠕⠀⢕⢕⢕⢕⢕⢕⢕⢕⢕⠕⢔⢕⠕⠁⢄⢕⢕⢕⠀⠀⠀⠀⠀⠀⠀⠀⠀⠀⠀⢕⢕⢕⢕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⣇⢕⢕⢕⢕⢕⢕⢕⢕⢕⢕⢕⢕⢕⢕⢿⣿⣿⣿⣿⣿⣿⣿⣿⣿⣿⣇⢜⢻⣿⣿⣿⣿⣿⣿⣿⣿⣿⣿⣿⣿⣿⣿⣟⢯⢫⢝⢝⢕⢕⢕⢕⢕⢕⢕⢕⢕⢕⢕⢕⢕⢕⢕⢕⢕⢔⢕⢕⢕⢕⢕⢕⢕⢕⢕⢕⠑⢀⢕⢕⢕⢕⢕⢕⢕⢕⢕⠕⢔⢕⠑⢀⢕⢕⢕⢕⢕⢕⠀⠀⠀⠀⠀⠀⠀⠀⠀⠀⠀⢕⢕⢕⢕⢕⢕⢄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⢕⢕⢕⢕⢕⢕⢕⢕⢕⢕⢕⢕⢕⢕⢸⣿⣿⣿⣿⣿⣿⣿⣿⣿⣿⣿⢕⢕⢹⢿⣿⣿⣿⣿⣿⣿⣿⣿⢿⠻⢟⢝⢕⢕⢔⢕⢕⢕⢕⢕⢕⢕⢕⢕⢕⢕⢕⢕⢕⢕⢕⢕⢕⢕⢕⢕⢕⢕⢕⢕⢕⢕⢕⢕⠁⢄⢕⢕⢕⢕⢕⢕⢕⢕⢕⠕⢔⠑⢀⢔⢕⢕⢕⢕⢕⢕⢕⢄⠀⠀⠀⠀⠀⠀⠀⠀⠀⠀⢕⢕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⢟⢟⢟⢿⣿⢕⢕⢅⢕⢕⢕⢕⢕⢕⢕⢕⢕⢕⢕⢕⣿⣿⣿⣿⣿⣿⣿⣿⣿⣿⣿⢕⢕⢕⢜⢕⠿⠞⠕⠙⠙⢕⢔⢕⠁⢕⢕⢕⢕⢕⢕⢕⢕⢕⢕⢕⢕⢕⢕⢕⢕⢕⢕⢕⢕⢕⢕⢕⢕⢕⢕⢕⢕⢕⢕⢕⢕⢕⠀⢔⢕⢕⢕⢕⢕⢕⢕⢕⢕⠑⠀⠀⠀⢕⢕⢕⢕⢕⢕⢕⢕⢕⢄⠀⠀⠀⠀⠀⠀⠀⠀⠀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⢕⢕⢕⢕⢝⢕⢕⢕⢕⢕⢕⢕⢕⢕⢕⢕⢕⢕⢕⢜⢸⣿⣿⣿⣿⣿⣿⣿⣿⣿⣿⢕⢕⢕⢕⢕⢕⢕⠀⠀⢔⢕⢕⢕⠔⢕⢕⢕⢕⢕⢕⢕⢕⢕⢕⢕⢕⢕⢕⢕⢕⢕⢕⢕⢕⠑⠁⢕⢕⢕⢕⢕⢕⢕⢕⢕⢕⢁⢕⢕⢕⢕⢕⢕⢕⢕⢕⢕⠑⠀⢄⢕⢔⠁⢕⢕⢕⢕⢕⢕⢕⢕⢕⠀⠀⠀⠀⠀⠀⠀⠀⠀⠀⠀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⢕⢕⢕⢕⢕⢕⢕⢕⢕⢕⢕⢕⢕⢕⢕⢱⡕⢕⢕⢕⡇⣿⣿⣿⣿⣿⣿⣿⣿⡏⠙⠁⢕⢕⢕⢕⢕⠀⠀⠀⠕⢕⢕⢕⢕⢕⢕⢕⢕⢕⢕⢕⢕⢕⢕⢕⢕⢕⢕⢕⠕⠑⠁⠁⠀⠀⢕⢕⢕⢕⢕⢕⢕⢕⢕⢕⢁⢕⢕⢕⢕⢕⢕⢕⢕⢕⢕⠁⢀⢕⢕⢕⢕⢕⠁⢕⠕⢕⣑⢕⢕⢕⠕⠀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⡇⢕⢕⢕⢕⢕⢕⢕⢕⢕⢕⢕⢕⢕⢕⢕⣵⢕⢕⢕⢳⢹⣿⣿⣿⣿⣿⣿⣿⡇⢀⠀⢕⢕⢕⢕⠕⠀⠀⠀⠀⢕⢕⢕⢕⠕⢕⢕⢕⢕⢕⢕⢕⠕⠕⠕⠑⠁⠁⠀⠀⠀⠀⠀⠀⢔⢕⢕⢕⢕⢕⢕⢕⢕⢕⠁⢕⢕⢕⢇⢕⢕⢕⢕⢕⢕⢀⢔⢕⢕⢕⢕⣑⣡⣵⣶⢾⣿⣿⣗⢑⢕⢅⢄⢀⠀⠀⠀⠀⠀⠀⠀⠀⠀⠀⠀⢕⢕⢕⢕⢕⢄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⣇⢕⢕⢕⢕⢕⢕⢕⢕⢕⡕⢕⢕⢕⢕⢕⢻⣧⢕⢕⢜⣇⢿⣿⢿⣿⣿⣿⣿⢇⢕⠕⢕⢕⢕⢕⠀⠀⠀⢄⢕⠕⠀⠁⢕⢑⢕⢕⠑⢕⢕⢕⢀⠀⠀⠀⠀⠀⠀⠀⠀⠀⠀⠀⢀⢕⢕⢕⢕⢕⢕⢕⢕⢕⠀⢕⢕⢕⢕⢕⢕⢕⢕⢕⢕⡵⠇⠁⢄⣴⣾⣿⣿⣿⡿⢇⢝⢝⢕⢕⢕⢑⣅⣤⣴⣶⣷⣶⡄⠀⠀⠀⠀⠀⠀⠀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⢕⢕⢕⢕⢕⢕⢕⢕⢕⣱⡕⢕⢕⢕⢕⢸⣿⣇⢕⢜⢿⡜⣿⣿⣷⣷⣮⡝⢕⠀⢕⢕⢕⢕⠀⠀⠀⢄⢕⢱⢆⢀⠀⠀⢕⢕⢕⠀⢕⢕⢕⢕⠀⠀⠀⠀⠀⠀⠀⠀⠀⠀⠀⢕⢕⢕⢕⢕⢑⢕⢕⢕⠑⢔⢕⢕⢕⢕⢕⢕⢕⢕⢱⠏⠁⢔⢕⢿⣿⣿⣿⣿⢿⢅⠕⢳⢷⣵⣷⣾⣿⣿⣿⣿⣿⣿⣿⡇⠀⠀⠀⠀⠀⠀⠀⠀⢕⢕⢕⢕⢁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⢕⢕⢕⢕⢕⢕⢕⢕⢕⢻⣿⡕⢕⢕⢕⢕⢿⣿⡕⢕⢹⣧⢻⣿⣿⣿⣿⢕⠁⢄⢕⡵⢇⢕⠀⠀⢀⢕⢕⢇⢕⢕⢀⠀⠀⠕⢕⠀⢕⢕⢕⢕⠀⠀⠀⠀⠀⠀⠀⠀⠀⠀⢔⢕⢕⢕⢕⢑⢕⢕⢕⠁⢄⢕⢕⢕⢕⢕⢕⢕⢕⠑⠁⢄⢕⢕⣕⣕⣟⡻⢝⢏⢕⣱⣴⣅⣜⢻⢿⣿⣿⣿⣿⣿⣿⣿⣿⢇⠀⠀⠀⠀⠀⠀⠀⠀⠁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⢿⢿⢜⢕⢕⢅⢕⢕⢕⢕⢕⢸⣿⣷⡕⢕⢕⢕⢜⣿⣷⢕⢕⢿⡎⣿⢿⢟⢇⢕⠀⢕⢕⢝⢕⠁⠀⠀⢕⢕⢕⢕⢕⢕⢕⢀⠀⠀⠁⠀⠀⢕⢕⢕⢔⠀⠀⠀⠀⠀⠀⠀⠀⢄⢕⢕⢕⢕⢑⢕⢕⢕⠁⢄⢕⢕⢕⢕⢕⢕⢕⠕⠀⢀⢕⣵⡷⣟⣫⣿⡟⢕⢕⣱⣿⣿⣿⣿⣿⣿⣷⣼⣝⢟⢟⣿⣿⣿⢟⠄⠀⠀⠀⠀⠀⠀⠀⠀⠀⢕⢕⢕⢕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⢕⢕⢕⢸⢕⢕⢕⢕⢔⢕⢕⢕⢸⣿⣿⣧⢕⢕⢕⢕⢿⣿⣧⢕⢜⣷⢱⣷⡇⢕⠀⠐⢕⢕⢕⠑⠀⠀⢔⢕⢕⢕⢕⢕⢕⢕⠕⠀⠀⠀⠀⠀⢕⢕⢕⢕⠀⠀⠀⠀⠀⠀⠀⠀⢕⢕⢕⢕⢐⢕⢕⢕⠑⢀⢕⢕⢕⢕⢕⢕⢕⠕⠀⢀⣱⣼⣿⣿⣿⣿⣿⢇⣷⣿⣿⣿⣿⣿⣿⣿⣿⣿⣿⣿⣷⣧⡸⢿⣿⣷⣦⣴⣅⡐⠀⠀⠀⠀⠀⠀⠁⢕⠀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⢕⢕⢕⢕⢕⢕⢕⢕⢕⢕⢕⢕⢕⢹⣿⣿⣧⢕⢕⢕⢜⣿⣿⣇⢕⢿⣇⢷⢕⢕⢄⠕⢕⢕⢕⠀⠀⢄⢕⢕⢕⢕⢕⢕⢕⢕⢕⢔⢀⣀⣀⡠⢕⢕⢕⢕⢕⠀⠀⠀⠀⠀⠀⢔⢕⢕⢕⢐⢕⢕⢕⠕⠀⢕⢕⢕⢕⢕⢕⢕⠑⠀⢄⢕⢜⢿⣿⣿⣿⣿⡟⣿⣿⣿⣿⣿⣿⣿⣿⣿⣿⣿⣿⣿⣿⣿⣿⣧⣝⢿⣿⣿⣿⣿⣷⡄⠀⠀⠀⠀⠀⢕⢔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⡕⢕⢕⢕⢕⢕⢕⢕⢕⢕⢕⢕⢕⢕⢿⣿⣿⣧⢕⢕⢕⢹⣿⣿⡕⢸⣿⡔⢕⠐⠕⢕⢕⢕⠁⠀⢀⢕⢕⢕⢕⢕⢕⢕⢕⢕⢕⢕⣾⣿⡿⢕⢕⢕⢕⢕⢕⠀⠀⠀⠀⠀⢀⢕⢕⢕⢅⢕⢕⢕⢕⠀⢄⢕⢕⢕⢕⢕⢕⠑⠀⢔⣸⣿⣿⣿⣿⣿⣿⣿⢹⣿⣿⣿⣿⣿⣿⣿⣿⣿⣿⣿⣿⣿⣿⣿⣿⣿⣿⣷⣝⢿⣿⣿⢝⠃⠀⠀⠀⠀⠀⠀⢕⢕⠁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⡇⢕⢕⢕⢕⢁⢕⢕⢕⢕⢕⢕⢕⢕⢜⣿⣿⣿⣧⢕⢕⢕⣿⣿⣿⡕⣺⣷⢁⢕⢑⢕⢕⠑⠀⠀⢕⢕⢕⢕⢕⢕⢕⢕⢕⢕⣵⣿⣿⢟⢕⢱⣾⡇⢕⢕⢕⢕⢄⢀⠀⠀⢕⢕⢕⢕⢕⢕⢕⢕⠁⠀⢕⢕⢕⢕⢕⢕⠕⠀⢕⢕⢕⢹⢿⣿⣿⣿⣿⢇⣿⣿⣿⣿⣿⣿⣿⣿⣿⣿⣿⣿⣿⣿⣿⣿⣿⢟⢿⢿⢿⣧⡹⣿⣧⠀⠀⠀⠀⠀⠀⠀⠀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⢱⢕⢕⢕⢕⢕⢕⢕⢼⡧⡕⢕⢕⢕⢜⣿⣿⣿⣧⢕⢕⢸⣿⣿⣧⢜⣿⣇⢑⢕⢕⠑⠀⢀⢕⢕⢕⢕⢕⢕⢕⢕⢕⢕⣾⣿⡿⢏⢕⢕⢾⢏⢕⢕⢕⢕⢕⢕⢕⢔⢄⢕⢕⢕⢕⢕⢕⢕⠑⠀⠀⢕⠑⢕⢕⢕⢱⠁⢄⢕⢕⣱⣵⣿⣿⣿⣿⡟⣾⣿⣿⣿⣿⣿⣿⣿⣿⣿⣿⣿⣿⣿⣿⡿⣷⣿⣷⣵⢕⢜⢻⣿⡜⡟⠀⠀⠀⠀⠀⠀⠀⠀⠀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⣇⢕⢕⢕⢕⢕⢱⣺⣿⣷⡕⢕⢕⢕⢹⣿⣿⣿⣇⢕⢕⢹⣿⣿⣇⢻⣿⡕⢕⠁⠀⢀⡕⢕⢕⢕⢕⢕⢕⢕⢕⢕⢕⢜⢏⢕⢕⢕⢜⢕⢕⠑⢕⢕⢕⢕⢕⢕⢕⢕⢕⢕⢑⢕⢕⢕⢕⠀⠀⠀⠕⠀⢕⢕⣱⢇⠀⢕⢕⣿⣿⣿⣿⣿⣿⣿⣿⣿⣿⣿⣿⣿⣿⣿⣿⣿⣿⣿⣿⣿⣿⣿⣕⢿⢿⣿⢿⢕⢕⢜⢏⣝⡔⠀⠀⠀⠀⠀⠀⠀⠀⠀⢕⢄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⣫⢕⢕⢕⢕⢕⢜⣽⣿⣿⣧⢅⢕⢕⢕⢻⣿⣿⣿⡇⢕⢕⢿⣿⣿⡇⢿⣷⢁⠀⢀⣼⣷⣵⡇⣱⣿⣇⢕⢕⢕⢕⢕⢕⢕⢕⢕⢕⢕⠕⢅⢕⢕⢕⢕⢕⢕⣵⢕⢕⢕⠁⢕⢕⢕⢕⠀⠀⠀⠀⠀⠀⢕⢱⡟⠀⢔⣱⣾⣿⣿⣿⣿⣿⣿⣷⣿⣿⣿⣿⣿⣿⣿⣿⣿⣿⣿⣿⣿⣿⣿⣿⡇⡕⢕⢕⢕⢕⢕⢕⢕⢎⣿⢔⠀⠀⠀⠀⠀⠀⠀⠀⠑⠁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⢿⡇⢕⢕⢕⢕⢕⢳⣿⣿⣿⡇⢕⢕⢕⢕⢻⣿⣿⣿⡕⢕⢺⣿⣿⣿⡜⢿⣧⢀⣼⣿⣿⣿⢕⣿⣿⣿⡕⢕⢕⠕⠀⠀⠀⠁⠁⢕⢕⢕⢕⢕⢕⢕⣱⣾⣿⢏⢕⢕⢕⢔⢕⢕⢕⠑⠀⠀⢀⠀⠀⢕⢰⣿⡇⠀⢕⢸⣿⣿⣿⣿⣿⣿⣿⣿⣿⣿⣿⣿⣿⣿⣿⣿⣿⣿⣿⣿⣿⣿⣿⣿⣧⣧⢕⡕⢕⢕⣕⢸⣿⣗⣾⣧⢀⠀⠀⠀⠀⠀⠀⠀⠀⢕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⣟⢕⢕⢕⢕⢕⢕⡹⣿⣿⣿⡇⢕⢕⢕⢕⢻⣿⣿⣿⡕⢕⢻⣿⣿⣿⣮⣿⣧⢻⣿⣿⡏⢸⣿⣿⣿⣧⢕⠑⠀⠀⠀⠀⢀⢕⢕⢕⢕⣕⣵⣾⣿⣿⣿⢏⡕⢕⢕⢕⢕⢕⢕⢕⠀⠀⢠⡇⠀⠀⢅⣾⣿⠁⢀⢕⢸⣿⣿⣿⣿⣿⣿⡟⡟⡿⣿⣿⣿⣿⣿⣿⣿⣿⣿⣿⣿⣿⣿⣿⣿⣿⣿⣿⣿⣿⣿⣿⣿⣿⣽⣾⣞⡇⠀⠀⠀⠀⠀⠀⠀⠀⠀⢔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⣿⣇⢕⢕⢕⢕⢕⢟⣿⣿⣿⣿⡕⢕⢕⢕⢜⣿⣿⣿⣿⣕⢜⢻⣿⣿⣿⣿⣿⣇⢿⡿⢕⣿⣿⣿⣿⢟⠁⠀⠀⠀⠀⢄⢕⣱⣵⣷⣿⣿⣿⣿⣿⡿⢇⣼⡇⢕⢕⣸⢕⢕⢕⠁⠀⢀⣾⡇⠀⢀⣾⢻⡏⠀⢕⢕⢕⢜⢟⢿⢿⣿⡿⢇⡇⢱⣿⣿⣿⣿⣿⣿⣿⣿⣿⣿⣿⣿⣿⣿⣿⣿⣿⣿⣿⣿⣿⣿⣿⣿⣿⣿⣿⣿⢄⠀⠀⠀⠀⠀⠀⠀⠀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⡇⢕⢱⣧⡕⢕⢕⢕⢕⢕⢕⡕⣿⣗⢕⢕⢕⢕⢕⢜⢽⣿⣿⣿⣿⡕⢕⢕⢕⢺⣿⣿⣿⣿⣧⣾⣿⣿⣿⣿⣿⣿⡜⢇⢸⣿⣿⣿⠏⠀⠀⠀⠀⠀⢄⣱⣾⣿⣿⣿⣿⣿⣿⣿⢟⣱⣿⣿⢕⢕⢅⣿⠁⢕⢕⠀⠀⣼⣿⡇⠀⣸⡏⢸⡇⠀⢕⢕⢕⢕⣕⣕⣕⣕⣕⢜⢱⣿⣿⣿⣿⣿⣿⣿⣿⣿⣿⣿⣿⣿⣿⣿⣿⣿⣿⣿⣿⣿⣿⣿⣿⣿⣿⣿⣿⣿⡇⠀⠀⠀⠀⠀⠀⠀⠀⠀⢁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⢸⣿⡕⣾⣿⣿⣧⡕⢕⢕⢕⣼⣿⢸⣾⡇⢕⢕⢕⢕⢕⢟⣿⣿⣿⣿⣷⡕⢕⢕⢜⣿⣿⣿⣿⣿⣿⣿⣿⣿⣿⣿⣿⣧⢕⣿⣿⡿⠃⠀⠀⠀⠀⠀⢔⣼⣿⣿⣿⣿⣿⣿⣿⡿⢇⣵⣿⣿⣿⡕⢕⢱⣿⢄⢕⢕⠀⢱⣿⣿⡇⢰⣿⡇⢸⠑⢀⢕⢕⣵⣿⣿⣿⣿⣿⣿⡇⣾⣿⣿⣿⣿⣿⣿⣿⣿⣿⣿⣿⣿⣿⣿⣿⣿⣿⣿⣿⣿⣿⣿⣿⣿⣿⣿⣿⣿⣿⣿⠀⠀⠀⠀⠀⠀⠀⠀⠀⠑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⣾⣿⣽⣿⣿⣿⣿⣿⣧⣱⣿⣿⣿⢸⣿⣧⡕⢕⢕⢕⢕⢜⣻⣿⣿⣿⣿⣷⢕⢕⢱⣿⣿⣿⣿⣿⣿⣿⣿⣿⣿⣿⣿⣿⡕⣿⢟⠁⠀⠀⠀⠀⢀⢕⣾⣿⣿⣿⣿⣿⣿⣿⢟⣱⣿⣿⣿⣿⣿⡇⢕⢸⣿⡇⢕⢕⠀⣿⣿⣿⣇⣿⣿⢇⢜⠀⢕⢕⣿⣿⣿⣿⣿⣿⣿⣿⡇⣿⣿⣿⣿⣿⣿⣿⣿⣿⣿⣿⣿⣿⣿⣿⣿⣿⣿⣿⣿⣿⣿⣿⣿⣿⣿⣿⣿⣿⣿⣿⡕⠀⠀⠀⠀⠀⠀⠀⠀⠀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⠛⠛⠛⠛⠛⠛⠛⠛⠛⠛⠊⠛⠛⠘⠛⠛⠛⠓⠃⠑⠃⠑⠛⠛⠛⠛⠛⠛⠛⠑⠑⠛⠛⠛⠛⠛⠛⠛⠛⠛⠛⠛⠛⠛⠓⠙⠀⠀⠀⠀⠀⠀⠑⠛⠛⠛⠛⠛⠛⠛⠛⠃⠚⠛⠛⠛⠛⠛⠛⠃⠑⠛⠛⠃⠑⠑⠑⠛⠛⠛⠛⠛⠛⠃⠑⠀⠑⠚⠛⠛⠛⠛⠛⠛⠛⠛⠃⠛⠛⠛⠛⠛⠛⠛⠛⠛⠛⠛⠛⠛⠛⠛⠛⠛⠛⠛⠛⠛⠛⠛⠛⠛⠛⠛⠛⠛⠛⠛⠃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⡱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⢕⢜⢝⢝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⣕⣕⣕⣵⣵⣵⣷⣷⡵⢕⢕⢕⢕⢕⢕⢕⢕⢕⢕⢕⢕⢕⢕⢕⢕⢕⢕⢕⢜⢏⢝⢝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⢣⢕⢕⢕⢕⢕⢕⢕⢕⢕⢕⢕⢕⢕⢕⢕⢕⢕⢕⢕⢕⢕⢕⢕⢕⢕⢕⢕⢕⢕⢕⢕⢕⢕⢕⢕⢕⢕⢕⢕⢕⢕⢕⢕⢕⢕⢕⢕⢕⢕⢕⢕⢕⢕⢕⢕⢕⢕⢕⢕⢕⢕⢕⢕⢕⢕⣕⣱⣵⣵⣵⣵⣷⣷⣾⣿⣿⣿⣿⢿⢿⢿⢟⢏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⢝⢟⢷⢵⢕⡕⢕⢕⢕⢕⢕⢕⢕⢕⢕⢕⢕⢕⢕⢕⢕⢕⢕⢕⢕⢕⢕⢕⢕⢕⢕⢕⢕⢕⢕⢕⢕⢕⢕⢕⢕⢕⢕⢕⢕⢕⢕⢕⢕⢕⢕⢕⣕⣕⣱⣵⣵⣵⣷⣷⣷⣷⣷⣕⢜⢏⢟⢟⢟⢟⢟⢏⢝⢝⢝⢝⢝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⢳⢧⢵⢵⢵⢕⢕⢕⢕⢕⢕⢕⢕⢕⢕⢕⢕⢕⢕⢕⢕⢕⢕⢕⢕⢕⢕⢕⢕⣕⣕⣕⣕⣕⣱⣵⣵⣵⣵⣷⣷⡿⢿⢿⢿⢟⢟⢟⢟⢟⢟⢝⢝⢝⢝⢕⢕⢕⢕⢕⢕⢕⢕⢕⢕⢕⢕⢕⢕⢕⢕⢕⢕⢕⢕⢕⢕⢕⢕⢕⢕⢕⢕⢕⢕⢕⢕⢕⢕⢅⢕⢕⢕⢕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⢝⢝⢝⢝⢝⢝⢝⢝⢝⢝⢝⢝⢝⢝⢝⢝⢝⢕⢕⢕⢕⢕⢕⢕⢕⢕⢕⢕⢕⢕⢕⢕⢕⢕⢕⢕⢕⢕⢕⢕⢕⢕⢕⢕⢕⢕⢕⢕⢕⢕⢕⢕⢕⢕⢕⢕⢕⢕⢕⢕⢕⢕⢕⢕⢕⢕⢕⢕⢕⢕⢕⢕⠕⢕⢕⢕⢔⠁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⢄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⢔⢕⢕⢕⢕⢀⠁⢕⣵⣡⣵⣷⣕⡕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⠁⢕⢕⢕⢕⢕⢕⢕⠁⢕⢕⢕⢕⠀⠑⢹⣿⣿⣿⣿⢿⢔⠁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⠁⠑⠑⠑⠕⠕⠕⠀⠁⢕⢕⢕⢔⠀⠀⠁⠙⠝⠝⠑⠁⠀⠀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⢄⢄⢄⢀⢀⢀⢀⢀⠀⠀⠀⢕⢕⢕⢕⢔⠀⠀⢀⢀⢀⢄⢄⢔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⢱⢕⢕⢕⢕⢕⢕⢕⢕⢕⢕⢕⢕⢕⢕⢕⢕⢕⢕⢕⢕⢕⢕⢕⢕⢕⢕⢕⢕⢔⢕⢕⢕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⣿⣇⢕⢕⢕⢕⢕⢕⢕⢕⢕⢕⢕⢕⢕⢕⢕⢕⢕⢕⢕⢕⢕⠕⢑⠕⠑⢕⠁⠁⢑⢁⢄⢄⢔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⢿⢟⢕⢕⢕⢕⢕⢕⢕⢕⢕⢕⢕⢕⢕⢕⢕⢕⢕⣱⣵⢮⣕⣤⣄⢔⠔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⣱⣵⣷⡕⢕⢕⢕⢕⢕⢕⢕⢕⢕⢕⢕⢕⢕⢕⡕⣿⣾⣿⣿⣿⣿⡇⠁⢕⢕⢕⢕⢕⢕⢕⢕⢕⢕⢕⢕⢕⢕⢕⢕⢕⢕⢕⢕⢕⢕⢕⢕⢕⢕⢕⢕⢕⢕⢕⢕⢕⢕⢕⢕⢕⢕⢕⢕⢕⢕⢕⢕⢕⢕⢕⢕⢕⢕⢕⢕⢕⢕⢕⢕⢕⢕⢕⢕⢕⢕⢕⢕⢕⢕⢕⢕⢕⢕⢕⢕⢕⢕⢕⢕⢔⢕⢕⢕⢕⢕⢕⢕⢕⢁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⢇⢕⢕⢑⢕⢕⢕⢕⢜⣿⣿⣿⣿⣧⢕⢕⢕⢕⢕⢕⢕⢕⢕⢕⢕⢕⢕⣿⣿⣿⣿⣿⡿⠟⠁⠀⢕⢕⢕⢕⢕⢕⢕⢕⢕⢕⢕⢕⢕⢕⢕⢕⢕⢕⢕⢕⢕⢕⢕⢕⢕⢕⢕⢕⢕⢕⢕⢕⢕⢕⢕⢕⢕⢕⢕⢕⢕⢕⢔⢅⢕⢕⢕⢕⢕⢕⢕⢕⢕⢕⢕⢕⢕⢕⢕⢕⢕⢕⢕⢕⢕⢕⢕⢕⢕⢕⢕⢕⢕⢕⢕⢕⢕⢕⢕⢕⢕⢕⢕⢕⢕⢕⢕⢕⠑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⠑⢁⢑⢿⣿⣿⣿⣿⣷⡕⢕⢑⢕⢕⢕⢕⢕⢕⠕⢕⢕⣿⣿⣿⣿⣿⣷⣷⣷⣿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⢜⡕⢕⢕⠀⢕⢕⠑⢕⢸⣿⣿⣿⣿⣿⣿⣧⡕⢅⢕⢔⢑⢕⢕⠀⠑⢕⣿⣿⣿⣿⣿⣿⣿⣿⣿⣿⣇⢕⢕⢕⢕⢕⢕⢕⢕⢕⢕⢕⢕⢕⢕⢕⢕⢕⢕⢕⢕⢕⢕⢕⢕⢕⢕⢕⢕⢁⠕⢑⠕⠕⠕⢕⢕⢕⢕⢕⢕⢕⢕⢕⢕⢕⢕⢕⢕⢑⢑⢑⢑⢁⢔⢕⢕⢕⢕⢕⢕⢕⢕⢕⢕⢕⢕⢕⢕⢕⢕⢕⢕⢕⢕⢕⢕⢕⢕⢕⢕⢕⢕⢕⢕⢀⠕⠕⢑⢕⢕⢕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⣷⢕⢇⢕⢄⠀⠕⢕⠐⢕⢅⢻⣿⣿⣿⣿⣿⣿⣷⡕⢁⢕⢄⠁⠁⠀⠀⢕⣿⣿⣿⣿⣿⣿⣿⣿⣿⣿⣿⣧⡕⢕⢕⢕⢕⢕⢕⢕⢕⢅⢕⢕⢕⢑⢕⢕⢕⢕⢕⢕⢕⢕⢕⢕⢕⢕⢕⢕⢕⢄⠐⠀⠀⠀⠁⠑⠑⠕⢕⢕⢕⢕⢕⢕⢕⠕⠕⠑⠑⢀⢄⢕⢕⢕⢕⢕⢕⢕⢕⢕⢕⢕⢕⢕⢕⢕⢕⢕⢕⢕⢕⢕⢕⢕⢕⢕⢕⢕⢕⢕⢕⢕⢕⢕⠀⠐⠁⢕⢕⢔⠁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⠀⠀⠕⠀⢸⣇⢜⢿⣿⣟⣟⢿⢿⣿⣷⡕⢀⠕⢄⠀⠀⠀⢕⣿⣿⣿⣿⣿⣿⣿⣿⣿⣿⣿⣿⣷⡕⢕⢕⢔⠑⢕⢕⢕⢕⢕⢔⢑⠕⢔⢑⠕⢕⢕⢕⢕⢕⢕⢕⢕⢕⢕⢕⢕⢕⢕⢄⠀⠀⠀⠀⠀⠀⠀⠀⠀⠀⠀⠀⠀⢀⢀⢄⢔⢕⢕⢕⢕⢕⢕⢕⢕⢕⢕⢕⢕⢕⢕⢕⢕⢕⢕⢕⢕⢕⢕⢕⢕⢕⢕⢕⢕⢕⢕⢕⢕⢕⢕⢕⠀⠀⠀⢕⢕⢕⢔⠀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⣿⢟⢟⢕⢇⢕⠀⠀⠀⠑⠘⣿⣷⡞⠿⢿⣿⣿⣷⣜⢻⣷⡅⠀⠕⢄⠀⠀⢕⣿⣿⣿⣿⣿⣿⣿⣿⣿⣿⣿⣿⣿⣿⣧⢕⢕⢔⢀⠕⢕⢕⢕⢕⢕⢔⢄⢁⠐⠁⠑⠕⢕⢕⢕⢕⢕⢕⢕⢕⢕⢕⢕⢕⢕⢄⢀⠀⠀⠀⠀⠀⠐⢐⢔⢕⢕⢕⠁⢕⢕⢕⢕⢕⢕⢕⢕⢕⢕⢕⢕⢕⢕⢕⢕⢕⢕⢕⢕⢕⢕⢕⢕⢕⢕⢕⢕⢕⢕⢕⢕⢕⢕⢕⢕⢕⠀⠀⠀⠁⢕⢕⢕⢄⠀⢕⢕⢅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⣿⣧⡕⢀⢔⠀⠀⠀⠀⢹⠟⠑⠀⠀⠈⠙⠟⢿⣷⣜⢷⡅⠀⠑⢄⠀⠁⣿⣿⣿⣿⣿⣿⣿⣿⣿⡿⢿⢟⢟⣟⣟⣗⣕⢕⢕⢄⠁⠕⢕⢕⢕⢕⢕⢕⢔⢄⢀⠐⠄⢁⠑⠑⠕⠕⠅⢕⢑⢕⠕⠕⠕⢕⢕⢔⢄⢀⠀⠀⠄⢕⢕⢅⢅⢄⢄⢑⢕⢕⢕⢕⢕⢕⢕⢕⢕⢕⢕⢕⢕⢕⢕⢕⢕⢕⢕⢕⢕⢕⢕⢕⢕⢕⢕⢕⢕⢕⢕⢕⢕⢕⢕⢕⠀⠀⠀⠀⢕⢕⢕⢕⠀⠀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⣷⡕⠑⠀⠀⠀⠀⠀⠀⠀⠀⠀⠀⠀⠀⠀⠙⢿⣮⣷⢀⠀⠀⢄⠀⢸⣿⣿⣿⣿⣿⣿⢟⣝⣵⣷⣿⣿⣿⣿⣿⣿⣷⣕⢜⣷⣔⡀⠁⠑⢕⢕⢕⢕⢕⢕⢔⢄⢀⠁⠐⠔⢔⢄⢄⢄⢔⢔⢕⢕⢕⢕⢕⢕⢕⢕⢄⢁⠑⠕⢕⢕⢕⢕⢕⢕⢕⢕⢕⢕⢕⢕⢕⢕⢕⢕⢕⢕⢕⢕⢕⢕⢕⢕⢕⢕⢕⢕⢕⢕⢕⢕⢕⢕⢕⢕⢕⢕⢕⢕⢕⠀⠀⠀⠀⢕⢕⢕⢕⢔⠀⠁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⣷⠀⠀⠀⠀⠀⢀⢄⣄⡄⢰⢕⢔⢔⣤⡀⠈⢿⣿⡇⠀⠀⡔⠀⢜⣿⣿⣿⣿⣟⣵⣾⣿⣿⣿⡿⠿⠟⠛⠛⠙⠑⠈⠑⠺⢿⣿⣷⣄⢀⠁⠑⠕⢕⢕⢕⢕⢕⢕⢔⢄⠀⠁⠑⠕⠕⢕⢕⠕⠕⢕⢕⢕⢕⢕⢕⢕⢕⢔⢄⠅⢑⠕⠕⢕⢕⢕⢕⢕⢕⢕⢕⢕⢕⢕⢕⢕⢁⢕⢕⢕⢕⢕⢕⢕⢕⢕⢕⢕⢕⢕⢕⢕⢕⠑⢕⢕⢕⢕⢕⠀⠀⠀⠀⢕⢕⢕⢕⢕⢄⢀⠀⠕⢕⢕⢑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⠀⠀⠀⠀⠀⢕⢸⣿⢇⢕⢕⢕⢕⢹⣿⣦⢜⣿⣿⠀⠀⣷⢅⢕⣿⣿⣿⣿⣿⣿⡿⠟⠋⠁⠀⠀⠀⠀⠀⠀⠀⠀⠀⠀⠀⠈⠻⢿⣿⣦⣄⡀⠀⠁⠑⠕⢕⢕⢕⢕⢕⢔⢀⠄⠀⠀⠁⠁⠐⠀⠄⠁⠁⠑⠁⠁⠁⠁⠀⠀⠀⠀⠀⠀⠁⠁⠁⠁⢁⢅⢕⢕⢕⢕⢕⠑⠁⢕⢕⢕⢕⢕⢕⢕⢕⢕⢕⢕⢕⢕⢕⢕⢕⠀⢕⢕⢕⢕⠕⠀⠀⠀⢔⢕⢕⢕⢕⢕⢕⢕⢄⠀⠑⢕⢔⢁⠅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⣤⣤⡔⠀⠀⠀⠕⡜⢻⡕⢕⢕⢕⢕⣿⣿⣿⣷⣿⡟⠀⢱⣿⣷⣼⣿⣿⣿⣿⣿⣿⣗⢀⠀⢀⣠⣴⣴⣴⢔⢔⢄⢄⢄⢀⢀⠀⠀⠀⠙⢿⣿⣿⣷⣴⣄⢀⠀⠁⠑⠕⢕⢕⠕⠐⢀⠀⠀⢄⢄⢄⢀⢀⠀⠀⠀⠀⠀⠀⠀⢀⢀⢀⢀⢄⢄⢔⢕⢕⢕⢕⢕⢕⢕⢕⢕⠀⠀⢕⢕⢕⢕⢕⢕⢕⢕⢕⢕⢕⢕⢕⢕⢕⢕⠀⢕⢕⢕⢕⠀⠀⠀⠀⢕⢕⢕⢕⢕⢕⢕⢕⢕⢕⢀⠀⠑⢕⢔⠁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⢀⠀⠀⠀⡇⢕⢕⢕⢕⢕⢕⣿⣿⣿⣟⢙⣄⣵⣿⣿⣿⣿⣿⣿⣿⣿⣿⣿⣯⣷⣿⣿⣿⣿⣿⣗⡕⢕⢕⢕⢕⢕⢕⢔⣄⣀⢀⠈⠻⣿⣿⣿⣿⣿⣷⣦⣄⡀⠀⠀⠀⠀⠀⠀⠀⠁⠑⢕⢕⢕⢕⢕⢕⢕⢕⢕⢕⢕⢕⢕⢕⢕⢕⢕⢕⢕⢕⢕⢕⢕⢕⢕⢕⠀⠀⢕⢕⢕⢕⢕⢕⢕⢕⢕⢕⢕⢕⢕⢕⢕⢕⢀⢕⢕⢕⢑⠐⠀⠀⠀⢕⢕⢕⢕⢕⢕⢕⢕⢕⢕⢕⢄⠀⠀⢁⠀⠁⠑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⡀⠀⠀⠁⢕⢕⢕⢕⢕⢕⣿⣿⣿⣿⣿⣿⣿⣿⣿⣿⣿⣿⣿⣿⣿⣿⣿⣿⣿⣿⣿⣿⣿⣿⡟⢕⢕⢕⢕⢕⢕⢕⢕⢜⢿⣿⣷⣦⣼⣿⣿⣿⣿⣿⣿⣿⣿⣿⢇⠀⠀⠀⢀⢀⢀⠀⠀⠀⢁⢑⢕⢕⢕⢕⢕⢕⢕⢕⢕⢕⢕⢕⢕⢕⢕⢕⢕⢕⢕⢕⢕⠕⠀⠀⢕⢕⢕⢕⢕⢕⢕⢕⢕⢕⢕⢕⢕⢕⢕⢕⢕⢕⢕⢕⢕⠀⠀⠀⢄⢕⢕⢕⢕⢕⢄⢕⢕⢕⢕⢕⢕⢔⢀⠀⠀⠀⠀⢄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⠀⢕⢕⢕⢕⢕⣼⣿⣿⣿⣿⣿⣿⣿⣿⣿⣿⣿⣿⣿⣿⣿⣿⣿⣿⣿⣿⣿⣿⣿⢏⢕⢕⢕⢕⢕⢕⢕⢕⢱⡕⢜⢿⣿⣿⣿⣿⣿⣿⣿⣿⣿⣿⣿⢏⠀⠀⠀⢔⢕⢕⢕⢕⢕⢕⢕⢕⢕⢕⢕⢕⢕⢕⢕⢕⢕⢕⢕⢕⢕⢕⢕⢕⢕⢕⢕⢕⢕⠀⠀⠀⢕⢕⢕⢕⢕⢕⢕⢕⢕⢕⢕⢕⢕⢕⢕⠀⢕⢕⢕⢕⢕⠀⠀⠀⠕⢕⢕⢕⢕⠁⢕⢕⢕⢕⢕⢕⢕⢕⢕⢔⠀⠀⠀⠁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⡀⡕⢕⢕⣱⣾⣿⣿⣿⣿⣿⣿⣿⣿⣿⣿⣿⣿⣿⣿⣿⣿⣿⣿⣿⣿⣿⣿⣿⢕⢕⢕⢕⢕⢕⢕⢕⢕⢕⢕⢕⢕⢕⢻⣿⣿⣿⣿⣿⣿⣿⣿⣿⢏⠀⢄⠀⢔⢕⢕⢕⢕⢕⢕⢕⢕⢕⢕⣕⣕⡕⢕⢕⢕⢕⢕⢕⢕⢕⢕⢕⢕⢕⢕⢕⢕⢕⢕⠀⠀⠀⢕⢕⢕⢕⢑⢕⢕⢕⢕⢕⢕⢕⢕⢕⠕⢄⢕⢕⢔⢕⠕⠀⠀⠀⠀⠀⠀⠀⠁⢅⢕⢕⢕⢕⢕⢕⢕⢕⢕⢕⢕⢄⠀⠀⠀⠑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⣇⣿⣷⣿⣿⣿⣿⣿⣿⢕⣿⣿⣿⣿⣿⣿⣿⣿⣿⣿⣿⣿⣿⣿⣿⣿⣿⣿⣏⢕⢕⢕⢕⢕⢕⢕⢕⢕⢕⢕⢕⢕⢕⢱⣿⣿⣿⣿⣿⣿⣿⣿⢏⢀⣰⢕⢕⢇⢕⢕⢕⢕⣱⣵⣷⣷⣿⣿⣿⣿⡟⢕⠕⢕⢕⢕⢕⢕⢕⢕⢕⢕⢕⢕⢕⢕⢕⠀⠀⠀⠀⢕⢕⢕⢕⢕⢕⢕⢕⢕⢕⢕⢕⢕⢕⠀⠕⠑⢄⢕⢕⠐⠀⠀⠀⠀⠀⠀⠀⢐⢕⢕⢕⢕⢕⢕⢕⢕⢕⢕⢕⢕⢕⢕⢄⢄⢀⢀⢁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⣿⢻⣿⣿⣿⣿⣿⣿⣿⣵⣿⣿⣿⣿⣿⣿⣿⣿⣿⣿⣿⣿⣿⣿⣿⣿⣿⣿⣿⣕⢕⢕⢕⢕⢕⢕⢕⢕⢕⢕⢕⢕⣕⣼⣿⣿⣿⣿⣿⣿⣿⣟⣴⡗⢇⢕⢕⢕⢕⢕⢕⢕⢝⢿⣿⣿⣿⡿⢟⢋⠁⠀⠀⢕⢕⢕⢕⢕⢕⢕⢕⢕⢕⢕⢕⢕⠕⠀⠀⠀⠀⢕⢕⢕⢕⢔⢕⢕⢕⢕⢕⢕⢕⠕⠀⠀⢁⢔⢕⢕⠕⠀⠀⠀⠀⠀⠀⠀⢄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⡼⣿⣿⣿⣿⣿⣿⣿⣿⣿⣿⣿⣿⣿⣿⣿⣿⣿⣿⣿⣿⣿⣿⣿⣿⣿⣿⣿⣿⣷⣵⣕⡕⢕⢕⢕⢕⢕⢕⣱⣵⣿⣿⣿⣿⣿⣿⣿⣿⣿⣿⢞⢕⢕⢕⢕⢕⠕⠕⠕⢕⢕⢜⢝⠝⢕⢕⢕⠕⠀⠀⢔⢕⢕⢕⢕⢕⢕⢕⢕⢕⢕⢕⢕⢕⠀⠀⠀⠀⠀⢕⢕⢕⢕⢕⢑⢕⢕⢕⢕⢕⠁⠀⢄⢔⢕⢕⢕⠑⠀⠀⠀⠀⠀⠀⠀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⣷⢹⣿⣿⣿⣿⣿⣿⣿⣿⣿⣿⣿⣿⣿⣿⣿⣿⣿⣿⣿⣿⣿⣿⣿⣿⣿⣿⣿⣿⣿⣿⣿⣿⣷⣷⣷⣿⣿⣿⣿⣿⣿⣿⣿⣿⣿⣿⣿⡿⢇⢕⢕⢕⢕⠕⠀⠀⠀⠀⠀⠀⠀⢄⢕⢕⢕⠕⠀⠀⢄⢕⢕⢕⢕⢕⢕⢕⢕⢕⢕⢕⢕⢕⠁⠀⠀⠀⠀⠀⢕⢕⢕⢕⢕⢕⢕⢕⢕⢁⢄⢔⢕⢕⢕⢕⢕⠑⠀⠀⠀⠀⠀⠀⢄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⣇⢻⣿⣿⣿⣿⣿⣿⣿⣿⣿⣿⣿⣿⣿⣿⣿⣿⣿⣿⣿⣿⣿⣿⣿⣿⣿⣿⣿⣿⣿⣿⣿⣿⣿⣿⣿⣿⣿⣿⣿⣿⣿⣿⣿⣿⣿⢟⢕⢕⢕⢕⢕⠁⠀⠀⠀⠀⠀⠀⢄⢕⢕⢕⢕⠑⠀⠀⢔⢕⢕⢕⢕⢕⢕⢕⢕⢕⢕⢕⢕⢕⠑⠀⠀⠀⠀⠀⠀⢕⢕⢕⢕⢕⠅⠕⢕⢕⢕⢕⢕⢕⢕⢕⠑⠀⠀⠀⠀⠀⢀⢄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⣎⢿⣿⣿⣿⣏⡻⢿⣿⣿⣿⣿⣿⣿⣿⣿⣿⣿⣿⣿⣿⣿⣿⣿⣿⣿⣿⣿⣿⣿⣿⣿⣿⣿⣿⣿⣿⣿⣿⣿⣿⣿⣿⣿⢟⢝⢕⢕⢕⢕⠑⠀⠀⠀⠀⠀⠀⠀⢄⢕⢕⢕⢕⠑⠀⠀⢔⢕⢕⢕⢕⢕⢕⢕⢕⢕⢕⢕⢕⢕⠑⠀⠀⠀⠀⠀⠀⠀⢕⢕⢕⢕⢕⢔⢕⢑⢕⢕⢕⢕⠕⠑⠀⠀⠀⠀⠀⢀⢔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⣎⢿⣿⣿⣿⣿⡕⢜⡝⢝⢝⢟⢟⢟⣟⣟⣿⣿⣿⣿⣿⣿⣿⣿⣿⣿⣿⣿⣿⣿⣿⣿⣿⣿⣿⣿⣿⣿⣿⣿⣿⢟⢕⢕⢕⢕⠕⠑⠀⠀⠀⠀⠀⢄⠔⢄⢕⢕⢕⢕⢕⠕⠀⢀⢕⢕⢕⢕⢕⢕⢕⢕⢕⢕⢕⢕⢕⢕⠑⠀⠀⠀⠀⠀⠀⠀⠀⠑⢕⢕⢕⢕⢕⢕⢅⢕⠕⠑⠁⠀⢀⢀⢀⢄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⠿⠿⠿⢿⢿⢿⣿⣿⣿⣿⣿⣿⣿⣿⣿⣿⣿⣿⣿⣿⣿⣿⣿⣿⣿⣿⣿⣿⣿⣿⣿⣿⣿⣿⣿⣿⣿⣿⣿⢿⢿⢿⣿⣿⣿⣿⣿⣿⣿⣿⣿⣎⢿⣿⣿⣿⣿⣧⣕⣕⣕⣱⣷⣿⣿⣿⣿⣿⣿⣿⣿⣿⣿⣿⣿⣿⣿⣿⣿⣿⣿⣿⣿⣿⣿⣿⣿⣟⡿⣟⢝⢕⢕⢕⢕⢕⢕⠀⠀⠀⠀⢄⢕⢑⢔⢕⢕⢕⢕⢕⠕⠀⢄⢕⢕⢕⢕⢕⢕⢕⢕⢕⢕⢕⢕⢕⢕⠑⠀⠀⠀⠀⠀⠀⠀⠀⠀⠀⠑⢕⢕⢕⢕⢕⢕⢄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⢿⣿⣿⣿⣿⡇⢕⢕⢕⢜⣿⣿⣿⣿⣿⣏⣝⢯⢿⣕⢻⣿⣿⣿⣿⣿⣿⣿⣿⣿⣿⣿⣿⣿⣿⣿⣿⣿⣿⣿⣿⣿⣿⣿⣿⣿⣿⣿⣿⣿⣿⣿⣿⢿⢏⢕⢕⢕⢕⢕⢕⢕⢕⠕⠀⠀⢀⢔⠕⢅⢕⢕⢕⢕⢕⢕⢕⠀⢄⢕⢕⢕⢕⢕⢕⢕⢕⢕⠕⢕⢕⢕⠕⠁⠐⠀⠀⠀⠀⠀⠀⠀⠀⠀⠀⠀⢕⢕⢕⢕⢕⢕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⡕⢕⢕⢕⢻⣿⣿⡇⢕⢕⢕⢕⢜⣿⣿⣿⣿⣿⣿⣿⣷⣧⣵⣜⢿⣿⣿⣿⣿⣿⣿⣿⣿⣿⣿⣿⣿⣿⣿⣿⣿⣿⣿⣿⣿⣿⣿⣿⣿⣿⣿⣿⢿⢟⢜⢕⢕⢕⢕⢕⢕⢕⢕⢕⢕⠀⢀⢔⢕⢕⢕⢕⢕⢕⢕⢕⢕⢕⠀⢀⢕⢕⢕⢕⢕⢕⢕⢕⢕⠑⢕⢕⢕⠑⢄⢕⢁⠀⠀⠀⠀⠀⠀⠀⠀⠀⠀⠀⢕⢕⢕⢕⢕⢕⢕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⡇⢕⢕⢕⢕⢹⡟⢕⢕⢕⢕⢕⢕⠿⢿⣿⣿⣿⣿⣿⣿⣿⣿⣿⣷⡕⢻⣿⣿⣿⣿⣿⣿⣿⣿⣿⣿⣿⣿⣿⣿⣿⣿⣿⣿⣿⣿⣿⢿⢟⢕⢕⢕⢕⢕⢕⢕⢕⢕⢕⢕⢕⢕⢕⢕⠀⢕⢕⢕⢕⢕⢕⢕⢕⢕⢕⢕⠑⢀⢕⢕⢕⢕⢕⢕⢕⢕⢕⠑⢕⢕⠕⢀⢔⢕⢕⢁⢄⠀⠀⠀⠀⠀⠀⠀⠀⠀⠀⠁⢕⢕⢕⢕⢕⢕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⡇⢕⢕⢕⢕⢕⢇⢕⢕⢕⢕⢕⢕⢕⢕⢿⣿⣿⣿⣿⣿⣿⣿⣿⣿⣿⣧⢜⢿⣿⣿⣿⣿⣿⣿⣿⣿⣿⣿⣿⣿⣿⡿⣿⡻⢟⢏⢑⢕⢕⢕⢕⢕⢕⢕⢕⢕⢕⢕⢕⢕⢕⢕⢕⢕⢕⢕⢕⢕⢕⢕⢕⢕⢕⢕⢑⠀⢄⢕⢕⢕⢕⢕⢕⢕⢕⢕⠑⢕⠕⠁⢄⢕⢕⢕⢕⢕⢕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⣷⢕⢕⢕⢕⢕⢕⢕⢕⢕⢕⢕⢕⢕⢕⢸⣿⣿⣿⣿⣿⣿⣿⣿⣿⣿⣿⢕⢕⢹⢿⣿⣿⣿⣿⣿⢿⢟⢿⠟⢟⢝⢅⢕⢕⢕⢕⢕⢕⢕⢕⢕⢕⢕⢕⢕⢕⢕⢕⢕⢕⢕⢕⢕⢕⢕⢕⢕⢕⢕⢕⢕⢕⢕⢕⠀⢔⢕⢕⢕⢕⢕⢕⢕⢕⢕⠑⢕⠑⢀⢔⢕⢕⢕⢕⢕⢕⢕⠀⠀⠀⠀⠀⠀⠀⠀⠀⠀⠀⠑⢕⢕⢕⢕⢕⢕⢅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⢿⢟⢻⢿⣿⢕⢕⢑⢑⢕⢕⢕⢕⢕⢕⢕⢕⢕⢕⢕⢿⣿⣿⣿⣿⣿⣿⣿⣿⣿⣿⢕⢕⢕⢕⢝⢟⢞⠑⠁⠁⢔⢕⢕⢕⢕⢕⢕⢕⢕⢕⢕⢕⢕⢕⢕⢕⢕⢕⢕⢕⢕⢕⢕⢕⢕⢕⢕⢕⢕⢕⢕⢕⢕⢕⢕⢕⢕⢀⢕⢕⢕⢕⢕⢕⢕⢕⢕⢕⠁⠁⢀⠐⢕⢕⢕⢕⢕⢕⢕⢕⢕⢄⠀⠀⠀⠀⠀⠀⠀⠀⠀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⣿⢕⢕⢕⢕⢻⢅⢕⢕⢕⢕⢕⢕⢕⢕⢕⢱⢕⢕⢕⢜⢸⣿⣿⣿⣿⣿⣿⣿⣿⣿⣿⢕⢕⢕⢕⢕⢕⠑⠀⠀⢔⢕⢕⢕⠀⢕⢕⢕⢕⢕⢕⢕⢕⢕⢕⢕⢕⢕⢕⢕⢕⢕⢕⢕⠕⠑⢁⢕⢕⢕⢕⢕⢕⢕⢕⢕⢕⢄⢕⢕⢕⢕⢕⢕⢕⢕⢕⢕⠁⠀⢔⢕⢔⠁⢕⢕⢕⢕⢕⢕⢕⢕⢕⠀⠀⠀⠀⠀⠀⠀⠀⠀⠀⠀⠀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⣿⢕⢕⢕⢕⢕⢕⢕⢕⢕⢕⠕⡕⢕⢕⢕⢜⡕⢕⢕⢕⡕⣿⣿⣿⣿⣿⣿⣿⣿⡏⠛⢄⢕⢕⢕⢕⢕⠀⠀⠀⢕⢕⢕⢕⢕⢕⢕⢕⢕⢕⢕⢕⢕⢕⢕⢕⢕⢕⢕⢕⠕⠑⠁⠀⠀⠀⢕⢕⢕⢕⢕⢕⢕⢕⢕⢕⢄⢕⢕⢕⢕⢕⢕⢕⢕⢕⠕⠀⢄⢕⢕⢕⢕⢕⢀⠕⢕⣑⣑⢕⢕⢑⠅⠑⠀⠀⠀⠀⠀⠀⠀⠀⠀⠀⠀⠑⢕⢕⢕⢕⢕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⡇⢕⢕⢕⢕⢕⢕⢕⢕⢕⢕⢇⢕⢕⢕⢕⢹⡕⢕⢕⢗⢸⣿⣿⣿⣿⣿⣿⣿⡇⢀⢕⢕⢕⢕⢕⠑⠀⠀⠀⢀⢕⢕⢕⢕⢕⢕⢕⢕⢕⢕⢕⢕⠕⠕⠑⠑⠁⠀⠀⠀⠀⠀⠀⠀⢕⢕⢕⢕⢕⢕⢑⢕⢕⢕⢄⢕⢕⢕⢕⢕⢕⢕⢕⢕⠕⢄⢕⢕⢕⢕⣑⣱⣵⣶⡾⣿⣿⢿⡇⢕⢕⢔⢐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⣇⢕⢕⢕⢕⢕⢕⢕⢕⢕⢕⡕⢕⢕⢕⢕⢸⣷⢕⢕⢸⣇⢿⣿⢿⣿⣿⣿⣿⢇⢕⢁⢕⢕⢕⢕⠀⠀⠀⢔⢕⠑⠀⠁⢕⢑⢕⢕⠑⢕⢕⢕⠀⠀⠀⠀⠀⠀⠀⠀⠀⠀⠀⠀⢄⢕⢕⢕⢕⢕⢕⢕⢕⢕⢀⢕⢕⢕⢕⢕⢕⢕⢕⢕⣱⢞⠑⢀⣠⣶⣿⣿⣿⣿⢟⢜⢕⢕⢕⢕⡐⣡⣥⣴⣷⣿⣿⣷⢀⠀⠀⠀⠀⠀⠀⠀⠁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⣿⢕⢕⢕⢕⢕⢕⢕⢕⢕⢕⣣⢕⢕⢕⢕⢜⣿⣧⢕⢕⢿⡜⣿⣿⣷⣷⣽⡝⢕⠀⢕⢕⢕⢕⠀⠀⠀⢔⢕⣱⢆⠀⠀⠁⢕⢕⢕⠀⢕⢕⢕⢔⠀⠀⠀⠀⠀⠀⠀⠀⠀⠀⠀⢕⢕⢕⢕⢕⢔⢕⢕⢕⠁⢕⢕⢕⢕⢕⢕⢕⢕⢕⡱⠃⢀⢔⢸⣿⣿⣿⣿⣿⢏⠁⠜⢺⢷⣷⣾⣿⣿⣿⣿⣿⣿⣿⣿⢕⠀⠀⠀⠀⠀⠀⠀⠀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⣿⢕⢕⢕⢕⢕⢄⢕⢕⢕⢕⣿⣕⢕⢕⢕⢕⢻⣿⡇⢕⢸⣷⢹⣿⣿⣿⡿⢕⠀⢔⢱⣳⢕⢕⠀⠀⢄⢕⢱⢕⢕⢕⢀⠀⠀⠕⢕⠀⢕⢕⢕⢕⠀⠀⠀⠀⠀⠀⠀⠀⠀⠀⢕⢕⢕⢕⢕⢕⢕⢕⢕⠀⢔⢕⢕⢕⢕⢕⢕⢕⠕⠈⢀⢔⢕⣕⣕⣜⣽⢝⢝⢕⣕⣵⣧⣵⣜⡟⢿⣿⣿⣿⣿⣿⣿⣿⣿⠑⠀⠀⠀⠀⠀⠀⠀⠀⠀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⢸⢕⢕⢕⢕⠕⢕⢕⢕⢕⣿⣿⡔⢕⢕⢕⢕⣿⣿⡕⢕⢻⡎⣿⢿⢟⠕⠕⠀⢕⢕⢕⢕⠁⠀⠀⢕⢕⢕⢕⢕⢕⢕⢀⠀⠀⠁⠀⠑⢕⢕⢕⢄⠀⠀⠀⠀⠀⠀⠀⠀⢔⢕⢕⢕⠕⢕⢕⢕⢕⠀⢄⢕⢕⢕⢕⢕⢕⢕⠕⠀⢄⣱⡵⣞⣫⣽⣾⡏⢕⢕⣷⣿⣿⣿⣿⣿⣿⣷⣮⣝⢏⢟⢿⣿⣿⢇⠄⠀⠀⠀⠀⠀⠀⠀⠀⠀⠕⢕⠑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⢏⢕⢜⢸⢕⢕⢕⢕⢕⢕⢕⢕⢕⣻⣿⣿⡕⢕⢕⢕⢺⣿⣷⢕⢜⢿⢱⣷⡇⢕⠀⢀⢕⢕⢕⠁⠀⠀⢕⢕⢕⢕⢕⢕⢕⢕⢕⠀⠀⠀⠀⠀⢕⢕⢕⢕⠀⠀⠀⠀⠀⠀⠀⠐⢕⢕⢕⠕⢅⢕⢕⢕⠁⢄⢕⢕⢕⢕⢕⢕⢕⠑⠀⢄⣵⣾⣿⣿⣿⣿⡿⡕⣾⣿⣿⣿⣿⣿⣿⣿⣿⣿⣿⣿⣿⣧⣜⢿⣷⣷⣶⣦⣥⡔⠀⠀⠀⠀⠀⠀⠀⢕⠀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⡕⢕⢕⢕⢕⢕⢕⢕⢕⢕⢕⢕⢕⢜⣿⣿⣿⡕⢕⢕⢕⢿⣿⣧⢕⢻⣇⢹⢕⠕⢔⢑⢕⢕⢕⠀⠀⢔⢕⢕⢕⢕⢕⢕⢕⢕⢕⢄⢀⣀⣀⡠⢕⢕⢕⢕⢔⠀⠀⠀⠀⠀⠀⢕⢕⢕⢕⢅⢕⢕⢕⠑⠀⢕⢕⢕⢕⢕⢕⢕⠑⠀⢔⣕⢜⢿⣿⣿⣿⣿⢧⣿⣿⣿⣿⣿⣿⣿⣿⣿⣿⣿⣿⣿⣿⣿⣿⣷⣝⢿⣿⣿⣿⣿⣧⡄⠀⠀⠀⠀⠀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⡇⢕⢕⢕⢕⢕⢕⢕⢕⢕⢕⢕⢕⢕⢹⣿⣿⣿⡕⢕⢕⢸⣿⣿⣇⢕⣿⡆⢕⠁⢑⢕⢕⢕⠁⠀⢀⢕⢕⢕⢕⢕⢕⢕⢕⢕⢕⢱⣾⣿⡿⢕⢕⢕⢕⢕⢕⠀⠀⠀⠀⠀⢄⢕⢕⢕⢔⢕⢕⢕⢕⠀⢕⢕⢕⢕⢕⢕⢕⠁⢀⢕⣾⣿⣿⣿⣿⣿⣿⡟⣾⣿⣿⣿⣿⣿⣿⣿⣿⣿⣿⣿⣿⣿⣿⣿⣿⣿⣿⣷⣜⢿⣿⡕⠅⠁⠀⠀⠀⠀⠀⠀⠕⢕⠁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⣇⢕⢕⢕⢕⢕⢕⢕⢕⢕⢕⢕⢕⢕⢕⢹⣿⣿⣷⡕⢕⢕⢺⣿⣿⡕⡸⣿⡁⢕⢑⢕⢕⠁⠀⢀⢕⢕⢕⢕⢕⢕⢕⢕⢕⢕⣵⣿⣿⢏⢕⢱⣾⡇⢕⢕⢕⢕⢄⢀⠀⠀⢕⢕⢕⢕⢕⢕⢕⢕⠀⠀⢕⢕⢕⢕⢕⢕⢁⠀⢕⢕⢜⢟⣿⣿⣿⣿⣿⢱⣿⣿⣿⣿⣿⣿⣿⣿⣿⣿⣿⣿⣿⣿⣿⣽⣿⢝⢟⡽⣻⣷⡹⣷⡔⠀⠀⠀⠀⠀⠀⠀⠐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⢿⢕⢕⢕⢕⢕⢕⢕⢕⢕⢇⡕⢕⢕⢕⢕⢿⣿⣿⣿⡕⢕⢕⢿⣿⣷⡜⣿⣧⢑⢕⢕⠁⠀⢀⢕⢕⢕⢕⢕⢕⢕⢕⢕⢕⣾⣿⡿⢇⢕⢕⡿⢏⢕⢕⢕⢕⢕⢕⢕⢔⢔⢕⢕⢑⢕⢕⢕⢕⠁⠀⠀⢕⠑⢕⢕⢕⡔⠀⢔⢕⢕⣵⣷⣿⣿⣿⣿⢏⣿⣿⣿⣿⣿⣿⣿⣿⣿⣿⣿⣿⣿⣿⣿⢟⣷⣿⣷⡇⢕⢕⢻⣿⡜⢏⠀⠀⠀⠀⠀⠀⠀⠀⠀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⣕⢕⢕⢕⢕⢕⢕⢜⡼⣾⣕⢅⢕⢕⢜⣿⣿⣿⣧⢕⢕⢸⣿⣿⣧⢸⣿⡇⢕⠁⠀⢄⢕⢕⢕⢕⡕⢕⢕⢕⢕⢕⢕⢜⢝⢕⢕⢕⢝⢕⢕⢁⢕⢕⢕⢕⢕⢕⢕⢕⢕⢕⢅⢕⢕⢕⠕⠀⠀⠀⠑⠀⢕⠕⣱⠑⢀⢕⢕⣿⣿⣿⣿⣿⣿⣟⣿⣿⣿⣿⣿⣿⣿⣿⣿⣿⣿⣿⣿⣿⣿⣿⢇⢝⢻⢿⢟⢕⢕⢕⢝⣟⡔⠀⠀⠀⠀⠀⠀⠀⠀⠀⢕⢄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⡕⢕⢕⢕⢕⢕⢜⣿⣿⣿⡇⢕⢕⢕⢜⣿⣿⣿⣧⢕⢕⢹⣿⣿⣇⢻⣿⡅⠀⢀⣾⣧⣵⢕⣱⣿⣇⢕⢕⢕⢕⢕⢕⢕⢕⢕⢕⢕⢕⢅⢕⢕⢕⢕⢕⢕⡕⢕⢕⢕⢄⢕⢕⢕⢕⠀⠀⠀⠀⠀⢄⢕⣱⡏⠀⢕⣵⣿⣿⣿⣿⣿⣿⣿⣿⣿⣿⣿⣿⣿⣿⣿⣿⣿⣿⣿⣿⣿⣿⣿⣿⢕⢕⢕⢕⢕⢕⢕⢕⣕⣗⢟⡔⠀⠀⠀⠀⠀⠀⠀⠀⠑⠁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⣕⢕⢕⢕⢕⢕⢕⢿⣿⣿⣿⡅⢕⢕⢕⢜⣿⣿⣿⣇⢕⢸⣿⣿⣿⣇⢻⣷⡀⣼⣿⣿⡿⢕⣿⣿⣿⡕⢕⢕⠕⠀⠀⠀⠁⠁⢕⢕⢕⢕⢕⢕⢕⣱⣾⣿⢇⢕⢕⢕⠀⢕⢕⢕⠁⠀⠀⡄⠀⠀⢕⢰⣿⠇⠀⢕⢻⣿⣿⣿⣿⣿⣿⡿⣿⣿⣿⣿⣿⣿⣿⣿⣿⣿⣿⣿⣿⣿⣿⣿⣿⣷⡇⢱⣵⢕⢕⣵⡼⣿⡧⣫⣧⢀⠀⠀⠀⠀⠀⠀⠀⠀⢕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⣷⢕⢕⢕⢕⢕⢕⢪⣿⣿⣿⣷⢕⢕⢕⢕⢜⣿⣿⣿⣇⢕⢸⣿⣿⣿⣇⣻⣷⡹⣿⣿⢇⢸⣿⣿⣿⣇⢕⠑⠀⠀⠀⠀⢀⢕⢕⢕⢕⣱⣵⣾⣿⣿⣿⢇⡕⢕⢕⢱⠀⢕⢕⠕⠀⠀⢰⢕⠀⠀⢠⣿⡿⠀⢔⢕⢻⣿⣿⣿⣿⣿⣿⣧⡇⣟⣿⣿⣿⣿⣿⣿⣿⣿⣿⣿⣿⣿⣿⣿⣿⣿⣿⣿⣿⣿⣿⣿⣿⣿⡜⣾⣿⡇⠀⠀⠀⠀⠀⠀⠀⠀⠀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⣇⢕⢕⢕⢕⢕⢕⣯⣿⣿⣿⣧⢕⢕⢕⢕⢹⣿⣿⣿⣧⢕⢻⣿⣿⣿⣿⣿⣧⢻⡟⢕⣿⣿⣿⣿⢟⠁⠀⠀⠀⠀⢄⢕⣱⣵⣾⣿⣿⣿⣿⣿⡿⢕⣾⡇⢕⢕⣸⠀⢕⢕⠀⠀⢄⣾⢕⠀⢀⣾⢿⡇⠀⢕⢕⢕⢜⢟⢿⢿⡿⢟⢱⢇⣼⣿⣿⣿⣿⣿⣿⣿⣿⣿⣿⣿⣿⣿⣿⣿⣿⣿⣿⣿⣿⣿⣿⣿⣿⣿⣿⣿⣿⢀⠀⠀⠀⠀⠀⠀⠀⠀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⢱⡕⢕⢱⣧⡕⢕⢕⢕⢕⢕⢕⡕⢿⣯⢕⢕⢕⢕⢕⢕⡹⣿⣿⣿⣿⣇⢕⢕⢕⢕⣿⣿⣿⣿⣷⣵⣿⣿⣿⣿⣿⣿⡎⢕⣸⣿⣿⣿⠏⠀⠀⠀⠀⠀⢔⣱⣿⣿⣿⣿⣿⣿⣿⣿⢏⣵⣿⣿⢕⢕⢄⣿⠀⢕⢕⠀⠀⣼⣿⡇⠀⣼⡇⢸⠇⠀⢕⢕⢕⢕⣕⣱⣵⣵⣕⢸⣱⣿⣿⣿⣿⣿⣿⣿⣿⣿⣿⣿⣿⣿⣿⣿⣿⣿⣿⣿⣿⣿⣿⣿⣿⣿⣿⣿⣿⣿⡇⠀⠀⠀⠀⠀⠀⠀⠀⠀⢁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⢸⣿⣕⣿⣿⣿⣧⡕⢕⢕⢕⣾⣿⢸⣿⡇⢕⢕⢕⢕⢕⢜⢾⣿⣿⣿⣿⣇⢕⢕⢕⢹⣿⣿⣿⣿⣿⣿⣿⣿⣿⣿⣿⣷⢕⣿⣿⡿⠃⠀⠀⠀⠀⢀⢕⣾⣿⣿⣿⣿⣿⣿⣿⡿⢱⣾⣿⣿⣿⡕⢕⢸⣿⢀⢕⢕⠀⣱⣿⣿⡇⢱⣿⢇⢸⠀⢔⢕⣱⣾⣿⣿⣿⣿⣿⣿⡇⣿⣿⣿⣿⣿⣿⣿⣿⣿⣿⣿⣿⣿⣿⣿⣿⣿⣿⣿⣿⣿⣿⣿⣿⣿⣿⣿⣿⣿⣿⣧⠀⠀⠀⠀⠀⠀⠀⠀⠀⠑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⣿⣿⣽⣿⣿⣿⣿⣿⣧⡱⣿⣿⣿⢸⣿⣷⡕⢕⢕⢕⢕⢕⢜⣿⣿⣿⣿⣿⡇⢕⢕⢸⣿⣿⣿⣿⣿⣿⣿⣿⣿⣿⣿⣿⡇⣿⢟⠁⠀⠀⠀⠀⢄⢱⣾⣿⣿⣿⣿⣿⣿⣿⢏⣱⣿⣿⣿⣿⣿⡇⢕⣸⣿⡇⢕⢕⢀⣿⣿⣿⣧⣿⣿⡕⢕⠀⢕⢱⣿⣿⣿⣿⣿⣿⣿⣿⡇⣿⣿⣿⣿⣿⣿⣿⣿⣿⣿⣿⣿⣿⣿⣿⣿⣿⣿⣿⣿⣿⣿⣿⣿⣿⣿⣿⣿⣿⣿⣿⢄⠀⠀⠀⠀⠀⠀⠀⠀⠀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⠛⠛⠛⠛⠛⠛⠛⠛⠛⠛⠊⠛⠛⠘⠛⠛⠛⠓⠑⠃⠊⠑⠘⠛⠛⠛⠛⠛⠛⠃⠑⠘⠛⠛⠛⠛⠛⠛⠛⠛⠛⠛⠛⠛⠛⠁⠀⠀⠀⠀⠀⠐⠑⠛⠛⠛⠛⠛⠛⠛⠛⠑⠚⠛⠛⠛⠛⠛⠛⠃⠑⠛⠛⠃⠑⠀⠘⠛⠛⠛⠛⠛⠛⠃⠑⠀⠑⠛⠛⠛⠛⠛⠛⠛⠛⠛⠓⠛⠛⠛⠛⠛⠛⠛⠛⠛⠛⠛⠛⠛⠛⠛⠛⠛⠛⠛⠛⠛⠛⠛⠛⠛⠛⠛⠛⠛⠛⠛⠃⠀⠀⠀⠀⠀⠀⠀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⣵⡷⢇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⢕⢕⢕⣕⣱⣵⣵⢇⢕⢜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⣕⣕⣱⣵⣵⣵⣷⣷⣷⣿⣿⣿⣿⢿⢏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⣵⡕⢕⢕⢕⢕⢕⢕⢕⢕⢕⢕⢕⢕⢕⢕⢕⢕⢕⢕⢕⢕⢕⢕⢕⢕⢕⢕⢕⢕⢕⢕⢕⢕⢕⢕⢕⢕⢕⢕⢕⢕⢕⢕⢕⢕⢕⢕⢕⢕⢕⢕⢕⢕⣕⣕⣕⣱⣵⣵⣵⣵⡕⢱⢷⢿⢿⣿⣿⢿⢿⢿⢿⢿⢿⢟⢟⢏⢝⢝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⢝⢝⢗⢗⢕⢕⢕⣕⣕⢕⢕⢕⢕⢕⢕⢕⢕⢕⢕⢕⢕⢕⢕⢕⢕⢕⢕⢕⢕⢕⢕⢕⢕⢕⢕⢕⢕⢕⢕⢕⢕⢕⣕⣕⣕⣱⣵⣵⣷⣷⣾⣿⡿⢿⢿⢿⢿⢿⢟⢟⢟⢟⢇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⢝⢝⢝⢝⢕⢕⢕⢕⢕⢜⢝⢕⢕⢕⢕⢕⢕⢗⢗⢗⢗⢗⢗⢗⢗⢗⢗⢗⢟⢟⢟⢟⢟⢟⢟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⠁⢕⢕⢕⢕⢕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⢄⠁⢕⣿⣿⣿⣿⣷⡇⢑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⠑⠕⠕⠕⢕⢕⢕⠑⠅⢕⢕⢕⢕⢕⠀⠀⠘⠟⢿⢿⢟⠕⠑⠀⠁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⢀⢀⠀⠀⠀⠀⠀⠀⠀⢕⢕⢕⢕⢕⢕⠀⠀⠀⠀⠁⠀⠀⢀⢀⢀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⢔⢔⢔⢔⢕⢕⢕⢕⢕⢕⢕⢔⢔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⢱⣕⢕⢕⢕⢕⢕⢕⢕⢕⢕⢕⢕⢕⢕⢕⢕⢕⢕⢕⢕⢕⢕⢕⢕⢕⠕⢕⠑⠑⠑⢑⢁⢄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⢸⣿⡕⢕⢕⢕⢕⢕⢕⢕⢕⢕⢕⢕⢕⢕⢕⢕⢕⡱⢕⢜⢕⢀⡀⢀⢄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⠕⢸⢟⢝⠕⢕⢕⢕⢕⢕⢕⢕⢕⢕⢕⢕⢕⢕⢕⢕⣺⣿⣿⣿⣿⣿⡕⠑⢔⢕⢕⢕⢕⢕⢕⢕⢕⢕⢕⢕⢕⢕⢕⢕⢕⢕⢕⢕⢕⢕⢕⢕⢕⢕⢕⢕⢕⢕⢕⢕⢕⢕⢕⢕⢕⢕⢕⢕⢕⢕⢕⢕⢕⢕⢕⢕⢕⢕⢕⢕⢕⢕⢕⢕⢕⢕⢕⢕⢕⢕⢕⢕⢕⢕⢕⢕⢕⢕⢕⢕⢕⢕⢕⢕⢑⢕⢕⢕⢕⢕⢕⢕⢕⢑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⢅⢕⢑⢕⢕⢁⣱⣷⣿⣿⣕⢕⢕⢕⢕⢕⢕⢕⢕⢕⢕⢕⢕⢕⢸⣿⣿⣿⣿⣿⣿⠇⠀⢕⢕⢕⢕⢕⢕⢕⢕⢕⢕⢕⢕⢕⢕⢕⢕⢕⢕⢕⢕⢕⢕⢕⢕⢕⢕⢕⢕⢕⢕⢕⢕⢕⢕⢕⢕⢕⢕⢕⢕⢕⢕⢅⠑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⠕⢕⢕⢕⠀⢸⣿⣿⣿⣿⣧⡕⢕⢑⢕⢕⢕⢕⢕⢕⢕⢕⢕⢸⣿⣿⣿⣿⣟⣕⣠⣴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⢔⠕⢕⠄⢕⢜⣿⣿⣿⣿⣿⣿⣔⢕⢕⢕⢕⢕⢕⢕⢕⠁⢕⢸⣿⣿⣿⣿⣿⣿⣿⣿⣿⣕⢕⢕⢕⢕⢕⢕⢕⢕⢕⢕⢕⢕⢕⢕⢕⢕⢕⢕⢕⢕⢕⢕⢕⢕⢕⢕⢕⢕⢕⢔⢕⢕⢕⢕⢕⢕⢕⢕⢕⢕⢕⢕⢕⢕⢕⢕⢕⢕⢕⢕⢕⠕⢕⢅⢕⢕⢕⢕⢕⢕⢕⢕⢕⢕⢕⢕⢕⢕⢕⢕⢕⢕⢕⢕⢕⢕⢕⢕⢕⢕⢕⢕⢕⢕⢅⢕⢕⢕⢕⢅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⡕⢱⢕⢕⠕⠁⢕⢔⠕⢔⢹⣿⣿⣿⣿⣿⣿⣷⡕⢄⠕⢕⠕⠕⢕⠀⢕⢸⣿⣿⣿⣿⣿⣿⣿⣿⣿⣿⣧⢕⢕⢕⢑⢕⢕⢕⢕⢕⢕⠕⢕⢅⠕⢕⢕⢕⢕⢕⢕⢕⢕⢕⢕⢕⢕⢕⢕⢕⢕⠅⢑⢕⢅⠑⠕⠕⢕⢕⢕⢕⢕⢕⢕⢕⢕⢕⢕⠕⠑⢁⢔⢕⢕⢕⢕⢕⢕⢕⢕⢕⢕⢕⢕⢕⢕⢕⢕⢕⢕⢕⢕⢕⢕⢕⢕⢕⢕⢕⢕⢕⢕⢕⢕⢕⢕⠕⢕⢕⢔⢐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⣇⢕⡕⢕⠀⠀⢕⢕⢕⣕⢕⢿⣿⣿⣿⣿⣿⣿⣿⡕⢔⠑⢔⠁⠁⢀⠀⢸⣿⣿⣿⣿⣿⣿⣿⣿⣿⣿⣿⣷⡕⢕⢕⢄⠕⢕⢕⢕⢕⢕⢅⠑⢕⢅⠑⠕⢕⢕⢕⢕⢕⢕⢕⢕⢕⢕⢕⢕⢕⢕⢀⠀⠀⠁⠀⠀⠀⠁⠁⠑⠑⠑⠁⠑⠁⠀⠀⢄⢕⢕⢕⢕⢕⢕⢕⢕⢕⢕⢕⢕⢕⢕⢕⢕⢕⢕⢕⢕⢕⢕⢕⢕⢕⢕⢕⢕⢕⢕⢕⢕⢕⢕⢕⠕⠀⠐⢕⢕⢕⢐⠁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⡕⢇⢕⢕⠀⠀⢕⠀⢻⣧⣜⣿⣿⣿⣝⡟⢿⣿⣿⡕⢄⠑⢔⠀⠁⠀⢸⣿⣿⣿⣿⣿⣿⣿⣿⣿⣿⣿⣿⣿⣕⢕⢕⢄⠁⠕⢕⢕⢕⢕⢕⢔⢁⠑⠄⢁⠑⠕⢕⢕⢕⢕⢕⢕⢕⢕⢕⢕⢕⢕⢔⢄⠀⠀⠀⠀⠀⠀⠄⢄⢄⢄⢔⢔⢕⢕⢕⢕⢕⢕⢕⢕⢕⢕⢕⢕⢕⢕⢕⢕⢕⢕⢕⢕⢕⢕⢕⢕⢕⢕⢕⢕⢕⢕⢕⢕⢕⢕⢕⢕⢕⢕⠀⠀⠀⠀⢕⢕⢕⢀⠑⢕⢕⢑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⣟⡟⢗⢕⢕⢕⠀⠀⠑⠀⢸⣿⣿⢛⠻⢿⣿⣿⣷⣜⢻⣿⡔⢄⠁⢕⢀⠀⢸⣿⣿⣿⣿⣿⣿⣿⣿⣿⣿⣿⣿⣿⣿⣧⡕⢕⢕⡄⠁⠕⢕⢕⢕⢕⢕⢕⢔⢀⠁⠔⢄⢁⠑⠑⠕⠕⠕⢑⢕⢕⢕⠕⠕⢕⢕⢄⢀⠀⠀⠀⠀⢀⢕⢕⢕⢕⠁⢕⢕⢕⢕⢕⢕⢕⢕⢕⢕⢕⢕⢕⢕⢕⢕⢕⢕⢕⢕⢕⢕⢕⢕⢕⢕⢕⢕⢕⢕⢕⢕⢕⢕⢕⢕⢕⠀⠀⠀⠀⢕⢕⢕⢕⠀⠑⢕⢕⢑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⣯⣧⢕⠑⠀⠀⠀⠀⠀⠟⠋⠁⠀⠀⠀⠉⠟⢿⣷⣜⣿⡕⠀⠀⠕⠀⠁⢿⣿⣿⣿⣿⣿⣿⡿⢟⣝⣵⣵⣷⣷⣷⣷⣧⡕⢜⣧⣄⠀⠑⠕⢕⢕⢕⢕⢕⢕⢔⢄⠁⠑⠔⢔⢔⢄⢄⢄⢔⢔⢕⢕⢕⢕⢕⢕⢕⢔⢄⠁⠕⢕⢕⢕⢕⢕⢕⢕⢕⢕⢕⢕⢕⢕⢕⢕⢕⢕⢕⢕⢕⢕⢕⢕⢕⢕⢕⢕⢕⢕⢕⢕⢕⢕⢕⢕⢕⢕⢕⢕⢕⢕⢕⠀⠀⠀⠀⢕⢕⢕⢕⢔⠀⠑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⣧⡔⠄⠀⠀⠀⠀⠀⠀⠀⠀⠀⠀⠀⠀⠀⠝⣿⣾⣿⡔⠀⠐⢑⠀⢸⣿⣿⣿⣿⡿⣫⣵⣾⣿⣿⣿⣿⣿⣿⢿⢟⠟⢷⣼⣿⣷⣴⡀⠀⠑⠕⢕⢕⢕⢕⢕⢕⢔⢄⢀⠁⠑⠕⠕⢕⢕⢕⠕⢕⢕⢕⢕⢕⢕⢕⢕⢔⢄⢅⢑⠕⢕⢕⢕⢕⢕⢕⢕⢕⢕⢕⢕⢕⢕⢕⢕⢕⢕⢕⢕⢕⢕⢕⢕⢕⢕⢕⢕⢕⢕⢕⢕⢕⢕⢕⢕⢕⢕⢕⠀⠀⠀⠀⢕⢕⢕⢕⢕⠀⠀⠁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⣇⠀⠀⠀⠀⠀⢀⣤⣤⡔⢇⢕⢕⢴⣴⡄⠘⣿⣿⣇⠀⠀⣇⠀⢸⣿⣿⣿⣿⣾⣿⣿⣿⠟⠛⠉⠁⠀⠀⠀⠀⠀⠀⠁⠉⠻⢿⣿⣷⣔⡀⠀⠁⠑⠕⢕⢕⢕⢕⢕⢔⢄⠀⢀⠀⠁⠁⠑⠔⠅⢁⠑⠑⠑⠕⠕⠕⠑⠑⠑⠁⠀⠀⠁⠁⠑⠑⠑⠑⢑⢕⢕⢕⢕⢕⢕⠕⢕⢕⢕⢕⢕⢕⢕⢕⢕⢕⢕⢕⢕⢕⢕⢕⢕⢕⢕⢕⢕⢕⠀⠀⠀⠀⢕⢕⢕⢕⢕⢀⢔⢀⠀⠕⢕⢅⠕⢑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⠀⠀⠀⠀⢱⢻⣟⢇⢕⢕⢕⢱⣿⣿⣇⣾⣿⣿⠀⢔⣿⣇⣸⣿⣿⣿⣿⣿⣟⢝⠀⠀⠀⠀⢀⢀⢀⢀⠀⠀⠀⠀⠀⠀⠀⠙⠻⣿⣿⣷⣴⣄⢀⠀⠁⠑⠕⢕⢕⢕⢕⢔⢀⠀⠀⢀⢀⠀⠀⠀⠀⠀⠀⠀⠀⠀⠀⠀⠀⠀⠀⢀⢀⢄⢄⢔⢕⢕⢕⢕⢕⢕⢕⢕⠀⢕⢕⢕⢕⢕⢕⢕⢕⢕⢕⢕⢕⢕⢕⢕⢕⢕⢕⢕⢕⢕⢕⠀⠀⠀⠀⢕⢕⢕⢕⢕⢕⢕⢕⢄⠀⠕⢕⢔⢁⠑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⠁⢀⢀⠀⠀⠀⢸⢜⢇⡕⢕⢕⢕⢸⣿⣿⣿⣿⡿⠃⢄⣼⣿⣿⣿⣿⣿⣿⣿⣿⣷⣆⣠⣴⣷⣿⣿⣿⡇⢕⢕⢕⢕⢕⢔⢄⢀⠀⠀⠑⢿⣿⣿⣿⣿⣷⣴⣄⡀⠀⠁⠁⠑⠑⠁⠀⠀⠑⠕⢕⢕⢕⢔⢔⢔⢔⢔⢔⢔⢔⢕⢕⢕⢕⢕⢕⢕⢕⢕⢕⢕⢕⢕⢕⢕⠀⠀⢕⢕⢕⢕⢕⢕⢕⢕⢕⢕⢕⢕⢕⢕⢕⢕⢕⢕⢕⢕⢕⠁⠀⠀⠀⢔⢕⢕⢕⢕⢕⢕⢕⢕⢕⢄⠀⠀⠑⢕⠔⠑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⣾⣿⣇⠀⠀⠀⠜⢕⢕⢕⢕⢕⢕⢸⣿⣿⣿⣷⣴⣷⣿⣿⣿⣿⣿⣿⣿⣿⣿⣿⣿⣿⣿⣿⣿⣿⣿⣿⢕⢕⢕⢕⢕⢕⢕⢕⢱⢷⣦⣤⣄⢹⣿⣿⣿⣿⣿⣿⣿⣷⣶⣴⠀⠀⠀⠀⠀⠀⠀⠁⠁⠑⠕⢕⢕⢕⢕⢕⢕⢕⢕⢕⢕⢕⢕⢕⢕⢕⢕⢕⢕⢕⢕⢕⢕⠀⠀⢕⢕⢕⢕⢕⢕⢕⢕⢕⢕⢕⢕⢕⢕⢕⢕⠀⢕⢕⢕⠕⢕⠀⠀⠀⢕⢕⢕⢕⢕⢕⢕⢕⢕⢕⢕⢕⢀⠀⠐⠄⠀⠀⠁⢅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⠀⠀⢕⢕⢕⢕⢕⢕⣸⣿⣿⣿⣿⣿⣿⣿⣿⣿⣿⣿⣿⣿⣿⣿⣿⣿⣿⣿⣿⣿⣿⣿⢏⢕⢕⢕⢕⢕⢕⢕⢕⡕⢜⣿⣿⣿⣿⣿⣿⣿⣿⣿⣿⣿⣿⣿⠇⠀⠀⠀⢔⢕⢕⢔⢔⢔⢔⢕⢕⢕⢕⢕⢕⢕⢕⢕⢕⢕⢕⢕⢕⢕⢕⢕⢕⢕⢕⢕⢕⢕⠀⠀⢕⢕⢕⢕⢕⢕⢕⢕⢕⢕⢕⢕⢕⢕⢕⢕⠀⢕⢕⢕⢕⢕⠀⠀⠀⢕⢕⢕⢕⢕⢑⢕⢕⢕⢕⢕⢕⢕⢔⠀⠀⠀⠀⠑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⡀⠀⢇⢕⢕⢕⢕⣱⣿⣿⣿⣿⣿⣿⣿⣿⣿⣿⣿⣿⣿⣿⣿⣿⣿⣿⣿⣿⣿⣿⡟⢕⢕⢕⢕⢕⢕⢕⢕⢕⢜⢏⢕⢜⢻⣿⣿⣿⣿⣿⣿⣿⣿⣿⣿⠇⠀⠀⠀⢕⢕⢕⢕⢕⢕⢕⢕⢕⢕⢕⢕⢕⢕⢕⢕⢕⢕⢕⢕⢕⢕⢕⢕⢕⢕⢕⢕⢕⢕⠕⠀⠀⢕⢕⢕⢕⢕⢕⢕⢕⢕⢕⢕⢕⢕⢕⢕⠑⢔⢕⢕⢔⢕⢕⠀⠀⠁⠕⠕⠕⢕⠕⢕⢕⢕⢕⢕⢕⢕⢕⢕⢕⢄⠀⠀⠀⠁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⡕⡕⢕⢱⣾⣿⣿⣿⡟⢻⣿⣿⣿⣿⣿⣿⣿⣿⣿⣿⣿⣿⣿⣿⣿⣿⣿⣿⡕⢕⢕⢕⢕⢕⢕⢕⢕⢕⢕⢕⢕⢕⢕⣿⣿⣿⣿⣿⣿⣿⣿⣿⠇⢀⡔⡅⢕⢕⢕⢕⢕⢕⢕⢕⣕⣱⣵⣵⣧⣵⣕⢕⢕⢕⢕⢕⢕⢕⢕⢕⢕⢕⢕⢕⢕⢕⢕⠀⠀⠀⠀⢕⢕⢕⢕⢕⢕⢕⢕⢕⢕⢕⢕⢕⢕⠀⢕⠕⢁⢕⢕⠑⠀⠀⠀⠀⠀⠀⠀⠔⢕⢕⢕⢕⢕⢕⢕⢕⢕⢕⢕⢕⢄⢀⠀⠀⠁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⡇⣵⣿⣿⣿⣿⣿⣿⡇⣿⣿⣿⣿⣿⣿⣿⣿⣿⣿⣿⣿⣿⣿⣿⣿⣿⣿⣿⣕⢕⢕⢕⢕⢕⢕⢕⢕⢕⢕⢕⢕⢕⢱⣿⣿⣿⣿⣿⣿⣿⣿⢇⣔⣼⢞⢕⢕⢕⢕⢕⢕⣵⣾⣿⣿⣿⣿⣿⣿⢟⠇⠑⢀⢕⢕⢕⢕⢕⢕⢕⢕⢕⢕⢕⢕⢕⠑⠀⠀⠀⠀⢕⢕⢕⢕⢕⢕⢕⢕⢕⢕⢕⢕⠕⠀⠑⠁⢄⢕⢕⠕⠀⠀⠀⠀⠀⠀⠀⠀⢕⢕⢕⢕⢕⢕⢕⢕⢕⢕⢕⢕⢕⢕⢕⢔⢔⢄⢔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⡇⣿⣿⣿⣿⣿⣿⣿⣿⣿⣿⣿⣿⣿⣿⣿⣿⣿⣿⣿⣿⣿⣿⣿⣿⣿⣿⣿⣿⣧⡕⢕⢕⢕⢕⢕⢕⢕⢕⢕⢕⣵⣿⣿⣿⣿⣿⣿⣿⣿⣿⣿⢿⢕⢕⢕⢕⢕⢕⢕⢕⢕⢹⢿⢿⡿⢟⢏⢕⠔⠀⠀⢕⢕⢕⢕⢕⢕⢕⢕⢕⢕⢕⢕⢕⢕⠀⠀⠀⠀⠀⢕⢕⢕⢕⢕⢑⢕⢕⢕⢕⢕⠑⠀⠀⢄⢕⢕⢕⢕⠁⠀⠀⠀⠀⠀⠀⢄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⣿⢸⣿⣿⣿⣿⣿⣿⣿⣿⣿⣿⣿⣿⣿⣿⣿⣿⣿⣿⣿⣿⣿⣿⣿⣿⣿⣿⣿⣿⣿⣷⣷⣵⣕⣕⣵⣵⣵⣷⣿⣿⣿⣿⣿⣿⣿⣿⣿⣿⣿⢏⢕⢕⢕⢕⢕⠑⠁⠑⠑⠑⠕⠑⢑⢕⢕⢕⢕⠀⠀⢀⢕⢕⢕⢕⢕⢕⢕⢕⢕⢕⢕⢕⢕⠑⠀⠀⠀⠀⠀⢕⢕⢕⢕⢕⢕⠁⢕⢕⠕⠁⢀⢄⢕⢕⢕⢕⠕⠀⠀⠀⠀⠀⠀⠀⢔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⣧⢻⣿⣿⣿⣿⣿⣿⣿⣿⣿⣿⣿⣿⣿⣿⣿⣿⣿⣿⣿⣿⣿⣿⣿⣿⣿⣿⣿⣿⣿⣿⣿⣿⣿⣿⣿⣿⣿⣿⣿⣿⣿⣿⣿⣿⣿⣿⡿⢕⢕⢕⢕⢕⠕⠀⠀⠀⠀⠀⠀⠀⢔⢕⢕⢕⠕⠀⠀⢄⢕⢕⢕⢕⢕⢕⢕⢕⢕⢕⢕⢕⢕⠕⠀⠀⠀⠀⠀⠀⢕⢕⢕⢕⢕⢕⢔⠕⢅⢔⢕⢕⢕⢕⢕⢕⠕⠀⠀⠀⠀⠀⠀⢄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⣎⣿⣿⣿⣿⣿⣿⣿⣿⣿⣿⣿⣿⣿⣿⣿⣿⣿⣿⣿⣿⣿⣿⣿⣿⣿⣿⣿⣿⣿⣿⣿⣿⣿⣿⣿⣿⣿⣿⣿⣿⣿⣿⣿⣿⡿⢏⢕⢕⢕⢕⠕⠁⠀⠀⠀⠀⠀⠀⢀⢕⢕⢕⢕⠕⠀⠀⢄⢕⢕⢕⢕⢕⢕⢕⢕⢕⢕⢕⢕⢕⠕⠀⠀⠀⠀⠀⠀⠀⠑⢕⢕⢕⢕⢕⢁⢕⢕⢕⢕⢕⢕⢕⠑⠀⠀⠀⠀⠀⠀⢄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⡜⣿⣿⣿⣿⣷⡝⢟⢿⢿⢿⣿⣿⣿⣿⣿⣿⣿⣿⣿⣿⣿⣿⣿⣿⣿⣿⣿⣿⣿⣿⣿⣿⣿⣿⣿⣿⣿⣿⣿⣿⣿⣿⢏⢕⢕⢕⢕⠕⠁⠀⠀⠀⠀⠀⠀⠀⢄⢕⢕⢕⢕⠕⠀⠀⢄⢕⢕⢕⢕⢕⢕⢕⢕⢕⢕⢕⢕⢕⢕⠀⠀⠀⠀⠀⠀⠀⠀⠀⢕⢕⢕⢕⢕⢕⢕⢅⢕⢕⠕⠑⠀⠀⠀⠀⠀⢀⢔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⡜⣿⣿⣿⣿⣷⡕⢱⢱⢕⢕⢕⢕⣵⣷⣾⣿⣿⣿⣿⣿⣿⣿⣿⣿⣿⣿⣿⣿⣿⣿⣿⣿⣿⣿⣿⣿⣿⣿⡿⢏⢕⢕⢕⢕⢕⢅⠀⠀⠀⠀⠀⢄⠕⢅⢕⢕⢕⢕⢕⢕⠀⢀⢕⢕⢕⢕⢕⢕⢕⢕⢕⢕⢕⢕⢕⢕⢕⠀⠀⠀⠀⠀⠀⠀⠀⠀⠀⠀⠕⢕⢕⢕⢕⢕⢕⠑⢀⢀⢀⢄⢄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⢿⣎⢿⣿⣿⣿⣿⣷⣷⣷⣷⣿⣿⣿⣿⣿⣿⣿⣿⣿⣿⣿⣿⣿⣿⣿⣿⣿⣿⣿⣿⣿⣿⣿⣿⣿⡿⢟⢎⢕⢕⢕⢕⢕⢕⢕⢕⠀⠀⠀⢄⢕⢑⢔⢕⢕⢕⢕⢕⢕⠀⠔⢕⢕⢕⢕⢕⢕⢕⢕⢕⢕⢕⢕⢕⢕⠕⠀⢐⠄⠀⠀⠀⠀⠀⠀⠀⠀⠀⠀⢕⢕⢕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⢕⢕⢕⢜⢿⣿⣿⣿⣿⣿⣏⣝⢿⢽⣧⢻⣿⣿⣿⣿⣿⣿⣿⣿⣿⣿⣿⣿⣿⣿⣿⣿⣿⣿⣿⣿⣿⣿⣿⣿⣿⣿⣿⣿⣿⣿⢿⢝⢕⢇⢕⢕⢕⢕⢕⢕⢕⢕⠀⠀⢀⢔⢕⢅⢕⢕⢕⢕⢕⢕⢕⠁⢀⢕⢕⢕⢕⢕⢕⢕⢕⢕⢕⢕⢕⢕⢕⠁⢔⢕⢄⠀⠀⠀⠀⠀⠀⠀⠀⠀⠀⠀⢕⢕⢕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⡏⢕⢕⢜⢝⣿⣿⣿⢕⢕⢕⢕⢜⣿⣿⣿⣿⣿⣿⣿⣿⣷⣧⣵⣜⢻⣿⣿⣿⣿⣿⣿⣿⣿⣿⣿⣿⣿⣿⣿⣿⣿⣿⣿⣿⣿⣿⣿⣿⡿⣿⢟⢞⢇⢕⢕⢕⢕⢕⢕⢕⢕⢕⢕⢕⢕⠁⢄⢕⢕⢕⢕⢕⢕⢕⢕⢕⢕⠕⠀⢕⢕⢕⢕⢕⢕⢕⢕⢕⠕⢅⢕⢕⠑⢀⢑⢕⢕⢕⢀⠀⠀⠀⠀⠀⠀⠀⠀⠀⠀⠑⢕⢕⢕⢕⢕⢕⢅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⢕⢕⢕⢕⢜⣿⡿⢕⢕⢕⢕⢕⢘⢝⢏⣿⣿⣿⣿⣿⣿⣿⣿⣿⣷⣜⢿⣿⣿⣿⣿⣿⣿⣿⣿⣿⣿⣿⣿⣿⣿⣿⣿⣿⣿⣿⢟⢝⢏⢜⢕⢕⢕⢕⢕⢕⢕⢕⢕⢕⢕⢕⢕⢕⢕⢔⢕⢕⢕⢕⢕⢕⢕⢕⢕⢕⠑⠀⢔⢕⢕⢕⢕⢕⢕⢕⢕⠕⢔⢕⠕⠁⢄⢕⢕⢕⢕⢕⢕⠔⠀⠀⠀⠀⠀⠀⠀⠀⠀⠀⢕⢕⢕⢕⢕⢕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⢕⢕⢕⢕⢕⢹⡇⢕⢕⢕⢕⢕⢕⢕⢕⢸⣿⣿⣿⣿⣿⣿⣿⣿⣿⣿⣧⢝⢻⣽⣿⣿⣿⣿⣿⣿⣿⣿⣿⣿⡿⢻⠝⢕⢜⢕⢕⢕⢕⢕⢕⢕⢕⢕⢕⢕⢕⢕⢕⢕⢕⢕⢕⢕⢕⢕⢕⢕⢕⢕⢕⢕⢕⢕⢕⠑⢀⢕⢕⢕⢕⢕⢕⢕⢕⢕⠕⢄⢕⠑⢀⢕⢕⢕⢕⢕⢕⢕⢕⢄⢀⠀⠀⠀⠀⠀⠀⠀⠀⠀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⡇⢕⢕⢕⢕⢕⡇⢕⢕⢕⢕⢕⢕⢕⢕⢜⣿⣿⣿⣿⣿⣿⣿⣿⣿⣿⣿⢕⢅⢝⢫⣿⣿⣿⢟⢟⠏⠚⢝⢅⢕⢕⢕⢕⢕⢕⢕⢕⢕⢕⢕⢕⢕⢕⢕⢕⢕⢕⢕⢕⢕⢕⢕⢕⢕⢕⢕⢕⢕⢕⢕⢕⢕⢕⠑⢄⢕⢕⢕⢕⢕⢕⢕⢕⢕⠕⠄⠑⢀⢔⢕⢕⢕⢕⢕⢕⢕⢕⢕⢕⢕⠀⠀⠀⠀⠀⠀⠀⠀⠀⠀⢕⢕⢕⢕⢕⢕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⡿⢿⣿⣿⡇⢕⢕⢕⢅⢕⢇⢕⢕⢕⢕⢕⢕⢕⢕⢣⢻⣿⣿⣿⣿⣿⣿⣿⣿⣿⣿⢕⢕⢕⢕⢍⢍⢕⠀⠀⢀⢕⢕⢕⢕⢕⢕⢕⢕⢕⢕⢕⢕⢕⢕⢕⢕⢕⢕⢕⢕⢕⢕⢕⢕⢕⢕⢕⢕⢕⢕⢕⢕⢕⢕⢕⢕⠁⢔⢕⢕⢕⢕⢕⢕⢕⢕⢕⠕⠀⠀⢄⢕⢑⠕⢕⢕⢕⢕⢕⢕⢕⢕⢕⠀⠀⠀⠀⠀⠀⠀⠀⠀⠀⠀⠑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⡇⢕⢕⢕⢝⡇⢕⢕⢕⢕⢕⢸⢕⢕⢕⢕⢱⢕⢕⢕⢜⢜⣿⣿⣿⣿⣿⣿⣿⣿⣿⣿⢕⢕⢕⢕⢕⢕⠁⠀⠀⢕⢕⢕⢕⠕⢕⢕⢕⢕⢕⢕⢕⢕⢕⢕⢕⢕⢕⢕⢕⢕⢕⢕⠕⠑⠁⢔⢕⢕⢕⢕⢕⢕⢕⢕⢕⠑⢕⢕⢕⢕⢕⢕⢕⢕⢕⢕⠑⠀⢄⢕⢕⢕⢕⢄⠕⢕⢕⢕⢕⢕⢕⢕⢕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⡇⢕⢕⢕⢕⢕⢕⢕⢕⢕⢕⢜⢕⢕⢕⢕⢕⢱⢕⢕⢕⢕⢻⣿⣿⣿⣿⣿⣿⣿⡏⠑⢕⢕⢕⢕⢕⢕⠀⠀⠀⢕⢕⢕⢕⢄⢕⢕⢕⢕⢕⢕⢕⢕⢕⢕⢕⢕⢕⠕⠕⠑⠁⠀⠀⠀⢄⢕⢕⢕⢕⢕⢕⢕⢕⢕⠑⢕⢕⢕⢕⢕⢕⢕⢕⢕⢕⠁⢀⢕⢕⢕⢕⢕⠕⢕⣔⣥⣵⣕⢕⢕⢕⢕⢕⢔⠅⠀⠀⠀⠀⠀⠀⠀⠀⠀⠀⠀⢕⢕⢕⢕⢕⢑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⣿⢕⢕⢕⢕⢕⠑⢕⢕⢕⢕⢇⢕⢕⢕⢕⢕⢜⣇⢕⢕⢸⡜⣿⣿⣿⣿⣿⣿⣿⡇⢄⢄⢕⢕⢕⢕⠀⠀⠀⠀⢄⢕⢕⢕⢕⢕⢕⢕⢕⢕⢕⠕⠕⠑⠑⠁⠁⠀⠀⠀⠀⠀⠀⠀⢀⢕⢕⢕⢕⢕⢑⢔⢕⢕⠑⢔⢕⢕⢕⢕⢕⢕⢕⢕⢕⢁⠔⠕⠕⢕⣕⣵⣶⣾⡿⣽⢿⢟⢻⢕⢕⢕⠕⠄⢀⣀⣀⢀⠀⠀⠀⠀⠀⠀⠀⠀⠀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⣿⡇⢕⢕⢕⢕⢕⢕⢕⢕⢕⢕⡇⢕⢕⢕⢕⢜⣿⡕⢕⢕⣷⢹⣿⢿⣿⣿⣿⣿⢇⠕⢕⢕⢕⢕⠑⠀⠀⠀⢕⠕⠀⠀⠁⢕⢕⢕⠑⠕⢕⢕⢕⠀⠀⠀⠀⠀⠀⠀⠀⠀⠀⠀⠀⢕⢕⢕⢕⢕⢑⢔⢕⢕⠅⢔⢕⢕⢕⢕⢕⢕⢕⢕⢕⡵⠑⢀⣄⣷⣿⣿⣿⣿⢟⢕⡕⢕⢕⢕⣱⣵⣶⣾⣿⣿⣿⣿⡇⠄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⡇⢕⢕⢕⢕⢕⢕⢕⢕⢕⢕⣷⡕⢕⢕⢕⢜⢿⣿⡕⢕⢺⡇⣿⣿⣷⣷⣽⡝⠕⠀⢕⢕⢕⢕⠀⠀⠀⢕⢕⣴⢔⠀⠀⠁⢕⢕⠀⠀⢕⢕⢕⠀⠀⠀⠀⠀⠀⠀⠀⠀⠀⠀⢔⢕⢕⢕⢕⢑⢔⢕⢕⠕⢀⢕⢕⢕⢕⢕⢕⢕⢕⠕⠊⢀⢔⢕⢻⣿⣿⣿⣿⢏⢆⢁⠜⢻⣿⣿⣿⣿⣿⣿⣿⣿⣿⣿⡇⢑⠀⠀⠀⠀⠀⠀⠀⠀⠀⠕⢕⢕⢕⠁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⣷⢕⢕⢕⢕⢕⢕⢕⢕⢕⢕⣻⣷⢁⢕⢕⢕⢜⣿⣧⢕⢸⣿⡸⣿⣿⣿⡟⢕⠀⢕⡱⡱⢕⠑⠀⠀⢕⢕⡜⢕⢁⢔⠀⠀⠁⢕⠀⠀⢕⢕⢕⢕⠀⠀⠀⠀⠀⠀⠀⠀⠀⢀⢕⢕⢕⢕⢕⢕⢕⢕⠕⠀⢕⢕⢕⢕⢕⢕⢕⢕⠑⠁⢔⢕⣕⣵⡵⣵⢗⢕⢕⣵⣼⣷⣷⣷⣽⣝⡻⢿⣿⣿⣿⣿⣿⣿⢇⠀⠀⠀⠀⠀⠀⠀⠀⠀⠀⠀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⣿⢕⢕⢕⢕⢑⢕⢕⢕⢕⢕⢜⣿⣧⢕⢕⢕⢕⢿⣿⡇⢕⢸⣇⢿⡿⢟⢕⠑⠀⢕⢜⢕⢕⠀⠀⢄⢕⢕⢕⢕⢕⢕⢕⠀⠀⠀⠀⠀⢕⢕⢕⢕⠀⠀⠀⠀⠀⠀⠀⠀⢀⢕⢕⢕⢕⢕⢕⢕⢕⠑⠀⢕⢕⢕⢕⢕⢕⢕⢕⠁⢀⢕⣵⣟⣽⣷⣿⡟⢕⣣⣽⣿⣿⣿⣿⣿⣿⣿⣿⣷⣼⡕⢝⣻⣿⣏⢅⠀⢀⠀⠀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⣿⢟⢝⢝⢱⢕⢕⢕⢕⢕⢕⢕⢕⢕⢸⣿⣿⣧⢕⢕⢕⢜⣿⣿⡕⢕⢿⡵⣷⢕⢕⠀⢄⢕⢕⢕⠀⠀⠀⢕⢕⢕⢕⢕⢕⢕⢕⢕⠀⠀⠀⠀⠐⢕⢕⢕⢕⠀⠀⠀⠀⠀⠀⠀⢕⢕⢕⢕⢕⢔⢕⢕⠕⠀⢕⢕⢕⢕⢕⢕⢕⢕⠀⢀⢱⢾⣿⣿⣿⣿⣿⢳⣾⣿⣿⣿⣿⣿⣿⣿⣿⣿⣿⣿⣿⣿⣷⣝⢻⣿⣿⣿⣷⣦⣄⢀⠀⠀⠀⠀⠀⠀⠁⢕⠑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⣿⢕⢕⢕⢜⢕⢕⢕⢕⢕⢕⢕⢕⢕⢕⢿⣿⣿⣇⢕⢕⢕⢝⣿⣷⡕⢹⣧⢝⢕⠑⢕⢅⢕⢕⢕⠀⠀⢕⢕⢕⢕⢕⢕⢕⢕⢕⢕⢀⢀⣄⣀⢔⢕⢕⢕⢕⠀⠀⠀⠀⠀⠀⠀⢕⢕⢕⢕⢕⢕⢕⢕⠀⢔⢕⢕⢕⢕⢕⢕⠕⠀⢄⣕⣕⣝⣿⣿⣿⣿⡟⣿⣿⣿⣿⣿⣿⣿⣿⣿⣿⣿⣿⣿⣿⣿⣿⣿⣿⣮⡻⣿⣿⣿⡿⢇⠀⠀⠀⠀⠀⠀⠀⢕⠀⢕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⣿⢕⢕⢕⢕⢕⢕⢕⢕⢕⢕⢕⢕⢕⢕⢜⢿⣿⣿⣇⢕⢕⢕⣿⣿⣧⢜⢿⣇⢕⢀⢕⢕⢕⢕⠀⠀⢔⢕⢕⢕⢕⢕⢕⢕⢕⢕⢕⣱⣿⣿⢏⢕⣕⢕⢕⢕⢕⠀⠀⠀⠀⠀⢕⢕⢕⠕⢕⢕⢕⢕⠁⠀⢕⢕⢕⢕⢕⢕⠕⠀⢔⢱⣿⣿⣿⣿⣿⣿⣿⢻⣿⣿⣿⣿⣿⣿⣿⣿⣿⣿⣿⣿⣿⣿⣿⣿⣟⣿⢿⣿⣮⡻⣿⣷⠁⠀⠀⠀⠀⠀⠀⠀⠑⠀⢕⢄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⡇⢕⢕⢕⢕⢕⢕⢕⢕⢕⢕⢕⢕⢕⢕⢜⣿⣿⣿⣧⢕⢕⢝⣿⣿⣇⢱⣿⡄⢕⢕⢕⢕⠁⠀⢄⢕⢕⢕⢕⢕⢕⢕⢕⢕⢕⣼⣿⣿⢇⢕⣱⣿⢕⢕⢕⢕⢕⢄⢀⠀⢀⢕⢕⢕⢕⢕⢕⢕⠕⠀⠀⢕⢕⢕⢕⢕⢑⠀⢔⢕⢕⢜⢝⣿⣿⣿⣿⡏⣾⣿⣿⣿⣿⣿⣿⣿⣿⣿⣿⣿⣿⣿⣿⣿⢹⣯⣕⢕⢕⢻⣷⡝⣿⢕⠀⠀⠀⠀⠀⠀⠀⠀⠑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⢷⢕⢕⢕⢕⢕⢕⢕⢕⢕⢱⣕⡕⠕⢕⢕⢸⣿⣿⣿⣇⢕⢕⢻⣿⣿⡕⢿⣷⢑⢕⢕⠁⠀⢄⢕⢕⢕⢕⢕⢕⢕⢕⢕⢕⣿⣿⢟⢕⢕⣱⢿⢇⢕⢕⢕⢕⢕⢕⢕⢔⢕⢕⢕⢕⢕⢕⢕⢕⠀⠀⠄⢕⢀⢕⢕⢕⠔⠀⢕⢕⣵⣷⣿⣿⣿⣿⣿⣾⣿⣿⣿⣿⣿⣿⣿⣿⣿⣿⣿⣿⣿⣿⣿⢟⣿⣿⣿⡇⢕⢕⢹⣿⡜⠑⠀⠀⠀⠀⠀⠀⠀⠀⠀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⡕⢕⢕⢕⢕⢕⢕⢕⣹⣿⣷⡕⢕⢕⢕⢻⣿⣿⣿⡕⢕⢸⣻⣿⣿⡜⣿⣇⢕⠀⠀⢠⢕⢕⢕⢕⢕⢕⢕⢕⢕⢕⢕⢜⢕⢕⢕⢕⢕⢕⢕⢔⢕⢕⢕⢕⢕⢕⢕⢕⢕⠑⢕⢕⢕⢕⠁⠀⠀⠀⠀⢕⢕⢕⡞⠀⢕⢕⣸⣿⣿⣿⣿⣿⣿⣿⣿⣿⣿⣿⣿⣿⣿⣿⣿⣿⣿⣿⣿⣿⣿⣿⢕⢕⢕⢝⢕⢕⢕⢕⢟⣽⡔⠀⠀⠀⠀⠀⠀⠀⠀⠀⠕⠁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⣷⡕⢕⢕⢕⢕⢕⢱⣽⣿⣿⣧⢑⢕⢕⢕⢻⣿⣿⣿⡕⢕⢸⣿⣿⣷⡸⣿⡔⠀⢄⣾⣧⣷⢕⣵⣿⡕⢕⢕⢕⢕⢕⢕⢕⢕⢕⢕⢕⢑⢔⢕⢕⢕⢕⢕⣱⡇⢕⢕⢕⢕⢕⢕⢕⠑⠀⠀⠀⠀⠀⢕⢑⣾⠇⠀⢕⣿⣿⣿⣿⣿⣿⣿⣿⣿⣿⣿⣿⣿⣿⣿⣿⣿⣿⣿⣿⣿⣿⣿⣿⣿⣵⢕⢕⢕⢕⢕⢕⣱⣾⡻⣯⡔⠀⠀⠀⠀⠀⠀⠀⠀⠀⢕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⢹⡇⢕⢕⢕⢕⢕⢕⢹⣿⣿⣿⣇⢕⢕⢕⢕⢹⣿⣿⣷⡕⢜⢻⣿⣿⣷⡹⣿⡄⣼⣿⣿⡿⢱⣿⣿⣷⢕⢕⢕⠑⠀⠀⠀⠀⢀⢕⢕⢕⢕⢕⢕⣱⣵⣿⡿⢕⢕⢕⢕⢕⢕⢕⢕⠀⠀⢀⠀⠀⠀⠑⣼⡿⠀⢕⢕⣿⣿⣿⣿⣿⣿⣿⢿⣿⣿⣿⣿⣿⣿⣿⣿⣿⣿⣿⣿⣿⣿⣿⣿⣿⣿⣿⣿⣿⣷⣷⣿⣿⣿⡽⣻⣧⠀⠀⠀⠀⠀⠀⠀⠀⠀⠅⢔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⢕⢕⢕⢕⢕⢕⢜⢾⣿⣿⣿⡇⢕⢕⢕⢕⢻⣿⣿⣷⡕⢕⢿⣿⣿⣷⣽⣿⡸⣿⣿⢇⣼⣿⣿⣿⣇⢕⠁⠀⠀⠀⠀⢄⢕⢕⢕⢕⣵⣾⣿⣿⣿⡟⢕⢕⢕⢕⢸⢕⢕⢕⠁⠀⠀⣸⠀⠀⠄⣱⣿⡇⠀⢕⢕⢻⣿⣿⣿⣿⣿⣿⢹⢹⣹⣿⣿⣿⣿⣿⣿⣿⣿⣿⣿⣿⣿⣿⣿⣿⣿⣿⣿⣿⣿⣿⣿⣿⣿⣿⣷⣿⡕⠀⠀⠀⠀⠀⠀⠀⠀⠀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⡇⢕⢕⢕⢕⢕⢕⢜⣿⣿⣿⣿⡕⢕⢕⢕⢜⣿⣿⣿⣷⡕⢜⣿⣿⣿⣿⣿⣷⢹⡏⢱⣿⣿⣿⣿⠇⠀⠀⠀⠀⠀⢔⢕⣱⣵⣾⣿⣿⣿⣿⣿⢟⣱⣿⢕⢕⢑⣿⢕⢕⢕⠀⠀⢱⣿⠀⠀⢱⡯⣿⠕⠀⢕⢕⢕⢜⢝⢟⢻⢟⢝⡺⢱⣿⣿⣿⣿⣿⣿⣿⣿⣿⣿⣿⣿⣿⣿⣿⣿⣿⣿⣿⣿⣿⣿⣿⣿⣿⣿⣿⣿⣇⠀⠀⠀⠀⠀⠀⠀⠀⠀⠁⢁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⢱⡕⢕⢱⣧⡕⢕⢕⢕⢕⢕⢕⣕⢻⣿⢕⢕⢕⢕⢕⢕⢜⢜⣿⣿⣿⣿⡕⢕⢕⢕⢹⣿⣿⣿⣿⣵⣾⣿⣿⣿⣿⣿⡇⢕⣾⣿⣿⡿⠃⠀⠀⠀⠀⢀⢕⣵⣿⣿⣿⣿⣿⣿⣿⡿⢇⣼⣿⣿⢕⢕⢱⣿⢕⢕⢕⠀⢄⣿⣿⠀⢄⣿⢇⢿⠀⢕⢕⢕⢕⣱⣵⣵⣷⣷⣧⢱⣿⣿⣿⣿⣿⣿⣿⣿⣿⣿⣿⣿⣿⣿⣿⣿⣿⣿⣿⣿⣿⣿⣿⣿⣿⣿⣿⣿⣿⣿⡔⠀⠀⠀⠀⠀⠀⠀⠀⠀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⣸⣿⣕⣿⣿⣿⣧⢕⢕⢕⢱⣾⣿⢸⣿⢇⢕⢕⢕⢕⢕⢕⢸⣿⣿⣿⣿⣿⡕⢕⢕⢸⣿⣿⣿⣿⣿⣿⣿⣿⣿⣿⣿⣿⡕⣿⣿⡟⠁⠀⠀⠀⠀⢀⢱⣾⣿⣿⣿⣿⣿⣿⣿⢟⣱⣿⣿⣿⣿⢄⢕⢸⣿⠑⢕⠁⠀⣼⣿⣿⢀⣼⣿⢕⢕⠀⢕⢕⣵⣿⣿⣿⣿⣿⣿⣿⢸⣿⣿⣿⣿⣿⣿⣿⣿⣿⣿⣿⣿⣿⣿⣿⣿⣿⣿⣿⣿⣿⣿⣿⣿⣿⣿⣿⣿⣿⣿⡇⠀⠀⠀⠀⠀⠀⠀⠀⠀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⣿⣿⣽⣿⣿⣿⣿⣿⣵⣱⣿⣿⣿⢜⣿⣷⣕⢕⢕⢕⢕⢕⢕⣿⣿⣿⣿⣿⣷⡕⢕⢕⣿⣿⣿⣿⣿⣿⣿⣿⣿⣿⣿⣿⣇⢿⠏⠀⠀⠀⠀⠀⢄⣱⣿⣿⣿⣿⣿⣿⣿⡿⢇⣾⣿⣿⣿⣿⣿⡇⢕⣿⣿⡕⢕⠀⢱⣿⣿⣿⣵⣿⣿⢕⢇⠀⢕⣼⣿⣿⣿⣿⣿⣿⣿⣿⢸⣿⣿⣿⣿⣿⣿⣿⣿⣿⣿⣿⣿⣿⣿⣿⣿⣿⣿⣿⣿⣿⣿⣿⣿⣿⣿⣿⣿⣿⣿⣷⠀⠀⠀⠀⠀⠀⠀⠀⠀⠀⢄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⠛⠛⠛⠛⠛⠛⠛⠛⠛⠛⠚⠛⠛⠃⠛⠛⠛⠓⠑⠑⠑⠑⠑⠛⠛⠛⠛⠛⠛⠛⠃⠑⠛⠛⠛⠛⠛⠛⠛⠛⠛⠛⠛⠛⠛⠑⠀⠀⠀⠀⠀⠐⠘⠛⠛⠛⠛⠛⠛⠛⠛⠑⠛⠛⠛⠛⠛⠛⠛⠃⠑⠛⠛⠃⠑⠀⠘⠛⠛⠛⠛⠛⠛⠃⠑⠀⠑⠛⠛⠛⠛⠛⠛⠛⠛⠛⠘⠛⠛⠛⠛⠛⠛⠛⠛⠛⠛⠛⠛⠛⠛⠛⠛⠛⠛⠛⠛⠛⠛⠛⠛⠛⠛⠛⠋⠛⠛⠛⠑⠀⠀⠀⠀⠀⠑⠐⠀⠀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⣏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⢝⢿⡇⢝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⣿⢟⢟⣿⣿⣿⣿⣿⣿⣿⣿⣿⡕⢜⢇⢕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⢿⢇⡵⣸⣿⣿⣿⣿⣿⣿⣿⡿⢝⢕⢱⣕⢜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⣿⣿⣿⣿⣿⣿⣿⣿⣿⣿⣿⣿⣿⣿⣿⣿⣿⣿⣿⣿⡿⣕⣵⢇⣿⣿⣿⣿⣿⡻⢟⢕⢕⢘⢅⢸⡏⢇⢻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⣿⣿⡿⢿⢟⣟⣽⡝⣱⣿⡟⢕⢝⣝⢝⢞⡝⢕⢕⢕⢕⠁⢕⢕⣿⡜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⢹⣿⣿⣿⣿⣿⣿⣿⣿⣿⣿⣿⣿⣿⣿⣿⣿⢿⡟⢝⣵⣷⣿⣿⣿⡿⣱⣿⣿⢇⣿⢇⢝⢝⢻⢷⢳⢧⣇⢕⢔⢕⢕⢹⣿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⣿⣿⣿⣿⢟⡫⢕⣵⣾⣿⡿⣻⣿⣿⣿⢣⣿⣿⣿⢸⣣⣵⣕⣕⣕⢕⢕⢼⢿⣷⣕⢀⢕⢸⣿⡇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⣿⣿⣿⣿⢏⣱⢞⣵⣿⢟⣵⡫⣪⣾⣿⣽⢇⣾⣿⣿⡏⣼⣿⣿⣿⣿⣿⣷⣷⣷⣧⢻⣿⢇⠑⢸⣿⣿⢕⢅⢕⠑⢕⢕⢹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⣿⣿⣿⣿⢟⢱⡾⣣⣾⡿⢕⢜⣾⣿⣿⣿⣿⡟⣸⣻⣿⣿⢇⣿⣿⣿⣿⣿⣿⣿⣿⣿⣿⡼⣿⢜⢕⢸⣿⣿⢕⢔⢔⢕⢕⢕⢕⢜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⢏⢵⡟⣱⣿⡟⢕⢣⣿⣿⣿⣿⣿⢟⢕⡿⢝⣱⣾⢕⢿⣿⣿⣿⣿⣿⣿⣿⣿⣿⡇⢿⢕⢕⢸⣿⣿⢕⠑⢑⢕⢕⢕⢕⢕⢕⢜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⢿⢿⢿⢟⡟⢻⢏⢞⢝⣱⣿⡟⢱⢣⣿⣿⣿⣿⣟⢇⢕⢜⣵⣵⣿⡿⢕⣾⣿⣿⣿⣿⣿⣿⣿⣿⣿⡇⢜⢕⢕⣿⣿⣿⢕⢁⠑⢕⢕⢁⠁⠕⢕⣕⣼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⡿⢱⣿⢜⢷⣿⣯⡕⢕⢕⢱⣿⡿⢕⢕⣾⣿⣿⣿⡿⢕⢕⡕⢜⡵⢿⣿⢇⣾⣿⣿⣿⣿⣿⣿⣿⣿⣿⣿⡇⠑⠕⢱⢿⠟⠙⠐⢕⠕⢇⢕⢑⢕⣱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⢝⢝⢝⢏⣵⣿⡕⢕⣕⢕⢜⢕⢕⢕⣿⣷⣇⢜⣼⣿⡟⣿⣿⣇⣱⢕⢇⣷⣧⣕⢕⢱⣿⢏⣿⣿⣿⣿⣿⣿⣿⣿⡟⢇⠀⠀⠐⠀⠀⢔⢄⠁⠑⠀⢅⢳⣷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⣕⣵⣵⢕⡕⢸⡷⡝⢷⣕⢕⢕⣕⢕⢕⣸⣿⣽⣷⢱⣿⡟⣸⣿⣿⣿⡟⢜⢱⣿⣿⣿⡇⢜⡟⢸⣿⣿⣿⣿⣿⣿⣿⣿⡇⢕⠀⠕⠔⢀⢔⢕⣣⠀⠀⠔⢑⢕⢕⢝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⢸⣿⣿⣿⡇⢇⢇⢕⢕⢕⢕⢵⡟⢕⢕⡕⣿⡿⣿⡇⣾⡟⢱⣿⣿⣿⢿⢇⡇⣾⣿⣿⣿⡇⢱⢕⢸⣿⡿⣿⣿⣿⣿⣿⣿⢕⢕⢸⣶⡆⢕⢕⣕⢹⢱⢄⢄⠕⢕⣕⣱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⡕⢕⢕⢸⣿⣿⣿⣿⣎⢇⢕⢕⢕⢸⡗⢷⣼⣝⢱⣿⡇⡇⢸⡟⢕⢸⣿⣿⡏⢜⢕⡇⣝⣝⣟⡟⢷⢞⢕⢸⣿⡇⣿⣿⣿⣿⢿⢹⢕⢕⣿⣿⡇⢕⢸⣿⡜⣼⢕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⢸⣿⣿⣿⣿⣿⣧⣕⢕⢕⢜⢇⢕⢱⢜⢸⣿⢇⡇⢟⢕⢕⢺⣿⣿⢇⣼⣵⢕⣝⣟⡻⢿⣾⡇⣱⢕⢿⡇⢸⣿⣿⣿⢸⢜⢕⢱⢿⢿⡟⢕⢜⣿⡇⣿⢕⢕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⢸⣿⣿⣿⣿⣿⣿⣿⢗⢕⠁⢨⡕⠕⠕⣾⣿⢕⢝⢕⢕⢕⢺⢏⡇⢕⢿⢿⣿⣿⣿⣿⣷⣕⢧⣿⣯⣕⡵⢜⣇⢻⣿⡕⢕⢕⢼⢷⣗⡕⢕⢸⣿⢱⡇⢕⢕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⣿⣿⣿⣿⣿⣿⢟⡵⢕⠀⠀⣿⡧⢕⢕⣿⡏⢸⢕⢕⢕⢕⢜⢕⢕⢕⠀⠀⠑⠁⠈⠙⢻⣿⣧⣿⣿⣿⣷⣷⣿⣕⣝⣧⣕⣼⣿⣷⣾⡕⣕⢇⢏⢸⢸⢱⢕⢸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⡗⢕⢣⣺⣿⣿⣿⢟⡵⢟⢕⠀⠀⠀⢿⢇⢕⢱⣿⢇⡇⢕⢕⢕⢕⢕⣧⢿⡕⢕⢄⠔⢄⢕⣷⣧⣺⣿⣿⣿⣿⣿⣿⣿⣿⠟⠙⠙⠙⢛⠟⠟⠷⢟⢕⢱⢕⡇⢗⢏⣸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⢱⣿⣿⢟⣵⢟⢱⢕⠑⠀⠀⠀⠘⢕⢱⢸⡿⢸⡇⢕⡇⢕⢕⢕⣿⣿⣧⢱⣅⣕⣡⣾⣿⣿⣿⣿⣿⣿⣿⣿⣿⣿⣧⢔⢄⢀⢀⢄⣶⡔⢁⢕⢕⢕⣼⢕⣕⣵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⣿⣿⢜⢽⡿⣣⢞⢕⡵⢕⢱⣔⢀⠀⠀⠁⢱⡇⣿⢇⢸⣷⢜⡇⢕⢕⢕⣿⣿⣿⢾⣿⣿⣿⣿⣿⣿⣿⣿⣿⣿⣿⣿⣿⣿⣿⣷⣕⡕⢕⢜⣿⣿⢏⣣⢏⢜⡟⣼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⣾⣿⣿⢸⡎⡕⢕⢕⡾⢇⢱⣿⣿⣿⣷⢇⣱⣿⢕⡟⢕⢸⣿⢕⢻⢕⢕⢕⣿⣿⣿⣿⣿⣿⣿⣿⣿⣿⣿⣿⣿⣿⣿⣿⣿⣿⣿⣿⣿⣿⣿⣿⣿⢇⡷⢇⡕⢕⢇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⣿⡎⢜⢱⢧⣿⢇⢱⣿⣿⣿⣿⡏⢱⣿⡟⢕⢇⢕⢜⣿⡕⢜⣇⢕⢕⢸⣿⣿⣿⣿⣿⣿⣿⣿⣿⣿⣿⣿⣿⣿⣿⣿⣿⣿⣿⣿⣿⣿⢟⡕⢎⢕⢱⢕⢕⢔⠜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⣿⣿⣿⣿⣿⣿⣿⣿⣿⣿⣿⣿⡇⢸⣿⣿⡿⡕⢱⣿⣿⡇⢕⣿⣿⣿⣿⣿⢱⣿⣿⢇⢕⢕⢕⢕⢻⣇⢕⢜⡕⢕⢕⢜⢿⣿⣿⣿⣿⣿⣿⢝⢛⢟⢟⠿⢻⢿⢿⣿⣿⣿⣿⣿⣷⡾⢕⢕⢕⣼⢕⢕⢕⢄⢸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⣿⣿⡇⢸⣿⣿⢇⢕⣿⣿⣿⢕⣼⣿⣿⣿⣿⡇⣼⣿⡏⢕⢕⢕⢕⢕⢱⡷⡇⢕⢘⢇⢅⢕⢜⢝⢿⣿⣿⣿⣿⣷⣵⣕⣕⡕⣄⣠⣾⣿⣿⣿⣿⣿⢏⢕⢕⢕⢕⣿⢕⢕⢕⢕⢱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⣿⣿⣿⡇⢸⣿⣿⢕⣼⣿⣿⣿⢕⣿⣿⣿⣿⣿⢱⣿⡟⢕⢕⢕⢕⢑⢕⣿⡇⢱⣕⢕⢕⢕⢕⢕⢕⢕⢝⢻⢿⣿⣿⣿⣿⣿⣿⣿⣿⣿⣿⡿⢟⢏⢕⢕⢕⢕⢕⢸⡏⢕⢕⢕⢕⢸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⢕⢿⣿⣏⣿⢱⣿⣿⣿⣿⢏⣾⡟⢕⢕⢕⠕⢕⢕⢕⣿⡕⢕⢜⢇⢕⢕⢕⢕⢕⢕⢕⢕⢕⢝⢻⣿⣿⢿⢿⢟⢏⢝⢕⢕⢕⢕⢕⢕⢕⢕⢕⢸⢇⢕⢕⡕⢕⢕⢿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⣿⡇⣿⡇⢸⢸⣿⣕⣾⣿⣿⣞⡜⣿⣿⣿⡟⣼⡿⢕⢕⢕⢕⢁⢅⢕⡇⣿⡇⢕⢔⠑⠑⢕⢕⢕⢕⢕⢕⢕⢕⢕⢕⢕⢕⢕⢕⢕⢕⢕⢕⢕⢕⢕⢕⢕⢕⢕⢕⡇⢕⢕⢕⡕⢕⢕⢜⣿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⢸⣸⣿⣿⣿⣿⣿⣟⣳⣻⣟⢟⣼⡟⢕⢕⢕⢕⢕⢕⢄⢕⡇⣿⣷⢕⠁⠀⠀⠑⢕⢕⢕⢕⢕⣵⣵⣵⣵⡇⢕⢕⢕⢕⢕⢕⢕⢕⢕⢕⢕⠑⢕⢕⢕⢕⢕⢕⣼⣇⢕⡕⢕⢜⣿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⢿⣿⡇⠀⠀⠀⢀⣼⡟⢕⢕⢕⢕⢕⢕⢕⢕⢸⢇⣿⣿⢕⠀⠀⠀⠀⠁⠕⢕⢕⣿⣿⣿⣿⣿⠁⠑⢕⡕⢕⢕⢕⢕⢕⢕⢕⢕⢕⢕⢕⢕⢕⢕⣸⣿⡟⢑⡇⢕⢕⢸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⣿⢏⢝⡇⢔⢔⢅⣾⢏⢕⢕⢕⢕⢕⢕⢕⢕⢕⢸⢕⢻⢿⡇⢀⠀⠀⠀⠀⠀⠀⠁⠹⢿⣿⣿⣿⡔⠀⠀⠑⢟⢷⣕⢕⢕⢕⢕⢕⢕⢅⢕⢕⢕⢕⣻⡟⢕⠀⢕⢕⢕⢸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⣿⣿⢟⣣⣵⣼⡍⢝⢯⢇⢞⡇⢕⢔⡞⢕⢕⢕⢕⢕⢕⢕⢕⢕⢕⢕⡏⣸⢸⢯⡇⢕⢔⢄⠀⠀⠀⠀⠀⠀⠁⠙⢿⣿⣿⣷⣔⡀⠀⠘⢻⣧⢕⢕⢕⢕⢕⠕⢕⢕⢕⠕⢘⢁⠑⠕⢕⢕⣱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⢄⢕⢕⢄⢔⢕⢔⢔⢕⢕⢕⢕⢕⢕⢕⢄⢕⢕⢕⢕⢕⢕⢕⢕⢕⢕⢸⣿⣿⣿⣿⣿⣿⣿⣿⣿⣿⣿⣿⣿⣿⣿⣿⣿⣿⣿⣿⣿⣿⣿⣿⣿⣿⣿⣿⣿⣿⣿⣿⣿⣿⣿⣿⣿⣿⣿⣿⡿⢿⢿⣿⣿⡟⣵⢟⢕⢜⢕⢕⠱⢕⢕⢱⢇⣱⢟⢕⢕⢕⢕⢕⢕⢕⢕⢕⣵⣷⡇⢕⣼⣿⢝⢕⢕⢕⢕⢕⢄⢀⠀⠀⠀⠀⠀⠀⠘⢟⣟⢿⣿⣷⡀⠀⠙⢕⢕⢕⢕⢕⢔⢕⠁⢀⠀⠑⠑⢁⡄⢱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⠐⢕⢕⢔⢕⢕⢕⢕⢕⢕⢕⢕⢕⢕⢕⢑⢑⠕⠕⢕⢕⢕⢕⢕⢕⢕⢸⣿⣿⣿⣿⣿⣿⣿⣿⣿⣿⣿⣿⣿⣿⣿⣿⣿⣿⣿⣿⣿⣿⣿⣿⣿⣿⣿⣿⣿⣿⣿⣿⣿⣿⣿⢿⣟⣽⣵⣷⣿⣿⣷⣮⡝⢳⠑⠕⢔⢔⢅⢑⠑⢕⢕⢝⣼⢏⢕⢕⢕⢕⢑⢕⢕⢕⣵⣿⣿⣿⡇⢱⡿⣿⡕⢕⢱⢕⢕⢕⢕⢕⢀⠀⠀⠀⠀⠀⠀⠀⠙⢿⣿⣿⣧⠀⠀⠀⢕⢕⢕⢕⢕⢕⢀⠑⠀⢄⢄⠈⢃⢸⣿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⠔⠀⢔⢕⢕⠑⠁⠑⠁⠁⠑⠑⠁⠑⠕⠕⠑⠁⠁⠑⢕⢕⢕⢕⢕⢕⢕⢸⣿⣿⣿⣿⣿⣿⣿⣿⣿⣿⣿⣿⣿⣿⣿⣿⣿⣿⣿⣿⣿⣿⣿⣿⣿⣿⣿⣿⣿⣿⣿⣿⣿⢏⣷⣿⣿⣿⣿⣿⡿⢟⢝⢕⢕⢜⢀⠀⠁⢕⢕⢕⢕⢔⢡⡾⢕⢕⢕⢕⢕⢁⢕⢕⢕⣾⣿⣿⣿⣿⣇⢸⣿⡜⢧⡕⣸⣷⣕⢕⢕⢕⢕⠀⠀⠀⠀⠀⠀⠀⠀⠁⠻⣿⣿⡔⠀⠀⠀⢕⢕⢕⢕⢕⢕⢕⢄⢁⠁⢅⣾⣿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⣿⣿⣿⣿⢸⣿⣿⣿⣿⡿⢏⢕⢕⢕⢕⢕⢕⢔⠀⠀⠀⠑⢕⠕⣰⢟⢕⢕⢕⢕⢑⡀⢕⢕⢕⢸⣿⣿⣿⣿⣿⣿⢸⣿⢕⢕⢜⣜⡝⢟⣷⣕⢕⢕⢔⠀⠀⠀⠀⠀⠀⠀⠀⠀⠈⢻⡇⠀⠀⠀⠀⢕⢕⢕⢕⢑⢕⢕⢸⢱⢣⣿⣿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⣿⣿⣿⣿⣿⢸⣿⢿⠛⠁⠁⠑⢕⢕⢕⢕⠕⢁⢁⠀⠀⢀⡀⢀⡵⢕⢕⢕⢕⢕⠑⢈⢕⢕⢕⢕⣿⣿⣿⣿⣿⣿⣿⢸⡏⢕⡇⢸⣿⣿⣿⣿⣿⣿⣵⢕⢀⠀⠀⠀⠀⠀⠀⠀⠀⠀⠀⠑⢔⠀⠀⠀⠁⢕⠕⠀⢀⢕⢕⡕⢎⢸⣿⣿⣿⣿⣿⣿⣿⣿⣿⣿⣿⣿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⣿⣿⣿⣿⣯⠜⠁⠀⢀⢀⠀⠀⠁⠁⠁⠀⠀⠑⢕⢕⢔⢅⠑⢎⢕⢕⢕⢕⢕⠀⠀⠁⠁⠁⠁⠈⠙⠛⠟⠿⢿⣿⡏⢜⡜⢕⢱⣿⢿⣿⣿⣿⣿⣿⣿⡇⢕⠀⠀⠀⠀⠀⠀⠀⠀⠀⠀⠀⠁⠀⠀⠀⠀⠁⠀⠀⢕⢕⢸⢏⢔⢕⣿⣿⣿⣿⣿⣿⣿⣿⣿⣿⣿⣿⡕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⣿⣿⣿⣿⢇⠀⠀⢕⢕⢕⢕⠀⠀⠀⠀⠀⠀⠀⠀⠁⠑⢕⢕⢅⠑⢕⢕⢕⣄⠀⠀⠀⠀⠀⠀⠀⠀⠀⠀⠀⠀⠈⠕⢸⢕⣱⣿⢏⢜⣿⣿⣿⣿⣿⣿⣷⢕⠀⠀⠀⠀⠀⠀⠀⠀⠀⠀⠀⠀⠀⠀⠀⠀⢀⢀⠀⠑⠅⢕⢕⢕⢕⢸⣿⣿⣿⣿⣿⣿⣿⣿⣿⣿⣿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⣿⣿⣿⣿⣿⠁⠀⠀⢕⢕⢕⢕⢄⢸⣔⢀⠀⠀⠀⠀⠀⠀⠀⠁⠕⢕⢄⠕⢕⠕⠀⠀⠀⠀⠀⠀⠀⠀⠀⠀⠀⠀⠀⢄⠕⠀⠙⠟⢕⢕⢹⣿⣿⣿⣿⣿⣿⢕⠀⠀⠀⠀⠀⠀⠀⠀⠀⠀⠀⠀⠀⠀⠀⠀⢇⡕⡦⠀⠀⠀⢱⢕⢜⡜⣿⣿⣿⣿⣿⣿⣿⣿⣿⣿⡇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⣿⣿⣿⣿⡇⠀⠀⠄⢕⢕⢕⢕⢕⣸⣿⣷⣄⢀⠀⠀⠀⠀⠀⠀⠀⠀⠁⠐⠁⠀⠀⠀⠀⠀⠀⠀⠀⠀⠀⠀⠀⠀⠀⠀⠀⠀⠀⠀⠁⠑⢕⢻⣿⣿⣿⣿⣿⢕⠀⠀⠀⠀⠀⠀⠀⠀⠀⠀⠀⠀⠀⠀⠀⠀⢾⢻⢹⡇⠀⠀⢕⢕⢕⢷⢹⣿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⣿⣿⣿⣿⡇⠀⠀⠀⠕⢕⢕⠕⠔⢻⣿⣿⣿⠇⢔⢀⢀⠀⠀⠀⠀⠀⠀⠀⠀⠀⠀⠀⠀⠀⠀⠀⠐⠀⠀⠀⠀⠀⠀⠀⠀⠀⠀⠀⠀⠀⠀⠁⠉⠉⠙⠛⠛⠕⠀⠀⠀⠀⠀⠀⠀⠀⠀⠀⠀⠀⠀⠀⠀⠀⠀⠁⠑⠑⠀⠀⢔⢕⢕⢸⡜⣿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⣿⣿⣿⣿⡇⠀⠀⠀⠀⠀⠀⠀⠀⢸⣿⣿⢇⢇⢕⢕⢕⢕⢔⢔⢄⣀⢀⠀⠀⠀⠀⢄⠀⠀⠀⠀⠀⠀⠀⠀⠀⠀⠀⢀⢄⠐⠀⠀⠀⠀⠀⠀⠀⠀⠀⠀⠀⠀⠀⠀⠀⠀⠀⠀⠀⠀⠀⠀⠀⠀⠀⠀⠀⠀⠀⠀⠀⠀⠀⠀⢕⢕⢕⢕⢇⢿⣿⣿⣿⣿⣿⣿⣿⣿⣧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⣧⢕⢕⣸⣿⣿⣿⣿⡇⠀⠀⢀⠀⠀⠀⠀⠀⠀⢟⢕⢕⢕⢕⢅⠕⢕⢕⢕⢕⢜⢟⢿⣷⢆⠀⠀⠀⠀⠀⠀⠀⠀⠀⠀⢄⠔⠑⠁⠀⠀⢀⠀⠀⠀⠀⠀⠀⠀⠀⠀⠀⠀⠀⠀⠀⠀⠀⠀⠀⠀⠀⠀⠀⠀⠀⠀⠀⠀⠀⠀⠀⠀⠀⠀⠑⢕⢕⢕⢸⢸⣿⣿⣿⣿⣿⣿⣿⣿⣷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⣿⣿⣿⣿⣿⣧⢄⢕⢕⢔⢀⠀⠀⠀⠀⠕⢕⢕⢕⢕⢕⢕⢕⢑⠕⢕⢕⢕⢕⢜⠀⠁⠀⠀⠀⠀⠀⠀⠀⢄⠑⠁⠀⠀⢀⠔⢅⠀⠀⠀⠀⠀⠀⠀⠀⠀⠀⠀⠀⠀⠀⠀⠀⠀⠀⠀⠀⠀⢀⢀⠀⠀⠀⠀⠀⠀⠀⠀⠀⠀⠀⠀⢕⢕⢕⢕⢇⣿⣿⣿⣿⣿⣿⣿⣿⣿⢕⢸⣿⣿⣿⣿⣿⣿⣿⣿⣿⣿⣿⣿⣿⣿⣿⣿⣿⣿⣿⣿⣿⣿⣿⣿⣿⣿⣿⣿⣿⣿⣿⡇⢸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⣿⢕⢕⣿⣿⣿⣿⣿⢏⢕⢱⣾⣷⡕⠀⠀⠀⠀⠀⢕⢕⢕⢱⡕⢕⢕⠑⢔⢱⢕⠕⢕⢕⠀⠀⠀⠀⠀⠀⠀⢄⠑⠀⠀⠀⠄⠁⠀⠀⠀⠄⠀⠀⠀⠀⠀⠀⠀⠀⠀⠀⠀⠀⠀⠀⠀⠀⠀⠀⠀⠀⢕⠀⢄⢑⠀⠀⠀⠀⠀⠀⠀⠀⠀⠀⠀⢕⢕⢕⢕⢻⣿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⢕⢱⣿⣿⣿⣿⡄⠀⠀⠀⠀⢕⢕⣵⣿⣿⣆⠀⢕⢕⢕⢕⢕⢀⠀⠀⠀⠀⠀⠀⠀⠀⠀⠀⠀⠀⠀⠀⠀⠁⠀⠀⠀⠀⠀⢀⠐⠀⠀⠀⠀⠀⠀⠀⠀⠀⠀⠀⠀⠀⠀⠀⢄⠑⢀⠑⢀⠁⠐⠄⠀⠀⠀⠀⠀⠀⠀⠀⠀⠑⢕⢕⢸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⣷⢕⢕⢕⢕⢕⢕⢕⢕⢕⢕⢕⢕⢕⢸⣿⣿⣿⣿⣿⣿⣿⣿⣿⣿⣿⣿⣿⢕⢕⢕⣿⣿⣿⣿⣿⣿⣿⣿⢕⢕⣿⣿⣿⣿⣿⢕⣿⣿⣿⣿⣿⣇⠀⠀⠀⠀⠁⣾⣿⣿⣿⢏⢕⢕⢕⢕⢕⢕⢕⢔⠀⠀⠀⠀⠀⠀⠀⠀⠀⠀⠀⠀⠀⠀⠀⠀⠀⠀⠀⡔⠀⠀⠐⠀⠀⠀⠀⠀⠀⠀⠀⠀⠀⠀⠀⠀⠀⠁⠀⠀⠀⠁⠁⠀⠀⠀⠁⠀⠀⠀⠀⠀⠀⠀⠀⠀⠕⢜⣿⣿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⢕⣿⣿⣿⣿⣿⣿⢀⠀⠀⠀⠀⢻⣿⣿⡟⢕⢕⢕⢕⢕⢕⢕⢕⠑⠀⠀⠀⠀⠀⠀⠀⠀⠀⠀⠀⠀⠀⠀⠀⠀⠀⠀⠱⠑⠀⠀⠀⠀⠀⠀⠀⠀⠀⠀⠀⠀⠀⠀⠀⠀⠀⠀⠀⠀⠀⠀⠀⠀⠀⠀⠀⠀⠀⠀⠀⠀⠀⠀⠀⠀⠀⢁⢻⣿⣿⣿⣿⣿⣿⣿⡇⢸⣿⣿⣿⣿⣿⣿⣿⣿⣿⣿⣿⣿⣿⣿⣿⣿⣿⣿⣿⣿⣿⣿⣿⣿⣿⣿⣿⣿⣿⣿⣿⡇⢕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⣿⣿⣿⣿⣿⣿⣿⣿⡕⢱⣿⣿⣿⣿⣿⡇⢜⢿⣿⣿⣿⣿⡇⠀⠀⠀⠀⠜⣿⡿⢕⢕⢕⢕⢕⢕⢕⢕⢕⠀⠀⠀⠀⠀⠀⠀⠀⠀⠀⠀⠀⠀⠀⠀⠀⠀⠀⠀⠀⠀⠀⠀⠀⠀⠀⠀⠀⠀⠀⠀⠀⠀⠀⠀⠀⠀⠀⠀⠀⠀⠀⠀⠀⠀⠀⠀⠀⠀⠀⠀⠀⠀⢄⢔⢔⢕⢕⢕⢸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⢕⣿⣿⣿⣿⣿⣿⣿⣿⣿⣿⣿⣿⣿⣿⢕⢕⢕⣿⣿⣿⣿⣿⣿⣿⣿⣿⢼⣿⣿⣿⣿⢟⢕⢕⢜⢻⢿⣿⣿⡗⠀⠀⠀⠀⠀⢻⢇⢕⢕⢕⢕⢕⢕⠕⠁⠀⠀⠀⠀⠀⠀⠀⠀⠀⠀⠀⠀⠀⠀⠀⠀⠀⠀⠀⠀⢀⠀⠀⠀⠀⠀⠀⠀⠀⠀⠀⠀⠀⠀⠀⠀⠀⠀⠀⠀⠀⠀⠀⠀⠀⠀⠀⠀⠀⠀⠀⠀⠀⠐⠑⢕⢕⢕⢕⢕⢕⢿⣿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⢻⣿⣿⣿⣿⣿⡇⢕⢕⢕⢕⢕⢕⢕⢕⢕⢕⢕⢜⣿⡇⢕⢕⢕⢕⢕⢕⢽⣿⡇⢕⢕⢕⢕⢕⢕⢅⠕⠑⠑⠑⠑⠀⠀⠀⠀⠀⠀⢕⢕⢕⢕⢕⢕⢕⠀⠀⠀⠀⠀⠀⠀⠀⠀⠀⠀⠀⠀⠀⠀⠀⠀⠀⠀⠀⠀⢕⢕⢕⠀⠀⠀⠀⠀⠀⠀⠀⠀⠀⠀⠀⠀⠀⠀⠀⠀⠀⠀⠀⠀⠀⠀⠀⠀⠀⠀⠀⠀⠀⠀⠀⠀⢕⢕⢕⢕⢕⢕⢕⢕⢕⢕⢕⢕⣿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⢸⣿⡇⢕⢕⢕⢕⢕⢕⣿⢿⡇⢕⢕⢕⢕⢕⢕⢕⠀⠀⠀⢁⢕⢔⠀⠀⠀⠀⠀⢔⢔⢔⢔⢔⢔⢔⢕⠀⠀⠀⠀⠀⠀⠀⠀⠀⠀⠀⠀⠀⠀⠀⠀⠀⠀⠀⢕⢕⢕⠁⠀⢄⢔⠑⠁⠄⢀⠀⠀⠀⠀⢄⢄⢀⠀⠀⠀⢀⠀⠀⠀⢄⠄⢔⢀⠀⠑⠄⠀⠀⠀⢄⠀⠁⢕⢕⢕⢕⢕⠀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⢕⣿⣿⣿⣿⣿⣿⡇⢕⢕⢕⢕⢕⢕⢕⢕⢕⢕⢱⣽⣿⡇⢕⢕⢕⢕⢕⢕⣿⣿⡇⢕⢕⢕⢕⢕⢕⢕⢕⠀⠀⢕⢕⢕⢀⠀⠀⠀⠀⢕⢕⢕⢕⢕⢕⢕⡕⠀⠀⠀⠀⠀⠀⠀⠀⠀⠀⠀⠀⠀⠀⠀⠀⠀⠀⠀⢕⠕⠀⢀⢔⢕⢕⠀⠀⠀⠀⠀⠀⠕⠕⠀⠀⠐⠕⠑⠀⠀⠀⠔⠕⠀⠀⠑⠁⠀⠀⠀⠀⢕⠀⠕⠀⠀⢕⢕⢕⢕⠕⢕⢕⢕⢕⢕⢕⢕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⢕⢕⢸⣿⣿⡇⢕⢕⢕⢕⢕⢕⣿⣿⡇⢕⢕⢕⢕⢕⢕⢕⢕⢕⠀⢑⢕⢕⢕⠀⠀⢀⢕⢕⢕⢕⢕⢕⢕⢱⠇⠀⠀⠀⠀⠀⠀⠀⠀⠀⠀⠀⠀⠀⠀⠀⠀⠀⠀⢕⣵⣕⢕⢕⢕⢕⢕⠀⠀⠀⠀⠀⠀⠀⠀⠀⠀⠀⠀⢀⠀⠀⠀⠀⠀⠀⠀⠀⠀⠀⢀⠄⢔⢄⡄⠀⠀⠀⠑⠅⠑⢕⢔⠑⢀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⢕⣷⣿⣿⣿⡇⢕⢕⢕⢕⢕⢕⣿⣿⡇⢕⢕⢕⢕⢕⢕⢕⢕⢕⢕⢄⢄⢀⠑⢑⢁⢁⢕⢕⢕⢕⢕⢕⢱⢏⠀⠀⠀⠀⠀⠀⠀⠀⠀⠀⠀⠀⠀⠀⠀⠀⠀⠀⠀⣿⣿⢇⢕⢕⢕⢕⠑⠀⠀⠀⠁⠀⠀⠐⠐⠐⠀⠀⠀⠐⠐⠐⠐⠐⠐⠀⠀⠀⠀⠀⠁⠁⠑⠀⢀⢄⢔⠁⠀⠀⠀⠁⢕⢔⠀⠀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⣿⣿⣿⣿⡇⢕⢕⢕⢕⢕⢕⣿⣿⢇⢕⢕⢕⢕⢕⢕⢕⢕⢕⢕⢕⢕⢕⢕⢕⢕⢕⢕⢕⢕⢕⢕⢕⠜⠀⠀⠀⠀⠀⠀⠀⠀⠀⠀⠀⠀⠀⠀⠀⠀⠀⠀⠀⠀⢟⢑⢕⢕⢕⢕⢕⠀⠀⠀⠀⠀⠀⠀⠀⠀⠀⠀⠀⠀⠀⠀⠀⠀⠀⠀⠀⠀⠀⠀⠀⠀⠀⠀⠀⠕⠁⠕⢔⠀⠀⠀⠀⠁⠕⢄⢀⠀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⣿⣿⣿⣿⡇⢕⢕⢕⢕⢕⢕⢕⢕⢕⢕⢕⠕⢕⢕⢕⢕⢕⢕⢁⢑⢑⢑⢑⢑⠑⠑⠑⢑⢑⣑⢑⠁⠀⠀⠀⠀⠀⠀⢔⢕⠀⠀⠀⠀⠀⠀⠀⠀⠀⠀⠀⠀⠀⠀⢕⢕⢕⢕⠑⠁⠀⠀⠀⠀⠀⠀⠀⠀⠀⠀⠀⠀⠀⠀⠀⠀⠀⠀⠀⠀⠀⠀⠀⠀⠀⠑⠀⠀⠀⠀⠀⠁⢕⢀⠀⠀⠀⠀⠑⢕⢕⢄⠁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⣿⣿⣿⡇⢕⢕⢕⢕⢕⢕⢕⢕⢕⠁⠕⠀⢕⢕⢕⢕⢕⢕⢕⢕⢕⢕⢕⢕⢕⠔⠀⠑⠁⠀⠕⠀⠀⠀⠀⠀⠀⢔⢕⢕⠀⠀⠀⠀⠀⠀⠀⠀⠀⠀⠀⠀⠀⢕⢕⢕⢕⠕⠀⠀⠀⠀⠀⠀⠀⠀⠀⠀⠀⠀⠀⠀⠀⠀⠀⠀⠀⠀⠀⠀⠀⠀⠀⠀⠀⠀⠀⠀⠔⢀⠀⠀⠀⢕⢔⠀⠀⠀⠀⠁⠕⢕⢕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⠀⠀⠀⢕⢕⢕⢕⢕⢕⢕⢕⢕⢕⢕⢕⢕⠀⠀⠀⠀⠀⠀⠀⠀⠀⠀⠀⢔⠑⢕⢕⠀⠀⠀⠀⠀⠀⠀⠀⠀⠀⠀⠀⢔⢕⢕⢕⠑⠀⠀⠀⠀⠀⠀⠀⠀⠀⠀⠀⠀⠀⠀⠀⠀⠀⠀⠀⠀⠀⠀⠀⠀⠀⠀⠀⠀⠀⠀⠀⠀⠕⢔⠀⠀⢕⢕⢕⢄⠀⠀⠀⢀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⢄⢄⢀⢕⢕⢕⢕⢕⢕⢕⢕⢕⢕⢕⢕⢕⠀⠀⠀⠀⠀⠀⠀⠀⠀⠀⢔⠁⠀⢕⢕⠀⠀⠀⠀⠀⠀⠀⠀⠀⠀⠀⠀⢕⢕⠑⠀⠀⠀⠀⠀⠀⠀⠀⠀⠀⠀⠀⠀⠀⠀⠀⠀⠀⠀⠀⠀⠀⠀⠀⠀⠀⠀⠀⠀⠀⠀⠀⠀⠀⠀⠁⠁⠀⠀⢕⢕⢕⢕⢄⢔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⢕⢕⢕⢕⢕⢕⢕⢕⢕⢕⠐⠀⠀⠀⠀⠀⠀⠀⠀⢔⠀⠀⠀⢕⠁⠀⠀⠀⠀⠀⠀⠀⠀⠀⠀⠀⠀⢕⠁⠀⠀⠀⠀⠀⠀⠀⠀⠀⠀⠀⠀⠀⠀⠀⠀⠀⠀⠀⠀⠀⠀⠀⠀⠀⠀⠀⠀⠀⠀⠀⠀⠀⠀⠀⠀⠀⠀⠀⠀⠑⢕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⢕⢕⠀⠀⠀⠀⠀⠀⠀⠀⠀⠀⠀⠀⠀⢕⠀⠀⠀⠀⠀⠀⠀⠀⠀⠀⠀⠀⠀⠀⠀⠀⠀⠀⠀⠀⠀⠀⠀⠀⠀⠀⠀⠀⠀⠀⠀⠀⠀⠀⠀⠀⠀⠀⠀⠀⠀⠀⠀⠀⠀⠀⠀⠀⠀⢁⠐⠐⠁⠑⠐⠔⠁⠑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⠑⠑⠑⠑⠑⠀⠀⠀⠀⠀⠀⠀⠐⠀⠀⠀⠀⠀⠃⠀⠀⠀⠀⠀⠀⠀⠀⠀⠀⠀⠀⠀⠀⠀⠀⠀⠀⠀⠀⠀⠀⠀⠀⠀⠀⠀⠀⠀⠀⠀⠀⠀⠀⠀⠀⠀⠀⠀⠀⠀⠀⠀⠀⠀⠀⠀⠀⠀⠁⠑⠀⠁⠁⠑⠐⠐⠀⠁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⡷⢷⢾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⢕⢕⢕⢕⢕⢕⢕⢕⢕⢕⣕⣕⣕⣕⣕⣕⣕⢕⢕⢕⢕⢕⢕⢕⢕⢕⢕⢕⢕⢕⢕⢕⢕⢕⢕⢕⣱⣵⢷⢗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⣕⣕⣕⣕⣵⣵⣵⣵⣷⣷⣾⣿⣿⣿⣿⣿⣿⢿⢟⢏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⣇⣕⢕⢕⢕⢕⢕⢕⢕⢕⢕⢕⢕⢕⢕⢕⢕⢕⢕⢕⢕⢕⢕⢕⢕⢕⢕⢕⢕⢕⢕⢕⢕⢕⢕⢕⢕⢕⢕⢕⢕⢕⢕⢕⢕⢕⢕⢕⣕⣕⣕⣵⣵⣵⣵⣷⣷⣷⣷⣷⣿⣧⢕⢟⢟⢟⢟⢟⢟⢟⢟⢟⢝⢟⢟⢝⢝⢕⢕⢕⢕⢕⢕⢕⢕⢕⢕⢕⢕⢕⢕⢕⢕⢕⢕⢕⢕⢕⢕⢅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⢝⢝⢝⢕⢕⢕⢱⢵⣵⣱⣵⢵⢵⢕⢕⢕⢕⢕⣕⢕⢕⢕⢕⢕⢕⢕⣕⢕⢕⣕⣕⣕⣕⣕⣕⣕⣕⣕⣕⣵⣵⣵⣵⣷⢷⢾⢿⢿⢟⢟⢟⢟⢟⢏⢝⢝⢝⢝⢝⢕⢕⢕⢕⢕⢕⢕⢕⢕⢕⢕⢕⢕⢕⢕⢕⢕⢕⢕⢕⢕⢕⢕⢕⢕⢕⢕⢕⢕⢕⢕⢕⢕⢕⢕⢕⢕⢕⢕⢕⢕⠑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⢜⢝⢝⢝⢝⢝⢝⢝⢝⢝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⠐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⢄⠅⢕⢕⢑⣕⣵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⢕⢕⢕⢕⢕⢕⢕⢕⢕⢕⢕⠀⠑⢸⣿⣿⣿⣿⣷⢕⠁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⠀⠀⠁⠑⠑⠑⠕⠕⠕⠁⠁⢕⢕⢕⢕⢕⢕⠀⠀⠘⠝⠟⢟⠑⠑⠀⠀⠁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⢄⢀⢀⠀⠀⠀⠀⢕⢕⢕⢕⢕⢕⢄⠀⠀⠀⠀⢀⢀⢀⢄⢄⢄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⢑⢕⢕⢕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⢸⣇⢕⢕⢕⢕⢕⢕⢕⢕⢕⢕⢕⢕⢕⢕⢕⢕⢕⢕⢕⡕⠕⢕⠑⠑⠑⠕⢀⢅⢅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⠑⣾⣿⡕⢕⢕⢕⢕⢕⢕⢕⢕⢕⢕⢕⢕⢕⢕⢕⢕⢵⣣⣵⣤⣴⡔⢔⠕⢔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⠁⢟⢝⢕⢕⢕⢕⢕⢕⢕⢕⢕⢕⢕⢕⠕⢕⢕⢕⣼⣿⣿⣿⣿⣿⣿⠔⠀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⡕⢕⢕⢕⢅⢕⢕⢕⢕⠁⣵⣾⣿⣿⣇⢕⢕⢕⢕⢕⢕⢕⢕⢕⢕⢕⢕⢕⣿⣿⣿⣿⣿⡿⢏⢀⢄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⠕⢕⢕⢕⠕⢻⣿⣿⣿⣿⣷⡕⢕⢕⢕⢕⢕⢕⢕⢕⢕⢕⠕⣿⣿⣿⣿⣿⣧⣶⣷⣷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⣇⢕⢇⢕⢕⢄⠕⢕⠅⢕⢜⣿⣿⣿⣿⣿⣿⣧⡕⢕⢕⢕⠕⢕⢕⢕⠁⠀⣿⣿⣿⣿⣿⣿⣿⣿⣿⣿⣇⠕⢕⢕⢕⢕⢕⢕⢕⢕⠕⢕⢕⢕⢕⢕⢕⢕⢕⢕⢕⢕⢕⢕⢕⢕⢕⢕⢔⢑⢕⢕⢅⢕⠕⢕⢕⢕⢕⢕⢕⢕⢕⢕⢕⢕⢕⢕⢕⢑⢕⢕⠅⢔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⢱⢕⢕⠕⠑⢕⢔⢑⢔⢻⣿⣿⣿⣿⣿⣿⣿⡕⢔⠕⢕⠑⠕⢁⠀⠀⣿⣿⣿⣿⣿⣿⣿⣿⣿⣿⣿⣧⡕⢕⢕⢑⢕⢕⢕⢕⢕⢕⢑⢕⢕⢑⠕⢕⢕⢕⢕⢕⢕⢕⢕⢕⢕⢕⢕⢕⢕⢅⠑⢅⠅⢑⠁⠁⠑⠕⠕⢕⢕⢕⢕⢕⠕⠕⠑⠑⠁⢄⢔⢕⢕⢕⢕⢕⢕⢕⢕⢕⢕⢕⢕⢕⢕⢕⢕⢕⢕⢕⢕⢕⢕⢕⢕⢕⢕⢕⢕⢕⢕⢕⢕⠁⢕⠑⢁⢕⢕⢕⢑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⢜⡕⢕⠀⠀⢕⢕⢕⣔⢜⢿⣿⣿⣿⣿⣿⣿⣿⣕⢔⠑⢕⠀⠀⢀⠀⣿⣿⣿⣿⣿⣿⣿⣿⣿⣿⣿⣿⣷⡕⢕⢕⢄⠑⢕⢕⢕⢕⢕⢔⢁⠑⠕⢅⠕⢕⢕⢕⢕⢕⢕⢕⢕⢕⢕⢕⢕⢕⢕⢄⠀⠀⠀⠀⠀⠀⠀⠀⠀⠁⠀⠀⢀⢀⢄⢄⢕⢕⢕⢕⢕⢕⢕⢕⢕⢕⢕⢕⢕⢕⢕⢕⢕⢕⢕⢕⢕⢕⢕⢕⢕⢕⢕⢕⢕⢕⢕⢕⢕⢕⢕⢕⠀⠑⠀⢕⢕⢕⠀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⡕⢇⢕⢔⠀⠀⢕⠀⢻⣷⣜⣿⣿⣯⣽⣝⢻⣿⣿⣇⠄⠁⢕⢀⠀⠑⣿⣿⣿⣿⣿⣿⣿⣿⣿⣿⣿⣿⣿⣿⣧⢕⢕⢔⢀⠕⢕⢕⢕⢕⢕⢕⢔⢁⠑⠄⢁⠑⠕⠕⢕⢕⢕⠕⢕⢕⢕⢕⢕⢕⢕⢔⢀⠀⠀⠀⠀⠐⠐⠔⢕⢕⢕⢕⢕⢕⢕⢕⢕⢕⢕⢕⢕⢕⢕⢕⢕⢕⢕⢕⢕⢕⢕⢕⢕⢕⢕⢕⢕⢕⢕⢕⢕⢕⢕⢕⢕⢕⢕⢕⢕⢕⠀⠀⠀⢕⢕⢕⢕⠀⠕⢕⢕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⣿⣟⢗⢑⢕⢕⠀⠀⠐⠀⢸⣿⣯⠙⠟⠿⢿⣿⣿⣮⡻⣿⣇⠄⠀⠑⢀⠀⢸⣿⣿⣿⣿⣿⣿⣿⣿⣿⡿⢿⢿⢟⢿⢷⢕⢕⢕⣄⢁⠑⠕⢕⢕⢕⢕⢕⢕⢔⢀⠁⠐⠄⢄⢁⢁⢁⠑⠐⠑⢑⢅⢅⢕⢕⢕⢕⢔⢀⠀⠀⢄⢕⠕⢕⢕⢅⠀⢕⢕⢕⢕⢕⢕⢕⢕⢕⢕⢕⢕⢕⢕⢕⢕⢕⢕⢕⢕⢕⢕⢕⢕⢕⢕⢕⢕⢕⢕⢕⢕⢕⢕⢕⢕⢕⠀⠀⠀⠀⢕⢕⢕⢔⠀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⣿⣧⢕⠑⠀⠀⠀⠀⠁⠟⠙⠀⠀⠀⠀⠈⠙⢿⣷⣜⣿⣇⠀⠀⠁⢀⠀⢿⣿⣿⣿⣿⣿⡿⢟⣱⣵⣾⣿⣿⣿⣿⣿⣷⣕⡜⣷⣦⡄⠀⠑⠕⢕⢕⢕⢕⢕⢕⢔⢄⠀⠑⠕⢕⢕⢕⢕⢕⢕⢕⢕⢕⢕⢕⢕⢕⢕⢔⢄⢑⠕⢕⢕⢕⢕⢔⢅⢕⢕⢕⢕⢕⢕⢕⢕⢕⢕⢕⢕⢕⢕⢕⢕⢕⢕⢕⢕⢕⢕⢕⢕⢕⢕⢕⢕⢕⢕⢕⢕⢕⢕⢕⠀⠀⠀⠀⢕⢕⢕⢕⢀⠀⠕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⣧⢄⠀⠀⠀⠀⠀⠀⠀⠀⠀⠀⢀⠀⠀⠀⠙⣿⣾⣿⡕⠀⢕⢅⠀⢸⣿⣿⣿⡿⣏⣵⣿⣿⣿⣿⡿⠿⠿⠟⠟⠙⠙⠻⠿⣿⣿⣷⣄⡀⠀⠁⠑⠕⢕⢕⢕⢕⢕⢔⢄⢀⠀⠁⠑⠕⠕⢕⢑⠑⠕⢕⢕⢕⢕⢕⢕⢕⢕⢔⢀⠅⢑⠕⠕⢕⢕⢕⢕⢕⢕⢕⢕⢕⢕⢕⢕⢕⢕⢕⢕⢕⢕⢕⢕⢕⢕⢕⢕⢕⢕⢕⢕⢕⢕⢕⢕⢕⢕⢕⠀⠀⠀⠀⢕⢕⢕⢕⢕⠀⠀⠑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⣇⠀⠀⠀⠀⠀⠀⣤⣤⡕⢕⢕⢱⢱⣦⡄⠜⣟⣿⣧⠀⢑⣧⢀⢸⣿⣿⣿⣿⣿⣿⡿⠟⠋⠁⠀⠀⠀⠀⠀⠀⠀⠀⠀⠁⠙⠻⣿⣿⣷⣴⡀⠀⠀⠁⠕⢕⢕⢕⢕⢕⢔⢐⠄⠀⠀⠀⠁⠁⠐⠐⠀⠀⠁⠁⠁⠑⠁⠁⠀⠀⠀⠀⠀⠀⠀⢀⢀⢄⢔⢕⢕⢕⢕⢕⢕⠁⢕⢕⢕⢕⢕⢕⢕⢕⢕⢕⢕⢕⢕⢕⢕⢕⢕⢕⢕⢕⢕⢕⠀⠀⠀⠀⢕⢕⢕⢕⢕⢕⢔⠀⠁⢕⢕⢐⠕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⠀⠀⠀⠀⠀⢕⢻⡟⢕⢕⢕⢕⢸⣿⣿⣇⣿⣿⡟⠀⢱⣿⣧⣾⣿⣿⣿⣿⣿⢕⠀⠀⠀⢀⣄⣠⣤⢄⢄⢄⢀⢀⢀⠀⠀⠀⠈⠟⢿⣿⣿⣷⣴⣄⡀⠀⠁⠑⠕⢕⠕⢕⠕⠄⠀⠀⢔⢄⢄⢄⢀⢀⢀⢀⢀⢀⢀⢀⢀⢀⢄⢄⢔⢔⢕⢕⢕⢕⢕⢕⢕⢕⢕⢕⠁⠀⢕⢕⢕⢕⢕⢕⢕⢕⢕⢕⢕⢕⢕⢕⢕⢕⠀⢕⢕⢕⢕⠁⠀⠀⠀⢕⢕⢕⢕⢕⢕⢕⢕⢕⢄⠀⠑⢕⢔⢁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⠑⠀⠀⠀⠀⠀⢸⢜⢱⢕⢕⢕⢕⢸⣿⣿⣿⡿⠟⢁⣰⣿⣿⣿⣿⣿⣿⣿⣿⣿⣿⣵⣶⣾⣿⣿⣿⣿⢇⢕⢕⢕⢕⢕⢕⢰⢀⢀⠀⠘⠻⣿⣿⣿⣿⣿⣷⣦⣄⣀⢀⠀⠀⠀⠀⠀⠀⠁⠑⠕⢕⢕⢕⢕⢕⢕⢕⢕⢕⢕⢕⢕⢕⢕⢕⢕⢕⢕⢕⢕⢕⢕⢕⢕⢕⠀⠀⢕⢕⢕⢕⢕⢕⢕⢕⢕⢕⢕⢕⢕⢕⢕⢕⠀⢕⢕⢕⢕⢄⠀⠀⠀⢕⢕⢕⢕⢕⢕⢕⢕⢕⢕⢔⠀⠀⠑⠕⠐⠑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⣶⣾⣇⠀⠀⠀⠜⢕⢕⢕⢕⢕⢕⢸⣿⣿⣿⣿⣾⣿⣿⣿⣿⣿⣿⣿⣿⣿⣿⣿⣿⣿⣿⣿⣿⣿⣿⡏⢕⢕⢕⢕⢕⢕⢕⢕⢹⣿⣿⣷⣴⣿⣿⣿⣿⣿⣿⣿⣿⣿⣿⢇⠀⠀⠀⢄⢀⢀⢀⢀⢀⢁⢅⢕⢕⢕⢕⢕⢕⢕⢕⢕⢕⢕⢕⢕⢕⢕⢕⢕⢕⢕⢕⢕⢕⠀⠀⢕⢕⢕⢕⢕⢕⢕⢕⢕⢕⢕⢕⢕⢕⢕⢕⢕⢕⢕⢕⢕⢕⠀⠀⠀⢕⢕⢕⢕⢕⢕⢕⢕⢕⢕⢕⢕⢀⠀⠐⠄⠀⠀⢄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⠀⠄⢕⢕⢕⢕⢕⢕⣾⣿⣿⣿⣿⣿⣿⣿⣿⣿⣿⣿⣿⣿⣿⣿⣿⣿⣿⣿⣿⣿⣿⢟⢕⢕⢕⢕⢕⢕⢕⢕⢵⡕⢜⢿⣿⣿⣿⣿⣿⣿⣿⣿⣿⣿⣿⢟⠀⠀⠀⢄⢕⢕⢕⢕⢕⢕⢕⢕⢕⢕⢕⢕⢕⢕⢕⢕⢕⢕⢕⢕⢕⢕⢕⢕⢕⢕⢕⢕⢕⠕⠀⠀⢕⢕⢕⢕⢕⢕⢕⢕⢕⢕⢕⢕⢕⢕⢕⠑⢕⢕⢕⢅⢕⢕⠀⠀⢕⢕⢕⢕⢕⢕⢔⢕⢕⢕⢕⢕⢕⢕⢔⠀⠀⠀⠀⠁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⡀⠀⢕⢕⢕⢕⢕⣼⣿⣿⣿⣿⣿⣿⣿⣿⣿⣿⣿⣿⣿⣿⣿⣿⣿⣿⣿⣿⣿⡿⢏⢕⢕⢕⢕⢕⢕⢕⢕⢕⢕⢕⢕⢕⢻⣿⣿⣿⣿⣿⣿⣿⣿⣿⢏⠀⢀⠀⢔⢕⢕⢕⢕⢕⢕⢕⢕⢕⢕⢕⢕⢕⢕⢕⢕⢕⢕⢕⢕⢕⢕⢕⢕⢕⢕⢕⢕⢕⢕⠀⠀⠀⢕⢕⢕⢕⢕⢕⢕⢕⢕⢕⢕⢕⢕⢕⢕⠀⢕⢕⢑⢕⢕⠕⠀⠀⠑⠑⠑⠕⠕⢁⢕⢕⢕⢕⢕⢕⢕⢕⢕⢕⢄⠀⠀⠀⠁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⢱⢱⣕⣵⣿⣿⣿⣿⢕⣿⣿⣿⣿⣿⣿⣿⣿⣿⣿⣿⣿⣿⣿⣿⣿⣿⣿⡿⢕⢕⢕⢕⢕⢕⢕⢕⢕⢕⢕⢕⢕⢕⢕⣿⣿⣿⣿⣿⣿⣿⣿⢏⠀⢔⢕⡕⢕⢕⢕⢕⢕⢕⣕⣱⣵⣷⣷⣷⣷⣧⡱⢕⠕⢕⢕⢕⢕⢕⢕⢕⢕⢕⢕⢕⢕⢕⢕⠀⠀⠀⠕⢕⢕⢕⢕⢕⢕⢕⢕⢕⢕⢕⢕⢕⠁⢕⢕⠑⢕⢕⢕⠀⠀⠀⠀⠀⠀⠀⠀⢔⢕⢕⢕⢕⢕⢕⢕⢕⢕⢕⢕⢕⢄⢀⠀⠀⠁⠑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⣿⣎⣿⣿⣿⣿⣿⣿⣿⣕⣿⣿⣿⣿⣿⣿⣿⣿⣿⣿⣿⣿⣿⣿⣿⣿⣿⣿⣿⣕⢕⢕⢕⢕⢕⢕⢕⢕⢕⢕⢕⢕⣕⣾⣿⣿⣿⣿⣿⣿⣿⣟⣰⣵⢯⢕⢕⢕⢕⢕⢕⢕⢿⣿⣿⣿⣿⣿⣿⡟⠇⠑⠀⢕⢕⢕⢕⢕⢕⢕⢕⢕⢕⢕⢕⢕⢕⠀⠀⠀⠀⠀⢕⢕⢕⢕⢕⢕⢕⢕⢕⢕⢕⢕⠑⠀⠑⢀⢕⢕⢕⠐⠀⠀⠀⠀⠀⠀⠀⢄⢕⢕⢕⢕⢕⢕⢕⢕⢕⢕⢕⢕⢕⢕⢕⢕⢔⢔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⣿⡇⣿⣿⣿⣿⣿⣿⣿⣿⣿⣿⣿⣿⣿⣿⣿⣿⣿⣿⣿⣿⣿⣿⣿⣿⣿⣿⣿⣿⣷⣵⡕⢕⢕⢕⢕⢕⢕⢕⣕⣵⣿⣿⣿⣿⣿⣿⣿⣿⣿⣿⢿⢎⢕⢕⢕⢕⢕⢕⢕⢕⢕⢝⢿⢿⢟⢝⢕⢕⠀⠀⠀⢕⢕⢕⢕⢕⢕⢕⢕⢕⢕⢕⢕⢕⠕⠀⠀⠀⠀⠀⢕⢕⢕⢕⢕⢕⢕⢕⢕⢕⠕⠀⠀⢀⢔⢕⢕⢕⠑⠀⠀⠀⠀⠀⠀⠀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⣷⢹⣿⣿⣿⣿⣿⣿⣿⣿⣿⣿⣿⣿⣿⣿⣿⣿⣿⣿⣿⣿⣿⣿⣿⣿⣿⣿⣿⣿⣿⣿⣿⣷⣷⣷⣷⣾⣿⣿⣿⣿⣿⣿⣿⣿⣿⣿⣿⣿⢟⢕⢕⢕⢕⢕⠑⠁⠁⠁⠁⠑⠑⠁⢅⢕⢕⢕⠑⠀⠀⢔⢕⢕⢕⢕⢕⢕⢕⢕⢕⢕⢕⢕⢕⠀⠀⠀⠀⠀⠀⢕⢕⢕⢕⢕⢕⢅⢕⢕⠑⢀⢄⢕⢕⢕⢕⢕⠑⠀⠀⠀⠀⠀⠀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⣿⣇⢿⣿⣿⣿⣿⣿⣿⣿⣿⣿⣿⣿⣿⣿⣿⣿⣿⣿⣿⣿⣿⣿⣿⣿⣿⣿⣿⣿⣿⣿⣿⣿⣿⣿⣿⣿⣿⣿⣿⣿⣿⣿⣿⣿⣿⣿⡟⢕⢕⢕⢕⢕⠕⠁⠀⠀⠀⠀⠀⠀⢄⢕⢕⢕⢕⠁⠀⠀⢔⢕⢕⢕⢕⢕⢕⢕⢕⢕⢕⢕⢕⢕⠁⠀⠀⠀⠀⠀⠀⠀⢕⢕⢕⢕⢕⢕⠐⢔⢕⢕⢕⢕⢕⢕⠕⠁⠀⠀⠀⠀⠀⢀⢔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⣿⡎⣿⣿⣿⣿⣿⡿⣿⣿⣿⣿⣿⣿⣿⣿⣿⣿⣿⣿⣿⣿⣿⣿⣿⣿⣿⣿⣿⣿⣿⣿⣿⣿⣿⣿⣿⣿⣿⣿⣿⣿⣿⣿⣿⣿⢏⢕⢕⢕⢕⢕⠑⠀⠀⠀⠀⠀⠀⠀⢔⢕⢕⢕⢕⠁⠀⠀⢕⢕⢕⢕⢕⢕⢕⢕⢕⢕⢕⢕⢕⢕⠁⠀⠀⠀⠀⠀⠀⠀⠀⢕⢕⢕⢕⢕⢕⢄⢅⢕⢕⢕⢕⠕⠁⠀⠀⠀⠀⠀⢀⢔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⣿⡜⣿⣿⣿⣿⣧⢄⢕⢜⢍⢍⢝⢝⢛⢛⠛⢻⣿⣿⣿⣿⣿⣿⣿⣿⣿⣿⣿⣿⣿⣿⣿⣿⣿⣿⣿⣿⣿⣿⣿⣿⢿⢗⢱⢕⢕⢕⢕⠑⠀⠀⠀⠀⠀⠀⠀⢀⢕⢕⢕⢕⢕⠑⠀⢀⢕⢕⢕⢕⢕⢕⢕⢕⢕⢕⢕⢕⢕⢕⠑⠀⠀⠀⠀⠀⠀⠀⠀⠀⠀⢕⢕⢕⢕⢕⢕⢕⢑⠕⠑⠁⠀⠀⠀⠀⢀⢄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⣿⡜⣿⣿⣿⣿⣧⡕⢱⢔⢕⢕⢕⢔⣴⣾⣿⣿⣿⣿⣿⣿⣿⣿⣿⣿⣿⣿⣿⣿⣿⣿⣿⣿⣿⣿⣿⣿⣿⢿⢏⢕⢕⢕⢕⢕⢅⢕⠀⠀⠀⠀⢀⢔⠑⢔⢕⢕⢕⢕⢕⠑⠀⢄⢕⢕⢕⢕⢕⢕⢕⢕⢕⢕⢕⢕⢕⢕⠑⠀⠀⠀⠀⠀⠀⠀⠀⠀⠀⠀⠀⠕⢕⢕⢕⢕⢕⢀⢄⢄⢄⢄⢔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⣿⣜⢿⣿⣿⣿⣷⣧⣵⣵⣵⣷⣿⣿⣿⣿⣿⣿⣿⣿⣿⣿⣿⣿⣿⣿⣿⣿⣿⣿⣿⣿⣿⣿⣿⡿⢯⢇⢕⢕⢕⢕⢕⢕⢕⢕⠀⠀⠀⠀⢔⢕⢅⢕⢕⢕⢕⢕⢕⠕⠀⢕⢕⢕⢕⢕⢕⢕⢕⢕⢕⢕⢕⢕⢕⢕⠑⠄⠁⠀⠀⠀⠀⠀⠀⠀⠀⠀⠀⠀⠀⢕⢕⢕⢕⢕⢕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⡇⢕⢕⢜⢹⣿⣿⣿⣿⣿⣿⣟⣟⢿⢿⣧⡹⣿⣿⣿⣿⣿⣿⣿⣿⣿⣿⣿⣿⣿⣿⣿⣿⣿⣿⣿⣿⣿⣿⣿⣿⣿⣿⣿⣿⡿⢟⢕⢕⢕⢕⢕⢕⢕⢕⢕⢕⢕⢕⠀⠀⢄⢕⢕⢔⢕⢕⢕⢕⢕⢕⢕⠀⢄⢕⢕⢕⢕⢕⢕⢕⢕⢕⠕⢕⢕⢕⠕⢀⢐⢔⢄⠄⠀⠀⠀⠀⠀⠀⠀⠀⠀⠀⠀⢕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⢕⢕⢕⢝⢿⣿⣿⡕⢕⢕⢕⢕⢻⣿⣿⣿⣿⣿⣿⣿⣿⣷⣧⣵⣜⢻⣿⣿⣿⣿⣿⣿⣿⣿⣿⣿⣿⣿⣿⣿⣿⣿⣿⣿⣿⣿⣿⣿⢿⢿⡟⢝⢕⢕⢕⢕⢕⢕⢕⢕⢕⢕⢕⢕⢕⢕⢀⢕⢕⢕⢕⢕⢕⢕⢕⢕⢕⢕⠁⠀⢕⢕⢕⢕⢕⢕⢕⢕⢕⠑⢕⢕⢕⠑⢄⢕⢕⢕⢕⢔⠀⠀⠀⠀⠀⠀⠀⠀⠀⠀⠀⢕⢕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⢕⢕⢕⢕⢜⢿⣿⡇⢕⢕⢕⢕⠜⢝⢕⢕⢹⣿⣿⣿⣿⣿⣿⣿⣿⣷⣜⢻⣿⣿⣿⣿⣿⣿⣿⣿⣿⣿⣿⣿⣿⣿⣿⣿⢿⢻⢞⢝⢝⢕⢕⢕⢕⢕⢕⢕⢕⢕⢕⢕⢕⢕⢕⢕⢕⢕⢕⢕⢕⢕⢕⢕⢕⢕⢕⢕⢕⠁⢀⢕⢕⢕⢕⢕⢕⢕⢕⢕⠑⢕⢕⠑⢀⢔⢕⢕⢕⢕⢕⢕⠀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⡇⢕⢕⢕⢕⢜⣿⡇⢕⢕⢕⢕⢔⢕⢕⢕⢜⣿⣿⣿⣿⣿⣿⣿⣿⣿⣿⣷⢕⢻⣟⢟⣿⣿⣿⣿⣿⣿⣿⣿⢿⢯⢏⢑⢕⢕⢔⢕⢕⢕⢕⢕⢕⢕⢕⢕⢕⢕⢕⢕⢕⢕⢕⢕⢕⢕⢕⢕⢕⢕⢕⢕⢕⢕⢕⢕⠁⢄⢕⢕⢕⢕⢕⢕⢕⢕⢕⠑⢕⠕⠁⢄⢕⢕⢕⢕⢕⢕⢕⢕⢀⢀⠀⠀⠀⠀⠀⠀⠀⠀⠀⠀⢕⢕⢕⢕⢕⢕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⣧⢕⢕⢕⢕⢕⢹⡇⢕⢕⢕⢕⢕⢕⢕⢕⢕⢻⣿⣿⣿⣿⣿⣿⣿⣿⣿⣿⢕⢕⢜⢹⡿⣿⢟⠏⠟⢑⢁⢕⢔⢕⢕⢕⢕⢕⢕⢕⢕⢕⢕⢕⢕⢕⢕⢕⢕⢕⢕⢕⢕⢕⢕⢕⢕⢕⢕⢕⢕⢕⢕⢕⢕⢕⢕⠁⢔⢕⢕⢕⢕⢕⢕⢕⢕⢕⠑⢔⠁⢀⢕⢕⢕⢕⢕⢕⢕⢕⢕⢕⢕⢕⠀⠀⠀⠀⠀⠀⠀⠀⠀⠀⠀⢕⢕⢕⢕⢕⢕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⢿⢿⣿⣿⢕⢕⢕⢔⢕⢜⣧⢕⢕⢕⢕⢕⢕⢕⢕⢕⢸⣿⣿⣿⣿⣿⣿⣿⣿⣿⣿⢕⢕⢕⢕⢔⢔⢕⠀⠀⢄⢕⢕⢕⢕⢕⢕⢕⢕⢕⢕⢕⢕⢕⢕⢕⢕⢕⢕⢕⢕⢕⢕⢕⢕⢕⢕⢕⢕⢕⢕⢕⢕⢕⢕⢕⢕⢀⢕⢕⢕⢕⢕⢕⢕⢕⢕⢕⠑⠀⢀⢔⢕⢕⢀⠕⢕⢕⢕⢕⢕⢕⢕⢕⠀⠀⠀⠀⠀⠀⠀⠀⠀⠀⠀⠀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⣿⣿⣿⣿⣿⢕⢕⢕⢜⢻⢕⢕⢕⢕⢕⢕⢿⢕⢕⢕⢕⢕⢕⢕⢕⢕⢕⣿⣿⣿⣿⣿⣿⣿⣿⣿⣿⢕⢕⢕⢕⢕⢕⠀⠀⠀⢕⢕⢕⢕⢕⢕⢕⢕⢕⢕⢕⢕⢕⢕⢕⢕⢕⢕⢕⢕⢕⢕⢕⠕⠑⠁⢕⢕⢕⢕⢕⢕⢕⢕⢕⢕⢁⢕⢕⢕⢕⢕⢕⢕⢕⢕⢕⠁⠀⢔⢕⢕⢕⢕⢕⢀⠕⢕⢕⢕⢕⢕⢕⢕⠀⢀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⣿⣿⣿⣿⣿⢕⢕⢕⢕⢕⢇⢕⢕⢕⢕⢕⢜⢕⢕⢕⢕⢕⢸⡕⢕⢕⢕⢸⣿⣿⣿⣿⣿⣿⣿⡏⠑⢕⢕⢕⢕⢕⠕⠀⠀⠀⢕⢕⢕⢕⢀⢕⢕⢕⢕⢕⢕⢕⢕⢕⢕⢕⢕⢕⠕⠑⠁⠀⠀⠀⠀⢔⢕⢕⢕⢕⢕⢑⢕⢕⢕⢁⢕⢕⢕⢕⢕⢕⢕⢕⢕⢕⠁⢄⢕⢕⢕⢕⠕⢕⣕⣥⣴⣶⡔⢕⢕⢅⢕⢕⠕⢀⠀⠀⠀⠀⠀⠀⠀⠀⠀⠀⠀⠁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⣿⣿⣿⣿⡇⢕⢕⢕⢕⢕⢕⢕⢕⢕⢕⢕⢕⢕⢕⢕⢕⢱⣧⢕⢕⢕⡕⢿⣿⣿⣿⣿⣿⣿⡇⢄⢕⢕⢕⢕⢕⠀⠀⠀⠀⢄⢕⢕⢕⢕⢕⢕⢕⢕⢕⢕⠕⠑⠑⠁⠁⠀⠀⠀⠀⠀⠀⠀⠀⢄⢕⢕⢕⢕⢕⠅⢕⢕⢕⠁⢕⢕⢕⢕⢕⢕⢕⢕⢕⠕⢀⠕⠕⠕⣕⣥⣶⣾⣿⢟⢾⢻⢟⢇⠁⢕⠕⢕⣐⣅⣤⣅⠀⠀⠀⠀⠀⠀⠀⠀⠀⠀⠀⢕⢕⢕⢕⢕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⣿⣿⣿⣷⢕⢕⢕⢕⢕⢕⢕⢕⢕⢕⢕⡕⢕⢕⢕⢕⢜⣽⣇⢕⢕⢿⡸⣿⢿⣿⣿⣿⣿⢕⠕⢕⢕⢕⢕⠑⠀⠀⢀⢕⠑⠀⠀⠁⢕⢕⢕⠁⢕⢕⢕⢔⠀⠀⠀⠀⠀⠀⠀⠀⠀⠀⠀⠀⢕⢕⢕⢕⢕⠅⢕⢕⢕⠐⢕⢕⢕⢕⢕⢕⢕⢕⢕⢱⠎⠁⢄⣰⣾⣿⣿⣿⣿⠏⢕⢕⣕⢕⣕⣵⣶⣾⣿⣿⣿⣿⣿⡇⠀⠀⠀⠀⠀⠀⠀⠀⠀⠀⠀⢕⢕⢕⢕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⣿⣿⣿⣿⢕⢕⢕⢕⢕⢕⢕⢕⢕⢕⢕⣞⡕⢕⢕⢕⢕⢺⣿⡕⢕⢹⣧⢻⣿⣷⣮⣽⢕⠕⢀⢕⢕⢕⢕⠀⠀⠀⢕⢕⡴⢔⠀⠀⠑⢕⢕⠀⠑⢕⢕⢕⠀⠀⠀⠀⠀⠀⠀⠀⠀⠀⠀⢕⢕⢕⢕⢕⠅⢕⢕⢕⠑⢄⢕⢕⢕⢕⢕⢕⢕⢕⢕⠁⢄⢕⢜⢹⢿⢿⢿⡟⢕⢔⢁⢜⢻⣿⣿⣿⣿⣿⣿⣿⣿⣿⣿⡇⠐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⣿⣿⣿⡇⢕⢕⢕⢕⢕⢕⢕⢕⢕⢕⢿⣷⡅⢕⢕⢕⢕⢿⣷⢕⢕⢿⡜⣿⣿⣿⡟⢕⠀⢕⢱⡱⢕⠁⠀⠀⢕⢕⢞⢕⠕⢔⠀⠀⠑⢕⠀⠀⢕⢕⢕⢄⠀⠀⠀⠀⠀⠀⠀⠀⠀⢄⢕⢕⢕⢕⠅⢕⢕⢕⠁⢀⢕⢕⢕⢕⢕⢕⢕⢕⠁⢀⢔⢕⣵⡵⣷⣷⢜⢕⢱⣱⣾⣿⣿⣷⣮⣝⡟⢿⣿⣿⣿⣿⣿⣿⠑⠀⠀⠀⠀⠀⠀⠀⠀⠀⠀⠀⠑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⣿⣿⣿⡇⡕⢕⢕⢕⢅⢕⢕⢕⢕⢕⢸⣿⣷⢕⢕⢕⢕⢹⣿⣇⢕⢜⣧⢻⢿⢏⢕⠑⠀⢕⢎⢕⠕⠀⠀⢔⢕⢜⢕⢕⢕⢕⢔⠀⠀⠀⠀⠀⢕⢕⢕⢕⠀⠀⠀⠀⠀⠀⠀⠀⢄⢕⢕⢕⢕⠅⢕⢕⢕⠁⢀⢕⢕⢕⢕⢕⢕⢕⠕⠀⢄⢱⣟⣫⣵⣾⣿⢇⢕⣷⣿⣿⣿⣿⣿⣿⣿⣿⣿⣿⣧⣕⢜⣿⣿⣕⣀⢀⠄⢀⠀⠀⠀⠀⠀⠀⠀⠀⠀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⣿⣿⣿⡟⢟⢝⢇⢇⢕⢕⢕⢕⢕⢕⢕⢕⢕⢸⣿⣿⣧⢕⢕⢕⢜⣻⣿⡇⢕⣿⡇⣷⢕⢕⠀⢔⢕⢕⢕⠀⠀⢀⢕⢕⢕⢕⢕⢕⢕⢕⢔⠀⠀⠀⠀⠕⢕⢕⢕⢔⠀⠀⠀⠀⠀⠀⠀⢕⢕⢕⢕⠅⢕⢕⢕⠑⢀⢕⢕⢕⢕⢕⢕⢕⠕⠀⢔⢱⣾⣿⣿⣿⣿⡿⣵⣿⣿⣿⣿⣿⣿⣿⣿⣿⣿⣿⣿⣿⣿⣷⣮⡻⣿⣿⣿⣿⣷⣄⢀⠀⠀⠀⠀⠀⠀⠀⢕⢕⢕⠑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⣿⣿⣿⣿⡇⢕⢕⢕⢕⢕⢕⢕⢕⢕⢕⢕⢕⢕⢕⢽⣿⣿⣧⢕⢕⢕⢸⣿⣿⡕⢸⣷⡜⢕⠁⢕⢄⢕⢕⠕⠀⠀⢕⢕⢕⢕⢕⢕⢕⢕⢕⢕⢀⣄⣄⣄⢔⢕⢕⢕⢕⠀⠀⠀⠀⠀⠀⢀⢕⢕⢕⠅⢕⢕⢕⢕⠀⢕⢕⢕⢕⢕⢕⢕⠕⠀⢔⣱⣵⣽⣿⣿⣿⣿⢷⣿⣿⣿⣿⣿⣿⣿⣿⣿⣿⣿⣿⣿⣿⣿⣿⣿⣿⣧⣝⢿⣿⣿⣿⣧⠀⠀⠀⠀⠀⠀⠀⠁⢕⢕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⣿⣿⣿⡇⢕⢕⢕⢕⢕⢕⢕⢕⢕⢕⢕⢕⢕⢕⢜⢿⣿⣿⣧⢕⢕⢜⡹⣿⣷⢕⢻⣧⠕⢄⢔⢕⢕⢕⠀⠀⢕⢕⢕⢕⢕⢕⢕⢕⢕⢕⢕⣵⣿⣿⢏⢕⡕⢕⢕⢕⢔⠀⠀⠀⠀⠀⢕⢕⢕⢑⢕⢕⢕⢕⠀⠀⢕⢕⢕⢕⢕⢕⠑⠀⢕⢸⣿⣿⣿⣿⣿⣿⡿⣼⣿⣿⣿⣿⣿⣿⣿⣿⣿⣿⣿⣿⣿⣿⣿⣟⢿⢿⢟⢿⣮⡻⣿⣿⡏⠀⠀⠀⠀⠀⠀⠀⠀⢕⢕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⣿⣿⣿⣿⢕⢕⢕⢕⢕⢕⢕⢕⢕⢕⢕⢕⢕⢕⢕⢜⣿⣿⣿⣧⢕⢕⢜⣿⣿⣧⢸⣿⡆⢕⢕⢕⢕⠀⠀⢄⢕⢕⢕⢕⢕⢕⢕⢕⢕⢕⣾⣿⡿⢕⢕⣷⣿⢕⢕⢕⢕⢕⢄⢀⠀⢔⢕⢕⢕⢕⢕⢕⢕⠑⠀⢔⢕⢕⢕⢕⢕⠕⠀⢕⢕⢕⢕⣹⣿⣿⣿⣿⢣⣿⣿⣿⣿⣿⣿⣿⣿⣿⣿⣿⣿⣿⣿⣿⣿⣿⣷⣧⢕⢹⢻⣷⡜⣿⡇⠀⠀⠀⠀⠀⠀⠀⠀⠑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⢻⢿⢿⢇⢕⢕⢕⢕⢕⢕⢱⢕⢱⢕⣵⢕⢕⢕⢕⢜⣿⣿⣿⣇⢕⢕⢟⣿⣿⣇⢻⣿⢄⢕⢕⠀⠀⢄⢕⢕⢕⢕⢕⢕⢕⢕⢕⢕⣿⣿⢟⢕⢕⢼⢯⢕⠕⢕⢕⢕⢕⢕⢕⢔⢕⢕⢕⢕⢕⢕⢕⠕⠀⠀⢕⠕⢕⢕⢕⢡⠑⢄⢕⢱⣵⣾⣿⣿⣿⣿⣯⣿⣿⣿⣿⣿⣿⣿⣿⣿⣿⣿⣿⣿⣿⣿⣿⢇⢿⣿⣿⢇⢕⢕⢸⣿⣜⠁⠀⠀⠀⠀⠀⠀⠀⠀⠀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⢱⡕⢕⢕⢕⢕⢕⢕⢕⣺⣿⣷⡕⢕⢕⢕⢹⣿⣿⣿⣇⢕⢕⣻⣿⣿⡜⣿⣇⠕⠀⠀⢅⢕⢕⢕⢕⡕⢕⢕⢕⢕⢕⢕⢜⢕⢕⢕⢕⢇⢕⠕⢔⢕⢕⢕⢕⢕⢕⢕⢕⢕⠕⢕⢕⢕⢕⠀⠀⠀⢕⠀⢕⢕⢱⡇⠀⢕⢕⣽⣿⣿⣿⣿⣿⡟⣿⣿⣿⣿⣿⣿⣿⣿⣿⣿⣿⣿⣿⣿⣿⣿⣏⢕⢕⢕⢕⢕⢕⢕⢕⡇⡷⡇⠀⠀⠀⠀⠀⠀⠀⠀⠀⠁⢕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⡧⡕⢕⢕⢕⢕⢕⢜⣹⣿⣿⣧⢑⢕⢕⢕⢹⣿⣿⣿⡕⢕⢺⢿⣿⣿⡜⣿⡔⠀⢄⣿⣧⣷⢕⣼⣿⡕⢕⢕⢕⢕⠕⢕⢕⢕⢕⢕⠕⢑⢕⢕⢕⢕⢕⢕⣵⡇⢕⢕⠑⢕⢕⢕⢕⠁⠀⠀⠀⠁⠀⢕⢕⣿⠁⢄⢱⣿⣿⣿⣿⣿⣿⣿⣿⣿⣿⣿⣿⣿⣿⣿⣿⣿⣿⣿⣿⣿⣿⣿⣿⣷⣾⣕⡕⢕⣕⢕⢕⣕⣾⣫⣿⡄⠀⠀⠀⠀⠀⠀⠀⠀⠀⢕⢔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⢯⡕⢕⢕⢕⢕⢕⢕⢻⣿⣿⣿⣇⢕⢕⢕⢕⢹⣿⣿⣿⡕⢕⢻⣿⣿⣷⡜⣿⡔⣾⣿⣿⡏⢸⣿⣿⣧⢕⢕⢕⠁⠀⠀⠀⠀⢄⢕⢕⢕⢕⢕⢕⣱⣷⣿⡟⢕⢕⢕⠑⢕⢕⢕⠕⠀⠀⢄⠀⠀⠀⢅⣾⡏⠀⢕⢕⣿⣿⣿⣿⣿⣿⣿⢼⢻⢿⣿⣿⣿⣿⣿⣿⣿⣿⣿⣿⣿⣿⣿⣿⣿⣿⣿⣷⣷⣷⣷⣾⣿⣿⡹⣟⣧⠀⠀⠀⠀⠀⠀⠀⠀⠀⠀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⢹⡷⢕⢕⢕⢕⢕⢕⢕⢮⣿⣿⣿⡇⢕⢕⢕⢕⢺⣿⣿⣿⡕⢕⢻⣿⣿⣿⣾⣿⡜⣿⣿⢕⣾⣿⣿⣿⡇⢕⠁⠀⠀⠀⠀⢔⢕⢕⢕⣕⣵⣾⣿⣿⣿⢟⢱⢕⢕⢕⡕⢕⢕⢕⠀⠀⢀⣾⠀⠀⢑⣼⣿⢇⠀⢕⢕⢻⣿⣿⣿⣿⣿⡿⣿⢜⣾⣿⣿⣿⣿⣿⣿⣿⣿⣿⣿⣿⣿⣿⣿⣿⣿⣿⣿⣿⣿⣿⣿⣿⣿⡿⣿⣿⡕⠀⠀⠀⠀⠀⠀⠀⠀⠀⠕⠑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⣿⡇⢕⢕⢕⢕⢕⢕⢸⣿⣿⣿⣿⡕⢕⢕⢕⢕⣿⣿⣿⣿⣇⢜⣿⣿⣿⣿⣿⣿⢸⡇⢱⣿⣿⣿⣿⠇⠀⠀⠀⠀⠀⢔⢕⣵⣷⣿⣿⣿⣿⣿⣿⢏⣵⣿⢔⢕⢔⡇⢕⢕⢕⠀⠀⣸⣿⠀⠀⣱⡏⣿⠀⢄⢕⢕⢕⢕⢝⢟⢟⢏⢕⢇⣼⣿⣿⣿⣿⣿⣿⣿⣿⣿⣿⣿⣿⣿⣿⣿⣿⣿⣿⣿⣿⣿⣿⣿⣿⣿⣿⣿⣿⣇⠀⠀⠀⠀⠀⠀⠀⠀⠀⠀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⢱⡕⢕⢱⣕⢕⢕⢕⢕⢕⢕⢕⡕⣿⡧⢕⢕⢕⢕⢕⢕⢕⡻⣿⣿⣿⣿⡕⢕⢕⢕⢸⣿⣿⣿⣿⣿⣿⣿⣿⣿⣿⣿⣇⢕⣾⣿⣿⡿⠑⠀⠀⠀⠀⢀⢕⣵⣿⣿⣿⣿⣿⣿⣿⡟⢱⣾⣿⣿⢕⢕⢸⡇⢕⢕⠕⠀⢰⣿⣿⠀⢰⣿⢕⡏⠀⢕⢕⢕⣕⣵⣷⣷⣷⣷⣧⣱⣿⣿⣿⣿⣿⣿⣿⣿⣿⣿⣿⣿⣿⣿⣿⣿⣿⣿⣿⣿⣿⣿⣿⣿⣿⣿⣿⣿⣿⣿⡄⠀⠀⠀⠀⠀⠀⠀⠀⠀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⣸⣷⣕⣿⣿⣿⣧⢕⢕⢕⢱⣾⣿⢸⣿⡇⢕⢕⢕⢕⢕⢕⢸⣿⣿⣿⣿⣿⡕⢕⢕⢕⣿⣿⣿⣿⣿⣿⣿⣿⣿⣿⣿⣿⡕⣿⣿⢟⠁⠀⠀⠀⠀⢄⣱⣿⣿⣿⣿⣿⣿⣿⣿⢏⣵⣿⣿⣿⣿⢁⠕⣾⣧⠕⢕⠀⢄⣿⣿⣿⢀⣾⣗⢕⡇⠀⢕⢱⣾⣿⣿⣿⣿⣿⣿⣿⢹⣿⣿⣿⣿⣿⣿⣿⣿⣿⣿⣿⣿⣿⣿⣿⣿⣿⣿⣿⣿⣿⣿⣿⣿⣿⣿⣿⣿⣿⣿⡇⠀⠀⠀⠀⠀⠀⠀⠀⠀⠀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⣿⣿⣽⣿⣿⣿⣿⣿⣵⣱⣿⣿⣿⢸⣿⣧⢕⢕⢕⢕⢕⡕⢜⣿⣿⣿⣿⣿⣿⣇⢕⢕⣿⣿⣿⣿⣿⣿⣿⣿⣿⣿⣿⣿⣧⢻⠏⠀⠀⠀⠀⠀⢔⣵⣿⣿⣿⣿⣿⣿⣿⡿⣱⣾⣿⣿⣿⣿⣿⡕⢄⣿⣿⡔⢕⠀⢸⣿⣿⣿⣼⣿⣏⢕⠑⠀⢕⣾⣿⣿⣿⣿⣿⣿⣿⣿⣸⣿⣿⣿⣿⣿⣿⣿⣿⣿⣿⣿⣿⣿⣿⣿⣿⣿⣿⣿⣿⣿⣿⣿⣿⣿⣿⣿⣿⣿⣿⣧⠀⠀⠀⠀⠀⠀⢀⠀⠀⠀⠑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⠛⠛⠛⠛⠛⠛⠛⠛⠛⠛⠋⠛⠛⠘⠛⠛⠛⠓⠑⠑⠃⠓⠑⠛⠛⠛⠛⠛⠛⠛⠓⠛⠛⠛⠛⠛⠛⠛⠛⠛⠛⠛⠛⠛⠛⠐⠀⠀⠀⠀⠀⠑⠚⠛⠛⠛⠛⠛⠛⠛⠋⠑⠛⠛⠛⠛⠛⠛⠛⠃⠑⠛⠛⠃⠑⠀⠚⠛⠛⠛⠛⠛⠛⠃⠀⠑⠘⠛⠛⠛⠛⠛⠛⠛⠛⠛⠛⠛⠛⠛⠛⠛⠛⠛⠛⠛⠛⠛⠛⠛⠛⠛⠛⠛⠛⠛⠛⠛⠛⠛⠛⠛⠋⠑⠑⠛⠛⠛⠑⠀⠀⠀⠀⠀⠓⠃⠐⠀⠀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⢕⣕⣕⡕⢕⢕⢕⢕⢕⢕⢕⢕⢕⢕⢕⢕⢕⢕⢕⢕⢕⢕⢕⢕⢕⢕⣕⣱⡵⢕⢜⢝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⢕⢕⢕⣕⣕⣕⣕⣱⣵⣵⣵⣷⣷⣷⣿⣿⣿⣿⣿⣿⢿⢟⢏⢕⢕⢕⢕⢕⢕⢕⢕⢕⢕⢕⢕⢕⢕⢕⢕⢕⢕⢝⢝⢝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⣕⣕⣕⣱⣵⣵⣵⣷⣷⣷⣷⣷⣿⣿⣧⢕⢝⢟⢟⢟⢿⢟⢟⢟⢟⢟⢟⢟⢏⢝⢝⢝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⢧⣵⣕⣕⢕⢕⢕⢕⢕⢕⢕⢕⢕⢕⢕⢕⢕⢕⢕⢕⢕⢕⢕⢕⢕⢕⢕⢕⢕⢕⢕⢕⢕⣕⣕⣕⣕⣕⣵⣵⣵⣵⡷⢷⢷⢿⢿⢟⢟⢟⢟⢟⢝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⢝⢝⢝⢝⢝⢝⢕⢕⢕⢕⢜⢝⢕⢕⢕⢕⢕⢜⢝⢝⢝⢝⢝⢝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⠑⢕⢕⡕⡕⣱⣕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⠀⠑⢕⢕⢕⢕⢕⢕⢕⢑⢕⢕⢕⢕⢔⠁⠕⢿⣿⣿⣿⣿⡇⢕⠑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⠑⠑⠑⠑⠕⠕⠑⠑⠕⢕⢕⢕⢕⢔⠀⠁⠈⠙⠝⠏⠑⠁⠀⠀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⢄⢀⢀⢀⢀⠀⠀⠀⠀⢕⢕⢕⢕⢕⢕⠀⢀⢀⢀⢀⢄⢄⢔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⠕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⢱⢕⢕⢕⢕⢕⢕⢕⢕⢕⢕⢕⢕⢕⢕⢕⢕⢕⢕⢕⢕⢕⠕⢕⠑⠑⢕⢁⢁⢅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⣼⣧⢕⢕⢕⢕⢕⢕⢕⢕⢕⢕⢕⢕⢕⢕⢕⢕⢕⣕⣕⢕⣠⣔⢔⢕⢑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⢔⡿⢟⢇⢕⢕⢕⢕⢕⢕⢕⢕⢕⢕⢕⢕⢕⢕⢕⣾⣷⣿⣿⣿⣿⡇⠀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⠕⣕⣵⣶⣧⡕⢕⢕⢕⢕⢕⢕⢕⢕⢕⢕⢕⢕⢕⣿⣿⣿⣿⣿⢟⠑⢀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⢅⢕⢅⢕⢕⢑⣿⣿⣿⣿⣷⣕⢕⢕⢕⢕⢕⢕⢕⢕⢕⢕⢕⢕⣿⣿⣿⣿⣷⣷⣿⣿⣧⡕⢕⢕⢕⢕⢕⢕⢕⢕⢕⢕⢕⢕⢕⢕⢕⢕⢕⢕⢕⢕⢕⢕⢕⢕⢕⢕⢕⢕⢕⢕⢕⢕⢕⢕⢕⢕⢕⢕⢕⢕⢕⢕⢕⢕⢕⢕⢕⢕⢕⢕⠕⢕⢕⢕⢕⢕⢕⢕⢕⢕⢕⢕⢕⢕⢕⢕⢕⢕⢕⢕⢕⢕⢕⢕⢕⢕⢕⢕⢕⢕⢕⢕⢕⢕⢑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⢕⢕⢕⢕⠑⢕⢕⠕⢕⢹⣿⣿⣿⣿⣿⣷⡕⢕⢕⢕⢕⢕⢕⢕⢕⠁⠄⣿⣿⣿⣿⣿⣿⣿⣿⣿⣷⡕⢕⢕⢕⢕⢕⢕⢕⢕⢕⢕⢕⢕⢅⠕⢕⢕⢕⢕⢕⢕⢕⢕⢕⢕⢕⢕⢕⢕⢕⢕⢕⢕⢕⢕⢑⠕⢕⢕⢕⢕⢕⢕⢕⢕⢕⢕⢕⢕⢕⢕⢕⢕⢕⢕⢕⢕⢕⢕⢕⢕⢕⢕⢕⢕⢕⢕⢕⢕⢕⢕⢕⢕⢕⢕⢕⢕⢕⢕⢕⢕⢕⢕⢕⢕⢕⢕⢅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⣧⢕⢕⢕⢕⢔⢑⢕⠑⢕⠘⣿⣿⣿⣿⣿⣿⣿⣷⡕⢄⠕⢕⠕⢕⢕⠀⠑⢹⣿⣿⣿⣿⣿⣿⣿⣿⣿⣿⣇⢕⢕⢕⢑⢕⢕⢕⢕⢕⢔⢕⠕⢕⢅⢑⢕⢕⢕⢕⢕⢕⢕⢕⢕⢕⢕⢕⢕⢕⢕⢅⠑⠕⢕⢕⢕⢕⢕⢅⢅⢕⢕⢕⢕⢕⢕⠕⢕⢕⢕⢕⢕⢕⢕⢕⢕⢕⢕⢕⢕⢕⢕⢕⢕⢕⢕⢕⢕⢕⢕⢕⢕⢕⢕⢕⢕⢕⢕⢕⢕⢕⢕⢕⢕⢕⢕⠕⢕⢕⢑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⡕⢜⢕⢕⠑⠀⢕⢕⠁⢕⢸⣿⣿⣿⣿⣿⣿⣿⣿⣕⢔⠑⢕⢁⢑⢕⠀⢸⣿⣿⣿⣿⣿⣿⣿⣿⣿⣿⣿⣷⡕⢕⢕⢄⠑⢕⢕⢕⢕⢕⢕⢄⢁⢑⢔⢁⠑⠕⢕⢕⢕⢕⢕⢕⢕⢕⢕⢕⢕⢕⢕⢄⢀⠀⠁⠁⠑⠑⢑⢁⢅⢄⢅⢔⢕⢕⢕⢕⢕⢕⢕⢕⢕⢕⢕⢕⢕⢕⢕⢕⢕⢕⢕⢕⢕⢕⢕⢕⢕⢕⢕⢕⢕⢕⢕⢕⢕⢕⢕⢕⢕⢕⢀⢕⢕⠔⢕⢕⢕⠐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⢕⢇⢕⢁⠀⠕⢕⠀⣧⡕⢹⣿⣿⣷⣵⣽⡝⢿⣿⣇⢔⠀⠕⢄⠀⠀⢸⣿⣿⣿⣿⣿⣿⣿⣿⣿⢿⢿⢿⢿⢧⢕⢕⢔⢀⠑⢕⢕⢕⢕⢕⢕⢕⢔⢁⠕⢔⢄⢁⠁⠑⢕⠕⠕⠕⠕⠑⠕⠕⢕⢑⢕⢕⢄⢀⠁⠀⠀⠁⢕⢕⢕⢕⢕⢕⢕⢕⢕⢕⢕⢕⢕⢕⢕⢕⢕⢕⢕⢕⢕⢕⢕⢕⢕⢕⢕⢕⢕⢕⢕⢕⢕⢕⢕⢕⢕⢕⢕⢕⢕⢕⢕⠁⠁⠀⢕⢕⢕⢕⠀⠕⢕⢕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⢸⢕⢕⠀⠀⢕⠀⢹⣿⡧⢈⠙⠛⠿⢿⣿⣷⣝⢿⣧⡕⢀⠑⢔⠀⠁⢿⣿⣿⣿⣿⡿⢟⣝⣵⣵⣷⣾⣿⣿⣷⣕⢕⢕⢔⡀⠁⠑⢕⢕⢕⢕⢕⢕⢕⢔⢀⠁⠑⠕⢔⢔⢔⢔⢔⢔⢕⢕⢕⢕⢕⢕⢕⢕⢕⢔⢄⢁⠕⢕⢕⢕⠑⠕⢕⢕⢕⢕⢕⢕⢕⢕⢕⢕⢕⢕⢕⢕⢕⢕⢕⢕⢕⢕⢕⢕⢕⢕⢕⢕⢕⢕⢕⢕⢕⢕⢕⢕⢕⢕⢕⠀⠀⠀⠀⢕⢕⢕⢔⠀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⣟⣟⢕⢕⠕⢀⠀⠀⠐⠜⠋⠁⠀⠀⠀⠀⠀⠁⠙⢿⣿⣿⣷⡅⠀⠀⠕⠀⠜⣿⣿⣿⣯⣵⣿⣿⣿⣿⢿⠿⠟⠟⠛⠃⠁⠑⠜⢿⣧⣄⢀⠁⠑⠕⢕⢕⢕⢕⢕⢕⢔⢄⢀⠁⠑⠕⠕⢕⢕⢕⢕⢕⢕⢕⢕⢕⢕⢕⢕⢕⢕⢕⢔⢅⢔⢔⠕⠕⢕⢕⢕⢕⢕⢕⢕⢕⢕⢕⢕⢕⢕⢕⢕⢕⢕⢕⢕⢕⢕⢕⢕⢕⢕⢕⢕⢕⢕⢕⢕⢕⢕⢕⢕⠀⠀⠀⠀⢕⢕⢕⢕⢄⠀⠑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⣿⣷⡕⢕⢕⠀⠀⠀⠀⠔⠀⠀⢀⠀⢄⠀⠀⠀⠁⢻⣿⣿⣷⢄⠀⢄⠑⠀⢻⣿⣿⣿⣿⡿⠟⠋⠁⠀⠀⠀⠀⠀⠀⠀⠀⠀⠀⠈⠙⠻⢦⣄⢀⠀⠁⠑⠕⢕⢕⢕⢕⢕⢕⢔⢀⠀⠀⠁⠁⠑⠑⠔⠅⢅⢁⢑⠑⠕⠕⠕⠕⠕⠕⠁⠑⠁⠀⠀⠀⠀⢀⢄⢔⢕⢕⢕⢕⢕⢕⢕⢕⢕⢕⢕⢕⢕⢕⢕⢕⢕⢕⢕⢕⢕⢕⢕⠕⢕⢕⢕⢕⢕⠀⠀⠀⠀⢕⢕⢕⢕⢕⠀⠀⠁⢕⢕⢕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⣿⣿⣕⠁⠀⠀⠀⠀⢀⠀⠄⣵⢵⢕⢔⠕⢕⢀⢁⣏⣿⣿⣇⠀⠕⣇⠀⢸⣿⣿⣿⣿⢇⢐⠀⠀⢀⢀⠀⢀⠀⢔⠀⠀⠀⣄⢀⠀⠀⠁⠝⣿⣷⣔⡀⠀⠀⠁⠑⠕⢕⢕⢕⢕⢕⢄⢀⠀⠀⠀⠀⠀⠀⠀⠀⠀⠀⠀⠀⠀⠀⠀⢀⢀⢀⢄⢄⢔⢕⢕⢕⢕⢕⢕⢕⢕⢕⢕⢕⢕⢕⢕⢕⢕⢕⢕⢕⢕⢕⢕⢕⢕⢕⢕⢕⢄⢕⢕⢕⢕⢕⠀⠀⠀⠀⢕⢕⢕⢕⢕⢀⢕⢀⠀⠑⢕⢔⠑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⣿⡔⠀⠀⠀⠀⠑⣿⣿⢇⢕⢕⢕⢱⣿⣿⣿⣿⣿⣿⣿⠀⢕⣿⣧⣼⣿⣿⣿⣿⣵⣵⣷⣔⣕⣱⣵⣕⢑⠑⢄⢄⣱⣿⣿⣧⣄⢀⠀⠘⢻⣿⣿⣷⣦⣴⣄⢀⠀⠁⠑⠕⠕⠕⠅⠔⠄⠀⠀⢕⢕⢕⢕⢔⢔⢔⢕⢕⢕⢕⢕⢕⢕⢕⢕⢕⢕⢕⢕⢕⢕⢕⢕⢕⢕⠁⢕⢕⢕⢕⢕⢕⢕⢕⢕⢕⢕⢕⢕⢕⢕⢕⢕⢕⢕⢕⢕⢕⢕⠀⠀⠀⠀⢕⢕⢕⢕⢕⢕⢕⢕⢔⠀⠁⠕⢕⢔⢁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⠀⠀⠀⠀⠀⢻⡯⢕⢕⢕⢕⢼⣿⣿⣿⣿⣿⡿⠇⢀⣼⣿⣿⣿⣿⣿⣿⣿⣿⣿⣿⣿⣿⣿⣿⣕⢕⢕⢕⢕⢕⢎⢣⢝⣿⣦⣤⣴⣴⣿⣿⣿⣿⣿⣿⣿⣷⣶⣴⡄⠀⠀⠀⠀⠀⠀⠀⠀⠁⠑⠑⢕⢕⢕⢕⢕⢕⢕⢕⢕⢕⢕⢕⢕⢕⢕⢕⢕⢕⢕⢕⢕⢕⠀⢕⢕⢕⢕⢕⢕⢕⢕⢕⢕⢕⢕⢕⢕⢕⢕⢕⢕⢕⢕⢕⢕⢁⠀⠀⠀⢔⢕⢕⢕⢕⢕⢕⢕⢕⢕⢕⢄⠀⠀⠑⠕⠀⠑⠑⠑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⠀⠀⠀⠀⠀⢜⢱⢕⢕⢕⢕⢸⣿⣿⣿⣿⣿⣴⣶⣿⣿⣿⣿⣿⣿⣿⣿⣿⣿⣿⣿⣿⣿⣿⣿⡿⢕⢕⢕⢕⢕⢕⢜⢇⣸⣿⣿⣿⣿⣿⣿⣿⣿⣿⣿⣿⣿⣿⣿⠇⠀⠀⠀⢄⢕⢔⢔⢔⢔⢕⢕⢕⢕⢕⢕⢕⢕⢕⢕⢕⢕⢕⢕⢕⢕⢕⢕⢕⢕⢕⢕⢕⠕⠀⢕⢕⢕⢕⢕⢕⢕⢕⢕⢕⢕⢕⢕⢕⢕⢕⢕⠁⢕⢕⢕⢕⢕⠀⠀⠀⢕⢕⢕⢕⢕⢕⢕⢕⢕⢕⢕⢕⢕⢀⠀⠑⠐⠀⠔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⢁⣄⣄⠀⠀⠀⠜⢕⢕⢕⢕⢕⢸⣿⣿⣿⣿⣿⣿⣿⣿⣿⣿⣿⣿⣿⣿⣿⣿⣿⣿⣿⣿⣿⣿⡟⢕⢕⢕⢕⢕⢕⢕⢕⣵⢕⢟⣿⣿⣿⣿⣿⣿⣿⣿⣿⣿⣿⣿⢏⠀⠀⠀⢄⢕⢕⢕⢕⢕⢕⢕⢕⢕⢕⢕⢕⢕⢕⢕⢕⢕⢕⢕⢕⢕⢕⢕⢕⢕⢕⢕⢕⢕⠀⠀⠀⢕⢕⢕⢕⢕⢕⢕⢕⢕⢕⢕⢕⢕⢕⢕⢕⠀⢕⢕⢕⢕⢕⠀⠀⠀⢕⢕⢕⢕⢕⠕⢕⢕⢕⢕⢕⢕⢕⢕⢔⢀⠀⠀⠀⠑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⢀⠀⠀⢕⢕⢕⢕⢕⣿⣿⣿⣿⣿⣿⣿⣿⣿⣿⣿⣿⣿⣿⣿⣿⣿⣿⣿⣿⣿⣿⢟⢕⢕⢕⢕⢕⢕⢕⢕⢕⢝⢕⢕⢜⢻⣿⣿⣿⣿⣿⣿⣿⣿⣿⢏⠀⢀⠀⢔⢕⢕⢕⢕⢕⢕⢕⢕⢕⢕⢕⢕⢕⢕⢕⢕⢕⢕⢕⢕⢕⢕⢕⢕⢕⢕⢕⢕⢕⢕⠀⠀⠀⢕⢕⢕⢕⢕⢕⢕⢕⢕⢕⢕⢕⢕⢕⢕⢕⢀⢕⢕⢄⢕⢕⠀⠀⠀⠕⠕⠕⠕⢕⢄⢕⢕⢕⢕⢕⢕⢕⢕⢕⢕⢔⢀⠀⠀⠀⠑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⡄⠀⢕⢕⢕⣱⣾⣿⡿⢕⣿⣿⣿⣿⣿⣿⣿⣿⣿⣿⣿⣿⣿⣿⣿⣿⣿⣿⡏⢕⢕⢕⢕⢕⢕⢕⢕⢕⢕⢕⢕⢕⢕⢸⣿⣿⣿⣿⣿⣿⣿⣿⢏⠀⢔⡕⢔⢕⢕⢕⢕⢕⢕⢕⣕⣕⣱⣵⣵⣵⣕⢕⢕⢕⢕⢕⢕⢕⢕⢕⢕⢕⢕⢕⢕⢕⢕⢕⠀⠀⠀⠁⢕⢕⢕⢕⢕⢕⢕⢕⢕⢕⢕⢕⢕⢕⠀⢕⢕⢅⢕⢕⢕⠀⠀⠀⠀⠀⠀⠀⠀⢕⢕⢕⢕⢕⢕⢕⢕⢕⢕⢕⢕⢕⢕⢄⢀⢀⢀⢄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⡕⣵⣼⣿⣿⣿⣷⡕⣿⣿⣿⣿⣿⣿⣿⣿⣿⣿⣿⣿⣿⣿⣿⣿⣿⣿⣿⡕⢕⢕⢕⢕⢕⢕⢕⢕⢕⢕⢕⢕⢕⣿⣿⣿⣿⣿⣿⣿⣿⡟⣄⡷⢟⢕⢕⢕⢕⢕⢕⢕⣷⣿⣿⣿⣿⣿⣿⣿⢿⠕⠑⢕⢕⢕⢕⢕⢕⢕⢕⢕⢕⢕⢕⢕⢕⠀⠀⠀⠀⠀⢕⢕⢕⢕⢕⢕⢕⢕⢕⢕⢕⢕⢕⠑⠀⠕⢔⢕⢕⢕⠅⠀⠀⠀⠀⠀⠀⠀⢄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⣿⡇⣿⣿⣿⣿⣿⣿⣿⣿⣿⣿⣿⣿⣿⣿⣿⣿⣿⣿⣿⣿⣿⣿⣿⣿⣿⣿⣿⣿⣧⡕⢕⢕⢕⢕⢕⢕⢕⢕⣕⣼⣿⣿⣿⣿⣿⣿⣿⣿⣿⣿⣟⡞⢕⢕⢕⢕⢕⢕⢕⢕⢝⢿⣿⣿⡿⢟⢏⢅⠀⠀⠀⢕⢕⢕⢕⢕⢕⢕⢕⢕⢕⢕⢕⢕⢕⠀⠀⠀⠀⠀⠁⢕⢕⢕⢕⢕⢕⢕⢕⢕⢕⢕⠁⠀⢀⢔⢕⢕⢕⢕⠀⠀⠀⠀⠀⠀⠀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⣿⣇⢿⣿⣿⣿⣿⣿⣿⣿⣿⣿⣿⣿⣿⣿⣿⣿⣿⣿⣿⣿⣿⣿⣿⣿⣿⣿⣿⣿⣿⣿⣿⣿⣷⣷⣷⣷⣿⣿⣿⣿⣿⣿⣿⣿⣿⣿⣿⣿⣿⢟⢕⢕⢕⢕⢕⢕⠑⠑⠕⠕⠕⠕⠕⠑⢅⢕⢕⠕⠀⠀⢄⢕⢕⢕⢕⢕⢕⢕⢕⢕⢕⢕⢕⢕⠀⠀⠀⠀⠀⠀⠀⢕⢕⢕⢕⢕⢕⢕⠕⢕⠑⠀⢄⢔⢕⢕⢕⢕⠕⠀⠀⠀⠀⠀⠀⠀⢔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⣿⡸⣿⣿⣿⣿⣿⣿⣿⣿⣿⣿⣿⣿⣿⣿⣿⣿⣿⣿⣿⣿⣿⣿⣿⣿⣿⣿⣿⣿⣿⣿⣿⣿⣿⣿⣿⣿⣿⣿⣿⣿⣿⣿⣿⣿⣿⣿⡿⢏⢕⢕⢕⢕⢕⠕⠀⠀⠀⠀⠀⠀⠀⢄⢕⢕⢕⠕⠀⠀⢀⢕⢕⢕⢕⢕⢕⢕⢕⢕⢕⢕⢕⢕⠑⠀⠀⠀⠀⠀⠀⠀⠁⢕⢕⢕⢕⢕⢕⢄⢔⢔⢕⢕⢕⢕⢕⢕⠕⠀⠀⠀⠀⠀⠀⢄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⣷⢹⣿⣿⣿⣿⣿⣿⣿⢿⣿⣿⣿⣿⣿⣿⣿⣿⣿⣿⣿⣿⣿⣿⣿⣿⣿⣿⣿⣿⣿⣿⣿⣿⣿⣿⣿⣿⣿⣿⣿⣿⣿⣿⣿⣿⢟⢕⢕⢕⢕⢕⢕⠁⠀⠀⠀⠀⠀⠀⢀⢕⢕⢕⢕⠕⠀⠀⢄⢕⢕⢕⢕⢕⢕⢕⢕⢕⢕⢕⢕⢕⠕⠀⠀⠀⠀⠀⠀⠀⠀⠀⠑⢕⢕⢕⢕⢕⢅⢕⢕⢕⢕⢕⢕⠑⠁⠀⠀⠀⠀⠀⢄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⣿⣧⢿⣿⣿⣿⣿⣿⢁⢔⢔⢔⢕⢌⢝⢛⢻⢿⣿⣿⣿⣿⣿⣿⣿⣿⣿⣿⣿⣿⣿⣿⣿⣿⣿⣿⣿⣿⣿⣿⣿⣿⣿⡿⢟⢕⢕⢕⢕⢕⢕⠑⠀⠀⠀⠀⠀⠀⠀⢀⢕⢕⢕⢕⢕⠀⠀⢀⢕⢕⢕⢕⢕⢕⢕⢕⢕⢕⢕⢕⢕⢕⠀⠀⠀⠀⠀⠀⠀⠀⠀⠀⠀⠁⢕⢕⢕⢕⢕⢕⢕⢕⠕⠑⠀⠀⠀⠀⠀⢀⢄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⣿⣎⢿⣿⣿⣿⣿⡕⢕⢕⢕⢕⢕⢕⢕⢕⢕⣿⣿⣿⣿⣿⣿⣿⣿⣿⣿⣿⣿⣿⣿⣿⣿⣿⣿⣿⣿⣿⣿⣿⣿⢟⢕⢕⢕⢕⢕⠕⢕⠀⠀⠀⠀⠀⠀⢄⠀⢔⢕⢕⢕⢕⢕⠀⠀⢅⢕⢕⢕⢕⢕⢕⢕⢕⢕⢕⢕⢕⢕⢕⠀⠑⠀⠀⠀⠀⠀⠀⠀⠀⠀⠀⠀⠀⢕⢕⢕⢕⢕⢑⢀⢀⢀⢄⢄⢄⢔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⣿⣧⢻⣿⣿⣿⣿⡕⢕⢕⠕⠕⠕⢑⢱⣾⣿⣿⣿⣿⣿⣿⣿⣿⣿⣿⣿⣿⣿⣿⣿⣿⣿⣿⣿⣿⣿⢿⢏⢕⢕⢕⢕⢕⢕⢕⢕⢕⠀⠀⠀⠀⢄⢕⢅⢕⢕⢕⢕⢕⢕⠁⢀⢔⢕⢕⢕⢕⢕⢕⢕⢕⢕⢕⢕⢕⢕⢕⠁⠀⢐⠀⠀⠀⠀⠀⠀⠀⠀⠀⠀⠀⠀⠕⢕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⣿⣿⣧⡹⣿⣿⣿⣷⣕⢱⢕⢕⣕⣵⣿⣿⣿⣿⣿⣿⣿⣿⣿⣿⣿⣿⣿⣿⣿⣿⣿⣿⣿⣿⣟⢝⢏⢕⢕⢕⢕⢕⢕⢕⢕⢕⢕⠁⠀⠀⢀⢕⠕⢔⢕⢕⢕⢕⢕⢕⠑⠀⢔⢕⢕⢕⢕⢕⢕⢕⢕⢕⢑⢕⢕⢕⠕⢀⢔⢕⢕⠀⠀⠀⠀⠀⠀⠀⠀⠀⠀⠀⠀⠀⢕⢕⢕⢕⢕⢕⢄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⢝⢜⢕⢝⢿⣿⣿⣿⣿⣿⢿⢿⣿⣿⣿⣏⣟⢿⢧⣜⢿⣿⣿⣿⣿⣿⣿⣿⣿⣿⣿⣿⣿⣿⣿⣿⣿⣿⣿⣿⣿⣿⣿⣿⣿⣿⡿⢟⢝⢇⢕⢕⢕⢕⢕⢕⢕⢕⢕⢕⢕⢕⢄⠀⢄⢕⢕⢕⢕⢕⢕⢕⢕⢕⢕⠀⢄⢕⢕⢕⢕⢕⢕⢕⢕⢕⢑⢕⢕⢕⠑⢄⢕⢕⢕⢕⢄⠀⠀⠀⠀⠀⠀⠀⠀⠀⠀⠀⠀⢕⢕⢕⢕⢕⢕⢅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⡟⢝⢝⢝⢻⣿⣿⣿⢕⢕⢕⢕⢜⢿⣿⣿⡟⢕⢕⢕⢜⣿⢟⢟⢟⣿⣷⣮⣵⡝⢿⣿⣿⣿⣿⣿⣿⣿⣿⣿⣿⣿⣿⣿⣿⣿⣿⣿⣿⣿⣿⡻⢇⢕⢕⢕⢕⢕⢕⢕⢕⢕⢕⢕⢕⢕⢕⢕⢕⢕⠀⢕⢕⢕⢕⢕⢕⢕⢕⢕⢕⢕⠀⠀⢕⢕⢕⢕⢕⢕⢕⢕⢕⢁⢕⢕⠕⠁⢔⢕⢕⢕⢕⢕⢕⢄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⣧⢕⢕⢕⢕⢜⢿⣿⡇⢕⢕⢕⢕⢜⣿⣿⢇⢕⢕⢕⢕⢕⢕⢕⢕⢹⣿⣿⣿⣿⣧⡝⢻⣿⣿⣿⣿⣿⣿⣿⣿⣿⣿⣿⣿⣿⢿⢟⢟⢝⢙⢕⢕⢕⢕⢕⢕⢕⢕⢕⢕⢕⢕⢕⢕⢕⢕⢕⢕⢕⢕⢕⢕⢕⢕⢕⢕⢕⢕⢕⠕⠁⢀⢕⢕⢕⢕⢕⢕⢕⢕⢕⠑⢕⢕⠑⢀⢕⢕⢕⢕⢕⢕⢕⢕⢕⠀⠀⠀⠀⠀⠀⠀⠀⠀⠀⠀⠀⢕⢕⢕⢕⢕⢕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⡕⢕⢕⢕⢕⢜⣿⣧⢕⢕⢕⢕⢕⢸⣿⢕⢕⢕⢕⢕⢕⢕⢕⢕⢸⣿⣿⣿⣿⣿⣿⡕⢜⢽⢿⣿⣿⡿⣿⢿⢯⢿⠟⢋⢜⢕⢔⢕⢕⢕⢕⢕⢕⢕⢕⢕⢕⢕⢕⢕⢕⢕⢕⢕⢕⢕⢕⢕⢕⢕⢕⢕⢕⢕⢕⢕⢕⢕⢕⠁⢄⢕⢕⢕⢕⢕⢕⢕⢕⢕⠑⢕⠕⠁⢄⢕⢕⢕⢕⢕⢕⢕⢕⢕⢕⢕⠁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⣧⢕⢕⢕⢕⢕⢸⣿⡕⢕⢕⢕⠕⢕⢿⢕⢕⢕⢕⢕⢕⢕⢕⢕⢜⣿⣿⣿⣿⣿⣿⡇⢕⢕⢝⢏⢞⢊⠑⠁⠀⢕⢑⢕⢕⢕⢕⢕⢕⢕⢕⢕⢕⢕⢕⢕⢕⢕⢕⢕⢕⢕⢕⢕⢕⢕⢕⢕⢕⢕⢕⢕⢕⢕⢕⢕⢕⢕⠁⢔⢕⢕⢕⢕⢕⢕⢕⢕⢕⠑⠐⠁⢄⢕⢕⢕⠕⢕⢕⢕⢕⢕⢕⢕⢕⢕⠕⠀⠀⠀⠀⠀⠀⠀⠀⠀⠀⠀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⣿⣿⣿⣿⡕⢕⢕⢕⢕⢕⢿⡇⢕⢕⢕⢕⢕⢱⢕⢕⢕⢕⢕⢕⢕⢕⢕⢕⣿⣿⣿⣿⣿⣿⡇⢕⢕⢕⢕⢕⢕⠀⠀⠀⢔⢕⢕⢕⢕⢕⢕⢕⢕⢕⢕⢕⢕⢕⢕⢕⢕⢕⢕⢕⢕⢕⢕⢕⢕⢕⢕⢕⢕⢕⢕⢕⢕⢕⢕⢕⠁⢕⢕⢕⢕⢕⢕⢕⢕⢕⢕⠑⠀⢀⢔⢕⢕⢕⢕⢕⢀⠕⢕⢕⢕⢕⢕⢕⢕⠀⠀⠀⠀⠀⠀⠀⠀⠀⠀⠀⠀⠀⢕⢕⢕⢕⢕⢑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⣿⣿⣿⣿⡏⢕⢕⢕⢝⢿⡇⢕⢕⢕⢕⢕⢸⣧⢕⢕⢕⢕⢕⢕⡇⢕⢕⢕⢕⢕⢕⢕⢕⢕⢹⣿⣿⣿⣿⣿⡇⢕⢕⢕⢕⢕⢕⠀⠀⢔⢕⢕⢕⠀⢕⢕⢕⢕⢕⢕⢕⢕⢕⢕⢕⢕⢕⢕⢕⢕⢕⠕⠑⠁⠀⢔⢕⢕⢕⢕⢕⢕⢕⢕⢕⠁⢕⢕⢕⢕⢕⢕⢕⢕⢕⢕⠁⠀⢔⢕⢕⢕⢕⢕⢕⢕⠕⢀⠕⢕⢕⢕⢕⢕⢕⠀⠀⠀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⣿⣿⣿⣿⣧⢕⢕⢕⢕⢕⢻⢕⢕⢕⢕⢕⢕⣿⢕⢕⢕⢕⢕⢕⢱⢕⢕⢕⢕⢜⡇⢕⢕⢕⢜⣿⣿⣿⣿⡏⠑⢕⢕⢕⢕⢕⠀⠀⠀⢕⢕⢕⢕⢔⢕⢕⢕⢕⢕⢕⢕⢕⢕⢕⢕⢕⠕⠕⠑⠁⠀⠀⠀⠀⢄⢕⢕⢕⢕⢕⢕⢕⢕⢕⠑⢕⢕⢕⢕⢕⢕⢕⢕⢕⢕⠁⢄⢕⢕⢕⢕⢕⣕⣥⣴⣾⣿⣇⢄⠑⢕⢕⢕⢕⢔⢕⢁⠀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⣿⣿⣿⣿⡇⢕⢕⢕⢕⢕⢕⢕⢕⢕⢕⢕⢸⢕⢕⢕⢕⢕⢕⢕⡇⢕⢕⢕⢕⣷⢕⢕⢕⢇⢻⣿⣿⣿⢇⠔⢕⢕⢕⢕⠕⠀⠀⠀⢄⢕⠕⢕⢕⢕⢕⢕⢕⢕⢕⢕⠑⠑⠁⠀⠀⠀⠀⠀⠀⠀⠀⠀⢀⢕⢕⢕⢕⢕⢕⢕⢕⢕⠁⢕⢕⢕⢕⢕⢕⢕⢕⢕⠕⡀⠕⠑⢑⣱⣵⣾⣿⣿⢫⢟⢟⢏⢕⢕⠄⢑⣑⣡⣴⣶⣴⡄⢀⠀⠀⠀⠀⠀⠀⠀⠀⠀⠀⠀⠁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⣿⣿⣿⣿⢕⢕⢕⢕⢕⢕⢕⢕⢕⢕⢕⢕⢔⢕⢕⢕⢕⢕⢕⣇⢕⢕⢕⢕⣾⣇⢕⢕⢹⡸⣿⣿⡟⢕⢕⢕⢕⢕⢕⠀⠀⠀⢕⠕⠀⠀⠁⢕⠕⢕⠑⠀⢕⢕⢕⠀⠀⠀⠀⠀⠀⠀⠀⠀⠀⠀⠀⢕⢕⢕⢕⢕⢕⢔⢕⢕⠅⢔⢕⢕⢕⢕⢕⢕⢕⢕⢕⠜⠁⢄⣴⣿⣿⣿⣿⡿⠇⢕⢕⣕⣕⣱⣵⣾⣿⣿⣿⣿⣿⣿⡇⢕⠀⠀⠀⠀⠀⠀⠀⠀⠀⠀⠀⠀⢕⢕⢕⢕⠁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⣿⣿⣿⣿⡇⢕⢕⢕⢕⢕⢕⢕⢕⢕⢕⢕⢕⢕⢕⢕⢕⢜⣧⢹⢕⢕⢕⢕⢸⣿⡕⢕⢸⣇⢽⣝⢑⠁⢄⢕⢕⢕⠀⠀⠀⢔⢕⣄⡄⠀⠀⠀⢕⢕⠀⠀⢕⢕⢕⢀⠀⠀⠀⠀⠀⠀⠀⠀⠀⠀⢔⢕⢕⢕⢕⢕⢔⢕⢕⠕⢀⢕⢕⢕⢕⢕⢕⢕⢕⠕⠁⢄⢕⢕⢝⢻⢿⣟⢟⢕⢕⣄⣑⢝⢿⣿⣿⣿⣿⣿⣿⣿⣿⣿⡇⠕⠀⠀⠀⠀⠀⠀⠀⠀⠀⠀⠀⠀⢕⢕⢕⢕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⣿⣿⣿⣿⢕⢕⢕⢕⢕⢕⢕⢕⢕⢕⢕⢕⢕⢕⢕⢕⢜⣿⣇⠇⢕⢕⢕⢸⣿⣇⢕⢜⣿⢸⢇⠑⠀⢕⣕⢕⢕⠀⠀⢄⢕⣸⢏⢕⢕⠀⠀⠀⢕⠀⠀⢕⢕⢕⢕⠀⠀⠀⠀⠀⠀⠀⠀⠀⢀⢕⢕⢕⢕⢑⢕⢕⢕⠑⠀⢕⢕⢕⢕⢕⢕⢕⢕⠁⢀⢔⣕⣵⢷⣳⣽⢕⢕⣕⣷⣿⣿⣿⣿⣷⣷⣽⣟⢿⡿⣿⣿⣿⡿⠕⠀⠀⠀⠀⠀⠀⠀⠀⠀⠀⠀⠀⠀⠁⢕⢄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⣿⣿⣿⡇⢕⢕⢕⢕⢕⢕⢕⢕⢑⢕⢕⢕⢕⢕⢕⢕⣿⣿⡇⢕⢕⢕⢕⢿⣿⡕⢕⢹⡇⢕⠀⢕⢕⢇⢕⠑⠀⢀⢕⢱⢇⢕⢕⢕⢕⢀⠀⠀⠀⠀⠕⢕⢕⢕⢀⠀⠀⠀⠀⠀⠀⠀⢀⢕⢕⢕⢕⢑⢕⢕⢕⠑⠀⢕⢕⢕⢕⢕⢕⢕⢕⠀⢄⢕⣟⣽⣷⣿⣿⡇⢕⣼⣿⣿⣿⣿⣿⣿⣿⣿⣿⣿⣿⣧⣕⢸⣿⣵⣤⣄⣐⡄⢀⠀⠀⠀⠀⠀⠀⠀⠀⠀⠀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⡿⢿⢿⣇⢕⢕⢕⢕⢕⢕⢕⢕⢕⢕⢕⢅⢕⢕⢕⢕⣽⣿⣿⡕⢕⢕⢕⢹⣿⣷⡕⢜⣷⢁⢄⢕⢕⢕⠕⠀⠀⢕⢕⢕⢕⢕⢕⢕⢕⢕⠀⠀⠀⠀⠀⢕⢕⢕⢕⠀⠀⠀⠀⠀⠀⠀⢕⢕⢕⢕⢑⢔⢕⢕⢕⠀⢕⢕⢕⢕⢕⢕⢕⢕⠀⢄⢱⣿⣿⣿⣿⣿⣿⣱⣿⣿⣿⣿⣿⣿⣿⣿⣿⣿⣿⣿⣿⣿⣿⣿⣮⡟⢿⣿⣿⣿⣷⡕⠀⠀⠀⠀⠀⠀⠀⠀⠀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⣿⣿⣿⡇⢕⢕⢕⢻⢱⢕⢕⢕⢕⢕⢕⢕⢕⢕⢕⢕⢑⢕⢕⢕⢜⣿⣿⣷⡕⢕⢕⢕⢻⣿⣧⢕⢸⡇⢄⢕⢕⢕⠀⠀⢔⢕⢕⢕⢕⢕⢕⢕⢕⢕⢄⢀⣀⣀⡰⢕⢕⢕⢕⢄⠀⠀⠀⠀⠀⠀⢕⢕⢕⢑⢔⢕⢕⢕⠀⢔⢕⢕⢕⢕⢕⢕⠕⠀⢔⣵⣧⣼⣿⣿⣿⣿⣇⣿⣿⣿⣿⣿⣿⣿⣿⣿⣿⣿⣿⣿⣿⣿⣿⣿⣿⣿⣷⡝⢿⣿⣿⣿⡇⠀⠀⠀⠀⠀⠀⠀⠀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⣿⣿⣿⣿⢕⢕⢕⢕⢕⢕⢕⢕⢕⢕⢕⢕⢕⢕⢕⢕⢕⢕⢕⢕⢕⢹⣿⣿⣷⡕⢕⢕⢜⣿⣿⡇⢝⣿⡔⢕⢕⠕⠀⢀⢕⢕⢕⢕⢕⢕⢕⢕⢕⢕⣱⣾⣿⡟⢕⢕⢕⢕⢕⢕⠀⠀⠀⠀⠀⢔⢕⢕⠕⢕⢕⢕⢕⠁⠀⢕⢕⢕⢕⢕⢕⠕⠀⢔⢜⢿⣿⣿⣿⣿⣿⣿⢸⣿⣿⣿⣿⣿⣿⣿⣿⣿⣿⣿⣿⣿⣿⣿⣿⣿⡝⢹⢟⢟⣧⡻⣿⣿⢇⠀⠀⠀⠀⠀⠀⠀⠀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⣿⣿⣿⣿⣿⣿⣿⡇⢕⢕⢕⢕⢕⢕⢕⢕⢕⢕⢕⢕⢕⢕⢕⢕⢕⢕⢕⢕⢕⢿⣿⣿⣷⡕⢕⢕⢹⣿⣿⡕⣿⣇⢕⠕⠀⠀⢕⢕⢕⢕⢕⢕⢕⢕⢕⢕⣱⣿⣿⢏⢕⢱⣿⡇⢕⢕⢕⢕⢔⢀⠀⢀⢕⢕⢕⢕⢕⢕⢕⢕⠀⠀⢕⢕⢕⢕⢕⢑⠀⢄⢕⢕⢕⣸⣿⣿⣿⣿⢧⣿⣿⣿⣿⣿⣿⣿⣿⣿⣿⣿⣿⣿⣿⣿⡿⣿⣿⣿⣧⢕⢜⢞⣿⡜⡟⠀⠀⠀⠀⠀⠀⠀⠀⠀⠀⠁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⢝⢝⢟⢟⢕⢕⢕⢕⢕⢕⢕⢕⢕⢕⢕⢕⢕⢕⢕⢕⡕⢅⢕⢕⢕⢜⣿⣿⣿⣧⢕⢕⢸⣿⣿⣷⢜⣿⡕⠀⠀⢕⢕⢕⢕⢕⢕⢕⢕⢕⢕⣸⣿⡿⢇⢕⢕⡿⢏⢕⢕⢕⢕⢕⢕⢕⢕⢕⢕⢕⢕⢕⢕⢕⢕⠀⠀⠀⢕⠀⢕⢕⢕⢆⠀⢕⢕⣵⣿⣿⣿⣿⣿⣿⣿⣿⣿⣿⣿⣿⣿⣿⣿⣿⣿⣿⣿⣿⣿⣷⡿⢏⢟⢟⢏⢕⢕⢕⢻⣿⡔⠀⠀⠀⠀⠀⠀⠀⠀⠀⠀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⣧⢕⢕⢕⢕⢸⣿⣿⣿⣧⢕⢜⣿⣿⣿⣇⢻⣧⠀⡕⢕⢕⢕⢕⢕⢕⢕⢕⢕⢕⢕⢏⢕⢕⢕⢜⢕⢕⢁⢕⢕⢕⢕⢕⢕⢕⢕⢕⠑⢕⢕⢕⢕⠁⠀⠀⠀⠀⢔⢕⢅⡞⠀⢔⢕⣼⣿⣿⣿⣿⣿⣿⣿⣿⣿⣿⣿⣿⣿⣿⣿⣿⣿⣿⣿⣿⣿⣿⣿⣕⢕⢕⢕⢕⢕⢕⢕⢕⣿⣷⡕⠀⠀⠀⠀⠀⠀⠀⠀⠀⠀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⡧⢕⢕⢕⢕⢕⢕⢕⢕⢕⢕⢕⢝⣺⣿⣿⣇⢕⢕⢕⢕⢜⣿⣿⣿⣇⢕⢜⢿⣿⣿⡜⢿⣇⢧⣵⡇⢱⣿⣇⢕⢕⢕⢕⢕⢕⢕⢕⢕⢕⢕⢕⢅⢕⢕⢕⢕⢕⣱⡇⢕⢕⢕⢐⢕⢕⢕⠕⠀⠀⠀⠀⠀⢕⢑⣾⢇⠀⢕⣿⣿⣿⣿⣿⣿⣿⣿⣿⣿⣿⣿⣿⣿⣿⣿⣿⣿⣿⣿⣿⣿⣿⣿⣿⣿⣿⣕⣕⣕⣕⣵⣾⣿⣿⣼⢷⢕⠀⠀⠀⠀⠀⠀⠀⠀⠀⠁⢀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⣕⢕⢕⢕⢕⢕⢕⢕⢕⢕⢕⢕⣺⣟⣿⣿⡇⢕⢕⢕⢕⢜⣿⣿⣿⣇⢕⢻⣿⣿⣿⡜⣿⡎⣿⢇⣾⣿⣿⡕⢕⢕⠕⠀⠀⠀⠁⠁⢕⢕⢕⢕⢕⢕⣕⣵⣿⣿⢇⢕⢕⢅⢕⢕⢕⢕⠀⠀⠀⠄⠀⠀⠕⣼⣿⠁⢄⢕⣼⣿⣿⣿⣿⣿⣿⣿⡏⡟⣿⣿⣿⣿⣿⣿⣿⣿⣿⣿⣿⣿⣿⣿⣿⣿⣿⣿⣿⣿⣿⣿⣿⣿⣿⣫⣿⣕⠀⠀⠀⠀⠀⠀⠀⠀⠀⠀⢕⢑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⣷⡇⢕⢕⢕⢕⢕⢕⢕⢕⢕⢕⢜⣿⣿⣿⣿⡕⢕⢕⢕⢕⢜⣿⣿⣿⣇⢕⢹⣿⣿⣿⣿⣿⡜⢱⣿⣿⣿⣷⢕⠕⠀⠀⠀⠀⢀⢕⢕⢕⢕⣱⣵⣿⣿⣿⡿⢕⡕⢕⢕⢸⠀⢕⢕⠑⠀⠀⣸⠀⠀⠀⢱⣿⡏⠀⢕⢕⢝⢿⣿⣿⣿⣿⣿⢹⡇⣹⣿⣿⣿⣿⣿⣿⣿⣿⣿⣿⣿⣿⣿⣿⣿⣿⣿⣿⣿⣿⣿⣿⣿⣿⣿⣿⣿⣿⢄⠀⠀⠀⠀⠀⠀⠀⠀⠀⠀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⢸⣿⢕⢕⢕⢕⢕⢕⢕⢕⢕⢕⢕⢻⣿⣿⣿⣿⣇⢕⢕⢕⢕⢿⣿⣿⣿⣧⣕⣿⣿⣿⣿⣿⣧⢸⣿⣿⣿⡿⠑⠀⠀⠀⠀⢄⢕⣱⣵⣾⣿⣿⣿⣿⣿⡟⣱⣾⢇⢕⠕⣼⠀⢕⢕⠀⠀⢰⣿⢕⠀⢰⡟⢺⢇⠀⢕⢕⢕⢕⢕⢝⢟⢏⢕⢸⢱⣿⣿⣿⣿⣿⣿⣿⣿⣿⣿⣿⣿⣿⣿⣿⣿⣿⣿⣿⣿⣿⣿⣿⣿⣿⣿⣿⣿⣿⡇⠀⠀⠀⠀⠀⠀⠀⠀⠀⠀⢄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⢱⢕⢕⣵⡕⢕⢕⢕⢕⢕⢕⣷⡇⢕⢕⢕⢕⢕⢕⢕⢕⢕⢕⢕⣟⣿⣿⣿⣿⣇⢕⢕⢕⢱⣿⣿⣿⣿⣿⣿⣿⣿⣿⣿⣿⡎⣿⣿⢏⠁⠀⠀⠀⠀⢔⣱⣾⣿⣿⣿⣿⣿⣿⣿⢏⣵⣿⣿⢕⢕⢔⣿⠀⢕⢕⠀⢀⣾⣿⢕⢀⣾⡇⢸⠁⢀⢕⢕⢕⣵⣷⣾⣿⣿⣷⡜⣿⣿⣿⣿⣿⣿⣿⣿⣿⣿⣿⣿⣿⣿⣿⣿⣿⣿⣿⣿⣿⣿⣿⣿⣿⣿⣿⣿⣿⣿⣷⠀⠀⠀⠀⠀⠀⠀⠀⠀⠀⠀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⣿⣧⢱⣿⣿⣷⡕⢕⢕⢕⣱⢸⣿⡕⢕⢕⢕⢕⢕⢕⢕⣾⣷⢕⢜⣿⣿⣿⣿⣿⣇⢕⢕⢜⣿⣿⣿⣿⣿⣿⣿⣿⣿⣿⣿⣷⢹⠏⠀⠀⠀⠀⠀⢕⣼⣿⣿⣿⣿⣿⣿⣿⡟⣱⣾⣿⣿⣿⡇⢕⢸⣿⢄⢕⢕⠀⣼⣿⣿⡇⣼⣿⢕⢜⠀⢕⢕⣷⣿⣿⣿⣿⣿⣿⣿⢇⣿⣿⣿⣿⣿⣿⣿⣿⣿⣿⣿⣿⣿⣿⣿⣿⣿⣿⣿⣿⣿⣿⣿⣿⣿⣿⣿⣿⣿⣿⣿⡕⠀⠀⠀⠀⠀⠀⠀⠀⠀⠀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⢱⣿⣟⣾⣿⣿⣿⣿⣷⣕⢵⣿⡇⣿⣇⡕⢕⢕⢕⢕⢕⣼⣿⣿⢕⢱⣝⣿⣿⣿⣿⣿⣧⣕⣱⣽⣿⣿⣿⣿⣿⣿⣿⣿⣿⣿⣿⡇⠀⠀⠀⠀⢀⢱⣾⣿⣿⣿⣿⣿⣿⣿⢏⣵⣿⣿⣿⣿⣿⡇⢕⣸⣿⡇⢕⠁⢄⣿⣿⣿⣷⣿⣿⡕⢕⠀⢕⣸⣿⣿⣿⣿⣿⣿⣿⣿⢸⣿⣿⣿⣿⣿⣿⣿⣿⣿⣿⣿⣿⣿⣿⣿⣿⣿⣿⣿⣿⣿⣿⣿⣿⣿⣿⢿⢟⢻⣿⣿⣧⠀⠀⠀⠀⠀⢀⣔⡄⢀⠀⠀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⠘⠛⠛⠛⠛⠛⠛⠛⠛⠛⠓⠛⠃⠛⠛⠛⠓⠑⠑⠑⠘⠛⠛⠛⠛⠑⠛⠛⠛⠛⠛⠛⠛⠛⠛⠛⠛⠛⠛⠛⠛⠛⠛⠛⠛⠛⠛⠓⠀⠀⠀⠀⠑⠛⠛⠛⠛⠛⠛⠛⠛⠑⠚⠛⠛⠛⠛⠛⠛⠛⠑⠛⠛⠛⠑⠀⠘⠛⠛⠛⠛⠛⠛⠃⠑⠀⠑⠛⠛⠛⠛⠛⠛⠛⠛⠛⠑⠛⠛⠛⠛⠛⠛⠛⠛⠛⠛⠛⠛⠛⠛⠛⠛⠛⠛⠛⠛⠛⠛⠛⠛⠙⠑⠚⠛⠃⠛⠛⠛⠑⠀⠀⠀⠀⠑⠛⠛⠓⠃⠐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⣕⣕⣱⣵⣵⣵⣷⣷⣷⣷⣿⣿⣷⡷⢕⢕⢕⢕⢕⢕⢕⢕⢕⢕⢕⢕⢕⢕⢕⢕⢕⢕⢕⢗⢞⢟⢏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⣕⣕⣱⣵⣵⣵⣵⣷⣷⣷⣕⢕⢷⢾⢿⢿⣿⢿⢿⢿⢿⢿⢿⢿⢟⢟⢟⢟⢟⢏⢝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⣕⣕⣱⣵⣵⣷⣷⢿⢿⢿⢿⢟⢟⢟⢟⢟⢏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⣕⣕⢕⢕⢕⢕⢕⣕⣕⣕⣕⣕⢕⢕⢕⢕⢕⢕⣕⢕⢕⢕⢕⢕⢱⢵⢵⢵⢵⢷⢷⢷⢗⢗⢞⢟⢟⢏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⢕⢝⢝⢝⢝⢕⢕⢜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⣕⢕⣕⣕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⢹⢿⣿⣿⣿⡷⢕⠑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⠄⠑⠕⠑⠕⠕⠕⠑⠕⠕⢕⢕⢕⢀⠁⠑⠜⠝⠝⠑⠑⠀⠁⠁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⢀⢀⢀⢀⢀⢀⢀⢀⢀⢕⢕⢕⢕⢄⢀⢀⢄⢄⢄⢔⢔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⠕⢕⠑⠑⢑⢅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⣕⢕⢕⢕⢕⢕⢕⢕⢕⢕⢕⢕⢕⢕⢕⢕⢕⢕⢕⢕⢕⢑⢑⢑⢄⢄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⣿⣇⢕⢕⢕⢕⢕⢕⢕⢕⢕⢕⢕⢕⢕⢕⢕⢕⣇⣵⣽⣷⣿⣷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⢸⢏⢕⢕⢕⢕⢕⢕⢕⢕⢕⢕⢕⢕⢕⢕⢕⢕⢱⣿⣿⣿⣿⡿⢝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⢡⣵⣿⣿⣧⡕⢕⢕⢕⢕⢕⢕⢕⢕⢕⢕⢕⢕⢕⣿⣿⣿⣿⣷⣷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⢸⣿⣿⣿⣿⣿⣧⡕⢕⢅⢕⢕⢕⢕⢕⢕⢕⢕⢕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⠕⢕⢅⢿⣿⣿⣿⣿⣿⣷⣕⡑⢕⢑⢕⢕⢕⢕⢕⠁⢕⢹⣿⣿⣿⣿⣿⣿⣿⣿⣿⣷⡕⢕⢕⢕⠕⢕⢕⢕⢕⢕⢕⢑⢕⢕⢅⢑⢕⢕⢕⢕⢕⢕⢕⢕⢕⢕⢕⢕⢕⢕⢕⢕⢑⠑⠕⢕⢕⢕⢕⢕⢕⢕⢕⢕⢕⢕⢕⢕⢕⢕⢕⢕⢕⢕⢕⢕⢕⢕⢕⢕⢕⢕⢕⢕⢕⢕⢕⢕⢕⢕⢕⢕⢕⢕⢕⢕⢕⢕⢕⢕⢕⢕⢕⢕⢕⢕⢕⢕⢕⢕⢕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⢕⡕⢕⢕⢁⢕⢕⠕⢕⢜⣿⣿⣿⣿⣿⣿⣿⣿⣧⢕⢕⠕⢔⢕⢕⢕⠁⢸⣿⣿⣿⣿⣿⣿⣿⣿⣿⣿⣿⣇⢕⢕⢕⢑⠕⢕⢕⢕⢕⢕⢕⢅⢑⢕⢔⢅⠕⠕⢕⢕⢕⢕⢕⢕⢕⢕⢕⢕⢕⢕⢕⢕⢔⢅⠀⠔⢕⢁⠕⢕⢔⢕⢕⢕⢕⢕⢕⢕⢕⢕⢕⢕⢕⢕⢕⢕⢕⢕⢕⢕⢕⢕⢕⢕⢕⢕⢕⢕⢕⢕⢕⢕⢕⢕⢕⢕⢕⢕⢕⢕⢕⢕⢅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⢕⢕⢕⢕⠕⠕⢕⢕⢕⢕⢹⣿⣿⣽⣵⣵⣼⡟⢿⣷⡕⢔⢑⢕⢅⢕⢄⢕⣿⣿⣿⣿⣿⡿⢟⢏⣝⣽⣽⣽⣵⣕⢕⢕⢔⠁⠕⢕⢕⢕⢕⢕⢕⢕⢅⢕⢑⢕⢔⢄⢑⢁⠕⠑⠑⠑⠑⠑⢕⢕⢕⢕⢕⢕⢕⢔⢄⢅⢑⢕⢕⢕⢕⢕⢕⢕⢕⢕⢕⢕⢕⢕⢕⢕⢕⢕⢕⢕⢕⢕⢕⢕⢕⢕⢕⢕⢕⢕⢕⢕⢕⢕⢕⢕⢕⢕⢕⢕⢕⢕⢕⢕⢕⠑⢕⢕⢕⢕⢕⢕⢔⠕⢕⢕⢑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⢜⡕⢕⠀⠀⢕⢕⠕⣧⡅⢕⠈⠙⠛⠟⠻⢿⣷⣝⣿⣇⢄⠀⠕⢄⠀⠁⢻⣿⣿⣿⣵⣷⣿⣿⣿⣿⢿⢿⠿⠿⠗⠑⠕⢕⢄⠀⠑⠕⢕⢕⢕⢕⢕⢕⢕⢔⢄⢁⠑⢕⢕⢕⢕⢕⢕⢕⢕⢕⢕⢕⢕⢕⢕⢕⢕⢕⢕⢕⢔⢕⢕⢕⢕⠕⢕⢕⢕⢕⢕⢕⢕⢕⢕⢕⢕⢕⢕⢕⢕⢕⢕⢕⢕⢕⢕⢕⢕⢕⢕⢕⢕⢕⢕⢕⢕⢕⢕⢕⢕⢕⢕⠑⠀⠀⠀⢕⢕⢕⢕⠀⠑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⡕⢣⢕⢕⠀⠀⢕⠀⢟⠙⠀⠀⠀⠀⠀⠀⠀⠘⢻⣿⣿⣧⡕⠀⠁⠕⠀⠁⢿⣿⣿⣿⣿⣿⢟⠙⠁⠀⠀⠀⠀⠀⠀⠀⠁⠑⠁⠐⠀⠀⠁⠑⠕⢕⢕⢕⢕⢕⢕⢕⢔⢄⢀⠁⠑⠑⠕⠕⢕⢕⢕⢕⠕⠕⢕⢕⢕⢕⢕⢕⢕⢕⢕⢕⢕⢕⠕⠕⢅⠑⢑⢕⢕⢕⢕⢕⢕⢕⢕⢕⢕⢕⢕⢕⢕⢕⢕⢕⢕⢕⢕⢕⢕⢕⢕⢕⢕⢕⢕⢕⢕⢕⠀⠀⠀⠀⢕⢕⢕⢕⢕⠀⠁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⣿⣿⣿⣿⣷⢜⢑⢕⠀⠀⠁⠀⢕⠑⠀⠀⢔⣾⡇⠀⠀⠀⠀⠜⣿⣿⣷⡅⠀⠀⢕⢀⢜⣿⣿⣿⣯⢕⠀⠀⢀⢄⢄⠀⠀⠀⢔⠀⠀⠀⢄⢀⠀⠀⠀⢄⢀⠀⠁⠑⠕⠕⢕⢕⢕⢕⢕⢕⢔⢄⠀⠀⠀⠀⠁⠁⠑⠑⠐⠐⠑⠁⠁⠁⠁⠁⠁⠁⠁⢀⢀⢀⢅⢕⢕⢕⢕⢕⢕⢕⢕⢕⢕⢕⢕⢕⢕⢕⢕⢕⢕⢕⢕⢕⢕⢕⢕⢕⢕⢕⢕⢕⢕⢕⢕⢕⠀⠀⠀⠀⢕⢕⢕⢕⢕⢔⠀⠀⠑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⣿⣿⣿⣿⣧⢕⢁⢔⠀⠀⠀⠀⠀⠀⢔⢕⠀⢕⢀⢀⢄⠀⢄⣹⣿⣿⣷⡄⠀⢱⡅⠀⢻⣿⣿⡧⢕⣱⣕⠈⢅⢀⠀⢀⠀⢕⠀⠀⢀⣿⣷⣧⡄⠀⠀⠙⢷⣴⣄⢀⠀⠀⠁⠑⠕⢕⢕⢕⢕⢕⢔⢄⠀⠀⠀⢀⢄⢄⢄⢄⢀⢀⢄⢄⢄⢔⢔⢔⢕⢕⢇⢕⢕⢕⢕⢕⢕⢕⢕⢕⢕⢕⢕⢕⢕⢕⢕⢕⢕⢕⢕⢕⢕⢕⢕⢕⢕⢕⢕⢕⢕⢕⢕⢕⢕⠑⠀⠀⠀⢕⢕⢕⢕⢕⢕⢕⢔⢀⠀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⣿⣿⣿⣿⣷⡕⠑⠀⠀⠀⠀⢠⡀⠕⣱⡇⢕⣧⡕⢕⠀⢸⣿⣿⣿⣿⣧⠀⢕⣷⡄⢸⣿⣿⣿⣿⣿⣿⡄⢕⢱⣔⣕⡰⢕⢀⠀⣸⣿⣿⣿⣿⡇⠀⠀⢅⣻⣿⣿⣷⣦⣤⣄⡀⠀⠁⠑⠑⠕⠕⠕⠕⠔⠄⠕⠕⠕⢕⢕⢕⢕⢕⢕⢕⢕⢕⢕⢕⢕⢕⢕⢕⢕⢕⢕⢕⢕⢕⢕⢕⠕⢕⢕⢕⢕⢕⢕⢕⢕⢕⢕⢕⢕⢕⢕⢕⢕⢕⢕⢕⢕⢕⢕⢕⠀⠀⠀⠀⢕⢕⢕⢕⢕⢕⢕⢕⢕⢔⢀⠁⠑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⣿⣿⣿⣿⣿⢄⠀⠀⠀⠀⠜⣿⣷⡿⢻⡕⢟⠇⢕⢰⣿⣿⣿⣿⣿⡿⠀⢸⣿⣿⣿⣿⣿⣿⣿⣿⣿⣷⡄⢕⢿⢿⢇⠜⠁⣰⣿⣿⣿⣿⣏⣕⣰⣷⣿⣿⣿⣿⣿⣿⣿⣿⣿⣷⣷⡦⠀⠀⠀⠀⢀⢀⢀⢀⢀⢀⢄⢅⢕⢕⢕⢕⢕⢕⢕⢕⢕⢕⢕⢕⢕⢕⢕⢕⢕⢕⢕⢕⢕⠑⢕⢕⢕⢕⢕⢕⢕⢕⢕⢕⢕⢕⢕⢕⢕⢕⢕⢕⠀⢕⢕⢕⢕⢄⠀⠀⠀⢕⢕⢕⢕⢕⢕⢕⢕⢕⢕⢕⢔⠀⠀⠕⢅⢑⠀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⠀⠀⠀⠀⠀⢿⣿⢕⢕⢕⢕⢕⣾⣿⣿⣿⣿⣿⠟⢑⣰⣿⣿⣿⣿⣿⣿⣿⣿⣿⣿⣿⣿⣷⣷⡧⢅⢄⢜⢝⢟⢫⢏⢝⢿⣿⣿⣿⣿⣿⣿⣿⣿⣿⣿⣿⣿⣿⣿⢇⠀⠀⠀⢄⢕⢕⢕⢕⢕⢕⢕⢕⢕⢕⢕⢕⢕⢕⢕⢕⢕⢕⢕⢕⢕⢕⢕⢕⢕⢕⢕⢕⢕⠀⢕⢕⢕⢕⢕⢕⢕⢕⢕⢕⢕⢕⢕⢕⢕⢕⢕⢕⠀⢕⢕⢕⢑⢕⠀⠀⠀⢕⢕⢕⢕⢕⢕⢕⢕⢕⢕⢕⢕⢕⢄⠀⠁⠑⠕⠁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⠀⠀⠀⢸⡻⢕⢕⢕⢕⢸⣿⣿⣿⣿⣿⣿⣿⣿⣿⣿⣿⣿⣿⣿⣿⣿⣿⣿⣿⣿⣿⣿⣿⣧⢕⢕⢕⢕⢕⢕⢕⢕⢸⣿⣿⣿⣿⣿⣿⣿⣿⣿⣿⣿⣿⣿⡟⠀⠀⠀⢀⢕⢕⢕⢕⢕⢕⢕⢕⢕⢕⢕⢕⢕⢕⢕⢕⢕⢕⢕⢕⢕⢕⢕⢕⢕⢕⢕⢕⢕⠀⠀⢕⢕⢕⢕⢕⢕⢕⢕⢕⢕⢕⢕⢕⢕⢕⢕⢕⢕⢄⢕⢕⢕⢕⢕⠀⠀⠀⢕⢕⢕⢕⢕⠕⢕⢕⢕⢕⢕⢕⢕⢕⢕⢔⢀⠀⠀⠀⠑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⠕⢕⢕⢕⢕⢕⢸⣿⣿⣿⣿⣿⣿⣿⣿⣿⣿⣿⣿⣿⣿⣿⣿⣿⣿⣿⣿⣿⣿⢟⢕⢕⢕⢕⢕⢕⢕⢕⢿⢕⢜⢻⣿⣿⣿⣿⣿⣿⣿⣿⣿⣿⡟⠁⠀⠀⢀⢕⢕⢕⢕⢕⢕⢕⢕⢕⢕⢕⢕⢕⢕⢕⢕⢕⢕⢕⢕⢕⢕⢕⢕⢕⢕⢕⢕⢕⢕⠀⠀⠑⢕⢕⢕⢕⢕⢕⢕⢕⢕⢕⢕⢕⢕⢕⢕⢕⢕⢕⢕⢕⢅⢕⢕⠀⠀⠀⠕⠕⠕⢕⢕⢔⢕⢕⢕⢕⢕⢕⢕⢕⢕⢕⢕⢕⢄⢀⠀⠀⠁⢅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⣟⣔⣴⣾⣔⠀⠀⠀⢕⢕⢕⢕⢕⣼⣿⡿⣿⣿⣿⣿⣿⣿⣿⣿⣿⣿⣿⣿⣿⣿⣿⣿⣿⣿⡟⢇⢕⢕⢕⢕⢕⢕⢕⢕⢕⢕⢕⢕⢕⣻⣿⣿⣿⣿⣿⣿⣿⣿⡿⠁⢀⢕⢄⢕⢕⢕⢕⢕⢕⢕⢕⢕⢕⢕⣕⣕⢕⢕⢕⢕⢕⢕⢕⢕⢕⢕⢕⢕⢕⢕⢕⢕⢕⢕⠀⠀⠀⢕⢕⢕⢕⢕⢕⢕⢕⢕⢕⢕⢕⢕⢕⢕⢕⠁⢕⢕⢕⢕⢕⢕⠀⠀⠀⠀⠀⠀⠀⠁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⡄⠀⢕⢕⢕⢕⣾⣿⣿⢜⣿⣿⣿⣿⣿⣿⣿⣿⣿⣿⣿⣿⣿⣿⣿⣿⣿⣿⡇⢕⢕⢕⢕⢕⢕⢕⢕⢕⢕⢕⢕⢕⢕⣿⣿⣿⣿⣿⣿⣿⣿⡿⢑⣰⡺⡝⢕⢕⢕⢕⢕⢕⢱⣵⣳⣵⣿⣿⣿⣿⣿⢇⠕⢑⢕⢕⢕⢕⢕⢕⢕⢕⢕⢕⢕⢕⢕⠑⠀⠀⠀⠁⢕⢕⢕⢕⢕⢕⢕⢕⢕⢕⢕⢕⢕⢕⠕⠀⢕⢅⢕⢕⢕⢕⠀⠀⠀⠀⠀⠀⠀⢔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⡕⣕⣵⣿⣿⣿⣿⣇⣿⣿⣿⣿⣿⣿⣿⣿⣿⣿⣿⣿⣿⣿⣿⣿⣿⣿⣿⣧⡕⢕⢕⢕⢕⢕⢕⢕⢕⢕⢕⢱⣷⣿⣿⣿⣿⣿⣿⣿⣿⣷⣿⣏⢇⢕⢕⢕⢕⢕⢕⢕⢻⢿⣿⣿⣿⣿⢟⢟⠕⠀⠀⢕⢕⢕⢕⢕⢕⢕⢕⢕⢕⢕⢕⢕⢕⠀⠀⠀⠀⠀⠕⢕⢕⢕⢕⢕⢕⢕⢕⢕⢕⢕⢕⠕⠀⢀⢔⢕⢕⢕⢕⠑⠀⠀⠀⠀⠀⠀⢄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⣿⣿⡇⣿⣿⣿⣿⣿⣿⣿⣿⣿⣿⣿⣿⣿⣿⣿⣿⣿⣿⣿⣿⣿⣿⣿⣿⣿⣿⣿⣿⣿⣿⣷⣕⣕⣕⣕⣱⣵⣵⣷⣿⣿⣿⣿⣿⣿⣿⣿⣿⣿⣯⢟⢕⢕⢕⢕⢕⢕⢕⢕⢕⢕⢜⢝⢟⠝⢕⢔⢕⠀⠀⠀⢕⢕⢕⢕⢕⢕⢕⢕⢕⢕⢕⢕⢕⠑⠀⠀⠀⠀⠀⠀⢕⢕⢕⢕⢕⢕⢕⢕⢕⢕⠕⠑⢀⢄⢕⢕⢕⢕⢕⠅⠀⠀⠀⠀⠀⠀⢄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⣿⣿⣷⢻⣿⣿⣿⣿⣿⣿⣿⣿⣿⣿⣿⣿⣿⣿⣿⣿⣿⣿⣿⣿⣿⣿⣿⣿⣿⣿⣿⣿⣿⣿⣿⣿⣿⣿⣿⣿⣿⣿⣿⣿⣿⣿⣿⣿⣿⣿⣿⡿⢝⢕⢕⢕⢕⢕⠑⠁⠀⠀⠁⠁⠁⠁⢄⢕⢕⢕⠑⠀⠀⢔⢕⢕⢕⢕⢕⢕⢕⢕⢕⢕⢕⢕⢕⠀⠀⠀⠀⠀⠀⠀⠕⢕⢕⢕⢕⢕⢕⠑⢕⢕⢔⢕⢕⢕⢕⢕⢕⢕⠑⠀⠀⠀⠀⠀⢀⢔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⣿⣿⡜⣿⣿⣿⣿⣿⣿⣿⣿⣿⣿⣿⣿⣿⣿⣿⣿⣿⣿⣿⣿⣿⣿⣿⣿⣿⣿⣿⣿⣿⣿⣿⣿⣿⣿⣿⣿⣿⣿⣿⣿⣿⣿⣿⣿⣿⣿⢏⢕⢕⢕⢕⢕⢕⠁⠀⠀⠀⠀⠀⠀⢀⢕⢕⢕⢕⠑⠀⠀⢔⢕⢕⢕⢕⢕⢕⢕⢕⢕⢕⢕⢕⢕⠁⠀⠀⠀⠀⠀⠀⠀⠀⢕⢕⢕⢕⢕⢕⢄⠕⢕⢕⢕⢕⢕⢕⢕⠑⠀⠀⠀⠀⠀⢀⢔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⣿⣿⣿⡹⣿⣿⣿⣿⣿⣿⣿⣿⣿⣿⣿⣿⣿⣿⣿⣿⣿⣿⣿⣿⣿⣿⣿⣿⣿⣿⣿⣿⣿⣿⣿⣿⣿⣿⣿⣿⣿⣿⣿⣿⣿⣿⣿⢟⢇⢕⢕⢕⢕⢕⠑⠀⠀⠀⠀⠀⠀⠀⢄⢕⢕⢕⢕⠑⠀⠀⢔⢕⢕⢕⢕⢕⢕⢕⢕⢕⢕⢕⢕⢕⠑⠀⠀⠀⠀⠀⠀⠀⠀⠀⠀⢕⢕⢕⢕⢕⢅⢅⢕⢕⢕⢕⠕⠑⠀⠀⠀⠀⠀⢀⢔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⣿⣿⣷⢹⣿⣿⣿⣿⣿⡕⢔⢔⢔⢕⢕⢍⢝⢝⢛⢻⣿⣿⣿⣿⣿⣿⣿⣿⣿⣿⣿⣿⣿⣿⣿⣿⣿⣿⣿⣿⣿⣿⣿⣿⢟⢕⢕⢕⢕⢕⢕⢕⠀⠀⠀⠀⠀⠀⠀⠀⢄⢕⢕⢕⢕⠕⠀⠀⢔⢕⢕⢕⢕⢕⢕⢕⢕⢕⢕⢕⢕⢕⠕⠀⠀⠀⠀⠀⠀⠀⠀⠀⠀⠀⠀⠕⢕⢕⢕⢕⢕⢕⢕⢑⢁⢀⢀⢄⢄⢄⢔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⣿⣿⣧⢻⣿⣿⣿⣿⣷⢕⢕⢕⢕⢕⢕⢕⢑⣱⣾⣿⣿⣿⣿⣿⣿⣿⣿⣿⣿⣿⣿⣿⣿⣿⣿⣿⣿⣿⣿⣿⣿⢟⢇⢕⢕⢕⢕⢕⢕⢔⠑⠀⠀⠀⠀⢀⢔⢐⢔⢕⢕⢕⢕⢕⠀⠀⢕⢕⢕⢕⢕⢕⢕⢕⢕⢕⢕⢕⢕⢕⢕⠀⢀⠀⠀⠀⠀⠀⠀⠀⠀⠀⠀⠀⠀⢕⢕⢕⢕⢕⢕⢅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⣿⣿⣷⡹⣿⣿⣿⣿⣧⡕⢱⢱⢕⢕⣱⣾⣿⣿⣿⣿⣿⣿⣿⣿⣿⣿⣿⣿⣿⣿⣿⣿⣿⣿⣿⣿⣿⣿⢏⢝⢕⢕⢕⢕⢕⢕⢕⢕⢕⠀⠀⠀⠀⢄⢕⢅⢕⢕⢕⢕⢕⢕⠁⠄⢔⢕⢕⢕⢕⢕⢕⢕⢕⢕⢕⢕⢕⢕⠕⢀⢔⢕⢁⠀⠀⠀⠀⠀⠀⠀⠀⠀⠀⠀⠕⢕⢕⢕⢕⢕⢅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⣿⣿⡿⣷⡜⢿⣿⣿⣿⣿⣷⣷⣷⣿⣿⣿⣿⣿⣿⣿⣿⣿⣿⣿⣿⣿⣿⣿⣿⣿⣿⣿⣿⢟⡯⢽⢎⢕⢕⢕⢕⢕⢕⢕⢕⢕⢕⢕⠕⠀⠀⢀⢕⢕⢔⢕⢕⢕⢕⢕⢕⠕⠀⢕⢕⢕⢕⢕⢕⢕⢕⢕⢕⢑⢕⢕⢕⠕⢄⢕⢕⢕⢕⠀⠀⠀⠀⠀⠀⠀⠀⠀⠀⠀⠀⢕⢕⢕⢕⢕⢕⢁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⢟⢝⢝⢟⢿⣿⣿⣿⣿⣿⣿⣿⣿⣿⣿⣿⣿⣿⢿⢟⢟⢿⢮⢹⣿⣿⣿⣿⣿⣿⣿⣿⣿⣿⣿⣿⣿⣿⣿⣿⣿⣿⣿⣿⣿⣿⣿⣿⣿⢏⢇⢜⢕⢕⢕⢕⢕⢕⢕⢕⢕⢕⢕⢕⢕⠀⠀⢄⢕⢕⢕⢕⢕⢕⢕⢕⢕⢕⠀⢀⢕⢕⢕⢕⢕⢕⢕⢕⢕⠑⢕⢕⢕⠑⢄⢕⢕⢕⢕⢕⢔⠀⠀⠀⠀⠀⠀⠀⠀⠀⠀⠀⢕⢕⢕⢕⢕⢕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⡟⢟⢟⢟⢿⣿⣿⣿⢕⢕⢕⢕⢜⢻⣿⣿⣿⣿⣿⣿⣿⣿⣿⣿⡟⢕⢕⢕⢕⢻⢗⢕⢜⢻⣿⣿⣿⣿⣿⣿⣿⣿⣿⣿⣿⣿⣿⣿⣿⣿⣿⣿⢿⢟⢯⢞⢕⢕⢕⢕⢕⢕⢕⢕⢕⢕⢕⢕⢕⢕⢕⢕⢕⢄⢕⢕⢕⢕⢕⢕⢕⢕⢕⢕⢕⠕⠀⢕⢕⢕⢕⢕⢕⢕⢕⢕⠑⢕⢕⠕⠁⢔⢕⢕⢕⢕⢕⢕⢕⠀⠀⠀⠀⠀⠀⠀⠀⠀⠀⠀⠑⢕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⡇⢕⢕⢕⢕⢝⣿⣿⡇⢕⢕⢕⢕⢕⢻⣿⣿⣿⣿⣿⣿⣿⣿⣿⡇⢕⢕⢕⢕⢕⢕⢕⢕⢕⣧⡟⢿⣿⣿⣿⣿⣿⣿⣿⣿⣿⣿⣿⣿⢿⢟⢝⢑⢅⢕⢕⢕⢕⢕⢕⢕⢕⢕⢕⢕⢕⢕⢕⢕⢕⢕⢕⢕⢅⢕⢕⢕⢕⢕⢕⢕⢕⢕⢕⠅⠀⢕⢕⢕⢕⢕⢕⢕⢕⢕⠕⢔⢕⠑⢀⢕⢕⢕⢕⢕⢕⢕⢕⢕⢔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⣷⢕⢕⢕⢕⢕⢜⢿⣿⢕⢕⢕⢕⢕⢜⣿⣿⣿⣿⣿⣿⣿⣿⣟⢕⢕⢕⢕⢕⢕⢕⢕⢕⢱⣿⣿⢅⠜⢺⣿⢿⣿⢿⣿⢿⠟⢝⢝⢕⢔⢕⢕⢕⢕⢕⢕⢕⢕⢕⢕⢕⢕⢕⢕⢕⢕⢕⢕⢕⢕⢕⢕⢕⢕⢕⢕⢕⢕⢕⢕⢕⢕⢕⠑⢀⢕⢕⢕⢕⢕⢕⢕⢕⢕⢕⢄⠕⠁⢄⢕⢕⢕⢕⢕⢕⢕⢕⢕⢕⢕⠀⠀⠀⠀⠀⠀⠀⠀⠀⠀⠀⠁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⣇⢕⢕⢕⢕⢕⢜⣿⡇⢕⢕⢕⢕⢕⢜⣿⣿⣿⣿⢿⢿⣿⡏⢕⢕⢕⢕⢕⢕⢕⢕⢕⢕⣿⣿⢕⢕⢕⢝⢝⢜⢅⠁⠀⠐⠕⢕⢕⢕⢕⢕⢕⢕⢕⢕⢕⢕⢕⢕⢕⢕⢕⢕⢕⢕⢕⢕⢕⢕⢕⢕⢕⢕⢕⢕⢕⢕⢕⢕⢕⢕⠑⢄⢕⢕⢕⢕⢕⢕⢕⢕⢕⢕⠄⠑⢀⢕⢕⢕⠕⢕⢕⢕⢕⢕⢕⢕⢕⢕⠀⠀⠀⠀⠀⠀⠀⠀⠀⠀⠀⠀⠕⢕⢕⢕⢕⢕⢑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⢿⣿⣿⣿⣿⣿⣿⣿⣿⣿⣿⣿⣿⡕⢕⢕⢕⢕⢕⢸⣿⡕⢕⢕⢕⢕⢕⢻⣿⡏⢕⢕⢕⢸⣇⢕⢕⢕⢕⢕⢕⢕⢕⢕⢕⣿⣿⢕⢕⢕⢕⢕⢕⢕⠀⠀⢁⢕⢕⢄⢕⢕⢕⢕⢕⢕⢕⢕⢕⢕⢕⢕⢕⢕⢕⢕⢕⢕⢕⢕⢕⠕⢕⢕⢕⢕⢕⢕⢕⢕⢕⢕⠕⢄⢕⢕⢕⢕⢕⢕⢕⢕⢕⠕⠀⠀⢔⢕⢕⢕⢕⢕⠀⢕⢕⢕⢕⢕⢕⢕⢕⠀⠀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⢁⢉⢙⢻⣿⣿⡟⢝⢕⢝⢟⣿⣷⢕⢕⢕⢕⢕⢕⢿⡇⢕⢕⢕⢕⢕⢜⣿⢕⢕⢕⢕⢕⢻⡇⢕⢕⢕⢕⢕⢕⢕⢕⢕⢿⣿⢇⢕⢕⢕⢕⢕⠁⠀⠀⢕⢕⢕⢕⢕⢕⢕⢕⢕⢕⢕⢕⢕⢕⢕⢕⢕⢕⢕⢕⢕⠕⠕⠑⠁⢀⢕⢕⢕⢕⢕⢕⢕⢕⢕⠕⢔⢕⢕⢕⢕⢕⢕⢕⢕⢕⠕⠀⢄⢕⢕⢕⢕⢕⢕⢕⠕⢀⠕⢕⢕⢕⢕⢕⢕⠀⠀⠀⠀⠀⠀⠀⠀⠀⠀⠀⠀⠀⠑⢕⢕⢕⢕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⢕⠕⠐⠀⠹⣿⣇⢕⢕⢕⢕⢕⢻⡇⢕⢕⢕⢕⢕⢜⣧⢕⢕⢕⢕⢕⢕⢕⢕⢕⢕⢕⢕⢱⣇⢕⢕⢕⢕⢱⢕⢕⢕⢕⢸⡏⢕⢕⢕⢕⢕⢕⠀⠀⠁⢕⢕⢕⢕⠕⢕⢕⢕⢕⢕⢕⢕⢕⢕⢕⢕⠕⠕⠑⠁⠀⠀⠀⠀⠀⢕⢕⢕⢕⢕⢕⢕⢕⢕⠕⢔⢕⢕⢕⢕⢕⢕⢕⢕⢕⠑⢀⢔⢕⢕⢕⢕⣕⣥⣴⣾⣿⣷⡔⠕⢕⢑⢕⢕⢕⠔⢁⠀⠀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⡆⢜⣿⡕⢕⢕⢕⢕⢕⢱⢕⢕⢕⢕⢕⢕⢹⢕⢕⢕⢕⢕⢕⢕⢕⢕⢕⢕⢕⢜⢕⢕⢕⢕⢕⢹⡇⢕⢕⢕⢜⢕⢕⢕⢕⢕⢕⠀⠀⠀⠀⢅⠕⢕⢕⢔⢕⢕⢕⢕⢕⢕⠑⠑⠁⠁⠀⠀⠀⠀⠀⠀⠀⠀⠀⢕⢕⢕⢕⢕⢕⢕⢕⢕⢑⢄⢕⢕⢜⢕⢕⢕⢕⢕⢕⢑⢔⠑⠑⣕⣵⣷⣿⣿⢟⢝⢏⢏⢝⢕⠀⢑⣕⣤⣴⣶⣶⣆⠅⠀⠀⠀⠀⠀⠀⠀⠀⠀⠀⠀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⠀⠀⠀⠀⠀⠀⠀⢄⡝⢕⣿⣿⡕⢕⢕⢕⢕⢕⢕⢕⢕⢕⢕⢕⢕⡕⢕⢕⢕⢕⢕⢕⢕⢕⢕⢕⢕⢕⢕⢕⢕⢕⢕⢸⣿⢕⢕⢕⢕⢕⢕⢕⢕⢕⠑⠀⠀⢀⢕⠑⠀⠀⠑⢕⢕⢕⠁⢕⢕⢕⢔⠀⠀⠀⠀⠀⠀⠀⠀⠀⠀⠀⢄⢕⢕⢕⢕⠕⢕⢕⢕⢕⢀⢕⢕⢕⢕⢕⢕⢕⢕⢕⡴⠑⢀⢰⣾⣿⣿⣿⣿⢏⠕⢱⣵⣕⣱⣵⣾⣿⣿⣿⣿⣿⣿⣿⢕⢀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⠀⠀⠀⠀⠀⠀⠅⢑⣼⣿⣿⣧⢕⢕⢕⢕⢕⢕⢕⢕⢕⢕⢕⢕⢕⢕⢕⢕⢕⢕⢕⢕⢕⢕⢕⢕⣱⢕⢕⢕⢕⢕⢜⣿⡇⢕⢕⢕⢁⢕⢕⢕⢕⠀⠀⢀⢕⢕⣠⢄⠀⠀⠕⢕⢕⠀⢕⢕⢕⢕⠀⠀⠀⠀⠀⠀⠀⠀⠀⠀⠀⢕⢕⢕⢕⢕⢔⢕⢕⢕⠁⢕⢕⢕⢕⢕⢕⢕⢕⢕⠘⢀⢔⢕⢜⢻⢿⣟⡟⢇⢕⣔⣅⣘⢻⢿⣿⣿⣿⣿⣿⣿⣿⣿⣿⠕⠀⠀⠀⠀⠀⠀⠀⠀⠀⠀⠀⠀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⢄⣾⣿⣿⣿⣿⡇⢕⢕⢕⢕⢕⢕⢕⢕⢕⢕⢕⢕⢕⢕⢕⢕⢕⢕⢕⢕⢕⢕⢕⣷⣇⢕⢕⢕⢕⢕⣹⣷⢕⢕⢕⡕⢕⣕⢕⠑⠀⠀⢕⢕⡾⢇⠕⢄⠀⠀⠑⢕⠀⠑⢕⢕⢕⢀⠀⠀⠀⠀⠀⠀⠀⠀⠀⢔⢕⢕⢕⢕⢕⢕⢕⢕⠀⢔⢕⢕⢕⢕⢕⢕⢕⠑⠀⢔⢕⣵⡷⢞⣿⡏⢕⢕⣵⣿⣿⣿⣿⣿⣷⣷⣽⣟⢿⡿⢿⣿⣿⢏⠀⠀⠀⠀⠀⠀⠀⠀⠀⠀⠀⠀⠀⠕⢕⠕⢕⢁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⠀⠀⠀⠀⢸⣿⣿⣿⣿⣿⣿⢕⢕⢕⢕⢕⢕⢕⢕⢕⢕⢕⢕⢕⢕⢕⢕⢕⢕⢕⢕⢕⢕⢕⣿⣿⡕⢕⢕⢕⢕⢸⣿⡇⢕⢕⢕⢕⢎⢕⠀⠀⢔⢕⡜⢕⢕⢔⢕⢔⠀⠀⠁⠀⠀⢕⢕⢕⢕⠀⠀⠀⠀⠀⠀⠀⠀⢄⢕⢕⢕⢕⢐⢕⢕⢕⠀⢔⢕⢕⢕⢕⢕⢕⢕⠑⠀⢕⢜⣯⣵⣾⣿⣿⢕⣱⣿⣿⣿⣿⣿⣿⣿⣿⣿⣿⣿⣿⣧⣕⢳⣿⣵⣵⣤⣕⡀⢀⠀⠀⠀⠀⠀⠀⠀⠀⠀⢕⠀⢕⢅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⠀⠀⢜⣿⣿⣿⣿⣿⣿⣿⡇⢕⢕⢕⢕⢕⢕⢕⢕⢕⢕⢕⢕⢕⢕⢕⢕⢕⢕⢕⢕⢕⢕⢿⣿⣿⡕⢕⢕⢕⢸⣿⣷⢕⢕⢕⢕⢕⠀⠀⢀⢕⢕⢕⢕⢕⢕⢕⢕⢔⠀⠀⠀⠀⢕⢕⢕⢕⢄⠀⠀⠀⠀⠀⠀⠀⢕⢕⢕⢕⢐⢕⢕⢕⠁⢄⢕⢕⢕⢕⢕⢕⢕⠑⠀⢕⢺⣿⣿⣿⣿⣿⣇⣿⣿⣿⣿⣿⣿⣿⣿⣿⣿⣿⣿⣿⣿⣿⣿⣷⣮⡻⢿⣿⣿⣿⣧⡄⠀⠀⠀⠀⠀⠀⠀⠀⢕⠀⢕⠑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⠀⠀⣿⣿⣿⢝⢕⢝⢻⣿⢕⢕⢕⢕⢕⢕⢕⢕⢕⢕⢕⢕⢕⢕⢕⢕⢕⢕⢕⢕⢕⢕⢜⣿⣿⣷⢕⢕⢕⢕⢿⣿⣇⢕⢜⢕⢕⠀⠀⢕⢕⢕⢕⢕⢕⢕⢕⢕⢕⢀⢀⣀⣀⢕⢕⢕⢕⢕⠀⠀⠀⠀⠀⠀⢔⢕⢕⢕⢔⢕⢕⢕⠑⠀⢕⢕⢕⢕⢕⢕⢕⠁⢀⢱⣵⣵⣿⣿⣿⣿⣿⣸⣿⣿⣿⣿⣿⣿⣿⣿⣿⣿⣿⣿⣿⣿⣿⣿⣿⡽⣿⣧⡝⢿⣿⣿⣧⠀⠀⠀⠀⠀⠀⠀⠀⢕⠀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⠀⠀⠀⠀⠀⠀⠀⣿⣿⣿⡕⢕⢕⢕⢹⡎⡕⢕⢕⢕⢕⢕⢕⢕⢕⢕⢕⢕⢕⢕⢕⢕⢕⢕⢕⢕⢕⢕⢻⣿⣿⣧⢕⢕⢕⢜⣿⣿⡕⢕⢱⠁⠀⢔⢕⢕⢕⢕⢕⢕⢕⢕⢕⢕⣱⣿⣿⢏⢕⡕⢕⢕⢕⢄⠀⠀⠀⠀⠀⢕⢕⢕⢅⢕⢕⢕⢕⠀⢄⢕⢕⢕⢕⢕⢕⠁⢀⢕⢻⣿⣿⣿⣿⣿⣿⡇⣿⣿⣿⣿⣿⣿⣿⣿⣿⣿⣿⣿⣿⣿⣿⣿⣻⣿⣝⢝⢿⢿⣮⡻⣿⡟⠀⠀⠀⠀⠀⠀⠀⠀⠑⠀⢕⠀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⢀⢀⢀⢀⢀⢀⢱⢿⣿⣿⣷⢕⢕⢕⢕⢕⢕⢕⢕⢕⢕⢕⢕⢕⢕⢕⢕⢕⢕⢕⢕⢕⢕⢕⢕⢕⢕⢕⢕⣻⣿⣿⣧⢕⢕⢕⢿⣿⣷⢕⡕⢔⢄⢕⢕⢕⢕⢕⢕⢕⢕⢕⢕⣾⣿⡿⢇⢕⣵⡷⢕⢕⢕⢕⢕⢄⠀⠀⢕⢕⢕⢕⢕⢕⢕⢕⠀⠀⢕⢕⢕⢕⢕⢕⢁⠀⢕⢕⢕⢕⣽⣿⣿⣿⡿⣼⣿⣿⣿⣿⣿⣿⣿⣿⣿⣿⣿⣿⣿⣿⣿⡽⣿⣿⣿⡇⢕⢜⡿⣷⢝⠇⠀⠀⠀⠀⠀⠀⠀⠀⠀⠀⢕⠀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⢝⢕⢕⢕⢕⢕⢕⢕⢕⢕⢕⢕⢕⢕⢕⢕⢕⢕⢕⢕⢕⢕⢕⢵⢕⢕⢕⢕⢕⢸⣿⣿⣿⡇⢕⢕⣹⣿⣿⡇⢸⣇⢕⢕⢕⢕⢕⢕⢕⢕⢕⢱⣿⣿⢟⢕⢕⣱⢟⢕⠑⢕⢕⢕⢕⢕⢕⢔⢕⢕⢕⢕⢕⢕⢕⠑⠀⠀⢕⠑⢕⢕⢕⡱⠀⢔⢕⣵⣷⣿⣿⣿⣿⣿⣷⣿⣿⣿⣿⣿⣿⣿⣿⣿⣿⣿⣿⣿⣿⣿⣿⡟⢝⢝⢟⢇⢕⢕⢕⢜⣿⡔⠀⠀⠀⠀⠀⠀⠀⠀⠀⠀⢕⠄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⣷⡕⢕⢕⢕⢕⢻⣿⣿⣿⡕⢕⢸⣿⣿⣿⡕⣿⡕⢕⢕⢕⢕⢕⢕⢕⢕⢕⢝⢕⢕⢕⢕⢝⢕⢕⢕⢕⢕⢕⢕⢕⢕⢕⢕⢕⠑⢕⢕⢕⢕⠀⠀⠀⠕⠀⢕⢕⣱⢇⠀⢕⢕⣿⣿⣿⣿⣿⣿⣿⣿⣿⣿⣿⣿⣿⣿⣿⣿⣿⣿⣿⣿⣿⣿⣿⣿⣿⢕⢕⢕⢕⢕⢕⢕⣸⣿⢯⡄⠀⠀⠀⠀⠀⠀⠀⠀⠀⢕⢔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⣷⢕⢕⢕⢕⢕⢹⣿⣿⣷⡕⢕⢝⣿⣿⣧⢸⣧⢕⣱⣿⡕⢕⢕⢕⢕⢕⢕⢕⢕⢕⢕⢕⢑⢔⢕⢕⢕⢕⢕⣵⢕⢕⢕⠕⢕⢕⢕⢕⠀⠀⠀⠀⠀⠀⢕⢱⣿⠀⢔⢸⣿⣿⣿⣿⣿⣿⣿⣿⣿⣿⣿⣿⣿⣿⣿⣿⣿⣿⣿⣿⣿⣿⣿⣿⣿⣿⣿⣷⣷⣷⣷⣵⡿⣿⣷⣯⣧⠀⠀⠀⠀⠀⠀⠀⠀⠀⠑⢀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⢻⣿⣿⣧⢑⢕⢕⢕⢕⢹⣿⣿⣷⡕⢜⢿⣿⣿⣧⢻⣇⢿⣿⣷⢕⢕⢕⠑⠀⠀⠁⠁⢁⢕⢕⢕⢕⢕⢕⣱⣷⣿⡟⢕⢕⢕⢀⢕⢕⢕⠕⠀⠀⢔⠀⠀⢔⢔⣿⡇⠀⢕⢕⣿⣿⣿⣿⣿⣿⣿⣿⢿⢿⣿⣿⣿⣿⣿⣿⣿⣿⣿⣿⣿⣿⣿⣿⣿⣿⣿⣿⣿⣿⣿⣿⣿⣿⣿⡿⣿⡇⠀⠀⠀⠀⠀⠀⠀⠀⠀⢕⠑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⢜⢇⢕⢕⢕⢕⢕⢕⢕⢕⢕⢕⢕⢕⢕⢕⢕⢕⣟⣿⣿⣿⣧⢕⢕⢕⢕⢕⣿⣿⣿⣷⡕⢜⣿⣿⣿⣿⣿⡎⣿⣿⡇⢕⠑⠀⠀⠀⠀⢄⢕⢕⢕⢕⣵⣾⣿⣿⣿⢟⢱⢕⢕⠕⡇⢕⢕⢕⠀⠀⢀⡇⠀⠀⢅⣾⣿⠇⠀⢕⢕⢻⢿⣿⣿⣿⣿⡟⣿⢜⣼⣿⣿⣿⣿⣿⣿⣿⣿⣿⣿⣿⣿⣿⣿⣿⣿⣿⣿⣿⣿⣿⣿⣿⣿⣿⣿⣿⣿⢀⠀⠀⠀⠀⠀⠀⠀⠀⠐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⣎⡕⢕⢕⢕⢕⢕⢕⢕⢕⢕⢕⢕⣱⢕⢣⢕⢜⣽⣿⣿⣿⣧⢕⢕⢕⢕⢸⣿⣿⣿⣷⣕⣸⣿⣿⣿⣿⣿⢹⣿⢇⠁⠀⠀⠀⠀⢔⢕⣱⣵⣾⣿⣿⣿⣿⣿⢏⣵⣿⢕⢕⢱⡇⢕⢕⢕⠀⠀⣼⡇⠀⠀⣼⡺⣿⠀⢔⢕⢕⢕⢕⢜⢝⢟⢏⢕⡿⣸⣿⣿⣿⣿⣿⣿⣿⣿⣿⣿⣿⣿⣿⣿⣿⣿⣿⣿⣿⣿⣿⣿⣿⣿⣿⣿⣿⣿⣿⡇⠀⠀⠀⠀⠀⠀⠀⠀⠀⢔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⣇⢕⢕⣧⡕⢕⢕⢕⢜⣷⢕⢕⢕⢕⢕⢕⢕⢕⢕⢕⣵⣼⡇⢕⢕⢱⢽⣿⣿⣿⣿⣧⢕⢕⢕⢕⣿⣿⣿⣿⣿⣿⣿⣿⣿⣿⣿⡎⠇⠀⠀⠀⠀⠀⢕⣵⣿⣿⣿⣿⣿⣿⣿⡿⢱⣾⣿⡇⢕⢕⢸⡇⢕⢕⠁⠀⢱⣿⣧⠀⢱⡿⢕⡏⠀⢕⢕⢕⣱⣵⣷⣷⣿⣷⣇⡇⣿⣿⣿⣿⣿⣿⣿⣿⣿⣿⣿⣿⣿⣿⣿⣿⣿⣿⣿⣿⣿⣿⣿⣿⣿⣿⣿⣿⣿⣿⣧⠀⠀⠀⠀⠀⠀⠀⠀⠀⠀⢄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⣿⣇⣸⣿⣿⣧⡕⢕⢕⢱⣗⡇⢕⢕⢕⢕⢕⢕⢱⣵⣿⣿⢕⢕⢕⢕⢜⣿⣿⣿⣿⣿⣧⢕⢕⢕⢻⣿⣿⣿⣿⣿⣿⣿⣿⣿⣿⣷⠀⠀⠀⠀⢀⢕⣾⣿⣿⣿⣿⣿⣿⣿⢏⣵⣿⣿⣿⣿⠕⠑⣿⡇⢕⢕⠀⢄⣿⣿⣿⢄⣿⣟⢕⡇⠀⢕⢱⣾⣿⣿⣿⣿⣿⣿⣿⢹⣿⣿⣿⣿⣿⣿⣿⣿⣿⣿⣿⣿⣿⣿⣿⣿⣿⣿⣿⣿⣿⣿⣿⣿⣿⣿⣿⣿⣿⣿⣿⡔⠀⠀⠀⠀⠀⠀⠀⠀⠀⠀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⢸⣿⣯⣿⣿⣿⣿⣿⣧⡕⡕⣯⣷⡕⢕⢕⢕⢕⢕⣼⣿⣿⣇⢕⢕⢕⢕⢕⢜⣿⣿⣿⣿⣿⣿⣕⣕⣼⣿⣿⣿⣿⣿⣿⣿⣿⣿⣿⣿⡕⠀⠀⢄⣱⣿⣿⣿⣿⣿⣿⣿⡿⢱⣾⣿⣿⣿⣿⣿⡕⢔⣿⣿⢅⢕⠀⢸⣿⣿⣿⣼⣿⣗⢕⠁⠀⢕⣾⣿⣿⣿⣿⣿⣿⣿⡇⢸⣿⣿⣿⣿⣿⣿⣿⣿⣿⣿⣿⣿⣿⣿⣿⣿⣿⣿⣿⣿⣿⣿⣿⣿⣿⢿⢟⣝⡝⣿⣿⣧⠀⠀⠀⠀⠀⢄⣧⣴⡔⢄⢑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⠘⠛⠛⠛⠛⠛⠛⠛⠛⠛⠃⠛⠛⠛⠓⠑⠑⠑⠘⠛⠛⠛⠛⠑⠑⠑⠑⠑⠘⠛⠛⠛⠛⠛⠛⠛⠛⠛⠛⠛⠛⠛⠛⠛⠛⠛⠛⠛⠛⠓⠀⠐⠑⠛⠛⠛⠛⠛⠛⠛⠋⠑⠛⠛⠛⠛⠛⠛⠛⠃⠑⠛⠛⠃⠑⠀⠛⠛⠛⠛⠛⠛⠛⠑⠀⠑⠘⠛⠛⠛⠛⠛⠛⠛⠛⠃⠑⠛⠛⠛⠛⠛⠛⠛⠛⠛⠛⠛⠛⠛⠛⠛⠛⠛⠛⠛⠛⠛⠛⠛⠙⠑⠚⠛⠛⠃⠛⠛⠛⠑⠀⠀⠀⠀⠘⠛⠛⠛⠛⠃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⣕⣱⣵⣵⣵⣷⣾⣿⡿⢿⢿⢿⢟⢟⢟⢕⢜⢝⢝⢟⢟⢏⢝⢝⢝⢝⢝⢝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⣕⣕⣵⣵⡵⢷⢷⢟⢟⢟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⣕⣱⢵⢵⢵⢷⢗⢗⢟⢏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⣕⣕⢱⢵⢕⢕⢕⢕⢕⢗⢇⢕⢕⢕⢕⢕⢕⢕⢕⢕⢕⢕⢕⢕⢕⢕⢕⢕⢕⢕⢕⢕⢕⢕⢕⢕⢕⢕⢕⢕⢕⢕⢕⢕⢕⢕⢕⢕⢕⢕⢕⢕⢕⢕⢕⢕⢕⢕⢕⢕⢕⢕⢕⢕⢕⢕⢕⢕⢕⢕⢕⢕⢕⢕⢕⢕⢕⢕⢕⢕⢕⢕⢕⢕⢕⢕⢕⢕⢕⢕⢕⢕⢕⢕⢕⢕⢕⣕⣕⣵⣵⣕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⣱⣱⡵⢵⢕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⢿⢿⢿⢏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⢑⠕⢑⢅⢅⢅⢕⢕⢕⢕⢕⢕⢕⢕⢕⢕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⢔⢔⢔⢔⢔⢔⢔⢔⢕⢕⢕⢕⢕⢕⢕⢕⢔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⢁⢅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⠕⠑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⣕⣵⣳⣷⣵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⣷⣇⢕⢕⢕⢕⢕⢕⢕⢕⢕⢕⢕⢕⢕⢕⢕⢕⣷⣿⣿⣿⢏⢕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⢕⢕⢕⢕⢕⢕⢟⢝⢕⢕⢕⢕⢕⢕⢕⢕⢕⢕⢕⢕⢕⢕⢕⢕⢻⣿⣿⣷⣾⣿⣷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⢇⢕⢕⢕⢕⢕⢕⢕⢕⢕⣱⣾⣿⣷⣕⢕⢕⢕⢕⢕⢕⢕⢕⢕⢕⢕⢕⢕⢸⣿⣿⣿⣿⣿⣿⣿⣿⣷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⡕⢕⢕⢕⢕⢕⢕⢕⢕⢑⣿⣿⣿⣿⣿⣷⣧⡕⢕⢕⢕⢕⢕⢕⢕⢕⢕⢕⢕⢿⣿⣿⣿⣿⣿⣿⣿⣿⣿⣧⡕⢕⢕⢕⢕⢕⢕⢕⢕⢕⢕⢕⢕⢕⢕⢕⢕⢅⢑⢕⠕⢕⢕⢕⢕⢕⢕⢕⢕⢕⢕⢕⢕⢕⢕⢕⢕⢕⢕⢅⢅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⢕⢕⢔⢕⢕⢕⢕⢕⢹⣿⣿⣿⣿⣿⣿⣿⣧⣕⢕⢕⢕⢕⢕⢕⢕⢕⠕⢸⣿⣿⣿⡿⢟⣝⣱⣵⣵⣷⣷⣷⣕⢕⢕⢕⢕⢕⢕⢕⢕⢕⢕⢕⢕⢕⢕⢕⢕⢕⢕⢕⢔⢔⢕⢕⢕⢕⢔⢔⢕⢕⢕⢕⢕⢕⢕⢕⢕⢕⢕⢕⢕⢕⢕⢕⢕⢕⢕⢕⢕⢕⢕⢕⢕⢕⢕⢕⢕⢕⢕⢕⢕⢕⢕⢕⢕⢕⢕⢕⢕⢕⢕⢕⢕⢕⢕⢕⢕⢕⢕⢕⢕⢕⢕⠕⢕⢕⢕⢕⢕⢕⢕⢑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⣧⢕⢕⢕⢕⢁⢕⢕⠑⢕⢘⢿⣿⣿⢟⣹⣽⣽⣝⣝⢷⣧⢕⢔⢑⢕⢅⢕⢕⠄⢻⣿⣿⣾⣿⣿⣿⣿⠟⠛⠋⠙⠙⠁⠑⠕⢕⢅⠑⢕⢕⠕⢕⢕⢕⢕⢕⢕⢕⢕⢕⢕⢅⢕⢕⢕⢕⢕⢕⢕⢕⢕⢕⢕⢕⢕⢕⢕⢕⢕⢕⢕⢕⢕⢕⢕⢕⢕⢕⢕⢕⢕⢕⢕⢕⢕⢕⢕⢕⢕⢕⢕⢕⢕⢕⢕⢕⢕⢕⢕⢕⢕⢕⢕⢕⢕⢕⢕⢕⢕⢕⢕⢕⢕⢕⢕⢕⢕⢕⢕⢕⢕⢕⢕⢅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⢔⢕⢕⠕⠑⢕⢕⢁⢕⢜⣏⢙⠟⠿⠟⠟⠻⢿⣿⣿⣷⣕⢕⢄⢑⢕⢕⠕⢜⢿⣿⣿⣿⡿⢟⠁⠀⠀⠀⠀⢀⢀⢀⠀⠁⠕⢔⢀⠁⠑⠐⢅⢕⢕⢕⢕⢕⢕⢕⢕⢕⢕⢕⢕⢕⢕⢑⠕⠕⠕⢕⠕⢕⢕⢕⠕⠕⢕⢕⠕⢕⢕⢕⢕⠅⢁⢕⢕⢕⢕⢕⢕⢕⢕⢕⢕⢕⢕⢕⢕⢕⢕⢕⢕⢕⢕⢕⢕⢕⢕⢕⢕⢕⢕⢕⢕⢕⢕⢕⢕⢕⢕⢕⢕⠑⢕⢕⢕⢕⢕⢕⢕⢕⢄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⣇⢕⢇⢕⢔⠀⢕⢕⠔⢱⡕⠘⠁⠀⠀⢀⢀⠀⠀⠈⠻⣿⣿⣷⡕⢕⠀⠑⢔⢀⠘⢿⣿⣿⢗⠑⢀⢄⣐⣄⢕⠕⠕⢕⢔⠀⠀⠕⢕⢔⢄⠀⠀⠁⢑⠔⠐⠑⠁⢑⠕⠕⢕⢕⢕⢕⢕⢕⢕⢔⢄⢀⠁⢀⢁⢁⢅⢅⢅⢅⢄⢅⢕⢕⢕⢕⢕⢕⢕⢕⢕⢕⢕⢕⢕⢕⢕⢕⢕⢕⢕⢕⢕⢕⢕⢕⢕⢕⢕⢕⢕⢕⢕⢕⢕⢕⢕⢕⢕⢕⢕⢕⢕⢕⢕⢄⠑⠑⠁⢕⢕⢕⢕⢕⢕⢕⢕⢕⢕⢕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⡕⢜⢕⢕⠀⠀⠕⢄⢜⡕⠀⠀⢀⢕⢕⢄⢕⢕⢀⠀⠜⣿⣿⣿⣧⡑⠀⠀⢕⢄⠜⣿⣿⢇⣵⡇⢿⣿⣿⠇⠀⠀⠀⢕⠀⠀⠀⢕⢕⢕⢔⠀⠀⠀⠕⣷⣵⣄⡁⢐⠀⠀⠁⠁⠑⠕⠕⢕⢕⢕⢕⢕⢔⢔⢅⢕⠑⠕⠕⠕⢕⢕⢕⢕⢕⢕⢕⢕⢕⢕⢕⢕⢕⢕⢕⢕⢕⢕⢕⢕⢕⢕⢕⢕⢕⢕⢕⢕⢕⢕⢕⢕⢕⢕⢕⢕⢕⢕⢕⢕⢕⢕⢕⢕⢕⠀⠀⠀⢕⢕⢕⢕⢕⢕⢕⢕⢕⢕⢕⢄⢔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⣿⣷⢕⢇⢕⢔⠀⠀⢕⠁⡇⠀⠀⢕⢕⣿⡷⠀⠀⠁⠀⠀⣸⣿⣿⣿⣷⡅⠀⢱⡕⢄⢸⣿⣿⣿⣷⣇⠁⢕⡄⢀⢄⢀⢕⠀⠀⢱⣷⣷⣷⣵⡕⠀⢀⣷⣾⣿⣿⣿⣿⣷⣷⣴⣴⣄⣄⢀⠀⠀⠁⠁⠁⠁⠑⢀⢀⢀⢄⢔⢔⢕⢕⢕⢕⢕⢕⢕⢕⢕⢕⢕⢕⢕⢕⢕⢕⢕⢕⢕⢕⢕⢕⢕⢕⢕⢕⢕⢕⢕⢕⢕⢕⢕⢕⢕⢕⢕⢕⢕⢕⢕⢕⢕⢕⢕⠀⠀⠀⠁⢕⢕⢕⢕⢕⢕⢕⢕⢕⢕⢕⢕⢄⢑⠑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⣿⣿⣷⡜⢕⢕⠀⠀⠀⠄⠁⠀⠀⢕⢕⢉⢕⠀⢀⢀⠀⠀⣿⣿⣿⣿⣿⣷⡄⠀⢻⣧⢑⣿⣿⣿⣿⣿⡔⠕⢕⣧⣵⡎⢱⠔⢀⣾⣿⣿⣿⡿⢕⢄⣾⣿⣿⣿⣿⣿⣿⣿⣿⣿⣿⣿⣿⠑⠀⠀⠀⢔⢕⢕⢕⢕⢕⢕⢕⢕⢕⢕⢕⢕⢕⢕⢕⢕⢕⢕⢕⢕⢕⢕⢕⢕⢕⢕⢕⢕⢕⢕⢕⢕⢕⢕⢕⢕⢕⢕⢕⢕⢕⢕⢕⢕⢕⢕⢕⢕⢕⢕⢕⢕⢕⢕⢔⠀⠀⠀⢕⢕⢕⢕⢕⢕⢕⢕⢕⢕⢕⢕⢕⢕⢔⢄⢁⠑⠑⠑⠕⠕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⣿⣿⣷⡕⢁⢔⠀⠀⠀⠀⢄⠀⢕⢕⢕⢕⢣⣵⢱⠀⢱⣿⣿⣿⣿⣿⣿⡇⠀⢸⣿⣿⣿⣿⣿⣿⣿⣿⣔⢕⢝⢟⢇⠑⣠⣾⣿⣿⣿⣿⣷⣷⣿⣿⣿⣿⣿⣿⣿⣿⣿⣿⣿⣿⣿⡇⠀⠀⠀⠀⢕⢕⢕⢕⢕⢕⢕⢕⢕⢕⢕⢕⢕⢕⢕⢕⢕⢕⢕⢕⢕⢕⢕⢕⢕⢕⢕⢕⢕⢕⢕⢕⢕⢕⢕⢕⢕⢕⢕⢕⢕⢕⢕⢕⢕⢕⢕⢕⢕⢕⢕⢕⢕⢕⢕⢕⠀⠀⠀⢕⢕⢕⢕⢕⢕⢕⢕⢕⢕⢕⢕⢕⢕⢕⢕⢕⢕⢔⢄⢄⢀⢄⢔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⣿⣿⣇⣕⠅⠀⠀⠀⠀⢜⣧⡁⢱⣿⡕⢜⢏⢕⢠⣿⣿⣿⣿⣿⣿⡿⠇⢰⣿⣿⣿⣿⣿⣿⣿⣿⣿⣿⣿⣷⣵⣴⣾⣿⣿⣿⣿⡿⢿⣿⣿⣿⣿⣿⣿⣿⣿⣿⣿⣿⣿⣿⣿⣿⠕⠀⠀⠀⢕⢕⢕⢕⢕⢕⢕⢕⢕⢕⢕⢕⢕⢕⢕⢕⢕⢕⢕⢕⢕⢕⢕⢕⢕⢕⢕⢕⢕⢕⠕⢕⢕⢕⢕⢕⢕⢕⢕⢕⢕⢕⢕⢕⢕⢕⢕⢕⢕⢕⢕⠀⢕⢕⢕⢕⢕⢔⠀⠀⢕⢕⢕⢕⢕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⡔⠀⠀⠀⠀⠀⢿⣿⣿⣿⣿⣷⣵⣵⣿⣿⣿⣿⣿⣿⣿⣷⣾⣿⣿⣿⣿⣿⣿⣿⣿⣿⣿⣿⣿⣿⣿⣟⢟⢝⢟⢏⢟⢝⢕⢸⢿⣿⣿⣿⣿⣿⣿⣿⣿⣿⣿⣿⣿⢇⠀⠀⠀⢔⢕⢕⢕⢕⢕⢕⢕⢕⢕⢕⢕⢕⢕⢕⢕⢕⢕⢕⢕⢕⢕⢕⢕⢕⢕⢕⢕⢕⢕⠑⠀⠕⢕⢕⢕⢕⢕⢕⢕⢕⢕⢕⢕⢕⢕⢕⢕⢕⢕⢕⢕⢔⢕⢕⢕⢕⢕⢕⠀⠀⠀⠁⠁⠑⠑⢀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⣷⡄⠀⠀⠀⠀⢸⣿⡏⢕⢟⢿⢟⣝⣿⣿⣿⣿⣿⣿⣿⣿⣿⣿⣿⣿⣿⣿⣿⣿⣿⣿⣿⣿⣿⡿⢟⢏⢕⢕⢕⢕⢕⢕⢝⢕⢕⢜⢻⣿⣿⣿⣿⣿⣿⣿⣿⣿⢏⠀⢀⠐⢔⢕⢕⢕⢕⢕⢕⢕⢕⢕⢕⢕⢕⢕⢕⢕⢕⢕⢕⢕⢕⢕⢕⢕⢕⢕⢕⢕⢕⢕⢕⠀⠀⠀⠑⢕⢕⢕⢕⢕⢕⢕⢕⢕⢕⢕⢕⢕⢕⢕⢕⢕⢕⢑⢕⢅⢕⢕⢕⢕⠀⠀⠀⠀⠀⠀⠀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⣷⠀⠀⠀⠀⠁⡟⡕⢕⢕⢕⢕⣾⣿⣿⣿⣿⣿⣿⣿⣿⣿⣿⣿⣿⣿⣿⣿⣿⣿⣿⣿⣿⡟⢕⢕⢕⢕⢕⢕⢕⢕⢕⢕⢕⢕⢕⢜⣿⣿⣿⣿⣿⣿⣿⣿⡟⠁⢰⣇⡔⢕⢕⢕⢕⢕⢕⢕⢕⣕⣕⣵⣵⣷⣧⣕⢕⢕⢕⢕⢕⢕⢕⢕⢕⢕⢕⢕⢕⢕⢕⢕⠀⠀⠀⠀⢕⢕⢕⢕⢕⢕⢕⢕⢕⢕⢕⢕⢕⢕⢕⢕⢕⠁⠕⢅⢕⢕⢕⢕⢕⠀⠀⠀⠀⠀⠀⢔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⠑⢕⢕⢕⢕⢕⣿⡿⢱⣿⣿⣿⣿⣿⣿⣿⣿⣿⣿⣿⣿⣿⣿⣿⣿⣿⣿⢕⢕⢕⢕⢕⢕⢕⢕⢕⢕⢕⢕⢕⢕⣾⣿⣿⣿⣿⣿⣿⣿⣿⣱⣵⣿⢇⢕⢕⢕⢕⢕⢕⢱⣾⣿⣿⣿⣿⣿⣿⡿⠕⠑⠀⢕⢕⢕⢕⢕⢕⢕⢕⢕⢕⢕⢕⢕⠕⠀⠀⠀⠀⠁⢕⢕⢕⢕⢕⢕⢕⢕⢕⢕⢕⢕⢕⢕⢕⠑⢀⢕⢕⢕⢕⢕⢕⠁⠀⠀⠀⠀⠀⢄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⠇⠀⢄⣄⠀⠀⠑⢕⢕⢕⢱⣷⣿⣇⢸⣿⣿⣿⣿⣿⣿⣿⣿⣿⣿⣿⣿⣿⣿⣿⣿⣿⣿⣿⣧⣕⢕⢕⢕⢕⢕⢕⢕⢕⢕⣱⣿⣿⣿⣿⣿⣿⣿⣿⣿⣿⣿⡝⢇⢕⢕⢕⢕⢕⢕⢕⢜⢟⢿⣿⣿⡿⢟⢕⢕⠀⠀⢀⢕⢕⢕⢕⢕⢕⢕⢕⢕⢕⢕⢕⢕⠀⠀⠀⠀⠀⠀⠕⢕⢕⢕⢕⢕⢕⢕⢕⢕⢕⢕⢕⢕⢅⢔⢕⢕⢕⢕⢕⢕⠑⠀⠀⠀⠀⠀⢔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⣏⣱⣷⣿⣿⣷⣄⢀⢕⢕⣱⣾⣿⣿⣿⣾⣿⣿⣿⣿⣿⣿⣿⣿⣿⣿⣿⣿⣿⣿⣿⣿⣿⣿⣿⣿⣿⣷⣷⣷⣧⣷⣷⣾⣿⣿⣿⣿⣿⣿⣿⣿⣿⣿⣿⣿⣿⢟⢕⢕⢕⢕⢕⢕⠕⠕⠕⢕⢕⢕⠕⠑⢅⢕⢕⠕⠀⠀⢕⢕⢕⢕⢕⢕⢕⢕⢕⢕⢕⢕⢕⢕⠀⠀⠀⠀⠀⠀⠀⢕⢕⢕⢕⢕⢕⢕⢕⢕⢕⢕⢕⢕⢕⢕⢕⢕⢕⢕⢕⠑⠀⠀⠀⠀⢀⢔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⣿⣿⣿⣿⣿⣿⡇⣷⣵⣿⣿⣿⣿⣿⣿⣿⣿⣿⣿⣿⣿⣿⣿⣿⣿⣿⣿⣿⣿⣿⣿⣿⣿⣿⣿⣿⣿⣿⣿⣿⣿⣿⣿⣿⣿⣿⣿⣿⣿⣿⣿⣿⣿⣿⣿⢇⢕⢕⢕⢕⢕⢕⠁⠀⠀⠀⠀⠀⠀⢀⢕⢕⢕⢕⠀⠀⢀⢕⢕⢕⢕⢕⢕⢕⢕⢕⢕⢕⢕⢕⠁⠀⠀⠀⠀⠀⠀⠀⠑⢕⢕⢕⢕⢕⢕⠑⢕⢕⢕⢕⢕⢕⢕⢕⢕⢕⠑⠀⠀⠀⠀⢀⢄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⣿⡇⣿⣿⣿⣿⣿⣿⣿⣿⣿⣿⣿⣿⣿⣿⣿⣿⣿⣿⣿⣿⣿⣿⣿⣿⣿⣿⣿⣿⣿⣿⣿⣿⣿⣿⣿⣿⣿⣿⣿⣿⣿⣿⣿⣿⣿⣿⣿⢕⢕⢕⢕⢕⢕⠕⠀⠀⠀⠀⠀⠀⠀⢄⢕⢕⢕⢕⠀⠀⢀⢕⢕⢕⢕⢕⢕⢕⢕⢕⢕⢕⢕⢕⢕⠀⠀⠀⠀⠀⠀⠀⠀⠀⠕⢕⢕⢕⢕⢕⢄⠕⢕⢕⢕⢕⢕⢕⠕⠁⠀⠀⢀⢀⢄⢔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⣿⣿⢸⣿⣿⣿⣿⣿⣿⣿⣿⣿⣿⣿⣿⣿⣿⣿⣿⣿⣿⣿⣿⣿⣿⣿⣿⣿⣿⣿⣿⣿⣿⣿⣿⣿⣿⣿⣿⣿⣿⣿⣿⣿⣿⣿⣿⢏⢕⢕⢕⢕⢕⢕⠑⠀⠀⠀⠀⠀⠀⠀⢄⢕⢕⢕⢕⠑⠀⠀⢕⢕⢕⢕⢕⢕⢕⢕⢕⢕⢕⢕⢕⢕⠀⠀⠀⠀⠀⠀⠀⠀⠀⠀⠀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⣿⣧⢻⣿⣿⣿⣿⣿⣿⣿⣿⣿⣿⣿⣿⣿⣿⣿⣿⡿⣿⣿⣿⣿⣿⣿⣿⣿⣿⣿⣿⣿⣿⣿⣿⣿⣿⣿⣿⣿⣿⣿⣿⣿⢟⢕⢕⢕⢕⢕⢕⢕⠀⠀⠀⠀⠀⠀⠀⠀⢀⢕⢕⢕⢕⢕⠀⠀⢔⢕⢕⢕⢕⢕⢕⢕⢕⢕⢕⢕⢕⢕⠕⠀⠀⠀⠀⠀⠀⠀⠀⠀⠀⠀⠀⠑⢕⢕⢕⢕⢕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⣿⣏⢿⣿⣿⣿⣿⣷⣽⢍⢝⡝⢝⢝⢕⢕⣵⣷⣾⣿⣿⣿⣿⣿⣿⣿⣿⣿⣿⣿⣿⣿⣿⣿⣿⣿⣿⣿⣿⣿⡿⢏⢕⢕⢕⢕⢕⢕⢕⢔⢕⠀⠀⠀⠀⠀⢄⠔⢔⢕⢕⢕⢕⢕⠀⠀⢕⢕⢕⢕⢕⢕⢕⢕⢕⢕⢕⢕⢕⢕⢕⠀⢁⠀⠀⠀⠀⠀⠀⠀⠀⠀⠀⠀⠀⢕⢕⢕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⣿⣮⢻⣿⣿⣿⣿⣿⣧⣕⣕⣕⣱⣵⣾⣿⣿⣿⣿⣿⣿⣿⣿⣿⣿⣿⣿⣿⣿⣿⣿⣿⣿⣿⣿⣿⣿⡿⢎⢕⢕⢕⢕⢕⢕⢕⢕⢕⠅⠑⠀⠀⠀⠀⢔⠕⢔⢕⢕⢕⢕⢕⢕⠀⢕⢕⢕⢕⢕⢕⢕⢕⢕⢕⢕⢕⢕⢕⢕⠀⢔⢐⠀⠀⠀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⣿⣧⢻⣿⣿⣿⣿⣿⣿⣿⣿⣿⣿⣿⣿⣿⣿⣿⣿⣿⣿⣿⣿⣿⣿⣿⣿⣿⣿⣿⣿⣿⣿⣿⢟⢕⢕⢇⢕⢕⢕⢕⢕⢕⢕⢕⢕⢔⠀⠀⠀⢀⢕⠕⢕⢕⢕⢕⢕⢕⢕⠀⠀⢕⢕⢕⢕⢕⢕⢕⢕⢕⢕⢕⢕⢕⢕⠀⢕⢕⢅⢔⠀⠀⠀⠀⠀⠀⠀⠀⠀⠀⠀⠀⢕⢕⢕⢕⢕⢕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⡿⣷⡝⢿⣿⣿⣿⣿⣿⣿⣿⣿⣿⣿⣿⣿⣿⣿⣿⣿⣿⣿⣿⣿⣿⣿⣿⣿⣿⡟⡽⡳⢣⢕⢕⢕⢕⢕⢕⢕⢕⢕⢕⢕⢕⢕⢕⠄⠀⢀⢕⢕⢕⢕⢕⢕⢕⢕⢕⢕⠀⢔⢕⢕⢕⢕⢕⢕⢕⢕⢕⢄⢕⢕⠕⠀⢕⢕⢕⢕⢕⢕⠀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⣟⣇⡟⣿⣿⣿⣿⣿⣿⣿⣿⣿⣿⣿⣿⣿⣿⣿⣿⣿⣿⣿⣿⣿⣿⣿⢻⢜⢜⢕⢕⢕⢕⢕⢕⢕⢕⢕⢕⢕⢕⢕⢕⢕⢕⠐⢔⢕⢕⢕⢕⢕⢕⢕⢕⢕⢕⠁⠀⢕⢕⢕⢕⢕⢕⢕⢕⢕⠁⢕⢕⠕⠀⢕⢕⢕⢕⢕⢕⢕⢔⢀⠀⠀⠀⠀⠀⠀⠀⠀⠀⠁⢕⢕⢕⢕⢕⢕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⡿⢏⢝⢜⢝⢿⣿⣿⣿⣿⣿⣿⣿⣿⣿⣿⣿⣿⣿⣿⣿⣿⣿⣿⣿⣿⣿⣿⣿⣿⣿⣿⣿⣿⣧⣝⢿⣿⣿⣿⣿⣿⢏⢕⢕⢕⢝⢟⢟⢟⢿⣿⢿⡟⢝⢗⢕⢕⢕⢕⢕⢕⢕⢕⢕⢕⢕⢕⢕⢕⢕⢕⢕⢕⢕⢕⢀⢕⢕⢕⢕⢕⢕⢕⢕⢕⢕⢑⠀⢕⢕⢕⢕⢕⢕⢕⢕⢕⠕⢕⢕⠑⠀⢕⢕⢕⢕⢕⢕⢕⢕⢕⠀⠀⠀⠀⠀⠀⠀⠀⠀⠀⠀⢕⢕⢕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⢜⢟⢟⢻⢿⣿⣿⣿⢕⢕⢕⢕⢕⢝⢿⣿⣿⣿⣿⣿⣿⣿⣿⣿⣿⣿⣿⣿⣿⣿⣿⣿⣿⣿⣿⣿⣿⣿⣿⣿⣿⣿⣿⣷⣜⢺⢿⣿⢇⢕⢕⢕⢕⢕⢕⢕⢕⢕⢕⢕⢅⢕⢕⢕⢕⢕⢕⢕⢕⢕⢕⢕⢕⢕⢕⢕⢕⢕⢕⢕⢕⢕⢕⢕⢕⢕⢕⢕⢕⢕⢕⢕⢕⢕⠀⢔⢕⢕⢕⢕⢕⢕⢕⢕⢕⢄⢕⠑⢀⢕⢕⢕⢕⢕⢕⢕⢕⢕⢕⠀⠀⠀⠀⠀⠀⠀⠀⠀⠀⠀⠁⢕⢕⢕⢕⢕⢄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⢕⢕⢕⢕⢕⢹⣿⣿⣧⢕⢕⢕⢕⢕⢜⢻⣿⣿⣿⣿⣿⣿⣿⣿⣿⣿⣿⣿⣿⣿⣿⣿⣿⣿⣿⣿⣿⣿⣿⣿⣿⣿⣿⣿⣿⣿⢕⢕⢕⢕⢕⢕⢕⢕⢕⢕⢕⢕⢕⢕⢕⢕⢕⢕⢕⢕⢕⢕⢕⢕⢕⢕⢕⢕⢕⢕⢕⢕⢕⢕⢕⢕⢕⢕⢕⢕⢕⢕⢕⢕⢕⢕⢕⠀⢔⢕⢕⢕⢕⢕⢕⢕⢕⢕⠁⢕⠁⢄⢕⢕⢕⢕⢕⢕⢕⢕⢕⢕⢕⠀⠀⠀⠀⠀⠀⠀⠀⠀⠀⠀⠀⠕⢕⢕⢕⢕⢕⢑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⢕⢕⢕⢕⢕⢕⢜⢿⣿⣧⢕⢕⢕⢕⢕⢕⢹⣿⣿⣿⣿⣿⣿⣿⣿⣿⣿⣿⣿⣿⣿⣿⣿⣿⣿⣿⣿⣿⣿⣿⣿⣿⣿⣿⣿⣿⢁⢕⢕⢕⢕⢕⢕⢕⢕⢕⢕⢕⢕⢕⢕⢕⢕⢕⢕⢕⢕⢕⢕⢕⢕⢕⢕⢕⢕⢕⢕⢕⢕⢕⢕⢕⢕⢕⢕⢕⢕⢕⢕⢕⢕⢕⠀⢔⢕⢕⢕⢕⢕⢕⢕⢕⢕⠁⠁⠀⢔⢕⢕⢕⠁⢕⢕⢕⢕⢕⢕⢕⢕⢕⢄⠀⠀⠀⠀⠀⠀⠀⠀⠀⠀⠀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⢷⡇⢕⢕⢕⢕⢕⢕⢻⣿⣧⢕⢕⢕⢕⢕⢕⢹⣿⣿⣿⣿⣿⣿⣿⣿⣿⣿⣿⣿⣿⣿⣿⣿⣿⣿⣿⣿⣿⣿⣿⡿⢟⢟⢝⢟⢕⢕⢕⢕⢕⢕⢕⢕⢕⢕⢕⢕⠕⢕⢕⢕⢕⢕⢕⢕⢕⢕⢕⢕⢕⢕⢕⢕⢕⢕⢕⢕⢕⢕⠑⢕⢕⢕⢕⢕⢕⢕⢕⢕⢕⠁⢕⢕⢕⢕⢕⢕⢕⢕⢕⢕⠑⠀⢄⢕⢕⢕⢕⢕⢕⠀⢕⢕⢕⢕⢕⢕⢕⠀⠀⠀⠀⠀⠀⠀⠀⠀⠀⠀⠀⠀⠁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⠀⠀⠀⠀⠀⠀⢀⢑⢕⢕⢕⢕⢕⢕⢸⣿⣧⢕⢕⢕⢕⢕⢕⢹⣿⣿⣿⣿⣿⣿⣿⣿⣿⣿⣿⣿⣿⣿⣿⣿⣿⣿⣿⣿⣿⡟⢕⢕⢕⢕⢕⢕⢕⢕⢕⢕⢕⢕⢕⢕⢕⢕⢕⠄⢕⢕⢕⢕⢕⢕⢕⢕⢕⢕⢕⢕⢕⢕⢕⢕⢕⠕⠑⠁⠀⢔⢕⢕⢕⢕⢕⢕⢕⢕⢕⠁⢕⢕⢕⢕⢕⢕⢕⢕⢕⢕⠁⠀⢔⢕⢕⢕⢕⢕⢕⢕⣕⢀⢕⢕⢕⢕⢕⢕⢀⠀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⢄⢔⢔⢄⢄⢕⠕⠕⢕⢕⢕⢕⢕⢕⢹⣿⣇⢕⢕⢕⢕⢕⢕⢹⣿⣿⣿⣿⣿⣿⣿⣿⣿⣿⣿⣿⣿⣿⣿⣿⣿⣿⣿⣿⢕⢕⢕⢕⢕⢕⢕⢕⢕⢕⢕⢕⢕⢕⢕⢕⢕⢕⢕⢕⢕⢕⢕⢕⢕⢕⢕⢕⢕⢕⢕⠕⠑⠁⠁⠀⠀⠀⠀⢀⢕⢕⢕⢕⢕⢕⢕⢕⢕⠑⢕⢕⢕⢕⢕⢕⢕⢕⢕⢕⠁⢄⢕⢕⢕⢕⢑⣡⣵⣾⣿⣿⣷⢀⠕⢕⢕⢕⠕⠕⠅⠁⠀⠀⠀⠀⠀⠀⠀⠀⠀⠀⠀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⠑⢕⢕⢕⢕⢕⢄⠀⢁⢕⢕⢕⢕⢕⢕⢝⣿⡕⢕⢕⢕⢕⢕⢕⢹⣿⣿⣿⣿⣿⣿⣿⣿⣿⣿⣿⣿⣿⣿⡿⢛⢛⢟⣿⢕⢕⢕⢕⢕⢕⢕⢕⢕⢕⢕⢕⡇⢕⢕⢕⢕⢕⢕⠁⢕⢕⢕⢕⢕⢕⠑⠁⠁⠀⠀⠀⠀⠀⠀⠀⠀⠀⠀⢕⢕⢕⢕⢕⢕⢕⢕⢕⠑⢔⢕⢕⢕⢕⢕⢕⢕⢕⠕⡁⠑⠑⢑⣱⣶⣿⣿⣿⢏⢟⢏⢕⢜⢕⢀⣕⣥⣶⣾⣿⣿⣇⢄⠀⠀⠀⠀⠀⠀⠀⠀⠀⠀⠀⢕⢕⢕⢕⠑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⠀⠀⠀⠀⠀⠀⠀⠑⢕⢕⢕⢕⢕⢕⢕⢕⢕⢕⢕⢕⢕⢕⢜⡷⢕⢕⢕⢕⢕⢕⢕⢻⣿⣿⣿⣿⣿⣿⣿⣿⣿⢟⣿⣿⢏⢕⢕⢕⢕⢜⢕⢕⢕⢕⢕⢕⢕⢕⢕⢕⢕⢕⣿⢕⢕⢕⠁⠁⠕⢕⢕⢕⠁⢕⢕⢕⠀⠀⠀⠀⠀⠀⠀⠀⠀⠀⠀⠀⢔⢕⢕⢕⢕⢑⢕⢕⢕⢕⢄⢕⢕⢕⢕⢕⢕⢕⢕⢕⠜⠁⢄⣵⣿⣿⣿⣿⡿⡃⠕⢱⣵⣵⣵⣾⣿⣿⣿⣿⣿⣿⣿⣿⠁⠀⠀⠀⠀⠀⠀⠀⠀⠀⠀⠀⢕⢕⢕⢕⢄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⠀⠀⠀⠀⠀⠀⠀⠁⢕⢕⢕⢕⢕⢕⢕⢕⢕⢕⢕⢕⢕⢕⢜⢕⢕⢕⢕⢕⢕⢕⢕⢿⣿⣿⣿⣿⣿⣿⣿⣿⢕⣿⢕⢕⢕⢕⢕⢕⢕⢕⢕⢕⢕⢕⢕⢕⢕⢕⢕⢕⢕⣿⢕⢕⢕⢔⠀⠀⢕⢕⢕⠀⢕⢕⢕⢕⠀⠀⠀⠀⠀⠀⠀⠀⠀⠀⢀⢕⢕⢕⢕⢕⢅⢕⢕⢕⠀⢕⢕⢕⢕⢕⢕⢕⢕⠕⠑⢄⢕⢕⢜⢟⢟⣟⢟⢕⣔⣰⣅⣕⣟⢿⣿⣿⣿⣿⣿⣿⣿⣿⡟⠀⠀⠀⠀⠀⠀⠀⠀⠀⠀⠀⠀⠕⢕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⠀⠀⠁⢕⢕⢕⢕⢕⢕⢱⢕⢕⢕⢕⢕⢕⢕⢕⢕⢕⢕⢕⢕⢕⢕⢜⣿⣿⣿⣿⣿⣿⣿⣿⢕⣿⢕⢕⢕⢕⢕⢕⢕⢕⢕⢕⢕⢱⢕⢕⢕⢕⢕⢕⢸⣿⢕⢕⢕⢕⢀⠀⠀⠕⢕⠀⢕⢕⢕⢕⠀⠀⠀⠀⠀⠀⠀⠀⠀⠀⢕⢕⢕⢕⠕⢅⢕⢕⠕⠀⢕⢕⢕⢕⢕⢕⢕⢕⠁⠀⢔⢕⣵⢷⣞⣽⢇⢕⢕⣼⣿⣿⣿⣿⣿⣿⣷⣼⣝⡻⢻⢿⣿⣿⢇⢀⢀⢀⠀⠀⠀⠀⠀⠀⠀⠀⠀⠀⢕⢔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⠀⠀⠀⠀⠀⠀⠁⢕⢕⢕⢕⢕⢕⢕⢕⢕⢕⢕⢕⢕⢕⢕⢕⢕⢕⢕⢕⢕⢕⢸⣿⣿⣿⣿⣿⣿⣿⣕⣿⢕⢕⢕⢕⢕⢕⢕⢕⢕⢕⢕⢪⣷⢕⢕⢕⢕⢕⢱⣿⡇⢕⢕⢕⢕⢀⠀⠀⠑⠀⠁⢕⢕⢕⢕⠀⠀⠀⠀⠀⠀⠀⠀⢔⢕⢕⢕⠕⢅⢕⢕⢕⠀⢔⢕⢕⢕⢕⢕⢕⢕⠁⠀⢕⣞⣯⣷⣿⣿⡟⢕⣵⣿⣿⣿⣿⣿⣿⣿⣿⣿⣿⣿⣿⣷⣧⡟⢿⣷⣶⣦⣵⣔⢄⠀⠀⠀⠀⠀⠀⠀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⠀⠀⠀⠀⠀⠀⠕⢕⢕⢕⢕⢕⢕⢕⢕⢕⢕⢕⢕⢕⢕⢕⢕⢕⢕⢕⢕⢕⢕⢹⣿⣿⣿⣿⣿⣿⣿⣿⢕⢕⢕⢕⢕⢕⢕⢕⢕⢕⢕⢼⣿⡇⢕⢕⢕⢕⢸⣿⡇⢕⢕⢕⢕⢕⢄⠀⠀⠀⠀⢕⢕⢕⢕⠀⠀⠀⠀⠀⠀⠀⠐⢕⢕⢕⠕⢅⢕⢕⢕⠀⢔⢕⢕⢕⢕⢕⢕⢕⠁⢀⢕⢾⣿⣿⣿⣿⣿⢷⣾⣿⣿⣿⣿⣿⣿⣿⣿⣿⣿⣿⣿⣿⣿⣿⣿⣷⣝⢻⣿⣿⣿⣷⡔⠀⠀⠀⠀⠀⠀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⠀⠀⠀⠀⠁⠀⠑⢕⢕⢕⢕⢕⢕⢕⢕⢕⢕⢕⢕⢕⢕⢕⢕⢕⢕⢕⢕⢕⢕⢿⣿⣿⣿⣿⣿⡿⣿⢕⢕⢕⢕⢕⢕⢕⡕⢕⢕⢕⢻⣿⣷⢕⢕⢕⢕⢸⣿⣧⢕⢕⢕⢕⢕⢕⠀⠀⠀⢀⡕⢕⢕⢕⢕⠀⠀⠀⠀⠀⠀⢕⢕⢕⢕⢅⢕⢕⢕⠁⢀⢕⢕⢕⢕⢕⢕⢕⠁⢀⣱⣵⣵⣽⣿⣿⣿⡿⣼⣿⣿⣿⣿⣿⣿⣿⣿⣿⣿⣿⣿⣿⣿⣿⣿⣿⡻⣿⢿⣮⡻⣿⣿⢕⠀⠀⠀⠀⠀⠀⠀⠑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⢀⢄⢀⠀⠀⠀⠕⢕⢕⢕⢕⢕⢕⢕⢕⢕⢕⢕⢕⢕⢕⢕⢕⢕⢕⢕⢕⢕⢜⣿⣿⣿⣿⣿⢏⣿⢕⢕⢕⢕⢕⢕⢕⢇⢕⢕⢕⢸⣿⣿⣇⢕⢕⢕⢕⣿⣿⡕⢕⢕⢕⢕⢕⣱⣾⣿⢏⢕⢕⢕⢕⢕⢀⠀⠀⠀⠀⢄⢕⢕⢕⢔⢕⢕⢕⠕⠀⢕⢕⢕⢕⢕⢕⢕⠀⢀⢕⢻⣿⣿⣿⣿⣿⣿⣇⣿⣿⣿⣿⣿⣿⣿⣿⣿⣿⣿⣿⣿⣿⣿⣿⢻⣷⣾⣵⢜⢻⢻⣜⢿⢕⠀⠀⠀⠀⠀⠀⠀⠀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⠀⠀⠀⠀⢀⢀⢕⢕⢕⢔⢀⢀⢔⢕⢕⢕⢕⢕⢕⢕⢕⢕⢕⢕⢕⢕⢕⢕⢕⢕⢕⢕⢕⢕⢕⢜⢿⡿⣫⣵⣧⣿⢕⢕⢕⢕⢕⢕⢕⢕⢕⢕⢕⢕⣿⣿⣿⡕⢕⢕⢕⣿⣿⡇⢕⢕⢕⢕⣵⣿⣿⢏⢕⣱⣇⢕⢕⢕⢕⢔⢀⠀⠀⢕⢕⢕⢕⢕⢕⢕⢕⠀⠀⢕⢕⢕⢕⢕⢕⢀⠀⢕⢕⢕⢜⣿⣿⣿⣿⡿⣼⣿⣿⣿⣿⣿⣿⣿⣿⣿⣿⣿⣿⣿⡿⣿⣿⡾⢿⣿⣿⢕⢕⢜⡻⡣⢑⠀⠀⠀⠀⠀⠀⠀⠀⠀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⢕⢕⢕⢕⢕⢕⢕⢕⢕⢕⢕⢕⢕⢕⢕⢕⢕⢕⢕⢕⢕⢸⣿⣿⣿⣯⢕⢕⢕⢕⢕⢕⢕⢕⢕⢕⢕⢕⢻⣿⣿⣧⢕⢕⢕⣿⣿⣷⢕⢜⢕⣾⣿⡿⢕⢕⣼⡿⢇⠑⢕⢕⢕⢕⢕⢕⢄⢕⢕⢕⢕⢕⢕⢕⠑⠀⠀⢕⠁⢕⢕⢕⡱⠀⢔⢕⣱⣷⣿⣿⣿⣿⣿⣿⣿⣿⣿⣿⣿⣿⣿⣿⣿⣿⣿⣿⣿⣿⣿⣾⡿⢕⢕⢕⢕⢕⢕⢕⢎⣞⣳⢄⠀⠀⠀⠀⠀⠀⠀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⢏⢕⢕⢕⢕⢕⣕⣕⢕⢕⢕⢕⢕⢸⣿⣿⣿⡇⢕⢕⢿⣿⣿⡕⢜⢕⢟⢏⢕⢕⢕⢝⢕⢕⢕⢕⢕⢕⢕⢕⢕⢕⢕⢕⢑⢕⢕⢕⠕⠀⠀⠀⠁⠀⢕⢕⣼⠇⠀⢕⣕⣿⣿⣿⣿⣿⣿⣿⣿⣿⣿⣿⣿⣿⣿⣿⣿⣿⣿⣿⣿⣿⣿⣿⣿⣷⣷⡕⢕⢕⢕⣕⣕⢧⣝⢾⡧⠀⠀⠀⠀⠀⠀⠀⠀⢕⢀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⢺⡿⢇⢕⢕⢕⢕⢕⢕⣿⣿⣇⢕⢕⢕⢕⢕⢻⣿⣿⣷⢕⢕⢿⣿⣿⡇⢜⢕⢕⢕⢕⢕⢕⢕⢕⢔⢕⢕⢕⢕⢕⣱⢕⢕⢕⠐⢕⢕⢕⢕⠀⠀⠀⠀⠀⢄⠕⣱⡿⠀⢔⢸⣿⣿⣿⣿⣿⣿⣿⣿⣿⣿⣿⣿⣿⣿⣿⣿⣿⣿⣿⣿⣿⣿⣿⣿⣿⣿⣿⣿⣿⣿⣿⣿⣿⣿⣿⣿⣿⡕⠀⠀⠀⠀⠀⠀⠀⠀⢕⢁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⣿⣿⣿⡕⢕⢕⢕⢕⢕⢻⣿⣿⣇⢕⢸⣿⣿⣿⡕⢕⠑⠑⠑⢑⢕⢔⢕⢕⢕⢕⢕⣵⣿⡟⢕⢕⢕⢔⢕⢕⢕⠁⠀⠀⢀⠀⠀⢕⢱⣿⡇⠀⢕⢱⣿⣿⣿⣿⣿⣿⣿⣿⣿⡿⣿⣿⣿⣿⣿⣿⣿⣿⣿⣿⣿⣿⣿⣿⣿⣿⣿⣿⣿⣿⣿⣿⣿⣿⣿⣿⣿⣿⡔⠀⠀⠀⠀⠀⠀⠀⠁⠁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⣽⣿⣿⣷⢕⢕⢕⢕⢕⢜⣿⣿⣿⡇⢕⢿⣿⣿⣧⡕⢔⠀⢀⢕⢕⢕⢕⣕⣵⣾⣿⣿⢟⢕⢕⢕⢕⢕⢕⢕⢕⠀⠀⢄⡇⠀⠀⢄⣿⣿⠇⠀⢕⢜⢿⣿⣿⣿⣿⣿⡟⣿⣿⢻⣿⣿⣿⣿⣿⣿⣿⣿⣿⣿⣿⣿⣿⣿⣿⣿⣿⣿⣿⣿⣿⣿⣿⣿⣿⣿⣿⣿⡇⠀⠀⠀⠀⠀⠀⠀⠀⠕⠑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⢹⣿⣿⣿⣧⢕⢕⢕⢕⢕⢺⣿⣿⣿⡕⢜⣿⣿⣿⣿⡕⢔⢕⣕⣵⣷⣿⣿⣿⣿⣿⢏⣱⡇⢕⢕⢱⢕⢕⢕⠑⠀⢀⣼⡇⠀⢀⣞⢪⣿⠀⢔⢕⢕⢕⢕⢝⢟⢟⢏⢕⣿⢇⣿⣿⣿⣿⣿⣿⣿⣿⣿⣿⣿⣿⣿⣿⣿⣿⣿⣿⣿⣿⣿⣿⣿⣿⣿⣿⣿⣿⣿⣿⡄⠀⠀⠀⠀⠀⠀⠀⠀⠁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⢱⢕⢕⢕⢕⢕⢕⢕⢕⢕⢕⢕⢕⢕⢕⢱⣼⣿⢕⢕⢕⢕⢕⢕⢕⢕⢕⢕⢕⢕⢕⢕⢕⢕⢕⢿⣿⣿⣿⣧⡕⢕⢕⢕⢸⣿⣿⣿⣿⣷⣿⣿⣿⣿⣿⢱⣾⣿⣿⣿⣿⣿⣿⡿⢇⣼⣿⡇⢕⢕⣼⡕⢕⢕⠀⠀⣸⣿⡇⠀⣸⣿⢕⡏⠀⢕⢕⢕⣕⣵⣷⣷⣷⣷⡇⣿⢸⣿⣿⣿⣿⣿⣿⣿⣿⣿⣿⣿⣿⣿⣿⣿⣿⣿⣿⣿⣿⣿⣿⣿⣿⣿⣿⣿⣿⣿⣿⣇⠀⠀⠀⠀⠀⠀⠀⠀⠑⢑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⣼⣧⢕⢕⢕⢕⢕⢕⢕⢕⢕⢕⢕⢕⣱⣿⣿⡇⢕⢕⢕⢕⢕⢕⢕⢕⢕⢕⢕⢕⢕⢕⢕⢕⢕⢸⣿⣿⣿⣿⣧⡕⢕⢕⢕⣿⣿⣿⣿⣿⣿⣿⣿⣿⣿⢇⣿⣿⣿⣿⣿⣿⢟⣱⣾⣿⣿⡇⢕⢀⣿⡕⢕⢕⠀⢰⣿⣿⡇⢰⣿⣧⢕⡇⠀⢕⢱⣾⣿⣿⣿⣿⣿⣿⡗⡿⣼⣿⣿⣿⣿⣿⣿⣿⣿⣿⣿⣿⣿⣿⣿⣿⣿⣿⣿⣿⣿⣿⣿⣿⣿⣿⣿⣿⣿⢿⣿⣿⡄⠀⠀⠀⠀⠀⠀⡄⢀⢁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⣿⡿⣼⣧⢸⣵⣕⢕⢕⢕⢕⢕⢕⣱⣿⣿⣿⡇⢕⢕⢕⢕⢕⢕⢕⢕⢕⢕⢕⢕⢕⢕⢕⢕⢕⢕⣿⣿⣿⣿⣿⣷⡕⢕⢱⣿⣿⣿⣿⣿⣿⣿⣿⣿⣿⡇⢿⣿⣿⣿⣿⢏⣼⣿⣿⣿⣿⣿⢕⢱⣿⣇⢕⢕⠀⣼⣿⣿⣇⣾⣿⣇⢕⠑⢀⢕⣾⣿⣿⣿⣿⣿⣿⣿⡇⢇⢿⣿⣿⣿⣿⣿⣿⣿⣿⣿⣿⣿⣿⣿⣿⣿⣿⣿⣿⣿⣿⣿⣿⣿⣿⢿⢟⣹⣵⡕⢿⣿⣧⠀⠀⠀⠀⠀⢕⣿⣿⣷⣵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⠛⠛⠛⠛⠃⠛⠛⠓⠃⠑⠑⠑⠚⠛⠛⠛⠛⠛⠃⠑⠑⠑⠑⠑⠑⠑⠑⠑⠑⠑⠑⠑⠚⠑⠑⠑⠛⠛⠛⠛⠛⠛⠛⠛⠛⠛⠛⠛⠛⠛⠛⠛⠛⠛⠛⠛⠘⠛⠛⠛⠑⠚⠛⠛⠛⠛⠛⠛⠑⠘⠛⠛⠐⠑⠀⠛⠛⠛⠛⠛⠛⠛⠑⠀⠑⠘⠛⠛⠛⠛⠛⠛⠛⠛⠃⠘⠘⠛⠛⠛⠛⠛⠛⠛⠛⠛⠛⠛⠛⠛⠛⠛⠛⠛⠛⠛⠛⠛⠛⠙⠓⠚⠛⠛⠛⠛⠘⠛⠛⠃⠀⠀⠀⠀⠘⠛⠛⠛⠛⠛⠃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⣕⣱⣵⣷⡷⢿⢿⢿⢟⢟⢟⢟⢏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⣕⣕⣵⡵⢵⢷⢞⢟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⡕⢵⢵⢵⢗⢗⢟⢝⢝⢝⢕⢕⢕⢕⢕⢕⢕⢕⢕⢕⢕⢕⢕⢕⢕⢕⢕⢕⢕⢕⢕⢕⢕⢕⢕⢕⢕⢕⢕⢕⢕⢕⢕⢕⢕⢕⢕⢕⢕⢕⢕⢕⢕⢕⢕⢕⢕⢕⢕⢕⢕⢕⢕⢕⢕⢕⢕⢕⢕⢕⢕⢕⢕⢕⢕⢕⢕⢕⢕⢕⢕⢕⢕⢕⣕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⢇⢕⢕⢕⢕⢕⢕⢕⣕⡱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⣷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⢇⢕⢕⣕⢕⢕⢎⢝⢝⢕⢕⢕⢕⢕⢕⢕⢕⢕⢕⢕⢕⢕⢕⢕⢕⢕⢕⢕⢕⢕⢕⢕⢕⢕⢕⢕⢕⢕⢕⢕⢕⢕⢕⢕⢕⢕⢕⢕⢕⢕⢕⢕⢕⢕⢕⢕⢕⢕⢕⢕⢕⢕⢕⢕⢕⢕⢕⢕⢕⢕⢕⢕⢕⢕⢕⢕⢕⢕⢕⢕⢕⢕⢕⢕⢕⢕⢕⢕⢕⢕⢕⢕⢕⢕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⣿⣿⡏⢞⢝⢝⢕⢕⢕⢕⢕⢕⢕⢕⢕⢕⢕⢕⢕⢕⢕⢕⢕⢕⢕⢕⢕⢕⢕⢕⢕⢕⢕⢕⢕⢕⢕⢕⢕⢕⢕⢕⢕⢕⢕⢕⢕⢕⢕⢕⢕⢕⢕⢕⢕⢕⢕⢕⢕⢕⢕⢕⢕⢕⢕⢕⢕⢕⢕⢕⢕⢕⢕⢕⢕⢕⢕⢕⢕⢕⢕⢕⢕⢕⢕⢕⢕⢕⢕⢕⢕⢕⢕⢅⢕⢅⢕⢄⢔⢕⢕⢕⢕⢕⢕⢕⢕⢕⢅⢅⢅⢕⢔⢔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⠕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⠑⢕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⢕⢕⢕⢕⢕⢕⢅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⣕⣾⣫⣿⢿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⢕⢕⢕⢕⢕⢕⢕⢕⢕⢱⣇⢕⢕⢕⢕⢕⢕⢕⢕⢕⢕⢕⢕⢕⢕⢕⢕⣾⣽⣿⣿⢕⣕⣅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⢕⢕⢕⢕⢕⢕⢕⢕⠕⣾⢟⢕⢕⢕⢕⢅⢕⢕⢕⢕⢕⢕⢕⢕⢕⢕⢕⢻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⡇⢕⢕⢕⢕⢕⢕⢕⢕⢄⢕⣱⣷⣷⣕⢕⢕⢕⢕⢕⢕⢕⢕⢕⢕⢕⢕⢕⢸⣿⣿⣿⣿⣿⣿⣿⣿⣿⣷⣕⢕⢕⢕⢕⢕⢕⢕⢕⢕⢕⢕⢕⢕⢕⢕⢕⢕⢕⢕⢕⢕⢕⢕⢕⢕⢕⢕⢕⢕⢕⢕⢕⢕⢕⢕⢕⢕⢕⢕⢑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⡇⢕⢕⢕⢕⢕⢕⢕⢕⢅⢸⣿⣿⣿⣿⣿⣧⡕⢕⢕⢕⢕⢕⢕⢕⢕⢕⢕⢕⢿⣿⣿⣿⣿⣿⣿⣿⢿⢿⢿⢇⢕⢕⢕⢕⢕⢕⢕⢕⢕⢕⢕⢕⢕⢕⢕⢕⢕⢕⢕⢕⢅⢅⢕⢕⢕⢕⢕⢅⢅⢕⢕⢕⢕⢕⢕⢕⢕⢕⢕⢕⢕⢕⢔⢕⢕⢕⢅⢅⢕⢕⢕⢕⢕⢕⢕⢕⢕⢕⢕⢕⢕⢕⢕⢕⢕⢕⢕⢕⢕⢕⢕⢕⢕⢕⢕⢕⢕⢕⢕⢕⢕⢕⢕⢕⢔⢕⢕⢕⢕⢕⢕⢕⢕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⢕⢕⢕⢔⢕⢕⢕⢕⢕⢸⣿⣿⣿⣿⣿⣿⣿⣧⣕⢕⢕⢕⢕⢕⢕⢕⢕⠑⢸⣿⣿⣿⡿⣏⣵⣵⣷⣿⣿⣿⣿⣷⣕⢕⢕⢕⢕⢕⢕⢕⢕⢕⢕⢕⢕⢕⢕⢕⢕⢕⢕⢕⢕⢕⢕⢕⢕⢕⢕⢕⢕⢕⢕⢕⢕⢕⢕⢕⢕⢕⢕⢕⢕⢕⢕⢕⢕⢕⢕⢕⢕⢕⢕⢕⢕⢕⢕⢕⢕⢕⢕⢕⢕⢕⢕⢕⢕⢕⢕⢕⢕⢕⢕⢕⢕⢕⢕⢕⢕⢕⢕⢕⢕⢕⢕⠕⢕⢕⢕⢕⢕⢕⢕⢔⠑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⢕⢕⢕⢕⢅⢕⢕⠑⢅⢁⢿⣿⣿⡿⢟⣟⣝⣝⣟⢻⣧⡕⢔⢑⢕⢕⢕⢔⠅⢿⣿⣷⣿⣿⣿⣿⡿⠏⠉⠁⠁⠀⠀⠀⠁⠑⢕⢄⠑⠑⢅⢑⢕⠕⢕⢕⢕⢕⢕⢕⢕⢕⢕⢕⢕⢕⢕⢕⢕⢅⢕⢕⢕⢕⢕⢕⢕⢕⢕⢕⢕⢕⢕⢕⢕⢕⢕⢕⢕⢕⢕⢕⢕⢕⢕⢕⢕⢕⢕⢕⢕⢕⢕⢕⢕⢕⢕⢕⢕⢕⢕⢕⢕⢕⢕⢕⢕⢕⢕⢕⢕⢕⢕⢕⢕⢔⢕⢕⢕⠕⢕⢕⢕⢕⢕⢁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⢕⢕⢕⢑⠁⢕⢕⢑⢕⢜⣟⢟⠷⢿⣿⢿⠿⢿⣿⣿⣷⣕⢕⢐⢑⢕⢑⢑⠜⣿⣿⣿⣿⡿⢏⠁⠀⠀⠀⠀⢄⢄⢄⢀⠀⠁⠕⢔⢄⠀⠁⠐⠑⠕⢅⢕⢑⠕⢕⢕⢕⢕⢕⢕⢕⢕⢕⢔⢄⢀⠁⠑⠐⠅⠅⠕⢑⢑⢑⢑⢔⢕⢕⢕⢕⢕⢕⢕⢕⢕⢕⢕⢕⢕⢕⢕⢕⢕⢕⢕⢕⢕⢕⢕⢕⢕⢕⢕⢕⢕⢕⢕⢕⢕⢕⢕⢕⢕⢕⢕⢕⢕⢕⢕⢕⠕⢅⠅⠕⢕⢕⢕⢕⢕⢔⢕⢕⢕⢑⢕⠕⢕⢕⢕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⣧⢕⢕⢕⢕⠀⠁⢕⢄⢔⡕⢜⢷⠀⠀⠀⠀⠀⠀⠈⠙⢿⣿⣷⡕⢔⠀⠑⢔⠀⠜⣿⣿⣿⡟⢑⢀⢔⣵⣤⣕⠕⠑⠑⢕⢔⠀⠀⢕⢕⢕⢄⠀⠀⠑⢱⣄⣀⢄⠐⠀⠁⠁⠑⠕⠕⢕⢕⢕⢕⢕⢕⢔⢅⢁⢑⢑⠕⢕⢕⢕⢕⢕⢕⢕⢕⢕⢕⢕⢕⢕⢕⢕⢕⢕⢕⢕⢕⢕⢕⢕⢕⢕⢕⢕⢕⢕⢕⢕⢕⢕⢕⢕⢕⢕⢕⢕⢕⢕⢕⢕⢕⢕⢕⢕⢕⠀⠑⠐⠀⢕⢕⢕⢕⢕⢕⢕⢕⢕⢕⢕⢐⠔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⢕⡕⢕⠀⠀⠑⢔⢀⢿⢑⠀⠀⢀⢔⢕⢁⢔⢄⠀⠘⢻⣿⣿⣧⢐⠀⠔⢕⢀⢜⣿⣿⣏⣴⣾⢜⢿⢿⢟⠀⠀⠀⠀⢕⠀⠀⢕⣕⢕⢕⢕⠀⠀⢠⣸⣿⣿⣷⣦⣴⣄⣄⡀⢀⠀⠀⠁⠁⠑⠑⠕⠑⠕⠑⠁⠁⢐⢄⢄⢕⢕⢕⢕⢕⢕⢕⢕⢕⢕⢕⢕⢕⢕⢕⢕⢕⢕⢕⢕⢕⢕⢕⢕⢕⢕⢕⢕⢕⢕⢕⢕⢕⢕⢕⢕⢕⢕⢕⢕⢕⢕⢕⢕⢕⠀⠀⠀⠀⢕⢕⢕⢕⢕⢕⢕⢕⢕⢕⢕⢕⢕⢔⢁⠑⢕⢕⢕⢕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⣿⣿⣿⡕⢕⢕⢕⠀⠀⠕⢑⢱⠇⠀⠀⢕⢱⣶⡕⠁⠁⠀⠀⢅⢿⣿⣿⣷⡅⠀⢱⡅⢄⢻⣿⣿⣿⣿⣿⡇⢕⢱⢄⢄⢔⡄⢕⠀⢀⣾⣿⣿⣿⡇⠀⢄⣾⣿⣿⣿⣿⣿⣿⣿⣿⣿⣿⣿⡇⠀⠀⠀⠀⢄⢀⢔⢕⢕⢕⢕⢕⢕⢕⢕⢕⢕⢕⢕⢕⢕⢕⢕⢕⢕⢕⢕⢕⢕⢕⢕⢕⢕⢕⢕⢕⢕⢕⢕⢕⢕⢕⢕⢕⢕⢕⢕⢕⢕⢕⢕⢕⢕⢕⢕⢕⢕⢕⢕⢄⠀⠀⠀⢕⢕⢕⢕⢕⢕⢕⢕⢕⢕⢕⢕⢕⢕⢕⢔⢄⢁⠁⠁⠀⠁⠑⠑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⣿⣿⣷⡕⢇⢕⢀⠀⠀⠕⢜⠀⠀⢀⢕⢜⠟⢕⠀⠀⢄⠀⢸⣿⣿⣿⣿⣷⢀⠁⣿⣔⢸⣿⣿⣿⣿⣿⣷⡄⢕⢹⣿⣯⢕⠙⢀⣼⣿⣿⣿⣿⢕⣱⣿⣿⣿⣿⣿⣿⣿⣿⣿⣿⣿⣿⣿⢇⠀⠀⠀⢀⢕⢕⢕⢕⢕⢕⢕⢕⢕⢕⢕⢕⢕⢕⢕⢕⢕⢕⢕⢕⢕⢕⢕⢕⢕⢕⢕⢕⢕⠕⢕⢕⢕⢕⢕⢕⢕⢕⢕⢕⢕⢕⢕⢕⢕⢕⢕⢕⢕⢕⢕⢕⢕⢕⢕⢕⠀⠀⢀⢕⢕⢕⢕⢕⢕⢕⢕⢕⢕⢕⢕⢕⢕⢕⢕⢕⢕⢕⢔⢄⢄⢔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⣿⣿⣷⡜⠕⢕⠀⠀⠀⠀⢀⠀⠀⢕⢕⢀⢱⣔⡕⡕⠀⣸⣿⣿⣿⣿⣿⢕⢀⣿⣿⣿⣿⣿⣿⣿⣿⣿⣿⣕⡕⢝⢕⢑⣠⣾⣿⣿⣿⣿⣿⣿⣿⣿⣿⣿⣿⣿⣿⣿⣿⣿⣿⣿⣿⡿⠀⠀⠀⠀⢕⢕⢕⢕⢕⢕⢕⢕⢕⢕⢕⢕⢕⢕⢕⢕⢕⢕⢕⢕⢕⢕⢕⢕⢕⢕⢕⢕⢕⢕⠔⢕⢕⢕⢕⢕⢕⢕⢕⢕⢕⢕⢕⢕⢕⢕⢕⢕⢕⢕⢕⠑⢕⢕⢕⢕⢕⢔⠀⠀⢕⢕⢕⢕⢕⠑⢕⢕⢕⢕⢕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⣿⣿⣷⢕⢁⢀⠀⠀⠀⠁⢧⡀⢕⣕⣵⢕⣿⢇⢕⢰⣿⣿⣿⣿⣿⢟⢁⣸⣿⣿⣿⣿⣿⣿⣿⣿⣿⣿⣿⣿⣿⣷⣿⣿⣿⣿⣿⣿⡝⢝⣿⣿⣿⣿⣿⣿⣿⣿⣿⣿⣿⣿⣿⣿⢇⠀⠀⠀⢕⢕⢕⢕⢕⢕⢕⢕⢕⢕⢕⢕⢕⢕⢕⢕⢕⢕⢕⢕⢕⢕⢕⢕⢕⢕⢕⢕⢕⢕⠁⠀⢕⢕⢕⢕⢕⢕⢕⢕⢕⢕⢕⢕⢕⢕⢕⢕⢕⢕⢕⢕⢀⢕⢕⢕⢕⢕⢕⠀⠀⠁⠑⠑⠑⠑⢀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⣕⠄⠀⠀⠀⠀⢸⣿⣷⣿⣿⣷⣕⣕⣵⣿⣿⣿⣿⣿⣷⣷⣿⣿⣿⣿⣿⣿⣿⣿⣿⣿⣿⣿⣿⣿⣿⣷⢕⢕⢜⢜⢕⢕⢕⣵⢜⢹⢿⣿⣿⣿⣿⣿⣿⣿⣿⣿⣿⡏⠀⢀⠀⢔⢕⢕⢕⢕⢕⢕⢕⢕⢕⢕⢕⢕⢕⢕⢕⢕⢕⢕⢕⢕⢕⢕⢕⢕⢕⢕⢕⢕⢕⢕⠀⠀⠁⢕⢕⢕⢕⢕⢕⢕⢕⢕⢕⢕⢕⢕⢕⢕⢕⢕⢕⢕⢁⢕⢑⢕⢕⢕⢕⠀⠀⠀⠀⠀⠀⠀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⡔⠀⠀⠀⠀⠀⢿⣿⢟⢝⢿⡿⢟⢻⣿⣿⣿⣿⣿⣿⣿⣿⣿⣿⣿⣿⣿⣿⣿⣿⣿⣿⣿⣿⡿⢏⢕⢕⢕⢕⢕⢕⢕⢕⢕⢕⢕⢕⢿⣿⣿⣿⣿⣿⣿⣿⣿⡟⠁⢄⡕⢔⢕⢕⢕⢕⢕⢕⢕⢕⢕⢕⢕⣕⣕⡕⢕⢕⢕⢕⢕⢕⢕⢕⢕⢕⢕⢕⢕⢕⢕⢕⢕⠀⠀⠀⠑⢕⢕⢕⢕⢕⢕⢕⢕⢕⢕⢕⢕⢕⢕⢕⢕⢕⠕⠅⢑⢕⢕⢕⢕⢕⠀⠀⠀⠀⠀⠀⢄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⡄⠀⠀⠀⠀⢜⢿⡕⢕⢕⢕⢜⣾⣿⡿⣿⣿⣿⣿⣿⣿⣿⣿⣿⣿⣿⣿⣿⣿⣿⣿⣿⡟⢕⢕⢕⢕⢕⢕⢕⢕⢕⢕⢕⢕⢕⢕⣸⣿⣿⣿⣿⣿⣿⣿⣿⢑⣰⣽⢫⢏⢕⢕⢕⢕⢕⢕⣵⣷⣵⣿⣿⣿⣿⣿⢇⠕⠑⢕⢕⢕⢕⢕⢕⢕⢕⢕⢕⢕⢕⢕⠕⠀⠀⠀⠀⠑⢕⢕⢕⢕⢕⢕⢕⢕⢕⢕⢕⢕⢕⢕⢕⠕⠀⢄⢕⢕⢕⢕⢕⠕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⠀⠀⠀⠀⠀⢏⢕⢕⢕⢕⢸⣿⢏⢱⣿⣿⣿⣿⣿⣿⣿⣿⣿⣿⣿⣿⣿⣿⣿⣿⣿⣷⡕⢕⢕⢕⢕⢕⢕⢕⢕⢕⢕⢕⢕⣵⣿⣿⣿⣿⣿⣿⣿⣿⣷⣿⣿⡱⢕⢕⢕⢕⢕⢕⢕⢻⣿⣿⣿⣿⣿⡿⢟⢕⠁⠀⢄⢕⢕⢕⢕⢕⢕⢕⢕⢕⢕⢕⢕⢕⠀⠀⠀⠀⠀⠀⢕⢕⢕⢕⢕⢕⢕⢕⢕⢕⢕⢕⢕⢕⢑⢄⢕⢕⢕⢕⢕⢕⢕⠀⠀⠀⠀⠀⢀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⢇⠀⠀⠀⠀⠀⢅⢕⢕⢕⢕⣿⣿⣕⢸⣿⣿⣿⣿⣿⣿⣿⣿⣿⣿⣿⣿⣿⣿⣿⣿⣿⣿⣿⣧⣵⣕⣕⢕⢕⢕⢕⣕⣱⣵⣿⣿⣿⣿⣿⣿⣿⣿⣿⣿⣿⢏⢝⢕⢕⢕⢕⢕⢕⢕⢕⢕⢜⢝⢟⢟⢙⢕⢕⢕⠀⠀⢕⢕⢕⢕⢕⢕⢕⢕⢕⢕⢕⢕⢕⢕⠀⠀⠀⠀⠀⠀⠀⢕⢕⢕⢕⢕⢕⢕⢕⢕⢕⢕⢕⢕⢕⢕⢕⢕⢕⢕⢕⠕⠀⠀⠀⠀⠀⢔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⡟⢄⣠⣾⣧⡀⠀⠑⢕⢕⣱⣾⣿⣿⣿⣿⣿⣿⣿⣿⣿⣿⣿⣿⣿⣿⣿⣿⣿⣿⣿⣿⣿⣿⣿⣿⣿⣿⣿⣿⣿⣿⣿⣿⣿⣿⣿⣿⣿⣿⣿⣿⣿⣿⣿⣿⡟⢕⢕⢕⢕⢕⢕⠕⠁⠁⠁⠑⠑⠑⠁⢄⢕⢕⢕⠀⠀⠀⢕⢕⢕⢕⢕⢕⢕⢕⢕⢕⢕⢕⢕⠕⠀⠀⠀⠀⠀⠀⠀⠁⢕⢕⢕⢕⢕⢕⢕⢕⢕⢕⢕⢕⢕⢕⢕⢕⢕⠕⠁⠀⠀⠀⠀⢀⢔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⣷⣿⣿⣿⣿⣿⣧⡔⣕⣼⣿⣿⣿⣿⣿⣿⣿⣿⣿⣿⣿⣿⣿⣿⣿⣿⣿⣿⣿⣿⣿⣿⣿⣿⣿⣿⣿⣿⣿⣿⣿⣿⣿⣿⣿⣿⣿⣿⣿⣿⣿⣿⣿⣿⣿⢟⢕⢕⢕⢕⢕⢕⠕⠀⠀⠀⠀⠀⠀⠀⢔⢕⢕⢕⠑⠀⠀⢔⢕⢕⢕⢕⢕⢕⢕⢕⢕⢕⢕⢕⢕⠀⠀⠀⠀⠀⠀⠀⠀⠀⢕⢕⢕⢕⢕⢕⢕⢕⢕⢕⢕⢕⢕⢕⢕⠕⠁⠀⠀⢀⢀⢔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⣿⣿⣿⣿⡇⣿⣿⣿⣿⣿⣿⣿⣿⣿⣿⣿⣿⣿⣿⣿⣿⣿⣿⣿⣿⣿⣿⣿⣿⣿⣿⣿⣿⣿⣿⣿⣿⣿⣿⣿⣿⣿⣿⣿⣿⣿⣿⣿⣿⣿⢟⢏⢕⢕⢕⢕⢕⢕⠑⠀⠀⠀⠀⠀⠀⠀⢔⢕⢕⢕⢕⠀⠀⢔⢕⢕⢕⢕⢕⢕⢕⢕⢕⢕⢕⢕⢕⠑⠀⠀⠀⠀⠀⠀⠀⠀⠀⠀⢕⢕⢕⢕⢕⢕⢕⢕⢕⢕⢕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⣿⣷⢹⣿⣿⣿⣿⣿⣿⣿⣿⣿⣿⣿⣿⣿⣿⣿⣿⣿⣿⣿⣿⣿⣿⣿⣿⣿⣿⣿⣿⣿⣿⣿⣿⣿⣿⣿⣿⣿⣿⣿⣿⣿⣿⡿⢟⢕⢕⢕⢕⢕⢕⠕⠁⠀⠀⠀⠀⠀⠀⠀⢔⢕⢕⢕⢕⠀⠀⠀⢕⢕⢕⢕⢕⢕⢕⢕⢕⢕⢕⢕⢕⢕⠀⠀⠀⠀⠀⠀⠀⠀⠀⠀⠀⠀⢕⢕⢕⢕⢕⠔⢑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⣿⣿⣏⢿⣿⣿⣿⣿⣿⣿⣿⣿⡿⢿⢿⠿⠿⠿⠿⢟⠟⣻⣿⣿⣿⣿⣿⣿⣿⣿⣿⣿⣿⣿⣿⣿⣿⣿⣿⣿⣿⣿⣿⡿⢟⢕⢕⢕⢕⢕⢕⢕⢁⠀⠀⠀⠀⠀⠀⢀⠀⢔⢕⢕⢕⢕⢕⠀⢄⢕⢕⢕⢕⢕⢕⢕⢕⢕⢕⢕⢕⢕⢕⠁⢀⠀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⣿⣿⣎⢿⣿⣿⣿⣿⣷⣅⢐⢐⢑⢑⢑⢅⢅⢕⣴⣾⣿⣿⣿⣿⣿⣿⣿⣿⣿⣿⣿⣿⣿⣿⣿⣿⣿⣿⣿⣿⡿⢏⢕⢕⢕⢕⢕⢕⢕⢕⢕⢕⠀⠀⠀⠀⠀⢔⠑⢔⢕⢕⢕⢕⢕⠀⠀⢕⢕⢕⢕⢕⢕⢕⢕⢕⢕⢕⢕⢕⢕⠑⠀⠁⠀⠀⠀⠀⠀⠀⠀⠀⠀⠀⠀⠀⠀⢕⢕⢕⢕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⣿⣿⣎⢿⣿⣿⣿⣿⣿⣧⡕⢗⢇⢕⣱⣷⣿⣿⣿⣿⣿⣿⣿⣿⣿⣿⣿⣿⣿⣿⣿⣿⣿⣿⣿⣿⣿⡿⢏⢕⢕⢕⢕⢕⢕⢕⢕⢕⢕⢕⢕⠀⠀⠀⢀⢕⠑⢕⢕⢕⢕⢕⢕⢕⠀⢔⢕⢕⢕⢕⢕⢕⢕⢕⢕⢕⢕⢕⢕⠕⢀⠔⢅⠀⠀⠀⠀⠀⠀⠀⠀⠀⠀⠀⠀⠀⢕⢕⢕⢕⢕⢕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⣿⣿⣇⢻⣿⣿⣿⣿⣿⣿⣿⣿⣿⣿⣿⣿⣿⣿⣿⣿⣿⣿⣿⣿⣿⣿⣿⣿⣿⣿⣿⣿⣿⡿⢟⢏⢕⢕⢕⢕⢕⢕⢕⢕⢕⢕⢕⢕⢕⢕⠀⠀⢀⢕⠕⢕⢕⢕⢕⢕⢕⢕⠀⠀⢕⢕⢕⢕⢕⢕⢕⢕⢕⢕⢕⢕⢕⠕⢀⢕⢕⢁⢔⢕⠀⠀⠀⠀⠀⠀⠀⠀⠀⠀⠀⢕⢕⢕⢕⢕⢕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⣿⣷⡝⢿⣿⣿⣿⣿⣿⣿⣿⣿⣿⣿⣿⣿⣿⣿⣿⣿⣿⣿⣿⣿⣿⣿⣿⣿⣿⢟⡏⢕⢕⢕⢕⢕⢕⢕⢕⢕⢕⢕⢕⢕⢕⢕⢕⠀⠀⢄⢕⢕⢕⢕⢕⢕⢕⢕⢕⢕⠀⢄⢕⢕⢕⢕⢕⢕⢕⢕⢕⢄⢕⢕⠕⠀⢕⢕⢕⢕⢕⢕⢄⠀⠀⠀⠀⠀⠀⠀⠀⠀⠀⠑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⣿⣿⣇⡻⣿⣿⣿⣿⣿⣿⣿⣿⣿⣿⣿⣿⣿⣿⣿⣿⣿⣿⣿⣿⣿⡿⢟⢕⢇⢕⢕⢕⢕⢕⢕⢕⢕⢕⢕⢕⢕⢕⢕⢕⢕⢕⠀⢔⢕⢕⢕⢕⢕⢕⢕⢕⢕⢕⠕⠀⢕⢕⢕⢕⢕⢕⢕⢕⢕⠁⢕⢕⠕⠀⢕⢕⢕⢕⢕⢕⢕⢕⢄⠀⠀⠀⠀⠀⠀⠀⠀⠀⠀⢕⢕⢕⢕⢕⢕⢅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⡿⢿⣿⣿⣿⣿⣿⣿⣿⣿⣿⣿⣿⣿⣿⣿⣿⣿⣿⣿⣿⣿⣿⣿⣿⣿⣿⣿⣿⣿⣿⣿⣿⣿⣿⣿⣿⣧⣝⢟⣿⣿⡿⣿⣿⣿⣿⣿⣿⣿⣿⣿⣿⣿⢫⢟⢜⢏⢕⢕⢅⢕⢕⢕⢕⢕⢕⢕⢕⢕⢕⢕⢕⢕⢕⢕⢕⢕⢕⠀⢕⢕⢕⢕⢕⢕⢕⢕⢕⢕⠑⠀⢔⢕⢕⢕⢕⢕⢕⢕⢕⢕⢔⢕⠕⠀⢕⢕⢕⢕⢕⢕⢕⢕⢕⢕⠀⠀⠀⠀⠀⠀⠀⠀⠀⠀⠕⢕⢕⢕⢕⢕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⣸⡏⢕⢕⢕⢜⢟⢿⣿⣿⣿⣿⣿⣿⣿⣿⣿⣿⣿⣿⣿⣿⣿⣿⣿⣿⣿⣿⣿⣿⣿⣿⣿⣿⣿⣿⣿⣿⣿⣿⣿⣿⣷⣼⡝⢿⣿⣻⣿⣿⣿⣿⣿⣿⣿⢟⢕⢕⢕⢕⢕⢕⢕⢕⢕⢕⢕⢕⢕⢕⢕⢕⢕⢕⢕⢕⢕⢕⢕⢕⢕⢕⢕⢕⢕⢕⢕⢕⢕⢕⢕⢕⢑⠀⢄⢕⢕⢕⢕⢕⢕⢕⢕⢕⢀⢕⠑⢀⢕⢕⢕⢕⢕⢕⢕⢕⢕⢕⠕⠀⠀⠀⠀⠀⠀⠀⠀⠀⠀⠀⢕⢕⢕⢕⢕⢕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⢄⢄⢄⢀⠀⠀⣿⣷⡕⢕⢕⢕⢕⢕⢹⣿⣿⣿⣿⣿⣿⣿⣿⣿⣿⣿⣿⣿⣿⣿⣿⣿⣿⣿⣿⣿⣿⣿⣿⣿⣿⣿⣿⣿⣿⣿⣿⣿⣿⣿⣿⢕⢘⢟⢝⡷⡫⢟⠝⠑⠁⢔⢕⢕⢕⢕⢕⢕⢕⢕⢕⢕⢕⢕⢕⢕⢕⢕⢕⢕⢕⢕⢕⢕⢕⢕⢕⢕⢕⢕⢕⢕⢕⢕⢕⢕⢕⢕⠁⢄⢕⢕⢕⢕⢕⢕⢕⢕⢕⠑⢕⠁⢄⢕⢕⢕⢕⢕⢕⢕⢕⢕⢕⢕⢄⠀⠀⠀⠀⠀⠀⠀⠀⠀⠀⠀⠁⢕⢕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⠑⢕⢕⢕⢕⢔⢄⢿⣿⣷⡕⢕⢕⢕⢕⢕⢜⢻⣿⣿⣿⣿⣿⣿⣿⣿⣿⣿⣿⣿⣿⣿⣿⣿⣿⣿⣿⣿⣿⣿⣿⣿⣿⣿⣿⣿⣿⣿⣿⣿⣿⣿⡇⢕⢕⢕⢔⢔⢕⠀⠀⠄⢕⢕⢕⢕⢕⢕⢕⢕⢕⢕⢕⢕⢕⢕⢕⢕⢕⢕⢕⢕⢕⢕⢕⢕⢕⢕⢕⢕⢕⢕⢕⢕⢕⢕⢕⢕⠁⢔⢕⢕⢕⢕⢕⢕⢕⢕⢕⠑⠀⠀⢔⢕⢕⢕⢐⠕⢕⢕⢕⢕⢕⢕⢕⢕⠀⠀⠀⠀⠀⠀⠀⠀⠀⠀⠀⠀⠕⢕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⠑⢕⢕⢕⢕⢕⢕⢹⣿⣿⣇⢕⢕⢕⢕⢕⢕⢹⣿⣿⣿⣿⣿⣿⣿⣿⣿⣿⣿⣿⣿⣿⣿⣿⣿⣿⣿⣿⣿⣿⣿⣿⣿⣿⣿⣿⣿⣿⣿⣿⣿⡇⢕⢕⢕⢕⢕⢕⠀⠀⠑⢕⢕⢕⢕⢕⢕⢕⢕⢕⢕⢕⢕⢕⢕⢕⢕⢕⢕⢕⢕⢕⢕⢕⢕⠕⢕⢕⢕⢕⢕⢕⢕⢕⢕⢕⠑⢔⢕⢕⢕⢕⢕⢕⢕⢕⢕⠕⠀⢀⢕⢕⢕⢕⢕⢕⢄⠕⢕⢕⢕⢕⢕⢕⢕⠀⠀⠀⠀⠀⠀⠀⠀⠀⠀⠀⠀⠀⢕⢕⢕⢕⢕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⠀⠀⠀⠀⠀⠀⠀⠀⠀⠀⠁⢕⢕⢕⢕⢕⢕⢕⢝⢻⣇⢕⢕⢕⢕⢕⢕⢜⣿⣿⣿⣿⣿⣿⣿⣿⣿⣿⣿⣿⣿⣿⣿⣿⣿⣿⣿⣿⣿⣿⣿⣿⣿⣿⣿⣿⣿⣿⣿⣿⡇⢕⢕⢕⢕⢕⢕⢕⠑⢕⢕⢕⢕⢕⢕⢕⢕⢕⢕⢕⢕⢕⢕⢕⢕⢕⢕⢕⢕⢕⠕⠑⠁⠀⢀⢕⢕⢕⢕⢕⢕⢕⢕⢕⠕⢔⢕⢕⢕⢕⢕⢕⢕⢕⢕⠑⠀⢄⢕⢕⢕⢕⢕⢕⠕⣕⢄⠑⢕⢕⢕⢕⢕⢕⠀⠀⠀⠀⠀⠀⠀⠀⠀⠀⠀⠀⠀⠕⢕⢕⢕⢕⢄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⠀⠀⠀⠀⠀⠕⢕⢕⢕⢕⢕⢕⢄⠝⢇⢕⢕⢕⢕⢕⢕⢜⢿⣿⣿⣿⣿⣿⣿⣿⣿⣿⣿⣿⣿⣿⣿⣿⣿⣿⣿⣿⣿⣿⣿⣿⣿⣿⣿⣿⣿⣿⣿⡇⢕⢕⢕⢕⢕⢕⢕⠕⢕⢕⢕⢕⢕⢕⢕⢕⢕⢕⢕⢕⢕⢕⢕⢕⠕⠑⠑⠁⠀⠀⠀⠀⠀⢕⢕⢕⢕⢕⢕⢕⢕⢕⠕⢔⢕⢕⢕⢕⢕⢕⢕⢕⢕⠑⢀⢕⢕⢕⢕⢕⣱⣵⣷⣿⣿⣷⢔⠑⢕⢕⢑⠕⠕⠁⠐⠀⠀⠀⠀⠀⠀⠀⠀⠀⠀⠀⠀⢕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⢔⢔⢕⢔⢀⠀⠀⠀⠑⢕⢕⢕⢕⢕⢕⢔⢜⣇⢕⢕⢕⢕⢕⢕⢜⢿⣿⣿⣿⣿⣿⣿⣿⣿⣿⣿⣿⣿⣿⣿⣿⣿⣿⡿⢟⢟⢛⢻⣿⣿⣿⣿⣿⣿⡿⢁⢕⢕⢕⢕⢕⢕⢕⠀⢕⢕⢕⢕⢕⢕⢕⢕⢕⢕⢕⠑⠑⠁⠁⠀⠀⠀⠀⠀⠀⠀⠀⠀⢕⢕⢕⢕⢕⢕⢑⢕⢕⠑⢄⢕⢱⢇⢕⢕⢕⢕⢕⢕⢁⠔⠑⢑⣱⣵⣾⣿⣿⢏⢞⢏⢕⢕⢕⢀⣕⣥⣴⣷⣿⣿⣧⢐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⢄⠀⠀⠀⠀⠀⠕⢕⢕⢕⢕⢕⢄⠀⠀⠁⢕⢕⢕⢕⢕⢕⢕⢿⣇⢕⢕⢕⢕⢕⢕⢕⢻⣿⣿⣿⣿⣿⣿⣿⣿⣿⣿⣿⣿⣿⣿⢟⢏⢕⢕⢕⢕⢜⣿⣿⣿⣿⣿⣿⢕⢕⢕⢕⢕⢕⢕⢕⢕⢕⢕⢕⢕⢕⢕⡇⢕⢕⢕⢕⢕⢕⠀⠀⠀⠀⠀⠀⠀⠀⠀⠀⠀⢀⢕⢕⢕⢕⢕⢐⢕⢕⢕⢀⢕⢕⢕⢕⢕⢕⢕⢕⢕⡴⠑⢀⢴⣾⣿⣿⣿⣿⢏⠑⢕⣵⣵⣵⣷⣿⣿⣿⣿⣿⣿⣿⣿⢕⠀⠀⠀⠀⠀⠀⠀⠀⠀⠀⠀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⠑⠀⠀⠀⠀⠀⠀⠑⢕⢕⢕⢕⢕⢔⢀⠀⠕⢕⢕⢕⢕⢕⢕⢜⢻⢇⢕⢕⢕⢕⢕⢕⢕⢻⣿⣿⣿⣿⣿⣿⣿⣿⣿⣿⣿⣿⣿⢕⢕⢕⢕⢕⢕⢕⣿⣯⣽⣟⣟⢇⢕⢀⢕⢕⢕⢕⢕⢕⢕⢕⢕⢕⢕⢕⢱⡇⢕⢕⢕⢕⢕⢕⠀⠀⠀⠀⠀⠀⠀⠀⠀⠀⠀⢕⢕⢕⢕⢕⢐⢕⢕⢕⠁⢕⢕⢕⢕⢕⢕⢕⢕⢕⠜⢀⢔⢕⢜⢟⢿⣟⡟⢇⢕⣔⣰⣕⣜⢿⢿⣿⣿⣿⣿⣿⣿⣿⣿⠕⠁⠀⠀⠀⠀⠀⠀⠀⠀⠀⠀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⠀⠀⠀⠀⠀⠀⠁⢕⢕⢕⢕⢕⢕⢄⠄⠕⢕⢕⢕⢕⢕⢕⢕⢝⡕⢕⢕⢕⢕⢕⢕⢕⢻⣿⣿⣿⣿⣿⣿⣿⣿⣿⣿⣿⣿⢕⢕⢕⢕⢕⢕⢕⢻⣿⣿⣿⡿⢕⠀⢕⢕⢕⢕⢕⢕⢕⢕⢕⢕⢕⢕⢕⢸⡇⢕⢕⢕⢕⢕⢕⢀⠀⠀⠀⠀⠀⠀⠀⠀⠀⢔⢕⢕⢕⢕⢐⢕⢕⢕⠁⢔⢕⢕⢕⢕⢕⢕⢕⠕⠀⢄⢕⣱⡵⢗⣮⡏⢕⢕⣵⣿⣿⣿⣿⣿⣿⣷⣧⣽⣟⢿⢿⣿⣿⢏⠀⢀⢀⠀⠀⠀⠀⠀⠀⠀⠀⠀⠀⢕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⣿⣿⣿⣿⠀⠀⠀⠀⠀⠀⠀⠀⠀⠀⠕⢕⢕⢕⢕⢕⢕⠀⠕⢕⢕⢕⢕⢕⢕⢕⢜⢕⢕⢕⢕⢕⢕⢕⢕⢻⣿⣿⣿⣿⣿⣿⣿⣿⣿⣿⣟⢕⢕⢕⢕⢕⢕⢕⢸⣿⣿⣿⢇⠁⢄⢕⢕⢕⢕⢕⢕⣸⢕⢕⢕⢕⢕⢕⣿⡇⢕⢕⢕⢕⢕⢕⢕⠀⠀⠀⠀⠀⠀⠀⠀⢀⢕⢕⢕⢕⢐⢕⢕⢕⠀⢄⢕⢕⢕⢕⢕⢕⢕⠑⠀⢔⢱⣻⣽⣾⣿⣿⢕⣱⣿⣿⣿⣿⣿⣿⣿⣿⣿⣿⣿⣿⣿⣷⣜⢻⣷⣷⣶⣦⣕⡐⠀⠀⠀⠀⠀⠀⠀⠀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⠔⠀⠀⠀⠀⠀⠀⠀⠀⠀⠀⠑⢕⢕⢕⢕⢕⢕⢔⢕⢕⢕⢕⢕⢕⢕⢕⢕⢕⢕⢕⢕⢕⢕⢕⢕⢻⣿⣿⣿⣿⣿⣿⣿⣿⣿⣿⢕⢕⢕⢕⢕⢕⢕⢸⣽⣝⢕⢕⠀⢅⢕⢕⢕⢕⢕⢸⣿⡇⢕⢕⢕⢕⢱⣿⡇⢕⢕⠀⢕⢕⢕⢕⢄⠀⠀⠀⠀⠀⠀⠀⢕⢕⢕⢕⢐⢕⢕⢕⠁⢀⢕⢕⢕⢕⢕⢕⢕⠑⠀⢔⢳⣿⣿⣿⣿⣿⡟⡜⣿⣿⣿⣿⣿⣿⣿⣿⣿⣿⣿⣿⣿⣿⣿⣿⣿⣮⣝⢿⣿⣿⣿⣧⢀⠀⠀⠀⠀⠀⠀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⠀⠀⠀⠀⠀⠀⠀⠀⠀⠀⠀⠀⠁⢕⢕⢕⢕⢕⢕⢕⢕⢕⢕⢕⢕⢕⢕⢕⢕⢕⢕⢕⢕⢕⢕⢕⢕⢻⣿⣿⣿⣿⣿⣿⣿⣿⣿⡇⢕⢕⢕⢕⢕⢕⢸⣿⢏⢕⢕⢕⢕⢕⢕⢕⢕⢕⢸⣿⣇⢕⢕⢕⢕⢸⣿⡇⢕⢕⠀⢄⢕⢕⢕⢕⠀⠀⠀⠀⠀⠀⢄⢕⢕⢕⢄⢕⢕⢕⠕⠀⢕⢕⢕⢕⢕⢕⢕⠑⠀⢔⣱⣵⣽⣿⣿⣿⣿⢻⣿⣿⣿⣿⣿⣿⣿⣿⣿⣿⣿⣿⣿⣿⣿⣿⢿⣯⣻⡻⣷⣝⢿⣿⡟⠕⠀⠀⠀⠀⠀⠀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⠀⠀⠀⠀⠀⠀⠀⠀⠀⠀⠀⠁⢕⢕⢕⢕⢕⢕⢕⢕⢕⢕⢕⢕⢕⢕⢕⢕⢕⢕⢕⢕⢕⢕⢕⢕⢿⣿⣿⣿⣿⣿⣿⣿⡿⢇⢕⢕⢕⢕⢕⢕⣼⣿⢕⢕⢕⢕⢕⢕⢕⢕⢕⢕⢸⣿⣿⢕⢕⢕⢕⢸⣿⣇⢕⢕⢕⢕⢕⢕⢕⢕⢔⠀⠀⠀⠀⠀⢕⢕⢕⢑⢕⢕⢕⢕⠀⢄⢕⢕⢕⢕⢕⢕⠑⠀⢔⢸⣿⣿⣿⣿⣿⣿⡟⣼⣿⣿⣿⣿⣿⣿⣿⣿⣿⣿⣿⣿⣿⣿⣿⡽⣿⣿⣧⡜⢝⢻⣷⡹⡇⠀⠀⠀⠀⠀⠀⠀⠀⠑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⠀⠀⠀⢀⢄⢀⢀⢀⢀⢀⢁⢕⢕⢕⢕⢕⢕⢕⢕⢕⢕⢕⢕⢕⢕⢕⢕⢕⢕⢕⢕⢕⢕⢕⢕⢻⣿⣿⣿⣿⢟⣫⣷⢕⢕⢕⢕⢕⢕⢕⣸⡕⢕⢕⢕⢕⢕⢕⢕⢕⢕⢕⢸⣿⣿⡇⢕⢕⢕⢸⣿⣿⢕⢕⢕⢕⣷⢕⢕⢕⢕⢔⢀⠀⠀⢔⢕⢕⢕⢕⢕⢕⢕⠁⠀⢕⢕⢕⢕⢕⢕⢅⠀⢔⢕⢕⢜⢹⣿⣿⣿⣿⢧⣿⣿⣿⣿⣿⣿⣿⣿⣿⣿⣿⣿⣿⣿⡿⡾⢣⢿⢿⣿⡇⢕⢕⢜⢾⣕⠀⠀⠀⠀⠀⠀⠀⠀⠀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⢕⢕⢕⢕⢕⢕⢕⢕⢕⢕⢕⢕⢕⢕⢕⢕⢕⢝⡿⣏⢕⢾⣿⣿⢕⢕⢕⢕⢕⢕⢕⢹⢇⢕⢕⢕⢕⢕⢕⢕⢕⢕⢕⢕⣿⣿⣿⢕⢕⢕⢸⣿⣿⢕⢸⢕⣾⢏⢕⢕⢕⢕⢕⢕⢕⢔⢕⢕⢕⢕⢕⢕⢕⠕⠀⠀⢕⠕⢕⢕⢕⢱⠇⠀⢕⢕⣵⣾⣿⣿⣿⣿⣿⣿⣿⣿⣿⣿⣿⣿⣿⣿⣿⣿⣿⣿⣿⣿⣿⣿⡕⢕⢕⢕⢕⢕⢕⢱⡕⢽⡇⠀⠀⠀⠀⠀⠀⠀⠀⢕⠑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⢺⣾⣿⣿⢟⢕⢕⢕⢕⢕⢕⢕⢕⢕⢕⢕⢕⢕⢕⢕⢕⢕⢕⢕⢕⣿⣿⣿⡇⢕⢕⢸⣿⣿⡕⢸⢕⢕⢕⢁⢕⢕⢕⢕⢕⢕⢕⢕⢕⠕⢕⢕⢕⢕⠀⠀⠀⢕⠀⢕⢕⢱⡟⠀⢕⢕⣹⣿⣿⣿⣿⣿⣿⣿⣿⣿⣿⣿⣿⣿⣿⣿⣿⣿⣿⣿⣿⣿⣿⣿⣿⢷⣵⡕⢕⢕⢕⣕⡪⡮⣕⣾⡕⠀⠀⠀⠀⠀⠀⠀⠑⢔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⡟⣫⢏⢕⢕⢕⢕⢕⢕⢕⢕⠑⢕⢕⢕⢕⣱⣵⡇⢕⢕⢕⢕⢕⢻⣿⣿⣷⢕⢕⢸⣿⣿⡇⢕⢕⢕⢑⢕⢕⢕⢕⢕⢕⢕⢕⢕⠕⢔⢕⢕⢕⠁⠀⠀⠀⠀⠀⢕⢰⣿⢇⠀⢕⣾⣿⣿⣿⣿⣿⣿⣷⣿⣿⣿⣿⣿⣿⣿⣿⣿⣿⣿⣿⣿⣿⣿⣿⣿⣿⣿⣷⣷⣿⣿⣿⣿⣿⣿⣿⣿⣿⡄⠀⠀⠀⠀⠀⠀⠀⠑⠔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⢀⠑⢕⢕⢕⣿⣿⣿⢕⢕⢕⢕⢕⢜⢿⣿⣿⡇⢕⢸⣿⣿⣇⢕⢕⢕⢕⢕⢕⢕⣱⣵⣿⢕⢕⢕⠀⢕⢕⢕⢕⠀⠀⠀⠀⠀⢀⢅⣾⣿⠀⢔⢕⣿⣿⣿⣿⣿⣿⣿⢿⣿⣿⣿⣿⣿⣿⣿⣿⣿⣿⣿⣿⣿⣿⣿⣿⣿⣿⣿⣿⣿⣿⣿⣿⣿⣿⣿⣿⣿⣽⣧⠀⠀⠀⠀⠀⠀⠀⠀⢔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⢕⢼⣿⣿⡇⢕⢕⢕⢕⢕⢜⣿⣿⣿⢕⢜⣿⣿⣿⡕⡕⢕⢕⣱⣷⣾⣿⣿⢇⢕⢕⢕⡔⢕⢕⢕⠀⠀⠀⡔⠀⠀⢑⣼⣻⡏⠀⢕⢕⢻⣿⣿⣿⣿⣿⣿⢸⣿⣿⣿⣿⣿⣿⣿⣿⣿⣿⣿⣿⣿⣿⣿⣿⣿⣿⣿⣿⣿⣿⣿⣿⣿⣿⣿⣿⣿⣿⣿⡕⠀⠀⠀⠀⠀⠀⠀⠑⠔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⢔⠁⢕⢕⢾⣿⣿⣿⡕⢕⢕⢕⢕⢕⣿⣿⣿⣇⢕⣻⣿⣿⣷⣿⢱⣿⣿⣿⣿⡿⢕⣼⢕⢕⢅⡇⢕⢕⢕⠀⠀⣱⡇⠀⠀⣸⢇⣽⢇⠀⢕⢕⢕⢕⢝⢟⢻⢟⢝⢸⣿⣿⣿⣿⣿⣿⣿⣿⣿⣿⣿⣿⣿⣿⣿⣿⣿⣿⣿⣿⣿⣿⣿⣿⣿⣿⣿⣿⣿⣿⣿⣷⠀⠀⠀⠀⠀⠀⠀⠀⢔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⣵⣾⡕⢝⢕⢕⢕⢕⢕⢕⢕⢕⢕⢕⢕⢕⢕⢕⢕⢕⢕⢕⢕⠁⠐⢕⢕⢸⣿⣿⣿⣿⡕⢕⢕⢕⢕⢸⣿⣿⣿⣇⣸⣿⣿⣿⣿⡕⣿⣿⣿⢟⣱⣿⡿⢕⢕⢸⡇⢕⢕⠑⠀⢰⣿⡇⠀⢰⣿⢇⢿⠁⢀⢕⢕⢕⣕⣵⣵⣷⣾⣧⢸⡇⣿⣿⣿⣿⣿⣿⣿⣿⣿⣿⣿⣿⣿⣿⣿⣿⣿⣿⣿⣿⣿⣿⣿⣿⣿⣿⣿⣿⣿⣿⣿⡇⠀⠀⠀⠀⠀⠀⠀⠀⠑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⣸⣿⣿⡇⢕⢕⢕⢕⢕⢕⢕⢕⢕⢕⢕⢕⢕⢕⢕⢕⢕⢕⢕⢕⠀⠀⣕⢕⢜⣿⣿⣿⣿⣿⡕⢕⢕⢕⢸⣿⣿⣿⣿⣿⣿⣿⣿⣿⡇⣿⣿⢏⣵⣿⣿⣧⢕⢕⣼⡇⢕⢕⠀⢀⣾⣿⣧⢀⣾⣿⢕⢻⠀⢕⢕⣱⣾⣿⣿⣿⣿⣿⣿⢸⡇⣿⣿⣿⣿⣿⣿⣿⣿⣿⣿⣿⣿⣿⣿⣿⣿⣿⣿⣿⣿⣿⣿⣿⣿⣿⣿⣿⣿⡿⢿⣿⣷⢀⠀⠀⠀⠀⠀⢄⣔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⡕⢕⢕⢕⢕⢕⢕⢕⢕⣱⣿⣿⣿⡕⢕⢕⢕⢕⢕⢕⢕⢕⢕⢕⢕⢕⢕⢕⢕⢕⢕⢕⢕⢕⢀⣼⣿⡇⢕⢸⣿⣿⣿⣿⣿⡕⢕⢕⣼⣿⣿⣿⣿⣿⣿⣿⣿⣿⡇⡟⣱⣾⣿⣿⣿⣿⢔⠁⣿⣷⠑⢕⠀⢸⣿⣿⣿⣸⣿⣿⢕⢕⠀⢕⢸⣿⣿⣿⣿⣿⣿⣿⣿⢜⡇⣿⣿⣿⣿⣿⣿⣿⣿⣿⣿⣿⣿⣿⣿⣿⣿⣿⣿⣿⣿⣿⣿⣿⣿⡿⢟⣏⣹⣷⡇⢿⣿⣇⠀⠀⠀⠀⠀⢱⣿⣿⣷⣧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⠘⠑⠛⠓⠃⠑⠑⠑⠑⠑⠛⠛⠛⠛⠛⠓⠑⠑⠑⠑⠑⠑⠑⠑⠑⠑⠑⠑⠑⠑⠑⠓⠓⠊⠃⠑⠘⠛⠛⠛⠑⠘⠛⠛⠛⠛⠛⠛⠃⠘⠛⠛⠛⠛⠛⠛⠛⠛⠛⠛⠃⠑⠛⠛⠛⠛⠛⠛⠃⠑⠛⠛⠑⠑⠀⠘⠛⠛⠛⠛⠛⠛⠃⠑⠀⠑⠛⠛⠛⠛⠛⠛⠛⠛⠛⠑⠓⠙⠛⠛⠛⠛⠛⠛⠛⠛⠛⠛⠛⠛⠛⠛⠛⠛⠛⠛⠛⠛⠛⠋⠑⠓⠛⠛⠛⠛⠛⠘⠛⠛⠐⠀⠀⠀⠀⠘⠛⠛⠛⠛⠛⠃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⣕⣱⣵⣷⢷⢿⢟⢟⢟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⣕⣕⣱⡵⢵⢗⢞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⢱⢕⢗⢞⢝⢝⢝⢕⢕⢕⢕⢕⢕⢕⢕⢕⢕⢕⢕⢕⢕⢕⢕⢕⢕⢕⢕⢕⢕⢕⢕⢕⢕⢕⢕⢕⢕⢕⢕⢕⢕⢕⢕⢕⢕⢕⢕⢕⢕⢕⢕⢕⢕⢕⢕⢕⢕⢕⢕⢕⢕⢕⢕⢕⢕⢕⢕⢕⢕⢕⢕⢕⢕⢕⢕⢕⢕⢕⢕⢕⢕⢱⣵⣵⣷⣵⣕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⢇⢕⢕⢕⢕⢕⢕⣕⣕⢵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⢝⢟⢟⢟⢟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⢏⢕⢕⢕⢕⢕⢎⢝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⠕⠕⢕⢕⢕⢑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⡟⡵⢗⢇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⠑⢑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⢕⢕⢕⢕⢕⣇⣴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⣼⣾⣿⡿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⢕⡕⡕⢕⢕⢕⢕⢕⢕⢕⢕⢕⢕⢕⢕⢕⢕⢕⣵⣾⣾⣿⣏⣕⣵⣤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⠕⣿⡷⢕⢕⢕⢕⢕⢕⢕⢕⢕⢕⢕⢕⢕⢕⢕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⢕⢏⢕⣵⣕⡕⢕⢕⢕⢕⢕⢕⢕⢕⢕⢕⢕⢕⣿⣿⣿⣿⣿⣿⣿⣿⣿⣿⣿⣧⡕⢕⢕⢕⢕⢕⢕⢕⢕⢕⢕⢕⢕⢕⢕⢕⢕⢕⢕⢕⢕⢕⢕⢕⢕⢕⢕⢕⢕⢕⢕⢕⢕⢕⢕⢕⢑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⡟⢕⢕⢕⢕⢑⢕⢕⢕⠑⣵⣿⣿⣿⣷⣕⢕⢕⢕⢕⢕⢕⢕⢕⢕⢕⢕⢹⣿⣿⣿⣿⣿⣿⣿⡿⢿⢟⣟⣟⣕⡕⢕⢕⢕⢕⢕⢕⢕⢕⢕⢕⢕⢕⢕⢕⢕⢕⢔⢕⢅⢕⢑⢑⢑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⢕⢕⢕⢑⢕⢕⢕⢕⠐⢿⣿⣿⣿⣿⣿⣷⣵⡕⢕⢑⢕⢕⢕⢕⢕⢕⢸⣿⣿⣿⣿⣿⢟⣱⣵⣾⣿⣿⣿⢿⢿⠧⠕⢕⢕⠑⢕⢕⢕⢕⢕⢕⢕⢕⢕⢕⢕⢕⢕⢕⢕⢕⢕⢕⢕⢕⢕⢕⢕⢕⢕⢕⢕⢕⢕⢕⢕⢕⢕⢕⢕⢕⢕⢕⢕⢕⢕⢕⢕⢕⢕⢕⢕⢕⢕⢕⢕⢕⢕⢕⢕⢕⢕⢕⢕⢕⢕⢕⢕⢕⢕⢕⢕⢕⢕⢕⢕⢕⢕⢕⢕⢕⢕⢕⢕⢕⢕⢕⢕⢕⢕⢕⢕⢔⠑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⠕⢕⢑⢕⢄⢸⣿⣿⣿⣿⡿⢟⢟⢟⢇⢕⢕⢕⢕⢕⢕⢄⢜⣿⣿⣿⣿⣿⣿⣿⣿⣿⡟⠙⠀⠀⠀⠀⠀⠀⠑⠕⢀⢁⠑⢕⢕⢕⢕⢕⢕⢕⢕⢕⢕⢕⢕⢕⢕⢕⢕⢕⢑⢕⢕⢕⢕⢕⢕⢕⢕⢕⢕⢕⢕⢕⢕⢕⢕⢕⢕⢕⢕⢕⢕⢕⢕⢕⢕⢕⢕⢕⢕⢕⢕⢕⢕⢕⢕⢕⢕⢕⢕⢕⢕⢕⢕⢕⢕⢕⢕⢕⢕⢕⢕⢕⢕⢕⢕⢕⢕⠑⢕⢕⢕⢕⢕⢕⢕⢕⢔⢕⢑⢕⢑⢕⢕⢕⢑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⢕⢕⢕⢔⢕⢕⢑⢅⢑⢿⣿⢿⣫⣷⣿⣿⣿⣿⣧⡕⢕⢑⢕⢕⢕⠕⣿⣿⣿⣿⣿⣿⣿⢟⡕⠀⠀⢀⠀⢀⢄⢔⢔⢄⠀⠀⠑⢕⢔⢁⠐⠐⠕⢁⢑⠕⠕⢕⢕⢕⢕⢕⢕⢕⢕⢁⠁⢑⠕⠑⠑⠅⠅⠑⢑⢁⢕⢕⢕⢕⢕⢔⢕⢕⢕⢕⢕⢕⢕⢕⢕⢕⢕⢕⢕⢕⢕⢕⢕⢕⢕⢕⢕⢕⢕⢕⢕⢕⢕⢕⢕⢕⢕⢕⢕⢕⢕⢕⢕⢕⢕⢕⢕⢕⢔⢑⢔⢕⢕⢕⢕⢕⢕⢕⢕⢕⢕⢅⠕⢑⠕⢕⢕⢔⢕⢕⢑⢑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⢕⢕⢕⢅⠀⠕⢕⠁⢕⠜⣿⣧⢀⠈⠙⠁⠀⠁⠉⠗⢕⢔⠁⠕⢅⠑⢸⣿⣿⣿⣿⣿⣿⢟⢅⢄⢔⣵⣶⣵⠑⠁⠁⠕⢕⠀⠀⢕⢕⢕⢔⢀⠀⠀⠁⢁⢀⢀⠁⠁⠑⠕⢕⢕⢕⢕⢕⢔⢄⢀⠀⠄⢅⢄⢔⢔⢕⢕⢕⢕⢕⢕⢕⢕⢕⢕⢕⢕⢕⢕⢕⢕⢕⢕⢕⢕⢕⢕⢕⢕⢕⢕⢕⢕⢕⢕⢕⢕⢕⢕⢕⢕⢕⢕⢕⢕⢕⢕⢕⢕⢕⢕⢕⢕⢕⠑⠁⠀⠀⢕⢕⢕⢕⢕⢕⢕⢕⢕⢕⢔⢀⠁⢕⢅⢅⢅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⡕⢱⢕⢕⠀⠀⢕⠀⠐⡕⠜⠑⠀⠀⢀⢔⠔⢄⢄⠀⠘⢇⠕⠀⠑⢄⢕⢻⣿⣿⣿⣿⣿⣧⣵⣿⣜⢟⠟⢏⠀⠀⠀⠀⢕⠀⠀⢱⣕⣕⣕⡕⠀⠀⣸⣾⣷⣦⣥⣔⡁⢄⢀⢁⠑⠑⠕⢕⠕⢕⢕⠔⢔⠅⠕⢑⢕⢕⢕⢕⢕⢕⢕⢕⢕⢕⢕⢕⢕⢕⢕⢕⢕⢕⢕⢕⢕⢕⢕⢕⢕⢕⢕⢕⢕⢕⢕⢕⢕⢕⢕⢕⢕⢕⢕⢕⢕⢕⢕⢕⢕⢕⢕⢕⢕⢀⠀⠀⠀⢕⢕⢕⢕⢕⢕⢕⢕⢕⢕⢕⢕⢔⢄⢀⠑⢕⢕⢕⢑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⢿⣇⢕⢇⢕⢀⠀⠁⢔⢀⢱⡔⠀⠀⢔⢕⣱⣔⠑⠁⠐⠀⠀⢕⠀⠀⢕⢕⢸⣿⣿⣿⣿⣿⣿⣿⣿⣿⡇⠀⢕⣔⡔⣕⢕⣕⠀⢄⣿⣿⣿⣿⢇⢐⣱⣿⣿⣿⣿⣿⣿⣿⣿⣷⣶⣦⣴⡄⠀⠀⠀⠀⢅⢀⢄⢕⢕⢕⢕⢕⢕⢕⢕⢕⢕⢕⢕⢕⢕⢕⢕⢕⢕⢕⢕⢕⢕⢕⢕⢕⢕⢕⢕⢕⢕⢕⢕⢕⢕⢕⢕⢕⢕⢕⢕⢕⢕⢕⢕⢕⢕⠁⢕⢕⢕⢕⢕⠀⠀⠀⢕⢕⢕⢕⢕⢕⢕⢕⢕⢕⢕⢕⢕⢕⢕⢔⢄⢀⠁⠀⠀⠁⠑⠑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⣿⡇⢸⡕⢕⠀⠀⠑⠀⢜⡇⠀⠀⢕⢕⢿⢟⠀⠀⠀⠀⠀⣼⡔⢔⢕⡕⢕⣿⣿⣿⣿⣿⣿⣿⣿⣿⣿⣔⢕⢜⣿⡿⢕⠁⢄⣾⣿⣿⣿⣿⣵⣾⣿⣿⣿⣿⣿⣿⣿⣿⣿⣿⣿⣿⣿⠕⠀⠀⠀⢄⢇⢕⢕⢕⢕⢕⢕⢕⢕⢕⢕⢕⢕⢕⢕⢕⢕⢕⢕⢕⢕⢕⢕⢕⢕⢕⢕⢕⢕⢕⢕⢕⢕⢕⢕⢕⢕⢕⢕⢕⢕⢕⢕⢕⢕⢕⢕⢕⢕⢄⢕⢕⢕⢕⢕⢔⠀⠀⢕⢕⢕⢕⢕⢕⢕⢕⢕⢕⢕⢕⢕⢕⢕⢕⢕⢕⢕⢔⢔⢄⢔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⣿⡕⢣⢕⢀⠀⠀⠀⠀⢑⠀⠀⢕⢕⢕⢕⡄⢔⢔⠀⢄⣿⡇⢕⢱⣿⣵⣿⣿⣿⣿⣿⣿⣿⣿⣿⣿⣿⣧⣕⣕⢕⣅⣴⣿⣿⣿⣿⡿⢿⣿⣿⣿⣿⣿⣿⣿⣿⣿⣿⣿⣿⣿⣿⡟⠀⠀⠀⢀⢕⢕⢕⢕⢕⢕⢕⢕⢕⢕⢕⢕⢕⢕⢕⢕⢕⢕⢕⢕⢕⢕⢕⢕⢕⢕⢕⢕⢕⢕⠑⢕⢕⢕⢕⢕⢕⢕⢕⢕⢕⢕⢕⢕⢕⢕⢕⢕⢕⢕⢕⢕⢕⢕⢕⢕⢕⠀⠀⢕⢕⢕⢕⢕⢕⢕⢕⢕⢕⢕⢕⢕⢕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⣿⡜⢕⢕⠀⠀⠀⠀⠁⢧⢀⠕⢕⢕⢁⢸⣿⢕⠀⣼⡿⢕⢱⣿⣿⣿⣿⣿⣿⣿⣿⣿⣿⣿⣿⣿⣿⣿⣿⣿⣿⢿⢿⢿⢿⢟⢟⢗⢕⢿⢿⣿⣿⣿⣿⣿⣿⣿⣿⣿⣿⣿⣿⠃⠀⠀⠀⡕⢕⢕⢕⢕⢕⢕⢕⢕⢕⢕⢕⢕⢕⢕⢕⢕⢕⢕⢕⢕⢕⢕⢕⢕⢕⢕⢕⢕⢕⠑⠕⠁⢕⢕⢕⢕⢕⢕⢕⢕⢕⢕⢕⢕⢕⢕⢕⢕⢕⢕⠑⢕⢕⢕⢕⢕⢕⠀⠀⠁⠁⠁⠁⠁⠁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⡕⡔⢀⠀⠀⠀⠀⠜⣷⣴⣱⣿⣷⣕⢕⢕⣼⣯⣵⣵⣿⣿⣿⣿⣿⣿⣿⣿⣿⣿⣿⣿⣿⣿⣿⣿⣿⣿⢿⢗⢕⢕⢕⢕⢕⢕⢟⢕⢕⢟⢿⣿⣿⣿⣿⣿⣿⣿⣿⣿⢇⠀⢄⠁⢕⢕⢕⢕⢕⢕⢕⢕⢕⢕⢕⢕⢕⢕⢕⢕⢕⢕⢕⢕⢕⢕⢕⢕⢕⢕⢕⢕⢕⢕⢕⢕⠀⠀⠀⢕⢕⢕⢕⢕⢕⢕⢕⢕⢕⢕⢕⢕⢕⢕⢕⢕⠀⢕⠑⢕⢕⢕⢕⠀⠀⠀⠀⠀⠀⠀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⠅⠀⠀⠀⠀⠀⢸⣿⣿⢿⣿⣿⡿⢿⣿⣿⣿⣿⣿⣿⣿⣿⣿⣿⣿⣿⣿⣿⣿⣿⣿⣿⣿⣿⡿⢏⢕⢕⢕⢕⢕⢕⢕⢕⢕⢕⢕⢕⢸⣿⣿⣿⣿⣿⣿⣿⣿⡏⠀⢔⣇⢱⢕⢕⢕⢕⢕⢕⢕⢕⢕⣕⣵⣵⣷⣧⣕⢕⢕⢕⢕⢕⢕⢕⢕⢕⢕⢕⢕⢕⢕⢕⢕⠀⠀⠀⠀⠀⢕⢕⢕⢕⢕⢕⢕⢕⢕⢕⢕⢕⢕⢕⢕⠕⢄⢑⢕⢕⢕⢕⢕⠀⠀⠀⠀⠀⠀⢔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⠀⠀⠀⠀⠀⠁⢿⡇⢜⢕⢜⢕⢷⣿⡿⣻⣿⣿⣿⣿⣿⣿⣿⣿⣿⣿⣿⣿⣿⣿⣿⣿⣿⢕⢕⢕⢕⢕⢕⢕⢕⢕⢕⢕⢕⢕⢕⣼⣿⣿⣿⣿⣿⣿⣿⣿⣱⣵⡻⢵⢕⢕⢕⢕⢕⢕⢱⣾⣿⣿⣿⣿⣿⣿⡿⢇⠑⠁⢕⢕⢕⢕⢕⢕⢕⢕⢕⢕⢕⢕⢕⢕⠀⠀⠀⠀⠀⠀⢕⢕⢕⢕⢕⢕⢕⢕⢕⢕⢕⢕⢕⢕⠀⢄⢕⢕⢕⢕⢕⠕⠀⠀⠀⠀⠀⢀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⡅⠀⠀⠀⠀⣰⢜⢕⢕⢕⢕⢕⣾⡏⢱⣿⣿⣿⣿⣿⣿⣿⣿⣿⣿⣿⣿⣿⣿⣿⣿⣿⣿⣧⡕⢕⢕⢕⢕⢕⢕⢕⢕⢕⢕⣱⣾⣿⣿⣿⣿⣿⣿⣿⣿⣿⣿⣿⢟⢕⢕⢕⢕⢕⢕⢕⢜⢻⢿⣿⣿⡿⢟⢏⢕⠑⠀⠀⢕⢕⢕⢕⢕⢕⢕⢕⢕⢕⢕⢕⢕⢕⠀⠀⠀⠀⠀⠀⠁⢕⢕⢕⢕⢕⢕⢕⢕⢕⢕⢕⢑⢄⢔⢕⢕⢕⢕⢕⢕⠀⠀⠀⠀⠀⢄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⠕⠀⠀⠀⠀⢿⡇⢕⢕⢕⢕⣱⣿⣧⣸⣿⣿⣿⣿⣿⣿⣿⣿⣿⣿⣿⣿⣿⣿⣿⣿⣿⣿⣿⣿⣷⣷⣵⣵⣵⣵⣵⣷⣷⣿⣿⣿⣿⣿⣿⣿⣿⣿⣿⣿⣿⣿⢏⢕⢕⢕⢕⢕⢕⢕⢕⢕⢕⢕⢜⠘⢑⢔⢕⢕⠀⠀⠀⢕⢕⢕⢕⢕⢕⢕⢕⢕⢕⢕⢕⢕⢕⠀⠀⠀⠀⠀⠀⠀⠁⢕⢕⢕⢕⢕⢕⢕⢕⢕⢕⢕⢕⢕⢕⢕⢕⢕⠑⠀⠀⠀⠀⠀⢔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⣕⣴⡄⠀⠀⢁⣇⢕⢕⢕⣱⣿⣿⣿⣿⣿⣿⣿⣿⣿⣿⣿⣿⣿⣿⣿⣿⣿⣿⣿⣿⣿⣿⣿⣿⣿⣿⣿⣿⣿⣿⣿⣿⣿⣿⣿⣿⣿⣿⣿⣿⣿⣿⣿⣿⡿⢕⢕⢕⢕⢕⢕⢕⠁⠀⠀⠀⠀⠀⠀⢀⢕⢕⢕⠑⠀⠀⢔⢕⢕⢕⢕⢕⢕⢕⢕⢕⢕⢕⢕⢕⠁⠀⠀⠀⠀⠀⠀⠀⠀⢕⢕⢕⢕⢕⢕⢕⢕⢕⢕⢕⢕⢕⢕⢕⠕⠁⠀⠀⠀⢀⢄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⣿⣔⠀⠁⣿⢕⣱⣾⣿⣿⣿⣿⣿⣿⣿⣿⣿⣿⣿⣿⣿⣿⣿⣿⣿⣿⣿⣿⣿⣿⣿⣿⣿⣿⣿⣿⣿⣿⣿⣿⣿⣿⣿⣿⣿⣿⣿⣿⣿⣿⣿⣿⢏⢕⢕⢕⢕⢕⢕⠕⠀⠀⠀⠀⠀⠀⠀⢄⢕⢕⢕⢕⠀⠀⢀⢕⢕⢕⢕⢕⢕⢕⢕⢕⢕⢕⢕⢕⢕⠀⠀⠀⠀⠀⠀⠀⠀⠀⠀⢕⢕⢕⢕⢕⢑⢕⢕⢕⢕⢕⢕⠑⠁⠀⢀⢀⢄⢔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⣿⣷⣴⣽⢸⣿⣿⣿⣿⣿⣿⣿⣿⣿⣿⣿⣿⣿⣿⣿⣿⣿⣿⣿⣿⣿⣿⣿⣿⣿⣿⣿⣿⣿⣿⣿⣿⣿⣿⣿⣿⣿⣿⣿⣿⣿⣿⣿⣿⢟⢕⢕⢕⢕⢕⢕⢕⠑⠀⠀⠀⠀⠀⠀⠀⢔⢕⢕⢕⢕⠀⠀⠀⢕⢕⢕⢕⢕⢕⢕⢕⢕⢕⢕⢕⢕⢕⠀⠀⠀⠀⠀⠀⠀⠀⠀⠀⠀⠑⢕⢕⢕⢕⢕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⡎⣿⣿⣿⣿⣿⣿⣿⣿⣿⣿⣿⣿⣿⣿⣿⣿⣿⣿⣿⣿⣿⣿⣿⣿⣿⣿⣿⣿⣿⣿⣿⣿⣿⣿⣿⣿⣿⣿⣿⣿⣿⣿⢟⢕⢕⢕⢕⢕⢕⢕⢕⠁⠀⠀⠀⠀⠀⠀⠀⢀⢕⢕⢕⢕⢕⠀⠀⢔⢕⢕⢕⢕⢕⢕⢕⢕⢕⢕⢕⢕⢕⠑⠀⠀⠀⠀⠀⠀⠀⠀⠀⠀⠀⠀⠕⢕⢕⢕⢕⢄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⣷⡹⣿⣿⣿⣿⣿⣿⢿⠟⢙⢍⢌⢅⢕⢍⢌⢍⢍⢙⣿⣿⣿⣿⣿⣿⣿⣿⣿⣿⣿⣿⣿⣿⣿⣿⣿⣿⣿⣿⣿⡿⢏⢕⢕⢕⢕⢕⢕⢕⢕⢁⠀⠀⠀⠀⠀⠀⢀⢀⢕⢕⢕⢕⢕⠀⠀⢔⢕⢕⢕⢕⢕⢕⢕⢕⢕⢕⢕⢕⢕⢕⠀⠀⠀⠀⠀⠀⠀⠀⠀⠀⠀⠀⠀⠀⠕⢕⢕⢕⢕⢕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⣷⣻⣿⣿⣿⣿⣿⡕⢕⢕⢕⢕⢕⢕⢕⢕⢑⣅⣾⣿⣿⣿⣿⣿⣿⣿⣿⣿⣿⣿⣿⣿⣿⣿⣿⣿⣿⣿⡟⢏⢕⢕⢕⢕⢕⢕⢕⢕⢕⢕⠕⠀⠀⠀⠀⢄⢕⢄⢕⢕⢕⢕⢕⢕⠀⢔⢕⢕⢕⢕⢕⢕⢕⢕⢕⢕⢕⢕⢕⢕⠁⢔⠑⠄⠀⠀⠀⠀⠀⠀⠀⠀⠀⠀⠀⠀⢕⢕⢕⢕⢕⢑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⣷⡹⣿⣿⣿⣿⣿⣧⢅⢕⢑⢕⢅⢕⢕⣵⣿⣿⣿⣿⣿⣿⣿⣿⣿⣿⣿⣿⣿⣿⣿⣿⣿⣿⣿⢟⢏⢕⢕⢕⢕⢕⢕⢕⢕⢕⢕⢕⢕⠀⠀⠀⠀⢄⢕⢅⢕⢕⢕⢕⢕⢕⠁⢀⢕⢕⢕⢕⢕⢕⢕⢕⢕⢕⢕⢕⢕⢕⠁⠔⢕⢔⢄⢄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⣷⡝⣿⣿⣿⣿⣿⣷⣕⣜⣜⣵⣵⣿⣿⣿⣿⣿⣿⣿⣿⣿⣿⣿⣿⣿⣿⣿⣿⣿⣿⣿⢏⢝⢕⢕⢕⢕⢕⢕⢕⢕⢕⢕⢕⢕⢕⢕⠀⠀⠀⢔⢕⢅⢕⢕⢕⢕⢕⢕⢕⠀⢀⢕⢕⢕⢕⢕⢕⢕⢕⢕⠑⢕⢕⢕⠁⢔⢕⢕⢕⢕⠕⢁⠀⠀⠀⠀⠀⠀⠀⠀⠀⠀⠕⢕⢕⢕⢕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⣿⣜⢻⣿⣿⣿⣿⣿⣿⣿⣿⣿⣿⣿⣿⣿⣿⣿⣿⣿⣿⣿⣿⣿⣿⣿⣿⣻⢽⢏⢕⡕⢕⢕⢕⢕⢕⢕⢕⢕⢕⢕⢕⢕⢕⢕⢕⠁⠀⢔⢕⢕⢕⢕⢕⢕⢕⢕⢕⠑⠀⢕⢕⢕⢕⢕⢕⢕⢕⢕⠕⢕⢕⢕⠑⢄⢅⢕⢕⢕⢕⢕⠀⠀⠀⠀⠀⠀⠀⠀⠀⠀⠀⠀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⣧⣝⢿⣿⣿⣿⣿⣿⣿⣿⣿⣿⣿⣿⣿⣿⣿⣿⣿⣿⣿⣿⣿⢿⡞⢇⢜⢕⢕⢕⢕⢕⢕⢕⢕⢕⢕⢕⢕⢕⢕⢕⢕⢕⢕⠀⢔⢕⢕⢕⢕⢕⢕⢕⢕⢕⢕⠀⢀⢕⢕⢕⢕⢕⢕⢕⢕⢕⢀⢕⢕⠑⢄⢕⢕⢕⢕⢕⢕⢕⢔⠀⠀⠀⠀⠀⠀⠀⠀⠀⠀⠀⢕⢕⢕⢕⢕⢕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⣷⣝⢻⢿⣿⣿⣿⣿⣿⣿⣿⣿⣿⣿⣿⣿⣿⣿⢟⢝⢕⢕⢕⢕⢕⢕⢕⢕⢕⢕⢕⢕⢕⢕⢕⢕⢕⢕⢕⢕⢕⢕⢕⢄⢕⢕⢕⢕⢕⢕⢕⢕⢕⢕⠁⠀⢕⢕⢕⢕⢕⢕⢕⢕⢕⠁⢕⢕⠁⢀⢕⢕⢕⢕⢕⢕⢕⢕⢕⢕⠀⠀⠀⠀⠀⠀⠀⠀⠀⠀⠑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⣿⣧⣝⢻⢿⣿⣿⣿⣿⣿⣿⣿⡟⡯⢏⠟⢕⢅⢄⢕⢕⢕⢕⢕⢕⢕⢕⢕⢕⢕⢕⢕⢕⢕⢕⢕⢕⢕⢕⢕⢕⢕⢕⢕⢕⢕⢕⢕⢕⢕⢕⠅⠀⢕⢕⢕⢕⢕⢕⢕⢕⢕⢕⢔⢕⠁⢄⢕⢕⢕⢕⢕⢕⢕⢕⢕⢕⢕⠀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⢄⢄⢄⢀⠀⠀⠀⠀⣿⣿⣿⣿⣿⣿⣿⣿⣿⣿⣿⣿⣿⣿⣿⣿⣿⣿⣿⣿⣿⣿⣿⣿⣿⣿⣿⣿⣿⣿⣿⣿⣿⣿⣿⣿⣿⣿⣿⣿⣿⣿⣿⣿⢕⢙⢻⢻⢟⢟⠏⠜⠙⠁⠀⢁⢕⢕⢕⢕⢕⢕⢕⢕⢕⢕⢕⢕⢕⢕⢕⢕⢕⢕⢕⢕⢕⢕⢕⢕⢕⢕⢕⢕⢕⢕⢕⢕⢕⢕⢕⠀⢕⢕⢕⢕⢕⢕⢕⢕⢕⢕⢀⠕⠀⢔⢕⢕⢕⢕⢕⢕⢕⢕⢕⢕⢕⢕⢀⠀⠀⠀⠀⠀⠀⠀⠀⠀⠀⠀⢕⢕⢕⢕⢕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⢇⠀⠀⠀⠀⠀⠀⠀⢕⢕⢕⢕⢔⢄⠀⠀⣿⣿⣿⣿⣿⣿⣿⣿⣿⣿⣿⣿⣿⣿⣿⣿⣿⣿⣿⣿⣿⣿⣿⣿⣿⣿⣿⣿⣿⣿⣿⣿⣿⣿⣿⣿⣿⣿⣿⣿⣿⣿⣿⣿⡕⢄⢕⢕⢔⢔⢕⠀⠀⠀⠀⢕⢕⢕⢕⢕⢕⢕⢕⢕⢕⢕⢕⢕⢕⢕⢕⢕⢕⢕⢕⢕⢕⢕⢕⢕⢕⢕⢕⢕⢕⢕⢕⢕⢕⢕⠀⢔⢕⢕⢕⢕⢕⢕⢕⢕⢕⠁⠁⢀⢕⢕⢕⢕⢑⢕⢕⢕⢕⢕⢕⢕⢕⢕⢕⠀⠀⠀⠀⠀⠀⠀⠀⠀⠀⠀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⢏⢕⢕⢔⢄⢀⠀⠀⠀⠀⠁⠕⢕⢕⢕⢕⢕⢔⢻⣿⣿⣿⣿⣿⣿⣿⣿⣿⣿⣿⣿⣿⣿⣿⣿⣿⣿⣿⣿⣿⣿⣿⣿⣿⣿⣿⣿⣿⣿⣿⣿⣿⣿⣿⣿⣿⣿⣿⣿⣿⣿⣿⡇⢕⢕⢕⢕⢕⢕⠀⠀⠀⢄⢕⠕⢕⢕⢕⢕⢕⢕⢕⢕⢕⢕⢕⢕⢕⢕⢕⢕⢕⢕⢕⢕⢕⢕⢕⢕⢕⢕⢕⢕⢕⢕⢕⢕⠀⢕⢕⢕⢕⢕⢕⢕⢕⢕⢕⠑⠀⢀⢕⢕⢕⢕⢕⢕⢀⠕⢕⢕⢕⢕⢕⢕⢕⢕⠀⠀⠀⠀⠀⠀⠀⠀⠀⠀⠀⠀⢕⢕⢕⢕⢕⢄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⣕⢕⢕⢕⢕⢕⢕⢄⠀⠀⠀⠀⠑⢕⢕⢕⢕⢕⢕⢕⢍⢙⢻⣿⣿⣿⣿⣿⣿⣿⣿⣿⣿⣿⣿⣿⣿⣿⣿⣿⣿⣿⣿⣿⣿⣿⣿⣿⣿⣿⣿⣿⣿⣿⣿⣿⣿⣿⣿⣿⣿⣿⡇⢕⢕⢕⢕⢕⢕⠀⠀⢕⢕⢕⢔⢕⢕⢕⢕⢕⢕⢕⢕⢕⢕⢕⢕⢕⢕⢕⢕⢕⢕⢕⢕⢕⢕⢕⢕⢕⢕⢕⢕⢕⢕⢕⠁⢕⢕⢕⢕⢕⢕⢕⢕⢕⢕⠁⠀⢔⢕⢕⢕⢕⢕⢕⢕⠕⢄⠑⢕⢕⢕⢕⢕⢕⢕⠀⠀⠀⠀⠀⠀⠀⠀⠀⠀⠀⠀⠁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⣧⢕⢕⢕⢕⢕⢕⢕⢔⢀⠀⠀⠀⠑⢕⢕⢕⢕⢕⢕⢕⠀⠹⣿⣿⣿⣿⣿⣿⣿⣿⣿⣿⣿⣿⣿⣿⣿⣿⣿⣿⣿⣿⣿⣿⣿⣿⣿⣿⣿⣿⣿⣿⣿⣿⣿⣿⣿⣿⣿⣿⡇⢕⢕⢕⢕⢕⠀⠀⢔⢕⢕⢕⢕⢕⢕⢕⢕⢕⢕⢕⢕⢕⢕⢕⢕⢕⢕⢕⢕⢕⢕⢕⢕⢕⢕⢕⢕⢕⢕⢕⢕⢕⢕⠑⢕⢕⢕⢕⢕⢕⢕⢕⢕⢕⠁⢄⢕⢕⢕⢕⢕⣑⣥⣴⣾⣿⣧⢄⠑⢕⢕⢕⢕⠕⠔⠐⠀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⠀⠀⠕⢕⢕⢕⢕⢕⢕⢔⠀⠀⠀⠁⢕⢕⢕⢕⢕⢕⢕⢔⢜⣿⣿⣿⣿⣿⣿⣿⣿⣿⣿⣿⣿⣿⣿⣿⣿⣿⣿⣿⣿⣿⣿⡿⢝⢝⢝⢻⣿⣿⣿⣿⣿⣿⣿⣿⣿⣿⢑⢕⢕⢕⢕⠕⠀⠀⠀⢕⢕⢕⢕⢁⢕⢕⢕⢕⢕⢕⢕⢕⢕⠕⢕⢕⢕⢕⢕⢕⢕⢕⢕⢕⢕⢕⢕⢕⠕⢅⢕⢕⠕⢔⢕⢕⢕⢕⢕⢕⢕⢕⢕⢁⠔⠕⠑⣕⣵⣷⣿⣿⢏⢞⢟⢝⢝⢕⢄⣑⣡⣴⣷⣿⣿⣇⠔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⢿⢿⢿⣿⢄⠀⠀⠁⠕⢕⢕⢕⢕⢕⢕⢄⠀⠀⠀⠕⢕⢕⢕⢕⢕⢕⢕⢿⣿⣿⣿⣿⣿⣿⣿⣿⣿⣿⣿⣿⣿⣿⣿⣿⣿⣿⣿⣿⢏⢕⢕⢕⢕⢜⣿⣿⣿⣿⣿⣿⣿⣿⣿⢇⢕⢕⢕⢕⢕⠀⠀⠀⢔⠕⠁⠑⢕⢕⢕⢕⠑⢕⢕⢕⢕⢕⢕⠀⢕⢕⢕⢕⢕⢕⢕⢕⢕⢕⢕⢕⢕⠕⢅⢕⢕⢑⢄⢕⢕⢕⢕⢕⢕⢕⢕⢕⡴⠑⢀⣰⣾⣿⣿⣿⣿⢏⠕⢕⣵⣕⣵⣵⣿⣿⣿⣿⣿⣿⣿⣿⢄⠀⠀⠀⠀⠀⠀⠀⠀⠀⠀⠀⠁⢕⢕⢕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⡟⢕⢕⢕⢕⢕⢕⠀⠀⠀⠀⠑⢕⢕⢕⢕⢕⢕⢔⢀⠀⠀⠕⢕⢕⢕⢕⢕⢕⢜⢻⣿⣿⣿⣿⣿⣿⣿⣿⣿⣿⣿⣿⣿⣿⣿⣿⣿⣿⡇⢕⢕⢕⢕⢕⢕⣿⣿⣻⣿⣯⣝⣟⡻⢏⢕⢄⢕⢕⢕⠁⠀⠀⢕⢕⠀⠀⠀⠀⢕⢕⢕⠀⢕⢕⢕⢕⢕⢑⢕⢕⢕⢕⢕⢕⢕⢕⢕⢕⢕⢕⢕⠕⢅⢕⢕⢕⠀⢕⢕⢕⢕⢕⢕⢕⢕⢕⠜⢀⢔⢕⢻⢿⣿⢿⢿⢇⢕⣄⣅⣑⢻⢿⣿⣿⣿⣿⣿⣿⣿⣿⣿⠁⠀⠀⠀⠀⠀⠀⠀⠀⠀⠀⠀⠀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⣷⣕⢕⢕⢕⢕⢕⢕⢔⢀⠀⠀⠁⢕⢕⢕⢕⢕⢕⢕⢔⢀⠀⠑⢕⢕⢕⢕⢕⢕⢕⢝⣿⣿⣿⣿⣿⣿⣿⣿⣿⣿⣿⣿⣿⣿⣿⣿⣿⢕⢕⢕⢕⢕⢕⢕⣿⡇⣿⣿⣿⣿⣿⡿⢕⠁⢕⢕⢕⢕⠀⠀⢔⢕⢠⡷⢕⠀⠀⠁⢕⢕⢕⢕⢕⢕⢕⢕⢄⢕⢕⢕⢕⢕⡇⢕⢕⢕⢕⢕⢕⢕⢅⢕⢕⢕⠁⢔⢕⢕⢕⢕⢕⢕⢕⠑⠀⢄⢕⣕⣵⡵⣷⡇⢕⢕⣱⣾⣿⣿⣿⣿⣷⣷⣽⣝⡻⢽⢻⣿⣿⢇⠄⢀⢀⠀⠀⠀⠀⠀⠀⠀⠀⠀⠀⢕⢕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⣿⣿⣿⣿⣿⣷⣕⢕⢕⢕⢕⢕⢕⢔⢀⠀⠀⠑⢕⢕⢕⢕⢕⢕⢕⢄⠀⠁⢕⢕⢕⢕⢕⢕⢕⢜⢿⣿⣿⣿⣿⣿⣿⣿⣿⣿⣿⣿⣿⣿⣿⣿⢕⢕⢕⢕⢕⢕⢕⢸⣷⢿⣿⣿⣿⣿⢇⠁⢔⢱⢇⢕⠑⠀⠀⢕⢱⡟⢕⢕⢕⠀⠀⠀⢕⢕⢕⢕⢕⢕⢕⢕⢕⢕⢕⢕⢸⢇⢕⢕⢕⢕⢕⢕⢕⢕⢕⢕⠀⢄⢕⢕⢕⢕⢕⢕⢕⠑⠀⢔⣵⣾⣫⣵⣿⡿⢕⣕⣾⣿⣿⣿⣿⣿⣿⣿⣿⣿⣿⣿⣷⣧⣝⢷⣷⣶⣶⣴⣄⡀⠀⠀⠀⠀⠀⠀⠀⠀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⣷⡕⢕⢕⢕⢕⢕⢕⢔⠀⠀⠁⢕⢕⢕⢕⢕⢕⢕⢕⢀⢕⢕⢕⢕⢕⢕⢕⢕⢕⢻⣿⣿⣿⣿⣿⣿⣿⣿⣿⣿⣿⣿⣿⣿⡕⢕⢕⢕⢕⢕⢕⢸⣿⣇⣝⣟⣟⡝⢕⠀⢕⢜⢕⢕⠀⠀⢕⢕⡟⢕⢕⢕⢕⢕⠀⠀⢕⢕⢕⢕⢕⢕⢕⢕⢕⢕⢕⢕⣿⢕⢕⢕⢕⢕⢕⢑⢕⢕⢕⠀⢔⢕⢕⢕⢕⢕⢕⢕⠑⠀⢔⣵⣾⣿⣿⣿⣿⣇⢱⣿⣿⣿⣿⣿⣿⣿⣿⣿⣿⣿⣿⣿⣿⣿⣿⣷⣼⡻⣿⣿⣿⣿⣇⢀⠀⠀⠀⠀⠀⠀⠀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⣿⠁⠕⢕⢕⢕⢕⢕⢕⢄⠀⠀⠕⢕⢕⢕⢕⢕⢕⢕⢕⢕⢕⢕⢕⢕⢕⢕⢕⢕⢝⣿⣿⣿⣿⣿⣿⣿⣿⣿⣿⣿⣿⣿⡇⢕⢕⢕⢕⢕⢕⣸⣿⣿⣿⣿⡿⢕⢁⠀⢕⢕⢕⠀⠀⢄⢕⢕⢕⢕⢕⢕⢕⢕⢕⠀⢕⢕⢕⢕⣸⢕⢕⢕⢕⢕⢕⣸⡇⢕⢕⢕⢕⢕⢐⢕⢕⢕⠑⢀⢕⢕⢕⢕⢕⢕⢕⠑⠀⢔⣕⣜⣟⣿⣿⣿⣿⢹⣿⣿⣿⣿⣿⣿⣿⣿⣿⣿⣿⣿⣿⣿⣿⣟⣾⢽⣝⢟⣧⡝⢿⣿⣿⢕⠀⠀⠀⠀⠀⠀⠀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⡿⠀⠀⠁⢕⢕⢕⢕⢕⢕⢕⢄⠀⠑⢕⢕⢕⢕⢕⢕⢕⢕⢕⢕⢕⢕⢕⢕⢕⢕⢕⢜⢿⣿⣿⣿⣿⣿⣿⣿⣿⣿⣿⣿⡇⢕⢕⢕⢕⢕⢕⣿⣿⣿⣿⣿⢇⢕⢀⢕⢕⢕⢕⠀⠀⢕⢕⢕⢕⢕⢕⢕⢕⢕⢕⢕⢕⢕⢕⢱⣿⢕⢕⢕⢕⢕⢸⣿⢕⢕⢕⢕⢕⢄⢕⢕⢕⢕⠀⢕⢕⢕⢕⢕⢕⢕⠁⠀⢕⢾⣿⣿⣿⣿⣿⣿⡟⣾⣿⣿⣿⣿⣿⣿⣿⣿⣿⣿⣿⣿⣿⣿⣿⢿⣽⣵⣕⡜⢝⢿⣳⡹⣿⠑⠀⠀⠀⠀⠀⠀⠀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⠀⠀⠀⠀⠕⢕⢕⢕⢕⢕⢕⢔⢀⢑⢕⢕⢕⢕⢕⢕⢕⢕⢕⢕⢕⢕⢕⢕⢕⢕⢕⢕⢻⣿⣿⣿⣿⣿⣿⣿⣿⣿⣿⡇⢕⢕⢕⢕⢕⢕⢻⣿⣿⣿⡕⢕⢅⢕⢕⢕⢕⠁⠀⢔⢕⢕⢕⢕⢕⢕⢕⢕⢕⢕⢕⢕⢕⢱⣿⣿⢕⢕⢕⢕⢕⣿⡟⢕⢕⢕⢕⢑⢕⢕⢕⢕⠀⠀⢕⢕⢕⢕⢕⢕⢕⠀⢔⢕⢕⢝⢻⣿⣿⣿⣿⢧⣿⣿⣿⣿⣿⣿⣿⣿⣿⣿⣿⣿⣿⣿⣿⣿⢧⡹⣿⣿⣞⢕⢕⢞⢟⢕⠀⠀⠀⠀⠀⠀⠀⠀⠀⢕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⢕⢕⢕⢕⢕⢕⢕⢕⢕⢕⢜⢻⣿⣿⣿⣿⣿⣿⢟⣝⢕⢕⢕⢕⢕⢕⢕⢸⣿⣿⣿⢇⢕⢅⢑⢕⢕⠁⠀⢀⢕⢕⢕⢕⢕⢕⢕⢕⢕⢕⢕⢕⢕⢕⢸⣿⣿⡕⢕⢕⢕⢸⣿⡇⢕⢕⢕⠕⢕⢕⢕⢕⠑⠀⠀⢕⠑⢕⢕⢕⢱⠇⠀⢕⢕⣱⣵⣿⣿⣿⣿⣯⣿⣿⣿⣿⣿⣿⣿⣿⣿⣿⣿⣿⣿⣿⣿⣿⣿⡇⢕⢕⢕⢕⢕⢕⢕⢼⣟⣵⠀⠀⠀⠀⠀⠀⠀⠀⢕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⢝⢝⢍⢍⣕⣟⢟⢕⢕⢕⢕⢕⢕⢕⢸⣿⡟⢕⢕⠁⢕⢕⢕⠑⠀⢀⢕⢕⢜⢕⢕⢕⢕⢕⢕⢕⢕⢕⢕⢕⢕⢸⣿⣿⡇⢕⢕⢕⣸⣿⡇⢕⢕⢕⢕⢕⢕⢕⢕⠀⠀⠀⠑⠄⢕⢕⣱⡟⠀⢕⢕⣾⣿⣿⣿⣿⣿⡿⣾⣿⣿⣿⣿⣿⣿⣿⣿⣿⣿⣿⣿⣿⣿⣿⣿⣿⣿⣇⢕⢕⢕⢕⢕⣱⣻⡗⣪⣇⠀⠀⠀⠀⠀⠀⠀⠑⢕⠑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⡵⡳⢽⢇⢕⢕⢕⢕⢕⢕⢕⢕⢸⣿⣷⢕⢕⢀⠑⢕⠁⠀⠀⡕⢕⢕⢕⢕⢕⢕⢕⢕⢕⢕⢕⢕⢕⢕⢕⢸⣿⣿⡇⢕⢕⢱⣿⣿⡇⢕⢕⠁⢕⢕⢕⢕⠀⠀⠀⠀⠀⢕⢕⢱⣿⠕⠀⢕⣵⣿⣿⣿⣿⣿⣿⣿⣿⣿⣿⣿⣿⣿⣿⣿⣿⣿⣿⣿⣿⣿⣿⣿⣿⣿⣿⣷⣷⣿⣵⣵⣿⣿⣿⣿⣿⣿⡔⠀⠀⠀⠀⠀⠀⠀⢑⠑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⢇⢝⢕⢕⢕⢕⢕⢕⢕⢕⢕⢕⢸⣿⡇⠁⠁⠕⢕⠁⠀⠀⣸⣿⣷⡇⢱⣧⢕⢕⢕⢕⢕⡕⢕⢕⢕⢕⢕⢸⣿⣿⡇⢕⢕⢹⣿⣿⢇⢕⢕⢕⢕⢕⢕⠑⠀⠀⠀⠀⠀⢕⢰⣿⡿⠀⢔⢜⣿⣿⣿⣿⣿⣿⣿⢻⣿⣿⣿⣿⣿⣿⣿⣿⣿⣿⣿⣿⣿⣿⣿⣿⣿⣿⣿⣿⣿⣿⣿⣿⣿⣿⣿⣿⣿⣿⣿⡄⠀⠀⠀⠀⠀⠀⠀⢔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⡿⠑⢕⠀⠔⠕⠀⠀⢰⣿⣿⣿⢇⣼⣿⢕⢕⢕⣺⣿⣇⢕⢕⢕⢕⢕⢸⣿⣿⣿⢕⢕⣼⣿⣿⢕⢕⢕⢕⢕⢕⢕⠀⠀⢀⠀⠀⠀⢅⢾⣿⡇⠀⢕⢕⣿⣿⣿⣿⣿⣿⣿⣸⣿⣿⣿⣿⣿⣿⣿⣿⣿⣿⣿⣿⣿⣿⣿⣿⣿⣿⣿⣿⣿⣿⣿⣿⣿⣿⣿⣿⣿⣿⣿⣇⠀⠀⠀⠀⠀⠀⠀⠁⠑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⢱⢇⢕⢕⢕⢕⢕⢕⢕⢕⢕⢕⢕⢕⢕⢕⢕⢕⢕⢕⢕⢕⠑⠀⠀⢔⠀⠀⠀⢰⣿⣿⣿⡟⢕⣿⣿⢕⢕⢸⣿⣿⣿⢕⢕⢕⢕⢕⢜⣿⣿⣿⢕⢱⣿⣿⣿⢕⢕⢸⢕⢕⢕⠀⠀⠀⣼⠀⠀⢐⣼⢟⣿⢇⠀⢕⢕⢜⢝⢿⢿⣿⡿⢟⣿⣿⣿⣿⣿⣿⣿⣿⣿⣿⣿⣿⣿⣿⣿⣿⣿⣿⣿⣿⣿⣿⣿⣿⣿⣿⣿⣿⣿⣿⣿⣿⣿⡔⠀⠀⠀⠀⠀⠀⠀⠔⠑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⢕⢕⢕⢕⢕⢕⢀⠀⠀⠁⠁⠀⣰⣿⣿⣿⣿⢇⣼⣿⣿⢕⢕⢸⣿⣿⣿⡕⢕⢕⢕⢕⢕⣿⣿⣿⡇⢜⣿⣿⣿⡕⢕⣼⠑⢕⢕⠀⠀⢱⣿⠀⠀⣸⣿⢜⣿⠀⢔⢕⢕⢕⢕⣕⣕⣕⣕⡕⣿⣿⣿⣿⣿⣿⣿⣿⣿⣿⣿⣿⣿⣿⣿⣿⣿⣿⣿⣿⣿⣿⣿⣿⣿⣿⣿⣿⣿⣿⣿⣿⣿⣧⠀⠀⠀⠀⠀⠀⠀⠀⠁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⢸⣿⣵⣷⢕⢕⢕⢕⢕⢕⢕⢕⢕⢕⢕⢕⢕⢕⢕⢕⢕⢕⢕⢕⢕⢕⠀⠀⢄⠀⠀⣰⣿⣿⣿⣿⡟⢕⣿⣿⣿⢕⢕⢸⣿⣿⣿⣷⢕⢕⢕⢕⢕⣿⣿⣿⣷⢕⢽⣿⣿⣿⡇⣿⠀⢕⢕⠀⢰⣿⣿⢀⢰⣿⣧⢕⡏⠀⢕⢕⣕⣵⣿⣿⣿⣿⣿⣷⣹⡏⣼⣿⣿⣿⣿⣿⣿⣿⣿⣿⣿⣿⣿⣿⣿⣿⣿⣿⣿⣿⣿⣿⣿⣿⣿⣿⣿⣿⣿⣿⣿⣿⡔⠀⠀⠀⠀⠀⠀⢄⢅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⣷⣿⣿⣿⣿⢕⢕⢕⢕⢕⢕⢕⢕⢕⢕⢕⢕⢕⢕⢕⢕⢕⢕⢕⢸⢕⢕⢕⠕⠁⠀⣱⣿⣿⣿⣿⣿⢇⣸⣿⣿⠇⢕⢕⢸⣿⣿⣿⣿⣧⢕⢕⢕⢕⣿⣿⣿⣿⣷⣾⣿⣿⡟⢇⣿⢄⢕⠁⠀⣾⣿⣿⢕⣾⣿⣗⢕⡇⠀⢕⢱⣿⣿⣿⣿⣿⣿⣿⣯⣸⡇⣿⣿⣿⣿⣿⣿⣿⣿⣿⣿⣿⣿⣿⣿⣿⣿⣿⣿⣿⣿⣿⣿⣿⣿⣿⣿⡿⢟⣏⣵⢜⣿⣷⢀⠀⠀⠀⠀⠀⢸⣿⣷⣧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⠘⠛⠓⠑⠑⠑⠑⠑⠑⠑⠑⠚⠛⠛⠛⠛⠛⠓⠑⠑⠑⠑⠑⠑⠑⠑⠑⠑⠑⠑⠑⠑⠑⠑⠓⠛⠓⠑⠑⠘⠀⠀⠑⠛⠛⠛⠛⠛⠛⠑⠛⠛⠑⠀⠑⠑⠚⠛⠛⠛⠛⠛⠃⠑⠑⠚⠛⠛⠛⠛⠛⠛⠛⠛⠃⠘⠛⠃⠑⠀⠐⠛⠛⠛⠚⠛⠛⠛⠑⠑⠀⠑⠛⠛⠛⠛⠛⠛⠛⠛⠛⠃⠓⠘⠛⠛⠛⠛⠛⠛⠛⠛⠛⠛⠛⠛⠛⠛⠛⠛⠛⠛⠛⠛⠛⠛⠛⠋⠑⠓⠛⠛⠛⠃⠛⠛⠃⠀⠀⠀⠀⠀⠚⠛⠛⠛⠛⠓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⣕⣕⣵⣵⡷⢾⢟⢟⢟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⣕⣕⡵⢵⢷⢗⢟⢏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⢱⢕⢗⢏⢝⢝⢕⢕⢕⢕⢕⢕⢕⢕⢕⢕⢕⢕⢕⢕⢕⢕⢕⢕⢕⢕⢕⢕⢕⢕⢕⢕⢕⢕⢕⢕⢕⢕⢕⢕⢕⢕⢕⢕⢕⢕⢕⢕⢕⢕⢕⢕⢕⢕⢕⢕⢕⢕⢕⢕⢕⢕⢕⢕⢕⢕⢕⢕⢕⢕⢕⢕⢕⢕⢕⢕⢕⢕⢕⢕⢕⢱⣵⣵⣷⣷⣵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⡟⢕⢕⢕⢕⢕⢕⣕⣱⢵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⢝⢝⢟⢟⢟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⢕⢕⢕⢕⢕⢞⢝⢕⢕⢕⢕⢕⢕⢕⢕⢕⢕⢕⢕⢕⢕⢕⢕⢕⢕⢕⢕⢕⢕⢕⢕⢕⢕⢕⢕⢕⢕⢕⢕⢕⢕⢕⢕⢕⢕⢕⢕⢕⢕⢕⢕⢕⢕⢕⢕⢕⢕⢕⢕⢕⢕⢕⢕⢕⢕⢕⢕⢕⢕⢕⢕⢕⢕⢕⢕⢕⢕⢕⢕⢕⢕⢕⢕⢕⢕⠕⢕⢑⢕⢕⢕⢕⢕⢕⢕⢕⢕⢕⢕⢕⢕⢕⢕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⢣⡕⢗⢜⢕⢕⢕⢕⢕⢕⢕⢕⢕⢕⢕⢕⢕⢕⢕⢕⢕⢕⢕⢕⢕⢕⢕⢕⢕⢕⢕⢕⢕⢕⢕⢕⢕⢕⢕⢕⢕⢕⢕⢕⢕⢕⢕⢕⢕⢕⢕⢕⢕⢕⢕⢕⢕⢕⢕⢕⢕⢕⢕⢕⢕⢕⢕⢕⢕⢕⢕⢕⢕⢕⢕⢕⢕⢕⢕⢕⢕⢕⢕⢕⢕⢕⢕⢕⢔⢅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⢕⢕⢕⢕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⠑⢑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⠕⠕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⢵⣴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⢪⢽⣿⡿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⢱⢕⢕⢕⢕⢕⢕⢕⢕⢕⢕⢕⢕⢕⢕⢕⢕⣾⣿⣿⣿⣿⣕⣵⣴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⢸⣿⢕⢕⢕⢕⢕⢕⢕⢕⢕⢕⢕⢕⢕⢕⢕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⢜⠕⣕⣵⡕⢕⢕⢕⢕⢕⢕⢕⢕⢕⢕⢕⢕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⢇⢕⢕⢕⢕⢕⢕⢕⢕⢅⣾⣿⣿⣿⣧⢕⢕⢕⢕⢕⢕⢕⢕⢕⢕⢕⣿⣿⣿⣿⣿⣿⣿⣿⣿⢿⢟⣟⣝⣕⢕⢕⢕⢕⢕⢕⢕⢕⢕⢕⢕⢕⢕⢕⢕⢕⢔⢅⢕⢑⢕⠕⠕⠕⠕⠔⢕⢕⢕⢕⢕⢕⢕⢔⢅⢑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⢸⣿⣿⣿⣿⣿⣷⣵⡕⢕⠕⢕⢕⢕⢕⢕⢔⣿⣿⣿⣿⣿⣿⢟⣱⣵⣾⣿⣿⣿⢿⠷⠕⠕⢕⢕⠕⢕⢕⢕⢕⢕⢕⢕⢕⢕⢕⢕⢕⢕⢕⢕⢕⢕⢕⢕⢕⢕⢕⢕⢕⢕⢕⢕⢕⢕⢕⢕⢕⢕⢕⢕⢕⢕⢕⢕⢕⢕⢕⢕⢕⢕⢕⢕⢕⢕⢕⢕⢕⢕⢕⢕⢕⢕⢕⢕⢕⢕⢕⢕⢕⢕⢕⢕⢕⢕⢕⢕⢕⢕⢕⢕⢕⢕⢕⢕⢕⢕⢕⢑⢕⢕⢕⢕⢄⢑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⢁⢕⢅⢕⢕⠜⣿⣿⣿⣿⣿⡿⢟⢗⢕⢕⢕⢕⢕⢕⢕⢁⢻⣿⣿⣿⣿⣿⣿⣿⣿⣿⡿⠋⠁⠀⠀⠀⠀⠁⠕⢔⢀⢑⠕⢕⢕⢕⢕⢕⢕⢕⢕⢕⢕⢕⢕⢔⢕⢕⢕⢕⢕⢕⢕⢕⢕⢕⢕⢕⢕⢕⢕⢕⢕⢕⢕⢕⢕⢕⢕⢕⢕⢕⢕⢕⢕⢕⢕⢕⢕⢕⢕⢕⢕⢕⢕⢕⢕⢕⢕⢕⢕⢕⢕⢕⢕⢕⢕⢕⢕⢕⢕⢕⢕⢕⢕⢕⢕⢕⢕⠑⢕⢕⢕⢕⢕⢕⢕⢕⢄⢅⠕⢕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⣧⢕⢕⢕⢅⠕⢕⢅⠔⢔⢻⣿⡿⣟⣵⣾⣿⣿⣿⣕⢔⢅⢕⢁⠕⢁⢼⣿⣿⣿⣿⣿⣿⣿⣿⣏⠄⠀⠀⢀⠀⢄⢔⢔⢔⢄⠁⠁⢕⢔⢅⠔⢅⢕⢑⢕⢕⢕⢕⢕⢕⢕⢕⢕⢕⠑⠕⠕⢕⢕⢑⠕⠕⢕⠕⢕⢅⢕⢕⢕⢕⢕⠕⢕⢕⢕⢕⢕⢕⢕⢕⢕⢕⢕⢕⢕⢕⢕⢕⢕⢕⢕⢕⢕⢕⢕⢕⢕⢕⢕⢕⢕⢕⢕⢕⢕⢕⢕⢕⢕⢕⢕⢕⢕⢕⢔⢕⢔⢕⢕⢕⢕⢕⢕⢕⢕⢕⢕⢑⠑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⢰⢕⢕⠐⠑⢕⠁⢕⢑⢿⣷⣄⠈⠙⠉⠁⠁⠈⠑⠕⠀⠕⢄⠑⢜⣿⣿⣿⣿⣿⣿⣿⣟⢕⢀⡔⣵⣶⣧⡕⠁⠀⠁⢕⠀⠀⢕⢕⢕⢕⢄⠁⠐⠐⢀⠐⠑⠑⠕⢕⢕⢕⢕⢕⢕⢔⢔⠑⠁⠁⠀⠐⠁⠄⠅⠅⠕⢕⢑⢕⢕⢅⢕⢕⢕⢕⢕⢕⢕⢕⢕⢕⢕⢕⢕⢕⢕⢕⢕⢕⢕⢕⢕⢕⢕⢕⢕⢕⢕⢕⢕⢕⢕⢕⢕⢕⢕⢕⢑⢕⢕⢕⢕⢕⠁⠁⠁⠑⢕⢕⢕⢕⢕⢕⢕⢕⢕⢔⢁⠀⠁⢕⢕⢔⠔⢄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⢕⢕⢕⠀⠀⠕⢕⠀⢕⠜⠟⠁⠀⠀⢄⢔⠐⢄⢀⠀⠀⠀⠅⢔⢔⢻⣿⣿⣿⣿⣿⣿⣟⣵⣿⣇⡟⠟⢏⠁⠀⠀⠀⢕⠀⠀⢱⣵⣕⣕⣕⠀⠀⢰⣦⣴⣕⢔⠔⢀⠁⠑⠕⢕⢕⢕⢕⢔⢄⢀⠀⠄⠕⢕⢕⢕⢕⢕⢕⢕⢕⢕⢕⢕⢕⢕⢕⢕⢕⢕⢕⢕⢕⢕⢕⢕⢕⢕⢕⢕⢕⢕⢕⢕⢕⢕⢕⢕⢕⢕⢕⢕⢕⢕⢕⢕⢕⢕⢕⢕⢕⢕⢕⢕⠀⠀⠀⠀⢕⢕⢕⢕⢕⢕⢕⢕⢕⢕⢕⢕⢄⠁⠑⢕⢕⢕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⣿⢿⢿⢅⢱⢕⢕⠀⠀⢕⠀⢕⣕⢀⠀⠀⢕⢕⣅⢕⠑⠑⠀⠀⠀⠀⢅⢕⢸⣿⣿⣿⣿⣿⣿⣿⣿⣿⣿⣿⢀⢕⢇⣔⣕⡔⢱⡄⠀⣼⣿⣿⣿⡟⢔⣰⣿⣿⣿⣿⣿⣷⣷⣵⣅⣔⣀⢀⠁⠁⠑⠑⠁⠁⢀⢔⢕⢕⢕⢕⢕⢕⢕⢕⢕⢕⢕⢕⢕⢕⢕⢕⢕⢕⢕⢕⢕⢕⢕⢕⢕⢕⢕⢕⢕⢕⢕⢕⢕⢕⢕⢕⢕⢕⢕⢕⢕⢕⢕⢕⢕⢕⢕⢕⢕⢕⢕⢕⠀⠀⠀⢕⢕⢕⢕⢕⢕⢕⢕⢕⢕⢕⢕⢕⢕⢔⢄⠑⠕⠕⠀⠑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⣧⢕⡇⢕⠀⠀⠀⠀⠀⢻⠀⠀⠀⢕⢸⡿⢇⠀⠀⢀⠀⠀⠀⢱⢕⢕⣿⣿⣿⣿⣿⣿⣿⣿⣿⣿⣿⣧⡁⢕⢿⣿⢇⢕⢀⣵⣿⣿⣿⣿⣵⣾⣿⣿⣿⣿⣿⣿⣿⣿⣿⣿⣿⣿⣿⡇⠐⠀⠀⠀⢔⢕⢕⢕⢕⢕⢕⢕⢕⢕⢕⢕⢕⢕⢕⢕⢕⢕⢕⢕⢕⢕⢕⢕⢕⢕⢕⢕⢕⢕⢄⢕⢕⢕⢕⢕⢕⢕⢕⢕⢕⢕⢕⢕⢕⢕⢕⢕⢕⠁⢕⢕⢕⢕⢕⢀⠀⠀⢕⢕⢕⢕⢕⢕⢕⢕⢕⢕⢕⢕⢕⢕⢕⢕⢕⢔⢄⢀⢀⠀⢀⢔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⣇⢸⡕⢕⠀⠀⠀⠀⠘⠀⠀⠑⢕⢕⠀⢕⢄⢔⡄⠀⡄⠀⣸⣧⣱⣿⣿⣿⣿⣿⣿⣿⣿⣿⣿⣿⣿⣿⣧⣕⣑⣕⣴⣾⣿⣿⣿⡿⢿⣿⣿⣿⣿⣿⣿⣿⣿⣿⣿⣿⣿⣿⣿⣿⠑⠀⠀⠀⢕⢕⢕⢕⢕⢕⢕⢕⢕⢕⢕⢕⢕⢕⢕⢕⢕⢕⢕⢕⢕⢕⢕⢕⢕⢕⢕⢕⢕⢕⢕⠁⢕⢕⢕⢕⢕⢕⢕⢕⢕⢕⢕⢕⢕⢕⢕⢕⢕⢕⠀⢕⢕⢕⢕⢕⢕⠀⠀⢕⢕⢕⢕⢕⠀⢕⢕⢕⢕⢕⢕⢕⢕⢕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⣇⢇⢕⠀⠀⠀⠀⠀⢱⡄⠀⢕⢕⢔⢕⣿⡇⠁⠄⠑⢰⣿⣿⣿⣿⣿⣿⣿⣿⣿⣿⣿⣿⣿⣿⣿⣿⣿⣿⣿⢿⢿⢿⡿⢟⢟⢝⢗⢸⢻⣿⣿⣿⣿⣿⣿⣿⣿⣿⣿⣿⣿⢏⠀⢀⠀⢔⢜⢕⢕⢕⢕⢕⢕⢕⢕⢕⢕⢕⢕⢕⢕⢕⢕⢕⢕⢕⢕⢕⢕⢕⢕⢕⢕⢕⢕⢕⠁⠑⠕⢕⢕⢕⢕⢕⢕⢕⢕⢕⢕⢕⢕⢕⢕⢕⢕⢕⠀⢕⢕⢕⢕⢕⢕⠀⠀⠁⠑⠑⠑⠕⢔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⣇⢇⢄⠀⠀⠀⠀⠀⢹⣧⣅⣾⣿⣇⡝⢕⣠⣵⣵⣿⣿⣿⣿⣿⣿⣿⣿⣿⣿⣿⣿⣿⣿⣿⣿⣿⣿⣿⡿⢇⢕⢕⢕⢕⢕⢕⢜⢇⢕⢜⢻⣿⣿⣿⣿⣿⣿⣿⣿⣿⡟⠀⢀⢔⢄⢱⢕⢕⢕⢕⢕⢕⢕⢕⢕⢕⢕⢕⢕⢕⢕⢕⢕⢕⢕⢕⢕⢕⢕⢕⢕⢕⢕⢕⢕⢕⠔⠁⠀⠁⢕⢕⢕⢕⢕⢕⢕⢕⢕⢕⢕⢕⢕⢕⢕⢕⠀⢕⢑⢕⢕⢕⢕⠀⠀⠀⠀⠀⠀⠀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⣾⢕⠀⠀⠀⠀⠀⠑⢿⣿⡿⢿⣿⣿⡿⢿⣿⣿⣿⣿⣿⣿⣿⣿⣿⣿⣿⣿⣿⣿⣿⣿⣿⣿⣿⡿⢟⢕⢕⢕⢕⢕⢕⢕⢕⢕⢕⢕⢕⢸⣿⣿⣿⣿⣿⣿⣿⣿⡿⠑⢄⣗⣔⢕⢕⢕⢕⢕⢕⢕⢕⢕⣕⣵⣵⣷⣷⣧⡕⢕⢕⢕⢕⢕⢕⢕⢕⢕⢕⢕⢕⢕⢕⢕⢕⠀⠀⠀⠀⠀⢕⢕⢕⢕⢕⢕⢕⢕⢕⢕⢕⢕⢕⢕⠑⠕⢑⢕⢕⢕⢕⢕⠀⠀⠀⠀⠀⠀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⠀⠀⠀⠀⠀⠀⢸⣿⢕⢜⢕⢕⢕⣾⡿⢻⣿⣿⣿⣿⣿⣿⣿⣿⣿⣿⣿⣿⣿⣿⣿⣿⣿⡕⢕⢕⢕⢕⢕⢕⢕⢕⢕⢕⢕⢕⢕⣼⣿⣿⣿⣿⣿⣿⣿⣿⣧⣵⣿⢯⢕⢕⢕⢕⢕⢕⢕⣱⣿⣿⣿⣿⣿⣿⣿⢟⠕⠁⠀⢕⢕⢕⢕⢕⢕⢕⢕⢕⢕⢕⢕⢕⢕⠀⠀⠀⠀⠀⠀⢕⢕⢕⢕⢕⢕⢕⢕⢕⢕⢕⢕⠕⠀⢔⢕⢕⢕⢕⢕⠁⠀⠀⠀⠀⠀⢔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⡔⠀⠀⠀⠀⣠⣇⢕⢇⢕⢕⢕⣸⡟⢕⣿⣿⣿⣿⣿⣿⣿⣿⣿⣿⣿⣿⣿⣿⣿⣿⣿⣿⣿⣧⢕⢕⢕⢕⢕⢕⢕⢕⢕⢕⣕⣾⣿⣿⣿⣿⣿⣿⣿⣿⣿⣿⣿⡿⢇⢕⢕⢕⢕⢕⢕⢕⢝⢿⣿⣿⣿⡿⢟⢕⢕⠀⠀⢄⢕⢕⢕⢕⢕⢕⢕⢕⢕⢕⢕⢕⢕⢕⠀⠀⠀⠀⠀⠀⠀⢕⢕⢕⢕⢕⢕⢕⢕⢕⢕⠑⢄⢔⢕⢕⢕⢕⢕⠕⠀⠀⠀⠀⠀⢄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⢇⠀⠀⠀⠀⢸⣿⢕⢕⢕⢕⢕⣾⣧⣕⣿⣿⣿⣿⣿⣿⣿⣿⣿⣿⣿⣿⣿⣿⣿⣿⣿⣿⣿⣿⣿⣷⣷⣧⣵⣵⣵⣷⣾⣿⣿⣿⣿⣿⣿⣿⣿⣿⣿⣿⣿⣿⢟⢕⢕⢕⢕⢕⢕⢕⢕⢕⢕⢕⢕⠕⠑⢅⢕⢕⠕⠀⠀⢕⢕⢕⢕⢕⢕⢕⢕⢕⢕⢕⢕⢕⢕⠕⠀⠀⠀⠀⠀⠀⠀⠁⢕⢕⢕⢕⢕⢕⢕⢕⢕⢕⢕⢕⢕⢕⢕⢕⠑⠀⠀⠀⠀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⣱⣴⡄⠀⠀⠘⢿⡕⢕⢕⢕⣾⣿⣿⣿⣿⣿⣿⣿⣿⣿⣿⣿⣿⣿⣿⣿⣿⣿⣿⣿⣿⣿⣿⣿⣿⣿⣿⣿⣿⣿⣿⣿⣿⣿⣿⣿⣿⣿⣿⣿⣿⣿⣿⣿⣿⢏⢕⢕⢕⢕⢕⢕⠑⠀⠀⠀⠀⠀⠀⠀⢔⢕⢕⢕⠀⠀⠀⢕⢕⢕⢕⢕⢕⢕⢕⢕⢕⢕⢕⢕⢕⠀⠀⠀⠀⠀⠀⠀⠀⠀⠑⢕⢕⢕⢕⢕⢕⢕⢕⢕⢕⢕⢕⢕⠑⠀⠀⠀⠀⢀⢄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⣿⡔⠀⠑⣿⡇⡕⣵⣿⣿⣿⣿⣿⣿⣿⣿⣿⣿⣿⣿⣿⣿⣿⣿⣿⣿⣿⣿⣿⣿⣿⣿⣿⣿⣿⣿⣿⣿⣿⣿⣿⣿⣿⣿⣿⣿⣿⣿⣿⣿⣿⣿⡟⢕⢕⢕⢕⢕⢕⢕⠁⠀⠀⠀⠀⠀⠀⢀⢕⢕⢕⢕⠁⠀⠀⢕⢕⢕⢕⢕⢕⢕⢕⢕⢕⢕⢕⢕⢕⠑⠀⠀⠀⠀⠀⠀⠀⠀⠀⠀⢕⢕⢕⢕⢕⢕⢕⢕⢕⢕⢕⠑⠀⠀⠀⢀⢄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⣧⣔⣻⡇⣿⣿⣿⣿⣿⣿⣿⣿⣿⣿⣿⣿⣿⣿⣿⣿⣿⣿⣿⣿⣿⣿⣿⣿⣿⣿⣿⣿⣿⣿⣿⣿⣿⣿⣿⣿⣿⣿⣿⣿⣿⣿⣿⣿⡿⢏⢕⢕⢕⢕⢕⢕⢕⠁⠀⠀⠀⠀⠀⠀⠀⢕⢕⢕⢕⢕⠀⠀⢄⢕⢕⢕⢕⢕⢕⢕⢕⢕⢕⢕⢕⢕⢕⠀⠀⠀⠀⠀⠀⠀⠀⠀⠀⠀⠑⢕⢕⢕⢕⢕⠁⢕⢕⢕⢔⢔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⣿⢹⣿⣿⣿⣿⣿⣿⣿⣿⣿⣿⣿⣿⣿⣿⣿⣿⣿⣿⣿⣿⣿⣿⣿⣿⣿⣿⣿⣿⣿⣿⣿⣿⣿⣿⣿⣿⣿⣿⣿⣿⣿⡿⢟⢕⢕⢕⢕⢕⢕⢕⢑⠀⠀⠀⠀⠀⠀⠀⠀⢔⢕⢕⢕⢕⠀⠀⠀⢕⢕⢕⢕⢕⢕⢕⢕⢕⢕⢕⢕⢕⢕⠀⠀⠀⠀⠀⠀⠀⠀⠀⠀⠀⠀⠀⠑⢕⢕⢕⢕⢔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⣿⣎⢿⣿⣿⣿⣿⣿⡿⠟⢝⢅⢕⢔⢔⢕⢕⢌⢍⢝⣿⣿⣿⣿⣿⣿⣿⣿⣿⣿⣿⣿⣿⣿⣿⣿⣿⣿⣿⣿⣿⣿⢟⢕⢕⢕⢕⢕⢕⢕⢕⢕⠁⠀⠀⠀⠀⠀⢀⠀⢔⢕⢕⢕⢕⢕⠀⢔⢕⢕⢕⢕⢕⢕⢕⢕⢕⢕⢕⢕⢕⢕⠑⢀⠀⠀⠀⠀⠀⠀⠀⠀⠀⠀⠀⠀⠀⠕⢕⢕⢕⢁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⣿⡞⣿⣿⣿⣿⣿⣧⢕⢕⢕⢕⢕⢕⢕⢕⠕⢕⣵⣿⣿⣿⣿⣿⣿⣿⣿⣿⣿⣿⣿⣿⣿⣿⣿⣿⣿⣿⡿⢏⢕⢕⢕⢕⢕⢕⢕⢕⢕⢕⠑⠀⠀⠀⠀⠀⢔⠑⢕⢕⢕⢕⢕⢕⠀⠀⢕⢕⢕⢕⢕⢕⢕⢕⢕⢕⢕⢕⢕⢕⠕⢀⢄⠐⢀⠀⠀⠀⠀⠀⠀⠀⠀⠀⠀⠀⠀⢕⢕⢕⢕⢕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⣿⣜⢿⣿⣿⣿⣿⣷⡕⢕⢑⢑⢑⢅⢔⣕⣿⣿⣿⣿⣿⣿⣿⣿⣿⣿⣿⣿⣿⣿⣿⣿⣿⣿⣿⢟⢏⢜⢕⢕⢕⢕⢕⢕⢕⢕⢕⢕⢕⠀⠀⠀⠀⢀⢕⠑⢕⢕⢕⢕⢕⢕⢕⠀⢄⢕⢕⢕⢕⢕⢕⢕⢕⢕⠕⢕⢕⢕⠕⢀⢕⢕⢔⢔⠀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⣿⣜⢻⣿⣿⣿⣿⣷⣧⣕⢇⣕⣵⣷⣿⣿⣿⣿⣿⣿⣿⣿⣿⣿⣿⣿⣿⣿⣿⣿⣿⣿⢟⢏⢕⢕⢕⢕⢕⢕⢕⢕⢕⢕⢕⢕⢕⢕⠁⠀⠀⢀⢕⢕⢕⢕⢕⢕⢕⢕⢕⠁⠀⢕⢕⢕⢕⢕⢕⢕⢕⢕⢕⢕⢕⢕⢕⠀⢕⢕⢕⢕⢕⠐⠀⠀⠀⠀⠀⠀⠀⠀⠀⠀⠀⠑⢕⢕⢕⢕⢕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⣿⣧⡹⣿⣿⣿⣿⣿⣿⣿⣿⣿⣿⣿⣿⣿⣿⣿⣿⣿⣿⣿⣿⣿⣿⣿⣿⣿⡟⡜⢝⢕⢕⢕⢕⢕⢕⢕⢕⢕⢕⢕⢕⢕⢕⢕⢕⠀⠀⢀⢕⢕⢕⢕⢕⢕⢕⢕⢕⢕⠀⢀⢕⢕⢕⢕⢕⢕⢕⢕⢕⠁⢕⢕⢕⠀⢕⢕⢕⢕⢕⢕⢕⠀⠀⠀⠀⠀⠀⠀⠀⠀⠀⠀⠀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⣿⣜⡻⣿⣿⣿⣿⣿⣿⣿⣿⣿⣿⣿⣿⣿⣿⣿⣿⣿⣿⣿⣿⡿⢟⢕⢕⢕⢕⢕⢕⢕⢕⢕⢕⢕⢕⢕⢕⢕⢕⢕⢕⢕⢕⢄⢔⢕⢕⢕⢕⢕⢕⢕⢕⢕⢕⠕⠀⢕⢕⢕⢕⢕⢕⢕⢕⢕⠕⢕⢕⠕⠀⢕⢕⢕⢕⢕⢕⢕⢕⢄⠀⠀⠀⠀⠀⠀⠀⠀⠀⠀⠀⢕⢕⢕⢕⢕⢕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⣿⣧⡝⢻⣿⣿⣿⣿⣿⣿⣿⣿⣿⣿⣿⣿⣿⣿⢟⢟⢝⢜⢕⢕⢕⢕⢕⢕⢕⢕⢕⢕⢕⢕⢕⢕⢕⢕⢕⢕⢕⢕⢕⢕⢕⢕⢕⢕⢕⢕⢕⢕⢕⢕⠕⠀⢄⢕⢕⢕⢕⢕⢕⢕⢕⢕⢄⢕⠕⠀⢔⢕⢕⢕⢕⢕⢕⢕⢕⢕⢕⠀⠀⠀⠀⠀⠀⠀⠀⠀⠀⠕⢕⢕⢕⢕⢕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⣿⣷⣽⡟⢿⣿⣿⣿⣿⣿⣿⣿⣿⡿⢟⠕⢕⢕⢅⢕⢕⢕⢕⢕⢕⢕⢕⢕⢕⢕⢕⢕⢕⢕⢕⢕⢕⢕⢕⢕⢕⢕⢕⢕⢕⢕⢕⢕⢕⢕⢕⢕⠁⢄⢕⢕⢕⢕⢕⢕⢕⢕⢕⠁⢕⠕⠀⢔⢕⢕⢕⢕⢕⢕⢕⢕⢕⢕⠕⢔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⣿⡇⢜⢝⢹⣫⢕⢏⠎⠙⠁⠀⠀⢕⢕⢕⢕⢕⢕⢕⢕⢕⢕⢕⢕⢕⢕⢕⢕⢕⢕⢕⢕⢕⢕⢕⢕⢕⢕⢕⢕⢕⢕⢕⢕⢕⢕⢕⠁⢄⢕⢕⢕⢕⢕⢕⢕⢕⢕⠑⢕⠁⢀⢕⢕⢕⢕⢕⢕⢕⢕⢕⢕⢕⢕⢕⠀⠀⠀⠀⠀⠀⠀⠀⠀⠀⠀⠑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⢄⢕⢕⢔⢄⠀⠀⠀⠀⠀⠀⠀⣿⣿⣿⣿⣿⣿⣿⣿⣿⣿⣿⣿⣿⣿⣿⣿⣿⣿⣿⣿⣿⣿⣿⣿⣿⣿⣿⣿⣿⣿⣿⣿⣿⣿⣿⣿⣿⣿⣿⣿⣿⣿⣿⣿⢕⢕⢕⢔⢔⢕⠀⠀⠀⠀⠀⠁⢕⢕⢕⢕⢕⢕⢕⢕⢕⢕⢕⢕⢕⢕⢕⢕⢕⢕⢕⢕⢕⢕⢕⢕⢕⢕⢕⢕⢕⢕⢕⢕⢕⠑⢄⢕⢕⢕⢕⢕⢕⢕⢕⢕⠕⠀⠁⢄⢕⢕⢕⢕⠕⢕⢕⢕⢕⢕⢕⢕⢕⢕⠀⢔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⢿⢿⢿⣿⢕⠀⠀⠀⠑⢕⢕⢕⢕⢕⢔⢀⠀⠀⠀⠀⢿⣿⣿⣿⣿⣿⣿⣿⣿⣿⣿⣿⣿⣿⣿⣿⣿⣿⣿⣿⣿⣿⣿⣿⣿⣿⣿⣿⣿⣿⣿⣿⣿⣿⣿⣿⣿⣿⣿⣿⣿⣿⣿⣿⠁⢕⢕⢕⢕⢕⠀⠀⠀⢀⢔⢕⢕⢕⢕⢕⢕⢕⢕⢕⢕⢕⢕⢕⢕⢕⢕⢕⢕⢕⢕⢕⢕⢕⢕⢕⢕⢕⢕⢕⢕⢕⢕⢕⠕⢔⢕⢕⢕⢕⢕⢕⢕⢕⢕⠕⠀⠀⢔⢕⢕⢕⢕⢕⢕⠁⢕⢕⢕⢕⢕⢕⢕⢕⢕⠀⠀⠀⠀⠀⠀⠀⠀⠀⠀⠀⠀⢕⢕⢕⢕⢕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⡏⢕⢕⢕⢕⢕⢕⠀⠀⠀⠀⠀⠕⢕⢕⢕⢕⢕⢔⢀⠀⠀⠀⢁⢉⢙⢻⣿⣿⣿⣿⣿⣿⣿⣿⣿⣿⣿⣿⣿⣿⣿⣿⣿⣿⣿⣿⣿⣿⣿⣿⣿⣿⣿⣿⣿⣿⣿⣿⣿⣿⣿⣿⣿⣿⣿⢕⢕⢕⢕⢕⢕⠀⠀⢐⢕⢕⢕⢕⢕⢕⢕⢕⢕⢕⢕⢕⢕⢕⢕⢕⢕⢕⢕⢕⢕⢕⠕⢕⢕⢕⢕⢕⢕⢕⢕⢕⢕⢕⢕⢄⢕⢕⢕⢕⢕⢕⢕⢕⢕⠕⠀⢄⢕⢕⢕⢕⢕⢕⢕⢕⢕⢀⢕⢕⢕⢕⢕⢕⢕⢕⠀⠀⠀⠀⠀⠀⠀⠀⠀⠀⠀⠀⠕⢕⢕⢕⢕⠀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⣷⡕⢕⢕⢕⢕⢕⢕⢔⢀⠀⠀⠀⠁⠕⢕⢕⢕⢕⢕⢕⢄⠀⢕⠕⠐⠀⠹⣿⣿⣿⣿⣿⣿⣿⣿⣿⣿⣿⣿⣿⣿⣿⣿⣿⣿⣿⣿⣿⣿⣿⣿⣿⣿⣿⣿⣿⣿⣿⣿⣿⣿⣿⣿⣿⣿⢕⢕⢕⢕⢕⢕⠀⠀⢕⢕⢕⢕⢀⢕⢕⢕⢕⢕⢕⢕⢕⢕⢕⢕⢕⢕⢕⠕⠑⠁⠀⢄⢕⢕⢕⢕⢕⢕⢕⢕⢕⢕⢕⢄⢕⢕⢕⢕⢕⢕⢕⢕⢕⠕⠀⢔⢕⢕⢕⢕⢕⣑⣥⣶⣷⣷⡕⢀⠕⢕⢕⢕⢕⢕⢐⠀⠀⠀⠀⠀⠀⠀⠀⠀⠀⠀⠀⠀⢕⢕⢕⢕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⣷⣕⢕⢕⢕⢕⢕⢕⢔⢀⠀⠀⠀⠁⠕⢕⢕⢕⢕⢕⢔⢀⠀⠀⠀⡆⢜⣿⣿⣿⣿⣿⣿⣿⣿⣿⣿⣿⣿⣿⣿⣿⣿⣿⣿⣿⣿⡿⢏⢝⢝⢻⣿⣿⣿⣿⣿⣿⣿⣿⣿⣿⣿⡏⢕⢕⢕⢕⢕⠀⠀⠀⠑⢕⢕⢕⢕⢕⢕⢕⢕⢕⢕⢕⠕⠕⠑⠑⠁⠀⠀⠀⠀⠀⢄⢕⢕⢕⢕⢕⢕⢕⢕⢕⢕⠕⢀⢕⢕⢕⢕⢕⢕⢕⢕⢕⠕⠄⠕⠕⢕⣕⣵⣷⣿⡿⢱⢟⢟⢝⢕⠕⢀⣑⣥⣴⣷⣷⣷⡅⢀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⣧⡕⢕⢕⢕⢕⢕⢕⢔⢀⠀⠀⠀⠑⢕⢕⢕⢕⢕⢕⢔⢀⢔⡝⢕⣿⣿⣿⣿⣿⣿⣿⣿⣿⣿⣿⣿⣿⣿⣿⣿⣿⣿⣿⢏⢕⢕⢕⢕⢜⣿⣿⣿⣿⣿⣿⣿⣿⣿⣿⡿⢑⢕⢕⢕⢕⠑⠀⠀⢄⢔⠑⠁⠕⢕⠕⢕⠕⢕⢕⢕⢄⠀⠀⠀⢀⢔⢕⢕⢕⠔⢔⢕⢕⢕⢕⢕⢕⢕⢕⢕⢕⢕⠀⢕⢕⢕⢕⢕⢕⢕⢕⢕⢅⠞⠁⢄⣰⣿⣿⣿⣿⡿⠕⢕⢱⣕⣕⣵⣷⣿⣿⣿⣿⣿⣿⣿⡇⢕⠀⠀⠀⠀⠀⠀⠀⠀⠀⠀⠀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⢟⢏⢝⢻⢿⣿⣿⣿⠑⠑⢕⢕⢕⢕⢕⢕⢔⢀⠀⠀⠁⢕⢕⢕⢕⢕⢕⢕⢕⢑⣼⣿⣿⣿⣿⣿⣿⣿⣿⣿⣿⣿⣿⣿⣿⣿⣿⣿⣿⡏⢕⢕⢕⢕⢕⢕⣿⣿⣿⡿⣿⣿⣽⣟⡻⢿⢇⠑⢕⢕⢕⢕⠀⠀⢀⢕⠁⠀⠀⠀⠕⢕⢕⠀⠕⢕⢕⢕⠀⠀⢄⢕⢕⢕⢕⢕⢄⢕⢕⢕⢕⢕⢕⢕⢕⢕⢕⢕⠕⢕⢕⢕⢕⢕⢕⢕⢕⢕⡱⠑⢀⢕⢜⢿⣿⣿⣿⢟⢝⢕⣄⡘⢹⢿⣿⣿⣿⣿⣿⣿⣿⣿⣿⡇⠁⠀⠀⠀⠀⠀⠀⠀⠀⠀⠀⠀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⢕⢕⢕⢕⢕⢕⢜⢻⢿⠀⠀⠁⠕⢕⢕⢕⢕⢕⢕⢔⢀⠀⠀⠕⢕⢕⢕⢕⢕⢕⢕⢻⣿⣿⣿⣿⣿⣿⣿⣿⣿⣿⣿⣿⣿⣿⣿⣿⣿⣿⡇⢕⢕⢕⢕⢕⢕⢸⣿⣿⢹⣿⣿⣿⣿⣿⡏⠕⠀⢕⢕⢕⠁⠀⠀⢕⢕⣴⡆⢀⠀⠀⢕⢕⠀⠀⢕⢕⢕⢀⢄⢕⢕⢕⢕⢕⠁⢕⢕⢕⢕⢕⢕⢕⢕⢕⢕⢕⠑⢀⢕⢕⢕⢕⢕⢕⢕⢕⠐⠀⢔⢕⣕⣵⣵⣵⢇⢕⢕⣵⣿⣿⣿⣿⣷⣷⣽⣝⡟⢟⢿⡿⣻⢟⠕⠀⢀⢀⠀⠀⠀⠀⠀⠀⠀⠀⠀⠀⢕⢕⢕⠀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⣿⣿⣿⣿⣷⣕⢕⢕⢕⢕⢕⢕⢕⢀⠀⠀⠀⠑⢕⢕⢕⢕⢕⢕⢕⢔⠀⠀⠁⢕⢕⢕⢕⢕⢕⢕⢜⢿⣿⣿⣿⣿⣿⣿⣿⣿⣿⣿⣿⣿⣿⣿⣿⣿⡇⢕⢕⢕⢕⢕⢕⢸⣿⣿⣞⣿⣿⣿⣿⡿⢕⠀⢔⡵⢕⢕⠀⠀⢕⢕⣾⢏⢕⢕⢄⠀⠀⠕⠀⠀⢕⢕⢕⢕⢕⢕⢕⢕⢕⢕⢕⢕⢕⢕⢕⣱⢇⢕⢕⢕⢕⠑⠀⢕⢕⢕⢕⢕⢕⢕⢕⠀⢀⢕⡵⢟⣫⣷⣿⡇⢕⣵⣿⣿⣿⣿⣿⣿⣿⣿⣿⣿⣿⣷⣧⣜⢻⣷⣶⣶⣧⣥⣔⠀⠀⠀⠀⠀⠀⠀⠀⠀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⣷⣕⢕⢕⢕⢕⢕⢕⢔⢄⠀⠀⠁⠕⢕⢕⢕⢕⢕⢕⢕⢄⠀⠀⢕⢕⢕⢕⢕⢕⢕⢜⢻⣿⣿⣿⣿⣿⣿⣿⣿⣿⣿⣿⣿⣿⣿⣿⡇⢕⢕⢕⢕⢕⢕⢸⣿⣿⣟⣎⣟⣟⡟⢕⠑⢀⢕⢏⢕⠑⠀⢀⢕⢸⢏⢕⢕⢕⢕⢄⠀⠀⠀⠀⢕⢕⢕⢕⢕⢕⢕⢕⢕⢕⢕⢕⢕⢕⢱⡟⢕⢕⢕⢕⠕⠀⢕⢕⢕⢕⢕⢕⢕⢕⠀⢀⢕⣵⣾⣿⣿⣿⣿⢕⣾⣿⣿⣿⣿⣿⣿⣿⣿⣿⣿⣿⣿⣿⣿⣿⣷⣮⣝⢿⣿⣿⣿⣷⡄⠀⠀⠀⠀⠀⠀⠀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⣷⣕⢕⢕⢕⢕⢕⢕⢕⢄⠀⠀⠑⢕⢕⢕⢕⢕⢕⢕⢕⢄⠀⢕⢕⢕⢕⢕⢕⢕⢕⢝⢿⣿⣿⣿⣿⣿⣿⣿⣿⣿⣿⣿⣿⣿⣇⢕⢕⢕⢕⢕⢕⢸⣿⣿⣿⣿⣿⣿⢏⢕⠀⠑⢕⢕⠕⠀⠀⢕⢕⢕⢕⢕⢕⢕⢕⢕⠀⠀⠀⠀⠁⢕⢕⢕⢕⢕⢕⢱⢕⢕⢕⢕⢕⢕⣾⢇⢕⢕⢕⢕⠀⢕⢕⢕⢕⢕⢕⢕⢕⠀⢀⢕⢕⢻⣿⣿⣿⣿⡏⣿⣿⣿⣿⣿⣿⣿⣿⣿⣿⣿⣿⣿⣿⣿⣿⣗⡟⣫⡿⣷⣝⢻⣿⣿⡇⠀⠀⠀⠀⠀⠀⠀⠀⢕⢕⠑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⣷⣕⢕⢕⢕⢕⢕⢕⢕⢄⠀⠀⠕⢕⢕⢕⢕⢕⢕⢕⢕⢀⢕⢕⢕⢕⢕⢕⢕⢕⢜⢻⣿⣿⣿⣿⣿⣿⣿⣿⣿⣿⣿⣿⡿⢕⢕⢕⢕⢕⢕⢸⣿⣿⣿⣿⣿⡿⢕⠕⠔⢕⢕⢕⠀⠀⢄⢕⢕⢕⢕⢕⢕⢕⢕⢕⢔⢄⣤⣄⡔⢕⢕⢕⢕⢕⣸⡇⢕⢕⢕⢕⢕⣼⡟⢕⢕⢕⢕⠀⢀⢕⢕⢕⢕⢕⢕⠕⠀⢀⢱⣿⣿⣿⣿⣿⣿⣿⢻⣿⣿⣿⣿⣿⣿⣿⣿⣿⣿⣿⣿⣿⣿⣿⣿⢿⣿⣕⡜⢜⢟⣳⡜⢿⡇⠀⠀⠀⠀⠀⠀⠀⠀⠕⢕⢔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⣿⣿⣿⣿⣿⡇⠕⢕⢕⢕⢕⢕⢕⢕⢀⠀⢕⢕⢕⢕⢕⢕⢕⢕⢕⢕⢕⢕⢕⢕⢕⢕⢕⢕⢕⢝⢿⣿⣿⣿⣿⣿⣿⣿⣿⣿⣿⡇⢕⢕⢕⢕⢕⢕⢸⣿⣿⣿⣿⣿⢕⢕⢑⢕⢕⢕⠕⠀⠀⢕⢕⢕⢕⢕⢕⢕⢕⢕⢕⢕⢜⢟⢏⢕⢕⢕⢕⢕⣸⣿⡇⢕⢕⢕⢕⣱⣿⢕⢕⢕⢕⠕⠀⢕⢕⢕⢕⢕⢕⢕⠄⠀⢕⢕⢝⢻⣿⣿⣿⣿⡿⣼⣿⣿⣿⣿⣿⣿⣿⣿⣿⣿⣿⣿⣿⣿⣿⣿⢻⣿⣿⣿⣇⢕⢕⢸⣧⡑⠀⠀⠀⠀⠀⠀⠀⠀⠀⢕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⢕⢕⢕⢕⢕⢕⢕⢕⢹⣿⣿⣿⣿⣿⣿⣿⣿⣿⢇⢕⢕⢕⢕⢕⢕⢸⣿⣿⣿⣿⣿⢕⢑⢕⢕⢕⢕⠀⠀⢕⢕⢜⢕⢕⢕⢕⢕⢕⢕⢕⢕⢕⢕⢕⢕⢕⢕⢕⢕⣿⣿⡇⢕⢕⢕⢱⣿⡏⢕⢕⢕⢕⠀⠀⢕⢕⢕⢕⢕⢕⡜⠀⢕⢕⢕⣱⣵⣿⣿⣿⣿⣳⣿⣿⣿⣿⣿⣿⣿⣿⣿⣿⣿⣿⣿⣿⣿⣿⣿⢇⢕⢝⢝⢕⢕⢕⢕⣾⣷⡄⠀⠀⠀⠀⠀⠀⠀⠀⢕⠀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⢍⡱⢕⢕⢕⢕⢕⢕⢕⢜⣿⣿⣿⢏⢕⢕⢁⠕⢕⢕⠀⠀⢄⢕⢕⢇⢕⢕⢕⢕⢕⢕⢕⢕⢕⢕⢕⢕⢕⢕⢕⢕⢸⣿⣿⡇⢕⢕⢕⣼⣿⡇⢕⢕⢕⠀⠀⠀⢕⠀⢕⢕⢕⣼⠇⠀⢕⢱⣿⣿⣿⣿⣿⣿⣷⣿⣿⣿⣿⣿⣿⣿⣿⣿⣿⣿⣿⣿⣿⣿⣿⣿⣿⣧⣕⢕⢕⢕⢕⢕⢱⢝⣳⣷⡄⠀⠀⠀⠀⠀⠀⠀⢕⢄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⢵⢕⢕⢕⢕⢕⢕⢕⢕⢕⢕⣿⣿⣿⡷⢕⠁⠕⢕⠕⠀⠀⢄⢕⢕⡕⢕⢕⢕⢕⢕⢕⢕⢕⢕⢕⢕⢕⢕⢕⢕⢕⢕⢸⣿⣿⡕⢕⢕⢱⣾⣿⢕⢕⢕⠑⠀⠀⠀⠀⠀⢕⢑⣾⡟⠀⢕⣱⣾⣿⣿⣿⣿⣿⣿⣿⣿⣿⣿⣿⣿⣿⣿⣿⣿⣿⣿⣿⣿⣿⣿⣿⣿⣿⣿⣿⣧⣵⣵⣼⣿⣿⢽⢎⣿⣣⢀⠀⠀⠀⠀⠀⠀⠀⢕⢄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⢕⣿⣿⣿⢇⢕⢀⠕⢕⠀⠀⢀⣾⣧⣵⢕⣵⣿⡕⢕⢕⢕⢕⢕⢕⢕⢕⢕⢕⢕⢕⢕⢕⣿⣿⣿⡇⢕⢕⢸⣿⣿⢕⢕⢕⠀⠀⠀⠀⠀⢔⢑⣼⣿⢇⠀⢕⢻⣿⣿⣿⣿⣿⣿⡿⣿⣿⣿⣿⣿⣿⣿⣿⣿⣿⣿⣿⣿⣿⣿⣿⣿⣿⣿⣿⣿⣿⣿⣿⣿⣿⣿⣯⣯⣟⣿⣕⠀⠀⠀⠀⠀⠀⠀⠀⢄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⢟⠀⠁⢕⢄⠁⠀⠀⣼⣿⣿⣿⢕⣿⣿⣷⢕⢕⢕⢕⢕⢕⢱⡕⢕⢕⢕⢕⢕⢕⣿⣿⣿⡇⢕⢕⣿⣿⡏⢕⢕⠀⠀⠀⡄⠀⠀⠕⣱⣿⣿⠁⢀⢕⢸⣿⣿⣿⣿⣿⣿⣷⣿⣿⣿⣿⣿⣿⣿⣿⣿⣿⣿⣿⣿⣿⣿⣿⣿⣿⣿⣿⣿⣿⣿⣿⣿⣿⣿⣿⣿⣿⣿⣿⡔⠀⠀⠀⠀⠀⠀⠀⠕⢅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⢟⠁⢄⠀⢀⠕⠀⠀⣼⣿⣿⣿⢇⢸⣿⣿⣿⡇⢕⢕⢕⢕⢳⣿⣿⡕⢕⢕⢕⢕⢕⣿⣿⣿⡇⢕⢸⣿⣿⡇⢕⢕⠀⠀⢰⡇⠀⠀⢰⣻⣿⡟⠀⢕⢕⢕⢟⢿⣿⣿⣿⢿⢹⣿⣿⣿⣿⣿⣿⣿⣿⣿⣿⣿⣿⣿⣿⣿⣿⣿⣿⣿⣿⣿⣿⣿⣿⣿⣿⣿⣿⣿⣿⣿⣿⣧⠀⠀⠀⠀⠀⠀⠀⠀⢄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⣕⢕⢕⢕⢕⢕⢕⢕⢕⢕⢕⢕⢕⢕⢕⢕⢕⢕⢕⢕⢕⢕⢕⢕⢕⢜⠑⠀⠀⢄⠀⠀⢀⣼⣿⣿⣿⡟⢕⣿⣿⣿⣿⢇⠀⢕⢕⢱⣿⣿⣿⡇⢕⢕⢕⢕⢕⣿⣿⣿⡇⢕⣿⣿⣿⢇⢕⠑⠀⢀⣾⡇⠀⢄⣿⡇⢹⡇⠀⢕⢕⢕⢕⢕⢕⢜⣕⡕⢸⣿⡿⣿⣿⣿⣿⣿⣿⣿⣿⣿⣿⣿⣿⣿⣿⣿⣿⣿⣿⣿⣿⣿⣿⣿⣿⣿⣿⣿⣿⣿⣿⣿⡔⠀⠀⠀⠀⠀⠀⠀⠑⢔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⣸⣵⣵⣷⢕⢕⢕⢕⢕⢕⢕⢕⢕⢕⢕⢕⢕⢕⢕⢕⢕⢕⢕⢕⢕⢕⢕⢀⠁⠀⠁⠀⢀⣼⣿⣿⣿⣿⢇⢸⣿⣿⣿⠇⠀⠀⢕⢕⢼⣿⣿⣿⣧⢕⢕⢕⢕⢕⢿⣿⣿⣧⢕⢾⣿⣿⡕⢕⠀⠀⣼⣿⡇⠀⣼⣿⢕⢸⠕⠀⢕⢕⣱⣷⣿⣿⣿⣿⣿⣸⣿⡇⣿⣿⣿⣿⣿⣿⣿⣿⣿⣿⣿⣿⣿⣿⣿⣿⣿⣿⣿⣿⣿⣿⣿⣿⣿⣿⣿⣿⣿⣿⣿⣷⢀⠀⠀⠀⠀⠀⠀⢄⢄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⣱⣾⣿⣿⣧⢕⢕⢕⢕⢕⢕⢕⢕⢕⢕⢕⢕⢕⢕⢕⢕⢕⢕⢕⢕⢕⢕⢕⡕⡕⢀⠀⢀⣾⣿⣿⣿⣿⣿⢕⣿⣿⡿⠑⠀⠀⢀⢕⢕⢸⣿⣿⣿⣿⡇⢕⢕⢕⢕⣼⣿⣿⣿⡕⣾⣿⣿⡧⢕⠀⢱⣿⣿⡇⣱⣿⣿⡇⢸⠀⢔⢕⣾⣿⣿⣿⣿⣿⣿⣿⡏⣿⢕⣿⣿⣿⣿⣿⣿⣿⣿⣿⣿⣿⣿⣿⣿⣿⣿⣿⣿⣿⣿⣿⣿⣿⣿⣿⣿⡿⢟⣟⣕⢹⣿⣇⠀⠀⠀⠀⠀⠀⣿⣷⣧⣕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⠛⠓⠃⠑⠑⠑⠑⠑⠑⠑⠑⠓⠛⠛⠛⠛⠛⠛⠓⠑⠑⠑⠑⠑⠑⠑⠑⠑⠑⠑⠑⠑⠑⠑⠑⠑⠛⠛⠃⠃⠑⠑⠃⠑⠀⠚⠛⠛⠛⠛⠛⠃⠘⠛⠛⠁⠀⠀⠀⠑⠑⠑⠛⠛⠛⠛⠛⠛⠑⠑⠘⠘⠛⠛⠛⠛⠛⠛⠛⠛⠃⠑⠀⠚⠛⠛⠃⠛⠛⠛⠓⠑⠀⠑⠘⠛⠛⠛⠛⠛⠛⠛⠛⠘⠙⠃⠛⠛⠛⠛⠛⠛⠛⠛⠛⠛⠛⠛⠛⠛⠛⠛⠛⠛⠛⠛⠛⠛⠛⠛⠛⠑⠓⠛⠛⠛⠘⠛⠛⠐⠀⠀⠀⠀⠐⠛⠛⠛⠛⠛⠃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⣕⣕⣵⣵⢷⢿⢟⢟⢏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⣕⣵⡵⢵⢗⢗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⢗⢝⢝⢕⢕⢕⢕⢕⢕⢕⢕⢕⢕⢕⢕⢕⢕⢕⢕⢕⢕⢕⢕⢕⢕⢕⢕⢕⢕⢕⢕⢕⢕⢕⢕⢕⢕⢕⢕⢕⢕⢕⢕⢕⢕⢕⢕⢕⢕⢕⢕⢕⢕⢕⢕⢕⢕⢕⢕⢕⢕⢕⢕⢕⢕⢕⢕⢕⢕⢕⢕⢕⢕⢕⢕⢕⢕⢕⢕⢕⢵⣵⣵⣷⣧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⢇⢕⢕⢕⢕⢕⣕⡱⢵⢕⢕⢕⢕⢕⢕⢝⢕⢕⢕⢕⢕⢕⢕⢕⢕⢕⢕⢕⢕⢕⢕⢕⢕⢕⢕⢕⢕⢕⢕⢕⢕⢕⢕⢕⢕⢕⢕⢕⢕⢕⢕⢕⢕⢕⢕⢕⢕⢕⢕⢕⢕⢕⢕⢕⢕⢕⢕⢕⢕⢕⢕⢕⢕⢕⢕⢕⢕⢕⢕⢕⢕⢕⢕⢕⢕⢕⢕⢕⢕⢕⢕⢕⢕⢕⢕⢕⢕⢕⢕⢕⢕⢕⢝⢟⢟⢟⢏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⢏⢕⢕⢕⢕⢞⢝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⢑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⡟⡵⢗⢇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⠕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⠑⢑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⢵⣳⣷⣧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⢕⢕⢕⢕⢕⢕⢕⢕⢕⢕⢕⢕⢕⢕⢕⢕⢕⢕⢕⢕⢕⢕⢕⢕⢕⢕⢕⣞⣿⣿⡿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⡕⢕⢕⢕⢕⢕⢕⢕⢕⢕⢕⢕⢕⢕⢕⢕⣷⣿⣿⣿⣿⣱⣵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⣿⡕⢕⢕⢕⢕⢕⢕⢕⢕⢕⢕⢕⢕⢕⢸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⢸⢏⢕⣵⡕⢕⢕⢕⢕⢕⢕⢕⢕⢕⢕⢕⢸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⣱⣿⣿⣿⣇⢕⢕⢕⢕⢕⢕⢕⢕⢕⢕⢸⣿⣿⣿⣿⣿⣿⣿⣿⡿⢟⢟⣝⣕⡕⢕⢕⢕⢕⢕⢕⢕⢕⢕⢕⢕⢕⢕⢕⢔⢅⢑⢕⠕⢕⢕⢕⢕⢕⢕⢑⢕⢕⢕⢕⢕⢅⠕⢕⢅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⢜⣿⣿⣿⣿⣿⣷⣕⢕⢕⢕⢕⢕⢕⢕⢕⢸⣿⣿⣿⣿⣿⣿⢟⣱⣵⣾⣿⣿⣿⢿⠧⠕⢕⢕⠑⢕⢕⢕⢕⢕⢕⢕⢕⢕⢕⢕⢕⢕⢕⢔⢔⢕⢕⢕⢕⢔⢕⢕⢕⢕⢕⢕⢕⢔⢕⢑⠕⢅⢕⢕⢕⢕⢕⢕⢕⢕⢕⢕⢕⢕⢕⢕⢕⢕⢕⢕⢕⢕⢕⢕⢕⢕⢕⢕⢕⢕⢕⢕⢕⢕⢕⢕⢕⢕⢕⢕⢕⢕⢕⢕⢕⢕⢕⢕⢕⢕⢕⢕⢕⢕⢕⢕⢕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⢄⢕⢔⢕⢕⢑⣿⣿⣿⣿⣿⡿⢿⢇⢕⢐⢕⢕⢕⢕⠁⢜⣿⣿⣿⣿⣿⣿⣿⣿⣿⣿⡿⠋⠀⠀⠀⠀⠁⠑⢔⠄⠑⠕⢕⢕⢕⢕⢕⢕⢕⢕⢕⢕⢕⢕⢕⢕⢕⢕⢕⢕⢕⢕⢕⢕⢕⢕⢕⢕⢕⢕⢔⢄⢑⢑⠕⢕⢕⢕⢕⠕⢕⢕⢕⢕⢕⢕⢕⢕⢕⢕⢕⢕⢕⢕⢕⢕⢕⢕⢕⢕⢕⢕⢕⢕⢕⢕⢕⢕⢕⢕⢕⢕⢕⢕⢕⢕⢕⢕⢁⢕⢕⢕⢕⢕⢕⢕⢕⢄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⠁⢕⢕⢑⢕⢸⣿⣿⣿⣫⣷⣿⣿⣧⡕⢐⠕⢕⠅⢐⢱⣿⣿⣿⣿⣿⣿⣿⣿⣿⣏⠔⠀⠀⢄⠀⢄⢔⢕⢔⢄⠀⠀⢅⢑⠐⢅⢕⠕⢕⢕⢕⢕⢕⢕⢕⢕⢕⠕⢕⢑⢕⢕⢕⢕⢕⢕⢕⢕⢕⢕⢕⢕⢕⢕⢕⢔⢅⢕⢑⢕⠕⠕⢕⢕⢕⢕⢕⢕⢕⢕⢕⢕⢕⢕⢕⢕⢕⢕⢕⢕⢕⢕⢕⢕⢕⢕⢕⢕⢕⢕⢕⢕⢕⢕⢕⢕⢕⢕⢕⢕⢕⢕⠕⢕⢕⢕⢕⢕⢕⢔⢑⢕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⠁⠁⢕⢄⢕⢅⢻⣿⣔⢈⠙⠋⠉⠁⠁⠑⢄⠑⢔⠁⠕⣿⣿⣿⣿⣿⣿⣿⣿⣿⡕⢀⡔⣱⣶⣷⡕⠁⠀⠁⢕⠀⠀⠀⢕⢕⢕⢑⠅⢀⠁⠑⠕⢕⢕⢕⢕⢕⢔⢀⢄⢑⠐⠑⠁⠕⠑⠑⠕⠕⠅⠅⢕⢕⠕⠕⠑⠕⠑⠑⠁⢑⢕⢕⢕⢕⢕⢕⢕⢕⢕⢕⢕⢕⢕⢕⢕⢕⢕⢕⢕⢕⠑⢕⢕⢕⢕⢕⢕⢕⢕⢕⢕⢕⢅⢕⢕⢕⢕⢕⠁⠁⠕⠀⢕⢕⢕⢕⢕⢕⢕⢕⢔⢁⠁⠑⢕⢕⢔⢕⠕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⣧⢕⢕⢕⢕⠀⠁⢕⠀⠕⢜⡿⠋⠀⠀⢀⢄⠔⢀⢀⠁⠀⠑⢔⢐⢹⣿⣿⣿⣿⣿⣿⣿⣿⣵⣿⣇⣸⠟⢟⢁⠀⠀⠀⢑⠀⠀⢄⣵⣵⣱⣕⠀⠀⢐⢀⠄⠄⠁⠑⠕⢕⢕⢕⢕⢅⢕⠔⠄⠁⠀⠀⢁⢁⠀⢕⢑⢐⢑⢔⢄⢄⢔⢔⢕⢕⢕⢕⢕⢕⢕⢕⢕⢕⢕⢕⢕⢕⢕⢕⢕⢕⢕⢕⢕⢕⢄⢕⢕⢕⢕⢕⢕⢕⢕⢕⢕⢕⢕⢕⢕⢕⢕⢕⠀⠀⠀⠀⢕⢕⢕⢕⢕⢕⢕⢕⢕⢕⢔⢀⠁⠕⢕⢕⢑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⡿⣿⢇⢜⢕⢕⠀⠀⠕⠀⠁⢕⢔⠀⠀⢄⢕⣕⡔⠑⠑⠀⠀⠀⠀⢄⢸⣿⣿⣿⣿⣿⣿⣿⣿⣿⣿⣿⣿⡔⢕⢣⣔⣕⡰⢱⡄⠀⣸⣿⣿⣿⡟⢕⣰⣿⣿⣷⣦⣄⣐⢀⠁⠑⠑⠕⠕⢕⢔⢄⠀⠀⢄⢕⢕⢕⢕⢕⢕⢕⢕⢕⢕⢕⢕⢕⢕⢕⢕⢕⢕⢕⢕⢕⢕⢕⢕⢕⢕⢕⢕⢕⢕⢕⢕⢕⢕⢕⢕⢕⢕⢕⢕⢕⢕⢕⢕⢕⢕⢕⢕⢕⢕⢕⢕⢔⠀⠀⠀⢕⢕⢕⢕⢕⢕⢕⢕⢕⢕⢕⢕⢔⢀⠁⠕⢕⢕⢑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⢕⢱⢕⢄⠀⠀⢀⠀⢸⡇⠀⠀⢕⢕⣿⡇⠀⠀⠀⠀⠀⢱⢑⢕⣿⣿⣿⣿⣿⣿⣿⣿⣿⣿⣿⣿⣷⡅⢕⢺⣿⢇⢕⢀⣵⣿⣿⣿⣿⣵⣿⣿⣿⣿⣿⣿⣿⣿⣿⣷⣶⣴⣄⣄⡀⠀⠀⠀⠀⢀⢁⢅⢕⢕⢕⢕⢕⢕⢕⢕⢕⢕⢕⢕⢕⢕⢕⢕⢕⢕⢕⢕⢕⢕⢕⢕⢕⢕⢕⢕⢕⢕⢕⢕⢕⢕⢕⢕⢕⢕⢕⢕⢕⢕⢕⢕⢕⢕⢕⢕⢕⢕⢕⠀⠀⠀⢕⢕⢕⢕⢕⢕⢕⢕⢕⢕⢕⢕⢕⢕⢕⢄⢁⠑⠁⠀⠑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⣧⢜⡇⢕⠀⠀⠀⠀⠀⠑⠀⠀⢕⢕⢄⢕⢀⢔⢔⠀⠀⣸⣧⣱⣿⣿⣿⣿⣿⣿⣿⣿⣿⣿⣿⣿⣿⣿⣧⣕⣑⣕⣴⣾⣿⣿⣿⡿⢿⣿⣿⣿⣿⣿⣿⣿⣿⣿⣿⣿⣿⣿⣿⣿⢇⠀⠀⠀⢔⢇⢕⢕⢕⢕⢕⢕⢕⢕⢕⢕⢕⢕⢕⢕⢕⢕⢕⢕⢕⢕⢕⢕⢕⢕⢕⢕⢕⢕⢕⠕⠕⢕⢕⢕⢕⢕⢕⢕⢕⢕⢕⢕⢕⢕⢕⢕⢕⢕⢕⢕⢕⢕⢕⢄⠀⢕⢕⢕⢕⢕⢕⢔⢕⢕⢕⢕⢕⢕⢕⢕⢕⢕⢕⢔⢄⢀⢀⢀⢄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⣧⢸⡕⢀⠀⠀⠀⠀⠑⢔⠀⢕⢕⢕⠑⢱⡯⢕⢀⣰⣿⣿⣿⣿⣿⣿⣿⣿⣿⣿⣿⣿⣿⣿⣿⣿⣿⣿⣿⣿⡟⢟⢟⡻⢏⢟⢟⢕⢞⢿⣿⣿⣿⣿⣿⣿⣿⣿⣿⣿⣿⣿⡏⠀⠀⠀⢄⡕⢕⢕⢕⢕⢕⢕⢕⢕⢕⢕⢕⢕⢕⢕⢕⢕⢕⢕⢕⢕⢕⢕⢕⢕⢕⢕⢕⢕⢕⢕⠑⠁⢕⢕⢕⢕⢕⢕⢕⢕⢕⢕⢕⢕⢕⢕⢕⢕⢕⢕⢕⢕⢕⢕⢕⠀⠁⠕⢕⢕⢕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⣧⢣⠕⠀⠀⠀⠀⠀⠜⣧⣄⣱⣿⣧⡜⢕⢀⣵⣿⣿⣿⣿⣿⣿⣿⣿⣿⣿⣿⣿⣿⣿⣿⣿⣿⣿⣿⣿⡿⢕⢝⢕⢕⢕⢕⢕⢜⢕⢕⢜⢟⣿⣿⣿⣿⣿⣿⣿⣿⣿⡟⠁⢀⡅⢀⢕⢕⢕⢕⢕⢕⢕⢕⢕⢕⢕⢕⢕⢕⢕⢕⢕⢕⢕⢕⢕⢕⢕⢕⢕⢕⢕⢕⢕⢕⢕⢕⠀⠀⠀⠕⢕⢕⢕⢕⢕⢕⢕⢕⢕⢕⢕⢕⢕⠕⢕⢕⢅⢕⢕⢕⢕⠀⠀⠀⠀⠀⠀⠀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⡕⠄⠀⠀⠀⠀⠀⢹⣿⣿⢿⣿⣿⣿⢿⣿⣿⣿⣿⣿⣿⣿⣿⣿⣿⣿⣿⣿⣿⣿⣿⣿⣿⣿⡿⢏⢕⢕⢕⢕⢕⢕⢕⢕⢕⢕⢕⢕⢜⣿⣿⣿⣿⣿⣿⣿⣿⣿⠑⢄⣼⢵⢎⢇⢕⢕⢕⢕⢕⢕⢕⢕⣱⣵⣷⣷⣷⡵⢕⢕⢕⢕⢕⢕⢕⢕⢕⢕⢕⢕⢕⢕⢕⢕⠑⠀⠀⠀⠀⠑⢕⢕⢕⢕⢕⢕⢕⢕⢕⢕⢕⢕⠀⢕⢅⢕⢕⢕⢕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⢐⠀⠀⠀⠀⠀⠑⣿⡧⢕⢏⢝⢕⣾⡿⢻⣿⣿⣿⣿⣿⣿⣿⣿⣿⣿⣿⣿⣿⣿⣿⣿⣿⣇⢕⢕⢕⢕⢕⢕⢕⢕⢕⢕⢕⢕⢕⣾⣿⣿⣿⣿⣿⣿⣿⣿⣧⣵⣿⣵⢇⢇⢕⢕⢕⢕⢕⢕⣿⣿⣾⣿⣿⣿⣿⢿⠏⠑⠀⢕⢕⢕⢕⢕⢕⢕⢕⢕⢕⢕⢕⢕⢕⠀⠀⠀⠀⠀⠀⠁⢕⢕⢕⢕⢕⢕⢕⢕⢕⢕⠁⠅⢔⢕⢕⢕⢕⠕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⠀⠀⠀⠀⢀⣴⢸⢱⢕⢕⢕⢕⡟⢱⣿⣿⣿⣿⣿⣿⣿⣿⣿⣿⣿⣿⣿⣿⣿⣿⣿⣿⣿⣷⡕⢕⢕⢕⢕⢕⢕⢕⢕⢕⣱⣾⣿⣿⣿⣿⣿⣿⣿⣿⣿⣿⣿⡟⢏⢕⢕⢕⢕⢕⢕⢕⢜⢻⢿⣿⡿⡿⢏⢕⢕⠁⠀⢀⢕⢕⢕⢕⢕⢕⢕⢕⢕⢕⢕⢕⢕⢕⠀⠀⠀⠀⠀⠀⠀⠑⢕⢕⢕⢕⢕⢕⢕⢕⠁⢄⢔⢕⢕⢕⢕⢕⠀⠀⠀⠀⠀⠀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⠐⠀⠀⠀⢸⣿⡇⢕⢕⢕⢕⣺⣧⣕⣿⣿⣿⣿⣿⣿⣿⣿⣿⣿⣿⣿⣿⣿⣿⣿⣿⣿⣿⣿⣿⣿⣷⣷⣵⣵⣵⣾⣿⣿⣿⣿⣿⣿⣿⣿⣿⣿⣿⣿⣿⣿⢟⢕⢕⢕⢕⢕⢕⢕⢕⢕⢕⢕⢕⠕⠑⢁⢕⢕⢕⠀⠀⠁⢕⢕⢕⢕⢕⢕⢕⢕⢕⢕⢕⢕⢕⢕⠀⠀⠀⠀⠀⠀⠀⠀⠕⢕⢕⢕⢕⢕⢐⢔⢕⢕⢕⢕⢕⢕⠕⠁⠀⠀⠀⠀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⣱⡄⠀⠀⠘⢿⡇⢕⢕⢕⣼⣿⣿⣿⣿⣿⣿⣿⣿⣿⣿⣿⣿⣿⣿⣿⣿⣿⣿⣿⣿⣿⣿⣿⣿⣿⣿⣿⣿⣿⣿⣿⣿⣿⣿⣿⣿⣿⣿⣿⣿⣿⣿⣿⣿⢏⢕⢕⢕⢕⢕⢕⠕⠀⠀⠀⠀⠀⠀⠀⢄⢕⢕⢕⠁⠀⠀⢔⢕⢕⢕⢕⢕⢕⢕⢕⢕⢕⢕⢕⢕⠕⠀⠀⠀⠀⠀⠀⠀⠀⠀⢕⢕⢕⢕⢕⢕⠕⢕⢕⢕⢕⢕⠑⠀⠀⠀⠀⠀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⣿⡔⠀⠀⣾⣇⢕⢱⣾⣿⣿⣿⣿⣿⣿⣿⣿⣿⣿⣿⣿⣿⣿⣿⣿⣿⣿⣿⣿⣿⣿⣿⣿⣿⣿⣿⣿⣿⣿⣿⣿⣿⣿⣿⣿⣿⣿⣿⣿⣿⣿⣿⡿⢕⢕⢕⢕⢕⢕⢕⠑⠀⠀⠀⠀⠀⠀⠀⢔⢕⢕⢕⠕⠀⠀⢀⢕⢕⢕⢕⢕⢕⢕⢕⢕⢕⢕⢕⢕⢕⠀⠀⠀⠀⠀⠀⠀⠀⠀⠀⠁⢕⢕⢕⢕⢕⢕⢕⢕⠕⠑⠀⠀⠀⠀⢄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⣧⡔⢸⣿⢸⣿⣿⣿⣿⣿⣿⣿⣿⣿⣿⣿⣿⣿⣿⣿⣿⣿⣿⣿⣿⣿⣿⣿⣿⣿⣿⣿⣿⣿⣿⣿⣿⣿⣿⣿⣿⣿⣿⣿⣿⣿⣿⣿⡿⢇⢕⢕⢕⢕⢕⢕⢕⠑⠀⠀⠀⠀⠀⠀⠀⢔⢕⢕⢕⢕⠀⠀⠀⢕⢕⢕⢕⢕⢕⢕⢕⢕⢕⢕⢕⢕⢕⠁⠀⠀⠀⠀⠀⠀⠀⠀⠀⠀⠀⠕⢕⢕⢕⢕⢕⠁⢁⢀⢄⢄⢄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⣸⣿⣿⣿⣿⣿⣿⣿⣿⣿⡿⢿⢿⢿⢿⣿⣿⣿⣿⣿⣿⣿⣿⣿⣿⣿⣿⣿⣿⣿⣿⣿⣿⣿⣿⣿⣿⣿⣿⣿⣿⣿⣿⢏⢕⢕⢕⢕⢕⢕⢕⢕⠀⠀⠀⠀⠀⠀⠀⠀⢄⢕⢕⢕⢕⠕⠀⠀⢔⢕⢕⢕⢕⢕⢕⢕⢕⢕⢕⢕⢕⢕⠕⠀⠀⠀⠀⠀⠀⠀⠀⠀⠀⠀⠀⠀⠕⢕⢕⢕⢕⢄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⣧⢿⣿⣿⣿⣿⣿⣿⡏⢅⢔⢕⢕⢕⢔⢕⢌⢝⢿⣿⣿⣿⣿⣿⣿⣿⣿⣿⣿⣿⣿⣿⣿⣿⣿⣿⣿⣿⣿⣿⣿⢟⢕⢕⢕⢕⢕⢕⢕⢕⢕⠕⠀⠀⠀⠀⠀⢀⠀⢄⢕⢕⢕⢕⢕⠀⠀⢅⢕⢕⢕⢕⢕⢕⢕⢕⢕⢕⢕⢕⢕⢕⠀⠁⠀⠀⠀⠀⠀⠀⠀⠀⠀⠀⠀⠀⠀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⣎⢿⣿⣿⣿⣿⣿⣇⢕⢕⢕⢕⢕⢕⢕⢕⢕⣼⣿⣿⣿⣿⣿⣿⣿⣿⣿⣿⣿⣿⣿⣿⣿⣿⣿⣿⣿⣿⢟⢕⢕⢕⢕⢕⢕⢕⢕⢕⢕⢕⠀⠀⠀⠀⠀⢄⠕⢄⢕⢕⢕⢕⢕⠑⠀⢕⢕⢕⢕⢕⢕⢕⢕⢕⢕⢕⢕⢕⢕⢕⠁⢄⠀⠀⠀⠀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⣎⢻⣿⣿⣿⣿⣿⣵⢑⠕⢕⠕⠕⢕⢱⣿⣿⣿⣿⣿⣿⣿⣿⣿⣿⣿⣿⣿⣿⣿⣿⣿⣿⣿⡏⢝⢕⢕⢕⢕⢕⢕⢕⢕⢕⢕⢕⢕⢕⠀⠀⠀⠀⢔⢕⢔⢕⢕⢕⢕⢕⢕⠀⢀⢕⢕⢕⢕⢕⢕⢕⢕⢕⢕⢕⢕⢕⢕⠁⢔⢕⢔⢄⠀⠀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⣧⢻⣿⣿⣿⣿⣿⣇⡕⢵⢕⢕⣱⣾⣿⣿⣿⣿⣿⣿⣿⣿⣿⣿⣿⣿⣿⣿⣿⣿⣿⢟⢏⢕⢕⢕⢕⢕⢕⢕⢕⢕⢕⢕⢕⢕⢕⢕⠀⠀⠀⢕⢕⢔⢕⢕⢕⢕⢕⢕⠑⠀⢕⢕⢕⢕⢕⢕⢕⢕⢕⢕⢅⢕⢕⢕⠁⢔⢕⢕⢕⢕⠀⠀⠀⠀⠀⠀⠀⠀⠀⠀⠀⠀⠀⠕⢕⢕⢕⢕⢕⢅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⣷⡝⣿⣿⣿⣿⣿⣿⣿⣿⣿⣿⣿⣿⣿⣿⣿⣿⣿⣿⣿⣿⣿⣿⣿⣿⣿⡟⢽⢇⢕⢕⢕⢕⢕⢕⢕⢕⢕⢕⢕⢕⢕⢕⢕⢕⢕⠀⠀⢕⢕⢕⢕⢕⢕⢕⢕⢕⢕⠀⠀⢕⢕⢕⢕⢕⢕⢕⢕⢕⠑⢕⢕⢕⠁⢔⢕⢕⢕⢕⢕⢕⢕⠀⠀⠀⠀⠀⠀⠀⠀⠀⠀⠀⠀⢕⢕⢕⢕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⣿⣎⡻⣿⣿⣿⣿⣿⣿⣿⣿⣿⣿⣿⣿⣿⣿⣿⣿⣿⣿⣿⣿⡿⢟⢝⢕⢕⢕⢕⢕⢕⢕⢕⢕⢕⢕⢕⢕⢕⢕⢕⢕⢕⢕⢕⢀⢕⢕⢕⢕⢕⢕⢕⢕⢕⢕⢕⠀⢔⢕⢕⢕⢕⢕⢕⢕⢕⢕⢔⢕⢕⠁⢄⢕⢕⢕⢕⢕⢕⢕⢕⠀⠀⠀⠀⠀⠀⠀⠀⠀⠀⠀⠀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⣿⣮⡝⢿⣿⣿⣿⣿⣿⣿⣿⣿⣿⣿⣿⣿⣟⡿⡿⡻⡏⢱⢕⢕⢕⢕⢕⢕⢕⢕⢕⢕⢕⢕⢕⢕⢕⢕⢕⢕⢕⢕⢕⢕⢕⢕⢕⢕⢕⢕⢕⢕⢕⢕⢕⠀⢄⢕⢕⢕⢕⢕⢕⢕⢕⢕⢀⢕⢕⠀⢄⢕⢕⢕⢕⢕⢕⢕⢕⢕⢕⠀⠀⠀⠀⠀⠀⠀⠀⠀⠀⠀⢕⢕⢕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⣷⣼⡝⢽⣿⣿⣿⣿⣿⣿⣿⣿⢿⢻⢇⢕⢕⢕⢔⢕⢕⢕⢕⢕⢕⢕⢕⢕⢕⢕⢕⢕⢕⢕⢕⢕⢕⢕⢕⢕⢅⢕⢕⢕⢕⢕⢕⢕⢕⢕⠕⠀⢀⢕⢕⢕⢕⢕⢕⢕⢕⢕⠁⢕⠕⠀⢄⢕⢕⢕⢕⢕⢕⢕⢕⢕⢕⢕⠀⠀⠀⠀⠀⠀⠀⠀⠀⠀⠀⠑⢕⢕⢕⢕⢕⠑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⣷⢕⢝⢻⢫⢟⢝⠎⠘⠁⠁⠀⠑⢕⢕⢕⢕⢕⢕⢕⢕⢕⢕⢕⢕⢕⢕⢕⢕⢕⢕⢕⢕⢕⢕⢕⢕⢕⢕⢕⢕⢕⢕⢕⢕⢕⢕⠑⢀⢕⢕⢕⢕⢕⢕⢕⢕⢕⠕⢔⠑⠀⢔⢕⢕⢕⢕⢕⢕⢕⢕⢕⢕⢕⢕⢕⠀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⢀⢄⢀⠀⠀⠀⠀⠀⠀⠀⠀⠀⠀⠀⠀⣿⣿⣿⣿⣿⣿⣿⣿⣿⣿⣿⣿⣿⣿⣿⣿⣿⣿⣿⣿⣿⣿⣿⣿⣿⣿⣿⣿⣿⣿⣿⣿⣿⣿⣿⣿⣿⣿⣿⣿⣿⣿⣿⢕⢕⢕⢔⢔⢕⢕⠀⠀⠀⠀⠀⢕⢕⢕⢕⢕⢕⢕⢕⢕⢕⢕⢕⢕⢕⢕⢕⢕⢕⢕⢕⢕⢕⢕⢕⢕⢕⢕⢕⢕⢕⢕⢕⢕⠕⢀⢕⢕⢕⢕⢕⢕⢕⢕⢕⢕⠀⠁⢀⢕⢕⢕⢕⢕⢕⢕⢕⢕⢕⢕⢕⢕⢕⢕⢀⠀⠀⠀⠀⠀⠀⠀⠀⠀⠀⠁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⢕⢕⢕⢕⢕⢔⢀⠀⠀⠀⠀⠀⠀⠀⠀⠀⢿⣿⣿⣿⣿⣿⣿⣿⣿⣿⣿⣿⣿⣿⣿⣿⣿⣿⣿⣿⣿⣿⣿⣿⣿⣿⣿⣿⣿⣿⣿⣿⣿⣿⣿⣿⣿⣿⣿⣿⣿⣿⣿⢕⢕⢕⢕⢕⢕⢕⠀⠀⠀⢄⢕⢕⢕⢕⢕⢕⢕⢕⢕⢕⢕⢕⢕⢕⢕⢕⢕⢕⢕⢕⢕⢕⢕⢕⢕⢕⢕⢕⢕⢕⢕⢕⢕⠕⢄⢕⢕⢕⢕⢕⢕⢕⢕⢕⢕⠀⠀⢄⢕⢕⢕⢕⢕⢕⢄⠕⢕⢕⢕⢕⢕⢕⢕⢕⠀⠀⠀⠀⠀⠀⠀⠀⠀⠀⠀⠀⠕⢕⢕⢕⢕⢑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⢿⢟⢏⢟⢿⣿⣿⣿⣿⢕⠑⢕⢕⢕⢕⢕⢕⢄⠀⠀⠀⠀⠀⠀⠀⠀⢁⢉⢙⢻⣿⣿⣿⣿⣿⣿⣿⣿⣿⣿⣿⣿⣿⣿⣿⣿⣿⣿⣿⣿⣿⣿⣿⣿⣿⣿⣿⣿⣿⣿⣿⣿⣿⣿⣿⣿⣿⣿⡕⢕⢕⢕⢕⢕⠕⠀⠀⢕⢕⢕⠁⢕⢕⢕⢕⢕⢕⢕⢕⢕⢕⢕⢕⢕⢕⢕⢕⢕⢕⢕⠕⠑⢕⢕⢕⢕⢕⢕⢕⢑⢕⢕⢕⢔⢕⢕⢕⢕⢕⢕⢕⢕⢕⠀⢀⢔⢕⢕⢕⢕⢕⢕⢕⢕⢄⠑⢕⢕⢕⢕⢕⢕⢕⠀⠀⠀⠀⠀⠀⠀⠀⠀⠀⠀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⣏⢕⢕⢕⢕⢕⢕⢝⢻⣿⠀⠀⠀⠑⢕⢕⢕⢕⢕⢕⢔⢀⠀⠀⠀⠀⠀⢕⠕⠐⠀⠹⣿⣿⣿⣿⣿⣿⣿⣿⣿⣿⣿⣿⣿⣿⣿⣿⣿⣿⣿⣿⣿⣿⣿⣿⣿⣿⣿⣿⣿⣿⣿⣿⣿⣿⣿⣿⣿⢇⢕⢕⢕⢕⢕⠀⠀⢕⢕⢕⢕⢔⢕⢕⢕⢕⢕⢕⢕⢕⢕⢕⢕⢕⢕⢕⢕⠕⠑⠁⠀⠀⢔⢕⢕⢕⢕⢕⢕⢕⢕⢕⢕⢕⢕⢕⢕⢕⢕⢕⢕⢕⢕⠀⢄⢕⢕⢕⢕⢕⢕⣕⣥⣴⣦⡅⢄⠑⢕⢕⢕⢕⢕⢕⠄⢀⠀⠀⠀⠀⠀⠀⠀⠀⠀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⣧⡕⢕⢕⢕⢕⢕⢕⢕⢀⠀⠀⠀⠀⠑⢕⢕⢕⢕⢕⢕⢔⢀⠀⠀⠀⠀⠀⠀⠀⡆⢜⣿⣿⣿⣿⣿⣿⣿⣿⣿⣿⣿⣿⣿⣿⣿⣿⣿⡿⢏⢝⢝⢝⣿⣿⣿⣿⣿⣿⣿⣿⣿⣿⣿⣿⣿⣿⢑⢕⢕⢕⢕⠑⠀⠀⠕⢕⢕⢕⢕⢕⢕⢕⢕⢕⢕⢕⢕⢕⠕⠕⠑⠁⠁⠀⠀⠀⠀⠀⢄⢕⢕⢕⢕⢕⢕⢕⢕⢕⢕⢕⢕⢕⢕⢕⢕⢕⢕⢕⠕⢀⢔⢕⠕⢕⣡⣵⣾⣿⢯⢟⢟⢏⢇⢕⠄⢑⣕⣥⣴⣶⣶⡅⢀⠀⠀⠀⠀⠀⠀⠀⠀⠀⠀⠀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⣷⡕⢕⢕⢕⢕⢕⢕⢕⢄⠀⠀⠀⠀⠑⢕⢕⢕⢕⢕⢕⢔⠀⠀⠀⠀⠀⢄⡝⢕⣿⣿⣿⣿⣿⣿⣿⣿⣿⣿⣿⣿⣿⣿⣿⣿⡿⢕⢕⢕⢕⢕⢻⣿⢻⣿⣿⣿⣿⣿⣿⣿⣿⣿⣿⢇⢕⢕⢕⢕⢕⠀⠀⢀⢔⠕⠑⠕⢕⢑⢕⢕⢕⢕⢕⢅⠀⠀⠀⠀⠀⠀⠀⠀⠀⠀⠀⠀⠕⠕⢕⢕⢑⢕⢕⢕⢕⢕⢕⢕⢕⢕⢕⢕⢕⢕⢕⢑⡕⠑⢀⣠⣷⣿⣿⣿⣿⠇⢕⢕⣕⣕⣕⣴⣾⣿⣿⣿⣿⣿⣿⡇⢕⠀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⣷⣕⢕⢕⢕⢕⢕⢕⢕⢄⠀⠀⠀⠁⢕⢕⢕⢕⢕⢕⢕⢔⠀⠀⠀⠅⢑⣾⣿⣿⣿⣿⣿⣿⣿⣿⣿⣿⣿⣿⣿⣿⣿⣿⢕⢕⢕⢕⢕⢕⢸⣿⢕⣿⣿⣿⢿⣿⣿⣟⡻⢿⢏⢕⢕⢕⢕⢕⠁⠀⠀⢕⠑⠀⠀⠀⠕⢕⢕⠀⠁⢕⢕⢕⠀⠀⠀⠀⠀⠀⠀⠀⠀⠀⢀⢔⢕⢕⢕⢁⢕⢕⢕⢕⢕⢕⢕⢕⢕⢕⢕⢕⢕⢕⢱⠎⠀⢔⢱⢿⣿⣿⣿⡿⢇⢆⢀⢘⢝⣿⣿⣿⣿⣿⣿⣿⣿⣿⣿⡏⠕⠀⠀⠀⠀⠀⠀⠀⠀⠀⠀⠀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⢏⢝⢜⢝⢟⢿⣿⣿⣿⣷⣕⢕⢕⢕⢕⢕⢕⢕⢄⠀⠀⠀⠑⢕⢕⢕⢕⢕⢕⢕⢄⠀⢄⣾⣿⣿⣿⣿⣿⣿⣿⣿⣿⣿⣿⣿⣿⣿⣿⣿⣿⢕⢕⢕⢕⢕⢕⢕⣿⢕⣿⣿⡇⣿⣿⣿⣿⣿⡿⢕⠀⢕⢕⢕⠕⠀⠀⢕⢕⢄⡴⠀⠀⠀⢕⢕⠀⠀⢕⢕⢕⢀⠀⠀⠀⠀⠀⠀⠀⠀⢔⢕⢕⢕⢕⢕⢕⢕⢕⢕⢕⢕⢕⢕⢕⢕⢕⢕⢕⢕⠕⠁⢄⢕⢕⣕⣕⣽⢝⢕⢕⣕⣷⣿⣿⣷⣷⣼⣝⣟⢿⢿⣿⢿⣿⣿⢇⢀⢀⠀⠀⠀⠀⠀⠀⠀⠀⠀⠀⠀⢕⢕⢕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⣿⣇⢕⢕⢕⢕⢕⢕⢜⢟⢿⣿⣿⣧⠕⢕⢕⢕⢕⢕⢕⢕⢄⠀⠀⠁⠕⢕⢕⢕⢕⢕⢕⢔⢸⣿⣿⣿⣿⣿⣿⣿⣿⣿⣿⣿⣿⣿⣿⣿⣿⣿⣿⢕⢕⢕⢕⢕⢕⢕⣿⣕⣿⣿⣧⢿⣿⣿⣿⣿⢇⠁⢔⡱⣕⢕⠀⠀⢄⢕⣱⡿⢕⢕⢀⠀⠀⠕⠀⠀⢕⢕⢕⢕⠀⠀⠀⠀⠀⠀⢀⢕⢕⢕⢕⢕⢕⢕⢕⢕⢕⢕⢕⢕⢕⢕⢕⢕⢕⢕⢕⠁⠀⢔⣱⡷⢟⣯⣾⡏⢕⣱⣷⣿⣿⣿⣿⣿⣿⣿⣿⣿⣿⣷⣵⣜⢿⣷⣵⣵⣥⣅⡐⠄⠀⠀⠀⠀⠀⠀⠀⠀⠑⢕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⣷⣕⢕⢕⢕⢕⢕⢕⢕⢝⢿⣿⠕⠁⢕⢕⢕⢕⢕⢕⢕⢕⢄⠀⠀⠑⢕⢕⢕⢕⢕⢕⢕⢜⢿⣿⣿⣿⣿⣿⣿⣿⣿⣿⣿⣿⣿⣿⣿⣿⣿⢕⢕⢕⢕⢕⢕⢕⢸⣿⣿⣿⣿⣇⢻⢟⢿⢏⢔⠀⢕⢗⢕⢕⠀⠀⢕⢱⡟⢕⢕⢔⢕⢀⠀⠀⠀⠀⢕⢕⢕⢕⢀⠀⠀⠀⠀⠀⢕⢕⢕⢕⢕⢕⢕⢕⢕⢕⢕⣱⢇⢕⢕⢕⢕⢕⢕⢕⠁⠀⢔⣸⣿⣿⣿⣿⣿⢇⣵⣿⣿⣿⣿⣿⣿⣿⣿⣿⣿⣿⣿⣿⣿⣿⣷⣼⡻⢿⣿⣿⣿⣷⡔⠀⠀⠀⠀⠀⠀⠀⠀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⣷⣕⢕⢕⢕⢕⢕⢕⢕⢜⠀⠀⠀⠑⢕⢕⢕⢕⢕⢕⢕⢕⢄⠀⠁⢕⢕⢕⢕⢕⢕⢕⢕⢝⣿⣿⣿⣿⣿⣿⣿⣿⣿⣿⣿⣿⣿⣿⣿⡇⢕⢕⢕⢕⢕⢕⣸⣿⣿⣿⣿⣿⣿⣿⡿⢕⠁⢄⢕⢕⢕⠀⠀⢕⢕⡞⢕⢕⢕⢕⢕⢕⢀⠀⠀⠀⠀⢕⢕⢕⢕⠀⠀⠀⠀⢕⢕⢕⢕⢕⢕⢕⢕⢕⢕⢕⣱⡟⢕⢕⢕⢕⢕⢕⢕⠁⠀⢕⢜⢿⣿⣿⣿⣿⡿⣾⣿⣿⣿⣿⣿⣿⣿⣿⣿⣿⣿⣿⣿⣿⣿⣿⡿⣟⣿⣷⣝⢿⣿⣿⣿⠀⠀⠀⠀⠀⠀⠀⠀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⣷⣕⢕⢕⢕⢕⢕⢕⢕⢔⢀⠀⠁⠕⢕⢕⢕⢕⢕⢕⢕⢕⢄⠀⢕⢕⢕⢕⢕⢕⢕⢕⢜⢻⣿⣿⣿⣿⣿⣿⣿⣿⣿⣿⣿⣿⣿⡇⢕⢕⢕⢕⢕⢕⢸⣿⣿⣿⣿⣿⣿⣿⢇⢕⢀⢀⢕⢕⠕⠀⢀⢕⢕⢕⢕⢕⢕⢕⢕⢕⢕⢀⣀⡀⡄⢕⢕⢕⢕⠀⠀⠀⢔⢕⢕⢕⢕⣸⢕⢕⢕⢕⢕⢱⡾⢕⢕⢕⢕⢕⢕⢕⠑⠀⢕⣷⣷⣾⣿⣿⣿⣿⡇⣿⣿⣿⣿⣿⣿⣿⣿⣿⣿⣿⣿⣿⣿⣿⣿⣿⣿⣟⢏⢝⢻⣷⣝⢿⡟⠀⠀⠀⠀⠀⠀⠀⠀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⣷⣕⢕⢕⢕⢕⢕⢕⢕⢔⢀⠀⠁⢕⢕⢕⢕⢕⢕⢕⢕⢕⢄⢕⢕⢕⢕⢕⢕⢕⢕⢕⢝⢿⣿⣿⣿⣿⣿⣿⣿⣿⣿⣿⣿⡇⢕⢕⢕⢕⢕⢕⢸⣿⣿⣿⣿⣿⣟⡏⢕⢅⢅⢕⢕⢕⠀⠀⢕⢕⢕⢕⢕⢕⢕⢕⢕⢕⢕⣼⣿⡿⢕⢕⢕⢕⢕⢕⠀⠀⢕⢕⢕⢕⣵⡇⢕⢕⢕⢕⣱⣿⢇⢕⢕⢕⢕⢕⢕⡐⠀⢕⢕⢟⢿⣿⣿⣿⣿⣿⢸⣿⣿⣿⣿⣿⣿⣿⣿⣿⣿⣿⣿⣿⣿⣿⣿⢟⣿⣿⣷⣇⢕⢱⢹⣇⢃⠀⠀⠀⠀⠀⠀⠀⠀⢕⢕⢕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⢕⢕⢕⢕⢕⢝⢿⢿⢿⣿⣿⣿⣿⣿⣿⣿⡇⢕⢕⢕⢕⢕⢕⢸⣿⣿⣿⣿⣿⣿⢇⢕⢄⢕⢕⢕⠁⠀⢄⢕⢱⢕⢕⢕⢕⢕⢕⢕⢕⣾⣿⡟⢕⢕⢕⢅⢅⢕⢕⢕⢕⢕⢕⢕⣾⣿⢕⢕⢕⢕⣱⣿⡏⢕⢕⢕⢕⢕⢕⣱⠁⢄⢕⢕⢕⣱⣿⣿⣿⣿⣧⣿⣿⣿⣿⣿⣿⣿⣿⣿⣿⣿⣿⣿⣿⣿⣿⣇⢕⢝⢝⢟⢇⢕⢕⢕⢜⣧⡄⠀⠀⠀⠀⠀⠀⠀⠁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⢕⢕⢕⢕⢕⢕⢕⢱⣟⣿⣿⣿⡟⢕⢕⠅⢅⢕⢕⠁⠀⢀⢕⢕⡜⢕⢕⢕⢕⢕⢕⢱⣿⣿⢟⢕⢕⢕⢕⢕⢕⢕⢕⢕⢕⢕⢕⢸⣿⡟⢕⢕⢕⢱⣿⣿⢕⢅⠁⢕⢕⠕⣱⡇⠀⢕⢕⣷⣿⣿⣿⣿⣿⣿⣿⣿⣿⣿⣿⣿⣿⣿⣿⣿⣿⣿⣿⣿⣿⣿⣿⣿⣷⢕⢕⢕⢕⢕⢕⢕⣼⢮⣫⡄⠀⠀⠀⠀⠀⠀⠀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⢑⢑⠕⢕⢕⢕⢕⢕⢕⢅⢕⢕⢕⢕⢕⢕⢕⢕⢕⢕⢕⢕⢕⢕⢕⢕⢕⢕⢕⢕⢕⢕⢕⢕⢕⢕⢕⢕⢕⢕⢕⢕⢕⢕⢕⢕⢕⢕⢕⢕⢕⢕⢕⢕⢕⢕⣿⣿⣿⣿⣷⢕⢕⢄⢅⢕⠁⠀⠀⢕⢕⢕⢕⢕⢕⢕⢕⢕⢕⢕⢝⢏⢕⢕⢕⢕⢕⢕⢕⠑⢕⢕⢕⢕⢕⣿⣿⡇⢕⢕⢕⣸⣿⡇⢕⠁⠀⢕⠕⣵⡿⠁⢄⢕⣼⣿⣿⣿⣿⣿⣿⣿⣿⣿⣿⣿⣿⣿⣿⣿⣿⣿⣿⣿⣿⣿⣿⣿⣿⣷⣿⣯⣵⣕⣱⣱⣼⣿⣿⣺⣹⣷⢀⠀⠀⠀⠀⠀⠀⠑⢕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⢅⢕⢕⢕⢕⢔⢅⢕⠕⢕⢕⢕⢕⢕⢕⢕⢕⢕⢕⢕⢕⢕⢕⢕⢕⢕⢕⢕⢕⢕⢕⢕⢕⢕⢕⢕⢕⢕⢕⢕⢕⢕⢕⢕⢕⢕⢕⢜⢕⢕⢕⢕⢕⢕⢕⢕⢕⢕⣿⣿⣿⣿⡏⠑⠀⢁⢕⠁⠀⠀⣱⣇⣱⡇⢱⣷⡕⢕⢕⢕⢕⢕⢕⢕⢕⢕⢕⢕⢕⢕⢕⢔⢕⢕⢕⢕⢸⣿⣿⡇⢕⢕⢱⣿⣿⢇⠁⠀⢄⠕⣱⣿⡇⠀⢕⢺⣿⣿⣿⣿⣿⣿⣿⣿⣿⣿⣿⣿⣿⣿⣿⣿⣿⣿⣿⣿⣿⣿⣿⣿⣿⣿⣿⣿⣿⣿⣷⣿⣿⣿⣿⡳⣗⣿⣇⠀⠀⠀⠀⠀⠀⠀⢕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⠇⢕⠀⠁⠕⠀⠀⢰⣿⣿⣿⢇⣼⣿⣿⢕⢕⢕⠕⠁⠁⢅⢕⢕⢕⢕⢕⢕⢕⢕⢕⢕⢕⢕⣿⣿⣿⢕⢕⢕⣼⣿⡟⢕⠀⠀⢕⢰⣿⣿⠇⠀⢕⢱⣿⣿⣿⣿⣿⣿⡇⣿⣿⣿⣿⣿⣿⣿⣿⣿⣿⣿⣿⣿⣿⣿⣿⣿⣿⣿⣿⣿⣿⣿⣿⣿⣿⣿⣿⣿⣿⣿⣿⡕⠀⠀⠀⠀⠀⠀⠀⢕⠑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⢔⢅⢕⢕⢜⢕⢕⢕⢕⢕⢕⢕⢕⢕⢕⢕⢕⢕⢕⢕⢕⢕⢕⢕⢕⢕⢕⢕⢕⢕⢕⢕⢕⢕⢕⢕⢕⢕⢕⢕⢕⢕⢕⢕⢕⢕⢸⣿⣿⢇⠀⠀⠕⢔⠀⠀⢠⣿⣿⣿⡿⢕⣿⣿⣿⣇⢕⠕⠀⠀⠀⢕⢕⢕⡕⢕⣸⣞⢕⡞⢕⢕⢕⢱⣿⣿⣿⢕⢕⢸⣿⣿⡇⠁⠀⠀⢄⣿⣿⣿⠀⢔⢕⢜⢻⣿⣿⣿⣿⣿⢷⣿⣿⣿⣿⣿⣿⣿⣿⣿⣿⣿⣿⣿⣿⣿⣿⣿⣿⣿⣿⣿⣿⣿⣿⣿⣿⣿⣿⣿⣿⣿⣿⣷⢀⠀⠀⠀⠀⠀⠀⠑⠑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⢅⢕⢕⢕⢕⢕⢕⢕⢕⢕⢕⢕⢕⢕⢕⢕⢕⢕⢕⢜⢕⢕⢕⢕⢕⢕⢕⢕⢕⢕⢕⢕⢕⢕⢕⢕⢕⢕⢕⢕⢕⢕⢜⢟⢕⠀⠀⠀⠄⠀⠀⢰⣿⣿⣿⣿⢇⣸⣿⣿⣿⡿⠑⠀⠀⠀⢀⢕⢕⢕⢕⣼⣿⣿⢱⢇⢕⢕⢕⢕⣿⣿⣿⢕⢱⣾⣿⣿⢑⢕⠀⢀⣾⣿⢻⡇⠀⢕⢕⢕⢕⢕⢝⢟⢟⢝⢸⣿⣿⣿⣿⣿⣿⣿⣿⣿⣿⣿⣿⣿⣿⣿⣿⣿⣿⣿⣿⣿⣿⣿⣿⣿⣿⣿⣿⣿⣿⣿⣿⣿⡇⠀⠀⠀⠀⠀⠀⠀⠕⠑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⠇⢕⢕⢕⢕⢕⢕⢕⢕⢕⢕⢕⢕⢕⢕⢕⢕⢕⢕⢕⢕⢕⣱⣧⡇⢕⢕⢕⢕⢕⢕⢕⢕⢕⢕⢕⢕⢕⢕⢕⢕⢕⢕⢕⢕⢕⢕⢕⢕⠁⢀⠀⢔⠀⠀⢰⣿⣿⣿⣿⡟⢕⣿⣿⣿⡟⠁⠀⠀⠀⠀⢕⢕⢕⢱⣼⣽⣿⣿⢜⢕⢕⢕⢕⢕⣿⣿⣿⢕⢸⣿⣿⡏⡕⡇⠀⣸⣿⡗⢸⢇⠀⢕⢕⢕⣱⣵⣷⣷⣷⣷⡜⣿⡇⣿⣿⣿⣿⣿⣿⣿⣿⣿⣿⣿⣿⣿⣿⣿⣿⣿⣿⣿⣿⣿⣿⣿⣿⣿⣿⣿⣿⣿⣿⣿⣿⡄⠀⠀⠀⠀⠀⠀⢀⠑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⢕⡕⢕⢕⢕⢕⢕⢕⢕⢕⢕⢕⢕⢕⢕⢕⣵⣿⣿⣿⣇⢕⢕⢕⢕⢕⢕⢕⢕⢕⢕⢕⢕⢕⢕⢕⢕⢕⢕⢕⢕⢕⢕⢕⠀⢠⢀⠐⠀⠀⣰⣿⣿⣿⣿⣿⢇⢸⣿⣿⡟⠁⠀⠀⠀⠀⢔⢕⢕⢕⢜⣾⣿⣿⣿⡇⢕⢕⢕⢕⢱⣿⣿⣿⢕⢸⣿⣿⡇⢱⡇⢰⣿⣿⡇⢸⠁⢀⢕⣵⣾⣿⣿⣿⣿⣿⣿⡏⣿⡇⣿⣿⣿⣿⣿⣿⣿⣿⣿⣿⣿⣿⣿⣿⣿⣿⣿⣿⣿⣿⣿⣿⣿⣿⣿⣿⣿⣿⢿⢟⢹⣿⣇⠀⠀⠀⠀⠀⠀⢱⣧⣵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⠘⠛⠓⠓⠑⠑⠑⠑⠑⠑⠑⠑⠑⠑⠚⠛⠛⠛⠛⠛⠛⠃⠑⠑⠑⠑⠑⠑⠑⠑⠑⠑⠑⠑⠑⠑⠑⠑⠓⠚⠛⠓⠑⠑⠀⠃⠊⠐⠀⠐⠛⠛⠛⠛⠛⠛⠑⠛⠛⠋⠀⠀⠀⠀⠀⠑⠑⠑⠑⠑⠛⠛⠛⠛⠛⠛⠑⠑⠑⠑⠚⠛⠛⠛⠃⠙⠛⠛⠃⠘⠃⠛⠛⠛⠃⠘⠀⠑⠑⠛⠛⠛⠛⠛⠛⠛⠛⠙⠙⠃⠛⠛⠛⠛⠛⠛⠛⠛⠛⠛⠛⠛⠛⠛⠛⠛⠛⠛⠛⠛⠛⠛⠛⠛⠛⠛⠋⠑⠚⠛⠃⠛⠛⠃⠀⠀⠀⠀⠀⠘⠛⠛⠛⠛⠃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⣕⣱⣵⡷⢷⢿⢟⢟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⣕⣕⡵⢵⢵⢗⢞⢏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⢇⢝⢝⢕⢕⢕⢕⢕⢕⢕⢕⢕⢕⢕⢕⢕⢕⢕⢕⢕⢕⢕⢕⢕⢕⢕⢕⢕⢕⢕⢕⢕⢕⢕⢕⢕⢕⢕⢕⢕⢕⢕⢕⢕⢕⢕⢕⢕⢕⢕⢕⢕⢕⢕⢕⢕⢕⢕⢕⢕⢕⢕⢕⢕⢕⢕⢕⢕⢕⢕⢕⢕⢕⢕⢕⢕⢕⢕⢕⢕⣵⣵⣵⣷⣵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⢕⢕⢕⢕⢕⢕⣕⢵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⢟⢟⢟⢇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⢇⢕⢕⢕⢕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⣏⡵⢗⢜⢕⢕⢕⢕⢕⢕⢕⢕⢕⢕⢕⢕⢕⢕⢕⢕⢕⢕⢕⢕⢕⢕⢕⢕⢕⢕⢕⢕⢕⢕⢕⢕⢕⢕⢕⢕⢕⢕⢕⢕⢕⢕⢕⢕⢕⢕⢕⢕⢕⢕⢕⢕⢕⢕⢕⢕⢕⢕⢕⢕⢕⢕⢕⢕⢕⢕⢕⢕⢕⢕⢕⢕⢕⢕⢕⢕⢕⢕⢕⢕⢕⢕⢕⢕⢕⢔⢕⢕⢕⢕⢔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⠑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⠕⢕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⠕⠑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⡵⣵⣧⢕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⣣⣽⣿⣿⡿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⢸⣿⣿⣿⣿⣿⣱⣵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⢕⢕⢕⢕⢕⢕⢕⢕⢱⣷⡕⢕⢕⢕⢕⢕⢕⢕⢕⢕⢕⢕⢕⢕⢸⣿⣿⣿⣿⣿⣿⣿⣿⣿⣇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⢸⢕⢕⣵⡕⢕⢕⢕⢕⢕⢕⢕⢕⢕⢕⢕⢸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⢁⣵⣿⣿⣷⣕⢕⢕⢕⢕⢕⢕⢕⢕⢕⢕⢸⣿⣿⣿⣿⣿⣿⣿⣿⡿⢟⢏⣝⣱⡕⢕⢕⢕⢕⢕⢕⢕⢕⢕⢕⢕⢕⢕⢕⢕⢕⢕⢕⢕⢕⢕⢕⢕⢕⢕⢕⢕⢕⢕⢕⢅⢕⢕⢑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⢸⣿⣿⣿⣿⣿⣷⣕⢕⢕⢕⢕⢕⢕⢕⢕⢸⣿⣿⣿⣿⣿⣿⢟⣵⣷⣿⣿⣿⣿⢿⠕⢕⢕⢑⠕⢕⢕⢕⢕⢕⢕⢕⢕⢕⢕⢕⢕⢕⢔⢕⢅⢅⢅⢅⢕⢕⢕⢕⢕⢕⢕⢕⢕⢑⠑⢕⢕⢕⢕⢕⢕⢕⢕⢕⢕⢕⢕⢕⢕⢕⢕⢕⢕⢕⢕⢕⢕⢕⢕⢕⢕⢕⢕⢕⢕⢕⢕⢕⢕⢕⢕⢕⢕⢕⢕⢕⢕⢕⢕⢕⢕⢕⢕⢑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⣧⢕⢕⢕⢅⢕⢄⢕⠕⠕⣿⣿⣿⣿⣿⡿⢟⢇⢕⢅⢕⢔⢕⢕⠁⢸⣿⣿⣿⣿⣿⣿⣿⣿⣿⣿⡿⠑⠀⠀⠀⠀⠁⠕⢄⠁⠕⢅⢕⢕⢕⢕⢕⢕⢕⢕⢕⢕⢕⢕⢕⢕⢕⢕⢕⢕⢕⢕⢕⢕⢕⢕⢕⢕⢕⢔⢅⢑⠕⢕⢕⢕⢕⠕⢕⠕⢕⢕⢕⢕⢕⢕⢕⢕⢕⢕⢕⢕⢕⢕⢕⢕⢕⢕⢕⢕⢕⢕⢕⢕⢕⢕⢕⢕⢕⢕⢕⢕⢕⢕⢕⢕⢕⢕⢕⢕⢕⢕⢕⢕⢕⢕⢔⢑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⠑⢕⢕⠕⢕⢹⣿⣿⣿⣫⣷⣿⣿⣧⢕⢁⢕⢕⢕⢀⢸⣿⣿⣿⣿⣿⣿⣿⣿⣟⡝⠀⠀⢀⠄⢀⢄⢔⢕⢕⢄⠀⠀⢕⠕⠕⠕⠕⢕⢕⢕⢕⢕⢕⢕⢕⢐⢕⢕⠕⠕⢕⢕⢕⢕⢕⢕⢕⢕⢕⢕⢕⢕⢕⢔⢅⢑⠕⢕⢕⢕⢕⢕⢕⢕⢕⢕⢕⢕⢕⢕⢕⢕⢕⢕⢕⢕⢕⢕⢕⢕⢕⢕⢕⢕⢕⢕⢕⢕⢕⢕⢕⢕⢕⢕⢕⢕⢕⢕⢔⢕⢕⢕⢕⢕⢕⢕⢕⠀⢅⠔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⡕⢕⢕⢕⠀⠑⢕⢄⢕⢑⢿⣷⣅⠉⠙⠋⠉⠁⠁⠑⠄⠕⢄⠁⢜⣿⣿⣿⣿⣿⣿⣿⣿⣟⢕⢀⡔⣵⣶⣷⡕⠀⠀⠁⢕⠀⠀⢕⢕⢔⢕⠁⠄⠁⠑⢕⢕⢕⢕⢕⢕⢔⢀⢁⠐⠐⠅⢑⠑⠕⠔⠅⢅⢑⢑⢕⠕⢕⢕⢕⢕⢕⠕⠔⠕⠑⢑⢕⢕⢕⢕⢕⢕⢕⢕⢕⢕⢕⢕⢕⢕⢕⢕⢕⢕⢕⠕⢕⢕⢕⢕⢕⢕⢕⢕⢕⢕⢕⢕⢕⢕⢕⢕⢁⠁⠀⢁⢕⢕⢕⢕⢕⢔⢕⢕⢅⠀⠑⢕⢕⢕⢅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⣇⢕⢇⢕⢄⠀⠑⢕⠀⠑⠜⡟⠙⠀⠀⢀⢄⠔⢀⢀⠑⠀⠁⢄⠔⢹⣿⣿⣿⣿⣿⣿⣿⣏⣵⣿⣇⡝⠟⢏⠁⠀⠀⠀⢕⠀⠀⢱⣵⣵⣱⣕⠀⠀⡐⠀⠅⠕⠕⢕⢕⢕⢕⢕⢕⠔⢄⢀⠀⠀⠀⠀⠀⠀⠀⠀⠀⠀⠀⠀⢀⢀⢄⢄⢔⢕⢕⢕⢕⢕⢕⢕⢕⢕⢕⢕⢕⢕⢕⢕⢕⢕⢕⢕⢕⢕⢀⢕⢕⢕⢕⢕⢕⢕⢕⢕⢕⢕⢕⢕⢕⢕⢕⠁⠀⠀⠀⢕⢕⢕⢕⢕⢕⢕⢕⢕⢕⢄⠀⠑⢕⠕⠕⢕⢁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⢿⣿⢕⢜⢕⢕⠀⠀⢕⠀⠑⢕⢀⠀⠀⢔⢕⣕⡕⠑⠑⠀⠀⠀⢅⢄⢸⣿⣿⣿⣿⣿⣿⣿⣿⣿⣿⣿⣿⢀⢕⢣⣔⣕⡕⢱⢄⢀⣼⣿⣿⣿⡇⢑⣵⣿⣷⣦⣅⡀⠀⠁⠑⠕⢕⢕⢕⢕⠄⠀⠀⠀⢕⢕⢔⢕⢕⢕⢕⢕⢕⢕⢕⢕⢕⢕⢕⢕⢕⢕⢕⢕⢕⢕⢕⢕⢕⢕⢕⢕⢕⢕⢕⢕⢕⢕⢕⢕⢕⢕⢕⢕⢕⢕⢕⢕⢕⢕⢕⢕⢕⢕⢕⢕⢔⠀⠀⠀⢕⢕⢕⢕⢕⢕⢕⢕⢕⢕⢕⢕⢄⠁⠕⢕⢔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⣷⢕⢇⢕⢀⠀⠀⢀⠀⢸⢇⠀⠀⢕⢸⣿⡇⠀⠀⢀⠀⠀⢱⢑⢜⣿⣿⣿⣿⣿⣿⣿⣿⣿⣿⣿⣿⣧⡁⢕⢿⣿⢇⠕⢀⣼⣿⣿⣿⣿⣷⣿⣿⣿⣿⣿⣿⣿⣿⣷⣴⣤⣄⢀⠁⠀⠀⠀⠀⠀⠑⢑⢕⢕⢕⢕⢕⢕⢕⢕⢕⢕⢕⢕⢕⢕⢕⢕⢕⢕⢕⢕⢕⢕⢕⢕⢕⢕⢕⢕⢕⢕⢕⢕⢕⢕⢕⢕⢕⢕⢕⢕⢕⢕⢕⢕⢕⢕⢕⢕⢕⢕⢕⠀⠀⠀⢕⢕⢕⢕⢕⢕⢕⢕⢕⢕⢕⢕⢕⢕⢄⠀⠕⠑⠀⠑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⣇⢜⡕⢕⠀⠀⠀⠀⠁⠀⠀⠀⢕⢕⠀⢕⢀⢔⡑⠀⠀⣼⣧⣸⣿⣿⣿⣿⣿⣿⣿⣿⣿⣿⣿⣿⣿⣿⣧⣕⣑⣕⣴⣿⣿⣿⣿⡿⢿⣿⣿⣿⣿⣿⣿⣿⣿⣿⣿⣿⣿⣿⣿⣿⠑⠀⠀⠀⢕⢕⢕⢕⢕⢕⢕⢕⢕⢕⢕⢕⢕⢕⢕⢕⢕⢕⢕⢕⢕⢕⢕⢕⢕⢕⢕⢕⢕⢕⢕⢕⢕⢕⢕⢕⢕⢕⢕⢕⢕⢕⢕⢕⢕⢕⢕⢕⢕⢕⢕⢕⢕⢕⢄⠀⢔⢕⢕⢕⢕⢕⢔⢕⢕⢕⢕⢕⢕⢕⢕⢕⢕⢔⢀⠀⠀⠁⠑⠑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⣇⢱⢕⠀⠀⠀⠀⠀⠕⡄⠀⢕⢕⢕⢕⣷⡇⢕⢄⣱⣿⣿⣿⣿⣿⣿⣿⣿⣿⣿⣿⣿⣿⣿⣿⣿⣿⣿⣿⣿⡟⢟⢟⢿⢏⢟⢝⢕⢞⢿⢿⣿⣿⣿⣿⣿⣿⣿⣿⣿⣿⣿⢇⠀⢀⠀⢔⡇⢕⢕⢕⢕⢕⢕⢕⢕⢕⢕⢕⢕⢕⢕⢕⢕⢕⢕⢕⢕⢕⢕⢕⢕⢕⢕⢕⢕⢕⢕⢕⠕⢕⢕⢕⢕⢕⢕⢕⢕⢕⢕⢕⢕⢕⢕⢕⢕⢕⢕⢕⢕⢕⢕⠀⠑⢕⢕⢕⢕⢕⢕⢕⢕⢕⢕⢕⢕⢕⢕⢕⢕⢕⢕⢕⢔⢔⢔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⣧⢇⢕⠀⠀⠀⠀⠀⢸⣧⣅⣱⣿⣇⡜⠅⢄⣾⣿⣿⣿⣿⣿⣿⣿⣿⣿⣿⣿⣿⣿⣿⣿⣿⣿⣿⣿⣿⡿⢟⢕⢕⢕⢕⢕⢕⢝⢕⢕⢝⢿⣿⣿⣿⣿⣿⣿⣿⣿⣿⡏⠀⢄⢔⢄⢕⢕⢕⢕⢕⢕⢕⢕⢕⢕⢕⢕⢕⢕⢕⢕⢕⢕⢕⢕⢕⢕⢕⢕⢕⢕⢕⢕⢕⢕⢕⠕⠀⠀⠁⠕⢕⢕⢕⢕⢕⢕⢕⢕⢕⢕⢕⢕⠕⢕⢕⢅⢕⢕⢕⠕⠀⠀⠁⠁⠁⠁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⡔⠀⠀⠀⠀⠀⠀⢻⣿⣿⢿⣿⣿⣿⢿⣿⣿⣿⣿⣿⣿⣿⣿⣿⣿⣿⣿⣿⣿⣿⣿⣿⣿⣿⡟⢕⢕⢕⢕⢕⢕⢕⢕⢕⢕⢕⢕⢕⢸⣿⣿⣿⣿⣿⣿⣿⣿⡿⠁⢰⣾⡴⢎⢇⢕⢕⢕⢕⢕⢕⢕⣕⣱⣵⣵⣷⣧⢕⢕⢕⢕⢕⢕⢕⢕⢕⢕⢕⢕⢕⢕⢕⢕⢕⠀⠀⠀⠀⠀⠕⢕⢕⢕⢕⢕⢕⢕⢕⢕⢕⢕⠀⢕⢅⢕⢕⢕⢕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⣧⠐⠀⠀⠀⠀⠀⠜⣿⢧⢸⢕⢕⢕⣾⡿⣻⣿⣿⣿⣿⣿⣿⣿⣿⣿⣿⣿⣿⣿⣿⣿⣿⣿⡕⢕⢕⢕⢕⢕⢕⢕⢕⢕⢕⢕⢕⢱⣿⣿⣿⣿⣿⣿⣿⣿⣿⣵⣾⣿⣟⢮⢕⢕⢕⢕⢕⢕⣵⣾⣿⣿⣿⣿⣿⣿⢿⠕⠑⠀⢕⢕⢕⢕⢕⢕⢕⢕⢕⢕⢕⢕⢕⢕⠀⠀⠀⠀⠀⠀⠕⢕⢕⢕⢕⢕⢕⢕⢕⢕⠁⠕⢅⢕⢕⢕⢕⢕⠀⠀⠀⠀⠀⠀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⢀⣰⢫⢕⢕⢕⢕⢸⡏⢸⣿⣿⣿⣿⣿⣿⣿⣿⣿⣿⣿⣿⣿⣿⣿⣿⣿⣿⣿⣧⡕⢕⢕⢕⢕⢕⢕⢕⢕⣕⣵⣿⣿⣿⣿⣿⣿⣿⣿⣿⣿⣿⣿⡟⢕⢕⢕⢕⢕⢕⢕⢕⢝⢿⣿⣿⣿⢿⢟⢝⢕⠀⠀⢀⢕⢕⢕⢕⢕⢕⢕⢕⢕⢕⢕⢕⢕⢕⠀⠀⠀⠀⠀⠀⠀⠕⢕⢕⢕⢕⢕⢕⢕⠁⢄⢕⢕⢕⢕⢕⢕⠀⠀⠀⠀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⠐⠀⠀⠀⢸⣿⢱⢕⢕⢕⢱⣿⡇⣸⣿⣿⣿⣿⣿⣿⣿⣿⣿⣿⣿⣿⣿⣿⣿⣿⣿⣿⣿⣿⣿⣷⣷⣷⣷⣷⣷⣿⣿⣿⣿⣿⣿⣿⣿⣿⣿⣿⣿⣿⣿⡿⢟⢕⢕⢕⢕⢕⢕⢕⢕⢕⢕⢕⢜⠜⠑⢅⢕⢕⢕⠀⠀⢕⢕⢕⢕⢕⢕⢕⢕⢕⢕⢕⢕⢕⢕⢕⠀⠀⠀⠀⠀⠀⠀⠀⢕⢕⢕⢕⢕⢁⢄⢕⢕⢕⢕⢕⢕⠕⠀⠀⠀⠀⠀⢀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⣔⡄⠀⠀⠘⢿⡇⢕⢕⢱⣾⣿⣿⣿⣿⣿⣿⣿⣿⣿⣿⣿⣿⣿⣿⣿⣿⣿⣿⣿⣿⣿⣿⣿⣿⣿⣿⣿⣿⣿⣿⣿⣿⣿⣿⣿⣿⣿⣿⣿⣿⣿⣿⣿⣿⢏⢕⢕⢕⢕⢕⢕⠑⠀⠀⠀⠀⠀⠀⠀⢄⢕⢕⢕⠀⠀⠀⢕⢕⢕⢕⢕⢕⢕⢕⢕⢕⢕⢕⢕⢕⠑⠀⠀⠀⠀⠀⠀⠀⠀⠀⢕⢕⢕⢕⢕⢕⢕⢕⢕⢕⢕⠑⠀⠀⠀⠀⢀⢔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⣿⣿⣷⡔⠀⠀⣾⡇⢕⣸⣿⣿⣿⣿⣿⣿⣿⣿⣿⣿⣿⣿⣿⣿⣿⣿⣿⣿⣿⣿⣿⣿⣿⣿⣿⣿⣿⣿⣿⣿⣿⣿⣿⣿⣿⣿⣿⣿⣿⣿⣿⣿⣿⣿⢿⢕⢕⢕⢕⢕⢕⢕⠑⠀⠀⠀⠀⠀⠀⠀⢔⢕⢕⢕⠑⠀⠀⢔⢕⢕⢕⢕⢕⢕⢕⢕⢕⢕⢕⢕⢕⢕⠀⠀⠀⠀⠀⠀⠀⠀⠀⠀⠕⢕⢕⢕⢕⢕⢕⢕⠕⠑⠀⠀⠀⠀⢀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⣧⡕⢹⣇⣾⣿⣿⣿⣿⣿⣿⣿⣿⣿⣿⣿⣿⣿⣿⣿⣿⣿⣿⣿⣿⣿⣿⣿⣿⣿⣿⣿⣿⣿⣿⣿⣿⣿⣿⣿⣿⣿⣿⣿⣿⣿⣿⣿⡿⢇⢕⢕⢕⢕⢕⢕⢕⠁⠀⠀⠀⠀⠀⠀⠀⢕⢕⢕⢕⢕⠀⠀⢀⢕⢕⢕⢕⢕⢕⢕⢕⢕⢕⢕⢕⢕⢕⠀⠀⠀⠀⠀⠀⠀⠀⠀⠀⠀⠀⢕⢕⢕⢕⢕⠑⠁⢀⢀⢀⢄⢔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⣿⢸⣿⣿⣿⣿⣿⣿⣿⣿⣿⣿⣿⣿⣿⣿⣿⣿⣿⣿⣿⣿⣿⣿⣿⣿⣿⣿⣿⣿⣿⣿⣿⣿⣿⣿⣿⣿⣿⣿⣿⣿⣿⡿⢏⢕⢕⢕⢕⢕⢕⢕⢕⠀⠀⠀⠀⠀⠀⠀⠀⢔⢕⢕⢕⢕⠁⠀⠀⢕⢕⢕⢕⢕⢕⢕⢕⢕⢕⢕⢕⢕⢕⠑⠄⠀⠀⠀⠀⠀⠀⠀⠀⠀⠀⠀⠁⢕⢕⢕⢕⢕⠁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⣎⣿⣿⣿⣿⣿⣿⣿⢟⢋⢍⢅⢍⢍⢍⢍⢍⢝⣿⣿⣿⣿⣿⣿⣿⣿⣿⣿⣿⣿⣿⣿⣿⣿⣿⣿⣿⣿⣿⣿⡿⢟⢝⢕⢕⢕⢕⢕⢕⢕⢕⠑⠀⠀⠀⠀⠀⢀⠀⢔⢕⢕⢕⢕⢕⠀⠀⢕⢕⢕⢕⢕⢕⢕⢕⢕⢕⢕⢕⢕⢕⢕⠀⠀⠀⠀⠀⠀⠀⠀⠀⠀⠀⠀⠀⠀⠁⢕⢕⢕⢕⢕⢅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⡜⣿⣿⣿⣿⣿⣿⡕⢕⢕⢕⢕⢕⢕⢑⢅⣵⣿⣿⣿⣿⣿⣿⣿⣿⣿⣿⣿⣿⣿⣿⣿⣿⣿⣿⣿⣿⡟⢏⢕⢕⢕⢕⢕⢕⢕⢕⢕⢕⢕⠀⠀⠀⠀⠀⢔⠑⢔⢕⢕⢕⢕⢕⠀⠀⢅⢕⢕⢕⢕⢕⢕⢕⢕⢕⢕⢕⢕⢕⢕⠀⠀⠀⠀⠀⠀⠀⠀⠀⠀⠀⠀⠀⠀⠀⠀⠑⢕⢕⢕⢕⢕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⡜⢿⣿⣿⣿⣿⣿⡇⢕⢅⢅⢔⢕⣱⣿⣿⣿⣿⣿⣿⣿⣿⣿⣿⣿⣿⣿⣿⣿⣿⣿⣿⣿⣿⡟⢝⢕⢕⢕⢕⢕⢕⢕⢕⢕⢕⢕⢕⢕⠀⠀⠀⠀⢕⠕⢕⢕⢕⢕⢕⢕⢕⠀⢔⢕⢕⢕⢕⢕⢕⢕⢕⢕⢕⢕⢕⢕⢕⠀⢕⢑⢄⢄⠁⠀⠀⠀⠀⠀⠀⠀⠀⠀⠀⠀⠀⢕⢕⢕⢕⢕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⣜⢿⣿⣿⣿⣿⣿⣧⣵⣵⣵⣾⣿⣿⣿⣿⣿⣿⣿⣿⣿⣿⣿⣿⣿⣿⣿⣿⣿⣿⣿⢟⢏⢕⢕⢕⢕⢕⢕⢕⢕⢕⢕⢕⢕⢕⢕⢕⠀⠀⢀⢕⢕⢕⢕⢕⢕⢕⢕⢕⠁⢀⢕⢕⢕⢕⢕⢕⢕⢕⢕⢕⢔⢕⢕⢕⠀⢕⢕⢕⢕⢕⠀⠀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⣧⡻⣿⣿⣿⣿⣿⣿⣿⣿⣿⣿⣿⣿⣿⣿⣿⣿⣿⣿⣿⣿⣿⣿⣿⣿⣿⡿⢗⢝⢕⢕⢕⢕⢕⢕⢕⢕⢕⢕⢕⢕⢕⢕⢕⢕⢕⠀⢄⢕⢕⢕⢕⢕⢕⢕⢕⢕⢕⠀⢀⢕⢕⢕⢕⢕⢕⢕⢕⢕⠑⢕⢕⢕⠀⢔⢕⢕⢕⢕⢕⢕⢕⠀⠀⠀⠀⠀⠀⠀⠀⠀⠀⠀⢕⢕⢕⢕⢕⢕⢅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⣷⣜⢻⣿⣿⣿⣿⣿⣿⣿⣿⣿⣿⣿⣿⣿⣿⣿⣿⣿⣿⣿⣿⡿⢟⢝⢇⢕⢕⢕⢕⢕⢕⢕⢕⢕⢕⢕⢕⢕⢕⢕⢕⢕⢕⢕⢕⢕⢕⢕⢕⢕⢕⢕⢕⢕⢕⠑⠀⢕⢕⢕⢕⢕⢕⢕⢕⢕⠑⢕⢕⢕⠀⢔⢕⢕⢕⢕⢕⢕⢕⢕⢀⠀⠀⠀⠀⠀⠀⠀⠀⠀⠀⢕⢕⢕⢕⢕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⣷⣼⡻⢿⣿⣿⣿⣿⣿⣿⣿⣿⣿⣿⣿⣿⣿⣟⡿⢝⢗⢝⢕⢕⢕⢕⢕⢕⢕⢕⢕⢕⢕⢕⢕⢕⢕⢕⢕⢕⢕⢕⢕⠑⢕⢕⢕⢕⢕⢕⢕⢕⢕⢕⠕⠀⢔⢕⢕⢕⢕⢕⢕⢕⢕⢕⢄⢕⠕⠀⢔⢕⢕⢕⢕⢕⢕⢕⢕⢕⢕⠀⠀⠀⠀⠀⠀⠀⠀⠀⠀⠁⢕⢕⢕⢕⢕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⣷⣝⡻⢿⣻⣿⣿⣿⣿⣿⣿⣿⢿⢻⢗⢕⢕⢕⢕⢕⢕⢕⢕⢕⢕⢕⢕⢕⢕⢕⢕⢕⢕⢕⢕⢕⢕⢕⢕⢕⢕⢕⢕⢕⢕⢕⢕⢕⢕⢕⢑⠀⢄⢕⢕⢕⢕⢕⢕⢕⢕⢕⢀⢕⠕⠀⢔⢕⢕⢕⢕⢕⢕⢕⢕⢕⢕⢕⠀⠀⠀⠀⠀⠀⠀⠀⠀⠀⠀⢕⢕⢕⢕⢕⢕⢁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⣿⣇⢕⠟⢹⢝⢝⢕⠏⠑⠅⠔⠀⢕⢕⢕⢕⢕⢕⢕⢕⢕⢕⢕⢕⢕⢕⢕⢕⢕⢕⢕⢕⢕⢕⢕⢕⢕⢕⢕⢕⢕⢕⢕⢕⢕⢕⢕⠁⢄⢕⢕⢕⢕⢕⢕⢕⢕⢕⠑⢕⠁⢀⢕⢕⢕⢕⢕⢕⢕⢕⢕⢕⢕⢕⢕⢕⠀⠀⠀⠀⠀⠀⠀⠀⠀⠀⠑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⢇⢀⢀⠀⠀⠀⠀⠀⠀⠀⠀⠀⠀⠀⠀⠀⣿⣿⣿⣿⣿⣿⣿⣿⣿⣿⣿⣿⣿⣿⣿⣿⣿⣿⣿⣿⣿⣿⣿⣿⣿⣿⣿⣿⣿⣿⣿⣿⣿⣿⣿⣿⣿⣿⣿⣿⣿⣿⣿⢕⢕⢕⢔⢔⢕⠀⠀⠅⠀⠀⠀⢕⢕⢕⢕⢕⢕⢕⢕⢕⢕⢕⢕⢕⢕⢕⢕⢕⢕⢕⢕⢕⢕⢕⢕⢕⢕⢕⢕⢕⢕⢕⢕⢕⠁⢄⢕⢕⢕⢕⢕⢕⢕⢕⢕⠕⠐⠁⢄⢕⢕⢕⢕⢕⢕⢕⢕⢕⢕⢕⢕⢕⢕⢕⢔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⡏⢕⢕⢕⢕⢔⢄⠀⠀⠀⠀⠀⠀⠀⠀⠀⠀⢿⣿⣿⣿⣿⣿⣿⣿⣿⣿⣿⣿⣿⣿⣿⣿⣿⣿⣿⣿⣿⣿⣿⣿⣿⣿⣿⣿⣿⣿⣿⣿⣿⣿⣿⣿⣿⣿⣿⣿⣿⣿⣿⠁⢕⢕⢕⢕⢕⠀⠀⠀⢀⢄⢕⢕⢕⢕⢕⢕⢕⢕⢕⢕⢕⢕⢕⢕⢕⢕⢕⢕⢕⢕⢕⢕⢕⢕⢕⢕⢕⢕⢕⢕⢕⢕⢕⠑⢔⢕⢕⢕⢕⢕⢕⢕⢕⢕⠕⠀⠀⢔⢕⢕⢕⢕⢕⢔⠁⢕⢕⢕⢕⢕⢕⢕⢕⢕⠀⠀⠀⠀⠀⠀⠀⠀⠀⠀⠀⠁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⡿⢟⢟⢟⢻⢿⣿⣿⣿⣿⢕⠕⢕⢕⢕⢕⢕⢔⢀⠀⠀⠀⠀⠀⠀⠀⠀⢁⢉⢙⢻⣿⣿⣿⣿⣿⣿⣿⣿⣿⣿⣿⣿⣿⣿⣿⣿⣿⣿⣿⣿⣿⣿⣿⣿⣿⣿⣿⣿⣿⣿⣿⣿⣿⣿⣿⣿⣿⣿⢄⢕⢕⢕⢕⢕⠀⠀⢐⢕⢕⢕⢕⢕⢕⢕⢕⢕⢕⢕⢕⢕⢕⢕⢕⢕⢕⢕⢕⢕⢕⢕⠕⢕⢕⢕⢕⢕⢕⢕⢕⢕⢕⢅⢔⢅⢅⢕⢕⢕⢕⢕⢕⢕⠕⠀⢀⢕⢕⢕⢕⢕⢕⢕⢕⢕⠁⢕⢕⢕⢕⢕⢕⢕⢕⠀⠀⠀⠀⠀⠀⠀⠀⠀⠀⠀⠀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⢕⢕⢕⢕⢕⢕⢜⢟⢿⣿⠀⠀⠁⠕⢕⢕⢕⢕⢕⢕⢄⠀⠀⠀⠀⠀⠀⢕⠕⠐⠀⠹⣿⣿⣿⣿⣿⣿⣿⣿⣿⣿⣿⣿⣿⣿⣿⣿⣿⣿⣿⣿⣿⣿⣿⣿⣿⣿⣿⣿⣿⣿⣿⣿⣿⣿⣿⣿⣿⢕⢕⢕⢕⢕⢕⠀⠀⢕⢕⢕⢕⠁⢕⢕⢕⢕⢕⢕⢕⢕⢕⢕⢕⢕⢕⢕⢕⠕⠑⠁⠀⠀⢕⢕⢕⢕⢕⢕⢕⢅⢕⢕⢕⢕⢕⢕⢕⢕⢕⢕⢕⢕⠕⠀⢔⢕⢕⢕⢕⢕⢕⣕⣥⣵⣕⢑⠁⢕⢕⢕⢕⢕⢕⢔⢁⠀⠀⠀⠀⠀⠀⠀⠀⠀⠀⠀⠁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⢕⢕⢕⢕⢕⢕⢕⢝⠀⠀⠀⠀⠁⠕⢕⢕⢕⢕⢕⢕⢄⠀⠀⠀⠀⠀⠀⠀⠀⡆⢜⣿⣿⣿⣿⣿⣿⣿⣿⣿⣿⣿⣿⣿⣿⣿⣿⣿⢟⢝⢝⢝⢻⣿⣿⣿⣿⣿⣿⣿⣿⣿⣿⣿⣿⣿⡟⢕⢕⢕⢕⢕⠀⠀⠀⠕⢕⢕⢕⢕⢕⢕⢕⢕⢕⢕⢕⢕⢕⢕⠕⠑⠑⠁⠀⠀⠀⠀⠀⢕⢕⢕⢕⢕⢕⢑⢕⢕⢕⢕⢕⢕⢕⢕⢕⢕⢕⢕⢕⠕⢀⢕⢕⠕⢕⣱⣵⣷⣿⣳⢿⢟⢝⢕⢕⠀⢑⣑⣤⣴⣶⣦⢑⠀⠀⠀⠀⠀⠀⠀⠀⠀⠀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⣷⣕⢕⢕⢕⢕⢕⢕⢕⢔⢀⠀⠀⠀⠁⢕⢕⢕⢕⢕⢕⢕⢀⠀⠀⠀⠀⠀⢄⡝⢕⣿⣿⣿⣿⣿⣿⣿⣿⣿⣿⣿⣿⣿⣿⣿⣿⢏⢕⢕⢕⢕⢜⣿⣿⢻⣿⣿⣿⣿⣿⣿⣿⣿⣿⣿⠑⢕⢕⢕⢕⠕⠀⠀⢀⢔⠑⠕⢕⢕⢕⢕⠕⢕⢕⢕⢁⠁⠀⠀⠀⠀⠀⠀⠀⠀⠀⠀⢀⢕⢕⢕⢕⢕⢕⢕⢕⢕⢕⢕⢕⢕⢕⢕⢕⢕⢕⢕⢕⢗⠁⢀⣰⣾⣿⣿⣿⡿⠕⢕⣕⡕⢕⣕⣶⣾⣿⣿⣿⣿⣿⣿⡇⢕⠀⠀⠀⠀⠀⠀⠀⠀⠀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⣷⣕⢕⢕⢕⢕⢕⢕⢕⢔⢀⠀⠀⠀⠑⢕⢕⢕⢕⢕⢕⢔⢀⠀⠀⠀⠅⢑⣾⣿⣿⣿⣿⣿⣿⣿⣿⣿⣿⣿⣿⣿⣿⣿⡏⢕⢕⢕⢕⢕⢕⢿⣿⢕⣿⣿⣿⣿⣿⣿⣟⢿⢿⢇⠕⢕⢕⢕⢕⠀⠀⢀⢕⠁⠀⠀⠀⢕⢕⢕⠀⢕⢕⢕⢕⠀⠀⠀⠀⠀⠀⠀⠀⠀⠀⠀⢕⢔⢔⢔⢕⢕⢕⢕⢕⢕⢕⢕⢕⢕⢕⢕⢕⢕⢕⡱⠋⢀⢔⢻⣿⣿⣿⣿⡟⢕⢔⢁⠝⢹⣿⣿⣿⣿⣿⣿⣿⣿⣿⣿⡇⠑⠀⠀⠀⠀⠀⠀⠀⠀⠀⠀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⢝⢕⢝⢟⢿⣿⣿⣿⣷⣕⢕⢕⢕⢕⢕⢕⢕⢔⢀⠀⠀⠁⢕⢕⢕⢕⢕⢕⢕⢔⢀⠀⢄⣾⣿⣿⣿⣿⣿⣿⣿⣿⣿⣿⣿⣿⣿⣿⣿⣿⡇⢕⢕⢕⢕⢕⢕⢸⣿⢕⣿⣿⣧⣿⣿⣿⣿⣿⡟⠕⠐⢕⢕⢕⠑⠀⠀⢕⠕⣠⡔⠀⠀⠁⢕⢕⠀⢕⢕⢕⢕⠀⠀⠀⠀⠀⠀⠀⠀⠀⢄⢕⢕⢕⢕⢕⢔⢕⢕⢕⢕⢕⢕⢕⢕⢕⢕⢕⢕⢕⠑⠁⢄⢕⢕⣕⣕⣹⢝⢝⢕⣱⣷⣿⣷⣷⣮⣽⣟⢻⢿⢿⢿⣿⣿⣿⠕⠀⠀⠀⠀⠀⠀⠀⠀⠀⠀⠀⠀⠀⢕⢕⢕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⣏⢕⢕⢕⢕⢕⢕⢕⢝⢿⣿⣿⣷⣕⢕⢕⢕⢕⢕⢕⢕⢔⢀⠀⠀⠑⢕⢕⢕⢕⢕⢕⢕⢄⢸⣿⣿⣿⣿⣿⣿⣿⣿⣿⣿⣿⣿⣿⣿⣿⣿⣿⡇⢕⢕⢕⢕⢕⢕⢸⣿⣕⣿⣿⣇⣿⣿⣿⣿⣿⢕⠁⢔⣕⢕⢕⠀⠀⢕⢕⣵⡟⢕⢔⠀⠀⠑⢕⠀⠀⢕⢕⢕⢀⠀⠀⠀⠀⠀⠀⠀⢔⢕⢕⢕⢕⢕⢕⢕⢕⢕⢕⢕⡇⢕⢕⢕⢕⢕⢕⢕⠁⠀⢕⣱⡷⢟⣽⣿⢇⢕⣱⣿⣾⣿⣿⣿⣿⣿⣿⣿⣿⣷⣧⣜⡹⣿⣧⣴⣥⣥⣔⢀⢄⠀⠀⠀⠀⠀⠀⠀⠀⢕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⣷⣕⡕⢕⢕⢕⢕⢕⢇⢜⢻⣿⣿⠕⠕⢕⢕⢕⢕⢕⢕⢕⢔⢀⠀⠁⠕⢕⢕⢕⢕⢕⢕⢕⢹⣿⣿⣿⣿⣿⣿⣿⣿⣿⣿⣿⣿⣿⣿⣿⣿⣇⢕⢕⢕⢕⢕⢕⢕⣿⣿⣿⣿⣿⢎⢻⢿⢟⢇⠕⠀⢱⢯⢎⠕⠀⢀⢕⣸⢏⢕⢕⢕⢕⠀⠀⠀⠀⠀⢕⢕⢕⢕⠀⠀⠀⠀⠀⠀⢔⢕⢕⢕⢕⢕⢕⢕⢕⢕⢕⢕⡜⢕⢕⢕⢕⢕⢕⢕⠀⠀⢕⣸⣿⣿⣿⣿⣿⣕⣵⣿⣿⣿⣿⣿⣿⣿⣿⣿⣿⣿⣿⣿⣿⣿⣧⣝⢿⣿⣿⣿⣿⣧⡄⠀⠀⠀⠀⠀⠀⠀⢕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⣧⡕⢕⢕⢕⢕⢕⢕⢜⢝⠀⠀⠁⢕⢕⢕⢕⢕⢕⢕⢕⢔⢀⠀⠑⢕⢕⢕⢕⢕⢕⢕⢜⢻⣿⣿⣿⣿⣿⣿⣿⣿⣿⣿⣿⣿⣿⣿⣿⢕⢕⢕⢕⢕⢕⢕⣽⣿⣿⣿⣿⣿⣿⣿⡟⢕⠀⠑⢕⢕⢕⠀⠀⢕⢕⢏⢕⢕⢕⢕⢕⢕⠀⠀⠀⠀⢕⢕⢕⢕⢀⠀⠀⠀⠀⢄⢕⢕⢕⢕⢕⢕⢕⢕⢕⢕⢕⣿⢕⢕⢕⢕⢕⢕⢕⠀⢀⢕⢝⢿⣿⣿⣿⣿⡏⣿⣿⣿⣿⣿⣿⣿⣿⣿⣿⣿⣿⣿⣿⣿⣿⣿⡿⣿⢿⣮⡻⣿⣿⣿⢕⠀⠀⠀⠀⠀⠀⠀⢕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⣧⡕⢕⢕⢕⢕⢕⢕⢔⢀⠀⠀⠑⢕⢕⢕⢕⢕⢕⢕⢕⢔⢀⠑⢕⢕⢕⢕⢕⢕⢕⢕⢝⢿⣿⣿⣿⣿⣿⣿⣿⣿⣿⣿⣿⣿⣿⢕⢕⢕⢕⢕⢕⢕⣿⣿⣿⣿⣿⣿⣿⣿⢕⢕⠄⢕⢕⢕⠁⠀⢄⢕⡜⢕⢕⢕⢕⢕⢕⢕⠀⠀⢀⢀⡅⢕⢕⢕⢕⠀⠀⠀⢀⢕⢕⢕⢕⢕⢇⢕⢕⢕⢕⢕⣾⢇⢕⢕⢕⢕⢕⠕⠁⢀⢱⣷⣷⣷⣿⣿⣿⣿⢸⣿⣿⣿⣿⣿⣿⣿⣿⣿⣿⣿⣿⣿⣿⣿⣿⣿⣽⡽⢿⢟⡻⣮⡟⣿⠁⠀⠀⠀⠀⠀⠀⠀⢕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⣧⡕⢕⢕⢕⢕⢕⢕⢕⢄⠀⠀⠕⢕⢕⢕⢕⢕⢕⢕⢕⢔⢕⢕⢕⢕⢕⢕⢕⢕⢕⢜⢻⣿⣿⣿⣿⣿⣿⣿⣿⣿⣿⣿⣿⢕⢕⢕⢕⢕⢕⢕⣿⣿⣿⣿⣿⣿⣿⡇⢕⠑⢕⢕⢕⢕⠀⠀⢕⢕⢕⢕⢕⢕⢕⢕⢕⢕⢕⣾⣿⡟⢕⢕⢕⢕⢕⢀⠀⠀⢕⢕⢕⢕⣱⡾⢕⢕⢕⢕⢕⣾⡟⢕⢔⢕⢕⢕⠕⠅⠀⢕⢜⢻⣿⣿⣿⣿⣿⡟⣼⣿⣿⣿⣿⣿⣿⣿⣿⣿⣿⣿⣿⣿⣿⣿⣿⣿⣾⣿⣷⣜⢕⢝⢿⣜⠀⠀⠀⠀⠀⠀⠀⠀⠀⠀⢕⢕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⢕⢕⢕⢕⢜⢻⢿⢿⢿⣿⣿⣿⣿⣿⣿⣿⢕⢕⢕⢕⢕⢕⢕⢿⣿⣿⣿⣿⣿⣿⢕⠕⢕⢕⢕⢕⠀⠀⢕⢕⡸⢕⢕⢕⢕⢕⢕⢕⣱⣿⣿⡟⢕⢕⢔⢔⢕⢕⢕⢔⢄⢕⢕⢕⣵⣿⢇⢕⢕⢕⢕⣼⡿⢕⢅⢕⢕⢕⢕⡜⠀⢕⢕⢕⢕⣱⣿⣿⣿⣿⣳⣿⣿⣿⣿⣿⣿⣿⣿⣿⣿⣿⣿⣿⣿⣿⣿⣿⢕⢟⢻⢿⢗⢕⢕⢕⣿⣇⢀⠀⠀⠀⠀⠀⠀⠀⠀⢕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⢝⢝⢝⢍⢕⢕⢕⢕⢕⢕⢕⢳⣝⣿⣿⣿⡟⢜⢕⠑⠕⢕⢕⠁⠀⢄⢕⢕⢇⢕⢕⢕⢕⢕⢕⣱⣿⣿⢏⢕⢕⢕⢕⢕⢕⢕⢕⢕⢕⢕⢕⢸⣿⣿⢕⢕⢕⢕⣾⣿⢇⠕⢕⢕⢕⢑⣼⠇⠀⢕⢱⣷⣿⣿⣿⣿⣿⢿⣿⣿⣿⣿⣿⣿⣿⣿⣿⣿⣿⣿⣿⣿⣿⣿⣿⣿⢕⢕⢕⢕⢕⢕⢕⢱⣿⢷⡧⢀⠀⠀⠀⠀⠀⠀⠀⢕⠀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⢑⢕⢕⢕⢕⢕⢕⢕⢕⢕⢕⢕⢕⢕⢕⢕⢕⢕⢅⢕⢕⢕⢕⢕⢕⢕⢕⢕⢕⢕⢕⢕⢕⢕⢕⢕⢕⢕⢕⢕⢕⢕⢕⢕⢕⢕⢕⢕⢕⢕⢕⢕⢕⢕⢕⢸⣿⣿⣿⣿⣷⢕⠕⠕⢕⢕⠁⠀⢀⢕⢕⢕⢕⢕⢕⢕⢕⢕⢕⢱⢹⢕⢕⢕⢕⢕⢕⢕⢕⢕⢕⢕⢕⢕⢕⣾⣿⡏⢕⢕⢕⢱⣿⡿⢕⠀⢕⢕⢕⣼⡏⠀⢕⢕⣼⣿⣿⣿⣿⣿⣿⣿⣿⣿⣿⣿⣿⣿⣿⣿⣿⣿⣿⣿⣿⣿⣿⣿⣿⣿⣿⣿⣕⣕⣵⣵⣵⣿⣿⡽⣺⣇⠀⠀⠀⠀⠀⠀⠀⢕⠔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⢇⢕⢕⢕⢕⢕⢕⢕⢕⢕⢕⢕⢕⢕⢕⢕⢕⢕⢕⢕⢕⢕⢕⢕⢕⢕⢕⢕⢕⢕⢕⢕⢕⢕⢕⢕⢕⢕⢕⢕⢕⢕⢕⢕⢸⣿⣿⣿⣿⡇⢕⠀⠕⢕⠀⠀⠀⣼⣕⣱⢇⣱⣷⡕⢕⢕⢕⢕⢕⢕⢕⢕⢕⢕⢕⢕⢕⢕⢁⢕⢕⢕⢕⢱⣿⣿⡇⢕⢕⢕⣽⣿⡇⠕⠀⢕⢑⣼⣿⠇⠀⢕⣿⣿⣿⣿⣿⣿⣿⣿⣿⣿⣿⣿⣿⣿⣿⣿⣿⣿⣿⣿⣿⣿⣿⣿⣿⣿⣿⣿⣿⣿⣿⣿⣿⣿⣿⣿⣾⣗⣿⡕⠀⠀⠀⠀⠀⠀⠕⢄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⠑⠑⢄⢄⠁⠀⠀⣱⣿⣿⣿⢕⣿⣿⣧⢕⢕⢕⠑⠁⠑⠑⢕⢕⢕⢕⢕⢕⢕⢕⢕⢕⢕⢕⣼⣿⣿⡇⢕⢕⣸⣿⣿⢕⠀⠀⠕⣸⣿⣿⠀⢔⢕⣿⣿⣿⣿⣿⣿⣿⢿⣿⣿⣿⣿⣿⣿⣿⣿⣿⣿⣿⣿⣿⣿⣿⣿⣿⣿⣿⣿⣿⣿⣿⣿⣿⣿⣿⣿⣿⣿⣿⣿⢄⠀⠀⠀⠀⠀⠀⢕⢄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⠕⢕⢕⢕⢕⢕⢕⢕⢕⠕⢕⢕⢕⢕⢕⢕⢕⢕⢕⢕⢕⢕⢕⢕⢕⢕⢕⢕⢕⢕⢕⢕⢕⢕⢕⢕⢕⢕⢕⢕⢕⢕⢕⢕⢕⢕⢕⢕⢕⢕⢕⢕⢕⣿⣿⣿⠇⠀⠀⠀⠕⠀⠀⣰⣿⣿⣿⡏⢸⣿⣿⣿⡕⢕⠑⠀⠀⠀⢕⢕⢕⢕⢕⣵⣵⢕⡾⢕⢕⢕⢕⣿⣿⣿⢇⢕⢱⣿⣿⡏⠕⠀⢄⢱⣿⣿⡇⠀⢕⢕⢻⢿⣿⣿⣿⣿⣿⢸⣿⣿⣿⣿⣿⣿⣿⣿⣿⣿⣿⣿⣿⣿⣿⣿⣿⣿⣿⣿⣿⣿⣿⣿⣿⣿⣿⣿⣿⣿⣿⣿⣇⠀⠀⠀⠀⠀⠀⠑⢄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⢕⢕⢕⢕⢕⢕⢕⢕⢕⢕⢕⢕⢕⢕⢕⢕⢕⢕⢕⢕⢕⢕⢕⢕⡕⢕⢕⢕⢕⢕⢕⢕⢕⢕⢕⢕⢕⢕⢕⢕⢕⢕⢕⢕⢕⢕⢕⢕⢕⢸⢟⢕⠀⠐⢀⠁⠀⠀⣰⣿⣿⣿⣿⢕⣾⣿⣿⣿⡇⠑⠀⠀⠀⠀⢕⢕⢕⢕⢪⣿⣿⡇⢇⢕⢕⢕⢕⣿⣿⣿⢕⢕⣾⣿⣿⢇⠀⠀⢔⣿⡏⣿⢇⠀⢕⢕⢕⢕⢜⢝⢻⢟⢕⢸⣿⣿⣿⣿⣿⣿⣿⣿⣿⣿⣿⣿⣿⣿⣿⣿⣿⣿⣿⣿⣿⣿⣿⣿⣿⣿⣿⣿⣿⣿⣿⣿⣿⡄⠀⠀⠀⠀⠀⠀⠑⢄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⣷⣷⣷⢕⢕⢕⢕⢕⢕⢕⢕⢕⢕⢕⢕⢕⢕⢕⢕⢕⢕⢕⢕⢱⢕⢕⢕⢕⠀⠀⠀⠑⠀⠀⣰⣿⣿⣿⣿⡇⢱⣿⣿⣿⡟⠁⠀⠀⠀⠀⢕⢕⢕⢕⢣⣿⣿⣿⡕⢕⢕⢕⢕⢕⣿⣿⣿⢕⢸⣿⣿⡟⡄⠀⢀⣾⣿⢇⣿⠁⢀⢕⢕⢕⣱⣵⣷⣷⣷⣵⢸⣿⢻⣿⣿⣿⣿⣿⣿⣿⣿⣿⣿⣿⣿⣿⣿⣿⣿⣿⣿⣿⣿⣿⣿⣿⣿⣿⣿⣿⣿⣿⣿⣿⣧⠀⠀⠀⠀⠀⠀⠀⢄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⢔⢕⢱⡵⣕⢕⢕⢕⢕⢕⢕⢕⢕⢕⢕⢕⢕⢕⢕⣱⣾⣿⣿⣿⢕⢕⢕⢕⢕⢕⢕⢕⢕⢕⢕⢕⢕⢕⢕⢕⢕⢕⢕⢕⢕⢕⢕⢕⠁⠔⢄⢀⠀⠀⣱⣿⣿⣿⣿⣿⢕⣼⣿⣿⢏⠀⠀⠀⠀⠀⢕⢕⢕⢕⢸⣿⣿⣿⣿⡇⢕⢕⢕⢕⢕⣿⣿⣿⢕⢱⣿⣿⡇⣇⠀⣸⣿⣿⢕⡹⠀⢕⢕⣵⣿⣿⣿⣿⣿⣿⣿⢸⣿⢸⣿⣿⣿⣿⣿⣿⣿⣿⣿⣿⣿⣿⣿⣿⣿⣿⣿⣿⣿⣿⣿⣿⣿⣿⣿⣿⣿⣿⡿⢟⢻⣿⡇⠀⠀⠀⠀⠀⠀⢱⣵⣕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⠘⠛⠑⠃⠑⠑⠑⠑⠑⠑⠑⠑⠑⠓⠚⠛⠛⠛⠛⠛⠓⠑⠑⠑⠑⠑⠑⠑⠑⠑⠑⠑⠑⠑⠑⠑⠑⠑⠚⠛⠓⠓⠑⠑⠀⠃⠃⠑⠀⠑⠛⠛⠛⠛⠛⠛⠑⠛⠛⠋⠀⠀⠀⠀⠀⠑⠃⠑⠑⠑⠛⠛⠛⠛⠛⠛⠑⠑⠑⠑⠚⠛⠛⠛⠃⠙⠛⠛⠃⠘⠐⠛⠛⠛⠃⠑⠀⠑⠘⠛⠛⠛⠛⠛⠛⠛⠛⠃⠛⠘⠛⠛⠛⠛⠛⠛⠛⠛⠛⠛⠛⠛⠛⠛⠛⠛⠛⠛⠛⠛⠛⠛⠛⠛⠛⠛⠋⠑⠓⠛⠘⠛⠛⠀⠀⠀⠀⠀⠀⠛⠛⠛⠛⠓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⣕⣕⣵⣵⡷⢾⢿⢟⢟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⣕⣱⢵⢵⢷⢗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⡕⢕⢕⢕⢕⢕⢜⢝⢕⢕⢕⢕⢕⢕⢕⢕⢕⢕⢕⢕⢕⢕⢕⢕⢕⢕⢕⢕⢕⢕⢕⢕⢕⢕⢕⢕⢕⢕⢕⢕⢕⢕⢕⢕⢕⢕⢕⢕⢕⢕⢕⢕⢕⢕⢕⢕⢕⢕⢕⢕⢕⢕⢕⢕⢕⢕⢕⢕⢕⢕⢕⢕⢕⢕⢕⢕⢕⢕⢕⢕⢕⢕⢕⢕⢕⢕⢵⣵⣕⣵⣕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⢕⢕⢕⢕⢕⣕⣱⢵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⢻⢿⢿⢟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⢇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⣏⡗⢞⢝⢕⢕⢕⢕⢕⢕⢕⢕⢕⢕⢕⢕⢕⢕⢕⢕⢕⢕⢕⢕⢕⢕⢕⢕⢕⢕⢕⢕⢕⢕⢕⢕⢕⢕⢕⢕⢕⢕⢕⢕⢕⢕⢕⢕⢕⢕⢕⢕⢕⢕⢕⢕⢕⢕⢕⢕⢕⢕⢕⢕⢕⢕⢕⢕⢕⢕⢕⢕⢕⢕⢕⢕⢕⢕⢕⢕⢕⢕⢕⢕⢕⢕⢕⢕⢕⢕⢕⢕⢔⢕⢕⢔⢔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⠑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⠕⢕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⠑⠑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⢱⢱⣷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⣕⣱⣞⣽⣿⡿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⢱⡕⢕⢕⢕⢕⢕⢕⢕⢕⢕⢕⢕⢕⢕⢕⢸⣿⣿⣿⣿⣿⣱⣵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⢱⣿⢕⢕⢕⢕⢕⢕⢕⢕⢕⢕⢕⢕⢕⢕⢸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⢜⢕⣕⣵⡕⢕⢕⢕⢕⢕⢕⢕⢕⢕⢕⢕⢸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⢄⣼⣿⣿⣿⣧⡕⢕⢕⢕⢕⢕⢕⢕⢕⢕⢕⣿⣿⣿⣿⣿⣿⣿⣿⡿⢟⢏⣝⣱⡕⢕⢕⢕⢕⢕⢕⢕⢕⢕⢕⢕⢕⢕⢔⢅⢑⠕⢕⢕⢕⢕⢑⢕⢕⢕⢕⢕⢕⢕⢅⢑⢕⢕⢕⢕⢕⢑⢑⢑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⢸⣿⣿⣿⣿⣿⣿⣧⡕⢕⢕⢕⠕⢕⢕⢅⢕⣿⣿⣿⣿⣿⣿⢟⣵⣷⣿⣿⣿⣿⢷⠕⢕⢕⠑⢕⢕⢕⢕⢕⢕⢕⢕⢕⢕⢕⢑⢕⢕⢕⢅⢅⢕⢕⢕⢅⢕⢔⢕⢕⢕⢕⢔⢅⠑⠔⢅⢑⢕⢕⢕⢕⢕⢕⢕⢕⢕⢕⢕⢕⢕⢕⢕⢕⢕⢕⢕⢕⢕⢕⢕⢕⢕⢕⢕⢕⢕⢕⢕⢕⢕⢕⢕⢕⢕⢕⢕⢕⢕⢕⢕⢕⢕⠑⢕⢕⢕⢕⢕⢕⢕⢑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⣧⢕⢕⢕⢄⢕⢔⢕⠕⠑⣿⣿⣿⣿⣿⡿⢟⢗⢕⢕⢑⢕⢕⢔⢄⠕⣿⣿⣿⣿⣿⣿⣿⣿⣿⣿⡿⠑⠀⠀⠀⠀⠁⠕⠀⠐⠕⢕⢕⢕⢕⢕⢕⢕⢕⢕⢕⢕⢕⢕⢕⢕⢕⢕⢕⢕⢕⢕⢕⢕⢕⢕⢕⢕⢔⢄⢑⠕⢕⢕⢕⢕⢕⢕⢕⢕⢕⢕⢕⢕⢕⢕⢕⢕⢕⢕⢕⢕⢕⢕⢕⢕⢕⢕⢕⢕⢕⢕⢕⢕⢕⢕⢕⢕⢕⢕⢕⢕⢕⢕⢕⢕⢔⢕⢕⢕⢕⢕⢕⢕⢕⢑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⠁⢕⢔⢑⢕⢸⣿⡿⣿⣵⣾⣿⣿⣿⡕⢕⠑⢕⢕⠕⠔⣿⣿⣿⣿⣿⣿⣿⣿⣟⡱⠐⠀⢀⠀⢀⢄⢔⢔⢔⢀⠀⠀⢑⠕⢕⠕⢕⢕⢕⢕⢕⢕⢕⢕⢕⠕⢕⢕⢕⢕⢕⢕⢕⢕⢕⢕⢕⢕⢕⢕⢕⢕⢔⢅⢑⠕⢕⢕⢕⢕⢔⢕⢕⢕⢕⢕⢕⢕⢕⢕⢕⢕⢕⢕⢕⢕⢕⢕⢕⢕⢕⢕⢕⢕⢕⢕⢕⢕⢕⢕⢕⢕⢕⢕⢕⢕⢕⢕⢕⢕⢕⢕⢕⢕⢕⢕⠑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⡕⢕⢕⢕⠀⠁⢕⢔⠕⢅⢻⣷⣄⠈⠙⠙⠁⠁⠉⠑⠔⠁⢕⢑⠅⢹⣿⣿⣿⣿⣿⣿⣿⣟⢅⢀⡔⣵⣶⣷⡕⠀⠀⠑⢕⠀⠀⢕⢕⢄⢑⠀⢀⠁⠕⢕⢕⢕⢕⢕⢕⢔⠁⠁⠑⠁⢑⠑⠕⠕⢕⢕⢑⢕⠕⢕⢕⢕⢕⢕⢕⢕⢕⢅⢕⠕⠕⢕⢕⢕⢕⢕⢕⢕⢕⢕⢕⢕⢕⢕⢕⢕⢕⢕⢕⢕⢕⢕⢕⢕⢕⢕⢕⢕⢕⢕⢕⢕⢕⢕⢕⢕⠕⠑⠀⠀⢕⢕⢕⢕⢕⢕⢔⢁⠁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⣇⢕⢇⢕⢄⠀⠁⢕⠀⢑⢘⢟⠑⠀⠀⢀⢄⠐⢀⢀⠀⠄⠀⠕⢐⠑⣿⣿⣿⣿⣿⣿⣿⣯⣵⣿⣇⡟⠟⢏⠁⠀⠀⠀⢕⠀⠀⢱⣵⣵⣕⡕⠀⠀⠄⢀⢁⠑⠕⢕⢕⢕⢕⢕⢔⢔⢄⠁⠀⠀⠀⠀⠀⠁⠁⠀⠁⠀⠁⠁⢁⠀⢀⢄⢄⢔⢕⢕⢕⢕⢕⢕⢕⢕⢕⢕⢕⢕⢕⢕⢕⢕⢕⢕⢕⢕⠀⢕⢕⢕⢕⢕⢕⢕⢕⢕⢕⢕⢕⢕⢕⢕⠀⠀⠀⢄⢕⢕⢕⢕⢕⢕⢕⢕⢔⠀⠑⠕⢕⢕⢅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⢿⢿⢕⢜⢕⢕⠀⠀⢕⠀⠕⣇⡄⠀⠀⢔⢕⣕⡕⠑⠑⠀⠀⠀⠀⢑⠄⢻⣿⣿⣿⣿⣿⣿⣿⣿⣿⣿⣷⠀⢜⢔⣔⣕⢕⢱⢄⢀⣾⣿⣿⣿⢇⢀⣼⣷⣶⣴⣄⢀⠀⠑⠕⢕⢕⢕⢕⢅⢀⠐⠀⠀⢔⢔⢔⢔⢔⢔⢔⢔⢕⢕⢕⢕⢕⢕⢕⢕⢕⢕⢕⢕⢕⢕⢕⢕⢕⢕⢕⢕⢕⢕⢕⢕⢕⢕⢕⢕⢕⢕⢕⢕⢕⢕⢕⢕⢕⢕⢕⢕⢕⢕⢀⠀⠀⠀⢕⢕⢕⢕⢕⢕⢕⢕⢕⢕⢕⢄⠀⠑⢕⢑⠕⢔⢔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⣷⢕⢇⢕⢀⠀⠀⢀⠀⢸⠕⠀⠀⢕⢸⣿⢇⠀⠀⢀⠀⠀⠀⣇⠀⢸⣿⣿⣿⣿⣿⣿⣿⣿⣿⣿⣿⣧⢑⢕⣿⣿⢕⠕⢄⣾⣿⣿⣿⣿⣷⣿⣿⣿⣿⣿⣿⣿⣷⣦⣄⣄⡀⠁⠁⠁⠀⠀⠀⠀⠕⢕⢕⢕⢕⢕⢕⢕⢕⢕⢕⢕⢕⢕⢕⢕⢕⢕⢕⢕⢕⢕⢕⢕⢕⢕⢕⢕⢕⢕⢕⢕⢕⢕⢕⢕⢕⢕⢕⢕⢕⢕⢕⢕⢕⢕⢕⢕⢕⢕⢕⢄⠀⠀⢕⢕⢕⢕⢕⢕⢕⢕⢕⢕⢕⢕⢕⢄⠁⠕⢕⢔⠕⢕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⣧⢜⡕⢕⠀⠀⠀⠀⠑⠀⠀⠀⢕⢕⠀⢕⢄⢄⡁⠀⠀⢔⣿⣧⣼⣿⣿⣿⣿⣿⣿⣿⣿⣿⣿⣿⣿⣷⣵⣕⣑⣅⣴⣿⣿⣿⣿⡿⢿⣿⣿⣿⣿⣿⣿⣿⣿⣿⣿⣿⣿⣿⣿⣷⠐⠀⠀⠀⢔⢕⢕⢕⢕⢕⢕⢕⢕⢕⢕⢕⢕⢕⢕⢕⢕⢕⢕⢕⢕⢕⢕⢕⢕⢕⢕⢕⢕⢕⢕⢕⢕⢕⢕⢕⢕⢕⢕⢕⢕⢕⢕⢕⢕⢕⢕⢕⢕⢕⢕⢕⢕⠀⠀⢕⢕⢕⢕⢕⢕⢕⢕⢕⢕⢕⢕⢕⢕⢕⢀⠁⠁⠁⠑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⣧⢱⢕⢀⠀⠀⠀⠀⠕⡄⠀⢕⢕⢔⢕⣿⡇⠁⠀⢀⣼⣿⣿⣿⣿⣿⣿⣿⣿⣿⣿⣿⣿⣿⣿⣿⣿⣿⣿⣿⢟⢟⢟⢿⢟⢟⢝⢕⢿⡻⣿⣿⣿⣿⣿⣿⣿⣿⣿⣿⣿⣿⢇⠀⢀⠀⢔⡧⢕⢕⢕⢕⢕⢕⢕⢕⢕⢕⢕⢕⢕⢕⢕⢕⢕⢕⢕⢕⢕⢕⢕⢕⢕⢕⢕⢕⢕⢕⢕⠕⢕⢕⢕⢕⢕⢕⢕⢕⢕⢕⢕⢕⢕⠀⢕⢕⠕⢕⢕⢕⠀⠀⢕⢕⢕⢕⢕⢁⢕⢕⢕⢕⢕⢕⢕⢕⢕⢕⢔⢄⢀⠀⠀⠁⠑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⣧⢇⠕⠀⠀⠀⠀⠀⢹⣧⣅⣵⣾⣇⡝⠕⣠⣴⣾⣿⣿⣿⣿⣿⣿⣿⣿⣿⣿⣿⣿⣿⣿⣿⣿⣿⣿⣿⡟⢝⢕⢕⢕⢕⢕⢕⢝⢕⢕⢹⢿⣿⣿⣿⣿⣿⣿⣿⣿⣿⡏⠀⢀⠔⢔⢎⢕⢕⢕⢕⢕⢕⢕⢕⢕⢕⢕⢕⢕⢕⢕⢕⢕⢕⢕⢕⢕⢕⢕⢕⢕⢕⢕⢕⢕⢕⢕⠀⠀⠑⢕⢕⢕⢕⢕⢕⢕⢕⢕⢕⢕⢕⢕⢕⠕⢕⢕⢕⢕⠀⠀⠑⠑⠕⠕⠕⢕⢕⢕⢕⢕⢕⢕⢕⢕⢕⢕⢕⢕⢕⢔⢔⢔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⡔⢀⠀⠀⠀⠀⠁⢿⣿⡿⢿⣿⣿⡿⢿⣿⣿⣿⣿⣿⣿⣿⣿⣿⣿⣿⣿⣿⣿⣿⣿⣿⣿⣿⡟⢕⢕⢕⢕⢕⢕⢕⢕⢕⢕⢕⢕⢕⢹⣿⣿⣿⣿⣿⣿⣿⣿⡟⠁⢰⣾⢴⢜⢕⢕⢕⢕⢕⢕⢕⢕⢕⣱⣵⣵⣵⣵⣕⢕⢕⢕⢕⢕⢕⢕⢕⢕⢕⢕⢕⢕⢕⢕⢕⠁⠀⠀⠀⠑⢕⢕⢕⢕⢕⢕⢕⢕⢕⢕⠁⢕⠕⢕⢕⢕⢕⠑⠀⠀⠀⠀⠀⠀⢄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⣧⢀⠀⠀⠀⠀⠀⢸⣿⢕⢸⢕⢇⢕⣾⢟⣿⣿⣿⣿⣿⣿⣿⣿⣿⣿⣿⣿⣿⣿⣿⣿⣿⣿⡕⢕⢕⢕⢕⢕⢕⢕⢕⢕⢕⢕⢕⣱⣿⣿⣿⣿⣿⣿⣿⣿⣿⣱⣾⣟⡯⢇⢕⢕⢕⢕⢕⢕⣱⣾⣾⣿⣿⣿⣿⣿⡟⠇⠑⠁⢕⢕⢕⢕⢕⢕⢕⢕⢕⢕⢕⢕⢕⢕⠀⠀⠀⠀⠀⢕⢕⢕⢕⢕⢕⢕⢕⢕⠑⠕⢑⢕⢕⢕⢕⢕⠀⠀⠀⠀⠀⠀⢄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⠀⠀⠀⠀⠀⢄⢽⢇⢕⢕⢕⣸⢇⢸⣿⣿⣿⣿⣿⣿⣿⣿⣿⣿⣿⣿⣿⣿⣿⣿⣿⣿⣿⣵⡕⢕⢕⢕⢕⢕⢕⢕⢕⣕⣵⣿⣿⣿⣿⣿⣿⣿⣿⣿⣿⣿⣿⡿⢇⢕⢕⢕⢕⢕⢕⢕⢹⢿⣿⣿⣿⣿⢟⢝⢕⠀⠀⠄⢕⢕⢕⢕⢕⢕⢕⢕⢕⢕⢕⢕⢕⢕⠀⠀⠀⠀⠀⠀⢕⢕⢕⢕⢕⢕⠕⠑⢀⢄⢕⢕⢕⢕⢕⠁⠀⠀⠀⠀⠀⢄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⠔⠀⠀⠀⢱⣿⢕⢕⢕⢕⢱⣿⣧⣸⣿⣿⣿⣿⣿⣿⣿⣿⣿⣿⣿⣿⣿⣿⣿⣿⣿⣿⣿⣿⣿⣷⣷⣷⣵⣷⣷⣾⣿⣿⣿⣿⣿⣿⣿⣿⣿⣿⣿⣿⣿⣿⢟⢕⢕⢕⢕⢕⢕⢕⢕⢕⢕⢕⢝⢝⠕⢅⢕⢕⢕⠀⠀⢕⢕⢕⢕⢕⢕⢕⢕⢕⢕⢕⢕⢕⢕⢕⠀⠀⠀⠀⠀⠀⠑⢕⢕⢕⢕⢕⢀⢔⢕⢕⢕⢕⢕⢕⠁⠀⠀⠀⠀⠀⢔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⡏⢄⡀⠀⠀⠁⢻⡕⢕⢕⢱⣿⣿⣿⣿⣿⣿⣿⣿⣿⣿⣿⣿⣿⣿⣿⣿⣿⣿⣿⣿⣿⣿⣿⣿⣿⣿⣿⣿⣿⣿⣿⣿⣿⣿⣿⣿⣿⣿⣿⣿⣿⣿⣿⣿⣿⢏⢕⢕⢕⢕⢕⢕⠑⠀⠀⠁⠁⠁⠁⠀⢄⢕⢕⢕⠀⠀⠀⢕⢕⢕⢕⢕⢕⢕⢕⢕⢕⢕⢕⢕⢕⠀⠀⠀⠀⠀⠀⠀⠀⠕⢕⢕⢕⢕⢕⠔⢕⢕⢕⢕⠑⠀⠀⠀⠀⠀⢄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⣷⣾⣿⣆⠀⠀⢿⡇⢕⣼⣿⣿⣿⣿⣿⣿⣿⣿⣿⣿⣿⣿⣿⣿⣿⣿⣿⣿⣿⣿⣿⣿⣿⣿⣿⣿⣿⣿⣿⣿⣿⣿⣿⣿⣿⣿⣿⣿⣿⣿⣿⣿⣿⣿⢟⢕⢕⢕⢕⢕⢕⢕⠑⠀⠀⠀⠀⠀⠀⠀⢔⢕⢕⢕⠑⠀⠀⢄⢕⢕⢕⢕⢕⢕⢕⢕⢕⢕⢕⢕⢕⠕⠀⠀⠀⠀⠀⠀⠀⠀⠀⢕⢕⢕⢕⢕⢕⢕⢕⠑⠀⠀⠀⠀⠀⢄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⣷⣅⣸⡇⣿⣿⣿⣿⣿⣿⣿⣿⣿⣿⣿⣿⣿⣿⣿⣿⣿⣿⣿⣿⣿⣿⣿⣿⣿⣿⣿⣿⣿⣿⣿⣿⣿⣿⣿⣿⣿⣿⣿⣿⣿⣿⣿⣿⡿⢕⢕⢕⢕⢕⢕⢕⢕⠁⠀⠀⠀⠀⠀⠀⠀⢕⢕⢕⢕⢕⠀⠀⢀⢕⢕⢕⢕⢕⢕⢕⢕⢕⢕⢕⢕⢕⢕⠀⠀⠀⠀⠀⠀⠀⠀⠀⠀⢕⢕⢕⢕⢕⢕⠁⠀⠀⠀⢀⢄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⣇⢿⣿⣿⣿⣿⣿⣿⣿⣿⣿⣿⣿⣿⣿⣿⣿⣿⣿⣿⣿⣿⣿⣿⣿⣿⣿⣿⣿⣿⣿⣿⣿⣿⣿⣿⣿⣿⣿⣿⣿⣿⣿⡿⢏⢕⢕⢕⢕⢕⢕⢕⢕⠀⠀⠀⠀⠀⠀⠀⠀⢔⢕⢕⢕⢕⠀⠀⢀⢕⢕⢕⢕⢕⢕⢕⢕⢕⢕⢕⢕⢕⢕⠁⠀⠀⠀⠀⠀⠀⠀⠀⠀⠀⠀⢕⢕⢕⢕⢕⢄⢐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⡜⣿⣿⣿⣿⣿⣿⣿⣿⣿⣿⢿⢿⢿⢟⢟⣟⣹⣽⣿⣿⣿⣿⣿⣿⣿⣿⣿⣿⣿⣿⣿⣿⣿⣿⣿⣿⣿⣿⣿⡿⢟⢕⢕⢕⢕⢕⢕⢕⢕⢕⠑⠀⠀⠀⠀⠀⢀⠀⢔⢕⢕⢕⢕⢕⠀⢄⢕⢕⢕⢕⢕⢕⢕⢕⢕⢕⢕⢕⢕⢕⠕⠀⠀⠀⠀⠀⠀⠀⠀⠀⠀⠀⠀⠑⢕⢕⢕⢕⢕⢅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⡹⣿⣿⣿⣿⣿⣷⣕⢕⢵⢕⢕⢕⣱⣿⣿⣿⣿⣿⣿⣿⣿⣿⣿⣿⣿⣿⣿⣿⣿⣿⣿⣿⣿⣿⣿⣿⡿⢏⢕⢕⢕⢕⢕⢕⢕⢕⢕⢕⢕⠀⠀⠀⠀⠀⢔⢑⢕⢕⢕⢕⢕⢕⠀⠀⢔⢕⢕⢕⢕⢕⢕⢕⢕⢕⢕⢕⢕⢕⢕⠀⢀⠀⠀⠀⠀⠀⠀⠀⠀⠀⠀⠀⠀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⣷⡝⣿⣿⣿⣿⣿⣿⣷⣷⣷⣷⣿⣿⣿⣿⣿⣿⣿⣿⣿⣿⣿⣿⣿⣿⣿⣿⣿⣿⣿⣿⣿⣿⣿⡏⢝⢕⢕⢕⢕⢕⢕⢕⢕⢕⢕⢕⢕⠑⠀⠀⠀⢀⢕⢑⢕⢕⢕⢕⢕⢕⠕⠀⢔⢕⢕⢕⢕⢕⢕⢕⢕⢕⢕⢕⢕⢕⢕⠀⢕⠀⢀⠀⠀⠀⠀⠀⠀⠀⠀⠀⠀⠀⠀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⡜⢿⣿⣿⣿⣿⣿⣿⣿⣿⣿⣿⣿⣿⣿⣿⣿⣿⣿⣿⣿⣿⣿⣿⣿⣿⣿⣿⣿⣿⣿⢟⢕⢕⢕⢕⢕⢕⢕⢕⢕⢕⢕⢕⢕⢕⢕⠀⠀⠀⢄⢕⢑⢕⢕⢕⢕⢕⢕⢕⠀⠀⢕⢕⢕⢕⢕⢕⢕⢕⢕⢕⢕⢕⢕⢕⠀⢕⢔⢑⠀⠀⠀⠀⠀⠀⠀⠀⠀⠀⠀⠀⠀⢕⢕⢕⢕⢕⢕⢔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⣎⢻⣿⣿⣿⣿⣿⣿⣿⣿⣿⣿⣿⣿⣿⣿⣿⣿⣿⣿⣿⣿⣿⣿⣿⣿⣿⡿⢇⢕⢕⢕⢕⢕⢕⢕⢕⢕⢕⢕⢕⢕⢕⢕⢕⢕⠀⠀⢄⢕⢕⢕⢕⢕⢕⢕⢕⢕⠕⠀⢔⢕⢕⢕⢕⢕⢕⢕⢕⢕⢔⢕⢕⢕⠀⢕⢕⢕⢕⢕⢕⠀⠀⠀⠀⠀⠀⠀⠀⠀⠀⠀⢕⢕⢕⢕⢕⢕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⣷⣝⢿⣿⣿⣿⣿⣿⣿⣿⣿⣿⣿⣿⣿⣿⣿⣿⣿⣿⣿⣿⣿⡿⢟⢕⢕⢕⢕⢕⢕⢕⢕⢕⢕⢕⢕⢕⢕⢕⢕⢕⢕⢕⢕⠀⢔⢕⢕⢕⢕⢕⢕⢕⢕⢕⢕⠀⢀⢕⢕⢕⢕⢕⢕⢕⢕⢕⠁⢕⢕⠕⠀⢕⢕⢕⢕⢕⢕⠑⠀⠀⠀⠀⠀⠀⠀⠀⠀⠀⠀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⣷⣝⢻⣿⣿⣿⣿⣿⣿⣿⣿⣿⣿⣿⣿⣿⡿⣿⢽⢞⢝⢕⢕⢕⢕⢕⢕⢕⢕⢕⢕⢕⢕⢕⢕⢕⢕⢕⢕⢕⢕⢕⢕⢄⢕⢕⢕⢕⢕⢕⢕⢕⢕⢕⠑⠀⢕⢕⢕⢕⢕⢕⢕⢕⢕⠑⢕⢕⠑⠀⢕⢕⢕⢕⢕⢕⢕⢕⢄⠀⠀⠀⠀⠀⠀⠀⠀⠀⠀⠁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⣧⣝⢿⣾⣿⣿⣿⣿⣿⣿⣿⣿⣿⢟⢝⢕⢑⢑⢕⢕⢕⢕⢕⢕⢕⢕⢕⢕⢕⢕⢕⢕⢕⢕⢕⢕⢕⢕⢕⢕⢕⢕⢕⢕⢕⢕⢕⢕⢕⢕⠅⠀⢕⢕⢕⢕⢕⢕⢕⢕⢕⢕⢄⢕⠑⢀⢕⢕⢕⢕⢕⢕⢕⢕⢕⢕⠀⠀⠀⠀⠀⠀⠀⠀⠀⠀⠀⢕⢕⢕⢕⢕⢕⢅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⣷⡇⢙⢕⢯⢽⢝⢜⠕⠑⢁⠀⠀⢕⢕⢕⢕⢕⢕⢕⢕⢕⢕⢕⢕⢕⢕⢕⢕⢕⢕⢕⢕⢕⢕⢕⢕⢕⢕⢕⢕⢕⢕⢕⢕⢕⢕⢕⠀⢔⢕⢕⢕⢕⢕⢕⢕⢕⢕⢀⢕⠁⢄⢕⢕⢕⢕⢕⢕⢕⢕⢕⢕⢕⢕⠁⠀⠀⠀⠀⠀⠀⠀⠀⠀⠑⢕⢕⢕⢕⢕⢕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⢇⢄⢄⠀⠀⠀⠀⠀⠀⠀⠀⠀⠀⠀⠀⠀⣿⣿⣿⣿⣿⣿⣿⣿⣿⣿⣿⣿⣿⣿⣿⣿⣿⣿⣿⣿⣿⣿⣿⣿⣿⣿⣿⣿⣿⣿⣿⣿⣿⣿⣿⣿⣿⣿⣿⣿⣿⣿⡇⢕⢕⢔⢔⢔⢕⠀⠀⠅⠀⠀⢕⢕⢕⢕⢕⢕⢕⢕⢕⢕⢕⢕⢕⢕⢕⢕⢕⢕⢕⢕⢕⢕⢕⢕⢕⢕⢕⢕⢕⢕⢕⢕⢕⢕⠀⢕⢕⢕⢕⢕⢕⢕⢕⢕⢕⠁⠅⠀⢔⢕⢕⢕⢕⢕⢕⢕⢕⢕⢕⢕⢕⢕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⡕⢕⢕⢕⢕⢔⢄⠀⠀⠀⠀⠀⠀⠀⠀⠀⠀⢿⣿⣿⣿⣿⣿⣿⣿⣿⣿⣿⣿⣿⣿⣿⣿⣿⣿⣿⣿⣿⣿⣿⣿⣿⣿⣿⣿⣿⣿⣿⣿⣿⣿⣿⣿⣿⣿⣿⣿⣿⣿⡇⢕⢕⢕⢕⢕⢕⠀⠀⠀⢀⢔⢑⢕⢕⢕⢕⢕⢕⢕⢕⢕⢕⢕⢕⢕⢕⢕⢕⢕⢕⢕⢕⢕⢕⢕⢕⢕⢕⢕⢕⢕⢕⢕⢕⠀⢕⢕⢕⢕⢕⢕⢕⢕⢕⢕⠑⠀⢀⢕⢕⢕⢕⢕⠁⢕⢕⢕⢕⢕⢕⢕⢕⢕⠀⠀⠀⠀⠀⠀⠀⠀⠀⠀⠀⠀⢕⢕⢕⢕⢕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⡟⢏⢝⢝⢻⢿⣿⣿⣿⣿⢕⠕⢕⢕⢕⢕⢕⢔⢀⠀⠀⠀⠀⠀⠀⠀⠀⢁⢉⢙⢻⣿⣿⣿⣿⣿⣿⣿⣿⣿⣿⣿⣿⣿⣿⣿⣿⣿⣿⣿⣿⣿⣿⣿⣿⣿⣿⣿⣿⣿⣿⣿⣿⣿⣿⣿⣿⣿⡇⢕⢕⢕⢕⢕⢕⠀⠀⢔⢕⢕⢕⢕⢕⢕⢕⢕⢕⢕⢕⢕⢕⢕⢕⢕⢕⢕⢕⢕⢕⢕⢕⢕⢕⢕⢕⢕⢕⢕⢕⢕⢕⢕⢅⢅⢕⢑⢕⢕⢕⢕⢕⢕⢕⠁⠀⢄⢕⢕⢕⢕⢕⢕⢕⠀⢕⢕⢕⢕⢕⢕⢕⢕⠀⠀⠀⠀⠀⠀⠀⠀⠀⠀⠀⠀⠑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⣯⢕⢕⢕⢕⢕⢕⢜⢟⢿⣿⠀⠀⠁⠕⢕⢕⢕⢕⢕⢕⢄⠀⠀⠀⠀⠀⠀⢕⠕⠐⠀⠹⣿⣿⣿⣿⣿⣿⣿⣿⣿⣿⣿⣿⣿⣿⣿⣿⣿⣿⣿⣿⣿⣿⣿⣿⣿⣿⣿⣿⣿⣿⣿⣿⣿⣿⣿⣿⡇⢕⢕⢕⢕⢕⠑⠀⢄⢕⢕⢕⢕⢕⢕⢕⢕⢕⢕⢕⢕⢕⢕⢕⢕⢕⢕⢕⢕⠕⠕⠑⠁⢄⢕⢕⢕⢕⢕⢕⠕⢕⢕⢕⢕⢕⢕⢕⢕⢕⢕⢕⢕⢕⠁⢀⢕⢕⢕⢕⢕⢕⢕⣑⣡⣥⡄⠕⢕⢕⢕⢕⢕⢑⢐⢁⠄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⢕⢕⢕⢕⢕⢕⢕⢝⢀⠀⠀⠀⠁⠕⢕⢕⢕⢕⢕⢕⢀⠀⠀⠀⠀⠀⠀⠀⠀⡆⢜⣿⣿⣿⣿⣿⣿⣿⣿⣿⣿⣿⣿⣿⣿⣿⣿⣿⢟⢝⢝⢝⢿⣿⣿⣿⣿⣿⣿⣿⣿⣿⣿⣿⣿⣿⢇⢕⢕⢕⢕⢕⠀⠀⠑⢕⢕⢕⢕⠑⢕⢕⢕⢕⢕⢕⢕⢕⢕⢕⠕⠕⠑⠁⠀⠀⠀⠀⠀⢕⢕⢕⢕⢕⢕⢑⢕⢕⢕⢕⢕⢕⢕⢕⢕⢕⢕⢕⢕⠁⢄⢕⢕⢕⢕⣱⣵⣷⡿⣽⡿⢟⢗⢄⠕⠕⢕⣑⣡⣵⣵⡄⢅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⣷⣕⢕⢕⢕⢕⢕⢕⢕⢔⢀⠀⠀⠀⠑⢕⢕⢕⢕⢕⢕⢔⢀⠀⠀⠀⠀⠀⢄⡝⢕⣿⣿⣿⣿⣿⣿⣿⣿⣿⣿⣿⣿⣿⣿⣿⣿⢇⢕⢕⢕⢕⢸⣿⣿⢻⣿⣿⣿⣿⣿⣿⣿⣿⣿⡟⢄⢕⢕⢕⢕⠁⠀⠀⢀⢕⠕⠕⢕⢕⢕⢕⢕⢕⢕⢕⠁⠁⠀⠀⠀⠀⠀⠀⠀⠀⠀⠀⢕⢕⢕⢕⢕⢕⢅⢕⢕⢕⢕⢕⢕⢕⢕⢕⢕⢕⢕⢕⣱⠖⠀⢀⣴⣾⣿⣿⣿⡟⢕⢕⢕⢕⢕⣕⣴⣾⣿⣿⣿⣿⣿⣿⢔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⣷⣕⢕⢕⢕⢕⢕⢕⢕⢔⢀⠀⠀⠀⠕⢕⢕⢕⢕⢕⢕⢔⢀⠀⠀⠀⠅⢑⣾⣿⣿⣿⣿⣿⣿⣿⣿⣿⣿⣿⣿⣿⣿⣿⡇⢕⢕⢕⢕⢕⢕⣿⣿⢕⣿⣿⣿⣿⣿⣟⡻⢿⢿⢕⠕⢕⢕⢕⠕⠀⠀⢔⢕⠁⠀⠀⠑⢕⢕⢕⠀⢕⢕⢕⠀⠀⠀⠀⠀⠀⠀⠀⠀⠀⠀⠄⢑⢅⢅⢅⢑⢔⢕⢕⢕⢕⢕⢕⢕⢕⢕⢕⢕⢕⢕⡵⠑⢄⢔⣿⣿⣿⣿⣿⡟⢇⢄⠑⢟⣿⣿⣿⣿⣿⣿⣿⣿⣿⣿⣿⠕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⢏⢕⢕⢜⢝⢻⣿⣿⣿⣷⣕⢕⢕⢕⢕⢕⢕⢕⢔⢀⠀⠀⠁⢕⢕⢕⢕⢕⢕⢕⢔⠀⠀⢄⣾⣿⣿⣿⣿⣿⣿⣿⣿⣿⣿⣿⣿⣿⣿⣿⣿⡇⢕⢕⢕⢕⢕⢕⢿⣿⢕⣿⣿⢹⣿⣿⣿⣿⣿⢇⢕⢕⢕⢕⢕⠀⠀⢄⢕⢁⣠⢄⠀⠀⢕⢕⢕⠀⢕⢕⢕⢔⠀⠀⠀⠀⠀⠀⠀⠀⠀⢄⢕⢕⢕⢕⢕⢔⢕⢕⢕⢕⢕⢕⢕⢕⢕⢕⢕⢕⢕⠜⠀⢔⢕⢕⢕⣝⡟⢹⢝⢕⣕⣷⣷⣶⣼⣝⣟⢻⢿⣿⣿⣿⣿⣿⡟⠀⠀⠀⠀⠀⠀⠀⠀⠀⠀⠀⠀⢕⢕⢕⢕⢕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⣇⢕⢕⢕⢕⢕⢕⢕⢝⢿⣿⣿⣷⡕⢕⢕⢕⢕⢕⢕⢕⢔⢀⠀⠀⠕⢕⢕⢕⢕⢕⢕⢕⢄⢸⣿⣿⣿⣿⣿⣿⣿⣿⣿⣿⣿⣿⣿⣿⣿⣿⣿⡇⢕⢕⢕⢕⢕⢕⢸⣿⣕⣿⣿⣼⣿⣿⣿⣿⡟⢕⢀⢕⡕⢕⢕⠀⠀⢕⢕⣾⢏⢕⢄⠀⠀⠕⢕⠀⢕⢕⢕⢕⠀⠀⠀⠀⠀⠀⠀⠀⢔⢕⢕⢕⢕⢕⢕⢕⢕⢕⢕⢕⢕⢕⢕⢕⢕⢕⢕⠑⠀⢀⢕⣱⡷⢟⣯⣿⢕⢕⣵⣾⣿⣿⣿⣿⣿⣿⣿⣿⣷⣧⣜⡝⢷⣽⣵⣥⣥⣕⡐⠄⠀⠀⠀⠀⠀⠀⠀⠁⢕⢕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⣷⣵⡕⢕⢕⢕⢕⢕⢕⢜⢻⣿⣿⠕⠕⢕⢕⢕⢕⢕⢕⢕⢔⢀⠀⠁⢕⢕⢕⢕⢕⢕⢕⢜⢻⣿⣿⣿⣿⣿⣿⣿⣿⣿⣿⣿⣿⣿⣿⣿⣿⡇⢕⢕⢕⢕⢕⢕⢸⣿⣿⣿⣿⡷⢟⢿⢿⢟⠕⠀⢕⢸⢞⢇⠀⠀⢕⢕⣾⢏⢕⢕⢕⢄⠀⠀⠑⠀⠕⢕⢕⢕⢀⠀⠀⠀⠀⠀⠀⢔⢕⢕⢕⢕⢕⢕⢕⢕⢕⢕⢕⡇⢕⢅⢕⢕⢕⢕⠑⠀⢄⢕⣿⣿⣾⣿⣿⡇⣱⣾⣿⣿⣿⣿⣿⣿⣿⣿⣿⣿⣿⣿⣿⣿⣷⣝⡻⣿⣿⣿⣿⣷⠐⠀⠀⠀⠀⠀⠀⠀⢕⢕⢕⠁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⣧⡕⢕⢕⢕⢕⢕⢕⢜⢟⠀⠀⠑⢕⢕⢕⢕⢕⢕⢕⢕⢄⠀⠀⠕⢕⢕⢕⢕⢕⢕⢕⢜⢿⣿⣿⣿⣿⣿⣿⣿⣿⣿⣿⣿⣿⣿⣿⣇⢕⢕⢕⢕⢕⢕⢸⣿⣿⣿⣿⣿⣿⣿⣿⡇⢕⠀⢕⢕⢕⠑⠀⢀⢕⢸⢇⢕⢕⢕⢕⢕⢄⠀⠀⠀⠀⢕⢕⢕⢕⠀⠀⠀⠀⠀⢔⢕⢕⢕⢕⢕⢕⢕⢕⢕⢕⢕⣿⢕⢕⢕⢕⢕⢕⠕⠀⢄⢕⢿⣿⣿⣿⣿⣿⢻⣿⣿⣿⣿⣿⣿⣿⣿⣿⣿⣿⣿⣿⣿⣿⡽⣿⣿⡿⡷⣝⢿⣿⣿⠁⠀⠀⠀⠀⠀⠀⠀⢕⢕⢕⢄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⣧⡕⢕⢕⢕⢕⢕⢕⢔⢀⠀⠀⠑⢕⢕⢕⢕⢕⢕⢕⢕⢔⢀⠕⢕⢕⢕⢕⢕⢕⢕⢕⢹⣿⣿⣿⣿⣿⣿⣿⣿⣿⣿⣿⣿⣿⣿⢕⢕⢕⢕⢕⢕⢸⣿⣿⣿⣿⣿⣿⣿⡿⢕⢅⢄⢕⢕⢕⠀⠀⢕⢕⢇⢕⢕⢕⢕⢕⢕⢕⠀⠀⠀⢀⢕⢕⢕⢕⢀⠀⠀⠀⢀⢕⢕⢕⢕⣕⢕⢕⢕⢕⢕⢕⣾⢇⢕⢕⢕⢕⢕⠕⠀⢄⣱⣷⣷⣿⣿⣿⣿⡿⣾⣿⣿⣿⣿⣿⣿⣿⣿⣿⣿⣿⣿⣿⣿⣿⣿⣿⣽⡿⢿⢿⡷⣝⢿⠀⠀⠀⠀⠀⠀⠀⠀⢕⢕⢕⠑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⣧⡕⢕⢕⢕⢕⢕⢕⢕⢄⠀⠁⢕⢕⢕⢕⢕⢕⢕⢕⢕⢔⢕⢕⢕⢕⢕⢕⢕⢕⢕⢜⢻⣿⣿⣿⣿⣿⣿⣿⣿⣿⣿⣿⡟⢕⢕⢕⢕⢕⢕⢸⣿⣿⣿⣿⣿⣿⣿⢕⢕⢄⢅⢕⢕⠕⠀⢄⢕⢕⢕⢕⢕⢕⢕⢕⢕⢕⢱⣿⣿⢏⢕⢕⢕⢕⢕⠀⠀⠀⢕⢕⢕⢕⢱⡎⢕⢕⢕⢕⢕⣾⡏⢕⢕⢕⢕⢕⢕⠀⢄⢕⢹⣿⣿⣿⣿⣿⣿⣇⣿⣿⣿⣿⣿⣿⣿⣿⣿⣿⣿⣿⣿⣿⣿⣿⣿⣿⣾⣷⣧⢝⢝⢻⣧⡀⠀⠀⠀⠀⠀⠀⠀⠁⢕⢕⠕⢕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⢕⢕⢕⢕⢝⢟⢿⢿⢿⣿⣿⣿⣿⣿⣿⡇⢕⢕⢕⢕⢕⢕⢜⣿⣿⣿⣿⣿⣿⡿⢕⢅⢕⢕⢕⠕⠀⠀⢕⢕⡇⢕⢕⢕⢕⢕⢕⢕⣱⣿⣿⢏⢕⢕⢕⢕⢕⢕⢔⢄⢔⢕⢕⢕⣵⣿⢕⢕⢕⢕⢕⣾⡟⢕⢔⢕⢕⢕⢕⢆⠀⢕⢕⢕⢕⣿⣿⣿⣿⣟⣼⣿⣿⣿⣿⣿⣿⣿⣿⣿⣿⣿⣿⣿⣿⣿⢿⡟⢕⢻⢿⢿⢇⡕⢕⢜⣧⡔⠀⠀⠀⠀⠀⠀⠀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⢅⢕⢕⢕⢕⢕⢕⢕⣮⡻⣿⣿⣿⢟⢕⢕⢔⢅⢕⢕⠀⠀⢔⢕⢱⢕⢕⢕⢕⢕⢕⢕⣾⣿⣿⢇⢕⢕⢕⢕⢕⢕⢕⢕⢕⢕⢕⢕⣸⣿⡿⢕⢕⢕⢕⣷⣿⢕⠁⢕⢕⢕⢕⡾⠀⢔⢕⣱⣷⣿⣿⣿⣿⣿⣽⣿⣿⣿⣿⣿⣿⣿⣿⣿⣿⣿⣿⣿⣿⣿⣿⣿⡇⢕⢕⢕⢕⢕⢕⢕⡕⢟⣾⡔⠀⠀⠀⠀⠀⠀⠀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⢅⢕⢕⢕⢕⢕⢕⢕⢕⢕⢕⢕⢕⢕⢕⢕⢕⢕⢕⢕⢕⢕⢕⢕⢕⢕⢕⢕⢅⢕⢕⢕⢕⢕⢕⢕⢕⣿⣿⣿⣿⣿⣧⢑⠅⢕⢕⠕⠀⠀⢔⢕⢕⢕⢕⢕⢕⢕⢕⢕⢜⢟⢟⢕⢕⢕⢕⢕⢕⢕⢕⢕⢕⢕⢕⢕⢕⣿⣿⡇⢕⢕⢕⣼⣿⡏⡕⠀⢕⢕⢱⣿⢇⠀⢕⢕⣿⣿⣿⣿⣿⣿⣿⣿⣿⣿⣿⣿⣿⣿⣿⣿⣿⣿⣿⣿⣿⣿⣿⣿⣿⣿⣿⡇⢕⡕⢕⣕⣼⣿⣿⣺⣿⡄⠀⠀⠀⠀⠀⠀⢕⠑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⢔⢕⢕⢕⢕⢕⢕⢜⢕⢕⢕⢕⢕⢕⢕⢕⢕⢕⢕⢕⢕⢕⢕⢕⢕⢕⢕⢕⢕⢕⢕⢕⢕⢕⢕⢕⢕⢕⢕⢕⢕⢅⢕⢕⢕⢕⢕⢕⢕⢕⢕⢕⢹⣿⣿⣿⣿⢇⢕⢀⢄⢕⠀⠀⢀⣷⢕⡱⢕⣱⣇⢕⢕⢕⢕⢕⢕⢕⢕⢕⢕⢕⢕⢕⢕⢕⢕⢕⢕⢕⢕⢸⣿⣿⢇⢕⢕⢱⣿⣿⢇⠁⠀⢕⢅⣿⡿⠀⢔⢱⣿⣿⣿⣿⣿⣿⣿⣾⣿⣿⣿⣿⣿⣿⣿⣿⣿⣿⣿⣿⣿⣿⣿⣿⣿⣿⣿⣿⣿⣿⣿⣿⣿⣿⣿⣿⣗⣮⣷⢀⠀⠀⠀⠀⠀⠑⢕⠑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⡟⠁⠀⠁⢕⠀⠀⠀⣼⣿⣿⡟⢱⣿⣿⡇⢕⢕⢕⠁⠑⠑⢕⢕⢕⢕⢕⢕⢱⢕⢕⢕⢕⢕⢕⣾⣿⣿⢕⢕⢕⣾⣿⡿⢕⠀⢔⢁⣾⣿⡇⠀⢕⢸⣿⣿⣿⣿⣿⣿⣿⣿⣿⣿⣿⣿⣿⣿⣿⣿⣿⣿⣿⣿⣿⣿⣿⣿⣿⣿⣿⣿⣿⣿⣿⣿⣿⣿⣿⣿⣿⣿⣿⣇⠀⠀⠀⠀⠀⠀⠕⠑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⢜⣿⣿⡟⠑⠔⠀⠑⠑⠀⠀⣸⣿⣿⣿⢇⣼⣿⣿⣧⢕⢕⠁⠀⠀⠀⢕⢕⢕⢕⢕⢱⡵⢱⡞⢕⢕⢕⢱⣿⣿⣿⢕⢕⣸⣿⣿⡇⠁⠀⠑⣼⣿⣿⠇⠀⢕⢜⢿⣿⣿⣿⣿⣿⡇⣿⣿⣿⣿⣿⣿⣿⣿⣿⣿⣿⣿⣿⣿⣿⣿⣿⣿⣿⣿⣿⣿⣿⣿⣿⣿⣿⣿⣿⣿⣿⣿⣿⡔⠀⠀⠀⠀⠀⠀⢕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⢻⢟⠕⠀⠀⢕⢄⠀⠀⣵⣿⣿⣿⡿⢕⣿⣿⣿⣿⢇⠁⠀⠀⠀⢔⢕⢕⢕⣕⣾⣿⣿⢸⢇⢕⢕⢕⢸⣿⣿⣿⢕⢱⣾⣿⣿⠑⠀⠀⣱⣿⢝⣿⠀⢔⢕⢕⢕⢝⢝⢻⢿⢏⢇⣿⣿⣿⣿⣿⣿⣿⣿⣿⣿⣿⣿⣿⣿⣿⣿⣿⣿⣿⣿⣿⣿⣿⣿⣿⣿⣿⣿⣿⣿⣿⣿⣿⣧⠀⠀⠀⠀⠀⠀⠑⠁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⣕⢕⢕⢕⢕⢕⢔⢕⢕⢕⢕⢕⢕⢕⢕⢕⢕⢕⢕⣵⣿⣿⣿⢇⢕⢕⢕⢕⢕⢕⢕⢕⢕⢕⢕⢕⢕⢕⢕⢕⢕⢕⢕⢕⢕⢕⢕⢕⠀⠀⠀⠀⠀⠀⣼⣿⣿⣿⣿⢇⣸⣿⣿⣿⢏⠀⠀⠀⠀⠀⢕⢕⢕⢕⢼⣿⣿⣿⠜⢕⢕⢕⢕⢸⣿⣿⣿⢕⢸⣿⣿⡏⢕⠀⢰⣿⣟⢸⡇⠀⢕⢕⢕⢕⣕⣵⣵⣵⣵⡕⣿⣿⢹⣿⣿⣿⣿⣿⣿⣿⣿⣿⣿⣿⣿⣿⣿⣿⣿⣿⣿⣿⣿⣿⣿⣿⣿⣿⣿⣿⣿⣿⣿⣿⡔⠀⠀⠀⠀⠀⠀⢕⢁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⢱⣕⣕⢕⢕⢕⢕⢕⢕⢕⢕⢕⢕⢕⢕⢕⢕⣼⣼⣿⣿⣧⢕⢕⢕⢕⢕⢕⢕⢕⢕⢕⢕⢕⢕⢕⢕⢕⢕⢕⢕⢕⢕⢕⢕⢕⠀⢀⢀⢔⠀⢀⣼⣿⣿⣿⣿⡿⢕⣿⣿⣿⠏⠀⠀⠀⠀⢀⢔⢕⢕⢕⢸⣿⣿⣿⣿⡕⢕⢕⢕⢕⢱⣿⣿⣿⢕⣺⣿⣿⡇⠀⢀⣾⣿⡷⢜⡇⠀⢕⢕⣵⣿⣿⣿⣿⣿⣿⡇⣿⣿⢸⣿⣿⣿⣿⣿⣿⣿⣿⣿⣿⣿⣿⣿⣿⣿⣿⣿⣿⣿⣿⣿⣿⣿⣿⣿⣿⣿⣿⡿⢟⣿⣷⢀⠀⠀⠀⠀⠀⠀⣵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⠛⠛⠓⠃⠃⠑⠑⠑⠑⠑⠑⠑⠑⠚⠛⠛⠛⠛⠛⠛⠓⠑⠑⠑⠑⠑⠑⠑⠑⠑⠑⠑⠑⠑⠑⠑⠑⠓⠚⠛⠓⠑⠑⠑⠐⠑⠑⠁⠀⠘⠛⠛⠛⠛⠛⠃⠘⠛⠛⠃⠀⠀⠀⠀⠀⠑⠑⠑⠑⠑⠛⠛⠛⠛⠛⠃⠑⠑⠑⠑⠛⠛⠛⠛⠑⠛⠛⠛⠙⠀⠘⠛⠛⠛⠑⠑⠀⠑⠛⠛⠛⠛⠛⠛⠛⠛⠃⠘⠛⠛⠛⠛⠛⠛⠛⠛⠛⠛⠛⠛⠛⠛⠛⠛⠛⠛⠛⠛⠛⠛⠛⠛⠛⠛⠛⠛⠛⠙⠑⠃⠙⠛⠃⠀⠀⠀⠀⠀⠑⠛⠛⠛⠓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⣯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⢿⡇⢜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⣿⡿⢟⣿⣿⣿⣿⣿⣿⣿⣿⣿⡇⢜⢕⢕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⢿⢏⣱⢸⣿⣿⣿⣿⣿⣿⣿⡿⢏⢕⢱⣕⢕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⣿⣿⣿⣿⣿⣿⣿⣿⣿⣿⣿⣿⣿⣿⣿⣿⣿⣿⣿⣿⡿⢕⣵⡇⣿⣿⣿⣿⣿⣻⢿⢕⢕⠑⢅⢸⡏⢇⢹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⣿⣿⡿⢿⢟⣟⣽⡽⢱⣿⣿⢕⡝⢝⢝⢟⢕⢕⢜⢕⢕⠀⢕⢕⣿⡜⡕⢜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⢹⣿⣿⣿⣿⣿⣿⣿⣿⣿⣿⣿⣿⣿⣿⣿⣿⢿⡟⢝⣵⣷⣿⣿⣿⣿⢱⣿⣿⡇⣾⡇⢜⢝⢻⢷⢗⢧⣇⡕⢔⢕⠕⢸⣿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⣿⣿⣿⣿⢟⡫⢕⣱⣾⢿⡿⡿⣿⣿⢿⢇⣿⣿⣿⢱⣫⣵⡕⣕⣕⢕⢕⢱⢻⣷⣵⢁⢑⢸⣿⣇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⣿⣿⣿⣿⢏⣱⢞⣵⣿⢟⣱⡯⢪⣾⣿⣵⡏⣾⣿⣿⡟⢸⣿⣿⣿⣿⣿⣷⣷⣷⣧⢻⣿⢇⠀⢸⣿⣿⢕⢑⢕⠕⢅⢕⢝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⣿⣿⣿⣿⢟⢱⡾⢫⣾⡿⢇⢜⣝⣵⣿⣿⣿⡿⢱⣏⣿⣿⡇⣿⣿⣿⣿⣿⣿⣿⣿⣿⣿⡞⣿⡕⢕⢸⣿⣿⡇⢕⢔⢕⢕⢕⢕⢜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⢏⣵⡿⣱⣿⡟⢱⢪⣾⣿⣿⣿⣿⡏⢕⣿⢎⢕⣼⢕⢿⣿⣿⣿⣿⣿⣿⣿⣿⣿⡇⢻⢕⢕⢸⣿⣿⡇⠁⢑⢕⢕⢕⢕⢕⢕⢜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⢿⢿⢿⣟⡟⢻⢏⢕⢟⣱⣿⡟⢱⢇⣿⣿⣿⣿⣟⢇⢕⢕⣱⣵⣿⣿⢕⣾⣿⣿⣿⣿⣿⣿⣿⣿⣿⣿⢜⢕⢕⣺⣿⣯⢕⢁⠑⢕⢑⢁⠁⠑⢕⣕⣼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⡿⢱⣿⢜⢵⢿⣽⢝⢕⢕⢱⣿⣿⢕⢕⣼⣿⣿⣿⣿⢕⢕⢕⢜⡵⢿⣿⢇⣸⣿⣿⣿⣿⣿⣿⣿⣿⣿⣿⡏⢕⢕⢕⡿⢿⠏⠁⢕⠑⢇⡕⢑⢕⣕⣾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⢝⢝⢝⢏⡵⣿⡕⢕⣕⢕⢜⢕⢕⢕⣿⣯⡇⢕⣸⣿⡿⣿⣿⡇⣱⢕⡇⣵⣯⢕⢜⢕⣿⡟⣿⣿⣿⣿⣿⣿⣿⣿⡿⡇⢁⠀⠀⠀⠀⢔⢄⠁⠐⠁⢄⠗⣷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⣕⣵⣕⢕⡕⢸⡿⡝⢷⣕⢕⢕⣕⢕⢕⢸⣿⣹⣷⢱⣿⡟⣸⣿⣿⣿⡿⢸⢱⣿⣿⣿⡇⢜⡿⢱⣿⣿⣿⣿⣿⣿⣿⣿⡇⢕⠁⠔⠔⢀⢔⢕⢱⠀⠀⠔⢐⢕⢕⢝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⢸⣿⣿⣿⣇⢇⢱⢜⢕⢕⢝⢵⡟⢕⢕⡕⣿⣿⣿⡇⣾⡿⢕⣿⣿⣿⢿⢇⢜⣼⣿⣿⣿⡇⣱⢇⢸⣿⡿⣿⣿⣿⣿⣿⣿⢇⢕⢸⣶⡆⢕⢕⣱⢸⢱⡄⢄⠑⢕⣕⣱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⡕⢕⢕⢸⣿⣿⣿⣿⣎⢇⢕⢕⢕⢸⡕⢷⣜⣝⢱⣿⡏⡟⢱⡟⢕⢸⣿⣿⡟⢜⢕⡇⣿⣿⣿⣿⣧⡞⢕⢸⣿⡇⣿⣿⣿⣿⢿⢹⢕⢕⣾⣿⣧⢕⢱⣿⡸⣸⢇⢕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⢸⣿⣿⣿⣿⣿⣷⣕⢕⢕⢜⢇⢕⢱⢜⢸⣿⡇⡇⡟⢕⢕⢸⣿⣿⢕⣱⣕⡇⣗⢧⢼⣝⣹⡇⣷⢕⣿⡇⢸⣿⣿⣿⢸⢸⢕⢕⣿⣿⡿⢕⢜⣿⡇⣿⢜⢕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⢸⣿⣿⣿⣿⣿⣿⣿⢗⢕⠁⢨⡕⠕⠕⣸⣿⢕⢱⢕⢕⢕⢸⢏⡗⢕⣿⣿⣧⣿⣿⣧⣇⡝⢷⣽⣷⣕⢧⢝⣇⢻⣿⡕⢕⢕⣜⣟⢟⢕⢕⢸⣿⢇⡇⢇⢕⢸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⣿⣿⣿⣿⣿⣿⢟⡕⢕⠀⠀⣿⡿⢕⢕⣿⡏⢸⢕⢕⢕⢕⢱⢕⢕⢕⣿⣿⣿⣿⣿⣿⣿⣿⣼⣿⣿⣿⣷⣷⣿⣜⣝⣧⢕⣵⣷⣮⣽⡇⣕⢏⢏⢸⢱⢱⢕⡸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⡗⢕⢎⣿⣿⣿⣿⢟⣵⢟⢕⠀⠀⠀⢻⢇⢕⢱⣿⢇⡎⢕⢕⢕⢕⢕⣧⢿⣕⡀⠌⠝⠙⠙⠝⢻⣿⣿⣿⣿⣿⣿⣿⣿⣿⣿⣿⣿⣿⣿⣿⣿⣷⡟⢕⢕⢕⡇⢞⢝⣸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⡝⣿⣿⡿⣱⢟⢱⢇⠑⠀⠀⠀⠘⢕⢱⢸⡟⢱⡇⢕⡇⢕⢕⢕⣾⣿⣿⢹⣷⣷⣷⣿⣿⣷⣾⣿⣿⣿⣿⣿⣿⣿⡟⢏⠙⠛⢻⠿⠟⠟⢟⢕⢕⢕⣼⢕⣕⣵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⣿⣿⢸⡝⣿⢏⡜⢕⢱⢇⢕⣔⢀⠀⠀⠁⢱⡇⣾⢇⢸⣿⢜⡇⢕⢕⢕⣿⣿⣿⣮⣿⣿⣿⣿⣿⣿⣿⣿⣿⣿⣿⣿⣿⣿⣿⣿⣷⣦⣄⣰⣴⣶⢇⣱⡟⢕⡿⣸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⣾⣿⣿⣸⣝⢇⢎⢕⣱⡏⢕⣾⣿⣿⣷⢇⣱⣿⢕⡟⢕⢸⣿⢕⢜⢕⢕⢕⣿⣿⣿⣿⣿⣿⣿⣿⣿⣿⣿⣿⣿⣿⣿⣻⣿⣿⣿⣿⣿⣿⣿⣿⣿⢏⡵⢏⡕⢕⢕⢻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⣿⢯⢇⢇⣱⣱⡟⢕⣼⣿⣿⣿⡏⢱⣿⣿⢕⢇⢕⢜⣿⡇⢕⢇⢕⢕⢜⣿⣿⣿⣿⣿⣿⣿⣿⣿⣿⣿⣿⣿⣿⣿⣿⣿⣿⣿⣿⣿⣿⡿⢕⢎⢕⢱⢕⢕⢕⠜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⣿⣿⣿⣿⣿⣿⣿⣿⣿⣿⣿⣿⡇⢸⣿⣿⣿⡎⢕⣱⣷⣿⢕⢸⣿⣿⣿⣿⢕⣿⣿⢇⢕⢕⢕⢕⢹⣇⢕⢜⣇⢕⢕⢜⣿⣿⣿⣿⣿⣿⣿⡟⢟⢿⢿⢿⢿⣿⣿⣿⣿⣿⣿⣿⣷⡾⢕⢕⢕⣼⢕⢕⢕⢔⢸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⣿⣿⡇⢸⣿⣿⣿⢱⢱⣿⣿⡧⢕⣿⣿⣿⣿⡏⣼⣿⡏⢕⢕⢕⢕⢕⢕⢹⣇⢕⢘⢣⡅⢕⢜⢝⢿⣿⣿⣿⣿⣿⣧⣕⣕⣕⣄⣡⣼⣿⣿⣿⣿⣿⢏⢕⢕⢕⢕⣿⢕⢕⢕⢕⢱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⣿⣿⣿⡇⢸⣿⣿⣿⢕⢸⣿⣿⣷⢱⣿⣿⣿⣿⢱⣿⡿⢕⢕⢕⠑⢕⢕⢕⣳⡟⢇⢕⢕⢕⢕⢕⢕⢕⢝⢻⣿⣿⣿⣿⣿⣿⣿⣿⣿⣿⣿⡿⢟⢏⢕⢕⢕⢕⢕⢸⡇⢕⢕⢕⢕⢕⣿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⣷⢕⣿⣿⣟⣿⢸⣿⣿⣿⡟⣼⡿⢕⢕⢕⠑⠕⢕⢕⡕⣿⡇⢕⢣⢕⢕⢕⢕⢕⢕⢕⢕⢕⢝⢻⣿⣿⡿⢿⢟⢟⢝⢕⢕⢕⢕⢕⢕⢕⢕⢕⡎⢇⢕⢕⢱⢕⢕⢹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⣿⡇⣿⡇⢸⢸⣿⣿⡕⣿⣿⣿⣞⡇⣿⣿⡿⣱⡿⢕⢕⢕⢕⢁⢔⢕⢕⡕⣿⣧⢕⠑⠑⠕⢕⢕⢕⢕⢕⢕⢕⢕⢕⢕⢕⢕⢕⢕⢕⢕⢕⢕⢕⢕⢕⢕⢕⢕⢕⢇⢕⢕⢕⣸⡕⢕⢕⢻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⢸⣸⣿⣿⡧⢿⣿⣟⣟⣳⣜⡟⣱⡿⢕⢕⢕⢕⢕⢕⢔⢑⢱⡇⣿⣿⢕⠀⠀⠑⢕⢕⢕⢕⢕⣵⣵⣵⣵⡇⢕⢕⢕⢕⢕⢕⢕⢕⢕⢕⢕⢔⢕⢕⢕⢕⢕⢕⢱⡿⢇⢱⢕⢕⢻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⢻⣿⡇⠀⠀⠀⠀⣱⡿⢕⢕⢕⢕⢕⢕⢕⢕⢕⢸⡇⢸⣿⡕⠀⠀⠀⠁⠑⢕⢕⣸⣿⣿⣿⣿⠑⠑⢕⢕⢕⢕⢕⢕⢕⢕⢕⢕⢕⢅⠕⢕⢕⢕⢕⣾⣿⢅⢜⢕⢕⢕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⣿⡞⢻⡇⢔⢔⠔⣱⡟⢕⢕⢕⢕⢕⢕⢕⢕⢕⢕⢸⡇⢸⣿⣇⠀⠀⠀⠀⠀⠀⠁⠻⢿⣿⣿⣿⡇⠀⠀⠑⢝⢳⣕⢕⢕⢕⢕⢕⢕⢕⢕⢕⢕⢕⢕⣿⡟⢕⢕⢕⢕⢕⣸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⣿⣿⢟⣣⣵⣼⡝⢝⢻⢕⢞⡇⢕⢑⣵⢏⢕⢕⢕⢕⢕⢕⢕⢕⢕⢕⡕⢸⡇⣇⢏⣷⢔⢄⠀⠀⠀⠀⠀⠀⠀⠙⢿⣿⣿⣧⣔⡀⠀⠈⢻⣧⢕⢕⢕⢕⢕⢕⢕⢕⢕⢕⠕⠘⢁⢁⢑⢕⢕⣵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⢄⢕⢕⢄⢔⢕⢔⢔⢕⢕⢕⢕⢕⢕⢕⢄⢕⢕⢕⢕⢕⢕⢕⢕⢕⢕⢸⣿⣿⣿⣿⣿⣿⣿⣿⣿⣿⣿⣿⣿⣿⣿⣿⣿⣿⣿⣿⣿⣿⣿⣿⣿⣿⣿⣿⣿⣿⣿⣿⣿⣿⣿⣿⣿⣿⣿⣿⣿⢿⢿⣿⣿⡟⣵⢟⢕⢜⢕⢕⠕⢜⡕⢸⡇⢅⡼⢏⢕⢕⢕⢕⢕⢕⢕⢕⣱⣵⣷⣷⢜⡇⢹⣧⢹⢕⢕⢕⢄⢀⠀⠀⠀⠀⠀⠀⠈⢟⣟⢿⣿⣷⡄⠀⠙⢕⢕⢕⢕⢕⢕⢄⢕⠕⠁⢀⠁⠑⢁⡄⠁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⠐⢕⢕⢔⢕⢕⢕⢕⢕⢕⢕⢕⢕⢕⢕⢑⢑⠕⠕⢕⢕⢕⢕⢕⢕⢕⢸⣿⣿⣿⣿⣿⣿⣿⣿⣿⣿⣿⣿⣿⣿⣿⣿⣿⣿⣿⣿⣿⣿⣿⣿⣿⣿⣿⣿⣿⣿⣿⣿⣿⣿⣿⢿⣟⣯⣽⣷⣾⣿⣷⣮⡟⢳⠑⠕⢔⢔⢅⢑⠑⢕⢕⢸⢱⡾⢇⢕⢕⢕⢕⢔⢕⢕⣱⣿⣿⣿⣿⣿⡇⡇⣾⣿⡕⡇⢕⢕⢕⢕⢀⠀⠀⠀⠀⠀⠀⠀⠙⢿⣿⣿⣧⠀⠀⠀⢕⢕⢕⢕⢕⢕⢕⢄⠀⠑⢀⢔⢀⠑⢔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⠔⠀⢔⢕⢕⠑⠁⠑⠁⠁⠑⠑⠁⠑⠕⠕⠑⠁⠁⠑⢕⢕⢕⢕⢕⢕⢕⢸⣿⣿⣿⣿⣿⣿⣿⣿⣿⣿⣿⣿⣿⣿⣿⣿⣿⣿⣿⣿⣿⣿⣿⣿⣿⣿⣿⣿⣿⣿⣿⣿⣿⢟⣵⣿⣿⣿⣿⣿⣿⢟⢏⢕⢕⢜⢄⠀⠁⢕⢕⢕⢕⢔⠑⣱⡟⢕⢕⢕⢕⠕⢄⢕⢕⣼⣿⣿⣿⣿⣿⣿⣷⢕⣿⡝⣷⢕⢕⢕⢕⢕⢕⠀⠀⠀⠀⠀⠀⠀⠀⠁⠹⣿⣿⡔⠀⠀⠀⢕⢕⢕⢕⢕⢕⢕⢕⢔⢁⢁⢁⢸⣿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⣿⣿⣿⣿⢸⣿⣿⣿⣿⡿⢟⢕⢕⢕⢕⢕⢕⢔⠀⠀⠀⠑⢕⢕⠕⣱⢏⢕⢕⢕⢕⢑⢄⢕⢕⢱⣿⣿⣿⣿⣿⣿⣿⣿⡇⣿⡗⢜⢕⢜⢾⣧⡕⢕⢔⠀⠀⠀⠀⠀⠀⠀⠀⠀⠈⢻⡇⠀⠀⠀⠀⢕⢕⢕⢕⢕⢕⢑⢕⢕⢇⡟⣼⣿⣿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⣿⣿⣿⣿⣿⢸⣿⡿⠟⠙⠁⠑⢕⢕⢕⢕⠕⢁⢁⠀⠀⢀⡀⠀⢑⡵⢕⢕⢕⢕⢕⠁⢁⢕⢕⢕⣿⣿⣿⣿⣿⣿⣿⣿⣿⡇⣿⢇⢕⢕⣵⣷⣷⣾⣕⢕⢀⠀⠀⠀⠀⠀⠀⠀⠀⠀⠀⠑⢕⠀⠀⠀⠁⢕⠕⠀⢁⢕⢕⢕⣕⢕⢱⣿⣿⣿⣿⣿⣿⣿⣿⣿⣿⣿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⣿⣿⣿⣿⣯⠜⠁⠀⢀⢀⠀⠀⠁⠑⠁⠀⠀⠁⢕⢕⢔⢅⠑⢝⢞⢕⢕⢕⢕⢕⠀⠀⠁⠁⠁⠘⠛⠟⠿⢿⣿⣿⣿⣿⣿⢇⢏⢕⢕⣱⣿⣿⣿⣿⣿⡧⢕⠀⠀⠀⠀⠀⠀⠀⠀⠀⠀⠀⠁⠀⠀⠀⠀⠁⠀⠀⢕⢕⢕⢱⢟⢕⢇⣽⣿⣿⣿⣿⣿⣿⣿⣿⣿⣿⡕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⣿⣿⣿⣿⡏⠀⠀⢔⢕⢕⢕⠀⠀⠀⠀⠀⠀⠀⠀⠁⠑⢕⢕⢅⠕⢕⢕⢕⢕⡀⠀⠀⠀⠀⠀⠀⠀⠀⠀⠀⠁⠉⠛⠿⢇⢕⢎⢕⢱⣿⣿⣿⣿⣿⣿⣿⢕⠀⠀⠀⠀⠀⠀⠀⠀⠀⠀⠀⠀⠀⠀⠀⠀⢀⢀⠀⠑⠅⢕⢕⢕⢕⢕⢸⣿⣿⣿⣿⣿⣿⣿⣿⣿⣿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⣿⣿⣿⣿⣿⠁⠀⠀⢕⢕⢕⢕⢕⢸⣔⢀⠀⠀⠀⠀⠀⠀⠀⠁⠕⢕⢄⠕⢕⢕⠑⠀⠀⠀⠀⠀⠀⠀⠀⠀⠀⠀⠀⠀⠀⢁⠝⠕⢕⢕⢸⣿⣿⣿⣿⣿⣿⢕⠀⠀⠀⠀⠀⠀⠀⠀⠀⠀⠀⠀⠀⠀⠀⠀⢇⡕⣦⠀⠀⠀⢕⢱⢕⢕⡇⣿⣿⣿⣿⣿⣿⣿⣿⣿⡇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⣿⣿⣿⣿⡏⠀⠀⠀⢕⢕⢕⢕⢕⢸⣿⣷⣄⠀⠀⠀⠀⠀⠀⠀⠀⠀⠁⠐⠁⠀⠀⠀⠀⠀⠀⠀⠀⠀⠀⠀⠀⠀⠀⠀⠐⠁⠀⠀⠁⠕⢜⢻⣿⣿⣿⣿⣿⢕⠀⠀⠀⠀⠀⠀⠀⠀⠀⠀⠀⠀⠀⠀⠀⠀⢾⢻⢹⢇⠀⠀⢕⢕⡕⢕⢾⢸⣿⣿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⣿⣿⣿⣿⡇⠀⠀⠀⠑⢕⢕⢕⢕⢸⣿⣿⣿⡇⢔⢀⢀⠀⠀⠀⠀⠀⠀⠀⠀⠀⠀⠀⠀⠀⠀⠀⠀⠀⠀⠀⠀⠀⠀⠀⠀⠀⠀⠀⠀⠀⠀⠁⠉⠉⠙⠛⠛⠕⠀⠀⠀⠀⠀⠀⠀⠀⠀⠀⠀⠀⠀⠀⠀⠀⠀⠈⠑⠑⠀⠀⢕⢕⢕⢱⣸⡇⢿⣿⣿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⣿⣿⣿⣿⡇⠀⠀⠀⠀⠁⠁⠀⠀⠘⣿⣿⣿⡇⢕⢕⢕⢕⢔⢔⢄⣀⢀⠀⠀⠀⠀⢀⠀⠀⠀⠀⠀⠀⠀⠀⠀⠀⠀⢀⢄⠔⠀⠀⠀⠀⠀⠀⠀⠀⠀⠀⠀⠀⠀⠀⠀⠀⠀⠀⠀⠀⠀⠀⠀⠀⠀⠀⠀⠀⠀⠀⠀⠀⠀⠀⢕⢕⢕⢕⢸⣿⢸⣿⣿⣿⣿⣿⣿⣿⣧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⣧⢕⢕⣸⣿⣿⣿⣿⡇⠀⠀⠀⠀⠀⠀⠀⠀⠀⢻⣿⢟⢕⢇⢕⠕⢕⢕⢕⢕⢜⢟⢿⣷⢆⠀⠀⠀⠀⠀⠀⠀⠀⠀⠀⢀⢄⠕⠁⠀⠀⢀⠄⠀⠀⠀⠀⠀⠀⠀⠀⠀⠀⠀⠀⠀⠀⠀⠀⠀⠀⠀⠀⠀⠀⠀⠀⠀⠀⠀⠀⠀⠀⠀⠀⠁⢕⢕⢕⢕⣿⡇⣿⣿⣿⣿⣿⣿⣿⣷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⣿⣿⣿⣿⣿⣧⢀⢔⢕⢔⠀⠀⠀⠀⠀⠸⢏⢕⢑⢕⢕⢕⢔⢑⢕⢕⢕⢕⢕⢜⠁⠀⠀⠀⠀⠀⠀⠀⠀⢄⠑⠁⠀⠀⢀⠄⢐⠀⠀⠀⠀⠀⠀⠀⠀⠀⠀⠀⠀⠀⠀⠀⠀⠀⠀⠀⠀⠀⠀⢀⠀⠀⠀⠀⠀⠀⠀⠀⠀⠀⠀⠀⢕⢕⢕⢕⢻⣷⢸⣿⣿⣿⣿⣿⣿⣿⢕⢸⣿⣿⣿⣿⣿⣿⣿⣿⣿⣿⣿⣿⣿⣿⣿⣿⣿⣿⣿⣿⣿⣿⣿⣿⣿⣿⣿⣿⣿⣿⣿⡇⢸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⣿⢕⢕⣿⣿⣿⣿⣿⡏⢕⢕⣾⣷⡕⠀⠀⠀⠀⠀⢕⢕⢕⢕⢕⢕⢕⠑⠀⢁⢑⠕⢕⢕⠀⠀⠀⠀⠀⠀⠀⢄⠑⠀⠀⠀⠄⠐⠀⠀⠀⢀⠀⠀⠀⠀⠀⠀⠀⠀⠀⠀⠀⠀⠀⠀⠀⠀⠀⠀⠀⠀⢕⠀⢄⢑⠀⠀⠀⠀⠀⠀⠀⠀⠀⠀⠀⠕⢕⢕⢜⣿⡎⣿⣿⣿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⢕⢱⣿⣿⣿⣿⡔⠀⠀⠀⠀⠀⢕⢕⢕⣼⣆⠀⠀⠀⢕⢕⢕⢀⠀⠀⠀⠀⠀⠀⠀⠀⠀⠀⠀⠀⠀⠀⠀⠐⠀⠀⠀⠀⠀⢀⠀⠀⠀⠀⠀⠀⠀⠀⠀⠀⠀⠀⠀⠀⠀⠀⢄⠑⢀⠑⠀⠁⠐⠄⢀⠀⠀⠀⠀⠀⠀⠀⠀⠁⢕⢕⢹⣧⢻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⣷⢕⢕⢕⢕⢕⢕⢕⢕⢕⢕⢕⢕⢕⢸⣿⣿⣿⣿⣿⣿⣿⣿⣿⣿⣿⣿⣿⢕⢕⢕⣿⣿⣿⣿⣿⣿⣿⣿⢕⢕⣿⣿⣿⣿⣿⢕⣾⣿⣿⣿⣿⣧⠀⠀⠀⠀⠀⢕⣱⣾⣿⡏⡇⠀⢕⢕⢕⢕⢕⢕⠀⠀⠀⠀⠀⠀⠀⠀⠀⠀⠀⠀⠀⠀⠀⠀⠀⠀⠀⡰⠀⠀⠐⠀⠀⠀⠀⠀⠀⠀⠀⠀⠀⠀⠀⠀⠀⠁⠀⠀⠀⠁⠁⠐⠀⠀⠁⠀⠀⠀⠀⠀⠀⠀⠀⠀⠑⢜⣿⢸⣿⣿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⢕⣿⣿⣿⣿⣿⣿⡄⠀⠀⠀⠀⢱⣿⣿⣿⡇⡇⢕⢕⢕⢕⢕⢕⢕⠀⠀⠀⠀⠀⠀⠀⠀⠀⠀⠀⠀⠀⠀⠀⠀⠀⠀⠰⠑⠀⠀⠀⠀⠀⠀⠀⠀⠀⠀⠀⠀⠀⠀⠀⠀⠀⠀⠀⠀⠀⠀⠀⠀⠀⠀⠀⠀⠀⠀⠀⠀⠀⠀⠀⠀⠀⢀⢜⡇⢿⣿⣿⣿⣿⣿⡇⢸⣿⣿⣿⣿⣿⣿⣿⣿⣿⣿⣿⣿⣿⣿⣿⣿⣿⣿⣿⣿⣿⣿⣿⣿⣿⣿⣿⣿⣿⣿⣿⡇⢕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⣿⣿⣿⣿⣿⣿⣿⣿⡕⢱⣿⣿⣿⣿⣿⡇⢜⢿⣿⣿⣿⣿⣇⠀⠀⠀⠀⠘⣿⣿⣿⡇⢕⢕⢕⢕⢕⢕⢕⠕⠀⠀⠀⠀⠀⠀⠀⠀⠀⠀⠀⠀⠀⠀⠀⠀⠀⠀⠀⠀⠀⠀⠀⠀⠀⠀⠀⠀⠀⠀⠀⠀⠀⠀⠀⠀⠀⠀⠀⠀⠀⠀⠀⠀⠀⠀⠀⠀⠀⠀⠀⠀⢄⢔⢔⢕⢕⢕⢕⢱⢸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⢕⣿⣿⣿⣿⣿⣿⣿⣿⣿⣿⣿⣿⣿⣿⢕⢕⢕⣿⣿⣿⣿⣿⣿⣿⣿⣿⢼⣿⣿⣿⣿⣿⣷⢕⢜⢻⢿⣿⣿⣿⠀⠀⠀⠀⠀⢹⣿⣿⢕⢕⢕⢕⢕⠕⠁⠀⠀⠀⠀⠀⠀⠀⠀⠀⠀⠀⠀⠀⠀⠀⠀⠀⠀⠀⠀⢀⠀⠀⠀⠀⠀⠀⠀⠀⠀⠀⠀⠀⠀⠀⠀⠀⠀⠀⠀⠀⠀⠀⠀⠀⠀⠀⠀⠀⠀⠀⠀⠀⠐⠑⢕⢕⢕⢕⢕⢕⢕⢕⣿⣿⣿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⢻⣿⣿⣿⣿⣿⡇⢕⢕⢕⢕⢕⢕⢕⢕⢕⢕⢕⢜⣿⡇⢕⢕⢕⢕⢕⢕⣽⣿⡇⢕⢕⢕⢕⢕⢕⢁⠕⠕⠑⠘⠑⠐⠀⠀⠀⠀⠁⢕⢕⢕⢕⢕⢕⢕⠀⠀⠀⠀⠀⠀⠀⠀⠀⠀⠀⠀⠀⠀⠀⠀⠀⠀⠀⠀⠀⢕⢕⢕⠀⠀⠀⠀⠀⠀⠀⠀⠀⠀⠀⠀⠀⠀⠀⠀⠀⠀⠀⠀⠀⠀⠀⠀⠀⠀⠀⠀⠀⠀⠀⠀⠀⢕⢕⢕⢕⢕⢕⠕⢕⢕⢜⢕⢕⢿⡕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⢸⣿⡇⢕⢕⢕⢕⢕⢕⡷⣿⡇⢕⢕⢕⢕⢕⠕⢕⢀⠀⠀⠐⢕⢔⠀⠀⠀⠀⠀⢔⢔⢔⢔⢔⢔⢔⢕⠀⠀⠀⠀⠀⠀⠀⠀⠀⠀⠀⠀⠀⠀⠀⠀⠀⠀⠀⢔⢕⢕⠁⠀⢄⢔⠑⠁⠄⢀⠀⠀⠀⠀⢄⢄⢀⠀⠀⠀⢀⠀⠀⠀⢄⢄⢔⢀⠀⠑⢀⠀⠀⠀⢄⠀⠁⢕⢕⢕⢕⢕⢔⢕⢕⢕⢕⢕⣿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⢱⣿⣿⣿⣿⣿⣿⡇⢕⢕⢕⢕⢕⢕⢕⢕⢕⢕⢱⣽⣿⡇⢕⢕⢕⢕⢕⢕⣿⣿⡇⢕⢕⢕⢕⠕⢕⢕⢕⠀⠀⢕⢕⢕⢀⠀⠀⠀⠀⢕⢕⢕⢕⢕⢕⢕⢕⠀⠀⠀⠀⠀⠀⠀⠀⠀⠀⠀⠀⠀⠀⠀⠀⠀⠀⠀⢕⢑⠀⢀⢔⢕⢕⠀⠀⠀⠀⠀⠀⠕⠕⠀⠀⠐⠑⠐⠀⠀⠀⠄⠑⠀⠀⠑⠁⠀⠀⠀⠀⠕⠀⠑⠀⠀⢕⢕⢕⢕⢁⢕⠑⢕⢕⢕⢕⢝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⢕⢕⢸⣿⣿⡇⢕⢕⢕⢕⢕⢕⣿⣿⡇⢕⢕⢕⢕⢔⢕⢕⢕⢔⠀⠕⢕⢕⢕⠀⠀⠀⢄⢕⢕⢕⢕⢕⢕⢱⠇⠀⠀⠀⠀⠀⠀⠀⠀⠀⠀⠀⠀⠀⠀⠀⠀⠀⠀⢕⣵⡕⢕⢕⢕⢕⢕⠀⠀⠀⠀⠀⠀⠀⠀⠀⠀⠀⠀⠀⠀⠀⠀⠀⠀⠀⠀⠀⠀⠀⠀⠄⢔⢄⡄⠀⠀⠀⠅⠁⠅⢕⢕⠁⠄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⢕⣷⣿⣿⣿⡇⢕⢕⢕⢕⢕⢕⣿⣿⡇⢕⢕⢕⠕⢕⢕⢕⢕⢕⢕⢄⢅⢑⠑⢑⢁⠁⢅⢕⢕⢕⢕⢕⢕⢏⠀⠀⠀⠀⠀⠀⠀⠀⠀⠀⠀⠀⠀⠀⠀⠀⠀⠀⠀⣿⣿⢇⢕⢕⢕⢕⠑⠀⠀⠀⠀⠀⠀⠐⠐⠐⠀⠀⠀⠐⠐⠐⠐⠐⠐⠀⠀⠀⠀⠀⠁⠁⠑⠀⢀⠀⢀⠑⠀⠀⠀⠁⢕⢔⠀⠀⠑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⣿⣿⣿⣿⡇⢕⢕⢕⢕⢕⢕⣿⣿⡇⢕⢕⢔⢔⢑⢕⢕⢕⢕⢕⢕⢕⢕⢕⢕⢕⢕⢕⢕⢕⢕⢕⢕⠘⠀⠀⠀⠀⠀⠀⠀⠀⠀⠀⠀⠀⠀⠀⠀⠀⠀⠀⠀⢄⢟⢑⢔⢕⢕⢕⢕⠀⠀⠀⠀⠀⠀⠀⠀⠀⠀⠀⠀⠀⠀⠀⠀⠀⠀⠀⠀⠀⠀⠀⠀⠀⠀⠀⠀⠕⠀⠑⢔⠔⠀⠀⠀⠁⢕⢔⠀⠀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⣿⣿⣿⣿⡇⢕⢕⢕⢕⢕⢕⢕⢕⢕⢕⢕⢕⢕⢕⠕⢕⢕⢕⢁⢑⢑⢑⢑⢑⠑⠑⠑⢑⢑⣑⢑⠁⠀⠀⠀⠀⠀⠀⢔⢕⠀⠀⠀⠀⠀⠀⠀⠀⠀⠀⠀⠀⠀⠀⢕⢕⢕⢕⠑⠀⠀⠀⠀⠀⠀⠀⠀⠀⠀⠀⠀⠀⠀⠀⠀⠀⠀⠀⠀⠀⠀⠀⠀⠀⠀⠑⠀⠀⠀⠀⠀⠁⢔⠀⠀⠀⠀⠁⢕⢕⢄⠁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⣿⣿⣿⡇⢕⢕⢕⢕⢕⢕⢕⢕⢕⢕⢕⠀⠁⠀⢔⢕⢕⢕⢕⢕⢕⢕⢕⢕⢕⠔⠀⠑⠁⠁⢕⠀⠀⠀⠀⠀⠀⢔⢕⢕⠀⠀⠀⠀⠀⠀⠀⠀⠀⠀⠀⠀⠀⢄⢕⢕⢕⠕⠀⠀⠀⠀⠀⠀⠀⠀⠀⠀⠀⠀⠀⠀⠀⠀⠀⠀⠀⠀⠀⠀⠀⠀⠀⠀⠀⠀⠀⠀⠔⢀⠀⠀⠁⢕⢀⠀⠀⠀⠁⢕⢕⢕⢅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⠀⠀⠀⢕⢕⢕⢕⢕⢕⢕⢕⢕⢕⢕⠀⠀⠀⠀⠀⠀⠀⠀⠀⠀⠀⢔⠑⢕⢕⠀⠀⠀⠀⠀⠀⠀⠀⠀⠀⠀⠀⢄⢕⢕⢕⠁⠀⠀⠀⠀⠀⠀⠀⠀⠀⠀⠀⠀⠀⠀⠀⠀⠀⠀⠀⠀⠀⠀⠀⠀⠀⠀⠀⠀⠀⠀⠀⠀⠕⢔⢀⠀⢕⢕⢄⠀⠀⠀⠀⠕⢅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⠀⠀⠀⢕⢕⢕⢕⢕⢕⢕⢕⢕⢕⢕⢕⠀⠀⠀⠀⠀⠀⠀⠀⠀⢔⠁⠀⢕⢕⠀⠀⠀⠀⠀⠀⠀⠀⠀⠀⠀⠀⢕⢕⠑⠀⠀⠀⠀⠀⠀⠀⠀⠀⠀⠀⠀⠀⠀⠀⠀⠀⠀⠀⠀⠀⠀⠀⠀⠀⠀⠀⠀⠀⠀⠀⠀⠀⠀⠀⠁⠁⠀⠑⢕⢕⢔⢀⢄⢔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⢐⠀⢕⢕⢕⢕⢕⢕⢕⢕⢕⢕⢕⠑⠀⠀⠀⠀⠀⠀⠀⠀⢔⠁⠀⠀⢕⠁⠀⠀⠀⠀⠀⠀⠀⠀⠀⠀⠀⠀⢕⠁⠀⠀⠀⠀⠀⠀⠀⠀⠀⠀⠀⠀⠀⠀⠀⠀⠀⠀⠀⠀⠀⠀⠀⠀⠀⠀⠀⠀⠀⠀⠀⠀⠀⠀⠀⠀⠀⠀⠀⠀⠀⠑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⢕⢕⠀⠀⠀⠀⠀⠀⠀⠀⢐⠀⠀⠀⠀⢕⠀⠀⠀⠀⠀⠀⠀⠀⠀⠀⠀⠀⠀⠀⠀⠀⠀⠀⠀⠀⠀⠀⠀⠀⠀⠀⠀⠀⠀⠀⠀⠀⠀⠀⠀⠀⠀⠀⠀⠀⠀⠀⠀⠀⠀⠀⠀⠀⠀⠑⠐⠐⠑⠑⠐⠔⠀⠑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⠑⠑⠑⠑⠑⠀⠀⠀⠀⠀⠀⠀⠐⠀⠀⠀⠀⠐⠑⠀⠀⠀⠀⠀⠀⠀⠀⠀⠀⠀⠀⠀⠀⠀⠀⠀⠀⠀⠀⠀⠀⠀⠀⠀⠀⠀⠀⠀⠀⠀⠀⠀⠀⠀⠀⠀⠀⠀⠀⠀⠀⠀⠀⠀⠀⠀⠀⠀⠁⠑⠀⠑⠁⠑⠐⠐⠀⠀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⣕⣕⣵⣵⡷⢷⢿⢟⢟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⣕⡱⢵⢵⢷⢗⢟⢏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⣕⢕⢕⢕⢕⢕⢎⢝⢕⢕⢕⢕⢕⢕⢕⢕⢕⢕⢕⢕⢕⢕⢕⢕⢕⢕⢕⢕⢕⢕⢕⢕⢕⢕⢕⢕⢕⢕⢕⢕⢕⢕⢕⢕⢕⢕⢕⢕⢕⢕⢕⢕⢕⢕⢕⢕⢕⢕⢕⢕⢕⢕⢕⢕⢕⢕⢕⢕⢕⢕⢕⢕⢕⢕⢕⢕⢕⢕⢕⢕⢕⢕⢕⢕⢕⢕⢕⣕⣕⣱⣕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⢇⢕⢕⢕⢕⣕⡱⢵⢗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⢿⢿⢿⢇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⢇⢕⢕⢕⢕⢜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⠕⠕⢕⢕⢕⢕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⡏⡷⢏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⠕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⢑⠑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⢱⡵⣷⣧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⢕⢕⢱⢕⣱⣳⣽⣿⡿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⣕⢕⢕⢕⢕⢕⢕⢕⢕⢕⢕⢕⢕⢕⢕⢕⣾⣿⣿⣿⣿⣱⣵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⢕⢕⢕⢕⢕⢕⢕⢕⢕⣷⢇⢕⢕⢕⢕⢕⢕⢕⢕⢕⢕⢕⢕⢕⢕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⢜⢕⣕⣵⣕⢕⢕⢕⢕⢕⢕⢕⢕⢕⢕⢕⢕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⢕⢕⢕⢕⣵⣿⣿⣿⣧⡕⢕⢕⢕⢕⢕⢕⢕⢕⢕⢕⣿⣿⣿⣿⣿⣿⣿⣿⡿⢟⢟⣝⣕⡕⢕⢕⢕⢕⢕⢕⢕⢕⢕⢕⢕⢕⢕⢕⢕⢑⢕⢕⢕⢕⢕⢕⢕⢕⠕⢕⢕⢕⢕⢕⢅⠕⢕⢑⢕⢕⢕⢑⢑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⢕⢕⢕⢕⢕⠕⢕⢕⢜⣿⣿⣿⣿⣿⣿⣧⡕⢕⢕⢕⢕⢕⢕⢅⢕⢿⣿⣿⣿⣿⣿⢟⣱⣷⣾⣿⣿⣿⡿⠕⠕⢕⢕⠕⢕⢕⢕⢕⢕⢕⢕⢕⢕⢕⢕⢕⢕⢔⢅⢅⢕⢕⢕⢕⢅⢕⢕⢕⢕⢕⢕⢅⢑⠔⢅⢑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⢕⢕⢕⢔⢕⢔⠕⢕⢁⢿⣿⣿⣿⣿⡿⢟⢟⢇⢕⢅⢕⢕⢕⢕⢕⢸⣿⣿⣿⣿⣿⣿⣿⣿⣿⡿⠋⠀⠀⠀⠀⠁⠕⢄⠁⠕⢕⢕⢕⢕⢕⢕⢕⢕⢕⢕⢕⢕⢕⢕⢕⢕⢕⢕⢕⢕⢕⢕⢕⢕⢕⢕⢕⢕⢄⢁⠕⢕⢕⢕⢕⢕⢕⢕⢕⢕⢕⢕⢕⢕⢕⢕⢕⢕⢕⢕⢕⢕⢕⢕⢕⢕⢕⢕⢕⢕⢕⢕⢕⢕⢕⢕⢕⢕⢕⢕⢕⢕⢕⢕⢕⢕⢕⢕⢕⢕⢕⢕⢕⢔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⠀⢕⢕⠅⢕⢸⣿⡿⣿⣵⣾⣿⣿⣿⣧⢑⢀⠕⢕⠅⢔⢺⣿⣿⣿⣿⣿⣿⣿⣟⣏⠔⠀⢀⠀⠀⢄⢔⢔⢕⢄⠀⠀⢕⠕⢑⢕⢕⢕⢕⢕⢕⢕⢕⢕⢕⢕⢕⠕⢕⢕⢕⢕⢕⢕⢕⢕⢕⢕⢕⢕⢕⢕⢔⢅⢑⢕⢕⢕⢕⢕⢔⢕⢕⢕⢕⢕⢕⢕⢕⢕⢕⢕⢕⢕⢕⢕⢕⢕⢕⢕⢕⢕⢕⢕⢕⢕⢕⢕⢕⢕⢕⢕⢕⢕⢕⢕⠑⢕⢕⢑⢕⢕⢕⢕⢕⠀⠕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⡕⢕⢕⢕⠐⠀⢕⢔⠑⢔⢹⣷⣔⠈⠙⠙⠁⠁⠈⠑⠕⢀⠑⢔⠅⠘⣿⣿⣿⣿⣿⣿⣿⣟⢕⢀⡔⣵⣶⣷⡕⠁⠀⠁⢕⠀⠀⢕⢕⢕⢁⠐⠀⠁⠑⢕⢕⢕⢕⢕⢕⢔⢁⠀⠄⠁⠑⠑⠕⠕⢕⢕⢑⢑⠕⢕⢕⢕⢕⢕⢕⢕⢔⢅⢅⠕⠕⢕⢕⢕⢕⢕⢕⢕⢕⢕⢕⢕⢕⢕⢕⢕⢕⢕⢕⢕⠑⢕⢕⢕⢕⢕⢕⢕⢕⢕⢕⢕⢕⢕⢕⠀⠁⠁⠁⢕⢕⢕⢕⢕⢕⢄⢁⠅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⣧⢕⢕⢕⢔⠀⠁⢕⠀⢅⢅⠟⠁⠀⠀⢀⢄⠐⢄⢀⠀⠁⠀⠁⠕⠀⢸⣿⣿⣿⣿⣿⣿⣯⣵⣿⣇⡟⠟⢏⠁⠀⠀⠀⢕⠀⠀⢱⣵⣱⣕⣕⠀⠀⢀⠀⠁⠑⠕⢕⢕⢕⢕⢔⢕⢰⢄⢀⠀⠀⠀⠀⠀⠀⠁⠀⠀⠀⠁⠁⢁⠀⢀⢄⢄⢔⢕⢕⢕⢕⢕⢕⢕⢕⢕⢕⢕⢕⢕⢕⢕⢕⢕⢕⢕⢕⠀⢕⢕⢕⢕⢕⢕⢕⢕⢕⢕⢕⢕⢕⢕⠀⠀⠀⠀⢕⢕⢕⢕⢕⢕⢕⢕⢔⠀⠑⠕⢕⢔⢅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⣿⣿⢇⠜⡕⢕⠀⠀⠕⠀⠑⣕⡔⠀⠀⢔⢕⣕⡕⠑⠑⠀⠀⠀⠀⢐⢅⢜⣿⣿⣿⣿⣿⣿⣿⣿⣿⣿⣿⢀⢕⢣⣔⣕⡕⢱⢄⢀⣼⣿⣿⣿⡏⢔⣱⣿⣷⣵⣄⡀⠀⠁⠕⢕⢕⢕⢕⢅⢁⠐⠀⠀⢔⢔⢄⢔⢔⢔⢔⢕⢕⢕⢕⢕⢕⢕⢕⢕⢕⢕⢕⢕⢕⢕⢕⢕⢕⢕⢕⢕⢕⢕⢕⢕⢕⢕⢕⢔⢕⢕⢕⢕⢕⢕⢕⢕⢕⠕⢕⢕⢕⢕⢀⠀⠀⠀⢕⢕⢕⢕⢕⢕⢕⢕⢕⢕⢄⠀⠁⢕⠕⢕⠕⢁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⢕⢣⢕⢄⠀⠀⢄⠀⢸⠕⠀⠀⢕⢸⡿⢇⠀⠀⢀⠀⠀⠀⢸⡔⠁⣿⣿⣿⣿⣿⣿⣿⣿⣿⣿⣿⣧⢁⢕⢿⣿⢇⠕⢀⣼⣿⣿⣿⣿⣵⣿⣿⣿⣿⣿⣿⣿⣷⣦⣴⣄⡀⠁⠁⠀⠀⠀⠀⠀⠑⢕⢕⢕⢕⢕⢕⢕⢕⢕⢕⢕⢕⢕⢕⢕⢕⢕⢕⢕⢕⢕⢕⢕⢕⢕⢕⢕⢕⢕⢕⢕⢕⢕⢕⢕⢕⢕⢕⢕⢕⢕⢕⢕⢕⢄⢕⢕⢕⢕⢕⠀⠀⠀⢕⢕⢕⢕⢕⢕⢕⢕⢕⢕⢕⢔⢀⠁⠕⢔⢔⠕⢕⢕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⣧⢜⡇⢕⠀⠀⠀⠀⠁⠀⠀⠀⢕⢕⠀⢕⢄⢄⡕⠀⡕⠀⢸⣿⣴⣿⣿⣿⣿⣿⣿⣿⣿⣿⣿⣿⣿⣷⣵⣕⣑⣕⣴⣿⣿⣿⣿⢿⢿⣿⣿⣿⣿⣿⣿⣿⣿⣿⣿⣿⣿⣿⣿⣷⠕⠀⠀⠀⢔⢕⢕⢕⢕⢕⢕⢕⢕⢕⢕⢕⢕⢕⢕⢕⢕⢕⢕⢕⢕⢕⢕⢕⢕⢕⢕⢕⢕⢕⢕⢕⢕⢕⢕⢕⢕⢕⢕⢕⢕⢕⢕⢕⢕⢕⢕⢕⢕⢕⢕⢕⠀⠀⢀⢕⢕⢕⢕⢕⢕⢕⢕⢕⢕⢕⢕⢕⢔⢀⠁⠕⠐⠑⢕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⣧⢸⢕⢔⠀⠀⠀⠀⠕⣄⠀⢕⢕⢕⢕⣿⡇⠁⠠⠑⣰⣿⣿⣿⣿⣿⣿⣿⣿⣿⣿⣿⣿⣿⣿⣿⣿⣿⣿⣿⢟⢟⢟⢻⢟⢝⢟⢇⢞⡻⣿⣿⣿⣿⣿⣿⣿⣿⣿⣿⣿⣿⢇⠀⢀⠀⢄⣵⢕⢕⢕⢕⢕⢕⢕⢕⢕⢕⢕⢕⢕⢕⢕⢕⢕⢕⢕⢕⢕⢕⢕⢕⢕⢕⢕⢕⢕⢕⢕⠑⢕⢕⢕⢕⢕⢕⢕⢕⢕⢕⢕⢕⢕⢕⢕⢕⢕⢕⢕⠀⠀⢕⢕⢕⢕⢕⢕⢕⢕⢕⢕⢕⢕⢕⢕⢕⢕⢔⢀⠀⠀⠁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⣷⢕⠕⠀⠀⠀⠀⠀⢹⣧⣅⣷⣿⣇⡜⠕⣠⣵⣷⣿⣿⣿⣿⣿⣿⣿⣿⣿⣿⣿⣿⣿⣿⣿⣿⣿⣿⣿⢿⢏⢕⢕⢕⢕⢕⢕⢝⢕⢕⢝⢻⣿⣿⣿⣿⣿⣿⣿⣿⣿⡟⠀⢀⢔⢄⢕⢕⢕⢕⢕⢕⢕⢕⢕⢕⢕⢕⢕⢕⢕⢕⢕⢕⢕⢕⢕⢕⢕⢕⢕⢕⢕⢕⢕⢕⢕⢕⠀⠀⠑⢕⢕⢕⢕⢕⢕⢕⢕⢕⢕⢕⢁⢕⢕⢑⢕⢕⢕⠀⠀⠑⠕⠕⢕⠕⢄⢕⢕⢕⢕⢕⢕⢕⢕⢕⢕⢕⢕⢔⢄⢀⢀⢄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⡕⠄⠀⠀⠀⠀⠁⢿⣿⡿⢿⣿⣿⢿⢿⣿⣿⣿⣿⣿⣿⣿⣿⣿⣿⣿⣿⣿⣿⣿⣿⣿⣿⣿⡿⢇⢕⢕⢕⢕⢕⢕⢕⢕⢕⢕⢕⢕⢜⣿⣿⣿⣿⣿⣿⣿⣿⡿⠁⢄⣾⣔⢱⢕⢕⢕⢕⢕⢕⢕⢕⢕⣕⣱⣵⣵⣕⢕⢕⢕⢕⢕⢕⢕⢕⢕⢕⢕⢕⢕⢕⢕⢕⢕⠀⠀⠀⠀⠕⢕⢕⢕⢕⢕⢕⢕⢕⢕⠕⢔⢕⢅⢕⢕⢕⢕⠀⠀⠀⠀⠀⠁⠐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⢁⠀⠀⠀⠀⠀⢜⣿⡕⢜⢕⢕⢱⣿⢟⣿⣿⣿⣿⣿⣿⣿⣿⣿⣿⣿⣿⣿⣿⣿⣿⣿⣿⡕⢕⢕⢕⢕⢕⢕⢕⢕⢕⢕⢕⢕⢱⣾⣿⣿⣿⣿⣿⣿⣿⣿⣣⣵⣾⡝⢕⢕⢕⢕⢕⢕⢕⢵⣷⣷⣿⣿⣿⣿⣿⡿⢕⠑⠁⢕⢕⢕⢕⢕⢕⢕⢕⢕⢕⢕⢕⢕⢕⠀⠀⠀⠀⠀⢕⢕⢕⢕⢕⢕⢕⢕⠕⠀⠑⢐⢕⢕⢕⢕⠁⠀⠀⠀⠀⠀⠀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⠀⠀⠀⠀⠀⢀⢽⢇⢕⢕⢕⣪⢇⢸⣿⣿⣿⣿⣿⣿⣿⣿⣿⣿⣿⣿⣿⣿⣿⣿⣿⣿⣷⣕⢕⢕⢕⢕⢕⢕⢕⢕⢕⣕⣵⣿⣿⣿⣿⣿⣿⣿⣿⣿⣿⣿⣿⡟⢕⢕⢕⢕⢕⢕⢕⢕⢝⢿⣿⣿⣿⣿⢟⢏⢕⠀⠀⠐⢕⢕⢕⢕⢕⢕⢕⢕⢕⢕⢕⢕⢕⢕⠀⠀⠀⠀⠀⠀⢕⢕⢕⢕⢕⢕⠑⠀⢀⢕⢕⢕⢕⢕⠑⠀⠀⠀⠀⠀⢀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⢇⠀⠀⠀⢰⣿⢕⢕⢕⢕⢱⣿⣧⣸⣿⣿⣿⣿⣿⣿⣿⣿⣿⣿⣿⣿⣿⣿⣿⣿⣿⣿⣿⣿⣿⣷⣷⣧⣵⣵⣵⣷⣿⣿⣿⣿⣿⣿⣿⣿⣿⣿⣿⣿⣿⣿⢟⢕⢕⢕⢕⢕⢕⢕⢕⢕⢕⢕⢜⢝⠝⢑⢕⢕⢕⠀⠀⢕⢕⢕⢕⢕⢕⢕⢕⢕⢕⢕⢕⢕⢕⢕⠀⠀⠀⠀⠀⠀⠑⢕⢕⢕⢕⢁⢄⢕⢕⢕⢕⢕⢕⠑⠀⠀⠀⠀⠀⢀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⡟⢀⢀⠀⠀⠀⣹⡕⢕⢕⢕⣿⣿⣿⣿⣿⣿⣿⣿⣿⣿⣿⣿⣿⣿⣿⣿⣿⣿⣿⣿⣿⣿⣿⣿⣿⣿⣿⣿⣿⣿⣿⣿⣿⣿⣿⣿⣿⣿⣿⣿⣿⣿⣿⣿⣿⢇⢕⢕⢕⢕⢕⢕⠕⠁⠁⠁⠁⠁⠁⠀⢄⢕⢕⢕⠁⠀⠀⢕⢕⢕⢕⢕⢕⢕⢕⢕⢕⢕⢕⢕⢕⠁⠀⠀⠀⠀⠀⠀⠀⠕⢕⢕⢕⢕⢕⢕⢕⢕⢕⠕⠁⠀⠀⠀⠀⢀⢔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⣷⣾⣿⣧⢀⠀⢹⡇⢕⣼⣿⣿⣿⣿⣿⣿⣿⣿⣿⣿⣿⣿⣿⣿⣿⣿⣿⣿⣿⣿⣿⣿⣿⣿⣿⣿⣿⣿⣿⣿⣿⣿⣿⣿⣿⣿⣿⣿⣿⣿⣿⣿⣿⣿⡿⢇⢕⢕⢕⢕⢕⢕⠑⠀⠀⠀⠀⠀⠀⠀⢔⢕⢕⢕⠑⠀⠀⢄⢕⢕⢕⢕⢕⢕⢕⢕⢕⢕⢕⢕⢕⢕⠀⠀⠀⠀⠀⠀⠀⠀⠁⢕⢕⢕⢕⢕⢑⢕⠕⠁⠀⠀⠀⠀⢀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⣷⣵⣸⡇⣿⣿⣿⣿⣿⣿⣿⣿⣿⣿⣿⣿⣿⣿⣿⣿⣿⣿⣿⣿⣿⣿⣿⣿⣿⣿⣿⣿⣿⣿⣿⣿⣿⣿⣿⣿⣿⣿⣿⣿⣿⣿⣿⣿⡿⢇⢕⢕⢕⢕⢕⢕⢕⠁⠀⠀⠀⠀⠀⠀⠀⢕⢕⢕⢕⢕⠀⠀⠀⢕⢕⢕⢕⢕⢕⢕⢕⢕⢕⢕⢕⢕⢕⠀⠀⠀⠀⠀⠀⠀⠀⠀⠀⢕⢕⢕⢕⢕⢁⠀⠀⠀⠀⢀⢄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⣇⢿⣿⣿⣿⣿⣿⣿⣿⣿⣿⣿⣿⣿⣿⣿⣿⣿⣿⣿⣿⣿⣿⣿⣿⣿⣿⣿⣿⣿⣿⣿⣿⣿⣿⣿⣿⣿⣿⣿⣿⣿⣿⣿⢏⢕⢕⢕⢕⢕⢕⢕⢕⠀⠀⠀⠀⠀⠀⠀⠀⢔⢕⢕⢕⢕⠀⠀⠀⢕⢕⢕⢕⢕⢕⢕⢕⢕⢕⢕⢕⢕⢕⠑⠀⠀⠀⠀⠀⠀⠀⠀⠀⠀⠁⢕⢕⢕⢕⢕⢔⢔⢔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⡜⣿⣿⣿⣿⣿⣿⣿⣿⣿⣿⢿⢿⢿⢟⢟⣟⣹⣽⣿⣿⣿⣿⣿⣿⣿⣿⣿⣿⣿⣿⣿⣿⣿⣿⣿⣿⣿⣿⣿⡿⢟⢕⢕⢕⢕⢕⢕⢕⢕⢕⠑⠀⠀⠀⠀⠀⠀⠀⢔⢕⢕⢕⢕⢕⠀⠀⢕⢕⢕⢕⢕⢕⢕⢕⢕⢕⢕⢕⢕⢕⢕⠀⠀⠀⠀⠀⠀⠀⠀⠀⠀⠀⠀⠕⢕⢕⢕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⡹⣿⣿⣿⣿⣿⣷⡕⢕⢵⢕⢕⢕⣱⣽⣿⣿⣿⣿⣿⣿⣿⣿⣿⣿⣿⣿⣿⣿⣿⣿⣿⣿⣿⣿⣿⣿⡟⢏⢕⢕⢕⢕⢕⢕⢕⢕⢕⢕⢕⠀⠀⠀⠀⠀⢔⠑⢕⢕⢕⢕⢕⢕⠀⠀⢕⢕⢕⢕⢕⢕⢕⢕⢕⢕⢕⢕⢕⢕⢕⠀⠁⠀⠀⠀⠀⠀⠀⠀⠀⠀⠀⠀⠀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⣷⡝⣿⣿⣿⣿⣿⣿⣷⣷⣷⣷⣿⣿⣿⣿⣿⣿⣿⣿⣿⣿⣿⣿⣿⣿⣿⣿⣿⣿⣿⣿⣿⣿⣿⢟⢏⢕⢕⢕⢕⢕⢕⢕⢕⢕⢕⢕⢕⠁⠀⠀⠀⢀⢕⢑⢕⢕⢕⢕⢕⢕⠕⠀⢕⢕⢕⢕⢕⢕⢕⢕⢕⢕⢕⢕⢕⢕⢕⠀⢐⢅⢀⠀⠀⠀⠀⠀⠀⠀⠀⠀⠀⠀⢕⢕⢕⢕⢕⢕⢅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⡜⢿⣿⣿⣿⣿⣿⣿⣿⣿⣿⣿⣿⣿⣿⣿⣿⣿⣿⣿⣿⣿⣿⣿⣿⣿⣿⣿⣿⣿⣿⢟⢝⢕⢕⢕⢕⢕⢕⢕⢕⢕⢕⢕⢕⢕⢕⠀⠀⠀⢄⢕⢑⢕⢕⢕⢕⢕⢕⢕⠀⠀⢕⢕⢕⢕⢕⢕⢕⢕⢕⢕⢕⢕⢕⢕⠀⢔⠅⢕⠀⠀⠀⠀⠀⠀⠀⠀⠀⠀⠀⠀⠁⢕⢕⢕⢕⢕⢕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⣎⢻⣿⣿⣿⣿⣿⣿⣿⣿⣿⣿⣿⣿⣿⣿⣿⣿⣿⣿⣿⣿⣿⣿⣿⣿⣿⢿⡝⢇⢕⢕⢕⢕⢕⢕⢕⢕⢕⢕⢕⢕⢕⢕⢕⢕⠀⠀⢄⢕⢕⢕⢕⢕⢕⢕⢕⢕⠑⠀⢔⢕⢕⢕⢕⢕⢕⢕⢕⢕⢔⢕⢕⢕⠀⢕⢕⢕⢕⢕⢕⠀⠀⠀⠀⠀⠀⠀⠀⠀⠀⠀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⣷⣝⢿⣿⣿⣿⣿⣿⣿⣿⣿⣿⣿⣿⣿⣿⣿⣿⣿⣿⣿⣿⣿⡿⢟⢕⢕⢕⢕⢕⢕⢕⢕⢕⢕⢕⢕⢕⢕⢕⢕⢕⢕⢕⢕⠀⢔⢕⢕⢕⢕⢕⢕⢕⢕⢕⢕⠀⢀⢕⢕⢕⢕⢕⢕⢕⢕⢕⠁⢕⢕⠕⠀⢕⢕⢕⢕⢕⢕⠑⠀⠀⠀⠀⠀⠀⠀⠀⠀⠀⠀⢕⢕⢕⢕⢕⢕⢕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⣷⣝⢻⣿⣿⣿⣿⣿⣿⣿⣿⣿⣿⣿⣿⣿⡿⣟⢯⣟⢝⢕⢕⢕⢕⢕⢕⢕⢕⢕⢕⢕⢕⢕⢕⢕⢕⢕⢕⢕⢕⢕⢕⢔⢕⢕⢕⢕⢕⢕⢕⢕⢕⢕⠑⠀⢕⢕⢕⢕⢕⢕⢕⢕⢕⠑⢕⢕⠑⠀⢕⢕⢕⢕⢕⢕⢕⢕⢄⠀⠀⠀⠀⠀⠀⠀⠀⠀⠀⠑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⣷⣧⣝⢿⣾⣿⣿⣿⣿⣿⣿⣿⡿⢿⢟⢇⢕⢑⢑⢕⢕⢕⢕⢕⢕⢕⢕⢕⢕⢕⢕⢕⢕⢕⢕⢕⢕⢕⢕⢕⢕⢕⢕⢕⢕⢕⢕⢕⢕⢕⢕⠅⠀⢕⢕⢕⢕⢕⢕⢕⢕⢕⢕⢔⢕⠑⢀⢕⢕⢕⢕⢕⢕⢕⢕⢕⢕⠀⠀⠀⠀⠀⠀⠀⠀⠀⠀⠀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⣷⡇⠙⢏⢟⢫⢝⢝⠝⠑⢁⠀⠀⢕⢕⢕⢕⢕⢕⢕⢕⢕⢕⢕⢕⢕⢕⢕⢕⢕⢕⢕⢕⢕⢕⢕⢕⢕⢕⢕⢕⢕⢕⢕⢕⢕⢕⠕⠀⢕⢕⢕⢕⢕⢕⢕⢕⢕⢕⢀⢕⠀⢄⢕⢕⢕⢕⢕⢕⢕⢕⢕⢕⢕⢕⠀⠀⠀⠀⠀⠀⠀⠀⠀⠀⠑⢕⢕⢕⢕⢕⢕⢅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⢇⢄⢄⢀⠀⠀⠀⠀⠀⠀⠀⠀⠀⠀⠀⠀⣿⣿⣿⣿⣿⣿⣿⣿⣿⣿⣿⣿⣿⣿⣿⣿⣿⣿⣿⣿⣿⣿⣿⣿⣿⣿⣿⣿⣿⣿⣿⣿⣿⣿⣿⣿⣿⣿⣿⣿⣿⣿⡇⢔⢕⢔⢔⢔⢕⠀⠀⢀⠀⠀⢕⢕⢕⢕⢕⢕⢕⢕⢕⢕⢕⢕⢕⢕⢕⢕⢕⢕⢕⢕⢕⢕⢕⢕⢕⢕⢕⢕⢕⢕⢕⢕⢕⢕⠀⢕⢕⢕⢕⢕⢕⢕⢕⢕⢕⠁⠁⠀⢔⢕⢕⢕⢕⢕⢕⢕⢕⢕⢕⢕⢕⢕⠀⠀⠀⠀⠀⠀⠀⠀⠀⠀⠀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⡕⢕⢕⢕⢕⢔⢄⢀⠀⠀⠀⠀⠀⠀⠀⠀⠀⢿⣿⣿⣿⣿⣿⣿⣿⣿⣿⣿⣿⣿⣿⣿⣿⣿⣿⣿⣿⣿⣿⣿⣿⣿⣿⣿⣿⣿⣿⣿⣿⣿⣿⣿⣿⣿⣿⣿⣿⣿⣿⡇⢕⢕⢕⢕⢕⢕⠀⠀⠐⢀⢕⠕⢕⢕⢕⢕⢕⢕⢕⢕⢕⢕⢕⢕⢕⢕⢕⢕⢕⢕⢕⢕⢕⢕⢕⢕⢕⢕⢕⢕⢕⢕⢕⢕⢀⢕⢕⢕⢕⢕⢕⢕⢕⢕⢕⠁⠀⢀⢕⢕⢕⢕⢕⠁⢕⢕⢕⢕⢕⢕⢕⢕⢕⠀⠀⠀⠀⠀⠀⠀⠀⠀⠀⠀⠀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⢟⢝⢝⢝⢟⢿⣿⣿⣿⣿⢕⠕⢕⢕⢕⢕⢕⢔⢀⠀⠀⠀⠀⠀⠀⠀⠀⢁⢉⢙⢻⣿⣿⣿⣿⣿⣿⣿⣿⣿⣿⣿⣿⣿⣿⣿⣿⣿⣿⣿⣿⣿⣿⣿⣿⣿⣿⣿⣿⣿⣿⣿⣿⣿⣿⣿⣿⣿⡇⢕⢕⢕⢕⢕⢕⠀⠀⢕⢕⢕⢄⢕⢕⢕⢕⢕⢕⢕⢕⢕⢕⢕⢕⢕⢕⢕⢕⢕⢕⢕⢕⢕⢕⢕⢕⢕⢕⢕⢕⢕⢕⢕⢄⢕⢑⢑⢕⢕⢕⢕⢕⢕⢕⠁⠀⢔⢕⢕⢕⢕⢕⢕⢕⢀⠕⢕⢕⢕⢕⢕⢕⢕⠀⠀⠀⠀⠀⠀⠀⠀⠀⠀⠀⠀⠑⢕⢕⢕⢕⢕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⣯⢕⢕⢕⢕⢕⢕⢜⢝⢿⣿⠀⠀⠁⠕⢕⢕⢕⢕⢕⢕⢄⠀⠀⠀⠀⠀⠀⢕⠕⠐⠀⠹⣿⣿⣿⣿⣿⣿⣿⣿⣿⣿⣿⣿⣿⣿⣿⣿⣿⣿⣿⣿⣿⣿⣿⣿⣿⣿⣿⣿⣿⣿⣿⣿⣿⣿⣿⣿⡇⢕⢕⢕⢕⢕⠁⠀⢔⢕⢕⢕⢕⢕⢕⢕⢕⢕⢕⢕⢕⢕⢕⢕⢕⢕⢕⢕⢕⠕⠕⠑⠁⢄⢕⢕⢕⢕⢕⢕⢕⢕⢕⢕⢕⢕⢕⢕⢕⢕⢕⢕⢕⢕⠁⢀⢕⢕⢕⢕⢕⢕⢕⣑⣡⣥⡄⠕⢕⢕⢕⢕⠕⢕⠔⢁⠐⠀⠀⠀⠀⠀⠀⠀⠀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⢕⢕⢕⢕⢕⢕⢕⢝⢀⠀⠀⠀⠁⠕⢕⢕⢕⢕⢕⢕⢀⠀⠀⠀⠀⠀⠀⠀⠀⡆⢜⣿⣿⣿⣿⣿⣿⣿⣿⣿⣿⣿⣿⣿⣿⣿⣿⣿⢟⢝⢝⢝⣿⣿⣿⣿⣿⣿⣿⣿⣿⣿⣿⣿⣿⣿⢇⢕⢕⢕⢕⢕⠀⠀⠕⢕⢕⢕⢕⠕⢕⢕⢕⢕⢕⢕⢕⢕⢕⢕⠕⠕⠑⠁⠀⠀⠀⠀⢀⢕⢕⢕⢕⢕⢕⢑⢕⢕⢕⢕⢕⢕⢕⢕⢕⢕⢕⢕⢕⠁⢔⢕⢕⢕⢕⣱⣵⣷⡿⣿⣿⡿⢇⢄⠑⢕⢕⣑⣡⣥⣥⡄⢐⠀⠀⠀⠀⠀⠀⠀⠀⠀⠀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⣷⣕⢕⢕⢕⢕⢕⢕⢕⢔⢀⠀⠀⠀⠁⢕⢕⢕⢕⢕⢕⢔⢀⠀⠀⠀⠀⠀⢄⡝⢕⣿⣿⣿⣿⣿⣿⣿⣿⣿⣿⣿⣿⣿⣿⣿⣿⢇⢕⢕⢕⢕⢸⣿⣿⢻⣿⣿⣿⣿⣿⣿⣿⣿⣿⡟⢕⢕⢕⢕⢕⠀⠀⠀⢄⢕⠕⢕⢕⢔⢕⢕⢕⢕⢕⢕⠑⠁⠁⠀⠀⠀⠀⠀⠀⠀⠀⠀⢕⢕⢕⢕⢕⠕⢅⢕⢕⢕⢕⢕⢕⢕⢕⢕⢕⢕⢕⢕⣰⠆⠀⢀⣴⣾⣿⣿⣿⡟⢜⢕⢕⢕⢕⣱⣴⣷⣿⣿⣿⣿⣿⣷⠁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⣷⣕⢕⢕⢕⢕⢕⢕⢕⢔⢀⠀⠀⠀⠕⢕⢕⢕⢕⢕⢕⢔⢀⠀⠀⠀⠅⢑⣾⣿⣿⣿⣿⣿⣿⣿⣿⣿⣿⣿⣿⣿⣿⣿⡇⢕⢕⢕⢕⢕⢕⣿⣿⢕⣿⣿⡿⣿⣿⣟⡻⢿⣿⢕⢅⢕⢕⢕⠕⠀⠀⢔⢕⠁⠀⠀⠕⢕⢕⢕⠀⢕⢕⢕⠀⠀⠀⠀⠀⠀⠀⠀⠀⠀⠀⢄⢑⢅⢅⢕⠕⢔⢕⢕⢕⢕⢕⢕⢕⢕⢕⢕⢕⢕⢕⡜⠑⢄⢱⢿⣿⣿⣿⣿⡟⢇⢅⠑⢟⣿⣿⣿⣿⣿⣿⣿⣿⣿⣿⣿⠕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⢕⢕⢕⢜⢝⢻⢿⣿⣿⣷⣕⢕⢕⢕⢕⢕⢕⢕⢔⢀⠀⠀⠁⢕⢕⢕⢕⢕⢕⢕⢔⠀⠀⢄⣾⣿⣿⣿⣿⣿⣿⣿⣿⣿⣿⣿⣿⣿⣿⣿⣿⢕⢕⢕⢕⢕⢕⢕⣿⣿⢕⣿⣿⢸⣿⣿⣿⣿⣿⢇⠕⢕⢕⢕⢕⠀⠀⢄⢕⢀⣠⠀⠀⠀⢕⢕⠕⠀⢕⢕⢕⢄⠀⠀⠀⠀⠀⠀⠀⠀⠀⢀⢕⢕⢕⢕⢕⢔⢕⢕⢕⢕⢕⢕⢕⢕⢕⢕⢕⢕⢕⠎⢀⢔⢕⢕⢜⢟⡟⢟⢏⢕⣵⣷⣷⣶⣼⣝⣟⢿⢿⣿⣿⣿⣿⣿⡟⠀⠀⠀⠀⠀⠀⠀⠀⠀⠀⠀⠀⢕⢕⢕⢕⠀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⣇⢕⢕⢕⢕⢕⢕⢕⢝⢿⣿⣿⣷⡕⢕⢕⢕⢕⢕⢕⢕⢔⢀⠀⠀⠑⢕⢕⢕⢕⢕⢕⢕⢄⢸⣿⣿⣿⣿⣿⣿⣿⣿⣿⣿⣿⣿⣿⣿⣿⣿⣿⡕⢕⢕⢕⢕⢕⢕⢸⣿⣕⣿⣿⣼⣿⣿⣿⣿⡟⠕⢀⢕⢕⢕⠕⠀⢀⢕⢕⣾⢏⢕⢀⠀⠀⢕⠀⠀⢕⢕⢕⢕⠀⠀⠀⠀⠀⠀⠀⠀⢔⢕⢕⢕⢕⢕⢕⢕⢕⢕⢕⢕⢕⢕⢕⢕⢕⢕⢕⠑⠀⢄⢕⣵⡷⢟⣿⣿⢕⢕⣵⣻⣿⣿⣿⣿⣿⣿⣿⣿⣷⣧⣝⡕⢿⣿⣵⣥⣕⣕⡐⠄⠀⠀⠀⠀⠀⠀⠀⠀⢕⢕⢕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⣷⣵⡕⢕⢕⢕⢕⢕⢕⢜⢻⣿⣿⠕⠕⢕⢕⢕⢕⢕⢕⢕⢔⢀⠀⠁⢕⢕⢕⢕⢕⢕⢕⢜⢻⣿⣿⣿⣿⣿⣿⣿⣿⣿⣿⣿⣿⣿⣿⣿⣿⡇⢕⢕⢕⢕⢕⢕⢸⣿⣿⣿⣿⢷⢝⢿⢿⢟⢑⠀⢕⢜⢵⢕⠀⠀⢕⢕⣿⢇⢕⢕⢕⢀⠀⠀⠐⠀⢕⢕⢕⢕⠀⠀⠀⠀⠀⠀⠀⢔⢕⢕⢕⢕⢕⢕⢕⢕⢕⢕⢕⡇⢕⢅⢕⢕⢕⢕⠕⠀⢄⢕⣿⣿⣾⣿⣿⡇⣕⣾⣿⣿⣿⣿⣿⣿⣿⣿⣿⣿⣿⣿⣿⣿⣷⣝⢻⣿⣿⣿⣿⣷⠔⠀⠀⠀⠀⠀⠀⠀⢕⢕⢕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⣧⡕⢕⢕⢕⢕⢕⢕⢕⢝⠀⠀⠁⢕⢕⢕⢕⢕⢕⢕⢕⢄⠀⠀⠕⢕⢕⢕⢕⢕⢕⢕⢜⢿⣿⣿⣿⣿⣿⣿⣿⣿⣿⣿⣿⣿⣿⣿⡇⢕⢕⢕⢕⢕⢕⢸⣽⣿⣿⣿⣿⣿⣿⣿⢇⢕⠀⢕⢕⢕⠑⠀⢄⢕⡸⢇⢕⢕⢕⢕⢕⢀⠀⠀⠀⠀⢕⢕⢕⢕⠀⠀⠀⠀⠀⢄⢕⢕⢕⢕⢕⢕⢕⢕⢕⢕⢕⣽⢕⢕⢕⢕⢕⢕⠕⠀⢄⢕⣿⣿⣿⣿⣿⣿⢕⢻⣿⣿⣿⣿⣿⣿⣿⣿⣿⣿⣿⣿⣿⣿⣿⣿⡿⣿⣮⡝⢿⣿⣿⠑⠀⠀⠀⠀⠀⠀⠀⢕⢕⢕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⣧⡕⢕⢕⢕⢕⢕⢕⢔⢀⠀⠀⠑⢕⢕⢕⢕⢕⢕⢕⢕⢔⢀⠕⢕⢕⢕⢕⢕⢕⢕⢕⢹⣿⣿⣿⣿⣿⣿⣿⣿⣿⣿⣿⣿⣿⡟⢕⢕⢕⢕⢕⢕⢸⣿⣿⣿⣿⣿⣿⣿⡗⢕⠄⢔⢕⢕⢕⠀⠀⢕⢕⢇⢕⢕⢕⢕⢕⢕⢕⠀⠀⠀⢀⢕⢕⢕⢕⠀⠀⠀⠀⢀⢕⢕⢕⢕⢕⢇⢕⢕⢕⢕⢕⣼⢇⢕⢕⢕⢕⢕⠕⠀⢄⣵⣷⣵⣿⣿⣿⣿⡏⣻⣿⣿⣿⣿⣿⣿⣿⣿⣿⣿⣿⣿⣿⣿⣿⣿⣿⣿⡿⢿⣿⡣⣝⢿⠀⠀⠀⠀⠀⠀⠀⠀⢕⢕⢕⢀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⣧⡕⢕⢕⢕⢕⢕⢕⢕⢄⠀⠁⢕⢕⢕⢕⢕⢕⢕⢕⢕⢔⢕⢕⢕⢕⢕⢕⢕⢕⢕⢜⢻⣿⣿⣿⣿⣿⣿⣿⣿⣿⣿⣿⡇⢕⢕⢕⢕⢕⢕⢸⣿⣿⣿⣿⣿⣿⢿⢕⢕⢄⢔⢕⢕⠑⠀⢔⢕⡜⢕⢕⢕⢕⢕⢕⢕⢕⣱⣾⣷⢏⢕⢕⢕⢕⢕⠀⠀⠀⢕⢕⢕⢕⣱⡎⢕⢕⢕⢕⢕⣾⡏⢕⢕⢕⢕⢕⠕⠀⢄⢕⢻⣿⣿⣿⣿⣿⣿⢣⣿⣿⣿⣿⣿⣿⣿⣿⣿⣿⣿⣿⣿⣿⣿⣿⣿⣿⣿⣷⣵⢕⢞⢽⢵⢀⠀⠀⠀⠀⠀⠀⠀⠑⢕⢕⢕⢕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⢕⢕⢕⢕⢝⢟⢿⢿⢿⣿⣿⣿⣿⣿⣿⡇⢕⢕⢕⢕⢕⢕⢜⣿⣿⣿⣿⣿⣿⡟⢕⢕⢕⢕⢕⠕⠀⠀⢕⢕⡇⢕⢕⢕⢕⢕⢕⢕⣵⣿⣿⢏⢕⢕⢅⠅⠕⢕⢔⢀⢔⢕⢕⢕⣵⣿⢇⢕⢕⢕⢕⣾⡿⢕⢔⢕⢕⢕⢕⠇⠀⢕⢕⢕⢕⣻⣿⣿⣿⡟⣼⣿⣿⣿⣿⣿⣿⣿⣿⣿⣿⣿⣿⣿⣿⣿⣿⡟⢕⢻⢿⢿⢇⢕⢕⢸⡧⢄⠀⠀⠀⠀⠀⠀⠀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⢕⢕⢕⢕⢕⢕⢕⢕⣮⣻⣿⣿⣿⢟⢕⢕⢔⢔⢕⢕⠀⠀⢕⢕⢸⢕⢕⢕⢕⢕⢕⢕⣼⣿⣿⢇⢕⢕⢕⢕⢕⢕⢕⢕⢕⢕⢕⢕⣵⣿⡿⢕⢕⢕⢕⣵⣿⢇⠁⢕⢕⢕⢱⡞⠀⢕⢕⣱⣷⣿⣿⣿⣿⣿⣽⣿⣿⣿⣿⣿⣿⣿⣿⣿⣿⣿⣿⣿⣿⣿⣿⣿⣧⢕⢕⢕⢕⢕⢜⢸⢗⢹⣿⡔⠀⠀⠀⠀⠀⠀⠀⢕⢑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⢅⢕⢑⠕⢕⢕⢕⢕⢕⢕⢕⢕⢕⢕⢕⢕⢕⢕⢕⢕⢕⢕⢕⢕⢕⢕⢕⢕⢕⢕⢕⢕⢕⢕⢕⢕⢕⢕⢕⢕⢕⢕⢕⢕⢕⢕⢕⢕⢕⢕⢕⢕⢕⢕⢕⢕⣿⣿⣿⣿⣿⡇⢕⠑⢕⢕⠕⠀⠀⢔⢕⢕⢕⢕⢕⢕⢕⢕⢕⢜⢿⢟⢕⢕⢕⢕⢕⢕⢕⢕⢕⢕⢕⢕⢕⢕⣿⣿⡇⢕⢕⢕⢸⣿⡏⡕⠀⢕⢕⢱⣿⠇⠀⢕⢕⣿⣿⣿⣿⣿⣿⢿⣿⣿⣿⣿⣿⣿⣿⣿⣿⣿⣿⣿⣿⣿⣿⣿⣿⣿⣿⣿⣕⢕⢕⢕⢕⣿⣿⣿⢽⣳⡄⠀⠀⠀⠀⠀⠀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⢔⢅⢕⢕⢕⢕⢕⢕⢕⢕⢕⢕⢕⢕⢕⢕⢕⢕⢕⢕⢕⢕⢕⢕⢕⢕⢕⢕⢕⢕⢕⢕⢕⢕⢕⢕⢕⢕⢕⢕⢕⢕⢕⢕⢕⢕⢕⢕⢕⢕⢕⢕⣿⣿⣿⣿⣿⢇⠕⢄⢄⠕⠀⠀⢄⣇⢕⡱⢕⣱⣇⢕⢕⢕⢕⢕⢕⢕⢕⢕⢕⢕⢕⢕⢕⢕⢕⢕⢕⢕⢕⢸⣿⣿⢇⢕⢕⢱⣿⣿⢇⠁⠀⢕⢰⣿⡟⠀⢕⢸⣿⣿⣿⣿⣿⣿⣿⣿⣿⣿⣿⣿⣿⣿⣿⣿⣿⣿⣿⣿⣿⣿⣿⣿⣿⣿⣿⣿⣿⣿⣿⣿⣿⣿⣿⣿⣟⣾⣧⢀⠀⠀⠀⠀⠀⠕⢄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⢅⢕⢕⢕⢕⢕⢕⢕⢕⢑⢕⢕⢕⢕⢕⢕⢕⢕⢕⢕⢕⢕⢕⢕⢕⢕⢕⢕⢕⢕⢕⢕⢕⢕⢕⢕⢕⢕⢕⢕⢕⢕⢕⢕⢕⢕⢕⢕⢕⢕⢕⢕⢕⢕⢕⢕⢸⣿⣿⣿⡏⠁⠀⢁⢕⠀⠀⢀⣾⣿⣿⡇⢱⣿⣿⡕⢕⢕⢕⠑⠑⠑⢕⢕⢕⢕⢕⢕⢕⢕⢕⢕⢕⢕⢕⣿⣿⣿⢕⢕⢕⣾⣿⡿⢕⠀⢕⢅⣾⣿⡇⠀⢕⢸⣿⣿⣿⣿⣿⣿⡟⣿⣿⣿⣿⣿⣿⣿⣿⣿⣿⣿⣿⣿⣿⣿⣿⣿⣿⣿⣿⣿⣿⣿⣿⣿⣿⣿⣿⣿⣿⡿⣿⡇⠀⠀⠀⠀⠀⠀⢕⠄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⡟⠑⠕⢀⠁⠁⠀⠀⣸⣿⣿⣿⢇⣾⣿⣿⣇⢕⢕⠁⠀⠀⠀⢕⢕⢕⢕⢕⢕⣵⢱⡟⢕⢕⢕⢱⣿⣿⣿⢕⢕⢸⣿⣿⢇⠁⠀⢑⣼⣿⣿⠑⠀⢕⢸⢿⣿⣿⣿⣿⣿⡇⣿⣿⣿⣿⣿⣿⣿⣿⣿⣿⣿⣿⣿⣿⣿⣿⣿⣿⣿⣿⣿⣿⣿⣿⣿⣿⣿⣿⣿⣿⣿⣿⣿⢄⠀⠀⠀⠀⠀⠁⢄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⢔⢕⢕⢕⢕⢕⢕⢕⢕⢕⢕⠕⢕⢕⢕⢕⢕⢕⢕⢕⢕⢕⢕⢕⢕⢕⢕⢕⢕⢕⢕⢕⢕⢕⢕⢕⢕⢕⢕⢕⢕⢕⢕⢕⢕⢕⢕⢕⢕⢕⢕⢕⢿⢏⠕⠀⠀⠕⢔⠀⠀⣼⣿⣿⣿⡟⢱⣿⣿⣿⣿⢕⠁⠀⠀⠀⢔⢕⢕⢕⢕⣼⣿⣿⢸⢇⢕⢕⢕⢸⣿⣿⣿⢕⢕⣾⣿⣿⠁⠀⠀⣸⣿⢼⡿⠀⢕⢕⢕⢕⢝⢟⢟⢿⢏⢱⣿⣿⣿⣿⣿⣿⣿⣿⣿⣿⣿⣿⣿⣿⣿⣿⣿⣿⣿⣿⣿⣿⣿⣿⣿⣿⣿⣿⣿⣿⣿⣿⣿⣇⠀⠀⠀⠀⠀⠀⠕⢄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⢔⢕⢕⢕⢕⢕⢕⢕⢕⢕⢕⢕⢕⣵⣾⣿⣿⢇⢕⢕⢕⢕⢕⢕⢕⢕⢕⢕⢕⢕⢕⢕⢕⢕⢕⢕⢕⢕⢕⢕⢕⢕⠀⠀⠀⠀⠀⢀⣼⣿⣿⣿⣿⢇⣼⣿⣿⣿⢏⠀⠀⠀⠀⠀⢕⢕⢕⢕⢾⣿⣿⣿⠜⢕⢕⢕⢕⢜⣿⣿⣿⢕⢸⣿⣿⡇⠕⠀⢰⣿⣗⢸⡇⠀⢕⢕⢕⢕⣕⣵⣵⣵⣵⡜⣿⡟⣿⣿⣿⣿⣿⣿⣿⣿⣿⣿⣿⣿⣿⣿⣿⣿⣿⣿⣿⣿⣿⣿⣿⣿⣿⣿⣿⣿⣿⣿⣿⣿⡄⠀⠀⠀⠀⠀⠀⢄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⢱⢕⣕⢕⢕⢕⢕⢕⢕⢕⢕⢕⢕⢕⢕⢕⣱⣾⣿⣿⣿⣧⢕⢕⢕⢕⢕⢕⢕⢕⢕⢕⢕⢕⢕⢕⢕⢕⢕⢕⢕⢕⢕⢕⢕⢕⠀⢄⢀⢔⠀⢀⣼⣿⣿⣿⣿⡟⢕⣿⣿⣿⠏⠀⠀⠀⠀⢀⢔⢕⢕⢕⢸⣾⣿⣿⣿⢕⢕⢕⢕⢕⢱⣿⣿⣿⢕⣾⣿⣿⢇⠀⢄⣾⣿⡇⢸⢇⠀⢕⢕⣵⣿⣿⣿⣿⣿⣿⡇⣿⡇⣿⣿⣿⣿⣿⣿⣿⣿⣿⣿⣿⣿⣿⣿⣿⣿⣿⣿⣿⣿⣿⣿⣿⣿⣿⣿⣿⣿⣿⣿⢿⣿⣧⠀⠀⠀⠀⠀⠀⢅⣔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⠛⠛⠓⠃⠑⠑⠑⠑⠑⠑⠑⠑⠑⠛⠛⠛⠛⠛⠛⠛⠓⠑⠑⠑⠑⠑⠑⠑⠑⠑⠑⠑⠑⠑⠑⠑⠑⠑⠛⠛⠓⠃⠑⠑⠐⠐⠑⠐⠀⠘⠛⠛⠛⠛⠛⠃⠘⠛⠛⠃⠀⠀⠀⠀⠀⠑⠑⠑⠑⠑⠛⠛⠛⠛⠛⠃⠑⠑⠑⠑⠛⠛⠛⠛⠘⠛⠛⠛⠘⠐⠘⠛⠛⠓⠑⠀⠀⠑⠛⠛⠛⠛⠛⠛⠛⠛⠛⠙⠃⠛⠛⠛⠛⠛⠛⠛⠛⠛⠛⠛⠛⠛⠛⠛⠛⠛⠛⠛⠛⠛⠛⠛⠛⠛⠛⠛⠛⠙⠑⠃⠛⠛⠃⠀⠀⠀⠀⠀⠑⠛⠛⠛⠓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⣕⣵⣵⡷⢷⢿⢟⢟⢏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⣕⣕⣵⢵⢵⢷⢗⢞⢏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⣕⡕⢕⢕⢕⢕⢗⢝⢝⢕⢕⢕⢕⢕⢕⢕⢕⢕⢕⢕⢕⢕⢕⢕⢕⢕⢕⢕⢕⢕⢕⢕⢕⢕⢕⢕⢕⢕⢕⢕⢕⢕⢕⢕⢕⢕⢕⢕⢕⢕⢕⢕⢕⢕⢕⢕⢕⢕⢕⢕⢕⢕⢕⢕⢕⢕⢕⢕⢕⢕⢕⢕⢕⢕⢕⢕⢕⢕⢕⢕⢕⢕⢕⢕⢕⢕⢕⢕⢕⢕⣕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⢏⢕⢕⢕⢕⣕⣱⢵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⢇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⡏⢕⢕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⢕⢕⢕⢕⢕⢕⢕⢕⢕⢕⢕⢕⢕⢕⢕⢕⢕⢕⢕⢕⢕⢕⢕⢕⢕⢕⢕⢕⢕⢕⢕⢕⢕⢕⢕⢕⢕⢕⢕⢕⢕⢕⢕⢕⢕⢕⠀</a:t>
            </a:r>
            <a:br/>
            <a:r>
              <a:t>⣿⣿⣿⣿⣯⣽⣿⣿⣿⣿⣿⣿⣿⣿⣿⣿⣿⣿⣿⣿⣿⣿⣿⣿⣿⣿⣿⣿⣿⣿⣿⣿⣿⣿⣿⣿⣿⣿⣿⣿⣿⣿⣿⣿⣿⣿⣿⣿⣿⣿⣿⣿⣿⣿⣿⣿⣿⣿⣿⣿⣿⣿⣿⣿⣿⣿⣿⣿⣿⣿⣿⣿⣿⣿⣿⣿⣿⣿⣿⣿⢱⢎⢕⢕⢕⢕⢕⢕⢕⢕⢕⢕⢕⢕⢕⢕⢕⢕⢕⢕⢕⢕⢕⢕⢕⢕⢕⢕⢕⢕⢕⢕⢕⢕⢕⢕⢕⢕⢕⢕⢕⢕⢕⢕⢕⢕⢕⢕⢕⢕⢕⢕⢕⢕⢕⢕⢕⢕⢕⢕⢕⢕⢕⢕⢕⢕⢕⢕⢕⢕⢕⢕⢕⢕⢕⢕⢕⢕⢕⢕⢕⢕⢕⢕⢕⢕⢕⢕⢕⢕⢕⢕⢕⢑⢅⢑⢕⢕⢕⢕⢕⢕⢕⢕⢕⢕⢕⢔⢔⢔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⢕⢕⢕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⠕⢕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⠑⢑⢅⢔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⣵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⣳⣾⣽⣿⢇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⢧⡕⢕⢕⢕⢕⢕⢕⢕⢕⢕⢕⢕⢕⢕⢕⢹⣿⣿⣿⣿⣇⣵⣴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⣯⢷⢕⢕⢕⢕⢕⢕⢕⢕⢕⢕⢕⢕⢕⢕⢸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⢕⢕⢕⢕⢕⢇⢕⣵⣧⢕⢕⢕⢕⢕⢕⢕⢕⢕⢕⢕⢕⢸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⢕⢕⢕⢕⢕⢕⢕⢕⢑⣵⣿⣿⣿⣷⣕⢕⢕⢕⢕⢕⢕⢕⢕⢕⢕⢸⣿⣿⣿⣿⣿⣿⣿⣿⢿⢟⢟⣇⣕⢕⢕⢕⢕⢕⢕⢕⢕⢕⢕⢕⢕⢕⢕⢔⢅⢑⠕⢕⢕⢕⢕⢕⢕⢕⢕⢕⢕⢕⢕⢕⢅⠕⢕⢑⢑⢑⢕⢕⢕⢕⢕⢕⢕⢕⢕⢕⢕⢕⢕⢕⢕⢕⢕⢕⢕⢕⢕⢕⢕⢕⢕⢕⢕⢕⢕⢕⢕⢕⢕⢕⢕⢕⢕⢕⢕⢕⢕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⢑⢕⢅⢕⢕⢁⣿⣿⣿⣿⣿⣿⣷⣵⡕⢕⢕⢕⢕⢕⢕⠐⢕⣿⣿⣿⣿⣿⡿⣏⣵⣷⣿⣿⣿⣿⡧⢕⢕⢕⠑⢕⢕⢕⢕⢕⢕⢕⢕⢕⢕⢕⢕⢕⢕⢔⢅⢅⢕⢕⢕⢅⢕⢕⢕⢕⢕⢕⢕⢔⢅⠕⢔⢅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⢕⢕⢕⢕⠕⢕⢑⢕⢁⢸⣿⣿⣿⣿⡿⢟⢟⢗⢕⢕⢑⢕⢕⢕⢔⠁⣿⣿⣿⣿⣿⣿⣿⣿⣿⣿⠟⠁⠀⠀⠀⠀⠑⢕⠀⠑⠕⢕⢕⢕⢕⢕⢕⢕⢕⢕⢕⢕⢑⢕⢕⢕⢕⢕⢕⢕⢕⢕⢕⢕⢕⢕⢕⢕⢕⢔⢅⢑⠕⢕⢕⢕⢕⢕⢕⢕⢕⢕⢕⢕⢕⢕⢕⢕⢕⢕⢕⢕⢕⢕⢕⢕⢕⢕⢕⢕⢕⢕⢕⢕⢕⢕⢕⢕⢕⢕⢕⢕⢕⢕⢕⢕⢕⢕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⠄⢕⢕⢅⢕⢑⢿⡿⢿⣯⣷⣿⣿⣿⣿⣇⢕⠅⠕⢅⠑⢅⢿⣿⣿⣿⣿⣿⣿⡿⣟⢅⠀⠀⢀⠀⢀⢔⢔⢔⢅⠀⠀⢅⢑⠑⢑⠕⢕⢕⢕⢕⢕⢕⢕⢕⢕⢕⢕⢕⢕⢕⢕⢕⢕⢕⢕⢕⢕⢕⢕⢕⢕⢕⢕⢕⢅⢅⢕⢕⢕⢕⢕⢕⢕⢕⢕⢕⢕⢕⢕⢕⢕⢕⢕⢕⢕⢕⢕⢕⢕⢕⢕⢕⢕⢕⢕⢕⢕⢕⢕⢕⢕⢕⢕⢕⢕⢕⢕⢕⢔⢕⢕⢕⢕⢔⠑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⢕⢕⢕⢄⠀⠕⢕⠅⠕⠜⣿⣦⢁⠉⠙⠁⠁⠁⠙⠣⢕⢄⠑⢔⠑⠜⣿⣿⣿⣿⣿⣿⡿⡏⢀⡄⣱⣵⣷⡕⠁⠀⠁⢕⠀⠀⠀⢕⢕⢅⢑⠄⢁⠑⠕⢕⢕⢕⢕⢕⢕⢔⢁⢁⠄⠐⠅⠕⠕⠕⠕⠅⢅⢑⠕⠕⠕⠕⠕⢕⢕⠕⠕⠕⠔⠐⢀⢅⢔⢕⢕⢕⢕⢕⢕⢕⢕⢕⢕⢕⢕⢕⢕⢕⢕⢕⢕⢕⢕⢕⢕⢕⢕⢕⢕⢕⢕⢕⢕⢕⠕⠁⠀⠀⢕⢕⢕⢕⢕⠀⢑⢕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⡕⢱⢕⢕⠀⠀⢕⠀⠕⡕⠜⠑⠀⠀⢀⢄⠔⢄⢄⠀⠑⢑⠀⠑⠕⠀⢸⣿⣿⣿⣿⣿⣿⣱⣾⣇⣸⠟⢟⢑⠀⠀⠀⢕⠀⠀⢀⣵⣕⣕⣕⢔⠀⢀⢄⠄⢁⠑⠕⢕⢕⢕⢕⢕⢕⢔⢄⠀⠀⠀⠀⠀⠀⠄⠀⠀⠀⠀⠀⢀⢀⢀⢄⢔⢔⢕⢕⢕⢕⢕⢕⢕⢕⢕⢕⢕⢕⢕⢕⢕⢕⢕⢕⢕⢕⢕⢕⢕⢕⢕⢕⢕⢕⢕⢕⢕⢕⢕⢕⢕⠄⠀⠀⠀⢕⢕⢕⢕⢕⢕⢕⢔⠀⠑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⢿⣿⡇⢕⢇⢕⠀⠀⠀⢁⠀⢝⡔⠀⠀⢔⢕⣱⡕⠑⠁⠀⠀⠀⠀⠀⢕⢄⢜⣿⣿⣿⣿⣿⣿⣿⣿⣿⣿⡔⢕⢣⣔⢕⡱⢕⡅⠀⣱⣿⣿⣿⡿⢕⢄⣾⣿⣷⣵⣄⡀⠀⠁⠑⠕⢕⢕⢕⠔⠀⠀⠀⠀⢕⢕⢕⢕⢕⢕⢕⢕⢕⢕⢕⢕⢕⢕⢕⢕⢕⢕⢕⢕⢕⢕⢕⢕⢕⢕⢕⢕⢕⢕⢕⢕⢕⢕⢕⢕⢕⢕⢕⢕⢕⢕⢕⢕⢕⢕⢕⢕⠁⠀⠀⠀⢕⢕⢕⢕⢕⢕⢕⢕⢕⢕⢀⠁⠑⢕⢕⢅⢑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⢿⢿⢿⢿⢿⢿⢿⢿⣟⣟⣟⣟⣟⣟⣿⣿⣽⣽⣽⣽⣿⣿⣿⣷⣷⣷⣾⣿⣿⣿⣿⣿⡕⢸⡕⢕⠀⠀⠕⠀⢜⢇⠀⠀⢕⢕⢿⢇⠀⠀⢀⠀⢕⡕⠀⢸⡔⠑⣿⣿⣿⣿⣿⣿⣿⣿⣿⣿⣷⡅⢕⢸⣿⡇⢕⠁⣰⣿⣿⣿⣿⣧⣷⣿⣿⣿⣿⣿⣿⣿⣷⣷⣴⣄⣄⢀⠁⠀⠀⠀⠀⠀⠁⢑⢕⢕⢕⢕⢕⢕⢕⢕⢕⢕⢕⢕⢕⢕⢕⢕⢕⢕⢕⢕⢕⢕⢕⢕⢕⢕⢕⢕⢕⢕⢕⢕⢕⢕⢕⢕⢕⢕⢕⢕⢕⢕⢕⢕⢕⢕⢔⠀⠀⠀⢕⢕⢕⢕⢕⢕⢕⢕⢕⢕⢕⢔⠀⠐⢅⢕⢐⢔⢕⢕⢕⢕⢕⢕⢕⢕⢕⢕⢕⢕⢕⢕⢕⢕⢕⢕⢕⢕⠀</a:t>
            </a:r>
            <a:br/>
            <a:r>
              <a:t>⣿⣿⣿⣿⣿⣿⣿⣿⣿⣿⣿⣿⣿⣿⣿⣿⣿⣿⣿⢿⢿⢿⢿⢿⢿⢿⢟⢟⢟⢟⢟⢟⣟⣏⣝⣝⣝⣹⣽⣽⣽⣵⣵⣵⣷⣷⣷⣷⣷⣾⣿⣿⣿⣿⣿⣿⣿⣿⣿⣿⣿⣿⣿⣿⣿⣿⣿⣿⣿⣿⣿⣿⣿⣿⣿⣿⣿⣿⣿⣿⣿⡕⢣⢕⠀⠀⠀⠀⠀⠀⠀⠀⢕⢕⢀⢕⢄⢔⡕⠀⢸⡇⠀⣸⣿⣧⣿⣿⣿⣿⣿⣿⣿⣿⣿⣿⣿⣿⣧⣕⢜⢑⣠⣾⣿⣿⣿⡿⢿⣿⣿⣿⣿⣿⣿⣿⣿⣿⣿⣿⣿⣿⣿⣿⢇⠀⠀⠀⢄⢕⢕⢕⢕⢕⢕⢕⢕⢕⢕⢕⢕⢕⢕⢕⢕⢕⢕⢕⢕⢕⢕⢕⢕⢕⢕⢕⢕⢕⢕⢕⠕⢕⢕⢕⢕⢕⢕⢕⢕⢕⢕⢕⢕⠁⢕⢕⢕⢕⢕⠀⠀⠀⢕⢕⢕⢕⢕⢕⢕⢕⢕⢕⢕⢕⢕⢀⠁⠕⢕⢅⢕⢕⢕⢕⢕⢕⢕⢕⢕⢕⢕⢕⢕⢕⢕⢕⢕⢕⢕⢕⠀</a:t>
            </a:r>
            <a:br/>
            <a:r>
              <a:t>⢟⢏⢝⢝⢝⢝⢝⣝⣕⣕⣕⣕⣱⣵⣵⣵⣵⣵⣵⣷⣷⣷⣷⣷⣷⣿⣿⣿⣿⣿⣿⣿⣿⣿⣿⣿⣿⣿⣿⣿⣿⣿⣿⣿⣿⣿⣿⣿⣿⣿⣿⣿⣿⣿⣿⣿⣿⣿⣿⣿⣿⣿⣿⣿⣿⣿⣿⣿⣿⣿⣿⣿⣿⣿⣿⣿⣿⣿⣿⣿⣿⣿⡜⢕⢕⠀⠀⠀⠀⠑⢔⠀⢕⢕⢕⢕⢿⡇⢕⢄⡿⠕⣰⣿⣿⣿⣿⣿⣿⣿⣿⣿⣿⣿⣿⣿⣿⣿⣿⣿⣿⡿⢿⢟⢿⡟⢟⢟⢇⢸⢿⣿⣿⣿⣿⣿⣿⣿⣿⣿⣿⣿⣿⡟⠁⠀⠀⢀⢜⡗⢕⢕⢕⢕⢕⢕⢕⢕⢕⢕⢕⢕⢕⢕⢕⢕⢕⢕⢕⢕⢕⢕⢕⢕⢕⢕⢕⢕⢕⢕⠐⢕⢕⢕⢕⢕⢕⢕⢕⢕⢕⢕⢕⢕⢕⢕⢕⢕⢕⠀⠀⢔⢕⢕⢕⢕⢕⢕⢕⢕⢕⢕⢕⢕⢕⢕⢔⢀⠁⠁⠀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⡕⢑⠀⠀⠀⠀⠀⢜⣷⣄⣸⣿⣧⡜⢕⣡⣮⣵⣾⣿⣿⣿⣿⣿⣿⣿⣿⣿⣿⣿⣿⣿⣿⣿⣿⣿⣿⡿⢕⢇⢕⢕⢕⢕⢕⢜⢇⢕⢕⢿⣿⣿⣿⣿⣿⣿⣿⣿⣿⣿⠑⠀⢔⠀⢕⢸⢕⢕⢕⢕⢕⢕⢕⢕⢕⢕⢕⢕⢕⢕⢕⢕⢕⢕⢕⢕⢕⢕⢕⢕⢕⢕⢕⢕⢕⢕⠀⠀⠑⢕⢕⢕⢕⢕⢕⢕⢕⢕⢕⠑⢕⢕⠕⢕⢕⢕⠀⠀⠕⢕⢕⢕⢕⠑⢕⢕⢕⢕⢕⢕⢕⢕⢕⢕⢕⢔⢀⠀⠀⠁⠑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⢐⠀⠀⠀⠀⠀⢻⣿⡿⢿⣿⣿⢿⢿⣿⣿⣿⣿⣿⣿⣿⣿⣿⣿⣿⣿⣿⣿⣿⣿⣿⣿⣿⡿⢇⢕⢕⢕⢕⢕⢕⢕⢕⢕⢕⢕⢕⢕⣿⣿⣿⣿⣿⣿⣿⣿⣿⠇⢀⣱⣕⡕⢕⢕⢕⢕⢕⢕⢕⢕⢕⢕⣕⣕⣵⣕⢕⢕⢕⢕⢕⢕⢕⢕⢕⢕⢕⢕⢕⢕⢕⢕⢕⠕⠀⠀⠀⠁⢕⢕⢕⢕⢕⢕⢕⢕⢕⢔⢕⢑⢕⢕⢕⢕⠀⠀⠀⠀⠀⠁⠁⢕⢕⢕⢕⢕⢕⢕⢕⢕⢕⢕⢕⢕⢕⢕⢔⢔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⡔⠀⠀⠀⠀⠀⠜⣿⢗⢜⢕⢕⢱⣾⡿⣻⣿⣿⣿⣿⣿⣿⣿⣿⣿⣿⣿⣿⣿⣿⣿⣿⣿⡕⢕⢕⢕⢕⢕⢕⢕⢕⢕⢕⢕⢕⢕⣵⣿⣿⣿⣿⣿⣿⣿⣿⣏⣰⣾⣟⢇⢇⢕⢕⢕⢕⢕⢕⣵⣷⣷⣿⣿⣿⣿⣿⢗⠕⠑⢕⢕⢕⢕⢕⢕⢕⢕⢕⢕⢕⢕⢕⢕⠀⠀⠀⠀⠀⠑⢕⢕⢕⢕⢕⢕⢕⠀⠕⢅⢕⢕⢕⢕⠑⠀⠀⠀⠀⠀⠀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⣷⢀⠀⠀⠀⠀⢀⢕⢕⢕⢕⢕⢱⡏⢸⣿⣿⣿⣿⣿⣿⣿⣿⣿⣿⣿⣿⣿⣿⣿⣿⣿⣿⣷⣕⢕⢕⢕⢕⢕⢕⢕⢕⢕⢕⣕⣾⣿⣿⣿⣿⣿⣿⣿⣿⣿⣿⣿⣿⢇⢕⢕⢕⢕⢕⢕⢕⢜⢿⣿⣿⣿⣿⡿⢟⢇⠕⠀⠀⢕⢕⢕⢕⢕⢕⢕⢕⢕⢕⢕⢕⢕⢕⠀⠀⠀⠀⠀⠀⠕⢕⢕⢕⢕⠕⠀⢄⢔⢕⢕⢕⢕⠕⠀⠀⠀⠀⠀⠀⢔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⢇⠀⠀⠀⠀⢾⢕⢕⢕⢕⢱⣿⡇⣸⣿⣿⣿⣿⣿⣿⣿⣿⣿⣿⣿⣿⣿⣿⣿⣿⣿⣿⣿⣿⣿⣷⣷⣵⣵⣵⣵⣷⣷⣿⣿⣿⣿⣿⣿⣿⣿⣿⣿⣿⣿⣿⢟⢕⢕⢕⢕⢕⢕⢕⢕⢕⢕⢕⢝⢟⢝⠝⢕⢕⢕⠀⠀⢑⢕⢕⢕⢕⢕⢕⢕⢕⢕⢕⢕⢕⢕⢕⠀⠀⠀⠀⠀⠀⠀⢕⢕⠕⢁⢄⢔⢕⢕⢕⢕⢕⠑⠀⠀⠀⠀⠀⠀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⢅⢀⢀⠀⠀⢸⡕⢕⢕⣕⣿⣿⣿⣿⣿⣿⣿⣿⣿⣿⣿⣿⣿⣿⣿⣿⣿⣿⣿⣿⣿⣿⣿⣿⣿⣿⣿⣿⣿⣿⣿⣿⣿⣿⣿⣿⣿⣿⣿⣿⣿⣿⣿⣿⣿⢏⢕⢕⢕⢕⢕⢕⢕⠁⠁⠁⠁⠁⠁⠁⢀⢕⢕⢕⠑⠀⠀⢔⢕⢕⢕⢕⢕⢕⢕⢕⢕⢕⢕⢕⢕⢕⠀⠀⠀⠀⠀⠀⠀⠀⢕⢕⢕⢕⢕⢕⢕⢕⠕⠑⠀⠀⠀⠀⠀⢄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⡏⠁⠁⠁⠁⠈⠉⠙⠛⠻⢿⣿⣿⣿⣿⣿⣿⣿⣿⣿⣿⣿⣿⣿⣿⣿⣿⣿⣿⣿⣿⣿⣿⣿⣧⣵⣿⣷⣄⠀⢸⡇⢕⣼⣾⣿⣿⣿⣿⣿⣿⣿⣿⣿⣿⣿⣿⣿⣿⣿⣿⣿⣿⣿⣿⣿⣿⣿⣿⣿⣿⣿⣿⣿⣿⣿⣿⣿⣿⣿⣿⣿⣿⣿⣿⣿⣿⣿⡟⢕⢕⢕⢕⢕⢕⢕⠕⠀⠀⠀⠀⠀⠀⠀⢄⢕⢕⢕⠕⠀⠀⢀⢕⢕⢕⢕⢕⢕⢕⢕⢕⢕⢕⢕⢕⢕⠀⠀⠀⠀⠀⠀⠀⠀⠀⢕⢕⢕⢕⢕⢕⠕⠁⠀⠀⠀⠀⠀⢄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⠀⠀⠀⠀⠀⠀⠀⠀⠀⠘⣿⣿⣿⣿⣿⣿⣿⣿⣿⣿⣿⣿⣿⣿⣿⣿⣿⣿⣿⣿⣿⣿⣿⣿⣿⣿⣿⣿⣷⣵⡇⣿⣿⣿⣿⣿⣿⣿⣿⣿⣿⣿⣿⣿⣿⣿⣿⣿⣿⣿⣿⣿⣿⣿⣿⣿⣿⣿⣿⣿⣿⣿⣿⣿⣿⣿⣿⣿⣿⣿⣿⣿⣿⣿⣿⣿⢏⢕⢕⢕⢕⢕⢕⢕⠑⠀⠀⠀⠀⠀⠀⠀⢔⢕⢕⢕⢕⠀⠀⠀⢕⢕⢕⢕⢕⢕⢕⢕⢕⢕⢕⢕⢕⢕⠁⠀⠀⠀⠀⠀⠀⠀⠀⠀⠀⢕⢕⢕⢕⢕⢀⠀⠀⢀⢄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⢕⠀⠀⠀⠀⠀⠀⠀⠀⠀⠀⢹⣿⣿⣿⣿⣿⣿⣿⣿⣿⣿⣿⣿⣿⣿⣿⣿⣿⣿⣿⣿⣿⣿⣿⣿⣿⣿⣿⣿⣿⣧⢻⣿⣿⣿⣿⣿⣿⣿⣿⣿⣿⣿⣿⣿⣿⣿⣿⣿⣿⣿⣿⣿⣿⣿⣿⣿⣿⣿⣿⣿⣿⣿⣿⣿⣿⣿⣿⣿⣿⣿⣿⣿⣿⢟⢕⢕⢕⢕⢕⢕⢕⢕⠁⠀⠀⠀⠀⠀⠀⠀⢄⢕⢕⢕⢕⠑⠀⠀⢕⢕⢕⢕⢕⢕⢕⢕⢕⢕⢕⢕⢕⢕⠕⠀⠀⠀⠀⠀⠀⠀⠀⠀⠀⠀⠑⢕⢕⢕⢕⢕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⡇⠀⠀⠀⠀⠀⠀⠀⠀⠀⠀⢸⣿⣿⣿⣿⣿⣿⣿⣿⣿⣿⣿⣿⣿⣿⣿⣿⣿⣿⣿⣿⣿⣿⣿⣿⣿⣿⣿⣿⣿⣿⡞⣿⣿⣿⣿⣿⣿⣿⣿⣿⣿⡿⢿⢿⠿⢟⢟⣟⣽⣿⣿⣿⣿⣿⣿⣿⣿⣿⣿⣿⣿⣿⣿⣿⣿⣿⣿⣿⣿⣿⡿⢟⢝⢕⢕⢕⢕⢕⢕⢕⢕⠑⠀⠀⠀⠀⠀⠀⠀⢔⢕⢕⢕⢕⢕⠀⠀⢕⢕⢕⢕⢕⢕⢕⢕⢕⢕⢕⢕⢕⢕⢕⠀⠀⠀⠀⠀⠀⠀⠀⠀⠀⠀⠀⠀⠕⢕⢕⢕⢕⢑⢅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⣇⠀⠀⠀⠀⠀⠀⠀⠀⠀⠀⢜⣿⣿⣿⣿⣿⣿⣿⣿⣿⣿⣿⣿⣿⣿⣿⣿⣿⣿⣿⣿⣿⣿⣿⣿⣿⣿⣿⣿⣿⣿⣿⡜⣿⣿⣿⣿⣿⣷⣕⢕⢱⢕⢕⢕⣱⣾⣿⣿⣿⣿⣿⣿⣿⣿⣿⣿⣿⣿⣿⣿⣿⣿⣿⣿⣿⣿⣿⣿⣿⢏⢕⢕⢕⢕⢕⢕⢕⢕⢕⢕⢕⠀⠀⠀⠀⠀⢄⠕⢔⢕⢕⢕⢕⢕⠀⠀⢕⢕⢕⢕⢕⢕⢕⢕⢕⢕⢕⢕⢕⢕⢕⠁⠀⠀⠀⠀⠀⠀⠀⠀⠀⠀⠀⠀⠀⠀⢕⢕⢕⢕⢕⢕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⢿⢿⢕⢕⢕⢕⢕⢕⢕⢔⢔⢠⣵⣿⣿⣿⣿⣿⣿⣿⣿⣿⣿⣿⣿⣿⣿⣿⣿⣿⣿⣿⣿⣿⣿⣿⣿⣿⣿⣿⣿⣿⣿⣿⣿⡜⣿⣿⣿⣿⣿⣿⣷⣵⣷⣷⣾⣿⣿⣿⣿⣿⣿⣿⣿⣿⣿⣿⣿⣿⣿⣿⣿⣿⣿⣿⣿⣿⣿⡿⢟⢕⢕⢕⢕⢕⢕⢕⢕⢕⢕⢕⢕⠑⠀⠀⠀⠀⢔⠑⢕⢕⢕⢕⢕⢕⠕⠀⢀⢕⢕⢕⢕⢕⢕⢕⢕⢕⢕⢕⢕⢕⢕⠁⠄⢀⠀⠀⠀⠀⠀⠀⠀⠀⠀⠀⠀⠀⠀⠑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⣾⣿⣿⣿⣿⣿⣿⣿⣿⣿⣷⣷⣷⣿⣿⣿⣿⣿⣿⣿⣿⣿⣿⣿⣿⣿⣿⣿⣿⣿⣿⣿⣿⣿⣿⣿⣿⣿⣿⣿⣿⣿⣿⣿⣿⣿⡜⢿⣿⣿⣿⣿⣿⣿⣿⣿⣿⣿⣿⣿⣿⣿⣿⣿⣿⣿⣿⣿⣿⣿⣿⣿⣿⣿⣿⣿⣿⢟⢝⢕⢕⢕⢕⢕⢕⢕⢕⢕⢕⢕⢕⢕⢕⠀⠀⠀⢀⢕⠑⢕⢕⢕⢕⢕⢕⢕⠀⢀⢕⢕⢕⢕⢕⢕⢕⢕⢕⢕⢕⢕⢕⢕⠁⢄⢅⢅⢔⠐⠀⠀⠀⠀⠀⠀⠀⠀⠀⠀⠀⠀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⢿⢿⢿⢿⠿⠿⢿⢿⢿⣿⣿⣿⣿⣿⣿⣿⣿⣿⣿⣿⣿⣿⣿⣿⣿⣿⣿⣿⣿⣿⣿⣿⣿⣿⣿⣿⣿⣿⣿⣿⣿⣿⣿⣿⣿⣿⣎⢻⣿⣿⣿⣿⣿⣿⣿⣿⣿⣿⣿⣿⣿⣿⣿⣿⣿⣿⣿⣿⣿⣿⣿⣿⣿⡽⢗⢏⢕⢕⢕⢕⢕⢕⢕⢕⢕⢕⢕⢕⢕⢕⢕⢕⠀⠀⢄⢕⢕⢕⢕⢕⢕⢕⢕⢕⠕⠀⢔⢕⢕⢕⢕⢕⢕⢕⢕⢕⢀⢕⢕⢕⠀⢔⢕⢕⢕⢔⢀⠀⠀⠀⠀⠀⠀⠀⠀⠀⠀⠀⠀⢕⢕⢕⢕⢕⢕⢅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⠁⠉⠙⢿⣿⣿⣿⣿⣿⣿⣿⣿⣿⣿⣿⣿⣿⣿⣿⣿⣿⣿⣿⣿⣿⣿⣿⣿⣿⣿⣿⣿⣿⣿⣿⣿⣿⣷⣝⢿⣿⣿⣿⣿⣿⣿⣿⣿⣿⣿⣿⣿⣿⣿⣿⣿⣿⣿⣿⣿⣿⢏⢕⢕⢕⢕⢕⢕⢕⢕⢕⢕⢕⢕⢕⢕⢕⢕⢕⢕⢕⢕⠀⢔⢕⢕⢕⢕⢕⢕⢕⢕⢕⢕⠀⢀⢕⢕⢕⢕⢕⢕⢕⢕⢕⠁⢕⢕⠕⠀⢕⢕⢕⢕⢕⢕⢔⢀⠀⠀⠀⠀⠀⠀⠀⠀⠀⠀⠀⢕⢕⢕⢕⢕⢕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⢸⣿⣿⣿⣿⣿⣿⣿⣿⣿⣿⣿⣿⣿⣿⣿⣿⣿⣿⣿⣿⣿⣿⣿⣿⣿⣿⣿⣿⣿⣿⣿⣿⣿⣿⣿⣷⣝⢝⣿⣿⣿⣿⣿⣿⣿⣿⣿⣿⣿⣿⣿⣿⣿⣟⢎⢝⢕⢕⢕⢕⢕⢕⢕⢕⢕⢕⢕⢕⢕⢕⢕⢕⢕⢕⢕⢕⢕⢕⢔⢕⢕⢕⢕⢕⢕⢕⢕⢕⢕⠕⠀⢕⢕⢕⢕⢕⢕⢕⢕⢕⠑⢕⢕⠕⠀⢕⢕⢕⢕⢕⢕⢕⢕⢕⠀⠀⠀⠀⠀⠀⠀⠀⠀⠀⠀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⣼⣿⣿⣿⣿⣿⣿⣿⣿⣿⣿⣿⣿⣿⣿⣿⣿⣿⣿⣿⣿⣿⣿⣿⣿⣿⣿⣿⣿⣿⣿⣿⣿⣿⣿⣿⣿⣿⣿⣧⣝⢿⣿⣿⣿⣿⣿⣿⣿⣿⣿⡿⢟⢇⢕⢑⢁⢕⢕⢕⢕⢕⢕⢕⢕⢕⢕⢕⢕⢕⢕⢕⢕⢕⢕⢕⢕⢕⢕⢕⢕⢕⢕⢕⢕⢕⢕⢕⢕⠅⠀⢕⢕⢕⢕⢕⢕⢕⢕⢕⢕⢔⢕⠑⢀⢕⢕⢕⢕⢕⢕⢕⢕⢕⢕⠀⠀⠀⠀⠀⠀⠀⠀⠀⠀⠀⠁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⡇⠀⠀⠀⠀⠀⠀⠀⠀⠀⠀⠀⠀⠀⠀⠀⣿⣿⣿⣿⣿⣿⣿⣿⣿⣿⣿⣿⣿⣿⣿⣿⣿⣿⣿⣿⣿⣿⣿⣿⣿⣿⣿⣿⣿⣿⣿⣿⣿⣿⣿⣿⣿⣿⣿⣿⣿⣷⡕⢙⢻⢯⡟⢞⢝⠏⠙⠅⠀⠀⢕⢕⢕⢕⢕⢕⢕⢕⢕⢕⢕⢕⢕⢕⢕⢕⢕⢕⢕⢕⢕⢕⢕⢕⢕⢕⢕⢕⢕⢕⢕⢕⢕⢕⢕⠀⢕⢕⢕⢕⢕⢕⢕⢕⢕⢕⢀⢕⠀⢄⢕⢕⢕⢕⢕⢕⢕⢕⢕⢕⢕⢕⠀⠀⠀⠀⠀⠀⠀⠀⠀⠀⠀⢕⢕⢕⢕⢕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⢇⢔⢄⢀⠀⠀⠀⠀⠀⠀⠀⠀⠀⠀⠀⠀⣿⣿⣿⣿⣿⣿⣿⣿⣿⣿⣿⣿⣿⣿⣿⣿⣿⣿⣿⣿⣿⣿⣿⣿⣿⣿⣿⣿⣿⣿⣿⣿⣿⣿⣿⣿⣿⣿⣿⣿⣿⣿⡇⢔⢕⢔⢕⢔⢕⠀⠀⢐⠀⠀⢕⢕⢕⢕⢕⢕⢕⢕⢕⢕⢕⢕⢕⢕⢕⢕⢕⢕⢕⢕⢕⢕⢕⢕⢕⢕⢕⢕⢕⢕⢕⢕⢕⢕⠀⢕⢕⢕⢕⢕⢕⢕⢕⢕⢕⠁⠁⠀⢔⢕⢕⢕⢕⢕⢕⢕⢕⢕⢕⢕⢕⢕⠀⠀⠀⠀⠀⠀⠀⠀⠀⠀⠀⠁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⡕⢕⢕⢕⢕⢕⢔⢀⠀⠀⠀⠀⠀⠀⠀⠀⠀⢿⣿⣿⣿⣿⣿⣿⣿⣿⣿⣿⣿⣿⣿⣿⣿⣿⣿⣿⣿⣿⣿⣿⣿⣿⣿⣿⣿⣿⣿⣿⣿⣿⣿⣿⣿⣿⣿⣿⣿⣿⣿⡇⢕⢕⢕⢕⢕⢕⠀⠀⠐⢄⢕⠕⢕⢕⢕⢕⢕⢕⢕⢕⢕⢕⢕⢕⢕⢕⢕⢕⢕⢕⢕⢕⢕⢕⢕⢕⢕⢕⢕⢕⢕⢕⢕⢕⢀⢕⢕⢕⢕⢕⢕⢕⢕⢕⢕⠁⠀⢀⢕⢕⢕⢕⢕⢅⠕⢕⢕⢕⢕⢕⢕⢕⢕⢕⠀⠀⠀⠀⠀⠀⠀⠀⠀⠀⠀⠕⢕⢕⢕⢕⢕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⢏⢝⢕⢜⢝⢻⣿⣿⣿⣿⢕⠕⢕⢕⢕⢕⢕⢔⢄⠀⠀⠀⠀⠀⠀⠀⠀⢁⢉⢙⢻⣿⣿⣿⣿⣿⣿⣿⣿⣿⣿⣿⣿⣿⣿⣿⣿⣿⣿⣿⣿⣿⣿⣿⣿⣿⣿⣿⣿⣿⣿⣿⣿⣿⣿⣿⣿⣿⡇⢕⢕⢕⢕⢕⢕⠀⠀⢕⢕⢕⢄⢕⢕⢕⢕⢕⢕⢕⢕⢕⢕⢕⢕⢕⢕⢕⢕⢕⢕⢕⢕⢕⢕⢕⢕⢕⢕⢕⢕⢕⢕⠕⢀⢑⢑⢕⢕⢕⢕⢕⢕⢕⢕⠁⠀⢄⢕⢕⢕⢕⢕⢕⢕⢄⠑⢕⢕⢕⢕⢕⢕⢕⢕⠀⠀⠀⠀⠀⠀⠀⠀⠀⠀⠀⠀⢕⢕⢕⢕⢕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⣧⡕⢕⢕⢕⢕⢕⢕⢝⢻⣿⠀⠀⠁⠕⢕⢕⢕⢕⢕⢕⢄⠀⠀⠀⠀⠀⠀⢕⠕⠐⠀⠹⣿⣿⣿⣿⣿⣿⣿⣿⣿⣿⣿⣿⣿⣿⣿⣿⣿⣿⣿⣿⣿⣿⣿⣿⣿⣿⣿⣿⣿⣿⣿⣿⣿⣿⣿⣿⡇⢕⢕⢕⢕⢕⠁⠀⢔⢕⢕⢕⢕⢕⢕⢕⢕⢕⢕⢕⢕⢕⢕⢕⢕⢕⢕⢕⢕⢕⠕⠑⠁⢄⢕⢕⢕⢕⢕⢕⢕⢕⢕⢕⢕⢕⢕⢕⢔⢕⢕⢕⢕⢕⠁⢀⢕⢕⢕⢕⢕⢕⢕⣑⣡⣥⡄⠑⢕⢕⢕⢕⢑⢔⢔⠁⢐⠀⠀⠀⠀⠀⠀⠀⠀⠀⠀⠑⢕⢕⢕⢕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⣵⡕⢕⢕⢕⢕⢕⢕⢜⢀⠀⠀⠀⠁⠕⢕⢕⢕⢕⢕⢕⢄⠀⠀⠀⠀⠀⠀⠀⠀⡆⢜⣿⣿⣿⣿⣿⣿⣿⣿⣿⣿⣿⣿⣿⣿⣿⣿⡿⢏⢝⢝⢝⣿⣿⣿⣿⣿⣿⣿⣿⣿⣿⣿⣿⣿⣿⢇⢕⢕⢕⢕⢕⠀⠀⠕⢕⢕⢕⢕⠕⢕⢕⢕⢕⢕⢕⢕⢕⢕⢕⠕⠕⠑⠁⠀⠀⠀⠀⢀⢕⢕⢕⢕⢕⢕⢕⢕⢕⢕⢕⢕⢕⢕⢕⢕⢕⢕⢕⢕⠁⢔⢕⢕⢕⢕⣱⣵⣷⡿⣽⡿⡿⢇⢄⠑⢕⠕⣑⣡⣥⣥⡅⢐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⣧⡕⢕⢕⢕⢕⢕⢕⢔⢀⠀⠀⠀⠁⢕⢕⢕⢕⢕⢕⢕⢄⠀⠀⠀⠀⠀⢄⡝⢕⣿⣿⣿⣿⣿⣿⣿⣿⣿⣿⣿⣿⣿⣿⣿⡿⢇⢕⢕⢕⢕⢸⣿⣿⢻⣿⣿⣿⣿⣿⣿⣿⣿⣿⡏⢕⢕⢕⢕⢕⠀⠀⠀⢄⢕⠑⢕⢕⢔⢕⢕⢕⢕⢕⢕⠑⠁⠁⠀⠀⠀⠀⠀⠀⠀⠀⠀⢕⢕⢕⢕⢕⠕⢁⢕⢕⢕⢕⢕⢕⢕⢕⢕⢕⢕⢕⢕⣰⠆⠀⢀⣴⣾⣿⣿⣿⡟⢕⢕⢕⢕⢕⣱⣴⣷⣿⣿⣿⣿⣿⣷⠁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⢿⢿⣿⣿⣿⣿⣿⣧⡕⢕⢕⢕⢕⢕⢕⢔⢀⠀⠀⠀⠑⢕⢕⢕⢕⢕⢕⢔⢀⠀⠀⠀⠅⢑⣾⣿⣿⣿⣿⣿⣿⣿⣿⣿⣿⣿⣿⣿⣿⣿⡇⢕⢕⢕⢕⢕⢕⣿⣿⢕⣿⣿⡿⣿⣿⣟⢿⢿⣿⢕⢅⢕⢕⢕⠑⠀⠀⢔⢕⠁⠀⠀⠕⢕⢕⢕⠀⢕⢕⢕⠀⠀⠀⠀⠀⠀⠀⠀⠀⠀⠀⢄⠕⢑⢕⢑⠕⢅⢕⢕⢕⢕⢕⢕⢕⢕⢕⢕⢕⢕⢕⡼⠑⢄⢱⢿⣿⣿⣿⣿⡟⢇⢅⠑⢟⣿⣿⣿⣿⣿⣿⣿⣿⣿⣿⣿⠕⠀⠀⠀⠀⠀⠀⠀⠀⠀⠀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⢕⢕⢕⢕⢜⢟⢿⣿⣿⣿⣧⢕⢕⢕⢕⢕⢕⢕⢔⢀⠀⠀⠁⢕⢕⢕⢕⢕⢕⢕⢔⠀⠀⢄⣾⣿⣿⣿⣿⣿⣿⣿⣿⣿⣿⣿⣿⣿⣿⣿⣿⢕⢕⢕⢕⢕⢕⢕⣿⣿⢕⣿⣿⢸⣿⣿⣿⣿⣿⢇⠑⢕⢕⢕⢕⠀⠀⢔⢕⢀⣠⠀⠀⠀⢕⢕⠕⠀⢕⢕⢕⢄⠀⠀⠀⠀⠀⠀⠀⠀⠀⢀⢕⢕⢕⢕⢕⢕⢕⢕⢕⢕⢕⢕⢕⢕⢕⢕⢕⢕⢕⠎⢀⢔⢕⢕⢜⢟⡟⢟⢏⢕⣱⣷⣷⣶⣼⣝⡟⢿⢿⢿⣿⣿⣿⣿⡏⠀⠀⠀⠀⠀⠀⠀⠀⠀⠀⠀⠀⠀⢕⢕⢕⢕⢕⢕⢕⢕⢕⢕⢕⢕⢕⢕⢕⢕⢕⢕⢕⢕⢕⢕⢕⢕⢕⢕⢕⢕⢕⢕⢕⢕⢕⢕⢕⢕⢕⢕⢕⢕⢕⢕⢕⢕⢕⠀</a:t>
            </a:r>
            <a:br/>
            <a:r>
              <a:t>⢜⢝⢝⢝⢏⢕⠕⢕⣿⣿⣿⣿⣿⣿⣿⣿⣿⣿⣿⣿⣿⣿⣿⣿⣿⣿⣿⣿⣿⣿⣿⣿⣿⣿⣧⡕⢕⢕⢕⢕⢕⢕⢜⢻⣿⣿⣷⣕⢕⢕⢕⢕⢕⢕⢕⢔⢀⠀⠀⠑⢕⢕⢕⢕⢕⢕⢕⢄⢸⣿⣿⣿⣿⣿⣿⣿⣿⣿⣿⣿⣿⣿⣿⣿⣿⣿⢕⢕⢕⢕⢕⢕⢕⢸⣿⣕⣿⣿⣸⣿⣿⣿⣿⡏⠕⢀⢕⡕⢕⠕⠀⢀⢕⢕⣾⢏⠕⢀⠀⠀⢕⠀⠀⢕⢕⢕⢕⠀⠀⠀⠀⠀⠀⠀⠀⢄⢕⢕⢕⢕⢕⢕⢕⢕⢕⢕⢕⢕⢕⢅⢕⢕⢕⢕⠑⠀⢄⢕⣵⡷⢟⣿⣿⢕⢕⢵⣷⣿⣿⣿⣿⣿⣿⣿⣿⣷⣮⣕⢝⣽⣿⣵⣤⣅⣐⡀⠄⠀⠀⠀⠀⠀⠀⠀⠀⢕⢕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⣧⣕⢕⢕⢕⢕⢕⢕⢜⢝⢿⣿⠕⠕⢕⢕⢕⢕⢕⢕⢕⢔⢀⠀⠁⠕⢕⢕⢕⢕⢕⢕⢜⢻⣿⣿⣿⣿⣿⣿⣿⣿⣿⣿⣿⣿⣿⣿⣿⣿⡇⢕⢕⢕⢕⢕⢕⢸⣿⣿⣿⣿⢷⢝⢿⢿⢿⢑⠀⢕⢹⢇⢕⠀⠀⢕⢕⡿⢇⢕⢕⢕⢀⠀⠀⠐⠀⢕⢕⢕⢕⠀⠀⠀⠀⠀⠀⠀⢄⢕⢕⢕⢕⢕⢕⢕⢕⢕⢕⢕⡵⢕⢕⢕⢕⢕⢕⠕⠀⢄⢕⣿⣿⣾⣿⣿⡇⣕⣾⣿⣿⣿⣿⣿⣿⣿⣿⣿⣿⣿⣿⣿⣿⣧⣝⢿⣿⣿⣿⣿⣷⢔⠀⠀⠀⠀⠀⠀⠀⢕⢕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⣷⣕⢕⢕⢕⢕⢕⢕⢕⢝⠀⠀⠁⠕⢕⢕⢕⢕⢕⢕⢕⢔⢀⠀⠕⢕⢕⢕⢕⢕⢕⢕⢜⢿⣿⣿⣿⣿⣿⣿⣿⣿⣿⣿⣿⣿⣿⣿⡇⢕⢕⢕⢕⢕⢕⢸⣽⣿⣿⣿⣿⣿⣿⣿⢇⢕⠀⢕⢕⢕⠑⠀⢄⢕⡸⢕⢕⢕⢕⢕⢕⢀⠀⠀⠀⠀⢕⢕⢕⢕⠀⠀⠀⠀⠀⢀⢕⢕⢕⢕⢕⢕⢕⢕⢕⢕⢕⣼⢇⢕⢕⢕⢕⢕⠕⠀⢄⢕⣿⣿⣿⣿⣿⣿⢕⢻⣿⣿⣿⣿⣿⣿⣿⣿⣿⣿⣿⣿⣿⣿⣿⣿⣿⣿⣮⡟⢿⣿⣿⢕⠀⠀⠀⠀⠀⠀⠀⢕⢕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⣧⡕⢕⢕⢕⢕⢕⢕⢕⢄⠀⠀⠑⢕⢕⢕⢕⢕⢕⢕⢕⢔⢀⠕⢕⢕⢕⢕⢕⢕⢕⢕⢹⣿⣿⣿⣿⣿⣿⣿⣿⣿⣿⣿⣿⣿⡇⢕⢕⢕⢕⢕⢕⢸⣿⣿⣿⣿⣿⣿⣿⡗⢕⠄⢔⢕⢕⢕⠀⠀⢕⢕⢇⢕⢕⢕⢕⢕⢕⢕⠀⠀⠀⢀⢕⢕⢕⢕⠀⠀⠀⠀⠀⢕⢕⢕⢕⢕⢕⢕⢕⢕⢕⢕⢼⡏⢕⢕⢕⢕⢕⠕⠀⢄⣵⣷⣵⣿⣿⣿⣿⡏⣻⣿⣿⣿⣿⣿⣿⣿⣿⣿⣿⣿⣿⣿⣿⣿⣿⣿⣿⡿⢿⡟⣧⣝⢿⢕⠀⠀⠀⠀⠀⠀⠀⠑⢕⢕⢕⢕⢕⢕⢕⢕⢕⢕⢕⢕⢕⢕⢕⢕⢕⢕⢕⢕⢕⢕⢕⢕⢕⢕⢕⢕⢕⢕⢕⢕⢕⢕⢕⢕⢕⢕⢕⢕⢕⢕⢕⢕⠀</a:t>
            </a:r>
            <a:br/>
            <a:r>
              <a:t>⢕⢕⢕⢕⢕⢕⠀⢕⣿⣿⣿⣿⣿⣿⣿⣿⣿⣿⣿⣿⣿⣿⣿⣿⣿⣿⣿⣿⣿⣿⣿⣿⣿⣿⣿⣿⣿⣿⣿⣿⣿⣿⣧⡕⢕⢕⢕⢕⢕⢕⢕⢄⠀⠀⢕⢕⢕⢕⢕⢕⢕⢕⢕⢔⢕⢕⢕⢕⢕⢕⢕⢕⢕⢜⢻⣿⣿⣿⣿⣿⣿⣿⣿⣿⣿⣿⡇⢕⢕⢕⢕⢕⢕⢸⣿⣿⣿⣿⣿⣿⢟⢕⢕⢄⢔⢕⢕⠑⠀⢔⢕⡜⢕⢕⢕⢕⢕⢕⢕⢕⣱⣾⣷⢏⢕⢕⢕⢕⢕⠀⠀⠀⢕⢕⢕⢕⢕⡱⢕⢕⢕⢕⢕⣵⡟⢕⢕⢕⢕⢕⠕⠀⢄⢕⢻⣿⣿⣿⣿⣿⣿⢣⣿⣿⣿⣿⣿⣿⣿⣿⣿⣿⣿⣿⣿⣿⣿⣿⢝⣿⣿⣷⣵⢝⢕⢵⣎⢕⠀⠀⠀⠀⠀⠀⠀⠀⢕⢕⢕⢕⢕⢕⢕⢕⢕⢕⢕⢕⢕⢕⢕⢕⢕⢕⢕⢕⢕⢕⢕⢕⢕⢕⢕⢕⢕⢕⢕⢕⢕⢕⢕⢕⢕⢕⢕⢕⢕⢕⢕⢕⠀</a:t>
            </a:r>
            <a:br/>
            <a:r>
              <a:t>⢕⢕⢕⢕⢕⢕⢀⢕⢟⢟⢟⢟⢟⢟⢟⢟⢟⢟⢟⢟⢏⢝⢝⢝⢝⢝⢝⢝⢝⢝⢝⢝⢝⢝⢝⢝⢕⢕⢕⢕⢕⢕⢕⢕⢕⢕⢕⢕⢕⢕⢕⢕⢕⢕⢕⢕⢕⢕⢕⢕⢕⢕⢕⢕⢕⢕⢕⢕⢕⢕⢕⢕⢕⢕⢕⢜⢟⢿⢿⢿⣿⣿⣿⣿⣿⣿⡇⢕⢕⢕⢕⢕⢕⢸⣿⣿⣿⣿⣿⣿⡏⢕⢕⢕⢕⢕⠕⠀⠀⢕⢕⢇⢕⢕⢕⢕⢕⢕⢕⣱⣿⣿⢏⢕⢕⢕⢕⢕⢕⢔⢀⢄⢕⢕⢕⢱⣾⢇⢕⢕⢕⢕⢾⡿⢕⢅⢕⢕⢕⢕⠇⠀⢕⢕⢕⢜⣻⣿⣿⣿⡟⣼⣿⣿⣿⣿⣿⣿⣿⣿⣿⣿⣿⣿⣿⣿⣿⣿⡟⢝⢿⢿⡿⢇⢕⢕⢱⣣⢄⠀⠀⠀⠀⠀⠀⠀⠑⢕⠁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⢝⢝⢝⢕⢕⢕⢕⢕⢕⢕⢜⣮⣻⣿⣿⣿⢟⢕⢕⢔⢔⢕⢕⠀⠀⢕⢕⢸⢕⢕⢕⢕⢕⢕⢕⣼⣿⣿⢇⢕⢕⢕⢕⢕⢕⢕⢕⢕⢕⢕⢕⢱⣿⣿⢕⢕⢕⢕⣼⣿⢇⠑⢕⢕⢕⢱⡟⠀⢕⢕⣵⣷⣿⣿⣿⣿⣿⣽⣿⣿⣿⣿⣿⣿⣿⣿⣿⣿⣿⣿⣿⣿⣿⣿⣿⡇⢕⢕⢕⢕⢕⢕⢣⡝⣗⢯⡄⠀⠀⠀⠀⠀⠀⠀⢕⠀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⢅⢕⢅⢕⢕⢕⢕⢕⢕⢕⢕⢕⢕⢕⢕⢕⢕⢕⢕⢕⢅⢕⢕⢕⢕⢕⢕⢕⢕⢕⢕⢕⢕⢕⢕⢕⢕⢕⢕⢕⢕⢕⢕⢕⢕⢕⢕⢕⢕⢕⢕⢕⢕⢕⢕⢕⢕⣿⣿⣿⣿⣿⡕⢕⠑⢕⢕⠕⠀⠀⢔⢕⢕⢕⢕⢕⢕⢕⢕⢕⢜⢿⢟⢕⢕⢕⢕⢕⢕⢕⢕⢕⢕⢕⢕⢕⢕⣿⣿⡇⢕⢕⢕⢜⣿⡟⡕⠀⢕⢕⢱⣿⠇⠀⢕⢕⣿⣿⣿⣿⣿⣿⢿⣿⣿⣿⣿⣿⣿⣿⣿⣿⣿⣿⣿⣿⣿⣿⣿⣿⣿⣿⣿⣕⣕⢕⢕⣕⣾⣿⣿⣯⣷⢀⠀⠀⠀⠀⠀⠀⢕⠀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⣿⣿⣿⣿⣿⢇⠕⢄⢄⠕⠀⠀⢄⣇⢕⡱⢕⣵⡇⢕⢕⢕⢕⢕⢕⢕⢕⢕⢕⢕⢕⢕⢕⢕⢕⢕⢕⢕⢕⢱⣿⣿⡇⢕⢕⢕⣿⣿⢇⠑⠀⢕⢰⣿⡟⠀⢕⢱⣿⣿⣿⣿⣿⣿⣿⣿⣿⣿⣿⣿⣿⣿⣿⣿⣿⣿⣿⣿⣿⣿⣿⣿⣿⣿⣿⣿⣿⣿⣿⣿⣿⣿⣿⣿⣷⣽⣧⢀⠀⠀⠀⠀⠀⠕⢕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⢑⢕⢕⢕⢕⢕⢕⢔⢕⢕⢕⢕⢕⢕⢕⢕⢕⢕⢕⢕⢕⢕⢕⢕⢕⢕⢕⢕⢕⢕⢕⢕⢕⢕⢕⢕⢕⢕⢕⢕⢕⢕⢕⢕⢕⢕⢕⢕⢕⢕⢕⢕⢕⢕⢕⢻⣿⣿⣿⡏⠁⠀⢁⢕⠀⠀⢀⣾⣿⣿⡇⢱⣿⣿⡕⢕⢕⢕⠑⠑⠑⢕⢕⢕⢕⢕⢕⢕⢕⢕⢕⢕⢕⢕⣼⣿⣿⢕⢕⢕⣸⣿⣿⢕⠀⢕⢅⣾⣿⡇⠀⢕⢜⣿⣿⣿⣿⣿⣿⡟⣿⣿⣿⣿⣿⣿⣿⣿⣿⣿⣿⣿⣿⣿⣿⣿⣿⣿⣿⣿⣿⣿⣿⣿⣿⣿⣿⣿⣿⣷⣿⣿⡇⠀⠀⠀⠀⠀⠀⢕⠔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⢅⢕⢕⢕⢕⢕⢕⢕⢔⢕⢕⢕⢕⢕⢕⢕⢕⢕⢕⢕⢕⢕⢕⢕⢕⢕⢕⢕⢕⢕⢕⢕⢕⢕⢕⢕⢕⢕⢕⢕⢕⢕⢕⢕⢕⢕⢕⢕⢕⢕⢕⢕⢕⢸⣿⣿⡟⠁⠕⢀⠁⠁⠀⠀⣸⣿⣿⣿⢇⣾⣿⣿⣧⢕⢕⠁⠀⠀⠀⢕⢕⢕⢕⢕⢕⡇⢕⡾⢕⢕⢕⢱⣿⣿⣿⢕⢕⢱⣿⣿⡇⠑⠀⢑⣼⣿⣿⠑⢀⢕⢜⢿⣿⣿⣿⣿⣿⡇⣿⣿⣿⣿⣿⣿⣿⣿⣿⣿⣿⣿⣿⣿⣿⣿⣿⣿⣿⣿⣿⣿⣿⣿⣿⣿⣿⣿⣿⣿⣿⣿⣿⢀⠀⠀⠀⠀⠀⠁⢄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⢿⢟⠕⠀⠀⠕⠄⠀⠀⣼⣿⣿⣿⡟⢱⣿⣿⣿⣿⢕⠁⠀⠀⠀⢄⢕⢕⢕⢕⢾⣾⣿⢸⢇⢕⢕⢕⢸⣿⣿⣿⢕⢕⣼⣿⣿⠑⠀⠀⣸⣿⢺⡿⠀⢕⢕⢕⢕⢝⢟⢟⢿⢏⢱⣿⣿⣿⣿⣿⣿⣿⣿⣿⣿⣿⣿⣿⣿⣿⣿⣿⣿⣿⣿⣿⣿⣿⣿⣿⣿⣿⣿⣿⣿⣿⣿⣿⡇⠀⠀⠀⠀⠀⠀⠕⠄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⢑⢕⢕⢕⢕⢕⢕⢕⢕⢕⢕⢕⢕⢕⢕⢕⢕⢕⢕⢕⢕⢱⣷⣷⢕⢕⢕⢕⢕⢕⢕⢕⢕⢕⢕⢕⢕⢕⢕⢕⢕⢕⢕⢕⢕⢕⢕⢕⢕⢕⠀⠀⠀⠀⠀⢀⣼⣿⣿⣿⣿⢇⣼⣿⣿⣿⢏⠀⠀⠀⠀⠀⢕⢕⢕⢕⢳⣿⣿⣿⠜⢕⢕⢕⢕⢸⣿⣿⣿⢕⢸⣿⣿⡏⢔⠀⢰⣿⣗⢸⡇⠀⢕⢕⢕⢕⣕⣵⣵⣵⣵⡜⣿⡟⣿⣿⣿⣿⣿⣿⣿⣿⣿⣿⣿⣿⣿⣿⣿⣿⣿⣿⣿⣿⣿⣿⣿⣿⣿⣿⣿⣿⣿⣿⣿⣿⡄⠀⠀⠀⠀⠀⠀⢄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⢺⡱⣕⢕⢕⢕⢕⢕⢕⢕⢕⢕⢕⢕⢕⢕⣱⣾⣿⣿⣿⡕⢕⢕⢕⢕⢕⢕⢕⢕⢕⢕⢕⢕⢕⢕⢕⢕⢕⢕⢕⢕⢕⢕⢕⠕⠀⢄⢀⢔⠀⢀⣼⣿⣿⣿⣿⡟⢕⣿⣿⣿⠏⠀⠀⠀⠀⢀⢕⢕⢕⢕⢱⣾⣿⣿⣿⢔⢕⢕⢕⢕⢱⣿⣿⣿⢕⢺⣿⣿⡇⠁⢀⣾⣿⡇⢸⢇⠀⢕⢕⣵⣿⣿⣿⣿⣿⣿⡇⣿⡇⣿⣿⣿⣿⣿⣿⣿⣿⣿⣿⣿⣿⣿⣿⣿⣿⣿⣿⣿⣿⣿⣿⣿⣿⣿⣿⣿⣿⣿⣿⢿⣿⣧⠀⠀⠀⠀⠀⠀⢕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⠘⠛⠃⠑⠑⠑⠑⠑⠑⠑⠑⠑⠓⠛⠛⠛⠛⠛⠛⠛⠃⠑⠑⠑⠑⠑⠑⠑⠑⠑⠑⠑⠑⠑⠑⠑⠑⠑⠓⠛⠑⠓⠑⠑⠐⠐⠑⠀⠀⠘⠛⠛⠛⠛⠛⠃⠘⠛⠛⠃⠀⠀⠀⠀⠀⠑⠑⠑⠑⠑⠛⠛⠛⠛⠛⠃⠑⠑⠑⠑⠚⠛⠛⠛⠘⠛⠛⠛⠓⠀⠘⠛⠛⠓⠑⠀⠀⠑⠛⠛⠛⠛⠛⠛⠛⠛⠛⠙⠃⠛⠛⠛⠛⠛⠛⠛⠛⠛⠛⠛⠛⠛⠛⠛⠛⠛⠛⠛⠛⠛⠛⠛⠛⠛⠛⠛⠛⠋⠑⠃⠛⠛⠃⠀⠀⠀⠀⠀⠑⠛⠛⠓⠃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⡏⢕⢕⢕⢕⢕⢕⢕⢕⢕⢕⢕⢕⢕⢕⢕⢕⢕⢕⢕⢕⢕⢕⢕⢕⢕⢕⢕⢕⢕⢕⢕⢕⢕⣕⢝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⡟⢕⢕⣱⢗⢕⣕⣱⢵⢕⢕⢕⢕⢕⢕⢕⢕⢕⢕⢕⢕⢕⢕⢕⢕⢕⢕⢕⢕⢕⢕⢕⢕⢕⢕⢸⣷⡜⢻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⢇⣱⢞⣵⢟⢏⢕⢕⢕⢕⢕⢕⢕⢕⢕⢕⢕⢕⢕⢕⢕⢕⢕⢕⢕⢕⢕⢕⢕⢕⢕⢕⢕⢕⢕⢕⢹⣿⢕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⡟⡕⣵⢟⣕⣵⣷⢷⢷⢗⢗⢕⢕⢕⢕⢕⢕⢕⢕⢕⢕⢕⢕⢕⢕⢕⢕⢕⢕⢕⢕⢕⢕⢕⢕⢱⢼⢵⣜⢕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⢻⣼⢧⣾⢟⢕⢕⣕⡵⢵⢵⢕⢕⢕⢕⢕⢕⢕⢕⢕⢕⢕⢕⢕⢕⢕⢕⢕⢕⢕⢕⢕⢕⢕⢕⢜⢕⢗⢸⡻⢮⣻⣿⣿⣿⣿⢟⢟⢟⢻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⢿⢿⢿⢏⢕⢹⣿⣿⢿⢟⢟⢟⢹⡟⣾⡏⢕⡵⢞⢕⢕⢕⢕⢕⢕⢕⢕⢕⢕⢕⢕⢕⠕⠕⢑⢕⢅⢅⢅⢅⢅⢑⠕⠕⢕⢕⢕⢕⢕⢇⢕⢕⢕⢕⢝⢟⢟⢟⢇⢕⢕⢕⢕⢕⢝⢟⢟⢝⢟⢟⢿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⢏⢕⢕⢕⢕⢕⢕⠕⢕⢕⠝⢕⠑⢕⢕⢕⢜⣽⣿⢇⣾⣇⢕⢕⢕⢕⢕⢕⢕⢕⢕⢕⢕⠕⢅⢔⢕⢕⢕⢕⢕⢕⢄⢕⢕⢕⢕⢔⢅⠑⠕⢕⢕⢸⣷⢕⢕⢕⢕⢁⠑⠑⠀⢕⢕⢕⢕⢕⠁⠕⢕⢕⢕⢕⢕⢕⢕⢝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⢟⢟⢕⢕⢕⢕⢕⢕⢕⠀⢕⢕⠀⠀⠀⠕⢕⠁⢕⢹⢯⢾⡿⢇⢕⢕⢕⢕⢕⢕⢕⢕⠕⢁⢔⢕⢕⠕⢕⢕⢕⢕⢕⢁⢁⢁⢀⠕⢕⢕⢕⢕⢄⠑⢕⣿⢇⢕⢇⢕⢕⠀⠀⠀⠀⠁⠕⢕⢕⠁⠀⠀⠁⢕⢕⢕⢕⢕⢕⢕⢝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⢿⣿⢿⢟⢏⢕⢕⢕⢕⢕⢕⠕⢕⢕⢕⡕⢑⢀⢑⢁⢀⢀⠀⠀⠑⠑⠀⢕⠀⠀⢕⢕⢕⢕⢕⢕⢕⢕⢕⠕⠀⢁⠕⠕⠄⠀⠀⠕⠕⢕⢕⢕⢕⢕⢕⠑⢀⠁⠁⠑⢕⢕⠕⢟⢕⢕⢕⠑⢑⢀⢄⢄⢔⢔⢕⠕⠕⠕⠕⠕⢗⢕⢕⢅⢕⠕⠁⢕⢕⢕⢕⢹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⣣⣵⣕⣕⣵⣿⣿⢕⢕⢕⢁⢀⢔⢕⢕⢕⢕⢕⢕⢕⢕⢕⣕⢟⢟⣿⢿⢻⢟⢕⢕⢕⢕⢕⢕⢕⢕⣿⣿⣿⣿⣿⡟⢕⠕⢕⢕⢕⢕⢕⢕⢕⢕⢕⡕⢴⠗⢝⢕⢕⠁⠑⠑⠑⠑⠕⠕⠕⢕⢄⠀⠀⠀⠀⢕⢕⢕⢕⢕⢕⢕⢕⠀⠀⠐⠁⠀⠀⠀⠀⠀⠀⠀⠀⠑⠑⠁⠁⠀⠀⠀⠑⠀⠀⠁⠕⠁⠀⢕⢕⠕⠀⠑⠑⠁⠁⠀⠀⠀⠀⠀⠀⠀⠀⢕⢕⢕⠑⠙⠕⢔⢕⠕⢅⢕⢻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⡟⢕⢕⢕⢔⢄⢅⢕⣱⢵⠇⠘⠁⠀⠀⠀⢕⢕⢕⠀⠀⠀⠀⠀⠀⠀⠀⠀⠑⢕⢄⠀⠀⠁⠁⠑⠑⠕⠁⢕⠀⠀⠀⠀⠀⠀⠀⠀⠀⠀⠀⠀⠀⠀⠀⠀⠀⠀⠀⠀⠀⠀⠀⠀⠀⠀⠀⢕⠑⠀⠀⠀⠀⠀⠀⠀⠀⠀⠀⠀⠀⠀⠀⢕⢕⢕⠀⠀⠀⠀⢕⠕⢕⢕⢕⢜⢻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⢕⢕⢕⢕⠕⢔⢜⠑⠁⠀⠀⠀⠀⠀⠀⠀⢕⢕⠕⠀⠀⠀⠀⠀⠀⠀⠀⠀⠀⠀⠁⠔⢔⢔⢄⢄⢀⢀⠀⢕⠀⠀⠀⠀⠀⠀⠀⠀⠀⠀⠀⠀⠀⠀⠀⠀⠀⠀⠀⠀⠀⠀⠀⠀⠀⠀⠀⠀⠀⠀⠀⠀⠀⠀⠀⠀⠀⠀⠀⠀⠀⠀⠀⠕⢕⢕⠀⠀⠀⠀⠁⢕⢕⢕⢕⢕⢕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⢜⢟⢟⢸⢜⢟⢝⢜⢟⢇⢟⢟⢏⢇⢟⢟⢜⢝⢟⢜⢜⢟⢏⢜⢟⣿⣿⢕⢕⢱⣷⢕⢕⣷⣷⢕⢱⣷⢕⢱⣷⡇⢕⣷⡇⢕⢱⣷⢕⢕⣷⡇⢕⢱⣷⡕⢸⣿⣿⣿⣿⣧⣱⣵⡥⢅⢑⠀⠀⠀⠀⠀⠀⠀⠀⠀⠀⠕⠕⠀⠀⠀⠀⠀⠀⠀⠀⠀⠀⠀⠀⠀⠀⠀⠀⠀⠁⠁⠕⢔⠁⠀⠀⠀⠀⠀⠀⠀⠀⠀⠀⠀⠀⠀⠀⠀⠀⠀⠀⠀⠀⠀⠀⠀⠀⠀⠀⠀⠕⠕⠑⠑⠀⠀⠀⠀⠀⠀⠀⠀⠀⠀⠀⠀⠀⢕⠕⠀⠀⠀⠀⠀⠜⢕⢄⢔⢝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⡕⢸⣿⢕⢸⣿⡧⢱⣿⡇⢕⢸⣿⣇⢕⣿⡇⢕⢸⣿⡇⢸⣿⣿⣿⣿⣿⣿⣿⢇⢕⢔⢀⠀⠀⠀⠀⠀⠀⠀⠀⠀⠀⠀⠀⠀⠀⠀⠀⠀⠀⠀⠀⠀⠀⠀⠀⠀⠀⠀⠀⠀⠀⠀⠄⡔⢀⠀⠀⠀⠀⠀⠀⠀⠀⠀⠀⠀⠀⠀⠀⠀⠀⠀⠀⠀⠀⠀⠀⠀⠀⠀⠀⠀⠀⠀⠀⠀⠀⠀⠀⠀⠀⠀⠀⠀⠀⠀⠀⠀⢀⠀⠀⠀⠀⠀⠀⢄⠑⢕⢕⢕⢕⢹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⣷⣷⣷⡄⠀⠀⠀⠀⠀⠀⠀⠀⠀⠀⠀⠀⠀⠀⠀⠀⠀⠀⠀⠀⠀⠀⠀⠀⠀⠀⠀⠀⠀⠀⠀⢇⢕⢀⠀⠀⠀⠀⠀⠀⠀⠀⠀⠀⠀⠀⠀⠀⠀⠀⠀⠀⠀⠀⠀⠀⠀⠀⠀⠀⠀⠀⠀⠀⠀⠀⠀⠀⠀⠀⠀⠀⠀⠀⠀⠀⠀⠀⠀⠀⠀⠀⠀⢅⢕⣕⣵⣷⣷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⣷⢄⠀⠀⠀⠀⠀⠀⠀⠀⠀⠀⠀⠀⠀⠀⠀⠀⠀⠀⠀⠀⠀⠀⠀⠀⠀⠀⠀⠀⠀⠀⢕⢕⣷⡔⠀⠀⠀⠀⠀⠀⠀⠀⠀⠀⠀⠀⠀⠀⠀⠀⠀⠀⠀⠀⠀⠀⠀⠀⠀⠀⠀⠀⠀⠀⠀⠀⠀⠀⠀⠀⠀⠀⠀⠀⠀⠀⠀⠀⠀⠀⠀⢄⢱⣾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⡕⢔⠀⠀⠀⠀⠀⠀⠀⠀⠀⠀⠀⠀⠀⠀⠀⠀⠀⠀⠀⠀⠀⠀⠀⠀⠀⠀⠀⠀⠀⢜⢸⣿⣿⣵⣄⠀⠀⠀⠀⠀⠀⠀⠀⠀⠀⠀⠀⠀⠀⠀⢀⣴⠀⠀⠀⠀⠀⠀⠀⠀⠀⠀⠀⠀⠀⠀⠀⠀⠀⠀⠀⠀⠀⠀⠀⠀⠀⠀⠀⠔⢕⣸⣿⣿⣿⣿⣿⣿⣿⣿⣿⣿⣿⣿⣿⣿⣿⣿⣿⣿⣿⣿⣿⣿⣿⣿⣿⣿⢇⣿⣿⣿⣿⣿⣿⣿⣿⣿⣿⣿⣿⣿⣿⣿⣿⣿⣿⣿⣿⣿⣿⣿⣿⣿⣿⣿⣿⣿⣿⣿⣿⣿⣿⢸⢕⡇⣾⢕⢱⡇⢕⢕⠀</a:t>
            </a:r>
            <a:br/>
            <a:r>
              <a:t>⣿⣿⣿⣿⣿⣿⣿⣿⣿⣿⣿⣿⣕⣅⣱⣕⣵⣵⣵⣵⣵⣵⣵⣵⣵⣱⣕⣕⣵⣕⣵⣕⣕⣱⣱⣱⣵⣵⣵⣵⣵⣵⣿⣿⣕⣕⣕⣕⣱⣕⣵⣕⣱⣕⣕⣕⣕⣱⣕⣕⣵⣕⣕⣱⣕⣕⣱⣕⣕⣕⣕⣱⣱⣸⣿⣿⣿⣿⣿⣿⣿⣿⣿⣿⣿⣿⣿⡇⠀⠀⠀⠀⠀⠀⠀⠀⠀⠀⠀⠀⠀⠀⠀⠀⠀⠀⠀⠀⠀⠀⠀⠀⠀⠀⠀⠀⠀⠀⡜⠁⠁⠁⢑⢁⢀⠀⢀⢀⠀⠀⠀⠀⠀⠀⢀⠀⠐⠓⢟⠛⠀⠀⠀⠀⠀⠀⠀⠀⠀⠀⠀⠀⠀⠀⠀⠀⠀⠀⠀⠀⠀⠀⠀⠀⠀⠀⠀⢔⢱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⢿⣿⣿⣿⣿⣿⣿⣿⣿⣿⣿⣿⣿⣿⣷⡕⠀⠀⠀⠀⠀⠀⠀⠀⠀⠀⠀⠀⠀⠀⠀⠀⠀⠀⠀⠀⠀⠀⠀⠀⠀⠀⠀⠀⠀⢱⢻⢿⢟⢝⣅⣵⣷⣿⣿⣿⣷⣷⣷⣾⣿⣷⣴⣔⢔⢲⢦⠀⠀⠀⠀⠀⠀⠀⠀⠀⠀⠀⠀⠀⠀⠀⠀⠀⠀⠀⠀⠀⠀⠀⠀⠀⠀⠀⢕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⣇⠀⠀⠀⠀⠀⠀⠀⠀⠀⠀⠀⠀⠀⠀⠀⠀⠀⠀⠀⠀⠀⠀⠀⠀⠀⠀⠀⢄⣾⣕⣵⣷⣿⣿⣿⣿⣿⣿⣿⣿⣿⣿⣿⣿⣿⣿⣿⣿⣧⣕⠀⠀⠀⠀⠀⠀⠀⠀⠀⠀⠀⠀⠀⠀⠀⠀⠀⠀⠀⠀⠀⠀⠀⠀⠀⠀⢀⣱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⡇⠀⠀⠀⠀⠀⠀⠀⠀⠀⠀⠀⠀⠀⠀⠀⠀⠀⠀⠀⠀⠀⠀⠀⠀⠀⢄⢕⢻⣿⣿⣿⣿⣿⣿⣿⣿⣟⣟⣝⣟⡟⢿⣿⣿⣿⣿⣿⣿⣿⡕⠀⠀⠀⠀⠀⠀⠀⠀⠀⠀⠀⠀⠀⠀⠀⠀⠀⠀⠀⠀⠀⠀⠀⠀⠀⢕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⢀⢐⢀⢀⢀⢀⣿⣿⢕⢕⢕⣿⣿⡇⢕⢕⣿⣿⣿⢕⢕⢸⣿⣿⡇⢕⢕⣿⣿⡇⢕⢕⢸⣿⣿⢕⢕⢕⣿⣿⣿⣿⣿⣿⣿⣿⣿⣿⣿⣿⣿⣿⣿⣿⣿⡔⠀⠀⠀⠀⠀⠀⠀⠀⠀⠀⠀⠀⠀⠀⠀⠀⠀⠀⠀⠀⠀⠀⠀⡔⢕⢕⢜⢿⣿⣿⣿⣿⣿⣿⣿⣿⣿⣿⣿⣿⣿⣿⣿⣿⣿⣿⣿⣿⣧⠀⠀⠀⠀⠀⠀⠀⠀⠀⠀⠀⠀⠀⠀⠀⠀⠀⠀⠀⠀⠀⠀⠀⠀⠀⢸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⣷⡄⠀⠀⠀⠀⠀⠀⠀⠀⠀⠀⠀⠀⠀⠀⠀⠀⠀⠀⠀⠀⠀⢔⢇⢕⢕⡕⢜⢻⢿⣿⣿⣿⣿⣿⣿⣿⣿⣿⣿⣿⣿⣿⣿⣿⣿⣿⣿⣿⢄⠀⠀⠀⠀⠀⠀⠀⠀⠀⠀⠀⠀⠀⠀⠀⠀⠀⠀⠀⠀⠀⠀⠀⢀⣿⣿⣿⣿⣿⣿⣿⣿⣿⣿⣿⣿⣿⣿⣿⣿⣿⣿⣿⣿⣿⣿⣿⣿⣿⣿⣿⣿⣿⣿⢕⣿⣿⣿⣿⣿⣿⣿⣿⣿⣿⣿⣿⣿⣿⣿⣿⣿⣿⣿⣿⣿⣿⣿⣿⣿⣿⣯⣽⣽⣽⣽⣿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⣧⢀⠀⠀⠀⠀⠀⠀⠀⠀⠀⠀⠀⠀⠀⠀⠀⠀⠀⠀⠀⠀⡕⢜⢷⡕⢟⢕⢕⢕⢜⢟⢝⢟⢿⢿⢿⣿⣿⢿⢿⢿⢿⢟⢟⢝⢕⢕⢕⢕⠀⠀⠀⠀⠀⠀⠀⠀⠀⠀⠀⠀⠀⠀⠀⠀⠀⠀⠀⠀⠀⠀⢄⣵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⢇⠀⠀⠀⠀⠀⠀⠀⠀⠀⠀⠀⠀⠀⠀⠀⠀⠀⠀⠀⢕⣇⢕⢕⢜⢕⢕⢕⢕⢕⢕⢕⢕⢕⢕⢕⢕⢕⢕⢕⢕⢕⢕⢕⢕⢕⢕⢕⢕⢑⠀⠀⠀⠀⠀⠀⠀⠀⠀⠀⠀⠀⠀⠀⠀⠀⠀⠀⠀⠀⣴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⠑⠀⠀⠀⠀⠀⠀⠀⠀⠀⠀⠀⠀⠀⠀⠀⠀⠀⠀⠀⢕⢹⣇⢕⢕⢕⢕⢕⢕⢕⢕⢕⢕⢕⢕⢕⢕⢕⢕⢕⢕⢕⢕⢕⢕⢕⢕⢕⢕⢱⡄⠀⠀⠀⠀⠀⠀⠀⠀⠀⠀⠀⠀⠀⠀⠀⠀⠀⠀⠀⢻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⣿⠐⠀⠀⠀⠀⠀⠀⠀⠀⠀⠀⠀⠀⠀⠀⠀⠀⠀⠀⢄⢕⢕⢜⢣⢕⢕⢕⢕⢕⢕⢕⢕⢕⢕⢕⢕⢕⢕⢕⢕⢕⢕⢕⢕⢕⢕⢕⢕⢕⡸⢕⠀⠀⠀⠀⠀⠀⠀⠀⠀⠀⠀⠀⠀⠀⠀⠀⠀⠀⠀⢜⢕⢕⢕⢕⢝⢕⢕⢕⢝⢝⢕⢕⢕⢝⢝⢝⢕⢕⢕⢕⢕⢜⢝⢝⢝⢝⢝⢝⢝⢝⢝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⣿⢕⣿⣿⣿⣿⣿⣿⣿⣿⣿⣿⣿⣿⣿⣿⡇⠀⠀⠀⠀⠀⠀⠀⠀⠀⠀⠀⠀⠀⠀⠀⠀⠀⠀⠀⢕⣺⣧⡕⢕⢕⢕⢕⢕⢕⢕⢕⢕⢕⢕⣱⣱⣵⣵⣵⢕⢕⢕⢕⢕⢕⢕⢕⢕⢕⢕⢕⡆⠀⠀⠀⠀⠀⠀⠀⠀⠀⠀⠀⠀⠀⠀⠀⠀⠀⠀⠁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⢇⢕⢹⣿⣿⣿⣿⣿⣿⣿⣿⣿⣿⣿⣿⡿⠁⠀⠀⠀⠀⠀⠀⠀⠀⠀⠀⠀⠀⠀⠀⠀⠀⠀⠀⠀⠕⢜⢿⣧⢕⢔⢕⢕⢕⢕⢕⢕⢕⢕⣾⣿⣿⣿⣿⣿⢇⢕⢕⢕⢕⢕⢕⢕⢕⢕⣾⣿⢇⢀⠀⠀⠀⠀⠀⠀⠀⠀⠀⠀⠀⠀⠀⠀⠀⠀⠀⠀⢑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⢑⢕⣿⣿⣿⡇⠀⠕⠕⠕⠕⠕⠕⠕⠕⢕⢕⢕⢕⠕⠕⠕⠕⠕⠕⠕⠕⠕⠕⠕⠕⠕⠕⠕⠕⢿⣿⢕⠑⠕⠕⠕⠕⠕⠕⢕⢕⢕⢕⢕⢕⢕⢕⢕⢕⢕⢕⢕⢕⢕⠕⢕⠕⠕⠕⠕⠕⣿⣿⢕⢕⢸⣿⣿⣿⣿⣿⣿⣿⣿⣿⣿⣿⣿⢇⠀⠀⠀⠀⠀⠀⠀⠀⠀⠀⠀⠀⠀⠀⠀⠀⠀⠀⠀⠀⠀⠑⣜⢿⣇⢕⢕⢕⢕⢕⠕⠕⢕⣼⣿⣿⣿⣿⣿⣿⢕⢕⢕⢕⢕⢕⢕⢕⢕⢁⢅⢁⠑⠀⠀⠀⠀⠀⠀⠀⠀⠀⠀⠀⠀⠀⠀⠀⠀⠀⠀⠀⠀⢻⣿⣿⣿⣿⣿⣿⣿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⣿⣿⣿⣿⣿⣿⣿⣿⢕⢕⢺⣿⣿⣿⣿⣿⣿⣿⣿⣿⣿⣿⣿⡕⠀⠀⠀⠀⠀⠀⠀⠀⠀⠀⠀⠀⠀⠀⠀⠀⠀⠀⠀⠀⠀⠀⠎⢱⢇⢕⠕⠑⠑⠀⠀⢔⣸⣿⣿⣿⣿⣿⣿⣿⡕⢀⠁⠑⢕⢕⠑⠀⢄⠁⠑⠀⠀⠀⠀⠀⠀⠀⠀⠀⠀⠀⠀⠀⠀⠀⠀⠀⠀⠀⠀⠀⠀⢸⣿⣿⣿⣿⣿⣿⣿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⢠⢤⢤⢄⢄⠀⡿⠿⠕⢕⢸⣿⣿⣿⣿⣿⣿⣿⣿⣿⣿⣿⣿⡇⠀⠀⠀⠀⠀⠀⠀⠀⠀⠀⠀⠀⠀⠀⠀⠀⠀⠀⠀⠀⠀⠀⠀⢕⢕⠕⠀⠀⠀⠀⠀⠀⠱⣷⣯⣿⣿⣟⣯⣽⡵⠁⠀⠀⠀⠁⠀⢄⢀⠀⠀⠀⠀⠀⠀⠀⠀⠀⠀⠀⠀⠀⠀⠀⠀⠀⠀⠀⠀⠀⠀⠀⠀⣸⣿⣿⣿⣿⣿⣿⣿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⢔⢸⣿⣷⢇⢕⢱⣵⢇⠀⠀⠀⠀⠀⠀⠀⠀⠀⠀⠀⠀⠀⠀⢸⣿⡕⠀⠀⠀⠀⠀⠀⠀⠀⢕⢕⢕⢕⢕⢕⢕⢕⢕⢕⣷⣷⣷⣷⣷⣧⢕⢕⢕⢑⢄⢕⢕⢕⢕⢸⣿⣿⣿⣿⣿⣿⣿⣿⣿⣿⣿⣿⣿⠀⠀⠀⠀⠀⠀⠀⠀⠀⠀⠀⠀⠀⠀⠀⠀⠀⠀⠀⠀⠀⠀⠀⠑⢕⠀⠀⠀⠀⠀⠀⠀⠀⠹⡿⠿⠿⢿⣿⢟⠁⠀⠀⠀⠀⠀⠀⠔⠑⠀⠀⠀⠀⠀⠀⠀⠀⠀⠀⠀⠀⠀⠀⠀⠀⠀⠀⠀⠀⠀⠀⠀⠀⣿⣿⣿⣿⣿⣿⣿⣿⣿⣿⣿⣿⣿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⡕⢔⢆⣕⡕⢕⣕⡕⡕⣕⡕⢕⢕⣕⢕⢕⣕⢕⢕⣕⡕⢗⣕⡕⢇⢕⣕⢕⢕⢕⢕⢕⢕⠕⢱⣷⣷⣷⣷⣷⣷⣷⣷⣷⣷⣷⣷⢗⠀⠀⠀⠀⠀⠀⠀⠀⠀⠀⠀⠀⠀⠀⠀⠀⠀⠀⠀⠀⠀⠀⠀⠄⠁⠀⠀⠀⠀⠀⠀⠀⠀⠀⠁⢔⢦⢄⠈⠀⠀⠀⠀⠀⠀⠀⠀⠀⢔⠀⠀⠀⠀⠀⠀⠀⠀⠀⠀⠀⠀⠀⠀⠀⠀⠀⠀⠀⠀⠀⠀⠀⢸⣿⣿⣿⣿⣿⣿⣿⣿⣿⣿⣿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⢇⢕⢸⣿⡇⢕⣿⡇⢇⣿⡇⢕⢸⣿⢱⢸⣿⢕⢱⣿⡇⢕⣿⡇⢇⣿⣿⢕⢑⠕⠕⢕⢕⠀⠁⠻⠿⠿⠿⠿⠿⠿⠿⠿⠿⢟⡕⢕⠀⠀⠀⠀⠀⠀⠀⠀⠀⠀⠀⠀⠀⠀⠀⠀⠀⠀⠀⠀⠀⠀⠀⠀⠀⠀⠀⠀⠀⠀⠀⠀⠀⠀⢐⢕⣵⡅⢀⠀⠀⠀⠀⠀⠀⠀⠀⠀⠑⠀⠀⠀⠀⠀⠀⠀⠀⠀⠀⠀⠀⠀⠀⠀⠀⠀⠀⠀⠀⠀⢀⣴⣵⡝⣿⣿⣿⣿⣿⣿⢝⢝⢟⢻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⠔⠑⠀⠀⠀⢅⢱⣺⣿⣧⣕⣿⡇⢇⣿⡇⢕⢸⣿⣿⡇⢕⢸⣿⡇⢕⣿⡇⢕⣿⡇⢕⢸⣿⢜⢸⣿⢕⢕⣿⡇⢕⣿⡇⢕⣿⣿⢕⢱⡄⠀⠀⢀⢄⠀⠀⢺⣿⣿⣿⣿⣿⣿⣿⢏⣾⣧⢕⢔⠀⠀⠀⠀⠀⠀⠀⠀⠀⠀⠀⠀⠀⠀⠀⠀⠀⠀⠀⠀⢀⠔⠀⠀⠀⠀⠀⠀⠀⠀⠀⠀⠀⢜⢺⣿⢳⢇⠁⠀⠀⠀⠀⠀⠀⠀⠀⠀⢅⠀⠀⠀⠀⠀⠀⠀⠀⠀⠀⠀⠀⠀⠀⠀⠀⠀⠀⠀⢠⣼⣟⢿⣿⣿⣿⣿⣿⣿⠇⠚⢕⢕⢕⢕⢝⢿⣿⣿⣿⣿⣿⣿⣿⣿⣿⣿⣿⣿⣿⣿⣿⣿⣿⣿⣿⣿⣿⣿⣿⣿⣿⣿⣿⣿⣿⣿⣿⣿⣿⣿⣿⣿⣿⣿⣿⣿⣿⢕⢕⢕⢕⠕⠕⠕⡇⢸⢕⣿⢕⢕⢕⢕⢕⢕⢕⣿⢕⠀</a:t>
            </a:r>
            <a:br/>
            <a:r>
              <a:t>⠀⠀⢕⢕⠕⢕⢕⢕⢕⢕⢔⠀⠀⠐⠒⠀⠀⠀⠀⠀⠀⠀⢀⢀⢕⠀⠀⠀⠀⢕⢸⣿⣿⣿⣿⢟⢇⢕⢟⢇⢕⢜⢻⣿⡇⢕⢜⢟⢇⢕⢟⢇⢕⢟⢇⢕⢜⢟⢕⢜⢟⢕⢕⢟⢇⢕⢟⢇⢕⢟⢟⢕⢜⢟⡄⠀⠁⠁⠀⠀⠀⢹⣿⣿⣿⣿⣿⢣⣿⣿⣿⢕⢕⠀⠀⢀⢔⠀⠀⠀⠀⠀⠀⠀⠀⠀⠀⠀⠀⠀⠀⠀⢀⠇⠀⠀⠀⠀⠀⠀⠀⠀⠀⠀⠀⠀⠀⠁⠙⠘⠀⠀⠀⠀⠀⠀⠀⠀⠀⠀⠀⠁⢔⠀⠀⠀⠀⠀⠀⠀⠀⠀⠀⠀⠀⠀⠀⠀⠀⠀⢔⢕⢜⢝⢷⣮⣟⢿⣿⣿⠇⠀⠀⢕⢕⠑⠑⣱⣾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⣷⣿⡏⢕⢕⠀⠀⠀⠀⠑⢸⢿⢟⢟⢝⢕⢕⢕⢕⢕⢕⢕⢸⣿⡇⠕⢕⢕⢕⢕⢕⢕⢕⢕⢕⢕⢕⢕⢕⢕⢕⢕⢕⢕⢕⢕⢕⢕⢕⢕⢕⢕⢕⢕⣿⡄⠀⠀⠑⠁⠀⠀⢹⣿⣿⣿⣿⢸⣿⣿⣿⢕⢕⢄⢄⣼⣿⣳⣄⢀⠀⠀⠀⠀⢀⠀⠀⠀⠀⠀⠀⠀⠁⠀⠀⠀⠀⠀⠀⠀⠀⠀⠀⠀⠀⠀⠀⠀⠀⠀⠀⠀⠀⠀⠀⠀⠀⠀⠀⠀⠀⠀⠜⣴⢀⠀⠀⠀⠀⠀⠀⠀⠀⠀⠀⠀⠀⠀⠀⢔⢕⢕⢕⢕⢕⢜⢻⣷⣝⢃⠁⢀⠀⠀⠀⠀⣵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⢄⠀⠀⠀⢄⠄⠀⠹⣿⣿⣿⢸⣿⣿⣿⢕⢕⢕⢺⣿⣿⣿⣿⣿⣷⣴⣄⡀⢀⢁⢁⢀⠀⠀⠀⠀⠀⠀⠀⠀⠀⠀⠀⠀⠀⠀⠀⠀⠀⠀⠀⠀⠀⠀⠀⠀⠀⠀⠀⠀⠀⠀⠀⠀⠀⠀⠀⠁⠀⠀⠀⠀⠄⠄⠀⠐⠀⠀⠀⠀⠀⠀⠀⢁⣕⢕⢕⢕⢕⢕⢕⢜⢻⣷⡄⠑⠑⠀⢀⣼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⢄⠀⠀⠁⠀⠀⠀⠜⢿⢿⢜⢿⣿⢇⢕⢕⢕⢸⢻⢿⢿⢿⢿⢿⢻⢿⢟⡜⢕⢕⢕⠀⠀⠀⠐⢀⠄⠀⠀⠀⠀⠀⠀⠀⠀⠀⠀⠀⠀⠀⠀⠀⠀⠀⠀⠀⠀⠀⠀⠀⠀⠀⠀⠀⠀⠀⠀⠀⠀⠀⢀⢄⢄⢄⢄⢄⢔⢔⢔⣠⣴⣾⣿⣿⣷⣧⡕⢕⢕⢕⢕⢕⠹⠇⠀⠀⢀⣾⣿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⣆⠀⠀⠄⠕⠀⠀⠐⢐⢄⠁⠕⢕⢕⢕⢕⢕⢢⢔⢔⢔⢔⢔⢔⢆⢱⢕⢕⢕⢕⢔⠀⠀⠑⠄⢀⠀⠀⠀⠀⠀⠀⠀⠀⠀⠀⠀⠀⠀⠀⠀⠀⠀⠀⠀⠀⠀⠀⠀⠀⠀⠀⠀⠀⠀⢀⠔⠀⠀⢕⢕⢕⢕⢕⢕⢕⢕⢕⢹⣿⣿⣿⣿⣿⣿⣿⣧⢕⢕⠑⠀⠀⠀⠀⢠⣾⣿⣿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⠕⢕⢕⢕⢕⢕⢕⢕⢕⢕⢕⢕⢕⠕⠕⠕⠕⠕⠕⠕⠕⣿⣿⢕⢸⢡⣴⠀⠀⠀⢄⢄⠀⢕⢕⢕⠀⠁⠑⢕⢕⢕⢅⢕⢕⢕⢕⢕⢕⢕⢕⢕⢕⢕⢕⢕⠀⠀⠀⠀⠀⠑⠄⠀⠀⠀⠀⠀⠀⠀⠀⠀⠀⠀⠀⠀⠀⠀⠀⠀⠀⠀⠀⠀⠀⠀⠀⠀⢀⠄⠑⠀⢀⢕⢕⢕⢕⢕⢕⢕⢕⢕⢕⢕⢿⣿⣿⣿⣿⣿⣿⠏⠀⠁⠀⠀⠀⢄⢕⢸⣿⣿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⣷⣿⣶⣶⣶⣶⣶⣶⣶⣶⣷⣆⠀⠀⠀⠀⠀⢄⢕⢸⣷⣷⣷⣷⣷⣶⣶⣶⣶⣶⣶⣾⣿⣷⣶⣶⣶⣶⣶⣶⣶⣷⣷⣷⣷⣷⣷⣷⣷⣷⣷⣷⣷⣷⣷⣷⣷⣶⣶⣶⣶⣶⣶⣿⣿⢕⢸⢸⣿⣧⢀⠀⠁⠀⠀⠕⢕⢕⢕⢄⠀⠀⠑⢕⢕⢕⢕⢕⢕⢕⢕⢕⢕⢕⢕⢕⢕⢕⠔⠀⠀⠀⠀⠀⠀⠁⠔⢀⠀⠀⠀⠀⠀⠀⠀⠀⠀⠀⠀⠀⠀⠀⠀⠀⠀⠀⠀⢀⠄⠁⠀⠄⠀⠀⢔⢕⢕⢕⢕⢕⢕⢕⢕⢕⢕⢕⢎⢿⣿⣿⣿⡿⠃⠀⠀⠀⠀⠀⢄⢕⢕⢸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⣷⡀⠀⠀⠕⠐⠕⢕⢕⢕⢄⠀⠀⠀⠕⢕⢕⢕⢕⢕⢕⢕⢕⢕⢕⢕⢕⢕⠀⠀⠀⠀⠀⠀⠀⠀⠀⠀⠀⠀⠀⠀⠀⠀⠀⠀⠀⠀⠀⠀⠀⠀⠀⠀⠀⠐⠑⠁⠀⠀⠀⠀⠀⠀⠁⢕⢕⢕⢕⢕⢕⢕⢕⢕⢕⢕⢕⢜⣿⣿⡿⠑⠀⢀⠀⠀⠀⠄⢕⢕⢕⢸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⣷⡀⠀⠀⠀⢄⠁⠑⠕⠑⠀⠀⠀⠀⠘⢻⣷⡇⡸⢕⢕⢕⢕⢕⢕⢕⠕⠀⠀⠀⠀⠀⠀⠀⠀⠀⠀⠀⠀⠀⠀⠀⠀⠀⠀⠀⠀⠀⠀⠀⠀⠀⠀⠀⠀⠀⠀⠀⠀⠀⠀⠀⠀⠀⢕⢕⢕⢕⢕⢕⢕⢕⢕⢕⢕⢕⢻⡸⢟⠁⠀⠀⠀⠀⠀⠀⠀⠁⢕⢑⣼⣿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⣷⡄⠀⠀⠀⠀⠀⠀⠀⠀⠀⠀⠀⠀⠀⠝⣸⡕⢕⢕⢕⢕⢕⢕⠑⠀⠀⠀⠀⠀⠀⠀⠀⠀⠀⠀⠀⠀⠀⠀⠀⠀⠀⠀⠀⠀⠀⠀⠀⠀⠀⠀⠀⠀⠀⠀⠀⠀⠀⠀⠀⠀⠀⠕⢕⢕⢕⢕⢕⢕⢕⢕⢕⢜⡕⢕⢣⢀⠀⠔⠔⠀⠀⠀⠀⢀⢄⢔⢾⣿⣿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⣜⣝⣝⣝⣝⣝⣝⡄⠀⢀⢄⢕⠕⢐⢔⢄⢀⢀⢀⢀⢀⢙⢇⢕⢇⢕⢕⢕⢕⠀⠀⠀⠀⠀⠀⠀⠀⠀⠀⠀⠀⠀⠀⠀⠀⠀⠀⠀⠀⠀⠀⠀⠀⠀⠀⠀⠀⠀⠀⠀⠀⠀⠀⠀⠀⠀⠀⠀⠀⠑⢕⢕⢕⢕⢕⢕⢕⢕⢕⢕⢕⢕⢧⢀⠀⠀⢀⢄⢔⢕⣱⣵⣾⢸⣿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⢟⢟⢇⢑⢅⢔⢕⢕⠑⢕⢕⢕⢕⢕⢕⢕⢕⢕⢕⢕⢕⢕⢔⢀⠀⠀⠀⠀⠀⠀⠀⠀⠀⠀⠀⠀⠀⠀⠀⠀⠀⠀⠀⠀⠀⠀⠀⠀⠀⠀⠀⠀⠀⠀⠀⠀⠀⠀⠀⠀⠀⠀⠀⢔⢕⢕⢕⢕⢕⢕⢕⢕⢕⢱⣣⢜⣿⣇⢔⢕⢕⢕⣵⣿⣿⣿⣿⢸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⣏⢀⢀⢀⠀⠀⠀⠀⠀⠀⠀⠀⠀⠀⠀⠀⢕⢕⢕⢸⢕⠀⠀⠀⠀⠀⠀⠀⠀⠀⠀⢸⣿⡇⢕⢕⣿⣿⣿⢕⢕⢸⣿⣿⡇⢕⢕⣿⣿⡇⢕⢕⢸⣿⣿⢕⢕⢸⣿⣿⡇⢕⢕⣿⣿⢕⢸⢸⣿⣿⣿⣿⣿⣿⠕⠔⢕⠕⢕⢕⢕⢕⣜⡻⣷⣷⣾⣿⣷⣷⣷⣵⣷⣷⡷⢕⢕⢔⠀⠀⢐⠀⠅⠄⠀⢀⠐⠀⠀⠀⠑⠕⢀⠀⠑⢑⢄⢀⠕⠔⢀⠔⠔⠀⠀⠀⢄⠀⠀⢄⢀⠀⢀⠀⢀⢔⢕⢕⢕⢕⢕⢕⢕⢕⢕⢕⢱⢺⡕⢹⣽⡕⢕⢕⢸⣿⣿⣿⣿⢟⣾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⣿⣧⣑⣡⡔⠑⢕⢕⢕⣿⣿⢇⣽⡝⢟⢿⢿⢿⢿⢿⢟⢕⢕⢕⢕⠀⠁⠀⠑⠀⠀⠀⠐⠀⠀⠑⠁⠀⠀⠁⠀⠀⠑⠕⠑⠀⠐⠑⠀⠀⠐⠔⠀⠁⠐⠀⠁⠁⢔⠑⠀⢕⢕⢕⢕⢕⢕⢕⢕⢜⢕⢕⢕⢜⡽⣷⢀⢹⣿⡅⠑⠑⠝⢟⣏⣵⣿⣿⣿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⣿⢕⢕⠁⠀⠀⠀⠀⠀⠀⠀⠀⠀⠀⠀⠀⢕⢕⢱⣾⢕⠀⠀⠀⠀⠀⠀⠀⠀⠀⠀⢸⣿⡇⢕⢕⢸⣿⣿⢕⢕⢸⣿⣿⡇⢕⢕⣿⣿⡇⢕⢕⢸⣿⣿⢕⢕⢸⣿⣿⡇⢕⢕⣿⣿⢕⢸⢸⣿⣿⣿⣿⣿⣿⣿⣿⣿⣿⣇⠑⢕⢕⢎⠝⠜⠁⠁⠕⢾⢕⢝⢜⢅⢕⢕⢕⢕⠀⢄⠀⠀⠀⠀⢄⢔⠀⠀⠀⠀⠀⠀⠀⠀⠀⠀⠀⠀⠀⠀⠀⠀⠀⠀⠀⠀⠀⠀⠁⠀⠀⠀⠁⠀⢀⢕⢕⢕⢕⢕⢕⢕⢕⢕⣇⢕⢀⠁⠈⠙⠕⢔⢻⣧⢑⢕⢔⠜⢟⢟⢟⢟⢟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⢱⣼⣿⡕⠀⠀⠀⠀⠀⠀⠀⠀⠀⠀⢸⣿⡇⠕⢕⢸⢿⢿⢕⢕⢸⢿⢿⢇⢕⢕⢿⢿⢇⢕⢕⢸⢿⢿⢕⢕⢸⢿⢿⢇⢕⢕⣿⣿⢕⢸⢸⣿⣿⣿⣿⣿⣿⣿⣿⣿⣿⣿⣧⡁⠀⠀⠀⠀⠀⠀⠀⠕⢕⢕⢕⢕⢕⢕⢕⠀⢕⠕⠀⢀⢄⢀⠑⠑⠀⢀⠀⠀⠀⠀⠀⠀⠀⠀⠀⠀⠀⠀⠀⠀⠀⠀⠐⠀⠀⠀⠀⠀⠀⠀⠀⠀⢕⢕⢕⢕⢕⢕⢕⢕⢕⢕⢸⢕⢕⠀⠀⠀⠑⠕⠕⢝⣇⠕⠑⢄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⠅⢕⠀⠀⠀⠀⠀⠀⠀⠀⠀⠀⠀⠀⠀⢄⢸⣿⣿⡇⠀⠀⠀⠀⠀⠀⠀⠀⠀⠀⢸⣿⡇⠀⢕⢕⢕⢕⢕⢕⢕⢕⢕⢕⢕⢕⢕⢕⢕⢕⢕⢕⢕⢕⢕⢕⢕⢕⢕⢕⢕⠕⢻⣿⢕⢸⢜⣿⣿⣿⣿⣿⣿⣿⣿⣿⣿⣿⣿⣿⡔⠀⠀⠀⠀⠀⠀⠀⠁⢕⢕⢕⢕⢕⢕⠀⠁⠁⠑⠕⠕⠑⢕⠑⠕⢕⢕⠄⠐⠀⠐⠔⠔⠔⠔⠔⠀⠀⠀⠀⠀⢀⢀⢀⢄⠄⠄⠄⠄⠄⠄⠀⠑⢕⢕⢕⢕⢕⢕⢕⢕⢕⢜⡇⢕⢑⢄⢄⢔⡔⢄⢕⢺⡔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⣶⣶⣶⣶⣶⣶⣶⣶⡶⢔⢕⠀⠀⠀⠀⠀⠀⢔⢕⢕⢕⠕⠁⠀⠀⠀⠀⠀⠀⠀⢄⢕⢄⠀⠀⠀⠀⠀⠀⠀⠀⠀⠀⠀⠀⠀⠀⠀⢀⠀⠀⠀⠀⢀⠀⠀⠀⠀⠀⠀⠀⢔⢕⢕⢕⢕⢕⢕⢕⢕⢕⢜⡕⢕⢇⢕⢕⢕⢇⢕⢕⢜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⢿⢻⢿⢿⢻⢿⢿⢿⢿⢟⢿⢟⢿⢟⢿⢟⢟⢟⢟⢻⢟⢟⢟⢻⢿⢿⢿⢿⢿⢿⢟⢻⢟⢿⢟⢻⢇⢜⢟⢟⢟⢟⢟⢟⢟⢟⢟⢟⢟⢟⢟⢇⢕⢜⢗⢀⠀⠀⠀⠕⠕⢕⠕⠁⠀⠀⠀⠀⠀⠀⠀⠀⠀⠀⠑⠀⠀⠀⠀⠀⠀⠀⠀⠀⠀⠀⠄⠀⠀⠀⠀⠀⠐⠀⠀⢔⠁⠀⢀⢀⠀⠀⠀⠀⢕⢕⢕⢕⢕⢕⢕⢕⢕⢕⢕⢕⢕⢕⢕⢕⢕⢕⢕⢕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⢕⢕⢕⢕⢕⢕⢕⢕⠀⠀⠀⢅⠕⠁⠀⠀⠀⠀⠀⠀⠀⠀⠀⠀⠀⢀⢀⠀⠀⢀⠀⠀⠀⠀⠀⠀⠀⠀⠀⠀⠀⠀⢀⢄⠄⠐⢔⠁⠁⠁⠀⠀⠀⠀⠀⠀⢕⢕⢕⢕⢕⢕⢕⢕⢕⢕⢕⢕⢕⢕⢕⢕⢕⢕⢇⢕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⢕⢕⢕⢕⢕⢕⠕⠑⠀⠀⢄⢕⠁⠀⠀⠀⠀⠀⠀⠀⠀⠀⠀⢄⠐⢔⢕⢕⠀⠀⠑⠀⠀⠀⠀⠀⠀⠀⠀⠀⠀⠀⠁⠀⠀⠀⢔⠁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⢕⢕⢕⠕⠁⢀⢄⢔⢕⠑⠀⠀⠀⠀⠀⠀⠀⠀⠀⠀⠀⠀⠁⢔⢕⢕⢕⠀⠀⠀⠀⠀⠀⠀⠀⠀⠀⠀⠀⠀⠀⠀⠀⠀⠀⠀⠀⠀⠀⠀⠀⠀⠀⠀⠀⠀⠕⢕⢕⢕⢕⢕⢕⢕⢕⢄⢕⢕⢕⢕⢕⢕⢕⢕⢕⢕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⢁⠑⠕⢕⢕⢕⢕⢕⢿⢿⢿⢇⢕⢕⢕⢕⢕⢕⢕⢕⢕⢕⢕⢕⢕⢕⢕⢕⢕⢕⢕⢕⢕⢕⢕⢕⢕⢕⢕⢕⢕⢕⢕⢕⢕⢕⢕⢕⢕⢕⢕⢕⢕⢕⢕⢕⢕⢕⢕⢕⢕⢕⢕⢕⢕⢕⢕⢕⠕⢑⢄⢔⢕⢕⠕⠁⠀⠀⠀⠀⠀⠀⠀⠀⠀⠀⠀⠀⠀⠀⠀⠀⠀⠀⢕⠀⠀⠀⠀⠀⠀⠀⠀⠀⠀⠀⠀⠀⠀⢀⢄⢄⢄⠀⠀⠀⠀⠀⠀⠀⠀⠀⠀⠀⠀⠀⠁⠑⢕⢕⠁⢕⠁⢕⢕⢕⢕⢕⢕⢕⢕⢕⢕⢕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⠐⢄⢁⢑⠕⢕⢕⢕⢕⢕⢕⢕⢕⢕⢕⢕⢕⢕⢕⢕⢕⢕⢕⢕⢕⢕⢕⢕⢕⢕⢕⢕⢕⢕⢕⢕⢕⢕⢕⢕⢕⢕⢕⢕⢕⢕⢕⢕⢕⢕⢕⢕⢕⢕⢕⢕⢕⢕⢕⢕⢕⢕⢕⢕⢕⢔⢕⢕⢕⠕⠑⠀⠀⠀⠀⠀⠀⠀⠀⠀⠀⠀⠀⢀⠁⠑⠀⢄⢀⠀⠀⠀⢑⢄⠀⢀⢄⠄⠄⠀⠀⠀⠀⠀⠀⠀⠀⠕⢕⢕⢕⢕⢄⠀⠀⠀⠀⠀⠀⠀⠀⠀⠀⠀⠀⢀⢕⠕⠀⠀⢕⢕⢕⢕⢕⢕⢕⢕⠑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⢕⠀⠀⠀⠀⠀⠀⠀⠀⠀⠀⠀⠀⠀⠀⠀⠁⠑⠔⢄⢁⠁⠁⢁⢁⢕⠁⢀⢄⠄⠔⠀⠀⠀⠀⠀⠀⠀⠀⠀⠀⠁⠑⠑⠑⠁⠀⠀⠀⠀⠀⠀⠀⠀⠀⠀⠀⢕⠕⠀⠀⠀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⢀⢔⢕⠔⠀⠀⠀⠀⠀⠀⠀⠀⠀⠀⠀⠀⠀⠀⠁⠑⠁⠁⠀⠀⠀⠀⠀⠀⠀⠀⠀⠀⠀⠀⠀⠀⠀⠀⠀⠀⠐⠀⠀⠀⠐⠀⠀⠀⠀⠀⠀⠀⠀⠀⠀⠁⠀⠀⠀⠔⢕⢕⢕⢕⢕⢕⠁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⢄⢕⢕⢕⢕⢕⢕⠀⠀⠀⠀⠐⠀⠀⠀⠀⠀⠀⠀⠀⠀⠀⠀⠀⠀⠀⠀⠀⠀⠀⠀⠀⠀⠀⠀⠀⠀⠀⠀⠀⠀⠀⠀⠀⠀⠀⠀⠀⠀⠀⠀⠀⠀⠀⠀⠀⠀⠀⠀⠀⠀⠀⠀⠀⠀⠀⠀⠑⢕⢕⢕⢕⢕⠀⢕⢕⢕⢑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⢀⢀⠀⠀⠀⠀⠀⠀⠀⠀⠀⠀⠀⠀⠀⠀⠀⠀⠀⠀⠀⠀⠀⠀⠀⠀⠀⠀⠀⠀⠀⠀⠀⠀⠀⠀⠀⠀⢔⠔⠐⢁⠁⠁⠀⠀⠀⠀⠀⠀⠀⠀⠀⠀⠀⠀⠀⠀⠀⠀⠀⠀⠑⢕⢕⢕⢕⢄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⢕⢕⢕⢀⠔⠀⠀⠀⠀⠀⠀⠀⠀⠀⠀⠀⠀⠀⠀⠀⠀⠀⠀⠀⠀⠀⠀⠀⠀⠀⠀⠀⠀⠀⠀⠀⢕⠀⠀⠀⠀⠀⠀⠀⠀⠀⠀⠀⠀⠀⠀⠀⠀⠀⠀⠀⠀⠀⠀⠀⠀⠀⠑⢕⢕⢕⢕⢕⢕⢕⢕⢑⠑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⢕⢱⠇⠀⠀⠀⠀⠀⠀⠀⠀⠀⠀⠀⠀⠀⠀⠀⠀⠀⠀⠀⠀⢀⢄⠀⠀⠀⠀⠀⠀⠀⠀⠀⠀⢑⢄⢀⠀⠀⠀⠀⠀⠀⠀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⠀⠀⠀⠀⠀⢔⢕⢕⠀⠀⠀⠀⠀⠀⠀⠀⠀⠁⠁⠀⠀⠀⠀⠀⠀⠀⠀⠀⠀⠀⠀⠀⠀⠀⠀⠀⠀⠀⠀⠀⠀⠀⠀⠀⠀⠀⠕⢕⢕⢕⢕⢕⢕⢕⠀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⠑⠘⠀⠀⠀⠀⠀⠀⠀⠀⠀⠀⠀⠀⠀⠀⠀⠀⠀⠀⠀⠀⠀⠑⠑⠑⠀⠀⠀⠀⠀⠀⠀⠀⠀⠀⠀⠀⠀⠀⠀⠀⠀⠀⠀⠀⠀⠀⠀⠀⠀⠀⠀⠀⠀⠀⠀⠀⠀⠀⠀⠀⠀⠀⠀⠑⠑⠑⠑⠑⠑⠑⠐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⢿⢟⢟⢏⢝⢝⢝⢝⢝⢝⢝⢝⢝⢟⢟⢟⢟⢟⢿⢿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⡿⢟⢝⢕⢕⢕⢕⢕⢕⢕⢕⢕⢕⢕⢕⢕⢕⢕⢕⢕⢕⢕⢕⢕⢕⢕⢝⢝⢟⢻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⢟⢕⢕⢕⢕⢕⢕⢕⢕⢕⢕⢕⢕⢕⢕⢕⢕⢕⢕⢕⢕⢕⢕⢕⢕⢕⢕⢕⢕⢕⢕⢕⢕⢕⢝⢟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⣿⣿⣿⣿⣿⣿⣿⢇⢕⢕⢕⢕⢕⢕⢕⢕⢕⢕⢕⢕⢕⢕⢕⢕⢕⢕⢕⢕⢕⢕⢕⢕⢕⢕⢕⢕⢕⢕⢕⢕⢕⢕⢕⢕⢕⢝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⣿⣿⣿⣿⣿⣿⣿⡇⢕⢕⢕⢕⢕⢕⢕⢕⢕⢕⢕⢕⢕⢕⢕⢕⢕⢕⢕⢕⢕⢕⢕⢕⢕⢕⢕⢕⢕⢕⢕⢕⢕⢕⢕⢕⢕⢑⢕⢕⢻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⣿⣿⣿⣿⣿⣿⣿⣿⣿⣿⡇⢕⢕⢕⢕⢕⢕⢕⢕⢕⢕⢕⢕⢕⢕⢕⢕⢕⢕⢕⢕⢕⢕⢕⢕⢕⢕⢕⢕⢕⢕⢕⢕⢕⢕⢕⢕⢕⠀⠁⢕⢕⢻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⣣⣵⣕⣕⣵⣿⣿⢕⢕⢕⢁⢀⢔⢕⢕⢕⢕⢕⢕⢕⢕⢕⣕⢟⢟⣿⢿⢟⢟⢕⢕⢕⢕⢕⢕⢕⢕⣿⣿⣿⣿⣿⣿⣿⣿⣿⣿⣿⣿⣿⣿⣿⣿⣿⣿⣿⣿⡇⣿⣿⣿⣿⣿⣿⣿⣿⣿⣿⣿⣿⣿⣿⣿⣿⡿⢗⢕⢕⢕⢕⢕⢕⢕⢕⢕⢕⢕⢕⢕⢕⢕⢕⢕⢕⢕⢕⢕⢕⢕⢕⢕⢕⢕⢕⢕⢕⢕⢕⢕⢕⢕⠁⠀⠀⠀⠑⢕⢸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⣿⣿⣿⣿⣿⣿⣿⣿⣿⣿⣿⣿⣿⢕⢵⡕⢕⢕⢕⢕⢕⢕⢕⢕⢕⢕⢕⢕⢕⢕⢕⢕⢕⢕⢕⢕⢕⢕⢕⢕⢕⢕⢕⢕⢕⢕⢕⠕⢕⢕⠀⠀⠀⠀⠀⢕⣼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⣿⣿⣿⣿⣿⣿⣿⣿⣿⣿⣿⣿⣿⣿⣷⣕⢕⢕⢕⢕⢕⢕⢕⢕⢕⢕⢕⢕⢕⢕⢕⢕⢕⢕⢕⢕⢕⢕⢕⢕⢕⢕⢕⢕⢕⢕⢕⠁⠀⢄⢀⠀⠀⠀⠀⠐⢕⢹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⢜⢟⢟⢸⢜⢟⢝⢜⢟⢇⢟⢟⢏⢇⢟⢟⢜⢝⢟⢜⢜⢟⢏⢕⢟⣿⣿⢕⢕⢱⣷⢕⢕⣷⣷⢕⢱⣷⢕⢱⣷⡇⢕⣷⡇⢕⢱⣷⢕⢕⣷⡇⢕⢱⣷⡕⢸⣿⣿⣿⣿⣿⣿⣿⣿⣿⣿⣿⣿⣿⣿⣿⣿⣿⣿⣿⣿⡇⣿⣿⣿⣿⣿⣿⣿⡿⢿⢿⢿⣿⣿⣿⣿⣿⣿⣿⢣⢕⢕⢕⢕⢕⢕⢕⢕⢕⢕⢕⢕⢕⢕⢕⢕⢕⢕⢕⢕⢕⢕⢕⢕⢕⢕⢕⢕⢕⢕⠀⠀⢕⢕⢔⢀⠀⢀⢕⢕⢜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⡕⢸⣿⢕⢸⣿⡧⢱⣿⡇⢕⢸⣿⣇⢕⣿⡇⢕⢸⣿⡇⢸⣿⣿⣿⣿⣿⣿⣿⣿⣿⣿⣿⣿⣿⣿⣿⣿⣿⣿⣿⣿⡇⣿⣿⡿⢿⢟⢏⠕⠕⠑⠁⠕⠜⢟⢿⢿⣿⣿⣿⣾⢕⢕⢕⠑⠕⢕⢕⢕⢕⢕⢕⢕⢕⢕⢕⢕⢕⢕⢕⢕⢕⢕⢕⢕⢕⢕⢕⢕⢕⢕⢕⢔⢕⢕⢕⢕⢕⢕⢕⢝⢕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⢇⢜⠕⠑⠁⠁⠀⠀⠀⠀⠀⠀⠀⠁⠑⠕⢜⣽⢟⢕⢕⢕⢕⢔⢔⢕⢕⢕⠕⠕⢕⢕⢕⢕⢕⢕⢕⢕⢕⢕⢕⢕⢕⢕⢕⢕⢕⢕⠕⠕⢕⢕⢕⢕⢕⢕⢕⡕⢕⢱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⢿⢟⠏⠑⠀⠀⠀⠀⠀⠀⠀⠀⠀⠀⠀⠀⠀⠀⢕⣼⢏⢕⢕⢕⢕⢕⢕⢕⢕⠕⠀⠀⠀⠀⠀⠀⠀⠁⠁⠁⠁⠁⠁⠁⠑⠑⠑⠑⠁⠀⠀⠀⠀⠁⠕⢕⢕⢕⣕⢜⣷⢕⠕⠕⠝⢝⢟⢟⢿⢿⢿⢿⢿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⡿⢟⢟⠏⠑⠁⠀⠀⠀⠀⠀⠀⠀⠀⠀⠀⠀⠀⠀⠀⠀⠀⢀⢱⣿⣿⢕⢕⢕⢕⢕⠕⠕⠑⠀⠀⠀⠀⠀⠀⠀⠀⠀⠀⠀⠀⠀⠀⠀⠀⠀⠀⠀⠀⠀⠀⠀⠀⠀⠀⠀⠑⢕⢹⢧⢸⡕⠀⠀⠀⠀⠀⠀⠁⠁⠁⠁⠁⠁⠑⠜⠝⠝⢝⢟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⣵⣕⣵⣕⣕⣱⣱⣱⣵⣵⣵⣵⣵⣵⣿⣿⣕⣕⣕⣕⣱⣕⣵⣕⣱⣕⣕⣕⣕⣕⣕⣕⣵⣕⣕⣕⣕⣕⣱⣕⣕⣕⣕⣱⣱⣸⣿⣿⣿⣿⣿⣿⣿⣿⣿⣿⢟⢏⠑⠁⠀⠀⠀⠀⠀⠀⠀⠀⠀⠀⠀⠀⠀⠀⠀⠀⠀⠀⠀⠀⢕⣾⡟⢕⢕⢕⢅⢕⢔⢔⢄⢄⠀⠀⠀⠀⠀⠀⠀⠀⠀⠀⠀⠀⠀⠀⠀⠀⠀⠀⠀⠀⠀⢄⢔⢕⢔⢕⢕⢔⢕⢕⢜⢯⡇⢀⠀⠀⠀⠀⠀⠀⠀⠀⠀⠀⠀⠀⠀⠀⠀⠀⠀⠁⠜⢻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⢟⢕⠁⠀⠀⠀⠀⠀⠀⠀⠀⠀⠀⠀⠀⠀⠀⠀⠀⠀⠀⠀⠀⠀⠀⢀⣼⣿⣯⣵⣕⢕⢕⢕⢕⢕⢕⢕⠀⠀⠀⠀⠀⠀⠀⠀⠀⠀⠀⠀⠀⠀⠀⠀⠀⠀⠀⠀⠀⠕⢕⢕⢕⢕⢕⢕⢕⢱⣷⣸⣿⡇⠀⠀⠀⠀⠀⠀⠀⠀⠀⠀⠀⠀⠀⠀⠀⠀⠀⠀⠀⠀⢕⣻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⢕⢔⢄⢀⠀⠀⠀⠀⠀⠀⠀⠀⠀⠀⠀⠀⠀⠀⠀⠀⠀⠀⠀⠀⠀⢱⣿⣿⣿⢏⢝⡕⢑⢕⢕⢕⢕⠑⠀⠀⠀⠀⠀⠀⠀⠀⠀⠀⠀⠀⠀⠀⠀⠀⠀⠀⠀⠀⠀⠀⢕⢕⢕⢕⢕⢕⢕⢜⢹⣿⣿⣷⠀⠀⠀⠀⠀⠀⠀⠀⠀⠀⠀⠀⠀⠀⠀⠀⠀⠀⠀⠐⢸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⣷⣷⣧⣕⡕⢄⠀⠀⠀⠀⠀⠀⠀⠀⠀⠀⠀⠀⠀⠀⠀⠀⠀⠀⠀⣸⣿⣿⡏⢕⣕⡇⢕⢕⢕⢕⢕⠀⠀⠀⠀⠀⠀⠀⠀⠀⠀⠀⠀⠀⠀⠀⠀⠀⠀⠀⠀⠀⠀⠀⠕⢕⢕⢕⢕⢕⢱⣕⢜⣿⣿⣿⢔⠀⠀⠀⠀⠀⠀⠀⠀⠀⠀⠀⠀⠀⠀⠀⠀⠀⠀⠀⠁⠜⢟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⢀⢐⢀⢀⢀⢀⣿⣿⢕⢕⢕⣿⣿⡇⢕⢕⣿⣿⣿⢕⢕⢸⣿⣿⡇⢕⢕⣿⣿⡇⢕⢕⢸⣿⣿⢕⢕⢕⣿⣿⣿⣿⣿⣿⣿⣿⣿⣿⣿⣿⣿⣕⢕⢕⢔⠀⠀⠀⠀⠀⠀⢄⢀⠀⠀⠀⠀⠀⠀⠀⠀⢻⣿⣿⣿⣾⢏⢕⢕⠕⠕⠕⠑⠀⠀⠀⠀⠀⠀⠀⠀⠀⠀⠀⠀⠀⠀⠀⠀⠀⠀⠀⠀⠀⠀⠀⠀⠁⠁⠁⠁⢕⢜⢿⣿⣿⣿⣿⡇⠀⠀⠀⠀⠀⠀⠀⠀⠀⠀⠀⠀⠀⠀⠀⠀⠀⠀⠀⠀⠀⢁⢸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⡇⠀⠀⠀⠀⠀⠀⠀⠀⠑⠕⢔⢔⢄⠀⠀⠀⠀⠀⠑⢜⢕⢕⢕⢕⢕⠑⠀⠀⠀⠀⠀⠀⠀⠀⠀⠀⠀⠀⠀⠀⠀⠀⠀⠀⠀⠀⠀⠀⠀⠀⠀⠀⠀⠀⠀⠀⠀⠀⢕⢕⢜⣿⣿⣿⣿⡇⠀⠀⠀⠀⠀⠀⠀⠀⠀⠀⠀⠀⠀⠀⠀⠀⠀⠀⠀⠀⢔⣕⣼⣿⣿⣿⣿⣿⣿⣿⣿⣿⣿⣿⣿⣿⣿⣿⣿⣿⣿⢕⣿⣿⣿⣿⣿⣿⣿⣿⣿⣿⣿⣿⣿⣿⣿⣿⣿⣿⣿⣿⣿⣿⣿⣿⣿⣿⣯⣽⣽⣽⣽⣿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⣷⢄⠀⠀⠀⠀⠀⠀⠀⠀⠀⠁⠑⢕⢕⢄⠀⠀⠀⠀⠀⠀⠀⠀⠑⢕⠀⠀⠀⠀⠀⠀⠀⠀⠀⠀⠀⠀⠀⠀⠀⠀⠀⠀⠀⠀⠀⠀⠀⠀⠀⠀⠀⠀⠀⠀⠀⠀⠀⢕⢕⢕⣿⣿⣿⣿⡇⠀⠀⠀⠀⠀⠀⠀⠀⠀⠀⠀⠀⠀⠀⠀⠀⠀⠀⠀⠀⢕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⢕⠀⠀⠀⠀⠀⠀⠀⠀⠀⠀⠀⠀⠁⠕⢕⢄⠀⠀⠀⠀⠀⠀⠀⠀⠀⠀⠀⠀⠀⠀⠀⠀⠀⠀⠀⠀⠀⠀⠀⠀⠀⠀⠀⠀⠀⠀⠀⠀⠀⠀⠀⠀⠀⠀⠀⠀⠀⠁⢕⢕⢕⣿⣿⣿⢕⠀⠀⠀⠀⠀⠀⠀⠀⠀⠀⠀⠀⠀⠀⠀⢄⢔⢔⢔⢕⣼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⡇⢀⠀⠀⠀⠀⠀⠀⠀⠀⠀⠀⠀⠀⠀⠀⠑⢕⢄⢀⠀⠀⠀⠀⠀⠀⠀⠀⠀⠀⠀⠀⠀⠀⠀⠀⠀⠀⠀⠀⠀⠀⠀⠀⠀⠀⠀⠀⠀⠀⠀⠀⠀⠀⠀⠀⠀⠀⠀⠕⢕⢕⢕⢜⢜⢕⠀⠀⠀⠀⠀⠀⠀⠀⠀⠀⠀⠀⠀⠀⠀⢕⢵⣧⣷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⣷⡕⢀⠀⠀⠀⠀⠀⠀⠀⠀⠀⠀⠀⠀⠀⠀⠀⠁⠑⠕⢔⢄⠀⠀⠀⠀⠀⠀⠀⠀⠀⠀⠀⠀⠀⠀⠀⠀⠀⠀⠀⠀⠀⠀⠀⠀⠀⠀⠀⠀⠀⠀⠀⠀⠀⠀⠀⠀⠀⠁⢕⢕⢕⢕⢕⢀⠀⠀⠀⠀⠀⠀⠀⠀⠀⠀⠀⠀⠀⠀⠕⢜⢜⢕⢕⢜⢕⢝⢝⢝⢕⢕⢕⢕⢕⢜⢝⢝⢝⢝⢝⢝⢝⢝⢝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⣿⢕⣿⣿⣿⣿⣿⣿⣿⣿⣿⣿⣿⣿⣿⣕⠀⠀⠀⠀⠀⠀⠀⠀⠀⠀⠀⠀⠀⠀⠀⠀⠀⠀⠀⠁⢔⠀⠀⠀⠀⠀⠀⠀⠀⠀⠀⠀⠀⠀⠀⠀⠀⠀⠀⠀⠀⠀⠀⠀⠀⠀⠀⠀⠀⠀⠀⠀⠀⠀⠀⠀⠀⠀⠀⢕⢕⢕⢕⢕⠀⠀⠀⠀⠀⠀⠀⠀⠀⠀⠀⠀⠀⠀⠀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⢇⢕⢹⣿⣿⣿⣿⣿⣿⣿⣿⣿⣿⣿⣿⣿⢔⠀⠀⠀⠀⠀⠀⠀⠀⠀⠀⠀⠀⠀⠀⠀⠀⠀⠀⠀⠀⠀⠀⠀⠀⠀⠀⠀⠀⠀⠀⠀⠀⠀⠀⠀⠀⠀⠀⠀⠀⠀⠀⠀⠀⠀⠀⠀⠀⠀⠀⠀⠀⠀⠀⠀⠀⠀⠀⠀⠕⢕⢕⢕⢔⠀⠀⠀⠀⠀⠀⠀⠀⠀⠀⠀⠀⠀⠀⠀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⠔⢕⣿⣿⣿⡇⠀⠕⠕⠕⠕⠕⠕⠕⠕⢕⢕⢕⢕⠕⠕⠕⠕⠕⠕⠕⠕⠕⠕⠕⠕⠕⠕⠕⠕⢿⣿⢕⠑⠕⠕⠕⠕⠕⠕⢕⢕⢕⢕⢕⢕⢕⢕⢕⢕⢕⢕⢕⢕⢕⠕⢕⠕⠕⠕⠕⠕⣿⣿⢕⢕⢸⣿⣿⣿⣿⣿⣿⣿⣿⣿⣿⣿⣿⣿⢕⠀⠀⠀⠀⠀⠀⠀⠀⠀⠀⠀⠀⠀⠀⠀⠀⠀⠀⠀⠀⠀⠀⠀⠀⠀⠀⠀⠀⠀⠀⠀⠀⠀⠀⠀⠀⠀⠀⠀⠀⠀⠀⠀⠀⠀⠀⠀⠀⠀⠀⠀⠀⠀⠀⠀⠀⠀⠀⠀⠀⠁⢕⢕⢕⢀⠀⠀⠀⠀⠀⠀⠀⠀⠀⠀⠀⠀⠀⠀⢸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⣿⣿⣿⣿⣿⣿⣿⣿⢇⢕⢸⣿⣿⣿⣿⣿⣿⣿⣿⣿⣿⣿⣿⣿⡕⠀⠀⠀⠀⠀⠀⠀⠀⠀⠀⠀⠀⠀⠀⠀⠀⠀⠀⠀⠀⠀⠀⠀⠀⠀⠀⠀⠀⠀⠀⠀⠀⠀⠀⠀⠀⠀⠀⠀⠀⠀⠀⠀⠀⠀⠀⠀⠀⠀⠀⠀⠀⠀⠀⠀⠀⠀⠀⠀⠀⠀⠕⢕⢕⢕⠀⠀⠀⠀⠀⠀⠀⠀⠀⠀⠀⠀⠀⠀⢸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⢠⢤⢤⢄⢄⠀⢏⢍⢕⢕⢸⣿⣿⣿⣿⣿⣿⣿⣿⣿⣿⣿⣿⣿⠕⠀⠀⠀⠀⠀⠀⠀⠀⠀⠀⠀⠀⠀⠀⠀⠀⠀⠀⠀⠀⠀⠀⠀⠀⠀⠀⠀⠀⠀⠀⠀⠀⢔⣔⢔⢄⢄⢄⢄⠀⠀⠀⠀⠀⠀⠀⢄⢄⢄⠀⠀⠀⠀⠀⠀⠀⠀⠀⠀⠀⠀⠀⠑⠕⠕⠀⠀⠀⠀⠀⠀⠀⠀⠀⠀⠀⠀⠀⠀⢸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⢔⢸⣿⣷⢇⢕⢱⣵⢇⠀⠀⠀⠀⠀⠀⠀⠀⠀⠀⠀⠀⠀⠀⢸⣿⡕⠀⠀⠀⠀⠀⠀⠀⠀⢕⢕⢕⢕⢕⢕⢕⢕⢕⢕⣷⣷⣷⣷⣷⣧⢕⢕⢕⢔⢕⢕⢕⢕⢕⢸⣿⣿⣿⣿⣿⣿⣿⣿⣿⣿⣿⣿⡏⢔⠀⠀⠀⠀⠀⠀⠀⠀⠀⠀⠀⠀⠀⠀⠀⠀⠀⠀⠀⠀⠀⠀⠀⠀⠀⠀⠀⠀⠀⠀⠀⠀⠜⡿⠿⠿⢿⣿⠇⠀⠀⠀⠀⠀⠀⠀⠁⢕⢕⠀⠀⠀⠀⠀⠀⠀⠀⠀⠀⠀⠀⠀⠀⠀⠀⠀⠀⠀⠀⠀⠀⠀⠀⠀⠀⠀⠀⠀⠀⢕⣿⣿⣿⣿⣿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⡕⢔⢆⣕⡕⢕⣕⡕⡕⣕⡕⢕⢕⣕⢕⢕⣕⢕⢕⣕⡕⢗⣕⡕⢇⢕⣕⢕⢕⢕⢕⢕⢕⠁⢱⣷⣷⣷⣷⣷⣷⣷⣷⣷⣷⡷⢏⢅⠀⠀⠀⠀⠀⠀⠀⠀⠀⠀⠀⠀⠀⠀⠀⠀⠀⠀⠀⠀⠀⠀⠀⠀⠀⠀⠀⠀⠀⠀⠀⠀⠀⠀⠁⢔⢢⢄⠁⠀⠀⠀⠀⠀⠀⠀⠀⠀⢕⢕⢔⠀⠀⠀⠀⠀⠀⠀⠀⠀⠀⠀⠀⠀⠀⠀⠀⠀⠀⠀⠀⠀⠀⠀⠀⠀⠀⠀⠀⠀⠕⢿⢿⣿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⢇⢕⢸⣿⡇⢕⣿⡇⢇⣿⡇⢕⢸⣿⢱⢸⣿⢕⢱⣿⡇⢕⣿⡇⡇⣿⣿⢱⢅⠁⠑⠑⠁⠀⠀⠹⠿⠿⠿⠿⠿⠿⠿⠿⢟⣵⡇⢕⠀⠀⠀⠀⠀⠀⠀⠀⠀⠀⠀⠀⠀⠀⠀⠀⠀⠀⠀⠀⠀⠀⠀⠀⠀⠀⠀⠀⠀⠀⠀⠀⠀⠀⠄⢕⣑⢁⠄⠀⠀⠀⠀⠀⠀⠀⠀⠀⠁⢕⠑⠀⠀⠀⠀⠀⠀⠀⠀⠀⠀⠀⠀⠀⠀⠀⠀⠀⠀⠀⠀⠀⠀⠀⠀⠀⠀⠀⠀⢔⢕⢕⢕⢜⢝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⠔⠑⠀⠀⠀⢅⢱⣺⣿⣧⣕⣿⡇⢇⣿⡇⢕⢸⣿⣿⡇⢕⢸⣿⡇⢕⣿⡇⢕⣿⡇⢕⢸⣿⢜⢸⣿⢕⢕⣿⡇⢕⣿⡇⢕⣿⣿⢕⢸⣆⠀⠀⠕⠑⠀⠀⠹⣿⣿⣿⣿⣿⣿⡏⣼⣿⡇⠕⠀⠀⠀⠀⠀⠀⠀⠀⠀⠀⠀⠀⠀⠀⠀⠀⠀⠀⠀⠀⠀⠀⠀⠀⠀⠀⠀⠀⠀⠀⠀⠀⠀⠀⢸⢾⣿⢷⡇⠀⠀⠀⠀⠀⠀⠀⠀⠀⠀⠀⠀⠀⠀⠀⠀⠀⠀⠀⠀⠀⠀⠀⠀⠀⠀⠀⠀⠀⠀⠀⠀⠀⠀⠀⠀⠀⠀⠀⢄⠑⠁⢕⢕⢕⢕⢕⢸⣿⣿⣿⣿⣿⣿⣿⣿⣿⣿⣿⣿⣿⣿⣿⣿⣿⣿⣿⣿⣿⣿⣿⣿⣿⣿⣿⣿⣿⣿⣿⣿⣿⣿⣿⣿⣿⣿⣿⣿⣿⢕⢕⢕⢕⠕⠕⠕⡇⢸⢕⣿⢕⢕⢕⢕⢕⢕⢕⣿⢕⠀</a:t>
            </a:r>
            <a:br/>
            <a:r>
              <a:t>⠀⠀⢕⢕⠕⢕⢕⢕⢕⢕⢔⠀⠀⠐⠒⠀⠀⠀⠀⠀⠀⠀⢀⢀⢕⠀⠀⠀⠀⢕⢸⣿⣿⣿⣿⢟⢇⢕⢟⢇⢕⢜⢻⣿⡇⢕⢜⢟⢇⢕⢟⢇⢕⢟⢇⢕⢜⢟⢕⢜⢟⢕⢕⢟⢇⢕⢟⢇⢕⢟⢟⢕⢜⢟⣆⠀⠀⠀⢄⠄⠀⠝⣿⣿⣿⣿⣿⢸⣿⣿⡇⠀⠀⠀⠀⠀⠀⠀⠀⠀⠀⠀⠀⠀⠀⠀⠀⠀⠀⠀⠀⠀⠀⠀⠀⠀⠀⠀⠀⠀⠀⠀⠀⠀⠀⠀⠈⠘⠻⠜⠁⠀⠀⠀⠀⠀⠀⠀⠀⠀⠀⠀⠀⠀⠀⠀⠀⠀⠀⠀⠀⠀⠀⠀⠀⠀⠀⠀⠀⠀⠀⠀⠀⠀⠀⢔⢔⢄⢄⢄⠐⠀⠀⠑⠕⠁⢀⣵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⣷⣿⡏⢕⢕⠀⠀⠀⠀⠑⢸⢿⢟⢟⢝⢕⢕⢕⢕⢕⢕⢕⢸⣿⢕⠕⢕⢕⢕⢕⢕⢕⢕⢕⢕⢕⢕⢕⢕⢕⢕⢕⢕⢕⢕⢕⢕⢕⢕⢕⢕⢕⢕⢕⣿⣆⠀⠀⠁⠀⠀⠀⠜⣿⣿⣿⡿⢸⣿⣿⡇⠀⠀⠀⠀⠀⠀⠀⠀⠀⠀⠀⠀⠀⠀⠀⠀⠀⠀⠀⠀⠀⠀⠀⠀⠀⠀⠀⠀⠀⠀⠀⠀⠀⠀⠀⠀⠀⠀⠀⠀⠀⠀⠀⠀⠀⠀⠀⠀⠀⠀⠀⠀⠀⠀⠀⠀⠀⠀⠀⠀⠀⠀⠀⠀⠀⠀⠀⠀⠀⠀⠀⠀⠀⠀⢕⢕⢳⣷⣕⠀⠄⢄⠀⠀⢀⣾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⢔⠀⠀⠄⠕⠀⠀⠘⢿⣿⣇⢸⣿⣿⢇⠀⠀⠀⠀⠀⠀⠀⠀⠀⠀⠀⠀⠀⠀⠀⠀⠀⠀⠀⠀⠀⠀⠀⠀⠀⠀⠀⠀⠀⠀⠀⠀⠀⠀⠀⠀⠀⠀⠀⠀⠀⠀⠀⠀⠀⠀⠀⠀⠀⠀⠀⠀⠀⠀⠀⠀⠀⠀⠀⠀⠀⠀⠀⠀⠀⠀⠀⠀⠀⠀⠀⠀⠀⠀⠀⢕⢕⢜⣿⡇⠀⠀⠀⢄⣾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⢰⠀⠀⠀⢀⢄⠀⠘⢿⢿⠊⢻⢝⢕⢀⠀⠀⠀⠀⠀⠀⠀⠀⠀⠀⠀⠀⠀⠀⠀⠀⠀⠀⠀⠐⠀⢀⠀⠀⠀⠀⠀⠀⠀⠀⠀⠀⠀⠀⠀⠀⠀⠀⠀⠀⠀⠀⠀⠀⠀⠀⠀⠀⠀⠀⠀⠀⠀⠀⠀⠀⠀⠀⠀⠀⠀⠀⠀⠀⠀⠀⠀⠀⠀⠀⠀⠀⠀⢀⢕⠕⠁⠁⠑⠀⠀⢰⣿⣿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⣦⡀⠀⠁⠁⠀⠀⠀⢔⢔⢀⠑⠕⢕⢄⠀⠀⠀⠀⠀⠀⠀⠀⠀⠀⠀⠀⠀⠀⠀⠀⠀⠀⠑⢁⠀⠀⠀⠀⠀⠀⠀⠀⠀⠀⠀⠀⠀⠀⠀⠀⠀⠀⠀⠀⠀⠀⠀⠀⠀⠀⠀⠀⠀⠀⠀⠔⠀⠀⠀⠀⠀⠀⠀⠀⠀⠀⠀⠀⠀⠀⠀⠀⠀⠀⠀⠀⠑⠕⠀⠀⠀⢀⢀⢰⣿⣿⣿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⠕⢕⢕⢕⢕⢕⢕⢕⢕⢕⢕⢕⢕⠕⠕⠕⠕⠕⠕⠕⠕⣿⣿⢕⢸⢡⣱⡀⠀⠀⠕⠑⠀⢕⢕⢕⢄⠀⠁⠕⢕⢔⢀⠀⠀⠀⠀⠀⠀⠀⠀⠀⠀⢀⢀⢄⠀⠀⠀⠀⠁⠔⢀⠀⠀⠀⠀⠀⠀⠀⠀⠀⠀⠀⠀⠀⠀⠀⠀⠀⠀⠀⠀⠀⠀⠀⠀⠀⢀⠄⠑⠀⠀⠀⠀⠀⠀⠀⠀⠀⠀⠀⠀⠀⠀⠀⠀⠀⠀⠀⠀⠀⠀⠀⠀⠀⢀⢕⢕⢸⣿⣿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⣷⡄⠀⠀⠀⢄⠕⢕⢕⢕⢔⠀⠀⠁⠕⢕⢔⢄⢀⢀⢀⢀⢄⢄⢔⢕⢕⢕⢕⠔⠀⠀⠀⠀⠀⠀⠐⢄⠀⠀⠀⠀⠀⠀⠀⠀⠀⠀⠀⠀⠀⠀⠀⠀⠀⠀⠀⠀⠀⠄⠐⠁⠀⠀⠀⢔⢀⢀⢀⠀⠀⠀⠀⠀⠀⠀⠀⠀⠀⠀⢀⢄⢔⠀⠀⠀⠀⠀⢀⢕⢕⢕⢸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⡄⠀⠀⠁⠀⠑⢕⢕⢕⢄⠀⠀⠀⠑⢕⢕⢕⢕⢱⢕⢕⢕⢕⢕⢕⢕⢕⠀⠀⠀⠀⠀⠀⠀⠀⠀⠁⠀⠀⠀⠀⠀⠀⠀⠀⠀⠀⠀⠀⠀⠀⠀⠀⠀⠄⠐⠁⠀⠀⠀⠀⠀⠀⠁⢕⢕⢕⢕⢔⢔⢄⢀⢀⢀⢄⢔⢔⢱⣾⢏⠀⠀⠀⠀⠀⠀⠁⠑⢕⠑⣿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⡄⠀⠀⠔⠑⠀⠁⠁⠀⠀⠀⠀⠀⠁⠹⢿⢱⣇⢕⢜⢕⢕⢕⢕⢕⢕⠀⠀⠀⠀⠀⠀⠀⠀⠀⠀⠀⠀⠀⠀⠀⠀⠀⠀⠀⠀⠀⠀⠀⠀⠀⠀⠀⠀⠀⠀⠀⠀⠀⠀⠀⠀⠀⢕⢕⢕⢕⢕⢕⢕⢕⢕⢕⢕⢕⢜⣇⠏⠀⢀⢀⠀⠀⠀⠀⠀⠀⢑⣵⣿⣿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⣔⠀⠀⠀⠀⢀⢄⠀⠀⠀⠀⠀⠀⠀⠱⢿⡕⢕⢕⢕⢕⢕⢕⠑⠀⠀⠀⠀⠀⠀⠀⠀⠀⠀⠀⠀⠀⠀⠀⠀⠀⠀⠀⠀⠀⠀⠀⠀⠀⠀⠀⠀⠀⠀⠀⠀⠀⠀⠀⠀⠀⠀⠕⢕⢕⢕⢕⢕⢕⢕⢕⢕⢕⡇⢱⣻⡔⠀⠀⠑⠀⢀⢄⢄⢔⣕⣕⣿⣿⣿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⣝⣕⢀⢔⠕⢑⢅⢕⢕⢕⢔⢄⢄⢄⢄⢄⢕⢕⢇⢕⢕⢕⢕⠀⠀⠀⠀⠀⠀⠀⠀⠀⠀⠀⠀⠀⠀⠀⠀⠀⠀⠀⠀⠀⠀⠀⠀⠀⠀⠀⠀⠀⠀⠀⠀⠀⠀⠀⠀⠀⠀⠀⠀⠑⢕⢕⢕⢕⢕⢕⢕⢕⡱⢷⢕⢺⢷⡔⢄⢔⢕⢕⢕⣵⣿⣿⣿⢹⣿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⢟⢟⢃⢅⢕⢕⢕⢕⢑⢕⣕⣕⣕⣕⣕⣕⢕⢕⢕⢕⢕⣕⢕⢀⠀⠀⠀⠀⠀⠀⠀⠀⠀⠀⠀⠀⠀⠀⠀⠀⠀⠀⠀⠀⠀⠀⠀⠀⠀⠀⠀⠀⠀⠀⠀⠀⠀⠀⠀⠀⠀⠀⠀⢔⢕⢕⢕⢕⢱⢕⢕⢱⢕⢗⡕⢕⣿⣧⢕⢕⢕⢵⣿⣿⣿⣿⡏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⣏⢀⢀⢀⠀⠀⠀⠀⠀⠀⠀⠀⠀⠀⠀⠀⢕⢕⢕⢸⢕⠀⠀⠀⠀⠀⠀⠀⠀⠀⠀⢸⣿⡇⢕⢕⣿⣿⣿⢕⢕⢸⣿⣿⡇⢕⢕⣿⣿⡇⢕⢕⢸⣿⣿⢕⢕⢸⣿⣿⡇⢕⢕⣿⣿⢕⢸⢸⣿⣿⣿⣿⣿⣧⡑⢕⠕⠑⢕⢕⢕⢕⡵⣝⢻⢿⣿⣿⣿⣿⣿⣿⣿⣿⢏⢕⢕⢔⠀⠀⠐⠀⢐⢐⠀⠀⠔⠀⠀⠀⠔⠔⠀⠀⠔⢔⢀⢀⠔⠄⠀⢄⢄⠀⠀⠀⢄⠀⠀⢀⢀⠀⠀⠀⢀⢔⢕⢕⢇⢕⢕⢜⡇⢕⢕⢎⢷⡻⢕⠜⣟⡕⠕⠕⢹⣿⣿⢿⣫⣾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⣿⣷⣶⣾⣧⢁⢕⢕⢕⢿⡯⢇⢷⢇⢝⢝⢽⢽⢟⢟⢇⢕⢕⢕⢕⠀⠐⠀⠑⠀⠀⠀⠀⠀⠀⠔⠔⠀⠀⠑⠐⠀⠑⠕⠕⠀⠀⠕⠀⠀⢄⠔⠀⠁⠐⠀⠁⠅⢔⠑⠀⢕⢕⢕⢕⢕⢕⢕⢕⣧⢕⢕⠱⢾⡹⡇⠀⢸⣿⡔⢄⢄⠁⢷⣾⣿⣿⣿⣿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⣿⢕⢕⠁⠀⠀⠀⠀⠀⠀⠀⠀⠀⠀⠀⠀⢕⢕⢱⣾⢕⠀⠀⠀⠀⠀⠀⠀⠀⠀⠀⢸⣿⡇⢕⢕⢸⣿⣿⢕⢕⢸⣿⣿⡇⢕⢕⣿⣿⡇⢕⢕⢸⣿⣿⢕⢕⢸⣿⣿⡇⢕⢕⣿⣿⢕⢸⢸⣿⣿⣿⣿⣿⣿⣿⣿⣿⣿⣧⡄⠕⠕⠑⠁⠑⠀⠀⠑⢸⢕⢕⢕⢕⢕⢕⢕⢕⠁⢀⠀⠀⠀⠀⢀⢔⠀⠀⠀⠀⠀⠀⠀⠀⠀⠀⠀⠀⠀⠀⠀⠀⠀⠀⠀⢀⠀⠀⠀⠀⠀⠀⠁⠀⢀⢕⢕⢕⢕⢕⢕⢕⢕⢻⡕⢕⠀⠀⠁⠕⢕⢕⢕⡇⢑⢕⠕⢜⢟⢟⢟⢟⢟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⢱⣼⣿⡕⠀⠀⠀⠀⠀⠀⠀⠀⠀⠀⢸⣿⡇⠕⢕⢸⢿⢿⢕⢕⢸⢿⢿⢇⢕⢕⢿⢿⢇⢕⢕⢸⢿⢿⢕⢕⢸⢿⢿⢇⢕⢕⣿⣿⢕⢸⢸⣿⣿⣿⣿⣿⣿⣿⣿⣿⣿⣿⣷⣆⠀⠀⠀⠀⠀⠀⠀⠁⢕⠕⢕⢕⢕⢕⢕⠀⢔⠕⠀⢀⢀⠀⠕⠑⠀⠀⠀⠀⠀⠀⠀⠀⠀⠀⠀⠀⠀⠀⠀⠀⠀⠀⠐⠀⠀⠀⠀⠀⠀⠀⠀⠀⢕⢕⢕⢕⢕⢕⢕⢕⢕⢸⡇⢕⢔⢄⠀⢀⡁⠁⢑⢕⢕⢅⢄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⠅⢕⠀⠀⠀⠀⠀⠀⠀⠀⠀⠀⠀⠀⠀⢄⢸⣿⣿⡇⠀⠀⠀⠀⠀⠀⠀⠀⠀⠀⢸⣿⡇⠀⢕⢕⢕⢕⢕⢕⢕⢕⢕⢕⢕⢕⢕⢕⢕⢕⢕⢕⢕⢕⢕⢕⢕⢕⢕⢕⢕⠕⢻⣿⢕⢸⢜⣿⣿⣿⣿⣿⣿⣿⣿⣿⣿⣿⢿⣿⢇⢀⠀⠀⠀⠀⠀⠀⠀⢕⢕⢕⢕⢕⢕⠀⠁⠀⠑⢕⢕⠕⢔⠔⢔⢕⢔⢄⠀⠀⠀⠀⠀⢀⢀⢀⢀⢄⢄⢄⢄⠄⠄⠄⠀⠀⠄⠀⠄⠄⠄⠀⢕⢕⢕⢕⢕⢕⢕⢕⢕⢸⣯⢕⢅⢕⢕⢕⢕⢕⢕⢕⢕⢕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⣶⣶⣶⣶⣶⣶⣦⣶⡆⢕⢕⡄⠀⠀⠀⠀⢀⢕⢕⢕⢕⠕⠑⠀⠀⠀⠀⠀⠀⠀⢄⢕⢀⠀⠁⠀⠀⠀⠀⠀⠀⠀⠀⠀⠀⠀⠀⠀⠀⠀⠀⠀⠀⢀⠀⠀⠀⠀⠀⠀⠀⢕⢕⢕⢕⢕⢕⢕⢕⢕⢕⢕⢕⢜⢕⢕⢕⢕⡕⢕⢕⢕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⢻⢿⢿⢻⢿⢿⢿⢿⢟⢿⢟⢿⢟⢿⢟⢟⢟⢟⢻⢟⢟⢟⢻⢿⢿⢿⢿⢿⢿⢟⢻⢟⢿⢟⢻⢇⢜⢟⢟⢟⢟⢟⢟⢟⢟⢟⢟⢟⢟⢟⢕⢕⢟⢟⢔⠀⠀⠀⠑⢑⢕⠕⠁⠀⠀⠀⠀⠀⠀⠀⠀⠀⠀⠕⠁⠀⠀⠀⠀⠀⠀⠀⠀⠀⠀⠁⠀⠀⠀⠀⠀⠀⠀⠀⢔⠁⠀⠀⠀⠀⠀⠀⠀⢕⢕⢕⢕⢕⢕⢕⢕⢕⢕⢕⢕⢕⢕⢕⢕⢕⢕⢕⢕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⢕⢕⢕⢕⢕⢕⢕⠕⠁⠀⢀⢔⠕⠁⠀⠀⠀⠀⠀⠀⠀⠀⠀⠀⠀⢀⢐⠀⠀⢀⠀⠀⠀⠀⠀⠀⠀⠀⠀⠀⠀⠀⢀⢀⢄⠄⢔⠑⠁⠁⠁⠀⠀⠀⠀⠀⢕⢕⢕⢕⢕⢕⢕⢕⢕⠁⢕⢕⢕⢕⢕⢕⢕⢕⢕⢕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⢕⢕⢕⢕⢕⢕⠕⠁⠀⢀⢄⢕⠁⠀⠀⠀⠀⠀⠀⠀⠀⠀⠀⢀⠐⢄⢕⢕⠔⠀⠑⠀⠀⠀⠀⠀⠀⠀⠀⠀⠀⠀⠁⠁⠀⠀⢔⠁⠀⠀⠀⠀⠀⠀⠀⠀⠀⢕⢕⢕⢕⢕⢕⢕⢕⢕⢔⢕⢕⢕⢕⢕⢕⢕⢕⢕⢕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⢕⢕⢕⠑⢀⢄⢄⢕⠕⠁⠀⠀⠀⠀⠀⠀⠀⠀⠀⠀⠀⠀⠑⢄⢕⢕⢕⠀⠀⠀⠀⠀⠀⠀⠀⠀⠀⠀⠀⠀⠀⠀⠀⠀⠀⠀⠀⠀⠀⠀⠀⠀⠀⠀⠀⠀⠑⠑⠕⢕⢕⢕⠕⢕⠕⢕⢕⢕⢕⢕⢕⢕⢕⢕⢕⢕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⢁⠑⠕⢕⢕⢕⢕⢕⢿⢿⢿⢇⢕⢕⢕⢕⢕⢕⢕⢕⢕⢕⢕⢕⢕⢕⢕⢕⢕⢕⢕⢕⢕⢕⢕⢕⢕⢕⢕⢕⢕⢕⢕⢕⢕⢕⢕⢕⢕⢕⢕⢕⢕⢕⢕⢕⢕⢕⢕⢕⢕⢕⢕⢕⢕⢕⢕⢕⢕⢕⢔⢕⢕⠕⠑⠀⠀⠀⠀⠀⠀⠀⠀⠀⠀⠀⠀⠀⠀⠀⠀⠀⠀⠁⢕⠀⠀⠀⠀⠀⠀⠀⠀⠀⠀⠀⠀⠀⠀⢀⢀⢄⢀⠀⠀⠀⠀⠀⠀⠀⠀⠀⠀⠀⠀⠀⠀⠀⢕⢕⠀⠑⢄⢕⢕⢕⢕⢕⢕⢄⢕⢕⢕⢕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⠐⢄⢁⢑⠕⢕⢕⢕⢕⢕⢕⢕⢕⢕⢕⢕⢕⢕⢕⢕⢕⢕⢕⢕⢕⢕⢕⢕⢕⢕⢕⢕⢕⢕⢕⢕⢕⢕⢕⢕⢕⢕⢕⢕⢕⢕⢕⢕⢕⢕⢕⢕⢕⢕⢕⢕⢕⢕⢕⢕⢕⢕⢕⢕⢕⢕⢕⢕⢕⢑⠁⠀⠀⠀⠀⠀⠀⠀⠀⠀⠀⠀⠀⢀⠑⠔⠄⢄⠀⠀⠀⠀⠕⢀⠀⠀⢀⢀⢀⠀⠀⠀⠀⠀⠀⠀⠀⢕⢕⢕⢕⢔⢀⠀⠀⠀⠀⠀⠀⠀⠀⠀⠀⠀⠀⢔⢕⠁⠀⠀⢕⢕⢕⢕⢕⠑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⢕⢕⢄⠀⠀⠀⠀⠀⠀⠀⠀⠀⠀⠀⠀⠁⠑⠐⠔⢀⠁⠑⠐⠑⢁⢕⢀⢁⢁⢄⠄⠄⠀⠀⠀⠀⠀⠀⠀⠀⠁⠑⠑⠕⠕⠐⠀⠀⠀⠀⠀⠀⠀⠀⠀⠀⠀⢕⠑⠀⠀⢀⢕⢕⢕⢕⢕⢀⢕⢕⢕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⢔⢕⠔⠀⠀⠀⠀⠀⠀⠀⠀⠀⠀⠀⠀⠀⠁⠑⠐⠐⠁⠁⠑⠀⠁⠀⠀⠀⠀⠀⠀⠀⠀⠀⠀⠀⠀⠀⠀⠄⠀⠀⠀⠄⠀⠀⠀⠀⠀⠀⠀⠀⠀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⠀⠀⠀⠀⠄⠀⠀⠀⠀⠀⠀⠀⠀⠀⠀⠀⠀⠀⠀⠀⠀⠀⠀⠀⠀⠀⠀⠀⠀⠀⠀⠀⠀⠀⠀⠀⠀⠀⠀⠀⠀⠀⠀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⢀⢀⠀⠀⠀⠀⠀⠀⠀⠀⠀⠀⠀⠀⠀⠀⠀⠀⠀⠀⠀⠀⠀⠀⠀⠀⠀⠀⠀⠀⠀⠀⠀⠀⠀⠀⠀⠀⢀⠄⠔⠐⢐⠀⠁⠁⠀⠀⠀⠀⠀⠀⠀⠀⠀⠀⠀⠀⠀⠀⠀⠀⠑⢕⢕⢕⢕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⢕⢕⢕⢄⠐⠀⠀⠀⠀⠀⠀⠀⠀⠀⠀⠀⠀⠀⠀⠀⠀⠀⠀⠀⠀⠀⠀⠀⠀⠀⠀⠀⠀⠀⠀⠀⢕⠀⠀⠀⠀⠀⠀⠀⠀⠀⠀⠀⠀⠀⠀⠀⠀⠀⠀⠀⠀⠀⠀⠀⠀⠀⠀⢕⢕⢕⠀⢕⢕⢕⢕⢄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⢕⢱⠃⠀⠀⠀⠀⠀⠀⠀⠀⠀⠀⠀⠀⠀⠀⠀⠀⠀⠀⠀⠀⢀⢄⠀⠀⠀⠀⠀⠀⠀⠀⠀⠀⠕⢀⠀⠀⠀⠀⠀⠀⠀⠀⠀⠀⠀⠀⠀⠀⠀⠀⠀⠀⠀⠀⠀⠀⠀⠀⠀⠑⢕⢕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⢕⠇⠀⠀⠀⠀⠀⠀⠀⠀⠀⠀⠀⠀⠀⠀⠀⠀⠀⠀⠀⠀⢔⢕⢕⠀⠀⠀⠀⠀⠀⠀⠀⢐⠐⠁⠁⠁⠀⠀⠀⠀⠀⠀⠀⠀⠀⠀⠀⠀⠀⠀⠀⠀⠀⠀⠀⠀⠀⠀⠀⠀⠀⠕⢕⢕⢕⢕⢕⢕⢕⢀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⠑⠁⠀⠀⠀⠀⠀⠀⠀⠀⠀⠀⠀⠀⠀⠀⠀⠀⠀⠀⠀⠀⠀⠑⠑⠑⠀⠀⠀⠀⠀⠀⠀⠀⠀⠀⠀⠀⠀⠀⠀⠀⠀⠀⠀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⢿⣿⡟⣿⣿⣿⣿⣧⣕⢝⣟⢿⣿⣿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⢫⣿⡿⣸⣿⣿⣿⣿⣿⣿⣷⣝⡻⣮⡟⢜⣿⣯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⢳⣿⣿⡇⣿⣿⣿⣿⣿⣿⣿⣿⣿⣿⢕⢝⢕⣿⣿⡎⢟⢟⢟⢻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⡏⣿⣿⡟⢕⣿⣯⣽⣽⣽⣽⣽⣽⣏⣕⡕⢕⢕⣿⣿⣷⢕⠕⢑⢕⢕⢕⢜⢝⢟⢟⢻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⣿⣿⣿⣿⣿⣿⣿⣿⣿⣿⣿⣿⣿⢟⢹⢟⢫⡇⢸⣿⣿⣿⣿⣿⣿⣿⣿⣿⣿⡞⣷⢕⣿⣿⣿⢕⢕⢔⢕⢕⢕⢕⠕⢕⢕⢕⣸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⣿⣿⣿⣿⣿⣿⣿⣿⣿⣿⣿⡿⡫⣪⢞⢕⣱⣿⡿⢕⣽⣿⣿⣿⣿⣿⣿⣿⣿⣿⢇⢜⢕⡿⢟⠝⠑⢕⠁⠑⢕⢕⢕⠕⠕⢕⢜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⣿⣿⣿⣿⣿⣿⣿⣿⣿⣿⣿⣿⣿⢏⢎⣾⢏⢕⢜⣽⣿⣟⢸⡟⣿⣿⣿⣿⣿⣿⣿⣿⢻⢕⢕⠁⠑⠐⠀⢄⢕⢅⠔⢄⢜⢘⠁⢅⢕⢕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⣿⣿⣿⣿⣿⣿⣿⣿⣿⣿⣿⣿⣿⣿⣿⣿⢣⢣⡿⢇⢕⣵⢕⣇⢜⢇⣼⢇⣿⣿⣿⣿⣿⣿⣿⣿⢕⢕⢕⢔⢔⢔⢄⢕⢕⣅⢑⢁⠕⢑⢔⢕⢕⢕⢕⢝⢻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⣿⣿⣿⣿⣿⣿⣿⣿⣿⣿⣿⣿⣿⣿⣿⢳⢇⣿⣷⣾⢇⡏⢱⣿⣷⢇⣻⢕⣿⡿⣿⣿⣿⡿⣿⣿⢕⢕⢱⣦⣥⣥⢕⢕⣱⢺⣿⢧⢕⢰⣅⢕⢕⢅⢕⢕⣼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⣿⣿⣿⣿⣿⣿⣿⣿⣿⣿⣿⣿⣿⣿⣿⡏⣿⣸⣿⣿⡿⢕⡇⣼⣿⣿⡸⡝⢕⢹⣧⢻⣿⣿⣷⢹⢹⢕⢕⢸⣿⣿⣿⢕⢕⣿⡟⣿⢸⣧⢕⢹⣿⣷⣵⣵⣾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⢜⢟⢟⢜⢜⢟⢕⢜⢟⢇⢟⢟⢏⢇⢟⢟⢜⢝⢟⢜⢜⢟⢏⢕⢟⣿⣿⢕⢕⢱⣷⢕⢕⣷⣷⢕⢱⣷⢕⢱⣷⡇⢕⣷⡇⢕⢱⣷⢕⢕⣷⡇⢕⢱⣷⡕⢸⣿⣿⣿⣿⣿⣿⣿⣿⣿⣿⣿⣿⣿⣿⣿⣿⣿⣿⣿⣿⡇⣿⣿⣿⣿⣿⣿⣿⣿⣿⣿⣿⣿⣿⣿⣿⣿⣿⢹⡇⣿⣿⡇⡇⢕⡇⣿⣿⣿⣇⢧⢸⣕⢿⡜⢿⢻⣿⣇⢕⢕⢕⢸⣿⣿⣿⡇⢕⣿⣯⣿⢸⣿⣷⣕⢿⣿⣿⣿⣿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⡕⢸⣿⢕⢸⣿⡧⢱⣿⡇⢕⢸⣿⣇⢕⣿⡇⢕⢸⣿⡇⢸⣿⣿⣿⣿⣿⣿⣿⣿⣿⣿⣿⣿⣿⣿⣿⣿⣿⣿⣿⣿⡇⣿⣿⣿⣿⣿⣿⣿⣿⣿⣿⣿⣿⣿⣿⣿⣿⡇⣼⢕⣿⣿⡇⢕⣮⢇⢿⢿⣿⣿⡜⣸⣿⣮⣎⢜⣧⡝⡻⣧⢕⡇⣾⣿⣿⣿⡇⢕⣹⣿⣿⣼⣿⣿⣿⣸⣿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⣿⣿⣿⣿⣿⣿⣿⣿⣿⣿⣿⣿⣿⡇⢇⢕⣿⢿⢧⢱⣿⣿⣹⣷⣷⣷⣼⣵⣷⣿⣿⣿⣿⣿⣿⣷⣽⣿⣯⣽⣽⣵⡕⢱⡸⢻⡏⢿⣿⣿⣿⡇⣿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⣿⣿⣿⣿⣿⣿⣿⣿⣿⡿⢟⢏⡇⢕⢕⢇⢜⢕⢜⠟⠟⠿⢿⢿⣿⣿⣿⣿⣿⣿⣿⣿⣿⣿⣿⣿⣿⣿⣿⣿⣿⣿⣿⣿⡇⢕⣼⣿⣿⣿⡇⣿⣿⣿⣿⣿⣿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⣿⣿⣿⣿⣿⣿⣿⢏⢕⢕⢕⡇⢕⢕⢕⢜⢷⡕⣄⣄⣄⣕⣑⡁⢘⢝⣿⣿⣿⣿⣿⣿⣿⣿⢟⠏⠙⠍⠕⠁⠁⠁⢕⡇⢕⢸⣿⡿⢸⡇⢕⢝⢟⢿⣿⣿⣿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⣵⣕⣵⣕⣕⣱⣱⣱⣵⣵⣵⣵⣵⣵⣿⣿⣕⣕⣕⣕⣱⣕⣵⣕⣱⣕⣕⣕⣕⣕⣕⣕⣵⣕⣕⣕⣕⣕⣱⣕⣕⣕⣕⣱⣱⣸⣿⣿⣿⣿⣿⣿⣿⣿⣿⣿⣿⣿⣿⣿⣿⣿⣿⣿⣿⣿⡇⣿⣿⣿⣿⣿⣿⣿⣿⣿⣿⣿⢇⢕⡝⢝⡝⣷⢕⢕⢕⢕⢜⣿⡹⢿⢟⢝⣕⣵⣷⣾⣿⣿⣿⣿⣿⣿⣿⣿⣷⣵⡜⠝⢻⢿⣿⣿⡿⢕⣱⡇⢻⡇⢸⡇⢗⣇⡕⢕⢻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⣿⣿⣿⣿⣿⡿⢕⢕⢣⢕⢕⢏⢕⢕⢕⢕⢕⢜⢕⢕⢕⢞⢟⢻⢿⢿⣿⣿⣿⣿⣿⣿⣿⣿⣿⣿⣿⣷⣧⣕⡜⢻⢕⣿⢟⢕⣿⡇⣼⡇⢝⢝⢝⢕⢱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⣿⣿⣿⣿⣿⡇⢕⢕⢕⢕⢑⢕⢕⠀⠀⠀⠀⠁⠀⠁⠁⠑⠑⠕⠕⢕⢕⢜⢝⢝⢝⢟⢟⢟⢿⢿⢿⢿⢻⢿⢏⢕⢏⢱⢇⣼⣿⡇⢿⡇⢕⢱⢇⢕⢕⢸⣿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⣿⣿⣿⣿⣿⣿⣿⣧⡕⢕⠀⢕⢇⢕⠀⠀⠀⠀⠀⠀⠀⠀⠀⠀⠀⠀⠀⠁⠁⠑⠑⠑⠑⠑⠑⠕⠕⠅⠅⠅⠕⠕⠕⠕⠕⢕⢕⢕⢕⢕⠕⠁⠕⢕⢕⢕⢜⣿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⢀⢐⢀⢀⢀⢀⣿⣿⢕⢕⢕⣿⣿⡇⢕⢕⣿⣿⣿⢕⢕⢸⣿⣿⡇⢕⢕⣿⣿⡇⢕⢕⢸⣿⣿⢕⢕⢕⣿⣿⣿⣿⣿⣿⣿⣿⣿⣿⣿⣿⣿⣿⣿⣿⣿⣿⣿⣿⡇⣿⣿⣿⣿⣿⣿⣿⣿⣿⣿⣿⢟⢕⠀⠀⢕⢕⠑⠀⠀⠀⠀⠀⠀⠀⠀⠀⠀⠀⠀⠀⠀⠀⠀⠀⠀⠀⠀⠀⠀⠀⠀⠀⠀⠀⠀⠀⠀⠀⠀⠀⠀⠀⠀⠀⠀⠀⠀⠀⢕⢸⣿⣿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⣿⣿⣿⣿⢟⢝⠕⠁⠀⠀⠀⢕⠁⠀⠀⠀⠀⠀⠀⠀⠀⠀⠀⠀⠀⠀⠀⠀⠀⠀⠀⠀⠀⠀⠀⠀⠀⠀⠀⠀⠀⠀⠀⠀⠀⠀⠀⠀⠀⠀⠀⠀⠀⠀⠀⢱⣿⣿⣿⣿⣿⣿⣿⣿⣿⣿⣿⣿⣿⣿⣿⣿⣿⣿⣿⣿⣿⣿⣿⣿⣿⣿⣿⣿⣿⣿⣿⣿⣿⣿⣿⣿⣿⣿⣿⣿⣿⢕⣿⣿⣿⣿⣿⣿⣿⣿⣿⣿⣿⣿⣿⣿⣿⣿⣿⣿⣿⣿⣿⣿⣿⣿⣿⣿⣯⣽⣽⣽⣽⣿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⣿⣿⣿⣿⣿⡏⠑⠀⠀⠀⠀⠀⠀⢕⠀⠀⠀⠀⠀⠀⠀⠀⠀⠀⠀⠀⠀⠀⠀⠀⠀⠀⠀⠀⠀⠀⠀⠀⠀⠀⠀⠀⠀⠀⠀⠀⠀⠀⠀⠀⠀⠀⠀⠀⠀⠀⠀⢜⢿⣿⣿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⣿⣿⣿⣿⣿⣿⢏⠕⠀⠀⠀⠀⠀⠀⠀⢀⠀⠀⠀⠀⠀⠀⠀⠀⠀⠀⠀⠀⠀⠀⠀⠀⠀⠀⠀⠀⠀⠀⠀⠀⠀⠀⠀⠀⠀⠀⠀⠀⠀⠀⠀⠀⠀⠀⠀⠀⠀⠀⢔⢕⢕⢹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⣿⡇⢸⣿⣿⣿⣿⣿⢕⠀⠀⠀⠀⠀⠀⠀⠀⢕⠀⠀⠀⠀⠀⠀⠀⠀⠀⠀⠀⠀⠀⠀⠀⠀⠀⠀⠀⠀⠀⠀⠀⠀⠀⠀⠀⠀⠀⠀⠀⠀⠀⠀⠀⠀⠀⠀⠀⠀⠀⢔⢕⢕⢕⢜⣿⣿⣿⣿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⣿⣿⡇⢕⢏⢟⢝⢫⡵⢇⠀⠀⠀⠀⠀⠀⠀⠀⠀⠀⠀⠀⠀⠀⠀⠀⠀⠀⠀⠀⠀⠀⠀⠀⠀⠀⠀⠀⠀⠀⠀⠀⠀⠀⠀⠀⠀⠀⠀⠀⠀⠀⠀⠀⠀⠀⠀⠀⠀⠀⢕⢕⢕⢕⢕⢕⢜⢜⢕⢕⢕⢝⢕⢕⢕⢕⢝⢕⢕⢕⢕⢕⢕⢕⢕⢝⢝⢝⢕⢕⢕⢕⢕⢜⢝⢝⢝⢝⢝⢝⢝⢝⢝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⣿⢕⣿⣿⣿⣿⣿⣿⣿⣿⣿⣿⣿⣿⣿⣿⣿⣿⢕⢕⢕⠕⠕⢾⢇⠁⠀⠀⠀⠀⠀⠀⠀⠀⠀⠀⢀⠀⠀⠀⠀⠀⠀⠀⠀⠀⠀⠀⠀⠀⠀⠀⠀⠀⠀⠀⠀⠀⠀⠀⠀⠀⠀⠀⠀⠀⠀⠀⠀⠀⠀⠀⢄⢀⢀⢔⢕⢕⢕⢕⢱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⡇⢕⢻⣿⣿⣿⣿⣿⣿⣿⣿⣿⣿⣿⣿⣿⣿⣿⢕⢑⠐⠀⠀⢕⢕⠀⠀⠀⠀⠀⠀⠀⠀⠀⢄⢔⢕⢕⢔⢄⠀⠀⠀⠀⠀⠀⠀⠀⠀⠀⠀⠀⠀⠀⠀⠀⠀⠀⠀⠀⠀⠀⠀⠀⠀⠀⠀⠀⠀⠀⠀⠀⢕⢕⢕⢕⢕⢕⢕⢕⢕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⢕⠕⠕⠕⠕⠕⣿⣿⡇⢕⢸⣿⣿⣿⣿⣿⣿⣿⣿⣿⣿⣿⣿⣿⣿⡟⢅⢕⠀⠀⠀⢕⢕⠀⠀⠀⠀⠀⠀⠀⠀⢔⢕⣕⡕⢕⢕⢕⢄⠀⠀⠀⠀⠀⠀⠀⠀⠀⠀⠀⠀⠀⠀⠀⠀⠀⠀⠀⠀⠀⠀⠀⠀⠀⠀⠀⠀⠀⠀⠀⠑⢕⢕⢕⢕⢕⢕⣷⣷⣕⢕⢵⣷⣵⢕⣿⣿⣿⣿⣿⣿⣿⣿⣿⣿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⣿⣿⣿⣿⣿⣿⣿⢿⢕⢕⢸⣿⣿⣿⣿⣿⣿⣿⣿⣿⣿⣿⣿⣿⢟⢕⢕⠀⠀⠀⠄⠕⠑⠀⠀⠀⠀⠀⠀⢀⢕⣱⢟⢻⣫⢕⠁⠀⠀⠀⢀⠀⠀⠀⠀⠀⠀⠀⠀⠀⠀⠀⠀⠀⠀⠀⠀⠀⠀⠀⠀⠀⠀⠀⠀⠀⢕⢕⢔⢄⠀⢁⢕⢕⢕⢼⣿⣿⣿⣿⣇⢹⣿⣿⣿⣎⣿⣿⣿⣿⣿⣿⣿⣿⣿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⢠⢤⢤⠄⢀⢄⢕⢕⢕⢕⢸⣿⣿⣿⣿⣿⣿⣿⣿⣿⣿⣿⣿⡏⢕⠑⠁⠀⠀⠀⠀⠀⠀⠀⠀⠀⠀⠀⠀⣱⣾⡇⢕⣸⣿⢕⢔⢔⢔⢕⢕⠀⠀⠀⠀⠀⠀⠀⠀⠀⠀⠀⠀⠀⠀⠀⠀⠀⠀⠀⠀⠀⠀⠀⠀⠀⢕⢕⢕⢕⢕⢕⢕⢕⢕⢕⠕⠝⢻⣿⣿⣼⣿⣿⣿⣿⣿⣿⣿⣿⣿⣿⣿⣿⣿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⢔⢸⣿⣷⢇⢕⢱⣵⢇⠀⠀⠀⠀⠀⠀⠀⠀⠀⠀⠀⠀⠀⠀⢸⣿⡕⠀⠀⠀⠀⠀⠀⠀⠀⢕⢕⢕⢕⢕⢕⢕⢕⢕⢕⣷⣷⣷⣷⣷⣇⢕⢕⢕⢕⢕⢕⢕⢕⠕⢸⣿⣿⣿⣿⣿⣿⣿⣿⣿⣿⣿⣿⠇⠁⠀⠀⠀⠀⠀⠀⠀⠀⠀⠀⠀⠀⠀⢄⣿⣿⡇⢕⢻⣿⢕⢕⢕⢕⢕⢕⠀⠀⠀⠀⠀⠀⠀⠀⠀⠀⠀⠀⠀⠀⠀⠀⠀⠀⠀⠀⠀⠀⠀⠀⠀⠁⠑⠑⠑⢕⢕⢕⣱⢕⢕⠀⠀⠁⠈⠙⠟⢿⣿⣿⣿⣿⣿⡿⢏⠝⠟⢻⢿⣿⣿⣿⣿⣿⣿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⡕⢔⢆⣕⡕⢕⣕⡕⡕⣕⡕⢕⢕⣕⢕⢕⣕⢕⢕⣕⡕⢗⣕⡕⢇⣕⣕⢕⢕⠕⢕⢕⠄⠀⠜⣷⣷⣷⣷⣷⣷⣷⣷⣷⣷⢇⢕⢕⠀⠀⠀⠀⠀⠀⠀⠀⠀⠀⠀⠀⠀⠀⢸⣿⣿⡇⢕⢸⣿⢕⠑⠑⠑⠁⠁⠀⠀⠀⠀⠀⠀⠀⠀⠀⠀⠀⠀⠀⠀⠀⠀⠀⠀⠀⠀⠀⠀⢀⢔⢔⢄⢄⢀⢀⢕⢕⢕⣿⣷⡕⠀⠀⠀⠀⠀⠀⠁⢝⢝⢻⢿⢏⠑⠀⠀⠀⠀⠕⢝⢍⢝⢻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⢇⢕⢸⣿⡇⢕⣿⡇⢇⣿⡇⢕⢸⣿⢱⢸⣿⢕⢱⣿⡇⢕⣿⡇⡕⣿⣿⢕⢔⠀⠁⠁⢄⢀⠀⠜⠿⠿⠿⠿⠿⠿⠿⢿⣱⣿⢕⢕⠀⠀⠀⠀⠀⠀⠀⠀⠀⠀⠀⠀⠀⢀⢸⣿⣿⣧⢕⢸⢯⢕⢔⢄⢄⢀⠀⠀⠀⠀⠀⠀⠀⠀⠀⠀⠀⠀⠀⠀⠀⠀⠀⠀⠀⠀⠀⠀⠀⢕⢕⢕⢕⢕⢕⢕⢕⢕⣱⣿⣿⡇⠀⠀⠀⠀⠀⠀⠀⠀⠀⠁⠕⠁⠀⠀⠀⠀⠀⠀⠁⠕⢕⢕⢕⢜⢻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⠁⠀⠀⢅⢱⣺⣿⣧⣕⣿⡇⢇⣿⡇⢕⢸⣿⣿⡇⢕⢸⣿⡇⢕⣿⡇⢕⣿⡇⢕⢸⣿⢜⢸⣿⢕⢕⣿⡇⢕⣿⡇⢕⣿⣿⢕⢸⣇⠀⠀⠁⠁⠀⠀⠘⣿⣿⣿⣿⣿⡿⣱⣿⣿⢕⠁⠀⠀⠀⠀⠀⠀⠀⠀⠀⠀⠀⠀⠀⠕⢜⢟⢟⢟⢕⢜⢟⢕⢕⢕⢕⢕⢔⠀⠀⠀⠀⠀⠀⠀⠀⠀⠀⠀⠀⠀⠀⠀⠀⠀⠀⠀⠀⠀⠀⠁⢕⢕⢕⢕⢕⢕⢕⢕⣿⣿⣿⡇⠀⠀⠀⠀⠀⠀⠀⠀⠀⠀⠀⠀⠀⠀⠀⠀⠀⠀⠀⠀⢕⢕⠑⢑⣵⣿⣿⣿⣿⣿⣿⣿⣿⣿⣿⣿⣿⣿⣿⣿⣿⣿⣿⣿⣿⣿⣿⣿⣿⣿⣿⣿⣿⣿⣿⣿⣿⣿⣿⣿⣿⣿⣿⣿⣿⣿⢕⢕⢕⢕⠕⠕⠕⡇⢸⢕⣿⢕⢕⢕⢕⢕⢕⢕⣿⢕⠀</a:t>
            </a:r>
            <a:br/>
            <a:r>
              <a:t>⠀⠀⢕⢕⠕⢕⢕⢕⢕⢕⢔⠀⠀⠐⠒⠀⠀⠀⠀⠀⠀⠀⢀⢀⢕⠀⠀⠀⠀⢕⢸⣿⣿⣿⣿⢟⢇⢕⢟⢇⢕⢜⢻⣿⡇⢕⢜⢟⢇⢕⢟⢇⢕⢟⢇⢕⢜⢟⢕⢜⢟⢕⢕⢟⢇⢕⢟⢇⢕⢟⢟⢕⢜⢟⣧⠀⠀⠄⠕⠀⠀⠘⢿⣿⣿⣿⡇⣿⣿⡟⠕⠀⠀⠀⠀⠀⠀⠀⠀⠀⠀⠀⠀⠀⠀⠀⠀⠑⠕⢕⢕⢕⢕⢅⢕⢕⢕⢕⠁⠀⠀⠀⠀⠀⠀⠀⠀⠀⠀⠀⠀⠀⠀⠀⠀⠀⠀⠀⠀⠀⠀⢑⢕⢕⢕⢕⢕⢕⢕⣼⣿⣿⣿⢕⠀⠀⠀⠀⠀⠀⠀⠀⠀⠀⠀⠀⠀⠀⠀⠀⠀⠀⠀⠀⠁⠀⢠⣾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⣧⠀⠀⠀⢀⢀⠀⠘⢿⣿⣿⡇⣿⣿⡇⠀⠀⠀⠀⠀⠀⠀⠀⠀⠀⠀⠀⠀⠀⠀⠀⠀⠀⠀⠁⠑⠑⠕⢕⢕⢕⢕⠕⠀⠀⠀⠀⠀⠀⠀⠀⠀⠀⠀⠀⠀⠀⠀⠀⠀⠀⠀⠀⠀⠀⠀⠀⠁⠁⠁⠁⠑⢕⢕⢝⢻⣿⡿⢕⠀⠀⠀⠀⠀⠀⠀⠀⠀⠀⠀⠀⠀⠀⠀⠀⠀⠀⠑⠀⠀⣰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⢕⠀⠀⠁⠁⠀⠀⠈⢻⣿⣧⢻⣿⡇⢀⠀⠀⠀⠀⠀⠀⠀⠀⠀⠀⠀⠀⠀⠀⠀⠀⠀⠀⠀⠀⠀⠀⠀⠀⠁⠁⠀⠀⠀⠀⠀⠀⠀⠀⠀⠀⠀⠀⠀⠀⠀⠀⠀⠀⠀⠀⠀⠀⠀⠀⠀⠀⠀⠀⠀⠀⠀⠑⠑⢕⢕⢕⢕⢕⢄⢀⠀⠀⠀⠀⠀⠀⠀⠀⠀⠀⠀⠀⠀⢄⢀⠀⠀⣰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⢱⠀⠀⠀⢔⠔⠀⠁⠟⠋⠁⠜⢕⢕⠀⠀⠀⠀⠀⠀⠀⠀⠀⠀⠀⠀⠀⠀⠀⠀⠀⠀⠀⠀⠀⠀⠀⠀⠀⠀⠀⠀⠀⠀⠀⠀⠀⠀⠀⠀⠀⠀⠀⠀⠀⠀⠀⠀⠀⠀⠀⠀⠀⠀⠀⠀⠀⠀⠀⠀⠀⠀⠀⢕⢕⢕⢕⢕⢕⢕⢕⢀⠀⠀⠀⠀⠀⠀⠀⠀⠀⠀⠀⠀⠀⢀⣼⣿⣿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⡄⠀⠀⠀⢀⢀⠀⢕⢕⢀⠀⠑⠀⠀⠀⠀⠀⠀⠀⠀⠀⠀⠀⠀⠀⠀⠀⠀⠀⠀⠀⠀⠀⠀⠀⠀⠀⠀⠀⠀⠀⠀⠀⠀⠀⠀⠀⠀⠀⠀⠀⠀⠀⠀⠀⠀⠀⠀⠀⠀⠀⠀⠀⠀⠀⠀⠀⠀⠀⠀⠀⠁⢕⢕⢕⢕⢕⢕⢕⢕⠀⠀⠀⠀⠀⠀⠀⠀⠀⠀⠀⢔⢄⢾⣿⣿⣿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⠕⢕⢕⢕⢕⢕⢕⢕⢕⢕⢕⢕⢕⠕⠕⠕⠕⠕⠕⠕⠕⣿⣿⢕⢸⢡⣵⡄⠀⠀⠑⠀⠀⢕⢕⢕⢔⠀⠀⠀⠀⠀⠀⠀⠀⠀⠀⠀⠀⠀⠀⠀⠀⠀⠀⠀⠀⠀⠀⠀⠀⠀⠀⠀⠀⠀⠀⠀⠀⠀⠀⠀⠀⠀⠀⠀⠀⠀⠀⠀⠀⠀⠀⠀⠀⠀⠀⠀⠀⠀⠀⠀⠀⠀⠀⠀⠀⠀⢕⢕⢕⢕⢕⢕⢕⢕⠀⠀⠀⠀⠀⠀⠀⠀⠀⠀⢔⢕⢕⢸⣿⣿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⣔⠀⠀⠄⠔⠑⢕⢕⢕⢄⠀⠀⠀⠀⠀⠀⠀⠀⠀⠀⠀⠀⠀⠀⠀⠀⠀⠀⠀⠀⠀⠀⠀⠀⠀⠀⠀⠀⠀⠀⠀⠀⠀⠀⠀⠀⠀⠀⠀⠀⠀⠀⠀⠀⠀⠀⠀⠀⠀⠀⠀⠀⠀⠀⠀⠀⠀⠀⠀⠀⠁⢕⢕⢕⢕⢕⢕⢕⠀⠀⠀⠀⠀⠀⠀⠀⠀⠔⢕⢕⠑⣿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⣆⠀⠀⠀⢀⢁⠑⢕⢕⠀⠀⠀⠀⠀⠀⠀⠀⠀⠀⠀⠀⠀⠀⠀⠀⠀⠀⠀⠀⠀⠀⠀⠀⠀⠀⠀⠀⠀⠀⠀⠀⠀⠀⠀⠀⠀⠀⠀⠀⠀⠀⠀⠀⠀⠀⠀⠀⠀⠀⠀⠀⠀⠀⠀⠀⠀⠀⠀⠀⠀⠑⠑⠑⠑⠑⠑⠀⠀⠀⠀⠀⠀⠀⠀⠀⠀⠀⠁⠕⣰⣿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⣆⠀⠀⠁⠁⠀⠀⠀⠀⠀⠀⠀⠀⠀⠀⠀⠀⠀⠀⠀⠀⠀⠀⢄⢔⠔⠀⠀⠀⠀⠀⠀⠀⠀⠀⠀⠀⠀⠀⠀⠀⠀⠀⠀⠀⠀⠀⠀⠀⠀⠀⠀⠀⠀⠀⠀⠀⠀⠀⠀⠀⠀⠀⠀⠀⠀⠀⠀⠀⠀⠀⠀⠀⠀⠀⠀⠀⠀⠀⠀⠀⠀⠀⠀⢀⢄⢔⢕⣿⣿⣿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⣧⠀⠀⢀⢄⢔⢔⢄⢄⢀⠀⠀⠀⠀⠀⠀⠀⠀⢀⢄⢔⢕⢕⠑⠀⠀⠀⠀⠀⠀⠀⠀⠀⠀⠀⠀⠀⠀⠀⠀⠀⠀⠀⠀⠀⠀⠀⠀⠀⠀⠀⠀⠀⠀⠀⠀⠀⠀⠀⠀⠀⠀⠀⠀⠀⠀⠀⠀⠀⠀⠀⠀⠀⠀⠀⠀⠀⠀⠀⢄⢄⢔⢕⢕⣵⣾⣇⣿⣿⣿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⣝⣕⡄⠕⢑⢅⢕⢕⢕⢕⢕⢕⢔⢔⢔⢔⢔⢕⢕⢕⢕⢕⢅⠀⠀⠀⠀⠀⠀⠀⠀⠀⠀⠀⠀⠀⠀⠀⠀⠀⠀⠀⠀⠀⠀⠀⠀⠀⠀⠀⠀⠀⠀⠀⠀⠀⠀⠀⠀⠀⠀⠀⠀⠀⠀⠀⠀⠀⠀⠀⠀⠀⠀⠀⠀⠀⠀⠀⠀⢕⢕⢕⣾⣿⣿⣿⡟⣾⣿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⢟⢋⢅⢕⢕⢕⢕⢕⢅⢗⣵⣵⣵⣵⣵⣵⣕⣕⣕⣕⣱⡕⢕⢄⠀⠀⠀⠀⠀⠀⠀⠀⠀⠀⠀⠀⠀⠀⠀⠀⠀⠀⠀⠀⠀⠀⠀⠀⠀⠀⠀⠀⠀⠀⠀⠀⠀⠀⠀⠀⠀⠀⠀⠀⠀⠀⠀⠀⠀⠀⠀⠀⠀⠀⠀⠀⠀⠀⢀⢕⢕⣿⣿⣿⣿⢟⣣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⣷⣅⢑⣠⡁⢕⢕⢕⢕⣵⡣⢝⢟⢿⢿⣿⣿⣿⣿⣿⢟⢕⢕⢕⢔⠀⠀⠄⠀⠔⠄⠀⠀⢄⠀⠀⠀⠄⢔⠀⠀⢔⢄⠀⠀⢔⢄⠀⢀⢄⠀⠀⠀⢀⠀⠀⠀⠀⠀⠀⠀⠀⠀⠀⠀⠀⠀⠀⠀⠀⠀⠀⠀⠀⠀⠀⠀⠀⢕⢕⠁⠑⢙⣟⣵⣾⣿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⣿⣿⣿⣿⣷⡄⠕⢕⢕⢗⠕⠑⠁⠑⢕⢱⢕⢕⢕⢕⢕⢕⢕⢕⢕⠀⠐⠀⠔⠀⠀⠀⢐⠀⠀⠔⠐⠀⠀⠕⠄⠀⠕⢕⠕⠀⠀⠔⠁⠀⢀⢄⠀⠁⠀⠀⠀⠀⠀⠀⠀⠀⠀⠀⠀⠀⠀⠀⠀⠀⠀⠀⠀⠀⠀⠀⠀⠀⢕⢕⢕⢕⢄⢻⣿⣿⣿⣿⣿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⣾⢕⠀⠀⠀⠀⠀⠀⠀⠀⠀⠀⢸⣿⡇⢕⢕⢸⣿⣿⢕⢕⢸⣿⣿⡇⢕⢕⣿⣿⡇⢕⢕⢸⣿⣿⢕⢕⢸⣿⣿⡇⢕⢕⣿⣿⢕⢸⢸⣿⣿⣿⣿⣿⣿⣿⣿⣿⣿⣿⣔⠑⠁⠀⠀⠀⠀⠀⠁⢕⢕⢕⢕⢕⢕⢕⢕⢕⠑⠀⠀⠀⠀⠀⢀⢄⠀⠀⠀⠀⠀⠀⠀⠀⠀⠀⠀⠀⠀⠀⠀⠀⠀⠀⠀⠀⠀⠀⠑⠀⠀⠀⠀⠀⠀⠀⠀⠀⠀⠀⠀⠀⠀⠀⠀⠀⠀⠀⠀⠀⠀⠀⠕⢕⢕⠕⢅⢞⢟⢟⢟⢟⢟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⢱⣼⣿⡕⠀⠀⠀⠀⠀⠀⠀⠀⠀⠀⢸⣿⡇⠕⢕⢸⢿⢿⢕⢕⢸⢿⢿⢇⢕⢕⢿⢿⢇⢕⢕⢸⢿⢿⢕⢕⢸⢿⢿⢇⢕⢕⣿⣿⢕⢸⢸⣿⣿⣿⣿⣿⣿⣿⣿⣿⣿⣿⣿⣷⢀⠀⠀⠀⠀⠀⠀⠀⠑⢕⢕⢕⢕⢕⢕⠁⢄⠔⠀⠀⢀⠀⠕⠕⠀⠀⠀⠀⠀⠀⠀⠀⠀⠀⠀⠀⠀⠀⠀⠀⠀⠀⠄⠀⠀⠀⠀⠀⠀⠀⠀⠀⠀⠀⠀⠀⠀⠀⠀⠀⠀⠀⠀⠀⠀⠀⠀⠀⠀⢀⢔⢕⢕⢕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⠅⢕⠀⠀⠀⠀⠀⠀⠀⠀⠀⠀⠀⠀⠀⢄⢸⣿⣿⡇⠀⠀⠀⠀⠀⠀⠀⠀⠀⠀⢸⣿⡇⠀⢕⢕⢕⢕⢕⢕⢕⢕⢕⢕⢕⢕⢕⢕⢕⢕⢕⢕⢕⢕⢕⢕⢕⢕⢕⢕⢕⠕⢻⣿⢕⢸⢜⣿⣿⣿⣿⣿⣿⣿⣿⣿⣿⣿⡿⢏⢕⢄⠀⠀⠀⠀⠀⠀⢀⢕⢕⢕⢕⢕⢕⠀⠑⠀⠔⢕⢕⠕⢠⢔⢔⢔⢄⢀⠄⠀⠀⢄⢄⢄⢄⠄⠀⢀⠀⠀⠀⠀⠀⠀⠀⠀⠀⠀⠀⠀⠀⠀⠀⠀⠀⠀⠀⠀⠀⠀⠀⠀⠀⠀⠀⠀⠀⠀⠀⢕⢕⢕⢕⢕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⣶⣶⣶⣶⣶⣶⣶⡆⢕⢱⣶⣔⠀⠀⠀⠀⢄⢕⢕⢕⢕⠕⠑⠀⠀⠀⠀⠀⠀⠁⢀⢔⢀⠀⠑⠁⠀⠀⠀⠀⠀⠀⠀⠀⠀⠀⠀⠀⠀⠀⠀⠀⠀⢀⠀⠀⠀⠀⠀⠀⠀⠀⠀⠀⠀⠀⠀⠀⠀⠀⠀⠀⠀⠀⠀⠀⠀⢄⢕⢕⢕⢕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⢻⢿⢿⢻⢿⢿⢿⢿⢟⢿⢟⢿⢟⢿⢟⢟⢟⢟⢻⢟⢟⢟⢻⢿⢿⢿⢿⢿⢿⢟⢻⢟⢿⢟⢻⢇⢜⢟⢟⢟⢟⢟⢟⢟⢟⢟⢟⢟⢟⢕⢕⢞⢟⢟⢇⢀⠀⠀⠁⢅⢕⠕⠁⠀⠀⠀⠀⠀⠀⠀⠀⠀⠁⢕⠑⠀⠀⠀⠀⠀⠀⠀⠀⠀⠀⢀⠀⠀⠀⠀⠀⠀⠀⠀⢄⠑⠀⠀⠀⠀⠀⠀⠀⠀⠀⠀⠀⠀⠀⠀⠀⠀⠀⠀⠀⠀⠀⠀⠀⢕⢕⢕⢕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⢕⢕⢕⢕⢕⢕⢕⠕⠁⢀⢀⢕⠕⠁⠀⠀⠀⠀⠀⠀⠀⠀⠀⠀⠀⠀⠀⠀⠀⠀⠀⠀⠀⠀⠀⠀⠀⠀⠀⠀⠀⠀⠀⢀⢄⠄⢔⠑⠁⠁⠁⠁⠁⠁⠀⠀⠀⠀⠀⠀⠀⠀⠀⠀⠀⠀⠀⠀⠀⠀⠀⠀⢕⢕⢕⢕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⢕⢕⢕⢕⢕⢕⠕⠁⠀⢀⢔⠕⠁⠀⠀⠀⠀⠀⠀⠀⠀⠀⠀⢀⠄⢀⢕⢕⢄⠀⠕⠀⠀⠀⠀⠀⠀⠀⠀⠀⠀⠀⠐⠁⠁⠀⢄⠑⠀⠀⠀⠀⠀⠀⠀⠀⠀⠀⠀⠀⠀⠀⠀⠀⠀⠀⠀⠀⠀⠀⠀⠀⢔⢕⢕⢕⢕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⢕⢕⢕⠕⢁⢄⢔⢕⠑⠁⠀⠀⠀⠀⠀⠀⠀⠀⠀⠀⠀⠀⠕⢀⢕⢕⢕⠁⠀⠀⠀⠀⠀⠀⠀⠀⠀⠀⠀⠀⠀⠀⠀⠀⠀⠁⠀⠀⠀⠀⠀⠀⠀⠀⠀⠀⠀⠀⠀⠀⠀⠀⠀⠀⠀⠀⠀⢀⠀⠀⢀⢕⢕⢕⢕⢕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⢁⠑⠕⢕⢕⢕⢕⢕⢿⢿⢿⢇⢕⢕⢕⢕⢕⢕⢕⢕⢕⢕⢕⢕⢕⢕⢕⢕⢕⢕⢕⢕⢕⢕⢕⢕⢕⢕⢕⢕⢕⢕⢕⢕⢕⢕⢕⢕⢕⢕⢕⢕⢕⢕⢕⢕⢕⢕⢕⢕⢕⢕⢕⢕⢕⢕⢕⢕⢕⢕⢕⢕⢕⢕⠑⠀⠀⠀⠀⠀⠀⠀⠀⠀⠀⠀⠀⠀⠀⠀⠀⠀⠁⠁⢕⠀⠀⠀⠀⠀⠀⠀⠀⠀⠀⠀⠀⠀⠀⠀⢀⢀⢀⠀⠀⠀⠀⠀⠀⠀⠀⠀⠀⠀⠀⠀⠀⠀⠀⠀⠀⠀⠀⠀⠀⢕⢔⢄⢕⢕⢕⢕⢕⢕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⠐⢄⢁⢑⠕⢕⢕⢕⢕⢕⢕⢕⢕⢕⢕⢕⢕⢕⢕⢕⢕⢕⢕⢕⢕⢕⢕⢕⢕⢕⢕⢕⢕⢕⢕⢕⢕⢕⢕⢕⢕⢕⢕⢕⢕⢕⢕⢕⢕⢕⢕⢕⢕⢕⢕⢕⢕⢕⢕⢕⢕⢕⢕⢕⢕⢕⢕⢕⢕⢕⢕⢄⠀⠀⠀⠀⠀⠀⠀⠀⠀⠀⠀⠀⠐⠔⢀⢀⠀⠀⠀⠀⠕⠀⠀⠀⠀⠀⢀⠀⠀⠀⠀⠀⠀⠀⠀⢕⢕⢕⢕⢔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⢕⢕⢕⢕⠀⠀⠀⠀⠀⠀⠀⠀⠀⠀⠀⠁⠐⠄⢄⢁⠑⠐⠐⠐⠑⢕⠐⠑⢁⢁⢁⠀⠀⠀⠀⠀⠀⠀⠀⠀⠑⠑⠕⠕⠕⠔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⢔⢔⢔⠀⠀⠀⠀⠀⠀⠀⠀⠀⠀⠀⠀⠀⠁⠑⠔⠐⠐⠁⠁⠀⠁⠁⠀⠀⠀⠀⠀⠀⠀⠀⠀⠀⠀⠀⠀⠄⠀⠀⠀⠄⠀⠀⠀⠀⠀⠀⠀⠀⠀⠀⠀⠀⠀⠀⠀⠀⠀⢕⢕⢕⠑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⠀⠀⠀⠀⠄⠀⠀⠀⠀⠀⠀⠀⠀⠀⠀⠀⠀⠀⠀⠀⠀⠀⠀⠀⠀⠀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⠀⠀⠀⠀⠀⠀⠀⠀⠀⠀⠀⠀⠀⠀⠀⠀⠀⠐⢀⠄⠄⠐⠐⠐⠀⠀⠀⠀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⢕⢕⢔⢰⠀⠀⠀⠀⠀⠀⠀⠀⠀⠀⠀⠀⠀⠀⠀⠀⠀⠀⠀⠀⠀⠀⠀⠀⠀⠀⠀⠀⠀⠀⠀⠀⢔⠁⠀⠀⠀⠀⠀⠀⠀⠀⠀⠀⠀⠀⠀⠀⠀⠀⠀⠀⠀⠀⠀⠀⠀⠀⠀⢕⢕⢕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⢕⢱⠇⠀⠀⠀⠀⠀⠀⠀⠀⠀⠀⠀⠀⠀⠀⠀⠀⠀⠀⠀⠀⢀⢀⠀⠀⠀⠀⠀⠀⠀⠀⠀⠀⠕⢀⠀⠀⠀⠀⠀⠀⠀⠀⠀⠀⠀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⢱⠇⠀⠀⠀⠀⠀⠀⠀⠀⠀⠀⠀⠀⠀⠀⠀⠀⠀⠀⠀⠀⢄⢕⢕⠀⠀⠀⠀⠀⠀⠀⠀⠀⢐⠐⠁⠁⠀⠀⠀⠀⠀⠀⠀⠀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⠑⠁⠀⠀⠀⠀⠀⠀⠀⠀⠀⠀⠀⠀⠀⠀⠀⠀⠀⠀⠀⠀⠀⠑⠑⠑⠀⠀⠀⠀⠀⠀⠀⠀⠀⠀⠀⠀⠀⠀⠀⠀⠀⠀⠀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⢣⡾⣸⣿⣿⣿⣿⣧⣕⢽⣟⢿⣿⣧⢻⣜⢎⢿⡟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⢳⣿⡇⣿⣿⣿⣿⣿⣿⣿⣷⣝⢻⣮⣝⢸⣿⣇⢕⢕⢕⢝⢟⢟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⢣⣿⣿⢜⣟⣯⣽⡽⢽⣽⣽⣽⡝⢕⢕⢝⢇⣿⣿⡕⢕⢕⢕⢕⢕⢕⢝⢻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⢏⣾⣿⡟⢸⣿⣿⣿⣕⣕⣕⣇⣕⣜⣵⡕⢕⢕⢻⣿⣷⢕⢕⢕⢕⢕⢕⢕⢕⢕⢕⢝⢝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⣵⢱⣿⣿⡇⢸⣿⣿⣿⣿⣿⣿⣿⣿⣿⣿⣽⣧⡕⢸⣿⣿⡇⢕⢔⢕⢕⢕⢕⢕⢕⢕⢕⢕⣾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⢏⣾⡿⡏⣾⣿⣿⡇⢸⣿⣿⣿⣿⣿⣿⣿⣿⣿⣿⡏⢿⡇⢸⣿⣿⣇⢕⢕⢕⢕⢕⢕⢕⢔⢕⢕⢕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⣿⣿⣿⣿⣿⣿⣿⣵⣿⡟⣵⡇⡿⢟⣻⡇⢸⣿⣿⣿⣿⣿⣿⣿⣿⣿⣿⡇⢜⢕⢸⣿⣿⡟⢕⢕⢱⢕⢅⢕⢕⢱⢕⢕⢱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⣿⣿⣿⣿⣿⣿⣟⣞⣼⡟⣼⡏⢕⢇⣱⣿⡇⢕⣿⣿⣿⣿⣿⣿⣿⣿⣿⣿⡇⢕⢕⢸⢿⠏⠑⢔⢕⢕⢕⢕⢅⢕⢗⢕⢕⢕⢕⢜⢹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⠀⢔⢕⢕⢕⢕⢕⢕⢕⢕⢕⣕⣱⣵⣕⣕⣕⢕⢕⢕⢕⢕⢕⢕⢕⣿⣿⣿⣿⣿⣿⣿⣿⣿⣿⣿⣿⣿⣿⣿⣿⣿⣿⣿⣿⡇⣿⣿⣿⣿⣿⣿⣿⣿⣿⣿⣿⣿⣿⣿⣿⣏⡾⣺⣏⣾⢏⢕⢕⢞⣿⣿⡇⢸⣿⣿⣿⣿⣿⣿⣿⣿⣿⡿⡇⢕⠁⠐⠑⠀⢀⢕⢔⡅⣑⡁⢐⠅⢕⢕⢕⢕⢕⢕⣼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⣿⣿⣿⣿⣿⣿⣿⣿⣿⣿⣿⡿⣼⢱⡟⣼⡟⢕⢕⡇⢱⡏⢜⢇⣸⡏⣿⣿⣿⣿⣿⣿⣿⣿⡇⢕⢕⢄⢕⢔⢔⢕⢕⢕⣻⣧⢻⡇⢕⢔⢕⣕⣵⣾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⣿⣿⣿⣿⣿⣿⣿⣿⣿⣿⣿⢳⡏⣿⢱⣿⣇⣱⢕⡇⢸⣿⣷⡇⢻⢇⣿⣿⣿⣿⣿⣿⣿⣿⡇⢕⢕⢱⣶⣴⡗⢕⢱⣾⣸⣿⢸⣷⣕⣼⡸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⣿⣿⣿⣿⣿⣿⣿⣿⣿⢏⣽⣿⢸⢱⡟⣼⣿⣿⣿⢸⡇⣾⣿⣿⡇⢽⢕⢿⡟⣿⣿⣿⣿⣿⣿⡇⢕⢕⢸⣿⣿⣿⢕⢸⣿⣟⣿⢸⣿⣿⣿⡇⣟⣯⢝⣿⣿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⢜⢟⢟⢜⢜⢟⢕⢜⢟⢇⢟⢟⢏⢇⢟⢟⢜⢝⢟⢸⢜⢟⢏⢕⢟⣿⣿⢕⢕⢱⣷⢕⢕⣷⣷⢕⢱⣷⢕⢱⣷⡕⢕⣷⡇⢕⢱⣷⢕⢕⣷⡇⢕⢱⣷⡕⢸⣿⣿⣿⣿⣿⣿⣿⣿⣿⣿⣿⣿⣿⣿⣿⣿⣿⣿⣿⣿⡇⣿⣿⣿⣿⣿⣿⣿⣿⣿⢯⢏⢕⡕⢕⡾⣸⡇⣿⣿⡿⡏⢕⢇⣿⣿⣿⡇⣽⢱⢸⣷⢻⣿⣿⣿⡿⡟⡇⢕⢕⣼⣿⣿⣿⡇⢜⣿⣿⣿⢸⣿⣿⣿⣿⢜⢕⡕⢝⣹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⢕⢼⣿⢕⢸⣿⡧⢕⣿⡇⢕⢸⣿⣇⢕⣿⡇⢕⢸⣿⡇⢸⣿⣿⣿⣿⣿⣿⣿⣿⣿⣿⣿⣿⣿⣿⣿⣿⣿⣿⣿⣿⡇⣿⣿⣿⣿⣿⣿⣿⣿⡏⣿⢱⢕⢕⢕⡇⣿⢕⣿⣿⡇⡇⣱⢇⢿⣿⣿⣷⢹⢱⣧⢻⡞⣿⡻⣿⣷⡕⢱⢸⢕⣿⣿⣿⣿⢇⢕⢽⣿⡿⢸⣿⣿⡿⣿⢕⢕⢕⡕⢿⢹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⣿⣿⣿⣿⣿⢕⢕⢕⣗⢱⢗⡇⡇⢕⣿⣿⡇⢕⣿⣷⣹⣷⣼⣝⣇⢎⢟⣗⣽⢜⢷⢜⢻⢿⡕⢸⢜⣟⣹⣵⣷⡇⢳⣜⡜⢕⢜⣿⣿⢕⣿⢱⢕⢱⡕⢜⢜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⣿⣿⣿⣿⣵⢕⢕⡜⢝⢝⡇⢕⢕⣿⢿⢱⢕⢙⠟⠿⢿⣿⣿⣿⣿⣾⣿⣿⣿⣿⣿⣿⣿⣿⣿⣿⣿⣿⣿⢿⠿⠟⢛⣧⢕⢕⢿⣿⢕⣿⢕⢞⢝⢕⢕⢱⣿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⣿⣿⣿⣿⣧⡕⢕⢕⢕⡕⢕⢕⢱⢕⢕⢕⣴⣤⣄⣕⢕⠉⠙⢟⢿⣿⣿⣿⣿⣿⣿⣿⣿⢿⢟⠙⠁⢕⣑⣠⣤⣵⡎⢕⣵⢸⣿⢸⡏⢕⢕⢕⢕⣵⣿⣿⣿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⣿⣿⣿⣿⣿⣿⡇⠐⢔⢸⡇⢕⢕⢇⢹⣧⡻⣿⡿⢿⢟⢙⢕⣱⣼⣿⣿⣿⣿⣿⣿⣿⣿⣧⣔⡑⠙⢟⢿⢿⣿⣿⢱⣵⡏⢸⣧⢸⡇⢕⢕⢱⣿⣿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⣿⣿⣿⣿⣿⡟⠕⠀⢕⢸⢇⢕⢕⢕⢕⡜⣷⡕⣱⣵⣷⣿⣿⣿⣿⣿⣿⣿⣿⣿⣿⣿⣿⣿⣿⣿⣷⣷⣵⣕⣜⢇⡾⢏⢕⣿⣿⢕⣿⢅⠀⠑⢻⣿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⣿⣿⣿⣿⡟⠕⠀⠀⠁⣼⢕⢕⢱⢕⢕⢱⢻⣿⣿⣿⣿⣿⣿⣿⣿⣿⣿⣿⣿⣿⣿⣿⣿⣿⣿⣿⣿⣿⣿⣿⡿⢝⢱⢕⢸⣿⢹⡕⢹⡕⠀⠀⠕⢜⢿⣿⣿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⣿⣿⣿⣿⢯⢕⢔⢀⠀⢀⢿⢕⢕⢜⡇⢕⢱⣇⢿⣿⣿⣿⣿⣿⣿⣿⣿⣿⣿⣿⣿⣿⣿⣿⣿⣿⣿⣿⣿⣹⣵⣞⢕⢕⢕⣾⣿⢕⢇⢜⡇⡀⢀⢄⢕⢜⢻⣿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⢀⢐⢀⢀⢀⢀⣿⣿⢕⢕⢕⣿⣿⡇⢕⢕⣿⣿⣿⢕⢕⢸⣿⣿⡇⢕⢕⣿⣿⡇⢕⢕⢸⣿⣿⢕⢕⢕⣿⣿⣿⣿⣿⣿⣿⣿⣿⣿⣿⣿⣿⣿⣿⣿⣿⣿⣿⣿⡇⣿⣿⣿⣿⣿⣿⣿⢟⢇⢕⢕⢕⣿⡇⢕⢕⢸⡕⢜⡕⢕⢕⢜⢻⣿⣿⣿⣿⣿⣿⣟⠋⠁⠈⠉⠘⠛⣿⣿⣿⣿⣿⣿⣿⢏⢕⢜⢕⢕⣿⡿⢕⢜⢕⢕⢸⣷⡕⢕⢕⢕⢜⢻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⣿⣿⡟⡕⢕⣜⢕⢸⣿⣿⢕⢕⢕⢷⡕⢜⢕⢕⢕⢕⢝⢿⣿⣿⣿⣿⣿⣔⡔⢄⢄⢄⣵⣿⣿⣿⣿⣿⢟⢇⢕⢕⢕⢕⢼⣿⡇⢕⢕⢕⢕⢕⣿⣷⡕⢕⣇⢣⡕⢹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⣿⣿⣿⣿⡇⢕⡇⡇⢕⣾⣿⢣⢕⢕⣕⢜⢳⡕⢕⢕⢕⢕⢕⢕⢜⢝⢻⢿⣿⣿⣿⣿⣿⣿⣿⣿⡿⢟⢏⢕⢕⢕⢕⢕⢕⢕⢸⢇⢕⢱⢕⢕⢕⢕⣿⣿⣷⡕⢜⢎⣿⣕⢝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⣿⣿⣿⣿⣿⣿⡇⢸⣇⣇⢕⣿⢇⢏⢕⢕⣿⡇⢕⢕⢕⢕⢕⢕⢕⢕⢕⢕⢕⢕⢜⢝⢻⢿⢿⢟⢝⢕⢕⢕⢕⢕⢕⢕⢕⢕⢕⢕⣾⢱⢕⢸⢕⢕⢕⢕⣻⣿⣿⣿⡕⢱⣿⣿⣕⢹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⣿⡇⢸⣿⣿⡿⣱⣷⣧⢱⣼⣱⡕⢝⢎⢕⢕⢕⢜⣿⣇⢕⢕⢕⢕⢕⢕⢕⢕⢕⢕⢕⢕⢕⢕⢕⢕⢕⢕⢕⢕⢕⢕⢕⢕⢕⢕⢕⢕⡇⡎⢇⢕⢇⢕⢕⢕⢕⢿⣿⢿⣿⡇⢜⢿⣿⣿⣼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⣿⣿⢇⢕⠝⠟⠱⢟⢟⢝⢜⢟⢿⢇⢕⢕⢕⢕⢕⢕⢾⣿⡕⢕⢕⢕⢕⢕⢕⢕⢕⢕⢕⢱⣵⣷⣷⣾⣿⡇⢕⢕⢕⢕⢕⢕⢕⢕⢕⠜⢇⠕⢕⢕⢕⢕⢕⢕⢕⢕⢜⢕⢝⢕⢕⢕⢜⢕⢝⢝⢕⢕⢕⢕⢕⢕⢝⢕⢕⢕⢕⢕⢕⢕⢕⢜⢝⢝⢕⢕⢕⢕⢕⢜⢝⢝⢝⢝⢝⢝⢝⢝⢝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⢿⢕⣿⣿⣿⣿⣿⣿⣿⣿⣿⣿⣿⣿⣿⣿⣿⣿⢕⢅⠀⠀⠀⢕⢕⢕⢕⢕⢕⢕⢕⢕⢕⢕⢕⢕⢕⣿⣿⡕⢕⢕⢕⢕⠕⠑⠁⢕⢕⣿⣿⣿⣿⣿⣿⡇⢑⠑⢕⢕⢕⢕⠑⢁⠁⠕⠕⠐⠑⢕⢕⢕⢕⢕⢕⢕⢕⢕⢕⢕⢕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⡇⢕⢻⣿⣿⣿⣿⣿⣿⣿⣿⣿⣿⣿⣿⣿⣿⢏⢕⠕⠀⠀⠀⢕⢕⢕⢕⢕⢕⢕⢕⢕⢕⢕⢕⢕⢱⢹⢿⣧⢕⠑⠁⠀⠀⠀⢕⢕⣼⣿⣿⣿⣿⣿⣿⡇⢕⠀⠀⠁⠕⢕⠀⠑⢁⢄⠀⢔⠀⢔⢕⢕⢕⢕⢕⢕⢕⢕⢕⢕⢕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⢕⠕⠕⠕⠕⠕⠿⠿⢇⢕⢸⣿⣿⣿⣿⣿⣿⣿⣿⣿⣿⣿⣿⣿⢇⢕⢕⠀⠀⠀⢕⣕⣵⣕⣕⣕⢕⢕⢕⣕⣵⣵⣵⣕⢜⣿⡻⣿⢕⠀⠀⠀⠀⠀⠀⢱⣿⣿⣿⣿⣿⣿⣿⣷⡕⠀⠀⠀⠀⠀⠑⢄⢁⢕⢑⢄⢄⢕⢕⢕⢕⢕⢕⢕⢕⢸⣿⣿⣿⣿⣿⣿⣿⣿⣿⣿⣿⣿⣿⣿⣿⣿⣿⣿⣿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⠀⠑⣿⣿⡟⠟⠛⠛⠛⣿⣿⣿⣿⣿⣿⣿⣿⣿⣿⣿⣿⣿⣿⣿⣿⣿⣿⣿⣿⣿⣿⣿⣿⣿⣿⣿⣿⣿⣿⣿⣿⣿⣿⣿⣿⣿⣿⣿⣿⣿⣿⣿⣿⣿⣿⣿⣿⣿⣿⣿⣿⣿⣿⡿⢟⢝⢕⢕⢕⢕⢕⢺⣿⣿⣿⣿⣿⣿⣿⣿⣿⣿⣿⣿⢇⢕⢕⠁⠀⠀⢄⣾⣿⣿⣿⣿⡇⢕⣵⣿⣿⣿⣿⣿⣯⢸⣿⢱⡟⢕⠀⠀⠀⠀⠀⠀⠑⣷⣯⣽⣿⣿⣿⣽⣽⢕⠀⠀⠀⠀⠀⠀⢕⢕⢜⢕⢇⣷⣷⣧⣵⡕⢕⢕⢕⢕⢜⣿⣿⣿⣿⣿⣿⣿⣿⣿⣿⣿⣿⣿⣿⣿⣿⣿⣿⣿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⢠⢄⢔⢕⢕⢕⢕⢕⠕⢕⢸⣿⣿⣿⣿⣿⣿⣿⣿⣿⣿⣿⢿⠁⢕⢕⠀⠀⠀⠸⠿⢿⣿⣿⣿⢕⣼⣿⣿⣿⣿⣿⣿⡇⡼⢏⢕⢕⠕⠀⠀⠀⠀⠀⠀⠀⠸⣿⣿⣿⣿⣿⣿⡏⠀⠀⠀⠀⠀⠀⠀⢕⢕⢕⢱⣧⢱⣽⣿⣿⣿⣇⢕⢕⢕⢕⢸⣿⣿⣿⣿⣿⣿⣿⣿⣿⣿⣿⣿⣿⣿⣿⣿⣿⣿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⣇⢕⢔⢑⢕⠕⢕⢕⠀⠀⢸⣿⣿⣿⣿⣿⣿⣿⣿⣿⡿⣣⢕⢔⠀⠀⠀⠀⠀⠀⠀⠀⠁⠉⠑⠜⢿⣿⣿⣿⣿⣿⣿⢇⢇⢕⢕⠕⠀⠀⠀⠀⠀⠀⠀⠀⠀⢝⣿⣿⣿⣿⡟⠁⠀⠀⠀⠀⠀⠀⠀⠀⢕⢕⢕⢕⣸⢻⣿⣿⣿⣿⣇⢕⢕⢕⢕⢿⣿⢿⣟⣟⣻⢿⣿⣿⣿⣿⣿⣿⣿⣿⣿⣿⡟⣕⡕⢜⢝⢻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⢇⣕⣕⢕⢄⠀⠁⠀⢄⢄⠀⢱⣷⣷⣷⣷⣷⣷⣷⢇⣾⣿⢕⢕⠀⠀⠀⠀⠀⠀⠀⠀⠀⠀⠀⠀⠀⠀⠉⠟⢿⣿⡟⢜⢕⢕⢕⠁⠀⠀⠀⠀⠀⠀⠀⠀⠀⠀⠁⢄⢀⠙⠁⠀⠀⠀⠀⠀⠀⠀⠀⠀⢱⢕⣵⣾⣿⢸⣿⣿⣿⣿⣿⠇⠕⠑⠑⠈⠁⠀⠀⠁⠉⢿⣷⣽⡻⢿⣿⣿⣿⣿⣿⡿⢑⠙⢕⢕⢕⢕⢜⣻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⢕⢕⢸⣿⡇⢕⣿⡇⢇⣿⡇⢕⢸⣿⢱⢸⣿⢕⢱⣿⡇⢕⣿⡇⢕⣿⣿⢕⢸⣆⠀⠁⠁⠀⠀⠀⠹⠿⠿⠿⠿⠿⢏⣾⣿⣿⢕⢕⠀⠀⠀⠀⠀⢄⠐⠀⠀⠀⠀⠀⠀⠀⠀⠀⠀⠘⠕⢕⢕⡎⠕⠀⠀⠀⠀⠀⠀⠀⠀⠀⠀⠀⠀⢕⢕⠀⠀⠀⠀⠀⠀⠀⠀⠀⠀⠀⠀⢸⣿⣿⣿⣿⡿⠟⠋⠁⠀⠀⠀⠀⠀⠀⠀⠀⠀⠀⠀⢕⢕⢝⢻⢷⣮⡻⣿⣿⡟⠁⠀⠀⠕⠕⠁⢁⣵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⠁⠀⠀⢅⢱⣺⣿⣧⣕⣿⡇⢇⣿⡇⢕⢸⣿⣿⡇⢕⢸⣿⡇⢕⣿⡇⢕⣿⡇⢕⢸⣿⢜⢸⣿⢕⢜⣿⡇⢕⣿⡇⢕⣿⣿⢕⢸⣿⣆⠀⠀⠔⠕⠀⠀⠜⣿⣿⣿⣿⡇⣿⣿⣿⢕⢕⢔⠀⠀⢀⠑⠀⠀⢀⠐⠀⠀⠀⠀⠀⠀⠀⠀⠀⠑⠑⢿⢕⠀⠀⠀⠀⠀⠀⠀⠀⠀⠀⠀⠀⠄⠄⠕⠄⠀⠀⠀⠀⠀⠀⠀⠀⠀⠀⠀⢕⣿⣿⡿⠋⠁⠀⠀⠀⠀⠀⠀⠀⠀⠀⠀⢄⠀⠀⠀⢅⢕⢕⢕⢕⢝⢿⣧⣝⠁⠀⢀⢀⠀⠀⢠⣾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⢟⣿⣆⠀⠀⠀⢀⢀⠀⠘⣿⣿⣿⢕⣿⣿⣿⢕⢕⢕⠀⠐⠀⢀⠄⠁⠁⠄⢀⠀⠀⠀⠀⠀⠀⠀⠀⠀⠀⠁⠀⠀⠀⠀⠀⠀⠀⠀⠀⠀⠀⠀⠀⠀⠀⠀⠀⠀⠀⠀⠀⠀⠀⠀⠀⠀⠀⠀⠀⠹⠋⠀⠀⠀⠀⠀⠀⠀⠀⠀⠀⠀⢄⠀⠀⠑⢀⠀⢑⢕⢕⢕⢕⢕⢕⢹⣿⡧⠀⠁⠁⠀⢠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⣿⢔⠀⠀⠁⠁⠀⠀⠘⢿⣿⣇⢻⣿⡟⢕⢕⢕⠀⠀⠀⠀⠀⠀⠀⠀⠀⠐⢀⠀⠀⠀⠀⠀⠀⠀⠀⠀⠀⠀⠀⠀⠀⠀⠀⠀⠀⠀⠀⠀⠀⠀⠀⠀⠀⠀⠀⠀⠀⠀⠀⠀⠀⠀⠀⠀⠀⠀⠀⠀⠀⠀⠀⠀⠀⠀⠀⠀⠀⢀⠔⠐⠀⠀⠁⠄⢸⣷⣕⢕⢕⢕⢕⠑⠘⠇⠔⠀⠀⣰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⢕⢱⠀⠀⠀⢔⠐⠀⠈⠟⢁⠁⠝⢕⢕⢕⠕⠀⠀⠀⠀⠀⠀⠀⠀⠀⠀⠀⠐⠀⠀⠀⠀⠀⠀⠀⠀⠀⠀⠀⠀⠀⠀⠀⠀⠀⠀⠀⠀⠀⠀⠀⠀⠀⠀⠀⠀⠀⠀⠀⠀⠀⠀⠀⠀⠀⠀⠀⠀⠀⠀⠀⠀⠀⠀⠀⠄⠐⠀⠀⠀⠀⠁⠀⠀⠑⣿⣿⣷⡕⢕⠁⠀⠀⠀⠀⠀⣵⣿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⢸⢰⢀⠀⠀⠀⢀⠀⢕⢕⢕⢀⠁⠕⢕⠀⠀⠀⠀⠀⠀⠀⠀⠀⠀⠀⠀⠀⠀⠀⠀⠀⠀⠀⠀⠀⠀⠀⠀⠀⠀⠀⠀⠀⠀⠀⠀⠀⠀⢀⢄⢄⢄⢄⠀⠀⠀⠀⠀⠀⠀⠀⠀⠀⠀⠀⠀⠀⠀⠀⠀⠀⠀⠀⠁⠀⠀⠀⠀⠀⠀⠀⠀⠀⠀⢻⣿⡿⠑⠀⠀⠀⠀⢄⢕⢸⣿⣿⣿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⣶⡄⠀⠀⠑⠀⠕⢕⢕⢕⢄⠀⠀⠀⠀⠀⠀⠀⠀⠀⠀⠀⠀⠀⠀⠀⠀⠀⠀⠀⠀⠀⠀⠀⠀⠀⠀⠀⠀⠀⢄⢔⢔⢄⢄⢕⢕⢕⢕⢕⢕⢕⢕⢕⢕⢔⢔⢔⢔⢄⢀⠀⠀⠀⠀⠀⠀⠀⠀⠀⠀⠀⠀⠀⠀⠀⠀⠀⠀⠀⠀⠀⠀⢸⢟⠁⠀⠀⠀⠀⢔⢕⢕⢸⣿⣿⣿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⠕⢕⢕⢕⢕⢕⢕⢕⢕⢕⢕⢕⢕⠕⠕⠕⠕⠕⠕⠕⠕⣿⣿⢕⢸⢡⣵⣵⡄⠀⠀⠔⠔⠕⢕⢕⢕⢀⠀⠀⠀⠀⠀⠀⠀⠀⠀⠀⠀⠀⠀⠀⠀⠀⠀⠀⠀⠀⠀⠀⠀⢄⢔⢔⢕⢄⢕⢕⢕⢕⢕⢕⢕⢕⢕⢕⢕⢕⢕⢕⢕⢕⢕⢕⢕⢕⢕⢄⢄⢄⠀⠀⠀⠀⠀⠀⠀⠀⠀⠀⠀⠀⠀⠀⠀⠀⠀⠀⠀⠈⠀⠀⠀⠀⠀⠐⢕⢕⢕⢸⣿⣿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⣿⣔⠀⠀⠀⢀⢁⠕⢕⢕⠀⠀⠀⠀⠀⠀⠀⠀⠀⠀⠀⠀⠀⠀⠀⠀⠀⠀⠀⠀⠀⢄⢕⢕⢕⢕⢕⢕⢕⢕⢕⢕⢕⢕⢕⢕⢕⢕⢕⢕⢕⢕⢕⢕⢕⢕⢕⢕⢕⢕⢕⢕⢕⢄⢀⠀⠀⠀⠀⠀⠀⠀⠀⠀⠀⠀⠀⠀⠀⠀⠀⠀⠀⠀⠀⠀⠀⠀⠀⠕⣱⣿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⣿⣆⠀⠀⠁⠁⠀⠀⠀⠀⠀⠀⠀⢄⠄⢔⢀⠀⠀⠀⠀⠀⠀⠀⠀⠀⠀⠀⠀⠀⢕⢕⢕⢕⢕⢕⢕⢕⢕⢕⢕⢕⢕⢕⢕⢕⢕⢕⢕⢕⢕⢕⢕⢕⢕⢕⢕⢕⢕⢕⢕⢕⢕⢕⢔⢔⠀⠀⠀⠀⠀⠀⠀⠀⠀⠀⠀⠀⠀⠀⠀⠔⠀⠀⢀⢀⢄⢔⣕⢻⣿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⣿⣦⠀⠀⢀⢄⢔⢄⠀⠀⠀⠑⠀⠀⠑⠁⠀⠀⠀⠀⠀⠀⠀⠀⠁⠀⢀⠀⠀⠁⠕⢕⢕⢕⢕⢕⢕⢕⢕⢕⢕⢕⢕⢕⢕⢕⢕⢕⢕⢕⢕⢕⢕⢕⢕⢕⢕⢕⢕⢕⢕⢕⢕⢕⢕⢕⢀⠔⠀⠀⠀⠀⠀⠀⠀⠀⠀⠀⠀⠀⢔⢔⢕⢕⣕⣵⣿⣿⢸⣿⣿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⣿⣧⡐⠕⢑⢅⢔⠀⠀⠀⠀⠀⠀⠀⠀⠀⠀⠀⠀⢕⢔⢀⠀⠀⠀⢕⠀⠀⠀⠀⠁⠕⢕⢕⢕⢕⢕⢕⢕⢕⢕⢕⢕⢕⢕⢕⢕⢕⢕⢕⢕⢕⢕⢕⢕⢕⢕⢕⢕⢕⢕⢕⢕⢕⢕⢕⠀⠀⠀⢔⠀⠀⠀⠀⠀⠀⠀⠀⠀⢕⢕⢱⣾⣿⣿⣿⣿⣸⣿⣿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⡝⢝⢕⢔⢕⢕⢕⠀⠀⠀⠀⠀⠀⠀⠀⠀⠀⠀⠀⢕⢕⢕⢕⢀⢀⢕⠀⠀⠀⠀⠀⠀⠁⠑⠕⢕⢕⢕⢕⢕⢕⢕⢕⢕⢕⢕⢕⢕⢕⢕⢕⢕⢕⢕⢕⢕⢕⢕⢕⢕⢕⢕⢕⢕⠑⠀⠀⠀⠀⢕⠀⠀⠀⠀⠀⠀⠀⠀⠀⢕⢕⢜⣿⣿⣿⢟⣵⣿⣿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⢇⢁⢐⢔⠁⢕⢕⢔⠀⠀⠀⠀⠀⠀⠀⠀⠀⠀⢔⢕⢕⢕⢕⢕⣵⢕⠀⠀⠀⠀⠀⠀⠀⠀⠀⠀⠁⠕⢕⢕⢕⢕⢕⢕⢕⢕⢕⢕⢕⢕⢕⢕⢕⢕⢕⢕⢕⢕⢕⢕⢕⠕⠑⠀⠀⠀⠀⠀⠀⠑⠀⠀⠀⠀⠀⠀⠀⠀⠀⠀⢕⢕⢜⢭⣵⣿⣿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⣿⣿⣿⣿⣷⡄⠕⢕⢔⠀⠀⠀⠀⠀⠀⠀⢀⢕⢕⢕⢕⢕⢕⢕⣿⢕⠀⠀⠀⠀⠀⠀⠀⠀⠀⠀⠀⠀⠀⠁⠁⠑⠕⠑⠕⠕⠕⢕⢕⠕⠕⢕⢕⠕⠕⠕⠕⠕⠑⠁⠀⠀⠀⠀⠀⠀⠀⠀⠀⠀⠀⠀⠀⠀⠀⠀⠀⠀⠀⢔⢕⢕⢕⢸⣿⣿⣿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⣿⣿⣿⣿⡿⢇⠔⠑⠁⠀⠀⠀⠀⠀⠀⠀⠀⠁⠑⠕⢕⢕⣧⢕⣿⢕⠀⠀⠀⠀⠀⠀⠀⠀⠀⠀⠀⠀⠀⠀⠀⠀⠀⠀⠀⠀⠀⠀⠀⠀⠀⠀⠀⠀⠀⠀⠀⠀⠀⠀⠀⠀⠀⠀⠀⢀⠀⠀⢄⠀⠀⠀⠀⠀⠀⠀⠀⠀⠀⢕⠕⢕⡕⢕⢻⣿⣿⣿⣿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⣾⢕⠀⠀⠀⠀⠀⠀⠀⠀⠀⠀⢸⣿⡇⢕⢕⢸⣿⣿⢕⢕⢸⣿⣿⡇⢕⢕⣿⣿⡇⢕⢕⢸⣿⣿⢕⢕⢸⣿⣿⡇⢕⢕⣿⣿⢕⢸⢸⣿⣿⣿⣿⣿⣿⣿⣿⣿⢇⠀⠀⠀⠀⠀⠀⠀⠀⠀⠀⠀⠀⠀⠀⠀⠀⠑⣿⡕⢸⣇⢕⠀⠀⠀⠀⠀⠀⠀⠀⠀⠀⠀⠀⠀⠀⠀⠀⠀⠀⠀⠀⠀⠀⠀⠀⠀⠀⠀⠀⠀⠀⠀⠀⠀⠀⠀⠀⢀⢕⣕⢄⠀⢕⢀⠀⠀⠀⠀⠀⠀⠀⠀⢖⢗⢟⢟⢟⢕⢕⢟⢟⢟⢟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⢱⣼⣿⡕⠀⠀⠀⠀⠀⠀⠀⠀⠀⠀⢸⣿⡇⠕⢕⢸⢿⢿⢕⢕⢸⢿⢿⢇⢕⢕⢿⢿⢇⢕⢕⢸⢿⢿⢕⢕⢸⢿⢿⢇⢕⢕⣿⣿⢕⢸⢸⣿⣿⣿⣿⣿⣿⣿⣿⣿⢇⠀⠀⠀⠀⠀⠀⠀⠀⠀⠀⠀⠀⠀⠀⠀⠀⠑⣿⣇⢕⢹⡕⢔⠀⠀⠀⠀⠀⠀⠀⠀⠀⠀⠀⠀⠀⠀⠀⠀⠀⠀⠀⠀⠀⠀⠀⠀⠀⠀⠀⠀⠀⠀⠀⠀⠀⢀⢔⣵⣿⡿⢕⠀⠀⠁⠔⠀⠀⠀⠀⠀⠀⠀⢕⢕⢕⢕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⣿⣿⣿⣿⣿⣿⣿⢿⢕⢔⢄⠀⠀⠀⠀⠀⠀⠀⠀⠀⠀⠀⠀⠀⠀⠀⢿⣿⡕⢕⢻⢷⣕⢔⢀⠀⠀⠀⠀⠀⠀⠀⠀⠀⠀⠀⠀⠀⠀⠀⠀⠀⠀⠀⠀⠀⠀⠀⠀⠀⠀⠀⠀⠀⠀⠁⢕⢜⢕⣿⢕⠁⠀⠀⠀⠀⠀⠀⠀⠀⠀⠀⠑⠕⢕⢕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⣶⣶⣶⡆⠔⠁⠐⠐⠀⠀⠀⠀⠀⠀⠀⠀⠀⠀⠀⠀⠀⠀⠀⢜⣿⣷⡕⢕⢕⠕⢕⢕⠀⠀⠀⠀⠀⠀⠀⠀⠀⠀⠀⠀⠀⠀⠀⠀⠀⠀⠀⠀⠀⠀⠀⠀⠀⠀⠀⢀⢀⢄⢕⢕⣼⣿⢏⠑⠀⠀⠀⠀⠀⠀⠀⠀⠀⠀⠀⠀⠀⠁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⢟⢟⢻⢿⢿⢿⢿⢿⢿⢟⢻⢟⢿⢟⢻⢇⢜⢟⢟⢟⢟⢟⢟⢟⢟⢕⠀⠀⠀⠀⠀⠀⠀⠀⠀⠀⠀⠀⠀⠀⢄⠀⠀⠀⠀⠕⢕⢻⣷⣕⢕⢀⠀⠀⠀⠀⠀⠀⠀⠀⠀⠀⠀⠀⠀⠀⠀⠀⠀⠀⠀⠀⠀⠀⠀⠀⠀⠀⠀⠀⢕⢕⢱⢧⢼⢟⢏⢕⠁⠀⠀⠀⠀⠀⠀⠀⠀⠀⠀⠀⠀⠀⠀⠀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⠁⠀⠀⠀⠀⠀⠀⠀⠀⠀⠀⠀⢀⢄⢕⠑⠀⠀⠀⠀⠀⠕⢕⢜⢝⢇⢕⢕⢔⢔⢔⢄⠀⠀⠀⠀⠀⠀⠀⠀⠀⠀⠀⠀⠀⠀⠀⠀⠀⠀⠀⠀⠀⠀⠀⢁⢕⢕⢕⢕⢕⠕⠀⠀⠀⠀⠀⠀⠀⠀⠀⠀⠀⠀⠀⠀⠀⠀⢀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⢀⠀⠀⠀⠀⠀⠀⠀⠀⠀⠀⢕⠑⠀⠀⠀⠀⠀⠀⠀⠀⠕⢕⢕⢕⢕⢕⢕⢕⢕⢕⠀⠀⠀⠀⠀⠀⠀⠀⠀⠀⠀⠀⠀⠀⠀⠀⠀⠀⠀⠀⠀⠀⢕⢕⢱⢇⢕⠑⠁⠀⠀⠀⠀⠀⠀⠀⠀⠀⠀⠀⠀⢀⢀⢀⢄⢔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⢄⠀⠀⠀⠀⠀⢄⢕⢕⢕⠁⠀⠀⠀⠀⠀⠀⠀⠀⠀⠀⠕⢕⢳⢕⣕⢕⢕⢕⢕⠀⠀⠀⠀⠀⠀⠀⠀⠀⠀⠀⠀⠀⠀⠀⠀⠀⠀⠀⠀⠀⢔⢕⢕⠕⠑⠀⠀⠀⠀⠀⠀⠀⠀⠀⠀⠀⠀⠀⠀⠀⠁⢕⢕⢕⢕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⢁⠑⠕⢕⢕⢕⢕⢕⢿⢿⢿⢇⢕⢕⢕⢕⢕⢕⢕⢕⢕⢕⢕⢕⢕⢕⢕⢕⢕⢕⢕⢕⢕⢕⢕⢕⢕⢕⢕⢕⢕⢕⢕⢕⢕⢕⢕⢕⢕⢕⢕⢕⢕⢕⢕⢕⢕⢕⢕⢕⢕⢕⢕⢕⢕⢕⢕⢕⢕⢕⢔⢄⢔⢕⢕⢕⠑⠀⠀⠀⠀⠀⠀⠀⠀⠀⠀⠀⠀⠀⠁⠕⢜⢝⢕⢕⢕⠑⠀⠀⠀⠀⠀⠀⠀⠀⠀⠀⠀⠀⠀⠀⠀⠀⠀⠀⠀⠀⠀⠑⠁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⢜⢟⢿⠀</a:t>
            </a:r>
            <a:br/>
            <a:r>
              <a:t>⠀⠀⠀⠀⢕⣿⣿⣿⣿⣿⣿⣿⠀⠑⢕⢕⢕⢕⢔⢄⢅⠑⠐⢄⢁⢑⠕⢕⢕⢕⢕⢕⢕⢕⢕⢕⢕⢕⢕⢕⢕⢕⢕⢕⢕⢕⢕⢕⢕⢕⢕⢕⢕⢕⢕⢕⢕⢕⢕⢕⢕⢕⢕⢕⢕⢕⢕⢕⢕⢕⢕⢕⢕⢕⢕⢕⢕⢕⢕⢕⢕⢕⢕⢕⢕⢕⢕⢕⢕⢕⢕⢕⢕⢕⢕⠁⠀⠀⠀⠀⠀⠀⠀⠀⠀⠀⢄⢀⠀⠀⠀⠀⠀⠁⠁⠑⠑⠀⠀⠀⠀⠀⢕⠀⠀⠀⠀⠀⠀⠀⠀⠀⠀⠀⠀⠀⠀⠀⠀⠀⠀⠀⠀⠀⠀⠀⠀⠀⠀⠀⠀⠀⠀⠀⠀⠀⠀⠀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⢕⢕⢕⢕⠑⠀⠀⠀⠀⠀⠀⠀⠀⠀⠀⠔⢄⢁⢁⠑⠄⢄⢀⢀⠀⠀⠀⠀⠀⠀⠀⠀⠀⠀⠀⠀⠀⠀⠀⠀⠀⠀⠀⠀⠀⠀⠀⠀⠀⠀⠀⠀⠀⠀⠀⠀⠀⠀⠀⠀⠀⢄⢄⢀⢀⢄⢔⢔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⢄⢄⢄⠀⠀⠀⠀⠀⠀⠀⠀⠀⠀⠀⠀⠁⠐⠄⢀⢄⠄⠄⠀⠀⠀⠀⠀⠀⠀⠀⠀⠀⠀⠀⠀⠀⠀⠀⠀⠀⠀⠀⠀⠀⠀⠀⠀⠀⠀⠀⠀⠀⠀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⠁⠁⠁⠁⢀⠀⠀⠀⠀⠀⠀⠀⠀⠀⠀⠀⠀⠀⠀⠀⠀⠀⠀⠀⠀⠀⠀⠀⠀⠀⠀⠀⠀⠀⠀⠀⠀⠀⠀⠀⠀⠀⠀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⢔⢔⢄⣄⠀⠀⠀⠀⠀⠀⠀⠀⠀⠀⠀⠀⠀⠀⠀⠀⠀⠀⠀⠀⠀⠀⠀⠀⠀⠀⠀⠀⠀⠀⠀⠀⢄⠐⠀⠀⠀⠀⠀⠀⠀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⢕⢞⠇⠀⠀⠀⠀⠀⠀⠀⠀⠀⠀⠀⠀⠀⠀⠀⠀⠀⠀⠀⠀⠀⠀⠀⠀⠀⠀⠀⠀⠀⠀⠀⠀⢕⠀⠀⠀⠀⠀⠀⠀⠀⠀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⢸⠕⠀⠀⠀⠀⠀⠀⠀⠀⠀⠀⠀⠀⠀⠀⠀⠀⠀⠀⠀⠀⢀⢕⢕⠀⠀⠀⠀⠀⠀⠀⠀⢀⠀⠄⠕⠐⠀⠀⠀⠀⠀⠀⠀⠀⠀⠀⠀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⠑⠀⠀⠀⠀⠀⠀⠀⠀⠀⠀⠀⠀⠀⠀⠀⠀⠀⠀⠀⠀⠀⠀⠑⠑⠑⠀⠀⠀⠀⠀⠀⠀⠀⠀⠀⠁⠀⠀⠀⠀⠀⠀⠀⠀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⢫⣾⣿⣿⣿⣷⣕⢝⢻⢿⣿⣿⣷⢣⡹⢟⢇⢟⢗⢝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⢣⣿⢸⣿⢿⢿⢿⢿⢷⢕⢳⣮⣝⡕⢜⣷⡕⢕⢕⢕⢕⢕⢝⢟⢻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⢧⣿⡏⣵⣷⣽⣽⣽⣵⣵⣷⣮⢕⢝⢻⢇⢿⣿⡕⢕⢕⢕⢕⢕⢕⢕⢜⢿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⡿⣏⡕⣿⣿⢇⣿⣿⣿⢇⢕⢏⢝⢝⢝⢇⢕⢕⢕⢸⣿⣷⢕⢕⢕⢕⢕⢕⢕⢕⢕⢕⢝⢟⢻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⢟⣹⣾⣿⣸⣿⣿⢱⣿⣿⣿⣕⣱⣵⣵⣵⣕⣾⣷⣕⢕⢕⣿⣿⣇⢕⢕⢑⢕⢕⢕⢕⢕⢕⢕⢕⢕⣸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⡿⣏⣼⣿⣿⡇⣿⣿⣿⢸⣿⣿⣿⣿⣿⣿⣿⣿⣿⣿⣿⢿⣿⡇⣿⣿⣿⡕⢕⢕⢕⢕⢕⢕⢕⢕⢕⢕⢕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⣿⣿⣿⣿⡟⣽⣿⣿⣿⢏⢸⣿⣿⣇⢸⣿⣿⣿⣿⣿⣿⣿⣿⣿⣿⣿⡜⣿⢇⢸⣿⣿⡇⢕⢕⢕⠕⢕⢕⢕⢕⢕⢕⢕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⣿⣿⣿⣿⣟⣾⢿⣫⣾⣫⣿⢸⣿⣿⣯⢕⣿⣿⣿⣿⣿⣿⣿⣿⣿⣿⣿⡇⢜⢕⢸⣿⣿⡟⢕⢕⢕⢧⢕⢗⢕⢺⣷⢕⢕⢕⢝⢻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⠀⢔⢕⢕⢕⢕⢕⢕⢕⢕⢕⣕⣱⣵⣕⣕⣕⢕⢕⢕⢕⢕⢕⢕⢕⣿⣿⣿⣿⣿⣿⣿⣿⣿⣿⣿⣿⣿⣿⣿⣿⣿⣿⣿⣿⡇⣿⣿⣿⣿⣿⣿⣿⣿⣿⣿⣿⣿⣿⡟⣼⢏⣾⣿⢳⣿⢣⢸⢝⣱⣿⢕⢜⣿⣿⣿⣿⣿⣿⣿⣿⣿⣿⡇⢕⢕⢸⣿⢟⠇⢕⢕⢔⢕⠕⢕⠕⢕⢝⢜⢕⢕⢕⣱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⣿⣿⣿⣿⣿⣿⡿⢿⣟⣏⢱⣿⢸⣿⢣⣿⡏⢕⢕⣵⣿⣿⡕⣼⣿⣿⣿⣿⣿⣿⣿⣿⣿⣿⡇⢕⠁⠕⠕⠁⠀⢕⢕⢦⣴⢰⡔⢅⢑⢕⠕⢕⡕⢸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⣿⣿⣿⣿⣿⣳⡇⣿⣿⡇⣾⡇⣾⣏⣿⢏⢕⢱⢕⢸⢟⢿⢇⣿⡿⣿⣿⣿⣿⣿⣿⣿⣿⡟⢇⢕⢀⢔⢄⢄⢕⢕⢱⢸⣿⢸⣷⣕⣇⣇⢹⢏⢝⢜⢝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⣿⣿⣿⣿⣿⢯⡜⢕⡕⢕⢕⡟⢱⣿⣸⣿⢕⡕⢸⢇⣼⣧⣵⢕⣿⢇⣿⣿⣿⣿⣿⣿⣿⣿⡇⢕⢕⢱⣦⣴⣧⢕⢕⣾⡝⣿⢸⣿⣿⣇⣿⢕⢱⢇⢕⢸⡏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⢏⢟⢟⢜⢜⢟⢕⢜⢟⢇⢟⢟⢏⢇⢟⢟⢜⢝⢟⢸⢜⢟⢏⢕⢟⣿⣿⢕⢕⢱⣷⢕⢕⣷⣷⢕⢱⣷⢕⢱⣷⡕⢕⣷⡇⢕⢱⣷⢕⢕⣷⡇⢕⢱⣷⡕⢸⣿⣿⣿⣿⣿⣿⣿⣿⣿⣿⣿⣿⣿⣿⣿⣿⣿⣿⣿⣿⡇⣿⣿⣿⣿⣿⣿⡟⣼⡇⡕⢜⡕⢱⡇⣼⡇⣿⣿⣵⡗⢸⢕⣿⣿⣿⢱⣿⢕⣿⣿⣿⣿⣿⣿⣿⣿⡇⢕⢕⢸⣿⣿⣿⡕⢕⣿⣷⣿⣵⣿⣿⣿⣿⢕⢕⢕⢞⢜⢇⢸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⢕⢼⣿⢕⢸⣿⡧⢕⣿⡇⢕⢸⣿⣇⢕⣿⡇⢕⢸⣿⡇⢸⣿⣿⣿⣿⣿⣿⣿⣿⣿⣿⣿⣿⣿⣿⣿⣿⣿⣿⣿⣿⡇⣿⣿⣿⣿⣿⣿⡇⢜⢕⢕⡎⢕⣸⡇⣿⢳⣿⣿⣿⡇⢸⢕⣿⣿⣿⢸⢿⢕⣿⣿⣿⣿⣿⣿⣿⣿⡇⢕⢕⢸⣿⣿⣿⡇⢕⣿⣿⣿⢸⣿⣿⡟⣿⡇⢵⢕⣇⢕⢕⣾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⣿⣿⣿⣿⣕⢕⢸⢵⣝⣹⣕⡿⢸⣿⣿⡿⢇⡜⡕⢿⣿⣿⡎⣿⢱⢸⣇⢻⣿⣿⣿⡟⢏⢇⢱⢕⢸⣿⣿⡿⢇⢜⢸⢿⣿⢜⣿⣿⡇⢹⡇⢗⢏⢕⣱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⣿⣿⣿⣿⣷⣜⢕⢱⢜⢹⢇⢸⣿⣿⢇⢕⣷⣇⢷⣮⣽⣗⡹⢸⡧⢹⣕⢿⡿⣿⣷⣕⢜⢕⢕⣟⣽⣵⣾⣿⢜⡧⢱⢕⢕⢹⣿⡇⣼⢇⢜⢕⣼⣿⣿⣿⣿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⣿⣿⣿⣿⣿⢇⠑⢕⢸⢕⢸⣿⣿⢇⢕⢉⠙⠞⠿⢿⣿⣷⣵⣺⣷⣮⣧⣝⣜⣝⣻⣮⣵⣿⣿⡿⢿⢟⠙⠁⢔⣸⢕⢕⡜⣿⢕⣿⢕⠐⠐⢜⢿⣿⣿⣿⣿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⣿⣿⣿⡿⢏⠁⠀⢕⡇⢕⢕⡟⢝⢱⢕⣷⣶⣴⣅⣕⢁⠙⢟⢻⣿⣿⣿⣿⣿⣿⣿⣿⡟⢏⢑⣀⣡⣵⣷⣿⣿⡿⡱⣼⢇⣿⡇⢹⡇⠀⠀⠁⠕⢝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⣿⣿⡿⡕⠕⠀⠀⠑⢻⡇⢕⢕⢕⢕⣕⢿⡿⢿⢟⢟⢙⣕⣵⣼⣿⣿⣿⣿⣿⣿⣿⣿⣿⣷⣵⣅⡜⢝⢝⢟⢻⢣⣿⢇⢸⣿⡇⢜⣇⢀⠀⠀⢄⢕⢕⢹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⣿⡿⢝⢕⢄⠀⠀⠀⢸⢇⢕⢕⢕⢕⢝⢇⢕⣵⣵⣾⣿⣿⣿⣿⣿⣿⣿⣿⣿⣿⣿⣿⣿⣿⣿⣿⣿⣿⣷⣷⣾⢟⢱⢕⣿⡏⢹⢕⢻⡱⣵⣔⢕⢸⡕⢕⢕⢻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⣿⣿⢝⢕⢱⢕⢔⣴⣕⢜⢕⢕⢜⡕⢕⢜⡜⣿⣿⣿⣿⣿⣿⣿⣿⣿⣿⣿⣿⣿⣿⣿⣿⣿⣿⣿⣿⣿⣿⡿⣟⡇⡕⢕⢕⣿⡇⢕⢧⢜⢇⢿⣿⣧⢕⢻⡸⣷⡕⢻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⢀⢐⢀⢀⢀⢀⣿⣿⢕⢕⢕⣿⣿⡇⢕⢕⣿⣿⣿⢕⢕⢸⣿⣿⡇⢕⢕⣿⣿⡇⢕⢕⢸⣿⣿⢕⢕⢕⣿⣿⣿⣿⣿⣿⣿⣿⣿⣿⣿⣿⣿⣿⣿⣿⣿⣿⣿⣿⡇⣿⣿⣿⣿⣿⡏⡇⣧⢜⢕⢸⣿⣿⢕⢕⢕⡇⢜⡕⢕⢕⢜⣿⣿⣿⣿⣿⣿⣿⣿⣿⣿⣿⣿⣿⣿⣿⣿⣿⣿⣿⣿⣷⣾⢟⢝⢕⢕⢱⣿⡇⢕⢜⢕⢕⢸⣿⣿⣧⢕⢧⣿⣷⡸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⣿⣇⢇⣿⣸⢕⢸⣿⢏⡕⢕⢕⢱⡕⢕⡕⢕⢕⢜⢿⣿⣿⣿⣿⣿⣿⢝⢝⢍⢍⢕⢝⢝⣿⣿⣿⣿⣿⣿⢗⢕⢕⢕⢕⣸⣿⡇⢕⢕⢕⢕⢕⣿⣿⣿⡕⣾⣿⣿⣿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⣿⣿⣿⣿⡕⢿⣧⡇⢜⢫⢞⢕⢕⡕⢕⢕⡕⢜⢕⢕⢕⢕⢝⢻⢿⣿⣿⣿⣷⣕⣕⣵⣕⣱⣾⣿⣿⣿⢿⢏⢕⢕⢕⢕⢕⢕⢸⢝⢇⢱⢕⢕⢕⢕⣿⣿⣿⡇⣿⣿⣿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⣿⣿⣿⡿⢟⣟⣗⡜⢿⣿⢕⢇⢕⢕⢕⣷⢕⢕⢜⢣⢕⢕⢕⢕⢕⢕⢕⢜⢝⢻⢿⣿⣿⣿⣿⣿⢿⢟⢝⢕⢕⢕⢕⢕⢕⢕⢕⢕⣻⡜⢕⢸⢕⢕⢕⢕⢹⣿⣿⣿⣿⣿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⣿⡇⢸⣿⣿⢣⣿⣿⣿⣿⣿⢇⢇⢕⢕⢕⢕⢸⣷⡕⢕⢕⢕⢕⢕⢕⢕⢕⢕⢕⢕⢕⢕⢕⡝⢟⢝⣱⡕⢕⢕⢕⢕⢕⢕⢕⢕⢕⢱⡇⡇⢕⢕⢕⢕⢕⢕⢕⢕⢝⣿⡿⣿⣿⣿⣿⣿⣿⣿⣿⣿⣿⣿⣿⣿⣿⣿⣿⣿⣿⣿⣿⣿⣿⣿⣿⣿⣿⣿⣿⣿⣿⣿⣿⣿⣿⣿⣿⣿⣿⣿⣿⡏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⣿⣿⢕⢑⠁⠀⠉⢕⢕⢕⢕⢜⢕⢕⢕⢕⢕⢕⢕⢸⣷⡕⢕⢕⢕⢕⢕⢕⢕⠕⠑⢕⢕⣵⣾⣿⣾⣿⣿⡇⠕⢕⢕⢕⢕⢕⢕⠕⠕⠅⢕⢅⠕⢕⢕⢕⢕⢕⢕⢕⢕⢜⢜⢝⢝⢝⢕⢕⢕⢕⢕⢕⢕⢕⢕⢕⢕⢕⢕⢕⢕⢕⢕⢕⢕⢕⢜⢝⢕⢕⢕⢕⢕⢜⢝⢝⢝⢝⢝⢝⢝⢝⢝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⢿⢕⣿⣿⣿⣿⣿⣿⣿⣿⣿⣿⣿⣿⣿⣿⣿⢟⢅⢕⠀⠀⢔⢕⢕⢕⢕⢕⢕⢕⢕⢕⢕⢕⢕⢕⣿⣷⢕⢕⢕⢕⠕⠑⠁⠀⢔⢕⣸⣿⣿⣿⣿⣿⣿⡕⢄⠀⠑⠕⢕⢕⠁⠀⢔⠀⠁⠄⢄⠀⢕⢕⢕⢕⢕⢕⢕⢕⢕⢕⢕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⡏⢕⢻⣿⣿⣿⣿⣿⣿⣿⣿⣿⣿⣿⣿⣿⢏⢕⢕⠀⠀⠀⢕⢕⢕⢕⢕⢕⢕⢕⢕⢕⢕⢕⢕⢕⢹⣿⣇⢕⢕⠀⠀⠀⠀⠀⢕⢕⣿⣿⣿⣿⣿⣿⣿⡇⢕⠀⠀⠀⠀⠑⢕⢄⠀⢕⢕⠀⢀⢄⢕⢕⢕⢕⢕⢕⢕⢕⢕⢕⢕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⢕⠕⠕⠕⠕⢑⢍⢝⢇⢕⢸⣿⣿⣿⣿⣿⣿⣿⣿⣿⣿⣿⣿⢇⢕⢕⠑⠀⠀⢀⣵⣾⣿⣷⢕⢕⢕⢕⣵⣷⣿⣿⣿⢇⣼⢹⣿⢕⠁⠀⠀⠀⠀⠀⠑⢾⣿⣿⣿⣿⣿⣿⣿⣧⢕⠀⠀⠀⠀⠀⠁⢕⢔⢕⡄⣔⢕⣵⣕⢕⢕⢕⢕⢕⢕⢕⢕⣿⣿⣿⣿⣿⣿⣿⣿⣿⣿⣿⣿⣿⣿⣿⣿⣿⣿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⠀⠑⣿⣿⡟⠟⠛⠛⠛⣿⣿⣿⣿⣿⣿⣿⣿⣿⣿⣿⣿⣿⣿⣿⣿⣿⣿⣿⣿⣿⣿⣿⣿⣿⣿⣿⣿⣿⣿⣿⣿⣿⣿⣿⣿⣿⣿⣿⣿⣿⣿⣿⣿⣿⣿⣿⣿⣿⣿⣿⣿⣿⡟⢝⢕⢕⢕⢕⢕⢕⢕⢸⣿⣿⣿⣿⣿⣿⣿⣿⣿⣿⣿⡿⢄⢕⢕⠀⠀⠀⣸⣿⣿⣿⡿⢕⢕⣱⣿⣿⣿⣿⣿⣿⢕⣿⡿⢻⡇⢀⠀⠀⠀⠀⠀⠀⠱⣷⣾⣿⣿⣿⣿⣷⣷⠇⠀⠀⠀⠀⠀⠀⢕⢕⢕⢕⢜⢸⢿⣿⣿⣧⡕⢕⢕⢕⢕⢕⢹⣿⣿⣿⣿⣿⣿⣿⣿⣿⣿⣿⣿⣿⣿⣿⣿⣿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⢠⢤⠕⢕⢕⢕⢕⢕⠁⠕⢸⣿⣿⣿⣿⣿⣿⣿⣿⣿⣿⢟⢕⠑⠑⠁⠀⠀⠰⢿⣿⣿⣿⡇⢕⣱⣿⣿⣿⣿⣿⣿⣿⢕⣿⡇⡹⢇⠕⠀⠀⠀⠀⠀⠀⠀⢹⣿⣿⣿⣿⣿⣿⢇⠀⠀⠀⠀⠀⠀⠀⢕⢕⢕⢜⢿⢱⢷⣿⣿⣿⣷⡕⢕⢕⢕⢕⢜⣿⣿⣿⣿⣿⣿⣿⣿⣿⣿⣿⣿⣿⣿⣿⣿⣿⢏⡝⢝⢻⢿⣿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⡧⢕⢕⢅⠑⠑⠕⠑⠀⠀⠜⣿⣿⣿⣿⣿⣿⣿⣿⡟⣱⡇⢕⢀⠀⠀⠀⠀⠀⠀⠀⠉⠙⠑⠱⢿⣿⣿⣿⣿⣿⡟⣿⢸⡟⢕⢕⢕⠀⠀⠀⠀⠀⠀⠀⠀⠀⢻⣿⣿⣿⣿⡏⠀⠀⠀⠀⠀⠀⠀⠀⠑⢕⢕⢕⢕⣼⣼⣿⣿⣿⣿⣷⡕⢕⢕⢕⢕⢜⢹⢵⢷⢾⣯⣝⡻⣿⣿⣿⣿⣿⣿⣿⣿⢏⠞⢕⢕⢕⢕⢝⢻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⢗⣕⣕⢕⢔⠀⠀⢔⠕⠀⠀⠑⣷⣷⣷⣷⣷⣷⡗⣼⣿⣿⢕⢕⠀⠀⠀⠀⠀⠀⠀⠀⠀⠀⠀⠀⠈⠙⠻⢿⣿⣿⡿⢸⢕⢕⢕⠁⠀⠀⠀⠀⠀⠀⠀⠀⠀⠁⠙⢉⠙⠟⠀⠀⠀⠀⠀⠀⠀⠀⠀⠀⢕⢱⣿⣿⣿⣸⣿⣿⣿⣿⣿⡇⠕⠑⠑⠁⠀⠀⠀⠀⠀⢜⢟⢿⣷⣽⡻⢿⣿⣿⣿⢏⠐⠀⢕⢕⠕⠕⢕⣾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⡇⢕⢸⣿⡇⢕⣿⡇⢇⣿⡇⢕⢸⣿⢱⢸⣿⢕⢱⣿⡇⢕⣿⡇⢕⣿⣿⢕⢸⣧⠀⠀⠀⢀⢄⠀⠘⠿⠿⠿⠿⠿⢸⣿⣿⣿⢕⢕⠀⠀⠀⠀⠀⢀⠄⠀⠀⠀⠀⠀⠀⠀⠀⠀⠙⢻⢇⢇⢕⢕⠀⠀⠀⠀⠀⠀⠀⠀⠀⠀⠀⠀⠀⢕⢕⠀⠀⠀⠀⠀⠀⠀⠀⠀⠀⠀⠁⢹⣿⣿⣿⣿⣿⢿⠛⠉⠁⠀⠀⠀⠀⠀⠀⠀⠀⠀⠄⢕⢕⢕⢜⢝⢿⣷⣝⢿⠏⠀⠀⠀⠁⠁⠀⣰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⠁⠀⠀⢅⢱⣺⣿⣧⣕⣿⡇⢇⣿⡇⢕⢸⣿⣿⡇⢕⢸⣿⡇⢕⣿⡇⢕⣿⡇⢕⢸⣿⢜⢸⣿⢕⢜⣿⡇⢕⣿⡇⢕⣿⣿⢕⢸⣿⣧⠀⠀⠁⠀⠀⠀⠘⢿⣿⣿⣿⢸⣿⣿⣿⢕⢕⢕⠀⠀⢀⠔⠁⠀⠀⢄⠀⠀⠀⠀⠀⠀⠀⠀⠄⠑⢕⣱⠕⠀⠀⠀⠀⠀⠀⠀⠀⠀⠀⠀⠀⠀⠑⢁⢀⠀⠀⠀⠀⠀⠀⠀⠀⠀⠀⠀⢕⣿⣿⡿⠏⠁⠀⠀⠀⠀⠀⠀⠀⠀⠀⠐⢀⠀⠀⠀⢕⢕⢕⢕⢕⢕⢝⢿⣷⣔⠀⠑⠕⠀⠀⣵⣿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⢟⣿⣧⠀⠀⠀⢔⠐⠀⠈⢻⣿⣿⢸⣿⣿⣿⢕⢕⢕⠀⠄⠁⠀⢀⠄⢕⠀⠀⠀⠀⠀⠀⠀⠀⠀⠄⠑⠀⠑⠀⠀⠀⠀⠀⠀⠀⠀⠀⠀⠀⠀⢀⢕⣱⣕⣱⡔⠀⠀⠀⠀⠀⠀⠀⠀⠀⠀⠁⢹⠋⠀⠀⠀⠀⠀⠀⠀⠀⠀⠀⠀⢀⠀⠁⠔⠀⠀⢰⣕⡕⢕⢕⢕⢕⢕⠹⣿⢅⠀⠀⢀⣼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⣿⢕⢀⠀⠀⠀⢀⠀⠁⢻⣿⠇⢹⢿⢕⢕⢕⢕⠀⠀⠀⠐⠀⠀⠀⠁⠄⢀⠀⠀⠀⠀⠀⠀⠀⠀⠀⠀⠀⠀⠀⠀⠀⠀⠀⠀⠀⠀⠀⠀⠀⢟⢿⣿⣿⠕⠀⠀⠀⠀⠀⠀⠀⠀⠀⠀⠀⠀⠀⠀⠀⠀⠀⠀⠀⠀⠀⠀⠀⠀⢅⠔⢀⠀⠑⠀⢸⣿⣿⣧⡕⢕⢕⠁⠀⠀⠁⠀⢄⣾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⢕⢱⠀⠀⠀⠑⠀⠀⠀⢅⢔⢀⠁⠕⢕⢕⠕⠀⠀⠀⠀⠁⠀⠀⠀⠀⠁⠐⠀⠀⠀⠀⠀⠀⠀⠀⠀⠀⠀⠀⠀⠀⠀⠀⠀⠀⠀⠀⠀⠀⠈⠑⠝⠘⠀⠀⠀⠀⠀⠀⠀⠀⠀⠀⠀⠀⠀⠀⠀⠀⠀⠀⠀⠀⠀⠀⢀⠄⠁⠀⠀⠀⠀⠀⠀⠕⣿⣿⣿⢏⠑⠀⠀⠀⠀⢔⢄⣿⣿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⢸⢱⢄⠀⠀⢀⢔⠀⢕⢕⢕⢄⠀⠁⠕⠀⠀⠀⠀⠀⠀⠀⠀⠀⠀⠀⠀⠀⢄⠀⠀⠀⠀⠀⠀⠀⠀⠀⠀⠀⠀⠀⠀⠀⠀⠀⠀⠀⠀⠀⠀⠀⠀⠀⠀⠀⠀⠀⠀⠀⠀⠀⠀⠀⠀⠀⠀⠀⠀⠀⠀⠀⠀⢀⠐⠁⠀⠀⠀⠀⠁⠀⠀⠀⠀⢿⣿⠏⠀⠀⠀⠀⠀⢔⢕⠁⣿⣿⣿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⣶⣔⠀⠀⠀⢀⢑⢕⢕⢕⢔⠀⠀⠀⠀⠀⠀⠀⠀⠀⠀⠀⠀⠀⠀⠀⠀⠀⠀⠀⠀⠀⠀⠀⠀⠀⠀⠀⠀⠀⠀⠀⠀⠀⠀⠀⠀⠀⠀⠀⠀⠀⠀⠀⠀⠀⠀⠀⠀⠀⠀⠀⠀⠀⢀⠀⠀⠀⠀⠀⠄⠀⠀⠀⠀⠀⠀⠀⠀⠀⠀⠀⠀⢜⠑⠀⠀⠀⠀⠀⢕⢕⢕⢄⣿⣿⣿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⠕⢕⢕⢕⢕⢕⢕⢕⢕⢕⢕⢕⢕⠕⠕⠕⠕⠕⠕⠕⠕⣿⣿⢕⢸⢡⣵⣵⣄⠀⠀⠑⠁⠁⢕⢕⢕⠐⠀⠀⠀⠀⠀⠀⠀⠀⠀⠀⠀⠀⠀⠀⠀⠀⠀⠀⠀⠀⠀⠀⠀⠀⠀⠀⠀⠀⠀⠀⠀⠀⠀⠀⠀⠀⠀⠀⠀⠀⠀⠀⠀⠀⠀⠀⠀⠀⠀⠀⠀⠀⠀⠀⠀⠀⠀⠀⠀⠀⠀⠀⠀⠀⠀⠀⠀⠀⠀⠀⠀⠕⠀⠀⠀⠀⠀⠀⠑⢕⢕⢱⣿⣿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⣿⣧⢀⠀⠀⢔⠄⠑⠑⠔⠀⠀⠀⠀⠀⠀⠀⠀⠀⠀⠀⠀⠀⠀⠀⠀⠀⠀⠀⠀⠀⠀⠀⠀⠀⠀⠀⠀⠀⠀⠀⠀⠀⠀⠀⠀⠀⠀⠀⠀⠀⠀⠀⠀⠀⠀⠀⠀⠀⠀⠀⠀⠀⠀⠀⠀⠀⠀⠀⠀⠀⠀⠀⠀⠀⠀⠀⠀⠀⠀⠀⠀⢀⠀⠀⠀⠀⠀⢀⢅⢱⣿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⣿⣧⡀⠀⠀⠀⠀⢀⠀⠀⠀⠀⠀⠀⠀⠀⠀⠀⠀⠀⠀⠀⠀⠀⠀⠀⠀⠀⠀⠀⠀⠀⠀⠀⠀⠀⠀⠀⠀⠀⠀⢀⢀⢄⢔⢔⢔⢔⢀⢀⢀⠀⠀⠀⠀⠀⠀⠀⠀⠀⠀⠀⠀⠀⠀⠀⠀⠀⠀⠀⠀⠀⠀⠀⠀⠀⠀⠀⠀⠀⠀⢕⢔⢄⢄⢔⢕⣱⣵⡾⣿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⣿⣷⡄⢀⢄⢕⢕⢑⠀⠀⠀⠀⠀⠀⠀⠀⠀⠀⠀⠀⠀⠀⠀⠀⠀⠀⠀⠀⠀⠀⠀⠀⠀⠀⠀⢔⢔⢕⢀⢔⢕⢕⢕⢕⢕⢕⢕⢕⢕⢕⢁⢕⢕⠕⢔⠄⠀⠀⠀⠀⠀⠀⠀⠀⠀⠀⠀⠀⠀⠀⠀⠀⠀⠀⠀⠀⠀⠀⠀⠀⢕⢕⢕⢕⣵⣿⣿⣿⣇⣿⣿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⣿⣿⡔⢑⢅⢔⢕⠀⠀⠀⢔⠔⢔⢄⢀⠀⠀⠀⠀⠀⠀⠀⠀⠀⠀⠀⠀⠀⠀⢀⢄⢔⢕⢀⢄⢕⢕⢕⢕⢕⢕⢕⢕⢕⢕⢕⢕⢕⢕⢕⢕⢕⢔⢕⢔⢔⢔⢄⠀⠀⠀⠀⠀⠀⠀⠀⠀⠀⠀⠀⠀⠀⠀⠀⠀⠀⠀⠀⠀⢕⢕⢕⢜⣿⣿⣿⡿⣹⣿⣿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⡝⢅⠕⢑⠕⢕⢕⠀⠀⠀⠑⠀⠀⠑⠕⠀⠀⠀⠀⠀⠀⠀⠀⠀⠀⠀⠀⢀⢔⢕⢕⢕⢕⢑⢕⢕⢕⢕⢕⢕⢕⢕⢕⢕⢕⢕⢕⢕⢕⢕⢕⢕⢕⢕⢕⢕⢕⢕⢕⢄⠀⠀⠀⠀⠀⠀⠀⠀⠀⠀⠀⠀⠀⠀⠀⠀⠀⠀⠀⠑⠕⠕⢕⢜⢟⣹⣾⣿⣿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⢗⢖⢖⢟⢐⠕⢕⠀⠀⠀⠀⠀⠀⠀⠀⠀⠀⠀⠀⢀⢕⢕⢀⠀⠀⠀⢄⢕⢕⢕⢕⢕⢕⢕⢕⢕⢕⢕⢕⢕⢕⢕⢕⢕⢕⢕⢕⢕⢕⢕⢕⢕⢕⢕⢕⢕⢕⢕⢕⢕⢔⢔⢄⠀⠀⠀⠀⠀⠀⠀⠀⠀⠀⠀⠀⠀⠀⠀⠀⠀⢔⢔⢕⢕⢹⣿⣿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⣿⣿⣿⣿⣿⡇⢕⢕⠀⠀⠀⠀⠀⠀⠀⠀⠀⠀⠀⢕⢕⢕⢕⠀⠀⠀⠕⢕⢕⢕⢕⢕⢕⢕⢕⢕⢕⢕⢕⢕⢕⢕⢕⢕⢕⢕⢕⢕⢕⢕⢕⢕⢕⢕⢕⢕⢕⢕⢕⢕⢕⢕⢕⢔⠀⢀⠀⠀⠀⠀⠀⠀⠀⠀⠀⠀⠀⠀⠀⢕⢕⢕⢕⢕⢕⢹⣿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⣿⣿⣿⣿⡿⢕⢕⢄⠀⠀⠀⠀⠀⠀⠀⠀⠀⠀⠀⢕⢕⢕⢕⢕⢀⠀⠀⢔⢕⢅⠕⢁⢕⢕⢕⢕⢕⢕⢕⢕⢕⢕⢕⢕⢕⢕⢕⢕⢕⢕⢕⢕⢕⢕⢕⢕⢕⢕⢕⢕⢕⢕⢕⢕⢕⠀⠀⠀⠀⠀⠀⠀⠀⠀⠀⠀⠀⠀⣀⣕⣡⣵⣷⣿⣧⢕⢿⣿⣿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⣿⢕⠀⠀⠀⠀⠀⠀⠀⠀⠀⠀⢸⣿⡇⢕⢕⢸⣿⣿⢕⢕⢸⣿⣿⡇⢕⢕⣿⣿⡇⢕⢕⢸⣿⣿⢕⢕⢸⣿⣿⡇⢕⢕⣿⣿⢕⢸⢸⣿⣿⣿⣿⣿⣿⣿⣿⡿⢕⢕⣷⣿⣆⠀⠀⠀⠀⠀⠀⠀⠀⢀⢕⢕⢕⢕⢕⢕⢕⠀⠀⠁⠀⢕⢕⢕⢕⢕⢕⢕⢕⢕⢕⢕⢕⢕⢕⢕⢕⢕⢕⢕⢕⢕⢕⢕⢕⢕⢕⢕⢕⢕⢕⢕⢕⢕⢕⢕⠑⠀⠀⠀⠄⠀⠀⠀⠀⠀⠀⠀⠀⠀⢟⢟⢟⢟⢟⢟⢟⢇⢜⢟⢟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⣕⣾⣿⡕⠀⠀⠀⠀⠀⠀⠀⠀⠀⠀⢸⣿⡇⠕⢕⢸⢿⢿⢕⢕⢸⢿⢿⢇⢕⢕⢿⢿⢇⢕⢕⢸⢿⢿⢕⢕⢸⢿⢿⢇⢕⢕⣿⣿⢕⢸⢸⣿⣿⣿⣿⣿⣿⣿⣿⢇⢕⡾⢿⢟⠏⠕⠀⠀⠀⠀⠀⠀⠀⠀⠑⢕⢕⢕⢕⣵⣿⠀⠀⠀⠀⠀⠕⢕⢕⢕⢕⢕⢕⢕⢕⢕⢕⢕⢕⢕⢕⢕⢕⢕⢕⢕⢕⢕⢕⢕⢕⢕⢕⢕⢕⢕⢕⢕⢕⢕⠀⠀⠀⢄⠀⠀⠀⠀⠀⠀⠀⠀⠀⠀⢕⢕⢕⢕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⣿⣿⣿⣿⣿⣿⢏⢕⢕⠁⠀⠀⠀⠀⠀⠀⠀⠀⠀⠀⠀⠀⠀⠀⠁⢕⢸⣿⡟⠀⠀⠀⠀⠀⠀⠁⠑⢕⠑⢕⢕⢕⢕⢕⢕⢕⢕⢕⢕⢕⢕⢕⢕⢕⢕⢕⢕⢕⢕⢕⢕⢕⢕⢕⢕⢕⠕⠁⠀⠀⠀⠀⠑⠄⠀⠀⠀⠀⠀⠀⠀⠀⢕⢕⢕⢕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⣶⣶⡔⢕⡰⢔⠀⠀⠀⠀⠀⠀⠀⠀⠀⠀⠀⠀⠀⠀⠀⠀⠀⢸⣿⣷⠀⠀⠀⠀⠀⠀⠀⠀⠁⠀⢕⢕⢕⢕⢕⢕⢕⢕⢕⢕⢕⢕⢕⢕⢕⢕⢕⢕⢕⢕⢕⢕⢕⢕⠕⠑⠁⠀⠀⢀⠀⠀⢄⠀⠀⠀⠀⠀⠀⠀⠀⠁⠁⢕⢕⢕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⢟⢿⢻⢿⢿⢿⢿⢿⢿⢟⢻⢟⢿⢟⢻⢇⢜⢟⢟⢟⢟⢟⢟⢟⢇⢕⢟⢗⢔⢀⠀⠀⠀⠀⠀⠀⠀⠀⠀⠀⠀⠀⠀⠀⠀⢕⣿⣿⡕⠀⠀⠀⠀⠀⠀⠀⠀⠀⠀⠁⠑⠑⠕⢕⢕⢕⢕⢕⢕⢕⢕⢕⢕⢕⢕⢕⢕⠕⠕⠑⠁⠀⠀⠀⠀⠀⢄⢱⣧⢔⠕⠀⠀⠀⠀⠀⠀⠀⠀⠀⠀⢕⢕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⠕⠑⠑⠀⠀⠀⠀⠀⠀⠀⠀⠀⠀⠀⠀⠀⠀⠀⢕⢻⣿⣷⢀⠀⠀⠀⠀⠀⠀⠀⠀⠀⠀⠀⠀⠀⠀⠀⠀⠀⠁⠁⠁⠁⠁⠁⠁⠀⠀⠀⠀⠀⠀⠀⠀⠀⠀⠀⢄⣱⣼⡏⠕⠀⠀⠀⠀⠀⠀⠀⠀⠀⠀⠀⠀⢕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⠀⠀⠀⠀⠀⠀⠀⠀⠀⠀⠀⠀⠀⠀⠀⠀⠀⠀⠀⢕⢕⢜⢿⣧⡄⠀⠀⠀⠀⠀⠀⠀⠀⠀⠀⠀⠀⠀⠀⠀⠀⠀⠀⠀⠀⠀⠀⠀⠀⠀⠀⠀⠀⠀⠀⠀⠀⠄⢱⢿⢟⣹⡇⠄⠀⠀⠀⠀⠀⠀⠀⠀⠀⠀⠀⠀⠁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⠀⠀⠀⠀⠀⠀⠀⠀⠀⠀⠀⠀⠀⠀⠀⠀⠀⠀⠀⠜⢇⢕⢜⢝⢿⣧⡄⢀⠀⠀⠀⠀⠀⠀⠀⠀⠀⠀⠀⠀⠀⠀⠀⠀⠀⠀⠀⠀⠀⠀⠀⠀⠀⠀⠀⠀⠀⢄⢕⢱⣾⡟⢕⠀⠀⠀⠀⠀⠀⠀⠀⠀⠀⠀⠀⠀⢔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⠁⠑⠕⢕⢕⢕⢕⢕⢿⢿⢿⢇⢕⢕⢕⢕⢕⢕⢕⢕⢕⢕⢕⢕⢕⢕⢕⢕⢕⢕⢕⢕⢕⢕⢕⢕⢕⢕⢕⢕⢕⢕⢕⢕⢕⢕⢕⢕⢕⢕⢕⢕⢕⢕⢕⢕⢕⢕⢕⢕⢕⢕⢕⢕⢕⢕⢕⢀⠀⠀⠀⠀⠀⠀⠀⠀⠀⠀⠀⠀⠀⠀⠀⠀⠀⠀⠀⢕⢕⢕⢕⢁⠘⠝⢕⢔⠀⠀⠀⠀⠀⠀⠀⠀⠀⠀⠀⠀⠀⠀⠀⠀⠀⠀⠀⠀⠀⠀⠀⠀⢀⢄⣄⣕⣱⣵⢟⢝⠕⠀⠀⠀⠀⠀⠀⠀⠀⠀⠀⠀⠀⠀⠀⢁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⠔⢄⢁⢑⠕⢕⢕⢕⢕⢕⢕⢕⢕⢕⢕⢕⢕⢕⢕⢕⢕⢕⢕⢕⢕⢕⢕⢕⢕⢕⢕⢕⢕⢕⢕⢕⢕⢕⢕⢕⢕⢕⢕⢕⢕⢕⢕⢕⢕⢕⢕⢕⢕⢕⢕⢕⢕⢕⢕⢕⢕⢕⢕⢕⢕⢕⢄⢀⠀⠀⠀⠀⢀⠐⠀⠀⠀⠀⠀⠀⠀⠀⠀⠀⢀⢕⢕⢕⢕⢕⢔⢄⢀⠀⠀⠀⠀⠀⠀⠀⠀⠀⠀⠀⠀⠀⠀⠀⠀⠀⠀⠀⠀⠀⠀⠀⠀⠀⠕⢕⢟⢟⢏⢕⢕⠑⠀⠀⠀⠀⠀⠀⠀⠀⠀⠀⠀⠀⠀⢀⢄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⢔⢄⢄⢔⠑⠀⠀⠀⠀⠀⠀⠀⠀⠀⠀⠄⢀⠁⢕⢕⢕⢕⢕⢱⣷⣵⢕⢔⢀⠀⠀⠀⠀⠀⠀⠀⠀⠀⠀⠀⠀⠀⠀⠀⠀⠀⠀⠀⠀⢠⣵⣧⣷⢵⢕⠕⠁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⢁⢄⢀⠀⠀⠀⠀⠀⠀⠀⠀⠀⠀⠀⠁⠑⠕⢕⢣⢕⢕⢕⢕⢕⠑⠁⠀⠀⠀⠀⠀⠀⠀⠀⠀⠀⠀⠀⠀⠀⠀⠀⠀⠀⠀⢄⢕⢕⠕⠑⠀⠁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⠑⠑⠑⠑⠀⠀⠀⠀⠀⠀⠀⠀⠀⠀⠀⠀⠀⠀⠀⠁⠕⢝⢕⢕⢕⢕⠀⠀⠀⠀⠀⠀⠀⠀⠀⠀⠀⠀⠀⠀⠀⠀⠀⠀⠀⠀⠀⠀⠀⠀⠀⠀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⠁⠀⠀⠀⠀⠁⠀⠀⠀⠀⠀⠀⠀⠀⠀⠀⠀⠀⠀⠀⠀⠀⠀⠀⠀⠁⠀⠁⠐⠄⢀⠀⠀⠀⠀⠀⠀⠀⠀⠀⠀⠀⠀⠀⠀⠀⠀⠀⠀⠀⠀⠀⠀⠀⠀⠀⠀⠀⠀⠀⠀⠀⠀⢄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⢔⢄⢄⢄⣀⠀⠀⠀⠀⠀⠀⠀⠀⠀⠀⠀⠀⠀⠀⠀⠀⠀⠀⠀⠀⠀⠀⠀⠀⠀⠑⠀⠀⠀⠀⠀⠀⠀⠀⠀⠀⠀⠀⠀⠀⠀⠀⠀⠀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⢕⣻⠇⠀⠀⠀⠀⠀⠀⠀⠀⠀⠀⠀⠀⠀⠀⠀⠀⠀⠀⠀⠀⠀⠀⠀⠀⠀⠀⠄⠀⠀⠀⠀⠀⠀⠀⠀⠀⠀⠀⠀⠀⠀⠀⠀⠀⠀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⠱⠃⠀⠀⠀⠀⠀⠀⠀⠀⠀⠀⠀⠀⠀⠀⠀⠀⠀⠀⠀⠀⢀⢔⢔⠀⠀⠀⠀⠀⠀⠀⠀⠀⠀⠀⠀⠀⠀⠀⠀⠀⠀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⠘⠀⠀⠀⠀⠀⠀⠀⠀⠀⠀⠀⠀⠀⠀⠀⠀⠀⠀⠀⠀⠀⠀⠑⠑⠑⠀⠀⠀⠀⠀⠀⠀⠀⠀⠀⠀⠀⠀⠀⠀⠀⠀⠀⠀⠀⠀⠀⠀⠀⠀⠀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⣿⣿⢿⢿⢟⢻⢟⣟⣟⣟⣟⢿⢿⢿⣿⣧⢻⣮⢻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⡿⣟⣫⢽⣷⣟⣟⡟⢕⢿⣽⣵⣽⣯⣽⣝⡗⢳⢽⢜⢿⣧⢻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⡿⣫⣷⣿⣵⣾⣿⣻⢟⢏⢕⢕⢕⡿⢿⢿⢿⢏⢕⢕⢕⢕⢕⢕⢕⢕⢝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⡿⣫⣾⣿⣏⣫⡧⢽⢗⣇⣕⡵⢕⢕⢕⢕⢳⢷⢕⢕⢕⢕⢕⢕⢕⢕⢕⢕⢕⢕⢜⢝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⣟⣼⣿⣵⢾⢟⣹⢇⡕⣿⣿⣿⣗⣕⣕⣕⣧⣕⢱⣵⣕⢇⢕⢕⢕⢕⢕⢕⢕⢕⢕⢕⢑⢕⢕⢝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⢏⣾⣿⢻⣱⣷⣿⢏⢱⢕⣿⣿⡿⢿⢿⣿⣿⣿⢿⡇⢕⢝⢜⣿⢕⢕⢕⢕⢕⢕⢕⢕⢕⢕⢕⢕⢕⢻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⣿⡟⣸⡿⣣⣾⣿⣿⡟⢕⣿⢸⣿⣿⣷⢕⢕⢜⢝⢕⢕⣧⡕⢕⢕⢻⣾⡕⢕⢕⢕⢕⢕⢕⢕⢕⢕⢕⢕⢕⢕⢝⢻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⣿⣿⢱⢏⣾⣿⣿⣿⣿⢱⣾⡿⢸⣿⣿⡇⢕⢕⢕⢕⢕⢕⢹⣿⣵⡕⢜⣿⣿⡕⢕⢕⢕⢁⢕⢕⢕⢕⢕⢕⢕⢕⢕⢕⢱⡝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⢿⣟⡫⢝⢇⢱⣿⣿⣿⣿⣿⡏⣾⣿⡇⢸⣿⣿⣿⣧⣵⣷⣕⣵⣷⣿⣿⢿⣿⡇⢿⣿⣿⡕⢅⢕⢕⢕⢕⢕⢕⢕⢅⢕⢕⢕⢳⢜⡿⡜⢻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⣿⣿⢫⢱⢾⣿⡧⢗⢱⣿⢏⣿⡟⣽⣿⢱⣿⣿⡇⢸⣿⣿⣿⣿⣿⣿⣿⣿⣿⣿⣿⡟⣿⡇⢸⣿⣿⣧⢕⠕⢕⢕⢕⢕⢕⢕⢕⢕⢕⢕⢕⢕⢕⣿⡕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⣿⢇⣿⢕⣾⣿⣏⢕⣿⡏⣱⡟⣼⣿⣽⢸⣿⣿⡇⢸⣿⣿⣿⣿⣿⣿⣿⣿⣿⣿⣿⣇⢜⡇⢕⣿⣿⣿⡕⢕⢕⢕⢸⢮⢗⢕⢕⢕⢕⢕⢕⢕⢕⣿⢇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⣿⡏⢸⡜⢕⢕⢕⢝⢸⣿⢱⣿⣾⣿⣿⡟⢸⣿⣿⡇⢜⣿⣿⣿⣿⣿⣿⣿⣿⣿⣿⣿⣿⢕⢕⢕⣿⣿⣿⢇⢕⢀⢁⠁⠁⠁⠁⢕⢕⢕⢕⢕⢕⢕⢕⣱⣿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⢏⢟⢟⢜⢜⢟⢕⢜⢟⢇⢟⢟⢏⢇⢟⢟⢜⢝⢟⢸⢜⢟⢏⢕⢟⣿⣿⢕⢕⢱⣷⢕⢕⣷⣷⢕⢱⣷⢕⢱⣷⡕⢕⣷⡇⢕⢱⣷⢕⢕⣷⡇⢕⢱⣷⡕⢸⣿⣿⣿⣿⣿⣿⣿⣿⣿⣿⣿⣿⣿⣿⣿⣿⣿⣿⣿⣿⡇⣿⣿⣿⣇⢸⡇⡕⢕⢕⢕⣿⡇⢾⣿⣿⣿⣿⢇⢸⡿⢟⣿⢕⢜⣿⣿⣿⣿⣿⣿⣿⣿⣿⣿⣿⢕⢕⢕⢿⡿⢇⠁⢕⢕⢸⣿⡸⣷⣱⣰⣵⡕⢕⢻⢷⢕⣼⣿⣿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⢕⢼⣿⢕⢸⣿⡧⢕⣿⡇⢕⢸⣿⣇⢕⣿⡇⢕⢸⣿⡇⢸⣿⣿⣿⣿⣿⣿⣿⣿⣿⣿⣿⣿⣿⣿⣿⣿⣿⣿⣿⣿⡇⣿⣿⣿⣿⣇⢕⢝⢇⣕⢕⣿⡇⣸⣿⣿⣿⡏⢕⢜⢕⣼⣿⡇⢱⣿⣿⣿⣿⣿⣿⣿⣿⣿⣿⣿⡕⢕⠀⠁⠁⠀⢄⢕⢱⡜⣿⡇⣿⣿⣿⣿⣿⢱⡕⢜⢇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⣿⣿⣷⢕⡾⢏⢕⣿⡇⣿⡟⣿⣿⢕⢕⡕⢝⢿⢿⡇⢸⣿⢿⣿⣿⣿⣿⣿⣿⣿⣿⡿⢇⢕⢔⣕⣕⣵⢕⢕⣿⣧⢿⡇⣿⣿⣿⢇⣿⢱⢞⢕⢕⢷⣮⡻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⣿⣿⡕⣇⢱⢵⣿⢣⣿⢹⣿⢕⢕⢕⡇⢸⣷⣷⣧⢸⣿⢸⣿⣿⣿⣿⣿⣿⣿⣿⡇⢕⢕⢸⣿⣿⣿⡇⢕⣿⣿⣾⡇⣿⣿⣿⢕⣿⢕⠑⠀⠘⢕⡕⢜⢻⣻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⣿⢇⡜⢝⢗⢸⢸⣿⢸⣿⣧⣾⢕⡇⢸⣿⣿⣿⢸⡿⢸⣿⣿⣿⣿⣿⣿⣿⣿⡇⢕⢕⢸⣿⣿⣿⣿⢕⢟⣿⣿⡇⢸⢿⣿⢱⣿⢸⠀⢀⠀⠀⠝⡜⣷⡜⢻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⢯⢟⢕⠀⠁⠕⢸⡏⣾⣿⣿⣿⢕⢏⢸⣿⣿⣿⢕⡇⢜⣿⢻⣿⣿⣿⣿⣿⣿⡇⢕⢕⢜⡿⢿⣻⣵⡕⢕⢟⢻⢇⢕⢪⣿⡕⢻⡏⣧⢕⢔⢅⢔⣧⣿⣧⢸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⡜⢕⢕⠀⠀⠀⢸⢇⢿⣿⣿⢸⢕⠜⢜⣿⣾⣽⡜⢣⢱⢻⡇⢿⣿⣿⣿⡿⡟⢇⢕⡕⢕⣷⡿⠟⠋⢅⢕⣵⣷⢕⣸⢇⣿⡇⢸⣷⢻⣿⣿⣿⡕⣿⣿⣿⣾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⢇⢱⢕⢀⠀⠀⢕⢕⢸⣿⣿⢜⢕⣵⣅⡁⠉⢙⠗⠕⢜⣧⢳⢜⢯⣿⣿⣷⡕⢕⢕⢇⢕⠉⢀⣱⣵⣿⣿⣿⣏⢵⢟⢸⣿⢻⡕⢜⡏⢿⣿⣿⡇⣿⣿⣿⣿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⣿⣎⢜⣧⢣⢔⢴⢕⢕⢜⣿⣿⢇⢕⢻⣿⣿⡿⢷⠦⠄⢕⢕⣱⣕⡜⢳⢝⢻⢿⣧⣇⣱⣵⣴⣤⣕⣕⣕⣕⣸⣱⢏⢕⣾⣿⢕⢻⡕⢜⡜⣿⣿⣼⣿⣿⣿⣿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⢐⢔⢐⢀⢀⢀⣿⣿⢕⢕⢕⣿⣿⡇⢕⢕⣿⣿⣿⢕⢕⢸⣿⣿⡇⢕⢕⣿⣿⡇⢕⢕⢸⣿⣿⢕⢕⢕⣿⣿⣿⣿⣿⣿⣿⣿⣿⣿⣿⣿⣿⣿⣿⣿⣿⣿⣿⣿⡇⣿⣿⣿⣿⣿⣿⣧⢜⣷⡱⢜⡕⢕⢕⢕⢜⢕⢕⢜⣧⣕⣵⣵⣴⣷⣿⣷⣿⣿⣿⣿⣷⣷⣿⣿⣿⣿⣿⣿⣿⣿⣿⣿⣟⡵⢕⢕⢕⣿⣿⡇⢕⢜⢕⢕⢸⣿⣿⣿⣿⣿⣿⣿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⣿⣿⣿⣷⣾⢏⡾⢕⢕⢕⢕⢕⢕⢕⢕⢹⣿⣿⣿⣿⣿⣿⣿⣿⣿⣿⣿⣿⣿⣿⣿⣿⣿⣿⣿⣿⣿⣿⣻⣾⢗⢕⢕⡕⡿⣿⡇⢕⡇⢕⢕⢜⣜⢿⣿⣿⣿⣿⣿⣿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⣿⡿⣟⡻⢿⢿⢣⢏⢕⢕⢕⢕⢕⢣⡕⢕⢕⢕⢜⣿⣿⣿⣿⣿⣿⣿⣿⣿⣿⣿⣿⣿⣿⣿⣿⣿⣿⣿⣿⣿⡿⢕⢕⢕⢕⢸⡇⣿⡇⢕⢇⢕⢕⢕⢜⢮⢻⣿⣿⣿⣿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⣿⣿⡟⣼⣿⣿⣿⢇⢕⢕⢕⢕⢕⢕⢕⢕⢕⢕⢕⢕⢕⢜⢻⢿⣿⣿⣿⣿⣏⢟⢟⢟⢟⢟⢟⢕⣼⣿⣿⡿⢟⢏⢕⢕⢕⢕⢕⢜⢇⢟⢕⢜⢕⢕⢕⢕⢕⢕⢕⢻⣿⣿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⣿⢇⢚⠉⠘⢝⢝⢕⢕⢕⢕⢕⢕⢕⢕⢕⢕⢕⢕⢕⢕⢕⢕⢕⠕⢕⢜⢝⠟⠿⢿⣷⣮⣵⣵⣽⣵⣿⢿⢟⢝⢕⢕⢕⢕⢕⢕⢕⢕⢜⠜⠕⢕⢕⢕⢕⢕⢕⢕⢕⢕⢜⢿⣿⣿⣿⣿⣿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⡿⢏⢔⠁⠀⠀⢕⢕⢕⢕⢕⢕⢕⢕⢕⢕⢱⢕⢕⢕⢕⢕⢕⢕⢕⢕⠕⠑⠁⠀⢕⢕⢱⣽⣝⣟⣟⣽⣇⢕⠀⠑⠕⢕⢕⢕⢕⢕⠀⢁⠘⠑⠑⢀⠀⢕⢕⢕⢕⢕⢕⢕⢕⢕⢕⢕⢕⢕⢕⢕⢕⢕⢕⢕⢕⢕⢕⢕⢕⢕⢕⢕⢕⢕⢕⢕⢜⢝⢕⢕⢕⢕⢕⢜⢝⢝⢝⢝⢝⢝⢝⢝⢟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⢿⢕⣿⣿⣿⣿⣿⣿⣿⣿⣿⣿⣿⣿⣿⡟⢕⢕⠑⠀⠀⠀⢕⢕⢕⢕⢕⢕⢕⢕⢕⢕⢸⣷⡕⢕⢕⢕⢕⢕⠑⠀⠀⠀⠀⠀⢕⢱⣿⣿⣿⣿⣿⣿⣷⢕⢕⠀⠀⠀⠁⠕⢕⢕⠀⠑⢀⢄⠀⠑⠀⢕⢕⢕⢕⢕⢕⢕⢕⢕⢕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⢟⢿⣇⢕⢺⣿⣿⣿⣿⣿⣿⣿⣿⣿⣿⣿⡟⢕⢕⢕⠀⠀⠀⢁⢁⢁⢕⢕⢕⢕⢕⢕⣱⣵⡇⢹⣷⡕⢕⢕⢕⢕⠀⠀⠀⠀⠀⠀⢕⣼⣿⣿⣿⣿⣿⣿⣿⡕⢕⠀⠀⠀⠀⠀⢕⢕⢕⢀⠑⠕⢁⢕⡕⢕⢕⢕⢕⢕⢕⢕⢕⢕⢕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⠕⠕⢑⢅⢔⢕⢕⢜⢣⢕⢸⣿⣿⣿⣿⣿⣿⣿⣿⣿⣿⣿⢕⢕⢕⠕⠀⠀⢄⣿⣿⡇⡇⢕⢕⢕⣵⣿⣿⣿⣿⢕⣿⣷⢕⢕⢕⢕⠀⠀⠀⠀⠀⠀⢸⣿⣿⣿⣿⣿⣿⣿⣿⣿⢕⠀⠀⠀⠀⠀⢕⢕⢕⢕⢕⢣⢸⢸⣿⣿⣧⡕⢕⢕⢕⢕⢕⢕⢕⢻⣿⣿⣿⣿⣿⣿⣿⣿⣿⣿⣿⣿⣿⣿⣿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⣿⡕⢕⢕⢕⢕⢕⠕⠕⢕⢸⣿⣿⣿⣿⣿⣿⣿⣿⣿⡿⢏⢄⠕⢕⠀⠀⠀⣼⣿⣿⢣⢕⢕⢕⣼⣿⣿⣿⣿⣿⡎⢹⣿⣧⢕⢕⢕⠀⠀⠀⠀⠀⠀⠁⢷⣿⣿⣿⣿⣿⣿⣿⡷⠀⠀⠀⠀⠀⠀⠀⢕⢕⢕⢕⢱⣕⢜⢿⣿⣿⣷⡕⢕⢕⢕⢕⢕⢱⢎⣿⣿⣿⣿⣿⣿⣿⣿⣿⣿⣿⣿⣿⣿⣿⢏⡇⢝⢟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⢄⢤⢅⢕⠕⢕⢕⠀⠀⠑⢸⣿⣿⣿⣿⣿⣿⣿⣿⢏⣼⢕⢕⠀⠀⠀⠀⢱⣿⣿⡟⢕⢕⢕⣸⣿⣿⣿⣿⣿⣿⢇⢕⡟⣟⡇⢕⠑⠀⠀⠀⠀⠀⠀⠀⠘⣿⣿⣿⣿⣿⣿⣿⠃⠀⠀⠀⠀⠀⠀⠀⢕⢕⢕⢕⢸⢏⣼⣿⣿⣿⣿⣧⢕⢕⢕⢕⢇⢕⢸⡜⣽⣽⣟⣟⢿⣿⣿⣿⣿⣿⣿⣿⣿⢏⠑⢕⢕⢕⢕⢕⢹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⡧⢕⢕⢔⠀⠀⠀⢄⢄⠀⠘⢿⣿⣿⣿⣿⣿⣿⢣⣿⣿⢕⢕⠀⠀⠀⠀⠀⠁⠉⠑⠕⢕⢱⣿⣿⣿⣿⣿⣿⣿⡕⢸⣷⢝⡳⢕⠀⠀⠀⠀⠀⠀⠀⠀⠀⠜⣿⣿⣿⣿⣿⢇⠀⠀⠀⠀⠀⠀⠀⠀⠕⢕⢕⣜⣱⣞⣿⣿⣿⣿⣿⣿⡇⢕⢕⢕⢕⠕⠕⠑⠑⠙⢝⢻⢿⣮⣝⡻⣿⣿⣿⣿⢏⠐⠀⢕⢕⠕⠑⢡⣾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⢇⢕⣕⢕⢔⢀⠀⠁⠀⠀⠀⠑⢷⣷⣷⣷⣷⡇⣿⣿⣿⡇⢕⢀⠀⠀⠀⠀⠀⠀⠀⠀⠀⠁⠙⠟⢿⣿⣿⣿⣿⣿⢕⣿⡗⢜⢕⠀⠀⠀⠀⠀⠀⠀⠀⠀⠀⢜⢿⣿⡿⢏⠀⠀⠀⠀⠀⠀⠀⠀⠀⠀⢕⣺⣿⣿⣿⣿⣿⣿⣿⣿⣿⢿⠕⠑⠁⠀⠀⠀⠀⠀⢄⢕⢕⢕⢜⢟⢿⣷⣝⢿⠏⠐⠀⠀⠀⠁⠀⣰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⡇⢕⢸⣿⡇⢕⣿⡇⢇⣿⡇⢕⢸⣿⢱⢸⣿⢕⢱⣿⡇⢕⣿⡇⢕⣿⣿⢕⢸⣷⡀⠀⠄⠕⠀⠀⠁⠻⠿⠿⠿⢇⣿⣿⣿⡇⢕⢕⠀⠀⠀⠀⠀⠀⠀⠀⠀⠀⠀⠀⠀⠁⠙⠻⢿⣿⢸⣿⣇⢣⢕⠀⠀⠀⠀⠀⠀⠀⠀⠀⠀⠀⢁⢄⠁⠁⠀⠀⠀⠀⠀⠀⠀⠀⠀⠀⠕⢹⣿⣿⣿⣿⣿⢿⠟⠙⠁⠀⠀⠀⠀⠀⠀⠀⠀⠀⠁⠕⢕⢕⢕⢕⢕⢝⢻⣿⣦⡀⠑⠕⠀⠀⣵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⠁⠀⠀⢅⢱⣺⣿⣧⣕⣿⡇⢇⣿⡇⢕⢸⣿⣿⡇⢕⢸⣿⡇⢕⣿⡇⢕⣿⡇⢕⢸⣿⢜⢸⣿⢕⢜⣿⡇⢕⣿⡇⢕⣿⣿⢕⢸⣿⣷⡀⠀⠀⠀⢄⠀⠀⢻⣿⣿⡇⣿⣿⣿⡇⢕⢕⢄⠀⠀⠀⢄⠑⠀⠀⠀⠀⠀⠀⠀⠀⠀⠀⠀⠑⢕⡟⢜⢇⢕⠀⠀⠀⠀⠀⠀⠀⠀⠀⠀⠀⠀⢕⠁⠀⠀⠀⠀⠀⠀⠀⠀⠀⠀⠀⠀⢜⣿⣿⢹⠏⠁⠀⠀⠀⠀⠀⠀⠀⠀⠀⠐⢄⠀⠀⠀⢰⣵⡕⢕⢕⢕⢕⢕⢝⢿⣿⠐⠀⢀⣼⣿⣿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⢟⣿⣷⢄⠀⠁⠁⠀⠀⠀⠹⣿⡧⠹⣿⢟⢕⢕⢕⢅⠀⢄⠑⠀⠀⢀⠄⠁⠀⠀⠀⠀⠀⠀⠀⠀⠀⢕⢕⢕⢕⠑⠀⠀⠀⠀⠀⠀⠀⠀⠀⠀⠀⢀⢁⢄⢀⠀⠀⠀⠀⠀⠀⠀⠀⠀⠀⠀⠑⢿⠋⠀⠀⠀⠀⠀⠀⠀⠀⠀⠀⠄⠀⠀⠁⠕⢀⠀⠘⣿⣿⣧⣕⢕⢕⢕⠑⠈⠙⠀⢀⣾⣿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⣿⢕⢄⠀⠀⠔⠔⠀⠀⠈⢅⢀⠑⠕⢕⢕⢕⢕⠐⠀⠀⢀⠐⠑⠔⢀⠀⠀⠀⠀⠀⠀⠀⠀⠀⢕⢕⢕⠑⠀⠀⠀⠀⠀⠀⠀⠀⠀⠀⠀⢔⢕⣷⣕⣣⢔⠀⠀⠀⠀⠀⠀⠀⠀⠀⠀⠀⠀⠀⠀⠀⠀⠀⠀⠀⠀⠀⠀⠀⠀⢅⠔⢀⠀⠁⠄⢕⢹⣿⣿⢟⠁⠑⠀⠀⠀⠀⢄⢺⣿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⢕⢸⢄⠀⠀⠀⢀⢀⢄⢕⢕⢄⠀⠁⠕⢕⠁⠀⠀⠁⠀⠀⠀⠀⠁⠐⢀⠀⠀⠀⠀⠀⠀⠐⢀⠕⠀⠀⠀⠀⠀⠀⠀⠀⠀⠀⠀⠀⠀⠔⡣⣿⡟⡿⠕⠀⠀⠀⠀⠀⠀⠀⠀⠀⠀⠀⠀⠀⠀⠀⠀⠀⠀⠀⠀⠀⠀⠄⠁⠀⠀⠀⠐⠀⠀⠑⢕⢻⠏⠀⠀⠀⠀⠀⠀⢔⢕⠕⣿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⢸⢸⢧⠀⠀⠁⠁⠁⢕⢕⢕⢔⠀⠀⠁⠀⠀⠀⠀⠀⠀⠀⠀⠀⠀⠀⠐⢀⠀⠀⠀⠀⠔⠁⠀⠀⠀⠀⠀⠀⠀⠀⠀⠀⠀⠀⠀⠀⠀⠑⠘⠣⠑⠀⠀⠀⠀⠀⠀⠀⠀⠀⠀⠀⠀⠀⠀⠀⠀⠀⠀⠀⠀⠀⠄⠁⠀⠀⠀⠀⠀⠀⠀⠀⠀⢕⢕⠀⠀⠀⠀⠀⠀⢔⢕⢕⢀⣿⣿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⣶⣦⡀⠀⠀⠔⠁⢕⢕⢕⢕⢀⠀⠀⠀⠀⠀⠀⠀⠀⠀⠀⠀⠀⠀⠀⠄⠀⠀⠀⠀⠀⠀⠀⠀⠀⠀⠀⠀⠀⠀⠀⠀⠀⠀⠀⠀⠀⠀⠀⠀⠀⠀⠀⠀⠀⠀⠀⠀⠀⠀⠀⠀⠀⠀⠀⠀⠀⠀⠀⢄⠁⠀⠀⠀⠀⠀⠀⠀⠀⠀⠀⠀⠁⢕⢔⠑⠀⠀⠀⠐⠅⢕⢕⢕⣿⣿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⢕⢕⢕⢕⢕⢕⢕⢕⢕⢕⢕⢕⢕⠕⠕⠕⠕⠕⠕⠕⠕⣿⣿⢕⢸⢡⣵⣵⣵⡄⠀⠀⠀⢀⠑⠕⢕⠕⠀⠀⠀⠀⠀⠀⠀⠀⠀⠀⠀⠀⠀⠀⠀⠀⠀⠀⠀⠀⠀⢀⠀⠀⠀⠀⠀⠀⠀⠀⠀⠀⠀⠀⠀⠀⠀⠀⠀⠀⠀⠀⠀⠀⠀⠀⠀⠀⠀⠀⠀⠀⠐⠀⠀⠀⠀⠀⠀⠀⠀⠀⠀⠀⠀⠀⠀⠀⠀⠀⠀⠀⢅⢕⢔⠀⠀⠀⠀⠀⢐⢡⣾⣿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⣿⣿⡄⠀⠀⠁⠀⠀⠀⠀⠀⠀⠀⠀⠀⠀⠀⠀⠀⠀⠀⠀⠀⠀⠀⠀⠀⠀⠀⠀⠄⠀⠀⠀⠀⠀⠀⠀⠀⠀⠀⠀⠀⠀⠀⠀⠀⠀⠀⠀⠀⠀⠀⠀⠀⠀⠀⠀⠀⠀⠀⠀⢀⠀⠀⠀⠀⠀⠀⠀⠀⠀⠀⠀⠀⠀⠀⠀⠀⠀⠀⠀⠁⠁⢕⢔⢀⢄⢔⢕⣱⣸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⣿⣿⣆⠀⠀⢀⢄⢔⢄⠀⠀⠀⠀⠀⠀⠀⠀⠀⠀⠀⠀⠀⠀⠀⠀⠀⠀⠀⠀⠀⠀⠁⠐⢀⠀⠀⠀⠀⠀⠀⠀⠀⠀⠀⠀⠀⠀⠀⠀⠀⠀⠀⠀⠀⠀⠀⠀⠀⠄⠁⠀⠀⠀⠀⠀⠀⠀⠀⠀⠀⠀⠀⠀⠀⠀⠀⠀⠀⠀⠀⠀⢄⢔⢕⢕⢕⣱⣷⣿⣿⡏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⣿⣿⣧⢑⠕⢑⢅⢔⠀⠀⠀⠀⠀⠀⠀⠀⠀⠀⠀⠀⠀⠀⠀⠀⠀⠀⠀⠀⠀⠀⠀⠀⠀⠁⠄⢀⠀⠀⠀⠀⠀⠀⠀⠀⠀⠀⠀⠀⠀⠀⠀⠀⠀⠀⠄⠐⠀⠀⠀⠀⠀⠀⠀⠀⠀⠀⠀⠀⠀⠀⠀⠀⠀⠀⠀⠀⠀⠀⠀⠀⢕⢕⢕⢕⢕⢸⣿⣿⣿⢳⣿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⡿⠟⢕⠔⢑⢄⢕⠀⠀⠀⠀⠀⠀⠀⠀⠀⠀⠀⠀⠀⠀⠀⠀⠀⠀⠀⠀⠀⠀⠀⠀⠀⠀⠀⠀⠀⠀⠀⠀⠀⠀⠀⠀⠀⠀⠀⠀⠀⠀⠀⠀⠀⠀⠀⠀⠀⠀⠀⠀⠀⠀⠀⠀⠀⠀⠀⠀⠀⠀⠀⠀⠀⠀⠀⠀⠀⠀⠀⠀⠕⢕⢕⢸⣧⢕⢹⢟⣵⣿⣿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⣕⣕⣄⣔⢁⢕⢕⠀⠀⠀⢀⢀⠀⠀⠀⠀⠀⠀⠀⠀⠀⠀⠀⠀⠀⠀⠀⠀⠀⠀⠀⠀⠀⠀⠀⠀⠀⠀⠀⠀⠀⠀⠀⠀⠀⠀⠀⠀⠀⠀⠀⠀⠀⠀⠀⠀⠀⠀⠀⠀⠀⠀⠀⠀⠀⠀⠀⠀⠀⠀⠀⠀⠀⠀⠀⠀⠀⠀⠀⠀⢀⢀⢁⢁⢱⢕⢿⣿⣿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⢟⢟⢟⢟⢕⢑⠕⠀⠀⠀⢕⠕⢔⢀⠀⠀⠀⠀⠀⠀⠀⠀⠀⠀⠀⠀⠀⠀⠀⠀⠀⠀⠀⠀⠀⠀⠀⠀⢀⠀⢀⢄⢔⢔⢔⢔⢀⠄⢀⠀⠀⠀⠀⠀⠀⠀⠀⠀⠀⠀⠀⠀⠀⠀⠀⠀⠀⠀⠀⠀⠀⠀⠀⠀⠀⠀⠀⠀⠀⠀⢕⢕⢕⢕⢜⣇⢜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⣿⣿⣿⢇⢕⣾⣔⠀⠀⠀⠑⠀⠁⠑⠑⠀⠀⠀⠀⠀⠀⠀⠀⠀⠀⠀⠀⠀⠀⠀⠀⠀⠀⢀⢄⢄⢐⠀⢔⢕⢕⢕⢕⢕⢕⢕⢕⢕⢑⠑⢕⢕⠔⠔⠄⠀⠀⠀⠀⠀⠀⠀⠀⠀⠀⠀⠀⠀⠀⠀⠀⠀⠀⠀⠀⠀⠀⠀⠀⠕⠕⢕⣑⣱⣿⣿⡇⢹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⣿⣿⡟⢅⣾⣿⣿⣷⡄⠀⠀⠀⠀⠀⠀⠀⠀⠀⠀⠀⢀⢄⢀⠀⠀⠀⠀⠀⠀⠀⢀⢀⠄⠄⢁⢕⢕⢕⢕⢕⢕⢕⢕⢕⢕⢕⢕⢕⢑⢕⢕⢕⢔⢄⢄⢄⢔⢄⠀⠀⠀⠀⠀⠀⠀⠀⠀⠀⠀⠀⠀⠀⠀⠀⠀⠀⠀⠀⣸⣿⣿⣿⣿⣿⣿⣿⣿⡕⢿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⣿⢕⠀⠀⠀⠀⠀⠀⠀⠀⠀⠀⢸⣿⡇⢕⢕⢸⣿⣿⢕⢕⢸⣿⣿⡇⢕⢕⣿⣿⡇⢕⢕⢸⣿⣿⢕⢕⢸⣿⣿⡇⢕⢕⣿⣿⢕⢸⢸⣿⣿⣿⣿⣿⣿⣿⢇⣸⣿⣿⣿⣿⣇⠀⠀⠀⠀⠀⠀⠀⠀⠀⠀⢕⢕⢕⢕⠀⠀⠀⠀⠀⢀⢔⢕⢁⢅⢔⢕⢅⢕⢕⢕⢕⢕⢕⢕⢕⢕⢕⢕⢕⢕⢕⢕⢕⢕⢕⢕⢕⢕⢔⢄⢀⠀⠀⠀⠀⠀⠀⠀⠀⠀⠀⠀⠀⠀⠀⠀⠀⠀⠀⢟⢟⢟⢟⢟⢟⢟⢟⢟⢗⢜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⣕⣾⣿⡕⠀⠀⠀⠀⠀⠀⠀⠀⠀⠀⢸⣿⡇⠕⢕⢸⢿⢿⢕⢕⢸⢿⢿⢇⢕⢕⢿⢿⢇⢕⢕⢸⢿⢿⢕⢕⢸⢿⢿⢇⢕⢕⣿⣿⢕⢸⢸⣿⣿⣿⣿⣿⣿⡿⢱⣿⣿⡿⠟⠟⠛⠐⠀⠐⠀⠀⠀⠀⠀⢀⢄⢕⢕⢕⢕⠀⠀⠀⠀⢔⢕⢕⢕⢕⢕⢐⢄⢕⢕⢕⢕⢕⢕⢕⢕⢕⢕⢕⢕⢕⢕⢕⢕⢕⢕⢕⢕⢕⢕⢕⢕⢕⢄⢀⢀⠀⠀⠀⠀⠀⠄⠀⠀⠀⠀⠀⠀⠀⠀⠀⢕⢕⢕⢕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⣿⣿⣿⣿⣿⣇⣿⣿⡟⠀⠀⠀⠀⠀⠀⠀⠀⠀⠀⠀⠑⢕⢕⢕⢕⢕⢕⠀⠀⠀⢔⢕⢕⢕⢕⢕⢕⢕⢕⢕⢕⢕⢕⢕⢕⢕⢕⢕⡕⢕⢣⢕⢕⢕⢕⢕⢕⢕⢕⢕⢕⢕⢕⢕⢕⢕⢕⢀⠀⠀⠀⠀⠀⠀⠀⠀⠀⠀⠀⠀⠀⠀⢕⢕⢕⢕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⣶⣶⣶⣶⣶⣦⠀⠀⠀⠀⠀⠀⠀⠀⠀⠀⠀⠀⠀⠕⢕⢕⢕⢕⠀⠀⢀⠑⢕⢕⢕⢕⢕⢕⢕⢕⢕⢕⢕⣧⢵⡕⢕⡕⢜⢕⢕⢕⢕⢕⢕⢕⢕⢕⢕⢕⢕⢕⢕⢕⢕⢕⢕⢕⢕⢀⠄⠀⠀⢄⠀⠀⠀⠀⠀⠀⠀⠀⠀⢕⢕⢕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⢻⢟⢻⢿⢿⢿⢿⢿⢿⢟⢻⢟⢿⢟⢻⢇⢜⢟⢟⢟⢟⢟⢟⢟⢟⢟⢟⢟⢇⢀⠀⠀⠀⠀⠀⠀⠀⠀⠀⠀⠀⠀⠁⢕⢕⢕⢔⠀⠁⢄⢄⢔⢄⠀⢁⠕⢕⢕⢕⢕⢕⢕⢕⢕⢕⢕⢕⢕⢕⢕⢕⢕⢕⢕⢕⢕⢕⢕⢕⢕⢕⢕⢕⢕⢕⢕⢕⢕⠀⠀⠀⠁⠀⠀⠀⠀⠀⠀⠀⠀⠀⢕⢕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⠑⠑⠑⠁⠀⠀⠀⠀⠀⠀⠀⠀⠀⠀⠀⠀⠀⠑⢕⣵⢀⠀⠁⢑⠁⢕⢔⢕⢕⢕⢕⢕⢕⢕⢕⢕⢕⢕⢱⢱⢇⢕⢕⢕⢕⢇⢕⢕⢕⢕⢕⢕⢕⢕⢕⢕⢕⢕⢑⢅⠁⠀⠀⠀⠀⠀⠀⠀⠀⠀⠀⠀⠀⢔⢕⢕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⠑⠀⠀⠀⠀⠀⠀⠀⠀⠀⠀⠀⠀⠀⠀⠀⠀⠀⠀⢱⣾⣵⠀⠀⠑⠀⠁⢕⢕⢕⢕⢕⢕⢕⢕⢕⢕⢕⢕⢕⢕⢕⢕⢕⢕⢕⢕⢕⢕⢕⢕⢕⢕⢕⢕⢕⢕⢕⢕⢕⢕⠀⠀⠀⠀⠀⠀⠀⠀⠀⠀⠀⠀⠀⠑⠕⠕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⠀⠀⠀⠀⠀⠀⠀⠀⠀⠀⠀⠀⠀⠀⠀⠀⠀⠀⠀⢸⣿⣿⠀⠀⠀⠀⠀⠀⠑⠕⢕⢕⢕⢕⢕⢕⢕⢕⢕⢇⢕⢕⢕⢕⢕⢕⢕⢕⢕⢕⢕⢕⢕⢕⢕⢕⢕⢕⢕⢕⢕⠀⠀⠀⠀⠀⠀⠀⠀⠀⠀⠀⠀⠀⠀⠀⠀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⠁⠑⠕⢕⢕⢕⢕⢕⢿⢿⢿⢇⢕⢕⢕⢕⢕⢕⢕⢕⢕⢕⢕⢕⢕⢕⢕⢕⢕⢕⢕⢕⢕⢕⢕⢕⢕⢕⢕⢕⢕⢕⢕⢕⢕⢕⢕⢕⢕⢕⢕⢕⢕⢕⢕⢕⢕⢕⢕⢕⢕⢕⢕⢕⢕⢕⢕⢄⠀⠀⠀⠀⠀⠀⠀⠀⠀⠀⠀⠀⠀⠀⠀⠀⠀⠀⢜⣿⣿⡕⠀⠀⠀⠀⠔⠄⠄⠁⠀⢅⢕⢕⢕⢕⢕⢕⢕⢕⢕⢕⢕⢕⢕⢕⢕⢕⢕⢕⢕⢕⢕⢕⢕⢕⠕⢕⠑⠀⢀⢕⠀⢕⠀⠀⠀⠀⠀⠀⠀⠀⠀⠀⠀⢔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⠔⢄⢁⢑⠕⢕⢕⢕⢕⢕⢕⢕⢕⢕⢕⢕⢕⢕⢕⢕⢕⢕⢕⢕⢕⢕⢕⢕⢕⢕⢕⢕⢕⢕⢕⢕⢕⢕⢕⢕⢕⢕⢕⢕⢕⢕⢕⢕⢕⢕⢕⢕⢕⢕⢕⢕⢕⢕⢕⢕⢕⢕⢕⢕⢕⢕⢄⢀⠀⠀⠀⠀⠀⠀⠀⠀⠀⠀⠀⠀⠀⠀⠀⠀⢕⣿⣿⣧⠀⠀⠀⠀⠀⠀⠀⢄⢔⢕⢕⢕⢕⢕⢕⢕⢕⢕⢕⢕⢕⢕⢕⢕⢕⢕⢕⢕⢕⢕⢕⠑⠕⠑⠑⠀⠀⢄⣱⡇⠀⠀⠀⠀⠀⠀⠀⠀⠀⠀⠀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⢔⢄⠀⠀⠀⠀⠀⠀⠀⠀⠀⠀⠀⠀⠀⠀⠑⢹⡝⣿⡇⠀⠀⠀⠀⠀⠀⠀⠁⠑⠀⢕⢕⢕⢕⠕⢕⢕⢕⢕⢕⢕⢕⢕⢕⢕⢕⢕⢕⠕⠕⠑⠀⠀⠀⠀⣰⣾⢟⢕⠀⠀⠀⠀⠀⠀⠀⠀⠀⠀⠀⠁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⠕⠀⠀⠀⠀⠀⠀⠀⠀⠀⠀⠀⠀⠀⢕⢇⢝⢿⣧⢀⠀⠀⠀⠀⠀⠀⠀⠀⠀⠁⠁⠑⠑⠑⠑⠑⠑⠑⠑⠑⠑⠑⠑⠁⠁⠀⠀⠀⠀⠀⠀⢄⢕⢝⣵⢏⠁⠁⠀⠀⠀⠀⠀⠀⠀⠀⠀⠀⠀⠀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⢕⢕⢕⠕⠀⠀⠀⠀⠀⠀⠀⠀⠀⠀⠀⢕⢜⢣⢜⢹⣷⣴⢀⠀⠀⠀⠀⠀⠀⠀⠀⠀⠀⠀⠀⠀⠀⠀⠀⠀⠀⠀⠀⠀⠀⠀⠀⠀⠀⠀⠀⢄⢕⣱⡿⢕⠀⠀⠀⠀⠀⠀⠀⠀⠀⠀⠀⠀⠀⠀⢀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⢕⠀⠀⠀⠀⠀⠐⠀⠀⠀⠀⠀⠀⠀⠀⠀⠀⢕⢕⢱⡕⢅⠙⠇⢔⠀⠀⠀⠀⠀⠀⠀⠀⠀⠀⠀⠀⠀⠀⠀⠀⠀⠀⠀⠀⠀⠀⠀⠀⢄⡔⣵⣷⢾⢇⠕⠀⠀⠀⠀⠀⠀⠀⠀⠀⠀⠀⢕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⢄⢀⢀⠀⠀⠀⠀⠀⠀⠀⠀⠀⠀⠀⠀⠀⠀⠁⢕⢕⢝⢧⣕⣔⢄⢀⢀⠀⠀⠀⠀⠀⠀⠀⠀⠀⠀⠀⠀⠀⠀⠀⠀⠀⠀⠀⠀⠀⢄⣵⣵⢕⠕⠕⠑⠀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⢜⢟⢇⠀⠀⠀⠀⠀⠀⠀⠀⠀⠀⠀⠀⠀⠁⠑⠕⢜⢝⢟⢟⢳⢕⢔⠀⠀⠀⠀⠀⠀⠀⠀⠀⠀⠀⠀⠀⠀⠀⠀⠀⠀⠀⠔⠕⠑⠁⠀⠀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⠑⠁⠀⠀⠀⠀⠀⠀⠀⠀⠀⠀⠀⠀⠀⠀⠀⠀⠀⠀⠑⠕⢝⢗⠇⠐⠀⠀⠀⠀⠀⠀⠀⠀⠀⠀⠀⠀⠀⠀⠀⠀⠀⠀⠀⠀⠀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⠁⠁⠀⠀⠀⠀⠀⠀⠀⠀⠀⠀⠀⠀⠀⠀⠀⠀⠀⠀⠀⠀⠀⠁⠑⠐⠀⠀⠀⠀⠀⠀⠀⠀⠀⠀⠀⠀⠀⠀⠀⠀⠀⠀⠀⠀⠀⠀⠐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⡿⢿⡟⢟⢿⣟⣻⣝⣟⣟⣟⢻⢿⣿⡎⣿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⢿⣟⣯⡷⢷⡿⢿⡗⢞⣻⣽⣽⣽⣽⣝⣝⡻⢷⣮⡜⣿⡜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⢿⣫⢷⣫⣽⣷⣿⣿⢿⢟⢕⢕⢼⣿⣿⣿⣿⢟⢟⢝⢕⢕⢕⢝⢝⢜⢻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⡿⣱⣿⡿⢟⢟⡿⢟⣏⢕⢕⢕⢕⢕⢕⢝⣝⣝⢇⢕⢕⢕⢕⢕⢕⢕⢕⢕⢕⢜⢟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⢏⣾⣿⣹⣷⡿⢟⡏⢱⣷⣾⣿⡇⢕⢕⢕⣕⢕⢝⡕⢕⢕⢕⢕⢕⢕⢕⢕⢕⢕⢑⢕⢕⢜⢝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⢫⣿⣿⣿⢟⣹⣵⡟⢕⢸⣿⣿⣯⣾⣷⣷⣿⣿⣷⡇⢝⢜⣧⡕⣧⢕⢕⢕⢕⢕⢕⢕⢕⢔⢕⢕⢜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⡏⣼⣿⢟⣱⣾⣿⡿⢕⡟⢸⣿⣿⡟⢟⢟⢿⡿⢟⢹⣷⢅⢕⢸⣟⣜⢕⢕⢕⢕⢕⢕⢕⢕⢕⢕⢕⢕⢕⢜⢝⡟⢻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⡿⢱⡿⣱⣾⣿⣿⣿⢇⣱⡇⣿⣿⣿⡇⢕⢕⢕⢕⢕⢱⣽⣵⡕⢕⢿⣿⣇⢕⢕⢕⢕⢕⢕⢕⢕⢕⢕⢕⢕⢕⢕⢕⢎⣮⢻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⢿⣟⢟⢇⢏⣼⣿⣿⣿⣿⡟⣼⣿⡇⣿⣿⣿⣹⢕⢕⢕⢕⢕⢕⣿⣿⣿⣔⢜⣿⣿⣇⢕⠕⢑⢔⢕⢕⢕⢕⢕⢕⢕⢕⢑⢵⢇⡿⣱⡜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⣿⢏⢕⣷⣿⢵⡵⢜⣾⣿⣿⣿⣿⣿⢣⣿⣿⡇⣿⣿⣼⣿⣷⣾⣿⣧⣾⣿⣿⣿⣿⣿⡇⣿⣿⣿⡕⢕⢕⢕⢕⢕⢕⢕⢕⢔⢕⢕⡄⢕⢕⢕⣿⡇⢸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⢇⣿⢜⣾⣿⡳⢕⣾⡿⢕⣻⢇⣿⣿⢸⣿⣿⢇⣿⣿⣿⣿⣿⣿⣿⣿⣿⣿⣿⣿⡏⢿⡇⢸⣿⣿⣷⢕⢁⢕⢅⢥⡱⢕⢱⢕⡜⡕⢕⢕⢕⢸⢻⢇⣾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⡟⢱⢟⢜⢟⢟⢗⢸⣿⢇⣼⣣⣿⣿⡟⣼⣿⣿⡕⢸⣿⣿⣿⣿⣿⣿⣿⣿⣿⣿⣿⣧⢜⢇⢕⣿⣿⣿⡕⠀⠑⠕⠜⠝⠕⠕⢕⢃⢕⢕⢕⢕⢕⢕⣼⣿⣿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⢏⢟⢟⢜⢜⢟⢕⢜⢟⢇⢟⢟⢏⢇⢟⢟⢜⢝⢟⢸⢜⢟⢏⢕⢟⣿⣿⢕⢕⢱⣷⢕⢕⣷⣷⢕⢱⣷⢕⢱⣷⡕⢕⣷⡇⢕⢱⣷⢕⢕⣷⡇⢕⢱⣷⡕⢸⣿⣿⣿⣿⣿⣿⣿⣿⣿⣿⣿⣿⣿⣿⣿⣿⣿⣿⣿⣿⡇⣿⣿⡇⢸⡇⢕⢕⢕⢕⣿⡟⢱⣿⣿⣿⣿⡇⡟⣿⣿⣇⢜⣿⣿⣿⣿⣿⣿⣿⣿⣿⣿⣿⣿⢕⢕⢕⢿⣿⣿⢇⢕⢔⢰⣴⡰⣤⣄⢑⢕⣑⢅⢕⢻⣇⢸⣿⣿⣿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⢕⢼⣿⢕⢸⣿⡧⢕⣿⡇⢕⢸⣿⣇⢕⣿⡇⢕⢸⣿⡇⢸⣿⣿⣿⣿⣿⣿⣿⣿⣿⣿⣿⣿⣿⣿⣿⣿⣿⣿⣿⣿⡇⣿⣿⣿⣜⢇⢳⢕⢕⢕⣿⡇⢹⣿⣿⣿⣿⢇⢱⡿⢟⣿⢕⢜⣿⣿⣿⣿⣿⣿⣿⣿⣿⣿⣿⢕⢕⠕⠹⠟⠑⠀⢕⢕⢸⣿⡇⣿⣿⣿⣿⣿⢜⢗⣪⢎⣜⡻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⣿⣧⡕⣱⢟⢕⣿⢟⣸⣿⣻⣿⡏⢕⢜⣕⣼⣿⡇⢱⣿⣿⣿⣿⣿⣿⣿⣿⣿⣿⣿⡇⢕⢀⢀⢀⢀⢕⢕⣱⣇⢻⣷⢹⣿⣿⡇⢻⡇⢝⢕⠕⡝⢟⢷⣝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⣿⡱⢟⢕⣱⣿⡇⣿⣏⣿⡿⢕⢕⡇⢕⢿⢻⢧⢸⣿⢻⣿⣿⣿⣿⣿⣿⣿⣿⡟⢕⢕⢱⣷⣷⣿⡇⢕⢺⣿⣾⣿⢸⣿⣿⡇⢸⡇⡕⠀⠀⠘⢧⡕⣕⢱⢻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⡷⢕⢣⢵⣸⢇⣿⢹⣿⡇⢱⡕⡿⢱⣿⣿⣿⢸⣿⢸⣿⣿⣿⣿⣿⣿⣿⣿⡇⢕⢕⢸⣿⣿⣿⣿⢕⢸⣿⣿⣿⢸⢻⣿⡇⣼⡇⡇⢔⢄⠀⠘⢿⡸⣧⢕⣿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⢣⡇⠑⠑⠜⢸⣿⢸⣿⣿⣿⡇⢳⢸⣿⣿⣿⢸⣿⢸⣿⣿⣿⣿⣿⣿⣿⣿⡇⢕⢕⢕⣿⣿⡿⢟⡕⢕⢿⢿⣿⢕⢕⣽⣇⢝⣷⢣⢁⢕⢀⢔⢸⡇⣿⡇⢸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⢸⢕⠀⠀⠀⢸⡿⢸⣿⣿⢿⡇⢸⢕⣟⡻⢿⢕⢽⢕⢿⡏⣿⣿⣿⣿⣿⣿⡇⢕⢕⢕⣫⣵⣾⢿⠇⢕⢘⢵⡝⢕⡾⣸⣿⢕⢻⡎⣷⣶⣷⣷⢸⣷⣿⣿⣾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⡵⢕⠀⠀⠀⢸⢇⢸⣿⣿⡜⢕⢕⠕⢛⠻⢿⣇⢎⢸⡜⣇⢸⣿⣿⣿⣯⢝⢜⢕⡕⢕⠟⠋⢅⣔⣴⣾⣿⣿⢕⣼⢇⣿⡎⢧⢕⢿⡸⣿⣿⣿⢸⣿⣿⣿⣿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⣿⣷⡕⢄⠀⠀⢑⢸⢸⣿⣿⢇⢕⢸⣷⣦⣴⣔⣁⢑⢕⠟⢜⢇⢻⣟⢿⣿⣧⡕⢕⢧⣕⣄⣁⡉⢝⢝⢝⢝⢏⡻⡕⢱⣿⡇⢜⢧⢕⢇⢜⢿⣿⣵⣿⣿⣿⣿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⢐⢔⢐⢀⢀⢀⣿⣿⢕⢕⢕⣿⣿⡇⢕⢕⣿⣿⣿⢕⢕⢸⣿⣿⡇⢕⢕⣿⣿⡇⢕⢕⢸⣿⣿⢕⢕⢕⣿⣿⣿⣿⣿⣿⣿⣿⣿⣿⣿⣿⣿⣿⣿⣿⣿⣿⣿⣿⡇⣿⣿⣿⣿⣿⣿⣷⣕⢳⣕⢕⢕⢕⢻⢻⢕⢕⢜⣿⢟⢏⢝⢝⣅⣵⣔⣾⣷⣧⣼⣇⣝⣝⣷⣵⣾⣿⣿⣿⣿⣿⣿⣿⢏⡏⢕⢕⢸⣿⡇⡕⢕⢕⢕⢕⢣⡹⣿⣿⣿⣿⣿⣿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⣿⣿⣿⣿⡧⣱⢎⢕⢕⢕⢜⢕⡕⢕⢜⣷⣿⣿⣿⣿⣿⣿⣿⣿⣿⣿⣿⣿⣿⣿⣿⣿⣿⣿⣿⣿⣿⡿⣯⡿⢜⢕⢕⢸⣿⣧⣿⢕⣕⢕⢕⢕⢟⣜⢿⣿⣿⣿⣿⣿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⣿⣟⣯⣟⣟⡿⡱⢏⢕⢕⢕⢕⢕⢕⢝⢷⡕⢜⣿⣿⣿⣿⣿⣿⣿⣿⣿⣿⣿⡿⣿⣿⣿⣿⣿⣿⣿⣿⣿⣿⡟⢕⢕⢕⢕⢸⡏⣼⣿⢕⢜⢕⢕⢕⢕⢜⢧⢻⣿⣿⣿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⣽⣿⣱⣿⣿⣿⡿⡕⢕⢕⢕⢕⢕⢕⢕⢱⢕⢕⢕⢕⢜⢻⣿⣿⣿⣿⣿⣿⡿⢿⣿⡿⢿⢿⢟⢏⣿⣿⣿⣿⢟⢏⢕⢕⢕⢕⢕⢸⡇⣿⢏⢕⢕⢕⢕⢕⢕⢕⢕⢇⢿⣿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⡿⢃⠅⠀⠉⢕⢕⢕⢕⢕⢕⢕⢕⢕⢕⢕⢕⢕⢕⢕⢕⢕⢕⢕⢕⢝⢟⢿⢿⣿⣷⣵⣗⣕⣕⣗⣵⣾⡿⢟⢝⢕⢕⢕⢕⢕⢕⢕⢕⢜⢱⡟⢕⢕⢕⢕⢕⢕⢕⢕⢕⢕⢜⣿⣿⣿⣿⣿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⢏⢕⢕⠀⠀⢄⢕⢕⢕⢕⢕⢕⢕⢕⢕⢕⢕⢕⢕⢕⢕⢕⢕⢕⢕⢕⠑⠁⠀⢀⢕⢝⣽⣟⣻⢿⢟⣫⡕⢕⠀⠁⠑⠕⢕⢕⢕⢕⢕⠕⢜⢅⢅⠁⠑⢕⢕⢕⢕⢕⢕⢕⢕⢕⢕⢜⢜⢕⢕⢕⢕⢕⢕⢕⢕⢕⢕⢕⢕⢕⢕⢕⢕⢕⢕⢕⢜⢝⢕⢕⢕⢕⢕⢜⢝⢝⢝⢝⢝⢝⢝⢝⢟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⢿⢕⣿⣿⣿⣿⣿⣿⣿⣿⣿⣿⣿⣿⣿⢇⢕⢕⠀⠀⠀⢕⢕⢕⢕⢕⢕⢕⢕⢕⢕⢕⢕⢕⢕⢕⢕⢕⢕⢕⠀⠁⠀⠀⠀⢕⢕⣱⣿⣿⣿⣿⣿⣿⣇⢕⢀⠀⠀⠀⠁⠕⢕⢕⠀⢔⠔⠀⠀⠔⢕⠀⢕⢕⢕⢕⢕⢕⢕⢕⢕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⢛⢿⢇⢕⢻⣿⣿⣿⣿⣿⣿⣿⣿⣿⣿⣿⢑⢕⢕⠕⠀⠀⢀⢑⢁⢅⢕⢕⢕⢕⢕⣕⣵⡜⣷⡕⢕⢕⢕⢕⢕⢕⠀⠀⠀⠀⠀⠑⣕⣿⣿⣿⣿⣿⣿⣿⣿⢕⢕⠀⠀⠀⠀⠀⢕⢕⢔⢄⠀⢕⢕⢄⣄⡕⢕⢕⢕⢕⢕⢕⢕⢕⢱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⠕⠕⢕⢕⢕⢕⢕⢜⢇⢕⢸⣿⣿⣿⣿⣿⣿⣿⣿⣿⣿⡏⢕⢕⢕⠀⠀⠀⣸⣿⡿⡜⢕⢕⢕⢕⣾⣿⣿⣷⢝⣿⡕⢕⢕⢕⢕⢕⠀⠀⠀⠀⠀⠀⢸⣿⣿⣿⣿⣿⣿⣿⣿⣷⠕⠀⠀⠀⠀⠀⢕⢕⢕⢕⢔⢡⢄⡔⣿⣿⣧⡕⢕⢕⢕⢕⢕⢕⢕⢕⢿⣿⣿⣿⣿⣿⣿⣿⣿⣿⣿⣿⣿⣿⣿⡿⢿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⣧⢕⢕⢕⢕⢕⢕⠕⠕⢕⢺⣿⣿⣿⣿⣿⣿⣿⣿⡿⢏⢕⠑⠕⠑⠀⠀⢰⣿⣿⢇⢇⢕⢕⢕⣾⣿⣿⣿⣿⡎⢹⣿⡕⢕⢕⢕⢕⠀⠀⠀⠀⠀⠀⠑⣿⣿⣿⣿⣿⣿⣿⣷⡗⠀⠀⠀⠀⠀⠀⠑⢕⢕⢕⢕⢕⢇⢇⣿⣿⣿⣷⡕⢕⢕⢕⢕⢱⢕⢕⡜⣿⣿⣿⣿⣿⣿⣿⣿⣿⣿⣿⣿⣿⡿⢱⡇⢕⢜⢝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⢄⢤⢕⠕⠕⢕⢕⠀⠀⠕⢼⣿⣿⣿⣿⣿⣿⣿⢟⣵⡇⢕⠀⠀⠀⠀⢄⣿⣿⡏⢕⢕⢕⢕⣾⣿⣿⣿⣿⣿⣇⢎⣿⣗⡕⢕⢕⠀⠀⠀⠀⠀⠀⠀⠀⢸⣿⣿⣿⣿⣿⣿⣿⠑⠀⠀⠀⠀⠀⠀⠀⢕⢕⢕⢕⢸⣷⢱⣝⣿⣿⣿⣧⢕⢕⢕⢕⢕⢇⢕⢱⡸⣽⣽⣿⡻⢿⣿⣿⣿⣿⣿⣿⣿⢇⠑⢕⢕⢕⢕⢕⢸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⣧⢕⢕⢄⠀⠀⠀⢄⢄⠀⠜⢿⣿⣿⣿⣿⣿⢏⣾⣿⣿⢕⢕⠀⠀⠀⠀⠈⠉⠑⠕⢕⢕⢸⣿⣿⣿⣿⣿⣿⣿⢕⢸⢻⢳⢕⠕⠀⠀⠀⠀⠀⠀⠀⠀⠀⢹⣿⣿⣿⣿⣿⠇⠀⠀⠀⠀⠀⠀⠀⠀⢕⢕⢕⡼⢜⡕⣿⣿⣿⣿⣿⣿⡇⢕⢕⢕⢕⠜⠑⠑⠁⢌⢝⢟⢿⣷⣮⣟⢿⣿⣿⡿⢑⠁⠀⠕⠕⠑⢁⣵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⢇⢕⡕⢕⢔⠀⠀⠁⠀⠀⠀⠑⢷⣷⣷⣷⣷⢸⣿⣿⣿⢕⢕⠀⠀⠀⠀⠀⠀⠀⠀⠀⠁⠘⠟⠿⣿⣿⣿⣿⣿⢕⢣⡗⢏⢇⢀⠀⠀⠀⠀⠀⠀⠀⠀⠀⠀⢹⢿⣿⡿⢇⠀⠀⠀⠀⠀⠀⠀⠀⠀⠀⢕⣾⣷⣿⣿⣿⣿⣿⣿⣿⣿⢿⠕⠑⠁⠀⠀⠀⠀⠀⢁⢕⢕⢕⢕⢝⢻⣿⣮⣟⠑⠀⢀⢀⠀⠀⢀⣼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⡇⢕⢸⣿⡇⢕⣿⡇⢇⣿⡇⢕⢸⣿⢱⢸⣿⢕⢱⣿⡇⢕⣿⡇⢕⣿⣿⢕⢸⣧⢀⠀⠐⠑⠀⠀⠈⠻⠿⠿⠿⢸⣿⣿⣿⢕⢕⢕⠁⠀⠀⠀⠀⠀⠀⠀⠀⠀⠀⠀⠀⠉⠛⢿⣿⡇⢸⣿⢜⢇⢕⠀⠀⠀⠀⠀⠀⠀⠀⠀⠀⠁⠁⢁⠑⠀⠀⠀⠀⠀⠀⠀⠀⠀⠀⠀⢕⢿⣿⣿⣿⣿⣿⢿⠟⠙⠁⠀⠀⠀⠀⠀⠀⠀⠀⠀⠘⠕⢕⢕⢕⢕⢕⢜⢹⣿⣷⣕⠁⠁⠀⢄⣾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⠁⠀⠀⢅⢱⣺⣿⣧⣕⣿⡇⢇⣿⡇⢕⢸⣿⣿⡇⢕⢸⣿⡇⢕⣿⡇⢕⣿⡇⢕⢸⣿⢜⢸⣿⢕⢜⣿⡇⢕⣿⡇⢕⣿⣿⢕⢸⣿⣷⡀⠀⠀⢀⢄⠀⠁⢻⣿⣿⢸⣿⣿⣿⢕⢕⢕⠀⠀⠀⠀⢄⠔⠀⠀⠀⠀⠀⠀⠀⠀⠀⠀⠈⠃⢸⣿⡕⡕⢕⠀⠀⠀⠀⠀⠀⠀⠀⠀⠀⠀⠁⢕⠀⠀⠀⠀⠀⠀⠀⠀⠀⠀⠀⠀⠀⢸⣿⣿⢸⠋⠁⠀⠀⠀⠀⠀⠀⠀⠀⠀⠐⢄⠀⠀⠀⢄⢧⣕⢕⢕⢕⢕⢕⢜⢻⣿⡇⠀⢠⣿⣿⣿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⢟⣿⣷⢀⠀⠁⠁⠀⠀⠀⠹⡿⠇⢹⢿⢇⢕⢕⢕⢄⠀⢀⠕⠀⠀⠀⢄⠀⠀⠀⠀⠀⠀⠀⠀⠀⠀⢜⡯⢗⢕⢕⠀⠀⠀⠀⠀⠀⠀⠀⠀⠀⠀⠀⠁⠀⠀⠀⠀⠀⠀⠀⠀⠀⠀⠀⠀⠀⠕⢟⠑⠀⠀⠀⠀⠀⠀⠀⠀⠀⠀⠄⠀⠀⠁⠕⢀⠀⢸⡜⣿⣷⣧⠕⢕⢕⠕⠀⠈⠁⣰⣿⣿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⣿⢕⢄⠀⠀⠔⠕⠀⠀⢅⢔⢀⠑⠕⢕⢕⢕⠕⠔⠁⠀⢀⠄⠑⢀⠀⠀⠀⠀⠀⠀⠀⠀⠀⠀⢜⢇⢕⢕⠔⠀⠀⠀⠀⠀⠀⠀⠀⠀⠀⢄⢜⣵⡕⣕⢀⠀⠀⠀⠀⠀⠀⠀⠀⠀⠀⠀⠀⠀⠀⠀⠀⠀⠀⠀⠀⠀⠀⠀⠀⢅⠄⢀⠀⠁⠄⢸⣧⢻⣿⠇⠀⠁⠑⠀⠀⠀⢔⢘⣿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⢕⢸⢄⠀⠀⠀⢀⢀⢕⢕⢕⢄⠀⠁⠕⢕⠀⠀⠀⠐⠀⢀⠀⠀⠑⠄⠀⠀⠀⠀⠀⠀⠀⠀⢕⢕⢕⠕⠀⠀⠀⠀⠀⠀⠀⠀⠀⠀⠀⢱⢷⣿⡿⣿⠆⠀⠀⠀⠀⠀⠀⠀⠀⠀⠀⠀⠀⠀⠀⠀⠀⠀⠀⠀⠀⠀⠀⠄⠁⠀⠀⠀⠐⠀⠀⠕⣹⡕⠑⠀⠀⠔⠀⠀⠀⢀⢕⢕⢸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⢸⢸⢧⠀⠀⠁⠁⠑⢕⢕⢕⢔⠀⠀⠀⠀⠀⠀⠀⠁⠀⠀⠀⠀⠀⠁⠄⠀⠀⠀⠀⠀⢔⢁⢕⠁⠀⠀⠀⠀⠀⠀⠀⠀⠀⠀⠀⠀⠁⠎⠟⢇⠇⠀⠀⠀⠀⠀⠀⠀⠀⠀⠀⠀⠀⠀⠀⠀⠀⠀⠀⠀⠀⠀⠄⠁⠀⠀⠀⠀⠀⠀⠀⠀⠀⡟⢜⢔⠀⠀⠀⠀⠀⢄⢕⢕⢕⢸⣿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⣶⣦⡀⠀⠀⠕⠑⢕⢕⢕⢕⠀⠀⠀⠀⠀⠀⠀⠀⠀⠀⠀⠀⠀⠀⠁⢀⠀⠀⠀⢄⠑⠀⠀⠀⠀⠀⠀⠀⠀⠀⠀⠀⠀⠀⠀⠀⠀⠀⠀⠀⠀⠀⠀⠀⠀⠀⠀⠀⠀⠀⠀⠀⠀⠀⠀⠀⠀⠀⠀⢄⠁⠀⠀⠀⠀⠀⠀⠀⠀⠀⠀⠀⠀⠁⢕⢕⠀⠀⠀⠀⠁⠕⢕⢕⣸⣿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⢕⢕⢕⢕⢕⢕⢕⢕⢕⢕⢕⢕⢕⠕⠕⠕⠕⠕⠕⠕⠕⣿⣿⢕⢸⢡⣵⣵⣕⡄⠀⠀⠀⢄⠑⠕⠕⠀⠀⠀⠀⠀⠀⠀⠀⠀⠀⠀⠀⠀⠀⠀⠀⠀⠀⠁⠀⢀⠐⠀⠀⠀⠀⠀⠀⠀⠀⠀⠀⠀⠀⠀⠀⠀⠀⠀⠀⠀⠀⠀⠀⠀⠀⠀⠀⠀⠀⠀⠀⠀⠀⠀⠀⠀⠀⠀⠀⠀⠀⠀⠀⠀⠀⠀⠀⠀⠀⠀⠀⠀⢔⢄⢕⢔⠀⠀⠀⠀⢀⢑⣵⣿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⣿⣿⡄⠀⠀⠁⠀⠀⠀⠀⠀⠀⠀⠀⠀⠀⠀⠀⠀⠀⠀⠀⠀⠀⠀⠀⠀⠀⠀⠀⠀⠁⠀⠀⠀⠀⠀⠀⠀⠀⠀⠀⠀⠀⠀⠀⠀⠀⠀⠀⠀⠀⠀⠀⠀⠀⠀⠀⠀⠀⠀⠁⢀⠀⠀⠀⠀⠀⠀⠀⠀⠀⠀⠀⠀⠀⠀⠀⠀⠀⠀⠀⠀⠀⠀⢕⢄⢄⢔⢕⣕⣕⣿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⣿⣿⣆⠀⠀⢀⢔⢔⢄⠀⠀⠀⠀⠀⠀⠀⠀⠀⠀⠀⠀⠀⠀⠀⠀⠀⠀⠀⠀⠀⠀⠁⠄⢀⠀⠀⠀⠀⠀⠀⠀⠀⠀⠀⠀⠀⠀⠀⠀⠀⠀⠀⠀⠀⠀⠀⠀⠀⠄⠐⠀⠀⠀⠀⠀⠀⠀⠀⠀⠀⠀⠀⠀⠀⠀⠀⠀⠀⠀⠀⠀⢄⢔⢕⢕⢕⢕⣵⣿⣿⣿⢸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⣿⣿⣧⢑⠕⢕⢅⢕⠀⠀⠀⠀⠀⠀⠀⠀⠀⠀⠀⠀⠀⠀⠀⠀⠀⠀⠀⠀⠀⠀⠀⠀⠀⠐⠄⢀⠀⠀⠀⠀⠀⠀⠀⠀⠀⠀⠀⠀⠀⠀⠀⠀⠀⠀⢀⠄⠁⠀⠀⠀⠀⠀⠀⠀⠀⠀⠀⠀⠀⠀⠀⠀⠀⠀⠀⠀⠀⠀⠀⠀⢕⢕⢕⢕⣵⢕⢻⣿⣿⡟⣾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⡿⠟⢕⠕⢑⢕⢕⠀⠀⠀⠀⠀⠀⠀⠀⠀⠀⠀⠀⠀⠀⠀⠀⠀⠀⠀⠀⠀⠀⠀⠀⠀⠀⠀⠀⠀⠀⠀⠀⠀⠀⠀⠀⠀⠀⠀⠀⠀⠀⠀⠀⠀⠀⠀⠀⠀⠀⠀⠀⠀⠀⠀⠀⠀⠀⠀⠀⠀⠀⠀⠀⠀⠀⠀⠀⠀⠀⠀⠀⠕⠕⢕⢕⢿⣇⢕⢟⣹⣾⣿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⣕⣕⣔⡔⢕⢕⢕⠀⠀⠀⠀⠀⠀⠀⠀⠀⠀⠀⠀⠀⠀⠀⠀⠀⠀⠀⠀⠀⠀⠀⠀⠀⠀⠀⠀⠀⠀⠀⠀⠀⠀⠀⠀⠀⠀⠀⠀⠀⠀⠀⠀⠀⠀⠀⠀⠀⠀⠀⠀⠀⠀⠀⠀⠀⠀⠀⠀⠀⠀⠀⠀⠀⠀⠀⠀⠀⠀⠀⠀⠀⢀⢄⢄⢄⠔⡇⢜⣿⣿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⢟⢟⢟⢇⢕⢀⠕⠀⠀⠀⢔⢔⢀⠀⠀⠀⠀⠀⠀⠀⠀⠀⠀⠀⠀⠀⠀⠀⠀⠀⠀⠀⠀⠀⠀⠀⠀⠀⠀⠀⠀⠀⠀⠀⠀⠀⠀⠀⠀⠀⠀⠀⠀⠀⠀⠀⠀⠀⠀⠀⠀⠀⠀⠀⠀⠀⠀⠀⠀⠀⠀⠀⠀⠀⠀⠀⠀⠀⠀⠀⢕⢕⢕⢕⢄⣹⡕⢻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⣿⣿⡏⢕⣾⣿⣔⡀⠀⠀⢕⠁⠕⢔⢄⠀⠀⠀⠀⠀⠀⠀⠀⠀⠀⠀⠀⠀⠀⠀⠀⠀⠀⠀⠀⠀⠀⠀⢀⠀⢀⢄⢔⢔⢔⢔⢀⠄⢄⠀⠀⠀⠀⠀⠀⠀⠀⠀⠀⠀⠀⠀⠀⠀⠀⠀⠀⠀⠀⠀⠀⠀⠀⠀⠀⠀⠀⠀⠀⠕⢕⣕⣕⣡⣾⣿⣷⢜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⣿⣿⢇⢸⣿⣿⣿⣷⢀⠀⠀⠀⠀⠀⠀⠀⠀⠀⠀⠀⠀⠀⠀⠀⠀⠀⠀⠀⠀⠀⠀⠀⠀⢀⢄⢄⢐⠀⢐⢕⢕⢕⢕⢕⢕⢕⢔⢕⢑⠑⢕⢕⠔⢔⠄⠀⠀⠀⠀⠀⠀⠀⠀⠀⠀⠀⠀⠀⠀⠀⠀⠀⠀⠀⠀⠀⠀⠀⣸⣿⣿⣿⣿⣿⣿⣿⣿⣇⢹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⣿⢕⠀⠀⠀⠀⠀⠀⠀⠀⠀⠀⢸⣿⡇⢕⢕⢸⣿⣿⢕⢕⢸⣿⣿⡇⢕⢕⣿⣿⡇⢕⢕⢸⣿⣿⢕⢕⢸⣿⣿⡇⢕⢕⣿⣿⢕⢸⢸⣿⣿⣿⣿⣿⣿⣿⢅⣿⣿⣿⣿⣿⡇⠀⠀⠀⠀⠀⠀⠀⠀⠀⠀⢄⢔⢔⢄⠀⠀⠀⠀⠀⠀⠀⢀⢀⠄⠀⢅⢕⢔⢔⢕⢕⢕⢕⢕⢕⢕⢕⢕⢕⢑⢕⢕⢕⢔⢄⢄⢄⢔⢄⠀⠀⠀⠀⠀⠀⠀⠀⠀⠀⠀⠀⠀⠀⠀⠀⠀⠀⠀⠀⢟⢟⢟⢟⢟⢟⢟⢟⢟⢟⢜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⣕⣾⣿⡕⠀⠀⠀⠀⠀⠀⠀⠀⠀⠀⢸⣿⡇⠕⢕⢸⢿⢿⢕⢕⢸⢿⢿⢇⢕⢕⢿⢿⢇⢕⢕⢸⢿⢿⢕⢕⢸⢿⢿⢇⢕⢕⣿⣿⢕⢸⢸⣿⣿⣿⣿⣿⣿⡇⢸⣿⣿⣿⠋⠙⠁⠀⠀⠀⠀⠀⠀⠀⠀⢀⢀⢕⢕⢕⢕⢔⠀⠀⠀⠀⠀⢔⢕⢁⢁⢔⢕⢀⢕⢕⢕⢕⢕⢕⢕⢕⢕⢕⢕⢕⢕⢕⢕⢕⢕⢕⢕⢕⢕⢔⢄⢀⠀⠀⠀⠀⠀⠀⠀⠐⢄⠀⠀⠀⠀⠀⠀⠀⠀⠀⢕⢕⢕⢕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⣿⣿⣿⣿⣿⡇⣿⣿⣿⠇⠀⠀⠀⠀⠀⠀⠀⠀⠀⠁⠕⢕⢕⢕⢕⢕⢕⠁⠀⠀⠀⢄⢕⢕⢕⢕⢕⢀⢀⢕⢕⢕⢕⢕⢕⢕⢕⢕⢕⢕⢕⢕⢕⢕⢕⢕⢕⢕⢕⢕⢕⢕⢕⢕⢄⢀⢀⠀⠀⠀⠀⠀⠀⠀⠀⠀⠀⠀⠀⠀⠀⢀⢕⢕⢕⢕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⣶⣶⣶⣶⣶⣶⣴⠀⠀⠀⠀⠀⠀⠀⠀⠀⠀⠀⠑⢕⢕⢕⢕⢕⠀⠀⠀⢄⢕⢕⢕⢕⢕⢕⢕⢕⢕⢕⢕⢕⢕⢕⢕⢕⢕⢕⢕⢕⢕⢕⢕⢕⢕⢕⢕⢕⢕⢕⢕⢕⢕⢕⢕⢕⠀⠀⠀⠀⠀⢄⠀⠀⠀⠀⠀⠀⠀⠀⢕⢕⢕⢕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⢻⢟⢻⢿⢿⢿⢿⢿⢿⢟⢻⢟⢿⢟⢻⢇⢜⢟⢟⢟⢟⢟⢟⢟⢟⢟⢟⢟⢟⢗⢔⠀⠀⠀⠀⠀⠀⠀⠀⠀⠀⠁⢕⢕⢕⢕⠀⠀⠀⠕⢕⢕⢕⢕⢕⢕⢕⢕⢕⢕⢕⡵⢱⢕⢱⣕⢜⢕⢕⢕⡕⢕⢕⢕⢕⢕⢕⢕⢕⢕⢕⢕⢕⢕⢕⢕⢕⢀⢄⠀⠀⠕⠀⠀⠀⠀⠀⠀⠀⠀⢕⢕⢕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⢕⠁⠁⠁⠀⠀⠀⠀⠀⠀⠀⠀⠀⠀⠀⠀⠕⢕⢕⢀⠀⠑⢀⢁⢄⢀⠅⠑⢕⠕⢕⢕⢕⢕⢝⢝⢕⢜⢕⢕⢕⢕⢕⢕⢕⢕⢕⢕⢕⢕⢕⢕⢕⢕⢕⢕⢕⢕⢕⢕⢕⠀⠀⠀⠀⠀⠀⠀⠀⠀⠀⠀⠀⢕⢕⢕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⢕⠀⠀⠀⠀⠀⠀⠀⠀⠀⠀⠀⠀⠀⠀⠀⠀⠀⠁⢕⣕⠀⠀⠐⠕⠑⢕⢄⢕⢔⢕⢕⢕⢕⢕⢕⢕⢕⢕⣕⢕⡕⢕⢕⢕⢕⢕⢕⢕⢕⢕⢕⢕⢕⢕⢕⢕⢕⢅⠑⠅⠁⠀⠀⠀⠀⠀⠀⠀⠀⠀⠀⠀⠑⢕⢕⢕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⠀⠀⠀⠀⠀⠀⠀⠀⠀⠀⠀⠀⠀⠀⠀⠀⠀⠀⢕⣿⡆⠀⠀⠔⠀⠑⢑⢕⢕⢕⢕⢕⢕⢕⢕⢕⢕⢕⢕⢕⢕⢕⢕⢕⢕⢕⢕⢕⢱⢕⢕⢕⢕⢕⢕⢕⢕⢕⢕⢕⠀⠀⠀⠀⠀⠀⠀⠀⠀⠀⠀⠀⠀⠀⠀⠁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⠁⠑⠕⢕⢕⢕⢕⢕⢿⢿⢿⢇⢕⢕⢕⢕⢕⢕⢕⢕⢕⢕⢕⢕⢕⢕⢕⢕⢕⢕⢕⢕⢕⢕⢕⢕⢕⢕⢕⢕⢕⢕⢕⢕⢕⢕⢕⢕⢕⢕⢕⢕⢕⢕⢕⢕⢕⢕⢕⢕⢕⢕⢕⢕⢕⢕⢕⢕⢔⠀⠀⠀⠀⠀⠀⠀⠀⠀⠀⠀⠀⠀⠀⠀⠀⠀⢱⣿⣿⠀⠀⠀⠀⠀⠁⠕⢕⢕⠕⢕⢕⢕⢕⢕⢕⢕⢕⢕⢕⢕⢕⢕⢕⢕⢕⢕⢕⢕⢕⢕⢕⢕⢕⢕⢕⢕⢕⢕⠀⠀⠀⢀⠀⠀⠀⠀⠀⠀⠀⠀⠀⠀⠀⢄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⠔⢄⢁⢑⠕⢕⢕⢕⢕⢕⢕⢕⢕⢕⢕⢕⢕⢕⢕⢕⢕⢕⢕⢕⢕⢕⢕⢕⢕⢕⢕⢕⢕⢕⢕⢕⢕⢕⢕⢕⢕⢕⢕⢕⢕⢕⢕⢕⢕⢕⢕⢕⢕⢕⢕⢕⢕⢕⢕⢕⢕⢕⢕⢕⢕⢕⢕⢔⢄⠀⠀⠀⠀⠀⠀⠀⠀⠀⠀⠀⠀⠀⠀⠀⢜⣿⣿⡇⠀⠀⠀⠀⢀⢀⢀⠐⠀⢑⢕⢕⢕⢕⢕⢕⢕⢕⢕⢕⢕⢕⢕⢕⢕⢕⢕⢕⢕⢕⢕⢕⢕⢕⢕⢕⢕⠁⠀⡔⠀⢕⠀⠀⠀⠀⠀⠀⠀⠀⠀⠀⢄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⢕⢕⢔⠀⠀⠀⠀⠀⠀⠀⠀⠀⠀⠀⠀⠀⢕⣿⣿⣧⠀⠀⠀⠀⠁⠀⠀⠅⢄⢔⢕⢕⢕⢕⢕⢕⢕⢕⢕⢕⢕⢕⢕⢕⢕⢕⢕⢕⢕⢕⢕⠑⢕⢕⢔⠑⠀⢀⣱⡇⠀⠑⠀⠀⠀⠀⠀⠀⠀⠀⠀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⢔⠀⠀⠀⠀⠀⠀⠀⠀⠀⠀⠀⠀⠑⢹⡜⣿⡇⠀⠀⠀⠀⠀⠀⠑⠕⢑⠑⢕⠕⢕⢕⢕⢕⢕⢕⢕⢕⢕⢕⢕⢕⢕⢕⢕⠕⢕⢅⠔⠀⠀⠀⠀⣰⣷⢟⢕⠀⠀⠀⠀⠀⠀⠀⠀⠀⠀⠀⠀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⢕⢕⢕⢔⠄⠀⠀⠀⠀⠀⠀⠀⠀⠀⠀⢜⢷⢝⢿⣆⢀⠀⠀⠀⠀⠀⠀⠀⠁⠑⠕⠕⢕⢕⢕⢕⢕⢕⢕⢕⢕⢕⢕⢕⠕⠕⠐⠐⠁⠀⠀⠀⢀⢕⢏⣵⠏⠀⠑⠀⠀⠀⠀⠀⠀⠀⠀⠀⠀⠀⠀⢅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⢕⠑⠀⠀⠀⠀⠄⠀⠀⠀⠀⠀⠀⠀⠀⠀⠕⢜⢧⡜⢻⣷⣔⢀⠀⠀⠀⠀⠀⠀⠀⠀⠀⠀⠀⠀⠀⠀⠀⠁⠀⠀⠀⠀⠀⠀⠀⠀⠀⠀⠀⠀⢄⢕⣱⢿⠕⠀⠐⠀⠀⠀⠀⠀⠀⠀⠀⢀⢀⢀⢄⢄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⢑⠀⠀⠀⠀⠀⠀⠀⠀⠀⠀⠀⠀⠀⠀⠀⠀⢱⢕⢱⡕⢌⠙⠣⢔⠀⠀⠀⠀⠀⠀⠀⠀⠀⠀⠀⠀⠀⠀⠀⠀⠀⠀⠀⠀⠀⠀⠀⠀⢀⢔⣵⣷⢾⣣⠃⠀⠐⠀⠀⠀⠀⠀⠀⠀⠀⠀⠑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⢜⣧⢆⠀⠀⠀⠀⠀⠀⠀⠀⠀⠀⠀⠀⠀⢧⢕⢝⣧⣕⡔⢅⢀⢀⠀⠀⠀⠀⠀⠀⠀⠀⠀⠀⠀⠀⠀⠀⠀⠀⠀⠀⠀⠀⠀⣠⣵⡽⠵⠗⠚⠁⢀⠁⠀⠀⠀⠀⠀⠀⠀⠀⠀⠀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⢃⠁⠀⠀⠀⠀⠀⠀⠀⠀⠀⠀⠀⠀⠀⠀⠁⠙⠕⢜⢝⢟⢻⢧⢕⢔⠀⠀⠀⠀⠀⠀⠀⠀⠀⠀⠀⠀⠀⠀⠀⠀⠀⠀⠀⠐⠓⠑⠁⠀⠀⢀⠐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⠐⠑⠀⠀⠀⠀⠀⠀⠀⠀⠀⠀⠀⠀⠀⠀⠀⠀⠀⠀⠀⠑⠘⠋⠛⠓⠃⠀⠀⠀⠀⠀⠀⠀⠀⠀⠀⠀⠀⠀⠀⠀⠀⠀⠀⠀⠀⠀⠀⠀⠀⠐⠀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⡿⢿⢟⢻⢟⣻⣽⣽⣟⣟⣟⡻⢿⣿⡼⣿⡜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⢿⣟⣯⣷⣞⣟⡟⢕⢹⣯⣱⣷⣷⣧⣽⡝⢝⢳⢇⢹⢿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⢿⣫⣷⣻⣵⣾⣿⡿⢟⢝⢕⢕⢟⣿⡿⢿⢟⢕⢕⢕⢕⢕⢕⢕⢕⢕⢟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⡿⣱⣾⢿⢟⣝⣟⡿⢝⢝⣕⢕⢕⢕⢕⢕⢕⢇⢕⢕⢕⢕⢕⢕⢕⢕⢕⢕⠕⢕⢜⢝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⢏⣾⢟⣯⣿⢟⡫⢕⣵⣿⣿⣿⢕⢕⢕⣵⣷⣧⢝⢇⢣⡕⢵⡕⢕⢕⢕⢕⢕⢕⢑⢕⢅⢕⢜⢻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⢏⣿⣿⡿⣏⣵⣿⢇⡇⣿⣿⣿⣿⣿⣿⣿⣿⡿⣿⡕⢕⢜⣿⣎⢟⢕⢕⢕⢕⢕⢕⢕⢕⢕⢕⢕⢜⢟⢻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⡏⣼⡿⢏⣵⣿⣿⢇⢸⡇⣿⣿⣷⢝⢕⢜⢟⢟⢕⣸⣽⡔⢕⢸⣿⣧⢕⢕⢕⢕⢕⢕⢕⢕⢕⢕⢕⢕⢕⢕⢕⢝⢝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⡿⣱⢟⣵⣿⣿⣿⡟⣕⣿⡇⣿⣿⣿⡕⢕⢕⢕⢕⢕⢕⣿⣿⣇⢑⢿⣿⣧⢕⢕⢕⠕⢅⢕⢕⢕⢕⢕⢕⢕⠕⢑⣕⢸⣷⢝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⢿⢿⢇⢏⣾⣿⣿⣿⣿⢇⣿⣿⢕⣿⣿⣿⣧⣕⣵⣕⢕⣱⣵⣿⣿⣿⣷⢸⣿⣿⣧⢁⢔⢕⢕⢕⢕⢕⢕⢕⢔⢕⢕⠕⢟⢇⢏⣷⡜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⡿⢏⣹⣷⣝⣕⢱⣿⡿⣽⡟⣿⣿⢸⣿⣿⡇⣿⣿⣿⣿⣿⣿⣿⣿⣿⣿⣿⣿⢻⣿⡇⢿⣿⣿⣇⠑⠑⢕⢑⣑⢕⡕⢑⢕⢕⢅⢇⢕⢕⢕⣿⡇⢸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⡟⣼⢜⣽⡿⡧⡕⣾⡿⢱⡹⣱⣿⡟⣼⣿⣿⡕⣿⣿⣿⣿⣿⣿⣿⣿⣿⣿⣿⣿⡇⢻⡇⢸⣿⣿⣿⡕⠁⠕⢕⢹⢇⢝⢕⢕⢇⢕⢕⢕⢕⡜⢜⢕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⢱⢻⢜⢻⢟⢟⢱⣿⢇⣷⣱⣿⣷⡇⣿⣿⣿⡕⢸⣿⣿⣿⣿⣿⣿⣿⣿⣿⣿⣿⣷⢕⢕⢕⣿⣿⣿⢇⢄⢀⢁⣀⢀⢀⠀⢑⢕⠕⢕⢱⣧⡕⢱⣾⣿⣿⣿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⢏⢟⢟⢜⢜⢟⢕⢜⢟⢇⢟⢟⢏⢇⢟⢟⢜⢝⢟⢸⢜⢟⢏⢕⢟⣿⣿⢕⢕⢱⣷⢕⢕⣷⣷⢕⢱⣷⢕⢱⣷⡕⢕⣷⡇⢕⢱⣷⢕⢕⣷⡇⢕⢱⣷⡕⢸⣿⣿⣿⣿⣿⣿⣿⣿⣿⣿⣿⣿⣿⣿⣿⣿⣿⣿⣿⣿⡇⣿⡇⢸⡇⢕⣕⢕⢕⣼⡟⢸⣷⣿⣿⣿⡇⡇⣿⣿⣇⢕⢻⣿⣿⣿⣿⣿⣿⣿⣿⣿⣿⣿⢕⢕⢕⢿⣿⢏⠑⢕⢕⢸⣿⡎⣿⣷⣱⣶⣷⢱⣕⢜⣣⢸⣿⣿⣿⣿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⡕⢾⣿⢕⢸⣿⡧⢕⣿⡇⢕⢸⣿⣇⢕⣿⡇⢕⢸⣿⡇⢸⣿⣿⣿⣿⣿⣿⣿⣿⣿⣿⣿⣿⣿⣿⣿⣿⣿⣿⣿⣿⡇⣿⣿⡜⢇⢧⡕⢜⢑⣿⡇⢹⣿⡿⣿⣿⢇⢸⢏⢱⣿⡕⢕⣿⣿⣿⣿⣿⣿⣿⣿⣿⣿⣿⡇⢕⠁⠁⠅⠀⢄⢕⢜⡕⣿⣷⢻⣿⣿⡟⢿⡎⡹⢞⢕⣼⡻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⣧⡕⢱⡷⢕⣿⡜⢸⣿⣿⣿⢇⢕⢕⢵⣿⣿⣧⢸⣿⣿⣿⣿⣿⣿⣿⣿⣿⣿⡿⢇⢕⢔⣕⣕⣴⡕⢕⢸⣿⣼⣿⢸⣿⣿⡇⢹⡇⠕⠑⠈⢎⢟⢧⡝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⡇⢿⢕⣕⣽⡇⣿⡏⣿⡯⢕⢕⣧⢕⣝⣝⣏⢸⣿⢹⣿⣿⣿⣿⣿⣿⣿⣿⡇⢕⢕⢸⣿⣿⣿⣷⢕⢸⣿⣿⡟⢸⣿⣿⡇⢸⣧⡇⢀⠀⠁⢱⡕⢜⢮⢻⣿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⣷⡕⢮⢽⣜⡇⣿⢣⣿⣧⣱⡕⢟⢕⣿⣿⣿⢸⣿⢜⣿⣿⣿⣿⣿⣿⣿⣿⡇⢕⢕⢜⣿⣿⣿⣿⢕⢕⣿⣿⢇⢕⣟⣿⣧⢸⣿⢕⠁⢔⠀⢀⢹⡕⣕⢱⢻⣿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⢳⢕⠑⠕⢇⣿⢸⣿⣿⣿⡇⢸⢕⣿⣿⣿⢕⡗⡕⣿⡿⣿⣿⣿⣿⣿⣿⡇⢕⢕⢸⣿⡿⢟⣽⢱⡧⠗⢝⢕⢕⢇⢸⡏⢕⢻⡎⡄⢔⢀⢕⢕⢷⢸⣇⢎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⢾⢕⠀⠀⢕⡟⢸⣿⣿⡟⡇⢕⢇⣽⣝⣟⢜⢇⣷⢹⡇⢿⣿⣿⣿⡟⡏⡇⢕⢕⣸⣵⣾⡿⢟⠁⢄⣴⣾⡟⢕⡾⢸⡇⢕⢜⣿⢹⣿⣿⣿⡕⢸⡏⣿⡜⢹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⣱⠀⠀⠀⢕⢇⢸⣿⣿⡕⢕⢕⢑⠘⠙⠻⢧⢕⣷⣧⡳⢜⣿⢻⣿⣷⢕⢕⡕⣵⢿⠋⢁⣔⣵⡾⢿⢿⣿⢧⡽⢕⣼⣳⢕⢕⢜⣇⢿⣿⣿⣷⢜⡇⣿⣷⢸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⣿⣧⢔⠀⠀⠁⢸⢜⣿⣿⢕⢕⢕⣿⣷⣶⣴⣥⣄⢁⢉⢝⣷⣾⣧⣽⣽⣧⣵⣿⣿⣷⣵⣵⣤⣵⣥⣵⣵⢜⡾⢕⢕⣿⣿⢕⢕⢕⢹⡕⡹⣿⣿⢕⣿⣿⣿⣼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⢐⢔⢐⢀⢀⢀⣿⣿⢕⢕⢕⣿⣿⡇⢕⢕⣿⣿⣿⢕⢕⢸⣿⣿⡇⢕⢕⣿⣿⡇⢕⢕⢸⣿⣿⢕⢕⢕⣿⣿⣿⣿⣿⣿⣿⣿⣿⣿⣿⣿⣿⣿⣿⣿⣿⣿⣿⣿⡇⣿⣿⣿⣿⣿⣿⣷⡕⢢⢇⢕⢕⢕⢜⢕⢕⢱⢸⡏⢝⢝⣕⣡⣴⣷⣿⣿⣿⣿⣿⣿⣿⣿⣿⣿⣿⣿⣿⣿⣿⣿⣿⢏⡎⡕⢕⢕⣿⣿⢕⢕⢕⢕⢱⢜⣎⢻⢕⣽⣿⣿⣿⣿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⣿⣿⣿⣷⣕⢳⢕⢕⢜⢕⢳⣧⢕⢕⢻⣿⢿⣿⣿⣿⣿⣿⣿⣿⣿⣿⣿⣿⣿⣿⣿⣿⣿⣿⣿⣿⣟⣵⡿⢏⢕⢕⢕⣿⣿⢕⢕⢕⢕⢕⢕⢜⢱⡜⣿⣿⣿⣿⣿⣿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⢟⣽⣽⣟⣻⢿⡿⣱⢇⢕⢕⢕⢕⢕⢕⢕⢕⢻⣿⣿⣿⣿⣿⣿⣿⣿⣿⣿⣿⣻⣿⣿⣿⣿⣿⣿⣿⣿⣿⡿⢕⢕⢕⢕⢕⣿⢹⢕⣸⡇⢕⢕⢕⢕⢕⢝⡜⢿⣿⣿⣿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⢽⢣⣿⣿⣿⣿⣿⡷⣱⢟⢕⢕⢕⢕⢕⢕⢕⢕⢕⢕⢜⢻⣿⣿⣿⣿⣿⣿⡟⢟⢟⢟⢟⢏⡝⣸⣿⣿⡿⢟⢝⢕⢕⢕⢕⢕⢕⣿⢕⢕⣿⡇⢕⡇⢕⢕⢕⢕⢜⢜⣿⣿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⢏⢅⠀⠈⢕⢕⢕⢕⢕⡵⢕⢕⢕⢕⢕⢕⢕⢣⢕⢕⢕⢕⢱⢇⢜⢝⢟⢻⢿⣿⣷⣧⣕⣗⣣⣵⣾⢿⠟⢝⢕⢕⢕⢕⢕⢕⢕⢕⢕⢹⢕⣾⣿⢇⢕⡏⢕⢕⢕⢕⢕⢜⢸⣿⣿⣿⣿⣿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⢟⢕⢕⠁⠀⠀⢕⢕⢕⢕⡼⢕⢕⢕⢕⢕⢕⢕⢕⢕⢳⡕⢕⢕⢕⢕⠕⠑⠁⠀⢔⢕⢱⣽⣽⣟⣟⣫⣵⡇⢔⠀⠁⠑⠕⢕⢕⢕⢕⢕⢕⢇⢸⣿⡏⢕⢕⢕⢕⢕⢕⢕⢕⢕⢕⢕⢕⢕⢕⢕⢕⢕⢕⢕⢕⢕⢕⢕⢕⢕⢕⢕⢕⢕⢕⢝⢝⢝⢝⢕⢜⢕⢜⢕⢝⢝⢝⢝⢝⢝⢝⢝⢝⢟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⢻⢕⣿⣿⣿⣿⣿⣿⣿⣿⣿⣿⣿⣿⢏⢕⢕⠑⠀⠀⢄⢕⢕⢕⡕⢕⢕⢕⢕⢕⢱⢵⢕⢕⢕⢕⢕⢕⢕⢑⠁⠀⠀⠀⠀⢕⢕⣼⣿⣿⣿⣿⣿⣿⡇⢕⠀⠀⠀⠀⠁⢕⢕⢕⢕⢕⢕⠘⠛⢑⠕⠕⢕⢕⢕⢕⢕⢕⢕⢕⢇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⢿⣿⡏⢕⢹⣿⣿⣿⣿⣿⣿⣿⣿⣿⣿⢇⢕⢕⢕⠀⠀⠀⢔⢑⢁⢱⢕⢕⢕⢕⢕⣕⣵⢻⣧⢕⢕⢕⢇⢕⢕⢕⠄⠀⠀⠀⠀⢕⢸⣿⣿⣿⣿⣿⣿⣿⣷⢕⠀⠀⠀⠀⠀⠀⢕⢕⢕⠑⢄⡀⠑⠁⣠⡀⠁⢕⢕⢕⢕⢕⢕⢕⢜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⢕⠕⢕⢅⢔⢕⢕⢹⢕⢕⢸⣿⣿⣿⣿⣿⣿⣿⣿⣿⡿⢔⢕⢕⠑⠀⠀⢱⣿⣿⡏⡜⢕⢕⢕⢱⣾⣿⣿⡎⢻⣧⢕⢕⢕⢕⢕⢕⠀⠀⠀⠀⠀⠁⣾⣿⣿⣿⣿⣿⣿⣿⣿⡇⠀⠀⠀⠀⠀⠀⢕⢕⢕⢄⢑⢀⢔⢄⢘⢑⣱⡕⢕⢕⢕⢕⢕⢕⢕⢜⢜⣿⣿⣿⣿⣿⣿⣿⣿⣿⣿⣿⣿⣿⡟⢛⢻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⡏⢕⢕⢕⢕⢕⢕⢕⢕⢕⢻⣿⣿⣿⣿⣿⣿⣿⣿⢏⢕⠀⠑⠕⠀⠀⢄⣿⣿⡿⡸⢕⢕⢕⢱⣿⣿⣿⣿⣧⢝⣿⣧⢕⢕⢕⢕⠁⠀⠀⠀⠀⠀⠀⢱⣿⣿⣿⣿⣿⣿⣿⣷⡇⠀⠀⠀⠀⠀⠀⢕⢕⢕⢕⢕⢀⡑⢁⡜⣿⣿⣷⢕⢕⢕⢕⢕⢕⢕⢕⢕⢸⣿⣿⣿⣿⣿⣿⣿⣿⣿⣿⣿⣿⢱⡕⢕⢕⢜⢝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⢠⢄⢕⢕⢕⢕⢕⠀⠁⢕⢸⣿⣿⣿⣿⣿⣿⣟⣵⣿⢕⢔⠀⠀⠀⠀⣼⣿⣿⢣⢕⢕⢕⢕⣿⣿⣿⣿⣿⣿⢱⢻⣿⡕⢕⢕⢕⠀⠀⠀⠀⠀⠀⠀⠀⢻⣿⣿⣿⣿⣿⣿⡿⠀⠀⠀⠀⠀⠀⠀⠀⢕⢕⢕⢅⢕⢱⢸⢇⣿⣿⣿⣧⢕⢕⢕⢕⢕⢕⢇⢕⢳⡝⣟⣟⡿⣿⣿⣿⣿⣿⣿⡿⢇⠑⢅⢕⢜⢕⢕⣱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⡇⢕⢕⢀⠀⠁⠁⢀⢀⠀⢸⣿⣿⣿⣿⣿⢟⣾⣿⣿⢕⢕⠀⠀⠀⠁⠈⠉⠑⠕⠕⢕⢕⣸⣿⣿⣿⣿⣿⣿⡜⢸⣿⣷⢕⢕⢕⠀⠀⠀⠀⠀⠀⠀⠀⠁⢿⣿⣿⣿⣿⡿⠑⠀⠀⠀⠀⠀⠀⠀⠀⢕⢕⣱⣷⡕⣧⡕⢸⣿⣿⣿⣿⡇⢕⢕⢕⢕⠕⠑⠁⠁⢱⢝⢻⢿⣷⣽⣻⢿⣿⡿⢑⠀⠀⠑⠑⠁⢀⣵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⢇⣕⡕⢕⢄⠀⠐⠑⠀⠀⠀⠱⣷⣷⣷⣷⢸⣿⣿⣿⡇⢕⢀⠀⢀⠀⠀⠀⠀⠀⠀⠀⠁⠛⠻⢿⣿⣿⣿⣿⢱⡝⢟⢳⢇⢕⠁⠀⠀⠀⠀⠀⠀⠀⠀⠀⠈⢻⣿⣿⡿⠇⠀⠀⠀⠀⠀⠀⠀⠀⠀⠑⢇⣿⣿⢇⢏⣼⣿⣿⣿⣿⡿⠇⠑⠁⠀⠀⠀⠀⠀⠀⢸⢇⢕⢕⢜⢝⢿⣷⣮⣕⠀⠄⢄⠀⠀⢀⣾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⡇⢕⢸⣿⡇⢕⣿⡇⢇⣿⡇⢕⢸⣿⢱⢸⣿⢕⢱⣿⡇⢕⣿⡇⢕⣿⣿⢕⢸⣆⠀⠀⠄⠔⠀⠀⠘⠿⠿⠿⢸⣿⣿⣿⡇⢕⢕⠔⠑⠀⠀⠀⠀⠀⠀⠀⠀⠀⠀⠀⠈⠙⠻⢿⢕⣷⡼⡪⢇⢕⠀⠀⠀⠀⠀⠀⠀⠀⠀⠀⠀⠑⠁⢈⠑⠀⠀⠀⠀⠀⠀⠀⠀⠀⠀⠀⢕⣿⣧⣷⣿⣿⣿⠟⠋⠁⠀⠀⠀⠀⠀⠀⠀⠀⠀⠀⠈⢹⡇⢕⢕⢕⢕⢕⢝⢿⣷⣔⢁⠀⢄⣾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⠀⠀⠀⢅⢱⣺⣿⣧⣕⣿⡇⢇⣿⡇⢕⢸⣿⣿⡇⢕⢸⣿⡇⢕⣿⡇⢕⣿⡇⢕⢸⣿⢜⢸⣿⢕⢜⣿⡇⢕⣿⡇⢕⣿⣿⢕⢸⣿⣆⠀⠀⠀⢀⢀⠀⠘⢿⣿⢸⣿⣿⣿⡇⢕⢕⢕⠀⠀⠀⠀⢄⠔⠀⠀⠀⠀⠀⠀⠀⠀⠀⠀⢕⣿⡇⢜⢇⢕⠀⠀⠀⠀⠀⠀⠀⠀⠀⠀⠀⠀⠑⢕⠀⠀⠀⠀⠀⠀⠀⠀⠀⠀⠀⠀⠁⢸⣿⡿⢿⠋⠁⠀⠀⠀⠀⠀⠀⠀⠀⠀⠔⢄⠀⠀⠀⢸⣿⡕⢕⢕⢕⢕⢕⢕⢹⣿⣷⡔⣾⣿⣿⣿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⢟⣿⣧⠀⠀⠑⠑⠀⠀⠈⢻⠗⠝⢿⢟⢕⢕⢕⢕⢀⠀⢀⠕⠁⠀⠀⢄⠐⠀⠄⠀⠀⠀⠀⠀⠑⣿⢷⡕⢕⢕⠀⠀⠀⠀⠀⠀⠀⠀⠀⠀⠀⠀⠀⠑⠀⠀⠀⠀⠀⠀⠀⠀⠀⠀⠀⠀⠀⠜⠟⠁⠀⠀⠀⠀⠀⠀⠀⠀⠀⠀⠄⠀⠀⠁⠕⢀⠀⢸⣿⣧⢱⢇⠕⢕⢕⢕⠕⠈⠻⢹⣿⣿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⣿⢕⢀⠀⠀⢄⢄⠀⢀⢔⢄⠁⠕⢕⢕⢕⢕⠀⠔⠁⠀⢀⠄⠕⢀⠀⠀⠀⠀⠀⠀⠀⠀⠀⣿⡇⢸⢕⢅⠀⠀⠀⠀⠀⠀⠀⠀⠀⠀⠀⢄⢕⡕⡔⡕⠀⠀⠀⠀⠀⠀⠀⠀⠀⠀⠀⠀⠀⠀⠀⠀⠀⠀⠀⠀⠀⠀⠀⠀⠀⠕⠄⢀⠀⠁⠄⢸⣿⣿⡇⠀⠀⠁⠕⠑⠀⠀⠀⢈⢻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⢕⢱⠀⠀⠀⠀⠀⢕⢕⢕⢔⠀⠁⠑⢕⢕⠀⠀⠀⠐⠀⠀⠀⠁⠔⢀⠀⠀⠀⠀⠀⠀⠀⢸⢇⢜⢕⠀⠀⠀⠀⠀⠀⠀⠀⠀⠀⠀⠁⢱⢼⣿⣷⡏⠀⠀⠀⠀⠀⠀⠀⠀⠀⠀⠀⠀⠀⠀⠀⠀⠀⠀⠀⠀⠀⠀⢀⠔⠁⠀⠀⠀⠀⠀⠀⠕⣿⠏⢕⢔⠕⠕⠀⠀⠀⠀⢄⢕⢅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⢸⢸⢄⠀⠀⠑⠁⢕⢕⢕⢕⢀⠀⠀⠁⠀⠀⠀⠀⠀⠁⠀⠀⠀⠀⠐⢀⠀⠀⠀⠀⠀⢜⢕⢕⠑⠀⠀⠀⠀⠀⠀⠀⠀⠀⠀⠀⠀⠘⠝⢿⢜⠑⠀⠀⠀⠀⠀⠀⠀⠀⠀⠀⠀⠀⠀⠀⠀⠀⠀⠀⠀⠀⠀⠐⠁⠀⠀⠀⠀⠀⠀⠀⠀⠀⠑⠀⢑⢕⢀⠀⠀⠀⠀⢄⢕⢕⢕⢸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⣶⣆⠀⠀⠀⠁⠕⢕⢕⢕⢀⢀⢔⠀⠀⠀⠀⠀⠀⠀⠀⠀⠀⠀⠀⠐⠀⠀⠀⠄⠑⢕⠁⠀⠀⠀⠀⠀⠀⠀⠀⠀⠀⠀⠀⠀⠀⠀⠀⠁⠀⠀⠀⠀⠀⠀⠀⠀⠀⠀⠀⠀⠀⠀⠀⠀⠀⠀⠀⠀⠄⠀⠀⠀⠀⠀⠀⠀⠀⠀⠀⠀⠀⠀⠀⠁⠑⢕⢀⠀⠀⠀⠕⢕⢕⠕⣼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⢕⢕⢕⢕⢕⢕⢕⢕⢕⢕⢕⢕⢕⠕⠕⠕⠕⠕⠕⠕⠕⣿⣿⢕⢸⢅⣵⣵⣴⠀⠀⠀⠀⠁⠕⠕⠕⢕⠑⠀⠀⠀⠀⠀⠀⠀⠀⠀⠀⠀⠀⠀⠀⠀⠀⠀⠔⢁⠀⠀⠀⠀⠀⠀⠀⠀⠀⠀⠀⠀⠀⠀⠀⠀⠀⠀⠀⠀⠀⠀⠀⠀⠀⠀⠀⠀⠀⠀⠀⠀⠀⠀⠀⠀⠀⠀⠀⠀⠀⠀⠀⠀⠀⠀⠀⠀⠀⠀⠀⠐⢔⠀⠀⠑⢕⢀⠀⠀⠀⠁⠕⣰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⣿⣷⡀⠀⠀⠑⠀⠀⢔⢕⠀⠀⠀⠀⠀⠀⠀⠀⠀⠀⠀⠀⠀⠀⠀⠀⠀⠀⠀⠀⠄⠁⠀⠀⠀⠀⠀⠀⠀⠀⠀⠀⠀⠀⠀⠀⠀⠀⠀⠀⠀⠀⠀⠀⠀⠀⠀⠀⠀⠀⠀⠁⢀⠀⠀⠀⠀⠀⠀⠀⠀⠀⠀⠀⠀⠀⠀⠀⠀⠀⠀⠀⠀⠀⣰⠀⠕⢕⢀⢄⢔⢕⡜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⣿⣷⡄⠀⠀⠀⢄⢕⢅⠀⠀⠀⠀⠀⠀⠀⠀⠀⠀⠀⠀⠀⠀⠀⠀⠀⠀⠀⠀⠀⢀⠐⠄⠀⠀⠀⠀⠀⠀⠀⠀⠀⠀⠀⠀⠀⠀⠀⠀⠀⠀⠀⠀⠀⠀⠀⠀⠀⠄⠀⠀⠀⠀⠀⠀⠀⠀⠀⠀⠀⠀⠀⠀⠀⠀⠀⠀⠀⠀⠀⠀⠀⢔⢝⢔⢕⢕⢕⢵⣷⣿⣇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⣿⣿⣆⠔⢕⢕⢕⢕⠀⠀⠀⠀⠀⠀⠀⠀⠀⠀⠀⠀⠀⠀⠀⠀⠀⠀⠀⠀⠀⠀⠀⠀⠀⠐⠄⠀⢀⠀⠀⠀⠀⠀⠀⠀⠀⠀⠀⠀⠀⠀⠀⠀⠑⠀⠄⠐⠀⠀⠀⠀⠀⠀⠀⠀⠀⠀⠀⠀⠀⠀⠀⠀⠀⠀⠀⠀⠀⠀⠀⠁⢕⢕⢕⢕⢕⣵⡕⢜⣿⣿⡏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⣿⡿⢇⢕⠕⢁⢄⠀⠀⠀⠀⠀⠀⠀⠀⠀⠀⠀⠀⠀⠀⠀⠀⠀⠀⠀⠀⠀⠀⠀⠀⠀⠀⠀⠀⠀⠀⠀⠀⠀⠀⠀⠀⠀⠀⠀⠀⠀⠀⠀⠀⠀⠀⠀⠀⠀⠀⠀⠀⠀⠀⠀⠀⠀⠀⠀⠀⠀⠀⠀⠀⠀⠀⠀⠀⠀⠀⠀⠀⢕⢕⢕⢕⢿⣿⣷⢕⢹⢟⣵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⡕⢔⢕⢕⠑⢕⢕⠀⠀⠀⠀⠀⠀⠀⠀⠀⠀⠀⠀⠀⠀⠀⠀⠀⠀⠀⠀⠀⠀⠀⠀⠀⠀⠀⠀⠀⠀⠀⠀⠀⠀⠀⠀⠀⠀⠀⠀⠀⠀⠀⠀⠀⠀⠀⠀⠀⠀⠀⠀⠀⠀⠀⠀⠀⠀⠀⠀⠀⠀⠀⠀⠀⠀⠀⠀⠀⠀⠀⠀⠀⠀⢀⢁⢁⠙⢹⣕⢕⣿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⢟⢇⢕⢜⢇⢁⢕⠀⠀⠀⢔⢄⠀⠀⠀⠀⠀⠀⠀⠀⠀⠀⠀⠀⠀⠀⠀⠀⠀⠀⠀⠀⠀⠀⠀⠀⠀⠀⠀⠀⠀⠀⠀⠀⠀⠀⠀⠀⠀⠀⠀⠀⠀⠀⠀⠀⠀⠀⠀⠀⠀⠀⠀⠀⠀⠀⠀⠀⠀⠀⠀⠀⠀⠀⠀⠀⠀⠀⠀⠀⢕⢕⢕⢕⢕⠜⣿⡕⢸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⡏⢕⢱⣿⣿⣷⡄⠀⠀⠀⢕⠑⢕⢄⢀⠀⠀⠀⠀⠀⠀⠀⠀⠀⠀⠀⠀⠀⠀⠀⠀⠀⠀⠀⠀⠀⠀⠀⠀⠀⠀⢀⢀⢀⢀⢀⠀⠀⠀⠀⠀⠀⠀⠀⠀⠀⠀⠀⠀⠀⠀⠀⠀⠀⠀⠀⠀⠀⠀⠀⠀⠀⠀⠀⠀⠀⠀⠀⠀⢕⢕⢕⠕⢕⢕⣼⣿⣇⢜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⡇⢕⣿⣿⣿⣿⣿⣧⢀⠀⠁⠀⠀⠁⠁⠀⠀⠀⠀⠀⠀⠀⠀⠀⠀⠀⠀⠀⠀⠀⠀⠀⠀⠀⠀⠀⢄⠀⢀⢄⢕⢕⢕⢕⢕⢕⢅⢔⠔⠔⢄⢔⢄⢀⠀⠀⠀⠀⠀⠀⠀⠀⠀⠀⠀⠀⠀⠀⠀⠀⠀⠀⠀⠀⠀⠀⠀⠀⢰⣶⣶⣷⣿⣿⣿⣿⣿⣿⢕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⣿⢕⠀⠀⠀⠀⠀⠀⠀⠀⠀⠀⢸⣿⡇⢕⢕⢸⣿⣿⢕⢕⢸⣿⣿⡇⢕⢕⣿⣿⡇⢕⢕⢸⣿⣿⢕⢕⢸⣿⣿⡇⢕⢕⣿⣿⢕⢸⢸⣿⣿⣿⣿⣿⢕⢱⣿⣿⣿⣿⣿⣿⡇⠀⠀⠀⠀⠀⠀⠀⠀⠀⠀⠀⢀⢀⢀⠀⠀⠀⠀⠀⠀⠀⠀⠀⠀⠀⠕⢔⢄⢄⢔⢕⢕⢕⢕⢕⢕⢕⢕⢕⠔⢔⢕⢕⢁⠕⢀⢀⢄⢀⠀⠀⠀⠀⠀⠀⠀⠀⠀⠀⠀⠀⠀⠀⠀⠀⠀⠀⠀⠀⢟⢟⢟⢟⢟⢟⢟⢟⢟⢟⢕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⣕⣾⣿⡕⠀⠀⠀⠀⠀⠀⠀⠀⠀⠀⢸⣿⡇⠕⢕⢸⢿⢿⢕⢕⢸⢿⢿⢇⢕⢕⢿⢿⢇⢕⢕⢸⢿⢿⢕⢕⢸⢿⢿⢇⢕⢕⣿⣿⢕⢸⢸⣿⣿⣿⣿⣿⢕⢸⣿⣿⣿⣿⣿⣿⣿⠀⠀⢀⠀⠀⠀⠀⠀⠀⠀⢕⢕⢕⢕⢄⠀⠀⠀⠀⠀⢀⢔⠔⠅⢐⢕⠅⢕⢕⢕⢕⢕⢕⢕⢕⢕⢕⢕⢕⢕⢕⢕⢕⢕⢕⢕⢑⢕⢁⢀⠀⠀⠀⠀⠀⠀⠀⠀⠀⠀⠀⠀⠀⠀⠀⠀⠀⠀⠀⢕⢕⢕⢕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⣿⣿⣿⡿⢕⢽⣿⣿⣿⠏⠁⠀⠀⠀⠀⠀⠀⠀⠀⠀⢄⢄⢔⢕⢕⢕⢕⠑⠀⠀⠀⢀⢔⢕⢅⢔⢕⢁⠑⢔⢕⢕⢕⢕⢕⢕⢕⢕⢕⢕⢕⢕⢕⢕⢕⢕⢕⢕⢕⢕⢕⢕⢕⢕⠀⠀⠀⠀⠀⠀⠀⠀⠑⠄⢀⠀⠀⠀⠀⠀⠀⠀⢕⢕⢕⢕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⣶⡆⢰⣶⣶⣆⠀⠀⠀⠀⠀⠀⠀⠀⠀⠀⠀⠀⠕⢕⢕⢕⢕⢕⠀⠀⠀⠀⢕⢕⢕⢕⢕⢕⢔⢔⢕⢕⢕⢕⢕⢕⢕⢕⢕⢕⢕⡕⢕⢕⢕⢕⢕⢕⢕⢕⢕⢕⢕⢕⢕⢕⢕⢔⠀⠀⠀⠀⠀⠀⠀⠁⠀⠀⠀⠀⠀⠀⠕⢕⢕⢕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⢻⢟⢻⢿⢿⢿⢿⢿⢿⢟⢻⢟⢿⢟⢻⢇⢜⢟⢟⢟⢟⢟⢟⢗⢜⢟⢟⢟⢆⠀⠀⠀⠀⠀⠀⠀⠀⠀⠀⠀⠀⠑⢕⢕⢕⢕⠀⠀⠀⢕⢕⢕⢕⢕⢕⢕⢕⢕⢕⢕⢕⢕⢕⢕⢕⡕⢱⢇⢕⢕⢕⢕⢕⢕⢕⢕⢕⢕⢕⢕⢕⢕⢕⢕⢕⢕⢔⠀⢀⠀⠀⠀⠀⠀⠀⠀⠀⠀⠀⠀⠀⠁⢕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⢕⢕⢕⢔⠀⠀⠀⠀⠀⠀⠀⠀⠀⠀⠀⠀⠕⢕⢕⠀⠀⢄⠁⠕⠑⠑⠕⠕⢕⢕⢕⢕⢕⢕⢻⢗⢇⢵⢕⢕⢕⢕⢕⢱⢕⢕⢕⢕⢕⢕⢕⢕⢕⢕⢕⢕⢕⢕⢕⢕⢕⠁⠀⠀⠀⠀⠀⠀⠀⠀⠀⠀⠀⠀⠀⢕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⢕⠁⠀⠀⠀⠀⠀⠀⠀⠀⠀⠀⠀⠀⠀⠀⠀⠀⠑⢕⡔⠀⠀⢐⢔⢕⢔⠁⢐⢁⢅⢕⢕⢕⢕⢕⢕⢕⢕⢕⢕⢕⢕⢕⢕⢣⢕⢕⢕⢕⢕⢕⢕⢕⢕⢕⢕⢕⢑⠕⠑⠑⠀⠀⠀⠀⠀⠀⠀⠀⠀⠀⠀⠀⠀⠀⢕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⠀⠀⠀⠀⠀⠀⠀⠀⠀⠀⠀⠀⠀⠀⠀⠀⠀⠀⢕⣷⡀⠀⠀⢄⠀⠕⢕⢕⢕⢕⢕⢕⢕⢕⢕⢕⢕⢕⢜⢜⢇⢕⢕⢕⢕⢕⢕⢕⢕⢕⢕⢕⢕⢕⢕⢕⢕⢕⢔⢕⠀⠀⠀⠀⠀⠀⠀⠀⠀⠀⠀⠀⠀⠀⠔⢕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⠁⠑⠕⢕⢕⢕⢕⢕⢿⢿⢿⢇⢕⢕⢕⢕⢕⢕⢕⢕⢕⢕⢕⢕⢕⢕⢕⢕⢕⢕⢕⢕⢕⢕⢕⢕⢕⢕⢕⢕⢕⢕⢕⢕⢕⢕⢕⢕⢕⢕⢕⢕⢕⢕⢕⢕⢕⢕⢕⢕⢕⢕⢕⢕⢕⢕⢕⢕⠀⠀⠀⠀⠀⠀⠀⠀⠀⠀⠀⠀⠀⠀⠀⠀⠀⠀⢕⣿⣧⠀⠀⠁⠀⠀⠕⢕⢕⢕⢕⢕⢕⢕⢕⢕⢕⢕⢕⢕⢕⢕⢕⢕⢕⢕⢕⢕⢕⢕⢕⢕⢕⢕⢕⢕⢕⢕⢕⢕⠀⠀⠀⢀⠀⠀⠀⠀⠀⠀⠀⠀⠀⠀⠀⠀⠀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⠔⢄⢁⢑⠕⢕⢕⢕⢕⢕⢕⢕⢕⢕⢕⢕⢕⢕⢕⢕⢕⢕⢕⢕⢕⢕⢕⢕⢕⢕⢕⢕⢕⢕⢕⢕⢕⢕⢕⢕⢕⢕⢕⢕⢕⢕⢕⢕⢕⢕⢕⢕⢕⢕⢕⢕⢕⢕⢕⢕⢕⢕⢕⢕⢕⢕⢄⠀⠀⠀⠀⠀⠀⠀⠀⠀⠀⠀⠀⠀⠀⠀⠀⠀⢸⣿⣿⡔⠀⠀⠀⠀⠀⠁⠑⠕⠁⢕⢕⢕⢕⢕⢕⢕⢕⢕⢕⢕⢕⢕⢕⢕⢕⢕⢕⢕⢕⢕⢕⢕⢕⢕⢕⢕⢕⠑⠀⢀⠀⢕⠀⠀⠀⠀⠀⠀⠀⠀⠀⠀⠀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⢄⢀⠀⠀⠀⠀⠀⠀⠀⠀⠀⠀⠀⠀⠀⠀⢕⣿⣿⣇⠀⠀⠀⠀⠔⠐⠐⠄⠀⢐⢕⢕⢕⢕⢕⢕⢕⢕⢕⢕⢕⢕⢕⢕⢕⢕⢕⢕⢕⢕⢕⢕⢕⢕⢅⢕⠁⠀⢄⡎⠀⠕⠀⠀⠀⠀⠀⠀⠀⠀⠀⢔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⢅⢀⠀⠀⠀⠀⠀⠀⠀⠀⠀⠀⠀⠀⠕⢻⡻⣿⡔⠀⠀⠀⠀⠀⠔⢄⢕⢕⢕⢕⢕⢕⢕⢕⢕⢕⢕⢕⢕⢕⢕⢕⢕⢕⢕⢕⢕⢕⢕⢅⠑⠀⠑⠀⢀⣵⡿⡇⠀⠀⠀⠀⠀⠀⠀⠀⠀⠀⠀⠀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⢕⢕⢕⠕⠔⠀⠀⠀⠀⠀⠀⠀⠀⠀⠀⢜⣧⢻⣷⡄⠀⠀⠀⠀⠀⠀⠁⠔⢄⢕⢅⢕⢕⢕⢕⢕⢕⢕⢕⢕⢕⢕⢕⢕⢕⢕⠅⢅⠑⠁⠀⠀⠀⡄⢾⣫⡼⠁⠔⠀⠀⠀⠀⠀⠀⠀⠀⠀⠀⠀⠀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⢕⠑⠀⠀⠀⠀⠐⠀⠀⠀⠀⠀⠀⠀⠀⠀⢑⢹⣧⡝⢿⣦⡀⠀⠀⠀⠀⠀⠀⠀⠀⠁⠑⠑⠑⠑⠑⠑⠑⠕⠑⠑⠑⠑⠑⠁⠁⠀⠀⠀⠀⠀⠀⢕⢕⣾⢏⠀⢄⠀⠀⠀⠀⠀⠀⠀⠀⠀⠀⠀⢀⢄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⢄⢀⢀⠀⠀⠀⠀⠀⠀⠀⠀⠀⠀⠀⠀⠀⢕⢜⣇⢕⢝⢿⡕⢄⠀⠀⠀⠀⠀⠀⠀⠀⠀⠀⠀⠀⠀⠀⠀⠀⠀⠀⠀⠀⠀⠀⠀⠀⠀⢀⢄⣕⣵⢟⠕⠀⠄⠀⠀⠀⠀⠀⠀⠀⠀⠀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⣕⣺⢏⠀⠀⠀⠀⠀⠀⠀⠀⠀⠀⠀⠀⠁⢇⢜⢳⣕⢔⢁⢑⠀⠀⠀⠀⠀⠀⠀⠀⠀⠀⠀⠀⠀⠀⠀⠀⠀⠀⠀⠀⠀⠀⠀⢀⢕⣕⣞⡹⠵⠊⠀⠔⠀⠀⠀⠀⠀⠀⠀⠀⠀⠀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⠃⠁⠀⠀⠀⠀⠀⠀⠀⠀⠀⠀⠀⠀⠀⠀⠈⠣⡕⢝⢷⢷⣧⣵⣔⢄⠀⠀⠀⠀⠀⠀⠀⠀⠀⠀⠀⠀⠀⠀⠀⠀⠀⠀⠀⠄⠼⠝⠑⠀⠀⠀⢄⠁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⠁⠑⠀⠀⠀⠀⠀⠀⠀⠀⠀⠀⠀⠀⠀⠀⠀⠀⠀⠀⠁⠑⠓⠓⠓⠘⠙⠀⠀⠀⠀⠀⠀⠀⠀⠀⠀⠀⠀⠀⠀⠀⠀⠀⠀⠀⠀⠀⠀⠀⠀⠀⠑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⣏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⢹⣿⡕⢝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⣿⡿⢻⣿⣿⣿⣿⣿⣿⣿⣿⣿⢕⢜⢕⢕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⢿⢇⡱⣸⣿⣿⣿⣿⣿⣿⣿⢿⢟⢕⣱⡕⢕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⣿⣿⣿⣿⣿⣿⣿⣿⣿⣿⣿⣿⣿⣿⣿⣿⣿⣿⣿⣿⡿⢕⣵⢇⣿⣿⣿⣿⣿⣿⢯⢗⢕⢘⢅⢸⡟⡕⢻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⣿⣿⢿⢟⢟⣟⣽⡽⣱⣿⡟⢕⣝⢝⢝⡟⢏⢇⢇⢕⢕⠅⢕⢕⣿⡜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⢹⣿⣿⣿⣿⣿⣿⣿⣿⣿⣿⣿⣿⣿⣿⣿⡿⢟⡏⢝⣵⣷⣿⣿⣿⡿⢱⣿⣿⢇⣿⢇⢝⢝⢻⢷⢳⢷⣇⢕⢄⢑⢕⢽⣷⢕⢕⢕⢜⠻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⣿⣿⣿⡿⢟⡹⢗⣵⣾⢿⡿⡻⣻⣿⣿⢣⣿⣿⣿⢸⣏⣵⡕⣕⡕⢕⢕⢎⢿⣷⣕⠑⢕⢸⣿⡇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⣿⣿⣿⡿⢏⣵⢟⣵⣿⢟⣱⡫⢪⣾⣿⣵⡏⣾⣿⣿⡏⣼⣿⣿⣿⣿⣿⣷⣾⣾⣏⢿⣿⢇⢕⢸⣿⣿⢑⢑⢕⠕⢔⢕⢝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⣿⣿⣿⣿⢏⣱⡿⣣⣾⡿⢕⣜⣟⣵⣿⣿⣿⡟⢸⣯⣿⣿⢇⣿⣿⣿⣿⣿⣿⣿⣿⣿⣿⣸⣿⢜⢔⢸⣿⣿⢕⢕⢔⢕⢕⢕⢕⢜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⢏⣵⡿⣱⣿⡟⢕⢮⣾⣿⣿⣿⣿⢟⢇⣿⢞⢝⣽⢕⢿⣿⣿⣿⣿⣿⣿⣿⣿⣿⡇⣿⢕⢕⢸⣿⣿⢕⠑⢑⢕⢕⢕⢕⢕⢕⢜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⢿⢿⢿⣟⡟⢻⢇⢞⡞⣱⣿⡟⢱⢇⣿⣿⣿⣿⣟⢏⢕⢜⣱⣵⣿⡟⢕⣾⣿⣿⣿⣿⣿⣿⣿⣿⣿⡇⢜⢕⢕⣿⣿⣿⢕⢁⠑⢕⢅⢁⠁⠑⢕⣕⣼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⡿⢱⣿⢝⢾⣿⣽⡇⢕⢱⢱⣿⡿⢕⢇⣾⣿⣿⣿⣿⢇⢕⡕⢜⣱⣿⣿⢇⣾⣿⣿⣿⣿⣿⣿⣿⣿⣿⣿⡇⠕⢕⢱⣿⢿⠏⠄⢕⠕⢇⡕⢑⢕⣱⣾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⢝⢏⢝⢝⣼⣷⡕⢕⣕⢕⢜⢕⢕⢕⣿⣿⡇⢕⣸⣿⣿⣿⣿⢇⣱⢕⡇⣼⣇⢕⢝⢱⣿⡟⣿⣿⣿⣿⣿⣿⣿⣿⡿⡇⠀⠀⠀⠀⠀⢔⢄⠁⠐⠀⢄⢗⣾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⣕⣵⣧⢕⢕⢸⡷⡝⢷⣕⢜⢇⣑⢕⢑⣸⣿⣽⡷⢱⣿⡟⣸⣿⣿⣷⡟⢸⢱⣿⣿⣿⡇⢸⡟⢸⣿⣿⣿⣿⣿⣿⣿⣿⡇⢕⠀⠔⠔⢀⢔⢕⣵⠀⠀⠔⢐⢕⢕⢝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⢸⣿⣿⣿⣇⢇⢕⢕⢕⢕⢕⢵⡟⢕⢕⢕⣿⣿⣿⡇⣾⡿⢱⣿⣿⣿⢿⢇⡕⣾⣿⣿⣿⡕⢸⢇⢸⣿⡿⣿⣿⣿⣿⣿⣿⢕⢕⢱⣦⡔⢕⢕⣕⢹⢱⢄⠄⠕⢕⣑⣱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⡕⢕⢕⢸⣿⣿⣿⣿⣎⢕⢕⢕⢕⢜⡳⢧⣜⡟⢱⣿⡇⡇⢱⡿⢕⢸⣿⣿⡏⡜⢕⢇⣟⡟⢻⢿⢗⢜⢕⢸⣿⡇⣿⣿⣿⣿⣿⢿⢕⢕⣿⣿⡇⢕⢱⣿⡜⣼⢇⢕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⢸⣿⣿⣿⣿⣿⣧⡕⢕⢕⢜⡇⢕⢸⢝⢸⣿⢇⡇⡟⢕⢕⣼⣿⣿⢇⣜⣕⢕⣟⡻⢿⣿⢹⢇⡇⢜⣿⡇⣻⣿⣿⣧⢝⢕⢕⢱⢿⣿⡇⢕⢜⣿⡇⣿⢕⢕⢻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⢸⣿⣿⣿⣿⣿⣿⣿⢗⢕⠁⢜⡕⠕⢕⣼⣿⢕⢹⢕⢕⢕⢸⡟⡯⡕⣿⣿⣧⣿⣿⣷⣧⡜⢸⣿⣵⡝⢇⢺⡏⣿⣿⢕⢕⢕⢵⣷⣗⡕⢕⣸⣿⢱⡇⢇⢕⣼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⣿⣿⣿⣿⣿⣿⢟⡕⢕⠀⠀⣿⡷⢕⢕⣿⡏⢸⢕⢕⢕⢕⢜⢕⢕⢕⠀⠁⠘⠉⠙⠛⢿⣷⣽⣿⣿⣿⣧⣵⣷⣸⡻⡇⢕⣼⣷⣷⣾⡕⣕⢏⢟⢸⢱⢕⢕⢸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⡗⢕⢱⣿⣿⣿⣿⢟⣱⢞⢇⠀⠀⠀⣿⢇⢕⢱⣿⢇⡎⢕⢕⢕⢕⢕⢕⣷⡕⢔⢀⢔⢄⢔⣵⣕⣹⣿⣿⣿⣿⣿⣿⣿⣿⢟⠛⠙⠛⢟⠟⠟⢷⢟⢕⢕⢕⡇⡝⢝⣼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⢸⣿⣿⣿⢫⡞⢕⢇⠁⠀⠀⠀⠝⢕⢕⢸⡿⢱⡇⢕⡇⢕⢕⢕⣿⣿⣷⢱⣑⣑⣕⣼⣿⣿⣿⣿⣿⣿⣿⣿⣿⣿⣯⢔⢄⢀⢀⢀⣴⣴⢁⢕⢕⢕⣼⢕⣱⣾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⣿⣿⢸⢕⣿⡿⣱⢏⢕⡜⢕⡄⢀⠀⠀⠐⣱⡇⣾⢇⢸⣷⢜⡇⢕⢕⢕⣿⣿⣿⣮⣿⣿⣿⣿⣿⣿⣿⣿⣿⣿⣿⣿⣿⣿⣿⣷⣕⢕⠕⢵⣿⣿⢏⣱⢏⢕⡟⣼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⣾⣿⣿⣸⣫⡟⡱⢕⢕⡾⢕⣸⣿⣷⣶⢆⣱⣿⢇⡟⢕⢸⣿⢕⢹⢕⢕⢕⣿⣿⣿⣿⣿⣿⣿⣿⣿⣿⣿⣿⣿⣿⣿⣻⣿⣿⣿⣿⣿⣿⣷⣿⣿⢏⡱⢏⢕⢕⢕⢻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⣿⣿⣟⢕⢕⣕⡾⢇⢱⣿⣿⣿⡏⢱⣿⣿⢕⢕⢕⢜⣿⡇⢕⢇⢕⢅⢜⣿⣿⣿⣿⣿⣿⣿⣿⣿⣿⣿⣿⣿⣿⣿⣿⣿⣿⣿⣿⣿⣿⡟⡕⢎⢕⢱⢕⢕⢅⠜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⣿⣿⣿⣿⣿⣿⣿⣿⣿⣿⣿⣿⡇⢸⣿⣿⣿⣿⢇⢇⣸⣿⡟⢕⣼⣿⣿⣿⢕⣿⣿⢇⢕⢕⢕⢕⢹⣧⢕⢜⣇⢕⢕⢝⣿⣿⣿⣿⣿⣿⣿⡟⢟⢿⢿⢿⢿⣿⣿⣿⣿⣿⣿⣿⣾⡾⢕⢕⢕⡏⢕⢕⢕⠄⢹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⣿⣿⡇⢸⣿⣿⣿⣿⢱⢱⣿⣿⡇⢕⣿⣿⣿⡏⣸⣿⡟⢕⢕⢕⢕⢕⢕⢻⣇⢕⢜⢣⡅⢕⢜⢻⢿⣿⣿⣿⣿⣷⣕⣕⢕⢕⢄⣅⣵⣿⣿⣿⣿⣿⢏⢕⢕⢕⢱⡇⢕⢕⢕⠐⡸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⣿⣿⣿⡇⢸⣿⣿⣿⣿⢕⢸⣿⣿⣇⢕⣿⣿⣿⢇⣿⡿⢕⢕⢕⢕⢕⢕⢕⢕⢝⢇⢕⢑⢕⢕⢕⢕⢕⢝⢻⣿⣿⣿⣿⣿⣿⣿⣿⣿⣿⣿⣿⢿⢟⢕⢕⢕⢕⢕⣼⢇⢕⢕⢕⢕⢕⢹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⣿⢱⢸⣿⣿⣿⡕⣿⣿⡿⢸⣿⢇⢕⢕⢕⠅⢕⢕⢕⢕⢕⣕⢱⡕⢕⢕⢕⢕⢕⢕⢕⢕⢝⢿⣿⣿⣿⢿⢟⢟⢝⢕⢕⢕⢕⢕⢕⢕⢕⢕⢿⢕⢕⢕⡕⢕⢕⢕⢿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⣿⡇⣿⡇⢸⢸⣿⣿⣿⣇⢸⣿⣿⣾⢧⢹⣿⢣⣿⢇⢕⢕⢕⢅⢕⢕⢕⢕⢕⡕⣿⣇⢜⠕⢕⢕⢕⢕⢕⢕⢕⢕⢕⢕⢕⢕⢕⢕⢕⢕⢕⢕⢕⢕⢕⢕⢕⢕⢸⢕⢕⢕⢕⣷⢕⢕⢕⢜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⢸⣸⣿⣿⣿⣿⣜⣟⣟⣿⣗⣇⢇⣾⢏⢕⢕⢕⢕⢕⢔⢑⢕⢕⢸⡇⢿⣿⢕⠑⢕⢕⢕⢕⢕⣵⣵⣵⣵⡇⢑⢕⢕⢕⢕⢕⢕⢕⢕⢕⢕⢕⢅⢕⢕⢕⢕⢕⢸⣿⡕⢕⢕⢕⢸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⢿⣽⡇⠀⠀⠀⠀⢄⣾⢏⢕⢕⢕⢕⢕⢕⢕⢕⢄⢕⢸⡇⢸⣿⡇⠀⠁⠑⢕⢕⢼⣿⣿⣿⣿⠑⠑⢕⢕⢕⢕⢕⢕⢕⢕⢕⢕⢕⢕⢜⢕⢕⢕⢕⣿⡟⢇⢕⢕⢕⢕⢻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⣯⢗⢻⡇⢔⢔⢔⢄⣾⢏⢕⢕⢕⢕⢕⢕⢕⢕⢕⢕⢕⢸⣧⢜⣿⣷⢄⠀⠀⠀⠁⠻⢿⣿⣿⣿⡇⢀⠀⠑⠕⣧⡕⢕⢕⢕⢕⢕⢕⢕⢕⢕⢕⢕⢕⢻⣿⢕⢕⢕⢕⢕⣸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⣿⣿⢟⣣⣵⣧⡔⢜⢿⢜⢻⡇⢕⢕⢅⣾⢇⢕⢕⢕⢕⢕⢕⢕⢕⢕⢕⢕⢕⢸⣿⢕⡜⣿⣇⠀⠀⠀⠀⠀⠀⠙⢿⣿⣿⣷⣔⢀⠀⠁⢻⣧⢕⢕⢕⢕⢕⢕⢔⢕⢕⢕⢕⢜⠙⢁⢁⠕⢕⣼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⢄⢕⢕⢄⢔⢕⢔⢔⢕⢕⢕⢕⢕⢕⢕⢄⢕⢕⢕⢕⢕⢕⢕⢕⢕⢕⢸⣿⣿⣿⣿⣿⣿⣿⣿⣿⣿⣿⣿⣿⣿⣿⣿⣿⣿⣿⣿⣿⣿⣿⣿⣿⣿⣿⣿⣿⣿⣿⣿⣿⣿⣿⣿⣿⣿⣿⣿⣿⢿⢿⣿⣿⡟⣵⢟⢕⢕⢕⢕⠑⢱⢕⢸⡇⢕⢅⣾⢇⢕⢕⢕⢕⢕⢕⢕⣱⣵⣷⣷⣧⣕⢕⢟⡇⢳⣼⡞⢆⠀⠀⠀⠀⠀⠀⠀⠘⢟⣟⢿⣿⣿⡄⠀⠙⢕⢕⢕⢕⢕⢕⢕⢄⢕⢕⠁⢀⠁⠁⢄⡔⠘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⠐⢕⢕⢔⢕⢕⢕⢕⢕⢕⢕⢕⢕⢕⢕⢑⢑⠕⠕⢕⢕⢕⢕⢕⢕⢕⢸⣿⣿⣿⣿⣿⣿⣿⣿⣿⣿⣿⣿⣿⣿⣿⣿⣿⣿⣿⣿⣿⣿⣿⣿⣿⣿⣿⣿⣿⣿⣿⣿⣿⣿⣿⢿⣟⣫⣽⣷⣾⣿⣷⣮⡟⢳⠑⠕⢔⢔⢅⢑⠑⢱⢕⢜⡇⢅⡾⢇⢕⢕⢕⠕⢕⢕⣱⣾⣿⣿⣿⣿⣿⣿⣿⡜⢱⢕⣻⣧⢱⡔⢀⠀⠀⠀⠀⠀⠀⠀⠙⢿⣿⣿⣧⠀⠀⠀⠕⢕⢕⢕⢕⢕⢕⢕⢕⠀⠕⠀⢔⢄⢈⣄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⠔⠀⢔⢕⢕⠑⠁⠑⠁⠁⠑⠑⠁⠑⠕⠕⠑⠁⠁⠑⢕⢕⢕⢕⢕⢕⢕⢸⣿⣿⣿⣿⣿⣿⣿⣿⣿⣿⣿⣿⣿⣿⣿⣿⣿⣿⣿⣿⣿⣿⣿⣿⣿⣿⣿⣿⣿⣿⣿⣿⣿⣟⣵⣿⣿⣿⣿⣿⣿⢟⢏⢕⢕⢜⢔⠀⠁⢕⢕⢕⢕⢔⢁⢕⢱⡿⢕⢕⢕⢕⠑⢔⢕⣵⣿⣿⣿⣿⣿⣿⣿⣿⣿⣷⡕⢕⣿⢿⣧⢱⢕⠀⠀⠀⠀⠀⠀⠀⠀⠁⠹⣿⣿⡔⠀⠀⠀⢕⢕⢕⢕⢕⢕⢕⢕⢕⢔⢔⢁⡁⡀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⣿⣿⣿⣿⢸⣿⣿⣿⣿⡿⢟⢕⢕⢕⢕⢕⢕⢕⠀⠀⠀⠑⢕⢕⢕⢕⢰⡟⢕⢕⢕⢕⢑⢄⢕⢱⣿⣿⣿⣿⣿⣿⣿⣿⣿⣿⣿⣷⡕⢹⣷⡝⢗⢕⢕⠀⠀⠀⠀⠀⠀⠀⠀⠀⠈⢻⡇⠀⠀⠀⠀⢕⢕⢕⢕⢕⢕⢕⢕⠕⢕⢕⢣⢇⣹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⣿⣿⣿⣿⣿⢸⣿⡿⠟⠙⠁⠕⢕⢕⢕⢕⠕⠕⢁⠀⠀⢀⢀⠀⠑⢕⢰⢟⢕⢕⢕⢕⠑⢉⢕⢕⣾⣿⣿⣿⣿⣿⣿⣿⣿⣿⣿⣿⣿⣷⢸⣿⢇⢎⡕⢕⢅⠀⠀⠀⠀⠀⠀⠀⠀⠀⠀⠘⢕⠀⠀⠀⠁⢕⢕⠑⢑⢕⢕⢔⢕⢕⢕⣕⢕⢻⣿⣿⣿⣿⣿⣿⣿⣿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⣿⣿⣿⣿⣯⠜⠁⠀⢀⢀⠀⠀⠑⠑⠁⠀⠀⠑⢕⢕⢔⢅⠑⢝⢗⣰⢏⢕⢕⢕⢕⠑⠀⠑⠑⠑⠻⠿⢿⣿⣿⣿⣿⣿⣿⣿⣿⣿⡿⣿⢇⡟⢕⢱⢱⣇⢕⠀⠀⠀⠀⠀⠀⠀⠀⠀⠀⠀⠁⠀⠀⠀⠀⠁⠀⠀⢕⢕⢕⢕⢕⢕⢱⢟⢜⣷⣾⣿⣿⣿⣿⣿⣿⣿⡕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⣿⣿⣿⣿⢏⠀⢀⢕⢕⢕⢑⠀⠀⠀⠀⠀⠀⠀⠀⠁⠑⢕⢕⢅⠕⢇⢕⢕⢕⠕⠀⠀⠀⠀⠀⠀⠀⠀⠀⠁⠉⠛⠻⣿⣿⣿⣿⡟⢸⡿⢕⢱⢕⢕⣾⣿⢕⠀⠀⠀⠀⠀⠀⠀⠀⠀⠀⠀⠀⠀⠀⠀⠀⢀⢀⠀⠑⠕⢕⢕⢕⢕⢕⢕⢜⢸⣿⣿⣿⣿⣿⣿⣿⣿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⣿⣿⣿⣿⣿⠁⠀⢕⢕⢕⢕⢕⠀⢸⣔⢀⠀⠀⠀⠀⠀⠀⠀⠁⠕⢕⢅⠕⢕⢕⠀⠀⠀⠀⠀⠀⠀⠀⠀⠀⠀⠀⠀⠀⠀⠙⠻⡿⢕⢕⢕⢵⢕⣱⣿⣿⣿⢕⠀⠀⠀⠀⠀⠀⠀⠀⠀⠀⠀⠀⠀⠀⠀⠀⢧⣕⣦⠀⠀⠀⠕⢕⢕⢜⡕⢕⢧⢻⣿⣿⣿⣿⣿⣿⡇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⣿⣿⣿⣿⡇⠀⠀⠕⢕⢕⢕⢕⠀⢸⣿⣷⣄⠀⠀⠀⠀⠀⠀⠀⠀⠀⠁⠐⠁⠁⠀⠀⠀⠀⠀⠀⠀⠀⠀⠀⠀⠀⠀⠀⠀⠀⠀⠀⠑⠕⢕⢱⣾⣿⣿⣿⣿⢕⠀⠀⠀⠀⠀⠀⠀⠀⠀⠀⠀⠀⠀⠀⠀⠀⢏⢻⢸⠔⠀⠀⠀⢕⢕⢕⢕⢕⢸⡎⣿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⣿⣿⣿⣿⡇⠀⠀⠐⢕⢕⢕⠕⢄⣿⣿⣿⣿⡇⢔⢀⢀⠀⠀⠀⠀⠀⠀⠀⠀⠀⠀⠀⠀⠀⠀⠀⠄⠀⠀⠀⠀⠀⠀⠀⠀⠀⠀⠀⠀⠀⠁⠁⠉⠉⠙⠛⠟⠕⠀⠀⠀⠀⠀⠀⠀⠀⠀⠀⠀⠀⠀⠀⠀⠀⠀⠈⠑⠀⠀⠀⢅⢕⢕⢕⢎⢕⢵⣳⢸⣿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⣿⣿⣿⣿⡇⠀⠀⠀⠀⠁⠀⠀⠀⢹⣿⣿⣿⣷⡕⢕⢕⢕⢔⢔⢄⣀⢀⠀⠀⠀⠀⢀⠀⠀⠀⠀⠀⠀⠀⠀⠀⠀⠀⠀⢀⢄⠀⠀⠀⠀⠀⠀⠀⠀⠀⠀⠀⠀⠀⠀⠀⠀⠀⠀⠀⠀⠀⠀⠀⠀⠀⠀⠀⠀⠀⠀⠀⠀⠀⠀⢕⢕⢕⢕⢜⢕⢱⣹⣇⢻⣿⣿⣿⣿⣧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⣧⢕⢕⣸⣿⣿⣿⣿⡇⠀⠀⠀⠀⠀⠀⠀⠀⠜⣿⣿⣿⣿⡇⢕⢕⢕⢕⢕⢕⢜⢟⢿⣷⢆⠀⠁⠀⠀⠀⠀⠀⠀⠀⠀⠀⢄⠔⠑⠁⠀⠀⢀⠀⠀⠀⠀⠀⠀⠀⠀⠀⠀⠀⠀⠀⠀⠀⠀⠀⠀⠀⠀⠀⠀⠀⠀⠀⠀⠀⠀⠀⠀⠀⠀⠁⢕⢕⢕⢕⣿⢱⢻⣿⡜⣿⣿⣿⣿⣧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⣿⣿⣿⣿⣿⣧⢀⢔⢕⢔⠀⠀⠀⠀⠀⢻⣿⣿⣿⢇⢜⢕⢔⢑⢕⢕⢕⢕⢕⢜⠁⠐⠀⠀⠀⠀⠀⠀⠀⢀⠔⠑⠁⠀⠀⢀⢔⠁⠀⠀⠀⠀⠀⠀⠀⠀⠀⠀⠀⠀⠀⠀⠀⠀⠀⠀⠀⠀⠀⢀⠀⠀⠀⠀⠀⠀⠀⠀⠀⠀⠀⠀⢕⢕⢕⢕⢹⡕⣎⣿⣇⢻⣿⣿⣿⣿⢕⢸⣿⣿⣿⣿⣿⣿⣿⣿⣿⣿⣿⣿⣿⣿⣿⣿⣿⣿⣿⣿⣿⣿⣿⣿⣿⣿⣿⣿⣿⣿⣿⡇⢸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⣿⢕⢕⣿⣿⣿⣿⣿⡏⢕⢕⣼⣷⡔⠀⠀⠀⠀⢸⣿⣿⢇⢕⢕⢕⢕⢕⠀⠁⠑⠕⢕⢕⠀⠀⠀⠀⠀⠀⠀⢀⠔⠁⠀⠀⢀⠀⠁⠀⠁⠀⠀⠀⠀⠀⠀⠀⠀⠀⠀⠀⠀⠀⠀⠀⠀⠀⠀⠀⠀⠀⢕⠀⢄⠑⠀⠀⠀⠀⠀⠀⠀⠀⠀⠀⠀⠕⢕⢕⢜⢇⣿⣼⣿⡸⣿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⢕⢱⣿⣿⣿⣧⠀⠀⠀⠀⠀⡿⢇⢕⢕⢕⢕⠕⠀⠀⠀⠀⢀⢀⠀⠀⠀⠀⠀⠀⠀⠀⠁⠀⠀⠀⠀⠀⠀⠀⠀⠀⠁⠀⠀⠀⠀⠀⠀⠀⠀⠀⠀⠀⠀⠀⠀⠀⠀⠀⠀⠀⢄⠑⢀⠑⠀⠁⠐⠄⢀⠀⠀⠀⠀⠀⠀⠀⠀⠑⠕⢕⢕⢸⣷⣿⡇⢿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⣷⢕⢕⢕⢕⢕⢕⢕⢕⢕⢕⢕⢕⢕⢸⣿⣿⣿⣿⣿⣿⣿⣿⣿⣿⣿⣿⣿⢕⢕⢕⣿⣿⣿⣿⣿⣿⣿⣿⢕⢕⣿⣿⣿⣿⣿⢕⣿⣿⣿⣿⣿⡔⠀⠀⠀⠀⢁⢕⢕⢕⢕⢕⡆⠀⠀⠀⢀⢕⡕⢕⠀⠀⠀⠀⠀⠀⠀⠀⠀⠀⠀⠀⠀⠀⠀⠀⠀⠀⠀⢰⠀⠀⠐⠀⠀⠀⠀⠀⠀⠀⠀⠀⠀⠀⠀⠀⠀⠁⠀⠀⠀⠁⠁⠐⠀⠀⠁⠀⠀⠀⠀⠀⠀⠀⠀⠀⠑⠕⢸⣿⣿⣿⢸⣿⣿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⢕⣿⣿⣿⣿⣿⣧⠀⠀⠀⠀⠀⢕⢕⢕⣱⡇⣿⡄⠀⠑⢕⢕⢕⢁⠀⠀⠀⠀⠀⠀⠀⠀⠀⠀⠀⠀⠀⠀⠀⠀⠀⠀⢰⠑⠀⠀⠀⠀⠀⠀⠀⠀⠀⠀⠀⠀⠀⠀⠀⠀⠀⠀⠀⠀⠀⠀⠀⠀⠀⠀⠀⠀⠀⠀⠀⠀⠀⠀⠀⠀⠀⢀⢕⣿⣿⣿⡕⢿⣿⣿⡕⢸⣿⣿⣿⣿⣿⣿⣿⣿⣿⣿⣿⣿⣿⣿⣿⣿⣿⣿⣿⣿⣿⣿⣿⣿⣿⣿⣿⣿⣿⣿⣿⡇⢕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⣿⣿⣿⣿⣿⣿⣿⣿⡕⢱⣿⣿⣿⣿⣿⡇⢜⢿⣿⣿⣿⣿⡔⠀⠀⠀⠀⠁⢕⣱⣿⣧⡿⢏⢔⢄⢕⢕⢕⠕⠀⠀⠀⠀⠀⠀⠀⠀⠀⠀⠀⠀⠀⠀⠀⠀⠀⠀⠀⠀⠀⠀⠀⠀⠀⠀⠀⠀⠀⠀⠀⠀⠀⠀⠀⠀⠀⠀⠀⠀⠀⠀⠀⠀⠀⠀⠀⠀⠀⠀⠀⠀⢀⢄⢔⢕⢕⢕⢕⢸⣿⣿⡎⢜⣿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⢕⣿⣿⣿⣿⣿⣿⣿⣿⣿⣿⣿⣿⣿⣿⢕⢕⢕⣿⣿⣿⣿⣿⣿⣿⣿⣿⢼⣿⣿⣿⣿⣿⣧⢕⢜⢟⢿⣿⣿⡇⠀⠀⠀⠀⠀⣼⣿⣿⢿⢕⢕⢕⢕⢕⠁⠀⠀⠀⠀⠀⠀⠀⠀⠀⠀⠀⠀⠀⠀⠀⠀⠀⠀⠀⠀⢀⠀⠀⠀⠀⠀⠀⠀⠀⠀⠀⠀⠀⠀⠀⠀⠀⠀⠀⠀⠀⠀⠀⠀⠀⠀⠀⠀⠀⠀⠀⠀⠀⠐⠑⢕⢕⢕⢕⢕⢕⢕⢿⣿⡇⢕⢻⣿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⢻⣿⣿⣿⣿⣿⡇⢕⢕⢕⢕⢕⢕⢕⢕⢕⢕⢕⢜⣿⡇⢕⢕⢕⢕⢕⢕⣽⣿⡇⢕⢕⢕⢕⢕⢕⢅⠕⠕⠘⠘⠑⠀⠀⠀⠀⠀⠑⢕⢕⢕⡑⠕⢔⢕⠀⠀⠀⠀⠀⠀⠀⠀⠀⠀⠀⠀⠀⠀⠀⠀⠀⠀⠀⠀⠀⢔⢕⢕⠀⠀⠀⠀⠀⠀⠀⠀⠀⠀⠀⠀⠀⠀⠀⠀⠀⠀⠀⠀⠀⠀⠀⠀⠀⠀⠀⠀⠀⠀⠀⠀⠀⢕⢕⢕⢕⢕⢕⢕⠕⢕⢕⢕⢕⣟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⢸⣿⡇⢕⢕⢕⢕⢕⢕⡷⣿⡇⢕⢕⢕⢕⢕⢕⢕⠀⠀⠀⠔⢕⢀⠀⠀⠀⠀⠀⢕⢕⢕⢕⢔⢅⢔⢕⠀⠀⠀⠀⠀⠀⠀⠀⠀⠀⠀⠀⠀⠀⠀⠀⠀⠀⠀⢔⢕⢕⠁⠀⢀⢔⠑⠁⠄⢀⠀⠀⠀⠀⢀⢀⢀⠀⠀⠀⢀⠀⠀⠀⢄⢄⢄⢀⠀⠑⠁⠀⠀⢀⢄⠀⠁⢕⢕⢕⢕⢕⢕⢄⢕⢕⢕⢕⢻⡇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⢕⣿⣿⣿⣿⣿⣿⡇⢕⢕⢕⢕⢕⢕⢕⢕⢕⢕⢱⣽⣿⡇⢕⢕⢕⢕⢕⢕⣿⣿⡇⢕⢕⢕⢕⢕⢕⢕⢕⠀⠀⢕⢕⢕⠀⠀⠀⠀⢀⢕⢕⢕⢕⢕⢕⢕⡕⠀⠀⠀⠀⠀⠀⠀⠀⠀⠀⠀⠀⠀⠀⠀⠀⠀⠀⠀⢕⢑⠀⢀⢔⢕⢕⠀⠀⠀⠀⠀⠀⠕⠕⠀⠀⠐⠔⠐⠀⠀⠀⠄⠅⠀⠀⠑⠁⠀⠀⠀⠀⠕⠔⠔⠀⠀⢕⢕⢕⢕⢕⠁⢅⠑⢕⢕⢕⢕⡇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⢕⢕⢸⣿⣿⡇⢕⢕⢕⢕⢕⢕⣿⣿⡇⢕⢕⢕⢕⢕⢕⢕⢕⠄⠀⠕⢕⢕⢔⠀⠀⢀⢕⢕⢕⢕⢕⢕⢕⢱⢇⠀⠀⠀⠀⠀⠀⠀⠀⠀⠀⠀⠀⠀⠀⠀⠀⠀⠀⢕⣵⡕⢕⢕⢕⢕⢕⠀⠀⠀⠀⠀⠀⠀⠀⠀⠀⠀⠀⠀⠀⠀⠀⠀⠀⠀⠀⠀⠀⠀⠀⠄⢔⢄⢄⠀⠀⠀⠁⠀⠐⠀⢕⢔⠅⢐⠑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⢕⣷⣿⣿⣿⡇⢕⢕⢕⢕⢕⢕⣿⣿⡇⢕⢕⢕⢕⢕⢕⢕⢔⠀⢔⢄⢅⢁⠑⢑⠑⢑⢕⢕⢕⢕⢕⢕⢕⡟⠀⠀⠀⠀⠀⠀⠀⠀⠀⠀⠀⠀⠀⠀⠀⠀⠀⠀⠀⣿⣿⢇⢕⢕⢕⢕⠑⠀⠀⠀⠀⠀⠀⠐⠐⠀⠀⠀⠀⠀⠀⠐⠐⠐⠐⠀⠀⠀⠀⠀⠁⠁⠑⠀⢀⠀⢔⢄⢀⠀⠀⠀⠀⢕⢅⢔⠀⠑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⣿⣿⣿⣿⡇⢕⢕⢕⢕⢕⢕⣿⣿⡇⢕⢕⢕⢕⢕⢕⠕⢕⢕⢅⢕⢕⢕⢕⢕⢕⢕⢕⢕⢕⢕⢕⢕⠎⠀⠀⠀⠀⠀⠀⠀⠀⠀⠀⠀⠀⠀⠀⠀⠀⠀⠀⠀⢄⡟⠕⢕⢕⢕⢕⢕⠀⠀⠀⠀⠀⠀⠀⠀⠀⠀⠀⠀⠀⠀⠀⠀⠀⠀⠀⠀⠀⠀⠀⠀⠀⠀⠀⠀⠕⠀⠑⢕⢔⠀⠀⠀⠀⠀⢕⢕⢕⢄⠑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⣿⣿⣿⣿⡇⢕⢕⢕⢕⢕⢕⢕⢕⢕⢕⢕⢕⢕⢕⢕⠀⠁⠀⠑⢑⢑⢑⢑⢑⠑⠑⠑⢑⢑⣑⡑⢁⠀⠀⠀⠀⠀⠀⢄⢔⠀⠀⠀⠀⠀⠀⠀⠀⠀⠀⠀⠀⠁⠀⠀⢕⢕⢕⠑⠀⠀⠀⠀⠀⠀⠀⠀⠀⠀⠀⠀⠀⠀⠀⠀⠀⠀⠀⠀⠀⠀⠀⠀⠀⠀⠑⠀⠀⠀⠀⠀⠑⢕⢔⠀⠀⠀⠀⠀⠕⢕⢕⢔⢑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⣿⣿⣿⡇⢕⢕⢕⢕⢕⢕⢕⢕⢕⢕⢕⢕⢕⢕⢕⠔⠀⠁⢕⢕⢕⢕⢕⢕⢄⢄⠀⠑⠈⠁⠐⠀⠀⠀⠀⠀⠀⢄⢕⢕⠀⠀⠀⠀⠀⠀⠀⠀⠀⠀⠀⠀⠀⠀⢕⢕⢕⠑⠀⠀⠀⠀⠀⠀⠀⠀⠀⠀⠀⠀⠀⠀⠀⠀⠀⠀⠀⠀⠀⠀⠀⠀⠀⠀⠀⠀⠀⠀⠔⢀⠀⠀⠁⢕⠀⢀⠀⠀⠀⠀⠑⢕⢕⢕⢔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⠀⠀⠀⢕⢕⢕⢕⢕⢕⢕⠀⠀⠀⠀⠀⠀⠀⠀⠀⠀⠀⢄⠕⢕⢕⠀⠀⠀⠀⠀⠀⠀⠀⠀⠀⠀⠀⠀⠀⢕⢕⠁⠀⠀⠀⠀⠀⠀⠀⠀⠀⠀⠀⠀⠀⠀⠀⠀⠀⠀⠀⠀⠀⠀⠀⠀⠀⠀⠀⠀⠀⠀⠀⠀⠕⢔⢀⠀⠕⢄⢕⢔⠀⠀⠀⢄⢔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⠀⠀⠀⢕⢕⢕⢕⢕⢕⢕⢄⠀⠀⠀⠀⠀⠀⠀⠀⠀⢄⠑⠀⢕⢕⠀⠀⠀⠀⠀⠀⠀⠀⠀⠀⠀⠀⠀⠀⠑⠀⠀⠀⠀⠀⠀⠀⠀⠀⠀⠀⠀⠀⠀⠀⠀⠀⠀⠀⠀⠀⠀⠀⠀⠀⠀⠀⠀⠀⠀⠀⠀⠀⠀⠀⠁⠑⠀⠀⢕⢕⢕⢕⢔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⢔⠀⠀⢕⢕⢕⢕⢕⢕⢕⠑⠀⠀⠀⠀⠀⠀⠀⠀⢄⠁⠀⠀⢕⠁⠀⠀⠀⠀⠀⠀⠀⠀⠀⠀⠀⠀⠀⠀⠀⠀⠀⠀⠀⠀⠀⠀⠀⠀⠀⠀⠀⠀⠀⠀⠀⠀⠀⠀⠀⠀⠀⠀⠀⠀⠀⠀⠀⠀⠀⠀⠀⠀⠀⠀⠀⠀⠀⠀⠁⠑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⢄⠕⢕⢕⢕⢕⢕⢕⠀⠀⠀⠀⠀⠀⠀⠀⠀⠀⠁⠀⠀⠀⢕⠀⠀⠀⠀⠀⠀⠀⠀⠀⠀⠀⠀⠀⠀⠀⠀⠀⠀⠀⠀⠀⠀⠀⠀⠀⠀⠀⠀⠀⠀⠀⠀⠀⠀⠀⠀⠀⠀⠀⠀⠀⠀⠀⠀⠀⠀⠀⠀⠀⠑⠐⠀⠑⠐⠐⠔⠀⠀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⠑⠑⠑⠑⠑⠀⠀⠀⠀⠀⠀⠀⠐⠀⠀⠀⠀⠑⠑⠀⠀⠀⠀⠀⠀⠀⠀⠀⠀⠀⠀⠀⠀⠀⠀⠀⠀⠀⠀⠀⠀⠀⠀⠀⠀⠀⠀⠀⠀⠀⠀⠀⠀⠀⠀⠀⠀⠀⠀⠀⠀⠀⠀⠀⠀⠀⠀⠀⠁⠑⠀⠑⠁⠑⠐⠐⠀⠀⠀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⢿⢟⢻⢟⣟⣟⣟⣟⣟⣻⢿⢿⣿⡼⣿⣞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⢿⣟⣯⣵⣾⣽⡵⢕⢝⢿⣿⣿⣿⡷⢇⢕⢝⢕⢕⢕⢕⢜⢻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⡿⣫⣷⣯⣾⢿⢿⢏⢕⢕⢕⢕⢕⢜⢝⢝⢕⢕⢕⢕⢕⢕⢕⢕⢕⢕⢕⢜⢝⢻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⡿⣫⣾⣻⣵⢾⢕⢸⣷⣷⣿⢇⢕⢕⣵⣵⡜⢟⢷⢱⣕⢕⢕⢕⢕⢕⢕⢕⢕⢕⢕⢜⢜⢝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⢟⢹⣿⢟⣏⣵⢕⡇⣼⣿⣿⣷⣷⣷⣿⣿⣿⣷⢕⢕⢕⢿⣳⡕⢕⢕⢕⢕⢕⢕⢕⢕⢕⢕⢕⢝⢏⢻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⢏⣵⡿⣹⣾⣿⢇⢸⡇⣿⣿⣿⡜⢕⢜⢟⢟⢇⢸⣇⢕⢕⢜⣿⣷⡕⢕⢕⢕⢕⢕⢕⢕⢕⢕⢕⢕⢕⢕⢕⣻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⡟⣼⢏⣼⣿⣿⡟⣱⣾⡇⣿⣿⣿⡇⢕⢕⢕⢕⢕⢕⣿⣷⣔⢕⢹⣿⣷⡕⢕⠕⢕⢕⢕⢕⢕⢕⢕⠕⢕⢕⢕⡝⢟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⡱⣱⣿⣿⣿⣿⢇⣿⣿⡇⣿⣿⢯⣵⣕⣵⣧⣕⣱⣾⣿⡿⣿⣷⢜⣿⣿⣷⡄⢕⢕⢕⢕⢕⢕⢕⢕⢕⢕⢕⢕⢝⢸⡇⢻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⡿⢿⢇⣼⣿⣿⣯⣾⣿⢸⣿⣿⡇⣿⣿⣿⣿⣿⣿⣿⣿⣿⣿⣿⣿⡹⣿⡇⢻⣿⣿⣧⢑⢁⢕⢡⡕⢕⣕⢡⢕⢕⢠⢇⢕⢜⢇⣧⢝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⡿⢟⣹⣵⣪⡱⢱⣿⢕⡻⢱⣿⣿⢸⣿⣿⢇⢹⣿⣿⣿⣿⣿⣿⣿⣿⣿⣿⣿⡇⢹⡇⢸⣿⣿⣿⡕⠁⠕⢕⢟⢇⢕⢕⢘⢇⢕⢕⢕⢕⡜⣿⡇⣹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⣽⢜⣽⣿⡿⢕⣿⡏⢸⢧⣿⣯⡏⣾⣿⣿⡇⢸⣿⣿⣿⣿⣿⣿⣿⣿⣿⣿⣿⣿⢕⢕⢕⣿⣿⣿⢕⢔⢀⢀⣀⢀⡀⢀⠕⢕⢕⢕⣕⢱⢏⢸⢕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⢇⡹⢇⢟⢟⢇⢸⣿⢱⣿⣿⣿⣿⡇⢜⣿⡿⣷⢕⢹⣿⣿⣿⣿⣿⣿⣿⣿⣿⣿⣿⢕⢕⢕⣿⢿⠏⠁⢕⢕⢻⣿⡜⣿⣷⣷⣶⣧⢕⢝⢷⡕⢕⣾⣿⣿⣿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⢏⢟⢟⢜⢜⢟⢕⢜⢟⢇⢟⢟⢏⢇⢟⢟⢜⢝⢟⢸⢜⢟⢏⢕⢟⣿⣿⢕⢕⢱⣷⢕⢕⣷⣷⢕⢱⣷⢕⢱⣷⡕⢕⣷⡇⢕⢱⣷⢕⢕⣷⡇⢕⢱⣷⡕⢸⣿⣿⣿⣿⣿⣿⣿⣿⣿⣿⣿⣿⣿⣿⣿⣿⣿⣿⣿⣿⡇⣿⣿⢸⣷⢕⢵⡕⢕⢸⡇⢝⣿⡿⣾⡿⢕⢸⢝⢱⣿⡇⢕⣿⣿⣿⣿⣿⣿⣿⣿⣿⣿⣿⡇⢕⠀⠀⠀⠀⢄⢕⢜⡜⣿⣧⢿⣿⣿⡿⣿⢱⢧⣸⢎⣾⣿⣿⣿⣿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⡕⢾⣿⢕⢸⣿⡧⢕⣿⡇⢕⢸⣿⣇⢕⣿⡇⢕⢸⣿⡇⢸⣿⣿⣿⣿⣿⣿⣿⣿⣿⣿⣿⣿⣿⣿⣿⣿⣿⣿⣿⣿⡇⣿⣿⡕⢿⢱⢕⢕⡕⢺⣵⢸⣿⣿⣿⢇⢕⢕⢗⣿⣿⣷⢜⣿⣿⣿⣿⣿⣿⣿⣿⣿⣿⡟⢇⢕⢔⣕⣕⣵⡕⢕⢳⣿⣾⣿⢸⣿⣿⡇⢻⡗⢏⢕⢕⡻⣿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⣇⢕⣱⢏⢕⢸⡏⣼⡟⣿⡏⢕⢕⢱⢕⣽⢝⣝⢕⣿⢹⣿⣿⣿⣿⣿⣿⣿⣿⡇⢕⢕⢸⣿⣿⣿⣷⢕⢸⣿⣿⡿⢸⣿⣿⡇⢸⡇⡕⠁⠘⢻⣮⡻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⣇⢝⡱⢾⢻⡇⣿⢧⣿⣷⣱⡇⢺⢕⣿⣿⣿⢜⡿⢕⣿⣿⣿⣿⣿⣿⣿⣿⡇⢕⢕⢸⣿⣿⣿⣿⡕⢕⡿⣿⡇⢜⣿⣿⡇⣸⡇⡇⢄⠀⠑⢜⢻⢜⢿⣿⣿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⣇⢝⢝⡗⡇⣿⢸⣿⣿⣿⡇⢜⢕⣿⣿⡟⣱⢇⡇⣿⡿⣿⣿⣿⣿⣿⣿⢇⢕⢕⣼⣿⣿⢿⣫⢕⣷⡱⢼⡕⢕⢹⣻⢇⢹⣿⢕⠕⢐⠀⠁⢕⢜⢣⢻⣿⣿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⣏⡗⠁⠑⢱⡿⢸⣿⣿⢹⢇⡜⡕⣜⣟⢷⢜⣼⣧⢻⡗⣿⢿⣿⣿⢜⢱⢕⢕⡱⣟⣹⣷⣿⢿⠟⠁⢄⣵⡷⢕⣼⢹⢕⢕⢹⡇⢀⢔⢀⢔⢸⡇⢕⢱⢻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⢸⢕⠀⠀⢸⢱⢸⣿⣿⢕⢕⢝⠇⠟⠿⢿⣧⣷⣾⣼⣕⣹⡜⣿⣿⣵⢕⣕⣵⣷⣿⢿⠋⢁⣕⣴⣾⣿⣿⢇⣼⢏⣾⢕⢕⢕⢻⢱⣷⣷⣧⢕⢿⡸⣇⢏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⢝⠀⠀⠀⢜⢸⢸⣿⣟⢕⢕⢕⣶⣴⣄⣄⢅⠉⠙⢟⢿⣿⣷⣷⣿⣷⣾⣿⣿⣿⣕⣄⣅⢙⢝⢝⢝⢝⡿⣼⢏⢕⣿⢕⢕⢕⢕⢝⣿⣿⣿⡇⢸⡇⣿⡎⢸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⣿⡵⢀⠀⠀⢁⢸⡱⢕⢕⢕⢕⢕⢻⡿⢿⢟⢟⢏⢁⣰⣵⣿⣿⣿⣿⣿⣿⣿⣿⣿⣿⣿⣿⣿⣿⣿⣿⡟⡵⢕⢇⢕⣿⡇⢕⢕⢕⢕⢜⣿⣿⣿⢜⣿⣿⣿⢕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⢐⢔⢐⢀⢀⢀⣿⣿⢕⢕⢕⣿⣿⡇⢕⢕⣿⣿⣿⢕⢕⢸⣿⣿⡇⢕⢕⣿⣿⡇⢕⢕⢸⣿⣿⢕⢕⢕⣿⣿⣿⣿⣿⣿⣿⣿⣿⣿⣿⣿⣿⣿⣿⣿⣿⣿⣿⣿⡇⣿⣿⣿⣿⣿⣷⢕⢣⢲⢕⢱⢕⢕⢜⣧⢕⢜⢜⣧⣵⣵⣷⣿⣿⣿⣿⣿⣿⣿⣿⣿⣿⣿⣿⣿⣿⣿⣿⣿⣿⡿⢏⣷⡧⢕⢕⢕⣿⡇⢕⢕⢕⢕⢕⢪⢻⣿⡇⣿⣿⣿⡇⣿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⣿⣿⣧⢎⢧⢣⢕⢕⢕⢕⢕⢕⢕⢕⢜⣿⣿⣿⣿⣿⣿⣿⣿⣿⣿⣿⣿⢿⣿⣿⣿⣿⣿⣿⣿⣿⣿⣿⡏⢕⢕⢕⢱⣿⡿⢕⢕⢕⢕⢕⢕⢳⡝⡇⣿⣿⣿⣷⣿⣿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⢟⣟⣟⡿⢿⣷⡜⢇⡇⢕⢕⢕⢕⢕⢕⢕⢕⢜⢿⣿⣿⣿⣿⣿⣿⣿⣿⣿⣿⣿⣿⡿⢿⢻⣿⣿⣿⣿⡿⢏⢕⢕⢕⢕⢕⣿⡇⢕⣼⢕⢕⢕⢕⢕⢜⣇⢾⣿⣿⣿⣿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⣿⢣⣿⣿⣿⣿⣿⡮⣱⡿⢕⢕⢕⢕⢕⢕⢕⢕⢕⢕⢕⢝⢻⢿⣿⣿⣿⣿⣧⡱⢕⢕⢵⢕⣱⣿⣿⡿⢟⢕⢕⢕⢕⢕⢕⢕⢜⡇⢇⢕⣿⡇⢕⢕⢕⢕⢕⢜⢇⢻⣿⣿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⢟⢑⠁⠙⢝⢕⢕⢝⢝⡱⢏⢕⢕⢕⢕⢕⢕⢇⢕⢕⢕⢕⢱⢟⢕⢕⢜⠝⠛⢟⢿⢿⣿⣿⣿⣿⢿⢏⠕⢕⢕⢕⢕⢕⢕⢕⢕⢕⢱⢇⢕⣾⣿⢇⢕⡇⢕⢕⢕⢕⢕⢕⢿⣿⣿⣿⣿⣿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⢟⢕⢕⠁⠀⠀⢕⢕⢕⢕⡼⢇⢕⢕⢕⢕⣕⡕⢕⢜⢇⡕⢕⢕⢜⢕⠕⠑⠁⠀⢔⢕⢕⣷⣷⣯⣽⣷⣿⢕⢄⠀⠁⠑⢕⢕⢕⢕⢕⢕⢸⢕⢸⣿⡿⢕⢕⢇⢕⢕⢕⢕⢕⢕⢕⢕⢜⢕⢜⢕⢕⢕⢕⢕⢕⢕⢕⢕⢕⢕⢕⢕⢕⢕⢕⢝⢝⢝⢝⢕⢜⢕⢜⢕⢝⢝⢝⢝⢝⢝⢝⢝⢝⢟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⢻⢕⣿⣿⣿⣿⣿⣿⣿⣿⣿⣿⣿⣿⢇⢕⢕⠑⠀⠀⢕⢕⢕⢕⡜⢕⢕⢕⢕⢕⢔⢺⣇⢕⢕⢕⢕⢕⢕⢕⠁⠀⠀⠀⠀⢕⢕⣼⣿⣿⣿⣿⣿⣿⡇⢕⠀⠀⠀⠀⠁⢕⢕⢕⢕⢕⢕⢸⢿⢇⢕⢕⢕⢕⠕⢕⢕⢕⢕⢕⡕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⢏⢕⢹⣿⣿⣿⣿⣿⣿⣿⣿⣿⣿⢇⢕⢕⢕⠀⠀⢀⢕⢑⢁⢕⢕⢕⢕⢕⢕⣕⣵⡕⢿⣧⢕⢕⢕⢕⢕⢕⠀⠀⠀⠀⠀⢕⢸⣿⣿⣿⣿⣿⣿⣿⣷⡕⠀⠀⠀⠀⠀⠅⢕⢕⢕⢕⠑⠀⢔⠔⠀⢁⠁⢕⢕⢕⢕⢕⢕⢕⢱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⠕⠕⠕⢕⢅⢔⢔⢻⢕⢕⢸⣿⣿⣿⣿⣿⣿⣿⣿⣿⡇⢕⢕⢕⠁⠀⠀⣸⣿⣿⢇⢇⢕⢕⢕⢱⣾⣿⣿⣷⢝⣿⡇⢕⢕⢕⢕⢕⠁⠀⠀⠀⠀⠑⣿⣿⣿⣿⣿⣿⣿⣿⣿⡇⠀⠀⠀⠀⠀⠀⢕⢕⢕⢕⠕⠗⢀⢀⠘⠿⢀⢕⢕⢕⢕⢕⢕⢕⢕⢱⢻⣿⣿⣿⣿⣿⣿⣿⣿⣿⣿⣿⣿⣿⢟⢻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⡟⢕⢕⢕⢕⢕⢕⢕⢇⢕⢸⣿⣿⣿⣿⣿⣿⣿⣿⢟⢕⠕⢕⠕⠀⠀⢰⣿⣿⡟⡜⢕⢕⢕⢱⣿⣿⣿⣿⣿⢱⢿⣿⢕⢕⢕⢕⠀⠀⠀⠀⠀⠀⠀⢱⣿⣿⣿⣿⣿⣿⣿⣷⢇⠀⠀⠀⠀⠀⠀⢕⢕⢕⢕⢔⠐⢕⠕⠐⢶⣾⣧⢕⢕⢕⢕⢕⢕⢕⢕⢱⢻⣿⣿⣿⣿⣿⣿⣿⣿⣿⣿⣿⢏⢵⢕⢕⢕⢝⢻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⢠⢅⢕⢕⢕⢕⢕⠁⠁⢕⢸⣿⣿⣿⣿⣿⣿⢟⣵⡇⢕⠀⠀⠀⠀⢀⣾⣿⡿⡱⢕⢕⢕⢕⣾⣿⣿⣿⣿⣿⢸⢸⣿⡇⢕⢕⢕⠀⠀⠀⠀⠀⠀⠀⠀⢻⣿⣿⣿⣿⣿⣿⡟⠀⠀⠀⠀⠀⠀⠀⠁⢕⢕⢕⢕⢕⢰⢔⣾⢸⣿⣿⣇⢕⢕⢕⢕⢕⢕⢕⢕⢱⢻⢿⢿⢿⣿⣿⣿⣿⣿⣿⢟⠕⠁⢕⢕⢕⢕⢕⣾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⡧⢕⢅⠁⠁⠑⠑⠀⠀⠁⢸⣿⣿⣿⣿⣿⢏⣾⣿⣷⢕⢔⠀⠀⠀⠁⠈⠉⠑⠕⠕⢕⢕⣸⣿⣿⣿⣿⣿⣿⢕⡸⢽⡳⢕⢕⢕⠀⠀⠀⠀⠀⠀⠀⠀⠁⢻⣿⣿⣿⣿⣿⠑⠀⠀⠀⠀⠀⠀⠀⠀⢕⢕⣱⣿⢕⢕⢇⢇⣿⣿⣿⣿⡕⢕⢕⢕⠕⠑⠑⠁⠁⢱⢻⢿⣷⣮⣝⢿⣿⣿⢏⠔⠀⠁⠕⠑⠀⣠⣾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⢇⣕⡕⢕⢀⠀⠀⠕⠑⠀⠀⢱⣷⣷⣷⣷⢸⣿⣿⣿⢕⢕⠀⠀⢀⠀⠀⠀⠀⠀⠀⠀⠁⠙⠻⢿⣿⣿⣿⡏⢕⡇⢿⡇⢕⡕⠁⠀⠀⠀⠀⠀⠀⠀⠀⠀⠈⢻⢿⣿⡿⠇⠀⠀⠀⠀⠀⠀⠀⠀⠀⠑⢱⣿⣿⡧⣾⢇⣼⣽⣿⣿⡿⠇⠑⠁⠀⠀⠀⠀⠀⠀⢜⣇⢕⢕⢝⢻⢿⣷⣽⡐⠀⢄⢄⠀⠀⣰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⡇⢕⢸⣿⡇⢕⣿⡇⢇⣿⡇⢕⢸⣿⢱⢸⣿⢕⢱⣿⡇⢕⣿⡇⢕⣿⣿⢕⢸⡄⠀⠀⢀⢄⠀⠀⠹⠿⠿⠿⢸⣿⣿⣿⢕⢕⢔⠰⠑⠀⠀⠀⠀⠀⠀⠀⠀⠀⠀⠀⠈⠙⠻⢇⣿⡇⢝⡕⢕⢕⠀⠀⠀⠀⠀⠀⠀⠀⠀⠀⠀⠁⢁⢁⠑⠀⠀⠀⠀⠀⠀⠀⠀⠀⠀⠀⢕⣿⣟⣕⣵⣿⡿⠟⠋⠁⠀⠀⠀⠀⠀⠀⠀⠀⠀⠀⠈⢹⣇⢕⢕⢕⢕⢜⢻⣿⣧⣅⠁⠀⣰⣿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⠀⠀⠀⢅⢱⣺⣿⣧⣕⣿⡇⢇⣿⡇⢕⢸⣿⣿⡇⢕⢸⣿⡇⢕⣿⡇⢕⣿⡇⢕⢸⣿⢜⢸⣿⢕⢜⣿⡇⢕⣿⡇⢕⣿⣿⢕⢸⣿⣔⠀⠀⠀⠀⠀⠀⠜⣿⣿⢸⣿⣿⣿⢕⢕⢕⢸⠀⠀⠀⠀⢄⠔⠀⠀⠀⠀⠀⠀⠀⠀⠀⠕⣿⣧⢕⡇⢕⠀⠀⠀⠀⠀⠀⠀⠀⠀⠀⠀⠀⠀⠑⢕⠀⠀⠀⠀⠀⠀⠀⠀⠀⠀⠀⠀⠁⢹⣿⡟⠟⠙⠀⠀⠀⠀⠀⠀⠀⠀⠀⠀⠔⢄⠀⠀⠀⢜⢿⡇⢕⢕⢕⢕⢕⢜⢻⣿⣷⡕⣿⣿⣿⣿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⢟⣿⣆⠀⠀⠔⠕⠀⠀⠘⢿⢎⢻⣿⢏⢕⢕⢕⢜⢀⠀⢀⠕⠀⠀⠀⢄⠐⠀⠄⠀⠀⠀⠀⠀⣿⡎⢝⡕⢔⠀⠀⠀⠀⠀⠀⠀⠀⠀⠀⠀⠀⠀⠀⢁⠀⠀⠀⠀⠀⠀⠀⠀⠀⠀⠀⠀⠀⢜⠟⠁⠀⠀⠀⠀⠀⠀⠀⠀⠀⠀⠄⠀⠀⠁⠕⢀⠀⢕⢻⣿⡕⠑⢕⢕⢕⢕⢕⠘⠿⢇⣿⣿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⣿⢔⠀⠀⠀⢀⢄⠀⢀⢄⠀⠑⢕⢕⢕⢕⢕⠀⠔⠁⠀⢀⠄⠕⢀⠀⠀⠀⠀⠀⠀⠀⠀⢸⡇⢕⢇⠕⠀⠀⠀⠀⠀⠀⠀⠀⠀⠀⠀⢀⢔⢱⣇⢕⣕⢀⠀⠀⠀⠀⠀⠀⠀⠀⠀⠀⠀⠀⠀⠀⠀⠀⠀⠀⠀⠀⠀⠀⠀⢀⠕⠄⢀⠀⠁⠄⢱⢸⡿⣧⢄⠀⠁⠕⢕⠁⠀⠀⢈⢻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⢕⢱⠀⠀⠁⠁⠀⢕⢕⢕⢀⠀⠑⠕⢕⢕⠀⠀⠀⠐⠀⠀⠀⠀⠐⢀⠀⠀⠀⠀⠀⠀⠁⢇⢜⢕⠀⠀⠀⠀⠀⠀⠀⠀⠀⠀⠀⠀⠀⢸⣾⣿⣿⡏⠀⠀⠀⠀⠀⠀⠀⠀⠀⠀⠀⠀⠀⠀⠀⠀⠀⠀⠀⠀⠀⠀⢀⠔⠁⠀⠀⠀⠀⠀⠀⠕⢕⠁⢕⢇⠔⠀⠀⠀⠀⠀⠀⢕⢄⢻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⢸⢱⢄⠀⠀⠄⠕⢕⢕⢕⢄⠀⠀⢅⢕⠀⠀⠀⠀⠀⠀⠀⠀⠀⠀⠑⠀⠀⠀⠀⠀⠀⠑⢕⠁⠀⠀⠀⠀⠀⠀⠀⠀⠀⠀⠀⠀⠀⠈⠜⢻⠜⠁⠀⠀⠀⠀⠀⠀⠀⠀⠀⠀⠀⠀⠀⠀⠀⠀⠀⠀⠀⠀⢀⠐⠀⠀⠀⠀⠀⠁⠀⠀⠀⠀⢕⠀⢀⢕⢕⠀⠀⠀⠀⢀⢕⢕⢕⢸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⣶⡄⠀⠀⠀⠑⢕⢕⢕⢕⠀⢕⢕⠀⠀⠀⠀⠀⠀⠀⠀⠀⠀⠀⠀⠐⢀⠀⠀⠀⠀⠑⠀⠀⠀⠀⠀⠀⠀⠀⠀⠀⠀⠀⠀⠀⠀⠀⠀⠀⠀⠀⠀⠀⠀⠀⠀⠀⠀⠀⠀⠀⠀⠀⠀⠀⠀⠀⠀⠀⠄⠀⠀⠀⠀⠀⠀⠀⠀⠀⠀⠀⠀⢕⢄⠑⠁⢕⢔⠀⠀⠀⠕⢕⢕⢕⢸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⢕⢕⢕⢕⢕⢕⢕⢕⢕⢕⢕⢕⢕⠕⠕⠕⠕⠕⠕⠕⠕⣿⣿⢕⢸⢡⣵⣵⣄⠀⠀⠀⠁⠑⢕⢕⢕⢕⠁⠀⠀⠀⠀⠀⠀⠀⠀⠀⠀⠀⠀⠀⠀⠀⠀⠀⠀⢄⠐⠀⠀⠀⠀⠀⠀⠀⠀⠀⠀⠀⠀⠀⠀⠀⠀⠀⠀⠀⠀⠀⠀⠀⠀⠀⠀⠀⠀⠀⠀⠀⠐⠀⠀⠀⠀⠀⠀⠀⠀⠀⠀⠀⠀⠀⠀⠀⠀⠀⠀⠕⢕⠀⠀⡔⢕⢔⠀⠀⠁⠅⢕⢑⣼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⣿⣧⠀⠀⠀⠔⠀⢀⢕⠑⠀⠀⠀⠀⠀⠀⠀⠀⠀⠀⠀⠀⠀⠀⠀⠀⠀⠀⠀⠀⠐⠁⠀⠀⠀⠀⠀⠀⠀⠀⠀⠀⠀⠀⠀⠀⠀⠀⠀⠀⠀⠀⠀⠀⠀⠀⠀⠀⠀⠀⠀⠁⠀⠀⠀⠀⠀⠀⠀⠀⠀⠀⠀⠀⠀⠀⠀⠀⠀⠀⠀⠀⢕⢀⣵⡇⠁⢕⢄⢀⢀⢄⢔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⣿⣧⡀⠀⠀⠀⢕⢕⢀⠀⠀⠀⠀⠀⠀⠀⠀⠀⠀⠀⠀⠀⠀⠀⠀⠀⠀⠀⠀⠀⠄⠁⠄⢀⠀⠀⠀⠀⠀⠀⠀⠀⠀⠀⠀⠀⠀⠀⠀⠀⠀⠀⠀⠀⠀⠀⠀⢀⠄⠁⠀⠀⠀⠀⠀⠀⠀⠀⠀⠀⠀⠀⠀⠀⠀⠀⠀⠀⠀⠀⢀⢕⢸⢟⢕⢄⢕⢕⢕⣵⣷⣷⢹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⣿⣷⡄⢄⢔⢕⠕⢕⠀⠀⠀⠀⠀⠀⠀⠀⠀⠀⠀⠀⠀⠀⠀⠀⠀⠀⠀⠀⠀⠀⠀⠀⠀⠐⠄⢀⢀⠀⠀⠀⠀⠀⠀⠀⠀⠀⠀⠀⠀⠀⠀⠀⠁⠀⠄⠐⠀⠀⠀⠀⠀⠀⠀⠀⠀⠀⠀⠀⠀⠀⠀⠀⠀⠀⠀⠀⠀⠀⠀⠁⢕⢕⢕⢕⢕⣱⣧⢕⢻⣿⣿⢸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⣿⣿⢔⢕⢕⢑⢅⠀⠀⠀⠀⠀⠀⠀⠀⠀⠀⠀⠀⠀⠀⠀⠀⠀⠀⠀⠀⠀⠀⠀⠀⠀⠀⠀⠀⠀⠀⠀⠀⠀⠀⠀⠀⠀⠀⠀⠀⠀⠀⠀⠀⠀⠀⠀⠀⠀⠀⠀⠀⠀⠀⠀⠀⠀⠀⠀⠀⠀⠀⠀⠀⠀⠀⠀⠀⠀⠀⠀⠀⢕⢕⢕⢕⢸⣿⣿⣇⢜⢿⣇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⢝⠕⢕⢕⠔⢕⢕⠀⠀⠀⠀⠀⠀⠀⠀⠀⠀⠀⠀⠀⠀⠀⠀⠀⠀⠀⠀⠀⠀⠀⠀⠀⠀⠀⠀⠀⠀⠀⠀⠀⠀⠀⠀⠀⠀⠀⠀⠀⠀⠀⠀⠀⠀⠀⠀⠀⠀⠀⠀⠀⠀⠀⠀⠀⠀⠀⠀⠀⠀⠀⠀⠀⠀⠀⠀⠀⠀⠀⠀⠑⠑⠁⠑⠘⠝⢟⣛⡕⢜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⢗⢕⢕⢜⢇⠑⢕⠀⠀⠀⢔⢄⢀⠀⠀⠀⠀⠀⠀⠀⠀⠀⠀⠀⠀⠀⠀⠀⠀⠀⠀⠀⠀⠀⠀⠀⠀⠀⠀⠀⠀⠀⠀⠀⠀⠀⠀⠀⠀⠀⠀⠀⠀⠀⠀⠀⠀⠀⠀⠀⠀⠀⠀⠀⠀⠀⠀⠀⠀⠀⠀⠀⠀⠀⠀⠀⠀⠀⠀⢀⢔⢕⢕⢕⢕⠘⣿⣷⢕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⡇⢕⣼⣿⣿⣧⡁⠀⠀⠀⢕⠑⠕⢔⠄⠀⠀⠀⠀⠀⠀⠀⠀⠀⠀⠀⠀⠀⠀⠀⠀⠀⠀⠀⠀⠀⠀⠀⠄⢀⢄⢔⢔⢔⢔⢔⠄⢀⢀⢀⢀⢀⠀⠀⠀⠀⠀⠀⠀⠀⠀⠀⠀⠀⠀⠀⠀⠀⠀⠀⠀⠀⠀⠀⠀⠀⠀⠀⠀⢕⢕⢕⢕⢕⢕⣱⣿⣿⡇⢸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⢕⢱⣿⣿⣿⣿⣷⡆⠀⠀⠁⠀⠀⠀⠀⠀⠀⠀⠀⠀⠀⠀⠀⠀⠀⠀⠀⠀⠀⠀⠀⠀⠀⠄⢄⢀⠑⠀⢐⢕⢕⢕⢕⢕⢕⢕⢕⢕⢀⢁⢕⢕⠑⢕⠐⠀⠀⠀⠀⠀⠀⠀⠀⠀⠀⠀⠀⠀⠀⠀⠀⠀⠀⠀⠀⠀⠀⠀⢄⢅⣥⣵⣷⣷⣾⣿⣿⣿⣧⢜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⣿⢕⠀⠀⠀⠀⠀⠀⠀⠀⠀⠀⢸⣿⡇⢕⢕⢸⣿⣿⢕⢕⢸⣿⣿⡇⢕⢕⣿⣿⡇⢕⢕⢸⣿⣿⢕⢕⢸⣿⣿⡇⢕⢕⣿⣿⢕⢸⢸⣿⣿⣿⣿⡿⢕⣸⣿⣿⣿⣿⣿⣷⢀⠀⠀⠀⠀⠀⠀⠀⠀⠀⠀⢀⢄⢄⢄⠀⠀⠀⠀⠀⠀⠀⢀⢄⠀⢀⢅⠕⢕⢕⢕⢕⢕⢕⢕⢕⢕⢕⢕⢕⢅⢕⢕⢕⢔⢅⢔⢔⢔⠔⢀⠀⠀⠀⠀⠀⠀⠀⠀⠀⠀⠀⠀⠀⠀⠀⠀⠀⠀⠀⢔⢜⢟⢟⢟⢟⢟⢟⢟⢟⢗⢕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⣕⣾⣿⡕⠀⠀⠀⠀⠀⠀⠀⠀⠀⠀⢸⣿⡇⠕⢕⢸⢿⢿⢕⢕⢸⢿⢿⢇⢕⢕⢿⢿⢇⢕⢕⢸⢿⢿⢕⢕⢸⢿⢿⢇⢕⢕⣿⣿⢕⢸⢸⣿⣿⣿⣿⡇⢕⣿⣿⣿⣿⣿⣿⣿⣇⠀⠀⠀⠀⠀⠀⠀⠀⠀⠑⢕⢕⢕⢕⢔⠀⠀⠀⠀⢀⢔⠕⢁⢅⠕⢕⢅⢕⢕⢕⢕⢕⢕⢕⢕⢕⢕⢕⢕⢕⢕⢕⢕⢕⢕⢕⢕⢕⢕⢔⢄⠀⠀⠀⠀⠀⠀⠀⠀⢀⠀⠀⠀⠀⠀⠀⠀⠀⠀⢕⢕⢕⢕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⣿⣿⣿⡇⢕⣿⣿⣿⡿⠋⠙⠉⠉⠀⠀⠀⠀⠀⠀⠀⠄⢄⢕⢕⢕⢕⢕⠀⠀⠀⠀⢔⢕⢕⢕⢕⢕⢔⢀⢕⢕⢕⢕⢕⢕⢕⢕⢕⢕⢕⢕⢕⢕⢕⢕⢕⢕⢕⢕⢕⢕⢕⢕⢕⢔⢄⢄⠀⠀⠀⠀⠀⠀⠁⠔⢀⠀⠀⠀⠀⠀⢀⢕⢕⢕⢕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⣆⢕⣶⣶⣶⠀⠀⠀⠀⠀⠀⠀⠀⠀⠀⠀⠀⠀⠑⢕⢕⢕⢕⢕⠀⠀⠀⢔⢕⢕⢕⢕⢕⢕⢕⢕⢕⢕⢕⢕⢕⢕⢕⢕⢕⡱⢕⢗⢕⢕⢕⢕⢕⢕⢕⢕⢕⢕⢕⢕⢕⢕⢕⢕⢀⠀⠀⠀⠀⠀⠀⠀⠁⠀⠀⠀⠀⠀⠁⠑⢕⢕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⢻⢟⢻⢿⢿⢿⢿⢿⢿⢟⢻⢟⢿⢟⢻⢇⢜⢟⢟⢟⢟⢟⢟⢕⢟⢟⢟⢇⠀⠀⠀⠀⠀⠀⠀⠀⠀⠀⠀⠀⠀⠁⠕⢕⢕⢕⠀⠀⠀⠑⢕⢕⢕⢕⢕⢕⢕⢕⢕⢕⢕⣕⣕⣕⣕⣕⢕⢕⢕⢕⢕⢕⢕⢕⢕⢕⢕⢕⢕⢕⢕⢕⢕⢕⢕⢕⢕⢄⠐⠀⠀⠀⠀⠀⠀⠀⠀⠀⠀⠀⠀⠀⠁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⢕⢔⢄⠀⠀⠀⠀⠀⠀⠀⠀⠀⠀⠀⠀⠀⠑⢕⢕⢀⠀⠑⢄⢄⢔⢄⠄⢁⠕⢕⢕⢕⢱⢕⢕⢕⢕⢕⢕⢕⢕⢕⢕⢕⢕⢕⢕⢕⢕⢕⢕⢕⢕⢕⢕⢕⢕⢕⢕⢕⢕⠀⠀⠀⠀⠀⠀⠀⠀⠀⠀⠀⠀⠀⠀⠀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⠑⠁⠁⠁⠀⠀⠀⠀⠀⠀⠀⠀⠀⠀⠀⠀⠀⠀⠁⢕⣧⠀⠀⠁⠐⢁⢅⢄⢕⢕⢕⢕⢕⢕⢕⢕⢕⢕⢕⢱⢱⡕⢕⢕⢕⢕⢇⢕⢕⢕⢕⢕⢕⢕⢕⢕⢕⢕⢔⢅⢐⠀⠀⠀⠀⠀⠀⠀⠀⠀⠀⠀⠀⠀⠀⠀⠀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⠀⠀⠀⠀⠀⠀⠀⠀⠀⠀⠀⠀⠀⠀⠀⠀⠀⠀⠀⢕⣿⣇⠀⠀⠑⠀⠁⢅⢕⢕⢕⢕⢕⢕⢕⢕⢕⢕⢕⢕⢕⢕⢕⢕⢕⢕⢕⢕⢕⢕⢕⢕⢕⢕⢕⢕⢕⢕⢕⢕⢕⠀⠀⠀⠀⠀⠀⠀⠀⠀⠀⠀⠀⠀⠀⠀⠑⠕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⠁⠑⠕⢕⢕⢕⢕⢕⢿⢿⢿⢇⢕⢕⢕⢕⢕⢕⢕⢕⢕⢕⢕⢕⢕⢕⢕⢕⢕⢕⢕⢕⢕⢕⢕⢕⢕⢕⢕⢕⢕⢕⢕⢕⢕⢕⢕⢕⢕⢕⢕⢕⢕⢕⢕⢕⢕⢕⢕⢕⢕⢕⢕⢕⢕⢕⢕⠀⠀⠀⠀⠀⠀⠀⠀⠀⠀⠀⠀⠀⠀⠀⠀⠀⠀⠀⢱⣿⣿⢀⠀⠀⠀⠀⠀⠕⢕⠕⠕⢕⢕⢕⢕⢕⢕⢕⢕⢕⢱⢕⢕⢕⢕⢕⢕⢕⢕⢕⢕⢕⢕⢕⢕⢕⢕⢕⢕⢕⠀⠀⢄⢄⠀⠀⠀⠀⠀⠀⠀⠀⠀⠀⠀⠀⢀⢔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⠔⢄⢁⢑⠕⢕⢕⢕⢕⢕⢕⢕⢕⢕⢕⢕⢕⢕⢕⢕⢕⢕⢕⢕⢕⢕⢕⢕⢕⢕⢕⢕⢕⢕⢕⢕⢕⢕⢕⢕⢕⢕⢕⢕⢕⢕⢕⢕⢕⢕⢕⢕⢕⢕⢕⢕⢕⢕⢕⢕⢕⢕⢕⢕⢕⢄⠀⠀⠀⠀⠀⠀⠀⠀⠀⠀⠀⠀⠀⠀⠀⠀⠀⠀⢜⣿⣿⡇⠀⠀⠀⠀⢄⠀⢀⢁⠀⠑⢕⢕⢕⢕⢕⢕⢕⢕⢕⢕⢕⢕⢕⢕⢕⢕⢕⢕⢕⢕⢕⢕⢕⢕⢕⢕⠑⠀⢀⡼⠀⢕⠀⠀⠀⠀⠀⠀⠀⠀⠀⠀⢀⢔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⢄⠀⠀⠀⠀⠀⠀⠀⠀⠀⠀⠀⠀⠀⠀⠀⠀⢕⢿⣿⣷⢀⠀⠀⠀⠀⠀⢀⢐⢄⢔⢔⢕⢕⢕⢕⢕⢕⢕⢕⢕⢕⢕⢕⢕⢕⢕⢕⢕⢕⢕⢕⢁⠔⠅⠑⠁⠀⢔⣼⡇⠀⠁⠀⠀⠀⠀⠀⠀⠀⠀⠀⠑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⢔⢀⢀⢀⠀⠀⠀⠀⠀⠀⠀⠀⠀⠀⠀⠁⢸⡎⣿⣇⠀⠀⠀⠀⠀⠀⠁⠑⠕⢁⢕⢕⢕⢕⢕⢕⢕⢕⢕⢕⢕⢕⢕⢕⢕⢕⢕⢑⠕⠔⠑⠀⠀⠀⢀⣵⡿⣫⢇⢀⠀⠀⠀⠀⠀⠀⠀⠀⠀⠀⠀⠁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⢕⠕⠕⠕⠐⠀⠀⠀⠀⠀⠀⠀⠀⠀⠀⠕⢿⡜⢿⣧⡄⠀⠀⠀⠀⠀⠀⠀⠀⠁⠑⠑⠕⠕⠕⠕⠕⠕⠕⠕⠕⠕⠕⠕⠑⠑⠀⠁⠀⠀⠀⠀⢀⢜⢱⡾⠋⠀⠁⠀⠀⠀⠀⠀⠀⠀⠀⠀⠀⠀⠀⢄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⢕⠑⠀⠀⠀⠀⠐⠀⠀⠀⠀⠀⠀⠀⠀⠀⠐⡕⢻⡕⢝⢿⣧⡄⠀⠀⠀⠀⠀⠀⠀⠀⠀⠀⠀⠀⠀⠀⠀⠀⠀⠀⠀⠀⠀⠀⠀⠀⠀⠀⠀⢀⢄⢕⣵⢟⠑⠀⠑⠀⠀⠀⠀⠀⠀⠀⠀⢄⢄⢄⢔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⢄⢄⢄⣀⠀⠀⠀⠀⠀⠀⠀⠀⠀⠀⠀⠀⠕⡕⢹⣵⢔⢈⠗⢕⠀⠀⠀⠀⠀⠀⠀⠀⠀⠀⠀⠀⠀⠀⠀⠀⠀⠀⠀⠀⠀⠀⠀⠀⢄⢴⡷⢾⢟⡱⠑⢀⠁⠀⠀⠀⠀⠀⠀⠀⠀⠀⠁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⡜⢽⡏⠀⠀⠀⠀⠀⠀⠀⠀⠀⠀⠀⠀⠀⢱⣕⢜⢷⣵⣔⣔⢄⢀⠀⠀⠀⠀⠀⠀⠀⠀⠀⠀⠀⠀⠀⠀⠀⠀⠀⠀⠀⠀⠀⢰⢷⢗⠗⠋⠉⠁⠄⠁⠀⠀⠀⠀⠀⠀⠀⠀⠀⠀⢄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⠕⠑⠀⠀⠀⠀⠀⠀⠀⠀⠀⠀⠀⠀⠀⠀⠀⠈⠇⠕⢜⢝⣟⣗⢇⢵⠀⠀⠀⠀⠀⠀⠀⠀⠀⠀⠀⠀⠀⠀⠀⠀⠀⠀⠀⠁⠉⠁⠀⠀⠀⢄⠁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⠁⠑⠀⠀⠀⠀⠀⠀⠀⠀⠀⠀⠀⠀⠀⠀⠀⠀⠀⠀⠀⠁⠑⠙⠙⠙⠁⠀⠀⠀⠀⠀⠀⠀⠀⠀⠀⠀⠀⠀⠀⠀⠀⠀⠀⠀⠀⠀⠀⠀⠀⠑⠀⠀⠀⠀⠀⠀⠀⠀⠀⠀⠀⠀⠀⠀⠁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⢿⣿⣿⣿⣧⢕⢝⢟⢿⢿⢿⢎⡟⢟⢟⢝⢜⢝⢕⢝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⡿⢣⢜⣫⡽⢵⢇⢕⢕⢜⡝⢷⣵⣕⢱⣧⢕⢕⢕⢕⢕⢕⢕⢕⢜⢝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⢿⢏⢕⡿⢱⣵⣷⣿⣇⣕⣕⣵⣿⡕⢜⢝⢇⢿⣧⡕⢕⢕⢕⢕⢕⢕⢕⢕⢜⢝⢻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⢟⢵⣎⢕⢾⡇⣿⣿⣟⢟⢿⢿⢿⢿⢏⢇⡕⢕⢕⢸⣿⣷⡕⢕⢕⢕⢕⢕⢕⢕⢕⢕⢕⢕⢕⢜⢻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⡿⡇⣣⣾⡟⣸⣾⡇⣿⣿⣿⢇⢕⢕⢕⢕⢕⣱⣗⣧⡕⢕⢻⣿⣷⢕⢕⢕⢔⢕⢕⢕⢕⢕⢕⢕⢕⢕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⢟⢪⣾⣿⣿⢇⣿⣿⡇⣿⣿⣿⣼⣵⣵⣧⣕⣵⣷⣿⣿⣿⣧⢸⣿⣿⣧⢕⢕⢕⢕⢕⢕⢕⢕⢕⢕⢕⢕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⢏⣵⣿⣿⢿⣿⢸⣿⣿⡇⣿⣿⣿⣿⣿⣿⣿⣿⣿⣿⣿⣿⢻⣿⢕⣿⣿⣿⡕⢕⢕⢕⢕⢕⣕⢕⢕⢕⠑⢕⢝⢻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⡟⣼⡿⣿⢕⣿⢫⣸⣿⣿⡇⢹⣿⣿⣿⣿⣿⣿⣿⣿⣿⣿⣿⡕⢻⢕⢸⣿⣿⣷⢕⢕⢕⢳⢕⢘⢕⢕⢱⢣⢇⢕⢕⢕⣽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⣿⣿⡿⣹⡿⣱⢯⣿⢧⡇⣿⣿⣿⡇⢸⣿⣿⣿⣿⣿⣿⣿⣿⣿⣿⣿⡇⢕⢕⢸⣿⣿⣿⢕⠑⠕⠑⠑⠕⢕⢑⢕⢕⢕⠕⢕⢼⡜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⣿⡿⢟⣟⣽⣇⢕⣿⢇⣿⣿⢯⣿⢇⢫⡿⢟⣷⢕⢝⣿⣿⣿⣿⣿⣿⣿⣿⣿⣿⣧⢕⢕⢜⢿⢟⠑⢕⢕⢱⣼⡎⣷⣕⣰⣅⡕⢕⢕⡕⢕⣿⡜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⣿⣱⢜⣽⣿⣕⢸⡟⢸⣿⡟⣾⣿⢕⢜⢕⣼⣿⡕⢱⣿⣿⣿⣿⣿⣿⣿⣿⣿⣿⣿⢕⢁⠀⠐⠐⠀⢕⢕⡜⣿⣷⢹⣿⣼⣿⣷⢕⣕⢕⡾⢹⡇⢸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⣿⢇⡝⢇⢜⢝⢕⣿⡇⢸⣿⣼⣿⢇⢕⢕⢟⣿⣿⡇⢸⣿⣿⣿⣿⣿⣿⣿⣿⣿⣿⢟⢕⢕⢕⢕⢑⣱⢕⢱⣵⡸⣿⣸⣿⣿⣿⣿⡕⢜⢳⡕⢕⢕⣾⣿⣿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⢏⢟⢟⢜⢜⢟⢕⢜⢟⢇⢟⢟⢏⢇⢟⢟⢜⢝⢟⢸⢜⢟⢏⢕⢟⣿⣿⢕⢕⢱⣷⢕⢕⣷⣷⢕⢱⣷⢕⢱⣷⡕⢕⣷⡇⢕⢱⣷⢕⢕⣷⡇⢕⢱⣷⡕⢸⣿⣿⣿⣿⣿⣿⣿⣿⣿⣿⣿⣿⣿⣿⣿⣿⣿⣿⣿⣿⡇⣿⣿⡿⢸⡇⡕⢗⢵⠕⣿⢇⣿⣏⣿⡏⢕⢕⡧⢸⣧⣜⣕⢸⣿⢸⣿⣿⣿⣿⣿⣿⣿⣿⢕⢕⢕⣿⣿⣿⣿⡕⢕⣿⣷⣿⣿⣿⣿⣿⢿⡇⢗⣣⢟⢱⣾⣿⣿⣿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⡕⢾⣿⢕⢸⣿⡧⢕⣿⡇⢕⢸⣿⣇⢕⣿⡇⢕⢸⣿⡇⢸⣿⣿⣿⣿⣿⣿⣿⣿⣿⣿⣿⣿⣿⣿⣿⣿⣿⣿⣿⣿⡇⣿⣿⣧⢜⢇⢟⢇⡷⢕⣿⢣⣿⢸⣿⣧⣼⢕⡏⢸⣿⣿⡏⣸⡇⢸⣿⣿⣿⣿⣿⣿⣿⣿⢕⢕⢕⣿⣿⣿⣿⡧⢜⢻⣿⣿⢝⣿⣿⡟⢸⡇⢹⢕⢜⣿⣿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⣧⡕⢕⢿⢕⣵⣿⢸⡏⣿⣿⣿⣿⢕⡇⢸⣿⣿⡇⣸⢱⢸⣿⢹⣿⣿⣿⡿⣿⣿⢕⢕⢕⣿⣿⣿⣿⡇⢕⢸⢻⡟⢕⢿⣿⡇⢸⣇⢑⠁⢸⢻⣿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⣿⣇⢝⢳⢧⢜⣼⢇⣿⣿⡏⡟⢕⡇⢕⣿⣿⡇⡇⣾⡇⣿⢸⡟⣿⣿⡇⢗⢇⢕⢕⣼⣿⢿⣏⣵⣇⣾⡧⢷⣧⢕⢕⣿⣇⢸⣿⢕⠀⠀⢱⣝⢿⣿⣿⣿⣿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⣿⣮⢕⢕⢕⡏⢸⣿⣿⢇⢕⢸⡇⣿⣷⣾⣽⣕⣟⢻⢾⢇⣿⢸⢿⣧⢕⢕⢕⣼⣯⣷⣿⣿⢿⠋⠁⢀⣱⡷⢕⣸⢵⢏⢜⣿⢕⢄⠄⠀⢜⢧⡻⣿⣿⣿⣿⣿⣿⣿⣿⣿⣿⣿⣿⣿⣿⣿⣿⣿⣿⣿⣿⣿⣿⣿⣿⣿⣿⣿⣿⣿⣿⣿⣿⣿⣿⣿⣿⣿⣿⣿⣿⣿⣿⣿⢇⣿⣿⣿⣿⣿⣿⣿⣿⣿⣿⣿⣿⣿⣿⣿⣿⣿⣿⣿⣿⣿⣿⣿⣿⣿⣿⣿⣿⣿⣿⣿⣿⣿⣿⢸⢕⡇⣿⢕⢕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⣿⢏⠇⠀⢱⢜⢸⢿⡏⢕⢕⢕⢕⠘⠙⠟⠿⢿⣿⣿⣿⣿⣿⣷⣷⣿⣵⣿⣿⣿⡿⢟⠙⢁⣕⣵⣾⣿⣿⡇⣼⡟⢸⢕⢕⢸⡇⠁⠀⠀⠄⢕⢱⡹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⡏⡎⠀⠀⢕⢱⡜⢜⢕⢕⢕⢕⢼⣷⣶⣴⣥⣔⣀⢈⢝⢻⣿⣿⣿⣿⣿⣿⣿⣿⣧⣵⣕⣉⢝⢝⢝⢝⢻⣺⢏⢕⣿⢕⢕⢕⢳⢔⣔⣀⢔⢵⡕⢕⡹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⢸⠑⠀⠀⠀⢸⡇⢱⣧⢕⢕⢕⢸⣿⢿⢟⢝⢕⣅⣵⣷⣿⣿⣿⣿⣿⣿⣿⣿⣿⣿⣿⣿⣿⣿⣿⣿⣿⡝⢕⢜⢱⣿⢕⢕⢕⢜⡞⣿⣿⡇⢸⣧⢇⢱⢹⣿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⣿⡇⠀⠀⠀⠀⢸⡇⢕⢜⢇⢕⢜⣇⢿⣵⣷⣿⣿⣿⣿⣿⣿⣿⣿⣿⣿⣿⣿⣿⣿⣿⣿⣿⣿⣿⣟⣻⣵⡣⢕⢕⢸⣿⡇⢕⢕⢕⢕⢻⣿⣿⡕⢹⡜⣇⢇⢿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⢐⢔⢐⢀⢀⢀⣿⣿⢕⢕⢕⣿⣿⡇⢕⢕⣿⣿⣿⢕⢕⢸⣿⣿⡇⢕⢕⣿⣿⡇⢕⢕⢸⣿⣿⢕⢕⢕⣿⣿⣿⣿⣿⣿⣿⣿⣿⣿⣿⣿⣿⣿⣿⣿⣿⣿⣿⣿⡇⣿⣿⣿⣿⣷⢇⢕⢷⢕⢸⢸⡇⢕⢕⢕⢕⢕⢝⢎⢿⣿⣿⣿⣿⣿⣿⣿⣿⣿⣿⣿⣿⣿⣿⣿⣿⣿⣿⣿⣿⣿⣟⡵⢕⢕⢕⣼⢿⢇⢕⢕⢕⢜⢸⣿⣿⣧⢜⣇⢿⡇⣸⣿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⣿⢕⢸⡸⡕⢸⢜⢇⢕⢕⢕⢱⢕⢕⢕⢜⢻⣿⣿⣿⣿⣿⣿⣿⣿⣿⣿⣿⣿⣿⣿⣿⣿⣿⣿⣿⣿⢟⢕⢕⢕⢕⣿⢝⢕⢱⡕⢇⢕⢕⢝⣿⣿⡕⣽⢸⣿⢕⣿⣿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⣿⣿⣿⣇⢜⣧⢣⢕⢕⢕⢕⣼⢕⢕⢱⢕⢕⢕⢕⢝⢿⣿⣿⣿⣿⣿⣿⣯⣽⣽⣽⣽⣾⣿⣿⣿⡿⢟⢕⢕⢕⢕⢕⢱⢇⢕⢕⣼⡇⢕⢕⢕⢕⢎⢻⡇⢸⣿⣿⡇⢻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⢽⢏⣵⣷⣾⣽⡕⢹⢧⣱⢕⢕⢕⢜⣧⢕⢕⢕⢕⢕⢕⢕⢕⢕⢝⢟⢻⢿⣿⣿⣿⣿⣿⣿⣿⢿⢟⢕⢕⢕⢕⢕⢕⢕⢕⢜⢕⢕⢱⣿⡇⢕⢕⢕⢕⢕⢱⡕⢜⣿⣿⣷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⣿⢇⠏⢾⢿⢟⢻⢿⢿⡇⣱⢏⢕⢕⢕⡕⢜⢧⡕⢕⢕⢕⢕⢱⢇⢕⢕⢕⠕⢕⢕⢝⢽⣟⣟⣫⣵⢕⠕⢕⢕⢕⢕⢕⢕⢕⢕⢕⢕⢕⣿⣿⡇⢕⢱⠕⢕⢕⢕⢱⡜⢿⡿⣿⢿⣿⣿⣿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⢟⢕⠔⠀⢀⢕⢕⢕⢕⢕⡵⢕⢕⢕⢕⢕⣿⡕⢕⢕⢕⢕⢕⢕⢕⢕⠕⠑⠀⢄⢕⢱⣾⣿⣿⣿⣿⣿⢕⢀⠁⠑⠕⢕⢕⢕⢕⢕⢕⢕⢕⢿⠟⠕⠕⢕⢕⢕⢕⢕⢕⢕⡕⢕⢕⢕⢜⢝⢕⢕⢕⢕⢕⢜⢝⢝⢕⢕⢕⢕⢕⢕⢕⢕⢝⢝⢝⢝⢕⢜⢕⢜⢕⢝⢝⢝⢝⢝⢝⢝⢝⢝⢟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⢻⢕⣿⣿⣿⣿⣿⣿⣿⣿⣿⣿⣿⣿⡟⢕⢕⠕⠀⠀⢕⢕⢕⢕⢕⡜⢕⢕⢕⢕⠕⢕⢝⣿⡕⢕⢕⢕⢕⢕⠑⠀⠀⠀⠀⢕⢕⣽⣿⣿⣿⣿⣿⣿⡕⢕⠀⠀⠀⠁⠑⢕⢕⢕⢕⢕⠕⠁⢔⢔⠐⢑⠕⠕⢕⢕⢕⢕⢱⢕⢕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⡏⢕⢹⣿⣿⣿⣿⣿⣿⣿⣿⣿⣿⢟⢕⢕⢕⠀⠀⠀⢕⢕⢕⢕⡼⢕⢕⢕⢕⢕⣕⡕⢜⢻⣷⡕⢕⢕⢕⢕⠀⠀⠀⠀⠀⢕⢱⣿⣿⣿⣿⣿⣿⣿⣧⢕⠀⠀⠀⠀⠀⢑⢕⢕⢕⢕⢄⡔⠀⢀⠀⠅⠀⢕⢕⢕⢕⢕⢕⢱⢕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⢕⠕⠕⠕⠕⠕⢟⢿⢕⢕⢸⣿⣿⣿⣿⣿⣿⣿⣿⣿⡏⢕⢕⢕⠑⠀⠀⢰⣿⣿⡿⡱⢕⢕⢕⢕⣵⣿⣿⣿⡕⢸⣿⡇⢕⢕⢕⢕⠀⠀⠀⠀⠀⠑⣾⣿⣿⣿⣿⣿⣿⣿⣯⡗⠀⠀⠀⠀⠀⠀⢕⢕⢕⢕⢄⢁⠔⠕⠐⢠⣔⢕⢕⢕⢕⢕⢕⢕⢇⢿⣿⣿⣿⣿⣿⣿⣿⣿⣿⣿⣿⣿⣿⣿⣿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⣿⡿⢟⢕⢕⢕⢕⢜⢕⢕⢸⣿⣿⣿⣿⣿⣿⣿⣿⣿⢇⢕⢕⢕⠀⠀⢀⣾⣿⣿⢣⢇⢕⢕⢕⣾⣿⣿⣿⣿⡇⢜⣿⣿⢕⢕⢕⠀⠀⠀⠀⠀⠀⠀⢸⣿⣿⣿⣿⣿⣿⣿⣿⠇⠀⠀⠀⠀⠀⠀⢕⢕⢕⢕⢕⢕⢕⡆⢱⡎⣿⣇⢕⢕⢕⢕⢕⢕⢕⢎⢿⣿⣿⣿⣿⣿⣿⣿⣿⣿⣿⣿⡏⡵⢕⢜⢝⢻⣿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⢠⢕⢕⢕⢕⢕⢕⠕⠕⢕⢸⣿⣿⣿⣿⣿⣿⣿⢟⡕⢕⠁⠁⠀⠀⠀⣸⣿⣿⢇⢎⢕⢕⢕⣼⣿⣿⣿⣿⣿⡇⡕⣏⡿⡇⢕⢕⠀⠀⠀⠀⠀⠀⠀⠀⢹⣿⣿⣿⣿⣿⣿⡏⠀⠀⠀⠀⠀⠀⠀⠁⢕⢕⢕⢕⡕⢕⢱⢺⢹⣿⣿⡕⢕⢕⢕⢕⢕⢕⢕⢱⢻⣿⣿⣿⣿⣿⣿⣿⣿⣿⡿⢜⠘⢕⢕⢕⢕⢕⣿⣿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⣇⢕⢕⢕⠕⢕⢕⠀⠀⠕⢸⣿⣿⣿⣿⣿⡿⣱⣿⣇⢕⠀⠀⠀⠀⠀⠁⠉⠙⠘⠕⢕⢕⢸⣿⣿⣿⣿⣿⣿⢕⣷⢜⡗⡇⢕⢕⠀⠀⠀⠀⠀⠀⠀⠀⠁⢻⣿⣿⣿⣿⡿⠁⠀⠀⠀⠀⠀⠀⠀⠀⢕⢕⣵⣿⣷⢕⣧⢜⢾⣿⣿⣿⡕⢕⢕⢕⠕⠑⠁⠁⠁⢱⣮⣽⣽⣻⢿⣿⣿⡿⢁⠀⠐⢕⢕⠁⢑⣼⣿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⢇⣕⣕⢔⠀⠀⠀⢄⢄⠀⠑⢷⣷⣷⣷⣷⢱⣿⣿⣿⢕⢕⠀⠀⠀⠀⠀⠀⠀⠀⠀⠀⠁⠙⠛⠿⣿⣿⣿⣿⢕⣿⡇⣼⡇⢸⠀⠀⠀⠀⠀⠀⠀⠀⠀⠀⠁⢝⢿⢿⢿⠑⠀⠀⠀⠀⠀⠀⠀⠀⠀⠑⢕⣿⣿⡿⢺⢫⣾⣿⣿⣿⠿⠃⠁⠁⠀⠀⠀⠀⠀⠀⢱⢕⢜⢝⢻⢷⣮⣝⢑⠀⢀⢀⠀⠀⢄⣾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⡇⢕⢸⣿⡇⢕⣿⡇⢇⣿⡇⢕⢸⣿⢱⢸⣿⢕⢱⣿⡇⢕⣿⡇⢕⣿⣿⢕⢰⠀⠀⠁⠀⠀⠀⠘⠿⠿⠿⢧⢻⣿⣿⣿⢕⢕⢀⠀⠑⠀⠀⠀⠀⠀⠀⠀⠀⠀⠀⠀⠀⠉⠙⢿⢕⣟⡷⢼⢕⠁⠀⠀⠀⠀⠀⠀⠀⠀⠀⠀⠀⠀⢄⢄⠁⠀⠀⠀⠀⠀⠀⠀⠀⠀⠀⠀⢕⣿⣿⣵⣷⣿⢿⠟⠉⠀⠀⠀⠀⠀⠀⠀⠀⠀⠀⠀⠁⣧⢕⢕⢕⢕⢝⢻⣿⣧⣕⠑⠀⢠⣾⣿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⠀⠀⠀⢅⢱⣺⣿⣧⣕⣿⡇⢇⣿⡇⢕⢸⣿⣿⡇⢕⢸⣿⡇⢕⣿⡇⢕⣿⡇⢕⢸⣿⢜⢸⣿⢕⢜⣿⡇⢕⣿⡇⢕⣿⣿⢕⢸⣧⢀⠀⠀⠕⠀⠀⠁⢻⣿⡇⢸⣿⣿⣿⢕⢕⢕⣵⠀⠀⠀⠀⢄⠐⠀⠀⠀⠀⠀⠀⠀⠀⠀⠀⠁⢿⡇⢜⢇⠀⠀⠀⠀⠀⠀⠀⠀⠀⠀⠀⠀⠀⠑⢕⠀⠀⠀⠀⠀⠀⠀⠀⠀⠀⠀⠀⠑⢹⣿⡏⠟⠁⠀⠀⠀⠀⠀⠀⠀⠀⠀⠀⠔⢄⠀⠀⠀⢻⣇⢕⢕⢕⢕⢕⢕⢝⢿⣷⣔⢿⣿⣿⣿⣿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⢿⣷⡀⠀⠀⠀⢄⠀⠁⢻⣧⢸⣿⣿⡿⢕⢕⢕⢸⢀⠀⢄⠑⠀⠀⢀⠄⠁⠀⠀⠀⠀⠀⠀⠀⠀⠜⡗⢕⢕⠀⠀⠀⠀⠀⠀⠀⠀⠀⠀⠀⠀⠄⢄⢄⢀⡀⠀⠀⠀⠀⠀⠀⠀⠀⠀⠀⠀⢜⠏⠁⠀⠀⠀⠀⠀⠀⠀⠀⠀⠀⠄⢀⠀⠀⠕⢀⠀⢕⢻⣇⠕⢕⢕⢕⢕⢕⢕⢻⣿⡇⣿⣿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⣷⢀⠀⠁⠁⠀⠀⠀⠝⠑⠝⢟⢕⢕⢕⢕⢕⠐⠐⠁⠀⢀⠐⠑⢀⠀⠀⠀⠀⠀⠀⠀⠀⠀⠀⢕⢕⢕⠀⠀⠀⠀⠀⠀⠀⠀⠀⠀⠀⠐⢕⢱⣧⣕⣕⠀⠀⠀⠀⠀⠀⠀⠀⠀⠀⠀⠀⠀⠀⠀⠀⠀⠀⠀⠀⠀⠀⠀⠀⢀⠑⠐⢀⠀⠁⠄⢕⢕⢿⡇⠀⠁⠕⢕⢕⠕⠀⠈⠕⣿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⢕⢄⠀⠀⠔⠔⠀⢔⢕⢄⠀⠑⢕⢕⢕⢱⠀⠀⠀⠁⠀⢀⠀⠀⠑⠄⠀⠀⠀⠀⠀⠀⠀⠀⠁⢕⠀⠀⠀⠀⠀⠀⠀⠀⠀⠀⠀⠀⠁⢏⢿⡟⣿⠏⠀⠀⠀⠀⠀⠀⠀⠀⠀⠀⠀⠀⠀⠀⠀⠀⠀⠀⠀⠀⠀⠀⢄⠑⠀⠀⢀⠀⠁⠀⠀⢜⡇⢁⢻⡔⢀⠀⠁⠑⠀⠀⠀⢔⢘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⢸⢄⠀⠀⠀⠀⢕⢕⢕⢔⠀⠀⠑⢕⡇⠀⠀⠀⠀⠁⠀⠀⠀⠀⠀⠁⠄⠀⠀⠀⠀⠀⠀⠀⠁⠀⠀⠀⠀⠀⠀⠀⠀⠀⠀⠀⠀⠀⠀⠈⠑⠁⠀⠀⠀⠀⠀⠀⠀⠀⠀⠀⠀⠀⠀⠀⠀⠀⠀⠀⠀⠀⠀⠄⠁⠀⠀⠀⠀⠀⠀⠀⠀⠀⠁⢜⡕⠈⢳⢄⠀⠄⠀⠀⠀⢄⢕⢕⢸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⣦⠀⠀⠁⠁⢕⢕⢕⢕⢄⢄⣵⠕⠀⠀⠀⠀⠀⠀⠀⠀⠀⠀⠀⠀⠁⢀⠀⠀⠀⠀⠀⠀⠀⠀⠀⠀⠀⠀⠀⠀⠀⠀⠀⠀⠀⠀⠀⠀⠀⠀⠀⠀⠀⠀⠀⠀⠀⠀⠀⠀⠀⠀⠀⠀⠀⠀⠀⠀⠀⠐⠀⠀⠀⠀⠀⠀⠀⠀⠀⠀⠀⠀⢜⢕⠄⠑⢧⢘⠀⠀⠀⢔⢕⢕⢕⢸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⢕⢕⢕⢕⢕⢕⢕⢕⢕⢕⢕⢕⢕⠕⠕⠕⠕⠕⠕⠕⠕⣿⣿⢕⢸⢡⣱⣵⡀⠀⠀⠀⠕⢕⢕⠕⢱⢇⠀⠀⠀⠀⠀⠀⠀⠀⠀⠀⠀⠀⠀⠀⠀⠀⠀⠀⠀⠔⠁⢀⠀⠀⠀⠀⠀⠀⠀⠀⠀⠀⠀⠀⠀⠀⠀⠀⠀⠀⠀⠀⠀⠀⠀⠀⠀⠀⠀⠀⠀⢀⠁⠀⠀⠀⠀⠀⠀⠀⠀⠀⠀⠀⠀⠀⠀⠀⠀⠀⠀⠕⢜⡔⢀⣼⡇⠀⠀⠀⠑⠕⢕⢕⢸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⣷⡄⠀⠀⠀⢀⠑⢕⢝⠀⠀⠀⠀⠀⠀⠀⠀⠀⠀⠀⠀⠀⠀⠀⠀⠀⠀⠀⠀⠀⠑⠀⢀⠀⠀⠀⠀⠀⠀⠀⠀⠀⠀⠀⠀⠀⠀⠀⠀⠀⠀⠀⠀⠀⠀⠀⠀⠀⠀⠀⢀⠀⠄⠀⠀⠀⠀⠀⠀⠀⠀⠀⠀⠀⠀⠀⠀⠀⠀⠀⠀⠀⢕⢕⢸⡇⠕⡕⠀⠀⠀⠀⢑⣴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⣿⡄⠀⠀⠁⢀⡜⠑⠀⠀⠀⠀⠀⠀⠀⠀⠀⠀⠀⠀⠀⠀⠀⠀⠀⠀⠀⠀⠀⠀⠄⠀⠐⠄⠀⠀⠀⠀⠀⠀⠀⠀⠀⠀⠀⠀⠀⠀⠀⠀⠀⠀⠀⢀⠀⠀⠀⠄⠐⠀⠀⠀⠀⠀⠀⠀⠀⠀⠀⠀⠀⠀⠀⠀⠀⠀⠀⠀⠀⠀⢄⢕⢕⢜⡇⢀⢕⢕⢔⢕⣕⣵⢻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⣿⣆⠀⠀⢕⢕⢕⢔⠀⠀⠀⠀⠀⠀⠀⠀⠀⠀⠀⠀⠀⠀⠀⠀⠀⠀⠀⠀⠀⠀⠀⠀⠀⠁⠐⠄⠀⠀⠀⠀⠀⠀⠀⠀⠀⠀⠀⠀⠀⠀⠀⠀⠀⠀⠐⠁⠀⠀⠀⠀⠀⠀⠀⠀⠀⠀⠀⠀⠀⠀⠀⠀⠀⠀⠀⠀⠀⠀⠀⠑⢕⢕⢕⢕⢕⢕⡕⢕⣿⣿⣿⢸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⣿⡧⢕⢕⢑⢅⢔⠀⠀⠀⠀⠀⠀⠀⠀⠀⠀⠀⠀⠀⠀⠀⠀⠀⠀⠀⠀⠀⠀⠀⠀⠀⠀⠀⠀⠀⠀⠀⠀⠀⠀⠀⠀⠀⠀⠀⠀⠀⠀⠀⠀⠀⠀⠀⠀⠀⠀⠀⠀⠀⠀⠀⠀⠀⠀⠀⠀⠀⠀⠀⠀⠀⠀⠀⠀⠀⠀⠀⠀⢕⢕⢕⢕⢱⣾⣿⡇⢸⣿⡿⣼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⡝⢕⢕⠑⢑⢕⢕⠀⠀⠀⢀⠀⠀⠀⠀⠀⠀⠀⠀⠀⠀⠀⠀⠀⠀⠀⠀⠀⠀⠀⠀⠀⠀⠀⠀⠀⠀⠀⠀⠀⠀⠀⠀⢀⢀⠀⠀⠀⠀⠀⠀⠀⠀⠀⠀⠀⠀⠀⠀⠀⠀⠀⠀⠀⠀⠀⠀⠀⠀⠀⠀⠀⠀⠀⠀⠀⠀⠀⠀⠁⢕⢕⢕⢸⢿⣿⣷⢕⢹⣾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⢇⢕⢕⢆⢁⠕⢕⢀⠀⠀⢕⠕⢔⠀⠀⠀⠀⠀⠀⠀⠀⠀⠀⠀⠀⠀⠀⠀⠀⠀⠀⠀⠀⠀⠀⠀⢀⠀⠐⢄⢔⢕⢕⢕⢕⢕⢐⢄⠅⢄⢄⢄⢀⢀⠀⠀⠀⠀⠀⠀⠀⠀⠀⠀⠀⠀⠀⠀⠀⠀⠀⠀⠀⠀⠀⠀⠀⠀⠀⢄⢁⢕⢕⢀⢄⢕⣶⡇⢜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⢕⢱⣿⣿⣷⡄⢕⢄⠀⠀⠑⠀⠀⠀⠀⠀⠀⠀⠀⠀⠀⠀⠀⠀⠀⠀⠀⠀⠀⠀⠀⠀⠀⠐⢕⢅⢀⢀⢄⢕⢕⢕⢕⢕⢕⢕⢕⢕⢔⢄⢕⢕⠁⠑⠁⢀⠀⠀⠀⠀⠀⠀⠀⠀⠀⠀⠀⠀⠀⠀⠀⠀⠀⠀⠀⠀⠀⠀⠀⢕⠀⢕⢕⢕⢕⢔⣻⣿⡕⢹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⡏⢕⣼⣿⣿⣿⢇⢕⢕⠀⠀⠀⠀⠀⠀⠀⠀⠀⠀⠄⢔⢕⢕⢔⠀⠀⠀⠀⠀⠀⢀⢔⠔⠅⢀⢕⠑⢕⢕⢕⢕⢕⢕⢕⢕⢕⢕⢕⢕⢔⢕⢕⢕⢕⢕⢕⢑⢕⢅⢄⠀⠀⠀⠀⠀⠀⠀⠀⠄⢀⠀⠀⠀⠀⠀⠀⠀⠀⠀⢄⢕⠀⠑⢕⣕⣥⣾⣿⣿⣇⢜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⣿⢕⠀⠀⠀⠀⠀⠀⠀⠀⠀⠀⢸⣿⡇⢕⢕⢸⣿⣿⢕⢕⢸⣿⣿⡇⢕⢕⣿⣿⡇⢕⢕⢸⣿⣿⢕⢕⢸⣿⣿⡇⢕⢕⣿⣿⢕⢸⢸⣿⣿⣿⣿⢇⢱⣿⣿⣿⡟⠑⠀⠀⠀⠀⠀⠀⠀⠀⢀⢀⢀⢄⢄⢕⢕⢕⢕⠀⠀⠀⠀⢀⢔⢕⢅⢔⢔⠑⠑⢔⢕⢕⢕⢕⢕⢕⢕⢕⢕⢕⢕⢕⢕⢕⢕⢕⢕⢕⢕⢕⢕⢕⢕⢔⠀⠀⠀⠀⠀⠀⠀⠀⠀⠐⠀⠀⠀⠀⠀⠀⠀⠀⢅⠑⢇⢕⢕⢟⢟⢟⢟⢟⢟⢕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⣕⣾⣿⡕⠀⠀⠀⠀⠀⠀⠀⠀⠀⠀⢸⣿⡇⠕⢕⢸⢿⢿⢕⢕⢸⢿⢿⢇⢕⢕⢿⢿⢇⢕⢕⢸⢿⢿⢕⢕⢸⢿⢿⢇⢕⢕⣿⣿⢕⢸⢸⣿⣿⣿⣿⢕⣸⣿⣿⣿⡇⠀⠀⠀⠀⠀⠀⠀⠀⠀⠑⢕⢕⢕⢕⢕⢕⢕⢕⠀⠀⠀⢀⢕⢕⢕⢕⢕⢕⢔⢔⢕⢕⢕⢕⢕⢕⢕⢕⢕⢕⢕⡕⢕⢕⢕⢕⢕⢕⢕⢕⢕⢕⢕⢕⢕⢕⢕⢔⠀⠀⠀⠀⠀⠀⠀⠀⠀⠀⠀⠀⠀⠀⠀⠀⢔⢕⢕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⣿⣿⡇⢕⣿⣿⣿⣿⣷⡄⠀⠀⠀⠀⠀⠀⠀⠀⠀⠀⠑⢕⢕⢕⢕⢕⢕⠀⠀⠀⢕⢕⢕⢕⢕⢕⢕⢕⢕⢕⢕⢕⢕⢕⢕⢕⡱⢕⢎⢕⢕⢕⢕⢕⢕⢕⢕⢕⢕⢕⢕⢕⢕⢕⢕⢕⢕⢔⠀⢀⠀⠀⢕⢔⠀⠀⠀⠀⠀⠀⠀⠀⠀⢕⠁⢕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⡆⢱⣶⣶⣶⣶⡶⢴⢆⠀⠀⠀⠀⠀⠀⠀⠀⠀⠀⠀⠑⢕⢕⢕⢕⠀⠀⠔⠀⠑⢑⠑⠑⠕⢕⢕⢕⢕⢕⢕⢝⢇⢇⢗⢕⢕⢕⢕⢕⢕⢕⢕⢕⢕⢕⢕⢕⢕⢕⢕⢕⢕⢕⢕⢕⢕⢕⠀⠀⠀⢕⠑⠀⠀⠀⠀⠀⠀⠀⠀⠀⢑⢕⢕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⢻⢟⢻⢿⢿⢿⢿⢿⢿⢟⢻⢟⢿⢟⢻⢇⢜⢟⢟⢟⢟⢇⢜⢟⢟⢟⢇⠀⠀⠀⠀⠀⠀⠀⠀⠀⠀⠀⠀⠀⠀⠀⠁⠕⢕⢕⢇⠀⠀⠅⢑⠕⠕⢀⢔⢅⢕⢕⢜⢕⢕⢕⢕⢕⢕⢕⢕⢕⢕⢕⢕⢕⡕⢕⢕⢕⢕⢕⢕⢕⢕⢕⢕⢕⢑⠕⢑⠑⠀⠀⠀⠀⠀⠀⠀⠀⠀⠀⠀⠀⠀⢔⢕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⠀⠀⠀⠀⠀⠀⠀⠀⠀⠀⠀⠀⠀⠀⠀⠀⠀⠀⠑⢕⣿⡆⠀⠀⢔⠀⠕⠕⢕⢕⢕⢕⢕⢕⢕⢕⢕⢕⢕⢕⢕⢕⢕⢕⢕⢕⢝⢕⢕⢕⢕⢕⢕⢕⢕⢕⢕⢕⢕⢕⢔⠀⠀⠀⠀⠀⠀⠀⠀⠀⠀⠀⠀⠀⠁⠑⠑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⢀⠀⠀⠀⠀⠀⠀⠀⠀⠀⠀⠀⠀⠀⠀⠀⠀⠀⠀⢸⣿⣿⠀⠀⠀⠀⠁⠑⢕⢕⢕⢕⢕⢕⢕⢕⢕⢕⢕⢕⢕⢕⢕⢕⢕⢕⢕⢕⢕⢕⢕⢕⢕⢕⢕⢕⢕⢕⢕⢕⢕⠀⠀⡀⠀⠀⠀⠀⠀⠀⠀⠀⠀⠀⠀⠀⠀⢀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⢀⠀⠀⠀⠀⠀⠀⠀⠀⠀⠀⠀⠀⠀⠀⠀⠀⠀⢸⣿⣿⡔⠀⠀⠀⠀⢀⠀⠁⠐⠁⠕⢕⢕⢕⢕⢕⢕⢕⢕⢕⢕⢕⢕⢕⢕⢕⢕⢕⢕⢕⢕⢕⢕⢕⢕⢕⢕⠕⠁⠀⣰⢇⢔⠀⠀⠀⠀⠀⠀⠀⠀⠀⠀⠀⢀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⠁⠑⠕⢕⢕⢕⢕⢕⢿⢿⢿⢇⢕⢕⢕⢕⢕⢕⢕⢕⢕⢕⢕⢕⢕⢕⢕⢕⢕⢕⢕⢕⢕⢕⢕⢕⢕⢕⢕⢕⢕⢕⢕⢕⢕⢕⢕⢕⢕⢕⢕⢕⢕⢕⢕⢕⢕⢕⢕⢕⢕⢕⢕⢕⢕⢕⢕⢕⢕⢔⢄⠀⠀⠀⠀⠀⠀⠀⠀⠀⠀⠀⠀⠀⠀⠀⢕⣿⣿⡇⠀⠀⠀⠀⠀⠀⠁⠀⢀⢅⢅⢕⢕⢕⢕⢕⢕⢕⢕⢕⢕⢕⢕⢕⢕⢕⢕⢕⢕⢕⢕⢕⢕⠕⠕⠁⠀⢄⢸⡟⠀⢕⠀⠀⠀⠀⠀⠀⠀⠀⠀⢄⢄⢕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⠔⢄⢁⢑⠕⢕⢕⢕⢕⢕⢕⢕⢕⢕⢕⢕⢕⢕⢕⢕⢕⢕⢕⢕⢕⢕⢕⢕⢕⢕⢕⢕⢕⢕⢕⢕⢕⢕⢕⢕⢕⢕⢕⢕⢕⢕⢕⢕⢕⢕⢕⢕⢕⢕⢕⢕⢕⢕⢕⢕⢕⢕⢕⢕⢕⢕⢕⢕⢕⢕⢀⠀⠀⠀⠀⠀⠀⠀⠀⠀⠀⠀⠀⠀⠕⢻⢿⣿⡄⠀⠀⠀⠀⠀⠀⠁⠑⠕⠑⢕⢕⢕⢕⢕⢕⢕⢕⢕⢕⢕⢕⢕⢕⢕⢕⢕⠕⢕⢕⠔⠐⠀⠀⠀⢄⣵⡿⢇⠀⠀⠀⠀⠀⠀⠀⠀⠀⠀⠀⠑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⢕⢕⢕⢕⢔⠀⠀⠀⠀⠀⠀⠀⠀⠀⠀⠀⢀⢜⣇⢿⣷⡄⠀⠀⠀⠀⠀⠀⠀⠀⠀⠁⠑⠐⠕⠕⠕⠕⠕⠕⠕⢕⠕⠕⠕⠕⠑⠑⠀⠀⠀⠀⠀⠀⠀⡰⢾⣏⣵⠇⢄⠀⠀⠀⠀⠀⠀⠀⠀⠀⠀⠀⠁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⢕⢅⢄⢀⠀⠀⠀⠀⠀⠀⠀⠀⠀⠀⠑⢝⡇⢝⢿⣦⡀⠀⠀⠀⠀⠀⠀⠀⠀⠀⠀⠀⠀⠀⠀⠀⠀⠀⠀⠀⠀⠀⠀⠀⠀⠀⠀⠀⠀⠀⠀⢄⢕⣸⡟⠑⢄⠀⠀⠀⠀⠀⠀⠀⠀⠀⠀⠀⠀⠀⢄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⢕⠁⠑⠑⠁⠀⠀⠀⠀⠀⠀⠀⠀⠀⠀⠑⢕⢜⢇⢜⠟⢿⣇⢄⠀⠀⠀⠀⠀⠀⠀⠀⠀⠀⠀⠀⠀⠀⠀⠀⠀⠀⠀⠀⠀⠀⠀⠀⠀⢀⢄⣕⣵⢞⡫⠃⢄⠀⠀⠀⠀⠀⠀⠀⠀⠀⢄⢄⢄⢔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⢕⠑⠀⠀⠀⠀⠁⠀⠀⠀⠀⠀⠀⠀⠀⠀⠀⠘⣕⢜⢳⣕⢄⢁⠑⠀⠀⠀⠀⠀⠀⠀⠀⠀⠀⠀⠀⠀⠀⠀⠀⠀⠀⠀⠀⠀⠀⠀⠀⢕⢗⣟⣟⣱⡼⠁⠄⠀⠀⠀⠀⠀⠀⠀⠀⠀⠀⠁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⢕⢔⣰⣤⡄⠀⠀⠀⠀⠀⠀⠀⠀⠀⠀⠀⠀⠹⣕⡕⢝⢷⣧⣵⣕⢔⢄⠀⠀⠀⠀⠀⠀⠀⠀⠀⠀⠀⠀⠀⠀⠀⠀⠀⠀⠀⠀⣕⣟⢟⠝⠉⠁⢀⠑⠀⠀⠀⠀⠀⠀⠀⠀⠀⠀⠀⢄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⢕⢟⡟⠁⠀⠀⠀⠀⠀⠀⠀⠀⠀⠀⠀⠀⠀⠁⠙⠣⢕⢕⢽⣝⢜⢑⠀⠀⠀⠀⠀⠀⠀⠀⠀⠀⠀⠀⠀⠀⠀⠀⠀⠀⠀⠁⠁⠀⠀⠀⢀⠐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⢕⠜⠁⠀⠀⠀⠀⠀⠀⠀⠀⠀⠀⠀⠀⠀⠀⠀⠀⠀⠀⠁⠑⢕⢃⠁⠀⠀⠀⠀⠀⠀⠀⠀⠀⠀⠀⠀⠀⠀⠀⠀⠀⠀⠀⠀⠀⢀⠄⠁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⠑⠐⠀⠀⠀⠀⠀⠀⠀⠀⠀⠀⠀⠀⠀⠀⠀⠀⠀⠀⠀⠀⠀⠀⠀⠁⠑⠐⠀⠀⠀⠀⠀⠀⠀⠀⠀⠀⠀⠀⠀⠀⠀⠀⠀⠀⠐⠑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⢟⢹⣿⣿⣿⣿⣷⣕⡕⢽⣟⢿⢇⣜⢝⢝⢕⢕⢕⢕⢝⢿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⢏⡞⢞⢫⢝⢗⡇⢕⢕⢕⣱⢝⢻⣷⡸⣷⡕⢕⢕⢕⢕⢕⢕⢕⢕⢝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⢿⢏⣸⡇⣷⣾⣯⣽⣵⣵⣵⣿⡷⡕⢕⢕⢕⢿⣷⡕⢕⢕⢕⢕⢕⢕⢕⢕⢕⢝⢟⢿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⢟⢕⡕⣸⣾⡇⣿⣿⣿⢜⢏⢝⢟⢟⢕⢱⡕⢕⢕⢜⣿⣿⡕⢕⢕⢕⠕⢕⢕⢕⢕⢕⢕⢕⢕⢜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⢟⣱⣾⣿⢣⣿⣿⢇⣿⣿⣟⡕⢕⢕⡕⢕⣱⢿⣿⣷⣕⢕⢻⣿⣷⡕⢕⢔⢕⢕⢕⢕⢕⢕⢕⢕⢕⢸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⡿⢇⣵⣿⣿⣿⢸⣿⣿⢕⣿⣿⣿⣿⣿⣿⣿⣿⣿⣿⣿⣿⣿⡇⢸⣿⣿⣧⢕⢕⢕⢕⢕⢕⢕⢕⢕⢕⢕⢸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⣿⢣⡿⣿⢟⣿⢇⣿⣿⣿⢕⣿⣿⣿⣿⣿⣿⣿⣿⣿⣿⣿⣇⢻⡿⢜⣿⣿⣿⢕⢕⢕⢱⡕⢱⣕⢵⣱⡕⢑⢜⢟⢻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⣿⢣⡿⢹⢏⣾⢧⡇⣿⣿⣿⢕⣿⣿⣿⣿⣿⣿⣿⣿⣿⣿⣿⣿⢕⢇⢕⣿⣿⣿⡇⠕⢕⢕⢇⠕⢅⢕⢜⢕⢜⢕⢕⢕⢸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⣿⣿⣿⢇⣿⢣⣿⣿⢯⣿⡇⢿⣿⢿⡇⢸⣿⣿⣿⣿⣿⣿⣿⣿⣿⣿⣿⡕⢕⢕⢸⣿⡿⠇⢄⢑⢑⡁⣑⢕⠕⢕⢕⢕⠕⢕⢱⡞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⣿⣿⡿⢟⣫⣽⡕⣼⡏⣾⣿⣟⣿⡏⢕⡏⢕⣾⣇⢕⣸⣿⣿⣿⣿⣿⣿⣿⣿⣿⣿⡇⢕⠑⢘⢝⠁⠀⢕⢕⢽⣿⢸⣧⢵⡆⣵⢅⢕⢕⢕⢸⡜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⣿⣏⣇⢪⣿⣽⢇⣿⢕⣿⡿⣼⡿⢕⢕⢱⢾⣿⣿⢕⣿⣿⣿⣿⣿⣿⣿⣿⣿⣿⣿⡇⢕⢀⢄⢄⢄⢔⢕⢸⡜⣿⡎⣿⣷⣿⣿⡕⢕⢝⣱⡾⣿⢸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⣿⣿⣱⢏⢕⢕⢕⢸⣿⢱⣿⢻⣿⡇⢕⢱⢕⣾⢟⢻⢕⣿⡟⣿⣿⣿⣿⣿⣿⣿⣿⡇⢕⢕⢱⣵⣵⣷⡕⢕⢿⣧⣻⡇⣿⣿⣿⣿⡇⢜⢳⣜⢕⢕⢱⣿⣿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⢏⢟⢟⢜⢜⢟⢕⢜⢟⢇⢟⢟⢏⢇⢟⢟⢜⢝⢟⢸⢜⢟⢏⢕⢟⣿⣿⢕⢕⢱⣷⢕⢕⣷⣷⢕⢱⣷⢕⢱⣷⡕⢕⣷⡇⢕⢱⣷⢕⢕⣷⡇⢕⢱⣷⡕⢸⣿⣿⣿⣿⣿⣿⣿⣿⣿⣿⣿⣿⣿⣿⣿⣿⣿⣿⣿⣿⡇⣿⣿⣿⢇⣿⢱⢜⢗⢕⢸⡟⢸⡏⣾⣿⢕⡕⢸⢇⣿⣷⣷⢇⣿⢇⣿⣿⣿⣿⣿⣿⣿⣿⡇⢕⢕⢸⣿⣿⣿⣧⢕⣼⣿⣿⡇⣿⣿⣿⢿⣧⢳⢕⣫⢇⣱⣿⣿⣿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⡕⢾⣿⢕⢸⣿⡧⢕⣿⡇⢕⢸⣿⣇⢕⣿⡇⢕⢸⣿⡇⢸⣿⣿⣿⣿⣿⣿⣿⣿⣿⣿⣿⣿⣿⣿⣿⣿⣿⣿⣿⣿⡇⣿⣿⣿⡕⢟⢜⢏⡵⢇⢸⡇⣿⢧⣿⣿⣿⡇⢸⢕⣿⣿⣿⢕⡟⡕⣿⡿⣿⣿⣿⣿⣿⣿⡇⢕⢕⢸⣿⣿⣿⣿⢕⡕⣿⣿⡇⢿⣿⣿⢜⣿⢜⡏⢱⣱⣿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⣷⣕⢕⢜⢕⢵⢾⢇⣿⢸⣿⣿⢿⢇⢸⢕⣿⣿⣿⢸⢱⣇⢿⡟⣿⣿⣿⣿⢻⢹⢕⢕⢕⣿⣿⣿⡿⢟⢕⡜⣝⡿⢕⢸⣿⣿⢕⣿⠕⠑⢕⣿⣿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⣿⣷⡼⢝⢗⢗⢸⢏⣿⣿⣿⢸⢕⣵⢱⣝⣟⢿⢜⣾⣿⣜⢇⢿⢸⣿⣿⢕⢜⢕⢕⡾⢟⣫⣵⣾⣷⣾⢿⢞⢿⢕⢕⣝⣿⢱⣿⢕⠀⠁⢸⢻⣿⣿⣿⣿⣿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⣿⣿⡇⠕⠕⡜⢕⣿⣿⢇⢕⢕⢻⢜⢿⣿⣿⣷⣷⣮⣝⣼⣼⣇⣏⣻⡜⣱⣷⣷⣷⣿⣿⢿⢟⢝⢁⣄⣵⣷⢕⣱⡇⡏⢕⣿⡕⠀⢀⠀⢳⡝⣿⣿⣿⣿⣿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⣿⡿⢕⠀⠁⢱⢱⡟⢟⡱⢕⢕⢕⣄⡀⢁⠍⢙⠟⠿⢿⣿⣿⣿⣿⣿⣿⣿⣿⣿⡟⢏⢁⢠⣵⣷⣿⣿⣿⡇⣧⡟⢸⢇⢕⢸⡇⠑⠀⠀⠁⢜⣎⢿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⡟⡜⠀⠀⠀⢸⣧⢕⣕⢕⢕⢕⢸⣿⣿⣿⣷⡷⠆⠔⢅⣸⣿⣿⣿⣿⣿⣿⣿⣿⣿⣷⣵⣴⣕⣕⣕⡝⢹⢫⢏⢕⣾⢕⢕⢕⢿⢀⢀⠀⢀⣕⢜⢎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⢳⠑⠀⠀⠀⢸⡇⢕⢹⣧⢕⢕⡕⣿⢝⢕⣕⣵⣴⣾⣿⣿⣿⣿⣿⣿⣿⣿⣿⣿⣿⣿⣿⣿⣿⣿⣿⡟⣕⢕⢜⢕⣿⢕⢕⢕⢜⡜⣷⣷⢕⢹⡇⡜⢎⣿⣿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⡟⡎⠔⠀⠀⢔⢸⡇⢱⢕⢏⢕⢕⣵⡹⣿⣿⣿⣿⣿⣿⣿⣿⣿⣿⣿⣿⡿⣿⣿⣿⣿⣿⣿⣿⣿⣯⣽⣾⢇⢕⢕⢸⣿⡕⢕⢕⢕⡇⣿⣿⣧⢜⣿⢱⢜⣸⣿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⢐⢔⢐⢀⢀⢀⣿⣿⢕⢕⢕⣿⣿⡇⢕⢕⣿⣿⣿⢕⢕⢸⣿⣿⡇⢕⢕⣿⣿⡇⢕⢕⢸⣿⣿⢕⢕⢕⣿⣿⣿⣿⣿⣿⣿⣿⣿⣿⣿⣿⣿⣿⣿⣿⣿⣿⣿⣿⡇⣿⣿⣿⣿⡇⢕⡕⣧⢕⣿⢸⢇⢸⡇⢕⢕⢕⢜⢕⢹⣿⣿⣿⣿⣿⣿⣿⣿⣿⣿⣿⣿⣿⣿⣿⣿⣿⣿⣿⣿⣿⣿⡵⢕⢕⢕⣾⣿⢇⢕⢕⢕⢱⢸⣿⣿⡕⢸⡎⣧⢕⣿⣿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⡇⡕⣇⢿⢕⢿⢜⢕⢸⣇⢕⢕⡕⢕⢕⢕⢝⢿⣿⣿⣿⣿⣿⣿⣿⣿⣿⣿⣿⣿⢿⣿⣿⣿⣿⣿⣿⢟⢕⢕⢕⢕⡟⡟⢕⣱⢕⢇⢜⢕⡻⣿⣷⢜⡇⣿⡎⢸⣿⣿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⣿⣿⣿⢕⢿⡸⡕⢸⢕⢕⢕⢿⡕⢕⢕⢕⢕⢕⢕⢕⢝⢿⣿⣿⣿⣿⣿⣿⣷⣷⣾⣿⣿⣿⣿⣿⢿⢏⢕⢕⢕⢕⢕⣾⢕⢕⢕⣿⡕⢕⢕⢕⢕⡝⣿⢕⣷⣿⣷⢜⣿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⣻⡿⣻⣽⣟⣇⢸⢷⢣⢜⢕⢕⢕⢜⢳⡕⢕⢕⢕⢕⢕⢕⢕⢕⢕⢝⢝⢻⢿⣿⣿⣿⣿⣿⡿⢟⢏⢕⢕⢕⢕⢕⢕⢕⢕⢇⢕⢕⢸⣿⡇⢕⢕⢕⢕⢕⢜⢇⣿⣿⣿⡕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⣿⡇⢜⣱⣿⡿⢿⣿⣕⢷⢣⡞⢕⢕⢕⣕⡕⢕⢕⢕⢕⢕⢕⢕⢕⢕⢕⢕⠕⢕⢕⢕⢸⣹⣟⣵⣾⡕⢕⢕⢕⢕⢕⢕⢕⢕⢕⢕⢕⢕⣿⣿⢇⢕⢕⢕⢕⢕⢕⢕⢾⣿⣿⣿⣿⣿⣿⣿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⡿⢋⢅⠀⠁⢕⢕⢕⢕⢕⢱⢏⢕⢕⢕⢕⢻⣧⢕⢕⢕⢕⢕⢕⢕⢕⠕⠑⠁⢄⢕⢱⣾⣿⣿⣿⣿⣿⢕⢀⠁⠕⢕⢕⢕⢕⢕⢕⢕⢕⢕⢟⠙⢁⢑⢅⢕⢕⢕⢕⢜⢜⢕⢕⢕⢜⢕⢕⢕⢕⢕⢕⢕⢜⢝⢝⢕⢕⢕⢕⢕⢕⢕⢕⢝⢝⢝⢝⢕⢕⢕⢜⢕⢕⢝⢝⢝⢝⢝⢝⢝⢝⢟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⢻⢕⣿⣿⣿⣿⣿⣿⣿⣿⣿⣿⣿⣿⣿⢏⢕⢕⠀⠀⢕⢕⢕⢕⢕⢱⢏⢕⢕⢕⢕⢕⢱⣿⣇⢕⢕⢕⢕⢕⠑⠁⠀⠀⠀⢕⢕⣼⣿⣿⣿⣿⣿⣿⡕⢕⠀⠀⠀⠁⠑⢕⢕⢕⢕⢕⠑⠐⠑⠕⠑⢄⠁⢕⢕⢕⢕⢜⢕⢕⢕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⢇⢕⢹⣿⣿⣿⣿⣿⣿⣿⣿⣿⣿⡿⢕⢕⢕⠁⠀⠀⢕⢕⢕⢕⢱⢏⢕⢕⢕⢕⢅⢕⡜⢸⣿⡇⢕⢕⢕⢕⠀⠀⠀⠀⠀⢕⣜⣿⣿⣿⣿⣿⣿⣿⣧⢕⠀⠀⠀⠀⠀⢑⢕⢕⢕⢕⠀⢕⠀⢄⢀⠀⠀⢁⢕⢕⢕⢕⢕⡕⢕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⢕⠕⠕⠕⠕⠕⢿⣿⢕⢕⢸⣿⣿⣿⣿⣿⣿⣿⣿⣿⣿⢕⢕⢕⠕⠀⠀⢄⣷⣿⣿⢇⢇⢕⢕⢕⣵⣾⣿⣷⡇⡎⣿⣷⢕⢕⢕⢕⠀⠀⠀⠀⠀⠑⣾⣿⣿⣿⣿⣿⣿⣿⣯⡗⠀⠀⠀⠀⠀⠀⢕⢕⢕⢕⢔⡴⢁⢁⢁⡄⡕⢕⢕⢕⢕⢕⢕⢱⢹⣿⣿⣿⣿⣿⣿⣿⣿⣿⣿⣿⣿⣿⣿⣿⣿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⣿⣿⢿⢏⢅⢔⢕⢜⢕⢕⢸⣿⣿⣿⣿⣿⣿⣿⣿⣿⡇⢕⢕⢕⠀⠀⠀⣼⣿⣿⡏⡎⢕⢕⢕⣼⣿⣿⣿⣿⡇⡇⢿⣿⡇⢕⢕⠁⠀⠀⠀⠀⠀⠀⢸⣿⣿⣿⣿⣿⣿⣿⣿⠇⠀⠀⠀⠀⠀⠀⢕⢕⢕⢕⢕⢕⢕⢸⢸⡇⣿⡕⢕⢕⢕⢕⢕⢕⢱⢻⣿⣿⣿⣿⣿⣿⣿⣿⣿⣿⣿⣿⢏⡝⢝⢟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⢄⢄⢕⢕⢕⢕⢕⢕⢕⢕⢸⣿⣿⣿⣿⣿⣿⣿⡿⢏⢕⠑⠑⠑⠀⠀⢱⣿⣿⡟⡼⢕⢕⢕⣼⣿⣿⣿⣿⣿⡇⣧⢸⢸⣷⢕⢕⠀⠀⠀⠀⠀⠀⠀⠀⢹⣿⣿⣿⣿⣿⣿⡇⠀⠀⠀⠀⠀⠀⠀⠁⢕⢕⢕⢱⣇⢕⣵⢕⢱⣿⣿⡕⢕⢕⢕⢕⢕⢕⢕⡹⣿⣿⣿⣿⣿⣿⣿⣿⣿⣿⡟⢜⠕⢕⢕⢕⢕⢝⣿⣿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⡧⢕⢕⢕⢕⢕⢕⠀⠀⢕⢸⣿⣿⣿⣿⣿⣿⢟⣵⡇⢕⠀⠀⠀⠀⠀⠁⠉⠙⠑⠕⢕⢕⢱⣿⣿⣿⣿⣿⣿⡇⢸⣿⢸⢿⢕⢕⠀⠀⠀⠀⠀⠀⠀⠀⠀⢻⣿⣿⣿⣿⡿⠁⠀⠀⠀⠀⠀⠀⠀⠀⢕⢱⣸⣿⣿⣰⡿⣱⣿⣿⣿⣷⢕⢕⢕⢕⠕⠑⠁⠁⠉⢹⣽⣽⣟⢿⣿⣿⣿⡟⠁⠀⢕⢕⢕⠑⢕⣼⣿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⢇⢕⣕⢅⠀⠁⠁⢀⢀⠀⠕⣷⣷⣷⣷⣷⢎⣾⣿⣿⢕⢕⠀⠀⠀⠀⠀⠀⠀⠀⠀⠀⠀⠈⠛⠻⢿⣿⣿⣿⡇⢸⣿⣇⢵⡇⠁⠀⠀⠀⠀⠀⠀⠀⠀⠀⠁⢝⢻⢿⢿⠑⠀⠀⠀⠀⠀⠀⠀⠀⠀⠑⢜⣿⡿⢟⣕⣵⣿⣿⣿⣿⠿⠃⠁⠀⠀⠀⠀⠀⠀⠀⢕⢜⢝⢟⢿⣷⣽⡟⠅⠀⠀⠀⠁⠀⢠⣿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⡇⢕⢸⣿⡇⢕⣿⡇⢇⣿⡇⢕⢸⣿⢱⢸⣿⢕⢱⣿⡇⢕⣿⡇⡕⣿⣿⢕⢔⠀⠀⠑⠁⠀⠀⠜⠿⠿⠿⠿⢸⣿⣿⣿⢕⢕⠀⠀⠀⠀⠀⠀⠀⠀⠀⠀⠀⠀⠀⠀⠀⠈⠙⠿⣿⢜⣯⡝⢗⡇⠀⠀⠀⠀⠀⠀⠀⠀⠀⠀⠀⠀⢄⢄⠁⠀⠀⠀⠀⠀⠀⠀⠀⠀⠀⠀⢕⣿⣿⣿⣿⣿⢿⠋⠉⠀⠀⠀⠀⠀⠀⠀⠀⠀⠀⠀⠑⡕⢕⢕⢕⢜⢝⢿⣷⣧⡕⠄⠀⢠⣿⣿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⠀⠀⠀⢅⢱⣺⣿⣧⣕⣿⡇⢇⣿⡇⢕⢸⣿⣿⡇⢕⢸⣿⡇⢕⣿⡇⢕⣿⡇⢕⢸⣿⢜⢸⣿⢕⢜⣿⡇⢕⣿⡇⢕⣿⣿⢕⢸⣧⠀⠀⠀⢔⠀⠀⠘⢿⣿⣿⢸⣿⣿⣿⢕⢕⢕⢰⠀⠀⠀⠀⢄⠑⠀⠀⠀⠀⠀⠀⠀⠀⠀⠀⠈⠑⢻⡇⢜⡇⠀⠀⠀⠀⠀⠀⠀⠀⠀⠀⠀⠀⠁⢕⠀⠀⠀⠀⠀⠀⠀⠀⠀⠀⠀⠀⠑⢹⣿⡏⠟⠁⠀⠀⠀⠀⠀⠀⠀⠀⠀⠀⠔⢄⠀⠀⠀⢷⡕⢕⢕⢕⢕⢕⢜⢻⣿⣷⣔⢿⣿⣿⣿⣿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⢟⣧⠀⠀⠀⠀⢀⠀⠈⢿⣿⢸⣿⣿⣿⢕⢕⢕⢸⢄⠀⢄⠑⠀⠀⢀⠔⠁⠀⠐⠀⠀⠀⠀⠀⠀⠀⠜⡇⢕⢇⠀⠀⠀⠀⠀⠀⠀⠀⠀⠀⠀⢀⢄⢄⢀⢄⠀⠀⠀⠀⠀⠀⠀⠀⠀⠀⠀⢜⠋⠁⠀⠀⠀⠀⠀⠀⠀⠀⠀⠁⠄⢀⠀⠀⠕⠀⠀⢜⣷⡱⢕⢕⢕⢕⢕⢕⢜⢿⣿⡇⣿⣿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⣧⢀⠀⠐⠑⠀⠀⠁⢻⠇⢻⢿⢏⢕⢕⢕⢕⠑⠐⠁⠀⢀⠐⠑⠄⠀⠀⠀⠀⠀⠀⠀⠀⠀⠀⠀⠕⢕⠑⠀⠀⠀⠀⠀⠀⠀⠀⠀⠀⢐⣱⣱⣧⣕⣧⠀⠀⠀⠀⠀⠀⠀⠀⠀⠀⠀⠀⠀⠀⠀⠀⠀⠀⠀⠀⠀⠀⠀⠀⢄⠑⠐⢀⠀⠁⠄⢕⢹⣧⢀⠀⠑⠕⢕⢕⠑⠀⠙⢹⣿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⢕⢀⠀⠀⢄⢔⠀⢄⢔⢀⠁⠕⢕⢕⢕⢕⠀⠀⠀⠁⠀⠀⠀⠀⠁⠄⢀⠀⠀⠀⠀⠀⠀⠀⠀⠄⠑⠀⠀⠀⠀⠀⠀⠀⠀⠀⠀⠀⠀⢇⢿⡏⡿⠏⠀⠀⠀⠀⠀⠀⠀⠀⠀⠀⠀⠀⠀⠀⠀⠀⠀⠀⠀⠀⠀⠀⠄⠑⠀⠀⢀⠀⠁⠀⠀⢕⢕⢹⣇⢀⠀⠀⠑⠑⠀⠀⠀⢔⠝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⢸⢀⠀⠀⠀⠀⢕⢕⢕⢄⠀⠁⠕⢕⡕⠀⠀⠀⠀⠀⠀⠀⠀⠀⠀⠁⠐⠀⠀⠀⠀⠀⠀⠀⠀⠀⠀⠀⠀⠀⠀⠀⠀⠀⠀⠀⠀⠀⠀⠁⠑⠁⠀⠀⠀⠀⠀⠀⠀⠀⠀⠀⠀⠀⠀⠀⠀⠀⠀⠀⠀⠀⠀⠄⠁⠀⠀⠀⠀⠀⠀⠀⠀⠀⠁⢕⢀⢝⡕⠀⠀⠄⠀⠀⠀⢔⢕⢕⢹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⣆⠀⠀⠐⠁⢕⢕⢕⢕⢀⠀⣵⢇⠀⠀⠀⠀⠀⠀⠀⠀⠀⠀⠀⠀⠁⠄⠀⠀⠀⠀⠀⠀⠀⠀⠀⠀⠀⠀⠀⠀⠀⠀⠀⠀⠀⠀⠀⠀⠀⠀⠀⠀⠀⠀⠀⠀⠀⠀⠀⠀⠀⠀⠀⠀⠀⠀⠀⠀⠀⠐⠀⠀⠀⠀⠀⠀⠀⠀⠀⠀⠀⠄⢱⡕⠀⢱⡄⡜⠀⠀⠀⢔⢕⢕⢕⢸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⢕⢕⢕⢕⢕⢕⢕⢕⢕⢕⢕⢕⢕⠕⠕⠕⠕⠕⠕⠕⠕⣿⣿⢕⢸⢅⣵⣴⠀⠀⠀⠁⠕⢕⢕⢕⢱⢏⠀⠀⠀⠀⠀⠀⠀⠀⠀⠀⠀⠀⠀⠀⠀⠀⠀⠀⠀⠔⠁⠄⠀⠀⠀⠀⠀⠀⠀⠀⠀⠀⠀⠀⠀⠀⠀⠀⠀⠀⠀⠀⠀⠀⠀⠀⠀⠀⠀⠀⠀⢀⠁⠀⠀⠀⠀⠀⠀⠀⠀⠀⠀⠀⠀⠀⠀⠀⠀⠀⠀⠕⢱⢀⢀⣣⢄⠀⠀⠀⠕⢕⢕⢕⢸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⣧⡀⠀⠀⠀⠁⠑⢔⢻⠁⠀⠀⠀⠀⠀⠀⠀⠀⠀⠀⠀⠀⠀⠀⠀⠀⠀⠀⠀⠀⠑⠀⢀⠀⠀⠀⠀⠀⠀⠀⠀⠀⠀⠀⠀⠀⠀⠀⠀⠀⠀⠀⠀⠀⠀⠀⠀⠀⠀⠀⢀⠀⠄⠀⠀⠀⠀⠀⠀⠀⠀⠀⠀⠀⠀⠀⠀⠀⠀⠀⠀⠀⢕⢕⢸⢏⢕⢀⠀⠀⠀⠁⢑⣴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⣷⡀⠀⠀⠑⠀⢜⠑⠀⠀⠀⠀⠀⠀⠀⠀⠀⠀⠀⠀⠀⠀⠀⠀⠀⠀⠀⠀⠀⠀⠐⠀⠐⠄⠀⠀⠀⠀⠀⠀⠀⠀⠀⠀⠀⠀⠀⠀⠀⠀⠀⠀⠀⠀⠀⠀⠀⠄⠐⠀⠐⠀⠀⠀⠀⠀⠀⠀⠀⠀⠀⠀⠀⠀⠀⠀⠀⠀⠀⠀⢄⢕⢕⢜⢕⠑⢕⢄⢄⢔⢕⡕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⣿⡄⠀⠀⢕⢕⢔⢔⠀⠀⠀⠀⠀⠀⠀⠀⠀⠀⠀⠀⠀⠀⠀⠀⠀⠀⠀⠀⠀⠀⠀⠀⠀⠁⠐⠀⠀⠀⠀⠀⠀⠀⠀⠀⠀⠀⠀⠀⠀⠀⠀⠀⠀⠀⠀⠀⠀⠀⠀⠀⠀⠀⠀⠀⠀⠀⠀⠀⠀⠀⠀⠀⠀⠀⠀⠀⠀⠀⠀⠑⢕⢕⢕⢕⢕⢕⢕⢵⣿⣿⣿⢸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⣿⣆⢔⢕⠕⢅⢕⠀⠀⠀⠀⠀⠀⠀⠀⠀⠀⠀⠀⠀⠀⠀⠀⠀⠀⠀⠀⠀⠀⠀⠀⠀⠀⠀⠀⠀⠀⠀⠀⠀⠀⠀⠀⠀⠀⠀⠀⠀⠀⠀⠀⠀⠀⠀⠀⠀⠀⠀⠀⠀⠀⠀⠀⠀⠀⠀⠀⠀⠀⠀⠀⠀⠀⠀⠀⠀⠀⠀⠀⢕⢕⢕⢕⢱⣾⣧⢜⣿⣿⡟⣾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⣝⢕⢕⠔⢕⢄⢕⠀⠀⠀⢀⢀⠀⠀⠀⠀⠀⠀⠀⠀⠀⠀⠀⠀⠀⠀⠀⠀⠀⠀⠀⠀⠀⠀⠀⠀⠀⠀⢀⢀⢀⢄⢄⢄⢄⢄⢀⠀⠀⠀⠀⠀⠀⠀⠀⠀⠀⠀⠀⠀⠀⠀⠀⠀⠀⠀⠀⠀⠀⠀⠀⠀⠀⠀⠀⠀⠀⠀⠀⢕⢕⢕⢕⢜⣿⣿⡇⢜⣫⣷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⢇⢕⢑⢄⢑⢕⢕⠀⠀⠀⢕⠕⠕⠄⠀⠀⠀⠀⠀⠀⠀⠀⠀⠀⠀⠀⠀⠀⠀⠀⠀⠀⠀⢀⢀⠄⠔⠀⠀⢕⢕⢕⢕⢕⢕⢕⢔⢕⢁⠑⢕⢕⠔⢔⠄⠀⠀⠀⠀⠀⠀⠀⠀⠀⠀⠀⠀⠀⠀⠀⠀⠀⠀⠀⠀⠀⠀⠀⠀⢄⢕⢕⢕⠀⢁⢱⣷⡕⢹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⢕⢱⣿⣿⣷⢕⠑⠀⠀⠀⠁⠀⠀⠀⠀⠀⠀⠀⠀⢄⢔⢄⠀⠀⠀⠀⠀⠀⠀⠀⢀⢀⠄⠀⢕⢕⢔⢔⢕⢕⢕⢕⢕⢕⢕⢕⢕⢕⢑⢕⢕⢕⢄⢅⢄⢄⢄⠄⠀⠀⠀⠀⠀⠀⠀⠀⠀⢀⠀⠀⠀⠀⠀⠀⠀⠀⠀⠀⠀⢕⢄⢕⢕⠀⢕⢅⣿⣇⢜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⡏⢕⣾⣿⣿⡇⠀⠀⠀⠀⠀⠀⠀⠀⠀⢄⢔⢄⢄⢄⢕⢕⢕⢔⠀⠀⠀⠀⠀⢀⢔⠕⢁⢅⢔⢕⢀⢕⢕⢕⢕⢕⢕⢕⢕⢕⢕⢕⢕⢕⢕⢕⢕⢕⢕⢕⢔⢕⢔⢕⢀⠀⠀⠀⠀⠀⠀⠀⠀⠐⠀⠀⠀⠀⠀⠀⠀⠀⠀⠔⢕⠑⠕⢕⢕⣡⣾⣿⣿⡕⢻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⣿⢕⠀⠀⠀⠀⠀⠀⠀⠀⠀⠀⢸⣿⡇⢕⢕⢸⣿⣿⢕⢕⢸⣿⣿⡇⢕⢕⣿⣿⡇⢕⢕⢸⣿⣿⢕⢕⢸⣿⣿⡇⢕⢕⣿⣿⢕⢸⢸⣿⣿⣿⣿⢇⢱⣿⣿⣿⡇⢀⠀⠀⠀⠀⠀⠀⠀⠀⢕⢕⢕⢕⢕⢕⢕⢕⢕⠀⠀⠀⠀⢔⢕⢕⢕⢕⢕⢐⢀⢕⢕⢕⢕⢕⢕⢕⢜⢕⢕⢕⢕⢕⢕⢕⢕⢕⢕⢕⢕⢕⢕⢕⢕⢕⢄⢀⢀⠀⠀⠀⠀⠀⠀⠀⠀⠀⠀⠀⠀⠀⠀⠀⠀⢕⢕⢕⢕⢜⢟⢟⢟⢟⢇⢜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⣕⣾⣿⡕⠀⠀⠀⠀⠀⠀⠀⠀⠀⠀⢸⣿⡇⠕⢕⢸⢿⢿⢕⢕⢸⢿⢿⢇⢕⢕⢿⢿⢇⢕⢕⢸⢿⢿⢕⢕⢸⢿⢿⢇⢕⢕⣿⣿⢕⢸⢸⣿⣿⣿⣿⢕⣼⣿⣿⣿⣧⢕⢄⢄⠀⠀⠀⠀⠀⠀⠁⠕⢕⢕⢕⢕⢕⢕⢕⠀⠀⠀⢔⢕⢕⢕⢕⢕⢕⢕⢕⢕⢕⢕⢕⢕⢕⢕⢕⢕⡕⢕⢕⢕⢕⢕⢕⢕⢕⢕⢕⢕⢕⢕⢕⢕⢕⢕⢕⢀⠀⠀⠀⠀⢔⠀⠀⠀⠀⠀⠀⠀⠀⠀⠀⠐⢕⢕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⡿⣿⡏⢕⣿⣿⣿⣿⢟⠁⠁⠁⠀⠀⠀⠀⠀⠀⠀⠀⠁⠕⢕⢕⢕⢕⢕⠀⠀⢀⠑⢕⢕⢕⢕⢕⢕⢕⢕⢕⢕⢕⢷⣵⣕⢕⢣⢕⢇⢕⢕⢕⢕⢕⢕⢕⢕⢕⢕⢕⢕⢕⢕⢕⢕⢕⢕⢕⢔⠑⠀⠀⢕⢕⠀⠀⠀⠀⠀⠀⠀⠀⠀⢔⢕⢕⢅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⡆⢱⣶⣶⣶⡆⠀⠀⠀⠀⠀⠀⠀⠀⠀⠀⠀⠀⠀⠀⠁⢕⢕⢕⢕⢔⠀⠁⠄⢄⢔⢄⠐⢁⠕⢑⢕⢕⢕⢕⢕⢕⢕⢕⢕⢕⢕⢕⢕⢕⢕⢕⢕⢕⢕⢕⢕⢕⢕⢕⢕⢕⢕⢕⢕⢕⢕⠀⠀⠀⠕⠁⠀⠀⠀⠀⠀⠀⠀⠀⢔⢕⢕⢐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⢻⢟⢻⢿⢿⢿⢿⢿⢿⢟⢻⢟⢿⢟⢻⢇⢜⢟⢟⢟⢟⢇⢜⢟⢟⢟⢇⠀⠀⠀⠀⠀⠀⠀⠀⠀⠀⠀⠀⠀⠀⠀⠀⠑⢕⢕⣵⡄⠀⠀⢁⠁⢕⢔⢕⢕⢕⢕⢕⢕⢕⢕⢕⢕⢕⢗⢸⢇⢕⢕⢕⢕⢗⢕⢕⢕⢕⢕⢕⢕⢕⢕⢕⢕⢔⢅⢔⠀⠀⠀⠀⠀⠀⠀⠀⠀⠀⠀⠀⠀⠑⠑⠕⢅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⠀⠀⠀⠀⠀⠀⠀⠀⠀⠀⠀⠀⠀⠀⠀⠀⠀⠀⢱⣿⣷⠀⠀⠁⠀⠀⠔⢕⢕⢕⢕⢕⢕⢕⢕⢕⢕⢕⢕⢕⢕⢕⢕⢕⢕⢕⢕⢕⢕⡕⢕⢕⢕⢕⢕⢕⢕⢕⢕⢕⠀⠀⠀⠀⠀⠀⠀⠀⠀⠀⠀⠀⠀⠀⠀⠀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⢕⢕⢄⠀⠀⠀⠀⠀⠀⠀⠀⠀⠀⠀⠀⠀⠀⠀⠀⢸⣿⣿⠀⠀⠀⠀⠀⠀⠑⠕⢑⠑⢕⢕⢕⢕⢕⢕⢜⢕⢕⢕⢕⢕⢕⢕⢕⢕⢕⢕⢕⢕⢕⢕⢕⢕⢕⢕⢕⢕⠕⠀⢠⡇⢀⠀⠀⠀⠀⠀⠀⠀⠀⠀⠀⠀⢀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⢕⢕⢕⢔⢄⠀⠀⠀⠀⠀⠀⠀⠀⠀⠀⠀⠀⠀⢜⣿⣿⡇⠀⠀⠀⠀⠐⠀⠀⠄⠀⢀⠕⢕⢕⢕⢕⢕⢕⢕⢕⢕⢕⢕⢕⢕⢕⢕⢕⢕⢕⢕⢕⢕⢕⢕⢑⠑⠀⠀⢰⣿⠇⢕⠀⠀⠀⠀⠀⠀⠀⠀⠀⠀⠀⢕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⠁⠑⠕⢕⢕⢕⢕⢕⢿⢿⢿⢇⢕⢕⢕⢕⢕⢕⢕⢕⢕⢕⢕⢕⢕⢕⢕⢕⢕⢕⢕⢕⢕⢕⢕⢕⢕⢕⢕⢕⢕⢕⢕⢕⢕⢕⢕⢕⢕⢕⢕⢕⢕⢕⢕⢕⢕⢕⢕⢕⢕⢕⢕⢕⢕⢕⢕⢕⢕⢕⢕⢕⢕⠀⠀⠀⠀⠀⠀⠀⠀⠀⠀⠀⠀⠀⢕⣿⣿⣧⠀⠀⠀⠀⠀⠀⠀⠁⠕⢕⢕⢕⢕⢕⢕⢕⢕⢕⢕⢕⢕⢕⢕⢕⢕⢕⢕⢕⢕⢕⠅⢄⠑⠁⠀⠀⠀⢕⣵⡏⠀⠕⠀⠀⠀⠀⠀⠀⠀⠀⠐⢕⢕⢕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⠔⢄⢁⢑⠕⢕⢕⢕⢕⢕⢕⢕⢕⢕⢕⢕⢕⢕⢕⢕⢕⢕⢕⢕⢕⢕⢕⢕⢕⢕⢕⢕⢕⢕⢕⢕⢕⢕⢕⢕⢕⢕⢕⢕⢕⢕⢕⢕⢕⢕⢕⢕⢕⢕⢕⢕⢕⢕⢕⢕⢕⢕⢕⢕⢕⢕⢕⢕⢕⢕⢕⢕⢔⢔⠀⠀⠀⠀⠀⠀⠀⠀⠀⠀⠁⢸⡝⣿⡇⠀⠀⠀⠀⠀⠀⠀⠀⠀⠀⠑⠅⠑⢕⢑⢕⢕⢕⢕⢕⢕⢕⢕⢕⢕⠕⠕⠅⠁⠁⠀⠀⠀⠀⢀⣵⡿⢏⡕⠀⠀⠀⠀⠀⠀⠀⠀⠀⠀⠀⠀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⢕⢕⢕⢕⢕⠁⠀⠀⠀⠀⠀⠀⠀⠀⠀⠄⠀⢕⢣⡝⢿⣧⡀⠀⠀⠀⠀⠀⠀⠀⠀⠀⠀⠀⠀⠀⠀⠀⠀⠀⠁⠁⠀⠀⠀⠀⠀⠀⠀⠀⠀⠀⠀⠀⠐⢜⢱⣾⡟⠑⠑⠀⠀⠀⠀⠀⠀⠀⠀⠀⠀⠀⠀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⢕⢅⢄⢀⠀⠀⠀⠀⠀⠀⠀⠀⠀⠀⢕⢕⢳⡕⢝⢿⣦⡄⠀⠀⠀⠀⠀⠀⠀⠀⠀⠀⠀⠀⠀⠀⠀⠀⠀⠀⠀⠀⠀⠀⠀⠀⠀⠀⠀⠀⢄⢕⣱⡾⡏⠀⠑⠀⠀⠀⠀⠀⠀⠀⠀⠀⠀⠀⠀⢀⢔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⢕⠁⠑⠑⠁⠀⠀⠀⠀⠀⠀⠀⠀⠀⠀⠀⢣⡕⢱⡕⢄⠙⠗⢕⠀⠀⠀⠀⠀⠀⠀⠀⠀⠀⠀⠀⠀⠀⠀⠀⠀⠀⠀⠀⠀⠀⠀⠀⢄⣴⣵⣷⢞⢱⢞⢀⠑⠀⠀⠀⠀⠀⠀⠀⠀⠀⠔⢔⢔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⢕⠑⠀⠀⠀⠀⠁⠀⠀⠀⠀⠀⠀⠀⠀⠀⠀⠁⢷⢕⢜⢷⣕⡔⢄⢄⢀⠀⠀⠀⠀⠀⠀⠀⠀⠀⠀⠀⠀⠀⠀⠀⠀⠀⠀⠀⠀⠀⢀⣵⣵⡷⢷⠞⠋⢄⠁⠀⠀⠀⠀⠀⠀⠀⠀⠀⠀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⢕⢔⢰⣤⡄⠀⠀⠀⠀⠀⠀⠀⠀⠀⠀⠀⠀⠈⠳⢵⡕⢝⢟⢿⢷⢱⢕⠀⠀⠀⠀⠀⠀⠀⠀⠀⠀⠀⠀⠀⠀⠀⠀⠀⠀⠀⠄⠷⠗⠃⠁⠀⢀⠑⠀⠀⠀⠀⠀⠀⠀⠀⠀⠀⠀⢀⢔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⢕⣿⡟⠁⠀⠀⠀⠀⠀⠀⠀⠀⠀⠀⠀⠀⠀⠀⠀⠈⠕⠕⢝⢳⢵⠔⠀⠀⠀⠀⠀⠀⠀⠀⠀⠀⠀⠀⠀⠀⠀⠀⠀⠀⠀⠀⠀⠀⢀⠄⠐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⢇⠞⠁⠀⠀⠀⠀⠀⠀⠀⠀⠀⠀⠀⠀⠀⠀⠀⠀⠀⠀⠀⠀⠁⠕⢄⢀⠀⠀⠀⠀⠀⠀⠀⠀⠀⠀⠀⠀⠀⠀⠀⠀⠀⠀⢀⠄⠐⠁⠀⠀⠀⠀⠀⠀⠀⠀⠀⠀⠀⠀⠀⠀⠀⠁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⠑⠐⠀⠀⠀⠀⠀⠀⠀⠀⠀⠀⠀⠀⠀⠀⠀⠀⠀⠀⠀⠀⠀⠀⠀⠀⠀⠁⠑⠐⠀⠀⠀⠀⠀⠀⠀⠀⠀⠀⠀⠀⠀⠀⠀⠑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⡿⣣⢸⣿⣿⣿⣿⣿⣿⣿⣷⣜⢳⣇⢧⡕⢕⢕⢕⢕⢕⢜⢹⣿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⡿⢱⡏⢟⢏⣝⣝⡝⢝⢕⢱⣵⡕⢕⢜⢜⣿⡕⢕⢕⢕⢕⢕⢕⢕⢜⢻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⢟⢱⣿⡇⣿⣿⣷⢷⣷⣷⣾⣿⢷⣷⢕⢕⢕⢿⣿⡕⢕⢕⢕⢕⢕⢕⢕⢕⢝⢻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⡟⢏⣵⢇⣿⣿⢱⣿⣿⡿⡕⢕⢕⢝⢝⢕⣵⣣⡕⢕⢜⣿⣿⡕⢕⢕⢕⢕⢕⢕⢕⢕⢕⢕⢝⢟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⡿⢕⣵⣿⡟⣸⣿⣿⢸⣿⣿⣧⣕⣱⣵⣕⣱⣷⣿⣿⣷⣕⢕⣿⣿⣷⢕⢕⢕⢔⢕⢕⢕⢕⢕⢕⢕⢕⢕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⢏⣵⣿⣿⣿⡇⣿⣿⣯⢸⣿⣿⣿⣿⣿⣿⣿⣿⣿⣿⣿⢻⣿⡕⢻⣿⣿⡇⢕⢕⢕⢕⢕⢕⢕⢕⢕⢕⢕⣹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⣿⣿⢫⣾⢿⢟⣼⢏⢸⣽⣿⣿⢸⣿⣿⣿⣿⣿⣿⣿⣿⣿⣿⣿⡎⢿⢇⢸⣿⣿⣷⢕⢕⢕⡕⢕⢕⢕⢕⢕⢕⢱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⣿⣿⢧⣿⢱⣯⣾⢯⣿⢸⣿⣿⣿⢜⣿⣿⣿⣿⣿⣿⣿⣿⣿⣿⣿⡇⢜⢕⢸⣿⣿⣿⢕⢅⢕⢹⢕⢝⢎⢕⢕⢅⢕⢝⢟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⣿⣿⣿⡿⢏⣾⢇⣿⣿⢧⣿⢏⢱⢟⢝⣿⢕⢝⣿⣿⣿⣿⣿⣿⣿⣿⣿⣿⡇⢕⢕⢕⣿⢿⠜⢅⢑⢕⠅⠕⢕⠕⢕⢕⢕⢕⢕⢕⡸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⣿⣿⣿⢟⢏⢽⣷⡷⢸⡟⢸⣿⢏⣿⡟⢕⢜⣱⣿⣿⡕⢸⣿⣿⣿⣿⣿⣿⣿⣿⣿⣿⣷⢕⠑⠅⠅⠅⠀⢕⢕⢺⣿⡱⣦⢅⡑⠕⢕⢕⢕⢸⢇⢻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⣿⣿⡏⣾⢱⢿⢿⢇⣿⡇⣼⡟⣾⡿⢕⢕⢕⢹⡿⣿⡇⢸⡿⣿⣿⣿⣿⣿⣿⣿⣿⣿⢿⢕⢀⢔⢔⢔⢔⢕⢜⡜⣿⡇⣿⣯⣼⣷⡕⢕⡵⢕⣸⣧⢻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⣿⣿⡿⣸⡕⢕⣕⢕⢕⣟⢱⣿⢹⣿⡇⢕⢱⡇⣼⣧⣕⡕⣿⡇⣿⣿⣿⣿⣿⣿⣿⣿⣿⢕⢕⢱⣷⣶⣷⡇⢕⢸⣿⢿⡷⣿⣿⣿⣿⡇⢱⣕⢸⢏⢻⢜⣿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⢏⢟⢟⢜⢜⢟⢕⢜⢟⢇⢟⢟⢏⢇⢟⢟⢜⢝⢟⢸⢜⢟⢏⢕⢟⣿⣿⢕⢕⢱⣷⢕⢕⣷⣷⢕⢱⣷⢕⢱⣷⡕⢕⣷⡇⢕⢱⣷⢕⢕⣷⡇⢕⢱⣷⡕⢸⣿⣿⣿⣿⣿⣿⣿⣿⣿⣿⣿⣿⣿⣿⣿⣿⣿⣿⣿⣿⡇⣿⣿⣿⣿⡇⣿⡷⣕⢕⡕⢱⡷⢸⡏⣿⣿⣧⣿⢸⢕⣾⣿⣿⢇⣽⢇⣿⣿⣿⣿⣿⣿⣿⣿⡏⢕⢕⢸⣿⣿⣿⣧⢕⣸⣿⣿⡿⣿⣿⣿⣿⡇⣕⢜⡧⢕⢕⣸⣿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⡕⢾⣿⢕⢸⣿⡧⢕⣿⡇⢕⢸⣿⣇⢕⣿⡇⢕⢸⣿⡇⢸⣿⣿⣿⣿⣿⣿⣿⣿⣿⣿⣿⣿⣿⣿⣿⣿⣿⣿⣿⣿⡇⣿⣿⣿⣿⣇⡕⢕⢱⡞⢕⢸⡇⣿⢳⣿⣿⣿⡇⢸⢕⣿⣿⣿⢕⡇⡇⣿⣏⣿⣿⣿⣿⣿⣿⢇⢕⢕⣸⣿⣿⣿⣿⢕⢇⣿⣿⡇⣿⣿⣿⢜⡇⣹⢵⢞⢕⣼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⣿⣿⣧⡕⢪⣇⢞⢟⢱⡟⣸⣿⣿⢹⢇⢸⢕⢿⣿⣿⢸⣸⣷⢹⡇⣿⢿⣿⣿⢸⢸⢕⢕⢱⣿⣿⣿⢿⡟⢕⡸⡝⡿⢕⢹⣿⣿⢕⣷⢱⢕⢸⣾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⣿⣿⣿⣗⢜⢝⢝⡸⡕⣿⣿⡟⢜⢱⣿⢸⣷⣾⣽⣗⡻⢿⢾⡇⢻⢸⣿⣿⢕⢕⣕⢱⡟⣏⣽⣷⣾⣧⣾⢷⢟⡿⢕⢜⣻⡇⢸⣿⢅⠀⢜⢿⣿⣿⣿⣿⣿⣿⣿⣿⣿⣿⣿⣿⣿⣿⣿⣿⣿⣿⣿⣿⣿⣿⣿⣿⣿⣿⣿⣿⣿⣿⣿⣿⣿⣿⣿⣿⣿⣿⣿⣿⣿⣿⣿⣿⣿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⣿⣿⣿⢇⠑⢑⢣⢱⣿⣿⢱⢕⢕⢝⠘⠟⠿⢿⣿⣿⣷⣾⣷⣿⣷⣧⣿⣵⣾⣿⣿⣿⣿⡿⠟⢏⠁⢀⣄⣵⡇⢕⣸⢪⢇⢸⣿⢇⠀⠀⢸⢻⣿⣿⣿⣿⣿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⣿⡿⡣⠁⠀⢔⣸⡜⢕⢕⢇⢕⢕⣱⣶⣴⣄⣕⡑⠉⠙⢟⢿⣿⣿⣿⣿⣿⣿⣿⣿⡏⢕⢄⢥⣵⣾⣿⣿⣿⢇⣷⢟⣸⢕⢜⣿⢁⠀⠀⠁⢣⡹⣿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⡿⣱⠑⠀⠀⠁⣿⢗⢕⣷⡕⢕⢕⢹⣿⡿⢿⢟⢏⢙⣕⣵⣾⣿⣿⣿⣿⣿⣿⣿⣿⣿⣷⣧⣴⣕⣕⡝⢝⡏⡻⢫⢱⡏⢕⢕⢿⡕⠄⠀⠀⢕⢱⡽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⣿⢱⢇⠀⠀⠀⢀⣿⢱⢕⢏⢣⢕⢱⢜⣧⣱⣵⣷⣾⣿⣿⣿⣿⣿⣿⣿⣿⣿⣿⣿⣿⣿⣿⣿⣿⣿⣿⣿⣏⡎⢕⢇⣼⡇⢕⢕⢸⡇⣅⣄⢔⢹⡕⢱⣹⣿⣿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⣇⢇⢕⣄⢄⣱⢱⡇⢸⡇⢜⢕⢕⢸⣷⢻⣿⣿⣿⣿⣿⣿⣿⣿⣿⣿⣿⣿⣿⣿⣿⣿⣿⣿⣿⣿⣿⣫⣵⣟⢕⢕⢕⣿⡇⢕⢕⢕⡇⣿⣿⡇⢸⣇⢇⢕⢿⣿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⢐⢔⢐⢀⢀⢀⣿⣿⢕⢕⢕⣿⣿⡇⢕⢕⣿⣿⣿⢕⢕⢸⣿⣿⡇⢕⢕⣿⣿⡇⢕⢕⢸⣿⣿⢕⢕⢕⣿⣿⣿⣿⣿⣿⣿⣿⣿⣿⣿⣿⣿⣿⣿⣿⣿⣿⣿⣿⡇⣿⣿⣿⣿⢜⢱⢸⡇⢕⣿⢸⢕⢸⡇⢕⢕⢕⢕⢕⢕⢻⣿⣿⣿⣿⣿⣿⣿⣿⣿⣿⣿⣿⣿⣿⣿⣿⣿⣿⣿⣿⣿⣽⢇⢕⢕⢼⣿⢇⢕⢜⢕⢇⢻⣿⣷⢕⢿⢸⡜⡸⣿⣿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⣿⢕⣼⢸⡇⢸⡇⢜⢕⢸⡇⢕⢜⢇⢕⢕⢕⢕⢝⢿⣿⣿⣿⣿⣿⣿⣿⢿⢿⢿⢿⣿⣿⣿⣿⣿⣿⣿⢿⢕⢕⢕⢱⡿⡟⢕⢕⢕⢕⢕⢜⢿⣿⡇⢸⡸⣧⢕⣿⣿⣿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⣿⣿⢕⣿⡎⡇⢸⢇⢕⢱⡜⢿⡕⢕⢜⢣⢕⢕⢕⢕⢕⢝⢻⢿⣿⣿⣿⣿⣿⣿⣿⣿⣿⣿⣿⣿⢿⢟⢕⢕⢕⢕⢕⣾⢕⢕⢸⡇⢕⢕⢕⢸⣎⢻⡇⢸⡇⣿⢕⢿⣿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⣿⣿⡿⢿⢕⢿⣷⣗⢕⢕⢕⢜⢕⢜⢇⢕⢕⢕⢕⢕⢕⢕⢕⡕⢕⢕⢜⢝⢟⢿⣿⣿⣿⣿⡿⢟⢝⢕⢕⢕⢕⢕⢕⢕⣱⢇⢕⢱⣿⣷⢕⢕⢕⢕⢜⢧⢳⢸⣿⣿⡇⢸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⣿⡇⢹⢇⣾⣿⣧⣱⣧⣽⢇⢕⢕⢕⢕⢕⢜⢣⢕⢕⢕⢕⢕⢕⢵⢕⢕⢕⢕⢕⢕⢱⡕⣼⣝⣱⣾⡕⢕⢕⢕⢕⢕⢕⢕⢕⢕⢕⢕⢺⣿⡟⢕⢕⡕⢕⢕⢕⢣⢜⣿⣿⣇⣾⣿⣿⣿⣿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⣿⡿⠇⠑⠞⢟⢝⢝⢝⢝⢏⡾⢕⢕⢕⢕⢜⣿⡕⢕⢕⢕⢕⢕⢕⢕⢕⠕⠁⢀⢕⢱⣿⣿⣿⣿⣿⣿⢕⠀⠑⠕⢕⢕⢕⢕⢕⢕⢕⢕⢜⠑⢄⢄⠑⢕⢕⢕⢕⢕⢣⢝⢜⢝⢕⢕⢕⢕⢕⢕⢕⢕⢕⢜⢝⢝⢕⢕⢕⢕⢕⢕⢕⢕⢝⢝⢝⢝⢕⢕⢕⢕⢕⢕⢝⢝⢝⢝⢝⢝⢝⢝⢝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⢻⢕⣿⣿⣿⣿⣿⣿⣿⣿⣿⣿⣿⣿⣿⡿⢏⢕⠑⠀⢄⢕⢕⢕⢕⢕⡞⢕⢕⠕⢕⢕⢸⢹⣿⢕⢕⢕⢕⢕⠑⠁⠀⠀⠀⢕⢕⣼⣿⣿⣿⣿⣿⣿⢕⢕⠀⠀⠀⠑⠕⢕⢕⢕⢕⠑⠁⢀⠁⠑⢀⢄⠁⢕⢕⢕⢕⢣⢕⢕⢕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⡇⢕⢸⣿⣿⣿⣿⣿⣿⣿⣿⣿⣿⣿⡟⢕⢕⠑⠀⠀⢕⢕⢕⢕⢕⡞⢕⢕⢕⢕⢕⣕⡕⡼⣿⣇⢕⢔⢕⢕⠀⠀⠀⠀⠀⢕⣸⣿⣿⣿⣿⣿⣿⣿⣧⢕⠀⠀⠀⠀⠀⠑⢕⢕⢕⢅⠁⠁⠄⠔⠄⠀⢀⢕⢕⢕⢕⢕⢇⢕⢕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⢕⠕⠕⠕⠕⠕⣿⣿⢇⢕⢸⣿⣿⣿⣿⣿⣿⣿⣿⣿⣿⢟⢕⢕⢕⠀⠀⠀⣱⣵⣵⡕⡜⢕⢕⢕⣱⣾⣿⣿⡇⡇⢿⣿⡕⢕⢕⢕⠀⠀⠀⠀⠀⠑⣼⣿⣿⣿⣿⣿⣿⣿⣿⢇⠀⠀⠀⠀⠀⠀⢕⢕⢕⢕⢕⢕⢱⢜⢕⢇⡕⢕⢕⢕⢕⢕⢜⢜⣿⣿⣿⣿⣿⣿⣿⣿⣿⣿⣿⣿⣿⣿⣿⣿⣿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⣿⣿⣿⢿⢟⢝⢍⢻⡕⢱⢸⣿⣿⣿⣿⣿⣿⣿⣿⣿⡿⢅⢕⢕⠁⠀⠀⢱⣿⣿⡿⡸⢕⢕⢕⣼⣿⣿⣿⣿⣇⢣⡜⡟⢯⢕⢕⠁⠀⠀⠀⠀⠀⠀⠱⣿⣿⣿⣿⣿⣿⣿⣿⠇⠀⠀⠀⠀⠀⠀⢕⢕⢕⢕⢕⣵⡕⢸⢗⣱⣿⡕⢕⢕⢕⢕⢕⢜⡼⣿⣿⣿⣿⣿⣿⣿⣿⣿⣿⣿⣿⣿⡿⢻⢿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⢄⢄⢄⢕⢕⢕⢕⢕⢕⢕⢸⣿⣿⣿⣿⣿⣿⣿⣿⣿⢇⢕⠕⢕⠀⠀⢀⣾⣿⣿⢱⢇⢕⢕⣸⣿⣿⣿⣿⣿⣿⢸⢱⣱⣿⣧⢕⠀⠀⠀⠀⠀⠀⠀⠀⢹⣿⣿⣿⣿⣿⣿⡇⠀⠀⠀⠀⠀⠀⠀⠁⢕⢕⢕⣸⣟⣣⣵⣾⣿⣿⣿⡕⢕⢕⢕⢕⢕⢕⡹⣿⣿⣿⣿⣿⣿⣿⣿⣿⣿⣿⡿⢱⢇⢕⢕⢜⢟⢿⣿⣿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⡇⢕⢕⢕⢕⢕⢕⠑⠁⢕⢸⣿⣿⣿⣿⣿⣿⣿⢟⡕⢕⠀⠀⠀⠀⠀⠁⠈⠉⠃⠇⠕⢕⢱⣿⣿⣿⣿⣿⣿⣿⡕⢜⣿⡏⢻⡕⠀⠀⠀⠀⠀⠀⠀⠀⠀⢻⣿⣿⣿⣿⡟⠁⠀⠀⠀⠀⠀⠀⠀⠀⢕⢕⣱⣿⣿⣿⣿⣿⣿⣿⣿⣧⢕⢕⢕⢕⠕⠑⠑⠈⠉⢝⣟⣟⡻⣿⣿⣿⣿⣿⠇⠁⢕⢕⢜⢕⠕⣸⣿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⢗⢕⡕⢑⠁⠕⠕⠀⠀⠁⢳⣷⣷⣷⣷⣷⣷⢣⣿⣷⢕⢕⠀⠀⠀⠀⠀⠀⠀⠀⠀⠀⠀⠈⠙⠻⢿⣿⣿⣿⣿⣇⢕⣿⢿⣕⢕⠀⠀⠀⠀⠀⠀⠀⠀⠀⠁⢝⠻⠿⢟⠑⠀⠀⠀⠀⠀⠀⠀⠀⠀⠑⢱⣿⣿⣿⣿⣿⣿⣿⣿⡿⠿⠃⠁⠀⠀⠀⠀⠀⠀⠀⢜⢝⢟⢿⣷⣽⡻⢿⠇⠀⠀⠑⠑⠁⢀⣵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⡇⢕⢸⣿⡇⢕⣿⡇⢇⣿⡇⢕⢸⣿⢱⢸⣿⢕⢱⣿⡇⢕⣿⡇⢕⣿⣿⢕⢀⠀⠀⠕⠑⠀⠁⠻⠿⠿⠿⠿⢣⣿⣿⣿⡕⢕⠀⠀⠀⠀⠀⠀⠀⠀⠀⠀⠀⠀⠀⠀⠀⠈⠙⠻⢿⣿⡕⢻⣷⢕⣕⢔⠀⠀⠀⠀⠀⠀⠀⠀⠀⠀⢔⢔⠀⠀⠀⠀⠀⠀⠀⠀⠀⠀⠀⠀⢜⣿⣿⣿⣿⣿⢿⠋⠁⠀⠀⠀⠀⠀⠀⠀⠀⠀⠀⠀⠑⢕⢕⢕⢕⢝⢻⣷⣦⣄⢔⠀⠀⢀⣼⣿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⠀⠀⠀⢅⢱⣺⣿⣧⣕⣿⡇⢇⣿⡇⢕⢸⣿⣿⡇⢕⢸⣿⡇⢕⣿⡇⢕⣿⡇⢕⢸⣿⢜⢸⣿⢕⢜⣿⡇⢕⣿⡇⢕⣿⣿⢕⢸⡄⠀⠀⠀⢄⠀⠀⠹⣿⣿⣿⢸⣿⣿⣿⡇⢕⢔⢀⠀⠀⠀⠀⢔⠑⠀⠀⠀⠀⠀⠀⠀⠀⠀⠀⠁⠙⢿⡜⣿⢕⢮⢕⠀⠀⠀⠀⠀⠀⠀⠀⠀⠀⠁⠕⠀⠀⠀⠀⠀⠀⠀⠀⠀⠀⠀⠀⠑⢹⣿⡏⠟⠁⠀⠀⠀⠀⠀⠀⠀⠀⠀⠀⠔⢄⠀⠀⠀⡕⢕⢕⢕⢕⢕⢕⢝⢿⣷⣄⢀⣾⣿⣿⣿⣿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⢟⣔⠀⠁⠁⠀⠀⠀⠜⣿⣿⢸⣿⣿⣿⡇⢕⢕⢜⢄⠀⢄⠑⠀⠀⢀⠔⠀⠀⠀⠀⠀⠀⠀⠀⠀⠀⠀⠑⡝⢕⢕⠁⠀⠀⠀⠀⠀⠀⠀⠀⠀⢐⢔⢔⢄⢄⠀⠀⠀⠀⠀⠀⠀⠀⠀⠀⠀⢜⠋⠁⠀⠀⠀⠀⠀⠀⠀⠀⠀⠀⠄⢀⠀⠀⠔⠀⠀⣧⡱⣕⢕⢕⢕⢕⢕⢕⢻⣿⣷⢹⣿⣿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⣆⠀⠀⠄⠕⠀⠀⠘⢿⣜⢻⣿⣿⢇⢕⢕⢕⠑⠐⠀⠀⠄⠐⠑⠄⠀⠀⠀⠀⠀⠀⠀⠀⠀⠀⠀⠀⠑⢕⠁⠀⠀⠀⠀⠀⠀⠀⠀⠀⢁⣱⣸⣿⣧⣮⠀⠀⠀⠀⠀⠀⠀⠀⠀⠀⠀⠀⠀⠀⠀⠀⠀⠀⠀⠀⠀⠀⠀⠀⢄⠑⠐⢀⠀⠁⠄⢸⣧⢹⠁⠑⠕⢕⢕⢕⠑⠈⠋⢿⣿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⢔⠀⠀⠀⢀⢀⠀⠈⠙⠁⠝⢕⢕⢕⢕⢕⠀⠀⠀⠁⢀⠄⠀⠀⠁⠔⢀⠀⠀⠀⠀⠀⠀⠀⠀⠀⠑⠀⠀⠀⠀⠀⠀⠀⠀⠀⠀⠀⠀⠇⢻⡏⢟⠙⠀⠀⠀⠀⠀⠀⠀⠀⠀⠀⠀⠀⠀⠀⠀⠀⠀⠀⠀⠀⠀⠀⠄⠁⠀⠀⠀⠀⠁⠀⠀⠁⢹⣇⠀⠀⠀⠁⠕⠁⠀⠀⠀⢈⢻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⢱⠀⠀⠁⠁⠀⢀⢕⢕⢀⠀⠑⢕⢕⠑⠀⠀⠀⠀⠀⠀⠀⠀⠀⠀⠀⠐⠀⠀⠀⠀⠀⠀⠀⠀⠀⠀⠀⠀⠀⠀⠀⠀⠀⠀⠀⠀⠀⠀⠀⠁⠀⠀⠀⠀⠀⠀⠀⠀⠀⠀⠀⠀⠀⠀⠀⠀⠀⠀⠀⠀⠀⠀⠄⠁⠀⠀⠀⠀⠀⠀⠀⠀⠀⠀⢕⢹⡕⠕⠀⠀⠀⠀⠀⠀⢕⢕⢜⣿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⡄⠀⠀⠔⠑⢕⢕⢕⢔⠀⠀⢅⢇⠀⠀⠀⠀⠀⠀⠀⠀⠀⠀⠀⠀⠁⠄⠀⠀⠀⠀⠀⠀⠀⠀⠀⠀⠀⠀⠀⠀⠀⠀⠀⠀⠀⠀⠀⠀⠀⠀⠀⠀⠀⠀⠀⠀⠀⠀⠀⠀⠀⠀⠀⠀⠀⠀⠀⠀⠀⠑⠀⠀⠀⠀⠀⠀⠀⠀⠀⠀⠀⠄⣇⢄⢱⢀⠀⠀⠀⠀⠀⢕⢕⢕⠀⣿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⢕⢕⢕⢕⢕⢕⢕⢕⢕⢕⢕⢕⢕⠕⠕⠕⠕⠕⠕⠕⠕⣿⣿⢕⢸⢅⣵⣄⠀⠀⠀⠑⢕⢕⢕⢕⠀⡕⠑⠀⠀⠀⠀⠀⠀⠀⠀⠀⠀⠀⠀⠀⠀⠀⠀⠀⠀⠐⠀⠄⠀⠀⠀⠀⠀⠀⠀⠀⠀⠀⠀⠀⠀⠀⠀⠀⠀⠀⠀⠀⠀⠀⠀⠀⠀⠀⠀⠀⠀⢄⠁⠀⠀⠀⠀⠀⠀⠀⠀⠀⠀⠀⠀⠀⠀⠀⠀⠀⠀⠜⡕⠁⢣⢀⠀⠀⠀⠑⢕⢕⢕⢕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⣆⠀⠀⠀⠁⠕⢕⢕⢱⠇⠀⠀⠀⠀⠀⠀⠀⠀⠀⠀⠀⠀⠀⠀⠀⠀⠀⠀⠀⠀⠁⠀⢀⠀⠀⠀⠀⠀⠀⠀⠀⠀⠀⠀⠀⠀⠀⠀⠀⠀⠀⠀⠀⠀⠀⠀⠀⠀⠀⠀⠀⠀⠄⠀⠀⠀⠀⠀⠀⠀⠀⠀⠀⠀⠀⠀⠀⠀⠀⠀⠀⠀⢇⢀⣼⢕⠀⠀⠀⠀⠀⠁⢕⣼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⣧⠀⠀⠀⠔⠀⢔⢕⠀⠀⠀⠀⠀⠀⠀⠀⠀⠀⠀⠀⠀⠀⠀⠀⠀⠀⠀⠀⠀⠀⠐⠀⠁⠄⢀⠀⠀⠀⠀⠀⠀⠀⠀⠀⠀⠀⠀⠀⠀⠀⠀⠀⠀⠀⠀⠀⠀⠀⠁⠀⠀⠀⠀⠀⠀⠀⠀⠀⠀⠀⠀⠀⠀⠀⠀⠀⠀⠀⠀⠀⢄⢕⢕⢹⠑⢕⢀⢀⢄⢔⣕⢸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⣷⡀⠀⠀⠀⢜⢀⢅⠀⠀⠀⠀⠀⠀⠀⠀⠀⠀⠀⠀⠀⠀⠀⠀⠀⠀⠀⠀⠀⠀⠀⠀⠀⠀⠀⠀⠀⠀⠀⠀⠀⠀⠀⠀⠀⠀⠀⠀⠀⠀⠀⠀⠀⠀⠀⠀⠀⠀⠀⠀⠀⠀⠀⠀⠀⠀⠀⠀⠀⠀⠀⠀⠀⠀⠀⠀⠀⠀⠀⠑⢕⢕⢕⢔⢕⢕⣱⣷⣿⣿⡇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⣷⡄⠄⢕⠕⠑⢕⠀⠀⠀⠀⠀⠀⠀⠀⠀⠀⠀⠀⠀⠀⠀⠀⠀⠀⠀⠀⠀⠀⠀⠀⠀⠀⠀⠀⠀⠀⠀⠀⠀⠀⠀⢀⢀⢀⠀⠀⠀⠀⠀⠀⠀⠀⠀⠀⠀⠀⠀⠀⠀⠀⠀⠀⠀⠀⠀⠀⠀⠀⠀⠀⠀⠀⠀⠀⠀⠀⠀⠀⢑⢕⢕⢕⣱⣕⢹⣿⣿⣿⢧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⣝⡝⢔⢕⢔⢕⢇⠀⠀⠀⢄⢄⢀⠀⠀⠀⠀⠀⠀⠀⠀⠀⠀⠀⠀⠀⠀⠀⠀⠀⠀⠀⠀⠀⠀⠀⢀⠀⠐⢄⢔⢕⢕⢕⢕⢕⢐⢄⠅⢄⢄⢄⢄⢀⠀⠀⠀⠀⠀⠀⠀⠀⠀⠀⠀⠀⠀⠀⠀⠀⠀⠀⠀⠀⠀⠀⠀⠀⠀⢕⢕⢕⢕⢾⣿⡕⢻⢿⣫⣾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⢋⠔⢕⢁⠑⢕⢕⠄⠀⠀⢕⠑⠑⠀⠀⠀⠀⠀⠀⠀⠀⠀⠀⠀⠀⠀⠀⠀⠀⠀⠀⠀⠀⠐⢕⢕⢔⢄⢄⢕⢕⢕⢕⢕⢕⢕⢕⢕⠔⢔⢕⢕⢁⠕⠀⢀⠀⠀⠀⠀⠀⠀⠀⠀⠀⠀⠀⠀⠀⠀⠀⠀⠀⠀⠀⠀⠀⠀⠀⢄⢅⢕⢕⠁⠈⢵⢕⣾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⡿⢕⣼⣿⡇⠑⠁⠀⠀⠀⠀⠀⠀⠀⠀⠀⠀⠀⠀⢕⢕⢕⠀⠀⠀⠀⠀⠀⠀⢀⢔⠔⠅⢐⢕⠕⢕⢕⢕⢕⢕⢕⢕⢕⢕⢕⢕⢕⢕⢕⢕⢕⢕⢕⢕⢑⢕⢁⢀⠀⠀⠀⠀⠀⠀⠀⠀⠄⢀⠀⠀⠀⠀⠀⠀⠀⠀⠀⠀⢕⢕⢕⢕⢔⢕⢜⡇⢸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⢇⢱⣿⣿⡇⠀⠀⠀⠀⠀⠀⠀⠀⠀⢕⢕⢕⢕⢕⢕⢕⢕⢕⠀⠀⠀⠀⢀⢔⢕⢅⢔⢕⠁⠑⢕⢕⢕⢕⢕⢕⢕⢱⢕⢕⢕⢕⢕⢕⢕⢕⢕⢕⢕⢕⢕⢕⢕⢕⢕⠀⠀⠀⠀⠀⠀⠀⠀⠀⠀⠀⠀⠀⠀⠀⠀⠀⠀⢕⢕⢕⢕⢕⢕⣱⣾⣷⢜⣿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⣿⢕⠀⠀⠀⠀⠀⠀⠀⠀⠀⠀⢸⣿⡇⢕⢕⢸⣿⣿⢕⢕⢸⣿⣿⡇⢕⢕⣿⣿⡇⢕⢕⢸⣿⣿⢕⢕⢸⣿⣿⡇⢕⢕⣿⣿⢕⢸⢸⣿⣿⣿⣿⣿⢕⣼⣿⣿⡇⢄⠀⠀⠀⠀⠀⠀⠀⠀⢕⢕⢕⢕⢕⢕⢕⢕⢕⠀⠀⠀⢀⢕⢕⢕⢕⢕⢕⢕⢕⢕⢕⢕⢕⢕⢕⢕⢕⢕⢕⢵⣕⢕⢕⢕⢕⢕⢕⢕⢕⢕⢕⢕⢕⢕⢕⢕⢔⠀⠀⠀⠀⠀⢀⠀⠀⠀⠀⠀⠀⠀⠀⠀⠕⢕⢕⠁⢕⢕⢟⢟⢟⢕⢟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⣕⣾⣿⡕⠀⠀⠀⠀⠀⠀⠀⠀⠀⠀⢸⣿⡇⠕⢕⢸⢿⢿⢕⢕⢸⢿⢿⢇⢕⢕⢿⢿⢇⢕⢕⢸⢿⢿⢕⢕⢸⢿⢿⢇⢕⢕⣿⣿⢕⢸⢸⣿⣿⣿⣿⡏⢕⣿⣿⣿⡕⢕⠑⠔⠀⠀⠀⠀⠀⠀⠁⠑⢕⢕⢕⢕⢕⢕⢕⠀⠀⠀⠕⢕⢕⢕⢕⢕⢕⢕⢕⢕⢕⢕⣕⡕⢕⢱⡕⢞⢝⢕⢕⢕⢕⢕⢕⢕⢕⢕⢕⢕⢕⢕⢕⢕⢕⢕⢕⢔⢀⠄⠀⠀⢕⢔⠀⠀⠀⠀⠀⠀⠀⠀⠀⠑⠁⠀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⣿⣿⣿⡇⢸⣿⣿⣿⠑⠀⠀⠀⠀⠀⠀⠀⠀⠀⠀⠀⠀⠑⢕⢕⢕⢕⢕⢄⠀⠑⢀⢁⢅⠁⢑⠑⢕⢕⢕⣕⢕⢕⢜⢝⢕⢝⢝⢕⢕⢕⢕⢕⢕⢕⢕⢕⢕⢕⢕⢕⢕⢕⢕⢕⢕⢕⢕⢕⢕⠀⠀⠀⢕⢕⠀⠀⠀⠀⠀⠀⠀⠀⠀⠄⢀⢔⢕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⢕⢰⣶⣶⡔⠀⠀⠀⠀⠀⠀⠀⠀⠀⠀⠀⠀⠀⠀⠀⠑⢕⢕⢕⢇⢀⠀⠑⠅⠑⢑⢄⢕⢔⢕⢕⢕⢕⢕⢕⢕⢕⢕⢱⢱⡕⢕⢕⢕⢜⣕⢕⢕⢕⢕⢕⢕⢕⢕⢕⢕⢕⢕⠑⠁⠁⠀⠀⠀⠑⠁⠀⠀⠀⠀⠀⠀⠀⠀⠀⢀⢅⢕⠀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⢻⢟⢻⢿⢿⢿⢿⢿⢿⢟⢻⢟⢿⢟⢻⢇⢜⢟⢟⢟⢟⢟⢕⢟⢟⢟⢇⠀⠀⠀⠀⠀⠀⠀⠀⠀⠀⠀⠀⠀⠀⠀⠀⠁⠕⢱⣿⣧⠀⠀⠑⠀⢁⢅⢕⢕⢕⢕⢕⢕⢕⢕⢕⢕⢕⢕⢕⢕⢕⢕⢕⢜⢕⢕⢕⢕⢕⢕⢕⢕⢕⢕⢕⢕⢕⢕⢕⠀⠀⠀⠑⠀⠀⠀⠀⠀⠀⠀⠀⠀⠀⠀⠁⢕⢕⠐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⢕⢀⠀⠀⠀⠀⠀⠀⠀⠀⠀⠀⠀⠀⠀⠀⠀⠀⠀⢸⣿⣿⠀⠀⠀⠀⠀⠁⠕⢕⠕⢕⢕⢕⢕⢕⢕⢕⢕⢕⢕⢱⢕⢕⢕⢕⢕⢕⢕⢕⢕⢕⢕⢕⢕⢕⢕⢕⢕⢕⠕⠀⢀⡄⠀⠀⠀⠀⠀⠀⠀⠀⠀⠀⠀⠀⠀⢕⢕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⢕⢕⢔⢄⠀⠀⠀⠀⠀⠀⠀⠀⠀⠀⠀⠀⠀⠀⠀⢸⣿⣿⢄⠀⠀⠀⠀⠀⠀⢀⢅⠀⢑⢕⢕⢕⢕⢕⢕⢕⢕⢕⢕⢕⢕⢕⢕⢕⢕⢕⢕⢕⢕⢕⢕⢕⢕⢕⠕⠁⠀⢠⣾⡇⢕⠀⠀⠀⠀⠀⠀⠀⠀⠀⠀⠀⢄⢕⢕⢕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⢕⢕⢕⢕⢔⠀⠀⠀⠀⠀⠀⠀⠀⠀⠀⠀⠀⠀⢕⣿⣿⡇⠀⠀⠀⠀⠀⠀⠀⠀⢔⢕⢔⢕⢕⢕⢕⢕⢕⢕⢕⢕⢕⢕⢕⢕⢕⢕⢕⢕⢕⢕⢑⠑⠕⠑⠁⠀⠀⢔⢸⡟⠁⢕⠀⠀⠀⠀⠀⠀⠀⠀⢀⢀⢄⢕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⠁⠑⠕⢕⢕⢕⢕⢕⢿⢿⢿⢇⢕⢕⢕⢕⢕⢕⢕⢕⢕⢕⢕⢕⢕⢕⢕⢕⢕⢕⢕⢕⢕⢕⢕⢕⢕⢕⢕⢕⢕⢕⢕⢕⢕⢕⢕⢕⢕⢕⢕⢕⢕⢕⢕⢕⢕⢕⢕⢕⢕⢕⢕⢕⢕⢕⢕⢕⢕⢕⢕⢕⢕⢄⢀⠀⠀⠀⠀⠀⠀⠀⠀⠀⠀⠀⠕⢹⢿⣿⡄⠀⠀⠀⠀⠀⠀⠀⠀⠁⠀⠑⠕⠕⢕⠕⢕⢕⢕⢕⢕⢕⢕⢕⢕⢕⢕⢕⠑⠑⠐⠁⠀⠀⠀⠀⢰⣵⡿⡣⠀⠀⠀⠀⠀⠀⠀⠀⠀⠀⠀⠑⢕⢕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⠔⢄⢁⢑⠕⢕⢕⢕⢕⢕⢕⢕⢕⢕⢕⢕⢕⢕⢕⢕⢕⢕⢕⢕⢕⢕⢕⢕⢕⢕⢕⢕⢕⢕⢕⢕⢕⢕⢕⢕⢕⢕⢕⢕⢕⢕⢕⢕⢕⢕⢕⢕⢕⢕⢕⢕⢕⢕⢕⢕⢕⢕⢕⢕⢕⢕⢕⢕⢕⢕⢕⢕⢕⢕⠐⠀⠀⠀⠀⠀⠀⠀⠀⠀⠀⢜⣧⢻⣷⡄⠀⠀⠀⠀⠀⠀⠀⠀⠀⠀⠀⠀⠁⠁⠁⠁⠁⠁⠁⠁⠁⠁⠁⠁⠀⠀⠀⠀⠀⠀⠀⠀⠀⢕⢟⣫⣾⢇⠔⠀⠀⠀⠀⠀⠀⠀⠀⠀⠀⠀⠁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⢕⢕⢕⢕⢕⠑⠀⠀⠀⠀⠀⠀⠀⠀⠀⠄⠀⠕⢜⢧⢝⢿⣧⡄⠀⠀⠀⠀⠀⠀⠀⠀⠀⠀⠀⠀⠀⠀⠀⠀⠀⠀⠀⠀⠀⠀⠀⠀⠀⠀⠀⠀⠀⢀⢔⢕⣼⡿⠕⢄⠀⠀⠀⠀⠀⠀⠀⠀⠀⠀⠀⠀⠀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⢕⢅⢄⢀⠀⠀⠀⠀⠀⠀⠀⠀⠀⠀⠕⡕⢜⢇⢕⠙⠻⢇⢔⠀⠀⠀⠀⠀⠀⠀⠀⠀⠀⠀⠀⠀⠀⠀⠀⠀⠀⠀⠀⠀⠀⠀⠀⢀⢄⢰⣵⣵⢞⡹⠊⠄⠀⠀⠀⠀⠀⠀⠀⠀⠀⢀⢀⢀⢄⢄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⢕⠑⠑⠑⠁⠀⠀⠀⠀⠀⠀⠀⠀⠀⠀⠀⠸⡇⢕⢳⣕⢔⢀⠈⠀⠀⠀⠀⠀⠀⠀⠀⠀⠀⠀⠀⠀⠀⠀⠀⠀⠀⠀⠀⠀⠀⠀⠀⢑⣟⣟⣝⣵⡼⠑⠔⠀⠀⠀⠀⠀⠀⠀⠀⠀⠀⠑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⢕⠑⠀⠀⠀⠀⠁⠀⠀⠀⠀⠀⠀⠀⠀⠀⠀⠀⠳⣕⢕⢜⢷⣷⣵⣵⢔⢄⠀⠀⠀⠀⠀⠀⠀⠀⠀⠀⠀⠀⠀⠀⠀⠀⠀⠀⠀⠀⣕⣟⡟⠏⠙⠁⠄⠁⠀⠀⠀⠀⠀⠀⠀⠀⠀⠀⠀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⢕⢕⢰⣦⡤⠀⠀⠀⠀⠀⠀⠀⠀⠀⠀⠀⠀⠀⠈⠙⠣⢕⢕⢱⣝⢜⢘⠀⠀⠀⠀⠀⠀⠀⠀⠀⠀⠀⠀⠀⠀⠀⠀⠀⠀⠀⠁⠉⠁⠀⠀⠄⠁⠀⠀⠀⠀⠀⠀⠀⠀⠀⠀⠀⢀⢔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⢕⣻⡿⠁⠀⠀⠀⠀⠀⠀⠀⠀⠀⠀⠀⠀⠀⠀⠀⠀⠁⠁⠑⠜⢝⠁⠀⠀⠀⠀⠀⠀⠀⠀⠀⠀⠀⠀⠀⠀⠀⠀⠀⠀⠀⠀⠀⢄⠐⠁⠀⠀⠀⠀⠀⠀⠀⠀⠀⠀⠀⠀⠀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⢸⠞⠑⠀⠀⠀⠀⠀⠀⠀⠀⠀⠀⠀⠀⠀⠀⠀⠀⠀⠀⠀⠀⠀⠀⠑⠔⢄⢀⠀⠀⠀⠀⠀⠀⠀⠀⠀⠀⠀⠀⠀⠀⠀⠄⠐⠁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⠑⠐⠀⠀⠀⠀⠀⠀⠀⠀⠀⠀⠀⠀⠀⠀⠀⠀⠀⠀⠀⠀⠀⠀⠐⠀⠀⠀⠀⠁⠑⠀⠀⠀⠀⠀⠀⠀⠀⠀⠀⠀⠀⠀⠑⠀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⣿⡿⣣⢸⣿⣿⣿⣿⣿⣿⣿⣿⣷⡝⢧⢣⡕⢕⢕⢕⢕⢕⢕⢻⣿⣿⣿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⣿⣿⡿⣱⡏⢟⣏⣝⣕⢝⢝⢕⢱⣵⣵⢕⢕⢜⣿⡕⡕⢕⢕⢕⢕⢕⢜⢝⢻⣿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⣿⣿⡿⢟⢱⣿⡇⣿⣿⡷⣷⣷⣷⣾⣿⢷⣷⡕⢕⢕⢿⣿⡕⢕⢕⢕⢕⢕⢕⢕⢕⢜⢿⣿⣿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⣿⣿⢟⣱⣷⢣⣿⣿⢱⣿⣿⡿⢕⢕⢜⢝⢕⢜⣽⣷⡕⢕⢸⣿⣷⡕⢕⢕⢕⢕⢕⢕⢕⢕⢕⢝⢻⢿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⣿⢟⣱⣾⣿⡏⣼⣿⣿⢸⣿⣿⣯⣕⣱⣵⣕⣱⣾⣿⣿⣿⣕⢜⣿⣿⣧⢕⠕⢕⢔⢕⢕⢕⢕⢕⢕⢕⢕⢜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⣿⣿⣿⣿⣿⣿⣿⣿⣿⣿⣿⣿⣿⣿⣿⢣⣾⣿⣿⣿⢣⣿⣿⡯⢸⣿⣿⣿⣿⣿⣿⣿⣿⣿⣿⣿⢿⣿⢕⣿⣿⣿⡕⢕⢕⢕⢕⢕⢕⢕⢕⢕⢕⢕⣵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⢿⢿⢿⢿⢿⢿⢿⢿⢿⢿⢿⢿⢿⢿⢿⢿⢿⢿⢿⢿⢿⢿⢿⢿⢿⢿⢿⢿⢿⢿⣿⣿⢿⢿⢿⢿⢿⢿⢿⢿⢿⢿⢿⢿⢿⢿⢿⢿⢿⢿⢿⢿⢿⢿⢿⢿⢿⢿⢿⢿⢿⢿⣿⣿⣿⣿⣿⣿⣿⣿⣿⣿⣿⣿⣿⣿⣿⣿⣿⣿⣿⣿⡇⣿⣿⣿⣿⣿⣿⣿⣿⣿⣿⣿⣿⣿⡿⣱⡿⣾⢫⡿⣳⢸⣿⣿⡇⢸⣿⣿⣿⣿⣿⣿⣿⣿⣿⣿⣿⡜⣿⢕⢹⣿⣿⣇⢕⢕⢕⢕⢕⢕⢕⢕⢕⢕⢱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⢑⠑⠑⠑⠑⠕⠕⢕⢕⢕⢕⢕⢕⢕⢕⢕⢕⢕⢕⢕⢕⢕⢕⢕⢕⢕⣿⣿⢕⢕⢕⠑⠑⠑⠑⠑⠕⠕⢕⢕⢕⢕⢕⢕⢕⢕⢕⢕⢕⢕⢕⢕⢕⢕⠕⠕⠕⢕⣿⣿⣿⣿⣿⣿⣿⣿⣿⣿⣿⣿⣿⣿⣿⣿⣿⣿⣿⣿⡇⣿⣿⣿⣿⣿⣿⣿⣿⣿⣿⣿⣿⡿⣱⡟⣼⣷⡿⣱⡇⣿⣿⣿⡇⢸⣿⣿⣿⣿⣿⣿⣿⣿⣿⣿⣿⡇⢝⢕⢸⣿⣿⣯⢕⢕⢜⢷⢕⢣⢕⢕⠘⢕⢜⢿⣿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⢕⢕⢕⠀⠀⢀⢅⢔⢕⢕⢕⢕⢕⢕⢕⢕⢕⢕⢕⢕⢕⢕⢕⢕⢕⢕⢕⢕⣿⣿⢕⢕⢕⠀⠀⢀⢔⢕⢕⢕⢕⢕⢕⢕⢕⢕⣕⣱⣵⣕⣕⣕⢕⢕⢕⢕⢕⢕⢕⢕⣿⣿⣿⣿⣿⣿⣿⣿⣿⣿⣿⣿⣿⣿⣿⣿⣿⣿⣿⣿⡇⣿⣿⣿⣿⣿⣿⣿⣿⣿⣿⢿⢟⢳⡿⣱⣿⡿⣽⣿⢇⡟⢏⣱⣿⢕⢹⣿⣿⣿⣿⣿⣿⣿⣿⣿⣿⡇⢕⢕⢸⣿⡿⠇⢑⢕⠕⢕⠕⢕⢕⢕⢕⢕⢕⢕⢜⣿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⢱⣵⣕⡧⣵⣷⣳⣵⣵⣵⢣⣵⣵⣵⣵⡵⣗⣵⣵⣳⣵⣵⣕⣱⣵⣕⣕⣵⣿⣿⢕⢕⢕⢁⢀⢔⢕⢕⢕⢕⢕⢕⢕⢕⢕⣕⢟⢟⣿⢿⢟⢟⢕⢕⢕⢕⢕⢕⢕⢕⣿⣿⣿⣿⣿⣿⣿⣿⣿⣿⣿⣿⣿⣿⣿⣿⣿⣿⣿⣿⡇⣿⣿⣿⣿⣿⣿⡿⡝⢱⣷⢿⢇⣿⢇⣺⣿⣱⣿⢕⢕⢕⣱⣿⣿⢕⣾⣿⣿⣿⣿⣿⣿⣿⣿⣿⣿⡇⢕⠁⠈⠅⠁⠀⢕⢕⣷⣶⢰⡕⢕⢕⢕⢕⢕⢕⢺⡾⣿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⢸⣿⣿⣿⣿⣿⣿⣿⣿⣿⣿⣿⣿⣿⣿⣿⣿⣿⣿⣿⣿⣿⣿⣿⣿⣿⣿⣿⣿⣿⢕⢕⢕⢕⢕⢕⢕⢕⢕⢕⢕⢕⢕⢕⢕⢕⢕⢕⢕⢕⢕⢕⢕⢕⢕⢕⢕⢕⢕⣱⣿⣿⣿⣿⣿⣿⣿⣿⣿⣿⣿⣿⣿⣿⣿⣿⣿⣿⣿⣿⡇⣿⣿⣿⣿⣿⣿⢟⢇⢜⢟⢟⢸⣿⢱⣿⢳⣿⢇⢕⢕⢜⣼⢿⣿⢕⣿⣿⣿⣿⣿⣿⣿⣿⣿⣿⡿⢇⢕⢀⢄⢄⢄⢕⢕⢱⢸⣿⣸⣿⡕⡴⣵⢕⢕⡕⡜⣾⡹⣿⣿⣿⣿⣿⣿⣿⣿⣿⣿⣿⣿⣿⣿⣿⣿⣿⣿⣿⣿⣿⣿⣿⣿⣿⣿⣿⣿⣿⣿⣿⣿⣿⣿⣿⣿⣿⣿⣿⣿⣿⣿⣿⡇⣿⣿⣿⣿⣿⣿⣿⣿⣿⣿⣿⣿⣿⣿⣿⣿⣿⣿⣿⣿⣿⣿⣿⣿⣿⣿⣿⣿⣿⣿⣿⣿⣿⣿⣿⣿⣿⣿⣿⣿⣿⣿⣿⠀</a:t>
            </a:r>
            <a:br/>
            <a:r>
              <a:t>⣿⣿⣿⣿⣿⣿⣿⣿⣿⣿⣿⣿⢕⢕⢜⣿⣿⣿⣿⣿⣻⣿⣿⣿⣿⣿⣿⣿⣿⣿⣿⣿⣿⣿⣿⣿⣿⣿⣿⣿⣿⣿⣿⣿⢕⢕⢕⢕⢕⢕⢕⢕⢕⢕⢕⢕⢕⢕⢕⢕⢕⢕⢕⢕⢕⢕⢕⢕⢕⢕⢕⢕⢕⢻⣿⣿⣿⣿⣿⣿⣿⣿⣿⣿⣿⣿⣿⣿⣿⣿⣿⣿⣿⣿⡇⣿⣿⣿⣿⣿⢇⣿⢕⢣⣕⢕⢸⡟⣸⡏⣾⣟⢕⡕⣸⢕⣿⣧⣱⢱⣿⢸⣿⣿⣿⣿⣿⣿⣿⣿⡇⢕⢕⢱⣦⣴⣾⢕⢕⣿⣏⣿⡏⣿⣿⣿⣿⢕⣜⢕⣵⢸⡇⢻⣿⣿⣿⣿⣿⣿⣿⣿⣿⣿⣿⣿⣿⣿⣿⣿⣿⣿⣿⣿⣿⣿⣿⣿⣿⣿⣿⣿⣿⣿⣿⣿⣿⣿⣿⣿⣿⣿⣿⣿⣿⣿⡇⣿⣿⣿⣿⣿⣿⣿⣿⣿⣿⣿⣿⣿⣿⣿⣿⣿⣿⣿⣿⣿⣿⣿⣿⣿⣿⣿⣿⣿⣿⣿⣿⣿⣿⣿⣿⢿⢿⢟⢟⢟⢟⢟⠀</a:t>
            </a:r>
            <a:br/>
            <a:r>
              <a:t>⣿⣿⣿⣿⣿⣿⣿⣿⣿⣿⣿⣿⢕⢕⢜⢟⢏⢏⢟⢟⢜⢜⢟⢕⢜⢟⢇⢟⢟⢏⢇⢟⢟⢜⢝⢟⢸⢜⢟⢏⢕⢟⣿⣿⢕⢕⢱⣷⢕⢕⣷⣷⢕⢱⣷⢕⢱⣷⡕⢕⣷⡇⢕⢱⣷⢕⢕⣷⡇⢕⢱⣷⡕⢸⣿⣿⣿⣿⣿⣿⣿⣿⣿⣿⣿⣿⣿⣿⣿⣿⣿⣿⣿⣿⡇⣿⣿⣿⣿⣿⢸⢿⢳⢕⣱⢕⣼⢇⣿⢹⣿⣷⣼⡇⡏⢱⣿⣿⡿⣜⡟⢸⣿⣿⣿⣿⣿⣿⣿⣿⢇⢕⢕⣼⣿⣿⣿⡇⢕⣿⣿⣿⣷⣿⣿⣿⣿⢕⢜⢳⡕⢕⢕⣾⣿⣿⣿⣿⣿⣿⣿⣿⣿⣿⣿⣿⣿⣿⣿⣿⣿⣿⣿⣿⣿⣿⣿⣿⣿⣿⣿⣿⣿⣿⣿⣿⣿⣿⣿⣿⣿⣿⣿⣿⣿⣿⡇⣿⣿⣿⣿⣿⣿⣿⣿⣿⣿⣿⣿⣿⣿⣿⣿⣿⣿⣿⣿⣿⣿⣿⣿⣿⣿⣿⣿⣿⣿⣿⣿⣿⣿⢕⢕⡕⢱⢕⢕⡕⢕⢕⠀</a:t>
            </a:r>
            <a:br/>
            <a:r>
              <a:t>⣿⣿⣿⣿⣿⣿⣿⣿⣿⣿⣿⣿⢕⢕⢕⢕⢕⢕⢕⢕⢕⢕⢕⢕⢕⢕⢕⢕⢕⢕⢕⢕⢕⢕⢕⢕⢕⢕⢕⢕⢕⢕⣿⣿⢕⢕⢸⣿⢕⢕⣿⣿⡕⢾⣿⢕⢸⣿⡧⢕⣿⡇⢕⢸⣿⣇⢕⣿⡇⢕⢸⣿⡇⢸⣿⣿⣿⣿⣿⣿⣿⣿⣿⣿⣿⣿⣿⣿⣿⣿⣿⣿⣿⣿⡇⣿⣿⣿⣿⣿⡵⢕⢕⣾⢕⢕⣻⢸⡏⣾⣿⣿⣿⢕⡇⢸⣿⣿⡇⢹⢱⢸⣿⢹⣿⣿⣿⣿⣿⡿⢕⢕⢕⣿⣿⣿⣿⡇⢕⢹⣿⣿⢸⣿⣿⡏⢻⢜⣗⣸⢗⢕⣼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⢸⣿⢕⢕⣿⣿⢕⢸⣿⢕⢸⣿⡇⢕⣿⡇⢕⢸⣿⡏⢸⣿⡇⢕⢸⣿⡇⢸⣿⣿⣿⣿⣿⣿⣿⣿⣿⣿⣿⣿⣿⣿⣿⣿⣿⣿⣿⣿⡇⣿⣿⣿⣿⣿⣿⣧⡜⢺⢜⣝⡕⡿⢱⣿⣿⡏⡏⢕⡇⡸⢿⣿⡇⣇⣿⡎⡿⢸⡿⣿⣿⡇⢇⡇⢕⢕⣼⣿⣿⣿⢿⡇⢕⡞⢿⡏⢜⣿⣿⡇⢾⢜⡝⢕⣣⣿⣿⣿⣿⣿⣿⣿⣿⣿⣿⣿⣿⣿⣿⣿⣿⣿⣿⣿⣿⣿⣿⣿⣿⣿⣿⣿⣿⣿⣿⣿⣿⣿⣿⣿⣿⣿⣿⣿⣿⣿⣿⣿⣿⣿⡇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⢜⢝⢕⢕⢝⢝⢕⢜⢝⢕⢜⢝⢕⢕⢝⢕⢕⢜⢝⢕⢕⢝⢕⢕⢜⢝⢕⢸⣿⣿⣿⣿⣿⣿⣿⣿⣿⣿⣿⣿⣿⣿⣿⣿⣿⣿⣿⣿⡇⣿⣿⣿⣿⣿⣿⣿⣿⡕⢕⢕⢱⢣⣸⣿⡿⢕⢕⢾⡇⣿⣷⣮⣽⣞⡻⢷⢟⢜⡇⢿⣿⡇⢕⢕⡕⢼⢟⣫⣽⣷⣿⣱⣿⢼⢷⡕⢕⢻⣿⢕⣿⢕⠑⢜⢿⣿⣿⣿⣿⣿⣿⣿⣿⣿⣿⣿⣿⣿⣿⣿⣿⣿⣿⣿⣿⣿⣿⣿⣿⣿⣿⣿⣿⣿⣿⣿⣿⣿⣿⣿⣿⣿⣿⣿⣿⣿⣿⣿⣿⣿⢕⣿⣿⣿⣿⣿⣿⣿⣿⣿⣿⣿⣿⣿⣿⣿⣿⣿⣿⣿⣿⣿⣿⣿⣿⣿⣿⣿⣿⣿⣿⣿⣿⣿⣿⢸⢕⡇⢸⢕⢕⡇⢕⢕⠀</a:t>
            </a:r>
            <a:br/>
            <a:r>
              <a:t>⣿⣿⣿⣿⣿⣿⣿⣿⣿⣿⣿⣿⢕⢕⢕⢕⢕⢕⢕⢕⢕⢕⢕⢕⢕⢕⢕⢕⢕⢕⢕⢕⢕⢕⢕⢕⢕⢕⢕⢕⢕⢕⣿⣿⢕⢕⢕⢕⢕⢕⢕⢕⢕⢕⢕⢕⢕⢕⢕⢕⢕⢕⢕⢕⢕⢕⢕⢕⢕⢕⢕⢕⢕⢸⣿⣿⣿⣿⣿⣿⣿⣿⣿⣿⣿⣿⣿⣿⣿⣿⣿⣿⣿⣿⡇⣿⣿⣿⣿⣿⣿⣿⣿⢏⠀⠅⢕⡇⣿⢿⡇⢕⢕⢕⢁⠙⠟⠻⢿⣿⣿⣷⣷⣿⣿⣾⣽⣧⣵⣿⣿⣿⣿⣿⡿⢟⢋⠁⢀⣕⣼⢇⢕⡮⣿⢱⣿⢱⠀⠀⢸⡻⣿⣿⣿⣿⣿⣿⣿⣿⣿⣿⣿⣿⣿⣿⣿⣿⣿⣿⣿⣿⣿⣿⣿⣿⣿⣿⣿⣿⣿⣿⣿⣿⣿⣿⣿⣿⣿⣿⣿⣿⣿⣿⣿⣿⢇⣿⣿⣿⣿⣿⣿⣿⣿⣿⣿⣿⣿⣿⣿⣿⣿⣿⣿⣿⣿⣿⣿⣿⣿⣿⣿⣿⣿⣿⣿⣿⣿⣿⣿⢸⢕⡇⣿⢕⢱⡇⢕⢕⠀</a:t>
            </a:r>
            <a:br/>
            <a:r>
              <a:t>⣿⣿⣿⣿⣿⣿⣿⣿⣿⣿⣿⣿⣕⣅⣱⣕⣵⣵⣵⣵⣵⣵⣵⣵⣵⣱⣕⣕⣱⣕⣕⣕⣕⣱⣱⣱⣵⣵⣵⣵⣵⣵⣿⣿⣕⣕⣕⣱⣱⣕⣵⣕⣱⣕⣕⣕⣕⣕⣕⣕⣱⣕⣕⣱⣕⣕⣱⣕⣕⣕⣕⣱⣱⣸⣿⣿⣿⣿⣿⣿⣿⣿⣿⣿⣿⣿⣿⣿⣿⣿⣿⣿⣿⣿⡇⣿⣿⣿⣿⣿⣿⡿⣣⠑⠀⠀⢱⡇⢇⡜⢹⢕⢕⢸⣷⣶⣴⣕⣕⡁⠙⢟⢻⣿⣿⣿⣿⣿⣿⣿⣿⡟⢝⢁⢄⣵⣶⣾⣿⣿⡟⣱⣾⢱⢇⢕⢿⡇⠀⠀⠁⢳⡽⣿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⢟⠿⠿⠿⠿⠿⠿⠿⠿⠿⠿⠿⠿⠿⠿⠿⠿⠿⠿⠿⠿⠿⠿⠿⠿⠿⠿⠿⠿⠿⣿⣿⢟⠿⠿⠿⠿⠿⠿⠿⠿⠿⠿⠿⠿⠿⠿⠿⠿⠿⠿⠿⠿⠿⠿⠿⠿⠿⠿⠿⠿⠿⣿⣿⣿⣿⣿⣿⣿⣿⣿⣿⣿⣿⣿⣿⣿⣿⣿⣿⣿⣿⡇⣿⣿⣿⣿⣿⡿⣱⠇⠀⠀⠀⢸⡇⢕⣹⣧⢕⢕⢜⣿⢿⢟⢟⢏⢉⣕⣵⣾⣿⣿⣿⣿⣿⣿⣿⣿⣿⣷⣧⣤⣕⡝⢝⢝⢻⣝⢟⢕⣼⢕⢕⢸⡇⠀⠀⠀⢕⢹⡝⣿⣿⣿⣿⣿⣿⣿⣿⣿⣿⣿⣿⣿⣿⣿⣿⣿⣿⣿⣿⣿⣿⣿⣿⣿⣿⣿⣿⣿⣿⣿⣿⣿⣿⣿⣿⣿⣿⣿⣿⣿⣿⢕⣿⣿⣿⣿⣿⣿⣿⣿⣿⣿⣿⣿⣿⣿⣿⣿⣿⣿⣿⣿⣿⣿⣿⣿⣿⣿⣿⣿⣿⣿⣿⣿⣿⣿⢸⢕⡇⣿⢕⢸⡇⢕⢕⠀</a:t>
            </a:r>
            <a:br/>
            <a:r>
              <a:t>⣿⣿⣿⣿⣿⣿⣿⣿⣿⣿⣿⣿⡇⢕⢕⢕⢕⢕⢕⢕⢕⢕⢕⢕⢕⢕⢔⢔⢔⠀⠀⠀⠀⠀⠀⠀⠀⠀⠀⠀⠀⠀⣿⣿⢕⢕⢕⢕⢕⢕⢕⢕⢕⢕⢕⢕⢕⢕⢕⢕⢕⢕⢕⢕⢕⢕⢕⢕⢕⢕⢕⢕⢕⢕⣿⣿⣿⣿⣿⣿⣿⣿⣿⣿⣿⣿⣿⣿⣿⣿⣿⣿⣿⣿⡇⣿⣿⣿⣿⡿⡽⢕⠀⠀⠀⠀⣿⢕⡕⢕⢝⢕⢕⡕⣿⣵⣵⣷⣿⣿⣿⣿⣿⣿⣿⣿⣿⣿⣿⣿⣿⣿⣿⣿⣿⣿⣿⣿⣟⡽⢏⢜⢱⣿⢕⢕⢸⡇⢄⢀⢄⢺⡕⢜⡸⣿⣿⣿⣿⣿⣿⣿⣿⣿⣿⣿⣿⣿⣿⣿⣿⣿⣿⣿⣿⣿⣿⣿⣿⣿⣿⣿⣿⣿⣿⣿⣿⣿⣿⣿⣿⣿⣿⣿⣿⣿⢕⣿⣿⣿⣿⣿⣿⣿⣿⣿⣿⣿⣿⣿⣿⣿⣿⣿⣿⣿⣿⣿⣿⣿⣿⣿⣿⣿⣿⣿⣿⣿⣿⣿⣿⢸⢱⡇⣿⢕⢸⡇⢕⢕⠀</a:t>
            </a:r>
            <a:br/>
            <a:r>
              <a:t>⣿⣿⣿⣿⣿⣿⣿⣿⣿⣿⣿⣿⡇⢕⢕⢸⣿⣿⡇⢕⢕⣿⣿⣷⢕⢕⣿⣿⢕⢄⠀⠀⢀⠀⠀⠀⠀⠀⠀⠀⠀⠀⣿⣿⢕⢕⢕⣿⣿⡇⢕⢕⣿⣿⣿⢕⢕⢸⣿⣿⡇⢕⢕⣿⣿⡇⢕⢕⢸⣿⣿⢕⢕⣿⣿⣿⣿⣿⣿⣿⣿⣿⣿⣿⣿⣿⣿⣿⣿⣿⣿⣿⣿⣿⡇⣿⣿⣿⣿⢳⢕⢱⡇⢄⣵⢱⡏⢸⡇⢕⢕⢕⢕⢷⢜⣿⣿⣿⣿⣿⣿⣿⣿⣿⣿⣿⣿⣹⣿⣿⣿⣿⣿⣿⣿⣿⣟⣯⡼⡱⢎⢕⣾⡏⢕⢕⢕⡇⣿⣿⡇⢜⣷⢕⢱⢻⣿⣿⣿⣿⣿⣿⣿⣿⣿⣿⣿⣿⣿⣿⣿⣿⣿⣿⣿⣿⣿⣿⣿⣿⣿⣿⣿⣿⣿⣿⣿⣿⣿⣿⣿⣿⣿⣿⣿⣿⢕⣿⣿⣿⣿⣿⣿⣿⣿⣿⣿⣿⣿⣿⣿⣿⣿⣿⣿⣿⣿⣿⣿⣿⣿⣿⣿⣿⣿⣿⣿⣿⣿⣿⣿⢸⢸⢇⢿⢕⢸⢇⢕⢕⠀</a:t>
            </a:r>
            <a:br/>
            <a:r>
              <a:t>⣿⣿⣿⣿⣿⣿⣿⣿⣿⣿⣿⣿⡇⢕⢕⢸⣿⣿⡇⢕⢕⣿⣿⣿⢕⢕⢕⢕⢕⢕⢕⢕⢕⢕⢕⢕⢐⢔⢐⢀⢀⢀⣿⣿⢕⢕⢕⣿⣿⡇⢕⢕⣿⣿⣿⢕⢕⢸⣿⣿⡇⢕⢕⣿⣿⡇⢕⢕⢸⣿⣿⢕⢕⢕⣿⣿⣿⣿⣿⣿⣿⣿⣿⣿⣿⣿⣿⣿⣿⣿⣿⣿⣿⣿⡇⣿⣿⣿⡏⡇⣼⢸⡇⢱⡟⢸⢕⢸⡇⢕⢱⢕⢕⢕⢕⢝⣿⣿⣿⣿⣿⣿⣿⣿⣿⣿⣿⣿⣿⣿⣿⣿⣿⣿⣿⣿⣿⣟⡝⢕⢕⢱⣿⡇⢕⢸⢕⡇⢿⣿⣿⢕⢹⡸⡕⢞⣿⣿⣿⣿⣿⣿⣿⣿⣿⣿⣿⣿⣿⣿⣿⣿⣿⣿⣿⣿⣿⣿⣿⣿⣿⣿⣿⣿⣿⣿⣿⣿⣿⣿⣿⣿⣿⣿⣿⣿⢕⣿⣿⣿⣿⣿⣿⣿⣿⣿⣿⣿⣿⣿⣿⣿⣿⣿⣿⣿⣿⣿⣿⣿⣿⣿⣿⣿⣿⣿⣿⣿⣿⣿⣿⢕⢕⢕⢕⢕⢕⢕⢕⢕⠀</a:t>
            </a:r>
            <a:br/>
            <a:r>
              <a:t>⣿⣿⣿⣿⣿⣿⣿⣿⣿⣿⣿⣿⡇⢕⢕⢸⣿⣿⡇⢕⢕⣿⣿⣿⢕⢕⢕⢕⢕⢕⢕⢕⢕⢕⢕⢕⢕⢕⢕⢕⢕⢕⣿⣿⢕⢕⢕⣿⣿⡇⢕⢕⣿⣿⣿⢕⢕⢸⣿⣿⡇⢕⢕⣿⣿⡇⢕⢕⢸⣿⣿⢕⢕⢕⣿⣿⣿⣿⣿⣿⣿⣿⣿⣿⣿⣿⣿⣿⣿⣿⣿⣿⣿⣿⡇⣿⣿⣿⡇⢱⣿⢸⢕⢸⡇⢜⢕⢸⡇⢕⢜⢇⢕⢕⢕⢕⢜⢿⣿⣿⣿⣿⣿⣿⣿⡿⢿⢿⢿⣿⣿⣿⣿⣿⣿⣿⡿⢏⢕⢕⢕⡾⡿⢕⢕⢕⢕⢕⢜⢿⣿⡇⢸⡇⣷⢕⣿⣿⣿⣿⣿⣿⣿⣿⣿⣿⣿⣿⣿⣿⣿⣿⣿⣿⣿⣿⣿⣿⣿⣿⣿⣿⣿⣿⣿⣿⣿⣿⣿⣿⣿⣿⣿⣿⣿⣿⢕⣿⣿⣿⣿⣿⣿⣿⣿⣿⣿⣿⣿⣿⣿⣿⣿⣿⣿⣿⣿⣿⣿⣿⣿⣿⣿⣯⣽⣽⣽⣽⣯⣿⣿⣷⣧⣷⣷⣷⣷⣷⣷⣷⠀</a:t>
            </a:r>
            <a:br/>
            <a:r>
              <a:t>⢿⢿⢿⢿⢿⢿⢿⢿⣿⣿⣿⣿⡇⢕⢕⢸⣿⣿⡇⢕⢕⣿⣿⣿⢕⢕⢕⢕⢕⢕⢕⢕⢕⢕⢕⢕⢕⢕⢕⢕⢕⢕⣿⣿⢕⢕⢕⣿⣿⡇⢕⢕⣿⣿⣿⢕⢕⢸⣿⣿⡇⢕⢕⣿⣿⡇⢕⢕⢸⣿⣿⢕⢕⢕⣿⣿⣿⣿⣿⣿⣿⣿⣿⣿⣿⣿⣿⣿⣿⣿⣿⣿⣿⣿⡇⣿⣿⣿⡇⢸⣿⢸⡇⢸⢕⢕⢸⡜⣷⢕⢕⢜⢣⢕⢕⢕⢕⢕⢝⢟⢿⣿⣿⣿⣿⣿⣿⣿⣿⣿⣿⣿⣿⡿⢟⢝⢕⢕⢕⢕⣼⢣⢕⣼⡕⢕⢕⢕⢸⣎⢻⣧⢸⡇⣿⡕⢸⣿⣿⣿⣿⣿⣿⣿⣿⣿⣿⣿⣿⣿⣿⣿⣿⣿⣿⣿⣿⣿⣿⣿⣿⣿⣿⣿⣿⣿⣿⣿⣿⣿⣿⣿⣿⣿⣿⣿⢕⣿⣿⣿⣿⣿⣿⣿⣿⣿⣿⣿⣿⣿⣿⣿⣿⣿⣿⣿⣿⣿⣿⣿⢝⢝⢙⢙⠙⠙⠙⠙⠙⠙⢹⡏⢍⢍⢉⢉⠉⠉⠉⢉⠀</a:t>
            </a:r>
            <a:br/>
            <a:r>
              <a:t>⠀⠀⠀⠀⠀⠀⠀⠀⢸⣿⣿⣿⡇⢕⢕⢸⣿⣿⡇⢕⢕⣿⣿⣿⢕⢕⢕⣷⡇⢕⣷⡇⢕⣾⡇⢕⢱⣷⢕⢕⣾⡇⣿⣿⢕⢕⢕⣿⣿⡇⢕⢕⣿⣿⣿⢕⢕⢸⣿⣿⡇⢕⢕⣿⣿⣿⢕⢕⢸⣿⣿⢕⢕⢕⣿⣿⣿⣿⣿⣿⣿⣿⣿⣿⣿⣿⣿⣿⣿⣿⣿⣿⣿⣿⡇⣿⣿⣿⣧⢸⣿⣿⡇⢸⢕⢕⢟⢕⢜⣇⢕⢕⢕⢕⢕⢕⢕⢕⢕⢕⢕⢜⢝⢟⢿⢿⣿⣿⣿⡿⢟⢏⢕⢕⢕⢕⢕⢕⢕⢵⢇⢕⣱⣿⡇⢕⢕⢕⢕⢝⢧⢻⢸⣿⣿⡇⢸⣿⣿⣿⣿⣿⣿⣿⣿⣿⣿⣿⣿⣿⣿⣿⣿⣿⣿⣿⣿⣿⣿⣿⣿⣿⣿⣿⣿⣿⣿⣿⣿⣿⣿⣿⣿⣿⣿⣿⢕⣿⣿⣿⣿⣿⣿⣿⣿⣿⣿⣿⣿⣿⣿⣿⣿⣿⣿⣿⣿⣿⣿⣿⢕⢕⢕⢕⢕⢕⢔⢄⢀⢀⢸⡇⢕⢕⢕⢕⢕⢕⢕⢕⠀</a:t>
            </a:r>
            <a:br/>
            <a:r>
              <a:t>⠀⠀⠀⠀⠀⠀⠀⠀⢸⣿⣿⣿⡇⢕⢕⢸⣿⣿⡇⢕⢕⣿⣿⣿⢕⢕⢸⣿⡇⢕⣿⡇⢕⣿⣿⢕⢸⣿⢕⢕⣿⡇⣿⣿⢕⢕⢕⣿⣿⡇⢕⢕⣿⣿⣿⢕⢕⢸⣿⣿⡇⢕⢕⣿⣿⣿⢕⢕⢸⣿⣿⢕⢕⢕⣿⣿⣿⣿⣿⣿⣿⣿⣿⣿⣿⣿⣿⣿⣿⣿⣿⣿⣿⣿⡇⢹⢏⣷⣷⣷⣷⣽⣟⢕⢕⢕⢕⢕⢕⡜⢕⢕⢕⢕⢕⢕⢕⢱⢕⢕⢕⢕⢕⢕⢕⢱⣜⣹⣵⣷⡇⢕⢕⢕⢕⢕⢕⢕⢕⢎⢕⢕⣿⢿⠇⠕⢱⢕⢕⢕⢕⢱⡜⣿⣿⣇⣾⣿⣿⣿⣿⣿⣿⣿⣿⣿⣿⣿⣿⣿⣿⣿⣿⣿⣿⣿⣿⣿⣿⣿⣿⣿⣿⣿⣿⣿⣿⣿⣿⣿⣿⣿⣿⣿⣿⡟⢕⣿⣿⣿⣿⣿⣿⣿⣿⣿⣿⣿⣿⣿⣿⣿⣿⣿⣿⣿⣿⣿⣿⣿⢕⢕⢕⢕⢕⢕⢕⢕⢕⢕⢸⡇⢕⢕⢕⢕⢕⢕⢕⢕⠀</a:t>
            </a:r>
            <a:br/>
            <a:r>
              <a:t>⠀⠀⠀⠀⠀⠀⠀⠀⢸⣿⣿⣿⡇⢕⢕⢸⣿⣿⡇⢕⢕⣿⣿⣿⢕⢕⢕⣿⡇⢕⣿⡇⢕⣿⣿⢕⢸⣿⢕⢕⣿⣿⣿⣿⢕⢕⢕⣿⣿⡇⢕⢕⣿⣿⣿⢕⢕⢸⣿⣿⡇⢕⢕⣿⣿⣿⢕⢕⢸⣿⣿⢕⢕⢕⣿⣿⣿⢸⣿⣿⣿⣿⣿⣿⣿⣿⣿⣿⣿⣿⣿⣿⣿⣿⠇⠜⠾⢟⢟⢟⢟⢻⢏⡇⢕⢕⢕⢕⢜⢻⣇⢇⢕⢕⢕⢕⢕⢕⢕⠕⠁⢀⢕⢱⣾⣿⣿⣿⣿⣿⡕⠀⠑⠕⢕⢕⢕⢕⢕⢕⢕⢕⢕⢔⢔⢔⠑⠕⢕⢕⢕⢕⢱⡝⢕⢕⢕⢕⢕⢕⢕⢕⢕⢕⢕⢜⢝⢝⢕⢕⢕⢕⢕⢕⢕⢕⢝⢝⢝⢝⢕⢕⢕⢕⢕⢕⢝⢝⢝⢝⢝⢝⢝⢝⢝⢕⢕⣿⣿⣿⣿⣿⣿⣿⣿⣿⣿⣿⣿⣿⣿⣿⣿⣿⣿⣿⣿⣿⣿⣿⢕⢕⢕⢕⢕⢕⢕⢕⢕⢕⢸⡇⢕⢕⢕⢕⢕⢕⢕⢕⠀</a:t>
            </a:r>
            <a:br/>
            <a:r>
              <a:t>⠀⠀⠀⠀⠀⠀⠀⠀⢸⣿⣿⣿⡇⢕⢕⢜⣿⣿⡇⢕⢕⣿⣿⣿⢕⢕⢕⢕⢕⢕⢕⢕⢕⢕⢕⢕⢕⢕⢕⢕⢕⢕⣿⣿⢕⢕⢕⣿⣿⡇⢕⢕⢻⣿⣿⢕⢕⢸⣿⣿⡇⢕⢕⣿⣿⣿⢕⢕⢸⣿⣿⢕⢕⢕⣿⣿⢻⢕⣿⣿⣿⣿⣿⣿⣿⣿⣿⣿⣿⣿⣿⣿⢏⢕⠑⠀⢄⢕⢕⢕⢕⢕⡞⢕⢕⢕⢕⢕⢕⣼⣿⡕⢕⢕⢕⢕⠕⠁⠀⠀⠀⢕⢕⣸⣿⣿⣿⣿⣿⣿⡕⢕⠀⠀⠀⠑⠕⢕⢕⢕⢕⠁⢄⢄⠁⠀⠄⢄⠑⢕⢕⢕⢕⢱⢕⢕⢕⢕⢕⢕⢕⢕⢕⢕⢕⢕⢕⢕⢕⢕⢕⢕⢕⢕⢕⢕⢕⢕⢕⢕⢕⢕⢕⢕⢕⢕⢕⢕⢕⢕⢕⢕⢕⢕⢕⢕⢕⣿⣿⣿⣿⣿⣿⣿⣿⣿⣿⣿⣿⣿⣿⣿⣿⣿⣿⣿⣿⣿⣿⣿⢕⢕⢕⢕⢕⢕⢕⢕⢕⢕⢸⡇⢕⢕⢕⢕⢕⢕⢱⢕⠀</a:t>
            </a:r>
            <a:br/>
            <a:r>
              <a:t>⠀⠀⠀⢔⢕⠁⠁⢕⢕⣿⣿⣿⡇⢕⢕⢕⢝⢝⢕⢕⢕⢝⢝⢝⢕⢕⢕⢕⢕⢕⢕⢕⢕⢕⢕⢕⢕⢕⢕⢕⢕⢕⣿⣿⢕⢕⢕⢝⢝⢕⢕⢕⢜⢝⢝⢕⢕⢜⢝⢝⢕⢕⢕⢝⢝⢝⢕⢕⢜⢝⢝⢕⢕⢕⣿⣿⡇⢕⢸⣿⣿⣿⣿⣿⣿⣿⣿⣿⣿⣿⡿⢕⢕⠕⠀⠀⢕⢕⢕⢕⢕⡞⢕⢕⢕⢕⢕⣕⡕⡏⣿⣷⢕⢕⢕⢕⠀⠀⠀⠀⠀⢕⣱⣿⣿⣿⣿⣿⣿⣿⣧⢕⠀⠀⠀⠀⠀⠑⢕⢕⢕⢄⢁⢀⢁⢅⢄⢄⢔⢕⢕⢕⢕⢕⢕⢕⢕⢕⢕⢕⢕⢕⢕⢕⢕⢕⢕⢕⢕⢕⢕⢕⢕⢕⢕⢕⢕⢕⢕⢕⢕⢕⢕⢕⢕⢕⢕⢕⢕⢕⢕⢕⢕⢕⢕⢕⢕⢿⣿⣿⣿⣿⣿⣿⣿⣿⣿⣿⣿⣿⣿⣿⣿⣿⣿⣿⣿⣿⣿⣿⢕⢕⢕⢕⢕⢕⢕⢸⢸⢕⣿⡇⢕⢕⢕⢕⢕⢕⢸⢕⠀</a:t>
            </a:r>
            <a:br/>
            <a:r>
              <a:t>⠀⠀⠀⢕⢕⠀⠀⠅⢕⣿⣿⣿⡇⠀⠕⠕⠕⠕⠕⠕⠕⠕⢕⢕⢕⢕⠕⠕⠕⠕⠕⠕⠕⠕⠕⠕⠕⠕⠕⠕⠕⠕⢿⣿⢕⠑⠕⠕⠕⠕⠕⠕⢕⢕⢕⢕⢕⢕⢕⢕⢕⢕⢕⢕⢕⢕⢕⠕⢕⠕⠕⠕⠕⠕⣿⣿⢇⢕⢸⣿⣿⣿⣿⣿⣿⣿⣿⣿⣿⡿⢕⢕⢕⠀⠀⠀⢕⣕⣕⡕⡜⢕⢕⢕⣱⣾⣿⣿⡇⢇⢹⣿⣇⢕⢕⢕⠀⠀⠀⠀⠀⠑⣿⣿⣿⣿⣿⣿⣿⣿⣿⢇⠀⠀⠀⠀⠀⠀⢕⢕⢕⢕⢜⢕⢕⢕⢧⢕⡕⢕⢕⢕⢕⢕⢜⢎⣿⣿⣿⣿⣿⣿⣿⣿⣿⣿⣿⣿⣿⣿⣿⣿⣿⣿⣿⣿⣿⣿⣿⣿⣿⣿⣿⣿⣿⣿⣿⣿⣿⣿⣿⣿⣿⣿⣿⣿⣿⣿⣿⣿⣿⣿⣿⣿⣿⣿⣿⣿⣿⣿⣿⣿⣿⣿⣿⣿⣿⣿⣿⣿⢕⢕⢕⢕⢕⢕⢕⢸⢸⢕⣿⡇⢕⢕⢕⢕⢕⢕⢸⢕⠀</a:t>
            </a:r>
            <a:br/>
            <a:r>
              <a:t>⠀⠀⠀⢕⢕⠀⠀⠐⠑⣿⣿⡟⠟⠛⠛⠛⣿⣿⣿⣿⣿⣿⣿⣿⣿⣿⣿⣿⣿⣿⣿⣿⣿⣿⣿⣿⣿⣿⣿⣿⣿⣿⣿⣿⣿⣿⣿⣿⣿⣿⣿⣿⣿⣿⣿⣿⣿⣿⣿⣿⣿⣿⣿⣿⣿⣿⣿⣿⣿⣿⣿⡿⢟⢏⢝⢻⢕⢕⢸⣿⣿⣿⣿⣿⣿⣿⣿⣿⣿⢑⢕⢕⠑⠀⠀⢔⣿⣿⡿⡸⢕⢕⢕⣼⣿⣿⣿⣿⣿⢸⢜⢿⣿⡕⢕⠁⠀⠀⠀⠀⠀⠀⠱⣿⣿⣿⣿⣿⣿⣿⣿⠇⠀⠀⠀⠀⠀⠀⢕⢕⢕⢕⢱⣿⣇⣕⣱⣿⣿⡕⢕⢕⢕⢕⢕⢜⡜⣿⣿⣿⣿⣿⣿⣿⣿⣿⣿⣿⣿⣿⣿⢿⣿⣿⣿⣿⣿⣿⣿⣿⣿⣿⣿⣿⣿⣿⣿⣿⣿⣿⣿⣿⣿⣿⣿⣿⣿⣿⣿⣿⣿⣿⣿⣿⣿⣿⣿⣿⣿⣿⣿⣿⣿⣿⣿⣿⣿⣿⣿⣿⢕⢕⢕⢕⢕⢕⢕⢸⢸⢕⣿⢕⢕⢕⢕⢕⢕⢕⢸⢕⠀</a:t>
            </a:r>
            <a:br/>
            <a:r>
              <a:t>⢄⢄⢄⢕⢕⢄⢀⢀⢀⢛⢛⢃⠀⠀⠀⠀⠀⠀⠀⠀⢕⢕⢕⢕⢕⢜⢕⢔⢄⠀⠀⠀⠀⠀⠀⠀⠀⠀⠀⠀⠀⠀⢸⣿⢕⠀⠀⠀⠀⠀⠀⠀⠀⢀⢄⢄⢄⢄⢄⢄⢄⢄⢄⢄⢄⢄⢄⢄⢄⢄⢄⢔⢕⢕⢕⢕⢇⢕⢸⣿⣿⣿⣿⣿⣿⣿⣿⣿⡏⢕⠕⢕⠀⠀⠀⣼⣿⣿⢱⢇⢕⢕⣸⣿⣿⣿⣿⣿⣿⢸⢸⣼⣾⣿⢕⠀⠀⠀⠀⠀⠀⠀⠀⢹⣿⣿⣿⣿⣿⣿⡇⠀⠀⠀⠀⠀⠀⠀⠁⢕⢕⢕⣼⣿⣿⣿⣿⣿⣿⣿⡕⢕⢕⢕⢕⢕⢕⡹⣿⣿⣿⣿⣿⣿⣿⣿⣿⣿⣿⣿⢇⢮⢕⢜⢝⢻⣿⣿⣿⣿⣿⣿⣿⣿⣿⣿⣿⣿⣿⣿⣿⣿⣿⣿⣿⣿⣿⣿⣿⣿⣿⣿⣿⣿⣿⣿⣿⣿⣿⣿⣿⣿⣿⣿⣿⣿⣿⣿⣿⣿⢕⢕⢕⢕⢕⢕⢕⢸⢸⢕⣿⢕⢕⢕⢕⢕⢕⢕⢸⢕⠀</a:t>
            </a:r>
            <a:br/>
            <a:r>
              <a:t>⠐⠐⢕⢕⢕⢕⢕⢕⢕⠀⠀⠀⠀⠀⠀⠀⠀⠀⠀⢕⢸⣿⣷⢇⢕⢱⣵⢇⠀⠀⠀⠀⠀⠀⠀⠀⠀⠀⠀⠀⠀⠀⢸⣿⢕⠀⠀⠀⠀⠀⠀⠀⠀⢕⢕⢕⢕⢕⢕⢕⢕⢕⢕⣷⣷⣷⣷⣷⡧⢕⢕⢕⢕⢕⢕⠑⠑⢕⢸⣿⣿⣿⣿⣿⣿⣿⡿⣫⢕⠀⠀⠀⠀⠀⠀⠈⠉⠑⠇⠕⢕⢱⣿⣿⣿⣿⣿⣿⣿⡇⡇⣿⣧⢝⢇⠀⠀⠀⠀⠀⠀⠀⠀⠀⢻⣿⣿⣿⣿⡟⠁⠀⠀⠀⠀⠀⠀⠀⠀⢕⢕⣱⣿⣿⣿⣿⣿⣿⣿⣿⣧⢕⢕⢕⢕⠕⠑⠑⠉⠉⢝⣟⣟⢿⣿⣿⣿⣿⣿⡟⠕⢁⢕⢕⢕⢕⢕⣿⣿⣿⣿⣿⣿⣿⣿⣿⣿⣿⣿⣿⣿⣿⣿⣿⣿⣿⣿⣿⣿⣿⣿⣿⣿⣿⣿⣿⣿⣿⣿⣿⣿⣿⣿⣿⣿⣿⣿⣿⣿⣿⢕⢕⢕⢕⢕⢕⢕⣸⢸⢕⣿⢕⢕⢕⢕⢕⢕⢕⣸⢕⠀</a:t>
            </a:r>
            <a:br/>
            <a:r>
              <a:t>⠀⠀⢕⢕⢕⢕⢕⢕⢕⠀⠀⠀⠀⠐⠀⠀⠀⠀⠀⢕⣿⣿⡿⢕⢕⢜⣕⢕⢕⣕⢕⢕⣕⢕⢕⣕⡕⢕⣕⡕⢗⢕⣸⣿⡇⢔⢔⣕⡕⢕⣕⡕⡕⣕⡕⢕⢕⣕⢕⢕⣕⢕⢕⣕⡕⢗⣕⡕⢇⣕⡕⠑⠁⠔⠕⠀⠀⠁⢷⣷⣷⣷⣷⣷⣷⢇⣾⣿⢕⢕⠀⠀⠀⠀⠀⠀⠀⠀⠀⠀⠀⠈⠙⠻⢿⣿⣿⣿⣿⣷⢕⢿⡻⢧⣝⡔⠀⠀⠀⠀⠀⠀⠀⠀⠀⢝⠻⠿⢟⠑⠀⠀⠀⠀⠀⠀⠀⠀⠀⠑⢱⣿⣿⣿⣿⣿⣿⣿⣿⡿⠿⠃⠁⠀⠀⠀⠀⠀⠀⠀⢜⢝⢟⢿⣷⣝⡻⢿⢟⠀⠀⠑⠕⠕⠀⣱⣾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⠀⠀⠀⠀⠀⠀⠈⠉⠉⠁⠁⠁⢈⢍⢕⢜⢻⢕⢸⣿⡇⢕⣿⡇⡇⣿⡇⢕⢸⣿⣿⡇⢕⢸⣿⡇⢕⣿⡇⢇⣿⡇⢕⢸⣿⢱⢸⣿⢕⢱⣿⡇⢕⣿⡇⢇⣿⣿⢕⢀⠀⠀⢔⠔⠀⠁⠻⠿⠿⠿⠿⢏⣾⣿⣿⡕⢕⠀⠀⠀⠀⠀⠀⠀⠀⠀⠀⠀⠀⠀⠀⠀⠁⠙⠻⢿⣿⣧⢸⣿⢇⢷⢕⠀⠀⠀⠀⠀⠀⠀⠀⠀⠀⢔⢔⠀⠀⠀⠀⠀⠀⠀⠀⠀⠀⠀⠀⢜⣿⣿⣿⣿⣿⢿⠋⠁⠀⠀⠀⠀⠀⠀⠀⠀⠀⠀⠀⠑⢕⢕⢕⢜⢝⢻⣷⣵⡀⢄⢀⠀⠀⣰⣿⣿⣿⣿⣿⣿⣿⣿⣿⣿⣿⣿⣿⣿⣿⣿⣿⣿⣿⣿⣿⣿⣿⣿⣿⣿⣿⣿⣿⣿⣿⣿⣿⣿⣿⣿⣿⣿⣿⣿⣿⣿⣿⣿⣿⢕⢕⢕⢕⢕⢕⢕⣿⢸⢕⣿⢕⢕⢕⢕⢕⢕⢕⣿⢕⠀</a:t>
            </a:r>
            <a:br/>
            <a:r>
              <a:t>⠀⠀⢕⢕⢕⢕⢕⢕⢕⠀⠀⠀⠀⠄⠀⠀⠀⠀⠀⠀⠀⠀⠀⠀⠐⠑⠀⠀⠀⢅⢱⣺⣿⣧⣕⣿⡇⢇⣿⡇⢕⢸⣿⣿⡇⢕⢸⣿⡇⢕⣿⡇⢕⣿⡇⢕⢸⣿⢜⢸⣿⢕⢜⣿⡇⢕⣿⡇⢇⣿⣿⢕⢱⡄⠀⠀⠀⢄⠀⠀⢹⣿⣿⣿⢸⣿⣿⣿⡇⢕⢔⠀⠀⠀⠀⢀⢔⠑⠀⠀⠀⠀⠀⠀⠀⠀⠀⠀⠁⠙⢿⣇⢻⢝⢕⢕⠀⠀⠀⠀⠀⠀⠀⠀⠀⠀⠁⠕⠀⠀⠀⠀⠀⠀⠀⠀⠀⠀⠀⠀⠑⢹⣿⡏⠟⠁⠀⠀⠀⠀⠀⠀⠀⠀⠀⠀⠔⢄⠀⠀⠀⢕⢕⢕⢕⢕⢕⢜⢻⢿⣧⣅⠀⣰⣿⣿⣿⣿⣿⣿⣿⣿⣿⣿⣿⣿⣿⣿⣿⣿⣿⣿⣿⣿⣿⣿⣿⣿⣿⣿⣿⣿⣿⣿⣿⣿⣿⣿⣿⣿⣿⣿⣿⣿⣿⣿⣿⣿⣿⣿⢕⢕⢕⢕⢕⠕⠕⡇⢸⢕⣿⢕⢕⢕⢕⢕⢕⢕⣿⢕⠀</a:t>
            </a:r>
            <a:br/>
            <a:r>
              <a:t>⠀⠀⢕⢕⠕⢕⢕⢕⢕⢕⢔⠀⠀⠐⠒⠀⠀⠀⠀⠀⠀⠀⢀⢀⢕⠀⠀⠀⠀⢕⢸⣿⣿⣿⣿⢿⢇⢕⢟⢇⢕⢜⢻⣿⡇⢕⢜⢟⢇⢕⢟⢇⢕⢟⢇⢕⢜⢟⢕⢜⢟⢕⢕⢟⢇⢕⢟⢇⢕⢟⢟⢕⢜⢟⡄⠀⠁⠁⠀⠀⠀⠝⣿⣿⢜⣿⣿⣿⡇⢕⢕⢱⢄⠀⢄⠑⠀⠀⢀⠔⠀⠀⠀⠀⠀⠀⠀⠀⠀⠀⠀⠙⢸⠁⢕⠑⠀⠀⠀⠀⠀⠀⠀⠀⠀⢐⢔⡔⢄⢄⠀⠀⠀⠀⠀⠀⠀⠀⠀⠀⠀⢜⠋⠁⠀⠀⠀⠀⠀⠀⠀⠀⠀⠁⠔⢀⠀⠀⠔⠀⠀⣇⢱⡕⢕⢕⢕⢕⢕⢜⢻⣿⡇⣿⣿⣿⣿⣿⣿⣿⣿⣿⣿⣿⣿⣿⣿⣿⣿⣿⣿⣿⣿⣿⣿⣿⣿⣿⣿⣿⣿⣿⣿⣿⣿⣿⣿⣿⣿⣿⣿⣿⣿⣿⣿⣿⣿⣿⣿⣿⢕⠕⠑⠁⠀⠀⠀⢕⢕⢕⢻⢕⢕⢕⢕⢕⢕⢕⣿⢱⠀</a:t>
            </a:r>
            <a:br/>
            <a:r>
              <a:t>⢀⢄⠄⠀⠀⠀⠁⠕⢕⢕⢕⢀⢀⣰⣴⣴⣴⣴⣴⣶⣾⣿⡏⢕⢕⠀⠀⠀⠀⠑⢸⢿⢟⢟⢝⢕⢕⢕⢕⢕⢕⢕⢸⣿⡇⠕⢕⢕⢕⢕⢕⢕⢕⢕⢕⢕⢕⢕⢕⢕⢕⢕⢕⢕⢕⢕⢕⢕⢕⢕⢕⢕⢕⢕⣿⣔⠀⠀⠄⠔⠀⠀⠘⢿⡕⢿⣿⣿⢇⢕⢕⢕⠑⠐⠀⠀⠄⠐⠑⠄⠀⠀⠀⠀⠀⠀⠀⠀⠀⠀⠀⠀⠑⢔⠑⠀⠀⠀⠀⠀⠀⠀⠀⠀⠁⣱⣸⣿⣧⣧⠀⠀⠀⠀⠀⠀⠀⠀⠀⠀⠀⠀⠀⠀⠀⠀⠀⠀⠀⠀⠀⠀⠀⠀⢄⠑⠐⢀⠀⠁⠀⢹⣎⢿⠇⠑⢕⢕⢕⢕⠁⠙⠣⣿⣿⣿⣿⣿⣿⣿⣿⣿⣿⣿⣿⣿⣿⣿⣿⣿⣿⣿⣿⣿⣿⣿⣿⣿⣿⣿⣿⣿⣿⣿⣿⣿⣿⣿⣿⣿⣿⣿⣿⣿⣿⣿⣿⣿⣿⣿⣵⣤⣄⡄⢄⢄⢄⢕⢕⢕⣼⢕⢕⢕⠕⠁⠁⢕⢿⢸⠀</a:t>
            </a:r>
            <a:br/>
            <a:r>
              <a:t>⢕⢕⠀⠀⠀⠀⠀⢄⢱⣵⣵⣿⣿⣿⣿⣿⣿⣿⣿⣿⣿⣿⡇⢕⢕⠀⠀⠀⠀⠀⢕⢕⢕⢕⢕⢕⢕⢕⢕⢕⢕⢕⢸⣿⡇⠀⢕⢕⢕⢕⢕⢕⢕⢕⢕⢕⢕⢕⢕⢕⢕⢕⢕⢕⢕⢕⢕⢕⢕⢕⢕⢕⢕⢕⣿⣿⢔⠀⠀⠀⢀⢀⠀⠘⠏⠁⢏⢏⢕⢕⢕⢕⠀⠀⠀⠁⢀⠄⠀⠀⠁⠔⢀⠀⠀⠀⠀⠀⠀⠀⠀⠀⠐⠁⠀⠀⠀⠀⠀⠀⠀⠀⠀⠀⠀⠕⢻⡏⢟⠑⠀⠀⠀⠀⠀⠀⠀⠀⠀⠀⠀⠀⠀⠀⠀⠀⠀⠀⠀⠀⠀⠀⠄⠁⠀⠀⠀⠀⠁⠀⠀⠕⢻⡕⠀⠀⠀⠑⠕⠀⠀⠀⢀⢘⢿⣿⣿⣿⣿⣿⣿⣿⣿⣿⣿⣿⣿⣿⣿⣿⣿⣿⣿⣿⣿⣿⣿⣿⣿⣿⣿⣿⣿⣿⣿⣿⣿⣿⣿⣿⣿⣿⣿⣿⣿⣿⣿⣿⣿⣿⢝⢛⠻⠿⢿⣷⣷⣧⣵⣕⣿⢑⠁⠀⠀⠀⠀⠁⢕⢕⠀</a:t>
            </a:r>
            <a:br/>
            <a:r>
              <a:t>⢕⠀⠀⠀⠀⠀⠀⢕⢸⣿⣿⣿⣿⣿⣿⣿⣿⣿⣿⡟⢟⢝⢕⢕⢕⠀⠀⠀⠀⠀⢱⢕⢕⢕⢕⢕⢕⢕⢕⢕⢕⢕⢸⣿⡇⠀⢕⢕⢕⢕⢕⢕⢕⢕⢕⢕⢕⢕⢕⢕⢕⢕⢕⢕⢕⢕⢕⢕⢕⢕⢕⢕⢕⢕⣿⣿⢕⢱⠀⠀⠁⠁⠀⠀⢕⢔⢀⠁⠕⢕⢕⠕⠀⠀⠀⠀⠀⠀⠀⠀⠀⠀⠀⠐⢀⠀⠀⠀⠀⠀⠀⠀⠀⠀⠀⠀⠀⠀⠀⠀⠀⠀⠀⠀⠀⠀⠀⠁⠀⠀⠀⠀⠀⠀⠀⠀⠀⠀⠀⠀⠀⠀⠀⠀⠀⠀⠀⠀⠀⠀⠄⠁⠀⠀⠀⠀⠀⠀⠀⠀⠀⠀⢕⢳⢀⠔⠄⠀⠀⠀⠀⢀⢕⢕⢸⣿⣿⣿⣿⣿⣿⣿⣿⣿⣿⣿⣿⣿⣿⣿⣿⣿⣿⣿⣿⣿⣿⣿⣿⣿⣿⣿⣿⣿⣿⣿⣿⣿⣿⣿⣿⣿⣿⣿⣿⣿⣿⣿⣿⣿⢕⢕⢔⢀⠀⠁⠉⠙⠛⠻⣿⣿⣿⣷⣷⣵⣵⣕⣕⢕⠀</a:t>
            </a:r>
            <a:br/>
            <a:r>
              <a:t>⢕⠀⠀⠀⠀⠀⠀⠕⢸⣿⣿⡿⣿⢟⠏⢝⢕⢕⢝⢕⢕⢕⢕⠕⢕⠀⠀⠀⠀⢑⢸⢕⢕⢕⢕⢕⢕⢕⢕⢕⢕⢕⢸⣿⡇⠀⢕⢕⢕⢕⢕⢕⢕⢕⢕⢕⢕⢕⢕⢕⢕⢕⢕⢕⢕⢕⢕⢕⢕⢕⢕⢕⢕⢕⣿⣿⢕⢸⣶⡀⠀⠀⠔⠐⢕⢕⢕⢄⠀⠀⢑⡔⠀⠀⠀⠀⠀⠀⠀⠀⠀⠀⠀⠀⠀⠄⠀⠀⠀⠀⠀⠀⠀⠀⠀⠀⠀⠀⠀⠀⠀⠀⠀⠀⠀⠀⠀⠀⠀⠀⠀⠀⠀⠀⠀⠀⠀⠀⠀⠀⠀⠀⠀⠀⠀⠀⠀⠀⠀⠑⠀⠀⠀⠀⠀⠀⠀⠀⠀⠀⠀⠄⢕⢘⡇⠀⠀⠀⠀⠀⢄⢕⢕⢕⢜⣿⣿⣿⣿⣿⣿⣿⣿⣿⣿⣿⣿⣿⣿⣿⣿⣿⣿⣿⣿⣿⣿⣿⣿⣿⣿⣿⣿⣿⣿⣿⣿⣿⣿⣿⣿⣿⣿⣿⣿⣿⣿⣿⣿⣿⢕⢕⢕⢕⢕⢔⢄⠀⠀⠀⣿⢔⢅⠉⠙⠛⠻⠿⢿⣿⠀</a:t>
            </a:r>
            <a:br/>
            <a:r>
              <a:t>⢕⠀⠀⠀⠀⠀⠀⠀⢜⢝⢕⢕⣿⠁⠀⠁⠑⠑⠕⠕⠕⠑⠁⠁⠁⠀⠀⠀⠀⢕⢸⢕⢕⢕⢕⢕⢕⢕⠕⠕⠕⠕⢸⣿⡇⠀⠕⠕⠕⠕⠕⠕⢕⢕⢕⢕⢕⢕⢕⢕⢕⢕⢕⢕⢕⢕⠕⠕⠕⠕⠕⠕⠕⠕⣿⣿⢕⢸⢅⣵⡄⠀⠀⠀⠑⢕⢕⢕⢔⠀⡕⠑⠀⠀⠀⠀⠀⠀⠀⠀⠀⠀⠀⠀⠀⠀⠀⠀⠀⠀⠐⠀⠄⠀⠀⠀⠀⠀⠀⠀⠀⠀⠀⠀⠀⠀⠀⠀⠀⠀⠀⠀⠀⠀⠀⠀⠀⠀⠀⠀⠀⠀⢄⠁⠀⠀⠀⠀⠀⠀⠀⠀⠀⠀⠀⠀⠀⠀⠀⠀⠀⠀⠕⡕⠘⡕⠀⠀⠀⠀⠕⢕⢕⢕⢸⣿⣿⣿⣿⣿⣿⣿⣿⣿⣿⣿⣿⣿⣿⣿⣿⣿⣿⣿⣿⣿⣿⣿⣿⣿⣿⣿⣿⣿⣿⣿⣿⣿⣿⣿⣿⣿⣿⣿⣿⣿⣿⣿⣿⣿⢕⢕⢕⢕⢕⢕⢕⢕⢔⢀⣿⢕⢕⢕⢔⢄⢀⠀⢀⢁⠀</a:t>
            </a:r>
            <a:br/>
            <a:r>
              <a:t>⢕⠀⠀⠀⠀⠀⠀⠀⢕⣵⣷⣾⣿⣶⣶⣶⣶⣶⣶⣶⣶⣷⣆⠀⠀⠀⠀⠀⢄⢕⢸⣷⣷⣷⣷⣷⣶⣶⣶⣶⣶⣶⣾⣿⣷⣶⣶⣶⣶⣶⣶⣶⣷⣷⣷⣷⣷⣷⣷⣷⣷⣷⣷⣷⣷⣷⣷⣷⣶⣶⣶⣶⣶⣶⣿⣿⢕⢸⢸⣿⣿⣆⠀⠀⠀⠁⠕⢕⢕⢔⠇⠀⠀⠀⠀⠀⠀⠀⠀⠀⠀⠀⠀⠀⠀⠀⠀⠀⠀⠀⠀⠁⠀⢀⠀⠀⠀⠀⠀⠀⠀⠀⠀⠀⠀⠀⠀⠀⠀⠀⠀⠀⠀⠀⠀⠀⠀⠀⠀⠀⠀⠄⠀⠀⠀⠀⠀⠀⠀⠀⠀⠀⠀⠀⠀⠀⠀⠀⠀⠀⠀⠀⠀⢕⠀⢸⢔⠀⠀⠀⠀⠀⠕⣡⣾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⠀⢀⠀⢸⣿⣿⣿⣿⠉⠉⠉⠉⠉⠁⠉⠈⠉⠉⠁⠀⠀⠀⠀⢕⢕⢸⠉⠉⠉⠉⠉⠉⠉⠉⠉⠉⠉⢹⣿⡏⠉⢝⣽⣽⣽⢝⢝⢹⣽⣽⡝⢝⢝⣽⣽⡝⢝⢝⣹⣽⣽⢝⢝⢹⣽⣽⡝⢝⢹⣿⣿⢕⢸⢸⣿⣿⣿⣆⠀⠀⠀⠄⠁⢅⢕⠀⠀⠀⠀⠀⠀⠀⠀⠀⠀⠀⠀⠀⠀⠀⠀⠀⠀⠀⠀⠀⠀⠀⠀⠁⠀⠀⠀⠀⠀⠀⠀⠀⠀⠀⠀⠀⠀⠀⠀⠀⠀⠀⠀⠀⠀⠀⠀⠀⠀⠁⠀⠀⠀⠀⠀⠀⠀⠀⠀⠀⠀⠀⠀⠀⠀⠀⠀⠀⠀⠀⠀⢄⢕⢕⠕⢕⢄⢀⢄⢔⢕⣕⢻⣿⣿⣿⣿⣿⣿⣿⣿⣿⣿⣿⣿⣿⣿⣿⣿⣿⣿⣿⣿⣿⣿⣿⣿⣿⣿⣿⣿⣿⣿⣿⣿⣿⣿⣿⣿⣿⣿⣿⣿⣿⣿⣿⣿⣿⣿⢕⢕⢕⢕⢕⢕⢕⢕⢕⢕⣿⢕⢕⢕⢕⢕⢕⢕⢕⢕⠀</a:t>
            </a:r>
            <a:br/>
            <a:r>
              <a:t>⢕⠀⠀⠀⠀⢄⢕⢀⣿⣿⣿⣿⣿⢔⠀⠀⠀⠀⠀⠀⠀⠀⠀⠀⠀⠀⠀⢀⢕⢕⢸⢀⠀⠀⠀⠀⠀⠀⠀⠀⠀⠀⢸⣿⡇⠀⢕⣿⣿⣿⢕⢕⢸⣿⣿⡇⢕⢕⣿⣿⡇⢕⢕⣿⣿⣿⢕⢕⢸⣿⣿⡇⢕⢕⣿⣿⢕⢸⢸⣿⣿⣿⣿⣧⢀⠀⠀⠀⢕⢁⢔⠀⠀⠀⠀⠀⠀⠀⠀⠀⠀⠀⠀⠀⠀⠀⠀⠀⠀⠀⠀⠀⠀⠀⠀⠀⠀⠀⠀⠀⠀⠀⠀⠀⠀⠀⠀⠀⠀⠀⠀⠀⠀⠀⠀⠀⠀⠀⠀⠀⠀⠀⠀⠀⠀⠀⠀⠀⠀⠀⠀⠀⠀⠀⠀⠀⠀⠀⠀⠀⠀⠀⠁⢕⢕⢕⢕⢕⢕⣱⣷⣿⣿⣸⣿⣿⣿⣿⣿⣿⣿⣿⣿⣿⣿⣿⣿⣿⣿⣿⣿⣿⣿⣿⣿⣿⣿⣿⣿⣿⣿⣿⣿⣿⣿⣿⣿⣿⣿⣿⣿⣿⣿⣿⣿⣿⣿⣿⣿⣿⢕⢕⢕⢕⢕⢕⢕⢕⢕⢕⣿⢕⢕⢕⢕⢕⢕⢕⡇⢱⠀</a:t>
            </a:r>
            <a:br/>
            <a:r>
              <a:t>⢕⠀⠀⠀⠀⢕⢕⢕⣿⣿⣿⡏⠈⠁⠀⠀⠀⠀⠀⠀⠀⠀⠀⠀⠀⠀⠀⢅⢕⢕⢸⢕⠀⠀⠀⠀⠀⠀⠀⠀⠀⠀⢸⣿⡇⢄⢕⣿⣿⣿⢕⢕⢸⣿⣿⡇⢕⢕⣿⣿⡇⢕⢕⣿⣿⣿⢕⢕⢸⣿⣿⡇⢕⢕⣿⣿⢕⢸⢸⣿⣿⣿⣿⣿⣷⡄⢄⢔⢕⠕⢕⠀⠀⠀⠀⠀⠀⠀⠀⠀⠀⠀⠀⠀⠀⠀⠀⠀⠀⠀⠀⠀⠀⠀⠀⠀⠀⠀⠀⠀⠀⠀⠀⠀⠀⢀⢀⢀⢀⢀⠀⠀⠀⠀⠀⠀⠀⠀⠀⠀⠀⠀⠀⠀⠀⠀⠀⠀⠀⠀⠀⠀⠀⠀⠀⠀⠀⠀⠀⠀⠀⠀⠀⢕⢕⢕⢕⣵⡜⢿⣿⣿⣿⢸⣿⣿⣿⣿⣿⣿⣿⣿⣿⣿⣿⣿⣿⣿⣿⣿⣿⣿⣿⣿⣿⣿⣿⣿⣿⣿⣿⣿⣿⣿⣿⣿⣿⣿⣿⣿⣿⣿⣿⣿⣿⣿⣿⣿⣿⡟⢕⢕⢕⢕⢕⢕⢕⢕⢕⢕⣿⢕⢕⢕⢕⢕⢕⢕⡇⢸⠀</a:t>
            </a:r>
            <a:br/>
            <a:r>
              <a:t>⢕⠀⠀⠀⠀⢕⢕⢕⣿⣿⣿⡇⢄⢀⠀⠀⠀⠀⠀⠀⠀⠀⠀⠀⠀⠀⠀⢕⢕⢕⢸⢕⠀⠀⠀⠀⠀⠀⠀⠀⠀⠀⢸⣿⡇⢕⢕⣿⣿⣿⢕⢕⢸⣿⣿⡇⢕⢕⣿⣿⡇⢕⢕⣿⣿⣿⢕⢕⢸⣿⣿⡇⢕⢕⣿⣿⢕⢸⣌⣝⣝⣝⣝⣝⣝⡝⢔⢕⢔⢑⢕⠀⠀⠀⢄⢄⢀⠀⠀⠀⠀⠀⠀⠀⠀⠀⠀⠀⠀⠀⠀⠀⠀⠀⠀⠀⠀⠀⠀⠀⢀⠀⢀⢄⢕⢕⢕⢕⢕⢕⢄⢔⠔⠄⢔⢔⢄⢀⠀⠀⠀⠀⠀⠀⠀⠀⠀⠀⠀⠀⠀⠀⠀⠀⠀⠀⠀⠀⠀⠀⠀⠀⠀⢕⢕⢕⢕⢿⣧⢜⡿⢟⣵⣿⣿⣿⣿⣿⣿⣿⣿⣿⣿⣿⣿⣿⣿⣿⣿⣿⣿⣿⣿⣿⣿⣿⣿⣿⣿⣿⣿⣿⣿⣿⣿⣿⣿⣿⣿⣿⣿⣿⣿⣿⣿⣿⣿⣿⣿⡇⢕⢕⢕⢕⢕⢕⢕⢕⢕⠕⣿⢕⢕⢕⢕⢕⢕⢕⡇⢸⠀</a:t>
            </a:r>
            <a:br/>
            <a:r>
              <a:t>⢕⠀⠀⠀⠀⢕⢕⢕⣿⣿⣿⡇⢕⠕⠐⠑⠁⠐⠁⠑⠀⠀⠀⠀⠀⠀⠑⢕⢕⢕⢸⢕⠀⠀⠀⠀⠀⠀⠀⠀⠀⠀⢸⣿⡇⢕⢕⣿⣿⣿⢕⢕⢸⣿⣿⡇⢕⢕⣿⣿⡇⢕⢕⣿⣿⣿⢕⢕⢸⣿⣿⡇⢕⢕⣿⣿⢕⢸⠟⢟⢟⢟⢟⢟⢋⠔⢕⢁⠕⢕⢕⠄⠀⠀⠕⠁⠑⠀⠀⠀⠀⠀⠀⠀⠀⠀⠀⠀⠀⠀⠀⠀⠀⠀⠀⠀⠀⠁⠕⢔⢄⢄⢔⢕⢕⢕⢕⢕⢕⢕⢕⢕⠔⢔⢕⢕⢁⠕⢀⢀⢄⢀⠀⠀⠀⠀⠀⠀⠀⠀⠀⠀⠀⠀⠀⠀⠀⠀⠀⠀⠀⠀⠀⢄⢕⢕⢕⠁⠉⡕⢱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⠀⢕⢕⢕⣿⣿⣿⡏⢀⢀⢀⠀⠀⠀⠀⠀⠀⠀⠀⠀⠀⠀⠀⢕⢕⢕⢸⢕⠀⠀⠀⠀⠀⠀⠀⠀⠀⠀⢸⣿⡇⢕⢕⣿⣿⣿⢕⢕⢸⣿⣿⡇⢕⢕⣿⣿⡇⢕⢕⢸⣿⣿⢕⢕⢸⣿⣿⡇⢕⢕⣿⣿⢕⢸⢸⣿⣿⣿⣿⣿⣿⢕⣵⣿⡔⢕⢕⠀⠀⠀⠀⠀⠀⠀⠀⠀⠀⠀⠔⢔⢕⢕⠀⠀⠀⠀⠀⠀⠀⢄⢕⠕⠄⢄⢕⠁⢕⢕⢕⢕⢕⢕⢕⢕⢕⢕⢕⢕⢕⢕⢕⢕⢕⢕⢕⢑⢕⢅⢐⠀⠀⠀⠀⠀⠀⠀⠀⠀⠀⠀⠀⠀⠀⠀⠀⠀⠀⠀⠀⢕⢕⢕⢕⢄⢔⢸⢕⣿⣿⣿⣿⣿⣿⣿⣿⣿⣿⣿⣿⣿⣿⣿⣿⣿⣿⣿⣿⣿⣿⣿⣿⣿⣿⣿⣿⣿⣿⣿⣿⣿⣿⣿⣿⣿⣿⣿⣿⣿⣿⣿⣿⣿⣿⣿⣿⡇⢕⢕⢕⢕⢕⢕⢕⢕⢕⠀⣿⢕⢕⢕⢕⢕⢕⢕⡇⢸⠀</a:t>
            </a:r>
            <a:br/>
            <a:r>
              <a:t>⠀⠀⠀⠀⢔⢕⢕⢕⣿⣿⣿⣿⢕⢕⢕⠀⠀⠀⠀⠀⠀⠀⠀⠀⠀⠀⠀⢕⢕⢕⢸⢕⠀⠀⠀⠀⠀⠀⠀⠀⠀⠀⢸⣿⡇⢕⢕⣿⣿⣿⢕⢕⢸⣿⣿⡇⢕⢕⣿⣿⡇⢕⢕⢸⣿⣿⢕⢕⢸⣿⣿⡇⢕⢕⣿⣿⢕⢸⢸⣿⣿⣿⣿⣿⡏⢕⣿⣿⢕⠀⠀⠀⠀⠀⠀⠀⠀⠀⢀⢀⢄⢄⢔⢕⢕⢕⢕⠀⠀⠀⠀⢄⢕⢕⢔⢕⢕⠁⠁⢕⢕⢕⢕⢕⢕⢕⢱⢕⢕⢕⢕⢕⢕⢕⢕⢕⢕⢕⢕⢕⢕⢕⢕⢕⢀⠀⠀⠀⠀⠀⠀⠀⠁⠄⠀⠀⠀⠀⠀⠀⠀⠀⢕⢕⢕⢕⢕⢑⣰⣿⡇⢹⣿⣿⣿⣿⣿⣿⣿⣿⣿⣿⣿⣿⣿⣿⣿⣿⣿⣿⣿⣿⣿⣿⣿⣿⣿⣿⣿⣿⣿⣿⣿⣿⣿⣿⣿⣿⣿⣿⣿⣿⣿⣿⣿⣿⣿⣿⣿⡇⢕⢕⢕⢕⢕⢕⢕⠑⠁⠀⣿⢕⢕⢕⢕⢕⢕⢕⡇⢸⠀</a:t>
            </a:r>
            <a:br/>
            <a:r>
              <a:t>⠀⠀⠀⠀⢕⢕⢕⢕⣿⣿⣿⣟⢕⢕⠁⠀⠀⠀⠀⠀⠀⠀⠀⠀⠀⠀⠀⢕⢕⢱⣿⢕⠀⠀⠀⠀⠀⠀⠀⠀⠀⠀⢸⣿⡇⢕⢕⢸⣿⣿⢕⢕⢸⣿⣿⡇⢕⢕⣿⣿⡇⢕⢕⢸⣿⣿⢕⢕⢸⣿⣿⡇⢕⢕⣿⣿⢕⢸⢸⣿⣿⣿⣿⣿⢇⢸⣿⣿⢕⠀⠀⠀⠀⠀⠀⠀⠀⠑⢕⢕⢕⢕⢕⢕⢕⢕⢕⠀⠀⠀⢄⢕⢕⢕⢕⢕⢕⢕⢕⢕⢕⢕⢕⢕⢕⢕⢕⢕⢕⢱⢕⢕⢕⢕⢕⢕⢕⢕⢕⢕⢕⢕⢕⢕⢕⢕⢕⠀⠀⠀⠀⠀⠀⠀⠀⠀⠀⠀⠀⠀⠀⠀⠕⢕⢕⠕⢕⢕⢟⢟⢇⢜⢟⢟⢟⢟⢟⢟⢟⢟⢟⢟⢟⢟⢟⢟⢟⢟⢟⢟⢟⢟⢟⢟⢟⢟⢟⢟⢟⢟⢟⢟⢟⢟⢟⢟⢟⢟⢟⢟⢟⢟⢟⢟⢟⢟⢟⢟⢟⢇⢕⢕⢕⢕⠑⠁⠀⠀⠀⠀⡟⢕⢕⢕⢕⢕⢕⢕⡇⢸⠀</a:t>
            </a:r>
            <a:br/>
            <a:r>
              <a:t>⠀⠀⠀⠀⢕⢕⢕⢕⣿⣿⣿⣿⢕⢕⠀⠀⠀⠀⠀⠀⠀⠀⠀⠀⠀⠀⠀⢕⣕⣾⣿⡕⠀⠀⠀⠀⠀⠀⠀⠀⠀⠀⢸⣿⡇⠕⢕⢸⢿⢿⢕⢕⢸⢿⢿⢇⢕⢕⢿⢿⢇⢕⢕⢸⢿⢿⢕⢕⢸⢿⢿⢇⢕⢕⣿⣿⢕⢸⢸⣿⣿⣿⣿⣿⢕⣾⣿⣿⢕⢀⠀⠀⠀⠀⠀⠀⠀⠀⠀⠑⢕⢕⢕⢕⢕⢕⢕⠀⠀⠀⠕⢕⢕⢕⢕⢕⢕⢕⢕⢕⢕⢕⢵⣕⢕⢱⢕⢜⢏⢕⢕⢕⢕⢕⢕⢕⢕⢕⢕⢕⢕⢕⢕⢕⢕⢕⢕⢕⢄⠔⠀⠀⢔⢔⠀⠀⠀⠀⠀⠀⠀⠀⠀⠀⠕⠀⢕⢕⢕⢕⢕⢕⢕⢕⢕⢕⢕⢕⢕⢕⢕⢕⢕⢕⢕⢕⢕⢕⢕⢕⢕⢕⢕⢕⢕⢕⢕⢕⢕⢕⢕⢕⢕⢕⢕⢕⢕⢕⢕⢕⢕⢕⢕⢕⢕⢕⢕⢕⢕⢕⠕⠑⠁⠀⠀⠀⠀⠀⠀⠀⡇⢕⢕⢕⢕⢕⢕⢕⡇⢸⠀</a:t>
            </a:r>
            <a:br/>
            <a:r>
              <a:t>⠀⠀⠀⢔⢕⢕⢕⢕⣿⣿⣿⣿⠁⢕⠀⠀⠀⠀⠀⠀⠀⠀⠀⠀⠀⠀⠀⢄⣜⣿⣿⡇⠀⠀⠀⠀⠀⠀⠀⠀⠀⠀⢸⣿⡇⠀⢕⢕⢕⢕⢕⢕⢕⢕⢕⢕⢕⢕⢕⢕⢕⢕⢕⢕⢕⢕⢕⢕⢕⢕⢕⢕⢕⠕⢻⣿⢕⢸⢜⣿⣿⣿⣿⡟⢕⣿⣿⣿⠕⠕⠕⠀⠀⠀⠀⠀⠀⠀⠀⠀⠀⠑⢕⢕⢕⢕⢕⢔⠀⠑⢀⢁⢄⢀⠅⠑⠕⠕⢕⢕⢕⢕⢕⢝⢜⢕⢕⢕⢕⢕⢕⢕⢕⢕⢕⢕⢕⢕⢕⢕⢕⢕⢕⢕⢕⢕⢕⢕⢕⠀⠀⠀⢕⢕⠀⠀⠀⠀⠀⠀⠀⠀⠀⠀⠔⠀⠑⢕⢕⢕⢕⢕⢕⢕⢕⢕⢕⢕⢕⢕⢕⢕⢕⢕⢕⢕⢕⢕⢕⢕⢕⢕⢕⢕⢕⢕⢕⢕⢕⢕⢕⢕⢕⢕⢕⢕⢕⢕⢕⢕⢕⢕⢕⢕⢕⢕⢕⢕⢕⢱⣴⣔⢔⢔⢄⢄⢄⢄⢄⢄⡇⢕⢕⢕⢕⢕⢕⢸⡇⢸⠀</a:t>
            </a:r>
            <a:br/>
            <a:r>
              <a:t>⢀⢔⠑⠁⢕⢕⢕⢕⣿⣿⣿⣿⠀⢀⢀⢀⢀⢀⢀⢄⢄⢄⢄⢄⢄⢄⢄⢕⣿⣿⣾⡇⢔⢄⢄⢄⢄⢄⢄⢀⢀⢀⢜⣿⡇⢀⢁⢁⢁⢁⢅⢅⢅⢅⢅⢅⢅⢅⢅⢅⢅⢅⢅⢅⢅⢅⢅⢅⢅⢅⢅⢁⢁⢀⣸⣿⡕⢸⣶⣶⣶⣶⣶⡆⢱⣶⣦⠔⠀⠀⠀⠀⠀⠀⠀⠀⠀⠀⠀⠀⠀⠀⠀⠑⢕⢕⢕⢱⡄⠀⠀⠑⠁⢔⢄⢕⢕⢕⢕⢕⢕⢕⢕⢕⢕⢕⢱⢕⢕⢕⢕⢕⢜⢇⢕⢕⢕⢕⢕⢕⢕⢕⢕⢕⢕⢅⢑⢅⠁⠀⠀⢀⠑⠀⠀⠀⠀⠀⠀⠀⠀⠀⠀⠀⢕⢄⢕⢕⢕⢕⢕⢕⢕⢕⢕⢕⢕⢕⢕⢕⢕⢕⢕⢕⢕⢕⢕⢕⢕⢕⢕⢕⢕⢕⢕⢕⢕⢕⢕⢕⢕⢕⢕⢕⢕⢕⢕⢕⢕⢕⢕⢕⢕⢕⢕⢕⢕⢕⢕⢕⢝⢟⢿⣷⣕⡕⢕⢕⢕⢕⡇⢕⢕⢕⢕⠕⢕⢸⡇⢸⠀</a:t>
            </a:r>
            <a:br/>
            <a:r>
              <a:t>⠁⠀⠀⠀⢕⢕⢕⢱⣿⣿⣿⣿⠀⢸⢿⢿⢿⢟⢻⢿⢟⢟⢻⢿⢟⢟⢟⢿⣿⣿⣿⡿⢿⢻⢟⢿⢿⢿⢿⢿⢟⢟⢿⢿⢻⢿⢿⢿⢿⢟⢿⢟⢿⢟⢿⢟⢟⢟⢟⢻⢟⢻⢟⢻⢿⢿⢿⢿⢿⢿⢟⢻⢟⢿⢟⢻⢇⢜⢟⢟⢟⢟⢟⢇⢜⢟⢟⠀⠀⠀⠀⠀⠀⠀⠀⠀⠀⠀⠀⠀⠀⠀⠀⠀⠁⠕⢱⣿⣷⠀⠀⠑⠀⠁⢅⢕⢕⢕⢕⢕⢕⢕⢕⢕⢕⢕⢕⢕⢕⢕⢕⢕⢕⢕⢕⢕⢕⢕⢕⢕⢕⢕⢕⢕⢕⢕⢕⢕⠀⠀⠀⠑⠀⠀⠀⠀⠀⠀⠀⠀⠀⠀⠀⠑⠕⢕⢕⢕⢕⢕⢕⢕⢕⢕⢕⢕⢕⢕⢕⢕⢕⢕⢕⢕⢕⢕⢕⢕⢕⢕⢕⢕⢕⢕⢕⢕⢕⢕⢕⢕⢕⢕⢕⢕⢕⢕⢕⢕⢕⢕⢕⢕⢕⢕⢕⢕⢕⢕⢕⢕⢕⢕⢕⢜⢝⢿⣷⣧⣕⢕⡇⢕⠑⠁⠀⠀⠀⢜⢇⢸⠀</a:t>
            </a:r>
            <a:br/>
            <a:r>
              <a:t>⠀⠀⠀⠀⢕⢕⢕⣸⣿⣿⣿⣿⠀⢕⢕⢕⢕⢕⢕⢕⢕⢕⢕⢕⢕⢕⢕⢕⣿⣿⣿⡇⢕⢕⢕⢕⢕⢕⢕⢕⢕⢕⢕⢕⢕⢕⢕⢕⢕⢕⢕⢕⢕⢕⢕⢕⢕⢕⢕⢕⢕⢕⢕⢕⢕⢕⢕⢕⢕⢕⢕⢕⢕⢕⢕⢕⢕⢕⢕⢕⢕⢕⢕⢕⢕⢕⢕⠀⠀⠀⠀⠀⠀⠀⠀⠀⠀⠀⠀⠀⠀⠀⠀⠀⠀⠀⢸⣿⣿⠀⠀⠀⠀⠀⠀⠑⠕⢕⠑⢕⢕⢕⢕⢕⢕⢕⢕⢕⢱⢕⢕⢕⢕⢕⢕⢕⢕⢕⢕⢕⢕⢕⢕⢕⢕⢕⢕⠕⠀⢄⡆⠀⠀⠀⠀⠀⠀⠀⠀⠀⠀⠀⠀⠀⠀⢕⠕⢕⢕⢕⢕⢕⢕⢕⢕⢕⢕⢕⢕⢕⢕⢕⢕⢕⢕⢕⢕⢕⢕⢕⢕⢕⢕⢕⢕⢕⢕⢕⢕⢕⢕⢕⢕⢕⢕⢕⢕⢕⢕⢕⢕⢕⢕⢕⢕⢕⢕⢕⢕⢕⢕⢕⢕⢕⢕⢕⢕⢝⢻⢿⣧⣄⡄⢄⢄⢄⢄⢕⢕⢕⠀</a:t>
            </a:r>
            <a:br/>
            <a:r>
              <a:t>⠀⠀⠀⠀⢕⢕⢕⣼⣿⣿⣿⣿⠀⠕⢕⢕⢕⢕⢕⢕⢕⢕⢕⢕⢕⢕⢕⢕⣿⣿⣿⡇⢕⢕⢕⢕⢕⢕⢕⢕⢕⢕⢕⢕⢕⢕⢕⢕⢕⢕⢕⢕⢕⢕⢕⢕⢕⢕⢕⢕⢕⢕⢕⢕⢕⢕⢕⢕⢕⢕⢕⢕⢕⢕⢕⢕⢕⢕⢕⢕⢕⢕⢕⢕⢕⢕⢕⢕⠀⠀⠀⠀⠀⠀⠀⠀⠀⠀⠀⠀⠀⠀⠀⠀⠀⠀⢜⣿⣿⡄⠀⠀⠀⠀⠀⠀⠄⠀⠀⠅⢕⢕⢕⢕⢕⢕⢕⢕⢕⢕⢕⢕⢕⢕⢕⢕⢕⢕⢕⢕⢕⢕⢕⢕⠕⠕⠁⠀⢠⣾⢇⢕⠀⠀⠀⠀⠀⠀⠀⠀⠀⠀⠀⢀⢕⢕⢔⢕⢕⢕⢕⢕⢕⢕⢕⢕⢕⢕⢕⢕⢕⢕⢕⢕⢕⢕⢕⢕⢕⢕⢕⢕⢕⢕⢕⢕⢕⢕⢕⢕⢕⢕⢕⢕⢕⢕⢕⢕⢕⢕⢕⢕⢕⢕⢕⢕⢕⢕⢕⢕⢕⢕⢕⢕⢕⢕⢕⢕⢕⢕⢝⢟⢿⣷⣧⣕⢕⢕⢕⢕⠀</a:t>
            </a:r>
            <a:br/>
            <a:r>
              <a:t>⠀⠀⠀⠀⢕⢕⢕⣿⣿⣿⣿⣿⠀⠀⠀⠁⠁⠑⠕⢕⢕⢕⢕⢕⢕⢕⢕⢕⣿⣿⣿⡇⢕⢕⢕⢕⢕⢕⢕⢕⢕⢕⢕⢕⢕⢕⢕⢕⢕⢕⢕⢕⢕⢕⢕⢕⢕⢕⢕⢕⢕⢕⢕⢕⢕⢕⢕⢕⢕⢕⢕⢕⢕⢕⢕⢕⢕⢕⢕⢕⢕⢕⢕⢕⢕⢕⢕⢕⢕⢔⢄⠀⠀⠀⠀⠀⠀⠀⠀⠀⠀⠀⠀⠀⠀⠀⢕⣿⣿⡇⠀⠀⠀⠀⠀⠀⠀⠀⠔⢕⢕⢕⢕⢕⢕⢕⢕⢕⢕⢕⢕⢕⢕⢕⢕⢕⢕⢕⢕⢕⢕⢁⠕⠁⠀⠀⠀⢔⢱⡟⠀⢕⠀⠀⠀⠀⠀⠀⠀⠀⢀⢀⢄⢕⢕⢕⢕⢕⢕⢕⢕⢕⢕⢕⢕⢕⢕⢕⢕⢕⢕⢕⢕⢕⢕⢕⢕⢕⢕⢕⢕⢕⢕⢕⢕⢕⢕⢕⢕⢕⢕⢕⢕⢕⢕⢕⢕⢕⢕⢕⢕⢕⢕⢕⢕⢕⢕⢕⢕⢕⢕⢕⢕⢕⢕⢕⢕⢕⢕⢕⢕⢕⢕⢕⢝⢻⢿⣷⣵⡕⠀</a:t>
            </a:r>
            <a:br/>
            <a:r>
              <a:t>⠀⠀⠀⠀⢕⢕⣱⣿⣿⣿⣿⣿⠀⢄⢄⢀⠀⠀⠀⢀⠁⠑⠕⢕⢕⢕⢕⢕⢿⢿⢿⢇⢕⢕⢕⢕⢕⢕⢕⢕⢕⢕⢕⢕⢕⢕⢕⢕⢕⢕⢕⢕⢕⢕⢕⢕⢕⢕⢕⢕⢕⢕⢕⢕⢕⢕⢕⢕⢕⢕⢕⢕⢕⢕⢕⢕⢕⢕⢕⢕⢕⢕⢕⢕⢕⢕⢕⢕⢕⢕⢕⢕⢀⠀⠀⠀⠀⠀⠀⠀⠀⠀⠀⠀⠀⠀⠑⢹⢿⣿⡔⠀⠀⠀⠀⠀⠀⠀⠀⠀⠀⠑⠕⠑⢕⠕⢕⢕⢕⢕⢕⢕⢕⢕⢕⢕⠕⠕⠅⠑⠁⠀⠀⠀⠀⠀⣰⣾⡿⡇⠀⠀⠀⠀⠀⠀⠀⠀⠀⠀⠀⠑⢕⢕⢕⢕⢕⢕⢕⢕⢕⢕⢕⢕⢕⢕⢕⢕⢕⢕⢕⢕⢕⢕⢕⢕⢕⢕⢕⢕⢕⢕⢕⢕⢕⢕⢕⢕⢕⢕⢕⢕⢕⢕⢕⢕⢕⢕⢕⢕⢕⢕⢕⢕⢕⢕⢕⢕⢕⢕⢕⢕⢕⢕⢕⢕⢕⢕⢕⢕⢕⢕⢕⢕⢕⢕⢕⢝⢟⢿⠀</a:t>
            </a:r>
            <a:br/>
            <a:r>
              <a:t>⠀⠀⠀⠀⢕⣿⣿⣿⣿⣿⣿⣿⠀⠑⢕⢕⢕⢕⢔⢄⢅⠑⠔⢄⢁⢑⠕⢕⢕⢕⢕⢕⢕⢕⢕⢕⢕⢕⢕⢕⢕⢕⢕⢕⢕⢕⢕⢕⢕⢕⢕⢕⢕⢕⢕⢕⢕⢕⢕⢕⢕⢕⢕⢕⢕⢕⢕⢕⢕⢕⢕⢕⢕⢕⢕⢕⢕⢕⢕⢕⢕⢕⢕⢕⢕⢕⢕⢕⢕⢕⢕⢕⢕⢕⢔⢔⠀⠀⠀⠀⠀⠀⠀⠀⠀⠀⠀⢕⢇⢻⣷⣔⠀⠀⠀⠀⠀⠀⠀⠀⠀⠀⠀⠀⠀⠀⠀⠀⠁⠁⠁⠁⠁⠀⠀⠀⠀⠀⠀⠀⠀⠀⠀⠀⠄⢗⢟⣵⣾⠇⠔⠀⠀⠀⠀⠀⠀⠀⠀⠀⠀⠀⠁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⢕⢕⢕⢕⢕⢕⠀⠀⠀⢀⢕⢕⢕⢔⠔⠔⢕⢕⢕⢕⢕⢕⢕⢕⢕⢕⢕⢕⢕⢕⢕⢕⢕⢕⢕⢕⢕⢕⢕⢕⢕⢕⢕⢕⢕⢕⢕⢕⢕⢕⢕⢕⢕⢕⢕⢕⢕⢕⢕⢕⢕⢕⢕⢕⢕⢕⢕⢕⢕⢕⢕⢕⢕⢕⢕⢕⢕⢕⢕⢕⢕⠁⠀⠀⠀⠀⠀⠀⠀⠀⠀⠄⠀⢕⢜⢧⢝⢿⣷⡄⢀⠀⠀⠀⠀⠀⠀⠀⠀⠀⠀⠀⠀⠀⠀⠀⠀⠀⠀⠀⠀⠀⠀⠀⠀⠀⠀⠀⠀⢀⢕⢕⣾⢟⠁⠔⠀⠀⠀⠀⠀⠀⠀⠀⠀⠀⠀⠀⠀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⢕⢕⢑⢕⢕⢕⢕⢕⢔⢄⢔⢕⢕⢕⢕⠑⠁⠀⠁⢕⢕⢕⢕⢕⢕⢕⢕⢕⢕⢕⢕⢕⢕⢕⢕⢕⢕⢕⢕⢕⢕⢕⢕⢕⢕⢕⢕⢕⢕⢕⢕⢕⢕⢕⢕⢕⢕⢕⢕⢕⢕⢕⢕⢕⢕⢕⢕⢕⢕⢕⢕⢕⢕⢕⢕⢕⢕⢕⢕⢕⢕⢕⢅⢄⢀⠀⠀⠀⠀⠀⠀⠀⠀⠀⠀⠘⡕⢕⢇⢕⠙⠟⢧⢔⠀⠀⠀⠀⠀⠀⠀⠀⠀⠀⠀⠀⠀⠀⠀⠀⠀⠀⠀⠀⠀⠀⠀⠀⢀⡄⣰⣵⣵⢟⡵⠑⠔⠀⠀⠀⠀⠀⠀⠀⠀⠀⢀⢀⢀⢄⢔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⠁⠁⠕⢕⢕⢕⢕⢕⢕⢕⢕⢕⢕⢕⢕⢄⠀⠀⢔⢕⢕⢕⢕⢕⢕⢕⢕⢕⢕⢕⢕⢕⢕⢕⢕⢕⢕⢕⢕⢕⢕⢕⢕⢕⢕⢕⢕⢕⢕⢕⢕⢕⢕⢕⢕⢕⢕⢕⢕⢕⢕⢕⢕⢕⢕⢕⢕⢕⢕⢕⢕⢕⢕⢕⢕⢕⢕⢕⢕⢕⢕⠑⠑⠑⠁⠀⠀⠀⠀⠀⠀⠀⠀⠀⠀⠀⠜⡇⢕⢕⣕⡔⢀⢁⠀⠀⠀⠀⠀⠀⠀⠀⠀⠀⠀⠀⠀⠀⠀⠀⠀⠀⠀⠀⠀⠀⠀⠀⣕⣝⣝⣽⣵⢼⢁⠐⠀⠀⠀⠀⠀⠀⠀⠀⠀⠀⠑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⢄⠀⠀⢀⢕⢕⢕⢕⢕⢕⢕⢕⢕⢕⢕⢕⢕⢕⢕⢕⢕⢕⢕⢕⢕⢕⢕⢕⢕⢕⢕⢕⢕⢕⢕⢕⢕⢕⢕⢕⢕⢕⢕⢕⢕⢕⢕⢕⢕⢕⢕⢕⢕⢕⢕⢕⢕⢕⢕⢕⢕⢕⢕⢕⢕⢕⢕⢕⢕⢕⢕⢕⢕⢕⢕⢕⢕⢕⢕⢕⠑⠀⠀⠀⠀⠁⠀⠀⠀⠀⠀⠀⠀⠀⠀⠀⠀⠱⣵⣕⢜⢻⢷⣷⣧⣕⡄⠀⠀⠀⠀⠀⠀⠀⠀⠀⠀⠀⠀⠀⠀⠀⠀⠀⠀⠀⠀⣜⣟⢫⠝⠁⠀⠄⠁⠀⠀⠀⠀⠀⠀⠀⠀⠀⠀⠀⢀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⢸⣿⣿⣿⣿⣿⣿⣿⡕⢄⢄⢕⢕⢕⢕⢕⢕⢕⢕⢕⢕⢕⢕⢕⢕⢕⢕⢕⢕⢕⢕⢕⢕⢕⢕⢕⢕⢕⢕⢕⢕⢕⢕⢕⢕⢕⢕⢕⢕⢕⢕⢕⢕⢕⢕⢕⢕⢕⢕⢕⢕⢕⢕⢕⢕⢕⢕⢕⢕⢕⢕⢕⢕⢕⢕⢕⢕⢕⢕⢕⢕⢕⢕⢕⢕⢕⢕⢕⢕⢔⢰⣤⡄⠀⠀⠀⠀⠀⠀⠀⠀⠀⠀⠀⠀⠀⠁⠙⠗⢕⢕⢱⢵⣕⡉⠀⠀⠀⠀⠀⠀⠀⠀⠀⠀⠀⠀⠀⠀⠀⠀⠀⠀⠀⠁⠁⠀⠀⢀⠄⠁⠀⠀⠀⠀⠀⠀⠀⠀⠀⠀⠀⢀⢔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⢱⣿⡿⠁⠀⠀⠀⠀⠀⠀⠀⠀⠀⠀⠀⠀⠀⠀⠀⠀⠀⠁⠑⠑⢕⠀⠀⠀⠀⠀⠀⠀⠀⠀⠀⠀⠀⠀⠀⠀⠀⠀⠀⠀⠀⠀⢀⠄⠐⠀⠀⠀⠀⠀⠀⠀⠀⠀⠀⠀⠀⠀⠀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⢸⣿⣿⣿⣿⡿⢟⢟⢕⢕⢕⢕⢕⢕⢕⢕⢕⢕⢕⢕⢕⢕⢕⢕⢕⢕⢕⢕⢕⢕⢕⢕⢕⢕⢕⢕⢕⢕⢕⢕⢕⢕⢕⢕⢕⢕⢕⢕⢕⢕⢕⢕⢕⢕⢕⢕⢕⢕⢕⢕⢕⢕⢕⢕⢕⢕⢕⢕⢕⢕⢕⢕⢕⢕⢕⢕⢕⢕⢕⢕⢕⢕⢕⢕⢕⢕⢕⢕⢕⢇⠝⠑⠀⠀⠀⠀⠀⠀⠀⠀⠀⠀⠀⠀⠀⠀⠀⠀⠀⠀⠀⠀⠀⠀⠁⠑⠔⢄⠀⠀⠀⠀⠀⠀⠀⠀⠀⠀⠀⠀⠀⠀⢀⠐⠁⠀⠀⠀⠀⠀⠀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⠑⠑⠑⠘⠛⠛⠛⠛⠓⠃⠑⠑⠑⠑⠑⠑⠑⠑⠑⠑⠑⠑⠑⠑⠑⠑⠑⠑⠑⠑⠑⠑⠑⠑⠑⠑⠑⠑⠑⠑⠑⠑⠑⠑⠑⠑⠑⠑⠑⠑⠑⠑⠑⠑⠑⠑⠑⠑⠑⠑⠑⠑⠑⠑⠑⠑⠑⠑⠑⠑⠑⠑⠑⠑⠑⠑⠑⠑⠑⠑⠑⠑⠑⠑⠑⠑⠑⠑⠑⠑⠑⠑⠐⠀⠀⠀⠀⠀⠀⠀⠀⠀⠀⠀⠀⠀⠀⠀⠀⠀⠀⠀⠀⠀⠀⠐⠀⠀⠀⠀⠀⠑⠀⠀⠀⠀⠀⠀⠀⠀⠀⠀⠀⠀⠀⠑⠀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⣿⢸⣿⣿⡟⢸⣿⢣⣿⣿⣿⣿⡟⢕⢕⢜⢻⣿⣿⣿⢸⣿⣿⣿⣿⣿⣿⣿⣿⣿⣿⣿⣿⣿⡇⢕⢕⢕⢕⢕⢕⢕⢕⢸⣿⣧⡕⢕⢕⢕⢕⢕⢕⢕⢕⢕⣸⣿⣿⣿⣿⣿⣿⣿⣿⣿⣿⣿⣿⣿⣿⣿⣿⣿⣿⣿⣿⣿⣿⣿⣿⣿⣿⣿⣿⣿⣿⣿⣿⣿⣿⣿⣿⣿⣿⣿⣿⣿⣿⣿⢸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⢿⢜⢏⢟⢕⣿⡏⣼⣿⣿⣿⡿⢕⢕⣵⢕⣼⡟⢟⢏⢸⣿⢿⣿⣿⣿⣿⣿⣿⣿⣿⣿⣿⢟⢇⢕⢕⢕⢕⢕⢕⢕⢕⢸⣿⣿⡇⣿⣇⡕⢕⢕⢕⢕⢕⢸⢏⣾⣿⣿⣿⣿⣿⣿⣿⣿⣿⣿⣿⣿⣿⣿⣿⣿⣿⣿⣿⣿⣿⣿⣿⣿⣿⣿⣿⣿⣿⣿⣿⣿⣿⣿⣿⣿⣿⣿⣿⣿⣿⣿⢸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⢸⣿⣿⣿⣿⣿⣕⢕⢕⢕⢕⣿⢱⣿⣿⣿⣿⣇⣵⢕⣿⢕⣿⣿⣷⡕⢸⣿⢸⣿⣿⣿⣿⣿⣿⣿⣿⣿⣿⢕⢕⢕⣵⣕⣕⣕⡕⢕⢱⣿⣿⣿⡇⣿⣿⣿⣷⣿⢕⢕⢕⢕⣸⣿⣿⣿⣿⣿⣿⣿⣿⣿⣿⣿⣿⣿⣿⣿⣿⣿⣿⣿⣿⣿⣿⣿⣿⣿⣿⣿⣿⣿⣿⣿⣿⣿⣿⣿⣿⣿⣿⣿⣿⣿⣿⣿⢸⣿⣿⣿⣿⣿⣿⣿⣿⣿⣿⣿⣿⣿⣿⣿⣿⣿⣿⣿⣿⣿⣿⣿⣿⣿⣿⣿⣿⣿⣿⣿⣿⣿⣿⣿⣿⣿⣿⣿⣿⠀</a:t>
            </a:r>
            <a:br/>
            <a:r>
              <a:t>⣿⣿⣿⣿⣿⣿⣿⡇⢕⢕⢕⢕⢕⢕⢕⢕⢕⢕⢕⢕⢕⢕⢕⢕⢕⢕⢕⢕⢕⢕⢕⢕⢕⢕⢕⢕⢕⢕⢸⣿⡇⢕⢕⢕⢕⢕⢕⢕⢕⢕⢕⢕⢕⢕⢕⢕⢕⢕⢕⢕⢕⢕⢕⢕⢕⢕⢕⢕⢕⢕⢕⢸⣿⣿⣿⣿⣿⣿⣿⣿⣿⣿⣿⣿⣿⣿⣿⣿⣿⣿⣿⣿⣿⢸⣿⣿⡇⢸⡇⢻⢕⢕⢕⢱⡿⣼⣿⣿⣿⣿⣿⡏⢸⡇⢸⣿⣿⣿⢕⣿⢇⢸⣿⣿⣿⣿⣿⣿⣿⣿⣿⡏⢕⢕⢕⣿⣿⣿⣿⣇⢕⢸⣿⣿⣿⡇⣿⣿⣿⣿⣿⢕⢕⢕⢕⢏⢻⢕⣿⣿⣿⣿⣿⣿⣿⣿⣿⣿⣿⣿⣿⣿⣿⣿⣿⣿⣿⣿⣿⣿⣿⣿⣿⣿⣿⣿⣿⣿⣿⣿⣿⣿⣿⣿⣿⣿⣿⣿⣿⢸⣿⣿⣿⣿⣿⣿⣿⣿⣿⣿⣿⣿⣿⣿⣿⣿⣿⣿⣿⣿⣿⣿⣿⣿⣿⣿⣿⣿⣿⣿⣿⣿⣿⣿⣿⣿⣿⣿⣿⣿⠀</a:t>
            </a:r>
            <a:br/>
            <a:r>
              <a:t>⣿⣿⣿⣿⣿⣿⣿⡇⢕⢕⢕⢕⢕⢕⢕⢕⢕⢕⢕⢕⢕⢕⢕⢕⢕⢕⢕⢕⢕⢕⢕⢕⢕⢕⢕⢕⢕⢕⢜⣿⡇⢕⢕⢕⢕⢕⢕⢕⢕⢕⢕⢕⢕⢕⢕⢕⢕⢕⢕⢕⢕⢕⢕⢕⢕⢕⢕⢕⢕⢕⢕⢸⣿⣿⣿⣿⣿⣿⣿⣿⣿⣿⣿⣿⣿⣿⣿⣿⣿⣿⣿⣿⣿⢸⣿⣿⣧⡕⢕⢕⣵⢕⢕⢸⣧⣿⣿⣿⣿⣿⣿⢇⢸⢕⢸⣿⣿⡿⢸⡏⣕⢸⣿⣿⣿⣿⣿⣿⣿⣿⣿⢇⢕⢕⢱⣿⣿⣿⣿⣿⢕⣼⣿⣿⣿⡇⣿⣿⣿⣿⣿⢕⢕⢕⡇⢕⢜⢱⣿⣿⣿⣿⣿⣿⣿⣿⣿⣿⣿⣿⣿⣿⣿⣿⣿⣿⣿⣿⣿⣿⣿⣿⣿⣿⣿⣿⣿⣿⣿⣿⣿⣿⣿⣿⣿⣿⣿⣿⣿⢸⣿⣿⣿⣿⣿⣿⣿⣿⣿⣿⣿⣿⣿⣿⣿⣿⣿⣿⣿⣿⣿⣿⣿⣿⣿⣿⣿⣿⣿⣿⣿⣿⣿⣿⣿⣿⣿⣿⣿⣿⠀</a:t>
            </a:r>
            <a:br/>
            <a:r>
              <a:t>⣿⣿⣿⣿⣿⣿⣿⡇⢕⢕⣕⣕⣕⣕⣔⣕⣕⣕⣕⣕⣕⣕⣕⣕⣕⣕⣕⣕⣕⣕⣕⣕⣕⣕⣕⣕⣕⣕⣸⣿⡇⢕⢕⢕⢕⢕⢕⢕⢕⢕⢕⢕⢕⢕⢕⢕⢇⢿⣿⣿⣿⣿⣿⡷⢕⢕⢕⢕⢕⢕⢕⢸⣿⣿⣿⣿⣿⣿⣿⣿⣿⣿⣿⣿⣿⣿⣿⣿⣿⣿⣿⣿⣿⢸⣿⣿⣿⣷⣕⢕⢿⢕⡕⢜⣼⡏⣿⣿⣿⣿⡟⢕⢸⢕⢸⣿⣿⡇⣿⣱⣿⢸⣿⢿⣿⣿⣿⣿⣿⣿⡟⢕⢕⢕⣼⣿⣿⣿⣿⣿⢜⢇⣿⣿⣿⢱⣿⣿⣿⡟⣿⢕⢣⣱⢧⢕⣱⣿⣿⣿⣿⣿⣿⣿⣿⣿⣿⣿⣿⣿⣿⣿⣿⣿⣿⣿⣿⣿⣿⣿⣿⣿⣿⣿⣿⣿⣿⣿⣿⣿⣿⣿⣿⣿⣿⣿⣿⣿⣿⢸⣿⣿⣿⣿⣿⣿⣿⣿⣿⣿⣿⣿⣿⣿⣿⣿⣿⣿⣿⣿⣿⣿⣿⣿⣿⣿⣿⣿⣿⣿⣿⣿⣿⣿⣿⣿⣿⣿⣿⣿⠀</a:t>
            </a:r>
            <a:br/>
            <a:r>
              <a:t>⣿⣿⣿⣿⣿⣿⣿⡇⢕⢕⣿⣿⣿⣿⣿⣿⣿⣿⣿⣿⣿⣿⣿⣿⣿⣿⣿⣿⣿⣿⣿⣿⣿⣿⣿⣿⣿⣿⣿⣿⡇⢕⢕⢕⢕⢕⢕⢕⢕⢕⢕⢕⢕⢕⢕⢕⢕⢕⢝⢝⢝⢕⢝⢕⢕⢕⢕⢕⢕⢕⢕⢸⣿⣿⣿⣿⣿⣿⣿⣿⣿⣿⣿⣿⣿⣿⣿⣿⣿⣿⣿⣿⣿⢸⣿⣿⣿⣿⣿⣇⢕⢕⢕⢕⢿⢕⣿⣿⣿⢏⢕⢸⣸⢱⣾⣿⣿⣷⢗⣿⣿⣜⣷⢸⡟⣿⣿⣿⢜⢇⢕⢕⢕⣸⣿⣿⣿⣿⣿⡇⣱⡕⣿⣿⢇⢕⣿⣿⣿⢕⣿⢕⢇⢕⢕⣾⣿⣿⣿⣿⣿⣿⣿⣿⣿⣿⣿⣿⣿⣿⣿⣿⣿⣿⣿⣿⣿⣿⣿⣿⣿⣿⣿⣿⣿⣿⣿⣿⣿⣿⣿⣿⣿⣿⣿⣿⣿⣿⣿⢸⣿⣿⣿⣿⣿⣿⣿⣿⣿⣿⣿⣿⣿⣿⣿⣿⣿⣿⣿⣿⣿⣿⣿⣿⣿⣿⣿⣿⣿⣿⣿⣿⣿⣿⣿⣿⣿⣿⣿⣿⠀</a:t>
            </a:r>
            <a:br/>
            <a:r>
              <a:t>⣿⣿⣿⣿⣿⣿⣿⡇⢕⢕⣿⣿⣿⣿⣿⣿⣿⣿⣿⣿⣿⣿⣿⣿⣿⣿⣿⣿⣿⣿⣿⣿⣿⣿⣿⣿⣿⣿⣿⣿⡇⢕⢕⢕⢕⢕⢕⢕⢕⢕⢕⢕⢕⢕⢕⢕⢕⢕⢕⢕⢕⢕⢕⢕⢕⢕⢕⡇⢕⢕⢕⣿⣿⣿⣿⣿⣿⣿⣿⣿⣿⣿⣿⣿⣿⣿⣿⣿⣿⣿⣿⣿⣿⢸⣿⣿⣿⣿⣿⣿⡇⢕⢕⢕⢕⢱⣿⣿⡟⢕⢕⢸⢝⢜⢿⣿⣿⣿⣷⣿⣿⣿⣿⣸⣧⢸⣿⣿⢜⢕⣕⣕⣵⣿⣿⣿⣿⣿⣿⢇⢿⢇⢕⣿⢕⢕⣿⣿⡏⢸⣿⢕⢕⢕⣾⣿⣿⣿⣿⣿⣿⣿⣿⣿⣿⣿⣿⣿⣿⣿⣿⣿⣿⣿⣿⣿⣿⣿⣿⣿⣿⣿⣿⣿⣿⣿⣿⣿⣿⣿⣿⣿⣿⣿⣿⣿⣿⣿⣿⢸⣿⣿⣿⣿⣿⣿⣿⣿⣿⣿⣿⣿⣿⣿⣿⣿⣿⣿⣿⣿⣿⣿⣿⣿⣿⣿⣿⣿⣿⣿⣿⣿⣿⣿⣿⣿⣿⣿⣿⣿⠀</a:t>
            </a:r>
            <a:br/>
            <a:r>
              <a:t>⣿⣿⣿⣿⣿⣿⣿⡇⢕⢕⢻⣿⣿⡻⣿⣿⣿⣿⣿⣿⣿⣿⣿⢿⣿⣿⢟⣿⣿⡿⢿⣿⣿⡿⢿⣿⡿⢹⣿⣿⡇⢕⢕⢱⣕⢕⢕⣱⣕⢕⢕⣵⡕⢕⣵⡕⢕⣱⣕⢕⢕⣱⣕⢕⢱⣵⡕⢕⢱⣵⢕⢸⣿⣿⣿⣿⣿⣿⣿⣿⣿⣿⣿⣿⣿⣿⣿⣿⣿⣿⣿⣿⣿⢸⣿⣿⣿⣿⣿⡟⢕⢕⠑⢕⡇⢜⢻⣿⡇⢕⢕⢕⢕⢕⢕⢕⢜⢝⢟⢿⣿⣿⣿⣿⣿⣾⣿⣿⣧⣵⣿⣿⣿⣿⣿⢿⢟⢏⢕⢕⢕⢕⢕⣿⡕⢕⣿⣿⡇⣾⣿⡕⠕⢕⢜⣿⣿⣿⣿⣿⣿⣿⣿⣿⣿⣿⣿⣿⣿⣿⣿⣿⣿⣿⣿⣿⣿⣿⣿⣿⣿⣿⣿⣿⣿⣿⣿⣿⣿⣿⣿⣿⣿⣿⣿⣿⣿⣿⣿⢸⣿⣿⣿⣿⣿⣿⣿⣿⣿⣿⣿⣿⣿⣿⣿⣿⣿⣿⣿⣿⣿⣿⣿⣿⣿⣿⣿⣿⣿⣿⣿⣿⣿⣿⣿⢟⢏⢝⢕⢕⠀</a:t>
            </a:r>
            <a:br/>
            <a:r>
              <a:t>⣿⣿⣿⣿⣿⣿⣿⡇⢕⢕⢕⢕⢕⢕⢜⢕⢕⢜⢝⢕⢕⢕⢕⢕⢕⢕⢕⢕⢕⢕⢕⢕⢕⢕⢜⢕⢕⢕⢹⣿⡇⢕⢕⣿⣿⢕⢕⣿⣿⢕⣼⣿⡇⢸⣿⡇⢕⣿⣿⢕⢕⣿⣿⢕⢸⣿⢇⢕⢸⣿⢕⢸⣿⣿⣿⣿⣿⣿⣿⣿⣿⣿⣿⣿⣿⣿⣿⣿⣿⣿⣿⣿⣿⢸⣿⣿⣿⣿⡟⢕⢕⢕⢀⢱⡇⢇⢱⡕⢕⢕⢕⢱⣷⣷⣧⣕⣕⢕⢕⢕⢕⢝⣿⣿⣿⣿⣿⣿⣿⣿⣿⣿⡿⢝⢕⢕⢕⢕⣕⣵⣷⣾⣿⢏⣱⣾⣧⡟⢇⢻⣧⢕⢅⢕⢕⢹⣿⣿⣿⣿⣿⣿⣿⣿⣿⣿⣿⣿⣿⣿⣿⣿⣿⣿⣿⣿⣿⣿⣿⣿⣿⣿⣿⣿⣿⣿⣿⣿⣿⣿⣿⣿⣿⣿⣿⣿⣿⣿⣿⢸⣿⣿⣿⣿⣿⣿⣿⣿⣿⣿⣿⣿⣿⣿⣿⣿⣿⣿⣿⣿⣿⣿⣿⣿⣿⣿⣿⣿⣿⣿⣿⣿⣿⣿⣿⣱⢱⡇⣷⢕⠀</a:t>
            </a:r>
            <a:br/>
            <a:r>
              <a:t>⣿⣿⣿⣿⣿⣿⣿⡇⢕⢕⢕⢕⢕⢕⢕⢕⢕⢕⢕⢕⢕⢕⢕⢕⢕⢕⢕⢕⢕⢕⢕⢕⢕⢕⢕⢕⢕⢕⢸⣿⡇⢕⢕⣿⣿⡷⢕⣿⣿⢕⣿⣿⡇⢜⣿⡇⢕⣿⣿⡇⢕⣿⣿⢱⣾⣿⡗⢕⣼⣿⡕⢸⣿⣿⣿⣿⣿⣿⣿⣿⣿⣿⣿⣿⣿⣿⣿⣿⣿⣿⣿⣿⣿⢸⣿⣿⣿⡟⢕⢕⢕⢕⢕⣼⢇⢕⢸⢿⡕⢕⢕⢸⣿⡟⢟⢝⢝⢕⢕⢕⢕⣱⣿⣿⣿⣿⣿⣿⣿⣿⣿⣿⣷⣕⡕⢕⢕⢕⢝⢝⢟⢿⣿⣸⣿⢏⣼⢕⢕⢸⡇⢕⢕⢕⢕⢜⢻⣿⣿⣿⣿⣿⣿⣿⣿⣿⣿⣿⣿⣿⣿⣿⣿⣿⣿⣿⣿⣿⣿⣿⣿⣿⣿⣿⣿⣿⣿⣿⣿⣿⣿⣿⣿⣿⣿⣿⣿⣿⡇⢸⣿⣿⣿⣿⣿⣿⣿⣿⣿⣿⣿⣿⣿⣿⣿⣿⣿⣿⣿⣿⣿⣿⣿⣿⣿⣿⣿⣿⣿⣿⣿⣿⣿⣿⣿⣿⢸⡇⣿⢕⠀</a:t>
            </a:r>
            <a:br/>
            <a:r>
              <a:t>⣿⣿⣿⣿⣿⣿⣿⡇⢕⢕⢕⢕⢕⢕⢕⢕⢕⢕⢕⢕⢕⢕⢕⢕⢕⢕⢕⢕⢕⢕⢕⢕⢕⢕⢕⢕⢕⢕⢸⣿⡇⢕⢕⢿⣿⢏⢜⢿⣿⢕⢿⣿⡇⢸⣿⡿⢕⢿⣿⢟⢇⣿⣿⢕⢹⣿⢇⢕⢻⣿⢇⢸⣿⣿⣿⣿⣿⣿⣿⣿⣿⣿⣿⣿⣿⣿⣿⣿⣿⣿⣿⣿⣿⢸⣿⡿⢏⢕⢕⢕⢕⢕⢕⡟⢕⢕⢸⢜⢕⢕⢕⢕⣿⡇⢕⣕⣱⣵⣷⣾⣿⣿⣿⣿⣿⣿⣿⣿⣿⣿⣿⣿⣿⣿⣿⣷⣷⣵⣕⣕⡕⣸⡿⢻⢕⢸⡏⢕⢕⢸⡇⢕⢕⠑⠀⡕⢜⢿⣿⣿⣿⣿⣿⣿⣿⣿⣿⣿⣿⣿⣿⣿⣿⣿⣿⣿⣿⣿⣿⣿⣿⣿⣿⣿⣿⣿⣿⣿⣿⣿⣿⣿⣿⣿⣿⣿⣿⣿⡇⢸⣿⣿⣿⣿⣿⣿⣿⣿⣿⣿⣿⣿⣿⣿⣿⣿⣿⣿⣿⣿⣿⣿⣿⣿⣿⣿⣿⣿⣿⣿⣿⣿⣿⣿⣿⣿⢸⡇⣿⢕⠀</a:t>
            </a:r>
            <a:br/>
            <a:r>
              <a:t>⣿⣿⣿⣿⣿⣿⣿⡇⢕⢕⢕⢕⢕⢕⢕⢕⢕⢕⢕⢕⢕⢕⢕⢕⢕⢕⢕⢕⢕⢕⢕⢕⢕⢕⢕⢕⢕⢕⢸⣿⡇⢕⢕⢕⢕⢕⢕⢕⢕⢕⢕⢕⢕⢕⢕⢕⢕⢕⢕⢕⢕⢕⢕⢕⢕⢕⢕⢕⢕⢕⢕⢸⣿⣿⣿⣿⣿⣿⣿⣿⣿⣿⣿⣿⣿⣿⣿⣿⣿⣿⣿⣿⣿⢕⡟⢕⢕⢕⢇⢕⣕⡕⡱⢕⢸⡇⢜⡕⢕⢕⢕⣧⡸⣿⣿⣿⣿⣿⣿⣿⣿⣿⣿⣿⣿⣿⣿⣿⣿⣿⣿⣿⣿⣿⣿⣿⣿⣿⣿⣿⣿⡟⢕⢕⢕⣿⢇⢕⢕⢸⡏⢕⢕⢕⢕⢱⢕⢜⢿⣿⣿⣿⣿⣿⣿⣿⣿⣿⣿⣿⣿⣿⣿⣿⣿⣿⣿⣿⣿⣿⣿⣿⣿⣿⣿⣿⣿⣿⣿⣿⣿⣿⣿⣿⣿⣿⣿⣿⡇⢸⣿⣿⣿⣿⣿⣿⣿⣿⣿⣿⣿⣿⣿⣿⣿⣿⣿⣿⣿⣿⣿⣿⣿⣿⣿⣿⣿⣿⣿⣿⣿⣿⣿⣿⣿⣿⢸⡇⣿⢕⠀</a:t>
            </a:r>
            <a:br/>
            <a:r>
              <a:t>⣿⣿⣿⣿⣿⣿⣿⡇⢕⢕⢕⢕⢕⢕⢕⢕⢕⢕⢕⢕⢕⢕⢕⢕⢕⢕⢕⢕⢕⢕⢕⢕⢕⢕⢕⢕⢕⢕⢸⣿⡗⢕⢕⢕⢕⢕⢕⢕⢕⢕⢕⢕⢕⢕⢕⢕⢕⢕⢕⢕⢕⢕⢕⢕⢕⢕⢕⢕⢕⢕⢕⢸⣿⣿⣿⣿⣿⣿⣿⣿⣿⣿⣿⣿⣿⣿⣿⣿⣿⣿⣿⣿⣿⢕⢕⢱⡇⣾⢇⢱⣿⢇⢕⢕⣿⢇⢕⢱⢕⢕⢕⢕⢕⢹⣿⣿⣿⣿⣿⣿⣿⣿⣿⣿⣿⣿⣿⣿⣿⣿⣿⣿⣿⣿⣿⣿⣿⣿⣿⣿⡿⢕⢕⢕⣼⣿⢕⢕⡇⢕⣿⣿⣿⣿⡕⢸⣇⢕⢜⢻⣿⣿⣿⣿⣿⣿⣿⣿⣿⣿⣿⣿⣿⣿⣿⣿⣿⣿⣿⣿⣿⣿⣿⣿⣿⣿⣿⣿⣿⣿⣿⣿⣿⣿⣿⣿⣿⣿⡇⢸⣿⣿⣿⣿⣿⣿⣿⣿⣿⣿⣿⣿⣿⣿⣿⣿⣿⣿⣿⣿⣿⣿⣿⣿⣿⣿⣿⣿⣿⣿⣿⣿⣿⣿⡟⣿⢸⡇⣿⢕⠀</a:t>
            </a:r>
            <a:br/>
            <a:r>
              <a:t>⣿⣿⣿⣿⣿⣿⣿⣿⣧⣵⣷⣷⣷⣷⣷⣷⣷⣷⣷⣷⣷⣷⣷⣷⣷⣷⣷⣷⣷⣷⣷⣷⣷⣷⣷⣷⣷⣷⣾⣿⣿⣵⣵⣷⣷⣷⣷⣷⣷⣷⣷⣷⣷⣷⣷⣷⣷⣷⣷⣷⣷⣷⣷⣷⣷⣷⣷⣷⣷⣷⣷⣾⣿⣿⣿⣿⣿⣿⣿⣿⣿⣿⣿⣿⣿⣿⣿⣿⣿⣿⣿⣿⣿⢕⢕⣿⣿⡇⢕⣾⡏⢕⢕⢕⣿⢕⢕⢸⡕⢕⢕⢕⢕⢕⢹⣿⣿⣿⣿⣿⣿⣿⣿⣿⣿⣿⣿⣿⣿⣿⣿⣿⣿⣿⣿⣿⣿⣿⣿⣟⢕⢕⢕⣱⣿⡏⢕⢕⡇⢕⡏⣿⣿⣿⣇⢕⣿⢸⡇⢜⣿⣿⣿⣿⣿⣿⣿⣿⣿⣿⣿⣿⣿⣿⣿⣿⣿⣿⣿⣿⣿⣿⣿⣿⣿⣿⣿⣿⣿⣿⣿⣿⣿⣿⣿⣿⣿⣿⡇⢸⣿⣿⣿⣿⣿⣿⣿⣿⣿⣿⣿⣿⣿⣿⣿⣿⣿⣿⣿⣿⣿⣿⣿⣿⣿⣿⣿⣿⣿⣿⣿⣿⣿⣿⡏⣿⢸⡇⣿⢕⠀</a:t>
            </a:r>
            <a:br/>
            <a:r>
              <a:t>⣿⣿⣿⣿⣿⣿⣿⣿⢝⢝⢝⢝⢝⢝⢝⢝⢝⢝⢝⢝⢝⢝⢝⠙⠙⠙⠙⠙⠙⠙⠙⠙⠙⠙⠙⠙⠙⠙⢝⣿⣿⢝⢝⢙⢙⢙⢝⢝⢝⢝⢝⢝⢝⢝⢝⢝⢝⢝⢝⢝⢝⢝⢝⢝⢝⢝⢝⢝⢝⢝⢝⢝⣿⣿⣿⣿⣿⣿⣿⣿⣿⣿⣿⣿⣿⣿⣿⣿⣿⣿⣿⣿⣿⢕⣾⣿⣾⡇⢱⣿⢕⢕⢕⢕⣿⢕⢕⢕⢱⡕⢕⢕⢕⢕⢕⢝⢿⣿⣿⣿⣿⣿⣿⣿⣿⣿⣿⣿⣿⣿⣿⣿⣿⣿⣿⣿⣿⣿⢟⢕⢕⢕⢱⣿⣿⢕⢕⢕⢕⢕⢇⢸⣿⣿⣿⢕⢼⢸⣷⢕⣿⣿⣿⣿⣿⣿⣿⣿⣿⣿⣿⣿⣿⣿⣿⣿⣿⣿⣿⣿⣿⣿⣿⣿⣿⣿⣿⣿⣿⣿⣿⣿⣿⣿⣿⣿⣿⣿⡇⢸⣿⣿⣿⣿⣿⣿⣿⣿⣿⣿⣿⣿⣿⣿⣿⣿⣿⣿⣿⣿⣿⣿⣿⣿⣿⣿⣿⣿⣿⣿⣿⣿⣿⣿⡇⡿⢸⢕⣿⢕⠀</a:t>
            </a:r>
            <a:br/>
            <a:r>
              <a:t>⣿⣿⣿⣿⣿⣿⣿⣿⢕⢕⢕⢕⣕⣕⢕⢕⢕⣕⣕⡕⢕⢕⢕⢕⢕⢔⢄⢄⢄⢄⢄⢀⢀⢀⠀⠀⠀⠀⢕⣿⣿⢕⢕⢕⣕⣕⡕⢕⢕⢕⣕⣕⢕⢕⢕⣕⣕⡕⢕⢕⢕⣕⣕⢕⢕⢕⣕⣕⣕⢕⢕⢕⣿⣿⣿⣿⣿⣿⣿⣿⣿⣿⣿⣿⣿⣿⣿⣿⣿⣿⣿⣿⣿⢕⣿⣿⣿⡇⢸⡏⢕⢕⢕⡇⢻⡕⢕⢕⢕⢕⢕⢕⢕⢕⢕⢕⢕⢜⢟⢿⣿⣿⣿⣿⣿⣿⣿⣿⣿⣿⣿⣿⣿⣿⡿⢟⢏⢕⢕⢕⢕⢕⣿⢿⢇⣵⢕⢕⢕⢕⢇⣿⣿⣿⣿⡕⢸⢸⣿⡇⣿⣿⣿⣿⣿⣿⣿⣿⣿⣿⣿⣿⣿⣿⣿⣿⣿⣿⣿⣿⣿⣿⣿⣿⣿⣿⣿⣿⣿⣿⣿⣿⣿⣿⣿⣿⣿⣿⡇⢸⣿⣿⣿⣿⣿⣿⣿⣿⣿⣿⣿⣿⣿⣿⣿⣿⣿⣿⣿⣿⣿⣿⣿⣿⣿⣿⣿⣿⣿⣿⣿⣿⣿⣿⡇⡇⢸⢕⡇⢕⠀</a:t>
            </a:r>
            <a:br/>
            <a:r>
              <a:t>⣿⣿⣿⣿⣿⣿⣿⣿⢕⢕⢕⢸⣿⣿⡇⢕⢕⣿⣿⣿⢕⢕⢸⣿⢕⢕⢕⢕⢕⢕⢕⢕⢕⢕⢕⢔⢀⠀⢕⣿⣿⢕⢕⢸⣿⣿⡇⢕⢕⢸⣿⣿⢕⢕⢕⣿⣿⣿⢕⢕⢸⣿⣿⡇⢕⢕⣿⣿⣿⢕⢕⣿⣿⣿⣿⣿⣿⣿⣿⣿⣿⣿⣿⣿⣿⣿⣿⣿⣿⣿⣿⣿⣿⢕⣿⣿⣿⡇⢸⢇⢕⢕⣾⢇⢜⣧⢕⢕⢕⢕⢕⢕⢕⢕⢕⢕⢕⡕⢕⢕⢕⢝⢟⢿⣿⣿⣿⣿⣿⣿⣿⢟⢏⢝⢕⢕⢕⢕⢕⢕⢱⣾⢏⢕⣸⣿⢕⢕⢕⢕⢕⢕⢹⢿⣿⡇⢹⣸⣿⡇⣽⣿⣿⣿⣿⣿⣿⣿⣿⣿⣿⣿⣿⣿⣿⣿⣿⣿⣿⣿⣿⣿⣿⣿⣿⣿⣿⣿⣿⣿⣿⣿⣿⣿⣿⣿⣿⣿⡇⢸⣿⣿⣿⣿⣿⣿⣿⣿⣿⣿⣿⣿⣿⣿⣿⣿⣿⣿⣿⣿⣿⣿⣿⣿⣿⣿⣿⣿⣿⣿⣿⣿⣿⣿⡇⢇⢸⢕⢇⢕⠀</a:t>
            </a:r>
            <a:br/>
            <a:r>
              <a:t>⣿⣿⣿⣿⣿⣿⣿⣿⢕⢕⢕⢸⣿⣿⡇⢕⢕⣿⣿⣿⢕⢕⢕⢕⢕⢕⢕⢕⢕⢕⢕⢕⢕⢕⢕⢕⢕⢕⢕⣿⣿⢕⢕⢸⣿⣿⡇⢕⢕⢸⣿⣿⢕⢕⢕⣿⣿⣿⢕⢕⢸⣿⣿⡇⢕⢕⣿⣿⣿⢕⢕⢕⣿⣿⣿⣿⣿⣿⣿⣿⣿⣿⣿⣿⣿⣿⣿⣿⣿⣿⣿⣿⣿⢕⣿⣿⣿⣧⢜⢕⢕⢜⢕⢕⢕⢜⡇⢕⢕⢕⢕⢕⢕⢕⢕⢕⣱⢇⢕⢕⢕⢕⢕⢕⢜⢝⢻⢿⢻⣟⡇⢕⢕⢕⢕⢕⢕⢕⢕⢕⣸⢇⢕⢱⣿⣿⢇⢕⢕⢕⢕⢕⢕⢜⢕⢕⣾⣿⣿⡇⣼⣿⣿⣿⣿⣿⣿⣿⣿⣿⣿⣿⣿⣿⣿⣿⣿⣿⣿⣿⣿⣿⣿⣿⣿⣿⣿⣿⣿⣿⣿⣿⣿⣿⣿⣿⣿⣿⡇⣸⣿⣿⣿⣿⣿⣿⣿⣿⣿⣿⣿⣿⣿⣿⣿⣿⣿⣿⣿⣿⣿⣿⣿⣿⣿⣿⣿⣿⣿⣿⣿⣿⣿⣿⡇⢕⢕⢕⢕⢕⠀</a:t>
            </a:r>
            <a:br/>
            <a:r>
              <a:t>⣿⣿⣿⣿⣿⣿⣿⣿⢕⢕⢕⢸⣿⣿⡇⢕⢕⣿⣿⣿⢕⢕⢕⢕⢕⢕⢕⢕⢕⢕⢕⢕⢕⢕⢕⢕⢕⢕⢕⣿⣿⢕⢕⢸⣿⣿⡇⢕⢕⢸⣿⣿⢕⢕⢕⣿⣿⣿⢕⢕⢸⣿⣿⡇⢕⢕⣿⣿⣿⢕⢕⢕⣿⣿⣿⣿⣿⣿⣿⣿⣿⣿⣿⣿⣿⣿⣿⣿⣿⣿⣿⣿⣿⣿⣿⣿⣿⣿⡇⢕⢕⢕⢕⢕⢕⢕⢜⢕⢇⢕⢕⢕⢕⢕⢕⣱⢏⢕⢕⠕⠑⢕⢕⣱⣷⣾⣿⣿⣿⣿⡇⢕⠕⢕⢕⢕⢕⢕⢕⢕⢕⢕⢕⢸⢟⢕⢕⢕⢕⢕⢕⢕⢕⢕⢕⢕⡸⣿⣿⣿⣿⣿⣿⣿⣿⣿⣿⣿⣿⣿⣿⣿⣿⣿⣿⣿⣿⣿⣿⣿⣿⣿⣿⣿⣿⣿⣿⣿⣿⣿⣿⣿⣿⣿⣿⣿⣿⣿⡇⣿⣿⣿⣿⣿⣿⣿⣿⣿⣿⣿⣿⣿⣿⣿⣿⣿⣿⣿⣿⣿⣿⣿⣿⣿⣿⣿⣿⣿⣿⣿⣿⣿⣿⣿⣷⣷⣷⣷⣿⣿⠀</a:t>
            </a:r>
            <a:br/>
            <a:r>
              <a:t>⠋⠟⢟⣿⣿⣿⣿⣿⢕⢕⢕⢸⣿⣿⡇⢕⢕⣿⣿⣿⢕⢕⢕⢕⢕⢕⢕⢕⢕⢕⢕⢕⢕⢕⢕⢕⢕⢕⢕⣿⡇⢕⢕⢸⣿⣿⡇⢕⢕⢸⣿⣿⡇⢕⢕⣿⣿⣿⢕⢕⢸⣿⣿⡇⢕⢕⣿⣿⣿⢕⢕⢕⣿⣿⣿⣿⣿⣿⣿⣿⣿⣿⣿⣿⣿⣿⣿⣿⡿⢿⢟⢝⢿⢟⢟⢟⢟⢟⢗⢕⢕⢕⢕⢕⢕⢕⢕⣕⡜⢕⢕⢕⢕⢕⢱⡟⠕⠑⠁⠀⢔⢕⢕⣿⣿⣿⣿⣿⣿⣿⡇⢕⠀⠁⠕⢕⢕⢕⢕⢕⢕⢕⢕⢕⢕⠕⢕⢕⠀⢕⢕⢕⢕⢕⢕⢕⢜⢹⣿⣿⣿⣿⣿⣿⣿⣿⣿⣿⣿⣿⣿⣿⣿⣿⣿⣿⣿⣿⣿⣿⣿⣿⣿⣿⣿⣿⣿⣿⣿⣿⣿⣿⣿⣿⣿⣿⣿⣿⡇⣿⣿⣿⣿⣿⣿⣿⣿⣿⣿⣿⣿⣿⣿⣿⣿⣿⣿⣿⣿⣿⣿⣿⣿⡏⢝⢝⢝⢝⢙⢑⢑⠑⠁⠁⢸⡇⢕⢕⢕⢕⠀</a:t>
            </a:r>
            <a:br/>
            <a:r>
              <a:t>⠀⠀⠁⣿⣿⣿⣿⣿⢕⢕⢕⢸⣿⣿⡇⢕⢕⣿⣿⣿⢕⢕⢕⣿⡇⢕⢸⣿⢕⢸⣿⡇⢕⣿⡇⢕⢕⣿⡇⣿⡇⢕⢕⢜⣿⣿⣷⢕⢕⢸⣿⣿⡇⢕⢕⣿⣿⣿⢕⢕⢸⣿⣿⡇⢕⢕⣿⣿⣿⢕⢕⢕⣿⣿⣿⣿⣿⣿⣿⣿⣿⣿⣿⣿⣿⣿⡿⢏⢕⠕⠑⠁⢕⢕⢕⢕⢕⢱⢕⢕⢕⢕⢕⢕⢕⢕⢱⣿⣷⡕⢕⢕⢕⢕⠕⠁⠀⠀⠀⠀⢕⢱⣾⣿⣿⣿⣿⣿⣿⣿⡇⢕⢔⠀⠀⠀⠁⠑⢕⢕⢕⢕⢕⠀⢕⠕⠀⢀⠔⢕⠀⢕⢕⢕⢕⢕⢕⢕⢝⣿⣿⣿⣿⣿⣿⣿⣿⣿⣿⣿⣿⣿⣿⣿⣿⣿⣿⣿⣿⣿⣿⣿⣿⣿⣿⣿⣿⣿⣿⣿⣿⣿⣿⣿⣿⣿⣿⣿⢕⣿⣿⣿⣿⣿⣿⣿⣿⣿⣿⣿⣿⣿⣿⣿⣿⣿⣿⣿⣿⣿⣿⣿⣿⡇⢕⢕⢕⢕⢕⢕⢕⢔⢄⢐⢸⡇⢕⢕⢕⢕⠀</a:t>
            </a:r>
            <a:br/>
            <a:r>
              <a:t>⠀⠀⠀⣿⣿⣿⣿⣿⢕⢕⢕⢸⣿⣿⡇⢕⢕⣿⣿⣿⢕⢕⢕⣿⡇⢕⢸⣿⢕⢸⣿⡇⢕⣿⡇⢕⢱⣿⣿⣿⡇⢕⢕⢕⣿⣿⣿⢕⢕⢸⣿⣿⡇⢕⢕⣿⣿⣿⢕⢕⢸⣿⣿⡇⢕⢕⣿⣿⣿⢕⢕⢕⣿⣿⣿⣿⣿⣿⣿⣿⣿⣿⣿⣿⣿⡟⢕⢕⢕⠀⠀⠀⢕⢕⢕⢕⢕⢕⢕⢕⢕⢕⢕⢕⣕⣕⢸⢸⣿⣧⡕⢕⢕⢕⠀⠀⠀⠀⠀⠀⢕⣱⣿⣿⣿⣿⣿⣿⣿⣿⣿⢕⢕⠀⠀⠀⠀⠀⠑⢕⢕⢕⢕⢔⢕⢄⢕⢕⢕⢔⢔⢕⢕⢕⢕⢕⢕⢕⢕⢜⣿⣿⣿⣿⣿⣿⣿⣿⣿⣿⣿⣿⣿⣿⣿⣿⣿⣿⣿⣿⣿⣿⣿⣿⣿⣿⣿⣿⣿⣿⣿⣿⣿⣿⣿⣿⣿⣿⢕⣿⣿⣿⣿⣿⣿⣿⣿⣿⣿⣿⣿⣿⣿⣿⣿⣿⣿⣿⣿⣿⣿⣿⣿⡇⢕⢕⢕⢕⢕⢕⢕⢕⢕⢕⢸⡇⢕⢕⢕⢕⠀</a:t>
            </a:r>
            <a:br/>
            <a:r>
              <a:t>⠀⠀⠀⢻⣿⣿⣿⣿⢕⢕⢕⢸⣿⣿⡇⢕⢕⣿⣿⣿⢕⢕⢕⣿⡇⢕⣿⣿⢕⢸⣿⡇⢕⣿⡇⢕⢜⣿⡿⣿⣿⢕⢕⢕⣿⣿⣿⢕⢕⢸⣿⣿⡇⢕⢕⣿⣿⣿⢕⢕⢸⣿⣿⡇⢕⢕⣿⣿⣿⢕⢕⢕⣿⣿⣿⣿⣿⣿⣿⣿⣿⣿⣿⣿⡟⢕⢕⢕⠀⠀⠀⢕⢕⢕⢕⢕⢕⢕⢕⢕⢕⣵⣾⣿⣿⣿⢸⢜⢿⣿⣧⢕⢕⢕⠀⠀⠀⠀⠀⠀⠘⡿⣿⣿⣿⣿⣿⣿⣿⣿⣿⣷⠕⠀⠀⠀⠀⠀⠀⢕⢕⢕⢕⢕⢕⢕⢕⢕⢕⢕⢕⢕⢕⢕⢕⢕⢕⢕⢕⢕⢝⢝⢝⢝⢝⢝⢝⢝⢝⢝⢝⢝⢝⢕⢕⢕⢝⢝⢝⢝⢝⢝⢝⢝⢝⢝⢝⢝⢝⢝⢝⢝⢝⢝⢝⢟⢟⢏⢕⢿⣿⣿⣿⣿⣿⣿⣿⣿⣿⣿⣿⣿⣿⣿⣿⣿⣿⣿⣿⣿⣿⣿⣿⡇⢕⢕⢕⢕⢕⢕⢕⢕⢕⢕⢸⡇⢕⢕⢕⢕⠀</a:t>
            </a:r>
            <a:br/>
            <a:r>
              <a:t>⠀⠀⠀⢸⣿⣿⣿⣿⢕⢕⢕⢸⣿⣿⡇⢕⢕⣿⣿⣿⢕⢕⢕⢕⢕⢕⢕⢕⢕⢕⢕⢕⢕⢕⢕⢕⢕⢝⢕⣿⣿⢕⢕⢕⣿⣿⣿⢕⢕⢸⣿⣿⡇⢕⢕⣿⣿⣿⢕⢕⢸⣿⣿⡇⢕⢕⣿⣿⣿⢕⢕⢕⣿⣿⣿⢕⣿⣿⣿⣿⣿⣿⣿⡟⢕⢕⢕⢕⠀⠀⢀⢕⣵⢕⢕⢕⢕⢕⢕⢱⣿⣿⣿⣿⣿⣿⢸⣱⡜⣿⣿⡕⢕⠀⠀⠀⠀⠀⠀⠀⠀⢸⣿⣿⣿⣿⣿⣿⣿⣿⣿⡏⠀⠀⠀⠀⠀⠀⠀⠕⢕⢕⢕⢕⢕⣾⣿⣷⣇⣕⣼⣧⡕⢕⢕⢕⢕⢕⢕⢕⢕⢕⢕⢕⢕⢕⢕⢕⢕⢕⢕⢕⢕⢕⢕⢕⢕⢕⢕⢕⢕⢕⢕⢕⢕⢕⢕⢕⢕⢕⢕⢕⢕⢕⢕⢕⢕⢕⢕⢸⣿⣿⣿⣿⣿⣿⣿⣿⣿⣿⣿⣿⣿⣿⣿⣿⣿⣿⣿⣿⣿⣿⣿⡇⢕⢕⢕⢕⢕⢕⢕⢕⢕⢕⢸⢕⢕⢕⢕⢕⠀</a:t>
            </a:r>
            <a:br/>
            <a:r>
              <a:t>⢕⢕⢕⢸⣿⣿⣿⣿⢕⢕⢕⢜⢟⢟⢇⢕⢕⢝⢟⢟⢕⢕⢕⢕⢕⢕⢕⢕⢕⢕⢕⢕⢕⢕⢕⢕⢕⢕⢕⣿⣿⢕⢕⢕⢟⢟⢇⢕⢕⢜⢟⢟⢇⢕⢕⢟⢟⢏⢕⢕⢜⢟⢟⢕⢕⢕⢕⢜⢏⢕⢕⢕⣿⣿⡇⢕⢻⣿⣿⣿⣿⣿⣿⢕⢕⢕⢕⠀⠀⠀⢕⣾⣿⢕⢕⢕⢕⢕⢱⣿⣿⣿⣿⣿⣿⣿⡜⡇⣷⣿⢻⣷⢕⠀⠀⠀⠀⠀⠀⠀⠀⠀⢹⣿⣿⣿⣿⣿⣿⣿⡿⠁⠀⠀⠀⠀⠀⠀⠀⠀⢕⢕⢕⢕⣼⣿⣿⣿⣿⣿⣿⣿⣷⡕⢕⢕⢕⢕⢕⢕⢕⢕⢕⢕⢕⢕⢕⢕⢕⢕⢕⢕⢕⢕⢕⢕⢕⢕⢕⢕⢕⢕⢕⢕⢕⢕⢕⢕⢕⢕⢕⢕⢕⢕⢕⢕⢕⢕⢕⢸⣿⣿⣿⣿⣿⣿⣿⣿⣿⣿⣿⣿⣿⣿⣿⣿⣿⣿⣿⣿⣿⣿⣿⡇⢕⢕⢕⢕⢕⢕⢕⡇⣾⢱⣿⢕⢕⢕⢕⢕⠀</a:t>
            </a:r>
            <a:br/>
            <a:r>
              <a:t>⢕⢕⠑⢸⣿⣿⣿⣿⢕⠀⢕⢕⢕⢕⢕⢕⢕⢕⢕⢕⢕⢕⢕⢕⢕⢕⢕⢕⢕⢕⢕⢕⢕⢕⢕⢕⢕⢕⢕⣿⣿⠕⢕⢕⢕⢕⢕⢕⢕⢕⢕⢕⢕⢕⢕⢕⢕⢕⢕⢕⢕⢕⢕⢕⢕⢕⢕⢕⢕⢕⢕⢕⣿⣿⡇⢕⢸⣿⣿⣿⣿⣿⢟⢕⢕⢕⠕⠀⠀⠀⠘⢟⢟⢕⢕⢕⢕⢱⣿⣿⣿⣿⣿⣿⣿⣿⡇⡇⣿⣿⡕⢿⡕⠀⠀⠀⠀⠀⠀⠀⠀⠀⠁⢻⣿⣿⣿⣿⣿⣿⠇⠀⠀⠀⠀⠀⠀⠀⠀⠀⢕⢕⢕⣱⣿⣿⣇⣿⣿⣿⣿⣿⣿⣧⢕⢕⢕⢕⢕⢕⢕⢕⢕⢗⢳⣷⣷⣷⣷⣷⣷⣷⣷⣷⣷⣷⡷⢕⢕⢕⢕⢕⢳⣷⣷⣷⣾⣷⣷⣷⣷⣷⣷⣷⣷⣷⣷⣷⣷⣿⣿⣿⣿⣿⣿⣿⣿⣿⣿⣿⣿⣿⣿⣿⣿⣿⣿⣿⣿⣿⣿⣿⣿⡇⢕⢕⢕⢕⢕⢕⢕⡇⣿⢸⣿⢕⢕⢕⢕⢕⠀</a:t>
            </a:r>
            <a:br/>
            <a:r>
              <a:t>⢕⢕⠀⢸⣿⣿⢟⠝⠕⠕⠕⢳⣷⣷⣷⣷⣷⣷⣷⣷⣷⣷⣷⣷⣷⣷⣷⣷⣷⣷⣷⣷⣷⣷⣷⣷⣷⣷⣷⣿⣿⣷⣷⣷⣷⣷⣷⣷⣷⣷⣷⣷⣷⣷⣷⣷⣷⣷⣷⣷⣇⢕⢕⢕⢕⢕⢕⢕⠑⠕⢱⣷⣿⣿⢕⢕⢸⣿⣿⣿⣿⡇⢕⢕⠑⢕⠀⠀⠀⠀⠀⠀⠀⠁⠁⠑⠕⢺⢿⣿⣿⣿⣿⣿⣿⣿⣷⢕⢻⣿⢿⢕⢕⢀⢀⠀⠀⠀⠀⠀⠀⠀⠀⠁⢻⣿⣿⣿⣿⢏⠀⠀⠀⠀⠀⠀⠀⠀⠀⠀⠁⢕⢕⣿⣿⣿⣿⣿⣿⣿⣿⣿⣿⣿⡇⢕⠕⠕⠑⠁⠁⠀⠀⠀⠁⣸⣽⣟⣿⣿⣿⣿⣿⣿⣿⡿⢇⢕⢕⢕⢕⢕⢕⢜⣿⣿⣿⣿⣿⣿⣿⣿⣿⣿⣿⣿⣿⣿⣿⣿⣿⣿⣿⣿⣿⣿⣿⣿⣿⣿⣿⣿⣿⣿⣿⣿⣿⣿⣿⣿⣿⣿⣿⢕⢕⢕⢕⢕⢕⢕⢕⡇⣿⢸⣿⢕⢕⢕⢕⢕⠀</a:t>
            </a:r>
            <a:br/>
            <a:r>
              <a:t>⢕⢅⢀⠑⠝⠝⠕⠀⠀⠀⠀⠁⠁⠁⠁⠁⢜⢝⢝⢝⢝⢝⢕⢕⢅⠁⠁⠁⠁⠁⠁⠁⠁⠁⠁⠁⠁⠁⠁⢿⣿⢁⠁⠁⠁⠁⠁⠁⠁⠁⠁⢁⢁⢁⢁⢁⢁⢁⢁⢁⢁⢁⢑⠑⠑⠕⢕⠕⠀⠀⠁⠁⣿⣿⡕⢕⢱⣿⣿⣿⣿⣿⢕⢕⠀⠀⠀⠀⠀⠀⠀⠀⠀⠀⠀⠀⠀⠀⠁⠁⠙⠟⢿⣿⣿⣿⣿⣧⢜⣿⡇⢱⣕⢕⠀⠀⠀⠀⠀⠀⠀⠀⠀⠀⠁⠕⢑⠘⠝⠀⠀⠀⠀⠀⠀⠀⠀⠀⠀⠀⠀⢕⢸⣿⣿⣿⣿⣿⣿⣿⣿⢿⠟⠙⠁⠀⠀⠀⠀⠀⠀⠀⠀⠀⠀⢝⢟⢻⢿⣿⣿⣿⣿⣿⡿⢕⠑⠀⢕⢕⢕⠑⢕⣱⣿⣿⣿⣿⣿⣿⣿⣿⣿⣿⣿⣿⣿⣿⣿⣿⣿⣿⣿⣿⣿⣿⣿⣿⣿⣿⣿⣿⣿⣿⣿⣿⣿⣿⣿⣿⣿⣿⣿⢕⢕⢕⢕⢕⢕⢕⢸⡇⡇⢸⣿⢕⢕⢕⢕⢕⠀</a:t>
            </a:r>
            <a:br/>
            <a:r>
              <a:t>⢕⢕⠁⠀⠀⠀⠀⠀⠀⠀⠀⠀⠀⠀⠀⢔⢱⣷⣵⡕⢕⢕⣕⡕⢕⠀⠀⠀⠀⠀⠀⠀⠀⠀⠀⠀⠀⠀⠀⢸⣿⢕⠀⠀⠀⠀⠀⠀⠀⠀⢕⢕⢕⢕⢕⢕⢕⢕⢕⢕⢱⣵⣵⣔⠀⠀⠀⢔⢔⠀⠀⠀⢻⣿⢇⢕⢕⣿⣿⣿⣿⣿⡇⢕⢄⠀⠀⠀⠀⠀⠀⠀⠀⠀⠀⠀⠀⠀⠀⠀⠀⠀⠀⠁⠝⢿⣿⣿⣇⢻⣗⢕⢜⢕⠀⠀⠀⠀⠀⠀⠀⠀⠀⠀⠀⠐⢕⢕⠀⠀⠀⠀⠀⠀⠀⠀⠀⠀⠀⠀⠀⠀⢸⣿⣿⣿⣿⣿⢟⠋⠁⠀⠀⠀⠀⠀⠀⠀⠀⠀⠀⠀⠀⠀⠀⠁⢕⢕⢕⢝⢻⢿⣿⣯⢕⠑⠀⠀⠁⠁⠀⢀⣼⣿⣿⣿⣿⣿⣿⣿⣿⣿⣿⣿⣿⣿⣿⣿⣿⣿⣿⣿⣿⣿⣿⣿⣿⣿⣿⣿⣿⣿⣿⣿⣿⣿⣿⣿⣿⣿⣿⣿⣿⢕⢕⢕⢕⢕⢕⢕⢸⡇⡇⢸⣿⢕⢕⢕⢕⢕⠀</a:t>
            </a:r>
            <a:br/>
            <a:r>
              <a:t>⢕⢕⢀⠀⠀⠀⠀⠀⠀⠀⠀⠀⠀⠀⠀⢕⣾⣿⣿⢕⢕⢕⢏⢕⢕⢔⢔⢔⢔⢔⢔⢔⢔⢔⢔⢔⢔⢔⢔⣾⣿⢕⢄⢄⢄⢔⢔⢔⢔⢔⢕⢕⢕⢕⢕⢕⢕⢕⢕⢕⢜⢝⢝⢝⢕⢀⠀⠀⠀⠀⠀⠀⠁⢺⢕⢱⣵⣿⢸⣿⣿⣿⡇⢕⢕⠀⠀⠀⠀⠀⢄⠕⠑⠀⠀⠀⠀⠀⠀⠀⠀⠀⠀⠀⠀⠀⠘⢻⣿⡜⡇⢕⢟⠕⠀⠀⠀⠀⠀⠀⠀⠀⠀⠀⠀⠀⠕⠑⠀⠀⠀⠀⠀⠀⠀⠀⠀⠀⠀⠀⠀⠀⠕⢻⣿⡿⠝⠁⠀⠀⠀⠀⠀⠀⠀⠀⠀⠀⠀⠀⠐⢔⢀⠀⠀⠀⢕⢕⢕⢕⢕⢕⢝⢿⣷⣵⣕⢕⠀⠀⢀⣼⣿⣿⣿⣿⣿⣿⣿⣿⣿⣿⣿⣿⣿⣿⣿⣿⣿⣿⣿⣿⣿⣿⣿⣿⣿⣿⣿⣿⣿⣿⣿⣿⣿⣿⣿⣿⣿⣿⣿⣿⣿⢕⢕⢕⢕⢕⢕⢕⢸⢇⡇⢸⣿⢕⢕⢕⢕⢕⠀</a:t>
            </a:r>
            <a:br/>
            <a:r>
              <a:t>⢕⢕⠁⠀⠀⠀⠀⠀⠀⠀⠀⠀⠀⠀⠀⠑⠙⠙⠙⠑⠑⢜⢘⢕⢕⣿⡇⢕⣿⣇⢕⢸⣿⢕⢕⣿⡇⢕⣿⣿⣿⢕⢕⢸⣿⡇⡕⣿⡇⢕⢸⣿⢱⢸⣿⡇⢕⣿⡇⢕⢸⣿⢱⢸⣿⡕⢀⠀⠀⠑⠕⠀⠀⠁⢕⢸⣿⣿⢸⣿⣿⣿⡇⢕⢕⢔⢄⠀⢀⢕⠁⠀⠀⢀⠔⠀⠀⠀⠀⠀⠀⠀⠀⠀⠀⠀⠀⠀⠘⢕⢕⢕⢕⠀⠀⠀⠀⠀⠀⠀⠀⠀⠀⠀⢀⢔⢔⢕⢄⢄⠀⠀⠀⠀⠀⠀⠀⠀⠀⠀⠀⠀⠀⢜⠏⠁⠀⠀⠀⠀⠀⠀⠀⠀⠀⠀⠀⠀⠄⠀⠀⠀⠑⢔⠀⠀⢕⢕⢕⢕⢕⢕⢕⢕⢝⢿⣿⣇⠀⢄⣾⣿⣿⣿⣿⣿⣿⣿⣿⣿⣿⣿⣿⣿⣿⣿⣿⣿⣿⣿⣿⣿⣿⣿⣿⣿⣿⣿⣿⣿⣿⣿⣿⣿⣿⣿⣿⣿⣿⣿⣿⣿⣿⢕⢕⢕⢕⢕⢕⢕⢸⢕⡇⢸⣿⢕⢕⢕⢕⢕⠀</a:t>
            </a:r>
            <a:br/>
            <a:r>
              <a:t>⢕⢕⢀⠀⠀⠀⠀⠀⠀⠀⠀⠀⠀⠀⠀⠀⠀⠀⠀⢀⢕⠑⠁⠑⠕⢜⡇⢕⣿⣿⢕⢸⣿⢜⢕⣿⡇⡕⣿⣿⣿⢕⢕⢸⣿⡇⢕⣿⡇⢕⢸⣿⢸⢸⣿⡇⢕⣿⡇⢕⢸⣿⢸⢸⣿⡇⢕⡄⠀⠀⠀⢀⢀⠀⠀⠕⢰⣵⢸⣿⣿⣿⡇⢕⢕⢕⢕⠀⠁⠀⠀⠀⠀⠑⠔⠀⠀⠀⠀⠀⠀⠀⠀⠀⠀⠀⠀⠀⠀⠕⠀⢕⠁⠀⠀⠀⠀⠀⠀⠀⠀⠀⠀⠀⢕⣵⣿⣿⣷⡇⠀⠀⠀⠀⠀⠀⠀⠀⠀⠀⠀⠀⠀⠀⠀⠀⠀⠀⠀⠀⠀⠀⠀⠀⠀⠀⠀⠀⢀⠕⠀⠀⠀⠀⠐⠀⢕⢱⣕⡕⢕⢕⢕⢕⢕⠕⠝⢏⢠⣾⣿⣿⣿⣿⣿⣿⣿⣿⣿⣿⣿⣿⣿⣿⣿⣿⣿⣿⣿⣿⣿⣿⣿⣿⣿⣿⣿⣿⣿⣿⣿⣿⣿⣿⣿⣿⣿⣿⣿⣿⣿⣿⣿⢕⢕⢕⢕⢕⢕⢕⢸⢕⡇⢸⣿⢕⢕⢕⢕⢕⠀</a:t>
            </a:r>
            <a:br/>
            <a:r>
              <a:t>⢕⢕⢕⢔⠄⠀⠀⠀⠔⠄⠀⠀⠀⠀⠀⠀⠀⠀⠀⢕⠀⠀⠀⠀⠀⢕⣿⣿⣿⣿⣿⢸⣿⢕⢕⣿⡇⢕⣿⣿⣿⢕⢕⢸⣿⡇⢕⣿⡇⢕⢸⣿⢜⢸⣿⡇⢕⣿⡇⢕⢸⣿⢕⢸⣿⡇⢕⣷⡔⠀⠀⠑⠑⠀⠀⠀⠑⢟⢕⢻⣿⡿⢇⢕⢕⢕⠑⠀⠀⠀⠀⠀⠀⠀⠀⠁⠔⢀⠀⠀⠀⠀⠀⠀⠀⠀⠀⠀⠀⠀⠔⠁⠀⠀⠀⠀⠀⠀⠀⠀⠀⠀⠀⠀⠸⢜⣿⡏⡿⠕⠀⠀⠀⠀⠀⠀⠀⠀⠀⠀⠀⠀⠀⠀⠀⠀⠀⠀⠀⠀⠀⠀⠀⠀⠀⠀⢀⠐⠁⠀⠀⠀⠀⠀⠀⠀⢕⢕⢹⢟⠁⠕⢕⢕⠑⠀⠀⠀⢜⢿⣿⣿⣿⣿⣿⣿⣿⣿⣿⣿⣿⣿⣿⣿⣿⣿⣿⣿⣿⣿⣿⣿⣿⣿⣿⣿⣿⣿⣿⣿⣿⣿⣿⣿⣿⣿⣿⣿⣿⣿⣿⣿⣿⢕⢕⠕⠑⠁⠁⠁⢜⢕⢇⢜⣿⢕⢕⢕⢕⢕⠀</a:t>
            </a:r>
            <a:br/>
            <a:r>
              <a:t>⢕⢕⢕⢕⢄⠀⠀⢀⣄⣄⣄⣄⣄⣄⣤⣴⣶⡇⢕⠑⠀⠀⠀⠀⠀⢕⣿⣿⣿⢿⢟⢕⢕⢕⢕⢕⢕⢕⢕⣿⣿⢕⢕⢕⢕⢕⢕⢕⢕⢕⢕⢕⢕⢕⢕⢕⢕⢕⢕⢕⢕⢕⢕⢕⢕⢕⢕⢕⢕⢔⠀⠀⠀⠀⢄⠀⠀⠑⠑⠁⠕⢕⢕⢕⢕⢕⠀⠀⠀⠀⠀⠀⠀⠀⠀⠀⠀⠀⠐⢀⠀⠀⠀⠀⠀⠀⠀⠀⠀⠀⠀⠀⠀⠀⠀⠀⠀⠀⠀⠀⠀⠀⠀⠀⠀⠁⠘⠕⠑⠀⠀⠀⠀⠀⠀⠀⠀⠀⠀⠀⠀⠀⠀⠀⠀⠀⠀⠀⠀⠀⠀⠀⠀⠀⠄⠑⠀⠀⠀⠀⠀⠀⠀⠀⠀⠀⠁⢕⢕⠀⠀⠀⠁⠁⠀⠀⠀⢀⢕⢕⣿⣿⣿⣿⣿⣿⣿⣿⣿⣿⣿⣿⣿⣿⣿⣿⣿⣿⣿⣿⣿⣿⣿⣿⣿⣿⣿⣿⣿⣿⣿⣿⣿⣿⣿⣿⣿⣿⣿⣿⣿⣿⣿⡕⢁⢀⢀⢀⠀⠀⢕⢕⢕⢕⣿⢕⢕⢕⢕⢕⠀</a:t>
            </a:r>
            <a:br/>
            <a:r>
              <a:t>⢕⢕⣕⣕⣱⣷⣷⣾⣿⣿⣿⣿⣿⣿⣿⣿⣿⡇⢕⢑⠀⠀⠀⠀⠀⠀⢕⢕⢕⢕⢕⢕⢕⢕⢕⢕⢕⢕⢕⣿⣿⢕⢕⢕⢕⢕⢕⢕⢕⢕⢕⢕⢕⢕⢕⢕⢕⢕⢕⢕⢕⢕⢕⢕⢕⢕⢕⢕⢕⢕⢕⠀⠀⠀⠁⠀⠀⢄⢕⢕⢀⠀⠑⠕⢕⢕⠀⠀⠀⠀⠀⠀⠀⠀⠀⠀⠀⠀⠀⠀⠐⠀⠀⠀⠀⠀⠀⠀⠀⠀⠀⠀⠀⠀⠀⠀⠀⠀⠀⠀⠀⠀⠀⠀⠀⠀⠀⠀⠀⠀⠀⠀⠀⠀⠀⠀⠀⠀⠀⠀⠀⠀⠀⠀⠀⠀⠀⠀⠀⠀⠀⠀⢀⠐⠀⠀⠀⠀⠀⠀⠀⠀⠀⠀⠀⠀⠀⢕⢱⢄⠔⢔⠀⠀⠀⠀⢀⢕⢕⢕⢻⣿⣿⣿⣿⣿⣿⣿⣿⣿⣿⣿⣿⣿⣿⣿⣿⣿⣿⣿⣿⣿⣿⣿⣿⣿⣿⣿⣿⣿⣿⣿⣿⣿⣿⣿⣿⣿⣿⣿⣿⣿⣿⢿⢿⢷⣷⣵⣵⣕⣕⡕⢕⢕⣿⢕⠕⠁⠁⠁⠀</a:t>
            </a:r>
            <a:br/>
            <a:r>
              <a:t>⢕⢸⣿⣿⣿⣿⣿⣿⣿⣿⣿⣿⣿⣿⣿⣿⢟⢕⢕⠐⠀⠀⠀⠀⠀⢔⢕⢕⢕⢕⢕⢕⢕⢕⢕⢕⢕⢕⢕⣿⣿⢕⠁⢕⢕⢕⢕⢕⢕⢕⢕⢕⢕⢕⢕⢕⢕⢕⢕⢕⢕⢕⢕⢕⢕⢕⢕⢕⢕⢕⢕⢕⢀⠀⠀⠀⠔⢕⢕⢕⢕⢄⠀⠀⠁⢕⠀⠀⠀⠀⠀⠀⠀⠀⠀⠀⠀⠀⠀⠀⠀⠁⠀⠀⠀⠀⠀⢀⠀⠀⠀⠀⠀⠀⠀⠀⠀⠀⠀⠀⠀⠀⠀⠀⠀⠀⠀⠀⠀⠀⠀⠀⠀⠀⠀⠀⠀⠀⠀⠀⠀⠀⠀⠀⠀⠀⠀⠀⠀⠀⠀⠀⠀⠀⠀⠀⠀⠀⠀⠀⠀⠀⠀⠀⠀⠀⠐⢕⢕⢕⠀⠀⠀⠀⠀⢀⢕⢕⢕⢕⢸⣿⣿⣿⣿⣿⣿⣿⣿⣿⣿⣿⣿⣿⣿⣿⣿⣿⣿⣿⣿⣿⣿⣿⣿⣿⣿⣿⣿⣿⣿⣿⣿⣿⣿⣿⣿⣿⣿⣿⣿⣿⣿⢕⢕⢁⠁⠙⠙⠟⠻⢿⣿⣷⣿⣧⣴⣔⣔⣔⠀</a:t>
            </a:r>
            <a:br/>
            <a:r>
              <a:t>⢕⢕⣿⣿⣿⣿⣿⣿⡟⢟⠝⢝⢝⢟⢿⢇⢕⢕⠅⢅⠀⠀⠀⠀⢔⢕⢸⢕⢕⢕⢕⢕⢕⢕⢕⢕⢕⢕⢕⣿⣿⢕⠀⢕⢕⢕⢕⢕⢕⢕⢕⢕⢕⢕⢕⢕⢕⢕⢕⢕⢕⢕⢕⢕⢕⢕⢕⢕⢕⢕⢕⢕⣕⢄⠀⠀⠀⠀⢕⢕⢕⢕⢕⢀⠀⠁⠀⠀⠀⠀⠀⠀⠀⠀⠀⠀⠀⠀⠀⠀⠀⠀⠀⠀⠀⠀⠀⠑⠀⠔⠀⠀⠀⠀⠀⠀⠀⠀⠀⠀⠀⠀⠀⠀⠀⠀⠀⠀⠀⠀⠀⠀⠀⠀⠀⠀⠀⠀⠀⠀⠀⠀⠀⠀⠔⠀⠀⠀⠀⠀⠀⠀⠀⠀⠀⠀⠀⠀⠀⠀⠀⠀⠀⠀⠀⠀⠀⠕⢕⠕⢕⠀⠀⠀⠀⠑⠕⢕⢕⢕⣿⣿⣿⣿⣿⣿⣿⣿⣿⣿⣿⣿⣿⣿⣿⣿⣿⣿⣿⣿⣿⣿⣿⣿⣿⣿⣿⣿⣿⣿⣿⣿⣿⣿⣿⣿⣿⣿⣿⣿⣿⣿⣿⢕⢕⢕⢕⢄⢀⠀⠀⠀⠀⠁⣿⢝⢝⠟⢻⢿⠀</a:t>
            </a:r>
            <a:br/>
            <a:r>
              <a:t>⢕⢕⢟⢏⢝⢝⣿⣿⡇⠁⠀⢕⢕⢕⢕⢕⢕⢕⢀⠑⠀⠀⠀⠀⢕⢕⢸⢕⢕⢕⢕⢕⢕⢕⢕⢕⢕⢕⢕⣻⣿⡇⠀⢕⢕⢕⢕⢕⢕⢕⢕⢕⢕⢕⢕⢕⢕⢕⢕⢕⢕⢕⢕⢕⢕⢕⢕⢕⢕⢕⢕⢕⣿⣇⢄⠀⠀⠀⠀⠕⢕⢕⢕⢕⢄⠀⠀⠀⠀⠀⠀⠀⠀⠀⠀⠀⠀⠀⠀⠀⠀⠀⠀⠀⠀⠀⠀⠀⠀⠁⠄⢀⠀⠀⠀⠀⠀⠀⠀⠀⠀⠀⠀⠀⠀⠀⠀⠀⠀⠀⠀⠀⠀⠀⠀⠀⠀⠀⠀⠀⠀⠀⠀⠄⠀⠄⠀⠀⠀⠀⠀⠀⠀⠀⠀⠀⠀⠀⠀⠀⠀⠀⠀⠀⠀⠀⠀⠀⢕⠀⠑⢔⠀⠀⠀⠀⠀⠀⢑⣱⣿⣿⣿⣿⣿⣿⣿⣿⣿⣿⣿⣿⣿⣿⣿⣿⣿⣿⣿⣿⣿⣿⣿⣿⣿⣿⣿⣿⣿⣿⣿⣿⣿⣿⣿⣿⣿⣿⣿⣿⣿⣿⣿⢕⢕⢕⢕⢕⢕⢕⢄⢀⠀⠀⣿⢕⢕⢔⢄⢅⠀</a:t>
            </a:r>
            <a:br/>
            <a:r>
              <a:t>⢑⢕⢕⣕⣕⣸⣿⣿⡇⢀⢀⢀⢀⢁⢑⢕⢕⢁⠀⠀⠀⠀⠀⠀⢕⢕⢸⡕⢕⢕⢕⢕⢕⢕⢕⢑⢑⢑⡑⢻⣿⣇⢀⢑⢑⢑⢑⢕⢕⢕⢕⢕⢕⢕⢕⢕⢕⢕⢕⢕⢕⢕⢕⢕⢕⢕⢕⢕⢕⢑⢑⢑⣿⣿⢕⢔⠀⠀⠀⠀⢁⠑⠕⢕⠑⠀⠀⠀⠀⠀⠀⠀⠀⠀⠀⠀⠀⠀⠀⠀⠀⠀⠀⠀⠀⠀⠀⠀⠀⠀⠀⠀⠐⠀⠀⠀⠀⠀⠀⠀⠀⠀⠀⠀⠀⠀⠀⠀⠀⠀⠀⠀⠀⠀⠀⠀⠀⠀⠀⠀⠀⠀⠁⠀⠀⠀⠀⠀⠀⠀⠀⠀⠀⠀⠀⠀⠀⠀⠀⠀⠀⠀⠀⠀⠀⠀⠀⠀⢕⢕⠀⢕⢄⠀⢀⢄⢔⢕⢸⣿⣿⣿⣿⣿⣿⣿⣿⣿⣿⣿⣿⣿⣿⣿⣿⣿⣿⣿⣿⣿⣿⣿⣿⣿⣿⣿⣿⣿⣿⣿⣿⣿⣿⣿⣿⣿⣿⣿⣿⣿⣿⣿⣿⢕⢕⢕⢕⢕⢕⢕⢕⢕⢔⠀⡇⢕⢕⢕⢕⢕⠀</a:t>
            </a:r>
            <a:br/>
            <a:r>
              <a:t>⢕⢕⣾⣿⣿⣿⣿⣿⡿⢿⢿⢿⢿⢿⢿⢿⢟⢷⢄⠀⠀⠀⠀⠀⢕⢕⢸⢿⢿⢿⢿⢿⢿⢿⢿⢿⢿⢿⢿⢿⣿⡿⢿⢿⢿⢿⢿⢿⢿⢿⢿⢿⢿⢿⢿⢿⢿⢿⢿⢿⢿⢿⢿⢿⢿⢿⢿⢿⢿⢿⢿⣿⣿⣿⢕⢱⢔⠀⠀⠀⠁⠀⢕⠕⠀⠀⠀⠀⠀⠀⠀⠀⠀⠀⠀⠀⠀⠀⠀⠀⠀⠀⠀⠀⠀⠀⠀⠀⠀⠀⠀⠀⠀⠀⠀⠀⠀⠀⠀⠀⠀⠀⠀⠀⠀⠀⠀⠀⠀⠀⠀⠀⠀⠀⠀⠀⠀⠀⠀⠀⠀⠀⠀⠀⠀⠀⠀⠀⠀⠀⠀⠀⠀⠀⠀⠀⠀⠀⠀⠀⠀⠀⠀⠀⠀⠀⠀⠀⢕⢕⢄⢔⢕⢕⢕⣱⣵⣾⡎⣿⣿⣿⣿⣿⣿⣿⣿⣿⣿⣿⣿⣿⣿⣿⣿⣿⣿⣿⣿⣿⣿⣿⣿⣿⣿⣿⣿⣿⣿⣿⣿⣿⣿⣿⣿⣿⣿⣿⣿⣿⣿⣿⣿⢕⢕⢕⢕⢕⢕⢕⢕⢕⢕⢄⡇⢕⢕⢕⢕⢕⠀</a:t>
            </a:r>
            <a:br/>
            <a:r>
              <a:t>⢕⢱⣿⣿⣿⣿⣿⣿⡇⠀⠀⠀⠀⠀⠀⠀⠀⠀⠀⠀⠀⠀⠀⢕⢕⢕⢸⠀⠀⠀⠀⠀⠀⠀⠀⠀⠀⠀⠀⢸⣿⡇⠀⢕⣷⣷⣷⢕⢕⢕⣷⣷⡇⢕⢕⢱⣷⣷⢕⢕⢕⣷⣷⡇⢕⢕⢱⣷⣷⢕⢕⡹⣿⣿⢕⢸⢕⢕⢀⠀⠀⢀⢕⢔⢄⠀⠀⠀⠀⠀⠀⠀⠀⠀⠀⠀⠀⠀⠀⠀⠀⠀⠀⠀⠀⠀⠀⠀⠀⠀⠀⠀⠀⠀⠀⠀⠀⠀⠀⠀⠀⠀⠀⠀⠀⠀⠀⠀⠀⠀⠀⠀⠀⠀⠀⠀⠀⠀⠀⠀⠀⠀⠀⠀⠀⠀⠀⠀⠀⠀⠀⠀⠀⠀⠀⠀⠀⠀⠀⠀⠀⠀⠀⠀⠀⠀⠀⠀⢕⢕⢕⢕⢕⢕⢿⣿⣿⣿⡗⣿⣿⣿⣿⣿⣿⣿⣿⣿⣿⣿⣿⣿⣿⣿⣿⣿⣿⣿⣿⣿⣿⣿⣿⣿⣿⣿⣿⣿⣿⣿⣿⣿⣿⣿⣿⣿⣿⣿⣿⣿⣿⣿⣿⢕⢕⢕⢕⢕⢕⢕⢕⢕⢕⢕⡇⢕⢕⢕⢕⢕⠀</a:t>
            </a:r>
            <a:br/>
            <a:r>
              <a:t>⢕⢸⣿⣿⣿⡿⢿⠿⠇⠔⠀⠀⠀⠀⠀⠀⠀⠀⠀⠀⠀⠀⠀⢕⢕⢕⢸⠀⠀⠀⠀⠀⠀⠀⠀⠀⠀⠀⠀⢸⣿⡇⠀⢕⣿⣿⣿⢕⢕⢕⣿⣿⡇⢕⢕⢸⣿⣿⢕⢕⢕⣿⣿⡇⢕⢕⢸⣿⣿⢕⢕⢕⣿⣿⢕⢸⢕⣿⣷⡔⢔⢕⢕⢕⢕⠀⠀⠀⠀⢀⠀⠀⠀⠀⠀⠀⠀⠀⠀⠀⠀⠀⠀⠀⠀⠀⠀⠀⠀⠀⠀⠀⠀⠀⠀⠀⠀⠀⠀⠀⠀⢄⢀⢔⢔⢕⢕⢕⢕⢕⢔⢔⢄⢄⢄⢄⢀⢀⠀⠀⠀⠀⠀⠀⠀⠀⠀⠀⠀⠀⠀⠀⠀⠀⠀⠀⠀⠀⠀⠀⠀⠀⠀⠀⠀⠀⠀⠀⠀⢕⢕⢕⢻⣧⢜⣿⣿⡿⢷⣿⣿⣿⣿⣿⣿⣿⣿⣿⣿⣿⣿⣿⣿⣿⣿⣿⣿⣿⣿⣿⣿⣿⣿⣿⣿⣿⣿⣿⣿⣿⣿⣿⣿⣿⣿⣿⣿⣿⣿⣿⣿⣿⣿⢕⢕⢕⢕⢕⢕⢕⢕⢕⢕⢕⡇⢕⢕⢕⢕⢕⠀</a:t>
            </a:r>
            <a:br/>
            <a:r>
              <a:t>⢕⢸⣿⣿⣿⡇⠀⠀⠀⠀⠀⠀⠀⠀⠀⠀⠀⠀⠀⠀⠀⠀⠔⢕⢕⢕⢸⠀⠀⠀⠀⠀⠀⠀⠀⠀⠀⠀⠀⢸⣿⢕⢕⢕⣿⣿⣿⢕⢕⢕⣿⣿⡇⢕⢕⢸⣿⣿⢕⢕⢕⣿⣿⡇⢕⢕⢸⣿⣿⢕⢕⢕⣿⣿⢕⢸⢜⢿⢿⢇⢕⢕⢕⢕⢕⠀⠀⠀⢕⢕⢕⠀⠀⠀⠀⠀⠀⠀⠀⠀⠀⠀⠀⠀⠀⠀⠀⠀⠀⠀⠀⠀⠀⠀⠀⢄⢔⢄⢕⢁⢔⢑⢕⢕⢕⢕⢕⢕⢕⢕⢕⢕⢕⢄⢁⢕⢕⠕⠕⠔⠀⠀⠀⠀⠀⠀⠀⠀⠀⠀⠀⠀⠀⠀⠀⠀⠀⠀⠀⠀⠀⠀⠀⠀⠀⠀⠀⠀⠀⢕⢕⢕⢸⢿⢕⢝⣫⣵⣿⣿⣿⣿⣿⣿⣿⣿⣿⣿⣿⣿⣿⣿⣿⣿⣿⣿⣿⣿⣿⣿⣿⣿⣿⣿⣿⣿⣿⣿⣿⣿⣿⣿⣿⣿⣿⣿⣿⣿⣿⣿⣿⣿⣿⢕⢕⢕⢕⢕⢕⢕⢕⢕⢕⢕⡇⢕⢕⢕⢕⢕⠀</a:t>
            </a:r>
            <a:br/>
            <a:r>
              <a:t>⢕⢸⣿⣿⣿⡇⢕⢄⢀⢀⠀⠄⠀⢄⢀⠀⠀⠀⠀⠀⠀⢀⠔⢕⢕⢕⢸⢕⠀⠀⠀⠀⠀⠀⠀⠀⠀⠀⠀⢸⣿⢕⢕⢕⣿⣿⣿⢕⢕⢕⣿⣿⡇⢕⢕⢸⣿⣿⢕⢕⢕⣿⣿⡇⢕⢕⢸⣿⣿⡕⢕⢕⣿⣿⢕⢸⣵⣵⢕⢕⢕⢕⠕⢕⢕⠀⠀⠀⠕⠀⠀⠀⠀⠀⠀⠀⠀⠀⠀⢀⢀⢀⠀⠀⠀⠀⠀⠀⠀⠀⠀⠀⢀⢄⠀⢀⢕⢕⢕⢕⢕⢕⢕⢕⢕⢕⢕⢕⢕⢕⢕⢕⢕⢅⢕⢕⢕⢔⢅⢕⢔⢕⢔⢄⠀⠀⠀⠀⠀⠀⠀⠀⠀⠀⠀⠀⠀⠀⠀⠀⠀⠀⠀⠀⠀⠀⠀⠀⢀⢕⢕⢕⢁⠑⢕⢜⣿⣿⣿⣿⣿⣿⣿⣿⣿⣿⣿⣿⣿⣿⣿⣿⣿⣿⣿⣿⣿⣿⣿⣿⣿⣿⣿⣿⣿⣿⣿⣿⣿⣿⣿⣿⣿⣿⣿⣿⣿⣿⣿⣿⣿⣿⣿⢕⢕⢕⢕⢕⢕⢕⢕⢕⢕⢕⡇⢕⢕⢕⢕⢕⠀</a:t>
            </a:r>
            <a:br/>
            <a:r>
              <a:t>⢕⢸⣿⣿⣿⡇⠕⠑⠁⠁⠁⠁⠁⠀⠀⠀⠀⠀⠀⠀⠀⠀⠀⢕⢕⢕⢸⢕⠀⠀⠀⠀⠀⠀⠀⠀⠀⠀⠀⢸⣿⡕⢕⢕⢿⣿⣿⢕⢕⢕⣿⣿⡇⢕⢕⢸⣿⣿⢕⢕⢕⣿⣿⣿⢕⢕⢸⣿⣿⡇⢕⢕⣿⣿⡇⢸⢝⣝⡕⢕⢕⢕⢕⢕⢕⢄⠀⠀⠀⠀⠀⠀⠀⠀⠀⠀⠀⠔⢕⢕⢕⢕⢀⠀⠀⠀⠀⠀⠀⢀⢔⢕⢑⢕⢔⢕⢕⢁⢕⢕⢕⢕⢕⢕⢕⢕⢕⢕⢕⢕⢕⢕⢕⢕⢕⢕⢕⢕⢕⢕⢕⢕⢕⢕⢔⢀⢀⠀⠀⠀⠀⠀⠀⠀⠀⠀⠀⠀⠀⠀⠀⠀⠀⠀⠀⠀⠀⠀⢕⢕⢕⢕⢕⢔⢱⡕⢸⣿⣿⣿⣿⣿⣿⣿⣿⣿⣿⣿⣿⣿⣿⣿⣿⣿⣿⣿⣿⣿⣿⣿⣿⣿⣿⣿⣿⣿⣿⣿⣿⣿⣿⣿⣿⣿⣿⣿⣿⣿⣿⣿⣿⣿⣿⢕⢕⢕⢕⢕⢕⢕⢕⢕⢕⢕⡇⢕⢕⢕⢕⢕⠀</a:t>
            </a:r>
            <a:br/>
            <a:r>
              <a:t>⢕⢸⣿⣿⣿⡇⠀⢄⡄⢄⢀⠀⠀⠀⠀⠀⠀⠀⠀⠀⠀⠀⠀⢕⢕⢕⢸⢕⠀⠀⠀⠀⠀⠀⠀⠀⠀⠀⠀⢸⣿⡇⢕⢕⢸⣿⣿⢕⢕⢕⣿⣿⡇⢕⢕⢸⣿⣿⡇⢕⢕⣿⣿⣿⢕⢕⢸⣿⣿⡇⢕⢕⣿⣿⢇⢕⢕⣿⡇⢕⢕⢕⠁⠁⠀⠀⠀⠀⠀⠀⠀⠀⠀⠀⢀⢀⢀⢄⢕⢕⢕⢕⢕⠀⠀⠀⠀⠀⢔⢕⢕⢕⢕⢕⢕⠄⢁⢕⢕⢕⢕⢕⢕⢕⢕⢕⢕⢕⢕⢕⢕⢕⢕⢕⢕⢕⢕⢕⢕⢕⢕⢕⢕⢕⢕⢕⢕⢀⢀⠀⠀⠀⠀⠀⠀⠀⠁⠔⢀⠀⠀⠀⠀⠀⠀⠀⠀⢕⢕⢕⢕⢕⢕⣰⣾⣧⢜⣿⣿⣿⣿⣿⣿⣿⣿⣿⣿⣿⣿⣿⣿⣿⣿⣿⣿⣿⣿⣿⣿⣿⣿⣿⣿⣿⣿⣿⣿⣿⣿⣿⣿⣿⣿⣿⣿⣿⣿⣿⣿⣿⣿⣿⡇⢕⢕⢕⢕⢕⢕⢕⢕⢕⠑⢕⡇⢕⢕⢕⢕⢕⠀</a:t>
            </a:r>
            <a:br/>
            <a:r>
              <a:t>⢕⢸⣿⣿⣿⡇⠀⢸⡇⢕⢁⠀⠀⠀⠀⠀⠀⠀⠀⠀⠀⠀⠀⢕⢕⢕⣸⢕⠀⠀⠀⠀⠀⠀⠀⠀⠀⠀⠀⢸⣿⡇⢕⢕⢸⣿⣿⢕⢕⢕⣿⣿⡇⢕⢕⢸⣿⣿⡇⢕⢕⣿⣿⣿⢕⢕⢸⣿⣿⡇⢕⢕⣿⣿⡕⢕⢕⢿⡕⢕⢕⠀⠀⠀⠀⠀⠀⠀⠀⠀⠀⠀⠕⢕⢕⢕⢕⢕⢕⢕⢕⢕⢕⠀⠀⠀⢀⢕⢕⢕⢕⢕⢕⢕⢕⢕⢕⢕⢕⢕⢕⢕⢕⢕⢕⢕⢕⢕⢕⢕⢱⢕⢕⢕⢕⢕⢕⢕⢕⢕⢕⢕⢕⢕⢕⢕⢕⢕⢕⢕⠀⠀⠀⠀⠀⠀⠀⠀⠀⠀⠀⠀⠀⠀⠀⠀⠀⠑⠑⢕⢕⢕⢕⢸⣿⣿⢕⣿⣿⣿⣿⣿⣿⣿⣿⣿⣿⣿⣿⣿⣿⣿⣿⣿⣿⣿⣿⣿⣿⣿⣿⣿⣿⣿⣿⣿⣿⣿⣿⣿⣿⣿⣿⣿⣿⣿⣿⣿⣿⣿⣿⣿⡇⢕⢕⢕⢕⢕⢕⠕⠑⠀⠀⢕⡇⢕⢕⢕⢕⢕⠀</a:t>
            </a:r>
            <a:br/>
            <a:r>
              <a:t>⢕⢸⣿⣿⣿⡇⠀⢸⡇⢕⠀⠀⠀⠀⠀⠀⠀⠀⠀⠀⠀⠀⠀⢕⢕⢕⣼⢕⠀⠀⠀⠀⠀⠀⠀⠀⠀⠀⠀⢸⣿⡇⢕⢕⢸⣿⣿⢕⢕⢕⣿⣿⡷⢕⢕⢸⣿⣿⡇⢕⢕⣿⣿⣿⢕⢕⢸⣿⣿⡇⢕⢕⣿⣿⢕⢕⢕⣿⢕⢱⡕⢀⠀⠀⠀⠀⠀⠀⠀⠀⠀⠀⠀⠑⠕⢕⢕⢕⢕⢕⢕⢕⢕⠀⠀⠀⢕⢕⢕⢕⢕⢕⢕⢕⢕⢕⢕⢕⢕⢕⢕⢕⢕⢕⢕⡵⢕⢪⢕⢕⢕⢕⢕⢕⢕⢕⢕⢕⢕⢕⢕⢕⢕⢕⢕⢕⢕⢕⢕⢕⢕⠀⢀⠀⠀⠀⠀⢀⠀⠀⠀⠀⠀⠀⠀⠀⠀⠀⠀⠁⠑⢕⢕⢜⢟⢟⢕⢜⢝⢟⢟⢟⢟⢟⢟⢟⢟⢟⢟⢟⢟⢟⢟⢟⢟⢟⢟⢟⢟⢟⢟⢟⢟⢟⢟⢟⢟⢟⢟⢟⢟⢟⢟⢟⢟⢟⢟⢟⢟⢟⢟⢟⢇⢕⢕⢕⠕⠑⠁⠀⠀⠀⠀⢕⡇⢕⢕⢕⢕⢕⠀</a:t>
            </a:r>
            <a:br/>
            <a:r>
              <a:t>⢕⢸⣿⣿⣿⣿⠀⢸⡇⢕⠀⠀⠀⠀⠀⠀⠀⠀⠀⠀⠀⠀⠀⢕⢕⣵⣿⢕⠀⠀⠀⠀⠀⠀⠀⠀⠀⠀⠀⢸⣿⡇⠕⢕⢸⢿⢿⢕⢕⢕⢿⢿⢇⢕⢕⢸⢿⢿⢇⢕⢕⢿⢿⢿⢕⢕⢸⢿⢿⢇⢕⢕⣿⣿⡇⢱⢕⣯⢕⢸⣷⣧⡄⠀⠀⠀⠀⠀⠀⠀⠀⠀⠀⠀⠀⠁⠕⢕⢕⢕⢕⢕⢕⠀⠀⠑⢀⠁⠕⢕⠑⠑⠕⢕⢕⢕⢕⢕⢕⢕⢜⢟⢟⢇⢞⢜⢕⢕⢕⢕⢕⢕⢕⢕⢕⢕⢕⢕⢕⢕⢕⢕⢕⢕⢕⢕⢕⢕⢕⢕⢕⢔⠁⠀⠀⠀⢕⢕⢕⠀⠀⠀⠀⠀⠀⠀⠀⠀⠀⠀⠀⢕⢕⢕⢕⢕⢕⢕⢕⢕⢕⢕⢕⢕⢕⢕⢕⢕⢕⢕⢕⢕⢕⢕⢕⢕⢕⢕⢕⢕⢕⢕⢕⢕⢕⢕⢕⢕⢕⢕⢕⢕⢕⢕⢕⢕⢕⢕⢕⢕⢕⢕⢕⠕⠑⠀⠀⠀⠀⠀⠀⠀⠀⢕⡇⢕⢕⢕⢕⢕⠀</a:t>
            </a:r>
            <a:br/>
            <a:r>
              <a:t>⢕⢸⣿⣿⣿⣿⠀⢸⡇⠑⠀⠀⠀⠀⠀⠀⠀⠀⠀⠀⠀⠀⠀⢕⣾⣿⣿⢕⠀⠀⠀⠀⠀⠀⠀⠀⠀⠀⠀⢜⣿⡇⠀⢕⢕⢕⢕⢕⢕⢕⢕⢕⢕⢕⢕⢕⢕⢕⢕⢕⢕⢕⢕⢕⢕⢕⢕⢕⢕⢕⢕⠕⢻⣿⡇⢸⢕⡞⢕⢞⢏⠟⠕⠑⠀⠀⠀⠀⠀⠀⠀⠀⠀⠀⠀⠀⠀⠁⠕⢕⢕⢕⢕⢕⠀⠀⠕⢕⢕⢕⢔⠀⢑⢀⢕⢕⢕⢕⢕⢕⢕⢕⢕⢕⢕⢕⢕⡕⢕⢕⢕⢕⢕⢕⢕⢕⢕⢕⢕⢕⢕⢕⢕⢕⢕⢕⢕⢕⠕⢕⢕⠕⠀⠀⠀⠀⢕⠑⠀⠀⠀⠀⠀⠀⠀⠀⠀⠀⠀⠀⢔⢕⢕⢕⢕⢕⢕⢕⢕⢕⢕⢕⢕⢕⢕⢕⢕⢕⢕⢕⢕⢕⢕⢕⢕⢕⢕⢕⢕⢕⢕⢕⢕⢕⢕⢕⢕⢕⢕⢕⢕⢕⢕⢕⢕⢕⢕⢕⢕⢕⢕⢕⢱⣦⣔⢔⢔⢔⢄⢄⢄⢄⢄⢱⡇⢕⢕⢕⢕⢕⠀</a:t>
            </a:r>
            <a:br/>
            <a:r>
              <a:t>⢕⢸⣿⣿⣿⣿⠀⠀⢕⢀⢀⢀⢀⢀⢀⢄⢄⢄⢄⢄⢄⢄⢄⢕⣳⢿⣿⡕⢄⢄⢄⢄⢄⢄⢄⢄⢀⢀⢀⢸⣿⡇⢀⢁⢁⢁⢁⢁⢅⢅⢅⢕⢕⢕⢕⢕⢕⢕⢕⢕⢕⢕⢕⢕⢕⢕⢕⢕⢁⢁⢁⢀⢸⣿⡇⢕⣧⢕⢕⠔⠀⠀⠀⠀⠀⠀⠀⠀⠀⠀⠀⠀⠀⠀⠀⠀⠀⠀⠀⠑⢕⢕⢕⣱⡔⠀⠀⠕⢀⠄⢕⢕⢕⢕⢕⢕⢕⢕⢕⢕⢕⢕⢕⢕⢕⢜⢕⢕⢇⢕⢕⢕⢕⢜⢇⢕⢕⢕⢕⢕⢕⢕⢕⢕⢕⢕⢕⢕⢕⢄⢕⠀⠀⠀⠀⢄⠑⠀⠀⠀⠀⠀⠀⠀⠀⠀⠀⠀⠀⢐⢕⢕⢕⢕⢕⢕⢕⢕⢕⢕⢕⢕⢕⢕⢕⢕⢕⢕⢕⢕⢕⢕⢕⢕⢕⢕⢕⢕⢕⢕⢕⢕⢕⢕⢕⢕⢕⢕⢕⢕⢕⢕⢕⢕⢕⢕⢕⢕⢕⢕⢕⢕⢕⢝⢟⢿⣷⣵⡕⢕⢕⢕⢕⢸⡇⢕⢕⢕⢕⢕⠀</a:t>
            </a:r>
            <a:br/>
            <a:r>
              <a:t>⣕⢸⣿⣿⣿⣿⠀⠀⢸⢿⢿⢿⢿⢿⢿⢿⢿⢿⢿⢿⢿⢿⢿⢿⣿⣿⣿⡿⢿⢿⢿⢿⢿⢿⢿⢿⢿⢿⢿⢿⢿⢿⢿⢟⢿⢿⢿⢿⢿⢿⢿⢻⢿⢿⢿⢿⢿⢿⢿⢿⢿⢿⢿⢿⢿⢿⢿⢻⢿⢿⢿⢿⢻⢿⢇⢕⢏⢕⢕⠀⠀⠀⠀⠀⠀⠀⠀⠀⠀⠀⠀⠀⠀⠀⠀⠀⠀⠀⠀⠀⠀⢕⢸⣿⣿⢔⠀⠀⠁⠀⠁⠔⢕⢕⢕⢕⢕⢕⢕⢕⢕⢕⢕⢕⢕⢕⢕⢕⢕⢕⢕⢕⢕⢕⢕⢕⢕⢕⢕⢕⢕⢕⢕⢕⢕⢕⢕⢕⢕⢕⢕⢕⠀⠀⠀⠀⠀⠀⠀⠀⠀⠀⠀⠀⠀⠀⠀⠀⠀⠑⠕⢕⢕⢕⢕⢕⢕⢕⢕⢕⢕⢕⢕⢕⢕⢕⢕⢕⢕⢕⢕⢕⢕⢕⢕⢕⢕⢕⢕⢕⢕⢕⢕⢕⢕⢕⢕⢕⢕⢕⢕⢕⢕⢕⢕⢕⢕⢕⢕⢕⢕⢕⢕⢕⢕⢕⢕⢝⢻⢿⣧⣕⢕⢱⡇⢕⠑⠁⠁⠁⠀</a:t>
            </a:r>
            <a:br/>
            <a:r>
              <a:t>⣿⣿⣿⣿⣿⣿⠀⠀⢕⢕⢕⢕⢕⢕⢕⢕⢕⢕⢕⢕⢕⢕⢕⢱⣿⣿⣿⡇⢕⢕⢕⢕⢕⢕⢕⢕⢕⢕⢕⢕⢕⢕⢕⢕⢕⢕⢕⢕⢕⢕⢕⢕⢕⢕⢕⢕⢕⢕⢕⢕⢕⢕⢕⢕⢕⢕⢕⢕⢕⢕⢕⢕⢕⢕⢕⢕⢕⢕⢕⠀⠀⠀⠀⠀⠀⠀⠀⠀⠀⠀⠀⠀⠀⠀⠀⠀⠀⠀⠀⠀⠀⢕⢸⣿⣿⢕⠀⠀⠀⠀⠀⠀⠑⠕⠕⢑⠕⢕⢕⢕⢕⢕⢕⢕⢕⢕⢕⢕⢱⢕⢕⢕⢕⢕⢕⢕⢕⢕⢕⢕⢕⢕⢕⢕⢕⢕⢕⢕⢕⢕⢕⠁⠀⢠⠀⠀⠀⠀⠀⠀⠀⠀⠀⠀⠀⠀⠀⠀⠀⠀⠀⢀⢕⢕⢕⢕⢕⢕⢕⢕⢕⢕⢕⢕⢕⢕⢕⢕⢕⢕⢕⢕⢕⢕⢕⢕⢕⢕⢕⢕⢕⢕⢕⢕⢕⢕⢕⢕⢕⢕⢕⢕⢕⢕⢕⢕⢕⢕⢕⢕⢕⢕⢕⢕⢕⢕⢕⢕⢕⢕⢜⢝⢿⣿⣧⣄⢄⢄⢄⢄⠀</a:t>
            </a:r>
            <a:br/>
            <a:r>
              <a:t>⣿⣿⣿⣿⣿⣿⠀⠀⢕⢕⢕⢕⢕⢕⢕⢕⢕⢕⢕⢕⢕⢕⢕⢸⣿⣿⣿⡇⢕⢕⢕⢕⢕⢕⢕⢕⢕⢕⢕⢕⢕⢕⢕⢕⢕⢕⢕⢕⢕⢕⢕⢕⢕⢕⢕⢕⢕⢕⢕⢕⢕⢕⢕⢕⢕⢕⢕⢕⢕⢕⢕⢕⢕⢕⢕⢕⢕⢕⢕⢄⠀⠀⠀⠀⠀⠀⠀⠀⠀⠀⠀⠀⠀⠀⠀⠀⠀⠀⠀⠀⠀⢕⢸⣿⣿⡇⠀⠀⠀⠀⠀⠀⠄⠀⢄⠀⠀⢁⢕⢕⢕⢕⢕⢕⢕⢕⢕⢕⢕⢕⢕⢕⢕⢕⢕⢕⢕⢕⢕⢕⢕⢕⢕⢕⢕⢕⢕⠕⠕⠁⠀⢀⢰⣿⠀⢕⠀⠀⠀⠀⠀⠀⠀⠀⠀⠀⠀⠀⠀⠀⢄⢕⢕⢕⢕⢕⢕⢕⢕⢕⢕⢕⢕⢕⢕⢕⢕⢕⢕⢕⢕⢕⢕⢕⢕⢕⢕⢕⢕⢕⢕⢕⢕⢕⢕⢕⢕⢕⢕⢕⢕⢕⢕⢕⢕⢕⢕⢕⢕⢕⢕⢕⢕⢕⢕⢕⢕⢕⢕⢕⢕⢕⢕⢕⢝⢟⢿⣷⣵⣕⠀</a:t>
            </a:r>
            <a:br/>
            <a:r>
              <a:t>⣿⣿⣿⣿⣿⣿⠀⠀⠀⠀⠁⠑⠕⢕⢕⢕⢕⢕⢕⢕⢕⢕⢕⢸⣿⣿⣿⡇⢕⢕⢕⢕⢕⢕⢕⢕⢕⢕⢕⢕⢕⢕⢕⢕⢕⢕⢕⢕⢕⢕⢕⢕⢕⢕⢕⢕⢕⢕⢕⢕⢕⢕⢕⢕⢕⢕⢕⢕⢕⢕⢕⢕⢕⢕⢕⢕⢕⢕⢕⢕⢔⢀⠀⠀⠀⠀⠀⠀⠀⠀⠀⠀⠀⠀⠀⠀⠀⠀⠀⠀⠀⠁⢸⣿⣿⣧⠀⠀⠀⠀⠀⠀⠀⠀⠀⢀⢄⢔⢕⢕⢕⢕⢕⢕⢕⢕⢕⢕⢕⢕⢕⢕⢕⢕⢕⢕⢕⢕⢕⢕⢕⢕⠕⠕⢕⢁⠑⠀⠀⠀⢀⢕⢿⡏⠀⢕⠀⠀⠀⠀⠀⠀⠀⠀⠀⠀⠀⠀⢀⢔⢕⢕⢕⢕⢕⢕⢕⢕⢕⢕⢕⢕⢕⢕⢕⢕⢕⢕⢕⢕⢕⢕⢕⢕⢕⢕⢕⢕⢕⢕⢕⢕⢕⢕⢕⢕⢕⢕⢕⢕⢕⢕⢕⢕⢕⢕⢕⢕⢕⢕⢕⢕⢕⢕⢕⢕⢕⢕⢕⢕⢕⢕⢕⢕⢕⢕⢕⢜⢝⢿⠀</a:t>
            </a:r>
            <a:br/>
            <a:r>
              <a:t>⣿⣿⣿⣿⣿⣿⠀⠀⢀⢀⠀⠀⠀⠀⢁⠑⠕⠕⢕⢕⢕⢕⢕⢸⣿⣿⣿⡇⢕⢕⢕⢕⢕⢕⢕⢕⢕⢕⢕⢕⢕⢕⢕⢕⢕⢕⢕⢕⢕⢕⢕⢕⢕⢕⢕⢕⢕⢕⢕⢕⢕⢕⢕⢕⢕⢕⢕⢕⢕⢕⢕⢕⢕⢕⢕⢕⢕⢕⢕⢕⢕⢕⢔⢄⢀⠀⠀⠀⠀⠀⠀⠀⠀⠀⠀⠀⠀⠀⠀⠀⠀⠀⢕⣿⣿⣿⡔⠀⠀⠀⠀⠀⠀⠀⠀⠀⠁⠑⠑⠑⢕⢕⢕⢕⢕⢕⢕⢕⢕⢕⢕⢕⢕⢕⢕⢕⢕⢕⢕⠕⠕⢕⠕⠐⠀⠀⠀⠀⠀⢀⢕⣼⣿⢕⠀⠁⠀⠀⠀⠀⠀⠀⠀⠀⠀⠀⠔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⢀⠀⢕⢕⢕⢔⢔⢄⢑⢔⠔⢄⢀⢁⠑⠕⢕⢕⢕⢕⢕⢕⢕⢕⢕⢕⢕⢕⢕⢕⢕⢕⢕⢕⢕⢕⢕⢕⢕⢕⢕⢕⢕⢕⢕⢕⢕⢕⢕⢕⢕⢕⢕⢕⢕⢕⢕⢕⢕⢕⢕⢕⢕⢕⢕⢕⢕⢕⢕⢕⢕⢕⢕⢕⢕⢕⢕⢕⢕⢄⢀⠀⠀⠀⠀⠀⠀⠀⠀⠀⠀⠀⠀⠀⠀⠀⠑⢹⡏⣿⣷⡄⠀⠀⠀⠀⠀⠀⠀⠀⠀⠀⠀⠀⠁⠁⠑⠑⠁⠕⠕⠕⠕⠕⠕⠕⠕⠕⠕⠕⠑⠑⠑⠁⠀⠀⠀⠀⠀⠀⠀⠀⢄⣷⡿⢟⣵⠁⢄⠀⠀⠀⠀⠀⠀⠀⠀⠀⠀⠀⠀⠑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⢕⢄⢕⢕⢕⢕⢕⢕⢕⠁⠀⠀⠁⢕⢕⢔⢄⢅⢅⢕⢕⢕⢕⢕⢕⢕⢕⢕⢕⢕⢕⢕⢕⢕⢕⢕⢕⢕⢕⢕⢕⢕⢕⢕⢕⢕⢕⢕⢕⢕⢕⢕⢕⢕⢕⢕⢕⢕⢕⢕⢕⢕⢕⢕⢕⢕⢕⢕⢕⢕⢕⢕⢕⢕⢕⢕⢕⢕⢕⢕⢕⢕⢕⢔⠔⠀⠀⠀⠀⠀⠀⠀⠀⠀⠀⠀⠀⢕⢻⢜⢿⣿⣔⢀⠀⠀⠀⠀⠀⠀⠀⠀⠀⠀⠀⠀⠀⠀⠀⠀⠀⠀⠀⠀⠀⠀⠀⠀⠀⠀⠀⠀⠀⠀⠀⠀⠀⠀⠀⠀⠀⢕⢝⢱⣷⣿⠟⢀⠁⠀⠀⠀⠀⠀⠀⠀⠀⠀⠀⠀⠀⠀⠀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⢕⢕⢕⢕⢕⢕⢕⢕⢕⢄⢀⢀⢔⢕⢕⢕⢕⠑⠀⠑⢕⢕⢕⢕⢕⢕⢕⢕⢕⢕⢕⢕⢕⢕⢕⢕⢕⢕⢕⢕⢕⢕⢕⢕⢕⢕⢕⢕⢕⢕⢕⢕⢕⢕⢕⢕⢕⢕⢕⢕⢕⢕⢕⢕⢕⢕⢕⢕⢕⢕⢕⢕⢕⢕⢕⢕⢕⢕⢕⢕⢕⢕⢕⠕⠀⠀⠀⠀⠀⠀⠀⠀⠀⠀⠀⠐⠀⢕⢕⢳⡕⢝⢿⣷⣔⢀⠀⠀⠀⠀⠀⠀⠀⠀⠀⠀⠀⠀⠀⠀⠀⠀⠀⠀⠀⠀⠀⠀⠀⠀⠀⠀⠀⠀⠀⠀⠀⠀⠀⠀⢔⢕⢱⣾⢟⠕⢀⠁⠀⠀⠀⠀⠀⠀⠀⠀⠀⠀⠀⠀⠀⠀⠀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⢕⠑⠕⢕⢕⢕⢕⢕⢕⢕⢕⢕⢕⢕⢕⢕⢕⠀⠀⠀⢅⢕⢕⢕⢕⢕⢕⢕⢕⢕⢕⢕⢕⢕⢕⢕⢕⢕⢕⢕⢕⢕⢕⢕⢕⢕⢕⢕⢕⢕⢕⢕⢕⢕⢕⢕⢕⢕⢕⢕⢕⢕⢕⢕⢕⢕⢕⢕⢕⢕⢕⢕⢕⢕⢕⢕⢕⢕⢕⢕⢕⢕⢕⢄⢄⠀⠀⠀⠀⠀⠀⠀⠀⠀⠀⠀⠀⠑⢇⢕⢕⢕⢕⠙⠟⢷⡕⢀⠀⠀⠀⠀⠀⠀⠀⠀⠀⠀⠀⠀⠀⠀⠀⠀⠀⠀⠀⠀⠀⠀⠀⠀⠀⠀⠀⠀⢀⢄⣔⣵⣵⣷⢟⣵⠃⢀⠁⠀⠀⠀⠀⠀⠀⠀⠀⠀⠀⢀⢀⢀⢀⢄⢔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⢕⠀⠀⠁⢕⢕⢕⢕⢕⢕⢕⢕⢕⢕⢕⢕⢕⢔⢔⢕⢕⢕⢕⢕⢕⢕⢕⢕⢕⢕⢕⢕⢕⢕⢕⢕⢕⢕⢕⢕⢕⢕⢕⢕⢕⢕⢕⢕⢕⢕⢕⢕⢕⢕⢕⢕⢕⢕⢕⢕⢕⢕⢕⢕⢕⢕⢕⢕⢕⢕⢕⢕⢕⢕⢕⢕⢕⢕⢕⢕⢕⠕⠑⠑⠑⠁⠀⠀⠀⠀⠀⠀⠀⠀⠀⠀⠀⠀⠜⣇⢕⢕⢧⡕⢄⢀⠈⠁⠀⠀⠀⠀⠀⠀⠀⠀⠀⠀⠀⠀⠀⠀⠀⠀⠀⠀⠀⠀⠀⠀⠀⠀⠀⠀⠀⠀⢕⢟⢟⢟⣏⣕⡾⠑⢄⠁⠀⠀⠀⠀⠀⠀⠀⠀⠀⠀⠀⠑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⡕⠀⠀⢀⢕⢕⢕⢕⢕⢕⢕⢕⢕⢕⢕⢕⢕⢕⢕⢕⢕⢕⢕⢕⢕⢕⢕⢕⢕⢕⢕⢕⢕⢕⢕⢕⢕⢕⢕⢕⢕⢕⢕⢕⢕⢕⢕⢕⢕⢕⢕⢕⢕⢕⢕⢕⢕⢕⢕⢕⢕⢕⢕⢕⢕⢕⢕⢕⢕⢕⢕⢕⢕⢕⢕⢕⢕⢕⢕⢕⢕⠀⠀⠀⠀⠀⠐⠀⠀⠀⠀⠀⠀⠀⠀⠀⠀⠀⠀⢹⣕⢕⢕⢻⣷⣵⣵⣔⡔⢄⢀⠀⠀⠀⠀⠀⠀⠀⠀⠀⠀⠀⠀⠀⠀⠀⠀⠀⠀⠀⠀⠀⠀⠀⠀⢴⡾⢿⢟⠟⠛⠙⢀⠐⠀⠀⠀⠀⠀⠀⠀⠀⠀⠀⠀⠀⠀⠀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⡧⢕⢕⢕⢕⢕⢕⢕⢕⢕⢕⢕⢕⢕⢕⢕⢕⢕⢕⢕⢕⢕⢕⢕⢕⢕⢕⢕⢕⢕⢕⢕⢕⢕⢕⢕⢕⢕⢕⢕⢕⢕⢕⢕⢕⢕⢕⢕⢕⢕⢕⢕⢕⢕⢕⢕⢕⢕⢕⢕⢕⢕⢕⢕⢕⢕⢕⢕⢕⢕⢕⢕⢕⢕⢕⢕⢕⢕⢕⢕⢔⢄⢄⢀⢀⠀⠀⠀⠀⠀⠀⠀⠀⠀⠀⠀⠀⠀⠀⠀⠙⠳⢵⡕⢜⢝⢟⢟⢟⠗⠧⠀⠀⠀⠀⠀⠀⠀⠀⠀⠀⠀⠀⠀⠀⠀⠀⠀⠀⠀⠀⠀⠀⠀⠔⠟⠛⠉⠁⠀⢀⠔⠁⠀⠀⠀⠀⠀⠀⠀⠀⠀⠀⠀⠀⠀⢀⢔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⢇⢕⢕⢕⢕⢕⢕⢕⢕⢕⢕⢕⢕⢕⢕⢕⢕⢕⢕⢕⢕⢕⢕⢕⢕⢕⢕⢕⢕⢕⢕⢕⢕⢕⢕⢕⢕⢕⢕⢕⢕⢕⢕⢕⢕⢕⢕⢕⢕⢕⢕⢕⢕⢕⢕⢕⢕⢕⢕⢕⢕⢕⢕⢕⢕⢕⢕⢕⢕⢕⢕⢕⢕⢕⢕⢕⢕⢕⢕⢕⢕⢕⢕⣾⣿⠇⠀⠀⠀⠀⠀⠀⠀⠀⠀⠀⠀⠀⠀⠀⠀⠀⠀⠈⠕⢕⢜⢕⢧⠵⠔⠀⠀⠀⠀⠀⠀⠀⠀⠀⠀⠀⠀⠀⠀⠀⠀⠀⠀⠀⠀⠀⠀⠀⠀⠀⠀⠀⢄⠐⠁⠀⠀⠀⠀⠀⠀⠀⠀⠀⠀⠀⠀⠀⢄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⡏⢕⢕⢕⢕⢕⢕⢕⢕⢕⢕⢕⢕⢕⢕⢕⢕⢕⢕⢕⢕⢕⢕⢕⢕⢕⢕⢕⢕⢕⢕⢕⢕⢕⢕⢕⢕⢕⢕⢕⢕⢕⢕⢕⢕⢕⢕⢕⢕⢕⢕⢕⢕⢕⢕⢕⢕⢕⢕⢕⢕⢕⢕⢕⢕⢕⢕⢕⢕⢕⢕⢕⢕⢕⢕⢕⢕⢕⢕⢕⢕⢕⢕⢕⢕⢕⢻⢇⠀⠀⠀⠀⠀⠀⠀⠀⠀⠀⠀⠀⠀⠀⠀⠀⠀⠀⠀⠀⠀⠀⠁⠑⢕⢀⠀⠀⠀⠀⠀⠀⠀⠀⠀⠀⠀⠀⠀⠀⠀⠀⠀⠀⠀⠀⠀⠀⠀⢀⠄⠔⠁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⢝⢝⢕⢕⢕⢕⢕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⠀⠀⠀⠀⠀⠀⠁⠑⠔⢄⢀⠀⠀⠀⠀⠀⠀⠀⠀⠀⠀⠀⠀⠀⠀⠀⠀⠀⠔⠑⠁⠀⠀⠀⠀⠀⠀⠀⠀⠀⠀⠀⠀⠀⠀⠀⠀⠀⠀⠀⠀⠀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⠀⠀⠀⠀⠀⠀⠀⠀⠀⠀⠀⠀⠀⠀⠀⠀⠀⠀⠀⠀⠀⠀⠀⠀⠀⠐⠀⠀⠀⠀⠀⠑⠀⠀⠀⠀⠀⠀⠀⠀⠀⠀⠀⠀⠀⠀⠀⠀⠑⠀⠀⠀⠀⠀⠀⠀⠀⠀⠀⠀⠀⠀⠀⠀⠀⠀⠀⠀⠀⠀⠀⠀⠀⠀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4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⣿⣿⣿⣿⣿⣿⣿⣿⣿⣿⣿⣿⣿⣿⣿⣿⣿⣿⣿⣿⣿⣿⣿⣿⣿⣿⣿⣿⣿⣿⣿⣿⣿⡇⢕⣵⣵⣵⣵⣵⣵⣵⣵⣵⣵⣿⣿⣿⣿⣿⣿⣿⣿⣿⣿⣿⣿⣿⣿⣿⣿⣿⣿⣿⣵⣵⣿⣿⣿⣿⣿⣿⣿⣿⣿⣿⣿⣿⣿⣿⣿⣿⣿⣿⣿⣿⣿⣿⡏⢸⣿⣿⣿⣿⣿⣿⣿⣿⣿⣿⣿⣿⡕⢕⢕⢕⢕⢕⢕⢕⢹⣿⣿⣿⣿⣿⣿⣿⣿⣿⣿⣿⣿⣿⣿⣿⣿⣿⣿⣿⣿⣿⣿⣿⣿⣿⣿⣿⣿⢏⢕⢕⡾⣼⣿⣿⣿⣿⣿⣿⣿⣿⣿⡇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⢸⣿⣿⣿⣿⣿⣿⣿⣿⣿⣿⣿⣿⣿⣿⣿⣿⣿⣿⣿⣿⣿⣿⣿⣿⣿⣿⣿⣿⣿⣿⣿⣿⢇⢕⣿⣿⣿⣿⣿⣿⣿⣿⣿⣿⣿⣿⣿⣿⣿⣿⣿⣿⣿⣿⣿⣿⣿⣿⣿⣿⣿⣿⣿⣿⣿⣿⣿⣿⣿⣿⣿⣿⣿⣿⣿⣿⣿⣿⣿⣿⣿⣿⣿⣿⣿⣿⡟⢕⢸⣿⣿⣿⡼⣿⣿⣿⣿⣿⣿⣿⣿⣷⢕⢕⢕⢕⢕⢕⢕⢕⢜⣿⣿⣿⣿⣿⣿⣿⣿⣿⣿⣿⣿⣿⣿⣿⣿⣿⣿⣿⣿⣿⣿⣿⣿⡿⢟⢕⢕⢕⢱⣿⣿⣿⣿⣿⣿⣿⣿⣿⣿⣿⡇⣿⢧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⢸⣿⣿⣿⣿⣿⣿⣿⣿⣿⣿⣿⣿⣿⣿⣿⣿⣿⣿⣿⣿⣿⣿⣿⣿⣿⣿⣿⣿⣿⣿⣿⣿⢕⢕⣿⣿⣿⣿⣿⣿⣿⣿⣿⣿⣿⣿⣿⣿⣿⣿⣿⣿⣿⣿⣿⣿⣿⣿⣿⣿⣿⣿⣿⣿⣿⣿⣿⣿⣿⣿⣿⣿⣿⣿⣿⣿⣿⣿⣿⣿⣿⣿⣿⣿⣿⣿⡇⢕⢸⣿⣿⣿⣧⢻⣿⣿⣿⣿⣿⣿⣿⣿⢕⢕⢕⢕⢕⢕⢕⢕⣸⣿⡟⢝⢝⢝⢿⣿⣿⣿⣿⣿⣿⣿⣿⣿⣿⣿⣿⣿⡿⢿⢟⢝⢝⢕⢕⢕⢕⢕⣸⣿⣿⣿⣿⣿⣿⣿⣿⡟⣿⣿⣇⡿⢸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⢸⣿⣿⣿⣿⣿⣿⣿⣿⣿⣿⣿⣿⣿⣿⣿⣿⣿⣿⣿⣿⣿⣿⣿⣿⣿⣿⣿⣿⣿⣿⣿⣿⡇⢕⣿⣿⣿⣿⣿⣿⣿⣿⣿⣿⣿⣿⣿⣿⣿⣿⣿⣿⣿⣿⣿⣿⣿⣿⣿⣿⣿⣿⣿⣿⣿⣿⣿⣿⣿⣿⣿⣿⣿⣿⣿⣿⣿⣿⣿⣿⣿⣿⣿⣿⣿⣿⢕⢕⢸⣿⣿⣿⣿⢕⢻⣿⣿⣿⣿⣿⣿⣿⢕⢕⢕⢕⢕⢕⢕⣱⣿⣿⢇⢕⢕⢕⢸⣿⣿⣿⣿⣿⣿⣿⣿⣿⣿⣿⣿⢏⢕⢕⢕⢕⢕⢕⢕⢕⢕⢕⣿⣿⣿⣿⣿⣿⣿⣿⣿⢇⣿⣿⣿⡇⢕⢟⣿⣿⣿⣿⣿⣿⣿⣿⣿⣿⣿⣿⣿⣿⣿⣿⣿⣿⣿⣿⣿⣿⣿⣿⣿⣿⣿⣿⣿⣿⣿⣿⣿⣿⣿⣿⣿⣿⣿⣿⣿⣿⣿⣿⢿⣿⣿⣿⣿⣿⣿⣿⣿⣿⣿⣿⣿⣿⣿⣿⣿⣿⣿⣿⣿⣿⣿⣿⣿⣿⣿⣿⣿⣿⣿⣿⣿⣿⣿⣿⣿⠀</a:t>
            </a:r>
            <a:br/>
            <a:r>
              <a:t>⢕⢕⢸⣿⣿⣿⣿⣿⣿⣿⣿⣿⣿⣿⣿⣿⣿⣿⣿⣿⣿⣿⣿⣿⣿⣿⣿⣿⣿⣿⣿⣿⣿⣿⣿⡇⢕⣿⣿⣿⣿⣿⣿⣿⣿⣿⣿⣿⣿⣿⣿⣿⣿⣿⣿⣿⣿⣿⣿⣿⣿⣿⣿⣿⣿⣿⣿⣿⣿⣿⣿⣿⣿⣿⣿⣿⣿⣿⣿⣿⣿⣿⣿⣿⣿⣿⣿⣿⡝⢕⢱⣾⣿⣿⡿⢕⢕⢜⢿⣧⢿⣿⣿⣿⣿⢕⢕⢕⢕⢕⢕⢱⣿⣿⡟⢕⢕⢕⢕⢸⣿⣿⣿⣿⣿⣿⣿⣿⣿⣿⣿⣿⢕⢕⢕⢕⢕⢕⢕⢕⢕⢕⢱⣿⣿⣿⣿⣿⣿⣿⢿⢏⢜⢝⢝⢻⣷⡕⢕⢜⢻⣿⣿⣿⣿⣿⣿⣿⣿⣿⣿⣿⣿⣿⣿⣿⣿⣿⣿⣿⣿⣿⣿⣿⣿⣿⣿⣿⣿⣿⣿⣿⣿⣿⣿⣿⣿⣿⣿⣿⣿⣿⣿⢸⣿⣿⣿⣿⣿⣿⣿⣿⣿⣿⣿⣿⣿⣿⣿⣿⣿⣿⣿⣿⣿⣿⣿⣿⣿⣿⣿⣿⣿⣿⣿⣿⣿⣿⣿⣿⠀</a:t>
            </a:r>
            <a:br/>
            <a:r>
              <a:t>⡕⢕⢸⣿⣿⣿⣿⣿⣿⣿⣿⣿⣿⣿⣿⣿⣿⣿⣿⣿⣿⣿⣿⣿⣿⣿⣿⣿⣿⣿⣿⣿⣿⣿⣿⡇⢕⣿⣿⣿⣿⣿⣿⣿⣿⣿⣿⣿⣿⣿⣿⣿⣿⣿⣿⣿⣿⣿⣿⣿⣿⣿⣿⣿⣿⣿⣿⣿⣿⣿⣿⣿⣿⣿⣿⣿⣿⣿⣿⣿⣿⣿⣿⣿⣿⣿⣿⣿⣧⢕⢸⣿⣿⡟⢕⢕⢕⢕⢜⣿⣾⣿⣿⣿⣿⢕⢕⢕⢕⢕⢕⣾⣿⡿⢕⢕⢕⢕⢕⣿⣿⣿⣿⣿⣿⣿⣿⣿⣿⣿⣿⣿⢕⢕⢕⢕⢕⢕⢕⢕⢕⢱⡟⢻⣿⣿⣿⣿⣿⢇⢕⢕⢕⢕⢕⢕⢿⢗⢕⢕⢕⢹⣿⣿⣿⣿⣿⣿⣿⣿⣿⣿⣿⣿⣿⣿⣿⣿⣿⣿⣿⣿⣿⣿⣿⣿⣿⣿⣿⣿⣿⣿⣿⣿⣿⣿⣿⣿⣿⣿⣿⣿⣿⢸⣿⣿⣿⣿⣿⣿⣿⣿⣿⣿⣿⣿⣿⣿⣿⣿⣿⣿⣿⣿⣿⣿⣿⣿⣿⣿⣿⣿⣿⣿⣿⣿⣿⣿⣿⣿⠀</a:t>
            </a:r>
            <a:br/>
            <a:r>
              <a:t>⡇⢕⢸⣿⣿⣿⣿⣿⣿⣿⣿⣿⣿⣿⣿⣿⣿⣿⣿⣿⣿⣿⣿⣿⣿⣿⣿⣿⣿⣿⣿⣿⣿⣿⣿⡇⢕⣿⣿⣿⣿⣿⣿⣿⣿⣿⣿⣿⣿⣿⣿⣿⣿⣿⣿⣿⣿⣿⣿⣿⣿⣿⣿⣿⣿⣿⣿⣿⣿⣿⣿⣿⣿⣿⣿⣿⣿⣿⣿⣿⣿⣿⣿⣿⣿⣿⣿⣿⣿⢕⢸⣿⢏⢕⢕⢕⢕⢕⢕⣿⣿⣿⣿⣿⣿⡇⢕⢕⢕⢕⣸⣿⡟⢕⢕⢕⢕⢕⣱⣿⣿⣿⣿⣿⣿⣿⣿⣿⣿⣿⣿⣿⢕⢕⢕⢕⢕⢕⢕⢕⢕⢕⢕⢕⢝⢿⢿⢏⢝⢕⢕⢕⢕⢕⢕⢕⢕⢕⢱⢕⢕⢕⢜⢿⣿⣿⣿⣿⣿⣿⣿⣿⣿⣿⣿⣿⣿⣿⣿⣿⣿⣿⣿⣿⣿⣿⣿⣿⣿⣿⣿⣿⣿⣿⣿⣿⣿⣿⣿⣿⣿⣿⣿⢸⣿⣿⣿⣿⣿⣿⣿⣿⣿⣿⣿⣿⣿⣿⣿⣿⣿⣿⣿⣿⣿⣿⣿⣿⣿⣿⣿⣿⣿⣿⣿⣿⣿⣿⣿⣿⠀</a:t>
            </a:r>
            <a:br/>
            <a:r>
              <a:t>⢇⢕⢸⣿⣿⣿⣿⣿⣿⣿⣿⣿⣿⣿⣿⣿⣿⣿⣿⣿⣿⣿⣿⣿⣿⣿⣿⣿⣿⣿⣿⣿⣿⣿⣿⢇⢕⣿⣿⣿⣿⣿⣿⣿⣿⣿⣿⣿⣿⣿⣿⣿⣿⣿⣿⣿⣿⣿⣿⣿⣿⣿⣿⣿⣿⣿⣿⣿⣿⣿⣿⣿⣿⣿⣿⣿⣿⣿⣿⣿⣿⣿⣿⣿⣿⣿⣿⣿⣿⣇⢜⢏⢕⢕⢕⢕⢕⢕⢕⣿⣿⣿⣿⣿⣿⡇⢕⢕⢕⢕⢟⢏⢕⢕⢕⠁⢕⣱⣿⣿⣿⣿⣿⣿⣿⣿⣿⣿⣿⣿⣿⣿⡕⢕⠑⢕⢕⢕⢕⢕⢕⢕⢕⢕⢕⢕⢕⢕⢕⢕⢕⢕⢕⢕⢕⢕⢕⢕⢕⢕⢕⢕⢕⢜⢿⣿⣿⣿⣿⣿⣿⣿⣿⣿⣿⣿⣿⣿⣿⣿⣿⣿⣿⣿⣿⣿⣿⣿⣿⣿⣿⣿⣿⣿⣿⣿⣿⣿⣿⣿⣿⣿⣿⢸⣿⣿⣿⣿⣿⣿⣿⣿⣿⣿⣿⣿⣿⣿⣿⣿⣿⣿⣿⣿⣿⣿⣿⣿⣿⣿⣿⣿⣿⣿⣿⣿⣿⣿⣿⣿⠀</a:t>
            </a:r>
            <a:br/>
            <a:r>
              <a:t>⣕⣕⣕⣿⣿⣿⣿⣿⣿⣿⣿⣿⣿⣿⣿⣿⣿⣿⣿⣿⣿⣿⣿⣿⣿⣿⣿⣿⣿⣿⣿⣿⣿⣿⣿⣇⣕⣿⣿⣿⣿⣿⣿⣿⣿⣿⣿⣿⣿⣿⣿⣿⣿⣿⣿⣿⣿⣿⣿⣿⣿⣿⣿⣿⣿⣿⣿⣿⣿⣿⣿⣿⣿⣿⣿⣿⢿⢏⢕⢕⢜⢻⣿⣿⣿⣿⣿⣿⣿⡿⢕⢕⢕⢕⢕⢕⢕⢕⢕⣿⣿⣿⣿⣿⣿⣇⢕⢕⢕⢕⢕⠕⠑⠑⠀⠀⠁⣿⣿⣿⣿⣿⣿⣿⣿⣿⣿⣿⣿⣿⣿⣿⣿⡕⠀⠁⠕⢕⢕⢕⢕⢕⢕⢕⢕⢕⢕⢕⢕⢕⢕⢕⢕⢕⢕⢕⢕⢕⢕⢕⢕⢕⢕⢕⢜⣿⣿⣿⣿⣿⣿⣿⣿⣿⣿⣿⣿⣿⣿⣿⣿⣿⣿⣿⣿⣿⣿⣿⣿⣿⣿⣿⣿⣿⣿⣿⣿⣿⣿⣿⣿⣿⣿⢸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⢿⢿⣿⣿⣿⣿⣿⣿⣿⣿⣿⣿⣿⣿⣿⣿⣿⣿⣿⣿⣿⣿⣿⣿⣿⣿⣿⣿⣿⣿⡿⣿⣿⣿⣿⣿⣿⣿⡿⢕⢕⢕⢕⢕⢕⢜⣿⣿⣿⣿⣿⣿⣿⢕⢕⢕⢕⣕⣕⣵⣵⣵⣕⣿⣿⣿⣿⣿⣿⣿⢕⣱⢕⠕⠁⠀⠀⠀⠀⠀⠀⢻⣿⣿⣿⣿⣿⣿⣿⣿⣿⣿⣿⣿⣿⣿⣿⡇⠀⠀⠀⢔⢕⠀⠕⢕⢕⡕⢕⡕⣕⣕⣕⣕⢕⣵⣵⣷⣧⣕⣕⣕⢕⢕⢕⢕⢕⢕⢕⢜⢿⣿⣿⣿⣿⣿⣿⣿⣿⣿⣿⣿⣿⣿⣿⣿⣿⣿⣿⣿⣿⣿⣿⣿⣿⣿⣿⣿⣿⣿⣿⣿⣿⣿⣿⣿⣿⢸⣿⣿⣿⣿⣿⣿⣿⣿⣿⣿⣿⣿⣿⣿⣿⣿⣿⣿⣿⣿⣿⣿⣿⣿⣿⣿⣿⣿⣿⣿⣿⣿⣿⣿⣿⣿⠀</a:t>
            </a:r>
            <a:br/>
            <a:r>
              <a:t>⡇⢕⢕⢕⢕⢕⢕⢕⢕⢕⢕⢕⢕⢕⢕⢕⢕⢕⢕⢕⢕⢕⢕⢕⢕⢕⢕⢕⢕⢕⢕⢕⢕⣿⣿⡕⢕⢕⢕⢕⢕⢕⢕⢕⢕⢕⢕⢕⢕⢕⢕⢕⢕⢕⢕⢕⢕⢕⢕⢕⢕⢕⢕⢕⢕⢕⢕⢕⣿⣿⣿⣿⣿⢏⢕⢕⢕⢕⢕⢕⢕⢕⣿⣿⣿⣿⣿⡟⢕⢕⢕⣵⣾⣿⣿⣿⣿⣿⣿⣿⣿⣿⣿⣿⣿⣿⢜⣿⢕⠀⠀⠀⠀⠀⠀⠀⠀⢜⣿⣿⣿⣿⣿⣿⣿⣿⣿⣿⣿⣿⣿⣿⣿⢇⠀⠀⠀⢕⠑⠀⠀⠑⢱⣿⣿⣿⣿⣿⣿⡿⣼⣿⣿⣿⣿⣿⣿⣿⡇⢕⢕⢕⢕⢕⢕⢕⢜⣿⣿⣿⣿⣿⣿⣿⣿⣿⣿⣿⣿⣿⣿⣿⣿⣿⣿⣿⣿⣿⣿⣿⣿⣿⣿⣿⣿⣿⣿⣿⣿⣿⣿⣿⣿⢸⣿⣿⣿⣿⣿⣿⣿⣿⣿⣿⣿⣿⣿⣿⣿⣿⣿⣿⣿⣿⣿⣿⣿⣿⣿⣿⣿⣿⣿⣿⣿⣿⣿⣿⣿⣿⠀</a:t>
            </a:r>
            <a:br/>
            <a:r>
              <a:t>⡇⢕⢕⢕⣷⣷⣷⡕⢕⢱⣷⣷⣷⡕⢕⢱⣵⣵⢕⢕⢕⢕⢕⢕⢕⢕⢕⢕⢕⢕⢕⢕⢕⣿⣿⡇⢕⢕⣵⣷⣷⣕⢕⢕⣷⣷⣷⡕⢕⢕⣵⣷⣷⡕⢕⢕⣷⣷⣷⡕⢕⢕⣷⣷⣷⡕⢕⣵⣿⣿⣿⣿⢇⢕⢕⢕⢕⢕⢕⢕⢕⢸⣿⣿⣿⣿⡿⢕⢕⢕⣾⣿⣿⣿⣿⣿⣿⣿⣿⣿⣿⣿⣿⣿⣿⣿⡕⢇⢕⠀⠀⠀⠀⠀⠀⠀⠀⠀⢜⣿⣿⣿⣿⣿⣿⣿⣿⣿⣿⣿⣿⣿⡟⠁⠀⠀⠀⢄⠀⠀⠀⠀⢕⣿⣿⣿⣿⣿⣿⣿⣿⣿⣿⣿⣿⣿⣿⣿⣧⡕⢕⢕⢕⢕⢕⢕⢕⢹⣿⣿⣿⣿⣿⣿⣿⣿⣿⣿⣿⣿⣿⣿⣿⣿⣿⣿⣿⣿⣿⣿⣿⣿⣿⣿⣿⣿⣿⣿⣿⣿⣿⣿⣿⣼⣿⣿⣿⣿⣿⣿⣿⣿⣿⣿⣿⣿⣿⣿⣿⣿⣿⣿⣿⣿⣿⣿⣿⣿⣿⣿⣿⣿⣿⣿⣿⣿⣿⣿⣿⣿⠀</a:t>
            </a:r>
            <a:br/>
            <a:r>
              <a:t>⡇⢕⢕⢸⣿⣿⣿⡇⢕⢸⣿⣿⣿⡇⢕⢸⢿⣿⢕⢕⢕⢕⢕⢕⢕⢕⢕⢕⢕⢕⢕⢕⢕⣿⣿⡇⢕⢕⣿⣿⣿⣿⢕⢕⣿⣿⣿⡇⢕⢕⣿⣿⣿⡇⢕⢕⣿⣿⣿⡇⢕⢕⣿⣿⣿⡇⢕⢻⣿⣿⣿⢇⢕⢕⢕⢕⢕⢕⢕⢕⢕⣼⣿⣿⣿⡿⢕⢕⢕⣾⣿⣿⣿⣿⣿⣿⣿⣿⣿⣿⣿⣿⣿⣿⣿⣿⡇⢕⢕⠀⠀⠀⠀⠀⢕⢀⠀⠀⠁⢹⣿⣿⣿⣿⣿⣿⣿⣿⣿⣿⣿⣿⢕⠀⠀⠀⢔⠕⠀⠀⠀⠀⢕⢹⣿⣿⣿⣿⣿⣿⣿⣿⣿⣿⣿⣿⣿⣿⣿⣷⡕⢕⢕⢕⢕⢕⢕⢕⢹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⢕⢕⢸⣿⣿⣿⡇⢕⢸⣿⣿⣿⡇⢕⣵⣵⣾⣧⣕⣕⣕⣕⣕⣕⣕⣕⣕⣕⣕⣕⣕⣕⣿⣿⡇⢕⢕⣿⣿⣿⣿⢕⢕⣿⣿⣿⡇⢕⢕⣿⣿⣿⡇⢕⢕⣿⣿⣿⡇⢕⢕⣿⣿⣿⡇⢕⢕⣿⣿⢇⢕⢕⢕⢕⢕⢕⢕⢕⢕⣱⣿⣿⣿⡿⢕⢕⢕⣼⣿⣿⣿⣿⣿⣿⣿⣿⣿⣿⣿⣿⣿⣿⣿⣿⣿⣧⢕⢕⠔⠀⠀⠀⠀⠕⢕⠀⠀⠀⠑⢻⣿⣿⣿⣿⣿⣿⣿⣿⣿⣿⢇⠀⠀⠀⠀⠁⠀⠀⠀⠀⠀⢕⢕⣿⣿⣿⣿⣿⣿⣿⣿⣿⣿⣿⣿⣿⣿⣿⣿⣷⡕⢕⢕⢕⢕⢕⢕⢕⢻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⢕⢕⢸⣿⣿⣿⡇⢕⢸⣿⣿⣿⡇⢕⣿⣿⣿⣿⣿⣿⣿⣿⣿⣿⣿⣿⣿⣿⣿⣿⣿⣿⣿⣿⡇⢕⢕⣿⣿⣿⣿⢕⢕⢿⣿⣿⣿⣷⣾⣿⣿⣿⡇⢕⢕⣿⣿⣿⡇⢕⢕⣿⣿⣿⡇⢕⢕⣿⣿⢕⢕⢕⢕⢕⢕⢕⢕⢕⢕⢿⢿⣿⡿⢇⢕⢕⣵⣿⣿⣿⣿⣿⣿⣿⣿⣿⣿⣿⡼⣿⣿⣿⣿⣿⣿⣿⡕⢕⢔⢀⠀⠀⠀⠀⠀⠀⠀⠀⠀⠘⢿⣿⣿⣿⣿⣿⣿⣿⣿⢏⠁⠀⠀⠀⠀⠀⠀⠀⠀⠀⠀⢕⢕⢻⣿⣿⣿⣿⣿⣿⣿⣿⣿⣿⣿⣿⣿⣿⣿⣿⣧⢕⢕⢕⢕⢕⢕⢕⢜⢻⢿⢿⢿⢿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⢕⢕⢕⣿⣿⣿⡇⢕⢸⣿⣿⣿⡇⢕⣿⣿⣿⣿⣿⣿⣿⣿⣿⣿⣿⣿⣿⣿⣿⣿⣿⣿⣿⣿⡇⢕⢕⣿⣿⣿⣿⢕⣱⣾⣿⣿⣿⣿⣿⣿⣿⣿⡇⢕⢕⣿⣿⣿⡇⢕⢕⣿⣿⣿⡇⢕⢕⣿⡏⢕⢕⢕⢕⢕⢕⢕⢕⢕⢕⢕⢕⢕⢕⢕⢕⢜⢿⣿⣿⣿⣿⣿⣿⣿⣿⣿⣿⣿⣧⢻⣿⣿⣿⣿⣿⣿⣇⢕⢕⢕⢀⠀⠀⠀⠀⠀⠀⠀⠀⠀⠜⢿⣿⣿⣿⣿⣿⣿⡟⠑⠀⠀⠀⠀⠀⠀⠀⠀⠀⠀⢔⢕⢕⢜⣿⣿⣿⣿⣿⣿⣿⣿⣿⣿⣿⣿⣿⣿⣿⣿⣿⡇⢕⢕⢕⢕⢕⢕⢕⢕⢕⢕⢕⢕⢕⢸⣿⣿⣿⣿⣿⣿⣿⣿⣿⣿⣿⣿⣿⣿⣿⣿⣿⣿⣿⣿⣿⣿⣿⣿⣿⡇⣿⣿⣿⣿⣿⣿⣿⣿⣿⣿⣿⣿⣿⣿⣿⣿⣿⣿⣿⣿⣿⣿⣿⣿⣿⣿⢏⢝⢝⢝⢝⢝⢝⢕⢕⢕⢕⠀</a:t>
            </a:r>
            <a:br/>
            <a:r>
              <a:t>⡇⢕⢕⢕⣿⣿⣿⡇⢕⢸⣿⣿⣿⡇⢕⣼⣿⣿⣿⣿⣿⣿⣿⣿⣿⣿⣿⣿⣿⣿⣿⣿⣿⣿⣿⡇⢕⢕⣿⣿⣿⣿⢹⢿⣿⣿⢿⣿⣿⢟⢟⢟⢿⡧⢕⢕⣿⣿⣿⡇⢕⢕⣿⣿⣿⡇⢕⢕⣽⣇⢕⢕⢕⢕⢕⢕⢕⢕⢕⢕⢕⢕⢕⢕⢕⢕⢕⢕⢝⢟⢻⢿⣿⣿⣿⣿⣿⣿⣿⣿⣮⢿⣿⣿⣿⣿⣿⣿⢕⢕⢕⢕⠀⠀⠀⠀⠀⠀⠀⠀⠀⠀⠜⢟⢟⢏⢝⢻⢟⠕⠀⠀⠀⠀⠀⠀⠀⠀⠀⠀⢀⢕⢕⢕⢕⢹⣿⣿⣿⣿⣿⣿⣿⣿⣿⣿⣿⣿⣿⣿⣿⡿⢇⢕⢕⢕⢕⢕⢕⢕⢕⢕⢕⢕⢕⢕⢸⣿⣿⣿⣿⣿⣿⣿⣿⣿⣿⣿⣿⣿⢿⣿⣿⣿⣿⣿⣿⣿⣿⣿⣿⣿⡇⣿⣿⣿⣿⣿⣿⣿⣿⣿⣿⣿⣿⣿⣿⣿⣿⣿⣿⣿⣿⣿⣿⣿⣿⣿⣿⢕⢕⢕⢕⢕⢕⢕⢕⢕⢕⢕⠀</a:t>
            </a:r>
            <a:br/>
            <a:r>
              <a:t>⡇⢕⢕⢕⣿⣿⣿⡇⢕⢜⣿⣿⣿⡇⢕⣿⣿⣿⣿⣿⣿⣿⣿⣿⣿⣿⣿⣿⣿⣿⣿⣿⣿⣿⣿⡇⢕⢕⣿⣿⣿⣿⢕⢜⢝⢻⣇⢝⢿⢕⢕⢕⢕⢕⢕⢕⣿⣿⣿⡇⢕⢕⣿⣿⣿⣷⣵⣿⣿⣿⢕⢕⢕⠕⠀⠀⠁⠁⠁⠑⢕⢕⢕⢕⢕⢕⢕⢕⢕⢕⢕⢕⢜⢝⢿⣿⣿⣿⣿⣿⣿⣎⢿⣿⣿⣿⣿⣿⢕⢕⢕⢕⢕⠀⠀⠀⠀⠀⠀⠀⠀⠀⠀⠕⢕⢕⢕⢕⠑⠀⠀⠀⠀⠀⠀⠀⠀⠀⠀⢄⢕⢕⢕⢕⢕⢕⢿⣿⣿⣿⣿⣿⣿⣿⣿⣿⣿⡿⢟⢝⢕⢕⢕⢕⢕⢕⢕⢕⢕⢕⢕⢕⠕⠑⠑⢕⢾⣿⣿⣿⣿⣿⣿⣿⣿⣿⣿⣿⣿⢏⢕⢝⢝⣿⣿⣿⣿⢿⢏⢹⣿⣿⡇⢿⣿⣿⣿⣿⣿⣿⣿⣿⣿⣿⣿⣿⣿⣿⣿⣿⣿⣿⣿⣿⣿⣿⣿⣿⣿⢕⢕⢕⢕⢕⢕⢕⢕⢕⢕⢕⠀</a:t>
            </a:r>
            <a:br/>
            <a:r>
              <a:t>⡇⢕⢕⢕⣿⣿⣿⡇⢕⢕⣿⣿⣿⡇⢕⣿⣿⣿⣿⣿⣿⣿⣿⣿⣿⣿⣿⣿⣿⣿⣿⣿⣿⣿⣿⡇⢕⢕⣿⣿⣿⣿⢕⢕⢕⢕⠕⠕⢕⢕⢕⢕⠑⠕⢕⢕⣿⣿⣿⡇⢕⢕⣿⣿⣿⣿⣿⣿⣿⣿⡇⢕⠑⠀⠀⢀⢀⢄⢄⢄⢕⠁⠀⠀⠁⠁⠑⠑⠑⠑⠑⢕⢕⠕⢕⢜⢝⢿⣿⣿⣿⣿⡜⣿⡟⢿⣿⡿⢕⢕⢕⢕⢕⢕⠀⠀⠀⠀⠀⠀⠀⠀⠀⠀⢕⣿⣿⢕⠀⠀⠀⠀⠀⠀⠀⠀⠀⠀⠀⢕⢕⢕⢕⢕⢕⢕⢸⣿⣿⣿⣿⣿⣿⣿⡿⢟⢕⢕⢕⢕⢕⢕⠕⠑⠕⠕⠑⠑⠑⠑⢕⢀⠀⠀⠀⢕⢕⢜⣿⣿⣿⣿⣿⣿⣿⣿⣿⣿⢏⢕⢕⢕⢕⣿⣿⢟⢕⢕⢕⣾⣿⣿⡇⣻⣿⣿⣿⣿⣿⣿⣿⣿⣿⣿⣿⣿⣿⣿⣿⣿⣿⣿⣿⣿⣿⣿⣿⣿⣿⢕⢕⢕⢕⢕⢕⢕⢕⢕⢕⢕⠀</a:t>
            </a:r>
            <a:br/>
            <a:r>
              <a:t>⡇⢕⢕⢕⣿⣿⣿⣿⢕⢕⣿⣿⣿⡇⢕⢸⣿⣿⣿⣿⣿⣿⣿⣿⣿⣿⣿⣿⣿⣿⣿⣿⣿⣿⣿⡇⢕⢕⢻⣿⣿⣿⢕⢕⢱⡔⠀⠀⠁⢕⢕⢕⢔⢀⠕⢕⣿⣿⣿⡧⢕⢕⣿⣿⣿⣿⣿⣿⣿⣿⣿⢕⠀⠀⢄⢕⢕⢕⢕⢕⢕⢄⠀⠀⠀⢄⢕⢀⠀⠀⠀⠀⠀⠀⠀⠀⠁⠑⢝⢻⣿⣿⣧⣿⡇⢸⣿⡇⢕⢕⢕⢕⢕⢕⢔⠀⠀⠀⠀⠀⠀⠀⠀⠀⠀⢜⢇⢀⠀⠀⠀⠀⠀⠀⠀⠀⠀⠀⢔⢕⢕⢕⢕⢕⢕⢕⢕⢿⣿⣿⣿⣿⢟⢕⠑⠁⠀⠀⠀⠀⠁⠀⠀⠀⠀⢀⠀⠀⠀⠀⢕⢕⢕⢕⢔⢕⢔⢕⣿⣿⣿⣿⣿⣿⣿⣿⣿⢕⢕⢕⢕⢕⢕⢜⠑⠀⠀⢕⢿⢿⣿⢿⢇⢿⣿⣿⣿⣿⣿⣿⣿⣿⣿⣿⣿⣿⣿⣿⣿⣿⣿⣿⣿⣿⣿⣿⣿⣿⣿⢕⢕⢕⢕⢕⢕⢕⢕⢕⢕⢕⠀</a:t>
            </a:r>
            <a:br/>
            <a:r>
              <a:t>⡇⢕⢕⢕⢻⢿⢿⢟⢕⢕⢻⢿⢿⢇⢕⢸⣿⣿⣿⣿⣿⣿⣿⣿⣿⣿⣿⣿⣿⣿⣿⣿⣿⣿⣿⡇⢕⢕⢸⢿⢿⢿⢕⢕⢸⢿⢔⠀⠀⠁⠕⢕⢕⠑⠀⠕⢜⢿⢿⢇⢕⢕⢻⣿⣿⣿⣿⣿⣿⣿⣿⣇⢔⢄⢕⢕⢕⢕⠕⠁⠁⢕⢔⢔⠕⠁⠀⠕⠀⠀⠀⠀⠀⠀⠀⠀⠀⠀⠀⠁⠝⢿⣿⢼⢕⢕⡿⢕⢕⢕⢕⢕⢕⢕⠁⠀⠀⠀⠀⠀⠀⠀⠀⢔⡕⣕⣕⡕⢔⢕⠀⠀⠀⠀⠀⠀⠀⠀⢕⢕⢕⢕⢕⢕⢕⢕⢕⢜⣿⣿⢟⠕⠁⠀⠀⠀⠀⠀⠀⠀⠀⠀⠀⢄⠑⠑⠔⢄⢄⢔⠑⠕⢕⢕⢕⢕⢕⢕⢿⣿⣿⣿⣿⣿⣿⣿⣿⣧⣕⢕⢕⢕⠁⠀⠀⠀⢕⢕⢕⢕⢕⢕⢕⢸⣿⣿⣿⣿⣿⣿⣿⣿⣿⣿⣿⣿⣿⣿⣿⣿⣿⣿⣿⣿⣿⣿⣿⣿⣿⢕⢕⢕⢕⢕⢕⢕⢱⡇⣵⣕⠀</a:t>
            </a:r>
            <a:br/>
            <a:r>
              <a:t>⡇⢕⢕⢕⢕⢕⢕⢕⢕⢕⢕⢕⢕⢕⢕⢸⣿⣿⣿⣿⣿⣿⣿⣿⣿⣿⣿⣿⣿⣿⣿⣿⣿⣿⣿⡇⢕⢕⢕⢕⢕⢕⢕⢕⢕⢕⢕⢔⠀⠀⠀⠀⢕⢕⢔⠀⠁⠑⢕⢕⢕⢕⢕⢸⣿⣿⣿⣿⣿⣿⣿⣿⢕⢕⢕⢕⢕⠁⠀⠀⢔⢕⢕⠁⠀⠀⠀⠀⠀⠀⠀⠀⠀⠀⠀⠀⠀⠀⠀⠀⠀⠁⢝⢕⢕⢕⢕⢕⢕⢕⢕⢕⢕⠑⠀⠀⠀⠀⠀⠀⠀⠀⢕⣼⣿⣿⣿⣷⣾⣧⢔⠀⠀⠀⠀⠀⠀⠀⠁⢕⢕⢕⢕⢕⢑⢕⠕⢕⢝⠕⠁⠀⠀⠀⠀⠀⠀⠀⠀⠀⠀⠀⠀⠁⠀⠀⠀⠕⢕⢕⢀⠀⠀⠕⢕⢕⢕⢕⢸⣿⣿⣿⣿⣿⣿⣿⣿⣿⣿⣿⣷⢕⠀⠀⢀⣵⣵⣷⣷⣷⣷⣧⣵⣾⣿⣿⣿⣿⣿⣿⣿⣿⣿⣿⣿⣿⣿⣿⣿⣿⣿⣿⣿⣿⣿⣿⣿⣿⣿⢕⢕⢕⢕⢕⢕⢕⢸⡇⣿⣿⠀</a:t>
            </a:r>
            <a:br/>
            <a:r>
              <a:t>⢗⢕⢱⣵⣵⣵⣵⣵⣵⣷⣵⣧⣵⣧⣵⣾⣿⣿⣿⣿⣿⣿⣿⣿⣿⣿⣿⣿⣿⣿⣿⣿⣿⣿⣿⣷⣵⣵⣵⣵⣵⣵⣵⣷⣷⣷⣵⣵⣕⢀⠀⠀⠑⠕⠕⠁⠀⠀⠑⢱⣵⣷⣷⣼⣿⣿⣿⣿⣿⣿⣿⡇⢕⢕⠕⠑⠀⠀⢀⠔⠑⠑⠕⢔⢀⠀⠀⠀⠀⠀⠀⠀⠀⠀⠀⠀⠀⠀⠀⠀⠀⠀⢕⢕⢕⢕⢕⢕⠕⠕⠑⠕⠁⠁⠀⠀⠀⠀⠀⠀⠀⠀⢸⣿⣿⣿⣿⣿⣿⣿⡇⠀⠀⠀⠀⠀⠀⠀⠀⠁⢁⠑⢕⢕⢕⢕⢕⠑⠕⠀⠀⠀⠀⠀⠀⠀⠀⠀⠀⠀⠀⠀⠀⠀⠀⠀⠀⢀⢕⢕⠕⠀⠀⠀⠑⠕⢕⢕⢸⣿⣿⣿⣿⣿⣿⣿⣿⣿⣿⣿⣿⡇⠀⢄⣾⣿⣿⣿⣿⣿⣿⣿⣿⣿⣿⣿⣿⣿⣿⣿⣿⣿⣿⣿⣿⣿⣿⣿⣿⣿⣿⣿⣿⣿⣿⣿⣿⣿⣿⢕⢕⢕⢕⢕⢕⢕⢸⡇⣿⣾⠀</a:t>
            </a:r>
            <a:br/>
            <a:r>
              <a:t>⠀⠀⠑⠟⠟⠟⠟⠟⠟⢿⢿⢿⣿⣿⣿⣿⡟⢟⢟⠟⠟⢟⢟⢟⢟⢟⢟⢟⠟⠟⠟⠟⠟⢻⣿⡟⢟⠟⠟⠟⠟⠟⠟⠟⠟⠟⠟⠟⠟⠕⠀⠀⠀⠀⠀⢔⢄⢀⠀⠁⠝⢟⢟⢻⣿⣿⣿⣿⣿⣿⣿⢇⢕⠑⠀⠀⠀⠀⠁⠀⠀⠀⠀⠁⠕⢔⢄⠀⠀⠀⠀⠀⠀⠀⠀⠀⠀⠀⠀⠀⠀⠀⠑⢕⢕⢕⠑⠐⠀⠀⠀⠀⠀⠀⠀⠀⠀⠀⠀⠀⠀⠀⠜⢿⢿⣿⣿⣿⡿⢇⠕⠀⠀⠀⠀⠀⠀⠀⠀⠀⠀⠀⠀⠑⠑⠁⠁⠀⠀⠀⠀⠀⠀⠀⠀⠀⠀⠀⠀⠀⠀⠀⠀⠀⠀⢀⢔⠕⠁⠀⠀⠀⠀⠀⠀⠀⠑⢕⢕⣿⣿⣿⣿⣿⣿⣿⣿⡟⢕⢜⢝⠁⢄⣾⣿⣿⣿⣿⣿⣿⣿⣿⣿⣿⣿⣿⣿⣿⣿⣿⣿⣿⣿⣿⣿⣿⣿⣿⣿⣿⣿⣿⣿⣿⣿⣿⣿⣿⣿⢕⢕⢕⢕⢕⢕⢕⢸⡇⣿⢸⠀</a:t>
            </a:r>
            <a:br/>
            <a:r>
              <a:t>⠀⠀⠀⠀⠀⠀⠀⠀⢄⢕⣕⣕⢕⢜⢝⢕⢕⢕⢕⢀⢀⢄⢄⢄⢄⢄⢄⢄⠀⠀⠀⠀⠀⢸⣿⡇⢕⢀⠀⠀⠀⠀⠀⠀⠀⢔⣴⣵⣵⣵⣵⢄⠀⠀⠀⠕⢕⢕⠀⠀⠀⢕⢱⡕⢹⣿⣿⣿⣿⣿⣿⢕⠕⠀⠀⠀⠀⠀⠀⠀⠑⢔⢀⠀⠀⠀⠑⢕⢄⠀⠀⠀⠀⠀⠀⠀⠀⠀⠀⠀⠀⠀⠀⠑⠑⠀⠀⠀⠀⠀⠀⠀⠀⠀⠀⠀⠀⠀⠀⠀⠀⠀⠀⠑⠕⢝⢏⢜⠑⠀⠀⠀⠀⠀⠀⠀⠀⠀⠀⠀⠀⠀⠀⠀⠀⠀⠀⠀⠀⠀⠀⠀⠀⠀⠀⠀⠀⠀⠀⠀⠀⠀⠀⢄⢕⠑⠀⠀⠀⢀⢄⠀⠀⠀⠀⠀⠀⠕⢕⣿⣿⡟⢕⢜⢹⣿⢏⢕⢕⢕⠁⢔⢜⣿⣿⣿⣿⣿⣿⣿⣿⣿⣿⣿⣿⣿⣿⣿⣿⣿⣿⣿⣿⣿⣿⣿⣿⣿⣿⣿⣿⣿⣿⣿⣿⣿⣿⣿⣿⢕⢕⢕⢕⢕⢕⢕⢸⡇⣿⢸⠀</a:t>
            </a:r>
            <a:br/>
            <a:r>
              <a:t>⠀⠀⠀⢕⢀⠀⠀⠀⢕⣼⣿⣿⣿⢕⢕⣼⣿⣇⢕⢕⢕⢕⢕⢕⢕⢕⢕⢕⢕⢄⢄⢄⢀⢸⣿⡇⢕⢕⢀⢀⢀⢀⢀⢀⢀⢸⣿⣿⣿⣿⣿⣧⡔⠀⠀⠀⠀⠀⢀⢀⠀⠀⠕⢕⢕⢜⢿⣿⣿⣿⡏⢕⠀⠀⠀⠀⠀⠀⠀⠀⠀⠀⠁⠔⢄⠀⠀⠀⠁⢕⢄⠀⠀⠀⠀⠀⠀⠀⠀⠀⠀⠀⠀⠀⠀⠀⠀⠀⠀⠀⠀⠀⠀⠀⠀⠀⠀⠀⠀⠀⠀⠀⠀⠀⠀⠑⠑⠁⠀⠀⠀⠀⠀⠀⠀⠀⠀⠀⠀⠀⠀⠀⠀⠀⠀⠀⠀⠀⠀⠀⠀⠀⠀⠀⠀⠀⠀⠀⠀⠀⠀⢀⢕⠑⠀⠀⠀⢀⠔⠑⠀⠀⠀⠀⠀⠀⠀⠀⢕⣿⡟⢕⢕⢕⢕⠕⠅⠄⠀⠑⢀⢕⢕⢜⣿⣿⣿⣿⣿⣿⣿⣿⣿⣿⣿⣿⣿⣿⣿⣿⣿⣿⣿⣿⣿⣿⣿⣿⣿⣿⣿⣿⣿⣿⣿⣿⣿⣿⣿⢕⢕⢕⢕⢕⢕⢕⢸⡇⣿⢸⠀</a:t>
            </a:r>
            <a:br/>
            <a:r>
              <a:t>⠀⠀⠀⠑⠐⠀⠀⠐⠕⢿⢿⢿⢇⢕⢕⢟⢿⣿⣷⣷⣷⣷⣷⣷⣷⣷⣷⣷⣷⣷⣷⣷⣷⣾⣿⡇⢕⢱⣷⣷⣷⣷⣷⣷⣷⣿⣿⣿⣿⣿⣿⣿⣷⣔⠀⠀⠀⠀⢕⢕⠔⢀⢔⢕⢕⢕⢁⠜⢻⣿⣇⢕⠀⠀⠀⠀⠀⠀⠀⠀⠀⠀⠀⠀⠀⠀⠀⠀⠀⠀⠑⢔⠀⠀⠀⠀⠀⠀⠀⠀⠀⠀⠀⠀⠀⠀⠀⠀⠀⠀⠀⠀⠀⠀⠀⠀⠀⠀⠀⠀⠀⠀⠀⠀⠀⠀⠀⠀⠀⠀⠀⠀⠀⠀⠀⠀⠀⠀⠀⠀⠀⠀⠀⠀⠀⠀⠀⠀⠀⠀⠀⠀⠀⠀⠀⠀⠀⠀⠀⢀⢔⠑⠀⠀⠀⠀⠀⠁⠀⠀⠀⠀⠀⠀⠀⠀⠀⠀⢄⢺⡇⢕⢕⠁⠁⠀⠀⠀⠀⢀⢕⢕⢕⢕⣿⣿⣿⣿⣿⣿⣿⣿⣿⣿⣿⣿⣿⣿⣿⣿⣿⣿⣿⣿⣿⣿⣿⣿⣿⣿⣿⣿⣿⣿⣿⣿⣿⣿⣿⢕⢕⢕⢕⢕⢕⢕⢸⡇⣿⢸⠀</a:t>
            </a:r>
            <a:br/>
            <a:r>
              <a:t>⠀⠀⠀⠀⠀⠀⠀⠀⠀⠀⢄⢕⢕⢕⢕⢕⢕⢻⣿⣿⣿⣿⣿⣿⣿⣿⣿⣿⣿⣿⣿⣿⣿⣿⣿⡇⢕⢸⣿⣿⣿⣿⣿⣿⣿⣿⣿⣿⣿⣿⣿⣿⣿⣿⣇⢀⠀⠀⠀⠁⠀⠀⢕⢕⢕⢕⢕⢄⠀⠑⠝⢕⢀⠀⠀⠀⠀⠀⠀⠀⠀⠀⠀⠀⠀⠀⠀⠀⠀⠀⠀⠁⠑⠀⠀⠀⠀⠀⠀⠑⢔⠀⠀⠀⠀⠀⠀⠀⠀⠀⠀⠀⠀⠀⠀⠀⠀⠀⠀⠀⠀⠀⠀⠀⠀⠀⠀⠀⠀⠀⠀⠀⠀⠀⠀⠀⠀⠀⠀⠀⠀⠀⠀⠀⠀⠀⠀⠀⠀⠀⠀⢔⠀⠀⠀⠀⠀⠀⠄⠑⠁⠀⠀⠀⠀⠀⠀⠀⠀⠀⠀⠀⠀⠀⠀⠀⠀⠀⢕⢕⢹⢕⡕⢕⠀⠀⠀⠀⢀⢕⢕⢕⢕⢕⢸⣿⣿⣿⣿⣿⣿⣿⣿⣿⣿⣿⣿⣿⣿⣿⣿⣿⣿⣿⣿⣿⣿⣿⣿⣿⣿⣿⣿⣿⣿⣿⣿⣿⣿⢕⢕⢕⢕⢕⢕⢕⢸⡇⣿⢸⠀</a:t>
            </a:r>
            <a:br/>
            <a:r>
              <a:t>⠀⠀⠀⠀⠀⠀⠀⠀⠀⢀⢕⢕⢕⢕⢕⢕⢕⢕⣿⣿⣿⣿⣿⣿⣿⣿⣿⣿⣿⣿⣿⣿⣿⣿⣿⣿⢕⢸⣿⣿⣿⣿⣿⣿⣿⣿⣿⣿⣿⣿⣿⣿⣿⣿⣿⣇⡀⠀⠀⠀⢄⢔⢕⢕⢕⢕⢕⢕⢔⠀⠀⠁⠑⢄⠀⠀⠀⠀⠀⠀⠀⠀⠀⠀⠀⠀⠀⠀⠀⠀⠀⠀⠀⠀⠀⠀⠀⠀⠀⠀⢕⢀⢄⠔⠀⠀⠀⠀⠀⠀⠀⠀⠀⠀⠀⠀⠀⠀⠀⠀⠀⠀⠀⠀⠀⠀⠀⠀⠀⠀⠀⠀⠀⠀⠀⠀⠀⠀⠀⠀⠀⠀⠀⠀⠀⠀⠀⠀⠀⢄⢀⢕⠀⠀⠀⠀⠀⠀⠀⠀⠀⠀⠀⠀⠀⠀⠀⠀⠀⠀⠀⠀⠀⠀⠀⠀⠀⠀⢕⢕⢕⢜⢏⢅⠀⠀⠀⢀⢕⢕⢕⢕⢕⢕⢸⣿⣿⣿⣿⣿⣿⣿⣿⣿⣿⣿⣿⣿⣿⣿⣿⣿⣿⣿⣿⣿⣿⣿⣿⣿⣿⣿⣿⣿⣿⣿⣿⣿⡇⢕⢕⢕⢕⢕⢕⢕⢸⡇⣿⢸⠀</a:t>
            </a:r>
            <a:br/>
            <a:r>
              <a:t>⢑⢀⢀⢀⢀⢀⢄⣄⢄⢕⢕⢕⢕⢕⢕⢕⢕⢕⣿⣿⣿⣿⣿⣿⣿⣿⣿⣿⣿⣿⣿⣿⣿⣿⣿⣿⢕⢜⣿⣿⣿⣿⣿⣿⣿⣿⣿⣿⣿⣿⣿⣿⣿⣿⣿⣿⣷⡄⠀⠀⠀⠁⠑⢕⢕⢕⢕⢕⢕⢔⠀⠀⢀⢄⢔⢄⠀⠀⠀⠀⠀⠀⠀⠀⠀⠀⠀⠀⠀⠀⠀⠀⠀⠀⠀⠀⠀⠀⠀⠀⢕⢕⢕⢀⠀⠀⠀⠀⠀⠀⠀⠀⠀⠀⠀⠀⠀⠀⠀⠀⠀⠀⠀⠀⠀⠀⠀⠀⠀⠀⠀⠀⠀⠀⠀⠀⠀⠀⠀⠀⠀⠀⠀⠀⠀⠀⠀⠀⠀⢕⢕⠕⠀⠀⠀⠀⠀⠀⠀⠀⠀⠀⠀⠀⠀⠀⠀⠀⠀⠀⠀⠀⠀⠀⠀⠀⢀⢄⠁⠁⢑⢕⢕⢕⢀⠀⠀⢕⢕⢕⢕⢕⢕⢕⣿⣿⣿⣿⣿⣿⣿⣿⣿⣿⣿⣿⣿⣿⣿⣿⣿⣿⣿⣿⣿⣿⣿⣿⣿⣿⣿⣿⣿⣿⣿⣿⣿⣿⡇⢕⢕⢕⢕⢕⢕⢕⢜⢕⢝⢜⠀</a:t>
            </a:r>
            <a:br/>
            <a:r>
              <a:t>⣿⣿⣿⣿⣿⣿⣿⣿⡇⢕⢕⢕⢕⢕⢕⢕⢕⢕⢿⣿⣿⣿⣿⣿⣿⣿⣿⣿⣿⣿⣿⣿⣿⣿⣿⣿⢕⢕⣿⣿⣿⣿⣿⣿⣿⣿⣿⣿⣿⣿⣿⣿⣿⣿⣿⣿⣿⣧⡔⠀⠀⠀⠀⠁⢕⢕⢕⢕⢕⢕⠀⠀⠕⢕⢕⢕⢄⠀⠀⠀⠀⠀⠀⠀⠀⠀⠀⠀⠀⠀⠀⠀⠀⠀⠀⠀⠀⠀⠀⠀⠀⠀⠀⠑⠀⠀⠀⠀⠀⠀⠀⠀⠀⠀⠀⠀⠀⠀⠀⠀⠀⠀⠀⠀⠀⠀⠀⠀⠀⠀⠀⠀⠀⠀⠀⠀⠀⠀⠀⠀⠀⠀⠀⠀⠀⠀⠀⠄⠑⠀⠑⠀⠀⠀⠀⠀⠀⠀⠀⠀⠀⠀⠀⠀⠀⠀⠀⠀⠀⠀⠀⠀⠀⠀⠀⢄⢕⢕⠀⠀⢕⢕⢕⢕⢕⢀⢕⢕⢕⢕⢕⢕⢕⢱⣿⣿⣿⣿⣿⣿⣿⣿⣿⣿⣿⣿⣿⣿⣿⣿⣿⣿⣿⣿⣿⣿⣿⣿⣿⣿⣿⣿⣿⣿⣿⣿⣿⣿⣇⣕⢕⢕⢕⢔⢅⢄⢕⢕⢕⢕⠀</a:t>
            </a:r>
            <a:br/>
            <a:r>
              <a:t>⣿⣿⣿⣿⣿⣿⣿⣿⢕⢕⢕⢕⢕⢕⠕⠕⢕⢕⢕⢱⣿⣿⣿⣿⣿⣿⣿⣿⣿⣿⣿⣿⣿⣿⣿⣿⢕⢕⣿⣿⣿⣿⣿⣿⣿⣿⣿⣿⣿⣿⣿⣿⣿⣿⣿⣿⣿⣿⣿⡔⠀⠀⠀⠀⠁⠑⢕⢕⢕⢕⢀⠀⠀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⢕⠀⠀⢕⢕⢕⢕⢕⢕⠕⠕⠕⢕⢕⢕⣵⣿⣿⣿⣿⣿⣿⣿⣿⣿⣿⣿⣿⣿⣿⣿⣿⣿⣿⣿⣿⣿⣿⣿⣿⣿⣿⣿⣿⣿⣿⣿⣿⣿⣿⣿⡿⢿⢿⣿⣿⣷⣷⣧⣵⣕⣕⣕⠀</a:t>
            </a:r>
            <a:br/>
            <a:r>
              <a:t>⣿⡿⢿⢟⢟⢻⣿⣿⢕⢕⢕⢕⢕⠁⠀⢀⢅⢕⢕⣿⣿⣿⣿⣿⣿⣿⣿⣿⣿⣿⣿⣿⣿⣿⣿⣿⢕⢕⣿⣿⣿⣿⣿⣿⣿⣿⣿⣿⣿⣿⣿⣿⣿⣿⣿⣿⣿⣿⣿⣿⡕⢀⠀⠀⠀⠀⢀⠕⢕⢕⢕⠀⠀⠁⢕⢕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⢕⢕⠀⢕⢕⢕⢕⢕⢕⢕⢄⢄⣰⣵⣷⣾⣿⣿⣿⣿⣿⣿⣿⣿⣿⣿⣿⣿⣿⣿⣿⣿⣿⣿⣿⣿⣿⣿⣿⣿⣿⣿⣿⣿⣿⣿⣿⣿⣿⣿⣿⣿⡇⢕⢕⢕⢕⢝⢝⢟⢟⢿⢿⣿⠀</a:t>
            </a:r>
            <a:br/>
            <a:r>
              <a:t>⣿⢕⢕⢕⢕⢜⢿⢿⢕⢕⢕⢕⢕⠀⠀⢕⢕⢕⢕⣿⣿⣿⣿⣿⣿⣿⣿⣿⣿⣿⣿⣿⣿⣿⣿⣿⢕⢕⣿⣿⣿⣿⣿⣿⣿⣿⣿⣿⣿⣿⣿⣿⣿⣿⣿⣿⣿⣿⣿⣿⣿⣕⢀⠀⠀⠀⠁⠑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⠕⢕⢕⢕⢕⢕⢕⡵⡕⢵⣾⣿⣿⣿⣿⣿⣿⣿⣿⣿⣿⣿⣿⣿⣿⣿⣿⣿⣿⣿⣿⣿⣿⣿⣿⣿⣿⣿⣿⣿⣿⣿⣿⣿⣿⣿⣿⣿⣿⣿⣿⡇⢕⢕⢕⢕⢕⢕⢕⢕⢔⢕⢕⠀</a:t>
            </a:r>
            <a:br/>
            <a:r>
              <a:t>⣿⢕⠁⠕⢕⢕⢕⢕⢕⢕⢕⢕⢕⠀⠀⢕⢕⢕⢕⣿⣿⣿⣿⣿⣿⣿⣿⣿⣿⣿⣿⣿⣿⣿⣿⣿⢕⢕⣿⣿⣿⣿⣿⣿⣿⣿⣿⣿⣿⣿⣿⣿⣿⣿⣿⣿⣿⣿⣿⣿⣿⣿⣕⢄⠀⠀⠀⢔⢕⢀⠀⠀⠀⠀⠀⠀⠀⠀⠀⠀⠀⠀⠀⠀⠀⠀⠀⠀⠀⠀⠀⠀⠀⠀⠀⠀⠀⠀⠀⠀⠀⠀⠀⠀⠀⠀⠀⠀⠀⠀⠀⠀⠀⠀⠀⠀⠀⢀⢀⢀⢀⢄⢔⢕⢕⢕⢕⢕⢕⢔⢄⢔⢄⢀⢀⢀⢀⠀⠀⠀⠀⠀⠀⠀⠀⠀⠀⠀⠀⠀⠀⠀⠀⠀⠀⠀⠀⠀⠀⠀⠀⠀⠀⠀⠀⠀⠀⠀⠀⠀⠀⠀⠀⠀⠀⠀⠀⠀⢁⢕⢕⢕⢕⢕⢸⣽⣾⣿⣿⣿⣿⣿⣿⣿⣿⣿⣿⣿⣿⣿⣿⣿⣿⣿⣿⣿⣿⣿⣿⣿⣿⣿⣿⣿⣿⣿⣿⣿⣿⣿⣿⣿⣿⣿⣿⣿⣿⣿⡇⢕⢕⢕⢕⢕⢕⢕⢕⢕⢕⢕⠀</a:t>
            </a:r>
            <a:br/>
            <a:r>
              <a:t>⣿⡕⢀⢀⢀⢁⢑⢕⢕⠑⢕⢕⠑⠀⠀⢕⢕⢕⢕⣿⡏⢝⢝⢝⢝⢝⢝⢝⢝⢝⢝⢝⢝⢹⣿⣿⢁⢁⢝⢝⢝⢝⢝⢝⢝⢝⢝⢝⢝⢝⢝⢝⢝⢝⢝⢝⢝⢝⢝⢝⢝⢝⢜⢕⢔⠀⠀⢕⢕⢕⢀⠀⠀⠀⠀⠀⠀⠀⠀⠀⠀⠀⠀⠀⠀⠀⠀⠀⠀⠀⠀⠀⠀⠀⠀⠀⠀⠀⠀⠀⠀⠀⠀⠀⠀⠀⠀⠀⠀⠀⠀⠀⠀⢄⢄⢄⢀⢕⢕⢕⢕⢕⢕⢕⢕⢕⢕⢕⢕⢕⢕⢕⢕⢕⢕⢕⢕⢕⢕⢕⢔⢔⢀⢀⠀⠀⠀⠀⠀⠀⠀⠀⠀⠀⠀⠀⠀⠀⠀⠀⠀⠀⠀⠀⠀⠀⠀⠀⠀⠀⠀⠀⠀⠀⠀⠀⠀⠀⠀⠀⠁⢕⢕⢕⣾⣿⣿⣿⣿⣿⣿⣿⣿⣿⣿⣿⣿⣿⣿⣿⣿⣿⣿⣿⣿⣿⣿⣿⣿⣿⣿⣿⣿⣿⣿⣿⣿⣿⣿⣿⣿⣿⣿⣿⣿⣿⣿⣿⡇⢕⢕⢕⢕⢕⢕⢕⢕⢕⢕⢕⠀</a:t>
            </a:r>
            <a:br/>
            <a:r>
              <a:t>⣿⣿⣿⣿⣿⣿⣿⣿⣷⣔⢁⢑⢀⢀⠀⢕⢕⢕⢕⣿⣿⣿⣿⣿⣿⣿⣿⣿⣿⣿⣿⣿⣿⣿⣿⣿⣿⣿⣿⣿⣿⣿⣿⣿⣿⣿⣿⣿⣿⣿⣿⣿⣿⣿⣿⣿⣿⣿⣿⣿⣿⣿⣿⣿⣿⣧⢕⢕⢕⢕⠀⠀⠀⢕⢔⠀⠀⠀⠀⠀⠀⠀⠀⠀⠀⠀⠀⠀⠀⠀⠀⠀⠀⠀⠀⠀⠀⠀⠀⠀⠀⠀⠀⠀⠀⠀⠀⠀⠀⢔⢕⢕⢕⢕⢕⢕⢕⢕⢕⢕⢕⢕⢕⢕⢕⢕⢕⢕⢕⢕⢕⢕⢕⢕⢕⢔⢕⢕⢕⢕⢕⢕⢕⢕⠀⠀⠀⠀⠀⠀⠀⠀⠀⠀⠀⠀⠀⠀⠀⠀⠀⠀⠀⠀⠀⠀⠀⠀⠀⠀⠀⠀⠀⠀⠀⠀⠀⠀⠀⠀⠀⢕⢕⢕⢸⣿⣿⣿⣿⣿⡿⣻⣿⣿⣿⣿⣿⣿⣿⣿⣿⣿⣿⣿⣿⣿⣿⣿⣿⣿⣿⣿⣿⣿⣿⣿⣿⣿⣿⣿⣿⣿⣿⣿⣿⣿⣿⣿⡇⢕⢕⢕⢕⢕⢕⢕⢕⢕⢕⢕⠀</a:t>
            </a:r>
            <a:br/>
            <a:r>
              <a:t>⣿⢕⠁⠁⠁⠁⠀⠀⠀⠀⠀⠁⠁⠁⢕⢕⢕⢕⢕⣿⠁⠁⠁⠁⠁⠁⠁⠁⠁⠁⠁⠁⠁⢜⣿⣿⢅⢕⢕⣵⣷⣷⡕⢕⢕⣷⣷⣧⢕⢕⢱⣷⣷⣧⢕⢕⢱⣷⣷⣧⢕⢕⢱⣧⣷⢕⢕⢕⢕⢕⢔⠀⠀⢕⠕⠁⠀⠀⠀⠀⠀⠀⠀⠀⠀⠀⠀⢀⢀⠀⠀⠀⠀⠀⠀⠀⠀⠀⠀⠀⠀⠀⠀⠀⢀⢀⢔⢔⢔⢄⠁⢕⢕⢕⢕⢕⢕⢕⢕⢕⢕⢕⢕⣕⣕⣕⡕⢕⢕⢕⢕⢕⢕⢕⢕⢕⢕⢕⢕⢕⢕⢕⢕⢕⢕⢔⢕⢕⢔⢄⠀⠀⠀⠀⠀⠀⠀⠀⠀⠀⠀⠀⠀⠀⠀⠀⠀⠀⠀⠀⠀⠀⠀⠀⠀⠀⠀⠀⠀⠀⠀⢕⢕⢕⢕⣿⣿⣿⢟⣫⣾⣿⣿⣿⣿⣿⣿⣿⣿⣿⣿⣿⣿⣿⣿⣿⣿⣿⣿⣿⣿⣿⣿⣿⣿⣿⣿⣿⣿⣿⣿⣿⣿⣿⣿⣿⣿⣿⡇⢕⢕⢕⢕⢕⢕⢕⢕⢕⢕⢕⠀</a:t>
            </a:r>
            <a:br/>
            <a:r>
              <a:t>⢿⢕⢔⠀⠀⠀⠀⠀⠀⠀⠀⠀⠀⠀⢕⢕⢕⣱⣸⣿⢄⠀⠀⠀⠀⠀⠀⠀⠀⠀⠀⠀⠀⢕⣿⣿⢕⢕⢕⣿⣿⣿⡇⢕⢕⣿⣿⣿⢕⢕⢸⣿⣿⣿⢕⢕⢸⣿⣿⣿⢕⢕⢸⡟⢕⢕⢕⠕⠕⠕⢕⠀⠀⠀⠀⠀⠀⠀⠀⠀⠀⠀⠀⠀⠀⢔⢕⢕⢕⢕⢕⢔⠀⠀⠀⠀⠀⠀⠀⠀⠀⠀⢀⢔⢕⢕⢕⢕⢔⢕⢕⢕⢕⢕⢕⢕⢕⢕⢵⣷⣇⢕⢸⢟⢻⣿⣇⡕⣱⡕⢕⢕⢕⢕⢕⢕⢕⢕⢕⢕⢕⢕⢕⢕⢕⢕⢕⢕⢕⢄⢄⢔⠀⠀⠀⠀⠀⠀⠀⠀⠀⠀⠀⠀⠀⠀⠀⠀⠀⠀⠀⠀⠀⠀⠀⠀⠀⠀⠀⠀⠀⢕⢕⢕⢕⢕⢱⣷⣿⣿⣿⣿⣿⣿⣿⣿⣿⣿⣿⣿⣿⣿⣿⣿⣿⣿⣿⣿⣿⣿⣿⣿⣿⣿⣿⣿⣿⣿⣿⣿⣿⣿⣿⣿⣿⣿⣿⣿⡇⢕⢕⢕⢕⢕⢕⢕⢕⢕⢕⢕⠀</a:t>
            </a:r>
            <a:br/>
            <a:r>
              <a:t>⠁⠁⠀⠀⠀⠀⠀⠀⠀⠀⠀⠀⠀⠀⢕⢕⢱⣿⣿⣿⢕⠀⠀⠀⠀⠀⠀⠀⠀⠀⠀⠀⠀⢕⣿⣿⢕⢕⢕⣿⣿⣿⡇⢕⢕⣿⣿⣿⢕⢕⢸⣿⣿⣿⢕⢕⢸⣿⣿⣿⢕⢕⢜⠕⠐⠀⠀⠀⠀⠀⠀⠀⠀⠀⠀⠀⠀⠀⠀⠀⠀⠀⠀⠀⠀⢕⢕⢕⢕⢕⢕⢕⠀⠀⠀⠀⠀⠀⠀⠀⢄⢕⢕⢕⢕⢕⢕⢕⢕⢕⢕⢕⢕⢕⢕⢕⢕⣕⣜⢻⣿⢕⢕⢕⣕⣿⣿⡏⢕⢕⢕⢕⢕⢕⢕⢜⣳⡕⢕⢕⢕⢕⢕⢕⣱⢕⢕⣕⢕⢕⢕⢕⢕⢔⠀⠀⠀⠀⠀⠀⠀⠀⠀⠀⠀⠀⠀⢄⢀⠀⠀⠀⠀⠀⠀⠀⠀⠀⠀⠀⢀⢕⢕⢕⢕⢕⢜⣿⣿⣿⣿⣿⣿⣿⣿⣿⣿⣿⣿⣿⣿⣿⣿⣿⣿⣿⣿⣿⣿⣿⣿⣿⣿⣿⣿⣿⣿⣿⣿⣿⣿⣿⣿⣿⣿⣿⣿⣿⡇⢕⢕⢕⢕⢕⢕⢕⢕⢕⢕⢕⠀</a:t>
            </a:r>
            <a:br/>
            <a:r>
              <a:t>⢔⢔⢄⢄⢄⢄⢄⢄⠀⠀⠀⠀⠀⢄⢕⢕⢸⣿⣿⣿⢕⠀⠀⠀⠀⠀⠀⠀⠀⠀⠀⠀⠀⢕⣿⣿⢕⢕⢕⣿⣿⣿⡇⢕⢕⣿⣿⣿⢕⢕⢸⣿⣿⣿⢕⢕⢸⣿⣿⣿⢕⢕⠑⠀⠀⠀⠀⠀⠀⠀⠀⠀⠀⠀⠀⠀⠀⠀⢔⢔⢔⢔⢕⢕⢕⢕⢕⢕⢕⢕⢕⠑⠀⠀⠀⠀⠀⠀⢀⢕⢕⢕⢕⢕⢕⢕⢕⢕⢕⢕⢕⢕⢕⢕⣕⡕⢕⢹⣿⣾⣿⣷⣷⣿⡿⢿⣿⡇⢕⢕⢕⢕⢕⢕⢕⢕⢞⢕⢕⢕⢕⢕⢕⢕⢝⣕⣵⢿⣇⣕⣕⣕⢕⢕⢄⢄⢀⠀⠀⠀⠀⠀⠀⠀⠀⠀⠀⠁⠕⢄⠀⠀⠀⠀⠀⠀⠀⠀⠀⠀⠕⢕⢕⢕⢕⢕⢱⣿⣿⣿⣿⣿⣿⣿⣿⣿⣿⣿⣿⣿⣿⣿⣿⣿⣿⣿⣿⣿⣿⣿⣿⣿⣿⣿⣿⣿⣿⣿⣿⣿⣿⣿⣿⣿⣿⣿⣿⣿⡇⢕⢕⢕⢕⢕⢕⢕⢕⢕⢕⢕⠀</a:t>
            </a:r>
            <a:br/>
            <a:r>
              <a:t>⢕⠕⠕⠕⠕⠑⠑⠁⠀⠀⠀⢀⠕⠑⠁⠑⢸⣿⣿⣿⢕⠀⠀⠀⠀⠀⠀⠀⠀⠀⠀⠀⠀⠁⣿⣿⢕⢕⢕⣿⣿⣿⡇⢕⢕⣿⣿⣿⡇⢕⢸⣿⣿⣿⢕⢕⢸⣿⣿⣿⢕⢕⠀⠀⠀⠀⠀⠀⠀⠀⠀⠀⠀⠀⠀⠀⠀⠀⢕⢕⢕⢕⢕⢕⢕⢕⢕⢕⢕⢕⢕⠀⠀⠀⠀⠀⠀⢄⢕⢕⢕⢕⢕⢕⢕⢕⢕⢜⢕⢕⢕⢕⢕⢕⢕⢜⢟⢟⢿⢿⣿⡏⢝⢿⢷⡜⢿⣷⣵⣷⣵⣵⡕⢕⢕⢕⢕⢕⢕⢕⢕⢕⢕⢕⢕⢝⢕⣼⣿⣿⣿⢟⢕⢕⢕⢕⢕⡕⢀⠀⠀⠀⠀⠀⠀⠀⠀⠀⠀⠀⠀⠀⠀⠀⠀⠀⠀⠀⠀⠀⠀⠁⠑⢕⢕⢱⣿⣿⣿⣿⣿⣿⣿⣿⣿⣿⣿⣿⣿⣿⣿⣿⣿⣿⣿⣿⣿⣿⣿⣿⣿⣿⣿⣿⣿⣿⣿⣿⣿⣿⣿⣿⣿⣿⣿⣿⣿⣿⡇⢕⢕⢕⢕⢕⢕⢕⢕⢕⢕⢕⠀</a:t>
            </a:r>
            <a:br/>
            <a:r>
              <a:t>⢀⢀⢄⢀⠀⠀⠀⠀⠀⠀⠀⠀⠀⠀⠀⠀⢸⣿⣿⣿⢕⠀⠀⠀⠀⠀⠀⠀⠀⠀⠀⠀⠀⠀⣿⣿⢕⢕⢕⣿⣿⣿⡇⢕⢕⣿⣿⣿⡇⢕⢸⣿⣿⣿⢕⢕⢸⣿⣿⣿⢕⢕⢔⠀⠀⠀⠀⠀⠀⠀⠀⠀⠀⠀⠀⠀⠀⠀⠀⠑⢕⢕⢕⢕⢕⢕⢕⢕⢕⢕⢕⠀⠀⠀⠀⠀⠀⢕⢕⢕⢕⢕⢕⢕⢕⢕⢜⢇⢕⢕⢕⢕⢕⡕⢕⢕⢕⢕⢕⢕⢕⢹⣧⡕⣸⣿⣼⣿⣿⣿⣿⣿⢇⢕⢕⢕⢕⢗⣜⣱⡇⢕⢕⢕⢜⢕⣸⣿⣿⣿⡿⢕⢕⢕⢜⢕⢾⣷⡕⢀⠀⠀⠀⠀⠀⠀⠀⠀⠀⠀⠀⠀⠀⠀⠀⠀⠀⠀⠀⠀⠀⠀⠀⠁⢕⢸⣿⣿⣿⣿⣿⣿⣿⣿⣿⣿⣿⣿⣿⣿⣿⣿⣿⣿⣿⣿⣿⣿⣿⣿⣿⣿⣿⣿⣿⣿⣿⣿⣿⣿⣿⣿⣿⣿⣿⣿⣿⣿⢕⢕⢕⢕⢕⢕⢕⢕⢕⢕⢕⢕⠀</a:t>
            </a:r>
            <a:br/>
            <a:r>
              <a:t>⣿⡇⢕⢕⠀⠀⠀⠀⠀⠀⠀⠀⠀⠀⠀⠀⢸⣿⣿⣿⢕⠀⠀⠀⠀⠀⠀⠀⠀⠀⠀⠀⠀⠀⣿⣿⢕⢕⢕⣿⣿⣿⡇⢕⢕⣿⣿⣿⡇⢕⢸⣿⣿⣿⢕⢕⢸⣿⣿⣿⢕⢕⢕⡔⢀⠀⠀⠀⠀⠀⠀⠀⠀⠀⠀⠀⠀⠀⠀⠀⠁⠑⢕⢕⢕⢕⢕⢕⢕⢕⢕⢀⠀⠀⢀⠀⠀⢕⢕⢕⢇⢕⢕⢕⢕⢕⢕⢕⢕⢕⢕⢕⣸⣿⣿⣿⣿⣿⣿⣿⣿⣿⣿⣿⣿⣿⣿⣿⣿⣿⣿⣿⣇⡕⢕⣧⡕⢜⣻⡿⢳⣯⣕⢕⢕⢱⣿⣿⣿⣿⢕⢕⢕⢕⢕⢕⢜⢟⢇⢕⢀⢄⢔⠔⠀⠀⠀⠀⢔⠀⠀⠀⠀⠀⠀⠀⠀⠀⠀⠀⠀⠀⠀⠀⠑⢕⣿⣿⣿⣿⣿⣿⣿⣿⣿⣿⣿⣿⣿⣿⣿⣿⣿⣿⣿⣿⣿⣿⣿⣿⣿⣿⣿⣿⣿⣿⣿⣿⣿⣿⣿⣿⣿⣿⣿⣿⣿⣿⢕⢕⢕⢕⢕⢕⢕⢕⢕⢕⢕⢕⠀</a:t>
            </a:r>
            <a:br/>
            <a:r>
              <a:t>⣿⡇⢕⢕⠀⠀⠀⠀⠀⠀⠀⠀⠀⠀⠀⠀⢸⣿⣿⣿⢕⠀⠀⠀⠀⠀⠀⠀⠀⠀⠀⠀⠀⠀⣿⣿⢕⢕⢕⣿⣿⣿⡇⢕⢕⣿⣿⣿⡇⢕⢸⣿⣿⣿⢕⢕⢸⣿⣿⣿⢕⢕⢸⢇⢱⢕⠀⠀⠀⠀⠀⠀⠀⠀⠀⠀⠀⠀⠀⠀⠀⠀⠀⠑⢕⢕⢕⢕⢕⢕⢕⢕⠀⠀⠁⢕⢔⠀⠁⠕⢕⢕⠕⠕⢕⢕⢕⢕⢕⢱⢷⣷⣿⡏⢝⣻⣿⣿⣿⣿⣿⣿⣿⣿⢿⣿⣿⡝⢝⣿⣿⣿⣿⣿⣿⣾⣷⣷⣿⣧⣕⣽⡇⢟⢕⢕⣿⣿⢟⢕⣕⢕⢕⢕⢕⢕⢕⢕⢕⢕⢕⢕⠁⠀⠀⠀⠀⢄⢕⠔⠀⠀⠀⠀⠀⠀⠀⠀⠀⠀⠀⠀⠀⠀⠀⢕⣿⣿⣿⣿⣿⢿⣿⣿⣿⣿⣿⣿⣿⣿⣿⣿⣿⣿⣿⣿⣿⣿⣿⣿⣿⣿⣿⣿⣿⣿⣿⣿⣿⣿⣿⣿⣿⣿⣿⣿⣿⣿⢕⢕⢕⢕⢕⢕⢕⢕⢕⢕⢕⢕⠀</a:t>
            </a:r>
            <a:br/>
            <a:r>
              <a:t>⣿⡇⢕⢕⠀⠀⠀⠀⠀⠀⠀⠀⠀⠀⠀⠀⢸⣿⣿⣿⢕⠀⠀⠀⠀⠀⠀⠀⠀⠀⠀⠀⠀⠀⣿⣿⢕⢕⢕⣿⣿⣿⡇⢕⢕⣿⣿⣿⡇⢕⢕⣿⣿⣿⢕⢕⢸⣿⣿⣿⢕⠕⠑⠑⠑⠑⠀⠀⠀⠀⠀⠀⠀⠀⠀⠀⠀⠀⠀⠀⠀⠀⠀⠀⠀⠕⢕⢕⢕⢕⢕⢕⢀⠀⠀⠁⢕⢕⢕⢔⢕⢕⢕⢄⢕⢕⢑⢕⢕⢕⢕⣿⣿⣿⣿⣿⣿⣟⢟⢟⢻⣿⣿⣕⣱⣿⣿⣿⣿⣿⣿⣿⣿⣿⣿⣧⣵⣽⣿⣿⢻⢟⢇⢕⢕⢕⢝⢻⡷⢞⡟⢕⢕⢕⢕⢕⢕⢕⢕⢕⢕⢕⠀⠀⠀⠀⠀⢕⠑⠀⠀⠀⠀⠀⠀⠀⠀⠀⠀⠀⠀⠀⠀⠀⠀⢕⢕⢝⢝⢝⢕⢕⢜⢝⢝⢝⢝⢝⢝⢝⢝⢝⢝⢝⢝⢝⢝⢝⢝⢝⢝⢝⢝⢝⢝⢝⢝⢝⢝⢝⢝⢝⢝⢝⢝⢝⢝⢹⢕⢕⢕⢕⢕⠕⠑⠑⠁⠀⠁⠑⠀</a:t>
            </a:r>
            <a:br/>
            <a:r>
              <a:t>⣿⡇⢕⠀⠀⠀⠀⠀⠀⠀⠀⠀⠀⠀⠀⠀⢸⣿⣿⣿⢕⠀⠀⠀⠀⠀⠀⠀⠀⠀⠀⠀⠀⠀⣿⣿⢕⢕⢕⢝⢟⢟⢇⢕⢕⢟⢟⢟⢕⢕⢕⢟⢟⢟⢕⢕⢜⢟⢟⢏⠑⠀⠀⠀⠀⠀⠀⠀⠀⠀⠀⠀⠀⠀⠀⠀⠀⠀⠀⠀⠀⠀⠀⠀⠀⠀⠁⠗⢕⢕⢕⢼⣇⠀⠀⠀⠕⢕⢕⢕⠕⢕⢕⢕⢕⢕⢕⢕⢕⢕⢕⢕⣹⣿⣿⣿⡝⢕⢕⢕⢕⢝⢻⣿⣿⣿⣿⣿⣿⣿⣿⣽⣿⣿⣿⣿⣿⣿⣿⣿⢕⢕⢕⢕⢱⢕⣕⣵⣷⡜⢏⢕⢱⢕⢜⢕⢕⢕⢕⢕⢕⠁⠀⠀⠀⠀⠀⢕⠀⠀⠀⠀⠀⠀⠀⠀⠀⠀⠀⠀⠀⠀⠀⠀⢄⢕⢕⢕⢕⢕⢕⢕⢕⢕⢕⢕⢕⢕⢕⢕⢕⢕⢕⢕⢕⢕⢕⢕⢕⢕⢕⢕⢕⢕⢕⢕⢕⢕⢕⢕⢕⢕⢕⢕⢕⢕⢕⢸⢕⢑⠁⠁⠀⠀⠀⠀⠀⠀⠀⠀⠀</a:t>
            </a:r>
            <a:br/>
            <a:r>
              <a:t>⣿⡇⠕⠀⠀⠀⠀⠀⠀⠀⠀⠀⠀⠀⠀⠀⢸⣿⣿⣿⡕⢀⠀⠀⠀⠀⠀⠀⠀⠀⠀⠀⠀⠀⣿⣿⢕⠀⢕⢕⢕⢕⢕⢕⢕⢕⢕⢕⢕⢕⢕⢕⢕⢕⢕⢕⢕⢕⢕⠕⠀⠀⠀⠀⠀⠀⠀⠀⠀⠀⠀⠀⠀⠀⠀⠀⠀⠀⠀⠀⠀⠀⠀⠀⠀⠀⠀⠀⠁⢕⢕⢸⣿⣇⠀⠀⠀⠀⢕⢄⠀⢕⢕⢕⢕⢕⢕⢕⢕⢜⢷⡕⢜⢻⢿⡟⢕⢕⢕⢕⢕⢕⢾⣿⣿⣿⣿⡿⢟⢏⣟⢟⢟⢻⣿⣿⢿⣿⣿⣿⣧⣵⣵⡕⢕⣼⣿⣽⢟⣵⣷⣕⣕⢕⢕⢕⢕⢕⢕⢕⢀⠀⠀⠀⠀⠀⢔⢕⠀⠀⠀⠀⠀⠀⠀⠀⠀⠀⠀⠀⠀⠀⢄⢕⢕⢕⢕⢕⢕⢕⢕⢕⢕⢕⢕⢕⢕⢕⢕⢕⢕⢕⢕⢕⢕⢕⢕⢕⢕⢕⢕⢕⢕⢕⢕⢕⢕⢕⢕⢕⢕⢕⢕⢕⢕⢕⢕⢸⣷⣷⣵⣕⢕⢕⢕⢕⢔⢔⢔⢕⠀</a:t>
            </a:r>
            <a:br/>
            <a:r>
              <a:t>⣿⣧⣄⣄⣄⣄⣄⣔⣔⣔⣔⣔⣔⣔⣕⣕⣸⣿⣿⣿⣇⣕⣕⣕⣕⣕⣕⣕⣔⣔⣔⣔⣄⣄⣿⣿⣕⣄⣄⣅⣕⣕⣕⣕⣕⣕⣕⣕⣕⣕⣕⣕⣕⣕⣕⣕⣕⣕⡕⢀⠀⠀⠀⠀⠀⠀⠀⠀⠀⠀⠀⠀⠀⠀⠀⠀⠀⠀⠀⠀⠀⠀⠀⠀⠀⠀⠀⠀⠀⢕⢕⢸⣿⣿⣇⠀⠀⠀⠑⢕⠀⠀⢕⢔⢕⢕⢜⢇⢕⢕⢕⢱⢞⢇⢱⢕⢕⢕⢕⡱⢵⣕⣳⣿⡿⢏⢹⣷⡕⢻⣵⣸⣿⣽⣿⢟⢹⣿⣿⣿⣿⣿⣿⣿⣿⡇⣕⣱⣵⣿⣿⣿⣿⢇⢵⢵⣕⢕⢕⢕⢕⠀⠀⠀⠀⠀⢕⠁⠀⠀⠀⠀⠀⠀⠀⠀⠀⠀⠀⠀⠀⠀⠑⠕⠕⢕⢕⢕⢕⢕⢕⢕⢕⢕⢕⢱⢵⢵⢵⣵⣵⣵⣵⣵⣵⣵⣵⣕⣵⣵⣵⣵⢵⢵⢵⢵⣵⣕⢕⢕⢕⢕⢕⢕⣕⣵⣵⣵⣝⣿⣿⣿⣿⣷⣵⣕⢕⢕⢕⢕⠀</a:t>
            </a:r>
            <a:br/>
            <a:r>
              <a:t>⢿⢿⢿⢿⢿⢿⢿⢿⢿⢿⢿⢿⢿⣿⣿⣿⣿⣿⣿⣿⣿⣿⣿⣿⣿⣿⣿⣿⣿⣿⣿⣿⣿⣿⣿⣿⣿⣿⣿⣿⣿⣿⣿⣿⣿⣿⣿⣿⣿⣿⣿⣿⣿⣿⣿⣿⣿⣿⢇⢕⠀⠀⠀⠀⠀⠀⠀⠀⠀⠀⠀⠀⠀⠀⠀⠀⠀⠀⠀⠀⠀⠀⠀⠀⠀⠀⠀⠀⠀⢕⢕⢸⣿⣿⣿⡇⠀⠀⠀⠀⠀⢀⠔⠁⢕⢕⢕⢕⢕⢕⢕⢕⢕⢕⢸⢕⢕⢕⢕⢱⢕⢾⣿⣿⣿⢕⣸⣜⣧⣵⢿⣿⢻⣿⣿⢿⢕⢻⢟⢟⢟⢟⢿⣿⡿⢿⢿⣟⣹⣿⣿⣿⢏⢕⢕⢕⢜⢕⢕⢕⢕⠀⠀⠀⠀⠀⢕⠀⠀⠀⠀⠀⠀⠀⠀⠀⠀⠀⠀⠀⠀⠀⠀⠀⠀⠀⠀⢕⢕⣕⣸⣕⢕⣱⣵⣯⣵⣵⣾⣿⣿⣿⣿⣿⣿⣿⣿⣿⣿⣿⣿⣿⣿⣿⣿⣿⣿⣿⣿⣿⣿⣿⣿⣿⣿⣿⣿⣿⣿⣿⣿⣿⣿⣿⣿⣿⣿⣧⣕⣕⠀</a:t>
            </a:r>
            <a:br/>
            <a:r>
              <a:t>⣕⣕⣕⢕⣕⣕⣵⣵⣕⣕⣱⣵⣵⣵⣵⣷⣿⣿⣿⣿⣿⣿⣿⣿⣿⣿⣿⣿⣿⣿⣿⣿⣿⣿⣿⣿⣿⣿⣿⣿⣿⣏⣝⣝⣝⣻⣿⣿⣿⣿⣿⣿⣿⣿⣿⣿⣿⣿⣕⢕⠀⠀⠀⠀⠀⠀⠀⠀⠀⠀⠀⠀⠀⠀⠀⠀⠀⠀⠀⠀⠀⠀⠀⠀⠀⠀⠀⠀⠀⢕⢕⢸⣿⣿⣿⡇⠀⠀⠀⠀⠀⠀⠄⠀⠀⠁⠑⠕⢕⢕⢕⠕⢕⢕⢕⢕⢕⢕⢜⢇⢕⢕⢜⣿⣿⣷⣿⢿⢟⢟⡕⢜⢕⢜⣟⡕⢕⢜⢳⢕⢕⢕⢕⢝⢕⢕⢕⢻⣿⢿⣿⡿⣗⢕⢕⢕⢕⢕⢕⠕⠀⠀⠀⢀⠀⠀⢕⠀⠀⠀⠀⠀⠀⠀⠀⠀⠀⠀⠀⠀⠀⠀⠀⠀⠀⠀⠀⢕⢱⣿⣿⣿⢕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⡿⢿⣿⣿⣿⣿⣿⣿⣯⣿⣿⡕⢕⢀⠀⠀⠀⠀⠀⠀⠀⠀⠀⠀⠀⠀⠀⠀⠀⠀⠀⠀⠀⠀⠀⠀⠀⠀⠀⠀⠀⢕⢕⢸⣿⣿⣿⡇⠀⠀⠀⠀⠀⠀⠀⠔⢄⢀⠀⢀⢕⢕⠀⠀⢕⢕⢕⢕⢕⢕⢕⢕⢕⢜⢕⢹⢝⢻⢕⢕⢕⢕⢕⣕⣱⢧⢜⢕⢕⢕⢕⢕⢕⢕⢕⢕⢜⢕⢵⣿⢹⣿⣿⡕⢜⢝⢕⢕⢕⠕⠁⠀⠀⢀⣴⡇⠀⠀⢕⠀⠀⠀⠀⠀⠀⠀⠀⠀⠀⠀⠀⠀⠀⠀⠀⠀⠀⠀⢔⢕⣾⣿⣿⣿⢕⣿⣿⣿⣿⣿⣿⣿⣿⣿⣿⣿⣿⣿⣿⣿⣿⣿⣿⣿⣿⣿⣿⣿⣿⣿⣿⣿⣿⣿⣿⣿⣿⣿⣿⣿⣿⣿⣿⣿⣿⣿⣿⣿⣿⣿⣿⣿⠀</a:t>
            </a:r>
            <a:br/>
            <a:r>
              <a:t>⢁⠙⠟⢿⣿⣿⣿⣿⣿⣿⣿⣿⣿⣿⣿⣿⣿⣿⣿⣿⣿⣿⣿⣿⣿⣿⣿⣿⣿⣿⣿⣿⣿⣿⣿⣿⢿⢿⢟⣿⣿⣿⣿⣿⣿⣿⣷⣟⣿⣿⣿⣿⣿⣿⣿⣿⣿⣿⣿⣿⣣⢕⢔⢀⠀⠀⠀⠀⠀⠀⠀⠀⠀⠀⠀⠀⠀⠀⠀⠀⠀⠀⠀⠀⠀⠀⠀⠀⠀⠑⢕⢸⣿⣿⣿⣿⢄⠀⠀⠀⠀⠀⠀⠀⠀⠀⠀⠕⢑⠕⢀⢁⢕⢕⢕⢕⢕⢕⢕⢕⢕⣱⣕⢕⢕⢕⢕⢕⢕⢕⣸⣿⡕⢕⢕⢕⢕⢵⢕⢕⢕⢕⢕⢕⢕⢕⢕⢕⢕⢕⢜⢕⢕⢕⢕⠕⠁⠀⠀⠀⢰⣾⣿⢕⠀⢄⢕⠀⠀⠀⠀⠀⠀⠀⠀⠀⠀⠀⠀⠀⠀⠀⠀⠀⢀⢕⢱⣾⣿⣿⣿⣿⢕⣿⣿⣿⣿⣿⣿⣿⣿⣿⣿⣿⣿⣿⣿⣿⣿⣿⣿⣿⣿⣿⣿⣿⣿⣿⣿⣿⣿⣿⣿⣿⣿⣿⣿⣿⣿⣿⣿⣿⣿⣿⣿⣿⣿⣿⣿⣿⠀</a:t>
            </a:r>
            <a:br/>
            <a:r>
              <a:t>⢑⢀⢔⢄⢅⢉⠙⠟⢿⣿⣿⣿⣿⣿⣿⣿⣿⣿⣿⣿⣿⣿⣿⣿⣿⣿⣿⣿⣿⣿⣿⣿⣿⣿⣿⣿⣿⣿⣿⣿⣿⣿⣿⣿⣷⣿⣿⣿⣿⣿⣿⣿⣿⣿⣿⣿⣿⣿⣿⣿⣷⣽⡕⢱⣕⣔⡀⠀⠀⠀⠀⠀⠀⠀⠀⠀⠀⠀⠀⠀⠀⠀⠀⠀⠀⠀⠀⠀⠀⠀⢕⢺⣿⣿⣿⣿⡕⠀⠀⠀⠀⠀⠀⠀⠀⠀⠀⠀⠅⢕⢕⢕⢕⢕⢕⢕⢕⢕⢕⢕⡸⣕⢕⣕⢕⢕⢕⢕⢕⢕⣝⡝⣵⣕⢕⢕⢕⢵⢕⢕⢕⢕⢕⢕⢕⢕⢕⢕⢕⢕⢕⢕⠕⠑⠀⠀⠀⠀⠀⢕⣽⣿⡟⠀⠀⢕⠁⠀⠀⠀⠀⠀⠀⠀⠀⠀⠀⠀⠀⠀⠀⢀⢄⣄⢕⣸⣯⣧⣷⣾⣿⣿⢕⣿⣿⣿⣿⣿⣿⣿⣿⣿⣿⣿⣿⣿⣿⣿⣿⣿⣿⡿⣿⣿⣿⣿⣿⣿⣿⣿⣿⣿⣿⣿⣿⣿⣿⣿⣿⣿⣿⣿⣿⣿⣿⣿⣿⣿⣿⣿⠀</a:t>
            </a:r>
            <a:br/>
            <a:r>
              <a:t>⣷⣦⡵⣕⡕⢕⢕⢔⢄⢅⢘⠟⢿⣿⢟⣟⣟⣻⣿⣿⣿⣿⣿⣿⣿⣿⣿⣿⣿⣿⣿⣿⣿⣿⣿⣿⣿⣿⣿⣿⣿⣿⣿⣿⣿⣿⣿⣿⣿⣿⣿⣿⣿⣿⣿⣿⣿⣿⣿⣿⣿⣿⣷⢸⣿⣿⡇⢕⠄⠀⠀⠀⠀⠀⠀⠀⠀⠀⠀⠀⠀⠀⠀⠀⠀⠀⠀⠀⠀⠀⢕⢸⣿⣿⣿⣿⣷⢄⠀⠀⠀⠀⠀⠀⠀⠀⠀⠀⠀⠀⠁⠑⠕⢕⠑⢕⢕⢕⢕⢕⢕⢿⢝⢕⢕⢕⣱⢕⢕⢕⢜⢕⢏⢕⢕⢝⢱⢕⢕⢕⢕⢕⢕⢕⢕⢕⢱⡕⢕⠕⠑⠀⠀⠀⠀⠀⠀⠀⢱⣾⣿⣿⡇⠀⠀⢕⠀⠀⠀⠀⠀⠀⠀⠀⠀⠀⠀⠀⠀⠁⠕⢕⢾⣿⣧⣿⣿⣿⣿⣿⣿⣿⣿⣿⣿⣿⣿⣿⣿⣿⣿⣿⣿⣿⣽⣿⣿⣿⣿⣿⣿⣿⣿⣿⣿⣿⣿⣿⣿⣿⣿⣿⣿⣿⣿⣿⣿⣿⣿⣿⣿⣿⣿⣿⣿⣿⣿⣿⣿⣿⠀</a:t>
            </a:r>
            <a:br/>
            <a:r>
              <a:t>⣿⣿⣿⣿⣿⣿⡇⠑⠁⠑⠕⢕⢕⢕⢕⢕⢜⢝⣿⣷⣿⣿⣿⣿⣿⣿⣿⣿⣿⣿⣿⣿⣿⣿⣿⣿⣿⣿⣿⣿⣿⣿⣿⣿⣿⣿⣿⣿⣿⣿⣿⣿⣿⣿⣿⣿⣿⣿⣿⣿⣿⣿⣿⣿⣿⣿⣷⣧⣔⡄⢀⠀⠀⠀⠀⠀⠀⠀⠀⠀⠀⠀⠀⠀⠀⠀⠀⠀⠀⠀⠁⢕⢿⣿⣿⣿⣿⣇⠀⠀⠀⠀⠀⠀⠀⠀⠀⠀⠀⠀⠀⠀⠀⠀⠀⠑⠑⠕⠕⢕⢕⢕⢕⢕⢕⢕⢜⢿⡇⢕⢕⢕⢕⢱⢕⢕⢕⢕⢧⢕⢕⢕⠕⠕⠕⠑⠁⠁⠀⠀⠀⠀⠀⠀⠀⠀⢀⣵⣿⣿⣿⣿⢇⠀⢀⠕⠀⠀⠀⠀⠀⠀⠀⠀⠀⠀⠀⠀⠀⠀⠀⠑⢕⢹⢿⣿⣿⣿⣿⣿⣿⣿⣿⣿⣿⣿⣿⣿⣿⣿⣿⣿⣿⣿⣿⣿⣿⣿⣿⣿⣿⣿⣿⣿⣿⣿⣿⣿⣿⣿⣿⣿⣿⣿⣿⣿⣿⣿⣿⣿⣿⣿⣿⣿⣿⣿⣿⣿⣿⣿⠀</a:t>
            </a:r>
            <a:br/>
            <a:r>
              <a:t>⣿⣿⣿⣿⣿⣿⡕⠀⠀⠀⢄⢱⢣⡱⡕⢕⠑⢱⣯⢾⣿⣿⣿⣿⣿⣿⣿⣿⣿⣿⣿⣿⣿⣿⣿⣿⣿⣿⣿⣿⣿⣿⣿⣿⣿⣿⣿⣿⣿⣿⣿⣿⣿⣿⣿⣿⣿⣿⣿⣿⣿⣿⣿⣿⣿⣿⣿⣿⣿⣿⣿⣷⣷⣴⣔⣄⢄⢀⠀⠀⠀⠀⠀⠀⠀⠀⠀⠀⠀⠀⠀⠕⢜⣿⣿⣿⣿⣿⣧⡀⠀⠀⠀⠀⠀⠀⠀⠀⠀⠀⠀⠀⠀⠀⠀⠀⠀⠀⠀⠀⠀⠀⠁⠁⠁⠁⠁⠁⠉⠁⠁⠑⠑⠑⠁⠁⠁⠁⠁⠁⠀⠀⠀⠀⠀⠀⠀⠀⠀⠀⠀⠀⠀⠀⠀⣠⣾⢿⢟⣻⣿⣿⠁⠀⢕⠀⠀⠀⠀⠀⠀⠀⠀⠀⠀⠀⠀⠀⠀⠀⠀⠀⠀⠕⢜⢻⢻⣿⣿⣿⣿⣿⣿⣿⣿⣿⣿⣿⣿⣿⣿⣿⣿⣿⣿⣿⣿⣿⣿⣿⣿⣿⣿⣿⣿⣿⣿⣿⣿⣿⣿⣿⣿⣿⣿⣿⣿⣿⣿⣿⣿⣿⣿⣿⣿⣿⣿⣿⣿⣿⠀</a:t>
            </a:r>
            <a:br/>
            <a:r>
              <a:t>⣿⣿⣿⣿⢿⢝⣯⣷⣶⣧⣷⣿⣮⢯⠑⠀⠀⠀⢘⣧⣿⣿⣿⣿⣿⣿⣿⣿⣿⣿⣿⣿⣿⣿⣿⣿⣿⣿⣿⣿⣿⣿⣿⣿⣿⣿⣿⣿⣿⣿⣿⣿⣿⣿⣿⣿⣿⣿⣿⣿⣿⣿⣿⣿⣿⣿⣿⣿⣿⣿⣿⣿⣿⣿⣿⢿⢕⠕⠀⠀⠀⠀⠀⠀⠀⠀⠀⠀⠀⠀⠀⠀⢕⢹⣿⣿⣿⣿⣿⣿⣔⢀⠀⠀⠀⠀⠀⠀⠀⠀⠀⠀⠀⠀⠀⠀⠀⠀⠀⠀⠀⠀⠀⠀⠀⠀⠀⠀⠀⠀⠀⠀⠀⠀⠀⠀⠀⠀⠀⠀⠀⠀⠀⠀⠀⠀⠀⠀⠀⠀⠀⠀⠀⠀⢅⢕⢳⣿⣿⣿⡿⠃⠀⢔⠁⠀⠀⠀⠀⠀⠀⠀⠀⠀⠀⠀⠀⠀⠀⠀⠀⠀⠀⠀⠁⢕⢸⣿⣿⣿⣿⣿⣿⣿⣿⣿⣿⣿⣿⣿⣿⣿⣿⣝⢝⢟⢟⣻⢿⣟⣿⣿⣿⣿⣿⣿⢻⣿⣿⣿⣿⣿⣿⣿⣿⣿⣿⣿⣿⣿⣿⣿⣿⣿⣿⣿⣿⣿⣿⣿⠀</a:t>
            </a:r>
            <a:br/>
            <a:r>
              <a:t>⢿⣿⣟⣯⣿⣿⣿⣿⣿⣿⣿⣿⣿⣿⣔⢀⢀⢄⣼⡿⣿⣿⣿⣿⣿⣿⣿⣿⣿⣿⣿⣿⣿⣿⣿⣿⣿⣿⣿⣿⣿⣿⣿⣿⣿⣿⣿⣿⣿⣿⣿⣿⣿⣿⣿⣿⡿⣿⣿⡿⣿⡿⣿⣿⣿⣿⣿⣿⣿⣿⣿⣿⣿⣿⡏⢕⠑⠀⠀⠀⠀⠀⠀⠀⠀⠀⠀⠀⠀⠀⠀⠀⠁⢕⢜⣿⣿⣟⢿⣿⣿⣷⣴⡀⠀⠀⠀⠀⠀⠀⠀⠀⠀⠀⠀⠀⠀⠀⠀⠀⠀⠀⠀⠀⠀⠀⠀⠀⠀⠀⠀⠀⠀⠀⠀⠀⠀⠀⠀⠀⠀⠀⠀⠀⠀⠀⠀⠀⠀⠀⠀⠀⢀⢔⢕⣵⣾⣿⣿⡟⠀⠀⢔⠁⠀⠀⠀⠀⠀⠀⠀⠀⠀⠀⠀⠀⠀⠀⠀⠀⠀⠀⠀⠀⢀⢕⣸⣿⣿⣿⣿⣿⣿⣿⣿⣿⣿⣿⣿⣿⣿⣿⣿⣿⣿⣵⣵⣵⣵⣾⣿⣿⣷⣾⣿⣿⣿⣿⣯⣽⣿⣿⣿⣿⣿⣿⣿⣿⣿⣿⣿⣿⣿⣿⣿⣿⣿⣿⣿⣿⠀</a:t>
            </a:r>
            <a:br/>
            <a:r>
              <a:t>⢀⣹⣿⣿⣿⣿⣿⣿⣿⣿⣿⣿⣿⣿⣿⣿⡷⣳⢎⢝⣿⢟⢝⢟⣿⣾⡿⣟⣿⣿⢟⣻⣿⣿⣿⣿⣿⢻⣿⣿⣿⣿⣿⣿⣿⣿⣿⣿⡕⢸⣿⣿⣿⣿⡿⢝⣵⡿⣵⣧⣻⣿⣿⣻⣿⣿⣿⣵⣵⣿⢟⢽⣟⢕⢕⢕⢄⢀⢀⠀⠀⠀⠀⠀⠀⠀⠀⠀⠀⠀⠀⠀⠀⢱⢕⢜⢿⣿⣇⢜⢻⢿⣿⣿⣧⡄⠀⠀⠀⠀⠀⠀⠀⠀⠀⠀⠀⠀⠀⠀⠀⠀⠀⠀⠀⠀⠀⠀⠀⠀⠀⠀⠀⠀⠀⠀⠀⠀⠀⠀⠀⠀⠀⠀⠀⠀⠀⠀⠀⠀⢀⣄⣵⣵⣵⣿⣿⣿⡿⠁⠀⢔⠑⠀⠀⠀⠀⠀⠀⠀⠀⠀⠀⠀⠀⠀⠀⠀⠀⠀⠀⠀⢀⢄⢕⢵⣿⣿⣿⣿⣿⣿⣿⣿⣿⣿⣿⣿⣯⣿⣿⣿⣿⣿⣿⣿⣿⣿⣿⣿⣿⣿⣿⣿⣿⣿⣿⣿⣿⣿⣿⣿⣿⣿⣿⣿⣿⣿⣿⣿⣿⣿⣿⣿⣿⣿⣿⣿⣿⣿⠀</a:t>
            </a:r>
            <a:br/>
            <a:r>
              <a:t>⣷⣿⣿⣿⣿⣿⣿⣿⣿⣿⣿⣿⣿⣿⣟⣸⣿⣿⡇⣺⣿⣿⣷⣿⣿⣿⣿⣿⣿⣿⣿⣿⣿⣿⣿⣿⣿⣿⣿⣿⣿⣿⣿⣿⣿⣿⣿⣿⣿⣿⡝⢝⢟⢟⢳⣾⢿⣿⣟⣿⣿⣟⣿⣿⣿⣿⢕⡟⡿⢗⢕⣿⢳⢕⢕⢕⢕⢕⢕⠀⠀⠀⠀⠀⠁⠀⠀⠀⠀⠀⠀⠀⠀⠑⢳⡕⢜⢻⣿⣕⢕⢀⠈⠛⢿⣷⡔⠀⠀⠀⠀⠀⠀⠀⠀⠀⠀⠀⠀⠀⠀⠀⠀⠀⠀⠀⠀⠀⠀⠀⠀⠀⠀⠀⠀⠀⠀⠀⠀⠀⠀⠀⠀⠀⠀⠀⠀⢄⣰⣾⣿⣿⣿⣿⣿⢿⣿⢏⠁⠀⢔⠁⠀⠀⠀⠀⠀⠀⠀⠀⠀⠀⠀⠀⠀⢄⢔⢔⢔⣴⣕⣳⢇⢿⣿⣿⣿⣿⢿⣿⢟⢻⣏⢟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⣷⣿⣿⣯⣽⣿⣿⣿⣿⣿⣿⣿⣿⣿⣿⣿⣟⣟⢿⢏⢕⢜⢕⢕⢟⢝⣾⢏⣽⡿⢻⣾⢟⣱⣧⢱⣿⡟⢱⣼⣿⢕⢕⠕⠀⠀⠀⠀⠀⠀⢀⠀⠀⠀⠀⠀⠀⠀⠀⠀⠀⠀⠀⠀⠑⢷⡕⢕⢹⣿⣷⣧⡔⢀⠀⠁⠁⠀⠀⠀⠀⠀⠀⠀⠀⠀⠀⠀⠀⠀⠀⠀⠀⠀⠀⠀⠀⠀⠀⠀⠀⠀⠀⠀⠀⠀⠀⠀⠀⠀⠀⠀⠀⠀⠀⠀⠀⢺⢿⣟⣟⣟⣻⣽⣵⣿⢏⠀⢀⢕⠁⠀⠀⠀⠀⠀⠀⠀⠀⠀⠀⠀⠀⠀⠀⠀⠑⢕⢹⢺⣷⣇⢳⣵⣽⢿⣿⣿⣿⣧⣜⣷⣿⣿⣿⣿⣿⣿⣿⣿⣿⣿⣿⣿⣿⣿⣿⣿⣿⣿⣿⣿⣿⣿⣿⣿⣿⣿⣿⣿⣿⣿⣿⣿⣿⣿⣿⣿⣿⣿⣿⣿⣿⣿⣿⣿⣿⣿⣿⣿⠀</a:t>
            </a:r>
            <a:br/>
            <a:r>
              <a:t>⣿⣿⣿⣿⣿⣿⣿⣿⣿⣿⣿⣿⢻⣿⣿⣿⣿⣿⣿⣿⣿⣿⣿⣿⣿⣿⣿⣿⣿⣿⣿⣿⣿⣿⣿⢟⣻⣿⣿⣿⣽⣿⣿⣿⣿⣿⣿⣵⣱⣵⢕⡕⢱⣕⣵⡿⣿⣿⡟⣷⣿⣵⣾⡿⢕⢸⣿⡏⣾⣿⡕⢕⢕⠀⠀⠀⠀⠀⠀⠁⠁⠀⠀⠀⠀⠀⠀⠀⠀⠀⠀⠀⠀⠀⠀⢜⣿⡕⢕⢜⢿⣿⣿⣷⣵⣦⣴⣄⢄⢀⠀⠀⠀⠀⠀⠀⠀⠀⠀⠀⠀⠀⠀⠀⠀⠀⠀⠀⠀⠀⠀⠀⠀⠀⠀⠀⠀⠀⠀⠀⠀⠀⠀⠀⠀⢀⣴⣿⣿⣿⣿⣿⢿⠿⠛⠙⢀⢔⠕⠀⠀⠀⠀⠀⠀⠀⠀⠀⠀⠀⠀⠀⠀⠀⠀⠀⠀⢅⢕⣹⣿⢿⣧⡜⣿⣕⢻⣿⣿⣿⣿⣿⣿⣾⣿⣿⣿⣿⣿⣿⣿⣿⣿⣿⣿⣿⣿⣿⣿⣿⣿⣿⣿⣿⣿⣿⣿⣿⣿⣿⣿⣿⣿⣿⣿⣿⣿⣿⣿⣿⣿⣿⣿⣿⣿⣿⣿⣿⣿⣿⠀</a:t>
            </a:r>
            <a:br/>
            <a:r>
              <a:t>⣿⣿⣿⣿⣟⣟⢿⢿⢟⢿⢟⢟⢟⣏⣵⣕⣽⢻⣿⣿⣿⣿⣿⣿⣿⣿⣯⣽⣹⣽⣿⣿⣿⣿⣿⣿⣿⣿⣿⣿⣿⣿⡟⢏⣿⣿⣿⣿⣿⢟⢾⣿⣷⣿⣟⣿⣿⢏⢕⣿⣿⣝⢏⡱⢕⢱⣾⣿⢏⢸⣿⣕⣕⣔⣄⢄⢀⠀⠀⠀⠀⠀⠀⠀⠀⠀⠀⠀⢀⠀⠀⠀⠀⠀⠀⠀⠹⣿⣷⣕⢕⢹⢿⣿⣿⣿⣿⣿⣿⣷⣵⡄⠀⠀⠀⠀⠀⠀⠀⠀⠀⠀⠀⠀⠀⠀⠀⠀⠀⠀⠀⠀⠀⠀⠀⠀⠀⠀⠀⠀⠀⠀⠀⠀⢀⣽⣽⣿⡽⠝⠃⠁⠀⠀⠀⢄⠕⠁⠀⠀⠀⠀⠀⠀⠀⠀⠀⠀⠀⠀⠀⠀⠀⠀⠀⢀⢔⢕⣵⣿⣿⣿⣿⣯⣜⢿⣷⣽⣕⣜⣿⣿⣿⢿⣿⡿⢟⢟⣝⢹⣿⣿⣿⣿⣿⢿⣿⣿⣿⣿⣿⣿⣿⣿⣿⣿⣿⣿⣿⣿⣿⣿⣿⣿⣿⣿⣿⣿⣿⣿⣿⣿⣿⣿⣿⣿⣿⣿⣿⣿⠀</a:t>
            </a:r>
            <a:br/>
            <a:r>
              <a:t>⣿⣿⣿⡿⢏⢱⢕⣗⣷⣾⣧⣷⣵⣷⣿⣿⣿⣼⣿⣿⣿⣿⣿⣿⣿⣿⣿⣟⣿⣿⣷⣿⣿⣿⣿⣿⣿⣾⣿⣿⣿⢟⣷⡿⣿⢿⣿⢟⣿⣿⣧⣾⡿⢹⣿⡿⢳⣾⢇⣼⣿⣗⣷⣿⡕⢹⣿⡏⣱⣾⣇⣼⣿⣿⣿⡟⣱⣿⣷⢆⠀⠀⠀⠀⠀⠀⠀⠀⠀⠀⠀⠀⠀⠀⠀⠀⠀⠁⠙⠟⢧⡕⢕⢕⢸⣽⣽⣟⣟⡟⠟⠗⠀⠀⠀⠀⠀⠀⠀⠀⠀⠀⠀⠀⠀⠀⠀⠀⠀⠀⠀⠀⠀⠀⠀⠀⠀⠀⠀⠀⠀⠀⠀⠀⠙⠙⠙⠁⠀⠀⠀⠀⠀⢄⠕⠁⠀⠀⠀⠀⠀⠀⠀⠀⠀⠀⠀⠀⠀⠀⠀⠀⠀⢀⢔⣱⣵⣷⣿⣿⣿⣿⣿⣿⣿⣧⣿⣿⣿⡻⣷⣿⣿⣧⣼⣵⣜⢕⢟⣷⡜⢻⣿⣞⣿⣿⣝⣿⣮⡝⢿⡕⢜⢻⢿⣿⣿⣿⣿⣿⣿⣿⣿⣿⣿⣿⣿⣿⣿⣿⣿⣿⣿⣿⣿⣿⣿⣿⣿⣿⠀</a:t>
            </a:r>
            <a:br/>
            <a:r>
              <a:t>⣿⣿⣷⣷⣷⣷⣾⣿⣿⣿⣿⣿⣿⣿⣿⣿⣿⣿⣿⣿⣿⣿⣧⣷⣿⣿⣿⣿⣿⣿⣿⣿⣿⣿⣿⣿⣿⣿⣿⣿⣷⣾⣿⣾⣿⣧⣵⣾⣿⣵⣿⣿⣼⣿⣿⣷⣼⣵⣷⣿⣿⣿⣿⣿⣿⣿⣯⣷⣿⣿⣾⣿⢟⣿⡿⢕⣿⣿⡟⠑⠀⠀⠀⠀⠀⠀⠀⠀⠀⠀⠀⠀⠀⠀⠀⠀⠀⠀⠀⠀⠀⠁⠕⢕⢕⢝⢻⢿⣿⣿⣷⢄⠀⠀⠀⠀⠀⠀⠀⠀⠀⠀⠀⠀⠀⠀⠀⠀⠀⠀⠀⠀⠀⠀⠀⠀⠀⠀⠀⠀⠀⠀⠀⠀⠀⠀⠀⠀⠀⠀⢀⢄⠕⠁⠀⠀⠀⠀⠀⠀⠀⠀⠀⠀⠀⠀⠀⠀⠀⠀⢄⢔⣱⣷⣷⣾⣿⣿⣿⣿⣿⣿⣿⣿⣿⣿⣿⣯⣿⣿⣽⣿⣿⣽⣿⣿⣿⣷⣵⣿⣿⣷⣼⣿⣿⣿⣿⣿⣿⣿⣧⣽⣷⣷⣼⣿⣧⣼⣿⣿⣟⢟⣿⣿⢿⣿⣿⣿⣿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⣯⣾⣿⡇⢸⢿⢟⠑⠀⠀⠀⠀⠀⠀⠀⠀⠀⠀⠀⠀⠀⠀⠀⠀⠀⠀⠀⠀⠀⠀⠀⠀⠀⠀⠑⢕⢕⢝⢇⠀⠀⠀⠀⠀⠀⠀⠀⠀⠀⠀⠀⠀⠀⠀⠀⠀⠀⠀⠀⠀⠀⠀⠀⠀⠀⠀⠀⠀⠀⠀⠀⠀⠀⠀⠀⠀⢀⢔⠕⠑⠁⠀⠀⠀⠀⠀⠀⠀⠀⠀⠀⠀⠀⠀⠀⠀⠀⠀⠀⠀⢕⢹⣿⣿⣿⣿⣿⣿⣿⣿⣿⣿⣿⣿⣿⣿⣿⣿⣿⣿⣿⣿⣿⣿⣿⣿⣿⣿⣿⣿⣿⣿⣿⣿⣿⣿⣿⣿⣿⣿⣿⣿⣿⣿⣿⣿⣿⣿⣿⣷⣧⣽⣿⣷⣜⣿⣯⣿⣿⣷⣜⣽⣿⣽⣽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⠓⠑⠑⠀⠀⠀⠀⠀⠀⠀⠀⠀⠀⠀⠀⠀⠐⠀⠀⠀⠀⠀⠀⠀⠀⠀⠀⠀⠀⠀⠀⠀⠀⠁⠑⠑⠐⠀⠀⠀⠀⠀⠀⠀⠀⠀⠀⠀⠀⠀⠀⠀⠀⠀⠀⠀⠀⠀⠀⠀⠀⠀⠀⠀⠀⠀⠀⠀⠀⠀⠀⠐⠑⠑⠁⠀⠀⠀⠀⠀⠀⠀⠀⠀⠀⠀⠀⠀⠀⠀⠀⠀⠀⠀⠀⠀⠀⠀⠑⠛⠛⠛⠛⠛⠛⠛⠛⠛⠛⠛⠛⠛⠛⠛⠛⠛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⣧⢕⢕⢕⢝⢻⣿⣿⣿⣿⢏⢕⢕⢕⢕⢻⣿⣿⣿⣿⣿⣿⣿⣿⣿⣿⣿⣿⣿⣿⣿⣿⣿⢟⢕⢕⢕⢕⢕⢜⢝⢝⢟⢕⢕⢕⢕⢕⢕⢹⢿⣿⣧⡕⢕⢕⢕⢕⢕⢝⢿⣕⢕⢕⢕⢕⢕⢕⢕⢕⢕⢕⢕⢕⢕⢕⢕⢝⢕⢕⢻⢝⢿⣾⡿⢟⢿⣇⢜⢿⣿⡕⢕⢕⢕⢕⢕⢕⢕⢕⢕⢕⢕⢕⢕⢕⢕⢕⢕⢕⢕⢸⣿⢹⢝⢿⣿⣿⣿⣿⣿⣿⣿⣿⣿⣿⡏⢜⢕⢸⣿⡟⢕⢜⢕⢕⢟⢕⢕⢕⢜⢕⢕⢕⢕⢕⢕⢕⢕⢕⢕⢕⢕⢕⢕⢕⢕⢕⢕⢕⢕⢕⢕⢕⢕⢕⢕⢕⢕⡱⢏⢕⢕⢕⢕⢕⢕⢕⢕⢕⢕⢕⢕⢕⢕⢕⢕⢕⢕⣵⣿⢿⢏⢕⢕⢜⢟⢕⢕⢕⢕⢕⢕⢕⢕⢻⣿⣿⣿⣿⣿⣿⣿⣿⣿⣿⣿⣏⢕⢕⢕⢟⢿⢿⢟⢕⢕⢕⣱⣿⣿⣿⣿⣿⣿⣿⣿⠀</a:t>
            </a:r>
            <a:br/>
            <a:r>
              <a:t>⣿⣿⣿⣿⣧⢕⢕⢕⢕⢜⢝⢟⢿⣷⣵⣕⢕⢕⢕⢹⣿⣿⣿⣿⣿⣿⣿⣿⣿⣿⣿⣿⣿⣿⡿⢕⢕⢕⢕⢕⢕⢕⢕⢕⢕⢕⢕⢕⢕⢕⢕⢕⢕⢕⢝⢿⣿⣧⡕⢕⢕⢕⢕⢕⢹⣷⣕⢕⢕⢕⢕⢕⢕⢕⢕⢕⢕⢕⢕⢕⢕⢕⢕⢕⢣⢜⣿⡕⢕⢜⢿⣇⢜⢿⣧⢕⢕⢕⢕⢕⢕⢕⢕⢕⢕⢕⢕⢕⢕⢕⢕⢕⢕⢕⢕⢿⢕⢕⢕⢹⢟⢻⣿⣿⣿⡿⣿⡿⢕⢕⢕⢕⣾⡟⢕⢕⢕⢕⢕⢕⢕⢕⢕⢕⢕⢕⢕⢕⢕⢕⢕⢕⢕⢕⢕⢕⢕⢕⢕⢕⢕⢕⢕⢕⢕⢕⢕⢕⢕⢕⢕⢜⢕⢕⢕⢕⢕⢕⢕⢕⢕⢕⢕⢕⢕⢕⢕⢕⢕⢕⣵⣿⢟⢕⢕⢕⢕⢕⢕⢕⢕⢕⢕⢕⢕⢕⢕⢕⢜⣿⣿⣿⣿⣿⣿⣿⣿⣿⣿⣿⣿⣷⡕⢕⢕⢕⢕⢕⢕⢕⣱⣿⣿⣿⣿⣿⣿⣿⣿⣿⠀</a:t>
            </a:r>
            <a:br/>
            <a:r>
              <a:t>⣿⣿⣿⣿⣿⣷⡕⢕⢕⢕⢕⢕⢕⢜⣹⣿⣿⣧⣕⡕⢜⢿⣿⣿⣿⣿⣿⣿⣿⣿⣿⣿⣿⣿⢇⢕⢕⢕⢕⢕⢕⢕⢕⢕⢕⢕⢕⢕⢧⡕⢕⢕⢕⢕⢕⢕⢜⢻⣿⣷⡕⢕⢕⢕⢕⢜⣿⣧⡕⢕⢕⢕⢕⢕⢕⡕⢕⢕⢕⢕⢕⢕⢕⢕⢕⢣⢜⢷⡕⢕⢜⢿⡇⢜⣿⣇⢕⢕⢕⢕⢕⢕⢕⢕⢕⢕⢕⢕⢕⢕⢕⢕⢕⢕⢕⢸⢕⢕⢕⢕⢕⢕⢟⢿⢿⡇⢜⢇⢕⢕⢕⢕⢜⢕⢕⢕⢕⢕⢕⢕⢕⢕⢕⢕⢕⢕⢕⢕⢕⢕⢕⢕⢕⢕⢕⢕⢕⢕⢕⢕⢕⢕⢕⢕⢕⢕⢕⢕⢕⡱⢇⢕⢕⢕⢕⢕⢕⢕⢕⢕⢕⢕⢕⢕⢕⢕⢕⣱⣷⣿⢟⢕⢕⢕⢕⢕⢕⢕⢕⢕⢕⢕⢕⢕⢕⢕⢕⢕⢕⢹⣿⣿⣿⣿⣿⣿⣿⣿⣿⣿⣿⣿⣿⣧⢕⢕⢕⢕⢕⣱⣿⣿⣿⣿⣿⣿⣿⣿⣿⣿⠀</a:t>
            </a:r>
            <a:br/>
            <a:r>
              <a:t>⣽⣿⣿⣿⣿⣷⣕⡕⢕⢕⢕⢕⢱⣾⣿⣿⢏⢝⢟⢿⣷⣧⣕⢕⢕⣿⣿⣿⣿⣿⣿⣿⣿⡟⢕⢕⢕⢕⢕⢕⢕⢕⢕⢕⢕⢕⢕⢕⢕⢝⢷⣕⢕⢕⢕⢕⢕⢕⢕⢟⢿⣧⡕⢕⢕⢕⢜⢟⢳⣕⢕⢕⢕⢕⢕⢕⢕⢕⢕⢕⢕⢕⢕⢕⢕⢕⢱⢕⢳⡕⢕⢜⢿⡕⢜⣿⡕⢕⢕⢕⢕⢕⢕⢕⢕⢕⢕⢕⢕⢕⢕⢕⢕⢕⢕⢕⢕⢕⢕⢕⢕⢕⢕⢕⢕⢕⢕⢕⢕⢕⢕⢕⢕⢕⢕⢕⢕⢕⢕⢕⢕⢕⢕⢕⢕⢕⢕⢕⢕⢕⢕⢕⢕⢕⢕⢕⢕⢕⢕⢕⢕⢕⢕⢕⢕⢕⢕⢕⢎⢕⢕⢕⢕⢕⢕⢕⢕⢕⢕⢕⢕⢕⢕⢕⢕⣱⣾⡿⢏⢕⢕⢕⢕⢕⢕⢕⢕⢕⢕⢕⢕⢕⢕⢕⢕⢕⢕⢕⢕⢕⢻⣿⣿⣿⣿⣿⣿⣿⣿⣿⣿⣿⣿⣿⢕⢕⢕⢕⣵⣿⣿⣿⣿⣿⣿⣿⣿⣿⣿⣿⠀</a:t>
            </a:r>
            <a:br/>
            <a:r>
              <a:t>⣿⣿⣿⣿⣿⣿⣿⣿⣕⢕⢕⢕⢕⢕⢝⢝⢕⢕⢕⢕⢕⢝⢻⢿⣷⣿⣿⣿⣿⣿⣿⣿⣿⡇⢕⢕⢕⢕⢕⢕⢕⢕⢕⢕⢕⢕⢕⢕⢕⢕⢕⢜⢳⣕⡕⢕⢕⢕⢕⢕⢕⢝⢿⡧⡕⢕⢕⢕⢕⢜⢣⡕⢕⢕⢕⢕⢜⢣⡕⢕⢕⢕⢕⢕⢕⢕⢕⢕⢕⢣⡕⢕⢜⢷⡕⢜⢧⢕⢕⢕⢕⢕⢕⢕⢕⢕⢕⢕⢕⢕⢕⢕⢕⢕⢕⢕⢕⢕⢕⢕⢕⢕⢕⢕⢕⢕⢕⢕⢕⢕⢕⢕⢕⢕⢕⢕⢕⢕⢕⢕⢕⢕⢕⢕⢕⢕⢕⢕⢕⢕⢕⢕⢕⢕⢕⢕⢕⢕⢕⢕⢕⢕⢕⢕⢕⢕⢕⢕⢕⢕⢕⢕⢕⢕⢕⢕⢕⢕⢕⢕⢕⢕⢕⣱⣾⡿⢏⢕⢕⢕⢕⢕⢕⢕⡱⢇⢕⢕⢕⢕⢕⢕⢕⢕⢕⢕⢕⢕⢕⢕⢜⣿⣿⣿⣿⣿⣿⣿⣿⢿⣿⣿⣿⢇⢕⢕⢕⣼⣿⣿⣿⣿⣿⣿⣿⣿⣿⣿⣿⣿⠀</a:t>
            </a:r>
            <a:br/>
            <a:r>
              <a:t>⣿⣿⣿⣿⣿⣿⣿⣿⣿⣇⢕⢕⢕⢕⢕⢕⢕⢕⢕⢕⢕⢕⢕⢕⢝⣿⣿⣿⣿⣿⣿⣿⣿⡇⢕⢕⢕⢕⢕⢕⢕⢕⢕⢕⢕⢕⢕⢕⢕⢕⢕⢕⢕⢕⢝⢣⢕⢕⢕⢕⢕⢕⢕⢝⣵⣕⢕⢕⢕⢕⢕⢜⢧⡕⢕⢕⢕⢕⢕⢕⢕⢕⢕⢕⢕⢕⢕⢕⢕⢕⢱⢕⢕⢕⢣⢕⢕⢕⢕⢕⢕⢕⢕⢕⢕⢕⢕⢕⢕⢕⢕⢕⢕⢕⢕⢕⢕⢕⢕⢕⢕⢕⢕⢕⢕⢕⢕⢕⢕⢕⢕⢕⢕⢕⢕⢕⢕⢕⢕⢕⢕⢕⢕⢕⢕⢕⢕⢕⢕⢕⢕⢕⢕⢕⢕⢕⢕⢕⢕⢕⢕⢕⢕⢕⢕⢕⢕⢕⢕⢕⢕⢕⢕⢕⢕⢕⢕⢕⢕⢕⢕⣱⣾⡿⢏⢕⢕⢕⢕⢕⢕⢕⢕⢕⢕⢕⢕⢕⢕⢕⢕⢕⢕⢕⢕⢕⢕⢕⢕⢕⢕⢻⣿⣿⣿⣿⣿⡿⢇⢕⢜⢝⢏⢕⢕⢕⣾⣿⣿⣿⣿⣿⣿⣿⣿⣿⣿⣿⣿⣿⠀</a:t>
            </a:r>
            <a:br/>
            <a:r>
              <a:t>⣿⣿⣿⣿⣿⣿⣿⣿⣿⣿⣕⢕⢕⢕⢕⢕⢕⣸⣿⣷⡕⢕⢕⢕⢕⢻⣿⣿⣿⣿⣿⣿⣿⡇⢕⢕⢕⢕⢕⢕⢕⢕⢕⢕⢕⢕⢕⢕⢕⢕⢕⢕⢕⢕⢕⢕⢕⢕⢕⢕⢕⢕⢕⢕⢹⣾⢧⢕⢕⢕⢕⢕⢕⢻⢇⢕⢕⢕⢕⢜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⢏⢕⢕⢕⢕⢕⢕⢕⢕⢕⢕⢕⢕⢕⢕⢕⢕⢕⢕⢕⢕⢕⢕⢕⢕⢕⢕⢕⢕⣾⣿⣿⣿⣿⢏⢕⢕⢕⢕⢕⢕⢕⢕⣾⣿⣿⣿⣿⣿⣿⣿⣿⣿⣿⣿⣿⣿⣿⠀</a:t>
            </a:r>
            <a:br/>
            <a:r>
              <a:t>⣿⣿⣿⣿⣿⣿⣿⣿⣿⣿⣿⣧⢕⢕⢕⢕⢕⢟⢻⢟⢕⢕⢕⢕⢕⢕⢜⢿⣿⢿⣿⣿⣿⣷⣵⡕⢕⢕⢕⢕⢕⢕⢕⢕⢕⢕⢕⢕⢕⢕⢕⢕⢕⢕⢕⢕⢕⢕⢕⢕⢕⢕⢕⢕⢕⢜⢕⢕⢕⢕⢕⢕⢕⢕⢜⢳⣕⢕⢕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⢟⢕⢕⢕⢕⢕⢕⢕⢕⢕⢕⢕⢕⢕⢕⢕⢕⢕⢕⢕⢕⢕⢕⢕⢕⢕⢕⢕⢕⢕⢸⣿⣿⣿⡟⢕⢕⢕⢕⢕⢕⢕⢕⢕⢕⢻⣿⣿⣿⣿⣿⣿⣿⣿⣿⣿⣿⣿⣿⣿⠀</a:t>
            </a:r>
            <a:br/>
            <a:r>
              <a:t>⣿⣿⣿⣿⣿⣿⣿⣿⣿⣿⣿⣿⣷⡕⢕⢕⢕⢕⢕⢕⢕⢕⢕⢕⢕⢕⢕⢕⢝⢜⢝⢝⢻⢿⣿⣿⣷⣧⣕⢕⢕⢕⢕⢕⢕⢕⢕⢕⢕⢕⢕⢕⢕⢕⢕⢕⢕⢕⢕⢕⢕⢕⢕⢕⢕⢕⢕⢕⢕⢕⢕⢕⢕⢕⢕⢕⢜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⢞⢏⢕⢕⢕⢕⢕⢕⢕⢕⢕⢕⢕⢕⢕⢕⢕⢕⢕⢕⢕⢕⢕⢕⢕⢕⢕⢕⢕⢕⢕⢕⢕⢜⢟⣿⡟⢕⢕⢕⢕⢕⢕⢕⢕⢕⢕⢕⢕⢹⣿⣿⣿⣿⣿⣿⣿⣿⣿⣿⣿⣿⣿⠀</a:t>
            </a:r>
            <a:br/>
            <a:r>
              <a:t>⣿⣿⣿⣿⣿⣿⣿⣿⣿⣿⣿⣿⣿⣷⡕⢕⢕⢕⢕⢕⢕⢕⣵⣵⡕⢕⢕⢕⡕⢕⢕⢕⢕⢕⢕⢝⢟⢿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⢸⣿⣿⣿⣿⣿⣿⣿⣿⣿⣿⣇⢕⢕⠀</a:t>
            </a:r>
            <a:br/>
            <a:r>
              <a:t>⣿⣿⣿⣿⣿⣿⣿⣿⣿⣿⣿⣿⣿⣿⣿⣇⢕⢕⢑⢕⢕⢕⢿⢿⢕⢕⢕⢹⢿⣷⣧⡕⢕⢕⢕⢕⢕⢕⢕⢝⢟⢿⣧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⣧⣵⠀</a:t>
            </a:r>
            <a:br/>
            <a:r>
              <a:t>⣿⣿⣿⣿⣿⣿⣿⣿⣿⣿⣿⣿⣿⣿⣿⣿⣧⢕⢕⢕⢕⢕⢕⢕⢕⢕⢕⢕⢕⢕⢕⢜⢕⢕⢕⢕⢕⢕⢕⢕⢕⢕⢜⢟⢿⣧⣕⡕⢕⢕⢕⢕⢕⢕⢕⢕⢕⢕⢕⢕⢕⢕⢕⢕⢕⢕⢕⢕⢕⢕⢕⢑⠕⢀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⠀⠀⠁⠕⠕⢕⢕⢕⢕⢕⢕⢕⢕⢕⢕⢕⢕⢕⢕⢕⢕⢕⢕⢕⢕⢕⢕⢕⢕⢕⢕⢕⢕⢕⢕⢕⢕⢕⢕⢕⢕⢕⢕⢕⢕⢕⢕⢕⢿⣿⣿⣿⣿⣿⣿⣿⣿⣿⣿⣿⣿⠀</a:t>
            </a:r>
            <a:br/>
            <a:r>
              <a:t>⣿⣿⣿⣿⣿⣿⣿⣿⣿⣿⣿⣿⣿⣿⣿⣿⣿⣧⡕⢕⢕⢕⢕⢕⢕⢕⢕⢕⢕⢕⢕⢕⢕⢕⢕⢜⢕⢕⢕⡕⢕⢕⢕⢕⢕⢜⢝⢻⣷⣵⡕⢕⢕⢕⢕⢕⢕⢕⢕⢕⢕⢕⢕⢕⢕⢕⢕⢕⠑⠀⢁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⢀⢀⢀⠁⠕⢕⢕⢕⢕⢕⢕⢕⢕⢕⢕⢕⢕⢕⢕⢕⢕⢕⢕⢕⢕⢕⢕⢕⢕⢕⢕⢕⢕⢕⢕⢕⢕⢕⢕⢕⢕⢕⢕⢕⢕⢕⢹⣿⣿⣿⣿⣿⣿⣿⣿⣿⣿⣿⣿⠀</a:t>
            </a:r>
            <a:br/>
            <a:r>
              <a:t>⣿⣿⣿⣿⣿⣿⣿⣿⣿⣿⣿⣿⣿⣿⣿⣿⣿⣿⣷⡕⢕⢕⢕⢕⢕⢕⢕⢕⢕⢕⢕⢕⢕⢕⢕⢕⢕⢕⢕⢜⢕⢣⢕⡕⢕⢕⢕⢕⢕⢝⢻⣷⣵⣕⢕⢕⢕⢕⢕⢕⢕⢕⢕⢕⢕⠑⠁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⢁⢕⢕⢕⢕⢕⢕⢕⢕⢕⢕⢕⢕⢕⢕⢕⢕⢕⢕⢕⢕⢕⢕⢕⢕⢕⢕⢕⢕⢕⢕⢕⢕⢕⢕⢕⢕⢕⢕⢕⢕⣿⣿⣿⣿⣿⣿⣿⣿⣿⣿⣿⣿⣿⠀</a:t>
            </a:r>
            <a:br/>
            <a:r>
              <a:t>⣿⣿⣿⣿⣿⣿⣿⣿⣿⣿⣿⣿⣿⣿⣿⣿⣿⣿⣿⣿⣕⢄⢀⢁⠑⢕⢕⢕⢕⢕⢕⢕⢕⢕⢕⢕⢕⢕⢕⢕⢕⢕⢕⢜⢕⢣⢕⡕⢕⢕⢕⢕⢝⢻⢷⣧⣕⢕⢕⢕⢕⢕⢕⢕⠕⢀⢀⢄⢔⢕⢕⢕⢕⢕⢕⢕⢕⢕⢕⢕⢕⢕⢕⢕⢕⢕⢕⢕⢕⢕⢕⢕⢕⢕⢕⢕⢕⢕⢕⢕⢕⢕⢕⢕⢕⢕⢕⢕⢕⢕⢕⢕⢕⢕⢕⢕⢕⢕⢕⢕⣕⣕⢕⡕⢕⢕⢕⣕⢕⢕⢕⢕⢕⢕⢕⢕⢕⢕⢕⢕⢕⢕⢕⢕⢕⢕⢕⢕⢕⢕⢕⢕⢕⢕⢕⢕⢕⢕⢕⢕⢕⢕⢕⢕⢕⢕⢕⢕⢕⢕⢕⢕⢕⢕⢕⢕⢕⢕⢕⢕⢕⢕⢕⢕⢕⢕⢕⠁⠁⠑⠑⢕⢕⢕⢕⢕⢕⢕⢕⢕⢕⢕⢕⢕⢕⢕⢕⢕⢕⢕⢕⢕⢕⢕⣵⡕⢕⢕⢕⢕⢕⢕⢕⢕⢕⢕⢱⣿⣿⣿⣿⣿⣿⣿⣿⣿⣿⣿⣿⣿⠀</a:t>
            </a:r>
            <a:br/>
            <a:r>
              <a:t>⣿⣿⣿⢿⣿⣿⣿⣿⣿⣿⣿⣿⣿⣿⣿⣿⣿⣿⣿⣿⣿⣷⡧⢵⣕⣕⢕⢕⢕⢕⢕⢕⢕⢕⢕⢕⢕⢕⢕⢕⢕⢕⢕⢕⢕⢕⢕⢕⢕⢣⢕⢕⢕⢕⢕⢜⢟⢿⣧⣕⢕⢕⢕⢀⢀⢕⢕⢕⢕⢕⢕⢕⢕⢕⢕⢕⢕⢕⢕⢕⢕⢕⢕⢕⢕⢕⢕⢕⢕⢕⢕⢕⢕⢕⢕⢕⢕⢕⢕⢕⢕⢕⢕⢕⢕⢕⢕⢕⢕⢕⢕⢕⢕⢕⣱⣷⣾⣷⣿⣿⣿⣿⣿⣿⣿⣿⣿⣿⣿⡇⢕⢕⢕⢕⢷⢕⢕⢕⢕⢕⢕⢕⢕⢕⢕⢕⢕⢕⢕⢕⢕⢕⢕⢕⢕⢕⢕⢕⢕⢕⢕⢕⢕⢕⢕⢕⢕⢕⢕⢕⢕⢕⢕⢕⢕⢕⢕⢕⢕⢕⢕⢕⢕⢕⢕⢕⢕⢔⢀⠀⠀⠀⢕⢕⢕⢕⢕⢕⢕⢕⢕⢕⢕⢕⢕⢕⢕⢕⢕⢕⢕⢕⢕⢸⣿⣧⢕⢕⢕⢕⢕⢕⢕⢕⢕⢕⢸⣿⣿⣿⣿⣿⣿⣿⣿⣿⣿⣿⣿⣿⠀</a:t>
            </a:r>
            <a:br/>
            <a:r>
              <a:t>⣿⣿⣿⣿⣾⣿⣿⣿⣿⣿⣿⣿⣿⣿⣿⣿⣿⣿⣿⣿⣿⣿⣇⢕⢕⢝⢟⢳⢧⢕⡕⢕⢕⢕⢕⢕⢕⢕⢕⢕⢕⢕⢕⢕⢕⢕⢕⢕⢕⢕⢕⢕⢕⢕⢕⢕⢕⢕⢜⢝⢻⣧⣕⢔⢕⢕⢕⢕⢕⢕⢕⢕⢕⢕⢕⢕⢕⢕⢕⢕⢕⢕⢕⢕⢕⢕⢕⢕⢕⢕⢕⢕⢕⢕⢕⢕⢕⢕⢕⢕⢕⢕⢕⢕⢕⢕⢕⢕⢕⢕⢕⢕⢕⢺⣿⣿⣿⢿⣿⢏⣿⣿⣿⣿⣿⣿⣿⣿⡇⣧⢕⢕⢕⢕⢕⢕⣱⡕⢕⢕⢕⢕⢕⣕⢕⢕⢕⣵⣵⡕⢕⢕⢕⢕⢕⢕⢕⢕⢕⢕⢕⢕⢕⢕⢕⢕⢕⢕⢕⢕⢕⢕⢕⢕⢕⢕⢕⢕⢕⢕⢕⢕⢕⢕⢕⢕⢕⢕⢕⢔⢄⠀⠀⠀⠀⠁⢕⢕⢕⢕⢕⢕⢕⢕⢕⢕⢕⢕⢕⢕⢕⢕⢕⢸⣿⣿⡕⢕⢕⢕⢕⢕⢕⢕⢕⣱⣿⣿⣿⣿⣿⣿⣿⣿⣿⣿⣿⣿⣿⣿⠀</a:t>
            </a:r>
            <a:br/>
            <a:r>
              <a:t>⣿⣿⣿⣿⣿⣿⣿⢿⢿⢿⢿⢿⢿⢿⢿⢿⢿⢿⢿⢿⢿⢿⢿⢇⢕⢕⢕⢕⢕⢕⢕⢕⢕⢕⢕⢕⢕⢕⢕⢕⢕⢕⢕⢕⢕⢁⠑⠑⠁⠑⠑⠁⠅⠑⠕⢕⢕⢕⢕⢕⢕⢕⢝⢻⢷⣕⡕⢕⢕⢕⢕⢕⢕⢕⢕⢕⢕⢕⢕⢕⢕⢕⢕⢕⢕⢕⢕⢕⢕⢕⢕⢕⢕⢕⢕⢕⢕⢕⢕⢕⡕⢕⢕⢕⢕⢕⢕⢕⢕⣵⣧⣵⣷⣾⣿⡿⣿⡜⣿⣷⡏⢹⣿⢿⡏⢻⣿⣿⣿⣿⣿⣇⡕⢕⢱⣿⡿⢕⢕⢕⢕⢕⢕⢹⢇⡕⢸⣿⣿⣿⡇⢕⣵⡕⢕⢕⢕⢕⢕⢕⢕⢕⢕⢕⢕⢕⢕⢕⢕⢕⢕⢕⢕⢕⢕⢕⢕⢕⢕⢕⢕⢕⢕⢕⢕⢕⢕⢕⢕⢕⢕⢄⠀⠀⠀⠀⠀⠕⢕⢕⢕⢕⢕⢕⢕⢕⢕⢕⢕⢕⢕⢕⢕⢕⢻⣿⣿⢕⢕⢕⢕⢕⢕⣱⣾⣿⣿⣿⣿⣿⣿⣿⣿⣿⣿⣿⣿⣿⣿⣿⠀</a:t>
            </a:r>
            <a:br/>
            <a:r>
              <a:t>⣿⣿⣿⣿⣿⣿⣿⣿⣷⣷⣧⣵⣕⣕⢕⢕⢕⢕⢕⢕⢕⢕⢕⢕⢕⢕⢕⢕⢕⢕⢕⢕⢕⠕⢕⠕⠕⢕⢕⢕⢕⢕⢕⢄⢁⠑⠑⠔⢄⢀⠀⠀⠀⠀⠀⠅⠁⠑⠑⢕⢕⢕⢕⢕⢕⢝⢟⢷⡕⢕⢕⢕⢕⢕⢕⢕⢕⢕⢕⢕⢕⢕⢕⢕⢕⢕⢕⢕⢕⢕⢕⢕⢕⣱⣷⡕⢕⢕⢕⢕⢕⢕⢕⢕⢕⢕⢕⢕⢕⢜⣿⣿⣿⢟⣿⡇⢿⡇⢕⢝⣧⣧⣿⣿⣿⣸⣿⡿⢟⢕⢝⢟⢇⣱⢜⢏⡇⢕⢕⢕⢕⢕⢕⢱⣾⡿⢕⣿⣿⢝⢕⢕⢿⢕⢕⣿⢇⢕⢕⢕⢕⢕⢕⢕⢕⢕⢕⢕⢕⢕⢕⢕⢕⢕⢕⢕⢕⢕⢕⢕⢕⢕⢕⢕⢕⢕⢕⢕⢕⢕⢕⢕⢄⠀⠀⠀⠀⠀⠑⢕⢕⢕⢕⢕⢕⢕⢕⢕⢕⢕⢕⢕⢕⢕⢜⢿⣿⡇⢕⣱⣵⣾⣿⣿⣿⣿⣿⣿⣿⣿⣿⣿⣿⣿⣿⣿⣿⣿⣿⣿⠀</a:t>
            </a:r>
            <a:br/>
            <a:r>
              <a:t>⣿⣿⣿⣿⣿⣿⣿⣿⣿⡿⢿⢿⣿⣿⣿⣷⣷⣧⣵⣕⡕⢕⢕⢕⢕⢕⢕⢕⢕⢕⢕⢕⢕⢕⢔⢄⢀⢀⠀⠀⠁⠑⠔⠅⠁⠑⠀⠀⠀⠀⠀⠀⠀⠀⠀⠀⠀⠀⠀⠀⠁⢕⢕⢕⢕⢕⢕⢕⢕⢕⢕⢕⢕⢕⢕⢕⢕⢕⢕⢕⢕⢕⢕⢕⢕⢕⢕⢕⢕⢕⢜⢕⢕⢝⢿⣿⢧⣕⢕⢕⢕⢕⢕⢕⢕⢕⢕⢕⢕⢕⣞⢝⢕⢕⢜⢟⢜⣷⡕⣱⣿⣿⣿⣿⣿⣿⣿⢕⢕⢱⢕⣱⣾⣿⢕⣸⣷⢱⣷⣷⣕⢱⣕⢸⡟⢕⢕⢕⣹⢕⢕⢕⢕⢕⢕⡜⢕⢕⢕⢕⢕⢕⢕⢕⢕⢕⢕⢕⢕⢕⢕⢕⢕⢕⢕⢕⢕⢕⢕⢕⢕⢕⢕⢕⢕⢕⢕⢕⢕⢕⢕⢕⢕⢕⢔⠀⠀⠀⠀⠑⢕⢕⢕⢕⢕⢕⢕⢕⢕⢕⢕⢕⢕⢕⢕⣸⣿⣿⣿⣿⣿⣿⣿⣿⣿⣿⣿⣿⣿⣿⣿⣿⣿⣿⣿⣿⣿⣿⣿⣿⠀</a:t>
            </a:r>
            <a:br/>
            <a:r>
              <a:t>⢝⢝⢝⢝⢿⣿⣿⣿⣿⣧⣵⣵⣵⣼⣽⣿⣿⣿⣿⣿⣿⣿⣷⣷⣷⣵⣕⢕⢕⢕⢕⢕⢕⢕⢕⢕⢕⢕⢕⢔⢔⢄⢀⢀⠀⠀⠀⠀⠀⠀⠀⠀⠀⠀⠀⠀⠀⠀⢀⢀⠀⠑⠑⠕⢕⢕⢕⢕⢕⢕⢕⢕⢕⢕⢕⢕⢕⢕⢕⢅⢕⢕⢕⢕⢕⢕⢕⢕⢕⢕⢕⢕⢕⢱⢜⣿⣧⣕⡞⢿⢗⢕⢕⢕⣧⣵⡕⢜⣷⣾⣿⣷⣷⣷⣷⣷⣾⣿⣿⣿⣿⣿⣿⣿⣿⣿⢇⢱⣵⣜⢕⡼⢕⢕⢸⣿⢏⢜⢕⢕⢕⢜⣿⣿⣷⢱⢕⢱⣿⢕⢕⢕⢕⢕⢕⢇⢕⢕⢕⢕⢕⢕⢕⢕⢕⢕⢕⡕⢕⢕⢕⢕⢕⢕⢕⢕⢕⢕⢕⢕⢕⢕⢕⢕⢕⢕⢕⢕⢕⢕⢕⢕⢕⢕⢕⢔⢀⠀⠀⠀⠁⢕⢕⢕⢕⢕⢕⢕⢕⢕⢕⢕⢕⢕⢕⣿⣿⣿⣿⣿⣿⣿⣿⣿⣿⣿⣿⣿⣿⣿⣿⣿⣿⣿⣿⣿⣿⣿⣿⣿⠀</a:t>
            </a:r>
            <a:br/>
            <a:r>
              <a:t>⢕⢕⢕⢕⢕⢹⣿⢿⢿⢟⢟⢟⢿⢿⢿⣿⣿⣿⣿⣿⣿⣿⢿⢟⢟⢻⢿⢷⢷⣵⣕⣕⢕⢕⢕⢕⢕⢕⢕⢕⢑⠕⠕⢕⢕⢕⢔⢔⢄⢄⢀⠀⠀⠀⠀⠀⠀⠀⠁⢑⠕⠔⢔⢁⢀⠐⠐⠁⠁⠑⠕⠕⠕⢕⢑⠕⢕⢕⢕⢕⢕⢕⢕⢕⢕⢕⢕⢕⢕⢕⢕⢕⢕⢕⢳⡝⢟⢻⢿⣧⣕⣕⣱⣿⣿⣿⣿⣿⣿⣿⣿⣿⣿⣿⣿⣿⣿⣿⣿⣿⣿⣿⣿⣿⣿⣿⣷⣾⣿⣿⣿⣿⣕⣕⣸⣿⣷⣵⢕⢕⢕⢕⣿⣿⣏⢕⣼⣿⣇⣵⣕⣷⡕⢕⢕⢕⣱⣵⢕⢕⢕⢕⢕⢕⢕⢕⣾⡏⢕⢕⢕⢕⢕⢕⢕⢕⢕⢕⢕⢕⢕⢕⢕⢕⢕⢕⢕⢕⢕⢕⢕⢕⢕⢕⢕⢕⢕⢀⠀⠀⠀⠁⠕⢕⢕⢕⢕⢕⢕⢕⢕⢕⢕⢕⢕⢹⣿⣿⣿⣿⣿⣿⣿⣿⣿⣿⣿⣿⣿⣿⣿⣿⣿⣿⣿⣿⣿⣿⣿⣿⠀</a:t>
            </a:r>
            <a:br/>
            <a:r>
              <a:t>⣷⣕⣕⣕⢕⢕⢕⢕⢕⢕⢕⢕⢕⢕⢕⢕⢕⢕⢕⢕⢕⢕⢕⢕⠕⠑⠁⠁⠁⠑⠕⠕⢝⢝⢗⢗⢵⢕⣕⡕⢕⢕⢔⢔⢕⣕⣕⣱⣷⣿⣿⢇⢔⢔⢄⢄⢀⢀⠀⠀⠀⠀⠀⠁⠑⠕⠔⢄⢀⠀⠀⠀⠀⠀⢀⢔⢕⢕⢕⢕⢕⢕⢕⢱⢕⢕⢕⢕⢕⢕⢕⢳⡕⢕⢎⢣⢕⢕⢕⢝⢿⣿⣿⣿⣿⣿⣿⣿⣿⣿⣿⣿⣿⣿⣿⣿⣿⣿⣿⣿⣿⣿⣿⣿⣿⣿⣿⣿⣿⣿⣿⣿⣿⣿⣿⣿⣟⣇⣕⣕⣕⣱⣿⢟⢻⣿⣿⣿⣾⣿⢇⣿⣷⣷⣧⣵⣿⡕⣕⢕⢕⢕⢕⢕⢕⢎⢜⢕⢕⢕⢕⢕⢕⢕⢕⢕⢕⢕⢕⢕⢕⢕⢕⢕⢕⢕⢕⢕⢕⢕⢕⢕⢕⢕⢕⢕⢕⢕⠀⠀⠀⠀⠀⢕⢕⢕⢕⢕⢕⢕⢕⢕⢕⣱⣵⣿⣿⣿⣿⣿⣿⣿⣿⣿⣿⣿⣿⣿⣿⣿⣿⣿⣿⣿⣿⣿⣿⡏⢕⢝⠀</a:t>
            </a:r>
            <a:br/>
            <a:r>
              <a:t>⣿⣿⣿⣿⣿⣿⣿⣷⣷⣷⣵⣵⣵⣕⣕⣕⣕⢔⢄⢀⢀⠀⠀⠀⠀⠀⠀⠀⠀⠀⠀⠀⠀⠀⠁⠁⠑⠑⠑⠕⠝⠕⢗⢱⢵⣿⣿⣿⣿⣿⣧⢕⢁⠁⠑⠑⢕⢕⢕⢔⢔⢄⢀⢀⠀⠀⠀⠀⠁⠁⠀⠀⢀⢔⢕⢕⢕⢕⢕⡕⢕⢕⢕⢕⢕⢕⢕⢕⢕⢕⢕⣼⣷⡕⢕⢕⢕⢕⢕⢕⣵⣾⣿⣿⣿⣿⣿⣿⣿⣿⣿⣿⣿⣿⣿⣿⣿⣿⣿⣿⣿⣿⣿⣿⣿⣿⣿⣿⣿⣿⣿⣿⣿⣿⣿⣿⣿⣿⣿⣿⣿⣿⣿⣵⣕⣼⣇⣽⣿⣿⣧⣿⣿⣿⣿⢏⣿⣿⣿⡕⣕⣕⣵⣱⣵⣵⢕⢕⢕⡕⢕⢕⢕⢕⢕⢕⢕⢕⢕⢕⢕⢕⢕⢕⢕⢕⢕⢕⢕⢕⢕⢕⢕⢕⢕⢕⢕⢕⢕⢄⢀⢀⠄⢕⢕⢕⢕⢕⢕⢕⢕⣱⣷⡿⢿⣿⣿⣿⣿⣿⣿⣿⣿⣿⣿⣿⣿⣿⣿⣿⣿⣿⣿⣿⣿⣿⣿⢕⢕⢕⠀</a:t>
            </a:r>
            <a:br/>
            <a:r>
              <a:t>⢕⢕⢕⢕⢕⢕⢝⢝⢟⢟⢟⢟⢟⢿⢿⢿⣿⣿⣿⣷⣷⣷⣧⣴⣴⣄⣄⡄⢀⢀⠀⠀⠀⠀⠀⠀⠀⠀⠀⠀⠀⠀⠀⢀⢁⢜⢻⣿⣿⣿⢿⢵⢕⢕⢕⢕⢕⢕⢕⢕⢑⢑⠑⠕⠕⢔⢄⢄⢀⠀⠀⢔⢕⢕⢕⣿⣷⣕⢕⢕⢕⢕⢕⢕⢕⢷⡵⢧⢕⢕⢕⢝⢻⣇⢕⢕⢕⢕⣵⣵⣿⣿⡿⢟⣿⣿⣿⣿⣿⣿⣿⣿⣿⣿⣿⣿⣿⣿⣿⣿⣿⣿⣿⣿⣿⣿⣿⣿⣿⡟⣿⣿⣿⣿⡿⢟⣿⢻⣿⣿⣿⣿⣿⣿⣿⣿⣿⣿⣿⣿⣿⣿⣿⣿⣧⣱⣿⣿⣿⣿⣿⣿⣿⣿⣿⣿⣷⣷⣿⣿⣷⢕⢕⢕⣱⢎⢕⢕⢕⢕⢕⢕⠕⢕⢕⢕⢕⢕⢕⢕⢕⢕⢕⢕⢕⢕⢕⢕⢕⢕⢕⢕⢕⢕⢕⢕⢕⢕⢕⢜⢕⢕⢕⢕⢕⢜⢿⢿⣿⣿⣿⣿⣿⣿⣿⣿⣿⣿⣿⣿⣿⣿⣿⣿⣿⣿⣿⢕⢕⢕⠀</a:t>
            </a:r>
            <a:br/>
            <a:r>
              <a:t>⠕⠑⠑⠑⠑⠑⠑⠕⠕⠔⠄⢄⢄⢁⢁⢁⠁⠑⠑⠙⠝⠝⠝⢟⢟⢟⢟⢿⢿⢿⢷⢷⣧⣴⣴⣴⣄⣕⣵⣵⣵⣵⣷⣷⣷⣷⣾⣿⣿⡏⢕⠑⠀⠁⠑⢕⢕⢕⢕⢕⢕⢕⢔⢔⢄⢀⠀⠁⢑⢕⢕⢕⢕⢕⣷⣾⣿⣿⣧⣕⢕⣵⣵⣿⣇⢕⢝⢇⢕⢕⢕⢕⢕⢜⢻⣷⣿⣿⣿⣿⣿⣿⣷⣾⣿⣿⣿⣿⣿⣿⣿⣿⣿⣿⣿⣿⣿⣿⣿⣿⣿⣿⣿⣿⣿⣿⣿⣿⣿⣇⡟⢝⣿⣿⡇⢸⢇⢕⢸⣿⣿⣿⣿⣿⣿⣿⣿⣿⣿⣿⣿⣿⣿⣿⣿⣿⣿⣿⣿⣿⣿⢟⣿⣿⣿⣿⣟⣱⣿⣿⣕⣱⣕⣜⢏⢕⢕⢕⢕⢕⢕⢄⢀⢕⢕⢕⢕⢕⢕⢕⢕⢕⢕⢕⢕⢕⢕⢕⢕⢕⢕⢑⠁⠁⠁⠅⢕⢕⢕⢕⠕⠑⢁⢕⢕⢕⢕⠕⠕⢕⢕⢕⢕⢜⢿⣿⣿⣿⣿⣿⣿⣿⣿⣿⣿⣿⣿⣵⣵⣝⠀</a:t>
            </a:r>
            <a:br/>
            <a:r>
              <a:t>⢀⢀⠀⠀⠀⠀⠀⠀⠀⠀⠀⠀⠀⠀⠁⠁⠁⠁⠁⠀⠐⠀⠀⠀⠀⠀⠀⠁⠁⠁⠑⠑⠕⠕⢜⢝⢝⢻⣿⣿⣿⣿⣿⣿⣿⣿⣿⣿⣿⣇⢕⢀⠀⠀⠀⠀⠀⠁⠁⠑⠑⠑⠑⠕⠑⠑⢕⢕⢕⢕⢼⣷⣧⣸⣿⣿⣿⣿⣿⣿⣟⣻⣿⣿⣿⣷⣕⡕⢕⢕⢕⢕⢕⢕⢕⢝⢟⢿⣿⣿⣿⣿⣿⣿⣿⣿⣿⣿⣿⣿⣿⣿⣿⣿⣿⣿⣿⣿⣿⣿⣿⣿⣿⣿⣿⣿⣿⣿⣿⣿⣷⣧⣿⣿⡇⢕⣱⣾⣿⣿⣿⣿⣿⣿⣿⣿⣿⣿⣿⣿⣿⣿⣿⣿⣿⣿⣿⣿⣿⣿⣿⣿⣿⣿⣿⣿⣿⣿⣿⣿⣿⣿⣿⣧⡕⢕⢕⢕⢕⢕⢕⢕⢕⢄⢕⠕⠕⠕⠑⠑⠑⠑⠑⠑⠑⢑⢅⢕⢕⠕⢑⢁⠀⠀⠀⠀⠀⠕⠑⠁⠀⢁⢁⢄⢄⢔⢔⢔⢕⢕⠕⠕⠕⢕⢕⢝⢻⣿⣿⣿⣿⣿⣿⣿⣿⣿⢿⢿⢿⣿⠀</a:t>
            </a:r>
            <a:br/>
            <a:r>
              <a:t>⣕⣕⢕⢕⢕⢔⢔⢔⢄⢄⢄⢄⢀⢀⢀⠀⠀⠀⠀⠀⠀⠀⠀⠀⠀⠀⠀⠀⠀⠀⠀⠀⠀⠀⠀⠀⠁⠕⢻⣿⣿⣿⣿⣿⣿⣿⣿⣿⣿⣿⢗⢕⢕⢕⢔⢔⢔⢄⢀⠀⠀⠀⠀⠀⠀⠀⢕⢕⣕⣵⢼⣿⣿⣧⡜⢝⢜⢻⣿⣿⣿⣯⡝⣻⣿⣿⣿⣏⢕⢕⢕⢕⢕⢱⢕⢕⢕⢕⢹⣿⣿⣿⣿⣿⣿⣿⣿⣿⣿⣿⣿⣿⣿⣿⣿⣿⣿⣿⣿⣿⣿⣿⣿⣿⣿⣿⣿⣿⣿⣿⣿⣿⣿⣿⣇⣵⣿⣿⣿⣾⣿⣿⣿⣿⣿⣿⣿⣿⣿⡿⢏⡝⢝⣿⣿⣿⣿⣿⣿⣿⣿⣿⣿⣿⣿⣿⣿⣿⣿⣿⣿⣿⣿⣿⣿⣿⣷⣾⣧⣵⡕⢕⢕⡕⢕⢕⠑⠀⠀⠀⠀⠀⠀⠀⠀⠀⠀⠀⠁⢁⢁⢀⠀⠀⠀⠀⠀⢀⢔⢕⢕⢕⠕⠑⠁⠁⠁⠀⠀⠀⠀⠀⠀⠀⠁⠕⢕⢕⢝⢿⣿⣿⣿⣿⣿⣿⢕⢕⢕⢕⠀</a:t>
            </a:r>
            <a:br/>
            <a:r>
              <a:t>⡿⢿⢿⢿⣿⣿⣿⣿⣷⣷⣷⣷⣷⣷⣵⣵⣵⣵⣕⣕⣕⣔⡔⢔⢔⢔⢔⢔⢔⢔⠔⠔⠔⠄⢄⢄⢄⢄⢕⣿⣿⣿⣿⣿⣿⣿⣿⣿⣿⢕⠑⠑⠑⠑⠕⢕⢕⢕⢕⢕⢕⢔⢔⢄⢄⢔⢕⢜⢻⢿⢕⢕⢜⢟⢿⣿⣿⣷⣼⣿⣿⣝⣿⣏⢻⣿⣿⡿⣷⣇⣕⢕⢕⣕⡧⢕⣱⣿⣿⣿⣿⣿⣿⣿⣿⣿⣿⣿⣿⣿⣿⣿⣿⣿⣿⣿⣿⣿⣿⣿⣿⣿⣿⣿⣿⣿⣿⣿⣿⣿⣿⣿⣿⣿⣿⣿⣿⣿⣿⣿⣿⣿⣿⣿⣿⣿⣿⣿⣿⢕⢱⡾⣟⣿⣿⣿⡿⢿⣿⣿⣿⣿⣿⣿⣿⣿⣿⣿⣿⣿⣿⣿⣿⢿⢟⣿⣿⣿⣿⢿⣿⣿⣿⣿⣷⢕⢔⠀⠀⠀⠀⠀⠀⠀⠀⠀⠀⠀⠕⠕⠕⠑⠀⠀⠀⠀⠀⠀⠀⠀⠀⠀⠀⠀⠀⢀⢀⢀⢀⢀⢄⢄⢄⠄⠄⠄⠔⠕⠕⢕⢜⢿⣿⣿⣿⣿⢕⢕⢕⢕⠀</a:t>
            </a:r>
            <a:br/>
            <a:r>
              <a:t>⢕⠑⠕⠕⠕⠕⠕⠝⠝⠕⠕⠝⠝⢝⢝⢝⢟⢟⢟⢟⢟⢟⢟⢟⢕⢕⢕⢕⢕⢕⢕⢔⢄⢄⢄⢀⢀⠀⠁⢜⣿⣿⣿⣿⣿⣿⣿⣿⡿⢕⠄⠄⠄⢄⢀⢀⢁⢁⢁⠑⠑⠑⠑⢕⢕⢵⣷⣷⣕⢕⢕⢕⢕⢳⢳⢿⡻⢝⢻⣿⣾⣿⣿⣿⣿⣷⣿⣧⡜⢻⣿⣧⡕⢜⣧⣼⣿⣿⣿⣿⣿⣿⣿⣿⣿⣿⣿⣿⣿⣿⣿⣿⣿⣿⣿⣿⣿⣿⣿⣿⣿⣿⣿⣿⣿⣿⣿⣿⣿⣿⣿⣿⣿⣿⣿⣿⣿⣿⣿⣿⣿⣿⣿⣿⣿⣿⣿⣿⣿⢱⣿⣷⣿⣿⣿⡟⢕⣼⣿⣿⣿⣿⣿⣿⣿⣿⣿⣿⣿⣿⣿⣿⣿⣾⣿⣿⣿⣿⣵⣿⣿⣿⣿⣿⣿⣧⡕⢔⠀⠀⠀⠀⠀⠀⠀⠀⠀⠀⠀⠀⢄⠄⠄⠀⠀⠀⠀⠀⠀⠀⠁⠁⠁⠁⠁⠁⠀⠀⠀⠀⠀⠀⠀⠀⠀⠀⠀⠀⠀⠑⢕⢕⢹⣿⣿⣿⢕⢕⢕⢕⠀</a:t>
            </a:r>
            <a:br/>
            <a:r>
              <a:t>⡕⢔⢔⢄⢄⢄⢄⢄⢀⢀⢀⢀⢀⢀⠀⠀⠀⠀⠀⠀⠀⠀⠀⠁⠁⠁⠁⠁⠁⠁⠁⠁⠁⠑⠑⠑⠑⠑⠑⠕⢜⣿⣿⣿⣿⣿⣿⣿⣷⡕⢔⢀⢀⢀⢀⢁⢁⠁⠁⠁⠁⠁⠀⢕⢕⣾⣿⣿⡝⢎⢕⢕⢕⢕⢕⢕⢝⢕⢱⣿⣿⣿⣿⣿⣿⣿⡿⣿⣿⣷⣵⣿⣿⣷⣿⣿⣿⣿⣿⣿⣿⣿⣿⣿⣿⣿⣿⣿⣿⣿⣿⣿⣿⣿⣿⣿⣿⣿⣿⣿⣿⣿⣿⣿⣿⣿⣿⣿⣿⣿⣿⣿⣿⣿⣿⣿⣿⣿⣿⣿⣿⣿⣿⣿⣿⣿⣿⣿⣷⣿⣿⣿⣿⣿⣽⣷⣾⣿⣿⣿⣿⣿⣿⣿⣿⣿⣿⣿⣿⣿⣿⣿⣿⣿⣿⣿⣿⣿⣿⣿⣿⣿⣿⣿⣿⣿⣧⢕⢀⠀⠀⠀⠀⠀⠀⠀⠀⠀⠀⠀⠀⠀⠀⠀⠀⠀⠀⠀⠀⠀⠀⠀⠀⠀⠀⠀⠀⠀⠀⠀⠀⠀⠀⠀⠀⠀⠀⠀⠀⠀⠁⢕⢕⢝⢿⣿⢕⢕⢕⢕⠀</a:t>
            </a:r>
            <a:br/>
            <a:r>
              <a:t>⣕⢕⢕⢕⣱⡕⢕⠕⠕⠕⠕⠕⠕⠕⠕⠕⠕⠕⠔⠔⠔⠐⠐⠐⠀⠀⠀⠀⠀⠀⠀⠀⠀⠀⠀⠀⠀⠀⠀⠀⠀⠘⢻⣿⣿⣿⣿⣿⣿⢕⠁⠀⠀⠀⠁⠁⠁⠁⠁⠀⠀⠀⠀⢕⢳⣿⣿⣿⣿⣷⣷⣾⣷⡕⢕⢕⢕⢕⢱⣿⣿⢿⢟⢟⣝⢟⢿⣿⣿⣿⣿⣿⣿⣿⣿⣿⣿⣿⣿⣿⣿⣿⣿⣿⣿⣿⣿⣿⣿⣿⣿⣿⣿⣿⣿⣿⣿⣿⣿⣿⣿⣿⣿⣿⣿⣿⣿⣿⣿⣿⣿⣿⣿⣿⣿⣿⡏⢿⣿⣿⣿⣿⣿⣿⣿⣿⣿⣿⣿⣿⣿⣿⣿⣿⣿⣿⣿⣿⣿⣿⣿⣿⣿⣿⣿⣿⣿⣿⣿⣿⣿⣿⣿⣿⣿⢿⢟⢟⢻⢿⢿⢿⣿⣿⣿⣿⣿⣇⢕⢀⠀⠀⠀⢀⢄⢔⢔⢔⢕⢀⠀⠀⠀⠀⠀⠀⠀⠀⠀⠀⠀⠀⠀⠀⠀⠀⠀⠀⠀⠀⠄⠄⠄⠄⠄⠔⠔⠔⠔⠔⠕⠕⠕⢕⢕⢟⢕⢕⢕⢵⠀</a:t>
            </a:r>
            <a:br/>
            <a:r>
              <a:t>⠉⢕⢕⢕⢝⢝⢕⢕⠀⠀⠀⠀⠀⠀⠀⠀⠀⠀⠀⠀⠀⠀⠀⠀⠀⠀⠀⠀⠀⠀⠀⠀⠀⠀⠀⠀⠀⠀⠀⠀⠀⠀⠀⠝⢿⣿⣿⣿⣿⢕⠕⠀⠀⠀⠀⠀⢔⢕⢕⢔⢄⠀⠐⠕⢕⢕⢜⢝⣿⣿⢿⣿⣿⣷⢕⢕⢕⢕⢣⡝⢿⣷⣵⣵⣼⣿⣷⣽⢿⣿⣿⣿⣿⣿⣿⣿⣿⣿⣿⣿⣿⣿⣿⣿⣿⣿⣿⣿⣿⣿⣿⣿⣿⣿⣿⣿⣿⣿⣿⣿⣿⣿⣿⣿⣿⣿⣿⣿⣿⣿⣿⣿⣿⣿⣿⣿⣿⣾⣿⣿⣿⣿⣿⣿⣿⣿⣿⣿⣿⣿⣿⣿⣿⣿⣿⣿⣿⣿⣿⣿⣿⣿⣿⣿⣿⣿⣿⣿⣿⣿⣿⣿⢏⢕⢕⢱⢕⢕⢕⢕⢕⢜⡿⢟⣿⣿⣿⣿⡕⢕⠀⢀⢔⢕⢕⢕⢕⢕⢕⢑⠀⠀⠀⠀⠀⠀⠀⠀⠀⠀⠀⠀⠀⠀⠀⠀⠀⠀⠀⠀⠀⠀⠀⠀⠀⠀⠀⠀⠀⠀⠀⠀⠀⢕⢕⢕⢕⢕⢕⢕⠀</a:t>
            </a:r>
            <a:br/>
            <a:r>
              <a:t>⠀⢕⢕⢕⠁⢕⢕⠕⠀⠀⠀⠀⠀⠀⠀⠀⠀⠀⠀⠀⠀⠀⠀⠀⠀⠀⠀⠀⠀⠀⠀⠀⠀⠀⠀⠀⠀⠀⠀⠀⠀⠀⠀⠀⠁⢻⣿⣿⢕⢕⢀⠀⠀⠀⠀⠀⠁⠕⢕⢕⢕⢕⢕⢔⢄⠁⠑⢕⢕⢕⢕⢕⢜⢝⢷⢇⢕⢕⢕⢻⡷⢝⢟⢟⢿⣿⢿⡻⣿⣿⣿⣿⣿⣿⣿⣿⣿⣿⣿⣿⣿⣿⣿⣿⣿⣿⣿⣿⣿⣿⣿⣿⣿⣿⣿⣿⣿⣿⣿⣿⣿⣿⣿⣿⣿⣿⣿⣿⣿⣿⣿⣿⣿⣿⣿⣿⣿⣿⣿⣿⣿⣿⣿⣿⣿⣿⣿⣿⣿⣿⣿⣿⣿⣿⣿⣿⣿⣿⣿⣿⣿⣿⣿⣿⣿⣿⣿⣿⣿⣿⣿⣧⢕⢕⢕⢕⢕⢕⢕⢕⣱⣾⣵⣿⣿⡿⣻⣿⡧⢕⢔⢕⢕⢕⢕⠕⠁⠄⠕⠑⠀⠀⠀⠀⠀⠀⠀⠀⠀⠀⠀⠀⠀⠀⠀⠀⠀⠀⠀⠀⠀⠀⠀⠀⠀⠀⠀⠀⠀⠀⠀⠀⠀⢕⢕⢕⢕⢕⢕⢕⠀</a:t>
            </a:r>
            <a:br/>
            <a:r>
              <a:t>⠀⠑⠑⠑⠀⠑⠑⠀⠀⠀⠀⠀⠀⠀⠀⠀⠀⠀⠀⠀⠀⠀⠀⠀⠀⠀⠀⠀⠀⠀⠀⠀⠀⠀⠀⠀⠀⠀⠀⠀⠀⠀⠀⠀⠀⠀⠘⢕⢕⢕⢕⠀⠀⠀⠀⠀⠀⠀⠀⢕⢕⢕⢕⢕⢕⢔⢄⠁⠕⢕⢕⢕⢕⢕⢕⢕⢕⢕⢕⢕⢕⢕⢕⢕⢕⢕⢕⢸⣿⣿⣿⣿⣿⣿⣿⣿⣿⣿⣿⣿⣿⣿⣿⣿⣿⣿⣿⣿⣿⣿⣿⣿⣿⣿⣿⣿⣿⣿⣿⣿⣿⣿⣿⣿⣿⣿⣟⣿⣿⣿⣿⣿⣿⣿⣿⣿⣿⣿⣿⣿⣿⣿⣿⣿⣿⣿⣿⣿⣿⣿⣿⣿⣿⣿⣿⣿⣿⣿⣿⣿⣿⣿⣿⣿⣿⣿⣿⣿⣿⣿⣿⣿⣷⣇⣕⢕⣕⣕⣱⣿⣿⡿⢕⢕⢕⢕⡿⢟⣇⢕⢕⢕⢕⢕⢕⠀⠀⠀⠀⠀⠀⠀⠀⠀⠀⠀⠀⠀⠀⠀⠀⠀⠀⠀⠀⠀⠀⠀⠀⠀⠀⠀⠀⠀⠀⠀⠀⠀⠀⠀⠀⠀⠀⢑⢕⢕⢕⢕⢕⢕⠀</a:t>
            </a:r>
            <a:br/>
            <a:r>
              <a:t>⠀⠀⠀⠀⠀⠀⠀⠀⠀⠀⠀⠀⠀⠀⠀⠀⠀⠀⠀⠀⠀⠀⠀⠀⠀⠀⠀⠀⠀⠀⠀⠀⠀⠀⠀⠀⠀⠀⠀⠀⠀⠀⠀⠀⠀⠀⠀⢕⢕⢕⢕⠀⠀⠀⠀⠀⠀⠀⠀⢑⢕⢕⢕⢕⢅⢕⢕⢕⢔⢕⢕⢕⢕⢕⢕⢕⢕⢕⢕⢱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⣟⢻⣿⣿⣿⣿⢏⢕⢕⢕⢕⢜⢱⣾⣿⣇⢕⢕⢕⢕⢕⠀⠀⠀⠀⠀⠀⠀⠀⠀⠀⠀⠀⠀⠀⠀⠀⠀⠀⠀⠀⠀⠀⠀⠀⠀⠀⠀⠀⠀⠀⠀⠀⠀⠀⠀⠀⠀⠀⢕⢕⢕⢕⢕⢕⢕⠀</a:t>
            </a:r>
            <a:br/>
            <a:r>
              <a:t>⠀⠀⠀⠀⠀⠀⠀⠀⠀⠀⠀⠀⠀⠀⠀⠀⠀⠀⠀⠀⠀⠀⠀⠀⠀⠀⠀⠀⠀⠀⢀⢀⢀⢀⢄⢄⢄⢄⢄⢄⠄⠄⠄⠄⠀⢄⢕⢕⣱⣵⣵⡕⢔⢄⠀⠀⠐⠕⠕⢕⢕⢕⢕⢕⢕⢱⣷⣧⣵⢕⢱⢕⢕⢱⡕⢕⢕⢕⢕⢕⢕⢕⢕⢕⢕⢕⢕⢕⢕⢕⣸⣿⣿⣿⣿⣿⣿⣿⣿⣿⣿⣿⣿⣿⣿⣿⣿⣿⣟⢿⣿⣿⣿⣿⣿⣿⣿⣿⣿⣿⣿⣿⣿⣿⣿⣿⣿⣿⣿⣿⣿⣿⣿⣿⣿⣿⣿⣿⣿⣿⣿⣿⣿⣿⣿⣿⣿⣿⣿⣿⣿⣿⣿⣿⣿⣿⣿⣕⡜⢏⢏⢜⢝⢿⣿⣿⣿⣿⣿⣿⣿⣿⣿⣿⣿⣏⢕⢕⣕⣼⣿⣇⢕⢕⢕⢕⢕⢝⢟⢕⢕⢕⢕⢕⢕⠀⠀⠀⠀⠀⠀⠀⠀⠀⠀⠀⠀⠀⠀⢀⢀⢀⢀⢀⢀⢀⢀⢄⢄⢄⢄⢄⢄⢄⢄⢄⢄⢄⢄⢄⢄⢄⢄⢕⢕⣕⣕⣕⣕⣕⠀</a:t>
            </a:r>
            <a:br/>
            <a:r>
              <a:t>⢀⠀⠀⠀⠀⠀⠀⠀⠀⠀⠀⠀⠀⠀⠀⠀⠀⠀⠀⠀⠀⠀⠀⠀⠀⠀⠀⠁⠁⠁⠁⠁⢀⢄⢄⠄⠄⠄⠄⠐⠐⠐⠐⠀⠁⠁⢕⢕⢕⢕⠕⢕⢕⠀⠀⠀⠀⠀⠀⠑⢕⢕⢕⢕⢕⢕⢕⢕⢕⢕⢕⢕⢕⢕⢕⢕⢕⢕⢕⢕⢕⢕⢕⢕⢕⢕⢕⣱⣷⣾⣇⡝⢝⣿⣿⣿⣿⣿⣿⣿⣿⣿⣿⣿⣿⢿⣿⣿⣿⣿⣿⣿⣿⢿⣿⣿⣿⣿⣿⣿⣿⣿⣿⣿⣿⣿⣿⣿⣿⣿⣿⣿⣿⣿⣿⣿⣿⣿⣿⣿⣿⣿⣿⣿⣿⣿⣿⣿⣿⣿⣿⣿⡿⢾⢻⣿⣿⣿⣷⣷⣧⣵⣵⣷⣿⣿⣿⣿⣿⣿⣿⣿⣿⣿⣿⣻⣷⣿⣿⣿⡟⢇⢕⢕⢕⢕⢕⢕⢕⢕⢕⢕⢕⢕⠕⠀⠀⠀⠀⠀⠀⠀⠀⠀⠀⠀⠀⠀⠀⠁⠁⠑⠑⠑⠑⠕⠕⠕⠕⠕⢕⢕⢕⢕⢕⢕⢕⢕⢕⢕⢕⢕⢕⣱⣾⣿⣿⣿⣿⣿⠀</a:t>
            </a:r>
            <a:br/>
            <a:r>
              <a:t>⠑⠁⠀⠀⠀⠀⠀⠀⠀⠀⠀⠀⠀⢀⢀⢀⢀⠀⠄⠄⠀⠀⠀⠀⠀⠀⠀⠀⠀⠀⠀⠀⠀⠀⠀⠀⠀⠀⠀⠀⠀⠀⠀⠀⠀⠀⢕⢕⢕⢕⠀⠀⠁⠀⠀⠀⠀⠀⠀⢀⢁⠕⠕⢕⢕⢕⢕⢗⢕⢕⠕⠕⢕⢕⢕⢕⢕⢕⢕⢕⢕⢕⢕⢕⢕⣸⣿⣿⣿⣿⣿⣿⡕⣻⣿⣿⣿⣿⣿⣿⣿⣿⣿⣿⣷⣵⣾⣿⣿⣿⣿⣿⣕⣕⣹⣿⣿⣿⣿⣿⣿⣿⣿⣿⣿⣿⣿⣿⣿⣿⣿⣿⣿⣿⣿⣿⣿⣿⣿⣿⣿⣿⣿⣿⣿⣿⣿⣿⣿⣿⣿⡵⣵⣵⣿⣿⣵⣿⣿⣿⣿⣿⣿⣿⣿⣿⣿⣿⣿⣿⣿⣿⣿⢿⣿⣿⣿⣿⣿⣿⡕⢕⢕⢕⢕⢕⢕⢕⢕⢕⢕⢕⠀⠀⠀⠀⠀⠀⠀⠀⠀⠀⠀⠀⠀⠀⠀⠀⠀⠀⠀⠀⠀⠀⠀⠀⢄⢄⢄⢄⢄⢄⢄⢄⢄⢀⢀⢁⢁⢁⢁⢕⣼⣿⣿⣿⢟⢟⢟⢻⠀</a:t>
            </a:r>
            <a:br/>
            <a:r>
              <a:t>⠀⠀⠀⠀⠀⠀⠀⠀⠀⠀⠀⠀⠀⠀⠀⠀⠀⠀⠀⠀⠀⠀⠀⠀⠀⠀⠀⠀⠀⠀⠀⠀⠀⠀⠀⠀⠀⠀⠀⠀⠀⠀⠀⠀⠀⢀⢕⣕⣕⡕⢔⠄⠄⠔⠔⠑⠐⠁⠁⠁⠀⠀⠀⠁⠑⢕⢕⢕⢁⢄⢄⢔⢔⢕⢕⢜⢕⡕⢕⣵⣧⣼⣷⣷⢾⢿⣿⣿⣿⣿⣿⣿⣿⣿⣿⣿⣿⣿⣿⣿⣿⣿⣿⣿⣿⣿⣿⢿⢿⣿⣿⣿⣿⣿⣿⣿⣿⣿⣿⣿⣿⣿⣿⣿⣿⣿⣿⣿⣿⣿⣿⣿⣿⣿⣿⣿⣿⣿⣿⣿⣿⣿⣿⣿⣿⣿⣿⣿⣿⣿⣿⣷⣿⣿⣿⣿⣿⣿⣿⣿⣿⣿⣿⣿⣿⣿⣿⣿⣿⣿⣿⣿⣿⣕⣏⣿⣿⣿⡿⢏⢕⢕⢕⢕⢕⢕⢕⢕⢕⢕⢕⢕⠀⠀⠀⢐⢔⢔⢔⢔⢔⢄⢄⢄⢀⢀⢀⢀⠀⠀⠁⠁⠁⠑⠑⠑⠕⠕⠕⢕⢕⢕⢕⢕⢕⢕⢕⢕⢕⢕⣾⣿⣿⣿⣿⣿⣷⣷⣷⣷⠀</a:t>
            </a:r>
            <a:br/>
            <a:r>
              <a:t>⠀⠀⠀⠀⠀⠀⠀⠀⠀⠀⠀⠀⠀⠀⠀⠀⠀⠀⠀⠀⠀⠀⠀⠀⠀⠀⠀⠀⠀⠀⠀⠀⠀⠀⢀⠀⠄⠄⠄⠀⠐⠐⠑⠑⠑⠑⢕⢝⢕⢕⠀⠀⠀⠀⠀⠀⠀⠀⠀⠀⠀⠀⠀⠀⠕⢕⢕⢕⢕⢕⢕⢕⢕⢵⢕⢕⢕⢕⢕⢾⡝⢱⣽⣕⢕⢜⢹⣿⣿⣿⣿⣿⣿⣿⣿⣿⣿⣿⣿⣿⣿⣿⣿⣿⣿⣿⣿⣿⣿⣿⣿⣿⣿⣿⣿⡿⣿⣿⣿⣿⣿⣿⣿⣿⣿⣿⣿⣿⣿⣽⣿⣿⣿⣿⣿⣿⣿⣿⣿⣿⣿⣿⣿⣿⣿⣿⣿⣿⣿⣿⣿⣿⣿⣿⣿⣿⣿⣿⣿⣿⣿⣿⣿⣿⣿⣿⣿⣿⢿⣿⣿⣿⣿⣿⣿⣿⣿⣯⣕⣕⣕⣕⡕⢕⢕⢕⢱⣷⢕⢕⢕⢕⢄⠀⠀⠀⠕⠕⢕⢕⢕⢕⢕⢕⢕⢕⢕⢕⢗⢳⣷⣵⣵⣕⣕⢕⢕⢔⢔⢔⢔⢔⢔⢅⢅⢅⢅⢕⢕⣸⣿⣿⣿⣿⣿⣿⡿⢿⢿⢿⠀</a:t>
            </a:r>
            <a:br/>
            <a:r>
              <a:t>⠀⠀⠀⠀⠀⠀⠀⠀⠀⠀⠀⢀⢀⠀⢀⢀⢀⢀⢄⢄⢄⢄⢔⢔⢔⢔⢔⠔⠔⠑⠁⠁⠀⠀⠀⠀⠀⠀⠀⠀⠀⠀⠀⠀⠀⠀⢕⢕⢕⢕⠄⠀⠀⠀⠀⠀⠀⠀⠀⠀⠀⠀⢀⢄⢔⢕⢕⢕⢕⢕⠁⠀⠁⢕⢕⢕⢄⢕⢕⢕⢝⢻⣿⣿⣿⣧⣾⣿⣿⣿⣿⣿⣿⣿⣿⣿⣿⣿⣿⣿⣿⣿⣿⣿⣿⣿⣯⣟⣻⣿⣿⣿⣿⣿⣿⣿⣿⣿⣿⣿⣿⣿⣿⣿⣿⣿⣿⣿⣿⣿⣿⣿⣿⣿⣿⣿⣿⣿⣿⣿⣿⣿⣿⣿⣿⣿⣿⣿⣿⣿⣿⣿⣿⣿⣿⣿⣿⣿⣿⣿⣿⣿⣿⣿⣿⣿⣿⣧⣿⣿⣿⣿⣿⣿⣿⣿⣿⣿⣿⣿⣿⣿⣿⣵⣵⣼⢾⢫⢕⢕⢕⢕⢕⠀⠀⠀⠀⠀⠀⠀⠀⠀⠁⠁⠑⢕⠑⠑⠑⠕⠕⠕⢝⢝⢝⢟⢟⢗⢷⢷⢷⣷⣧⣵⣵⣱⣕⣕⣼⣽⣿⣿⣿⣿⣿⣿⣷⣧⣵⣵⠀</a:t>
            </a:r>
            <a:br/>
            <a:r>
              <a:t>⢄⢄⢄⢔⢔⢔⢔⢕⢕⢕⢕⢕⠕⠕⠕⠕⠑⠑⠑⠁⠁⠁⠁⠁⠀⠀⠀⠀⠀⠀⠀⠀⠀⠀⠀⠀⠀⠀⠀⠀⠀⠀⠀⠀⠀⠀⢕⢕⢕⢕⠀⠀⠀⠀⠀⠀⠀⠀⠀⠀⠀⠀⠑⢝⢗⢕⢕⢕⢕⢕⢔⢀⠀⠕⢱⢕⢕⢕⢵⣾⣿⣷⣿⣿⣿⣏⣝⣿⢝⢟⣷⣿⣿⣿⣿⣿⢻⣿⣿⣿⣿⣿⣿⣾⣿⣿⣿⣿⣿⣿⣿⣿⣿⣿⣿⣿⣿⣿⣿⣿⣿⣿⣿⣿⣿⣿⣿⣿⣿⣿⣿⣿⣿⣿⣿⣿⣿⣿⣿⣿⣿⣿⣿⣿⣿⣿⣿⣿⣿⣿⣿⣿⣿⣿⣿⣿⣿⣿⣿⣿⣿⣿⣷⣿⣽⣿⣿⣿⣿⣿⣿⣿⣿⣿⣿⣿⣿⣿⣿⣿⣿⣿⣿⣿⣿⣿⣷⣾⣾⣵⣵⣕⢕⠀⠀⠀⠀⠀⠀⠀⠀⠀⠀⠀⢀⢅⠀⠀⠀⠀⠀⠀⠀⠀⠀⠁⠁⠁⠑⠑⠑⠕⠕⢕⢕⢝⢝⢝⢝⢝⢟⢟⢟⢻⢿⢟⢟⢝⢕⢝⠀</a:t>
            </a:r>
            <a:br/>
            <a:r>
              <a:t>⠕⠕⠑⠑⠑⠁⠁⠁⠀⠀⠀⠀⠀⠀⠀⠀⠀⠀⠀⠀⠀⠀⠀⠀⠀⠀⠀⠀⠀⠀⠀⠀⠀⠀⠀⠀⠀⠀⠀⠀⠀⠀⠀⠀⠀⠀⢕⢕⢕⢕⠀⠀⠀⠀⠀⠀⠀⢄⢔⢔⢄⢄⠀⠁⠑⠑⠑⠑⢑⢕⢔⢕⢔⢕⢔⠕⠕⢕⢕⢕⢝⢝⢝⢟⢟⢟⢕⢕⢕⢕⢜⢻⢿⣧⣜⣻⡟⢻⣿⣿⣿⢿⣟⣝⢝⢝⣿⡿⣿⣿⣧⣵⣿⣿⣿⣿⣿⣿⣿⣿⣿⢝⣿⣿⣿⣿⣿⣿⣿⣿⣿⣿⣿⣿⣿⣿⣿⣿⣿⣿⣿⣿⣿⣿⣿⣿⣿⣿⣿⣿⣿⣿⣿⣿⣿⣿⣿⣿⣿⣿⣿⣿⣿⣿⣿⣿⣿⣿⣿⣿⣿⣿⣿⣿⣿⣿⣿⡿⢟⢏⢝⣿⣿⣿⣿⣿⣿⣿⣿⣿⣿⣿⢕⢔⢄⢄⠀⠀⠀⠀⠀⠀⠀⢀⢕⢑⠀⠀⠀⠀⠀⠀⠀⠀⠀⠀⠀⠀⠀⠀⠀⠀⠀⠀⠀⠀⠁⠁⠑⠑⠕⠕⠕⠕⢕⢕⢕⢕⢕⢕⠀</a:t>
            </a:r>
            <a:br/>
            <a:r>
              <a:t>⠀⠀⠀⠀⠀⠀⠀⠀⠀⠀⠀⠀⠀⠀⠀⠀⠀⠀⠀⠀⠀⠀⠀⠀⠀⠀⠀⠀⠀⠀⠀⠀⠀⠀⠀⠀⠀⠀⠀⠀⠀⠀⠀⠀⠀⠀⢕⢕⢕⢕⢔⢄⢔⢄⢔⢔⢕⢕⡕⢕⠀⠀⠀⠀⠀⠀⢀⢄⢕⢕⢕⢕⢄⢅⢕⢔⢄⢕⢕⢕⢵⣕⢕⢕⢕⢕⢕⣕⣕⢕⢕⢕⢸⣼⣿⣿⣧⣼⣿⣿⢟⢗⢝⢝⢟⢿⣿⡕⣿⣿⣿⣿⣿⣿⣿⣿⣿⣿⣿⣿⣿⣷⣾⣿⣿⣿⣿⣿⣿⣿⣿⣿⣿⣿⣿⣻⣿⣿⣿⣿⣿⣿⣿⣿⣿⣿⣿⡿⢟⣻⣿⡿⢿⣿⣿⣿⣿⣿⣿⣿⣿⣿⣿⣿⣿⣿⣿⣿⣿⣿⣿⣿⣿⣿⣿⣿⡿⢇⣵⣵⡵⢕⣸⣿⣿⣿⡿⢟⢟⣿⡿⢟⢕⢕⢕⢕⢕⢕⢔⢄⢄⢄⢔⢕⢕⠑⠀⠀⠀⠀⠀⠀⠀⠀⠀⠀⠀⠀⠀⠀⠀⠀⠀⠀⠀⠀⠀⠀⠀⠀⠀⠀⠀⠀⠀⠀⠀⠁⠁⠑⠀</a:t>
            </a:r>
            <a:br/>
            <a:r>
              <a:t>⠀⠀⠀⠀⠀⠀⠀⠀⠀⠀⠀⠀⠀⠀⠀⠀⠀⠀⠀⠀⠀⠀⠀⠀⠀⠀⠀⠀⠀⠀⠀⠀⠀⠀⠀⠀⠀⠀⠀⠀⠀⠀⠀⠀⠀⢔⢕⣵⣿⣧⢕⠕⠑⠑⠁⠀⠀⢕⣿⣧⢔⢀⢄⢔⠔⠑⠑⠁⠅⢔⢄⢕⢕⢕⢕⢕⢕⠕⠑⠑⢕⢹⢕⢕⢕⢕⢿⢟⢝⢝⢟⢏⢕⢕⢹⡿⢟⢟⢻⢕⣱⣧⣕⢕⢵⣵⣹⣿⣿⣿⡿⣿⢿⣿⣿⣿⣿⣿⣿⣿⣿⣿⣿⣿⣿⣿⣿⣿⣿⣿⣿⣿⣿⣿⣿⣿⣿⣿⣿⣿⣿⣿⣿⣿⣿⣿⣿⣿⣷⣧⣵⣵⣷⣿⢿⢝⣿⣿⣿⣿⣝⢝⢕⢟⢿⣿⣿⣿⣿⣿⣿⣿⣿⣿⣿⣿⣿⣿⣿⣷⣕⣸⣿⣿⣿⣿⣧⣼⣿⣿⡕⢕⠕⠑⠑⠕⢕⢕⢜⢻⢿⣿⣿⣿⣷⣧⣔⣄⣄⢀⢀⠀⠀⠀⠀⠀⠀⠀⠀⠀⠀⠀⠀⠀⠀⠀⠀⠀⠀⠀⠀⠀⠀⠀⠀⠀⠀⠀⠀⢄⠀</a:t>
            </a:r>
            <a:br/>
            <a:r>
              <a:t>⠀⠀⠀⠀⠀⠀⠀⠀⠀⠀⠀⠀⠀⠀⠀⠀⠀⠀⠀⠀⠀⠀⠀⠀⠀⠀⠀⠀⠀⠀⠀⠀⠀⠀⠀⢀⢀⢄⢀⢀⢄⢄⢔⢕⢕⢕⢜⢟⢏⢕⠁⠀⠀⠀⠀⠀⢄⣸⣿⣿⣿⡕⢅⠀⠀⠀⢀⠀⠑⠑⢁⢅⢕⢕⢕⢕⢕⠀⢄⢔⢄⢁⢑⢕⢕⢕⢕⢕⢕⢕⢕⢕⢕⢕⢕⢕⢕⢕⢕⢕⢝⢝⢝⢕⢕⣕⣼⢿⢻⣿⡟⢟⣧⣽⣟⢿⣿⣿⣿⣿⣿⣿⣿⣿⣿⣿⣿⣿⣿⣿⣿⣿⣿⣿⣿⣿⣿⢹⣿⣿⣿⣿⣿⣿⣿⣿⣿⣿⣿⣿⣿⣿⣿⣷⣷⢿⢿⢟⢿⣿⣷⣗⢕⢕⢜⣿⣿⣿⣿⣿⣿⣿⣿⣿⣿⣿⣿⣿⣿⣿⣿⣿⣿⣿⣿⣿⣿⣿⣿⡿⢕⢕⠀⠀⠀⠀⠀⠀⠁⠑⠕⢸⢿⣿⣿⣿⣿⣿⣿⣿⣿⣷⣷⣦⣴⣄⣄⡀⢀⠀⠀⠀⠀⠀⠀⠀⠀⠀⠀⠀⠀⠀⠀⠀⠀⠀⠀⠀⢔⢕⠀</a:t>
            </a:r>
            <a:br/>
            <a:r>
              <a:t>⠀⠀⠀⠀⠀⠀⠀⠀⠀⠀⠀⠀⠀⠀⠀⠀⠀⠀⠀⠀⠀⠀⠀⠀⠀⠀⠀⠀⢀⢀⢄⢔⢔⢕⢕⢕⢕⢕⢕⢕⠕⠑⠑⠁⠀⠀⢑⢕⣕⢕⢔⢄⢄⢔⠔⠕⠕⢹⣿⣿⣿⣿⣧⢕⠕⠁⠀⠀⠀⠀⠁⠕⠕⠕⠕⢔⢄⢕⢕⢕⢅⢀⢅⠁⢀⢑⢕⢕⢕⠁⠑⢕⢕⢕⢕⢕⢿⢜⢗⡕⢕⣷⣷⣾⣿⢟⢟⢇⢕⡜⡗⢵⣿⣿⡿⣿⣿⣿⣿⣿⣿⣿⣿⢻⢧⢪⢝⢻⢿⣿⣿⣿⣿⣿⣯⣽⣿⣿⣿⣿⣿⣿⣟⣟⣏⣹⣿⣿⣿⣿⣷⣿⣿⢿⢟⢕⢕⢕⢜⣿⣿⣷⣕⣷⣿⣿⣿⣿⣿⣿⣿⣿⣿⣿⣿⣿⣿⣿⣿⣿⣿⣿⢿⢟⢏⢝⢿⢟⣜⡕⢕⠀⠀⠀⠀⠀⠀⠀⠀⠀⠀⢕⢕⢝⢝⠝⠕⢞⢯⢝⡝⢟⢻⢿⣿⣿⣿⣿⣿⣷⣷⣴⢴⣄⡄⢀⢀⠀⠀⠀⠀⠀⠀⠀⠀⠀⠁⢕⢕⣾⠀</a:t>
            </a:r>
            <a:br/>
            <a:r>
              <a:t>⣇⡕⢄⢀⠀⠀⠀⠀⠀⠀⠀⠀⠀⠀⠀⠀⠀⠀⠀⢀⢀⢄⢄⢔⢔⢕⢕⢕⢕⢕⢕⢕⣱⢵⢗⢕⢕⠑⠅⠀⠀⠀⢀⢀⢄⢔⢕⢸⣿⢇⢕⠑⠁⢀⢀⠄⢕⣽⣿⣿⣿⣿⣿⡕⢔⠀⠀⠀⠀⠀⠀⠀⠀⢔⢔⢕⣵⣵⢕⡕⢕⢁⢔⢕⢕⢕⢵⢕⢑⠄⠀⠐⢕⢕⢕⢕⢟⢕⢕⢕⢕⢟⢿⢝⢎⢵⣕⢕⢕⢸⢗⢕⣿⣿⣿⣿⣿⣿⣿⣿⣿⣿⣿⢇⢕⢱⢇⢕⢕⣹⣿⣿⣿⣿⣿⣿⣿⣿⣿⢿⢳⢵⣽⣗⣿⣿⣿⣿⣿⣽⣿⣿⣿⢟⢕⣕⢕⢕⢕⢕⢜⣹⢿⣿⣿⣿⣿⣿⣿⣿⣿⣿⣿⣿⣯⣽⣷⣧⡝⢏⢕⢕⣕⡕⢕⢕⢕⢜⢝⢕⢕⢄⢀⠀⠀⠀⠀⠀⠀⠀⠀⢕⢕⢕⠕⠀⠀⠀⠀⠁⠑⠜⢟⢳⢧⣼⣝⡟⢻⢿⢿⣿⣿⣿⣷⣷⣧⣕⣕⡕⢔⢔⢔⢔⢄⢔⢔⣕⣵⣿⠀</a:t>
            </a:r>
            <a:br/>
            <a:r>
              <a:t>⣿⣿⣧⣕⢔⢀⠀⠀⠀⠀⠀⠀⢀⢀⢄⢔⢔⢕⢕⢕⢕⢕⣕⣵⣵⣷⣯⣵⢧⢞⢏⢕⠕⠑⠑⠁⠀⢀⢄⢄⢔⢕⢕⢕⠕⠑⠑⢕⢕⣕⢕⢔⢁⢄⠔⠕⢕⣿⣿⣿⣿⣿⣿⣧⢕⢕⠁⠀⠀⠀⠀⠀⠀⠀⠁⢕⣼⣕⣕⢜⢕⢕⢕⢕⢕⢕⢕⢕⢕⢄⢔⠑⠑⢕⢕⢕⢝⢕⢕⣵⡕⢝⢝⢕⣕⡕⢱⢵⢵⢷⣻⢯⣿⣿⣿⣾⣿⣿⣿⢿⢏⢕⢻⣗⢕⢻⢇⡗⢕⣸⢕⣿⣿⣿⣿⣿⡯⢕⢕⣕⣕⢕⢕⢕⢕⢕⣟⣻⣝⣱⣿⣿⢿⢟⢟⢟⢇⢱⣕⢵⢷⢗⢞⢿⣿⣟⣻⣿⣿⣿⣟⣻⣿⢿⣯⣼⣵⣽⡷⢟⢕⢕⢜⣻⡕⢜⢟⢟⠑⠁⠑⢕⢕⢕⢕⢔⢄⢀⠀⠀⠀⢕⢕⢕⠀⠀⠀⠀⠀⠀⠀⠀⠁⠑⠕⢕⢝⢝⢻⢷⣧⣵⣝⡝⢟⢻⢿⣿⣿⣿⣿⣷⣷⣧⣵⣵⣾⣿⣿⣿⠀</a:t>
            </a:r>
            <a:br/>
            <a:r>
              <a:t>⣿⣿⣿⣿⣷⣧⣵⣔⣔⢔⢔⢕⢕⢕⢕⣕⣱⣵⣷⣷⣿⣿⣿⡿⢟⢟⢝⢕⢕⢕⢕⢄⢄⢔⢔⢕⢕⢕⢕⢕⠕⠑⠁⠀⠀⢀⢄⢕⣹⣷⢇⢕⢅⢔⠔⠑⢕⣿⣿⣿⣿⣿⣿⣿⢕⠀⠀⠀⠀⠀⠀⠀⠀⠀⠀⠀⠁⠙⢝⢕⣕⢁⠑⢕⢕⢄⢔⢕⢕⢕⢀⢄⢕⢕⢕⢕⢕⢕⢕⣸⣧⣱⣼⣿⣿⡏⢕⢕⢕⣿⣿⣾⣿⣿⣿⣿⣾⣿⢗⢕⢕⡕⢸⢱⢕⢕⣿⢿⢕⢷⣿⣿⣿⣿⣿⣿⡇⢕⢕⢕⢝⢕⢕⢵⢷⣾⣿⣿⣿⣿⢇⢕⢕⢕⣕⢳⢕⢕⢇⢜⣱⣗⡵⢵⡜⢝⢿⢿⣿⣿⣿⣿⡕⢱⢱⢜⢝⢟⢏⢕⢕⢕⢞⢟⡿⢇⠑⠀⠀⠀⠀⠀⠑⢕⢕⢕⢗⢵⣕⡕⢱⣵⣕⡕⠀⠀⠀⠀⠀⠀⠀⠀⠀⠀⠀⠀⠀⠑⠁⢑⢑⠝⢝⢻⢿⢷⣷⣧⣵⣝⣝⣻⢿⣿⣿⣿⣿⣿⣿⣿⠀</a:t>
            </a:r>
            <a:br/>
            <a:r>
              <a:t>⢻⣿⣿⣿⣿⣿⣿⣿⣿⣷⣷⣷⣷⣾⣿⣿⣿⣿⢿⢿⢟⢏⢕⢕⢕⢕⢕⠕⠕⠑⠁⠄⠐⢕⢕⢕⠕⠑⠁⠀⢀⢄⠔⢐⢅⢔⢕⢜⢹⣿⡗⢕⢅⠄⠀⢁⢕⣿⣿⣿⣿⣿⣿⣿⢕⠀⠀⠀⠀⠀⠀⠀⠀⠀⠀⠀⠀⠀⠀⠁⠕⢕⠀⠅⠕⠗⠕⢕⢅⢕⢱⢕⣜⣱⢷⢷⢵⣕⢕⣿⡕⢕⢕⢝⢕⢕⣕⢕⢷⢿⣿⣿⣿⣿⢟⡿⢿⢟⢇⢱⢿⢕⣵⢕⢕⢕⢕⢇⣱⣿⣿⣿⣿⣿⣿⣿⢕⢕⢕⢕⢕⡕⢕⢕⢕⣕⣝⣿⣿⣿⡕⢕⢕⢜⢻⣷⣗⢱⣟⢇⢸⣇⢕⢸⢟⢕⢕⢕⢕⢕⢕⢗⢧⣕⢕⢕⢕⢕⢷⢇⢕⢕⢕⠕⠑⠁⠄⢄⢀⠀⠀⢀⢱⡵⢕⢕⢕⢕⢜⢝⢿⣿⣿⣿⢇⢔⢄⢀⠀⠀⠀⠀⠀⠀⠀⠀⠀⠀⠀⠀⠀⠁⠑⠕⠕⢕⢕⢝⢝⢟⢿⣿⣿⣿⣿⣿⣿⣿⣿⣿⠀</a:t>
            </a:r>
            <a:br/>
            <a:r>
              <a:t>⡕⣕⣜⣽⣿⣿⣿⣿⣿⣿⣿⣿⡿⢟⢟⢝⢕⢕⢕⢕⢕⢕⢕⠕⠑⠁⠀⠀⢀⢄⢔⢕⠕⠑⠁⠀⢀⠄⠐⢁⢅⢔⢕⢕⢕⢕⢕⢕⢕⢹⢇⢕⢕⠔⠑⠁⢕⢿⣿⣿⣿⣿⣿⣿⡇⢄⢀⠄⠁⠀⠀⠀⠀⠀⠀⠀⠀⠀⠀⠀⠀⠁⠕⢕⢕⣔⣔⡕⢱⢜⢟⢗⢕⢱⣵⢷⡞⢝⢗⢹⢷⣾⣿⢕⢜⢻⢿⣵⣵⣼⣽⣿⣿⡷⢷⣵⣵⣷⣕⢕⣼⣕⣿⡕⢕⢜⢼⢞⣞⣵⣿⣿⣿⣿⣿⣿⣷⣵⣵⣷⣕⢕⢕⣱⣼⣿⣿⡏⢝⢿⣕⢕⢕⢕⢕⢝⢿⣕⢝⢟⢻⣿⢿⢷⣕⣕⢕⢕⢕⢕⢕⢑⢕⢟⢇⢕⢕⢕⢕⢕⠇⠑⠀⠀⠀⠀⠀⠀⠑⢕⣧⣷⣿⣷⢕⠁⠑⠕⢕⢕⢜⢻⢿⢿⢷⢵⣕⢕⢕⢔⢄⢀⢀⠀⠀⠀⠀⠀⠀⠀⠀⠀⠀⠀⢀⢀⣕⣱⣵⣷⣾⣿⣿⣿⣿⣿⣿⣿⣿⣿⠀</a:t>
            </a:r>
            <a:br/>
            <a:r>
              <a:t>⣿⣿⣿⡏⢙⢿⣿⣿⣿⣿⡟⢕⢕⢕⢑⢅⢔⠕⠑⠑⠁⠁⠀⢀⢄⢄⢔⠕⠕⠑⠁⠀⢀⠄⢐⢁⢄⢔⢕⢕⢕⢕⢕⢕⢕⢑⢔⢕⢕⢱⢞⢕⢅⠀⠀⠀⠁⢸⣿⣿⣿⣿⣿⣿⣿⡕⠀⠀⠀⠀⠀⠀⠀⠀⠀⠀⠀⠀⠀⠀⠀⠀⠀⠀⠁⠙⠟⢟⢿⢷⡵⢕⢗⢏⢝⢕⢗⢕⢗⢜⢝⢕⢕⢕⢕⢕⢕⢱⢽⣿⣿⣯⣿⣿⢿⣿⡿⢿⢜⢎⢕⢝⢯⢇⢕⢜⣇⢱⢿⡟⣿⣿⣿⣿⣿⣿⣿⣿⢿⣷⣾⣿⣿⡏⢕⡵⢟⢇⢕⢼⢿⣵⢳⢧⢕⢇⢸⣿⢿⣷⣕⢗⢇⢕⢕⡜⢟⢕⢕⡱⢕⢕⢕⢕⢕⢕⢕⢕⠁⠀⠀⠀⠀⠀⠀⠀⠀⢀⢔⣼⣿⣿⣿⣿⣧⣄⢀⠀⠀⢁⢕⢳⢕⢕⢕⢕⢕⢝⢗⢵⣕⡕⢕⢕⢔⢄⢀⠀⠀⠀⠀⠀⠀⠕⢕⢿⣿⣿⣿⣿⣿⣿⣿⣿⣿⣿⣿⣿⣿⣿⠀</a:t>
            </a:r>
            <a:br/>
            <a:r>
              <a:t>⣿⣿⡏⢕⢕⠕⠜⣿⣿⣿⣷⣵⡕⢕⢁⠀⠀⠀⢀⢀⢄⢔⢕⠕⠑⠁⠀⠀⠀⠀⢀⢄⢔⢕⠕⢕⢕⢕⢕⢕⠕⢑⢅⢔⢕⢕⠕⠁⢁⢕⢕⢕⢅⠀⠀⠀⠀⢸⣿⣿⣿⣿⣿⣿⣿⣧⢕⠀⠀⠀⠀⠀⠀⢀⠀⠀⠀⢀⢄⠀⠀⠀⠀⠀⠀⠀⠀⠁⠑⠕⢕⢕⢕⢕⢕⢕⢕⠑⠕⢕⢕⢕⢕⢕⢕⢕⢕⢕⢕⢕⢕⢿⣿⣿⣿⢟⢕⢕⢕⢳⡕⢵⣱⣾⢕⡕⡸⣿⣾⣷⣿⣿⣿⢽⣿⣿⣿⣿⣾⣿⣿⣧⢜⢻⣿⡗⢵⣻⣕⢕⢕⣝⣿⡇⢝⢕⢕⢷⡗⢕⢹⡟⢻⣷⣷⣿⣕⢕⢕⢸⣽⢟⢝⠕⠁⠁⠁⠁⠀⢀⢀⠀⠀⠀⠀⠀⢄⣱⣿⣿⣿⣿⣿⣿⢏⢜⢝⢣⢴⣕⡕⢕⢕⠁⠑⠕⢔⢅⢑⠕⢕⢝⢟⢷⢵⣕⡕⢕⢔⢔⢄⢀⢀⠀⠁⠕⢝⢿⣿⣿⣿⣿⣿⣿⣿⣿⣿⣿⣿⣿⠀</a:t>
            </a:r>
            <a:br/>
            <a:r>
              <a:t>⣿⣿⣇⢁⢀⢄⣼⣿⣿⣿⣿⣿⣿⣷⣧⣴⣴⣕⢕⢑⠁⠀⠀⠀⠀⠀⠀⢀⢔⠔⠑⢁⢄⢔⢕⢕⢕⢕⢕⢕⢕⢕⢕⠑⠁⠀⠀⠀⠁⠕⢕⢕⢕⠀⠀⠀⢀⢸⣿⣿⣿⣿⣿⣿⣿⣿⡕⠀⠀⠀⠀⢄⢔⠑⠀⢀⢔⠕⠁⠀⠀⠀⠀⠀⠀⠀⠀⠀⠀⠀⠀⠁⠑⠕⠕⠕⢕⢕⢄⢕⢕⢕⢕⢕⢕⢕⢕⢕⢕⢕⢕⢜⢜⢝⢕⢝⢕⢕⢵⢕⢳⣕⢝⣿⣷⣿⣧⣿⡿⢻⡟⢝⢜⢿⣿⣿⢿⣿⣿⣿⣿⣿⡇⢜⢏⢣⡕⢝⢏⣕⡵⢟⣿⣯⢕⢕⢕⢕⢕⢕⢕⢕⢕⢟⢟⢟⢿⣟⢟⠝⠑⠁⠀⠀⠀⠀⠀⠀⠀⠀⠕⢕⢄⢀⠀⢄⣵⣿⣿⣿⣿⣿⡿⠇⠁⠀⠁⠑⢕⢻⣿⣷⣕⢄⢀⠀⠀⠀⠁⠑⠔⢕⢕⢕⢕⢝⢟⢷⣧⣕⡕⢕⢕⢕⢔⢔⢅⢕⢝⢿⣿⣿⣿⣿⣿⣿⣿⣿⣿⣿⠀</a:t>
            </a:r>
            <a:br/>
            <a:r>
              <a:t>⣿⣿⣿⣿⣿⣿⣿⣿⣿⣿⣿⣿⣿⣿⣿⣿⣿⣿⣿⣷⣵⣔⣔⣄⡄⢔⢕⢅⢄⢔⢕⢕⢕⢕⢕⢕⠕⠑⢁⢄⠕⠁⠐⠀⠀⠀⠀⠀⠀⠀⢕⢕⢕⢔⠀⠀⢕⢸⣿⣿⣿⣿⣿⣿⣿⣿⣷⢕⢀⢄⢕⠑⠀⢄⢕⢕⠑⠀⠀⠀⠀⠀⢀⠄⠀⠀⠀⠀⠀⠀⠀⠀⠀⠀⠀⠁⠑⠕⠕⢕⣕⢕⢱⢕⢕⢕⢕⢕⢕⢕⢱⢷⡇⢕⢕⢕⢕⢕⢕⢕⢱⢝⢷⣺⣿⣿⣿⣿⢕⢕⢜⢕⢵⣇⡕⣵⡗⣻⣿⣿⣿⣿⢕⢕⢕⢕⣿⣿⣿⣿⡷⢵⡝⢝⢕⡕⢇⢕⢕⢕⣕⣕⢕⢕⢕⠕⠑⠁⠁⠀⠀⠀⠀⠀⠀⠀⠀⠀⠀⠀⠀⠀⠑⢕⣷⣾⣿⣿⣿⣿⣿⡿⢕⠀⠀⠀⠀⠀⠑⢕⢝⢟⢝⢕⢕⢔⢄⠀⠀⠀⠀⠀⠁⠑⠕⢔⢕⢕⢜⢝⢟⢷⣧⣕⢕⢕⢕⢕⢕⢕⢻⣿⣿⣿⣿⣿⣿⣿⣿⣿⠀</a:t>
            </a:r>
            <a:br/>
            <a:r>
              <a:t>⣿⣿⣿⣿⣿⣿⣿⣿⣿⣿⣿⣿⣿⣿⣿⣿⣿⣿⣿⣿⣿⣿⣿⣿⣿⣿⣿⣷⣵⣕⣕⣕⢕⢕⠑⢀⢄⠔⠑⠁⠀⠀⠀⠀⠀⠀⠀⠀⠀⠀⠑⢕⢕⢕⠀⠀⢕⢸⣿⣿⣿⣿⣿⣿⣿⣿⣿⣷⡕⢕⢀⢄⢕⢕⠑⠀⠀⠀⠀⠀⠀⢄⠑⠀⠀⠀⠀⠀⠀⠀⠀⠀⠀⠀⠀⠀⠀⠀⠀⠀⠀⠁⠑⠑⠕⠕⢕⢕⣧⣕⣕⢺⢇⢕⢕⢇⢕⢜⢕⢕⢗⡕⢜⣻⣿⣿⣿⣿⡇⢕⢕⢕⢱⣼⡯⢟⣇⣾⣣⣼⣿⣿⣕⣕⣻⣿⢟⣿⣿⢇⢕⢕⢜⢱⢕⢕⠸⠇⠑⠑⠁⠁⠁⠀⠀⠀⠀⠀⠀⠀⠀⠀⠀⠀⠀⠀⠀⠀⠀⠀⠀⠀⢀⣱⣿⣿⣿⣿⣿⣿⣿⣇⠀⠀⠀⠀⠀⠀⢔⢕⢕⠕⠕⢅⢑⢕⢕⢕⢔⢄⠀⠀⠀⠀⠀⠀⠁⠑⠕⢕⢕⢕⢕⢜⢝⢗⢕⢕⢕⢕⢕⢜⣿⣿⣿⣿⣿⣿⣿⣿⠀</a:t>
            </a:r>
            <a:br/>
            <a:r>
              <a:t>⣿⣿⣿⣿⣿⣿⣿⣿⣿⣿⣿⣿⣿⣿⣿⣿⣿⣿⣿⣿⣿⣿⣿⣿⣿⣿⣿⣿⣿⣿⣿⣿⣿⣷⣷⣵⣴⣄⣄⣄⡄⢄⢄⠀⠀⠀⠀⠀⠀⠀⠀⢕⢕⢕⢕⢀⢕⢸⣿⣿⣿⣿⣿⣿⣿⣿⣿⣿⣷⣵⣵⢕⠑⠀⠀⠀⠀⠀⠀⢄⠕⠀⠀⠀⠀⠀⠀⢀⠔⠀⠀⠀⠀⢀⠀⠀⠀⠀⠀⠀⠀⠀⠀⠀⠀⠀⠀⠀⠁⠁⠁⠁⠑⠑⠑⠑⠑⠑⠕⠕⠕⠕⠕⠱⠝⠻⠟⠿⠯⠷⠕⠕⠜⢽⢿⢿⢿⠿⠿⠿⠿⠿⠿⠟⠟⠗⠜⠛⠑⠑⠑⠑⠁⠁⠀⠀⠀⠀⠀⠀⠀⠀⠀⠀⠀⠀⠀⠀⠀⠀⠀⠀⠀⠀⠀⠀⠀⠀⠀⠀⢀⣰⣾⣿⣿⣿⣿⣿⣿⣿⣿⣿⡄⠀⠀⠀⠀⢀⢕⢕⠕⠀⠀⠀⠑⠕⢔⢕⢕⢕⢕⢔⡄⢀⠀⠀⠀⠀⠀⠀⠁⠑⠕⢕⢕⢕⢕⢕⢕⢕⢕⢜⢿⣿⣿⣿⣿⣿⣿⣿⠀</a:t>
            </a:r>
            <a:br/>
            <a:r>
              <a:t>⣿⣿⣿⣿⣿⣿⣿⣿⣿⣿⣿⣿⣿⣿⣿⣿⣿⣿⣿⣿⣿⣿⣿⣿⣿⣿⣿⣿⣿⣿⣿⣿⣿⣿⣿⣿⣿⣿⣿⣿⢏⢕⠁⠀⠀⠀⠀⠀⠀⠀⠀⠁⢕⢕⢕⢕⢕⢸⣿⣿⣿⣿⣿⣿⣿⣿⣿⣿⣿⣿⣿⢕⠀⠀⠀⠀⠀⢀⢔⠑⠀⠀⠀⠀⠀⢀⢔⠕⠀⠀⢄⠕⢔⢕⠄⠀⠀⠀⠀⠀⠀⠀⠀⠀⠀⠀⠀⠀⠀⠀⠀⠀⠀⠀⠀⠀⠀⠀⠀⠀⠀⠀⠀⠀⠀⠀⠀⠀⠀⠀⠀⠀⠀⠀⠀⠀⠀⠀⠀⠀⠀⠀⠀⠀⠀⠀⠀⠀⠀⠀⠀⠀⠀⠀⠀⠀⠀⠀⠀⠀⠀⠀⠀⠀⠀⠀⢀⠀⠀⠀⠀⠀⠐⢄⠀⠀⠀⠀⠀⢔⣱⣿⣿⣿⣿⣿⣿⣿⣿⣿⡿⠟⢿⣦⣄⢀⢀⢕⢕⢕⠀⠀⠀⠀⠀⠀⠀⠑⠕⢕⢕⢕⢜⢕⢣⢔⢄⢀⠀⠀⠀⠀⠀⠀⠑⠕⢕⢕⢕⢕⢕⢕⢕⢝⢻⣿⣿⣿⣿⣿⠀</a:t>
            </a:r>
            <a:br/>
            <a:r>
              <a:t>⣿⣿⣿⣿⣿⣿⣿⣿⣿⣿⣿⣿⣿⣿⣿⣿⣿⣿⣿⣿⣿⣿⣿⣿⣿⣿⣿⣿⣿⣿⣿⣿⣿⣿⣿⣿⣿⣿⣿⡟⢕⠁⠀⠀⠀⠀⠀⠀⠀⠀⠀⠀⠑⢕⢕⢕⢕⢜⣿⣿⣿⣿⣿⣿⣿⣿⣿⣿⣿⣿⣿⣷⣕⢄⠀⢀⢔⢕⠀⠀⠀⠀⠀⠀⢄⢕⠕⠀⢄⢕⢕⢔⢕⢕⠀⠀⠀⠀⠀⠀⠀⠀⠀⠀⠀⠀⠀⠀⠀⠀⠀⠀⠀⠀⠀⠀⠀⠀⠀⠀⠀⠀⠀⠀⠀⠀⠀⠀⠀⠀⠀⠀⠀⠀⠀⠀⠀⠀⠀⠀⠀⠀⠀⠀⠀⠀⠀⠀⠀⠀⠀⠀⠀⠀⠀⠀⠀⠀⠀⠀⠀⠀⠀⠀⠀⠀⠀⠑⢄⢀⢔⢀⢀⠀⠐⢄⠀⠀⢔⣾⣿⣿⣿⣿⣿⣿⣿⣿⣿⢏⠁⠀⠀⠈⠝⢿⣷⣵⡕⠀⠀⠀⠀⠀⠀⠀⠀⠀⠀⠀⠑⠕⢕⢕⢕⢕⢜⢕⢕⢔⢄⢀⠀⠀⠀⠀⠀⠁⠑⢕⢕⢕⢕⢕⢱⣿⣿⣿⣿⣿⠀</a:t>
            </a:r>
            <a:br/>
            <a:r>
              <a:t>⣿⣿⣿⣿⣿⣿⣿⣿⣿⣿⣿⣿⣿⣿⣿⣿⣿⣿⣿⣿⣿⣿⣿⣿⣿⣿⣿⣿⣿⣿⣿⣿⣿⣿⣿⣿⣿⣿⣿⢕⣱⣴⣔⢄⢀⠀⠀⠀⠀⠀⠀⠀⠀⠑⢕⢕⢕⣕⣿⣿⣿⣿⣿⣿⣿⣿⣿⣿⣿⣿⣿⣿⣿⣷⣵⡕⢕⠀⠀⠀⠀⠀⠀⢔⢕⠁⠀⢔⢕⢕⢕⢕⢕⠁⠀⢔⠀⠀⠀⠀⠀⠀⠀⠀⠀⠀⠀⠀⠀⠀⠀⠀⠀⠀⠀⠀⠀⠀⠀⠀⠀⠀⠀⠀⠀⠀⠀⠀⠀⠀⠀⠀⠀⠀⠀⠀⠀⠀⠀⠀⠀⠀⠀⠀⠀⠀⠀⠀⠀⠀⠀⠀⠀⠀⠀⠀⠀⠀⠀⠀⠀⠀⠀⠀⠀⠀⠀⠀⠁⢕⢔⢕⢕⢐⢀⠀⢕⣱⣾⣿⣿⣿⣿⣿⣿⣿⣿⡿⠇⠀⠀⠀⠀⠀⠀⢕⢝⢿⢿⢧⣄⢀⠀⠀⠀⠀⠀⠀⠀⠀⠀⠀⠀⠁⠑⠕⢕⢕⢕⢕⢕⢕⢕⢔⢄⠀⠀⠐⠄⢀⢁⢕⢕⣱⣷⣿⣿⣿⣿⣿⠀</a:t>
            </a:r>
            <a:br/>
            <a:r>
              <a:t>⣿⣿⣿⣿⣿⣿⣿⣿⣿⣿⣿⣿⣿⣿⣿⣿⣿⣿⣿⣿⣿⣿⣿⣿⣿⣿⣿⣿⣿⣿⣿⣿⣿⣿⣿⣿⣿⣿⣷⣾⣿⣿⣿⣷⡕⢔⠀⠀⠀⠀⠀⠀⠀⢕⢕⢕⢕⢱⡽⣿⣿⣿⣿⣿⣿⣿⣿⣿⣿⣿⣿⣿⣿⣿⣿⣿⣧⡔⢀⠀⠀⢀⢕⢕⠁⢀⢕⢕⢕⢕⢕⢕⠁⠀⢔⠁⠀⠀⠀⠀⠀⠀⠀⠀⠀⠀⠀⠀⠀⠀⠀⠀⠀⠀⠀⠀⠀⠀⠀⠀⠀⠀⠀⠀⠀⠀⠀⠀⠀⠀⠀⠀⠀⠀⠀⠀⠀⠀⠀⠀⠀⠀⠀⠀⠀⠀⠀⠀⠀⠀⠀⠀⠀⠀⠀⠀⠀⠀⠀⠀⠀⢄⠀⠀⠀⠀⠀⠀⠁⠔⢑⢕⢕⢕⢕⣱⣵⣿⣿⣿⣿⣿⣿⣿⣿⣿⡟⠑⠀⠀⠀⠀⠀⢀⢕⢕⢕⠁⠁⠑⢝⢳⢦⡄⢀⠀⠀⠀⠀⠀⠀⠀⠀⠀⠀⠀⠁⠑⢕⢕⢕⢕⢕⢕⢕⢕⢔⢄⢀⢀⢕⢕⢱⣿⣿⣿⣿⣿⣿⣿⠀</a:t>
            </a:r>
            <a:br/>
            <a:r>
              <a:t>⣿⣿⣿⣿⣿⣿⣿⣿⣿⣿⣿⣿⣿⣿⣿⣿⣿⣿⣿⣿⣿⣿⣿⣿⣿⣿⣿⣿⣿⣿⣿⣿⣿⣿⣿⣿⣿⢏⢝⢟⢟⢿⢿⠟⠕⠑⠀⠀⠀⠀⠀⠀⢀⢔⢕⢕⢕⢕⢱⣿⣿⣿⣿⣿⣿⣿⣿⣿⣿⣿⣿⣿⣿⣿⣿⣿⣿⣿⣧⣔⣔⢕⢕⢀⢔⢕⢕⢕⡱⢕⢕⠁⠀⢄⠕⠀⠀⠀⠀⠀⠀⠀⠀⠀⠀⠀⠀⠀⠀⠀⠀⠀⠀⠀⠀⠀⠀⠀⠀⠀⠀⠀⠀⠀⠀⠀⠀⠀⠀⠀⠀⠀⠀⠀⠀⠀⠀⠀⠀⠀⠀⠀⠀⠀⠀⠀⠀⠀⠀⠀⠀⠀⠀⠀⠀⠀⠀⠀⠀⠀⠀⠀⠔⢀⠀⠀⠀⠀⠀⠀⠑⢕⢕⢵⣼⣿⣿⣿⣿⣿⣿⣿⣿⣿⣿⢏⠁⠀⠀⠀⠀⠀⢀⢕⢕⢕⠁⠀⠀⠀⠀⠁⠜⢝⢳⣴⡄⢀⠀⠀⠀⠀⠀⠀⠀⠀⠀⠀⠀⠁⠑⢕⢕⢕⣕⢕⢕⢕⣕⣵⣵⣷⣿⣿⣿⣿⣿⣿⣿⣿⠀</a:t>
            </a:r>
            <a:br/>
            <a:r>
              <a:t>⣿⣿⣿⣿⣿⣿⣿⣿⣿⣿⣿⣿⣿⣿⣿⣿⣿⣿⣿⣿⣿⣿⣿⣿⣿⣿⣿⣿⣿⣿⣿⣿⣿⣿⣿⣿⢇⠑⠀⠀⠀⠀⠀⠀⠀⠀⠀⠀⠀⠀⠀⠔⠑⢅⠑⠁⢀⢱⣿⣿⣿⣿⣿⣿⣿⣿⣿⣿⣿⣿⣿⣿⣿⣿⣿⣿⣿⣿⣿⣿⣿⡇⢕⢕⢕⢕⢕⡵⢕⢕⠁⠀⢄⢕⠀⠀⠀⠀⠀⠀⠀⠀⠀⠀⠀⠀⠀⠀⠀⠀⠀⠀⠀⠀⠀⠀⠀⠀⠀⠀⠀⠀⠀⠀⠀⠀⠀⠀⠀⠀⠀⠀⠀⠀⠀⠀⠀⠀⠀⠀⠀⠀⠀⠀⠀⠀⠀⢕⢄⠀⠀⠀⠀⠀⠀⠀⠀⠀⠀⠀⠀⠀⠀⠑⢄⠀⠀⠀⠀⠀⢀⢄⣵⣿⣿⣿⣿⣿⣿⣿⣿⣿⣿⣿⢇⠁⠀⠀⠀⠀⠀⢀⢕⢕⢕⠁⠀⠀⠀⠀⠀⠀⠀⠁⠑⢜⢝⣷⣔⢄⢀⠀⠀⠀⠀⠀⢄⢔⣰⣴⣤⣤⣕⣱⣿⣿⣿⣿⣿⣿⣿⣿⣿⣿⣿⣿⣿⣿⣿⣿⠀</a:t>
            </a:r>
            <a:br/>
            <a:r>
              <a:t>⣿⣿⣿⣿⣿⣿⣿⣿⣿⣿⣿⣿⣿⣿⣿⣿⣿⣿⣿⣿⣿⣿⣿⣿⣿⣿⣿⣿⣿⣿⣿⣿⣿⣿⣿⢏⠕⠀⠀⠀⠀⠀⠀⠀⠀⢀⢱⢕⠑⠀⢀⢄⠑⠀⢀⢔⡵⢟⢝⢕⢝⢝⢻⣿⣿⣿⣿⣿⣿⣿⣿⣿⣿⣿⣿⡿⣿⣿⣿⣿⣿⣿⣵⡕⢕⢕⡵⢕⢕⠑⠀⢄⢕⠀⠀⠀⠀⠀⠀⠀⠀⠀⠀⠀⠀⠀⠀⠀⠀⠀⠀⠀⠀⠀⠀⠀⠀⢅⠀⠀⠀⠀⠀⠀⠀⠀⠀⠀⠀⠀⠀⠀⠀⠀⠀⠀⠀⠀⠀⠀⠀⠀⠀⠀⠀⠀⠀⠁⢕⢕⢀⠀⠀⠀⠀⠀⠀⠀⠀⠀⠀⠀⠑⢀⠁⠔⢀⢄⣰⣵⣾⣿⣿⣿⣿⣿⣿⣿⣿⣿⣿⣿⣿⢇⠀⠀⠀⠀⠀⠀⢄⢕⢕⢕⠁⠀⠀⠀⠀⠀⠀⠀⠀⠀⠀⠀⠁⠕⢝⢳⣇⡔⢄⢀⠀⢕⢱⣾⣿⣿⣿⣿⣿⣿⣿⣿⣿⣿⣿⣿⣿⣿⣿⣿⣿⣿⣿⣿⣿⣿⠀</a:t>
            </a:r>
            <a:br/>
            <a:r>
              <a:t>⣿⣿⣿⣿⣿⣿⣿⣿⣿⣿⣿⣿⣿⣿⣿⣿⣿⣿⣿⣿⣿⣿⣿⣿⣿⣿⣿⣿⣿⣿⣿⣿⣿⣿⡏⢕⠀⠀⠀⠀⠀⠀⠀⠀⠀⠁⠁⠀⠀⠐⠑⠁⢄⢔⣱⡟⢕⢕⠑⠁⢕⢕⢜⢿⣿⣿⣿⣿⣿⣿⣿⣿⣿⣿⣯⢕⢕⢿⢿⣿⣿⣿⣿⣷⢕⡼⢕⢕⠁⠀⢄⢕⠁⠀⠀⠀⠀⠀⠀⠀⠀⠀⠀⠀⠀⠀⠀⠀⠀⠀⠀⠀⠀⠀⠀⠀⠀⢕⠀⠀⠀⠀⠀⠀⠀⠀⠀⠀⠀⠀⠀⠀⠀⠀⠀⠀⠀⠀⠀⢐⢔⢀⠀⠀⠀⠀⠀⠀⠕⢕⢕⢀⠀⠀⠀⠀⠀⠀⠀⠀⠀⠀⠀⠑⢔⣔⣾⣿⣿⣿⣿⣿⣿⣿⣿⣿⣿⣿⣿⣿⣿⣿⡿⢕⠀⠀⠀⠀⠀⢔⢕⢕⢕⠁⠀⠀⠀⠀⠀⠀⠀⠀⠀⠀⠀⠀⠀⠀⠁⠑⢜⢟⢷⣕⡔⢔⢕⢻⣿⣿⣿⣿⣿⣿⣿⣿⣿⣿⣿⣿⣿⣿⣿⣿⣿⣿⣿⣿⣿⣿⠀</a:t>
            </a:r>
            <a:br/>
            <a:r>
              <a:t>⠛⠛⠛⠛⠛⠛⠛⠛⠛⠛⠛⠛⠛⠛⠛⠛⠛⠛⠛⠛⠛⠛⠛⠛⠛⠛⠛⠛⠛⠛⠛⠛⠛⠛⠛⠑⠑⠀⠀⠀⠀⠀⠀⠀⠀⠀⠀⠀⠀⠀⠀⠑⠑⠛⠋⠑⠑⠀⠀⠀⠑⠑⠑⠛⠛⠛⠛⠛⠛⠛⠛⠛⠛⠛⠛⠓⠃⠑⠑⠑⠛⠛⠛⠋⠚⠃⠑⠑⠀⠀⠊⠑⠀⠀⠀⠀⠀⠀⠀⠀⠀⠀⠀⠀⠀⠀⠀⠐⠀⠀⠀⠀⠀⠀⠀⠀⠑⠑⠀⠀⠀⠀⠀⠀⠀⠀⠀⠀⠀⠀⠀⠀⠑⠀⠐⠀⠀⠀⠀⠑⠑⠑⠐⠀⠀⠀⠀⠀⠀⠑⠑⠑⠀⠀⠀⠀⠀⠀⠀⠀⠀⠀⠀⠀⠘⠛⠛⠛⠛⠛⠛⠛⠛⠛⠛⠛⠛⠛⠛⠛⠛⠛⠃⠑⠐⠀⠀⠐⠑⠑⠑⠑⠁⠀⠀⠀⠀⠀⠀⠀⠀⠀⠀⠀⠀⠀⠀⠀⠀⠀⠀⠁⠑⠘⠛⠓⠑⠑⠙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4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⣿⣿⣿⣿⣿⣿⣷⣕⢕⢎⢿⣿⣿⣿⣿⣿⣿⣿⣿⣿⢇⢕⢕⢕⢕⢕⢝⢕⢕⢕⢕⢕⢕⢕⢕⢕⢝⢻⢿⣿⣿⣿⣿⣿⣧⡕⢕⢕⢕⢕⢜⢿⣿⣧⡕⢕⢕⢕⢕⢕⢕⢕⢕⢕⢕⢝⢿⣿⣿⣿⣿⣿⡕⢕⢕⢜⢕⢕⢕⢕⢕⢕⢕⢜⢝⢕⢕⢜⢱⢕⢕⢕⢕⢕⢕⢕⢕⢕⢕⢕⢕⢕⢕⢕⢕⢕⢕⢕⢕⢕⣿⣿⢇⢕⢕⢕⢜⢕⢸⢕⢕⢕⢕⢕⢕⢕⢕⢕⢕⢕⢕⢕⢕⣸⣿⡏⢱⣿⢏⢕⢕⢜⢕⢏⢕⢕⢕⢕⢕⢕⢕⢕⢕⢕⢕⢕⢕⢕⢕⢕⢕⢕⢕⢕⢕⢕⢕⢕⢕⢕⢕⢕⢕⢕⢕⢕⢕⢜⢕⢕⢕⢕⢕⣼⣿⢟⢕⢕⢕⢕⢜⢕⢕⢕⣱⡾⢏⢕⢕⢕⢕⢕⢕⢜⢝⢇⢕⢕⢕⢕⢕⢕⢻⣿⣿⣿⣿⣿⣿⣿⣿⣿⣿⣿⡿⢇⢕⢕⢕⣱⣿⣿⣿⣿⣿⠀</a:t>
            </a:r>
            <a:br/>
            <a:r>
              <a:t>⣷⡕⢕⢕⢕⢕⢜⢝⢕⢜⢹⢿⣿⣿⣷⣕⡹⣿⣿⣿⣿⣿⣿⣿⣿⢕⢕⢕⢕⢕⢕⢕⢕⢕⢕⢕⢕⢕⢕⢕⢕⢕⢕⢕⢝⢻⣿⣿⣿⣧⡝⢕⢕⢕⢕⢕⢕⢹⢿⢷⢕⢱⣕⢕⢕⢕⢕⢕⢕⢕⢕⢜⢹⣿⢻⣿⣽⣿⣕⢕⢕⢕⢕⢕⢕⢕⢕⢕⢕⢕⢕⢕⢕⢕⣧⢕⢕⢕⢕⢕⢕⢕⢕⢕⢕⢕⢕⢕⢕⢕⢕⢕⢕⢕⢕⣿⣿⢕⢕⢕⢕⢕⢕⢜⢕⢕⢕⢕⢕⢕⢕⢕⢕⢕⢕⢕⢕⢕⢿⢏⢕⢜⢏⢕⢕⢕⢕⢕⢕⢕⢕⢕⢕⢕⢕⢕⢕⢕⢕⢕⢕⢕⢕⢕⢕⢕⢕⢕⢕⢕⢕⢕⢕⢕⢕⢕⢕⢕⢕⢕⢕⢕⢕⢕⢕⢕⣵⣿⢟⢕⢕⢕⢕⢕⢕⢕⢕⣵⢟⢏⢕⢕⢕⢕⢕⢕⢕⢕⢕⢕⢕⢕⢕⢕⢕⢕⢕⢜⣿⣿⣿⣿⣿⣿⡿⢟⢿⣿⣿⢕⢕⢕⢕⣵⣿⣿⣿⣿⣿⣿⠀</a:t>
            </a:r>
            <a:br/>
            <a:r>
              <a:t>⣝⣕⢕⢕⢕⢕⢕⢕⢕⢕⢕⢜⢟⢻⢿⣿⣿⣿⣿⣟⢏⢟⢻⣿⣿⡇⢕⢕⢕⢕⢕⢕⢕⢕⢕⢕⢕⢕⢕⢕⢕⢕⢕⢕⢕⢕⢜⢻⢿⣷⣧⡕⢕⢕⢕⢕⢕⢕⢕⢕⢕⢕⢝⢧⡕⢕⢕⢕⢕⢕⢕⢕⢕⢜⢧⢜⢻⢏⢻⡕⢕⢕⢕⢕⢕⢕⢕⢕⢕⢕⢕⢕⢕⢕⢜⣇⢕⢕⢕⢕⢕⢕⢕⢕⢕⢕⢕⢕⢕⢕⢕⢕⢕⢕⢕⢸⣿⢕⢕⢕⢕⢕⢕⢕⢕⢕⢕⢕⢕⢕⢕⢕⢕⢕⢕⢕⢕⢕⢜⢕⢕⢕⢕⢕⢕⢕⢕⢕⢕⢕⢕⢕⢕⢕⢕⢕⢕⢕⢕⢕⢕⢕⢕⢕⢕⢕⢕⢕⢕⢕⢕⢕⢕⢕⢕⢕⢕⢕⢕⢕⢕⢕⢕⢕⣱⣿⡿⢇⢕⢕⢕⢕⢕⢕⢕⢕⢜⢕⢕⢕⢕⢕⢕⢕⢕⢕⢕⢕⢕⢕⢕⢕⢕⢕⢕⢕⢕⢱⣿⣿⣿⣿⣿⢏⢕⢕⢕⢜⢕⢕⢕⢕⣼⣿⣿⣿⣿⣿⣿⣿⠀</a:t>
            </a:r>
            <a:br/>
            <a:r>
              <a:t>⣿⣿⣷⡕⢕⢕⢕⢕⢕⢕⣿⣿⣿⣿⢗⢹⢿⣿⣿⣿⣷⣧⣼⣿⣿⣧⡕⢕⢕⢕⢕⢕⢕⢕⢕⢕⢕⢕⢕⢕⢕⢕⢕⢕⢕⢕⢕⢕⢕⢝⢻⣿⣧⡕⢕⢕⢕⢕⢕⢕⢕⢕⢕⢕⢝⢇⡕⢕⢕⢕⢕⢕⢕⢕⢕⢕⢕⢕⢕⢜⣧⡕⢕⢕⢕⢕⢕⢕⢕⢕⢕⢕⢕⢕⢕⢜⡕⢕⢕⢕⢕⢕⢕⢕⢕⢕⢕⢕⢕⢕⢕⢕⢕⢕⢕⢜⡏⢕⢕⢕⢕⢕⢕⢕⢕⢕⢕⢕⢕⢕⢕⢕⢕⢕⢕⢕⢕⢕⢕⢕⢕⢕⢕⢕⢕⢕⢕⢕⢕⢕⢕⢕⢕⢕⢕⢕⢕⢕⢕⢕⢕⢕⢕⢕⢕⢕⢕⢕⢕⢕⢕⢕⢕⢕⢕⢕⢕⢕⢕⢕⢕⢕⢕⣼⣿⢏⢕⢕⢕⢕⢕⢕⢕⢕⢕⢕⢕⢕⢕⢕⢕⢕⢕⢕⢕⢕⢕⢕⢕⢕⢕⢕⢕⢕⢕⢕⢕⣾⣿⣿⣿⢟⢕⢕⢕⢕⢕⢕⢕⢕⢕⣼⣿⣿⣿⣿⣿⣿⣿⣿⠀</a:t>
            </a:r>
            <a:br/>
            <a:r>
              <a:t>⣿⣿⣿⣿⣇⢕⢕⢕⢕⢸⢿⢿⢿⢇⢕⢕⢕⢝⢝⢻⢿⣿⣿⣿⣿⣯⣝⢕⢇⢕⢕⢕⢕⢕⢕⢕⢕⢕⢕⢕⢕⢕⢕⢕⢕⢕⢕⢕⢕⢕⢕⢝⢻⢿⣷⣕⢕⢕⢕⢕⢕⢕⢕⢕⢕⢕⢕⢕⢕⢕⢕⢕⢕⢕⢕⢕⢕⢕⢕⢿⣟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⢏⢕⢕⢕⢕⢕⢕⢕⢕⢕⢕⢕⢕⢕⢕⢕⢕⢕⢕⢕⢕⢕⢕⢕⢕⢕⢕⢕⢕⢕⢕⢕⢕⢕⢿⣿⡿⢇⢕⢕⢕⢕⢕⢕⢕⢕⢕⢕⢜⢿⣿⣿⣿⣿⣿⣿⣿⠀</a:t>
            </a:r>
            <a:br/>
            <a:r>
              <a:t>⣿⣿⣿⣿⣿⣇⢕⢕⢕⢕⢕⢕⢕⢕⢕⢕⢕⢕⢕⢕⢕⢝⢟⢿⣿⣿⣿⣷⣵⡕⢕⢕⢕⢕⢕⢕⢕⢕⢕⢕⢕⢕⢕⢕⢕⢕⢕⢕⢕⢕⢕⢕⢕⢕⢝⢻⣷⣵⡕⢕⢕⢕⢕⢕⢕⢕⢕⢕⢕⢕⢕⢕⢕⢕⢕⢕⢕⢕⢣⡜⢹⢜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⢕⢕⢕⢕⢕⢕⢕⢕⢕⢕⢕⢕⢕⢜⢿⣿⣿⣿⣿⣿⣿⠀</a:t>
            </a:r>
            <a:br/>
            <a:r>
              <a:t>⣿⣿⣿⣿⣿⣿⣧⡕⢕⢕⢕⢕⢕⢕⢱⣵⣵⣕⡕⢕⢕⢵⢇⢕⢕⢝⢻⢿⣿⣿⣷⣕⡕⢕⢕⢕⢕⢕⢕⢕⢕⢕⢕⢕⢕⢕⢕⢕⢕⢕⢕⢕⢕⢕⢕⢕⢜⢝⢷⣧⡕⢕⢕⢕⢕⢕⢅⢕⢕⢕⢕⢕⢕⢕⢕⢕⢕⢕⢕⢝⢕⢜⢇⢻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⠑⠑⢕⢕⢕⢕⢕⢕⢕⢕⢕⢕⢕⢕⢕⢕⢕⢕⢕⢕⢕⢕⢕⢕⢕⢕⢕⢕⢕⢕⢕⢕⢕⢕⢕⢕⢕⢕⢕⢕⢕⢕⢕⢕⢕⢕⢕⢸⣿⣿⣿⣿⣿⣿⠀</a:t>
            </a:r>
            <a:br/>
            <a:r>
              <a:t>⣿⣿⣿⣿⣿⣿⣿⣷⡕⢕⢕⢕⢕⢕⣸⣿⣿⡿⢇⢕⢕⢕⢕⢕⢕⢕⢕⢕⢝⢟⢿⣿⣿⣧⣕⢕⢕⢕⢕⢕⢕⢕⢕⢕⢕⢕⢕⢕⢕⢕⢕⢕⢕⢕⢕⢕⢕⢕⢕⢝⢕⢕⢕⢕⢕⢕⢕⢕⢕⢕⢕⢕⢕⢕⢕⢕⢕⢕⢕⢕⢜⢇⢕⢕⢝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⢑⠕⢕⢕⢕⢕⢕⢕⢕⢕⢕⢕⢕⢕⢕⢕⢕⢕⢕⢕⢕⢕⢕⢕⢕⢕⢕⢕⢕⢕⢕⢕⢕⢕⢕⢕⢕⢕⢕⢕⢕⢕⢕⢕⢸⣿⣿⣿⣿⣿⣿⠀</a:t>
            </a:r>
            <a:br/>
            <a:r>
              <a:t>⣿⣿⣿⣿⣿⣿⣿⣿⣷⡕⢕⢕⢕⢕⢕⢝⢝⢕⢕⢕⢕⢕⢕⢕⢕⢕⢕⢕⢕⢕⢕⢜⢝⢿⣿⣿⣷⢕⢕⢕⢕⢕⢕⢕⢕⢕⢕⢕⢕⢕⢕⢕⢕⢕⢕⢕⢕⢕⠁⠀⢅⢕⢹⣧⡕⢕⢕⢕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⠑⠕⢕⢕⢕⢕⢕⢕⢕⢕⢕⢕⢕⢕⢕⢕⢕⢕⢕⢕⢕⢕⢕⢕⢕⢕⢕⢕⢕⢕⢕⢕⢕⢕⢕⢕⢕⢕⢕⢕⢕⢸⣿⣿⣿⣿⣝⢝⠀</a:t>
            </a:r>
            <a:br/>
            <a:r>
              <a:t>⣿⣿⣿⣿⣿⣿⣿⣿⣿⣿⣇⢕⢕⢕⢕⢕⢕⢕⢕⢕⢕⢕⢕⢕⢕⢕⢕⢕⢕⢕⢕⢕⢕⢕⢜⢝⢻⣷⣧⣕⢕⢕⢕⢕⢕⢕⢕⢕⢕⢕⢕⢕⢕⢕⢕⢕⠑⢀⢄⢔⢕⢕⢕⢕⢝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⠁⠕⢕⢕⢕⢕⢕⢕⢕⢕⢕⢕⢕⢕⢕⢕⢕⢕⢕⢕⢕⢕⢕⢕⢕⢕⢕⢕⢕⢕⢕⢕⢕⢕⢕⢕⢕⢕⢱⣿⣿⣿⣿⣿⣿⠀</a:t>
            </a:r>
            <a:br/>
            <a:r>
              <a:t>⣿⣿⣿⣿⣿⣿⣿⣿⣿⣿⣿⣧⢕⢕⢕⢕⢕⢕⢕⢕⢕⢕⢕⢕⢕⢕⢕⢕⢕⢕⢕⢕⢕⢕⢕⢕⢕⢜⢝⢿⣷⣧⣕⢕⢕⢕⢕⢕⢕⢕⢕⢕⢕⢕⠁⠀⢔⢕⢕⢕⢕⢕⢕⢕⢕⢕⢝⢣⡕⢕⢕⢕⢕⢕⢕⢕⢕⢕⢕⢕⢕⢕⢕⢕⢕⢕⢕⢕⢕⢕⢕⢕⢕⢕⢕⢕⢕⢕⢕⢕⢕⢕⢕⢕⢕⢕⢕⢕⢕⢕⢕⢕⢕⢕⣕⣕⣕⣵⣵⣵⣷⣵⣵⣵⣵⣵⣵⣵⣱⣵⢕⢕⢕⢕⢱⢕⢕⢕⢕⢕⢕⢕⢕⢕⢕⢕⢕⢕⢕⢕⢕⢕⢕⢕⢕⢕⢕⢕⢕⢕⢕⢕⢕⢕⢕⢕⢕⢕⢕⢕⢕⢕⢕⢕⢕⢕⢕⢕⢕⢕⢕⢕⢕⢕⢕⢕⢕⢕⢕⢕⢕⢕⢕⢕⢕⢀⢄⢕⢕⢕⢕⢕⢕⢕⢕⢕⢕⢕⢕⢕⢕⢕⢕⢕⢕⢕⢕⢕⢕⢕⢕⢕⢕⢕⢕⢕⢕⢕⢕⢕⢕⢕⢕⢸⣿⣿⣿⣿⣿⣿⠀</a:t>
            </a:r>
            <a:br/>
            <a:r>
              <a:t>⣿⣿⣿⣿⣿⣿⣿⣿⣿⣿⣿⡿⢇⢕⢕⢕⢕⢕⢕⢕⢕⢕⢕⢕⢕⢕⢕⢕⢕⢕⢕⢕⢕⢕⢕⢕⢕⢕⢕⢕⢕⢝⢻⣷⣧⣕⢕⢕⢕⢕⢕⢕⢕⠁⢄⢕⢕⢕⢕⢕⢕⢕⢕⢕⢕⢕⢕⢕⢜⢳⢕⢕⢕⢕⢕⢕⢕⢕⢕⢕⢕⢕⢕⢕⢕⢕⢕⢕⢕⢕⢕⢕⢕⢕⢕⢕⢕⢕⢕⢕⢕⢕⢕⢕⣕⡕⢕⣱⢕⢕⢣⣵⣸⣿⣿⣿⣿⣿⣿⣿⣿⣿⣿⡟⢻⣿⣿⣿⡿⡇⢕⢕⣱⡕⢻⡧⡕⢕⢱⢕⢕⢕⢕⢕⢕⢕⢕⢕⢕⢕⢕⢕⢕⢕⢕⢕⢕⢕⢕⢕⢕⢕⢕⢕⢕⢕⢕⢕⢕⢕⢕⢕⢕⢕⢕⢕⢕⢕⢕⢕⢕⢕⢕⢕⢕⢕⢕⢕⢕⢕⢕⢕⢕⢕⢕⢕⢕⢕⠁⠀⠁⠑⢕⢕⢕⢕⢕⢕⢕⢕⢕⢕⢕⢕⢕⢕⢕⢕⢕⢕⢕⢕⢕⢕⢕⢕⢕⢕⢕⢕⢕⢕⢕⣿⣿⣿⣿⣿⣿⣿⠀</a:t>
            </a:r>
            <a:br/>
            <a:r>
              <a:t>⣿⣿⣿⣿⣿⣿⣿⣿⣿⣿⢏⢕⢕⢕⢕⢕⢕⢕⢕⢕⢕⢕⢕⢕⢕⢕⢕⢕⢕⢕⢕⢕⢕⢕⢕⢕⢕⢕⢕⢕⢕⢕⢕⢕⢝⢻⢷⣵⡕⢕⢕⢕⢄⢕⢕⢕⢕⢕⢕⢕⢕⢕⢕⢕⢕⢕⢕⢕⢕⢕⢕⢕⢕⢕⢕⢕⢕⢕⢕⢕⢕⢕⢕⢕⢕⢕⢕⢕⢕⢕⢕⢕⢕⢕⢕⢕⢕⢕⢕⢕⢕⢕⢕⢜⢏⢕⢕⢜⢕⢕⡕⢹⣿⣿⣿⢿⣿⢷⢹⣿⣿⣯⢿⢻⣿⣝⣿⣿⣇⣷⣕⢜⢝⢕⢕⢕⣵⣵⡕⢜⢕⢕⢕⣕⣵⣕⢕⢕⣳⣷⣷⣧⡕⢕⢕⢕⢕⢕⢕⢕⢕⢕⢕⢕⢕⢕⢕⢕⢕⢕⢕⢕⢕⢕⢕⢕⢕⢕⢕⢕⢕⢕⢕⢕⢕⢕⢕⢕⢕⢕⢕⢕⢕⢕⢕⢕⢕⢕⢕⢔⠀⠀⠁⠕⢕⢕⢕⢕⢕⢕⢕⢕⢕⢕⢕⢕⢕⢕⢕⢕⢸⣇⢕⢕⢕⢕⢕⢕⢕⢕⢕⢕⢱⣿⣿⣿⣿⣿⣿⣿⠀</a:t>
            </a:r>
            <a:br/>
            <a:r>
              <a:t>⣿⣿⣿⣿⣿⣿⣿⣿⣿⡏⢕⢕⢕⢕⢕⢕⢕⢕⢕⢕⢕⢕⢕⢕⢕⢕⢕⢕⢕⢕⢕⢕⢕⢕⢕⢕⢕⢕⢕⢕⢕⢕⢕⢕⢕⢕⢕⢜⢝⢣⣕⣕⢕⢕⢕⢕⢕⢕⢕⢕⢕⢕⢕⢕⢕⢕⢕⢕⢕⢕⢕⢕⢕⢕⢕⢕⢕⢕⢕⢕⢕⢕⢕⢕⢕⢕⢕⢕⢕⢕⢕⢕⢕⢕⢕⢕⣵⣇⢕⢇⢕⢕⢕⢕⡕⢕⢵⣵⣵⣵⣷⣿⣿⣿⣿⣷⢿⣷⣿⣏⢝⣿⢾⣷⢹⣿⣿⣿⣿⣿⣿⣷⣵⡕⢵⣾⣿⢿⢟⢕⢕⢜⢜⢕⢝⢝⢷⣕⢝⣿⣿⣿⣿⢇⢱⣿⡇⢱⣕⢕⢕⢕⢕⢕⢕⢕⢕⢕⢕⢕⢕⢕⢕⢕⢕⢕⢕⢕⢕⢕⢕⢕⢕⢕⢕⢕⢕⢕⢕⢕⢕⢕⢕⢕⢕⢕⢕⢕⢕⢕⢔⠀⠀⠀⠑⢕⢕⢕⢕⢕⢕⢕⢕⢕⢕⢕⢕⢕⢕⢕⢸⣿⡕⢕⢕⢕⢕⢕⢕⢕⢕⢕⣸⣿⣿⣿⣿⣿⣿⣿⠀</a:t>
            </a:r>
            <a:br/>
            <a:r>
              <a:t>⣿⣿⣿⣿⣿⣿⣿⣿⣿⣧⢕⢕⢕⢕⢕⢕⢕⢕⢕⢕⢕⢕⢕⢕⢕⢕⢕⢕⢕⢕⢕⢕⢕⢕⢕⢕⢕⢕⢕⢕⢕⢕⢕⢕⢕⢕⢕⢅⠁⢑⢜⢝⢳⢧⣕⡕⢕⢕⢕⢕⢕⢕⢕⢕⢕⢕⢕⢕⢕⢕⢕⢕⢕⢕⢕⢕⢕⢕⢕⢕⢕⢕⢕⢕⢕⣕⣕⣵⣵⣾⣧⡕⢗⢣⢵⢕⢝⢕⢕⢕⢜⢕⢕⢕⢕⢕⢜⢹⣿⣿⡿⢿⣿⣷⢹⣿⢕⢇⢹⣏⣞⢟⣷⣻⣕⣹⣿⢹⢟⢏⢹⢿⣿⣧⡕⢜⣹⣕⢕⢕⢕⢕⢕⢕⢕⢳⣵⣽⢝⣿⣟⢏⢝⢕⢸⣿⢕⢱⣿⡿⢷⢇⢕⢕⢕⢕⢕⢕⢕⢕⢕⢕⢕⢕⢕⢕⢕⢕⢕⢕⢕⢕⢕⢕⢕⢕⢕⢕⢕⢕⢕⢕⢕⢕⢕⢕⢕⢕⢕⢕⢕⢕⢔⠀⠀⠀⠑⢕⢕⢕⢕⢕⢕⢕⢕⢕⢕⢕⢕⢕⢜⣿⣧⢕⢕⢕⢕⢕⢕⢕⣱⣾⣿⣿⣿⣿⣿⣿⣿⣿⠀</a:t>
            </a:r>
            <a:br/>
            <a:r>
              <a:t>⣿⣿⣿⣿⣿⣿⣿⣿⣿⣿⣇⢕⢕⢕⢕⢕⢕⢕⢕⢕⢕⢕⢕⢕⢕⢕⢕⢕⢕⢕⢕⢕⢕⢕⢕⢕⢕⠕⠑⠑⠁⠑⠑⢕⢕⠁⠀⠁⠕⢕⢕⢕⢕⢕⢝⢟⢷⣵⣕⢕⢕⢕⢕⢕⢕⢕⢕⢕⢕⢕⢕⢕⢕⢕⢕⢕⢕⢕⢕⢕⢕⢕⢕⢕⢜⢝⢇⢕⢕⢾⣿⡻⣧⣕⢕⢕⢕⢕⢕⢕⢕⢕⢕⣕⡕⢕⢕⣸⡝⢿⡱⡕⢿⢻⡜⢿⣵⡕⣼⣿⣿⣿⣽⣷⣿⣿⡿⢇⢕⢱⡷⣧⣼⣿⡿⢻⣹⣟⣹⣷⣷⣱⣕⣵⢗⢞⢟⢝⢕⢎⢹⡇⢜⢕⢕⢜⢕⢕⢸⢕⢕⢕⢕⢕⢕⢕⢕⢕⢕⢕⢕⢕⢕⢕⢕⢕⢕⢕⢕⢕⢕⢕⢕⢕⢕⢕⢕⢕⢕⢕⢕⢕⢕⢕⢕⢕⢕⢕⢕⢕⢕⢕⢕⢕⢀⠀⠀⠀⠑⢕⢕⢕⢕⢕⢕⢕⢕⢕⢕⢕⢕⢿⣿⡇⢕⢕⢕⣕⣵⣵⣿⣿⣿⣿⣿⣿⣿⣿⣿⣿⠀</a:t>
            </a:r>
            <a:br/>
            <a:r>
              <a:t>⣿⣿⣿⣿⣿⣿⣿⣿⣿⣿⣿⡕⢕⢕⢕⢕⢕⢕⢕⢕⢕⢕⢕⢕⢕⢕⢕⢕⠁⠁⠁⠁⠁⠑⠁⠑⠑⠕⢔⢄⢀⠀⠀⢕⠑⠀⠀⢀⢕⢕⢕⢕⢕⢕⢕⢕⢕⢕⢝⢇⢕⢕⢕⢕⢕⢕⢕⢕⢕⢕⢕⢕⢕⢕⢕⢕⢕⢕⢕⢕⢕⢱⢕⢕⢕⢕⢕⢜⢣⡕⣕⣿⣎⢝⢟⢷⣷⣧⣵⣵⣵⣵⣕⡜⢟⣧⣵⣿⣳⣧⣕⣺⣷⣵⣵⣾⣮⣷⣿⡿⣿⣿⣿⣿⣿⡿⢇⣱⡕⢸⢕⣸⢟⢝⢱⣿⣿⢿⢿⢟⢟⢻⢿⢿⣿⣿⣷⣵⡜⢇⣼⡞⢕⢕⢕⢕⢕⢻⣇⢕⢕⢕⢕⢕⢕⢕⢕⢕⢱⢕⢕⢕⢕⢕⢕⢕⢕⢕⢕⢕⢕⢕⢕⢕⢕⢕⢕⢕⢕⢕⢕⢕⢕⢕⢕⢕⢕⢕⢕⢕⢕⢕⢕⢕⢕⢔⠀⠀⠀⠑⢕⢕⢕⢕⢕⢕⢕⢕⢕⢕⢕⢸⣿⣿⣵⣷⣿⣿⣿⣿⣿⣿⣿⣿⣿⣿⣿⣿⣿⣿⠀</a:t>
            </a:r>
            <a:br/>
            <a:r>
              <a:t>⣿⣿⣿⣿⣿⣿⣿⣿⣿⣷⣮⣕⣕⢕⢕⢕⢕⢕⢕⢕⢕⢕⢕⢕⢕⢕⢕⢔⢄⢀⠀⠀⠀⠀⠀⠀⠀⠀⠀⠁⠁⠕⠔⢕⠀⠀⢀⢕⢕⢕⢕⢕⢕⢕⢕⢕⢕⢕⢕⢕⢕⢕⢕⢕⢕⢕⢕⢕⢕⢕⢕⢕⢕⢕⢕⢕⢕⢕⢕⢕⢕⢕⢕⢕⢜⢕⢕⢕⢕⢸⣵⣿⢿⣿⣿⣷⢕⣕⡕⣝⢯⣽⣿⣿⣿⣿⣿⣿⣿⣿⣿⣿⣿⣿⣿⣿⣿⣿⣿⣿⣿⣿⣿⣿⣿⣵⣵⣾⣿⣷⣷⣾⡕⢱⢱⣿⣿⣕⣕⡕⢕⢕⢕⢱⢿⣷⡝⢕⢱⣾⣿⣵⡗⢱⣕⢕⢕⢕⢜⢇⣕⡕⢕⢕⢱⡕⢕⢕⢕⢕⣕⣾⡇⢕⢕⢕⢕⢕⢕⢕⢕⢕⢕⢕⢕⢕⢕⢕⢕⢕⢕⢕⢕⢕⢕⢕⢕⢕⢕⢕⢕⢕⢕⢕⢕⢕⢕⢀⠀⠀⠑⢕⢕⢕⢕⢕⢕⢕⢕⢕⢕⢜⣿⣿⣿⣿⣿⣿⣿⣿⣿⣿⣿⣿⣿⣿⣿⣿⣿⣿⠀</a:t>
            </a:r>
            <a:br/>
            <a:r>
              <a:t>⣿⣿⣿⣿⣿⣿⣿⣿⣿⣿⣿⣿⣿⣿⣿⣷⣧⣵⣕⣕⢕⢕⢕⢕⢕⢕⢕⢕⢕⢕⢕⢔⢄⢄⢀⠀⠀⠀⠀⠀⠀⠀⠀⠀⠀⠀⢕⢕⢕⢕⢕⢕⢕⢕⢕⢕⢕⢕⢕⢕⢕⢕⢕⢕⢕⢕⢕⢕⢕⢕⢕⢕⢕⢕⢫⢝⢗⢳⢵⢕⢵⡕⢕⢕⢕⢱⣧⡕⢕⣱⣿⢏⢕⢜⢝⢿⣿⣾⣿⣿⣿⣿⣿⣿⣿⣿⣿⣿⣿⣿⣿⣿⣿⣿⣿⣿⣿⣿⣿⣿⣿⣿⣿⣿⣿⣿⣿⣿⣿⣾⣿⣿⣿⣷⣷⣿⣿⢿⡟⢏⢕⢕⢕⣼⣮⣿⣷⣷⣷⣾⣿⣿⣗⢺⣿⣕⢕⢇⣕⣼⣿⢇⢕⢕⢕⢼⢕⢕⢕⢻⢟⢿⢕⢕⢕⢕⢕⢕⢕⢕⢕⢕⢕⢕⢕⢕⢕⢕⢕⢕⢕⢕⢕⢕⢕⢕⢕⢕⢕⢕⢕⢕⢕⢕⢕⢕⢕⢕⢄⠀⠀⠑⢕⢕⢕⢕⢕⢕⢕⢕⢕⢕⢿⣿⣿⣿⣿⣿⣿⣿⣿⣿⣿⣿⣿⣿⣿⣿⣿⣿⠀</a:t>
            </a:r>
            <a:br/>
            <a:r>
              <a:t>⢟⢻⢿⢿⣿⣿⣿⣿⡿⢿⢟⢿⢿⣿⣿⣿⣿⣿⣿⣿⣿⣷⣷⣵⣕⣕⢕⢕⢕⢕⢕⢕⢕⢕⢕⢕⣔⣔⣄⣔⢄⠀⠀⠀⠀⢀⢕⢕⢕⢕⢕⢕⢕⢕⢕⢕⢕⢕⢕⢕⢕⢕⢕⢕⢕⢔⠀⢕⢕⢕⢕⢵⢵⣵⣇⢵⢕⢜⢳⢵⢕⢜⢕⢧⢕⢕⢕⣽⣼⢏⢕⢱⢕⢕⣜⢕⢜⢟⣻⣿⣿⣿⣿⣿⣿⣿⣿⣿⣿⣿⣿⣿⣿⣿⣿⣿⣿⣿⣿⣿⣿⣿⣿⣿⣿⣿⣿⣿⣿⣿⣿⣟⢿⣟⣝⣿⣿⣧⣷⣷⣿⣿⣷⣾⡏⢜⢝⡿⢿⢿⣾⣿⡏⢸⢿⣿⣿⣷⣿⣿⣿⣵⣟⢕⢕⢕⢱⢕⢕⡕⢕⢕⢕⢕⢕⢕⢕⢏⢕⢕⢕⢕⢕⢕⢕⢕⢕⢕⢕⢕⢕⢕⢕⢕⢕⢕⢕⢕⢕⢕⢕⢕⢕⢕⢕⢕⢕⢕⢕⢀⠀⠀⠀⠕⢕⢕⢕⢕⢕⢕⢕⢕⢸⣿⣿⣿⣿⣿⣿⣿⣿⣿⣿⣿⣿⣿⣿⣿⣿⣿⠀</a:t>
            </a:r>
            <a:br/>
            <a:r>
              <a:t>⢕⢕⢕⢕⢕⢕⢕⢕⢕⢕⠑⠕⠕⠕⢜⢝⢝⢟⢻⢿⢿⣿⣿⣿⣿⣿⣿⣷⣧⣕⡕⢕⢕⢕⢜⣿⣿⣿⣿⡿⢇⢕⢔⢄⢄⢕⢕⢕⠕⢕⢑⢕⢕⢕⢕⠕⠕⠕⢕⢕⢕⢕⢑⢕⢕⢔⢕⢱⣷⣇⢕⢕⣼⣿⢝⢕⢕⢕⢕⣱⡕⢕⢕⢕⢕⢱⣷⣿⡧⢕⢇⢕⢕⢕⢜⢕⢵⣾⣿⣿⣿⣿⣿⣿⣿⣿⣿⣿⣿⣿⣿⣿⣿⣿⣿⣿⣿⣿⣿⣿⣿⣿⣿⣿⣿⣿⣿⣿⣿⡿⣿⣿⣿⣿⣿⣿⣿⣿⣿⣿⣿⣿⣿⣿⣿⣷⣵⣿⣷⣵⣿⣿⣿⣾⣾⣿⣿⡝⢵⣿⣽⣿⣿⣵⣵⣵⣷⣾⣷⣿⣇⢜⢕⣷⣧⢕⢕⢕⢕⢕⢕⡱⢕⢕⢕⢕⢕⢕⢕⢕⢕⢕⢕⢕⢕⢕⢕⢕⢕⢕⢕⢕⢕⢕⢕⢕⢕⢕⢕⢕⢄⠀⠀⠀⠑⢕⢕⢕⢕⢕⢕⢕⢸⣿⣿⣿⣿⣿⣿⣿⣿⣿⣿⣿⣿⣿⣿⣿⣿⣿⠀</a:t>
            </a:r>
            <a:br/>
            <a:r>
              <a:t>⢁⠀⠀⠀⠀⠀⠀⠀⠀⠀⠀⠀⠀⠀⠀⠀⠁⠁⠑⠑⠕⠕⢜⢙⠝⠟⢟⢿⢿⢿⣿⣷⣷⣵⣕⣸⣿⣿⣿⡇⢕⢄⢁⢁⢕⢕⢕⢕⢕⢔⢅⢑⢅⠁⠁⠀⠀⠀⠀⠀⠕⠑⠑⢔⢔⢕⣕⣕⣿⣿⣷⣕⢟⢝⢕⢕⢕⢱⣵⡝⢿⡟⢷⢕⢕⢕⢜⢝⢳⣵⡱⢵⢷⣕⣷⣾⣿⣟⣽⢟⢝⣿⣿⣿⣿⣿⣿⣿⣿⣿⣿⣿⣿⣿⣿⣿⣿⣿⣿⣿⣿⣿⣿⣿⣿⣿⣟⣻⡿⡗⣿⣿⣿⣾⡿⢟⢹⣏⢹⣿⣷⣿⢿⣿⣿⣿⣿⣿⣿⣿⣿⣿⣿⣿⣿⣿⣿⣵⣱⣿⣿⣿⣿⣿⣿⣿⣿⣿⣿⣿⣿⣷⣿⣵⣿⣿⡇⢕⢕⣱⣮⢕⢕⢕⢕⢕⢕⢕⢕⢕⢕⢕⢕⢕⢕⢕⢕⢕⢕⢕⢕⢕⢕⢕⢕⢕⢕⢕⢕⢕⢕⠀⠀⠀⢀⢕⢕⢕⢕⢕⢕⢕⣸⣿⣿⣿⣿⣿⣿⣿⣿⣿⣿⣿⣿⣿⣿⣿⣿⣿⠀</a:t>
            </a:r>
            <a:br/>
            <a:r>
              <a:t>⣵⣵⣕⣔⡔⢔⢔⢄⢄⢀⢀⢀⠀⠀⠀⠀⠀⠀⠀⠀⠀⠀⠀⠀⠀⠀⠀⠀⠁⢁⢑⢜⣝⣝⣻⣿⣿⣿⣿⣷⣵⣕⡅⢕⢕⢕⢕⢕⢕⢕⢕⢕⢕⢱⢔⢄⢄⢀⠀⠀⠀⢀⢕⣵⢕⢜⢟⣟⣿⣿⣿⣿⣷⣵⣵⣾⣿⣿⣏⢕⢕⢝⢵⡕⢕⢕⢕⢕⢕⢜⢿⣧⣼⣿⣿⣿⣿⣿⣿⣷⣾⣿⣿⣿⣿⣿⣿⣿⣿⣿⣿⣿⣿⣿⣿⣿⣿⣿⣿⣿⣿⣿⣿⣿⣿⣿⣿⣿⣷⣵⡟⢜⣹⣿⣷⡕⢻⢝⢕⣜⣿⣿⣿⣹⣿⣿⣿⣿⢻⣿⣟⢿⣿⣿⣿⣿⣿⣿⣿⣿⣿⣿⣿⣿⡝⢝⡿⣿⣿⣿⣿⣕⢸⣿⣧⣵⣵⣧⣕⢏⢣⡕⢕⢕⢕⢕⢕⢕⢕⢕⢕⢕⢕⢕⢕⢕⢕⢕⢕⢕⢕⢕⢕⢕⢕⢕⢕⢕⢕⢕⢕⢕⢔⢔⢕⢕⢕⢕⢕⢕⣜⣕⢝⢏⢵⢜⢝⢝⢝⢝⢟⢟⢟⢟⢿⣿⣿⣿⡟⢿⠀</a:t>
            </a:r>
            <a:br/>
            <a:r>
              <a:t>⢿⢿⢿⢿⢿⢿⢷⢧⢵⣵⣕⣕⣕⢕⢔⢔⢄⢄⢄⢀⠀⠀⠀⠀⠀⠀⠀⠀⠀⢸⣿⣿⣿⣿⣿⣿⣿⣿⡏⢕⢕⠕⠜⢝⢟⢳⢷⢵⣕⣕⡕⢕⢕⢔⢔⢅⢑⢕⠕⢕⢔⣕⣱⣿⣷⣧⣵⣿⣿⣿⣿⣿⣿⣿⣿⣿⣿⣿⣿⣿⡣⣕⡕⢕⢕⢕⢵⢕⢕⢕⢕⢻⢝⢿⣿⣿⣿⣿⣿⣿⣿⣿⣿⣿⣿⣿⣿⣿⣿⣿⣿⣿⣿⣿⣿⣿⣿⣿⣿⣿⣿⣿⣿⣿⣿⣿⣿⣿⣿⢿⣿⣷⣝⢿⣿⡕⢕⣼⣿⣿⣿⣿⣿⣿⣿⣿⣿⣿⣿⣿⣿⣿⣿⣿⣿⣿⣿⣿⣿⣿⣿⣿⣿⣿⣿⣿⣷⣿⣿⣿⣿⣿⣿⣷⣿⣿⣿⣿⣿⣵⢕⢕⢕⢕⢕⢕⢕⢕⢕⢕⢕⢕⢕⢕⢕⢕⢕⢕⢕⢕⢕⢕⢕⢕⢕⢕⢕⢕⢕⢕⢕⣕⣕⢕⢕⢕⢕⢗⢟⢟⠏⢕⢕⢕⢕⢕⢕⢕⢕⢕⢕⢕⢕⢕⢕⢕⢝⢕⢕⢕⠀</a:t>
            </a:r>
            <a:br/>
            <a:r>
              <a:t>⢕⢕⢕⢕⢕⢕⢕⢕⢕⢕⢕⢕⢝⢝⢕⢗⢗⢕⢕⢕⢕⢕⢔⢔⢔⢄⢀⢀⢀⢸⣿⣿⣿⣿⣿⣿⣿⣿⢕⠑⠀⠀⠀⠁⢑⢑⠕⢕⢕⢜⢝⢝⢟⢳⢧⢕⣕⢕⢕⣕⣵⣿⣿⣿⣿⣿⣿⢝⢕⣜⡝⣿⣿⣿⣿⣿⡟⢹⣻⣿⣿⣿⡝⢕⢕⣕⡕⢕⢱⡕⢕⢕⢕⡕⢹⣿⣿⣿⣿⣿⣿⣿⣿⣿⣿⣿⣿⣿⣿⣿⣿⣿⣿⣿⣿⣿⣿⣿⣿⣿⣿⣿⣿⣿⣿⣿⣿⣿⣿⣿⣿⣿⣿⣧⣽⡣⣾⣿⣿⣷⣼⣿⣿⣿⣿⣿⣿⣿⣿⣿⣯⣿⡿⢷⢟⢏⣿⣿⣿⣿⣿⣿⣿⣿⣿⣿⣿⣿⣿⣿⣿⣿⣿⣿⣿⣿⣿⣿⣿⣿⣿⣿⣷⣾⣵⣵⢕⢕⢕⣕⡕⢕⢕⢕⢕⢕⢕⢕⢕⢕⢕⢕⢕⢕⢕⢕⢕⢕⢕⢕⢜⢕⢕⢁⠀⠁⢕⢕⢕⠕⠕⠕⠑⠑⢑⢑⢁⢅⢕⠕⠕⢕⢕⢕⢕⢕⢕⢕⢕⢕⠀</a:t>
            </a:r>
            <a:br/>
            <a:r>
              <a:t>⠁⠁⠁⠁⠑⠑⠐⠅⠅⠁⠑⠑⠑⠕⠕⠕⠕⢕⢕⢕⢕⢕⢕⢕⢕⢕⢕⢕⢕⢸⣿⣿⣿⣿⣿⣿⣿⡟⠑⠀⠀⠀⠀⠀⠀⠀⠁⠁⠐⠐⠅⠅⢑⢑⠕⠕⢕⢕⢸⣿⣿⣿⣿⣿⣏⡝⣿⣿⣷⣿⣿⣼⣻⣿⣯⡹⣿⣏⢻⣿⣿⣿⣿⣷⣕⡕⢕⢕⣕⣸⡕⢕⣕⣷⣾⣿⣿⣿⣿⣿⣿⣿⣿⣿⣿⣿⣿⣿⣿⣿⣿⣿⣿⣿⣿⣿⣿⣿⣿⣿⣿⣿⣿⣿⣿⣿⣿⣿⣿⣿⣿⣧⣿⣿⣿⣿⣿⣿⣿⣿⣿⣿⣿⣿⣿⣿⣿⣿⣿⣿⣿⡟⢕⣱⣿⢿⣿⣿⣿⣿⣿⣿⣿⣿⣿⣿⣿⣿⣿⣿⣿⣿⣿⣿⣿⣿⣿⣿⣿⡿⢿⣿⣿⣻⣿⣿⣿⣷⣮⣾⣿⣷⡕⢕⢕⢕⢕⢕⢕⢕⢕⢕⢕⢕⢕⢕⢕⢕⢕⢕⢕⢕⢕⠑⠀⠀⠀⠀⢄⢄⠔⠑⢑⢑⢁⢅⢅⢔⢔⢔⢕⢕⢕⢕⢕⢕⢕⢕⢕⢕⠀</a:t>
            </a:r>
            <a:br/>
            <a:r>
              <a:t>⠀⠀⠀⠀⠀⠀⠀⠀⠀⠀⠀⠀⠀⠀⠀⠀⠀⠀⠀⠀⠀⠀⠁⠁⠕⠕⢕⢕⢕⢕⢹⣿⣿⣿⣿⣿⣿⣿⣕⣔⢔⢄⢄⢄⢄⢀⢀⠀⠀⠀⠀⠀⠀⠀⠅⢁⢕⣱⣿⣿⡿⢟⢝⢝⣫⢿⢵⣾⣿⣿⡿⢟⢫⣝⣟⣿⣿⣿⣷⣿⣿⣝⣜⢝⣷⣿⣇⢕⢝⢿⢕⣵⣿⣿⣿⣿⣿⣿⣿⣿⣿⣿⣿⣿⣿⣿⣿⣿⣿⣿⣿⣿⣿⣿⣿⣿⣿⣿⣿⣿⣿⣿⣿⣿⣿⣿⣿⣿⣿⣿⣿⣿⣿⣿⣿⣿⣽⣿⣿⣿⣿⣿⣿⣿⣿⣿⣿⣿⣿⣿⣿⣕⣱⣟⣱⣿⣿⣿⣿⢇⢕⣿⣿⣿⣿⣿⣿⣿⣿⣿⣿⣿⣿⣿⣿⣿⣿⣿⣵⣵⣧⣾⣿⣿⣏⣵⣿⣿⣿⣿⣿⣿⣧⢕⢕⢕⢕⢕⢕⢕⢕⢕⠑⠑⠑⠑⠑⢕⢕⢕⢕⢕⢕⢄⠀⠀⠀⠀⢔⢕⢕⢕⢕⢕⢕⢕⢕⢕⢕⠕⠕⠕⠕⠑⠑⠑⠑⠑⠑⢕⠀</a:t>
            </a:r>
            <a:br/>
            <a:r>
              <a:t>⢄⢄⢀⢀⢀⠀⠀⠀⠀⠀⠀⠁⠁⠀⠐⠐⠐⠐⠐⠐⠐⠀⠄⠄⠀⢀⠀⠀⠁⠁⠑⢝⣿⣿⣿⣿⣿⣿⡇⢕⢜⢝⢝⢗⢗⢗⢕⢕⢕⢔⢔⢄⢄⢄⢀⢀⣸⣿⣿⣿⡻⢗⢱⢕⢜⢕⢸⡕⢜⢿⢕⢕⣻⣿⣿⣿⣿⣿⣿⣿⣿⣿⣿⣧⣜⣝⣹⣇⣕⣵⣿⣿⣿⣿⣿⣿⣿⣿⣿⣿⣿⣿⣿⣿⣿⣿⣿⣿⣿⣿⣿⣿⣿⣿⣿⣿⣿⣿⣿⣿⣿⣿⣿⣿⣿⣿⣿⣿⣿⣿⣿⣿⣿⣿⣿⣿⣿⣟⣿⣷⣾⣷⣾⣿⣿⣿⣿⣿⣿⣿⣟⣱⣿⣿⣧⣿⡿⢿⣝⣕⣾⣿⣿⣿⣿⣿⣿⣿⣿⣿⣿⣿⣿⣿⣿⣿⣿⡿⣿⣿⣿⣿⣿⣿⣿⣿⣿⣾⣿⣿⣿⣿⣿⣧⢔⠀⠁⠁⠁⠁⢀⢀⢄⢄⢄⢄⢔⢕⢕⢕⢕⢕⢕⢕⠀⠀⠀⠀⠑⠑⠑⠁⠁⠁⠁⠀⠀⠀⠀⠀⠀⢀⢀⢀⢀⢀⢄⢄⢄⢕⠀</a:t>
            </a:r>
            <a:br/>
            <a:r>
              <a:t>⢕⢕⢕⢕⢕⢄⢄⢄⢀⠀⠀⠀⠀⠀⠀⠀⠀⠀⠀⠀⠀⠀⠀⠀⠀⠀⠀⠀⠀⠀⠀⠁⠹⣿⣿⣿⣿⣿⢕⢕⠕⠑⠑⢜⢝⢗⢗⢣⢱⢵⢵⣕⡕⢕⢕⢱⣿⣿⣿⣿⣷⣵⣸⣕⣕⡕⢕⢕⢕⢕⢕⢕⣻⣿⣿⣿⣿⢿⢟⣯⣵⣼⣿⣿⣿⣿⣿⣿⣿⣿⣿⣿⣿⣿⣷⣿⣿⣿⣿⣿⣿⣿⣿⣿⣿⣿⣿⣿⣿⣿⣿⣿⣿⣿⣿⣿⣿⣷⣿⣿⣿⣿⣿⣿⣿⣿⣿⣿⣿⣿⣿⣿⣿⣿⣿⣿⣿⡿⣯⣻⣿⣿⣻⣿⣟⣿⣿⣿⣿⣿⣿⣿⣿⣿⣿⣿⣷⣾⣿⣿⣿⣿⣿⣿⣿⣿⣿⣿⣿⣿⣿⣿⣿⣿⣿⣿⣿⣿⣹⣿⣿⣿⣿⣿⣿⣿⣿⣿⣿⣿⣿⣿⣿⣿⣧⢔⠀⠀⠀⠑⠕⢕⠑⠑⠁⢁⢅⢅⠁⠁⢁⢀⢄⢄⠀⠀⠀⢀⢄⢄⢄⢔⢔⢔⢔⢔⢕⢕⢕⢕⢕⢕⠕⠕⠕⠑⠕⠑⠕⠕⠀</a:t>
            </a:r>
            <a:br/>
            <a:r>
              <a:t>⠁⠀⠀⠀⠀⠀⠀⠀⠀⠀⠀⠀⠀⠀⠀⠀⠀⠀⠀⠀⠀⠀⠀⠀⠀⠀⠀⠀⢀⢀⠀⠀⠀⠘⢿⣿⣿⣿⡕⢀⠀⠀⠀⠁⠁⠀⢀⢅⢅⢁⠁⠁⠑⠑⢜⢟⢿⢿⢿⢿⣿⣿⣿⣿⣿⣿⡏⢝⢕⣕⣱⡕⢿⣿⣽⣝⡕⢕⢼⢇⢝⢿⣿⣿⣵⣿⣿⣿⢿⣿⣿⣿⣿⣿⣿⣿⣿⣿⣿⣿⣿⣿⣿⣿⣿⣿⣿⣿⣿⣿⣿⣿⣿⣿⣿⣿⣿⣿⣿⣿⣿⣿⣿⣿⣿⣿⣿⣿⣿⣿⣿⣿⣿⣿⣿⣿⣿⡕⢎⢻⣿⣿⣿⣵⣿⣿⣿⣿⣿⣿⣿⣿⣿⣿⣿⣿⣿⣿⣿⣿⣿⣾⣿⣿⣿⣿⣿⣿⣿⣿⣿⣿⣿⣿⣿⣿⣿⣿⡷⢟⢟⢏⡝⢝⢝⢟⢻⢻⣿⣿⣿⣿⣿⣿⣿⣧⢄⠀⠀⠀⢀⢔⢕⢕⢕⢕⢱⢕⢕⢕⢕⢕⠕⠕⠑⠁⠁⠁⠁⠁⠁⠁⠁⠁⠁⠁⠁⠀⠀⠀⠀⠀⠀⠀⠀⠀⠀⠀⠀⠀⠀</a:t>
            </a:r>
            <a:br/>
            <a:r>
              <a:t>⠀⠀⠀⠀⠀⠀⠀⠀⠀⠀⠀⠀⠀⠀⠀⠀⠀⠀⠀⠀⠀⠀⠀⠀⠀⠀⠀⠀⠀⠀⠀⠀⠁⠁⠈⠻⣿⣿⡇⢕⠕⠔⠄⢕⢕⢕⢕⣵⣵⣵⣵⣕⢄⢄⢕⢕⢕⢕⢕⢕⢿⣟⢟⢿⢿⢿⣿⡟⢟⢟⢕⢟⢷⣜⢻⣿⢿⢿⣷⣾⣿⣿⣧⣻⣿⣿⣿⣿⣷⣿⣿⣿⣿⣿⣿⣿⣿⣿⣿⣿⣿⣿⣿⣿⣿⣿⣿⣿⣿⣿⣿⣿⣿⣿⣿⣿⣿⣿⣿⣿⣿⣿⣿⣿⣿⣿⣿⣿⣿⣿⣿⣿⣿⣿⣿⣿⣿⣿⣾⣿⣿⣿⣿⣿⣿⣿⡿⣿⣿⣿⣿⣿⣿⣿⣿⣿⣿⣿⣿⣿⣿⣿⣯⣿⣿⣿⣿⣿⣿⣿⣿⣿⣿⣿⣿⣿⣿⢏⢕⢕⢱⡎⢝⢕⢕⢕⢕⢕⣸⢏⣝⣿⣿⣿⣿⣿⡕⠀⠀⢄⢕⢕⢕⢕⢕⠕⢕⡕⢁⠀⢀⢀⢀⢀⠀⠀⠀⠀⠀⠀⠀⠀⠀⠀⠀⠀⠀⠀⠀⠀⢀⢀⢀⢀⢀⢀⢀⢀⢀⢔⠀</a:t>
            </a:r>
            <a:br/>
            <a:r>
              <a:t>⠀⠀⠀⠀⠀⠀⠀⠀⠀⠀⠀⠀⠀⠀⠀⠀⠀⠀⠀⠀⠀⠀⠀⠀⠀⠀⠀⠀⠀⠀⠀⠀⠀⠀⠀⠀⠈⢝⢕⢑⠀⠀⠀⠐⠑⢕⢕⠝⢟⢿⢿⡿⢷⢵⢜⢕⡕⢕⢕⢕⢜⡻⣇⢕⢕⢕⢸⢿⢗⢞⢗⢕⢜⢻⡟⢝⢝⢝⢟⢾⡿⢽⣻⣿⣿⣿⣿⣿⣿⣿⣿⣿⣿⣿⣿⣿⣿⣿⣿⣿⣿⣿⣿⣿⣿⣿⣿⣿⣿⣿⣿⣿⣿⣿⣿⣿⣿⣿⣿⣿⣿⣿⣿⣿⣿⣿⣿⣿⣿⣿⣿⣿⣿⣿⣿⣿⣿⣿⣿⣿⣿⣿⣿⣿⣿⣿⣿⣿⣿⣿⣿⣿⣿⣿⣿⣿⣿⣿⣿⣿⣿⣿⣿⣿⣿⣿⣿⣿⣿⣿⣿⣿⣿⣿⣏⣿⢧⣜⢕⢕⢕⢕⢕⢕⢕⣕⡱⢼⣧⣾⣿⣿⢿⣯⣼⣿⣇⢄⠀⢕⢕⢕⢕⢕⠕⠀⠕⢇⠑⠑⠑⠑⠑⠑⠀⠀⠀⠀⠀⠀⠀⠀⠔⠔⠔⠕⠕⠕⠕⠕⠕⠕⠕⠕⠕⠕⠕⠕⠕⠕⠀</a:t>
            </a:r>
            <a:br/>
            <a:r>
              <a:t>⠀⠀⠀⠀⠀⠀⠀⠀⠀⠀⠀⠀⠀⠀⠀⠀⠀⠀⠀⠀⠀⠀⠀⠀⠀⠀⠀⠀⠀⠀⠀⠀⠀⠀⠀⠀⢕⢕⢕⢕⠀⠀⠀⠀⠀⠀⠀⠀⢁⢁⢜⢕⡕⢕⢕⢕⠘⢕⢕⠕⢕⢜⢕⢕⢕⢕⢕⢕⢑⢕⢑⢕⢕⢕⢕⢕⢕⢕⢕⢕⢕⢕⢾⣿⣿⣿⣿⣿⣿⣿⣿⣿⣿⣿⣿⣿⣿⣿⣿⣿⣿⣿⣿⣿⣿⣿⣿⣿⣿⣿⣿⣿⣿⣿⣿⣿⣿⣿⣿⣿⣿⣿⣿⣿⣿⣧⣽⣿⣿⣿⣿⣿⣿⣿⣿⣿⣿⣿⣿⣿⣿⣿⣿⣿⣿⣿⣿⣿⣿⣿⣿⣿⣿⣿⣿⣿⣿⣿⣿⣿⣿⣿⣿⣿⣿⢿⣿⣿⣿⣿⣿⣿⣿⣿⣿⣿⣷⣿⣷⣕⢕⢱⣱⣕⣕⣝⣷⡾⡝⢕⢕⢕⣕⣿⡟⢻⣿⢕⢀⢕⢕⢕⢕⢕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⢕⢕⢕⢕⠀⠀⠀⠀⠀⠀⠀⠀⠀⠀⢕⢕⢕⢕⢕⢕⠑⢕⢕⢕⢕⢕⢕⢕⢱⡕⢕⢕⢑⢕⢕⢕⢕⣧⢕⢕⢕⢕⢜⢕⢕⢕⢕⢝⢿⣿⣿⣿⣿⣿⣿⣿⣿⣿⣿⣿⣿⣿⣿⣿⣿⣿⣿⣿⣿⣿⣿⣿⣿⣿⣿⣿⣿⣿⣿⣿⢿⣿⣿⣿⣿⣿⣿⣿⣿⣿⣿⣿⣿⣿⣿⣿⣿⣿⣿⣿⣿⣿⣿⣿⣿⣿⣿⣿⣟⣿⣿⣿⣿⣿⣿⣿⣿⣿⣿⣿⣿⣿⣿⣿⣿⣽⣿⣽⣿⣾⣿⣿⣿⣿⣿⣿⣿⣿⣿⣿⣿⣿⢿⡟⢟⣹⣿⣿⣿⣿⣿⢕⢕⢜⢇⢕⢻⣵⣽⣿⣿⡇⢕⢕⢕⢕⢕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⢄⢕⢕⢕⢕⠀⠀⠀⠀⠀⠀⠀⠀⠀⠀⠁⢕⢕⢕⢕⢕⢕⢼⣧⣵⣗⡕⢱⣷⢕⢜⣇⢕⢕⢕⢕⢕⠕⢕⢕⢕⢕⢕⢕⢵⢕⢕⢕⢕⢕⣝⣿⣿⣿⣿⣿⣿⣿⣿⣿⣿⣿⣿⣿⣿⣿⣿⣿⣟⣿⡿⢿⣿⣿⣿⣿⣿⣿⣿⣿⣾⣿⣿⣿⣿⣿⣿⣿⣿⣿⣿⣿⣿⣿⣿⣿⣿⣿⣿⣿⣿⣿⣿⣿⣿⣿⣿⣿⣿⣿⣿⣿⣿⣿⣿⣿⣿⣿⣿⣿⣿⣿⣿⣿⣯⣝⢝⢹⢫⢝⡝⢻⣝⣻⣿⣿⣿⣿⣿⣿⣿⣿⣵⣿⣿⣷⢏⢕⢕⢝⣹⣿⣧⡕⢕⢕⢕⢕⢕⢝⢿⡏⢕⢕⢕⢕⢕⢕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⠀⠀⠀⠀⠀⠀⢕⢕⢕⢕⢄⣄⢕⢝⢕⢝⠕⢕⢕⢕⢕⢟⢇⢕⢕⢕⢕⢕⢕⢕⢕⢕⢕⢔⢕⢕⢕⣵⣷⣿⡏⢝⢹⣿⣿⣿⣿⣿⣿⣿⣿⣿⣿⣿⣿⣿⣿⣿⣿⣿⣿⣷⣿⣿⣿⣿⣿⣿⣿⣿⣿⣿⣿⣿⣿⣿⣿⣿⣿⣿⣿⣿⣿⣿⣿⣿⣿⣿⣿⣿⣿⣿⣿⣿⣿⣿⣿⣿⣿⣿⣿⣿⣿⣿⣿⣿⣿⣿⣿⣿⣏⡱⣟⣟⣻⣿⣷⣵⣵⣕⢕⣕⣜⣿⣿⣿⣿⣿⣿⣿⣿⣿⣿⢻⣿⣿⣿⣵⣷⣿⣿⣿⢿⢏⢕⢕⡕⢕⢕⢵⢜⢕⢕⢕⢕⢕⢕⢕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⣕⡕⢕⠀⢀⢀⢀⠀⠀⠀⢀⢄⢄⢄⢕⢕⢕⢕⢕⢜⢕⣵⣧⡕⢕⢕⢇⢕⢕⢕⢕⢕⢕⢕⢕⢕⢕⢕⢇⢕⢕⢕⢱⢾⣿⣿⣟⣿⣿⣷⡎⢹⣿⣿⣿⣿⣿⣿⣿⣿⣿⣿⡏⢿⣇⡱⣵⣽⣿⣿⣿⣿⡟⢹⢜⢟⣿⣿⣿⣿⣿⣿⣿⣿⣿⣿⣿⣿⣿⣿⣿⣿⣿⣿⣿⣾⣿⣿⣿⣿⣿⣿⣿⣿⣿⣿⣿⣿⣿⣿⣿⣿⣿⣿⣿⣿⣿⣝⢝⡕⣸⣏⢝⢟⣿⣿⣿⣿⣿⣿⣯⣷⣿⣿⣿⣿⣿⣿⣿⣿⣿⣿⣿⣷⣾⣿⣿⣿⣿⡟⢕⢁⢕⢕⢕⢕⢷⢕⢕⢕⢕⢕⢕⠁⠁⠁⠀⠀⠀⠀⠀⠀⠀⠄⠄⠀⠀⠀⠀⠀⠀⠀⠀⠀⠀⠀⠀⠀⠀⠀⠀⠀⠀⠀⠀⠀⠀⠀⠀⠀⠀⠀⠀⠀</a:t>
            </a:r>
            <a:br/>
            <a:r>
              <a:t>⠀⠀⠀⠀⢀⢀⢀⢀⢀⢀⢄⢄⢄⢄⢄⢄⢄⢄⢄⢄⢄⢄⢄⢄⢄⢄⢔⢔⢔⢔⢔⢔⢕⢕⢕⢕⣻⣿⡇⢕⢑⢐⢕⢕⢕⢕⢀⢅⢕⢕⢕⠕⠕⠕⠕⠕⢕⢎⢝⢑⢑⠅⠑⠁⢁⢕⢕⢕⣧⡕⢕⢕⢱⣕⢗⢷⣕⡕⢻⣿⣳⣿⣿⣿⣿⣿⣿⣧⣾⣿⣿⣿⣿⣿⣿⣿⣿⣿⣿⣿⣿⣿⣿⣿⣾⣿⣿⣿⣿⣿⣷⣷⣿⣿⣿⣿⣿⣿⣿⣿⣿⣿⣿⣿⣿⣿⣿⣿⣿⣿⣿⣿⣿⣿⣿⣿⣿⣿⣿⣿⣿⣿⣿⣿⣿⣿⣿⣿⣿⣿⣿⣿⣿⣯⣜⢿⣷⣞⣾⣷⣾⣿⣿⣿⢿⣿⣿⣿⣿⣿⣿⣿⣿⣿⣿⣿⣿⣿⡏⢕⢿⣿⣿⣯⣿⣿⡗⢕⢕⢕⢕⢕⢕⠑⢕⢕⢕⢕⢕⠕⠀⠀⠀⠀⠀⠀⠀⠀⠀⠀⠀⠀⠀⠀⠀⠀⠀⠀⠀⠀⠀⠀⠀⠀⠀⠀⠀⠀⠀⠐⠐⠐⠔⠔⠔⠔⠔⠔⢕⢕⠀</a:t>
            </a:r>
            <a:br/>
            <a:r>
              <a:t>⢕⢕⢕⢕⢕⢕⢕⢕⢕⢕⢕⢔⢔⢕⢕⢕⢕⢕⢕⢕⢕⢕⢕⢕⢕⢕⠕⠕⠕⠕⠕⠕⠕⠕⢕⢸⢿⡿⢿⢇⠑⠑⠑⠑⠑⠁⠀⠀⠀⠀⠀⠀⠀⠀⠀⠀⢄⢄⢕⢄⢄⢔⢔⢕⢕⢕⢕⢕⢕⢕⢕⢕⣸⢿⢝⢾⢿⢏⢕⢝⢿⢿⣿⣿⣿⣿⣿⣿⡿⢿⣿⣿⣿⣿⣿⣿⣿⣿⣿⣻⣿⣿⣿⣏⣝⣽⣿⣿⣿⣯⣼⣿⢿⣿⣿⣿⣿⣿⣿⣿⣿⣿⣿⣿⣿⣿⣿⣿⣿⢿⣿⣿⣿⣿⣿⣿⣿⡿⣿⣿⣿⣿⣿⣿⣿⣿⣿⣿⣿⣿⣿⣿⣿⣿⣿⣿⣿⣿⣿⣿⣿⣿⣿⣿⣿⣿⣿⣿⣿⣿⣿⣿⣿⣿⣿⣿⣿⣿⣧⣵⣵⣿⣿⣿⢜⢕⢕⢕⢕⢕⢕⢕⢕⢕⢕⣕⢕⢕⢕⢕⠀⠀⠀⠀⢀⠀⢀⠀⠀⠀⠀⠀⠀⠀⠀⠀⠀⠀⠀⠀⠀⠀⠀⠀⠀⠀⠀⠀⠀⠀⠀⠀⠀⠀⠀⠀⠀⠀⠀⠀⠀</a:t>
            </a:r>
            <a:br/>
            <a:r>
              <a:t>⢕⢕⠕⠕⠕⠕⠑⠑⠑⠑⠑⠁⠁⠁⠁⠁⠁⠁⠀⠀⠀⠀⠀⠀⠀⠀⠀⠀⠀⠀⠀⠀⠀⠀⠀⢕⢕⢕⢕⢕⠀⠀⠀⠀⠀⠀⠀⠀⠀⠀⠀⠀⠀⠀⢀⢀⢕⢕⢕⢟⢏⢕⢕⠑⠕⢝⢇⢕⠁⠑⢕⢕⢝⢧⡕⣻⣿⣧⣕⡕⢱⣿⣿⣿⣿⣿⣿⣿⣿⣿⣿⣿⣿⣿⣿⣿⣿⡿⣳⣿⣿⣿⣻⢿⣿⣿⣿⣿⣿⣿⣿⣿⣿⣯⣿⣿⣿⣿⣿⣿⣿⣿⣿⣿⣿⣿⣷⣿⣿⣾⣿⣿⣿⣿⣿⣿⣿⣿⣿⣿⣿⣿⣿⣿⣿⣿⣿⣿⣿⣿⣿⣿⣿⣿⣿⣿⣿⣿⣿⣿⣿⣯⣽⣿⣿⣿⣿⣿⣿⣿⣿⣿⢟⢹⣿⣿⣿⣿⣿⣿⣿⣿⣿⣷⣷⣧⣷⣧⣱⣕⡱⢵⢕⢕⣼⡟⢕⢕⢕⢕⢔⢄⢄⢄⢄⢄⢀⢀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⢀⢀⢀⢀⠀⠀⠔⠔⢕⣕⢑⢕⢕⢕⡜⢕⢕⠔⠀⠀⠕⢕⢕⢔⢔⢕⢕⢕⣕⢼⢿⣿⣿⣿⣷⣾⣿⣏⡼⡟⢟⣿⣿⣿⣿⣿⣿⣿⣿⣿⣿⡟⣏⣿⢿⣿⣿⣿⣷⣼⣽⣿⣿⣿⣿⣿⣾⣿⣿⣿⣿⣿⣿⣿⣿⣿⣯⣿⣿⣿⣿⣟⣿⣿⣿⣿⣿⣿⣿⣿⣿⣿⣿⣿⣿⣿⣿⣿⣿⣿⣿⣿⣿⣿⣿⣿⣿⣿⣿⣿⣿⣿⣿⣿⣿⣿⣿⣿⣿⣿⣿⣟⢟⣿⣿⣿⣿⣷⣿⣿⣿⣿⣿⣿⣿⣿⣿⣿⣿⣿⣿⣿⢿⣿⣷⣷⣵⣵⢾⢿⢟⣷⢷⢇⢕⢕⢕⢕⢕⢕⢕⢕⢕⢕⢕⢕⢕⢔⢔⣔⣄⢄⢄⢄⢀⢀⢀⢀⠀⠀⠀⠀⠀⠀⠀⠀⠀⠀⠀⠀⠀⠀⠀⠄⢄⠀</a:t>
            </a:r>
            <a:br/>
            <a:r>
              <a:t>⠀⠀⠀⠀⠀⠀⠀⠀⠀⠀⠀⠀⠀⠀⠀⠀⠀⠀⠀⠀⠀⠀⠀⠀⠀⠀⠀⠀⠀⠀⠀⠀⠀⠀⠀⢕⢕⡕⢕⢕⠀⠀⠀⠀⠀⠀⠀⢀⠀⢀⢀⠀⠄⠕⢟⢝⢗⢕⢕⢕⢕⢅⢕⢄⢄⢄⢕⢷⢇⢕⢞⢳⢾⣿⣿⣿⣿⣟⣿⣜⣝⣸⡏⢝⢹⢿⢿⣿⢿⣿⣟⡟⢻⣿⣿⣿⣿⣿⣿⣿⣷⣿⣻⣽⣿⣿⣿⢿⡿⣿⣿⣿⣿⣿⣿⣿⣿⣿⣿⣿⣿⣿⣿⣿⣿⣿⣿⣿⣿⣿⣿⣿⣿⣿⣿⣿⣿⣿⣿⣿⣿⣿⣿⣿⣿⣿⣿⣿⣿⣿⣿⣿⣿⣿⣿⣿⣿⣿⣿⣿⣿⣿⣿⣿⣿⣿⣷⣼⣿⣿⣿⣿⣿⣿⣿⣿⣿⣿⣿⣿⣿⣿⣿⣿⣿⣿⣿⣿⣿⣿⣿⣿⣿⣷⣾⣿⣿⣧⣵⣵⡕⢕⢕⢕⢕⢕⢕⢕⢕⢵⢷⢇⣵⣧⣵⣼⣕⣕⢕⢗⢗⢳⢷⣷⣷⣷⣦⣴⣴⣴⣄⡄⢄⢄⢀⢀⢀⠀⠀⠀⠀</a:t>
            </a:r>
            <a:br/>
            <a:r>
              <a:t>⠀⠀⠀⠀⠀⠀⠀⠀⠀⠀⠀⠀⠀⠀⠀⠀⠀⠀⠀⠀⠀⠀⠀⠀⠀⠀⠀⠀⠀⠀⠀⠀⠀⠀⠀⢕⢕⢕⢕⢕⠀⢀⢀⢀⠄⠄⠑⠑⠑⠁⠀⠀⠀⠀⢀⢕⢕⢕⣕⢕⢕⢕⢕⢕⠕⢕⢑⠅⠕⠵⢕⢕⢕⢝⢏⢝⢟⢻⢟⢟⢕⢕⢕⢕⢕⢞⢻⣿⣵⣜⣹⣿⢜⣿⣿⣿⣹⡿⢿⣏⢝⢕⢝⣿⡿⣿⣿⣧⣵⣾⣿⣿⣿⣿⣿⣿⣿⣿⣿⣇⢝⣿⣿⣿⣿⣿⣿⣿⣿⣿⣿⣿⣿⣿⣿⣿⣿⣿⣿⣿⣿⣿⣿⣿⣿⣷⣿⣿⣿⣿⣿⣿⣿⣿⣿⣿⣿⣿⣿⣿⣿⣿⣿⣿⣿⣿⣿⣿⣿⣿⣿⣿⣿⣿⣿⣿⣿⣿⣿⣿⣿⣿⣿⣿⢟⢟⣟⢟⣿⣿⣿⣿⣿⣿⣿⣿⣿⣿⣿⣿⢇⠕⠕⠕⢕⢕⢕⠁⢑⠑⠑⠕⠕⠕⢹⢟⢟⢟⢟⢗⢷⢵⣕⡜⣝⡝⢝⢟⢻⢿⢿⣿⣷⣵⣕⣕⣕⢕⢕⣕⠀</a:t>
            </a:r>
            <a:br/>
            <a:r>
              <a:t>⠀⠀⠀⠀⠀⠀⠀⠀⠀⠀⠀⠀⠀⠀⠀⠀⠀⠀⠀⠀⠀⠀⠀⠀⠀⠀⠀⠀⠀⠀⠀⠀⠀⢀⢀⢱⢷⡾⢗⢕⠁⠁⠀⠀⠀⠀⠀⠀⢀⢀⢄⢄⣴⡔⢱⢗⢕⠜⠕⠑⠑⠁⠀⠀⢀⢁⢕⢕⢀⢀⢄⢕⢕⢕⣕⡕⢕⢕⢕⢕⢕⢕⢱⢕⢕⢕⢕⢣⣽⣯⣹⣿⣕⣿⣾⣿⣿⢇⢞⢝⢟⢿⣾⣟⢕⣿⣿⣿⣿⣿⣿⣿⣿⣿⣿⣿⣿⣿⣿⣟⣧⣽⣿⣿⣿⣿⣿⣿⣿⣿⣿⣿⣿⣿⣿⣿⣻⣿⣿⣿⣿⣿⣿⢿⣿⣷⣿⣿⣿⣿⢿⢟⣿⡿⣿⣿⣿⢿⣿⣿⣿⣿⣿⣿⣿⣿⣿⣿⣿⣿⣿⣿⣿⣿⣿⣿⣿⣿⣿⣿⣿⣿⣿⢇⢱⣧⣵⣕⡽⣽⣿⣿⣿⣿⣿⣿⣿⣟⢻⣿⢕⢄⢄⢀⠀⠀⠀⠀⠁⠀⠀⠐⠀⢔⢕⠁⠀⠀⠁⠁⠑⠑⠑⠕⠕⠕⢜⢕⢕⢕⢕⢕⢕⢝⢟⢟⢻⢿⣿⣿⠀</a:t>
            </a:r>
            <a:br/>
            <a:r>
              <a:t>⠀⠀⠀⠀⠀⠀⠀⠀⠀⠀⠀⠀⠀⠀⠀⠀⠀⠀⠀⠀⠀⠀⠀⠀⠀⠀⠀⠀⠀⠀⠀⠀⠀⠀⠀⢕⢕⢕⢕⢕⠀⢀⢀⢄⢄⢔⢔⢕⢕⢕⢕⠕⠙⠑⠁⠀⠀⠀⠀⠀⢀⢀⠀⢕⡜⠁⢅⢅⢔⢕⢕⠑⠑⢜⢟⡇⢕⢕⢕⢕⣷⣾⢻⢗⢳⢵⢞⢝⢕⡇⣿⡿⢿⢿⣿⢝⢕⣕⢕⢕⢕⢕⢜⢻⣷⣿⣿⣿⣿⣿⣿⡿⣿⣿⢿⣿⣿⣿⣷⣽⣿⣿⣿⣿⣿⣿⣿⣿⣿⣿⣿⣿⣟⣿⣿⣿⣿⢫⣻⣿⣿⣿⣿⣿⣿⣿⣿⣿⣿⣿⣧⡕⣝⢇⣱⣵⣼⣿⡝⢻⣿⣿⣿⣟⢟⢟⢏⡽⢿⣿⣿⣿⣿⣿⣿⣿⣿⣿⣿⣿⣿⣿⣿⣷⣾⢿⡇⢕⡱⣿⣿⣿⣿⣿⢳⣿⣿⣿⣿⣿⣕⢔⢕⢅⢀⢀⢀⠀⠀⠀⠀⠀⢔⢕⢕⠀⠀⠀⠀⠀⠀⠀⠀⠀⠀⠀⠀⠀⠁⠁⠁⠑⠑⠑⠕⠕⢕⢕⢕⢕⠀</a:t>
            </a:r>
            <a:br/>
            <a:r>
              <a:t>⠀⠀⠀⠀⠀⠀⠀⠀⠀⠀⠀⠀⠀⠀⠀⠀⠀⠀⠀⠀⠀⠀⠀⠀⠀⠀⠀⠀⠀⠀⠀⠀⠀⠀⢀⢕⣵⣷⣷⡇⢕⢕⢕⢕⠕⠕⠑⠁⠁⢱⡄⠀⠀⠀⠀⠀⠀⠀⠀⠀⢄⢀⢔⢔⢜⢕⢕⢕⠅⠕⠀⠀⢁⢐⠕⠕⠕⢕⢕⢕⢝⢑⢑⢕⢕⢕⢕⢱⢕⢜⢕⢕⢕⢕⢕⢕⢺⢟⢗⢇⡜⢜⢝⣿⣟⢿⣿⡻⣼⢯⡕⢗⡽⣿⣿⣿⣿⣿⣿⣿⣿⣿⣿⣿⣿⣿⣿⣿⣿⣿⣿⣿⣿⣿⣽⣿⣿⣽⢟⣿⣿⣿⣟⣷⣽⣿⣿⣯⣻⣿⣿⣿⣿⣿⣿⣿⣏⣝⣵⣾⣽⣿⣿⣿⣷⣱⢝⢕⢕⢻⣿⣿⣿⣿⣿⣿⣿⣿⣿⣿⣿⣿⣿⣿⣿⣧⣿⣿⣿⣿⣾⣿⣾⣿⣼⣿⣿⡿⡿⢏⢝⢝⢻⢷⢷⣷⣧⣕⣔⡔⢔⣔⣕⡕⢕⠀⠀⠀⠀⠀⠀⠀⠀⠀⠀⠀⠀⠀⠀⠀⠀⠀⠀⠀⠀⠀⠀⠀⠀⠁⠀</a:t>
            </a:r>
            <a:br/>
            <a:r>
              <a:t>⠀⠀⠀⠀⠀⠀⠀⠀⠀⠀⠀⠀⠀⠀⠀⠀⠀⠀⠀⠀⠀⠀⠀⠀⠀⠀⠀⢀⢀⢄⢄⠔⢕⢕⢕⢸⣿⣿⣿⢇⠕⠑⠁⠀⠀⠀⠀⠀⠀⢸⣿⣆⢀⠀⠀⠀⠀⢄⢀⠀⠕⠕⢕⢕⠑⢀⢀⢀⢑⠑⢄⢕⢕⢕⢄⢔⠕⠑⠁⢕⢱⢕⢕⢕⠕⢕⢀⢕⢕⡕⢕⢷⢕⢱⡕⢕⢕⣗⢕⢕⣵⣵⣾⡗⢝⢺⢻⣧⢕⢇⣿⣿⣧⣽⣿⣿⣿⣿⣿⣿⣿⣿⣿⡏⢻⢿⢿⣿⣟⣿⣿⣿⣟⣿⣿⡿⣿⣿⡼⣿⣿⣿⣿⣿⣿⣿⣿⢿⢟⣝⣟⣿⣿⡝⣻⣿⣿⣿⡏⢝⢇⢕⢻⣿⣿⣎⢇⢜⣕⣼⣿⣿⣿⣿⣿⣿⣿⣿⣿⣿⣿⣿⣿⣿⣿⣿⣿⣿⣿⣿⣿⡿⢿⢿⣿⣿⣿⢿⡕⢅⢀⠀⠁⠁⠁⠑⠝⢟⢿⢿⣿⣿⣿⣿⣧⣕⡔⢄⢄⢀⢀⠀⠀⠀⠀⠀⠀⠀⠀⠀⠀⠀⠀⠀⠀⠀⠀⠀⠀⠀⠀</a:t>
            </a:r>
            <a:br/>
            <a:r>
              <a:t>⠀⠀⠀⠀⠀⠀⠀⠀⠀⠀⠀⠀⠀⠀⠀⠀⠀⠀⠀⠀⠀⢀⢄⢄⢔⠔⢑⢑⢅⢔⢔⢕⢕⢕⠕⢜⢟⢟⢕⢁⠀⠀⠀⠀⠀⠀⠀⠀⠀⣸⣿⣿⣷⣔⢕⠕⠑⠁⠀⠀⠀⠀⠑⢅⢀⢐⢑⢕⢕⢕⢕⢕⢕⢕⠑⢕⠑⢀⢄⢕⢕⡇⢕⠀⠀⠁⠅⢕⢕⢕⢕⢜⡇⢕⢜⢱⢕⢷⣿⡿⡻⢟⢕⢝⢕⢱⢇⡮⢝⢺⣿⣿⣗⣫⣿⣿⣿⣿⣿⣿⣿⣿⡕⢜⢕⢇⢕⢜⢻⣷⣿⣿⣻⣿⣿⣿⣽⣿⣷⣿⣿⣿⡿⡝⢷⢎⢷⣷⣷⣿⣿⣿⣻⣿⣽⣿⣱⡇⢕⢕⢕⢕⣕⡟⢻⣿⣧⣷⣿⣿⣿⣿⣿⣿⣿⣿⣿⣿⣿⣯⢿⢿⢿⢿⢿⣿⣿⢿⢿⣏⢕⢕⢕⢜⢕⢕⢱⢜⠕⠑⠑⠑⠀⠀⠀⢀⢀⢀⠀⠁⢜⢟⢿⢿⢟⢿⢯⣽⣕⡕⢕⢕⢔⢄⢄⢀⢀⠀⠀⠀⠀⠀⠀⠀⠀⠀⠀⠀⠀⠀⠀</a:t>
            </a:r>
            <a:br/>
            <a:r>
              <a:t>⠀⠀⠀⠀⠀⠀⠀⠀⠀⠀⠀⠀⠀⠀⠀⠀⢀⢀⢄⢔⢕⢕⢅⢔⢔⢕⢕⢕⢕⠕⠑⠁⠁⠀⠀⠀⢕⢕⢕⢕⠀⠀⠀⠀⠀⠀⠀⢀⢄⣿⣿⣿⣿⣿⣧⢔⠀⠀⠀⠀⠀⠀⠀⠁⠕⢵⣱⢕⣿⣿⡗⢣⣵⡕⢄⢕⢕⢕⢕⢕⢟⢇⢀⠁⠐⠁⢁⢔⢕⢕⢕⢜⣕⢕⢕⢕⢜⣝⡹⡇⢜⢕⢳⡕⢕⡕⢕⢇⣝⣼⣿⣹⣿⢟⣿⣿⣿⣿⣿⣿⢿⣿⣣⢕⡕⣏⢕⢜⢕⢽⢿⣿⣿⣿⣿⣿⣿⣿⡿⢿⢟⢝⢗⢳⡷⢽⣽⢿⢿⣿⣿⡷⢾⣿⣿⣯⡝⣝⣱⣕⢕⢕⢜⢕⢕⢱⢟⣿⣿⣿⣿⣿⣿⣿⣿⣿⣿⣿⣿⣿⣿⢿⢿⣿⡧⢝⣱⡜⢻⣿⣷⣷⣷⣷⣵⣕⣕⢕⠀⠀⠀⠀⠀⠀⠀⠁⠕⠕⠐⠔⢕⡕⢇⢕⢕⠅⢅⢑⢜⢝⢝⢳⢧⣵⣕⣕⡕⢕⢕⢔⢔⢄⢄⢀⢀⠀⠀⠀⠀⠀⠀</a:t>
            </a:r>
            <a:br/>
            <a:r>
              <a:t>⠀⠀⠀⠀⠀⠀⠀⠀⠀⠀⠀⠀⢀⢀⢄⢕⢕⢕⢕⢕⢕⢕⢕⠕⠑⠑⠁⠀⠀⠀⠀⠀⠀⠀⠀⠀⢕⢕⢕⢕⠀⠀⠀⢀⢄⢔⢕⠕⢜⣿⣿⣿⣿⣿⣿⡇⢔⠕⠁⠀⠀⠀⠀⢄⢔⢕⠕⢱⣵⣸⣧⣕⢕⢕⢕⢕⢕⢕⢕⢕⢕⢕⢕⢀⢄⠑⠁⠑⢕⢕⢕⢜⢝⢕⢜⣧⡞⢕⢕⢕⣕⣵⡕⢵⢱⢕⢪⣽⡟⣼⣿⣟⣯⣿⢿⣿⣷⢿⢏⢜⢕⢟⣝⢕⢝⢏⣱⢝⢕⢷⡕⣾⣿⣿⣿⣿⣻⢏⢕⢕⣕⣕⣕⢕⢕⢕⢕⢕⣸⣻⣧⣕⣿⣿⣿⢿⢏⢝⢝⢝⡱⢕⣱⢕⢟⡟⢇⢝⢿⣿⣯⢹⣟⣻⣿⣿⣝⣿⡿⢟⣿⣷⣷⣷⣾⣗⢏⠑⢕⢹⣿⣿⣿⣿⣿⣿⣿⣕⡄⢀⠀⠀⠀⠀⠀⠀⠀⠀⠀⠀⢕⢕⢕⢕⠁⠀⠀⠀⠁⠑⠑⠕⢕⢜⢝⢝⢻⢿⢷⣷⣷⣷⣵⣕⣕⢇⢕⢔⢔⣄⠀</a:t>
            </a:r>
            <a:br/>
            <a:r>
              <a:t>⠀⠀⠀⠀⠀⢀⢀⢄⢄⢔⢔⢕⢕⢕⢕⢕⢕⠕⠑⠁⠁⠀⠀⠀⠀⠀⠀⠀⠀⠀⠀⠀⠀⠀⠀⠀⠁⢕⣵⣵⡕⢕⢕⢕⢕⠕⠑⠑⢕⣿⣿⣿⣿⣿⣿⣿⢕⢑⢀⢄⢄⡴⠗⠑⠁⠀⠀⠀⠈⢝⢝⢏⣱⣕⢑⠑⠑⢕⢕⢄⢄⢕⠕⢕⠁⢀⢄⢕⢕⢕⢕⢕⢕⢕⢕⢿⣵⣕⣵⡿⣯⣿⢜⢕⢕⢕⣷⡟⣷⣿⣿⣿⣿⣫⣿⣿⢕⢎⢕⢕⡕⢱⢱⢱⢵⢸⣿⢇⢱⢷⣿⣿⣿⣿⣿⣿⣿⢇⢕⢕⢕⢜⢝⢕⢕⢵⢷⣾⣿⣿⣿⣿⢿⢇⢝⢕⢕⣕⡜⢣⢕⢵⢇⢕⢱⣗⣣⢵⣵⢎⢕⢾⢿⣿⣟⣿⣿⣿⡕⢕⢷⢵⢝⢟⢿⣯⣵⡗⢕⢞⢟⢻⣿⡿⠏⠝⢕⢜⢝⢿⣷⣴⣴⣄⢀⠀⠀⠀⠀⠀⢕⢕⢕⢕⠀⠀⠀⠀⠀⠀⠀⠀⠀⠁⠑⠕⢕⢕⢕⣜⢝⢝⢟⢻⢿⣿⣿⣷⣷⣿⠀</a:t>
            </a:r>
            <a:br/>
            <a:r>
              <a:t>⢄⢄⢔⣔⣱⣵⡵⢷⢇⢕⢕⢕⢕⢕⠕⠑⠀⠀⠀⠀⠀⠀⠀⠀⠀⠀⠀⠀⠀⠀⠀⠀⠀⢀⢄⢄⢕⢻⣿⣿⡇⢕⠕⠑⠁⢀⢄⠔⢸⣿⣿⣿⣿⣿⣿⣿⣕⣱⡵⢞⠑⠁⠀⠀⠀⠀⠀⠀⠀⢀⠕⠑⠜⢝⢕⠕⠀⢅⢕⢗⢕⢕⢕⢕⢱⢵⢕⢎⢕⣷⣧⣕⣕⢕⢜⣿⢝⢕⢇⡸⢝⢕⢕⡕⢕⢣⣿⣯⣽⣿⣿⡿⢿⣿⣿⡻⢗⢕⢵⣿⢕⣵⢕⢕⢕⢝⢕⢕⣕⣿⣿⣿⣿⣿⣿⣿⡟⢇⢕⢕⢕⢕⢕⢕⢕⢕⢕⡱⢜⢟⣿⣿⣝⢕⢕⢱⢜⢻⢷⣵⡕⢜⡗⢇⢜⣷⢕⢕⣹⡇⢕⢕⢕⢝⢕⢕⢱⢵⢵⡕⢕⠑⢕⢱⢵⢿⣿⡝⢷⣽⣽⢿⢕⢁⠀⠀⠀⠁⠕⢕⢜⣿⣿⣿⣿⣷⣦⣤⣄⡄⢕⢕⢕⠁⠀⠀⠀⠀⠀⠀⠀⠀⠀⠀⠀⠀⠀⠁⠁⠑⠜⠕⢕⢕⢕⡕⢕⢝⢟⢻⠀</a:t>
            </a:r>
            <a:br/>
            <a:r>
              <a:t>⣷⣿⣿⣿⣿⢽⢗⢕⢕⠕⠑⠑⠁⠀⠀⠀⠀⠀⠀⠀⠀⠀⠀⠀⠀⠀⠀⠀⢀⢀⢄⢔⢕⠕⢑⢕⢕⢸⣿⣿⣏⢕⢔⠕⢑⠅⢀⢄⢸⣿⣿⣿⣿⣿⣿⣿⡟⠕⠁⠀⠀⠀⠀⢀⠀⠀⢀⠄⠑⠀⠀⠀⠀⠁⠕⢕⢔⢔⢔⢄⢄⢕⡕⡞⢳⢷⡼⢏⢱⣱⣵⣵⢗⢻⢜⣳⣧⣵⣞⡕⡜⢷⣿⣽⣕⣇⣜⢟⣿⣿⣷⣵⢵⢕⣱⣱⡕⢕⢕⣜⡜⣿⢕⢕⡕⢕⢣⣏⢝⢻⣿⣿⣿⣿⣿⣿⣿⣵⣕⣕⢱⣕⢕⢕⢕⢕⣸⣿⣿⣿⢏⢟⣿⣕⢕⢕⢕⢕⢕⢿⣧⡜⢾⡷⢾⣿⣷⣧⣏⢕⢕⢱⢕⢕⢕⢕⠕⠕⢱⢿⢇⢕⢕⢕⢕⢕⢸⣿⢞⢝⠑⠑⠕⢕⢕⢔⢄⢀⢑⢕⣱⣿⢜⢝⢻⢿⣿⣿⣿⣿⣿⣷⣧⡄⢀⠀⠀⠀⠀⠀⠀⠀⠀⠀⠀⠀⠀⠀⠀⠀⠀⠐⠄⢅⢑⢘⢝⢗⣷⣷⠀</a:t>
            </a:r>
            <a:br/>
            <a:r>
              <a:t>⢿⢟⢝⢕⠕⠑⠑⠁⠀⠀⠀⠀⠀⠀⠀⠀⠀⠀⠀⠀⠀⠀⠀⠀⢀⢄⢔⠕⠕⠑⢁⢄⢔⢕⢕⢕⢕⢕⢸⣿⣏⢕⢕⢕⠕⠑⠁⢀⢱⣿⣿⣿⣿⣿⣿⣿⣷⢄⠀⠀⢀⢄⢐⢅⢔⠕⠁⠀⠀⠀⠀⠀⠀⠀⠀⠀⠘⠕⢳⢿⡿⢿⣽⣧⡕⢜⣕⢵⢜⢻⡕⢫⡕⢱⢵⢗⢞⢏⢜⢕⢕⡕⢕⢜⢝⢿⢿⣿⣿⣻⣿⣧⣼⣿⣿⣿⡜⢇⢞⢝⢾⡻⣏⢕⢕⢝⢕⣸⡟⢽⣿⣿⣿⣿⣿⣿⣿⣿⣿⣿⣯⣝⣷⣷⣷⢿⢟⢝⣻⣾⢕⢜⣹⣿⣇⢵⣕⢱⢕⡕⢿⡿⢣⣵⡕⢜⣳⡕⢜⡝⢻⣷⡕⢕⢕⢕⢕⢕⢑⢕⢕⢑⢕⢕⢕⠕⠜⠑⠁⠀⠀⠐⢄⢀⠑⠕⢕⢕⣵⣾⣿⣿⢕⢕⢕⢕⢜⢝⢻⣿⣿⣿⣿⣿⣷⣷⣴⣄⢀⠀⠀⠀⠀⠀⠀⠀⠀⠀⠀⠀⠀⠀⠀⠀⢕⣷⣿⣿⣿⣿⠀</a:t>
            </a:r>
            <a:br/>
            <a:r>
              <a:t>⢕⠕⠑⠁⠀⠀⠀⠀⠀⠀⠀⠀⠀⠀⠀⠀⠀⠀⠀⢀⢄⠔⠐⠑⠁⠀⢀⢄⢔⢕⢕⢕⢕⢕⠕⢑⢁⢕⢸⣿⣿⢇⠑⠀⢀⢔⢕⢱⢾⣿⣿⣿⣿⣿⣿⣿⣿⣇⠄⠀⢄⢕⢕⠑⠁⠀⠀⠀⠀⠀⠀⠀⠀⠀⠀⠀⠀⠀⠀⠙⠑⢕⢝⢕⡜⢏⢕⢳⢜⢕⢕⡜⢕⢕⢕⢕⢕⢕⢕⢕⢕⢕⢕⢕⢜⡝⢞⢎⢿⣿⣿⣾⣽⣿⢝⢕⢜⢇⡕⡕⢕⢝⢱⣧⢇⢎⣧⣟⣼⣗⡻⣿⣿⡿⢿⣿⣿⣿⣽⣻⣿⣿⣿⢟⢿⣧⣧⣎⡕⢱⣵⢕⢝⢝⢿⣵⡕⢵⢕⢕⢸⣟⣜⢝⢷⣧⣼⣵⣕⣸⣷⢕⢕⢝⢕⢧⣕⡵⢷⢕⢑⠅⢕⠕⠑⠀⠀⠀⠀⠀⠀⠀⠕⢕⢕⢔⣵⣿⣿⣿⣿⣿⡇⠕⠕⢕⢕⢕⢕⣿⣿⣿⡿⢿⣿⣿⣿⣿⣿⣷⣦⣔⣄⢀⠀⠀⠀⠀⠀⠀⠀⠀⠀⠀⠁⠘⢻⣿⣿⣿⠀</a:t>
            </a:r>
            <a:br/>
            <a:r>
              <a:t>⠁⠀⠀⠀⠀⠀⠀⠀⠀⠀⠀⠀⠀⠀⢀⢄⢔⢕⠑⠁⠀⢀⢀⢄⢔⢕⢜⢕⢕⢕⠕⢑⢅⢔⢕⢕⢕⢕⢕⢻⣧⣕⣕⣵⢵⢕⠕⠑⢕⣿⣿⣿⣿⣿⣿⣿⣿⣿⡕⢕⠕⠁⠀⠀⠀⠀⠀⠀⠀⠀⢀⠀⠀⠀⠀⠀⠄⠁⠀⠀⠀⠀⠁⠑⢕⢧⢕⢕⢜⢕⢕⢕⢅⠑⠑⢕⢕⢕⡕⢕⢕⢕⢕⢕⢕⢕⢕⢕⢜⡟⢿⣿⢿⢵⣕⢕⡕⢕⢱⡜⢳⣷⣿⡕⣱⡕⢹⣿⣿⣿⣿⢽⡟⣞⣿⣿⣿⣿⣿⣿⣻⣿⣿⣧⢕⢸⣿⡧⢝⢳⣿⢧⢕⢕⢕⣷⡧⡕⢕⢕⢜⢝⢫⢕⢸⢇⢕⢹⣿⣿⣿⣧⡱⢵⣵⡿⢏⢕⢕⠕⠕⠕⢄⠀⠀⠀⠀⠀⠀⠀⠀⠀⠀⢁⣵⣿⣿⣿⣿⣿⣿⣿⢇⢄⢀⠀⠁⠑⢜⢿⣿⣿⡕⢕⢜⢝⢻⢿⣿⣿⣿⣿⣿⣿⣷⣴⣄⡀⢀⠀⠀⠀⠀⠀⠀⠀⠀⠘⢻⣿⠀</a:t>
            </a:r>
            <a:br/>
            <a:r>
              <a:t>⣴⣄⡀⢀⠀⠀⠀⠀⠀⢀⢄⢄⢔⢕⢕⠑⠑⢀⢄⡔⢕⢇⢕⢕⢕⢕⢕⢑⢅⢔⢕⢕⢕⢕⠕⠑⢁⢄⢕⣼⣿⣿⡟⢕⠑⠁⠀⠀⢕⣿⣿⣿⣿⣿⣿⣿⣿⣿⣇⠁⠀⠀⠀⠀⠀⠀⠀⠀⠀⠀⠀⠀⠀⢀⢔⠑⠀⠀⠀⠀⠀⠀⠀⠀⠀⠀⠁⠑⢷⢕⢑⢕⢕⢕⢕⢕⢕⢕⢕⢕⢕⢕⢕⢕⢕⢕⢕⢕⢕⡇⢕⢕⢕⢕⢜⢕⢜⢇⢕⢻⣧⡜⢿⣿⣿⣿⣾⡿⢫⢝⢝⢕⢕⢕⢻⢻⢿⢻⣿⣿⣿⣿⣿⣿⢕⡕⢕⢕⢧⣕⣜⣕⣵⢇⢝⣞⣷⢕⢇⢕⢕⢕⢕⢕⢕⢕⢕⢜⢝⢕⢝⢟⢿⡝⢕⠑⠑⠁⠀⠀⠀⠀⠀⠑⠔⢄⢀⠀⠀⠀⠀⠀⢀⣼⣿⣿⣿⣿⣿⣿⢟⠕⠁⠑⠕⢕⢔⣔⣕⢕⢝⢝⠑⠕⢱⢧⣕⣕⢕⢝⢟⢿⣿⣿⣿⣿⣿⣿⣷⣧⣔⡄⢀⠀⠀⠀⠀⠀⠀⠘⠀</a:t>
            </a:r>
            <a:br/>
            <a:r>
              <a:t>⣿⣿⣿⣿⣷⣷⣦⣴⣵⣕⡕⢕⢑⢅⢔⢕⢕⢕⢕⢕⢕⢕⢕⢕⢕⢔⢕⢕⢕⢕⠕⠑⠁⢄⢔⣱⣵⢾⢟⢝⢻⢯⢕⢕⠀⠀⠀⠀⢱⣿⣿⣿⣿⣿⣿⣿⣿⣿⣿⡕⠀⠀⠀⠀⠀⠀⠀⠁⠀⠀⠀⢄⢕⠑⠀⠀⠀⠀⠀⠀⠀⠀⠀⠀⠀⠀⠀⠀⠀⠁⠑⠑⠕⢱⢕⣷⣮⢗⢱⢕⢕⢕⢕⢕⢕⢕⢕⢕⢻⣿⢕⠑⢕⢱⢕⢕⡕⢕⢕⢱⢝⢿⣼⣿⣿⣿⣿⢷⢇⢕⢕⢕⢗⢿⣵⣼⣾⢏⢹⣿⡿⣿⣿⣷⢕⢝⡱⢕⣿⣿⣿⡟⡿⡷⢷⣕⢜⢕⢕⢕⣧⢕⢕⢕⣱⡵⢕⣕⢕⢕⢕⠕⠑⠁⠀⠀⠀⠀⠀⠀⠀⠀⠀⠀⠀⠁⠕⢣⣄⢀⠀⢀⣼⣿⣿⣿⣿⣿⣿⠏⠀⠀⠀⠀⠀⠀⠁⢜⢿⣿⣧⡕⠀⠀⠀⠁⠑⠝⢻⢷⣵⣕⢜⢝⢻⢿⣿⣿⣿⣿⣿⣿⣿⣷⣵⣔⡄⢀⠀⠀⠀</a:t>
            </a:r>
            <a:br/>
            <a:r>
              <a:t>⣿⣿⣿⣿⣿⣿⣿⣿⣿⣿⣿⣿⣿⣿⣧⣵⣵⣵⣕⣕⡕⢕⢕⢕⢕⢕⢕⠕⠑⢀⢔⡕⢕⡳⢟⢏⢕⠕⠑⠁⠕⢕⢕⢕⢀⠀⠀⠀⢸⣿⣿⣿⣿⣿⣿⣿⣿⣿⣿⣿⣔⠀⠀⠀⠀⠀⠀⠀⢀⢔⢕⠑⠀⠀⠀⠀⠀⠀⠀⢀⢔⠀⠀⠀⠀⢀⢀⠀⠀⠀⠀⠀⠀⠀⠁⠁⠑⠁⠑⠕⠱⢕⢕⡜⣕⣧⣵⣕⡱⢿⢇⢕⢕⢕⢕⢕⢇⢕⢗⢇⢕⢕⢹⣿⣿⣿⣿⣿⡕⢕⢕⢕⢕⣵⣯⢧⢟⣇⣼⣻⣧⣿⣿⣟⣕⣜⢹⢿⡟⢹⣿⡇⢕⢕⢕⢕⢕⡕⢕⢕⢸⢇⠕⠕⠘⠑⠙⠁⠁⠀⠀⠀⠀⠀⠀⠀⠀⠀⠀⠀⠀⠀⠀⠀⠀⠀⠀⠀⠈⢝⣷⣾⣿⣿⣿⣿⣿⣿⣿⠀⠀⠀⠀⠀⠀⠀⠀⢕⢕⢜⢝⠝⢕⢴⣄⢀⠀⠀⠀⠁⠘⠝⢟⢷⢵⣕⢕⢝⢟⢿⣿⣿⣿⣿⣿⣿⣿⣷⣧⣴⠀</a:t>
            </a:r>
            <a:br/>
            <a:r>
              <a:t>⣿⣿⣿⣿⣿⣿⣿⣿⣿⣿⣿⣿⣿⣿⣿⣿⣿⣿⣿⣿⣿⣿⣿⣷⣵⣥⣤⣴⣵⣵⣵⣵⣕⣕⢕⠁⠀⠀⠀⠀⠀⢕⢕⢕⢕⢀⢀⢔⢸⣿⣿⣿⣿⣿⣿⣿⣿⣿⣿⣿⣿⣧⢄⠀⠀⠀⢀⢔⢕⠕⠁⠀⠀⠀⠀⠀⠀⠀⢄⠑⠀⠀⠀⢀⢕⢕⢁⠀⠀⠀⠀⠀⠕⢔⠐⠀⠀⠀⠀⠀⠀⠀⠀⠁⠁⠑⠑⠙⠕⠕⠱⠵⠕⠕⢕⢕⢕⢕⢕⢜⢕⢕⣝⢜⢻⣿⡻⣿⣏⢷⣕⢕⢜⢝⣿⣷⣾⣿⣿⣿⣿⣿⣿⣿⣿⣿⣿⡿⢕⢿⠟⠕⠕⠕⠕⠑⠑⠁⠁⠁⠀⠀⠀⠀⠀⠀⠀⠀⠀⠀⠀⠀⠀⢔⢀⠀⠀⠀⠁⢔⢄⠀⠀⠀⠀⠀⠀⠀⣠⣾⣿⣿⣿⣿⣿⣿⣿⣿⣿⠀⠀⠀⠀⠀⠀⠀⢔⢕⢕⢕⠁⠀⠀⠁⠜⢕⢣⢔⡄⢀⠀⠀⠀⠁⠑⠜⢝⢕⢕⢕⢕⢜⢝⢻⢿⣿⣿⣿⣿⣿⠀</a:t>
            </a:r>
            <a:br/>
            <a:r>
              <a:t>⣿⣿⣿⣿⣿⣿⣿⣿⣿⣿⣿⣿⣿⣿⣿⣿⣿⣿⣿⣿⣿⣿⣿⣿⣿⣿⣿⣿⣿⣿⣿⣿⣿⢟⠑⠀⠀⠀⠀⠀⠀⠑⢕⢕⣕⢕⢕⠑⢸⣿⣿⣿⣿⣿⣿⣿⣿⣿⣿⣿⣿⣿⣷⡄⢀⢔⢕⠕⠁⠀⠀⠀⠀⠀⠀⠀⢄⠕⠁⠀⠀⠀⢄⢕⢕⢕⠕⠀⢔⢄⢀⢀⢕⢅⠀⠀⠀⠀⠀⠀⠀⠀⠀⠀⠀⠀⠀⠀⠀⠀⠀⠀⠀⠀⠀⠀⠀⠀⠀⠀⠀⠁⠁⠁⠁⠁⠁⠈⠁⠁⠁⠁⠁⠁⠁⠁⠈⠁⠁⠁⠁⠁⠀⠀⠀⠀⠀⠀⠀⠀⠀⠀⠀⠀⠀⠀⠀⠀⠀⠀⠀⠀⠀⠀⠀⠀⠀⠀⠀⠀⢀⢀⢀⠀⠁⢔⢀⠀⠀⠀⠑⠕⢄⢀⠀⠀⢄⣼⣿⣿⣿⣿⣿⣿⣿⣿⣿⣿⢏⠀⠀⠀⠀⠀⠀⢄⢕⢕⢕⠁⠀⠀⠀⠀⠀⠀⠁⢕⢜⢕⢕⢔⢄⢀⠀⠀⠀⠁⠑⠕⢕⢕⢕⢕⢕⢜⢝⢻⢿⣿⠀</a:t>
            </a:r>
            <a:br/>
            <a:r>
              <a:t>⣿⣿⣿⣿⣿⣿⣿⣿⣿⣿⣿⣿⣿⣿⣿⣿⣿⣿⣿⣿⣿⣿⣿⣿⣿⣿⣿⣿⣿⣿⣿⣿⡟⠑⠀⠀⠀⠀⠀⠀⠀⢀⢕⢞⢏⢕⢕⢀⢕⢿⣿⣿⣿⣿⣿⣿⣿⣿⣿⣿⣿⣿⣿⣿⣷⡕⠑⠀⠀⠀⠀⠀⠀⠀⢀⢔⠁⠀⠀⠀⠀⢔⢕⢕⢕⠕⢀⢕⢕⢕⢕⡵⢕⠕⠀⠀⠀⠀⠀⠀⠀⠀⠀⠀⠀⠀⠀⠀⠀⠀⠀⠀⠀⠀⠀⠀⠀⠀⠀⠀⠀⠀⠀⠀⠀⠀⠀⠀⠀⠀⠀⠀⠀⠀⠀⠀⠀⠀⠀⠀⠀⠀⠀⠀⠀⠀⠀⠀⠀⠀⠀⠀⠀⠀⠀⠀⠀⠀⠀⠀⠀⠀⠀⠀⠀⠀⠀⠀⠀⠀⠕⢕⢕⢕⢀⠀⠁⢔⢀⠀⠀⠀⠁⠕⢔⣵⣿⣿⣿⣿⣿⣿⣿⣿⣿⣿⡿⠟⢳⢦⡄⠀⠀⠀⢄⢕⢕⢕⠁⠀⠀⠀⠀⠀⠀⠀⠄⢄⢑⢕⢕⢕⢕⢕⢕⢔⢄⢀⠀⠀⠀⠁⠑⠕⢕⢕⢕⢕⢕⢝⠀</a:t>
            </a:r>
            <a:br/>
            <a:r>
              <a:t>⣿⣿⣿⣿⣿⣿⣿⣿⣿⣿⣿⣿⣿⣿⣿⣿⣿⣿⣿⣿⣿⣿⣿⣿⣿⣿⣿⣿⣿⣿⣿⡿⣱⣷⣷⣴⣴⢀⢀⢄⠕⠑⠁⠑⢕⢕⢕⢕⠀⢜⢿⣿⣿⣿⣿⣿⣿⣿⣿⣿⣿⣿⣿⣿⣿⣷⣴⡀⠀⠀⠀⠀⠀⢄⠑⠀⠀⠀⠀⢀⢕⢕⢕⢕⠑⢄⢕⢕⢕⢕⡵⢕⢕⠀⠀⠀⠀⠀⠀⠀⠀⠀⠀⠀⠀⠀⠀⠀⠀⠀⠀⠀⠀⠀⠀⠀⠀⠀⠀⠀⠀⠀⠀⠀⠀⠀⠀⠀⠀⠀⠀⠀⠀⠀⠀⠀⠀⠀⠀⠀⠀⠀⠀⠀⠀⠀⠀⠀⠀⠀⠀⠀⠀⠀⠀⠀⠀⠀⠀⠀⠀⠀⠀⠀⠀⠀⠀⠀⠀⠀⠀⠑⢕⢕⢕⢔⢀⠀⠑⢕⢄⠀⠀⢄⣾⣿⣿⣿⣿⣿⣿⣿⣿⣿⣿⢟⠁⠀⠀⠑⠜⢳⢴⣄⢕⢕⢕⠁⠀⠀⠀⠀⠀⠀⠀⠀⠀⠀⠑⠕⢕⢕⢕⢕⢕⢕⢕⢕⢕⢀⠀⠀⠀⠀⠀⠁⠑⠕⢕⢝⠀</a:t>
            </a:r>
            <a:br/>
            <a:r>
              <a:t>⣿⣿⣿⣿⣿⣿⣿⣿⣿⣿⣿⣿⣿⣿⣿⣿⣿⣿⣿⣿⣿⣿⣿⣿⣿⣿⣿⣿⣿⣿⡿⣱⣿⣿⣿⣿⣿⣷⢕⠀⠀⠀⠀⢀⢕⢕⢕⢕⢕⢄⠜⢿⣿⣿⣿⣿⣿⣿⣿⣿⣿⣿⣿⣿⣿⣿⣿⣿⣦⡄⠀⢄⠕⠁⠀⠀⠀⠀⢄⢕⢕⢕⢕⠁⢔⢕⢕⢕⢕⡼⢕⢕⠀⠀⠀⠀⠀⠀⠀⠀⠀⠀⠀⠀⠀⠀⠀⠀⠀⠀⠀⢀⠀⠀⠀⠀⠀⠀⠀⠀⠀⠀⠀⠀⠀⠀⠀⠀⠀⠀⠀⠀⠀⠀⠀⠀⠀⠀⠀⠀⠀⠀⠀⠀⠀⠀⠀⠀⠀⠀⠀⠀⠀⠀⠀⠀⠀⠀⠀⠀⠀⠀⠀⠀⠀⠀⠀⠀⠀⠀⠀⠀⠁⠕⢕⢕⢕⢀⠀⠀⠁⢕⣴⣾⣿⣿⣿⣿⣿⣿⣿⣿⣿⣿⠏⠀⠀⠀⠀⠀⠀⠁⢜⢿⣿⣧⡕⠀⠀⠀⠀⠀⠀⠀⠀⠀⠀⠀⠀⠀⠁⠑⢕⢕⢕⢕⢕⢕⢕⢕⢕⢄⢀⠀⠀⠀⠀⠀⠀⠁⠀</a:t>
            </a:r>
            <a:br/>
            <a:r>
              <a:t>⣿⣿⣿⣿⣿⣿⣿⣿⣿⣿⣿⣿⣿⣿⣿⣿⣿⣿⣿⣿⣿⣿⣿⣿⣿⣿⣿⣿⣿⡿⠕⠝⠟⠻⢿⠿⠟⠋⠁⠀⠀⢀⢔⠑⠁⠁⢕⢕⢕⢕⢀⢜⣿⣿⣿⣿⣿⣿⣿⣿⣿⣿⣿⣿⣿⣿⣿⣿⣿⣿⣷⡕⠀⠀⠀⠀⠀⢔⢕⢕⢕⠕⢀⢕⢕⢕⢕⢕⡼⢕⢕⠀⠀⠀⠀⠀⠀⠀⠀⠀⠀⠀⠀⠀⠀⠑⠀⠀⠀⠀⠀⢕⠀⠀⠀⠀⠀⠀⠀⠀⠀⠀⠀⠀⠀⠀⠀⠀⠀⠀⠀⠀⠀⠀⠀⠀⠀⠀⠀⠀⠀⠀⠀⠀⠀⠀⠀⢔⢄⠔⢕⢄⠀⠀⠁⢄⠀⢀⠀⠀⠀⠀⠀⠕⢄⠀⠀⠀⠀⠀⠀⠁⠄⠀⠑⢕⢕⢕⢔⢀⣰⣾⣿⣿⣿⣿⣿⣿⣿⣿⣿⣿⡿⠑⠀⠀⠀⠀⠀⠀⠀⢄⢕⢕⢝⠟⢻⢇⢔⢀⠀⠀⠀⠀⠀⠀⠀⠀⠀⠀⠀⠀⠀⠁⠑⢕⢕⢕⢕⢕⢕⢕⢕⢕⢔⢄⢀⠀⠀⠔⠀</a:t>
            </a:r>
            <a:br/>
            <a:r>
              <a:t>⣿⣿⣿⣿⣿⣿⣿⣿⣿⣿⣿⣿⣿⣿⣿⣿⣿⣿⣿⣿⣿⣿⣿⣿⣿⣿⣿⣿⣿⢕⠀⠀⠀⠀⠀⠀⠀⠀⠀⢄⢕⠑⠀⠀⠀⠀⠁⢕⢕⢕⢕⢕⢹⣿⣿⣿⣿⣿⣿⣿⣿⣿⣿⣿⣿⣿⣿⣿⣿⣿⣿⣿⣷⣔⢀⢀⢕⢕⢕⢕⠑⢄⢕⢕⢕⢕⢱⡷⢕⢕⠀⠀⠀⠀⠀⠀⠀⠀⠀⠀⠀⠀⠀⠀⢄⠀⠀⠀⠀⠀⢕⢕⠀⠀⠀⠀⠀⠀⠀⠀⠀⠀⠀⠀⠀⠀⠀⠀⠀⠀⠀⠀⠀⠀⠀⠀⠀⠀⠀⠀⠀⠀⠀⠀⠀⠀⠀⠕⢕⢔⢕⢕⢔⠀⠀⠁⢔⠁⢔⠀⠀⠀⠀⠀⠑⢔⠀⠀⠀⠀⠀⠀⠀⠑⢄⠀⠕⢕⣕⣾⣿⣿⣿⣿⣿⣿⣿⣿⣿⣿⣿⠟⠕⢄⢀⠀⠀⠀⠀⠀⢄⢕⢕⢕⠑⠀⠀⠑⠕⢱⢕⣔⢀⠀⠀⠀⠀⠀⠀⠀⠀⠀⠀⠀⠀⠀⠁⢕⣕⣕⣕⣕⣵⣕⣕⣵⣵⣵⣷⣾⠀</a:t>
            </a:r>
            <a:br/>
            <a:r>
              <a:t>⣿⣿⣿⣿⣿⣿⣿⣿⣿⣿⣿⣿⣿⣿⣿⣿⣿⣿⣿⣿⣿⣿⣿⣿⣿⣿⣿⣿⡏⠁⠀⠀⠀⠀⠀⠀⠀⢄⠕⣱⡷⠑⠀⠀⢀⠀⠀⠀⠕⢕⢕⢕⣸⣿⣿⣿⣿⣿⣿⣿⣿⣿⣿⣿⣿⣿⣿⣿⣿⣿⣿⣿⣿⣿⣷⣕⢕⢕⢕⢁⢕⢕⢕⢕⢕⣼⡿⢕⢕⠁⠀⠀⠀⠀⠀⠀⠀⠀⠀⠀⠀⠀⠀⠀⢕⠀⠀⠀⠀⠀⢕⢕⠀⠀⠀⠀⠀⠀⠀⠀⠀⠀⠀⠀⠀⠀⠀⠀⠀⠀⠀⠀⠀⠀⠀⠀⠀⠀⠀⠀⢔⢄⠀⠀⠀⠀⠀⠀⢕⢕⢕⢕⢕⢔⢀⠀⠁⢕⢅⢕⢀⠀⠀⠀⠀⠁⢕⢄⠀⠀⠀⠀⠀⠀⠀⢕⣰⣵⣿⣿⣿⣿⣿⣿⣿⣿⣿⣿⣿⣿⠇⠀⠀⠁⠕⢔⢄⠀⠀⢄⢕⢕⢕⠑⠀⠀⠀⠀⠀⠀⠑⠜⢻⣧⣔⢀⠀⠀⠀⠀⠀⠀⠀⠀⠀⢄⣱⣾⣿⣿⣿⣿⣿⣿⣿⣿⣿⣿⣿⣿⠀</a:t>
            </a:r>
            <a:br/>
            <a:r>
              <a:t>⠛⠛⠛⠛⠛⠛⠛⠛⠛⠛⠛⠛⠛⠛⠛⠛⠛⠛⠛⠛⠛⠛⠛⠛⠛⠛⠛⠛⠑⠀⠀⠀⠀⠀⠀⠐⠑⠀⠑⠑⠀⠀⠀⠀⠑⠁⠀⠀⠀⠑⠑⠛⠛⠛⠛⠛⠛⠛⠛⠛⠛⠛⠛⠛⠛⠛⠛⠛⠛⠛⠛⠛⠛⠛⠛⠛⠃⠑⠑⠑⠑⠑⠃⠑⠛⠛⠛⠛⠑⠀⠀⠀⠀⠀⠀⠀⠀⠀⠀⠀⠀⠀⠀⠑⠑⠀⠀⠐⠀⠑⠑⠑⠀⠀⠀⠀⠐⠀⠀⠀⠑⠀⠀⠀⠀⠀⠀⠀⠀⠀⠀⠀⠑⠐⠀⠀⠀⠀⠀⠀⠑⠑⠐⠀⠀⠀⠐⠀⠑⠑⠓⠑⠑⠑⠑⠀⠀⠑⠑⠁⠑⠐⠀⠀⠀⠀⠀⠑⠐⠀⠀⠀⠀⠐⠚⠛⠛⠛⠛⠛⠛⠛⠛⠛⠛⠛⠛⠛⠛⠛⠀⠀⠀⠀⠀⠁⠑⠑⠑⠑⠑⠑⠑⠀⠀⠀⠀⠀⠀⠀⠀⠀⠁⠑⠙⠓⠃⠐⠀⠀⠀⠀⠀⠀⠑⠛⠛⠛⠛⠛⠛⠛⠛⠛⠛⠛⠛⠛⠛⠛⠀</a:t>
            </a:r>
            <a:br/>
          </a:p>
        </p:txBody>
      </p:sp>
    </p:spTree>
  </p:cSld>
  <p:clrMapOvr>
    <a:masterClrMapping/>
  </p:clrMapOvr>
</p:sld>
</file>

<file path=ppt/slides/slide4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⣿⣿⣿⢏⢕⢕⢕⢕⢕⢕⢹⣿⣿⣿⣿⣿⣿⢸⣿⣿⢇⢕⢜⢕⢕⢕⢕⢕⢕⢕⢕⢕⢕⢕⢕⢕⢕⢕⢝⢻⣿⣷⣕⢕⢕⢕⢕⢜⢻⣿⣿⣿⣿⣧⢕⢕⢕⢕⢕⢕⢕⢕⢕⢕⢕⢜⢻⣿⣇⢕⢝⣇⢕⢕⢜⢻⣿⣿⣾⣿⣻⣿⢕⢕⢕⢕⢕⢕⢕⢕⢕⢕⢕⢕⢕⢕⢕⢕⢕⢕⢕⢕⢕⢕⢕⢕⢕⢇⢕⢕⢕⢕⢕⢕⢕⢇⢜⣿⢇⢕⢕⢕⢕⢕⢇⢕⢕⢕⢕⢕⢟⢿⡟⢏⢕⢕⢕⢕⢕⢏⢕⢕⢕⢕⢕⢕⢕⢕⢕⢕⢕⢕⢕⢕⢕⢕⢕⢕⢕⢕⢕⢕⢕⢕⢕⢕⢕⢕⢕⢕⢕⢕⢕⢕⢕⣾⣿⢿⢟⢕⢕⢕⢕⣼⣿⢟⢕⢕⢕⢕⢜⢇⢕⣱⣵⣿⡿⢟⢕⢕⢕⢕⢜⢟⢻⢷⣧⡕⢜⢹⡕⢕⢻⣿⣿⣿⣿⣿⣿⣿⣿⣿⣿⣿⡏⢝⢕⢕⢕⣼⣿⣿⣿⣿⣿⠀</a:t>
            </a:r>
            <a:br/>
            <a:r>
              <a:t>⣷⡕⢕⢕⢕⢕⢕⢕⢕⢕⢕⢕⢕⢕⢕⢕⢜⣿⣿⣿⣿⣿⢸⣿⣿⡕⢕⢕⢕⢕⢕⢕⢕⢕⢕⢕⢕⢕⢕⢕⢕⢕⢕⢕⢕⢜⢝⢿⡷⢕⢕⢕⢕⢣⣿⣿⣿⣿⣿⣷⢕⢕⢕⢕⢕⢕⢕⢕⢕⢕⢕⢕⢜⢻⣧⡕⢜⢇⢕⢕⢕⢜⢝⢟⢟⢇⢕⢕⢕⢕⢕⢕⢕⢕⢕⢕⢕⢕⢕⢕⢕⢕⢕⢕⢕⢕⢕⢕⢕⢕⢕⢕⢕⢕⢕⢕⢕⢕⢕⢕⢕⢕⢕⢕⢕⢕⢕⢕⢕⢕⢕⢕⢕⢕⢕⢕⢜⢕⢕⢕⢕⢕⢕⢕⢕⢕⢕⢕⢕⢕⢕⢕⢕⢕⢕⢕⢕⢕⢕⢕⢕⢕⢕⢕⢕⢕⢕⢕⢕⢕⢕⢕⢕⢕⢕⢕⢕⢕⣱⣿⢟⢝⢕⢕⢕⢕⣵⣿⢟⢕⢕⢕⢕⢕⢕⢕⣾⣿⣿⢟⢏⢕⢕⢕⢕⢕⢕⢕⢕⢕⢕⢕⢝⢕⢕⢕⢕⢸⣿⣿⣿⣿⣿⣿⡿⢻⢿⣿⣿⢕⢕⢕⢕⣾⣿⣿⣿⣿⣿⣿⠀</a:t>
            </a:r>
            <a:br/>
            <a:r>
              <a:t>⣿⣷⡕⢕⢕⢕⢕⢕⢕⢕⣕⡕⢕⢕⢕⢕⢕⢕⢕⢕⢕⢕⢸⣿⣿⡇⢕⢕⢕⢕⢕⢕⢕⢕⢕⢕⢕⢕⢕⢕⢕⢕⢕⢕⢕⢕⢕⢕⢜⢧⡕⢕⢕⢕⢜⢝⢟⢟⣿⣷⡷⣕⢕⢕⢕⢕⢕⢕⢕⢕⢕⢕⢕⢕⢜⣧⡕⢜⢇⢕⢕⢕⢕⢕⢕⣵⣷⣿⣧⢕⢕⢕⢕⢕⢕⢕⢕⢕⢕⢕⢕⢕⢕⢕⢕⢕⢕⢕⢕⢕⢕⢕⢕⢕⢕⢕⢕⢕⢕⢕⢕⢕⢕⢕⢕⢕⢕⢕⢕⢕⢕⢕⢕⢕⢕⢕⢕⢕⢕⢕⢕⢕⢕⢕⢕⢕⢕⢕⢕⢕⢕⢕⢕⢕⢕⢕⢕⢕⢕⢕⢕⢕⢕⢕⢕⢕⢕⢕⢕⢕⢕⢕⢕⢕⢕⢱⣵⣾⡿⢇⢕⢕⢕⢕⣱⣿⡿⢇⢕⢕⢕⢕⢕⢕⢱⢞⢟⢏⢕⢕⢕⢕⢕⢕⢕⢕⢕⢕⢕⢕⢕⢕⢕⢕⢕⢕⢕⢱⣿⣿⣿⣿⡿⢏⢕⢕⢕⢜⢝⢕⢕⢱⣾⣿⣿⣿⣿⣿⣿⣿⠀</a:t>
            </a:r>
            <a:br/>
            <a:r>
              <a:t>⣿⣿⣿⣇⢕⢕⢕⢕⢕⢱⣿⣿⣿⡟⢕⢕⢕⢕⢕⢕⢕⢕⢕⢹⣿⡇⢕⢕⢕⢕⢕⢕⢕⢕⢕⢕⢕⢕⢕⢕⢕⢕⢕⢕⢕⢕⢕⢕⢕⢕⢝⢷⣕⢕⢕⢕⢕⢜⢜⢿⣿⣮⡳⡕⢕⢕⢕⢕⢕⢕⢕⢕⢕⢕⢕⢕⢕⢕⢕⢕⢕⢕⢕⢜⢇⢜⢿⣿⣿⣧⢕⢕⢕⢕⢕⢕⢕⢕⢕⢕⢕⢕⢕⢕⢕⢕⢕⢕⢕⢕⢕⢕⢕⢕⢕⢕⢕⢕⢕⢕⢕⢕⢕⢕⢕⢕⢕⢕⢕⢕⢕⢕⢕⢕⢕⢕⢕⢕⢕⢕⢕⢕⢕⢕⢕⢕⢕⢕⢕⢕⢕⢕⢕⢕⢕⢕⢕⢕⢕⢕⢕⢕⢕⢕⢕⢕⢕⢕⢕⢕⢕⢕⢕⢕⢕⣾⡿⢿⡕⢕⢕⢕⢕⣾⣿⢟⢕⢕⢕⢕⢕⢕⢕⢕⢕⢇⢕⢕⢕⢕⢕⢕⢕⢕⢕⢕⢕⢕⢕⢕⢕⢕⢕⢕⢕⢕⢕⣾⣿⣿⣿⢟⢕⢕⢕⢕⢕⢕⢕⢇⢕⣿⣿⣿⣿⣿⣿⣿⣿⣿⠀</a:t>
            </a:r>
            <a:br/>
            <a:r>
              <a:t>⣿⣿⣿⣿⣇⢕⢕⢕⢱⢿⢿⢿⢟⢕⢕⢕⢕⢕⢕⢕⢕⢕⢕⢕⢜⢕⢕⢕⢕⢕⢕⢕⢕⢕⢕⢕⢕⢕⢕⢕⢕⢕⢕⢕⢕⢕⢕⢕⢕⢕⢕⢕⢝⢷⣵⡕⢕⢕⢕⢕⢜⢻⣿⣧⡕⢕⢕⢕⢕⢕⢕⢕⢕⢕⢕⢕⢕⢜⢧⢕⢕⢕⢕⢕⢕⢣⢜⢿⣿⣿⣧⢕⢕⢕⢕⢕⢕⢕⢕⢕⢕⢕⢕⢕⢕⢕⢕⢕⢕⢕⢕⢕⢕⢕⢕⢕⢕⢕⢕⢕⢕⢕⢕⢕⢕⢕⢕⢕⢕⢕⢕⢕⢕⢕⢕⢕⢕⢕⢕⢕⢕⢕⢕⢕⢕⢕⢕⢕⢕⢕⢕⢕⢕⢕⢕⢕⢕⢕⢕⢕⢕⢕⢕⢕⢕⢕⢕⢕⢕⢕⢕⢕⣱⣵⣿⣏⢕⢕⢕⢕⢕⢱⢿⢏⢕⢕⢕⢕⢕⢕⢕⢕⢕⢕⢕⢕⢕⢕⢕⢕⢕⢕⢕⢕⢕⢕⢕⢕⢕⢕⢕⢕⢕⢕⢕⢕⢕⢹⣿⡿⢇⢕⢕⢕⢕⢕⢕⢕⢕⢕⢕⢜⢿⣿⣿⣿⣿⣿⣿⣿⠀</a:t>
            </a:r>
            <a:br/>
            <a:r>
              <a:t>⣿⣿⣿⣿⣿⣧⢕⢕⢕⢕⢕⢕⢕⢕⢕⢕⢕⢕⢕⢕⢕⢕⢕⢕⢕⢱⢕⢕⢕⢕⢕⢕⢕⢕⢕⢕⢕⢕⢕⢕⢕⢕⢕⢕⢕⢕⢕⢕⢕⢕⢕⢕⢕⢕⢝⢻⣧⡕⢕⢕⢕⢕⢜⢻⢿⡇⢕⢕⢕⢕⢔⢕⢕⢕⢕⢕⢕⢕⢕⢱⢕⢕⢕⢕⢕⢕⢱⡕⢻⣿⣿⣧⢕⢕⢕⢕⢕⢕⢕⢕⢕⢕⢕⢕⢕⢕⢕⢕⢕⢕⢕⢕⢕⢕⢕⢕⢕⢕⢕⢕⢕⢕⢕⢕⢕⢕⢕⢕⢕⢕⢕⢕⢕⢕⢕⢕⢕⢕⢕⢕⢕⢕⢕⢕⢕⢕⢕⢕⢕⢕⢕⢕⢕⢕⢕⢕⢕⢕⢕⢕⢕⢕⢕⢕⢕⢕⢕⢕⢕⢕⢕⣵⣿⣿⢟⢕⢕⢕⢕⢕⢕⢕⢕⢕⢕⢕⢕⢕⢕⡱⢞⢕⢕⢕⢕⢕⢕⢕⢕⢕⢕⢕⢕⢕⢕⢕⢕⢕⢕⢕⢕⢕⢕⢕⢕⢕⢕⢕⢿⢕⢕⢕⢕⢕⢕⢕⢕⢕⢕⢕⢕⢕⢕⣿⣿⣿⣿⣿⣿⣿⠀</a:t>
            </a:r>
            <a:br/>
            <a:r>
              <a:t>⣿⣿⣿⣿⣿⣿⣧⡕⢕⢕⢕⢕⢕⢕⣱⣵⣵⣵⢕⢕⢕⢎⢏⢕⢕⢕⢕⢕⢕⢕⢕⢕⢕⢕⢕⢕⢕⢕⢕⢕⢕⢕⢕⢕⢕⢕⢕⢕⢕⢕⢕⢕⢕⢕⢕⢕⢜⢟⢧⡕⢕⢕⢕⢕⢕⢕⢣⣕⢕⢕⢕⢕⢕⢕⢕⢕⢕⢕⢕⢕⢕⢕⢕⢕⢕⢕⢕⢕⡕⢻⣿⣿⣇⢕⢕⢕⢕⢕⢕⢕⢕⢕⢕⢕⢕⢕⢕⢕⢕⢕⢕⢕⢕⢕⢕⢕⢕⢕⢕⢕⢕⢕⢕⢕⢕⢕⢕⢕⢕⢕⢕⢕⢕⢕⢕⢕⢕⢕⢕⢕⢕⢕⢕⢕⢕⢕⢕⢕⢕⢕⢕⢕⢕⢕⢕⢕⢕⢕⢕⢕⢕⢕⢕⢕⢕⢕⢕⢕⢕⣱⣿⣿⡟⢕⢕⢕⢕⢕⢕⢕⢕⢕⢕⢕⢕⢕⢕⢕⢕⢕⢕⢕⢕⢕⢕⢕⢕⢕⢕⢕⢕⢕⢕⢕⢕⢕⢕⢕⢕⢕⢕⢕⢕⢕⢕⢕⢵⢕⢕⢕⢕⢕⢕⢕⢕⢕⢕⢕⢕⡱⢵⢿⢾⢹⣿⣿⣿⣿⣿⣿⠀</a:t>
            </a:r>
            <a:br/>
            <a:r>
              <a:t>⣿⣿⣿⣿⣿⣿⣿⣷⡕⢕⢕⢕⢕⢕⢿⣿⣿⢏⢱⣿⣷⢕⢕⢕⢕⢕⢕⢕⢕⢕⢕⢕⢕⢕⢕⢕⢕⢕⢕⢕⢕⢕⢕⢕⢕⢕⢕⢕⢕⢕⢕⢕⢕⢕⢕⢕⢕⢕⢕⢝⢇⢕⢀⢀⢕⢕⢜⢝⢷⣕⢕⢕⢕⢕⢕⢕⢕⢕⢕⢕⢕⢕⢕⢕⢕⢕⢕⢕⢜⢕⢝⣿⣿⡇⢕⢕⢕⢕⢕⢕⢕⢕⢕⢕⢕⢕⢕⢕⢕⢕⢕⢕⢕⢕⢕⢕⢕⢕⢕⢕⢕⢕⢕⢕⢕⢕⢕⢕⢕⢕⢕⢕⢕⢕⢕⢕⢕⢕⢕⢕⢕⢕⢕⢕⢕⢕⢕⢕⢕⢕⢕⢕⢕⢕⢕⢕⢕⢕⢕⢕⢕⢕⢕⢕⢕⢕⢕⢕⢵⡿⢟⢝⢕⢕⢕⢕⢕⢕⢕⢕⢕⣱⢏⢕⢕⢕⢕⢕⢕⢕⢕⢕⢕⢕⢕⢕⢕⢕⢕⢕⢕⢕⢕⢕⢕⢕⢕⢕⢕⢕⢕⢕⢕⢕⢕⢕⢕⢕⢕⢕⢕⢕⢕⢕⢕⢕⢕⢕⢕⢕⢕⢕⢸⢸⣿⣿⣿⣿⣿⣿⠀</a:t>
            </a:r>
            <a:br/>
            <a:r>
              <a:t>⣿⣿⣿⣿⣿⣿⣿⣿⣿⣕⢕⢕⢕⢕⢕⢜⢝⢕⢕⢝⢕⢕⢕⢕⢕⢕⢕⢕⢕⢕⢕⢕⢕⢕⢕⢕⢕⢕⢕⢕⢕⢕⢕⢕⢕⢕⢕⢕⢕⢕⢕⢕⢕⢕⢕⢕⢕⢕⠁⠀⢁⢕⢳⢕⢕⢕⢕⢕⢕⢝⢧⡕⢕⢕⢕⢕⢕⢕⢕⢕⢕⢕⢕⢕⢕⢕⢕⢕⢕⢕⢕⢜⢻⢝⢕⢕⢕⢕⢕⢕⢕⢕⢕⢕⢕⢕⢕⢕⢕⢕⢕⢕⢕⢕⢕⢕⢕⢕⢕⢕⢕⢕⢕⢕⢕⢕⢕⢕⢕⢕⢕⢕⢕⢕⢕⢕⢕⢕⢕⢕⢕⢕⢕⢕⢕⢕⢕⢕⢕⢕⢕⢕⢕⢕⢕⢕⢕⢕⢕⢕⢕⢕⢕⢕⢕⢕⢕⢕⢕⢕⢕⢕⢕⢕⢕⢕⢕⢕⢕⢕⢏⢕⢕⢕⢕⢕⢕⢕⢕⢕⢕⢔⢕⠕⢕⢕⢕⢕⢕⢕⢕⢕⢕⢕⢕⢕⢕⢕⢕⢕⢕⢕⢕⢕⢕⢕⢕⢕⢕⢕⢕⢕⢕⢕⢕⢕⢕⢕⡕⢕⢕⢕⢕⢸⣿⣿⣿⣿⡝⢝⠀</a:t>
            </a:r>
            <a:br/>
            <a:r>
              <a:t>⣿⣿⣿⣿⣿⣿⣿⣿⣿⣿⣧⢕⢕⢕⢕⢕⢕⢕⢕⢕⢕⢕⢕⢕⢕⢕⢕⢕⢕⢕⢕⢕⢕⢕⢕⢕⢕⢕⢕⢕⢕⢕⢕⢕⢕⢕⢕⢑⢕⠕⢕⢕⢕⢕⢕⢕⠑⠀⢄⢔⢕⢕⢕⢕⢕⢕⢕⢕⢕⢕⢕⢜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⠁⠕⢕⢕⢕⢕⢕⢕⢕⢕⢕⢕⢕⢕⢕⢕⢕⢕⢕⢕⢕⢕⢕⢕⢕⢕⢕⢕⢕⢕⢵⢗⢇⢕⢕⢕⢕⢕⢸⣿⣿⣿⣿⣿⣿⠀</a:t>
            </a:r>
            <a:br/>
            <a:r>
              <a:t>⣿⣿⣿⣿⣿⣿⣿⣿⣿⣿⣿⣧⢕⢕⠑⢅⢕⢕⢕⢕⢕⢕⢕⢕⢕⢕⢕⢕⢕⢕⢕⢕⢕⢕⢕⢕⢕⢕⢕⢕⢕⢕⢕⢕⢕⢕⢕⢕⢕⢕⢕⢕⢕⢕⠁⠀⢄⢕⢕⢕⢕⢕⢕⢕⢕⢕⢕⢕⢕⢕⢕⢕⢕⢕⢕⢕⢕⢕⢕⢕⢕⢕⢕⢕⢕⢕⢕⢕⢕⢕⢕⢕⢕⢕⢕⢕⢕⢕⢕⢕⢕⢕⢕⢕⢕⢕⢕⢕⢕⢕⢕⢕⢕⢕⣕⣕⣵⣵⣵⣷⣷⣷⣷⣵⣵⣵⣵⣵⣱⣵⢕⢕⢕⢕⢱⢕⢕⢕⢕⢕⢕⢕⢕⢕⢕⢕⢕⢕⢕⢕⢕⢕⢕⢕⢕⢕⢕⢕⢕⢕⢕⢕⢕⢕⢕⢕⢕⢕⢕⢕⢕⢕⢕⢕⢕⢕⢕⢕⢕⢕⢕⢕⢕⢕⢕⢕⢕⢕⢕⢕⢕⢕⢕⢕⢕⢄⠀⠀⠑⢕⢕⢕⢕⢕⢕⢕⢕⢕⢕⢕⢕⢕⢕⣱⡵⢟⢕⢕⢕⢕⢕⢕⢕⢕⢕⢕⢕⢕⢕⢕⢕⢕⢕⣸⣿⣿⣿⣿⣿⣿⠀</a:t>
            </a:r>
            <a:br/>
            <a:r>
              <a:t>⣿⣿⣿⣿⣿⣿⣿⣿⣿⣿⣿⣿⣷⢕⢕⢕⢕⢕⢕⢕⢕⢕⢕⢕⢕⢕⢕⢕⢕⢕⢕⢕⢕⢕⢕⢕⢕⢕⢕⢕⢕⢕⢕⢕⢕⢕⢕⢕⢕⢕⢕⠑⠁⠀⢄⢕⢕⢕⢕⢕⢕⢕⢕⢕⢕⢕⢕⢕⢕⢕⢕⢕⢕⢕⢕⢕⢕⢕⢕⢕⢕⢕⢕⢕⢕⢕⢕⢕⢕⢕⢕⢕⢕⢕⢕⢕⢕⢕⢕⢕⢕⢕⢕⢕⣕⣕⢕⣱⢕⢕⢣⣵⣾⣿⣿⣿⣿⣿⣿⣿⣿⣿⣿⡟⢻⣿⣿⣿⡿⢇⢕⢕⣕⡕⢻⢷⡕⢕⢳⢕⢕⢇⢕⢕⢕⢕⢕⢕⢕⢕⢕⢕⢕⢕⢕⢕⢕⢕⢕⢕⢕⢕⢕⢕⢕⢕⢕⢕⢕⢕⢕⢕⢕⢕⢕⢕⢕⢕⢕⢕⢕⢕⢕⢕⢕⢕⢕⢕⢕⢕⢕⢕⢕⢕⢕⢕⢕⢄⢄⠕⠑⠕⢕⢕⢕⢕⢕⢕⡕⢵⢵⢎⢝⢕⢕⢱⢕⢕⢕⢕⢸⡕⢕⢕⢕⢕⢕⢕⢕⢕⢕⢕⢕⣿⣿⣿⣿⣿⣿⣿⠀</a:t>
            </a:r>
            <a:br/>
            <a:r>
              <a:t>⣿⣿⣿⣿⣿⣿⣿⣿⣿⣿⣿⡿⢏⢕⢕⢕⢕⢕⢕⢕⢕⢕⢕⢕⢕⢕⢕⢕⢕⢕⢕⢕⢕⢕⢕⢕⢕⢕⢕⢕⢕⢕⢕⢕⢕⢕⢕⢕⢕⢕⢕⢄⢀⢔⢕⢕⢕⢕⢕⢕⢕⢕⢕⢕⢕⢕⢕⢕⢕⢕⢕⢕⢕⢕⢕⢕⢕⢕⢕⢕⢕⢕⢕⢕⢕⢕⢕⢕⢕⢕⢕⢕⢕⢕⢕⢕⢕⢕⢕⢕⢕⢜⢕⢜⢏⢕⢕⢕⡕⢕⡕⢹⣿⣿⣿⢟⣿⢳⢹⣿⣿⣏⢻⢻⣾⣝⣽⣿⣇⣷⣕⢕⢹⢕⢕⢜⣵⣵⡕⢸⢕⢕⢕⣕⣱⡕⢜⢕⣳⣷⣷⣧⡕⢕⢕⢕⢕⢕⢕⢕⢕⢕⢕⢕⢕⢕⢕⢕⢕⢕⢕⢕⢕⢕⢕⢕⢕⢕⢕⢕⢕⢕⢕⢕⢕⢕⢕⢕⢕⢕⢕⢕⢕⢕⢕⢕⢕⢕⢕⢄⠀⠀⠁⢕⢕⢕⢕⢕⢕⢕⡕⢵⢕⢕⢕⢕⢕⢕⢕⢕⢸⣧⢕⢕⢕⢕⢕⢕⢕⢕⢕⢕⢱⣿⣿⣿⣿⣿⣿⣿⠀</a:t>
            </a:r>
            <a:br/>
            <a:r>
              <a:t>⣿⣿⣿⣿⣿⣿⣿⣿⣿⣿⢏⢕⢕⢕⢕⢕⢕⢕⢕⢕⢕⢕⢕⢕⢕⢕⢕⢕⢕⢕⢕⢕⢕⢕⢕⢕⢕⢕⢕⢕⢕⢕⢕⢕⢕⢕⢕⢑⠁⠁⠑⢕⢕⢕⢕⢕⢕⢕⢕⢕⢕⢕⢕⢕⢕⢕⢕⢕⢕⢕⢕⢕⢕⢕⢕⢕⢕⢕⢕⢕⢕⢕⢕⢕⢕⢕⢕⢕⢕⢕⢕⢕⢕⢕⢕⢕⣱⣣⢕⢇⢕⢕⢕⢕⡕⢕⢵⣵⣵⣵⣵⣷⣿⣿⣷⣗⢻⣷⣟⣏⡝⣿⢾⣷⢸⣿⣿⣿⣿⣿⡿⢷⣧⡕⢵⣾⣿⢿⢗⢕⢕⢕⢸⢕⡕⢝⢣⣕⢝⣿⣿⣿⣿⢇⣕⢿⣕⢵⢕⢕⢕⢕⢕⢕⢕⢕⢕⢕⢕⢕⢕⢕⢕⢕⢕⢕⢕⢕⢕⢕⢕⢕⢕⢕⢕⢕⢕⢕⢕⢕⢕⢕⢕⢕⢕⢕⢕⢕⢕⢕⢔⢔⠕⠑⠑⢕⢕⢕⢕⢕⢕⢕⢕⢕⢕⢕⢕⢕⢕⢕⢸⣿⡇⢕⢕⢕⢕⢕⢕⢕⢕⢕⣼⣿⣿⣿⣿⣿⣿⣿⠀</a:t>
            </a:r>
            <a:br/>
            <a:r>
              <a:t>⣿⣿⣿⢿⣿⣿⣿⣿⡟⢕⢕⢕⢕⢕⢕⢕⢕⢕⢕⢕⢕⢕⢕⢕⢕⢕⢕⢕⢕⢕⢕⢕⢕⢕⢕⢕⢕⢕⢕⢕⢕⢕⢕⢕⢕⢕⢕⢕⢄⢀⢕⢕⢕⢕⢕⢕⢕⢕⢕⢕⢕⢕⢕⢕⢕⢕⢕⢕⢕⢕⢕⢕⢕⢕⢕⢕⢕⢕⢕⢕⢕⢕⢕⢕⢕⣕⣕⣱⡵⣾⣇⢕⢞⢣⢕⢗⢟⢇⢕⢕⢜⢕⢕⢕⢕⢜⢝⢹⣿⣿⡿⢿⣿⣷⢱⣿⢕⢇⢹⣏⣗⢿⣷⣻⣇⣹⣿⢻⢟⢏⢹⢿⣮⣕⡕⢜⢹⣕⢕⢱⢕⢕⢕⢕⢕⢳⣵⣕⢝⢺⡟⢏⢕⢕⢸⣟⢕⢱⣿⢿⢳⢇⢕⢕⢕⢕⢕⢕⢕⢕⢕⢕⢕⢕⢕⢕⢕⢕⢕⢕⢕⢕⢕⢕⢕⢕⢕⢕⢕⢕⢕⢕⢕⢕⢕⢕⢕⢕⢕⢕⢕⢕⢔⢔⠑⠑⠑⢕⢕⢕⢕⢕⢔⢕⢕⢕⢕⢕⢕⢕⢜⣿⣷⢕⢕⢕⢕⢕⢕⢕⣱⣾⣿⣿⣿⣿⣿⣿⣿⣿⠀</a:t>
            </a:r>
            <a:br/>
            <a:r>
              <a:t>⣿⣯⣵⣵⣷⣿⣿⣿⢕⢕⢕⢕⢕⢕⢕⢕⢕⢕⢕⢕⢕⢕⢕⢕⢕⢕⢕⢕⢕⢕⢕⢕⢕⢕⢕⢕⢕⢕⢕⠑⠕⠅⢑⢕⢕⢕⢕⢕⢕⢕⢕⢕⢕⢕⢕⢕⢕⢕⢕⢕⢕⢕⢕⢕⢕⢕⢕⢕⢕⢕⢕⢕⢕⢕⢕⢕⢕⢕⢕⢕⢕⢕⢕⢎⢝⢝⢕⡱⡕⢾⣮⡳⣵⣕⢕⢝⢗⢕⢕⢕⢕⢕⢕⢕⡕⢕⢕⣝⡝⢿⡇⣕⢹⢿⡜⢿⣵⢕⣼⣿⣿⣷⣕⣵⣿⣿⡿⢇⢕⣕⡷⢧⣸⣿⡿⢻⣝⣯⣕⣳⣵⣕⡵⣱⢗⢞⡻⢝⢕⢇⢹⡇⢜⢕⢕⢜⢕⢕⢸⢕⢕⢕⢕⢕⢕⢕⢕⢕⢕⢕⢕⢕⢕⢕⢕⢕⢕⢕⢕⢕⢕⢕⢕⢕⢕⢕⢕⢕⢕⢕⢕⢕⢕⢕⢕⢕⢕⢕⢕⢕⢕⢕⢕⢕⢀⠀⠀⠀⠑⢕⢕⢕⢕⢕⢕⢕⢕⢕⢕⢕⢕⢿⣿⣇⢕⢕⢕⣕⣕⢼⣿⣿⣿⣿⣿⣿⣿⣿⣿⣿⠀</a:t>
            </a:r>
            <a:br/>
            <a:r>
              <a:t>⣿⣿⣿⣿⣿⣿⣿⣿⡇⢕⢕⢕⢕⢕⢕⢕⢕⢕⢕⢕⢕⢕⢕⢕⢕⢕⢕⠕⠕⢕⠕⠕⠕⢕⢕⢕⢕⢕⢕⢕⢔⢕⢀⢕⠕⠀⠁⢕⢕⢕⢕⢕⢕⢕⢕⢕⢕⢕⢕⢕⢕⢕⢕⢕⢕⢕⢕⢕⢕⢕⢕⢕⢕⢕⢕⢕⢕⢕⢱⢕⢕⢕⢕⢕⢕⢕⢕⢜⢳⡕⢇⣿⣮⢝⡟⢷⣷⣧⣵⣵⣵⣵⣕⡕⢞⢧⣵⣿⣳⣧⣕⣺⣧⣵⣵⣼⣧⣷⣯⢿⢿⣟⣻⣿⣿⡿⢇⣕⡕⢺⢝⣽⢟⢝⢱⣗⡿⢿⢿⢟⢟⢹⢻⢿⣾⣿⣧⣵⡼⢕⢸⡗⢇⢕⢕⢕⢕⢻⣇⢕⢕⢕⢕⢕⢕⢕⢕⢵⢵⢕⢕⢕⢕⢕⢕⢕⢕⢕⢕⢕⢕⢕⢕⢕⢕⢕⢕⢕⢕⢕⢕⢕⢕⢕⢕⢕⢕⢕⢕⢕⢕⢕⢕⢕⢕⢔⢀⠀⠀⠑⢕⢕⢕⢕⢕⢕⢕⢕⢕⢱⢕⢸⣿⣿⡵⣷⣿⣿⣿⣿⣿⣿⣿⣿⣿⣿⣿⣿⣿⣿⠀</a:t>
            </a:r>
            <a:br/>
            <a:r>
              <a:t>⣿⣿⢿⣿⣷⣷⣧⣵⣕⢅⢕⢕⢕⢕⢕⢕⢕⢕⢕⢕⢕⢕⢕⢕⢕⢕⢔⢄⢄⢀⠀⠀⠀⠀⠁⠁⠑⠑⠕⢕⢕⢕⢕⢕⢔⢄⢄⢕⢕⢕⢕⢕⢕⢕⢕⢕⢕⢕⢕⢕⢕⢕⢕⢕⢕⢕⢕⢕⢕⢕⢕⢕⢕⢕⢕⢕⢕⢕⡕⢕⢕⢕⢕⢕⢜⢕⢕⢕⢕⢸⣕⣿⣿⣿⣿⣗⢇⣕⡕⢝⢟⣝⣿⣷⣿⣿⣿⣿⣿⣿⣿⣿⣿⣿⣿⣿⣿⣿⣿⣿⣿⣯⣽⣿⣿⣱⣼⣽⣿⣧⣧⣮⡕⢕⢱⣾⣾⣕⣕⡕⢕⢕⢕⢱⢿⣵⡏⢕⢱⣷⣿⢵⢜⢱⣵⢕⢕⢕⢜⢇⣕⣕⢕⢕⢕⡕⢕⢕⢕⡕⣕⣾⡗⢕⢕⢕⢕⢕⢕⢕⢕⢕⢕⢕⢕⢕⢕⢕⢕⢕⢕⢕⢕⢕⢕⢕⢕⢕⢕⢕⢕⢕⢕⢕⢕⢕⢕⢄⠀⠀⢑⢕⢕⢕⢕⢕⢕⢕⢕⢕⢕⢕⣿⣿⣿⣻⣿⣿⣿⣿⢻⣿⣿⣿⣿⣿⣿⣿⣿⣿⠀</a:t>
            </a:r>
            <a:br/>
            <a:r>
              <a:t>⣿⣿⣿⣾⣷⣾⣿⣿⡿⢕⢕⢕⢕⢕⢕⢕⢕⢑⠑⠑⠑⠁⠑⠑⠑⠁⢑⠕⢕⢕⢕⢕⢔⢔⢄⢀⠀⠀⠀⠀⠁⠑⠑⠑⠕⢕⢕⢕⢕⢕⢕⢕⢕⢕⢕⢕⢕⢕⢕⢕⢕⢕⢕⢕⢕⢕⢕⢕⢕⢕⢕⢕⢕⢜⢝⢝⢗⢣⢵⢱⢵⡕⢕⢕⢕⢱⡧⡕⢕⣱⣿⢏⢕⢕⢝⢿⣿⣿⣿⣿⣽⣽⣷⣿⣿⣿⣿⣿⣿⣿⣿⣿⣿⣿⣿⣿⣿⣿⣿⣿⣿⣿⣿⣿⢿⣿⣿⣿⣿⣿⣿⣿⣿⣷⣷⣾⡿⢻⢟⢝⢕⢕⢕⣼⣮⣿⣧⣷⣷⣼⣽⣮⣗⢳⣿⣕⢕⡣⣕⣸⣿⡕⢕⢕⢕⢸⢕⢕⢕⡫⢞⢿⢕⢕⢕⢕⢕⢕⢕⢕⢕⢕⢕⢕⢕⢕⢕⢕⢕⢕⢕⢕⢕⢕⢕⢕⢕⢕⢕⢕⢕⢕⢕⢕⢕⢕⢕⢕⢔⠕⠑⠑⢕⢕⢕⢕⢕⢕⢕⢕⢕⢕⣿⣿⣿⣏⣿⣿⣿⣿⣿⣿⣿⣿⣿⣿⣿⣿⣿⣿⠀</a:t>
            </a:r>
            <a:br/>
            <a:r>
              <a:t>⢟⢻⢿⣿⣿⣿⣿⣿⣇⣕⡕⢕⢕⢕⢕⢕⢕⢕⢔⢔⢀⢀⠀⠀⠀⠀⠀⠁⠐⠑⠑⠕⠕⢕⠕⢕⣕⣔⣠⣤⢔⠀⠀⠀⠀⢕⢕⢕⢕⢕⢕⢕⢕⢕⢕⢕⢕⢕⢕⢕⢜⢗⢵⢕⢕⢕⢕⢕⢕⢕⢱⢵⢵⣵⡇⡵⢕⢜⢗⢵⢕⢜⢗⢣⢕⢕⢕⣽⣼⢏⢕⢱⢵⢕⣜⡕⢜⢟⣻⣿⣿⣿⣿⣿⣿⣿⣿⣿⣿⣿⣿⣿⣿⣿⣿⣿⣿⣿⣿⣿⣿⣿⣿⣿⣿⣿⣿⣿⣿⣿⣿⣟⢿⣟⢹⣿⣿⣧⣷⣧⣮⣿⣷⣾⡇⢝⢜⢝⢿⢿⣮⣿⣎⢸⢿⣿⣿⡷⣟⢿⣜⣣⣕⢕⢕⢕⢱⢕⢕⡇⢕⢕⢕⢕⢕⢕⢕⢏⢕⢕⢕⢕⢕⢕⢕⢕⢕⢕⢕⢕⢕⢕⢕⢕⢕⢕⢕⢄⢕⢕⢕⢕⢕⢕⢕⢕⢕⢕⢕⢔⠀⠀⠕⢕⢕⢕⢕⢕⢕⢕⢕⢕⢹⣿⣿⣿⣾⣿⣿⣿⣿⣿⣿⣿⣿⣿⣿⣿⣿⣿⠀</a:t>
            </a:r>
            <a:br/>
            <a:r>
              <a:t>⢕⢕⢕⢝⣿⣿⣿⣿⣿⣿⣧⢕⢑⠁⠀⠀⠀⠁⠁⠁⠑⠕⠕⠔⢄⢀⠀⠀⠀⠀⠀⠀⠀⠰⣷⣿⣿⣿⣿⡏⢕⠕⢄⢀⢄⢕⢕⢕⢕⢕⢅⠑⢕⢕⢕⢕⢕⢕⢕⢕⢕⢕⢕⢕⢕⢕⢕⣵⣷⣇⢕⢕⣵⣟⢏⢕⢕⢕⢕⣱⣕⢕⢕⢕⢕⡱⣷⣿⡧⢕⢇⢕⢕⢇⢕⢕⢵⣾⣿⣿⣿⣟⣿⣿⣿⣿⣿⣿⣿⣿⣿⣿⣿⣿⣿⣿⣿⣿⣿⣿⣿⣿⣿⣿⣿⣿⣿⣿⣿⡿⣿⣿⣟⢿⣿⣿⣿⣿⣿⣿⣿⣿⣿⣿⣿⣷⣱⣹⣗⣵⣝⣧⣷⣼⣮⣷⣎⣝⢵⣽⣽⣿⣯⣵⣵⣵⣷⣾⣾⣿⣇⢜⡇⣷⣧⢕⢕⢕⢕⢕⢕⡱⢕⢕⢕⢕⢕⢕⢕⢕⢕⢕⢕⢕⢕⢕⢕⢕⢕⢕⢕⢕⢕⢕⢕⢕⢕⢕⢕⢕⢕⠀⠀⠀⢕⢕⢕⢕⢕⢕⢕⢕⢸⣿⣿⣿⣿⣿⣿⣿⣿⣿⣿⣿⣿⣿⣿⣿⣿⣿⠀</a:t>
            </a:r>
            <a:br/>
            <a:r>
              <a:t>⢕⢕⢕⢕⢸⣿⣿⣿⢿⢟⢝⠕⠑⠑⠐⠔⠄⢄⢀⢀⠀⠀⠀⠀⠀⠀⠀⠀⠀⠀⠀⠀⠀⠀⢹⣿⣿⣿⣿⢇⠕⠀⠀⠀⢕⢕⢕⢕⢕⢔⢕⢕⢕⢑⢑⠁⠑⠕⠕⢕⢕⢕⢕⢕⢕⣕⣵⣸⣿⣿⣿⣵⢏⢕⢕⢕⢕⣱⣧⡜⢟⡟⢿⢇⢕⢕⢜⢝⢳⣧⡱⢵⢵⣕⣳⣷⣿⢟⡿⢏⢕⣿⣿⣿⣿⣿⣿⣿⣿⣿⣿⣿⣿⣿⣿⣿⣿⣿⣿⣿⣿⣿⣿⣿⣿⣿⣟⣻⡿⡗⡿⢽⢵⣾⡿⢟⢹⡇⢹⣿⣷⣝⢿⣿⣿⣿⣿⣿⣿⣿⣿⣿⣿⣿⣿⣿⣿⣷⣗⣿⣿⣿⣿⣿⣿⣿⣿⣿⣿⣿⣿⣷⣜⣵⣽⣿⡇⢕⢕⣵⣇⢕⢕⢕⢕⢕⢕⢕⢕⢕⢕⢕⢕⢕⢕⢕⢕⢕⢕⢕⢕⢕⢕⢕⢕⢕⢕⢕⢕⢕⢕⢔⠐⠁⠁⠕⢕⢕⢕⢕⢕⢕⡕⣿⣿⣿⣿⣿⣿⣿⣿⣿⣿⣿⣿⣿⣿⣿⣿⣿⠀</a:t>
            </a:r>
            <a:br/>
            <a:r>
              <a:t>⢕⢅⢕⢕⢘⢟⢏⢅⠑⠁⠀⠀⠀⠀⠀⠀⠀⠀⠀⠀⠁⠁⠁⠐⠐⠔⠄⠄⢄⢀⢀⠀⠀⠀⠀⢹⣿⣿⣿⢕⢄⠀⠀⠀⠕⢕⢕⢕⢕⢕⢕⢕⢕⢕⢕⢔⢔⢄⢄⢀⠁⠑⢕⣵⢿⣿⣿⣿⣿⣿⣿⣿⣷⣵⣵⣿⣿⣾⣇⢕⢕⢝⢵⢕⢕⢕⢕⢕⢕⢜⢿⣧⣼⣿⣿⣿⣿⣿⣿⣷⣾⣿⣿⣿⣿⣿⣿⣿⣿⣿⣿⣿⣿⣿⣿⣿⣿⣿⣿⣿⣿⣿⣿⣿⣿⣿⣿⣿⣧⣵⡝⢝⣹⣷⣵⡕⢻⢜⢕⣜⣿⣿⣷⣹⣿⣿⣿⣿⢟⢿⣟⢿⣷⣽⣿⣿⣽⢿⣿⣿⣿⣿⣿⣿⡜⢝⡿⣿⣿⣿⣿⡕⢸⣿⣧⣵⢽⣧⣕⢇⢣⢇⢕⢕⢕⢕⢕⢕⢕⢕⢕⢕⢕⢕⢕⢕⢕⢕⢕⢕⢕⢕⢕⢕⢕⠕⢕⢕⢕⢕⢕⢕⠀⠀⢄⢄⢕⣱⣵⣵⣷⣷⣿⣿⣿⣿⣿⣿⣿⣿⣿⣿⣿⣿⣿⣿⣿⣿⢟⢟⠀</a:t>
            </a:r>
            <a:br/>
            <a:r>
              <a:t>⢅⢅⢁⢁⠑⠑⠑⠑⠑⠐⠀⠀⠀⠀⠀⠀⠀⠀⠀⠀⠀⠀⠀⠀⠀⠀⠀⠀⠀⠁⠁⢁⢑⣑⣰⣷⣿⣿⡇⢕⢕⢀⠀⢔⢅⢁⢁⠁⠁⠑⠕⢕⢕⢕⢕⢕⢕⢕⢕⢕⢕⢕⢱⣿⣷⣯⣽⣿⣿⣿⣿⣿⣿⣿⣿⣿⣿⣿⣿⣿⢇⣕⡕⢕⢕⢕⢵⢕⢕⢕⢕⢟⢝⢿⣿⣿⣿⣿⣿⣿⢿⣿⣿⣿⣿⣿⣿⣿⣿⣿⣿⣿⣿⣿⣿⣿⣿⣿⣿⣿⣿⣿⣿⣿⣿⣿⣿⣿⣿⢿⣿⣷⡝⢾⣷⡗⡕⣾⣿⣿⡿⣿⣿⣿⣿⣿⣿⣿⣿⣿⣿⣿⣿⣿⣿⣿⣿⣿⣿⣿⣿⣿⣿⣿⣿⣿⣷⣿⣿⣿⣿⣿⣿⣷⣿⣟⢿⣿⣷⣵⢜⢕⢕⢕⢕⢕⢕⢕⢕⢕⢕⢕⢕⢕⢕⢕⢕⢕⢕⢕⢕⢕⢕⢑⢕⢕⢕⢕⣕⣕⣵⣵⣷⣷⣾⢿⢿⢿⢿⢟⢟⢏⢝⣿⡿⢏⢕⢝⢅⢜⢟⢛⢟⢻⢿⠿⣿⢕⢕⢕⠀</a:t>
            </a:r>
            <a:br/>
            <a:r>
              <a:t>⢕⢕⢅⢁⠁⠀⠀⠀⠀⠀⠀⠀⠀⠀⠀⠀⠀⠀⠀⠀⠀⠀⠀⠀⠀⠀⠀⠀⠀⢸⣿⣿⣿⣿⣿⣿⣿⣿⢇⠕⠑⠑⠑⠕⢕⢕⢕⢔⢔⢔⢄⢀⢁⠁⠑⠑⠕⢕⢕⢕⣾⣱⣼⣿⣿⣿⡷⢕⢕⢕⡟⢿⣿⣿⣿⣿⡟⢹⣿⣿⣿⣿⡕⢕⢕⣕⡕⢕⢱⡕⢕⢕⢕⡕⢹⣿⣿⣿⣿⣿⣿⣿⣿⣿⣿⣿⣿⣿⣿⣿⣿⣿⣿⣿⣿⣿⣿⣿⣿⣿⣿⣿⣿⣿⣿⣿⣿⣿⣿⣿⣿⣿⣿⣧⣽⢱⣿⣿⣿⣷⣼⣿⣿⣿⣿⡿⣿⣿⣿⣿⣏⣿⣟⣵⢞⢝⣿⣿⣿⣿⣿⣿⣿⣿⣿⣿⣿⡿⣿⣿⣿⣿⣿⣿⣿⣿⣿⣿⣿⣿⣾⣿⣷⣾⣵⣵⢕⢕⢕⣱⡕⢕⢕⢕⢕⢕⢕⢕⢕⢕⢕⢕⢕⢕⢕⢗⢾⢟⢟⢟⢏⢝⢝⠑⠁⠁⠕⢕⢕⢕⢕⠕⠑⠁⠑⠑⠕⠕⢑⠕⢕⢕⢕⢕⢕⢕⢕⢑⠕⢕⠀</a:t>
            </a:r>
            <a:br/>
            <a:r>
              <a:t>⢕⢕⢕⢕⢕⢕⢔⢔⢄⢄⢀⢀⠀⠀⠀⠀⠀⠀⠀⠀⠀⠀⠀⠀⠀⠀⠀⠀⠀⠈⢿⣿⣿⣿⣿⣿⣿⣿⠁⠀⠀⠀⠀⠀⠀⠁⠁⠑⠑⠕⠕⠕⢕⢕⢔⢔⢀⢀⣰⡟⢻⢿⣿⢏⢕⢕⡿⣗⣾⣿⣿⣮⣻⣿⣯⡝⣽⡝⢻⣿⣿⣿⢿⣷⣕⡕⢕⢕⣕⣸⣕⢕⣕⣷⣾⣿⣿⣿⣿⣿⣿⣿⣿⣿⣿⣿⣿⣿⣿⣿⣿⣿⣿⣿⣿⣿⣿⣿⣿⣿⣿⣿⣿⣿⣿⣿⣿⣿⣿⣿⣿⣧⣽⣿⣿⣷⣿⣿⣿⣿⣿⣿⣿⣿⣿⣿⣿⣿⣿⣿⣿⢟⢕⣵⣿⢟⣿⣟⣿⣿⣿⣿⣿⣿⣿⣿⣿⣿⣿⣿⣿⣿⣿⣿⣿⣿⣿⣿⣿⡿⢿⣿⣟⣟⣿⣿⣿⣷⣵⣾⣿⣷⡕⢕⢕⢕⢕⢕⢕⢕⢕⢕⠕⠕⠕⠑⠑⢕⢕⢑⠁⠁⢑⠀⠀⠀⠀⠁⢕⠑⠁⠀⠀⠀⠀⠀⢀⢁⢄⣅⣔⣕⣱⣵⣵⣵⣵⣷⣷⣿⠀</a:t>
            </a:r>
            <a:br/>
            <a:r>
              <a:t>⠀⠀⠀⠁⠁⠁⠁⠁⠑⠑⠑⠑⠑⠕⠕⠕⠔⠔⢄⢅⢄⢔⢄⢄⢀⢀⢀⠀⠀⠀⠘⣿⣿⣿⣿⣿⣿⡇⠀⠀⠀⠀⠀⠀⠀⠀⠀⠀⠀⠀⠀⠀⠀⠀⠁⠁⢅⣼⣿⣿⣿⢧⢝⢕⣇⢵⣵⣷⣻⣿⢟⢟⢫⣏⣟⣿⣿⣿⣷⣿⣟⣏⣜⢝⣳⣾⣇⢜⢝⢟⢕⣵⣿⣿⣿⣿⣿⣿⣿⣿⣿⣿⣿⣿⣿⣿⣿⣿⣿⣿⣿⣿⣿⣿⣿⣿⣿⣿⣿⣿⣿⣿⣿⣿⣿⣿⣿⣿⣿⣿⣿⣿⣿⣿⣿⣿⣽⣻⣽⣿⣿⣿⣿⣿⣿⣿⣿⣿⣿⣿⣿⣕⣱⣟⢱⣾⣿⣿⣿⢇⢕⣿⣿⣿⣿⣿⣿⣿⣿⣿⣿⣿⣿⣿⣿⣿⣿⣿⣵⣵⣇⣷⣮⣽⢝⣹⣿⣿⣿⣿⣿⣿⣷⡕⠅⠕⢑⢑⠑⠁⠀⠀⠀⠀⠀⠀⠐⢕⢕⠅⢀⢀⢀⢀⢀⢀⢀⢄⢄⡔⢔⢔⢵⢵⢷⢷⢿⢿⢟⢟⢟⢟⢏⢝⢝⢝⢝⢕⢕⢜⠀</a:t>
            </a:r>
            <a:br/>
            <a:r>
              <a:t>⠀⠀⠀⠀⠀⠀⠀⠀⠀⠀⠀⠀⠀⠀⠀⠀⠀⠀⠀⠀⠀⠀⠀⠁⠁⠁⠁⠁⠁⠀⠀⠸⣿⣿⣿⣿⣿⣷⢀⠀⠀⠀⠀⠀⠀⠀⠀⠀⠀⠀⠀⠀⠀⠀⠀⠀⣼⣿⣿⣿⡻⢕⢱⢕⢜⢕⢸⡕⢜⢿⢕⢱⣸⣿⣿⣿⣿⣿⣿⣿⡿⣿⣿⣧⣜⣝⣝⣕⣱⣵⣿⣿⣿⣿⣿⣿⣿⣿⣿⣿⣿⣿⣿⣿⣿⣿⣿⣿⣿⣿⣿⣿⣿⣿⣿⣿⣿⣿⣿⣿⣿⣷⣿⣿⣿⣿⣿⣿⣿⣿⣿⣿⣿⣿⣿⣿⣿⣏⢿⣷⣵⣵⣿⣿⣿⣿⣿⣿⣿⣿⢟⣳⣿⣿⣧⣿⡿⢿⣣⣕⣾⣿⣿⣿⣿⣿⣿⣿⣿⣿⣿⣿⣿⣿⣿⣿⣿⡿⣿⣿⣿⢿⣿⣿⣿⣿⣷⣾⣿⣿⣿⣿⣿⣧⢀⠁⠀⠀⢀⢀⢀⢄⢄⢄⢄⢄⢔⢔⢕⢕⢕⢕⢕⢕⢕⠕⠕⠕⠕⠕⠕⠑⠑⠑⠑⠁⢁⢁⢅⢄⠕⠕⢔⠕⢕⢕⢕⢕⢕⢕⠀</a:t>
            </a:r>
            <a:br/>
            <a:r>
              <a:t>⠀⠀⠀⠀⠀⠀⠀⠀⠀⠀⠀⠀⠀⠀⠀⠀⠀⠀⠀⠀⠀⠀⠀⠀⠀⠀⠀⠀⠀⠀⠀⠀⠹⣿⣿⣿⣿⣿⢕⠀⠀⠀⠀⠀⠀⠀⠀⠀⠀⠀⠀⠀⠀⠀⠀⢱⣟⣿⣿⣿⣷⣕⡜⣕⣕⡕⢕⡕⢕⢕⢕⢕⣏⣷⣿⣿⣿⢿⢟⣽⣵⣽⣿⣿⣿⣿⣿⣿⣿⣿⣿⣿⣿⣿⣷⣿⣿⣿⣿⣿⣿⣿⣿⣿⣿⣿⣿⣿⣿⣿⣿⣿⣿⣿⣿⣿⣿⣷⣿⣿⣿⣿⣿⣿⣿⣿⣿⣿⣿⣿⣿⣿⣿⣿⣿⣿⣿⡿⣏⣹⣿⣿⢿⣻⢟⣻⣻⣿⣿⣿⣿⣿⣿⣿⣿⣿⣷⣾⣿⣿⣿⣿⣿⣿⣿⣿⣿⣿⣿⣿⣿⣿⣿⣿⣿⣿⣿⣷⢜⣿⣿⣿⣿⣿⣟⣿⣿⣿⣿⣿⣿⣿⣿⣿⣧⢀⢔⢕⠕⢕⢕⠕⢕⠕⢑⢑⢅⢕⢕⢕⢕⢕⢕⢕⠀⠀⠀⠀⠀⠀⠀⠀⠀⠀⠀⠀⠀⠀⠀⠀⠀⠀⠀⠀⠀⠀⠁⠁⠁⢑⠀</a:t>
            </a:r>
            <a:br/>
            <a:r>
              <a:t>⢄⢄⢀⢀⢀⢀⢀⠀⠀⠀⠀⠀⠀⠀⠀⠀⠀⠀⠀⠀⠀⠀⠀⠀⠀⠀⠀⠀⠀⠀⠀⠀⠀⠘⢿⣿⣿⣿⡕⠀⠀⠀⠀⠀⠀⠀⠀⢀⢄⢀⢀⠀⠀⠀⢄⢜⢏⢿⢿⢽⣿⣿⣿⣿⣿⣿⡇⢝⢕⣕⣕⡕⢿⣿⣽⣝⡕⢱⢾⢇⢝⢿⡿⣿⣵⣿⣿⣿⢿⣿⣿⣿⣿⣿⣿⣿⣿⣿⣿⣿⣿⣿⣿⣿⣿⣿⣿⣿⣿⣿⣿⣿⣿⣿⣿⣿⣿⣿⣿⣿⣿⣿⣿⣿⣿⣿⣿⣿⣿⣿⣿⣿⣿⣿⣿⣿⣿⡕⢏⣻⣿⣿⣯⣽⣾⣿⣿⣿⣿⣿⣿⣿⣿⣿⣿⣿⣿⣿⣿⣿⣵⣯⣿⣽⣟⣿⣿⣿⣿⣿⣿⣿⣿⣿⣿⣿⣿⣿⡷⢟⢟⣝⢝⢝⢝⢟⢝⢟⣽⢿⣿⣿⣿⣿⣿⣧⠀⠀⠀⠀⢀⢔⢕⢕⢕⢕⢕⢕⠁⠁⠁⠀⠀⠀⠀⠀⠀⠀⠀⠀⠀⢀⢀⢀⢀⢀⢄⢄⢄⢄⢄⢄⢔⢔⣔⣔⣕⣕⣕⣕⠀</a:t>
            </a:r>
            <a:br/>
            <a:r>
              <a:t>⢕⢕⢕⢕⢕⢕⢕⢕⠕⠕⠕⠕⠔⠔⠔⠔⠔⢔⠄⢄⢄⢄⢄⢄⢀⢀⢀⢀⢀⢀⢀⢀⠀⠀⠁⠻⣿⣿⢇⠐⠀⠀⠀⠀⢄⢀⢔⢕⣕⢕⢕⢔⢀⠀⢑⠕⠕⢕⢕⢕⢺⡿⢟⢿⢿⢟⣟⡟⢟⢹⢕⢜⢧⡜⢽⣿⣿⢿⢷⣼⣿⣿⣧⣻⣿⣿⣿⣿⣧⣿⣿⣿⣿⣿⣿⣿⣿⣿⣿⣿⣿⣿⣿⣿⣿⣿⣿⣿⣿⣿⣿⣿⣿⣿⣿⣿⣿⣿⣿⣿⣿⣿⣿⣿⣿⣿⣿⣿⣿⣿⣿⣿⣿⣿⣿⣿⣿⣿⣼⣿⣿⣿⣿⣿⣿⣿⡻⣿⣿⣿⣿⣿⣿⣿⣿⣿⣿⣿⣷⣿⣿⣿⣯⣿⣿⣿⣿⣿⣿⣿⣽⣿⣿⣿⣿⣿⣾⢇⢕⢕⢱⡇⢝⢕⢕⢕⢕⢕⣸⣏⢹⣿⣿⣟⣿⣿⡇⠀⠀⢄⢕⢕⢕⢕⢕⠕⠕⠑⢄⢄⢔⢔⢔⢔⢔⢀⢔⢔⢔⢕⢕⠕⠗⠗⠗⠗⠗⠟⠝⠝⠝⠝⠝⠝⠝⠝⠝⠝⠝⠝⠀</a:t>
            </a:r>
            <a:br/>
            <a:r>
              <a:t>⢕⢕⢕⢕⢕⢕⢕⢕⢕⢔⢔⢔⢔⢄⢄⢄⢄⢄⢄⢄⢄⢀⢀⢀⢁⢁⢁⢁⠁⠁⠁⠁⠁⠁⠁⠁⠘⢝⢇⠑⠀⠀⠀⠀⠔⢕⢔⠕⢕⢿⢇⢕⢕⢕⢁⢁⢀⢀⢀⢕⢜⡳⢕⢕⢕⢕⢸⢿⢗⢞⢗⢕⢜⢻⡟⢝⢝⢝⢟⢷⢾⢽⣯⣿⣿⣿⣿⣿⣿⣿⣿⣿⣿⣿⣿⣿⣿⣿⣿⣿⣿⣿⣿⣿⣿⣿⣿⣿⣿⣿⣿⣿⣿⣿⣿⣿⣿⣿⣿⣿⣿⣿⣿⣿⣿⣿⣿⣿⣿⣿⣿⣿⣿⣿⣿⣿⣿⣿⣿⣿⣿⣿⣿⣿⣿⣿⣿⣿⣿⣿⣿⣿⣿⣿⣿⣿⣿⣿⣿⣿⣿⣿⣿⣿⣿⣿⣿⣿⣿⣿⣿⣿⣿⣿⣏⣿⢵⣜⢎⢕⢕⢕⢱⢕⢸⡕⡱⢸⣧⡾⣿⣿⢟⣯⣼⣿⣧⠀⠀⢕⢕⢕⢜⢕⠕⠀⠔⡎⠕⠑⠑⠑⠑⠁⠁⠀⠀⠁⠀⠀⠀⠀⢀⢀⢀⢄⢄⢄⢄⢄⢄⢄⢄⢔⢔⢔⢔⢔⢔⢔⠀</a:t>
            </a:r>
            <a:br/>
            <a:r>
              <a:t>⠑⠑⠑⠑⠑⠑⠑⠑⠑⠑⠑⠑⠕⠕⠕⠕⠕⠕⠕⠕⠕⠑⠑⠑⠁⠁⠁⠁⠁⠁⠀⠀⠀⠀⠀⠀⢕⢕⢿⢕⠔⠐⠀⠀⠀⠕⠕⠀⠕⠑⢹⢗⢕⢕⢕⡕⠘⠅⢕⠑⠑⢕⢕⢕⢕⢕⢕⢕⢁⢕⠑⢕⢕⢕⢕⢕⢕⢕⢱⢕⢇⢕⢾⣿⣿⣿⣿⣿⣿⣿⣿⣿⣿⣿⣿⣿⣿⣿⣿⣿⣿⣿⣿⣿⣿⣿⣿⣿⣿⣿⣿⣿⣿⣿⣿⣿⣿⣿⣿⣿⣿⣿⣿⣿⣿⣧⣽⣿⣿⣿⣿⣿⣿⣿⣿⣿⣿⣿⣿⣿⣿⣿⣿⣿⣿⣿⣿⣿⣿⣿⣿⣿⣿⣿⣿⣿⣿⣿⣿⣿⡻⣿⣿⣿⣿⢿⣿⣿⣿⣿⣿⣿⣿⣿⣿⣿⣷⣯⣷⣱⢕⢣⢵⣕⣕⣝⣷⡾⡝⢕⢕⢕⣜⣿⡟⢻⡿⡔⢄⢕⢕⢕⢕⢕⠐⢐⠀⢀⢀⢑⢑⢑⢑⢕⠀⠀⠀⢔⠀⠀⠀⠁⠑⠑⠅⠕⠕⠕⢕⢕⢕⢕⢕⢕⢕⢕⠕⠕⢕⢕⠀</a:t>
            </a:r>
            <a:br/>
            <a:r>
              <a:t>⠀⠀⠀⠀⠀⠀⠀⠀⠀⠀⠀⠀⠀⠀⠀⠀⠀⠀⠀⠀⠀⠀⠀⠀⠀⠀⠀⠀⠀⠀⠀⠀⠀⠀⠀⢑⢕⢸⡗⢆⠐⠀⠀⠀⠀⠐⢐⢐⢐⢐⢜⢕⢇⢕⢕⢔⢑⢔⢣⢔⢔⢕⢕⢕⢱⡕⢕⢕⠑⢑⠕⢕⢕⣧⢕⢕⢑⢕⢜⢕⢱⢕⢕⢜⢿⣿⣿⣿⣿⣿⣿⣿⣿⣿⣿⣿⣿⣿⣿⣿⣿⣿⣿⣿⣿⣿⣿⣿⣿⣿⣿⣿⣿⣿⣿⣿⢿⣿⣟⣿⣿⣿⣿⣿⣿⣿⣿⣿⣿⣿⣿⣿⣿⣿⣿⣿⣿⣿⣿⣿⣿⣿⣿⣿⣟⣿⣿⣿⣿⣿⣿⣿⣿⣿⣿⣿⣿⣿⣿⣿⣯⣽⣿⣽⣿⣾⣿⣿⣿⣿⣿⣿⣿⣿⣿⣿⣿⣿⢻⡟⢟⣝⣿⣿⣟⣟⣿⢕⢕⢝⢇⢕⢻⣵⣼⣿⣷⣧⢕⢕⢕⢕⢕⢕⢄⢔⢑⢕⢕⢕⢕⢕⢑⢁⢀⠀⢀⢀⢀⢀⢀⢀⢀⢀⠀⠀⠀⠀⢀⢀⢀⢀⢀⢀⢀⢀⢀⢀⢀⢀⠀</a:t>
            </a:r>
            <a:br/>
            <a:r>
              <a:t>⠀⠀⠀⠀⠀⠀⠀⠀⠀⠀⠀⠀⠀⠀⠀⠀⠀⠀⠀⠀⠀⠀⠀⠀⠀⠀⠀⠀⠀⠀⠀⠀⠀⠀⠀⢄⢕⢕⢕⢕⠀⠀⠀⠀⠀⠀⠀⠀⠀⠀⠁⢕⢕⢕⢕⢜⢕⣼⣧⢕⣕⡇⢱⣷⢕⢜⣇⢕⢕⢕⢕⠜⠕⢕⢕⢕⢕⢕⢕⢵⢇⢕⢕⢑⢕⣹⣿⣿⣿⣿⣿⣿⣿⣿⣿⣿⣿⣿⣿⣿⣿⣿⣿⣟⣿⡿⢿⣿⣿⣿⣿⣿⣿⣿⣿⣾⣿⣿⣿⣿⣿⣿⣿⣿⣿⣿⣿⣿⣿⣿⣿⣿⣿⣿⣿⣿⣿⣿⣿⣿⣿⣿⣿⣿⣿⣿⣿⣿⣿⣿⣿⣿⣿⣿⣿⣿⣿⣿⣿⣯⣝⢕⢹⢝⢝⡝⢺⡝⣻⣿⣿⣿⣿⣽⣿⣿⣿⣷⣿⣿⣷⢇⢜⢕⢝⣱⣿⣧⡕⢕⢕⢕⢕⢜⢝⢻⢏⢝⢕⢕⢕⢕⢱⢕⢕⢕⢕⢕⢕⢕⢕⢕⢕⢕⠀⠀⢕⢕⢑⢕⢕⢕⢑⢑⢑⢑⢑⢑⢑⢑⠑⠑⠑⠑⠑⠑⠑⢑⢑⢕⠀</a:t>
            </a:r>
            <a:br/>
            <a:r>
              <a:t>⠀⠀⠀⠀⠀⠀⠀⠀⠀⠀⠀⠀⠀⠀⠀⠀⠀⠀⠀⠀⠀⠀⠀⠀⠀⠀⠀⠀⠀⠀⠀⠀⠀⠀⠀⢕⢕⢕⢕⢕⠀⠀⠀⠀⠀⠀⠀⠀⠀⠀⠀⢕⢕⢕⢕⢄⣄⢅⢝⢕⢏⠑⢕⢕⢕⢕⢟⢕⢕⢕⢕⢕⢅⢕⢕⢕⢕⢔⢔⢕⢕⢕⣵⣷⣿⡏⢝⢹⣿⣿⣿⣿⣿⣿⣿⣿⣿⣿⣿⣿⣿⣿⣾⣿⣿⣿⣷⣿⣿⣿⣿⣿⣿⣿⣿⣿⣿⣿⣿⣿⣿⣿⣿⣿⣿⣿⣿⣿⣿⣿⣿⣿⣿⣿⣿⣿⣿⣿⣿⣿⣿⣿⣿⣿⣿⣿⣿⣿⣿⣿⣿⣿⣿⣿⣿⣏⣱⣟⣟⣟⣿⣷⣵⣼⣕⢕⣕⣜⣿⣿⣿⣿⣿⣿⣾⣿⣿⣾⢻⣿⣿⣯⣵⣷⣿⣿⣿⢿⢏⢕⢕⡕⢕⢱⢕⢜⢕⢕⢕⢕⢕⢕⢕⠀⠁⠁⠁⠑⠑⠑⠑⠑⠑⠑⠑⠑⠕⠑⠑⠕⠕⠕⠕⠕⠕⠕⢕⢕⢕⢕⢕⢕⢕⢕⢕⢕⢕⢕⢕⢕⠀</a:t>
            </a:r>
            <a:br/>
            <a:r>
              <a:t>⠀⠀⠀⠀⠀⠀⠀⠀⠀⠀⠀⠀⠀⠀⠀⠀⠀⠀⠀⠀⠀⠀⠀⠀⠀⠀⠀⠀⠀⠀⠀⠀⠀⠀⠀⢕⢕⢕⢕⢕⠀⠀⢀⠀⠀⠀⠀⠀⢀⠀⠀⠕⠕⢕⠕⠔⠜⢕⣵⣇⡔⢔⢜⠇⢕⢑⢕⢕⢕⢕⢕⢕⢕⢕⢕⢇⢕⢕⢕⢱⢾⣿⣿⣟⣿⣿⣷⡝⢸⣯⣿⣿⣿⣿⣿⣿⣿⣿⣿⡏⢿⣏⢱⣵⣿⣿⣿⣿⡿⢟⢕⢜⢟⣿⣿⣿⣿⣿⣿⣿⣿⣿⣿⣿⣿⣿⣿⣿⣿⣿⣿⣿⣿⣿⣿⣿⣿⣿⣿⣿⣿⣿⣿⣿⣿⣿⣿⣿⣿⣿⣿⣿⣿⣿⣝⢝⡕⣸⣏⢝⢟⣿⣿⣿⣿⣿⣽⣯⣷⣾⣯⣿⣿⣿⣿⣿⣿⣿⣿⣿⣷⣾⣿⣿⣟⣿⡟⢇⢁⢅⢕⢎⢕⢗⢕⢕⢕⢕⢅⠅⠁⠁⠁⠀⠀⠀⠀⠀⠀⠀⠀⠀⠀⠀⠀⠀⠀⠀⠀⠀⠀⠀⠀⠀⠀⠀⠀⠀⠀⠀⠀⠀⠀⠀⠀⠀⠀⠀⠀⠀⠀</a:t>
            </a:r>
            <a:br/>
            <a:r>
              <a:t>⠀⠀⠀⠀⠀⠀⠀⠀⠀⠀⠀⢀⢀⢀⢀⠀⠀⠀⠄⠄⠀⠀⠀⠀⢀⢀⢀⢀⢀⢄⢄⢄⠄⠄⠄⢕⢕⢗⢇⢕⠀⠀⠑⢕⢔⢀⢀⢀⢄⢄⢄⢄⢄⢔⢕⠕⢳⣞⢟⢑⢑⠅⠑⠁⢁⢑⢕⢕⣧⡱⢕⢕⢕⣕⡗⢷⣕⣕⢿⣽⣣⣿⣿⣿⣿⣿⣿⣵⣾⣿⣿⣿⣿⣿⣿⣿⣿⣿⣿⣿⣿⣿⣿⣿⣿⣿⣿⣿⣿⣿⡾⣷⣾⣿⣿⣿⣿⣿⣿⣿⣿⣿⣿⣿⣿⣿⣿⣿⣿⣿⣿⣿⣿⣿⣿⣿⣿⣿⣿⣿⣿⣿⣿⣿⣿⣿⣿⣿⣿⣿⣿⣿⣿⣯⡜⢻⣾⣟⣿⣷⣾⣿⣿⣿⢿⣿⣿⣿⣿⣿⣿⣿⣿⣿⣟⢟⣯⣿⡯⢕⢿⣿⣿⣽⢽⣿⡇⢕⢕⢕⢅⢕⢑⠁⢕⢕⢕⢕⢕⠕⠀⠀⠀⠀⠀⠀⠀⠀⠀⠀⠀⠀⠀⠀⠀⠀⠀⠀⠀⠀⠀⠀⠀⠀⠀⠀⠀⠀⠀⠀⠀⠀⠀⠀⠀⠀⠀⠀⠀⠀⠀</a:t>
            </a:r>
            <a:br/>
            <a:r>
              <a:t>⢔⢔⢔⢔⢔⢔⢔⢔⢔⢕⢕⢕⢕⢕⢔⢔⢔⢔⢔⢔⢕⢑⢑⢁⢁⢅⢅⢄⢄⢄⢄⢄⢔⢔⢔⣷⣷⣾⡿⢗⠕⠑⠑⠑⠑⠑⠁⠁⠁⠁⠀⠀⠀⠀⠐⠑⢅⢱⢕⢄⢄⢔⢔⢕⢕⢕⢕⢕⢕⢕⢱⢕⣸⢿⢝⢻⡿⢟⢕⢎⡿⢿⣿⣿⣿⣿⣿⣿⡿⢿⣿⣿⣿⣿⣿⣿⣿⣿⡿⣻⣿⣿⣿⣝⣝⣽⣵⣟⣿⣣⣼⣟⢿⣿⣿⣿⣿⣿⣿⣿⣿⣿⣿⣿⣿⣿⣿⣿⣿⢿⣿⣿⣿⣿⣿⣿⣿⡿⣿⣿⣿⣿⣿⣿⣿⣿⣿⣿⣿⣿⣿⣿⣿⣿⣿⣿⣷⣽⣻⣿⣿⣿⣿⣿⣿⣿⣿⣿⣿⣿⣿⣿⣿⣿⣿⣷⣿⣿⣧⣵⣵⣿⣿⣿⢕⢇⢕⢕⢕⢕⢕⢕⢕⢕⢕⣕⢕⢅⢑⢀⠀⠀⠀⠀⠀⠀⠀⠀⠀⠀⠀⠀⠀⠀⠀⠑⠀⠀⠀⠀⠀⠐⠐⠔⠔⠔⢔⢄⢄⢄⢄⢄⢄⢄⢀⢀⢀⢀⢀⢀⠀</a:t>
            </a:r>
            <a:br/>
            <a:r>
              <a:t>⢕⢕⢕⢕⢕⢕⢕⢕⢕⢕⢕⢕⢕⢕⢕⠕⠕⠕⠕⠕⠑⠑⠑⠑⠑⠑⠑⠁⠁⠁⠁⠁⠁⠀⠀⢕⢕⢕⢕⢕⠀⠀⠀⠀⠀⠀⠀⠀⠀⠀⠀⠀⠀⠀⢀⠀⢜⢕⢕⢟⢏⢕⠑⠁⠕⢜⢇⢕⠁⠑⢕⢕⢝⢧⡕⣻⣷⣷⣕⡕⢕⣾⣿⣿⣿⣿⣿⣿⣿⣿⣿⣿⣿⣿⣿⣿⣿⣿⣳⣿⣿⣿⣻⢿⣿⣿⣿⣿⣿⣿⣿⣿⣿⣿⣿⣿⣿⣿⣿⣿⣿⣿⣿⣿⣿⣿⣷⣿⣿⣾⣿⣿⣿⣿⣿⣾⣿⣿⣿⣿⣿⣿⣿⣿⣿⣿⣿⣿⣿⣿⣿⣿⣿⣿⣿⣿⣿⣿⣿⣿⣿⣯⣽⣿⣿⣿⣿⣿⣿⣿⣿⣿⡟⢹⣿⣿⣿⣿⣿⣾⣿⣿⣿⣷⣷⣧⣷⣷⣇⣕⡕⢵⢕⣕⢼⡟⢕⢕⢕⢔⢄⠀⠀⠀⠀⠀⠀⠀⠀⠀⠀⠀⠀⠀⠀⠀⠀⠀⠀⠀⠀⠀⠀⠀⠀⠀⠀⠀⠐⠑⠑⠑⠕⠕⠕⢕⢕⢕⢕⢕⠀</a:t>
            </a:r>
            <a:br/>
            <a:r>
              <a:t>⠕⠑⠑⠑⠑⠑⠁⠁⠁⠁⠀⠀⠀⠀⠀⠀⠀⠀⠀⠀⠀⠀⠀⠀⠀⠀⠀⠀⠀⠀⠀⠀⠀⠀⠀⢕⢕⢕⢕⢕⠀⠀⠀⠀⠀⠀⠀⠀⠀⠀⠀⠀⠀⢠⣕⢐⢁⢕⢕⢎⢕⠑⠀⠀⠀⠑⢕⢕⢔⢐⢕⢕⢕⣱⢸⢿⣿⣿⣿⣷⣷⣵⣏⢾⣻⢟⣿⣿⣿⣿⣿⣿⣿⣿⣿⣿⡟⣏⣿⢿⣿⣿⣿⣿⣼⣽⣿⣿⣿⣿⣿⣾⣿⣿⣿⣿⣿⣿⣿⣿⣿⣯⣿⣿⣿⣿⣟⣿⣿⣿⣿⣿⣿⣿⣿⣿⣿⣿⣿⣿⣿⣿⣿⣿⣿⣿⣿⣿⣿⣿⣿⣿⣿⣿⣿⣿⣿⣿⣿⣿⣿⣿⣿⣿⣿⣿⣟⣟⢿⢿⣿⣿⣷⣾⣿⣿⣿⣿⣿⣿⣿⣿⣿⣿⣿⣿⣿⢿⢿⣷⣵⣵⡵⢷⢕⡜⣇⢱⢕⢕⢑⠀⠀⠀⠀⠀⠀⠀⠀⠀⠀⠀⠀⠀⠀⠀⠀⠀⠀⠀⠀⠀⠀⠀⠀⠀⠀⠀⠀⠀⠀⠀⠀⠀⠀⠀⠀⠀⠀⠁⠀</a:t>
            </a:r>
            <a:br/>
            <a:r>
              <a:t>⠀⠀⠀⠀⠀⠀⠀⠀⠀⠀⠀⠀⠀⠀⠀⠀⠀⠀⠀⠀⠀⠀⠀⠀⠀⠀⠀⠀⠀⠀⠀⠀⠀⠀⠀⢕⢕⢕⢕⢕⠀⠀⠀⠀⠀⠀⠄⠀⠀⠀⠀⠀⠀⠅⠟⢝⢗⢔⢕⢕⢀⠀⢄⢄⢀⠄⢕⢧⢕⢕⢞⢗⢾⣿⣿⣷⣿⡟⣿⣎⣝⣸⡏⢝⢹⢿⢿⣿⢿⣿⣟⣟⢻⣿⣿⣿⣿⣿⣿⣿⣿⣿⣻⣽⣿⣿⣿⢿⡿⣿⣿⣿⣿⣿⣿⣿⣿⣿⣿⣿⣿⣿⣿⣿⣿⣿⣿⣿⣿⣿⣿⣿⣿⣿⣿⣿⣿⣿⣿⣿⣿⣿⣿⣿⣿⣿⣿⣿⣿⣿⣿⣿⣿⣿⣿⣿⣿⣿⣿⣿⣿⣿⣿⣿⣿⣿⣷⣼⣽⣿⣿⣿⣿⣿⣿⣿⣿⣿⣿⣿⣿⣿⣿⣿⣿⣿⣿⣿⣿⣿⣿⣿⣿⣷⣗⣾⣿⣧⣕⣱⡕⠀⠁⠑⠔⠔⢔⠔⠀⢄⢀⠀⢀⠀⠀⢔⠀⠀⠀⠀⠀⠀⠀⠀⠀⠀⠀⠀⠀⠀⠀⠀⠀⠀⠀⠀⠀⠀⠀⠀⠀</a:t>
            </a:r>
            <a:br/>
            <a:r>
              <a:t>⠀⠀⠀⠀⠀⠀⠀⠀⠀⠀⠀⠀⠀⠀⠀⠀⠀⠀⠀⠀⠀⠀⠀⠀⠀⠀⠀⠀⠀⠀⠀⠀⠀⠀⠀⢕⢕⣱⢕⢕⠀⠀⠀⠀⠀⠀⠀⠐⠐⠀⠀⠀⠀⠀⢀⡕⢕⢕⢕⢕⢕⢑⢑⢅⠀⢄⡑⠄⠕⢵⢕⢕⢕⢝⢏⢟⢟⡹⢟⢟⢕⢕⢕⢕⢱⢞⢻⡿⣵⣝⣹⣿⢜⣿⣿⣿⡫⡿⢿⣏⢝⢕⢝⣿⡿⣿⣿⣧⣵⣾⣿⣿⣿⣿⣿⣿⣿⣿⣿⣏⢝⣿⣿⣿⣿⣿⣿⣿⣿⣿⣿⣿⣿⣿⣿⣿⣿⣿⣿⣿⣿⣿⣿⣿⣿⣿⣿⣿⣿⣿⣿⣿⣿⣿⣿⣿⣿⣿⣿⣿⣿⣿⣿⣿⣿⣿⣿⣿⣿⣿⣿⣿⣿⣿⣿⣿⣿⣿⣿⣿⣿⣿⣿⡿⢟⢟⢟⢟⣿⣿⣿⣿⣿⣿⣿⣿⣿⣿⣿⣿⡇⢀⢀⢀⠀⠀⠀⠀⠀⠁⠀⠀⠑⠁⢕⠕⠐⠔⠄⢄⢀⢀⢀⢀⠀⠀⠀⠀⠀⠀⠀⠀⠀⠀⠀⠀⠀⠀⠀⠀⠀</a:t>
            </a:r>
            <a:br/>
            <a:r>
              <a:t>⠀⠀⠀⠀⠀⠀⠀⠀⠀⠀⠀⠀⠀⠀⠀⠀⠀⠀⠀⠀⠀⠀⠀⠀⠀⠀⠀⠀⠀⠀⢀⢀⠄⠄⠀⢕⢸⢿⢇⠑⠀⠀⠀⠀⠀⠀⠀⠀⢀⢀⢄⢴⠔⠑⠑⠑⢁⠄⠄⠔⠑⠁⠁⢀⢀⠁⢕⢕⢀⢀⢄⢕⢕⢱⣕⡕⢕⢕⢕⢕⢕⢕⢱⢇⢕⢕⢕⢕⣹⣯⣻⣿⢕⣿⣾⣿⣿⢇⢞⢝⢟⢿⣾⣟⢕⣿⣿⣿⣿⣿⣿⣿⣿⣿⣿⣿⣿⣿⣿⣟⣧⣼⣿⣿⣷⣿⣿⣿⣿⣿⣿⣿⣿⣿⣿⣿⢻⣿⣿⣿⣿⣿⣿⣿⣿⣷⣿⣿⣿⣿⡿⢻⣿⡿⣿⣿⣿⣿⣿⣿⣿⣿⣿⣿⣿⣿⣿⣿⣿⣿⣽⣿⣿⣿⣿⣿⣿⣿⣿⣿⣿⣿⣿⢇⢱⣵⣱⣕⡽⣝⣻⣿⣿⣿⡿⢿⣿⣿⢿⣿⢇⢕⢕⢕⢕⢕⢔⢔⢄⠀⢄⢀⢀⢔⢕⠀⠀⠀⠀⠀⠀⠁⠁⠁⠑⠑⠕⠔⢔⢔⢄⢄⢄⢄⢀⢀⢀⠀⠀⠀⠀</a:t>
            </a:r>
            <a:br/>
            <a:r>
              <a:t>⠀⠀⠀⠀⠀⠀⠀⠀⠀⢀⢀⢀⢄⢄⢄⢔⢔⢔⢔⠔⠑⠑⠀⢀⢄⠄⠔⠐⠑⠁⠀⠀⠀⠀⠀⢕⢕⢕⢕⠀⠀⠀⢀⢄⢠⠔⠂⠑⠁⢁⢄⠀⠐⠑⠀⠀⠀⠀⠀⠀⢀⢔⠀⠐⡜⠁⠁⢀⢔⢔⠑⠑⠑⢜⢟⡕⢇⢕⢕⢕⣷⡾⢿⢗⢳⢷⢗⢝⢕⡎⣿⡿⢿⢿⣿⢝⢕⣕⢕⢕⢕⢕⢜⢻⣷⣿⣿⣿⣿⣿⣿⡿⣿⣿⢿⣿⣿⣿⣷⣽⣿⣿⣿⣿⣿⣿⣿⣿⣿⣿⣿⣿⣟⣿⣿⣿⣿⢿⣻⣿⣿⣿⣿⣿⣿⣿⣿⣿⣿⣿⣵⡕⣝⢕⣱⣵⣼⡯⡝⢻⣿⣿⣿⣟⣟⢗⢏⡽⢿⣿⣿⣿⣿⣿⣿⣿⣿⣿⣿⣿⣿⣿⣼⣵⣮⢿⣏⢕⣱⢿⣿⣿⣿⣯⢕⣼⣾⣿⢇⢕⠑⠑⠕⠕⢕⢁⢕⠕⠁⢕⢕⢅⢱⢟⢕⠐⢄⠀⠀⠀⠀⠀⠀⠀⠀⠀⠀⠀⠀⠀⠁⠁⠁⠑⠑⠕⠕⠕⢕⢕⠀</a:t>
            </a:r>
            <a:br/>
            <a:r>
              <a:t>⢄⢄⢄⢔⢔⢔⢕⢕⢕⢕⠕⠕⠑⠑⢁⢁⢄⢄⢔⢔⠕⠑⠑⠁⠁⠀⠀⠀⠀⠀⠀⠀⠀⠀⠀⢕⣵⣷⣷⢗⠑⠁⠁⠀⠄⠀⠐⠀⠀⢰⡀⠀⠀⠀⠀⠀⠀⠀⠁⠀⠄⠀⠀⠀⢜⢔⢄⢜⠅⠕⠀⠀⢁⢀⠑⢕⠕⢕⢕⢕⢝⢕⢑⢕⢕⢕⢕⢱⢕⢜⢇⢕⢕⢕⢕⢕⢺⢟⢗⢇⡼⢜⢝⣿⣟⢿⢿⡻⣼⡯⡕⢗⡿⣿⣿⣿⣿⣿⣿⣿⣿⣿⣿⣿⣿⣿⣿⣿⣿⣿⣿⣿⣿⣿⣽⣿⣿⣼⢟⣿⣿⣿⣿⣷⣿⣿⣿⣯⣻⣿⣿⣿⣿⣿⣿⣿⣏⣝⣵⣷⣽⣿⣿⣿⣜⣱⢏⢕⢕⢹⣿⣿⣿⣿⣿⣿⣿⣿⣿⣿⣿⣿⣿⣿⣿⣮⣿⣾⣷⣿⣾⣿⣼⣿⣼⣿⣿⣿⣱⢇⠀⠀⠀⠀⠀⠀⠁⠀⠐⠑⠀⢕⢕⢕⢕⠀⠀⠀⠀⠁⠀⠐⠀⠄⠄⠀⢀⢀⠀⠀⠀⠀⠀⠀⠀⠀⠀⠀⠀⠀⠀</a:t>
            </a:r>
            <a:br/>
            <a:r>
              <a:t>⢕⢕⢕⠕⠑⢑⢁⢅⢄⢔⢔⢔⢕⢕⠕⠑⠁⠁⠀⠀⠀⠀⠀⠀⠀⠀⠀⢀⢀⢄⢄⢔⢔⠕⠑⢝⣹⣯⡵⠕⠐⠁⠀⠀⠀⠀⠀⠀⠀⢸⣿⣦⢀⠀⠀⠀⠀⠀⠀⠀⠀⠀⢔⠔⠁⠁⢀⢀⠑⠑⢄⢕⡕⢑⢁⠐⠰⠑⠁⢕⢕⢕⢕⢕⠑⢕⠀⠕⢕⡕⢕⢷⢕⢕⡕⢕⢕⣗⢕⢕⣵⣵⣾⡗⡝⢺⢻⣧⢕⢇⣿⣿⣷⣽⣿⣿⣿⣿⣿⣿⣿⣿⣿⡏⢻⢿⢿⣿⣟⣿⣿⣿⣿⣿⣿⡿⣿⣿⡼⣿⣿⣿⣿⣿⣿⣿⣿⢿⣟⣟⣿⣿⣿⣝⣻⣿⣟⣿⡏⢝⢇⢕⢻⣿⣿⡞⢇⢜⡱⣼⣿⣿⣿⣿⣿⣿⣿⣿⣿⣿⣿⣿⣿⣿⢿⣿⣿⣿⣿⣿⣿⡿⢿⣿⣿⣿⣿⣿⣽⢕⢕⢔⠀⠀⠀⠀⠀⠀⠀⠀⠀⢕⢕⢕⢕⠀⠀⠀⠀⠀⠀⠀⠀⠀⠀⠀⠀⠁⠁⠁⠑⠐⠄⠀⢀⢀⠀⠀⠀⠀⠀</a:t>
            </a:r>
            <a:br/>
            <a:r>
              <a:t>⢕⢕⢕⢕⠕⠕⠑⠑⠑⠁⠁⠀⠀⠀⠀⠀⠀⠀⠀⢀⢀⢄⢄⢔⢔⢕⢕⢕⢕⢕⢕⠅⠔⠐⠁⢜⢕⢕⢕⢀⠀⠀⠀⠀⠀⠀⠀⠀⠀⣼⣿⣿⣷⣄⠀⠀⠀⠀⠀⠀⠀⠀⠁⢀⠀⠐⢁⢑⢕⢕⢕⢕⢕⢕⠀⢔⢑⢀⢔⢅⢕⡇⢕⠀⠀⠀⠄⢔⠕⢕⢕⢜⡇⢕⢜⢱⢕⢷⣿⡿⡿⢟⢕⢝⢕⢕⢇⡮⢝⢺⣿⣿⣗⣻⣿⣿⣿⣿⣿⣿⣿⣿⡕⢜⢕⢇⢕⢜⢻⣿⣿⣿⣻⣿⣿⣿⣽⣿⣷⣿⣿⣿⡿⡽⢷⢎⢷⣷⣷⣿⣿⣿⣻⣿⣽⣿⣱⣇⢕⢕⢕⢕⡕⡟⢻⣷⣵⣷⣿⣿⣿⣿⣿⣿⣿⣿⣿⣿⣿⣯⢾⢿⣿⢿⢿⣿⡿⢯⢻⢏⢕⢕⢕⢝⢝⢕⢱⢷⢕⢑⠑⠑⠔⢄⢀⢀⢀⠀⠀⠀⠀⢕⢕⢕⠀⠀⠀⠀⠀⠀⠀⠀⠀⠀⠀⠀⠀⠀⠀⠀⠀⠀⠀⠀⠀⠁⠁⠑⠕⠔⠀</a:t>
            </a:r>
            <a:br/>
            <a:r>
              <a:t>⠑⠁⠀⠀⠀⠀⠀⠀⠀⠀⠀⠀⢀⢀⢄⢄⢔⢕⢕⢕⢕⢕⢕⢕⢕⠕⠕⠑⠁⠁⠀⠀⠀⠀⠀⠀⢕⢕⢕⢕⠀⠀⠀⠀⠀⠀⠀⠀⠀⣿⣿⣿⣿⣿⣧⠀⠀⠀⠀⠀⠀⠀⠀⠀⠕⢵⢕⢕⢳⢿⢗⢣⣕⡕⢕⢕⢔⢕⢔⢕⢟⢇⢁⠁⠐⠀⢁⢕⢕⢕⢕⢕⣕⢕⢕⢕⢜⣝⡹⡇⢜⢕⢳⡕⢕⡕⢕⢇⣝⣽⡟⣹⣿⢟⣿⣿⣿⣿⣿⣿⢿⣿⣣⢕⡕⣟⢕⢕⢕⢽⢿⣿⣿⣿⣿⣿⣿⣿⡿⢿⢟⢝⢗⢳⢷⢽⣽⢿⢿⣿⣿⡷⢾⣿⣿⣯⡝⣝⣱⣕⢕⢕⢜⢇⢕⡸⢟⣿⣿⣿⣿⣿⣿⣿⣿⣿⣿⣿⣿⡿⣷⢿⢿⣿⡧⡝⢱⡕⢕⢷⣵⢕⢗⣗⣵⣕⣕⡕⠀⠁⠀⠀⠀⠀⠀⠁⠕⠕⠔⢄⣕⣕⢕⢕⠀⠀⠀⠀⠀⠀⠀⠀⠀⠀⠀⠀⠀⠀⠀⠀⠀⠀⠀⠀⠀⠀⠀⠀⠀⠀⠀</a:t>
            </a:r>
            <a:br/>
            <a:r>
              <a:t>⠀⠀⠀⠀⠀⢀⢀⢄⢔⢔⢕⢕⢕⢕⢕⢕⢕⢕⢕⠕⠑⠑⠁⠁⠀⠀⠀⠀⠀⠀⠀⠀⠀⠀⠀⠀⢕⢕⢕⢕⠀⠀⠀⠀⠀⠀⠀⠀⠀⣿⣿⣿⣿⣿⣿⡔⠀⠀⠀⠀⠀⠀⠀⠀⢀⠑⠕⢱⣕⣸⣧⣼⢕⢕⢄⢕⢕⢕⢕⢕⢕⢱⢕⢀⡄⠑⠁⠑⢕⢕⢕⢜⢝⢕⢕⣇⡎⢕⢕⢕⣕⣵⡕⢵⢱⢕⢪⣽⡟⣼⣿⣟⣿⣿⢿⣿⣷⢿⢏⢜⢕⢟⣝⢕⢝⢇⣱⢝⢕⢷⡕⣼⣿⣿⣿⣿⣻⡏⢕⢕⣕⣕⣕⢕⢕⢕⢕⢕⣸⣫⣧⣕⣿⣿⣿⢿⢏⢹⢝⢝⡱⢕⣵⢕⢝⡟⢇⢝⢻⣯⣏⢹⣟⣿⣿⣿⣝⣽⢟⢕⣷⣷⣷⣷⣮⣗⢟⠑⠑⢱⢝⣵⢕⢜⢟⢟⠏⢕⢄⢄⢀⠀⠀⠀⠀⠀⠀⠀⠀⠀⢜⢟⢗⢗⠄⢀⠀⠀⠀⠀⠀⠀⠀⠀⠀⠀⠀⠀⠀⠀⠀⠀⠀⠀⠀⠀⠀⠀⠀⠀⠀</a:t>
            </a:r>
            <a:br/>
            <a:r>
              <a:t>⢔⢔⢔⢕⢕⢕⢕⢕⢕⢕⢕⢕⢕⠕⠑⠑⠁⠀⠀⠀⠀⠀⠀⠀⠀⠀⠀⠀⠀⠀⠀⠀⠀⠀⠀⠀⠑⢕⢕⢕⢀⠀⠀⠀⠀⠀⠀⠀⢄⣿⣿⣿⣿⣿⣿⣧⢔⢔⠀⢀⢀⢔⠔⠁⠀⠀⢀⢄⠜⠟⢝⢏⢕⣔⢑⠑⢕⢕⢕⢕⢕⢕⠕⢔⠀⠀⢄⢕⢕⢕⢕⢕⢕⢕⢕⢻⣵⣕⣵⡿⣧⣿⢜⢕⢕⢕⣷⣟⣷⣿⣿⣿⣿⣫⣿⣿⢕⢎⢕⢕⡕⢱⢱⢕⢵⢸⣿⢇⢱⢷⣿⣿⣿⣿⣿⣿⣿⢇⢕⢕⢕⢜⢝⢕⢕⢵⢵⣾⣿⣿⣿⣿⣿⢇⢕⢕⡕⣕⢜⢣⢕⢕⢇⢕⢱⣗⣣⢵⣵⢎⢕⢼⢿⣿⣟⣿⣿⣿⢕⢕⢧⢕⢝⢟⢟⢝⢱⢗⢕⢗⢟⢟⡧⢵⠑⠀⠀⠀⠁⠑⠑⠕⢕⢔⢔⢄⢄⢀⢀⢀⢕⢕⢕⢕⠀⠀⠀⠀⠀⠀⠀⠀⠀⠀⠀⠀⠀⠀⠀⠀⠀⠀⠀⠀⠀⠀⠀⠀⠀⠀⠀</a:t>
            </a:r>
            <a:br/>
            <a:r>
              <a:t>⢕⢕⢕⢕⢕⢕⢕⠕⠑⠑⠁⠀⠀⠀⠀⠀⠀⠀⠀⠀⠀⠀⠀⠀⠀⠀⠀⠀⠀⠀⠀⠀⠀⠀⠀⠀⠀⢕⢕⢕⢕⠀⠀⠀⠀⠀⠀⠀⢱⣿⣿⣿⣿⣿⣿⣿⢕⢕⢕⢕⠑⠀⠀⢄⢄⠔⠑⠀⠀⠀⠀⠑⢜⢝⢕⢕⢕⢕⢳⠗⢕⢕⢅⢕⢱⣵⢕⢎⢕⣷⣧⣵⣕⢕⢜⣾⢝⢕⢇⡸⢜⢕⢕⡕⢕⢣⣿⣯⣽⣿⣿⣿⢿⡿⣿⡻⢗⢕⢵⣿⢕⣵⢕⢕⢕⢝⢕⢕⣕⣿⣿⣿⣿⣿⣿⣿⡟⢇⢕⢕⢕⢕⢕⢕⢕⢕⢕⡱⢜⢟⣿⣻⣝⢕⢕⢱⢜⢻⢷⣾⡕⢜⡗⢇⢜⣷⢕⢱⣹⡇⢕⢕⢕⢝⢕⢕⢱⢵⢵⡕⢕⠑⢕⢱⢱⢿⣧⡕⢕⣱⣽⢟⠙⠀⠀⠀⠀⠀⠀⠀⠀⠀⠀⠁⠑⠕⢕⢕⢕⢱⣷⣧⣕⢕⠀⠀⠀⠀⠀⠀⠀⠀⠀⠀⠀⠀⠀⠀⠀⠀⠀⠀⠀⠀⠀⠀⠀⠀⠀⠀⠀</a:t>
            </a:r>
            <a:br/>
            <a:r>
              <a:t>⢕⠕⠑⠑⠁⠀⠀⠀⠀⠀⠀⠀⠀⠀⠀⠀⠀⠀⠀⠀⠀⠀⠀⠀⠀⠀⠀⠀⠀⠀⠀⠀⠀⠀⠀⠀⠀⢕⢕⢕⢕⠀⠀⠀⠀⠀⠀⠀⢸⣿⣿⣿⣿⣿⣿⣿⡏⢕⠁⢀⢔⢕⢕⠑⠀⠀⠀⠀⠀⠀⠀⠀⠀⢕⣸⢗⢇⢔⢔⢄⢄⢕⢕⡞⢾⢷⢮⢞⢱⢕⡵⣵⢗⢻⢜⢳⣧⣵⣞⡕⡜⢷⣿⣽⣕⣇⣜⢟⣿⣿⣿⣵⣵⢕⣱⣱⡕⢕⢕⣜⡜⣿⢕⢕⡕⢇⢧⣇⣝⣻⣿⣿⣿⣿⣿⣿⣿⣵⣱⣕⢱⣕⢕⢕⢕⢕⣸⣿⣿⣿⢏⢟⣿⣕⢕⢕⢕⢕⢕⢻⣧⡜⢾⡷⢾⣿⡷⣧⣏⢕⢕⢱⢕⢕⢕⢕⠕⢕⢱⢿⢇⢕⢕⢅⢕⢕⢱⣷⢜⢏⢕⠀⠀⠀⠀⠀⠀⠀⠀⠀⣠⣇⠀⠀⠀⠀⠀⠁⠑⢸⣿⣿⣿⢇⢕⢕⢔⢄⢀⠀⠀⠀⠀⠀⠀⠀⠀⠀⠀⠀⠀⠀⠀⠀⠀⠀⠀⠀⢀⣀⠀</a:t>
            </a:r>
            <a:br/>
            <a:r>
              <a:t>⠀⠀⠀⠀⠀⠀⠀⠀⠀⠀⠀⠀⠀⠀⠀⠀⠀⠀⠀⠀⠀⠀⠀⠀⠀⠀⠀⠀⠀⠀⠀⠀⠀⠀⠀⠀⠀⠀⢕⣕⣱⢔⠔⠑⠁⠀⠀⠀⢜⣿⣿⣿⣿⣿⣿⣿⣿⡕⢕⠕⠑⠁⠀⠀⠀⠀⠀⠀⠀⠀⢀⢔⡱⠑⠁⠁⠘⠱⢗⢾⡿⢵⣼⣿⣕⢜⣕⢵⢜⢟⢕⢫⡕⢱⢵⢗⢞⢏⢜⢇⢕⡕⢕⢜⢝⢻⢿⣿⣿⢻⣿⣧⣼⣿⣿⣿⡜⢇⢜⢝⢿⡻⣏⢕⢕⢝⢕⣸⢞⢿⣿⣿⣿⣿⣿⣿⣿⣿⣿⣿⣯⣝⣷⣷⣷⢿⢟⢝⣻⣷⢕⢜⣹⣿⡗⢵⣕⢱⢕⡕⢿⡽⢣⣵⡕⢜⣳⢕⢜⡽⢻⣷⡕⢕⢔⢅⢕⢕⢑⢕⢕⢕⢕⢕⢕⠕⠜⠁⠀⠀⠀⠀⠕⢔⢄⢀⠀⢀⣠⣾⣿⣿⠀⠀⠀⠀⠀⠀⠀⢕⢕⢝⢜⠕⢕⢕⢕⢕⢕⢕⢕⢔⢄⢀⢀⠀⠀⠀⠀⠀⠀⠀⠀⠀⢴⣶⣾⣿⣿⣿⠀</a:t>
            </a:r>
            <a:br/>
            <a:r>
              <a:t>⠀⠀⠀⠀⠀⠀⠀⠀⠀⠀⠀⠀⠀⠀⠀⠀⠀⠀⠀⠀⠀⠀⠀⠀⠀⠀⠀⠀⠀⠀⠀⠀⠀⠀⠀⢀⢄⢔⢺⣿⢟⢕⠀⠀⠀⢄⢔⢕⢼⣿⣿⣿⣿⣿⣿⣿⣿⣇⠁⠀⠀⠀⠀⠀⠀⠀⢀⢄⢔⣕⡵⢊⠑⠀⠀⠀⠀⠀⠀⠁⢏⢱⢟⢧⣼⢏⢕⢱⢜⢕⢕⡜⢕⢕⢕⢕⢕⢕⢕⢕⢕⢕⢕⢕⢜⡝⢞⢎⢿⣿⣿⣾⣽⣿⢇⢕⢜⢇⡕⡕⢕⢜⢱⣇⢇⢎⣧⣟⣼⣗⡿⣿⣿⡿⢿⣿⣿⣿⣫⣿⣿⣿⣿⢟⢿⣧⣧⣮⡕⢱⡵⢕⢝⢝⢿⣵⡕⢵⢕⢗⢸⣟⣜⢝⢷⣧⣼⣵⣕⣸⣷⢕⢕⢜⢗⢵⣕⡵⢗⠕⠑⠕⢕⠕⠑⠀⠀⠀⠀⠀⠀⠀⠀⠀⠁⢕⣵⣿⣿⣿⣿⣿⢔⠀⠀⠀⠀⠀⠀⢕⢕⢕⠕⠀⠀⠁⠑⠑⠕⢕⢕⢕⢕⢕⢕⢕⢔⢄⢀⢀⠀⠀⠀⠀⠀⠙⢿⣿⣿⣿⠀</a:t>
            </a:r>
            <a:br/>
            <a:r>
              <a:t>⠀⠀⠀⠀⠀⠀⠀⠀⠀⠀⠀⠀⠀⠀⠀⠀⠀⠀⠀⠀⠀⠀⠀⠀⠀⠀⠀⠀⠀⠀⠀⢀⢄⢔⢕⠕⠑⠁⢕⢸⣇⣕⡄⢔⢕⢕⢝⢕⢕⣿⣿⣿⣿⣿⣿⣿⣿⣿⡄⠀⠀⠀⠀⠀⢄⢰⢕⣱⢗⢝⠑⠀⠀⠀⠀⠀⠀⠀⠀⠀⠀⠀⠑⠕⠕⢣⢕⢕⢜⢕⢕⢕⢄⠀⠑⢕⢕⢕⡕⢕⢕⢕⢕⢕⢕⢕⢕⢕⢜⡟⢿⣿⢿⢽⣕⢕⡕⢕⢱⡜⢳⣷⣿⡕⣱⣕⢻⣿⣿⣿⣿⢽⣟⣞⣿⣿⣿⣿⣿⣿⣿⣿⣿⣧⢕⢸⣿⡧⢝⢳⣿⢧⢕⢕⣕⣯⡧⡕⢕⢕⢎⢝⢏⢕⢸⢇⢕⢝⣿⢿⣿⣧⡱⢵⣵⡟⢏⢕⢕⠕⠀⠀⠀⠀⠀⠀⠀⠀⠀⠀⠀⠀⠀⢀⣵⣿⣿⣿⣿⣿⣿⡿⢕⢀⠀⠀⠀⠀⢄⢕⢕⢕⠀⠀⠀⠀⠀⠀⠀⠀⠁⠑⠕⢕⢕⢕⢕⢕⢕⢱⢕⢕⢔⢄⢕⢔⢄⢙⢿⣿⠀</a:t>
            </a:r>
            <a:br/>
            <a:r>
              <a:t>⠀⠀⠀⠀⠀⠀⠀⠀⠀⠀⠀⠀⠀⠀⠀⠀⠀⠀⠀⠀⠀⠀⠀⠀⠀⠀⠀⢀⣄⢰⢕⢕⠕⠑⠀⠀⠀⢀⢄⢼⣿⣿⣿⢕⢕⢕⢕⢕⢸⣿⣿⣿⣽⣿⣿⣿⣿⣿⣧⠀⠀⢀⢔⢱⢇⡱⢞⢕⠑⠀⠀⠀⠀⠀⠀⠀⠀⠀⠀⠀⠀⠀⠀⠀⠀⠀⠁⠕⢷⢕⢁⢕⢕⢕⢔⢕⢕⢕⢕⢕⢕⢕⢕⢕⢕⢕⢕⢕⢕⢇⢕⢕⢕⢕⢜⢕⢜⢇⢕⢻⣧⡜⢿⣿⣿⣿⣾⡿⢫⢟⢝⢕⢕⢕⢻⢻⢟⢻⢿⣿⣿⣿⣿⣿⢗⡕⢕⢕⢧⣕⣜⣕⡵⢇⢝⣟⣷⡇⢇⢕⢕⢕⢕⢕⢕⢕⢑⢜⢝⢇⢝⢟⣿⡝⠕⠕⠑⠀⠀⠀⠀⠀⠀⠀⠀⠀⠀⠀⠀⠐⠀⠀⢀⣼⣿⣿⣿⣿⣿⣿⢟⠁⠁⠁⠑⠔⠄⢄⣕⢕⢕⢕⠀⠀⠀⠀⠀⠀⠀⠀⠀⠀⠀⠁⠑⠕⢕⢕⢕⢇⢵⣕⡕⢕⢱⢕⣕⢕⢔⢙⠀</a:t>
            </a:r>
            <a:br/>
            <a:r>
              <a:t>⣄⣀⣀⢀⠀⠀⠀⠀⠀⠀⠀⠀⠀⠀⠀⠀⠀⠀⠀⠀⠀⠀⠀⢄⣄⢴⢗⢝⢕⠕⠑⠁⢀⢄⢔⢔⢕⢕⢕⢜⢿⣿⡇⢕⢕⠕⠑⠁⢸⣿⣿⣿⡟⣿⣿⣿⣿⣿⣿⣔⡱⢕⢕⢕⢜⠕⠑⠀⠀⠀⠀⠀⠀⠀⢄⠔⢀⢄⢀⢕⠕⠀⠀⠀⠀⠀⢀⠀⠀⠀⠑⠑⠕⢱⢵⣳⣧⢇⢱⢕⢕⢕⢕⢕⢕⢕⢕⢕⢻⣿⢕⠑⢕⢱⢕⢕⡇⢕⢕⢱⢝⢿⣼⢿⣿⣿⣿⢷⢇⢕⢕⢕⢗⢾⣵⣼⣾⢎⢹⣿⡿⣿⣿⣷⢕⢕⡕⢕⣿⣿⣿⡟⡿⡷⢷⣕⢜⢇⢕⢜⣧⢕⢕⢕⣱⡵⢕⣕⢕⢕⠕⠕⠑⠁⠀⠀⠀⠀⠀⠀⠀⠀⠀⠀⠀⠀⠀⠀⠀⠀⠀⢀⣼⣿⣿⣿⣿⣿⣿⢏⠀⠀⠀⠀⠀⠀⠀⢕⢝⢻⢧⢔⢀⠀⠀⠀⠀⠀⠀⠀⠀⠀⠀⠀⠀⠀⠀⠑⠕⢕⢕⢜⢝⢳⢷⣵⣕⢕⢕⢣⠀</a:t>
            </a:r>
            <a:br/>
            <a:r>
              <a:t>⣿⣿⣿⣿⣿⣷⣶⣦⣴⣤⣄⣀⣀⢀⠀⠀⠀⠀⢀⢄⢔⢕⢕⢝⢕⠕⠑⠁⠀⢀⢔⢕⢕⢕⢕⢕⢕⢕⢕⢕⢕⣿⡿⢕⠀⠀⠀⠀⢸⣿⣿⣿⣧⣿⣿⣿⣿⣿⣿⣿⣧⢕⢜⠕⠁⠀⠀⠀⠀⠀⠀⠀⠀⠀⠀⢔⢕⢕⢕⠁⠀⠀⠀⠀⠀⢔⠁⠀⠀⠀⠀⠀⠀⠀⠀⠁⠁⠁⠑⠕⠱⢕⢕⡜⣕⣧⣵⣕⡱⢿⢇⢕⢕⢇⢕⢕⢇⢕⢗⢇⢕⢕⢹⣿⣿⣿⣿⣿⡕⢕⢕⢕⢕⣵⣽⢧⢟⣇⣼⣿⣧⣿⣿⣟⣕⣜⡹⡿⡟⢻⣟⡇⢜⢕⢕⢕⢕⡕⢕⢕⢸⢧⠕⠕⠘⠑⠈⠁⠁⠀⠀⠀⠀⠀⢀⠀⠀⠀⠀⠀⠀⠀⠀⠀⠀⠀⠀⠀⠀⠀⣠⣾⣿⣿⣿⣿⣿⣟⣵⠀⠀⠀⠀⠀⠀⠀⠀⢕⢕⢕⢕⠀⠁⠑⠔⢄⠀⠀⠀⠀⠀⠀⠀⠀⠀⠀⠀⠀⠀⠀⠁⠑⠕⢕⢕⢕⢝⢟⢳⣷⠀</a:t>
            </a:r>
            <a:br/>
            <a:r>
              <a:t>⣿⣿⣿⣿⣿⣿⣿⣿⣿⣿⣿⣿⣿⣿⣿⣿⣷⣶⣷⣧⣵⣥⣅⣁⣀⡀⢄⢔⢕⢕⢕⢕⣕⣕⡑⢑⢑⢅⢅⠔⠀⢕⢝⢕⢕⠀⠀⢄⢸⣿⣿⣿⣿⣞⣿⣿⣿⣿⣿⣿⣿⣧⡁⠀⠀⠀⠀⠀⠀⠀⢔⠀⠀⠀⢔⠑⢄⠑⠀⠀⠀⠀⠀⢄⢕⠑⠀⠀⠀⠀⠀⠀⠕⠀⠀⠀⠀⠀⠀⠀⠀⠀⠀⠁⠁⠑⠑⠙⠕⠕⠱⠵⠕⠕⢕⢕⢕⢕⢕⢜⢇⢕⣝⢜⢻⣿⡻⣿⣧⣧⣕⢕⢜⢝⣽⣷⣾⣿⣿⣿⢿⣿⣿⣿⣿⣿⣿⡿⢵⢿⠟⠕⠕⠕⠕⠑⠑⠑⠁⠁⠀⠀⠀⠀⠀⠀⠀⠀⠀⠀⠀⠀⠀⠀⠁⠐⢄⠀⠀⠀⠀⠀⠀⠀⠀⠀⠀⠀⣠⣾⣿⣿⣿⢿⣿⣽⣿⣿⣿⠄⠀⠀⠀⠀⠀⠀⢕⢕⢕⢕⢕⢀⠀⠀⠀⠀⠁⠕⢔⢀⠀⠀⠀⠀⠀⠀⠀⠀⠀⠀⠀⠀⠀⠀⠁⠑⠕⢕⢕⢕⠀</a:t>
            </a:r>
            <a:br/>
            <a:r>
              <a:t>⣿⣿⣿⣿⣿⣿⣿⣿⣿⣿⣿⣿⣿⣿⣿⣿⣿⣿⣿⣿⣿⣿⣿⣿⣿⣿⣿⣿⣿⣿⣿⣿⣿⡿⢕⠕⠑⠁⠀⠀⠀⠁⢕⢕⢕⢕⠁⠁⢜⣿⣿⣿⣿⣿⣿⣿⣿⣿⣿⣿⣿⣿⣷⡄⠀⠀⠀⠀⠀⠀⠀⢄⢕⠑⢀⢕⠁⠀⠀⠀⠀⢀⡱⢕⠁⠀⠀⠀⢀⠀⢀⢀⠀⠀⠀⠀⠀⠀⠀⠀⠀⠀⠀⠀⠀⠀⠀⠀⠀⠀⠀⠀⠀⠀⠀⠀⠀⠀⠀⠀⠀⠁⠁⠁⠁⠁⠁⠈⠁⠁⠁⠁⠁⠁⠁⠁⠈⠁⠁⠁⠁⠁⠀⠀⠀⠀⠀⠀⠀⠀⠀⠀⠀⠀⠀⠀⠀⠀⠀⠀⠀⠀⠀⠀⠀⠀⠀⠀⠀⠀⠀⠀⠀⠐⢀⠀⠀⠑⢄⢀⠀⠀⠀⠀⠀⠀⢠⣾⡿⣟⣫⣵⣾⣿⣿⣿⣿⣿⠏⠀⠀⠀⠀⠀⠀⢔⢕⢕⢕⠁⠀⠁⠑⢔⢄⢀⠀⠀⠀⠁⠑⠔⢄⢀⠀⠀⠀⠀⠀⠀⠀⠀⠀⠀⠀⠀⠀⠀⠁⠑⠀</a:t>
            </a:r>
            <a:br/>
            <a:r>
              <a:t>⣿⣿⣿⣿⣿⣿⣿⣿⣿⣿⣿⣿⣿⣿⣿⣿⣿⣿⣿⣿⣿⣿⣿⣿⣿⣿⣿⣿⣿⣿⣿⣿⡿⠁⠀⠀⠀⠀⠀⠀⠀⠀⠕⢕⢇⢕⢔⠀⠕⣿⣿⣿⣿⣿⣿⣿⡿⣿⣿⣿⣿⣿⣿⣿⣆⡔⠕⠀⢀⢔⢕⠑⠀⢄⠑⠀⠀⠀⠀⠀⢄⢜⠕⠀⠀⠀⠀⢄⠀⢄⢕⢕⢕⠀⠀⠀⠀⠀⢀⠀⠀⠀⠀⠀⠀⠀⠀⠀⠀⠀⠀⠀⠀⠀⠀⠀⠀⠀⠀⠀⠀⠀⠀⠀⠀⠀⠀⠀⠀⠀⠀⠀⠀⠀⠀⠀⠀⠀⠀⠀⠀⠀⠀⠀⠀⠀⠀⠀⠀⠀⠀⠀⠀⠀⠀⠀⠀⠀⠀⠀⠀⠀⠀⠀⠀⠀⠀⠀⠀⠀⠀⠀⠀⠀⠁⠔⢀⠀⠀⠑⢔⢀⠀⠀⢀⣾⣿⣿⣿⣿⣿⣿⣿⣿⣿⣿⡿⠃⠕⢄⢀⠀⠀⠀⢔⢕⢕⢕⠑⠀⠀⠀⠀⠀⠁⠑⠕⢔⢄⢀⠀⠀⠀⠁⠐⠄⠀⠀⠀⠀⠀⠀⠀⠀⠀⠀⠀⠀⠀⠀⠀</a:t>
            </a:r>
            <a:br/>
            <a:r>
              <a:t>⣿⣿⣿⣿⣿⣿⣿⣿⣿⣿⣿⣿⣿⣿⣿⣿⣿⣿⣿⣿⣿⣿⣿⣿⣿⣿⣿⣿⣿⣿⣿⡟⣱⣷⣷⣦⣔⢀⠀⠀⠐⠀⠀⠑⢕⢕⣵⣵⢕⢟⣿⣿⣿⣿⣿⣿⣿⣝⢿⣿⣿⣿⣿⣿⣿⣿⣦⡔⢕⠕⠁⢀⠕⠀⠀⠀⠀⠀⢀⢰⢎⠑⠀⠀⠀⠀⠔⠀⢔⢕⢕⢕⠀⠀⠀⠀⠀⢀⢕⠀⠀⠀⠀⠀⠀⠀⠀⠀⠀⠀⠀⠀⠀⠀⠀⠀⠀⠀⠀⠀⠀⠀⠀⠀⠀⠀⠀⠀⠀⠀⠀⠀⠀⠀⠀⠀⠀⠀⠀⠀⠀⠀⠀⠀⠀⠀⠀⠀⠀⠀⠀⠀⠀⠀⠀⠀⠀⠀⠀⠀⠀⠀⠀⠀⠀⠀⠀⠀⠀⠀⠀⠀⠀⠀⠀⠀⠁⠔⢀⠀⠀⠑⠔⢠⣾⣿⣿⣿⣿⣿⣿⣿⣿⣿⣿⢟⠁⠀⠀⠁⠑⢕⢔⣄⡕⢕⢕⠑⠀⠀⠀⠀⠀⠀⠀⠀⠀⠁⠕⢕⢕⢔⢀⠀⠀⠀⠀⠀⠀⠀⠀⠀⠀⠀⠀⠀⠀⠀⠀⠀⠀</a:t>
            </a:r>
            <a:br/>
            <a:r>
              <a:t>⣿⣿⣿⣿⣿⣿⣿⣿⣿⣿⣿⣿⣿⣿⣿⣿⣿⣿⣿⣿⣿⣿⣿⣿⣿⣿⣿⣿⣿⣿⡟⣱⣿⣿⣿⣿⣿⣷⡄⠀⠀⠀⠀⢀⢕⢸⣿⣿⣵⡕⢜⣿⣿⣿⣿⣿⣿⣿⣷⡻⣿⣿⣿⣿⣿⣿⣿⣿⣧⡄⢔⠑⠀⠀⠀⠀⠀⢄⢕⢕⠁⠀⠀⠀⢀⠕⠀⢔⢕⢕⢕⠁⠀⠀⠀⠀⠀⢕⠀⠀⠀⠀⠀⠀⠀⠀⠀⠀⠀⠀⠀⠀⠀⠀⠀⠀⠀⠀⠀⠀⠀⠀⠀⠀⠀⠀⠀⠀⠀⠀⠀⠀⠀⠀⠀⠀⠀⠀⠀⠀⠀⠀⠀⠀⠀⠀⠀⠀⠀⠀⠀⠀⠀⠀⠀⠀⠐⢄⠀⠀⠀⠀⠀⠀⠀⠀⠀⠀⠀⠀⠀⠀⠀⠀⠀⠀⠀⠀⠁⠐⠀⢀⢔⣿⣿⣿⣿⣿⣿⣿⣿⣿⣿⣿⠏⠀⠀⠀⠀⠀⠀⠀⢕⢻⣿⣧⡕⠀⠀⠀⠀⠀⠀⠀⠀⠀⠀⠀⠀⠀⠁⠑⢕⢕⢔⢄⢀⠀⠀⠀⠀⠀⠀⠀⠀⠀⠀⠀⠀⠀⠀</a:t>
            </a:r>
            <a:br/>
            <a:r>
              <a:t>⣿⣿⣿⣿⣿⣿⣿⣿⣿⣿⣿⣿⣿⣿⣿⣿⣿⣿⣿⣿⣿⣿⣿⣿⣿⣿⣿⣿⣿⣿⠑⠟⠻⠿⢿⠿⠟⠋⠁⠀⠀⢀⢔⢕⢕⢕⢻⣿⣿⡇⢅⢜⣿⣿⣿⣿⣿⣿⣿⣿⣟⢿⣿⣿⣿⣿⣿⣿⣿⣿⣷⣄⠀⠀⠀⢀⢕⢕⠕⠀⠀⠀⠀⢄⠑⠀⢕⢕⢕⢕⠑⠀⠀⠀⠀⠀⢕⠑⠀⠀⠀⠀⠀⠀⠀⢄⢀⠀⠀⠀⠀⠀⠀⠀⠀⠀⠀⠀⠀⠀⠀⠀⠀⠀⠀⠀⠀⠀⠀⠀⠀⠀⠀⠀⠀⠀⠀⠀⠀⠀⠀⠀⠀⠀⠀⠀⠀⠀⢀⠀⠀⠀⠀⠀⠕⢔⢔⢕⢔⠑⢀⠀⠀⠀⠀⠀⠀⠀⠀⠀⠀⠀⠀⠀⠀⠀⠀⠀⠀⠀⡰⣷⣿⣿⣿⣿⣿⣿⣿⣿⣿⣿⡿⠑⠀⠀⠀⠀⠀⠀⠀⢄⢕⢕⢜⠝⠕⢕⢔⢀⠀⠀⠀⠀⠀⠀⠀⠀⠀⠀⠀⠀⠀⠁⠕⢕⢕⢕⢔⢄⢀⠀⠀⠀⠀⠀⠀⠀⠀⠀⠀</a:t>
            </a:r>
            <a:br/>
            <a:r>
              <a:t>⣿⣿⣿⣿⣿⣿⣿⣿⣿⣿⣿⣿⣿⣿⣿⣿⣿⣿⣿⣿⣿⣿⣿⣿⣿⣿⣿⣿⣿⢇⠀⠀⠀⠀⠀⠀⠀⠀⠀⢀⢔⢕⢕⢕⢕⢕⢕⢝⢏⢕⢕⢄⢜⣿⣿⣿⣿⣿⣿⣿⣿⣷⣿⣿⣿⣿⣿⣿⣿⣿⣿⣿⣷⣴⡄⡵⢕⠑⠀⠀⠀⠀⢄⠁⠀⢕⢕⢕⢕⢕⠀⠀⠀⠀⠀⢔⠕⠀⠀⠀⠀⠀⠀⠀⢀⢕⢄⠀⢄⠀⠀⠀⠀⢔⢄⢀⠀⠀⠀⠀⠀⠀⠀⠀⢄⠀⠀⠀⠀⠀⠀⠀⠀⠀⠀⠀⠀⠀⠀⠀⠀⠀⠀⠀⠀⠀⠀⠀⠕⢄⠀⠀⠀⠀⠀⠕⢕⢕⢕⢕⢕⢔⠀⠀⠀⠀⠀⠀⠀⠀⠀⠀⠀⠀⠀⠀⠀⠀⢄⣵⣼⣿⣿⣿⣿⣿⣿⣿⣿⣿⡿⢏⠁⠀⠀⠀⠀⠀⠀⠀⢄⢕⢕⢕⠑⠀⠀⠁⠕⢕⢕⢄⢀⠀⠀⠀⠀⠀⠀⠀⠀⠀⠀⠀⠀⠁⠑⣑⣑⣕⢕⢕⢕⢔⢄⣀⣤⣴⣷⣿⠀</a:t>
            </a:r>
            <a:br/>
            <a:r>
              <a:t>⣿⣿⣿⣿⣿⣿⣿⣿⣿⣿⣿⣿⣿⣿⣿⣿⣿⣿⣿⣿⣿⣿⣿⣿⣿⣿⣿⣿⡟⠀⠀⠀⠀⠀⠀⠀⠀⢀⢔⣱⡿⢕⢕⢕⢕⠑⠁⠀⠕⢕⢕⢕⢜⢼⣿⣿⣿⣿⣿⣿⣿⣿⣿⣿⡎⣻⢿⣿⣿⣿⣿⣿⣿⣿⣿⣕⠁⠀⠀⠀⠀⢔⠀⢀⡕⢕⢕⢕⢕⠀⠀⠀⠀⠀⢀⢕⠀⠀⠀⠀⠀⠀⠀⠀⢕⢕⠁⠀⢕⠑⠀⠀⠀⢕⢅⢕⠀⠀⠀⠀⠀⠀⠀⠀⢕⢔⠀⠀⠀⠀⠀⠀⠀⠀⠀⠀⠀⠀⠀⠀⠀⠀⠀⠀⠀⠀⠀⠀⠀⢕⢄⠀⠀⠀⠀⠀⢕⢕⢕⢕⢕⢕⢕⢀⠀⠀⠀⠀⠀⠀⠀⠀⠀⠀⠀⢀⣠⣴⣿⣿⣿⣿⣿⣿⣿⣿⣿⣿⣿⢟⠏⢄⠀⠀⠀⢀⠀⠀⠀⢔⢕⢕⢕⠑⠀⠀⠀⠀⠀⠁⠑⢕⢕⢕⢄⢀⠀⠀⠀⠀⠀⠀⠀⠀⠀⢄⣼⣿⣿⣿⣿⣿⣿⣿⣿⣿⣿⣿⣿⣿⠀</a:t>
            </a:r>
            <a:br/>
            <a:r>
              <a:t>⠛⠛⠛⠛⠛⠛⠛⠛⠛⠛⠛⠛⠛⠛⠛⠛⠛⠛⠛⠛⠛⠛⠛⠛⠛⠛⠛⠛⠃⠀⠀⠀⠀⠀⠀⠀⠐⠑⠘⠙⠑⠑⠑⠑⠑⠀⠀⠀⠀⠑⠑⠓⠃⠘⠙⠛⠛⠛⠛⠛⠛⠛⠛⠛⠛⠙⠛⠊⠛⠛⠛⠛⠛⠛⠛⠛⠃⠀⠀⠀⠑⠀⠀⠘⠓⠑⠑⠑⠀⠀⠀⠀⠀⠀⠑⠑⠀⠀⠀⠀⠀⠀⠀⠐⠑⠑⠀⠀⠑⠐⠀⠀⠀⠑⠀⠑⠐⠀⠀⠀⠑⠑⠀⠀⠑⠑⠐⠀⠀⠀⠐⠀⠀⠀⠀⠀⠀⠀⠀⠀⠀⠀⠀⠀⠀⠀⠀⠀⠐⠑⠑⠐⠀⠀⠀⠀⠀⠑⠑⠑⠑⠑⠑⠑⠀⠀⠀⠀⠀⠀⠀⠀⠀⠐⠚⠛⠛⠛⠛⠛⠛⠛⠛⠛⠛⠛⠛⠛⠑⠋⠀⠀⠑⠐⠀⠀⠐⠀⠑⠑⠑⠃⠑⠀⠀⠀⠀⠀⠀⠀⠀⠀⠑⠑⠑⠑⠃⠀⠀⠀⠀⠀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⣟⣻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⡻⢽⢷⢟⢏⢝⢕⢕⢝⢝⢟⢷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⢇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⢕⢕⢕⢑⢕⢕⢕⢕⢕⢕⢕⢑⢑⢑⢕⢕⢑⢑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⣕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⢱⢿⢧⠈⠉⠙⢙⢟⢟⢟⢻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⣵⣕⣕⢕⣕⣱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⢄⣸⡮⢷⡄⢄⡐⢕⢱⢕⢕⢕⢕⢕⢁⢁⢀⠁⢈⢉⠉⠙⠙⠛⢟⢻⢿⠿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⢿⢿⢿⢿⢿⢿⢿⢿⢿⢿⢿⢿⢿⢿⢿⢿⢿⢿⢿⢿⢿⢿⢿⢿⢿⢿⢿⢿⢿⢿⢿⢿⢿⢿⢿⢿⢿⢿⢿⢿⢿⢿⢿⢿⢿⢿⢿⢿⢿⢿⢿⢿⢿⢿⢿⢿⢿⢿⢿⢿⢿⢿⢿⢿⢿⢿⢿⢿⢿⢿⢿⢿⣿⣿⣿⣿⣿⣿⣿⣿⣿⣧⢄⢱⣝⡟⢞⢇⢅⠅⢠⣕⣕⢀⢕⢱⢜⢃⡁⠀⢀⢁⢄⠀⠀⠄⠀⢕⡕⠔⠀⠄⢔⢕⢕⢜⢝⣝⢝⠙⠛⢟⢟⠿⠿⢿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⠑⠁⠀⠁⠀⠀⠀⠀⠀⠀⠀⠀⠀⠀⠀⠀⠀⠀⠀⠀⠀⠀⠀⠀⠀⠀⠀⠀⠀⠀⠀⠀⠁⠁⠁⠁⠁⠁⠁⠁⠁⠁⠁⠁⠁⠁⠁⠁⠁⠁⠁⠁⠁⠁⠁⠁⠁⠁⠁⠁⠁⠁⠁⠁⠁⠁⠁⠁⠁⠁⠁⠁⠁⠁⠁⠁⠁⠁⠁⠁⠀⠁⠁⠁⢕⣿⣿⣿⣿⣿⣿⣿⣿⣿⢧⡧⢱⢕⢕⢅⢕⢕⠄⠈⢉⢉⢕⢕⡱⡕⢕⢕⠀⢕⠳⢇⢀⠕⢀⢀⢨⢕⢔⠄⢕⢱⢧⢕⢕⢕⠗⢕⢕⢕⣱⡜⢔⢁⢀⠀⢸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⢕⣿⣿⣿⣿⣿⣿⣿⣿⣿⠀⢕⡣⢧⢅⠕⢕⠄⢔⣵⢏⠑⢑⠕⢌⠕⠕⠔⠀⡔⢐⠑⢱⢆⢀⢅⡉⠅⠑⢕⢕⡇⢜⢕⢕⢕⢕⢇⠅⢕⢜⠅⢕⢜⢞⢄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⡏⢁⢕⢕⢕⠁⢔⡕⢁⠁⠄⢕⢕⢕⢔⠑⠀⠄⢄⢕⢸⡕⠐⠕⢔⢄⢝⢃⢱⢺⢱⢕⢕⢕⠕⠕⢕⢕⢐⢀⢘⢑⢅⠕⢑⢑⢕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⡇⢕⢕⢕⢕⢕⢜⡜⢕⢕⢕⠐⢱⣧⢕⢍⢕⢞⢕⡧⣝⣱⣕⢔⢕⢇⢕⢕⢱⠝⠟⠕⠀⢐⡄⠄⠑⢝⢟⡟⢕⡕⢀⢇⠞⠑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⠁⢑⢳⢇⡕⢷⡕⣕⢕⢄⡅⠀⢸⣥⢕⠀⠁⢕⢕⢵⢝⢝⠝⢎⢕⢕⢕⢥⡀⠄⢄⠀⠔⠕⢕⡄⢀⠅⠘⢕⢅⢕⢕⢄⢀⢀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⡿⠀⢱⣵⢇⠑⢌⠑⠁⢠⢀⠘⠕⠀⠁⠄⠜⢔⢴⢕⠞⢕⣁⡔⡅⠁⢕⢕⢞⢕⠀⠀⠀⢀⣄⢄⢔⠀⠀⢄⠀⢁⢗⢕⢅⠕⢕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⡇⠀⠀⠔⢰⠀⠁⠀⢄⡑⠁⠀⠀⠀⣠⡄⠐⠀⠀⢞⢺⠇⠁⠀⠀⢅⢄⢕⢇⠐⢔⣕⡑⠀⠀⠀⠀⠐⢅⠁⠑⠘⠑⢕⢕⡄⢱⣿⣿⣿⣿⣿⣿⣿⣿⣿⣿⣿⣿⣿⣿⣿⣿⣿⠀</a:t>
            </a:r>
            <a:br/>
            <a:r>
              <a:t>⣿⣿⣿⣿⣿⣿⣿⣿⢿⢿⢿⣿⡿⢿⢿⢿⢿⢿⢿⢿⢿⢿⢿⢿⢿⢿⢿⢿⢿⢿⢿⢿⢿⢿⢿⢿⢿⢿⢿⢿⢿⢿⢿⢿⢿⢿⢿⢿⢿⢿⢿⢿⢿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⠕⠀⠀⠀⠀⠀⠀⢀⢄⠄⠀⢀⢀⠔⢑⢅⢄⠄⠃⠀⠀⠀⠀⠀⠀⠈⠇⢅⡕⠔⢕⢕⢡⢕⡁⢷⢷⣾⢅⢄⠀⣔⡐⢕⢕⢇⢸⣿⣿⣿⣿⣿⣿⣿⣿⣿⣿⣿⣿⣿⣿⣿⣿⣿⠀</a:t>
            </a:r>
            <a:br/>
            <a:r>
              <a:t>⣿⣿⣿⣿⣿⣿⣿⣿⠁⠀⢔⢿⣗⢀⠀⢀⠄⢕⡕⢕⢕⠕⢀⢀⢀⢄⠀⠀⠀⠀⠀⠀⠀⢔⢕⢔⠀⠀⢄⢕⢕⢕⢕⢕⡇⢔⠀⢕⢕⢔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⠀⠀⠀⠀⠀⠀⠀⠀⠀⢐⠁⠈⠑⢀⣕⢔⠑⠄⠀⠀⠀⠀⠀⠀⠀⠀⠀⠔⢱⢕⢅⣄⡕⣕⢕⢕⠞⢺⢕⢕⢔⢕⢔⢕⢕⠕⣿⣿⣿⣿⣿⣿⣿⣿⣿⣿⣿⣿⣿⣿⣿⣿⣿⣿⠀</a:t>
            </a:r>
            <a:br/>
            <a:r>
              <a:t>⣿⣿⣿⣿⣿⣿⣿⣿⠄⢀⢜⣎⡓⣇⠕⠔⠐⠕⢕⠁⠀⢕⢕⢝⢅⡀⠀⢀⢄⠀⠀⢀⠀⠁⢎⡕⠀⠄⢕⢜⢇⢕⢕⠘⢌⢕⢑⢜⠙⠑⢔⢕⢳⢠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⡏⠀⠁⠀⠀⠀⠀⠀⠀⠀⠀⠄⢔⠃⢕⢝⢅⠀⠀⠀⠀⠀⠀⠀⠀⠀⠀⠀⠀⠁⢠⣴⣶⡧⠑⠐⢇⢡⢎⢕⢀⢁⠁⠁⠁⠀⢀⣿⣿⣿⣿⣿⣿⣿⣿⣿⣿⣿⣿⣿⣿⣿⣿⣿⣿⠀</a:t>
            </a:r>
            <a:br/>
            <a:r>
              <a:t>⣿⣿⣿⣿⣿⣿⣿⣿⣔⢑⢸⢜⢇⠝⢕⢔⠀⠝⠞⠃⢜⢕⢱⡕⢅⠅⠀⠅⠙⢡⠀⡁⠐⢑⠓⢑⠔⢔⢜⡇⢜⢇⢕⢕⢑⢑⠀⠕⠇⢐⢑⠑⢑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⡇⠀⠀⠀⠀⠀⠀⠀⠀⠀⠀⠀⠀⠀⠀⠀⠀⠀⠀⠀⠀⠀⠀⠀⠀⠀⠀⠀⠀⠀⠁⠁⠜⡅⢞⢕⠑⢕⠅⠑⠁⠀⠀⠀⠀⠀⢸⣿⣿⣿⣿⣿⣿⣿⣿⣿⣿⣿⣿⣿⣿⣿⣿⣿⣿⠀</a:t>
            </a:r>
            <a:br/>
            <a:r>
              <a:t>⣿⣿⣿⣿⣿⣿⣿⣿⢱⡧⢕⡇⢕⠔⢕⠀⢀⢄⢔⠔⠔⠱⢅⢕⠑⠐⠀⢡⢄⢀⡨⢑⢁⢰⢇⢔⡰⡇⡕⠕⢕⠑⠑⠕⢱⢱⢴⢇⢕⠀⠔⠕⠕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⠑⠀⠀⠀⠀⠀⠄⠀⠀⠀⠀⠁⠀⠀⠀⠀⠀⠀⠀⠀⠀⠀⠀⠀⠀⠀⠀⠀⠀⢀⠀⠀⠀⠀⠔⠐⠀⠀⠀⠀⠀⠀⠀⠀⠀⠀⢸⣿⣿⣿⣿⣿⣿⣿⣿⣿⣿⣿⣿⣿⣿⣿⣿⣿⣿⠀</a:t>
            </a:r>
            <a:br/>
            <a:r>
              <a:t>⣿⣿⣿⣿⣿⣿⣿⣿⢁⠑⢇⠣⢱⢕⠑⠑⠁⢜⠑⢐⢔⢄⠀⠀⠀⢀⢕⢕⡧⢕⢁⢑⢱⢇⢜⢕⢕⢟⠣⠀⠀⢤⠔⠀⠕⠕⢕⠑⢕⢕⢅⠀⢀⢔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⡀⢀⠀⠀⠀⠀⠀⠀⠀⠀⠀⠀⠀⠁⠀⠀⠀⠐⠀⠀⠄⠀⠀⠀⠀⠀⠄⠀⠀⠀⠀⠀⠀⠀⠀⠀⠀⠀⠀⠀⠀⠀⠀⠀⠀⠀⣿⣿⣿⣿⣿⣿⣿⣿⣿⣿⣿⣿⣿⣿⣿⣿⣿⣿⣿⠀</a:t>
            </a:r>
            <a:br/>
            <a:r>
              <a:t>⣿⣿⣿⣿⣿⣿⣿⣿⢑⢀⢕⢕⢕⢁⢕⢴⡔⢄⠀⠕⢕⢕⠑⢕⢕⢕⢞⢣⣵⢸⢧⡕⢕⢕⢕⢀⢀⢀⢀⠀⠐⠃⠔⠔⠐⠀⠀⠀⠁⡵⠅⠁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⣷⣶⣶⣦⣴⣤⣤⣄⣀⣀⡀⢀⠀⠀⠀⠀⠀⠀⠀⠀⠀⠀⠀⠀⠀⠀⠀⠐⠀⠀⠄⠀⠀⠀⢀⠀⠀⠀⠀⠀⠀⢰⣿⣿⣿⣿⣿⣿⣿⣿⣿⣿⣿⣿⣿⣿⣿⣿⣿⣿⣿⠀</a:t>
            </a:r>
            <a:br/>
            <a:r>
              <a:t>⣿⣿⣿⣿⣿⣿⣿⣿⢕⢕⢕⢕⠕⢕⢱⢇⢕⠑⠔⠀⢜⣁⡇⠀⠁⠕⢱⢗⢎⠕⠑⠕⠕⠕⢜⡽⢕⠀⠀⠀⠄⠤⠄⠘⠀⠄⠔⢄⠕⠕⢱⢱⢄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⣷⣶⣶⣦⣴⣤⣤⣄⣄⣀⣀⢀⠀⠀⠀⠀⠀⠀⠀⠀⠀⠀⠀⠀⠀⠀⠀⢸⣿⣿⣿⣿⣿⣿⣿⣿⣿⣿⣿⣿⣿⣿⣿⣿⣿⣿⣿⠀</a:t>
            </a:r>
            <a:br/>
            <a:r>
              <a:t>⣿⣿⣿⣿⣿⣿⣿⣿⢕⠐⢳⢇⢕⢺⡔⡵⠃⠑⠇⢄⠁⠑⠀⠕⢑⠦⢱⡝⡇⢔⠓⠓⢄⠁⢅⢝⠁⠐⢑⣕⠀⢄⢀⢀⣅⢕⠁⢁⠄⢄⠀⢕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⣷⣷⣶⣶⣴⣤⣤⣄⣄⣁⣁⢐⢀⣼⣿⣿⣿⣿⣿⣿⣿⣿⣿⣿⣿⣿⣿⣿⣿⣿⣿⣿⣿⠀</a:t>
            </a:r>
            <a:br/>
            <a:r>
              <a:t>⣿⣿⣿⣿⣿⣿⣿⣿⠅⠘⢵⢧⠔⢕⠀⠀⠅⢇⠀⠀⠀⠀⢄⢀⠁⠀⠘⠝⠇⠀⠀⠀⠁⢱⢕⢑⡕⢕⢕⢕⢔⢱⡈⢻⣏⣣⢕⢅⢅⢏⢄⢕⢕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⠔⢕⠀⠀⠀⠔⠂⠀⠀⢀⡅⠕⣅⢀⠜⠑⠁⠀⠀⠀⠀⠀⠀⠁⢜⢱⢕⢁⡅⢕⣱⠕⡅⠁⢇⡅⠑⠑⠑⠑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⠀⠀⠀⠀⠀⠘⠁⠀⠔⠎⠀⢕⡔⠁⠔⠀⠀⠀⠀⠀⠀⠀⠀⠀⠀⠀⢀⣴⣶⡧⠕⢁⢕⢕⢇⢕⠔⠐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⡟⢕⢕⠕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⠐⠀⢀⠠⢔⢝⢇⢀⠀⠀⠀⠀⠀⠀⠀⠀⠀⠀⠀⠀⠑⠁⠁⢡⠜⠕⠑⠑⠘⠀⠀⠀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⣧⣕⢕⢕⣕⣼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⠁⠀⠀⠁⠀⠀⠀⠀⠀⠀⠀⠀⠀⠀⠀⠀⠀⠀⠀⠀⠀⠀⠐⠑⠀⠀⠀⠀⠀⠀⠀⠀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⢜⠑⠁⢁⢁⢁⢁⢁⢑⢑⢜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⠄⠀⠀⠀⠀⠀⠀⠀⠀⠀⠀⠀⠀⠀⠀⠀⠀⠀⠀⠀⠀⠀⠀⠀⠀⠀⠀⠀⠀⠀⠀⠀⠀⠀⠀⣿⣿⣿⣿⣿⣿⣿⣿⣿⣿⣿⣿⣿⣿⣿⣿⣿⣿⣿⣿⣿⡟⢟⢟⢟⢟⢟⢻⣿⠀⠀⠀⠀⠀⠀⠀⠀⠀⠀⠀⠀⠀⠀⠀⠀⠀⠀⠀⠀⠀⠀⠀⠀⠀⠀⠀⠀⠀⠀⠀⠀⠀⠀⠀⠀⠀⠀⠀⠀⠀⠀⠀⠀⠀⠀⠀⠀⠀⠀⠀⠀⠀⠀⠀⠀⠀⠀⠀⠀⠀⠀⠀⠀⠀⠀⠀⠀⠀⠀⠀⠀⠀⠀⠀⠀⠀⠀⠀⠀⠀⠀⠀⠀⠀⠀⠁⠀⠑⠕⢕⢕⢕⠑⢕⢕⢕⠑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⠐⠐⠐⠐⠐⠐⠐⠐⠐⠐⠀⠐⠐⠀⠀⠐⠀⠐⠐⠀⠀⠐⠐⠐⠐⠐⠐⠐⠐⠐⠐⠀⠀⠀⠀⠀⠀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⠁⠐⠑⠑⠁⠁⠐⠑⠁⠀⠁⠉⠁⢁⢝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⠀⠀⠀⠀⠀⠀⠀⠀⠀⠀⠀⠀⠀⠀⠀⠀⠀⠀⠐⠀⠀⠀⠀⠀⠀⠀⠀⠀⠀⠐⠐⠐⠀⠐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⠰⢾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⢸⣿⣄⣄⣄⣄⣄⣄⣄⣄⣄⣄⣄⣄⣄⣄⣄⣄⣄⣄⣄⣄⣄⣄⣄⣄⣄⣄⣄⣄⣄⣄⣄⣄⣄⣄⣄⣄⣄⣄⣄⣄⢀⠀⠀⠀⠀⠀⣄⣄⣄⣄⣄⣄⣄⣄⣄⣄⣄⣄⣄⣄⣄⣄⣄⣄⣄⣄⣄⣄⣄⣄⣄⣄⣄⣄⣄⣄⣄⣄⣄⣄⣄⣀⣄⣄⢀⠀⠀⠀⠀⠄⠔⠀⠀⠀⠀⠕⠔⠀⠀⢀⡀⣄⣄⣼⣿⣿⣿⣿⣿⣿⣿⣿⣿⣿⣿⣿⣿⣿⣿⣿⣿⣿⣿⣿⣿⣿⣿⣿⣿⣿⣿⣿⣿⣿⣿⣿⣿⣿⣿⣿⣿⣿⣿⣿⣿⣿⣿⣿⣿⣿⣿⣿⣿⣿⣿⣿⣿⠀</a:t>
            </a:r>
            <a:br/>
            <a:r>
              <a:t>⢝⢕⢕⢜⣿⣿⣿⣿⣿⣿⣿⣿⣿⣿⣿⣿⣿⣿⣿⣿⣿⣿⣿⣿⣿⣿⣿⣿⣿⣿⣿⣿⣿⣿⣿⣿⣿⣿⣿⣿⣿⣿⣿⣿⣿⣿⣿⣿⣿⣿⣿⣿⣿⣿⣿⣿⣿⣿⣿⣿⣿⣿⣿⣿⣿⣿⣿⣿⣿⣿⣿⣿⣿⣿⣿⡇⠀⠀⠀⠀⠀⢸⣿⣿⣿⣿⣿⣿⣿⣿⣿⣿⣿⣿⣿⣿⣿⣿⣿⣿⣿⣿⣿⣿⣿⣿⣿⣿⣿⠛⠛⠛⠛⠛⠛⠟⠟⠟⠟⠟⠟⠟⠿⠕⠀⠀⠀⠀⠀⠿⠟⠟⠟⠟⠟⠟⠟⠛⠛⠛⠛⠛⠛⣿⣿⣿⣿⣿⣿⣿⣿⣿⣿⣿⣿⣿⣿⣿⣿⣿⣿⣿⣿⣿⣿⣿⣿⣿⣷⠀⠀⠀⠀⠀⠀⠀⠀⠀⠀⠀⢀⣾⣿⣿⣿⣿⣿⣿⣿⣿⣿⣿⣿⣿⣿⣿⣿⣿⣿⣿⣿⣿⣿⣿⣿⣿⣿⣿⣿⣿⣿⣿⣿⣿⣿⣿⣿⣿⣿⣿⣿⣿⣿⣿⣿⣿⡿⢿⢟⢟⢟⢻⢿⢿⢿⢿⢿⢿⣿⢇⠀</a:t>
            </a:r>
            <a:br/>
            <a:r>
              <a:t>⢕⢕⢕⢕⢹⣿⣿⣿⣿⣿⣿⣿⣿⣿⣿⣿⣿⣿⣿⣿⣿⣿⣿⣿⣿⣿⣿⣿⣿⣿⣿⣿⣿⣿⣿⣿⣿⣿⣿⣿⣿⣿⣿⣿⣿⣿⣿⣿⣿⣿⣿⣿⣿⣿⣿⣿⣿⣿⣿⣿⣿⣿⣿⣿⣿⣿⣿⣿⣿⣿⣿⣿⢟⢝⠕⠀⠀⠀⠀⠀⠀⠀⠕⠕⠕⠕⠕⠕⠕⠕⠕⠕⠕⠕⠕⠕⠕⠕⠕⠕⠕⠕⠕⠕⠕⠕⠕⠕⠕⠔⠀⠀⠀⠀⠀⠀⠀⠀⠄⠄⠄⠄⠄⠄⠄⠄⠄⢄⠄⠄⠄⠄⠄⠄⠄⠀⠀⠀⠀⠀⠀⠀⠔⠕⠕⠕⠕⠕⠕⠕⠕⢕⢕⢕⢕⢕⠕⠕⠕⠕⠕⠕⠕⠕⠕⠕⠕⠕⠕⢄⢀⢀⠀⠀⠀⠀⠀⠀⠀⠀⢄⢝⢟⢿⣿⣿⣿⣿⣿⣿⣿⣿⣿⣿⣿⣿⣿⣿⣿⣿⣿⣿⣿⣿⣿⣿⣿⣿⣿⣿⣿⣿⣿⣿⣿⣿⣿⣿⣿⣿⣿⣿⣿⣿⡿⢏⢕⢕⢕⠕⠕⢕⢕⢕⢕⢕⢕⢕⢜⢕⠀</a:t>
            </a:r>
            <a:br/>
            <a:r>
              <a:t>⢕⢕⢕⢕⢜⣿⣿⣿⣿⣿⣿⣿⣿⣿⣿⣿⣿⣿⣿⣿⣿⣿⣿⣿⣿⣿⣿⣿⣿⣿⣿⣿⣿⣿⣿⣿⣿⣿⣿⣿⣿⣿⣿⣿⣿⣿⣿⣿⣿⣿⣿⣿⣿⣿⣿⣿⣿⣿⣿⣿⣿⣿⣿⣿⣿⣿⣿⣿⣿⣿⣿⡇⠁⢔⢔⢔⢔⢔⢔⢔⢔⢔⢔⢔⢔⢔⢔⢔⢔⢔⢔⢔⢔⢔⢔⢔⢔⢔⢔⢔⢔⢔⢔⢔⢔⢔⢔⢔⢔⢔⢔⢄⢔⢔⢔⢔⢔⢄⢄⢄⢄⢔⢔⢔⢄⢄⢔⠀⢄⢔⢔⢔⢔⢔⢔⢔⢔⢔⢔⢔⢔⢔⢔⢔⢔⢔⢔⢔⢔⢔⢔⢔⢔⢔⢔⢔⢔⢔⢔⢔⢔⢔⢔⢔⢔⢔⢔⢔⢔⢔⢔⢔⢔⢔⢔⢔⢔⢔⢔⢔⢔⢔⠁⢕⣿⣿⣿⣿⣿⣿⣿⣿⣿⣿⣿⣿⣿⣿⣿⣿⣿⣿⣿⣿⣿⣿⣿⣿⣿⣿⣿⣿⣿⣿⣿⣿⣿⣿⣿⣿⣿⢿⢟⢏⢕⠑⠑⠁⠀⠀⠀⠀⠑⠑⠁⢁⢁⢕⢕⢕⠀</a:t>
            </a:r>
            <a:br/>
            <a:r>
              <a:t>⢕⢕⢕⢕⢕⢹⣿⣿⣿⣿⣿⣿⣿⣿⣿⣿⣿⣿⣿⣿⣿⣿⣿⣿⣿⣿⣿⣿⣿⣿⣿⣿⣿⣿⣿⣿⣿⣿⣿⣿⣿⣿⣿⣿⣿⣿⣿⣿⣿⣿⣿⣿⣿⣿⣿⣿⣿⣿⣿⣿⣿⣿⣿⣿⣿⣿⣿⣿⣿⣿⣿⡇⠀⢕⢕⢕⢕⢕⢕⢕⢕⢕⢕⢕⢕⢕⢕⢕⢕⠁⢕⢕⢕⢕⢕⢕⢕⢕⠁⠁⢕⢕⢕⢕⢕⢕⢕⢕⢕⢕⢕⢕⢕⢕⢕⢕⢕⢕⢕⢕⢕⢕⢑⢑⢕⢕⢕⠀⢕⢕⢕⢑⠑⢕⢕⢕⢕⢕⢕⢕⢕⢕⢕⢕⢕⢕⢕⢕⢕⢕⢕⢕⢕⢕⢕⢕⢕⢕⢕⢕⢕⢕⢕⢕⢕⢕⢕⢕⢕⢕⢕⢕⢕⢕⢕⢕⢕⢕⢕⢕⢕⢕⠀⢕⣿⣿⣿⣿⣿⣿⣿⣿⣿⣿⣿⣿⣿⣿⣿⣿⣿⣿⣿⣿⣿⣿⣿⣿⣿⣿⣿⣿⣿⣿⣿⣿⣿⣿⣿⡿⢕⢕⢕⠑⠁⠀⠀⠀⠀⠀⠀⠀⠀⠀⢕⢕⢕⢕⢕⢕⠀</a:t>
            </a:r>
            <a:br/>
            <a:r>
              <a:t>⢕⢕⢕⢕⢕⢕⣿⣿⣿⣿⣿⣿⣿⣿⣿⣿⣿⣿⣿⣿⣿⣿⣿⣿⣿⣿⣿⣿⣿⣿⣿⣿⣿⣿⣿⣿⣿⣿⣿⣿⣿⣿⣿⣿⣿⣿⣿⣿⣿⣿⣿⣿⣿⣿⣿⣿⣿⣿⣿⣿⣿⣿⣿⣿⣿⣿⣿⣿⣿⣿⣿⡇⠀⢕⢕⢕⢕⢕⢕⢕⢕⢕⢕⢕⢕⢕⢕⢕⢕⠀⠑⢕⢕⢕⢕⢕⢕⢕⠀⠀⢕⢕⢕⢕⢕⢕⢕⢕⢕⢕⢕⢕⢕⢕⢕⢕⢕⢕⢕⢕⢕⢕⢄⢄⢕⢕⢕⠀⢕⢕⢕⢄⢄⢕⢕⢕⢕⢕⢕⢕⢕⢕⢕⢕⢕⢕⢕⢕⢕⢕⢕⢕⢕⢕⢕⢕⢕⢕⢕⢕⢕⢕⢕⢕⢕⢕⢕⢕⢕⢕⢕⢕⢕⢕⢕⢕⢕⢕⢕⢕⢕⢕⠀⢕⣿⣿⣿⣿⣿⣿⣿⣿⣿⣿⣿⣿⣿⣿⣿⣿⣿⣿⣿⣿⣿⣿⣿⣿⣿⣿⣿⣿⣿⣿⣿⣿⣿⣿⡟⢕⢕⢕⠕⠀⠀⠀⠀⠀⠀⠀⢀⢀⡀⢄⢕⢕⢕⢕⢕⢕⠀</a:t>
            </a:r>
            <a:br/>
            <a:r>
              <a:t>⢕⢕⢕⢕⢕⢕⢸⣿⣿⣿⣿⣿⣿⣿⣿⣿⣿⣿⣿⣿⣿⣿⣿⣿⣿⣿⣿⣿⣿⣿⣿⣿⣿⣿⣿⣿⣿⣿⣿⣿⣿⣿⣿⣿⣿⣿⣿⣿⣿⣿⣿⣿⣿⣿⣿⣿⣿⣿⣿⣿⣿⣿⣿⣿⣿⣿⣿⣿⣿⣿⣿⡇⠀⢕⢕⢕⢕⢕⢕⢕⢕⢕⢕⢕⢕⢕⢕⢕⢕⢔⢆⠕⢕⢕⢕⢕⢕⢕⠀⠀⢕⢕⢕⢕⢕⢕⢕⢕⢕⢕⢕⢕⢕⢕⢕⢕⢕⢕⢕⢕⢕⢕⢕⢕⢕⢕⢕⠀⢕⢕⢕⢕⢕⢕⢕⢕⢕⢕⢕⢕⢕⢕⢕⢕⢕⢕⢕⢕⢕⢕⢕⢕⢕⢕⢕⢕⢕⢕⢕⢕⢕⢕⢕⢕⢕⢕⢕⢕⢕⢕⢕⢕⢕⢕⢕⢕⢕⢕⢕⢕⢕⢕⠀⢕⣿⣿⣿⣿⣿⣿⣿⣿⣿⣿⣿⣿⣿⣿⣿⣿⣿⣿⣿⣿⣿⣿⣿⣿⣿⣿⣿⣿⣿⣿⣿⣿⣿⢟⢕⢕⠕⠑⠀⠀⠀⢀⢄⢔⣷⣷⣾⣿⣿⡕⢕⢕⢕⢕⢕⢕⠀</a:t>
            </a:r>
            <a:br/>
            <a:r>
              <a:t>⢕⢕⢕⢕⢕⢕⢕⢟⢟⢟⢟⢟⢟⢟⢟⢟⢟⢟⢟⢟⢟⢟⢟⢟⢟⢟⢟⢟⢟⢟⢟⢟⢟⢟⢟⢟⢟⢟⢟⢟⢟⢻⣿⣿⣿⣿⣿⣿⣿⣿⣿⣿⣿⣿⣿⣿⣿⣿⣿⣿⣿⣿⣿⣿⣿⣿⣿⣿⣿⣿⣿⡇⠀⢕⢕⢕⢕⢕⢕⢕⢕⢕⢕⢕⣕⣕⡕⢕⢕⢕⢕⢕⢕⠑⠕⢑⢑⢁⢀⢀⢁⢁⢑⢑⢕⢕⢕⢕⢕⢕⢕⢕⢕⢕⢕⢕⢕⢕⢕⢕⢕⢕⢕⢕⢕⢕⢕⠀⢕⢕⢕⢕⢕⢕⢕⢕⢕⢕⢕⢕⢕⢕⢕⠕⢕⢕⢕⢕⢕⢕⢕⢕⢕⢕⢕⢕⢕⢕⢕⢕⢕⢕⢕⢕⢕⢕⢕⢕⢕⢕⢕⢕⢕⢕⢕⢕⢕⢕⢕⢕⢕⢕⠀⢕⣿⣿⣿⣿⣿⣿⣿⣿⣿⣿⣿⣿⣿⣿⣿⣿⣿⡟⢟⢟⢟⢟⢟⢟⢟⢟⢟⢟⢟⢟⢟⢟⢇⢕⢕⠑⠀⠀⠀⠀⠀⢐⢅⢞⢟⢟⢟⢟⢏⢕⢕⢕⢕⢕⢕⢕⠀</a:t>
            </a:r>
            <a:br/>
            <a:r>
              <a:t>⢕⢕⢕⢕⢕⢕⢕⢕⢕⢕⢕⢕⢕⢕⢕⢕⢕⢕⢕⢕⢕⢕⠕⢕⠕⠕⢕⢕⢕⢑⢕⢕⢕⢕⢕⢕⢕⢕⢕⢕⢕⢸⣿⣿⣿⣿⣿⣿⣿⣿⣿⣿⣿⣿⣿⣿⣿⣿⣿⣿⣿⣿⣿⣿⣿⣿⣿⣿⣿⣿⣿⡇⠀⢕⢕⢕⢕⢕⢕⢕⠑⠑⠑⠑⠀⠀⠀⠁⠀⠁⠁⠑⠀⠀⠀⠑⢕⢕⢕⢕⢕⢕⢕⠑⠑⠑⠑⠑⠑⠑⠑⠑⠑⠑⠑⠑⠑⠑⠑⠑⠑⠑⠑⠑⠑⠑⠑⠀⠑⠑⠑⠑⠑⠑⠑⠑⠑⠑⠑⠑⢕⢕⢕⢕⢅⠑⠑⠑⠑⠑⠑⠑⠑⠑⠑⠑⠕⢕⢕⢕⢕⢕⢕⢕⢕⢕⢕⢕⢕⢕⢕⢕⢕⢕⢕⢕⢕⢕⢕⢕⢕⢕⠀⢕⣿⣿⣿⣿⣿⣿⣿⣿⣿⣿⣿⣿⣿⣿⣿⣿⣿⡇⢕⢕⢕⢕⢕⠕⢕⢕⢕⢑⢕⢕⠕⠕⢕⢕⠕⠀⠀⠀⠀⠀⠀⠁⢕⢕⠕⠕⠑⠀⢕⢕⢕⢕⢕⢕⢕⢕⠀</a:t>
            </a:r>
            <a:br/>
            <a:r>
              <a:t>⢕⢕⢕⢕⢕⢕⢕⠑⠀⢕⢕⢕⢕⢕⢕⢕⢕⢕⢕⢕⢕⢕⢕⢕⢕⢕⢅⢕⢅⢕⢅⢕⢕⢅⢕⢕⢕⢕⢕⢕⢕⢸⣿⣿⣿⣿⣿⣿⣿⣿⣿⣿⣿⣿⣿⣿⣿⣿⣿⣿⣿⣿⣿⣿⣿⣿⣿⣿⣿⣿⣿⡇⠀⢕⢕⢕⢕⢕⠁⠀⠀⠀⠀⢀⠀⠀⠀⠀⠀⠀⠀⠀⠀⠀⢠⣤⢕⢕⢕⢕⢕⢕⢱⣤⣤⣤⢄⠀⠀⠀⠀⠀⠀⠀⠀⠀⠀⠀⠀⠀⠀⠀⠀⠀⠀⠀⠀⠀⠀⠀⠀⠀⠀⠀⠀⠀⠀⠀⠀⠀⢕⢕⢕⢕⢔⠀⠀⠀⠀⠀⠀⠀⠀⠀⠀⠀⠀⠑⢕⢕⢕⢕⢕⢕⢕⢕⢕⢕⢕⢕⢕⢕⢕⢕⢕⢕⢕⢕⢕⢕⢕⢕⠀⢕⣿⣿⣿⣿⣿⣿⣿⣿⣿⣿⣿⣿⣿⣿⣿⣿⣿⡇⢕⢕⢕⢕⢕⢕⢑⢑⠔⠕⢀⢄⠄⠀⢕⢕⢀⢄⢔⢕⢕⢔⢀⠀⢅⢔⢔⢄⠀⠀⢕⢕⢕⢕⢕⢕⢕⢕⠀</a:t>
            </a:r>
            <a:br/>
            <a:r>
              <a:t>⢕⢕⢕⢕⢕⢕⢕⠀⠀⠁⢕⢕⢕⢕⢕⢕⢕⢕⢕⢕⢕⢕⢕⢕⢕⢕⢕⢕⢕⢕⢕⢕⢕⢕⢕⢕⢕⢕⢕⢕⢕⢸⣿⣿⣿⣿⣿⣿⣿⣿⣿⣿⣿⣿⣿⣿⣿⣿⣿⣿⣿⣿⣿⣿⣿⣿⣿⣿⣿⣿⣿⡇⠀⢕⢕⢕⠑⠀⠀⠀⠀⠀⠀⠈⠀⠀⠀⠀⠀⠀⠀⠀⠀⠀⠘⠛⢕⢕⢕⢕⢕⢕⠘⠉⠉⠁⠀⠀⠀⠀⠀⠀⠀⠀⠀⠀⠀⠀⠀⠀⠀⠀⠀⠀⠀⠀⠀⠀⠀⠀⠀⠀⠀⠀⠀⠀⠀⠀⠀⠀⠑⠕⠕⠕⠑⠀⠀⠀⠀⠀⠀⠀⠀⠀⠀⠀⠀⠀⠀⠕⢕⢕⢕⢕⢕⢕⢕⢕⢕⢕⢕⢕⢕⢕⢕⢕⢕⢕⢕⢕⢕⢕⠀⢕⣿⣿⣿⣿⣿⣿⣿⣿⣿⣿⣿⣿⣿⣿⣿⣿⣿⡇⢕⢕⢕⢕⢕⢕⢕⢕⠔⢑⢐⠄⠑⢁⢁⢑⢕⢕⢕⢕⢕⢕⢕⢕⢕⢕⢕⢕⢔⢀⠀⢕⢕⢕⢕⢕⢕⢕⠀</a:t>
            </a:r>
            <a:br/>
            <a:r>
              <a:t>⢕⢕⢕⢕⢕⢕⠑⠀⠀⠀⠕⢕⢕⢕⢕⢕⢕⢕⢕⢕⢕⢕⢕⢕⢕⢕⢕⢕⢕⢕⢕⢕⢕⢕⢕⢕⢕⢕⢕⢕⢕⢸⣿⣿⣿⣿⣿⣿⣿⣿⣿⣿⣿⣿⣿⣿⣿⣿⣿⣿⣿⣿⣿⣿⣿⣿⣿⣿⣿⣿⣿⡇⠀⢕⠕⠀⠀⠀⠀⠀⠀⠀⠀⠀⠀⠀⠀⠀⠀⠀⠀⠀⠀⠀⠁⠀⠑⢕⢕⠕⢕⢑⠀⠀⠀⠀⠀⠀⠀⠀⠀⠀⠀⠀⠀⠀⠀⠀⠀⠀⠀⠀⠀⠀⠀⠀⠀⠀⠀⠀⠀⠀⠀⠀⠀⠀⠀⠀⠀⠀⠀⠀⠀⠀⠀⠀⠀⠀⠀⠀⠀⠀⠀⠀⠀⠀⠀⠀⠀⠀⠑⢕⢕⢕⢕⢕⢕⢕⢕⢕⢕⢕⢕⢕⢕⢕⢕⢕⢕⢕⢕⢕⠀⢕⣿⣿⣿⣿⣿⣿⣿⣿⣿⣿⣿⣿⣿⣿⣿⣿⣿⢇⢕⢕⢕⢕⢕⢕⠕⢕⢕⠅⢅⠕⠕⠄⠅⠅⠕⢕⢕⢕⢕⢕⢕⢕⢕⢕⢕⢕⢕⢕⢄⠀⠑⠑⠑⢕⢕⢕⠀</a:t>
            </a:r>
            <a:br/>
            <a:r>
              <a:t>⢕⢕⢕⢕⠑⠁⠀⠀⠀⢀⢄⢔⢔⢔⢔⢔⢔⢕⢕⢕⢕⢕⢕⢕⢕⢕⢕⢕⢕⢕⢕⢕⢕⢕⢕⢕⢕⢕⢕⢕⢕⢕⢜⣿⣿⣿⣿⣿⣿⣿⣿⣿⣿⣿⣿⣿⣿⣿⣿⣿⣿⢟⢝⢕⢜⢻⣿⣿⣿⣿⣿⡇⢀⠁⠀⠀⠀⠀⠀⠀⠀⠀⠀⠀⠀⠀⠀⠀⠀⠀⠀⠀⠀⠀⠀⠀⠀⠀⠀⠁⠀⠀⠀⠀⠀⠀⠀⠀⠀⠀⠀⠀⠀⠀⠀⠀⠀⠀⠀⠀⠀⠀⠀⠀⠀⠀⠀⠀⠀⠀⠀⠀⠀⠀⠀⠀⠀⠀⠀⠀⠀⠀⠀⠀⠀⠀⠀⠀⠀⠀⠀⠀⠀⠀⠀⠀⠀⠀⠀⠀⠀⠀⠕⢕⢕⢕⢕⢕⢕⢕⢕⢕⢕⢕⢕⢕⢕⢕⢕⢕⢕⢕⠀⢕⣿⣿⣿⣿⣿⣿⣿⣿⣿⣿⣿⣿⣿⣿⣿⣿⢕⢕⢕⢕⢕⢕⢕⢕⢕⢕⢕⢕⢕⢕⢕⢕⢕⢕⢕⢕⢕⢕⢕⢕⢕⢕⢕⢕⢕⢕⢕⢕⢕⢐⢀⠀⠀⠁⢕⢕⠀</a:t>
            </a:r>
            <a:br/>
            <a:r>
              <a:t>⢕⠕⠑⠀⢀⢄⢔⢔⢕⢕⢕⢕⢕⢕⢕⢕⢕⢕⢕⢕⢕⢕⢕⢕⢕⢕⢕⢕⢕⢕⢕⢕⢕⢕⢕⢕⢕⢕⢕⢕⢕⢕⢕⢸⣿⣿⣿⣿⣿⣿⣿⣿⣿⣿⣿⣿⣿⣿⣿⡿⢕⢕⢕⢕⢕⢕⢜⢻⣿⣿⡿⢇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⠀⢕⣿⣿⣿⣿⣿⣿⣿⣿⣿⣿⣿⣿⣿⣿⣿⡏⢕⢕⢕⢕⢕⢕⢕⢕⢕⢕⢕⢕⢕⢕⢕⢕⢕⢕⢕⢕⢕⢕⢕⢕⢕⢕⢕⢕⢕⢕⢕⢕⢕⢕⢕⢕⢔⢄⢀⠑⠀</a:t>
            </a:r>
            <a:br/>
            <a:r>
              <a:t>⢁⢄⢔⢕⢕⢕⢕⢕⢕⢕⢕⢕⢕⢕⢕⢕⢕⢕⢕⢕⢕⢕⢕⢕⢕⢕⢕⢕⢕⢕⢕⢕⢕⢕⢕⢕⢕⢕⢕⢕⢕⢕⢕⣼⣿⣿⣿⣿⣿⣿⣿⣿⣿⣿⣿⣿⣿⣿⢟⢕⢕⢕⢕⢕⢕⢕⢕⢕⢝⢟⡇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⠀⢕⣿⣿⣿⣿⣿⣿⣿⣿⣿⣿⣿⣿⣿⣿⣿⣧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⡏⢕⢕⢕⢕⢕⢕⢕⢕⢕⢕⢕⢕⣵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⠀⢕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⣿⢕⢕⢕⢕⢕⢕⢕⢕⢕⢕⢕⢕⣿⣷⡇⠀⢔⢔⠀⠀⠀⠀⠀⠀⠀⢔⠀⠀⠀⠀⠀⢔⢔⢔⢔⢔⢔⢔⢔⢔⢔⢔⢔⢔⢔⢔⢔⢔⢔⢔⢔⢔⢔⢔⢔⢔⢔⢔⢔⢔⢔⢔⢔⢔⢔⢔⢔⢔⢔⢔⠀⢔⢔⢔⢔⢔⢔⢔⢔⢔⢔⢔⢔⢔⢔⢔⢔⢔⢔⢔⠀⠀⠀⠀⠀⠀⠀⠀⠀⠀⠀⠀⠀⢔⢔⢔⢔⢕⢕⢕⢕⢕⢕⢕⢕⢕⢕⢕⢕⢕⢕⢕⢕⢕⢕⠀⢕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⢱⣿⣿⣿⣿⣿⣿⣿⣿⣿⣿⣿⣿⣿⣿⣿⢕⢕⢕⢕⢕⢕⢕⢕⢕⢕⢕⢕⣿⣿⡇⠀⢕⢕⠀⠀⠀⠀⠀⠀⠀⢕⠀⠀⠀⠀⠀⢕⢕⢕⢕⢕⢕⢕⢕⢕⢕⢕⢕⢕⢕⢕⢕⢕⢕⢕⢕⢕⢕⢕⢕⢕⢕⢕⢕⢕⢕⢕⢕⢕⢕⢕⢕⢕⢕⢕⠀⢕⢕⢕⢕⢕⢕⢕⢕⢕⢕⢕⢕⢕⢕⢕⢕⢕⢕⢕⠀⠀⠀⠀⠀⠀⠀⠀⠀⠀⠀⠀⠀⢕⢕⢕⢕⢕⢕⢕⢕⢕⢕⢕⢕⢕⢕⢕⢕⢕⢕⢕⢕⢕⢕⠀⢕⣿⣿⣿⣿⣿⣿⣿⣿⣿⣿⣿⣿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⢝⢝⢝⢝⢝⢝⢝⢝⢝⢝⢝⢝⢝⢝⢝⢕⢕⢕⢕⢕⢕⢕⢕⢕⢕⢕⢕⢝⢝⢕⠀⢕⢕⢄⠀⠀⠀⠀⠀⠀⢕⠀⠀⠀⠀⠀⢕⢕⢕⢕⢕⢕⢕⢕⢕⢕⢕⢕⢕⢕⢕⢕⢕⢕⢕⢕⢕⢕⢕⢕⢕⢕⢕⢕⢕⢕⢕⢕⢕⢕⢕⢕⢕⢕⢕⠀⢕⢕⢕⢕⢕⢕⢕⢕⢕⢕⢕⢕⢕⢕⢕⢕⢕⢕⢕⠀⠀⠀⠀⠀⠀⠀⠀⠀⠀⠀⠀⢄⢕⢕⢕⢕⢕⢕⢕⢕⢕⢕⢕⢕⢕⢕⢕⢕⢕⢕⢕⢕⢕⢕⠀⢕⢝⢝⢝⢝⢝⢝⢝⢝⢝⢝⢝⢝⢝⢝⢝⢝⢝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⠀⠑⠑⠑⠀⠀⠀⠀⠀⠀⠑⠀⠀⠀⠀⠀⠑⠑⠑⠑⠑⠑⠑⠑⠑⠑⠑⠑⠑⠑⠑⠑⠑⠑⠑⠑⠑⠑⠑⠑⠑⠑⠑⠑⠑⠑⠑⠑⠑⠑⠑⠑⠑⠑⠑⠀⠑⠑⠑⠑⠑⠑⠑⠑⠑⠑⠑⠑⠑⠑⠑⠑⠑⠑⠑⠐⠀⠀⠀⠀⠀⠀⠀⠀⠀⠀⠀⠑⠑⠑⠑⠑⠑⠑⠑⠑⠑⠑⠑⠑⠑⠑⠑⠑⠑⠑⠑⠑⠑⠑⠀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⡏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⢻⣿⡕⢹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⣿⢟⢻⣿⣿⣿⣿⣿⣿⣿⣿⣷⢕⢝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⢿⢕⡎⣾⣿⣿⣿⣿⣿⣿⣿⢿⢝⢕⣵⡕⢸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⣿⣿⣿⣿⣿⣿⣿⣿⣿⣿⣿⣿⣿⣿⣿⣿⣿⣿⣿⣿⡟⣕⣼⢱⣿⣿⣿⣿⣿⢿⣟⢜⢕⢕⢅⢻⡱⡕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⣿⣿⢿⢟⢟⣫⣽⡕⣼⣿⡏⡜⣝⢝⢝⣟⢟⢱⢕⢕⢕⢕⢕⢸⣷⢱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⢹⣿⣿⣿⣿⣿⣿⣿⣿⣿⣿⣿⣿⣿⣿⣿⡿⢟⢫⣕⣵⣷⣿⣿⣿⡟⣸⣿⣿⢱⣷⡜⢝⢝⢻⢷⢷⣧⣇⢕⢁⢕⢕⣿⣧⢕⢕⢕⢜⠻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⣿⣿⣿⡿⢟⡱⢞⣵⣾⣿⡿⡿⣿⣿⣿⢱⣿⣿⡏⢸⣏⣵⢕⣕⡕⢕⢕⢜⣿⣷⡕⠑⢕⢿⣿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⣿⣿⣿⡿⢏⣵⢏⣵⣿⢏⡿⡫⣪⣾⣟⣽⢇⣿⣿⣿⡇⣷⣿⣿⣿⣿⣿⣷⣷⣾⡞⣿⡟⡔⢕⢹⣿⣇⢁⢅⠕⢑⢕⢕⢹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⣿⣿⣿⣿⢫⣵⡿⣱⣿⡟⢕⢎⣞⣵⣿⣿⣿⡟⣼⣹⣿⣿⢕⣿⣿⣿⣿⣿⣿⣿⣿⣿⣿⢹⣿⢕⢕⢸⣿⣿⢕⢔⢔⢕⢕⢕⢕⢜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⣿⢇⣼⡟⣵⣿⡟⣱⢣⣿⣿⣿⣿⣿⢏⢱⡯⢞⢝⡽⢸⣿⣿⣿⣿⣿⣿⣿⣿⣿⣿⡎⡿⢕⢕⣼⣿⣿⢕⠑⢕⢕⢕⢕⢕⢕⢕⢜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⢿⢿⢿⣟⢟⢿⢣⢞⡞⣼⣿⡟⢱⢱⣿⣿⣿⣿⡟⢇⢕⢜⣕⣵⣿⡇⢕⣾⣿⣿⣿⣿⣿⣿⣿⣿⣿⡇⢕⢕⢕⣿⣿⢿⠕⢅⠕⢕⢁⢁⢁⠑⣑⣱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⡟⢱⣷⢹⣾⣿⡟⡕⢕⢕⣸⣿⡿⢱⢇⣾⣿⣿⣿⡟⢕⢕⡕⢜⣽⣿⣿⢇⣾⣿⣿⣿⣿⣿⣿⣿⣿⣿⣿⡇⠕⢕⢸⡿⢿⠑⠕⢕⠕⡇⢅⢑⢑⣱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⢝⢝⢏⢏⣼⣇⢕⢕⣕⢕⢜⢕⢕⢱⣿⢻⡇⢕⣼⣿⣿⣿⣿⢕⣕⢱⢇⣾⡇⢜⢏⢱⣿⢟⣿⣿⣿⣿⣿⣿⣿⣿⣿⡇⠀⠀⠄⠀⠀⢔⢀⠁⠐⠀⠅⢟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⣕⣵⡕⢕⢕⣺⣷⡻⣷⡕⢝⢕⣑⢑⢑⣼⣿⣾⡇⢱⣿⡟⣼⣿⣿⣷⡏⡜⢸⣿⣿⣿⡇⢸⡟⢸⣿⣿⣿⣿⣿⣿⣿⣿⡏⢕⠀⠔⠔⢀⢔⢕⣧⢀⠀⠔⢑⢕⢕⢝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⢸⣿⣿⣿⡇⡕⢕⢱⢕⢜⢇⣵⡟⢕⢕⢕⣿⡏⣿⢇⣿⡟⢱⣿⣿⣿⣿⢕⡇⣿⣿⣿⣿⡕⢸⢕⢸⣿⣿⣿⣿⣿⣿⣿⣿⢕⢕⣷⣦⡆⢕⢕⡕⣿⢱⢀⠄⢕⣑⣕⣵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⡕⢕⢕⢸⣿⣿⣿⣷⡜⢕⢕⢕⢕⢜⢺⢵⣗⢟⢸⣿⡇⡇⣸⡟⢕⣸⣿⣿⡇⢎⢕⢱⣷⣷⣧⣼⢜⡕⢕⢸⣿⢜⣿⣿⣿⡿⡟⡏⢕⢕⣿⣿⡇⢕⢸⣇⡇⣾⢕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⢸⣿⣿⣿⣿⣿⣧⡕⢕⢕⢸⡇⢕⢜⢝⣸⣿⢇⢇⡟⢕⢕⣿⣿⣿⢕⢵⣕⢸⣟⣟⡻⢿⣿⢱⡕⢸⣿⡕⣿⣿⣿⡇⢇⢇⢕⢸⣽⣝⡇⢕⢸⣿⢇⡿⡕⡕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⢸⣿⣿⣿⣿⣿⣿⣿⢗⠕⠀⢜⢕⢇⢕⣿⣿⢱⢜⢕⢕⢕⢽⢻⡇⢕⠄⢀⠑⠁⠈⠝⢷⡸⢸⣿⣵⣟⡇⢿⡟⣿⣷⢕⢕⢕⢾⢿⣟⡕⢕⣼⣿⢸⢇⢕⢕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⣿⣿⣿⣿⣿⣿⢟⡕⠇⠀⠀⣿⡇⢕⢕⣿⡇⢕⢕⢕⢕⢕⢜⢕⢕⢕⠒⠀⠀⠀⠁⢕⡅⢱⣸⣿⣿⣷⣵⣵⣧⣹⢻⢕⠑⠈⠝⠙⠓⢇⡕⢝⢏⢸⢜⢕⣕⢸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⡗⢕⢱⣿⣿⣿⣿⢟⣱⢞⢝⠀⠀⠀⣿⢇⢕⢱⣿⢕⡇⢕⢕⢕⢕⢕⡕⣷⡕⢔⢀⢄⢄⢔⣷⣿⣾⣿⣿⣿⣿⣿⣿⣿⣿⡱⠔⠀⠀⠀⢕⢔⠀⢇⢕⢕⢕⢇⡝⢕⣾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⢸⣿⣿⣿⢣⡾⢕⢇⠁⠀⠀⠀⢟⢕⢱⢸⡟⢱⡇⢕⡇⢕⢕⢕⣿⣾⣇⢅⢱⢕⣕⣼⣿⣿⣿⣿⣿⣿⣿⣿⣿⣿⣿⢕⢄⢀⢀⢄⣾⡇⣠⢕⢕⢕⣼⢑⣵⣾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⣿⣿⢸⣫⣿⡿⡱⢏⢕⡎⢕⢀⠀⠀⠀⠕⣱⡇⣿⢇⢸⣷⢜⡇⢕⢕⢕⣿⣿⣿⣵⣶⣶⣷⣿⣿⣿⣿⣿⣿⣿⣿⣿⣿⣿⣿⣗⢕⡕⢕⣼⣿⣿⢏⢱⢏⢜⡏⣾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⣾⣿⣿⣸⣻⡟⡱⢕⢕⡾⢕⣸⣿⣷⣶⢆⣰⣿⢕⡝⢕⢸⣿⢕⢳⢕⢕⢕⣿⣿⣿⣿⣿⣿⣿⣿⣿⣿⣿⣿⣿⣿⣿⣿⣿⣿⣿⣿⣷⣵⣝⣵⣿⢇⡵⢇⢕⢕⢇⢻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⣿⣿⢷⢱⢕⣕⣾⢇⢱⣿⣿⣿⡏⢱⣿⣿⢕⢇⢕⢜⣿⡕⢕⢇⢕⠑⢹⣿⣿⣿⣿⣿⣿⣿⣿⣿⣿⣿⣿⣿⣿⣿⣿⣿⣿⣿⣿⣿⣿⢟⡕⢎⢕⢱⢕⢕⠁⠜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⣿⣿⣿⣿⣿⣿⣿⣿⣿⣿⣿⣿⡇⢸⣿⣿⣿⣿⢇⢇⣼⣿⡷⢕⣼⣿⣿⣿⢕⣿⣿⢇⢕⢕⢕⢕⢺⣇⢕⢜⡕⢔⢕⢹⣿⣿⣿⣿⣿⣿⣿⡟⢿⢿⢿⣿⣿⣿⣿⣿⣿⣿⣿⣯⣷⡾⢕⢕⢕⡇⢕⢕⢔⠀⢻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⣿⣿⡇⢸⣿⣿⣿⣿⢱⢱⣿⣿⡇⢕⣿⣿⣿⡏⣼⣿⡟⢕⢕⢕⢕⢕⢕⢻⣇⢕⢘⢇⢅⢕⢜⢻⣿⣿⣿⣿⣿⣷⣵⣕⣕⡕⣕⣅⣼⣿⣿⣿⣿⣿⢏⢕⠕⢕⢸⡇⢕⢕⢕⢔⢜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⣿⣿⣿⡇⢸⣿⣿⣿⣿⢕⢸⣿⣿⣇⢕⣿⣿⣿⢇⣿⣿⢕⢕⢕⠅⢕⢕⢕⢕⢝⣕⢕⢕⢕⢕⢕⢕⢜⢝⢿⣿⣿⣿⣿⣿⣿⣿⣿⣿⣿⣿⡿⢿⢟⢕⢕⢕⢕⢕⣿⢕⢕⢕⢕⢁⢜⢜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⣿⢕⢸⣿⣿⣿⡕⣿⣿⡿⢸⣿⢇⢕⢕⢁⠀⢕⢕⢕⢑⢕⢜⢣⡕⢕⢕⢕⢕⢕⢕⢕⢜⢝⢿⣿⣿⣿⢿⢟⢟⢝⢕⢕⢕⢕⢕⢕⢕⢕⢱⢟⢕⢕⢕⢕⢕⢱⢕⡹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⣿⡇⣿⡇⢸⢸⣿⣿⣿⡇⢸⣿⣿⣞⢧⢹⣿⢇⣿⢏⢕⢕⢕⢕⢕⢕⢕⢕⢕⢵⢸⣷⡕⠕⢕⢕⢕⢕⢕⢕⢕⢕⢕⢕⢕⢕⢕⢕⢕⢕⢕⢕⢕⢕⢕⢕⢕⢕⡜⢕⢕⢕⣼⡕⢕⢕⢧⢕⢻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⢸⣸⣿⣿⣿⣿⣜⣟⣟⣻⣗⣕⢏⣾⢏⢕⢕⢕⢕⢕⢔⠑⢕⢕⢕⣿⢜⣿⡇⢕⢕⢕⢕⢕⢕⣵⣵⣵⣵⡇⢑⢕⢕⢕⢕⢕⢕⢕⢕⢕⢕⢕⢔⢕⢕⢕⢕⢕⣿⣇⢕⢕⢜⢣⢕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⢿⣿⡇⠀⠀⠀⠀⢀⣾⢏⢕⢕⢕⢕⢕⢕⢕⢕⢄⢕⢕⣿⡕⣿⣿⢕⠁⠑⢕⢕⣼⣿⣿⣿⣿⠑⠑⢕⢕⢕⢕⢕⢕⢕⢕⢕⢕⢕⢕⢕⢇⢕⢕⢸⣿⣿⢕⢕⢕⢕⢣⢜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⣿⢸⢟⡇⢔⢔⢔⢀⣼⢟⢕⢕⢕⢕⢕⢕⢕⢕⢕⢕⢕⢅⣿⡇⢸⣿⣇⠀⠀⠀⠁⠹⢿⣿⣿⣿⡇⢀⠀⠑⠕⢧⡕⢕⢕⢕⢕⢕⢕⢕⢕⢕⢕⢕⢕⢿⡇⢕⢕⢕⢕⣸⣧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⣿⣿⢟⣣⣵⣧⡔⢜⢿⢕⢿⡇⢕⢕⢑⣼⢟⢕⢕⢕⢕⢕⢕⢕⢕⢕⢕⢕⢕⢕⢹⣧⢱⢝⣯⡆⠀⠀⠀⠀⠀⠙⢿⣿⣿⣷⣔⢀⠀⠁⢻⣧⢕⢕⢕⢕⢕⢕⢕⢄⢑⢕⢕⢕⠑⢁⠁⠑⢱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⢄⢕⢕⢄⢔⢕⢔⢔⢕⢕⢕⢕⢕⢕⢕⢄⢕⢕⢕⢕⢕⢕⢕⢕⢕⢕⢸⣿⣿⣿⣿⣿⣿⣿⣿⣿⣿⣿⣿⣿⣿⣿⣿⣿⣿⣿⣿⣿⣿⣿⣿⣿⣿⣿⣿⣿⣿⣿⣿⣿⣿⣿⣿⣿⣿⣿⣿⣿⣿⣿⣿⣿⡟⣵⢟⢕⢕⢕⢕⠑⢕⢕⣸⡇⢕⢑⣼⢏⢕⢕⢕⢕⢕⢕⢕⣕⣵⣷⣵⣵⣕⡕⢜⡿⡕⢧⣹⢸⢄⠀⠀⠀⠀⠀⠀⠘⢟⣟⢿⣿⣿⡄⠀⠙⢕⢕⢕⢕⢕⢕⢕⢕⢕⢔⠁⢀⠁⠁⠠⡆⢜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⠐⢕⢕⢔⢕⢕⢕⢕⢕⢕⢕⢕⢕⢕⢕⢑⢑⠕⠕⢕⢕⢕⢕⢕⢕⢕⢸⣿⣿⣿⣿⣿⣿⣿⣿⣿⣿⣿⣿⣿⣿⣿⣿⣿⣿⣿⣿⣿⣿⣿⣿⣿⣿⣿⣿⣿⣿⣿⣿⣿⣿⣿⡿⢿⣟⣯⣽⣷⣾⣷⣝⡻⢳⠑⠕⢔⢔⢅⢑⠑⢸⢕⢸⡇⢑⣼⢏⢕⢕⢕⢕⢕⢕⣱⣾⣿⣿⣿⣿⣿⣿⣿⣧⢱⢇⢸⢿⣇⢱⡄⠀⠀⠀⠀⠀⠀⠀⠙⢿⣿⣿⣧⠀⠀⠀⠕⢕⢕⢕⢕⢕⢕⢕⢕⠀⠕⠀⢔⢔⠁⣰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⠔⠀⢔⢕⢕⠑⠁⠑⠁⠁⠑⠑⠁⠑⠕⠕⠑⠁⠁⠑⢕⢕⢕⢕⢕⢕⢕⢸⣿⣿⣿⣿⣿⣿⣿⣿⣿⣿⣿⣿⣿⣿⣿⣿⣿⣿⣿⣿⣿⣿⣿⣿⣿⣿⣿⣿⣿⣿⣿⣿⣿⡟⣽⣾⣿⣿⣿⣿⣿⡿⢟⢝⢕⢜⢄⠀⠁⢕⢕⢕⢕⢔⢁⢕⢇⣼⢇⢕⢕⢕⢕⢀⢕⣱⣿⣿⣿⣿⣿⣿⣿⣿⣿⣿⣧⢜⢕⢿⣿⣧⡣⢀⠀⠀⠀⠀⠀⠀⠀⠁⠹⣿⣿⡔⠀⠀⠀⢕⢕⢕⢕⢕⢕⢕⢕⢕⢔⢔⢀⢁⢄⢹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⣿⣿⣿⣿⢸⣿⣿⣿⣿⣿⢟⢕⢕⢕⢕⢕⢕⢕⠀⠀⠀⠑⢕⢕⢕⢕⢁⣼⢏⢕⢕⢕⢕⡀⢕⢱⣿⣿⣿⣿⣿⣿⣿⣿⣿⣿⣿⣿⣷⡕⢸⣷⡜⢟⢦⢄⢀⠀⠀⠀⠀⠀⠀⠀⠈⢻⣇⠀⠀⠀⠀⢕⢕⢕⢕⢕⢕⢕⢕⢕⠕⢕⢜⢜⢜⣿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⣿⣿⣿⣿⣿⣼⣿⣿⢿⠏⠑⠕⢕⢕⢕⢕⢕⠕⢁⠀⠀⢀⢀⠀⠑⢕⢑⡼⢇⢕⢕⢕⢕⠈⢕⢕⣼⣿⣿⣿⣿⣿⣿⣿⣿⣿⣿⣿⣿⣿⣷⡕⢿⣿⢱⡇⠀⠀⠀⠀⠀⠀⠀⠀⠀⠀⠀⠘⢕⠀⠀⠀⠁⠑⢕⠑⢑⢕⢕⢅⢔⢕⢕⢕⣕⡕⣝⢻⣿⣿⣿⣿⣿⣿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⣿⣿⣿⣿⣧⢟⠙⠁⠀⠀⠀⠀⠑⠑⠑⠁⠀⠑⢕⢕⢄⢑⠕⢝⢲⢄⡼⢕⢕⢕⢕⠕⠐⠀⠑⠱⠿⢿⣿⣿⣿⣿⣿⣿⣿⣿⣿⣿⡿⣿⣿⣿⡜⣿⢕⢕⠀⠀⠀⠀⠀⠀⠀⠀⠀⠀⠀⠀⠁⠀⠀⠀⠀⠀⠀⠀⢕⢕⢕⢕⢕⢕⢕⢕⢿⢕⣿⣿⣿⣿⣿⣿⣿⣿⡕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⣿⣿⣿⣿⡏⠀⢀⢔⢕⢕⢄⠀⠀⠀⠀⠀⠀⠀⠀⠁⠕⢕⢕⢅⠑⡜⢕⢕⢕⠕⠀⠀⠀⠀⠀⠀⠀⠀⠀⠈⠙⠟⠿⣿⣿⣿⣿⡿⢜⣿⣿⣿⡇⢕⡕⢕⢕⠀⠀⠀⠀⠀⠀⠀⠀⠀⠀⠀⠀⠀⠀⠀⠀⢀⢀⠀⠑⠕⢕⢕⢕⢕⢕⢕⢕⢕⢹⣿⣿⣿⣿⣿⣿⣿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⣿⣿⣿⣿⣿⠑⠀⢕⢕⢕⢕⢕⠄⢰⣄⠀⠀⠀⠀⠀⠀⠀⠀⠁⠕⢕⢄⠕⢕⢕⠀⠀⠀⠀⠀⠀⠀⠀⠀⠀⠀⠀⠀⠀⠁⠙⠻⡿⢕⢕⢸⣿⣿⢇⣱⢕⢕⢕⠀⠀⠀⠀⠀⠀⠀⠀⠀⠀⠀⠀⠀⠀⠀⠀⢕⣕⣦⠀⠀⠀⢕⢕⢕⢕⢕⢕⢕⣧⢻⣿⣿⣿⣿⣿⡇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⣿⣿⣿⣿⡏⠀⠀⢕⢕⢕⢕⢕⠀⢸⣿⣷⣄⠀⠀⠀⠀⠀⠀⠀⠀⠀⠁⠐⠁⠁⠀⠀⠀⠀⠀⠀⠀⠀⠀⠀⠀⠀⠀⠀⠀⠀⠀⠁⠑⢕⢕⢹⣧⡾⢇⣱⣟⢕⠀⠀⠀⠀⠀⠀⠀⠀⠀⠀⠀⠀⠀⠀⠀⠀⢿⢻⢹⠔⠀⠀⢕⢕⢕⢕⢕⢕⢕⢸⡎⣿⣿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⣿⣿⣿⣿⡇⠀⠀⠀⢕⢕⢕⢕⢀⣿⣿⣿⣿⡇⢔⢀⠀⠀⠀⠀⠀⠀⠀⠀⠀⠀⠀⠀⠀⠀⠀⠀⠀⠀⠀⠀⠀⠀⠀⠀⠀⠀⠀⠀⠀⠀⠁⠈⠁⠑⠙⠛⠟⠕⠀⠀⠀⠀⠀⠀⠀⠀⠀⠀⠀⠀⠀⠀⠀⠀⠀⠈⠑⠐⠀⠀⢕⢕⢕⢕⢕⢜⡕⢵⣿⡸⣿⣿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⣿⣿⣿⣿⡇⠀⠀⠀⠁⠑⠁⠀⠀⢿⣿⣿⣿⣧⡕⢕⢕⢕⢔⢄⢄⡀⢀⠀⠀⠀⠀⠀⠀⠀⠀⠀⠀⠀⠀⠀⠀⠀⠀⠀⢀⢄⠀⠀⠀⠀⠀⠀⠀⠀⠀⠀⠀⠀⠀⠀⠀⠀⠀⠀⠀⠀⠀⠀⠀⠀⠀⠀⠀⠀⠀⠀⠀⠀⠀⠀⢕⢕⢕⡕⢜⢕⢕⢜⢹⣧⢹⣿⣿⣿⣧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⣧⢕⢕⣸⣿⣿⣿⣿⡇⠀⠀⠀⠀⠀⠀⠀⠀⢸⣿⣿⣿⣿⡇⢕⠕⢕⢕⢕⢕⢜⢟⢿⣷⢆⠀⠁⠀⠀⠀⠀⠀⠀⠀⠀⠀⢀⢄⠑⠁⠀⠀⢀⠀⠀⠀⠀⠀⠀⠀⠀⠀⠀⠀⠀⠀⠀⠀⠀⠀⠀⠀⠀⠀⠀⠀⠀⠀⠀⠀⠀⠀⠀⠀⠀⠕⢕⢕⢕⢕⣕⣿⢕⣹⣿⡎⣿⣿⣿⣧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⣿⣿⣿⣿⣿⣇⢀⢄⢔⢄⠀⠀⠀⠀⠁⣿⣿⣿⣿⡇⢕⢕⢅⢑⠕⢕⢕⢕⢕⢜⠁⠀⠀⠀⠀⠀⠀⠀⠀⢀⠔⠑⠁⠀⠀⢀⠄⠁⠀⠀⠀⠀⠀⠀⠀⠀⠀⠀⠀⠀⠀⠀⠀⠀⠀⠀⠀⠀⠀⢀⠀⠀⠀⠀⠀⠀⠀⠀⠀⠀⠀⠀⢕⢕⢕⢕⢹⣿⡇⢧⢿⣷⢹⣿⣿⣿⢕⢸⣿⣿⣿⣿⣿⣿⣿⣿⣿⣿⣿⣿⣿⣿⣿⣿⣿⣿⣿⣿⣿⣿⣿⣿⣿⣿⣿⣿⣿⣿⣿⡇⢸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⣿⢕⢕⣿⣿⣿⣿⣿⡟⢕⢕⣵⣧⢀⠀⠀⠀⠀⢸⣿⣿⣿⢇⢕⢕⢕⢕⢕⠁⠑⠕⢕⢕⠀⠀⠀⠀⠀⠀⠀⢀⢔⠁⠀⠀⢀⠄⠁⠀⠑⠀⠀⠀⠀⠀⠀⠀⠀⠀⠀⠀⠀⠀⠀⠀⠀⠀⠀⠀⠀⠀⢕⠀⢄⠔⠀⠀⠀⠀⠀⠀⠀⠀⠀⠀⠀⠕⢕⢕⢕⢟⣷⢸⣟⣿⡜⣿⣿⣿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⢕⢱⣾⣿⣿⣇⠀⠀⠀⠀⠑⣿⣿⢇⢕⢕⢕⢕⢕⠀⠀⠀⠀⠀⠀⠀⠀⠀⠀⠀⠀⠀⠑⠀⠀⠀⠀⠀⠀⠄⠀⠀⠁⠀⠀⠀⠐⠀⠀⠀⠀⠀⠀⠀⠀⠀⠀⠀⠀⠀⠀⠀⢀⠑⢀⠑⠀⠁⠐⠄⢀⠀⠀⠀⠀⠀⠀⠀⠀⠑⢕⢕⢜⣺⡸⣿⣽⣷⢹⣿⡿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⣷⢕⢕⢕⢕⢕⢕⢕⢕⢕⢕⢕⢕⢕⢸⣿⣿⣿⣿⣿⣿⣿⣿⣿⣿⣿⣿⣿⢕⢕⢕⣿⣿⣿⣿⣿⣿⣿⣿⢕⢕⣿⣿⣿⣿⡿⢕⣾⣿⣿⣿⣿⡄⠀⠀⠀⠀⢹⢇⢕⢕⢕⢕⢕⠀⠀⠀⢀⢀⢕⢔⠀⠀⠀⠀⠀⠀⠀⠀⠀⠀⠀⠀⠀⠀⠀⠀⠀⠀⠀⢰⠀⠀⠐⠀⠀⠀⠀⠀⠀⠀⠀⠀⠀⠀⠀⠀⠀⠁⠀⠀⠀⠁⠁⠐⠀⠀⠁⠀⠀⠀⠀⠀⠀⠀⠀⠀⠑⢕⢜⡇⣿⣿⣿⡕⣿⣾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⢕⣿⣿⣿⣿⣿⣇⠀⠀⠀⠀⠀⢕⢑⢕⢕⢕⣺⡄⠀⢕⢕⢕⢕⢕⠀⠀⠀⠀⠀⠀⠀⠀⠀⠀⠀⠀⠀⠀⠀⠀⠀⠀⢠⠑⠀⠀⠀⠀⠀⠀⠀⠀⠀⠀⠀⠀⠀⠀⠀⠀⠀⠀⠀⠀⠀⠀⠀⠀⠀⠀⠀⠀⠀⠀⠀⠀⠀⠀⠀⠀⠀⢀⢕⢕⣿⣿⣷⣷⢸⣯⢇⢸⣿⣿⣿⣿⣿⣿⣿⣿⣿⣿⣿⣿⣿⣿⣿⣿⣿⣿⣿⣿⣿⣿⣿⣿⣿⣿⣿⣿⣿⣿⣿⡇⢕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⣿⣿⣿⣿⣿⣿⣿⣿⡕⢱⣿⣿⣿⣿⣿⡕⢝⣿⣿⣿⣿⣿⢀⠀⠀⠀⠀⠑⢕⢕⢱⣧⡿⢇⢔⢅⠇⢕⢕⠕⠀⠀⠀⠀⠀⠀⠀⠀⠀⠀⠀⠀⠀⠀⠀⠀⠀⠀⠀⠀⠀⠀⠀⠀⠀⠀⠀⠀⠀⠀⠀⠀⠀⠀⠀⠀⠀⠀⠀⠀⠀⠀⠀⠀⠀⠀⠀⠀⠀⠀⠀⠀⢄⢄⢔⢕⢕⢕⢕⢕⣿⣿⣿⣟⢇⢻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⢕⣿⣿⣿⣿⣿⣿⣿⣿⣿⣿⣿⣿⣿⣿⢕⢕⢕⣿⣿⣿⣿⣿⣿⣿⣿⣿⢼⣿⣿⣿⣿⣿⣧⢕⢜⢿⣿⣿⣿⡇⠀⠀⠀⠀⠀⢕⢱⣿⢟⢕⢕⢕⠕⠕⠁⠀⠀⠀⠀⠀⠀⠀⠀⠀⠀⠀⠀⠀⠀⠀⠀⠀⠀⠀⠀⢀⠀⠀⠀⠀⠀⠀⠀⠀⠀⠀⠀⠀⠀⠀⠀⠀⠀⠀⠀⠀⠀⠀⠀⠀⠀⠀⠀⠀⠀⠀⠀⠀⠐⠑⢕⢕⢕⢕⢕⢕⢕⢹⣿⣿⣿⢕⢱⢇⢸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⢻⣿⣿⣿⣿⣿⡇⢕⢕⢕⢕⢕⢕⢕⢕⢕⢕⢕⢜⣿⡇⢕⢕⢕⢕⢕⢕⣽⣿⡇⢕⢕⢕⢕⢕⢕⢑⢕⠜⠝⠝⠕⠀⠀⠀⠀⠀⠑⢕⢕⢕⡑⢕⢕⠑⠀⠀⠀⠀⠀⠀⠀⠀⠀⠀⠀⠀⠀⠀⠀⠀⠀⠀⠀⠀⠀⢔⢕⢕⠀⠀⠀⠀⠀⠀⠀⠀⠀⠀⠀⠀⠀⠀⠀⠀⠀⠀⠀⠀⠀⠀⠀⠀⠀⠀⠀⠀⠀⠀⠀⠀⠀⢕⢕⢕⢕⢕⢕⢕⢁⢕⢕⢕⢕⢕⢇⢸⣿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⢸⣿⡇⢕⢕⢕⢕⢕⢕⡷⣿⡇⢕⢕⢕⢕⢕⢕⢕⠀⠀⠀⢔⢔⠀⠀⠀⠀⠀⠀⢅⢅⢅⢅⢄⢅⢔⢕⠀⠀⠀⠀⠀⠀⠀⠀⠀⠀⠀⠀⠀⠀⠀⠀⠀⠀⠀⢔⢕⢕⠁⠀⢀⢔⠑⠁⠄⢀⠀⠀⠀⠀⢀⢀⢀⠀⠀⠀⢀⠀⠀⠀⢄⢄⢄⢀⠀⠑⠁⠀⠀⢀⠀⠀⠁⢕⢕⢕⢕⢕⢕⢕⢕⢕⢕⢕⢕⢕⢸⣿⣿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⢕⣿⣿⣿⣿⣿⣿⡇⢕⢕⢕⢕⢕⢕⢕⢕⢕⢕⢱⣽⣿⡇⢕⢕⢕⢕⢕⢕⣿⣿⡇⢕⢕⢕⢕⢕⢕⢕⢔⠀⠀⢕⢕⢕⠀⠀⠀⠀⠀⢕⢕⢕⢕⢕⢕⢕⡕⠀⠀⠀⠀⠀⠀⠀⠀⠀⠀⠀⠀⠀⠀⠀⠀⠀⠀⠀⢕⠑⠀⢀⢔⢕⢕⠀⠀⠀⠀⠀⠀⠕⠕⠀⠀⠐⠔⠐⠀⠀⠀⠄⠅⠀⠀⠑⠁⠀⠀⠀⠀⠕⠕⠀⠀⠀⢕⢕⢕⢕⢕⢁⢔⠁⢕⢕⢕⢕⢕⢸⣿⣿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⢕⢕⢸⣿⣿⡇⢕⢕⢕⢕⢕⢕⣿⣿⡇⢕⢕⢕⢕⢕⢕⢕⢕⢄⠀⢕⢕⢕⢄⠀⠀⠀⢕⢕⢕⢕⢕⢕⢕⢱⡇⠀⠀⠀⠀⠀⠀⠀⠀⠀⠀⠀⠀⠀⠀⠀⠀⠀⠀⢕⣱⡔⢕⢕⢕⢕⢕⠀⠀⠀⠀⠀⠀⠀⠀⠀⠀⠀⠀⠀⠀⠀⠀⠀⠀⠀⠀⠀⠀⠀⠀⠄⢔⢄⢄⠀⠀⠀⠑⠐⠁⠁⢕⢔⢐⠑⠑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⢕⣷⣿⣿⣿⡇⢕⢕⢕⢕⢕⢕⣿⣿⡇⢕⢕⢕⢕⢕⢕⢕⢕⢕⢔⢄⢁⠑⠕⠐⠐⠑⢕⢕⢕⢕⢕⢕⢱⡟⠀⠀⠀⠀⠀⠀⠀⠀⠀⠀⠀⠀⠀⠀⠀⠀⠀⠀⠀⣿⣿⢇⢕⢕⢕⢕⠁⠀⠀⠀⠀⠀⠐⠐⠐⠀⠀⠀⠀⠀⠀⠀⠐⠐⠐⠀⠀⠀⠀⠀⠁⠁⠑⠀⢀⠀⢔⢄⠀⠀⠀⠀⠀⢕⢕⢔⠀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⣿⣿⣿⣿⡇⢕⢕⢕⢕⢕⢕⣿⣿⡇⢕⢕⢕⢕⢕⢕⢕⢕⠕⢄⢕⢕⢕⢕⢕⢕⢕⢕⢕⢕⢕⢕⢕⢎⠀⠀⠀⠀⠀⠀⠀⠀⠀⠀⠀⠀⠀⠀⠀⠀⠀⠀⠀⢔⡿⢕⢕⢕⢕⢕⢕⠀⠀⠀⠀⠀⠀⠀⠀⠀⠀⠀⠀⠀⠀⠀⠀⠀⠀⠀⠀⠀⠀⠀⠀⠀⠀⠀⠀⠕⠀⠑⢕⠀⠀⠀⠀⠀⠁⢕⢑⢕⢀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⣿⣿⣿⣿⡇⢕⢕⢕⢕⢕⢕⢕⢕⢕⢕⢕⢕⢕⢕⢕⢕⢕⠀⠑⠕⠕⠕⠕⠕⠕⠕⠕⠕⢕⢕⢕⠁⠀⠀⠀⠀⠀⠀⢄⢔⠀⠀⠀⠀⠀⠀⠀⠀⠀⠀⠀⠀⠁⠀⠀⢕⢕⢕⠑⠀⠀⠀⠀⠀⠀⠀⠀⠀⠀⠀⠀⠀⠀⠀⠀⠀⠀⠀⠀⠀⠀⠀⠀⠀⠀⠑⠀⠀⠀⠀⠀⠁⢕⢀⠀⠀⠀⠀⠁⢕⢕⢕⢅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⣿⣿⣿⡇⢕⢕⢕⢕⢕⢕⢕⢕⢕⢕⢕⢕⢕⢕⢕⢕⠕⠄⢕⠑⢕⢕⢕⢕⢀⢀⠀⠑⠈⠕⢕⠀⠀⠀⠀⠀⠀⢄⢕⢕⠀⠀⠀⠀⠀⠀⠀⠀⠀⠀⠀⠀⠀⠀⠀⢕⢕⠑⠀⠀⠀⠀⠀⠀⠀⠀⠀⠀⠀⠀⠀⠀⠀⠀⠀⠀⠀⠀⠀⠀⠀⠀⠀⠀⠀⠀⠀⠀⠔⢀⠀⠀⠀⢕⢔⠀⠀⠀⠀⠁⢕⢕⢕⢕⢕⢕⠑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⠀⠁⠐⠀⢕⢕⢕⢕⢕⠀⠀⠀⠀⠀⠑⠀⠀⠀⠀⠀⢄⠕⢕⢕⠀⠀⠀⠀⠀⠀⠀⠀⠀⠀⠀⠀⠀⠀⠀⠕⠁⠀⠀⠀⠀⠀⠀⠀⠀⠀⠀⠀⠀⠀⠀⠀⠀⠀⠀⠀⠀⠀⠀⠀⠀⠀⠀⠀⠀⠀⠀⠀⠀⠕⢔⢀⠀⢕⢕⢕⠀⠀⢀⢄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⠀⢀⠀⢄⢕⢕⢕⢕⢕⢀⠀⠀⠀⠀⠀⠀⠀⠀⠀⢄⠑⠀⢕⢕⠀⠀⠀⠀⠀⠀⠀⠀⠀⠀⠀⠀⠀⠀⠀⠀⠀⠀⠀⠀⠀⠀⠀⠀⠀⠀⠀⠀⠀⠀⠀⠀⠀⠀⠀⠀⠀⠀⠀⠀⠀⠀⠀⠀⠀⠀⠀⠀⠀⠀⠑⠑⠀⠑⢕⢕⠀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⢕⢄⢑⠀⠀⢕⢕⢕⢕⢕⠑⠀⠀⠀⠀⠀⠀⠀⠀⢄⠑⠀⠀⢕⠁⠀⠀⠀⠀⠀⠀⠀⠀⠀⠀⠀⠀⠀⠀⠀⠀⠀⠀⠀⠀⠀⠀⠀⠀⠀⠀⠀⠀⠀⠀⠀⠀⠀⠀⠀⠀⠀⠀⠀⠀⠀⠀⠀⠀⠀⠀⠀⠀⠀⠀⠀⠀⠀⠀⠁⠕⢄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⠀⢕⢕⢕⢕⢕⠀⠀⠀⠀⠀⠀⠀⠀⠀⠄⠁⠀⠀⠀⢕⠀⠀⠀⠀⠀⠀⠀⠀⠀⠀⠀⠀⠀⠀⠀⠀⠀⠀⠀⠀⠀⠀⠀⠀⠀⠀⠀⠀⠀⠀⠀⠀⠀⠀⠀⠀⠀⠀⠀⠀⠀⠀⠀⠀⠀⠀⠀⠀⠀⠑⠐⠀⠑⠐⠐⠔⠀⠀⠑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⠑⠑⠑⠑⠑⠀⠀⠀⠀⠀⠀⠀⠀⠁⠀⠀⠀⠐⠑⠀⠀⠀⠀⠀⠀⠀⠀⠀⠀⠀⠀⠀⠀⠀⠀⠀⠀⠀⠀⠀⠀⠀⠀⠀⠀⠀⠀⠀⠀⠀⠀⠀⠀⠀⠀⠀⠀⠀⠀⠀⠀⠀⠀⠀⠀⠀⠀⠀⠁⠑⠀⠑⠁⠑⠐⠑⠀⠀⠀⠁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5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⣱⣿⣿⣿⢏⢕⢕⢕⢕⢕⢕⢹⣿⣿⣿⣿⣿⣿⣿⣿⣿⢇⢕⢜⢕⢕⢕⢕⢕⢕⢕⢕⢕⢕⢕⢕⢕⢕⢕⢝⢻⣿⣷⣕⢕⢕⢕⢧⣕⢜⣿⣿⣿⣿⣇⢕⢕⢕⢕⢕⢕⢕⢕⢕⢕⢕⢕⢕⢕⢕⢕⢜⢕⢜⢿⣿⣿⣿⣿⣿⣿⣿⣿⣿⢕⢕⢕⢕⢕⢕⢕⢕⢕⢕⢕⢕⢕⢕⢕⢕⢕⢜⢕⢕⢕⢕⢕⢜⡟⢕⢕⢜⢕⢕⢕⢕⢸⢿⣿⡿⢕⢕⢕⢕⢕⢕⢕⢕⢕⢕⣸⣿⢟⢝⢕⢕⢜⢏⢕⢕⢜⢕⢕⣼⣿⣿⢇⢕⢕⢕⢕⢕⢕⢕⢕⢕⢕⢕⢕⢕⢕⢕⢕⢕⢕⢕⡾⢕⢕⢕⢕⢕⢕⢕⢕⢕⢱⣾⡿⢏⢝⢕⢕⢕⣼⣿⢟⢕⢕⢕⢱⢟⢏⡱⣎⣵⣾⢟⢝⢝⢕⢕⢕⢕⢝⢟⢳⢕⢕⢕⢝⢕⢕⢻⣿⣿⣿⣿⣿⣿⣿⣿⣿⣿⣿⡟⢕⢕⢕⣱⣿⣿⣿⣿⣿⣿⠀</a:t>
            </a:r>
            <a:br/>
            <a:r>
              <a:t>⣷⡕⢕⢕⢕⢕⢕⢕⢕⢕⢕⢕⢕⢕⢕⢕⢜⣿⣿⣿⣿⣿⣿⣿⣿⡕⢕⢕⢕⢕⢕⢕⢕⢕⢕⢕⢕⢕⢕⢕⢕⢕⢕⢕⢕⢜⢝⢿⢷⢕⢕⢕⢝⢿⣷⣮⣽⣿⣿⡷⢕⢕⢕⢕⢕⢕⢕⢕⢕⢕⢕⢕⢕⢕⢕⢕⢕⢕⢕⢹⣿⣿⡟⢟⣿⣿⣿⣿⣇⢕⢕⢕⢕⢕⢕⢕⢕⢕⢕⢕⢕⢕⢕⢕⢕⢕⢕⢕⢕⢕⢕⢕⢇⢕⢕⢕⢕⢕⢕⢕⢸⢜⢟⢇⢕⢕⢕⢕⢕⢕⢕⢕⢕⢕⢹⡏⢕⢕⢕⢕⢕⢕⢕⢕⢕⢕⢕⣿⣿⢇⢕⢕⢕⢕⢕⢕⢕⢕⢕⢕⢕⢕⢕⢕⢕⢕⢕⢕⢱⢏⢕⢕⢕⢕⢕⢕⢕⢕⢕⣵⡿⢏⢕⢕⢕⢕⣵⣽⢟⢕⢕⢕⣵⢏⣱⢷⢫⣿⡿⢏⢕⢕⢕⢕⢕⢕⢕⢕⢕⢕⢕⢕⢕⢕⢕⢕⢕⢸⣿⣿⣿⣿⣿⣿⡿⢟⢿⣿⣿⢇⢕⢕⣱⣿⣿⣿⣿⣿⣿⣿⠀</a:t>
            </a:r>
            <a:br/>
            <a:r>
              <a:t>⣿⣗⡕⢕⢕⢕⢕⢕⢕⢕⣕⣕⡕⢕⢕⢕⢕⢕⢕⢕⢕⢕⢹⣿⣿⡇⢕⢕⢕⢕⢕⢕⢕⢕⢕⢕⢕⢕⢕⢕⢕⢕⢕⢕⢕⢕⢕⢕⢕⢣⢕⢕⢕⢕⢜⢝⢟⢟⢹⣷⣧⡕⢕⢕⢕⢕⢕⢕⢕⢕⢕⢕⢕⢕⢕⢕⢕⢕⢕⢕⢜⢿⣧⣕⢜⣿⣿⣿⣿⣧⢕⢕⢕⢕⢕⢕⢱⢕⢕⢕⢕⢕⢕⢕⢕⢕⢕⢕⢕⢕⢕⢕⢕⢕⢕⢕⢕⢕⢕⢕⢕⢕⢕⢕⢕⢕⢕⢕⢕⢕⢕⢕⢕⢕⢕⢕⢕⢕⢕⢕⢕⢕⢕⢕⢕⢕⣼⡿⢕⢕⢕⢕⢕⢕⢕⢕⢕⢕⢕⢕⢕⢕⢕⢕⢕⢕⢕⢕⢕⢕⢕⢕⢕⢕⢕⢱⣕⣱⡿⢏⢕⢕⢕⢕⣱⣿⡿⢇⣵⣷⡿⢏⢕⢞⢕⢕⢏⢕⢕⢕⢕⢕⢕⢕⢕⢕⢕⢕⢕⢕⢕⢕⢕⢕⢕⢕⢕⢱⣿⣿⣿⣿⣿⢏⢕⢕⢕⢜⢝⡕⣕⣵⣿⣿⣿⣿⣿⣿⣿⣿⠀</a:t>
            </a:r>
            <a:br/>
            <a:r>
              <a:t>⣿⣿⣿⣕⣕⡕⢕⢕⢕⢱⣿⣿⣿⡟⢕⢕⢕⢕⢕⢕⢕⢕⢕⢹⣿⡇⢕⢕⢕⢕⢕⢕⢕⢕⢕⢕⢕⢕⢕⢕⢕⢕⢕⢕⢕⢕⢕⢕⢕⢕⢕⢇⢕⢕⢕⢕⢕⢇⢇⢜⢻⣿⣧⡕⢕⢕⢕⢕⢕⢕⢕⢕⢕⢕⢕⢕⢕⢕⢕⢕⢕⢜⢿⣿⣿⣿⣿⣿⣿⣿⣧⢕⢕⢕⢕⢕⢕⢕⢕⢕⢕⢕⢕⢕⢕⢕⢕⢕⢕⢕⢕⢕⢕⢕⢕⢕⢕⢕⢕⢕⢕⢕⢕⢕⢕⢕⢕⢕⢕⢕⢕⢕⢕⢕⢕⢕⢕⢕⢕⢕⢕⢕⢕⢕⢕⢱⢟⢕⢕⢕⢕⢕⢕⢕⢕⢕⢕⢕⢕⢕⢕⢕⢕⢕⢕⢕⢕⢕⢕⢕⢕⢕⢕⢕⢕⢱⢿⢿⡕⢕⢕⢕⢕⣼⣿⣿⢵⢻⢟⢕⢕⢕⢕⢕⢕⢕⢕⢕⢕⢕⢕⢕⢕⢕⢕⢕⢕⢕⢕⢕⢕⢕⢕⢕⢕⢕⢕⢾⣿⣿⣿⢟⢕⢕⢕⣱⣵⣷⢿⢟⢜⣿⣿⣿⣿⣿⣿⣿⣿⣿⠀</a:t>
            </a:r>
            <a:br/>
            <a:r>
              <a:t>⣿⣿⣿⣿⣇⢕⢗⢣⣱⡿⢟⢟⢏⢕⢕⢕⢕⢕⢕⢕⢕⢕⢕⢕⢜⢕⢕⢕⢕⢕⢕⢕⢕⢕⢕⢕⢕⢕⢕⢕⢕⢕⢕⢕⢕⢕⢕⢕⢕⢕⢕⢕⢜⢕⣧⡕⢕⢕⢕⢕⢕⢝⢻⣿⣧⡕⢕⢕⢕⢕⢕⢕⢕⢕⢕⢕⢕⢕⢕⢕⢕⢕⢕⢻⣿⣧⢻⣿⣿⣿⣿⣇⢕⢕⢕⢕⢕⢕⢕⢕⢕⢕⢕⢕⢕⢕⢕⢕⢕⢕⢕⢕⢕⢕⢕⢕⢕⢕⢕⢕⢕⢕⢕⢕⢕⢕⢕⢕⢕⢕⢕⢕⢕⢕⢕⢕⢕⢕⢕⢕⢕⢕⢕⢕⢕⢕⢕⢕⢕⢕⢕⢕⢕⢕⢕⢕⢕⢕⢕⢕⢕⢕⢕⢕⢕⢕⢕⢕⢕⢕⢕⢕⢕⣵⣵⡕⢕⢕⢜⢕⢕⢱⢿⢟⢏⡱⢕⢕⢕⢕⢕⢕⢕⢕⢕⢕⢕⢕⢕⢕⢕⢕⢕⢕⢕⢕⢕⢕⢕⢕⢕⢕⢕⢕⢕⢕⢕⢞⣿⡿⢇⢕⣱⣷⡿⢟⢝⢕⢕⢕⢕⢜⢻⣿⣿⣿⣿⣿⣿⣿⠀</a:t>
            </a:r>
            <a:br/>
            <a:r>
              <a:t>⣿⣿⣿⣿⣿⣧⢕⢕⢕⢝⢳⢧⣕⡕⢕⢕⢕⢕⢕⢕⢕⢕⢕⢕⢕⢕⢕⢕⢕⢕⢕⢕⢕⢕⢕⢕⢕⢕⢕⢕⢕⢕⢕⢕⢕⢕⢕⢕⢕⢕⢕⢕⢕⢕⢜⢝⢧⡕⢕⢕⢕⢕⢕⢜⢝⢗⢕⢕⢕⢕⢕⢕⢕⢕⢕⢕⢕⢕⢕⢕⢕⢕⢕⢕⢹⣿⣇⢝⣿⣿⣿⣿⣇⢕⢕⢕⢕⢕⢕⢕⢕⢕⢕⢕⢕⢕⢕⢕⢕⢕⢕⢕⢕⢕⢕⢕⢕⢕⢕⢕⢕⢕⢕⢕⢕⢕⢕⢕⢕⢕⢕⢕⢕⢕⢕⢕⢕⢕⢕⢕⢕⢕⢕⢕⢕⢕⢕⢕⢕⢕⢕⢕⢕⢕⢕⢕⢕⢕⢕⢕⢕⢕⢕⢕⢕⢕⢕⢕⢕⢕⢕⢕⣾⣿⣿⢿⢟⢕⢕⢕⢕⢕⢕⢗⢇⢕⢕⢕⢕⢕⢕⢕⢕⢕⢕⢕⢕⢕⢕⢕⢕⢕⢕⢕⢕⢕⢕⢕⢕⢕⢕⢕⢕⢕⢕⢕⢕⢕⢿⣷⣿⡿⢟⢕⢕⢕⢕⢕⢕⢕⣱⣵⣷⢿⣿⣿⣿⣿⣿⣿⠀</a:t>
            </a:r>
            <a:br/>
            <a:r>
              <a:t>⣿⣿⣿⣿⣿⣿⣷⡕⢕⢕⢕⢕⢜⢝⣷⣧⣵⣵⢕⡕⢕⢕⢕⢕⢕⢕⢕⢕⢕⢕⢕⢕⢕⢕⢕⢕⢕⢕⢕⢕⢕⢕⢕⢕⢕⢕⢕⢕⢕⢕⢕⢕⢕⢕⢕⢕⢕⢝⢳⣕⢕⢕⢕⢕⢕⢕⢕⣕⣕⢕⢕⢕⢕⢕⢕⢕⢕⢕⢕⢕⢕⢕⢕⢕⢕⢜⢿⣇⢜⣿⣿⣿⣿⡇⢕⢕⢕⢕⢕⢕⢕⢕⢕⢕⢕⢕⢕⢕⢕⢕⢕⢕⢕⢕⢕⢕⢕⢕⢕⢕⢕⢕⢕⢕⢕⢕⢕⢕⢕⢕⢕⢕⢕⢕⢕⢕⢕⢕⢕⢕⢕⢕⢕⢕⢕⢕⢕⢕⢕⢕⢕⢕⢕⢕⢕⢕⢕⢕⢕⢕⢕⢕⢕⢕⢕⢕⢕⢕⢕⢕⢱⣿⡿⢟⢕⢕⢕⢕⢕⣕⣵⡿⢕⢕⢕⢕⢕⢕⢕⢕⢕⢕⢕⢕⢕⢕⢕⢕⢕⢕⢕⢕⢕⢕⢕⢕⢕⢕⢕⢕⢕⢕⢕⢕⢕⣵⣷⣿⢟⢏⢕⢕⢕⢕⢕⢕⢕⣕⣵⣾⣿⡿⢿⢸⣿⣿⣿⣿⣿⣿⠀</a:t>
            </a:r>
            <a:br/>
            <a:r>
              <a:t>⣿⣿⣿⣿⣿⣿⣿⣷⡕⢕⢕⢕⢕⢕⣿⣿⣿⢟⢾⣿⡗⡕⢕⢕⢕⢕⢕⢕⢕⢕⢕⢕⢕⢕⢕⢕⢕⢕⢕⢕⢕⢕⢕⢕⢕⢕⢕⢕⢕⢕⢕⢕⢕⢕⢕⢕⢕⢕⢕⢜⢕⢕⢄⢅⢕⢕⢕⢕⢻⣷⣕⢕⢕⢕⢕⢕⢕⢕⢕⢕⢕⢕⢕⢕⢕⢕⢜⢿⣇⢜⢿⣿⣿⣿⡕⢕⢕⢕⢕⢕⢕⢕⢕⢕⢕⢕⢕⢕⢕⢕⢕⢕⢕⢕⢕⢕⢕⢕⢕⢕⢕⢕⢕⢕⢕⢕⢕⢕⢕⢕⢕⢕⢕⢕⢕⢕⢕⢕⢕⢕⢕⢕⢕⢕⢕⢕⢕⢕⢕⢕⢕⢕⢕⢕⢕⢕⢕⢕⢕⢕⢕⢕⢕⢕⢕⢕⢕⢕⢕⢕⢜⢝⢕⢕⢕⢕⢕⣕⣷⡿⢏⢷⢗⢕⢕⢕⢕⢅⢀⠁⠑⠕⢕⢕⢕⢕⢕⢕⢕⢕⢕⢕⢕⢕⢕⢕⢕⢕⢕⢕⢕⣱⣵⣾⣿⢟⢏⢕⢕⢕⢕⢕⢕⢕⢕⢕⢎⢝⢝⢕⢕⢕⣜⢸⣿⣿⣿⣿⣿⣿⠀</a:t>
            </a:r>
            <a:br/>
            <a:r>
              <a:t>⣿⣿⣿⣿⣿⣿⣿⣿⣿⣕⢕⢕⢕⢕⢕⢜⢝⢕⢜⢕⢟⢿⣷⣧⣕⡕⢕⢕⢕⢕⢕⢕⢕⢕⢕⢕⢕⢕⢕⢕⢕⢕⢕⢕⢕⢕⢕⢕⢕⢕⢕⢕⢕⢕⢕⢕⢕⠕⠁⠀⢄⢕⢝⢣⡕⢕⢕⢕⢕⢜⢿⣧⡕⢕⢕⢕⢕⢕⢕⢕⢕⢕⢕⢕⢕⢕⢕⢕⢹⣧⢜⢻⣿⣿⢿⢕⢕⢕⢕⢕⢕⢕⢕⢕⢕⢕⢕⢕⢕⢕⢕⢕⢕⢕⢕⢕⢕⢕⢕⢕⢕⢕⢕⢕⢕⢕⢕⢕⢕⢕⢕⢕⢕⢕⢕⢕⢕⢕⢕⢕⢕⢕⢕⢕⢕⢕⢕⢕⢕⢕⢕⢕⢕⢕⢕⢕⢕⢕⢕⢕⢕⢕⢕⢕⢕⢕⢕⢕⢕⢕⢕⢕⢕⢕⢕⣱⣵⢟⢕⢕⢕⢕⢕⢕⢕⢕⢕⢕⢕⢕⢔⢀⢕⠕⢕⢕⢕⢕⢕⢕⢕⢕⢕⢕⢕⢕⢕⣕⣵⣷⣿⡿⢟⢝⢕⢕⢕⢕⢕⢕⢕⢕⢕⢕⢕⢕⢕⢕⢕⢕⢕⢕⢕⢸⣿⣿⣿⣿⡝⢝⠀</a:t>
            </a:r>
            <a:br/>
            <a:r>
              <a:t>⣿⣿⣿⣿⣿⣿⣿⣿⣿⣿⣧⢕⢕⢕⢕⢕⢕⢕⢕⢕⢕⢕⢜⢝⢻⢿⣷⣵⣕⢕⢕⢕⢕⢕⢕⢕⢕⢕⢕⢕⢕⢕⢕⢕⢕⢕⢕⢕⢕⠕⢕⢕⢕⢕⢕⢕⠑⠀⢄⢔⢕⢕⢕⢕⢜⢣⡕⢕⢕⢕⢕⢝⢿⣧⢕⢕⢕⢕⢕⢕⢕⢕⢕⢕⢕⢕⢕⢕⢕⢜⢧⢕⢝⢿⢕⢕⢕⢕⢕⢕⢕⢕⢕⢕⢕⢕⢕⢕⢕⢕⢕⢕⢕⢕⢕⢕⢕⢕⢕⢕⢕⢕⢕⢕⢕⢕⢕⢕⢕⢕⢕⢕⢕⢕⢕⢕⢕⢕⢕⢕⢕⢕⢕⢕⢕⢕⢕⢕⢕⢕⢕⢕⢕⢕⢕⢕⢕⢕⢕⢕⢕⢕⢕⢕⢕⢕⢕⢕⢕⢕⢕⢕⢕⢕⢕⢏⢕⢕⢕⢕⢕⢕⢕⢕⢕⢕⢕⢕⢕⢕⢕⢕⢕⠀⠀⠁⠕⢕⢕⢕⢕⢕⢕⢕⣱⣵⣾⣿⢿⢟⢕⢕⢕⢕⢕⢕⢕⢕⢕⢕⢕⢕⢕⢕⢕⢕⢕⢕⢕⢕⢕⢕⢕⢕⣿⣿⣿⣿⣿⣿⠀</a:t>
            </a:r>
            <a:br/>
            <a:r>
              <a:t>⣿⣿⣿⣿⣿⣿⣿⣿⣿⣿⣿⣧⢕⢕⠁⢔⢕⢕⢕⢕⢕⢕⢕⢕⢕⢕⢜⢝⢟⢷⣵⡕⢕⢕⢕⢕⢕⢕⢕⢕⢕⢕⢕⢕⢕⢕⢕⢕⢕⢕⢕⢕⢕⢕⠁⠀⢄⢕⢕⢕⢕⢕⢕⢕⢕⢕⢕⢇⢕⢕⢕⢕⢕⢝⣧⡕⢕⢕⢕⢕⢕⢕⢕⢕⢕⢕⢕⢕⢕⢕⢕⢕⢕⢕⢕⢕⢕⢕⢕⢕⢕⢕⢕⢕⢕⢕⢕⢕⢕⢕⢕⢕⢕⢕⣕⣕⣵⣵⣵⣷⣷⣷⣷⣵⣵⣵⣵⣵⣱⣵⢕⢕⢕⢕⢱⢕⢕⢕⢕⢕⢕⢕⢕⢕⢕⢕⢕⢕⢕⢕⢕⢕⢕⢕⢕⢕⢕⢕⢕⢕⢕⢕⢕⢕⢕⢕⢕⢕⢕⢕⢕⢕⢕⢕⢕⢕⢕⢕⢕⢕⢕⢕⢕⢕⢕⢕⢕⢕⢕⢕⢕⢕⢕⢕⢕⢄⠀⠀⠑⢕⣕⣵⣷⣿⣿⢟⢏⢕⢕⢕⢕⢕⢕⢕⢕⢕⢕⢕⢕⢕⢕⢕⢕⢕⢕⢕⢕⢕⢕⢕⢕⢕⢕⢸⣿⣿⣿⣿⣿⣿⠀</a:t>
            </a:r>
            <a:br/>
            <a:r>
              <a:t>⣿⣿⣿⣿⣿⣿⣿⣿⣿⣿⣿⣿⡷⢕⢕⢕⢕⢕⢕⢕⢕⢕⢕⢕⢕⢕⢕⢕⢕⢕⢜⢝⢕⢕⢕⢕⢕⢕⢕⢕⢕⢕⢕⢕⢕⢕⢕⢕⢕⢕⢕⠑⠁⠀⢄⢕⢕⢕⢕⢕⢕⢕⢕⢕⢕⢕⢕⢕⢕⢕⢇⡕⢕⢕⢜⢻⣧⡕⢕⢕⢕⢕⢕⢕⢕⢕⢕⢕⢕⢕⢕⢕⢕⢕⢕⢕⢕⢕⢕⢕⢕⢕⢕⢕⣕⣕⢕⣱⢕⢕⢣⣵⣾⣿⣿⣿⣿⣿⣿⣿⣿⣿⣿⡟⢻⣿⣿⣿⡿⢇⢕⢕⣕⡕⢻⢷⡕⢕⢳⢕⢕⢇⢜⢕⢕⢕⢕⢕⢕⢕⢕⢕⢕⢕⢕⢕⢕⢕⢕⢕⢕⢕⢕⢕⢕⢕⢕⢕⢕⢕⢕⢕⢕⢕⢕⢕⢕⢕⢕⢕⢕⢕⢕⢕⢕⢕⢕⢕⢕⢕⢕⢕⢕⢕⢕⢕⢕⣔⣱⣵⢿⢟⢝⢕⢕⢕⢕⢕⢕⢕⢕⢕⢕⢕⢕⢕⢕⢕⢕⢕⢸⡇⢕⢕⢕⢕⢕⢕⢕⢕⢕⢕⢕⣿⣿⣿⣿⣿⣿⣿⠀</a:t>
            </a:r>
            <a:br/>
            <a:r>
              <a:t>⣿⣿⣿⣿⣿⣿⣿⣿⣿⣿⣿⢟⢕⢕⢕⢕⢕⢕⢕⢕⢕⢕⢕⢕⢕⢕⢕⢕⢕⢕⢕⢕⢕⢕⢕⢕⢕⢕⢕⢕⢕⢕⢕⢕⢕⢕⢕⢕⢕⢕⢕⢄⢀⢔⢕⢕⢕⢕⢕⢕⢕⢕⢕⢕⢕⢕⢕⢕⢕⢕⢕⢕⢕⡕⢕⢕⢜⢗⢕⢕⢕⢕⢕⢕⢕⢕⢕⢕⢕⢕⢕⢕⢕⢕⢕⢕⢕⢕⢕⢕⢕⢜⢕⢜⢏⢕⢕⢕⡕⢕⡕⢸⣿⣿⣿⢟⣿⢳⢜⣿⣿⣏⢿⢿⣾⣽⣿⣿⣇⣷⣕⢕⢹⢕⢕⢜⣵⣵⡕⢸⢕⢕⢕⣕⣱⡕⢜⢕⣳⣷⣷⣧⡕⢕⢕⢕⢕⢕⢕⢕⢕⢕⢕⢕⢕⢕⢕⢕⢕⢕⢕⢕⢕⢕⢕⢕⢕⢕⢕⢕⢕⢕⢕⢕⢕⢕⢕⢕⢕⢕⢕⢕⢕⢕⣱⣵⣿⡿⢟⢕⠕⠑⠅⢕⢕⢕⢕⢕⢕⢕⢕⢕⢕⢕⢕⢕⢕⢕⢕⢕⢸⣿⢕⢕⢕⢕⢕⢕⢕⢕⢕⢕⢱⣿⣿⣿⣿⣿⣿⣿⠀</a:t>
            </a:r>
            <a:br/>
            <a:r>
              <a:t>⣿⣿⣿⣿⣿⣿⣿⣿⣿⡿⢕⢕⢕⢕⢕⢕⢕⢕⢕⢕⢕⢕⢕⢕⢕⢕⢕⢕⢕⢕⢕⢕⢕⢕⢕⢕⢕⢕⢕⢕⢕⢕⢕⢕⢕⢕⢕⢑⠁⠑⢕⢕⢕⢕⢕⢕⢕⢕⢕⢕⢕⢕⢕⢕⢕⢕⢕⢕⢕⢕⢕⢕⢕⢕⢕⢕⢕⢕⢕⢕⢕⢕⢕⢕⢕⢕⢕⢕⢕⢕⢕⢕⢕⢱⢕⢕⣱⣣⢕⢇⢕⢕⢕⢕⡕⢕⢵⣵⣵⣵⣵⣷⣿⣿⣷⣗⢻⣷⣟⢏⣝⣿⢾⣷⢸⣿⣿⣿⣿⣿⡿⢷⣵⡕⢵⣼⣿⡿⢳⢕⢕⢕⢸⢕⡕⢝⢣⣕⢝⣿⣿⣿⣿⢇⣕⢿⣕⢵⢕⢕⢕⢕⢕⢕⢕⢕⢕⢕⢕⢕⢕⢕⢕⢕⢕⢕⢕⢕⢕⢕⢕⢕⢕⢕⢕⢕⢕⢕⢕⢕⣕⣵⣾⣿⡿⢟⢕⢕⢕⢕⢕⢀⠄⠁⠑⢕⢕⢕⢕⢕⢕⢕⢕⢕⢕⢕⢕⢕⢕⢕⢸⣿⣇⢕⢕⢕⢕⢕⢕⢕⢕⢕⣸⣿⣿⣿⣿⣿⣿⣿⠀</a:t>
            </a:r>
            <a:br/>
            <a:r>
              <a:t>⣿⣿⣿⡿⡿⣿⣿⣿⡏⢕⢕⢕⢕⢕⢕⢕⢕⢕⢕⢕⢕⢕⢕⢕⢕⢕⢕⢕⢕⢕⢕⢕⢕⢕⢕⢕⢕⢕⢕⢕⢕⢕⢕⢕⢕⢕⠕⠁⠀⢀⢕⢕⢕⢕⢕⢕⢕⢕⢕⢕⢕⢕⢕⢕⢕⢕⢕⢕⢕⢕⢕⢕⢕⢕⢕⢕⢕⢕⢕⢕⢕⢕⢕⢕⢕⣕⣕⣱⣵⣾⣇⢕⢞⢱⢕⢗⢟⢇⢕⢕⢜⢕⢕⢕⢕⢜⢝⢹⣿⣿⡿⢿⣿⣿⢻⣿⢕⢇⢹⣏⣗⢿⣷⣻⣇⣹⣿⢻⢟⢏⢹⢿⣮⣇⡕⢜⢹⣕⢕⢱⢕⢕⢕⢕⢕⢳⣵⣕⢝⢺⡟⢏⢕⢕⢸⣟⢕⢱⣿⢿⢳⢇⢕⢕⢕⢕⢕⢕⢕⢕⢕⢕⢕⢕⢕⢕⢕⢕⢕⢕⢕⢕⢕⢕⢕⢕⢕⢕⢱⢾⢟⢟⢝⢕⢕⢕⢕⢕⢕⢕⢕⢕⢔⠀⠀⠀⠑⢕⢕⢕⢕⢕⢔⢕⢕⢕⢕⢕⢕⢕⢜⣿⣿⡕⢕⢕⢕⢕⣵⣵⣣⣾⣿⣿⣿⣿⣿⣿⣿⣿⠀</a:t>
            </a:r>
            <a:br/>
            <a:r>
              <a:t>⣿⣯⣵⣵⣷⣿⣿⣿⣧⢕⢕⢕⢕⢕⢕⢕⢕⢕⢕⢕⢕⢕⢕⢕⢕⢕⢕⢕⢕⢕⢕⢕⢕⢕⢕⢕⢕⢑⠑⠑⠑⠑⠕⢕⢜⢕⢔⢀⢄⢕⢕⢕⢕⢕⢕⢕⢕⢕⢕⢕⢕⢕⢕⢕⢕⢕⢕⢕⢕⢕⢕⢕⢕⢕⢕⢕⢕⢕⢕⢕⢕⢕⢕⢜⢝⢝⢕⡱⡕⢾⣮⡳⣧⣕⢕⢝⢗⢕⢕⢕⢕⢕⢕⢕⡕⢕⢕⣝⡹⢿⢇⣕⢽⢻⡜⢿⣵⢕⣼⣿⣿⣷⣕⣵⣿⣿⡿⢇⢕⣕⡷⢧⣸⣽⡿⢹⣝⣹⣕⣳⣵⢕⡵⣱⢗⢞⡻⢝⢕⢇⢹⡧⢜⢕⢕⢜⢕⢕⢸⢕⢕⢕⢕⢕⢕⢕⢕⢕⢕⢕⢕⢕⢕⢕⢕⢕⢕⢕⢕⢕⢕⢕⢕⢕⢕⢕⢕⢕⢕⢕⢕⢕⢕⢕⢕⢕⢕⢕⢕⢕⢕⢕⢕⢕⢄⠀⠀⠀⠕⢕⢕⢕⢕⢕⢕⢕⢕⢕⢕⢕⢕⢿⣿⣷⢱⡾⢽⣟⣽⢼⣿⣿⣿⣿⣿⣿⣿⣿⣿⣿⠀</a:t>
            </a:r>
            <a:br/>
            <a:r>
              <a:t>⣿⣿⣿⣿⣿⣿⣿⣿⣿⡇⢕⢕⢕⢕⢕⢕⢕⢕⢕⢕⢕⢕⢕⢕⢕⢕⢕⢕⢕⢕⢕⠕⢕⢕⢕⢕⢕⢕⢔⢄⢀⠀⢀⢕⠕⠁⠁⢕⢕⢕⢕⢕⢕⢕⢕⢕⢕⢕⢕⢕⢕⢕⢕⢕⢕⢕⢕⢕⢕⢕⢕⢕⢕⢕⢕⢕⢕⢕⢱⢕⢕⢕⢕⢕⢕⢕⢕⢜⢳⡕⢇⣿⣮⢝⡟⢷⣷⣧⣵⣵⣵⣵⣕⣕⢞⢧⣵⣿⣳⣧⣜⣸⣧⣵⣵⣼⣧⣷⣿⢿⢿⣟⣻⣿⣿⡿⢇⣵⡕⢺⢝⣽⢟⢝⢱⣗⡿⢿⢿⢟⢟⢹⢿⢿⣾⣿⣧⣵⡼⢕⢸⡗⢇⢕⢕⢕⢕⢻⣇⢕⢕⢕⢕⢕⢕⢕⢕⢵⢵⢕⢕⢕⢕⢕⢕⢕⢕⢕⢕⢕⢕⢕⢕⢕⢕⢕⢕⢕⢕⢕⢕⢕⢕⢕⢕⢕⢕⢕⢕⢕⢕⢕⢕⢕⢕⢔⢀⠀⠀⠑⢕⢕⢕⢕⢕⢕⢕⢕⣱⢇⢕⢸⣿⣿⣇⣷⣿⣿⣿⣯⣿⣿⣿⣿⣿⣿⣿⣿⣿⣿⠀</a:t>
            </a:r>
            <a:br/>
            <a:r>
              <a:t>⣟⡻⢿⣿⣷⣷⣧⣵⣕⢕⠑⢕⢕⢕⢕⢕⢕⢕⢕⢕⢕⢕⠕⢕⢕⢕⢕⢕⢕⢕⢔⢅⢁⠁⠁⠑⠑⠕⢕⢕⢕⢕⢕⢑⠀⠀⢄⢕⢕⢕⢕⢕⢕⢕⢕⢕⢕⢕⢕⢕⢕⢕⢕⢕⢕⢕⢕⢕⢕⢕⢕⢕⢕⢕⢕⢕⢕⢕⡕⢕⢕⢕⢕⢕⢜⢕⢕⢕⢕⢸⣕⣿⣿⣿⣿⣗⢇⣕⡕⢝⢟⣝⣿⣷⣿⣿⣿⣿⣿⣿⣿⣿⣿⣿⣿⣿⣿⣿⣿⣿⣿⣯⣽⣿⣿⣱⣼⣽⣿⣧⣧⣮⡕⢕⢱⣾⣾⣕⣕⡕⢕⢕⢕⢱⢿⣧⡏⢕⢱⣷⣿⢵⢜⢱⡵⢕⢕⢕⢜⢇⣕⣕⢕⢕⢕⡕⢕⢕⢕⡕⣕⣾⡇⢕⢕⢕⢕⢕⢕⢕⢕⢕⢕⢕⢕⢕⢕⢕⢕⢕⢕⢕⢕⢕⢕⢕⢕⢕⢕⢕⢕⢕⢕⢕⢕⢕⢕⢄⠀⠀⢕⢕⢕⢕⢕⢕⢕⢕⢜⢕⢕⢕⣿⣿⣿⡼⣿⣿⣿⣿⣸⣿⣿⣿⣿⣿⣿⣿⣿⣿⠀</a:t>
            </a:r>
            <a:br/>
            <a:r>
              <a:t>⣿⣿⣷⣼⣱⣾⣿⣿⡿⢕⢕⢕⢕⢕⢕⢕⠑⠑⠁⠁⠁⠁⠀⠀⠀⠀⠁⠁⠑⠅⠕⠕⠕⢕⢕⢔⢄⢀⠀⠀⠁⠑⠑⠑⠔⢄⢕⢕⢕⢕⢕⢕⢕⢕⢕⢕⢕⢕⢕⢕⢕⢕⢕⢕⢕⢕⠕⢕⢕⢕⢕⢕⢕⢜⢝⢝⢗⢣⢵⢱⢵⡕⢕⢕⢕⢱⡧⡕⢕⣱⣿⢏⢕⢕⢝⢿⣿⣿⣿⣿⣿⣽⣷⣿⣿⣿⣿⣿⣿⣿⣿⣿⣿⣿⣿⣿⣿⣿⣿⣿⣿⣿⣿⣿⢿⣿⣿⣿⣿⣿⣿⣿⣿⣷⣷⣾⡿⢻⢟⢝⢕⢕⢕⣼⣮⣿⣧⣷⣷⣼⡯⣮⡗⢳⣿⣕⢕⡣⣕⣸⣿⡇⢕⢕⢕⢸⢕⢕⢕⡫⢞⢿⢕⢕⢕⢕⢕⢕⢕⢕⢕⢕⢕⢕⢕⢕⢕⢕⢕⢕⢕⢕⢕⢕⢕⢕⢕⢕⢕⢕⢕⢕⢕⢕⢕⢕⢕⢕⢕⢕⠕⠕⢕⢕⢕⢕⢕⢕⢕⢕⢕⢕⣿⣿⣿⣷⢿⣿⣿⣿⣿⣿⣿⣿⣿⣿⣿⣿⣿⣿⠀</a:t>
            </a:r>
            <a:br/>
            <a:r>
              <a:t>⢟⢻⢿⣿⣿⣿⣿⣿⣇⣕⣕⡁⠕⠕⠑⠁⠀⠀⠀⠀⠀⠀⠀⠀⠀⠀⠀⠀⠀⠀⠀⠀⠀⠀⠀⢁⣁⣑⣱⣵⢔⢄⢀⠀⠀⢕⢕⢕⢕⢕⢕⢕⢕⢕⢕⢕⢕⢕⢕⢕⢕⢕⢕⢕⢕⠔⢀⢕⢕⢕⢱⢵⢷⣵⡇⡵⢕⢜⢳⢵⢕⢜⢗⢣⢕⢕⢕⣽⣼⢏⢕⢱⢵⢕⣜⡕⢜⢟⣻⣿⣿⣿⣿⣿⣿⣿⣿⣿⣿⣿⣿⣿⣿⣿⣿⣿⣿⣿⣿⣿⣿⣿⣿⣿⣿⣿⣿⣿⣿⣿⣿⣏⢿⣟⢹⣿⣿⣧⣷⣧⣮⣿⣷⣾⡇⢜⢜⢝⢿⢿⣮⣿⣏⢸⢿⣿⣿⡷⣟⢿⣜⣣⣕⢕⢕⢕⢱⢕⢕⡇⢕⢕⢕⢕⢕⢕⢕⢏⢕⢕⢕⢕⢕⢕⢕⢕⢕⢕⢕⢕⢕⢕⢕⢕⢕⢕⢕⢄⢕⢕⢕⢕⢕⢕⢕⢕⢕⢕⢕⢔⠀⠀⠀⠑⢕⢕⢕⢕⢕⢕⢕⢕⢹⣿⣿⣿⣟⣿⣿⣿⣿⣿⣿⣿⣿⣿⣿⣿⣿⣿⠀</a:t>
            </a:r>
            <a:br/>
            <a:r>
              <a:t>⢕⢕⢕⢝⣿⣿⣿⣿⣿⡿⠟⢇⢕⢄⢄⢄⢄⢀⢀⠀⠀⠀⠀⠀⠀⠀⠀⠀⠀⠀⠀⠀⠀⠀⢿⣿⣿⣿⣿⡇⢕⠁⠁⠑⠕⢕⢕⢕⢕⢕⢕⢕⢕⠕⢕⢕⢕⢕⢕⢕⢕⢔⢅⢑⠕⢕⢕⣱⣷⣕⢕⢕⣵⣟⢫⢕⢕⢕⢕⣱⣕⢕⢕⢕⢕⢱⣷⣿⡧⢕⢇⢕⢕⢇⢕⢕⢵⣾⣿⣿⣿⣯⣿⣿⣿⣿⣿⣿⣿⣿⣿⣿⣿⣿⣿⣿⣿⣿⣿⣿⣿⣿⣿⣿⣿⣿⣿⣿⣿⡿⣿⣿⣟⢿⣿⣿⣿⣿⣿⣿⣿⣿⣿⣿⣿⣷⣱⣽⣗⣵⣝⣧⣷⣾⣮⣷⣎⣝⡵⣽⣽⣿⣯⣵⣵⣵⣷⣾⣷⣿⣇⢜⡇⣷⣧⢕⢕⢕⢕⢕⢕⡱⢕⢕⢕⢕⢕⢕⢕⢕⢕⢕⢕⢕⢕⢕⢕⢕⢕⢕⢕⢕⢕⢕⢕⢕⢕⢕⢕⢕⢄⠀⠀⠀⢕⢕⢕⢕⢕⢕⢕⢕⢸⣿⣿⣿⣿⣽⣿⣿⣿⣿⣿⣿⣿⣿⣿⣿⣿⣿⠀</a:t>
            </a:r>
            <a:br/>
            <a:r>
              <a:t>⢑⢑⢑⢕⢸⠿⢟⢋⢅⠕⠑⠁⠀⠁⠁⠑⠑⠑⠕⠕⠕⢔⢔⢄⢄⢀⢀⠀⠀⠀⠀⠀⠀⠀⠘⣿⣿⣿⣿⢇⠑⠀⠀⠀⢀⠕⢕⢕⢕⢕⢕⢕⢕⢕⢔⢁⠁⠁⠕⠕⢕⢑⢕⢕⢕⣕⣕⣸⣿⣿⣿⣕⢏⢕⢕⢕⢕⣱⣇⡜⢟⡟⢿⢇⢕⢕⢜⢝⢳⣧⡱⢵⢵⣕⣳⣷⣿⣟⣿⢏⢕⣿⣿⣿⣿⣿⣿⣿⣿⣿⣿⣿⣿⣿⣿⣿⣿⣿⣿⣿⣿⣿⣿⣿⣿⣿⣟⣻⡿⡗⡿⢕⢵⣾⡿⢟⢹⡏⢹⣿⣷⣝⢿⣿⣿⣿⣿⣿⣿⣿⣿⣿⣿⣿⣿⣿⣿⣷⣳⣿⣿⣿⣿⣿⣿⣿⣿⣿⣿⣿⣿⣷⣜⣷⣽⣿⡇⢕⢕⣵⣇⢕⢕⢕⢕⢕⢕⢕⢕⢕⢕⢕⢕⢕⢕⢕⢕⢕⢕⢕⢕⢕⢕⢕⢕⢕⢕⢕⢕⢕⢕⢔⠐⠁⠁⠕⢕⢕⢕⢕⢕⢕⢕⣿⣿⣿⣿⣷⣿⣿⣿⣿⣿⣿⣿⣿⣿⣿⣿⣿⠀</a:t>
            </a:r>
            <a:br/>
            <a:r>
              <a:t>⠁⠁⠑⠑⠑⠑⠑⠑⠕⠔⠄⢄⢄⢀⢀⢀⠀⠀⠀⠀⠀⠀⠀⠀⠁⠁⠑⠑⠔⠔⢄⢄⢀⠀⠀⠘⣿⣿⣿⢕⢄⠀⠀⠀⠑⢕⠀⠀⠁⠑⠕⠕⢕⢕⢕⢕⢕⢔⢄⢄⢀⠁⢕⣵⢕⢜⣝⢻⣿⣿⣿⣿⣷⣧⣷⣿⣿⣾⣇⢕⢕⢝⢵⢕⢕⢕⢕⢕⢕⢜⢿⣧⣼⣿⣿⣿⣿⣿⣿⣾⣾⣿⣿⣿⣿⣿⣿⣿⣿⣿⣿⣿⣿⣿⣿⣿⣿⣿⣿⣿⣿⣿⣿⣿⣿⣿⣿⣿⣧⣵⡝⢝⣹⣷⣵⡕⢻⢜⢕⡜⣿⣿⣷⣹⣿⣿⣿⣿⢟⢿⣟⢿⣳⣽⣿⣿⣽⢿⣿⣿⣿⣿⣿⣿⡜⢝⡿⣿⣿⣿⣿⡕⢸⣿⣧⣵⢽⣧⣕⢇⢣⢇⢕⢕⢕⢕⢕⢕⢕⢕⢕⢕⢕⢕⢕⢕⢕⢕⢕⢕⢕⢕⢕⢕⢕⢕⢕⢕⢕⢕⢕⢕⠀⠀⠀⠀⢕⢕⢕⢕⢕⢕⢇⣿⣿⣿⣿⣿⣟⣟⣿⣿⣿⣿⣿⣿⣿⡿⢕⢜⠀</a:t>
            </a:r>
            <a:br/>
            <a:r>
              <a:t>⠀⠀⠀⠀⠀⠀⠀⠀⠀⠀⠀⠀⠀⠁⠁⠑⠑⠑⠐⠐⠄⠄⠀⠀⠀⠀⠀⠀⠀⢄⣄⣤⣤⣵⣶⣾⣿⣿⡇⢕⢄⠀⠀⢐⠀⠀⠀⠀⠀⠀⠀⠀⠀⠀⠁⠑⠕⠕⢕⢕⢕⢱⣱⣿⣷⣾⣼⣿⣿⣿⣿⣿⣿⣿⣿⣗⣿⣿⣿⣿⢇⣕⡕⢕⢕⢕⢵⢕⢕⢕⢕⢟⢝⢿⣿⣿⣿⣿⣿⣿⢿⣿⣿⣿⣿⣿⣿⣿⣿⣿⣿⣿⣿⣿⣿⣿⣿⣿⣿⣿⣿⣿⣿⣿⣿⣿⣿⣿⡿⢿⣿⣷⣝⢾⣷⡗⡕⣼⣿⣿⡿⣿⣿⣿⣿⣿⣿⣿⣿⣿⣿⣿⣿⣿⢿⣿⣿⣿⣿⣿⣿⣿⣿⣿⣿⣿⣷⣿⣿⣿⣿⣿⣿⣷⣿⣟⢾⣿⣷⣵⡜⢕⢕⢕⢕⢕⢕⢕⢕⢕⢕⢕⢕⢕⢕⢕⢕⢕⢕⢕⢕⢕⢕⠕⢕⢑⢕⢕⢕⢕⢕⢕⢔⢔⠕⠕⢕⢕⢕⢕⢕⢕⢕⣿⢟⢝⢔⢕⢅⢌⢝⢝⢛⢟⢻⢿⢿⢕⢕⢕⠀</a:t>
            </a:r>
            <a:br/>
            <a:r>
              <a:t>⢄⢀⢀⢀⠀⠀⠀⠀⠀⠀⠀⠀⠀⠀⠀⠀⠀⠀⠀⠀⠀⠀⠀⠀⠀⠀⠀⠀⠀⢸⣿⣿⣿⣿⣿⣿⣿⣿⢇⠕⠁⠀⠀⠑⠔⢄⢄⢀⢀⠀⠀⠀⠀⠀⠀⠀⠀⠀⠀⢄⣾⣱⣽⣿⣿⣿⡿⢏⢱⣵⡟⣿⣻⣿⣿⣿⡏⢹⣿⣿⣿⣿⡕⢕⢕⣕⡕⢕⢱⡕⢕⢕⢕⡕⢹⣿⣿⣿⣿⣿⣿⣿⣿⣿⣿⣿⣿⣿⣿⣿⣿⣿⣿⣿⣿⣿⣿⣿⣿⣿⣿⣿⣿⣿⣿⣿⣿⣿⣿⣿⣿⣿⣿⣧⣽⢱⣾⣿⣿⣷⣼⣿⣿⣿⣿⡿⣿⣿⣿⣿⣏⣿⣟⣵⢞⢏⣿⣿⣿⣿⣿⣿⣿⣿⣿⣿⣿⡿⣿⣿⣿⣿⣿⣿⣿⣿⣿⣿⣿⣿⣾⣿⣷⣾⣵⣵⢕⢕⢕⣱⡕⢕⢕⢕⢕⢕⢕⢕⢕⢕⢕⢕⢕⢕⢕⢕⢕⢕⢕⢕⢕⠁⢕⠀⠀⠀⠁⢕⢕⢕⢕⠕⠁⠅⠑⠑⠁⢑⠕⢕⠕⢕⢕⢕⢕⢕⢔⢑⢕⢕⠀</a:t>
            </a:r>
            <a:br/>
            <a:r>
              <a:t>⢕⢕⢕⢕⢕⢕⢕⢔⢔⢔⢄⢄⢄⢀⢀⢀⠀⠀⠀⠀⠀⠀⠀⠀⠀⠀⠀⠀⠀⠈⢿⣿⣿⣿⣿⣿⣿⣿⠑⠀⠀⠀⠀⠀⠀⠀⠀⠁⠁⠑⠑⠕⢔⢄⢄⢀⢀⢀⣰⡿⢻⢿⣻⢝⢕⢕⡿⢟⣷⣾⣿⣮⣻⣿⣷⡝⣽⡝⢻⣿⣿⣿⢿⣷⣕⡕⢕⢕⣕⣸⣕⢕⣕⣷⣾⣿⣿⣿⣿⣿⣿⣿⣿⣿⣿⣿⣿⣿⣿⣿⣿⣿⣿⣿⣿⣿⣿⣿⣿⣿⣿⣿⣿⣿⣿⣿⣿⣿⣿⣿⣿⣧⣽⣿⣿⣷⣿⣿⣿⣿⣿⣿⣿⣿⣿⣿⣿⣿⣿⣿⣿⢟⢕⣵⣿⢟⣟⣟⣿⣿⣿⣿⣿⣿⣿⣿⣿⣿⣿⣿⣿⣿⣿⣿⣿⣿⣿⣿⣿⡿⢿⣟⣟⣟⣿⣿⣿⣷⣵⣾⣿⣷⡕⢕⢕⢕⢕⢕⢕⢕⠑⠑⠁⠀⠄⠐⢑⢕⢕⢕⠁⠀⢑⠀⠀⠀⠀⠁⠕⠑⠀⠀⠀⠀⠀⠀⢀⢀⢅⣔⣔⣕⣵⣵⣵⣷⣷⣷⣷⣿⠀</a:t>
            </a:r>
            <a:br/>
            <a:r>
              <a:t>⠀⠀⠀⠁⠁⠁⠁⠁⠁⠑⠑⠑⠕⠕⠕⠕⢕⢕⢕⢔⢔⢄⠀⠀⠀⠀⠀⠀⠀⠀⠘⣿⣿⣿⣿⣿⣿⡇⠀⠀⠀⠀⠀⠀⠀⠀⠀⠀⠀⠀⠀⠀⠀⠀⠁⠑⢕⣼⣿⣿⣷⢕⢜⢕⢇⢵⢵⣕⣹⣿⢟⢟⢫⣏⣟⣿⣿⣿⣷⣿⣽⢏⣝⢝⣳⣾⣇⢜⢝⢟⢕⣼⣿⣿⣿⣿⣿⣿⣿⣿⣿⣿⣿⣿⣿⣿⣿⣿⣿⣿⣿⣿⣿⣿⣿⣿⣿⣿⣿⣿⣿⣿⣿⣿⣿⣿⣿⣿⣿⣿⣿⣿⣿⣿⣿⣿⣽⣟⣽⣿⣿⣿⣿⣿⣿⣿⣽⣿⣿⣿⣿⣕⣱⣟⡱⣾⣿⣿⣿⢇⢕⣿⣿⣯⣿⣿⣿⣿⣿⣿⣿⣿⣿⣿⣿⣿⣿⣿⣵⣵⣇⣷⣮⣽⢝⣹⡿⣿⣿⣿⣿⣿⣷⡑⢅⢑⢅⠅⠁⠀⠀⠀⠀⠀⠀⠀⠐⠕⠕⢐⠀⠀⢀⢀⠀⢀⢀⢀⢄⢔⢔⢔⢵⢵⡷⢷⢾⢿⢿⢿⢿⢟⢟⢟⢟⢏⢝⢝⢕⢜⠀</a:t>
            </a:r>
            <a:br/>
            <a:r>
              <a:t>⠀⠀⠀⠀⠀⠀⠀⠀⠀⠀⠀⠀⠀⠀⠀⠀⠀⠀⠀⠁⠁⠁⠀⠀⠀⠀⠀⠀⠀⠀⠀⢸⣿⣿⣿⣿⣿⣷⢀⠀⠀⠀⠀⢕⢔⢄⢄⢀⢀⢀⠀⠀⠀⠀⠀⠀⣼⣿⣿⣿⡻⢕⢱⢕⢜⢕⢸⡕⢜⢟⢕⢱⣸⣿⣿⣿⣿⣿⣿⣿⡿⣿⣿⣧⣜⣝⣝⣕⣱⣵⣿⣿⣿⣿⣿⣿⣿⣿⣿⣿⣿⣿⣿⣿⣿⣿⣿⣿⣿⣿⣿⣿⣿⣿⣿⣿⣿⣿⣿⣿⣿⣿⣿⣿⣿⣿⣿⣿⣿⣿⣿⣿⣿⣿⣿⣿⣿⣏⣿⣷⣵⣵⣾⣿⣿⣿⣿⣿⣿⣿⢟⣱⣿⣿⣧⣿⡿⢿⣣⣕⣾⣿⣿⣿⣿⣿⣿⣿⣿⣿⣿⣿⣿⣿⣿⣿⣿⡿⣿⣿⣿⢿⣿⣿⣾⣿⣷⣾⣿⣿⣿⣿⣿⣧⢀⠀⠀⠀⢀⢀⢀⢄⢄⢄⢄⢄⢔⢕⢕⢕⢕⢗⢗⢕⠕⠕⠕⠑⠕⠕⠕⠕⠑⠑⠑⠑⠑⠁⠁⠅⠅⠅⠕⠕⠕⠕⠕⠕⠕⠕⠀</a:t>
            </a:r>
            <a:br/>
            <a:r>
              <a:t>⠀⠀⠀⠀⠀⠀⠀⠀⠀⠀⠀⠀⠀⠀⠀⠀⠀⠀⠀⠀⠀⠀⠀⠀⠀⠀⠀⠀⠀⠀⠀⠀⠹⣿⣿⣿⣿⣿⢕⢄⢅⢀⢀⢕⢔⢔⢕⢅⢅⢁⢁⢐⢐⠔⢔⢱⣻⣿⣿⣿⣷⣕⡜⣕⣕⡕⢕⡕⢕⢕⢕⢕⣏⣷⣿⣿⣿⢿⢟⣽⣵⣽⣿⣿⣿⣿⣿⣿⣿⣿⣿⣿⣿⣿⣷⣿⣿⣿⣿⣿⣿⣿⣿⣿⣿⣿⣿⣿⣿⣿⣿⣿⣿⣿⣿⣿⣿⣷⣿⣿⣿⣿⣿⣿⣿⣿⣿⣿⣿⣿⣿⣿⣿⣿⣿⣿⣿⡿⣏⣹⣿⣿⢿⡿⣗⣻⣿⣿⣿⣿⣿⣿⣿⣿⣿⣿⣷⣾⣿⣿⣿⣿⣿⣿⣿⣿⣿⣿⣿⣿⣿⣿⣿⣿⣿⣿⣿⣷⢜⣿⣿⣿⣿⣟⣺⣿⣿⣿⣿⣿⣿⣿⣿⣿⣧⢀⢕⢕⢕⢕⢕⢕⢕⠕⢑⢑⢕⢕⢕⠕⢕⠕⠕⠕⠀⠀⠀⠀⠀⠀⠀⠀⠀⠀⠀⠀⠀⠀⠀⠀⠀⠀⠀⠀⠀⠀⠀⠀⠀⢀⠀</a:t>
            </a:r>
            <a:br/>
            <a:r>
              <a:t>⠀⠀⠀⠀⠀⠀⠀⠀⠀⠀⠀⠀⠀⠀⠀⠀⠀⠀⠀⠀⠀⠀⠀⠀⠀⠀⠀⠀⠀⠀⠀⠀⠀⠘⢿⣿⣿⣿⡇⠑⠁⠁⠁⠕⢕⢕⢕⢕⢕⢕⢕⢕⢕⢕⢕⢾⢿⣿⣿⣿⣿⣿⣿⣿⣿⣿⡏⢝⢕⣕⣕⡕⢿⣿⣽⣝⡕⢱⢾⢇⢝⢿⡿⣿⣵⣿⣿⣿⢿⣿⣿⣿⣿⣿⣿⣿⣿⣿⣿⣿⣿⣿⣿⣿⣿⣿⣿⣿⣿⣿⣿⣿⣿⣿⣿⣿⣿⣿⣿⣿⣿⣿⣿⣿⣿⣿⣿⣿⣿⣿⣿⣿⣿⣿⣿⣿⣿⡕⢏⣻⣿⣿⣯⣽⣾⣿⣿⣿⣿⣿⣿⣿⣿⣿⣿⣿⣿⣿⣿⣟⣵⣽⣿⣿⣟⣿⣿⣿⣿⣿⣿⣿⣿⣿⣿⣿⣿⣿⡷⢟⢟⣝⢝⢝⢝⢟⢝⢟⣽⢿⣿⣿⣿⣿⣿⣧⠀⠀⠀⠀⢁⢔⢕⢕⢕⢕⢕⢕⠁⠀⠀⠀⠀⠀⠀⠀⠀⠀⠀⠀⠀⠀⠀⠀⠀⠀⠀⠀⠀⠀⠀⠀⠀⠀⠀⠀⠄⠔⠔⠕⠀</a:t>
            </a:r>
            <a:br/>
            <a:r>
              <a:t>⠑⠁⠁⠁⠁⠁⠁⠀⠀⠀⠀⠀⠀⠀⠀⠀⠀⠀⠀⠀⠀⠀⠀⠀⠀⠀⠀⠀⠀⠀⠀⠀⠀⠀⠁⠹⣿⡿⢇⠀⠀⠀⠀⠀⠀⠀⠔⢕⢕⢕⢕⢕⢁⠁⢑⠗⠕⢕⢕⢝⢻⣿⢟⢿⢿⢟⣟⡟⢟⢱⢕⢜⢧⡜⢽⣿⢿⢿⢷⣼⣿⣿⣧⢻⣿⣿⣿⣿⣵⣿⣿⣿⣿⣿⣿⣿⣿⣿⣿⣿⣿⣿⣿⣿⣿⣿⣿⣿⣿⣿⣿⣿⣿⣿⣿⣿⣿⣿⣿⣿⣿⣿⣿⣿⣿⣿⣿⣿⣿⣿⣿⣿⣿⣿⣿⣿⣿⣿⣼⣿⣿⣿⣿⣿⣿⣿⡻⣿⣿⣿⣿⣿⣿⣿⣿⣿⣿⣿⣷⣿⣿⣿⣯⣿⣿⣿⣿⣿⣿⣿⣽⣿⣿⣿⣿⣿⣾⢇⢕⢕⢱⡇⢝⢕⢕⢕⢕⢕⣸⣏⢝⣿⣿⣟⣿⣿⡇⠀⠀⢄⢕⢕⢕⢕⢕⠕⠕⠑⠀⠀⠀⠀⠀⠀⠀⠀⠀⠀⠀⢀⢀⢀⢀⢀⢀⢀⢀⢄⢄⢄⢄⢄⢄⢄⢄⢄⢔⢔⢔⢕⠀</a:t>
            </a:r>
            <a:br/>
            <a:r>
              <a:t>⢔⢔⢔⢔⢔⢄⢄⢄⢄⢄⢄⢀⢀⢀⢀⢀⢀⢀⢀⢀⠀⠀⠀⠀⠀⠀⠀⠀⠀⠀⠀⠀⠀⠀⠀⠀⠈⢕⢕⠀⠀⠀⠀⠀⠀⠀⠀⠑⠕⢕⢕⢕⢕⢕⢁⠁⢀⠀⠁⢕⢜⡳⢕⢕⢕⢕⢹⢿⢗⢞⢗⢕⢜⢻⡟⢝⢝⢝⢟⢿⢾⢽⣫⣿⣿⣿⣿⣿⣿⣿⣿⣿⣿⣿⣿⣿⣿⣿⣿⣿⣿⣿⣿⣿⣿⣿⣿⣿⣿⣿⣿⣿⣿⣿⣿⣿⣿⣿⣿⣿⣿⣿⣿⣿⣿⣿⣿⣿⣿⣿⣿⣿⣿⣿⣿⣿⣿⣿⣿⣿⣿⣿⣿⣿⣿⣿⣿⣿⣿⣿⣿⣿⣿⣿⣿⣿⣿⣿⣿⣿⣿⣿⣿⣿⣿⣿⣿⣿⣿⣿⣿⣿⣿⣿⣏⣿⢱⣜⢜⢕⢕⢕⢱⢕⢱⡕⡱⢸⣧⡾⣿⣿⢟⣯⣼⣿⣧⠀⠀⢕⢕⢕⢕⢕⢄⢄⠰⡎⢔⢔⢔⢕⢕⢕⢕⢔⢔⢕⢕⢕⢕⢕⢕⢕⢕⢕⢕⢕⢕⢕⢕⢕⢕⢕⢕⢕⢕⢕⢕⢕⠀</a:t>
            </a:r>
            <a:br/>
            <a:r>
              <a:t>⢕⢕⠑⠑⠁⠁⠁⠁⠁⠁⠁⠁⠁⠁⠁⠁⠁⠁⠁⠁⠁⠁⠁⠀⠀⠀⠀⠀⠀⠀⠀⠀⠀⠀⠀⠀⢕⢕⢕⠀⠀⠀⠀⠀⠀⠀⠀⠀⠀⠁⢕⢕⢕⢕⢕⡔⠘⠄⢀⠑⠑⢕⢕⢕⢕⢕⢕⢕⢁⢕⠑⢕⢕⢕⢕⢕⢕⢕⢱⢕⢇⢕⢾⣿⣿⣿⣿⣿⣿⣿⣿⣿⣿⣿⣿⣿⣿⣿⣿⣿⣿⣿⣿⣿⣿⣿⣿⣿⣿⣿⣿⣿⣿⣿⣿⣿⣿⣿⣿⣿⣿⣿⣿⣿⣿⣧⣝⣿⣿⣿⣿⣿⣿⣿⣿⣿⣿⣿⣿⣿⣿⣿⣿⣿⣿⣿⣿⣿⣿⣿⣿⣿⣿⣿⣿⣿⣿⣿⣿⣿⡻⣿⣿⣿⣿⢿⣿⣿⣿⣿⣿⣿⣿⣿⣿⣿⣿⣯⣷⣱⢕⢣⢵⣕⣕⣝⣷⡾⡝⢕⢕⢕⣜⣿⡟⢻⡻⡔⢔⢕⢕⢕⢕⢕⢕⢕⢕⢕⢕⢕⢕⢕⢕⢕⢕⢕⢕⢕⢕⢕⢕⢕⢕⢕⢕⢕⢕⢕⢕⢕⢕⢕⢕⢕⢕⢕⢕⢱⢵⣾⠀</a:t>
            </a:r>
            <a:br/>
            <a:r>
              <a:t>⢁⢁⢁⢁⢁⢀⢀⢀⠀⠀⠀⠀⢀⢀⢀⢀⢀⢀⢀⢀⢀⢀⢀⢀⠀⠀⠀⠀⠀⠀⠀⠀⠀⠀⠀⢀⣕⣕⣕⡕⢀⢀⠀⠀⠀⢀⢀⢀⢀⢀⢑⢕⢕⢕⢕⢔⠐⢄⢣⢔⢔⢕⢕⢕⢱⡕⢕⢕⢑⢕⠕⢕⢕⣧⢕⢕⢕⢕⢜⢕⢱⢕⢕⢜⢿⣿⣿⣿⣿⣿⣿⣿⣿⣿⣿⣿⣿⣿⣿⣿⣿⣿⣿⣿⣿⣿⣿⣿⣿⣿⣿⣿⣿⣿⣿⣿⢿⣿⣯⣿⣿⣿⣿⣿⣿⣿⣿⣿⣿⣿⣿⣿⣿⣿⣿⣿⣿⣿⣿⣿⣿⣿⣿⣿⣟⣿⣿⣿⣿⣿⣿⣿⣿⣿⣿⣿⣿⣿⣿⣿⣯⣽⣿⣽⣿⣾⣿⣿⣿⣿⣿⣿⣿⣿⣿⣿⣿⣿⢻⡟⢟⣝⣿⣿⣟⣿⣿⢜⡕⢝⢇⢕⢻⣵⣼⣻⣷⣧⢕⢕⢕⢕⣼⢕⢕⢕⢕⢱⢵⢷⣷⣷⣷⣷⣷⣷⣷⣷⣷⣷⣷⣷⣷⣷⣷⣷⣷⣷⣷⣷⣕⣕⣕⣕⣕⣕⣕⣕⣕⣕⠀</a:t>
            </a:r>
            <a:br/>
            <a:r>
              <a:t>⠀⠀⠀⠀⠀⠁⠁⠀⠀⠀⠀⠀⠀⠀⠀⠀⠀⠀⠀⠀⠀⠀⢄⢄⢅⠕⠕⠕⠕⠕⠕⠕⠕⠕⠕⢸⢿⢿⣿⢇⢕⢕⠔⠀⠀⠑⢕⠕⠕⢕⠕⢗⢕⢗⢇⢜⢕⣾⣷⢵⣕⡇⢱⣷⢕⢜⣇⢕⢕⢕⢕⠜⠕⢕⢕⢕⢕⢕⢕⢵⢕⢕⢕⢑⢕⣝⣿⣿⣿⣿⣿⣿⣿⣿⣿⣿⣿⣿⣿⣿⣿⣿⣿⣟⣿⡿⢿⣿⣿⣿⣿⣿⣿⣿⣿⣾⣿⣿⣿⣿⣿⣿⣿⣿⣿⣿⣿⣿⣿⣿⣿⣿⣿⣿⣿⣿⣿⣿⣿⣿⣿⣿⣿⣿⣿⣿⣿⣿⣿⣿⣿⣿⣿⣿⣿⣿⣿⣿⣿⣧⣝⢜⡹⢝⣝⡝⢺⣝⣻⣿⣿⣿⣿⣽⣿⣿⣿⣵⣿⣿⣷⢇⢜⢕⢝⣱⣿⣧⡕⢕⢕⢕⢕⢕⢝⢻⢏⢝⢕⢸⢷⡞⣿⢕⢕⢕⢕⢕⣵⣷⣾⣿⣿⣿⣜⣹⣿⣿⣟⣟⣟⣟⣝⣝⣝⣝⣝⣝⣝⣝⣝⣝⣝⣝⣝⣝⣝⣝⣟⣿⠀</a:t>
            </a:r>
            <a:br/>
            <a:r>
              <a:t>⢕⢕⢕⢕⢕⢕⢕⢕⢕⢕⢕⢕⢕⢕⢕⢕⢕⢕⢕⢕⠕⠑⠑⠑⠕⠑⠑⠑⠑⠑⠐⠐⠐⠐⠀⢕⢕⢜⢝⢕⠀⠀⠀⠀⠀⠀⠀⠀⠀⠀⠀⢕⢕⢕⢕⢄⣄⢕⢝⢕⢏⠑⢕⢕⢕⢕⢟⢕⢕⢕⢕⢅⢅⢕⢕⢕⢕⢔⢔⢕⢕⢕⣵⣷⣿⡏⢝⢹⣿⣿⣿⣿⣿⣿⣿⣿⣿⣿⣿⣿⣿⣿⣾⣿⣿⣿⣷⣿⣿⣿⣿⣿⣿⣿⣿⣿⣿⣿⣿⣿⣿⣿⣿⣿⣿⣿⣿⣿⣿⣿⣿⣿⣿⣿⣿⣿⣿⣿⣿⣿⣿⣿⣿⣿⣿⣿⣿⣿⣿⣿⣿⣿⣿⣿⣿⣏⣱⣟⣟⣟⣿⣷⣵⣼⣕⢕⣕⣜⣽⣿⣿⣿⣿⣿⣾⣿⣿⣿⢻⢿⣿⣯⣵⣷⣿⣿⣿⢿⢏⢕⢕⡕⢕⢱⢕⢝⢕⢕⢕⢕⢕⢕⢕⢕⢕⢕⢕⢕⢕⢕⢕⢕⢕⢑⢁⢘⢝⠙⢙⢙⢝⢝⢝⢝⢝⢝⢟⢟⢟⢟⢟⢟⢟⢟⢟⢟⢟⢿⢿⢿⠀</a:t>
            </a:r>
            <a:br/>
            <a:r>
              <a:t>⢕⢕⢕⢕⢕⢕⢕⢕⠕⠕⠕⠕⠕⠕⠕⠕⠑⠑⠑⠑⠑⠁⠀⠀⠀⠀⠀⠀⠀⠀⠀⠀⠀⠀⠀⢕⢕⢕⢕⢕⠀⠀⠀⠀⠀⠀⠀⠀⠀⠀⠀⠕⠕⢕⠕⠔⠜⢕⣵⣇⡔⢔⢜⠇⢕⢑⢕⢕⢕⢕⢕⢕⢕⢕⢕⢇⢕⢕⢕⢱⢾⣿⣿⣟⣻⣿⣷⡎⢸⣿⣿⣿⣿⣿⣿⣿⣿⣿⣿⡏⢷⣇⢱⣵⣿⣿⣿⣿⣿⡟⢕⢜⢟⣿⣿⣿⣿⣿⣿⣿⣿⣿⣿⣿⣿⣿⣿⣿⣿⣿⣿⣿⣿⣿⣿⣿⣿⣿⣿⣿⣿⣿⣿⣿⣿⣿⣿⣿⣿⣿⣿⣿⣿⣿⣝⢝⡕⣸⣏⢝⢟⣿⣿⣿⣿⣿⣽⣯⣷⣾⣯⣿⣿⣿⣿⣿⣿⣿⣿⣿⣷⣾⣿⣿⢟⣿⡟⢇⢁⢅⢕⢎⢇⢗⢕⢕⢕⢕⢕⠕⠕⠕⢕⢕⢕⢕⢕⢕⢕⢕⢕⢵⢕⢕⢕⢜⢝⢕⢕⢕⢕⢕⢕⢕⢕⢕⢕⢕⢕⢕⢕⢕⢕⢕⢕⢕⢕⢕⢕⢕⠀</a:t>
            </a:r>
            <a:br/>
            <a:r>
              <a:t>⢁⢁⢀⢀⢀⢀⢀⢀⢀⢀⢄⢄⢄⢄⠄⠄⠄⠄⠀⠀⠀⠀⠀⠀⠀⠀⠀⠀⠀⠀⠀⠀⠀⠀⠀⢕⢕⢕⢕⢕⠀⠀⠀⢀⢀⢀⢀⠀⢀⢀⢀⢀⢄⢀⢄⢕⣱⣜⡕⢕⢔⠅⠐⠁⢑⢕⢕⢕⣧⡱⢕⢕⢕⣕⡗⢷⣕⣕⢿⣽⣣⣿⣿⣿⣿⣿⣿⣵⣾⣿⣿⣿⣿⣿⣿⣿⣿⣿⣿⣿⣿⣿⣿⣿⣿⣿⣿⣿⣿⣷⡾⣷⣾⣿⣿⣿⣿⣿⣿⣿⣿⣿⣿⣿⣿⣿⣿⣿⣿⣿⣿⣿⣿⣿⣿⣿⣿⣿⣿⣿⣿⣿⣿⣿⣿⣿⣿⣿⣿⣿⣿⣿⣿⣯⡜⢻⣾⣏⣿⣷⣾⣿⣿⣿⢿⣿⣿⣿⣿⣿⣿⣿⣿⣿⣟⢟⣯⣿⡯⢕⢿⣿⣿⣯⢽⣿⡇⢕⢕⢕⢅⢕⢑⠁⢕⢕⢕⢕⢕⠕⠀⠀⠀⠀⠀⠁⠁⠁⠁⠑⠑⠑⠑⠁⠀⠑⠁⠁⠁⠁⠁⠁⠁⠁⠁⠁⠁⠑⠑⠑⠑⠑⠑⠑⠑⠑⠕⠕⠕⠕⠀</a:t>
            </a:r>
            <a:br/>
            <a:r>
              <a:t>⢕⢕⢕⢕⢕⢕⢕⢕⢕⢕⢕⢕⠕⠔⠄⠀⠀⠀⠐⠀⠀⠀⠀⠀⠀⠀⠀⠀⢀⢀⢀⢀⢄⢄⢄⣷⣷⣷⣷⡇⢔⢕⢕⢕⢕⢕⠑⠑⠑⠕⠕⠕⠑⠑⢕⢕⢕⢵⢕⢕⢔⢔⢕⢕⢕⢕⢕⢕⢕⢕⢱⢕⣸⢿⢝⢿⡿⢟⢕⢎⡿⢿⣿⣿⣿⣿⣿⣿⡿⢿⣿⣿⣿⣿⣿⣿⣿⣿⣿⣻⣿⣿⣿⣝⣝⣽⣵⣟⣿⣣⣼⣟⢿⣿⣿⣿⣿⣿⣿⣿⣿⣿⣿⣿⣿⣿⣿⣿⣿⢿⣿⣿⣿⣿⣿⣿⣿⡿⣿⣿⣿⣿⣿⣿⣿⣿⣿⣿⣿⣿⣿⣿⣿⣿⣿⣽⣷⣽⣻⣿⣿⣿⣿⣿⣿⣿⣿⣿⣿⣿⣿⣿⣿⣿⣿⣷⣿⣿⣧⣵⣵⣿⣿⣿⢕⢇⢕⢕⢕⢕⢕⢕⢕⢕⢕⣕⢕⢅⢕⢀⠀⠀⠀⠀⠀⠀⠀⠀⠀⠀⠀⠀⠀⠀⠀⠀⠀⠀⠀⠀⠀⠀⠀⠀⠀⠀⠀⠀⠀⠀⠀⠀⠀⠀⠀⠀⠀⠀⠀⠀⠀</a:t>
            </a:r>
            <a:br/>
            <a:r>
              <a:t>⢑⢑⢁⢁⢁⢁⢁⢁⢄⢄⢄⢄⢄⢄⢄⢄⢄⢔⢔⢔⢔⢔⠔⠕⠕⠕⠑⠑⠑⠑⢑⢁⢅⠅⠅⢿⢿⢟⢟⢕⠀⠁⠀⠁⠁⠀⠀⠀⠀⠀⠀⢀⢀⢄⢕⢕⢜⢕⢕⢟⢏⢱⢕⠕⢕⢜⢇⢕⠁⠑⢕⢕⢝⢧⡕⣻⣷⣷⣕⡕⢕⣾⣿⣿⣿⣿⣿⣿⣿⣿⣿⣿⣿⣿⣿⣿⣿⣿⣳⣿⣿⣿⣻⢿⣿⣿⣿⣿⣿⣿⣿⣿⣿⣿⢿⣿⣿⣿⣿⣿⣿⣿⣿⣿⣿⣽⣽⣿⣿⣾⣿⣿⣿⣿⣿⣾⣿⣿⣿⣿⣿⣿⣿⣿⣿⣿⣿⣿⣿⣿⣿⣿⣿⣿⣿⣿⣿⣿⣿⣿⣿⣯⣽⣿⣿⣿⣿⣿⣿⣿⣿⣿⢟⢹⣿⣿⣿⣿⣿⣾⣿⣿⣿⣷⣷⣧⣷⣗⣕⣕⡕⢵⢕⢕⢼⡟⢕⢕⢕⢔⢄⠀⠀⠀⠀⠀⠀⠀⠀⠀⠀⠀⠀⠀⠀⠀⠀⠀⠀⠀⠀⠀⠀⠀⠀⠀⠀⠀⠀⠀⠀⠀⠀⠀⠀⠀⠀⠀⠀⠀⠀</a:t>
            </a:r>
            <a:br/>
            <a:r>
              <a:t>⢕⢕⢕⢕⢕⢕⠕⠕⠕⠕⠑⠑⠑⠁⠁⠁⠁⠀⠀⠀⠀⠀⠀⠀⠀⠀⠀⠀⠀⠀⠀⠀⠀⠀⠀⢕⢕⢕⢕⢕⠀⠀⠀⠀⠀⢕⢔⢔⠄⠀⠀⢕⢕⢱⣕⢕⠕⢕⢕⢎⢕⠑⠀⠀⠀⠑⢕⢕⢔⢀⢕⡕⢕⣱⢸⢿⣿⣿⣿⣷⣷⣵⣏⢾⡻⢟⣿⣿⣿⣿⣿⣿⣿⣿⣿⣿⣟⣏⣿⢿⣿⣿⣿⣿⣼⣽⣿⣿⣿⣿⣿⣾⣿⣿⣿⣿⣿⣿⣿⣿⣿⣯⣿⣿⣿⣿⣟⣿⣿⣿⣿⣿⣿⣿⣿⣿⣿⣿⣿⣿⣿⣿⣿⣿⣿⣿⣿⣿⣿⣿⣿⣿⣿⣿⣿⣿⣿⣿⣿⣿⣿⣿⣿⣿⣿⣿⣟⣟⢿⢿⣿⣿⣷⣾⣿⣿⣿⣿⣿⣿⣿⣿⣿⣿⣿⣿⣿⢿⢿⣷⣵⣵⡵⢷⢕⡜⣇⢱⢕⢕⢑⠀⠀⠀⠀⠀⠀⠀⠀⠀⠀⠀⠀⠀⠀⠀⠀⠀⠀⠀⠀⠀⠀⠀⠀⠀⠀⠀⠀⠀⠀⠀⠀⠀⠀⠀⠀⠀⠀⠀⠀</a:t>
            </a:r>
            <a:br/>
            <a:r>
              <a:t>⠁⠀⠀⠀⢀⢀⢀⢀⠄⢀⢀⢀⢀⢀⠀⠀⠀⠀⠀⠀⠀⠀⠀⠀⠀⠀⠀⠀⠀⠀⠀⠀⠀⠀⠀⢕⢕⢕⢕⢕⠀⠀⠀⠀⠀⠀⢕⢕⠑⠀⠀⠀⠁⠁⠟⢝⢗⢔⢕⢕⢀⠀⢄⢄⢀⠀⢕⢵⢕⢕⢞⢗⢾⣿⣿⣿⣿⣟⣷⣎⣝⣸⣏⢝⢽⢿⢿⣿⢿⣿⣟⣟⢻⣿⣿⣿⣿⣿⣿⣿⣿⣿⣻⣽⣿⣿⣿⢿⡿⣿⣿⣿⣿⣿⣿⣿⣿⣿⣿⣿⣿⣿⣿⣿⣿⣿⣿⣿⣿⣿⣿⣿⣿⣿⣿⣿⣿⣿⣿⣿⣿⣿⣿⣿⣿⣿⣿⣿⣿⣿⣿⣿⣿⣿⣿⣿⣿⣿⣿⣿⣿⣿⣿⣿⣿⣿⣷⣵⣽⣿⣿⣿⣿⣿⣿⣿⣿⣿⣿⣿⣿⣿⣿⣿⣿⣿⣿⣿⣿⣿⣿⣿⣿⣷⣗⣾⣿⣧⣕⣱⡕⠀⠀⠀⠁⠁⠀⠐⠀⠀⠀⠀⢀⠀⠀⢔⠀⠀⠀⠀⠀⠀⠀⠀⠀⠀⠀⠀⠀⠀⠀⠀⠀⠀⠀⠀⠀⠀⠀⠀⠀</a:t>
            </a:r>
            <a:br/>
            <a:r>
              <a:t>⢕⢕⢕⢕⢕⢕⢕⢕⠕⠕⠕⠑⠑⠑⠀⠀⠀⠀⠀⠀⠀⠀⠀⠀⠀⠀⠀⠀⠀⠀⠀⠀⢀⢀⢀⣵⣵⡷⢷⢕⠐⠁⠀⠀⠀⠀⠀⠁⠀⠀⠀⠀⠀⠀⠀⢕⠑⠑⠑⠑⠐⠀⠀⢄⠀⢄⡐⠄⢅⢵⢕⢕⢕⢝⢏⢏⢟⡹⢟⢟⢕⢕⢕⢕⢱⢞⢻⡿⣵⣝⣹⣿⢜⣿⣿⣿⡹⡿⢿⣏⢝⢕⢝⣿⢿⣿⣿⣧⣵⣾⣿⣿⣿⣿⣿⣿⣿⣿⣿⣏⢝⣿⣿⣿⣿⣿⣿⣿⣿⣿⣿⣿⣿⣿⣿⣿⣿⣿⣿⣿⣿⣿⣿⣿⣿⣷⣿⣿⣿⣿⣿⣿⣿⣿⣿⣿⣿⣿⣿⣿⣿⣿⣿⣿⣿⣿⣿⣿⣿⣿⣿⣿⣿⣿⣿⣿⣿⣿⣿⣿⣿⣿⣿⡿⢟⢟⢝⢟⣿⣿⣿⣿⣿⣿⣿⣿⣿⣿⣿⣿⡇⢔⢄⢔⢄⢐⠄⠀⠀⠀⠀⠀⠀⠀⢄⠁⠀⠀⠀⠀⠀⠀⠀⠀⠀⠀⠀⠀⠀⠀⠀⠀⠀⠀⠀⠀⠀⠀⠀⠀⠀</a:t>
            </a:r>
            <a:br/>
            <a:r>
              <a:t>⠑⠑⠁⠁⠁⠀⠀⠀⠀⠀⠀⠀⠀⠀⠀⠀⠀⠀⠀⠀⠀⠀⢀⢀⢄⢄⠄⠔⠐⠑⠁⠁⠀⠀⠀⢕⢵⢗⢗⠑⠀⠀⠀⠀⠀⠀⠀⠀⠀⠀⠀⠄⠐⠀⠁⠀⠀⠀⠀⠀⠀⠁⢁⢀⢄⢕⢇⢕⢁⢀⢄⢕⢕⢱⣕⡕⢕⢕⢕⢕⢕⢕⢱⢇⢕⢕⢕⢕⣹⣿⣻⣿⣕⣿⣾⣿⣯⢇⢞⢝⢟⢿⣾⣟⢕⣿⣿⣿⣿⣿⣿⣿⣿⣿⣿⣿⣿⣿⣿⣟⣧⣽⣿⣿⣷⣿⣿⣿⣿⣿⣿⣿⣿⣿⣿⣿⣻⣿⣿⣿⣿⣿⣿⢿⣿⣷⣿⣿⣿⣿⢿⢟⣿⡿⣿⣿⣿⣿⣿⣿⣿⣿⣿⣿⣿⣿⣿⣿⣿⣿⣽⣿⣿⣿⣿⣿⣿⣿⣿⣿⣿⣿⣿⢇⢱⣵⣱⣕⡽⣽⣻⣿⣿⣿⡿⢿⣟⢟⢻⣿⢇⢕⢕⢕⢕⢕⢔⢔⢔⠀⢄⢄⢀⢔⢕⠀⠀⠀⠀⠀⠀⠀⠀⠀⠀⠀⠀⠀⠀⠔⢔⢄⢄⢄⢀⢀⢀⢀⠀⠀⠀</a:t>
            </a:r>
            <a:br/>
            <a:r>
              <a:t>⠀⠀⠀⠀⠀⠀⠀⠀⠀⠀⢀⢀⢀⢄⢄⢔⢔⠔⠕⠑⠑⠁⠁⠀⠀⠀⠀⠀⠀⠀⠐⠁⠁⠀⠀⢕⢕⢕⢕⠀⠀⠀⠀⠀⠀⠀⠀⠀⠀⠀⠀⠀⠀⠀⠀⠀⠀⢀⢄⢔⢔⢕⠑⠑⡜⠁⠁⢀⢔⢔⠕⠑⠑⢜⢟⡕⢇⢕⢕⢕⣷⡾⢿⢗⢳⢷⢗⢝⢕⡎⣿⡿⢿⢿⣿⢝⢕⣕⢕⢕⢕⢕⢜⢻⣷⣿⣿⣿⣿⣿⣿⡿⣿⣿⣿⣿⣿⣿⣷⣽⣿⣿⣿⣿⣿⣿⣿⣿⣿⣿⣿⣿⣟⣿⣿⣿⣿⢫⣻⣿⣿⣿⣿⣿⣿⣿⣿⣿⣿⣿⣵⡕⣝⢕⣱⣵⣼⡯⡝⢻⣿⣿⣿⣟⢟⢗⢏⢽⢿⣿⣿⣿⣿⣿⣿⣿⣿⣿⣿⣿⣿⣿⣼⣵⣮⢿⣏⢕⣱⢿⣿⣿⣿⣯⢕⣼⣾⣿⢇⢕⠁⠁⠁⠑⠑⠁⢕⢕⠑⢕⢕⢄⣱⣿⢇⠔⠄⢀⢀⢀⠀⠀⠀⠀⠀⠀⠀⠀⠀⠀⠀⠀⠁⠁⠑⠑⠕⠕⢕⢕⠀</a:t>
            </a:r>
            <a:br/>
            <a:r>
              <a:t>⢀⢀⢄⢄⢔⢔⠔⠕⠑⠑⠑⠁⠁⠀⠀⠀⠀⠀⠀⠀⠀⠀⠀⠀⠀⠀⠀⠀⠀⠀⠀⠀⠀⠀⠀⢕⢱⡷⢗⠑⠁⠀⠀⠀⠀⠀⠀⠀⠀⢰⡀⢀⢀⡄⠔⠔⠑⠈⠁⠀⠄⠀⠀⠀⢜⢔⢔⢌⠅⠕⠀⠀⢁⢀⠑⠕⠕⢕⢕⢕⢝⢕⢑⢕⢕⢕⢕⢱⢕⢜⢇⢕⢕⢕⢕⢕⢺⢟⢗⢇⡼⢜⢝⣿⣟⢿⢿⡻⣼⡯⡜⢗⡿⣿⣿⣿⣿⣿⣿⣿⣿⣿⣿⣿⣿⣿⣿⣿⣿⣿⣿⣿⣿⣿⣽⣿⣿⣼⢟⣿⣿⣿⣿⣷⣿⣿⣿⣯⣻⣿⣿⣿⣿⣿⣿⣿⣏⣝⣵⣷⣽⣿⣿⣿⣞⣱⢏⢕⢕⢹⣿⣿⣿⣿⣿⣿⣿⣿⣿⣿⣿⣿⣿⣿⣿⣮⣿⣿⣷⣯⣾⣿⣼⣿⣼⣿⣿⣿⣵⡇⢀⠀⠀⠀⠀⠀⠀⠀⠀⠁⠁⢕⢟⢟⢇⠔⢔⢔⢄⢁⢑⢑⠔⠔⢔⢄⢄⢀⢀⠀⠀⠀⠀⠀⠀⠀⠀⠀⠀⠀⠀</a:t>
            </a:r>
            <a:br/>
            <a:r>
              <a:t>⠑⠁⠁⠀⠀⠀⠀⠀⠀⠀⠀⠀⠀⠀⠀⠀⠀⠀⠀⠀⠀⠀⠀⠀⠀⠀⠀⢀⢀⢄⠄⠔⠐⠁⠁⢕⢕⢕⢕⠀⠀⠀⠀⠀⠀⠀⢀⢀⢄⣾⣿⣯⢑⠁⠀⠀⠀⠀⠀⠀⠀⠀⢔⠔⠁⠀⢀⢀⠑⠑⢄⢕⡕⠑⠀⠀⠰⠑⠁⢕⢕⢕⢕⢕⠑⢕⠀⠕⢕⡕⢕⢷⢕⢕⡕⢕⢕⣗⢕⢕⣵⣵⣾⡗⡝⢺⢻⣧⢕⢇⣿⣿⣷⣽⣿⣿⣿⣿⣿⣿⣿⣿⣿⡟⢻⢿⢿⣿⣟⣿⣿⣿⣿⣿⣿⡿⣿⣿⡼⣿⣿⣿⣿⣿⣿⣿⣿⢿⣏⣟⣟⢿⣿⣝⣻⣽⣿⣿⡏⢝⢕⢕⢻⣿⣿⡞⢇⢜⣱⣼⣿⣿⣿⣿⣿⣿⣿⣿⣿⣿⣿⣿⣿⣿⢿⣿⣿⣿⣿⣿⣿⡿⢿⣿⣿⣿⣿⢿⣽⢕⢕⢕⢕⠔⢄⠀⢀⠀⠀⠀⠀⢕⢕⢕⢕⠀⠀⠁⠁⠑⠕⠕⢕⢕⢔⢔⢅⢅⢑⠕⠕⠔⢔⢄⢄⢀⢀⠀⠀⠀⠀</a:t>
            </a:r>
            <a:br/>
            <a:r>
              <a:t>⠄⠀⠀⠀⠀⠀⠀⠀⠀⠀⠀⠀⠀⠀⠀⠀⠀⠀⠀⠀⢀⢀⢄⢄⠔⠑⠑⠁⠁⠀⠀⠀⠀⠀⠀⠕⢕⢕⢕⢀⠀⢀⢄⢄⢔⠕⠑⠁⠁⣽⣿⣿⣷⣄⠀⠀⠀⠀⠀⠀⠀⠀⠁⢀⠀⠐⢐⢑⢔⢕⢕⢅⢑⢔⠀⢔⠑⢀⢄⢅⢕⡇⢕⠀⠀⠀⠄⢔⠕⢕⢕⢜⡇⢕⢜⢱⢕⢷⣿⡿⡿⢟⢕⢝⢕⢕⢇⡎⢝⢺⣿⣿⣗⣫⣿⣿⣿⣿⣿⣿⣿⣿⡕⢜⢕⢇⢕⢜⢻⣷⣿⣿⣻⣿⣿⣿⣽⣿⣷⣿⣿⣿⡿⢽⢷⢎⢷⣷⣷⣿⣿⣿⣻⣿⣽⣿⣱⡇⢕⢕⢕⢕⡕⡟⢻⣷⣵⣷⣿⣿⣿⣿⣿⣿⣿⣿⣿⣿⣿⣯⢾⢿⣿⢿⢿⣿⡿⢧⢻⢏⢕⢕⢜⢏⢟⢵⢵⢷⢕⢁⠁⠑⠐⠔⠔⢕⢕⢕⢕⢔⢰⣕⡕⢕⠀⠀⠀⠀⠀⠀⠀⠀⠀⠀⠀⠁⠑⠑⠑⠀⠀⠀⠀⠀⠀⠁⠁⠑⠑⠔⠀</a:t>
            </a:r>
            <a:br/>
            <a:r>
              <a:t>⠀⠀⠀⠀⠀⠀⠀⠀⠀⠀⠀⠀⠀⠀⢀⢄⢄⠔⠐⠑⠁⠁⠀⠀⠀⠀⠀⠀⠀⠀⠀⠀⠀⠀⠀⢀⣱⣵⣷⡗⠕⠑⠁⠁⠀⠀⠀⠀⠀⣿⣿⣿⣿⣿⣧⠀⠀⠀⠀⠀⠀⠀⠀⠀⠑⢵⢔⠕⢳⢿⢗⢰⣕⡔⢔⢕⢔⢕⢔⢕⢟⢇⢁⠁⠐⠀⢁⢕⢕⢕⢕⢕⣕⢕⢕⢕⢜⣝⡹⡇⢜⢕⢳⡕⢕⡕⢕⢕⣝⣼⡟⣻⣿⢟⣿⣿⣿⣿⣿⣿⢿⣿⣇⢕⡕⡟⢕⢜⢕⢽⢿⣿⣿⣿⣿⣿⣿⣿⡿⢿⢟⢝⢗⢳⡷⢽⣿⢿⢿⣿⣿⡷⢾⣿⣿⣯⡝⣝⣱⣕⢕⢕⢜⢇⢕⡸⢟⣿⣿⣿⣿⣿⣿⣿⣿⣿⣿⣿⣿⣿⣿⢿⣿⣿⡧⡜⢱⡕⢕⢷⣵⢕⢇⣕⣵⡕⢕⡕⠕⠁⠀⠀⠀⠀⢀⠀⠑⠑⠕⠕⢸⣿⣿⣿⢕⢄⢄⢀⠀⠀⠀⠀⠀⠀⠀⠀⠀⠀⠀⠀⠀⠀⠀⠀⠀⠀⠀⠀⠀⠀⠀</a:t>
            </a:r>
            <a:br/>
            <a:r>
              <a:t>⠀⠀⠀⠀⠀⠀⠀⠀⠀⠀⠄⠐⠑⠁⠁⠀⠀⠀⠀⠀⠀⠀⠀⠀⠀⠀⠀⠀⠀⠀⢀⢄⢔⢔⠕⠕⢝⢏⢝⢕⠀⠀⠀⠀⠀⠀⠀⠀⠀⣿⣿⣿⣿⣿⣿⡔⠀⠀⠀⠀⠀⠀⠀⠀⠀⠀⠁⢱⣕⣸⣧⣵⢕⢕⢀⢕⢕⢕⢕⢕⢕⢱⢕⢀⡄⠑⠁⠑⢕⢕⢕⢜⢝⢕⢕⣇⡎⢕⢕⢕⡕⣵⡕⢵⢱⢕⢪⣽⡟⣼⣿⣟⣿⣿⢿⣿⣷⢿⢏⢜⢕⢻⣝⢕⢝⢏⣱⢝⢕⢷⡕⣾⣿⣿⣿⣿⣻⢏⢕⢕⣕⣕⣕⢕⢕⢕⢕⢕⣸⣫⣧⣕⣿⣿⣿⢿⢏⢹⢏⢝⡱⢕⣵⢕⢝⡞⢇⢝⢻⣯⣏⢹⣟⣿⣿⣿⣝⣿⡟⢕⣷⣷⣷⣷⣮⣗⢟⠑⠑⢱⢝⣧⢕⢕⢝⢝⠃⠀⠀⠀⠀⠀⠀⠄⢁⠑⠐⠀⠀⠀⢜⢝⢝⢟⠕⢅⢁⠁⠑⠑⠔⠀⠀⠀⠀⠀⠀⠀⠀⠀⠀⠀⠀⠀⠀⠀⠀⠀⠀⠀⠀</a:t>
            </a:r>
            <a:br/>
            <a:r>
              <a:t>⢄⢄⢄⢄⠄⠐⠑⠁⠀⠀⠀⠀⠀⠀⠀⠀⠀⠀⠀⠀⠀⠀⠀⠀⢀⢄⢄⢔⢕⠕⠑⠑⠁⠀⠀⠀⠕⢕⢕⢕⢄⠀⠀⠀⠀⠀⠀⠀⢄⣿⣿⣿⣿⣿⣿⣧⠀⠀⠀⠀⠀⠀⠀⠀⠀⠀⢀⠅⠘⠏⢝⢏⢕⣄⢁⠁⠑⢕⢕⢄⢕⢕⠕⢔⠁⠀⢄⢕⢕⢕⢕⢕⢕⢕⢕⢻⣵⣕⣵⡿⣧⣿⢜⢕⢕⢕⣷⣟⣷⣿⣿⣿⣿⣫⣿⣿⢕⢎⢕⢕⡕⢱⢱⢕⢵⢸⣿⢇⢱⢷⣿⣿⣿⣿⣿⣿⣿⢇⢕⢕⢕⢜⢝⢕⢕⢵⢵⣾⣿⣿⣿⣿⣿⢇⢕⢕⢕⣕⡜⢣⢕⢵⢇⢕⢱⣗⣣⢵⣵⢎⢕⢼⢿⣿⣟⣿⣿⣾⡕⢕⢧⢕⢝⢟⢟⢝⢕⢗⢕⢗⢟⢟⡧⢵⠑⠀⠀⠀⠀⠀⠀⠐⠄⢄⢀⠀⠀⠀⠀⢄⢜⢇⢕⢕⠀⠀⠁⠁⠑⠔⠔⢄⢀⠀⠀⠀⠀⠀⠀⠀⠀⠀⠀⠀⠀⠀⠀⠀⠀⠀⠀</a:t>
            </a:r>
            <a:br/>
            <a:r>
              <a:t>⠕⠑⠁⢀⢄⢄⠄⠀⠀⠀⠀⠀⠀⠀⠀⠀⠀⠀⢀⢄⢄⢔⢔⠕⠑⠑⠁⠀⠀⠀⠀⠀⠀⠀⠀⠀⠀⢕⢕⢕⢕⠀⠀⠀⠀⠀⠀⠀⢱⣿⣿⣿⣿⣿⣿⣿⠀⠀⠀⠀⠀⠀⢀⢄⠔⠑⠀⠀⠀⠀⠀⠁⠜⢝⢕⠕⢑⢕⢱⠇⢕⢕⢁⢕⢱⣵⢕⢎⢕⣷⣧⣵⣕⢕⢜⣾⢝⢕⢇⡸⢜⢕⢕⡕⢕⢣⣿⣯⣽⣿⣿⣿⢿⡿⣿⡻⢗⢕⢵⣿⢕⣵⢕⢕⢕⢝⢕⢕⣕⣿⣿⣿⣿⣿⣿⣿⡟⢇⢕⢕⢕⢕⢕⢕⢕⢕⢕⡱⢝⢟⣿⣻⣝⢕⢕⢱⢜⢻⢷⣾⡇⢜⡗⢇⢜⣷⢕⢱⣹⡇⢕⢕⢕⢝⢕⢕⢱⢵⢵⡕⢕⠑⢕⢱⢱⢿⣣⡕⢕⣱⣽⠝⠙⠀⠀⠀⠀⠀⠀⠀⠀⠀⠀⠀⠀⠁⠑⠔⢄⢔⣜⡕⢇⢕⠀⢀⠀⠀⠀⠀⠀⠀⠁⠁⠑⠔⢔⢄⢀⠀⠀⠀⠀⠀⠀⠀⠀⠀⠀⠀⠀</a:t>
            </a:r>
            <a:br/>
            <a:r>
              <a:t>⠕⠕⠑⠁⠁⠀⠀⠀⠀⠀⠀⠀⠀⢀⢄⢔⢔⠕⠕⠑⠁⠀⠀⠀⠀⠀⠀⠀⠀⠀⠀⠀⠀⠀⠀⠀⠀⢕⢕⢕⢕⠀⠀⠀⠀⠀⠀⠀⢜⣿⣿⣿⣿⣿⣿⣿⡇⠀⢀⢄⢔⢕⠕⠁⠀⠀⠀⠀⠀⠀⠀⠀⠀⠑⢕⢕⢇⢔⢔⢄⢄⢕⢕⡞⡾⢷⡼⢞⢱⢕⡵⣵⢗⢻⢜⣳⣧⣱⣞⡕⡜⢷⣿⣽⣕⣇⣜⢟⣿⣿⣿⣧⣵⢕⣱⣱⡕⢕⢕⣜⡜⣿⢕⢕⡕⢇⢧⣏⢝⣻⣿⣿⣿⣿⣿⣿⣿⣵⣱⣕⢱⣕⢕⢕⢕⢕⣸⣿⣿⣿⢏⢟⣿⣕⢕⢕⢕⢕⢕⢻⣧⡜⢾⡷⢾⣿⡷⣧⣏⢕⢕⢱⢕⢕⢕⢕⠕⢕⢱⢿⢇⢕⢕⢅⢕⢕⢱⣧⢕⠝⠁⠀⠀⠀⠀⠀⠀⠀⠀⠀⣠⣇⠀⠀⠀⠀⠀⠀⠀⢕⢝⢿⢷⢇⢄⢁⢁⠐⠄⢀⢀⠀⠀⠀⠀⠀⠀⠀⠁⠑⠑⠔⠄⢀⢀⠀⠀⠀⢀⣀⠀</a:t>
            </a:r>
            <a:br/>
            <a:r>
              <a:t>⠀⠀⠀⠀⠀⠀⠀⢀⢄⢄⢔⢕⢑⠅⠑⠀⠀⠀⠀⠀⠀⠀⠀⠀⠀⠀⠀⠀⠀⠀⠀⠀⠀⠀⠀⠀⠀⠀⢕⢕⢕⢀⠀⠀⠀⠀⠀⠀⠑⣿⣿⣿⣿⣿⣿⣿⣿⡕⢕⠕⠑⠀⠀⠀⠀⠀⠀⠀⠀⠀⠀⠀⢀⠀⠀⠀⠘⠱⢗⢾⡿⢵⣼⣿⡕⢜⣕⢱⢜⢟⡕⢫⡕⢱⢵⢗⢞⢏⢜⢇⢕⡕⢕⢜⢝⢻⢿⣿⣿⢻⣿⣧⣼⣿⣿⣿⡜⢇⢜⢝⢾⡻⢏⢕⢕⢝⢕⣸⣞⢽⣿⣿⣿⣿⣿⣿⣿⣿⣿⣿⣯⣝⣷⣷⣷⢿⢟⢝⣻⣾⢕⢜⣹⣿⢗⢵⣕⢱⢕⡕⢿⡽⢧⣵⡕⢜⣳⢕⢜⡽⢻⣷⡕⢕⢔⢅⢕⢕⢕⢕⢕⢕⢕⢕⢕⠕⠜⠁⠀⠀⠀⠀⠀⠀⠀⠀⠀⢀⣠⣾⣿⣿⠀⠀⠀⠀⠀⠀⠀⢕⢕⢕⢕⠁⠑⠕⠕⢕⢕⢕⢕⢕⢔⢄⢄⢀⠀⠀⠁⠀⠀⠀⠀⠄⢴⣶⣾⣿⣿⣿⠀</a:t>
            </a:r>
            <a:br/>
            <a:r>
              <a:t>⠀⠀⠀⢀⢄⢔⢕⢕⠕⠕⠑⠁⠀⠀⠀⠀⠀⠀⠀⠀⠀⠀⠀⠀⠀⠀⠀⠀⠀⠀⠀⠀⠀⠀⠀⠀⠀⠀⢕⢕⢕⢕⠀⠀⠀⠀⠀⠀⠀⣿⣿⣿⣿⣿⣿⣿⣿⣇⠁⠀⠀⠀⠀⠀⠀⠀⠀⢀⠀⢀⢄⠐⠀⠀⠀⠀⠀⠀⠀⠁⢗⢱⢟⢯⣼⢇⢕⢵⢜⢕⢕⡜⢕⢕⢕⢕⢕⢕⢕⢕⢕⢕⢕⢕⢜⡝⢞⢎⢿⣿⣿⣾⣽⣿⢕⢕⢜⢇⡕⡕⢕⢜⢱⣇⢇⢎⣧⣟⣼⣗⡿⣿⣿⡿⢿⣿⣿⣿⣽⣿⣿⣿⣿⢟⢿⣧⣧⣮⡕⢱⣵⢕⢝⢝⢿⣱⡕⢵⢕⢗⢸⣟⣜⢝⢷⣧⣼⣵⣕⣸⣷⢕⢕⢜⢗⢵⣕⡵⢗⠕⠑⠕⢕⠕⠑⠀⠀⠀⠀⠀⠀⠀⠀⠀⠀⢀⣴⣾⣿⣿⣿⣿⢔⠀⠀⠀⠀⠀⠀⢕⢕⢕⠕⠀⠀⠀⠀⠀⠁⠑⠕⢕⢕⢕⢕⢕⢕⢔⢄⢄⢀⢀⠀⠀⠀⠙⢿⣿⣿⣿⠀</a:t>
            </a:r>
            <a:br/>
            <a:r>
              <a:t>⢄⢔⢕⢕⠕⠑⠁⠀⠀⠀⠀⠀⠀⠀⠀⠀⠀⠀⠀⠀⠀⠀⠀⠀⠀⠀⠀⠀⠀⠀⠀⠀⠀⠀⠀⠀⠀⠀⠕⢕⢕⢕⠀⠀⠀⠀⠀⠀⢀⣿⣿⣿⣿⣿⣿⣿⣿⣿⡄⠀⠀⠀⠀⢀⢄⢔⢑⢄⠕⠑⠀⠀⠀⠀⠀⠀⠀⠀⠀⢄⠁⠀⠑⠑⠕⢇⢕⢕⢜⢕⢕⢕⢄⠐⢕⢕⢕⢕⡕⢕⢕⢕⢕⢕⢕⢕⢕⢕⢜⡟⢿⣿⢿⢵⣕⢕⡕⢕⢱⡜⢳⣷⣿⡕⣱⣕⢻⣿⣿⣿⣿⢽⣟⣞⣿⣿⣿⣿⣿⣿⣿⣿⣿⣧⢕⢸⣿⡧⢝⢳⣿⢧⢕⢕⣵⣷⡧⡕⢕⢕⢎⢝⢏⢕⢸⢇⢕⢝⣿⢿⣿⣧⡱⢵⣵⡟⢏⢕⢕⠕⠀⠀⠀⠀⠀⠀⠀⠀⠀⠀⠀⠀⠀⢀⣵⣿⣿⣿⣿⣿⣿⡿⠁⠀⠀⠀⠀⠀⢄⢕⢕⢕⠀⠀⠀⠀⠀⠀⠀⠀⠀⠀⠁⠁⠑⠕⢕⢕⢕⢕⢕⢕⢕⢔⢔⢄⢀⠙⢿⣿⠀</a:t>
            </a:r>
            <a:br/>
            <a:r>
              <a:t>⢕⠕⠑⠁⠀⠀⠀⠀⠀⠀⠀⠀⠀⠀⠀⠀⠀⠀⠀⠀⠀⠀⠀⠀⠀⠀⠀⠀⠀⠀⠀⠀⠀⠀⠀⠀⠀⠀⠀⢕⢕⢕⢕⠀⠀⠀⠀⢄⢱⣿⣿⣿⣿⣿⣿⣿⣿⣿⣧⠀⢀⠄⢀⠔⢕⢕⠕⠁⠀⠀⠀⠀⠀⠀⠀⠀⠀⢄⠑⠀⠀⠀⠀⠀⠀⠀⠁⢕⢷⢕⢁⢕⢕⢕⢕⢕⢕⢕⢕⢕⢕⢕⢕⢕⢕⢕⢕⢕⢕⢇⢕⢕⢕⢕⢜⢕⢜⢇⢕⢻⣧⡜⢿⣿⣿⣿⣾⡿⢏⢝⢝⢕⢕⢕⢻⢻⢟⢻⣿⣿⣿⣿⣿⣿⢇⡕⢝⢕⢧⣕⣕⣕⣵⢇⢕⣞⣷⢇⢇⢕⢕⢕⢕⢕⢕⢕⢑⢜⢝⢇⢝⢟⣿⡝⠕⠑⠑⠀⠀⠀⠀⠀⠀⠀⠀⠀⠀⠀⢕⢔⢀⠀⢀⣼⣿⣿⣿⣿⣿⣿⢟⠁⠁⠐⠄⢀⢀⢀⢕⢕⢕⢕⠀⠀⠀⠀⠀⠀⠀⠀⠀⠀⠀⠀⠀⠀⠀⠁⠑⠕⢕⢕⢕⢕⢷⣧⣵⣕⡔⢙⠀</a:t>
            </a:r>
            <a:br/>
            <a:r>
              <a:t>⣶⣦⣤⣄⣀⣀⢀⠀⠀⠀⠀⠀⠀⠀⠀⠀⠀⠀⠀⠀⠀⠀⠀⠀⠀⠀⠀⠀⠀⠀⠀⠀⠀⠀⠀⠀⠀⠀⠀⠁⢕⢕⢕⢄⢄⢔⢕⢕⢸⣿⣿⣿⡟⣿⣿⣿⣿⣿⣿⡇⢄⢕⢕⢕⠑⠁⠀⠀⠀⠀⠀⠀⠀⠀⢔⢕⢕⠀⢀⠕⠁⠀⠀⠀⠀⠀⠀⠀⠀⠀⠑⠕⢝⢱⢕⣣⣧⢇⢱⢕⢕⢕⢕⢕⢕⢕⢕⢕⢻⣿⢕⠑⢕⢱⢕⢕⡇⢕⢕⢱⢝⢿⣼⢿⣿⣿⣿⢷⢇⢕⢕⢕⢗⢿⣵⣼⣾⡎⢹⣿⡽⣿⣿⣷⢕⢕⡱⢕⣿⣿⣿⣟⡿⡷⢷⣕⢜⢕⢕⢜⣧⢕⢕⢕⣱⡵⢕⣕⢕⢕⢕⠕⠑⠁⠀⠀⠀⠀⠀⠀⠀⠀⠀⠀⠀⠀⢀⠀⠁⠑⢕⢕⣾⣿⣿⣿⣿⣿⣿⢏⠀⠀⠀⠀⠀⠁⠑⢱⣷⣇⡕⠀⠀⠀⠀⠀⠀⠀⠀⠀⠀⠀⠀⠀⠀⠀⠀⠀⠀⠀⠀⠁⠑⠕⢕⢕⢝⢟⢿⣿⠀</a:t>
            </a:r>
            <a:br/>
            <a:r>
              <a:t>⣿⣿⣿⣿⣿⣿⣿⣿⣷⣶⣦⣤⣤⣀⣀⡀⠀⠀⠀⠀⠀⠀⠀⠀⠀⠀⠀⠀⠀⠀⠀⠀⠀⠀⠀⠀⠀⠀⠀⠀⢕⣼⣿⡗⠕⠑⠀⠀⢸⣿⣿⣿⣧⣿⣿⣿⣿⣿⣿⣿⣧⢕⠑⠀⠀⠀⠀⠀⠀⠀⠀⢀⢔⢕⢕⠑⢔⢕⠑⠀⠀⠀⠀⠀⢀⢔⠀⠀⠀⠀⢄⠀⠀⠀⠀⠁⠁⠁⠑⢕⠱⢕⢕⢜⣕⣧⣵⣕⡱⢿⢇⢔⢕⢇⢕⢕⢇⢕⢗⢇⢕⢕⢹⣿⣿⣿⣿⣿⡕⢕⢕⢕⢕⣵⣯⢧⢟⣗⣼⣻⣧⣿⣿⣟⣕⣜⡹⢿⡏⢻⣟⡇⢇⢕⢕⢕⢕⡕⢕⢕⢹⢇⠕⠕⠘⠑⠈⠁⠁⠀⠀⠀⠀⠀⢀⠀⠀⠀⠀⠀⠀⠀⠀⠀⠀⠀⠁⠀⠄⢄⣠⣾⣿⣿⣿⣿⣿⣟⣵⠀⠀⠀⠀⠀⠀⠀⠀⢕⢜⢝⢟⢕⢔⢄⢀⠀⠀⠀⠀⠀⠀⠀⠀⠀⠀⠀⠀⠀⠀⠀⠀⠀⠀⠀⠀⠁⠑⠕⢕⢕⠀</a:t>
            </a:r>
            <a:br/>
            <a:r>
              <a:t>⣿⣿⣿⣿⣿⣿⣿⣿⣿⣿⣿⣿⣿⣿⣿⣿⣿⣿⣷⣶⣶⣴⣤⣤⣀⣀⣀⡀⢀⣀⣀⣀⣐⣐⡀⠀⢀⢄⢄⢔⢕⢝⢿⢕⢕⠀⠀⠀⢸⣿⣿⣿⣿⣞⣿⣿⣿⣿⣿⣿⣿⣧⡀⠀⠀⠀⠀⠀⠀⢀⢔⢕⢕⠕⢄⢕⠕⠁⠀⠀⠀⠀⠀⢔⠕⠀⠀⠀⢀⢔⠁⠀⠀⠀⠀⠀⠀⠀⠀⠀⠀⠀⠀⠁⠁⠑⠑⠙⠕⠕⠱⠵⠕⠕⢕⢕⢕⢕⢕⢜⢕⢕⣝⢜⢻⣿⡻⣿⣏⣷⣕⢕⢜⢝⣿⣷⣾⣿⣿⣿⣿⣿⣿⣿⣿⣿⣿⡿⢵⢿⠟⠕⠕⠕⠕⠑⠑⠑⠁⠁⠀⠀⠀⠀⠀⠀⠀⠀⠀⠀⠀⠄⢀⢀⠑⢔⢄⠀⠀⠀⠀⠀⠀⠀⠀⠀⠀⠀⣠⣾⣿⣿⣿⢿⣿⣿⣿⣿⣿⢄⠀⠀⠀⠀⠀⠀⢔⢕⢕⢕⠀⠀⠁⠑⠕⢕⢔⢄⢀⠀⠀⠀⠀⠀⠀⠀⠀⠀⠀⠀⠀⠀⠀⠀⠀⠀⠀⠀⠀⠁⠀</a:t>
            </a:r>
            <a:br/>
            <a:r>
              <a:t>⣿⣿⣿⣿⣿⣿⣿⣿⣿⣿⣿⣿⣿⣿⣿⣿⣿⣿⣿⣿⣿⣿⣿⣿⣿⣿⣿⣿⣿⣿⣿⣿⣿⡿⢑⢕⢕⢕⠕⠑⠀⠁⢜⢇⢕⢔⠀⠀⢜⣿⣿⣿⣿⣿⣿⣿⣿⣿⣿⣿⣿⣿⣷⡄⠀⠀⠀⢀⢔⢕⢕⢕⢕⢕⢕⠑⠀⠀⠀⠀⠀⢀⢕⠕⠀⠀⠀⢔⢕⢅⠀⠀⠀⠀⠀⠀⠀⠀⠀⠀⠀⠀⠀⠀⠀⠀⠀⠀⠀⠀⠀⠀⠀⠀⠀⠀⠀⠀⠀⠀⠀⠀⠁⠁⠁⠁⠁⠈⠁⠁⠁⠁⠁⠁⠁⠁⠈⠁⠁⠁⠁⠁⠀⠀⠀⠀⠀⠀⠀⠀⠀⠀⠀⠀⠀⠀⠀⠀⠀⠀⠀⠀⠀⠀⠀⠀⠀⠀⠀⠀⠀⠀⠑⢕⢔⢀⠑⠕⢄⢀⠀⠀⠀⠀⠀⠀⢠⣾⡿⣟⣫⣵⣾⣿⣿⣿⣿⣿⠏⠕⢄⠀⠀⠀⠀⢄⢕⢕⢕⠀⠀⠀⠀⠀⠀⠀⠑⠕⢕⢔⢄⢀⠀⠀⠀⠀⠀⠀⠀⠀⠀⠀⠀⠀⠀⠀⠀⠀⠀⠀⠀</a:t>
            </a:r>
            <a:br/>
            <a:r>
              <a:t>⣿⣿⣿⣿⣿⣿⣿⣿⣿⣿⣿⣿⣿⣿⣿⣿⣿⣿⣿⣿⣿⣿⣿⣿⣿⣿⣿⣿⣿⣿⣿⣿⡿⢁⢕⠑⠁⠀⠀⠀⠀⠀⠑⢕⢕⢕⢔⠀⠑⣿⣿⣿⣿⣿⣿⣿⡻⣿⣿⣿⣿⣿⣿⣿⣆⡄⢕⢕⢕⢕⢕⢕⢕⠕⠁⠀⠀⠀⠀⠀⢔⢕⠑⠀⠀⢀⢕⢕⢕⢕⠀⠀⠀⠀⠀⠀⢔⢕⠀⢔⢕⠀⠀⠀⠀⠀⠀⠀⠀⠀⠀⠀⠀⠀⠀⠀⠀⠀⠀⠀⠀⠀⠀⠀⠀⠀⠀⠀⠀⠀⠀⠀⠀⠀⠀⠀⠀⠀⠀⠀⠀⠀⠀⠀⠀⠀⠀⠀⠀⠀⠀⠀⠀⠀⠀⠀⠀⠀⠀⠀⠀⠀⠀⠀⠀⠀⠀⠀⠀⠀⠀⠀⠀⠀⠑⢕⢔⢀⠁⠕⢔⢀⠀⠀⢀⣾⣿⣿⣿⣿⣿⣿⣿⣿⣿⣿⡿⠑⠀⠀⠀⠑⠔⢀⢕⢱⢕⢕⠁⠀⠀⠀⠀⠀⠀⠀⠀⠀⢀⠑⠕⢕⢕⢔⢄⢀⠀⠀⠀⠀⠀⠀⠀⠀⠀⠀⠀⠀⠀⠀⠀</a:t>
            </a:r>
            <a:br/>
            <a:r>
              <a:t>⣿⣿⣿⣿⣿⣿⣿⣿⣿⣿⣿⣿⣿⣿⣿⣿⣿⣿⣿⣿⣿⣿⣿⣿⣿⣿⣿⣿⣿⣿⣿⡟⣱⣷⣶⣴⣄⢀⠀⠀⠀⠀⠀⠑⢕⢕⣵⣵⢕⢜⣿⣿⣿⣿⣿⣿⣿⣜⢿⣿⣿⣿⣿⣿⣿⣿⣧⡕⢕⢕⢕⢕⠑⠀⠀⠀⠀⠀⢀⢱⠕⠀⠀⠀⢄⢕⢕⢕⢕⠀⠀⠀⠀⠀⠀⢔⢕⢁⢕⢕⠕⠀⠀⠀⠀⠀⠀⠀⠀⠀⠀⠀⠀⠀⠀⠀⠀⠀⠀⠀⠀⠀⠀⠀⠀⠀⠀⠀⠀⠀⠀⠀⠀⠀⠀⠀⠀⠀⠀⠀⠀⠀⠀⠀⠀⠀⠀⠀⠀⠀⠀⠀⠀⠀⠀⠀⠀⠀⠀⠀⠀⠀⠀⠀⠀⠀⠀⠀⠀⠀⠀⠀⠀⠀⠀⠀⠑⢕⢔⢀⠁⠕⢔⢠⣾⣿⣿⣿⣿⣿⣿⣿⣿⣿⣿⢟⠁⠀⠀⠀⠀⠀⠀⢔⢕⢕⢕⠕⠄⢀⠀⠀⠀⠀⠀⠀⠀⠀⠀⠑⢔⢅⢅⢕⢕⢕⢕⢔⢄⢀⠀⠀⠀⠀⠀⠀⠀⠀⠀⠀⠀</a:t>
            </a:r>
            <a:br/>
            <a:r>
              <a:t>⣿⣿⣿⣿⣿⣿⣿⣿⣿⣿⣿⣿⣿⣿⣿⣿⣿⣿⣿⣿⣿⣿⣿⣿⣿⣿⣿⣿⣿⣿⡟⣱⣿⣿⣿⣿⣿⣷⡄⠀⠀⠀⠀⢀⢕⢺⣿⣿⡇⢕⠜⣿⣿⣿⣿⣿⣿⣿⣷⡻⣿⣿⣿⣿⣿⣿⣿⣿⣧⣕⠕⠁⠀⠀⠀⠀⠀⢔⢕⠑⠀⠀⠀⢔⢕⢜⢕⢕⠀⠀⠀⠀⠀⠀⢔⢕⠑⢕⢕⢕⠀⠀⠀⠀⠀⠀⠀⠀⠀⠀⠀⠀⠀⠀⠀⠀⠀⠀⠀⠀⠀⠀⠀⠀⠀⠀⠀⠀⠀⠀⠀⠀⠀⠀⠀⠀⠀⠀⠀⠀⠀⠀⠀⠀⠀⠀⠀⠀⠀⠀⠀⠀⠀⠀⠀⠀⠀⢔⢄⠀⠀⠀⠀⠀⠄⠀⠀⠀⠀⠀⠀⠀⠀⠀⠀⠀⠀⠀⠑⢕⢔⢀⢕⣿⣿⣿⣿⣿⣿⣿⣿⣿⣿⣿⠏⠀⠀⠀⠀⠀⠀⠀⢄⢕⢕⢕⢕⠀⠄⢄⠑⢄⢀⠀⠀⠀⠀⠀⠀⠀⠀⠁⠑⢕⢕⢕⢕⢕⢕⢕⢕⢔⢄⢀⠀⠀⠀⠀⠀⠀⠀</a:t>
            </a:r>
            <a:br/>
            <a:r>
              <a:t>⣿⣿⣿⣿⣿⣿⣿⣿⣿⣿⣿⣿⣿⣿⣿⣿⣿⣿⣿⣿⣿⣿⣿⣿⣿⣿⣿⣿⣿⣿⠑⠟⠟⠿⢿⠿⠟⠋⠁⠀⠀⢔⢕⢕⢕⢕⢸⣿⡿⢕⢀⢜⣿⣿⣿⣿⣿⣿⣿⣿⣾⣿⣿⣿⣿⣿⣿⣿⣿⣿⣷⣄⠀⠀⠀⢀⢕⢜⠁⠀⠀⠀⢔⢱⢕⠕⠑⠀⠐⠀⠀⠀⠀⢔⢕⢕⢕⢕⢕⠁⠀⠀⠀⠀⠀⠀⠀⠀⢕⠀⠀⠀⠀⠀⠀⠀⢀⠀⠀⠀⢄⠀⠀⠀⠀⠀⠀⠀⠀⠀⠀⠀⠀⠀⠀⠀⠀⠀⠀⠀⠀⠀⠀⠀⠀⠀⠀⠀⠀⠀⠀⠀⠀⠀⠀⠀⠀⠁⢕⢕⢄⠀⠀⠀⠀⠑⢄⠀⠀⠀⠀⠀⠀⠀⠀⠀⠀⠀⠀⠀⡱⣷⣿⣿⣿⣿⣿⣿⣿⣿⣿⣿⡿⠑⠀⠀⠀⠀⠀⠀⠀⢄⢕⢕⢕⠕⠀⠀⠀⠀⠑⠕⢕⠔⢄⢀⠀⠀⠀⠀⠀⠀⠀⠀⠁⠑⢕⢕⢕⢕⢕⢕⢕⢕⢕⢔⢄⢀⢀⠀⠀</a:t>
            </a:r>
            <a:br/>
            <a:r>
              <a:t>⣿⣿⣿⣿⣿⣿⣿⣿⣿⣿⣿⣿⣿⣿⣿⣿⣿⣿⣿⣿⣿⣿⣿⣿⣿⣿⣿⣿⣿⢇⠀⠀⠀⠀⠀⠀⠀⠀⢄⢔⢕⢕⢕⢕⢕⢕⠕⠜⢝⢕⢕⢄⢜⣿⣿⣿⣿⣿⣿⣿⣿⣿⣿⣿⣿⣿⣿⣿⣿⣿⣿⣿⣷⣴⡔⡕⢕⠀⠀⠀⢀⢕⢕⢕⢑⢕⢀⠑⠀⠀⠀⠀⢔⢕⢕⢕⢕⢕⠕⠀⠀⠀⠀⠀⠀⠀⠀⢔⢕⠀⠀⠀⠀⠀⠀⢕⢕⠀⠀⠀⢕⢀⠀⠀⠀⠀⠀⠀⠀⠀⠀⠀⠀⠀⠀⠀⠀⠀⠀⠀⠀⠀⠀⠀⠀⠀⠀⠀⠀⠀⠀⠀⠀⠀⠀⠀⠀⠀⠀⢕⢕⢔⠀⠀⠀⠀⠀⠔⢀⠀⠀⠀⠀⠀⠀⠀⠀⠀⢄⣵⣼⣿⣿⣿⣿⣿⣿⣿⣿⣿⡿⢏⠁⠀⠀⠀⠀⠀⠀⠀⢄⢕⢕⢕⠑⠀⠀⠀⠀⠀⠄⢄⠀⠁⠕⢕⢕⢀⠀⠀⠀⠀⠀⠀⠀⠀⠀⣁⣑⣕⢕⢕⢕⢕⢕⣕⣥⣴⣷⣿⠀</a:t>
            </a:r>
            <a:br/>
            <a:r>
              <a:t>⣿⣿⣿⣿⣿⣿⣿⣿⣿⣿⣿⣿⣿⣿⣿⣿⣿⣿⣿⣿⣿⣿⣿⣿⣿⣿⣿⣿⡟⠀⠀⠀⠀⠀⠀⢀⢄⢕⢕⣵⡿⢕⢕⢕⢕⠁⠀⠀⠕⢕⢕⢕⢜⢼⣿⣿⣿⣿⣿⣿⣿⣿⣿⣿⣿⣿⢿⣿⣿⣿⣿⣿⣿⣿⣿⣕⠀⠀⠀⢄⢕⢕⢕⢑⢕⢁⢕⠀⠀⠀⢀⢔⢕⢕⢕⢕⢕⢕⠀⠀⠀⠀⠀⠀⠀⠀⠀⢕⢕⢄⠀⠀⠀⠀⠀⢕⢕⠀⠀⠀⢕⢕⠀⠀⢄⠀⠀⠀⠀⠀⢀⠀⠀⠀⠀⠀⠀⠀⠀⠀⠀⠀⠀⠀⠀⠀⠀⠀⠀⠀⠀⠀⠀⠀⠀⠀⠀⠀⢀⠁⢕⢕⢕⢄⠀⠀⠀⠀⠁⢔⠀⠀⠀⠀⠀⢀⣠⣴⣿⣿⣿⣿⣿⣿⣿⣿⣿⣿⣿⢿⠟⢔⢀⠀⠀⠀⠀⠀⠀⢄⢕⢕⢕⠑⠀⠀⠀⠀⠀⠀⠀⠑⢕⢔⢄⢀⠁⠑⠕⢁⠔⢀⠀⠀⠀⢀⣼⣿⣿⣿⣿⣿⣿⣿⣿⣿⣿⣿⣿⣿⠀</a:t>
            </a:r>
            <a:br/>
            <a:r>
              <a:t>⠛⠛⠛⠛⠛⠛⠛⠛⠛⠛⠛⠛⠛⠛⠛⠛⠛⠛⠛⠛⠛⠛⠛⠛⠛⠛⠛⠛⠑⠀⠀⠀⠀⠀⠐⠑⠓⠑⠘⠑⠑⠑⠑⠁⠑⠁⠀⠀⠀⠑⠑⠓⠑⠘⠙⠛⠛⠛⠛⠛⠛⠛⠛⠛⠛⠙⠛⠊⠛⠛⠛⠛⠛⠛⠛⠛⠃⠀⠀⠑⠘⠑⠑⠑⠑⠑⠑⠀⠀⠐⠑⠑⠊⠑⠑⠑⠑⠁⠀⠀⠀⠀⠀⠀⠀⠀⠀⠑⠑⠑⠑⠀⠀⠀⠀⠑⠑⠐⠀⠑⠑⠑⠀⠀⠑⠑⠀⠀⠀⠀⠑⠀⠀⠀⠀⠀⠀⠀⠀⠀⠀⠀⠀⠀⠀⠀⠀⠀⠀⠀⠑⠀⠀⠀⠀⠀⠀⠀⠑⠑⠑⠑⠑⠑⠐⠀⠀⠀⠀⠀⠐⠀⠀⠐⠚⠛⠛⠛⠛⠛⠛⠛⠛⠛⠛⠛⠛⠛⠓⠋⠀⠀⠑⠐⠀⠀⠀⠀⠐⠑⠑⠑⠑⠀⠀⠀⠀⠀⠀⠀⠀⠀⠑⠑⠑⠑⠑⠐⠀⠁⠀⠑⠑⠐⠑⠛⠛⠛⠛⠛⠛⠛⠛⠛⠛⠛⠛⠛⠛⠛⠀</a:t>
            </a:r>
            <a:br/>
          </a:p>
        </p:txBody>
      </p:sp>
    </p:spTree>
  </p:cSld>
  <p:clrMapOvr>
    <a:masterClrMapping/>
  </p:clrMapOvr>
</p:sld>
</file>

<file path=ppt/slides/slide5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⢿⢿⣿⢏⢕⢜⢝⢝⢏⢝⢹⣿⣿⣿⣿⣿⣿⣿⣿⣿⢇⢕⢕⢕⢕⢕⢕⢕⢕⢕⢕⢕⢕⢕⢕⢕⢕⢕⢜⢝⢿⣷⣧⢜⢻⢿⣿⣿⣿⣿⣿⣿⣿⣷⡕⢕⢕⢕⢕⢕⢕⢕⢕⢕⢕⢕⢕⢹⣿⣿⡿⣿⣿⣿⣇⢕⢕⢕⢕⢕⢕⢕⢝⢟⢟⢟⢟⢕⢕⢕⢕⢕⢕⢕⢕⢕⢕⢕⢕⢕⢕⢕⢕⢹⢕⢕⢕⢕⢕⢕⢕⢕⢕⢕⢕⢕⢕⢕⢕⢕⢕⢕⢕⢕⢕⢕⢕⢕⢕⢕⢕⢕⢕⢕⢕⢕⢕⢕⢕⢕⢕⢕⢱⣿⣿⢇⢕⢕⢕⣵⡏⢕⢕⢕⢕⢕⢕⢕⢕⢕⢕⢱⡟⢏⢕⢕⢕⢕⢕⢕⢕⢕⢕⢕⢕⢕⢕⢜⢕⢕⢕⢕⢕⣼⣿⢟⢝⢕⢕⢕⢟⢏⢕⢕⣱⡾⢏⢕⢕⢕⢕⢕⢜⢝⢟⢳⢕⢕⢕⢹⡕⢕⢿⣿⣿⣿⣿⣿⣿⣿⣿⣿⣿⣿⣿⢕⢕⣾⣿⣿⣿⣿⣿⣿⣿⠀</a:t>
            </a:r>
            <a:br/>
            <a:r>
              <a:t>⣷⡕⢕⢕⢕⢕⢕⢕⢕⢕⢕⢕⢕⢕⢕⢕⢜⣿⣿⣿⣿⣿⣿⣿⣿⡕⢕⢕⢕⢕⢕⢕⢕⢕⢕⢕⢕⢕⢕⢕⢕⢕⢕⢕⢕⢕⢝⢝⢳⢕⢕⢝⢟⢿⣿⣿⣿⣿⣿⣿⢇⣕⢕⢕⢕⢕⡕⢕⢕⢕⢕⢕⢕⢜⢿⣿⡽⣿⣿⣿⡕⢕⢕⢕⢕⢕⢕⢕⢕⢕⣱⣵⣷⡕⢕⢕⢕⢕⢕⢕⡕⢕⢕⢕⢕⢕⢕⢕⢕⢕⢕⢕⢕⢕⢕⢕⢕⢕⢕⢕⢕⢕⢕⢕⢕⢕⢕⢕⢕⢕⢕⢕⢕⢕⢕⢕⢕⢕⢕⢕⢕⢕⢕⢕⢕⢕⢕⢕⢝⢕⢕⢕⢕⣼⡟⢕⢕⢕⢕⢕⢕⢕⢕⢕⢕⢕⢜⢕⢕⢕⢕⢕⢕⢕⢕⢕⢕⢕⢕⢕⢕⢕⢕⢕⢕⢕⣵⣿⡟⢕⢕⢕⢕⢕⢕⢕⢕⣵⢟⢝⢕⢕⢕⢕⢕⢕⢕⢕⢕⢕⢕⢕⢕⢕⢕⢝⢕⢸⣿⣿⣿⣿⣿⣿⣿⢟⢿⣿⣿⡏⣕⣾⣿⣿⣿⣿⣿⣿⣿⣿⠀</a:t>
            </a:r>
            <a:br/>
            <a:r>
              <a:t>⣝⣕⡕⢕⢕⢕⢕⢕⢕⢕⣕⣕⣕⡕⢕⢕⢕⢜⢝⢝⢕⢝⢹⣿⣿⡇⢕⢕⢕⢕⢕⢕⢕⢕⢕⢕⢕⢕⢕⢕⢕⢕⢕⢕⢕⢕⢕⢕⢕⢕⢕⢕⢕⢕⢕⢝⢟⢟⣿⣾⣿⣿⣧⡕⢕⢕⢕⢕⢕⢕⢕⢕⢕⢕⢕⢸⢜⢝⢟⢝⢕⢕⢕⢕⢕⢕⢕⢕⢕⢕⢻⢿⣿⣧⢕⢕⢕⢕⢕⢕⢕⢕⢕⢕⢕⢕⢕⢕⢕⢕⢕⢕⢕⢕⢕⢕⢕⢕⢕⢕⢕⢕⢕⢕⢕⢕⢕⢕⢕⢕⢕⢕⢕⢕⢕⢕⢕⢕⢕⢕⢕⢕⢕⢕⢕⢕⢕⢕⢕⢕⢕⢕⣼⢏⢕⢕⢕⢕⢕⢕⢕⢕⢕⢕⢕⢕⢕⢕⢕⢕⢕⢕⢕⢕⢕⢱⡕⢕⢕⢕⢕⢕⢕⢕⣱⣿⡿⢏⢕⢕⢕⢕⢕⢕⢕⢕⢎⢕⢕⢕⢕⢕⢕⢕⢕⢕⢕⢕⢕⢕⢕⢕⢕⢕⢕⢕⢕⢱⣿⣿⣿⣿⣿⢟⢕⢇⣕⣵⣿⣯⣿⣿⣿⣿⣿⣿⣿⣿⣿⣿⠀</a:t>
            </a:r>
            <a:br/>
            <a:r>
              <a:t>⣿⣿⣷⣕⢕⢕⢕⢕⢕⢱⣿⣿⣿⢟⢕⢕⢕⢕⢕⢕⢕⢕⢕⢝⣿⡇⢕⢕⢕⢕⢕⢕⢕⢕⢕⢕⢕⢕⢕⢕⢕⢕⢕⢕⢕⢕⢕⢕⢕⢕⢕⢕⢕⢕⢕⢕⢕⢜⢫⢹⢿⣿⣿⣿⣧⡕⢕⢕⢕⢕⢕⢕⢕⢕⢕⢕⢕⢕⢕⢕⢱⣧⡕⢕⢕⢕⢕⢕⢕⢕⢕⢜⢻⣿⡇⢕⢕⢕⢕⢕⢕⢕⢕⢕⢕⢕⢕⢕⢕⢕⢕⢕⢕⢕⢕⢕⢕⢕⢕⢕⢕⢕⢕⢕⢕⢕⢕⢕⢕⢕⢕⢕⢕⢕⢕⢕⢕⢕⢕⢕⢕⢕⢕⢕⢕⢕⢕⢕⢕⢕⢕⢜⢕⢕⢕⢕⢕⢕⢕⢕⢕⢕⢕⢕⢕⢕⢕⢕⢕⢕⢕⢕⢕⢕⢕⢕⢹⢧⢕⢕⢕⢕⢕⣼⣿⢟⢕⢕⢕⢕⢕⢕⢕⢕⢕⢕⢕⢕⢕⢕⢕⢕⢕⢕⢕⢕⢕⢕⢕⢕⢕⢕⢕⢕⢕⢕⢕⡼⣿⣿⣿⡿⢕⢕⣵⣷⣿⣿⢿⢿⢏⢿⣿⣿⣿⣿⣿⣿⣿⣿⠀</a:t>
            </a:r>
            <a:br/>
            <a:r>
              <a:t>⣿⣿⣿⣿⣇⢕⢕⢕⢕⢟⢟⢟⢏⢕⢕⢕⢕⢕⢕⢕⢕⢜⢗⣕⡞⢕⢕⢕⢕⢕⢕⢕⢕⢕⢕⢕⢕⢕⢕⢕⢕⢕⢕⢕⢕⢕⢕⢕⢕⢕⢕⢕⢕⢕⢕⢕⢕⢕⢕⢕⢕⢝⢿⣿⣿⣟⢧⢕⢕⢕⢕⢕⢕⢕⢕⢕⢕⢕⢕⢕⢜⢜⢷⡕⢕⢕⢕⢕⢕⢕⢕⢕⢕⢹⡧⡕⢕⢕⢕⢕⢕⢕⢕⢕⢕⢕⢕⢕⢕⢕⢕⢕⢕⢕⢕⢕⢕⢕⢕⢕⢕⢕⢕⢕⢕⢕⢕⢕⢕⢕⢕⢕⢕⢕⢕⢕⢕⢕⢕⢕⢕⢕⢕⢕⢕⢕⢕⢕⢕⢕⢕⢕⢕⢕⢕⢕⢕⢕⢕⢕⢕⢕⢕⢕⢕⢕⢕⢕⢕⢕⢕⢕⢕⢕⢕⢕⢕⢕⢕⢕⢕⢱⢿⢏⢕⢕⢕⢕⢕⢕⢕⢕⢕⢕⢕⢕⡕⢕⢕⢕⢕⢕⢕⢕⢕⢕⢕⢕⢕⢕⢕⢕⢕⢕⢕⢕⢕⢳⢿⣿⢏⡕⢞⢿⢿⢟⢏⢕⢕⢕⢼⣧⢻⣿⣿⣿⣿⣿⣿⣿⠀</a:t>
            </a:r>
            <a:br/>
            <a:r>
              <a:t>⣿⣿⣿⣿⣿⣧⡕⢕⢕⢕⢕⢕⢕⢕⢕⢕⢕⢕⢕⢕⢕⢱⣵⢕⢜⢟⣵⣕⡕⢕⢕⢕⢕⢕⢕⢕⢕⢕⢕⢕⢕⢕⢕⢕⢕⢕⢕⢕⢕⢕⢕⢕⢕⢕⢕⢕⢕⢕⢕⢕⢕⢕⢕⢝⢟⢇⢕⢕⢕⢕⢕⢕⢕⢕⢕⢕⢕⢕⢕⢕⢕⢕⢕⢹⣕⢕⢕⢕⢕⢕⢕⢕⢕⢕⢜⢕⢕⢕⢕⢕⢕⢕⢕⢕⢕⢕⢕⢕⢕⢕⢕⢕⢕⢕⢕⢕⢕⢕⢕⢕⢕⢕⢕⢕⢕⢕⢕⢕⢕⢕⢕⢕⢕⢕⢕⢕⢕⢕⢕⢕⢕⢕⢕⢕⢕⢕⢕⢕⢕⢕⢕⢕⢕⢕⢕⢕⢕⢕⢕⢕⢕⢕⢕⢕⢕⢕⢕⢕⢕⢕⢕⢕⢕⢝⢕⢕⢕⢕⢕⢕⢕⢕⢕⢕⢕⢕⢕⢕⢕⢕⢕⢕⢕⢕⢕⢝⢕⢕⢕⢕⢕⢕⢕⢕⢕⢕⢕⢕⢕⢕⢕⢕⢕⢕⢕⢕⢕⣜⢿⢏⢕⢕⢕⢕⢕⢕⢕⢕⢕⢕⣵⣿⣿⣽⣿⣿⣿⣿⣿⣿⠀</a:t>
            </a:r>
            <a:br/>
            <a:r>
              <a:t>⣿⣿⣿⣿⣿⣿⣷⡼⣷⣵⣕⢕⢕⢕⣱⣵⣵⣵⢕⢕⢕⢕⢜⢕⢕⢕⢕⢜⢟⢷⣕⡕⢕⢕⢕⢕⢕⢕⢕⢕⢕⢕⢕⢕⢕⢕⢕⢕⢕⢕⢕⢕⢕⢕⢕⢕⢕⢕⢕⢕⢕⢕⢕⢕⢕⢕⢕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⠀⠁⠑⢕⢕⢕⢕⢜⢕⢕⢕⢕⢕⢕⢕⢕⢕⢕⢕⢕⢕⢕⢕⢕⢕⢕⢕⢕⣱⢕⢕⢏⢕⢜⢕⢕⢕⢕⢕⢕⢕⣕⣱⣵⣿⣿⣿⣿⣿⣿⣿⣿⣿⣿⣿⠀</a:t>
            </a:r>
            <a:br/>
            <a:r>
              <a:t>⣿⣿⣿⣿⣿⣿⣿⣿⡜⢟⢻⣿⣷⣵⣿⣿⣿⢇⢕⢕⢕⢕⢕⢕⢕⢕⢕⢕⢕⢕⢕⢝⢳⣕⡕⢕⢕⢕⢕⢕⢕⢕⢕⢕⢕⢕⢕⢕⢕⢕⢕⢕⢕⢕⢕⢕⢕⢕⢕⢕⢕⢕⢕⢕⢕⢕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⢕⢕⠑⠕⢕⢕⢕⢕⢕⢕⢕⢕⢕⢕⢕⢕⢕⢕⢕⢕⢕⣕⢕⢎⢕⢕⢕⢕⢕⢕⢕⢕⢕⢕⣕⣱⣷⣾⣿⣿⣿⣿⣿⣿⣿⡟⣿⣿⣿⣿⣿⣿⠀</a:t>
            </a:r>
            <a:br/>
            <a:r>
              <a:t>⣿⣿⣿⣿⣿⣿⣿⣿⣿⣕⢕⢕⢝⢝⢿⣿⣿⣵⣵⣕⢕⢕⢕⢕⢕⢕⢕⢕⢕⢕⢕⢕⢕⢕⢝⢗⢵⡕⢕⢕⢕⢕⢕⢕⢕⢕⢕⢕⢕⢕⢕⢕⢕⢕⢕⢕⢕⢕⠁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⢄⢀⢕⠕⢕⢕⢕⢕⢕⢕⢕⢕⢕⢕⢕⢕⢕⢕⢕⢕⢕⢕⢕⢕⢕⢕⢕⢕⣕⣵⣧⣾⣿⣿⣿⣿⣿⣿⣿⣿⣿⣿⣿⡟⣿⣿⣿⣿⡝⢝⠀</a:t>
            </a:r>
            <a:br/>
            <a:r>
              <a:t>⣿⣿⣿⣿⣿⣿⣿⣿⣿⣿⣧⢕⢕⢕⢕⢝⢝⢿⢿⣿⣷⣧⣕⣕⢕⢕⢕⢕⢕⢕⢕⢕⢕⢕⢕⢕⢕⢜⢕⢱⢕⢕⢕⢕⢕⢕⢕⢕⢑⢕⢕⢕⢕⢕⢕⢕⠑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⠀⠁⠕⢕⢕⢕⢕⢕⢕⢕⢕⢕⢕⢕⢕⢕⢎⢕⢕⢕⣕⣵⣷⣿⣿⣿⡟⣿⣿⣿⣿⣿⣿⣿⡿⢟⢏⢕⢕⢕⣿⣿⣿⣿⣿⣿⠀</a:t>
            </a:r>
            <a:br/>
            <a:r>
              <a:t>⣿⣿⣿⣿⣿⣿⣿⣿⣿⣿⣿⣧⡕⢕⢕⢕⢕⢕⢕⢜⢝⢻⢿⣿⣿⣧⣵⡕⢕⢕⢕⢕⢕⢕⢕⢕⢕⢕⢕⢕⢕⢕⢕⢕⢕⢕⢕⢕⢕⢕⢕⢕⢕⢕⠁⠀⢄⢕⢕⢕⢕⢕⢕⢕⢕⢕⢕⢕⢕⢕⢕⢕⢕⢕⢕⢕⢕⢕⢕⢕⢕⢕⢕⢕⢕⢕⢕⢕⢕⢕⢕⢕⢕⢕⢕⢕⢕⢕⢕⢕⢕⢕⢕⢕⢕⢕⢕⢕⢕⢕⢕⢕⢕⢕⣕⣕⣵⣵⣵⣷⣷⣷⣷⣵⣵⣵⣵⣵⣱⣵⢕⢕⢕⢕⢱⢕⢕⢕⢕⢕⢕⢕⢕⢕⢕⢕⢕⢕⢕⢕⢕⢕⢕⢕⢕⢕⢕⢕⢕⢕⢕⢕⢕⢕⢕⢕⢕⢕⢕⢕⢕⢕⢕⢕⢕⢕⢕⢕⢕⢕⢕⢕⢕⢕⢕⢕⢕⢕⢕⢕⢕⢕⢕⢕⢔⢄⠀⢀⢕⢕⢕⢕⢕⢕⢕⢕⢕⢕⢕⢕⢕⣱⣷⣿⣿⣿⣿⣿⣿⣿⣷⡿⢟⢟⢟⢏⢝⢕⢕⢕⢕⢕⢕⢕⣿⣿⣿⣿⣿⣿⠀</a:t>
            </a:r>
            <a:br/>
            <a:r>
              <a:t>⣿⣿⣿⣿⣿⣿⣿⣿⣿⣿⣿⢟⢕⢕⢕⢕⢕⢕⢕⢕⢕⢕⢕⢜⢝⢻⢿⣿⣿⣧⣕⡕⢕⢕⢕⢕⢕⢕⢕⢕⢕⢕⢕⢕⢕⢕⢕⢕⢕⢕⢕⠕⢕⢀⢄⢕⢕⢕⢕⢕⢕⢕⢕⢕⢕⢕⢕⢕⢕⢕⢕⢕⢕⢕⢕⢕⢕⢕⢕⢕⢕⢕⢕⢕⢕⢕⢕⢕⢕⢕⢕⢕⢕⢕⢕⢕⢕⢕⢕⢕⢕⢕⢕⢕⣕⣕⢕⣱⢕⡕⢣⣱⣼⣿⣿⣿⣿⣿⣿⣿⣿⣿⣿⡟⢻⣿⣿⣿⡿⢇⢕⢕⣕⡕⢻⢷⡕⢕⢳⢕⢕⢇⢜⢕⢕⢕⢕⢕⢕⢕⢕⢕⢕⢕⢕⢕⢕⢕⢕⢕⢕⢕⢕⢕⢕⢕⢕⢕⢕⢕⢕⢕⢕⢕⢕⢕⢕⢕⢕⢕⢕⢕⢕⢕⢕⢕⢕⢕⢕⢕⢕⢕⢕⢕⢕⢕⢕⢕⢀⢄⢕⢕⢕⢑⢕⢕⢕⣕⣵⣾⣿⣿⣿⣿⣿⣿⣿⡿⢟⢟⢸⣷⢕⢕⢕⢕⢕⢕⢕⢕⢕⢕⢕⢸⣿⣿⣿⣿⣿⣿⠀</a:t>
            </a:r>
            <a:br/>
            <a:r>
              <a:t>⣿⣿⣿⣿⣿⣿⣿⣿⣿⣿⣫⡕⢕⢕⢕⢕⢕⢕⢕⢕⢕⢕⢕⢕⢕⢕⢕⢜⢝⢟⢿⣿⣿⣧⣕⡕⢕⢕⢕⢕⢕⢕⢕⢕⢕⢕⢕⢕⢕⠕⠑⠀⢀⢕⢕⢕⢕⢕⢕⢕⢕⢕⢕⢕⢕⢕⢕⢕⢕⢕⢕⢕⢕⢕⢕⢕⢕⢕⢕⢕⢕⢕⢕⢕⢕⢕⢕⢕⢕⢕⢕⢕⢕⢕⢕⢕⢕⢕⢕⢕⢕⢜⢕⢜⢏⢕⢕⢕⡕⢕⡕⢸⣿⣿⣿⢟⣯⢳⢜⣿⣿⣏⢻⢿⣾⣝⣿⣿⣇⣷⣕⢕⢹⢕⢕⢜⣵⣵⡜⢸⢕⢕⢕⣕⣱⡕⢜⢕⣳⣷⣷⣧⡕⢕⢕⢕⢕⢕⢕⢕⢕⢕⢕⢕⢕⢕⢕⢕⢕⢕⢕⢕⢕⢕⢕⢕⢕⢕⢕⢕⢕⢕⢕⢕⢕⢕⢕⢕⢕⢕⢕⢕⢕⢕⢕⢕⢕⢕⢕⢕⠀⠀⢁⢕⣱⣵⣾⣟⡻⣿⣿⣿⣿⡿⢟⢟⢝⢕⢕⢕⢸⣿⡇⢕⢕⢕⢕⢕⢕⢕⢕⢕⢕⣿⣿⣿⣿⣿⣿⣿⠀</a:t>
            </a:r>
            <a:br/>
            <a:r>
              <a:t>⣿⣿⣿⣿⣿⣿⣿⣿⣿⣿⣿⣿⣧⣕⡕⢕⢕⢕⢕⢕⢕⢕⢕⢕⢕⢕⢕⢕⢕⢕⢕⢕⢜⢝⢻⢿⣿⣷⣵⣕⢕⢕⢕⢕⢕⢕⢕⢑⠀⠀⠀⢔⢕⢕⢕⢕⢕⢕⢕⢕⢕⢕⢕⢕⢕⢕⢕⢕⢕⢕⢕⢕⢕⢕⢕⢕⢕⢕⢕⢕⢕⢕⢕⢕⢕⢕⢕⢕⢕⢕⢕⢕⢕⢱⢕⢕⣱⣣⢕⢇⢕⢕⢕⢕⡕⢕⢵⣵⣵⣵⣵⣷⣿⣿⣷⣗⢻⣷⣟⢏⣜⣿⢼⣷⢸⣿⣿⣿⣿⣿⡿⢷⣵⡕⢵⣼⣿⢿⢷⢕⢜⢕⢸⢕⡕⢝⢣⣕⢝⣿⣿⣿⣿⢇⣕⢿⣕⢵⢕⢕⢕⢕⢕⢕⢕⢕⢕⢕⢕⢕⢕⢕⢕⢕⢕⢕⢕⢕⢕⢕⢕⢕⢕⢕⢕⢕⢕⢕⢕⢕⢕⢕⢕⢕⢕⢕⢕⢕⢕⢕⢔⢔⢕⢜⢿⣿⣿⣿⢿⢏⢜⢝⢕⢕⢕⢕⢕⢕⢕⢕⢸⣿⣿⢕⢕⢕⢕⢕⢕⢕⣕⣵⣵⣿⣿⣿⣿⣿⣿⣿⠀</a:t>
            </a:r>
            <a:br/>
            <a:r>
              <a:t>⣿⣿⣿⣿⣿⣿⣿⣿⣿⣿⣿⣿⣿⣿⣿⣿⣷⣧⣕⡕⢕⢕⢕⢕⢕⢕⢕⢕⢕⢕⢕⢕⢕⢕⢕⢕⢜⢝⢟⢻⢿⣷⣵⣕⢕⢕⠕⠁⠀⠀⢕⢕⢕⢕⢕⢕⢕⢕⢕⢕⢕⢕⢕⢕⢕⢕⢕⢕⢕⢕⢕⢕⢕⢕⢕⢕⢕⢕⢕⢕⢕⢕⢕⢕⢕⣕⣕⣱⡵⣾⣇⢕⢞⢣⢕⢗⢟⢇⢕⢕⢜⢕⢕⢕⢕⢜⢝⢹⣿⣿⡿⢿⣿⣷⢹⣿⢕⢇⢹⣏⣗⢟⣷⣻⣇⣹⣿⢹⡿⢝⢹⢿⣮⣕⡕⢜⢹⣕⢕⢱⢕⢕⢕⢕⢕⢳⣵⣕⢝⢺⡟⢏⢕⢕⢸⣟⢕⢱⣿⢿⢳⢇⢕⢕⢕⢕⢕⢕⢕⢕⢕⢕⢕⢕⢕⢕⢕⢕⢕⢕⢕⢕⢕⢕⢕⢕⢕⢕⢕⢕⢕⢕⢕⢕⢕⢕⢕⣕⣵⣾⣿⣿⣿⢕⢜⠝⠝⢕⢕⢕⢕⢕⢔⢕⢕⢕⢕⢕⢕⢕⢜⣿⣿⣇⢕⢕⣱⣵⣵⣾⢟⣵⣿⣿⣿⣿⣿⣿⣿⣿⠀</a:t>
            </a:r>
            <a:br/>
            <a:r>
              <a:t>⣿⣯⣽⣵⣿⣿⣿⣿⣿⣿⣿⡜⢝⢟⢿⢿⣿⣿⣿⣿⣿⣷⣵⣕⡕⢕⢕⢕⢕⢕⢕⢕⢕⢕⢕⢕⢕⢕⢕⢕⢕⢜⢝⢟⢿⣧⣔⡄⢄⢕⢕⢕⢕⢕⢕⢕⢕⢕⢕⢕⢕⢕⢕⢕⢕⢕⢕⢕⢕⢕⢕⢕⢕⢕⢕⢕⢕⢕⢕⢕⢕⢕⢕⢜⢝⢝⢕⡱⡱⢾⣮⡳⣵⣕⢕⢜⢕⢇⢕⢕⢕⢕⢕⢕⡕⢕⢕⣹⡝⣿⢱⣕⢽⢻⡜⢿⣵⡕⣼⣿⣿⣷⣕⣵⣿⣿⡿⢇⢕⣕⡵⢧⣸⣽⡿⢝⣝⣹⢕⣳⣵⢕⡵⣱⢗⢞⡻⢝⢕⢏⢝⡧⢜⢕⢕⢜⢕⢕⢸⢕⢕⢕⢕⢕⢕⢕⢕⢕⢕⢕⢕⢕⢕⢕⢕⢕⢕⢕⢕⢕⢕⢕⢕⢕⢕⢕⢕⢕⢕⢕⢕⢕⢕⢕⣕⣵⣾⣿⢿⢟⢏⢕⢕⢕⢄⠀⠀⠀⠕⢕⢕⢕⢕⢕⢕⢕⢕⢕⢕⢕⢕⢿⣿⣿⡾⢟⢏⢝⣱⣱⣿⣿⣿⣿⣿⣿⣿⣿⣿⣿⠀</a:t>
            </a:r>
            <a:br/>
            <a:r>
              <a:t>⣿⣿⣿⣿⣿⣿⣿⣿⣿⣿⣿⣧⢕⢕⢕⢕⢕⢝⢝⢟⢻⢿⢿⣿⣿⣿⣷⣵⣕⡕⢕⢕⢕⢕⢕⢕⢕⢕⢕⢕⢕⢔⢕⢕⢕⠁⠘⢝⢷⢧⣕⡕⢕⢕⢕⢕⢕⢕⢕⢕⢕⢕⢕⢕⢕⢕⢕⢕⢕⢕⢕⢕⢕⢕⢕⢕⢕⢕⢱⢕⢕⢕⢕⢕⢕⢕⢕⢜⢳⡕⢇⣿⣮⢝⢟⢷⡷⣧⣵⣵⣵⣵⣕⡕⢞⢧⣵⣿⣳⣧⣕⣳⣧⣵⣵⣼⣧⣷⣯⡿⢿⣟⣻⣿⣿⡿⢇⢵⡕⢸⢝⣽⢟⢝⢱⣗⡿⡿⢿⢟⢟⢹⢻⢿⣾⣿⣧⣵⡼⢕⢸⡗⢇⢕⢕⢕⢕⢻⣇⢕⢕⢕⢕⢕⢕⢕⢕⢵⢱⢕⢕⢕⢕⢕⢕⢕⢕⢕⢕⢕⢕⢕⢕⢕⢕⢕⢕⢕⢕⢕⢕⢕⢕⢞⢝⢝⢕⢕⢕⢕⢕⢕⢕⢕⢕⢔⠀⠀⠀⠑⢕⢕⢕⢕⢕⢕⢕⢱⢷⢟⢟⢜⣿⣿⣷⢱⣾⣿⣿⣷⣻⣿⣿⣿⣿⣿⣿⣿⣿⣿⠀</a:t>
            </a:r>
            <a:br/>
            <a:r>
              <a:t>⣟⡻⢿⣿⣷⣷⣧⣵⣕⢕⢕⢕⢕⢕⢕⢕⢕⢕⢕⢕⢕⢕⢕⢜⢝⢝⢟⢻⢿⣿⣿⣷⣧⣕⣕⢕⢕⢅⢁⠑⠕⠅⢑⠑⠁⠐⢔⢕⢕⢕⢜⢝⢳⢧⣕⢕⢕⢕⢕⢕⢕⢕⢕⢕⢕⢕⢕⢕⢕⢕⢕⢕⢕⢕⢕⢕⢕⢕⡕⢕⢕⢕⢕⢕⢜⢕⢕⢕⢕⢸⣕⣿⣿⣿⣿⣞⢕⣕⡕⢕⢞⣝⣿⣿⣿⣾⣿⣿⣿⣻⣿⣿⣿⣿⣿⣿⣿⣿⣿⣿⣿⣯⣽⣿⣿⣱⣼⣽⣿⣧⣧⣮⡕⢕⢱⣾⣾⣕⣕⡕⢕⢕⢕⢱⢿⣵⡝⢇⢱⣷⣿⣵⢜⢱⡵⢕⢕⢕⢜⢇⣕⣕⢕⢕⢕⡕⢇⢕⢕⡕⣕⣾⡗⢕⢕⢕⢕⢕⢕⢕⢕⢕⢕⢕⢕⢕⢕⢕⢕⢕⢕⢕⢕⢕⢕⢕⢕⢕⢕⢕⢕⢕⢕⢕⢕⢕⢕⢄⢀⢔⢕⢕⢕⢕⢕⢜⢕⢕⢕⢕⢕⢕⣿⣿⣿⣏⣿⣿⣿⣿⣿⣿⣿⣿⣿⣿⣿⣿⣿⣿⠀</a:t>
            </a:r>
            <a:br/>
            <a:r>
              <a:t>⣿⣿⣷⣼⣱⣾⣿⣿⡿⢕⢕⠕⢑⢅⢕⢑⢕⠕⠕⠁⠁⠁⠑⠑⠕⠕⢕⢕⢕⢕⢕⢝⢝⢝⢟⢟⢷⢷⣵⣕⢔⢄⢄⢀⠀⢀⢅⢕⢕⢕⢕⢕⢕⢕⢕⢝⢗⢕⢕⢕⢕⢕⢕⢕⢕⢕⠑⢕⢕⢕⢕⢕⢕⢜⢹⢝⢗⢣⢵⢵⢕⡕⢕⢕⢕⢱⡧⡕⢕⣱⣿⢏⢕⢕⢝⢿⣿⣿⣿⣿⣿⣽⣷⣿⣿⣿⣿⣿⣿⣿⣿⣿⣿⣿⣿⣿⣿⣿⣿⣿⣿⣿⣿⣿⢿⣿⣿⣿⣿⣿⣿⣿⣿⣷⣷⣾⡿⢻⢟⢝⢕⢕⢕⣼⣮⣿⣧⣷⣷⣼⣽⣮⣗⢳⣿⣕⢕⢇⢕⣼⣿⡇⢕⢕⢕⢜⢕⢕⢕⢯⢟⢿⢕⢕⢕⢕⢕⢕⢕⢕⢕⢕⢕⢕⢕⢕⢕⢕⢕⢕⢕⢕⢕⢕⢕⢕⢕⢕⢕⢕⢕⢕⢕⢕⡕⢕⢕⢜⢕⠑⠁⠑⢕⢕⢕⢕⢕⢕⢕⢕⢕⢕⣿⣿⣿⣿⡼⣿⣿⣿⣷⣿⣿⣿⣿⣿⣿⣿⣿⣿⠀</a:t>
            </a:r>
            <a:br/>
            <a:r>
              <a:t>⢝⢟⢟⢙⢛⢟⢿⢟⢃⢅⢔⠕⢁⠕⠁⠁⠀⠀⠀⠀⠀⠀⠀⠀⠀⠀⠀⠀⠀⠁⠁⠑⠑⠕⠑⢕⣕⣕⣱⣽⢟⢗⢧⣵⣕⣕⢕⢕⢕⢕⢕⢕⢕⢕⢕⢕⢕⢕⢕⢕⢕⢕⢕⢕⢕⠔⢄⢕⢕⢕⢱⢕⢕⢵⣇⡵⡕⢜⢗⢵⢕⢜⢗⢣⢕⢕⢕⣽⣼⢏⢕⢱⢵⢕⣜⡱⢜⢟⣻⣿⣿⣿⣿⣿⣿⣿⣿⣿⣿⣿⣿⣿⣿⣿⣿⣿⣿⣿⣿⣿⣿⣿⣿⣿⣾⣿⣿⣿⣿⣿⣿⣏⢿⣟⢝⣿⣿⣧⣷⣧⣮⣿⣷⣾⡇⢜⢝⢟⢿⢿⣎⣿⣎⢸⢿⣿⣿⡷⣟⢟⣜⣣⣝⢕⢕⢕⢱⢕⢕⡇⢕⢕⢕⢕⢕⢕⢕⢏⢕⢕⢕⢕⢕⢕⢕⢕⢕⢕⢕⢕⢕⢕⢕⢕⢕⢕⢕⢄⢕⢕⢕⢕⢜⢕⢕⢕⢕⢕⢕⢄⠀⠀⠁⠕⢕⢕⢕⢕⢕⢕⢕⢕⢸⣿⣿⣿⣷⢿⣿⣿⣿⣿⣿⣿⣿⣿⣿⣿⣿⣿⠀</a:t>
            </a:r>
            <a:br/>
            <a:r>
              <a:t>⢕⢕⢕⢕⢕⢕⢕⢕⠑⠑⠀⠀⠀⠀⠀⠀⠀⠀⠀⠀⠀⠀⠀⠀⠀⠀⠀⠀⠀⠀⠀⠀⠀⠀⠁⢻⣿⣿⣿⡇⢕⠕⠕⠕⢜⢝⢿⣷⣵⣕⡕⢕⢕⢕⢕⢕⢕⢕⢕⢕⢕⢔⢅⢕⢕⢔⢕⣱⣷⣕⢕⢕⣵⡇⢕⢕⢕⢕⢕⣱⣕⢕⢕⢕⢕⡱⣷⣿⡧⢕⢇⢕⢕⢕⢕⢕⢵⣾⣿⣿⣿⣯⣿⣿⣿⣿⣿⣿⣿⣿⣿⣿⣿⣿⣿⣿⣿⣿⣿⣿⣿⣿⣿⣿⣿⣿⣿⣿⣿⡿⣿⣿⣟⢿⣿⣿⣿⣿⣿⣿⣿⣿⣿⣿⣿⣷⣕⣽⣗⣵⣝⣧⣷⣵⣮⣷⣎⣝⢵⣽⣽⣿⣽⣵⣵⣵⣷⣾⣷⣿⣇⢜⡇⣷⣧⢕⢕⢕⢕⢕⢕⡱⢕⢕⢕⢕⢕⢕⢕⢕⢕⢕⢕⢕⢕⢕⢕⢕⢕⢕⢕⢕⢕⢕⢕⢕⢕⢕⢕⢕⢄⠀⠀⠀⠑⢕⢕⢕⢕⢕⢕⢕⢸⣿⣿⣿⣿⣟⣿⣿⡿⣿⣿⣿⣿⣿⣿⣿⣿⣿⠀</a:t>
            </a:r>
            <a:br/>
            <a:r>
              <a:t>⢕⢕⢕⢕⢕⢕⠕⠕⢕⢕⢔⢔⢄⢀⢀⠀⠀⠀⠀⠀⠀⠀⠀⠀⠀⠀⠀⠀⠀⠀⠀⠀⠀⠀⠀⠈⢿⣿⣿⢇⠑⠀⠀⠀⢄⢕⢕⢕⢝⢟⢿⢷⣷⣵⣕⡕⢕⢕⠕⢕⢕⢕⢕⢕⢕⣕⣕⣸⣿⣿⣿⣕⢏⢝⢕⢕⢕⣱⣕⡜⢟⡟⢿⢕⢕⢕⢜⢝⢳⣧⡱⢵⢵⣕⣳⣷⣿⡟⣯⢏⢱⣿⣿⣿⣿⣿⣿⣿⣿⣿⣿⣿⣿⣿⣿⣿⣿⣿⣿⣿⣿⣿⣿⣿⣿⣿⣟⣻⡿⣗⡽⢵⢵⣷⡿⢟⢹⡗⢹⣿⣷⣝⢿⣿⣿⣿⣿⣿⣿⣿⣿⣿⣿⣿⣿⣿⣿⣷⣗⣿⣿⣿⣿⣿⣿⣿⢿⣿⣿⣿⣿⣷⣜⣵⣟⣿⡇⢕⢕⣵⣎⢕⢕⢕⢕⢕⢕⢕⢕⢕⢕⢕⢕⢕⢕⢕⢕⢕⢕⢕⢕⢕⢕⢕⢕⠕⢕⢕⢕⢕⢕⠀⠀⠀⠀⠑⢕⢕⢕⢕⢕⢕⢕⣿⣿⣿⣿⣿⣽⣿⣿⣿⣿⣿⣿⣿⣿⣿⣿⣿⠀</a:t>
            </a:r>
            <a:br/>
            <a:r>
              <a:t>⢕⢕⢕⢕⢕⢄⢀⢀⠀⠀⠀⠁⠁⠑⠑⠕⠔⠔⢔⢄⢄⢀⢀⠀⠀⠀⠀⠀⠀⢠⣤⣤⣤⣤⣤⣴⣾⣿⣿⢕⢄⠀⠀⠀⠑⢕⠀⠀⠁⠑⠑⠕⠜⢙⢟⢻⢷⣷⣵⡕⢅⢕⢕⣵⢕⢜⣟⡻⣿⣿⣿⣿⣷⣧⣷⣿⣿⣾⣇⢕⢕⢝⢵⢕⢕⢕⢕⢕⢕⢜⢿⣧⣼⣿⣿⣿⣿⣿⣟⣷⣾⣿⣿⣿⣿⣿⣿⣿⣿⣿⣿⣿⣿⣿⣿⣿⣿⣿⣿⣿⣿⣿⣿⣿⣿⣿⣿⣿⣧⣵⡟⢝⣹⣿⣵⡕⢹⢜⢕⡜⣿⣿⣵⣹⣿⣿⣿⣿⢟⢿⡟⢿⣷⣽⣿⣿⣽⢿⣿⣿⣿⣿⣿⣿⡜⢝⡿⣿⣿⣿⣿⣕⢸⣿⣧⣵⢽⣧⣕⢝⢣⡕⢕⢕⢕⢕⢕⢑⢕⢕⢕⢕⢕⢕⢕⢕⢕⢕⢕⢕⢕⢕⢕⢕⢕⠐⢕⢕⢕⢕⢕⠕⠀⠀⠀⠀⢕⢕⢕⣕⣕⣵⡵⣿⣿⡿⢝⢝⢟⢟⢟⢿⢿⢿⣿⣿⣿⢿⢏⢏⠀</a:t>
            </a:r>
            <a:br/>
            <a:r>
              <a:t>⡕⢕⢕⢕⢕⢕⢕⢕⢕⢕⢔⢔⢄⢀⢀⠀⠀⠀⠀⠀⠀⠁⠁⠁⠑⠐⠔⠄⠀⢸⣿⣿⣿⣿⣿⣿⣿⣿⡇⢕⢄⠀⠀⢔⠐⠀⠀⠀⠀⠀⠀⠀⠀⠀⠀⠀⠁⠁⠘⠙⢟⢾⣿⣿⣷⣷⣾⣿⣿⣿⣿⣿⣿⣿⣿⣟⣿⣿⣿⣿⢇⣕⡕⢕⢕⢕⢵⢕⢕⢕⢕⢟⢝⢿⣿⣿⣿⣿⣿⣟⢿⣿⣿⣿⣿⣿⣿⣿⣿⣿⣿⣿⣿⣿⣿⣿⣿⣿⣿⣿⣿⣿⣿⣿⣿⣿⣿⣿⣿⣿⣿⣷⢝⢾⣷⡳⡕⣼⣿⣿⡿⣿⣿⣿⣿⣿⣿⣿⣿⣿⣿⣿⣿⣿⢿⣿⣿⣿⣿⣿⣿⣿⣿⣿⣷⣟⣷⣿⣿⣿⣿⣿⣿⣷⣿⣟⢾⣿⣷⣵⢜⢕⢕⢕⢕⢕⢕⢕⢕⢕⢕⢕⢕⢕⢕⢕⢕⢕⢕⢕⢕⢕⢕⢕⢕⢅⢕⢕⢕⢕⣕⣕⣔⢔⢴⢷⢷⢿⢿⢟⢟⠝⢕⠕⢕⠕⢕⢕⢕⢕⢕⢕⢕⢕⢕⢜⠻⢕⢕⢕⠀</a:t>
            </a:r>
            <a:br/>
            <a:r>
              <a:t>⢕⢕⢕⢕⢕⢕⢕⢕⢕⢕⢕⢕⢕⢇⢕⢕⢔⢔⢄⢄⢀⢀⢀⠀⠀⠀⠀⠀⠀⢸⣿⣿⣿⣿⣿⣿⣿⣿⢇⢕⠀⠀⠀⠁⠀⠀⠀⠀⠀⠀⠀⠀⠀⠀⠀⠀⠀⠀⠀⢄⣷⣱⣼⣿⣿⣿⡿⢿⢿⣵⡟⣿⢟⣿⣿⣾⢟⢝⣿⣿⣿⣿⡕⢕⢕⣕⡕⢕⢱⡕⢕⢕⢕⡕⢹⣿⣿⣿⣿⣿⣿⣿⣿⣿⣿⣿⣿⣿⣿⣿⣿⣿⣿⣿⣿⣿⣿⣿⣿⣿⣿⣿⣿⣿⣿⣿⣿⣿⣿⣿⣿⣿⣿⣧⣽⢱⣾⣿⣿⣷⣼⣿⣿⣿⣿⡿⣿⣿⣿⣿⣝⣿⣟⣵⢞⢏⣿⣿⣿⣿⣿⣿⣿⣿⣿⣿⣿⡿⣿⣿⣿⣿⣿⣿⣿⣿⣿⣿⣿⣿⣾⣿⣷⣾⣵⣵⢕⢕⢕⣱⡕⢕⢕⢑⢕⢕⢕⢕⢕⢕⢕⢕⢕⢕⢵⢵⢷⢗⢟⢝⢝⢝⢕⠁⠁⠁⠕⢕⠑⠁⠀⠀⠀⠀⠀⠀⠀⠐⠐⢁⠕⠕⢑⢕⢑⢕⢕⢄⢑⢕⠀</a:t>
            </a:r>
            <a:br/>
            <a:r>
              <a:t>⢔⠀⠀⠀⠀⠁⠁⠁⠁⠑⠑⠑⠕⠕⠕⠕⢕⢕⢕⢕⢕⠕⠕⠕⠕⢔⢔⢔⢄⢜⣿⣿⣿⣿⣿⣿⣿⣿⢑⠁⠀⠀⠀⢔⢔⢔⢕⢕⢔⢔⢔⢄⢄⢀⢀⠀⠀⠀⣰⡟⢻⢿⣻⢝⢕⢕⡿⣗⣷⣿⣿⣮⣻⣿⣷⡝⣽⡝⢻⣿⣿⣿⣿⣷⣕⡕⢕⢕⣕⣸⣕⢕⣕⣷⣾⣿⣿⣿⣿⣿⣿⣿⣿⣿⣿⣿⣿⣿⣿⣿⣿⣿⣿⣿⣿⣿⣿⣿⣿⣿⣿⣿⣿⣿⣿⣿⣿⣿⣿⣿⣿⣧⣵⣿⣿⣷⣾⣿⣿⣿⣿⣿⣿⣿⣿⣿⣿⣿⣿⣿⣿⢟⢕⣵⣿⢟⢿⣟⣽⣿⣿⣿⣿⣿⣿⣿⣿⣿⣿⣿⣿⣿⣿⣿⣿⣿⣿⣿⣿⡿⢿⣟⣟⣟⣿⣿⣿⣷⣕⣾⣿⣷⡕⢕⢕⢕⢕⢕⢕⢕⠕⢕⢕⢕⢕⠕⠕⢕⢕⢕⠑⠁⠅⠀⠀⠀⠀⠀⠀⠀⠀⠀⢀⢀⢀⢄⢀⢄⣕⣕⣕⣵⣵⣵⣷⣷⣷⣿⣿⣿⠀</a:t>
            </a:r>
            <a:br/>
            <a:r>
              <a:t>⠀⠀⠀⠀⠀⠀⠀⠀⠀⠀⠀⠀⠀⠀⠀⠀⠀⠀⠀⠁⠁⠁⠀⠀⠀⠀⠀⠀⠀⠁⠘⣿⣿⣿⣿⣿⣿⡿⢕⢅⢁⢐⢔⢔⢕⢕⢕⢕⢕⢕⢕⢕⢕⢕⢕⢕⢕⣷⣾⣿⣧⡕⢜⢕⢇⡵⢵⣵⣻⣿⢿⢟⢏⣏⣟⣿⣿⣿⣷⣿⣟⣏⣜⢝⣳⣾⣇⢜⢝⢟⢕⣼⣿⣿⣿⣿⣿⣿⣿⣿⣿⣿⣿⣿⣿⣿⣿⣿⣿⣿⣿⣿⣿⣿⣿⣿⣿⣿⣿⣿⣿⣿⣿⣿⣿⣿⣿⣿⣿⣿⣿⣿⣿⣿⣿⣿⣽⣟⣽⣿⣿⣿⣿⣿⣿⣿⣽⣿⣿⣿⣿⣇⣱⣏⢱⣾⣿⣿⣿⡇⢕⣿⣿⣯⣿⣿⣿⣿⣿⣿⣿⣿⣿⣿⣿⣿⣿⣿⣱⣵⣇⣷⣮⣽⢝⣹⡿⣿⣿⣿⣿⣿⣷⡑⠁⢑⠕⠕⠑⠁⠀⠀⠀⠀⠀⠀⠐⠕⢕⢕⢄⢀⢄⢄⡀⣀⣄⣄⣴⣵⣵⣵⣷⣷⣷⣿⣿⣿⣿⢿⢿⢿⢿⢿⢟⢟⢟⢝⢝⢝⠀</a:t>
            </a:r>
            <a:br/>
            <a:r>
              <a:t>⠀⠀⠀⠀⠀⠀⠀⠀⠀⠀⠀⠀⠀⠀⠀⠀⠀⠀⠀⠀⠀⠀⠀⠀⠀⠀⠀⠀⠀⠀⠀⠜⣿⣿⣿⣿⣿⣷⠀⠀⠀⠁⠁⠕⠕⠕⢕⢕⢕⢕⢕⢕⢕⢕⢕⢕⣼⣿⣿⣿⣿⣷⡧⡕⢜⢕⢸⡕⢜⢟⢕⢱⣹⣿⣿⣿⣿⣿⣿⣿⡿⣿⣿⣧⣜⣝⣝⣗⣕⣵⣿⣿⣿⣿⣿⣿⣿⣿⣿⣿⣿⣿⣿⣿⣿⣿⣿⣿⣿⣿⣿⣿⣿⣿⣿⣿⣿⣿⣿⣿⣿⣿⣿⣿⣿⣿⣿⣿⣿⣿⣿⣿⣿⣿⣿⣿⣿⣏⣿⣷⣧⣷⣿⣿⣿⣿⣿⣿⣿⣿⢟⣱⣿⣿⣧⣟⡿⢿⣣⣕⣾⣿⣿⣿⣿⣿⣿⣿⣿⣿⣿⣿⣿⣿⣿⣿⣿⡿⣿⣿⣿⢿⣿⣿⣿⣿⣷⣺⣿⣿⣿⣿⣿⣧⢀⠀⠀⢀⢀⢀⢄⢄⢄⢄⢔⢔⢔⢱⣵⣷⣷⣿⣿⣿⢿⢿⢿⢟⢟⢟⢟⢟⢝⢝⢝⢝⢕⢕⢕⢕⢕⢕⢕⢕⠕⢕⢕⢕⢕⢕⠀</a:t>
            </a:r>
            <a:br/>
            <a:r>
              <a:t>⠀⠀⠀⠀⠀⠀⠀⠀⠀⠀⠀⠀⠀⠀⠀⠀⠀⠀⠀⠀⠀⠀⠀⠀⠀⠀⠀⠀⠀⠀⠀⠀⠹⣿⣿⣿⣿⣿⢀⠀⠀⠀⠀⠀⠀⠀⠀⠀⠀⠁⠁⠁⠑⠑⠑⢱⣿⣿⣿⣿⣿⣇⣸⣕⣵⣵⢕⡕⢕⢕⢕⢕⣏⣷⣿⣿⣿⢿⢻⣽⣵⣽⣿⣿⣿⣿⣿⣿⣿⣿⣿⣿⣿⣿⣷⣿⣿⣿⣿⣿⣿⣿⣿⣿⣿⣿⣿⣿⣿⣿⣿⣿⣿⣿⣿⣿⣿⣷⣿⣿⣿⣿⣿⣿⣿⣿⣿⣿⣿⣿⣿⣿⣿⣿⣿⣿⣿⡿⣏⣿⣯⣻⢿⡻⢗⣻⣿⣿⣿⣿⣿⣿⣿⣿⣿⣿⣷⣾⣿⣿⣿⣿⣻⣿⣿⣿⣿⣿⣿⣿⣿⣿⣿⣿⣿⣿⣿⣷⣜⣿⣿⣿⣿⣿⣺⣿⣿⣿⣿⣿⣿⣿⣿⣿⣧⢔⢕⢕⢕⢕⢕⢕⢕⢕⢕⢕⢕⢕⢕⢕⢕⢕⢕⢜⠑⠑⠁⠑⠑⠑⠑⠁⠁⠁⢁⢁⢁⢀⢀⢄⢄⢔⢔⢔⠔⠔⠕⠕⠕⠕⠀</a:t>
            </a:r>
            <a:br/>
            <a:r>
              <a:t>⠀⠀⠀⠀⠀⠀⠀⠀⠀⠀⠀⠀⠀⠀⠀⠀⠀⠀⠀⠀⠀⠀⠀⠀⠀⠀⠀⠀⠀⠀⠀⠀⠀⠘⢿⣿⣿⣿⡇⠀⠀⠀⠀⠀⠀⠀⠀⢀⢄⢀⢀⠀⠁⠐⢔⢼⢿⢿⢿⢿⣿⣿⣿⣿⣿⣿⡟⢝⢕⣕⣱⡕⢿⣿⣽⣝⡕⢱⢾⢇⢝⢿⡿⣿⣵⣿⣿⣿⢿⣿⣿⣿⣿⣿⣿⣿⣿⣿⣿⣿⣿⣿⣿⣿⣿⣿⣿⣿⣿⣿⣿⣿⣿⣿⣿⣿⣿⣿⣿⣿⣿⣿⣿⣿⣿⣿⣿⣿⣿⣿⣿⣿⣿⣿⣿⣿⣾⡕⢎⣻⣿⣿⣿⣽⣽⣿⣿⣿⣿⣿⣿⣿⣿⣿⣿⣿⣿⣿⣿⣟⣵⣽⣿⣿⣟⣿⣿⣿⣿⣿⣿⣿⣿⣿⣿⣿⣿⣿⡷⢟⢟⣝⢝⢜⢝⢟⢝⢟⣽⢿⣿⣿⣿⣿⣿⣧⠁⠑⠑⠑⢑⢕⢕⢕⢕⢕⢕⢕⠕⢕⢕⠑⠅⠅⠀⠀⠀⠀⠀⠐⠐⠑⠑⠁⠁⠁⠁⠁⠀⠀⠀⠀⠀⠀⠀⠀⠀⠀⠀⠀⠀</a:t>
            </a:r>
            <a:br/>
            <a:r>
              <a:t>⠀⠀⠀⠀⠀⠀⠀⠀⠀⠀⠀⠀⠀⠀⠀⠀⠀⠀⠀⠀⠀⠀⠀⠀⠀⠀⠀⠀⠀⠀⠀⠀⠀⠀⠁⠹⣿⡿⢇⠀⠀⠀⠀⠀⠀⠀⠔⢕⢕⢕⢕⢔⢀⠀⢑⠕⠕⢑⢕⢕⢹⢿⢟⢿⢿⢟⣟⡟⢟⢹⢇⢜⢧⡜⢽⣿⣿⢿⢷⣾⣿⣿⣧⣻⣿⣿⣿⣿⣵⣿⣿⣿⣿⣿⣿⣿⣿⣿⣿⣿⣿⣿⣿⣿⣿⣿⣿⣿⣿⣿⣿⣿⣿⣿⣿⣿⣿⣿⣿⣿⣿⣿⣿⣿⣿⣿⣿⣿⣿⣿⣿⣿⣿⣿⣿⣿⣿⣿⣼⣟⣿⣿⣿⣿⣿⣿⡻⣿⣿⣿⣿⣿⣿⣿⣿⣿⣿⣿⣷⣿⣿⣿⣯⣿⣿⣿⣿⣿⣿⣿⣽⣿⣿⣿⣿⣿⣾⢇⢕⢕⢱⡎⢝⢕⢕⢕⢕⢕⣸⣏⢝⣿⣿⡟⢿⣿⡇⠀⠀⢄⢕⢕⢕⢕⢕⠕⢕⣕⠀⠀⢀⢀⢀⢀⢀⠀⠀⢀⠄⠄⠄⠄⠄⠄⠔⠐⠐⠐⠀⠀⠀⠀⠀⠀⠀⠀⠀⠀⠀⠀⠀</a:t>
            </a:r>
            <a:br/>
            <a:r>
              <a:t>⢀⢀⠀⠀⠀⠀⠀⠀⠀⠀⠀⠀⠀⠀⠀⠀⠀⠀⠀⠀⠀⠀⠀⠀⠀⠀⠀⠀⠀⠀⠀⠀⠀⠀⠀⠀⠘⢕⢕⠀⠀⠀⠀⠀⠀⠀⠀⠑⠕⢕⢕⢕⢕⢕⢁⠁⢀⠀⠑⢕⢜⡳⢕⢕⢕⢕⢹⢿⢗⢞⢗⢕⢜⢻⡟⢝⢝⢝⢟⢻⢿⢽⣻⣿⣿⣿⣿⣿⣿⣿⣿⣿⣿⣿⣿⣿⣿⣿⣿⣿⣿⣿⣿⣿⣿⣿⣿⣿⣿⣿⣿⣿⣿⣿⣿⣿⣿⣿⣿⣿⣿⣿⣿⣿⣿⣿⣿⣿⣿⣿⣿⣿⣿⣿⣿⣿⣿⣿⣿⣿⣿⣿⣿⣿⣿⣿⣿⣿⣿⣿⣿⣿⣿⣿⣿⣿⣿⣿⣿⣿⣿⣿⣿⣿⣿⣿⣿⣿⣿⣿⣿⣿⣿⣿⣏⣿⢵⣜⢜⢕⢕⢕⢱⢕⢸⡕⡣⢸⣧⡾⣿⣿⢟⣫⣼⣿⣧⠀⠀⢕⢕⢕⢕⢕⠐⠀⠜⡏⢑⢑⢁⠁⠁⠁⠀⠀⠀⠀⠀⠀⠀⠀⠀⠀⠀⠀⠀⠀⠀⠀⠀⠀⠀⠀⠀⠀⠀⠀⠀⢀⠀</a:t>
            </a:r>
            <a:br/>
            <a:r>
              <a:t>⢕⢕⢕⢕⢕⢕⢕⢕⢔⢔⢔⢔⢔⢔⢔⢔⢔⢔⢄⢄⢄⢄⢄⢄⢄⢄⢄⢄⢄⢄⢄⢄⢄⢄⢄⢄⣵⣷⣷⡔⢄⢄⢄⢄⢄⢄⢄⢄⢄⢅⢵⣵⣕⢕⡕⡕⢜⢕⢕⢕⢕⢜⢕⢕⢕⢕⢕⢕⢁⢕⠑⢕⢕⢕⢕⢕⢕⢕⢱⢕⢇⢕⢾⣿⣿⣿⣿⣿⣿⣿⣿⣿⣿⣿⣿⣿⣿⣿⣿⣿⣿⣿⣿⣿⣿⣿⣿⣿⣿⣿⣿⣿⣿⣿⣿⣿⣿⣿⣿⣿⣿⣿⣿⣿⣯⣧⣝⣹⣿⣿⣿⣿⣿⣿⣿⣿⣿⣿⣿⣿⣿⣿⣿⣿⣿⣿⣿⣿⣿⣿⣿⣿⣿⣿⣿⣿⣿⣿⣿⣿⣻⣿⣿⣿⣿⢿⣿⣿⣿⣿⣿⣿⣿⣿⣿⣿⣷⣯⣷⣕⢕⢣⡵⣕⣕⡹⣷⣾⡝⢕⢕⢕⣕⣿⡟⢻⡿⡔⢄⢕⢕⢕⢕⢕⢕⢕⢔⢔⢕⢕⢕⢕⢕⢕⠐⠀⠀⢔⠀⢁⢁⢁⢁⢑⢕⢕⢕⢕⢕⢕⢕⢕⢕⢕⢕⢕⢕⢕⢕⢕⠀</a:t>
            </a:r>
            <a:br/>
            <a:r>
              <a:t>⢄⢄⠀⠀⠀⠀⠀⠀⠀⠀⠀⠀⠀⠀⠀⠀⠀⠀⠀⠀⠀⠀⠀⠀⠁⠁⠁⠁⠁⠁⠁⠁⠁⠁⠁⢕⣟⣿⣿⡕⢕⢑⠁⠁⠁⢕⢕⢕⢕⢕⢜⣿⢟⢕⢕⢕⢕⢕⢣⢕⢕⢕⢕⢕⢱⡕⢕⢕⠑⢕⢕⢕⢕⣧⢕⢕⢕⢕⢜⢕⢱⢕⢕⢜⢿⣿⣿⣿⣿⣿⣿⣿⣿⣿⣿⣿⣿⣿⣿⣿⣿⣿⣿⣿⣿⣿⣿⣿⣿⣿⣿⣿⣿⣿⣿⣿⢿⣿⣿⣿⣿⣿⣿⣿⣿⣿⣿⣿⣿⣿⣿⣿⣿⣿⣿⣿⣿⣿⣿⣿⣿⣿⣿⣿⣿⣿⣿⣿⣿⣿⣿⣿⣿⣿⣿⣿⣿⣿⣿⣿⣯⣽⣻⣽⣿⣾⣿⣿⣿⣿⣿⣿⣿⣿⣿⣿⣿⣿⢿⡟⢿⣝⣿⣿⣟⢿⣻⢜⢕⢝⢇⢕⢫⣵⣼⣻⣷⣇⢕⢕⢕⢕⢕⠁⠑⠑⠑⠑⠑⠑⠑⠑⠑⠑⠀⠀⠀⠀⠀⠀⠀⠀⠀⠀⠀⠀⠀⠀⠁⠁⠁⠁⠁⠁⠁⠑⠑⠕⠕⠕⠀</a:t>
            </a:r>
            <a:br/>
            <a:r>
              <a:t>⢕⢕⢔⢔⢔⢔⢔⢔⢕⢕⢕⢕⢕⠕⠕⠔⠔⠔⠔⠐⠐⠔⠔⠔⠔⠔⠔⠔⠔⠔⠔⠔⠔⠄⠔⢸⢿⣿⣿⢧⢕⢕⠕⠕⠕⠕⢕⢕⢕⢕⢜⢿⢿⢟⢟⢏⢕⣾⣿⢾⣷⡇⢱⣷⢕⢜⣧⢕⡕⢕⢕⢜⠕⢜⢕⢕⢕⢕⢕⢵⢇⢕⢕⢑⢕⣝⣿⣿⣿⣿⣿⣿⣿⣿⣿⣿⣿⣿⣿⣿⣿⣿⣿⣟⣿⡿⢿⣿⣿⣿⣿⣿⣿⣿⣷⣾⣷⣿⣿⣿⣿⣿⣿⣿⣿⣿⣿⣿⣿⣿⣿⣿⣿⣿⣿⣿⣿⣿⣿⣿⣿⣿⣿⣿⣿⣿⣿⣿⣿⣿⣿⣿⣿⢿⣿⣿⣿⣿⣿⣧⣝⢝⢹⢝⢝⡝⢺⣝⣻⣿⣿⣿⣿⣽⣿⣿⣿⣵⣿⣿⣷⢇⢜⢕⢜⣸⣿⣧⡕⢕⢕⢕⢕⢕⢝⢻⢏⢝⢕⢕⢕⢕⢕⢄⢔⢄⢄⢄⢄⢄⢄⢄⢄⢀⠀⠀⢀⢄⢀⢀⢀⢀⢀⢀⢀⢀⢀⢀⢀⢀⢀⢀⢀⢀⢀⢀⢀⢀⢀⢀⠀</a:t>
            </a:r>
            <a:br/>
            <a:r>
              <a:t>⠀⠀⠀⠀⠀⠀⠀⠀⠀⠀⠀⠀⠀⠀⠀⠀⠀⠀⠀⠀⠀⠀⠀⠀⠀⠀⠀⠀⠀⠀⠀⠀⢀⢀⠀⢕⣕⣱⣕⡕⢀⢄⢄⢀⢀⢀⢅⢄⢄⢄⢄⣵⢵⢵⢕⢱⣔⢕⢹⡜⢏⠕⢕⢕⢕⢕⢟⢕⢕⢕⢕⢅⢅⢕⢕⢕⢕⢔⢔⢕⢕⢕⣵⣷⣾⡏⢝⢹⣿⣿⣿⣿⣿⣿⣿⣿⣿⣿⣿⣿⣿⣿⣾⣿⣿⣿⣷⣿⣿⣿⣿⣿⣿⣿⣿⣿⣿⣿⣿⣿⣿⣿⣿⣿⣿⣿⣿⣿⣿⣿⣿⣿⣿⣿⣿⣿⣿⣿⣿⣿⣿⣿⣿⣿⣿⣿⣿⣿⣿⣿⣿⣿⣿⣿⣿⣏⢕⣟⣟⣟⣿⣷⣵⣼⣕⢕⣕⣸⣿⣿⣿⣿⣿⣿⣾⣿⣿⣷⢻⣿⣿⣯⣵⣷⣿⣿⣿⢿⢏⢕⢕⡕⢕⢱⢕⢜⢕⢕⢕⢕⢕⢕⢕⢕⢕⢕⢕⢕⢕⢕⢕⢕⢕⠑⠀⠀⢕⠁⢅⢅⢅⢅⢕⢕⢕⢕⢕⢕⢕⢕⢕⢕⢕⢕⢕⢕⢕⢕⢕⢕⠀</a:t>
            </a:r>
            <a:br/>
            <a:r>
              <a:t>⢔⢔⢔⢔⢔⢔⢔⢔⢔⢔⢔⢔⣔⣔⣔⣔⣔⢔⢰⢴⢔⢔⢔⢔⢕⢕⢕⢕⢕⢕⠕⠕⠕⠕⠕⢿⢿⢿⢟⢝⠁⠑⠑⠁⠁⠀⠀⠁⠁⠀⠀⠕⠕⢕⢕⠐⠜⢕⣵⣇⡔⢔⢜⠇⢕⢑⢕⢕⢕⢕⢕⢕⢕⢕⢕⢇⢕⢕⢕⢱⢾⣿⣿⣟⣻⣿⣷⡎⢸⣿⣿⣿⣿⣿⣿⣿⣿⣿⣿⡟⢿⣏⢱⣵⣿⣿⣿⣿⡿⢟⢕⢜⢟⣿⣿⣿⣿⣿⣿⣿⣿⣿⣿⣿⣿⣿⣿⣿⣿⣿⣿⣿⣿⣿⣿⣿⣿⣿⣿⣿⣿⣿⣿⣿⣿⣿⣿⣿⣿⣿⣿⣿⣿⣿⣝⢜⡕⣸⣏⢟⢟⣿⣿⣿⣿⣿⣽⣯⣷⣾⣯⣿⣿⣿⣿⣿⣿⣿⣿⣿⣷⣼⣿⣿⣟⣿⡟⢇⢁⢅⢕⢎⢕⢧⢕⢕⢕⢕⢅⢕⠁⠁⠕⠕⠕⢕⢕⢕⢕⢕⢗⢗⢗⠕⠴⢵⢵⢵⢵⣵⣵⣵⣵⣵⣵⣕⣕⣕⣕⣕⣕⣕⣕⣕⣕⣕⣕⣕⣕⣕⠀</a:t>
            </a:r>
            <a:br/>
            <a:r>
              <a:t>⢕⢕⠕⠕⠕⠕⠕⠝⠝⠝⠝⠙⠙⠑⠑⠑⠑⠁⠁⠁⠁⠁⠁⠁⠀⠀⠀⠀⠀⠀⠀⠀⠀⠀⠀⢕⢕⢕⢕⢕⠀⠀⠀⠀⠀⠀⠀⠀⠀⢀⢀⢀⢀⢁⢅⢕⣱⣜⢕⢕⢐⠅⠐⢁⢑⢕⢕⢕⣧⣱⢕⢕⢕⣕⢗⢗⣕⡕⢽⣽⣣⣿⣿⣿⣿⣿⣿⣵⣾⣿⣿⣿⣿⣿⣿⣿⣿⣿⣿⣿⣿⣿⣿⣿⣾⣿⣿⣿⣿⣿⡷⣷⣾⣿⣿⣿⣿⣿⣿⣿⣿⣿⣿⣿⣿⣿⣿⣿⣿⣿⣿⣿⣿⣿⣿⣿⣿⣿⣿⣿⣿⣿⣿⣿⣿⣿⣿⣿⣿⣿⣿⣿⣿⣯⡜⣻⣷⣎⣿⣷⣾⣿⣿⣿⢿⣿⣿⣿⣿⣿⣿⣿⣿⣿⣟⢟⣿⣿⡯⢕⢿⣿⣿⣽⡽⣿⡗⢕⢣⢕⢅⢕⢑⠑⢕⢕⢕⢕⢕⠕⠐⠔⢔⢕⢀⢕⢕⢕⢕⢕⢕⢕⢄⠀⠀⢅⢀⢀⢀⢁⠁⠁⠁⠁⠁⠑⠑⠙⠙⠙⠙⠝⠝⢝⢟⢟⢟⢻⢿⢿⠀</a:t>
            </a:r>
            <a:br/>
            <a:r>
              <a:t>⠀⠀⠀⠀⠀⠀⠀⠀⠀⠀⠀⠀⠀⠀⠀⠀⠀⠀⠀⠀⠀⠀⠀⠀⠀⠀⠀⠀⠀⠀⠀⠀⠀⠀⠀⢕⢕⣕⣕⢕⢀⢀⢄⢔⢔⢔⢔⠔⠑⢕⢕⢕⢕⢕⢕⢕⢕⡵⢕⡕⢱⢕⢕⢕⢕⢕⢕⢕⢕⢕⢱⢕⣸⢿⢝⢺⡿⢟⢕⢎⣿⢿⣿⣿⣿⣿⣿⣿⡿⢿⣿⣿⣿⣿⣿⣿⣿⣿⡿⢻⣿⣿⣿⣝⣝⣽⣵⣟⣿⣣⣼⣟⢿⣿⣿⣿⣿⣿⣿⣿⣿⣿⣿⣿⣿⣿⣿⣿⣿⢿⣿⣿⣿⣿⣿⣿⣿⡿⣿⣿⣿⣿⣿⣿⣿⣿⣿⣿⣿⣿⣿⣿⣿⣿⣿⣽⣿⣽⣻⣿⣿⣿⣷⣿⣿⣿⣿⣿⣿⣿⣿⣿⣿⣿⣿⣿⣿⣿⣧⣵⣕⣿⣿⣯⢕⢇⢕⢕⢕⢕⢕⢕⢕⢕⢕⣕⢕⢅⢑⢀⠀⠀⠀⠀⠁⠁⠑⠑⠑⠑⠑⠕⠕⠑⢕⢕⠅⢕⢕⢕⢕⢕⢕⢕⢔⠔⠔⠔⠔⠔⢄⢄⢄⢄⢕⢕⢕⢕⢕⢕⠀</a:t>
            </a:r>
            <a:br/>
            <a:r>
              <a:t>⠀⠀⠀⠀⠀⠀⠀⠀⠀⠀⠀⠀⠀⠀⠀⠀⠀⠀⠀⠀⠀⢀⢀⢀⢀⢄⢄⢄⢄⢄⢔⠔⠔⠔⠐⢟⣟⡟⢏⢕⢁⢁⢀⢕⢕⢕⢕⢕⢕⢕⢕⢕⠕⠕⠕⠕⢜⢕⢕⢟⢏⢱⢕⠕⢕⢜⢇⢕⠑⠑⢕⢕⢝⢧⡕⣻⣷⣷⣕⡕⢕⣾⣿⣿⣿⣿⣿⣿⣿⣿⣿⣿⣿⣿⣿⣿⣿⡿⣳⣿⣿⣟⣻⢿⣿⣿⣿⣷⣿⣿⣿⣿⣾⣯⣿⣿⣿⣿⣿⣿⣿⣿⣿⣿⣿⣿⣿⣿⣿⣾⣿⣿⣿⣿⣿⣾⣿⣿⣿⣿⣿⣿⣿⣿⣿⣿⣿⣿⣿⣿⣿⣿⣿⣿⣿⣿⣿⣿⣿⣿⣿⣧⣽⣿⣿⣿⣿⣿⣿⣿⣿⣿⡟⢹⣿⣿⣿⣿⣿⣾⣿⣿⣿⣳⣷⣧⣷⣧⣇⣕⡕⢵⢕⡕⡼⡟⢕⢕⢕⢔⢄⠀⠀⠀⠀⠀⠀⠀⠀⠀⠀⠀⠀⠀⠀⠀⠀⠀⠀⠀⠁⠁⠁⠁⠁⠑⠑⠑⠑⠐⠔⠔⠔⠔⠕⢕⢕⢕⢕⢕⠀</a:t>
            </a:r>
            <a:br/>
            <a:r>
              <a:t>⢔⢄⢀⢀⢀⢀⢄⣄⣄⣄⣄⣠⣤⡴⢴⢔⢔⢕⢕⢕⢕⢕⠕⠑⠑⠑⢁⠁⠁⠄⠀⢀⢀⢀⢄⣼⣵⣿⢿⢇⠑⠑⠑⠑⠁⠁⠁⠁⢀⠀⠀⢄⢄⢰⣕⢕⢕⢕⢕⡞⢕⢕⢄⠀⠀⠕⢕⢕⢔⢀⢕⢕⢕⣱⢸⢿⣿⣿⣿⣷⣷⣵⣟⢾⣻⢟⣿⣿⣿⣿⣿⣿⣿⢿⣿⣿⡿⣏⣿⢿⣿⣿⣿⣿⣼⣽⣿⣿⣿⣿⣿⣾⣿⣿⣿⣿⣿⣿⣿⣿⣿⣿⣿⣿⣿⣿⣟⣿⣿⣿⣿⣿⣿⣿⣿⣿⣿⣿⣿⣿⣿⣿⣿⣿⣿⣿⣿⣿⣿⣿⣿⣿⣿⣿⣿⣿⣿⣿⣿⣿⣿⣿⣿⣿⣿⣿⣟⣟⢿⡿⣿⣿⣷⣾⣿⣿⣿⣿⣿⣿⣿⣿⣿⣿⣯⣿⣿⢿⢿⣷⣵⣵⡵⢷⢕⡜⣇⢱⢕⢕⢑⠀⠀⠀⠀⠀⠀⠀⠀⠀⠀⠀⠀⠀⠀⠀⠀⠀⠀⠀⠀⠀⠀⠀⠀⠀⠀⠀⠀⠀⠀⠀⠀⠀⠀⠀⠀⠀⠀⠀⠀</a:t>
            </a:r>
            <a:br/>
            <a:r>
              <a:t>⡷⢷⢿⢟⢟⢟⢟⢏⢝⢝⠕⠕⠕⠕⠕⠕⠕⠑⠑⠑⠑⠁⠁⠁⠄⠄⠔⠐⠑⠑⠁⠁⠁⠁⠀⢜⢕⢕⢕⢕⠀⢀⢀⢄⠄⠔⢕⠕⠑⠁⠀⠀⢁⢅⢟⢝⢗⢕⢕⡕⢕⠕⠕⢔⢀⠁⢕⢵⢕⢕⢞⢗⢷⣿⣿⣿⣾⡟⣳⣎⣝⣸⣏⢝⢹⢿⢿⣿⢿⣿⣟⣟⢻⣿⣿⣿⣿⣿⣿⣿⣾⣿⣻⣽⣿⣿⣿⢿⡿⣿⣿⣿⣿⣿⣿⣿⣿⣿⣿⣿⣿⣿⣿⣿⣿⣿⣿⣿⣿⣿⣿⣿⣿⣿⣿⣿⣿⣿⣿⣿⣿⣿⣿⣿⣿⣿⣿⣿⣿⣿⣿⣿⣿⣿⣿⣿⣿⣿⣿⣿⣿⣿⣿⣿⣿⣿⣷⣵⣼⣾⣿⣿⣿⣿⣿⣿⣿⣿⣿⣿⣿⣿⣿⣿⣿⣿⣿⣿⣿⣿⣿⣿⣿⣷⢗⢾⣿⣧⣕⣱⡕⠀⠀⠀⠀⠀⠀⠀⠀⠀⠀⠀⠀⠀⠀⢔⠀⠀⠀⠀⠀⠀⠀⠀⠀⠀⠀⠀⠀⠀⠀⠀⠀⠀⠀⠀⠀⠀⠀⠀⠀</a:t>
            </a:r>
            <a:br/>
            <a:r>
              <a:t>⠑⠁⠁⠁⠁⠀⠀⠀⠀⠀⠀⠀⠀⠀⠀⠀⠀⠀⠀⠀⠀⠀⠀⠀⠀⠀⠀⠀⠀⠀⠀⠀⢀⢀⢄⢵⣷⢿⢿⢕⠁⠁⠁⠀⢀⢀⠄⢔⠔⢐⠀⢀⢄⢅⢕⢕⠑⠑⠑⠑⠐⠀⠀⢄⠀⢄⡐⠄⠅⢵⢕⢕⢕⢝⢏⢝⢟⡹⢟⢟⢕⢕⢕⢕⢕⢞⢻⡿⣵⣝⣹⣿⢜⢿⣿⣿⣱⡿⢿⣏⢝⢕⢝⣿⢿⣿⣿⣧⣵⣼⣿⣿⣿⣿⣿⣿⣿⣿⣿⣏⢝⣿⣿⣿⣿⣿⣿⣿⣿⣿⣿⣿⣿⣿⣿⣿⣿⣿⣿⣿⣿⣿⣿⣿⣿⣷⣿⣿⣿⣿⣿⣿⣿⣿⣿⣿⣿⣿⣿⣿⣿⣿⣿⣿⣿⣿⣿⣿⣿⣿⣿⣿⣿⣿⣿⣿⣿⣿⣿⣿⣿⣿⣿⡿⢟⢟⡟⢟⣿⣿⣿⣿⣿⢿⣿⣿⣿⣿⣿⣿⡇⠀⠀⠀⠀⠀⠀⠀⠀⠀⠀⠀⠀⠀⢔⠀⠀⠀⠀⠀⠀⠀⠀⠀⠀⠀⠀⠀⠀⠀⠀⠀⠀⠀⠀⠀⠀⠀⠀⠀⠀</a:t>
            </a:r>
            <a:br/>
            <a:r>
              <a:t>⠀⠀⠀⠀⠀⠀⠀⠀⠀⠀⠀⠀⠀⠀⠀⠀⠀⠀⠀⠀⠀⠀⠀⠀⠀⠀⠀⠀⠀⠀⠁⠁⠀⠀⠀⢕⣱⣷⣷⢕⠔⠑⠑⢁⢁⢄⠄⠔⠔⠑⠁⠑⠁⠀⠀⠀⠀⠀⠀⠀⠀⠁⢀⢄⢄⠕⢕⢕⢀⢀⢄⢕⢕⢱⣕⡕⢕⢕⢕⢕⢕⢕⢱⢇⢕⢕⢕⢷⣹⢯⣻⣿⢕⣿⣾⣿⣯⢇⢞⢝⢟⢿⣾⣟⢕⣿⣿⣿⣿⣿⣿⣿⣿⣿⣿⣿⣿⣿⣿⣟⣧⣽⣿⣿⣷⣿⣿⣿⣿⣿⣿⣿⣿⣿⣿⣿⣻⣿⣿⣿⣿⣿⣿⢿⣿⣷⣿⣿⣿⣿⡿⢟⣿⡿⣿⣿⣿⣿⣿⣿⣿⣿⣿⣿⣿⣿⣿⣿⣿⣿⣽⣿⣿⣿⣿⣿⣿⣿⣿⣿⣿⣿⣿⢇⢱⣵⢱⣕⢽⣽⣹⣿⣿⣿⡿⢿⣟⢟⢻⣿⢇⠀⠀⠀⠀⠀⠀⠀⠀⠀⠀⠀⠀⢔⢕⠀⠀⠀⠀⠀⠀⠀⠀⠀⠀⠀⠀⠀⠀⠀⠀⠀⠀⠀⠀⠀⠀⠀⠀⠀⠀</a:t>
            </a:r>
            <a:br/>
            <a:r>
              <a:t>⠀⠀⠀⠀⠀⠀⠀⠀⠀⠀⠀⠀⠀⠀⠀⠀⠀⠀⠀⠀⠀⠀⠀⠀⠀⠀⠀⢀⢀⢄⢄⢔⢔⢕⢕⢸⣿⣿⣿⢕⢔⠕⠑⠁⠁⠀⠀⠀⠀⠀⠀⠀⠀⠀⠀⠀⠀⢀⢄⢔⠔⠕⠁⠑⡜⠁⠁⢀⢔⢔⠕⠑⠑⢜⢟⣕⢇⢕⢕⢕⣷⡾⢿⢗⢳⢵⢗⢝⢕⡎⣿⡿⢿⢿⣿⢝⢕⣕⣕⢕⢕⢕⢜⢻⣷⣿⣿⣿⣿⣿⣿⡿⣿⣿⣿⣿⣿⣿⣷⣽⣿⣿⣿⣿⣿⣿⣿⣿⣿⣿⣿⣿⣟⣿⣿⣿⣿⢫⣻⣿⣿⣿⣿⣿⣷⣿⣿⣿⣿⣿⣵⡕⣝⢕⣱⣵⣼⡯⡝⢟⣿⣿⣿⣟⢟⢟⢇⡽⢻⣿⣿⣿⣿⣿⣿⣿⣿⣿⣿⣿⣿⣿⣼⣵⣼⢿⣏⢕⣱⢟⣿⣿⣿⣏⢕⣵⣾⣿⢇⢕⠁⠀⠀⠀⠀⠀⠀⠀⠀⠀⠀⠀⢔⢕⢕⠀⠀⠀⠀⠀⠀⠀⠀⠀⠀⠀⠀⠀⠀⠀⠀⠀⠀⠀⠀⠀⠀⠀⠀⠀⠀</a:t>
            </a:r>
            <a:br/>
            <a:r>
              <a:t>⠀⠀⠀⠀⠀⠀⠀⠀⠀⠀⠀⠀⠀⠀⠀⠀⠀⠀⠀⢀⢄⢄⢔⢔⢕⢕⢕⢕⢕⢕⢕⢕⢕⢕⢕⢸⢿⢿⢟⠑⠀⠀⠀⠀⠀⠀⠀⠀⠀⢰⡄⢀⢄⢔⠔⠐⠁⠁⠀⠀⠄⠀⠀⠀⢜⢔⢄⢌⠅⠕⠀⠀⢁⢀⠑⢕⠕⢕⢕⢕⢝⢕⢑⢕⢕⢕⢕⢱⢕⢜⢇⢕⢕⢕⢕⢕⢺⢟⢗⢇⡜⢜⢝⣽⣿⢿⢿⡻⣼⡮⡕⢗⡿⣿⣿⣿⣿⣿⣿⣿⣿⣿⣿⣿⣿⣿⣿⣿⣿⣿⣿⣿⣿⣿⣽⣿⣿⣽⢟⣿⣿⣿⣿⣷⣿⣿⣿⣯⣻⣿⣿⣿⣿⣿⣿⣿⣏⣝⢵⣷⣝⣿⣿⣿⣞⣕⢏⢕⢕⢽⣿⣿⣿⣿⣿⣿⣿⣿⣿⣿⣿⣿⣿⣿⣿⣎⣿⣿⣷⣯⣾⣧⣼⣿⣸⢿⣿⢿⣱⢇⠀⠀⠀⠀⠀⠀⠀⠀⠀⠀⠀⢄⢕⢕⢕⠀⠀⠀⠀⠀⠀⠀⠀⠀⠀⠀⠀⠀⠀⠀⠀⠀⠀⠀⠀⠀⠀⠀⠀⠀⠀</a:t>
            </a:r>
            <a:br/>
            <a:r>
              <a:t>⠀⠀⠀⠀⠀⠀⠀⠀⠀⠀⠀⠀⢀⢀⢄⢄⢔⢔⢕⢕⢕⢕⢕⢕⢕⢕⢕⢕⢕⢕⠕⠑⠑⠁⠀⢕⢕⢕⢕⠀⠀⠀⠀⠀⠀⢀⢀⢄⢔⢾⣿⣧⢁⠀⠀⠀⠀⠀⠀⠀⠀⠀⢔⠔⠁⠀⢀⢀⠑⠑⢄⢕⡕⠑⠀⠀⠰⠁⠁⢕⢕⢕⢕⢕⠑⢕⠀⠕⢕⡕⢕⢵⢕⢕⡕⢕⢕⣗⢕⢕⣵⣵⣾⡗⡝⢺⢻⣯⢕⢕⣻⣿⣷⣽⣿⣿⣿⣿⣿⣿⣿⣿⣿⡟⢟⢿⢿⣿⣟⣿⣿⣿⣿⣿⣿⡿⣿⣿⡼⣿⣿⣿⣿⣿⣿⣿⣿⢿⢟⣟⣟⢿⣿⣝⣻⣽⣟⣿⡏⢝⢕⢕⢻⣿⣽⡜⢇⢜⣱⣼⣿⣿⣿⣿⣿⣿⣿⣿⣿⣿⣿⣿⣿⣿⢿⣿⣽⣿⣿⣿⣿⣿⢿⢿⢻⣧⣹⢯⢕⠀⠀⠀⠀⠀⠀⠀⠀⠀⠀⠀⠀⢕⢕⢕⢕⠀⠀⠀⠀⠀⠀⠀⠀⠀⠀⠀⠀⠀⠀⠀⠀⠀⠀⠀⠀⠀⠀⠀⠀⠀⠀</a:t>
            </a:r>
            <a:br/>
            <a:r>
              <a:t>⢄⢄⢄⢔⢔⢔⢕⢕⢔⢔⢕⢕⢕⢕⢕⢕⢕⢕⢕⢕⢕⢕⢕⠕⠕⠑⠁⠁⠀⠀⠀⠀⠀⠀⠀⠕⢕⢕⣕⢄⢀⢄⢔⠔⠑⠑⠁⠀⠀⣼⣿⣿⣷⣄⠀⠀⠀⠀⠀⠀⠀⠀⠁⢀⠀⠐⢐⢑⢔⢕⢕⢅⢑⢔⢀⢔⠑⢀⠄⢅⢕⡗⢕⠀⠀⠀⠄⢔⠕⢕⢕⢜⡇⢕⢜⢱⢕⢷⣿⡿⡿⢟⢕⢝⢕⢱⢕⡎⢕⢺⣿⣿⣗⣻⣿⣿⣿⣿⣿⣿⣿⣿⡕⢜⢕⢇⢕⢜⢻⣷⣿⣿⣻⣿⣿⣿⣽⣿⣷⣿⣿⣿⡿⢿⢷⢎⢵⣷⣷⣿⣿⣿⣻⣿⣽⣿⣱⡇⢕⢕⢕⢕⡕⡟⢻⣿⣵⣷⣿⣿⣿⣿⣿⣿⣿⣿⣿⣿⣿⣯⢾⢿⣿⢿⢿⣿⣿⢧⢻⢏⢕⢕⢕⢏⢻⢇⢵⢷⢕⠐⠀⠀⠀⠀⠀⠀⠀⠀⠀⠀⢔⢕⢕⢕⠀⠀⠀⠀⠀⠀⠀⠀⠀⠀⠀⠀⠀⠀⠀⠀⠀⠀⠀⠀⠀⠀⠀⠀⠀⠀⠀</a:t>
            </a:r>
            <a:br/>
            <a:r>
              <a:t>⢕⢕⢕⢕⢕⢕⢕⢕⢕⢕⢕⢕⢕⢕⢕⢕⢕⠕⠑⠑⠁⠁⠀⠀⠀⠀⠀⠀⠀⠀⠀⠀⠀⠀⢀⢔⣵⣿⢿⢗⠁⠁⠀⠀⠀⠀⠀⠀⠀⣿⣿⣿⣿⣿⣧⠀⠀⠀⠀⠀⠀⠀⠀⠀⠑⢵⢔⠕⢳⢿⢗⢰⣕⡕⢀⢕⢔⢕⢔⢕⢟⢇⢁⠁⠐⠀⢁⢕⢕⢕⢕⢕⣕⢕⢕⢕⢜⣝⡹⡇⢜⢗⢳⡕⢕⡕⢕⢇⣝⣽⣟⣻⣿⢿⣿⣿⣿⣿⣿⣿⢿⣿⣣⢕⡕⣟⢕⢜⢕⢼⢿⣿⣿⣿⣿⣿⣿⣿⣿⢿⢟⢝⢗⢳⢷⢽⣿⢿⢿⣿⣿⡷⢾⣿⣿⣯⡝⣝⣵⣕⢕⢕⢜⢇⢕⡸⢟⣿⣿⣿⣿⣿⣿⣿⣿⣿⣿⣿⣿⡿⣾⣿⣿⣿⡧⡜⢱⡕⢕⢷⣵⢕⢗⣳⣧⣕⣕⡕⢕⠑⠐⠄⢀⢀⢀⠀⢄⠀⠀⠀⢕⢕⢕⢕⠐⠀⠀⠀⠀⠀⠀⠀⠀⠀⠀⠀⠀⠀⠀⠀⠀⠀⠀⠀⠀⠀⠀⠀⠀⠀⠀</a:t>
            </a:r>
            <a:br/>
            <a:r>
              <a:t>⢕⢕⢕⢕⢕⢕⢕⢕⢕⢕⠕⠕⠑⠑⠁⠀⠀⠀⠀⠀⠀⠀⠀⠀⠀⠀⠀⠀⠀⢀⢄⢔⠕⠕⠑⠁⢕⢕⢕⢕⠀⠀⠀⠀⠀⠀⠀⠀⠀⣿⣿⣿⣿⣿⣿⡔⠀⠀⠀⠀⠀⠀⠀⠀⠀⠀⠁⢱⣕⣸⣧⣵⢑⢕⢀⢕⢕⢕⢕⢕⢕⢱⢑⢀⡄⠘⠁⠑⢕⢕⢕⢜⢹⢕⢕⣧⡎⢕⢕⢕⣕⣵⡕⢵⢱⢕⢪⣽⡟⣼⣵⣟⣮⣿⢿⣿⣷⢿⢏⢜⢕⢻⣝⢕⢝⢏⣱⢝⢕⢷⡕⣾⣿⣿⣿⣿⣻⡏⢕⢕⣕⣕⣕⢕⢕⢕⢕⢕⣸⣻⣧⣕⣿⣿⣿⢿⢏⢹⡏⢝⣱⢕⣵⢕⢝⡞⢇⢝⢻⣿⣏⢹⣟⣟⣿⣿⣝⣽⡿⢕⣵⣷⣷⣷⣮⣗⢟⠑⠑⢱⢹⣵⡕⢜⢝⢝⠏⠑⠕⢔⢄⢀⢀⢁⠁⠑⠕⢄⢔⢔⣷⣧⣕⣕⠀⠀⠀⠀⠀⠀⠀⠀⠄⢀⢀⠀⠀⠀⠀⠀⠀⠀⠀⠀⠀⠀⠀⠀⠀⠀⠀</a:t>
            </a:r>
            <a:br/>
            <a:r>
              <a:t>⢕⢕⢕⠕⠕⠑⠑⠁⠀⠀⠀⠀⠀⠀⠀⠀⠀⠀⠀⠀⠀⠀⠀⠀⢀⢄⢔⠔⠑⠑⠁⠀⠀⠀⠀⠀⠑⢕⢕⢕⢀⠀⠀⠀⠀⠀⠀⠀⢄⣿⣿⣿⣿⣿⣿⣧⠀⠀⠀⠀⠀⠀⠀⠀⠀⠀⠀⠁⠈⠏⢝⢏⢕⣄⢁⠁⢕⢕⢕⢄⢄⢕⠕⢔⠀⠀⢄⢕⢕⢕⢕⢕⢕⢕⢕⢻⣵⣕⣵⡿⣧⣿⢜⢕⢕⢕⣷⣟⣳⣿⣿⣿⣿⣫⣿⣿⢕⢎⢕⢕⡕⢱⢱⢕⢵⢸⣿⢇⢱⢷⣿⣿⣿⣿⣿⣿⣿⢇⢕⢕⢕⢜⢝⢕⢕⢵⢵⣾⣿⣿⣿⣿⣿⢇⢕⢕⡕⣕⡜⡯⢕⢕⢇⢕⢱⣗⣇⢵⣵⢎⢕⢼⢿⣿⡟⣿⣿⣾⡕⢕⢧⢕⢝⢟⢟⢝⢕⢗⢕⢗⢟⢟⡿⢷⠇⠔⠀⠀⠀⠀⠀⠁⠕⢕⢕⢔⢄⢀⠀⠁⢟⢟⢿⢿⢕⢕⢔⢄⢄⢀⢀⠀⠀⠀⠁⠑⠕⠔⢄⢄⢀⢀⠀⠀⠀⠀⠀⠀⠀⠀⠀</a:t>
            </a:r>
            <a:br/>
            <a:r>
              <a:t>⠁⠁⠀⠀⠀⠀⠀⠀⠀⠀⠀⠀⠀⠀⠀⠀⠀⢀⢀⢄⢔⢔⠔⠑⠁⠁⠀⠀⠀⠀⠀⠀⠀⠀⠀⠀⠀⢕⢕⢕⢕⠀⠀⠀⠀⠀⠀⠀⢱⣿⣿⣿⣿⣿⣿⣿⠀⠀⠀⠀⠀⢄⠔⠀⠀⠀⠀⠀⠀⠀⠀⠁⢜⢝⢕⠕⠁⢅⢱⠇⢕⢕⢀⢕⢱⣵⢕⢎⢕⣷⣧⣵⣕⢕⢜⣾⢝⢕⢇⡸⢜⢕⢕⡕⢕⢣⣿⣯⣽⣿⣿⣿⢿⡿⣿⡻⢗⢕⢵⣿⢕⣵⢕⢕⢕⢝⢕⢕⣕⣿⣿⣿⣿⣿⣿⣿⡟⢇⢕⢕⢕⢕⢕⢕⢕⢕⢕⡱⢝⢟⣿⣻⣝⢕⢕⢱⢜⢻⢗⣼⡕⢜⡗⢇⢜⣷⢕⢱⣹⡇⢕⢕⢕⢝⢕⢕⢱⢵⢵⡕⢕⠑⢕⢱⢱⢾⢣⡕⢕⣱⣽⠝⠙⠀⠀⠀⠀⠀⠀⠄⢀⢀⠀⠀⠀⠁⠁⠑⠕⢱⢷⣵⡕⢕⠀⠁⠑⠕⠕⢕⢕⢕⢔⢄⠀⢀⢀⠀⠀⢁⠑⠑⠕⢕⢔⢔⢄⢄⢀⢀⠀</a:t>
            </a:r>
            <a:br/>
            <a:r>
              <a:t>⠀⠀⠀⠀⠀⠀⠀⠀⠀⠀⠀⢀⢀⢄⢔⢕⠕⠕⠑⠁⠀⠀⠀⠀⠀⠀⠀⠀⠀⠀⠀⠀⠀⠀⠀⠀⠀⢕⢕⢕⢕⠀⠀⠀⠀⠀⠀⠀⢜⣿⣿⣿⣿⣿⣿⣿⡇⢄⢄⠔⠑⠀⠀⠀⠀⠀⠀⠀⠀⠀⠀⠀⠀⠑⠕⢕⢔⢔⢔⢄⢄⢕⢕⡞⢾⢵⡮⢞⢱⢕⣵⣵⢗⢻⢜⣱⣧⣣⣞⡕⡜⢷⣿⣽⣕⣇⣜⢟⣿⣿⣷⣵⣵⢕⣱⣱⡕⢕⢕⣜⡜⣿⢕⢕⡕⢇⢧⣇⣝⢿⣿⣿⣿⣿⣿⣿⣿⣵⣱⣕⢱⣕⢕⢕⢕⢕⣸⣿⣿⣿⢏⢟⣟⣕⢕⢕⢕⢕⢕⢻⣧⡜⢾⡷⢷⣿⣷⣵⣏⢕⢕⢱⢕⢕⢕⢕⠕⢕⢱⢿⢇⢕⢕⢅⢕⢕⢱⣧⢕⠘⠁⠀⠀⠀⠀⠀⠀⠀⠀⠀⣠⣇⠁⠐⠄⢀⠀⠀⠀⢕⢜⢝⢏⢕⢔⢄⢄⢀⠀⠀⠁⠑⠕⢕⢕⢔⢕⢕⢕⢔⢕⢕⢕⢕⢕⢕⢕⢕⣑⣕⠀</a:t>
            </a:r>
            <a:br/>
            <a:r>
              <a:t>⠀⠀⠀⠀⠀⢀⢀⢄⢔⢔⢕⠕⠑⠑⠁⠀⠀⠀⠀⠀⠀⠀⠀⠀⠀⠀⠀⠀⠀⠀⠀⠀⠀⠀⠀⠀⠀⠀⢕⢕⢕⢀⠀⠀⠀⠀⠀⠀⠑⣿⣿⣿⣿⣿⣿⣿⣿⢕⠀⠀⠀⠀⠀⠀⠀⠀⠀⢄⠀⠀⠀⠀⠀⠀⠀⠀⠈⠱⢗⢾⡿⢇⣼⣧⡕⢜⣕⢵⡜⢻⡕⢫⡕⢱⢵⢗⢞⢏⢜⢇⢕⡕⢕⢜⢝⢿⢿⣿⣿⢻⣿⣧⣼⣿⣿⣿⡎⢇⢜⢝⢿⡻⢟⢕⢕⢝⢕⣼⡞⢿⣿⣿⣿⣿⣿⣿⣿⣿⣿⣿⣯⣝⣧⣵⣷⢿⢏⢝⣻⣾⢕⢜⣹⣿⣗⢵⣕⢱⢕⡕⢿⡿⢣⣵⢕⢜⣗⢜⢜⡽⢻⣷⡕⢕⢔⢁⢕⢕⢑⢑⢕⢑⢕⢕⢕⠕⠜⠁⠀⠀⠀⠀⠀⠀⠀⠀⠀⢀⣠⣾⣿⣿⠀⠀⠀⠀⠁⠀⠀⢱⣕⢕⢕⠀⠀⠁⠑⠕⢕⢔⢔⢄⢀⢀⠁⠁⠑⠕⢕⢕⢕⢕⢕⢅⢶⣷⣿⣿⣿⣿⠀</a:t>
            </a:r>
            <a:br/>
            <a:r>
              <a:t>⢄⢄⢄⢔⢕⢕⠕⠕⠑⠁⠀⠀⠀⠀⠀⠀⠀⠀⠀⠀⠀⠀⠀⠀⠀⠀⠀⠀⠀⠀⠀⠀⠀⠀⠀⠀⠀⠀⢕⢕⢕⢕⠀⠀⠀⠀⠀⠀⠀⣿⣿⣿⣿⣿⣿⣿⣿⣇⠀⠀⠀⠀⠀⠀⢀⢄⢑⠄⠀⠀⠀⠀⠀⠀⠀⠀⠀⠀⠀⠘⠑⢕⢟⢱⡼⢇⢕⢱⢜⢕⢕⡜⢕⢕⢕⢕⢕⢕⢕⢕⢕⢕⢕⢕⢜⡝⢞⢎⢿⣿⣿⣾⣽⣿⢇⢕⢜⢇⡕⡕⢕⢝⢱⣧⢇⢝⣧⣟⣼⣗⡿⣿⣿⡿⢿⣿⣿⣿⢵⣿⣿⣿⣿⢟⢿⣧⣧⣮⡕⢱⡵⢕⢝⢝⢿⣵⡕⢵⢕⢗⢸⣟⡜⢝⢷⣧⣼⣵⣕⣸⣷⢕⢕⢜⢕⡵⣕⡵⢗⠕⢕⠅⢕⠕⠑⠀⠀⠀⠀⠀⠀⠀⠀⠀⠀⢀⣴⣾⣿⣿⣿⣿⢔⠀⠀⠀⠀⠀⠀⢕⢜⢕⢕⠄⢀⠀⠀⠀⠀⠁⠁⠑⠕⢕⢕⢔⢄⢄⢀⠁⢕⢕⢕⢱⢕⡝⢿⣿⣿⣿⠀</a:t>
            </a:r>
            <a:br/>
            <a:r>
              <a:t>⢕⢕⠕⠑⠁⠀⠀⠀⠀⠀⠀⠀⠀⠀⠀⠀⠀⠀⠀⠀⠀⠀⠀⠀⠀⠀⠀⠀⠀⠀⠀⠀⠀⠀⠀⠀⠀⠀⠕⢕⢕⢕⠀⠀⠀⠀⢀⢄⢕⣿⣿⣿⢿⣿⣿⣿⣿⣿⡄⠀⠀⠀⢄⢕⢕⠕⠁⠀⠀⠀⠀⠀⠀⠀⠀⠀⠀⠀⠀⠀⠀⠀⠁⠑⠕⢣⡕⢕⢜⠕⢕⢕⢕⠑⠁⢕⢕⢕⡕⢕⢕⢕⢕⢕⢕⢕⢕⢕⢜⡟⢿⣿⢿⢵⣕⢕⡕⢕⢱⡜⢳⣷⣿⡕⣱⣕⢻⣿⣿⣿⣿⡯⣟⣟⣾⣿⣿⣿⣿⣿⣿⣿⣿⣧⢕⢸⣿⡧⢝⢳⣿⢧⢕⢕⣵⣧⡧⡕⢕⢕⢎⢜⢏⢕⢸⢇⢕⢝⣿⢿⣿⣧⡱⢵⣵⡟⢏⢕⠕⠕⠀⠀⠀⠀⠀⠀⠀⠀⠀⠀⠀⠀⠀⢀⣵⣿⣿⣿⣿⣿⣿⡿⠁⠀⠀⠀⠀⠀⢄⢕⢕⢕⠀⠀⠀⠁⠀⠄⢀⠀⠀⠀⠀⠀⠁⠑⠕⢕⢕⢕⢔⢅⢕⢕⢕⢕⢕⢝⢿⣿⠀</a:t>
            </a:r>
            <a:br/>
            <a:r>
              <a:t>⣷⣶⣤⣄⣀⡀⠀⠀⠀⠀⠀⠀⠀⠀⠀⠀⠀⠀⠀⠀⠀⠀⠀⠀⠀⠀⠀⠀⠀⠀⠀⠀⠀⠀⠀⠀⠀⠀⠀⢕⢕⢕⢔⢄⢔⢕⢕⠑⢜⣿⣿⣿⣸⣿⣿⣿⣿⣿⣧⢄⠔⢕⠔⠁⠀⠀⠀⠀⠀⠀⠀⠀⢀⢄⠄⠀⠀⠀⠀⠀⠀⠀⠀⠀⠀⠁⠑⠕⠗⢄⢕⢕⢕⢕⢔⢕⢕⢕⢕⢕⢕⢕⢕⢕⢕⢕⢕⢕⢕⢇⢕⢕⢕⢕⢜⢕⢜⢇⢕⢻⣧⡜⢿⣿⣿⢿⣾⡿⢏⢟⢝⢕⢕⢜⢻⢻⢟⢻⣿⣿⣿⣿⣿⣿⢇⡕⢝⢕⢧⣕⣕⣕⡵⢇⢕⣝⣷⢇⢇⢕⢕⢕⢕⢕⢕⢕⢑⢜⢝⢕⢝⢟⢿⡝⢕⠑⠑⠀⠀⠀⠀⠀⠀⠀⠀⠀⠀⠀⠀⠀⠀⠀⢀⣼⣿⣿⣿⣿⣿⣿⢟⠁⠀⠀⠀⠀⠀⠀⢕⢕⢕⢕⠀⠀⠀⠀⠀⠀⠀⠁⠐⠄⢀⠀⠀⠀⠀⠀⠀⠁⠑⠕⢕⢕⢕⢕⢕⢕⢕⢝⠀</a:t>
            </a:r>
            <a:br/>
            <a:r>
              <a:t>⣿⣿⣿⣿⣿⣿⣿⣷⣶⣤⣄⣀⢀⠀⠀⠀⠀⠀⠀⠀⠀⠀⠀⠀⠀⠀⠀⠀⠀⠀⠀⠀⠀⠀⠀⠀⠀⠀⠀⢅⢼⣿⡇⢕⠑⠁⠀⠀⢱⣿⣿⣿⡟⣿⣿⣿⣿⣿⣿⡇⠑⠁⠀⠀⠀⠀⠀⠀⠀⠀⢀⢔⢕⠁⠀⠀⠀⠀⠀⠀⠀⠀⠀⠀⠀⠀⠀⠀⠀⠁⠑⠑⠕⠕⢕⣧⣧⢇⢱⢕⢕⢕⢕⢕⢕⢕⢕⢕⢻⣿⢕⠑⢕⢱⢕⢕⡇⢕⢕⢱⢝⢿⣼⢿⣿⣿⣿⢷⢇⢕⢕⢕⢇⢾⣵⣼⣾⢞⢹⣿⢱⣿⣿⣷⢕⢝⡱⢕⣿⣿⣿⣟⡿⡵⢧⣕⢜⢕⢕⢕⣧⢕⢕⢕⣱⡵⢕⡕⢕⢕⠕⠑⠘⠁⠀⠀⠀⠀⠀⠀⠀⠀⠀⠀⠀⠀⠀⠀⠀⠀⠀⢀⣼⣿⣿⣿⣿⣿⣿⢏⠀⠀⠀⠀⠀⠀⠀⢀⢕⢕⢕⠀⠀⠀⠀⠀⠀⠀⠀⠀⠀⠀⠀⠁⠐⠔⢄⢀⢀⢀⢀⠀⠀⠁⠑⠕⢕⢕⢕⢕⠀</a:t>
            </a:r>
            <a:br/>
            <a:r>
              <a:t>⣿⣿⣿⣿⣿⣿⣿⣿⣿⣿⣿⣿⣿⣿⣷⣶⣦⣤⣄⣀⡀⠀⠀⠀⠀⠀⠀⠀⠀⠀⠀⠀⠀⠀⠀⢀⢄⢔⢕⠕⠕⢻⡇⢕⢀⠀⠀⠀⢸⣿⣿⣿⣧⢿⣿⣿⣿⣿⣿⣿⣆⠀⠀⠀⠀⠀⠀⠀⢄⢕⢕⠑⠀⠀⠀⠀⠀⠀⠀⠀⠀⢀⢄⠀⠀⠀⠀⠀⢄⠀⠀⠀⠀⠀⠀⠁⠁⠁⠑⢕⠵⢕⢕⢜⣕⣧⣵⣕⡱⢟⢇⢔⢕⢇⢕⢕⢇⢕⢗⢇⢕⢕⢹⣿⣿⣿⣿⣿⡕⢕⢕⢕⢕⣵⣽⢧⢟⣇⣼⣿⣧⣿⣿⣟⣕⣜⡹⡿⡟⢻⣟⡇⢜⢕⢕⢕⢕⡕⢕⢕⢹⡧⠕⠕⠘⠑⠉⠁⠁⠀⠀⠀⠀⠀⠀⠀⠀⠀⠀⠀⠀⠀⠀⠀⠀⠀⠀⠀⠀⠀⣠⣾⣿⣿⣿⣿⡿⣟⣵⠀⠀⠀⠀⠀⠀⠀⠀⢕⢕⢕⢕⠀⠀⠀⠀⠀⠀⠀⠀⠀⠀⠀⠀⠀⠀⠀⠀⠁⠁⠑⢕⢕⢔⢔⢄⢀⠀⠁⠑⠕⠀</a:t>
            </a:r>
            <a:br/>
            <a:r>
              <a:t>⣿⣿⣿⣿⣿⣿⣿⣿⣿⣿⣿⣿⣿⣿⣿⣿⣿⣿⣿⣿⣿⣿⣷⣶⣶⣴⣤⣤⣤⣤⣤⣄⣤⣤⡕⢁⢅⢔⠔⠑⠁⢕⢗⢕⢕⠀⠀⠀⢸⣿⣿⣿⣿⡞⣿⣿⣿⣿⣿⣿⣿⣧⡀⠀⠀⠀⢀⠕⢕⠕⢄⠐⠀⠀⠀⠀⠀⠀⠀⠀⢔⢕⢕⢕⠑⠀⢄⢕⠀⠀⠀⠀⠀⠀⠀⠀⠀⠀⠀⠀⠀⠀⠀⠁⠁⠑⠑⠙⠕⠕⠱⠵⠕⠕⢕⢕⢕⢕⢕⢜⢇⢕⣝⢜⢻⣿⡻⣿⣧⣧⢕⢕⢜⢝⣯⣷⣾⣿⣿⣿⣿⣿⣿⣿⣿⣿⣿⡿⢵⢿⠟⠕⠕⠕⠕⠑⠑⠑⠁⠁⠀⠀⠀⠀⠀⠀⠀⠀⠀⠀⠀⠀⠀⠀⠀⠀⠀⠀⠀⠀⠔⢄⠀⠀⠀⠀⠀⠀⣠⣾⣿⣿⣿⢿⣻⣽⣾⣿⣿⠀⠀⠀⠀⠀⠀⠀⢔⢕⢕⢕⠀⠀⠀⠀⠀⠀⠀⠀⠀⠀⠀⠀⠀⠀⠀⠀⠀⠀⠀⠀⠀⠁⠑⠑⠕⢕⢕⢕⢔⢄⠀</a:t>
            </a:r>
            <a:br/>
            <a:r>
              <a:t>⣿⣿⣿⣿⣿⣿⣿⣿⣿⣿⣿⣿⣿⣿⣿⣿⣿⣿⣿⣿⣿⣿⣿⣿⣿⣿⣿⣿⣿⣿⣿⣿⣿⡿⠑⠑⠁⠀⠀⠀⠀⠁⢕⢕⢕⢔⠀⢀⢸⣿⣿⣿⣿⣿⣜⢿⣿⣿⣿⣿⣿⣿⣷⡄⠀⠑⢅⢕⢁⠐⠀⠀⠀⠀⠀⠀⠀⠀⢀⢕⢕⢕⢕⠑⢀⢕⢕⢕⠀⠀⠀⢀⠀⠀⠀⠀⠀⠀⠀⠀⠀⠀⠀⠀⠀⠀⠀⠀⠀⠀⠀⠀⠀⠀⠀⠀⠀⠀⠀⠀⠀⠁⠁⠁⠁⠁⠁⠈⠁⠁⠁⠁⠁⠁⠁⠁⠈⠁⠁⠁⠁⠁⠀⠀⠀⠀⠀⠀⠀⠀⠀⠀⠀⠀⠀⠀⠀⠀⠀⠀⠀⠀⠀⠀⠀⠀⠀⠀⠀⠀⠀⠀⠀⠀⠀⠀⠀⠀⠀⠀⠀⠀⠑⢄⢀⠀⢠⣾⡿⣟⣫⣵⣾⣿⣿⣿⣿⣿⠏⠀⠀⠀⠀⠀⠀⢄⢕⢕⢕⠀⠀⠀⠀⠀⠀⠀⠀⠀⠀⠀⠀⠀⠀⠀⠀⠀⠀⠀⠀⠀⠀⠀⠀⠀⠀⠀⠁⠑⠑⠕⠀</a:t>
            </a:r>
            <a:br/>
            <a:r>
              <a:t>⣿⣿⣿⣿⣿⣿⣿⣿⣿⣿⣿⣿⣿⣿⣿⣿⣿⣿⣿⣿⣿⣿⣿⣿⣿⣿⣿⣿⣿⣿⣿⣿⡿⠁⠀⠀⠀⠀⠀⠀⠀⠀⠑⢕⢕⢕⢔⠁⠑⢿⣿⣿⣿⣿⣿⣯⡻⣿⣿⣿⣿⣿⣿⣿⣦⡔⢕⠐⠀⠀⠀⠀⠀⠀⠀⠀⠀⢔⢕⢕⢕⢕⢅⢕⢕⢕⢕⠁⢀⢐⢕⢕⠀⠀⠀⠀⢔⢄⢔⠔⠀⠀⠀⠀⠀⠀⠀⠀⠀⠀⠀⠀⠀⠀⠀⠀⠀⠀⠀⠀⠀⠀⠀⠀⠀⠀⠀⠀⠀⠀⠀⠀⠀⠀⠀⠀⠀⠀⠀⠀⠀⠀⠀⠀⠀⠀⠀⠀⠀⠀⠀⠀⠀⠀⠀⠀⠀⠀⠀⠀⠀⠀⠀⠀⠀⠀⠀⠀⠀⠀⠀⠀⠀⠀⢀⠀⠀⠀⠀⠀⠀⠀⠀⠀⢑⣾⣿⣿⣿⣿⣿⣿⣿⣿⣿⣿⡿⠕⠀⠀⠀⠀⠀⠀⢄⢕⢕⢕⠁⠀⠀⠀⠀⠀⠀⠀⠀⠀⠀⠀⠀⠀⠀⠀⠀⠀⠀⠀⠀⠀⠀⠀⠀⠀⠀⠀⠀⠀⠀⠀⠀</a:t>
            </a:r>
            <a:br/>
            <a:r>
              <a:t>⣿⣿⣿⣿⣿⣿⣿⣿⣿⣿⣿⣿⣿⣿⣿⣿⣿⣿⣿⣿⣿⣿⣿⣿⣿⣿⣿⣿⣿⣿⣿⡟⣱⣷⣷⣦⣴⡀⠀⠀⠀⠀⠀⠑⢕⢕⢕⢕⠀⢜⢿⣿⣿⣿⣿⣿⣿⣜⢿⣿⣿⣿⣿⣿⣿⣿⣧⡀⠀⠀⠀⠀⠀⠀⠀⢀⢕⢕⢕⢕⢕⢕⢕⢕⢕⢕⠁⢕⢕⢕⢕⠀⠀⠀⠀⢕⢕⢕⢕⠀⠀⠀⠀⠀⠀⠀⠀⠀⠀⠀⠀⠀⠀⠀⠀⠀⠀⠀⠀⠀⠀⠀⠀⠀⠀⠀⠀⠀⠀⠀⠀⠀⠀⠀⠀⠀⠀⠀⠀⠀⠀⠀⠀⠀⠀⠀⠀⠀⠀⠀⠀⠀⠀⠀⠀⠀⠀⠀⠀⠀⠀⠀⠀⠀⠀⠀⠀⠀⠀⠀⠀⠀⠀⠀⠀⠑⢄⢀⠀⠀⠀⠀⠀⢄⣾⣿⣿⣿⣿⣿⣿⣿⣿⣿⣿⢟⠁⠀⠀⠀⠀⠀⠀⢄⢕⢕⢕⠁⠀⠀⠀⠀⠀⠀⠀⠀⠀⠀⠀⠀⠀⠀⠀⠀⠀⠀⠀⠀⠀⠀⠀⠀⠀⠀⠀⠀⠀⠀⠀⠀⠀</a:t>
            </a:r>
            <a:br/>
            <a:r>
              <a:t>⣿⣿⣿⣿⣿⣿⣿⣿⣿⣿⣿⣿⣿⣿⣿⣿⣿⣿⣿⣿⣿⣿⣿⣿⣿⣿⣿⣿⣿⣿⡿⣱⣿⣿⣿⣿⣿⣷⡄⠀⠀⠀⠀⠀⠁⢕⢕⢕⢕⢀⠜⢿⣿⣿⣿⣿⣿⣿⣷⡻⣿⣿⣿⣿⣿⣿⣿⣿⣦⡄⠀⠀⠀⢀⢔⢕⢕⢕⢕⢕⢕⢕⢕⢕⢕⢅⢕⢕⢕⢕⠀⠀⠀⠀⢕⢕⢕⢕⠁⠀⠀⠀⠀⠀⠀⠀⠀⠀⠀⠀⠀⠀⠀⠀⠀⠀⠀⠀⠀⠀⠀⠀⠀⠀⠀⠀⠀⠀⠀⠀⠀⠀⠀⠀⠀⠀⠀⠀⠀⠀⠀⠀⠀⠀⠀⠀⠀⠀⠀⠀⠀⠀⠀⠀⠀⠀⠀⠀⠀⠀⠀⠀⠀⠀⠀⢔⢀⠀⠀⠀⠀⠀⠀⠀⠀⠀⠀⠑⢔⢀⠀⢀⢔⣾⣿⣿⣿⣿⣿⣿⣿⣿⣿⣿⠏⠀⠀⠀⠀⠀⠀⠀⢄⢕⢕⢕⠑⠀⠀⠀⠀⠀⠀⠀⠀⠀⠀⠀⠀⠀⠀⠀⠀⠀⠀⠀⠀⠀⠀⠀⠀⠀⠀⠀⠀⠀⠀⠀⠀⠀⠀</a:t>
            </a:r>
            <a:br/>
            <a:r>
              <a:t>⣿⣿⣿⣿⣿⣿⣿⣿⣿⣿⣿⣿⣿⣿⣿⣿⣿⣿⣿⣿⣿⣿⣿⣿⣿⣿⣿⣿⣿⣿⠃⠛⠟⠻⠿⠿⠟⠋⠁⢀⠄⠀⠀⠀⠀⠁⢕⢕⢕⢕⢀⢜⣿⣿⣿⣿⣿⣿⣿⣿⣿⢿⣿⣿⣿⣿⣿⣿⣿⣿⣷⣄⢄⢕⢕⢕⢕⢕⢕⢕⢕⢕⢕⢕⢕⢕⢕⢕⢕⠀⠀⠀⠀⢔⢕⢕⢕⢕⠀⠀⠀⠀⠀⠀⠀⠀⠀⠀⠀⠀⠀⠀⢐⠀⠀⠀⠀⠀⠀⠀⠀⠀⠀⠀⠀⠀⠀⠀⠀⠀⠀⠀⠀⠀⠀⠀⠀⠀⠀⠀⠀⠀⠀⠀⠀⠀⠀⠀⠀⠀⠀⠀⠀⠀⠀⠀⠀⠀⠀⠀⠀⠀⠀⠀⠀⠕⢕⢄⠀⠀⠀⠀⠀⠀⠀⠀⠀⠀⠀⠕⣰⣵⣿⣿⣿⣿⣿⣿⣿⣿⣿⣿⡿⠑⠀⠀⠀⠀⠀⠀⠀⢄⢕⢕⢕⢕⠀⠄⢀⠀⠀⠀⠀⠀⠀⠀⠀⠀⠀⠀⠀⠀⠀⠀⠀⠀⠀⠀⠀⠀⠀⠀⠀⠀⠀⠀⠀⠀⠀⠀⠀</a:t>
            </a:r>
            <a:br/>
            <a:r>
              <a:t>⣿⣿⣿⣿⣿⣿⣿⣿⣿⣿⣿⣿⣿⣿⣿⣿⣿⣿⣿⣿⣿⣿⣿⣿⣿⣿⣿⣿⣿⡏⠀⠀⠀⠀⠀⠀⠀⢄⠐⠁⠀⠀⠀⠀⠀⠀⠀⠕⢕⢕⢕⢄⢜⣿⣿⣿⣿⣿⣿⣿⣿⣷⣽⢿⣿⣿⣿⣿⣿⣿⣿⣿⣷⣵⡇⢕⢕⢕⢕⢕⢕⢕⢕⢕⢕⢕⢕⢕⠀⠀⠀⠀⢄⢕⢕⢇⢕⠀⠀⠀⠀⠀⠀⠀⠀⠀⠀⠀⠀⠀⠀⢄⢕⠀⠀⢀⠀⠀⠀⠀⢄⠀⠀⠀⠀⠀⠀⠀⠀⠀⠀⠀⠀⠀⠀⠀⠀⠀⠀⠀⠀⠀⠀⠀⠀⠀⠀⠀⠀⠀⠀⠀⠀⠀⠀⠀⠀⠀⠀⠀⠀⠀⠀⠀⠀⠀⠕⢕⢕⢄⠀⠀⠀⠀⠀⠀⠀⠀⢄⣧⣽⣿⣿⣿⣿⣿⣿⣿⣿⣿⡿⢏⠁⠀⠀⠀⠀⠀⠀⠀⢄⢕⢕⢕⠑⠁⠐⢄⢀⠑⠔⢀⠀⠀⠀⠀⠀⠀⠀⠀⠀⠀⠀⠀⠀⠀⠀⣀⣀⣀⢀⠀⠀⠀⢀⣀⣤⣴⣶⣿⠀</a:t>
            </a:r>
            <a:br/>
            <a:r>
              <a:t>⣿⣿⣿⣿⣿⣿⣿⣿⣿⣿⣿⣿⣿⣿⣿⣿⣿⣿⣿⣿⣿⣿⣿⣿⣿⣿⣿⣿⡿⠀⠀⠀⠀⠀⠀⠀⠀⠀⠀⣰⡾⠑⠀⠀⢀⠀⠀⠀⠑⢕⢕⢕⢜⢼⣿⣿⣿⣿⣿⣿⣿⣿⣿⣿⡎⣻⢿⣿⣿⣿⣿⣿⣿⣿⣿⣕⢕⢕⢕⢕⢕⢕⢕⢕⢕⢕⠕⠀⠀⠀⠀⢄⢕⡕⡕⢱⠑⠀⠀⠀⠀⠀⠀⠀⠀⠀⠀⠀⠀⠀⠀⢕⢕⠀⢄⢕⠀⠀⠀⠀⢕⠀⠀⠀⠀⠀⠀⠀⠀⠀⠀⢄⠀⠀⠀⠀⠀⠀⠀⠀⠀⠀⠀⠀⠀⠀⠀⠀⠀⠀⠀⠀⠀⠀⠀⠀⠀⠀⠀⠀⠀⠀⠀⠀⠀⠀⠀⢕⢕⢕⢔⢄⠀⠀⠀⢀⣠⣴⣿⣿⣿⣿⣿⣿⣿⣿⣿⣿⣿⢿⠎⠀⠀⠀⠀⠀⠀⠀⠀⢔⢕⢕⢕⠑⠀⠀⠀⠁⠕⢕⢄⢁⠕⢔⢄⠀⠀⠀⠀⠀⠀⠀⠀⠀⠀⢀⣼⣿⣿⣿⣿⣿⣿⣿⣿⣿⣿⣿⣿⣿⠀</a:t>
            </a:r>
            <a:br/>
            <a:r>
              <a:t>⠛⠛⠛⠛⠛⠛⠛⠛⠛⠛⠛⠛⠛⠛⠛⠛⠛⠛⠛⠛⠛⠛⠛⠛⠛⠛⠛⠛⠃⠀⠀⠀⠀⠀⠀⠀⠀⠀⠑⠑⠀⠀⠀⠀⠑⠁⠀⠀⠀⠑⠘⠓⠑⠘⠛⠛⠛⠛⠛⠛⠛⠛⠛⠛⠛⠙⠛⠊⠛⠛⠛⠛⠛⠛⠛⠛⠃⠑⠑⠑⠑⠑⠑⠑⠑⠑⠀⠀⠀⠀⠐⠑⠚⠚⠘⠃⠀⠀⠀⠀⠀⠀⠀⠀⠀⠀⠀⠀⠐⠀⠑⠑⠑⠀⠑⠑⠐⠀⠀⠀⠑⠑⠀⠑⠀⠀⠀⠀⠀⠀⠀⠑⠑⠀⠀⠀⠀⠀⠀⠀⠀⠀⠀⠐⠀⠀⠀⠀⠀⠀⠀⠀⠀⠀⠀⠀⠀⠀⠀⠀⠀⠀⠀⠀⠀⠀⠀⠀⠑⠑⠑⠑⠑⠐⠚⠛⠛⠛⠛⠛⠛⠛⠛⠛⠛⠛⠛⠛⠑⠋⠀⠀⠀⠀⠀⠀⠀⠀⠑⠑⠑⠑⠑⠀⠀⠀⠀⠀⠀⠀⠑⠑⠑⠐⠑⠑⠐⠀⠀⠀⠀⠀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⣿⣿⣿⢟⢕⢧⢕⢕⢕⢝⢝⣿⣿⣿⣿⣿⣿⣿⣿⣿⢇⢕⢜⢕⢕⢕⢕⢕⢕⢕⢕⢕⢕⢕⢕⢕⢕⢕⢕⢜⢻⣿⣿⡻⢿⣿⣿⣵⡜⢝⢿⣿⣿⣷⡕⢕⢝⢿⣯⡕⢕⢕⢕⢕⢕⢕⢕⢻⣿⣿⣧⡝⢧⢕⢕⢕⢕⢕⢕⢕⢕⢕⢕⢜⢕⢕⢕⢕⢕⢕⢕⢕⢕⢸⣿⣷⢕⢕⢕⢕⢕⢕⢕⢕⢕⢕⢕⢕⢕⢕⢕⢕⡇⡏⢕⢸⢕⢕⢕⢕⢕⢕⢕⢕⢕⢕⢕⢕⢕⢕⢕⢕⢕⢕⢕⢕⢕⢕⢕⢕⢕⢕⢕⢸⢇⢕⢕⣵⢕⢕⢕⢕⢕⢕⢕⢕⢕⢕⢕⢕⢕⢕⢜⢕⢕⢕⢕⢕⢕⢕⢕⢕⢕⢕⢕⢕⢜⢏⢕⢕⢕⢕⢕⣾⣿⢟⢕⢕⢕⢕⢜⢇⢕⢕⣱⡾⢏⢕⢕⢕⢕⣱⣿⡿⣿⣿⣿⣿⣿⣿⣿⣿⢿⣿⣿⣿⣿⣿⣿⣿⣿⣿⣿⣿⣿⢇⣱⣿⣿⣿⣿⣿⣿⣿⣿⠀</a:t>
            </a:r>
            <a:br/>
            <a:r>
              <a:t>⣷⡕⢕⢕⢕⢕⢕⢕⢕⢕⢕⢕⢳⢵⣕⢕⢜⣿⣿⣿⣿⣿⣿⣿⣿⡕⢕⢕⢕⢕⢕⢕⢕⢕⢕⢕⢕⢕⢕⢕⢕⢕⢕⢕⢕⢕⢜⢝⢳⢕⢝⢻⢿⢿⢷⣕⢹⣿⣿⣿⢇⣱⡕⢽⣷⣵⣕⡕⢕⢕⢕⢕⢕⢝⢿⣿⣷⣕⢇⢕⢕⢕⢕⢕⢕⢕⢕⢕⢕⢕⢕⢕⢕⢕⢕⢕⢕⢕⢕⢻⣿⡕⢕⢕⢕⢕⢕⢕⢕⢕⢕⢕⢕⢕⢕⢕⢕⢕⢕⢕⢕⢕⢕⢕⢕⢕⢕⢕⢕⢕⢕⢕⢕⢕⢕⢕⢕⢕⢕⢕⢕⢕⢕⢕⢕⢕⢕⢕⢕⢕⢕⡱⢝⢕⢕⢕⢕⢕⢕⢕⢕⢕⢕⢕⢕⢕⢕⢕⢕⢕⢕⢕⢕⢕⢕⢕⢕⢕⢕⢕⢕⢕⢕⢕⢕⢕⣵⣿⢟⢕⢕⢕⢕⢕⢕⢕⢕⣵⢟⢝⢕⢕⢕⢕⡵⢿⢟⣹⣿⡿⢟⣹⣿⣿⢟⢻⢕⢸⣿⣿⣿⣿⣿⣿⣿⢟⢻⢿⣿⡟⣵⣿⣿⣿⣿⣿⣿⣿⣿⣿⠀</a:t>
            </a:r>
            <a:br/>
            <a:r>
              <a:t>⣟⣕⡕⢕⢕⢕⢕⢕⢕⢕⣕⣕⣕⡕⢝⢕⢱⣕⢕⢜⢝⢝⢹⣿⣿⣷⢕⢕⢕⢕⢕⢕⢕⢕⢕⢕⢕⢕⢕⢕⢕⢕⢕⢕⢕⢕⢕⢕⢕⢕⢕⢕⢕⢕⢕⢝⢗⢝⢝⢷⣿⣿⣷⣜⢟⢿⣿⣗⣕⢕⢕⢕⢕⢕⢕⢹⢿⣿⢕⢕⢕⢕⢕⢕⢕⢕⢕⢕⢕⢕⢕⢕⢕⢕⢕⢕⢕⢕⢕⢜⣿⢣⢕⢕⢕⢕⢕⢕⢕⢕⢕⢕⢕⢕⢕⢕⢕⢕⢕⢕⢕⢕⢕⢕⢕⢕⢕⢕⢕⢕⢕⢕⢕⢕⢕⢕⢕⢕⢕⢕⢕⢕⢕⢕⢕⢕⢕⢕⢕⢕⢱⢕⢕⢕⢕⢕⢕⢕⢕⢕⢕⢕⢕⢕⢕⢕⢕⢕⢕⢕⢕⢕⢕⢕⢕⢕⡕⢕⢕⢕⢕⢕⢕⢕⣱⣿⡿⢇⢕⢕⢕⢕⢕⢕⢕⢕⢎⢕⢕⢕⢕⣱⢵⢕⣱⣵⣾⣿⣽⣿⣿⢟⢏⢕⢕⢕⢕⢱⣿⣿⣿⣿⣿⡟⢕⢕⢕⢕⢝⢝⢿⣿⣿⣿⣿⣿⣿⣿⣿⣿⠀</a:t>
            </a:r>
            <a:br/>
            <a:r>
              <a:t>⣿⣿⣿⣇⢕⢕⢕⢕⢕⢱⣿⣿⣿⢟⢕⢕⢕⢜⢕⢕⢕⢕⢕⢝⣿⡇⢕⢿⣧⣕⢕⢕⢕⢕⢕⢕⢕⢕⢕⢕⢕⢕⢕⢕⢕⢕⢕⢕⢕⢕⢕⢕⢕⢕⢕⢱⡕⢜⢕⢕⢝⢿⣿⣿⣷⡜⢻⢿⣿⣇⢕⢕⢕⢕⢕⢕⢜⢹⣷⣕⡕⢕⢕⢕⢕⢕⢕⢕⢕⢕⢕⢕⢕⢕⢕⢕⢕⢕⢕⢕⢜⡕⢕⢕⢕⢕⢕⢕⢕⢕⢕⢕⢕⢕⢕⢕⢕⢕⢕⢕⢕⢕⢕⢕⢕⢕⢕⢕⢕⢕⢕⢕⢕⢕⢕⢕⢕⢕⢕⢕⢕⢕⢕⢕⢕⢕⢕⢕⢕⢕⢕⢕⢕⢕⢕⢕⢕⢕⢕⢕⢕⢕⢕⢕⢕⢕⢕⢕⢕⢕⢕⢕⢕⢕⢕⢕⢝⢧⡕⢕⢕⢕⢕⣼⣿⢟⢕⢕⢕⢕⢕⢕⢕⢕⢕⢕⢕⢕⢕⣵⢞⢕⣵⣿⣿⣿⣿⣿⡿⢟⢕⢕⢕⢕⢕⢕⢕⡼⣿⣿⣿⡿⢏⢕⢕⢕⢕⢕⢕⢕⢕⢻⣿⣿⣿⣿⣿⣿⣿⣿⠀</a:t>
            </a:r>
            <a:br/>
            <a:r>
              <a:t>⣿⣿⣿⣿⣧⢕⢕⢕⢕⢟⢟⢟⢏⢕⢕⢕⢕⢕⢕⢕⢕⢕⢕⢕⢞⢕⢕⢕⢜⢟⢿⢷⢕⢕⢕⢕⢕⢕⢕⢕⢕⢕⢕⢕⢕⢕⢕⢕⢕⢕⢕⢕⢕⢕⢕⢕⢹⢧⡕⢕⢕⢕⢜⢻⡿⢟⢣⢜⢝⢳⣕⢕⢕⢕⢕⢕⢕⢕⢻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⢟⢏⢕⢕⢕⢕⢕⢕⢕⢕⢕⢕⣱⣕⣱⡵⢏⣵⣷⣿⣿⣿⣿⡿⢟⢝⢕⢕⢕⢕⢕⢕⢕⢕⢕⢻⢻⣿⢟⢕⢕⢕⢕⢕⢕⢕⢕⢕⢜⣱⡝⣿⣿⣿⣿⣿⣿⣿⠀</a:t>
            </a:r>
            <a:br/>
            <a:r>
              <a:t>⣿⣿⣿⣿⣿⣧⡕⢕⢕⢕⢕⢕⢕⢕⢕⢕⢕⢕⢕⢕⢕⢕⢕⢕⢕⢕⢕⢕⢕⢕⢕⢕⢕⢳⢇⡕⢕⢕⢕⢕⢕⢕⢕⢕⢕⢕⢕⢕⢕⢕⢕⢕⢕⢕⢕⢕⢕⢕⢝⢇⡕⢕⢕⢕⢜⢇⢕⢕⢕⢕⢜⢷⣧⡕⢕⢕⢕⢕⢕⢝⢿⣿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⣕⣵⣾⣿⡿⢟⣱⣷⣿⣿⣿⣿⡿⢟⢕⢕⢕⢕⢕⢕⢕⢕⢕⢕⢕⢕⢕⢜⢟⢟⢕⢕⢕⢕⢕⢕⢕⢕⢕⣕⣵⣿⣿⣿⣿⣿⣿⣿⣿⣿⠀</a:t>
            </a:r>
            <a:br/>
            <a:r>
              <a:t>⣿⣿⣿⣿⣿⣿⣿⡷⣵⣕⢕⢕⢕⢕⣵⣧⣵⣵⢕⢕⢕⢕⢕⢕⢕⢕⢕⢕⢕⢕⢕⢕⢕⢕⢕⢜⢇⢕⢕⢕⢕⢕⢕⢕⢕⢕⢕⢕⢕⢕⢕⢕⢕⢕⢕⢕⢕⢕⢕⢕⢕⢕⢕⢕⢕⢕⢕⢕⢕⢕⢕⢕⢝⢿⣇⡕⢕⢕⢕⢕⢜⢻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⢔⢕⢕⢕⡾⢿⣿⢟⢕⣵⣿⣿⣿⣿⢿⢟⢕⢕⢕⢕⢕⢕⢕⢕⢕⢕⢕⢕⢕⢕⢕⢕⢕⢜⢕⢕⢕⢕⢕⢕⢕⣱⣵⣿⣿⣿⣿⣿⣿⣿⣿⣿⣿⣿⣿⠀</a:t>
            </a:r>
            <a:br/>
            <a:r>
              <a:t>⣿⣿⣿⣿⣿⣿⣿⣿⡕⢝⢝⢳⢕⣵⣿⣿⣿⢏⢕⢕⢕⢕⢕⢕⢕⢕⢕⢕⢕⢕⢕⢕⢕⢕⢕⢕⢕⢕⢕⢕⢕⢕⢕⢕⢕⢕⢕⢕⢕⢕⢕⢕⢕⢕⢕⢕⢕⢕⢕⢕⢕⠁⢕⢕⢕⢕⢕⢕⢕⢕⢕⢕⢕⢕⢝⢷⣕⢕⢕⢕⢕⢕⢝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⣕⣱⡕⢕⢕⢝⢕⢗⣿⣿⣿⢟⢏⢕⢕⢕⢕⢕⢕⢕⢕⢕⢕⢕⢕⢕⢕⢕⢕⢕⢕⢕⢕⢕⢕⢕⢕⢕⣕⣵⣿⣿⣿⣿⣿⣿⣿⣿⣿⣿⣿⣿⣿⣿⣿⠀</a:t>
            </a:r>
            <a:br/>
            <a:r>
              <a:t>⣿⣿⣿⣿⣿⣿⣿⣿⣿⣇⢕⢕⢕⢝⢝⢿⣯⣕⣕⡕⢕⢕⢕⢕⢕⢕⢕⢕⢕⢕⢕⢕⢕⢕⢕⢕⢕⢕⢕⢕⢕⢕⢕⢕⢕⢕⢕⢕⢕⢕⢕⢕⢕⢕⢕⢕⢕⢕⠁⠁⢕⢕⢕⢕⢕⢕⢕⢕⢕⢕⢕⢕⢕⢕⢕⢜⢻⣧⢕⢕⢕⢕⢕⢜⢻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⣷⣿⣿⣿⡷⢏⢕⣵⣕⣱⢾⢟⢝⢕⢕⢕⢕⢕⢕⢕⢕⢕⢕⢕⢕⢕⢕⢕⢕⢕⢕⢕⢕⢕⢕⢕⢕⣱⣕⣼⣿⣿⣿⣿⣿⣿⣿⣿⣿⣿⣿⣿⢿⣿⣿⣿⣝⢝⠀</a:t>
            </a:r>
            <a:br/>
            <a:r>
              <a:t>⣿⣿⣿⣿⣿⣿⣿⣿⣿⣿⣧⢕⢕⢕⢕⢕⢕⢝⢟⢿⣷⣵⣕⢕⢕⢕⢕⢕⢕⢕⢕⢕⢕⢕⢕⢕⢕⢕⢕⢕⢕⢕⢕⢕⢕⢕⢕⢕⢑⢕⢕⢕⢕⢕⢕⢕⠑⠀⢄⢔⢕⢕⢕⢕⢕⢕⢕⢕⢕⢕⢕⢕⢕⢕⢕⢕⢕⢜⢳⡕⢕⢕⢕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⢿⡯⢟⢝⢕⣱⣽⡿⢟⢝⢕⠀⠀⠁⠕⢕⢕⢕⢕⢕⢕⢕⢕⢕⢕⢕⢕⢕⢕⢕⢕⢕⢕⣱⣱⣷⣿⣿⣿⣿⣿⣿⣿⣿⣿⣿⣿⣿⣿⣿⢿⢻⣸⣿⣿⣿⣿⣿⠀</a:t>
            </a:r>
            <a:br/>
            <a:r>
              <a:t>⣿⣿⣿⣿⣿⣿⣿⣿⣿⣿⣿⣧⡕⢕⢕⢕⢕⢕⢕⢕⢕⢝⢟⢿⢷⣕⡕⢕⢕⢕⢕⢕⢕⢕⢕⢕⢕⢕⢕⢕⢕⢕⢕⢕⢕⢕⢕⢕⢕⢕⢕⢕⢕⢕⠁⠀⢄⢕⢕⢕⢕⢕⢕⢕⢕⢕⢕⢕⢕⢕⢕⢕⢕⢕⢕⢕⢕⢕⢕⢜⢇⢕⢕⢕⢕⢕⢕⢕⢕⢕⢕⢕⢕⢕⢕⢕⢕⢕⢕⢕⢕⢕⢕⢕⢕⢕⢕⢕⢕⢕⢕⢕⢕⢕⣕⣕⣵⣵⣵⣷⣷⣷⣷⣵⣵⣵⣵⣵⣱⣵⢕⢕⢕⢕⢱⢕⢕⢕⢕⢕⢕⢕⢕⢕⢕⢕⢕⢕⢕⢕⢕⢕⢕⢕⢕⢕⢕⢕⢕⢕⢕⢕⢕⢕⢕⢕⢕⢕⢕⢕⢕⢕⢕⢕⢕⢕⢕⢕⢸⢟⢏⢕⢝⢕⢕⣱⣾⢟⢏⢕⢕⢕⢕⢕⢕⢄⠀⠁⠑⢕⢕⢕⢕⢕⢕⢕⢕⢕⢕⢕⢕⢕⣱⣵⣾⣿⣿⣿⣿⣿⣿⣿⣿⣿⣿⣿⡿⢟⢟⢝⢕⢕⢕⢕⣿⣿⣿⣿⣿⣿⠀</a:t>
            </a:r>
            <a:br/>
            <a:r>
              <a:t>⣿⣿⣿⣿⣿⣿⣿⣿⣿⣿⣿⡿⢕⢕⢕⢕⢕⢕⢕⢕⢕⢕⢕⢕⢕⢜⢝⢗⢣⢕⢕⢕⢕⢕⢕⢕⢕⢕⢕⢕⢕⢕⢕⢕⢕⢕⢕⢕⢕⢕⢕⠕⠁⠀⢄⢕⢕⢕⢕⢕⢕⢕⢕⢕⢕⢕⢕⢕⢕⢕⢕⢕⢕⢕⢕⢕⢕⢕⢕⢕⢕⢕⢕⢕⢕⢕⢕⢕⢕⢕⢕⢕⢕⢕⢕⢕⢕⢕⢕⢕⢕⢕⢕⢕⣕⣕⢕⣱⢕⡕⢣⣱⣼⣿⣿⣿⣿⣿⣿⣿⣿⣿⣿⡟⢻⣿⣿⣿⡿⢇⢕⢕⣕⡕⢻⢷⡕⢕⢳⢕⢕⢇⢜⢕⢕⢕⢕⢕⢕⢕⢕⢕⢕⢕⢕⢕⢕⢕⢕⢕⢕⢕⢕⢕⢕⢕⢕⢕⢕⢕⢕⢕⢕⢕⢕⢕⢕⢕⢕⢕⢕⢕⣕⡷⢟⢏⢕⢕⢕⢕⢕⢕⢕⢕⢕⢕⢕⢄⢀⢀⢕⢕⢕⢑⢕⢕⢕⢕⢕⣵⣵⣿⣿⣿⣿⣿⣿⣿⣿⡿⢻⣿⢝⢝⢕⢕⢕⢕⢕⢕⢕⢕⢕⢱⣿⣿⣿⣿⣿⣿⠀</a:t>
            </a:r>
            <a:br/>
            <a:r>
              <a:t>⣿⣿⣿⣿⣿⣿⣿⣿⣿⣿⢏⡕⢕⢕⢕⢕⢕⢕⢕⢕⢕⢕⢕⢕⢕⢕⢕⢕⢕⢕⢕⢕⢕⢕⢕⢕⢕⢕⢕⢕⢕⢕⢕⢕⢕⢕⢕⢕⢕⠕⠕⢕⢔⢔⢕⢕⢕⢕⢕⢕⢕⢕⢕⢕⢕⢕⢕⢕⢕⢕⢕⢕⢕⢕⢕⢕⢕⢕⢕⢕⢕⢕⢕⢕⢕⢕⢕⢕⢕⢕⢕⢕⢕⢕⢕⢕⢕⢕⢕⢕⢕⢜⢕⢜⢏⢕⢕⢕⡕⢕⡕⢸⣿⣿⣿⢟⣯⢳⢜⣿⣿⣏⢻⢿⣾⣝⣿⣿⣇⣿⣕⢕⢫⢕⢕⢜⣵⣵⡜⢸⢕⢕⢕⣕⣱⡕⢜⢕⣳⣷⣷⣧⡕⢕⢕⢕⢕⢕⢕⢕⢕⢕⢕⢕⢕⢕⢕⢕⢕⢕⢕⢕⢕⢕⢕⢕⢕⢕⢕⢕⢱⢞⢝⢕⢕⢕⢕⢕⢕⢕⢕⢕⢕⢕⢕⢕⢕⢕⢕⢕⠁⠀⠁⢕⢕⣕⣵⣼⢿⢿⣿⣿⣿⣿⣿⡿⢟⢏⢕⢕⢸⣿⣇⢕⢕⢕⢕⢕⢕⢕⢕⢕⢕⣸⣿⣿⣿⣿⣿⣿⠀</a:t>
            </a:r>
            <a:br/>
            <a:r>
              <a:t>⣿⣿⣿⣿⣿⣿⣿⣿⣿⣿⣿⣿⣷⣵⣕⡕⢕⢕⢕⢕⢕⢕⢕⢕⢕⢕⢕⢕⢕⢕⢕⢕⢕⢕⢕⢕⢕⢕⢕⢕⢕⢕⢕⢕⢕⢕⢕⢑⠁⠀⠀⢕⢕⢜⢣⣵⡕⢕⢕⢕⢕⢕⢕⢕⢕⢕⢕⢕⢕⢕⢕⢕⢕⢕⢕⢕⢕⢕⢕⢕⢕⢕⢕⢕⢕⢕⢕⢕⢕⢕⢕⢕⢕⢱⢕⢕⣱⣧⢕⢇⢕⢕⢕⢕⡕⢕⢵⣵⣵⣵⣵⣷⣿⡿⣷⣗⢻⣷⣞⢏⣝⣿⢼⣷⢸⣿⣿⣿⣿⣿⡿⢷⣵⡕⢵⣼⣿⢿⢫⢕⢜⢕⢸⢕⡜⢝⢳⣕⢝⣿⣿⣿⣿⢇⣕⢿⣕⢵⢕⢕⢕⢕⢕⢕⢕⢕⢕⢕⢕⢕⢕⢕⢕⢕⢕⢕⢕⢕⢕⢕⢕⢕⢕⢕⢕⢕⢕⢕⢕⢕⢕⢕⢕⢕⢕⢕⢕⢕⢕⢕⢕⢄⢔⢕⢝⢫⣯⣷⣿⡿⢏⢟⢟⢝⢕⢕⢕⢕⢕⢕⢸⣿⣿⡕⢕⢕⢕⢕⢕⢕⣕⣵⣇⣿⣿⣿⣿⣿⣿⣿⠀</a:t>
            </a:r>
            <a:br/>
            <a:r>
              <a:t>⣿⣿⣿⡿⡿⣿⣿⣿⣿⣿⡟⢻⢿⢿⣿⣿⣷⣷⣵⣕⡕⢕⢕⢕⢕⢕⢕⢕⢕⢕⢕⢕⢕⢕⢕⢕⢕⢕⢕⢕⢕⢕⢕⢕⢕⢕⠕⠀⠀⢀⢕⢕⢕⢕⢕⢕⢝⢳⣵⣕⢕⢕⢕⢕⢕⢕⢕⢕⢕⢕⢕⢕⢕⢕⢕⢕⢕⢕⢕⢕⢕⢕⢕⢕⢕⣕⣕⣱⡵⣾⣇⢕⢗⢣⢕⢗⢟⢇⢕⢕⢜⢇⢕⢜⢕⢜⢝⢹⣿⣿⡿⢻⣿⣿⢻⣿⢕⢇⢹⣏⣗⢿⣧⣻⣇⣹⣿⢻⡟⢝⢹⢿⣮⣕⡕⢜⢹⣕⢕⢱⢕⢕⢕⢕⢕⢳⣵⣕⢝⢺⡟⢏⢕⢕⢸⣟⢕⢱⣿⢿⢳⢇⢕⢕⢕⢕⢕⢕⢕⢕⢕⢕⢕⢕⢕⢕⢕⢕⢕⢕⢕⢕⢕⢕⢕⢕⢕⢕⢕⢕⢕⢕⢕⢕⢕⢕⢕⢕⢕⢕⢕⢕⣵⡕⢕⢝⠟⢏⢝⢕⢕⢕⢔⢕⢕⢕⢕⢕⢕⢕⢜⣿⣿⣧⢕⣕⣵⣷⣾⣿⣿⣿⣿⣿⣿⣿⣿⣿⣿⣿⠀</a:t>
            </a:r>
            <a:br/>
            <a:r>
              <a:t>⣿⣯⣽⣵⣷⣿⣿⣿⣿⣿⣷⢕⢕⢕⢕⢜⢝⢟⢻⢿⣿⣷⣧⣕⣕⢕⢕⢕⢕⢕⢕⢕⢑⠅⠑⠕⠕⢕⢕⢕⢕⢁⠑⢕⢕⢕⢀⠀⢀⢕⢕⢕⢕⢕⢕⢕⢕⢕⢕⢝⢳⢧⣕⢕⢕⢕⢕⢕⢕⢕⢕⢕⢕⢕⢕⢕⢕⢕⢕⢕⢕⢕⢕⢜⢝⢝⢇⡱⡱⢾⣮⡳⣧⣕⢕⢝⢗⢇⢕⢕⢕⢕⢕⢕⡕⢕⢕⣜⡽⣻⡱⣕⢽⢻⡜⢿⣵⡕⣼⣿⣿⣷⣕⣵⣿⣿⡟⢇⢕⣕⡷⢧⣸⣽⡿⢹⣝⣽⣕⣳⣵⣕⡵⣱⢗⢞⡟⢝⢕⢇⢝⡧⢜⢕⢕⢜⢕⢕⢸⢕⢕⢕⢕⢕⢕⢕⢕⢕⢕⢕⢕⢕⢕⢕⢕⢕⢕⢕⢕⢕⢕⢕⢕⢕⢕⢕⢕⢕⢕⢕⢕⢕⢕⢕⢕⢕⢕⣕⣵⢷⢞⢏⢝⢕⢕⠀⠀⠀⠕⢕⢕⢕⢕⢕⢕⢕⢕⢕⢕⢕⣕⢿⣿⣿⡿⢿⢟⢏⣹⡵⣾⣿⣿⣿⣿⣿⣿⣿⣿⣿⠀</a:t>
            </a:r>
            <a:br/>
            <a:r>
              <a:t>⣿⣿⣿⣿⣿⣿⣿⣿⣿⣿⣿⡇⢕⢕⢕⢕⢕⢕⢕⢕⢕⢜⢝⢟⢿⣿⣷⣵⣕⡕⢕⢕⢑⠔⠄⢀⠀⠀⠁⠑⠕⠕⢕⢔⢕⠀⠁⢕⢕⢕⢕⢕⢕⢕⢕⢕⢕⢕⢕⢕⢕⢕⢜⢟⢧⣕⢕⢕⢕⢕⢕⢕⢕⢕⢕⢕⢕⢕⢱⢕⢕⢕⢕⢕⢕⢕⢕⢜⢳⡕⢇⣿⣮⢝⢟⢷⡷⣧⣵⣵⣵⣵⣕⡕⢞⢧⣵⣿⣳⣧⣵⣣⣧⣵⣵⣼⣧⣷⣯⢿⢿⣟⣻⣿⣿⡿⢇⢵⡕⢸⢝⣽⢟⢝⢱⣗⡿⢿⢿⢟⢟⢹⢻⢿⣾⣿⣧⣵⡼⢕⢸⡗⢕⢕⢕⡕⢕⢻⣇⢕⢕⢕⢕⢕⢕⢕⢕⢵⢵⢕⢕⢕⢕⢕⢕⢕⢕⢕⢕⢕⢕⢕⢕⢕⢕⢕⢕⢕⢕⢕⢕⢕⢕⢕⢕⢕⢏⢝⢕⢕⢕⢕⢕⢕⢕⢔⢀⠀⠀⠑⢕⢕⢕⢕⢕⢕⢕⢱⢿⢟⢏⢜⢿⣿⣿⣱⣾⣿⣿⣿⣽⣿⣿⣿⣿⣿⣿⣿⣿⣿⠀</a:t>
            </a:r>
            <a:br/>
            <a:r>
              <a:t>⣟⡻⢿⣿⣷⣷⣧⣵⣕⢕⢕⢕⢅⢕⢕⢕⢕⢕⢕⢕⢑⢕⠕⠕⠕⢕⢝⢻⢿⣿⣷⣧⣕⡔⢄⢀⠀⠀⠀⠀⠀⠀⢕⠑⠀⠀⢔⢕⢕⢕⢕⢕⢕⢕⢕⢕⢕⢕⢕⢕⢕⢕⢕⢕⢕⢜⢝⢣⣕⢕⢕⢕⢕⢕⢕⢕⢕⢕⡕⢕⢕⢕⢕⢕⢜⢕⢕⢕⢕⢸⣕⣿⣿⣿⣿⣞⢕⣕⡕⣕⢟⣝⣿⣿⣿⣾⣿⣿⣿⣻⣿⣿⣿⣿⣿⣿⣿⣿⣿⣿⣿⣯⣽⣿⣿⣱⣼⣽⣿⣧⣧⣮⡕⢕⢱⣾⣮⣕⣕⡕⢕⢕⢕⢱⢿⣵⡝⢇⢱⣷⣿⣵⢜⢱⡵⢕⢕⢕⢜⢇⣕⣕⢕⢕⢕⡕⢇⢕⢕⡕⣕⣾⡗⢕⢕⢕⢕⢕⢕⢕⢕⢕⢕⢕⢕⢕⢕⢕⢕⢕⢕⢕⢕⢕⢕⢕⢕⢕⢕⢕⢕⢕⢕⢕⢕⢕⢕⢄⠀⢁⢕⢕⢕⢕⢕⢕⢕⢕⢕⢕⢕⢕⣾⣿⣿⣧⢿⣿⣿⣿⣇⣿⣿⣿⣿⣿⣿⣿⣿⣿⠀</a:t>
            </a:r>
            <a:br/>
            <a:r>
              <a:t>⣿⣿⣷⣼⣱⣽⣿⣿⡿⢕⢕⢕⠕⢕⢕⢕⢕⢕⢕⢀⠀⠀⠀⠀⠀⠀⠀⠁⠁⠑⠝⠝⢟⢿⣷⣧⣕⡔⢔⢀⢀⠀⠀⠀⠀⠀⢅⢕⢕⢕⢕⢕⢕⢕⢕⢕⢕⢕⢕⢕⢕⢕⢕⢕⢕⢕⠑⢕⢕⢜⢕⢕⡕⢜⢹⢝⢗⢣⢵⢵⢵⡕⢕⢕⢕⢱⡧⡕⢕⣱⣿⢏⢕⢕⢝⢿⣿⣿⣿⣿⣿⣽⣷⣿⣿⣿⣿⣿⣿⣿⣿⣿⣿⣿⣿⣿⣿⣿⣿⣿⣿⣿⣿⣿⢿⣿⣿⣿⣿⣿⣿⣿⣿⣷⣷⣾⡿⢻⢟⢝⢕⢕⢕⣵⣮⣿⣧⣷⣷⣼⣽⣮⣗⢳⣿⣕⢕⡣⢕⣸⣿⡇⢕⢕⢕⢜⢇⢕⢕⢿⢟⢿⢕⢕⢕⢕⢕⢕⢕⢕⢕⢕⢕⢕⢕⢕⢕⢕⢕⢕⢕⢕⢕⢕⢕⢕⢕⢕⢕⢕⢕⢕⢕⢕⢕⢕⢕⢕⢕⠑⠁⠑⢕⢕⢕⢕⢕⢕⢕⢕⢕⢕⣿⣿⣿⣿⡾⣿⣿⣿⣿⣿⣿⣿⣿⣿⣿⣿⣿⣿⠀</a:t>
            </a:r>
            <a:br/>
            <a:r>
              <a:t>⢟⢻⠿⠿⠿⢿⣿⡿⠇⢑⢅⢔⢑⢕⠔⠅⠁⠁⠁⠑⠑⠀⠀⠀⠀⠀⠀⠀⠀⠀⠀⠀⠀⠀⠁⢘⢙⣟⣷⣧⣧⣕⢔⢄⢀⢔⢕⢕⢕⢕⢕⢕⢕⢕⢕⢕⢕⢕⢕⢕⢕⢕⢕⢕⢕⠔⢄⢕⢕⢕⢱⢕⢕⢾⣇⡵⡕⢜⢞⢵⢕⢜⢗⢧⢕⢕⢕⣽⣼⢏⢕⢱⢵⢕⣜⡱⢜⢟⣻⣿⣿⣿⣿⣿⣿⣿⣿⣿⣿⣿⣿⣿⣿⣿⣿⣿⣿⣿⣿⣿⣿⣿⣿⣿⣾⣿⣿⣿⣿⣿⣿⣟⢿⣟⢝⣿⣿⣧⣷⣧⣧⣿⣷⣾⡇⢝⢝⢟⢿⢿⣎⣿⣏⢸⢿⣿⣿⡷⣟⢫⣜⣣⣕⢕⢕⢕⢱⢕⢕⡕⢕⢇⢕⢕⢕⢕⢕⢏⢕⢕⢕⢕⢕⢕⢕⢕⢕⢕⢕⢕⢕⢕⢕⢕⢕⢕⢕⢔⢕⢕⢕⢕⢕⢕⢕⢕⢕⢕⢕⢄⠀⠀⠀⠕⢕⢕⢕⢕⢕⢕⢕⢕⢸⣿⣿⣿⣿⣻⣿⣿⣿⢻⣿⣿⣿⣿⣿⣿⣿⣿⠀</a:t>
            </a:r>
            <a:br/>
            <a:r>
              <a:t>⢇⢕⢕⢕⢕⢕⢕⢕⢕⢕⢕⢕⢕⢔⢄⢀⠀⠀⠀⠀⠀⠀⠀⠀⠀⠀⠀⠀⠀⠀⠀⠀⠀⠀⠈⢿⣿⣿⣿⡇⢕⠙⠙⠟⢳⢷⣕⣕⢕⢕⢕⢕⢕⢕⢑⠑⠑⢁⠕⢑⢕⢅⢅⢕⢕⢔⢕⢱⣷⣕⢕⢕⣵⡇⢝⢕⢕⢕⢕⣱⡕⢕⢕⢕⢕⢱⣷⣿⡧⢕⢇⢕⢕⢇⢕⢕⢵⣾⣿⣿⣿⣏⣿⣿⣿⣿⣿⣿⣿⣿⣿⣿⣿⣿⣿⣿⣿⣿⣿⣿⣿⣿⣿⣿⣿⣿⣿⣿⣿⡿⣿⣿⣻⢿⢿⣿⣿⣿⣿⣿⣿⣿⣿⣿⣿⣷⣕⣹⣗⣵⣽⣧⣷⣵⣮⣷⣎⣝⡵⣽⣽⣿⣯⣵⣵⣵⣷⣾⣷⣿⣇⢜⡇⣷⣧⢕⢕⢕⢕⢕⢕⡱⢕⢕⢕⢕⢕⢕⢕⢕⢕⢕⢕⢕⢕⢕⢕⢕⢕⢕⢕⢕⢕⢕⢕⢕⢕⢕⢕⢕⢄⠀⠀⠀⠑⢕⢕⢕⢕⢕⢕⢕⢸⣿⣿⣿⣿⣯⣿⣿⣿⣾⣿⣿⣿⣿⣿⣿⣿⣿⠀</a:t>
            </a:r>
            <a:br/>
            <a:r>
              <a:t>⠁⠁⠑⠑⠑⠕⠕⠕⢕⢕⢕⢕⢕⢕⢅⢅⢕⢕⢔⢔⢄⢀⠀⠀⠀⠀⠀⠀⠀⠀⠀⠀⠀⠀⠀⠘⢿⣿⣿⢇⠕⠀⠀⠀⢀⠕⠕⠝⢝⢗⢱⢕⢕⢕⢔⢀⠀⠀⠀⠀⠁⠁⠅⢑⢕⣕⣕⣸⣿⣿⣿⣕⢏⢝⢕⢕⢕⣱⣵⡜⢟⡟⢷⢇⢕⢕⢜⢝⢳⣧⡱⢵⢵⣕⣳⣷⣿⣟⣯⢏⢱⣾⣿⣿⣿⣿⣿⣿⣿⣿⣿⣿⣿⣿⣿⣿⣿⣿⣿⣿⣿⣿⣿⣿⣿⣿⣟⣻⡿⣗⡽⢵⢽⣷⡿⢟⢹⡗⢹⣿⣷⣝⢿⣿⣿⣿⣿⣿⣿⣿⣿⣿⣿⣿⣿⣿⣿⣷⣗⣿⣿⣿⣿⣿⣿⣿⢿⣿⣿⣿⣿⣷⣜⣵⣯⣿⡇⢕⢕⣵⣎⢕⢕⢕⢕⢕⢕⢕⢕⢕⢕⢕⢕⢕⢕⢕⢕⢕⢕⢕⢕⢕⢕⢕⢕⠕⢕⢕⢕⢕⢕⠀⠀⠀⠀⠑⢕⢕⢕⢕⢕⢕⢕⣿⣿⣿⣿⣿⣾⣿⣯⣿⣿⣿⣿⣿⣿⣿⣿⣿⠀</a:t>
            </a:r>
            <a:br/>
            <a:r>
              <a:t>⠁⠀⠀⠀⠀⠀⠀⠀⠀⠀⠐⠐⠕⠕⢕⢕⢕⢕⢕⢕⢕⢕⢕⢐⢐⢄⢀⢀⠀⢀⣀⣄⣄⣠⣤⣴⣾⣿⣿⢕⢄⠀⠀⠀⠑⠕⠀⠀⠀⠁⠁⠑⠑⠑⠕⠕⢕⢔⢔⢀⠀⠀⢅⣵⢕⢜⢹⡻⣿⣿⣿⣿⣷⣵⣧⣿⣿⣾⣇⢕⢕⣝⢵⢕⢕⢕⢕⢕⢕⢜⢿⣧⣼⣿⣿⣿⣿⣿⣟⣷⣾⣿⣿⣿⣿⣿⣿⣿⣿⣿⣿⣿⣿⣿⣿⣿⣿⣿⣿⣿⣿⣿⣿⣿⣿⣿⣿⣿⣷⣵⡝⢝⣹⣿⣵⡕⢹⢜⢕⡜⣿⣿⣵⣹⣿⣿⣿⣿⢟⢿⡟⢿⣷⣽⣿⣿⣽⢻⣿⣿⣿⣿⣿⣿⡜⢟⡿⣿⣿⣿⣿⡕⢸⣿⣧⣵⢽⣧⣕⢕⢣⡇⢕⢕⢕⢕⢕⢕⢕⢕⢕⢕⢕⢕⢕⢕⢕⢕⢕⢕⢕⢕⢕⢕⢕⠐⢕⢕⢕⢕⢕⢕⠀⠀⠀⠀⠕⢕⢕⢕⢕⢕⢕⢟⢕⢜⢝⢝⢝⢟⢙⢟⢿⠿⢿⣿⣿⢻⢝⢜⠀</a:t>
            </a:r>
            <a:br/>
            <a:r>
              <a:t>⠀⠀⠀⠀⠀⠀⠀⠀⠀⠀⠀⠀⠀⠀⠀⠀⠁⠁⠑⠑⠕⢕⢕⢕⢕⢕⢕⢕⢕⢸⣿⣿⣿⣿⣿⣿⣿⣿⡇⢕⢄⠀⠀⢔⠀⠀⠀⠀⠀⠀⠀⠀⠀⠀⠀⠀⠀⠁⠁⠑⢕⢱⣵⣿⣷⣷⣷⣿⣿⣿⣿⣿⣿⣿⣿⣗⣿⣿⣿⣿⢇⣕⡕⢕⢕⢕⢵⢕⢕⢕⢕⢟⢝⢿⣿⣿⣿⣿⣿⣟⢿⣿⣿⣿⣿⣿⣿⣿⣿⣿⣿⣿⣿⣿⣿⣿⣿⣿⣿⣿⣿⣿⣿⣿⣿⣿⣿⣿⣟⢿⣿⣧⢝⢾⣷⡗⡕⣼⣿⣿⡿⣿⣿⣿⣿⣿⣿⣿⣿⣿⣿⣿⣿⣿⣿⣿⣿⣿⣿⣿⣿⣿⣿⣿⣷⣟⣷⣿⣿⣿⣿⣿⣿⣷⣿⣟⢮⣿⣷⣵⢜⢕⢕⢕⢕⢕⢕⢕⢕⢕⢕⢕⢕⢕⢕⢕⢕⢕⢕⢕⢕⢕⢕⢑⢅⢑⢕⢕⢕⢕⢕⢕⢄⠄⠄⠔⢕⢕⢕⢕⠕⠁⠀⠁⠑⠑⢅⢕⢕⢕⢕⢕⢕⢕⢕⢜⠻⢕⢕⢕⠀</a:t>
            </a:r>
            <a:br/>
            <a:r>
              <a:t>⠀⠀⠀⠀⠀⠀⠀⠀⠀⠀⠀⠀⠀⠀⠀⠀⠀⠀⠀⠀⠀⠁⠁⠑⠑⠑⠕⠕⠕⢸⣿⣿⣿⣿⣿⣿⣿⣿⣇⢕⢕⢄⢀⢁⢄⢀⠀⠀⠀⠀⠀⠀⠀⠀⠀⠀⠀⠀⠀⢄⣾⣱⣵⣿⣿⣿⢿⢟⢹⢕⡟⣿⣻⣿⣿⣾⢟⢝⣿⣿⣿⣿⡕⢕⢕⣕⡕⢕⢱⡕⢕⢕⢕⡕⢹⣿⣿⣿⣿⣿⣿⣿⣿⣿⣿⣿⣿⣿⣿⣿⣿⣿⣿⣿⣿⣿⣿⣿⣿⣿⣿⣿⣿⣿⣿⣿⣿⣿⣿⣿⣿⣿⣿⣧⣽⢱⣿⣿⣿⣷⣸⣿⣿⣿⣿⡿⣿⣿⣿⣿⣝⣿⣟⣵⢞⢏⣿⣿⣿⣿⣿⣿⣿⣿⣿⣿⣿⡿⣿⣿⣿⣿⣿⣿⣿⣿⣿⣿⣿⣿⣾⣿⣷⣾⣵⣵⢕⢕⢕⣱⡕⢕⢕⢕⢕⢕⢕⢕⢕⢕⢕⢕⢕⢕⢕⢕⢕⢕⢕⠕⠕⠁⢕⠀⠀⠀⠑⠕⠑⠀⠀⠀⠀⠀⠀⠀⠁⠀⠕⢕⢑⢕⢕⢕⢕⢕⢕⢔⢕⢕⠀</a:t>
            </a:r>
            <a:br/>
            <a:r>
              <a:t>⠀⠀⠀⠀⠀⠀⠀⠀⠀⠀⠀⠀⠀⠀⠀⠀⠀⠀⠀⠀⠀⠀⠀⠀⠀⠀⠀⠀⠀⠈⢿⣿⣿⣿⣿⣿⣿⣿⢟⢟⢷⢷⢵⣵⣧⣵⣕⣕⡔⢔⢄⢄⢀⢀⠀⠀⠀⠀⣰⡟⢻⢿⣻⢝⢕⢕⡿⣗⣷⣿⣿⣮⣻⣿⣿⡝⣽⡟⢻⣿⣿⣿⣿⣿⣕⡕⢕⢕⣕⣸⣕⢕⣕⣷⣾⣿⣿⣿⣿⣿⣿⣿⣿⣿⣿⣿⣿⣿⣿⣿⣿⣿⣿⣿⣿⣿⣿⣿⣿⣿⣿⣿⣿⣿⣿⣿⣿⣿⣿⣿⣿⣧⣽⣿⣿⣷⣿⣿⣿⣿⣿⣿⣿⣿⣿⣿⣿⣿⣿⣿⣿⢟⢕⣵⣿⢟⣿⣟⣽⣿⣿⣿⣿⣿⣿⣿⣿⣿⣿⣿⣿⣿⣿⣿⣿⣿⣿⣿⣿⡿⢿⣿⣟⣟⣿⡿⣿⣷⣕⣾⣿⣷⡕⢕⢕⢕⢔⢕⢕⢕⢕⠕⠕⠑⠁⠅⠕⢕⢕⠐⠀⠀⢑⠀⠀⠀⠀⠀⢀⢀⢄⢄⢄⢔⢔⢔⢕⣕⣕⣱⣵⣵⣵⣷⣷⣾⣿⣿⣿⣿⠀</a:t>
            </a:r>
            <a:br/>
            <a:r>
              <a:t>⠀⠀⠀⠀⠀⠀⠀⠀⠀⠀⠀⠀⠀⠀⠀⠀⠀⠀⠀⠀⠀⠀⠀⠀⠀⠀⠀⠀⠀⠀⠘⣿⣿⣿⣿⣿⣿⡏⠀⠀⠀⠁⠁⢕⢝⢙⢟⠟⢻⢿⢿⣿⣷⣷⣧⣵⣴⣵⣿⣽⣇⢕⢜⢕⢇⢵⢵⣕⣻⣿⢿⢟⢫⣝⣟⣿⣿⣿⣷⣿⣿⢏⣜⢝⣳⣾⣇⢜⢹⢟⢕⣼⣿⣿⣿⣿⣿⣿⣿⣿⣿⣿⣿⣿⣿⣿⣿⣿⣿⣿⣿⣿⣿⣿⣿⣿⣿⣿⣿⣿⣿⣿⣿⣿⣿⣿⣿⣿⣿⣿⣿⣿⣿⣿⣿⣿⣽⣻⣝⣿⣿⣿⣿⣿⣿⣿⣽⣿⣿⣿⣿⣕⣱⣏⢱⣾⣿⣿⣿⡇⢕⣿⣿⣯⣿⣿⣿⣿⣿⣿⣿⣿⣿⣿⣿⣿⣿⣿⣱⣵⣇⣷⣮⣽⢝⣹⡿⣿⣿⣿⣿⣿⣷⡑⠁⠁⠕⠕⠑⠀⠀⠀⠀⠀⠀⢀⢐⢕⢕⢔⢕⢔⢕⢔⢄⢄⢔⢕⢱⣵⣵⣷⣷⣿⣿⣿⣿⣿⣿⣿⣿⣿⣿⣿⣿⣿⣿⣿⣿⣿⠀</a:t>
            </a:r>
            <a:br/>
            <a:r>
              <a:t>⠀⠀⠀⠀⠀⠀⠀⠀⠀⠀⠀⠀⠀⠀⠀⠀⠀⠀⠀⠀⠀⠀⠀⠀⠀⠀⠀⠀⠀⠀⠀⠜⣿⣿⣿⣿⣿⣷⠀⠀⠀⠀⠀⠁⠁⠁⠑⠑⠑⠐⠐⠔⠅⠅⢜⢝⣿⣿⣿⣿⣿⣷⣧⡵⢜⢕⢸⡕⢜⢏⢜⢱⣹⣿⣿⣿⣿⣿⣿⣿⡿⣿⣿⣧⣜⣝⣝⣕⣱⣵⣿⣿⣿⣿⣿⣿⣿⣿⣿⣿⣿⣿⣿⣿⣿⣿⣿⣿⣿⣿⣿⣿⣿⣿⣿⣿⣿⣿⣿⣿⣿⣿⣿⣿⣿⣿⣿⣿⣿⣿⣿⣿⣿⣿⣿⣿⣿⡏⢽⣷⣧⣷⣿⣿⣿⣿⣿⣿⣿⣿⢟⣱⣿⣿⣧⣟⡿⢿⣣⣕⣾⣿⣿⣿⣿⣿⣿⣿⣿⣿⣿⣿⣿⣿⣿⣿⣿⡿⣿⣿⣿⢿⣿⣿⣾⣿⣷⣾⣿⣿⣿⣿⣿⣧⢀⠀⢀⢔⢔⢔⢔⢔⢔⠕⢕⢕⢕⢕⢕⢕⢕⢕⢕⢕⢕⢕⢕⢕⢕⢼⢽⢿⢿⢿⢿⢿⢿⢿⢟⢟⢟⢟⢟⢟⢝⢝⢝⢝⢝⢕⠀</a:t>
            </a:r>
            <a:br/>
            <a:r>
              <a:t>⠀⠀⠀⠀⠀⠀⠀⠀⠀⠀⠀⠀⠀⠀⠀⠀⠀⠀⠀⠀⠀⠀⠀⠀⠀⠀⠀⠀⠀⠀⠀⠀⠹⣿⣿⣿⣿⣿⢀⠀⠀⠀⠀⠀⠀⠀⠀⠀⠀⠀⠀⠀⠀⠀⠀⢱⣟⣿⣿⣿⣿⣇⡼⣕⣵⣵⢕⡕⢕⢕⢕⢕⣟⣷⣿⣿⣿⢿⢗⣽⣵⣽⣿⣿⣿⣿⣿⣿⣿⣿⣿⣿⣿⣿⣷⣿⣿⣿⣿⣿⣿⣿⣿⣿⣿⣿⣿⣿⣿⣿⣿⣿⣿⣿⣿⣿⣿⣷⣿⣿⣿⣿⣿⣿⣿⣿⣿⣿⣿⣿⣿⣿⣿⣿⣿⣿⣿⡿⣏⣿⣿⣟⢿⡻⢟⣻⣿⣿⣿⣿⣿⣿⣿⣿⣿⣿⣷⣿⣾⣿⣿⣿⣻⣿⣿⣿⣿⣿⣿⣿⣿⣿⣿⣿⣿⣿⣿⣧⣜⣿⣿⣿⣿⣿⣻⣿⣿⣿⣿⣿⣿⣿⣿⣿⣧⢀⠀⠀⢑⢑⢅⢕⢕⢕⢅⢕⢕⢕⢕⢕⢕⢕⢕⢕⠕⠑⠑⠑⠕⠕⠕⠕⠕⠕⠕⠕⠕⠑⠑⠑⠑⠑⠑⠁⠁⠁⠁⠀⠀⠕⠀</a:t>
            </a:r>
            <a:br/>
            <a:r>
              <a:t>⠀⠀⠀⠀⠀⠀⠀⠀⠀⠀⠀⠀⠀⠀⠀⠀⠀⠀⠀⠀⠀⠀⠀⠀⠀⠀⠀⠀⠀⠀⠀⠀⠀⠜⢿⣿⣿⣿⡇⠀⠀⠀⠀⠁⠀⠀⠀⢄⢄⢀⢀⠀⠀⠀⢄⢜⢝⢻⢿⢿⣿⣿⣿⣿⣿⣿⡏⢝⢕⣕⣕⡕⢿⣿⣽⣝⢕⢱⢾⢇⢝⢿⡿⣿⣵⣿⣿⣿⢿⣿⣿⣿⣿⣿⣿⣿⣿⣿⣿⣿⣿⣿⣿⣿⣿⣿⣿⣿⣿⣿⣿⣿⣿⣿⣿⣿⣿⣿⣿⣿⣿⣿⣿⣿⣿⣿⣿⣿⣿⣿⣿⣿⣿⣿⣿⣿⣿⡕⢎⣻⣿⣿⣿⣽⣾⣿⣿⣿⣿⣿⣿⣿⣿⣿⣿⣿⣿⣿⣿⣟⣵⣽⣿⣿⣟⣿⣿⣿⣿⣿⣿⣿⣿⣿⣿⣿⣿⣿⡷⢟⢟⣝⢝⢜⢝⢟⢝⢟⢽⢿⣿⣿⣿⣿⣿⣧⠀⠁⠁⠑⢑⢕⢕⢕⢕⢕⢕⢕⠑⠑⠑⠑⠑⠑⠀⠀⠀⠀⠀⠀⠀⠀⠀⠀⠀⠀⠀⠀⠀⠀⠀⠁⠁⠁⠁⠀⢀⢀⢄⢔⠀</a:t>
            </a:r>
            <a:br/>
            <a:r>
              <a:t>⠀⠀⠀⠀⠀⠀⠀⠀⠀⠀⠀⠀⠀⠀⠀⠀⠀⠀⠀⠀⠀⠀⠀⠀⠀⠀⠀⠀⠀⠀⠀⠀⠀⠀⠘⠻⣿⡿⢇⠕⠕⠄⠀⠔⢕⢕⢔⣷⣵⣵⣵⣰⡄⢄⢕⢕⢕⢕⢕⢕⢹⣿⢟⢿⢿⢟⣟⡟⢟⢱⢇⢸⢷⡜⢽⣿⣿⢿⢷⣾⣿⣿⣧⣿⣿⣿⣿⣿⣵⣿⣿⣿⣿⣿⣿⣿⣿⣿⣿⣿⣿⣿⣿⣿⣿⣿⣿⣿⣿⣿⣿⣿⣿⣿⣿⣿⣿⣿⣿⣿⣿⣿⣿⣿⣿⣿⣿⣿⣿⣿⣿⣿⣿⣿⣿⣿⣿⣿⣽⣿⣟⣿⣿⣿⣿⣿⡻⣿⣿⣿⣿⣿⣿⣿⣿⣿⣿⣿⣷⣿⣿⣿⣯⣿⣿⣿⣿⣿⣿⣿⣽⣿⣿⣿⣿⣿⣾⢇⢕⢕⢱⡎⢝⢕⢕⢕⢕⢕⣸⣏⢹⣿⣿⡟⢿⣿⡇⠀⠀⢄⢕⢕⢕⢕⢕⠕⢕⣕⠀⠀⠀⠀⠀⠀⠀⠀⠀⠀⠀⠀⠀⠀⠀⠀⠀⠀⠀⠄⠄⠄⠄⠔⠔⠔⠑⠑⠑⠑⠑⠑⠀</a:t>
            </a:r>
            <a:br/>
            <a:r>
              <a:t>⢄⢀⢀⢀⢀⢀⢀⢀⢀⠀⠀⠀⠀⠀⠀⠀⠀⠀⠀⠀⠀⠀⠀⠀⠀⠀⠀⠀⠀⠀⠀⠀⠀⠀⠀⠀⠈⢕⢕⠀⠀⠀⠀⠀⠀⠀⠀⠑⠝⢝⢇⢕⢕⢕⢈⠑⢁⠑⠕⢕⢜⡳⢵⢕⢕⢕⢹⢿⢗⢟⢗⢕⢜⢻⡟⢝⢝⢝⢟⢿⢿⢽⣫⣿⣿⣿⣿⣿⣿⣿⣿⣿⣿⣿⣿⣿⣿⣿⣿⣿⣿⣿⣿⣿⣿⣿⣿⣿⣿⣿⣿⣿⣿⣿⣿⣿⣿⣿⣿⣿⣿⣿⣿⣿⣿⣿⣿⣿⣿⣿⣿⣿⣿⣿⣿⣿⣿⣿⣿⣿⣿⣿⣿⣿⣿⣿⣿⣿⣿⣿⣿⣿⣿⣿⣿⣿⣿⣿⣿⣿⣿⣿⣿⣿⣿⣿⣿⣿⣿⣿⣿⣿⣿⣿⣏⣿⢱⣜⢜⢕⢕⢕⢱⢕⢪⡕⡱⢸⣧⡾⣿⣿⢟⣯⣽⣿⣧⠀⠀⢕⢕⢕⢕⢕⠀⠀⠘⡏⠀⠀⠀⠀⠀⠀⠀⠀⠀⠀⠀⠀⠀⠀⠀⠀⠀⠀⠀⠀⠀⠀⠀⠀⠀⠀⠀⠀⠀⠀⠀⠀⠀</a:t>
            </a:r>
            <a:br/>
            <a:r>
              <a:t>⣿⣷⣷⣷⣷⣷⣷⣷⣵⣵⣵⣵⣵⣵⣵⣕⣕⣕⢕⢕⢕⢔⢔⢔⢔⢔⢔⢔⢔⢔⢔⢔⢔⢔⢔⢔⣾⣿⣿⢕⢔⢔⠀⠀⢄⢔⢔⠀⢄⢕⢱⢕⢕⢕⢕⡔⠘⠄⢀⠑⠑⠕⢕⢕⢕⢕⢕⢕⢁⢕⠑⢕⢕⢕⢕⢕⢕⢕⢱⢕⢇⢕⢾⣿⣿⣿⣿⣿⣿⣿⣿⣿⣿⣿⣿⣿⣿⣿⣿⣿⣿⣿⣿⣿⣿⣿⣿⣿⣿⣿⣿⣿⣿⣿⣿⣿⣿⣿⣿⣿⣿⣿⣿⣿⣯⣧⣝⣹⣿⣿⣿⣿⣿⣿⣿⣿⣿⣿⣿⣿⣿⣿⣿⣿⣿⣿⣿⣿⣿⣿⣿⣿⣿⣿⣿⣿⣿⣿⣿⣿⡻⣿⣿⣿⣿⢿⣿⣿⣿⣿⣿⣿⣿⣿⣿⣿⣷⣯⣷⣕⢕⢣⢵⣕⣕⡹⣷⡾⡝⢕⢕⢕⣜⣿⡟⢻⡻⡔⢀⢕⢕⢕⢕⠀⠀⠀⠀⠀⠀⠀⠀⠀⠀⠀⠀⠀⠀⠀⠀⠀⠀⢀⢀⢀⢀⢄⢄⢄⢄⢄⢄⢄⢄⢄⢄⢄⢄⢄⢔⢔⠀</a:t>
            </a:r>
            <a:br/>
            <a:r>
              <a:t>⣿⣿⣿⣿⣿⣿⣿⣿⣿⣿⣿⣿⡿⢽⢽⢵⢵⢕⢕⢕⢕⢕⢕⢕⢕⢕⢕⢕⢕⢕⢕⢕⢕⢕⢅⢱⣿⣿⣿⣕⢕⢅⢀⢀⢁⢕⢕⢅⢕⢕⢜⣕⣕⣕⣕⢔⢕⢔⢣⢔⢔⢕⢕⢕⢱⡕⢕⢕⠑⢕⢕⢕⢕⣧⢕⢕⢕⢕⢜⢕⢱⢕⢕⢜⢿⣿⣿⣿⣿⣿⣿⣿⣿⣿⣿⣿⣿⣿⣿⣿⣿⣿⣿⣿⣿⣿⣿⣿⣿⣿⣿⣿⣿⣿⣿⣿⢿⣿⣿⣿⣿⣿⣿⣿⣿⣿⣿⣿⣿⣿⣿⣿⣿⣿⣿⣿⣿⣿⣿⣿⣿⣿⣿⣿⣟⣻⣿⣿⣿⣿⣿⣿⣿⣿⣿⣿⣿⣿⣿⣿⣯⣽⣫⣽⣿⣾⣿⣿⣿⣿⣿⣿⣿⣿⣿⣿⣿⣿⢻⡟⢟⣝⣿⣿⣟⣿⣻⢜⡕⢝⢇⢕⢻⣵⣽⣻⣷⣧⢕⢕⢕⢕⢕⢀⢔⢔⢔⢔⢕⢕⢕⢕⢕⢕⢄⢄⢄⢔⢔⢕⢕⢕⢕⢕⢕⢕⢕⢕⢕⢕⠕⠕⠕⠕⠕⠕⠕⠕⠕⠕⠀</a:t>
            </a:r>
            <a:br/>
            <a:r>
              <a:t>⢝⢝⢝⢕⢕⢕⢕⢕⢕⢕⢕⢕⢕⢕⢕⢕⢕⢕⢕⢕⢕⢕⢕⢕⢕⢕⢕⢕⢕⢕⢕⢕⢕⢕⢵⢾⣿⣿⣿⣿⢿⢿⢿⢿⢟⢿⣿⣿⣿⣿⣿⣿⣿⣿⣿⣿⣿⣿⣿⣿⣷⡇⢱⣷⢕⢜⣧⢕⡕⢕⢕⢜⠕⢸⢕⢕⢕⢕⢕⢵⢇⢕⢕⢑⢕⣹⣿⣿⣿⣿⣿⣿⣿⣿⣿⣿⣿⣿⣿⣿⣿⣿⣿⣟⣿⡿⢿⣿⣿⣿⣿⣿⣿⣿⣷⣾⣷⣿⣿⣿⣿⣿⣿⣿⣿⣿⣿⣿⣿⣿⣿⣿⣿⣿⣿⣿⣿⣿⣿⣿⣿⣿⣿⣿⣿⣿⣿⣿⣿⣿⣿⣿⣿⢿⣿⣿⣿⣿⣿⣧⣝⢕⢹⢝⢝⡝⢺⣝⣻⣿⣿⣿⣿⣽⣿⣿⣿⣵⣿⣿⣷⢇⢜⢕⢸⣱⣿⣧⡕⢕⢕⢕⢕⢕⢝⢻⢏⢝⢕⢕⢕⢕⢕⢅⢕⢕⢕⢕⢕⢕⢕⢕⢕⢕⢀⢀⢄⢕⢄⢅⢄⢅⢕⢕⠕⠕⠕⠕⠁⠀⠀⠀⠀⠀⠀⠀⠀⠀⠀⠄⠀</a:t>
            </a:r>
            <a:br/>
            <a:r>
              <a:t>⠁⠁⠁⠁⠀⠀⠀⠀⠀⠀⠀⠀⠀⠀⠀⠀⠁⠀⠀⠀⠀⠀⠀⠀⠀⠀⠀⠀⠀⠀⠐⠐⠑⠑⠑⢜⢟⣟⣟⢏⠑⢕⢕⠁⠁⠁⠘⠝⠑⠑⠑⢝⢝⢝⢕⢕⣅⢕⢝⡜⢏⠕⢕⢕⢕⢕⢟⢕⢕⢕⢕⢅⢅⢕⢕⢕⢕⢔⢔⢕⢕⢕⣵⣷⣿⡏⢝⢹⣿⣿⣿⣿⣿⣿⣿⣿⣿⣿⣿⣿⣿⣿⣿⣿⣿⣿⣷⣿⣿⣿⣿⣿⣿⣿⣿⣿⣿⣿⣿⣿⣿⣿⣿⣿⣿⣿⣿⣿⣿⣿⣿⣿⣿⣿⣿⣿⣿⣿⣿⣿⣿⣿⣿⣿⣿⣿⣿⣿⣿⣿⣿⣿⣿⣿⣿⣏⢱⣟⣝⣟⣿⣷⣵⣼⣕⢕⣕⣸⣿⣿⣿⣿⣿⣿⣾⣿⣿⣿⢻⣿⣿⣯⣵⣷⣿⣿⣿⢿⢏⢕⢕⡕⢕⢱⢵⢜⢕⢕⢕⢕⢕⢕⢕⢁⢅⢅⢅⢅⢅⢅⢅⢕⢅⠀⠀⠀⢕⠁⠁⠁⠁⠁⠁⠀⠄⠄⢔⢔⢔⢔⢔⢔⢔⢔⢔⢔⢔⢔⢔⢔⠀</a:t>
            </a:r>
            <a:br/>
            <a:r>
              <a:t>⢀⢀⢀⢀⢄⢄⢄⠄⠀⠀⠀⠀⠀⠀⠀⠀⠄⠄⠔⠔⠐⠐⠐⠐⠐⠐⠑⠑⠁⠁⠁⠁⠁⠀⠀⢕⢕⢝⢕⢕⠀⠀⠀⠀⠀⠀⠀⠀⠀⠀⠀⠕⠕⢕⠕⠔⠜⢕⣵⣇⡔⢕⢜⠇⢕⢑⢕⢕⢕⢕⢕⢕⢕⢕⢕⢇⢕⢕⢕⢱⢾⣿⣿⣟⣻⣿⣷⡎⢹⣿⣿⣿⣿⣿⣿⣿⣿⣿⣿⡟⣷⣏⢱⣵⣿⣿⣿⣿⡿⡟⢕⢝⢟⣿⣿⣿⣿⣿⣿⣿⣿⣿⣿⣿⣿⣿⣿⣿⣿⣿⣿⣿⣾⣿⣿⣿⣿⣿⣿⣿⣿⣿⣿⣿⣿⣿⣿⣿⣿⣿⣿⣿⣿⣿⣝⢜⣕⣸⣏⢝⢟⣿⣿⣿⣿⣿⣽⣯⣵⣾⣯⣿⣿⣿⣿⣿⣿⣿⣿⣿⣷⣼⣿⣿⢟⣿⡟⢇⢁⢅⢕⢎⢕⢧⢕⢕⢕⢕⢅⢅⢅⢅⢅⢕⢕⢕⢕⢕⢕⢕⢕⢕⢕⠐⢀⢄⢕⢄⢔⢔⢔⢔⢔⢔⢔⢕⢕⢕⢕⢕⢕⢕⢕⢕⢕⢕⢕⢕⢕⢕⠀</a:t>
            </a:r>
            <a:br/>
            <a:r>
              <a:t>⢕⢕⢕⢕⢕⢅⢄⢄⢄⢄⢄⢄⢄⢄⠄⠄⠄⠀⠀⠀⠀⠀⠀⠀⠀⠀⠀⠀⠀⠀⠀⠀⠀⠀⠀⢕⢕⢕⢕⢕⠀⠀⠀⠀⢀⢀⠀⠀⢄⢀⢀⢄⢄⢄⢄⢕⢱⣜⢕⢑⢐⠅⠐⠁⢁⢑⢕⢕⣮⣱⢕⢕⢕⣕⡳⢗⣱⣕⢿⣝⣣⣿⣿⣿⣿⣿⣿⣵⣾⣿⣿⣿⣿⣿⣿⣿⣿⣿⣿⣿⣿⣿⣿⣿⣾⣿⣿⣿⣿⣿⡾⣷⣾⣿⣿⣿⣿⣿⣿⣿⣿⣿⣿⣿⣿⣿⣿⣿⣿⣿⣿⣿⣿⣿⣿⣿⣿⣿⣿⣿⣿⣿⣿⣿⣿⣿⣿⣿⣿⣿⣿⣿⣿⣯⡜⣻⣷⣎⣿⣷⣾⣿⣿⣿⢿⣿⣿⣿⣿⣿⣿⣿⣿⣿⣟⢟⣿⣿⡯⢕⢿⣿⣿⣽⡽⣿⡗⢕⢣⢕⢅⢕⢑⠑⢕⢕⢕⢕⢕⠕⠑⠕⠕⠕⠕⢕⢕⢕⢕⢕⢕⢕⢔⢄⢄⢕⢅⢅⢅⢅⢅⢁⢁⢁⢁⢑⢑⠑⠑⠑⠑⠕⠕⠕⠕⠝⠝⠟⠟⢻⠀</a:t>
            </a:r>
            <a:br/>
            <a:r>
              <a:t>⢕⠕⠑⠑⠁⠁⠁⠁⠀⠀⠀⠀⠀⠀⠀⠀⠀⠀⠀⠀⠀⠀⠀⠀⠀⠀⠀⠀⠀⠀⠀⠀⠀⠀⠀⢕⢱⣵⡕⢕⠀⠀⠀⢕⢕⢑⠀⠀⠀⠕⠑⠁⠁⠁⢁⠁⢅⡵⢕⢕⢅⢕⢔⢕⢕⢕⢕⢕⢕⢕⢱⢵⣸⢿⢝⢺⡿⢟⢕⢎⡿⢿⣿⣿⣿⣿⣿⣿⡿⢿⣿⣿⣿⣿⣿⣿⣿⣿⡟⣻⣿⣿⣿⣝⣝⣽⣵⣟⣿⣣⣼⣿⢿⣿⣿⣿⣿⣿⣿⣿⣿⣿⣿⣿⣿⣿⣿⣿⣿⢿⣿⣿⣿⣿⣿⣿⣿⡿⣿⣿⣿⣿⣿⣿⣿⣿⣿⣿⣿⣿⣿⣿⣿⣿⣿⣽⣷⣝⣻⣿⣿⣿⣷⣿⣿⣿⣿⣿⣿⣿⣿⣿⣿⣿⣿⣿⣿⣿⣧⣵⣕⣿⣿⣯⢕⢕⢕⢕⢕⢕⢕⢕⢕⢕⢕⣇⢕⢅⢕⢀⢀⢄⢀⢀⢀⢀⢀⠀⠁⠁⠁⠁⠁⠑⠑⠕⠑⠕⠕⠕⠕⢕⢕⢕⢕⢕⢕⢕⢕⢕⢕⢕⢕⢕⢕⢔⢔⢔⢔⢔⠀</a:t>
            </a:r>
            <a:br/>
            <a:r>
              <a:t>⠀⠀⠀⠀⠀⠀⠀⠀⠀⠀⠀⠀⠀⠀⠀⠀⠀⠀⠀⠀⠀⠀⠀⢀⢀⢀⠀⠀⠀⠀⠀⢀⠀⠀⠀⢵⢞⢟⢕⢕⠀⠀⠀⠁⢕⢕⢀⢀⢀⢄⢄⢔⢔⢔⢕⢕⢜⢝⢕⢟⡏⢱⢕⢕⢕⢜⢇⢕⠑⠑⢕⢕⢝⢧⡕⣻⣿⣧⣕⡕⢕⣾⣿⣿⣿⣿⣿⣿⣿⣿⣿⣿⣿⣿⣿⣿⣿⡿⣳⣿⣿⣟⣻⢿⣿⣿⣿⣷⣿⣿⣿⣿⣿⣯⣿⣿⣿⣿⣿⣿⣿⣿⣿⣿⣿⣿⣿⣿⣿⣾⣿⣿⣿⣿⣿⣾⣿⣿⣿⣿⣿⣿⣿⣿⣿⣿⣿⣿⣿⣿⣿⣿⣿⣿⣿⣿⣿⣿⣿⣿⣿⣧⣽⣿⣿⣿⣿⣿⣿⣿⣿⣿⡟⢹⣿⣿⣿⣿⣿⣿⣿⣿⣿⣳⣷⣧⣷⣇⣕⣕⡕⢕⢕⣕⡼⡟⢕⢕⢕⢔⢔⠐⠀⠔⢕⢕⢕⢕⢕⠕⠐⠔⠀⠀⠄⠀⠀⠀⠀⠀⠀⠀⠀⠀⠀⠁⠁⠑⠑⠑⠕⠕⠕⠕⢕⢕⢕⢕⢕⢕⠀</a:t>
            </a:r>
            <a:br/>
            <a:r>
              <a:t>⠀⠀⠀⠀⠀⠀⠀⢀⢀⢀⢀⢄⢄⢄⢄⠄⠔⠔⠐⠐⠑⠁⠁⠀⠀⠀⠀⠀⠀⠀⠀⠀⠀⠀⠀⢱⢗⢕⢕⢕⠀⠀⠀⠀⠁⠑⠁⠁⢀⠀⠀⢔⣔⣱⣵⡵⢕⢗⢕⢟⠕⠑⠁⠀⠀⠑⢕⢕⢔⢀⢕⢕⢕⣱⢸⢿⣿⣿⣿⣷⣷⣵⣏⣾⡻⢟⣿⣿⣿⣿⣿⣿⣿⣿⣿⣿⡟⣏⣿⢿⣿⣿⣿⣿⣼⣽⣿⣿⣿⣿⣿⣾⣿⣿⣿⣿⣿⣿⣿⣿⣿⣯⣿⣿⣿⣿⣟⣿⣿⣿⣿⣿⣿⣿⣿⣿⣿⣿⣿⣿⣿⣿⣿⣿⣿⣿⣿⣿⣿⣿⣿⣿⣿⣿⣿⣿⣿⣿⣿⣿⣿⣿⣿⣿⣿⣿⣟⣟⢿⢿⣿⣿⣷⣾⣿⣿⣿⣿⣿⣿⣿⣿⣿⣿⣯⣿⣿⢿⢿⣷⣵⣼⡵⢷⢕⡜⣇⢣⢕⢕⢑⠀⠀⠀⠀⠀⠀⠁⠁⠀⠑⠑⠀⠄⠄⠀⠀⠀⠀⠀⠀⠀⠀⠀⠀⠀⠀⠀⠀⠀⠀⠀⠀⠀⠀⠀⠀⠀⠁⠁⠀</a:t>
            </a:r>
            <a:br/>
            <a:r>
              <a:t>⢕⢕⠕⠕⠑⠑⠑⠑⠁⠁⠀⠀⠀⠀⠀⠀⠀⠀⠀⠀⠀⠀⠀⠀⠀⠀⠀⠀⠀⠀⠀⠀⠀⠀⠀⢕⢕⢕⢕⢕⠀⢀⢀⢄⢄⢔⢱⢗⠗⠑⠁⠁⠑⠁⠟⢝⢗⢔⢕⢕⢀⠔⠅⢄⢀⠀⢕⢧⢕⢕⢞⢇⢷⣿⣿⣿⣿⡟⣷⣎⣝⣱⣏⢝⢹⢿⢿⣿⢿⣿⣟⣟⢻⣿⣿⣿⣿⣿⣿⣿⣷⣿⣻⣽⣿⣿⣿⢿⡿⣿⣿⣿⣿⣿⣿⣿⣿⣿⣿⣿⣿⣿⣿⣿⣿⣿⣿⣿⣿⣿⣿⣿⣿⣿⣿⣿⣿⣿⣿⣿⣿⣿⣿⣿⣿⢿⣿⣿⣿⣿⣿⣿⣿⣿⣿⣿⣿⣿⣿⣿⣿⣿⣿⣿⣿⣿⣷⣵⣼⣾⣿⣿⣿⣿⣿⣿⣿⣿⣿⣿⣿⣿⣿⣿⣿⣿⣿⣿⣿⣿⣿⣿⣿⣷⢗⢾⣿⣧⣕⣱⡕⠀⠀⠀⠀⠀⠀⠀⠀⠀⠀⠀⠀⠀⠀⢔⠀⠀⠀⠀⠀⠀⠀⠀⠀⠀⠀⠀⠀⠀⠀⠀⠀⠀⠀⠀⠀⠀⠀⠀⠀</a:t>
            </a:r>
            <a:br/>
            <a:r>
              <a:t>⠀⠀⠀⠀⠀⠀⠀⠀⠀⠀⠀⠀⠀⠀⠀⠀⠀⠀⠀⠀⠀⠀⠀⠀⠀⠀⠀⠀⠀⠀⠀⠀⢀⢀⢄⣵⣷⣿⡿⢇⠑⠁⠁⠀⠀⠀⠀⠁⠀⠀⠀⢀⢀⢄⠄⢕⠑⠑⠑⠑⠐⠀⠀⢄⠀⢀⡐⠄⠑⢵⢕⢕⢕⢝⢏⢝⢟⡹⢟⢟⢕⢕⢕⢕⢱⢞⢻⡿⣵⣝⣹⣿⢜⢿⣿⣿⣼⡿⢿⣏⢝⢕⢝⣿⢿⣿⣿⣧⣵⣾⣿⣿⣿⣿⣿⣿⣿⣿⣿⣏⢝⣿⣿⣿⣿⣿⣿⣿⣿⣿⣿⣿⣿⣿⣿⣿⣿⣿⣿⣿⣿⣿⣿⣿⣿⣷⣽⣿⣿⣿⣿⣿⣿⣿⣿⣿⣿⣿⣿⣿⣿⣿⣿⣿⣿⣿⣿⣿⣿⣿⣿⣿⣿⣿⣿⣿⣿⣿⣿⣿⣿⣿⣿⡿⢟⢝⢟⢟⣿⣿⣿⣿⣿⢿⣿⣿⣿⣿⣿⣿⡇⠀⠀⠀⠀⠀⠀⠀⠀⠀⠀⠀⠀⠀⢄⠀⠀⠀⠀⠀⠀⠀⠀⠀⠀⠀⠀⠀⠀⠀⠀⠀⠀⠀⠀⠀⠀⠀⠀⠀⠀</a:t>
            </a:r>
            <a:br/>
            <a:r>
              <a:t>⠀⠀⠀⠀⠀⠀⠀⠀⠀⠀⠀⠀⠀⠀⠀⠀⠀⠀⠀⠀⠀⠀⠀⢀⢀⢀⠄⠄⠔⠐⠑⠁⠁⠀⠀⢕⢸⣿⢟⢕⠀⠀⠀⠀⢀⢀⠄⠄⠔⠐⠁⠁⠀⠀⠀⠀⠀⠀⠀⠀⠀⢁⢀⢀⢄⢕⢕⢕⢀⢀⢄⢕⢕⢱⣕⡕⢕⢕⢕⢕⢕⢕⢱⢇⢕⢕⢕⢧⣹⢯⣻⣿⢕⣿⣾⣿⣯⢇⢞⢝⢟⢿⣾⣟⢕⣿⣿⣿⣿⣿⣿⣿⣿⣿⣿⣿⣿⣿⣿⣟⣷⣽⣿⣿⣷⣿⣿⣿⣿⣿⣿⣿⣿⣿⣿⣿⢻⣿⣿⣿⣿⣿⣿⢿⣿⣷⣿⣿⣿⣿⡿⢻⣿⡿⣿⣿⣿⣿⣿⣿⣿⣿⣿⣿⣿⣿⣿⣿⣿⣿⣽⣿⣿⣿⣿⣿⣿⣿⣿⣿⣿⣿⣿⢇⢱⣵⢱⣕⢽⣝⣹⣿⣿⣿⡿⢿⣟⢟⢻⣿⢇⠀⠀⠀⠀⠀⠀⠀⠀⠀⠀⠀⠀⢔⢕⠀⠀⠀⠀⠀⠀⠀⠀⠀⠀⠀⠀⠀⠀⠀⠀⠀⠀⠀⠀⠀⠀⠀⠀⠀⠀</a:t>
            </a:r>
            <a:br/>
            <a:r>
              <a:t>⠀⠀⠀⠀⠀⠀⠀⠀⠀⠀⠀⠀⠀⠀⠀⠀⢀⢄⠄⠔⠐⠑⠁⠁⠀⠀⠀⠀⠀⠀⠀⠀⠀⠀⠀⢕⣸⣷⣷⡕⢔⠐⠑⠁⠁⠀⠀⠀⠀⠀⠀⠀⠀⠀⠀⠀⠀⢄⢄⢔⢕⢕⠐⠕⡜⠁⠁⢀⢔⢔⠕⠑⠕⢜⢟⣕⢇⢕⢕⢕⣷⡾⢟⢳⢳⢵⢗⢝⢕⡎⣿⡿⢿⢿⣿⢝⢕⣕⣕⢕⢕⢕⢜⢻⣷⣿⣿⣿⣿⢿⣿⡿⣿⣿⢿⣿⣿⣿⣷⣽⣿⣿⣿⣿⣿⣿⣿⣿⣿⣿⣿⣿⣟⣿⣿⣿⣿⢯⣻⣿⣿⣿⣿⣿⣿⣿⣿⣿⣿⣿⣧⡕⣝⢕⣱⣵⣼⡷⡝⢻⣿⣿⣿⣟⢟⢗⢇⡽⢻⣿⣿⣿⣿⣿⣿⣿⣿⣿⣿⣿⣿⣿⣼⣵⣼⢿⡏⢕⣱⢟⣿⣿⣿⣏⢕⣼⣾⣿⢇⢕⠁⠀⠀⠀⠀⠀⠀⠀⠀⠀⠀⠀⢔⢕⢕⠀⠀⠀⠀⠀⠀⠀⠀⠀⠀⠀⠀⠀⠀⠀⠀⠀⠀⠀⠀⠀⠀⠀⠀⠀⠀</a:t>
            </a:r>
            <a:br/>
            <a:r>
              <a:t>⠀⠀⠀⠀⠀⠀⠀⠀⠀⠀⠀⠀⠀⠀⠁⠁⠀⠀⢀⢀⢀⠄⠄⠀⠀⠀⠀⢀⢀⢄⢄⢄⢔⠔⠕⢟⢟⢟⢏⠁⠀⠀⠀⠀⠀⠀⠀⠀⠀⢰⡄⢄⢄⢔⠑⠀⠀⠁⠁⠑⠕⠁⠀⠀⢜⢔⢔⢜⠅⠕⠀⠀⢁⢀⠑⠕⠕⢕⢕⢕⢝⢕⢕⢕⢕⢕⢕⢱⢕⢜⢇⢕⢕⢕⢕⢕⢺⢟⢗⢇⡜⢜⢝⣽⣿⢿⢿⡻⣼⡯⡜⢗⡿⣿⣿⣿⣿⣿⣿⣿⣿⣿⣿⣿⣿⣿⣿⣿⣿⣿⣿⣿⣿⣿⣽⣿⣿⣼⢟⣿⣿⣿⣿⣷⣽⣿⣿⣯⣻⣿⣿⣿⣿⣿⣿⣿⣏⣝⣵⣷⣜⣿⣿⣿⣞⣕⢏⢕⢕⢽⣿⣿⣿⣿⣿⣿⣿⣿⣿⣿⣿⣿⣿⣿⣿⣎⣿⣾⣷⣯⣾⣯⣜⣿⡸⢿⣿⢿⣱⢇⠀⠀⠀⠀⠀⠀⠀⠀⠀⠀⠀⢄⢕⢕⢕⠀⠀⠀⠀⠀⠀⠀⠀⠀⠀⠀⠀⠀⠀⠀⠀⠀⠀⠀⠀⠀⠀⠀⠀⠀⠀</a:t>
            </a:r>
            <a:br/>
            <a:r>
              <a:t>⠀⠀⠀⠀⠀⠀⠀⠀⠀⢀⢀⢀⢄⢄⢔⠔⢕⢑⢁⢁⢀⢄⢄⢔⢔⢕⠕⠑⠑⠁⠁⠀⠀⠀⠀⢕⢕⢕⢕⠀⠀⠀⠀⠀⠀⢀⢄⢄⠔⢾⣿⣧⡕⠄⠀⠀⠁⠀⠀⠀⠀⠀⢔⠔⠁⢀⢄⢀⠑⠑⢄⢕⡕⠑⢄⠐⠰⠑⠁⢕⢕⢕⢕⢕⠑⢕⠀⢕⢕⡕⢕⢵⢕⢕⡕⢕⢕⣗⢕⢕⣵⣵⣾⡗⣝⢺⢺⣯⢕⢕⣻⣿⣷⣽⣿⣿⣿⣿⣿⣿⣿⣿⣿⡏⢻⢿⢿⣿⣟⡿⣿⣿⣿⣿⣿⡿⣿⣿⡼⣿⣿⣿⣿⣿⣿⢿⣿⢿⢝⣟⣟⢿⣿⣝⢻⣿⣟⣿⡏⢝⢇⢕⢻⣿⣽⡜⢇⢜⡱⣼⣿⣿⣿⣿⣿⣿⣿⣿⣿⣿⣿⣿⣿⣿⢿⣿⣽⣿⣿⣿⣿⡿⢿⢿⢻⣎⣝⢯⢕⠀⠀⠀⠀⠀⠀⠀⠀⠀⠀⠀⠀⢕⢕⢕⢕⠀⠀⠀⠀⠀⠀⠀⠀⠀⠀⠀⠀⠀⠀⠀⠀⠀⠀⠀⠀⠀⠀⠀⠀⠀⠀</a:t>
            </a:r>
            <a:br/>
            <a:r>
              <a:t>⢀⢀⢀⢄⢄⢔⢔⢕⢕⢕⢕⢕⢕⢔⢕⢕⢕⢕⢕⢕⠕⠑⠁⠁⠀⠀⠀⠀⠀⠀⠀⠀⠀⠀⠀⠕⢕⢕⣕⡄⢄⢄⠔⠕⠑⠁⠁⠀⠀⣾⣿⣿⣷⣄⠀⠀⠀⠀⠀⠀⠀⠀⠁⢀⠀⠐⢁⢑⢔⢕⢕⢅⢕⢕⠀⢔⠁⢀⠄⢅⢕⡗⢕⠀⠀⠀⠄⢔⠕⢕⢕⢜⡇⢕⢜⢱⢕⢷⣿⡿⡿⢟⢕⢝⢕⢱⢕⡎⢕⢺⣿⣿⣗⣻⣿⣿⣿⣿⣿⣿⣿⣿⡕⢜⢕⢇⢕⢜⢻⣷⣿⣿⣻⣿⣿⣿⣽⣿⣷⣿⣿⣿⢿⢿⢷⢎⢷⣷⣷⣿⣿⣿⣻⣿⣽⣿⣱⡇⢕⢕⢕⢕⡕⡟⢻⣿⣵⣷⣿⣿⣿⣿⣿⣿⣿⣿⣿⣿⣿⣯⢾⢿⣿⢿⢿⣿⣿⢧⢻⢏⢕⢅⢕⢏⢕⢕⢱⢕⠕⠀⠀⠀⠀⠀⠀⠀⠀⠀⠀⠀⢀⢕⢕⢕⠀⠀⠀⠀⠀⠀⠀⠀⠀⠀⠀⠀⠀⠀⠀⠀⠀⠀⠀⠀⠀⠀⠀⠀⠀⠀⠀</a:t>
            </a:r>
            <a:br/>
            <a:r>
              <a:t>⢕⢕⢕⢕⢕⢕⣕⣕⢱⢕⢕⢕⢜⢕⢕⠕⠕⠁⠀⠀⠀⠀⠀⠀⠀⠀⠀⠀⠀⠀⠀⠀⠀⢀⢀⢔⣷⡿⢟⢝⠁⠀⠀⠀⠀⠀⠀⠀⠀⣿⣿⣿⣿⣿⣧⠀⠀⠀⠀⠀⠀⠀⠀⠀⠐⢵⢔⢕⢱⢿⢗⢣⣕⡔⢀⢕⢔⢕⢕⢕⢟⢇⢁⠁⠐⠀⢁⢕⢕⢕⢕⢕⣕⢕⢕⢕⢜⣝⡹⡇⢜⢗⢷⡕⢕⡕⢕⢇⣝⣽⣟⣻⣿⢿⣿⣿⣿⣿⣿⣿⢿⣿⣣⢕⡕⣟⢕⢜⢕⢽⢿⣿⣿⣿⣿⣿⣿⣿⣿⢿⢟⢝⢗⢳⡷⢽⣽⢿⢿⣿⣿⡷⢾⣿⣿⣯⡝⣝⣱⣕⢕⢕⢜⢇⢕⡸⢟⣿⣿⣿⣿⣿⣿⣿⣿⣿⣿⣿⣿⣿⣿⢿⣿⣿⡧⡜⢱⡕⢕⢷⣵⢕⢗⣗⣧⡕⣕⡕⠀⠀⠀⠀⠀⠀⠀⠀⠀⠀⠀⠀⢕⢕⢕⢕⠀⠀⠀⠀⠀⠀⠀⠀⠀⠀⠀⠀⠀⠀⠀⠀⠀⠀⠀⠀⠀⠀⠀⠀⠀⠀⠀</a:t>
            </a:r>
            <a:br/>
            <a:r>
              <a:t>⣷⣷⢷⢞⢏⢝⢕⢕⢕⠕⠕⠑⠑⠁⠀⠀⠀⠀⠀⠀⠀⠀⠀⠀⠀⠀⠀⢀⢄⢄⢔⢕⠕⠑⠁⠀⢕⢕⢕⢕⠀⠀⠀⠀⠀⠀⠀⠀⠀⣿⣿⣿⣿⣿⣿⡔⠀⠀⠀⠀⠀⠀⠀⠀⠀⠀⠕⢱⣕⣸⣧⣵⢅⢕⢀⢕⢕⢕⢕⢕⢕⢱⢑⢀⡄⠘⠁⠑⢕⢕⢕⢜⢹⢕⢕⣧⡎⢕⢕⢕⣕⣵⡕⢵⢱⢕⢪⣽⡟⣼⣿⣟⣪⣿⢿⣿⣳⢿⢏⢝⢕⢻⣝⢕⢝⢏⣱⢝⢕⢷⡕⣾⣿⣿⣿⣿⣻⡏⢕⢕⣕⣕⣕⢕⢕⢕⢕⢕⣸⣻⣧⣕⣿⣿⣿⢿⢏⢻⢏⢝⣱⢕⣧⢇⢝⡟⢇⢝⢻⣯⣏⢻⣟⣿⣿⣿⣝⣿⡟⢕⣷⣷⣷⣷⣮⣗⢟⠑⠑⢱⢹⣷⣕⢜⢝⢝⠃⠁⠀⠀⠀⠀⠀⠀⠀⠀⠀⠀⠀⠀⢕⢕⢕⢕⠀⠀⠀⠀⠀⠀⠀⠀⠀⠀⠀⠀⠀⠀⠀⠀⠀⠀⠀⠀⠀⠀⠀⠀⠀⠀⠀</a:t>
            </a:r>
            <a:br/>
            <a:r>
              <a:t>⢟⢕⢕⠕⠕⠑⠁⠁⠀⠀⠀⠀⠀⠀⠀⠀⠀⠀⠀⠀⠀⠀⢀⢄⢔⢕⢕⠕⠑⠁⠁⠀⠀⠀⠀⠀⠕⢕⢕⢕⢀⠀⠀⠀⠀⠀⠀⠀⢄⣿⣿⣿⣿⣿⣿⣧⠀⠀⠀⠀⠀⠄⠔⠀⠀⠀⠀⠁⠈⠏⢝⢫⢕⣕⢑⠁⠕⢕⢕⢔⢄⢕⠕⢔⠀⠀⢄⢕⢕⢕⢕⢕⢕⢕⢕⢻⣵⣕⣵⡿⣧⣿⢜⢕⢕⢕⣧⣟⣳⣿⣿⣿⣿⣫⣾⣾⢕⢎⢕⢕⡕⢱⢱⢕⢵⢸⣿⢇⢸⢷⣿⣿⣿⣿⣿⣿⣿⢇⢕⢕⢕⢜⢝⢕⢕⢵⢵⣾⣿⣿⣿⣿⣿⢇⢝⢕⡕⣕⡜⢯⢕⢕⢇⢕⢱⣗⣇⢵⣵⢎⢕⢼⢿⣿⣟⣿⣿⣿⢕⢕⢧⢕⢝⢟⢟⢝⢱⢗⢕⢗⢟⢟⡿⢧⠇⠕⠀⠀⠀⠀⠀⠀⠀⠁⠑⠀⠄⠀⠀⠀⢕⢕⢕⢕⠀⠀⠀⠀⠀⠀⠀⠀⠀⠀⠀⠀⠀⠀⠀⠀⠀⠀⠀⠀⠀⠀⠀⠀⠀⠀⠀</a:t>
            </a:r>
            <a:br/>
            <a:r>
              <a:t>⠑⠁⠀⠀⠀⠀⠀⠀⠀⠀⠀⠀⠀⠀⠀⠀⢀⢄⢄⢐⢕⢕⠕⠑⠁⢁⢀⠀⠀⠀⠀⠀⠀⠀⠀⠀⠀⢕⢕⢕⢕⠀⠀⠀⠀⠀⠀⠀⢱⣿⣿⣿⣿⣿⣿⣿⠀⢀⠄⠐⠁⠀⠀⠀⠀⠀⠀⠀⠀⠀⠁⠑⠜⢝⢕⠕⠁⢅⢱⠇⢕⢕⢅⢕⢱⣵⢕⢎⢕⣷⣧⣵⣕⢕⢜⣾⢝⢕⢇⡸⢜⢕⢜⡕⢱⢣⣿⣧⣽⣿⣿⣿⢿⡿⣿⡻⢗⢕⢵⣿⢕⣵⢕⢕⢕⢝⢕⢕⣕⣿⣿⣿⣿⣿⣿⣿⡟⢇⢕⢕⢕⢕⢕⢕⢕⢕⢕⡱⢝⢟⣿⣿⣝⢕⢕⢱⢜⢻⢧⣼⡇⢜⡟⢇⢜⣷⢕⢱⣹⡇⢕⢕⢕⢝⢕⢕⢱⢵⢵⡕⢕⠑⢕⢱⢱⢾⢇⡕⢕⣱⣽⠝⠙⠀⠀⠀⠀⠀⠀⠔⠄⢄⢀⠀⠀⠀⠀⠀⠀⢕⢱⢕⢕⢑⠀⠀⠀⠀⠀⠀⠀⠀⠀⠀⠀⠀⠀⠀⠀⠀⠀⠀⠀⠀⠀⠀⠀⠀⠀⠀⠀</a:t>
            </a:r>
            <a:br/>
            <a:r>
              <a:t>⠀⠀⠀⠀⠀⠀⠀⠀⠀⠀⠀⢀⢄⢐⢔⢕⠕⠕⠑⢁⢀⢄⢔⢔⠕⠑⠀⠀⠀⠀⠀⠀⠀⠀⠀⠀⠀⢕⢕⢕⢕⠀⠀⠀⠀⠀⠀⠀⢜⣿⣿⣿⣿⣿⣿⣿⡇⠁⢀⠄⠑⠀⠀⠀⢀⢀⠀⠀⠀⠀⠀⠀⠀⠑⠕⢕⢔⢔⢔⢄⢄⢕⢕⡞⢾⢵⡪⢞⢱⢕⣧⣵⢗⢿⢜⣱⣧⣱⣞⡕⡜⢷⣿⣽⣕⣇⣜⢟⣿⣿⣿⣧⣵⢕⣱⣱⡕⢕⢕⣜⡜⣿⢕⢕⡕⢇⢣⣇⣽⢻⣿⣿⣿⣿⣿⣿⣿⣕⣱⣕⢱⣕⢕⢕⢕⢕⣸⣿⣿⣿⢏⢟⣟⣕⢕⢕⢕⢕⢕⢻⣧⡜⢺⡷⢷⣿⣷⣵⣏⢕⢕⢱⢕⢕⢕⢕⠕⢕⢱⢿⢇⢕⢕⢅⢕⢕⢱⣧⢕⠘⠁⠀⠀⠀⠀⠀⠀⠀⠀⠀⣰⣇⠁⠑⠔⢄⢀⠀⠀⢕⢕⢕⢕⠕⠀⠀⠀⠀⠀⠀⠀⠀⠀⠀⠀⠀⠀⠐⠄⢄⢀⢀⢀⠀⠀⠀⠀⢀⣀⣰⠀</a:t>
            </a:r>
            <a:br/>
            <a:r>
              <a:t>⠀⠀⠀⠀⠀⠀⠀⢀⢄⢄⢔⠕⠑⠑⠁⢀⢔⢔⢕⠕⠑⠑⠁⠀⠀⠀⠀⠀⠀⠀⠀⠀⠀⠀⠀⠀⠀⠀⢕⢕⢕⢀⠀⠀⠀⠀⠀⠀⠑⣿⣿⣿⣿⣿⣿⣿⣿⢅⠀⠀⢀⢄⢔⢔⠕⠁⠀⠀⠀⠀⠀⠀⠀⠀⠀⠀⠘⠱⢗⢾⡿⢧⣼⣧⡕⢜⣕⢵⡜⢻⢕⢪⡕⢱⢵⢗⢞⢏⢜⢇⢕⡕⢕⢜⢝⢻⢿⣿⣿⢻⣿⣧⣼⣿⣿⣿⡎⢇⢜⢏⢾⡻⢏⢕⢕⢝⢕⣼⡞⢮⣻⣿⣿⣿⣿⣿⣿⣿⣿⣿⣯⣝⣷⣵⣷⡿⢟⢝⣻⣷⢕⢜⣹⣿⣗⢵⣕⢱⢕⡕⢿⡽⢣⣵⡕⢜⣳⢝⢜⣝⢻⡷⡕⢕⢔⢕⢕⢕⢑⢕⢕⢕⢕⢕⢕⠕⠜⠁⠁⠀⠀⠀⠀⠀⠀⠀⠀⢀⣠⣾⣿⣿⠀⠀⠀⠀⠀⠁⠐⢕⣕⢕⢕⠀⠀⠀⠀⠀⠀⠄⢀⢀⠀⠀⠀⠀⠀⠀⠀⠀⠁⠑⢕⠕⢶⣶⣿⣿⣿⣿⠀</a:t>
            </a:r>
            <a:br/>
            <a:r>
              <a:t>⠀⠀⢀⢀⢄⢔⠕⠑⠁⠀⢀⢀⢔⢔⠕⠕⠑⠁⠀⠀⠀⠀⠀⠀⠀⠀⠀⠀⠀⠀⠀⠀⠀⠀⠀⠀⠀⠀⢕⢕⢕⢕⠀⠀⠀⠀⠀⢄⠕⣿⣿⣿⣿⣿⣿⣿⣿⣇⢄⢔⢕⢕⠑⠁⠀⠀⢀⢄⠐⠀⠀⠀⠀⠀⠀⠀⠀⠀⠀⠙⠑⢕⢟⢵⡼⢇⢕⢱⢜⢕⢕⡜⢕⢕⢕⢕⢕⢕⢕⢕⢕⢕⢕⢕⢜⡝⢞⢜⢿⣿⣿⣾⣽⣿⢇⢕⢜⢇⡕⡕⢕⢝⢱⣧⢇⢏⣧⣟⣽⣗⢿⣿⣿⡿⢿⣿⣿⣿⢵⣿⣿⣿⣿⢟⢿⣧⣧⣎⡕⢱⡵⢕⢝⢝⢿⣱⡕⢵⢕⢗⢸⣟⣜⢝⢷⣵⣼⣵⣕⣸⣷⢕⢕⢜⢕⢵⣕⡵⢗⢕⢕⠅⢕⠕⠑⠀⠀⠀⠀⠀⠀⠀⠀⠀⠀⢀⣴⣾⣿⣿⣿⣿⢔⠀⠀⠀⠀⠀⠀⢕⢕⢕⢕⠀⠀⠀⠀⠀⠀⠀⠀⠁⠑⠔⠄⢄⢀⠀⠀⠀⠀⠁⠑⠀⢕⢝⢿⣿⣿⣿⠀</a:t>
            </a:r>
            <a:br/>
            <a:r>
              <a:t>⠔⠕⠑⠁⠀⠀⢀⢄⢔⢕⠕⠑⠁⠀⠀⠀⠀⠀⠀⠀⠀⠀⠀⠀⠀⠀⠀⠀⠀⠀⠀⠀⠀⠀⠀⠀⠀⠀⠕⢕⢕⢕⢀⢀⠄⠐⠁⠀⢄⣿⣿⣿⢿⣿⣿⣿⣿⣿⡕⠕⠁⠀⠀⠀⢄⢔⠑⠀⠀⠀⠀⠀⠀⠀⠀⠀⠀⠀⠀⠀⠀⠀⠁⠑⠕⢣⡕⢕⢜⠕⢕⢕⢄⠐⠁⢕⢕⢕⡕⢕⢕⢕⢕⢕⢕⢕⢕⢕⢜⡟⢿⣿⢿⢵⣕⢕⡕⢕⢱⡜⢳⣷⣿⡕⣱⣕⢻⣿⣿⣿⣿⢯⣿⣞⣿⣿⣿⣿⣿⣿⣿⣿⣿⣧⢕⢸⣿⡧⢝⢳⣿⢧⢕⢕⣵⣷⡧⡕⢕⢕⢎⢝⢏⢕⢸⢇⢕⢝⣿⢿⣿⣧⡱⢵⣵⡟⢏⢕⠕⠕⠀⠑⠀⠀⠀⠀⠀⠀⠀⠀⠀⠀⠀⢀⣵⣿⣿⣿⣿⣿⣿⡿⠀⠀⠀⠀⠀⠀⢄⢕⢕⢕⠀⠀⠀⠐⠀⢀⠀⠀⠀⠀⠀⠀⠀⠀⠀⠁⠀⠐⠀⠀⠄⢄⢀⠁⠀⠙⢿⣿⠀</a:t>
            </a:r>
            <a:br/>
            <a:r>
              <a:t>⣶⣤⣤⣔⡔⠕⠕⠑⠁⠀⠀⠀⠀⠀⠀⠀⠀⠀⠀⠀⠀⠀⠀⠀⠀⠀⠀⠀⠀⠀⠀⠀⠀⠀⠀⠀⠀⠀⠀⢕⣧⢕⢕⠀⠀⠀⠀⠀⢕⣿⣿⣿⣼⣿⣿⣿⣿⣿⣧⠀⠀⢀⢄⠑⠁⠀⠀⠀⠀⠀⠀⠀⢄⢀⢄⠑⠀⠀⠀⠀⠀⠀⠀⠀⠀⠁⠑⠕⠗⢄⢁⢔⢕⢔⢔⢕⢕⢕⢕⢕⢕⢕⢕⢕⢕⢕⢕⢕⢕⢇⢕⢕⢕⢕⢜⢕⢜⢇⢕⢻⣧⡜⢿⣿⣿⢿⣾⡿⢏⢟⢝⢕⢕⢜⢻⢻⢟⢻⣿⣿⣿⣿⣿⣿⢇⡕⢝⢕⢧⣕⣕⣕⡵⢇⢝⣝⣷⡇⢇⢕⢕⢕⢕⢕⢕⢕⢑⢜⢝⢕⢝⢟⣿⡝⢕⠑⠑⠁⠀⠀⠀⠀⠀⠀⠀⠀⠀⠀⠀⠀⠀⠀⢀⣼⣿⣿⣿⣿⣿⣿⢟⠁⠀⠀⠀⠀⠀⠀⢕⢕⢕⢕⠀⠀⠀⠀⠀⠀⠁⠑⠔⢔⢄⢀⠀⠀⠀⠀⠀⠀⠀⠀⠀⠁⠑⠕⢕⢔⢄⢙⠀</a:t>
            </a:r>
            <a:br/>
            <a:r>
              <a:t>⣿⣿⣿⣿⣿⣿⣷⣶⣴⣤⣀⡀⠀⠀⠀⠀⠀⠀⠀⠀⠀⠀⠀⠀⠀⠀⠀⠀⠀⠀⠀⠀⠀⠀⠀⠀⠀⠀⠀⠑⢜⣵⡕⢕⠁⠀⠀⠀⢱⣿⣿⣿⣿⣿⣿⣿⣿⣿⣿⡔⢔⠑⠀⠀⠀⠀⠀⠀⠀⢀⢄⢔⢄⠑⠀⠀⠀⠀⠀⠀⠀⠀⠀⠀⠀⠀⠀⠀⠀⠀⠑⠑⠕⠕⢕⣣⣧⢇⢱⢕⢕⢕⢕⢕⢕⢕⢕⢕⢻⣿⢕⠑⢕⢱⢕⢕⡇⢕⢕⢱⢝⢿⣼⣿⣿⣿⣿⢷⢇⢕⢕⢕⢇⢾⣵⣼⣾⢞⢹⣿⢽⣿⣿⣷⢕⢝⡱⢕⣿⣿⣿⣟⡿⡷⢷⣕⢜⢕⢕⢕⣧⢕⢕⢕⣱⡵⢕⡕⢕⢕⠕⠑⠑⠁⠁⠀⠀⠀⠀⠀⠀⠀⠀⠀⠀⠀⠀⠐⠄⢀⠀⢀⣼⣿⣿⣿⣿⣿⣿⢏⠀⠀⠀⠀⠀⠀⠀⢀⢕⢕⢕⠀⠀⠀⠀⠀⠀⠀⠀⠀⠀⠀⠀⠁⠑⢔⢔⢄⢀⠀⠀⠀⠀⠀⠀⠀⠁⠑⠕⢕⠀</a:t>
            </a:r>
            <a:br/>
            <a:r>
              <a:t>⣿⣿⣿⣿⣿⣿⣿⣿⣿⣿⣿⣿⣿⣷⣶⣶⣤⣤⣄⣀⢀⠀⠀⠀⠀⠀⠀⠀⠀⠀⠀⠀⠀⠀⢄⢄⠄⠀⢄⠔⠕⢹⡇⢕⢀⢀⢀⢔⢸⣿⣿⣿⣯⣿⣿⣿⣿⣿⣿⣿⣆⠀⠀⠀⠀⠀⠀⠀⢔⢕⢕⠑⠀⠀⠀⠀⠀⠀⠀⠀⠀⢄⢄⠀⠀⠀⠀⠀⠀⠀⠀⠀⠀⠀⠀⠁⠁⠁⠑⠕⠕⢕⢕⡜⣕⣷⣵⣕⡱⢟⢇⢔⢕⢇⢕⢕⢇⢕⢗⢇⢕⢕⢹⣿⣿⣿⣿⣿⡕⢕⢕⢕⢕⣵⣽⢧⢟⣗⣽⣻⣧⣿⣿⣟⣕⣜⡹⢿⡝⢻⣟⡇⢜⢕⢕⢕⢕⡕⢕⢕⢹⡇⠕⠕⠘⠑⠙⠁⠁⠀⠀⠀⠀⠀⠀⠀⠀⠀⢄⢀⠀⠀⠀⠀⠀⠀⠀⠀⠀⠁⣱⣾⣿⣿⣿⣿⡿⣟⣵⠀⠀⠀⠀⠀⠀⠀⠀⢕⢕⢕⢕⠀⠀⠀⠀⠀⠀⠀⠀⠀⠀⠀⠀⠀⠀⠀⠁⠑⠕⢕⢔⢄⢀⠀⠀⠀⠀⠀⠀⠀⠀</a:t>
            </a:r>
            <a:br/>
            <a:r>
              <a:t>⣿⣿⣿⣿⣿⣿⣿⣿⣿⣿⣿⣿⣿⣿⣿⣿⣿⣿⣿⣿⣿⣿⣷⣶⣦⣤⣤⣤⣄⣄⣠⣄⣅⣅⡅⢁⢅⠁⠀⠀⠀⢕⣻⣵⡕⢕⢕⠕⢸⣿⣿⣿⣿⡞⣿⣿⣿⣿⣿⣿⣿⣧⡀⠀⠀⢀⢔⢕⢕⠕⠀⠀⠀⠀⠀⠀⠀⠀⠀⢀⢕⢕⢕⠁⠀⠀⠀⠀⠀⠀⠀⠀⠀⠀⠀⠀⠀⠀⠀⠀⠀⠀⠀⠁⠁⠑⠑⠙⠕⠕⠱⠵⠕⠕⢕⢕⢕⢕⢕⢜⢇⢕⣽⢜⢻⣿⡻⣿⣇⣧⢕⢕⢜⢝⣯⣷⣾⣿⣿⣿⣿⣿⣿⣿⣿⣿⣿⡿⢵⢿⠟⠕⠕⠕⠕⠑⠑⠑⠁⠁⠀⠀⠀⠀⠀⠀⠀⠀⠀⠀⠀⠀⠀⠀⠀⠀⠀⠀⠀⠕⢕⢄⢀⠀⠀⠀⠀⠀⣠⣾⣿⣿⣿⢿⣿⣽⣾⣿⣿⠀⠀⠀⠀⠀⠀⠀⢔⢕⢕⢕⠀⠀⠀⠀⠀⠀⠀⠀⠀⠀⠀⠀⠀⠀⠀⠀⠀⠀⠀⠀⠁⠑⠕⢕⢔⢔⢄⢀⠀⠀⠀</a:t>
            </a:r>
            <a:br/>
            <a:r>
              <a:t>⣿⣿⣿⣿⣿⣿⣿⣿⣿⣿⣿⣿⣿⣿⣿⣿⣿⣿⣿⣿⣿⣿⣿⣿⣿⣿⣿⣿⣿⣿⣿⣿⣿⡿⠑⠁⠀⠀⠀⢀⢄⢕⢜⢿⢇⢕⠀⠀⢜⣿⣿⣿⣿⣿⣜⢿⣿⣿⣿⣿⣿⣿⣷⡄⢕⢕⢕⠕⠁⠀⠀⠀⠀⠀⠀⠀⠀⠀⢔⢕⢕⠕⠁⠀⠀⢄⠕⠀⠀⠀⠀⢀⠀⠀⠀⠀⠀⠀⠀⠀⠀⠀⠀⠀⠀⠀⠀⠀⠀⠀⠀⠀⠀⠀⠀⠀⠀⠀⠀⠀⠀⠀⠁⠁⠁⠁⠁⠈⠁⠁⠁⠁⠁⠁⠁⠁⠈⠁⠁⠁⠁⠁⠀⠀⠀⠀⠀⠀⠀⠀⠀⠀⠀⠀⠀⠀⠀⠀⠀⠀⠀⠀⠀⠀⠀⠀⠀⠀⠀⠀⠀⢀⠀⠀⠀⠀⠀⠀⠀⠀⠀⠁⠕⢔⢀⠀⢠⣾⡿⣟⣫⣵⣾⣿⣿⣿⣿⣿⠏⠀⠀⠀⠀⠀⠀⢄⢕⢕⢕⠀⠀⠀⠀⠀⠀⠀⠀⠀⠀⠀⠀⠀⠀⠀⠀⠀⠀⠀⠀⠀⠀⠀⠀⠀⠁⠑⠕⢕⢕⢔⠀</a:t>
            </a:r>
            <a:br/>
            <a:r>
              <a:t>⣿⣿⣿⣿⣿⣿⣿⣿⣿⣿⣿⣿⣿⣿⣿⣿⣿⣿⣿⣿⣿⣿⣿⣿⣿⣿⣿⣿⣿⣿⣿⣿⡿⠁⠀⠀⢀⢄⢔⢕⠕⠑⠑⢕⢕⢕⢔⠐⠑⢿⣿⣿⣿⣿⣿⣯⡻⣿⣿⣿⣿⣿⣿⣿⣧⡕⠁⠀⠀⠀⠀⠀⠀⠀⠀⠀⢄⢕⢕⠕⠑⠀⠀⠀⢔⠕⠀⠀⠀⠀⢔⠕⠀⠀⠀⠀⠀⠀⠀⠀⠀⠀⠀⠀⠀⠀⠀⠀⠀⠀⠀⠀⠀⠀⠀⠀⠀⠀⠀⠀⠀⠀⠀⠀⠀⠀⠀⠀⠀⠀⠀⠀⠀⠀⠀⠀⠀⠀⠀⠀⠀⠀⠀⠀⠀⠀⠀⠀⠀⠀⠀⠀⠀⠀⠀⠀⠀⠀⠀⠀⠀⠀⠀⠀⠀⠀⠀⠀⠀⠀⠀⠁⠕⢄⠀⠀⠀⠀⠀⠀⠀⠀⠀⠀⢕⣾⣿⣿⣿⣿⣿⣿⣿⣿⣿⣿⡿⠑⠀⠀⠀⠀⠀⠀⢄⢕⢕⢕⠁⠀⠀⠀⠀⠀⠀⠀⠀⠀⠀⠀⠀⠀⠀⠀⠀⠀⠀⠀⠀⠀⠀⠀⠀⠀⠀⠀⠀⠀⠁⠑⠀</a:t>
            </a:r>
            <a:br/>
            <a:r>
              <a:t>⣿⣿⣿⣿⣿⣿⣿⣿⣿⣿⣿⣿⣿⣿⣿⣿⣿⣿⣿⣿⣿⣿⣿⣿⣿⣿⣿⣿⣿⣿⣿⡟⣱⣷⣷⣦⣵⡕⠑⠀⠀⠀⠀⢑⢱⢟⢕⡕⠀⢜⢿⣿⣿⣿⣿⣿⣿⣜⢿⣿⣿⣿⣿⣿⣿⣿⣦⡀⠀⠀⠀⠀⠀⠀⢀⢔⢕⢕⢕⠄⠀⠀⢀⢕⠕⠀⠀⠀⠀⢔⠕⠀⠀⠀⠀⠀⠀⠀⢕⠀⠀⠀⠀⠀⠀⠀⠀⠀⠀⠀⠀⠀⠀⠀⠀⠀⠀⠀⠀⠀⠀⠀⠀⠀⠀⠀⠀⠀⠀⠀⠀⠀⠀⠀⠀⠀⠀⠀⠀⠀⠀⠀⠀⠀⠀⠀⠀⠀⠀⠀⠀⠀⠀⠀⠀⠀⠀⠀⠀⠀⠀⠀⠀⠀⠀⠀⠀⠀⠀⠀⠀⠀⠀⠑⢕⢄⠀⠀⠀⠀⠀⠀⠀⢄⣾⣿⣿⣿⣿⣿⣿⣿⣿⣿⣿⢟⠁⠀⠀⠀⠀⠀⠀⢄⢕⢕⢕⠁⠀⠀⠀⠀⠀⠀⠀⠀⠀⠀⠀⠀⠀⠀⠀⠀⠀⠀⠀⠀⠀⠀⠀⠀⠀⠀⠀⠀⠀⠀⠀⠀⠀</a:t>
            </a:r>
            <a:br/>
            <a:r>
              <a:t>⣿⣿⣿⣿⣿⣿⣿⣿⣿⣿⣿⣿⣿⣿⣿⣿⣿⣿⣿⣿⣿⣿⣿⣿⣿⣿⣿⣿⣿⣿⡟⣱⣿⣿⣿⣿⣿⣷⡄⠀⢀⢄⠕⢁⠕⢜⢕⢕⢕⢀⠜⢿⣿⣿⣿⣿⣿⣿⣿⣿⣿⣿⣿⣿⣿⣿⣿⣿⣦⡄⠀⠀⠀⢄⢕⢕⢕⢕⠁⠀⠀⢄⢕⠁⠀⠀⠀⠀⢔⢕⠀⠀⠀⠀⠀⠀⠀⢕⠀⠀⠀⠀⠀⠀⠀⠀⠀⢕⠀⠀⠀⠀⢀⠀⠀⠀⠀⠀⠀⠀⠀⠀⠀⠀⠀⠀⠀⠀⠀⠀⠀⠀⠀⠀⠀⠀⠀⠀⠀⠀⠀⠀⠀⠀⠀⠀⠀⠀⠀⠀⠀⠀⠀⠀⠀⠀⠀⠀⠀⠀⠀⠀⠀⠀⠀⠀⠀⠀⠀⠀⠀⠀⠀⠀⠀⠑⢕⢄⠀⠀⠀⢀⢔⣾⣿⣿⣿⣿⣿⣿⣿⣿⣿⣿⠏⠀⠀⠀⠀⠀⠀⠀⢀⢕⢕⢕⠑⠀⠀⠀⠀⠀⠀⠀⠀⠀⠀⠀⠀⠀⠀⠀⠀⠀⠀⠀⠀⠀⠀⠀⠀⠀⠀⠀⠀⠀⠀⠀⠀⠀⠀</a:t>
            </a:r>
            <a:br/>
            <a:r>
              <a:t>⣿⣿⣿⣿⣿⣿⣿⣿⣿⣿⣿⣿⣿⣿⣿⣿⣿⣿⣿⣿⣿⣿⣿⣿⣿⣿⣿⣿⣿⣿⠃⠟⠟⠻⢿⠿⠟⢋⢅⠕⠑⠀⠐⠁⠀⠁⢕⢕⢕⢕⢀⢜⣿⣿⣿⣿⣿⣿⣿⣿⣿⢿⣿⣿⣿⣿⣿⣿⣿⣿⣷⣄⢕⢕⢕⢕⢕⠁⠀⠀⢔⢕⠕⠀⠀⠀⠀⢕⠕⠀⠀⠀⠀⠀⠀⠀⢕⠑⠀⠀⠀⠀⠀⠀⠀⠀⢔⢕⠀⠀⠀⢀⢕⠀⠀⠀⠀⠀⠀⠀⠀⠀⠀⠀⠀⠀⠀⠀⠀⠀⠀⠀⠀⠀⠀⠀⠀⠀⠀⠀⠀⠀⠀⠀⠀⠀⠀⠀⠀⠀⠀⠀⠀⠀⠀⠀⠀⠀⠀⠀⠀⠀⠀⠀⠀⠀⠀⠀⠀⠀⠀⠀⠀⠀⠀⠀⠀⠑⢕⢄⡰⣱⣿⣿⣿⣿⣿⣿⣿⣿⣿⣿⣿⢇⢀⠀⠀⠀⠀⠀⠀⢄⢕⢕⢕⠑⠀⠀⠀⠀⠀⠀⠀⠀⠀⠀⠀⠀⠀⠀⠀⠀⠀⠀⠀⠀⠀⠀⠀⠀⠀⠀⠀⠀⠀⠀⠀⠀⠀⠀⠀</a:t>
            </a:r>
            <a:br/>
            <a:r>
              <a:t>⣿⣿⣿⣿⣿⣿⣿⣿⣿⣿⣿⣿⣿⣿⣿⣿⣿⣿⣿⣿⣿⣿⣿⣿⣿⣿⣿⣿⣿⡏⠀⠀⠀⠀⠀⢄⠔⠑⠀⠀⠀⠀⠀⠀⠀⠀⠀⠕⢕⢕⢕⢄⢞⣿⣿⣿⣿⣿⣿⣿⣿⣷⣝⢿⣿⣿⣿⣿⣿⣿⣿⣿⣷⣵⡕⠑⠀⠀⢀⢕⢕⠕⠀⠀⠀⢀⢕⢕⠀⠀⠀⠀⠀⠀⠀⢕⠕⠀⠀⠀⠀⠀⠀⠀⠀⠀⢕⢕⠀⠀⢀⢕⢕⠀⢔⠀⠀⠀⠀⠀⠀⠀⠀⠀⠀⠀⠀⠀⠀⠀⢄⢀⠀⠀⠀⠀⠀⠀⠀⠀⠀⠀⠀⠀⠀⠀⠀⠀⠀⠀⠀⠀⠀⠀⠀⠀⠀⠀⠀⠀⠀⠀⠀⠀⠀⠀⠀⠀⠀⠀⠀⠀⠀⠀⠀⠀⠀⠀⢄⣾⣽⣿⣿⣿⣿⣿⣿⣿⣿⣿⡿⢏⠁⠁⠕⢔⢀⠀⠀⠀⢄⢕⢕⢕⠑⠀⠀⠀⠀⠀⠀⠀⠀⠀⠀⠀⠀⠀⠀⠀⠀⠀⠀⠀⠀⠀⠀⣀⣀⣀⢀⠀⠀⠀⢀⣀⣤⣴⣶⣿⠀</a:t>
            </a:r>
            <a:br/>
            <a:r>
              <a:t>⣿⣿⣿⣿⣿⣿⣿⣿⣿⣿⣿⣿⣿⣿⣿⣿⣿⣿⣿⣿⣿⣿⣿⣿⣿⣿⣿⣿⡿⠀⠀⠀⢀⠔⠁⠀⠀⠀⠀⣰⡾⠑⠀⠀⢀⠀⠀⠀⠕⢕⣱⣵⣼⣿⣿⣿⣿⣿⣿⣿⣿⣿⣿⣿⡎⣟⢿⣿⣿⣿⣿⣿⣿⣿⣷⣄⠀⢄⢕⢕⢕⠀⠀⠀⢀⢕⢕⠀⠀⠀⠀⠀⠀⢀⢔⢕⠀⠀⠀⠀⠀⢀⠀⠀⠀⢕⢕⠀⠀⠀⢕⢕⢕⠀⢕⠀⠀⠀⠀⠀⠀⠀⠀⠀⠀⠀⠀⠀⠀⠀⢕⢕⢀⠀⠀⠀⠀⠀⠀⠀⠀⠀⠀⠀⠀⠀⠀⠀⠀⢕⢀⠀⠀⠀⠀⠀⠀⠀⠀⠀⠀⠀⠀⠀⠀⠀⠀⠀⠀⠀⠀⠀⠀⠀⠀⢀⣠⣴⣿⣿⣿⣿⣿⣿⣿⣿⣿⣿⣿⢿⠎⠀⠀⠀⠀⠀⠑⢔⢀⢄⢕⢕⢕⠑⠀⠀⠀⠀⠀⠀⠀⠀⠀⠀⠀⠀⠀⠀⠀⠀⠀⠀⠀⠀⠀⢀⣼⣿⣿⣿⣿⣿⣿⣿⣿⣿⣿⣿⣿⣿⠀</a:t>
            </a:r>
            <a:br/>
            <a:r>
              <a:t>⠛⠛⠛⠛⠛⠛⠛⠛⠛⠛⠛⠛⠛⠛⠛⠛⠛⠛⠛⠛⠛⠛⠛⠛⠛⠛⠛⠛⠃⠀⠐⠑⠁⠀⠀⠀⠀⠀⠐⠑⠀⠀⠀⠀⠑⠁⠀⠀⠐⠑⠛⠛⠛⠛⠛⠛⠛⠛⠛⠛⠛⠛⠛⠛⠛⠙⠛⠚⠛⠛⠛⠛⠛⠛⠛⠛⠃⠑⠑⠑⠀⠀⠀⠐⠑⠑⠁⠀⠀⠀⠀⠀⠐⠑⠑⠁⠀⠀⠀⠀⠀⠑⠀⠀⠐⠑⠑⠀⠀⠀⠑⠑⠑⠀⠑⠀⠀⠀⠀⠀⠀⠀⠀⠀⠀⠀⠀⠀⠀⠀⠑⠑⠑⠀⠀⠀⠀⠀⠀⠀⠀⠀⠀⠀⠀⠀⠀⠀⠀⠑⠑⠀⠀⠀⠀⠀⠀⠀⠀⠀⠀⠀⠀⠀⠀⠀⠀⠀⠀⠀⠀⠀⠀⠐⠚⠛⠛⠛⠛⠛⠛⠛⠛⠛⠛⠛⠛⠛⠑⠋⠀⠀⠀⠀⠀⠀⠀⠀⠘⠓⠓⠑⠑⠀⠀⠀⠀⠀⠀⠀⠀⠀⠀⠀⠀⠀⠀⠀⠀⠀⠀⠀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⡏⢟⣿⣿⣿⣿⣿⣿⣿⣿⣿⣷⣕⢝⣿⣿⣿⣿⣿⣿⣿⣿⣿⢇⢕⢟⢕⢕⢕⢕⢕⢕⢕⢕⢕⢕⢕⢕⢕⢕⢕⢕⢜⢟⢷⣕⢕⢕⢜⢧⡕⢕⢕⢝⢿⣿⣿⣧⢕⢕⢕⢕⢕⢕⢕⢕⢕⢕⢕⢕⢕⢝⢿⣕⢕⢕⢕⢕⢕⢕⢕⢕⢕⢕⢕⢕⢕⢕⢕⢕⢕⢕⢕⢕⢕⢕⢕⢕⢕⢕⢕⢕⢕⢕⢕⢕⢕⢕⢕⢕⢕⢕⢕⢝⢕⢕⢕⢕⢕⢕⢕⢕⢝⢕⢕⢕⢕⢕⢕⢕⢕⢕⢕⢕⢕⢕⢕⢕⢕⢕⢕⢕⢕⢕⢕⢕⢕⢕⢕⢕⣷⢵⢕⢕⢕⢕⢕⢕⢕⢕⢕⢕⢕⢕⢕⢕⢕⢕⢕⢱⣿⣿⡿⢕⢕⡼⢏⢕⢕⢕⢜⢕⢕⢕⢕⢕⣼⣿⢟⢕⢕⢕⢕⢜⢇⢕⢕⣵⣾⣿⣿⢿⢏⢕⢕⢕⢝⢻⣷⣷⡟⢝⢟⢕⢕⢻⣿⣿⣿⣿⣿⣿⣿⣿⣿⣿⣿⣿⣿⣿⣿⣿⣿⣿⣿⣿⣿⣿⠀</a:t>
            </a:r>
            <a:br/>
            <a:r>
              <a:t>⣿⡕⢕⢕⢕⢕⢜⢻⣿⣿⣿⣿⣿⣿⣿⣿⣞⣿⣿⣿⣿⣿⢿⣿⣿⡕⢕⢕⢕⢕⢕⢕⢕⢕⢕⢕⢕⢕⢕⢕⢕⢕⢕⢕⢕⢕⢕⢝⢇⢕⢕⢕⢝⢻⢵⡕⢕⢝⣿⡿⢇⣱⡕⢕⢕⢕⢕⢕⢕⢕⢕⢕⢕⢕⢕⢹⣧⢕⢕⢕⢕⢕⢕⢕⢕⢕⢕⢕⢕⢕⢕⢕⢕⢕⢕⢜⢇⢕⢕⢕⢕⢕⢕⢕⢕⢕⢕⢕⢕⢕⢕⢕⢕⢕⢕⢕⢕⢕⢕⢕⢕⢕⢕⢕⢕⢕⢕⢕⢕⢕⢕⢕⢕⢕⢕⢕⢕⢕⢕⢕⢕⢕⢕⢕⢕⢕⢕⢕⢕⢕⢕⢜⢟⢕⢕⢕⢕⢕⢕⢕⢕⢕⢕⢕⢕⢕⢕⢕⢕⢕⣵⣿⡿⢏⢕⣵⢟⢕⢕⢕⢕⢕⢕⢕⢕⢕⣵⣿⢟⢕⢕⢕⢕⢕⢕⢕⢕⣵⣿⣿⡿⢟⢕⢕⢕⢕⢕⢕⢕⢎⢕⢜⢕⢕⢕⢕⢕⢸⣿⣿⣿⣿⣿⣿⣿⡿⣻⢿⣿⣿⣿⣿⣿⣿⣿⣿⣿⣿⣿⣿⠀</a:t>
            </a:r>
            <a:br/>
            <a:r>
              <a:t>⣟⣏⡕⢕⢕⢕⢕⢕⢜⢝⣟⣻⣿⣿⣿⣿⣿⣿⣿⣿⣏⢕⢸⣿⣿⡇⢕⢕⢕⢕⢕⢕⢕⢕⢕⢕⢕⢕⢕⢕⢕⢕⢕⢕⢕⢕⢕⢕⢕⢕⢕⢕⢕⢕⢕⢕⢕⢕⢜⢕⢜⢝⢿⣕⢕⢕⢕⢕⢕⢕⢕⢕⢕⢕⢕⢕⢕⢣⢕⢕⢕⢕⢕⢕⢕⢕⢕⢕⢕⢕⢕⢕⢕⢕⢕⢕⢜⡕⢕⢕⢕⢕⢕⢕⢕⢕⢕⢕⢕⢕⢕⢕⢕⢕⢕⢕⢕⢕⢕⢕⢕⢕⢕⢕⢕⢕⢕⢕⢕⢕⢕⢕⢕⢕⢕⢕⢕⢕⢕⢕⢕⢕⢕⢕⢕⢕⢕⢕⢕⢕⢕⢕⢕⢕⢕⢕⢕⢕⢕⢕⢕⢕⢕⢕⢕⢕⢕⢕⢕⢜⢝⢏⢕⣱⢟⢕⡕⢕⢕⢕⢕⢕⢕⢕⣱⣿⡿⢇⢕⢕⢕⢕⢕⢕⢕⢱⣿⣿⢟⢝⢕⢕⢕⢕⢕⢕⢕⢕⢕⢕⢕⢕⢕⢕⢕⢕⢕⢱⣿⣿⣿⣿⣿⣿⣫⣾⣿⣿⢿⣽⢻⣿⣿⣿⣿⣿⣿⣿⣿⣿⠀</a:t>
            </a:r>
            <a:br/>
            <a:r>
              <a:t>⣿⣿⣿⣕⢕⢕⢕⢕⢕⢱⣿⣿⣿⡿⢻⣿⣿⣿⣿⣿⣿⣷⣧⣜⣿⡇⢕⢕⢕⢕⢕⢕⢕⢕⢕⢕⢕⢕⢕⢕⢕⢕⢕⢕⢕⢕⢕⢕⢕⢕⢕⢕⢕⢕⢕⢕⢕⢕⢕⢕⢕⢕⢕⢝⢳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⡵⢕⣕⢜⢕⢕⢕⢜⢕⢕⢕⢕⢕⢕⣼⣿⢟⢕⢕⢕⢕⢕⢕⢕⣕⣵⡿⢟⢕⢕⢕⢕⢕⢕⢕⢕⢕⢕⢕⢕⢕⢕⢕⢕⢕⢕⢕⢕⡞⣿⣿⣿⣿⣿⣿⣿⢟⢟⡕⢕⢸⣷⡝⣿⣿⣿⣿⣿⣿⣿⣿⠀</a:t>
            </a:r>
            <a:br/>
            <a:r>
              <a:t>⣿⣿⣿⣿⣇⢕⢕⢕⢕⢟⢟⢟⢟⢕⢕⢝⢝⢻⣿⣿⣿⣿⣿⣿⣿⣷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⡱⢏⣱⢏⢱⡾⢏⢕⢕⢕⢕⢕⢕⢕⢕⢕⢱⢿⢏⢕⢕⢕⢕⢕⢕⢕⣵⣾⢟⢏⢕⢕⢕⢕⢕⢱⢕⢕⢕⢕⢕⢕⢕⢕⢕⢕⢕⢕⢕⢕⢕⢕⢻⣽⣿⡿⢫⢹⢿⢕⢞⢕⢕⢇⢝⢝⢕⢜⢿⣿⣿⣿⣿⣿⣿⠀</a:t>
            </a:r>
            <a:br/>
            <a:r>
              <a:t>⣿⣿⣿⣿⣿⣧⡕⢕⢕⢕⢕⢕⢕⢕⢕⢕⢕⢕⢕⢝⢟⣿⣿⣿⣿⣿⣿⣿⣷⣵⣕⢕⢕⢕⢕⢕⢕⢕⢕⢕⢕⢕⢕⢕⢕⢕⢕⢕⢕⢕⢕⢕⢕⢕⢕⢕⢕⢕⢕⢕⢕⢕⢕⢕⢕⠕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⢜⢕⡱⢏⢕⢕⢕⢕⢕⢕⢕⢕⢕⢕⢕⢕⢕⢕⢕⢕⢕⢕⢕⣵⣿⢟⢕⢕⢕⢕⢕⢕⢕⢕⢕⢕⢕⢕⢕⢕⢕⢕⢕⢕⢕⢕⢕⢕⡕⢱⡷⣎⢯⡿⢕⢇⢕⢕⢕⢕⢕⢕⢕⢕⢕⢕⢞⣧⢿⣿⣿⣿⣿⣿⠀</a:t>
            </a:r>
            <a:br/>
            <a:r>
              <a:t>⣿⣿⣿⣿⣿⣿⣷⡕⢕⢕⢕⢕⢕⢕⣱⣵⣵⣵⢕⢕⢜⢟⢏⢜⢟⢿⣿⣿⣿⣿⣿⣷⣧⣕⢕⢕⢕⢕⢕⢕⢕⢕⢕⢜⢕⢵⡕⢕⢕⢕⢕⢕⢕⢕⢕⢕⢕⢕⢕⢕⢕⢕⠕⠕⢔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⢅⢄⣕⡼⢟⢝⢕⢕⢕⢕⢕⢕⢕⢕⢕⢕⢕⢕⢕⢕⢕⢕⢕⢕⢕⢕⢕⢱⢵⢟⣇⣱⣵⢿⢎⢕⢕⢕⢕⢕⢕⢕⢕⢕⢕⢕⢕⢕⢕⣿⢸⣿⣿⣿⣿⣿⠀</a:t>
            </a:r>
            <a:br/>
            <a:r>
              <a:t>⣿⣿⣿⣿⣿⣿⣿⣿⡕⢕⢕⢕⢕⢕⣿⣿⣿⢏⢕⢕⢇⢕⢕⢕⢕⢕⢕⢝⢻⢿⣿⣿⣿⣿⣿⣷⣕⡕⢕⢕⢕⢕⢕⢕⢕⢕⢜⢳⢕⢕⢕⢕⢕⢕⢕⢕⢕⢕⢕⠕⠑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⡾⢝⢑⢀⠁⠑⢕⢕⢕⢕⢕⢕⢕⢕⢕⢕⢕⢕⢕⢕⢕⢕⢕⢕⢕⢝⣱⣵⡾⢟⢝⢕⢕⢕⢕⢕⢕⢕⢕⢕⢕⢕⢕⢕⢕⢕⢕⢕⣼⢸⣿⣿⣿⣿⣿⠀</a:t>
            </a:r>
            <a:br/>
            <a:r>
              <a:t>⣿⣿⣿⣿⣿⣿⣿⣿⣿⣇⢕⢕⢕⢕⢕⢕⢕⢕⢕⢕⢕⢕⢕⢕⢕⢕⢕⢕⢕⢕⢜⢝⢿⣿⣿⣿⣿⣿⣷⣵⡕⢕⢕⢕⢕⢕⢕⢕⢕⢝⢣⢕⢕⢕⢕⢕⢕⢕⠁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⡷⢟⢝⢕⢕⢕⢕⢕⢕⢕⠑⠑⢕⢕⢕⢕⢕⢕⢕⢕⢕⢕⢕⢕⢕⢕⣱⡗⢝⢝⢕⢕⢕⢕⢕⢕⢕⢕⢕⢕⢕⢕⢕⢕⢕⢕⢕⢕⢕⢕⢕⢕⢸⣿⣿⣿⣝⡝⠀</a:t>
            </a:r>
            <a:br/>
            <a:r>
              <a:t>⣿⣿⣿⣿⣿⣿⣿⣿⣿⣿⣧⢕⢕⢕⢕⢕⢕⢕⢕⢕⢕⢕⢕⢕⢕⢕⢕⢕⢕⢕⢕⢕⢕⢕⢝⢟⢿⣿⣿⣿⣿⣷⣧⣕⢕⢕⢕⢕⢕⢕⢕⢕⢕⢕⢕⢕⠑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⢾⢏⢕⢕⢕⢕⢕⢕⢕⢕⢕⢕⢔⠀⠀⠁⠕⢕⢕⢕⢕⣕⢷⢎⡕⢵⢷⢏⢝⢕⢕⢕⢕⢕⢕⢕⢕⢕⢕⢕⢕⢕⢕⢕⢕⢕⢕⢕⢕⢕⢕⢕⢕⢕⢱⣿⣿⣿⣿⣿⠀</a:t>
            </a:r>
            <a:br/>
            <a:r>
              <a:t>⣿⣿⣿⣿⣿⣿⣿⣿⣿⣿⣿⣷⡕⠕⢑⢔⢕⢕⢕⢕⢕⢕⢕⢕⢕⢕⢕⢕⢕⢕⢕⢕⢕⢕⢕⢕⢕⢜⢝⢿⢿⣿⣿⣿⣿⣧⣕⢕⢕⢕⢕⢕⢕⢕⠕⢕⢔⢕⢕⢕⢕⢕⢕⢕⢕⢕⢕⢕⢕⢕⢕⢕⢕⢕⢕⢕⢕⢕⢕⢕⢕⢕⢕⢕⢕⢕⢕⢕⢕⢕⢕⢕⢕⢕⢕⢕⢕⢕⢕⢕⢕⢕⢕⢕⢕⢕⢕⢕⢕⢕⢕⢕⢕⢕⣕⣕⣵⣵⣵⣷⣷⣷⣷⣵⣵⣵⣵⣵⣱⣵⢕⢕⢕⢕⢱⢕⢕⢕⢕⢕⢕⢕⢕⢕⢕⢕⢕⢕⢕⢕⢕⢕⢕⢕⢕⢕⢕⢕⢕⢕⢕⢕⢕⢕⢕⢕⢕⢕⢕⢕⢕⢕⢕⢕⢕⢕⢕⢕⢎⢕⢕⢕⢕⢕⢕⢕⢕⢕⢕⢕⢕⢕⢕⢕⢕⢄⢀⢄⢕⢞⢏⢕⢕⢞⢝⢕⢕⢕⢕⢕⢕⢕⢕⢕⢕⢕⢕⢕⢕⢕⢕⡇⢕⢕⢕⢕⢕⢕⢕⣕⢕⢕⢕⢇⢸⣿⣿⣿⣿⣿⠀</a:t>
            </a:r>
            <a:br/>
            <a:r>
              <a:t>⣿⣿⣿⣿⣿⣿⣿⣿⣿⣿⣿⣿⡷⢅⢕⢕⢕⢕⢕⢕⢕⢕⢕⢕⢕⢕⢕⢕⢕⢕⢕⢕⢕⢕⢕⢕⢕⢕⢕⢕⢕⢝⢻⢿⣿⣿⣿⣿⣧⣕⢕⠕⠁⠀⢄⢕⢕⢕⢕⢕⢕⢕⢕⢕⢕⢕⢕⢕⢕⢕⢕⢕⢕⢕⢕⢕⢕⢕⢕⢕⢕⢕⢕⢕⢕⢕⢕⢕⢕⢕⢕⢕⢕⢕⢕⢕⢕⢕⢕⢕⢕⢕⢕⢕⣕⣕⢕⣱⢕⡕⢣⣱⣾⣿⣿⣿⣿⣿⣿⣿⣿⣿⣿⡟⢻⣿⣿⣿⡿⢇⢕⢕⣕⡕⢻⢷⡕⢕⢳⢕⢕⢇⢜⢕⢕⢕⢕⢕⢕⢕⢕⢕⢕⢕⢕⢕⢕⢕⢕⢕⢕⢕⢕⢕⢕⢕⢕⢕⢕⢕⢕⢕⢕⢕⢕⢕⢕⢕⢕⢕⢕⢕⢕⢕⢕⢕⢕⢕⢕⢕⢕⢕⢕⢕⡕⢕⢇⢕⢕⢕⠕⠕⢕⢑⢕⢕⢕⢕⢕⢕⢕⢕⢕⢕⢕⢕⢕⢕⢕⢕⢱⣿⡕⢕⢕⢕⢕⢕⢕⢕⢕⢕⢕⢕⣿⣿⣿⣿⣿⣿⠀</a:t>
            </a:r>
            <a:br/>
            <a:r>
              <a:t>⣿⣿⣿⣿⣿⣿⣿⣿⣿⣿⣿⢟⢕⢕⢕⢕⢕⢕⢕⢕⢕⢕⢕⢕⢕⢕⢕⢕⢕⢕⢕⢕⢕⢕⢕⢕⢕⢕⢕⢕⢕⢕⢕⢕⢜⢝⢿⣿⣿⢿⣻⣧⣔⡔⢕⢕⢕⢕⢕⢕⢕⢕⢕⢕⢕⢕⢕⢕⢕⢕⢕⢕⢕⢕⢕⢕⢕⢕⢕⢕⢕⢕⢕⢕⢕⢕⢕⢕⢕⢕⢕⢕⢕⢕⢕⢕⢕⢕⢕⢕⢕⢜⢕⢜⢏⢕⢕⢕⡕⢕⡕⢸⣿⣿⣿⢻⣯⢳⢜⣿⣿⣏⢻⢿⣾⣝⣿⣿⣇⣷⣕⢕⢫⢕⢕⢜⣵⣵⡕⢸⢕⢕⢕⣕⣱⡕⢜⢕⣳⣷⣷⣧⡕⢕⢕⢕⢕⢕⢕⢕⢕⢕⢕⢕⢕⢕⢕⢕⢕⢕⢕⢕⢕⢕⢕⢕⢕⢕⢕⢕⢕⢕⢕⢕⢕⢕⢕⢕⢕⢕⢕⢕⢕⢝⢕⢕⢕⢕⢕⢔⠀⠀⠁⢕⢕⢕⢕⢕⢕⢕⢕⢕⢕⢕⢕⢕⢕⢕⢕⢕⢸⣿⣇⢕⢕⢕⢕⢕⢕⢕⢕⢕⢕⢱⣿⣿⣿⣿⣿⣿⠀</a:t>
            </a:r>
            <a:br/>
            <a:r>
              <a:t>⣿⣿⣿⣿⣿⣿⣿⣿⣿⢟⢕⢕⢕⢕⢕⢕⢕⢕⢕⢕⢕⢕⢕⢕⢕⢕⢕⢕⢕⢕⢕⢕⢕⢕⢕⢕⢕⢕⢕⢕⢕⢕⢕⢕⢕⢕⢕⢑⠝⢕⢜⣹⣿⣿⣷⣕⡕⢕⢕⢕⢕⢕⢕⢕⢕⢕⢕⢕⢕⢕⢕⢕⢕⢕⢕⢕⢕⢕⢕⢕⢕⢕⢕⢕⢕⢕⢕⢕⢕⢕⢕⢕⢕⢕⢕⢕⣱⣵⢕⢇⢕⢕⢕⢕⡕⢕⢵⣵⣵⣵⣧⣷⣿⡿⣷⣗⢻⣷⣟⢏⢝⣿⢾⣷⢸⣿⣿⣿⣿⣿⡿⢷⣵⡕⢵⣼⣿⢷⢻⢕⢜⢕⢸⢕⢕⢝⢳⣕⢝⣿⣿⣿⣿⢇⣕⢿⣕⢵⢕⢕⢕⢕⢕⢕⢕⢕⢕⢕⢕⢕⢕⢕⢕⢕⢕⢕⢕⢕⢕⢕⢕⢕⢕⢕⢕⢕⢕⢕⢕⢕⢕⢕⢕⢕⢕⢕⢕⢕⢕⢕⢔⠀⠀⠀⠑⢕⢕⢕⢕⢕⢅⢑⢕⢕⢕⢕⢕⢕⢕⢕⢸⣿⣿⡕⢕⢕⢕⢕⢕⢕⣕⣵⣷⣼⣿⣿⣿⣿⣿⣿⠀</a:t>
            </a:r>
            <a:br/>
            <a:r>
              <a:t>⣿⣿⣿⣿⣿⣿⣿⣿⡏⢕⢕⢕⢕⢕⢕⢕⢕⢕⢕⢕⢕⢕⢕⢕⢕⢕⢕⢕⢕⢕⢕⢕⢕⢕⢕⢕⢕⢕⢕⢕⢕⢕⢕⢕⢕⢕⠕⠀⠀⠀⢕⢕⢜⢝⢝⢻⢿⣷⣕⡕⢕⢕⢕⢕⢕⢕⢕⢕⢕⢕⢕⢕⢕⢕⢕⢕⢕⢕⢕⢕⢕⢕⢕⢕⢕⣕⣕⣱⡵⣾⣇⢕⢞⢣⢕⢗⢟⢇⢕⢕⢜⢇⢕⢜⢕⢜⢝⢹⣿⣿⡿⢻⣿⣷⢻⣿⢕⢇⢹⣏⣇⢟⣧⣻⣇⣹⣿⢹⡟⢝⢹⢿⣮⣕⡕⢜⢹⣕⢕⢱⢕⢕⢕⢕⢕⢳⣵⣕⢝⢺⡟⢏⢕⢕⢸⣟⢕⢱⣿⢿⢳⢇⢕⢕⢕⢕⢕⢕⢕⢕⢕⢕⢕⢕⢕⢕⢕⢕⢕⢕⢕⢕⢕⢕⢕⢕⢕⢕⢕⢕⢕⢕⢕⢕⢕⢕⢕⢕⢕⢕⢕⢕⢔⠀⠀⠀⠑⢕⢕⢕⢕⢕⢕⢕⢕⢕⢕⢕⢕⢕⢜⣿⣿⣷⢕⣕⣱⣵⣾⣿⡿⣿⣿⣿⣿⣿⣿⣿⣿⣿⠀</a:t>
            </a:r>
            <a:br/>
            <a:r>
              <a:t>⣿⣿⣿⣿⣿⣿⣿⣿⣿⡕⢕⢕⢕⢕⢕⢕⢕⢕⢕⢕⢕⢕⢕⢕⢕⢕⢕⢕⢕⢕⢕⢕⢕⢕⠕⠕⠕⠕⠑⠁⠑⠑⠑⠕⢕⠁⠀⠀⢀⢕⢕⢕⢕⢕⢕⢕⢕⢜⢝⢳⣷⣕⢕⢕⢕⢕⢕⢕⢕⢕⢕⢕⢕⢕⢕⢕⢕⢕⢕⢕⢕⢕⢕⢜⢝⢝⢇⡱⣱⢾⣮⡳⣧⣕⢕⢝⢗⢇⢕⢕⢕⢕⢕⢕⡕⢕⢕⣸⡽⣿⣕⣕⢽⢻⡜⢿⣵⡜⣼⣿⣿⣷⣕⣵⣿⣿⡿⢇⢱⣕⡷⢧⣸⣽⡿⢹⣝⣹⢕⣳⣵⣕⡵⣱⢗⢞⡟⢝⢕⢏⢝⡧⢜⢕⢕⢜⢕⢕⢸⢕⢕⢕⢕⢕⢕⢕⢕⢕⢕⢕⢕⢕⢕⢕⢕⢕⢕⢕⢕⢕⢕⢕⢕⢕⢕⢕⢕⢕⢕⢕⢕⢕⢕⢕⢕⢕⢕⢕⢕⢕⢕⢕⢕⢕⢀⠀⠀⠀⠕⢕⢕⢕⢕⢕⢕⢕⢕⢕⢕⢕⣕⢻⣿⣿⣟⡿⢟⢟⣝⣵⢵⣿⣿⣿⣿⣿⣿⣿⣿⣿⠀</a:t>
            </a:r>
            <a:br/>
            <a:r>
              <a:t>⣿⣿⣿⣿⣿⣿⣿⣿⣿⣇⢕⢕⢕⢕⢕⢕⢕⢕⢕⢕⢕⢕⢕⢕⢕⢕⢕⠕⢕⢕⢕⢕⢅⢀⠀⠀⠀⠀⠀⠀⠀⠀⠀⢔⠕⠀⠀⢄⢕⢕⢕⢕⢕⢕⢕⢕⢕⢕⢕⢕⢕⢝⢻⢧⣕⢕⢕⢕⢕⢕⢕⢕⢕⢕⢕⢕⢕⢕⢱⢕⢕⢕⢕⢕⢕⢕⢕⢜⢣⡕⢇⣿⣮⢝⡟⢷⡷⣧⣵⣵⡵⣵⣕⢕⢜⢧⣵⣿⣗⣧⣵⣫⣷⣵⣵⣵⣧⣷⣯⢵⢿⣟⣻⣿⣿⡿⢇⢵⡕⢺⢝⢹⢟⢝⢱⣗⡿⡯⢿⢟⢟⢹⢻⢿⣾⣿⣧⣵⡼⢕⢸⢗⢕⢕⢕⡕⢕⢻⣇⢕⢕⢕⢕⢕⢕⢕⢕⢧⢱⢕⢕⢕⢕⢕⢕⢕⢕⢕⢕⢕⢕⢕⢕⢕⢕⢕⢕⢕⢕⢕⢕⢕⢕⢕⢕⢕⢕⢕⢕⢕⢕⢕⢕⢕⢕⢔⢀⠀⠀⠑⢕⢕⢕⢕⢕⢕⢕⡱⣾⡿⡿⢜⢿⣿⣿⡵⣷⣿⣿⣿⣎⣿⣿⣿⣿⣿⣿⣿⣿⣿⠀</a:t>
            </a:r>
            <a:br/>
            <a:r>
              <a:t>⣟⡻⢿⣿⣷⣷⣧⣵⣕⢕⢐⢕⢕⢕⢕⢕⢕⢕⢕⢕⢕⢕⢕⢕⢕⢕⢕⢕⢁⠀⠀⠁⠁⠑⠕⢄⢄⢀⠀⠀⠀⠀⢕⠀⠀⠀⢀⢕⢕⢕⢕⢕⢕⢕⢕⢕⢕⢕⢕⢕⢕⢕⢕⢕⢜⢝⢣⢕⢕⢕⢕⢕⢕⢕⢕⣕⡕⢕⡕⢕⢕⢕⢕⢕⢜⢕⢕⢕⢕⢸⣕⣻⣿⣿⣟⣗⢱⣕⡕⢕⢏⣹⣿⣿⣿⣿⣿⣿⣿⣻⣿⣿⣿⣿⣿⣿⣿⣿⣿⣿⣿⣯⣽⣿⣿⣱⣼⣽⣿⢧⣧⣮⡕⢽⢱⣾⣿⣕⣕⡕⢕⢕⢕⢱⢿⣵⡝⢇⢱⣷⣿⣵⢜⢱⡵⢕⢕⢕⢜⢇⣕⣕⢕⢕⢕⡕⢕⢕⢕⡕⣕⣾⡗⢕⢕⢕⢕⢕⢕⢕⢕⢕⢕⢕⢕⢕⢕⢕⢕⢕⢕⢕⢕⢕⢕⢕⢕⢕⢕⢕⢕⢕⢕⢕⢕⢕⢕⢄⠀⠀⢕⢕⢕⢕⢕⢕⢎⢕⢕⢕⢕⢕⣾⣿⣿⣷⢿⣿⣿⣿⣿⢻⣿⣿⣿⣿⣿⣿⣿⣿⠀</a:t>
            </a:r>
            <a:br/>
            <a:r>
              <a:t>⣿⣿⣷⣾⢱⣾⣿⣿⡿⢕⢕⠕⢕⢕⢕⢕⢕⢕⢑⠑⠕⠕⢕⢕⢕⢕⢕⢕⢕⢕⢄⢀⠀⠀⠀⠀⠀⠁⠀⠀⠀⠀⠀⠀⠀⠀⢕⢕⢕⢕⢕⢕⢕⢕⢕⢕⢕⢕⢕⢕⢕⢕⢕⢕⢕⢕⠕⢕⢜⢕⢕⣕⡕⢜⢫⢝⢗⡣⢵⢕⢕⡕⢕⢕⢕⢱⡧⡕⢕⣱⣿⢏⢕⢕⢝⢿⣷⣿⣿⣿⣿⣽⣷⣿⣿⣿⣿⣿⣿⣿⣿⣿⣿⣿⣿⣿⣿⣿⣿⣿⣿⣿⣿⣿⢿⣿⣿⣿⣿⣿⣿⣿⣿⣷⣷⣾⡿⢻⢟⢏⢕⢕⢕⣵⣮⣿⣧⣷⣷⣵⣽⣮⣗⢳⣿⣕⢕⢣⢕⣸⣿⡇⢕⢕⢕⢜⢕⢕⢕⣿⢟⢿⢕⢕⢕⢕⢕⢕⢕⢕⢕⢕⢕⢕⢕⢕⢕⢕⢕⢕⢕⢕⢕⢕⢕⢕⢕⢕⢕⢕⢕⢕⢕⢕⢕⢕⢕⢕⢔⠕⠕⠕⢕⢕⢕⢕⢕⢕⢕⢕⢕⢕⣿⣿⣿⣿⣟⣿⣿⣿⣿⣾⣿⣿⣿⣿⣿⣿⣿⣿⠀</a:t>
            </a:r>
            <a:br/>
            <a:r>
              <a:t>⣿⣿⣿⣿⣿⣿⣿⣿⣇⣕⣕⡔⢕⠕⠑⠁⠀⠐⠀⠀⠀⠀⠀⠀⠁⠁⠑⠕⠕⢕⢕⢕⢁⠐⠀⢀⣀⣀⣠⣤⠔⠀⠀⠀⠀⢔⢕⢕⢕⢕⢕⢕⢕⢕⢕⢕⢕⢕⢕⢕⢕⢕⢕⢕⢕⠄⢄⢕⢑⢕⢱⢕⢞⢷⣇⡵⡕⢜⢻⢵⢕⢜⢗⢣⢕⢕⢕⣽⣼⢏⢕⢱⢵⢕⣝⡱⢜⢟⣻⣿⣿⣿⣿⣿⣿⣿⣿⣿⣿⣿⣿⣿⣿⣿⣿⣿⣿⣿⣿⣿⣿⣿⣿⣿⣾⣿⣿⣿⣿⣿⣿⣏⢿⣏⢝⣿⣿⣧⣷⣧⣧⣿⣷⣾⡏⢝⢝⢟⢿⢿⣎⣿⣫⢹⢿⣿⣽⡷⣟⢏⣜⣣⣕⢕⢕⢕⢱⢕⢕⡕⢕⢇⢕⢕⢕⢕⢕⢏⢕⢕⢕⢕⢕⢕⢕⢕⢕⢕⢕⢕⢕⢕⢕⢕⢕⢕⢕⢄⢕⢕⢕⢕⢕⢕⢕⢕⢕⢕⢕⢄⠀⠀⠀⢕⢕⢕⢕⢕⢕⢕⢕⢕⢸⣿⣿⣿⣿⣽⣿⣿⣿⣿⣿⣿⣿⣿⣿⣿⣿⣿⠀</a:t>
            </a:r>
            <a:br/>
            <a:r>
              <a:t>⢕⢕⢕⢝⣿⣿⣿⣿⣿⡿⢟⢕⠕⠀⠀⠀⠀⠀⠀⠀⠀⠀⠀⠀⠀⠀⠀⠀⠀⠀⠀⠁⠁⠑⢿⣿⣿⣿⣿⡇⢕⠀⠀⠀⠀⢕⢕⢕⢕⢕⢕⢕⢕⢕⢕⠑⠕⢕⢕⢕⢕⠕⢕⢕⢕⢔⢅⢱⣷⣕⢕⢕⣵⣞⢝⢕⢕⢕⢕⣱⡕⢕⢕⢕⢕⡱⣷⣿⡧⢕⢇⢕⢕⢇⢕⢕⢵⣾⣿⣿⣿⣏⣿⣿⣿⣿⣿⣿⣿⣿⣿⣿⣿⣿⣿⣿⣿⣿⣿⣿⣿⣿⣿⣿⣿⣿⣿⣿⣿⡿⣿⣿⣻⣿⣿⣿⣿⣿⣿⣿⣿⣿⣿⣿⣿⣷⣕⣽⣗⣧⣹⣧⣷⣵⣮⣷⣎⣝⡵⣽⣽⣿⣯⣵⣵⣵⣷⣾⣷⣿⣇⢜⡇⣷⣧⢕⢕⢕⢕⢕⢕⡱⢕⢕⢕⢕⢕⢕⢕⢕⢕⢕⢕⢕⢕⢕⢕⢕⢕⢕⢕⢕⢕⢕⢕⢕⢕⢕⢕⢕⢔⠀⠀⠀⠑⢕⢕⢕⢕⢕⢕⢕⢸⣿⣿⣿⣿⣷⢿⣿⣿⣿⣿⣿⣿⣿⣿⣿⣿⣿⠀</a:t>
            </a:r>
            <a:br/>
            <a:r>
              <a:t>⢵⢕⢕⢕⢜⢟⢟⢏⢕⢕⢕⢕⢕⢕⢕⢔⢄⢄⢀⢀⠀⠀⠀⠀⠀⠀⠀⠀⠀⠀⠀⠀⠀⠀⠘⢿⣿⣿⣿⢇⠕⠐⠀⠀⢄⢕⢕⢕⢕⢑⠑⠑⠁⠁⠁⠀⠀⠀⠀⠀⠁⠀⠕⢔⢕⢕⣕⣕⣻⣿⣷⣕⢏⢕⢕⢕⢕⢱⣕⡜⢟⡟⢷⢇⢕⢕⢜⢝⢳⣧⡱⢵⢵⣕⣳⣷⣿⣟⣯⢏⢱⣼⣿⣿⣿⣿⣿⣿⣿⣿⣿⣿⣿⣿⣿⣿⣿⣿⣿⣿⣿⣿⣿⣿⣿⣿⣟⣻⡿⣗⡽⢵⢽⣷⡟⢟⢹⡗⢱⣿⣷⣝⢿⣿⣿⣿⣿⣿⣿⣿⣿⣿⣿⣿⣿⣿⣿⣷⣗⣿⣿⣿⣿⣿⣿⣿⣿⣿⣿⣿⣿⣷⣝⣵⢿⣿⡇⢕⢕⣵⣎⢕⢕⢕⢕⢕⢕⢕⢕⢕⢕⢕⢕⢕⢕⢕⢕⢕⢕⢕⢕⢕⢕⢕⢕⢕⢕⢕⢕⢕⢕⠀⠀⠀⠀⠑⢕⢕⢕⢕⢕⢕⢕⣿⣿⣿⣿⣿⣿⣿⣿⣿⣿⣿⣿⣿⣿⣿⣿⣿⠀</a:t>
            </a:r>
            <a:br/>
            <a:r>
              <a:t>⢕⢕⢕⢕⢕⢕⢕⢕⢕⢕⢕⢕⢕⢕⢕⢔⢄⢅⢁⠁⠑⠐⠀⠀⠀⠀⠀⠀⠀⠀⠀⠀⠀⠀⠀⠘⣿⣿⣿⢕⢄⠀⠀⠀⠑⠑⠕⠕⠕⠕⢕⢕⢔⢄⢀⢀⠀⠀⠀⠀⠀⠐⢅⣵⢕⢕⢝⡻⣿⣿⣿⣿⣷⣵⣧⣿⣿⣾⣇⢕⢕⣝⢵⢕⢕⢕⢕⢕⢕⢜⢿⣧⣼⣿⣿⣿⣿⣿⣟⣵⣾⣿⣿⣿⣿⣿⣿⣿⣿⣿⣿⣿⣿⣿⣿⣿⣿⣿⣿⣿⣿⣿⣿⣿⣿⣿⣿⣿⣷⣵⢝⢝⣹⣷⣵⢕⢹⢜⢕⡜⣿⣷⣵⣹⣿⣿⣿⣿⢟⢿⡟⢟⢷⣽⣿⣿⣽⢿⣿⣿⣿⣿⣿⣿⡜⢟⡿⣿⣿⣿⣿⡕⢸⣿⣧⣵⢽⣧⢕⢇⢣⢇⢕⢕⢕⢕⢕⢕⢕⢕⢕⢕⢕⢕⢕⢕⢕⢕⢕⢕⢕⢕⢕⢕⢕⠐⢕⢕⢕⢕⢕⠕⠀⠀⠀⠀⢕⢕⢕⢕⢕⡕⡵⣿⣿⢟⢿⢿⠿⢿⣿⣿⣿⣿⣿⣿⣿⢿⢝⢝⠀</a:t>
            </a:r>
            <a:br/>
            <a:r>
              <a:t>⠁⠁⠁⠑⠑⠑⠕⠕⢕⢕⢕⢕⢕⢕⢕⢑⢀⢀⢁⠁⠁⠀⠀⠀⠀⠀⠀⠀⠀⢠⣤⣤⣴⣴⣶⣿⣿⣿⡇⢕⢄⠀⠀⢔⠁⠀⠀⠀⠀⠀⠀⠀⠁⠁⠑⠑⠕⢔⢄⢄⢀⢕⢱⣿⣷⣷⣵⣿⣿⣿⣿⣿⣿⣿⣿⣗⣿⣿⣿⣿⢇⣕⡕⢕⢕⢕⢵⢕⢕⢕⢕⢟⢝⢿⣿⣿⣿⣿⣿⣟⢿⣿⣿⣿⣿⣿⣿⣿⣿⣿⣿⣿⣿⣿⣿⣿⣿⣿⣿⣿⣿⣿⣿⣿⣿⣿⣿⣿⣿⢿⣿⣧⢝⢾⣷⡕⡕⣾⣷⣿⡿⣿⣿⣿⣿⣿⣿⣿⣿⣿⣿⣿⣿⣿⢿⣿⣿⣿⣷⣿⣿⣿⣿⣿⣷⣟⣷⣿⣿⣿⣿⣿⣿⣷⣿⣟⢮⣿⣷⣵⢜⢕⢕⢕⢕⢕⢕⢕⢕⢕⢕⢕⢕⢕⢕⢕⢕⢕⢕⢕⢕⢕⢕⢑⢕⢅⢕⢕⢕⢕⢕⢕⢄⢄⢄⢔⢕⢕⢕⢕⢕⢕⠕⢏⢕⢕⢕⢕⢕⢕⢔⢔⢕⢝⢍⢝⢿⢜⢕⢕⠀</a:t>
            </a:r>
            <a:br/>
            <a:r>
              <a:t>⠀⠀⠀⠀⠀⠀⠀⠀⠀⠀⠀⠁⠁⠁⠁⠑⠑⠕⠕⠕⢇⢔⢔⢄⢄⡄⢀⢀⠀⢸⣿⣿⣿⣿⣿⣿⣿⣿⢇⠕⠀⠀⠀⠁⠀⠀⠀⠀⠀⠀⠀⠀⠀⠀⠀⠀⠀⠀⠀⢄⣾⣕⣵⣿⣿⣿⢗⢕⢕⢕⡟⣿⡻⣿⣿⣾⢟⢝⣿⣿⣿⣿⡕⢕⢕⣕⡕⢕⢱⡕⢕⢕⢕⡕⢹⣿⣿⣿⣿⣿⣿⣿⣿⣿⣿⣿⣿⣿⣿⣿⣿⣿⣿⣿⣿⣿⣿⣿⣿⣿⣿⣿⣿⣿⣿⣿⣿⣿⣿⣿⣿⣿⣿⣧⣽⢵⣿⣿⣿⣷⣸⣿⣿⣿⣿⡿⣿⣿⣿⣿⣝⣿⣟⣵⢞⢏⣿⣿⣿⣿⣿⣿⣿⣿⣿⣿⣿⡿⣿⣿⣿⣿⣿⣿⣿⣿⣿⣿⣿⣿⣾⣷⣧⣾⣵⣵⢕⢕⢕⣱⡕⢕⢕⢕⢕⢕⢕⢕⢕⢕⢕⢕⢕⢕⢕⢕⢕⢕⢕⢕⢕⢕⢕⠁⠀⠀⠕⢕⢕⠕⠑⠀⠀⠀⠀⠐⠕⠕⠕⠕⠕⢕⢕⢕⢕⢕⢔⢅⠑⢕⠀</a:t>
            </a:r>
            <a:br/>
            <a:r>
              <a:t>⠀⠀⠀⠀⠀⠀⠀⠀⠀⠀⠀⠀⠀⠀⠀⠀⠀⠀⠀⠀⠀⠀⠁⠁⠑⠑⠕⠕⠕⢜⣿⣿⣿⣿⣿⣿⣿⣿⢁⠀⠀⠀⠀⠀⠀⠀⠀⠀⠀⠀⠀⠀⠀⠀⠀⠀⠀⠀⣰⡟⢻⢿⣻⢝⢕⢕⡿⣗⣷⣿⣿⣼⣹⣿⣯⡝⣽⡝⢻⣿⣿⣿⢿⣿⡕⡕⢕⢕⣕⢸⣕⢕⢕⣷⣾⣿⣿⣿⣿⣿⣿⣿⣿⣿⣿⣿⣿⣿⣿⣿⣿⣿⣿⣿⣿⣿⣿⣿⣿⣿⣿⣿⣿⣿⣿⣿⣿⣿⣿⣿⣿⣧⣵⣿⣿⣷⣾⣿⣿⣿⣿⣿⣿⣿⣿⣿⣿⣿⣿⣿⣿⢟⢕⣵⣿⢟⣿⣟⣽⣿⣿⣿⣿⣿⣿⣿⣿⣿⣿⣿⣿⣿⣿⣿⣿⣿⣿⣿⣿⡿⢿⣟⣟⣟⣿⡿⣿⣷⣕⣾⣿⣷⡕⢕⢕⢕⢄⢕⢕⢕⢕⢕⠑⠕⠕⠕⠕⢕⢕⠁⠁⠁⠅⠀⠀⠀⠀⠁⠁⠀⠀⠀⠀⠀⠀⠀⠀⠀⠀⠀⠀⠀⠀⠀⠁⠁⠁⠁⠑⢔⠀</a:t>
            </a:r>
            <a:br/>
            <a:r>
              <a:t>⢄⢄⢀⢀⢀⢀⢀⠀⠀⠀⠀⠀⠀⠀⠀⠀⠀⠀⠀⠀⠀⠀⠀⠀⠀⠀⠀⠀⠀⠀⠘⣿⣿⣿⣿⣿⣿⡿⠗⠗⠇⢔⢴⣴⡔⢔⢔⢄⢄⢀⢀⠀⠀⠀⠀⠀⢄⣼⣿⣯⣇⢕⢜⢕⢇⢵⢵⣵⣻⣿⢿⢟⢫⣝⣟⣿⣿⣿⣷⣿⣿⣏⣜⢝⣳⣾⣇⢜⢹⢟⢕⣼⣿⣿⣿⣿⣿⣿⣿⣿⣿⣿⣿⣿⣿⣿⣿⣿⣿⣿⣿⣿⣿⣿⣿⣿⣿⣿⣿⣿⣿⣿⣿⣿⣿⣿⣿⣿⣿⣿⣿⣿⣿⣿⣿⣿⣝⣻⣽⣿⣿⣿⣿⣿⣿⣿⣿⣿⣿⣿⣿⣇⣱⣏⡱⣾⣿⣿⣿⡇⢕⣿⣿⣯⣿⣿⣿⣿⣿⣿⣿⣿⣿⣿⣿⣿⣿⣿⡵⣵⣇⣷⣼⣽⢝⣹⡿⣿⣿⣿⣿⣿⣷⡑⠁⠑⠑⠕⠑⠁⠁⠀⠀⠀⠀⠀⠐⠑⠕⠀⠀⠀⠀⠀⠀⠀⠀⠀⠀⠀⠀⠀⠀⠀⠀⠀⠀⠀⠀⠀⠀⠀⠀⠀⠀⠀⠀⠀⠀⢕⠀</a:t>
            </a:r>
            <a:br/>
            <a:r>
              <a:t>⢕⢕⢕⢕⢕⢕⢕⢕⢕⢕⢕⢕⢕⣔⣔⣔⢔⢄⡄⢄⢄⢀⢀⢀⠀⠀⠀⠀⠀⠀⠀⠜⣿⣿⣿⣿⣿⣷⠀⠀⠀⠀⠀⠁⠁⠁⠑⠑⠑⠕⠕⠕⠕⢕⢔⢔⣼⣿⣿⣿⡻⢕⢱⢕⢜⢕⢸⡕⢜⢟⢜⢱⣹⣿⣿⣿⣿⣿⣿⣿⡿⣿⣿⣧⣜⣝⣝⣕⣕⣵⣿⣿⣿⣿⣿⣿⣿⣿⣿⣿⣿⣿⣿⣿⣿⣿⣿⣿⣿⣿⣿⣿⣿⣿⣿⣿⣿⣿⣿⣿⣿⣿⣿⣿⣿⣿⣿⣿⣿⣿⣿⣿⣿⣿⣿⣿⣿⡏⢽⣷⣧⣷⣼⣿⣿⣿⣿⣿⣿⣿⢟⣱⣿⣿⣧⣿⡿⢿⡣⣕⣾⣿⣿⣿⣿⣿⣿⣿⣿⣿⣿⣿⣿⣿⣿⣿⣿⡿⣿⣿⣿⢿⣿⣿⣾⣿⣷⣾⣿⣿⣿⣿⣿⣧⢀⠀⠀⠀⠀⠀⠀⠀⠀⠀⠀⠀⠀⠀⠀⠀⠀⠀⠀⠀⠀⠀⠀⠀⠀⠀⠀⠀⠀⠀⠀⠀⠀⠀⠀⠀⠀⠀⠀⠀⠀⠀⠐⠐⠕⠕⠀</a:t>
            </a:r>
            <a:br/>
            <a:r>
              <a:t>⠑⠑⠑⠑⠑⠑⠕⠕⠕⠕⢕⢕⢕⢕⢕⢕⢕⢕⢕⢕⢕⢕⢕⢕⢕⢕⢕⢕⢔⢔⢔⢔⢹⣿⣿⣿⣿⣿⢄⢀⠀⠀⠀⠀⠀⠀⠀⠀⠀⠀⠀⠀⠀⠀⠀⢱⡝⣿⣿⣿⣿⣇⡸⣕⣵⡵⢕⡕⢕⢕⢕⢕⣟⣷⣿⣿⣿⢿⢻⣽⣵⣼⣿⣿⣿⣿⣿⣿⣿⣿⣿⣿⣿⣿⣷⣿⣿⣿⣿⣿⣿⣿⣿⣟⣿⣿⣿⣿⣿⣿⣿⣿⣿⣿⣿⣿⣿⣷⣿⣿⣿⣿⣿⣿⣿⣿⣿⣿⣿⣿⣿⣿⣿⣿⣿⣿⣿⡿⣏⣿⣿⣟⢻⡿⢟⣻⣿⣿⣿⣿⣿⣿⣿⣿⣿⣿⣷⣾⣿⣿⣿⣿⣻⣿⣿⣿⣿⣿⣿⣿⣿⣿⣿⣿⣿⣿⣿⣷⣜⣿⣿⣽⣿⣿⡺⣿⣿⣿⣿⣿⣿⣿⣿⣿⣧⢀⠀⠀⠀⠀⠀⠀⠀⠀⠀⢀⢀⢄⠀⠀⠀⠀⠀⠁⠀⠀⠀⠀⠀⠀⠀⠀⠀⠀⠀⠀⠀⠀⠀⠀⠀⠀⠀⠀⠀⠀⠀⠀⠀⠁⠀</a:t>
            </a:r>
            <a:br/>
            <a:r>
              <a:t>⠀⠀⠀⠀⠀⠀⠀⠀⠀⠀⠀⠀⠀⠀⠀⠀⠀⠀⠀⠀⠀⠀⠀⠀⠀⠀⠀⠁⠁⠁⠁⠁⠑⠝⢿⣿⣿⣿⡇⢕⠕⠕⠔⢱⢕⢔⢔⣔⣔⣄⡄⢄⢀⢀⢄⢜⢝⢻⢿⢿⣿⣿⣿⣿⣿⣿⡟⢝⢕⣕⣕⡕⢿⣿⣽⣝⡇⢱⢾⢇⢝⢿⡿⣿⣵⣿⣿⣿⢿⣿⣿⣿⣿⣿⣿⣿⣿⣿⣿⣿⣿⣿⣿⣿⣿⣿⣿⣿⣿⣿⣿⣿⣿⣿⣿⣿⣿⣿⣿⣿⣿⣿⣿⣿⣿⣿⣿⣿⣿⣿⣿⣿⣿⣿⣿⣿⣿⡕⢎⣻⣿⣿⣧⣽⣾⣿⣿⣿⣿⣿⣿⣿⣿⣿⣿⣿⣿⣿⣿⣟⣵⣽⣿⣿⣟⣿⣿⣿⣿⣿⣿⣿⣿⣿⣿⣿⣿⣿⡷⢟⢟⣝⢝⢜⢝⢟⢝⢟⢽⢿⣿⣿⣿⣿⣿⣧⠀⠀⠀⠀⢀⢔⢕⢕⢕⢕⢕⢕⠀⠀⠐⠀⠑⠑⠀⠀⠀⠀⠀⠀⠀⠀⠀⠀⠀⠀⠀⠀⠀⠀⠀⠀⠀⠀⠀⠀⠀⠀⠀⠀⠀</a:t>
            </a:r>
            <a:br/>
            <a:r>
              <a:t>⠀⠀⠀⠀⠀⠀⠀⠀⠀⠀⠀⠀⠀⠀⠀⠀⠀⠀⠀⠐⠐⠐⠄⠄⠄⠄⠄⠄⠄⢄⢄⢀⢀⢀⢁⢻⣿⣿⡇⢑⢐⠀⠀⠀⢕⢕⢕⣯⣯⣿⣿⣧⣕⢕⢜⢗⢕⢗⢕⣵⣿⣿⡟⢿⣿⢟⣟⡟⢟⢱⢗⢜⢵⡼⢽⣿⢿⢿⢷⣾⣿⣿⣧⣻⣿⣿⣿⣿⣵⣿⣿⣿⣿⣿⣿⣿⣿⣿⣿⣿⣿⣿⣿⣿⣿⣿⣿⣿⣿⣿⣿⣿⣿⣿⣿⣿⣿⣿⣿⣿⣿⣿⣿⣿⣿⣿⣿⣿⣿⣿⣿⣿⣿⣿⣿⣿⣿⣿⣼⣟⣿⣿⣿⣿⣿⣿⡻⣿⣿⣿⣿⣿⣿⣿⣿⣿⣿⣿⣷⣿⣿⣿⣯⣿⣿⣿⣿⣿⣿⣿⣽⣿⣿⣿⣿⣿⣾⢇⢕⢕⢱⡇⢝⢕⢕⢕⢕⢕⣸⡏⢹⣿⣿⡟⢿⣿⡇⠀⠀⢄⢕⢕⢕⢕⢕⠕⢕⣕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⠁⠘⢝⢇⠑⠑⠑⠑⠑⠕⠕⠕⠟⠟⢿⢿⡿⢟⢇⢜⢕⢕⢕⢕⢜⢝⣿⢧⢕⢕⢕⢹⢿⢗⢞⢗⢕⢜⢻⡟⢝⢝⢝⢟⢿⢿⢽⣫⣿⣿⣿⣿⣿⣿⣿⣿⣿⣿⣿⣿⣿⣿⣿⣿⣿⣿⣿⣿⣿⣿⣿⣿⣿⣿⣿⣿⣿⣿⣿⣿⣿⣿⣿⣿⣿⣿⣿⣿⣿⣿⣿⣿⣿⣿⣿⣿⣿⣿⣿⣿⣿⣿⣿⣿⣿⣿⣿⣿⣿⣿⣿⣿⣾⣿⣿⣿⣿⣿⣿⣿⣿⣿⣿⣿⣿⣿⣿⣿⣿⣿⣿⣿⣿⣿⣿⣿⣿⣿⣿⣏⣿⢱⣜⢎⢕⢕⢕⢱⢕⢪⡕⡱⢸⣧⣾⣿⣿⢟⣣⣼⣿⣧⠀⠀⢕⢕⢕⢕⢕⠀⠀⠘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⢕⢕⢕⢀⠀⠀⠀⠀⠀⠀⠀⠀⢀⢁⢕⣕⢕⢕⢕⡕⠘⠅⢅⠕⠕⢜⢕⢕⢕⢕⢕⢕⢁⢕⠑⢕⢕⢕⢕⢕⢕⢕⢱⢕⢇⢕⢾⣿⣿⣿⣿⣿⣿⣿⣿⣿⣿⣿⣿⣿⣿⣿⣿⣿⣿⣿⣿⣿⣿⣿⣿⣿⣿⣿⣿⣿⣿⣿⣿⣿⣿⣿⣿⣿⣿⣿⣿⣿⣯⣧⣝⣹⣿⣿⣿⣿⣿⣿⣿⣿⣿⣿⣿⣿⣿⣿⣿⣿⣿⣿⣿⣿⣿⣿⣿⣿⣿⣿⣿⣿⣿⣿⣿⣿⡻⣿⣿⣿⣿⢿⣿⣿⣿⣿⣿⣿⣿⣿⣿⣿⣷⣯⣷⣱⢕⢣⢵⣕⣕⡹⣷⡾⡝⢕⢕⢕⣜⣿⣟⢻⡻⡔⢀⢕⢕⢕⢕⠀⠀⠀⠀⠀⠀⠀⠀⠀⠀⠀⠀⠀⠀⠀⠀⠀⠀⠀⠀⠀⠀⠀⠀⠀⠀⠀⠀⠀⠀⠀⠀⠀⠀⠀⠀⠀⠀</a:t>
            </a:r>
            <a:br/>
            <a:r>
              <a:t>⢄⢄⢄⢄⢄⢄⢄⢄⢄⢄⢄⢄⢄⢄⢄⢄⢄⣄⣄⣄⣄⣄⢄⢄⢄⢄⢄⢄⢄⢄⢔⢔⢔⢔⢔⢕⣧⣾⣿⣕⣕⣄⣄⣄⢄⣕⣕⣄⣕⣕⣸⣽⣼⣵⣵⣕⢕⢕⢣⢕⢕⢕⢕⢕⢱⡕⢕⢕⢑⢕⢕⢕⢕⣧⢕⢕⢕⢕⢜⢕⢱⢕⢕⢜⢿⣿⣿⣿⣿⣿⣿⣿⣿⣿⣿⣿⣿⣿⣿⣿⣿⣿⣿⣿⣿⣿⣿⣿⣿⣿⣿⣿⣿⣿⣿⣿⢿⣿⣽⣿⣿⣿⣿⣿⣿⣿⣿⣿⣿⣿⣿⣿⣿⣿⣿⣿⣿⣿⣿⣿⣿⣿⣿⣿⣟⣻⣿⣿⣿⣿⣿⣿⣿⣿⣿⣿⣿⣿⣿⣿⣯⣽⣫⣽⣿⣾⣿⣿⣿⣿⣿⣿⣿⣿⣿⣿⣿⣿⢿⡟⢿⣹⣿⣿⣟⢯⣻⢜⡕⢝⢇⢕⢻⣵⣼⣻⣷⣧⢕⢕⢕⢕⢕⢄⢄⢀⢀⢀⢀⢀⢀⢀⢀⣄⢀⢀⢀⡄⢄⢄⢄⢄⢄⢄⢄⢄⢄⢄⢄⢄⢄⢄⢄⢄⢔⢔⢔⢔⢔⢔⠀</a:t>
            </a:r>
            <a:br/>
            <a:r>
              <a:t>⢕⢕⢕⢕⢕⢕⢕⢕⢕⢕⢕⢜⢝⢝⢝⠝⠝⠝⠝⠝⠝⠝⠝⠝⠝⠝⠝⠝⠝⠝⠝⠝⠝⠝⠟⢻⢿⢿⢿⢟⢟⠟⠋⠙⠙⠙⠝⠝⠝⠝⠝⢟⢟⢟⢟⢝⢝⣿⣿⢟⣟⡇⢱⣷⢕⢜⣧⢕⡕⢕⢕⢜⠕⢱⢕⢕⢕⢕⢕⢵⢇⢕⢕⢑⢕⣹⣿⣿⣿⣿⣿⣿⣿⣿⣿⣿⣿⣿⣿⣿⣿⣿⣿⣟⣿⡿⢿⣿⣿⣿⣿⣿⣿⣿⣿⣾⣷⣿⣿⣿⣿⣿⣿⣿⣿⣿⣿⣿⣿⣿⣿⣿⣿⣿⣿⣿⣿⣿⣿⣿⣿⣿⣿⣿⣿⣿⣿⣿⣿⣿⣿⣿⣿⢿⣿⣿⣿⣿⣿⣧⣝⢕⡽⢝⢝⡝⢺⣝⣻⣿⣿⣿⢿⣽⣿⣿⣿⣵⣿⣿⣷⢇⢜⢕⢹⣱⣿⣧⡕⢕⢕⢕⢕⢕⢝⢻⢏⢝⢕⢜⢇⢕⢜⠕⢕⢕⢕⢕⢕⢕⢕⢝⢟⢟⠕⠕⢿⢿⢿⢿⢿⢿⢿⣿⣿⣿⣿⣿⣿⣿⣿⣿⣿⣿⣿⣿⣿⣿⣿⣿⠀</a:t>
            </a:r>
            <a:br/>
            <a:r>
              <a:t>⠁⠁⠁⠁⠁⠀⠀⠀⠀⠀⠀⠀⠀⠀⠀⠀⠀⠀⠀⢀⢀⢀⢀⢀⢀⢀⢀⢄⢄⢄⢄⢄⢄⢄⢄⢱⣷⣷⣷⢇⠔⢕⢔⠐⠀⠀⠑⢕⢕⢕⠁⢕⢕⢕⢕⢄⣄⢕⢝⡕⢏⢕⢕⢕⢕⢕⢟⢕⢕⢔⢕⢅⢅⢕⢕⢕⢕⢔⢔⢕⢕⢕⣵⣷⣿⡝⢝⢹⣿⣿⣿⣿⣿⣿⣿⣿⣿⣿⣿⣿⣿⣿⣿⣿⣿⣿⣷⣿⣿⣿⣿⣿⣿⣿⣿⣿⣿⣿⣿⣿⣿⣿⣿⣿⣿⣿⣿⣿⣿⣿⣿⣿⣿⣿⣿⣿⣿⣿⣿⣿⣿⣿⣿⣿⣿⣿⣿⣿⣿⣿⣿⣿⣿⣿⣿⣯⢱⣟⣝⣟⣽⣷⣵⣼⣕⢕⣕⣸⣽⣿⣿⣿⣿⣿⣼⣿⣿⣿⢻⣿⣿⣯⣵⣷⣿⣿⣿⢿⢏⢕⢕⡕⢕⢱⢕⢝⢕⢕⢕⢕⢕⢕⢕⠀⠀⠀⠀⠀⠀⠀⠀⠀⠁⠀⠀⠀⠁⠁⠁⠁⠁⠁⠁⠁⠁⠁⠁⠁⠁⠁⠁⠁⠑⠑⠑⠑⠑⠙⠙⠙⠀</a:t>
            </a:r>
            <a:br/>
            <a:r>
              <a:t>⠐⠐⠐⠀⠀⠀⠁⠑⠑⠁⠁⠁⠁⠁⠁⠁⠁⠁⠁⠁⠁⠁⠁⠁⠁⠁⠁⠀⠀⠀⠀⠀⠀⠀⠀⢕⢕⢝⢝⢕⠀⠁⢑⠀⠀⠀⠀⠁⢁⢀⢀⢕⢕⢕⠕⠕⠜⢕⣵⣇⡕⢕⢜⠇⢕⢑⢕⢕⢕⢕⢕⢕⢕⢕⢕⢇⢕⢕⢕⢱⢾⣿⣿⣟⣻⣿⣷⡎⢸⣿⣿⣿⣿⣿⣿⣿⣿⣿⣿⡏⣷⣏⢱⣵⣿⣿⣿⣿⣟⡟⢱⢜⢟⣿⣿⣿⣿⣿⣿⣿⣿⣿⣿⣿⣿⣿⣿⣿⣿⣿⣿⣿⣾⣿⣿⣿⣿⣿⣿⣿⣿⣿⣿⣿⣿⣿⣿⣿⣿⣿⣿⣿⢿⣿⣝⢜⡕⣱⣏⢜⢟⣿⣿⣿⣿⣿⣽⣯⣵⣾⣯⣿⣿⣿⣿⣿⣿⣿⣿⣿⣷⣾⣿⣿⡟⣿⡟⢇⢁⢅⢕⢎⢇⢇⢕⢕⢕⢕⢅⢁⠁⠁⠁⠀⠀⠀⠀⠀⠀⠀⠀⠀⠀⠀⠀⠀⠀⠀⠀⠀⠀⠀⠀⠀⠀⠀⠀⠀⠀⠀⠀⠀⠀⠀⠀⠀⠀⠀⠀⠀⠀</a:t>
            </a:r>
            <a:br/>
            <a:r>
              <a:t>⢄⢄⢄⢄⢄⢄⢄⢄⢄⢄⢄⢔⢔⢔⢔⢔⢔⢄⢄⢄⢔⢔⢔⢔⠔⢔⢕⢕⢕⢕⢔⢔⢔⢔⢔⡕⢷⢿⢧⢕⠐⠐⠕⠕⠑⠐⠀⠁⠑⠁⠁⠀⠀⠀⠀⠐⢕⢜⢕⢑⢐⠅⠐⠀⢁⢑⢕⢕⣧⣱⢕⢕⢜⣕⡗⢗⣇⣕⢻⢕⣳⣾⣿⣿⣿⣿⣿⣵⣾⣿⣿⣿⣿⣿⣿⣿⣿⣿⣿⣿⣿⣿⣿⣿⣾⣿⣿⣿⣿⣷⡾⣗⣾⣿⣿⣿⣿⣿⣿⣿⣿⣿⣿⣿⣿⣿⣿⣿⣿⣿⣿⣿⣿⣿⣿⣿⣿⣿⣿⣿⣿⣿⣿⣿⣿⣿⣿⣿⣿⣿⣿⣿⣿⣯⡜⣻⣷⣞⣿⣷⣾⣿⣿⣿⢿⣿⣿⣿⣿⣿⣿⣿⣿⣿⣟⢟⣿⣿⡯⢕⢿⣿⣿⣽⡽⣿⡗⢕⢣⢕⢅⢕⢑⠁⢕⢕⢕⢕⢕⠕⠀⠀⠀⠀⠀⠀⠀⠁⠑⠑⠑⠕⠐⠐⠀⢔⠔⠔⢔⢔⢔⢔⢔⢄⢄⢄⢄⢄⢄⢄⢄⢄⣄⣀⣀⣀⢀⢀⢀⢀⠀</a:t>
            </a:r>
            <a:br/>
            <a:r>
              <a:t>⢕⢕⢕⢕⢕⢕⢕⢕⢑⢑⢑⢁⢁⢁⢅⢄⢄⢄⢄⢔⢔⢔⢕⢕⢕⢕⢕⢁⢁⢁⠀⠄⠀⠀⠀⢕⢕⢕⢕⢕⠀⠀⠀⠀⠀⠀⠀⠀⠀⠀⠀⠀⠀⢀⢀⢄⢄⡴⢕⢔⢔⢔⢔⢕⢕⢕⢕⢕⢕⢕⢱⢵⣸⢿⢝⢺⡿⢟⢕⢎⡿⢿⣿⣿⣿⣿⣿⣿⡿⢿⣿⣿⣿⣿⣿⣿⣿⣿⡟⡻⣿⣿⣿⣝⣝⣽⣵⣟⣿⣧⣼⣟⢿⣿⣿⣿⣿⣿⣿⣿⣿⣿⣿⣿⣿⣿⣿⣿⣿⢿⣿⣿⣿⣿⣿⣿⣿⡿⣿⣿⣿⣿⣿⣿⣿⣿⣿⣿⣿⣿⣿⣿⣿⣿⣿⣿⣿⣽⣻⣿⣿⣿⣷⣿⣾⣿⣿⣿⣟⣿⣿⣿⣿⣿⣿⣿⣿⣿⣧⣵⣕⣿⣿⣯⢕⢝⢕⢕⢕⢕⢕⢔⢕⢕⢕⣇⢕⢕⢕⢁⠀⠀⠀⠀⠀⠀⠀⠀⠀⠀⠀⠀⠀⠀⠀⠀⠀⠀⠀⠀⠁⠁⠁⠁⠑⠑⠑⠑⠕⠕⠕⠕⠕⠕⢕⢝⢝⢝⢝⢝⠀</a:t>
            </a:r>
            <a:br/>
            <a:r>
              <a:t>⢕⠕⢑⢁⢑⢕⢕⢕⢕⢕⢕⢕⢕⢕⢕⢕⠕⠕⠕⠕⠑⠑⠑⠁⠁⠁⠁⠀⠀⠀⠀⠀⠀⠀⠀⢕⢕⢕⢕⢕⠀⠀⠀⠀⠀⠀⠀⠀⠀⠀⢐⢔⢅⢅⢕⢕⢼⢗⢕⢟⢏⢱⠕⠑⠕⢜⢇⢕⠑⠑⢕⢕⢝⢧⡕⣻⣿⣧⣕⡕⢕⣾⣿⣿⣿⣿⣿⣿⣿⣿⣿⣿⣿⣿⣿⣿⣿⡿⣳⣿⣿⣟⡻⢿⣿⣿⣿⣷⣿⣿⣿⣿⣽⣯⢿⣿⣿⣿⣿⣿⣿⣿⣿⣿⣿⣿⣾⣿⣿⣾⣿⣿⣿⣿⣿⣾⣿⣿⣿⣿⣿⣿⣿⣿⣿⣿⣿⣿⣿⣿⣿⣿⣿⣿⣿⣿⣿⣿⣿⣿⣿⣧⣽⣿⣿⣿⣿⣿⣿⣿⣿⣿⡟⢹⣿⣿⣿⣿⣿⣯⣿⣿⣿⣳⣷⢵⣷⣇⣕⣕⡕⢵⢕⣕⡸⡟⢕⢕⢕⢔⢄⠀⠀⠀⠀⠀⠀⠀⠀⠀⠀⠀⠀⠀⠀⠀⠀⠀⠀⠀⠀⠀⠀⠀⠀⠀⠀⠀⠀⠀⠀⠀⠀⠀⠀⠀⠀⠀⠁⠁⠀</a:t>
            </a:r>
            <a:br/>
            <a:r>
              <a:t>⢕⠕⠕⠑⠑⠑⠑⠁⠁⠁⠁⠁⠀⠀⠀⠀⠀⠀⠀⠀⠀⠀⠀⠀⠀⠀⠀⠀⠀⠀⠀⠀⠀⠀⠀⢕⢕⢕⢕⢕⢀⢀⢄⢄⢔⢕⢔⢕⠕⠑⠑⠑⢑⢱⣕⢑⢑⢕⢕⢎⢕⠑⠀⠀⠀⠑⢕⢕⢔⢀⢕⢕⢕⣵⢸⢿⣿⣿⣿⣷⣷⣵⣟⢸⡻⢟⣿⣿⣿⣿⣿⣿⣿⣿⣿⣿⡟⣏⣿⢿⣿⣿⣿⣿⣼⣽⣿⣿⣿⣿⣿⣾⣿⣿⣿⣿⣿⣿⣿⣿⣿⣿⣿⣿⣿⣿⣟⣿⣿⣿⣿⣿⣿⣿⣿⣿⣿⣿⣿⣿⣿⣿⣿⣿⣿⣿⣿⣿⣿⣿⣿⣿⣿⣿⣿⣿⣿⣿⣿⣿⣿⣿⣿⣿⣿⣿⣟⣟⢿⡿⣿⣿⣷⣾⣿⣿⣿⣿⣿⣿⣿⣿⣿⣿⢯⣿⣿⢿⢿⣷⣵⣼⣵⢷⢇⡜⣇⢣⢕⢕⢑⠀⠀⠀⠀⠀⠁⠁⠀⠀⠀⠀⠀⠀⠀⠀⠀⠀⠀⠀⠀⠀⠀⠀⠀⠀⠀⠀⠀⠀⠀⠀⠀⠀⠀⠀⠀⠀⠀⠀⠀</a:t>
            </a:r>
            <a:br/>
            <a:r>
              <a:t>⠀⠀⠀⠀⠀⠀⠀⠀⠀⠀⠀⠀⠀⠀⠀⠀⠀⠀⠀⠀⠀⠀⠀⠀⠀⠀⠀⠀⠀⠀⢀⢀⢀⢄⢄⢱⣷⣿⣿⢇⠕⠑⢑⠁⠁⠁⢕⢕⢔⠀⠀⠀⠑⢁⢟⢝⢗⢔⢕⢕⢐⠕⠅⢄⢀⠀⢕⢧⢕⢕⢺⢇⢾⣿⣿⣿⣿⡟⣟⣎⣝⣱⡏⢝⡹⢟⢿⣿⢿⣿⣟⣟⢻⣿⣿⣿⣿⣿⣿⣿⣾⣿⣻⣽⣿⣿⣿⢿⡿⣿⣿⣿⣿⣿⣿⣿⣿⣿⣿⣿⣿⣿⣿⣿⣿⣿⣿⣿⣿⣿⣿⣿⣿⣿⣿⣿⣿⣿⣿⣿⣿⣿⣿⣿⣿⢿⣿⣿⣿⣿⣿⣿⣿⣿⣿⣿⣿⣿⣿⣿⣿⣿⣿⣿⣿⣿⣷⣵⣵⣾⣿⣿⣿⣿⣿⣿⣿⣿⣿⣿⣿⣿⣿⣿⣿⣿⣿⣿⣿⣿⣿⣿⣿⣷⢗⢾⣿⣧⣕⣱⡕⠀⠀⠀⠀⠀⠀⠀⠀⠀⠀⠀⠀⠀⠀⢔⠀⠀⠀⠀⠀⠀⠀⠀⠀⠀⠀⠀⠀⠀⠀⠀⠀⠀⠀⠀⠀⠀⠀⠀⠀</a:t>
            </a:r>
            <a:br/>
            <a:r>
              <a:t>⠀⠀⠀⠀⠀⠀⠀⠀⠀⠀⠀⠀⠀⢀⢀⢀⠄⠄⠄⢄⢄⢄⢄⢄⢔⢔⢔⠕⠕⠐⠑⠑⢑⢁⢁⣽⣿⣿⣿⢕⠕⠕⠑⠐⠁⠁⠁⠀⠀⠀⠀⠀⠀⠁⠁⢕⠑⠑⠑⠑⠐⠀⠀⢄⠀⢀⡑⠄⠑⠵⢕⢕⢕⢝⢏⢝⢟⡹⢟⢟⢕⢕⢕⢕⢱⢞⢻⢟⣵⣝⣹⣿⢜⢿⣿⣿⣧⡿⢿⣏⢝⢕⢝⣿⢿⣿⣿⣧⣵⣼⣿⣿⣿⣿⣿⣿⣿⣿⣿⣏⢝⣿⣿⣿⣿⣿⣿⣿⣿⣿⣿⣿⣿⣿⣿⣿⣿⣿⣿⣿⣿⣿⣿⣿⣿⣷⣽⣿⣿⣿⣿⣿⣿⣿⣿⣿⣿⣿⣿⣿⣿⣿⣿⣿⣿⣿⣿⣿⣿⣿⣿⣿⣿⣿⣿⣿⣿⣿⣿⣿⣿⣿⣿⡿⢟⢏⡟⢟⣿⣿⣿⣿⣿⢿⣿⣿⣿⣿⣿⣿⡇⠀⠀⠀⠀⠀⠀⠀⠀⠀⠀⠀⠀⠀⢄⠀⠀⠀⠀⠀⠀⠀⠀⠀⠀⠀⠀⠀⠀⠀⠀⠀⠀⠀⠀⠀⠀⠀⠀⠀⠀</a:t>
            </a:r>
            <a:br/>
            <a:r>
              <a:t>⢀⢀⢀⠄⠀⠄⠄⠐⠐⠐⠁⠁⠁⠁⠀⠀⠀⠀⠁⠁⠁⢁⢀⢀⢄⢄⢄⢔⢔⠕⠕⠕⠑⠑⠁⢝⢝⢏⢕⠁⠀⠀⠀⠀⠀⠀⠀⠀⠀⠀⠀⠀⠀⠀⠀⠀⠀⠀⠀⠀⠀⠁⠀⠀⢀⢁⢕⢕⢀⢀⢄⢕⢕⢱⣕⡕⢕⢕⢕⢕⢕⢕⢱⢇⢕⢕⢕⢧⣽⢯⣻⣿⢕⣾⣾⣿⣯⢇⢞⢝⢟⢿⣿⣟⢕⣿⣿⣿⣿⣿⣿⣿⣿⣿⣿⣿⣿⣿⣿⣟⣷⣼⣿⣿⣷⣿⣿⣿⣿⣿⣿⣿⣿⣿⣿⣿⣻⣿⣿⣿⣿⣿⣿⣿⣿⣷⣿⣿⣿⣿⡿⢻⣿⡿⣿⣿⣿⣿⣿⣿⣿⣿⣿⣿⣿⣿⣿⣿⣿⣿⣽⣿⣿⣿⣿⣿⣿⣿⣿⣿⣿⣿⣿⢇⢱⣧⣱⣕⡽⣝⣻⣿⣿⣿⡿⢿⣟⢟⢟⣿⢇⠀⠀⠀⠀⠀⠀⠀⠀⠀⠀⠀⠀⢔⢕⠀⠀⠀⠀⠀⠀⠀⠀⠀⠀⠀⠀⠀⠀⠀⠀⠀⠀⠀⠀⠀⠀⠀⠀⠀⠀</a:t>
            </a:r>
            <a:br/>
            <a:r>
              <a:t>⠁⠀⠀⠀⠀⠀⠀⠀⠀⠀⠀⠀⢀⢀⢄⢄⢔⢔⠔⠕⠑⠑⠁⠁⠁⠁⠀⠀⠀⠀⠀⠀⠀⠀⠀⢕⢕⢕⢕⠀⠀⠀⠀⠀⠀⠀⠀⠀⠀⠀⠀⠀⠀⠀⠀⠀⠀⠀⠀⠀⠀⢅⠀⠔⡜⠁⠁⢀⢔⢔⢕⢕⢕⢜⢟⣕⢕⢕⢕⢕⣷⡾⢿⢳⢳⢵⢗⢝⢕⡎⣿⡿⢿⢿⣿⢝⢕⣕⢕⢕⢕⢕⢜⢻⣷⣿⣿⣿⣿⢿⣿⡿⣿⣿⣿⣿⣿⣿⣷⣽⣿⣿⣿⣿⣿⣿⣿⣿⣿⣿⣿⣯⣟⣿⣿⣿⣿⢫⣻⣿⣿⣿⣿⣿⣿⣿⣿⣿⣿⣿⣵⡕⣝⢕⣱⣵⣼⡷⡝⢟⣿⣿⣿⣟⢟⢗⢇⡽⢿⣿⣿⣿⣿⣿⣿⣿⣿⣿⣿⣿⣿⣿⣼⣵⣼⢿⡯⢕⣱⢟⣿⣿⣿⣏⢕⣼⣿⣿⢇⢕⢕⢔⢄⢄⠀⠀⠀⠀⠀⠀⠀⠀⢔⢕⢕⠀⠀⠀⠀⠀⠀⠀⠀⠀⠀⠀⠀⠀⠀⠀⠀⠀⠀⠀⠀⠀⠀⠀⠀⠀⠀</a:t>
            </a:r>
            <a:br/>
            <a:r>
              <a:t>⠀⠀⠀⠀⢀⢀⢄⢔⢔⠔⠕⠑⠑⠁⠁⠀⠀⠀⠀⠀⠀⠀⠀⠀⠀⠀⠀⠀⠀⠀⠀⠀⠀⠀⠀⢕⢕⢕⢕⠀⠀⠀⠀⠀⠀⠀⠀⠀⠀⢰⡀⠀⠀⠀⠀⠀⠀⠀⠀⠀⠄⠀⠀⠀⢜⢔⢔⢜⢕⢕⢕⠁⢁⢀⠑⠕⠕⢕⢕⢕⢝⢕⢕⢕⢕⢕⢕⢱⢕⢜⢇⢕⢕⢕⢕⢕⢺⢟⢗⢇⡜⢜⢝⣽⣿⢿⢿⡻⣼⡯⡜⢗⡿⣿⣿⣿⣿⣿⣿⣿⣿⣿⣿⣿⣿⣿⣿⣿⣿⣿⣿⣿⣿⣿⣽⣿⣿⣼⢟⣿⣿⣿⣿⣷⣽⣿⣿⣯⣻⣿⣿⣿⣿⣿⣿⣿⣯⣝⣵⣷⣜⣿⣿⣿⣞⣕⢏⢕⢕⢽⣿⣿⣿⣿⣿⣿⣿⣿⣿⣿⣿⣿⣿⣿⣿⣎⣿⣷⣷⣯⣾⣯⣼⣿⣸⢿⣿⣿⣵⢇⠀⠁⠁⠀⠀⠀⠀⠀⠀⠀⠀⢄⢕⢕⢕⠀⠀⠀⠀⠀⠀⠀⠀⠀⠀⠀⠀⠀⠀⠀⠀⠀⠀⠀⠀⠀⠀⠀⠀⠀⠀</a:t>
            </a:r>
            <a:br/>
            <a:r>
              <a:t>⠔⠔⠕⠑⠑⠁⠁⠀⠀⠀⠀⠀⠀⠀⠀⠀⠀⠀⠀⠀⠀⠀⠀⠀⠀⠀⠀⠀⠀⠀⠀⠀⠀⠀⠀⢕⢕⢕⢕⠀⠀⠀⠀⠀⠀⠀⠀⠀⠀⢸⣿⣦⢀⠀⠀⠀⠀⠀⠀⠀⢀⢔⣴⡕⢇⢕⢕⢕⠕⠑⢄⢕⡕⠑⢄⠔⠰⠑⠁⢕⢕⢕⢕⢕⠑⢕⢀⢑⢕⡕⢕⢵⢕⢕⡕⢕⢕⣗⢕⢕⣵⣵⣾⡗⡝⢺⢺⣯⢕⢇⣻⣿⣷⣽⣿⣿⣿⣿⣿⣿⣿⣿⣿⡟⢻⢿⢿⣿⣟⡿⣿⣿⣿⣿⣿⡿⣿⣿⡼⣿⣿⣿⣿⣿⣿⣿⣿⢿⢏⣟⣟⣿⣿⣝⢻⣽⣿⣿⡏⢝⢇⢕⢻⣿⣽⡜⢇⢜⡱⣸⣿⣿⣿⣿⣿⣿⣿⣿⣿⣿⣿⣿⣿⣿⢿⣿⣽⣿⣿⣿⣿⡿⢿⢿⢻⣯⣹⢯⢝⢕⢕⢕⠐⠀⠀⠀⠀⠀⠀⠀⠀⢕⢕⢕⢕⠀⠀⠀⠀⠀⠀⠀⠀⠀⠀⠀⠀⠀⠀⠀⠀⠀⠀⠀⠀⠀⠀⠀⠀⠀⠀</a:t>
            </a:r>
            <a:br/>
            <a:r>
              <a:t>⠀⠀⠀⠀⠀⠀⠀⠀⠀⠀⠀⠀⠀⠀⠀⠀⠀⠀⠀⠀⠀⠀⠀⠀⠀⠀⠀⠀⠀⠀⠀⠀⠀⠀⠀⠕⢕⢕⢕⢄⠀⠀⠀⠀⠀⠀⠀⠀⠀⣼⣿⣿⣷⣄⠀⢀⢀⢄⢔⢇⢕⠜⢝⢕⢕⠑⢑⢑⢕⢕⢕⢕⢕⢕⠁⢔⠀⢀⢄⢅⢕⡗⢕⠀⠀⠁⠄⢔⠕⢕⢕⢜⡇⢕⢜⢱⢕⢷⣿⡿⡿⢟⢕⢝⢕⢱⢕⡎⢕⢺⣿⣿⣇⣟⣿⣿⣿⣿⣿⣿⣿⣿⡕⢜⢕⢇⢕⢜⢻⣷⣿⣿⣻⣿⣿⣿⣽⣿⣷⣿⣿⣿⡿⢿⢷⢎⢷⣷⣷⣿⣿⣿⣻⣿⣽⣿⣱⡇⢕⢕⢕⢕⡕⡟⢻⣿⣵⣷⣿⣿⣿⣿⣿⣿⣿⣿⣿⣿⣿⣯⢾⢿⣿⢿⢿⣿⣾⢧⢻⢏⢕⢅⢕⢜⢕⢕⢱⢕⠑⠀⠁⠁⠀⠀⠀⠀⢄⠀⠑⠀⢔⢕⢕⢕⢅⠀⠀⠀⠀⠀⠀⠀⠀⠀⠀⠀⠀⠀⠀⠀⠀⠀⠀⠀⠀⠀⠀⠀⠀⠀⠀</a:t>
            </a:r>
            <a:br/>
            <a:r>
              <a:t>⠀⠀⠀⠀⠀⠀⠀⠀⠀⠀⠀⠀⠀⠀⠀⠀⠀⠀⠀⠀⠀⠀⠀⠀⠀⠀⠀⠀⠀⠀⠀⠀⠀⠀⠀⠁⢕⢕⢕⢕⠀⠀⠀⠀⠀⠀⠀⠀⠀⣿⣿⣿⣿⣿⣷⡕⢕⢕⢑⢅⠔⠀⠀⠁⠕⢵⣕⣵⣷⢿⢗⢣⣕⡄⢀⢕⢔⢕⢔⢕⢟⢇⢁⠁⠐⠀⢁⢕⢕⢕⢕⢕⣕⢕⢕⢕⢜⣝⡹⡇⢜⢗⢷⡕⢕⡕⢕⢇⣝⣽⣟⣻⣿⢿⣿⣿⣿⣿⣿⣿⢿⣿⣣⢕⡕⣟⢕⢜⢕⢽⢿⣿⣿⣿⣿⣿⣿⣿⣿⢿⢟⢝⢗⢳⡷⢽⣽⢿⢿⣿⣿⡷⢾⣿⣿⣏⡝⣝⣱⣕⢕⢕⢜⢕⢕⡸⢟⣿⣿⣿⣿⣿⣿⣿⣿⣿⣿⣿⣿⣿⣾⢿⣿⣿⡧⡜⢱⡕⢕⢧⣵⢕⢇⣗⣕⢕⢕⡕⠀⠀⠀⠀⠀⠀⠀⠀⠀⠁⠀⠀⢕⢕⢕⢕⠀⠀⠀⠀⠀⠀⠀⠀⢀⠀⠀⠀⠀⠀⠀⠀⠀⠀⠀⠀⠀⠀⠀⠀⠀⠀⠀</a:t>
            </a:r>
            <a:br/>
            <a:r>
              <a:t>⠀⠀⠀⠀⠀⠀⠀⠀⠀⠀⠀⠀⠀⠀⠀⠀⠀⠀⠀⠀⠀⠀⠀⠀⠀⠀⠀⠀⠀⠀⠀⠀⠀⠀⠀⠀⢕⢕⢕⢕⠀⠀⠀⠀⠀⠀⠀⢀⢔⣿⣿⣿⣿⣿⣿⡏⢕⠕⠑⠁⠀⠀⢀⢄⡰⢕⠏⢱⣕⣸⣧⣕⢁⢕⢀⢕⢕⢕⢕⢕⢕⢱⢑⢀⡄⠑⠁⠁⢕⢕⢕⢜⢹⢕⢕⣧⡎⢕⢕⢕⡕⣱⡕⢵⢳⢕⢪⣽⡟⣼⣵⣟⣮⣿⢿⣿⣳⢿⢏⢝⢕⢟⣝⢕⢝⢏⣱⢝⢕⢳⣕⣾⣿⣿⣿⣿⣻⡏⢕⢕⣕⣕⣕⢕⢕⢕⢕⢕⣸⣫⣧⣕⣿⣿⣿⢿⢏⢹⡏⢝⣱⢕⣵⢗⢝⡟⢇⢝⢻⣯⣯⢹⣟⣿⣿⣿⣝⣽⡿⢕⣷⣷⣷⣷⣮⣗⢟⠑⠑⢱⢝⣽⢕⢜⢟⢟⢇⢀⢀⠀⠀⠀⠀⠀⠀⠀⠀⠀⠀⠀⢕⢕⢕⢕⠀⠀⠀⠀⠀⠀⠀⠀⠀⠀⠀⠐⠀⠀⢀⠀⠀⠀⠀⠀⠀⠀⠀⠀⠀⠀⠀</a:t>
            </a:r>
            <a:br/>
            <a:r>
              <a:t>⠀⠀⠀⠀⠀⠀⠀⠀⠀⠀⠀⠀⠀⠀⠀⠀⠀⠀⠀⠀⢀⠀⠀⠀⠀⠀⠀⠀⠀⠀⠀⠀⠀⠀⠀⠀⠕⢕⢕⢕⢀⠀⢀⢄⢔⢔⢕⢕⣸⣿⣿⣿⣿⣿⣿⣷⢕⢔⢄⢄⣰⡴⠞⠙⠁⠀⠀⠀⠈⠏⢝⢫⢕⣔⢁⠁⠑⢕⢔⢄⢄⢕⠕⢔⠀⠀⢄⢕⢕⢕⢕⢕⢕⢕⢕⢻⣵⣕⣵⡿⣷⣿⢜⢕⢕⢕⣧⣟⣳⣿⣿⣿⣿⣫⣿⣿⢕⢇⢕⢕⡕⢱⢱⢕⢕⢸⣿⢇⢸⢷⣿⣿⣿⣿⣿⣿⣿⢇⢕⢕⢕⢜⢝⢕⢕⢵⢵⣾⣿⣿⣿⣿⣿⢇⢕⢕⡕⣕⡜⢫⢕⢕⢇⢕⢱⣗⣣⢵⣵⢎⢕⢼⢿⣿⣟⣿⣿⣿⢕⢕⢧⢕⢝⢟⢟⢝⢱⢗⢕⢗⢟⢟⡧⢧⠑⠀⠀⠀⠁⠑⠔⢄⢄⢀⠀⠀⠀⠀⠀⠀⢕⢕⢕⢕⠀⠀⠀⠀⠀⠀⠀⠀⠀⠀⠀⠀⠀⠀⠀⠀⠀⠀⠐⠄⠀⠀⠀⠀⠀⢀⠀</a:t>
            </a:r>
            <a:br/>
            <a:r>
              <a:t>⠀⠀⠀⠀⠀⠀⠀⠀⠀⠀⠀⠀⠀⠀⢀⠀⠄⠐⠐⠁⠀⠀⠀⠀⠀⠀⠀⠀⠀⠀⠀⠀⠀⠀⠀⠀⠀⢕⣵⣵⣵⢕⢕⢕⢕⢕⢕⢝⢸⣿⣿⣿⣿⣿⣿⣿⣱⣵⡾⠟⠙⠀⠀⠀⠀⠀⠀⠀⠀⠀⠀⠁⠜⢝⢕⠐⠀⢅⢱⠇⢕⢕⢅⢕⢱⢵⢕⢎⢕⣷⣧⣵⣕⢕⢜⣾⢝⢕⢇⡸⢜⢕⢜⡕⢕⢣⣿⣯⣽⣿⣿⣿⢿⡿⣿⡺⢗⢕⢵⣿⢕⣵⢕⢕⢕⢝⢕⢕⣕⣿⣿⣿⣿⣿⣿⣿⡟⢇⢕⢕⢕⢕⢕⢕⢕⢕⢕⡱⢝⢟⣿⣻⣟⢕⢕⢱⢜⢻⢧⣼⡇⢜⡟⢇⢜⣷⢕⢱⣹⡇⢕⢕⢕⢝⢕⢕⢱⢵⢵⡕⢕⠑⢕⢕⢱⢾⢇⡕⢕⣱⣽⠝⠙⠀⠀⠀⠀⠀⠀⠀⠀⠀⠑⠑⠑⠔⢔⢄⢀⢀⢕⢕⢕⠁⠀⠀⠀⠀⠀⠀⠀⠀⠀⠀⠀⠀⠀⠀⠀⠀⠀⠀⠀⠀⠀⠀⠀⠀⢀⢀⠀</a:t>
            </a:r>
            <a:br/>
            <a:r>
              <a:t>⠀⠀⠀⠀⠀⠀⠀⠀⠀⠀⠀⠀⠀⠀⠀⠀⠀⠀⠀⠀⠀⠀⠀⠀⠀⠀⠀⠀⠀⠀⠀⠀⠀⠀⢀⢄⢔⢸⣿⣿⣿⡕⢕⢕⢕⢕⠕⠑⢸⣿⣿⣿⣿⣿⣿⣿⡏⠑⠀⠀⠀⠀⠀⠀⠀⠀⠀⠀⠀⠀⠀⠀⠀⠁⠕⢕⢔⢔⢔⢄⢕⢕⢕⡞⢸⢵⡸⢞⢱⢕⣵⣵⢗⢿⢜⣱⣧⣱⣞⡕⡕⢷⣿⣽⣕⣱⣜⢟⣿⣿⣷⣧⣕⢕⣱⣱⡕⢕⢕⣜⡜⣿⢕⢕⡕⢇⢣⣇⡝⢻⣿⣿⣿⣿⣿⣿⣿⣵⣕⣕⢱⣕⢕⢕⢕⢕⣸⣿⣿⣿⢏⢟⣿⣕⢕⢕⢕⢕⢜⢻⣧⡜⢻⡷⢷⣿⡷⣧⣏⢕⢕⢱⢕⢕⢕⢕⠕⢕⢱⢿⢇⢕⢕⢅⢕⢕⢱⣧⢕⠘⠁⠀⠀⠀⠀⠀⠀⠀⠀⠀⣠⣇⠀⠀⠀⠀⠀⠁⠁⢜⢷⣧⢕⢀⠀⠀⠀⠀⠀⠀⠀⠀⠀⠀⠀⠀⠀⠀⠀⠀⠀⠀⠀⠀⠀⠀⠀⠀⢀⣁⠀</a:t>
            </a:r>
            <a:br/>
            <a:r>
              <a:t>⠀⠀⠀⠀⠀⠀⠀⠀⠀⠀⠀⠀⠀⠀⠀⠀⠀⠀⠀⠀⠀⠀⠀⠀⠀⠀⠀⠀⠀⢀⢀⢄⢔⢕⢕⢕⢕⢜⣿⣿⣿⡇⢕⠑⢁⢄⢔⢕⢸⣿⣿⣿⣿⣿⣿⣿⣿⢀⠀⠀⠀⠀⠀⠀⠀⠀⠀⠀⠀⠀⠀⠀⠀⠀⠀⠀⠘⠱⣗⢾⡿⢇⣼⣧⡕⢜⣕⢵⡜⢻⡕⢪⡕⢱⢵⢗⢞⢏⢜⢇⢕⡕⢕⢜⢝⢻⢿⣿⣿⢻⣿⣧⣼⣿⣿⣿⡜⢇⢜⢏⢾⡻⣏⢕⢕⢝⢕⣼⡞⢮⣻⣿⣿⣿⣿⣿⣿⣿⣿⣿⣯⣝⣷⣷⣷⡿⢏⢝⣻⣷⢕⢜⣹⣿⣗⢵⣕⢱⢕⡕⢻⡽⢣⣵⢕⢜⣗⢜⢜⡝⢻⣷⢕⢕⢔⢁⢕⢕⢑⢕⢕⢑⢕⢕⢕⠕⠜⠁⠀⠀⠀⠀⠀⠀⠀⠀⠀⢀⣠⣾⣿⣿⠀⠀⠀⠀⠀⠀⠀⢕⢕⢕⢕⠑⠐⠄⢄⢀⠀⠀⠀⠀⠀⠀⠀⠀⠀⠀⠀⠀⠀⠀⠀⠀⢴⣶⣾⣿⣿⣿⠀</a:t>
            </a:r>
            <a:br/>
            <a:r>
              <a:t>⠀⠀⠀⠀⠀⠀⠀⠀⠀⠀⠀⠀⠀⠀⠀⠀⠀⠀⠀⠀⠀⠀⠀⠀⠀⢀⢄⢄⢔⢕⢕⢕⢕⢕⢕⢕⢕⢕⢿⣿⣿⡕⢔⢕⢕⣱⣵⣾⢿⣿⣿⣿⣿⣿⣿⣿⣿⣇⠀⠀⠀⠀⠀⠀⠀⠀⠀⠀⠀⠀⠀⠀⠀⠀⠀⠀⠀⠀⠀⠘⠑⢕⢏⢱⡜⢇⢕⢱⢜⢕⢕⡜⢕⢕⢕⢕⢕⢕⢕⢕⢕⢕⢕⢕⢜⡝⢞⢜⢿⣿⣿⣾⣽⣿⢇⢕⢜⢇⡕⡕⢕⢝⢱⣧⢇⢎⣧⣟⣽⣗⢻⣿⣿⡿⢿⣿⣿⣿⣱⣿⣿⣿⣿⢟⢿⣵⣧⣎⡕⢱⡵⢕⢝⢝⢿⣕⡕⢵⢕⢗⢸⣟⡜⢝⢷⣵⣼⣵⣕⣸⣷⢕⢕⢜⢕⢵⣕⡵⢗⠕⠑⠅⢕⠕⠑⠀⠀⠀⠀⠀⠀⠀⠀⠀⢀⢀⣴⣾⣿⣿⣿⣿⢔⠀⠀⠀⠀⠀⠀⢕⢕⢕⠕⠀⠀⠀⠀⠁⠁⠐⠀⠀⠀⠀⠀⠀⠀⠀⠀⠀⠀⠀⠀⠀⠀⠙⢿⣿⣿⣿⠀</a:t>
            </a:r>
            <a:br/>
            <a:r>
              <a:t>⠀⠀⠀⠀⠀⢀⠀⠀⠀⠀⠀⠀⠀⠀⠀⠀⠀⠀⠀⠀⠀⢀⢄⢔⢕⢕⢕⢕⢕⢕⢕⢕⢕⢕⢕⢕⢕⢕⢸⣿⣿⣧⣵⣾⡿⠟⠋⠁⢀⣿⣿⣿⢿⣿⣿⣿⣿⣿⡔⠀⠀⠀⠀⠀⠀⠀⠀⠀⠀⠀⠀⠀⠀⠀⠀⠀⠀⠀⠀⠀⠀⠀⠁⠑⠕⢣⢕⢕⢜⠕⢕⢕⢄⠐⠁⢕⢕⢕⡕⢕⢕⢕⢕⢕⢕⢕⢕⢕⢜⡟⢿⣿⢿⢵⣕⢕⡕⢕⢱⡜⢳⣷⣿⡕⣱⣕⢻⣿⣿⣿⣿⣯⣻⣟⣿⣿⣿⣿⣿⣿⣿⣿⣿⣧⢕⢸⣿⡧⢝⢳⣿⢧⢕⢕⣵⣧⡧⡕⢕⢕⢎⢝⢏⢕⢸⢇⢕⢝⣿⢿⣿⣧⡱⢵⣵⡟⢏⢕⠕⠕⠐⠀⠀⠀⠀⠀⠀⠀⠀⠀⠀⠀⠀⢀⣵⣿⣿⣿⣿⣿⣿⡿⠀⠀⠀⠀⠀⠀⢄⢕⢕⢕⠀⠀⠀⠀⠀⠀⠀⠀⠀⠀⠀⠀⠀⠀⠀⠀⠀⠀⠀⠀⠀⠀⠀⠀⠀⠙⢿⣿⠀</a:t>
            </a:r>
            <a:br/>
            <a:r>
              <a:t>⢄⢄⠔⠐⠑⠀⠀⠀⠀⠀⠀⠀⠀⠀⠀⠀⢀⢄⢔⢕⢕⢕⢕⢕⢕⢕⢕⢕⢕⢕⢕⢕⢕⢕⢕⢕⢕⢕⣱⣿⣿⣿⢟⠙⠀⠀⠀⠀⢕⣿⣿⣿⣼⣿⣿⣿⣿⣿⣧⠀⠀⠀⠀⠀⠀⠀⠀⠀⠀⠀⠀⠁⠀⢄⠔⠁⠀⠀⠀⠀⠀⠀⠀⠀⠀⠀⠁⠑⠗⢄⢁⢔⢕⢔⢔⢕⢕⢕⢕⢕⢕⢕⢕⢕⢕⢕⢕⢕⢕⢇⢕⢕⢕⢕⢜⢕⢜⢇⢕⢻⣧⡜⢿⣿⣿⣿⣾⡿⢟⢝⢝⢕⢕⢕⢻⢻⢟⢻⣿⣿⣿⣿⣿⣿⢇⡕⢜⢕⢧⣕⡕⣕⡵⢇⢝⣝⣷⡇⢇⢕⢕⢕⢕⢕⢕⢕⢑⢜⢝⢕⢝⢟⢿⡝⢕⢕⠑⠀⠀⠀⠀⠀⠀⠀⠀⠀⠀⠀⠀⠀⠀⠀⢀⣼⣿⣿⣿⣿⣿⣿⢟⠁⠀⠀⠀⠀⠀⠀⢕⢕⢕⢕⠀⠀⠀⠀⠀⠀⠀⠀⠀⠀⠀⠀⠀⠀⠀⠀⠀⠀⠀⠀⠀⠀⠀⠀⠀⠀⠀⠙⠀</a:t>
            </a:r>
            <a:br/>
            <a:r>
              <a:t>⣷⣶⣦⣤⣄⣀⡀⠀⠀⠀⠀⠀⢀⢄⢔⢕⢕⢕⢕⢕⢕⢕⢕⢕⢕⢕⢕⢕⢕⢅⢕⢕⢕⢕⣕⣵⣾⣿⢟⠛⢟⣕⢕⢀⠀⠀⠀⠀⢱⣿⣿⣿⡟⣿⣿⣿⣿⣿⣿⡔⠀⠀⠀⠀⠀⠀⠀⠀⠄⠀⠀⢄⢔⠁⠀⠀⠀⠀⠀⠀⠀⠀⠀⠀⠀⠀⠀⠀⠀⠀⠑⠑⠕⠕⢕⣣⡧⢇⢱⢕⢕⢕⢕⢕⢕⢕⢕⢕⢻⣿⢕⠑⢕⢱⢕⢕⡇⢕⢕⢱⢝⢿⣼⢿⣿⣿⣿⢷⢇⢕⢕⢕⢗⢾⢵⣼⣾⡎⢹⣿⢽⣿⣿⣷⢕⢝⡱⢕⣿⣿⣿⡟⡿⡷⢷⣕⢜⢕⢕⢕⣧⢕⢕⢕⣱⡵⢕⡕⢕⢕⠕⠑⠘⠁⠁⠀⠀⠀⠀⠀⠀⠀⠀⠀⠀⠁⠔⢄⠀⠀⠀⢀⣼⣿⣿⣿⣿⣿⣿⢏⠀⠀⠀⠀⠀⠀⠀⢀⢕⢕⢕⠀⠀⠀⠀⠀⠀⠀⠀⠀⠀⠀⠀⠀⠀⠀⠀⠀⠀⠀⠀⠀⠀⠀⠀⠀⠀⠀⠀⠀⠀</a:t>
            </a:r>
            <a:br/>
            <a:r>
              <a:t>⣿⣿⣿⣿⣿⣿⣿⣿⣷⣶⣶⣵⣥⣵⣕⣑⢕⠕⠑⢁⢔⢕⢕⢕⢕⢅⢔⢕⢕⢕⢕⢕⣵⣾⡿⠟⠙⠁⠀⠀⠕⢱⡕⢕⠀⠀⠀⠀⢸⣿⣿⣿⣧⣿⣿⣿⣿⣿⣿⣿⣆⠀⠀⠀⠀⠀⠀⠀⠀⢄⢕⠑⠀⠀⠀⠀⠀⠀⠀⠀⠀⠀⠀⠀⠀⠀⠀⠀⠀⠀⠀⠀⠀⠀⠀⠀⠁⠁⠑⠕⠕⢕⢕⢜⣕⣷⣵⣕⡱⢟⡗⢔⢕⢇⢕⢕⢇⢕⢗⢇⢕⢕⢹⣿⣿⣿⣿⣿⡕⢕⢕⢕⢕⣵⣽⢧⢟⣗⣼⣿⣵⣿⣿⣟⣕⣜⡹⡿⡝⢻⣟⡇⢕⢕⢕⢕⢕⡕⢕⢕⢹⡇⠕⠕⠘⠑⠉⠁⠁⠀⠀⠀⠀⠀⠀⠀⠀⠀⠀⠀⢄⠀⠀⠀⠀⠀⠀⠀⠑⢔⣠⣾⣿⣿⣿⣿⡿⣟⣵⠀⠀⠀⠀⠀⠀⠀⠀⢕⢕⢕⢕⠀⠀⠀⠀⠀⠀⠀⠀⠀⠀⠀⠀⠀⠀⠀⠀⠀⠀⠀⠀⠀⠀⠀⠀⠀⠀⠀⠀⠀⠀</a:t>
            </a:r>
            <a:br/>
            <a:r>
              <a:t>⣿⣿⣿⣿⣿⣿⣿⣿⣿⣿⣿⣿⣿⣿⣿⣿⣿⣿⣿⣷⣶⣦⣤⣤⣔⣑⣕⣕⣕⣵⣾⣟⣋⣁⡀⠀⠀⠀⠀⠀⠀⢕⢻⢕⢕⢔⢕⢕⢸⣿⣿⣿⣿⡞⣿⣿⣿⣿⣿⣿⣿⣧⡀⠀⠀⠀⢀⢄⢕⠑⠀⠀⠀⠀⠀⠀⠀⠀⠀⠀⠀⠀⠀⠀⠀⠀⠀⠀⠀⠀⠀⠀⠀⠀⠀⠀⠀⠀⠀⠀⠀⠀⠀⠁⠁⠑⠑⠙⠕⠕⠱⠵⠕⠕⢕⢕⢕⢕⢕⢜⢇⢕⣝⢜⢻⣿⡻⣿⣧⣧⢕⢕⢜⢝⣽⣷⣾⣿⣿⣿⣿⣿⣿⣿⣿⣿⣿⡿⢕⢿⠟⠕⠕⠕⠕⠑⠑⠑⠁⠁⠀⠀⠀⠀⠀⠀⠀⠀⠀⠀⠀⠀⠀⠀⠀⠀⠀⠀⠀⠀⠁⠑⢔⢀⠀⠀⠀⠀⣠⣾⣿⣿⣿⣿⣟⣽⣾⣿⣿⠄⠀⠀⠀⠀⠀⠀⢕⢕⢕⢕⠁⠀⠀⠀⠀⠀⠀⠀⠀⠀⠀⠀⠀⠀⠀⠀⠀⠀⠀⠀⠀⠀⠀⠀⠀⠀⠀⠀⠀⠀⠀</a:t>
            </a:r>
            <a:br/>
            <a:r>
              <a:t>⣿⣿⣿⣿⣿⣿⣿⣿⣿⣿⣿⣿⣿⣿⣿⣿⣿⣿⣿⣿⣿⣿⣿⣿⣿⣿⣿⣿⣿⣿⣿⣿⣿⡿⠁⠀⠀⠀⠀⠀⠀⢁⢸⣿⡇⢕⠁⠁⢜⣿⣿⣿⣿⣿⣜⢿⣿⣿⣿⣿⣿⣿⣷⡄⢀⢔⢕⠑⠀⠀⠀⠀⠀⠀⠀⠀⠀⠀⠀⠀⠀⠀⠀⠀⠀⠀⠀⠀⠀⠀⠀⠀⠀⠀⠀⠀⠀⠀⠀⠀⠀⠀⠀⠀⠀⠀⠀⠀⠀⠀⠀⠀⠀⠀⠀⠀⠀⠀⠀⠀⠀⠀⠁⠁⠁⠁⠁⠈⠁⠁⠁⠁⠁⠁⠁⠁⠈⠁⠁⠁⠁⠁⠀⠀⠀⠀⠀⠀⠀⠀⠀⠀⠀⠀⠀⠀⠀⠀⠀⠀⠀⠀⠀⠀⠀⠀⠀⠀⠀⠀⠀⠀⠀⠀⠀⠀⠀⠀⠀⠀⠀⠀⠀⠑⠕⢄⡠⣾⡿⣟⣫⣵⣾⣿⣿⣿⣿⣿⠏⠀⠀⠀⠀⠀⠀⢄⢕⢕⢕⠀⠀⠀⠀⠀⠀⠀⠀⢀⠀⠀⠀⠀⠀⠀⠀⠀⠀⠀⠀⠀⠀⠀⠀⠀⠀⠀⠀⠀⠀⠀⠀</a:t>
            </a:r>
            <a:br/>
            <a:r>
              <a:t>⣿⣿⣿⣿⣿⣿⣿⣿⣿⣿⣿⣿⣿⣿⣿⣿⣿⣿⣿⣿⣿⣿⣿⣿⣿⣿⣿⣿⣿⣿⣿⣿⡿⠁⠀⠀⠀⠀⢀⢄⢕⢕⠜⢝⢕⢕⢔⠀⠑⢿⣿⣿⣿⣿⣿⣯⡻⣿⣿⣿⣿⣿⣿⣿⣧⡕⠁⠀⠀⠀⠀⠀⠀⠀⠀⠀⠀⠄⠀⠀⠀⠀⠀⠀⠀⠀⠀⠀⠀⠀⠀⠀⠀⠀⠀⠀⠀⠀⠀⢔⠀⠀⠀⠀⠀⠀⠀⠀⠀⠀⠀⠀⠀⠀⠀⠀⠀⠀⠀⠀⠀⠀⠀⠀⠀⠀⠀⠀⠀⠀⠀⠀⠀⠀⠀⠀⠀⠀⠀⠀⠀⠀⠀⠀⠀⠀⠀⠀⠀⠀⠀⠀⠀⠀⠀⠀⠀⠀⠀⠀⠀⠀⠀⠀⠀⠀⠀⠀⠕⢔⢕⢔⢀⠀⠀⠀⠀⠀⠀⠀⠀⠀⠀⠁⢀⣼⣿⣿⣿⣿⣿⣿⣿⣿⣿⣿⡿⠃⠀⠀⠀⠀⠀⠀⢄⢕⢕⢕⠁⠀⠀⠀⠀⠀⠀⠀⠀⠁⠕⢔⢄⢀⠀⠀⠀⠀⠀⠀⠀⠀⠀⠀⠀⠀⠀⠀⠀⠀⠀⠀⠀</a:t>
            </a:r>
            <a:br/>
            <a:r>
              <a:t>⣿⣿⣿⣿⣿⣿⣿⣿⣿⣿⣿⣿⣿⣿⣿⣿⣿⣿⣿⣿⣿⣿⣿⣿⣿⣿⣿⣿⣿⣿⣿⡿⣱⣷⣷⣴⣴⡔⢕⠕⠑⠀⠀⠁⢕⢕⢕⢔⠀⢜⢿⣿⣿⣿⣿⣿⣿⣜⢿⣿⣿⣿⣿⣿⣿⣿⣦⡀⠀⠀⠀⠀⠀⠀⠀⠀⠐⠀⠀⠀⠀⠀⠀⠀⠀⠀⠀⠀⠀⠀⠀⠀⠀⠀⠀⠀⠀⠀⢔⢕⠀⠀⠀⠀⠀⠀⠀⠀⠀⢀⠀⠀⠀⠀⠀⠀⠀⠀⠀⠀⠀⠀⠀⠀⠀⠀⠀⠀⠀⠀⠀⠀⠀⠀⠀⠀⠀⠀⠀⠀⠀⠀⠀⠀⠀⠀⠀⠀⠀⠀⠀⠀⠀⠀⠀⠀⠀⠀⠀⢄⢀⠀⠀⠀⠀⠀⠀⠀⠀⠑⢕⢕⢕⢔⢀⠀⠀⠀⠀⠀⠀⠀⠀⢄⣾⣿⣿⣿⣿⣿⣿⣿⣿⣿⣿⢟⠁⠀⠀⠀⠀⠀⠀⢄⢕⢕⢕⠁⠀⠀⠀⠀⠀⠀⠀⠀⠀⠀⠀⠀⠁⠕⢕⢄⢀⠀⠀⠀⠀⠀⠀⠀⠀⠀⠀⠀⠀⠀⠀⠀⠀</a:t>
            </a:r>
            <a:br/>
            <a:r>
              <a:t>⣿⣿⣿⣿⣿⣿⣿⣿⣿⣿⣿⣿⣿⣿⣿⣿⣿⣿⣿⣿⣿⣿⣿⣿⣿⣿⣿⣿⣿⣿⡿⣱⣿⣿⣿⣿⣿⣿⡄⠀⠀⠀⠀⠀⠁⢕⢕⢕⢕⢀⠜⢿⣿⣿⣿⣿⣿⣿⣿⣿⣿⣿⣿⣿⣿⣿⣿⣿⣦⡄⠀⠀⠀⠀⠀⠀⠀⠀⠀⠀⠀⠀⠀⠀⠀⠀⠀⠀⠀⠀⠀⠀⠀⠀⠀⠀⠀⢔⢕⠀⠀⠀⠀⠀⠀⠀⠀⠀⢔⢕⠀⠀⠀⠀⠀⠀⠀⠀⠀⠀⠀⠀⠀⠀⠀⠀⠀⠀⠀⠀⠀⠀⠀⠀⠀⠀⠀⠀⠀⠀⠀⠀⠀⠀⠀⠀⠀⠀⠀⠀⠀⠀⠀⠀⠀⠀⠀⠀⠀⠕⢕⢀⠀⠀⠀⠀⠀⠀⠀⠀⠀⠕⢕⢕⢕⢔⢀⠀⠀⠀⠀⢀⢔⣾⣿⣿⣿⣿⣿⣿⣿⣿⣿⣿⠏⠀⠀⠀⠀⠀⠀⠀⢀⢕⢕⢕⠑⠀⠀⠀⠀⠀⠀⠀⠀⠀⠀⠀⠀⠀⠀⠀⠀⠁⠑⠕⢔⢄⢀⠀⠀⠀⠀⠀⠀⠀⠀⠀⠀⠀⠀</a:t>
            </a:r>
            <a:br/>
            <a:r>
              <a:t>⣿⣿⣿⣿⣿⣿⣿⣿⣿⣿⣿⣿⣿⣿⣿⣿⣿⣿⣿⣿⣿⣿⣿⣿⣿⣿⣿⣿⣿⣿⠃⢟⢻⢿⢿⠿⠟⠋⠁⠀⠀⠀⠀⠀⠀⠁⢕⢕⢕⢕⢀⢜⣿⣿⣿⣿⣿⣿⣿⣿⣟⢿⣿⣿⣿⣿⣿⣿⣿⣿⣷⣄⢀⢔⠀⠀⠀⠀⠀⠀⠀⠀⠀⠀⠀⠀⠀⠀⠀⠀⠀⠀⠀⠀⠀⠀⢀⢕⠑⠀⠀⠀⠀⠀⠀⠀⠀⢀⢕⢕⠀⠀⠀⠀⠀⠀⠀⠀⠀⠀⠀⠀⠀⠀⠀⠀⠀⠀⠀⠀⠀⠀⠀⠀⠀⠀⠀⠀⠀⠀⠀⠀⠀⠀⠀⠀⠀⠀⠀⠀⠀⠀⠀⠀⠀⠀⠀⠀⠀⠀⠕⢕⢔⠀⠀⠀⠀⠀⠀⠀⠀⠀⠁⠕⢕⢕⢕⢔⢀⠀⡰⣱⣿⣿⣿⣿⣿⣿⣿⣿⣿⣿⡿⠇⠔⢄⠀⠀⠀⠀⠀⢄⢕⢕⢕⠑⠀⠀⠀⠀⠀⠀⠀⠀⠀⠀⠀⠀⠀⠀⠀⠀⠀⠀⠀⠀⠀⠁⠑⠕⢔⢀⠀⠀⠀⠀⠀⠀⠀⠀⠀</a:t>
            </a:r>
            <a:br/>
            <a:r>
              <a:t>⣿⣿⣿⣿⣿⣿⣿⣿⣿⣿⣿⣿⣿⣿⣿⣿⣿⣿⣿⣿⣿⣿⣿⣿⣿⣿⣿⣿⣿⡏⢕⠕⠁⠀⠀⠀⠀⠀⠀⠀⠀⠀⠀⠀⠀⠀⠀⠕⢕⢕⢕⢄⢜⣿⣿⣿⣿⣿⣿⣿⣿⣷⣝⢿⣿⣿⣿⣿⣿⣿⣿⣿⣷⣵⡀⠀⠀⠀⠀⠀⠀⠀⠀⠀⠀⠀⠀⠀⠀⠀⠀⠀⠀⠀⠀⠀⢕⠕⠀⠀⠀⠀⠀⠀⠀⠀⠀⢕⢕⢕⠀⠀⠀⠀⠀⠀⠀⠀⠀⠀⠀⠀⠀⠀⠀⠀⠀⠀⠀⢀⢄⢄⢄⠀⠀⠀⠀⠀⠀⠀⠀⠀⠀⠀⠀⠀⠀⠀⠀⠀⠀⠀⠀⠀⠀⠀⠀⠀⠀⠀⠀⠑⢕⢕⢀⠀⠀⠀⠀⠀⠀⠀⠀⠀⠁⢕⢕⢕⢕⣧⣼⣿⣿⣿⣿⣿⣿⣿⣿⣿⡿⢏⠁⠀⠀⠁⠑⢔⢀⠀⢄⢕⢕⢕⠑⠀⠀⠀⠀⠀⠀⠄⠀⠀⠀⠀⠀⠀⠀⠀⠀⠀⠀⠀⠀⠀⠀⣀⣀⣀⢁⠑⠕⠔⢀⣀⣤⣴⣶⣿⠀</a:t>
            </a:r>
            <a:br/>
            <a:r>
              <a:t>⣿⣿⣿⣿⣿⣿⣿⣿⣿⣿⣿⣿⣿⣿⣿⣿⣿⣿⣿⣿⣿⣿⣿⣿⣿⣿⣿⣿⡟⠁⠀⠀⠀⠀⠀⠀⠀⠀⠀⣠⡾⠑⠀⠀⢀⠀⠀⠀⠕⢕⢕⢕⢜⣿⣿⣿⣿⣿⣿⣿⣿⣿⣿⣿⡎⣟⢿⣿⣿⣿⣿⣿⣿⣿⣿⣄⠀⠀⠀⠀⠀⠀⠀⠀⠀⠀⠀⠀⠀⠀⠀⠀⠀⠀⠀⢔⢕⠀⠀⠀⠀⠀⠀⠀⠀⠀⢀⢕⢕⠑⠀⠀⠀⠀⠀⠀⠀⠀⠀⠀⠀⠀⠀⠀⠀⠀⠀⠀⢕⢕⢕⢕⢕⢔⢄⠀⠀⠀⠀⠀⠀⠀⠀⠀⠀⠀⠀⠀⠀⠀⠀⠀⠀⠀⠀⠀⠀⠀⠀⠀⠀⠀⠑⢕⢕⢄⠀⠀⠀⠀⠀⠀⠀⠀⠀⢀⣱⣷⣿⣿⣿⣿⣿⣿⣿⣿⣿⣿⣿⢿⠎⠀⠀⠀⠀⠀⠀⠀⠁⢕⣕⡕⢕⠑⠀⠀⠀⠀⠀⠀⠀⠀⠁⠔⢄⢀⠀⠀⠀⠀⠀⠀⠀⠀⠀⢀⣼⣿⣿⣿⣿⣿⣿⣿⣿⣿⣿⣿⣿⣿⠀</a:t>
            </a:r>
            <a:br/>
            <a:r>
              <a:t>⠛⠛⠛⠛⠛⠛⠛⠛⠛⠛⠛⠛⠛⠛⠛⠛⠛⠛⠛⠛⠛⠛⠛⠛⠛⠛⠛⠛⠃⠀⠀⠀⠀⠀⠀⠀⠀⠀⠐⠑⠀⠀⠀⠀⠑⠑⠀⠀⠀⠑⠑⠓⠛⠛⠛⠛⠛⠛⠛⠛⠛⠛⠛⠛⠛⠙⠓⠊⠛⠛⠛⠛⠛⠛⠛⠛⠃⠀⠀⠀⠀⠀⠀⠀⠀⠀⠀⠀⠀⠀⠀⠀⠀⠀⠐⠑⠁⠀⠀⠀⠀⠀⠀⠀⠀⠀⠑⠑⠑⠀⠀⠀⠀⠀⠀⠀⠀⠀⠀⠀⠀⠀⠀⠀⠀⠀⠀⠐⠑⠑⠑⠑⠑⠑⠑⠐⠀⠑⠀⠐⠑⠀⠀⠀⠀⠀⠀⠀⠀⠀⠀⠀⠀⠀⠀⠑⠀⠀⠀⠀⠀⠀⠀⠑⠑⠃⠑⠀⠀⠀⠀⠀⠀⠐⠚⠛⠛⠛⠛⠛⠛⠛⠛⠛⠛⠛⠛⠛⠑⠋⠀⠀⠀⠀⠀⠀⠀⠑⠑⠑⠛⠛⠃⠀⠀⠀⠀⠀⠀⠀⠀⠀⠀⠀⠀⠑⠑⠐⠀⠀⠀⠀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⢜⢝⣻⣿⣿⣿⣿⣿⣿⣿⣷⣇⡕⢝⣿⣿⣿⣿⣿⣿⣿⣿⣿⢇⢕⢟⢳⣕⢕⢕⢕⢕⢕⢕⢕⢕⢕⢕⢕⢕⢕⢕⢜⢟⢷⣕⢕⢕⢕⢕⢕⢕⢕⢝⢿⣿⣇⢕⢕⢕⢜⢎⢕⢕⢕⢕⢕⢕⢕⢕⢕⢜⢣⢕⢕⢕⢕⢕⢕⢕⢕⢕⢕⢕⢕⢕⢕⢕⢕⢕⢕⢕⢕⢕⢕⢕⢕⢕⢧⢕⢕⢕⢕⢕⢕⢕⢕⢕⢕⢕⢕⢸⢇⢕⢕⢕⢕⢕⢕⢕⢕⢕⢕⢕⢕⢕⢕⢕⢕⢕⢜⢕⢕⢕⢕⢕⢕⢕⢜⢕⢕⢕⢕⢕⢕⢕⢇⢕⢕⢕⢕⢕⢕⢕⢕⢕⢕⢕⢕⢕⢕⢕⢕⢕⢕⢕⢕⢕⣱⣿⡿⢇⢕⢕⢕⢕⢕⢕⢕⢕⢜⢕⢕⢕⢕⢕⣼⣿⢟⢕⢕⢕⢕⢜⢇⢕⢕⣱⣾⣿⣿⡿⢟⢕⢕⢕⢝⢿⣿⣿⡕⢜⢝⢕⢕⢻⣿⣿⣿⣿⣿⣿⣿⣿⣿⣿⣿⣿⣿⣿⣿⣿⣿⣿⣿⣿⣿⣿⠀</a:t>
            </a:r>
            <a:br/>
            <a:r>
              <a:t>⣷⡕⢕⢕⢕⢕⢜⢟⢿⣿⣿⣿⣿⣿⣿⣿⣜⣿⣿⣿⣿⣿⢸⣿⣿⡕⢕⢕⢕⢜⢗⢧⡕⢕⢕⢕⢕⢕⢕⢕⢕⢕⢕⢕⢕⢕⢕⢝⢇⢕⢕⢕⢕⢕⢕⢕⢕⢹⣿⡷⢕⢕⢕⢱⢵⣵⣕⢕⢕⢕⢕⢕⢕⢕⢕⢱⡕⢕⢕⢕⢕⢕⢕⢕⢕⢕⢕⢕⢕⢕⢕⢕⢕⢕⢕⢇⢕⢕⢕⢕⢜⡕⢕⢕⢕⢕⢕⢕⢕⢕⢕⢕⢕⢕⢕⢕⢕⢕⢕⢕⢕⢕⢕⢕⢕⢕⢕⢕⢕⢕⢕⢕⢕⢕⢕⢕⢕⢕⢕⢕⢕⢕⢕⢕⢕⢕⢕⢕⢕⢕⢕⢕⢕⢕⢕⢕⢕⢕⢕⢕⢕⢕⢕⢕⢕⢕⢕⢕⢕⣵⡿⢏⢕⢕⢕⢕⢕⢕⢕⢕⢕⢕⢕⢕⢕⢕⣵⣿⢟⢕⢕⢕⢕⢕⢕⢕⢕⣵⣿⣿⡿⢟⢕⢕⢕⢕⢕⢕⢕⢕⢕⢕⢕⢕⢕⢕⢕⢸⣿⣿⣿⣿⣿⣿⣿⡿⢟⢿⣿⣿⣿⣿⣿⣿⣿⣿⣿⣿⣿⣿⠀</a:t>
            </a:r>
            <a:br/>
            <a:r>
              <a:t>⣝⣝⡕⢕⢕⢕⢕⢕⢕⢜⣝⣻⣿⣿⣿⣿⣿⣯⣿⣿⢝⢕⢸⣿⣿⡇⢕⢕⢕⢕⢕⢕⢝⢳⢵⡕⢕⢕⢕⢕⢕⢕⢕⢕⢕⢕⢕⢕⢕⢕⢕⢕⢕⢕⢕⢕⢕⢜⢕⢕⢕⢕⢕⢕⢜⢏⢿⣷⣕⢕⢕⢕⢕⢕⢕⢕⢜⢇⢕⢕⢕⢕⢕⢕⢕⢕⢕⢕⢕⢕⢕⢕⢕⢕⢕⢜⢕⢕⢕⢕⢕⢕⢕⢕⢕⢕⢕⢕⢕⢕⢕⢕⢕⢕⢕⢕⢕⢕⢕⢕⢕⢕⢕⢕⢕⢕⢕⢕⢕⢕⢕⢕⢕⢕⢕⢕⢕⢕⢕⢕⢕⢕⢕⢕⢕⢕⢕⢕⢕⢕⢕⢕⢕⢕⢕⢕⢕⢕⢕⢕⢕⢕⢕⢕⢕⢕⢕⢕⡼⢏⢕⢕⢕⢕⢕⢕⢕⢕⢕⢕⢕⢕⢕⢕⣱⣾⣿⢕⢕⢕⢕⢕⢕⢕⢕⢕⢾⡿⢟⢕⢕⢕⢕⢕⢕⢕⢕⢕⢕⢕⢕⢕⢕⢕⢕⢕⢕⢱⣿⣿⣿⣿⣿⣿⢏⡕⢕⢕⢼⣽⡻⣿⣿⣿⣿⣿⣿⣿⣿⣿⠀</a:t>
            </a:r>
            <a:br/>
            <a:r>
              <a:t>⣿⣿⣿⣕⢕⢕⢕⢕⢕⢱⣿⣿⣿⡟⢻⢿⣿⣿⣿⣿⣿⣷⣵⡜⣿⡇⢕⢕⢕⢕⢕⢕⢕⢕⢜⢻⢷⣕⡕⢕⢕⢕⢕⢕⢕⢕⢕⢕⢕⢕⢕⢕⢕⢕⢕⢕⢕⢕⢕⢕⢕⢕⢕⢕⢕⢕⢕⢝⢻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⡟⢇⢕⢕⢕⢕⢕⢕⢕⢕⢧⡕⢕⢕⢕⢕⣼⣿⢟⢕⢕⢕⢕⢕⢕⢕⢕⣵⢞⢏⢕⢕⢕⢕⢕⢕⢕⢕⢕⢕⢕⢕⢕⢕⢕⢕⢕⢕⢕⢕⡞⣿⣿⣿⣿⣿⣽⡏⢗⢕⢕⢇⢟⢝⢜⢿⣿⣿⣿⣿⣿⣿⣿⠀</a:t>
            </a:r>
            <a:br/>
            <a:r>
              <a:t>⣿⣿⣿⣿⣇⢕⢕⢕⢕⢞⢟⢟⢟⢕⢕⢕⢝⢝⢿⣷⣽⣿⣿⣇⡞⣵⣵⡕⢕⢕⢕⢕⢕⢕⢕⢕⢕⢻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⢾⢏⢕⢕⢕⢕⢕⢕⢕⢕⢕⢕⢕⢕⢕⢕⢱⢟⢟⢕⢕⢕⢕⢕⢕⢕⣕⡵⢏⢕⢕⢕⢕⢕⢕⢕⢕⢕⢕⢕⢕⢕⢕⢕⢕⢕⢕⢕⢕⢕⢕⢕⢻⣽⣿⣿⢫⢝⢝⢕⢕⢕⢕⢕⢕⢕⢕⢜⢻⣿⣿⣿⣿⣿⣿⠀</a:t>
            </a:r>
            <a:br/>
            <a:r>
              <a:t>⣿⣿⣿⣿⣿⣧⡕⢕⢕⢕⢕⢕⢕⢕⢕⢕⢕⢕⢕⢜⢝⢿⣾⣟⣼⣿⡿⣗⣱⢕⢕⢕⢕⢕⢕⢕⢜⢱⢮⣹⣿⣷⣧⡕⢕⢕⢕⢕⢕⢕⢕⢕⢕⢕⢕⢕⢕⢕⢕⢕⢕⢕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⢕⢕⢕⢕⢕⢕⢕⢕⣕⢞⢕⢕⢕⢕⢕⢕⢕⢕⢕⢕⢕⢕⢕⢕⣱⡾⢏⢕⢕⢕⢕⢕⢕⢕⢕⢕⢕⢕⢕⢕⢕⢕⢕⢕⢕⢕⢕⢕⢕⣕⣵⣾⣎⢯⣿⢇⢕⢕⢕⢕⢕⢕⢕⢕⢕⢕⢕⢣⢣⢹⣿⣿⣿⣿⣿⠀</a:t>
            </a:r>
            <a:br/>
            <a:r>
              <a:t>⣿⣿⣿⣿⣿⣿⣷⡕⢕⢕⢕⢕⢕⢕⣱⣵⣵⣵⢕⢕⢕⢜⢝⢜⢟⢵⣾⣝⡳⢵⡕⢕⢕⢕⢕⢕⢕⢕⢜⢟⢿⣿⣿⣿⣧⣕⢕⢕⢕⢕⢕⢕⢕⢕⢕⢕⢕⢕⢕⢕⢕⢕⠕⠑⠁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⢅⢔⢕⢕⢕⢕⢕⢕⢕⢕⢕⢕⢕⢕⢕⢕⢕⢕⢕⢕⢕⢕⢕⢕⢕⢕⢕⢕⣱⣾⣏⢕⢜⢕⢜⢕⢕⢕⢕⢕⢕⢕⢕⢕⢕⢕⢕⢕⢕⣜⢸⣿⣿⣿⣿⣿⠀</a:t>
            </a:r>
            <a:br/>
            <a:r>
              <a:t>⣿⣿⣿⣿⣿⣿⣿⣿⡕⢕⢕⢕⢕⢕⢿⣿⣿⢏⢕⢕⢕⢕⢕⢕⢕⢕⢜⢝⢗⢵⢕⢜⢕⢕⢕⢕⢕⢕⢕⢕⢕⢜⢟⢿⣿⣿⣧⣕⡕⢕⢕⢕⢕⢕⢕⢕⢕⢕⢕⠕⠑⠁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⣵⣷⢿⢏⢕⢕⢕⢕⢕⢕⢕⢕⢕⢕⢕⢕⢕⢕⢕⢕⢕⢕⢕⢸⢜⣿⣿⣿⣿⣿⠀</a:t>
            </a:r>
            <a:br/>
            <a:r>
              <a:t>⣿⣿⣿⣿⣿⣿⣿⣿⣿⣇⢕⢕⢕⢕⢕⢕⢕⢕⢕⢕⢕⢕⢕⢕⢕⢕⢕⢕⢕⢕⢕⢕⢕⢕⢕⢕⢕⢕⢕⢕⢕⢕⢕⢕⢜⢝⢿⣿⣷⣵⡕⢕⢕⢕⢕⢕⢕⢕⠁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⢁⠑⠑⢕⢕⢕⢕⢕⢕⢕⢕⢕⢕⢕⢕⢕⣧⢧⢝⢇⢕⢕⢕⢕⢕⢕⢕⢕⢕⢕⢕⢕⢕⢕⢕⢕⢕⢕⢕⢕⢕⢕⢕⢕⣿⣿⣿⣯⣿⠀</a:t>
            </a:r>
            <a:br/>
            <a:r>
              <a:t>⣿⣿⣿⣿⣿⣿⣿⣿⣿⣿⣧⢕⢕⢕⢕⢕⢕⢕⢕⢕⢕⢕⢕⢕⢕⢕⢕⢕⢕⢕⢕⢕⢕⢕⢕⢕⢕⢕⢜⢇⢕⢕⢕⢕⢕⢕⢕⢜⢝⢻⣿⣷⣕⢕⢕⢕⠑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⠁⠕⢕⢕⢕⢕⢕⢕⢕⢕⢕⢕⢕⢕⢕⢕⢕⢕⢕⢕⢕⢕⢕⢕⢕⢕⢕⢕⢕⢕⢕⢕⢕⢕⢕⢕⣕⣵⣾⡧⣿⣿⣿⣿⣿⠀</a:t>
            </a:r>
            <a:br/>
            <a:r>
              <a:t>⣿⣿⣿⣿⣿⣿⣿⣿⣿⣿⣿⣷⡕⠕⠁⢔⢕⢕⢕⢕⢕⢕⢕⢕⢕⢕⢕⢕⢕⢕⢕⢕⢕⢕⢕⢕⢕⢕⢕⢕⢕⢜⢕⢣⢕⢕⢕⢕⢕⢕⢜⢝⢿⣿⣵⡕⢕⢕⢕⢕⢕⢕⢕⢕⢕⢕⢕⢕⢕⢕⢕⢕⢕⢕⢕⢕⢕⢕⢕⢕⢕⢕⢕⢕⢕⢕⢕⢕⢕⢕⢕⢕⢕⢕⢕⢕⢕⢕⢕⢕⢕⢕⢕⢕⢕⢕⢕⢕⢕⢕⢕⢕⢕⢕⣕⣕⣵⣵⣵⣷⣷⣷⣷⣵⣵⣵⣵⣵⣱⣵⢕⢕⢕⢕⢱⢕⢕⢕⢕⢕⢕⢕⢕⢕⢕⢕⢕⢕⢕⢕⢕⢕⢕⢕⢕⢕⢕⢕⢕⢕⢕⢕⢕⢕⢕⢕⢕⢕⢕⢕⢕⢕⢕⢕⢕⢕⢕⢕⢕⢕⢕⢕⢕⢕⢕⢕⢕⢕⢕⢕⢕⢕⢕⢕⢔⢀⠀⢀⢕⢕⢕⢕⢕⢕⢕⢕⢕⢕⢕⢕⢕⢕⢕⢕⢕⢕⢕⢕⢕⢕⢕⡇⢕⢕⢕⢕⣕⣕⣵⣷⣿⣿⣿⣿⣿⣿⣿⣿⣿⣿⠀</a:t>
            </a:r>
            <a:br/>
            <a:r>
              <a:t>⣿⣿⣿⣿⣿⣿⣿⣿⣿⣿⣿⣿⡷⢅⢕⢕⢕⢕⢕⢕⢕⢕⢕⢕⢕⢕⢕⢕⢕⢕⢕⢕⢕⢕⢕⢕⢕⢕⢕⢕⢕⢕⢕⢕⢕⢕⢣⢕⢕⢕⢕⠑⠁⠑⢝⢿⣷⣵⡕⢕⢕⢕⢕⢕⢕⢕⢕⢕⢕⢕⢕⢕⢕⢕⢕⢕⢕⢕⢕⢕⢕⢕⢕⢕⢕⢕⢕⢕⢕⢕⢕⢕⢕⢕⢕⢕⢕⢕⢕⢕⢕⢕⢕⢕⣕⣕⢕⣱⢕⡕⢣⣱⣾⣿⣿⣿⣿⣿⣿⣿⣿⣿⣿⡟⢻⣿⣿⣿⡿⢇⢕⢕⣕⡕⢻⢷⡕⢕⢳⢕⢕⢇⢜⢕⢕⢕⢕⢕⢕⢕⢕⢕⢕⢕⢕⢕⢕⢕⢕⢕⢕⢕⢕⢕⢕⢕⢕⢕⢕⢕⢕⢕⢕⢕⢕⢕⢕⢕⢕⢕⢕⢕⢕⢕⢕⢕⢕⢕⢕⢕⢕⢕⢕⢕⢕⢕⢕⢕⢕⢕⢕⢕⢕⢑⢕⢕⢕⢕⢕⢕⢕⢕⢕⢕⢕⢕⢕⢕⢕⢕⢸⣿⡕⢕⣱⣾⣿⣿⣿⣿⣿⡿⢿⢟⣼⣿⣿⣿⣿⣿⠀</a:t>
            </a:r>
            <a:br/>
            <a:r>
              <a:t>⣿⣿⣿⣿⣿⣿⣿⣿⣿⣿⣿⢟⢕⢕⢕⢕⢕⢕⢕⢕⢕⢕⢕⢕⢕⢕⢕⢕⢕⢕⢕⢕⢕⢕⢕⢕⢕⢕⢕⢕⢕⢕⢕⢕⢕⢕⢕⢕⢜⠇⢕⢄⢀⢔⢕⢕⢜⢝⢿⣷⣵⡕⢕⢕⢕⢕⢕⢕⢕⢕⢕⢕⢕⢕⢕⢕⢕⢕⢕⢕⢕⢕⢕⢕⢕⢕⢕⢕⢕⢕⢕⢕⢕⢕⢕⢕⢕⢕⢕⢕⢕⢜⢕⢜⢏⢕⢕⢕⡕⢕⡕⢸⣿⣿⣿⢟⣿⢳⢸⣿⣿⣏⢻⢻⣾⣝⣿⣿⣇⣷⣕⢕⢫⢕⢕⢜⣵⣵⡕⢸⢕⢕⢕⣕⣱⡕⢜⢕⣳⣷⣷⣧⡕⢕⢕⢕⢕⢕⢕⢕⢕⢕⢕⢕⢕⢕⢕⢕⢕⢕⢕⢕⢕⢕⢕⢕⢕⢕⢕⢕⢕⢕⢕⢕⢕⢕⢕⢕⢕⢕⢕⢕⢕⢕⢕⢕⢕⢕⢕⢕⠀⠀⠁⢕⢕⢕⢕⢕⢕⢕⢕⢕⢕⢕⢕⢕⢕⢕⢕⢕⢸⣿⣧⣿⣿⣿⢿⢟⢟⢝⢕⢕⢕⢕⣿⣿⣿⣿⣿⣿⠀</a:t>
            </a:r>
            <a:br/>
            <a:r>
              <a:t>⣿⣿⣿⣿⣿⣿⣿⣿⣿⡟⢕⢕⢕⢕⢕⢕⢕⢕⢕⢕⢕⢕⢕⢕⢕⢕⢕⢕⢕⢕⢕⢕⢕⢕⢕⢕⢕⢕⢕⢕⢕⢕⢕⢕⢕⢕⢕⢑⠁⠀⠀⢕⢕⢣⣕⢕⢕⢕⢕⢜⢝⢿⣷⣕⢕⢕⢕⢕⢕⢕⢕⢕⢕⢕⢕⢕⢕⢕⢕⢕⢕⢕⢕⢕⢕⢕⢕⢕⢕⢕⢕⢕⢕⢕⢕⢕⣱⣱⢕⢇⢕⢕⢕⢕⡕⢕⢱⣵⣵⣵⣵⣷⢿⡿⣷⣗⢻⣷⣟⢏⢝⣿⢼⣷⢸⣿⣿⣿⣿⣿⡿⢷⣵⡕⢵⣼⣿⢿⢻⢕⢜⢕⢸⢕⡕⢝⢳⣕⢝⣿⣿⣿⣿⢇⣕⢿⣕⢵⢕⢕⢕⢕⢕⢕⢕⢕⢕⢕⢕⢕⢕⢕⢕⢕⢕⢕⢕⢕⢕⢕⢕⢕⢕⢕⢕⢕⢕⢕⢕⢕⢕⢕⢕⢕⢕⢕⢕⢕⢕⢕⢔⠀⠀⠀⠑⢕⢕⢕⢕⢕⢅⢑⢕⢕⢕⣱⣵⣷⣷⣷⢺⣿⣿⡎⢕⢕⢕⢕⢕⢕⢕⢕⢕⣸⣿⣿⣿⣿⣿⣿⠀</a:t>
            </a:r>
            <a:br/>
            <a:r>
              <a:t>⣿⣿⣿⣿⣿⣿⣿⣿⡏⢕⢕⢕⢕⢕⢕⢕⢕⢕⢕⢕⢕⢕⢕⢕⢕⢕⢕⢕⢕⢕⢕⢕⢕⢕⢕⢕⢕⢕⢕⢕⢕⢕⢕⢕⢕⢕⠕⠀⠀⢀⢕⢕⢕⢕⢕⢕⢣⢕⢕⢕⢕⢕⢜⢝⢿⣧⣕⢕⢕⢕⢕⢕⢕⢕⢕⢕⢕⢕⢕⢕⢕⢕⢕⢕⢕⣕⣕⣱⡵⣾⣇⢕⢗⢱⢕⢗⢟⢇⢕⢕⢜⢇⢕⢜⢕⢜⢝⢹⣿⣿⡿⢿⣿⣷⢻⣿⢕⢇⢹⣏⣇⢟⣧⣻⣇⣹⣿⢹⢟⢝⢹⢿⣮⣕⡕⢜⢹⣕⢕⢱⢕⢕⢕⢕⢕⢳⣵⣕⢝⢺⡟⢏⢕⢕⢸⣟⢕⢱⣿⢿⢳⢇⢕⢕⢕⢕⢕⢕⢕⢕⢕⢕⢕⢕⢕⢕⢕⢕⢕⢕⢕⢕⢕⢕⢕⢕⢕⢕⢕⢕⢕⢕⢕⢕⢕⢕⢕⢕⢕⢕⢕⢕⢔⠀⠀⠀⠑⢕⢕⢕⢕⢕⢕⢕⢻⢿⢟⢏⢕⢕⢜⣿⣿⣷⢕⢕⢕⢕⣕⣱⣷⢟⣿⣿⣿⣿⣿⣿⣿⣿⠀</a:t>
            </a:r>
            <a:br/>
            <a:r>
              <a:t>⣿⣿⣿⣿⣿⣿⣿⣿⣷⢕⢕⢕⢕⢕⢕⢕⢕⢕⢕⢕⢕⢕⢕⢕⢕⢕⢕⢕⢕⢕⢕⢕⢕⢕⠕⠕⠕⠕⠑⠁⠑⠁⠑⠕⢕⠁⠀⠀⢀⢕⢕⢕⢕⢕⢕⢕⢕⢕⢕⢇⢕⢕⢕⢕⢕⢜⢟⢷⣵⡕⢕⢕⢕⢕⢕⢕⢕⢕⢕⢕⢕⢕⢕⢜⢝⢝⢇⡱⡵⢾⣮⡳⣧⣕⢕⢝⢗⢇⢕⢕⢕⢕⢕⢕⡕⢕⢕⣜⡝⣿⡇⣕⢽⢻⡜⢿⣵⡜⣼⣿⣿⣷⣕⣵⣿⣿⡿⢇⢱⣕⡷⢧⣸⣽⡿⢹⣝⣹⢕⣳⣵⢕⡵⣱⢗⢞⡟⢝⢕⢏⢝⡧⢜⢕⢕⢜⢕⢕⢸⢕⢕⢕⢕⢕⢕⢕⢕⢕⢕⢕⢕⢕⢕⢕⢕⢕⢕⢕⢕⢕⢕⢕⢕⢕⢕⢕⢕⢕⢕⢕⢕⢕⢕⢕⢕⢕⢕⢕⢕⢕⢕⢕⢕⢕⢀⠀⠀⢀⢕⢕⢕⢕⢕⢕⢕⢕⢕⢕⢕⢕⢕⢹⣿⣿⣧⢷⢞⢏⣝⣱⢵⣿⣿⣿⣿⣿⣿⣿⣿⣿⠀</a:t>
            </a:r>
            <a:br/>
            <a:r>
              <a:t>⣿⣿⣿⣿⣿⣿⣿⣿⣿⡇⢕⢕⢕⢕⢕⢕⢕⢕⢕⢕⢕⢕⢕⢕⢕⢕⢕⠕⢕⠁⠁⠁⠀⠀⠀⠀⠀⠀⠀⠀⠀⠀⠀⢔⠕⠀⠀⢄⢕⢕⢕⢕⢕⢕⢕⢕⢕⢕⢕⢕⢕⢕⢕⢕⢕⢕⢕⢕⢜⢝⢷⣕⢕⢕⢕⢕⢕⢕⢱⢕⢕⢕⢕⢕⢕⢕⢕⢜⢣⡕⢇⣿⣮⢝⢟⢷⡷⣧⣵⣵⡵⣵⣕⢕⢜⢧⣵⣿⣗⣧⣱⣫⣷⣵⣵⣵⣧⣷⣯⢵⢿⣟⣻⣿⣿⡿⢇⢵⡕⢺⢝⢹⢟⢝⢱⣗⡿⢯⢿⢟⢟⢹⢻⢿⣾⣿⣧⣵⡼⢕⢸⢗⢕⢕⢕⡕⢕⢻⣇⢕⢕⢕⢕⢕⢕⢕⢕⢧⢱⢕⢕⢕⢕⢕⢕⢕⢕⢕⢕⢕⢕⢕⢕⢕⢕⢕⢕⢕⢕⢕⢕⢕⢕⢕⢕⢕⢕⢕⢕⢕⢕⢕⢕⢕⢕⢕⢕⠁⠁⠕⢕⢕⢕⢕⢕⢕⢕⢕⢕⢕⢗⢕⢻⣿⣿⡵⣷⣿⣿⣿⣯⣿⣿⣿⣿⣿⣿⣿⣿⣿⠀</a:t>
            </a:r>
            <a:br/>
            <a:r>
              <a:t>⣟⡻⢿⣿⣷⣷⣧⣵⣕⢕⠁⢕⢕⢕⢕⢕⢕⢕⢕⢕⢕⢕⢕⢕⢕⢕⢕⠑⠀⠀⠀⠀⠀⠀⠀⠀⠀⠀⠀⠀⠀⠀⢔⠀⠀⠀⢀⢕⢕⢕⢕⢕⢕⢕⢕⢕⢕⢕⢕⢕⢕⢕⢕⢕⢕⢕⢕⢕⢕⢕⢕⢕⢕⢣⣕⡕⡕⣕⡕⢕⢕⢕⢕⢕⢜⢕⢕⢕⢕⢸⣕⣻⣿⣿⣿⣗⢱⣕⡕⢕⢏⣹⣿⣿⣿⣿⣿⣿⣿⣿⣿⣿⣿⣿⣿⣿⣿⣿⣿⣿⣿⣯⣽⣿⣿⣱⡵⣽⣿⣧⣧⣮⡕⢽⢱⣾⣿⣕⣕⡕⢕⢕⢕⢱⢿⣵⡝⢇⢱⣷⣿⢵⢜⢱⡵⢕⢕⢕⢜⢇⣕⣕⢕⢕⢕⡕⢕⢕⢕⡕⣕⣾⡗⢕⢕⢕⢕⢕⢕⢕⢕⢕⢕⢕⢕⢕⢕⢕⢕⢕⢕⢕⢕⢕⢕⢕⢕⢕⢕⢕⢕⢕⢕⢕⢕⢕⢕⢄⠀⠀⠕⢕⢕⢕⢕⢕⢕⢕⢕⢕⢕⢕⣾⣿⣿⣷⢻⣿⣿⣿⣿⣼⣿⣿⣿⣿⣿⣿⣿⣿⠀</a:t>
            </a:r>
            <a:br/>
            <a:r>
              <a:t>⣿⣿⣷⣾⢱⣾⣿⣿⡿⢕⢅⢕⢕⢕⢕⢕⢕⢅⢑⠑⢑⠕⠕⢕⢕⢕⢕⢕⢔⢄⢀⢀⠀⠀⠀⠀⠀⠀⠀⠀⠀⠀⠀⠀⠀⠀⢕⢕⢕⢕⢕⢕⢕⢕⢕⢕⢕⢕⢕⢕⢕⢕⢕⢕⢕⠕⠑⢕⢕⢕⢕⢕⢕⢜⢫⢟⢗⡣⢵⢵⢵⡕⢕⢕⢕⢱⡧⡕⢕⣱⣿⢏⢕⢕⢝⢿⣷⣿⣿⣿⣿⣽⣷⣿⣿⣿⣿⣿⣿⣿⣿⣿⣿⣿⣿⣿⣿⣿⣿⣿⣿⣿⣿⣿⢿⣿⣿⣿⣿⣿⣿⣿⣿⣷⣵⣾⡿⢻⢟⢏⢕⢕⢕⢵⣮⣿⣧⣷⣷⣵⣽⣮⣗⢳⣿⣕⢕⢣⢕⣸⣿⡇⢕⢕⢕⢜⢇⢕⢕⣿⢟⢿⢕⢕⢕⢕⢕⢕⢕⢕⢕⢕⢕⢕⢕⢕⢕⢕⢕⢕⢕⢕⢕⢕⢕⢕⢕⢕⢕⢕⢕⢕⢕⢕⢕⢕⢕⢕⢄⠀⠀⠁⢕⢕⢕⢕⢕⢕⢕⢕⢕⢕⣿⣿⣿⣿⣏⣿⣿⣿⣿⣿⣿⣿⣿⣿⣿⣿⣿⣿⠀</a:t>
            </a:r>
            <a:br/>
            <a:r>
              <a:t>⢟⢻⢿⣿⣿⣿⣿⣿⣇⣕⣕⡄⢕⠕⠑⠀⠁⠐⠀⠀⠀⠀⠀⠀⠀⠁⠁⠑⠑⠑⠑⠕⢕⢔⠐⢀⣀⣀⣠⣤⠔⠀⠀⠀⠀⢔⢕⢕⢕⢕⢕⢕⢕⢕⢕⢕⢕⢕⢕⢕⢕⢕⢕⢕⢕⢔⢄⢕⢕⢕⢱⢕⢕⢵⡇⢕⡕⢎⢟⢵⢕⢜⢗⢧⢕⢕⢕⣽⣼⢏⢕⢱⢵⢕⣝⡱⢜⢟⣻⣿⣿⣿⣿⣿⣿⣿⣿⣿⣿⣿⣿⣿⣿⣿⣿⣿⣿⣿⣿⣿⣿⣿⣿⣿⣾⣿⣿⣿⣿⣿⣿⣏⢿⣯⢝⣿⣿⣧⣷⣧⣧⣿⣷⣾⡏⢝⢝⢟⢿⢿⣎⣿⣫⢹⢿⣿⣽⡷⣟⢏⣜⣣⣕⢕⢕⢕⢱⢕⢕⡕⢕⢕⢕⢕⢕⢕⢕⢏⢕⢕⢕⢕⢕⢕⢕⢕⢕⢕⢕⢕⢕⢕⢕⢕⢕⢕⢕⢄⢕⢕⢕⢕⢕⢕⢕⢕⢕⢕⢕⢄⠀⠀⠀⢕⢕⢕⢕⢕⢕⢕⢕⢕⢸⣿⣿⣿⣿⡼⣿⣿⣿⡏⣿⣿⣿⣿⣿⣿⣿⣿⠀</a:t>
            </a:r>
            <a:br/>
            <a:r>
              <a:t>⢕⢕⢕⢝⣿⣿⣿⣿⣿⡿⢟⢃⢕⠀⠀⠀⠀⠀⠀⠀⠀⠀⠀⠀⠀⠀⠀⠀⠀⠀⠀⠀⠀⠁⢿⣿⣿⣿⣿⡇⢕⠀⠀⠀⠀⢕⢕⢕⢕⢕⢕⢕⢕⢕⢕⠑⠕⢕⢕⢕⢕⢕⢕⢕⢕⢔⢅⢱⣷⣕⢕⢕⣵⡞⢕⢕⢕⢕⢕⣱⡕⢕⢕⢕⢕⡱⣷⣿⡧⢕⢇⢕⢕⢇⢕⢕⢵⣾⣿⣿⣿⣯⣿⣿⣿⣿⣿⣿⣿⣿⣿⣿⣿⣿⣿⣿⣿⣿⣿⣿⣿⣿⣿⣿⣿⣿⣿⣿⣿⡿⣿⣿⣻⣿⢿⣿⣿⣿⣿⣿⣿⣿⣿⣿⣿⣷⣕⣽⣗⣧⣽⣧⣷⣵⣮⣷⣎⣝⡱⣽⣽⣿⣯⣵⣵⣵⣷⣾⣿⣿⣇⢜⡇⣷⣧⢕⢕⢕⢕⢕⢕⡱⢕⢕⢕⢕⢕⢕⢕⢕⢕⢕⢕⢕⢕⢕⢕⢕⢕⢕⢕⢕⢕⢕⢕⢕⢕⢕⢕⢕⢔⠀⠀⠀⠑⢕⢕⢕⢕⢕⢕⢕⢸⣿⣿⣿⣿⣷⢻⣿⣿⣧⣿⣿⣿⣿⣿⣿⣿⣿⠀</a:t>
            </a:r>
            <a:br/>
            <a:r>
              <a:t>⢕⢑⢑⢑⢸⢿⢟⢋⢅⠕⠑⠁⠀⠀⠀⠀⠀⠀⠀⠀⠀⠀⠀⠀⠀⠀⠀⠀⠀⠀⠀⠀⠀⠀⠘⢿⣿⣿⣿⢇⠑⠀⠀⠀⢀⢔⢕⢕⢕⢕⠑⠁⠁⠁⠁⠀⠀⠀⠀⠀⠀⠁⠑⠑⢕⢕⣕⣕⣿⣿⣷⣕⢏⢕⢕⢕⢕⣱⣕⡜⢟⡟⢷⢇⢕⢕⢜⢝⢳⣧⡱⢵⢵⣕⣳⣷⣿⣟⣯⢏⢱⣾⣿⣿⣿⣿⣿⣿⣿⣿⣿⣿⣿⣿⣿⣿⣿⣿⣿⣿⣿⣿⣿⣿⣿⣿⣟⣻⡿⣗⡽⢵⢽⣷⡟⢟⢹⡟⢱⣿⣷⣝⢿⣿⣿⣿⣿⣿⣿⣿⣿⣿⣿⣿⣿⣿⣿⣷⣗⣿⣿⣿⣿⣿⣿⣿⣿⣿⣿⣿⣿⣷⣝⣵⢯⣿⡇⢕⢕⣵⣎⢕⢕⢕⢕⢕⢕⢕⢕⢕⢕⢕⢕⢕⢕⢕⢕⢕⢕⢕⢕⢕⢕⢕⢕⠕⢕⢕⢕⢕⢕⠀⠀⠀⠀⠑⢕⢕⢕⢕⢕⢕⢕⣿⣿⣿⣿⣿⣏⣿⣿⣿⣿⣿⣿⣿⣿⣿⣿⣿⠀</a:t>
            </a:r>
            <a:br/>
            <a:r>
              <a:t>⢕⢕⢕⢕⢕⢕⢕⢁⠀⠀⠀⠀⠀⠀⠀⠀⠀⠀⠀⠀⠀⠀⠀⠀⠀⠀⠀⠀⠀⠀⠀⠀⠀⠀⠀⠘⣿⣿⣿⢕⢄⠀⠀⠀⠑⠕⠑⠑⠁⠀⠀⠀⠀⠀⠀⠀⠀⠀⠀⠀⠀⠀⢅⣵⢕⢜⢝⡻⣿⣿⣿⣿⣷⣵⣧⣿⣿⣾⣇⢕⢕⣝⢵⢕⢕⢕⢕⢕⢕⢜⢿⣧⣼⣿⣿⣿⣿⣿⣻⢷⣾⣿⣿⣿⣿⣿⣿⣿⣿⣿⣿⣿⣿⣿⣿⣿⣿⣿⣿⣿⣿⣿⣿⣿⣿⣿⣿⣿⣧⣵⢝⢝⣝⣿⣵⢕⢹⢜⢕⡜⣿⣷⣵⣹⣿⣿⣿⣿⢟⢿⡟⢟⢷⣽⣿⣿⣽⢿⣿⣿⣿⣿⣿⣿⡜⢝⡿⣿⣿⣿⣿⡕⢸⣿⣧⣵⢽⣧⢕⢇⢣⢇⢕⢕⢕⢕⢕⢕⢕⢅⢕⢕⢕⢕⢕⢕⢕⢕⢕⢕⢕⢕⢕⢕⢕⠐⢕⢕⢕⢕⢕⠕⠀⠀⠀⠀⠑⢕⢕⢕⢕⢕⢕⣿⣿⡿⠿⢿⣿⡼⡟⣿⣿⣿⣿⣿⣿⢿⢝⢝⠀</a:t>
            </a:r>
            <a:br/>
            <a:r>
              <a:t>⠁⠑⠑⠑⠕⠕⢕⢕⢕⢕⢔⢄⢄⢄⢀⢀⢀⠀⠀⠀⠀⠀⠀⠀⠀⠀⠀⠀⠀⢄⣠⣤⣤⣴⣴⣾⣿⣿⡇⢕⢄⠀⠀⢐⠁⠀⠀⠀⠀⠀⠀⠀⠀⠀⠀⠀⠀⠀⠀⠀⢀⢕⢕⣿⣷⣷⣵⣿⣿⣿⣿⣿⣿⣿⣿⣗⣿⣿⣿⣿⢇⣕⡕⢕⢕⢕⢵⢕⢕⢕⢕⢟⢝⢿⣿⣿⣿⣿⣿⣟⢿⣿⣿⣿⣿⣿⣿⣿⣿⣿⣿⣿⣿⣿⣿⣿⣿⣿⣿⣿⣿⣿⣿⣿⣿⣿⣿⣿⣟⢿⣿⣧⢝⢾⣷⡕⡕⣾⣷⣿⡿⣿⣿⣿⣿⣿⣿⣿⣿⣿⣿⣿⣿⣿⢿⣿⣿⣿⣷⣿⣿⣿⣿⣿⣷⣟⣷⣿⣿⣿⣿⣿⣿⣷⣿⣟⢮⣿⣷⣵⢜⢕⢕⢕⢕⢕⢕⢕⢕⢕⢕⢕⢕⢕⢕⢕⢕⢕⢕⢕⢕⢕⢕⢑⢕⢅⢕⢕⢕⢕⢕⢕⠀⠀⠀⠀⢀⢕⢕⢕⢕⢕⠁⠟⢕⢕⢕⢕⢔⢔⢕⢝⢍⢝⢝⢟⢿⢕⢕⢕⠀</a:t>
            </a:r>
            <a:br/>
            <a:r>
              <a:t>⠀⠀⠀⠀⠀⠀⠀⠀⠀⠀⠁⠁⠁⠁⠑⠑⠑⠑⠕⠕⠔⠔⢄⢀⢀⠀⠀⠀⠀⢸⣿⣿⣿⣿⣿⣿⣿⣿⢇⠕⠀⠀⠀⠁⠀⠀⠀⠀⠀⠀⠀⠀⠀⠀⠀⠀⠀⠀⠀⢄⣷⣕⣵⣿⣿⣿⢗⢕⢕⢕⡟⣿⡿⣿⣿⣾⡟⢝⣿⣿⣿⣿⡕⢕⢕⣕⡕⢕⢱⡕⢕⢕⢕⡕⢹⣿⣿⣿⣿⣿⣿⣿⣿⣿⣿⣿⣿⣿⣿⣿⣿⣿⣿⣿⣿⣿⣿⣿⣿⣿⣿⣿⣿⣿⣿⣿⣿⣿⣿⣿⣿⣿⣿⣧⣽⢵⣿⣿⣿⣷⣸⣿⣿⣿⣿⡿⣿⣿⣿⣿⣝⣿⣟⣵⢞⢏⣿⣿⣿⣿⣿⣿⣿⣿⣿⣿⣿⡿⣿⣿⣿⣿⣿⣿⣿⣿⣿⣿⣿⣿⣾⣷⣧⣾⣵⣵⢕⢕⢕⣱⡕⢕⢕⢕⢕⢕⢕⢕⢕⢕⢕⢕⢕⢕⢁⠑⢕⢕⢕⢕⢕⢕⢕⠀⠀⠀⠅⢕⢕⢕⠕⠁⠀⠁⠁⠁⠑⠐⠁⠑⢕⠕⢕⠕⢕⢕⢔⢁⠑⢕⠀</a:t>
            </a:r>
            <a:br/>
            <a:r>
              <a:t>⢔⢀⠀⠀⠀⠀⠀⠀⠀⠀⠀⠀⠀⠀⠀⠀⠀⠀⠀⠀⠀⠀⠀⠀⠀⠀⠀⠀⠀⠘⢿⣿⣿⣿⣿⣿⣿⣿⠁⠀⠀⠀⠀⠀⠀⠀⠀⠀⠀⠀⠀⠀⠀⠀⠀⠀⠀⠀⣰⡟⢻⣿⣻⢝⢕⢕⡿⣗⣷⣿⣿⣼⣻⣿⣿⡝⣽⡝⢻⣿⣿⣿⢿⣿⡕⡕⢕⢕⣕⢸⣕⢕⢕⣷⣾⣿⣿⣿⣿⣿⣿⣿⣿⣿⣿⣿⣿⣿⣿⣿⣿⣿⣿⣿⣿⣿⣿⣿⣿⣿⣿⣿⣿⣿⣿⣿⣿⣿⣿⣿⣿⣧⣵⣿⣿⣷⣾⣿⣿⣿⣿⣿⣿⣿⣿⣿⣿⣿⣿⣿⣿⢟⢕⣵⣿⢟⣿⣟⣽⣿⣿⣿⣿⣿⣿⣿⣿⣿⣿⣿⣿⣿⣿⣿⣿⣿⣿⣿⣿⡿⢿⣟⣟⣟⣿⣿⣿⣷⣕⣾⣿⣷⡕⢕⢕⢕⢄⢕⢕⢕⢕⢕⢕⠕⠕⠕⠕⢕⢕⠑⠁⠁⢁⠀⠀⠀⠀⠀⠑⠀⠀⠀⠀⠀⠀⠀⠀⠀⠀⠀⠀⠀⠀⠀⠑⠑⠐⠑⢕⢅⠀</a:t>
            </a:r>
            <a:br/>
            <a:r>
              <a:t>⢕⢕⢕⢕⢔⢄⢄⢄⢀⢀⠀⠀⠀⠀⠀⠀⠀⠀⠀⠀⠀⠀⠀⠀⠀⠀⠀⠀⠀⠀⠘⣿⣿⣿⣿⣿⣿⡇⠀⠀⠀⠀⠀⠀⠀⠀⠀⠀⠀⠀⠀⠀⠀⠀⠀⠀⢄⣵⣽⣿⣇⢕⢜⢕⢇⢵⢵⣵⣹⣿⢿⢟⢯⣝⣟⣿⣿⣿⣷⣿⣿⣏⣜⢝⣳⣾⣇⢜⢹⢟⢕⣵⣿⣿⣿⣿⣿⣿⣿⣿⣿⣿⣿⣿⣿⣿⣿⣿⣿⣿⣿⣿⣿⣿⣿⣿⣿⣿⣿⣿⣿⣿⣿⣿⣿⣿⣿⣿⣿⣿⣿⣿⣿⣿⣿⣿⣝⣟⣽⣿⣿⣿⣿⣿⣿⣿⣿⣿⣿⣿⣿⣇⣱⣟⡱⣾⣿⣿⣿⡇⢕⣿⣿⣯⣿⣿⣿⣿⣿⣿⣿⣿⣿⣿⣿⣿⣿⣿⡵⣵⣇⣷⣼⣽⢝⣹⣿⣿⣿⣿⣿⣿⣷⡑⠁⠑⠕⠕⠑⠁⠀⠀⠀⠀⠀⠀⠐⠅⠕⠀⠀⠀⠀⠀⠀⠀⠀⠀⠀⠀⠀⠀⠀⠀⠀⠀⠀⠀⠀⠀⠀⠀⠀⠀⠀⠀⠀⠀⠀⢕⠀</a:t>
            </a:r>
            <a:br/>
            <a:r>
              <a:t>⠕⠑⠑⠕⠕⠕⠕⢕⢕⢕⢕⢕⢕⢔⢔⢄⢄⢄⢀⢀⢀⠀⠀⠀⠀⠀⠀⠀⠀⠀⠀⠜⣿⣿⣿⣿⣿⣷⠀⠀⠀⠀⠀⠀⠀⠀⠀⠀⠀⠀⠀⠀⠀⠀⠀⠀⣼⣿⣿⣿⡻⢕⢱⢕⢜⢕⢸⡕⢜⢏⢜⢱⣹⣿⣿⣿⣿⣿⣿⣿⡿⣿⣿⣧⣜⣝⣝⣗⣕⣵⣿⣿⣿⣿⣿⣿⣿⣿⣿⣿⣿⣿⣿⣿⣿⣿⣿⣿⣿⣿⣿⣿⣿⣿⣿⣿⣿⣿⣿⣿⣿⣿⣿⣿⣿⣿⣿⣿⣿⣿⣿⣿⣿⣿⣿⣿⣿⣏⢿⣷⣧⣷⣼⣿⣿⣿⣿⣿⣿⣿⢟⣱⣿⣿⣧⣟⡿⢿⡣⣕⣾⣿⣿⣿⣿⣿⣿⣿⣿⣿⣿⣿⣿⣿⣿⣿⣿⡿⣿⣿⣿⢿⣿⣿⣾⣿⣷⣾⣿⣿⣿⣿⣿⣧⢀⠀⠀⠀⠀⠀⠀⠀⠀⠀⠀⠀⠀⠁⠀⠀⠀⠀⠀⠀⠀⠀⠀⠀⠀⠀⠀⠀⠀⠀⠀⠀⠀⠀⠀⠀⠀⠀⠀⠀⠀⠀⠀⠀⠀⢕⠀</a:t>
            </a:r>
            <a:br/>
            <a:r>
              <a:t>⠀⠀⠀⠀⠀⠀⠀⠀⠀⠀⠀⠀⠀⠀⠁⠁⠁⠁⠁⠑⠑⠕⠕⠕⢕⢔⢔⢔⢄⢄⢀⢀⢹⣿⣿⣿⣿⣿⢀⠀⠀⠀⠀⠀⠀⠀⠀⠀⠀⠀⠀⠀⠀⠀⠀⢱⡟⣿⣿⣿⣷⣕⡜⣕⣵⡕⢕⡕⢕⢕⢕⢕⣟⣷⣿⣿⣿⢿⢗⣽⣵⣽⣿⣿⣿⣿⣿⣿⣿⣿⣿⣿⣿⣿⣷⣿⣿⣿⣿⣿⣿⣿⣿⣟⣿⣿⣿⣿⣿⣿⣿⣿⣿⣿⣿⣿⣿⣷⣿⣿⣿⣿⣿⣿⣿⣿⣿⣿⣿⣿⣿⣿⣿⣿⣿⣿⣿⡿⣏⣽⣿⣿⢻⡻⢗⣻⣿⣿⣿⣿⣿⣿⣿⣿⣿⣿⣷⣾⣿⣿⣿⣿⣻⣿⣿⣿⣿⣿⣿⣿⣿⣿⣿⣿⣿⣿⣿⣧⣜⣿⣿⣿⣿⣿⡺⣿⣿⣿⣿⣿⣿⣿⣿⣿⣧⢀⠀⠀⠀⠀⠀⠀⠀⠀⠀⢀⢀⢄⠀⠀⠀⠀⠀⠐⠀⠀⠀⠀⠀⠀⠀⠀⠀⠀⠀⠀⠀⠀⠀⠀⠀⠀⠀⠀⠀⠀⠀⠀⠀⠀⠀</a:t>
            </a:r>
            <a:br/>
            <a:r>
              <a:t>⠀⠀⠀⠀⠀⠀⠀⠀⠀⠀⠀⠀⠀⠀⠀⠀⠀⠀⠀⠀⠀⠀⠀⠀⠀⠀⠀⠁⠁⠑⠑⠕⠕⠝⢿⣿⣿⣿⡇⢔⢔⢔⢄⢔⢄⢄⢄⢄⣄⡀⢀⢀⠀⠀⢄⢜⢝⢻⢿⢿⣿⣿⣿⣿⣿⣟⡇⢝⢕⣕⣕⡕⢿⣿⣽⣝⣇⢱⢾⢇⢝⢿⡿⣿⣵⣿⣿⣿⢿⣿⣿⣿⣿⣿⣿⣿⣿⣿⣿⣿⣿⣿⣿⣿⣿⣿⣿⣿⣿⣿⣿⣿⣿⣿⣿⣿⣿⣿⣿⣿⣿⣿⣿⣿⣿⣿⣿⣿⣿⣿⣿⣿⣿⣿⣿⣿⣿⡕⢎⢻⣿⣿⣧⣽⣾⣿⣿⣿⣿⣿⣿⣿⣿⣿⣿⣿⣿⣿⣿⣟⣵⣽⣿⣿⣟⣿⣿⣿⣿⣿⣿⣿⣿⣿⣿⣿⣿⣿⡷⢟⢟⣝⢝⢜⢝⢟⢝⢟⢽⢿⣿⣿⣿⣿⣿⣧⠀⠀⠀⠀⢀⢔⢕⢕⢕⢕⢕⢕⠀⠀⠀⠀⠀⠀⠀⠀⠀⠀⠀⠀⠀⠀⠀⠀⠀⠀⠀⠀⠀⠀⠀⠀⠀⠀⠀⠀⠀⠀⠀⠀⠀</a:t>
            </a:r>
            <a:br/>
            <a:r>
              <a:t>⠀⠀⠀⠀⠀⠁⠁⠁⠁⠀⠀⠀⠀⠀⠀⠀⠀⠀⠀⠀⠀⠀⠀⠀⠀⠀⠀⠀⠀⠀⠀⠐⠐⠐⠘⢻⣿⣿⡇⢕⢕⠅⠕⠕⢕⢕⢕⣿⣿⣿⡿⢧⢕⢕⢕⢗⢕⢇⢕⣕⣿⣿⡟⢿⣿⢟⣟⡟⢟⢱⢇⢜⢵⡼⢽⣿⢿⢿⢷⣾⣿⣿⣧⢻⣿⣿⣿⣿⣵⣿⣿⣿⣿⣿⣿⣿⣿⣿⣿⣿⣿⣿⣿⣿⣿⣿⣿⣿⣿⣿⣿⣿⣿⣿⣿⣿⣿⣿⣿⣿⣿⣿⣿⣿⣿⣿⣿⣿⣿⣿⣿⣿⣿⣿⣿⣿⣿⣿⣼⣟⣿⣿⣿⣿⣿⣿⡻⣿⣿⣿⣿⣿⣿⣿⣿⣿⣿⣿⣷⣿⣿⣿⣯⣿⣿⣿⣿⣿⣿⣿⣽⣿⣿⣿⣿⣿⣾⢇⢕⢕⢱⡇⢝⢕⢕⢕⢕⢕⣸⣏⢹⣿⣿⡟⢿⣿⡇⠀⠀⢄⢕⢕⢕⢕⢕⠕⠕⣕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⢝⢇⠑⠑⠑⠑⠑⠕⠕⠕⠟⠟⢿⢿⢗⢕⢕⢜⢕⢔⢔⢕⢕⢜⡻⢧⢕⢕⢕⢹⢿⢗⢞⢗⢕⢜⢻⡟⢝⢝⢝⢟⢿⢿⢽⣫⣿⣿⣿⣿⣿⣿⣿⣿⣿⣿⣿⣿⣿⣿⣿⣿⣿⣿⣿⣿⣿⣿⣿⣿⣿⣿⣿⣿⣿⣿⣿⣿⣿⣿⣿⣿⣿⣿⣿⣿⣿⣿⣿⣿⣿⣿⣿⣿⣿⣿⣿⣿⣿⣿⣿⣿⣿⣿⣿⣿⣿⣿⣿⣿⣾⣿⣿⣿⣿⣿⣿⣿⣿⣿⣿⣿⣿⣿⣿⣿⣿⣿⣿⣿⣿⣿⣿⣿⣿⣿⣿⣏⣿⢱⣜⢎⢕⢵⢕⢱⢕⢪⡕⡱⢸⣧⡾⣿⣿⢟⣫⣼⣿⣧⠀⠀⢕⢕⢕⢕⢕⠀⠀⠘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⢕⢕⣵⢄⠄⠀⠀⠀⠀⢄⢄⠀⢄⢅⢕⡵⡕⢕⢕⡔⢜⢄⢄⢕⢕⢕⢕⢕⢕⢕⢕⢕⢁⢕⠑⢕⢕⢕⢕⢕⢕⢕⢱⢕⢇⢕⢾⣿⣿⣿⣿⣿⣿⣿⣿⣿⣿⣿⣿⣿⣿⣿⣿⣿⣿⣿⣿⣿⣿⣿⣿⣿⣿⣿⣿⣿⣿⣿⣿⣿⣿⣿⣿⣿⣿⣿⣿⣿⣯⣧⣜⣹⣿⣿⣿⣿⣿⣿⣿⣿⣿⣿⣿⣿⣿⣿⣿⣿⣿⣿⣿⣿⣿⣿⣿⣿⣿⣿⣿⣿⣿⣿⣿⣿⡻⣿⣿⣿⣿⢿⣿⣿⣿⣿⣿⣿⣿⣿⣿⣿⣷⣯⣷⣱⢕⢣⢵⣕⣕⡹⣷⡾⡝⢕⢕⢕⣜⣿⣟⢻⡻⡔⢀⢕⢕⢕⢕⠀⠀⠀⠀⠀⠀⠀⠀⠀⠀⠀⠀⠀⠀⠀⠀⠀⠀⠀⠀⠀⠀⠀⠀⠀⠀⠀⠀⠀⠀⠀⠀⠀⠀⠀⠀⠀⠀</a:t>
            </a:r>
            <a:br/>
            <a:r>
              <a:t>⢄⢄⢄⢄⢄⢄⢄⢄⠀⢀⢀⢀⢀⢄⢄⢄⣀⣀⣀⣀⣄⢄⢄⢄⢄⢄⢄⢄⢄⢄⢄⢄⢄⢄⢄⢰⣵⣾⣿⡕⢔⢄⠄⠄⠄⢕⢕⢄⢕⢕⢜⣷⢱⢕⢕⢔⢑⢕⢣⢔⢔⢕⢕⢕⢱⡕⢕⢕⢑⢕⢕⢕⢕⣧⢕⢕⢕⢕⢜⢕⢱⢕⢕⢜⢿⣿⣿⣿⣿⣿⣿⣿⣿⣿⣿⣿⣿⣿⣿⣿⣿⣿⣿⣿⣿⣿⣿⣿⣿⣿⣿⣿⣿⣿⣿⣿⢿⣿⣽⣿⣿⣿⣿⣿⣿⣿⣿⣿⣿⣿⣿⣿⣿⣿⣿⣿⣿⣿⣿⣿⣿⣿⣿⣿⣟⣻⣿⣿⣿⣿⣿⣿⣿⣿⣿⣿⣿⣿⣿⣿⣯⣽⣹⣽⣿⣾⣿⣿⣿⣿⣿⣿⣿⣿⣿⣿⣿⣿⢿⡟⢿⣹⣿⣿⣟⢯⣻⢜⡕⢝⢇⢕⢻⣵⣼⣻⣷⣧⢕⢕⢕⢕⢕⢄⢄⢄⢄⢄⢄⢄⢄⢄⢄⢄⢀⢀⢀⡄⢄⢄⢄⢄⢄⢄⢄⢄⢄⢀⢀⢀⢀⢀⢀⢀⢀⢀⢀⢄⢄⣄⠀</a:t>
            </a:r>
            <a:br/>
            <a:r>
              <a:t>⢟⢟⢟⢟⢟⢟⢟⢟⠟⠟⠟⠟⠟⠟⠟⠟⠟⠛⠋⠙⠙⠙⠑⠑⠑⠑⠑⠑⠑⠑⠑⠑⠑⠑⠑⢜⢟⢿⢿⢇⢕⠕⠑⠑⠑⠑⠕⠕⠕⠕⠕⢇⢕⢕⢕⢜⢕⣼⣧⢕⣕⡇⢱⣷⢕⢜⣧⢕⡕⢕⢕⢜⠕⢸⢕⢕⢕⢕⠕⢵⢇⢕⢕⢑⢕⣹⣿⣿⣿⣿⣿⣿⣿⣿⣿⣿⣿⣿⣿⣿⣿⣿⣿⣟⣿⡿⢿⣿⣿⣿⣿⣿⣿⣿⣿⣾⣷⣿⣿⣿⣿⣿⣿⣿⣿⣿⣿⣿⣿⣿⣿⣿⣿⣿⣿⣿⣿⣿⣿⣿⣿⣿⣿⣿⣿⣿⣿⣿⣿⣿⣿⣿⣿⢿⣿⣿⣿⣿⣿⣧⣝⢕⢽⢝⢝⡝⢺⣝⣻⣿⣿⣿⢿⣽⣿⣿⣿⣵⣿⣿⣷⢇⢜⢕⢝⣱⣿⣧⡕⢕⢕⢕⢕⢕⢝⢻⢏⢝⢕⢜⢕⢕⢜⠑⠕⠕⠕⠕⠕⠕⠕⠝⠝⠏⠑⠑⢜⠏⠕⠕⠕⠕⠕⠕⠕⠕⠕⢕⢕⢕⢕⢕⢕⢕⢕⢕⢕⢕⢜⢹⠀</a:t>
            </a:r>
            <a:br/>
            <a:r>
              <a:t>⠁⠁⠀⠀⠀⠀⠀⠀⢀⢀⢀⢀⢀⢀⢀⢀⢀⢀⢀⢀⢀⢀⠀⠀⠀⠀⠀⠀⠀⠀⠀⠀⠀⠀⠀⢕⢕⣕⢕⢕⠀⢀⢀⠀⠀⠀⠀⢀⢀⠀⠀⢕⢕⢕⢕⢅⣄⢕⢝⡕⢏⠕⢕⢕⢕⢕⢟⢕⢕⢔⢕⢅⢅⢕⢕⢕⢕⢔⢔⢕⢕⢕⣵⣷⣿⡝⢝⢹⣿⣿⣿⣿⣿⣿⣿⣿⣿⣿⣿⣿⣿⣿⣿⣿⣿⣿⣷⣿⣿⣿⣿⣿⣿⣿⣿⣿⣿⣿⣿⣿⣿⣿⣿⣿⣿⣿⣿⣿⣿⣿⣿⣿⣿⣿⣿⣿⣿⣿⣿⣿⣿⣿⣿⣿⣿⣿⣿⣿⣿⣿⣿⣿⣿⣿⣿⣯⢱⣟⣝⣻⣽⣷⣵⣼⣕⢕⣕⣸⣝⣿⣿⣿⣿⣿⣾⣿⣿⣷⢻⣿⣿⣯⣵⣷⣿⣿⣿⢿⢇⢕⢕⡕⢕⢱⢕⢝⢕⢕⢕⢕⢕⢕⢕⠀⠀⠀⠀⠀⠀⠀⠀⠀⠀⠀⠀⠀⠀⠀⠀⠀⠀⠀⠀⠀⠀⠀⠀⠀⠀⠀⠀⠀⠀⠀⠀⠀⠀⠀⠁⠁⠀</a:t>
            </a:r>
            <a:br/>
            <a:r>
              <a:t>⢕⢔⢕⢕⢕⠕⠕⠕⠕⢕⢕⢕⢕⢕⢕⢕⢕⢕⢕⢕⢕⢕⢕⢕⠕⠕⠕⠑⠑⠑⠑⠁⠁⠁⠑⢜⢝⢟⢏⢕⠀⠁⢁⠀⠀⠀⠀⠄⢄⢄⢄⢕⢕⢕⠕⠕⠜⢕⣵⣇⡕⢕⢜⠃⢕⢑⢕⢕⢕⢕⢕⢕⢕⢕⢕⢇⢕⢕⢕⢱⢾⣿⣿⣟⣻⣷⣷⡎⢸⣿⣿⣿⣿⣿⣿⣿⣿⣿⣿⡏⣿⣎⢱⣵⣿⣿⣿⣿⣟⡟⢱⢜⢟⣿⣿⣿⣿⣿⣿⣿⣿⣿⣿⣿⣿⣿⣿⣿⣿⣿⣿⣿⣾⣿⣿⣿⣿⣿⣿⣿⣿⣿⣿⣿⣿⣿⣿⣿⣿⣿⣿⣿⢿⣿⣝⢜⡕⣱⣏⡝⢟⣿⣿⣿⣿⣿⣽⣯⣵⣾⣯⣿⣿⣿⣿⣿⣿⣿⣿⣿⣷⣾⣿⣿⡟⣿⡟⢇⢁⢅⢕⢎⢕⢇⢕⢕⢕⢕⢅⢁⠁⠁⠁⠀⠀⠀⠀⠀⠀⠀⠀⠀⠀⠀⠀⠀⠀⠀⠀⠀⠀⠀⠀⠀⠀⠀⠀⠀⠀⠀⠀⠀⠀⠀⠀⠀⠀⠀⠀⠁⠀</a:t>
            </a:r>
            <a:br/>
            <a:r>
              <a:t>⢔⢄⢄⢄⢄⢄⢄⢔⢐⢐⢁⢑⢑⢑⢁⢁⠁⠁⠁⠀⠀⠀⠀⠀⠀⠀⠀⠀⠀⠀⠀⠀⠀⠀⠀⢕⢱⢵⢕⢕⠀⠀⠑⠑⠁⠀⠀⠀⠁⠀⠀⠀⠀⠀⠀⠐⢕⢜⢕⢑⢐⠅⠐⢀⢁⢑⢕⢕⣧⡱⢕⢕⢜⣕⡗⢗⣇⣕⡻⢝⣳⣿⣿⣿⣿⣿⣿⣵⣾⣿⣿⣿⣿⣿⣿⣿⣿⣿⣿⣿⣿⣿⣿⣿⣾⣿⣿⣿⣿⣷⡾⣗⣾⣿⣿⣿⣿⣿⣿⣿⣿⣿⣿⣿⣿⣿⣿⣿⣿⣿⣿⣿⣿⣿⣿⣿⣿⣿⣿⣿⣿⣿⣿⣿⣿⣿⣿⣿⣿⣿⣿⣿⣿⣯⡜⢻⣷⣎⣾⣷⣾⣿⣿⣿⢿⣿⣿⣿⣿⣿⣿⣿⣿⣿⣟⢟⣿⣿⡯⢕⢿⣿⣿⣽⡽⣿⡗⢕⢣⢕⢅⢕⢑⠁⢕⢕⢕⢕⢕⠕⠀⠀⠀⠀⠀⠀⠀⠀⠀⠀⠀⠀⠀⠀⠀⠀⠀⠀⠀⠀⠀⠀⠀⠀⠀⠀⠀⠀⠀⠀⠀⠀⠀⠀⠀⠀⠀⠀⠀⠀⠀</a:t>
            </a:r>
            <a:br/>
            <a:r>
              <a:t>⢕⢕⢕⢕⢕⢕⢕⢕⢕⢕⢕⢕⠕⠕⠕⠕⠑⠑⠑⠑⠑⠑⠁⠁⠁⠁⠁⠁⠀⠀⠀⠀⠀⠀⠀⢕⢕⢕⢕⢕⠀⠀⠀⠀⠀⠀⠀⠀⠀⢀⢄⢄⢄⢔⢕⢕⢕⡵⢕⣕⢕⢕⢔⢕⢕⢕⢕⢕⢕⢕⢱⢵⣺⢿⢝⢺⡿⢟⢕⢎⡿⣿⣿⣿⣿⣿⣿⣿⡿⢿⣿⣿⣿⣿⣿⣿⣿⣿⡟⡻⣿⣿⣿⣝⣝⣽⣵⣟⣿⣫⣼⣟⢿⣿⣿⣿⣿⣿⣿⣿⣿⣿⣿⣿⣿⣿⣿⣿⣿⢿⣿⣿⣿⣿⣿⣿⣿⡿⣿⣿⣿⣿⣿⣿⣿⣿⣿⣿⣿⣿⣿⣿⣿⣿⣿⣽⣿⣽⣻⣿⣿⣿⣷⣿⣿⣿⣿⣿⣟⣿⣿⣿⣿⣿⣿⣿⣿⣿⣧⣵⣕⣿⣿⣯⢕⢝⢕⢕⢕⢕⢕⢔⢕⢕⢕⣇⢕⢅⢑⢁⠀⠀⠀⠀⠀⠀⠀⠀⠀⠀⠀⠀⠀⠀⠀⠀⠀⠀⠀⠀⠀⠀⠀⠀⠀⠀⠀⠀⠀⠀⠀⠀⠀⠀⠀⠀⠀⠐⠔⠔⠀</a:t>
            </a:r>
            <a:br/>
            <a:r>
              <a:t>⠑⠑⠁⠁⠁⠁⠁⠀⠀⠀⠀⠀⠀⠀⠀⠀⠀⠀⠀⠀⠀⠀⠀⠀⠀⠀⠀⠀⠀⠀⠀⠀⠀⠀⠀⢕⢕⢕⣕⢕⢀⢀⢀⢔⢕⢕⢄⢄⢄⢔⢱⣕⣕⣵⣷⡷⢼⢿⢜⢟⢏⢕⠕⠑⠕⢜⢇⢕⠑⠑⢕⢕⢝⢧⡕⣻⣿⣷⣕⡕⢜⣾⣿⣿⣿⣿⣿⣿⣿⣿⣿⣿⣿⣿⣿⣿⣿⡿⣳⣿⣿⣟⡻⢿⣿⣿⣿⣷⣿⣿⣿⣿⣽⣯⢿⣿⣿⣿⣿⣿⣿⣿⣿⣿⣿⣽⣷⣿⣿⣾⣿⣿⣿⣿⣿⣾⣿⣿⣿⣿⣿⣿⣿⣿⣿⣿⣿⣿⣿⣿⣿⣿⣿⣿⣿⣿⣿⣿⣿⣿⣿⣧⣽⣿⣿⣿⣿⣿⣿⣿⣿⣿⡟⢹⣿⣿⣿⣿⣿⣯⣿⣿⣿⣳⣷⢵⣷⣇⣕⣕⡕⢵⢕⡕⡼⡟⢕⢕⢕⢔⢄⠀⠀⠀⠀⠀⠀⠀⠀⠀⠀⠀⠀⠀⠀⠀⠀⠀⠀⠀⠀⠀⠀⠀⠀⠀⠀⠀⠀⠀⠀⠀⠀⠀⠀⠀⠀⠀⠀⠀⠀</a:t>
            </a:r>
            <a:br/>
            <a:r>
              <a:t>⠐⠀⠀⠀⠀⠀⠀⠀⠀⠀⠀⠀⠀⠀⠀⠀⠀⠀⠀⠀⠀⠀⠀⠀⠀⠀⠀⠀⠀⢀⢀⢄⢄⢄⠔⣾⣿⣿⣿⣇⣕⣕⡱⢕⢵⢷⢷⢗⠇⠕⠘⠙⠑⢱⣕⢁⠁⢕⢕⡎⢕⢕⢄⠀⠀⠕⢕⢕⢔⢀⢕⢕⢕⣱⢸⢿⣿⣿⣿⣷⣷⣵⣟⣼⡻⢟⣿⣿⣿⣿⣿⣿⣿⢿⣿⣿⡟⣏⣿⢿⣿⣿⣿⣿⣼⣽⣿⣿⣿⣿⣿⣾⣿⣿⣿⣿⣿⣿⣿⣿⣿⣯⣿⣿⣿⣿⣟⣿⣿⣿⣿⣿⣿⣿⣿⣿⣿⣿⣿⣿⣿⣿⣿⣿⣿⣿⣿⣿⣿⣿⣿⣿⣿⣿⣿⣿⣿⣿⣿⣿⣿⣿⣿⣿⣿⣿⣟⣟⢿⡿⣿⣿⣷⣾⣿⣿⣿⣿⣿⣿⣿⣿⣿⣿⢯⣿⣿⢿⢿⣷⣵⣼⡵⢾⢟⡜⣇⢣⢕⢕⢑⢀⢀⢀⢀⠀⠀⠀⠀⠀⠀⠀⠀⠀⠀⠀⠀⠀⠀⠀⠀⠀⠀⠀⠀⠀⠀⠀⠀⠀⠀⠀⠀⠀⠀⠀⠀⠀⠀⠀⠀</a:t>
            </a:r>
            <a:br/>
            <a:r>
              <a:t>⠀⠀⠀⠀⠀⠀⠀⠀⠀⠀⠀⠀⠀⠀⠀⠀⠀⠀⠀⠀⠀⠀⢀⢄⢄⢔⢔⢕⢕⣕⣕⣴⣴⣴⢷⣿⣿⡿⢿⢏⠙⠑⠁⠁⠀⠀⠀⠀⠀⠀⠀⠀⢀⢅⢿⢝⢗⢕⢜⢕⢑⠕⠕⢄⢀⠀⢕⢧⢕⢕⢺⢗⢷⣿⣿⣿⣿⡿⣿⣎⣝⣱⣏⢝⡹⢟⢿⣿⢿⣿⣟⣟⢻⣿⣿⣿⣿⣿⣿⣿⣾⣿⣻⣽⡿⣿⣿⢿⡿⣿⣿⣿⣿⣿⣿⣿⣿⣿⣿⣿⣿⣿⣿⣿⣿⣿⣿⣿⣿⣿⣿⣿⣿⣿⣿⣿⣿⣿⣿⣿⣿⣿⣿⣿⣿⢿⣿⣿⣿⣿⣿⣿⣿⣿⣿⣿⣿⣿⣿⣿⣿⣿⣿⣿⣿⣿⣷⣵⣵⣾⣿⣿⣿⣿⣿⣿⣿⣿⣿⣿⣿⣿⣿⣿⣿⣿⣿⣿⣿⣿⣿⣿⣿⣷⢗⢾⣿⣧⣕⣱⡕⠀⠁⠁⠁⠑⠑⠐⠀⠄⠀⠀⢀⠀⠀⢔⠀⠀⠀⠀⠀⠀⠀⠀⠀⠀⠀⠀⠀⠀⠀⠀⠀⠀⠀⠀⠀⠀⠀⠀⠀</a:t>
            </a:r>
            <a:br/>
            <a:r>
              <a:t>⠀⠀⠀⠀⠀⠀⠀⠀⠀⠀⠀⠀⢀⢀⢀⢄⢄⢄⢔⢔⢔⢕⢕⢕⢕⢕⢕⠜⠜⠙⠙⠁⠁⠁⠀⢕⢕⢕⢕⢕⠀⠀⠀⢀⢀⢄⢄⢔⠕⢕⠁⠅⠀⠑⠑⢕⠑⠑⠑⠑⠐⠀⠀⢄⠀⢀⡑⠄⠁⠵⢕⢕⢕⢝⢏⢝⢟⡹⢟⢟⢕⢕⢕⢕⢱⢞⢻⢿⣵⣝⣹⣿⢜⢿⢿⣿⣧⡿⢿⣏⢝⢕⢝⣿⢿⣿⣿⣧⣵⣼⣿⣿⣿⣿⣿⣿⣿⣿⣿⣏⢝⣯⣿⣿⣿⣿⣿⣿⣿⣿⣿⣿⣿⣿⣿⣿⣿⣿⣿⣿⣿⣿⣿⣿⣿⣷⣽⣿⣿⣿⣿⣿⣿⣿⣿⣿⣿⣿⣿⣿⣿⣿⣿⣿⣿⣿⣿⣿⣿⣿⣿⣿⣿⣿⣿⣿⣿⣿⣿⣿⣿⣿⣿⡿⢟⢟⡏⢟⣿⣿⣿⣿⣿⢿⣿⣿⣿⣿⣿⣿⡇⠀⠀⠀⠀⠀⠀⠀⠀⠀⠀⠀⠀⠀⢔⠁⠀⠀⠀⠀⠀⠀⠀⠀⠀⠀⠀⠀⠀⠀⠀⠀⠀⠀⠀⠀⠀⠀⠀⠀⠀</a:t>
            </a:r>
            <a:br/>
            <a:r>
              <a:t>⢀⢀⢀⢀⢀⢀⢄⢄⢔⢔⠕⢕⢕⢕⢕⢕⢕⢕⢕⢕⠕⠕⠑⠑⠁⠀⠀⠀⠀⠀⢀⠀⠀⠀⠀⢕⣳⣷⣷⢇⢔⠕⠑⠑⠁⠁⠀⠁⠀⠀⠀⠀⠐⠀⠀⠀⠀⠀⠀⠀⠀⠁⠀⠀⢀⠁⢕⢕⢀⢀⢄⢕⢕⢱⣕⡕⢕⢕⢕⢕⢕⢕⢱⢇⢕⢕⢕⢧⣽⢯⣻⣿⢕⣾⣾⣿⣯⢇⢞⢝⢟⡿⣿⣟⢕⣿⣿⣿⣿⣿⣿⣿⣿⣿⣿⣿⣿⣿⣿⣟⣷⣽⣿⣿⣷⣿⣿⣿⣿⣿⣿⣿⣿⣿⣿⣿⣻⣿⣿⣿⣿⣿⣿⣿⣿⣷⣿⣿⣿⣿⡿⢟⣿⡿⣿⣿⣿⣿⣿⣿⣿⣿⣿⣿⣿⣿⣿⣿⣿⣿⣿⣿⣿⣿⣿⣿⣿⣿⣿⣿⣿⣿⣿⢇⢱⣧⣱⣕⡽⣝⣻⣿⣿⣿⡿⢿⣟⢟⢻⣿⢇⠀⠀⠀⠀⠀⠀⠀⠀⠀⠀⠀⠀⢔⢕⠀⠀⠀⠀⠀⠀⠀⠀⠀⠀⠀⠀⠀⠀⠀⠀⠀⠀⠀⠀⠀⠀⠀⠀⠀⠀</a:t>
            </a:r>
            <a:br/>
            <a:r>
              <a:t>⢕⢕⢕⢕⢕⢕⢕⢕⢕⢕⢕⢕⢕⢕⢕⢕⠕⠁⠀⢀⢀⢄⢄⠄⠔⠐⠑⢁⢀⢄⢄⢔⢔⢕⠕⢹⢿⢟⢏⠁⠀⠀⠀⠀⠀⠀⠀⠀⠀⠀⠀⠀⠀⠀⠀⠀⠀⠀⠀⠀⢀⢅⢀⢔⡜⢕⢕⢕⢕⢕⢕⢕⠕⢜⢟⣕⢕⢕⢕⢕⣷⡾⢿⢳⢳⢵⢗⢝⢕⡎⣿⡿⢿⢿⣿⢝⢕⣕⢕⢕⢕⢕⢜⢻⣷⣿⣿⣿⣿⢿⣿⡿⣿⣿⣿⣿⣿⣿⣷⣽⣿⣿⣿⣿⣿⣿⣿⣿⣿⣿⣿⣿⣟⣿⣿⣿⣿⢫⣻⣿⣿⣿⣿⣿⣿⣿⣿⣿⣿⣿⣵⡕⣝⢕⣱⣵⣼⡷⡝⢟⣿⣿⣿⣟⢟⢗⢇⡽⢿⣿⣿⣿⣿⣿⣿⣿⣿⣿⣿⣿⣿⣿⣼⣵⣮⢿⡏⢕⣱⢟⣿⣿⣿⣯⢕⣼⣿⣿⡗⢧⢕⢔⢄⢄⢀⠀⠀⠀⠀⠀⠀⠀⢔⢕⢕⠀⠀⠀⠀⠀⠀⠀⠀⠀⠀⠀⠀⠀⠀⠀⠀⠀⠀⠀⠀⠀⠀⠀⠀⠀⠀</a:t>
            </a:r>
            <a:br/>
            <a:r>
              <a:t>⢕⢕⢕⢕⢕⢕⢕⢕⢕⢕⢕⢕⢕⢕⢕⠕⠕⠑⠑⠁⠁⠀⠀⢀⢔⢕⢕⠕⠕⠑⠁⠁⠀⠀⠀⢕⢕⢕⢕⠀⠀⠀⠀⠀⠀⠀⠀⠀⠀⢰⡀⠀⠀⠀⠀⠀⢀⠀⢄⢕⢕⢕⢕⢕⢜⢵⢕⢜⢕⢕⠁⠀⢁⢀⠑⠕⠕⢕⢕⢕⢝⢕⢕⢕⢕⢕⢕⢱⢕⢜⢇⢕⢕⢕⢕⢕⢺⢟⢗⢇⡜⢜⢝⣽⣿⢿⢿⡻⣼⡯⡝⢗⡿⣿⣿⣿⣿⣿⣿⣿⣿⣿⣿⣿⣿⣿⣿⣿⣿⣿⣿⣿⣿⣿⣽⣿⣿⣼⢟⣿⣿⣿⣟⣷⣽⣿⣿⣯⣻⣿⣿⣿⣿⣿⣿⣿⣯⣝⣵⣷⣜⣿⣿⣿⣞⣕⢏⢕⢕⢽⣿⣿⣿⣿⣿⣿⣿⣿⣿⣿⣿⣿⣿⣿⣿⣇⣿⣾⣷⣯⣾⣿⣼⣿⣸⢿⣿⣿⣷⢇⢕⢕⢕⢕⠄⠕⠑⠀⢔⢔⢀⢄⢕⢕⢕⠀⠀⠀⠀⠀⠀⠀⠀⠀⠀⠀⠀⠀⠀⠀⠀⠀⠀⠀⠀⠀⠀⠀⠀⠀⠀</a:t>
            </a:r>
            <a:br/>
            <a:r>
              <a:t>⢕⢕⢕⢕⢕⠕⠕⠑⠑⠁⢁⢁⢄⢄⠔⢐⢐⢀⢄⢄⢔⠔⠁⠁⠀⠀⠀⠀⠀⠀⠀⠀⠀⠀⠀⢕⢕⢕⢕⠀⠀⠀⠀⠀⠀⠀⠀⠀⠀⢸⣿⣦⡔⢔⢔⠕⠑⢄⢄⢕⢱⢵⢗⢜⢕⢕⢕⢕⠑⠑⠄⢕⡕⠑⠀⠀⠰⠑⠁⢕⢕⢕⢕⢕⠑⢕⢀⢑⢕⡕⢕⢵⢕⢕⡕⢕⢕⣗⢕⢕⣵⣵⣾⡗⡝⢺⢺⣯⢕⢕⣻⣿⣷⣽⣿⣿⣿⣿⣿⣿⣿⣿⣿⡟⢻⢿⢿⣿⣟⡿⣿⣿⣿⣿⣿⡿⣿⣿⡼⣿⣿⣿⣿⣿⣿⣿⣿⢯⢝⣟⣟⣿⣿⣝⢻⣽⣟⣿⡏⢝⢇⢕⢻⣿⣽⡜⢇⢜⡱⣸⣿⣿⣿⣿⣿⣿⣿⣿⣿⣿⣿⣿⣿⣿⢿⣿⣽⣿⣿⣿⣿⣿⢿⣿⢻⣿⣿⢿⢝⢁⢑⠑⠑⠑⠀⠀⢀⢕⢕⢕⢕⣵⣕⢕⢕⠀⠀⠀⠀⠀⠀⠀⠀⠀⠀⠀⠀⠀⠀⠀⠀⠀⠀⠀⠀⠀⠀⠀⠀⠀⠀</a:t>
            </a:r>
            <a:br/>
            <a:r>
              <a:t>⢕⢁⢁⢀⢄⢄⢔⢔⢕⢕⢕⢕⢔⢕⠕⠕⠑⠑⠁⠁⠀⠀⠀⠀⠀⠀⠀⠀⠀⠀⠀⠀⠀⠀⠀⠕⢕⢕⢕⢄⠀⠀⠀⠀⠀⠀⠀⠀⠀⣿⣿⣿⣷⣕⢕⣕⢕⢕⢎⢕⠑⠑⠕⢕⠁⠑⢑⢑⢔⢕⢕⢕⢕⢕⠀⢔⠀⢀⠄⢅⢕⡗⢕⠀⠀⠁⠄⢔⠕⢕⢕⢜⡇⢕⢜⢱⢕⢷⣿⡿⡿⢟⢕⢝⢕⢱⢕⡎⢕⢺⣿⣿⣏⣟⣿⣿⣿⣿⣿⣿⣿⣿⡕⢜⢕⢇⢕⢜⢻⣷⣿⣿⣻⣿⣿⣿⣽⣿⣷⣿⣿⣿⡿⢿⣷⢎⢷⣷⣷⣿⣿⣿⣻⣯⣽⣿⣱⡇⢕⢕⢕⢕⣕⡟⢻⣿⣵⣷⣾⣿⣿⣿⣿⣿⣿⣿⣿⣿⣿⣯⢾⢿⣿⢿⢿⣿⣾⢧⢻⢏⢕⢅⢜⢝⢟⢇⢵⢵⢕⠑⠑⠀⠀⠀⠀⠀⠀⠁⠑⠁⢕⢝⢝⢝⢕⠑⠑⠐⠀⢀⢀⢄⢀⠀⠀⠀⠀⠀⠀⠀⠀⠀⠀⠀⠀⠀⠀⠀⠀⠀⠀</a:t>
            </a:r>
            <a:br/>
            <a:r>
              <a:t>⢕⢕⢕⢕⢕⢕⠕⠕⠑⠑⠁⠁⠀⠀⠀⠀⠀⠀⠀⠀⠀⠀⠀⠀⠀⠀⠀⠀⠀⠀⠀⠀⠀⠀⠀⠁⢕⢕⢕⢕⠀⠀⠀⠀⠀⠀⠀⠀⢀⣿⣿⣿⣿⣿⣿⢟⢕⢅⠀⠁⠀⠀⠀⠀⠑⢵⢔⢕⢳⢿⢗⢱⣕⡔⢀⢕⢔⢕⢔⢕⢟⢇⢁⠁⠐⠀⢁⢕⢕⢕⢕⢕⣕⢕⢕⢕⢕⣝⡹⡇⢜⢗⢷⡕⢕⡕⢕⢇⣝⣽⣟⣻⣿⢿⣿⣿⣿⣿⣿⣿⢿⣿⣣⢕⡕⡟⢕⢜⢕⢽⢿⣿⣿⣿⣿⣿⣿⣿⣿⢿⢟⢝⢗⢳⡷⢽⣿⢿⢿⣿⣿⡷⢾⣿⣿⣏⡝⣝⣱⣕⢕⢕⢜⢕⢕⡸⢟⣿⣿⣿⣿⣿⣿⣿⣿⣿⣿⣿⣿⡿⣾⢿⣿⣿⡧⡜⢱⡕⢕⢧⣵⢕⢕⣕⡕⢕⢕⡕⠁⠑⠀⠀⠀⠀⠀⠀⠀⠀⠀⠀⢕⢕⢕⢕⠀⠀⠀⠀⠀⠀⠀⠑⠑⠕⠔⢔⢄⢀⢀⠀⠀⠀⠀⠀⠀⠀⠀⠀⠀⠀⠀</a:t>
            </a:r>
            <a:br/>
            <a:r>
              <a:t>⠕⠑⠁⠁⠀⠀⠀⠀⠀⠀⠀⠀⠀⠀⠀⠀⠀⠀⠀⠀⠀⠀⠀⠀⠀⠀⠀⠀⠀⠀⠀⠀⠀⠀⠀⠀⢕⢕⢕⢕⠀⠀⠀⠀⢀⢄⢔⢕⢱⣿⣿⣿⣿⣿⣿⡇⠀⠀⠀⠀⠀⠀⠀⢀⢀⠑⠕⠱⣕⣸⣧⣕⢁⢕⢀⢕⢕⢕⢕⢕⢕⢕⢕⢀⡄⠑⠁⠁⢕⢕⢕⢜⢹⢕⢕⣇⡎⢕⢕⢕⡕⣱⡕⢵⢳⢕⢪⣽⡟⣼⣵⣟⣾⣿⢿⣿⣳⢿⢏⢝⢕⢟⣝⢕⢝⢇⣱⢝⢕⢷⡕⣾⣿⣿⣿⣿⣫⡏⢕⢕⣕⣕⣕⢕⢕⢕⢕⢕⣸⣻⣧⣕⣿⣿⣿⢿⢏⢹⡏⢝⣱⢕⣵⢗⢟⡟⢇⢕⢻⣯⣏⢹⣟⣟⣿⣿⣝⣽⡿⢕⣷⣷⣷⣷⣮⣗⢟⠑⠑⢱⢹⣵⢕⢕⢝⢝⠃⠀⠀⠀⠀⠀⠀⠀⠁⠐⠀⠀⠀⠀⢕⢕⢕⢕⠀⠀⠀⠀⠀⠀⠀⠀⠀⠀⠀⠀⠀⠁⠑⠑⠕⠔⢔⢄⢀⢀⠀⠀⢀⢀⠀</a:t>
            </a:r>
            <a:br/>
            <a:r>
              <a:t>⠀⠀⠀⠀⠀⠀⠀⠀⠀⠀⠀⠀⠀⠀⠀⠀⠀⠀⠀⢀⠀⠀⠀⠀⠀⠀⠀⠀⠀⠀⠀⠀⠀⠀⠀⠀⠕⢕⣱⣵⡔⢔⢔⢕⢕⢕⢜⢕⢸⣿⣿⣿⣿⣿⣿⣧⠄⠀⢀⢀⢄⢔⠕⠁⠀⠀⠀⠀⠈⠝⢏⢝⢕⣄⢁⠁⠑⢕⢔⢄⢄⢕⠕⢔⠁⠀⢄⢕⢕⢕⢕⢕⢕⢕⢕⢻⣵⣕⣵⡿⣧⣿⢜⢕⢕⢕⣷⣏⣷⣿⣿⣿⣿⣫⣿⣿⢕⢇⢕⢕⡕⢱⢱⢕⢕⢸⣿⢇⢱⢷⣿⣿⣿⣿⣿⣿⣿⢇⢕⢕⢕⢜⢝⢕⢕⢵⢵⣾⣿⣿⣿⣿⣿⢇⢕⢕⡕⣕⡜⢫⢕⢕⢇⢕⢱⣗⣣⢵⣵⢎⢕⢼⢿⣿⣟⣿⣿⣿⢕⢕⢧⢕⢝⢻⡟⢝⢱⢗⢕⢗⢟⢟⡧⢧⠑⠀⠀⠀⠀⠀⠀⠀⠀⠀⠀⠀⠀⠀⠀⠀⢕⢕⢕⢕⠀⠀⠀⠀⠀⠀⠀⠀⠀⠀⠀⠀⠀⠀⠀⠀⠀⠀⠀⠁⠁⠑⠕⢔⢕⢕⠀</a:t>
            </a:r>
            <a:br/>
            <a:r>
              <a:t>⠀⠀⠀⠀⠀⠀⠀⠀⠀⠀⠀⠀⢀⢀⠄⠔⠐⠁⠁⠀⠀⠀⠀⠀⠀⠀⠀⠀⠀⠀⠀⠀⠀⠀⢀⢄⢄⣾⣿⣿⣿⢇⢕⢕⠕⠑⠁⠀⢸⣿⣿⣿⣿⣿⣿⣿⢔⢕⢕⠕⠁⠀⠀⠀⠀⠀⠀⠀⠀⠀⠀⠁⠜⢝⢕⠐⠀⢅⢱⠇⢕⢕⢅⢕⢱⢵⢕⢎⢕⣷⣧⣕⣕⢕⢜⣾⢝⢕⢇⡸⢜⢕⢜⡕⢕⢣⣿⣯⣽⣿⣿⣿⢿⡿⣿⡺⢗⢕⢵⣿⢕⣵⢕⢕⢕⢝⢕⢕⣕⣿⣿⣿⣿⣿⣿⣿⡟⢇⢕⢕⢕⢕⢕⢕⢕⢕⢕⡱⢝⢟⣿⣻⣝⢕⢕⢱⢜⢻⢧⣼⡇⢜⡟⢇⢜⣷⢕⢱⣹⡇⢕⢕⢕⢝⢕⢕⢱⢵⢵⡕⡕⠑⢕⢱⢱⢿⣷⡕⢕⣱⣽⠝⠙⠀⠀⠀⠀⠀⠀⠀⠀⠀⠀⠀⠀⠀⠀⠀⠀⢀⢕⢕⢕⠁⠀⠀⠀⠀⠀⠀⠀⠀⠀⠀⠀⠀⠀⠀⠀⠀⠀⠀⠀⠀⠀⠀⠀⠀⠀⠁⠀</a:t>
            </a:r>
            <a:br/>
            <a:r>
              <a:t>⠀⠀⠀⠀⠀⠀⠀⢀⢄⠔⠐⠑⠁⠀⠀⠀⠀⠀⠀⠀⠀⠀⠀⠀⠀⠀⠀⠀⠀⢀⢄⢄⢔⢕⢕⢕⢕⢻⣿⣿⡿⠑⠁⠀⠀⠀⠀⠀⢜⣿⣿⣿⣿⣿⣿⣿⡏⠑⠀⠀⠀⠀⠀⠀⠀⠀⠀⠀⠀⠀⠀⠀⠀⠁⠕⢕⢔⢔⢔⢄⢕⢕⢕⡞⢺⢵⡪⢞⢱⢕⣵⣵⢗⢿⢜⣱⣧⣣⣞⡕⡕⢷⣿⣽⣕⣱⣜⢟⣿⣿⣷⣵⣕⢕⣱⣱⡕⢕⢕⣜⡜⣿⢕⢕⡕⢇⢧⣏⡽⢻⣿⣿⣿⣿⣿⣿⣿⣕⣱⣕⢱⣕⢕⢕⢕⢕⣸⣿⣿⣿⢏⢟⣿⣕⢕⢕⢕⢕⢜⢻⣧⡜⢾⡷⢷⣿⡷⣧⣏⢕⢕⢱⢕⢕⢕⢕⠕⢕⢱⢿⢇⢕⢕⢅⢕⢕⢱⣧⢜⠏⠕⢁⠀⠀⢀⠀⠀⠀⠀⠀⣠⣇⠀⠀⠀⠀⠀⠀⠀⢕⢕⢕⢕⢀⠀⠀⠀⠀⠀⠀⠀⠀⠀⠀⠀⠀⠀⠀⠀⠀⠀⠀⠀⠀⠀⠀⠀⠀⢀⣀⠀</a:t>
            </a:r>
            <a:br/>
            <a:r>
              <a:t>⢀⢀⢄⠄⠐⠐⠁⠁⠀⠀⠀⠀⠀⠀⠀⠀⠀⠀⠀⠀⠀⠀⠀⠀⠀⢀⢀⢔⢔⢕⢕⢕⢕⢕⢕⢕⠕⠘⢝⢇⢕⢀⠀⠀⠀⠀⠀⠀⢕⣿⣿⣿⣿⣿⣿⣿⣿⢀⠀⠀⠀⠀⠀⠀⠀⠀⠀⠀⠀⠀⠀⠀⠀⠀⠀⠀⠈⠱⣷⢾⡿⢇⣼⣧⡕⢜⣕⢵⡜⢻⡕⢪⡕⢱⢵⢗⢞⢏⢜⢇⢕⡕⢕⢜⢝⢿⢿⣿⣿⢻⣿⣧⣼⣿⣿⣿⡜⢇⢜⢝⢿⡻⣏⢕⢱⢝⢕⣼⡟⢮⣻⣿⣿⣿⣿⣿⣿⣿⣿⣿⣯⣝⣷⣷⣷⡿⢏⢝⣻⣷⢕⢜⣹⣿⣗⢵⣕⢱⢕⡕⢻⡽⢧⣵⢕⢜⣗⢝⢜⡝⢻⣷⡕⢕⢔⢁⢕⢕⢑⢑⢕⢑⢕⢕⢕⠕⠜⠁⠀⠀⠀⠀⠐⠄⢄⢑⠀⢄⣠⣾⣿⣿⠀⠀⠀⠀⠀⠀⠀⢕⢕⢕⢕⠁⠐⠐⠄⢀⠀⠀⠀⠀⠀⠀⠀⠀⠀⠀⠀⠀⠀⠀⠀⠀⢴⣶⣾⣿⣿⣿⠀</a:t>
            </a:r>
            <a:br/>
            <a:r>
              <a:t>⠑⠑⠁⠀⠀⠀⠀⠀⠀⠀⠀⠀⠀⠀⠀⠀⠀⠀⠀⠀⢀⢀⢄⢄⢕⢕⢕⠕⠑⠁⢁⢔⢕⠑⠁⠀⠀⠀⢕⢕⢕⢕⠀⠀⢀⢄⢔⢕⢜⣿⣿⣿⣿⣿⣿⣿⣿⣇⢀⠀⠀⠀⠀⠀⠀⠀⠀⠀⠀⠀⠀⠀⠀⠀⠀⠀⢀⠀⠁⠈⠑⢕⢏⢱⡜⢇⢕⢱⢜⢕⢕⡜⢕⢕⢕⢕⢕⢕⢕⢕⢕⢕⢕⢕⢜⡝⢞⢜⢿⣿⣿⣾⣽⣿⢕⢕⢜⢇⡕⡕⢕⢝⢱⣧⢇⢎⣧⣟⣽⣗⢻⣿⣿⡿⢿⣿⣿⣿⣱⣿⣿⣿⣿⢟⢿⣵⣧⣎⡕⢱⡵⢕⢝⢝⢿⣵⡕⢵⢕⢗⢸⣟⡜⢝⢷⣵⣼⣵⣕⣸⣷⢕⢕⢜⢕⢵⣕⡵⢗⠕⠑⠅⢕⠕⠑⠀⠀⠀⠀⠀⠀⠀⠀⠀⠀⢁⣵⣿⣿⣿⣿⣿⡕⠀⠀⠀⠀⠀⠀⢕⢕⢕⠕⠀⠀⠀⠀⠀⠁⠑⠔⢄⢀⠀⠀⠀⠀⠀⠀⠀⠀⠀⠀⠀⠀⠙⢿⣿⣿⣿⠀</a:t>
            </a:r>
            <a:br/>
            <a:r>
              <a:t>⠀⠀⠀⠀⠀⠀⠀⠀⠀⠀⠀⠀⠀⠀⠀⢀⢀⢄⢔⢕⢕⢕⠕⠑⠁⠀⢀⢄⢔⠕⠑⠁⠀⠀⠀⠀⠀⠀⠕⢱⣕⣵⡔⢕⢕⢕⠕⠑⢁⣿⣿⣿⢿⣿⣿⣿⣿⣿⡄⠀⠀⠀⠀⠀⠀⠀⠀⠀⠀⠀⠀⠀⠀⠀⠀⠀⠀⠀⠀⠀⠀⠀⠁⠑⠕⢣⢕⢕⢜⠕⢕⢕⢄⠐⠁⢕⢕⢕⡕⢕⢕⢕⢕⢕⢕⢕⢕⢕⢜⡟⢿⣿⢿⢵⣕⢕⡕⢕⢱⡜⢳⣷⣿⡕⣱⣕⢻⣿⣿⣿⣿⢽⣿⣞⣿⣿⣿⣿⣿⣿⣿⣿⣿⣧⢕⢸⣿⡧⢝⢳⣿⢧⢕⢕⣵⣷⡧⡕⢕⢕⢎⢝⢏⢕⢸⢇⢕⢝⣿⢿⣿⣧⡱⢵⣵⡟⢏⢕⠕⠕⠀⠀⠀⠀⠀⠀⠀⠀⠀⠀⠀⠀⠀⢀⣵⣿⣿⣿⣿⣿⣿⡿⢕⢐⠀⠀⠀⠀⢄⢕⢕⢕⠀⠀⠀⠀⠀⠀⠀⠀⠀⠀⠀⠁⠑⠔⢄⢀⢀⠀⠀⠀⠀⠀⠀⠀⠀⠙⢿⣿⠀</a:t>
            </a:r>
            <a:br/>
            <a:r>
              <a:t>⠀⠀⠀⠀⠀⠀⠀⠀⠀⠀⠀⠀⠀⢐⢅⢔⢕⠕⠑⠑⠁⢀⢀⢄⢔⠕⠑⠁⠀⢀⠄⠀⠀⠀⠀⠀⢀⢄⢔⣿⣿⣿⡧⠕⠁⠀⠀⠀⢕⣿⣿⣿⣸⣿⣿⣿⣿⣿⣧⠀⠀⠀⠀⠀⠀⠀⠀⠀⠀⠀⠀⠀⢄⢄⠔⠀⠀⠀⠀⠀⠀⠀⠀⠀⠀⠀⠁⠑⠗⢄⢁⢔⢕⢔⢔⢕⢕⢕⢕⢕⢕⢕⢕⢕⢕⢕⢕⢕⢕⢇⢕⢕⢕⢕⢜⢕⢜⢇⢕⢻⣧⡜⢿⣿⣿⣿⣾⡿⢫⢟⢝⢕⢕⢕⢻⢻⢟⢻⣿⣿⣿⣿⣿⣿⢇⡕⢝⢕⢧⣕⡕⣕⡵⢇⢝⣜⣷⡇⢇⢕⢕⢕⢕⢕⢕⢕⢑⢜⢝⢕⢝⢟⢿⡝⢕⢕⠑⠀⠀⠀⠀⠀⠀⠀⠀⠀⠀⠀⠀⠀⠀⠀⢀⣼⣿⣿⣿⣿⣿⣿⢟⠑⠀⠁⠕⢄⢄⢀⢕⢕⢕⢕⠀⠀⠀⠀⠀⠀⠀⠀⠀⠀⠀⠀⠀⠀⠀⠀⠁⠑⠔⠄⢀⠀⠀⠀⠀⠀⠀⠙⠀</a:t>
            </a:r>
            <a:br/>
            <a:r>
              <a:t>⣶⣶⣴⣤⣄⣀⢀⠀⠀⢄⢄⢔⢕⠕⠑⢁⢀⢄⢄⢔⢔⠕⠑⠁⠀⢀⢄⠐⠁⠀⠀⠀⢀⢄⢔⣵⣵⢞⢎⠜⢟⢏⢕⢀⠀⠀⠀⠀⢕⣿⣿⣿⡟⣿⣿⣿⣿⣿⣿⡔⠀⠀⠀⠀⠀⠀⠀⠀⠀⢀⢄⢕⠕⠁⠀⠀⠀⠀⠀⠀⠀⠀⠀⠀⠀⠀⠀⠀⠀⠀⠑⠑⠕⠕⢕⣣⣧⢇⢱⢕⢕⢕⢕⢕⢕⢕⢕⢕⢻⣿⢕⠑⢕⢕⢕⢕⡇⢕⢕⢱⢝⢿⣼⢿⣿⣿⣿⢷⢇⢕⢕⢕⢇⢾⢵⣼⣾⢎⢹⣿⢹⣿⣿⣷⢕⢕⡱⢕⣿⣿⣿⡟⡿⡷⢷⣕⢜⢕⢕⢕⣧⢕⢕⢕⣱⡵⢕⡕⢕⢕⠕⠑⠘⠁⠁⠁⠀⠀⠀⠀⠀⠀⠀⠀⠀⠀⠀⠀⠀⠀⠀⢀⣼⣿⣿⣿⣿⣿⣿⢏⠀⠀⠀⠀⠀⠀⠑⢜⣿⣷⢇⢕⠀⠀⠀⠀⠀⠀⠀⠀⠀⠀⠀⠀⠀⠀⠀⠀⠀⠀⠀⠀⠀⠁⠀⠀⠀⠀⠀⠀⠀</a:t>
            </a:r>
            <a:br/>
            <a:r>
              <a:t>⣿⣿⣿⣿⣿⣿⣿⣿⣷⣶⣦⣤⣤⣄⣑⣁⢕⠕⠑⠁⠀⢀⢄⠔⠑⢁⠀⠀⢀⢄⢔⣱⣵⣾⢿⢏⠕⠑⠀⠀⠕⢱⡇⢕⠀⠀⠀⠀⢸⣿⣿⣿⣧⣿⣿⣿⣿⣿⣿⣿⣆⠀⠀⠀⠀⠀⠀⠀⢄⢕⠕⠁⠀⠀⠀⠀⠀⠀⠀⠀⠀⠀⠀⠀⠀⠀⠀⠀⠀⠀⠀⠀⠀⠀⠀⠀⠁⠁⠑⠕⠕⢕⢕⢜⣕⣷⣵⣕⡱⢟⡇⢔⢕⢇⢕⢕⢇⢕⢗⢇⢕⢕⢹⣿⣿⣿⣿⣿⡕⢕⢕⢕⢕⣵⣽⢧⡟⣗⣼⣿⣧⣿⣿⣟⣕⣜⡹⡿⡟⢻⣟⡇⢕⢕⢕⢕⢕⡕⢕⢕⢹⡇⠕⠕⠘⠑⠉⠁⠁⠀⠀⠀⠀⠀⠀⠀⠀⠀⠀⢔⢄⠀⠀⠀⠀⠀⠀⠀⠀⠀⣠⣾⣿⣿⣿⣿⡿⣟⣵⠀⠀⠀⠀⠀⠀⠀⠀⢕⢟⢏⢇⢕⢕⢔⢄⢀⠀⠀⠀⠀⠀⠀⠀⠀⠀⠀⠀⠀⠀⠀⠀⠀⠀⠀⠀⠀⠀⠀⠀⠀⠀</a:t>
            </a:r>
            <a:br/>
            <a:r>
              <a:t>⣿⣿⣿⣿⣿⣿⣿⣿⣿⣿⣿⣿⣿⣿⣿⣿⣿⣿⣷⣶⣶⣴⣤⣤⣄⣐⣔⣱⣵⣾⣿⣟⣋⣑⡁⠀⠀⠀⠀⠀⠀⢕⢻⢕⢕⠀⠀⠀⢸⣿⣿⣿⣿⡞⣿⣿⣿⣿⣿⣿⣿⣧⡀⠀⠀⢀⢄⢕⠕⠁⢀⠐⠀⠀⠀⠀⠀⠀⠀⠀⠀⠀⠀⠀⠀⠀⠀⠀⠀⠀⠀⠀⠀⠀⠀⠀⠀⠀⠀⠀⠀⠀⠀⠁⠁⠑⠑⠙⠕⠕⠱⠵⠕⠕⢕⢕⢕⢕⢕⢜⢕⢕⣝⢸⢻⣿⡻⣿⣧⣧⢕⢕⢜⢝⣽⣷⣾⣿⣿⣿⣿⣿⣿⣿⣿⣿⣿⡿⢕⢿⠟⠕⠕⠕⠕⠑⠑⠑⠁⠁⠀⠀⠀⠀⠀⠀⠀⠀⠀⠀⠀⠀⠀⠀⠀⠀⠀⠀⠀⠑⠕⢕⢔⢀⠀⠀⠀⠀⣠⣾⣿⣿⣿⢿⣟⣽⣾⣿⣿⠄⠀⠀⠀⠀⠀⠀⢔⢕⢕⢕⠑⠑⠕⢕⢕⢕⢕⢔⢄⢀⠀⠀⠀⠀⠀⠀⠀⠀⠀⠀⠀⠀⠀⠀⠀⠀⠀⠀⠀⠀⠀</a:t>
            </a:r>
            <a:br/>
            <a:r>
              <a:t>⣿⣿⣿⣿⣿⣿⣿⣿⣿⣿⣿⣿⣿⣿⣿⣿⣿⣿⣿⣿⣿⣿⣿⣿⣿⣿⣿⣿⣿⣿⣿⣿⣿⡿⠑⠀⠀⠀⠀⠀⠀⠁⢕⢕⢕⢔⠀⠀⢜⣿⣿⣿⣿⣿⣜⢿⣿⣿⣿⣿⣿⣿⣷⡄⢄⢕⢕⠑⢀⠐⠀⠀⠀⠀⠀⠀⠀⠀⠀⠀⠀⠀⠀⠀⠀⠀⠀⠀⠀⠀⠀⠀⠀⠀⠀⠀⠀⠀⠀⠀⠀⠀⠀⠀⠀⠀⠀⠀⠀⠀⠀⠀⠀⠀⠀⠀⠀⠀⠀⠀⠀⠀⠁⠁⠁⠁⠁⠈⠁⠁⠁⠁⠁⠁⠁⠁⠈⠁⠁⠁⠁⠁⠀⠀⠀⠀⠀⠀⠀⠀⠀⠀⠀⠀⠀⠀⠀⠀⠀⠀⠀⠀⠀⠀⠀⠀⠀⠀⠀⠀⠀⠀⠀⠀⠀⠀⠀⠀⠀⠀⠀⠁⠑⢕⢕⢄⡠⣾⡿⣟⣫⣵⣾⣿⣿⣿⣿⣿⠏⠀⠀⠀⠀⠀⠀⢄⢕⢕⢕⠀⠀⠀⠀⠀⠁⠕⢕⢕⢕⢕⢕⢔⢄⢀⠀⠀⠀⠀⠀⠀⠀⠀⠀⠀⠀⠀⠀⠀⠀⠀⠀</a:t>
            </a:r>
            <a:br/>
            <a:r>
              <a:t>⣿⣿⣿⣿⣿⣿⣿⣿⣿⣿⣿⣿⣿⣿⣿⣿⣿⣿⣿⣿⣿⣿⣿⣿⣿⣿⣿⣿⣿⣿⣿⣿⡿⠁⠀⠀⠀⠀⠀⠀⠀⠀⠑⢕⢕⢕⢔⠀⠑⢿⣿⣿⣿⣿⣿⣯⡻⣿⣿⣿⣿⣿⣿⣿⣧⡕⢔⢕⠁⠀⠀⠀⠀⠀⠀⠀⠀⠀⠀⠀⠀⠀⠀⠀⠀⠀⠀⠀⠀⠀⠀⠀⠀⠀⠀⠀⠀⠀⠀⠀⢐⠀⠀⠀⠀⠀⠀⠀⠀⠀⠀⠀⠀⠀⠀⠀⠀⠀⠀⠀⠀⠀⠀⠀⠀⠀⠀⠀⠀⠀⠀⠀⠀⠀⠀⠀⠀⠀⠀⠀⠀⠀⠀⠀⠀⠀⠀⠀⠀⠀⠀⠀⠀⠀⠀⠀⠀⠀⠀⠀⠀⠀⠀⠀⠀⠀⠀⠀⠀⠐⢕⢔⠀⠀⠀⠀⠀⠀⠀⠀⠀⠀⠀⠀⢅⣾⣿⣿⣿⣿⣿⣿⣿⣿⣿⣿⡿⠑⠀⠀⠀⠀⠀⠀⢄⢕⢕⢕⠁⠀⠀⠀⠀⠀⠀⠀⠀⠑⠕⢕⢕⢕⢕⢕⢕⢔⢄⢀⠀⠀⠀⠀⠀⠀⠀⠀⠀⠀⠀⠀⠀</a:t>
            </a:r>
            <a:br/>
            <a:r>
              <a:t>⣿⣿⣿⣿⣿⣿⣿⣿⣿⣿⣿⣿⣿⣿⣿⣿⣿⣿⣿⣿⣿⣿⣿⣿⣿⣿⣿⣿⣿⣿⣿⡿⣱⣷⣷⣦⣔⢀⠀⠀⠀⠀⠀⠁⢕⢕⢕⢔⠀⢜⢿⣿⣿⣿⣿⣿⣿⣞⢿⣿⣿⣿⣿⣿⣿⣿⣧⡀⠀⠀⠀⠀⠀⠀⠀⠀⠀⠀⠀⠀⠀⠀⠀⠀⠀⠀⠀⠀⠀⠀⠀⠀⠀⠀⠀⠀⠀⠀⠀⢕⠀⠀⠀⠀⠀⠀⠀⠀⢀⢄⠀⠀⠀⠀⠀⠀⠀⠀⠀⠀⠀⠀⠀⠀⠀⠀⠀⠀⠀⠀⠀⠀⠀⠀⠀⠀⠀⠀⠀⠀⠀⠀⠀⠀⠀⠀⠀⠀⠀⠀⠀⠀⠀⠀⠀⠀⠀⠀⠀⠀⠀⢀⠀⠀⠀⠀⠀⠀⠀⠀⠀⠕⢕⢄⠀⠀⠀⠀⠀⠀⠀⠀⠀⢄⣾⣿⣿⣿⣿⣿⣿⣿⣿⣿⣿⢟⠁⠀⠀⠀⠀⠀⠀⢀⢕⢕⢕⠑⠀⠀⠀⠀⠀⠀⠀⠀⠀⠀⠀⠀⠁⠑⠕⢕⢕⢕⢕⢕⢕⢔⢔⢄⢀⠀⠀⠀⠀⠀⠀⠀⠀</a:t>
            </a:r>
            <a:br/>
            <a:r>
              <a:t>⣿⣿⣿⣿⣿⣿⣿⣿⣿⣿⣿⣿⣿⣿⣿⣿⣿⣿⣿⣿⣿⣿⣿⣿⣿⣿⣿⣿⣿⣿⡿⣱⣿⣿⣿⣿⣿⣷⡄⠀⠀⠀⠀⠀⠁⢕⢕⢕⢕⢀⠜⢿⣿⣿⣿⣿⣿⣿⣿⣿⣿⣿⣿⣿⣿⣿⣿⣿⣦⡄⠀⠀⠀⠀⠀⠀⠀⠀⠀⠀⠀⠀⠀⠀⠀⠀⠀⠀⠀⠀⠀⠀⠀⠀⠀⠀⠀⠀⢔⠑⠀⠀⠀⠀⠀⠀⠀⠀⢕⢕⠀⠀⠀⠀⠀⠀⠀⠀⠀⠀⠀⠀⠀⠀⠀⠀⠀⠀⠀⠀⠀⠀⠀⠀⠀⠀⠀⠀⠀⠀⠀⠀⠀⠀⠀⠀⠀⠀⠀⠀⠀⠀⠀⠀⠀⠀⠀⠀⢄⠀⠀⠁⢔⢀⠀⠀⠀⠀⠀⠀⠀⠀⠁⠕⢕⢄⠀⠀⠀⠀⠀⢀⢔⣾⣿⣿⣿⣿⣿⣿⣿⣿⣿⣿⠏⠀⠀⠀⠀⠀⠀⠀⢀⢕⢕⢕⠑⠀⠀⠀⠀⠀⠀⠀⠀⠀⠀⠀⠀⠀⠀⠀⠀⠁⠑⠕⢕⢕⢕⢕⢕⢕⢕⢕⢔⢄⢀⠀⠀⠀⠀</a:t>
            </a:r>
            <a:br/>
            <a:r>
              <a:t>⣿⣿⣿⣿⣿⣿⣿⣿⣿⣿⣿⣿⣿⣿⣿⣿⣿⣿⣿⣿⣿⣿⣿⣿⣿⣿⣿⣿⣿⣿⠃⠟⠟⠻⢿⠿⠟⠋⠁⠀⠀⠀⠀⠀⠀⠁⢕⢕⢕⢕⢀⢜⣿⣿⣿⣿⣿⣿⣿⣿⣿⢿⣿⣿⣿⣿⣿⣿⣿⣿⣷⣄⠀⠀⠀⠀⠀⠀⠀⠀⠀⠀⠀⠀⠀⠀⠀⠀⠀⠀⠀⠀⠀⠀⠀⠀⠀⢄⢕⠀⠀⠀⠀⠀⠀⠀⠀⢄⢕⢕⠀⠀⠀⠀⠀⠀⠀⠀⠀⠀⠀⠀⠀⠀⠀⠀⠀⠀⠀⠀⠀⠀⠀⠀⠀⠀⠀⠀⠀⠀⠀⠀⠀⠀⠀⠀⠀⠀⠀⠀⠀⠀⠀⠀⠀⠀⠀⠀⠀⠕⢀⠀⢅⢕⢀⠀⠀⠀⠀⠀⠀⠀⠀⠀⠁⠕⢕⢄⠀⠀⡠⣱⣿⣿⣿⣿⣿⣿⣿⣿⣿⣿⡿⠃⠐⢀⠀⠀⠀⠀⠀⢄⢕⢕⢕⠑⠀⠀⠀⠀⠀⠀⠀⠀⠀⠀⠀⠀⠀⠀⠀⠀⠀⠀⠀⠀⠀⠁⠕⢕⢕⢕⢕⢕⢕⢕⢕⢕⢔⢄⠀</a:t>
            </a:r>
            <a:br/>
            <a:r>
              <a:t>⣿⣿⣿⣿⣿⣿⣿⣿⣿⣿⣿⣿⣿⣿⣿⣿⣿⣿⣿⣿⣿⣿⣿⣿⣿⣿⣿⣿⣿⡏⠀⠀⠀⠀⠀⠀⠀⠀⠀⠀⠀⠀⠀⠀⠀⠀⠀⠕⢕⢕⢕⢄⢜⣿⣿⣿⣿⣿⣿⣿⣿⣷⣝⢿⣿⣿⣿⣿⣿⣿⣿⣿⣷⣴⡀⠀⠀⠀⠀⠀⠀⠀⠀⠀⠀⠀⠀⠀⠀⠀⠀⠀⠀⠀⠀⠀⢀⢕⠀⠀⠀⠀⠀⠀⠀⠀⠀⢱⡕⢕⠀⠀⠀⠀⠀⠀⠀⠀⠀⠀⠀⠀⠀⠀⠀⠀⠀⠀⠀⢀⢀⠀⠀⠀⠀⠀⠀⠀⠀⠀⠀⠀⠀⠀⢀⠀⠀⠀⠀⠀⠔⠀⠄⢐⠀⠀⠀⠀⠀⠀⠕⢔⠁⢕⢕⢔⠀⠀⠀⠀⠀⠀⠀⠀⠀⠀⠁⢕⣱⣧⣼⣿⣿⣿⣿⣿⣿⣿⣿⣿⡿⢏⠁⠀⠀⠀⠁⠄⠀⠀⢄⢕⢕⢕⠑⠀⠀⠀⠀⠀⠀⠀⠀⠀⠀⠀⠀⠀⠀⠀⠀⠀⠀⠀⠀⠀⠀⣀⣀⣀⢁⠑⠕⠕⢕⣕⣥⣵⣷⣿⠀</a:t>
            </a:r>
            <a:br/>
            <a:r>
              <a:t>⣿⣿⣿⣿⣿⣿⣿⣿⣿⣿⣿⣿⣿⣿⣿⣿⣿⣿⣿⣿⣿⣿⣿⣿⣿⣿⣿⣿⡟⠀⠀⠀⠀⠀⠀⠀⠀⠀⠀⣠⡾⠕⠀⠀⢀⠀⠀⠀⠕⢕⢕⢕⡸⣿⣿⣿⣿⣿⣿⣿⣿⣿⣿⣿⡎⣟⢿⣿⣿⣿⣿⣿⣿⣿⣿⣄⠀⠀⠀⠀⠀⠀⠀⠀⠀⠀⠀⠀⠀⠀⠀⠀⠀⠀⠀⢀⢕⠁⠀⠀⠀⠀⠀⠀⠀⠀⢀⣾⡇⠀⠀⠀⠀⠀⠀⠀⠀⠀⠀⠀⠀⠀⠀⠀⠀⠀⠀⠀⠀⢕⢕⢕⢀⢀⠀⠀⠀⠀⠀⠀⠀⢕⢄⠀⢕⢄⠀⠀⠀⠀⠀⢔⢔⢕⢕⢀⠀⠀⠀⠀⠀⢑⢕⢀⠕⢕⢕⢀⠀⠀⠀⠔⢀⠀⠀⢀⣠⣵⣿⣿⣿⣿⣿⣿⣿⣿⣿⣿⣿⢿⠎⠀⠀⠀⠀⠀⠀⠀⠁⢕⢕⢕⢕⠑⠀⠀⠀⠀⠀⠀⠀⠀⠀⠀⠀⠀⠀⠀⠀⠀⠀⠐⢄⢀⠀⢀⣼⣿⣿⣿⣿⣿⣿⣿⣿⣿⣿⣿⣿⣿⠀</a:t>
            </a:r>
            <a:br/>
            <a:r>
              <a:t>⠛⠛⠛⠛⠛⠛⠛⠛⠛⠛⠛⠛⠛⠛⠛⠛⠛⠛⠛⠛⠛⠛⠛⠛⠛⠛⠛⠛⠃⠀⠀⠀⠀⠀⠀⠀⠀⠀⠐⠙⠀⠀⠀⠀⠘⠑⠀⠀⠀⠑⠘⠛⠛⠛⠛⠛⠛⠛⠛⠛⠛⠛⠛⠛⠛⠙⠓⠊⠛⠛⠛⠛⠛⠛⠛⠛⠃⠀⠀⠀⠀⠀⠀⠀⠀⠀⠀⠀⠀⠀⠀⠀⠀⠀⠀⠑⠑⠀⠀⠀⠀⠀⠀⠀⠀⠀⠑⠛⠃⠀⠀⠀⠀⠀⠀⠀⠀⠀⠀⠀⠀⠀⠀⠀⠀⠀⠀⠀⠀⠑⠑⠑⠑⠑⠑⠐⠀⠐⠀⠀⠀⠑⠑⠑⠑⠑⠀⠀⠀⠀⠀⠀⠑⠑⠑⠑⠀⠀⠀⠀⠀⠀⠑⠑⠐⠑⠑⠑⠐⠀⠀⠀⠑⠐⠚⠛⠛⠛⠛⠛⠛⠛⠛⠛⠛⠛⠛⠛⠑⠋⠀⠀⠀⠀⠀⠀⠀⠀⠐⠑⠘⠓⠑⠀⠀⠀⠀⠀⠀⠀⠀⠀⠀⠀⠀⠀⠀⠀⠀⠀⠀⠀⠀⠁⠑⠛⠛⠛⠛⠛⠛⠛⠛⠛⠛⠛⠛⠛⠛⠛⠀</a:t>
            </a:r>
            <a:br/>
          </a:p>
        </p:txBody>
      </p:sp>
    </p:spTree>
  </p:cSld>
  <p:clrMapOvr>
    <a:masterClrMapping/>
  </p:clrMapOvr>
</p:sld>
</file>

<file path=ppt/slides/slide5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⣿⣿⣿⢟⢕⢕⢕⢕⢕⢕⢝⣿⣿⣿⣿⣿⣿⣿⣿⣿⣇⢕⢜⢕⢕⢕⢕⢕⢕⢕⢕⢕⢕⢕⢕⢕⢕⢕⢜⢻⢿⣿⣿⣷⣕⢕⢕⢜⢻⣿⣿⣿⣿⣕⢕⢕⢕⢕⢕⢕⢕⢕⢕⢕⢕⢕⢕⢕⢕⢕⢕⢕⢕⢕⢹⢕⢝⢕⢕⢕⢜⢕⢕⢕⢕⢕⢕⢕⢕⢕⢕⢕⢕⢕⢕⢕⢕⢕⢕⢕⢕⢕⢕⢕⢕⢕⢕⢕⢕⢕⢕⢕⢕⢕⢕⢕⢕⢕⢕⢕⢕⢕⢕⢹⡿⢝⢕⢕⢕⢕⢕⢕⢕⢕⢕⢕⢕⢕⢕⢕⢕⢕⢕⢕⢕⢕⢕⢕⢕⢕⢕⢕⢕⢕⢕⢕⢕⢕⢕⢕⢞⢏⢕⢕⢕⢕⢕⢕⢕⢕⢕⢕⢕⢕⢕⢕⢕⣸⢿⣫⣾⣿⣿⣿⣿⢟⢕⢕⢕⢕⢝⢇⢕⢕⣱⡾⢏⢕⢕⢕⢕⢕⢕⢝⢟⢳⡕⢕⢕⢝⢕⢕⢻⣿⣿⣿⣿⣿⣿⣿⣿⣿⣿⣿⣿⣿⣿⣿⣿⣿⣿⣿⣿⣿⣿⠀</a:t>
            </a:r>
            <a:br/>
            <a:r>
              <a:t>⣷⡕⢕⢕⢕⢕⢕⢕⢕⢕⢕⢕⢕⢕⢕⢕⢜⣿⣿⣿⣿⣿⢸⣿⣿⣿⣷⣧⡕⢕⢕⢕⢕⢕⢕⢕⢕⢕⢕⢕⢕⢕⢕⢕⢕⢕⢝⢻⣿⣿⣧⡕⢕⢕⢜⢿⣿⣿⣿⡷⢕⢕⢕⢕⢕⢕⢕⢕⢕⢕⢕⢕⢕⢕⢕⢕⢕⢕⢕⢕⢕⢕⢕⢕⢕⢕⢕⢕⢕⢕⢕⢕⢕⢕⢕⢕⢕⢕⢕⢕⢕⢕⢕⢕⢕⢕⢕⢕⢕⢕⢕⢕⢕⢕⢕⢕⢕⢕⢕⢕⢕⢕⢕⢕⢕⢕⢕⢕⢸⢇⢕⢕⢕⢕⢕⢕⢕⢕⢕⢕⢕⢕⢕⢕⢕⢕⢕⢕⢕⢕⢕⢕⢕⢕⢕⢕⢕⢕⢕⢕⢕⢕⢕⢕⢕⢕⢕⢕⢕⢕⢕⢕⢕⢕⢕⢕⢕⢕⢕⢕⣱⢞⢕⣵⣿⣿⣿⣿⢟⢕⢕⢕⢕⢕⢕⢕⢕⣵⢟⢝⢕⢕⢕⢕⢕⢕⢕⢕⢕⢕⢕⢕⢕⢕⢕⢕⢕⢸⣿⣿⣿⣿⣿⣿⣿⣿⢟⢿⣿⣿⣿⣿⣿⣿⣿⣿⣿⣿⣿⣿⠀</a:t>
            </a:r>
            <a:br/>
            <a:r>
              <a:t>⣝⣕⡕⢕⢕⢕⢕⢕⢕⢕⣕⣕⢕⢕⢕⢕⢕⢕⢝⢕⢕⢝⢸⣿⣿⡇⢕⢝⢿⣷⣧⡕⢕⢕⢕⢕⢕⢕⢕⢕⢕⢕⢕⢕⢕⢕⢕⢕⢸⣿⣿⣿⣷⣕⢕⢕⢝⢟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⣱⢞⢕⣵⣿⣿⣿⣿⡿⢝⢕⢱⢕⢕⢕⢕⢕⢕⢎⢕⢕⢕⢕⢕⢕⢕⢕⢕⢕⢕⢕⢕⢕⢕⢕⢕⢕⢕⢕⢱⣿⣿⣿⣿⣿⣿⢟⢕⢕⢕⢕⢝⢟⣿⣿⣿⣿⣿⣿⣿⣿⣿⠀</a:t>
            </a:r>
            <a:br/>
            <a:r>
              <a:t>⣿⣿⣿⣕⢕⢕⢕⢕⢕⢱⣿⣿⣿⡟⢕⢕⢕⢕⢕⢕⢕⢕⢕⢝⣿⡇⢕⢕⢕⢜⢻⣿⣷⣧⣕⢕⢕⢕⢕⢕⢕⢕⢕⢕⢕⢕⢕⢕⢕⢝⢿⣿⣿⣿⣷⣕⢕⢕⢜⢻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⢾⣕⣱⣿⡟⢫⣿⣿⢟⢕⢕⢕⢕⢕⢕⢕⢕⢕⢕⢕⢕⢕⢕⢕⢕⢕⢕⢕⢕⢕⢕⢕⢕⢕⢕⢕⢕⢕⢕⢕⣎⣿⣿⣿⣿⡿⢏⢕⢕⢕⢕⢕⢕⢕⢜⢿⣿⣿⣿⣿⣿⣿⣿⠀</a:t>
            </a:r>
            <a:br/>
            <a:r>
              <a:t>⣿⣿⣿⣿⣇⢕⢕⢕⢕⢞⢟⢻⢟⢕⢕⢕⢕⢕⢕⢕⢕⢕⢕⢕⢞⢕⢕⢕⢕⢕⢕⢜⢝⢻⢿⣷⣧⣕⡕⢕⢕⢕⢕⢕⢕⢕⢕⢕⢇⢕⢕⢻⢿⣿⣿⣿⣷⣕⢕⢕⢜⢻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⡵⢕⣱⣾⡟⢏⢱⢟⢟⢕⢕⢕⢕⢕⢕⢕⢕⢕⢕⢕⢕⢕⢕⢕⢕⢕⢕⢕⢕⢕⢕⢕⢕⢕⢕⢕⢕⢕⢕⢕⢕⢕⢻⡾⣿⣿⢏⢕⢕⢕⢕⢕⢕⢕⢕⢕⢕⡕⢹⣿⣿⣿⣿⣿⣿⠀</a:t>
            </a:r>
            <a:br/>
            <a:r>
              <a:t>⣿⣿⣿⣿⣿⣧⢕⢕⢕⢕⢕⢕⢕⢕⢕⢕⢕⢕⢕⢕⢕⢕⢕⢕⢕⢕⢕⢕⢕⢕⢕⢕⢕⢕⢕⢝⢻⣿⣷⣧⣕⢕⢕⢕⢕⢕⢕⢕⢕⢕⢕⢕⢕⢕⢻⣿⣿⣿⣷⣕⢕⢕⢕⢝⢻⢧⢕⠕⢀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⢏⣵⣿⡿⢇⢕⢕⢕⢕⢕⢕⢕⢕⢕⢕⢕⢕⢕⢕⢕⢕⢕⢕⢕⢕⢕⢕⢕⢕⢕⢕⢕⢕⢕⢕⢕⢕⢕⢕⢕⢕⢕⢕⢜⢷⢻⢏⢕⢕⢕⢕⢕⢕⢕⢕⢕⢕⣕⣵⣷⣼⣿⣿⣿⣿⣿⠀</a:t>
            </a:r>
            <a:br/>
            <a:r>
              <a:t>⣿⣿⣿⣿⣿⣿⣷⡕⢕⢕⢕⢕⢕⢕⣱⣵⣵⣵⢕⢕⢕⢕⢕⢕⢕⢕⢕⢕⢕⢕⢕⢕⢕⢕⢕⢕⢕⢕⢝⢿⣿⣿⣧⣕⢕⢕⢕⢕⢕⢕⢕⢕⢕⢕⢕⢝⢻⣿⣿⣿⣷⡕⢕⢑⢕⢕⢱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⡵⢟⣵⣿⡿⢏⢕⢕⢕⢕⢕⢕⢕⢄⠀⠁⢕⢕⢕⢕⢕⢕⢕⢕⢕⢕⢕⢕⢕⢕⢕⢕⢕⢕⢕⢕⢕⢕⢕⢕⢕⢕⢕⢕⢕⢕⢕⢜⢏⢕⢕⢕⢕⢕⢕⢕⢕⢕⣱⣾⣿⣿⣿⡇⣿⣿⣿⣿⣿⠀</a:t>
            </a:r>
            <a:br/>
            <a:r>
              <a:t>⣿⣿⣿⣿⣿⣿⣿⣷⡕⢕⢕⢕⢕⢕⢿⣿⣿⢏⢕⢕⢕⢕⢕⢕⢕⢕⢕⢕⢕⢕⢕⢕⢕⢕⢕⢕⢕⢕⢕⢕⢜⢻⢿⣿⣷⣵⡕⢕⢕⢕⢕⢕⢕⢕⢜⢕⢕⢜⢟⢳⢝⢕⢕⢕⢕⢕⢕⢜⢻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⢵⢏⣱⣾⡿⢏⢕⢕⢕⢕⢕⢕⢕⢕⢕⢕⢔⢕⢔⢕⢕⠑⠕⢕⢕⢕⢕⢕⢕⢕⢕⢕⢕⢕⢕⢕⢕⢕⢕⢕⢕⢕⢕⢕⢕⢕⢕⢕⢕⢕⢜⢕⢕⢕⢕⢕⢕⢕⢕⢸⣿⣿⣿⣿⣿⡇⣿⣿⣿⣿⣿⠀</a:t>
            </a:r>
            <a:br/>
            <a:r>
              <a:t>⣿⣿⣿⣿⣿⣿⣿⣿⣿⣕⢕⢕⢕⢕⢕⢕⢝⢕⢕⢕⢕⢕⢕⢕⢕⢕⢕⢕⢕⢕⢕⢕⢕⢕⢕⢕⢕⢕⢕⢕⢕⢕⢕⢝⢻⢿⣿⣷⣵⣕⢕⢕⢕⢕⢕⢕⢕⢕⢕⢑⢕⢵⣧⡕⢕⢕⢕⢕⢕⢜⢻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⢿⢏⢕⢕⢕⢕⢕⢕⢕⢕⢕⢕⢕⢕⢕⢕⢕⢕⢕⢔⢀⠑⠑⢕⢕⢕⢕⢕⢕⢕⢕⢕⢕⢕⢕⢕⢕⢕⢕⢕⢕⢕⢕⢕⢕⢕⢕⢕⢕⢕⢕⢕⢕⢕⢕⢕⣵⣾⣿⡿⢿⢟⢝⢕⢿⣿⣿⣝⢝⠀</a:t>
            </a:r>
            <a:br/>
            <a:r>
              <a:t>⣿⣿⣿⣿⣿⣿⣿⣿⣿⣿⣧⢕⢕⢕⢕⢕⢕⢕⢕⢕⢕⢕⢕⢕⢕⢕⢕⢕⢕⢕⢕⢕⢕⢕⢕⢕⢕⢕⢕⢕⢕⢕⢕⢕⢕⢕⢜⢝⢿⡿⣇⢕⢕⢕⢕⢕⠑⠀⢅⢕⢕⢕⢜⢻⣇⢕⢕⢕⢕⢕⢕⢜⢻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⠁⠕⢕⢕⢕⢕⢕⢕⢕⢕⢕⢕⢕⢕⢕⢕⢕⢕⢕⢕⢕⢕⢕⢕⢕⢇⡕⢕⣱⣵⣾⢿⢟⢏⢕⢕⢕⢕⢕⢕⣸⣿⣿⣿⣿⠀</a:t>
            </a:r>
            <a:br/>
            <a:r>
              <a:t>⣿⣿⣿⣿⣿⣿⣿⣿⣿⣿⣿⣧⡕⢕⢅⢕⢕⢕⢕⢕⢕⢕⢕⢕⢕⢕⢕⢕⢕⢕⢕⢕⢕⢕⢕⢕⢕⢕⢕⢕⢕⢕⢕⢕⢕⢕⢕⢕⢕⢜⢻⢿⣷⡕⢕⢀⢄⢕⢕⢕⢕⢕⢕⢕⢕⢕⢕⢕⢕⢕⢕⢕⢕⢜⢳⣕⢕⢕⢕⢕⢕⢕⢕⢕⢕⢕⢕⢕⢕⢕⢕⢕⢕⢕⢕⢕⢕⢕⢕⢕⢕⢕⢕⢕⢕⢕⢕⢕⢕⢕⢕⢕⢕⢕⣕⣕⣵⣵⣵⣷⣷⣷⣷⣵⣵⣵⣵⣵⣱⣵⢕⢕⢕⢕⢱⡕⢕⢕⢕⢕⢕⢕⢕⢕⢕⢕⢕⢕⢕⢕⢕⢕⢕⢕⢕⢕⢕⢕⢕⢕⢕⢕⢕⢕⢕⢕⢕⢕⢕⢕⢕⢕⢕⢕⢕⢕⢕⢕⢕⢕⢕⢕⢕⢕⢕⢕⢕⢕⢕⢕⢕⢕⢕⢕⢕⢄⠀⠀⠑⢕⢕⢕⢕⢕⢕⢕⢕⢕⢕⢕⢕⢕⢕⢕⢕⢗⡕⢕⣕⣵⡇⣷⢟⢝⢕⢕⢕⢕⢕⢕⢕⢕⢕⢕⢕⣿⣿⣿⣿⣿⠀</a:t>
            </a:r>
            <a:br/>
            <a:r>
              <a:t>⣿⣿⣿⣿⣿⣿⣿⣿⣿⣿⣿⣿⢇⢕⢕⢕⢕⢕⢕⢕⢕⢕⢕⢕⢕⢕⢕⢕⢕⢕⢕⢕⢕⢕⢕⢕⢕⢕⢕⢕⢕⢕⢕⢕⢕⢕⢕⢕⢕⢕⢕⠕⠜⢕⢵⣵⡕⢕⢕⢕⢕⢕⢕⢕⢕⢕⢕⢕⢕⢕⢕⢕⢕⢕⢕⢜⢱⢕⢕⢕⢕⢕⢕⢕⢕⢕⢕⢕⢕⢕⢕⢕⢕⢕⢕⢕⢕⢕⢕⢕⢕⢕⢕⢕⣕⣕⢕⣱⢕⡕⢣⣱⣾⣿⣿⣿⣿⣿⣿⣿⣿⣿⣿⡟⢻⣿⣿⣿⡿⢇⢕⢕⣕⡕⢻⢷⡕⢕⢳⢕⢕⢇⢜⢕⢕⢕⢕⢕⢕⢕⢕⢕⢕⢕⢕⢕⢕⢕⢕⢕⢕⢕⢕⢕⢕⢕⢕⢕⢕⢕⢕⢕⢕⢕⢕⢕⢕⢕⢕⢕⢕⢕⢕⢕⢕⢕⢕⢕⢕⢕⢕⢕⢕⢕⢕⢕⢕⢀⠀⠀⠁⠅⢕⢑⢕⢕⢕⢕⢕⢕⢕⢕⢕⣕⣵⣷⣿⢟⢟⢝⢸⣿⡇⢕⢕⢕⢕⢕⢕⢕⢕⢕⢕⢕⢱⣿⣿⣿⣿⣿⠀</a:t>
            </a:r>
            <a:br/>
            <a:r>
              <a:t>⣿⣿⣿⣿⣿⣿⣿⣿⣿⣿⢟⢕⢕⢕⢕⢕⢕⢕⢕⢕⢕⢕⢕⢕⢕⢕⢕⢕⢕⢕⢕⢕⢕⢕⢕⢕⢕⢕⢕⢕⢕⢕⢕⢕⢕⢕⢕⢕⢕⠑⠑⠀⠀⢔⢕⢜⢟⢷⣵⣕⢕⢕⢕⢕⢕⢕⢕⢕⢕⢕⢕⢕⢕⢕⢕⢕⢕⢕⢕⢕⢕⢕⢕⢕⢕⢕⢕⢕⢕⢕⢕⢕⢕⢕⢕⢕⢕⢕⢕⢕⢕⢜⢕⢜⢏⢕⢕⢕⡕⢕⡕⢸⣿⣿⡿⢻⣿⢷⢜⣿⣿⣏⢻⢻⣾⣝⣿⣿⣇⣷⣕⢕⢫⢕⢕⢕⢵⣵⡕⢸⢕⢕⢕⣕⣱⡕⢜⢕⣳⣷⣷⣧⡕⢕⢕⢕⢕⢕⢕⢕⢕⢕⢕⢕⢕⢕⢕⢕⢕⢕⢕⢕⢕⢕⢕⢕⢕⢕⢕⢕⢕⢕⢕⢕⢕⢕⢕⢕⢕⢕⢕⢕⢕⢕⢕⢕⢕⢕⢕⢄⠀⠀⠁⢕⢕⢕⢕⢕⢕⢕⣵⣾⡿⢟⢟⢝⢕⢕⢕⢕⢸⣿⣿⢕⢕⢕⢕⢕⢕⢕⢕⢕⢕⢕⣼⣿⣿⣿⣿⣿⠀</a:t>
            </a:r>
            <a:br/>
            <a:r>
              <a:t>⣿⣿⣿⣿⣿⣿⣿⣿⣿⡕⢕⢕⢕⢕⢕⢕⢕⢕⢕⢕⢕⢕⢕⢕⢕⢕⢕⢕⢕⢕⢕⢕⢕⢕⢕⢕⢕⢕⢕⢕⢕⢕⢕⢕⢕⢕⢕⢑⠀⠀⠀⢄⢕⢕⢕⢕⢕⢕⢜⢝⢷⢧⡕⢕⢕⢕⢕⢕⢕⢕⢕⢕⢕⢕⢕⢕⢕⢕⢕⢕⢕⢕⢕⢕⢕⢕⢕⢕⢕⢕⢕⢕⢕⢕⢕⢕⣱⣱⢕⢇⢕⢕⢕⢕⡕⢕⢵⣵⣵⣵⣵⣷⣻⡿⣷⣷⢻⣷⣞⢏⢝⣿⢼⣷⢸⣿⣿⣿⣿⣿⡿⢷⣵⡕⢵⣼⡿⢿⢻⢕⢜⢕⢸⢕⡕⢝⢳⣕⢝⣿⣿⣿⣿⢇⣕⢿⣇⢵⢕⢕⢕⢕⢕⢕⢕⢕⢕⢕⢕⢕⢕⢕⢕⢕⢕⢕⢕⢕⢕⢕⢕⢕⢕⢕⢕⢕⢕⢕⢕⢕⢕⢕⢕⢕⢕⢕⢕⢕⢕⢕⢔⢄⢄⢕⢕⢕⣱⣵⢕⢕⢜⢕⢕⢕⢕⢕⢕⢕⢕⢕⢸⣿⣿⣇⢕⢕⢕⢕⢕⢕⢕⢕⢕⢕⣿⣿⣿⣿⣿⣿⠀</a:t>
            </a:r>
            <a:br/>
            <a:r>
              <a:t>⣿⣿⣿⣿⣿⣿⣿⣿⣿⣧⢕⢕⢕⢕⢕⢕⢕⢕⢕⢕⢕⢕⢕⢕⢕⢕⢕⢕⢕⢕⢕⢕⢕⢕⢕⢕⢕⢕⢕⢕⢕⢕⢕⢕⢕⢕⢕⢄⠀⢀⢕⢕⢕⢕⢕⢕⢕⢕⢕⢕⢕⢕⢝⢳⢵⡕⢕⢕⢕⢕⢕⢕⢕⢕⢕⢕⢕⢕⢕⢕⢕⢕⢕⢕⢕⣕⣕⣱⡵⣾⣇⢕⢞⢱⢕⢗⢟⢇⢕⢕⢜⢇⢕⢜⢕⢜⢝⢹⣿⣿⡿⢿⣿⣷⢻⣿⢕⢇⢹⣏⣇⢟⣧⣻⣇⣹⣿⢻⢟⢝⢹⢿⣮⣕⡕⢜⢹⣕⢕⢱⢕⢕⢕⢕⢕⢳⣵⣕⢝⢺⡟⡏⢕⢕⢸⣟⢕⢱⣿⢿⢳⢇⢕⢕⢕⢕⢕⢕⢕⢕⢕⢕⢕⢕⢕⢕⢕⢕⢕⢕⢕⢕⢕⢕⢕⢕⢕⢕⢕⢕⢕⢕⢕⢕⢕⢕⢕⢕⢕⢕⢕⣕⣵⢕⢕⢕⢝⢕⢕⢕⢕⢕⢔⢕⢕⢕⢕⢕⢕⢕⢜⢿⣿⣿⡕⢕⢕⢕⢕⢕⢕⢕⣱⣿⣿⣿⣿⣿⣿⣿⠀</a:t>
            </a:r>
            <a:br/>
            <a:r>
              <a:t>⣿⣿⣿⣿⣿⣿⣿⣿⣿⣿⡕⢕⢕⢕⢕⢕⢕⢕⢕⢕⢕⢕⢕⢕⢕⢕⢕⢕⢕⢕⢕⢕⠕⢕⠕⠕⠕⠑⠑⠑⠕⠑⠅⠕⢕⠑⠀⠁⢕⢕⢕⢕⢕⢕⢕⢕⢕⢕⢕⢕⢕⢕⢕⢕⢕⢝⢳⢕⢕⢕⢕⢕⢕⢕⢕⢕⢕⢕⢕⢕⢕⢕⢕⢜⢝⢝⢇⡱⡵⢾⣮⡳⣧⣕⢕⢝⢗⢇⢕⢕⢕⢕⢕⢕⡕⢕⢕⣜⡝⣿⣇⣕⢽⢻⡜⢿⣧⡕⣼⣿⣿⣷⣕⣵⣿⣿⡟⢇⢱⣕⡷⢧⣸⣽⡿⢹⣝⣹⢕⣳⣵⣕⡵⣱⢗⢞⡟⢝⢕⢇⢝⡗⢜⢕⢕⢜⢕⢕⢸⢕⢕⢕⢕⢕⢕⢕⢕⢕⢕⢕⢕⢕⢕⢕⢕⢕⢕⢕⢕⢕⢕⢕⢕⢕⢕⢕⢕⢕⢕⢕⢕⢕⢕⢕⢕⢕⢕⢕⣕⣵⡿⢟⢏⢕⢕⠁⠀⠀⠑⢕⢕⢕⢕⢕⢕⢕⢕⢕⢕⢕⢕⢜⣿⣿⣷⢕⢕⢕⢕⣕⣱⣾⣿⣿⣿⣿⣿⣿⣿⣿⠀</a:t>
            </a:r>
            <a:br/>
            <a:r>
              <a:t>⣿⣿⣿⣿⣿⣿⣿⣿⣿⣿⣷⢕⢕⢕⢕⢕⢕⢕⢕⢕⢕⢕⢕⢕⢕⢕⢕⢕⢕⢕⢕⢅⠐⠁⠀⠀⠀⠀⠀⠀⠀⠀⠀⢔⠕⠀⠀⢀⢕⢕⢕⢕⢕⢕⢕⢕⢕⢕⢕⢕⢕⢕⢕⢕⢕⢕⢕⢕⢜⢕⢕⢕⢕⢕⢕⢕⢕⢕⢱⢇⢕⢕⢕⢕⢕⢕⢕⢜⢣⡕⢇⣿⣮⢝⢟⢷⡷⣧⣵⣵⡵⣵⣕⢕⢜⢧⣵⣿⣗⣧⣱⣫⣷⣵⣵⣵⣧⣷⣯⢵⢿⣟⣻⣿⣿⡿⢇⣵⡕⢺⢝⢹⢟⢝⢱⣗⡿⢯⢿⢗⢟⢹⢻⢿⣾⣿⣧⣵⡼⢕⢸⢗⢕⢕⢕⡕⢕⢻⣇⢕⢕⢕⢕⢕⢕⢕⢕⢧⢱⢕⢕⢕⢕⢕⢕⢕⢕⢕⢕⢕⢕⢕⢕⢕⢕⢕⢕⢕⢕⢕⢕⢕⢕⢕⢕⢕⢕⢗⢏⢕⢕⢕⢕⢕⢕⢔⢀⠀⠀⠑⢕⢕⢕⢕⢕⢕⢕⢕⢕⢕⢕⢕⢸⣿⣿⣇⣵⣾⣿⣿⣷⢻⣿⣿⣿⣿⣿⣿⣿⣿⠀</a:t>
            </a:r>
            <a:br/>
            <a:r>
              <a:t>⣿⣿⣿⣿⣿⣿⣿⣿⣷⣧⣵⣕⡕⢕⢕⢕⢕⢕⢕⢕⢕⢕⢕⢑⠕⢕⢕⢕⢕⢕⢕⢕⢔⢔⠀⠀⢀⢀⠀⠀⠀⠀⢔⠐⠀⠀⢀⢕⢕⢕⢕⢕⢕⢕⢕⢕⢕⢕⢕⢕⢕⢕⢕⢕⢕⢕⢕⢕⢕⢕⢕⢕⢕⢕⢕⢕⢕⣕⡕⢕⢕⢕⢕⢕⢜⢕⢕⢕⢕⢸⣕⣿⣿⣿⣿⣗⢱⣕⡕⢕⢏⣹⣿⣿⣿⣿⣿⣿⣿⣿⣿⣿⣿⣿⣿⣿⣿⣿⣿⣿⣿⣯⣽⣿⣿⣱⣼⣽⣿⣧⣧⣮⡕⢽⢱⣾⣾⣕⣕⡕⢕⢕⢕⢱⢿⣵⡟⢇⢱⣷⣿⣵⢜⢱⡵⢕⢕⢕⢜⢇⣕⣕⢕⢕⢕⡕⢕⢕⢕⡕⣕⣾⡗⢕⢕⢕⢕⢕⢕⢕⢕⢕⢕⢕⢕⢕⢕⢕⢕⢕⢕⢕⢕⢕⢕⢕⢕⢕⢕⢕⢕⢕⢕⢕⢕⢕⢕⢄⠀⠀⠑⢕⢕⢕⢕⢕⢕⢕⢕⢕⢕⢕⣵⣿⣿⣿⡼⣿⣿⣿⣿⣿⣿⣿⣿⣿⣿⣿⣿⣿⠀</a:t>
            </a:r>
            <a:br/>
            <a:r>
              <a:t>⣿⣿⣿⣿⣿⣿⣿⣿⣿⣿⣿⣿⡻⣷⣷⣷⣵⣕⣕⢕⢕⢕⢕⢕⢕⢕⢕⢅⢕⢕⢕⢕⢕⢀⠀⠀⠀⠁⠁⠐⠀⢄⠀⠀⠀⠀⢕⢕⢕⢕⢕⢕⢕⢕⢕⢕⢕⢕⢕⢕⢕⢕⢕⢕⢕⢕⠕⢕⢕⢕⢕⢕⢕⢜⢫⢝⢗⢣⢵⢕⢕⡕⢕⢕⢕⢱⡧⡕⢕⣱⣿⢏⢕⢕⢝⢿⣿⣿⣿⣿⣿⣽⣷⣿⣿⣿⣿⣿⣿⣿⣿⣿⣿⣿⣿⣿⣿⣿⣿⣿⣿⣿⣿⣿⢿⣿⣿⣿⣿⣿⣿⣿⣿⣷⣵⣾⡿⢻⢟⢏⢕⢕⢕⢵⣮⣿⣧⣷⣷⣵⣵⣧⣗⢳⣿⣕⢕⢣⢕⣸⣿⡇⢕⢕⢕⢸⢇⢕⢕⣻⢟⢿⢕⢕⢕⢕⢕⢕⢕⢕⢕⢕⢕⢕⢕⢕⢕⢕⢕⢕⢕⢕⢕⢕⢕⢕⢕⢕⢕⢕⢕⢕⢕⢕⢕⢕⢕⢕⢄⠀⠀⠁⢕⢕⢕⢕⢕⢕⢕⢕⢕⢕⣿⣿⣿⣿⣷⢻⣿⣿⣿⣧⣿⣿⣿⣿⣿⣿⣿⣿⠀</a:t>
            </a:r>
            <a:br/>
            <a:r>
              <a:t>⢿⢻⢿⣿⣿⣿⣿⣿⣇⡕⠜⢙⢕⢏⢟⢏⢟⢻⢿⢿⣷⣷⣧⣵⣕⣕⢕⢕⢕⢕⢕⢕⢕⢕⢁⢀⣀⣀⣠⣤⠔⠀⠀⠀⠐⢕⢕⢕⢕⢕⢕⢕⢕⢕⢕⢕⢕⢕⢕⢕⢕⢕⢕⢕⢕⢕⢔⢕⢕⢕⢱⢕⢕⢵⢇⡕⡕⢜⢟⢵⢕⢜⢗⢣⢕⢕⢕⣽⣼⢏⢕⢱⢵⢕⣝⡱⢜⢟⣻⣿⣿⣿⣿⣿⣿⣿⣿⣿⣿⣿⣿⣿⣿⣿⣿⣿⣿⣿⣿⣿⣿⣿⣿⣿⣾⣿⣿⣿⣿⣿⣿⣏⢿⣯⢝⣿⣿⣧⣷⣧⣧⣿⣷⣾⡏⢝⢝⢟⢿⢿⣜⣿⣫⢹⢿⣿⣽⡷⣟⢫⣜⣣⣕⢕⢕⢕⢱⢕⢕⡕⢕⢕⢕⢕⢕⢕⢕⢏⢕⢕⢕⢕⢕⢕⢕⢕⢕⢕⢕⢕⢕⢕⢕⢕⢕⢕⢕⢄⢕⢕⢕⢕⢕⢕⢕⢕⢕⢕⢕⢄⠀⠀⠁⢕⢕⢕⢕⢕⢕⢕⢕⢕⢸⣿⣿⣿⣿⣯⣿⣿⣿⣿⣿⣿⣿⣿⣿⣿⣿⣿⠀</a:t>
            </a:r>
            <a:br/>
            <a:r>
              <a:t>⢕⢅⢅⢍⢝⢟⢛⢋⢅⠔⠑⠁⠀⠁⠁⠑⠑⠑⠕⠕⠝⢝⢝⢟⢿⢿⢿⣿⣾⣷⣧⣕⡕⡕⢜⣿⣿⣿⣿⡇⢕⠀⠀⠀⠀⢕⢕⠑⠑⠕⢕⢕⢕⢕⢕⢕⢕⢕⠕⢕⢕⢕⢕⢕⢕⢕⢅⢱⣿⣧⢱⢕⣵⡞⢕⢕⢕⢕⢕⣱⡕⢕⢕⢕⢕⡱⣷⣿⡧⢕⢇⢕⢕⢇⢕⢕⢵⣾⣿⣿⣿⣏⣿⣿⣿⣿⣿⣿⣿⣿⣿⣿⣿⣿⣿⣿⣿⣿⣿⣿⣿⣿⣿⣿⣿⣿⣿⣿⣿⡿⣿⣿⣟⢿⣿⣿⣿⣿⣿⣿⣿⣿⣿⣿⣿⣷⣕⣽⣗⣧⣽⣧⣷⣵⣮⣷⣎⣝⡱⣽⣽⣿⣽⣵⣵⣵⣷⣾⣾⣿⣇⢜⡇⣷⣧⢕⢕⢕⢕⢕⢕⡱⢕⢕⢕⢕⢕⢕⢕⢕⢕⢕⢕⢕⢕⢕⢕⢕⢕⢕⢕⢕⢕⢕⢕⢕⢕⢕⢕⢕⢔⠀⠀⠀⠑⢕⢕⢕⢕⢕⢕⢕⢸⣿⣿⣿⣿⣿⡾⣿⣿⣿⣿⣿⣿⣿⣿⣿⣿⣿⠀</a:t>
            </a:r>
            <a:br/>
            <a:r>
              <a:t>⠀⠀⠀⠁⠁⠁⠑⠁⠀⠀⠀⠀⠀⠀⠀⠀⠀⠀⠀⠀⠀⠁⠁⠁⠁⠑⠕⠕⢜⢕⢝⢝⢝⢝⢗⢻⣿⣿⣿⡇⢕⢕⢔⢔⢔⢔⢅⢔⢔⢅⠄⠅⠑⢕⢕⢕⢔⢕⢑⢑⢄⠀⠕⠕⢕⢕⣕⣕⣻⣿⣿⣜⢟⢝⢕⢕⢕⣱⣕⡜⢟⡟⢷⢇⢕⢕⢜⢝⢳⣧⡱⢵⢵⣕⣳⣷⣿⣟⣯⢏⢱⣾⣿⣿⣿⣿⣿⣿⣿⣿⣿⣿⣿⣿⣿⣿⣿⣿⣿⣿⣿⣿⣿⣿⣿⣿⣟⣻⡿⣗⡽⢵⢼⣷⡟⢟⢹⡟⢱⣿⣷⣝⢿⣿⣿⣿⣿⣿⣿⣿⣿⣿⣿⣿⣿⣿⣿⣷⣗⣿⣿⣿⣿⣿⣿⣿⣿⣿⣿⣿⣿⣷⣝⣵⢯⣿⡇⢕⢕⣵⣎⢕⢕⢕⢕⢕⢕⢕⢕⢕⢕⢕⢕⢕⢕⢕⢕⢕⢕⢕⢕⢕⢕⢕⢕⠕⢕⢕⢕⢕⢕⠀⠀⠀⠀⠑⢕⢕⢕⢕⢕⢕⢕⣿⣿⣿⣿⣿⣿⣻⣿⣷⣿⣿⣿⣿⣿⣿⣿⣿⠀</a:t>
            </a:r>
            <a:br/>
            <a:r>
              <a:t>⠀⠀⠀⠀⠀⠀⠀⠀⠀⠀⠀⠀⠀⠀⠀⠀⠀⠀⠀⠀⠀⠀⠀⠀⠀⠀⠀⠀⠀⠀⠁⠑⢑⢑⣕⣱⣿⣿⣿⢝⢕⢕⢕⢕⣕⡕⢕⢕⢕⢕⢔⢄⢄⢀⠀⠁⠁⠑⠕⢕⢕⢕⢄⣵⢕⢜⡟⢟⣿⣿⣿⣿⣷⣵⣧⣿⣿⣾⣇⢕⢕⣝⢵⢕⢕⢕⢕⢕⢕⢜⢿⣧⣼⣿⣿⣿⣿⣿⣟⢾⣾⣿⣿⣿⣿⣿⣿⣿⣿⣿⣿⣿⣿⣿⣿⣿⣿⣿⣿⣿⣿⣿⣿⣿⣿⣿⣿⣿⣧⣵⡝⢝⣝⣿⣵⢕⢹⢜⢕⡜⣿⣷⣵⣹⣿⣿⣿⣿⢟⢿⡟⢿⢷⣽⣿⣿⣽⢿⣿⣿⣿⣿⣿⣿⡜⢝⡿⣿⣿⣿⣿⡕⢸⣿⣧⣵⢵⣧⣕⢕⢣⢇⢕⢕⢕⢕⢕⢑⢕⢅⢕⢕⢕⢕⢕⢕⢕⢕⢕⢕⢕⢕⢕⢕⢕⠐⢕⢕⢕⢕⢕⠕⠀⠀⠀⠀⠑⢕⢕⢕⢕⢕⢕⣿⡿⢟⢟⠻⠿⠯⢿⣼⣿⣿⣿⣿⣿⢻⢝⢝⠀</a:t>
            </a:r>
            <a:br/>
            <a:r>
              <a:t>⠀⠀⠀⠀⠀⠀⠀⠀⠀⠀⠀⠀⠀⠀⠀⠀⠀⠀⠀⠀⠀⠀⠀⠀⠀⠀⠀⠀⠀⢸⣿⣿⣿⣿⣿⣿⣿⣿⡏⢕⢕⠕⠕⢕⢕⢝⢝⢗⢇⢵⢕⣕⡕⢕⢕⢕⢔⢄⢄⢀⢀⢕⢟⣿⣷⣷⣵⣿⣿⣿⣿⣿⣿⣿⣿⣟⣿⣿⣿⣿⢇⣕⡕⢕⢕⢕⢵⢕⢕⢕⢕⢟⢝⢿⣿⣿⣿⣿⣿⣟⢿⣿⣿⣿⣿⣿⣿⣿⣿⣿⣿⣿⣿⣿⣿⣿⣿⣿⣿⣿⣿⣿⣿⣿⣿⣿⣿⣿⣟⢿⣿⣧⢝⢾⣷⡕⡕⣾⣷⣿⡿⣿⣿⣿⣿⣿⣿⣿⣿⣿⣿⣿⣿⣿⢿⣿⣿⣿⣷⣿⣿⣿⣿⣿⣷⣟⣷⣿⣿⣿⣿⣿⣿⣷⣿⣟⢾⣿⣷⣵⢜⢕⢕⢕⢕⢕⢕⢕⢕⢕⢕⢕⢕⢕⢕⢕⢕⢕⢕⢕⢕⢕⢕⢑⢕⢅⢕⢕⢕⢕⢕⢕⠀⠀⠀⠀⢀⢕⢕⢕⢕⢕⠀⢙⢕⢕⢕⠕⢕⢕⢕⢔⢔⢕⢝⢙⢿⢜⢕⢕⠀</a:t>
            </a:r>
            <a:br/>
            <a:r>
              <a:t>⠀⠀⠀⠀⠀⠀⠀⠀⠀⠀⠀⠀⠀⠀⠀⠀⠀⠀⠀⠀⠀⠀⠀⠀⠀⠀⠀⠀⠀⢸⣿⣿⣿⣿⣿⣿⣿⣿⢇⠕⠀⠀⠀⠁⢁⠁⠑⠑⠕⠕⢕⢕⢜⢝⢕⢕⢕⢕⢕⢕⣾⣱⣷⣿⣿⣿⢟⢏⢻⣝⡿⣿⡿⣿⣿⣾⢏⢹⣿⣿⣿⣿⡕⢕⢕⣕⡕⢕⢱⡕⢕⢕⢕⡕⢹⣿⣿⣿⣿⣿⣿⣿⣿⣿⣿⣿⣿⣿⣿⣿⣿⣿⣿⣿⣿⣿⣿⣿⣿⣿⣿⣿⣿⣿⣿⣿⣿⣿⣿⣿⣿⣿⣿⣧⣽⢱⣿⣿⣿⣷⣸⣿⣿⣿⣿⡿⣿⣿⣿⣿⣝⣿⣟⣵⢞⢏⣿⣿⣿⣿⣿⣿⣿⣿⣿⣿⣿⡿⣿⣿⣿⣿⣿⣿⣿⣿⣿⣿⣿⣿⣾⣷⣧⣾⣵⣵⢕⢕⢕⣱⡕⢕⢕⢕⢕⢕⢕⢕⢕⢕⢕⢕⢕⢕⢁⠑⢕⢕⢕⢕⠁⢀⢕⠀⠀⠀⠑⢕⢕⠕⠁⠀⠀⠀⠀⠁⠀⠑⠁⠁⠕⢕⢕⢕⢕⢕⢕⢅⠑⢕⠀</a:t>
            </a:r>
            <a:br/>
            <a:r>
              <a:t>⠀⠀⠀⠀⠀⠀⠀⠀⠀⠀⠀⠀⠀⠀⠀⠀⠀⠀⠀⠀⠀⠀⠀⠀⠀⠀⠀⠀⠀⠈⢿⣿⣿⣿⣿⣿⣿⣿⠁⠀⠀⠀⠀⠀⠁⠁⠑⠑⠔⠔⢄⢅⢑⢑⠑⠕⠕⢕⣱⣿⣿⣿⣿⣿⡕⢝⣿⣗⣷⣾⣿⣼⣻⣿⣯⡝⣽⡝⢻⣿⣿⣿⢿⣿⢕⡕⢕⢕⣕⢸⣕⢕⢕⣷⣾⣿⣿⣿⣿⣿⣿⣿⣿⣿⣿⣿⣿⣿⣿⣿⣿⣿⣿⣿⣿⣿⣿⣿⣿⣿⣿⣿⣿⣿⣿⣿⣿⣿⣿⣿⣿⣧⣵⣿⣿⣷⣾⣿⣿⣿⣿⣿⣿⣿⣿⣿⣿⣿⣿⣿⣿⢟⢕⣵⣿⢟⣻⣟⣽⣿⣿⣿⣿⣿⣿⣿⣿⣿⣿⣿⣿⣿⣿⣿⣿⣿⣿⣿⣿⡿⢿⣟⣟⣟⣿⡿⣿⣷⣕⣾⣿⣷⡕⢕⢕⢕⢄⢕⢕⠁⠁⠁⠁⠁⠑⠐⠕⢕⢕⠁⠀⠀⠕⠀⠀⠀⠀⠀⠁⠀⠀⠀⠀⠀⠀⠀⠀⠀⠀⠀⠀⠀⠀⠀⠁⠁⢑⢑⠕⢔⠀</a:t>
            </a:r>
            <a:br/>
            <a:r>
              <a:t>⢄⢀⢀⢀⢀⢀⠀⠀⠀⠀⠀⠀⠀⠀⠀⠀⠀⠀⠀⠀⠀⠀⠀⠀⠀⠀⠀⠀⠀⠀⠘⣿⣿⣿⣿⣿⣿⡇⠀⠀⠀⠀⠀⠀⠀⠀⠀⠀⠀⠀⠀⠀⠁⠁⠁⠑⢕⣵⣿⣿⣟⢟⢏⢕⢞⢾⢧⣾⣻⣿⢿⢟⢫⣝⣟⣿⣿⣿⣷⣿⣿⣏⣜⢝⣳⣾⣇⢜⢹⢟⢕⣵⣿⣿⣿⣿⣿⣿⣿⣿⣿⣿⣿⣿⣿⣿⣿⣿⣿⣿⣿⣿⣿⣿⣿⣿⣿⣿⣿⣿⣿⣿⣿⣿⣿⣿⣿⣿⣿⣿⣿⣿⣿⣿⣿⣿⣝⣟⣝⣿⣿⣿⣿⣿⣿⣿⣿⣿⣿⣿⣿⣇⣱⣏⢱⣾⣿⣿⣿⡇⢕⣿⣿⣯⣿⣿⣿⣿⣿⣿⣿⣿⣿⣿⣿⣿⣿⣿⡵⣵⣇⣷⣼⣽⢝⣹⣿⣿⣿⣿⣿⣿⣷⡑⠁⠑⠕⠕⠑⠁⠁⠀⠀⠀⠀⠀⠐⠅⠑⠁⠀⠀⠀⠀⠀⠀⠀⠀⠀⠀⠀⠀⠀⠀⠀⠀⢀⢀⢀⢄⢄⢄⢔⢔⢔⢕⢕⢕⢕⢕⠀</a:t>
            </a:r>
            <a:br/>
            <a:r>
              <a:t>⢀⠀⠀⠁⠁⠁⠁⠁⠑⠑⠐⠐⠐⠔⠄⠄⠄⠄⠀⢀⢀⠀⠀⠀⠀⠀⠀⠀⠀⠀⠀⠜⣿⣿⣿⣿⣿⣷⠀⠀⠀⠀⠀⠀⠀⠀⠀⠀⠀⠀⠀⠀⠀⠀⠀⠀⣼⣿⣿⣿⡻⢕⢱⢕⢜⢕⢸⡕⢜⢏⢜⢱⣹⣿⣿⣿⣿⣿⣿⣿⡿⣿⣿⣧⣜⣝⣝⣗⣕⣵⣿⣿⣿⣿⣿⣿⣿⣿⣿⣿⣿⣿⣿⣿⣿⣿⣿⣿⣿⣿⣿⣿⣿⣿⣿⣿⣿⣿⣿⣿⣿⣿⣿⣿⣿⣿⣿⣿⣿⣿⣿⣿⣿⣿⣿⣿⣿⡏⣿⣷⣧⣷⣼⣿⣿⣿⣿⣿⣿⣿⢟⣱⣿⣿⣧⣿⡿⢿⡣⣕⣾⣿⣿⣿⣿⣿⣿⣿⣿⣿⣿⣿⣿⣿⣿⣿⣿⡿⣿⣿⣿⢿⣿⣿⣾⣿⣷⣾⣿⣿⣿⣿⣿⣧⢀⠀⠀⠀⠀⠀⠀⠀⠀⠀⠀⠀⠀⠀⠀⠀⠀⠀⢀⢀⠀⠀⠀⠀⠀⢔⢔⢔⢕⢕⠕⠕⠕⠕⠑⠑⠑⠑⠑⠑⠑⠑⠑⠑⠑⠕⠀</a:t>
            </a:r>
            <a:br/>
            <a:r>
              <a:t>⠀⠀⠀⠀⠀⠀⠀⠀⠀⠀⠀⠀⠀⠀⠀⠀⠀⠀⠀⠀⠀⠀⠀⠀⠀⠀⠀⠀⠀⠀⠀⠀⠹⣿⣿⣿⣿⣿⢀⠀⠀⠀⠀⠀⠀⠀⠀⠀⠀⠀⠀⠀⠀⠀⠀⢱⡟⣿⣿⣿⣷⣕⡜⣕⣵⡕⢕⡕⢕⢕⢕⢕⣟⣷⣿⣿⣿⢿⢳⣹⣵⣼⣿⣿⣿⣿⣿⣿⣿⣿⣿⣿⣿⣿⣷⣿⣿⣿⣿⣿⣿⣿⣿⣟⣿⣿⣿⣿⣿⣿⣿⣿⣿⣿⣿⣿⣿⣷⣿⣿⣿⣿⣿⣿⣿⣿⣿⣿⣿⣿⣿⣿⣿⣿⣿⣿⣿⡿⣏⣽⣿⣿⢻⡻⢗⣻⣻⣿⣿⣿⣿⣿⣿⣿⣿⣿⣷⣾⣿⣿⣿⣿⣻⣿⣿⣿⣿⣿⣿⣿⣿⣿⣿⣿⣿⣿⣿⣧⣜⣿⣿⣿⣿⣿⡾⣿⣿⣿⣿⣿⣿⣿⣿⣿⣧⢀⠀⠀⠀⠀⠀⠀⠀⠀⢀⢀⢄⢄⢔⢕⢕⢕⠕⠕⠀⠀⠀⠀⠀⠁⠁⠀⠀⠀⠀⠀⠀⠀⠀⠀⠀⠀⠀⠀⠀⠀⠀⠀⠀⠀⠀</a:t>
            </a:r>
            <a:br/>
            <a:r>
              <a:t>⢄⢄⢄⢀⢀⢀⢀⢀⠀⠀⠀⠀⠀⠀⠀⠀⠀⠀⠀⠀⠀⠀⠀⠀⠀⠀⠀⠀⠀⠀⠀⠀⠀⠘⢿⣿⣿⣿⡇⠀⠀⠀⠀⠀⠀⠀⠀⢀⢄⢀⢀⠀⠀⠀⢄⢜⢝⢻⢿⢿⣿⣿⣿⣿⣿⣟⡇⢝⢕⣕⣕⡕⢿⣿⣽⣝⣇⢱⢾⢇⢝⢿⡿⣿⣵⣿⣿⣿⢿⣿⣿⣿⣿⣿⣿⣿⣿⣿⣿⣿⣿⣿⣿⣿⣿⣿⣿⣿⣿⣿⣿⣿⣿⣿⣿⣿⣿⣿⣿⣿⣿⣿⣿⣿⣿⣿⣿⣿⣿⣿⣿⣿⣿⣿⣿⣿⣾⡕⢏⢻⣿⣿⣧⣽⣾⣿⣿⣿⣿⣿⣿⣿⣿⣿⣿⣿⣿⣿⣿⣟⣵⣽⣿⣿⣟⣿⣿⣿⣿⣿⣿⣿⣿⣿⣿⣿⣿⣿⡷⢟⢟⣝⢝⢜⢝⢟⢝⢟⢽⢿⣿⣿⣿⣿⣿⣧⠀⠀⠀⠀⢀⢔⢕⢕⢕⢕⢕⢕⠀⠀⠀⠀⠀⠀⠀⠀⠀⠀⠀⠀⠀⠀⠀⠀⠀⠀⠀⠀⠀⠀⠀⠀⠀⠀⠀⠀⠀⠀⠀⢀⠀</a:t>
            </a:r>
            <a:br/>
            <a:r>
              <a:t>⠑⠑⠑⠑⠑⠑⠑⠑⠑⠑⠑⠐⠑⠐⠔⠔⠔⠔⠔⢔⢔⢄⢄⢄⢄⢄⢄⢀⢀⢀⢀⢀⢀⢀⠁⢹⣿⣿⢇⠀⠀⠀⠀⠀⠀⠀⠔⢕⢕⢕⢕⢔⢀⠀⢑⠕⠕⢑⢕⢕⢻⡿⢟⢿⡿⢟⣟⡟⢟⢝⢇⢜⢷⡜⢽⣿⢿⢿⢷⢾⣿⣿⣧⣻⣿⣿⣿⣿⣵⣿⣿⣿⣿⣿⣿⣿⣿⣿⣿⣿⣿⣿⣿⣿⣿⣿⣿⣿⣿⣿⣿⣿⣿⣿⣿⣿⣿⣿⣿⣿⣿⣿⣿⣿⣿⣿⣿⣿⣿⣿⣿⣿⣿⣿⣿⣿⣿⣿⣼⣟⣿⣿⣿⣿⣿⣿⡻⣿⣿⣿⣿⣿⣿⣿⣿⣿⣿⣿⣷⣿⣿⣿⣯⣿⣿⣿⣿⣿⣿⣿⣽⣿⣿⣿⣿⣿⣾⢇⢕⢕⢱⡇⢝⢕⢕⢕⢕⢕⣸⣏⢹⣿⣿⡟⢿⣿⡇⠀⠀⢄⢕⢕⢕⢕⢕⠕⢕⣕⠀⠀⠀⠀⠀⠀⠀⠀⠀⠀⠀⠀⠀⠀⠀⠀⠀⢀⢄⢄⢄⢄⢄⢔⢔⢔⢔⢔⢕⢕⢕⢕⠀</a:t>
            </a:r>
            <a:br/>
            <a:r>
              <a:t>⠀⠀⠀⠀⠀⠀⠀⠀⠀⠀⠀⠀⠀⠀⠀⠀⠀⠀⠀⠀⠀⠀⠀⠀⠀⠀⠀⠁⠁⠁⠁⠁⠁⠁⠁⠑⠘⢝⢇⠑⠐⠐⠀⠀⠔⠔⠄⠕⠕⢗⢕⢕⢕⢕⢁⢁⢀⠀⠁⢕⢜⡳⢵⢕⢕⢕⢹⢿⢗⢞⢗⢕⢜⢻⡟⢝⢝⢝⢟⢿⢿⢽⣫⣿⣿⣿⣿⣿⣿⣿⣿⣿⣿⣿⣿⣿⣿⣿⣿⣿⣿⣿⣿⣿⣿⣿⣿⣿⣿⣿⣿⣿⣿⣿⣿⣿⣿⣿⣿⣿⣿⣿⣿⣿⣿⣿⣿⣿⣿⣿⣿⣿⣿⣿⣿⣿⣿⣿⣿⣿⣿⣿⣿⣿⣿⣿⣿⣾⣿⣿⣿⣿⣿⣿⣿⣿⣿⣿⣿⣿⣿⣿⣿⣿⣿⣿⣿⣿⣿⣿⣿⣿⣿⣿⣏⣟⢱⣜⢎⢕⢵⢕⢱⢕⢪⡕⡱⢸⣧⡾⣿⣿⢟⣫⣼⣿⣧⠀⠀⢕⢕⢕⢕⢕⠀⠀⠜⡏⢄⢄⢄⢄⢔⢕⢄⠀⠄⢄⢄⢄⢔⢔⢔⢔⢕⢕⢕⢕⢕⢕⢕⢕⢕⢕⢕⢕⢕⢕⢕⢕⠀</a:t>
            </a:r>
            <a:br/>
            <a:r>
              <a:t>⠀⠀⠀⠀⠀⠀⠀⠀⠀⠀⠀⠀⠀⠀⠀⠀⠀⠀⠀⠀⠀⠀⠀⠀⠀⠀⠀⠀⠀⠀⠀⠀⠀⠀⠀⠀⢕⢕⢕⠀⠀⠀⠀⠀⠀⠀⠀⠀⠀⠁⢕⢕⢕⢕⢕⡕⠘⠄⢔⠕⠕⢕⢕⢕⢕⢕⢕⢕⢁⢕⠑⢕⢕⢕⢕⢕⢕⢕⢱⢕⢇⢕⢾⣿⣿⣿⣿⣿⣿⣿⣿⣿⣿⣿⣿⣿⣿⣿⣿⣿⣿⣿⣿⣿⣿⣿⣿⣿⣿⣿⣿⣿⣿⣿⣿⣿⣿⣿⣿⣿⣿⣿⣿⣿⣯⣧⣜⣹⣿⣿⣿⣿⣿⣿⣿⣿⣿⣿⣿⣿⣿⣿⣿⣿⣿⣿⣿⣿⣿⣿⣿⣿⣿⣿⣿⣿⣿⣿⣿⣿⡻⣿⣿⣿⣿⢻⣿⣿⣿⣿⣿⣿⣿⣿⣿⣿⣷⣯⣷⣕⢕⢣⢵⣕⣕⡝⣷⡾⡝⢕⢕⢕⣜⣿⣟⢻⡻⡔⢄⢕⢕⢕⢕⢕⢕⢕⢔⢑⢕⢕⢕⢕⢕⢕⠑⠀⠀⢕⠑⠑⠑⠑⠑⠑⠑⠑⠑⠕⠑⠑⠕⢕⢕⠕⢕⢕⢕⢕⢕⢕⠀</a:t>
            </a:r>
            <a:br/>
            <a:r>
              <a:t>⠀⠀⠀⠀⠀⠀⠀⠀⠀⠀⠀⠀⠀⠀⠀⠀⠀⠀⠀⠀⠀⠀⠀⠀⠀⠀⠀⠀⠀⠀⠀⠀⠀⠀⠀⠀⢕⢕⢕⢕⠀⠀⠀⠀⠀⠀⠀⠀⠀⠀⠑⢕⢕⢕⢕⢔⠐⢄⢣⢔⢔⢕⢕⢕⢱⡕⢕⢕⠑⢕⢕⢕⢕⣧⢕⢕⢕⢕⢜⢕⢱⢕⢕⢜⢿⣿⣿⣿⣿⣿⣿⣿⣿⣿⣿⣿⣿⣿⣿⣿⣿⣿⣿⣿⣿⣿⣿⣿⣿⣿⣿⣿⣿⣿⣿⣿⢿⣿⣽⣿⣿⣿⣿⣿⣿⣿⣿⣿⣿⣿⣿⣿⣿⣿⣿⣿⣿⣿⣿⣿⣿⣿⣿⣿⣟⣻⣿⣿⣿⣿⣿⣿⣿⣿⣿⣿⣿⣿⣿⣿⣯⣽⣿⣽⣿⣾⣿⣿⣿⣿⣿⣿⣿⣿⣿⣿⣿⣿⢿⡟⢿⣝⣿⣿⣟⢯⣻⢜⡕⢜⢇⢕⢫⣵⣼⣻⣷⣧⢕⢕⢕⢕⢕⠁⠕⠕⢕⢕⢕⢕⢕⢕⢕⢕⢀⢀⢀⢔⢄⢔⢔⢔⢔⢔⢔⢔⢔⢔⢔⢔⢕⢕⢕⢕⢕⢕⢕⢕⢕⣵⠀</a:t>
            </a:r>
            <a:br/>
            <a:r>
              <a:t>⠀⠀⠀⠀⠀⠀⠀⠀⠀⠀⠀⠀⠀⠀⠀⠀⠀⠀⠀⠀⠀⠀⠀⠀⠀⠀⠀⠀⠀⠀⠀⠀⠀⠀⠀⢄⢕⢕⢕⢕⠀⠀⠀⠀⠀⠀⠀⠀⠀⠀⠀⢕⢕⢕⢕⢜⢕⣼⣧⢕⣕⡇⢱⣷⢕⢜⣧⢕⡕⢕⢕⢜⠕⢕⢕⢕⢕⢕⢕⢵⢇⢕⢕⢑⢕⣹⣿⣿⣿⣿⣿⣿⣿⣿⣿⣿⣿⣿⣿⣿⣿⣿⣿⣟⣿⡿⢿⣿⣿⣿⣿⣿⣿⣿⣿⣾⣷⣿⣿⣿⣿⣿⣿⣿⣿⣿⣿⣿⣿⣿⣿⣿⣿⣿⣿⣿⣿⣿⣿⣿⣿⣿⣿⣿⣿⣿⣿⣿⣿⣿⣿⣿⣿⢿⣿⣿⣿⣿⣿⣧⣝⢕⢽⢝⢝⡝⢺⣝⣻⣿⣿⣿⣿⣽⣿⣿⣿⣵⣿⣿⣷⢇⢜⢕⢝⣱⣿⣧⡕⢕⢕⢕⢕⢕⢝⢻⢏⢝⢕⢕⢕⢕⢕⠔⠔⢔⢔⢕⢕⢕⢕⢕⢕⢕⠕⠕⢕⢕⢕⢕⢕⢕⢕⢕⢕⢕⢕⢕⢕⢕⢕⢕⢕⢕⢕⢕⢕⢕⢜⢟⠀</a:t>
            </a:r>
            <a:br/>
            <a:r>
              <a:t>⠀⠀⠀⠀⠀⠀⠀⠀⠀⠀⠀⠀⠀⠀⠀⠀⠀⠀⠀⠀⠀⠀⠀⠀⠀⠀⠀⠀⠀⠀⠀⠀⠀⠀⠀⢕⢕⢕⢕⢕⠀⢀⢀⠀⠀⠀⠀⢄⢄⢄⢄⢕⢕⢕⢕⢔⣄⢕⢝⡕⢏⢕⢕⢕⢕⢕⢟⢕⢕⢔⢕⢅⢅⢕⢕⢕⢕⢔⢔⢕⢕⢕⣵⣷⣿⡝⢝⢹⣿⣿⣿⣿⣿⣿⣿⣿⣿⣿⣿⣿⣿⣿⣾⣿⣿⣿⣷⣿⣿⣿⣿⣿⣿⣿⣿⣿⣿⣿⣿⣿⣿⣿⣿⣿⣿⣿⣿⣿⣿⣿⣿⣿⣿⣿⣿⣿⣿⣿⣿⣿⣿⣿⣿⣿⣿⣿⣿⣿⣿⣿⣿⣿⣿⣿⣿⣯⢱⣟⣝⣹⣽⣷⣵⣼⣕⢕⣕⣸⣝⣿⣿⣿⣿⣿⣼⣿⣿⣷⢻⣿⣿⣯⣵⣷⣿⣿⣿⢿⢇⢕⢕⣕⢕⢱⢕⢝⢕⢕⢕⢕⢕⢕⢕⢀⢄⢀⢀⢀⢀⢀⢄⢄⢄⠀⠀⠀⢅⠀⠀⢀⢀⢀⢀⢀⢕⢕⢕⢕⢕⢕⢕⢕⢕⢕⢕⢕⢕⢕⢕⢕⠀</a:t>
            </a:r>
            <a:br/>
            <a:r>
              <a:t>⠀⠀⠀⠀⠀⠀⠀⠀⠀⠀⠀⠀⠀⠀⢀⢀⠀⢀⠀⢄⠄⠄⠄⠄⠄⠄⠄⠄⠀⠀⠐⠐⠐⠐⠀⢕⢕⢟⢏⢕⠀⠁⠁⠀⠀⠀⠀⠀⠀⠀⠀⠕⠕⢕⠕⠐⠜⢕⣵⣇⡕⢕⢜⠇⢅⢕⢕⢕⢕⢕⢕⢕⢕⢕⢕⢇⢕⢕⢕⢱⢾⣿⣿⣟⣻⣿⣷⡎⢸⣿⣿⣿⣿⣿⣿⣿⣿⣿⣿⡏⣿⣏⢱⣵⣿⣿⣿⣿⣟⡟⢱⢜⢟⣿⣿⣿⣿⣿⣿⣿⣿⣿⣿⣿⣿⣿⣿⣿⣿⣿⣿⣿⣾⣿⣿⣿⣿⣿⣿⣿⣿⣿⣿⣿⣿⣿⣿⣿⣿⣿⣿⣿⢿⣿⣝⢜⡕⡱⣏⢜⢟⣿⣿⣿⣿⣿⣽⣯⣷⣾⣯⣿⣿⣿⣿⣿⣿⣿⣿⣿⣷⣾⣿⣿⣟⣿⡟⢇⢁⢅⢕⢎⢕⢇⢕⢕⢕⢕⢅⢁⠁⠁⠁⠁⠁⠑⠑⠑⠑⠑⠑⠑⠑⠁⠁⠑⠕⠑⠕⠕⠕⠕⠕⠕⢕⢕⢕⢕⢕⢕⢕⢕⢕⢕⢕⢕⢕⢵⢱⢵⠀</a:t>
            </a:r>
            <a:br/>
            <a:r>
              <a:t>⠕⠑⠑⠐⠀⠀⠀⠀⠀⠀⠀⠀⠀⠀⠀⠀⠀⠀⠀⠀⠀⠀⠀⠀⠀⠀⠀⠀⠀⠀⠀⠀⠀⠀⠀⢕⢕⢕⢕⢕⠀⠀⢄⢄⢄⢄⢄⠀⢔⢔⢔⢔⢕⢕⢕⢕⡱⣞⢝⢕⢑⠅⠑⢁⢁⢑⢕⢕⣧⡱⢕⢕⢜⣕⢗⢗⣱⣜⢿⢝⣣⣿⣿⣿⣿⣿⣿⣵⣾⣿⣿⣿⣿⣿⣿⣿⣿⣿⣿⣿⣿⣿⣿⣿⣾⣿⣿⣿⣿⣷⡾⣗⣾⣿⣿⣿⣿⣿⣿⣿⣿⣿⣿⣿⣿⣿⣿⣿⣿⣿⣿⣿⣿⣿⣿⣿⣿⣿⣿⣿⣿⣿⣿⣿⣿⣿⣿⣿⣿⣿⣿⣿⣿⣯⡜⢹⣷⣞⣿⣷⣾⣿⣿⣿⢿⣿⣿⣿⣿⣿⣿⣿⣿⣿⣟⢗⣿⣿⡯⢕⢿⣿⣿⣽⡽⣿⡗⢕⢣⢕⢅⢕⢑⠁⢕⢕⢕⢕⢅⠕⠀⠀⠀⠀⠀⠀⠔⠔⢄⢄⢄⢄⠀⠀⠀⢀⠀⠀⠀⠀⠀⠀⠀⠀⠀⠀⠀⠁⠁⠁⠁⠁⠑⠑⠑⠑⠑⠕⠕⠕⠀</a:t>
            </a:r>
            <a:br/>
            <a:r>
              <a:t>⠀⠀⠀⠀⠀⠀⠀⠀⠀⠀⠀⠀⠀⠀⠀⠀⠀⠀⠀⠀⠀⠀⠀⠀⠀⠀⠀⠀⠀⠀⢀⢀⢀⢀⢀⣵⣵⣷⣷⡕⢔⢔⢕⢕⢕⢕⠕⠕⠑⢕⢕⢕⢕⢕⢕⢕⢕⡵⢕⢕⢕⢕⢔⢕⢕⢕⢕⢕⢕⢕⢱⢵⣺⢿⢝⢾⡿⢟⢕⢎⡿⣿⣿⣿⣿⣿⣿⣿⡿⢿⣿⣿⣿⣿⣿⣿⣿⣿⡟⣻⣿⣿⣟⣝⣝⣽⣵⣟⣿⣣⣼⣿⢿⣿⣿⣿⣿⣿⣿⣿⣿⣿⣿⣿⣿⣿⣿⣿⣿⢿⣿⣿⣿⣿⣿⣿⣿⡿⣿⣿⣿⣿⣿⣿⣿⣿⣿⣿⣿⣿⣿⣿⣿⣿⣿⣽⣿⣝⣻⣿⣿⣿⣷⣿⣿⣿⣿⣿⣟⣿⣿⣿⣿⣿⣿⣿⣿⣿⣧⣵⣕⣿⣿⣯⢕⢝⢕⢕⢕⢕⢕⢔⢕⢕⢕⣇⢕⢅⢑⢁⠐⠄⢄⢄⢄⢄⢔⢔⢔⢔⢔⢄⠄⠀⠀⠑⠀⠀⠀⠐⠐⠐⠔⠔⠔⢔⢄⢄⢄⢄⢀⢀⢀⢀⢀⢀⢀⠀⠀⠀⠀</a:t>
            </a:r>
            <a:br/>
            <a:r>
              <a:t>⠀⠀⠀⠀⠀⠀⢀⢀⢀⢀⢄⢄⢄⢄⢄⢔⢔⢔⢔⢔⢔⢔⢔⢕⢕⢕⢕⢕⢕⢕⢕⢕⢕⢕⢕⣿⣿⣿⣿⡇⢕⢕⢅⢕⢱⢕⢔⢔⢕⢑⢕⢕⢕⢕⢕⢕⢜⢕⢕⢟⢏⢱⠕⠑⠕⢜⢇⢕⠑⠑⢕⢕⢝⢧⡕⣻⣿⣷⣕⡕⢕⣾⣿⣿⣿⣿⣻⣿⣿⣿⣿⣿⣿⣿⣿⣿⣿⡿⣳⣿⣿⣟⣻⢿⣿⣿⣿⣷⣿⣿⣿⣿⣽⣯⢿⣿⣿⣿⣿⣿⣿⣿⣿⣿⣿⣿⣿⣿⣿⣾⣿⣿⣿⣿⣿⣾⣿⣿⣿⣿⣿⣿⣿⣿⣿⣿⣿⣿⣿⣿⣿⣿⣿⣿⣿⣿⣿⣿⣿⣿⣿⣧⣽⣿⣿⣿⣿⣿⣿⣿⣿⣿⡟⢹⣿⣿⣿⣿⣿⣯⣿⣿⣿⣳⣷⢧⣷⣇⣕⣕⡕⢵⢕⡕⡼⡟⢕⢕⢕⢔⢄⠀⠀⠀⠀⠀⠁⠁⠁⠁⠁⠁⠀⠀⠀⠀⠀⠀⠀⠀⠀⠀⠀⠀⠀⠀⠀⠀⠀⠀⠁⠁⠁⠑⠑⠑⠑⠑⠕⢕⠀</a:t>
            </a:r>
            <a:br/>
            <a:r>
              <a:t>⢔⢔⢔⢔⢕⢕⢕⢕⢕⢕⢕⢕⢕⢕⢕⢕⢕⢕⢕⢕⢕⢕⢅⢅⢕⢕⢕⢕⢕⢕⢕⢕⢕⢕⢵⣿⣿⣿⣿⡟⢕⢕⢕⢕⢕⢕⢕⢕⢕⠕⠑⢕⢕⢱⣕⢕⠑⢕⢕⢎⠕⠑⠀⠀⠀⠑⢕⢕⢔⢀⢕⢕⢕⣵⢸⢿⣿⣿⣿⣷⣷⣵⣟⣼⡻⢟⣿⣿⣿⣿⣿⣿⣿⣿⣿⣿⡟⣏⣿⢿⣿⣿⣿⣷⣜⣽⣿⣿⣿⣿⣿⣾⣿⣿⣿⣿⣿⣿⣿⣿⣿⣿⣿⣿⣿⣿⣟⣿⣿⣿⣿⣿⣿⣿⣿⣿⣿⣿⣿⣿⣿⣿⣿⣿⣿⣿⣿⣿⣿⣿⣿⣿⣿⣿⣿⣿⣿⣿⣿⣿⣿⣿⣿⣿⣿⣿⣟⣟⢿⡿⣿⣿⣷⣾⣿⣿⣿⣿⣿⣿⣿⣿⣿⣿⢯⣿⣿⢿⢿⣷⣵⣼⡵⢾⢗⡞⣇⢣⢕⢕⢑⠀⠀⠀⠀⠀⠀⠀⠀⠀⠀⠀⠀⠀⠀⠀⠀⠀⠀⠀⠀⠀⠀⠀⠀⠀⠀⠀⠀⠀⠀⠀⠀⠀⠀⠀⠀⠀⠀⠀⠀</a:t>
            </a:r>
            <a:br/>
            <a:r>
              <a:t>⢕⢅⢅⢅⢅⢕⢕⢕⢕⢕⢕⢕⢕⢕⢕⢕⢕⢕⢕⢕⢕⢕⢕⢕⢕⢕⢕⢕⢕⢕⢕⢕⢕⢕⢕⣻⣿⣿⢿⢇⠑⠑⠁⠁⠁⠁⠕⠕⠑⠀⠀⠀⠁⠁⠟⢝⢗⢔⢕⢕⢀⠄⠅⢄⢀⠀⢕⢵⢕⢕⢺⢗⢾⣿⣿⣿⣿⡿⣿⣎⣝⣱⣏⢝⡹⢟⢿⣿⢿⣿⣟⣟⢻⣿⣿⣿⣿⣿⣿⣿⣷⣿⣻⣽⣿⣿⣿⢿⡿⣿⣿⣿⣿⣿⣿⣿⣿⣿⣿⣿⣿⣿⣿⣿⣿⣿⣿⣿⣿⣿⣿⣿⣿⣿⣿⣿⣿⣿⣿⣿⣿⣿⣿⣿⣿⢿⣿⣿⣿⣿⣿⣿⣿⣿⣿⣿⣿⣿⣿⣿⣿⣿⣿⣿⣿⣿⣷⣵⣵⣾⣿⣿⣿⣿⣿⣿⣿⣿⣿⣿⣿⣿⣿⣿⣿⣿⣿⣿⣿⣿⣿⣿⣿⣷⢗⢾⣿⣧⣕⣱⡕⢀⢀⢀⠀⠀⠀⠀⠀⠀⠐⠀⢄⠀⠀⢔⠀⠀⠀⠀⠀⠀⠀⠀⠀⠀⠀⠀⠀⠀⠀⠀⠀⠀⠀⠀⠀⠀⠀⠀⠀</a:t>
            </a:r>
            <a:br/>
            <a:r>
              <a:t>⢕⢕⢕⢕⢕⢕⢕⢕⢕⢕⢕⢕⢕⡕⢕⢕⢕⢕⢕⢕⠕⠕⠑⢑⢑⢕⢕⢕⠕⠕⠑⠑⠑⠁⠁⢕⢝⢹⢕⢕⠀⠀⠀⠀⠀⠀⠀⠀⠀⠀⠀⠀⠀⠀⠀⢕⠑⠑⠑⠑⠐⠀⠀⢄⠀⢀⡑⠄⠁⠵⢕⢕⢕⢝⢏⢝⢟⡹⢟⢟⢕⢕⢕⢕⢱⢞⢻⢿⣵⣝⣹⣿⢜⢿⢿⣿⣧⡿⢿⣏⢝⢕⢝⣿⢿⣿⣿⣧⣵⣼⣿⣿⣿⣿⣿⣿⣿⣿⣿⣏⢝⣯⣿⣿⣿⣿⣿⣿⣿⣿⣿⣿⣿⣿⣿⣿⣿⣿⣿⣿⣿⣿⣿⣿⣿⣷⣿⣿⣿⣿⣿⣿⣿⣿⣿⣿⣿⣿⣿⣿⣿⣿⣿⣿⣿⣿⣿⣿⣿⣿⣿⣿⣿⣿⣿⣿⣿⣿⣿⣿⣿⣿⣿⡿⢟⢟⡟⢟⣾⣿⣿⣿⣿⢿⣿⣿⣿⣿⣿⣿⡇⠕⠕⢕⢕⢕⢔⢀⢔⢄⢀⢄⢀⠀⢄⢑⠀⠀⠀⠀⠀⠀⠀⠀⠀⠀⠀⠀⠀⠀⠀⠀⠀⠀⠀⠀⠀⠀⠀⠀⠀</a:t>
            </a:r>
            <a:br/>
            <a:r>
              <a:t>⢗⢕⢕⢕⢕⢵⢕⢕⢟⠟⠏⠕⠑⠑⠑⢁⢁⠅⠔⠔⠔⠑⠑⠑⠁⠁⠀⠀⠀⠀⠀⠀⠀⠀⠀⢕⢕⢕⢕⠀⠀⠀⠀⠀⠀⠀⠀⠀⠀⠀⠀⠄⠐⠀⠀⠀⠀⠀⠀⠀⠀⠁⠐⠀⢀⠁⢕⢕⢀⢀⢄⢕⢕⢱⣕⡕⢕⢕⢕⢕⢕⢕⢱⢇⢕⢕⢕⢧⣽⢯⣻⣿⢕⣾⣾⣿⣯⢇⢞⢝⢟⡿⣿⣟⢕⣿⣿⣿⣿⣿⣿⣿⣿⣿⣿⣿⣿⣿⣿⢟⣷⣽⣿⣿⣷⣿⣿⣿⣿⣿⣿⣿⣿⣿⣿⣿⢻⣿⣿⣿⣿⣿⣿⣿⣿⣷⣿⣿⣿⣿⡿⢻⣿⡿⣿⣿⣿⣿⣿⣿⣿⣿⣿⣿⣿⣿⣿⣿⣿⣿⣽⣿⣿⣿⣿⣿⣿⣿⣿⣿⣿⣿⣿⢇⢱⣧⣱⣕⢝⣽⣻⣿⣿⣿⡿⢿⣟⢟⢻⣿⢇⠀⠀⠀⠀⠀⠀⠁⠁⠁⠑⠑⠑⢱⢷⢕⠄⠄⠀⠀⠀⠀⠀⠀⠀⠀⠀⠀⠀⠀⠀⠄⠄⠀⠀⠀⠀⠀⠀⠀⠀</a:t>
            </a:r>
            <a:br/>
            <a:r>
              <a:t>⠕⠑⠑⢑⢁⢅⢄⠔⠔⠔⠐⠑⠁⠁⠀⠀⠀⠀⠀⠀⠀⠀⠀⠀⠀⠀⠀⠀⠀⠀⠀⠀⠀⠀⠀⢕⢕⢕⢕⠀⠀⠀⠀⠀⠀⠀⠀⠀⠀⠀⠀⠀⠀⢀⢄⠀⠀⠀⠀⠀⠀⢅⠀⢔⡜⢕⢕⢕⢕⢕⠕⠑⠑⢜⢟⣕⢕⢕⢕⢕⣷⡾⢿⢳⢳⢵⢗⢝⢕⡎⣿⡿⢿⢿⣿⢝⢕⣕⣕⢕⢕⢕⢜⢻⣷⣿⣿⣿⣿⣿⣿⡿⣿⣿⣿⣿⣿⣿⣷⣽⣿⣿⣿⣿⣿⣿⣿⣿⣿⣿⣿⣿⣟⣿⣿⣿⣿⢫⣻⣿⣿⣿⣿⣿⣿⣿⣿⣿⣿⣿⣵⡕⣝⢕⣱⣵⣼⡷⡝⢻⣿⣿⣿⢟⢟⢞⢇⡽⢻⣿⣿⣿⣿⣿⣿⣿⣿⣿⣿⣿⣿⣿⣼⣵⣼⢿⡯⢕⣱⢟⣿⣿⣿⣯⢕⣼⣿⣿⣷⣵⢅⢄⢀⢀⠀⠀⠀⠀⠀⠀⠀⠀⢔⢕⢕⠀⠀⠀⠀⠀⠀⠀⠀⠀⠀⠀⠀⠀⠀⠀⠀⠀⠀⠀⠀⠀⠀⠀⠀⠁⠀</a:t>
            </a:r>
            <a:br/>
            <a:r>
              <a:t>⠕⠑⠑⠁⠁⠀⠀⠀⠀⠀⠀⠀⠀⠀⠀⠀⠀⠀⠀⠀⠀⠀⠀⠀⠀⠀⠀⠀⠀⠀⠀⠀⠀⠀⠀⢕⢕⢵⢕⠑⠀⠀⠀⠀⠀⠀⠀⠀⠀⢰⡄⠀⠀⠀⠀⠀⠀⠀⢀⢔⢕⢕⢕⢕⢜⢕⢕⢜⠁⠕⠀⠀⢁⢀⠑⠕⠕⢕⢕⢕⢝⢕⢕⢕⢕⢕⢕⢱⢕⢜⢇⢕⢕⢕⢕⢕⡺⢟⢗⢇⡜⢜⢝⣽⣿⢿⢿⡻⣼⡮⡕⢗⡽⣿⣿⣿⣿⣿⣿⣿⣿⣿⣿⣿⣿⣿⣿⣿⣿⣿⣿⣿⣿⣿⣽⣿⣿⣽⢟⣿⣿⣿⣟⣷⣽⣿⣿⣯⣻⣿⣿⣿⣿⣿⣿⣿⣏⣝⣵⣷⣝⣿⣿⣿⣞⣕⢏⢕⢕⢽⣿⣿⣿⣿⣿⣿⣿⣿⣿⣿⣿⣿⣿⣿⣿⣇⣿⣾⣷⣯⣾⣧⣼⣿⣸⢿⣿⢿⣹⢎⠕⢕⢕⢕⢇⢰⢴⢄⣄⡀⢀⢄⢕⢕⢕⠀⠀⠀⠀⠀⠀⠀⠀⠀⠀⠀⠀⠀⠀⠀⠀⠀⠀⠀⠀⠀⠀⠀⠀⠀⠀</a:t>
            </a:r>
            <a:br/>
            <a:r>
              <a:t>⠀⠀⠀⠀⠀⠀⠀⠀⠀⠀⠀⠀⠀⠀⠀⠀⠀⠀⠀⠀⠀⠀⠀⠀⠀⠀⠀⢀⢀⢄⠄⠔⠐⠁⠀⢕⢕⢕⢕⠀⠀⠀⠀⠀⠀⠀⠀⠀⠀⢸⣿⣦⡀⢄⠄⠄⢑⢄⢄⠑⠑⠑⢕⠔⠁⢀⢀⢀⠑⠑⠄⢕⡕⠑⠀⠀⠰⠑⠁⢕⢕⢕⢕⢕⠑⢕⢀⢑⢕⡕⢕⢷⢕⢕⡕⢕⢕⣗⢕⢕⣵⣵⣾⡗⡝⢺⢺⣯⢕⢕⣻⣿⣧⣽⣿⣿⣿⣿⣿⣿⣿⣿⣿⡟⢻⢿⢿⣿⣟⡿⣿⣿⣿⣿⣿⡿⣿⣿⡼⣿⣿⣿⣿⣿⣿⣿⣿⢯⢏⣟⣟⣿⣿⣝⢻⣽⣿⣿⡏⢝⢇⢕⢻⣿⣽⡜⢇⢜⡱⣸⣿⣿⣿⣿⣿⣿⣿⣿⣿⣿⣿⣿⣿⣿⢿⣿⣽⣿⣿⣿⣿⣿⢿⣿⢻⣧⣜⢯⢕⠀⠀⠀⠀⠀⠁⠁⠑⠜⢟⢟⢻⣿⣿⣷⣧⣄⢀⢀⠀⠀⠀⠀⠀⠀⠀⠀⠀⠀⠀⠀⠀⠀⠀⠀⠀⠀⠀⠀⠀⠀⠀</a:t>
            </a:r>
            <a:br/>
            <a:r>
              <a:t>⠀⠀⠀⠀⠀⠀⠀⠀⠀⠀⠀⠀⠀⠀⠀⠀⠀⠀⠀⠀⢀⢀⢄⢔⢔⠕⠑⠑⠁⠀⠀⠀⠀⠀⠀⠕⢕⣕⡕⢄⠀⠀⠀⠀⠀⠀⠀⠀⢀⣼⣿⣿⣷⣕⢕⠕⠑⠁⠀⠀⠀⠀⠁⢀⠀⠐⠑⢑⢔⢕⢕⢅⢑⢔⠀⢔⠁⢀⢄⢄⢕⡇⢕⠀⠀⠁⠄⢔⠕⢕⢕⢜⡇⢕⢜⢱⢕⢷⣿⡿⡿⢟⢕⢝⢕⢱⢕⡎⢝⢺⣿⣿⣗⣟⣿⣿⣿⣿⣿⣿⣿⣿⡕⢜⢕⢇⢕⢝⢻⣷⣿⣿⣻⣿⣿⣿⣽⣿⣷⣿⣿⣿⡿⢿⣷⢎⢷⣷⣷⣿⣿⣿⣻⣿⣽⣿⣱⡇⢕⢕⢕⢕⣕⡟⢻⣿⣵⣷⣿⣿⣿⣿⣿⣿⣿⣿⣿⣿⣿⣯⢾⢿⣿⢿⢿⣿⣾⢧⢻⢏⢕⢅⢜⢏⢟⢇⢧⢷⢕⢔⢀⠀⠀⠀⠀⠀⠀⠀⠀⠀⢘⢝⢟⢟⢟⠟⢻⢿⣷⣷⣧⣵⣔⣔⣔⢄⢄⢀⢀⢀⠀⠀⠀⠀⠀⠀⠀⠀⠀⠀⠀</a:t>
            </a:r>
            <a:br/>
            <a:r>
              <a:t>⠀⠀⠀⠀⠀⠀⠀⠀⠀⠀⠀⠀⠀⢀⢀⢄⢔⢔⢕⢕⢕⢕⠕⠑⠁⠀⠀⠀⠀⠀⠀⠀⠀⠀⠀⠑⢕⢝⢕⢕⠀⠀⢀⢀⠄⠔⢑⢁⢔⣿⣿⣿⣿⣿⣧⠀⠀⠀⠀⠀⠀⠀⠀⠀⠑⢵⢔⠕⢱⢾⢗⢰⣕⡔⢀⢕⢔⢕⢔⢕⢟⢇⢁⠁⠐⠀⢁⢕⢕⢕⢕⢕⣕⢕⢕⢕⢜⣝⡹⡇⢜⢗⢷⡕⢕⡕⢕⢇⣝⣽⣟⣻⣿⢟⣿⣿⣿⣿⣿⣿⢿⣿⣣⢕⡕⡟⢕⢜⢕⢽⢿⣿⣿⣿⣿⣿⣿⣿⣿⢿⢟⢝⢗⢳⡷⢽⣿⢿⢿⣿⣿⡷⢾⣿⣿⣯⡝⣝⣱⣕⢕⢕⢜⢕⢕⡸⢟⣿⣿⣿⣿⣿⣿⣿⣿⣿⣿⣿⣿⣿⣾⢿⣿⣿⡧⡜⢱⡕⢕⢧⣵⢕⢕⣕⡕⢕⢕⡕⠁⠁⠑⠐⠄⢄⢄⢄⢄⠀⠀⠀⢕⢕⢕⢕⠀⠀⠀⠀⠁⠈⠙⠝⠟⢿⢿⣿⣿⣷⣷⣵⣕⣕⣕⢔⢔⢄⢄⢄⢀⢀⠀</a:t>
            </a:r>
            <a:br/>
            <a:r>
              <a:t>⠀⠀⠀⠀⠀⢀⢀⢄⢄⢔⢔⢕⢕⢕⢕⢕⠕⠑⠑⠁⠀⠀⠀⠀⠀⠀⢀⠀⠀⠀⠀⠀⠀⠀⠀⠀⢕⣕⣵⡕⢔⢑⢅⢄⠔⠕⠑⠁⠁⣿⣿⣿⣿⣿⣿⡕⠀⠀⠀⠀⠀⠀⠀⠀⠀⠀⠁⠱⣕⣸⣧⣵⢕⢕⢄⢕⢕⢕⢕⢕⢕⢕⢑⢀⡄⠑⠁⠁⢕⢕⢕⢜⢹⢕⢕⣇⢎⢕⢕⢕⡕⣱⡕⢵⢳⢕⢪⣽⡟⣼⣿⣟⣾⣿⢿⣿⣳⢿⢏⢝⢕⢟⣝⢕⢝⢏⣱⢝⢕⢳⣕⣾⣿⣿⣿⣿⣻⢗⢕⢕⣕⣕⣕⢕⢕⢕⢕⢕⣪⣫⣧⣕⣿⣿⣿⢿⢏⢹⡝⢝⣱⢕⣵⢗⢟⡟⢇⢕⢻⣯⣏⢹⣟⣟⣿⣿⣝⣽⡿⢕⣷⣷⣷⣷⣮⣗⢟⠑⠑⢱⢝⣵⢕⢜⢝⢝⠃⠀⠀⠀⠀⠀⠀⠀⠁⠑⠑⠕⠔⠀⢕⢇⢕⢕⠀⠀⠀⠀⠀⠀⠀⠀⠀⠀⠀⠁⠈⠙⠟⠻⢿⢿⣿⣿⣷⣧⣵⣕⣕⣕⠀</a:t>
            </a:r>
            <a:br/>
            <a:r>
              <a:t>⢄⢔⢔⢕⢕⢕⢕⢕⢕⠕⠕⠑⠑⠁⠀⠀⠀⠀⠀⠀⠀⠀⠀⠀⠀⠀⠀⠀⠀⠀⠀⠀⢀⢄⠄⠐⢜⣽⣿⣿⢇⠑⠁⠀⠀⠀⠀⠀⢄⣿⣿⣿⣿⣿⣿⣧⠀⠀⠀⠀⠀⠀⠀⠀⠀⠀⠀⠀⠘⠏⢝⢫⢱⣕⢁⠁⠑⢕⢔⢔⢕⢕⠕⢔⠀⠀⢄⢕⢕⢕⢕⢕⢕⢕⢕⢻⣵⣕⣵⡿⣧⣿⢜⢕⢕⢕⣷⣟⣷⣿⣿⣿⣿⣫⣿⣿⢕⢇⢕⢕⡕⢱⢱⢕⢵⢸⣿⢇⢱⢷⣿⣿⣿⣿⣿⣿⣿⢇⢕⢕⢕⢜⢝⢕⢕⢵⢵⣾⣿⣿⣿⣿⣿⢗⢕⢕⡕⣕⡜⢫⢕⢕⢇⢕⢱⣗⣣⢵⣵⢎⢕⢼⢿⣿⣟⣿⣿⣿⢕⢕⢧⢕⢝⢟⢟⢝⢱⢗⢕⢗⢟⢟⡧⢵⠑⠀⠀⠀⠀⠀⠀⠀⠀⠀⠀⠀⠀⠀⠀⠀⢜⢕⢕⢕⠀⠀⠀⠀⠀⠀⠀⠀⠀⠀⠀⠀⠀⠀⠀⠀⠀⠁⠑⠙⠝⢟⢻⢿⣿⣿⠀</a:t>
            </a:r>
            <a:br/>
            <a:r>
              <a:t>⢕⢕⢕⠕⠕⠑⠁⠁⠀⠀⠀⠀⠀⠀⠀⠀⠀⠀⠀⠀⠀⠀⠀⠀⠀⠀⠀⢀⢄⢔⢔⢕⢅⢔⠔⠕⠑⢝⢏⢕⢕⠀⠀⠀⠀⠀⠀⠀⢱⣿⣿⣿⣿⣿⣿⣿⠀⠀⠀⠀⠀⠀⠀⠀⠀⠀⠀⠀⠀⠀⠑⠑⠜⢝⢕⠕⢄⢕⢱⠇⢕⢕⢕⢕⢱⢵⢕⢎⢕⣷⣧⣕⣕⢕⢜⣾⢝⢕⢇⡸⢜⢕⢜⡕⢕⢣⣿⣯⣽⣿⣿⣿⢿⡿⣿⡺⢗⢕⢵⣿⢕⣵⢕⢕⢕⢝⢕⢕⣕⣿⣿⣿⣿⣿⣿⣿⡟⢇⢕⢕⢕⢕⢕⢕⢕⢕⢕⡱⢝⣟⣿⣻⣝⢕⢕⢱⢜⢻⢧⣼⡇⢜⡗⢇⢜⣷⢕⢱⣹⡇⢕⢕⢕⢝⢕⢕⢱⢵⢵⡕⡕⠑⢕⢱⢱⢷⢇⡕⢕⣱⣽⢟⠙⠀⠀⠀⠀⠀⠀⠀⠀⠀⠀⠀⠀⠀⠀⠀⠀⠀⢕⢕⢕⠁⠀⠀⠀⠀⠀⠀⠀⠀⠀⠀⠀⠀⠀⠀⠀⠀⠀⠀⠀⠀⠀⠀⠀⠁⠑⠘⠀</a:t>
            </a:r>
            <a:br/>
            <a:r>
              <a:t>⠁⠁⠀⠀⠀⠀⠀⢀⢀⢄⠔⠐⠁⠀⠀⠀⠀⠀⠀⠀⠀⢀⢀⢄⢔⢕⢕⢕⢕⠕⠕⠑⠁⠀⠀⠀⠀⢕⢕⢕⢕⠀⠀⠀⠀⠀⠀⠀⢜⣿⣿⣿⣿⣿⣿⣿⡇⠔⠀⢀⢔⠕⠁⠀⠀⢀⠀⠀⠀⠀⠀⠀⠀⠑⢕⢕⢆⢔⢔⢄⢕⢕⢕⡟⢾⢵⡪⢞⢱⢕⣵⣵⢗⢿⢜⣱⣧⣣⣞⡕⡕⢷⣿⣽⣕⣱⣜⢟⣿⣿⣷⣵⣕⢕⣱⣱⡕⢕⢕⣜⡜⣿⢕⢕⡕⢇⢧⣏⡽⢻⣿⣿⣿⣿⣿⣿⣿⣕⣱⣕⢱⣕⢕⢕⢕⢕⣸⣿⣿⣿⢏⢟⣿⣕⢕⢕⢕⢕⢜⢻⣧⡜⢾⡷⢷⣿⡷⣧⣏⢕⢕⢱⢕⢕⢕⢕⠕⢕⢱⢿⢇⢕⢕⢕⢕⢕⢱⣧⢕⢝⠁⠁⠀⠀⠀⢀⠀⠀⠀⠀⣠⣇⠀⠀⠀⠀⠀⠀⠀⢄⢕⢕⢕⠀⠀⠀⠀⠀⠀⠀⠀⠀⠀⠀⠀⠀⠀⠀⠀⠀⠀⠀⠀⠀⠀⠀⠀⠀⢀⣀⠀</a:t>
            </a:r>
            <a:br/>
            <a:r>
              <a:t>⢀⢀⢀⢄⠔⠐⠑⠁⠀⠀⠀⠀⠀⠀⠀⢀⢀⢄⢔⢔⢕⢕⢕⢕⠕⠕⠑⠁⠀⠀⠀⠀⠀⠀⠀⠀⠀⠀⢕⢕⢕⢀⠀⠀⠀⠀⠀⠀⠑⣿⣿⣿⣿⣿⣿⣿⣿⡔⢕⠕⠁⢀⢄⢔⠑⠁⠀⠀⠀⢀⠀⠀⠀⠀⠀⠀⠘⠱⣾⢿⡿⢧⣽⣧⡕⢜⣕⢵⡜⢻⡕⢪⡕⢱⢵⢗⢞⢏⢜⢇⢕⡕⢕⢜⢝⢿⢿⣿⣿⢻⣿⣧⣼⣿⣿⣿⡜⢇⢜⢝⢿⡻⡏⢕⢱⢝⢕⣼⡟⡮⣻⣿⣿⣿⣿⣿⣿⣿⣿⣿⣯⣝⣷⣷⣷⡿⢏⢝⣻⣷⢕⢜⣹⣿⣗⢵⣕⢱⢕⡕⢻⡽⢧⣵⢕⢜⣳⡜⢜⡝⢻⣷⢕⢕⢔⢁⢕⢕⢑⢕⢕⢑⢕⢕⢕⠕⠞⠑⠑⠀⠀⢀⢀⠀⠀⠀⠀⢔⣰⣾⣿⣿⠀⠀⠀⠀⠀⠀⠀⢕⢕⢕⢕⠀⠀⠀⠀⠀⠀⠀⠀⠀⠀⠀⠀⠀⠀⠀⠀⠄⢄⢀⢀⠀⢴⣶⣾⣿⣿⣿⠀</a:t>
            </a:r>
            <a:br/>
            <a:r>
              <a:t>⠑⠁⠁⠀⠀⠀⠀⢀⢀⢀⢀⢄⢄⢔⢕⢕⢕⢕⠕⠑⠑⠁⠁⠀⠀⠀⠀⠀⠀⠀⠀⠀⠀⠀⠀⠀⠀⠀⢕⢕⢕⢕⠀⠀⠀⠀⠀⠀⢔⣿⣿⣿⣿⣿⣿⣿⣿⣇⢀⢄⢔⠕⠁⠀⠀⠀⢄⢔⢕⢀⢔⠀⠀⠀⢀⢔⢀⠁⠁⠙⠕⢕⢟⢱⡼⢇⢕⢱⢜⢕⢕⡜⢕⢕⢕⢕⢕⢕⢕⢕⢕⢕⢕⢕⢜⡝⢞⢜⢿⣿⣿⣾⣽⣿⢇⢕⢜⢇⡕⡕⢕⢝⢱⣧⢇⢎⣧⣟⣽⣗⢻⣿⣿⡿⢿⣿⣿⣿⢣⣿⣿⣿⣿⢟⢿⣧⣧⣎⡕⢱⡵⢕⢝⢝⢿⣵⡕⢵⢕⢗⢸⣟⡜⢝⢷⣵⣼⣵⣕⣸⣷⢕⢕⢜⢗⢵⣕⡵⢗⠕⠑⠅⢕⠕⠑⠀⠀⠀⠀⠀⠀⠁⢕⢕⢔⢄⣴⣾⣿⣿⣿⣿⡕⠀⠀⠀⠀⠀⠀⢕⢕⢕⠕⠀⠀⠀⠀⠀⠀⠀⠀⠀⠀⠀⠀⠀⠀⠀⠀⠀⠀⠁⠁⠀⠔⠙⢿⣿⣿⣿⠀</a:t>
            </a:r>
            <a:br/>
            <a:r>
              <a:t>⢀⢀⢀⢄⢔⢔⢕⢕⢕⢕⢕⢕⢕⢕⠕⠑⠁⠀⠀⠀⠀⠀⠀⠀⠀⠀⠀⠀⠀⠀⠀⠀⠀⠀⠀⠀⠀⠀⠕⢕⢕⢕⠀⠀⢀⢀⠄⠐⢁⣿⣿⣿⣿⣿⣿⣿⣿⣿⡕⠁⠀⠀⠀⢀⢔⢕⢕⢕⠕⠑⠀⢀⢄⢔⢁⠀⠀⠀⠀⠀⠀⠀⠁⠑⠕⢣⢕⢕⢜⠕⢕⢕⢄⠐⠁⢕⢕⢕⡕⢕⢕⢕⢕⢕⢕⢕⢕⢕⢜⡟⢿⣿⢿⢵⣕⢕⡕⢕⢱⡜⢳⣷⣿⡕⣱⣕⢻⣿⣿⣿⣿⢯⣿⣞⣿⣿⣿⣿⣿⣻⣿⣿⣿⣧⢕⢸⣿⡧⢝⢳⣿⢧⢕⢕⣵⣷⡧⡕⢕⢕⢎⢝⢏⢕⢸⢇⢕⢝⣿⢿⣿⣧⡱⢵⣵⡟⢏⢕⠕⠕⠀⠀⠀⠀⠀⠀⠀⠀⠀⠀⠀⠀⢕⢕⣵⣿⣿⣿⣿⣿⣿⡿⠁⠀⠀⠀⠀⠀⢄⢕⢕⢕⠀⠀⠀⠀⠀⠀⠀⠀⠀⠀⠀⠀⠀⠀⠀⠀⠀⠀⠀⠀⠀⠀⠀⠀⠀⠙⢿⣿⠀</a:t>
            </a:r>
            <a:br/>
            <a:r>
              <a:t>⣥⣑⡑⠁⠁⢅⢕⢕⢕⢕⢕⠕⠑⠁⠀⠀⠀⠀⠀⠀⠀⠀⠀⠀⠀⠀⠀⠀⠀⠀⠀⠀⠀⠀⠀⠀⠀⠀⠀⢕⣱⣱⡕⠑⠁⠀⠀⠀⢱⣿⣿⣿⣸⣿⣿⣿⣿⣿⣧⠀⠀⢄⢔⢕⢕⢕⢕⠑⠀⢀⢄⢕⢕⢕⢁⠀⠀⠀⠀⠀⠀⠀⠀⠀⠀⠀⠁⠑⠗⢄⢁⢔⢕⢔⢔⢕⢕⢕⢕⢕⢕⢕⢕⢕⢕⢕⢕⢕⢕⢇⢕⢕⢕⢕⢜⢕⢜⢇⢕⢻⣧⡜⢿⣿⣿⢿⣾⡿⢫⢟⢝⢕⢕⢕⢻⢻⢟⢻⣿⣿⣿⣿⣿⣿⢇⡕⢝⢕⢧⣕⡕⣕⡵⢇⢝⣜⣷⡇⢇⢕⢕⢕⢕⢕⢕⢕⢑⢜⢝⢇⢝⢟⢿⡝⠕⠑⠑⠀⠀⠀⠀⠀⠀⠀⠀⠀⠀⠀⠀⠀⠀⠀⢀⣼⣿⣿⣿⣿⣿⣿⢿⢕⢀⠀⠀⠀⠀⠀⢕⢕⢕⢕⠀⠀⠀⠀⠀⠀⠀⠀⠀⠀⠀⠀⠀⠀⠀⠀⠀⠀⠀⠀⠀⠀⠀⠀⠀⠀⠀⠙⠀</a:t>
            </a:r>
            <a:br/>
            <a:r>
              <a:t>⣿⣿⣿⣿⣷⣶⣧⣥⣅⣁⢀⠀⠀⠀⠀⠀⠀⠀⠀⠀⠀⠀⠀⠀⠀⠀⠀⠀⠀⠀⠀⠀⠀⠀⠀⠀⢀⢄⢔⢜⢟⢏⢕⢀⠀⢄⢔⠕⢸⣿⣿⣿⡿⣿⣿⣿⣿⣿⣿⣆⢕⢕⢕⢕⠕⠁⠀⢄⢔⢕⢕⢕⠑⠁⢕⠑⠀⠀⠀⠀⠀⠀⠀⠀⠀⠀⠀⠀⠀⠀⠁⠑⠕⠕⢕⣣⣧⢇⢱⢕⢕⢕⢕⢕⢕⢕⢕⢕⢻⣿⢕⠑⢕⢕⢕⢕⡇⢕⢕⢱⢝⢿⣼⣿⣿⣿⣿⢷⢇⢕⢕⢕⢗⢾⢵⣼⣾⢞⢹⣿⡹⣿⣿⣳⢕⢕⡱⢕⣿⣿⣿⡟⡿⡷⢷⣕⢜⢕⢕⢕⣧⢕⢕⢕⣱⡵⢕⡕⢕⢕⠕⠑⠘⠁⠀⠀⠀⠀⠀⠀⠀⠀⠀⠀⠀⠀⠀⠀⠀⠀⠀⢀⣼⣿⣿⣿⣿⣿⣿⡏⢕⢄⢁⠑⢔⢄⢀⢀⢕⢕⢕⠑⠀⠀⠀⠀⠀⠀⠀⠀⠀⠀⠀⠀⠀⠀⠀⠀⠀⠀⠀⠀⠀⠀⠀⠀⠀⠀⠀⠀⠀</a:t>
            </a:r>
            <a:br/>
            <a:r>
              <a:t>⣿⣿⣿⣿⣿⣿⣿⣿⣿⣿⣿⣿⣷⣶⣦⣤⣄⣀⣀⢀⠀⠀⠀⠀⠀⠀⠀⠀⠀⠀⠀⠀⢀⢄⢔⢕⠕⠑⠁⠀⠕⢜⣧⡕⢑⠑⠀⢀⢸⣿⣿⣿⣇⣿⣿⣿⣿⣿⣿⣿⣧⢕⠑⠁⠀⢄⢔⢕⢕⢕⢕⢁⢔⠕⠀⠀⠀⠀⠀⠀⠀⠀⠀⠀⠀⠀⠀⠀⠀⠀⠀⠀⠀⠀⠀⠀⠁⠁⠑⠕⠕⢕⢕⡜⣕⣷⣵⣕⡱⢟⡗⢔⢕⢕⢱⢕⢇⢕⢗⢇⢕⢕⢹⣿⣿⣿⣿⣿⡕⢕⢕⢕⢕⣵⣽⢇⡟⣇⣼⣻⣧⣿⣿⣟⣕⣜⡹⢿⡟⢻⣟⡇⢕⢕⢕⢕⢕⡕⢕⢕⢹⡧⠕⠕⠘⠑⠈⠁⠁⠀⠀⠀⠀⠀⠀⠀⠀⠀⠀⠀⠀⠀⠀⠀⠀⠀⠀⠀⠀⠀⣠⣾⣿⣿⣿⣿⡿⣟⣽⠕⠕⢕⢑⢕⢔⢕⢑⢷⣷⣕⢕⠀⠀⠀⠀⠀⠀⠀⠀⠀⠀⠀⠀⠀⠀⠀⠀⠀⠀⠀⠀⠀⠀⠀⠀⠀⠀⠀⠀⠀⠀</a:t>
            </a:r>
            <a:br/>
            <a:r>
              <a:t>⣿⣿⣿⣿⣿⣿⣿⣿⣿⣿⣿⣿⣿⣿⣿⣿⣿⣿⣿⣿⣿⣷⣶⣦⣤⣤⣄⣀⣀⣄⣔⣕⣕⣕⡁⠀⠀⠀⠀⢄⢔⢜⢿⡕⢕⢄⢕⢕⢸⣿⣿⣿⣿⣞⣿⣿⣿⣿⣿⣿⣿⣧⡀⢕⢕⢕⢕⠕⠑⢅⢕⠕⠁⠀⠀⠀⠀⠀⠀⠀⠀⠀⠀⠀⠀⠀⠀⠀⠀⠀⠀⠀⠀⠀⠀⠀⠀⠀⠀⠀⠀⠀⠀⠁⠁⠑⠑⠙⠕⠕⠱⠵⠕⠕⢕⢕⢕⢕⢕⢜⢕⢕⣽⢜⢻⣿⡻⣿⣷⣧⢕⢕⢜⢝⣿⣷⣾⣿⣿⣿⣿⣿⣿⣿⣿⣿⣿⣿⢕⢿⠟⠕⠕⠕⠕⠑⠑⠑⠁⠁⠀⠀⠀⠀⠀⠀⠀⠀⠀⠀⠀⠀⠀⠀⠀⠀⠀⠀⠀⠀⠀⠀⠀⠀⠀⠀⠀⠀⣠⣾⣿⣿⣿⢿⣟⣽⣾⣿⣿⠀⠀⠀⠑⠕⢕⢕⢕⢾⣿⢝⢇⢔⢄⢀⠀⠀⠀⠀⠀⠀⠀⠀⠀⠀⠀⠀⠀⠀⠀⠀⠀⠀⠀⠀⠀⠀⠀⠀⠀⠀⠀</a:t>
            </a:r>
            <a:br/>
            <a:r>
              <a:t>⣿⣿⣿⣿⣿⣿⣿⣿⣿⣿⣿⣿⣿⣿⣿⣿⣿⣿⣿⣿⣿⣿⣿⣿⣿⣿⣿⣿⣿⣿⣿⣿⣿⡿⠁⠀⢄⢔⢕⠕⠁⢁⢱⣿⡇⢕⠁⠀⢜⣿⣿⣿⣿⣿⣞⣿⣿⣿⣿⣿⣿⣿⣿⣕⢕⢕⠑⢄⢕⠕⠁⠀⠀⠀⠀⢀⠀⠀⠀⠀⠀⠀⠀⠀⠀⠀⠀⠀⠀⠀⠀⠀⠀⠀⠀⠀⠀⠀⠀⠀⠀⠀⠀⠀⠀⠀⠀⠀⠀⠀⠀⠀⠀⠀⠀⠀⠀⠀⠀⠀⠀⠀⠁⠁⠁⠁⠁⠈⠁⠁⠁⠁⠁⠁⠁⠁⠉⠁⠁⠁⠁⠁⠀⠀⠀⠀⠀⠀⠀⠀⠀⠀⠀⠀⠀⠀⠀⠀⠀⠀⠀⠀⠀⠀⠀⠀⠀⠀⠀⠀⠀⠀⠀⠀⠀⠀⠀⠀⠀⠀⠀⠀⠀⠀⠀⠀⢠⣾⡿⣟⣫⣵⣾⣿⣿⣿⣿⣿⠏⠀⠀⠀⠀⠀⠀⢕⢾⣿⡕⢕⢕⢕⢕⢕⢕⢔⢄⢀⠀⠀⠀⠀⠀⠀⠀⠀⠀⠀⠀⠀⠀⠀⠀⠀⠀⠀⠀⠀⠀⠀⠀</a:t>
            </a:r>
            <a:br/>
            <a:r>
              <a:t>⣿⣿⣿⣿⣿⣿⣿⣿⣿⣿⣿⣿⣿⣿⣿⣿⣿⣿⣿⣿⣿⣿⣿⣿⣿⣿⣿⣿⣿⣿⣿⣿⡿⢁⢔⢕⠕⠁⢄⢔⢕⢕⠘⢝⢕⢕⢔⠀⠑⢿⣿⣿⣿⣿⣿⣿⡻⣿⣿⣿⣿⣿⣿⣿⣧⡄⢕⢕⠑⠀⠀⠀⠀⠀⢔⠁⠀⠀⠀⠀⠀⠀⠀⠀⠀⠀⠀⠔⠀⠀⠀⠀⠀⢀⠀⠀⠀⠀⢀⠀⢀⠀⠀⠀⠀⠀⠀⠀⠀⠀⠀⠀⠀⠀⠀⠀⠀⠀⠀⠀⠀⠀⠀⠀⠀⠀⠀⠀⠀⠀⠀⠀⠀⠀⠀⠀⠀⠀⠀⠀⠀⠀⠀⠀⠀⠀⠀⠀⠀⠀⠀⠀⠀⠀⠀⠀⠀⠀⠀⠀⠀⠀⠔⠀⠀⠀⠀⠀⠀⠀⠀⠀⠀⠀⠀⠀⠀⠀⠀⠀⠀⠀⠀⠀⢀⣼⣿⣿⣿⣿⣿⣿⣿⣿⣿⣿⡿⠑⠀⠀⠀⠀⠀⠀⢄⢕⢕⢕⠑⠕⢕⢕⢕⢕⢕⢕⢕⢕⢔⢄⢀⠀⠀⠀⠀⠀⠀⠀⠀⠀⠀⠀⠀⠀⠀⠀⠀⠀⠀⠀⠀</a:t>
            </a:r>
            <a:br/>
            <a:r>
              <a:t>⣿⣿⣿⣿⣿⣿⣿⣿⣿⣿⣿⣿⣿⣿⣿⣿⣿⣿⣿⣿⣿⣿⣿⣿⣿⣿⣿⣿⣿⣿⣿⡿⣱⣿⣷⣦⣴⡕⢕⠕⠁⠀⠀⠑⢕⢕⢵⢕⠀⢜⣿⣿⣿⣿⣿⣿⣿⣿⣿⣿⣿⣿⣿⣿⣿⣿⣧⡀⠀⠀⠀⠀⢄⠕⠀⠀⠀⠀⠀⠀⠀⠀⠀⠀⠀⢀⠐⠀⠀⠀⠀⠀⢄⢕⠀⠀⠀⢄⠕⢀⢕⢕⠀⠀⠀⠀⠀⠀⠀⠀⠀⠀⠀⠀⠀⠀⠀⠀⠀⠀⠀⠀⠀⠀⠀⠀⠀⠀⠀⠀⠀⠀⠀⠀⠀⠀⠀⠀⠀⠀⠀⠀⠀⠀⠀⠀⠀⠀⠀⠀⠀⠀⠀⠀⠀⠀⠀⠀⢀⢀⢀⢀⠀⠔⢕⢄⠀⠀⠀⠀⠀⠀⠀⠀⠀⠀⠀⠀⠀⠀⠀⠀⠀⢄⣾⣿⣿⣿⣿⣿⣿⣿⣿⣿⣿⢟⠁⠀⠀⠀⠀⠀⠀⢀⢕⢕⢕⠁⠀⠀⠀⠑⠕⢕⢕⢅⠑⢕⢕⢕⢕⢕⢔⢄⢀⠀⠀⠀⠀⠀⠀⠀⠀⠀⠀⠀⠀⠀⠀⠀⠀</a:t>
            </a:r>
            <a:br/>
            <a:r>
              <a:t>⣿⣿⣿⣿⣿⣿⣿⣿⣿⣿⣿⣿⣿⣿⣿⣿⣿⣿⣿⣿⣿⣿⣿⣿⣿⣿⣿⣿⣿⣿⡿⣱⣿⣿⣿⣿⣿⣿⡄⠀⠀⠀⠀⠀⠁⢕⣱⣷⣕⡕⠜⣿⣿⣿⣿⣿⣿⣿⣿⣿⣿⣿⣿⣿⣿⣿⣿⣿⣦⡄⢄⢕⠑⠀⠀⠀⠀⠀⠀⠀⠀⠀⠀⢀⢕⠑⠀⠀⠀⠀⠀⢄⢕⢅⠀⠀⢀⢕⠀⢕⢕⢕⠀⠀⠀⠀⠀⠀⠀⠀⠀⠀⠀⠀⠀⠀⠀⠀⠀⠀⠀⠀⠀⠀⠀⠀⠀⠀⠀⠀⠀⠀⠀⠀⠀⠀⠀⠀⠀⠀⠀⠀⠀⠀⠀⠀⠀⠀⠀⠀⠀⠀⠀⠀⠀⠀⠀⠀⠑⢕⢕⢕⢔⢀⠕⢕⢔⢀⠀⠀⠀⠀⠀⠀⠀⠀⠀⠀⠀⠀⠀⢀⢔⣾⣿⣿⣿⣿⣿⣿⣿⣿⣿⣿⠏⠀⠀⠀⠀⠀⠀⠀⢀⢕⢕⢕⠑⠀⠀⠀⠀⠀⠀⠀⠁⠑⠕⢕⢕⢑⠕⢕⢕⢕⢕⢕⢔⢄⠀⠀⠀⠀⠀⠀⠀⠀⠀⠀⠀⠄⠀</a:t>
            </a:r>
            <a:br/>
            <a:r>
              <a:t>⣿⣿⣿⣿⣿⣿⣿⣿⣿⣿⣿⣿⣿⣿⣿⣿⣿⣿⣿⣿⣿⣿⣿⣿⣿⣿⣿⣿⣿⣿⠇⢻⢿⢿⢿⠿⠟⠋⠁⠀⠀⠀⠀⢀⢔⢕⢻⣿⡿⡕⢄⢜⣿⣿⣿⣿⣿⣿⣿⣿⣿⣿⣿⣿⣿⣿⣿⣿⣿⣿⣷⣅⠀⠀⠀⠀⠀⠀⠀⠀⠀⠀⢀⢕⠁⠀⠀⠀⠀⠀⢄⢕⢕⠁⠀⠀⢕⠁⢕⢕⢕⠑⠀⠀⠀⠀⠀⠀⢕⠀⠀⠀⠀⠀⠀⠀⠀⠀⠀⠀⠀⠀⠀⠀⠀⠀⠀⠀⠀⠀⠀⠀⠀⠀⠀⠀⠀⠀⠀⠀⠀⠀⠀⠀⠀⠀⠀⠀⠀⠀⠔⢕⢔⢄⠀⠀⠀⠀⠀⠁⢕⢕⢕⢕⢔⢕⢕⢕⢄⠀⠀⠀⠀⠀⠀⠀⠀⠀⠀⠀⡰⣱⣿⣿⣿⣿⣿⣿⣿⣿⣿⣿⡿⠑⠀⠀⠀⠀⠀⠀⠀⢄⢕⢕⢕⠑⠀⠀⠀⠀⠀⠀⠀⠀⠀⠀⠀⠁⠑⠕⢕⢔⢁⠑⠕⢕⢕⢕⢕⢔⢄⢀⠀⠀⠀⠀⠀⠀⠀⠀⠀</a:t>
            </a:r>
            <a:br/>
            <a:r>
              <a:t>⣿⣿⣿⣿⣿⣿⣿⣿⣿⣿⣿⣿⣿⣿⣿⣿⣿⣿⣿⣿⣿⣿⣿⣿⣿⣿⣿⣿⣿⡏⢕⠑⠁⠀⠀⠀⠀⠀⠀⠀⢀⢄⢕⢕⢕⢕⠑⢜⢹⢇⢕⢕⢿⣿⣿⣿⣿⣿⣿⣿⣿⣷⣝⢿⣿⣿⣿⣿⣿⣿⣿⣿⣷⣤⡀⠀⠀⠀⠀⠀⠀⢀⢕⠁⠀⠀⠀⠀⠀⢄⢕⢕⠁⠀⠀⢕⠑⢄⢕⢕⢕⠀⠀⠀⠀⠀⠀⢄⠑⠀⠀⠀⠀⠀⠀⠀⠀⠀⠀⠀⠀⠀⠀⠀⠀⢄⠀⠀⠀⠀⠀⠀⠀⠀⠀⠀⢀⠀⠀⠀⢔⢄⠀⠀⠀⠀⠀⠀⠀⠀⠀⢕⢕⢕⢄⠀⠀⠀⠀⠀⢁⢕⢕⢕⢕⢕⢕⢕⢕⢕⢀⠀⠀⠀⠀⠀⠀⠀⢄⣵⣼⣿⣿⣿⣿⣿⣿⣿⣿⣿⡿⢏⠁⠀⠀⠀⠀⠀⠀⠀⢄⢕⢕⢕⠑⠀⠀⠀⠀⠀⠀⠀⠀⠀⠀⠀⠀⠀⠀⠀⠀⠑⠕⢕⢔⢀⠀⣁⣑⣑⢕⠕⢕⢔⢄⣀⣤⣴⣶⣿⠀</a:t>
            </a:r>
            <a:br/>
            <a:r>
              <a:t>⣿⣿⣿⣿⣿⣿⣿⣿⣿⣿⣿⣿⣿⣿⣿⣿⣿⣿⣿⣿⣿⣿⣿⣿⣿⣿⣿⣿⡿⠁⠀⠀⠀⠀⠀⠀⠀⠀⢀⣰⣾⢇⢕⠕⢑⢀⠀⠀⢕⣽⣿⣿⣽⣿⣿⣿⣿⣿⣿⣿⣿⣿⣿⣿⡎⣻⣿⣿⣿⣿⣿⣿⣿⣿⣿⣔⠄⠀⠀⠀⢄⢕⠀⠀⠀⠀⠀⠀⢄⢕⢕⠑⠀⠀⢄⢕⠀⢕⢕⢕⠁⠀⠀⠀⠀⠀⠀⢕⠀⠀⢀⢕⠀⠀⠀⠀⠀⠀⠀⢀⢄⠀⠀⠀⠀⢕⠀⠀⠀⠀⠀⠀⠀⠀⠀⠀⢕⢔⠀⢔⢕⢕⢄⠀⠀⠀⠀⠀⠀⠀⢄⢕⢕⢕⢕⢕⢄⢀⠀⠀⠑⢄⠕⢕⢕⢕⢕⢕⢕⢕⢕⢔⢀⠀⠀⢀⣠⣴⣿⣿⣿⣿⣿⣿⣿⣿⣿⣿⣿⢿⠎⠀⠀⠀⠀⠀⠀⠀⠀⢄⢕⢕⢕⠑⠀⠀⠀⠀⠀⠀⠀⠀⠀⠀⠀⠀⠀⠀⠀⠀⠀⠀⢀⠀⠁⢕⣾⣿⣿⣿⣿⣿⣿⣿⣿⣿⣿⣿⣿⣿⠀</a:t>
            </a:r>
            <a:br/>
            <a:r>
              <a:t>⠛⠛⠛⠛⠛⠛⠛⠛⠛⠛⠛⠛⠛⠛⠛⠛⠛⠛⠛⠛⠛⠛⠛⠛⠛⠛⠛⠛⠃⠀⠀⠀⠀⠀⠀⠀⠀⠐⠑⠙⠑⠑⠀⠀⠊⠑⠀⠑⠑⠙⠛⠛⠛⠘⠛⠛⠛⠛⠛⠛⠛⠛⠛⠛⠛⠛⠛⠊⠛⠛⠛⠛⠛⠛⠛⠛⠃⠀⠀⠑⠑⠀⠀⠀⠀⠀⠀⠐⠑⠑⠑⠀⠀⠀⠑⠀⠑⠑⠑⠑⠀⠀⠀⠀⠀⠀⠀⠑⠀⠀⠑⠑⠀⠀⠀⠀⠀⠀⠀⠑⠑⠀⠀⠀⠀⠑⠑⠀⠀⠀⠀⠐⠑⠀⠀⠀⠑⠑⠑⠑⠑⠑⠑⠐⠀⠀⠀⠀⠀⠀⠑⠑⠑⠑⠑⠑⠑⠑⠐⠀⠀⠑⠑⠑⠑⠑⠑⠑⠑⠑⠑⠑⠑⠐⠚⠛⠛⠛⠛⠛⠛⠛⠛⠛⠛⠛⠛⠛⠑⠋⠀⠀⠀⠀⠀⠀⠀⠀⠑⠑⠃⠑⠑⠀⠀⠀⠀⠀⠀⠀⠀⠀⠀⠀⠀⠀⠀⠀⠀⠀⠀⠀⠑⠑⠑⠛⠛⠛⠛⠛⠛⠛⠛⠛⠛⠛⠛⠛⠛⠛⠀</a:t>
            </a:r>
            <a:br/>
          </a:p>
        </p:txBody>
      </p:sp>
    </p:spTree>
  </p:cSld>
  <p:clrMapOvr>
    <a:masterClrMapping/>
  </p:clrMapOvr>
</p:sld>
</file>

<file path=ppt/slides/slide5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⣿⣿⣿⢟⢕⢕⢕⢕⢕⢕⢝⣿⣿⣿⣿⣿⣿⣿⣿⣿⢇⢕⢜⢕⢕⢕⢕⢕⢕⢕⢕⢕⢕⢕⢕⢕⢕⢝⢿⣿⣿⣿⣿⣞⢕⢱⢕⢕⢕⢜⢝⢿⣿⣕⢕⢕⢕⢕⢕⢕⢕⢕⢕⢕⢕⢕⢕⢕⢕⢕⢕⢕⢕⢕⢕⢕⢕⢝⢕⢜⢻⢧⢕⢕⢕⢕⢕⢕⢕⢕⢕⢕⢕⢱⡕⢕⢕⢕⢕⢕⢕⢕⢕⢕⢕⢕⢕⣿⢇⢕⢕⢕⢕⢇⢕⢕⢕⢕⢕⢕⢕⢕⢕⢿⡿⢝⢕⢕⢕⢕⢕⢕⢕⢕⢕⢕⢕⢕⢕⢕⢕⢕⢕⢕⢕⢕⢕⢕⢕⢕⢕⢕⢕⢕⢕⢕⢕⢕⢕⢕⢕⢕⢕⢕⢕⢕⢕⢕⢕⢕⢕⢕⢕⢕⢕⢕⢕⡸⢟⢕⣵⣿⣿⣿⣿⢟⢕⢕⢕⢕⢝⢇⢕⢕⣱⡾⢏⢕⢕⢕⢕⢕⢕⢝⢟⢳⢕⢕⢕⢝⢕⢕⢻⣿⣿⣿⣿⣿⣿⣿⣿⣿⣿⣿⣿⣿⣿⣿⣿⣿⣿⣿⣿⣿⣿⠀</a:t>
            </a:r>
            <a:br/>
            <a:r>
              <a:t>⣷⡕⢕⢕⢕⢕⢕⢕⢕⢕⢕⢕⢕⢕⢕⢕⢜⣿⣿⣿⣿⣿⢸⣿⣿⡕⢕⢕⢕⢕⢕⢕⢕⢕⢕⢕⢕⢕⢕⢕⢕⢕⢕⢕⢜⢕⢏⢟⢿⢧⡕⢕⢕⢕⢕⢕⢕⢻⣿⡷⢕⢕⢕⢕⢕⢕⢕⢕⢕⢕⢕⢕⢕⢕⢕⢕⢕⢕⢕⢕⢕⢕⢕⢕⢕⢕⢕⢕⢕⢕⢕⢕⢕⢕⢕⢕⢕⢕⢕⢇⢕⢕⢕⢕⢕⢕⢕⢕⢕⢕⢕⢕⢸⢕⢕⢕⢕⢕⢕⢕⢕⢕⢕⢕⢕⢕⢕⢕⢜⢇⢕⢕⢕⢕⢕⢕⢕⢕⢕⢕⢕⢕⢕⢕⢕⢕⢕⢕⢕⢕⢕⢕⢕⢕⢕⢕⢕⢕⢕⢕⢕⢕⢕⢕⢕⢕⢕⢕⢕⢕⢕⢕⢕⢕⢕⢕⢕⢕⢕⢕⢕⢎⢕⣱⣾⣿⣿⣿⢟⢕⢕⢕⢕⢕⢕⢕⢕⣵⢟⢝⢕⢕⢕⢕⢕⢕⢕⢕⢕⢕⢕⢕⢕⢕⢕⢕⢕⢸⣿⣿⣿⣿⣿⣿⣿⣿⢟⢿⣿⣿⣿⣿⣿⣿⣿⣿⣿⣿⣿⣿⠀</a:t>
            </a:r>
            <a:br/>
            <a:r>
              <a:t>⣝⣕⡕⢕⢕⢕⢕⢕⢕⢕⣕⣕⢕⢕⢕⢕⢕⢕⢝⢕⢕⢕⢸⣿⣿⡇⢕⢕⢕⢕⢕⢕⢕⢕⢕⢕⢕⢕⢕⢕⢕⢕⢕⢕⢕⢕⢕⢕⢕⢕⢕⢕⢕⢕⢕⢕⢕⢕⢝⢕⢕⢕⢕⢕⢕⢕⢕⢕⢕⢕⢕⢕⢕⢕⢕⢕⢕⢕⢕⢕⢕⢕⢕⢕⢕⢕⢕⢱⡇⢕⢕⢕⢕⢕⢕⢕⢕⢕⢕⢜⡕⢕⢕⢕⢕⢕⢕⢕⢕⢕⢕⢕⢜⢕⢕⢕⢕⢕⢕⢕⢕⢕⢕⢕⢕⢕⢕⢕⢕⢕⢕⢕⢕⢕⢕⢕⢕⢕⢕⢕⢕⢕⢕⢕⢕⢕⢕⢕⢕⢕⢕⢕⢕⢕⢕⢕⢕⢕⢕⢕⢕⢕⢕⢕⢕⢕⢕⢕⢕⢕⢕⢕⢕⢕⢕⢕⡕⢕⢕⢕⢕⣱⣾⣿⣿⣿⡿⢏⢕⢕⢕⢕⢕⢕⢕⢕⢎⢕⢕⢕⢕⢕⢕⢕⢕⢕⢕⢕⢕⢕⢕⢕⢕⢕⢕⢕⢕⢱⣿⣿⣿⣿⣿⣿⢟⢕⢕⢕⢕⢝⢟⢿⣿⣿⣿⣿⣿⣿⣿⣿⠀</a:t>
            </a:r>
            <a:br/>
            <a:r>
              <a:t>⣿⣿⣿⣕⢕⢕⢕⢕⢕⢱⣿⣿⣿⡟⢕⢕⢕⢕⢕⢕⢕⢕⢕⢝⣿⡇⢕⢕⢕⢕⢕⢕⢕⢕⢕⢕⢕⢕⢕⢕⢕⢕⢕⢕⢱⣵⣕⢕⢕⢕⢕⢕⢕⢕⢕⢕⢕⢕⢕⢕⢕⢕⢕⢕⢕⢕⢕⢕⢕⢕⢕⢕⢕⢕⢕⢕⢕⢕⢕⢕⢕⢕⢕⢕⢕⢕⢕⢕⢱⡕⢕⢕⢕⢕⢕⢕⢕⢕⢕⢕⢕⢕⢕⢕⢕⢕⢕⢕⢕⢕⢕⢕⢕⢕⢕⢕⢕⢕⢕⢕⢕⢕⢕⢕⢕⢕⢕⢕⢕⢕⢕⢕⢕⢕⢕⢕⢕⢕⢕⢕⢕⢕⢕⢕⢕⢕⢕⢕⢕⢕⢕⢕⢕⢕⢕⢕⢕⢕⢕⢕⢕⢕⢕⢕⢕⢕⢕⢕⢕⢕⢕⢕⢕⢕⢕⢕⢕⢧⢕⣱⣾⣿⣿⣿⣿⢟⢕⢕⢕⢕⢕⢕⢕⢕⢕⢕⢕⢕⢕⢕⢕⢕⢕⢕⢕⢕⢕⢕⢕⢕⢕⢕⢕⢕⢕⢕⢕⣧⢿⣿⣿⣿⡿⢏⢕⢕⢕⢕⢕⢕⢕⢜⢻⣿⣿⣿⣿⣿⣿⣿⠀</a:t>
            </a:r>
            <a:br/>
            <a:r>
              <a:t>⣿⣿⣿⣿⣇⢕⢕⢕⢕⢟⢟⢿⢟⢕⢕⢕⢕⢕⢕⢕⢕⢕⢕⢕⢜⢕⢕⢕⢕⢕⢕⢕⢕⢕⢕⢕⢕⢕⢕⢕⢕⢕⢕⢕⢕⢜⢟⢿⣧⡕⢕⢕⢣⡕⢕⢕⢕⢕⢕⢕⢕⢕⢕⢕⢕⢕⢕⢕⢕⢕⢕⢕⢕⢕⢕⢕⢕⢕⢕⢕⢕⢕⢕⢕⢕⢕⢕⢕⢕⢱⡕⢕⢕⢕⢕⢕⢕⢕⢕⢕⢕⢕⢕⢕⢕⢕⢕⢕⢕⢕⢕⢕⢕⢕⢕⢕⢕⢕⢕⢕⢕⢕⢕⢕⢕⢕⢕⢕⢕⢕⢕⢕⢕⢕⢕⢕⢕⢕⢕⢕⢕⢕⢕⢕⢕⢕⢕⢕⢕⢕⢕⢕⢕⢕⢕⢕⢕⢕⢕⢕⢕⢕⢕⢕⢕⢕⢕⢕⢕⢕⢕⢕⢕⢕⢕⢕⢕⣱⣾⣿⢟⢻⢟⢟⢕⢕⢕⢕⢕⢕⢕⢕⢕⢕⢕⢕⢕⢕⢕⢕⢕⢕⢕⢕⢕⢕⢕⢕⢕⢕⢕⢕⢕⢕⢕⢕⢕⢻⣟⣿⣿⢏⢕⢕⢕⢕⢕⢕⢕⢕⢕⢕⣕⢹⣿⣿⣿⣿⣿⣿⠀</a:t>
            </a:r>
            <a:br/>
            <a:r>
              <a:t>⣿⣿⣿⣿⣿⣧⢕⢕⢕⢕⢕⢕⢕⢕⢕⢕⢕⢕⢕⢕⢕⢕⢕⢕⢕⢕⢕⢕⢕⢕⢕⢕⢕⢕⢕⢕⢕⢕⢕⢕⢕⢕⢕⢕⢕⢕⢕⢕⢝⢿⣧⡕⢕⢕⢳⢕⢕⢕⢕⢕⢕⢕⢕⢕⢕⢕⠕⠑⢁⢕⢔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⣱⣾⣿⢟⢕⢕⢕⢕⢕⢕⢕⢕⢕⢕⢕⢕⢕⢕⢕⢕⢕⢕⢕⢕⢕⢕⢕⢕⢕⢕⢕⢕⢕⢕⢕⢕⢕⢕⢕⢕⢕⢕⢜⢿⣹⢏⢕⢕⢕⢕⢕⢕⢕⢕⢕⢕⢵⢎⢷⡜⣿⣿⣿⣿⣿⠀</a:t>
            </a:r>
            <a:br/>
            <a:r>
              <a:t>⣿⣿⣿⣿⣿⣿⣷⡕⢕⢕⢕⢕⢕⢕⣱⣵⣵⣵⢕⢕⢕⢕⢕⢕⢕⢕⢕⢕⢕⢕⢕⢕⢕⢕⢕⢕⢕⢕⢕⢕⢣⣕⢕⢕⢕⢕⢕⢕⢕⢕⢜⢻⣧⣕⢕⢕⢕⢕⢕⢕⢕⢕⢕⢕⢅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⢟⢕⢕⢕⢕⢕⢕⢔⢁⠁⠁⠕⢕⢕⢕⢕⢕⢕⢕⢕⢕⢕⢕⢕⢕⢕⢕⢕⢕⢕⢕⢕⢕⢕⢕⢕⢕⢕⢕⢕⢕⢕⢜⢇⢕⢕⢕⢕⢕⢕⢕⢕⢕⢕⢕⢕⢕⢜⢇⣿⣿⣿⣿⣿⠀</a:t>
            </a:r>
            <a:br/>
            <a:r>
              <a:t>⣿⣿⣿⣿⣿⣿⣿⣷⡕⢕⢕⢕⢕⢕⣿⣿⣿⢏⢕⢕⢕⢕⢕⢕⢕⢕⢕⢕⢕⢕⢕⢕⢕⢕⢕⢕⢕⢕⢕⢕⢕⢕⢝⢣⡕⢕⢕⢕⢕⢕⢕⢕⢜⢝⢷⣇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⡿⢟⢕⢕⢕⢕⢕⢕⢕⢕⢕⢕⢔⢕⢕⢑⢑⠑⠕⢕⢕⢕⢕⢕⢕⢕⢕⢕⢕⢕⢕⢕⢕⢕⢕⢕⢕⢕⢕⢕⢕⢕⢕⢕⢕⢕⢜⢕⢕⢕⢕⢕⢕⢕⢕⢕⢕⣕⢕⢵⢿⡇⣿⣿⣿⣿⣿⠀</a:t>
            </a:r>
            <a:br/>
            <a:r>
              <a:t>⣿⣿⣿⣿⣿⣿⣿⣿⣿⣕⢕⢕⢕⢕⢕⢝⢝⢕⢕⢕⢕⢕⢕⢕⢕⢕⢕⢕⢕⢕⢕⢕⢕⢕⢕⢕⢕⢕⢕⢕⢕⢕⢕⢕⢕⢕⢇⣕⢕⢕⢕⢕⢕⢕⢕⢜⢟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⡾⢏⢕⢕⢕⢕⢕⢕⢕⢕⢕⢕⢕⢕⢕⢕⢕⢕⢕⢄⢄⢕⢕⢕⢕⢕⢕⢕⢕⢕⢕⢕⢕⢕⢕⢕⢕⢕⢕⢕⢕⢕⢕⢕⢕⢕⢕⢕⢕⢕⢕⢕⢕⢕⢕⢕⢱⢷⢟⢝⢕⢕⢕⢱⢹⣿⣿⡝⢝⠀</a:t>
            </a:r>
            <a:br/>
            <a:r>
              <a:t>⣿⣿⣿⣿⣿⣿⣿⣿⣿⣿⣧⢕⢕⢕⢕⢕⢕⢕⢕⢕⢕⢕⢕⢕⢕⢕⢕⢕⢕⢕⢕⢕⢕⢕⢕⢕⢕⢕⢕⢕⢕⢕⢕⢕⢕⢕⢕⢜⢕⢇⢕⢕⢕⢕⢕⢕⠑⠕⢕⢱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⠁⠕⢕⢕⢕⢕⢕⢕⢕⢕⢕⢕⢕⢕⢕⢕⢕⢕⢕⢕⢕⢕⢕⢕⢕⢕⡇⢕⢕⢕⢕⢕⢕⢕⢕⢕⢕⢕⢕⢕⢸⣿⣿⣿⣿⠀</a:t>
            </a:r>
            <a:br/>
            <a:r>
              <a:t>⣿⣿⣿⣿⣿⣿⣿⣿⣿⣿⣿⣧⡕⠕⢕⢕⢕⢕⢕⢕⢕⢕⢕⢕⢕⢕⢕⢕⢕⢕⢕⢕⢕⢕⢕⢕⢕⢕⢕⢕⢕⢕⢕⢕⢕⢕⢕⢕⢕⢕⢜⢕⡱⢕⠁⢀⢄⢕⢕⢕⢝⢿⣧⡕⢕⢕⢕⢕⢕⢕⢕⢕⢕⢕⢕⢕⢕⢕⢕⢕⢕⢕⢕⢕⢕⢕⢕⢕⢕⢕⢕⢕⢕⢕⢕⢕⢕⢕⢕⢕⢕⢕⢕⢕⢕⢕⢕⢕⢕⢕⢕⢕⢕⢕⣕⣕⣵⣵⣵⣷⣷⣷⣷⣵⣵⣵⣵⣵⣱⣵⢕⢕⢕⢕⢱⢕⢕⢕⢕⢕⢕⢕⢕⢕⢕⢕⢕⢕⢕⢕⢕⢕⢕⢕⢕⢕⢕⢕⢕⢕⢕⢕⢕⢕⢕⢕⢕⢕⢕⢕⢕⢕⢕⢕⢕⢕⢕⢕⢕⢕⢕⢕⢕⢕⢕⢕⢕⢕⢕⢕⢕⢕⢕⢕⢕⢄⠀⠀⠑⢕⢕⢕⢕⢕⢕⢕⢕⢕⢕⢕⢕⢕⢕⢕⢕⢕⢕⢕⢕⢕⢕⣿⡕⢕⢕⢕⢕⢕⢕⢕⢕⢕⢕⢕⢕⣿⣿⣿⣿⣿⠀</a:t>
            </a:r>
            <a:br/>
            <a:r>
              <a:t>⣿⣿⣿⣿⣿⣿⣿⣿⣿⣿⣿⡿⢇⢕⢕⢕⢕⢕⢕⢕⢕⢕⢕⢕⢕⢕⢕⢕⢕⢕⢕⢕⢕⢕⢕⢕⢕⢕⢕⢕⢕⢕⢕⢕⢕⢕⢕⢕⢕⢕⢕⠕⠑⢕⢕⢕⢕⢕⢕⢕⢕⢕⢝⢻⣷⣕⡕⢕⢕⢕⢕⢕⢕⢕⢕⢕⢕⢕⢕⢕⢕⢕⢕⢕⢕⢕⢕⢕⢕⢕⢕⢕⢕⢕⢕⢕⢕⢕⢕⢕⢕⢕⢕⢕⣕⣕⢕⣱⢕⡕⢣⣱⣾⣿⣿⣿⣿⣿⣿⣿⣿⣿⣿⡟⢻⣿⣿⣿⡿⢇⢕⢕⣕⡕⢻⢷⡕⢕⢳⢕⢕⢇⢜⢕⢕⢕⢕⢕⢕⢕⢕⢕⢕⢕⢕⢕⢕⢕⢕⢕⢕⢕⢕⢕⢕⢕⢕⢕⢕⢕⢕⢕⢕⢕⢕⢕⢕⢕⢕⢕⢕⢕⢕⢕⢕⢕⢕⢕⢕⢕⢕⢕⢕⢕⢕⢕⢕⢀⠀⠀⠁⠅⢕⢑⢕⢕⢕⢕⢕⢕⢕⢕⢕⢕⢕⢕⢕⢕⢕⢕⢸⣿⣇⢕⢕⢕⢕⢕⢕⢕⢕⢕⢕⢕⢱⣿⣿⣿⣿⣿⠀</a:t>
            </a:r>
            <a:br/>
            <a:r>
              <a:t>⣿⣿⣿⣿⣿⣿⣿⣿⣿⣿⢏⢕⢕⢕⢕⢕⢕⢕⢕⢕⢕⢕⢕⢕⢕⢕⢕⢕⢕⢕⢕⢕⢕⢕⢕⢕⢕⢕⢕⢕⢕⢕⢕⢕⢕⢕⢕⢕⢕⠑⠑⠀⠀⢔⢕⢕⢕⢕⢕⢕⢕⢕⢕⢕⢜⢟⢿⣧⣕⢕⢕⢕⢕⢕⢕⢕⢕⢕⢕⢕⢕⢕⢕⢕⢕⢕⢕⢕⢕⢕⢕⢕⢕⢕⢕⢕⢕⢕⢕⢕⢕⢜⢕⢜⢏⢕⢕⢕⡕⢕⡕⢸⣿⣿⡿⢻⣿⢷⢜⣿⣿⣏⢻⢿⣾⣝⣿⣿⣇⣷⣕⢕⢫⢕⢕⢜⣵⣵⡜⢸⢕⢕⢕⣕⣱⡕⢜⢕⣳⣷⣷⣧⡕⢕⢕⢕⢕⢕⢕⢕⢕⢕⢕⢕⢕⢕⢕⢕⢕⢕⢕⢕⢕⢕⢕⢕⢕⢕⢕⢕⢕⢕⢕⢕⢕⢕⢕⢕⢕⢕⢕⢕⢕⢕⢕⢕⢕⢕⢕⢄⠀⠀⠁⢕⢕⢕⢕⢕⢕⢕⢕⢕⢕⢕⢕⢕⢕⢕⢕⢕⢸⣿⣿⡕⢕⢕⢕⢕⢕⢕⢕⢕⢕⢕⣸⣿⣿⣿⣿⣿⠀</a:t>
            </a:r>
            <a:br/>
            <a:r>
              <a:t>⣿⣿⣿⣿⣿⣿⣿⣿⣿⡇⢕⢕⢕⢕⢕⢕⢕⢕⢕⢕⢕⢕⢕⢕⢕⢕⢕⢕⢕⢕⢕⢕⢕⢕⢕⢕⢕⢕⢕⢕⢕⢕⢕⢕⢕⢕⢕⢑⠀⠀⠀⢄⢕⢕⢕⢕⢕⢕⢕⢕⢕⢕⢕⢕⢕⢕⢕⢝⢻⣷⣕⡕⢕⢕⢕⢕⢕⢕⢕⢕⢕⢕⢕⢕⢕⢕⢕⢕⢕⢕⢕⢕⢕⢕⢕⢕⣱⣵⢕⢇⢕⢕⢕⢕⡕⢕⢵⣵⣵⣵⣵⣷⢻⡿⣷⣷⢻⣷⣞⢏⢝⣿⢼⣷⢸⣿⣿⣿⣿⣿⡿⢷⣵⡕⢵⣼⣿⢿⢻⢕⢜⢕⢸⢕⡕⢝⢳⣕⢝⣿⣿⣿⣿⢇⣕⢿⣕⢵⢕⢕⢕⢕⢕⢕⢕⢕⢕⢕⢕⢕⢕⢕⢕⢕⢕⢕⢕⢕⢕⢕⢕⢕⢕⢕⢕⢕⢕⢕⢕⢕⢕⢕⢕⢕⢕⢕⢕⢕⢕⢕⢔⠀⠀⠀⠑⢕⢕⢕⢕⢔⢕⢕⢕⢕⢕⢕⢕⢕⢕⢕⢸⣿⣿⣷⢕⢕⢕⢕⢕⢕⢕⢕⢕⢕⣿⣿⣿⣿⣿⣿⠀</a:t>
            </a:r>
            <a:br/>
            <a:r>
              <a:t>⣿⣿⣿⣿⣿⣿⣿⣿⣿⣷⢕⢕⢕⢕⢕⢕⢕⢕⢕⢕⢕⢕⢕⢕⢕⢕⢕⢕⢕⢕⢕⢕⢕⢕⢕⢕⢕⢕⢕⢕⢕⢕⢕⢕⢕⢕⢕⠅⠀⢀⢕⢕⢕⢕⢕⢕⢕⢕⢕⢕⢕⢕⢕⢕⢕⢕⢕⢕⢕⢕⢝⢿⣧⡕⢕⢕⢕⢕⢕⢕⢕⢕⢕⢕⢕⣕⣕⣱⡵⣾⣇⢕⢞⢱⢕⢗⢟⢇⢕⢕⢜⢇⢕⢜⢕⢜⢝⢹⣿⣿⡿⢿⣿⣷⢻⣿⢕⢇⢹⣏⣇⢟⣧⣻⣇⣻⣿⢻⡟⢝⢹⢿⣮⣕⡕⢜⢹⣕⢕⢱⢕⢕⢕⢕⢕⢳⣵⣕⢝⢺⡟⡏⢕⢕⢸⣟⢕⢱⣿⢿⢳⢇⢕⢕⢕⢕⢕⢕⢕⢕⢕⢕⢕⢕⢕⢕⢕⢕⢕⢕⢕⢕⢕⢕⢕⢕⢕⢕⢕⢕⢕⢕⢕⢕⢕⢕⢕⢕⢕⢕⢕⢕⢔⠀⠀⠀⠕⢕⢕⢕⢕⢕⢔⢕⢕⢕⢕⢕⢕⢕⢕⢻⣿⣿⡇⢕⢕⢕⢕⢕⢕⢕⣱⣿⣿⣿⣿⣿⣿⣿⠀</a:t>
            </a:r>
            <a:br/>
            <a:r>
              <a:t>⣿⣿⣿⣿⣿⣿⣿⣿⣿⣿⣇⢕⢕⢕⢕⢕⢕⢕⢕⢕⢕⢕⢕⢕⢕⢕⢕⢕⢕⢕⢕⢕⢕⠕⠑⠑⠑⠑⠑⠑⠕⠑⠑⠕⢕⠑⠀⠀⢄⢕⢕⢕⢕⢕⢕⢕⢕⢕⢕⢕⢕⢕⢕⢕⢕⢕⢕⢕⢕⢕⢕⢕⢜⢝⢧⢕⢕⢕⢕⢕⢕⢕⢕⢕⢝⢝⢇⡱⣵⢾⣮⡳⣧⣕⢕⢝⢗⢇⢕⢕⢕⢕⢕⢕⡕⢕⢕⣜⡝⣿⣇⣕⢽⢻⡜⢿⣧⡕⣼⣿⣿⣷⣕⣵⣿⣿⡟⢕⢱⣕⡷⢧⣸⣽⡿⢝⣝⣹⢕⣳⣵⢱⡵⣱⢗⢞⡟⢝⢕⢇⢝⡗⢜⢕⢕⢜⢕⢕⢸⢕⢕⢕⢕⢕⢕⢕⢕⢕⢕⢕⢕⢕⢕⢕⢕⢕⢕⢕⢕⢕⢕⢕⢕⢕⢕⢕⢕⢕⢕⢕⢕⢕⢕⢕⢕⢕⢕⢕⢕⢕⢕⢕⢕⢕⢄⠀⠀⠀⠕⢕⢕⢕⢕⢕⢕⢕⢕⢕⢕⢕⢕⢜⢿⣿⣿⡕⢕⢕⢕⣱⡵⣾⣿⣿⣿⣿⣿⣿⣿⣿⠀</a:t>
            </a:r>
            <a:br/>
            <a:r>
              <a:t>⣿⣿⣿⣿⣿⣿⣿⣿⣿⣿⣿⡕⢕⢕⢕⢕⢕⢕⢕⢕⢕⢕⢕⢕⢕⢕⢕⢕⢕⢕⢕⢕⢔⢄⢀⠀⠀⠀⠀⠀⠀⠀⠀⢔⠕⠀⠀⢄⢕⢕⢕⢕⢕⢕⢕⢕⢕⢕⢕⢕⢕⢕⢕⢕⢕⢕⢕⢕⢕⢕⢕⢕⢕⢕⢕⢕⢕⡕⢵⢇⢕⢕⢕⢕⢕⢕⢕⢜⢳⡕⢇⣿⣮⢝⢟⢷⡷⣧⣵⣵⡵⣵⣕⢕⢜⢧⣵⣿⣗⣧⣱⣪⣷⣵⣵⣵⣧⣷⣯⢵⢿⣟⣻⣿⣿⡿⢇⣵⡕⢺⢝⢹⢟⢝⢱⣗⡿⢯⢿⢗⢟⢹⢻⢿⣾⣿⣧⣵⡼⢕⢸⢗⢕⢕⢕⡕⢕⢻⣇⢕⢕⢕⢕⢕⢕⢕⢕⢧⢱⢕⢕⢕⢕⢕⢕⢕⢕⢕⢕⢕⢕⢕⢕⢕⢕⢕⢕⢕⢕⢕⢕⢕⢕⢕⢕⢕⢕⢕⢕⢕⢕⢕⢕⢕⢕⢕⢀⠀⠀⠑⢕⢕⢕⢕⢕⢕⢕⢕⢕⢕⢕⢕⢜⣿⣿⣷⢵⣾⣿⣿⣿⣿⣿⣿⣿⣿⣿⣿⣿⣿⠀</a:t>
            </a:r>
            <a:br/>
            <a:r>
              <a:t>⣿⣿⣿⣿⣿⣷⣿⣿⣿⣿⣷⣧⢱⡕⢕⢕⢕⢕⢕⢕⢕⢕⢕⢕⢕⢕⢕⢕⢕⢕⢕⢕⢕⢕⢕⢕⢔⢄⢀⠀⠀⠀⢕⠐⠀⠀⢀⢕⢕⢕⢕⢕⢕⢕⢕⢕⢕⢕⢕⢕⢕⢕⢕⢕⢕⢕⢕⢕⢕⢕⢕⢕⢕⢕⢕⢕⢕⢕⡕⢕⢕⢕⢕⢕⢜⢕⢕⢕⢕⢸⣕⣿⣿⣿⣿⣗⢕⣕⢕⣝⢏⣹⣿⣿⣿⣿⣿⣿⣿⣿⣿⣿⣿⣿⣿⣿⣿⣿⣿⣿⣿⣯⣽⣿⣿⣱⣼⣽⣿⣧⣧⣮⡕⢽⢱⣾⣾⣕⣕⡕⢕⢕⢕⢱⢿⣵⡟⢇⢱⣷⣿⢵⢜⢱⡵⢕⢕⢕⢜⢇⣕⣕⢕⢕⢕⡕⢕⢕⢕⡕⣕⣾⡗⢕⢕⢕⢕⢕⢕⢕⢕⢕⢕⢕⢕⢕⢕⢕⢕⢕⢕⢕⢕⢕⢕⢕⢕⢕⢕⢕⢕⢕⢕⢕⢕⢕⢕⢀⠀⠀⠑⢕⢕⢕⢕⢕⢕⢕⢕⢕⢕⢕⣵⣿⣿⣿⣟⣿⣿⣿⣿⣿⣿⣿⣿⣿⣿⣿⣿⣿⠀</a:t>
            </a:r>
            <a:br/>
            <a:r>
              <a:t>⣿⣿⣿⣿⣿⣿⣿⣿⣿⣿⣏⣟⡕⢝⢇⢕⢕⢕⢕⢕⢕⢕⢕⢕⢕⢕⢕⢅⢀⢁⠁⠁⠁⠑⠑⠕⢕⢕⢕⢕⢅⢔⢀⢀⠀⢀⢅⢕⢕⢕⢕⢕⢕⢕⢕⢕⢕⢕⢕⢕⢕⢕⢕⢕⢕⢕⠕⢕⢕⢕⢕⢕⢕⢜⢫⢝⢗⢣⢵⢵⢱⡕⢕⢕⢕⢱⡧⡕⢕⣱⣿⢏⢕⢕⢝⢿⣿⣿⣿⣿⣿⣽⣷⣿⣿⣿⣿⣿⣿⣿⣿⣿⣿⣿⣿⣿⣿⣿⣿⣿⣿⣿⣿⣿⢿⣿⣿⣿⣿⣿⣿⣿⣿⣷⣵⣾⡿⢻⢟⢏⢕⢕⢕⢵⣮⣿⣧⣷⣷⣵⣵⣧⣗⢳⣿⣕⢕⢣⢕⣸⣿⡇⢕⢕⢕⢜⢇⢕⢕⣿⢟⢿⢕⢕⢕⢕⢕⢕⢕⢕⢕⢕⢕⢕⢕⢕⢕⢕⢕⢕⢕⢕⢕⢕⢕⢕⢕⢕⢕⢕⢕⢕⢕⢕⢕⢕⢕⢕⢄⠀⠀⢅⢕⢕⢕⢕⢕⢕⢕⢱⣷⡇⣿⣿⣿⣿⣿⣽⣿⣿⣿⣿⣿⣿⣿⣿⣿⣿⣿⣿⠀</a:t>
            </a:r>
            <a:br/>
            <a:r>
              <a:t>⢟⢻⢿⣿⣿⣿⣿⣿⡟⢟⢏⢝⢳⢧⢵⣕⡕⢕⢕⢕⢕⢕⢕⢕⢕⢕⢕⢕⢕⢕⢕⢔⢄⢄⢀⢀⣀⣀⣡⣵⢇⠕⢕⢕⢔⣕⢕⢕⢕⢕⢕⢕⢕⢕⢕⢕⢕⢕⢕⢕⢕⢕⢕⢕⢕⢕⢕⢕⢕⢕⢱⢕⢕⢵⡇⡕⡕⢜⢟⢵⢕⢜⢗⢣⢕⢕⢕⣽⣼⢏⢕⢱⢵⢕⣝⡱⢜⢟⣻⣿⣿⣿⣿⣿⣿⣿⣿⣿⣿⣿⣿⣿⣿⣿⣿⣿⣿⣿⣿⣿⣿⣿⣿⣿⣾⣿⣿⣿⣿⣿⣿⣏⢿⣏⢝⣿⣿⣧⣷⣧⣧⣿⣷⣾⡏⢝⢝⢟⢿⢿⣜⣿⣫⢹⢿⣿⣽⡷⣟⢫⣜⣣⣕⢕⢕⢕⢱⢕⢕⡕⢕⢕⢕⢕⢕⢕⢕⢏⢕⢕⢕⢕⢕⢕⢕⢕⢕⢕⢕⢕⢕⢕⢕⢕⢕⢕⢕⢄⢕⢕⢕⢕⢕⢕⢕⢕⢕⢕⢕⢕⢄⢕⢕⢕⢕⢕⢕⢕⢕⢝⢜⢕⢹⣿⣿⣿⣿⣷⢻⣿⣿⣿⣿⣿⣿⣿⣿⣿⣿⣿⠀</a:t>
            </a:r>
            <a:br/>
            <a:r>
              <a:t>⠕⠔⠔⢔⢕⢝⢝⢕⢕⢕⢕⢕⢕⢕⢕⢕⢜⢕⢕⢕⢕⢕⢕⢕⢕⢕⢕⢕⢕⢕⢕⢕⢕⢕⢜⣿⣿⣿⣿⡇⢕⠀⠀⠁⠑⢝⢝⢳⢷⣵⣕⣕⢕⢕⢕⢕⢕⢑⢕⠕⢕⢕⢕⢕⢕⢕⢅⢱⣿⣧⢱⢕⣵⡞⢕⢕⢕⢕⢕⣱⣕⢕⢕⢕⢕⡱⣷⣿⡧⢕⢇⢕⢕⢇⢕⢕⢵⣾⣿⣿⣿⣏⣿⣿⣿⣿⣿⣿⣿⣿⣿⣿⣿⣿⣿⣿⣿⣿⣿⣿⣿⣿⣿⣿⣿⣿⣿⣿⣿⡿⣿⣿⣟⢿⣿⣿⣿⣿⣿⣿⣿⣿⣿⣿⣿⣷⣕⣽⣗⣧⣽⣧⣷⣵⣮⣷⣎⣝⡱⣽⣽⣿⣽⣵⣵⣵⣷⣾⣾⣿⣇⢜⡇⣷⣧⢕⢕⢕⢕⢕⢕⡱⢕⢕⢕⢕⢕⢕⢕⢕⢕⢕⢕⢕⢕⢕⢕⢕⢕⢕⢕⢕⢕⢕⢕⢕⢕⢕⢕⢕⢕⢕⠕⠕⠕⢕⢕⢕⢕⢕⢕⢕⢸⣿⣿⣿⣿⣿⣟⣿⣿⣿⣿⣿⣿⣿⣿⣿⣿⣿⠀</a:t>
            </a:r>
            <a:br/>
            <a:r>
              <a:t>⠀⠀⠀⠀⠀⠀⠀⠀⠁⠑⠑⠕⠕⠕⢕⢕⢕⢕⢕⢕⢕⢕⢕⢕⢕⢕⢕⢕⢕⢑⢑⠕⢕⢕⢕⢜⣿⣿⣿⢇⢕⢕⢔⢔⢔⢕⢕⢑⠕⢑⢕⢝⢝⢳⢷⣵⣕⡕⢕⢕⢔⢐⢑⠕⢅⢕⣕⣼⣿⣿⣿⣜⢏⢝⢕⢕⢕⢱⣕⡜⢟⡟⢷⢕⢕⢕⢜⢝⢳⣧⡱⢵⢵⣕⣳⣷⣿⣿⣽⢏⢱⣾⣿⣿⣿⣿⣿⣿⣿⣿⣿⣿⣿⣿⣿⣿⣿⣿⣿⣿⣿⣿⣿⣿⣿⣿⣟⣻⡿⣗⡽⢵⢼⣷⡟⢟⢹⣗⢱⣿⣷⣝⢿⣿⣿⣿⣿⣿⣿⣿⣿⣿⣿⣿⣿⣿⣿⣷⣗⣿⣿⣿⣿⣿⣿⣿⢿⣿⣿⣿⣿⣷⣝⣵⢯⣿⡇⢕⢕⣵⣎⢕⢕⢕⢕⢕⢕⢕⢕⢕⢕⢕⢕⢕⢕⢕⢕⢕⢕⢕⢕⢕⢕⢕⢕⢕⢕⢕⢕⢕⢕⢀⠀⠀⠀⢁⢕⢕⢕⢕⢕⢕⢕⣿⣿⣿⣿⣿⣿⡼⣿⣧⣿⣿⣿⣿⣿⣿⣿⣿⠀</a:t>
            </a:r>
            <a:br/>
            <a:r>
              <a:t>⠀⠀⠀⠀⠀⠀⠀⠀⠀⠀⠀⠀⠀⠀⠀⠀⠁⠁⠑⠑⠑⠑⠕⢕⢕⢕⢕⢕⢕⢕⣕⣕⣔⣔⣅⣥⣿⣿⣿⢕⢕⢕⢕⢕⢕⢕⢕⢕⢕⢕⢔⢕⢕⢑⢕⠕⢝⢝⢟⢧⢵⣕⣕⣵⣧⣵⣹⢻⣿⣿⣿⣿⣷⣵⣧⣿⣿⣾⣇⢕⢕⣝⢵⢕⢕⢕⢕⢕⢕⢜⢿⣧⣼⣿⣿⣿⣿⣿⣟⢾⣾⣿⣿⣿⣿⣿⣿⣿⣿⣿⣿⣿⣿⣿⣿⣿⣿⣿⣿⣿⣿⣿⣿⣿⣿⣿⣿⣿⣧⣵⡝⢝⣝⣿⣵⢕⢹⢜⢕⡜⣿⣿⣵⣹⣿⣿⣿⣿⢟⢿⡟⢿⢷⣹⣿⣿⣽⢿⣿⣿⣿⣿⣿⣿⡜⢟⡿⣿⣿⣿⣿⡕⢸⣿⣧⣵⢵⣧⣕⢕⢣⢇⢕⢕⢕⢕⢕⢕⢕⢕⢕⢕⢕⢕⢕⢕⢕⢕⢕⢕⢕⢕⢕⢕⢕⠐⢕⢕⢕⢕⢕⢕⠀⠀⠀⠁⠑⢕⢕⢕⢕⢕⢕⣿⢟⢝⢛⢛⢟⠳⠻⢹⣿⣿⣿⣿⣿⢻⢏⢝⠀</a:t>
            </a:r>
            <a:br/>
            <a:r>
              <a:t>⠀⠀⠀⠀⠁⠁⠑⠑⠐⠔⠄⢄⢄⢀⢀⠀⠀⠀⠀⠀⠀⠀⠀⠀⠀⠀⠁⠁⠑⢸⣿⣿⣿⣿⣿⣿⣿⣿⡏⢕⢕⢕⢕⢕⢕⢕⢕⢕⢕⢕⢕⢕⢕⢕⢕⢔⢔⢅⢅⢑⢑⢜⢿⣿⣿⣿⣿⣿⣿⣿⣿⣿⣿⣿⣿⣻⣿⣿⣿⣿⢇⣕⡕⢕⢕⢕⢵⢕⢕⢕⢕⢟⢝⢿⣿⣿⣿⣿⣿⣟⢿⣿⣿⣿⣿⣿⣿⣿⣿⣿⣿⣿⣿⣿⣿⣿⣿⣿⣿⣿⣿⣿⣿⣿⣿⣿⣿⣿⣟⢿⣿⣧⢝⢾⣷⡕⡕⣾⣷⣿⡿⣿⣿⣿⣿⣿⣿⣿⣿⣿⣿⣿⣿⣿⢿⣿⣿⣿⣷⣿⣿⣿⣿⣿⣷⣟⣷⣿⣿⣿⣿⣿⣿⣷⣿⣟⢾⣿⣷⣵⢜⢕⢕⢕⢕⢕⢕⢕⢕⢕⢕⢕⢕⢕⢕⢕⢕⢕⢕⢕⢕⢕⢕⢕⢕⢕⢕⢕⢕⢕⢕⢕⠀⠀⠀⠀⢀⢕⢕⢕⢕⠕⠀⠅⠕⠕⢕⢕⢕⢕⢕⢕⢕⢔⢕⢝⠻⢜⢕⢕⠀</a:t>
            </a:r>
            <a:br/>
            <a:r>
              <a:t>⠀⠀⠀⠀⠀⠀⠀⠀⠀⠀⠀⠀⠁⠁⠁⠁⠑⠑⠑⠐⠔⠔⠄⢄⢀⠀⠀⠀⠀⢸⣿⣿⣿⣿⣿⣿⣿⣿⢇⢕⠕⠄⠀⢕⢕⢕⢕⢕⢕⢕⢕⢕⢕⢕⢕⢕⢕⢕⢕⣱⣾⣷⣾⣿⣿⣿⢟⢟⢟⣿⡿⣿⣿⣿⣿⣾⢏⢹⣿⣿⣿⣿⡕⢕⢕⣕⡕⢕⢱⡕⢕⢕⢕⡕⢹⣿⣿⣿⣿⣿⣿⣿⣿⣿⣿⣿⣿⣿⣿⣿⣿⣿⣿⣿⣿⣿⣿⣿⣿⣿⣿⣿⣿⣿⣿⣿⣿⣿⣿⣿⣿⣿⣿⣧⣽⢱⣿⣿⣿⣷⣸⣿⣿⣿⣿⡿⣿⣿⣿⣿⣝⣿⣟⣵⢞⢏⣿⣿⣿⣿⣿⣿⣿⣿⣿⣿⣿⡿⣿⣿⣿⣿⣿⣿⣿⣿⣿⣿⣿⣿⣾⣷⣧⣾⣵⣵⢕⢕⢕⣱⡕⢕⢕⢕⢕⢕⢕⢕⢕⢕⢕⢕⢕⢕⢁⠑⢕⢕⢕⢕⠑⢀⢕⠀⠀⠀⠑⢕⢕⠑⠀⠀⠀⠀⠀⠁⠁⠑⠑⠀⠑⠑⠕⢕⢕⢕⢕⢄⠑⠕⠀</a:t>
            </a:r>
            <a:br/>
            <a:r>
              <a:t>⠀⠀⠀⠀⠀⠀⠀⠀⠀⠀⠀⠀⠀⠀⠀⠀⠀⠀⠀⠀⠀⠀⠀⠀⠀⠀⠀⠀⠀⠘⢿⣿⣿⣿⣿⣿⣿⣿⢕⠁⠀⠀⠀⢕⢕⢕⢕⢕⢕⢕⢕⢕⢕⢕⢕⢕⠕⢕⣱⣿⣿⣿⣿⡟⢟⢟⣿⣳⣷⣿⣿⣼⣻⣿⣯⡝⣽⡝⢻⣿⣿⣿⢿⣿⢕⡕⢕⢕⣕⢸⣕⢕⣕⣷⣾⣿⣿⣿⣿⣿⣿⣿⣿⣿⣿⣿⣿⣿⣿⣿⣿⣿⣿⣿⣿⣿⣿⣿⣿⣿⣿⣿⣿⣿⣿⣿⣿⣿⣿⣿⣿⣧⣵⣿⣿⣷⣾⣿⣿⣿⣿⣿⣿⣿⣿⣿⣿⣿⣿⣿⣿⢟⢕⣵⣿⢟⣿⣟⣽⣿⣿⣿⣿⣿⣿⣿⣿⣿⣿⣿⣿⣿⣿⣿⣿⣿⣿⣿⣿⡿⢿⣟⣟⣟⣿⡿⣿⣷⣕⣾⣿⣷⡕⢕⢕⢕⢄⢕⢕⠑⠀⠀⠀⠀⠑⠐⠕⢕⢕⠁⠀⠀⠕⠀⠀⠀⠀⠁⠀⠀⠀⠀⠀⠀⠀⠀⠀⠀⠀⠀⠀⠀⠀⠁⠁⠁⠁⠑⢕⢔⠀</a:t>
            </a:r>
            <a:br/>
            <a:r>
              <a:t>⠄⠀⠀⠀⠀⠀⠀⠀⠀⠀⠀⠀⠀⠀⠀⠀⠀⠀⠀⠀⠀⠀⠀⠀⠀⠀⠀⠀⠀⠀⠘⣿⣿⣿⣿⣿⣿⡏⠕⠀⠀⠀⠄⢕⢕⢕⢕⢕⢕⢅⢅⢑⢑⠑⠕⠕⢕⣼⣿⣿⣟⢟⢏⢕⢗⡵⣵⣾⣻⣿⢿⢟⢫⣝⣟⣿⣿⣿⣷⣿⣿⣏⣜⢝⣳⣾⣇⢜⢹⢟⢕⣵⣿⣿⣿⣿⣿⣿⣿⣿⣿⣿⣿⣿⣿⣿⣿⣿⣿⣿⣿⣿⣿⣿⣿⣿⣿⣿⣿⣿⣿⣿⣿⣿⣿⣿⣿⣿⣿⣿⣿⣿⣿⣿⣿⣿⣝⣟⣝⣿⣿⣿⣿⣿⣿⣿⣿⣿⣿⣿⣿⣇⣱⣏⢱⣾⣿⣿⣿⡇⢕⣿⣿⣯⣿⣿⣿⣿⣿⣿⣿⣿⣿⣿⣿⣿⣿⣿⡵⣵⣇⣷⣼⣽⢝⣹⣿⣿⣿⣿⣿⣿⣷⡑⠅⠑⠕⢕⠑⠁⠀⠀⠀⠀⠀⠀⠐⠅⠀⠀⠀⠀⠀⠀⠀⠀⠀⠀⠀⠀⠀⠀⠀⠀⠀⠀⠀⠀⠀⠀⢀⢀⢀⢀⢄⢄⢔⢕⢕⢕⠀</a:t>
            </a:r>
            <a:br/>
            <a:r>
              <a:t>⢀⢀⠀⠀⠀⠀⠀⠀⠀⠀⠀⠀⠀⠀⠀⠀⠀⠀⠀⠀⠀⠀⠀⠀⠀⠀⠀⠀⠀⠀⠀⠜⣿⣿⣿⣿⣿⣷⠀⠀⠀⠀⠀⠑⠁⠑⠑⠑⠕⠕⠕⢕⢕⢕⢕⢔⣼⣿⣿⣿⡻⢗⡱⢕⢜⢕⢸⡕⢜⢏⢜⢱⣹⣿⣿⣿⣿⣿⣿⣿⡿⣿⣿⣧⣜⣝⣝⣗⣕⣵⣿⣿⣿⣿⣿⣿⣿⣿⣿⣿⣿⣿⣿⣿⣿⣿⣿⣿⣿⣿⣿⣿⣿⣿⣿⣿⣿⣿⣿⣿⣿⣿⣿⣿⣿⣿⣿⣿⣿⣿⣿⣿⣿⣿⣿⣿⣿⣏⣿⣷⣧⣷⣾⣿⣿⣿⣿⣿⣿⣿⢟⣱⣿⣿⣧⣿⡿⢿⡣⣕⣾⣿⣿⣿⣿⣿⣿⣿⣿⣿⣿⣿⣿⣿⣿⣿⣿⡿⣿⣿⣿⢿⣿⣿⣾⣿⣷⣾⣿⣿⣿⣿⣿⣧⢀⠀⠀⠀⠀⠀⠀⠀⠀⠀⠀⠀⠀⠁⠀⠀⠀⠀⠀⠀⠀⠀⠀⠀⢀⢀⢄⢄⢄⢄⢄⢔⢔⢔⢕⠕⠕⠕⠑⠑⠑⠑⠑⠑⠑⠕⠀</a:t>
            </a:r>
            <a:br/>
            <a:r>
              <a:t>⢕⢕⢕⢕⢕⢕⢔⢔⢔⢄⢀⢀⢀⠀⠀⠀⠀⠀⠀⠀⠀⠀⠀⠀⠀⠀⠀⠀⠀⠀⠀⠀⠹⣿⣿⣿⣿⣿⢀⠀⠀⠀⠀⠀⠀⠀⠀⠀⠀⠀⠀⠀⠀⠀⠁⢱⣟⣿⣿⣿⣿⣇⣜⣕⣵⡵⢕⡕⢕⢕⢕⢕⣟⣷⣿⣿⣿⢿⢗⣽⣵⣽⣿⣿⣿⣿⣿⣿⣿⣿⣿⣿⣿⣿⣷⣿⣿⣿⣿⣿⣿⣿⣿⣿⣿⣿⣿⣿⣿⣿⣿⣿⣿⣿⣿⣿⣿⣷⣿⣿⣿⣿⣿⣿⣿⣿⣿⣿⣿⣿⣿⣿⣿⣿⣿⣿⣿⡿⣏⣽⣿⣿⢻⡻⢗⣻⣻⣿⣿⣿⣿⣿⣿⣿⣿⣿⣷⣾⣿⣿⣿⣿⣻⣿⣿⣿⣿⣿⣿⣿⣿⣿⣿⣿⣿⣿⣿⣧⣜⣿⣿⣿⣿⣿⡾⣿⣿⣿⣿⣿⣿⣿⣿⣿⣧⢀⠀⠀⠀⠀⠀⠀⠀⠀⢀⢀⢄⢄⢔⢔⢕⢔⢕⢕⠀⠀⠀⠀⠁⠁⠁⠁⠀⠀⠀⠀⠀⠀⠀⠀⠀⠀⠀⠀⠀⠀⠀⠀⠀⠀⠀</a:t>
            </a:r>
            <a:br/>
            <a:r>
              <a:t>⣕⣕⣕⡕⢕⢕⢕⢕⢕⢕⢕⢕⢕⢕⢕⢔⢔⢔⢄⠀⠄⠄⠄⠄⠀⢀⠀⠀⠀⠀⠀⠀⠀⠘⢿⣿⣿⣿⡇⠀⠀⠀⠀⠀⠀⠀⠀⢀⢄⢀⢀⠀⠀⠀⢄⢜⢝⢻⢿⢿⣿⣿⣿⣿⣿⣟⡏⢝⢕⣕⣕⡕⢿⣿⣽⣝⣇⢱⢾⢇⢝⢿⡿⣿⣵⣿⣿⣿⢿⣿⣿⣿⣿⣿⣿⣿⣿⣿⣿⣿⣿⣿⣿⣿⣿⣿⣿⣿⣿⣿⣿⣿⣿⣿⣿⣿⣿⣿⣿⣿⣿⣿⣿⣿⣿⣿⣿⣿⣿⣿⣿⣿⣿⣿⣿⣿⣾⡕⢏⢻⣿⣿⣧⣽⣾⣿⣿⣿⣿⣿⣿⣿⣿⣿⣿⣿⣿⣿⣿⣟⣵⣽⣿⣿⣟⣿⣿⣿⣿⣿⣿⣿⣿⣿⣿⣿⣿⣿⡷⢟⢟⣝⢝⢜⢝⢟⢝⢟⢽⢿⣿⣿⣿⣿⣿⣧⠀⠀⠀⠀⢀⢔⢕⢕⢕⢕⢕⢕⠀⠀⠀⠀⠀⠀⠀⠀⠀⠀⠀⠀⠀⠀⠀⠀⠀⠀⠀⠀⠀⠀⠀⠀⠀⠀⠀⠀⠀⠀⠀⠀⠀</a:t>
            </a:r>
            <a:br/>
            <a:r>
              <a:t>⠙⠙⠝⠕⠕⠕⠕⠕⠕⠕⠕⠕⠕⢕⢕⢕⢕⢕⢕⢕⢕⢕⢑⢁⠁⠑⠐⠐⠀⠀⠀⠀⠁⠁⠈⠻⣿⡿⢇⠁⠀⠀⠀⠀⠀⠀⠔⢕⢕⢕⢕⢔⢀⠀⢑⠕⠕⢑⢕⢕⢹⡿⢟⢿⡿⢟⣟⡟⢟⢱⢇⢜⢷⡜⢽⣿⢿⢿⢷⢾⣿⣿⣧⣻⣿⣿⣿⣿⣵⣿⣿⣿⣿⣿⣿⣿⣿⣿⣿⣿⣿⣿⣿⣿⣿⣿⣿⣿⣿⣿⣿⣿⣿⣿⣿⣿⣿⣿⣿⣿⣿⣿⣿⣿⣿⣿⣿⣿⣿⣿⣿⣿⣿⣿⣿⣿⣿⣿⣼⣟⣿⣿⣿⣿⣿⣿⡻⣿⣿⣿⣿⣿⣿⣿⣿⣿⣿⣿⣷⣿⣿⣿⣯⣿⣿⣿⣿⣿⣿⣿⣽⣿⣿⣿⣿⣿⣾⢇⢕⢕⢱⡇⢝⢕⢕⢕⢕⢕⣸⣏⢹⣿⣿⡟⢿⣿⡇⠀⠀⢄⢕⢕⢕⢕⢕⠕⢕⣕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⢕⢕⠀⠀⠀⠀⠀⠀⠀⠀⠑⠕⢕⢕⢕⢕⢕⠁⠁⢀⠀⠁⢕⢜⡳⢵⢕⢕⢕⢸⢿⢗⢞⢗⢕⢜⢻⡟⢝⢝⢝⢟⢿⢿⢽⣫⣿⣿⣿⣿⣿⣿⣿⣿⣿⣿⣿⣿⣿⣿⣿⣿⣿⣿⣿⣿⣿⣿⣿⣿⣿⣿⣿⣿⣿⣿⣿⣿⣿⣿⣿⣿⣿⣿⣿⣿⣿⣿⣿⣿⣿⣿⣿⣿⣿⣿⣿⣿⣿⣿⣿⣿⣿⣿⣿⣿⣿⣿⣿⣿⣾⣿⣿⣿⣿⣿⣿⣿⣿⣿⣿⣿⣿⣿⣿⣿⣿⣿⣿⣿⣿⣿⣿⣿⣿⣿⣿⣏⣟⢱⣜⢎⢕⢵⢕⢱⢕⢪⡕⡱⢸⣧⡾⣿⣿⢟⣫⣼⣿⣧⠀⠀⢕⢕⢕⢕⢕⠀⠀⠘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⢕⢕⢕⢀⠀⠀⠀⠀⠀⢀⢀⠀⢀⢁⢕⣕⡕⢕⢕⡔⠘⢄⢀⢑⠑⢕⢕⢕⢕⢕⢕⢕⢁⢕⠑⢕⢕⢕⢕⢕⢕⢕⢱⢕⢇⢕⢾⣿⣿⣿⣿⣿⣿⣿⣿⣿⣿⣿⣿⣿⣿⣿⣿⣿⣿⣿⣿⣿⣿⣿⣿⣿⣿⣿⣿⣿⣿⣿⣿⣿⣿⣿⣿⣿⣿⣿⣿⣿⣯⣧⣜⣹⣿⣿⣿⣿⣿⣿⣿⣿⣿⣿⣿⣿⣿⣿⣿⣿⣿⣿⣿⣿⣿⣿⣿⣿⣿⣿⣿⣿⣿⣿⣿⣿⡻⣿⣿⣿⣿⢻⣿⣿⣿⣿⣿⣿⣿⣿⣿⣿⣷⣯⣷⣕⢕⢣⢵⣕⣕⡝⣷⡾⡝⢕⢕⢕⣜⣿⣟⢻⡿⡔⢄⢕⢕⢕⢕⠁⠀⠀⢀⢀⢀⢄⢄⢄⢄⢄⠀⠀⠀⢄⠀⢀⢀⢀⢄⢄⢄⢄⢄⢄⢄⢄⢄⢄⢄⢄⢄⢄⢄⢔⢔⢔⠀</a:t>
            </a:r>
            <a:br/>
            <a:r>
              <a:t>⠀⠀⠀⠀⠀⠀⠀⠀⠀⠀⠀⠀⠀⠀⠀⠀⠀⠀⠀⠀⠀⠀⠀⠀⠀⠀⠀⠀⠀⠀⠀⠀⠀⠀⠀⠀⢕⢕⢕⢕⠀⠀⠀⠀⠀⠑⠑⠁⠑⠑⠜⢟⢟⢟⢝⢕⠕⢕⢣⢕⢕⢕⢕⢕⢱⡕⢕⢕⠕⢕⢕⢕⢕⣧⢕⢕⢕⢕⢜⢕⢱⢕⢕⢜⢿⣿⣿⣿⣿⣿⣿⣿⣿⣿⣿⣿⣿⣿⣿⣿⣿⣿⣿⣿⣿⣿⣿⣿⣿⣿⣿⣿⣿⣿⣿⣿⢿⣿⣽⣿⣿⣿⣿⣿⣿⣿⣿⣿⣿⣿⣿⣿⣿⣿⣿⣿⣿⣿⣿⣿⣿⣿⣿⣿⣟⣻⣿⣿⣿⣿⣿⣿⣿⣿⣿⣿⣿⣿⣿⣿⣯⣽⣿⣽⣿⣾⣿⣿⣿⣿⣿⣿⣿⣿⣿⣿⣿⣿⢻⡟⢿⣝⣿⣿⣟⢯⣻⢜⡕⢜⢇⢕⢫⣵⣼⣻⣷⣧⢕⢕⢕⢕⢕⠀⠀⠄⠅⠅⠅⢕⢕⢕⢕⢕⠄⠄⢄⢔⢄⢄⢅⢄⢔⢔⢕⢕⢕⢕⢕⢕⢕⢕⢕⢕⢕⢕⢕⢕⢕⣕⠀</a:t>
            </a:r>
            <a:br/>
            <a:r>
              <a:t>⠀⠀⠀⠀⠀⠀⠀⠀⠀⠀⠀⠀⠀⠀⠀⠀⠀⠀⠀⠀⠀⠀⠀⠀⠀⠀⠀⠀⠀⠀⠀⠀⠀⠀⠀⢄⢕⢕⢕⢕⠀⠀⠀⠀⠀⠀⠀⠀⠀⠀⠀⢕⢕⢕⢕⢜⢕⣼⣧⢕⣕⡇⢱⣷⢕⢜⣧⢕⡕⢕⢕⢜⠕⢕⢕⢕⢕⢕⢕⢵⢇⢕⢕⢑⢕⣹⣿⣿⣿⣿⣿⣿⣿⣿⣿⣿⣿⣿⣿⣿⣿⣿⣿⣟⣿⡿⢿⣿⣿⣿⣿⣿⣿⣿⣿⣾⣷⣿⣿⣿⣿⣿⣿⣿⣿⣿⣿⣿⣿⣿⣿⣿⣿⣿⣿⣿⣿⣿⣿⣿⣿⣿⣿⣿⣿⣿⣿⣿⣿⣿⣿⣿⣿⢿⣿⣿⣿⣿⣿⣧⣝⢕⢽⢝⢝⡝⢺⣝⣻⣿⣿⣿⣿⣽⣿⣿⣿⣵⣿⣿⣷⢇⢜⢕⢝⣱⣿⣧⡕⢕⢕⢕⢕⢕⢝⢻⢏⢝⢕⢕⢕⢕⢱⠔⢕⢕⢕⢕⢕⢱⢵⢵⢵⢵⢔⢔⢵⢵⢵⢵⢵⢵⢵⢵⢵⢵⢵⢵⢵⢵⢵⢵⢵⢵⢵⢷⢿⢿⢿⢿⠀</a:t>
            </a:r>
            <a:br/>
            <a:r>
              <a:t>⠀⠀⠀⠀⠀⠀⠀⠀⠀⠀⠀⠀⠀⠀⠀⠀⠀⠀⠀⠀⠀⠀⠀⠀⠀⠀⠀⠀⠀⠀⠀⠀⠀⠀⠀⢕⢕⢕⢕⢕⠀⠀⠀⠀⠀⠀⠀⠀⠀⠀⠀⢕⢕⢕⢕⢄⣄⢕⢝⡕⢏⢕⢕⢕⢕⢕⢟⢕⢕⢔⢕⢅⢅⢕⢕⢕⢕⢔⢔⢕⢕⢕⣵⣷⣿⡝⢝⢹⣿⣿⣿⣿⣿⣿⣿⣿⣿⣿⣿⣿⣿⣿⣾⣿⣿⣿⣷⣿⣿⣿⣿⣿⣿⣿⣿⣿⣿⣿⣿⣿⣿⣿⣿⣿⣿⣿⣿⣿⣿⣿⣿⣿⣿⣿⣿⣿⣿⣿⣿⣿⣿⣿⣿⣿⣿⣿⣿⣿⣿⣿⣿⣿⣿⣿⣿⣯⢱⣟⣝⣻⣽⣷⣵⣼⣕⢕⣕⣜⣝⣿⣿⣿⣿⣿⣼⣿⣿⣷⢻⣿⣿⣯⣵⣷⣿⣿⣿⢿⢇⢕⢕⣕⢕⢱⢕⢝⢕⢕⢕⢕⢕⢕⢕⢄⢔⢔⢔⢔⢔⢕⢕⢅⢅⢄⢀⢀⢕⢁⢁⢁⢁⢁⢁⢁⠁⠁⠁⠁⠁⠁⠁⠁⠁⠁⠁⠁⠁⠑⠑⠑⠀</a:t>
            </a:r>
            <a:br/>
            <a:r>
              <a:t>⠀⠀⠀⠀⠀⠀⠀⠀⠀⠀⠀⠀⠀⠀⠀⠀⠀⠀⠀⠀⠀⠀⠀⠀⠀⠀⠀⠀⠀⠀⠀⠀⠀⠀⠀⢕⢕⢕⢕⢕⠀⠀⠐⠀⠀⠀⠀⠀⠀⠀⠀⠕⠕⢕⠕⠑⠜⢕⣵⣇⡕⢕⢜⠇⢕⢑⢕⢕⢕⢕⢕⢕⢕⢕⢕⢇⢕⢕⢕⢱⢾⣿⣿⣟⣻⣿⣷⡎⢸⣿⣿⣿⣿⣿⣿⣿⣿⣿⣿⡏⣿⣏⢱⣵⣿⣿⣿⣿⣟⡟⢱⢜⢟⣿⣿⣿⣿⣿⣿⣿⣿⣿⣿⣿⣿⣿⣿⣿⣿⣿⣿⣿⣾⣿⣿⣿⣿⣿⣿⣿⣿⣿⣿⣿⣿⣿⣿⣿⣿⣿⣿⣿⢿⣿⣝⢜⡕⡱⣏⢜⢟⣿⣿⣿⣿⣿⣽⣯⣷⣾⣯⣿⣿⣿⣿⣿⣿⣿⣿⣿⣷⣾⣿⣿⣟⣿⡟⢇⢁⢅⢕⢎⢕⢇⢕⢕⢕⢕⢅⢁⠁⠁⠁⠑⠑⠑⠕⠕⠕⠕⠕⢕⠕⠁⠅⢕⢕⠕⢕⢕⢕⢕⢕⢕⢕⢕⢔⢔⢔⢔⢔⢔⢔⢔⢔⢔⢄⢔⢄⢔⠀</a:t>
            </a:r>
            <a:br/>
            <a:r>
              <a:t>⠀⠀⠀⠀⠀⠀⠀⠀⠀⠀⠀⠀⠀⠀⠀⠀⠀⠀⠀⠀⠀⠀⠀⠀⠀⠀⠀⠀⠀⠀⠀⠀⠀⠀⠀⢕⢕⢕⢕⢕⠀⠀⠀⠀⠀⠀⠀⠀⢔⢄⢄⢄⢔⢕⢕⢕⢱⣜⢕⢑⢐⠅⠑⠁⢁⢑⢕⢕⣧⡱⢕⢕⢜⣕⢗⢗⣱⣜⢿⢝⣣⣿⣿⣿⣿⣿⣿⣵⣾⣿⣿⣿⣿⣿⣿⣿⣿⣿⣿⣿⣿⣿⣿⣿⣾⣿⣿⣿⣿⣷⡾⣗⣾⣿⣿⣿⣿⣿⣿⣿⣿⣿⣿⣿⣿⣿⣿⣿⣿⣿⣿⣿⣿⣿⣿⣿⣿⣿⣿⣿⣿⣿⣿⣿⣿⣿⣿⣿⣿⣿⣿⣿⣿⣯⡜⢹⣷⣞⣿⣷⣾⣿⣿⣿⢿⣿⣿⣿⣿⣿⣿⣿⣿⣿⣟⢗⣿⣿⡯⢕⢿⣿⣿⣽⡽⣿⡗⢕⢣⢕⢅⢕⢑⠁⢕⢕⢕⢕⢑⠕⠀⠀⠀⠀⠀⠀⠀⠀⠀⠀⠀⠀⠀⠀⠀⠁⠀⠀⠀⠀⠀⠀⠀⠁⠁⠁⠁⠁⠁⠑⠑⠑⠑⠑⠑⠑⠑⠑⠑⠕⠀</a:t>
            </a:r>
            <a:br/>
            <a:r>
              <a:t>⠀⠀⠀⠀⠀⠀⠀⠀⠀⠀⠀⠀⠀⠀⠀⠀⠀⠀⠀⠀⠀⠀⠀⠀⠀⠀⠀⠀⠀⠀⠀⠀⠀⠀⠀⣕⣕⣵⣕⢕⢀⢀⠀⢔⢕⢕⠀⠀⠁⠕⠕⠑⠑⠑⠑⠁⢅⡅⢕⢄⢄⢔⢔⢕⢕⢕⢕⢕⢕⢕⢱⢕⣺⢿⢝⢾⡿⢟⢕⢎⡿⣿⣿⣿⣿⣿⣿⣿⡿⢿⣿⣿⣿⣿⣿⣿⣿⣿⡟⣻⣿⣿⣟⣝⣝⣽⣵⣟⣿⣣⣼⣿⢿⣿⣿⣿⣿⣿⣿⣿⣿⣿⣿⣿⣿⣿⣿⣿⣿⢿⣿⣿⣿⣿⣿⣿⣿⡿⣿⣿⣿⣿⣿⣿⣿⣿⣿⣿⣿⣿⣿⣿⣿⣿⣿⣽⣿⣝⣻⣿⣿⣿⣷⣿⣿⣿⣿⣿⣟⣿⣿⣿⣿⣿⣿⣿⣿⣿⣧⣵⣕⣿⣿⣯⢕⢝⢕⢕⢕⢕⢕⢔⢕⢕⢕⣇⢕⢕⢕⢀⠀⠀⠀⠁⠑⠑⠕⠕⠕⠔⠔⢔⢄⠀⢄⢄⠀⢀⢀⢀⢀⢀⠀⠀⠀⠀⠀⠀⠀⠀⠀⠀⠀⠀⠀⠀⠀⠀⠀⢀⠀</a:t>
            </a:r>
            <a:br/>
            <a:r>
              <a:t>⠀⠀⠀⠀⠀⠀⠀⠀⠀⠀⠀⠀⠀⠀⠀⠀⠀⠀⠀⠀⠀⠀⠀⠀⠀⠀⠀⠀⠐⠀⠀⠀⠀⠀⠀⢕⢿⢟⢏⢕⠀⠀⠀⠁⠁⠀⠀⠀⠀⠀⠀⠀⠀⠀⢀⢀⢜⢕⢕⢟⢏⢱⠕⠑⠕⢜⢇⢕⠑⠑⢕⢕⢝⢧⡕⣻⣿⣷⣕⡕⢕⣾⣿⣿⣿⣿⣿⣿⣿⣿⣿⣿⣿⣿⣿⣿⣿⡿⣳⣿⣿⣟⣻⢿⣿⣿⣿⣷⣿⣿⣿⣿⣽⣯⢿⣿⣿⣿⣿⣿⣿⣿⣿⣿⣿⣿⣿⣿⣿⣾⣿⣿⣿⣿⣿⣾⣿⣿⣿⣿⣿⣿⣿⣿⣿⣿⣿⣿⣿⣿⣿⣿⣿⣿⣿⣿⣿⣿⣿⣿⣿⣧⣽⣿⣿⣿⣿⣿⣿⣿⣿⣿⡟⢹⣿⣿⣿⣿⣿⣯⣿⣿⣿⣳⣷⢧⣷⣇⣕⣕⡕⢵⢕⡕⡼⡟⢕⢕⢕⢔⢄⠀⠀⠀⠀⠀⠀⠀⠀⠀⠀⠀⠀⠀⠁⠀⠀⠀⠀⠁⠁⠁⠁⠑⠑⢑⢑⢑⠐⠔⠔⠔⢔⢄⢄⢄⢄⢄⢀⢁⠀</a:t>
            </a:r>
            <a:br/>
            <a:r>
              <a:t>⠀⠀⠀⠀⠀⠀⠀⠀⠀⠀⢀⠄⠄⠄⠄⠀⠀⠀⠀⠀⠀⠀⠀⠀⠀⢀⢀⢀⠀⠀⠀⠀⠀⠀⠀⢕⢕⢕⢕⢕⠀⠀⠀⠀⠀⢄⢄⠄⠀⠀⠀⠑⠀⢰⣕⢑⠑⢕⢕⢎⠕⠑⠀⠀⠀⠑⢕⢕⢔⢀⢕⢕⢕⣵⢸⢿⣿⣿⣿⣷⣷⣵⣟⣼⡻⢟⣿⣿⣿⣿⣿⣿⣿⣿⣿⣿⡟⣏⣿⢿⣿⣿⣿⣷⣼⣽⣿⣿⣿⣿⣿⣾⣿⣿⣿⣿⣿⣿⣿⣿⣿⣿⣿⣿⣿⣿⣟⣿⣿⣿⣿⣿⣿⣿⣿⣿⣿⣿⣿⣿⣿⣿⣿⣿⣿⣿⣿⣿⣿⣿⣿⣿⣿⣿⣿⣿⣿⣿⣿⣿⣿⣿⣿⣿⣿⣿⣟⣟⢿⡿⣿⣿⣷⣾⣿⣿⣿⣿⣿⣿⣿⣿⣿⣿⢯⣿⣿⢿⢿⣷⣵⣼⡵⢾⢗⡞⣇⢣⢕⢕⢑⠀⠔⠔⢄⢔⢄⢄⢄⢀⢀⠀⠀⢀⠀⠀⠀⠀⠀⠀⠀⠀⠀⠀⠀⠀⠀⠁⠁⠁⠀⠀⠀⠀⠀⠀⠀⠀⠁⠁⠀</a:t>
            </a:r>
            <a:br/>
            <a:r>
              <a:t>⠁⠀⠀⠀⢀⢀⢀⢀⢀⢀⢀⢀⢀⢀⢄⢄⢄⢄⢔⢔⢔⠕⠕⠑⠑⠁⠀⠀⠀⠀⠀⢀⢀⠀⠀⢕⢱⢵⢕⢕⠀⠀⠀⠀⠀⠀⠀⠀⠀⠀⠀⠀⠀⠁⠟⢝⢗⢔⢕⢕⢀⠄⠅⢄⢀⠀⢕⢵⢕⢕⢺⢗⢾⣿⣿⣿⣿⡿⣿⣎⣝⣱⣏⢝⡹⢟⢿⣿⢿⣿⣟⣏⢻⣿⣿⣿⣿⣿⣿⣿⣷⣿⣻⣽⡿⣿⣿⢿⡿⣿⣿⣿⣿⣿⣿⣿⣿⣿⣿⣿⣿⣿⣿⣿⣿⣿⣿⣿⣿⣿⣿⣿⣿⣿⣿⣿⣿⣿⣿⣿⣿⣿⣿⣿⣿⢿⣿⣿⣿⣿⣿⣿⣿⣿⣿⣿⣿⣿⣿⣿⣿⣿⣿⣿⣿⣿⣷⣵⣵⣾⣿⣿⣿⣿⣿⣿⣿⣿⣿⣿⣿⣿⣿⣿⣿⣿⣿⣿⣿⣿⣿⣿⣿⣷⢗⣾⣿⣧⣕⣱⡕⢀⠀⠀⠀⠀⠁⠁⠀⠁⠑⠁⠕⠑⠑⢕⠐⠄⠄⠄⠀⠀⠀⠀⠀⠀⠀⠀⠀⠀⠀⠀⠀⠀⠀⠀⠀⠀⠀⠀⠀</a:t>
            </a:r>
            <a:br/>
            <a:r>
              <a:t>⢕⢕⢕⢕⢕⢕⢕⢕⢕⢕⢕⢕⠕⠑⠑⠑⠁⠁⠀⢀⢀⢀⢄⢄⠄⠔⠔⠑⠑⠑⠁⠁⠀⠀⠀⢕⢕⢕⢕⠀⠀⠀⠀⠀⠀⠀⠀⠀⠀⠀⠀⠀⠀⠀⠀⢕⠑⠑⠑⠑⠐⠀⠀⢄⠀⢀⡑⠄⠁⠵⢕⢕⢕⢝⢏⢝⢟⡹⢟⢟⢕⢕⢕⢕⢱⢞⢻⢿⣵⣝⣹⣿⢜⢿⢿⣿⣧⡿⢿⣏⢝⢕⢝⣿⢿⣿⣿⣧⣵⣼⣿⣿⣿⣿⣿⣿⣿⣿⣿⣏⢝⣯⣿⣿⣿⣿⣿⣿⣿⣿⣿⣿⣿⣿⣿⣿⣿⣿⣿⣿⣿⣿⣿⣿⣿⣷⣿⣿⣿⣿⣿⣿⣿⣿⣿⣿⣿⣿⣿⣿⣿⣿⣿⣿⣿⣿⣿⣿⣿⣿⣿⣿⣿⣿⣿⣿⣿⣿⣿⣿⣿⣿⣿⡿⢟⢟⡟⢟⣿⣿⣿⣿⣿⢿⣿⣿⣿⣿⣿⣿⡇⠕⠕⢕⢔⢔⢄⢀⢀⠀⠀⠀⠀⠀⢔⠀⠀⠀⠀⠀⠀⠀⠀⠀⠀⠀⠀⠀⠀⠀⠀⠀⠀⠀⠀⠀⠀⠀⠀⠀⠀</a:t>
            </a:r>
            <a:br/>
            <a:r>
              <a:t>⢕⢕⢕⢕⢕⠕⠕⠑⠑⠁⠁⠀⠀⠀⢀⠄⠄⠐⠑⠁⠁⠁⠀⠀⠀⠀⠀⠀⠀⠀⠀⠀⠀⠀⠀⢕⢕⢕⢕⠀⠀⠀⠀⠀⠀⠀⠀⠀⠀⠀⠀⠔⠐⠀⠀⠀⠀⠀⠀⢀⠀⢁⠐⠀⢀⠁⢕⢕⢀⢀⢄⢕⢕⢱⣕⡕⢕⢕⢕⢕⢕⢕⢱⢇⢕⢕⢜⢷⣽⢯⣻⣿⢕⣾⣾⣿⣯⢇⢞⢝⢟⡿⣿⣟⢕⣿⣿⣿⣿⣿⣿⣿⣿⣿⣿⣿⣿⣿⣿⢟⣷⣽⣿⣿⣷⣿⣿⣿⣿⣿⣿⣿⣿⣿⣿⣿⣻⣿⣿⣿⣿⣿⣿⣿⣿⣷⣿⣿⣿⣿⡿⢻⣿⡿⣿⣿⣿⣿⣿⣿⣿⣿⣿⣿⣿⣿⣿⣿⣿⣿⣽⣿⣿⣿⣿⣿⣿⣿⣿⣿⣿⣿⣿⢇⢱⣧⣱⣕⡽⣽⣻⣿⣿⣿⡿⢿⣟⢟⢻⣿⢇⠑⠔⠔⢄⠁⠀⢑⠑⠁⠕⠕⢔⣰⣧⢔⢄⢄⢄⢀⢀⢀⢀⠀⠀⠀⠀⠀⠀⠀⠀⠀⠀⠀⠀⠀⠀⠀⠀⠀⠀</a:t>
            </a:r>
            <a:br/>
            <a:r>
              <a:t>⢑⢑⢁⢀⢀⢄⢄⢄⠔⠔⠑⠑⠁⠁⠀⠀⠀⠀⠀⠀⠀⠀⠀⠀⠀⠀⠀⠀⠀⠀⠀⠀⠀⠀⠀⢕⢕⢕⢕⠀⠀⠀⠀⠀⠀⠀⠀⠀⠀⠀⠀⠀⠀⢄⢄⠀⠐⠀⠀⠀⢀⢅⢀⢔⡜⠕⢕⢕⢕⢕⠕⠑⠑⢜⢟⣕⢕⢕⢕⢕⣷⡾⢿⢳⢳⢵⢗⢝⢕⡎⣿⡿⢿⢿⣿⢝⢕⣕⣕⢕⢕⢕⢜⢻⣷⣿⣿⣿⣿⣿⣿⡿⣿⣿⣿⣿⣿⣿⣷⣽⣿⣿⣿⣿⣿⣿⣿⣿⣿⣿⣿⣿⣟⣿⣿⣿⣿⢫⣻⣿⣿⣿⣿⣿⣿⣿⣿⣿⣿⣿⣵⡕⣝⢕⣱⣵⣼⡷⡝⢻⣿⣿⣿⢟⢟⢞⢇⡽⢻⣿⣿⣿⣿⣿⣿⣿⣿⣿⣿⣿⣿⣿⣼⣵⣼⢿⡏⢕⢱⢿⣿⣿⣿⣏⢕⣼⣿⣿⢇⢵⢅⢄⢀⠀⠀⠀⠁⠑⠀⠄⠔⢀⢕⢕⢕⠁⠁⠑⠑⠕⠕⢕⢕⢕⢕⢕⢔⢔⢔⢔⢄⢄⢄⢄⢄⢀⢀⢀⢀⢀⠀</a:t>
            </a:r>
            <a:br/>
            <a:r>
              <a:t>⢕⢕⢕⢕⢕⠕⠔⠐⠀⠀⠀⠀⠀⠀⠀⠀⠀⠀⠀⠀⠀⠀⠀⠀⠀⠀⠀⠀⠀⠀⠀⠀⠀⠀⠀⢕⢕⢕⢕⠀⠀⠀⠀⠀⠀⠀⠀⠀⠀⢰⡔⠀⠀⠀⠀⠀⢀⠀⢔⢕⢕⢕⢕⢕⢜⢕⢕⢌⠁⠕⠀⠀⢁⢀⠑⠕⠕⢕⢕⢕⢝⢕⢕⢕⢕⢕⢕⢱⢕⢜⢇⢕⢕⢕⢕⢕⡺⢟⢗⢇⡜⢜⢝⣽⣿⢿⢿⡻⣼⡯⡕⢗⡽⣿⣿⣿⣿⣿⣿⣿⣿⣿⣿⣿⣿⣿⣿⣿⣿⣿⣿⣿⣿⣿⣽⣿⣿⣽⢟⣿⣿⣿⣟⣷⣽⣿⣿⣯⣻⣿⣿⣿⣿⣿⣿⣿⣏⣝⣵⣷⣝⣿⣿⣿⣞⣕⢏⢕⢕⢽⣿⣿⣿⣿⣿⣿⣿⣿⣿⣿⣿⣿⣿⣿⣿⣇⣿⣷⣷⣯⣾⣯⣼⣿⣸⢿⣿⢿⣱⢇⠅⢑⢕⠕⠔⠔⢔⢄⢄⢄⢀⢄⢕⢕⢕⠀⠐⠐⠄⠄⢀⢀⠀⠁⠁⠁⠑⠑⠕⠕⢕⢕⢕⢕⢕⢕⢕⢕⢕⢕⠀</a:t>
            </a:r>
            <a:br/>
            <a:r>
              <a:t>⠑⠁⠁⠀⠀⠀⠀⠀⠀⠀⠀⠀⠀⠀⠀⠀⠀⠀⠀⠀⠀⠀⠀⠀⠀⠀⠀⠀⠀⠀⠀⠀⠀⠀⠀⢕⢕⢕⢕⠀⠀⠀⠀⠀⠀⠀⠀⠀⠀⢸⣿⣦⡔⢔⢄⠕⢑⢄⠄⠑⠑⠁⢔⠔⠁⢀⢀⢀⠑⠑⠄⢕⡕⠑⠀⠐⠰⠑⠁⢕⢕⢕⢕⢕⠑⢕⢀⢑⢕⡕⢕⢷⢕⢕⡕⢕⢕⣗⢕⢕⣵⣵⣾⡗⡝⢺⢺⣯⢕⢇⣻⣿⣧⣽⣿⣿⣿⣿⣿⣿⣿⣿⣿⡏⢻⢿⢿⣿⣟⣿⣿⣿⣿⣿⣿⡿⣿⣿⡼⣿⣿⣿⣿⣿⣿⣿⣿⢿⢟⣟⣟⣿⣿⣝⢻⣽⣿⣿⡏⢝⢇⢕⢻⣿⣽⡜⢇⢜⡱⣸⣿⣿⣿⣿⣿⣿⣿⣿⣿⣿⣿⣿⣿⣿⢿⣿⣽⣿⣿⣿⣿⡿⢿⢿⢻⣧⣝⢯⢕⠀⠀⠀⠁⠀⠀⠀⠀⠕⢕⠕⢱⣿⣿⣷⡇⢄⢀⢀⢀⠀⠀⠀⠁⠁⠑⠐⠔⢄⢄⢀⢀⠀⠁⠁⠁⠑⠑⠕⠕⢕⠀</a:t>
            </a:r>
            <a:br/>
            <a:r>
              <a:t>⠀⠀⠀⠀⠀⠀⠀⠀⠀⠀⠀⠀⠀⠀⠀⠀⠀⠀⠀⠀⠀⠀⠀⠀⠀⠀⠀⠀⠀⠀⠀⠀⠀⠀⠀⢕⢱⡷⢇⢑⠀⠀⠀⠀⠀⠀⠀⠀⢀⣿⣿⣿⣷⣔⠕⠁⠀⠀⠀⠀⠀⠀⠁⢀⠀⠐⠑⢑⢔⢕⢕⢕⢕⢕⠀⢔⠀⢀⠄⢅⢕⡇⢕⠀⠀⠀⠄⢔⠕⢕⢕⢜⡇⢕⢜⢱⢕⢷⣿⡿⡿⢟⢕⢝⢕⢱⢕⡎⢕⢺⣿⣿⣟⣟⣿⣿⣿⣿⣿⣿⣿⣿⡕⢜⢕⢇⢕⢝⢻⣷⣿⣿⣻⣿⣿⣿⣽⣿⣷⣿⣿⣿⡿⢿⣷⢎⢷⣷⣷⣿⣿⣿⣻⣿⣽⣿⣱⡇⢕⢕⢕⢕⣕⡟⢻⣿⣵⣷⣿⣿⣿⣿⣿⣿⣿⣿⣿⣿⣿⣯⢾⢿⣿⢿⢿⣿⣾⢧⢻⢏⢕⢅⢕⢜⢝⢕⢱⢵⢕⢄⠀⠀⠀⠀⠀⠀⠀⠀⠀⠀⢁⢕⢝⢝⠕⠑⠕⢕⢕⢕⢕⢔⢄⢄⢀⢀⠀⠀⠀⠁⠁⠑⠑⠔⢔⢄⢄⢄⢀⢀⠀</a:t>
            </a:r>
            <a:br/>
            <a:r>
              <a:t>⠀⠀⠀⠀⠀⠀⠀⠀⠀⠀⠀⠀⠀⠀⢀⢀⠄⠀⠀⠀⠀⠀⠀⠀⠀⠀⠀⠀⠀⠀⠀⠄⠀⠀⠀⠁⢕⢕⢕⢕⠀⠀⠀⠀⠀⠀⠀⠀⢄⣿⣿⣿⣿⣿⣧⠀⠀⠀⠀⠀⠀⠀⠀⠀⠑⢵⢔⢕⢳⢿⢗⢱⣕⡔⢄⢕⢕⢕⢕⢕⢟⢇⢁⠁⠐⠀⢁⢕⢕⢕⢕⢕⣕⢕⢕⢕⢜⣝⡹⡇⢜⢗⢷⡕⢕⡕⢕⢇⣝⣽⡟⣻⣿⢟⣿⣿⣿⣿⣿⣿⢿⣿⣣⢕⡕⡟⢕⢜⢕⢼⢿⣿⣿⣿⣿⣿⣿⣿⣿⢿⢟⢝⢗⢳⡷⢽⣿⢿⢿⣿⣿⡷⢾⣿⣿⣯⡝⣝⣱⣕⢕⢕⢜⢕⢕⡸⢟⣿⣿⣿⣿⣿⣿⣿⣿⣿⣿⣿⣿⣿⣾⢿⣿⣿⡧⡝⢱⡕⢕⢧⣵⢕⢕⣕⡕⢕⢕⡕⠁⠁⠀⠀⠀⠀⢀⠀⢀⠀⠀⠀⢕⢕⢕⢕⠀⠀⠀⠀⠀⠁⠁⠑⠕⠕⢕⢕⢕⣧⣔⣔⣄⡄⢄⢀⢀⢀⢁⠁⠁⠑⠀</a:t>
            </a:r>
            <a:br/>
            <a:r>
              <a:t>⠀⠀⠀⠀⠀⢀⢀⢄⢄⢔⠔⠑⠑⠁⠀⠀⠀⠀⠀⠀⠀⠀⠀⠀⠀⠀⠀⠀⠀⠀⠀⠀⠀⠀⠀⠀⢕⢕⣱⡕⢔⠀⠁⠀⠀⠀⠀⠀⠀⣿⣿⣿⣿⣿⣿⡕⠀⠀⠀⠀⠀⠀⠀⠀⠀⠑⠕⢱⣕⣸⣧⣵⢕⢕⢄⢕⢕⢕⢕⢕⢕⢱⢑⢀⡄⠑⠁⠁⢕⢕⢕⢜⢹⢕⢕⣧⢎⢕⢕⢕⣕⣵⡕⢵⢳⢕⢪⣽⡟⣼⣵⣟⣾⣿⢿⣿⣳⢿⢏⢝⢕⢟⣝⢕⢝⢏⣱⢝⢕⢷⣕⣾⣿⣿⣿⣿⣻⢗⢕⢕⣕⣕⣕⢕⢕⢕⢕⢕⣪⣻⣧⣕⣿⣿⣿⢿⢏⢹⡝⢝⣱⢕⣵⢗⢟⡟⢇⢕⢻⣯⣏⢹⣟⣟⣿⣿⣝⣽⡿⢕⣷⣷⣷⣷⣮⣗⢟⠑⠑⢱⢝⣵⢕⢕⢝⢝⠃⠀⠀⠀⠀⠀⠀⠀⠁⠁⠑⠑⠔⢄⣵⣕⡕⢕⠀⠀⠀⠀⠀⠀⠀⠀⠀⠀⠀⠁⠁⠘⠜⠝⢻⢿⢿⣷⣷⣧⣵⣕⣕⡕⠀</a:t>
            </a:r>
            <a:br/>
            <a:r>
              <a:t>⢄⢔⢔⢕⢕⢕⢕⢁⢀⢄⢄⠔⠐⠐⠁⠀⠀⠀⠀⢀⢀⠄⠐⠀⠀⠀⠀⠀⠀⠀⠀⠀⠀⢀⠄⠐⢜⡹⣿⢇⢕⠀⠀⠀⠀⠀⠀⠀⢄⣿⣿⣿⣿⣿⣿⣧⠀⠀⢀⠀⠀⢔⠔⠀⠀⠀⠀⠀⠜⠟⢝⢫⢱⣕⢑⠁⠑⢕⢔⢔⢕⢕⠕⢔⠀⠀⢄⢕⢕⢕⢕⢕⢕⢕⢕⢻⣵⣕⣵⡿⣧⣿⢜⢕⢕⢕⣷⣏⣷⣿⣿⣿⣿⣫⣿⣿⢕⢎⢕⢕⡕⢱⢱⢕⢵⢸⣿⢇⢱⢷⣿⣿⣿⣿⣿⣿⣿⢇⢕⢕⢕⢜⢝⢕⢕⢵⢵⣾⣿⣿⣿⣿⣿⢗⢕⢕⡕⣕⡜⢫⢕⢕⢇⢕⢱⣗⣣⢵⣵⢎⢕⢼⢿⣿⣟⣿⣿⣿⢕⢕⢣⢕⢝⢟⢟⢝⢱⢗⢕⢗⢟⢟⡧⢵⠑⠀⠀⠀⠀⠀⠀⠀⠀⠀⠀⠀⠀⠀⠀⠀⢝⢟⢟⢇⢔⢔⢄⢀⢀⠀⠀⠀⠀⠀⠀⠀⠀⠀⠀⠀⠀⠁⠁⠘⠝⠝⢟⢿⢿⣿⠀</a:t>
            </a:r>
            <a:br/>
            <a:r>
              <a:t>⢕⢕⢕⠕⠑⠑⠁⠁⠁⠀⠀⠀⠀⢀⢄⢄⠔⠑⠁⠁⠀⠀⠀⠀⠀⠀⠀⢀⢀⠄⠐⠁⠀⠀⠀⠀⠀⢕⢕⢕⢕⠀⠀⠀⠀⠀⠀⠀⢱⣿⣿⣿⣿⣿⣿⣿⢄⢕⢕⢕⠑⠀⠀⠀⠀⠀⠀⠀⢀⢄⠑⠑⠜⢝⢕⠑⢄⢕⢱⢇⢕⢕⢕⢕⢱⢵⢕⢎⢕⣷⣧⣕⣕⢕⢜⣾⢝⢕⢇⡸⢜⢕⢜⡕⢕⢣⣿⣧⣽⣿⣿⣿⢿⡿⣿⡺⢗⢕⢵⣿⢕⣵⢕⢕⢕⢝⢕⢕⣕⣿⣿⣿⣿⣿⣿⣿⡟⢇⢕⢕⢕⢕⢕⢕⢕⢕⢕⡱⢝⣟⣿⣻⣟⢕⢕⢱⢜⢻⢧⣼⡇⢜⡗⢇⢜⣷⢕⢱⣹⡇⢕⢕⢕⢝⢕⢕⢱⢵⢵⡕⡕⢑⢕⢱⢱⢾⢇⡕⢕⣱⣽⠝⠙⠀⠀⠀⠀⠀⠀⠀⠀⠀⠀⠀⠀⠀⠀⠀⠀⠀⢕⢕⢕⠁⠀⠁⠁⠑⠕⢕⢔⢔⢄⢀⢀⠀⠀⠀⠀⠀⠀⠀⠀⠀⠀⠀⠀⠁⠁⠘⠀</a:t>
            </a:r>
            <a:br/>
            <a:r>
              <a:t>⢁⢀⠄⠀⠀⠀⠀⢀⢀⢄⠔⠕⠑⠁⠀⠀⠀⠀⠀⠀⠀⠀⢀⠄⠄⠐⠁⠀⠀⠀⠀⠀⠀⠀⠀⠀⠀⢕⢱⢕⢕⠀⠀⠀⠀⠀⠀⠀⢜⣿⣿⣿⣿⣿⣿⣿⡇⠕⠁⠀⢀⢄⠔⠑⠀⢀⢄⠐⠁⠀⠀⠀⠀⠁⢕⢕⢆⢕⢔⢅⢕⢕⢕⡟⢾⢵⢪⢞⢱⢕⣵⣵⢗⢿⢜⣱⣧⣣⣞⡕⡕⢷⣿⣽⣕⣱⣜⢟⣿⣿⣷⣵⣕⢕⣱⣱⡕⢕⢕⣜⡜⣿⢕⢕⡕⢇⢧⣏⡽⢻⣿⣿⣿⣿⣿⣿⣿⣕⣱⣕⢱⣕⢕⢕⢕⢕⣸⣿⣿⣿⢏⢟⣿⣕⢕⢕⢕⢕⢜⢻⣧⡜⢾⡷⢷⣿⡷⣧⣏⢕⢕⢱⢕⢕⢕⢕⠕⢕⢱⢿⢇⢕⢕⢕⢕⢕⢱⣧⢕⠙⠁⠀⠀⠀⠀⠀⠀⠀⠀⠀⣠⣇⠀⠀⠀⠀⠀⠀⠀⢄⢕⢕⢕⠀⠀⠀⠀⠀⠀⠀⠀⠁⠑⠑⠕⢕⢕⢔⢔⢄⢄⢀⢀⠀⠀⠀⠀⠀⣀⣀⠀</a:t>
            </a:r>
            <a:br/>
            <a:r>
              <a:t>⢀⠀⢀⢄⠔⠔⠑⠁⠀⠀⠀⠀⠀⠀⠀⠀⠀⢀⠄⠐⠐⠁⠀⠀⠀⠀⠀⠀⠀⠀⠀⠀⠀⠀⠀⠀⠀⠁⢕⢕⢕⢀⠀⠀⠀⠀⠀⠀⠑⣿⣿⣿⣿⣿⣿⣿⣿⡔⢄⠕⠑⠁⢄⢔⠕⠑⠀⠀⠀⠀⠀⠀⠀⠀⠀⠁⠝⢳⣾⢿⡿⢧⣼⣧⡕⢜⣕⢵⡜⢻⡕⢪⡕⢱⢵⢗⢞⢏⢜⢇⢕⡕⢕⢜⢝⢿⢿⣿⣿⢻⣿⣧⣼⣿⣿⣿⡜⢇⢜⢝⢿⡻⡏⢕⢱⢝⢕⣼⡟⡮⣻⣿⣿⣿⣿⣿⣿⣿⣿⣿⣯⣝⣷⣷⣷⡿⢏⢝⣻⣷⢕⢜⣹⣿⣗⢵⣕⢱⢕⡕⢻⡽⢧⣵⢕⢜⣗⢜⢜⡝⢻⣷⢕⢕⢔⢁⢕⢕⢑⢑⢕⢑⢕⢕⢕⠕⠞⠑⠁⠀⠀⢀⠀⠀⠀⠀⠀⢀⣰⣾⣿⣿⠀⠀⠀⠀⠀⠀⠀⢕⢕⢕⢕⠀⠀⠀⠀⠀⠀⠀⠀⠀⠀⠀⠀⠀⠀⠁⠑⠕⠕⢕⢕⠕⢶⣶⣿⣿⣿⣿⠀</a:t>
            </a:r>
            <a:br/>
            <a:r>
              <a:t>⠑⠀⠁⠀⠀⠀⠀⠀⠀⠀⠀⠀⠀⠀⠀⠀⠁⠀⠀⠀⠀⠀⠀⠀⠀⠀⠀⠀⠀⠀⠀⠀⠀⠀⠀⠀⠀⠀⢕⢕⢕⢕⠀⠀⠀⠀⢀⢄⢕⣿⣿⣿⣿⣿⣿⣿⣿⣇⢁⢄⢔⢕⠑⠁⠀⠀⠀⠀⠀⢀⢄⢔⠑⢀⢀⢄⢔⢁⠕⠙⠕⢕⢏⢱⡜⢇⢕⢱⢜⢕⢕⡜⢕⢕⢕⢕⢕⢕⢕⢕⢕⢕⢕⢕⢜⡝⢞⢜⢿⣿⣿⣾⣽⣿⢇⢕⢎⢇⡕⡕⢕⢝⢱⣧⢇⢎⣧⣟⣽⣗⢻⣿⣿⡿⢿⣿⣿⣿⢣⣿⣿⣿⣿⢟⢿⣧⣧⣎⡕⢱⡵⢕⢝⢝⢿⣵⡕⢵⢕⢗⢸⣟⡜⢝⢷⣵⣼⣵⣕⣸⣷⢕⢕⢜⢗⡵⣕⡵⢗⠕⠑⠅⢕⠕⠑⠀⠀⠀⠀⠀⠀⠑⢕⢔⢄⢀⣴⣾⣿⣿⣿⣿⢇⠀⠀⠀⠀⠀⠀⢕⢕⢕⠕⠀⠀⠀⠀⠀⠀⠀⠀⠀⠀⠀⠀⠀⠀⠀⠀⠀⠀⠀⠁⠀⠅⠙⢿⣿⣿⣿⠀</a:t>
            </a:r>
            <a:br/>
            <a:r>
              <a:t>⠀⠀⠀⠀⠀⠀⠀⠀⠀⠀⠀⠀⠀⠀⠀⠀⠀⠀⠀⠀⠀⠀⠀⠀⠀⠀⠀⠀⠀⠀⠀⠀⠀⠀⠀⠀⠀⠀⠕⢱⢕⢕⢀⢄⢔⢕⢕⢕⢕⣿⣿⣿⣿⣿⣿⣿⣿⣿⡕⠑⠁⠀⠀⠀⠀⠀⢀⢄⢕⠕⢕⢕⢄⢔⢕⢕⠔⠁⠀⠀⠀⠀⠁⠑⠕⢣⢕⢕⢜⠕⢕⢕⢄⠐⠁⢕⢕⢕⡕⢕⢕⢕⢕⢕⢕⢕⢕⢕⢜⡟⢿⣿⢿⢵⣕⢕⡕⢕⢱⡜⢳⣷⣿⡕⣱⣕⢻⣿⣿⣿⣿⢯⣿⣞⣿⣿⣿⣿⣿⣿⣿⣿⣿⣧⢕⢸⣿⡧⢝⢳⣿⢧⢕⢕⣵⣷⡧⡕⢕⢕⢎⢝⢏⢕⢸⢇⢕⢝⣿⡿⣿⣧⡱⢵⣵⡟⢏⢕⠕⠕⠀⠀⠀⠀⠀⠀⠀⠀⠀⠀⠀⠀⠁⢑⣵⣿⣿⣿⣿⣿⣿⡿⠁⠀⠀⠀⠀⠀⢄⢕⢕⢕⠀⠀⠀⠀⠀⠀⠀⠀⠀⠀⠀⠀⠀⠀⠀⠀⠀⠀⠀⠀⠀⠀⠀⠀⠀⠙⢿⣿⠀</a:t>
            </a:r>
            <a:br/>
            <a:r>
              <a:t>⣤⣄⣀⡀⠀⠀⠀⠀⠀⠀⠀⠀⠀⠀⠀⠀⠀⠀⠀⠀⠀⠀⠀⠀⠀⠀⠀⠀⠀⠀⠀⠀⠀⠀⠀⠀⠀⠀⠀⢕⣵⣧⢕⢕⠕⢑⢅⢔⢸⣿⣿⣿⣹⣿⣿⣿⣿⣿⣧⠀⠀⠀⠀⠀⢄⢕⢕⢕⢕⢕⢕⢕⢕⢕⢕⠑⠀⠀⠀⠀⠀⠀⠀⠀⠀⠀⠁⠑⠗⢔⢕⢕⢕⢔⢔⢕⢕⢕⢕⢕⢕⢕⢕⢕⢕⢕⢕⢕⢕⢇⢕⢕⢕⢕⢜⢕⢜⢇⢕⢻⣧⡜⢿⣿⣿⢿⣾⡿⢫⢟⢝⢕⢕⢕⢻⢻⢟⢻⣿⣿⣿⣿⣿⣿⢇⡕⢝⢕⢧⣕⡕⣕⡵⢇⢕⣜⣷⡇⢇⢕⢕⢕⢕⢕⢕⢕⢑⢜⢝⢇⢝⢟⢿⡝⠕⠑⠑⠀⠀⠀⠀⠀⠀⠀⠀⠀⠀⠀⠀⠀⠀⠀⢀⣼⣿⣿⣿⣿⣿⣿⡿⢕⢀⠀⠀⠀⠀⠀⢕⢕⡕⢕⠀⠀⠀⠀⠀⠀⠀⠀⠀⠀⠀⠀⠀⠀⠀⠀⠀⠀⠀⠀⠀⠀⠀⠀⠀⠀⠀⠙⠀</a:t>
            </a:r>
            <a:br/>
            <a:r>
              <a:t>⣿⣿⣿⣿⣿⣷⣶⣦⣤⣄⣀⠀⠀⠀⠀⠀⠀⠀⠀⠀⠀⠀⠀⠀⠀⠀⠀⠀⠀⠀⠀⠀⠀⠀⠀⠀⢀⢄⢔⢜⢿⣿⣕⡕⢔⢕⢕⠕⢸⣿⣿⣿⣿⣿⣿⣿⣿⣿⣿⡔⠀⢀⢔⢕⢕⢕⢕⢕⢕⢱⢕⢕⢕⢕⢕⠑⠀⠀⠀⠀⠀⠀⠀⠀⠀⠀⠀⠀⠀⠁⠑⠑⠕⠕⢕⣣⣧⢇⢱⢕⢕⢕⢕⢕⢕⢕⢕⢕⢻⣿⢕⠑⢕⢕⢕⢕⡇⢕⢕⢱⢝⢿⣼⣿⣿⣿⣿⢷⢇⢕⢕⢕⢗⢾⢵⣼⣾⢞⢹⣿⡹⣿⣿⣳⢕⢕⡱⢕⣿⣿⣿⡟⡿⡷⢷⣕⢜⢕⢕⢕⣧⢕⢕⢕⣱⡵⢕⡕⢕⢕⠕⠑⠘⠁⠀⠀⠀⠀⠀⠀⠀⠀⠀⠀⠀⠀⠀⠀⠀⠀⠀⢀⣼⣿⣿⣿⣿⣿⣿⡏⠑⠕⢕⢕⢔⢄⢀⢕⢕⢕⢕⠑⠀⠄⠀⠀⠀⠀⠀⠀⠀⠀⠀⠀⠀⠀⠀⠀⠀⠀⠀⠀⠀⠀⠀⠀⠀⠀⠀⠀⠀</a:t>
            </a:r>
            <a:br/>
            <a:r>
              <a:t>⣿⣿⣿⣿⣿⣿⣿⣿⣿⣿⣿⣿⣷⣶⣶⣴⣤⣄⣀⡀⠀⠀⠀⠀⠀⠀⠀⠀⠀⠀⠀⠀⢀⢄⢔⢕⢕⢕⢕⢕⢱⣿⣿⡇⢕⠑⠀⢀⢸⣿⣿⣿⣇⣿⣿⣿⣿⣿⣿⣿⣧⢕⢕⢕⢕⢕⢕⢕⢜⢕⢕⢕⢕⠑⠀⠀⠀⠀⠀⠀⠀⠀⠀⠀⠀⠀⢀⠔⠀⠀⠀⠀⠀⠀⠀⠀⠁⠁⠑⠕⠱⢕⢕⢜⣕⣷⣵⣕⡱⢟⡗⢔⢕⢕⢱⢕⢇⢕⢗⢇⢕⢕⢹⣿⣿⣿⣿⣿⡕⢕⢕⢕⢕⣵⣽⢇⡟⣇⣼⣻⣧⣿⣿⣟⣕⣜⡻⣿⡟⢻⣟⡇⢕⢕⢕⢕⢕⡕⢕⢕⢹⡧⠕⠕⠘⠑⠈⠁⠁⠀⠀⠀⠀⠀⠀⠀⠀⠀⠀⠀⠀⠀⠀⠀⠀⠀⠀⠀⠀⠀⣠⣾⣿⣿⣿⣿⡿⣟⣵⠑⠁⠐⢄⢑⢕⢕⢕⣵⣿⣕⢕⢀⠀⠀⠁⠐⠄⢄⢀⠀⠀⠀⠀⠀⠀⠀⠀⠀⠀⠀⠀⠀⠀⠀⠀⠀⠀⠀⠀⠀⠀</a:t>
            </a:r>
            <a:br/>
            <a:r>
              <a:t>⣿⣿⣿⣿⣿⣿⣿⣿⣿⣿⣿⣿⣿⣿⣿⣿⣿⣿⣿⣿⣿⣿⣶⣶⣴⣤⣄⣄⣄⣄⣔⣕⣕⣕⡕⢑⢅⢅⢕⢕⢕⢹⢻⡕⢕⢄⢕⢕⢸⣿⣿⣿⣿⣞⣿⣿⣿⣿⣿⣿⣿⣧⡕⢕⢕⢕⢕⢕⢕⢕⢕⠕⠁⠀⠀⠀⠀⠀⠀⠀⠀⠀⠀⠀⠀⢔⢕⠀⠀⠀⠀⠀⠀⠀⠀⠀⠀⠀⠀⠀⠀⠀⠀⠁⠁⠑⠑⠙⠕⠕⠱⠵⠕⠕⢕⢕⢕⢕⢕⢜⢕⢕⣽⢜⢻⣿⡻⣿⣷⣧⢕⢕⢜⢝⣿⣷⣾⣿⣿⣿⣿⣿⣿⣿⣿⣿⣿⣿⢕⢿⠟⠕⠕⠕⠕⠑⠑⠑⠁⠁⠀⠀⠀⠀⠀⠀⠀⠀⠀⠀⠀⠀⠀⠀⠀⠀⠀⠀⠀⠀⠀⠀⠀⠀⠀⠀⠀⠀⣠⣾⣿⣿⣿⢿⣟⣽⣾⣿⣿⠀⠀⠀⠀⠁⠑⢕⢜⣿⣿⣿⢕⢕⢕⢔⢄⢀⠀⠀⠁⠐⠄⢀⠀⠀⠀⠀⠀⠀⠀⠀⠀⠀⠀⠀⠀⠀⠀⠀⠀⠀⠀</a:t>
            </a:r>
            <a:br/>
            <a:r>
              <a:t>⣿⣿⣿⣿⣿⣿⣿⣿⣿⣿⣿⣿⣿⣿⣿⣿⣿⣿⣿⣿⣿⣿⣿⣿⣿⣿⣿⣿⣿⣿⣿⣿⣿⡿⢕⢕⢕⢕⢕⠑⠁⢁⢕⣷⡗⢕⠁⠀⢜⣿⣿⣿⣿⣿⣞⣿⣿⣿⣿⣿⣿⣿⣷⣕⢕⢕⢕⢕⢕⠕⠁⠀⠀⠀⠀⠀⠀⠀⠀⠀⠀⠀⠀⢄⡕⠕⠀⠀⠀⠀⠀⠀⠀⠀⠀⠀⠀⠀⠀⠀⠀⠀⠀⠀⠀⠀⠀⠀⠀⠀⠀⠀⠀⠀⠀⠀⠀⠀⠀⠀⠀⠀⠁⠁⠁⠁⠁⠈⠁⠁⠁⠁⠁⠁⠁⠁⠈⠁⠁⠁⠁⠁⠀⠀⠀⠀⠀⠀⠀⠀⠀⠀⠀⠀⠀⠀⠀⠀⠀⠀⠀⠀⠀⠀⠀⠀⠀⠀⠀⠀⠀⠀⠀⠀⠀⠀⠀⠀⠀⠀⠀⠀⠀⠀⠀⠀⢠⣾⡿⣟⣫⣵⣾⣿⣿⣿⣿⣿⠏⠀⠀⠀⠀⠀⠀⢕⢜⢻⢻⢕⢕⢕⢕⢕⢕⢕⢕⢔⢄⢀⠀⠀⠀⠀⢀⠀⠀⠀⠀⠀⠀⠀⠀⠀⠀⠀⠀⠀⠀⠀⠀</a:t>
            </a:r>
            <a:br/>
            <a:r>
              <a:t>⣿⣿⣿⣿⣿⣿⣿⣿⣿⣿⣿⣿⣿⣿⣿⣿⣿⣿⣿⣿⣿⣿⣿⣿⣿⣿⣿⣿⣿⣿⣿⣿⡿⢕⢕⠕⠑⠀⠀⢄⢔⢕⠘⢝⢕⢕⢔⠀⠑⢿⣿⣿⣿⣿⣿⣿⣻⣿⣿⣿⣿⣿⣿⣿⣧⡕⢕⢕⠑⠀⠀⠀⠀⠀⠀⠀⠀⠀⠀⠀⠀⠀⢔⡞⠑⠀⠀⠀⠀⠀⠀⠀⠀⠀⠀⠀⠀⠀⠀⢀⢀⠄⠀⠀⠀⠀⠀⠀⠀⠀⠀⠀⠀⠀⠀⠀⠀⠀⠀⠀⠀⠀⠀⠀⠀⠀⠀⠀⠀⠀⠀⠀⠀⠀⠀⠀⠀⠀⠀⠀⠀⠀⠀⠀⠀⠀⠀⠀⠀⠀⠀⠀⠀⠀⠀⠀⠀⠀⠀⠀⠀⠀⠀⠀⠀⠀⠀⠀⠀⠀⠀⠀⠀⠀⠀⠀⠀⠀⠀⠀⠀⠀⠀⠀⢀⣼⣿⣿⣿⣿⣿⣿⣿⣿⣿⣿⡿⠑⠀⠀⠀⠀⠀⠀⢄⢕⢕⢕⠑⠑⢕⢕⢕⢕⢕⢕⢕⢕⢕⡕⢔⢄⢀⠀⠀⠐⠔⢄⢀⠀⠀⠀⠀⠀⠀⠀⠀⠀⠀⠀⠀</a:t>
            </a:r>
            <a:br/>
            <a:r>
              <a:t>⣿⣿⣿⣿⣿⣿⣿⣿⣿⣿⣿⣿⣿⣿⣿⣿⣿⣿⣿⣿⣿⣿⣿⣿⣿⣿⣿⣿⣿⣿⣿⡟⣵⣿⣷⣶⣴⡔⢕⠕⠁⠀⠀⠁⢕⢕⢵⢕⠀⢜⣿⣿⣿⣿⣿⣿⣿⣿⣿⣿⣿⣿⣿⣿⣿⣿⣧⡀⠀⠀⠀⠀⠀⠀⠀⠀⠀⠀⠀⠀⢀⣰⡎⠑⠀⠀⠀⠀⠀⠀⠀⠀⠀⠀⠕⠀⠀⠀⢀⢕⢕⢕⠀⠀⠀⠀⢀⢔⠀⠀⠀⠀⠀⠀⠀⠀⠀⠀⠀⠀⠀⠀⠀⠀⠀⠀⠀⠀⠀⠀⠀⠀⠀⠀⠀⠀⠀⠀⠀⠀⠀⠀⠀⠀⠀⠀⠀⠀⠀⠀⠀⠀⠀⠀⠀⠀⠀⠀⠀⠀⠀⠀⠀⠀⠔⢄⠀⠀⠀⠀⠀⠀⠀⠀⠀⠀⠀⠀⠀⠀⠀⠀⠀⢄⣾⣿⣿⣿⣿⣿⣿⣿⣿⣿⣿⢟⠁⠀⠀⠀⠀⠀⠀⢀⢕⢕⢕⠁⠀⠀⠀⠁⠑⢕⢕⢕⢕⢕⢕⢜⢝⢳⣵⣔⡄⢀⠀⠁⠑⠕⢔⢄⢀⠀⠀⠀⠀⠀⠀⠀⠀</a:t>
            </a:r>
            <a:br/>
            <a:r>
              <a:t>⣿⣿⣿⣿⣿⣿⣿⣿⣿⣿⣿⣿⣿⣿⣿⣿⣿⣿⣿⣿⣿⣿⣿⣿⣿⣿⣿⣿⣿⣿⡿⣱⣿⣿⣿⣿⣿⣿⡄⠀⠀⠀⠀⢄⠑⢕⣱⣷⣷⡕⠝⣿⣿⣿⣿⣿⣿⣿⣿⣿⣿⣿⣿⣿⣿⣿⣿⣿⣦⡄⠀⠀⠀⠀⠀⠀⠀⠀⠀⢄⡱⢇⠁⠀⠀⠀⠀⠀⠀⠀⠀⠀⠀⢔⠀⠀⠀⢄⠑⢕⢕⠁⠀⠀⠀⠀⢕⢕⠀⠀⠀⠀⠀⠀⠀⠀⠀⠀⠀⠀⠀⠀⠀⠀⠀⠀⠀⠀⠀⠀⠀⠀⠀⠀⠀⠀⠀⠀⠀⠀⠀⠀⠀⠀⠀⠀⠀⠀⠀⠀⠀⠀⠀⢄⢄⠀⠀⠀⠀⠑⢄⠀⠀⠀⠀⠑⢔⢀⠀⠀⠀⠀⠀⠀⠀⠀⠀⠀⠀⠀⠀⢀⢔⣾⣿⣿⣿⣿⣿⣿⣿⣿⣿⣿⠏⠀⠀⠀⠀⠀⠀⠀⢀⢕⢕⢕⠑⠀⠀⠀⠀⠀⠀⠀⠁⠕⢕⢕⢕⢝⢷⣵⣕⢝⢻⢷⣵⣄⢀⠀⠀⠁⠑⠕⢔⢄⢀⠀⠀⠀⠀</a:t>
            </a:r>
            <a:br/>
            <a:r>
              <a:t>⣿⣿⣿⣿⣿⣿⣿⣿⣿⣿⣿⣿⣿⣿⣿⣿⣿⣿⣿⣿⣿⣿⣿⣿⣿⣿⣿⣿⣿⣿⠃⢟⢟⠿⠿⠿⠟⠙⠁⠀⠀⠄⠑⠀⢔⢕⢿⣿⣿⣕⢔⢸⣿⣿⣿⣿⣿⣿⣿⣿⣿⣿⣿⣿⣿⣿⣿⣿⣿⣿⣷⣄⠀⠀⠀⠀⠀⠀⢔⢕⠕⠀⠀⠀⠀⠀⠀⠀⠀⠀⠀⠀⢔⠁⠀⠀⢕⠕⢕⢕⢕⠀⠀⠀⠀⢀⢕⢕⠀⠀⠀⠀⠀⠀⠀⠀⠀⠀⠀⠀⠀⠀⠀⠀⠀⠀⠀⠀⠀⠀⠀⠀⠀⠀⠀⠀⠀⠀⠀⠀⠀⠀⠀⠀⠀⠀⠀⠀⠀⠀⠀⠀⢕⢔⢕⢔⠀⠀⠀⠀⠁⢔⠀⠀⠀⠀⠁⢕⢔⠀⠀⠀⠀⠀⠀⠀⠀⠀⠀⠀⡰⣱⣿⣿⣿⣿⣿⣿⣿⣿⣿⣿⡿⠑⠀⠀⠀⠀⠀⠀⠀⢄⢕⢕⢕⠑⠀⠀⠀⠀⠀⠀⠀⠀⠀⠀⠀⠁⠕⢕⢕⢕⢝⢷⣧⣕⢜⢝⢻⢷⣔⡄⢀⠀⠀⠁⠑⠕⢔⠄⠀</a:t>
            </a:r>
            <a:br/>
            <a:r>
              <a:t>⣿⣿⣿⣿⣿⣿⣿⣿⣿⣿⣿⣿⣿⣿⣿⣿⣿⣿⣿⣿⣿⣿⣿⣿⣿⣿⣿⣿⣿⡏⢕⠑⠁⠀⠀⠀⠀⠀⠀⠀⠁⠀⢔⢕⢕⢕⢕⢹⣿⣿⣷⢕⢿⣿⣿⣿⣿⣿⣿⣿⣿⣷⣝⢿⣿⣿⣿⣿⣿⣿⣿⣿⣷⣤⡀⠀⢄⢕⢕⠑⠀⠀⠀⠀⠀⠀⠀⠀⠀⠀⠀⢔⠑⠀⠀⠔⠄⢄⢕⢕⠑⠀⠀⠀⠀⢕⢕⢕⠀⠀⠀⠀⠀⠀⠀⠀⠀⠀⠀⠀⠀⠀⠀⠀⠀⠀⠀⠀⠀⠀⠀⠀⠀⠀⠀⠀⠀⠀⠀⠀⠀⠀⠀⠀⠀⠀⠀⠀⠀⠀⠀⠀⠑⢕⢕⢕⢔⠀⠀⠀⠀⠀⠕⢀⠀⠀⠀⠀⠕⢕⢄⠀⠀⠀⠀⠀⠀⠀⢄⣱⣼⣿⣿⣿⣿⣿⣿⣿⣿⣿⡿⢏⠁⠀⠀⠀⠀⠀⠀⠀⢔⢕⢕⢕⠑⠀⠀⠀⠀⠀⠀⠀⠀⠀⠀⠀⠀⠀⠀⠁⠑⠕⢕⢕⢕⢝⢳⣕⣕⣕⡝⢿⢷⡧⢔⣄⣤⣴⣶⣿⠀</a:t>
            </a:r>
            <a:br/>
            <a:r>
              <a:t>⣿⣿⣿⣿⣿⣿⣿⣿⣿⣿⣿⣿⣿⣿⣿⣿⣿⣿⣿⣿⣿⣿⣿⣿⣿⣿⣿⣿⡿⠁⠀⠀⠀⠀⠀⠀⠀⠀⠀⣰⡾⢇⢕⢕⢕⢕⢕⢕⢸⣿⣿⣿⣾⣿⣿⣿⣿⣿⣿⣿⣿⣿⣿⣿⡎⣟⢿⣿⣿⣿⣿⣿⣿⣿⣿⣔⢕⢕⠑⠀⠀⠀⠀⠀⠀⠀⠀⠀⠀⠀⢔⠑⠀⠀⠀⠀⢀⢕⢕⢕⠀⠀⠀⠀⢀⢕⢕⠀⠀⠀⠀⠀⠀⠀⠀⠀⠀⠀⠀⠀⠀⠀⠀⠀⠀⢀⠀⠀⠀⠀⠀⠀⠀⠀⠀⠀⠀⠀⠀⠀⢀⠀⠀⠀⠀⠀⠀⠀⠀⠀⠀⠀⠀⢕⢕⢕⢕⢕⢀⠀⠀⠀⠀⠁⢄⠀⠀⠀⠀⠑⢕⢕⢀⠀⠀⢀⣠⣴⣿⣿⣿⣿⣿⣿⣿⣿⣿⣿⣿⢿⠎⠀⠀⠀⠀⠀⢀⠀⠀⢄⢕⢕⢕⠑⠀⠀⠀⠀⠀⠀⠀⠀⠀⠀⠀⠀⠀⠀⠀⠀⠀⠀⠀⠑⠕⢣⣾⣿⣿⣿⣿⣿⣿⣿⣿⣿⣿⣿⣿⣿⠀</a:t>
            </a:r>
            <a:br/>
            <a:r>
              <a:t>⠛⠛⠛⠛⠛⠛⠛⠛⠛⠛⠛⠛⠛⠛⠛⠛⠛⠛⠛⠛⠛⠛⠛⠛⠛⠛⠛⠛⠃⠀⠀⠀⠀⠀⠀⠀⠀⠀⠑⠙⠑⠑⠑⠑⠚⠑⠑⠑⠑⠙⠛⠛⠛⠚⠛⠛⠛⠛⠛⠛⠛⠛⠛⠛⠛⠙⠓⠊⠛⠛⠛⠛⠛⠛⠛⠛⠃⠑⠀⠀⠀⠀⠀⠀⠀⠀⠀⠀⠀⠑⠑⠀⠀⠀⠁⠑⠑⠑⠑⠑⠀⠀⠀⠀⠑⠑⠑⠀⠀⠀⠀⠀⠀⠀⠀⠀⠀⠀⠀⠀⠀⠀⠀⠀⠐⠑⠐⠀⠀⠀⠀⠀⠑⠀⠀⠀⠀⠐⠀⠀⠑⠀⠀⠀⠀⠀⠀⠀⠀⠀⠀⠀⠀⠑⠑⠑⠑⠑⠑⠐⠀⠀⠀⠀⠑⠑⠀⠀⠀⠀⠁⠑⠑⠒⠚⠛⠛⠛⠛⠛⠛⠛⠛⠛⠛⠛⠛⠛⠑⠋⠀⠀⠀⠀⠀⠀⠀⠐⠐⠑⠑⠑⠑⠀⠀⠀⠀⠀⠀⠀⠀⠀⠀⠀⠀⠀⠀⠀⠀⠀⠀⠀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⣿⣿⣿⡟⢕⢕⢕⢕⢕⢕⢹⣿⣿⣿⣿⣿⣿⣿⣿⣿⢇⢕⢜⢕⢕⢕⢕⢕⢕⢕⢕⢝⢇⢕⢕⢕⢕⢜⢱⢝⢻⣷⣕⢕⢜⢳⣵⢕⢕⢕⢝⢿⣿⣇⢕⢕⢕⢕⢕⢕⢕⢻⣷⡕⢜⢟⢿⣕⢕⢕⢝⣿⣧⢕⢕⢕⢏⡱⢞⢹⣻⣷⢕⢜⢇⢕⢜⢇⢕⢕⢕⢕⢕⢕⢕⢱⢻⣿⣿⣿⣿⡇⢕⢕⢕⢸⣿⢕⢕⢹⢕⢕⢕⢕⢕⢕⢕⢕⢕⢕⢕⢕⢕⢕⢕⢕⢕⢕⢕⢕⢕⢕⢕⢕⢕⢕⢕⢕⢕⢕⢕⢕⢕⡟⢕⢕⢕⢕⢕⢕⢕⢕⢕⡟⢏⢕⢕⢕⢕⢕⢕⢕⢕⢕⢕⢕⢕⢕⢕⢕⢕⢕⢕⢕⢕⢎⢱⣿⢟⢕⢕⢕⢱⣾⣿⢟⢕⢕⢕⢕⢜⢇⢕⢕⣱⡾⢏⢕⢕⢕⢕⢕⢕⢝⢟⢷⣵⡕⢜⣿⣿⣿⣿⣿⣿⣿⣿⣿⣿⣿⣿⣿⣿⣿⣿⣿⣧⣿⣿⣿⣿⣿⣿⣿⣿⠀</a:t>
            </a:r>
            <a:br/>
            <a:r>
              <a:t>⣷⡕⢕⢕⢕⢕⢕⢕⢕⢕⢕⢕⢕⢕⢕⢕⢜⣿⣿⣿⣿⣿⣿⣿⣿⡕⢕⢕⢕⢕⢕⢕⢕⢕⢕⢕⢕⢕⢕⢕⢕⡕⢕⢕⢕⢕⢜⢝⢷⣕⢕⢜⢕⢷⣧⡕⢕⢻⣿⡷⢕⢕⢕⢕⢕⢕⢕⢜⣿⣇⡕⢕⢝⢇⢕⢕⢜⢿⣧⡕⢕⢕⢕⢕⢕⢜⡕⢕⢕⢕⡕⢕⢜⡇⢕⢕⢕⢕⢕⢕⢕⢕⣿⣿⣿⣿⡇⢕⢕⢕⢕⣿⡇⢕⢕⢕⢕⢕⢕⢕⢕⢕⢕⢕⢕⢕⢕⢕⢕⢕⢕⢕⢕⢕⢕⢕⢕⢕⢕⢕⢕⢕⢕⢕⢕⢕⢕⢕⢕⢕⢕⢕⢕⢕⢕⢕⢱⡿⢇⢕⢕⢕⢕⢕⢕⢕⢕⢕⢕⢕⢕⢕⢕⢕⢕⢕⢕⢕⢕⢱⣵⢟⢕⢕⢕⢕⣵⣿⢟⢕⢕⢕⢕⢕⢕⢕⢕⣵⢻⢝⢕⢕⢕⢕⢕⢕⢕⢕⢕⢕⢕⣸⣿⣿⣿⢿⢏⢸⣿⣿⣿⣿⣿⣿⣿⣿⢟⢻⣿⣿⣿⣿⣿⣿⣿⣿⣿⣿⣿⣿⠀</a:t>
            </a:r>
            <a:br/>
            <a:r>
              <a:t>⣝⣕⡕⢕⢕⢕⢕⢕⢕⢕⣕⡕⢕⢕⢕⢕⢕⢜⢏⢝⢕⢕⢸⣿⣿⡟⢇⢕⢕⢕⢕⢕⢕⢕⢕⢕⢕⢕⢕⢕⢕⢜⢣⣕⢕⢕⢕⢣⣕⢝⢷⣕⢕⢕⢕⢝⢇⢕⢝⢕⢕⢕⢕⢕⢕⢕⢕⢕⢜⢻⣿⣕⢕⢕⢧⡕⢕⢕⢟⢧⢕⢕⢕⢕⢕⢕⢱⣿⣷⡕⢕⢕⢕⢜⡕⢕⢕⢕⢕⢕⢕⢕⢜⣿⣿⣿⣇⢕⢕⢕⢕⢸⢇⢕⢕⢕⢕⢕⢕⢕⢕⢕⢕⢕⢕⢕⢕⢕⢕⢕⢕⢕⢕⢕⢕⢕⢕⢕⢕⢕⢕⢕⢕⢕⢕⢕⢕⢕⢕⢕⢕⢕⢕⢕⢕⢱⢟⢕⢕⢕⢕⢕⢕⢕⢕⢕⢕⢕⢕⢕⢕⢕⢕⢕⢕⢱⣕⣕⣵⢟⢝⢕⢕⢕⣱⣿⡿⢕⢕⢕⢕⢕⢕⢕⢕⢕⢎⢕⢕⢕⢕⢕⢕⢕⢕⢕⢕⢕⣵⣾⣿⣿⢟⢏⢕⢕⢕⢱⣿⣿⣿⣿⣿⣿⡟⢕⢕⢕⢕⢝⢟⢿⣿⣿⣿⣿⣿⣿⣿⣿⠀</a:t>
            </a:r>
            <a:br/>
            <a:r>
              <a:t>⣿⣿⣿⣕⢕⢕⢕⢕⢕⢱⣿⣿⣿⡟⢕⢕⢇⢵⡕⢕⢕⢕⢕⢹⣿⡇⢕⢕⢝⢣⣵⡕⢕⢕⢕⢕⢕⢕⢕⢕⢕⢕⢕⢜⢻⣧⣕⡕⢜⢳⣕⡝⢷⣕⢕⢕⢕⢕⢕⢕⢕⢕⢕⢕⢕⢕⢕⢕⢕⢕⢝⢿⣇⢕⢕⢕⢕⢕⢕⢕⣷⡕⢕⢕⢕⢕⢕⢹⣿⣧⡕⢕⢕⢕⢱⡕⢕⢕⢕⢕⢕⢕⢕⢿⣿⣿⣿⢕⢕⢕⢕⢜⢕⢕⢕⢕⢕⢕⢕⢕⢕⢕⢕⢕⢕⢕⢕⢕⢕⢕⢕⢕⢕⢕⢕⢕⢕⢕⢕⢕⢕⢕⢕⢕⢕⢕⢕⢕⢕⢕⢕⢕⢕⢕⢕⢎⢕⢕⢕⢕⢕⢕⢕⢕⢕⢕⢕⢕⢕⢕⣕⡕⢕⢕⢕⢕⣿⢿⢝⢕⢕⢕⢕⣼⣿⢟⢕⢕⢕⢕⢕⢕⢕⢕⢕⢕⢕⢕⢕⢕⢕⢕⢕⢕⢕⣵⣾⣿⣿⢟⢏⢕⢕⢕⢕⢕⢕⣾⣻⣿⣿⣿⡿⢏⢕⢕⢕⢕⢕⢕⢕⢕⢻⣿⣿⣿⣿⣿⣿⣿⠀</a:t>
            </a:r>
            <a:br/>
            <a:r>
              <a:t>⣿⣿⣿⣿⣇⢕⢕⢕⢕⢟⢟⢿⢟⢕⢕⢕⢕⢕⢕⢕⢱⣕⢕⢕⢝⣕⣕⡕⢕⢕⢕⢝⢇⢕⢕⢕⡕⢕⢕⢕⢕⢕⢕⢕⢕⢕⢝⢿⣧⡕⢜⢳⢷⡜⣿⣧⡕⢕⢕⢕⢕⢕⢕⢕⢕⢕⢕⢕⢕⢕⢕⢕⢝⢇⡕⢕⢕⢕⢕⢕⢜⢿⣕⢕⢕⢕⢕⢕⢹⣿⣧⢕⢕⢕⢕⢱⢕⢕⢕⢕⢕⢕⢕⢜⣿⣿⢇⢕⢕⢕⢕⢕⢕⢕⢕⢕⢕⢕⢕⢕⢕⢕⢕⢕⢕⢕⢕⢕⢕⢕⢕⢕⢕⢕⢕⢕⢕⢕⢕⢕⢕⢕⢕⢕⢕⢕⢕⢕⢕⢕⢕⢕⢕⢕⢕⢕⢕⢕⢕⢕⢕⢕⢕⢕⢕⢕⢕⢕⢕⣾⣿⢿⡱⣵⣵⡏⢕⢕⢕⢕⢕⢱⢟⢟⢕⢕⢕⢕⢕⢕⢕⢕⢕⢕⢕⢕⢕⢕⢕⢕⢕⣱⣵⣾⣿⣿⡿⢟⢕⢕⢕⢕⣕⣵⢕⢕⢕⢻⣷⢻⣿⢟⢕⢕⢕⢕⢕⢕⢕⢕⢕⢕⢕⢝⣿⣿⣿⣿⣿⣿⠀</a:t>
            </a:r>
            <a:br/>
            <a:r>
              <a:t>⣿⣿⣿⣿⣿⣧⢕⢕⢕⢕⢕⢕⢕⢕⢕⢕⢕⢕⢕⢕⢕⢕⢱⢏⣵⡷⢜⢝⢣⢕⡕⢕⢕⢕⢕⢕⢕⢱⢕⡕⢕⢕⢕⢕⢕⢕⢕⢕⢜⢻⢷⣕⢜⢇⢿⣟⣿⣧⡕⢕⢕⢕⢕⢕⢕⠕⠕⢑⢕⢕⢕⢕⢕⢜⢿⣧⡕⢕⢕⢕⢕⢕⢻⣇⢕⢕⢕⢕⢕⢜⣿⢧⢕⢕⢕⢕⢕⢕⢕⢕⢕⢕⢕⢕⢜⢇⢕⢕⢕⢕⢕⢕⢕⢕⢕⢕⢕⢕⢕⢕⢕⢕⢕⢕⢕⢕⢕⢕⢕⢕⢕⢕⢕⢕⢕⢕⢕⢕⢕⢕⢕⢕⢕⢕⢕⢕⢕⢕⢕⢕⢕⢕⢕⢕⢕⢕⢕⢕⢕⢕⢕⢕⢕⢕⢕⢕⢕⣵⣾⣿⢟⣫⣿⣿⢟⢕⢕⢕⢕⢕⢕⢕⢕⠕⢕⢕⢕⢕⢕⢕⢕⢕⢕⢕⢕⢕⢕⢕⢕⣵⣾⣿⣿⢿⢟⢕⢕⢕⢕⣱⣵⢟⢝⢕⢕⢕⢕⢜⢿⡞⢏⢕⢕⢕⢕⢕⢕⢕⢕⢕⢕⢕⢕⢗⡜⣿⣿⣿⣿⣿⠀</a:t>
            </a:r>
            <a:br/>
            <a:r>
              <a:t>⣿⣿⣿⣿⣿⣿⣷⡕⢕⢕⢕⢕⢕⢕⣱⣵⣵⣵⢕⢕⢕⢕⢇⢕⢕⢜⢟⢷⣧⣕⡝⢣⢕⢕⢕⢕⢕⢕⢕⢕⢗⢕⡕⢕⢕⢕⢕⢕⢕⢕⢕⢜⢻⢕⢕⢜⢫⢿⣿⣧⡕⢕⢕⢕⢕⢕⢔⢕⢕⢕⢕⢕⢕⢕⢕⢝⣿⣕⢕⢕⢕⢕⢕⢝⣇⢕⢕⢕⢕⢕⢜⣇⢕⢕⢕⢕⢕⢕⢕⢕⢕⢕⢕⢕⢕⢕⢕⢕⢕⢕⢕⢕⢕⢕⢕⢕⢕⢕⢕⢕⢕⢕⢕⢕⢕⢕⢕⢕⢕⢕⢕⢕⢕⢕⢕⢕⢕⢕⢕⢕⢕⢕⢕⢕⢕⢕⢕⢕⢕⢕⢕⢕⢕⢕⢕⢕⢕⢕⢕⢕⢕⢕⢕⢕⢕⢱⢾⣿⢟⢕⣵⡿⢟⢕⢕⢕⢕⢕⢕⢕⢕⢕⢕⢔⢁⠁⠁⠑⠕⢕⢕⢕⢕⢕⢕⢕⣱⣾⣿⣿⡿⢟⢕⢕⢕⢕⣱⣵⢟⢏⢕⢕⢕⢕⢕⢕⢕⢕⢜⢿⡕⢕⢕⢕⢕⢕⢕⢕⢕⢕⢕⢕⢕⢜⡇⣿⣿⣿⣿⣿⠀</a:t>
            </a:r>
            <a:br/>
            <a:r>
              <a:t>⣿⣿⣿⣿⣿⣿⣿⣿⡕⢕⢵⣵⣷⣱⣿⣿⣿⢏⢕⢕⢕⢕⢕⢕⢕⢕⢕⢕⢜⢕⢿⣷⣵⢕⡕⡕⢕⢕⢕⢕⢕⢕⢜⢕⢕⢕⢕⢕⢕⢕⢕⢕⢕⢕⢕⢕⢕⢕⢕⢝⢕⢕⢔⢀⢕⢕⢕⢕⢕⢕⢕⢕⢕⢕⢕⢕⢜⢻⣧⢕⢕⢕⢕⢕⢜⢧⡕⢕⢕⢕⢕⢜⢇⢕⢕⢕⢕⢕⢕⢕⢕⢕⢕⢕⢕⢕⢕⢕⢕⢕⢕⢕⢕⢕⢕⢕⢕⢕⢕⢕⢕⢕⢕⢕⢕⢕⢕⢕⢕⢕⢕⢕⢕⢕⢕⢕⢕⢕⢕⢕⢕⢕⢕⢕⢕⢕⢕⢕⢕⢕⢕⢕⢕⢕⢕⢕⢕⢕⢕⢕⢕⢕⢕⢕⢕⢕⢕⢕⢕⢎⢕⢕⢕⢕⢕⢕⢕⢕⢕⢕⢕⢕⢕⢕⢕⢔⢄⢀⢀⠁⠑⢕⢕⣱⣷⣿⣿⡿⢟⢝⢕⢕⢕⣱⣵⣿⢏⢇⢕⢕⢕⢕⢕⢕⢕⢕⢕⢕⢕⢜⢣⢕⢕⢕⢕⢕⢕⢕⢕⢕⢕⢕⢕⢕⢇⢿⣿⣿⣿⣿⠀</a:t>
            </a:r>
            <a:br/>
            <a:r>
              <a:t>⣿⣿⣿⣿⣿⣿⣿⣿⣿⣕⢕⢜⢝⢿⣿⣿⣯⣕⣕⡕⢕⢕⢕⢕⢕⢕⢕⢕⢕⢕⢕⢕⢝⢫⢵⣜⢱⢷⣵⡕⢕⢕⢕⢕⢕⢕⢕⢕⢕⢕⢕⢕⢕⢕⢕⢕⢕⢕⢕⢕⢕⢕⢳⣧⡕⢕⢕⢕⢕⢕⢕⢕⢕⢕⢕⢕⢕⢕⢜⢷⢕⢕⢕⢕⢕⢜⢳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⣔⣱⣾⣿⡿⢟⢝⢕⢕⢕⣱⣷⣿⢟⢏⢕⢕⢕⢕⢕⢕⢕⢕⢕⢕⢕⢕⢕⢕⢕⢕⡕⢕⢕⢕⢕⢕⢕⢕⢕⢕⢕⢕⢕⢸⢸⣿⣿⣝⢝⠀</a:t>
            </a:r>
            <a:br/>
            <a:r>
              <a:t>⣿⣿⣿⣿⣿⣿⣿⣿⣿⣿⣧⢕⢕⢕⢝⢟⢻⣿⣿⣿⣷⣵⣕⢕⢕⢕⢕⢕⢕⢕⢕⢕⢕⢕⢕⢜⢕⢣⢝⢻⢷⣕⡕⢕⢕⢕⢕⢕⢕⢇⢕⢕⢕⢕⢕⢕⠑⠀⢕⢕⢕⢕⢕⢜⢳⣕⢕⢕⢕⢕⢕⢕⢕⢕⢕⢕⢕⢕⢕⢕⢹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⣵⣾⣿⡿⢟⢕⠁⢁⢕⣱⣾⡿⢟⢝⢕⢕⢕⢕⢕⢕⢕⢕⢕⢕⢕⢕⢕⢕⢕⢕⢕⢕⢕⣷⢕⢕⢕⢕⢕⢕⢕⢕⢕⢕⢕⢕⢱⢸⣿⣿⣿⣿⠀</a:t>
            </a:r>
            <a:br/>
            <a:r>
              <a:t>⣿⣿⣿⣿⣿⣿⣿⣿⣿⣿⣿⣧⡕⢕⢕⢕⢕⢜⢝⢻⢿⣿⣿⣿⣷⣵⣕⢕⢕⢕⢕⢕⢕⢕⢕⢕⢕⢕⢕⢜⢕⢜⢟⢷⣵⣕⢕⢕⢕⢕⢕⢕⢕⢕⢁⠀⢄⢕⢕⢕⢕⢕⢕⢕⢕⢜⢱⢕⢕⢕⢕⢕⢕⢕⢕⢕⢕⢕⢕⢕⢕⢕⢕⢕⢕⢕⢕⢕⢕⢕⢕⢕⢕⢕⢕⢕⢕⢕⢕⢕⢕⢕⢕⢕⢕⢕⢕⢕⢕⢕⢕⢕⢕⢕⣕⣕⣵⣵⣵⣷⣷⣷⣷⣵⣵⣵⣵⣵⣱⣵⢕⢕⢕⢕⢱⡕⢕⢕⢕⢕⢕⢕⢕⢕⢕⢕⢕⢕⢕⢕⢕⢕⢕⢕⢕⢕⢕⢕⢕⢕⢕⢕⢕⢕⢕⢕⢕⢕⢕⢕⢕⢕⢕⢕⢕⢕⢕⢕⢕⢕⢕⢕⢕⢕⢕⣵⣾⣿⡿⢟⢕⢕⢕⢕⣵⢕⢕⢕⢕⢕⢕⢕⢕⢕⢕⢕⢕⢕⢕⢕⢕⢕⢕⢕⢕⢕⢕⢕⢕⢕⢕⣿⡇⢕⢕⢕⢕⢕⢕⢕⢕⣱⣵⣾⡿⣿⣿⣿⣿⣿⠀</a:t>
            </a:r>
            <a:br/>
            <a:r>
              <a:t>⣿⣿⣿⣿⣿⣿⣿⣿⣿⣿⣿⣿⣷⣷⣧⣕⡕⢕⢕⢕⢕⢜⢝⢻⢿⣿⣿⣿⣷⣵⣕⢕⢕⢕⢕⢕⢕⢕⢕⢕⢕⢕⢕⢕⢜⢝⢳⢧⣕⡕⢕⠑⠁⠀⢕⢕⢕⢕⢕⢕⢕⢕⢕⢕⢕⢕⢕⢕⢕⢵⡕⢕⢕⢕⢕⢕⢕⢕⢕⢕⢕⢕⢕⢕⢕⢕⢕⢕⢕⢕⢕⢕⢕⢕⢕⢕⢕⢕⢕⢕⢕⢕⢕⢕⣕⣕⢕⣱⢕⡕⢣⣱⣾⣿⣿⣿⣿⣿⣿⣿⣿⣿⣿⡟⢻⣿⣿⣿⡿⢇⢕⢕⣕⡕⢻⢷⡕⢕⢳⢕⢕⢇⢜⢕⢕⢕⢕⢕⢕⢕⢕⢕⢕⢕⢕⢕⢕⢕⢕⢕⢕⢕⢕⢕⢕⢕⢕⢕⢕⢕⢕⢕⢕⢕⢕⢕⢕⢕⢕⢕⢕⢕⣱⣵⣿⢿⢏⢕⢕⢕⢕⣱⢸⢟⢝⢕⢕⢅⠀⠁⠁⠅⢕⢑⢕⢕⢕⢕⢕⢕⢕⢕⢕⢕⢕⢕⢕⢕⢕⢕⢸⣿⣿⡕⢕⢕⣱⣵⣷⣿⣿⣿⣿⣿⢧⣿⣿⣿⣿⣿⠀</a:t>
            </a:r>
            <a:br/>
            <a:r>
              <a:t>⣿⣿⣿⣿⣿⣿⣿⣿⣿⣿⡿⢏⢟⢻⢿⣿⣿⣿⣷⣵⣕⢕⢕⢕⢕⢕⢝⢻⢿⣿⣿⣿⣷⣵⣕⢕⢕⢕⢕⢕⢕⢕⢕⢕⢕⢕⢕⢕⢝⢗⢣⢔⢄⢔⢕⢕⢕⢕⢕⢕⢕⢕⢕⢕⢕⢕⢕⢕⢕⢕⢝⢣⡕⢕⢕⢕⢕⢕⢕⢕⢕⢕⢕⢕⢕⢕⢕⢕⢕⢕⢕⢕⢕⢕⢕⢕⢕⢕⢕⢕⢕⢜⢕⢜⢏⢕⢕⢕⡕⢕⡕⢸⣿⣿⡿⢻⣿⢷⢸⣿⣿⣏⢻⢻⣾⣝⣿⣿⣇⣿⣕⢕⢫⢕⢕⢜⣵⣵⡕⢸⢕⢕⢕⣕⣱⡕⢜⢕⣳⣷⣷⣧⡕⢕⢕⢕⢕⢕⢕⢕⢕⢕⢕⢕⢕⢕⢕⢕⢕⢕⢕⢕⢕⢕⢕⢕⢕⢕⢕⢕⣱⢾⢟⢏⢕⢕⢕⢕⢕⢕⢕⢕⢕⢕⢕⢕⢕⢕⢕⢄⠀⠀⠁⢕⢕⢕⢕⢕⢕⢕⢕⢕⢕⢕⢕⢕⢕⢕⢕⢕⢸⣿⣿⣧⣷⣾⣿⢿⢟⢟⢏⢝⢕⢱⢸⣿⣿⣿⣿⣿⠀</a:t>
            </a:r>
            <a:br/>
            <a:r>
              <a:t>⣿⣿⣿⣿⣿⣿⣿⣿⣿⢏⢕⢕⢕⢕⢕⢜⢝⢟⢿⢿⣿⣿⣷⣵⣕⢕⢕⢕⢕⢜⢝⢻⢿⣿⣿⣿⣷⣵⣕⢕⢕⢕⢕⢕⢕⢕⢕⢑⠁⠑⢕⢕⢝⢳⣵⡕⢕⢕⢕⢕⢕⢕⢕⢕⢕⢕⢕⢕⢕⢕⢕⢕⢜⢇⢕⢕⢕⢕⢕⢕⢕⢕⢕⢕⢕⢕⢕⢕⢕⢕⢕⢕⢕⢕⢕⢕⣱⣧⢕⢇⢕⢕⢕⢕⡕⢕⢵⣵⣵⣵⣵⣷⢻⡿⣷⣷⢻⣷⣞⢏⢜⣿⢼⣷⢸⣿⣿⣿⣿⣿⡿⢷⣵⡕⢵⣼⣿⢿⢻⢕⢜⢕⢸⢕⡕⢝⢳⣕⢝⣿⣿⣿⣿⢇⣕⢿⣕⢵⢕⢕⢕⢕⢕⢕⢕⢕⢕⢕⢕⢕⢕⢕⢕⢕⢕⢕⢕⢕⢕⢜⢕⢕⢕⢕⢕⢕⢕⢕⢕⢕⢕⢕⢕⢕⢕⢕⢕⢕⢕⢕⢔⠀⠀⠀⠑⢕⢕⢕⢕⢔⢅⢕⢕⢕⢕⢕⢕⣕⣵⣵⢜⣿⣿⣿⡇⢏⣕⢱⢕⢕⢕⢕⢕⢕⣿⣿⣿⣿⣿⣿⠀</a:t>
            </a:r>
            <a:br/>
            <a:r>
              <a:t>⣿⣿⣿⢿⡿⣿⣿⣿⣿⡕⢕⢕⢕⢕⢕⢕⢕⢕⢕⢕⢜⢝⢝⢻⢿⣿⣷⣧⣕⣕⢕⢕⢕⢜⢝⢻⣿⣿⣿⣿⣷⣵⣕⢕⢕⢕⢕⠀⠀⢀⢕⢕⢕⢕⢕⢝⢗⢧⣕⢕⢕⢕⢕⢕⢕⢕⢕⢕⢕⢕⢕⢕⢕⢕⢕⢕⢕⢕⢕⢕⢕⢕⢕⢕⢕⣕⣕⣱⡵⣾⣧⢕⢞⢱⢕⢗⢟⢇⢕⢕⢜⢇⢕⢜⢕⢜⢝⢹⣿⣿⢿⢿⣿⣷⢻⣿⢕⢇⢹⣏⣇⢟⣧⣻⣇⣻⣿⢻⢟⢝⢹⢿⣮⣕⡕⢜⢹⣕⢕⢱⢕⢕⢕⢕⢕⢳⣵⣕⢝⢺⡟⢏⢕⢕⢸⣟⢕⢱⣿⢿⢳⢇⢕⢕⢕⢕⢕⢕⢕⢕⢕⢕⢕⢕⢕⢕⢕⢕⢕⢕⢕⢕⢕⢕⢕⢕⢕⢕⢕⢕⢕⢕⢕⢕⢕⢕⢕⢕⢕⢕⢕⢕⢔⠀⠀⠀⠑⢕⢕⢕⢕⢕⢕⢕⢳⣾⣿⣟⣿⡕⢕⣜⣿⣿⣿⡝⢕⢕⢕⢕⢕⢕⣱⣾⣿⣿⣿⣿⣿⣿⠀</a:t>
            </a:r>
            <a:br/>
            <a:r>
              <a:t>⣿⣿⣧⣵⣷⣿⣿⣿⣿⣧⢕⢕⢕⢕⢕⢕⢕⢕⢕⢕⢕⢕⢕⢕⢕⢕⢝⢟⢻⢿⣿⣷⣧⣕⡕⢕⢕⢝⢝⢻⢿⢿⣿⣿⣷⣵⡔⢄⢄⢕⢕⢕⢕⢕⢕⢕⢕⢕⢕⢝⢳⢕⡕⢕⢕⢕⢕⢕⢕⢕⢕⢕⢕⢕⢕⢕⢕⢕⢕⢕⢕⢕⢕⢕⢝⢝⢇⡱⡱⢾⣮⡳⣧⣕⢕⢝⢗⢇⢕⢕⢕⢕⢕⢕⡕⢕⢕⣸⡝⣿⣇⣕⢼⢿⡜⢿⣵⡕⣼⣿⣿⣷⣕⣵⣿⣿⡿⢕⢱⣕⡷⢧⣸⣽⡿⢝⣝⣹⢕⣳⣵⢱⡵⣱⢗⢞⡟⢝⢕⢏⢝⡗⢜⢕⢕⢜⢕⢕⢸⢕⢕⢕⢕⢕⢕⢕⢕⢕⢕⢕⢕⢕⢕⢕⢕⢕⢕⢕⢕⢕⢕⢕⢕⢕⢕⢕⢕⢕⢕⢕⢕⢕⢕⢕⢕⢕⢕⢕⢕⢕⢕⢕⢕⢕⢔⠀⢀⢄⢕⣵⢵⢕⢕⢜⡕⢜⢻⢿⢟⢝⢕⢕⢸⣿⣿⣧⢕⢕⢕⣱⡵⣾⣿⣿⣿⣿⣿⣿⣿⣿⠀</a:t>
            </a:r>
            <a:br/>
            <a:r>
              <a:t>⣿⣿⣿⣿⣿⣿⣿⣿⣿⣿⡕⢕⢕⢕⢕⢕⢕⢕⢕⢕⢕⢕⢕⢕⢕⢕⢕⢕⢕⢕⢕⢝⢝⢿⢿⣿⣷⣵⣕⡕⢕⢕⢜⢝⢟⢏⢝⢹⢷⣧⣕⢕⢕⢕⢕⢕⢕⢕⢕⢕⢕⢕⢜⢕⢱⢕⢕⢕⢕⢕⢕⢕⢕⢕⢕⢕⢕⢕⢱⢇⢕⢕⢕⢕⢕⢕⢕⢜⢳⡕⢇⣿⣮⢝⢟⢷⢷⣧⣵⣵⡵⣵⣕⢕⢜⢧⣵⣿⣗⣧⣱⣫⣷⣵⣵⣵⣧⣷⣯⢵⢿⣟⣻⣿⣿⡿⢇⣵⡕⢺⢝⢹⢟⢝⢱⣗⡿⢯⢿⢟⢟⢹⢻⢿⣾⣿⣧⣵⢼⢕⢸⢗⢕⢕⢕⡕⢕⢻⣇⢕⢕⢕⢕⢕⢕⢕⢕⢧⢱⢕⢕⢕⢕⢕⢕⢕⢕⢕⢕⢕⢕⢕⢕⢕⢕⢕⢕⢕⢕⢕⢕⢕⢕⢕⢕⢕⢕⢕⢕⢕⢕⢕⢕⣕⣱⡵⢕⢕⢕⢕⢱⢗⢕⢕⢕⢕⢕⢕⢕⢕⢕⢕⢕⢻⣿⣿⡗⣾⣿⣿⣿⣽⣿⣿⣿⣿⣿⣿⣿⣿⠀</a:t>
            </a:r>
            <a:br/>
            <a:r>
              <a:t>⣟⡻⢿⣿⣷⣷⣧⣵⣕⢕⢕⢑⢕⢕⢕⢕⢕⢕⢕⢕⠅⠁⠁⠁⠀⠀⠁⠁⠑⠕⠕⢕⢕⢑⠕⢜⢝⢟⢻⢿⢿⣷⣧⣕⡕⢕⢕⢜⢕⢕⢜⢝⢗⢵⢕⢕⢕⢕⢕⢕⢕⢕⢕⢕⢕⢕⢕⢕⢕⢕⢕⢕⢕⢕⢕⢕⢕⣕⡕⢕⢕⢕⢕⢕⢜⢕⢕⢕⢕⢸⣕⣿⣿⣿⣿⣗⢕⣕⡕⣕⢏⣹⣿⣿⣿⣿⣿⣿⣿⣿⣿⣿⣿⣿⣿⣿⣿⣿⣿⣿⣿⣯⣽⣿⣿⣱⣼⣽⣿⣧⣧⣮⡕⢽⢱⣾⣿⣕⣕⡕⢕⢕⢕⢱⢿⣵⡟⢇⢱⣷⣿⣵⢜⢱⡵⢕⢕⢕⢜⢇⣕⣕⢕⢕⢕⡕⢕⢕⢕⡕⣕⣾⡗⢕⢕⢕⢕⢕⢕⢕⢕⢕⢕⢕⢕⢕⢕⢕⢕⢕⢕⢕⢕⢕⢕⢕⢕⢕⢕⢕⢵⢗⢎⢝⢕⢕⢕⢕⠁⠑⢕⢕⢕⢕⢕⢕⢕⢕⢕⢕⢕⢕⣵⣾⣿⣿⣿⣹⣿⣿⣿⣯⣿⣿⣿⣿⣿⣿⣿⣿⠀</a:t>
            </a:r>
            <a:br/>
            <a:r>
              <a:t>⣿⣿⣷⣼⣱⣾⣿⣿⡿⢕⢕⢕⢕⢕⢕⢕⠕⠕⠕⠕⠑⠀⠀⠀⠀⠀⠀⠀⠀⠀⠀⠀⠀⠁⠁⠐⠀⠁⠑⠑⠑⢕⢝⢝⢝⢻⣷⣧⣵⣕⡕⢕⢕⢕⢕⢕⢕⢵⢕⢕⢕⢕⢕⢕⢕⢕⢕⢕⢕⢕⢕⢕⢕⢜⢹⢝⢗⢣⢵⢽⢕⡕⢕⢕⢕⢱⡧⡕⢕⣱⣿⢏⢕⢕⢝⢿⣿⣿⣿⣿⣿⣽⣷⣿⣿⣿⣿⣿⣿⣿⣿⣿⣿⣿⣿⣿⣿⣿⣿⣿⣿⣿⣿⣿⢿⣿⣿⣿⣿⣿⣿⣿⣿⣷⣷⣾⡿⢻⢟⢝⢕⢕⢕⢵⣮⣿⣧⣷⣷⣵⣵⣮⣗⢳⣿⣕⢕⢣⢕⣸⣿⡇⢕⢕⢕⢜⢇⢕⢕⣿⢟⢿⢕⢕⢕⢕⢕⢕⢕⢕⢕⢕⢕⢕⢕⢕⢕⢕⢕⢕⢕⢕⢕⢕⢕⢕⢕⢕⢕⢕⢕⢕⢕⢕⢕⢕⢕⢕⢔⠐⠁⢕⢕⢕⢕⢕⢕⢕⢕⢕⢕⢕⣿⣿⣿⣿⣿⣧⢿⣿⣿⣿⣿⣿⣿⣿⣿⣿⣿⣿⠀</a:t>
            </a:r>
            <a:br/>
            <a:r>
              <a:t>⣿⣿⣿⣿⣿⣿⣿⣿⣇⣕⣕⢕⢁⢕⠁⠀⠀⠀⠀⠀⠀⠀⠀⠀⠀⠀⠀⠀⠀⠀⠀⠀⠀⠀⠀⢀⣀⣀⣠⣤⠔⠐⠀⠀⠀⢕⢜⢝⢻⢿⢿⣷⣷⣵⣕⣕⢕⢕⢕⢜⢕⢕⢕⢕⢕⢄⢁⢕⢕⢕⢱⢕⢱⢵⡇⡕⡕⢜⢟⢵⢕⢜⢗⢧⢕⢕⢕⣽⣼⢏⢕⢱⢵⢕⣝⡱⢜⢟⣻⣿⣿⣿⣿⣿⣿⣿⣿⣿⣿⣿⣿⣿⣿⣿⣿⣿⣿⣿⣿⣿⣿⣿⣿⣿⣾⣿⣿⣿⣿⣿⣿⣏⢿⣟⢝⣿⣿⣧⣷⣧⣧⣿⣷⣾⡏⢝⢝⢟⢿⢿⣜⣿⣫⢹⢿⣿⣽⡷⣟⢫⣜⣣⣕⢕⢕⢕⢱⢕⢕⡕⢕⢕⢕⢕⢕⢕⢕⢏⢕⢕⢕⢕⢕⢕⢕⢕⢕⢕⢕⢕⢕⢕⢕⢕⢕⢕⢕⢕⢕⢕⢕⢕⢕⢕⢕⢕⢕⢕⢕⢕⢄⠔⢕⢕⢕⢕⢕⢕⢕⢕⢕⢕⢸⣿⣿⣿⣿⣿⣟⣿⣿⣿⣿⣿⣿⣿⣿⣿⣿⣿⠀</a:t>
            </a:r>
            <a:br/>
            <a:r>
              <a:t>⢟⢿⢿⢿⢿⣿⣿⡿⡟⢝⢕⢕⢕⢕⢑⠔⠄⠀⠀⠀⠀⠀⠀⠀⠀⠀⠀⠀⠀⠀⠀⠀⠀⠀⢹⣿⣿⣿⣿⡇⢕⠀⠀⠀⠀⢕⢕⢕⢕⢕⢕⢜⢝⢟⢿⢿⣿⣷⣵⣕⡕⢕⢕⢕⢕⢕⢕⢵⣷⣕⢕⢱⣵⡞⢝⢕⢕⢕⢕⣱⣕⢕⢕⢕⢕⡱⣷⣿⡧⢕⢇⢕⢕⢇⢕⢕⢵⣾⣿⣿⣿⣏⣿⣿⣿⣿⣿⣿⣿⣿⣿⣿⣿⣿⣿⣿⣿⣿⣿⣿⣿⣿⣿⣿⣿⣿⣿⣿⣿⡿⣿⣿⣟⢿⣿⣿⣿⣿⣿⣿⣿⣿⣿⣿⣿⣷⣕⣽⣗⣧⣽⣧⣷⣵⣮⣷⣎⣝⡵⣽⣽⣿⣽⣵⣵⣵⣷⣾⣾⣿⣇⢜⡇⣷⣧⢕⢕⢕⢕⢕⢕⡱⢕⢕⢕⢕⢕⢕⢕⢕⢕⢕⢕⢕⢕⢕⢕⢕⢕⢕⢕⢕⢕⢕⢕⢕⢕⢕⢕⢕⢕⢕⠕⠕⢕⢕⢕⢕⢕⢕⢕⢕⢸⣿⣿⣿⣿⣿⣿⣽⣿⣿⣼⣿⣿⣿⣿⣿⣿⣿⠀</a:t>
            </a:r>
            <a:br/>
            <a:r>
              <a:t>⢕⢕⢕⢕⢕⢕⢕⢝⢝⢟⢗⢕⢕⢕⡕⢕⢔⢔⢄⢄⢀⠀⠀⠀⠀⠀⠀⠀⠀⠀⠀⠀⠀⠀⠀⢹⣿⣿⣿⢇⠁⠀⠀⠀⢀⠅⢑⠑⢕⢑⢁⢕⢑⠕⢕⢕⢜⠝⢝⢻⢿⣷⣧⣕⣕⣵⣧⣽⣿⣿⣿⣕⢏⢝⢕⢕⢕⢱⣕⡜⢟⡟⢿⢕⢕⢕⢜⢝⢳⣧⡱⢵⢵⣕⣳⣷⣿⣿⣽⢏⢱⣾⣿⣿⣿⣿⣿⣿⣿⣿⣿⣿⣿⣿⣿⣿⣿⣿⣿⣿⣿⣿⣿⣿⣿⣿⣟⣻⡿⣗⡽⢕⢼⣷⡟⢟⢹⡗⢹⣿⣷⣝⢿⣿⣿⣿⣿⣿⣿⣿⣿⣿⣿⣿⣿⣿⣿⣷⣗⣿⣿⣿⣿⣿⣿⣿⢿⣿⣿⣿⣿⣷⣝⣵⣿⣿⡇⢕⢕⣵⣇⢕⢕⢕⢕⢕⢕⢕⢅⢕⢕⢕⢕⢕⢕⢕⢕⢕⢕⢕⢕⢕⢕⢕⢕⢕⢕⢕⢕⢕⢕⢕⠀⠀⠀⢕⢕⢕⢕⢕⢕⢕⢕⣿⣿⣿⣿⣿⣿⣷⢿⣏⣿⣿⣿⣿⣿⣿⣿⣿⠀</a:t>
            </a:r>
            <a:br/>
            <a:r>
              <a:t>⠀⠀⠁⠁⠁⠑⠑⠑⠕⠕⠕⢕⢕⢕⢕⢕⢕⢕⢕⢕⢕⢕⢕⢔⢔⢄⢄⢀⠀⠀⠀⠀⠀⠀⠀⢀⣿⣿⣿⢕⢄⠀⠀⠀⠁⠄⠄⠅⠕⠕⠕⢄⢄⢀⠀⠁⠁⠑⠐⠄⢅⢑⢜⣿⣿⣿⣿⣿⣿⣿⣿⣿⣷⣧⣷⣿⣿⣾⣇⢕⢕⣝⢵⢕⢕⢕⢕⢕⢕⢜⢿⣧⣼⣿⣿⣿⣿⣿⣻⢾⣾⣿⣿⣿⣿⣿⣿⣿⣿⣿⣿⣿⣿⣿⣿⣿⣿⣿⣿⣿⣿⣿⣿⣿⣿⣿⣿⣿⣧⣵⢝⢝⣝⣷⣵⢕⢹⢜⢕⡜⣿⣿⣵⣹⣿⣿⣿⣿⢟⢿⡟⢿⢷⣹⣿⣿⣽⢿⣿⣿⣿⣿⣿⣿⡜⢝⡿⣿⣿⣿⣿⡕⢸⣿⣧⣵⢵⣧⣕⢕⢣⢇⢕⢕⢕⢕⢕⢕⢕⢕⢕⢕⢕⢕⢕⢕⢕⢕⢕⢕⢕⢕⢕⢕⢕⠕⢕⢕⢕⢕⢕⢕⠐⠀⠀⠀⢕⢕⢕⢕⢕⢕⢕⣿⢟⢟⢛⢟⠻⠿⠟⢻⣿⣿⣿⣿⣿⢻⡎⢕⠀</a:t>
            </a:r>
            <a:br/>
            <a:r>
              <a:t>⠀⠀⠀⠀⠀⠀⠀⠀⠀⠀⠀⠀⠀⠀⠁⠑⠑⠑⠕⠕⢕⢕⢕⢕⢕⢕⢕⢕⢕⢰⣶⣷⣾⣿⣿⣿⣿⣿⡇⢕⢄⠀⠀⢔⠐⠀⠀⠀⠀⠀⠀⠀⠀⠁⠑⠐⠔⠄⢀⢀⢀⢕⢝⣿⣷⣾⣽⣿⣿⣿⣿⣿⣿⣿⣾⣳⣿⣿⣿⣿⢇⣕⡕⢕⢕⢕⢵⢕⢕⢕⢕⢟⢝⢿⣿⣿⣿⣿⣿⣟⢿⣿⣿⣿⣿⣿⣿⣿⣿⣿⣿⣿⣿⣿⣿⣿⣿⣿⣿⣿⣿⣿⣿⣿⣿⣿⣿⣿⣟⢿⣿⣧⢝⢾⣷⡕⡕⣾⣷⣿⡿⣿⣿⣿⣿⣿⣿⣿⣿⣿⣿⣿⣿⣿⢿⣿⣿⣿⣷⣿⣿⣿⣿⣿⣷⣟⣷⣿⣿⣿⣿⣿⣿⣷⣿⣟⢾⣿⣷⣵⢜⢕⢕⢕⢕⢕⢕⢕⢕⢕⢕⢕⢕⢕⢕⢕⢕⢕⢕⢕⢕⢕⢕⢕⢕⢕⢕⢕⢕⢕⢕⢕⠁⠀⠀⠀⢀⢕⢕⢕⢕⠕⠀⠅⠕⢕⢕⢕⢕⢕⢕⢕⢕⢕⢜⢝⠻⢜⢕⢕⠀</a:t>
            </a:r>
            <a:br/>
            <a:r>
              <a:t>⠀⠀⠀⠀⠀⠀⠀⠀⠀⠀⠀⠀⠀⠀⠀⠀⠀⠀⠀⠀⠀⠀⠀⠁⠁⠑⠑⠕⠕⢸⣿⣿⣿⣿⣿⣿⣿⣿⡇⢕⢕⢄⢀⢁⢄⢀⠀⠀⠀⠀⠀⠀⠀⠀⠀⠀⠀⠀⠀⢄⣾⣱⣵⣿⣿⣿⢟⢏⢝⢕⡟⣿⣿⣿⣿⣾⢏⢹⣿⣿⣿⣿⡕⢕⢕⣕⡕⢕⢱⡕⢕⢕⢕⡕⢹⣿⣿⣿⣿⣿⣿⣿⣿⣿⣿⣿⣿⣿⣿⣿⣿⣿⣿⣿⣿⣿⣿⣿⣿⣿⣿⣿⣿⣿⣿⣿⣿⣿⣿⣿⣿⣿⣿⣧⣽⢱⣿⣿⣿⣷⣸⣿⣿⣿⣿⡿⣿⣿⣿⣿⣝⣿⣟⣵⢞⢏⣿⣿⣿⣿⣿⣿⣿⣿⣿⣿⣿⡿⣿⣿⣿⣿⣿⣿⣿⣿⣿⣿⣿⣿⣾⣷⣧⣾⣵⣵⢕⢕⢕⣱⡕⢕⢕⢕⢕⢕⢕⢕⢕⢕⢕⢕⢕⢕⢑⠑⢕⢕⢕⢕⠁⠀⢕⠀⠀⠀⠅⢕⢕⠕⢁⢄⢔⢕⢕⢕⢕⢕⢕⢕⢕⢕⢕⢕⢕⢕⢕⢕⢕⢕⠀</a:t>
            </a:r>
            <a:br/>
            <a:r>
              <a:t>⠀⠀⠀⠀⠀⠀⠀⠀⠀⠀⠀⠀⠀⠀⠀⠀⠀⠀⠀⠀⠀⠀⠀⠀⠀⠀⠀⠀⠀⠈⢿⣿⣿⣿⣿⣿⣿⣿⠝⠑⠕⠕⠕⢕⢕⢕⢕⢕⢕⢕⢔⢔⢔⢄⢄⢀⢀⢀⣰⡟⢿⢿⣏⢝⢕⢕⡿⣗⣷⣾⣿⣮⣻⣿⣯⡝⣽⡝⢻⣿⣿⣿⢿⣿⢕⡕⢕⢕⣕⢸⣕⢕⣕⣷⣾⣿⣿⣿⣿⣿⣿⣿⣿⣿⣿⣿⣿⣿⣿⣿⣿⣿⣿⣿⣿⣿⣿⣿⣿⣿⣿⣿⣿⣿⣿⣿⣿⣿⣿⣿⣿⣧⣵⣿⣿⣷⣾⣿⣿⣿⣿⣿⣿⣿⣿⣿⣿⣿⣿⣿⣿⢟⢕⣵⣷⢟⣻⣟⣽⣿⣿⣿⣿⣿⣿⣿⣿⣿⣿⣿⣿⣿⣿⣿⣿⣿⣿⣿⣿⡿⢿⣟⣟⣟⣿⡿⣿⣷⣕⣾⣿⣷⡕⢕⢕⢕⢔⢕⢕⠄⠀⠀⠀⠁⠑⠐⠕⢕⢕⢑⢄⢄⢄⢄⠀⠀⠀⢕⢄⢕⢕⢔⢕⢕⢕⢕⢕⢕⢕⢕⢕⢕⢕⢕⢕⢕⢕⠕⠕⢕⠀</a:t>
            </a:r>
            <a:br/>
            <a:r>
              <a:t>⢄⢀⢀⢀⢀⢀⠀⠀⠀⠀⠀⠀⠀⠀⠀⠀⠀⠀⠀⠀⠀⠀⠀⠀⠀⠀⠀⠀⠀⠀⠘⣿⣿⣿⣿⣿⣿⡇⠀⠀⠀⠀⠀⠀⠁⠁⠑⠑⠑⠕⠕⢕⢕⢕⢕⢕⢕⣼⣿⣿⣷⢇⢜⢕⢇⢵⢵⣗⣹⣿⢿⢟⢏⣝⣟⣿⣿⣿⣷⣿⣿⣏⣜⢝⣳⣾⣇⢜⢹⢟⢕⣵⣿⣿⣿⣿⣿⣿⣿⣿⣿⣿⣿⣿⣿⣿⣿⣿⣿⣿⣿⣿⣿⣿⣿⣿⣿⣿⣿⣿⣿⣿⣿⣿⣿⣿⣿⣿⣿⣿⣿⣿⣿⣿⣿⣿⣝⣟⣝⣿⣿⣿⣿⣿⣿⣿⣿⣿⣿⣿⣿⣇⣱⣏⢱⣾⣿⣿⣿⡇⢕⣿⣿⣯⣿⣿⣿⣿⣿⣿⣿⣿⣿⣿⣿⣿⣿⣿⡵⣵⣇⣷⣼⣽⢝⣹⡿⣿⣿⣿⣿⣿⣷⡑⠁⠑⠕⢕⠑⠁⢀⢀⢄⢄⢔⢔⢕⢕⢕⢕⢕⢕⢕⢕⠀⠀⠁⠑⢅⠕⠕⠕⠕⠕⠕⠑⠑⠑⠑⠁⠁⠁⠀⠀⠀⠀⠀⠀⢄⢕⠀</a:t>
            </a:r>
            <a:br/>
            <a:r>
              <a:t>⢕⢅⢁⢁⢁⢁⠁⠀⠀⠀⠀⠀⠀⠀⠀⠀⠀⠀⠀⠀⠀⠀⠀⠀⠀⠀⠀⠀⠀⠀⠀⠜⣿⣿⣿⣿⣿⣷⠀⠀⠀⠀⠀⠁⠁⠁⠀⠀⠀⠀⠀⠀⠀⠀⠁⠁⣼⣿⣿⣿⡻⢗⡣⢕⢜⢕⢸⡕⢜⢟⢜⢱⣹⣿⣿⣿⣿⣿⣿⣿⡿⣿⣿⣧⣜⣝⣝⣗⣕⣵⣿⣿⣿⣿⣿⣿⣿⣿⣿⣿⣿⣿⣿⣿⣿⣿⣿⣿⣿⣿⣿⣿⣿⣿⣿⣿⣿⣿⣿⣿⣿⣿⣿⣿⣿⣿⣿⣿⣿⣿⣿⣿⣿⣿⣿⣿⣿⡏⣿⣷⣧⣷⣿⣿⣿⣿⣿⣿⣿⣿⢟⣱⣿⣿⣧⣿⡿⢿⡣⣕⣾⣿⣿⣿⣿⣿⣿⣿⣿⣿⣿⣿⣿⣿⣿⣿⣿⡿⣿⣿⣿⢿⣿⣿⣾⣿⣷⣾⣿⣿⣿⣿⣿⣧⢀⠀⠀⠑⠕⠕⢑⠕⠑⠑⠁⠁⠁⠑⠑⠑⠑⠁⠁⠅⠀⠀⠀⠀⠀⠀⠀⢀⢀⢀⢀⠄⠄⠄⠄⠔⠔⠔⠐⠐⠑⠑⠑⠑⠑⠕⠀</a:t>
            </a:r>
            <a:br/>
            <a:r>
              <a:t>⢕⢕⢕⢕⢕⢕⢕⢕⢕⢕⢔⢔⢔⢔⢄⢄⢀⢀⢀⠀⠀⠀⠀⠀⠀⠀⠀⠀⠀⠀⠀⠀⠹⣿⣿⣿⣿⣿⢀⠀⠀⠀⠀⠀⠀⠀⠀⠀⠀⠀⠀⠀⠀⠀⠀⢱⣟⣿⣿⣿⣷⣕⡜⣕⣵⡵⢕⡕⢕⢕⢕⢕⣟⣷⣿⣿⣿⢿⢻⣹⣵⣼⣿⣿⣿⣿⣿⣿⣿⣿⣿⣿⣿⣿⣷⣿⣿⣿⣿⣿⣿⣿⣿⣿⣿⣿⣿⣿⣿⣿⣿⣿⣿⣿⣿⣿⣿⣷⣿⣿⣿⣿⣿⣿⣿⣿⣿⣿⣿⣿⣿⣿⣿⣿⣿⣿⣿⡿⣏⣽⣿⣿⢻⡻⢗⣻⣻⣿⣿⣿⣿⣿⣿⣿⣿⣿⣷⣿⣿⣿⣿⣿⣻⣿⣿⣿⣿⣿⣿⣿⣿⣿⣿⣿⣿⣿⣿⣧⣜⣿⣿⣿⣿⣿⡾⣿⣿⣿⣿⣿⣿⣿⣿⣿⣧⢀⠀⠀⠀⠀⠀⠀⠀⠀⠀⢀⢀⢄⠀⠀⠀⠀⠀⠐⠀⠀⠀⠀⠀⠀⠀⠀⠀⠀⠀⠀⠀⠀⠀⠀⠀⠀⠀⠀⠀⠀⠀⠀⠀⠀⠀</a:t>
            </a:r>
            <a:br/>
            <a:r>
              <a:t>⢕⢕⢕⢕⢕⢕⢕⢕⢕⢕⢕⢕⢑⠑⠑⠑⠑⠕⠕⠕⠕⢕⢔⢔⢔⢔⢔⢔⢔⢄⢄⢄⢀⢜⢿⣿⣿⣿⡇⢀⠀⠀⠀⠀⢀⢀⢀⢄⢄⢀⢀⠀⠀⠀⢄⢜⢝⢻⢿⢿⣿⣿⣿⣿⣿⣟⡗⢝⢕⣕⣕⡕⢿⣿⣽⣝⣇⢱⢾⢇⢝⢿⡿⣿⣵⣿⣿⣿⢿⣿⣿⣿⣿⣿⣿⣿⣿⣿⣿⣿⣿⣿⣿⣿⣿⣿⣿⣿⣿⣿⣿⣿⣿⣿⣿⣿⣿⣿⣿⣿⣿⣿⣿⣿⣿⣿⣿⣿⣿⣿⣿⣿⣿⣿⣿⣿⣾⡕⢎⢻⣿⣿⣧⣽⣾⣿⣿⣿⣿⣿⣿⣿⣿⣿⣿⣿⣿⣿⣿⣟⣵⣽⣿⣿⣟⣿⣿⣿⣿⣿⣿⣿⣿⣿⣿⣿⣿⣿⡷⢟⢟⣝⢝⢜⢝⢟⢝⢟⢽⢿⣿⣿⣿⣿⣿⣧⠀⠀⠀⠀⢀⢔⢕⢕⢕⢕⢕⢕⠀⠀⠀⠀⠀⠀⠀⠀⠀⠀⠀⠀⠀⠀⠀⠀⠀⠀⠀⠀⠀⠀⠀⠀⠀⠀⠀⠀⠀⠀⠀⢀⠀</a:t>
            </a:r>
            <a:br/>
            <a:r>
              <a:t>⠁⠁⠁⠁⠁⠁⠁⠁⠁⠁⠁⠁⠁⠀⠀⠀⠀⠀⠀⠀⠀⠀⠀⠀⠀⠀⠀⠁⠁⠁⠁⠁⠁⠁⠈⠻⣿⣿⢇⠑⠑⠁⠑⠑⠕⠕⠕⢷⢷⢷⢕⢕⢕⠕⢕⢗⢕⢇⢕⢱⢾⣿⢟⢿⡿⢟⣟⡟⢟⢱⢕⢸⢷⡼⢽⣿⢿⢿⢷⢾⣿⣿⣧⣻⣿⣿⣿⣿⣵⣿⣿⣿⣿⣿⣿⣿⣿⣿⣿⣿⣿⣿⣿⣿⣿⣿⣿⣿⣿⣿⣿⣿⣿⣿⣿⣿⣿⣿⣿⣿⣿⣿⣿⣿⣿⣿⣿⣿⣿⣿⣿⣿⣿⣿⣿⣿⣿⣿⣼⣟⣟⣿⣿⣿⣿⣿⡻⣿⣿⣿⣿⣿⣿⣿⣿⣿⣿⣿⣷⣿⣿⣿⣯⣿⣿⣿⣿⣿⣿⣿⣽⣿⣿⣿⣿⣿⣾⢇⢕⢕⢱⡇⢝⢕⢕⢕⢕⢕⣸⣏⢹⣿⣿⡟⢿⣿⡇⠀⠀⢄⢕⢕⢕⢕⢕⠕⢕⣕⢀⢀⢀⢀⢀⢄⢀⠀⠀⢀⢀⢀⢄⢄⢄⢄⢄⢄⢄⢄⢄⢔⢔⢔⢔⠔⢔⢔⢕⢕⢕⢕⠀</a:t>
            </a:r>
            <a:br/>
            <a:r>
              <a:t>⠀⠀⠀⠀⠀⠀⠀⠀⠀⠀⠀⠀⠀⠀⠀⠀⠀⠀⠀⠀⠀⠀⠀⠀⠀⠀⠀⠀⠀⠀⠀⠀⠀⠀⠀⠀⠘⢕⢕⠁⠀⠀⠀⠀⠀⠀⠀⠑⠕⢜⢕⢕⢕⢕⢁⢁⢀⠀⠑⢕⢜⡳⢵⢕⢕⢕⢹⢿⢗⢞⢗⢕⢜⢻⡟⢝⢝⢝⢟⢿⢿⢽⣫⣿⣿⣿⣿⣿⣿⣿⣿⣿⣿⣿⣿⣿⣿⣿⣿⣿⣿⣿⣿⣿⣿⣿⣿⣿⣿⣿⣿⣿⣿⣿⣿⣿⣿⣿⣿⣿⣿⣿⣿⣿⣿⣿⣿⣿⣿⣿⣿⣿⣿⣿⣿⣿⣿⣿⣿⣿⣿⣿⣿⣿⣿⣿⣿⣾⣿⣿⣿⣿⣿⣿⣿⣿⣿⣿⣿⣿⣿⣿⣿⣿⣿⣿⣿⣿⣿⣿⣿⣿⣿⣿⣏⣟⢱⣜⢎⢕⢕⢕⢱⢇⢪⡕⡱⢸⣧⡾⣿⣿⢟⣫⣼⣿⣧⠀⠀⢕⢕⢕⢕⢕⠁⠀⠘⡏⠕⠕⠕⠕⠕⠑⠑⠀⠀⠑⠁⠀⠀⠁⠁⠁⠁⠁⠁⠁⠁⠁⠀⠀⠀⠀⠀⠀⠀⠀⠀⠁⠀</a:t>
            </a:r>
            <a:br/>
            <a:r>
              <a:t>⠀⠀⠀⠀⠀⠀⠀⠀⠀⠀⠀⠀⠀⠀⠀⠀⠀⠀⠀⠀⠀⠀⠀⠀⠀⠀⠀⠀⠀⠀⠀⠀⠀⠀⠀⠀⢕⢕⢕⠀⠀⠀⠀⠀⠀⠀⠀⠀⠀⠁⢕⢕⢕⢕⢕⡔⠘⠄⢀⠑⠑⠕⢕⢕⢕⢕⢕⢕⢁⢕⠑⢕⢕⢕⢕⢕⢕⢕⢱⢕⢇⢕⢾⣿⣿⣿⣿⣿⣿⣿⣿⣿⣿⣿⣿⣿⣿⣿⣿⣿⣿⣿⣿⣿⣿⣿⣿⣿⣿⣿⣿⣿⣿⣿⣿⣿⣿⣿⣿⣿⣿⣿⣿⣿⣯⣧⣜⣹⣿⣿⣿⣿⣿⣿⣿⣿⣿⣿⣿⣿⣿⣿⣿⣿⣿⣿⣿⣿⣿⣿⣿⣿⣿⣿⣿⣿⣿⣿⣿⣿⡻⣿⣿⣿⣿⢻⣿⣿⣿⣿⣿⣿⣿⣿⣿⣿⣷⣯⣷⣕⢕⢣⢵⣕⣕⡝⣷⡾⡝⢕⢕⢕⣜⣿⣟⢻⡻⡔⢄⢕⢕⢕⢕⢑⢀⢀⢀⢀⢀⢄⢄⢄⢄⢄⢀⢀⢀⢄⢀⢀⢀⢀⢀⢀⢀⢀⢀⢀⢀⢀⢀⢀⢄⢄⢄⢄⢄⢄⢄⢔⠀</a:t>
            </a:r>
            <a:br/>
            <a:r>
              <a:t>⢀⠀⠀⠀⠀⠀⠀⠀⠀⠀⠀⠀⠀⠀⢀⢀⢀⢀⢀⢀⠀⠀⠀⠀⠀⠀⠀⢀⢀⢀⢀⠀⠀⠀⠀⢔⣕⣷⣷⢕⢔⠄⠀⠀⠀⠔⢔⠄⠔⠔⢕⢷⢧⢕⢕⢔⢔⢔⢣⢔⢔⢕⢕⢕⢱⡕⢕⢕⠕⢕⢕⢕⢕⣧⢕⢕⢕⢕⢜⢕⢱⢕⢕⢜⢿⣿⣿⣿⣿⣿⣿⣿⣿⣿⣿⣿⣿⣿⣿⣿⣿⣿⣿⣿⣿⣿⣿⣿⣿⣿⣿⣿⣿⣿⣿⣿⢿⣿⣽⣿⣿⣿⣿⣿⣿⣿⣿⣿⣿⣿⣿⣿⣿⣿⣿⣿⣿⣿⣿⣿⣿⣿⣿⣿⣟⣻⣿⣿⣿⣿⣿⣿⣿⣿⣿⣿⣿⣿⣿⣿⣯⣽⣿⣽⣿⣾⣿⣿⣿⣿⣿⣿⣿⣿⣿⣿⣿⣿⢻⡟⢿⣝⣿⣿⣟⢯⣻⢜⡕⢜⢇⢕⢫⣵⣼⣻⣷⣧⢕⢕⢕⢕⢕⠁⠁⠁⠁⠁⠁⠁⠁⠁⠁⠁⠁⠀⠁⠁⠁⠁⠁⠁⠁⠁⠁⠁⠁⠁⠑⠑⠑⠑⠑⠑⠕⠕⠕⠕⢕⢕⠀</a:t>
            </a:r>
            <a:br/>
            <a:r>
              <a:t>⠁⠁⠁⠁⠁⠀⠀⠀⠁⠁⠁⠁⠁⠁⠁⠁⠀⠀⠀⠀⠀⠀⠀⠀⠀⠀⠀⠀⠀⠀⠀⠀⠀⠀⠀⢀⢕⢜⢕⢕⠀⠀⠀⠀⠀⠀⠀⠀⠀⠀⠀⢕⢕⢕⢕⢜⢕⣼⣧⢕⣕⡇⢱⣵⢕⢜⣧⢕⡕⢕⢕⢜⠕⢕⢕⢕⢕⢕⢕⢵⢇⢕⢕⢑⢕⣹⣿⣿⣿⣿⣿⣿⣿⣿⣿⣿⣿⣿⣿⣿⣿⣿⣿⣟⣿⡿⢿⣿⣿⣿⣿⣿⣿⣿⣿⣾⣷⣿⣿⣿⣿⣿⣿⣿⣿⣿⣿⣿⣿⣿⣿⣿⣿⣿⣿⣿⣿⣿⣿⣿⣿⣿⣿⣿⣿⣿⣿⣿⣿⣿⣿⣿⣿⡿⣿⣿⣿⣿⣿⣧⣝⢕⢽⢝⢝⡝⢺⣝⣻⣿⣿⣿⣿⣽⣿⣿⣿⣵⣿⣿⣷⢇⢜⢕⢹⣱⣿⣧⡕⢕⢕⢕⢕⢕⢝⢻⢏⢝⢕⢕⢕⢕⢕⠀⢀⢀⢀⠀⢀⠀⠀⢀⢀⠀⠀⠀⢀⢄⢀⢀⢀⢀⢀⢀⢀⢀⢀⢀⢀⢀⢀⢀⢀⢄⢄⢄⢄⢄⢄⢅⠀</a:t>
            </a:r>
            <a:br/>
            <a:r>
              <a:t>⠀⠀⠀⠀⠀⠀⠀⠀⠀⠀⠀⠀⠀⠀⠀⠀⠀⠀⠀⠀⠀⠀⠀⠀⠀⠀⠀⠀⠀⠀⠀⠀⠀⠀⠀⢕⢕⢕⢕⢕⠀⠀⠀⠀⠀⠀⠀⠀⠀⠀⠀⢕⢕⢕⢕⢄⣄⢕⢝⡕⢏⠕⢕⢕⢕⢕⢟⢕⢕⢔⢕⢅⢅⢕⢕⢕⢕⢔⢔⢕⢕⢕⣵⣷⣿⡝⢝⢹⣿⣿⣿⣿⣿⣿⣿⣿⣿⣿⣿⣿⣿⣿⣾⣿⣿⣿⣷⣿⣿⣿⣿⣿⣿⣿⣿⣿⣿⣿⣿⣿⣿⣿⣿⣿⣿⣿⣿⣿⣿⣿⣿⣿⣿⣿⣿⣿⣿⣿⣿⣿⣿⣿⣿⣿⣿⣿⣿⣿⣿⣿⣿⣿⣿⣿⣿⣯⢕⣟⣝⣻⣽⣷⣵⣼⣕⢕⣕⣜⣽⣿⣿⣿⣿⣿⣼⣿⣿⣷⢻⣿⣿⣯⣵⣷⣿⣿⣿⢿⢇⢕⢕⣕⢕⢱⢕⢝⢕⢕⢕⢕⢕⢕⢕⠁⠑⠑⠕⠕⠕⠕⠕⠕⠕⠑⠐⠐⠕⠑⠕⠕⠕⠕⠕⠕⠕⠕⢕⢕⢕⢕⢕⢕⢕⢕⢕⢕⢕⢕⢕⢕⠀</a:t>
            </a:r>
            <a:br/>
            <a:r>
              <a:t>⠀⠀⠀⠀⠀⠀⠀⠀⠀⠀⠀⠀⠀⠀⠀⠀⠀⠀⠀⠀⠀⠀⠀⠀⠀⠀⠀⠀⠀⠀⠀⠀⠀⠀⠀⢕⢕⢕⢕⢕⠀⠀⠀⠀⠀⠀⠀⠀⠀⠀⠀⠕⠕⢕⠕⠔⠎⢕⣵⣇⡕⢕⢜⠇⢕⢑⢕⢕⢕⢕⢕⢕⢕⢕⢕⢇⢕⢕⢕⢱⢾⣿⣿⣟⣻⣿⣷⡎⢸⣯⣿⣿⣿⣿⣿⣿⣿⣿⣿⡏⣿⣏⢱⣵⣿⣿⣿⣿⣟⡟⢱⢜⢟⣿⣿⣿⣿⣿⣿⣿⣿⣿⣿⣿⣿⣿⣿⣿⣿⣿⣿⣿⣾⣿⣿⣿⣿⣿⣿⣿⣿⣿⣿⣿⣿⣿⣿⣿⣿⣿⣿⣿⢿⣿⣝⢜⡕⣱⣏⢜⢟⣿⣿⣿⣿⣿⣽⣯⣵⣾⣯⣿⣿⣿⣿⣿⣿⣿⣿⣿⣷⣾⣿⣿⣟⣿⡟⢇⢁⢅⢕⢎⢇⢇⢕⢕⢕⢕⢅⢁⠁⠁⠁⠑⠑⠑⠑⠕⠕⠔⠔⠔⠐⠀⠀⠄⠔⠀⠄⠄⠄⠄⠀⢀⢀⢀⢀⢀⠀⠀⠀⠀⠀⠀⠀⠀⠀⠀⠀⠁⠀</a:t>
            </a:r>
            <a:br/>
            <a:r>
              <a:t>⠀⠀⠀⠀⠀⠀⠀⠀⠀⠀⠀⠀⠀⠀⠀⠀⠀⠀⠀⠀⠀⠀⠀⠀⠀⠀⠀⠀⠀⠀⠀⠀⠀⠀⠀⢕⢕⢕⢕⢕⠀⠀⠀⠀⠀⠀⠀⠀⠀⠀⠀⠀⠀⠀⠀⠁⢕⣜⢕⢑⠐⠅⠐⠀⢁⢑⢕⢕⣧⡱⢕⢕⢜⣕⢳⢗⣱⣜⢿⢝⣣⣿⣿⣿⣿⣿⣿⣵⣾⣿⣿⣿⣿⣿⣿⣿⣿⣿⣿⣿⣿⣿⣿⣿⣾⣿⣿⣿⣿⣷⡾⣗⣾⣿⣿⣿⣿⣿⣿⣿⣿⣿⣿⣿⣿⣿⣿⣿⣿⣿⣿⣿⣿⣿⣿⣿⣿⣿⣿⣿⣿⣿⣿⣿⣿⣿⣿⣿⣿⣿⣿⣿⣿⣯⡜⢹⣷⣎⣿⣷⣾⣿⣿⣿⢿⣿⣿⣿⣿⣿⣿⣿⣿⣿⣟⢟⣿⣿⡯⢕⢿⣿⣿⣽⡽⣿⡗⢕⢣⢕⢅⢕⢑⠁⢕⢕⢕⢕⢕⠕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⠀⠀⠀⠀⠀⠀⠀⠀⠀⠀⠀⢄⡠⢕⢄⢄⢔⢔⢕⢕⢕⢕⢕⢕⢕⢱⢵⣺⢿⢝⢾⡿⢟⢕⢎⡿⡿⣿⣿⣿⣿⣿⣿⡿⢟⣿⣿⣿⣿⣿⣿⣿⣿⡟⣻⣿⣿⣟⣝⣝⣽⣵⣟⣿⣣⣼⣿⢿⣿⣿⣿⣿⣿⣿⣿⣿⣿⣿⣿⣿⣿⣿⣿⣿⢿⣿⣿⣿⣿⣿⣿⣿⡿⣿⣿⣿⣿⣿⣿⣿⣿⣿⣿⣿⣿⣿⣿⣿⣿⣿⣽⣿⣝⣻⣿⣿⣿⣷⣿⣿⣿⣿⣿⣟⣿⣿⣿⣿⣿⣿⣿⣿⣿⣧⣵⣕⣿⣿⣯⢕⢝⢕⢕⢕⢕⢕⢔⢕⢕⢕⣇⢕⢅⢑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⠀⠀⠀⠀⠀⠀⠀⠀⠀⠀⠀⢜⢕⢅⢟⢏⢕⢕⠑⢕⢜⢇⢕⠑⠑⢕⢕⢝⢧⡕⣻⣿⣷⣕⡕⢇⣾⣿⣿⣿⣿⣿⣿⣿⣿⣿⣿⣿⣿⣿⣿⣿⡿⣳⣿⣿⣟⣻⢿⣿⣿⣿⣷⣿⣿⣿⣿⣼⣏⢿⣿⣿⣿⣿⣿⣿⣿⣿⣿⣿⣿⣿⣿⣿⣾⣿⣿⣿⣿⣿⣾⣿⣿⣿⣿⣿⣿⣿⣿⣿⣿⣿⣿⣿⣿⣿⣿⣿⣿⣿⣿⣿⣿⣿⣿⣿⣧⣽⣿⣿⣿⣿⣿⣿⣿⣿⣿⡟⢹⣿⣿⣿⣿⣿⣽⣿⣿⣿⣳⣷⢧⣷⣇⣕⣕⡕⢵⢕⡕⡼⡟⢕⢕⢕⢔⢔⢔⢔⢔⢔⢔⢔⢄⡄⢄⢀⢀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⠀⠀⢀⢀⠀⠀⠄⢔⢰⣕⢕⢕⢕⢕⢞⠕⠑⠁⠀⠀⠑⢕⢕⢔⢀⢕⢕⢕⣵⢸⢿⣿⣿⣿⣷⣷⣵⣟⣾⡻⢟⣿⣿⣿⣿⣿⣿⣿⣿⣿⣿⡟⣏⣿⢿⣿⣿⣿⣷⣼⣽⣿⣿⣿⣿⣿⣾⣿⣿⣿⣿⣿⣿⣿⣿⣿⣿⣿⣿⣿⣿⣟⣿⣿⣿⣿⣿⣿⣿⣿⣿⣿⣿⣿⣿⣿⣿⣿⣿⣿⣿⣿⣿⣿⣿⣿⣿⣿⣿⣿⣿⣿⣿⣿⣿⣿⣿⣿⣿⣿⣿⣟⣟⢿⡿⣿⣿⣷⣾⣿⣿⣿⣿⣿⣿⣿⣿⣿⣿⢯⣿⣿⢿⢿⣷⣵⣼⡵⢾⢕⡜⣇⢣⢕⢕⢑⠁⠁⢅⢕⢕⢕⢕⠕⠑⢜⠝⠕⢕⢗⢱⢔⢔⢔⢔⢔⢄⢄⢄⢀⢀⢀⢀⢀⠀⠀⠀⠀⠀⠀⠀⠀⠀⠀⠀⠀</a:t>
            </a:r>
            <a:br/>
            <a:r>
              <a:t>⠀⠀⠀⠀⠀⠀⠀⠀⠀⠀⠀⠀⠀⠀⠀⠀⠀⠀⠀⠀⠀⠀⠀⠀⠀⠀⠀⠀⠀⠀⠀⠀⠀⠀⠀⢕⢕⣕⢕⢕⠀⠀⠀⠀⠀⠀⢕⢕⠄⠀⠀⠀⠑⠑⠟⢝⢗⢔⢕⢕⢀⠄⠄⢄⢀⠀⢕⢧⢕⢕⢺⢗⢾⣿⣿⣿⣿⡿⣿⣎⣝⣱⣏⢝⡹⢷⢿⣿⢿⣿⣟⡏⢻⣿⣿⣿⣿⣿⣿⣿⣷⣿⣻⣽⡿⣿⣿⢿⡿⣿⣿⣿⣿⣿⣿⣿⣿⣿⣿⣿⣿⣿⣿⣿⣿⣿⣿⣿⣿⣿⣿⣿⣿⣿⣿⣿⣿⣿⣿⣿⣿⣿⣿⣿⣿⢿⣿⣿⣿⣿⣿⣿⣿⣿⣿⣿⣿⣿⣿⣿⣿⣿⣿⣿⣿⣿⣷⣵⣵⣾⣿⣿⣿⣿⣿⣿⣿⣿⣿⣿⣿⣿⣿⣿⣿⣿⣿⣿⣿⣿⣿⣿⣿⣷⢗⣾⣿⣧⣕⣱⡕⠀⠀⠀⠁⠁⠑⠑⠀⠀⠕⠀⢄⠑⠀⢕⠀⠀⠁⠁⠁⠁⠁⠑⠑⠑⠕⠕⢕⢕⢕⢕⢕⢕⢔⢔⢔⢔⢔⢔⠀</a:t>
            </a:r>
            <a:br/>
            <a:r>
              <a:t>⠀⠀⠀⠀⠀⠀⠀⠀⠀⠀⠀⠀⠀⠀⠀⠀⠀⠀⠀⠀⠀⠀⠀⠀⠀⠀⢀⢀⢀⢀⢀⢄⢄⢄⠔⢺⢿⡿⢇⢕⠀⠀⠀⠀⠀⠀⠀⠁⠀⠀⠀⠀⠀⠀⠀⢕⠑⠑⠑⠑⠐⠀⠀⢄⠀⢀⡑⠄⠑⠵⢕⢕⢕⢝⢏⢝⢟⡹⢟⢟⢕⢕⢕⢕⢱⢞⢻⢿⣵⣝⣹⣿⢜⢿⢿⣿⣧⡿⢿⣏⢝⢕⢝⣿⢿⣿⣿⣧⣵⣼⣿⣿⣿⣿⣿⣿⣿⣿⣿⣏⢝⣯⣿⣿⣿⣿⣿⣿⣿⣿⣿⣿⣿⣿⣿⣿⣿⣿⣿⣿⣿⣿⣿⣿⣿⣷⣿⣿⣿⣿⣿⣿⣿⣿⣿⣿⣿⣿⣿⣿⣿⣿⣿⣿⣿⣿⣿⣿⣿⣿⣿⣿⣿⣿⣿⣿⣿⣿⣿⣿⣿⣿⣿⡿⢟⢟⡟⢟⣾⣿⣿⣿⣿⢿⣿⣿⣿⣿⣿⣿⡇⢔⢔⢔⢔⢄⢄⢀⢀⠀⠀⢀⠀⠀⢔⠁⠀⠀⠀⠀⠀⠀⠀⠀⠀⠀⠀⠀⠀⠀⠀⠁⠑⢑⢑⠕⠕⢕⢕⢱⠀</a:t>
            </a:r>
            <a:br/>
            <a:r>
              <a:t>⠀⠀⠀⠀⠀⠀⠀⠀⠀⠀⠀⠀⠀⢀⢀⢀⢀⢄⢄⢄⢔⢔⠔⠕⠕⠑⠑⠑⠁⠑⠁⠁⠁⠀⠀⢕⢕⢕⢕⠀⠀⠀⠀⠀⠀⠀⠀⠀⠀⠀⠀⠀⠀⠀⠀⠀⠀⠀⠀⠀⠀⠁⠀⠀⢀⠁⢕⢕⢀⢀⢄⢕⢕⢱⣕⡕⢕⢕⢕⢕⢕⢕⢱⢇⢕⢕⢜⢷⣽⢯⣻⣿⢕⣾⣾⣿⣯⢇⢞⢝⢟⡿⣿⣟⢕⣿⣿⣿⣿⣿⣿⣿⣿⣿⣿⣿⣿⣿⣿⣟⣷⣽⣿⣿⣿⣿⣿⣿⣿⣿⣿⣿⣿⣿⣿⣿⢻⣿⣿⣿⣿⣿⣿⣿⣿⣷⣿⣿⣿⣿⡿⢻⣿⡿⣿⣿⣿⣿⣿⣿⣿⣿⣿⣿⣿⣿⣿⣿⣿⣿⣽⣿⣿⣿⣿⣿⣿⣿⣿⣿⣿⣿⣿⢇⢱⣧⣱⣕⢝⣽⣻⣿⣿⣿⡿⢿⣟⢟⢻⣿⢇⢕⢕⢕⢕⢕⢕⢕⢕⢔⢔⢕⢔⣰⣵⢔⢀⢀⢀⠀⠀⠀⠀⠀⠀⠀⠀⠀⠀⠀⠀⠀⠀⠁⠑⠑⠕⠔⢕⢕⠀</a:t>
            </a:r>
            <a:br/>
            <a:r>
              <a:t>⢀⢀⢀⢄⢄⢔⢔⢔⢕⢕⢕⢕⠕⠕⠑⠑⠑⠁⠁⠀⠀⠀⠀⠀⠀⠀⠀⠀⠀⠀⠀⠀⠀⠀⠀⢕⢕⢕⢕⠀⠀⠀⠀⠀⠀⠀⠀⠀⠀⠀⠀⠀⠀⠀⠀⠀⠀⠀⠀⠀⢀⢅⠀⢔⡜⠅⠕⢑⢕⢔⠕⠁⠑⢜⢟⣕⢕⢕⢕⢕⣷⡾⢿⢳⢳⢵⢗⢝⢕⡎⣿⡿⢿⢿⣿⢝⢕⣕⣕⢕⢕⢕⢜⢻⣷⣿⣿⣿⣿⣿⣿⡿⣿⣿⣿⣿⣿⣿⣷⣽⣿⣿⣿⣿⣿⣿⣿⣿⣿⣿⣿⣿⣟⣿⣿⣿⣿⢫⣻⣿⣿⣿⣿⣿⣿⣿⣿⣿⣿⣿⣵⡕⣝⢇⣱⣵⣼⡷⡝⢻⣿⣿⣿⢟⢟⢞⢇⡽⢻⣿⣿⣿⣿⣿⣿⣿⣿⣿⣿⣿⣿⣿⣼⣵⣮⢿⡯⢕⣱⢟⣿⣿⣿⣏⢕⣸⣿⣿⢇⢕⠑⠀⢁⢑⠑⠁⠕⠕⠕⢕⢕⢕⣼⣿⣿⢕⢕⢔⢅⢅⢅⢑⢐⠐⠔⠄⢄⢀⢀⢀⠀⠀⠀⠀⠀⠀⠀⠀⠀⠁⠀</a:t>
            </a:r>
            <a:br/>
            <a:r>
              <a:t>⢕⢕⢕⢕⢕⢕⠕⠁⠁⠀⠀⠀⠀⠀⠀⠀⠀⠀⠀⠀⠀⠀⠀⠀⠀⠀⠀⠀⠀⠀⠀⠀⠀⠀⠀⢕⢕⢕⢕⠀⠀⠀⠀⠀⠀⠀⠀⠀⠀⢰⡄⠀⠀⠀⠀⠀⠀⠀⠀⢄⢔⠑⠐⠁⢜⢔⢔⢌⠁⠕⠀⠀⢁⢀⠑⠕⠕⢕⢕⢕⢝⢕⢕⢕⢕⢕⢕⢱⢕⢜⢇⢕⢕⢕⢕⢕⡺⢟⢗⢇⡼⢜⢝⣽⣿⢿⢿⡻⣼⡮⡕⢗⡽⣿⣿⣿⣿⣿⣿⣿⣿⣿⣿⣿⣿⣿⣿⣿⣿⣿⣿⣿⣿⣿⣽⣿⣿⣽⢟⣿⣿⣿⣟⣷⣽⣿⣿⣯⣻⣿⣿⣿⣿⣿⣿⣿⣯⣝⣵⣷⣝⣿⣿⣿⣞⣕⢏⢕⢕⢽⣿⣿⣿⣿⣿⣿⣿⣿⣿⣿⣿⣿⣿⣿⣿⣇⣿⣾⣷⣯⣾⣯⣼⣿⣸⢿⣿⢿⣱⢇⠀⠀⠀⠁⠀⠐⠐⠀⢄⢁⠁⢕⢟⢻⢻⠕⢕⢕⢕⢳⢧⣵⣵⣕⡕⢔⢕⢕⢕⢕⢕⢕⢕⢔⢔⢄⢄⢄⢀⢀⠀</a:t>
            </a:r>
            <a:br/>
            <a:r>
              <a:t>⠕⠕⠑⠑⠁⠀⠀⠀⠀⢀⠀⠀⠀⠀⠀⠀⠀⠀⠀⠀⠀⠀⠀⠀⠀⠀⠀⠀⠀⠀⠀⠀⠀⠀⠀⢕⢕⢕⢕⠀⠀⠀⠀⠀⠀⠀⠀⠀⠀⢸⣿⣦⡀⢀⢀⠀⠁⠀⠀⠀⠀⠀⢄⠔⠁⢀⢀⢄⠑⠑⢄⢕⡕⠑⠀⠐⠰⠑⠁⢅⢕⢕⢕⢕⠑⢕⢀⢑⢕⡕⢕⢷⢕⢕⡕⢕⢕⣗⢕⢕⣵⣵⣾⡗⡝⢺⢺⣯⢕⢇⣻⣿⣧⣽⣿⣿⣿⣿⣿⣿⣿⣿⣿⡏⢻⢿⢿⣿⣟⡿⣿⣿⣿⣿⣿⡿⣿⣿⡼⣿⣿⣿⣿⣿⣿⣿⣿⢿⢏⣟⣟⣿⣿⣝⢻⣽⣿⣿⡏⢝⢇⢕⢻⣿⣽⡜⢇⢜⡱⣸⣿⣿⣿⣿⣿⣿⣿⣿⣿⣿⣿⣿⣿⣿⢿⣿⣽⣿⣿⣿⣿⡿⢿⢿⢻⣧⡝⢯⢕⠀⠀⠀⠀⠀⠀⠀⠀⠀⠀⠀⠀⢕⢕⢕⢕⠀⠀⠀⠁⠑⠑⠕⠕⢜⢝⢟⢗⢣⢕⢕⢕⢕⢕⢕⢕⢕⢕⢕⢕⢕⠀</a:t>
            </a:r>
            <a:br/>
            <a:r>
              <a:t>⢄⢔⢔⢔⠔⠕⠑⠁⠁⠀⠀⠀⠀⠀⠀⠀⠀⠀⠀⠀⠀⠀⠀⠀⠀⠀⠀⠀⠀⠀⠀⠀⠀⠀⠀⠕⢕⢕⢕⢄⠀⠀⠀⠀⠀⠀⠀⠀⢀⣼⣿⣿⣷⣕⠁⠀⠀⠀⠀⠀⠀⠀⠁⢄⢀⠑⢑⢑⢔⢕⢕⢕⢕⢕⠀⢔⢀⢀⢄⢅⢕⡇⢕⠀⠀⠀⠄⢔⠕⢕⢕⢜⡇⢕⢜⢱⢕⢷⣿⡿⡿⢟⢕⢝⢕⢱⢕⡎⢕⢺⣿⣿⣗⣻⣿⣿⣿⣿⣿⣿⣿⣿⢕⢜⢕⢇⢕⢝⢻⣷⣿⣿⣻⣿⣿⣿⣽⣿⣷⣿⣿⣿⡿⢿⣷⢎⢷⣷⣷⣿⣿⣿⣻⣿⣽⣿⣱⡇⢕⢕⢕⢕⣕⡟⢻⣿⣵⣷⣾⣿⣿⣿⣿⣿⣿⣿⣿⣿⣿⣯⢾⢿⣿⢿⢿⣿⣾⢧⢻⢏⢕⢅⢕⢎⢝⢕⢱⢕⠕⠀⠀⠀⠀⠀⠀⠀⠀⠀⠀⠀⠀⢕⢕⢕⠁⠀⠀⠀⠀⠀⠀⠀⠀⠀⠀⠁⠑⠑⠕⠕⢕⢕⢕⢕⢕⢕⢕⢕⢕⢕⠀</a:t>
            </a:r>
            <a:br/>
            <a:r>
              <a:t>⠁⠁⠀⠀⠀⠀⠀⠀⠀⠀⠀⠀⠀⠀⠀⠀⠀⠀⠀⠀⠀⠀⠀⠀⠀⠀⠀⠀⠀⠀⠀⠀⠀⠀⠀⠀⢕⢕⢕⢕⠀⠀⠀⠀⠀⠀⠀⠀⠀⣿⣿⣿⣿⣿⣧⠀⠀⠀⠀⠀⠀⠀⠀⠀⠕⢵⢱⢕⢳⢿⢗⢰⣕⡔⢄⢕⢕⢕⢕⢕⢟⢇⢁⠁⠐⠀⢁⢕⢕⢕⢕⢜⣕⢕⢕⢕⢜⣝⡹⡇⢜⢗⢧⡕⢕⡕⢕⢇⣝⣽⣟⣻⣿⢿⣿⣿⣿⣿⣿⣿⢿⣿⣣⢕⡕⡟⢕⢜⢕⢼⢿⣿⣿⣿⣿⣿⣿⣿⡿⢿⢟⢝⢗⢳⡷⢽⣿⢿⢿⣿⣿⡷⢾⣿⣿⣯⡝⣝⣱⣕⢕⢕⢜⢇⢕⡸⢟⣿⣿⣿⣿⣿⣿⣿⣿⣿⣿⣿⣿⣿⣾⢿⣿⣿⡇⡜⢱⡕⢕⢧⣵⢕⢕⣗⣱⢕⢕⡕⠀⠀⠀⠀⠀⠀⠀⠀⠀⠀⠀⠀⢕⢕⢕⢕⠀⠀⠀⠀⠀⠀⠀⠀⠀⠀⠀⠀⠀⠀⠀⠀⠀⠀⠁⠁⠑⠑⠕⢕⢕⢕⠀</a:t>
            </a:r>
            <a:br/>
            <a:r>
              <a:t>⠀⠀⠀⠀⠀⠀⠀⠀⠀⠀⠀⠀⠀⠀⠀⠀⠀⠀⠀⠀⠀⠀⠀⠀⠀⠀⠀⠀⠀⠀⠀⠀⠀⠀⠀⠀⢕⢕⣱⢕⠐⠀⠀⠀⠀⠀⠀⠀⠀⣿⣿⣿⣿⣿⣿⡕⢄⠐⠀⠀⠀⠀⠀⢀⠄⠑⠑⢱⣕⣸⣧⣵⢕⢕⢄⢕⢕⢕⢕⢕⢕⢱⢕⢀⡄⠑⠁⠁⢕⢕⢕⢜⢹⢕⢕⣧⢎⢕⢕⢕⣕⣱⡕⢵⢳⢕⢪⣽⡟⣼⣵⣟⣮⣿⢿⣿⣳⢿⢏⢝⢕⢟⣝⢕⢝⢏⣱⢝⢕⢷⣕⣾⣿⣿⣿⣿⣻⢏⢕⢕⣕⣕⣕⢕⢕⢕⢕⢕⣪⣫⣧⣕⣿⣿⣿⢿⢏⢹⡝⢝⣱⢕⣵⢕⢟⡟⢇⢕⢻⣯⣏⢹⣟⣟⣿⣿⣝⣽⡿⢕⣵⣷⣷⣷⣮⣗⢟⠑⠑⢱⢝⣵⢕⢕⢝⢝⠃⠀⠀⠀⠀⠀⠀⠀⠀⠀⠀⠀⠀⠀⢕⢕⢕⢕⠀⠀⠀⠀⠀⠀⠀⠀⠀⠀⠀⠀⠀⠀⠀⠀⠀⠀⠀⠁⠑⠐⠔⢔⢕⢕⠀</a:t>
            </a:r>
            <a:br/>
            <a:r>
              <a:t>⠀⠀⠀⠀⠀⠀⠀⠀⠀⠀⠀⠀⠀⠀⠀⠀⢀⢀⠄⠐⠐⠁⠀⠀⠀⠀⠀⠀⠀⠀⠀⠀⠀⠀⠀⠀⠕⢜⢕⢕⢄⠀⠀⠀⠀⠀⠀⠀⢄⣿⣿⣿⣿⣿⣿⣧⢄⢔⢔⢁⢄⠔⠑⠀⠀⠀⠀⠀⠜⠟⢝⢫⢱⣕⢁⠁⠑⢕⢔⢔⢕⢕⠕⢔⠀⠀⢄⢕⢕⢕⢕⢕⢕⢕⢕⢻⣵⣕⣵⡿⣧⣿⢜⢕⢕⢕⣷⣏⣳⣿⣿⣿⣿⣫⣿⣿⢕⢎⢕⢕⡕⢱⢱⢕⢕⢸⣿⢇⢱⢷⣿⣿⣿⣿⣿⣿⣿⢇⢕⢕⢕⢜⢝⢕⢕⢵⢵⣾⣿⣿⣿⣿⣿⢗⢕⢕⡕⣕⡜⢫⢕⢕⢇⢕⢱⣗⣣⢵⣵⢎⢕⢼⢿⣿⣟⣿⣿⣿⢕⢕⢣⢕⢝⢟⢻⢝⢱⢗⢕⢗⢟⢟⡧⢵⠑⠀⠀⠀⠀⠀⠀⠀⠀⠀⠀⠀⠀⠀⠀⠀⢕⢕⢕⢕⠀⠀⠀⠀⠀⠀⠀⠀⠀⠀⠀⠀⠀⠀⠀⠀⠀⠀⠀⠀⠀⠀⠀⠀⠁⠑⠀</a:t>
            </a:r>
            <a:br/>
            <a:r>
              <a:t>⠀⠀⠀⠀⠀⠀⠀⠀⠀⠀⠀⠀⠀⠀⠀⠀⠀⠀⠀⠀⠀⠀⠀⠀⠀⠀⠀⠀⠀⠀⠀⠀⠀⠀⠀⠀⠀⢕⢕⢕⢕⠀⠀⠀⠀⠀⠀⠀⢱⣿⣿⣿⣿⣿⣿⣿⢕⢕⠕⠑⠀⠀⠀⠀⠀⠀⠀⠀⠀⠀⠁⠁⠜⢝⢕⠔⠄⢕⢱⠇⢕⢕⢅⢕⢱⢵⢕⢎⢕⣷⣧⣕⣕⢕⢜⣾⢝⢕⢇⡸⢜⢕⢜⡕⢕⢣⣿⣧⣽⣿⣿⣿⢿⡿⣿⡺⢗⢕⢵⣿⢕⣵⢕⢕⢕⢝⢕⢕⣕⣿⣿⣿⣿⣿⣿⣿⡟⢇⢕⢕⢕⢕⢕⢕⢕⢕⢕⡱⢜⣟⣿⣻⣟⢕⢕⢱⢜⢻⢧⣼⡇⢜⡗⢇⢜⣷⢕⢱⣹⡇⢕⢕⢕⢝⢕⢕⢱⢵⢵⡕⡕⢑⢕⢱⢱⢿⢗⡕⢵⣱⣽⢝⠙⠀⠀⠀⠀⠀⠀⠀⠀⠀⠀⠀⠀⠀⠀⠀⠀⠀⢕⢕⢕⠁⠀⠀⠀⠀⠀⠀⠀⠀⠀⠀⠀⠀⠀⠀⠀⠀⠀⠀⠀⠀⠀⠀⠀⠀⠀⠀⠀</a:t>
            </a:r>
            <a:br/>
            <a:r>
              <a:t>⠀⠀⠀⠀⠀⠀⠀⠀⠀⠀⠀⠀⠀⠀⠀⠀⠀⠀⠀⠀⠀⠀⠀⠀⠀⠀⠀⠀⠀⠀⠀⠀⠀⠀⠀⠀⠀⢕⢕⡕⢕⠀⠀⠀⠀⠀⠀⠀⢜⣿⣿⣿⣿⣿⣿⣿⡇⠀⠀⠀⠀⢀⢄⠔⠀⠀⠀⠀⠀⠀⠀⠀⠀⠁⢕⢕⢔⢔⢔⢄⢄⢕⢕⡞⢾⢵⢪⢞⢱⢕⣵⣵⢗⢿⢜⣱⣧⣣⣞⡕⡕⢷⣿⣽⣕⣱⣜⢟⣿⣿⣷⣵⣕⢕⣱⣱⡕⢕⢕⣜⡜⣿⢕⢕⡕⢇⢧⣏⣽⢻⣿⣿⣿⣿⣿⣿⣿⣵⣕⣕⢱⣕⢕⢕⢕⢕⣸⣿⣿⣿⢏⢟⣿⣕⢕⢕⢕⢕⢜⢻⣧⡜⢾⡷⢷⣿⡷⣧⣏⢕⢕⢱⢕⢕⢕⢕⠕⢕⢱⢿⢇⢕⢕⢕⢕⢕⢱⣧⢕⠙⠑⠑⠑⢔⢄⢀⠀⠀⠀⠀⣠⣇⠀⠀⠀⠀⠀⠀⠀⢕⢕⢕⢕⠀⠀⠀⠀⠀⠀⠀⠀⠀⠀⠀⠀⠀⠀⠀⠀⠀⠀⠀⠀⠀⠀⠀⠀⠀⣀⣀⠀</a:t>
            </a:r>
            <a:br/>
            <a:r>
              <a:t>⠔⠐⠀⠁⠀⠀⠀⠀⠀⠀⠀⠀⠀⠀⠀⠀⠀⠀⠀⠀⠀⠀⠀⠀⠀⠀⠀⠀⠀⠀⠀⠀⠀⠀⠀⠀⠀⠑⢜⣵⢕⢑⠀⠀⠀⠀⠀⠄⢕⣿⣿⣿⣿⣿⣿⣿⣿⢄⢄⢔⠕⠑⢀⠄⠀⠀⠀⠀⠀⠀⠀⠀⠀⠀⠀⠀⠘⠱⢗⢾⡿⢇⣼⣧⡕⢜⣕⢵⡜⢻⡕⢪⡕⢱⢵⢗⢞⢏⢜⢇⢕⡕⢕⢜⢝⢿⢿⣿⣿⢻⣿⣧⣼⣿⣿⣿⡜⢇⢞⢝⢿⡻⡏⢕⢕⢝⢕⣼⣞⢿⣿⣿⣿⣿⣿⣿⣿⣿⣿⣿⣯⣝⣷⣷⣷⡿⢏⢝⣻⣷⢕⢜⣹⣿⣗⢵⣕⢱⢕⡕⢻⡽⢣⣵⢕⢜⣗⢜⢜⡝⢻⣷⢕⢕⢔⢁⢕⢕⢑⢑⢕⢑⢕⢕⢕⠕⠞⠕⠀⠀⠀⠀⠀⠀⠁⠕⢑⢔⣴⣾⣿⣿⠀⠀⠀⠀⠀⠀⠀⢕⢕⢕⢕⠀⠀⠀⠀⠀⠀⠀⠀⠀⠀⠀⠀⠀⠀⠀⠀⠀⠀⠀⠀⠀⢴⣶⣾⣿⣿⣿⠀</a:t>
            </a:r>
            <a:br/>
            <a:r>
              <a:t>⠀⠀⠀⠀⠀⠀⠀⠀⠀⠀⠀⠀⠀⠐⠀⠀⠀⠀⠀⠀⠀⠀⠀⠀⠀⠀⠀⠀⠀⠀⠀⠀⠀⠀⠀⠀⠀⠀⢕⣱⣵⢕⠀⠀⠀⢀⢄⢕⢕⣿⣿⣿⣿⣿⣿⣿⣿⣇⠑⠀⢀⠔⠑⠀⠀⠀⠀⠀⢀⢄⠐⠀⠀⠀⠀⠀⠀⠀⠀⠈⠑⢕⢏⢱⡜⢇⢕⢱⢜⢕⢕⡜⢕⢕⢕⢕⢕⢕⢕⢕⢕⢕⢕⢕⢜⡝⢞⢜⢿⣿⣿⣾⣽⣿⢇⢕⢎⢇⡕⡕⢕⢝⢱⣧⢇⢎⣧⣟⣽⣗⢻⣿⣿⡿⢿⣿⣿⣿⢣⣿⣿⣿⣿⢟⢿⣧⣧⣎⡕⢱⡵⢕⢝⢝⢿⣵⡕⢵⢕⢗⢸⣟⡜⢝⢷⣵⣼⣵⣕⣸⣷⢕⢕⢜⢗⡵⣕⣵⢗⢕⠑⠅⢕⠕⠑⠀⠀⠀⠀⠀⠀⠀⠀⠀⠀⢀⣴⣿⣿⣿⣿⣿⡇⢄⢀⠀⠀⠀⠀⢕⢕⢕⠕⠀⠀⠀⠀⠀⠀⠀⠀⠀⠀⠀⠀⠀⠀⠀⠀⠀⠀⠀⠀⠀⠀⠙⢿⣿⣿⣿⠀</a:t>
            </a:r>
            <a:br/>
            <a:r>
              <a:t>⠀⠀⠀⠀⠀⠀⠀⠀⠀⠀⠀⠀⠀⠀⠀⠀⠀⠀⠀⠀⠀⠀⠀⠀⠀⠀⠀⠀⠀⠀⠀⠀⠀⠀⠀⠀⢀⢄⢸⣿⣇⡕⢄⢔⢕⠕⠁⠀⢄⣿⣿⣿⣿⣿⣿⣿⣿⣿⡔⠑⠀⠀⠀⠀⠀⢀⢄⢕⠑⠀⠀⠀⠀⠀⠀⠀⠀⠀⠀⠀⠀⠀⠁⠑⠕⢣⡕⢕⢜⢕⢕⢕⢅⠐⠁⢕⢕⢕⡕⢕⢕⢕⢕⢕⢕⢕⢕⢕⢜⡟⢿⣿⢿⢵⣕⢕⡕⢕⢱⡜⢳⣷⣿⡕⣱⣕⢻⣿⣿⣿⣿⢯⣻⣞⣿⣿⣿⣿⣿⣿⣿⣿⣿⣧⢕⢸⣿⡧⢝⢳⣿⢧⢕⢕⣵⣷⡧⡕⢕⢕⢎⢝⢏⢕⢸⢇⢕⢝⣿⣿⣿⣧⡱⢵⣵⡟⢏⢕⠕⠕⠐⠀⠀⠀⠀⠀⠀⠀⠀⠀⠀⠀⠕⢔⣵⣿⣿⣿⣿⣿⣿⡿⠕⠕⢕⢕⢔⢄⡄⢕⢕⢕⠀⠀⠀⠀⠀⠀⠀⠀⠀⠀⠀⠀⠀⠀⠀⠀⠀⠀⠀⠀⠀⠀⠀⠀⠀⠙⢿⣿⠀</a:t>
            </a:r>
            <a:br/>
            <a:r>
              <a:t>⣀⠀⠀⠀⠀⠀⠀⠀⠀⠀⠀⠀⠀⠀⠀⠀⠀⠀⠀⠀⠀⠀⠀⠀⠀⠀⠀⠀⠀⠀⠀⠀⢀⢄⢔⠕⠁⢀⢄⢸⣿⡿⢇⠁⠀⠀⠀⠀⢱⣿⣿⣿⣹⣿⣿⣿⣿⣿⣧⠀⠀⠀⠀⢀⢔⢕⠑⠀⠀⠀⠀⠀⠀⠀⠀⠀⠀⠀⠀⠀⠀⠀⠀⠀⠀⠁⢕⢕⢗⢕⢕⢕⢕⢔⢔⢕⢕⢕⢕⢕⢕⢕⢕⢕⢕⢕⢕⢕⢕⢇⢕⢕⢕⢕⢜⢕⢜⢇⢕⢻⣧⡜⢿⣿⣿⢿⣾⡿⢫⢟⢝⢕⢕⢕⢻⢻⢟⢻⣿⣿⣿⣿⣿⣿⢇⡕⢝⢕⢧⣕⡕⣕⡵⢇⢕⣜⣷⡇⢇⢕⢕⢕⢕⢕⢕⢕⢑⢜⢙⢕⢝⢟⣿⡝⠕⠑⠑⠀⠀⠀⠀⠀⠀⠀⠀⠀⠀⠀⠀⠀⠀⠀⢀⣼⣿⣿⣿⣿⣿⣿⢟⠁⠀⠀⠀⠑⠕⢕⣿⣿⣷⡕⢀⠀⠀⠀⠀⠀⠀⠀⠀⠀⠀⠀⠀⠀⠀⠀⠀⠀⠀⠀⠀⠀⠀⠀⠀⠀⠀⠙⠀</a:t>
            </a:r>
            <a:br/>
            <a:r>
              <a:t>⣿⣿⣷⣶⣦⣤⣤⣀⡀⠀⠀⠀⠀⠀⠀⠀⠀⠀⢀⠀⠀⠀⠀⠀⠀⠀⠀⠀⢀⢄⢔⠕⠑⢁⢄⢔⢕⢕⠕⠘⢝⡕⢕⢀⠀⢀⢔⠕⢸⣿⣿⣿⡿⣿⣿⣿⣿⣿⣿⡔⢀⢄⢕⠕⠁⠀⠀⠀⠀⠀⠀⠀⠀⠀⠀⠀⠀⠀⠀⠀⠀⠀⠀⠀⢀⢔⢕⠁⠀⠁⠑⠑⠕⠕⢕⣣⣧⢇⢱⢕⢕⢕⢕⢕⢕⢕⢕⢕⢻⣿⢕⠑⢕⢕⢕⢕⡇⢕⢕⢱⢝⢿⣼⣿⣿⣿⣿⢷⢇⢕⢕⢕⢗⢾⢵⣼⣾⢞⢹⣿⢹⣿⣿⣳⢕⢕⡱⢕⣿⣿⣿⡟⡿⡷⢷⣕⢜⢕⢕⢕⣧⢕⢕⢕⣱⡵⢕⡕⢕⢕⠕⠑⠘⠁⠀⠀⠀⠀⠀⠀⠀⠀⠀⠀⠀⢄⢄⢐⢄⠀⠀⢀⣼⣿⣿⣿⣿⣿⣿⢏⠄⢀⠀⠀⠀⠀⠀⢁⢝⢟⢿⢇⢕⢕⢔⢄⢀⠀⠀⠀⠀⠀⠀⠀⠀⠀⠀⠀⠀⠀⠀⠀⠀⠀⠀⠀⠀⠀⠀⠀⠀</a:t>
            </a:r>
            <a:br/>
            <a:r>
              <a:t>⣿⣿⣿⣿⣿⣿⣿⣿⣿⣿⣿⣶⣶⣤⣤⣄⣀⡀⢀⠀⠀⠀⠀⠀⠀⢄⢔⠕⠑⢁⢄⢔⢕⢕⢕⠕⠁⠀⠀⠀⠕⢱⣵⡵⢕⠁⠀⠀⢸⣿⣿⣿⣧⣿⣿⣿⣿⣿⣿⣿⣇⠑⠁⠀⠀⠀⠀⠀⠀⠀⠀⠀⠀⠀⠀⠀⠀⠀⠀⠀⠀⠄⢀⢔⡱⢕⠀⠀⠀⠀⠀⠀⠀⠀⠀⠀⠁⠁⠑⠕⠱⢕⢕⡜⣕⣷⣵⣕⡱⢟⡇⢔⢕⢇⢱⢕⢇⢕⢇⢇⢕⢕⢹⣿⣿⣿⣿⣿⡕⢕⢕⢕⢕⣵⣽⢇⡟⣇⣼⣻⣧⣿⣿⣟⣕⣜⡻⣿⡟⢻⣟⡇⢇⢕⢕⢕⢕⡕⢕⢕⢹⡧⠕⠕⠘⠑⠙⠁⠁⠀⠀⠀⠀⠀⠀⠀⠀⠀⠀⠀⠀⠀⠀⠀⠀⠀⠑⢕⢕⢕⣰⣾⣿⣿⣿⣿⡿⣟⣵⠁⠀⠀⠀⠀⠀⠀⢀⢕⢕⢕⢕⠀⠁⠑⠕⢕⢕⢕⢔⢄⢀⠀⠀⠀⠀⠀⠀⠀⠀⠀⠀⠀⠀⠀⠀⠀⠀⠀⠀⠀⠀</a:t>
            </a:r>
            <a:br/>
            <a:r>
              <a:t>⣿⣿⣿⣿⣿⣿⣿⣿⣿⣿⣿⣿⣿⣿⣿⣿⣿⣿⣿⣿⣷⣶⣶⣴⣤⣅⣀⣐⣐⣑⣑⣑⣑⣁⡀⠀⠀⠀⢀⢄⢔⢞⢻⢕⢕⢀⠔⠑⢸⣿⣿⣿⣿⡞⣿⣿⣿⣿⣿⣿⣿⣧⡀⠀⠀⠀⠀⠀⠀⠁⠀⠀⠀⠀⠀⠀⠀⠀⠀⢄⠕⢔⢕⣾⢇⢕⢕⠀⠀⠀⠀⠀⠀⠀⠀⠀⠀⠀⠀⠀⠀⠀⠀⠁⠁⠑⠑⠙⠕⠕⠱⠵⠕⠕⢕⢕⢕⢕⢕⢜⢕⢕⣽⢜⢻⣿⡻⣿⣷⣧⢕⢕⢜⢝⣿⣷⣾⣿⣿⣿⣿⣿⣿⣿⣿⣿⣿⣿⢕⢿⠟⠕⠕⠕⠕⠑⠑⠑⠁⠁⠀⠀⠀⠀⠀⠀⠀⠀⠀⠀⠀⠀⠀⠀⠀⠀⠀⠀⠁⢔⢄⢀⠀⠀⠀⠀⠀⠀⣱⣾⣿⣿⣿⢿⣻⣽⣾⣿⣿⠀⠀⠀⠀⠀⠀⠀⢕⢕⢕⢕⠀⠀⠀⠀⠀⠀⠁⠑⢕⢕⢕⢕⢔⢄⢀⠀⠀⠀⠀⠀⠀⠀⠀⠀⠀⠀⠀⠀⠀⠀⠀</a:t>
            </a:r>
            <a:br/>
            <a:r>
              <a:t>⣿⣿⣿⣿⣿⣿⣿⣿⣿⣿⣿⣿⣿⣿⣿⣿⣿⣿⣿⣿⣿⣿⣿⣿⣿⣿⣿⣿⣿⣿⣿⣿⣿⡿⠁⢀⢔⢕⠕⠑⠁⠁⢕⢣⢕⢔⠀⠁⢜⣿⣿⣿⣿⣿⣼⣿⣿⣿⣿⣿⣿⣿⣷⡄⠀⠀⠀⠀⠀⠀⠀⠀⠀⠀⠀⠀⠀⢀⢕⢕⢕⣱⡿⢇⢕⢕⠕⠀⠀⠀⠀⠀⠀⠀⠀⠀⠀⠀⠀⠀⠀⠀⠀⠀⠀⠀⠀⠀⠀⠀⠀⠀⠀⠀⠀⠀⠀⠀⠀⠀⠀⠀⠁⠁⠁⠁⠁⠈⠁⠁⠁⠁⠁⠁⠁⠁⠈⠁⠁⠁⠁⠁⠀⠀⠀⠀⠀⠀⠀⠀⠀⠀⠀⠀⠀⠀⠀⠀⠀⠀⠀⠀⠀⠀⠀⠀⠀⠀⠀⢀⢄⢄⢀⠀⠀⠀⠀⠀⠀⠀⠁⠕⢔⢄⠀⠀⢠⣾⡿⣟⣫⣽⣿⣿⣿⣿⣿⣿⠏⠀⠀⠀⠀⠀⠀⢄⢕⢕⢕⠁⠀⠀⠀⠀⠀⠀⠀⠀⠀⠁⠑⠕⢕⢕⢕⢕⢔⢄⢀⠀⠀⠀⠀⠀⠀⠀⠀⠀⠀⠀⠀</a:t>
            </a:r>
            <a:br/>
            <a:r>
              <a:t>⣿⣿⣿⣿⣿⣿⣿⣿⣿⣿⣿⣿⣿⣿⣿⣿⣿⣿⣿⣿⣿⣿⣿⣿⣿⣿⣿⣿⣿⣿⣿⣿⡿⢅⢕⠕⠑⠁⠀⠀⠀⠀⠑⢕⢕⢕⢔⠀⠑⢿⣿⣿⣿⣿⣿⣿⡻⣿⣿⣿⣿⣿⣿⣿⣇⢀⠀⠀⠀⠀⠀⠀⠀⠀⠀⠀⢔⢕⢕⢕⣾⢟⢕⢕⢕⠕⠀⠀⠀⠀⠀⠀⠀⢀⠀⠀⠀⠀⠀⠀⠀⠀⠀⠀⠀⠀⠀⠀⠀⠀⠀⠀⠀⠀⠀⠀⠀⠀⠀⠀⠀⠀⠀⠀⠀⠀⠀⠀⠀⠀⠀⠀⠀⠀⠀⠀⠀⠀⠀⠀⠀⠀⠀⠀⠀⠀⠀⠀⠀⠀⠀⠀⠀⠀⠀⠀⠀⠀⠀⠀⠀⠀⠀⠀⠀⠀⢐⢀⢕⢕⢕⢕⢕⢔⢀⠀⠀⠀⠀⠀⠀⠀⠁⠑⢕⣾⣿⣿⣿⣿⣿⣿⣿⣿⣿⣿⡿⢇⠀⠀⠀⠀⠀⠀⢄⢕⢕⢕⠁⠀⠀⠀⠀⠀⠀⠀⠀⠀⠀⠀⠀⠀⠀⠁⠑⠕⢕⢕⢕⢕⢔⢄⢀⠀⠀⠀⠀⠀⠀⠀⠀</a:t>
            </a:r>
            <a:br/>
            <a:r>
              <a:t>⣿⣿⣿⣿⣿⣿⣿⣿⣿⣿⣿⣿⣿⣿⣿⣿⣿⣿⣿⣿⣿⣿⣿⣿⣿⣿⣿⣿⣿⣿⣿⡿⣱⣿⣷⣦⣴⡀⠀⠀⠀⠀⠀⠁⢕⢕⢕⢕⠀⢜⣿⣿⣿⣿⣿⣿⣿⣝⢿⣿⣿⣿⣿⣿⣿⣿⣦⡀⠀⠀⠀⠀⠀⠀⢀⢕⢕⢕⣱⣿⢏⢕⢕⠕⠑⠀⠀⠀⠀⠀⠀⠀⢀⠑⠀⠀⠀⠀⠀⠀⠀⠀⢔⠀⠀⠀⠀⠀⢄⠀⠀⠀⠀⠀⠀⠀⠀⠀⠀⠀⠀⠀⠀⠀⠀⠀⠀⠀⠀⠀⠀⠀⠀⠀⠀⠀⠀⠀⠀⠀⠀⠀⠀⠀⠀⠀⠀⠀⠀⠀⠀⠀⠀⠀⠀⠀⠀⠀⠀⠀⠀⠀⠀⠀⠀⠀⠑⢕⢕⢕⢕⢕⢕⢕⢱⡔⢄⠀⠀⠀⠀⠀⠀⢄⣾⣿⣿⣿⣿⣿⣿⣿⣿⣿⣿⢟⠑⠑⠔⢀⠀⠀⠀⢄⢕⢕⢕⠁⠀⠀⠀⠀⠀⠀⠀⠀⠀⠀⠀⠀⠀⠀⠀⠀⠀⠀⠀⠁⠑⠕⢕⢕⢕⢕⢔⢄⢀⠀⠀⠀⠀</a:t>
            </a:r>
            <a:br/>
            <a:r>
              <a:t>⣿⣿⣿⣿⣿⣿⣿⣿⣿⣿⣿⣿⣿⣿⣿⣿⣿⣿⣿⣿⣿⣿⣿⣿⣿⣿⣿⣿⣿⣿⡿⣱⣿⣿⣿⣿⣿⣷⡄⠀⠀⠀⠀⠀⠁⢕⢱⣵⣵⢕⠝⣿⣿⣿⣿⣿⣿⣿⣷⡻⣿⣿⣿⣿⣿⣿⣿⣿⣦⡄⠀⠀⢀⢔⢕⢕⢱⣾⡟⢕⢕⢕⠑⠀⠀⠀⠀⠀⠀⠀⠀⢀⠑⠀⠀⠀⠀⠀⠀⠀⠀⢀⠑⠀⠀⠀⠀⠀⢕⠀⠀⠀⠀⠀⠀⠀⠀⠀⠀⠀⠀⠀⠀⠀⠀⠀⠀⠀⠀⠀⠀⠀⠀⠀⠀⠀⠀⠀⠀⠀⠀⠀⠀⠀⠀⠀⠀⠀⠀⠀⠀⠀⠀⠀⠀⠀⠀⠀⠀⠀⠀⠀⠀⠀⠀⠀⠀⠑⢕⢕⢕⢕⢕⢕⢕⢜⢣⡕⢄⠀⠀⢀⢔⣾⣿⣿⣿⣿⣿⣿⣿⣿⣿⣿⠏⠀⠀⠀⠀⠁⠕⢔⢔⢕⢕⢕⢕⠀⠀⠀⠀⠀⠀⠀⠀⠀⠀⠀⠀⠀⠀⠀⠀⠀⠀⠀⠀⠀⠀⠀⠀⠁⠑⠕⢕⢕⢕⢕⢔⢄⠀</a:t>
            </a:r>
            <a:br/>
            <a:r>
              <a:t>⣿⣿⣿⣿⣿⣿⣿⣿⣿⣿⣿⣿⣿⣿⣿⣿⣿⣿⣿⣿⣿⣿⣿⣿⣿⣿⣿⣿⣿⣿⠑⠟⠟⠻⢿⠿⠟⠋⠁⠀⢀⠀⠐⠀⢀⢕⢻⢿⢏⢕⢀⢜⣿⣿⣿⣿⣿⣿⣿⣿⣞⢿⣿⣿⣿⣿⣿⣿⣿⣿⣷⣄⢕⢕⢱⣱⣿⢏⢕⢕⢕⠁⠀⠀⠀⠀⠀⠀⠀⠀⢄⠑⠀⠀⠀⠀⠀⠀⠀⠀⠀⢕⠀⠁⠀⠀⠀⢕⢕⠀⠀⠀⠀⠀⠀⠀⠀⠀⠀⠀⠀⠀⠀⠀⠀⠀⠀⠀⠀⠀⠀⠀⠀⠀⠀⠀⠀⠀⠀⠀⠀⠀⠀⠀⠀⠀⠀⠀⠀⠀⠀⠀⠀⠀⠀⠀⠀⠀⠀⠀⠀⠀⠀⠀⠀⠀⠀⠀⠀⠕⢕⢕⢕⢕⢕⢕⢕⢝⢧⣕⡰⣱⣿⣿⣿⣿⣿⣿⣿⣿⣿⣿⣿⢕⠀⠀⠀⠀⠀⠀⠀⢕⢱⢷⡕⢕⠀⠀⠀⠀⠀⠀⠀⠀⠀⠀⠀⠀⠀⠀⠀⠀⠀⠀⠀⠀⠀⠀⠀⠀⠀⠀⠀⠀⠀⠁⠁⠑⠕⠕⠀</a:t>
            </a:r>
            <a:br/>
            <a:r>
              <a:t>⣿⣿⣿⣿⣿⣿⣿⣿⣿⣿⣿⣿⣿⣿⣿⣿⣿⣿⣿⣿⣿⣿⣿⣿⣿⣿⣿⣿⣿⢇⠀⠀⠀⠀⠀⠀⠀⠀⠀⠀⠀⠀⢀⢔⢕⠑⠁⠕⢕⢕⢕⢄⢜⣿⣿⣿⣿⣿⣿⣿⣿⣷⣝⢿⣿⣿⣿⣿⣿⣿⣿⣿⣷⣧⣾⡿⢕⢕⢕⠕⠀⠀⠀⠀⠀⠀⠀⠀⠀⢀⠕⠀⠀⠀⠀⠀⠀⠀⠀⠀⢔⠑⢕⠀⠀⠀⠀⣱⠕⠀⠀⠀⠀⠀⠀⠀⢀⠀⠀⠀⠀⠀⠀⠀⠀⠀⠀⠀⠀⠀⠀⠀⠀⠀⠀⠀⠀⠀⠀⠀⠀⠀⠀⠀⠀⠀⠀⠀⠀⠀⠀⠀⠀⠀⠀⠀⠀⠀⠀⠀⠀⠀⠀⠀⠀⠀⠀⠀⠀⠀⠁⢕⢕⢕⢕⢕⢕⢕⣱⣿⣿⣿⣿⣿⣿⣿⣿⣿⣿⣿⡿⢏⠑⢕⢔⢄⠀⠀⠀⠀⢄⢕⢕⢕⠜⠕⢔⢄⠀⠀⠀⠀⠀⠀⠀⠀⠀⠀⠀⠀⠀⠀⠀⠀⠀⠀⠀⣀⣀⣀⢀⠀⠀⠀⢀⣀⣤⣴⣶⣿⠀</a:t>
            </a:r>
            <a:br/>
            <a:r>
              <a:t>⣿⣿⣿⣿⣿⣿⣿⣿⣿⣿⣿⣿⣿⣿⣿⣿⣿⣿⣿⣿⣿⣿⣿⣿⣿⣿⣿⣿⡟⠀⠀⠀⠀⠀⠀⠀⠀⠀⠀⣰⡾⢇⢕⠑⢀⠀⠀⠀⠕⢕⢕⢕⢜⢼⣿⣿⣿⣿⣿⣿⣿⣿⣿⣿⡎⣟⢿⣿⣿⣿⣿⣿⣿⣿⣿⣕⡱⢕⠑⠀⠀⠀⠀⠀⠀⢀⠀⠀⢀⢕⠀⠀⠀⠀⠀⠀⠀⠀⠀⢄⢕⢀⠑⠀⠀⠀⢔⡏⠀⠀⠀⠀⠀⠀⠀⠀⢕⠀⠀⠀⠀⠀⠀⠀⢔⢔⠀⠀⠀⠀⠀⠀⠀⠀⠀⠀⠀⠀⢔⢀⠀⠀⠀⠀⠀⠀⠀⠀⠀⠀⠀⠀⠀⠀⠀⠀⠀⠀⠀⠀⠀⠀⠀⠀⠀⠀⠀⠀⠀⠀⠀⠀⠑⢕⢕⢕⣱⣷⣿⣿⣿⣿⣿⣿⣿⣿⣿⣿⣿⢿⠎⠀⠀⠀⠑⢕⢕⢄⢀⢄⢕⢕⢕⠑⠀⠀⠁⠑⢕⢄⢀⠀⠀⠀⠀⠀⠀⠀⠀⠀⠀⠀⠀⠀⠀⢀⣼⣿⣿⣿⣿⣿⣿⣿⣿⣿⣿⣿⣿⣿⠀</a:t>
            </a:r>
            <a:br/>
            <a:r>
              <a:t>⠛⠛⠛⠛⠛⠛⠛⠛⠛⠛⠛⠛⠛⠛⠛⠛⠛⠛⠛⠛⠛⠛⠛⠛⠛⠛⠛⠛⠃⠀⠀⠀⠀⠀⠀⠀⠀⠀⠐⠑⠑⠑⠀⠀⠑⠁⠀⠀⠀⠑⠑⠓⠓⠘⠙⠛⠛⠛⠛⠛⠛⠛⠛⠛⠛⠙⠓⠛⠛⠛⠛⠛⠛⠛⠛⠛⠃⠑⠀⠀⠀⠀⠀⠀⠐⠀⠀⠀⠑⠀⠀⠀⠀⠀⠀⠀⠀⠀⠀⠑⠑⠑⠀⠀⠀⠀⠘⠃⠀⠀⠀⠀⠀⠀⠀⠀⠑⠀⠀⠀⠀⠀⠀⠐⠑⠑⠀⠀⠀⠀⠀⠀⠀⠀⠀⠑⠀⠀⠑⠑⠀⠀⠀⠀⠀⠀⠀⠀⠀⠀⠀⠀⠀⠀⠀⠀⠀⠀⠑⠀⠀⠀⠀⠀⠀⠀⠀⠀⠀⠀⠀⠀⠀⠑⠚⠛⠛⠛⠛⠛⠛⠛⠛⠛⠛⠛⠛⠛⠑⠋⠀⠀⠀⠀⠀⠀⠑⠃⠓⠓⠑⠑⠑⠀⠀⠀⠀⠀⠀⠑⠑⠑⠐⠀⠀⠀⠀⠀⠀⠀⠀⠀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⣿⣿⣿⡟⢸⢿⢿⣿⣷⣇⡹⣿⣿⣿⣿⣿⣿⣿⣿⣿⢇⢕⢜⢕⢕⢕⢕⢕⢕⢕⢕⢕⢕⢕⢕⢕⢕⢕⢕⢝⢿⣷⣕⢕⢕⢕⢕⢕⢕⢕⢝⢿⣿⣕⢕⢝⢗⣕⢜⢝⢻⣿⣿⣿⡿⣿⣧⡕⢕⢕⢕⢕⢕⢕⢕⢕⢕⢕⡵⢏⢝⢻⢿⢟⢟⢻⡇⢕⢕⢕⢕⢕⢕⢕⢕⢵⢿⣿⣿⣿⣿⣇⢕⢕⢕⢸⡇⢻⢕⢕⢕⢕⢕⢕⢕⢕⢕⢕⢕⢕⢕⢕⢕⢕⢕⢕⢕⢕⢕⢕⢕⢕⢕⢕⢕⢕⢕⢕⢕⢕⢕⢕⢕⡟⢕⢕⢕⢕⢕⢕⢕⢕⢕⡾⢏⢕⢕⢕⢕⢕⢕⢕⢕⢕⢕⢕⢕⢕⢕⢕⣱⣾⣿⣿⢟⢕⢕⢜⢕⢕⢕⢕⢕⣼⣿⢟⢕⢕⢕⢕⢜⢏⢕⢕⣵⡿⢟⢕⢕⢕⢕⢕⢕⢝⢟⢷⣵⣕⣼⣿⣿⣿⣿⣿⣿⣿⣿⣿⣿⣿⣿⣿⣿⣿⣿⣿⢇⣼⣿⣿⣿⣿⣿⣿⣿⠀</a:t>
            </a:r>
            <a:br/>
            <a:r>
              <a:t>⣷⡕⢕⢕⢕⢕⢕⢕⢕⢕⢕⢕⢜⢻⣿⣿⣟⣿⣿⣿⣿⣿⣿⣿⣿⡕⢕⢕⢕⢕⢕⢕⢕⢕⢕⢕⢕⢕⢕⢕⢕⢕⢕⢕⢕⢕⢕⢝⢇⢕⢕⢕⢕⢜⢧⣕⢕⢹⣟⡧⢕⢕⢸⣧⣕⢕⣸⣿⣿⣷⣟⣿⣷⡕⢕⢕⢕⢕⢕⢕⢕⢕⢕⢕⢕⢕⢕⢕⢕⢕⢕⣷⣇⢕⢕⢕⢕⢕⢕⢕⢕⢜⣿⣿⣿⣿⣿⢕⢕⢕⢕⡇⢸⢕⢕⢕⢕⢕⢕⢕⢕⢕⢕⢕⢕⢕⢕⢕⢕⢕⢕⢕⢕⢕⢕⢕⢕⢕⢕⢕⢕⢕⢕⢕⢕⢕⢕⢕⢕⢕⢕⢕⢕⢕⢕⢕⢱⣿⢇⢕⢕⢕⢕⢕⢕⢕⢕⢕⢕⢕⢕⢕⢕⢱⣾⣿⣿⢟⢕⢕⢕⢕⢕⢕⢕⢕⣵⣿⢟⢕⢕⢕⢕⢕⢕⢕⢱⣵⡿⢏⢕⢕⢕⢕⢕⢕⢕⢕⢕⢕⣕⣿⣿⣿⣿⢿⢟⢸⣿⣿⣿⣿⣿⣿⣿⣿⢟⢻⣿⣿⣿⣿⣿⣿⣿⣿⣿⣿⣿⣿⠀</a:t>
            </a:r>
            <a:br/>
            <a:r>
              <a:t>⣝⣕⡕⢕⢕⢕⢕⢕⢕⢕⣕⡕⢕⢕⢜⢝⢻⣿⣿⣿⡇⢕⢸⣿⣿⡇⢕⢕⢕⢕⢕⢕⢕⢕⢕⢕⢕⢕⢕⢕⢕⢕⢕⢕⢕⢕⢕⢕⢕⢕⢕⢕⢕⢕⢕⢜⢇⢕⢝⢕⢕⢕⢕⢜⢻⣷⣝⢻⣿⣿⣿⣾⢻⣷⣧⢕⢕⢕⢕⢕⢕⢕⢕⢕⢕⢕⢕⢕⢜⣷⡜⡜⢿⣇⢕⢕⢕⢕⢕⢕⢕⢕⢸⣿⣿⣿⣿⡇⢕⢕⢕⢇⢕⢕⢕⢕⢕⢕⢕⢕⢕⢕⢕⢕⢕⢕⢕⢕⢕⢕⢕⢕⢕⢕⢕⢕⢕⢕⢕⢕⢕⢕⢕⢕⢕⢕⢕⢕⢕⢕⢕⢕⢕⢕⢕⢱⡿⢇⢕⢕⢕⢕⢕⢕⢕⢕⢕⢕⢕⢕⢕⢕⣵⣿⣿⣿⡕⢕⢕⢕⢕⢕⢕⢕⣱⣿⡟⢕⢕⢕⢕⢕⢕⢕⢱⢕⢟⢕⢕⢕⢕⢕⢕⢕⢕⢕⢕⣱⣵⣿⣿⣿⡿⢏⢕⢕⢕⢕⣿⣿⣿⣿⣿⣿⡟⢕⣕⣾⣿⣿⢟⢿⣿⣿⣿⣿⣿⣿⣿⣿⠀</a:t>
            </a:r>
            <a:br/>
            <a:r>
              <a:t>⣿⣿⣿⣕⢕⢕⢕⢕⢕⢱⣿⣿⣿⡟⢕⢕⢇⢼⢝⢟⢿⣷⣧⡹⣿⡇⢕⢕⢕⢕⢕⢳⢧⣕⡕⢕⢕⢕⢕⢕⢕⢕⢕⢕⢕⢕⢕⢕⢕⢕⢣⡕⢕⢕⢕⢕⢕⢕⢕⢕⢕⢕⢕⢕⢕⢝⢿⣷⣽⣿⢿⢿⣧⡜⢻⣇⢕⢕⢕⢕⢕⢕⢕⢕⢕⢕⢕⢕⢕⢜⢷⡕⢜⢿⡕⢕⢕⢕⢕⢕⢕⢕⢕⢻⣿⣿⣿⣧⢕⢕⢕⢕⢕⢕⢕⢕⢕⢕⢕⢕⢕⢕⢕⢕⢕⢕⢕⢕⢕⢕⢕⢕⢕⢕⢕⢕⢕⢕⢕⢕⢕⢕⢕⢕⢕⢕⢕⢕⢕⢕⢕⢕⢕⢕⢕⢞⢕⢕⢕⢕⢕⢕⢕⢕⢕⢕⢕⢕⢕⢕⣱⣾⣿⡿⢝⢕⢝⢇⢕⢕⢕⢕⢕⣼⣿⢟⢕⢕⢕⢕⢕⢕⢕⢕⢕⢕⢕⢕⢕⢕⢕⢕⢕⢕⢕⣵⣾⣿⣿⡿⢟⢏⢕⢕⢕⢕⡕⣾⣿⣿⣿⣿⣿⢿⣿⣾⡿⢟⢇⢕⢜⢏⢻⣿⣿⣿⣿⣿⣿⣿⠀</a:t>
            </a:r>
            <a:br/>
            <a:r>
              <a:t>⣿⣿⣿⣿⣇⢕⢕⢕⢕⢟⢟⢿⢟⢕⢕⢕⢕⢕⢕⢕⢕⣜⢟⢻⣿⣵⣧⣕⡕⢕⢕⢕⢕⢝⢻⣷⣵⡕⢕⢕⢕⢕⢕⢕⢕⢕⢕⢕⢕⢕⢕⢜⢳⡕⡕⢕⢕⢕⢕⢕⢕⢕⢕⢕⢕⢕⢕⢜⢏⢕⢕⢕⢜⢳⣕⢜⢷⣕⢕⢕⢕⢕⢕⢕⢕⢕⢕⢕⢕⢕⢜⣷⡕⢜⢻⡕⢕⢕⢕⢕⢕⢕⢕⢜⢿⣿⣿⣿⢕⢕⢕⢕⢕⢕⢕⢕⢕⢕⢕⢕⢕⢕⢕⢕⢕⢕⢕⢕⢕⢕⢕⢕⢕⢕⢕⢕⢕⢕⢕⢕⢕⢕⢕⢕⢕⢕⢕⢕⢕⢕⢕⢕⢕⢕⢕⢕⢕⢕⢕⢕⢕⢕⢕⢕⢕⢕⢕⢕⣱⣿⣿⣿⢟⢕⢕⢕⢕⢕⢕⢕⢕⢱⢿⢟⢕⢕⢕⢕⢕⢕⢕⢕⢕⢕⢕⢕⢕⢕⢕⢕⢕⢕⣵⣷⣿⣿⣿⢿⢏⢕⢕⢕⢕⣱⡵⢞⢕⢿⣿⣿⣿⣟⡿⢟⢏⢕⢕⢕⢕⢕⢕⢕⢕⢝⣿⣿⣿⣿⣿⣿⠀</a:t>
            </a:r>
            <a:br/>
            <a:r>
              <a:t>⣿⣿⣿⣿⣿⣧⡕⢕⢕⢕⢕⢕⢕⢕⢕⢕⢕⢕⢕⢕⢕⢕⢱⢇⢕⡹⢟⢿⣽⣵⣕⡕⢕⢕⢕⢜⢜⢻⢷⣵⣕⢕⢕⢕⢕⢕⢕⢕⢕⢕⢕⢕⢕⢕⢻⣧⡕⢕⢕⢕⢕⢕⢕⢕⢕⠕⠕⠕⢕⢕⢕⢕⢕⢕⢹⣷⡜⢻⣷⡕⢕⢕⢕⢕⢕⢕⢕⢕⢕⢕⢕⢜⢧⢕⢕⢳⢕⢕⢕⢕⢕⢕⢕⢕⢜⢿⡏⢕⢕⢕⢕⢕⢕⢕⢕⢕⢕⢕⢕⢕⢕⢕⢕⢕⢕⢕⢕⢕⢕⢕⢕⢕⢕⢕⢕⢕⢕⢕⢕⢕⢕⢕⢕⢕⢕⢕⢕⢕⢕⢕⢕⢕⢕⢕⢕⢕⢕⢕⢕⢕⢕⢕⢕⢕⢕⢕⢕⣾⣿⣿⢟⢕⢕⢕⢕⢕⢕⢕⢕⢅⢕⢑⢕⢕⢕⢕⢕⢕⢕⢕⢕⢕⢕⢕⢕⢕⢕⢕⢕⣱⣵⣿⣿⡿⢟⢝⢕⢕⢕⢕⣱⡷⢟⣝⣕⡵⢾⣎⢿⣿⢏⢕⢕⢕⢕⢕⢕⢕⢕⢕⢕⢕⢕⢗⡜⣿⣿⣿⣿⣿⠀</a:t>
            </a:r>
            <a:br/>
            <a:r>
              <a:t>⣿⣿⣿⣿⣿⣿⣿⣷⣵⣕⢕⢕⢕⢕⣱⣵⣵⣵⢕⢕⢕⢕⢕⢕⢕⢕⢕⢕⢜⢝⢿⣿⣷⣕⡕⢕⢕⢕⢜⢝⢻⢷⣧⣕⢕⢕⢕⢕⢕⢕⢕⢕⢕⢕⢕⢕⢝⢇⢕⢕⢕⢕⠑⠕⢕⢔⢄⢕⢕⢕⢕⢕⢕⢕⢜⢻⢻⣇⢜⢳⣇⢕⢕⢕⢕⢕⢕⢕⢕⢕⢕⢕⢜⢕⢕⢕⢕⢕⢕⢕⢕⢕⢕⢕⢕⢕⢕⢕⢕⢕⢕⢕⢕⢕⢕⢕⢕⢕⢕⢕⢕⢕⢕⢕⢕⢕⢕⢕⢕⢕⢕⢕⢕⢕⢕⢕⢕⢕⢕⢕⢕⢕⢕⢕⢕⢕⢕⢕⢕⢕⢕⢕⢕⢕⢕⢕⢕⢕⢕⢕⢕⢕⢕⢕⢕⣱⣾⣿⡿⢕⢕⢕⢕⢕⢕⢕⢕⢕⢕⢕⢕⢕⢕⢕⢕⢕⠕⠑⠕⢕⢕⢕⢕⢕⢕⢕⢕⣵⣾⣿⡿⢟⢝⢕⢕⢕⣕⣵⢷⢏⢕⣱⢷⣻⣽⣷⣿⢟⢜⢿⡕⢕⢕⢕⢕⢕⢕⢕⢕⢕⢕⢕⢕⢜⡇⣿⣿⣿⣿⣿⠀</a:t>
            </a:r>
            <a:br/>
            <a:r>
              <a:t>⣿⣿⣿⣿⣿⣿⣿⣿⣿⣿⣿⣷⣕⣱⣿⣿⣿⢏⢕⢕⢕⢕⢕⢕⢕⢕⢕⢕⢕⢕⢕⢕⢝⢻⢿⣷⣵⣕⢕⢕⢕⢕⢜⢝⢳⢵⡕⢕⢕⢕⢕⢕⢕⢕⢕⢕⢕⢕⢕⢕⢕⢕⢀⢄⢕⢕⢕⢕⢕⢕⢕⢕⢕⢕⢕⢕⢕⢝⢳⡕⢜⢷⡕⢕⢕⢕⢕⢕⢕⢕⢕⢕⢕⢕⢕⢕⢕⢕⢕⢕⢕⢕⢕⢕⢕⢕⢕⢕⢕⢕⢕⢕⢕⢕⢕⢕⢕⢕⢕⢕⢕⢕⢕⢕⢕⢕⢕⢕⢕⢕⢕⢕⢕⢕⢕⢕⢕⢕⢕⢕⢕⢕⢕⢕⢕⢕⢕⢕⢕⢕⢕⢕⢕⢕⢕⢕⢕⢕⢕⢕⢕⢕⢕⢕⢱⢟⢟⢝⢕⢕⢕⢕⢕⢕⢕⢕⢕⢕⢕⢕⢕⢕⢕⢕⢕⢕⢄⢄⢀⠁⠑⠕⢕⢕⣱⣷⣿⡿⢟⢕⢕⢕⢕⢕⢵⢞⢇⢕⢕⢞⣹⣿⣿⡿⢟⢇⢕⢕⢕⢜⢷⢕⢕⢕⢕⢕⢕⢕⢕⢕⢕⢕⢕⢕⢇⢿⣿⣿⣿⣿⠀</a:t>
            </a:r>
            <a:br/>
            <a:r>
              <a:t>⣿⣿⣿⣿⣿⣿⣿⣿⣿⣟⢿⣿⣿⣿⣿⣿⣏⡕⣕⢕⢕⢕⢕⢕⢕⢕⢕⢕⢕⢕⢕⢕⢕⢕⢕⢜⢟⢿⣷⣧⣕⢕⢕⢕⢕⢕⢝⢳⣵⡕⢕⢕⢕⢕⢕⢕⢕⢕⢕⢕⢕⢕⢕⢕⢕⢕⢕⢕⢕⢕⢕⢕⢕⢕⢕⢕⢕⢕⢕⢝⡕⢕⢜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⣔⣵⡿⢿⢟⢝⢕⢕⢕⢕⢱⢕⢕⢕⢕⢕⣱⣵⣿⢿⢟⢝⢕⢕⢕⢕⢕⢕⢕⢕⡇⢕⢕⢕⢕⢕⢕⢕⢕⢕⢕⢕⢕⢸⢸⣿⣿⡝⢝⠀</a:t>
            </a:r>
            <a:br/>
            <a:r>
              <a:t>⣿⣿⣿⣿⣿⣿⣿⣿⣿⣿⣧⢕⢝⢻⢿⣿⣿⣿⣿⣷⣧⣕⡕⢕⢕⢕⢕⢕⢕⢕⢕⢕⢕⢕⢕⢕⢕⢕⢜⢝⢻⢿⣷⣕⢕⢕⢕⢕⢕⢝⢕⢕⢕⢕⢕⢕⠑⠀⢅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⣿⡿⢏⢕⢕⢕⢕⢕⢕⢕⢕⢕⢕⢕⣱⣵⡿⢟⢏⢕⢕⢕⢕⢕⢕⢕⢕⢕⢕⢕⢕⣿⡕⢕⢕⢕⢕⢕⢕⢕⢕⢕⢕⢕⢕⢸⣿⣿⣿⣿⠀</a:t>
            </a:r>
            <a:br/>
            <a:r>
              <a:t>⣿⣿⣿⣿⣿⣿⣿⣿⣿⣿⣿⣧⡕⢕⢕⢕⢝⢻⢿⣿⣿⣿⣿⣷⣧⣕⡕⢕⢕⢕⢕⢕⢕⢕⢕⢕⢕⢕⢕⢕⢕⢕⢝⢻⢿⣷⣕⡕⢕⢕⢕⢕⢕⢕⢅⢀⢄⢕⢕⢕⢕⢕⢕⢕⢕⢕⢕⢕⢕⢕⢕⢕⢕⢕⢕⢕⢕⢕⢕⢕⢕⢕⢕⢕⢕⢕⢕⢕⢕⢕⢕⢕⢕⢕⢕⢕⢕⢕⢕⢕⢕⢕⢕⢕⢕⢕⢕⢕⢕⢕⢕⢕⢕⢕⣕⣕⣵⣵⣵⣷⣷⣷⣷⣵⣵⣵⣵⣵⣱⣵⢕⢕⢕⢕⢱⡕⢕⢕⢕⢕⢕⢕⢕⢕⢕⢕⢕⢕⢕⢕⢕⢕⢕⢕⢕⢕⢕⢕⢕⢕⢕⢕⢕⢕⢕⢕⢕⢕⢕⢕⢕⢕⢕⢕⢕⢕⢕⢕⢕⢕⢕⢕⢕⢕⢕⣕⣵⣾⢿⢟⢝⢕⢕⢕⢕⢔⠕⠁⠑⢕⢕⣱⣵⢿⢏⢕⢕⢕⢕⢕⢕⢕⢕⢕⢕⢕⢕⢕⢕⢕⢕⣿⣧⢕⢕⢕⢕⢕⢕⢕⢕⢕⢕⢕⢕⣾⣿⣿⣿⣿⠀</a:t>
            </a:r>
            <a:br/>
            <a:r>
              <a:t>⣿⣿⣿⣿⣿⣿⣿⣿⣿⣿⣿⣿⡷⢱⣕⡕⢕⢕⢕⢕⢜⢝⢟⢿⢿⣿⢿⣷⣷⣵⣕⢕⢕⢕⢕⢕⢕⢕⢕⢕⢕⢕⢕⢕⢕⢜⢝⢻⢷⣕⡕⢕⠁⠁⢕⢕⢕⢕⢕⢕⢕⢕⢕⢕⢕⢕⢕⢕⢕⢕⢕⢕⢕⢕⢕⢕⢕⢕⢕⢕⢕⢕⢕⢕⢕⢕⢕⢕⢕⢕⢕⢕⢕⢕⢕⢕⢕⢕⢕⢕⢕⢕⢕⢕⣕⣕⢕⣱⢕⡕⢣⣱⣾⣿⣿⣿⣿⣿⣿⣿⣿⣿⣿⡟⢻⣿⣿⣿⡿⢇⢕⢕⣕⡕⢻⢷⡕⢕⢳⢕⢕⢇⢜⢕⢕⢕⢕⢕⢕⢕⢕⢕⢕⢕⢕⢕⢕⢕⢕⢕⢕⢕⢕⢕⢕⢕⢕⢕⢕⢕⢕⢕⢕⢕⢕⢕⢕⢕⢕⢕⢕⢕⢕⣵⣾⢿⢟⢕⢕⢕⢕⢕⢕⢕⢕⢕⢕⢄⡔⢕⠎⠝⢕⢑⢕⢕⢕⢕⢕⢕⢕⢕⢕⢕⢕⢕⢕⢕⢕⢕⢸⣿⣿⡇⢕⢕⢕⢕⢕⢕⢕⢕⢕⢕⢕⣿⣿⣿⣿⣿⠀</a:t>
            </a:r>
            <a:br/>
            <a:r>
              <a:t>⣿⣿⣿⣿⣿⣿⣿⣿⣿⣿⡿⢏⢕⢕⢕⢝⢟⢳⢵⣕⡕⢕⢕⢕⢕⢜⢜⢜⢕⢝⢏⢳⢷⣵⣕⢕⢕⢕⢕⢕⢕⢕⢕⢕⢕⢕⢕⢕⢕⢝⢝⢣⢔⡕⢕⢕⢕⢕⢕⢕⢕⢕⢕⢕⢕⢕⢕⢕⢕⢕⢕⢕⢕⢕⢕⢕⢕⢕⢕⢕⢕⢕⢕⢕⢕⢕⢕⢕⢕⢕⢕⢕⢕⢕⢕⢕⢕⢕⢕⢕⢕⢜⢕⢜⢏⢕⢕⢕⡕⢕⡕⢸⣿⣿⡿⢻⣯⡳⢜⣿⣿⣏⢻⢻⣾⣝⣿⣿⣇⣿⣕⢕⢫⢕⢕⢜⣵⣵⡕⢸⢕⢕⢕⣕⣱⡕⢜⢕⣳⣷⣷⣧⡕⢕⢕⢕⢕⢕⢕⢕⢕⢕⢕⢕⢕⢕⢕⢕⢕⢕⢕⢕⢕⢕⢕⢕⢕⢕⢕⢕⣕⡵⢟⢏⢕⢕⢕⢕⢕⢕⢕⢕⢕⢕⣕⡵⢞⢏⢕⢅⠀⠀⠁⢕⢕⢕⢕⢕⢕⢕⢕⢕⢕⢕⢕⢕⢕⢕⢕⢕⢸⣿⣿⣿⡕⢕⢕⢕⢕⢕⢕⢕⢕⢕⢸⣿⣿⣿⣿⣿⠀</a:t>
            </a:r>
            <a:br/>
            <a:r>
              <a:t>⣿⣿⣿⣿⣿⣿⣿⣿⣿⢟⢕⢕⢕⢕⢕⢕⢕⢕⢕⢜⢝⢗⢷⢵⣕⡕⢕⢕⢕⢕⢕⢕⢕⢜⢝⢟⢷⣕⣕⢕⢕⢕⢕⢕⢕⢕⢕⢑⠁⠑⠕⢕⢜⢝⢳⣕⡕⢕⢕⢕⢕⢕⢕⢕⢕⢕⢕⢕⢕⢕⢕⢕⢕⢕⢕⢕⢕⢕⢕⢕⢕⢕⢕⢕⢕⢕⢕⢕⢕⢕⢕⢕⢕⢕⢕⢕⣱⣵⢕⢇⢕⢕⢕⢕⡕⢕⢵⣵⣵⣵⣵⣷⢻⡿⣷⣷⢻⣷⣞⢏⢜⣿⢼⣷⢸⣿⣿⣿⣿⣿⡿⢷⣵⡕⢵⣼⣿⢿⢻⢕⢜⢕⢸⢕⡕⢝⢳⣕⢝⣿⣿⣿⣿⢇⣕⢿⣕⢵⢕⢕⢕⢕⢕⢕⢕⢕⢕⢕⢕⢕⢕⢕⢕⢕⢕⢕⢕⢕⢕⢜⢕⢕⢕⢕⢕⢕⢕⢕⢕⢕⢕⣱⢵⢟⢕⢕⢕⢕⢕⢕⢔⠀⠀⠀⠑⢕⢕⢕⢕⢔⢅⢕⢕⢕⢕⢕⢕⢕⢕⢕⢕⢻⣿⣿⣧⢕⢕⢕⢕⢕⢕⢕⢕⢕⣿⣿⣿⣿⣿⣿⠀</a:t>
            </a:r>
            <a:br/>
            <a:r>
              <a:t>⣿⣿⣿⣿⣿⣿⣿⣿⣧⢕⢕⢕⢕⢕⢕⢕⢕⢕⢕⢕⢕⢕⢕⢕⢜⢝⢕⢱⢕⡕⢕⢕⢕⢕⢕⢕⢕⢕⢜⢗⢇⢕⢕⢕⢕⢕⢕⠀⠀⢀⢕⢕⢕⢕⢕⢕⢝⢗⢕⢕⢕⢕⢕⢕⢕⢕⢕⢕⢕⢕⢕⢕⢕⢕⢕⢕⢕⢕⢕⢕⢕⢕⢕⢕⢕⣕⣕⣱⡵⣾⣧⢕⢞⢱⢕⢗⢟⢇⢕⢕⢜⢇⢕⢜⢕⢜⢝⢹⣿⣿⢿⢿⣿⣷⢻⣿⢕⢇⢹⣏⣇⢟⣧⣻⣇⣹⣿⢻⢟⢝⢹⢿⣮⣕⡕⢜⢹⣕⢕⢱⢕⢕⢕⢕⢕⢳⣵⣕⢝⢺⡟⡏⢕⢕⢸⣟⢕⢱⣿⢿⢳⢇⢕⢕⢕⢕⢕⢕⢕⢕⢕⢕⢕⢕⢕⢕⢕⢕⢕⢕⢕⢕⢕⢕⢕⢕⢕⡕⢵⢞⢝⢕⢕⢕⢕⢕⢕⢕⢕⢕⢕⢕⢔⠀⠀⠀⠑⢕⢕⢕⢕⢕⢔⢕⢕⢕⢕⢕⢕⢕⢕⢕⢿⣿⣿⡇⢕⢕⢕⢕⢕⢕⣱⣾⣿⣿⣿⣿⣿⣿⠀</a:t>
            </a:r>
            <a:br/>
            <a:r>
              <a:t>⣿⣿⣿⣿⣿⣿⣿⣿⣿⡕⢕⢕⢕⢕⢕⢕⢕⢕⢕⢕⢕⢕⢕⢕⢕⢕⢕⢕⢕⢕⢕⢕⢕⢕⢕⢕⢕⢕⢕⢕⢕⢕⢕⢕⢕⢕⢕⢄⢄⢕⢕⢕⢕⢕⢕⢕⢕⢕⢕⢜⢕⢕⢕⢕⢕⢕⢕⢕⢕⢕⢕⢕⢕⢕⢕⢕⢕⢕⢕⢕⢕⢕⢕⢕⢝⢝⢕⡱⣱⢾⣮⡳⣵⣕⢕⢕⢗⢇⢕⢕⢕⢕⢕⢕⡕⢕⢕⣸⡝⣿⣇⣕⢼⢿⡜⢿⣵⡕⣼⣿⣿⣷⣕⣵⣿⣿⡿⢕⢱⣕⡷⢧⣸⣽⡿⢝⣝⣹⢕⣳⣵⢱⡵⣱⢗⢞⡟⢝⢕⢇⢝⡗⢜⢕⢕⢜⢕⢕⢸⢕⢕⢕⢕⢕⢕⢕⢕⢕⢕⢕⢕⢕⢕⢕⢕⢕⢕⢕⢕⢕⢕⢕⢕⢕⢕⢕⢕⢕⢕⢕⢕⢕⢕⢕⢕⢕⢕⢕⢕⢕⢕⢕⢕⢕⢄⠀⠀⠀⠕⢕⢕⢕⢕⢕⢕⢕⢕⢕⢕⢕⢕⢕⢜⣿⣿⣿⢕⢕⢕⣕⡵⣾⣿⣿⣿⣿⣿⣿⣿⣿⠀</a:t>
            </a:r>
            <a:br/>
            <a:r>
              <a:t>⣿⣿⣿⣿⣿⣿⣿⣿⣿⣷⢕⢕⢕⢕⢕⢕⢕⢕⢕⢕⢕⢕⢕⢕⢕⢕⢕⢕⢕⢕⢕⢑⠕⢕⢕⢕⢕⢕⢕⢕⢕⢕⢕⢕⢕⠕⢕⢕⢱⢕⡕⢕⢕⢕⢕⢕⢕⢕⢕⢕⢕⢕⢕⢕⢕⢕⢕⢕⢕⢕⢕⢕⢕⢕⢕⢕⢕⢕⢱⢇⢕⢕⢕⢕⢕⢕⢕⢜⢳⡕⢇⣿⣮⢝⢟⢷⢷⣧⣵⣵⡵⣵⣕⢕⢜⢧⣵⣿⣗⣧⣱⣫⣷⣵⣵⣵⣧⣷⣯⢵⢿⣟⣻⣿⣿⡿⢇⣵⡕⢸⢝⢹⢟⢝⢱⣗⡿⢯⢿⢟⢟⢹⢻⢿⣾⣿⣧⣵⢼⢕⢸⢗⢕⢕⢕⡕⢕⢻⣇⢕⢕⢕⢕⢕⢕⢕⢕⢧⢱⢕⢕⢕⢕⢕⢕⢕⢕⢕⢕⢕⢕⢕⢕⢕⢕⢕⢕⢕⢕⢕⢕⢕⢕⢕⢕⢕⢕⢕⢕⢕⢕⢕⢕⢕⢕⢔⢀⠀⠀⠑⢕⢕⢕⢕⢕⢕⢕⢕⢕⢕⢕⢕⢕⢜⣿⣿⣧⢾⣿⣿⣿⣽⣿⣿⣿⣿⣿⣿⣿⣿⠀</a:t>
            </a:r>
            <a:br/>
            <a:r>
              <a:t>⣟⡻⢿⣿⣿⣷⣧⣵⣕⡕⢕⢕⢕⢕⢕⢕⢕⢕⢕⢕⢕⢕⢕⢕⢕⢄⢁⠁⠀⠁⠁⠑⠕⢔⢄⢁⠑⠕⢕⢕⢕⢕⢕⢕⢕⢔⢄⢕⢕⢕⢕⢕⢕⢕⢕⢕⢕⢕⢕⢕⢕⢕⢕⢕⢕⢕⢕⢕⢕⢕⢕⢕⢕⢕⢕⢕⢕⢕⡕⢕⢕⢕⢕⢕⢜⢕⢕⢕⢕⢸⣕⣿⣿⣿⣿⣗⢕⣕⡕⣕⢏⣹⣿⣿⣿⣿⣿⣿⣿⣿⣿⣿⣿⣿⣿⣿⣿⣿⣿⣿⣿⣯⣽⣿⣿⣱⣼⣽⣿⢧⣧⣮⡕⢽⢱⣾⣿⣕⣕⡕⢕⢕⢕⢱⢿⣵⡟⢇⢱⣷⣿⣵⢜⢱⡵⢕⢕⢕⢜⢇⣕⣕⢕⢕⢕⡕⢕⢕⢕⡕⣕⣾⡇⢕⢕⢕⢕⢕⢕⢕⢕⢕⢕⢕⢕⢕⢕⢕⢕⢕⢕⢕⢕⢕⢕⢕⢕⢕⢕⢕⢕⢕⢕⢕⢕⢕⢕⢄⠀⠀⠑⢕⢕⢕⢕⢕⢕⢕⢕⢕⢕⢕⣵⣾⣿⣿⣿⡞⣿⣿⣿⣯⣿⣿⣿⣿⣿⣿⣿⣿⠀</a:t>
            </a:r>
            <a:br/>
            <a:r>
              <a:t>⣿⣿⣷⣵⣱⣾⣿⣿⡿⢕⢕⢑⢕⢕⢕⢕⢕⢕⢕⢕⢕⢕⢕⢕⢕⢕⢕⢕⢔⢄⢀⠀⠀⠀⠀⠁⠑⠐⠄⢀⠁⠑⠑⠕⢕⢕⢕⢕⢕⢕⢕⢕⢕⢕⢕⢕⢕⢕⢕⢕⢕⢕⢕⢕⢕⢕⢕⢕⢕⢕⢕⢕⢱⢜⢫⢝⢗⢣⢵⢝⢕⡕⢕⢕⢕⢱⡧⡕⢕⣱⣿⢏⢕⢕⢝⢿⣿⣿⣿⣿⣿⣽⣷⣿⣿⣿⣿⣿⣿⣿⣿⣿⣿⣿⣿⣿⣿⣿⣿⣿⣿⣿⣿⣿⢿⣿⣿⣿⣿⣿⣿⣿⣿⣷⣷⣾⡿⢻⢟⢏⢕⢕⢕⣵⣮⣿⣧⣷⣷⣵⣵⣧⣗⢳⣿⣕⢕⡇⢕⣼⣿⡇⢕⢕⢕⢜⢇⢕⢕⣿⢟⢿⢕⢕⢕⢕⢕⢕⢕⢕⢕⢕⢕⢕⢕⢕⢕⢕⢕⢕⢕⢕⢕⢕⢕⢕⢕⢕⢕⢕⢕⢕⢕⢕⢕⢕⢕⢕⢔⠀⠀⠁⢕⢕⢕⢕⢕⢕⢕⢕⢕⢕⣿⣿⣿⣿⣿⣿⣽⣿⣿⣿⣿⣿⣿⣿⣿⣿⣿⣿⠀</a:t>
            </a:r>
            <a:br/>
            <a:r>
              <a:t>⣿⣿⣿⣿⣿⣿⣿⣿⣇⣕⣕⣅⠕⢑⠑⠀⠐⠁⠑⠑⠐⠁⠁⠑⠑⠕⠕⢕⢕⢕⢕⢕⢕⢔⢄⢀⣀⣀⣠⣤⠔⠀⠀⠀⠀⢕⢕⢕⢕⢕⢕⢕⢕⢕⢕⢕⢕⢕⢕⢕⢕⢕⢕⢕⢕⠔⢀⢕⢕⢕⢱⢕⢵⢼⡇⡵⡕⢜⢟⢵⢕⢜⢗⢣⢕⢕⢕⣽⣼⢏⢕⢱⢵⢕⣝⡱⢜⢟⣻⣿⣿⣿⣿⣿⣿⣿⣿⣿⣿⣿⣿⣿⣿⣿⣿⣿⣿⣿⣿⣿⣿⣿⣿⣿⣾⣿⣿⣿⣿⣿⣿⣏⢿⣟⢝⣿⣿⣧⣷⣧⣧⣿⣷⣾⡏⢝⢝⢟⢿⢿⣜⣿⣫⢹⢿⣿⣽⡷⣝⢏⣜⣣⣕⢕⢕⢕⢱⢕⢕⡕⢕⢕⢕⢕⢕⢕⢕⢏⢕⢕⢕⢕⢕⢕⢕⢕⢕⢕⢕⢕⢕⢕⢕⢕⢕⢕⢕⢄⢕⢕⢕⢕⢕⢕⢕⢕⢕⢕⢕⢔⠄⠑⠑⢕⢕⢕⢕⢕⢕⢕⢕⢕⢹⣿⣿⣿⣿⣿⣿⢿⣿⣿⣿⣿⣿⣿⣿⣿⣿⣿⠀</a:t>
            </a:r>
            <a:br/>
            <a:r>
              <a:t>⣿⣿⣿⣿⣿⣿⣿⣿⡿⢟⢝⢕⢕⢕⠕⢄⢄⢀⠀⠀⠀⠀⠀⠀⠀⠀⠀⠀⠀⠁⠁⠑⠑⠕⢻⣿⣿⣿⣿⡇⢕⢀⠀⠀⠀⢕⢕⢑⢕⢕⢕⢕⢕⢕⢕⢕⢕⢕⢕⢕⢕⢕⢕⢕⢕⢕⢕⢵⣷⣇⢕⢕⣵⡞⢝⢕⢕⢕⢕⣱⣕⢕⢕⢕⢕⡱⣷⣿⡧⢕⢇⢕⢕⢇⢕⢕⢵⣾⣿⣿⣿⣏⣿⣿⣿⣿⣿⣿⣿⣿⣿⣿⣿⣿⣿⣿⣿⣿⣿⣿⣿⣿⣿⣿⣿⣿⣿⣿⣿⡿⣿⣿⣟⢿⣿⣿⣿⣿⣿⣿⣿⣿⣿⣿⣿⣷⣕⣽⣗⣧⣽⣧⣷⣵⣮⣷⣎⣝⡵⣽⣽⣿⣽⣵⣵⣵⣷⣾⣾⣿⣇⢜⡇⣷⣧⢕⢕⢕⢕⢕⢕⡱⢕⢕⢕⢕⢕⢕⢕⢕⢕⢕⢕⢕⢕⢕⢕⢕⢕⢕⢕⢕⢕⢕⢕⢕⢕⢕⢕⢕⢕⠀⠀⠁⢕⢕⢕⢕⢕⢕⢕⢕⢸⣿⣿⣿⣿⣿⣿⣟⣿⣿⣼⣿⣿⣿⣿⣿⣿⣿⠀</a:t>
            </a:r>
            <a:br/>
            <a:r>
              <a:t>⢗⢗⢳⢽⢽⣽⣽⢕⢕⢕⢕⢕⢕⢕⢕⢕⢔⢔⢄⢀⢀⠀⠀⠀⠀⠀⠀⠀⠀⠀⠀⠀⠀⠀⠁⢻⣿⣿⣿⢇⠕⠕⠕⠔⢔⢔⢕⢕⢕⢑⠕⠕⢕⢕⢕⢕⢕⢕⢕⢕⢕⢕⢕⢕⢕⣕⣕⣼⣿⣿⣷⣕⢏⢝⢕⢕⢕⢱⣕⡜⢟⡟⢿⢕⢕⢕⢜⢝⢳⣧⡱⢵⢵⣕⣳⣷⣿⣿⣯⢏⢱⣾⣿⣿⣿⣿⣿⣿⣿⣿⣿⣿⣿⣿⣿⣿⣿⣿⣿⣿⣿⣿⣿⣿⣿⣿⣟⣻⡿⣗⡽⢕⢼⣷⡟⢟⢹⡗⢹⣿⣷⣝⢿⣿⣿⣿⣿⣿⣿⣿⣿⣿⣿⣿⣿⣿⣿⣷⣗⣿⣿⣿⣿⣿⣿⣿⢿⣿⣿⣿⣿⣷⣝⣵⣿⣿⡇⢕⢕⣵⣇⢕⢕⢕⢕⢕⢕⢕⢅⢕⢕⢕⢕⢕⢕⢕⢕⢕⢕⢕⢕⢕⢕⢕⢕⢕⢕⢕⢕⢕⢕⢕⢔⠔⠕⢕⢕⢕⢕⢕⢕⢕⢕⣿⣿⣿⣿⣿⣿⣿⣽⣏⣿⣿⣿⣿⣿⣿⣿⣿⠀</a:t>
            </a:r>
            <a:br/>
            <a:r>
              <a:t>⠀⠀⠁⠁⠑⠑⠑⠕⠕⠕⢕⢕⢕⢕⢕⢕⢕⢕⢕⢕⢕⢕⢕⢕⢔⢄⢄⢀⢄⢀⢀⠀⠀⠀⠀⢈⣿⣿⣿⢕⢄⠀⠀⠀⠑⠕⠕⢕⢕⢕⢕⢔⢔⢅⢁⢑⠑⠕⢕⢕⢕⢕⢕⣵⢕⢜⢟⢻⣿⣿⣿⣿⣷⣧⣷⣿⣿⣾⣇⢕⢕⣝⢵⢕⢕⢕⢕⢕⢕⢜⢿⣧⣼⣿⣿⣿⣿⣿⣟⢷⣾⣿⣿⣿⣿⣿⣿⣿⣿⣿⣿⣿⣿⣿⣿⣿⣿⣿⣿⣿⣿⣿⣿⣿⣿⣿⣿⣿⣧⣵⢝⢝⣝⣷⣵⢕⢹⢜⢕⡜⣿⣿⣵⣹⣿⣿⣿⣿⢟⢿⡟⢿⢷⣹⣿⣿⣽⢿⣿⣿⣿⣿⣿⣿⡜⢝⡿⣿⣿⣿⣿⡕⢸⣿⣧⣵⢵⣧⣕⢕⢣⢇⢕⢕⢕⢕⢕⢕⢕⢕⢕⢕⢕⢕⢕⢕⢕⢕⢕⢕⢕⢕⢕⢕⢕⢕⢕⢕⢕⢕⢕⢕⠐⠀⠁⠁⠑⢕⢕⢕⢕⢕⢕⣿⡿⢟⢟⢿⠿⠿⢷⢹⣿⣿⣿⣿⣿⢿⢎⢕⠀</a:t>
            </a:r>
            <a:br/>
            <a:r>
              <a:t>⠀⠀⠀⠀⠀⠀⠀⠀⠀⠀⠀⠀⠀⠀⠀⠁⠁⠁⠁⠁⠑⠑⠕⠕⠕⢕⢕⢕⢕⢱⣴⣶⣶⣶⣷⣿⣿⣿⡇⢕⢄⠀⠀⢔⠐⠀⠀⠀⠀⠀⠁⠁⠑⠑⠕⠕⢕⢔⢔⢅⢕⢕⢝⣿⣷⣷⣾⣿⣿⣿⣿⣿⣿⣿⣿⣗⣿⣿⣿⣿⢇⣕⡕⢕⢕⢕⢵⢕⢕⢕⢕⢟⢝⢿⣿⣿⣿⣿⣿⣟⢿⣿⣿⣿⣿⣿⣿⣿⣿⣿⣿⣿⣿⣿⣿⣿⣿⣿⣿⣿⣿⣿⣿⣿⣿⣿⣿⣿⣟⢿⣿⣧⢝⢾⣷⡕⡕⣾⣷⣿⡿⣿⣿⣿⣿⣿⣿⣿⣿⣿⣿⣿⣿⣿⢿⣿⣿⣿⣷⣿⣿⣿⣿⣿⣷⣟⣷⣿⣿⣿⣿⣿⣿⣷⣿⣟⢾⣿⣷⣵⢜⢕⢕⢕⢕⢕⢕⢕⢕⢕⢕⢕⢕⢕⢕⢕⢕⢕⢕⢕⢕⢕⢕⢕⢕⢕⢕⢕⢕⢕⢕⢕⠀⠀⠀⠀⢀⢕⢕⢕⢕⢕⠁⢙⠕⢕⢕⢕⢕⢕⢔⢔⢕⢜⢝⢝⢿⣜⣕⣕⠀</a:t>
            </a:r>
            <a:br/>
            <a:r>
              <a:t>⠀⠀⠀⠀⠀⠀⠀⠀⠀⠀⠀⠀⠀⠀⠀⠀⠀⠀⠀⠀⠀⠀⠀⠀⠀⠀⠀⠁⠁⢸⣿⣿⣿⣿⣿⣿⣿⣿⢇⢕⢅⢀⢀⢁⠀⠀⠀⠀⠀⠀⠀⠀⠀⠀⠀⠀⠀⠀⠁⢕⣾⣺⣿⣿⣿⣿⡟⢏⢝⣕⡟⣿⣻⣿⣿⣾⢏⢹⣿⣿⣿⣿⡕⢕⢕⣕⡕⢕⢱⡕⢕⢕⢕⡕⢹⣿⣿⣿⣿⣿⣿⣿⣿⣿⣿⣿⣿⣿⣿⣿⣿⣿⣿⣿⣿⣿⣿⣿⣿⣿⣿⣿⣿⣿⣿⣿⣿⣿⣿⣿⣿⣿⣿⣧⣽⢱⣿⣿⣿⣷⣸⣿⣿⣿⣿⡿⣿⣿⣿⣿⣝⣿⣟⣵⢞⢏⣿⣿⣿⣿⣿⣷⣿⣿⣿⣿⣿⡿⣿⣿⣿⣿⣿⣿⣿⣿⣿⣿⣿⣿⣾⣷⣧⣾⣵⣵⢕⢕⢕⣱⡕⢕⢕⢕⢕⢕⢕⢕⢕⢕⢕⢕⢕⢕⢁⠑⢕⢕⢕⢕⠑⠀⢕⠀⠀⠀⠅⢕⢕⠕⠁⠀⠀⢀⢄⢕⢕⢕⢕⢕⢕⢕⢕⢕⢕⢕⢕⢜⢟⢟⠀</a:t>
            </a:r>
            <a:br/>
            <a:r>
              <a:t>⠀⠀⠀⠀⠀⠀⠀⠀⠀⠀⠀⠀⠀⠀⠀⠀⠀⠀⠀⠀⠀⠀⠀⠀⠀⠀⠀⠀⠀⠘⢿⣿⣿⣿⣿⣿⣿⣿⠑⠑⠑⠑⠕⢕⢕⢕⢔⢔⢄⢄⢀⠀⠀⠀⠀⠀⠀⠀⣰⡟⢿⢿⣏⢝⢕⢕⢿⣟⣷⣾⣿⣼⣻⣿⣯⡝⣽⡝⢻⣿⣿⣿⢿⣿⢕⡕⢕⢕⣕⢸⣕⢕⣕⣷⣾⣿⣿⣿⣿⣿⣿⣿⣿⣿⣿⣿⣿⣿⣿⣿⣿⣿⣿⣿⣿⣿⣿⣿⣿⣿⣿⣿⣿⣿⣿⣿⣿⣿⣿⣿⣿⣧⣵⣿⣿⣷⣾⣿⣿⣿⣿⣿⣿⣿⣿⣿⣿⣿⣿⣿⣿⢟⢕⢵⣷⢟⣻⣟⣽⣿⣿⣿⣿⣿⣿⣿⣿⣿⣿⣿⣿⣿⣿⣿⣿⣿⣿⣿⣿⡿⢿⣟⣟⣟⣿⡿⣿⣷⣕⣾⣿⣷⡕⢕⢕⢕⢄⢕⢕⢅⠁⠁⠁⠀⢑⠐⠕⢕⢕⢕⢄⢅⢕⢀⠀⠀⠀⢐⢁⢔⢕⢕⢕⢕⢕⢕⢕⢕⢕⢕⢕⢕⢕⠕⠕⠕⠕⠕⠕⢕⠀</a:t>
            </a:r>
            <a:br/>
            <a:r>
              <a:t>⠀⠀⠀⠀⠀⠀⠀⠀⠀⠀⠀⠀⠀⠀⠀⠀⠀⠀⠀⠀⠀⠀⠀⠀⠀⠀⠀⠀⠀⠀⠘⣿⣿⣿⣿⣿⣿⡟⠑⠀⠀⠀⢀⢔⢔⢔⢅⢕⢑⢑⢕⠕⠕⢔⢔⢄⢄⣵⣿⣕⡇⢕⢜⢕⢇⢵⢵⣕⣹⣿⢿⢟⢏⣝⣟⣿⣿⣿⣷⣿⣿⣏⣜⢝⣳⣾⣇⢜⢹⢟⢕⣵⣿⣿⣿⣿⣿⣿⣿⣿⣿⣿⣿⣿⣿⣿⣿⣿⣿⣿⣿⣿⣿⣿⣿⣿⣿⣿⣿⣿⣿⣿⣿⣿⣿⣿⣿⣿⣿⣿⣿⣿⣿⣿⣿⣿⣝⣟⣝⣿⣿⣿⣿⣿⣿⣿⣿⣿⣿⣿⣿⣇⣱⣏⢱⣾⣿⣿⣿⡇⢕⣿⣿⣯⣿⣿⣿⣿⣿⣿⣿⣿⣿⣿⣿⣿⣿⣿⡵⣵⣇⣷⣼⣽⢝⣹⡿⣿⣿⣿⣿⣿⣷⡑⠁⠑⠕⢕⢑⠁⢀⢀⢀⢀⢀⢄⠕⢕⢕⢕⢕⢕⢕⢕⠀⠀⠀⠁⠁⠑⠑⠑⠁⠁⠁⠁⠁⠀⠀⠀⠀⠀⠀⠀⠀⠀⠀⠀⠀⢕⠀</a:t>
            </a:r>
            <a:br/>
            <a:r>
              <a:t>⠀⠀⠀⠀⠀⠀⠀⠀⠀⠀⠀⠀⠀⠀⠀⠀⠀⠀⠀⠀⠀⠀⠀⠀⠀⠀⠀⠀⠀⠀⠀⠜⣿⣿⣿⣿⣿⣷⠀⠀⠀⠀⠀⠁⠁⠁⠑⠑⠑⠕⠕⠕⢕⢔⢔⢔⣼⣿⣿⣿⡻⢕⢱⢕⢜⢕⢸⡕⢜⢟⢜⢱⣹⣿⣿⣿⣿⣿⣿⣿⡿⣿⣿⣧⣜⣝⣝⣗⣕⣵⣿⣿⣿⣿⣿⣿⣿⣿⣿⣿⣿⣿⣿⣿⣿⣿⣿⣿⣿⣿⣿⣿⣿⣿⣿⣿⣿⣿⣿⣿⣿⣿⣿⣿⣿⣿⣿⣿⣿⣿⣿⣿⣿⣿⣿⣿⣿⡏⣿⣷⣧⣷⣿⣿⣿⣿⣿⣿⣿⣿⢟⣱⣿⣿⣧⣿⡿⢿⡣⣕⣾⣿⣿⣿⣿⣿⣿⣿⣿⣿⣿⣿⣿⣿⣿⣿⣿⡿⣿⣿⣿⢿⣿⣿⣾⣿⣷⣾⣿⣿⣿⣿⣿⣧⢀⠀⠀⠀⠑⠑⠅⢁⠀⠄⠀⠐⠀⠑⠕⠑⠁⠁⠁⠀⠀⠀⠀⠀⠀⠀⠀⠀⠀⠀⠀⠀⠀⠀⠀⠀⠀⠀⠀⠀⠀⠀⠀⠀⠀⠕⠀</a:t>
            </a:r>
            <a:br/>
            <a:r>
              <a:t>⢕⢕⢕⢕⢕⢕⢔⢔⢄⢄⢄⢄⢄⢀⢀⢀⢀⢀⠀⠀⠀⠀⠀⠀⠀⠀⠀⠐⠐⠐⠀⠄⠹⣿⣿⣿⣿⣿⢀⠀⠀⠀⠀⠀⠀⠀⠀⠀⠀⠀⠀⠀⠀⠀⠀⢱⣻⣿⣿⣿⣿⣇⡜⣕⣵⡵⢕⡕⢕⢕⢕⢕⣟⣷⣿⣿⣿⢿⢳⣹⣵⣼⣿⣿⣿⣿⣿⣿⣿⣿⣿⣿⣿⣿⣷⣿⣿⣿⣿⣿⣿⣿⣿⣿⣿⣿⣿⣿⣿⣿⣿⣿⣿⣿⣿⣿⣿⣷⣿⣿⣿⣿⣿⣿⣿⣿⣿⣿⣿⣿⣿⣿⣿⣿⣿⣿⣿⡿⣏⣽⣿⣿⢻⡻⢗⣻⣻⣿⣿⣿⣿⣿⣿⣿⣿⣿⣷⣿⣿⣿⣿⣿⣻⣿⣿⣿⣿⣿⣿⣿⣿⣿⣿⣿⣿⣿⣿⣧⣜⣿⣿⣿⣿⣿⡾⣿⣿⣿⣿⣿⣿⣿⣿⣿⣧⢀⠀⠀⠀⠀⠀⠀⠀⠀⠀⢀⢀⢄⠀⠀⠀⠀⠀⠐⠀⠀⠀⠀⠀⠀⠀⠀⠀⠀⠀⠀⠀⠀⠀⠀⠀⠀⠀⠀⠀⠀⠀⠀⠀⠀⠀</a:t>
            </a:r>
            <a:br/>
            <a:r>
              <a:t>⢅⢁⢁⢁⢁⢁⢁⠁⠁⠁⠁⠁⠁⠁⠁⠁⠁⠁⠑⠑⠑⠑⠑⠑⠐⠐⠐⠔⠔⠄⠄⠄⠄⠝⢿⣿⣿⣿⡇⢅⠁⠁⠁⠑⢔⢔⢔⢄⢄⢄⢄⢀⢀⢀⢄⢜⢝⢻⢿⢿⢿⣿⣿⣿⣿⣟⡗⢝⢕⣕⣕⡕⢿⣿⣽⣝⣇⢱⢾⢇⢝⢿⡿⣿⣵⣿⣿⣿⢿⣿⣿⣿⣿⣿⣿⣿⣿⣿⣿⣿⣿⣿⣿⣿⣿⣿⣿⣿⣿⣿⣿⣿⣿⣿⣿⣿⣿⣿⣿⣿⣿⣿⣿⣿⣿⣿⣿⣿⣿⣿⣿⣿⣿⣿⣿⣿⣿⡕⢎⣻⣿⣿⣧⣽⣾⣿⣿⣿⣿⣿⣿⣿⣿⣿⣿⣿⣿⣿⣿⣟⣵⣽⣿⣿⣟⣿⣿⣿⣿⣿⣿⣿⣿⣿⣿⣿⣿⣿⡷⢟⢟⣝⢝⢜⢝⢟⢝⢟⢽⢿⣿⣿⣿⣿⣿⣧⠀⠀⠀⠀⢀⢔⢕⢕⢕⢕⢕⢕⠀⠀⠀⠀⠀⠀⠀⠀⠀⠀⠀⠀⠀⠀⠀⠀⠀⠀⠀⠀⠀⠀⠀⠀⠀⠀⠀⠀⠀⠀⠀⠀⠀</a:t>
            </a:r>
            <a:br/>
            <a:r>
              <a:t>⠀⠀⠀⠀⠀⠀⠀⠀⠁⠁⠁⠁⠁⠀⠀⠀⠀⠀⠀⠀⠀⠀⠀⠀⠀⠀⠀⠀⠀⠀⠀⠀⠀⠀⠁⠻⣿⣿⢇⠁⠁⠀⠀⠀⠕⠕⢕⢕⢕⣕⢕⢕⢕⠑⢑⠗⠕⢕⢕⢕⢾⣿⢟⢿⡿⢟⣟⡟⢟⢱⢕⢸⢷⡜⢽⣿⢿⢿⢷⢾⣿⣿⣧⣻⣿⣿⣿⣿⣵⣿⣿⣿⣿⣿⣿⣿⣿⣿⣿⣿⣿⣿⣿⣿⣿⣿⣿⣿⣿⣿⣿⣿⣿⣿⣿⣿⣿⣿⣿⣿⣿⣿⣿⣿⣿⣿⣿⣿⣿⣿⣿⣿⣿⣿⣿⣿⣿⣿⣾⣟⣟⣿⣿⣿⣿⣿⡻⣿⣿⣿⣿⣿⣿⣿⣿⣿⣿⣿⣷⣿⣿⣿⣯⣿⣿⣿⣿⣿⣿⣿⣽⣿⣿⣿⣿⣿⣾⢇⢕⢕⢱⡇⢝⢕⢕⢕⢕⢕⡸⡏⢹⣿⣿⡟⢿⣿⡇⠀⠀⢄⢕⢕⢕⢕⢕⠕⢕⣕⠀⠀⠀⠀⠀⠀⠀⠀⠀⠀⠀⠀⠀⠀⠀⠀⠀⠀⠀⠀⢀⢀⢀⢄⢄⢄⢔⢔⢔⢔⢕⢕⠀</a:t>
            </a:r>
            <a:br/>
            <a:r>
              <a:t>⠀⠀⠀⠀⠀⠀⠀⠀⠀⠀⠀⠀⠀⠀⠀⠀⠀⠀⠀⠀⠀⠀⠀⠀⠀⠀⠀⠀⠀⠀⠀⠀⠀⠀⠀⠀⠘⢕⢕⠁⠀⠀⠀⠀⠑⠐⠐⠑⠟⢟⢷⢕⢕⢕⢅⢕⢔⢐⢕⢕⢜⡳⢵⢕⢕⢕⢹⢿⢗⢞⢗⢕⢜⢻⡟⢝⢝⢝⢟⢿⢿⢽⣫⣿⣿⣿⣿⣿⣿⣿⣿⣿⣿⣿⣿⣿⣿⣿⣿⣿⣿⣿⣿⣿⣿⣿⣿⣿⣿⣿⣿⣿⣿⣿⣿⣿⣿⣿⣿⣿⣿⣿⣿⣿⣿⣿⣿⣿⣿⣿⣿⣿⣿⣿⣿⣿⣿⣿⣿⣿⣿⣿⣿⣿⣿⣿⣿⣾⣿⣿⣿⣿⣿⣿⣿⣿⣿⣿⣿⣿⣿⣿⣿⣿⣿⣿⣿⣿⣿⣿⣿⣿⣿⣿⣏⣟⢱⣜⢎⢕⢕⢕⢱⢇⢪⡕⡱⢸⣧⣾⣿⣿⢟⣫⣼⣿⣧⠀⠀⢕⢕⢕⢕⢕⠀⠀⠘⡏⢀⢀⢀⢀⢀⢄⢄⢀⢀⢄⢄⢄⢄⢔⢔⢔⢕⢕⢕⢕⢕⢕⢕⢕⢕⢕⢕⢕⢕⢕⢕⢕⠀</a:t>
            </a:r>
            <a:br/>
            <a:r>
              <a:t>⠀⠀⠀⠀⠀⠀⠀⠀⠀⠀⠀⠀⠀⠀⠀⠀⠀⠀⠀⠀⠀⠀⠀⠀⠀⠀⠀⠀⠀⠀⠀⠀⠀⠀⠀⠀⢕⢕⢕⠀⠀⠀⠀⠀⠀⠀⠀⠀⠀⠁⢕⢕⢕⢕⢕⡔⠘⠄⢀⠁⠑⢕⢕⢕⢕⢕⢕⢕⢁⢕⠑⢕⢕⢕⢕⢕⢕⢕⢱⢕⢇⢕⢾⣿⣿⣿⣿⣿⣿⣿⣿⣿⣿⣿⣿⣿⣿⣿⣿⣿⣿⣿⣿⣿⣿⣿⣿⣿⣿⣿⣿⣿⣿⣿⣿⣿⣿⣿⣿⣿⣿⣿⣿⣿⣯⣧⣜⣹⣿⣿⣿⣿⣿⣿⣿⣿⣿⣿⣿⣿⣿⣿⣿⣿⣿⣿⣿⣿⣿⣿⣿⣿⣿⣿⣿⣿⣿⣿⣿⣿⡻⣿⣿⣿⣿⢻⣿⣿⣿⣿⣿⣿⣿⣿⣿⣿⣷⣯⣷⣕⢕⢣⢵⣕⣕⡝⣷⡾⡝⢕⢕⢕⣜⣿⣟⢻⡿⡔⢄⢕⢕⢕⢕⠕⠕⠕⠕⠕⠕⠕⠕⠑⠑⠑⠑⠑⠑⠑⠑⠑⠑⠑⠑⠑⠑⠑⢑⢑⢑⢑⢕⢕⢕⢕⢕⢕⢕⢕⢕⢕⠀</a:t>
            </a:r>
            <a:br/>
            <a:r>
              <a:t>⠀⠀⠀⠀⠀⠀⠀⠀⠀⠀⠀⠀⠀⠀⠀⠀⠀⠀⠀⠀⠀⠀⠀⠀⠀⠀⠀⠀⠀⠀⠀⠀⠀⠀⠀⠀⢕⢕⢕⢕⠀⠀⠀⠀⠀⠀⠀⠀⠀⠀⠑⢕⢕⢕⢕⢔⠀⢄⢣⢔⢔⢕⢕⢕⢱⡕⢕⢕⠑⢕⢕⢕⢕⣧⢕⢕⢕⢕⢜⢕⢱⢕⢕⢜⢿⣿⣿⣿⣿⣿⣿⣿⣿⣿⣿⣿⣿⣿⣿⣿⣿⣿⣿⣿⣿⣿⣿⣿⣿⣿⣿⣿⣿⣿⣿⣿⢿⣿⣽⣿⣿⣿⣿⣿⣿⣿⣿⣿⣿⣿⣿⣿⣿⣿⣿⣿⣿⣿⣿⣿⣿⣿⣿⣿⣟⣻⣿⣿⣿⣿⣿⣿⣿⣿⣿⣿⣿⣿⣿⣿⣯⣽⣿⣽⣿⣾⣿⣿⣿⣿⣿⣿⣿⣿⣿⣿⣿⣿⢻⡟⢿⣝⣿⣿⣟⢯⣻⢜⡕⢜⢇⢕⢫⣵⣼⣻⣷⣧⢕⢕⢕⢕⢕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⢄⢕⢕⢕⢕⠀⠀⠀⠀⠀⠀⠀⠀⠀⠀⠀⢕⢕⢕⢕⢜⢕⣼⣧⢕⣕⡇⢱⣷⢕⢜⣧⢕⡕⢕⢕⢜⠕⢱⢕⢕⢕⢕⠕⢵⢇⢕⢕⢑⢕⣹⣿⣿⣿⣿⣿⣿⣿⣿⣿⣿⣿⣿⣿⣿⣿⣿⣿⣟⣿⡿⢿⣿⣿⣿⣿⣿⣿⣿⣿⣾⣷⣿⣿⣿⣿⣿⣿⣿⣿⣿⣿⣿⣿⣿⣿⣿⣿⣿⣿⣿⣿⣿⣿⣿⣿⣿⣿⣿⣿⣿⣿⣿⣿⣿⣿⣿⣿⡿⣿⣿⣿⣿⣿⣧⣝⢕⢽⢝⢝⡝⢺⣝⣻⣿⣿⣿⣿⣽⣿⣿⣿⣵⣿⣿⣷⢇⢜⢕⢹⣹⣿⣧⡕⢕⢕⢕⢕⢕⢝⢻⢏⢝⢕⢕⢕⢕⢕⠀⠀⠀⠀⠀⠀⠀⠀⠀⠀⠀⠀⠀⠀⠀⠀⠀⠀⠀⠀⠀⠀⠀⠀⠀⠀⠀⢀⢀⢄⢄⢄⢄⢄⢄⢄⢄⠀</a:t>
            </a:r>
            <a:br/>
            <a:r>
              <a:t>⠀⠀⠀⠀⠀⠀⠀⠀⠀⠀⠀⠀⠀⠀⠀⠀⠀⠀⠀⠀⠀⠀⠀⠀⠀⠀⠀⠀⠀⠀⠀⠀⠀⠀⠀⢕⢕⢕⢕⢕⠀⠀⠀⠀⠀⠀⠀⠀⠀⠀⠀⢕⢕⢕⢕⢄⣄⢕⢝⡜⢏⠕⢕⢕⢕⢕⢟⢕⢕⢔⢕⢅⢅⢕⢕⢕⢕⢔⢔⢕⢕⢕⣵⣷⣿⡝⢝⢹⣿⣿⣿⣿⣿⣿⣿⣿⣿⣿⣿⣿⣿⣿⣾⣿⣿⣿⣷⣿⣿⣿⣿⣿⣿⣿⣿⣿⣿⣿⣿⣿⣿⣿⣿⣿⣿⣿⣿⣿⣿⣿⣿⣿⣿⣿⣿⣿⣿⣿⣿⣿⣿⣿⣿⣿⣿⣿⣿⣿⣿⣿⣿⣿⣿⣿⣿⣯⢕⣟⣝⣻⣽⣷⣵⣼⣕⢕⣕⣜⣽⣿⣿⣿⣿⣿⣼⣿⣿⣷⢻⣿⣿⣯⣵⣷⣿⣿⣿⢿⢇⢕⢕⣕⢕⢱⢕⢝⢕⢕⢕⢕⢕⢕⢕⠀⠀⠀⠀⠀⠀⠀⠀⠀⠀⠀⠀⠀⠀⠀⠀⠀⠀⠀⠀⠐⠑⠑⠑⠕⠕⠕⠕⢕⢕⢕⢕⢕⢕⢕⢕⢕⠀</a:t>
            </a:r>
            <a:br/>
            <a:r>
              <a:t>⠀⠀⠀⠀⠀⠀⠀⠀⠀⠀⠀⠀⠀⠀⠀⠀⠀⠀⠀⠀⠀⠀⠀⠀⠀⠀⠀⠀⠀⠀⠀⠀⠀⠀⠀⢕⢕⢕⢕⢕⠀⠀⠀⠀⠀⠀⠀⠀⠄⠀⠀⠕⠕⢕⠕⠕⠎⢕⣵⣇⡕⢕⢜⠇⢕⢑⢕⢕⢕⢕⢕⢕⢕⢕⢕⢇⢕⢕⢕⢱⢾⣿⣿⣟⣻⣿⣷⡎⢸⣯⣿⣿⣿⣿⣿⣿⣿⣿⣿⡏⣿⣏⢱⣵⣿⣿⣿⣿⣟⡟⢱⢜⢟⣿⣿⣿⣿⣿⣿⣿⣿⣿⣿⣿⣿⣿⣿⣿⣿⣿⣿⣿⣾⣿⣿⣿⣿⣿⣿⣿⣿⣿⣿⣿⣿⣿⣿⣿⣿⣿⣿⣿⢿⣿⣝⢜⡕⣱⣏⢜⢟⣿⣿⣿⣿⣿⣽⣯⣵⣾⣯⣿⣿⣿⣿⣿⣿⣿⣿⣿⣷⣾⣿⣿⣟⣿⡟⢇⢁⢅⢕⢎⢕⢇⢕⢕⢕⢕⢅⢁⠁⠁⠁⠀⠀⠀⠀⠀⠐⠐⠀⠀⠀⠀⠀⠀⠄⠀⠀⠀⠀⠀⠀⠀⠀⠀⠀⠀⠀⠀⠀⠀⠀⠀⠀⠀⠀⠀⠀⠁⠀</a:t>
            </a:r>
            <a:br/>
            <a:r>
              <a:t>⠀⠀⠀⠀⠀⠀⠀⠀⠀⠀⠀⠀⠀⠀⠀⠀⠀⠀⠀⠀⠀⠀⠀⠀⠀⠀⠀⠀⠀⠀⠀⠀⠀⠀⠀⢕⢕⢕⢕⢕⠀⠀⠀⠀⠀⠀⠀⠀⠀⠀⠀⠀⠀⠀⠀⠁⢕⣜⢕⢑⠐⠅⠐⠀⢁⢑⢕⢕⣧⡱⢕⢕⢜⣕⢳⢗⣕⣜⢿⢝⣣⣿⣿⣿⣿⣿⣿⣵⣾⣿⣿⣿⣿⣿⣿⣿⣿⣿⣿⣿⣿⣿⣿⣿⣾⣿⣿⣿⣿⣷⡾⣗⣾⣿⣿⣿⣿⣿⣿⣿⣿⣿⣿⣿⣿⣿⣿⣿⣿⣿⣿⣿⣿⣿⣿⣿⣿⣿⣿⣿⣿⣿⣿⣿⣿⣿⣿⣿⣿⣿⣿⣿⣿⣯⡜⢹⣷⣎⣿⣷⣾⣿⣿⣿⢿⣿⣿⣿⣿⣿⣿⣿⣿⣿⣟⢟⣿⣿⡯⢕⢿⣿⣿⣽⢽⣿⡗⢕⢣⢕⢅⢕⢑⠁⢕⢕⢕⢕⢅⠕⠀⠀⠀⠀⠀⠀⠀⠀⠀⠀⠀⠀⠀⠀⠀⠀⠀⠀⠀⠀⠀⠀⠀⠀⠀⠀⠀⠀⠀⠀⠀⠀⠀⠀⠀⠀⠀⠀⠀⠐⠀</a:t>
            </a:r>
            <a:br/>
            <a:r>
              <a:t>⠀⠀⠀⠀⠀⠀⠀⠀⠀⠀⠀⠀⠀⠀⠀⠀⠀⠀⠀⠀⠀⠀⠀⠀⠀⠀⠀⠀⠀⠀⠀⠀⠀⠀⠀⢕⢕⢕⢕⢕⠀⠀⠀⠀⠀⠀⠀⠀⠀⠀⠀⠀⠀⠀⠀⠀⢄⡄⢕⢀⢄⢔⢔⢕⢕⢕⢕⢕⢕⢕⢱⢵⣺⢿⢝⢾⡿⢟⢕⢎⡿⡿⣿⣿⣿⣿⣿⣿⡿⢟⣿⣿⣿⣿⣿⣿⣿⣿⡟⣻⣿⣿⣟⣝⣝⣽⣵⣟⣿⣣⣼⣿⢿⣿⣿⣿⣿⣿⣿⣿⣿⣿⣿⣿⣿⣿⣿⣿⣿⢿⣿⣿⣿⣿⣿⣿⣿⡿⣿⣿⣿⣿⣿⣿⣿⣿⣿⣿⣿⣿⣿⣿⣿⣿⣿⣽⣿⣽⣻⣿⣿⣿⣷⣿⣿⣿⣿⣿⣟⣿⣿⣿⣿⣿⣿⣿⣿⣿⣧⣵⣕⣿⣿⣯⢕⢝⢕⢕⢕⢕⢕⢔⢕⢕⢕⣇⢕⢅⢕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⠀⠀⠀⠀⠀⠀⠀⠀⠀⠀⠀⢜⢕⢅⢟⢏⢕⢕⠑⢕⢜⢇⢕⠑⠑⢕⢕⢝⢧⡕⣻⣿⣷⣕⡕⢇⣾⣿⣿⣿⣿⣿⣿⣿⣿⣿⣿⣿⣿⣿⣿⣿⡿⣳⣿⣿⣟⣻⢿⣿⣿⣿⣷⣿⣿⣿⣿⣼⣏⢿⣿⣿⣿⣿⣿⣿⣿⣿⣿⣿⣿⣿⣿⣿⣾⣿⣿⣿⣿⣿⣾⣿⣿⣿⣿⣿⣿⣿⣿⣿⣿⣿⣿⣿⣿⣿⣿⣿⣿⣿⣿⣿⣿⣿⣿⣿⣧⣽⣿⣿⣿⣿⣿⣿⣿⣿⣿⡟⢹⣿⣿⣿⣿⣿⣯⣿⣿⣿⣳⣷⢧⣷⣇⣕⣕⡕⢵⢕⡕⡼⡟⢕⢕⢕⢔⢔⢄⢄⢄⢄⢄⢀⢀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⠀⠀⢀⢀⢀⠀⢄⢄⢰⣕⢕⢕⢱⢕⢞⠕⠑⠁⠀⠀⠑⢕⢕⢔⢀⢕⢕⢕⣵⢸⢿⣿⣿⣿⣷⣷⣵⣟⣾⡻⢟⣿⣿⣿⣿⣿⣿⣿⣿⣿⣿⡟⣏⣿⢿⣿⣿⣿⣷⣼⣽⣿⣿⣿⣿⣿⣾⣿⣿⣿⣿⣿⣿⣿⣿⣿⣿⣿⣿⣿⣿⣟⣿⣿⣿⣿⣿⣿⣿⣿⣿⣿⣿⣿⣿⣿⣿⣿⣿⣿⣿⣿⣿⣿⣿⣿⣿⣿⣿⣿⣿⣿⣿⣿⣿⣿⣿⣿⣿⣿⣿⣟⣟⢿⡿⣿⣿⣷⣾⣿⣿⣿⣿⣿⣿⣿⣿⣿⣿⢯⣿⣿⢿⢿⣷⣵⣼⡵⢾⢕⡜⣇⢣⢕⢕⢑⠀⠀⠁⠁⠁⠁⠑⠑⠁⠑⠕⠐⢔⢔⢔⢄⢄⢄⢀⢀⢀⢀⢀⢀⢀⢀⠀⠀⠀⠀⠀⠀⠀⠀⠀⠀⠀⠀⠀⠀</a:t>
            </a:r>
            <a:br/>
            <a:r>
              <a:t>⠀⠀⠀⠀⠀⠀⠀⠀⠀⠀⠀⠀⠀⠀⠀⠀⠀⠀⠀⠀⠀⠀⠀⠀⠀⠀⠀⠀⠀⠀⠀⠀⠀⠀⠀⢕⣕⣕⣱⡕⢄⠄⠄⠐⠐⠑⢕⢕⢕⠀⠀⠀⠑⠑⠟⢝⢗⢔⢕⢕⢀⠄⠅⢄⢀⠀⢕⢧⢕⢕⢺⢗⢾⣿⣿⣿⣿⡿⣿⣎⣝⣱⣏⢝⡹⢷⢿⣿⢿⣿⣟⡏⢻⣿⣿⣿⣿⣿⣿⣿⣷⣿⣻⣽⡿⣿⣿⢿⡿⣿⣿⣿⣿⣿⣿⣿⣿⣿⣿⣿⣿⣿⣿⣿⣿⣿⣿⣿⣿⣿⣿⣿⣿⣿⣿⣿⣿⣿⣿⣿⣿⣿⣿⣿⣿⢿⣿⣿⣿⣿⣿⣿⣿⣿⣿⣿⣿⣿⣿⣿⣿⣿⣿⣿⣿⣿⣷⣵⣵⣾⣿⣿⣿⣿⣿⣿⣿⣿⣿⣿⣿⣿⣿⣿⣿⣿⣿⣿⣿⣿⣿⣿⣿⣷⢗⣾⣿⣧⣕⣱⡕⠀⠀⠀⠀⠀⠀⠀⠀⠀⠀⠀⠀⠀⠀⢔⠀⠀⠀⠁⠁⠁⠁⠑⠑⠑⠕⠕⠕⢕⢕⢕⢕⢔⢔⢔⢔⢄⢄⢄⠀</a:t>
            </a:r>
            <a:br/>
            <a:r>
              <a:t>⠀⠀⠀⠀⠀⠀⠀⠀⠀⠀⠀⠀⠀⠀⠀⠀⠀⠀⠀⠀⠀⠀⠀⠀⠀⢀⢀⢄⢄⢄⢔⠕⠕⠐⢑⢻⣿⣿⣿⢕⠐⠐⠁⠁⠀⠀⠀⠁⠀⠀⠀⠀⠀⠀⠀⢕⠑⠑⠑⠑⠐⠀⠀⢄⠀⢄⡑⠄⠁⠵⢕⢕⢕⢝⢏⢟⢟⡹⢟⢟⢕⢕⢕⢕⢱⢞⢻⢿⣵⣝⣹⣿⢜⢿⢿⣿⣧⡿⢿⣏⢝⢕⢝⣿⢿⣿⣿⣧⣵⣼⣿⣿⣿⣿⣿⣿⣿⣿⣿⣏⢝⣯⣿⣿⣿⣿⣿⣿⣿⣿⣿⣿⣿⣿⣿⣿⣿⣿⣿⣿⣿⣿⣿⣿⣿⣷⣿⣿⣿⣿⣿⣿⣿⣿⣿⣿⣿⣿⣿⣿⣿⣿⣿⣿⣿⣿⣿⣿⣿⣿⣿⣿⣿⣿⣿⣿⣿⣿⣿⣿⣿⣿⣿⡿⢟⢟⡟⢟⣾⣿⣿⣿⣿⢿⣿⣿⣿⣿⣿⣿⡇⢔⢄⢄⢄⢀⠀⠀⠀⠀⠀⠀⠀⠀⢔⠀⠀⠀⠀⠀⠀⠀⠀⠀⠀⠀⠀⠀⠀⠀⠀⠀⠀⠁⠁⠁⠑⠑⠕⠕⠀</a:t>
            </a:r>
            <a:br/>
            <a:r>
              <a:t>⠀⠀⠀⠀⠀⠀⠀⠀⠀⠀⠀⠀⠀⠀⢀⢀⢀⢄⢄⢄⢔⢔⠕⠕⠕⢑⢑⢅⢅⢄⠔⠔⠑⠑⠁⢝⢝⢏⢕⠑⠀⠀⠀⠀⠀⠀⠀⠀⠀⠀⠀⠀⠀⠀⠀⠀⠀⠀⠀⠀⠀⠁⠀⠀⢀⠁⢕⢕⢀⢀⢄⢕⢕⢱⣕⡕⢕⢕⢕⢕⢕⢕⢱⢇⢕⢕⢜⢷⣽⢯⣻⣿⢕⣾⣾⣿⣯⢇⢞⢝⢟⡿⣿⣟⢕⣿⣿⣿⣿⣿⣿⣿⣿⣿⣿⣿⣿⣿⣿⢟⣷⣽⣿⣿⣿⣿⣿⣿⣿⣿⣿⣿⣿⣿⣿⣿⢻⣿⣿⣿⣿⣿⣿⣿⣿⣷⣿⣿⣿⣿⡿⢻⣿⡿⣿⣿⣿⣿⣿⣿⣿⣿⣿⣿⣿⣿⣿⣿⣿⣿⣽⣿⣿⣿⣿⣿⣿⣿⣿⣿⣿⣿⣿⢇⢱⣧⣱⣕⢝⣽⣻⣿⣿⣿⡿⢿⣟⢟⢻⣿⢇⠑⠕⠕⠕⢕⢔⢕⢕⢄⢄⢔⢄⣔⣕⢀⠀⠀⠀⠀⠀⠀⠀⠀⠀⠀⠀⠀⠀⠐⠐⠔⠄⠄⢄⢀⢀⠀⠀⠀⠀</a:t>
            </a:r>
            <a:br/>
            <a:r>
              <a:t>⢄⢀⢀⢀⢄⢄⢄⢔⢔⢔⢕⢕⢕⢕⢕⢕⢕⢑⢅⢅⠔⠔⠑⠑⠑⠁⠁⠀⠀⠀⠀⠀⠀⠀⠀⢕⢕⢕⢕⠀⠀⠀⠀⠀⠀⠀⠀⠀⠀⠀⠀⠀⠀⠀⠀⠀⠀⠀⠀⠀⢀⢅⠀⠔⡜⠅⠁⢀⢕⢔⠑⠁⠑⢜⢟⣕⢕⢕⢕⢕⣷⡾⢿⢳⢳⢵⢗⢝⢕⡎⣿⡿⢿⢿⣿⢝⢕⣕⣕⢕⢕⢕⢜⢻⣷⣿⣿⣿⣿⣿⣿⡿⣿⣿⣿⣿⣿⣿⣷⣽⣿⣿⣿⣿⣿⣿⣿⣿⣿⣿⣿⣿⣟⣿⣿⣿⣿⢫⣻⣿⣿⣿⣿⣿⣿⣿⣿⣿⣿⣿⣵⡕⣝⢇⣱⣵⣼⡷⡝⢟⣿⣿⣿⢟⢟⢗⢇⡽⢻⣿⣿⣿⣿⣿⣿⣿⣿⣿⣿⣿⣿⣿⣼⣵⣮⢿⡯⢕⣱⢟⣿⣿⣿⣏⢕⣼⣾⣿⢇⢕⠕⢔⢔⢄⠄⠀⠀⠁⠀⠁⠑⠑⢕⢿⢿⠕⢕⢕⢕⢔⢔⢔⢔⢄⢄⢄⢄⢄⢄⢀⢀⢀⢀⢀⠀⠀⠁⠁⠑⠕⠀</a:t>
            </a:r>
            <a:br/>
            <a:r>
              <a:t>⢕⢕⢕⢕⢕⢕⢕⢕⢕⢕⢕⢕⠕⠕⠕⠑⠑⠑⠁⠀⠀⠀⠀⠀⠀⠀⠀⠀⠀⠀⠀⠀⠀⠀⠀⢕⢕⢕⢕⠀⠀⠀⠀⠀⠀⠀⠀⠀⠀⢰⡀⠀⠀⠀⠀⠀⠀⠀⠀⠁⠄⠀⠀⠀⢜⢔⢔⢜⠁⠕⠀⠀⢁⢀⠑⠕⠕⢕⢕⢕⢝⢕⢕⢕⢕⢕⢕⢱⢕⢜⢇⢕⢕⢕⢕⢕⡺⢟⢗⢇⡼⢜⢝⣽⣿⢿⢿⡻⣼⡮⡕⢗⡽⣿⣿⣿⣿⣿⣿⣿⣿⣿⣿⣿⣿⣿⣿⣿⣿⣿⣿⣿⣿⣿⣽⣿⣿⣽⢟⣿⣿⣿⣟⣷⣽⣿⣿⣯⣻⣿⣿⣿⣿⣿⣿⣿⣯⣝⣵⣷⣝⣿⣿⣿⣞⣕⢏⢕⢕⢽⣿⣿⣿⣿⣿⣿⣿⣿⣿⣿⣿⣿⣿⣿⣿⣇⣿⣾⣷⣯⣾⣯⣼⣿⣸⢿⣿⣿⣱⢇⠕⢕⢔⢄⠀⠀⠑⠀⠐⠔⠄⢔⣕⢕⢕⠀⠀⠀⠁⠑⠑⠑⠕⠕⢕⢕⢕⢕⢕⢕⢕⢕⢕⢕⢕⢕⢕⢕⢔⢔⠀</a:t>
            </a:r>
            <a:br/>
            <a:r>
              <a:t>⢕⠕⠕⠕⠑⠑⠑⠁⠁⠀⠀⠀⠀⠀⠀⠀⠀⠀⠀⠀⠀⠀⠀⠀⠀⠀⠀⠀⠀⠀⠀⠀⠀⠀⠀⢕⢕⢕⢕⠀⠀⠀⠀⠀⠀⠀⠀⠀⠀⢸⣿⣦⢐⠀⠀⠀⠀⠀⠀⠀⠀⠀⢄⠔⠁⢀⢀⢀⠑⠑⢄⢕⡕⠑⠀⠀⠰⠑⠁⢕⢕⢕⢕⢕⠑⢕⢀⢑⢕⡕⢕⢷⢕⢕⡕⢕⢕⣗⢕⢕⣵⣵⣾⡗⡝⢺⢺⣯⢕⢇⣻⣿⣧⣽⣿⣿⣿⣿⣿⣿⣿⣿⣿⡏⢻⢿⢿⣿⣟⡿⣿⣿⣿⣿⣿⡿⣿⣿⡼⣿⣿⣿⣿⣿⣿⣿⣿⢿⢏⣟⣟⣿⣿⣝⢻⣽⣟⣿⡏⢝⢇⢕⢻⣿⣽⡜⢇⢜⡱⣸⣿⣿⣿⣿⣿⣿⣿⣿⣿⣿⣿⣿⣿⣿⢿⣿⣽⣿⣿⣿⣿⡿⢿⢿⢻⣿⣿⢿⢽⢕⢔⢄⢀⠀⠀⠀⠀⠔⠄⠀⠀⢕⢕⢕⢕⠀⠀⠀⠀⠀⠀⠀⠀⠀⠀⢀⢀⢁⠁⠑⠑⠕⠕⢕⢕⢕⢕⢕⢕⢕⠀</a:t>
            </a:r>
            <a:br/>
            <a:r>
              <a:t>⢄⢄⢄⠔⠐⠐⠁⠀⠀⠀⠀⠀⠀⠀⠀⠀⠀⠀⠀⠀⠀⠀⠀⠀⠀⠀⠀⠀⠀⠀⠀⠀⠀⠀⠀⠕⢕⢕⢕⢄⠀⠀⠀⠀⠀⠀⠀⠀⠀⣼⣿⣿⣷⣄⠀⠀⠀⠀⠀⠀⠀⠀⠁⢄⠀⠐⢑⢑⢔⢕⢕⢅⢑⢔⠀⢔⢀⢀⢄⢅⢕⡇⢕⠀⠀⠀⠄⢔⠕⢕⢕⢜⡇⢕⢜⢱⢕⢷⣿⡿⡿⢟⢕⢝⢕⢱⢕⡎⢝⢺⣿⣿⣗⣻⣿⣿⣿⣿⣿⣿⣿⣿⢕⢜⢕⢇⢕⢝⢻⣷⣿⣿⣻⣿⣿⣿⣽⣿⣷⣿⣿⣿⡿⢿⣷⢎⢷⣷⣷⣿⣿⣿⣻⣿⣽⣿⣱⡇⢕⢕⢕⢕⣕⡟⢻⣿⣵⣷⣾⣿⣿⣿⣿⣿⣿⣿⣿⣿⣿⣯⢾⢿⣿⢿⢿⣿⣾⢧⢻⢏⢕⢅⢕⢎⢕⢕⢱⢕⠕⠑⠑⠑⠕⢔⢔⢄⢔⢄⢀⠀⢕⢕⢕⢕⠁⠀⠀⠀⠀⠀⠀⠀⠀⠀⠀⠀⠀⠁⠁⠑⠕⠔⢔⢄⢅⢕⢕⢕⢕⢕⠀</a:t>
            </a:r>
            <a:br/>
            <a:r>
              <a:t>⠁⠀⠀⠀⠀⠀⠀⠀⠀⠀⠀⠀⠀⠀⠀⠀⠀⠀⠀⠀⠀⠀⠀⠀⠀⠀⠀⠀⠀⠀⠀⠀⠀⠀⠀⠀⢕⢕⢕⢕⠀⠀⠀⠀⠀⠀⠀⠀⠀⣿⣿⣿⣿⣿⣧⠀⠀⠀⠀⠀⠀⠀⠀⠀⠑⢵⢔⠕⢱⢿⢗⢰⣕⡔⢄⢕⢔⢕⢔⢕⢟⢇⢁⠁⠐⠀⢁⢕⢕⢕⢕⢜⣕⢕⢕⢕⢜⣝⡹⡇⢜⢗⢧⡕⢕⡕⢕⢇⣝⣽⡟⣟⣿⢿⣿⣿⣿⣿⣿⣿⢿⣿⣣⢕⡕⡟⢕⢜⢕⢼⢿⣿⣿⣿⣿⣿⣿⣿⡿⢿⢟⢝⢗⢳⡷⢽⣿⢿⢿⣿⣿⡷⢾⣿⣿⣯⡝⣝⣱⣕⢕⢕⢜⢕⢕⡸⢟⣿⣿⣿⣿⣿⣿⣿⣿⣿⣿⣿⣿⣿⣾⢿⣿⣿⡇⡜⢱⡕⢕⢵⣵⢕⢕⣕⣕⢕⢕⡕⠀⠀⠀⠀⠀⠀⠀⠁⠕⠕⠕⢔⢱⣵⣕⡕⠀⠀⠀⠀⠀⠀⠀⠀⠀⠀⠀⠀⠀⠀⠀⠀⠀⠀⠀⠑⠑⠕⠕⢕⢕⢕⠀</a:t>
            </a:r>
            <a:br/>
            <a:r>
              <a:t>⠀⠀⠀⠀⠀⠀⠀⠀⠀⠀⠀⠀⠀⠀⠀⠀⠀⠀⠀⠀⠀⠀⠀⠀⠀⠀⠀⠀⠀⠀⠀⠀⠀⠀⠀⠀⢕⢕⡕⢕⠀⠀⠀⠀⠀⠀⠀⠀⠀⣿⣿⣿⣿⣿⣿⡕⠀⠀⠀⠀⠀⠀⠀⠀⠀⠀⠁⢱⣕⣸⣧⣵⢕⢕⢀⢕⢕⢕⢕⢕⢕⢱⢑⢀⡄⠑⠁⠁⢕⢕⢕⢜⢹⢕⢕⣧⢎⢕⢕⢕⣕⣱⡕⢵⢱⢕⢪⣽⡟⣼⣵⣟⣮⣿⢿⣿⣷⢿⢏⢝⢕⢟⣝⢕⢝⢏⣱⢝⢕⢷⣕⣾⣿⣿⣿⣿⣻⢏⢕⢕⣕⣕⣕⢕⢕⢕⢕⢕⣪⣫⣧⣕⣿⣿⣿⢿⢏⢹⡝⢝⣱⢕⣵⢗⢟⡟⢇⢕⢻⣿⣏⢹⣟⣟⣿⣿⣝⣽⡿⢕⣵⣷⣷⣷⣮⣗⢟⠑⠑⢱⢝⣵⢕⢜⢜⢝⠃⠀⠀⠀⠀⠀⠀⠀⠀⠀⠀⠀⠀⠀⢝⢟⢿⢿⢕⢔⢄⢀⢀⠀⠀⠀⠀⠀⠀⠀⠀⠀⠀⠀⠀⠀⠀⠀⠀⠀⠀⠄⢅⢕⠀</a:t>
            </a:r>
            <a:br/>
            <a:r>
              <a:t>⠀⠀⠀⠀⠀⠀⠀⠀⠀⠀⠀⠀⠀⠀⠀⠀⠀⠀⠀⠀⠀⠀⠀⠀⠀⠀⠀⠀⠀⠀⠀⠀⠀⠀⠀⠀⠕⢜⢕⢕⢄⠀⠀⠀⠀⠀⠀⠀⢄⣿⣿⣿⣿⣿⣿⣧⠀⠀⠀⠀⠀⠀⠀⠀⠀⠀⠀⠁⠜⠏⢝⢝⢕⣄⢁⠁⠑⢕⢔⢄⢔⢕⠕⢔⠀⠀⢄⢕⢕⢕⢕⢕⢕⢕⢕⢻⣵⣕⣵⡿⣷⣿⢜⢕⢕⢕⣷⣏⣳⣿⣿⣿⣿⣫⣿⣾⢕⢎⢕⢕⡕⢱⢱⢕⢕⢸⣿⢇⢱⢷⣿⣿⣿⣿⣿⣿⣿⢇⢕⢕⢕⢜⢝⢕⢕⢵⢵⣾⣿⣿⣿⣿⣿⢕⢕⢕⡕⣕⡜⢫⢕⢕⢇⢕⢱⣗⣣⢵⣵⢎⢕⢼⢿⣿⣟⣿⣿⣿⢕⢕⢧⢝⢝⢻⢻⡝⢱⢗⢕⢗⢟⢟⡧⢵⠑⠀⠀⠀⠀⠀⠀⠀⠀⠀⠀⠀⠀⠀⠀⠀⢕⢕⢕⢕⠀⠁⠑⠑⠕⢕⢔⢄⢄⢀⢀⠀⠀⠀⠀⠀⠀⠀⠀⠀⠀⠀⠀⠀⠀⠀⠀</a:t>
            </a:r>
            <a:br/>
            <a:r>
              <a:t>⠀⠀⠀⠀⠀⠀⠀⠀⠀⠀⠀⠀⠀⠀⠀⠀⠀⠀⠀⠀⠀⠀⠀⠀⠀⠀⠀⠀⠀⠀⠀⠀⠀⠀⠀⠀⠀⢕⢕⢕⢕⠀⠀⠀⠀⠀⠀⠀⢱⣿⣿⣿⣿⣿⣿⣿⠀⠀⠀⠀⠀⠀⠀⠀⠀⠀⠁⠀⠀⠀⠀⠁⠜⢝⢕⠐⠀⢕⢕⠇⢕⢕⢅⢕⢱⢵⢕⢎⢕⣷⣧⣕⣕⢕⢜⣾⢝⢕⢇⡸⢜⢕⢜⡕⢕⢣⣿⣧⣽⣿⣿⣿⢿⡿⣿⡾⢗⢕⢵⣿⢕⣵⢕⢕⢕⢝⢕⢕⣕⣿⣿⣿⣿⣿⣿⣿⡟⢇⢕⢕⢕⢕⢕⢕⢕⢕⢕⡱⢜⣟⣿⣻⣕⢕⢕⢱⢜⢻⢧⣼⡇⢜⡗⢇⢜⣷⢕⢱⣹⡇⢕⢕⢕⢝⢕⢕⢱⢵⢵⡕⡕⢑⢕⢱⢱⢿⣷⡕⢵⣱⣽⢝⠙⠀⠀⠀⠀⠀⠀⠀⠀⠀⠀⠀⠀⠀⠀⠀⠀⠀⢕⢕⢕⠁⠀⠀⠀⠀⠀⠀⠁⠁⠑⠕⠕⢕⢕⢔⢄⢄⢀⠀⠀⠀⠀⠀⠀⠀⠀⠀⠀</a:t>
            </a:r>
            <a:br/>
            <a:r>
              <a:t>⠀⠀⠀⠀⠀⠀⠀⠀⠀⠀⠀⠀⠀⠀⠀⠀⠀⠀⠀⠀⠀⠀⢀⠀⠀⠀⠀⠀⠀⠀⠀⠀⠀⠀⠀⠀⠀⢕⢕⢕⢕⠀⠀⠀⠀⠀⠀⠀⢜⣿⣿⣿⣿⣿⣿⣿⡇⠀⢀⢄⢔⢔⠕⠁⠀⠀⠀⠀⠀⠀⠀⠀⠀⠁⠕⢕⢔⢔⢔⢄⢄⢕⢕⡞⢾⢵⢪⢞⢱⢕⣵⣵⢇⢿⢜⣱⣧⣣⣞⡕⡕⢷⣿⣽⣕⣱⣜⢟⣿⣿⣷⣵⣕⢕⣱⣱⡕⢕⢕⣜⡜⣿⢕⢕⡕⢇⢧⣏⣽⢻⣿⣿⣿⣿⣿⣿⣿⣵⣕⣕⢱⣕⢕⢕⢕⢕⣸⣿⣿⣿⢏⢟⣿⣕⢕⢕⢕⢕⢜⢻⣧⡜⢺⡷⢷⣿⡷⣧⣏⢕⢕⢱⢕⢕⢕⢕⠕⢕⢱⢿⢇⢕⢕⢕⢕⢕⢱⣧⢜⠙⠕⠑⠀⢄⢀⢀⠀⠀⠀⠀⣠⣇⠀⠀⠀⠀⠀⠀⠀⢄⢕⢕⢕⠀⠀⠀⠀⠀⠀⠀⠀⠀⠀⠀⠀⠀⠁⠑⠕⠕⢕⢕⢕⢔⢄⢄⢀⠀⣀⣀⠀</a:t>
            </a:r>
            <a:br/>
            <a:r>
              <a:t>⠀⠀⠀⠀⠀⠀⠀⠀⠀⠀⠀⠀⠀⠀⠀⠀⠀⢀⠄⠀⠐⠁⠀⠀⠀⠀⠀⠀⠀⠀⠀⠀⠀⠀⠀⠀⠀⠀⢕⢕⢕⢀⠀⠀⠀⠀⠀⠀⠕⣿⣿⣿⣿⣿⣿⣿⣿⢔⢕⠕⠑⠀⠀⠀⠀⠀⠀⠀⠀⠀⠀⠀⠀⠀⠀⠀⠘⠱⢗⢾⡿⢕⣼⣷⡕⢜⣕⢵⡜⢻⡕⢪⡕⢱⢵⢗⢞⢏⢜⢇⢕⡕⢕⢜⢝⢿⢿⣿⣿⢻⣿⣧⣼⣿⣿⣿⡜⢇⢞⢝⢿⡻⡏⢕⢕⢝⢕⣼⢞⢿⣿⣿⣿⣿⣿⣿⣿⣿⣿⣿⣯⣝⣷⣷⣷⡿⢏⢝⣻⣷⢕⢜⣹⣿⣗⢵⣕⢱⢕⡕⢿⡽⢣⣵⢕⢜⣗⢜⢜⡝⢻⣷⡕⢕⢔⢅⢕⢕⢑⢕⢕⢑⢕⢕⢕⠕⠞⠕⠀⠀⠀⠀⠀⠀⠁⠕⢕⢔⣰⣾⣿⣿⠀⠀⠀⠀⠀⠀⠀⢕⢕⢕⢕⠀⠀⠀⠀⠀⠀⠀⠀⠀⠀⠀⠀⠀⠀⠀⠀⠀⠀⠁⠁⠁⢷⣶⣿⣿⣿⣿⠀</a:t>
            </a:r>
            <a:br/>
            <a:r>
              <a:t>⠀⠀⠀⠀⠀⠀⠀⠀⠀⠀⠀⠀⢀⠄⠄⠐⠁⠀⠀⠀⠀⠀⠀⠀⠀⠀⠀⠀⠀⠀⠀⠀⠀⠀⠀⠀⠀⠀⢕⢕⢕⢕⠀⠀⠀⠀⠀⠀⠀⣿⣿⣿⣿⣿⣿⣿⣿⣇⠀⠀⠀⠀⠀⠀⠀⠀⠀⠀⠀⠀⠀⠀⠀⠀⠀⠀⠀⠀⠀⠈⠑⢕⢟⢱⡼⢇⢕⢱⢜⢕⢕⡜⢕⢕⢕⢕⢕⢕⢕⢕⢕⢕⢕⢕⢜⡝⢞⢜⢿⣿⣿⣾⣽⣿⢇⢕⢎⢇⡕⡕⢕⢝⢱⣧⢇⢎⣧⣟⣽⣗⢻⣿⣿⡿⢿⣿⣿⣿⢣⣿⣿⣿⣿⢟⢿⣧⣧⣎⡕⢱⡵⢕⢝⢝⢿⣵⡕⢵⢕⢗⢸⣟⡜⢝⢷⣵⣼⣵⣕⣸⣷⢕⢕⢜⢗⡵⣕⣵⢗⢕⢕⠕⢕⠕⠑⠀⠀⠀⠀⠀⠀⠀⠀⠀⠀⢀⣵⣿⣿⣿⣿⣿⡇⢄⢀⠀⠀⠀⠀⢕⢕⢕⠕⠀⠀⠀⠀⠀⠀⠀⠀⠀⠀⠀⠀⠀⠀⠀⠀⠀⠀⠀⠀⠀⠀⠙⢿⣿⣿⣿⠀</a:t>
            </a:r>
            <a:br/>
            <a:r>
              <a:t>⠀⠀⠀⠀⠀⠀⠀⢀⠄⠐⠐⠁⠀⠀⠀⠀⠀⠀⠀⠀⠀⠀⠀⠀⠀⠀⠀⠀⠀⠀⠀⠀⠀⠀⠀⠀⠀⠀⠕⢕⢕⢕⠀⠀⠀⠀⠀⠀⢀⣿⣿⣿⣿⣿⣿⣿⣿⣿⡄⠀⠀⠀⠀⠀⠀⠀⠀⠀⠀⠀⠀⠀⠀⠀⠀⠀⠀⠀⠀⠀⠀⠀⠁⠑⠕⢣⡕⢕⢜⢕⢕⢕⢅⠐⠁⢕⢕⢕⡕⢕⢕⢕⢕⢕⢕⢕⢕⢕⢜⡟⢿⣿⢿⢵⣕⢕⡕⢕⢱⡜⢳⣷⣿⡕⣱⣕⢻⣿⣿⣿⣿⢯⣻⣞⣿⣿⣿⣿⣿⣿⣿⣿⣿⣧⢕⢸⣿⡧⢝⢳⣿⢧⢕⢕⣵⣷⡧⡕⢕⢕⢎⢝⢏⢕⢸⢇⢕⢝⣿⣿⣿⣧⡱⢵⣵⡟⢏⢕⢕⢕⢕⠑⠁⠀⠀⠀⠀⠀⠀⠀⠀⠀⠕⢔⣵⣿⣿⣿⣿⣿⣿⡿⢕⠕⢕⢕⢔⢄⣄⡕⢕⢕⠀⠀⠀⠀⠀⠀⠀⠀⠀⠀⠀⠀⠀⠀⠀⠀⠀⠀⠀⠀⠀⠀⠀⠀⠀⠙⢿⣿⠀</a:t>
            </a:r>
            <a:br/>
            <a:r>
              <a:t>⠀⠀⢀⠄⠐⠑⠁⠀⠀⠀⠀⠀⠀⠀⠀⠀⠀⠀⠀⠀⠀⠀⠀⢀⢀⢄⠄⠀⠀⠀⠀⠀⠀⠀⠀⠀⠀⠀⠀⢕⢕⢕⢔⠀⠀⠀⠀⠀⢱⣿⣿⣿⣹⣿⣿⣿⣿⣿⣧⠄⠀⠀⠀⠀⠀⠀⠀⠀⠀⠀⠀⠀⠀⢄⠀⠀⠀⠀⠀⠀⠀⠀⠀⠀⠀⠀⠕⢕⢷⢕⢑⢕⢕⢔⢔⢕⢕⢕⢕⢕⢕⢕⢕⢕⢕⢕⢕⢕⢕⢇⢕⢕⢕⢕⢜⢕⢜⢇⢕⢻⣧⡜⢿⣿⣿⢿⣾⡿⢫⢟⢝⢕⢕⢕⢻⢻⢟⢻⣿⣿⣿⣿⣿⣿⢇⡕⢝⢕⢧⣕⡜⣕⡵⢇⢕⣜⣷⡇⢇⢕⢕⢕⢕⢕⢕⢕⢑⢜⢝⢝⢝⢟⣿⡝⠕⠑⠑⠀⠀⠀⠀⠀⠀⢀⠀⠀⠀⠀⢀⠀⠀⠀⢀⣼⣿⣿⣿⣿⣿⣿⢟⠁⠀⠀⠀⠁⠑⢕⣿⣿⣷⣕⢀⠀⠀⠀⠀⠀⠀⠀⠀⠀⠀⠀⠀⠀⠀⠀⠀⠀⠀⠀⠀⠀⠀⠀⠀⠀⠀⢙⠀</a:t>
            </a:r>
            <a:br/>
            <a:r>
              <a:t>⣿⣷⣶⣦⣤⣄⣀⡀⠀⠀⠀⠀⠀⠀⠀⠀⠀⠀⢀⢄⢔⢕⢕⠕⠁⠀⠀⠀⠀⠀⠀⠀⠀⠀⠀⠀⠀⠀⠀⠁⢕⢕⢕⢀⠀⠀⠀⠔⢸⣿⣿⣿⡟⣿⣿⣿⣿⣿⣿⡔⠀⠀⠀⠀⠀⠀⠀⠀⠀⠀⠀⠄⠀⠀⠀⠀⠀⠀⢀⠔⠁⠀⠀⠀⠀⢀⠀⠀⠀⠁⠑⠑⠕⠕⢕⣣⣧⢇⢱⢕⢕⢕⢕⢕⢕⢕⢕⢕⢻⣿⢕⠑⢕⢕⢕⢕⡇⢕⢕⢱⢝⢿⣼⣿⣿⣿⣿⢷⢇⢕⢕⢕⢗⢾⢵⣼⣾⢞⢹⣿⢹⣿⣿⣳⢕⢕⡱⢕⣿⣿⣿⣟⡿⡷⢷⣕⢜⢕⢕⢕⣧⢕⢕⢕⣱⡵⢕⣕⢕⢕⠕⠑⠘⠑⠀⠀⠀⠀⠀⠀⠀⠀⠁⠕⢔⢕⢔⢄⠕⢔⢄⢀⣼⣿⣿⣿⣿⣿⣿⢏⠅⠀⠀⠀⠀⠀⠀⢑⢝⢟⢿⢏⢕⢕⢔⢄⢀⠀⠀⠀⠀⠀⠀⠀⠀⠀⠀⠀⠀⠀⠀⠀⠀⠀⠀⠀⠁⠐⠔⢔⠀</a:t>
            </a:r>
            <a:br/>
            <a:r>
              <a:t>⣿⣿⣿⣿⣿⣿⣿⣿⣿⣷⣶⣶⣤⣤⣄⣀⣐⢕⠕⠕⠑⠁⠀⠀⠀⠀⠀⠀⠀⠀⠀⠀⢀⠀⠀⠀⠀⠀⠀⠀⠕⢸⣧⡕⢄⠀⠀⠀⢸⣿⣿⣿⣧⣿⣿⣿⣿⣿⣿⣿⣆⠀⠀⠀⠀⠀⠀⠀⠀⠄⠁⠀⠀⠀⠀⠀⢀⢔⠕⠀⠀⠀⢀⢔⢔⠀⠀⠀⠀⠀⠀⠀⠀⠀⠀⠀⠁⠁⠑⠕⠕⢕⢕⢜⣕⣷⣵⣕⡱⢟⡇⢔⢕⢇⢱⢕⢇⢕⢇⢇⢕⢕⢹⣿⣿⣿⣿⣿⡕⢕⢕⢕⢕⣵⣽⢇⡟⣇⣼⣻⣧⣿⣿⣟⣕⣕⡻⢿⡝⢻⣟⡇⢇⢕⢕⢕⢕⡕⢕⢕⢹⡧⠕⠕⠜⠕⠙⠁⠁⠀⠀⠀⠀⠀⠐⢔⢀⢀⠀⠀⠀⠀⠀⠀⠀⠑⠕⢕⢕⢄⣱⣾⣿⣿⣿⣿⡿⣟⣵⠁⠀⠀⠀⠀⠄⠀⠀⢕⢕⢕⢕⠀⠁⠑⠕⢕⢕⢣⢕⣔⢄⢀⠀⠀⠀⠀⠀⠀⠀⠀⠀⠀⠀⠀⠀⠀⠀⠀⠀⠀⠀</a:t>
            </a:r>
            <a:br/>
            <a:r>
              <a:t>⣿⣿⣿⣿⣿⣿⣿⣿⣿⣿⣿⣿⣿⣿⣿⣿⣿⣿⣿⣷⣶⣶⣴⣤⣄⣀⣀⣀⣀⣀⣀⣀⣀⣀⡀⠀⠀⢀⢄⢔⢕⢜⢻⢕⢔⠀⠀⠀⢸⣿⣿⣿⣿⡟⣿⣿⣿⣿⣿⣿⣿⣧⡀⠀⠀⠀⠀⠀⠀⠀⠀⠀⠀⠀⠀⢔⢕⠑⠀⠀⢀⢔⢕⢕⢕⢔⢕⠀⠀⠀⠀⠀⠀⠀⠀⠀⠀⠀⠀⠀⠀⠀⠀⠈⠁⠑⠑⠙⠕⠕⠱⠵⠕⠕⢕⢕⢕⢕⢕⢜⢕⢕⣽⢜⢻⣿⡻⣿⣷⣧⢕⢕⢜⢝⣿⣷⣾⣿⣿⣿⣿⣿⣿⣿⣿⣿⣿⣿⢕⢿⠟⠕⠕⠕⠕⠑⠑⠑⠁⠁⠀⠀⠀⠀⠀⠀⠀⢀⠀⠀⠀⠀⠀⠀⠀⠀⠑⢕⢕⢔⢀⠀⠀⠀⠀⠀⠀⠁⣱⣾⣿⣿⣿⢿⣻⣽⣾⣿⣿⠀⠀⠀⠀⠀⠀⠀⢕⢗⢕⢕⠀⠀⠀⠀⠀⠁⠑⢕⢕⢕⢝⢗⢵⣔⡄⢀⠀⠀⠀⠀⠀⠀⠀⠀⠀⠀⠐⠄⢄⢀⠀</a:t>
            </a:r>
            <a:br/>
            <a:r>
              <a:t>⣿⣿⣿⣿⣿⣿⣿⣿⣿⣿⣿⣿⣿⣿⣿⣿⣿⣿⣿⣿⣿⣿⣿⣿⣿⣿⣿⣿⣿⣿⣿⣿⣿⡿⢁⢄⢕⢕⠕⠑⠀⠁⢕⢕⢕⢔⢀⢔⢸⣿⣿⣿⣿⣿⣞⣿⣿⣿⣿⣿⣿⣿⣷⡄⠀⠀⠀⠀⠀⠀⠀⠀⠀⢄⢕⠕⠁⠀⠀⢄⢕⢕⢕⢕⢕⢕⠕⠀⠀⠀⠀⠀⠀⠀⠀⠀⠀⠀⠀⠀⠀⠀⠀⠀⠀⠀⠀⠀⠀⠀⠀⠀⠀⠀⠀⠀⠀⠀⠀⠀⠀⠀⠁⠁⠁⠁⠁⠈⠁⠁⠁⠁⠁⠁⠁⠁⠈⠁⠁⠁⠁⠁⠀⠀⠀⠀⠀⠀⠀⠀⠀⠀⠀⠀⠀⠀⠀⠀⠀⠀⠀⠀⠀⠀⠀⠀⠀⠑⢕⢔⢄⢄⠁⠄⢀⠀⠀⠀⠑⢕⢕⢔⢀⠀⠀⠀⣠⣾⢿⣟⣫⣿⣿⣿⣿⣿⣿⣿⢏⠀⠀⠀⠀⠀⠀⢄⢕⢕⢕⠑⠐⠀⠀⠀⠀⠀⠀⠀⠁⠑⠕⢕⢕⢜⢝⢳⢧⣔⡄⢀⠀⠀⠀⠀⠀⠀⠀⠀⠀⠁⠀</a:t>
            </a:r>
            <a:br/>
            <a:r>
              <a:t>⣿⣿⣿⣿⣿⣿⣿⣿⣿⣿⣿⣿⣿⣿⣿⣿⣿⣿⣿⣿⣿⣿⣿⣿⣿⣿⣿⣿⣿⣿⣿⣿⡿⢕⢕⠕⠑⠀⠀⠀⠀⠀⠑⢕⣱⣧⡕⠕⠑⢿⣿⣿⣿⣿⣿⣯⡻⣿⣿⣿⣿⣿⣿⣿⣇⢀⠀⠀⠀⠀⠀⢄⢕⢕⠑⠀⠀⢀⢕⢕⢕⢕⢕⢕⢕⢕⠀⠀⠀⠀⠀⠀⠀⠀⠀⠀⠀⠀⠀⠀⠀⠀⠀⢀⠀⠀⠀⠀⠀⠀⠀⠀⠀⠀⠀⠀⠀⠀⠀⠀⠀⠀⠀⠀⠀⠀⠀⠀⠀⠀⠀⠀⠀⠀⠀⠀⠀⠀⠀⠀⠀⠀⠀⠀⠀⠀⠀⠀⠀⠀⠀⠀⠀⠀⠀⠀⠀⠀⠀⠀⠀⠀⠀⠀⠀⢔⢔⢀⢕⢕⢕⢕⢕⢄⠑⢔⢀⠀⠀⠀⠑⠕⢕⢔⢄⣼⣿⣿⣿⣿⣿⣿⣿⣿⣿⣿⣿⢇⢀⠀⠀⠀⠀⠀⢄⢕⢕⢕⠁⠀⠀⠀⠀⠀⠀⠀⠀⠀⠀⠀⠀⠀⠁⠑⠕⢕⢕⢜⢝⢗⢣⢔⡄⢄⠀⠀⠀⠀⠀⠀⠀</a:t>
            </a:r>
            <a:br/>
            <a:r>
              <a:t>⣿⣿⣿⣿⣿⣿⣿⣿⣿⣿⣿⣿⣿⣿⣿⣿⣿⣿⣿⣿⣿⣿⣿⣿⣿⣿⣿⣿⣿⣿⣿⡿⣱⣿⣷⣦⣴⡀⠀⢀⢄⢔⢕⢜⢻⢟⢕⢕⠀⢜⣿⣿⣿⣿⣿⣿⣿⣜⢿⣿⣿⣿⣿⣿⣿⣿⣦⡀⢀⢄⢕⢕⠕⠀⢀⢔⢔⢕⢕⢕⢕⢕⢕⢕⢕⠁⠀⠀⠀⠀⠀⠀⠀⠀⠀⠀⠀⠀⠀⠀⠀⠀⢔⢕⢕⠀⠀⠀⢀⠀⠀⠀⠀⠀⠀⠀⠀⠀⠀⠀⠀⠀⠀⠀⠀⠀⠀⠀⠀⠀⠀⠀⠀⠀⠀⠀⠀⠀⠀⠀⠀⠀⠀⠀⠀⠀⠀⠀⠀⠀⠀⠀⠀⠀⠀⠀⠀⠀⠀⠀⠀⠀⠀⠀⠀⠁⠕⢕⢕⢕⢜⢳⣇⢕⢕⢔⢑⢔⠀⠀⠀⠀⠁⢱⣿⣿⣿⣿⣿⣿⣿⣿⣿⣿⣿⢟⠑⠑⢕⢄⢀⠀⠀⢄⢕⢕⢕⠁⠀⠀⠀⠀⠀⠀⠀⠀⠀⠀⠀⠀⠀⠀⠀⠀⠀⠀⠁⠑⠕⢕⢕⢕⢜⢕⢣⢕⡔⢄⢀⠀⠀</a:t>
            </a:r>
            <a:br/>
            <a:r>
              <a:t>⣿⣿⣿⣿⣿⣿⣿⣿⣿⣿⣿⣿⣿⣿⣿⣿⣿⣿⣿⣿⣿⣿⣿⣿⣿⣿⣿⣿⣿⣿⡿⣱⣿⣿⣿⣿⣿⣷⡔⢕⢕⢕⠕⠑⠁⢕⢕⣕⢕⢕⠜⢿⣿⣿⣿⣿⣿⣿⣷⣿⣿⣿⣿⣿⣿⣿⣿⣿⣧⡕⢕⠁⢀⢔⢕⢕⢕⢕⢕⢕⢕⢕⢑⢔⠑⠀⠀⠀⠀⠀⠀⠀⠀⠀⠀⠀⠀⠀⠀⠀⠀⢄⢕⢕⢕⠀⠀⠀⢕⠀⠀⠀⠀⠀⠀⠀⠀⠀⠀⠀⠀⠀⠀⠀⠀⠀⠀⠀⠀⠀⠀⠀⠀⠀⠀⠀⠀⠀⠀⠀⠀⠀⠀⠀⠀⠀⠀⠀⠀⠀⠀⠀⠀⠀⠀⠀⠀⠀⠀⠀⠀⠀⠀⠀⠀⠀⠀⠑⢕⢕⢕⢕⢝⣷⣕⢕⢕⢕⢕⢄⠀⢀⢔⣾⣿⣿⣿⣿⣿⣿⣿⣿⣿⣿⢏⠀⠀⠀⠀⠁⠕⢔⢔⢕⢕⢕⢕⠀⠀⠀⠀⠀⠀⠀⠀⠀⠀⠀⠀⠀⠀⠀⠀⠀⠀⠀⠀⠀⠀⠀⠁⠑⠕⢳⢧⣕⡕⢕⢳⢵⠀</a:t>
            </a:r>
            <a:br/>
            <a:r>
              <a:t>⣿⣿⣿⣿⣿⣿⣿⣿⣿⣿⣿⣿⣿⣿⣿⣿⣿⣿⣿⣿⣿⣿⣿⣿⣿⣿⣿⣿⣿⣿⠃⠟⠟⠿⢿⢿⢿⢟⢕⢕⠕⠁⠀⠀⠀⢅⢜⢟⢕⢕⢀⢜⣿⣿⣿⣿⣿⣿⣿⣿⣞⢿⣿⣿⣿⣿⣿⣿⣿⣿⣷⣄⢕⢕⢕⢕⢕⢕⢕⢕⢕⠁⢕⠁⠀⠀⠀⠀⠀⠀⠀⠀⠀⠀⠀⠀⠀⠀⠀⠀⢄⢕⢕⢕⠁⠀⠀⢄⢕⠀⠀⠀⠀⠀⠀⠀⠀⠀⠀⠀⠀⠀⠀⠀⠀⠀⠀⠀⠀⠀⠀⠀⠀⠀⠀⠀⠀⠀⠀⠀⠀⠀⠀⠀⠀⠀⠀⠀⠀⠀⠀⠀⠀⠀⠀⠀⠀⠕⠀⠀⠀⠀⠀⠀⠀⠀⠀⠀⠁⠕⢕⢕⢕⢜⢻⣷⣕⢕⢕⢕⡱⣷⣿⣿⣿⣿⣿⣿⣿⣿⣿⣿⣿⠕⠀⠀⠀⠀⠀⠀⠀⢕⢕⢷⢗⢕⠀⠐⠄⢀⠀⠀⠀⠀⠀⠀⠀⠀⠀⠀⠀⠀⠀⠀⠀⠀⠀⠀⠀⠀⠀⠀⠀⠀⠁⠘⠝⢣⢕⢕⠀</a:t>
            </a:r>
            <a:br/>
            <a:r>
              <a:t>⣿⣿⣿⣿⣿⣿⣿⣿⣿⣿⣿⣿⣿⣿⣿⣿⣿⣿⣿⣿⣿⣿⣿⣿⣿⣿⣿⣿⣿⢇⠀⠀⢄⢕⢕⢕⢕⠕⠑⠀⠀⠀⢄⠕⠁⠀⠀⠕⢕⢕⢕⢄⢜⣿⣿⣿⣿⣿⣿⣿⣿⣷⣝⣿⣿⣿⣿⣿⣿⣿⣿⣿⣷⣧⣵⢇⢕⢕⢕⢕⠀⢕⠑⠀⠀⠀⠀⠀⠀⠀⠀⠀⠀⠀⠀⠀⠀⠀⠀⢀⢕⢕⢕⢕⠀⠀⠀⢕⢕⠀⠀⠀⠀⠀⠀⠀⢀⠀⠀⠀⠀⠀⢀⠀⢄⢀⠀⠀⠀⠀⠀⠀⠀⠀⠀⠀⠀⢀⢀⠀⠀⠀⠀⠀⠀⠀⠀⠀⠀⠀⠀⠀⠀⠀⠀⠑⢀⠀⠑⢄⠀⠀⠀⠀⠀⠀⠀⠀⠀⠀⠑⢕⢕⢕⢕⢝⢿⣷⣵⣾⣿⣿⣿⣿⣿⣿⣿⣿⣿⣿⣿⢟⢕⢔⢔⢄⢀⠀⠀⠀⢄⢕⢕⢕⠕⠕⢕⢄⢀⠀⠀⠀⠀⠀⠀⠀⠀⠀⠀⠀⠀⠀⠀⠀⠀⠀⠀⣀⣀⣀⢀⠀⠀⠀⢀⣀⣤⣴⣾⣿⠀</a:t>
            </a:r>
            <a:br/>
            <a:r>
              <a:t>⣿⣿⣿⣿⣿⣿⣿⣿⣿⣿⣿⣿⣿⣿⣿⣿⣿⣿⣿⣿⣿⣿⣿⣿⣿⣿⣿⣿⡿⢀⢄⢕⢕⢕⠕⠑⠀⠀⠀⣰⡾⠇⠁⠀⢀⠀⠀⠀⠕⢕⢕⢕⢜⢼⣿⣿⣿⣿⣿⣿⣿⣿⣿⣿⣿⣿⢿⣿⣿⣿⣿⣿⣿⣿⣿⣕⢕⢕⢕⠀⢔⠑⠀⠀⠀⠀⠀⠀⠀⠀⠀⠀⠀⠀⠀⠀⠀⠀⠀⢕⡕⢕⢕⠁⠀⠀⢄⢕⠕⠀⠀⠀⠀⠀⠀⠀⢕⢕⠀⠀⠀⢄⢕⢀⢕⢕⠀⠀⠀⠀⠀⠀⠀⠀⠀⠀⢀⢕⢕⢄⠀⠀⢄⠀⠀⠀⠀⠀⠀⠀⠀⠀⠀⠀⠀⠀⠑⢄⠀⠑⢔⠀⠀⠀⠀⠀⠀⠀⠀⠀⠀⠀⠕⢕⢕⢕⣱⣿⣿⣿⣿⣿⣿⣿⣿⣿⣿⣿⣿⢏⠎⠀⠁⠕⢕⢕⢕⢕⢔⡔⢕⢕⢕⠑⠀⠀⠁⠑⢕⢕⢄⢀⢀⢀⢀⢀⢀⠀⠀⠀⠀⠀⠀⠀⠀⢀⣼⣿⣿⣿⣿⣿⣿⣿⣿⣿⣿⣿⣿⣿⠀</a:t>
            </a:r>
            <a:br/>
            <a:r>
              <a:t>⠛⠛⠛⠛⠛⠛⠛⠛⠛⠛⠛⠛⠛⠛⠛⠛⠛⠛⠛⠛⠛⠛⠛⠛⠛⠛⠛⠛⠃⠑⠑⠑⠑⠁⠀⠀⠀⠀⠑⠙⠑⠀⠀⠀⠘⠁⠀⠀⠀⠑⠑⠓⠓⠘⠙⠛⠛⠛⠛⠛⠛⠛⠛⠛⠛⠙⠓⠛⠛⠛⠛⠛⠛⠛⠛⠛⠃⠑⠑⠑⠑⠀⠀⠀⠀⠀⠀⠀⠀⠀⠀⠀⠀⠀⠀⠀⠀⠀⠑⠑⠑⠑⠑⠀⠀⠀⠑⠑⠀⠀⠀⠀⠀⠀⠀⠀⠑⠑⠐⠀⠀⠑⠑⠑⠑⠑⠀⠀⠀⠀⠀⠀⠀⠀⠀⠑⠑⠑⠑⠑⠐⠀⠑⠑⠀⠐⠀⠀⠀⠀⠀⠀⠀⠀⠀⠀⠀⠑⠐⠀⠑⠑⠐⠀⠀⠀⠀⠀⠀⠀⠀⠀⠀⠑⠚⠛⠛⠛⠛⠛⠛⠛⠛⠛⠛⠛⠛⠛⠑⠋⠀⠀⠀⠀⠁⠑⠑⠑⠚⠛⠓⠃⠑⠀⠀⠀⠀⠀⠀⠑⠑⠑⠑⠑⠑⠑⠑⠑⠐⠀⠀⠀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⡿⣿⣿⢟⢝⢿⢿⣿⣿⣿⣽⣿⣿⣿⣿⣿⣿⣿⣿⣿⣿⣿⣿⣕⣕⢕⢕⢕⢕⢕⢕⢕⢕⢕⢕⢝⢿⢕⢕⢜⢟⢷⣕⢕⢕⢕⢕⢕⢕⢕⢝⢿⣿⣧⢕⢕⢕⢕⢕⢕⢕⢕⢝⢜⢹⣿⣿⡕⢕⢕⢕⢕⢕⢕⢕⢕⢕⢕⢕⣱⢞⢝⢿⣿⣿⢇⢕⢕⢕⢕⢕⢕⢕⢕⢕⢸⡜⢝⢿⣿⢕⢕⣿⢕⢕⢹⡇⢕⢟⢿⢻⢕⢕⢕⢕⢕⢕⢕⢕⢕⢜⢕⢜⢻⡏⢕⢕⢕⢕⢕⢕⢕⢕⢕⢕⢕⢕⢕⢕⢕⢕⢕⢕⢕⢕⢕⢕⢕⢕⢕⢕⢕⢕⢕⢕⢕⢕⢕⢕⢕⢕⢕⢕⢕⢕⢕⢕⢕⢕⢕⡕⢇⣽⣿⢟⢕⢕⢜⢕⢕⢕⢕⢕⣼⣿⢟⢕⢕⢕⢕⢝⢇⢕⣵⣾⡿⢏⢕⢕⢕⢕⢕⢕⢝⢟⢷⣧⣕⣿⣿⣿⣿⣿⣿⣿⣿⣿⣿⣿⣿⣿⣿⣿⣿⣿⣿⢇⢱⣿⣿⣿⣿⣿⣿⣿⠀</a:t>
            </a:r>
            <a:br/>
            <a:r>
              <a:t>⣷⡕⢕⢕⢕⢕⢕⢕⢕⢕⢕⢕⢜⢻⢿⣿⣿⣿⣿⣿⣿⣿⣿⣿⣿⡟⢝⢻⢿⣿⣷⣕⢕⢕⢕⢕⢕⢕⢕⢕⢕⢕⢕⢕⢕⢕⢕⢝⢇⢕⢕⢕⢕⢕⢕⢕⢕⢹⣿⡷⢕⢕⢕⢕⢕⢕⢕⢕⢕⢕⣟⣟⢿⣇⢕⢕⢕⢕⢕⢕⢕⢕⢕⢎⢕⢕⢕⢕⢻⣿⣧⡕⢕⢕⢕⢕⢕⢕⢕⢕⢕⢇⢕⢜⢿⢕⢕⢸⢕⢕⢜⡇⢕⢕⢜⢕⢕⢕⢕⢕⢕⢕⢕⢕⢕⢕⢕⢕⢜⢕⢕⢕⢕⢕⢕⢕⢕⢕⢕⢕⢕⢕⢕⢕⢕⢕⢕⢕⢕⢕⢕⢕⢕⢕⢕⢕⢕⢕⢕⢕⢕⢕⢕⢕⢕⢕⢕⢕⢕⢕⢕⢕⢕⢕⡕⣱⣿⢟⢕⢕⢕⢕⢕⢕⢕⢕⣱⣿⢟⢕⢕⡕⢕⢕⢕⣱⣾⣿⢟⢝⢕⢕⢕⢕⢕⢕⢕⢕⣕⣵⣺⣿⣿⣿⡿⢻⢏⢸⣿⣿⣿⣿⣿⣿⣿⣿⢟⢻⣿⣿⡿⣱⣿⣿⣿⣿⣿⣿⣿⣿⠀</a:t>
            </a:r>
            <a:br/>
            <a:r>
              <a:t>⣝⣕⡕⢕⢕⢕⢕⢕⢕⢕⣕⣕⡕⢕⢕⢜⢝⢿⣿⣿⣿⣿⣽⣿⣿⡿⢕⢕⢕⢝⢻⣿⣿⣷⣕⢕⢕⢕⢕⢕⢕⢕⢕⢕⢕⢕⢕⡕⢕⢕⢕⢕⢕⢕⢕⢕⢕⢕⢜⢕⢕⢕⢕⢕⢕⢕⢕⢕⢕⢕⢜⢿⣿⣿⣧⢕⢕⢕⢕⢕⢕⢕⢕⢕⢕⢕⢕⢕⢜⢿⣿⣷⡕⢕⢕⢕⢕⢕⢕⢕⢕⢜⢕⢕⢕⢕⢕⢕⢇⢕⢕⢣⢕⢕⢕⢕⢕⢕⢕⢕⢕⢕⢕⢕⢕⢕⢕⢕⢕⢕⢕⢕⢕⢕⢕⢕⢕⢕⢕⢕⢕⢕⢕⢕⢕⢕⢕⢕⢕⢕⢕⢕⢕⢕⢕⢕⢕⢕⢕⢕⢕⢕⢕⢕⢕⢕⢕⢕⢕⢕⢕⢕⢕⣱⣿⣿⡕⢕⢕⢕⢕⢕⢕⢕⣱⣿⡿⢇⢕⡵⢞⢕⢕⣱⢾⢟⢏⢕⢕⢕⢕⢕⢕⢕⢕⣱⣵⣾⣿⣿⣿⡿⢟⢝⢕⢕⢕⢱⢻⣿⣿⣿⣿⣿⢟⢕⢕⢕⢕⢝⢕⢿⣿⣿⣿⣿⣿⣿⣿⣿⠀</a:t>
            </a:r>
            <a:br/>
            <a:r>
              <a:t>⣿⣿⣿⣕⢕⢕⢕⢕⢕⢱⣿⣿⣿⡟⢕⢕⢕⢕⢕⢝⢻⣿⣿⡿⣿⡇⣕⢕⢕⢕⢸⣿⣿⣿⣿⣿⣷⣕⢕⢕⢕⢕⢕⢕⢕⢕⢕⢜⢱⣕⢕⢕⢕⢕⢕⢕⢕⢕⢕⢕⢕⢕⢕⢕⢕⢕⢕⢕⢕⢕⢕⢕⢝⢝⢕⢕⢕⢕⢕⢕⢕⢕⢕⢕⢕⢕⢕⢕⢕⢜⢿⣿⣧⡕⢕⢕⢕⢕⢕⢕⢕⢕⢕⢕⢕⢕⢕⢕⢕⢕⢕⢜⢕⢕⢕⢕⢕⢕⢕⢕⢕⢕⢕⢕⢕⢕⢕⢕⢕⢕⢕⢕⢕⢕⢕⢕⢕⢕⢕⢕⢕⢕⢕⢕⢕⢕⢕⢕⢕⢕⢕⢕⢕⢕⢕⢕⢕⢕⢕⢕⢕⢕⢕⢕⢕⢕⢕⢕⢕⢕⢕⣕⣱⡟⢝⢕⢝⢕⢕⢕⢕⢕⢕⣼⣿⢟⢕⢕⢝⢕⢕⡵⢏⢕⢕⢕⢕⢕⢕⢕⢕⢕⣕⣵⣾⣿⣿⣿⣿⢟⢏⢕⢕⢕⢕⢕⢕⣾⣯⢿⣿⣿⡿⢕⢕⢕⢕⢕⢕⢕⢕⢜⢻⣿⣿⣿⣿⣿⣿⣿⠀</a:t>
            </a:r>
            <a:br/>
            <a:r>
              <a:t>⣿⣿⣿⣿⣧⢕⢕⢕⢕⢞⢟⢟⢟⢕⢕⢕⢕⢕⢕⢕⢕⢜⢝⢟⢟⣼⣿⣷⣧⣕⡕⢜⢝⢻⢿⣿⣿⣿⣷⣧⡕⢕⢕⢕⢕⢕⢕⢕⢕⢝⢳⣵⣕⡕⢕⢕⢕⢕⢕⢕⢕⢕⢕⢕⢕⢕⢕⢕⢕⢕⢕⢕⢕⢕⢜⢷⡜⣇⢕⢕⢕⢕⢕⢕⢕⢕⢕⢕⢕⢕⢜⢿⣿⣇⢕⢕⢕⢕⢕⢕⢕⢕⢕⢕⢕⢕⢕⢕⢕⢕⢕⢕⢕⢕⢕⢕⢕⢕⢕⢕⢕⢕⢕⢕⢕⢕⢕⢕⢕⢕⢕⢕⢕⢕⢕⢕⢕⢕⢕⢕⢕⢕⢕⢕⢕⢕⢕⢕⢕⢕⢕⢕⢕⢕⢕⢕⢕⢕⢕⢕⢕⢕⢕⢕⢕⢕⢕⢕⢕⣵⣽⣿⢏⢕⢕⢕⢕⢕⢕⢕⢕⢱⢿⢟⢕⢕⢕⢕⢕⢕⢕⢕⢕⢕⢕⢕⢕⢕⢕⣱⣵⣾⣿⣿⣿⣿⡿⢟⢕⢕⢕⢕⢕⢕⢕⢕⢕⢻⣿⣞⣿⢟⢕⢕⢕⢕⢕⢕⢕⢕⢕⢕⢕⢝⣿⣿⣿⣿⣿⣿⠀</a:t>
            </a:r>
            <a:br/>
            <a:r>
              <a:t>⣿⣿⣿⣿⣿⣧⡕⢕⢕⢕⢕⢕⢕⢕⢕⢕⢕⢕⢕⢕⢕⢕⢕⢕⢕⢝⢟⢹⣵⣷⣷⣷⣵⣵⡕⢜⢻⢿⣿⣿⣿⣧⣕⡕⢕⢕⢕⢕⢕⢕⢕⢕⢝⢇⢕⢕⢕⢕⢕⢕⢕⢕⢕⢕⢕⠕⠕⢕⢕⢕⢕⢕⢕⢕⢕⢜⢻⣮⣧⡕⢕⢕⢕⢕⢕⢕⢕⢕⢕⢕⢕⢜⢿⣿⡇⢕⢕⢕⢕⢕⢕⢕⢕⢕⢕⢕⢕⢕⢕⢕⢕⢕⢕⢕⢕⢕⢕⢕⢕⢕⢕⢕⢕⢕⢕⢕⢕⢕⢕⢕⢕⢕⢕⢕⢕⢕⢕⢕⢕⢕⢕⢕⢕⢕⢕⢕⢕⢕⢕⢕⢕⢕⢕⢕⢕⢕⢕⢕⢕⢕⢕⢕⢕⢕⢕⢕⢕⢕⣱⣾⢟⢕⢕⢕⢕⢕⢕⢕⢕⢕⢕⢕⢕⢕⢕⢕⡕⢕⢕⢕⢕⢕⢕⢕⢕⢕⣱⣾⣿⣿⣿⣿⣿⡿⢟⢝⢕⢕⢕⢕⢕⢕⢕⢕⢕⢕⢕⢜⢿⣿⡝⢕⢕⢕⢕⢕⢕⢕⢕⢕⢕⢕⢜⢵⡜⣿⣿⣿⣿⣿⠀</a:t>
            </a:r>
            <a:br/>
            <a:r>
              <a:t>⣿⣿⣿⣿⣿⣿⣷⡷⣵⡕⢕⢕⢕⢕⣱⣵⣵⣵⢕⢕⢕⢕⢕⢕⢕⢕⢕⢕⢕⢝⢳⢿⣿⣿⢿⣷⣧⡕⢝⢻⣿⣿⣿⣿⣧⣕⢕⢕⢕⢕⢕⢕⢕⢕⢜⢱⢕⢕⢕⢕⢕⢕⢕⠑⠀⢀⢄⢕⢕⢕⢕⢕⢕⢕⢕⢕⢕⢝⣿⣿⣕⢕⢕⢕⢕⢕⢕⢕⢕⢕⢕⢕⢜⢻⣷⢕⢕⢕⢕⢕⢕⢕⢕⢕⢕⢕⢕⢕⢕⢕⢕⢕⢕⢕⢕⢕⢕⢕⢕⢕⢕⢕⢕⢕⢕⢕⢕⢕⢕⢕⢕⢕⢕⢕⢕⢕⢕⢕⢕⢕⢕⢕⢕⢕⢕⢕⢕⢕⢕⢕⢕⢕⢕⢕⢕⢕⢕⢕⢕⢕⢕⢕⢕⢕⢕⢕⢕⡼⢟⢕⢕⢕⢕⢕⢕⢕⢕⢕⢕⢕⢕⢕⢕⢕⢕⢕⠕⠑⠕⢕⢕⢕⢕⣕⣵⣾⣿⣿⣿⣿⣿⢟⢝⢕⢕⢕⢕⢕⢕⢕⢕⢕⢕⢕⢕⢕⢕⢕⢜⢿⣧⢕⢕⢕⢕⢕⢕⢕⢕⢕⢕⢕⢕⢜⡇⣿⣿⣿⣿⣿⠀</a:t>
            </a:r>
            <a:br/>
            <a:r>
              <a:t>⣿⣿⣿⣿⣿⣿⣿⣿⣽⢯⣿⣵⡕⣱⣿⣿⣿⢏⢕⢕⢕⢕⢕⢕⢕⢕⢕⢕⢕⢕⢕⢕⢝⢟⢿⣷⣿⣞⢧⣕⢕⢝⢻⣿⣿⣿⣷⣧⣕⢕⢕⢕⢕⢕⢕⢕⢕⢕⢕⢕⢕⠀⢀⢄⢕⢕⢕⢕⢕⢕⢕⢕⢕⢕⢕⢕⢕⢕⢜⢻⣿⣇⢕⢕⢕⢕⢕⢕⢕⢕⢕⢕⢕⢕⢜⢕⢕⢕⢕⢕⢕⢕⢕⢕⢕⢕⢕⢕⢕⢕⢕⢕⢕⢕⢕⢕⢕⢕⢕⢕⢕⢕⢕⢕⢕⢕⢕⢕⢕⢕⢕⢕⢕⢕⢕⢕⢕⢕⢕⢕⢕⢕⢕⢕⢕⢕⢕⢕⢕⢕⢕⢕⢕⢕⢕⢕⢕⢕⢕⢕⢕⢕⢕⢕⢕⢕⢜⢕⢕⢕⢕⢕⢕⢕⢕⢕⢕⢕⢕⢕⢕⢱⢗⢕⢕⢔⢔⢄⢄⢕⢕⢕⣾⣿⣿⣿⣿⡿⢟⢕⢕⢕⢕⢕⢕⢕⢕⢕⢕⢕⢕⢕⢕⢕⢕⢕⢕⢕⢕⢜⢿⡇⢕⢕⢕⢕⢕⢕⢕⢕⢕⢕⢕⢕⢇⣿⣿⣿⣿⣿⠀</a:t>
            </a:r>
            <a:br/>
            <a:r>
              <a:t>⣿⣿⣿⣿⣿⣿⣿⣿⣿⣇⢜⢝⢻⢿⣿⣝⣝⢕⢕⢕⢕⢕⢕⢕⢕⢕⢕⢕⢕⢕⢕⢕⢕⢕⢕⢜⢝⢻⢿⣿⣇⢕⢣⢕⢝⢻⣿⣿⣿⣷⣧⡕⢕⢕⢕⢕⢕⢕⢕⢕⢕⢕⢕⢕⢕⢕⢕⢕⢕⢕⢕⢕⢕⢕⢕⢕⢕⢕⢕⢕⢜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⣵⣷⣿⣿⡿⢿⢟⢝⢕⢕⢕⢕⢕⢕⢕⢕⢕⢕⢕⢕⢕⢕⢕⢕⢕⢕⢕⢕⢕⢕⢕⢕⣿⡕⢕⢕⢕⢕⢕⢕⢕⢕⢕⢕⢕⢜⢸⣿⣿⡝⢝⠀</a:t>
            </a:r>
            <a:br/>
            <a:r>
              <a:t>⣿⣿⣿⣿⣿⣿⣿⣿⣿⣿⣧⢕⢕⢕⢝⢝⢻⢾⣷⣧⣕⢕⢕⢕⢕⢕⢕⢕⢕⢕⢕⢕⢕⢕⢕⢕⢕⢕⢕⢝⢻⢧⣕⢕⢣⢕⢜⢝⢟⢿⣇⡝⢳⣕⢕⢕⠑⠀⢄⢕⢕⢕⢕⢕⢕⢕⢕⢕⢕⢕⢕⢕⢕⢕⢕⢕⢕⢕⢕⢕⢕⢕⢝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⣾⣿⣿⣿⡿⢏⢕⠕⠁⠕⢕⢕⢕⢕⢕⢕⢕⢕⢕⢕⢕⢕⢕⢕⢕⢕⢕⢕⢕⢕⢕⢕⢕⢕⣿⣧⢕⢕⢕⢕⢕⢕⢕⢕⢕⢕⢕⢜⢸⣿⣿⣿⣿⠀</a:t>
            </a:r>
            <a:br/>
            <a:r>
              <a:t>⣿⣿⣿⣿⣿⣿⣿⣿⣿⣿⣿⣷⡕⠕⢁⢕⢕⢕⢝⢝⢻⢷⣧⣕⡕⢕⢕⢕⢕⢕⢕⢕⢕⢕⢕⢕⢕⢕⢕⢕⢕⢕⢝⢗⢵⡕⢕⢕⢕⢜⢝⢻⣷⡜⢕⢕⣔⢕⢕⢕⢕⢕⢕⢕⢕⢕⢕⢕⢕⢕⢕⢕⢕⢕⢕⢕⢕⢕⢕⢕⢕⢕⢕⢕⢕⡕⢕⢕⢕⢕⢕⢕⢕⢕⢕⢕⢕⢕⢕⢕⢕⢕⢕⢕⢕⢕⢕⢕⢕⢕⢕⢕⢕⢕⣕⣕⣵⣵⣵⣷⣷⣷⣷⣵⣵⣵⣵⣵⣱⣵⢕⢕⢕⢕⢱⡕⢕⢕⢕⢕⢕⢕⢕⢕⢕⢕⢕⢕⢕⢕⢕⢕⢕⢕⢕⢕⢕⢕⢕⢕⢕⢕⢕⢕⢕⢕⢕⢕⢕⢕⢕⢕⢕⢕⢕⢕⢕⢕⢕⢕⢕⢕⢕⣱⣷⣿⣿⣿⡿⢟⢝⢕⢕⢕⢕⢄⠀⠀⠑⢕⢕⢕⢕⢕⢕⢕⢕⢕⢕⢕⢕⢕⢕⢕⢕⢕⢕⢕⢕⢕⢕⣿⣿⡇⢕⢕⢕⢕⢕⢕⢕⢕⢕⢕⢕⣿⣿⣿⣿⣿⠀</a:t>
            </a:r>
            <a:br/>
            <a:r>
              <a:t>⣿⣿⣿⣿⣿⣿⣿⣿⣿⣿⣿⣿⢗⢕⢕⢕⢕⢕⢕⢕⢕⢕⢜⢝⢻⢷⣵⣕⢕⢕⢕⢕⢕⢕⢕⢕⢕⢕⢕⢕⢕⢕⢕⢕⢕⢜⢕⢕⢕⢕⢕⢕⢕⢕⢕⢧⣕⢕⢱⢕⢕⢕⢕⢕⢕⢕⢕⢕⢕⢕⢕⢕⢕⢕⢕⢕⢕⢕⢕⢕⢕⢕⢕⢕⢕⢕⢕⢕⢕⢕⢕⢕⢕⢕⢕⢕⢕⢕⢕⢕⢕⢕⢕⢕⣕⣕⢕⣱⢕⡕⢣⣱⣾⣿⣿⣿⣿⣿⣿⣿⣿⣿⣿⡟⢻⣿⣿⣿⡿⢇⢕⢕⣕⡕⢻⢷⡕⢕⢳⢕⢕⢇⢕⢕⢕⢕⢕⢕⢕⢕⢕⢕⢕⢕⢕⢕⢕⢕⢕⢕⢕⢕⢕⢕⢕⢕⢕⢕⢕⢕⢕⢕⢕⢕⢕⢕⢕⢕⢕⢕⢕⣵⢾⢿⣿⡿⢟⢝⢕⢕⢕⢕⢕⢕⢕⢕⢕⢀⠀⠀⠁⠅⢕⢑⢕⢕⢕⢕⢕⢕⢕⢕⢕⢕⢕⢕⢕⢕⢕⢕⢸⣿⣿⣿⡕⢕⢕⢕⢕⢕⢕⢕⢕⢕⢱⣿⣿⣿⣿⣿⠀</a:t>
            </a:r>
            <a:br/>
            <a:r>
              <a:t>⣿⣿⣿⣿⣿⣿⣿⣿⣿⣿⡿⢇⢕⢕⢕⢕⢕⢕⢕⢕⢕⢕⢕⢕⢕⢕⢕⢝⢹⢧⣕⡕⢕⢕⢕⢕⢕⢕⢕⢕⢕⢕⢕⢕⢕⢕⢕⢕⢕⠇⢕⢕⢕⢕⢕⢕⢜⢕⢕⢕⢕⢕⢕⢕⢕⢕⢕⢕⢕⢕⢕⢕⢕⢕⢕⢕⢕⢕⢕⢕⢕⢕⢕⢕⢕⢕⢕⢕⢕⢕⢕⢕⢕⢕⢕⢕⢕⢕⢕⢕⢕⢜⢕⢜⢏⢕⢕⢕⡕⢕⡕⢸⣿⣿⡿⢻⣿⢷⢜⣿⣿⣏⢻⢻⣾⣝⣿⣿⣇⣿⣕⢕⢫⢕⢕⢜⢵⣵⡜⢸⢕⢕⢕⣕⣳⡕⢜⢕⣳⣷⣷⣧⡕⢕⢕⢕⢕⢕⢕⢕⢕⢕⢕⢕⢕⢕⢕⢕⢕⢕⢕⢕⢕⢕⢕⢕⢕⢕⢕⢕⢕⢕⢕⢝⢕⢕⢕⢕⢕⢕⢕⢕⢕⢕⢕⢕⢕⢕⢕⢔⠀⠀⠁⢕⢕⢕⢕⢕⢕⢕⢕⢕⢕⢕⢕⢕⢕⢕⢕⢕⢕⢻⣿⣿⣧⢕⢕⢕⢕⢕⢕⢕⢕⢕⣸⣿⣿⣿⣿⣿⠀</a:t>
            </a:r>
            <a:br/>
            <a:r>
              <a:t>⣿⣿⣿⣿⣿⣿⣿⣿⡿⢏⢕⢕⢕⢕⢕⢕⢕⢕⢕⢕⢕⢕⢕⢕⢕⢕⢕⢕⢕⢕⢕⢝⢕⢵⣕⢕⢕⢕⢕⢕⢕⢕⢕⢕⢕⢕⢕⢑⠁⠀⠀⢕⢕⢕⢕⢕⢕⢕⢕⢕⢕⢕⢕⢕⢕⢕⢕⢕⢕⢕⢕⢕⢕⢕⢕⢕⢕⢕⢕⢕⢕⢕⢕⢕⢕⢕⢕⢕⢕⢕⢕⢕⢕⢕⢕⢕⣱⣣⢕⢇⢕⢕⢕⢕⡕⢕⢱⣵⣵⣵⣧⣷⢻⡿⣷⣷⢻⣷⣞⢏⢜⣿⢼⣷⢸⣿⣿⣿⣿⣿⡿⢷⣵⡕⢵⣼⣿⢿⢻⢕⢜⢕⢸⢕⡕⢝⢳⣕⢝⣿⣿⣿⣿⢇⣕⢿⣕⢵⢕⢕⢕⢕⢕⢕⢕⢕⢕⢕⢕⢕⢕⢕⢕⢕⢕⢕⢕⢕⢕⢕⢕⢕⢕⢕⢕⢕⢕⢕⢕⢕⢕⢕⢕⢕⢕⢕⢕⢕⢕⢕⢔⠀⠀⠀⠑⢕⢕⢕⢕⢔⢅⢕⢕⢕⢕⢕⢕⢕⢕⢕⢕⢜⣿⣿⣿⡇⢕⢕⢕⢕⢕⢕⢕⢕⣿⣿⣿⣿⣿⣿⠀</a:t>
            </a:r>
            <a:br/>
            <a:r>
              <a:t>⣿⣿⣿⣿⣿⣿⣿⣿⣿⡕⢕⢕⢕⢕⢕⢕⢕⢕⢕⢕⢕⢕⢕⢕⢕⢕⢕⢕⢕⢕⢕⢕⢕⢕⢕⢕⢕⢕⢕⢕⢕⢕⢕⢕⢕⢕⠕⠀⠀⢀⢕⢕⢕⢕⢕⢕⢕⢕⢕⢕⢕⢕⢕⢕⢕⢕⢕⢕⢕⢕⢕⢕⢕⢕⢕⢕⢕⢕⢕⢕⢕⢕⢕⢕⢕⣕⣕⣱⡵⣾⣧⢕⢞⢱⢕⢗⢟⢇⢕⢕⢜⢇⢕⢜⢕⢜⢝⢹⣿⣿⢿⢿⣿⣷⢻⣿⢕⢇⢹⣏⣇⢟⣧⣻⣇⣻⣿⢻⡟⢝⢹⢿⣮⣕⡕⢜⢹⣕⢕⢱⢕⢕⢕⢕⢕⢳⣵⣕⢝⢺⡟⡏⢕⢕⢸⣟⢕⢱⣿⢿⢳⢇⢕⢕⢕⢕⢕⢕⢕⢕⢕⢕⢕⢕⢕⢕⢕⢕⢕⢕⢕⢕⢕⢕⢕⢕⢕⢕⢕⢕⢕⢕⢕⢕⢕⢕⢕⢕⢕⢕⢕⢕⢔⠀⠀⠀⠑⢕⢕⢕⢕⢕⢔⢕⢕⢕⢕⢕⢕⢕⢕⢕⢜⣿⣿⣿⡕⢕⢕⢕⢕⢕⣱⣿⣿⣿⣿⣿⣿⣿⠀</a:t>
            </a:r>
            <a:br/>
            <a:r>
              <a:t>⣿⣿⣿⣿⣿⣿⣿⣿⣿⣧⢕⢕⢕⢕⢕⢕⢕⢕⢕⢕⢕⢕⢕⢕⢕⢕⢕⢕⢕⢕⢕⢕⢑⠕⠑⠅⠅⠕⠑⠕⠕⢕⢕⢕⢕⢕⢄⠀⢄⢕⢕⢕⢕⢕⢕⢕⢕⢕⢕⢕⢕⢕⢕⢕⢕⢕⢕⢕⢕⢕⢕⢕⢕⢕⢕⢕⢕⢕⢕⢕⢕⢕⢕⢜⢝⢝⢇⡱⡱⢾⣮⡳⣵⣕⢕⢕⢗⢇⢕⢕⢕⢕⢕⢕⡕⢕⢕⣸⡝⣿⣇⣕⢼⢿⡜⢿⣵⡕⣼⣿⣿⣷⣕⣵⣿⣿⡿⢇⢱⣕⡷⢧⣸⣽⡿⢝⣝⣹⢕⣳⣵⢱⡵⣱⢗⢞⡟⢝⢕⢇⢝⡗⢜⢕⢕⢜⢕⢕⢸⢕⢕⢕⢕⢕⢕⢕⢕⢕⢕⢕⢕⢕⢕⢕⢕⢕⢕⢕⢕⢕⢕⢕⢕⢕⢕⢕⢕⢕⢕⢕⢕⢕⢕⢕⢕⢕⢕⢕⢕⢕⢕⢕⢕⢕⢄⠀⠀⠀⠕⢕⢕⢕⢕⢕⢕⢕⢕⢕⢕⢕⢕⢕⢕⢸⣿⣿⣧⢕⢕⣱⡵⣾⣿⣿⣿⣿⣿⣿⣿⣿⠀</a:t>
            </a:r>
            <a:br/>
            <a:r>
              <a:t>⣿⣿⣿⣿⣿⣿⣿⣿⣿⣿⡇⢕⢕⢕⢕⢕⢕⢕⢕⢕⢕⢕⢕⢕⢕⠕⠕⠑⠑⠁⠁⠑⠁⠀⠀⠀⠀⠀⠀⠀⠀⠀⠁⢕⢕⠕⢕⢕⢕⢕⢕⢕⢕⢕⢕⢕⢕⢕⢕⢕⢕⢕⢕⢕⢕⢕⢕⢕⢕⢕⢕⢕⢕⢕⢕⢕⢕⢕⢱⢇⢕⢕⢕⢕⢕⢕⢕⢜⢳⡕⢇⣿⣮⢝⢟⢷⢷⣧⣵⣵⡵⣵⣕⢕⢜⢧⣵⣿⣗⣧⣱⣫⣷⣵⣵⣵⣧⣷⣯⢵⢿⣟⣻⣿⣿⡿⢇⣵⡕⢸⢝⢹⢟⢝⢱⣗⡿⢯⢿⢟⢟⢹⢻⢿⣾⣿⣧⣵⢼⢕⢸⢗⢇⢕⢕⡕⢕⢻⣇⢕⢕⢕⢕⢕⢕⢕⢕⢧⢱⢕⢕⢕⢕⢕⢕⢕⢕⢕⢕⢕⢕⢕⢕⢕⢕⢕⢕⢕⢕⢕⢕⢕⢕⢕⢕⢕⢕⢕⢕⢕⢕⢕⢕⢕⢕⢔⢀⠀⠀⠑⢕⢕⢕⢕⢕⢕⢕⢕⢕⢕⢕⢕⢕⢕⢻⣿⣿⡞⣿⣿⣿⣽⣿⣿⣿⣿⣿⣿⣿⣿⠀</a:t>
            </a:r>
            <a:br/>
            <a:r>
              <a:t>⣿⣿⣿⣿⣷⣷⣧⣵⣕⢕⢕⢑⢕⢕⢕⢕⢕⢕⢕⢕⣕⢕⢕⢕⢅⢁⠀⠀⠔⢄⢀⠀⠀⠀⠀⠀⠀⠀⠀⠀⠀⠀⢕⠀⠀⠀⢀⢕⢕⢕⢕⢕⢕⢕⢕⢕⢕⢕⢕⢕⢕⢕⢕⢕⢕⢕⢕⢕⢕⢕⢕⢕⢕⢕⢕⢕⢕⢕⡕⢕⢕⢕⢕⢕⢜⢕⢕⢕⢕⢸⣕⣿⣿⣿⣿⣗⢕⣕⡕⣕⢏⣹⣿⣿⣿⣿⣿⣿⣿⣿⣿⣿⣿⣿⣿⣿⣿⣿⣿⣿⣿⣯⣽⣿⣿⣱⣼⣽⣿⢧⣧⣮⡕⢽⢱⣾⣿⣕⣕⡕⢕⢕⢕⢱⢿⣵⡞⢇⢱⣷⣿⣵⢜⢱⡵⢕⢕⢕⢜⢇⣕⣕⢕⢕⢕⡕⢕⢕⢕⡕⣕⣾⡗⢕⢕⢕⢕⢕⢕⢕⢕⢕⢕⢕⢕⢕⢕⢕⢕⢕⢕⢕⢕⢕⢕⢕⢕⢕⢕⢕⢕⢕⢕⢕⢕⢕⢕⢀⠀⠀⠑⢕⢕⢕⢕⢕⢕⢕⢕⢕⢕⢕⣵⣾⣿⣿⣿⣿⣹⣿⣿⣟⣿⣿⣿⣿⣿⣿⣿⣿⠀</a:t>
            </a:r>
            <a:br/>
            <a:r>
              <a:t>⣿⣿⣿⣿⣿⣿⣿⣿⣿⢕⢕⢕⢕⢕⢕⢕⢕⢑⠀⠁⠑⠕⠕⠕⢕⢕⢕⢕⢄⢄⢁⠁⠑⠐⠀⠀⠀⠀⠀⠀⠀⠀⠀⠀⠀⠀⢕⢕⢕⢕⢕⢕⢕⢕⢕⢕⢕⢕⢕⢕⢕⢕⢕⢕⢕⢕⠑⢕⢕⢕⢕⢕⢱⢜⣫⢝⢗⢣⢵⢝⢱⡕⢕⢕⢕⢱⡧⡕⢕⣱⣿⢏⢕⢕⢝⢿⣿⣿⣿⣿⣿⣽⣷⣿⣿⣿⣿⣿⣿⣿⣿⣿⣿⣿⣿⣿⣿⣿⣿⣿⣿⣿⣿⣿⢿⣿⣿⣿⣿⣿⣿⣿⣿⣷⣷⣾⡿⢻⢟⢏⢕⢕⢕⢵⣮⣿⣧⣷⣷⣵⣵⣧⣗⢳⣿⣕⢕⡇⢕⣼⣿⡇⢕⢕⢕⢜⢇⢕⢕⣻⢟⢿⢕⢕⢕⢕⢕⢕⢕⢕⢕⢕⢕⢕⢕⢕⢕⢕⢕⢕⢕⢕⢕⢕⢕⢕⢕⢕⢕⢕⢕⢕⢕⢕⢕⢕⢕⢕⢄⠀⠀⠀⢕⢕⢕⢕⢕⢕⢕⢕⢕⢕⣿⣿⣿⣿⣿⣿⣷⣿⣿⣿⣿⣿⣿⣿⣿⣿⣿⣿⠀</a:t>
            </a:r>
            <a:br/>
            <a:r>
              <a:t>⢟⢻⢿⣿⣿⣿⣿⣿⣏⣗⣇⢕⢕⢕⢕⢕⢕⢕⢔⢄⢄⢀⢀⠀⠀⠀⠁⠁⠘⠕⠇⢱⢔⢔⢄⢀⣀⣀⣠⣤⢔⠀⠀⠀⠀⢔⢕⢕⢕⢕⢕⢕⢕⢕⢕⢕⢕⢕⢕⢕⢕⢕⢕⢕⢕⠔⢀⢕⢕⢕⢱⢕⢱⢼⡇⡵⡇⢞⢟⢵⢕⢜⢗⢣⢕⢕⢕⣽⣼⢏⢕⢱⢵⢕⣝⡱⢜⢟⣻⣿⣿⣿⣿⣿⣿⣿⣿⣿⣿⣿⣿⣿⣿⣿⣿⣿⣿⣿⣿⣿⣿⣿⣿⣿⣾⣿⣿⣿⣿⣿⣿⣏⢿⣟⢝⣿⣿⣧⣷⣧⣧⣿⣷⣾⡏⢝⢝⢟⢿⢿⣜⣿⣫⢹⢿⣿⣽⡷⣝⢏⣼⣣⣕⢕⢕⢕⢱⢕⢕⡕⢕⢕⢕⢕⢕⢕⢕⢏⢕⢕⢕⢕⢕⢕⢕⢕⢕⢕⢕⢕⢕⢕⢕⢕⢕⢕⢕⢄⢕⢕⢕⢕⢕⢕⢕⢕⢕⢕⢕⢔⠀⠀⠀⠑⢕⢕⢕⢕⢕⣕⣱⣵⢹⣿⣿⣿⣿⣿⣿⣿⣿⣿⣿⣿⣿⣿⣿⣿⣿⣿⠀</a:t>
            </a:r>
            <a:br/>
            <a:r>
              <a:t>⢕⠕⠕⠝⢿⣿⣿⠿⢛⢍⢕⠑⠕⢕⢕⢕⢕⢕⢕⢕⢕⢕⢕⢕⢔⢔⢄⢄⢀⠀⠀⠀⠀⠁⢹⣿⣿⣿⣿⣇⡕⢀⠀⠀⠀⢕⢕⢅⢕⢕⢕⢕⢕⢕⢕⠑⠑⢕⢕⢕⠕⢕⢕⢕⢕⢔⢕⢱⣷⣇⢕⢕⣵⣞⢕⢕⢕⢕⢕⣱⣕⢕⢕⢕⢕⡱⣷⣿⡧⢕⢇⢕⢕⢇⢕⢕⢵⣾⣿⣿⣿⣏⣿⣿⣿⣿⣿⣿⣿⣿⣿⣿⣿⣿⣿⣿⣿⣿⣿⣿⣿⣿⣿⣿⣿⣿⣿⣿⣿⡿⣿⣿⣟⢿⣿⣿⣿⣿⣿⣿⣿⣿⣿⣿⣿⣷⣕⣽⣗⣧⣽⣧⣷⣵⣮⣷⣎⣝⡵⣽⣽⣿⣽⣵⣵⣵⣷⣾⣿⣿⣇⢜⡇⣷⣧⢕⢕⢕⢕⢕⢕⡱⢕⢕⢕⢕⢕⢕⢕⢕⢕⢕⢕⢕⢕⢕⢕⢕⢕⢕⢕⢕⢕⢕⢕⢕⢕⢕⢕⢕⢄⢀⢀⢄⢕⣵⣷⣾⣿⣿⣿⣿⣿⣿⣿⣿⣿⣿⣿⣿⣿⣿⣿⣿⣿⣿⣿⣿⣿⣿⠀</a:t>
            </a:r>
            <a:br/>
            <a:r>
              <a:t>⠑⠑⠑⠕⠕⠕⠔⠑⠁⠁⠀⠀⠀⠀⠀⠀⠀⠀⠀⠀⠀⠁⠁⠁⠑⠑⠕⠕⢕⢕⢕⢔⢄⢀⠀⢹⣿⣿⣿⢇⠘⠑⠐⠔⢔⢕⢕⢕⢕⢕⢕⢕⢕⢕⢕⢀⠀⠀⠀⠀⠁⠐⢑⢕⢕⢕⣕⢼⣿⣿⣷⣕⢏⢕⢕⢕⢕⢱⣕⡜⢟⡟⢿⢕⢕⢕⢜⢝⢳⣧⡱⢵⢵⣕⣳⣷⣿⣿⣯⢏⢱⣾⣿⣿⣿⣿⣿⣿⣿⣿⣿⣿⣿⣿⣿⣿⣿⣿⣿⣿⣿⣿⣿⣿⣿⣿⣟⣻⡿⣗⡽⢕⢼⣷⡟⢟⢹⡗⢹⣿⣷⣝⢿⣿⣿⣿⣿⣿⣿⣿⣿⣿⣿⣿⣿⣿⣿⣷⣗⣿⣿⣿⣿⣿⣿⣿⢿⣿⣿⣿⣿⣷⣝⣵⣿⣿⡇⢕⢕⣵⣇⢕⢕⢕⢕⢕⢕⢕⢅⢕⢕⢕⢕⢕⢕⢕⢕⢕⢕⢕⢕⢕⢕⢕⢕⢕⢕⢕⣕⣵⣾⣧⢵⢕⢾⢿⣿⡿⢿⢟⢟⢟⢇⣿⣿⣿⣿⣿⣿⣿⣷⢧⣿⣿⣿⣿⣿⣿⣯⣿⠀</a:t>
            </a:r>
            <a:br/>
            <a:r>
              <a:t>⢀⠀⠀⠀⠀⠀⠀⠀⠀⠀⠀⠀⠀⠀⠄⠄⠀⢀⠀⠀⠀⠀⠀⠀⠀⠀⠀⠀⠀⠀⠁⠁⠁⠑⠑⣑⣿⣿⣿⢕⢄⠀⠀⠀⠑⠁⠘⠕⠇⢱⢕⢕⢕⢅⢁⠑⠑⠑⠀⠀⠀⠀⢕⣵⢕⢕⢝⢻⣿⣿⣿⣿⣷⣵⣷⣿⣿⣾⣇⢕⢕⣝⡵⢕⢕⢕⢕⢕⢕⢜⢿⣧⣼⣿⣿⣿⣿⣿⡗⢷⣾⣿⣿⣿⣿⣿⣿⣿⣿⣿⣿⣿⣿⣿⣿⣿⣿⣿⣿⣿⣿⣿⣿⣿⣿⣿⣿⣿⣧⣵⢝⢝⣝⣷⣵⢕⢹⢜⢕⡜⣿⣿⣵⣹⣿⣿⣿⣿⢟⢿⡟⢿⢷⣹⣿⣿⣽⢿⣿⣿⣿⣿⣿⣿⡜⢝⡿⣿⣿⣿⣿⡕⢸⣿⣧⣵⢵⣧⣕⢕⢣⢇⢕⢕⢕⢕⢕⢕⢕⢅⢕⢕⢕⢕⢕⢕⢕⢕⢕⢕⢕⢕⢕⢕⢕⢕⢗⣿⢿⢿⢟⢏⠕⠑⠑⠑⠑⢕⢕⢕⢕⢕⢕⣿⡿⢟⢻⢿⠿⢿⢿⣏⣿⣿⣿⣿⣿⢿⢕⢕⠀</a:t>
            </a:r>
            <a:br/>
            <a:r>
              <a:t>⣕⢕⢕⢔⢔⢄⢄⢀⢀⠀⠀⠀⠀⠀⠀⠀⠀⠀⠀⠀⠀⠀⠄⠄⠀⢀⢀⠀⠀⢰⣶⣷⣾⣿⣿⣿⣿⣿⡏⢕⢕⠁⠁⢕⢕⢔⢄⢄⢀⢀⠁⠅⠑⠑⠕⢕⢕⢔⢄⢄⢄⢕⢕⣿⣷⣷⣷⣿⣿⣿⣿⣿⣿⣿⣿⣳⣿⣿⣿⣿⢇⣕⡕⢕⢕⢕⢵⢕⢕⢕⢕⢟⢝⢿⣿⣿⣿⣿⣿⣟⢿⣿⣿⣿⣿⣿⣿⣿⣿⣿⣿⣿⣿⣿⣿⣿⣿⣿⣿⣿⣿⣿⣿⣿⣿⣿⣿⣿⣟⢿⣿⣧⢝⢾⣷⡕⡕⣾⣷⣿⡿⣿⣿⣿⣿⣿⣿⣿⣿⣿⣿⣿⣿⣿⢿⣿⣿⣿⣷⣿⣿⣿⣿⣿⣷⣟⣷⣿⣿⣿⣿⣿⣿⣷⣿⣟⢾⣿⣷⣵⢜⢕⢕⢕⢕⢕⢕⢕⢕⢕⢕⢕⢕⢕⢕⢕⢕⢕⢕⢕⢕⢕⢕⢕⢕⢕⢕⢕⢕⢕⢕⢕⠀⠀⠀⠀⢀⢕⢕⢕⢕⢕⠁⢙⠕⢕⢕⢕⢕⢕⢔⢔⢕⢝⢍⢝⢿⢜⢕⢕⠀</a:t>
            </a:r>
            <a:br/>
            <a:r>
              <a:t>⢕⢕⢕⢕⢕⢗⢗⢕⢕⢕⢕⢕⡔⢔⢄⢄⢄⢄⢀⢀⢀⠀⠀⠀⠀⠀⠀⠁⠁⢸⣿⣿⣿⣿⣿⣿⣿⣿⢇⠕⠀⠀⠀⠁⠀⠀⠁⠁⠑⠑⠑⠕⠔⢄⢄⢀⢀⠁⠑⢕⣾⣿⣷⣿⣿⣿⡗⢇⢕⢕⡟⣿⣻⣿⣿⣾⢏⢹⣿⣿⣿⣿⡕⢕⢕⣕⡕⢕⢱⡕⢕⢕⢕⡕⢹⣿⣿⣿⣿⣿⣿⣿⣿⣿⣿⣿⣿⣿⣿⣿⣿⣿⣿⣿⣿⣿⣿⣿⣿⣿⣿⣿⣿⣿⣿⣿⣿⣿⣿⣿⣿⣿⣿⣧⣽⢱⣿⣿⣿⣷⣸⣿⣿⣿⣿⡿⣿⣿⣿⣿⣝⣿⣟⣵⢞⢏⣿⣿⣿⣿⣿⣿⣿⣿⣿⣿⣿⡿⣿⣿⣿⣿⣿⣿⣿⣿⣿⣿⣿⣿⣾⣷⣧⣾⣵⣵⢕⢕⢕⣱⡕⢕⢕⢕⢕⢕⢕⢕⢕⢕⢕⢕⢕⢕⢁⠑⢕⢕⢕⢕⠁⠀⢕⠀⠀⠀⠕⢕⢕⠕⠑⠀⠐⠁⠀⠁⠁⠁⠁⠑⠕⠕⠕⢕⢑⢕⢔⢅⠑⢕⠀</a:t>
            </a:r>
            <a:br/>
            <a:r>
              <a:t>⠁⠁⠁⠑⠑⠑⠕⠕⠕⢕⢕⢕⢕⢕⢕⢕⢕⢕⢕⢕⢕⢕⢕⢕⢔⢔⢔⢄⢄⢜⣿⣿⣿⣿⣿⣿⣿⣿⠑⠀⠀⠀⠀⠄⢄⢄⢄⢀⢀⠀⠀⠀⠀⠀⠀⠁⠁⠑⣱⡿⢿⣿⣏⢝⢕⢝⡿⣟⣷⣿⣿⣮⣻⣿⣯⡝⣽⡝⢻⣿⣿⣿⢿⣿⢕⡕⢕⢕⣕⢸⣕⢕⣕⣷⣾⣿⣿⣿⣿⣿⣿⣿⣿⣿⣿⣿⣿⣿⣿⣿⣿⣿⣿⣿⣿⣿⣿⣿⣿⣿⣿⣿⣿⣿⣿⣿⣿⣿⣿⣿⣿⣧⣵⣿⣿⣷⣾⣿⣿⣿⣿⣿⣿⣿⣿⣿⣿⣿⣿⣿⣿⢟⢕⣸⣿⢟⣿⣟⣽⣿⣿⣿⣿⣿⣿⣿⣿⣿⣿⣿⣿⣿⣿⣿⣿⣿⣿⣿⣿⡿⢿⣟⣟⣟⣿⡿⣿⣷⣕⣾⣿⣷⡕⢕⢕⢕⢕⢕⢕⠁⠀⠁⠁⠀⠑⠐⠕⢕⢕⠁⠀⠀⠅⠐⠀⠀⠀⠁⠁⠀⠀⠀⠀⠀⠀⠀⠀⠀⠀⠀⢀⢀⢄⢕⢕⢕⢑⠕⠅⢔⠀</a:t>
            </a:r>
            <a:br/>
            <a:r>
              <a:t>⠀⠀⠀⠀⠀⠀⠀⠀⠀⠀⠀⠀⠀⠀⠀⠁⠁⠁⠁⠁⠑⠑⠑⠑⠕⠕⠕⢕⢕⢕⢸⣿⣿⣿⣿⣿⣿⣿⢔⢀⢀⢀⢀⢀⠀⠁⠁⠑⠑⠑⠑⠔⠔⠄⢄⢀⢄⣵⣿⣽⡇⢕⢜⢕⢇⢵⢵⣕⣹⣿⢿⢟⢏⣏⣟⣿⣿⣿⣷⣿⣿⣏⣜⢝⣳⣾⣇⢜⢹⢟⢕⣵⣿⣿⣿⣿⣿⣿⣿⣿⣿⣿⣿⣿⣿⣿⣿⣿⣿⣿⣿⣿⣿⣿⣿⣿⣿⣿⣿⣿⣿⣿⣿⣿⣿⣿⣿⣿⣿⣿⣿⣿⣿⣿⣿⣿⣝⣟⣝⣿⣿⣿⣿⣿⣿⣿⣿⣿⣿⣿⣿⣕⣱⣏⢱⣾⣿⣿⣿⡇⢕⣿⣿⣯⣿⣿⣿⣿⣿⣿⣿⣿⣿⣿⣿⣿⣿⣿⡵⣵⣇⣷⣼⣽⢝⣹⡿⣿⣿⣿⣿⣿⣷⡑⠑⠕⠕⢕⢑⠁⠀⠀⠀⠀⠀⠀⠐⠕⠑⠑⠀⠀⠀⠀⠀⠀⠀⠀⠀⠀⠀⠀⠀⠀⠀⠀⠀⠀⠁⠁⠀⠀⠀⠀⠀⠀⠀⠀⠀⢕⠀</a:t>
            </a:r>
            <a:br/>
            <a:r>
              <a:t>⠀⠀⠀⠀⠀⠀⠀⠀⠀⠀⠀⠀⠀⠀⠀⠀⠀⠀⠀⠀⠀⠀⠀⠀⠀⠀⠀⠀⠀⠀⠀⢝⣿⣿⣿⣿⣿⣿⢕⢕⢕⢕⢕⢕⢕⢕⢕⢔⢔⢔⢄⢄⢀⢀⢀⠀⣼⣿⣿⣿⡻⢕⢱⢕⢜⢕⢸⡕⢜⢟⢜⢱⣹⣿⣿⣿⣿⣿⣿⣿⡿⣿⣿⣧⣜⣝⣝⣗⣕⣵⣿⣿⣿⣿⣿⣿⣿⣿⣿⣿⣿⣿⣿⣿⣿⣿⣿⣿⣿⣿⣿⣿⣿⣿⣿⣿⣿⣿⣿⣿⣿⣿⣿⣿⣿⣿⣿⣿⣿⣿⣿⣿⣿⣿⣿⣿⣿⡏⣿⣷⣧⣷⣿⣿⣿⣿⣿⣿⣿⣿⢟⣱⣿⣿⣧⣿⡿⢿⡣⣕⣾⣿⣿⣿⣿⣿⣿⣿⣿⣿⣿⣿⣿⣿⣿⣿⣿⡿⣿⣿⣿⢿⣿⣿⣾⣿⣷⣾⣿⣿⣿⣿⣿⣧⢀⠀⠀⠀⠀⠀⠀⠀⠀⠀⠀⠀⠀⠀⠀⠀⠀⠀⠀⠀⠀⠀⠀⠀⠀⠀⠀⠀⠀⠀⠀⠀⠀⠀⠀⠀⠀⠀⠀⠀⠀⠀⠀⠀⠀⠕⠀</a:t>
            </a:r>
            <a:br/>
            <a:r>
              <a:t>⠀⠀⠀⠀⠀⠀⠀⠀⠀⠀⠀⠀⠀⠀⠀⠀⠀⠀⠀⠀⠀⠀⠀⠀⠀⠀⠀⠀⠀⠀⠀⠀⠹⣿⣿⣿⣿⣿⢕⠀⠀⠀⠀⢕⢕⢕⢕⢕⢕⢑⢑⢑⢕⢕⠕⢱⣻⣿⣿⣿⣿⣕⡜⣕⣵⡕⢕⡕⢕⢕⢕⢕⣏⣷⣿⣿⣿⢿⢳⣽⣵⣼⣿⣿⣿⣿⣿⣿⣿⣿⣿⣿⣿⣿⣷⣿⣿⣿⣿⣿⣿⣿⣿⣿⣿⣿⣿⣿⣿⣿⣿⣿⣿⣿⣿⣿⣿⣷⣿⣿⣿⣿⣿⣿⣿⣿⣿⣿⣿⣿⣿⣿⣿⣿⣿⣿⣿⡿⣏⣽⣿⣿⢻⡻⢗⣻⣻⣿⣿⣿⣿⣿⣿⣿⣿⣿⣷⣿⣿⣿⣿⣿⣻⣿⣿⣿⣿⣿⣿⣿⣿⣿⣿⣿⣿⣿⣿⣧⣜⣿⣿⣿⣿⣿⡾⣿⣿⣿⣿⣿⣿⣿⣿⣿⣧⢀⠀⠀⠀⠀⠀⠀⠀⠀⠀⢀⢀⢄⠀⠀⠀⠀⠀⠐⠀⠀⠀⠀⠀⠀⠀⠀⠀⠀⠀⠀⠀⠀⠀⠀⠀⠀⠀⠀⠀⠀⠀⠀⠀⠀⠀</a:t>
            </a:r>
            <a:br/>
            <a:r>
              <a:t>⠀⠀⠀⠀⠀⠀⠀⠀⠀⠀⠀⠀⠀⠀⠀⠀⠀⠀⠀⠀⠀⠀⠀⠀⠀⠀⠀⠀⠀⠀⠀⠀⠀⠘⢿⣿⣿⣿⡇⠀⠀⠀⠀⠄⠄⠀⠀⢅⢅⢁⢑⠑⠑⠕⢕⢾⢿⢿⢿⣿⣿⣿⣿⣿⣿⣟⡇⢝⢕⣕⣕⡕⢿⣿⣽⣝⣇⢱⢾⢇⢝⢿⡿⣿⣵⣿⣿⣿⢿⣿⣿⣿⣿⣿⣿⣿⣿⣿⣿⣿⣿⣿⣿⣿⣿⣿⣿⣿⣿⣿⣿⣿⣿⣿⣿⣿⣿⣿⣿⣿⣿⣿⣿⣿⣿⣿⣿⣿⣿⣿⣿⣿⣿⣿⣿⣿⣿⡕⢎⣻⣿⣿⣧⣽⣾⣿⣿⣿⣿⣿⣿⣿⣿⣿⣿⣿⣿⣿⣿⣟⣵⣽⣿⣿⣟⣿⣿⣿⣿⣿⣿⣿⣿⣿⣿⣿⣿⣿⡷⢟⢟⣝⢝⢜⢝⢟⢝⢟⢽⢿⣿⣿⣿⣿⣿⣧⠀⠀⠀⠀⢀⢔⢕⢕⢕⢕⢕⢕⠀⠀⠀⠀⠀⠀⠀⠀⠀⠀⠀⠀⠀⠀⠀⠀⠀⠀⠀⠀⠀⠀⠀⠀⠀⠀⠀⠀⠀⠀⠀⠀⠀</a:t>
            </a:r>
            <a:br/>
            <a:r>
              <a:t>⠀⠀⠀⠀⠀⠀⠀⠀⠀⠀⠀⠀⠀⠀⠀⠀⠀⠀⠀⠀⠀⠀⠐⠐⠐⠐⠀⠄⠄⠄⠄⢄⢄⢀⢁⢻⣿⣿⢇⠀⠀⠀⠀⠀⠀⠀⠔⢕⢕⢕⢕⢕⢀⠀⢑⠕⠑⢕⢕⢕⢻⡿⢟⢿⢿⢟⣟⡟⢟⢝⢕⢸⢷⡜⢽⣿⢿⢿⢷⢾⣿⣿⣧⣻⣿⣿⣿⣿⣵⣿⣿⣿⣿⣿⣿⣿⣿⣿⣿⣿⣿⣿⣿⣿⣿⣿⣿⣿⣿⣿⣿⣿⣿⣿⣿⣿⣿⣿⣿⣿⣿⣿⣿⣿⣿⣿⣿⣿⣿⣿⣿⣿⣿⣿⣿⣿⣿⣿⣼⣟⣟⣿⣿⣿⣿⣿⡻⣿⣿⣿⣿⣿⣿⣿⣿⣿⣿⣿⣷⣿⣿⣿⣯⣿⣿⣿⣿⣿⣿⣿⣽⣿⣿⣿⣿⣿⣾⢇⢕⢕⢱⡇⢝⢕⢕⢕⢕⢕⡸⡏⢹⣿⣿⡟⢿⣿⡇⠀⠀⢄⢕⢕⢕⢕⢕⠕⢕⣕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⠁⠁⠁⢜⢽⣇⢕⢔⠀⠄⠀⢔⢔⢄⢕⢕⣵⣧⣕⡕⢕⢁⢑⢀⠀⢑⢕⢜⡳⢕⢕⢕⢕⢸⢿⢗⢞⢗⢕⢜⢻⡟⢝⢝⢝⢟⢿⢿⢽⣫⣿⣿⣿⣿⣿⣿⣿⣿⣿⣿⣿⣿⣿⣿⣿⣿⣿⣿⣿⣿⣿⣿⣿⣿⣿⣿⣿⣿⣿⣿⣿⣿⣿⣿⣿⣿⣿⣿⣿⣿⣿⣿⣿⣿⣿⣿⣿⣿⣿⣿⣿⣿⣿⣿⣿⣿⣿⣿⣿⣿⣿⣿⣿⣿⣾⣿⣿⣿⣿⣿⣿⣿⣿⣿⣿⣿⣿⣿⣿⣿⣿⣿⣿⣿⣿⣿⣿⣿⣿⣿⣿⣏⣟⢱⣜⢎⢕⢕⢕⢱⢇⢪⡕⡱⢸⣧⣾⣿⣿⢟⣫⣼⣿⣧⠀⠀⢕⢕⢕⢕⢕⠀⠀⠘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⢕⢕⢕⠀⠀⠀⠀⠀⠀⠀⠁⠀⠁⠁⢝⢝⢝⢝⢝⡕⠘⠕⢑⠑⠑⠝⢕⢕⢕⢕⢕⢕⢁⢕⠑⢕⢕⢕⢕⢕⢕⢕⢱⢕⢇⢕⢾⣿⣿⣿⣿⣿⣿⣿⣿⣿⣿⣿⣿⣿⣿⣿⣿⣿⣿⣿⣿⣿⣿⣿⣿⣿⣿⣿⣿⣿⣿⣿⣿⣿⣿⣿⣿⣿⣿⣿⣿⣿⣯⣧⣜⣹⣿⣿⣿⣿⣿⣿⣿⣿⣿⣿⣿⣿⣿⣿⣿⣿⣿⣿⣿⣿⣿⣿⣿⣿⣿⣿⣿⣿⣿⣿⣿⣿⡻⣿⣿⣿⣿⢻⣿⣿⣿⣿⣿⣿⣿⣿⣿⣿⣷⣯⣷⣕⢕⢣⢵⣕⣕⡝⣷⡾⡝⢕⢕⢕⣜⣿⣟⢻⡻⡔⢄⢕⢕⢕⢕⠀⠀⠀⠀⠀⠀⠀⠀⠀⠀⠀⠀⠀⠀⠀⠀⠀⠀⠀⠀⠀⠀⠀⠀⠀⠀⠀⠀⠀⠀⠀⠀⠀⠀⠀⠀⠀⠀</a:t>
            </a:r>
            <a:br/>
            <a:r>
              <a:t>⠑⠀⠀⠀⠀⠀⠀⠀⠀⠀⠀⠀⠀⠀⠀⠀⠀⠀⠀⠀⠀⠀⠀⠀⠀⠀⠀⠀⠀⠀⠀⠀⠀⠀⠀⠀⢕⢕⢕⢕⠀⠀⠀⠀⠀⠀⠀⠀⠐⠐⠕⢕⢕⢕⢕⢔⠀⢄⢱⢔⢔⢔⢕⢕⢱⡕⢕⢕⠑⢕⢕⢕⢕⣧⢕⢕⢕⢕⢜⢕⢱⢕⢕⢜⢿⣿⣿⣿⣿⣿⣿⣿⣿⣿⣿⣿⣿⣿⣿⣿⣿⣿⣿⣿⣿⣿⣿⣿⣿⣿⣿⣿⣿⣿⣿⣿⢿⣿⣽⣿⣿⣿⣿⣿⣿⣿⣿⣿⣿⣿⣿⣿⣿⣿⣿⣿⣿⣿⣿⣿⣿⣿⣿⣿⣟⣻⣿⣿⣿⣿⣿⣿⣿⣿⣿⣿⣿⣿⣿⣿⣯⣽⣿⣽⣿⣾⣿⣿⣿⣿⣿⣿⣿⣿⣿⣿⣿⣿⢻⡟⢿⣝⣿⣿⣟⢯⣻⢜⡕⢜⢇⢕⢫⣵⣼⣻⣷⣧⢕⢕⢕⢕⢕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⢄⢕⢕⢕⢕⠀⠀⠀⠀⠀⠀⠀⠀⠀⠀⠀⢕⢕⢕⢕⢜⢕⣼⣧⢕⣕⡇⢱⣷⢕⢜⣧⢕⡕⢕⢕⢜⠕⢱⢕⢕⢕⢕⠕⢵⢇⢕⢕⢑⢕⣹⣿⣿⣿⣿⣿⣿⣿⣿⣿⣿⣿⣿⣿⣿⣿⣿⣿⣟⣿⡿⢿⣿⣿⣿⣿⣿⣿⣿⣿⣾⣷⣿⣿⣿⣿⣿⣿⣿⣿⣿⣿⣿⣿⣿⣿⣿⣿⣿⣿⣿⣿⣿⣿⣿⣿⣿⣿⣿⣿⣿⣿⣿⣿⣿⣿⣿⣿⡿⣿⣿⣿⣿⣿⣧⣝⢕⢽⢝⢝⡝⢺⣝⣻⣿⣿⣿⣿⣽⣿⣿⣿⣵⣿⣿⣷⢇⢜⢕⢹⣹⣿⣧⡕⢕⢕⢕⢕⢕⢝⢻⢏⢝⢕⢕⢕⢕⢕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⠀⠀⠀⠀⠀⠀⢕⢕⢕⢕⢄⣄⢕⢝⡕⢏⠕⢕⢕⢕⢕⢟⢕⢕⢔⢕⢅⢅⢕⢕⢕⢕⢔⢔⢕⢕⢕⣵⣷⣿⡝⢝⢹⣿⣿⣿⣿⣿⣿⣿⣿⣿⣿⣿⣿⣿⣿⣾⣿⣿⣿⣷⣿⣿⣿⣿⣿⣿⣿⣿⣿⣿⣿⣿⣿⣿⣿⣿⣿⣿⣿⣿⣿⣿⣿⣿⣿⣿⣿⣿⣿⣿⣿⣿⣿⣿⣿⣿⣿⣿⣿⣿⣿⣿⣿⣿⣿⣿⣿⣿⣯⢕⣟⣝⣻⣽⣷⣵⣼⣕⢕⣕⣜⣽⣿⣿⣿⣿⣿⣼⣿⣿⣷⢻⣿⣿⣯⣵⣷⣿⣿⣿⢿⢇⢕⢕⣕⢕⢱⢕⢝⢕⢕⢕⢕⢕⢕⢕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⢱⣾⡵⢕⠀⠀⠄⠀⠀⠀⠀⠀⠀⠀⠀⠕⠕⢕⠕⠐⠜⢕⣵⣇⡕⢕⢜⠇⢕⢑⢕⢕⢕⢕⢕⢕⢕⢕⢕⢇⢕⢕⢕⢱⢾⣿⣿⣟⣻⣿⣷⡎⢸⣯⣿⣿⣿⣿⣿⣿⣿⣿⣿⡏⣿⣏⢱⣵⣿⣿⣿⣿⣟⡟⢱⢜⢟⣿⣿⣿⣿⣿⣿⣿⣿⣿⣿⣿⣿⣿⣿⣿⣿⣿⣿⣿⣾⣿⣿⣿⣿⣿⣿⣿⣿⣿⣿⣿⣿⣿⣿⣿⣿⣿⣿⣿⢿⣿⣝⢜⡕⣱⣏⢜⢟⣿⣿⣿⣿⣿⣽⣯⣵⣾⣯⣿⣿⣿⣿⣿⣿⣿⣿⣿⣷⣾⣿⣿⣟⣿⡟⢇⢁⢅⢕⢎⢕⢇⢕⢕⢕⢕⢅⢁⠁⠁⠁⠀⠀⠀⠀⠀⠀⠀⠀⠀⠀⠀⠀⠀⠀⠀⠀⠀⠀⠀⠀⠀⠀⠀⠀⠀⠀⠀⠀⠀⠀⠀⠀⠀⠀⠀⠀⠀⠀</a:t>
            </a:r>
            <a:br/>
            <a:r>
              <a:t>⠔⠐⠐⠐⠀⠀⠀⠀⠀⢀⢀⢀⢀⢄⢄⢄⢄⠄⠄⠄⠔⠔⠐⠐⠐⠐⠐⠀⠁⠁⠁⠀⠀⠀⠀⢕⢕⢕⢕⢕⠀⠀⠀⠀⠀⠀⠀⠀⠀⢀⢀⢀⠀⢀⢀⢁⡱⣜⢕⢕⢔⠅⠐⢁⢕⢑⢕⢕⣧⡱⢕⢕⢜⣕⢳⢗⣕⣜⢿⢝⣣⣿⣿⣿⣿⣿⣿⣵⣾⣿⣿⣿⣿⣿⣿⣿⣿⣿⣿⣿⣿⣿⣿⣿⣾⣿⣿⣿⣿⣷⡾⣗⣾⣿⣿⣿⣿⣿⣿⣿⣿⣿⣿⣿⣿⣿⣿⣿⣿⣿⣿⣿⣿⣿⣿⣿⣿⣿⣿⣿⣿⣿⣿⣿⣿⣿⣿⣿⣿⣿⣿⣿⣿⣯⡜⢹⣷⣎⣿⣷⣾⣿⣿⣿⢿⣿⣿⣿⣿⣿⣿⣿⣿⣿⣟⢗⣿⣿⡯⢕⢿⣿⣿⣽⢽⣿⡗⢕⢣⢕⢅⢕⢑⠁⢕⢕⢕⢕⢅⠕⠀⠀⠀⠀⠀⠀⠀⠀⠀⠀⠀⠀⠀⠀⠀⠀⠀⠀⠀⠀⠀⠀⠀⠀⠀⠀⠀⠀⠀⠀⠀⠀⠀⠀⠀⠀⠀⠀⠀⠀⠀</a:t>
            </a:r>
            <a:br/>
            <a:r>
              <a:t>⢔⢔⢔⢕⢕⢕⢕⢕⠅⠅⠅⠅⠁⠀⠀⠀⠀⠀⠀⠀⠀⠀⠀⠀⠀⠀⠀⠀⠀⠀⠀⠀⠀⠀⠀⢕⢕⢕⢕⢕⠀⠀⠀⢕⢕⢁⠀⠀⠀⢕⢕⢕⢕⢕⢕⢕⢕⡵⢕⢕⢕⢕⢕⢕⢕⢕⢕⢕⢕⢕⢱⢵⣺⢿⢝⢾⡿⢟⢕⢎⡿⡿⣿⣿⣿⣿⣿⣿⡿⢟⣿⣿⣿⣿⣿⣿⣿⣿⡟⣻⣿⣿⣟⣝⣝⣽⣵⣟⣿⣣⣼⣿⢿⣿⣿⣿⣿⣿⣿⣿⣿⣿⣿⣿⣿⣿⣿⣿⣿⢿⣿⣿⣿⣿⣿⣿⣿⡿⣿⣿⣿⣿⣿⣿⣿⣿⣿⣿⣿⣿⣿⣿⣿⣿⣿⣽⣿⣽⣻⣿⣿⣿⣷⣿⣿⣿⣿⣿⣟⣿⣿⣿⣿⣿⣿⣿⣾⣿⣧⣵⣕⣿⣿⣯⢕⢝⢕⢕⢕⢕⢕⢔⢕⢕⢕⣇⢕⢕⢑⢀⠀⠀⠀⠀⠀⠀⠀⠀⠀⠀⠀⠀⠀⠀⠀⠀⠀⠀⠀⠀⠀⠀⠀⠀⠀⠀⠀⠀⠀⠀⠀⠀⠀⠀⠀⠀⠀⢀⢀⢀⠀</a:t>
            </a:r>
            <a:br/>
            <a:r>
              <a:t>⠑⠁⠁⠁⠀⠀⠀⠀⠀⠀⠀⠀⠀⠀⠀⠀⠀⠀⠀⠀⠀⠀⠐⠐⠀⠀⠀⠀⠀⠀⠀⠀⠀⠀⠀⢕⢕⣕⣕⡕⢀⢄⢄⢕⢕⢕⠔⠔⢑⠑⢕⢕⢕⢕⢕⢕⢜⢕⢕⢟⢏⢱⢕⠑⢕⢜⢇⢕⠑⠑⢕⢕⢝⢧⡕⣻⣿⣷⣕⡕⢇⣾⣿⣿⣿⣿⣿⣿⣿⣿⣿⣿⣿⣿⣿⣿⣿⡿⣳⣿⣿⣟⣻⢿⣿⣿⣿⣷⣿⣿⣿⣿⣼⣏⢿⣿⣿⣿⣿⣿⣿⣿⣿⣿⣿⣿⣿⣿⣿⣾⣿⣿⣿⣿⣿⣾⣿⣿⣿⣿⣿⣿⣿⣿⣿⣿⣿⣿⣿⣿⣿⣿⣿⣿⣿⣿⣿⣿⣿⣿⣿⣧⣽⣿⣿⣿⣿⣿⣿⣿⣿⣿⡟⢹⣿⣿⣿⣿⣿⣯⣿⣿⣿⣳⣷⢧⣷⣇⣕⣕⡕⢵⢕⣕⡼⡟⢕⢕⢕⢔⢄⠀⠀⠀⠀⠀⠀⠀⠀⠀⠀⠀⠀⠀⠀⠀⠀⠀⠀⠀⠀⠀⠀⠀⠀⠀⠀⠀⠀⠀⠀⠀⠀⠀⠀⠀⠀⠁⠁⠑⠀</a:t>
            </a:r>
            <a:br/>
            <a:r>
              <a:t>⠀⠀⠀⠀⠀⢀⢄⠄⠄⠄⠔⠐⠐⠀⠀⠀⠀⠀⠀⠀⠀⠀⠀⢀⢀⢀⢀⢄⢄⢄⢄⢔⢔⢔⢔⣿⣿⣿⢿⢏⠁⠁⠁⠀⠑⢕⢕⢕⢅⠄⠑⢕⢕⢱⣕⢕⢕⢕⢕⢞⢕⢕⢀⠀⠀⠕⢕⢕⢔⢀⢕⡕⢕⣵⢸⢿⣿⣿⣿⣷⣷⣵⣟⣾⡻⢟⣿⣿⣿⣿⣿⣿⣿⣿⣿⣿⡟⣏⣿⢿⣿⣿⣿⣷⣼⣽⣿⣿⣿⣿⣿⣾⣿⣿⣿⣿⣿⣿⣿⣿⣿⣿⣿⣿⣿⣿⣟⣿⣿⣿⣿⣿⣿⣿⣿⣿⣿⣿⣿⣿⣿⣿⣿⣿⣿⣿⣿⣿⣿⣿⣿⣿⣿⣿⣿⣿⣿⣿⣿⣿⣿⣿⣿⣿⣿⣿⣟⣟⢿⡿⣿⣿⣷⣾⣿⣿⣿⣿⣿⣿⣿⣿⣿⣿⢯⣿⣿⢿⢿⣷⣵⣼⡵⢾⢕⡜⣇⢣⢕⢕⢑⠀⠀⠀⠀⠀⠀⠀⠀⠀⠀⠀⠀⠀⠀⠀⠀⠀⠀⠀⠀⠀⠀⠀⠀⠀⠀⠀⠀⠀⠀⠀⠀⠀⠀⠀⠀⠀⠀⠀⠀</a:t>
            </a:r>
            <a:br/>
            <a:r>
              <a:t>⠀⢀⢀⢀⢀⢀⢄⢄⢄⢄⢄⢄⣄⣄⣔⣔⣔⢴⢵⢕⢕⢕⢕⢕⢕⢕⢕⠕⠕⠑⠑⠑⠁⠁⠀⢜⢝⢝⢕⢕⠀⠀⠀⠀⠀⠁⢕⢕⠔⠀⠀⠀⠅⢅⢟⢝⢗⢕⢕⢕⢁⠅⠅⢄⢀⠀⢕⢧⢕⢕⢺⢗⢾⣿⣿⣿⣿⡿⣿⣎⣝⣱⣏⢝⡹⢷⢿⣿⢿⣿⣟⡏⢻⣿⣿⣿⣿⣿⣿⣿⣷⣿⣻⣽⡿⣿⣿⢿⡿⣿⣿⣿⣿⣿⣿⣿⣿⣿⣿⣿⣿⣿⣿⣿⣿⣿⣿⣿⣿⣿⣿⣿⣿⣿⣿⣿⣿⣿⣿⣿⣿⣿⣿⣿⣿⢿⣿⣿⣿⣿⣿⣿⣿⣿⣿⣿⣿⣿⣿⣿⣿⣿⣿⣿⣿⣿⣷⣵⣵⣾⣿⣿⣿⣿⣿⣿⣿⣿⣿⣿⣿⣿⣿⣿⣿⣿⣿⣿⣿⣿⣿⣿⣿⣷⢗⣾⣿⣧⣕⣱⡕⠀⠀⠀⠀⠀⠀⠀⠀⠀⠀⠀⠀⠀⠀⢔⠀⠀⠀⠀⠀⠀⠀⠀⠀⠀⠀⠀⠀⠀⠀⠀⠀⠀⠀⠀⠀⠀⠀⠀⠀</a:t>
            </a:r>
            <a:br/>
            <a:r>
              <a:t>⣕⣕⣕⣱⢵⢵⢷⢷⢟⢟⢏⢝⢝⢝⢕⢕⠕⠕⠕⠑⠑⠁⠁⠁⠀⠀⠀⠀⠀⠀⠀⠀⠀⠀⢀⣱⣵⣷⣷⢕⠐⠐⢁⢀⢄⠀⠐⠕⠕⠁⠀⠀⠀⠀⠀⢕⠑⠑⠑⠑⠐⢀⢀⢅⢔⢔⡕⢕⠕⢵⢜⢕⢕⢝⢏⢝⢟⡹⢟⢟⢕⢕⢕⢕⢱⢞⢻⢿⣵⣝⣹⣿⢜⢿⢿⣿⣧⡿⢿⣏⢝⢕⢝⣿⢿⣿⣿⣧⣵⣼⣿⣿⣿⣿⣿⣿⣿⣿⣿⣏⢝⣯⣿⣿⣿⣿⣿⣿⣿⣿⣿⣿⣿⣿⣿⣿⣿⣿⣿⣿⣿⣿⣿⣿⣿⣷⣿⣿⣿⣿⣿⣿⣿⣿⣿⣿⣿⣿⣿⣿⣿⣿⣿⣿⣿⣿⣿⣿⣿⣿⣿⣿⣿⣿⣿⣿⣿⣿⣿⣿⣿⣿⣿⡿⢟⢟⡟⢟⣾⣿⣿⣿⣿⢿⣿⣿⣿⣿⣿⣿⡇⠀⠀⠀⠀⠀⠀⠀⠀⠀⠀⠀⠀⠀⢄⠀⠀⠀⠀⠀⠀⠀⠀⠀⠀⠀⠀⠀⠀⠀⠀⠀⠀⠀⠀⠀⠀⠀⠀⠀⠀</a:t>
            </a:r>
            <a:br/>
            <a:r>
              <a:t>⢝⢕⢕⢕⢕⢕⢕⢕⢕⢕⢕⢅⢅⢄⢔⢔⢔⠔⠀⠀⠀⠀⠀⠀⢀⢀⢄⠄⠔⠔⠐⠑⠑⠁⠁⢜⢿⣿⢿⢕⠑⠁⠁⠀⠀⠀⠀⠀⠀⠀⠀⠀⠀⠀⠀⠀⢀⢔⢔⢕⢕⢕⢕⢕⢕⢕⢕⢕⢀⢀⢅⢕⢕⢱⣕⡕⢕⢕⢕⢕⢕⢕⢱⢇⢕⢕⢜⢷⣽⢯⣻⣿⢕⣾⣾⣿⣯⢇⢞⢝⢟⡿⣿⣟⢕⣿⣿⣿⣿⣿⣿⣿⣿⣿⣿⣿⣿⣿⣿⢟⣷⣽⣿⣿⣿⣿⣿⣿⣿⣿⣿⣿⣿⣿⣿⣿⣻⣿⣿⣿⣿⣿⣿⣿⣿⣷⣿⣿⣿⣿⡿⢻⣿⡿⣿⣿⣿⣿⣿⣿⣿⣿⣿⣿⣿⣿⣿⣿⣿⣿⣽⣿⣿⣿⣿⣿⣿⣿⣿⣿⣿⣿⣿⢇⢱⣧⣱⣕⢝⣝⣻⣿⣿⣿⡿⢿⣟⢟⢻⣿⢇⠀⠀⠀⠀⠀⠀⠀⠀⠀⠀⠀⠀⢔⢕⠀⠀⠀⠀⠀⠀⠀⠀⠀⠀⠀⠀⠀⠀⠀⠀⠀⠀⠀⠀⠀⠀⠀⠀⠀⠀</a:t>
            </a:r>
            <a:br/>
            <a:r>
              <a:t>⣵⣵⣵⣵⡵⢵⢗⢇⢕⢕⢕⢕⢕⠅⠄⢀⢄⢄⢄⠔⠔⠑⠑⠁⢁⢀⢄⠄⠄⠐⠐⠁⠀⠀⠀⢕⢕⢕⢕⠀⠀⠀⠀⠀⠀⠀⠀⠀⠀⢀⢄⢄⠔⢕⢔⢕⠕⢕⠑⢑⢅⢕⠀⠕⡜⠅⠁⢀⢕⢔⠕⠑⠑⢜⢟⣕⢕⢕⢕⢕⣷⡾⢿⢳⢳⢵⢗⢝⢕⡎⣿⡿⢿⢿⣿⢝⢕⣕⣕⢕⢕⢕⢜⢻⣷⣿⣿⣿⣿⣿⣿⡿⣿⣿⣿⣿⣿⣿⣷⣽⣿⣿⣿⣿⣿⣿⣿⣿⣿⣿⣿⣿⣟⣿⣿⣿⣿⢫⣻⣿⣿⣿⣿⣿⣿⣿⣿⣿⣿⣿⣵⡕⣝⢇⣱⣵⣼⡷⡝⢟⣿⣿⣿⢟⢟⢗⢇⡽⢻⣿⣿⣿⣿⣿⣿⣿⣿⣿⣿⣿⣿⣿⣼⣵⣮⢿⡯⢕⣱⢿⣿⣿⣿⣏⢕⣼⣿⣿⣷⣧⢕⢔⢔⢄⢀⠀⠀⠀⠀⠀⠀⠀⢔⢕⢕⠀⠀⠀⠀⠀⠀⠀⠀⠀⠀⠀⠀⠀⠀⠀⠀⠀⠀⠀⠀⠀⠀⠀⠀⠀⠀</a:t>
            </a:r>
            <a:br/>
            <a:r>
              <a:t>⢟⢟⢝⢕⢕⠕⠕⠑⠑⠁⠀⠀⠀⠀⢀⢁⢁⢄⠄⠄⠔⠐⠑⠁⠁⠀⠀⠀⠀⠀⠀⠀⠀⠀⠀⢕⢕⢕⢕⠀⠀⠀⠀⠀⠀⠀⠀⠐⠑⢱⡕⢔⠑⠁⠀⠀⠀⠀⠁⠁⠄⠀⠀⠀⢜⢔⢔⢜⠁⠕⠀⠀⢁⢀⠑⠕⠕⢕⢕⢕⢝⢕⢕⢕⢕⢕⢕⢱⢕⢜⢇⢕⢕⢕⢕⢕⡺⢟⢗⢇⡼⢜⢝⣽⣿⢿⢿⡻⣼⡯⡕⢗⡿⣿⣿⣿⣿⣿⣿⣿⣿⣿⣿⣿⣿⣿⣿⣿⣿⣿⣿⣿⣿⣿⣽⣿⣿⣽⢟⣿⣿⣿⣟⣷⣽⣿⣿⣯⣻⣿⣿⣿⣿⣿⣿⣿⣯⣝⣵⣷⣝⣿⣿⣿⣞⣕⢏⢕⢕⢽⣿⣿⣿⣿⣿⣿⣿⣿⣿⣿⣿⣿⣿⣿⣿⣇⣿⣾⣷⣯⣾⣯⣼⣿⣸⢿⣿⣿⣿⢎⢕⢕⢕⢕⢕⢕⢕⢄⢔⢔⢄⣄⡕⢕⢕⠀⠀⠀⠀⠀⠀⠀⠀⠀⠀⠀⠀⠀⠀⠀⠀⠀⠀⠀⠀⠀⠀⠀⠀⠀⠀</a:t>
            </a:r>
            <a:br/>
            <a:r>
              <a:t>⢕⢕⢅⢅⢄⢄⢔⢔⢔⢔⠔⠑⠑⠑⠁⠁⠀⠀⠀⠀⠀⠀⠀⠀⠀⠀⠀⠀⠀⠀⠀⠀⠀⠀⠀⢕⢕⣕⣕⢔⠀⠀⠀⠀⠀⠀⠀⠀⠀⢸⣿⣧⢑⠀⠀⠀⠀⠀⠀⠀⠀⠀⢄⠔⠁⢀⢀⢀⠑⠑⢄⢕⡕⠑⢀⠐⠰⠑⠁⢕⢕⢕⢕⢕⠑⢕⢀⢑⢕⡕⢕⢷⢕⢕⡕⢕⢕⣗⢕⢕⣵⣵⣾⡗⡝⢺⢺⣯⢕⢇⣻⣿⣧⣽⣿⣿⣿⣿⣿⣿⣿⣿⣿⡏⢻⢿⢿⣿⣟⡿⣿⣿⣿⣿⣿⡿⣿⣿⡼⣿⣿⣿⣿⣿⣿⣿⣿⢿⢏⣟⣟⣿⣿⣝⢻⣽⣟⣿⡏⢝⢇⢕⢻⣿⣽⡜⢇⢜⡱⣸⣿⣿⣿⣿⣿⣿⣿⣿⣿⣿⣿⣿⣿⣿⢿⣿⣽⣿⣿⣿⣿⡿⢿⢿⢻⣿⢻⢿⢝⢕⢕⢕⠕⠐⠀⠁⢑⢕⢕⢕⢸⣿⣿⣷⡇⢔⢄⢀⢀⠀⠀⠀⠀⠀⠀⠀⠀⠀⠀⠀⠀⠀⠀⠀⠀⠀⠀⠀⠀⠀⠀</a:t>
            </a:r>
            <a:br/>
            <a:r>
              <a:t>⢕⢕⢕⢕⢕⠕⠕⠑⠁⠀⠀⠀⠀⠀⠀⠀⠀⠀⠀⠀⠀⠀⠀⠀⠀⠀⠀⠀⠀⠀⠀⠀⠀⠀⠀⢕⢸⢟⢇⢑⠀⠀⠀⠀⠀⠀⠀⠀⠀⣼⣿⣿⣷⣄⠀⠀⠀⠀⠀⠀⠀⠀⠁⢀⢀⠐⢑⢑⢔⢕⢕⢅⢕⢕⠁⢔⠁⢀⠄⢅⢕⡇⢕⠀⠀⠁⠄⢔⠕⢕⢕⢜⡇⢕⢜⢱⢕⢷⣿⡿⡿⢟⢕⢝⢕⢱⢕⡎⡝⢺⣿⣿⣗⣻⣿⣿⣿⣿⣿⣿⣿⣿⢕⢜⢕⢇⢕⢝⢻⣷⣿⣿⣻⣿⣿⣿⣽⣿⣷⣿⣿⣿⡿⢿⣷⢎⢷⣷⣷⣿⣿⣿⣻⣿⣽⣿⣱⡇⢕⢕⢕⢕⣕⡟⢻⣿⣵⣷⣾⣿⣿⣿⣿⣿⣿⣿⣿⣿⣿⣯⢾⢿⣿⢿⢿⣿⣿⢧⢻⢏⢕⢅⢕⢎⢕⢕⢱⢕⠕⠀⠁⠀⠀⠀⠀⠀⠕⢕⢕⠑⢸⢿⣿⣿⡇⢕⢕⢕⢕⢕⢕⢔⢔⢄⢀⢀⠀⠀⠀⠀⠀⠀⠀⠀⠀⠀⠀⠀⠀⠀⠀</a:t>
            </a:r>
            <a:br/>
            <a:r>
              <a:t>⠑⠑⠁⠁⠀⠀⠀⠀⠀⠀⠀⠀⠀⠀⠀⠀⠀⠀⠀⠀⠀⠀⠀⠀⠀⠀⠀⠀⠀⠀⠀⠀⠀⠀⠀⠀⢕⢵⢕⢕⠀⠀⠀⠀⠀⠀⠀⠀⠀⣿⣿⣿⣿⣿⣧⠀⠀⠀⠀⠀⠀⠀⠀⠀⠑⢵⢔⢕⢱⢾⢗⢣⣕⡄⢀⢕⢔⢕⢔⢕⢟⢇⢀⠁⠐⠀⢁⢕⢕⢕⢕⢜⣕⢕⢕⢕⢜⣝⡹⡇⢜⢗⢷⡕⢕⡕⢕⢇⣝⣽⡟⣻⣿⢟⣿⣿⣿⣿⣿⣿⢿⣿⣣⢕⡕⡟⢕⢜⢕⢼⢿⣿⣿⣿⣿⣿⣿⣿⡿⢿⢟⢝⢗⢳⡷⢽⣿⢿⢿⣿⣿⡷⢾⣿⣿⣯⡝⣝⣱⣕⢕⢕⢜⢕⢕⡸⢟⣿⣿⣿⣿⣿⣿⣿⣿⣿⣿⣿⣿⣿⣾⢿⣿⣿⡧⡝⢱⡜⢕⢷⣵⢕⢕⣕⣱⢕⢕⡕⠀⠀⠀⠀⠀⠀⠀⠀⠀⠀⠀⠁⢜⢗⢧⢕⢕⢑⠑⠕⢕⢕⢕⢕⢕⢕⢕⢕⢕⢕⢔⢔⢄⢄⢀⢀⠀⠀⠀⠀⠀⠀⠀</a:t>
            </a:r>
            <a:br/>
            <a:r>
              <a:t>⠀⠀⠀⠀⠀⠀⠀⠀⠀⠀⠀⠀⠀⠀⠀⠀⠀⠀⠀⠀⠀⠀⠀⠀⠀⠀⠀⠀⠀⠀⠀⠀⠀⠀⠀⠀⢕⢕⢕⢕⠀⠀⠀⠀⠀⠀⠀⠀⠀⣿⣿⣿⣿⣿⣿⡔⠀⢀⠀⠀⠀⠀⠀⠀⠀⠀⠑⢱⣕⣸⣧⣵⢑⢕⢀⢕⢕⢕⢕⢕⢕⢱⢕⢀⡄⠑⠁⠁⢕⢕⢕⢜⢝⢕⢕⣇⢎⢕⢕⢕⣕⣵⡕⢵⢱⢕⢪⣽⡟⣼⣿⣟⣮⣿⢿⣿⣷⢿⢏⢝⢕⢟⣝⢕⢝⢏⣱⢝⢕⢷⣕⣾⣿⣿⣿⣿⣻⢏⢕⢕⣕⣕⣕⢕⢕⢕⢕⢕⣪⣫⣧⣕⣿⣿⣿⢿⢏⢹⡝⢝⣱⢕⣵⢗⢟⡟⢇⢕⢻⣿⣏⢹⣟⣟⣿⣿⣝⣽⡿⢕⣵⣷⣷⣷⣮⣗⢟⠑⠑⢱⢻⣿⣇⢜⢝⢝⠃⠀⠀⠀⠀⠀⠀⠀⠀⠀⠀⠀⠀⠀⢕⢕⢕⢕⠁⠁⠑⠀⠀⠁⢁⠑⠕⢕⢕⢕⢕⢕⢕⢕⢕⢕⢕⢑⢑⠕⠔⢔⢔⢔⠀</a:t>
            </a:r>
            <a:br/>
            <a:r>
              <a:t>⠀⠀⠀⠀⠀⠀⠀⠀⠀⠀⠀⠀⠀⠀⠀⠀⠀⠀⠀⠀⠀⠀⠀⠀⠀⠀⠀⠀⠀⠀⠀⠀⠀⠀⠀⠀⠕⢕⢕⢕⢔⠀⠀⠀⠀⠀⠀⠀⢔⣿⣿⣿⣿⣿⣿⣷⠕⠑⠀⠀⠀⠀⠀⠀⠀⠀⠀⠀⠈⠏⢝⢏⢱⣔⢕⢕⢕⢕⢔⢔⢕⢕⠕⢔⠀⠀⢄⢕⢕⢕⢕⢕⢕⢕⢕⢻⣵⣕⣵⡿⣷⣿⢜⢕⢕⢕⣷⣏⣳⣿⣿⣿⣿⣫⣿⣾⢕⢎⢕⢕⡕⢱⢱⢕⢕⢸⣿⢇⢱⢷⣿⣿⣿⣿⣿⣿⣿⢇⢕⢕⢕⢜⢝⢕⢕⢵⢵⣾⣿⣿⣿⣿⣿⢕⢕⢕⡕⣕⡜⢫⢕⢕⢇⢕⢱⣗⣣⢵⣵⢎⢕⢼⢿⣿⣟⣿⣿⣿⢕⢕⢧⢕⢝⢻⢟⢝⢱⢗⢕⢗⢟⢟⡿⢷⠕⠑⠀⠀⠀⠀⠀⠀⠀⠀⠀⠀⠀⠀⠀⠀⢕⢕⢕⢕⠀⠀⠀⠀⠀⠀⠁⠑⠔⢕⢕⢕⢕⢕⢕⢕⢕⢕⢕⢕⢕⢕⢔⢔⢅⢅⠀</a:t>
            </a:r>
            <a:br/>
            <a:r>
              <a:t>⠀⠀⠀⠀⠀⠀⠀⠀⠀⠀⠀⠀⠀⢀⠀⠀⠀⠀⠀⠀⠀⠀⠀⠀⠀⠀⠀⠀⠀⠀⠀⠀⠀⠀⠀⠀⠀⢕⢕⢕⢕⠀⠀⠀⠀⠀⠀⠀⢱⣿⣿⣿⣿⣿⣿⣿⠀⠀⠀⠀⠀⠀⠀⠀⠀⠀⠀⠀⠀⠀⢀⢕⢞⣝⡕⢕⢕⢕⢱⠇⢕⢕⢅⢕⢱⢵⢕⢎⢕⣷⣧⣕⣕⢕⢜⣾⢝⢕⢇⡸⢜⢕⢜⡕⢕⢣⣿⣧⣽⣿⣿⣿⢿⡿⣿⡾⢗⢕⢵⣿⢕⣵⢕⢕⢕⢝⢕⢕⣕⣿⣿⣿⣿⣿⣿⣿⡟⢇⢕⢕⢕⢕⢕⢕⢕⢕⢕⡱⢜⣟⣿⣻⣕⢕⢕⢱⢜⢻⢧⣼⡇⢜⡗⢇⢜⣷⢕⢱⣹⡇⢕⢕⢕⢝⢕⢕⢱⢵⢵⡕⢕⠑⢕⢱⢱⢿⣧⡕⢕⣱⣹⠝⠙⠀⠀⠀⠀⠀⠑⠔⢔⢄⢀⠀⠀⠀⠀⠀⠀⢔⢕⢕⢕⠁⠀⠀⠀⠀⠀⠀⠀⠀⠀⠀⠁⠑⠕⢕⢕⢕⢕⢕⢕⢕⢕⢕⢕⢕⣕⣱⠀</a:t>
            </a:r>
            <a:br/>
            <a:r>
              <a:t>⠀⠀⠀⠀⠀⠀⠀⢀⢀⠄⠐⠀⠀⠀⠀⠀⠀⠀⠀⠀⠀⠀⠀⠀⠀⠀⠀⠀⠀⠀⠀⠀⠀⠀⠀⠀⠀⢕⢜⢕⢕⠀⠀⠀⢀⢄⢄⠕⢸⣿⣿⣿⣿⣿⣿⣿⡇⠀⠀⠀⢀⠀⠀⠀⠀⠀⠀⢀⢠⢕⢕⠕⠑⠑⢕⢕⢆⢔⢔⢄⢄⢕⢕⡞⢾⢵⢪⢞⢱⢕⣵⣵⢇⢿⢜⣱⣧⣣⣞⡕⡕⢷⣿⣽⣕⣱⣜⢟⣿⣿⣷⣵⣕⢕⣱⣱⡕⢕⢕⣜⡜⣿⢕⢕⡕⢇⢧⣏⣝⢻⣿⣿⣿⣿⣿⣿⣿⣵⣕⣕⢱⣕⢕⢕⢕⢕⣸⣿⣿⣿⢏⢟⣿⣕⢕⢕⢕⢕⢜⢻⣧⡜⢺⡷⢷⣿⡷⣧⣏⢕⢕⢱⢕⢕⢕⢕⠕⢕⢱⢿⢇⢕⢕⢅⢕⢕⢸⣷⢜⢝⠕⠀⠀⠀⠀⠀⠀⠀⠀⠀⣰⣇⠑⠕⠔⢄⢀⠀⠀⢅⢕⢕⢕⠑⠀⠀⠀⠀⠀⠀⠀⠀⠀⠀⠀⠀⠀⠀⠁⠑⠑⠕⢕⢕⢕⢕⢗⢵⣵⣸⠀</a:t>
            </a:r>
            <a:br/>
            <a:r>
              <a:t>⠀⢀⠀⠀⠀⠐⠁⠀⠀⠀⠀⠀⠀⠀⠀⠀⠀⠀⠀⠀⠀⠀⠀⠀⠀⠀⠀⠀⠀⠀⠀⠀⠀⠀⠀⠀⠀⠁⢕⣕⣕⣔⢔⢕⠕⠁⠀⠀⠕⣿⣿⣿⣿⣿⣿⣿⣿⢄⠔⠑⠁⠀⠀⠀⢀⣰⡷⢇⢕⠕⠁⠀⢀⠀⠀⠀⠘⠱⢗⢷⡿⢵⣼⣧⡕⢜⣕⢵⡜⢻⡕⢪⡕⢱⢵⢗⢞⢏⢜⢇⢕⡕⢕⢜⢝⢿⢿⣿⣿⢻⣿⣧⣼⣿⣿⣿⡜⢇⢜⢝⢿⡻⡏⢕⢱⢝⢕⣼⢞⢿⣿⣿⣿⣿⣿⣿⣿⣿⣿⣿⣯⣝⣷⣷⣷⡿⢏⢝⣻⣷⢕⢜⣹⣿⣗⢵⣕⢱⢕⡕⢿⡽⢣⣵⢕⢜⣗⢜⢜⡝⢻⣷⡕⢕⢔⢅⢕⢕⢑⢕⢕⢑⢕⢕⢕⠕⠜⠁⠀⠀⠀⠀⠄⢀⢀⠀⠀⢀⣠⣾⣿⣿⠀⠀⠀⠀⠁⠑⠐⢕⢕⢕⢕⠀⠀⠀⠀⠀⠀⠀⠀⠀⠀⠀⠀⠀⠀⠀⠀⠀⠀⠀⠀⠁⢵⣷⣿⣿⣿⣿⠀</a:t>
            </a:r>
            <a:br/>
            <a:r>
              <a:t>⠑⠁⠀⠀⠀⠀⠀⠀⠀⠀⠀⠀⠀⠀⠀⠀⠀⠀⠀⠀⠀⠀⠀⠀⠀⠀⠀⠀⠀⠀⠀⠀⠀⠀⠀⠀⢀⢄⣵⣿⡿⢏⠁⠀⠀⠀⠀⠀⠀⣿⣿⣿⣿⣿⣿⣿⣿⣇⠀⠀⠀⢄⣰⣵⡿⢏⢕⠕⠁⢀⢄⠐⠀⠀⠀⠀⠀⠀⠀⠁⠑⢕⢏⢕⡼⢇⢕⢱⢜⢕⢕⡜⢕⢕⢕⢕⢕⢕⢕⢕⢕⢕⢕⢕⢜⡝⢞⢜⢿⣿⣿⣾⣽⣿⢇⢕⢎⢇⡕⡕⢕⢝⢱⣧⢇⢎⣧⣟⣽⣗⢻⣿⣿⡿⢿⣿⣿⣿⢣⣿⣿⣿⣿⢟⢿⣧⣧⣎⡕⢱⡵⢕⢝⢝⢿⣵⡕⢵⢕⢗⢸⣟⡜⢝⢷⣵⣼⣵⣕⣸⣷⢕⢕⢜⢗⢵⣕⡵⢕⢕⠑⠅⢕⠕⠑⠀⠀⠀⠀⠀⠀⠀⠀⠀⠁⢐⣵⣿⣿⣿⣿⣿⢔⠀⠀⠀⠀⠀⠀⢕⢕⢕⢕⠀⠀⠀⠀⠀⠀⠀⠀⠀⠀⠀⠀⠀⠀⠀⠀⠀⠀⠀⠀⠀⠀⠙⢿⣿⣿⣿⠀</a:t>
            </a:r>
            <a:br/>
            <a:r>
              <a:t>⠀⠀⠀⠀⠀⠀⠀⠀⠀⠀⠀⠀⠀⠀⠀⠀⠀⠀⠀⠀⠀⠀⠀⠀⠀⠀⠀⠀⠀⠀⠀⠀⢀⢄⢔⢕⠕⠑⠜⢕⢕⢕⠀⠀⠀⠀⠀⠀⢄⣿⣿⣿⣿⣿⣿⣿⣿⣿⡄⣔⣵⡾⢟⢏⢕⢕⢅⢔⠕⠑⠀⠀⠀⠀⠀⠀⠀⠀⠀⠀⠀⠀⠁⠑⠕⢣⢕⢕⢜⠕⢕⢕⢄⢑⢕⢕⢕⢕⡕⢕⢕⢕⢕⢕⢕⢕⢕⢕⢜⡟⢿⣿⢿⢵⣕⢕⡕⢕⢱⡜⢳⣷⣿⡕⣱⣕⢻⣿⣿⣿⣿⢯⣻⣞⣿⣿⣿⣿⣿⣿⣿⣿⣿⣧⢕⢸⣿⡧⢝⢳⣿⢧⢕⢕⣵⣷⡧⡕⢕⢕⢎⢝⢏⢕⢸⢇⢕⢝⣿⣿⣿⣧⡱⢵⣵⡟⢏⢕⢕⠕⠀⠀⠀⠀⠀⠀⠀⠀⠀⠀⠀⠀⠀⢀⣵⣿⣿⣿⣿⣿⣿⡿⠑⠀⠀⠀⠀⠀⢔⢕⢕⢕⠀⠀⠀⠀⠀⠀⠀⠀⠀⠀⠀⠀⠀⠀⠀⠀⠀⠀⠀⠀⠀⠀⠀⠀⠀⠙⢿⣿⠀</a:t>
            </a:r>
            <a:br/>
            <a:r>
              <a:t>⣀⠀⠀⠀⠀⠀⠀⠀⠀⠀⠀⠀⠀⠀⠀⠀⠀⠀⠀⠀⠀⠀⠀⠀⠀⠀⠀⠀⢀⢄⢔⢕⠕⠑⠁⠀⠀⠀⠀⢕⢕⢕⢔⠀⠀⠀⠀⠀⢱⣿⣿⣿⣸⣿⣿⣿⣿⣿⣿⣿⡏⢱⢕⢕⢕⢕⠕⠑⠀⠀⠀⠀⠀⠀⠀⠀⠀⠀⠀⠀⠀⠀⠀⠀⠀⠀⠁⠑⠗⢄⢁⢕⢕⢕⢕⢕⢕⢕⢕⢕⢕⢕⢕⢕⢕⢕⢕⢕⢕⢇⢕⢕⢕⢕⢜⢕⢜⢇⢕⢻⣧⡜⢿⣿⣿⢿⣾⡿⢫⢟⢝⢕⢕⢕⢻⢻⢟⢻⣿⣿⣿⣿⣿⣿⢇⡕⢝⢕⢧⣕⡜⣕⡵⢇⢕⣜⣷⡇⢇⢕⢕⢕⢕⢕⢕⢕⢑⢜⢝⢏⢝⢟⢿⡝⠕⠑⠑⠀⠀⠀⠀⠀⠀⠀⠀⠀⠀⠀⠀⠀⠀⠀⢀⣼⣿⣿⣿⣿⣿⣿⢟⠁⠑⠄⢀⠀⠀⢀⢕⢕⢕⢕⠀⠀⠀⠀⠀⠀⠀⠀⠀⠀⠀⠀⠀⠀⠀⠀⠀⠀⠀⠀⠀⠀⠀⠀⠀⠀⠀⠙⠀</a:t>
            </a:r>
            <a:br/>
            <a:r>
              <a:t>⣿⣿⣿⣶⣶⣤⣤⣀⡀⠀⠀⠀⠀⠀⠀⠀⠀⠀⠀⠀⠀⠀⠀⠀⢀⢄⢔⢕⢕⠕⠑⠀⠀⠀⠀⠀⠀⠀⠀⠁⢕⢕⢕⢀⠀⠀⠀⠀⢸⣿⣿⣿⡟⣿⣿⣿⣿⣿⣿⣟⢕⢕⢕⢕⠑⠁⠀⠀⠀⠀⠀⠀⠀⠀⠀⠀⠀⠀⠀⠀⠀⠀⠀⠀⠀⠀⠀⠀⠀⠀⠑⠕⢏⢧⢕⣣⡧⢇⢱⢕⢕⢕⢕⢕⢕⢕⢕⢕⢻⣿⢕⠑⢕⢕⢕⢕⡇⢕⢕⢱⢝⢿⣼⣿⣿⣿⣿⢷⢇⢕⢕⢕⢗⢾⢵⣼⣾⢞⢹⣿⢹⣿⣿⣳⢕⢕⡱⢕⣿⣿⣿⣟⡿⡷⢷⣕⢜⢕⢕⢕⣧⢕⢕⢕⣱⡵⢕⣕⢕⢕⠕⠕⠜⠁⠀⠀⠀⠀⠀⠀⠀⠀⠀⠀⠀⠀⢄⢀⠀⠑⢄⢄⣼⣿⣿⣿⣿⣿⣿⢏⠀⠀⠀⠀⠀⠁⠀⢕⢕⢇⢕⠀⠀⠀⠀⠀⠀⠀⠀⠀⠀⠀⠀⠀⠀⠀⠀⠀⠀⠀⠀⠀⠀⠀⠀⠀⠀⠀⠀⠀⠀</a:t>
            </a:r>
            <a:br/>
            <a:r>
              <a:t>⣿⣿⣿⣿⣿⣿⣿⣿⣿⣿⣷⣶⣶⣴⣤⣄⣀⣀⢀⠀⠀⢄⢔⢕⢕⠕⠑⠁⠀⠀⠀⠀⠀⠀⠀⠀⠀⠀⠀⠀⠕⢱⣧⢕⠀⠀⠀⠀⢸⣿⣿⣿⣿⣿⣿⣿⣿⣿⣿⣿⣧⢕⠑⠀⠀⠀⠀⠀⢀⢄⠀⠀⠀⠀⠀⠀⠀⠀⠀⠀⠀⠀⠀⠀⠀⠀⠀⠀⠀⢀⢀⢀⢄⠀⠀⠀⠁⠁⠑⠕⠕⢕⢕⢜⣕⣷⣵⣕⡱⢟⡇⢔⢕⢇⢱⢕⢇⢕⢇⢇⢕⢕⢹⣿⣿⣿⣿⣿⡕⢕⢕⢕⢕⣵⣽⢇⡟⣇⣼⣻⣧⣿⣿⣟⣕⣕⡻⢿⡝⢻⣟⡇⢇⢕⢕⢕⢕⡕⢕⢕⢹⡧⠕⠕⠘⠑⠈⠁⠁⠀⠀⠀⠀⠀⢔⢀⠀⠀⠀⠀⠀⠀⠀⠀⠀⠀⠀⠑⠐⢄⣠⣾⣿⣿⣿⣿⡿⣟⣵⠀⠀⠀⠀⠀⠀⠀⠀⢕⢕⢕⢕⠀⠀⠀⠀⠀⠀⠀⠀⠀⠀⠀⠀⠀⠀⠀⠀⠀⠀⠀⠀⠀⠀⠀⠀⠀⠀⠀⠀⠀⠀</a:t>
            </a:r>
            <a:br/>
            <a:r>
              <a:t>⣿⣿⣿⣿⣿⣿⣿⣿⣿⣿⣿⣿⣿⣿⣿⣿⣿⣿⣿⣿⣷⣶⣷⣵⣤⣄⣀⣀⣀⣀⣀⣀⣀⣀⡀⠀⠀⢀⢄⢔⢕⢕⢻⢕⢕⠀⢀⢔⣸⣿⣿⣿⣿⣿⣿⣿⣿⣿⣿⣿⣿⣧⡀⠀⠀⠀⢀⠐⠑⠀⠀⢀⠀⠀⠀⠀⠀⠀⠀⠀⠀⠀⠀⠀⠀⠀⠀⢄⢔⢑⢀⠕⠑⠀⠀⠀⠀⠀⠀⠀⠀⠀⠀⠁⠁⠑⠑⠙⠕⠕⠱⠵⠕⠕⢕⢕⢕⢕⢕⢜⢕⢕⣽⢜⢻⣿⡻⣿⣷⣧⢕⢕⢜⢝⣿⣷⣾⣿⣿⣿⣿⣿⣿⣿⣿⣿⣿⣿⢕⢿⠟⠕⠕⠕⠕⠑⠑⠑⠁⠁⠀⠀⠀⠀⠀⠀⠀⠀⠀⠀⠀⠀⠀⠀⠁⠕⢔⡄⠀⠀⠀⠀⠀⠀⠀⠀⠀⠀⣠⣾⣿⣿⣿⢿⣻⣽⣾⣿⣿⠀⠀⠀⠀⠀⠀⠀⢔⢕⢕⢕⠀⠀⠀⠀⠀⠀⠀⠀⠀⠀⠀⠀⠀⠀⠀⠀⠀⠀⠀⠀⠀⠀⠀⠀⠀⠀⠀⠀⠀⠀⠀</a:t>
            </a:r>
            <a:br/>
            <a:r>
              <a:t>⣿⣿⣿⣿⣿⣿⣿⣿⣿⣿⣿⣿⣿⣿⣿⣿⣿⣿⣿⣿⣿⣿⣿⣿⣿⣿⣿⣿⣿⣿⣿⣿⣿⡿⢁⢄⢔⢕⠑⠁⠀⠁⢕⢵⣕⣱⣵⣾⣿⣿⣿⣿⣿⣿⣿⣿⣿⣿⣿⣿⣿⣿⣷⡄⢄⢕⠑⠀⠀⠀⠀⠀⠀⠀⠀⠀⠀⠀⢀⠔⠀⠀⠀⠀⠀⠀⢕⢕⢕⢕⢕⠀⠀⠀⠀⠀⠀⠀⠀⠀⠀⠀⠀⠀⠀⠀⠀⠀⠀⠀⠀⠀⠀⠀⠀⠀⠀⠀⠀⠀⠀⠀⠁⠁⠁⠁⠁⠈⠁⠁⠁⠁⠁⠁⠁⠁⠈⠁⠁⠁⠁⠁⠀⠀⠀⠀⠀⠀⠀⠀⠀⠀⠀⠀⠀⠀⠀⠀⠀⠀⠀⠀⠀⠀⠀⠀⠀⠀⠀⠀⠀⠀⠀⠀⠀⠀⠁⠜⢣⣄⠀⠀⠀⠀⠀⠀⢠⣾⡿⣟⣫⣵⣾⣿⣿⣿⣿⣿⠏⠀⠀⠀⠀⠀⠀⢄⢕⢕⢕⠀⠀⠀⠀⠀⠀⠀⠀⠀⠀⠀⠀⠀⠀⠀⠀⠀⠀⠀⠀⠀⠀⠀⠀⠀⠀⠀⠀⠀⠀⠀⠀</a:t>
            </a:r>
            <a:br/>
            <a:r>
              <a:t>⣿⣿⣿⣿⣿⣿⣿⣿⣿⣿⣿⣿⣿⣿⣿⣿⣿⣿⣿⣿⣿⣿⣿⣿⣿⣿⣿⣿⣿⣿⣿⣿⡿⢁⠕⠑⠁⠀⠀⠀⢀⢄⢕⣿⣿⣿⣿⣿⡿⢿⣿⣿⣿⣿⣿⣿⡻⣿⣿⣿⣿⣿⣿⣿⣧⡁⠀⢀⠀⠀⠀⠀⠀⠀⠀⠀⠀⢔⠑⠀⠀⠀⠀⠀⢀⢕⢇⢕⢕⢕⠀⠀⠀⠀⠀⠀⠀⠀⠀⠀⠀⠀⠀⠀⠀⠀⠀⠀⠀⠀⠀⠀⠀⠀⠀⠀⠀⠀⠀⠀⠀⠀⠀⠀⠀⠀⠀⠀⠀⠀⠀⠀⠀⠀⠀⠀⠀⠀⠀⠀⠀⠀⠀⠀⠀⠀⠀⠀⠀⠀⠀⠀⠀⠀⠀⠀⠀⠀⠀⠀⠀⠀⠀⠀⠀⠀⢀⠀⠀⠀⠀⠀⠀⠀⠀⠀⠀⠀⠁⠜⢳⣔⢀⠀⢀⣼⣿⣿⣿⣿⣿⣿⣿⣿⣿⣿⡿⠑⠀⠀⠀⠀⠀⠀⢄⢕⢕⢕⠁⠀⠀⠀⠀⠀⠀⠀⠀⠀⠀⠀⠀⠀⠀⠀⠀⠀⠀⠀⠀⠀⠀⠀⠀⠀⠀⠀⠀⠀⠀⠀⠀</a:t>
            </a:r>
            <a:br/>
            <a:r>
              <a:t>⣿⣿⣿⣿⣿⣿⣿⣿⣿⣿⣿⣿⣿⣿⣿⣿⣿⣿⣿⣿⣿⣿⣿⣿⣿⣿⣿⣿⣿⣿⣿⡟⣱⣿⣷⣦⣴⡀⢄⢔⣱⣷⣿⣿⣿⣿⣿⡏⢁⢜⣿⣿⣿⣿⣿⣿⣿⣜⢿⣿⣿⣿⣿⣿⣿⣿⣧⡀⠀⠀⠀⠀⠀⠀⠀⢄⢕⠀⠀⠀⠀⠀⠀⢄⡱⢕⢕⢕⠎⠀⠀⠀⠀⠀⠀⠀⠀⠀⠀⠀⠀⠀⢀⠀⠀⠀⠀⠀⠀⠀⠀⠀⠀⠀⠀⠀⠀⠀⠀⠀⠀⠀⠀⠀⠀⠀⠀⠀⠀⠀⠀⠀⠀⠀⠀⠀⠀⠀⠀⠀⠀⠀⠀⠀⠀⠀⠀⠀⠀⠀⠀⠀⠀⠀⠀⠀⠀⠀⠀⠀⠀⠀⠀⠀⠀⠀⠁⢔⢀⠀⠀⠀⠀⠀⠀⠀⠀⠀⠀⠀⠁⠜⢳⣴⣾⣿⣿⣿⣿⣿⣿⣿⣿⣿⣿⢟⠁⠀⠀⠀⠀⠀⠀⢐⢕⢕⢕⠑⠀⠀⠀⠀⠀⠀⠀⠀⠀⠀⠀⠀⠀⠀⠀⠀⠀⠀⠀⠀⠔⢄⢄⢀⠀⠀⠀⠀⠀⠀⠀⠀⠀</a:t>
            </a:r>
            <a:br/>
            <a:r>
              <a:t>⣿⣿⣿⣿⣿⣿⣿⣿⣿⣿⣿⣿⣿⣿⣿⣿⣿⣿⣿⣿⣿⣿⣿⣿⣿⣿⣿⣿⣿⣿⡿⣱⣿⣿⣿⣿⣿⣿⣷⣿⣿⣿⣿⢿⢏⢫⣻⡿⢕⢕⠜⣿⣿⣿⣿⣿⣿⣿⣷⣿⣿⣿⣿⣿⣿⣿⣿⣿⣦⡄⠀⠀⠀⢀⢕⢕⠀⠀⠀⠀⠀⠀⢔⡕⢕⢕⢱⠇⠀⠀⠀⠀⠀⠀⠀⠀⠀⠀⠀⠀⠀⠀⢔⠀⠀⠀⠀⠀⠀⠀⠀⠀⠀⠀⠀⠀⠀⠀⠀⠀⠀⠀⠀⠀⠀⠀⠀⠀⠀⠀⠀⠀⠀⠀⠀⠀⠀⠀⠀⠀⠀⠀⠀⠀⠀⠀⠀⠀⠀⠀⠀⠀⠀⠀⠀⠀⠀⠀⠀⠀⠀⠀⠀⠀⢄⠀⠀⠁⢕⢕⢔⠀⠀⠀⠀⠀⠀⠀⠀⠀⢀⢀⢕⣿⣿⣿⣿⣿⣿⣿⣿⣿⣿⣿⠏⠀⠀⠀⠀⠀⠀⠀⢄⢕⢕⢕⠑⠀⠀⠀⠀⠀⠀⠀⠀⠀⠀⠀⠀⠀⠀⠀⠀⠀⠀⠀⠀⠀⠀⠀⠁⠕⢕⢔⢄⢀⠀⠀⠀⠀⠀</a:t>
            </a:r>
            <a:br/>
            <a:r>
              <a:t>⣿⣿⣿⣿⣿⣿⣿⣿⣿⣿⣿⣿⣿⣿⣿⣿⣿⣿⣿⣿⣿⣿⣿⣿⣿⣿⣿⣿⣿⣿⠑⠟⢻⢿⣿⣿⣿⣿⣿⣿⡿⢟⢕⢕⢕⢕⢝⢿⢏⢕⢀⢜⣿⣿⣿⣿⣿⣿⣿⣿⣟⢿⣿⣿⣿⣿⣿⣿⣿⣿⣷⣄⢔⢕⢕⠀⠀⠀⠀⠀⢀⢕⢎⢕⢕⢱⠑⠀⠀⠀⠀⠀⠀⠀⠀⠀⠀⠀⠀⠀⠀⢔⠁⠀⠀⠀⠀⠀⠀⠀⠀⠀⠀⠀⠀⠀⠀⠀⠀⠀⠀⠀⠀⠀⠀⠀⠀⠀⠀⠀⠀⠀⠀⠀⠀⠀⠀⠀⠀⠀⠀⠀⠀⠀⠀⠀⠀⠀⠀⠀⠀⠀⠀⠀⠀⠀⠀⠀⠀⢀⠀⠀⠀⠀⠀⠔⢀⠀⠀⠕⢕⢕⢄⠀⠀⠀⠀⠀⠀⠀⡰⣳⣿⣿⣿⣿⣿⣿⣿⣿⣿⣿⡿⠑⠀⠀⠀⠀⠀⠀⠀⢄⢕⢕⢕⠕⠀⠀⠀⠀⠀⠀⠀⠀⠀⠀⠀⠀⠀⠀⠀⠀⠀⠀⠀⠀⠀⠀⠀⠀⠀⠀⠀⠁⠑⠕⢕⢔⢄⠀⠀</a:t>
            </a:r>
            <a:br/>
            <a:r>
              <a:t>⣿⣿⣿⣿⣿⣿⣿⣿⣿⣿⣿⣿⣿⣿⣿⣿⣿⣿⣿⣿⣿⣿⣿⣿⣿⣿⣿⣿⣿⡏⢔⢕⢕⣵⣿⣿⣿⣿⢟⢝⢕⠑⢁⢕⢕⠕⠁⠕⢕⢕⢕⢄⢜⣿⣿⣿⣿⣿⣿⣿⣿⣷⣝⢿⣿⣿⣿⣿⣿⣿⣿⣿⣷⣵⡀⠀⠀⠀⠀⢄⢕⢜⢕⢕⢕⠑⠀⠀⠀⠀⠀⠀⠀⠀⠀⠀⠀⠀⠀⠀⢄⢕⠀⠀⠀⠀⠀⠀⠀⠀⠀⢀⢕⠀⠀⠀⠀⠀⠀⠀⠀⠀⠀⠀⠀⠀⠀⠀⠀⠀⠀⠀⠀⠀⠀⠀⠀⠀⠀⠀⠀⠀⠀⠀⠀⠀⠀⠀⠀⠀⠀⠀⠀⠀⠀⠀⠀⠀⠀⠁⢔⢀⠀⠀⠀⠀⠑⢀⠀⠀⠑⢕⢕⢕⢄⢀⠀⠀⢄⣧⣼⣿⣿⣿⣿⣿⣿⣿⣿⣿⣿⡏⠁⠀⠀⠀⠀⠀⠀⠀⢄⢕⢕⢕⠑⠀⠀⠀⠀⠀⠀⠀⠀⠀⠀⠀⠀⠀⠀⠀⠀⠀⠀⠀⠀⠀⠀⣀⣀⣀⢀⠀⠀⠀⢀⣀⣥⣴⣷⣿⠀</a:t>
            </a:r>
            <a:br/>
            <a:r>
              <a:t>⣿⣿⣿⣿⣿⣿⣿⣿⣿⣿⣿⣿⣿⣿⣿⣿⣿⣿⣿⣿⣿⣿⣿⣿⣿⣿⣿⣿⡿⢕⣱⣷⣿⣿⣿⢿⢏⢕⠕⣱⡾⢕⢕⠑⢀⠀⠀⠀⠕⢕⢕⣕⣼⡽⣿⣿⣿⣿⣿⣿⣿⣿⣿⣿⡎⣟⢿⣿⣿⣿⣿⣿⣿⣿⣷⣄⠀⢀⢕⢕⢕⡕⢕⢕⠑⠀⠀⢀⠀⠀⠀⠀⠀⠀⠀⠀⠀⠀⠀⠀⢕⠁⠀⠀⠀⠀⠀⠀⠀⢀⢔⢕⢕⠀⢀⠀⠀⠀⢀⠀⠀⠀⠀⠀⠀⠀⠀⠀⠀⢀⠀⠀⠀⠀⠀⠀⠀⢀⠀⠀⠀⠀⠀⢄⢀⢀⠀⠀⠀⠀⠀⠀⠀⠀⠀⠀⠀⠀⠀⠀⠁⢕⢄⠀⠀⠀⠀⠁⢔⠀⠀⠀⠕⢕⢕⣕⣠⣵⣿⣿⣿⣿⣿⣿⣿⣿⣿⣿⣿⢿⢿⢿⣦⡄⠀⠀⠀⠀⠀⢄⢕⢕⢕⠑⠀⠀⠀⠀⠀⠀⠀⠀⠀⠀⠀⠄⢀⠀⠀⠀⠀⠀⠀⠀⠀⢀⣼⣿⣿⣿⣿⣿⣿⣿⣿⣿⣿⣿⣿⣿⠀</a:t>
            </a:r>
            <a:br/>
            <a:r>
              <a:t>⠛⠛⠛⠛⠛⠛⠛⠛⠛⠛⠛⠛⠛⠛⠛⠛⠛⠛⠛⠛⠛⠛⠛⠛⠛⠛⠛⠛⠓⠛⠛⠛⠛⠛⠑⠑⠑⠀⠑⠑⠑⠑⠁⠀⠑⠁⠀⠀⠀⠑⠚⠛⠛⠛⠛⠛⠛⠛⠛⠛⠛⠛⠛⠛⠛⠙⠓⠚⠛⠛⠛⠛⠛⠛⠛⠛⠃⠑⠓⠓⠚⠃⠑⠑⠀⠀⠐⠁⠀⠀⠀⠀⠀⠀⠀⠀⠀⠀⠀⠑⠑⠀⠀⠀⠀⠀⠀⠀⠀⠑⠑⠑⠁⠐⠐⠀⠀⠐⠑⠀⠀⠀⠀⠀⠀⠀⠑⠀⠀⠑⠐⠀⠀⠀⠀⠐⠀⠑⠐⠀⠀⠀⠀⠑⠑⠑⠑⠀⠐⠀⠀⠀⠀⠀⠀⠀⠀⠀⠀⠀⠀⠑⠑⠐⠀⠀⠀⠀⠀⠑⠑⠐⠀⠑⠛⠛⠛⠛⠛⠛⠛⠛⠛⠛⠛⠛⠛⠛⠑⠋⠀⠘⠙⠛⠃⠀⠀⠀⠐⠑⠑⠑⠑⠀⠀⠀⠀⠀⠀⠀⠐⠀⠀⠐⠀⠀⠑⠑⠐⠁⠀⠀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⣷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⢿⣇⢜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⡿⢟⣿⣿⣿⣿⣿⣿⣿⣿⣿⡇⢜⢏⢕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⢏⢱⢹⣿⣿⣿⣿⣿⣿⣿⣿⢟⢇⢱⣕⢕⢿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⣿⣿⣿⣿⣿⣿⣿⣿⣿⣿⣿⣿⣿⣿⣿⣿⣿⣿⣿⣿⢇⢱⡇⣾⣿⣿⣿⣿⣿⣿⢟⢕⠑⢕⢜⣏⢇⢸⢧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⣿⡿⢿⢟⣟⣽⣽⢱⣾⣿⢕⣜⣝⡝⢝⡞⢕⢕⢕⢕⠀⢕⢕⣿⣜⢇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⢹⣿⣿⣿⣿⣿⣿⣿⣿⣿⣿⣿⣿⣿⣿⣿⢿⣏⢝⣱⣵⣾⣿⣿⣿⢇⣿⣿⡏⣼⣧⢝⢝⢟⢿⢳⢾⣷⡕⢕⢅⢑⢸⣿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⣿⣿⣿⢟⣹⡵⣏⣵⣿⣿⢟⢿⣿⣿⡏⣾⣿⣿⢕⣟⣕⣕⢕⣇⢕⢕⢱⢹⣿⣧⡄⠕⢜⣿⣷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⣿⣿⣿⢟⣱⡾⣫⣾⡿⢏⣟⢕⣵⣿⣯⡿⣸⢻⣿⣿⢸⣾⣿⣿⣿⣿⣷⣷⣾⣷⢹⣿⢱⢀⢕⣿⣿⡕⢁⢕⠑⢅⢕⢜⢻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⣿⣿⣿⡿⢕⣾⢟⣵⣿⢟⣱⣫⣫⣾⣿⣿⣿⢇⡟⣿⣿⡏⢸⣿⣿⣿⣿⣿⣿⣿⣿⣿⡇⣿⡇⢕⢕⣿⣿⡇⢄⢔⢕⢕⢕⢕⢕⢝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⡟⡱⣿⢏⣾⣿⢏⡵⣵⣿⣿⣿⣿⡿⢏⣼⡿⢟⣫⡇⢿⣿⣿⣿⣿⣿⣿⣿⣿⣿⣿⢸⡇⢕⢕⣿⣿⡇⠁⢁⢕⢕⢕⢕⢕⢕⢕⢝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⢿⡿⢿⢟⢻⡟⢱⢟⢇⣾⣿⢇⡜⣸⣿⣿⣿⣿⡟⢕⢕⢏⣕⣼⣿⢕⣱⣿⣿⣿⣿⣿⣿⣿⣿⣿⣿⢕⢕⢕⢸⣿⣿⡇⢕⠁⢕⢕⢁⢀⢑⢑⣱⣵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⢏⣵⡇⢸⣿⣟⡇⢕⢕⢜⣾⣿⡏⡜⢱⣿⣿⣿⣿⡟⢕⢕⢕⢏⣽⣿⡿⢱⣿⣿⣿⣿⣿⣿⣿⣿⣿⣿⣿⢕⢕⢕⣾⢿⠏⠑⢕⠕⢱⢱⢅⢕⢱⣼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⢝⢝⢟⢱⣾⡇⢕⢕⢕⢝⢝⢕⢕⣸⣿⣽⢕⢇⣿⣿⣿⣿⡟⢕⡕⣸⢱⣽⢕⢝⢕⣼⣿⢻⣿⣿⣿⣿⣿⣿⣿⣿⢿⢕⠀⠀⠄⠀⢀⢔⠀⠁⠐⢀⢜⠻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⣕⣵⡕⢕⢕⣿⣝⢿⣕⢜⢕⢕⢕⢑⢕⣿⣯⣏⢕⣼⣿⢏⣿⣿⣷⣾⢇⢇⣾⣿⣷⣷⢕⣿⢇⣿⣿⣿⣿⣿⣿⣿⣿⣿⢕⢕⠀⢔⠀⢄⢕⢜⡇⠀⠀⢔⢅⢕⢕⢹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⢸⣿⣿⣿⢸⢱⢜⢜⢕⢝⢕⣵⢟⢕⢕⢸⣿⣿⣿⢱⣿⡏⣸⣿⣿⣿⡿⢜⢱⣿⣿⣿⣟⡕⡟⢕⣿⣿⣿⣿⣿⣿⣿⣿⡏⢕⢕⣷⣶⢕⢕⢱⡇⡇⣇⢀⢅⣑⣕⣵⣾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⡕⢕⢕⢸⣿⣿⣿⣧⢣⢕⢕⢕⢕⡳⢽⣕⢗⢟⣼⣿⢸⢜⣾⢟⢕⣿⣿⣿⢇⢇⢸⢱⣷⣵⣽⣝⡕⢕⢕⣿⡧⢻⣿⣿⣿⣿⡿⢇⢕⢸⣿⣿⡕⢕⣾⣧⢇⣿⢕⢸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⢸⣿⣿⣿⣿⣷⣕⢕⢕⢕⢻⢕⢜⡝⢇⣿⣿⢸⢱⢏⢕⢕⣿⣿⡟⢕⣇⡕⣞⣟⡻⢿⡏⡟⣱⡕⢻⣷⢼⣿⣿⣿⢜⢇⢕⢕⣼⣽⣝⢇⢕⢻⣿⢸⡇⢕⢕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⢸⣿⣿⣿⣿⣿⣿⣷⢕⠕⠁⡕⢕⢕⢕⣿⡇⢜⡎⢕⢕⢕⣿⣿⢕⢑⠀⢑⠑⠈⠙⠳⣕⢇⣿⣿⣎⡻⢕⣿⢻⣿⡇⢱⢕⢱⢿⢿⣯⢕⢕⣿⡏⣼⢱⢕⢕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⣿⣿⣿⣿⣿⣿⢟⡵⠇⠀⢱⣿⡇⢔⢸⣿⢇⡇⢕⢕⢕⢕⢕⢜⢕⠔⠇⠀⠀⠐⠑⢔⢜⢵⣿⣿⣿⣧⣵⣾⣜⡟⡧⢑⠑⠉⠝⠙⠗⢱⡜⢸⢕⡏⡕⣕⡱⢹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⡗⢕⢱⣿⣿⣿⣿⢟⣵⢟⢕⠀⠀⢜⣿⢕⢕⢸⣿⢕⢇⢕⢕⢕⢕⢕⢱⣕⢀⢔⢄⢄⢄⢔⣷⣷⣿⣿⣿⣿⣿⣿⣿⣿⡟⢱⠔⠀⠀⠁⢕⢔⠁⢇⢕⢱⢱⢕⢕⣱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⢸⣿⣿⡿⣣⢞⢱⢇⠀⠀⠀⠁⡏⢕⢕⣾⡏⢸⢕⢕⢕⢕⢕⢸⣿⣿⡇⢑⢱⢕⣕⣿⣿⣿⣿⣿⣿⣿⣿⣿⣿⣿⣿⢕⢄⢀⢄⢄⣷⣇⡰⢕⢱⢕⡟⣱⣵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⣿⣿⢸⣿⣿⡟⡱⢏⢕⢇⢕⠀⠀⠀⠀⢕⣱⢇⣿⢕⢼⡇⢸⡕⢕⢕⢸⣿⣿⣧⣣⣵⣵⣾⣿⣿⣿⣿⣿⣿⣿⣿⣿⣿⣿⣿⡕⢕⢕⢱⣾⣿⡿⢇⣷⢇⢸⡇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⣾⣿⣿⣸⡱⡟⡜⢕⢱⡯⢕⣼⣷⣴⣴⢔⣵⣿⢸⡏⢕⣽⣧⢜⡇⢕⢕⢸⣿⣿⣿⣿⣿⣿⣿⣿⣿⣿⣿⣿⣿⣿⣿⣿⣿⣿⣿⣿⣧⣼⣵⣼⡿⢇⢜⢕⢕⢜⡇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⣿⣿⢿⡕⢕⣇⡿⢕⢱⣿⣿⣿⡏⢱⣿⡏⢕⢕⢕⢸⣿⢕⢸⡕⢕⢕⢻⣿⣿⣿⣿⣿⣿⣿⣿⣿⣿⣿⣿⣿⣿⣿⣿⣿⣿⣿⣿⣿⣿⢟⡕⢕⢕⡕⢕⢕⢇⠜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⣿⣿⣿⣿⣿⣿⣿⣿⣿⣿⣿⣿⡇⢸⣿⣿⣿⣿⢇⢕⣼⣾⡇⢕⣿⣿⣿⣿⢕⣿⣿⢇⢕⢕⢕⢜⣿⡕⢕⢳⡕⢁⢕⢻⣿⣿⣿⣿⣿⣿⣿⣿⣿⣿⣿⣿⣿⣿⣿⣿⣿⣿⣿⣯⣷⡾⠕⢕⢱⡇⢕⢕⢕⠀⢻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⣿⣿⡇⢸⣿⣿⣿⣿⢜⢱⣿⣿⡇⢱⣿⣿⣿⡇⣼⣿⡟⢕⢕⢕⢕⢕⢜⢷⡕⢕⢱⡕⢕⢕⢝⢻⣿⣿⣿⣿⣿⣿⣮⣽⣽⣝⣟⣯⣿⣿⣿⣿⣿⣿⢝⢕⢄⢕⣼⢕⢕⢕⡕⢕⢎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⣿⣿⣿⡇⢸⣿⣿⣿⢿⢕⣼⣿⣿⡇⢸⣿⣿⣿⢇⣿⣿⢕⢕⢕⢕⢕⢕⢕⢜⢷⡕⢜⢜⠇⢕⢕⢕⢜⢟⢿⣿⣿⣿⣿⣿⣿⣿⣿⣿⣿⣿⡿⢟⢏⢕⢕⢕⢕⢕⢿⢕⢕⢕⢕⣇⢕⢎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⢹⢕⣿⣿⣿⣷⢸⣿⣿⡿⣸⣿⢇⢕⢕⢕⢕⢕⢕⢕⢕⢕⢕⢕⢕⢕⢕⢕⢕⢕⢕⢕⢜⢟⢿⣿⣿⣿⢿⢟⢟⢝⢕⢕⢕⢕⢕⢕⢕⢕⡼⢇⢕⡕⢕⢕⢸⡕⡕⢜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⣿⡇⣿⡇⢸⢸⣿⣿⣿⡕⢹⣿⣿⡽⡇⢿⣿⢇⣿⢇⢕⢕⢕⠔⢑⢕⢕⢕⢕⢱⡕⣜⡇⢄⢕⢕⢕⢕⢕⢕⢕⢕⢕⢜⢕⢕⢕⢕⢕⢕⢕⢕⢕⢕⢕⢕⠕⢕⢇⢕⢕⣾⡕⠑⢕⢳⢹⡜⢜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⢸⣸⣿⣿⣿⣕⣸⣟⣻⣟⣎⣜⢏⣾⢏⢕⢕⢕⢕⢕⢅⠕⢕⢕⢕⢸⡇⣿⣿⢕⢕⢕⢕⢕⢕⣕⣵⣵⣵⡇⢕⢕⢕⢕⢕⢕⢕⢕⢕⢕⢕⢕⢔⢕⢕⢕⢕⣿⡇⢄⢕⢜⢇⣿⡕⢹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⢿⣿⡇⠀⠀⠀⠀⢀⣼⡟⢕⢕⢕⢕⢕⢕⢕⢔⢕⢕⠑⢸⣇⢸⣿⡇⠁⠕⢕⢕⣾⣿⣿⣿⣿⠑⠑⢕⢕⢕⢕⢕⢕⢕⢕⢕⢕⢕⢔⢕⢕⢕⢸⣿⡟⢕⢕⢕⢜⣿⣿⡕⢻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⣿⡇⢟⡇⢔⢔⢔⠐⣱⡟⢕⢕⢕⢕⢕⢕⢕⢕⢕⢕⢕⢕⢸⣿⢕⢿⣿⡔⠀⠀⠑⠻⣿⣿⣿⣿⡇⢀⠀⠑⠕⣧⡕⢕⢕⢕⢕⢕⢕⢔⢕⢕⢕⢕⡿⡇⢕⢕⢕⢕⣾⣿⣿⣾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⣿⣿⢟⣣⣵⣴⡔⢜⢻⢎⢽⡇⢕⢕⠕⣱⡟⢕⢕⢕⢕⢕⢕⢕⢕⢕⢕⢕⢕⢕⢕⣿⡇⢜⢻⣗⡄⠀⠀⠀⠁⠙⢿⣿⣿⣷⣴⡀⠀⠁⢻⣧⢕⢕⢕⢕⢕⢕⢕⢑⢕⢕⢜⠑⢁⠄⠑⢸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⢄⢕⢕⢄⢔⢕⢔⢔⢕⢕⢕⢕⢕⢕⢕⢄⢕⢕⢕⢕⢕⢕⢕⢕⢕⢕⢸⣿⣿⣿⣿⣿⣿⣿⣿⣿⣿⣿⣿⣿⣿⣿⣿⣿⣿⣿⣿⣿⣿⣿⣿⣿⣿⣿⣿⣿⣿⣿⣿⣿⣿⣿⣿⣿⣿⣿⣿⣿⣿⣿⣿⣿⡟⣵⢟⢕⢕⢕⢕⠘⢱⢕⢕⡇⢕⢕⢱⡿⢕⢕⢕⢕⢕⢕⢕⣕⣵⣷⣵⣵⣕⢕⢕⢹⣿⢜⣇⢻⢕⢀⠀⠀⠀⠀⠀⠘⢟⣟⢿⣿⣷⡄⠀⠙⢕⢕⢕⢕⢕⢕⢕⢕⢔⠁⢁⠀⠀⠄⢔⠘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⠐⢕⢕⢔⢕⢕⢕⢕⢕⢕⢕⢕⢕⢕⢕⢑⢑⠕⠕⢕⢕⢕⢕⢕⢕⢕⢸⣿⣿⣿⣿⣿⣿⣿⣿⣿⣿⣿⣿⣿⣿⣿⣿⣿⣿⣿⣿⣿⣿⣿⣿⣿⣿⣿⣿⣿⣿⣿⣿⣿⣿⣿⣿⢿⣟⣻⣽⣷⣷⣷⣝⡻⢳⠑⠕⢔⢔⢅⢑⠐⢕⢕⢕⡇⢕⢰⡿⢕⢕⢕⢕⠕⢕⢱⣾⣿⣿⣿⣿⣿⣿⣿⣷⡇⢏⢇⢜⣿⣇⢣⢀⠀⠀⠀⠀⠀⠀⠙⢿⣿⣿⣧⠀⠀⠀⠕⢕⢕⢕⢕⢕⢕⢕⢀⠑⠀⢔⢔⢀⢰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⠔⠀⢔⢕⢕⠑⠁⠑⠁⠁⠑⠑⠁⠑⠕⠕⠑⠁⠁⠑⢕⢕⢕⢕⢕⢕⢕⢸⣿⣿⣿⣿⣿⣿⣿⣿⣿⣿⣿⣿⣿⣿⣿⣿⣿⣿⣿⣿⣿⣿⣿⣿⣿⣿⣿⣿⣿⣿⣿⣿⣿⡟⣽⣷⣿⣿⣿⣿⣿⡿⢟⢝⢕⢜⢄⠀⠁⢕⢕⢕⢕⢔⢁⢱⡇⢰⡿⢕⢕⢕⢕⠑⢔⣱⣿⣿⣿⣿⣿⣿⣿⣿⣿⣿⣿⡕⢜⢜⢿⣿⣧⡕⠄⠀⠀⠀⠀⠀⠀⠁⠻⣿⣿⡔⠀⠀⠀⢕⢕⢕⢕⢕⢕⢕⢕⢔⢕⢄⢀⢄⢜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⣿⣿⣿⣿⢸⣿⣿⣿⣿⣿⢟⢝⢕⢕⢕⢕⢕⢔⠀⠀⠀⠑⢕⢕⢕⢕⢅⢱⡿⢕⢕⢕⢕⢑⡀⢱⣿⣿⣿⣿⣿⣿⣿⣿⣿⣿⣿⣿⣿⣧⡕⢜⢿⣼⡝⢗⢖⠔⠀⠐⠀⠀⠀⠀⠘⢻⡇⠀⠀⠀⠀⢕⠁⠑⢕⢕⢕⢕⢕⢕⢕⢕⢕⢇⢜⢿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⣿⣿⣿⣿⡿⣼⣿⣿⢿⠟⠑⢕⢕⢕⢕⢕⢕⠅⢁⠀⠀⢀⢀⠀⠑⢕⢕⢅⡾⢕⢕⢕⢕⠑⠉⢕⣼⣿⣿⣿⣿⣿⣿⣿⣿⣿⣿⣿⣿⣿⣿⣿⣧⡜⢻⣿⡕⢝⢔⠀⠀⠀⠀⠀⠀⠀⠀⠙⢕⠀⠀⠀⠁⠀⠀⠑⢕⢕⢕⢕⢕⢕⢕⢕⠕⢷⢱⣷⣾⣿⣿⣿⣿⣿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⣿⣿⣿⣿⡟⢝⠋⠁⠀⠀⠀⠀⠕⠑⠑⠁⠀⠑⢕⢔⢄⢑⠕⢝⢶⣤⢅⡞⢕⢕⢕⠕⠑⠀⠔⠱⢿⣿⣿⣿⣿⣿⣿⣿⣿⣿⣿⣿⣿⣿⣿⣿⣿⣿⣧⡝⢷⢕⢕⢄⠀⠀⠀⠀⠀⠀⠀⠀⠁⠀⠀⠀⠀⠀⠀⠀⢕⢕⢕⢕⢕⢕⢕⢕⢕⢜⢜⢿⣿⣿⣿⣿⣿⣿⡕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⣿⣿⣿⣿⡏⠀⠀⢔⢕⢕⢐⠀⠀⠀⠀⠀⠀⠀⠀⠑⠕⢕⢔⢅⠕⢕⡞⢕⢕⢕⠀⠀⠀⠀⠀⠀⠀⠀⠁⠉⠙⠻⢿⣿⣿⣿⣿⡿⢱⣿⣿⣿⣿⣿⣿⣧⢜⢇⢕⢕⠀⠀⠀⠀⠀⠀⠀⠀⠀⠀⠀⠀⠀⢀⢀⠀⠁⠑⢕⢕⢕⢕⢕⢕⢕⢕⢕⡜⣿⣿⣿⣿⣿⣿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⣿⣿⣿⣿⣿⠑⠀⢕⢕⢕⢕⢕⠀⢰⣄⠀⠀⠀⠀⠀⠀⠀⠀⠑⠕⢕⢈⢕⢕⢕⠀⠀⠀⠀⠀⠀⠀⠀⠀⠀⠀⠀⠀⠀⠈⠙⢿⡿⢕⢕⢻⣿⣿⣿⣿⣿⣿⢕⠕⠀⢕⠀⠀⠀⠀⠀⠀⠀⠀⠀⠀⠀⠀⠀⢕⣕⣦⠀⠀⠀⢕⢕⢕⢕⢕⢕⢕⢕⢸⡜⣿⣿⣿⣿⡇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⣿⣿⣿⣿⡏⠀⠀⠕⢕⢕⢕⢕⠀⢸⣿⣧⣄⠀⠀⠀⠀⠀⠀⠀⠀⠀⠁⠐⠁⠁⠀⠀⠀⠀⠀⠀⠀⠀⠀⠀⠀⠀⠀⠀⠀⠀⠀⠁⠕⢕⢕⢹⣿⣿⣿⣿⣿⢕⠀⠀⠑⠀⠀⠀⠀⠀⠀⠀⠀⠀⠀⠀⠀⠀⢞⢻⢹⢇⠀⠀⢕⢕⢕⢕⢕⢕⢕⡕⢵⣳⡸⣿⣿⣿⣿⡇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⣿⣿⣿⣿⡇⠀⠀⠀⢕⠕⢕⢕⢄⣿⣿⣿⣿⡇⢄⢀⠀⠀⠀⠀⠀⠀⠀⠀⠀⠀⠀⠀⠀⠀⠀⠀⢀⠀⠀⠀⠀⠀⠀⠀⠀⠀⠀⠀⠀⠀⠁⠈⠉⠙⠛⠛⠻⠕⠀⠀⠀⠀⠀⠀⠀⠀⠀⠀⠀⠀⠀⠀⠀⠀⠀⠈⠃⠇⠀⠀⢕⢕⢕⢕⢕⢕⢕⢳⢜⢽⣷⢹⣿⣿⣿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⣿⣿⣿⣿⡇⠀⠀⠄⠀⠑⠁⠀⠀⢻⣿⣿⣿⣧⡕⢕⢕⢕⢔⢄⢄⡀⠀⠀⠀⠀⠀⠀⠀⠀⠀⠀⠀⠀⠀⠀⠀⠀⠀⠀⠀⢀⠀⠀⠀⠀⠀⠀⠀⠀⠀⠀⠀⠀⠀⠀⠀⠀⠀⠀⠀⠀⠀⠀⠀⠀⠀⠀⠀⠀⠀⠀⠀⠀⠀⠀⢕⢕⢕⢕⢕⢕⢕⢪⢇⢜⣹⣧⢹⣿⡜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⣧⢕⢕⣸⣿⣿⣿⣿⡇⠀⠀⠀⠀⠀⠀⠀⠀⠜⣿⣿⣿⣿⡕⢕⠕⢕⢕⢕⢕⢜⢻⢿⣷⢆⠀⠁⠀⠀⠀⠀⠀⠀⠀⠀⠀⢀⢄⠔⠑⠀⠀⢀⠀⠀⠀⠀⠀⠀⠀⠀⠀⠀⠀⠀⠀⠀⠀⠀⠀⠀⠀⠀⠀⠀⠀⠀⠀⠀⠀⠀⠀⠀⠀⠀⠑⢕⢕⢕⢕⢕⢜⢎⣽⡕⢼⣿⡕⢿⣏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⣿⣿⣿⣿⣿⣇⠀⢄⢔⢄⠀⠀⠀⠀⠀⢿⣿⣿⣿⡇⢕⢕⢄⢕⢕⢕⢕⢕⢕⢜⠁⠀⠀⠀⠀⠀⠀⠀⠀⢀⢄⠕⠁⠀⠀⢀⠄⠑⠀⠀⠀⠀⠀⠀⠀⠀⠀⠀⠀⠀⠀⠀⠀⠀⠀⠀⠀⠀⠀⢀⠀⠀⠀⠀⠀⠀⠀⠀⠀⠀⠀⠀⢕⢕⢕⢕⢕⢸⢱⣿⣧⢸⡼⣿⡜⣟⡇⢸⣿⣿⣿⣿⣿⣿⣿⣿⣿⣿⣿⣿⣿⣿⣿⣿⣿⣿⣿⣿⣿⣿⣿⣿⣿⣿⣿⣿⣿⣿⣿⡇⢸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⣿⢕⢕⣿⣿⣿⣿⣿⡟⢕⢕⣱⣧⢄⠀⠀⠀⠀⢸⣿⣿⣿⣿⡕⢕⢕⢔⢔⢅⠑⠕⢕⢕⠀⠀⠀⠀⠀⠀⠀⢀⢔⠑⠀⠀⠀⠄⠑⠁⠑⠀⠀⠀⠀⠀⠀⠀⠀⠀⠀⠀⠀⠀⠀⠀⠀⠀⠀⠀⠀⠀⢕⠀⢀⠔⠀⠀⠀⠀⠀⠀⠀⠀⠀⠀⠀⢕⢕⢕⢕⢕⢼⡟⣟⡕⣿⣻⣇⢱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⢕⢱⣾⣿⣿⣧⠀⠀⠀⠀⠁⣿⣿⣿⣿⢇⢕⢕⢕⢕⠕⠀⠀⠀⠁⠀⠀⠀⠀⠀⠀⠀⠑⠀⠀⠀⠀⠁⠀⠄⠀⠀⠁⠀⠀⠀⠐⠀⠀⠀⠀⠀⠀⠀⠀⠀⠀⠀⠀⠀⠀⠀⢀⠑⠀⠑⠁⠁⠐⠄⢀⠀⠀⠀⠀⠀⠀⠀⠀⠕⢕⢕⢕⢎⢇⢝⣧⢸⣿⣿⡇⢇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⣷⢕⢕⢕⢕⢕⢕⢕⢕⢕⢕⢕⢕⢕⢸⣿⣿⣿⣿⣿⣿⣿⣿⣿⣿⣿⣿⣿⢕⢕⢕⣿⣿⣿⣿⣿⣿⣿⣿⢕⢕⣿⣿⣿⣿⣿⢕⣾⣿⣿⣿⣿⡔⠀⠀⠀⠀⢸⣿⣿⢇⢕⢕⢕⢕⠕⠀⢀⢀⠀⠀⠀⠀⠀⠀⠀⠀⠀⠀⠀⠀⠀⠀⠀⠀⠀⠀⠀⠀⠀⢠⠀⠀⠐⠀⠀⠀⠀⠀⠀⠀⠀⠀⠀⠀⠀⠀⠀⠁⠀⠀⠀⠁⠁⠐⠀⠀⠁⠀⠀⠀⠀⠀⠀⠀⠀⠁⠕⢕⢕⢕⢕⢹⢜⣿⣿⢵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⢕⣿⣿⣿⣿⣿⣧⠀⠀⠀⠀⠘⣿⢇⢕⢕⢕⢕⢕⠀⢕⢕⢕⢔⠀⠀⠀⠀⠀⠀⠀⠀⠀⠀⠀⠀⠀⠀⠀⠀⠀⠀⠀⢠⠑⠀⠀⠀⠀⠀⠀⠀⠀⠀⠀⠀⠀⠀⠀⠀⠀⠀⠀⠀⠀⠀⠀⠀⠀⠀⠀⠀⠀⠀⠀⠀⠀⠀⠀⠀⠀⠀⢑⢕⢕⢕⢕⢇⣿⣿⣟⡇⢸⣿⣿⣿⣿⣿⣿⣿⣿⣿⣿⣿⣿⣿⣿⣿⣿⣿⣿⣿⣿⣿⣿⣿⣿⣿⣿⣿⣿⣿⣿⣿⡇⢕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⣿⣿⣿⣿⣿⣿⣿⣿⡕⢱⣿⣿⣿⣿⣿⡕⢝⣿⣿⣿⣿⣿⡄⠀⠀⠀⠀⠑⢕⢕⢕⢕⠕⢎⢔⢅⢷⣿⢇⠀⠀⠀⠀⠀⠀⠀⠀⠀⠀⠀⠀⠀⠀⠀⠀⠀⠀⠀⠀⠀⠀⠀⠀⠀⠀⠀⠀⠀⠀⠀⠀⠀⠀⠀⠀⠀⠀⠀⠀⠀⠀⠀⠀⠀⠀⠀⠀⠀⠀⠀⠀⠀⢄⢄⢔⢔⢕⢕⢕⠕⢕⢕⢕⣿⣿⣿⢇⢜⣿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⢕⣿⣿⣿⣿⣿⣿⣿⣿⣿⣿⣿⣿⣿⣿⢕⢕⢕⣿⣿⣿⣿⣿⣿⣿⣿⣿⢼⣿⣿⣿⣿⣿⣇⢕⢝⢿⣿⣿⣿⡇⠀⠀⠀⠀⠀⢕⢕⢕⢕⢕⢕⢕⢕⠘⠋⠀⠀⠀⠀⠀⠀⠀⠀⠀⠀⠀⠀⠀⠀⠀⠀⠀⠀⠀⠀⠀⠀⠀⠀⠀⠀⠀⠀⠀⠀⠀⠀⠀⠀⠀⠀⠀⠀⠀⠀⠀⠀⠀⠀⠀⠀⠀⠀⠀⠀⠀⠀⠀⠐⠑⠕⢕⢕⢕⢕⢕⢔⢕⢕⢕⢸⣿⣿⡇⢕⢸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⢻⣿⣿⣿⣿⣿⡇⢕⢕⢕⢕⢕⢕⢕⢕⢕⢕⢕⢜⣿⡇⢕⢕⢕⢕⢕⢕⣽⣿⡇⢕⢕⢕⢕⢕⢕⢑⢕⢜⠝⠝⠇⠀⠀⠀⠀⠀⠁⢕⢕⢕⡁⢕⢕⢕⠀⠀⠀⠀⠀⠀⠀⠀⠀⠀⠀⠀⠀⠀⠀⠀⠀⠀⠀⠀⠀⢔⢕⢕⠀⠀⠀⠀⠀⠀⠀⠀⠀⠀⠀⠀⠀⠀⠀⠀⠀⠀⠀⠀⠀⠀⠀⠀⠀⠀⠀⠀⠀⠀⠀⠀⠀⢕⢕⢕⢕⢕⢕⢕⢕⢕⢕⢕⢕⣿⢇⢕⢕⢿⣿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⢸⣿⡇⢕⢕⢕⢕⢕⢕⡷⣿⡇⢕⢕⢕⢕⢕⢕⢕⠀⠀⠀⠔⢔⠀⠀⠀⠀⠀⠀⢅⢅⢅⢅⢄⢅⢕⢕⠀⠀⠀⠀⠀⠀⠀⠀⠀⠀⠀⠀⠀⠀⠀⠀⠀⠀⠀⢄⢕⢕⠁⠀⢀⢔⠑⠀⠄⢀⠀⠄⠀⠀⢀⢀⢀⠀⠀⠀⠀⠀⠀⠀⢄⢄⢄⢀⠀⠑⠁⠀⠀⢀⢄⠀⠁⢕⢕⢕⢕⢕⢕⠀⢕⢕⢕⢕⣿⡇⢸⢕⢜⣿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⢱⣿⣿⣿⣿⣿⣿⡇⢕⢕⢕⢕⢕⢕⢕⢕⢕⢕⢱⣽⣿⡇⢕⢕⢕⢕⢕⢕⣿⣿⡇⢕⢕⢕⢕⢕⢕⢕⢔⠀⠀⢔⢕⢕⠀⠀⠀⠀⠀⢕⢕⢕⢕⢕⢕⢕⢕⠀⠀⠀⠀⠀⠀⠀⠀⠀⠀⠀⠀⠀⠀⠀⠀⠀⠀⠀⢕⠑⠀⢀⢔⢕⢕⠀⠀⠀⠀⠀⠀⠕⠕⠀⠀⠕⠔⠔⠀⠀⠀⠄⠅⠀⠀⠑⠁⠀⠀⠀⠀⠕⠕⠄⠀⠀⢕⠕⠕⢕⠕⢑⠅⢕⢕⢕⢕⢝⡇⢸⣇⢕⢿⣿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⢕⢕⢸⣿⣿⡇⢕⢕⢕⢕⢕⢕⣿⣿⡇⢕⢕⢕⢕⢕⢕⢕⢕⢄⠀⢕⢕⢕⢔⠀⠀⠀⢕⢕⢕⢕⢕⢕⢕⢱⡇⠀⠀⠀⠀⠀⠀⠀⠀⠀⠀⠀⠀⠀⠀⠀⠀⠀⠀⢔⣵⡔⢕⢕⢕⢕⢕⠀⠀⠀⠀⠀⠀⠀⠀⠀⠀⠀⠀⠀⠀⠀⠀⠀⠀⠀⠀⠀⠀⠀⠀⠄⢔⢄⢄⠀⠀⠀⠑⠑⠐⢕⢕⠀⠀⢔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⢕⣷⣿⣿⣿⡇⢕⢕⢕⢕⢕⢕⣿⣿⡇⢕⢕⢕⢕⢕⢕⢕⢕⢕⢔⢅⢑⠑⠕⠐⠐⠑⢕⢕⢕⢕⢕⢕⢕⡟⠀⠀⠀⠀⠀⠀⠀⠀⠀⠀⠀⠀⠀⠀⠀⠀⠀⠀⠀⣿⣿⢇⢕⢕⢕⢕⠑⠀⠀⠀⠀⠀⠐⠐⠀⠀⠀⠀⠀⠀⠀⠀⠀⠐⠐⠀⠀⠀⠀⠀⠁⠁⠑⠀⢀⢄⢄⠀⠀⠀⠀⠕⢕⢄⠀⠀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⣿⣿⣿⣿⡇⢕⢕⢕⢕⢕⢕⣿⣿⡇⢕⢕⢕⢕⢕⢕⢕⢕⢕⢅⢕⢕⢕⢔⢕⢕⢕⢕⢕⢕⢕⢕⢕⢞⠀⠀⠀⠀⠀⠀⠀⠀⠀⠀⠀⠀⠀⠀⠀⠀⠀⠀⠀⢄⡿⢕⢕⠑⢕⢕⢕⠀⠀⠀⠀⠀⠀⠀⠀⠀⠀⠀⠀⠀⠀⠀⠀⠀⠀⠀⠀⠀⠀⠀⠀⠀⠀⠀⠀⠕⠀⠕⠀⠀⠀⠀⠀⢕⠕⢕⠀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⣿⣿⣿⣿⡇⢕⢕⢕⢕⢕⢕⢕⢕⢕⢕⢕⢕⢕⢕⢕⢕⢕⢕⠑⠕⠕⠕⠕⠕⠕⠕⠕⠕⢕⢕⡕⢁⠀⠀⠀⠀⠀⠀⢀⢄⠀⠀⠀⠀⠀⠀⠀⠀⠀⠀⠀⠀⠁⠁⠀⢔⠀⢕⠑⠀⠀⠀⠀⠀⠀⠀⠀⠀⠀⠀⠀⠀⠀⠀⠀⠀⠀⠀⠀⠀⠀⠀⠀⠀⠀⠑⠀⠀⠀⠀⠀⠀⠀⠀⠀⠀⢕⢕⢕⠀⢕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⣿⣿⣿⡇⢕⢕⢕⢕⢕⢕⢕⢕⢕⢕⢕⢕⢕⢕⢕⢕⢕⢕⢕⢕⠀⠁⢅⠀⢄⢀⠀⠑⠈⠁⢕⠁⠀⠀⠀⠀⠀⢄⢕⢕⠀⠀⠀⠀⠀⠀⠀⠀⠀⠀⠀⠀⠀⠀⠀⠕⠀⠑⠀⠀⠀⠀⠀⠀⠀⠀⠀⠀⠀⠀⠀⠀⠀⠀⠀⠀⠀⠀⠀⠀⠀⠀⠀⠀⠀⠀⠀⠀⠔⢀⠀⠀⠀⠀⠀⠀⢕⢕⢕⢕⢕⢕⢕⢕⢕⢕⢕⢕⢕⢔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⢕⢕⢕⢕⠄⠀⠁⢕⢕⠀⠀⠀⠀⠀⠑⠀⠀⠀⠀⠀⢄⠕⢕⢕⠀⠀⠀⠀⠀⠀⠀⠀⠀⠀⠀⠀⠀⠀⠀⠀⠀⠀⠀⠀⠀⠀⠀⠀⠀⠀⠀⠀⠀⠀⠀⠀⠀⠀⠀⠀⠀⠀⠀⠀⠀⠀⠀⠀⠀⠀⠀⠀⠀⠕⢔⠀⠀⠀⠀⢀⢅⢕⢕⢕⢁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⢕⢕⢕⢕⠀⠀⢕⢕⢕⢔⠀⠀⠀⠀⠀⠀⠀⠀⠀⢀⠇⠀⢕⢕⠀⠀⠀⠀⠀⠀⠀⠀⠀⠀⠀⠀⠀⠀⠀⠀⠀⠀⠀⠀⠀⠀⠀⠀⠀⠀⠀⠀⠀⠀⠀⠀⠀⠀⠀⠀⠀⠀⠀⠀⠀⠀⠀⠀⠀⠀⠀⠀⠀⠀⠁⠁⠀⠀⢀⢕⢕⢕⢕⢕⢕⢕⢕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⢕⢕⢕⢕⢕⠀⠀⠀⢕⢕⠑⠀⠀⠀⠀⠀⠀⠀⠀⢀⠑⠀⠀⢕⠁⠀⠀⠀⠀⠀⠀⠀⠀⠀⠀⠀⠀⠀⠀⠀⠀⠀⠀⠀⠀⠀⠀⠀⠀⠀⠀⠀⠀⠀⠀⠀⠀⠀⠀⠀⠀⠀⠀⠀⠀⠀⠀⠀⠀⠀⠀⠀⠀⠀⠀⠀⠀⠀⠀⠁⢑⢕⢕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⠐⠀⢔⢕⠁⠀⠀⠀⠀⠀⠀⠀⠀⠀⠁⠀⠀⠀⢕⠀⠀⠀⠀⠀⠀⠀⠀⠀⠀⠀⠀⠀⠀⠀⠀⠀⠀⠀⠀⠀⠀⠀⠀⠀⠀⠀⠀⠀⠀⠀⠀⠀⠀⠀⠀⠀⠀⠀⠀⠀⠀⠀⠀⠀⠀⠀⠀⠀⠑⠐⠐⠑⠐⠐⠔⠁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⠐⠀⠑⠑⠑⠀⠀⠀⠀⠀⠀⠀⠀⠁⠀⠀⠀⠀⠑⠀⠀⠀⠀⠀⠀⠀⠀⠀⠀⠀⠀⠀⠀⠀⠀⠀⠀⠀⠀⠀⠀⠀⠀⠀⠀⠀⠀⠀⠀⠀⠀⠀⠀⠀⠀⠀⠀⠀⠀⠀⠀⠀⠀⠀⠀⠀⠀⠀⠁⠑⠀⠑⠁⠑⠐⠐⠀⠁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5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⣿⣿⣿⡟⢻⢿⣿⣿⣿⣿⣿⣿⣿⣿⣿⣿⣿⣿⣿⣿⣿⣿⣿⣧⣕⡕⢕⢕⢕⢕⢕⢕⢕⢕⢕⢝⢕⢕⢕⢜⢟⢷⣕⢕⢕⢕⢕⢕⢕⢕⢝⢿⣿⣧⢜⢝⢕⢕⢕⢕⢕⢕⢕⢕⢹⢇⢕⢕⢕⢕⢕⢕⢕⢜⢕⢜⢻⡇⢕⢕⡵⢏⢕⢻⢟⢟⡕⢕⢕⢕⢕⢕⢕⢕⢕⢱⢕⢕⢕⢕⢕⢕⢕⢕⢕⢸⣿⢕⢕⢕⢕⢕⢕⢕⢕⢕⢕⢕⢕⢕⢕⢕⢕⢕⢕⢕⢕⢕⢕⢕⢕⢕⢕⢕⢕⢕⢕⢕⢜⢕⢕⢕⢕⢕⢕⢕⢕⢕⢕⢕⢕⢕⢕⢕⢕⢕⢕⢕⢕⢕⣾⡿⢇⣱⡿⢏⢕⢕⢕⢕⢕⢕⢕⡼⢟⢕⢕⢜⢕⢕⢕⢕⢕⣼⣿⡟⢏⢕⢕⢕⢜⢇⢕⢕⣱⡾⢟⢕⢕⢕⢕⢕⢕⢝⢟⢷⣧⡕⢜⢻⣕⣱⢿⣿⣿⣿⣿⣿⣿⣿⣿⣿⣿⣿⣿⣿⢇⢱⣿⣿⣿⣿⣿⣿⣿⠀</a:t>
            </a:r>
            <a:br/>
            <a:r>
              <a:t>⣿⡕⢕⢕⢕⢕⢕⢕⢕⢕⢕⢜⢻⢿⣿⣿⣿⣿⣿⣿⣿⣿⣿⣿⣿⣿⣿⣿⣿⣿⣷⣧⡕⢕⢕⢕⢕⢕⢕⢕⢕⢕⢕⢕⢕⢕⢕⢝⢇⢕⢕⢕⢕⢕⢕⢕⢕⢸⣿⡷⢕⢕⢵⣕⢕⢕⢕⢕⢕⢕⢕⢕⢕⢕⢕⢕⢕⢕⢕⢕⢕⢕⢝⢕⢜⢕⢕⢕⢕⢕⣕⢱⡕⢕⢕⢕⢕⢇⢕⢕⢕⢕⢕⢕⢕⢕⢕⢕⢕⢕⢜⣿⢕⢕⢕⢕⢕⢕⢕⢕⢕⢕⢕⢕⢕⢕⢕⢕⢕⢕⢕⢕⢕⢕⢕⢕⢕⢕⢕⢕⢕⢕⢕⢕⢕⢕⢕⢕⢕⢕⢕⢕⢕⢕⢕⢕⢕⢕⢕⢕⢕⢕⢕⢕⢞⢏⢕⢱⢏⢕⢕⢕⢕⢕⢕⢕⢕⢇⢕⢕⢕⢕⢕⢕⢕⢕⣵⣿⡿⢏⢕⢕⢕⢕⢕⢕⢕⣱⢟⢝⢕⢕⢕⢕⢕⢕⢕⢕⢕⢕⢕⢝⢝⣱⢕⢻⢕⢸⣿⣿⣿⣿⣿⣿⣿⣿⢟⢿⣿⣿⡟⣱⣿⣿⣿⣿⣿⣿⣿⣿⠀</a:t>
            </a:r>
            <a:br/>
            <a:r>
              <a:t>⣝⣕⡕⢕⢕⢕⢕⢕⢕⢕⣕⣕⣕⢕⢝⢟⢻⣿⣿⣿⣿⣿⣿⣿⣿⡿⢏⢻⣿⣿⣿⣿⣿⣷⣵⡕⢕⢕⢕⢕⢕⢕⢕⢕⢕⢕⢕⢕⢕⢕⢕⢕⢕⢕⢕⢕⢕⢕⢜⢕⢕⢕⢕⢝⢷⡕⢕⢕⢕⢕⢕⢕⢜⢕⢕⢕⢕⢕⢕⢕⢕⢕⢕⢕⢕⢕⢕⢕⢕⢕⢹⡇⢱⢕⢕⢕⢕⢕⢕⢕⢕⢕⢕⢕⢕⢕⢕⢕⢕⢕⢕⢿⢕⢕⢕⢕⢕⢕⢕⢕⢕⢕⢕⢕⢕⢕⢕⢕⢕⢕⢕⢕⢕⢕⢕⢕⢕⢕⢕⢕⢕⢕⢕⢕⢕⢕⢕⢕⢕⢕⢕⢕⢕⢕⢕⢕⢕⢕⢕⢕⢕⢕⣱⡿⢕⢕⡕⢕⢕⢕⢕⢕⢕⢕⢕⢵⡕⢕⢕⢕⢕⢕⢕⢕⣱⣾⣿⢏⢕⢕⢕⢕⢕⢕⢕⢕⢎⢕⢕⢕⢕⢕⢕⢕⢕⢕⡱⢕⢇⢕⢕⡵⢎⢕⢕⢕⢕⢱⣹⣿⣿⣿⣿⣿⢟⢕⢕⢕⢕⢝⢕⢿⣿⣿⣿⣿⣿⣿⣿⣿⠀</a:t>
            </a:r>
            <a:br/>
            <a:r>
              <a:t>⣿⣿⣿⣕⢕⢕⢕⢕⢕⢱⣿⣿⣿⡟⢕⢕⢕⢝⢻⢻⣿⣿⣿⣿⣿⡇⣵⣜⣽⣿⣿⣿⣿⣿⣿⣿⣷⣕⡕⢕⢕⢕⢕⢕⢕⢕⢕⢕⢕⢕⢕⢕⢕⢕⢕⢕⢕⢕⢕⢕⢕⢕⢕⢕⢕⢜⢕⢕⢕⢕⢕⢕⢕⢕⢕⢕⢕⢕⢕⢕⢕⢕⢕⢕⢕⢕⢕⢕⢕⢕⢕⢹⡕⢇⢕⢕⢕⢕⢕⢕⢕⢕⢕⢕⢕⢕⢕⢕⢕⢕⢕⢜⢕⢕⢕⢕⢕⢕⢕⢕⢕⢕⢕⢕⢕⢕⢕⢕⢕⢕⢕⢕⢕⢕⢕⢕⢕⢕⢕⢕⢕⢕⢕⢕⢕⢕⢕⢕⢕⢕⢕⢕⢕⢕⢕⢕⢕⢕⢕⢕⢕⡵⢏⢕⡕⢝⢕⢕⢕⢕⢕⢕⢕⢕⢕⢕⢕⢇⢕⢕⢕⢕⢕⣼⣿⢟⢕⢕⢕⢕⢕⢕⢕⢕⢕⢕⢕⢕⢕⢕⢕⢕⢕⣱⢗⢟⢕⢕⡵⢗⢕⢕⢕⢕⢕⢕⢕⣾⣷⣻⣿⣿⡿⢇⢕⢕⢕⢕⢕⢕⢕⢜⢻⣿⣿⣿⣿⣿⣿⣿⠀</a:t>
            </a:r>
            <a:br/>
            <a:r>
              <a:t>⣿⣿⣿⣿⣧⢕⢕⢕⢕⢞⢟⢟⢟⢕⢕⢕⢕⢕⢕⢕⢜⢻⢿⣿⣿⣾⣿⣿⣿⣿⣿⣿⣿⣿⣿⣿⣿⣿⣿⣧⣕⢕⢕⢕⢕⢕⢕⢕⢕⢕⢕⢕⢕⢕⢕⢕⢕⢕⢕⢕⢕⢕⢕⢕⢕⢕⢕⢕⢕⢕⢕⢕⢕⢕⢕⢕⢕⢕⢕⢕⢕⢕⢕⢕⢕⢕⢕⢕⢕⢕⢕⢕⢱⢕⢕⢕⢕⢕⢕⢕⢕⢕⢕⢕⢕⢕⢕⢕⢕⢕⢕⢕⢕⢕⢕⢕⢕⢕⢕⢕⢕⢕⢕⢕⢕⢕⢕⢕⢕⢕⢕⢕⢕⢕⢕⢕⢕⢕⢕⢕⢕⢕⢕⢕⢕⢕⢕⢕⢕⢕⢕⢕⢕⢕⢕⢕⢕⢕⢕⢕⢕⢕⢕⢎⢕⢕⢕⢕⢕⢕⢕⢕⢕⢕⢕⢕⢕⢕⢕⢕⢕⢱⢿⢟⢕⢕⢕⢕⢕⢕⢕⢕⢕⢕⢕⢕⢕⢕⢕⢕⣱⣷⢟⢇⣱⣷⢾⢏⢕⢕⢕⢕⢕⢕⢕⢕⢕⢻⣿⣧⢿⢏⢕⢕⢕⢕⢕⢕⢕⢕⢕⢕⢕⢹⣿⣿⣿⣿⣿⣿⠀</a:t>
            </a:r>
            <a:br/>
            <a:r>
              <a:t>⣿⣿⣿⣿⣿⣧⡕⢕⢕⢕⢕⢕⢕⢕⢕⢕⢕⢕⢕⢕⢕⢕⣱⢜⢜⢿⢿⣿⣿⣷⣷⣷⣷⣷⣮⣝⢿⣿⣿⣿⣿⣿⣧⡕⢕⢕⢕⢕⢕⢕⢕⢕⢕⢕⢕⢕⢕⢕⢕⢕⢕⢕⢕⢕⢕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⢕⢕⢕⢕⢕⢕⢕⢕⢕⢕⢕⢕⢕⢕⣱⣵⢟⢏⣱⡗⢟⢝⢕⢕⢕⢕⢕⢕⢕⢕⢕⢕⢕⢕⢜⢿⣿⡏⢕⢕⢕⢕⢕⢕⢕⢕⢕⢕⢕⢕⢳⡜⣿⣿⣿⣿⣿⠀</a:t>
            </a:r>
            <a:br/>
            <a:r>
              <a:t>⣿⣿⣿⣿⣿⣿⣷⡕⢕⢕⢕⢕⢕⢕⢱⣵⣵⣵⢕⢕⢕⢕⢝⢕⢕⢕⢕⢝⢟⢿⣿⣿⣿⣿⣿⣿⣿⣮⣹⣿⣿⣿⣯⣿⣷⣕⢕⢕⢕⢕⢕⢕⢕⢕⢕⢕⢕⢕⢕⢕⢕⢕⢕⠁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⢁⠁⠑⠑⠕⢕⢕⢕⢕⢕⢕⣵⢞⢏⣱⢷⢏⢕⢕⢕⢕⢕⢕⢕⢕⢕⢕⢕⢕⢕⢕⢕⢕⢕⢜⢿⣿⡕⢕⢕⢕⢕⢕⢕⢕⢕⣱⣾⡵⢿⡇⣿⣿⣿⣿⣿⠀</a:t>
            </a:r>
            <a:br/>
            <a:r>
              <a:t>⣿⣿⣿⣿⣿⣿⣿⣿⣕⢕⢕⢕⢕⢕⣿⣿⣿⢏⢕⢕⢕⢕⢕⢕⢕⢕⢕⢕⢕⢕⢜⢝⢻⣿⣿⣿⣿⣿⣿⣿⣿⣿⣿⣿⣧⡝⢟⢧⣕⢕⢕⢕⢕⢕⢕⢕⢕⢕⢕⢕⠑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⢀⠁⢑⢕⢱⡵⢏⢕⢕⢝⢕⢕⢕⢕⢕⢕⢕⢕⢕⢕⢕⢕⢕⢕⢕⢕⢕⢕⢕⢕⢕⢜⢿⣧⢕⢕⢕⢕⢕⢕⢕⢾⢟⢕⢕⢕⡇⣿⣿⣿⣿⣿⠀</a:t>
            </a:r>
            <a:br/>
            <a:r>
              <a:t>⣿⣿⣿⣿⣿⣿⣿⣿⣿⣎⢕⢕⣕⢕⢕⢕⢕⢕⢕⢕⢕⢕⢕⢕⢕⢕⢕⢕⢕⢕⢕⢕⢕⢕⢝⢟⢿⣿⣿⣿⣿⣟⣿⣿⣿⣿⣧⣕⢜⢗⢣⢕⢕⢕⢕⢕⢕⢕⠁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⡕⢕⢕⢕⢕⢕⢕⢕⢕⢕⢕⢕⢕⢕⢕⢕⢕⢕⢕⢕⢕⢕⢕⢕⢕⢕⢕⢕⢕⢕⢕⣿⡇⢕⢕⢕⢕⢕⢕⢕⢕⢕⢕⣸⣿⢹⣿⣿⣿⡽⠀</a:t>
            </a:r>
            <a:br/>
            <a:r>
              <a:t>⣿⣿⣿⣿⣿⣿⣿⣿⣿⣿⣧⡕⢕⢝⢗⢕⣱⣇⡕⢕⢕⢕⢕⢕⢕⢕⢕⢕⢕⢕⢕⢕⢕⢕⢕⢕⢕⢜⢝⢿⢿⣿⣿⣿⣿⣿⣿⣿⣿⣧⡕⢜⢕⢕⢕⢕⠑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⡾⢏⢕⢕⢕⢑⠁⠁⠕⢕⢕⢕⢕⢕⢕⢕⢕⢕⢕⢕⢕⢕⢕⢕⢕⢕⢕⢕⢕⢕⢕⢕⢕⣿⣿⡕⢕⢕⢕⢕⢕⢕⢕⣱⡯⢿⢿⢸⣿⣿⣿⣿⠀</a:t>
            </a:r>
            <a:br/>
            <a:r>
              <a:t>⣿⣿⣿⣿⣿⣿⣿⣿⣿⣿⣿⣷⡕⢕⢅⢕⢕⢝⢝⢳⢗⢵⢕⢕⢕⢕⢕⢕⢕⢕⢕⢕⢕⢕⢕⢕⢕⢕⢕⢕⢜⢝⢻⢿⢿⣿⣿⣿⣿⣿⣿⣷⣵⡕⢕⢕⢔⢕⢕⢕⢕⢕⢕⢕⢕⢕⢕⢕⢕⢕⢕⢕⢕⢕⢕⢕⢕⢕⢕⢕⢕⢕⢕⢕⢕⢕⢕⢕⢕⢕⢕⢕⢕⢕⢕⢕⢕⢕⢕⢕⢕⢕⢕⢕⢕⢕⢕⢕⢕⢕⢕⢕⢕⢕⣕⣕⣵⣵⣵⣷⣷⣷⣷⣵⣵⣵⣵⣵⣱⣵⢕⢕⢕⢕⢱⡕⢕⢕⢕⢕⢕⢕⢕⢕⢕⢕⢕⢕⢕⢕⢕⢕⢕⢕⢕⢕⢕⢕⢕⢕⢕⢕⢕⢕⢕⢕⢕⢕⢕⢕⢕⢕⢕⢕⢕⢕⢕⢕⢕⢕⢕⢕⢕⢕⢕⡵⢟⢝⢕⢕⢕⢕⢕⢕⢕⢄⠀⠀⠑⢕⢕⢕⢕⢕⢕⢕⢕⢕⢕⢕⢕⢕⢕⢕⢕⢕⢕⢕⢕⢕⢕⣿⣿⣧⢕⢕⢕⢕⢕⢕⢝⢕⢕⢕⢕⣿⣿⣿⣿⣿⠀</a:t>
            </a:r>
            <a:br/>
            <a:r>
              <a:t>⣿⣿⣿⣿⣿⣿⣿⣿⣿⣿⣿⣿⢇⢕⢕⢕⢕⢕⢕⢕⢕⢕⢕⢕⢕⢕⢕⢕⢕⢕⢕⢕⢕⢕⢕⢕⢕⢕⢕⢕⢕⢕⢕⢕⢕⢝⢝⢿⢿⣿⣿⡟⢻⣵⣵⣕⢕⢕⢕⢕⢕⢕⢕⢕⢕⢕⢕⢕⢕⢕⢕⢕⢕⢕⢕⢕⢕⢕⢕⢕⢕⢕⢕⢕⢕⢕⢕⢕⢕⢕⢕⢕⢕⢕⢕⢕⢕⢕⢕⢕⢕⢕⢕⢕⣕⣕⢕⣱⢕⡕⢣⣱⣾⣿⣿⣿⣿⣿⣿⣿⣿⣿⣿⡟⢻⣿⣿⣿⡿⢇⢕⢕⣕⡕⢻⢷⡕⢕⢳⢕⢕⢇⢕⢕⢕⢕⢕⢕⢕⢕⢕⢕⢕⢕⢕⢕⢕⢕⢕⢕⢕⢕⢕⢕⢕⢕⢕⢕⢕⢕⢕⢕⢕⢕⢕⢕⢕⢕⢕⢕⢕⢕⢕⢕⢕⢕⢕⢕⢕⢕⢕⢕⢕⢕⢕⢕⢕⢄⠀⠀⠁⠅⢕⢑⢕⢕⢕⢕⢕⢕⢕⢕⢕⢕⢕⢕⢕⢕⢕⢕⢕⣿⣿⣿⡇⢕⢕⢕⢕⢕⢕⢕⢕⢕⢱⣿⣿⣿⣿⣿⠀</a:t>
            </a:r>
            <a:br/>
            <a:r>
              <a:t>⣿⣿⣿⣿⣿⣿⣿⣿⣿⣿⢟⢕⢕⢕⢕⢕⢕⢕⢕⢕⢕⢕⢕⢕⢕⢕⢕⢕⢕⢕⢕⢕⢕⢕⢕⢕⢕⢕⢕⢕⢕⢕⢕⢕⢕⢕⢕⢕⢕⢇⢝⢝⢣⣼⣿⣿⣿⣧⣕⢕⢕⢕⢕⢕⢕⢕⢕⢕⢕⢕⢕⢕⢕⢕⢕⢕⢕⢕⢕⢕⢕⢕⢕⢕⢕⢕⢕⢕⢕⢕⢕⢕⢕⢕⢕⢕⢕⢕⢕⢕⢕⢜⢕⢜⢏⢕⢕⢕⡕⢕⡕⢸⣿⣿⡿⢻⣿⢷⢜⣿⣿⣏⢻⢻⣾⣝⣿⣿⣇⣿⣕⢕⢫⢕⢕⢜⢵⣵⡜⢸⢕⢕⢕⣕⣳⡕⢜⢕⣳⣷⣷⣧⡕⢕⢕⢕⢕⢕⢕⢕⢕⢕⢕⢕⢕⢕⢕⢕⢕⢕⢕⢕⢕⢕⢕⢕⢕⢕⢕⢕⢕⢕⢕⢕⢕⢕⢕⢕⢕⢕⢕⢕⢕⢕⢕⢕⢕⢕⢕⢄⠀⠀⠁⢕⢕⢕⢕⢕⢕⢕⢕⢕⢕⢕⢕⢕⢕⢕⢕⢕⢕⢹⣿⣿⣿⡕⢕⢕⢕⢕⢕⢕⢕⢕⣸⣿⣿⣿⣿⣿⠀</a:t>
            </a:r>
            <a:br/>
            <a:r>
              <a:t>⣿⣿⣿⣿⣿⣿⣿⣿⣿⢕⢕⢕⢕⢕⢕⢕⢕⢕⢕⢕⢕⢕⢕⢕⢕⢕⢕⢕⢕⢕⢕⢕⢕⢕⢕⢕⢕⢕⢕⢕⢕⢕⢕⢕⢕⢕⢕⢑⠁⠁⠑⢕⢕⢝⢟⢿⣿⣿⣿⣿⣧⣕⢕⢕⢕⢕⢕⢕⢕⢕⢕⢕⢕⢕⢕⢕⢕⢕⢕⢕⢕⢕⢕⢕⢕⢕⢕⢕⢕⢕⢕⢕⢕⢕⢕⢕⣱⣱⢕⢇⢕⢕⢕⢕⡕⢕⢱⣵⣵⣵⣧⣷⢻⡿⣷⣷⢻⣷⣞⢏⢜⣿⢼⣷⢸⣿⣿⣿⣿⣿⡿⢷⣵⡕⢵⣼⣿⢿⢻⢕⢜⢕⢸⢕⡕⢝⢳⣕⢝⣿⣿⣿⣿⢇⣕⢿⣕⢵⢕⢕⢕⢕⢕⢕⢕⢕⢕⢕⢕⢕⢕⢕⢕⢕⢕⢕⢕⢕⢕⢕⢕⢕⢕⢕⢕⢕⢕⢕⢕⢕⢕⢕⢕⢕⢕⢕⢕⢕⢕⢕⢔⠀⠀⠀⠑⢕⢕⢕⢕⢔⢅⢕⢕⢕⢕⢕⢕⢕⢕⢕⢕⢕⢻⣿⣿⣧⢕⢕⢕⢕⢕⢕⢕⢕⣿⣿⣿⣿⣿⣿⠀</a:t>
            </a:r>
            <a:br/>
            <a:r>
              <a:t>⣿⣿⣿⣿⣿⣿⣿⣿⣿⡇⢕⢕⢕⢕⢕⢕⢕⢕⢕⢕⢕⢕⢕⢕⢕⢕⢕⢕⢕⢕⢕⢕⢕⢕⢕⢕⢕⢕⢕⢕⢕⢕⢕⢕⢕⢕⠕⠀⠀⢀⢕⢕⢕⢕⢕⢕⢜⢝⢻⣿⣿⣿⣯⣇⢕⢕⢕⢕⢕⢕⢕⢕⢕⢕⢕⢕⢕⢕⢕⢕⢕⢕⢕⢕⢕⣕⣕⣱⡵⣾⣧⢕⢞⢱⢕⢗⢟⢇⢕⢕⢜⢇⢕⢜⢕⢜⢝⢹⣿⣿⢿⢿⣿⣷⢻⣿⢕⢇⢹⣏⣇⢟⣧⣻⣇⣻⣿⢻⡟⢝⢹⢿⣮⣕⡕⢜⢹⣕⢕⢱⢕⢕⢕⢕⢕⢳⣵⣕⢝⢺⡟⡏⢕⢕⢸⣟⢕⢱⣿⢿⢳⢇⢕⢕⢕⢕⢕⢕⢕⢕⢕⢕⢕⢕⢕⢕⢕⢕⢕⢕⢕⢕⢕⢕⢕⢕⢕⢕⢕⢕⢕⢕⢕⢕⢕⢕⢕⢕⢕⢕⢕⢕⢔⠀⠀⠀⠑⢕⢕⢕⢕⢕⢔⢕⢕⢕⢕⢕⢕⢕⢕⢕⢕⢿⣿⣿⡇⢕⢕⢕⢕⢕⣱⣿⣿⣿⣿⣿⣿⣿⠀</a:t>
            </a:r>
            <a:br/>
            <a:r>
              <a:t>⣿⣿⣿⣿⣿⣿⣿⣿⣿⣿⡕⢕⢕⢕⢕⢕⢕⢕⢕⢕⢕⢕⢕⢕⢕⢕⢕⢕⢕⢕⢕⢕⢕⠕⠅⠑⠑⠕⠑⠑⠕⢕⢕⢕⢕⠕⠀⠀⢀⢕⢕⢕⢕⢕⢕⢕⢕⢕⢕⢕⢝⢻⢿⣿⣗⣮⣕⢕⢕⢕⢕⢕⢕⢕⢕⢕⢕⢕⢕⢕⢕⢕⢕⢜⢝⢝⢇⡱⣱⢾⣮⡳⣵⣕⢕⢕⢗⢇⢕⢕⢕⢕⢕⢕⡕⢕⢕⣸⡝⣿⣇⣕⢼⢿⡜⢿⣵⡕⣼⣿⣿⣷⣕⣵⣿⣿⡿⢇⢱⣕⡷⢧⣸⣽⡿⢝⣝⣹⢕⣳⣵⢱⡵⣱⢗⢞⡟⢝⢕⢇⢝⡗⢜⢕⢕⢜⢕⢕⢸⢕⢕⢕⢕⢕⢕⢕⢕⢕⢕⢕⢕⢕⢕⢕⢕⢕⢕⢕⢕⢕⢕⢕⢕⢕⢕⢕⢕⢕⢕⢕⢕⢕⢕⢕⢕⢕⢕⢕⢕⢕⢕⢕⢕⢕⢄⠀⠀⠀⠕⢕⢕⢕⢕⢕⢕⢕⢕⢕⢕⢕⢕⢕⢕⢜⣿⣿⣿⡕⢕⣱⡵⣾⣿⣿⣿⣿⣿⣿⣿⣿⠀</a:t>
            </a:r>
            <a:br/>
            <a:r>
              <a:t>⣿⣿⣿⣿⣿⣿⣿⣿⣿⣿⣷⢳⢷⢵⣕⣕⢕⢕⢕⢕⢕⢕⢕⢕⢕⢕⠕⠑⠑⠑⠑⠑⠀⠀⠀⠀⠀⠀⠀⠀⠀⠀⠁⢕⢕⠔⢄⢄⢕⢕⢕⢕⢕⢕⢕⢕⢕⢕⢕⢕⢕⢕⢕⢜⢟⢿⣯⣕⢕⢕⢕⢕⢕⢕⢕⢕⢕⢕⢱⢕⢕⢕⢕⢕⢕⢕⢕⢕⢳⡕⢇⣿⣮⢝⢟⢷⢷⣧⣵⣵⡵⣵⣕⢕⢜⢧⣵⣿⣗⣧⣱⣫⣷⣵⣵⣵⣧⣷⣯⢵⢿⣟⣻⣿⣿⡿⢇⣵⡕⢸⢝⢹⢟⢝⢱⣗⡿⢯⢿⢟⢟⢹⢻⢿⣾⣿⣧⣵⢼⢕⢸⢗⢇⢕⢕⡕⢕⢻⣇⢕⢕⢕⢕⢕⢕⢕⢕⢧⢱⢕⢕⢕⢕⢕⢕⢕⢕⢕⢕⢕⢕⢕⢕⢕⢕⢕⢕⢕⢕⢕⢕⢕⢕⢕⢕⢕⢕⢕⢕⢕⢕⢕⢕⢕⢕⢔⢀⠀⠀⠑⢕⢕⢕⢕⢕⢕⢕⢕⢕⢕⢕⢕⢕⢕⢜⣿⣿⣧⢿⣿⣿⣹⣿⣿⣿⣿⣿⣿⣿⣿⠀</a:t>
            </a:r>
            <a:br/>
            <a:r>
              <a:t>⣟⡻⢿⣿⣷⣷⣧⣵⣕⢕⢕⢕⢕⢕⢕⢝⢝⢗⢳⢵⣕⡕⢕⢕⢅⠁⠀⠀⠀⠀⠀⠀⠀⠀⠀⠀⠀⠀⠀⠀⠀⠀⢕⠀⠀⠀⢀⢕⢕⢕⢕⢕⢕⢕⢕⢕⢕⢕⢕⢕⢕⢕⢕⢕⢕⢕⢕⢝⢟⢧⡕⢕⢕⢕⢕⢕⡕⣕⡕⢕⢕⢕⢕⢕⢜⢕⢕⢕⢕⢸⣕⣿⣿⣿⣿⣗⢕⣕⡕⣕⢏⣹⣿⣿⣿⣿⣿⣿⣿⣿⣿⣿⣿⣿⣿⣿⣿⣿⣿⣿⣿⣯⣽⣿⣿⣱⣼⣽⣿⢧⣧⣮⡕⢽⢱⣾⣿⣕⣕⡕⢕⢕⢕⢱⢿⣵⡞⢇⢱⣷⣿⣵⢜⢱⡵⢕⢕⢕⢜⢇⣕⣕⢕⢕⢕⡕⢕⢕⢕⡕⣕⣾⡗⢕⢕⢕⢕⢕⢕⢕⢕⢕⢕⢕⢕⢕⢕⢕⢕⢕⢕⢕⢕⢕⢕⢕⢕⢕⢕⢕⢕⢕⢕⢕⢕⢕⢕⢄⠀⠀⠑⢕⢕⢕⢕⢕⢕⢕⢕⢕⢕⢕⣵⣾⣿⣿⣿⣿⣎⣿⣿⣿⣿⣿⣿⣿⣿⣿⣿⣿⠀</a:t>
            </a:r>
            <a:br/>
            <a:r>
              <a:t>⣿⣿⣷⣾⣕⣾⣿⣿⡿⢕⢕⢕⠕⢕⢕⢕⢕⠕⠀⠁⢑⠜⠕⢕⢕⢕⢕⢔⢄⢄⢀⠀⠀⠀⠀⠀⠀⠀⠀⠀⠀⠀⠀⠀⠀⠀⢕⢕⢕⢕⢕⢕⢕⢕⢕⢕⢕⢕⢕⢕⢕⢕⢕⢕⢕⢕⠕⢕⢕⢕⢕⢕⡱⣜⣫⢝⢗⢣⢵⢽⢕⡕⢕⢕⢕⢱⡧⡕⢕⣱⣿⢏⢕⢕⢝⢿⣿⣿⣿⣿⣿⣽⣷⣿⣿⣿⣿⣿⣿⣿⣿⣿⣿⣿⣿⣿⣿⣿⣿⣿⣿⣿⣿⣿⢿⣿⣿⣿⣿⣿⣿⣿⣿⣷⣷⣾⡿⢻⢟⢏⢕⢕⢕⣵⣮⣿⣧⣷⣷⣵⣵⣧⣗⢳⣿⣕⢕⡇⢕⣼⣿⡇⢕⢕⢕⢜⢇⢕⢕⣻⢟⢿⢕⢕⢕⢕⢕⢕⢕⢕⢕⢕⢕⢕⢕⢕⢕⢕⢕⢕⢕⢕⢕⢕⢕⢕⢕⢕⢕⢕⢕⢕⢕⢕⢕⢕⢕⢕⢄⠀⠀⠀⢕⢕⢕⢕⢕⢕⢕⢕⢕⢕⣿⣿⣿⣿⣿⣿⣿⣽⣿⣿⣿⣿⣿⣿⣿⣿⣿⣿⠀</a:t>
            </a:r>
            <a:br/>
            <a:r>
              <a:t>⢟⢻⢿⣿⣿⣿⣿⣿⣇⡕⠕⢑⢅⢕⠕⢕⠕⠕⢄⢀⠀⠀⠀⠀⠀⠁⠑⠑⠕⢕⢕⢕⢔⢔⢄⢀⣀⣀⣠⣤⠔⠀⠀⠀⠀⢔⢕⢕⢕⢕⢕⢕⢕⢕⢕⢕⢕⢕⢕⢕⢕⢕⢕⢕⢕⠐⢄⢕⢕⢕⢱⢵⢵⢼⡏⡵⡧⢞⢟⢵⢕⢜⢗⢣⢕⢕⢕⣽⣼⢏⢕⢱⢵⢕⣝⡱⢜⢟⣻⣿⣿⣿⣿⣿⣿⣿⣿⣿⣿⣿⣿⣿⣿⣿⣿⣿⣿⣿⣿⣿⣿⣿⣿⣿⣾⣿⣿⣿⣿⣿⣿⣏⢿⣟⢝⣿⣿⣧⣷⣧⣧⣿⣷⣾⡏⢝⢝⢟⢿⢿⣜⣿⣫⢹⢿⣿⣽⡷⣝⢏⣼⣣⣕⢕⢕⢕⢱⢕⢕⡕⢕⢕⢕⢕⢕⢕⢕⢏⢕⢕⢕⢕⢕⢕⢕⢕⢕⢕⢕⢕⢕⢕⢕⢕⢕⢕⢕⢔⢕⢕⢕⢕⢕⢕⢕⢕⢕⢕⢕⢔⠀⠀⠀⠑⢕⢕⢕⢕⢕⢕⢕⢕⢹⣿⣿⣿⣿⣿⣿⣿⢻⣿⣿⣿⣿⣿⣿⣿⣿⣿⠀</a:t>
            </a:r>
            <a:br/>
            <a:r>
              <a:t>⢅⢅⢅⢝⢛⢛⢛⢋⢍⠔⠕⠑⠀⠀⠀⠀⠀⠀⠀⠀⠀⠀⠀⠀⠀⠀⠀⠀⠀⠀⠀⠁⠁⠑⠸⣿⣿⣿⣿⡇⢕⢄⠀⠀⠀⢕⢕⠕⢕⢕⢕⢕⢕⢕⢕⠑⠕⢕⢕⢕⢕⢅⢕⢕⢕⢔⢅⢱⣷⣕⢕⢕⣵⡟⢏⢕⢕⢕⢕⣱⣕⢕⢕⢕⢕⡱⣷⣿⡧⢕⢇⢕⢕⢇⢕⢕⢵⣾⣿⣿⣿⣏⣿⣿⣿⣿⣿⣿⣿⣿⣿⣿⣿⣿⣿⣿⣿⣿⣿⣿⣿⣿⣿⣿⣿⣿⣿⣿⣿⡿⣿⣿⣟⢿⣿⣿⣿⣿⣿⣿⣿⣿⣿⣿⣿⣷⣕⣽⣗⣧⣽⣧⣷⣵⣮⣷⣎⣝⡵⣽⣽⣿⣽⣵⣵⣵⣷⣾⣿⣿⣇⢜⡇⣷⣧⢕⢕⢕⢕⢕⢕⡱⢕⢕⢕⢕⢕⢕⢕⢕⢕⢕⢕⢕⢕⢕⢕⢕⢕⢕⢕⢕⢕⢕⢕⢕⢕⢕⢕⢕⢔⠀⢀⢀⢕⢕⢕⢕⢕⢕⢕⢝⢸⣿⣿⣿⣿⣿⣿⣿⣿⣿⣿⣿⣿⣿⣿⣿⣿⣿⠀</a:t>
            </a:r>
            <a:br/>
            <a:r>
              <a:t>⠑⠑⠑⠑⠑⠑⠁⠁⠀⠀⠀⠀⠀⠀⠀⠀⠀⠀⠀⠀⠀⠀⠀⠀⠀⠀⠀⠀⠀⠀⠀⠀⠀⠀⠀⠹⣿⣿⣿⢇⠕⠕⠔⢄⢔⢔⢕⢕⢕⢑⠔⢀⠁⠀⠁⠀⠀⠀⠀⠀⠐⠑⠁⢕⢕⢕⣕⢱⣿⣿⣷⣕⢏⢝⢕⢕⢕⢱⣕⡜⢟⡟⢿⢕⢕⢕⢜⢝⢳⣧⡱⢵⢵⣕⣳⣷⣿⣿⣯⢏⢱⣾⣿⣿⣿⣿⣿⣿⣿⣿⣿⣿⣿⣿⣿⣿⣿⣿⣿⣿⣿⣿⣿⣿⣿⣿⣟⣻⡿⣗⡽⢕⢼⣷⡟⢟⢹⡗⢹⣿⣷⣝⢿⣿⣿⣿⣿⣿⣿⣿⣿⣿⣿⣿⣿⣿⣿⣷⣗⣿⣿⣿⣿⣿⣿⣿⢿⣿⣿⣿⣿⣷⣝⣵⣿⣿⡇⢕⢕⣵⣇⢕⢕⢕⢕⢕⢕⢕⢅⢕⢕⢕⢕⢕⢕⢕⢕⢕⢕⢕⢕⢕⢕⢕⢕⢕⢕⢕⢕⢕⢕⢕⠑⠁⢅⢕⢕⢕⢕⢕⢕⢕⢇⣿⣿⣿⣿⣿⣿⣿⣿⡵⣿⣿⣿⣿⣿⣿⣿⣿⠀</a:t>
            </a:r>
            <a:br/>
            <a:r>
              <a:t>⢁⠀⠀⠀⠀⠀⠀⠀⠀⠀⠀⠀⠀⠀⠀⠀⠀⠀⠀⠀⠀⠀⠀⠀⠀⠀⠀⠀⠀⠀⠀⠀⠀⢀⢀⣄⣽⣿⣿⢕⢀⠀⠀⠀⠑⠕⠕⢕⢕⢕⢕⢕⢔⢕⢄⢀⠀⠀⠀⠀⠀⠀⢅⣵⢕⢕⢝⢻⣿⣿⣿⣿⣷⣵⣷⣿⣿⣾⣇⢕⢕⣝⡵⢕⢕⢕⢕⢕⢕⢜⢿⣧⣼⣿⣿⣿⣿⣿⣟⢷⣾⣿⣿⣿⣿⣿⣿⣿⣿⣿⣿⣿⣿⣿⣿⣿⣿⣿⣿⣿⣿⣿⣿⣿⣿⣿⣿⣿⣧⣵⢝⢝⣝⣷⣵⢕⢹⢜⢕⡜⣿⣿⣵⣹⣿⣿⣿⣿⢟⢿⡟⢿⢷⣹⣿⣿⣽⢿⣿⣿⣿⣿⣿⣿⡜⢝⡿⣿⣿⣿⣿⡕⢸⣿⣧⣵⢵⣧⣕⢕⢣⢇⢕⢕⢕⢕⢕⢕⢅⢅⢕⢕⢕⢕⢕⢕⢕⢕⢕⢕⢕⢕⢕⢕⢕⢕⢕⢕⢕⢕⢕⢕⠐⠀⠀⠁⠑⢕⢕⢕⢕⢕⢕⢿⢿⢟⢟⢟⢿⠿⠿⢷⢻⣿⣿⣿⣿⢿⢇⢕⠀</a:t>
            </a:r>
            <a:br/>
            <a:r>
              <a:t>⣵⣕⡕⢔⢔⢔⢄⢄⢄⢀⢀⠀⠀⠀⠀⠀⠀⠀⠀⠀⠀⠀⠀⠀⠀⠀⠀⠀⠀⢸⣿⣿⣿⣿⣿⣿⣿⣿⡇⢕⢄⠀⠀⢔⠐⠀⠀⠀⠀⠁⠑⠕⠕⠕⢕⢕⢕⢕⢔⢔⢄⢕⢕⣿⣷⣷⣵⣿⣿⣿⣿⣿⣿⣿⣿⢗⣿⣿⣿⣿⢇⣕⡕⢕⢕⢕⢵⢕⢕⢕⢕⢟⢝⢿⣿⣿⣿⣿⣿⣟⢿⣿⣿⣿⣿⣿⣿⣿⣿⣿⣿⣿⣿⣿⣿⣿⣿⣿⣿⣿⣿⣿⣿⣿⣿⣿⣿⣿⣟⢿⣿⣧⢝⢾⣷⡕⡕⣾⣷⣿⡿⣿⣿⣿⣿⣿⣿⣿⣿⣿⣿⣿⣿⣿⢿⣿⣿⣿⣷⣿⣿⣿⣿⣿⣷⣟⣷⣿⣿⣿⣿⣿⣿⣷⣿⣟⢾⣿⣷⣵⢜⢕⢕⢕⢕⢕⢕⢕⢕⢕⢕⢕⢕⢕⢕⢕⢕⢕⢕⢕⢕⢕⢕⢕⢕⢕⢕⢕⢕⢕⢕⢕⠀⠀⠀⠀⠄⢕⢕⢕⢕⠕⠀⠅⠕⢕⢕⢕⢕⢕⢕⢔⢔⢕⢜⢝⠻⢜⢕⢕⠀</a:t>
            </a:r>
            <a:br/>
            <a:r>
              <a:t>⢟⢟⢿⢿⢿⡷⣷⣧⣵⣵⣵⣕⣕⣔⢔⢄⢄⢄⢀⢀⢀⠀⠀⠀⠀⠀⠀⠀⠀⢸⣿⣿⣿⣿⣿⣿⣿⣿⢇⠕⠀⠀⠀⠁⠀⠀⠀⠀⠀⠀⠀⠀⠀⠀⠀⠁⠁⠁⠕⢕⣾⣿⣿⣿⣿⣿⡷⢎⢝⢕⡟⣿⣻⣿⣿⣾⢏⢹⣿⣿⣿⣿⡕⢕⢕⣕⡕⢕⢱⡕⢕⢕⢕⡕⢹⣿⣿⣿⣿⣿⣿⣿⣿⣿⣿⣿⣿⣿⣿⣿⣿⣿⣿⣿⣿⣿⣿⣿⣿⣿⣿⣿⣿⣿⣿⣿⣿⣿⣿⣿⣿⣿⣿⣧⣽⢱⣿⣿⣿⣷⣸⣿⣿⣿⣿⡿⣿⣿⣿⣿⣝⣿⣟⣵⢞⢏⣿⣿⣿⣿⣿⣿⣿⣿⣿⣿⣿⡿⣿⣿⣿⣿⣿⣿⣿⣿⣿⣿⣿⣿⣾⣷⣧⣾⣵⣵⢕⢕⢕⣱⡕⢕⢕⢕⢕⢕⢕⢕⢕⢕⢕⢕⢕⢕⢁⠑⢕⢕⢕⢕⠁⠀⢕⠀⠀⠀⠅⢕⢕⠕⠁⠀⠀⠀⠀⠁⠁⠁⠁⠑⠑⠕⠑⢑⢕⢕⢕⢅⠑⢕⠀</a:t>
            </a:r>
            <a:br/>
            <a:r>
              <a:t>⢕⢕⢕⢕⢕⢕⢕⢕⢕⢝⢝⢝⢝⢝⢝⢝⢕⢕⢕⢕⢕⢕⢕⢔⢔⢄⢄⢄⢀⢈⣿⣿⣿⣿⣿⣿⣿⣿⠁⠀⠀⠀⠀⠀⠀⠀⠀⠀⠀⠀⠀⠀⠀⠀⠀⠀⠀⠀⣰⡟⢻⢿⣟⢝⢝⢝⢿⣟⣷⣿⣿⣼⣻⣿⣯⡝⣽⡝⢻⣿⣿⣿⢿⣿⢕⡕⢕⢕⣕⢸⣕⢕⣕⣷⣾⣿⣿⣿⣿⣿⣿⣿⣿⣿⣿⣿⣿⣿⣿⣿⣿⣿⣿⣿⣿⣿⣿⣿⣿⣿⣿⣿⣿⣿⣿⣿⣿⣿⣿⣿⣿⣧⣵⣿⣿⣷⣾⣿⣿⣿⣿⣿⣿⣿⣿⣿⣿⣿⣿⣿⣿⢟⢕⣸⣿⢟⣿⣟⣽⣿⣿⣿⣿⣿⣿⣿⣿⣿⣿⣿⣿⣿⣿⣿⣿⣿⣿⣿⣿⡿⢿⣟⣟⣟⣿⡿⣿⣷⣕⣾⣿⣷⡕⢕⢕⢕⢕⢕⢕⢕⠁⠁⠁⠁⠕⠑⠕⢕⢕⠁⠀⠀⠅⠐⠀⠀⠀⠁⠀⠀⠀⠀⠀⠀⠀⠀⠀⠀⠀⠀⠀⠀⠀⠀⠑⠕⠅⢑⢕⢔⠀</a:t>
            </a:r>
            <a:br/>
            <a:r>
              <a:t>⠁⠑⠑⠑⠑⠕⠕⠕⠕⠕⢕⢕⢕⢕⢕⢕⢕⢕⢕⢕⢕⢕⢕⢕⢕⢕⢕⢕⢕⢕⢜⣿⣿⣿⣿⣿⣿⣟⢔⠀⠀⠀⠀⢀⠀⠀⠀⠀⠀⠀⠀⠀⠀⠀⠀⠀⢄⣵⣾⣵⡇⢕⢜⢕⢇⢵⢵⣕⣹⣿⢿⢟⢏⣏⣟⣿⣿⣿⣷⣿⣿⣏⣜⢝⣳⣾⣇⢜⢹⢟⢕⣵⣿⣿⣿⣿⣿⣿⣿⣿⣿⣿⣿⣿⣿⣿⣿⣿⣿⣿⣿⣿⣿⣿⣿⣿⣿⣿⣿⣿⣿⣿⣿⣿⣿⣿⣿⣿⣿⣿⣿⣿⣿⣿⣿⣿⣝⣟⣝⣿⣿⣿⣿⣿⣿⣿⣿⣿⣿⣿⣿⣕⣱⣏⢱⣾⣿⣿⣿⡇⢕⣿⣿⣯⣿⣿⣿⣿⣿⣿⣿⣿⣿⣿⣿⣿⣿⣿⡵⣵⣇⣷⣼⣽⢝⣹⡿⣿⣿⣿⣿⣿⣷⡑⠑⠕⠕⢕⢑⠁⠀⠀⠀⠀⠀⠀⠐⠑⢕⠀⠀⠀⠀⠀⠀⠀⠀⠀⠀⠀⠀⠀⠀⠀⠀⠀⠀⠀⠀⠀⠀⠀⠀⠀⠀⠀⠀⠀⠀⢕⠀</a:t>
            </a:r>
            <a:br/>
            <a:r>
              <a:t>⠐⠐⠀⠀⠀⠀⠀⠀⠀⠀⠀⠀⠀⠁⠁⠁⠁⠑⠑⠑⠑⠑⠕⠕⠕⠕⢕⢕⢕⢕⢕⢹⣿⣿⣿⣿⣿⣷⣔⡄⢄⢀⢀⢕⢑⠕⠕⠐⠀⠀⠄⠄⠀⢀⢀⠀⣼⣿⣿⣿⡻⢕⢱⢕⢜⢕⢸⡕⢜⢟⢜⢱⣹⣿⣿⣿⣿⣿⣿⣿⡿⣿⣿⣧⣜⣝⣝⣗⣕⣵⣿⣿⣿⣿⣿⣿⣿⣿⣿⣿⣿⣿⣿⣿⣿⣿⣿⣿⣿⣿⣿⣿⣿⣿⣿⣿⣿⣿⣿⣿⣿⣿⣿⣿⣿⣿⣿⣿⣿⣿⣿⣿⣿⣿⣿⣿⣿⡏⣿⣷⣧⣷⣿⣿⣿⣿⣿⣿⣿⣿⢟⣱⣿⣿⣧⣿⡿⢿⡣⣕⣾⣿⣿⣿⣿⣿⣿⣿⣿⣿⣿⣿⣿⣿⣿⣿⣿⡿⣿⣿⣿⢿⣿⣿⣾⣿⣷⣾⣿⣿⣿⣿⣿⣧⢀⠀⠀⠀⠀⠀⠀⠀⠀⠀⠀⠀⠀⠀⠀⠀⠀⠀⠀⠀⠀⠀⠀⠀⠀⠀⠀⠀⠀⠀⠀⠀⠀⠀⠀⠀⠀⠀⠀⠀⠀⠀⠀⠀⠀⢕⠀</a:t>
            </a:r>
            <a:br/>
            <a:r>
              <a:t>⠀⠀⠀⠀⠀⠀⠀⠀⠀⠀⠀⠀⠀⠀⠀⠁⠀⠀⠀⠀⠀⠀⠀⠀⠀⠀⠀⠀⠀⠁⠁⠁⢹⣿⣿⣿⣿⣿⢟⢇⠕⠕⠕⢵⢕⢕⢕⢕⢔⢔⢔⢄⢄⢄⢄⢱⣻⣿⣿⣿⣿⣕⡜⣕⣵⡕⢕⡕⢕⢕⢕⢕⣏⣷⣿⣿⣿⢿⢳⣽⣵⣼⣿⣿⣿⣿⣿⣿⣿⣿⣿⣿⣿⣿⣷⣿⣿⣿⣿⣿⣿⣿⣿⣿⣿⣿⣿⣿⣿⣿⣿⣿⣿⣿⣿⣿⣿⣷⣿⣿⣿⣿⣿⣿⣿⣿⣿⣿⣿⣿⣿⣿⣿⣿⣿⣿⣿⡿⣏⣽⣿⣿⢻⡻⢗⣻⣻⣿⣿⣿⣿⣿⣿⣿⣿⣿⣷⣿⣿⣿⣿⣿⣻⣿⣿⣿⣿⣿⣿⣿⣿⣿⣿⣿⣿⣿⣿⣧⣜⣿⣿⣿⣿⣿⡾⣿⣿⣿⣿⣿⣿⣿⣿⣿⣧⢀⠀⠀⠀⠀⠀⠀⠀⠀⠀⢀⢀⢄⠀⠀⠀⠀⠀⠐⠀⠀⠀⠀⠀⠀⠀⠀⠀⠀⠀⢀⢀⢀⢀⢀⢄⢄⢄⢄⢄⢔⠔⠔⠔⢕⠀</a:t>
            </a:r>
            <a:br/>
            <a:r>
              <a:t>⢕⢕⢔⢔⢔⢔⢔⢄⢄⢄⢀⢀⢀⢀⢀⠀⠀⠀⠀⠀⠀⠀⠀⠀⠀⠀⠀⠀⠀⠀⠀⠀⠀⠙⢿⣿⣿⣿⡇⢔⠀⠀⠀⠑⢕⠁⠁⢅⢅⢁⢑⠑⠑⠑⢕⢿⢿⡿⣿⣿⣿⣿⣿⣿⣿⣟⡏⢝⢕⣕⣕⡕⢿⣿⣽⣝⣇⢱⢾⢇⢝⢿⡿⣿⣵⣿⣿⣿⢿⣿⣿⣿⣿⣿⣿⣿⣿⣿⣿⣿⣿⣿⣿⣿⣿⣿⣿⣿⣿⣿⣿⣿⣿⣿⣿⣿⣿⣿⣿⣿⣿⣿⣿⣿⣿⣿⣿⣿⣿⣿⣿⣿⣿⣿⣿⣿⣿⡕⢎⣻⣿⣿⣧⣽⣾⣿⣿⣿⣿⣿⣿⣿⣿⣿⣿⣿⣿⣿⣿⣟⣵⣽⣿⣿⣟⣿⣿⣿⣿⣿⣿⣿⣿⣿⣿⣿⣿⣿⡷⢟⢟⣝⢝⢜⢝⢟⢝⢟⢽⢿⣿⣿⣿⣿⣿⣧⠀⠀⠀⠀⢀⢔⢕⢕⢕⢕⣕⡕⢄⢔⢔⢔⢔⢔⢔⠀⠀⠐⠑⠑⠑⠑⠑⠑⠁⠁⠁⠁⠁⠀⠀⠀⠀⠀⠀⠀⠀⠀⠀⠀⠀</a:t>
            </a:r>
            <a:br/>
            <a:r>
              <a:t>⢕⢕⢕⢕⢕⢕⢕⢕⢕⢕⢕⢕⢕⢕⢕⢕⢕⢕⢕⢑⢑⢑⢐⢐⠐⠐⠐⠐⠐⠐⠐⠀⠀⠀⠁⠻⣿⡿⢇⠀⠀⠀⠀⠀⢀⢀⢔⢕⢕⢕⢕⢔⢀⠀⢑⠕⠕⢕⢕⢕⢺⣿⢟⢿⢿⢟⣟⡟⢟⢝⢕⢸⢷⡜⢽⣿⢿⢿⢷⢾⣿⣿⣧⣻⣿⣿⣿⣿⣵⣿⣿⣿⣿⣿⣿⣿⣿⣿⣿⣿⣿⣿⣿⣿⣿⣿⣿⣿⣿⣿⣿⣿⣿⣿⣿⣿⣿⣿⣿⣿⣿⣿⣿⣿⣿⣿⣿⣿⣿⣿⣿⣿⣿⣿⣿⣿⣿⣿⣼⣟⣟⣿⣿⣿⣿⣿⡻⣿⣿⣿⣿⣿⣿⣿⣿⣿⣿⣿⣷⣿⣿⣿⣯⣿⣿⣿⣿⣿⣿⣿⣽⣿⣿⣿⣿⣿⣾⢇⢕⢕⢱⡇⢝⢕⢕⢕⢕⢕⡸⡏⢹⣿⣿⡟⢿⣿⡇⢀⢔⢔⢕⢕⣱⣾⢿⠿⢟⣗⢕⢕⢕⢕⢕⠕⠑⠀⠀⠀⠀⠀⠀⠀⠀⠀⠀⠁⠁⠁⠀⠀⠀⠀⠀⠀⠀⠀⠀⠀⠀⠀⠀</a:t>
            </a:r>
            <a:br/>
            <a:r>
              <a:t>⢕⢅⢅⢅⢕⢕⢕⢕⢕⢑⢑⢁⢁⢁⢁⢁⢑⠑⠑⠑⠑⠑⠕⠕⠕⠕⠕⠕⠕⠐⠔⠔⠔⠔⠔⠔⢜⣷⣧⢔⢄⢄⢄⢄⢔⢕⢕⢜⢜⣿⣷⣕⣕⣕⢕⢕⢕⢕⢕⢕⢜⡷⢧⢕⢕⢕⢸⢿⢗⢞⢗⢕⢜⢻⡟⢝⢝⢝⢟⢿⢿⢽⣫⣿⣿⣿⣿⣿⣿⣿⣿⣿⣿⣿⣿⣿⣿⣿⣿⣿⣿⣿⣿⣿⣿⣿⣿⣿⣿⣿⣿⣿⣿⣿⣿⣿⣿⣿⣿⣿⣿⣿⣿⣿⣿⣿⣿⣿⣿⣿⣿⣿⣿⣿⣿⣿⣿⣿⣿⣿⣿⣿⣿⣿⣿⣿⣿⣾⣿⣿⣿⣿⣿⣿⣿⣿⣿⣿⣿⣿⣿⣿⣿⣿⣿⣿⣿⣿⣿⣿⣿⣿⣿⣿⣏⣟⢱⣜⢎⢕⢕⢕⢱⢇⢪⡕⡱⢸⣧⣾⣿⣿⢟⣫⣼⣿⣧⠀⠀⢕⢕⢕⢝⢕⢕⢀⠜⡏⠕⠔⠔⠔⠔⠐⠐⠀⠀⠀⠀⠀⠀⠀⠀⠀⠀⠀⠀⠀⠀⠀⠀⠀⠀⠀⠀⠀⠀⠀⠀⠀⠀</a:t>
            </a:r>
            <a:br/>
            <a:r>
              <a:t>⢕⢕⢕⢕⢕⢕⢕⢕⢕⢕⢕⢕⢕⢕⢕⢕⢕⢕⢑⢑⢑⠑⠐⠐⠐⠐⠐⠐⠐⠐⠐⠐⠀⠀⠀⠀⢕⢕⢟⠑⠑⠀⠀⠀⠀⠑⠑⠁⠑⠘⢝⢏⢝⢝⢕⡕⠙⠕⢕⠕⠕⢜⢜⢕⢕⢕⢕⢕⢁⢕⠑⢕⢕⢕⢕⢕⢕⢕⢱⢕⢇⢕⢾⣿⣿⣿⣿⣿⣿⣿⣿⣿⣿⣿⣿⣿⣿⣿⣿⣿⣿⣿⣿⣿⣿⣿⣿⣿⣿⣿⣿⣿⣿⣿⣿⣿⣿⣿⣿⣿⣿⣿⣿⣿⣯⣧⣜⣹⣿⣿⣿⣿⣿⣿⣿⣿⣿⣿⣿⣿⣿⣿⣿⣿⣿⣿⣿⣿⣿⣿⣿⣿⣿⣿⣿⣿⣿⣿⣿⣿⡻⣿⣿⣿⣿⢻⣿⣿⣿⣿⣿⣿⣿⣿⣿⣿⣷⣯⣷⣕⢕⢣⢵⣕⣕⡝⣷⡾⡝⢕⢕⢕⣜⣿⣟⢻⡻⡔⢄⢕⢕⢕⢕⠁⠀⠀⠀⠀⠀⠀⠀⠀⠀⠀⠀⠀⠀⠀⠀⠀⠀⠀⠀⠀⠀⠀⠀⠀⠀⠀⠀⠀⠀⠀⠀⠀⠀⠀⠀⠀⠀</a:t>
            </a:r>
            <a:br/>
            <a:r>
              <a:t>⠟⠝⠙⠙⠙⠑⠑⠑⠑⠑⠑⠑⠕⠕⠕⠕⠑⠕⠕⠕⠕⠕⠕⠕⢕⢕⢑⢑⢐⢐⢐⢐⢐⠐⠐⢕⣺⣾⣿⡕⢔⢄⠀⠀⠀⢔⢔⢄⢄⢄⢕⣵⣱⣕⢕⢔⢔⢄⢱⢔⢔⢔⢕⢕⢱⡕⢕⢕⠑⢕⢕⢕⢕⣧⢕⢕⢕⢕⢜⢕⢱⢕⢕⢜⢿⣿⣿⣿⣿⣿⣿⣿⣿⣿⣿⣿⣿⣿⣿⣿⣿⣿⣿⣿⣿⣿⣿⣿⣿⣿⣿⣿⣿⣿⣿⣿⢿⣿⣽⣿⣿⣿⣿⣿⣿⣿⣿⣿⣿⣿⣿⣿⣿⣿⣿⣿⣿⣿⣿⣿⣿⣿⣿⣿⣟⣻⣿⣿⣿⣿⣿⣿⣿⣿⣿⣿⣿⣿⣿⣿⣯⣽⣿⣽⣿⣾⣿⣿⣿⣿⣿⣿⣿⣿⣿⣿⣿⣿⢻⡟⢿⣝⣿⣿⣟⢯⣻⢜⡕⢜⢇⢕⢫⣵⣼⣻⣷⣧⢕⢕⢕⢕⢕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⢝⢝⢟⢕⠁⠁⠀⠀⠀⠁⠁⠁⠁⠁⠁⢝⢝⢕⢕⢜⢕⣼⣧⢕⣕⡇⢱⣷⢕⢜⣧⢕⡕⢕⢕⢜⠕⢱⢕⢕⢕⢕⠕⢵⢇⢕⢕⢑⢕⣹⣿⣿⣿⣿⣿⣿⣿⣿⣿⣿⣿⣿⣿⣿⣿⣿⣿⣟⣿⡿⢿⣿⣿⣿⣿⣿⣿⣿⣿⣾⣷⣿⣿⣿⣿⣿⣿⣿⣿⣿⣿⣿⣿⣿⣿⣿⣿⣿⣿⣿⣿⣿⣿⣿⣿⣿⣿⣿⣿⣿⣿⣿⣿⣿⣿⣿⣿⡿⣿⣿⣿⣿⣿⣧⣝⢕⢽⢝⢝⡝⢺⣝⣻⣿⣿⣿⣿⣽⣿⣿⣿⣵⣿⣿⣷⢇⢜⢕⢹⣹⣿⣧⡕⢕⢕⢕⢕⢕⢝⢻⢏⢝⢕⢕⢕⢕⢕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⠀⠀⠀⠀⠀⠀⢕⢕⢕⢕⢄⣄⢕⢝⡕⢏⠕⢕⢕⢕⢕⢟⢕⢕⢔⢕⢅⢅⢕⢕⢕⢕⢔⢔⢕⢕⢕⣵⣷⣿⡝⢝⢹⣿⣿⣿⣿⣿⣿⣿⣿⣿⣿⣿⣿⣿⣿⣾⣿⣿⣿⣷⣿⣿⣿⣿⣿⣿⣿⣿⣿⣿⣿⣿⣿⣿⣿⣿⣿⣿⣿⣿⣿⣿⣿⣿⣿⣿⣿⣿⣿⣿⣿⣿⣿⣿⣿⣿⣿⣿⣿⣿⣿⣿⣿⣿⣿⣿⣿⣿⣯⢕⣟⣝⣻⣽⣷⣵⣼⣕⢕⣕⣜⣽⣿⣿⣿⣿⣿⣼⣿⣿⣷⢻⣿⣿⣯⣵⣷⣿⣿⣿⢿⢇⢕⢕⣕⢕⢱⢕⢝⢕⢕⢕⢕⢕⢕⢕⠀⠀⠀⠀⠀⠀⠀⠀⠐⠀⠀⠀⠀⠀⠀⠀⠀⠀⠀⠀⠀⠀⠀⠀⠀⠀⠀⠀⠀⠀⠀⠀⠀⠀⠀⠀⠀⠀</a:t>
            </a:r>
            <a:br/>
            <a:r>
              <a:t>⠀⠀⠀⠀⠀⠀⠀⠀⠀⠀⠀⠀⠀⠀⠀⠀⠀⠀⠀⠀⠀⠀⠀⠀⠀⠀⠀⠀⠀⠀⠀⠀⠀⠀⠀⢕⢕⢕⢕⢕⠀⠀⠀⠀⠀⠀⠀⠀⠀⠀⠀⠕⠕⢕⠕⠔⠜⢕⣵⣇⡔⢕⢜⠇⢕⢑⢕⢕⢕⢕⢕⢕⢕⢕⢕⢇⢕⢕⢕⢱⢾⣿⣿⣟⣻⣿⣷⡎⢸⣯⣿⣿⣿⣿⣿⣿⣿⣿⣿⡏⣿⣏⢱⣵⣿⣿⣿⣿⣟⡟⢱⢜⢟⣿⣿⣿⣿⣿⣿⣿⣿⣿⣿⣿⣿⣿⣿⣿⣿⣿⣿⣿⣾⣿⣿⣿⣿⣿⣿⣿⣿⣿⣿⣿⣿⣿⣿⣿⣿⣿⣿⣿⢿⣿⣝⢜⡕⣱⣏⢜⢟⣿⣿⣿⣿⣿⣽⣯⣵⣾⣯⣿⣿⣿⣿⣿⣿⣿⣿⣿⣷⣾⣿⣿⣟⣿⡟⢇⢁⢅⢕⢎⢕⢇⢕⢕⢕⢕⢅⢁⠁⠁⠁⠀⠀⠀⠀⠀⠀⠀⠀⠀⠀⠀⠀⠀⠀⠀⠀⠀⠀⠀⠀⠀⠀⠀⠀⠀⠀⠀⠀⠀⠀⠀⠀⠀⠀⠀⠀⠀⠀</a:t>
            </a:r>
            <a:br/>
            <a:r>
              <a:t>⢄⢄⢄⢄⢄⢄⢄⢄⢄⢄⢄⢄⢔⢔⠔⠐⠐⠐⠀⠀⠀⠀⠀⠀⠀⠀⠀⠀⠀⠀⠀⠀⠀⠀⠀⢕⢕⢕⢕⢕⠀⠀⠀⠀⠀⠀⠀⠀⢀⢀⢀⢄⢄⢅⣄⣕⣱⣾⣇⢕⢔⢕⢕⢕⢕⢕⢕⢕⣧⡱⢕⢕⢜⣕⢳⢗⣕⣜⢿⢝⣣⣿⣿⣿⣿⣿⣿⣵⣾⣿⣿⣿⣿⣿⣿⣿⣿⣿⣿⣿⣿⣿⣿⣿⣾⣿⣿⣿⣿⣷⡾⣗⣾⣿⣿⣿⣿⣿⣿⣿⣿⣿⣿⣿⣿⣿⣿⣿⣿⣿⣿⣿⣿⣿⣿⣿⣿⣿⣿⣿⣿⣿⣿⣿⣿⣿⣿⣿⣿⣿⣿⣿⣿⣯⡜⢹⣷⣎⣿⣷⣾⣿⣿⣿⢿⣿⣿⣿⣿⣿⣿⣿⣿⣿⣟⢗⣿⣿⡯⢕⢿⣿⣿⣽⢽⣿⡗⢕⢣⢕⢅⢕⢑⠁⢕⢕⢕⢕⢅⠕⠀⢀⢀⠀⠀⢀⢀⠀⠀⠀⠀⠀⠀⠀⠀⠀⠀⠀⠀⠀⠀⠀⠀⠀⠀⠀⠀⠀⠀⠀⠀⠀⠀⠀⠀⠀⠀⠀⠀⠀⠀</a:t>
            </a:r>
            <a:br/>
            <a:r>
              <a:t>⠕⠑⠑⠁⠁⠁⠁⠁⠀⠀⠀⠀⠀⠀⠀⠀⠀⠀⠀⠀⠀⠀⠀⠀⠀⠀⠀⠀⠀⠀⠀⠀⢀⢀⢀⣵⣵⣷⣷⣕⣔⣔⣰⣵⣵⣷⣧⣵⣷⣿⣿⣿⣿⣿⣿⡿⢾⣷⣗⣕⢱⢕⢕⢕⢕⢕⢕⢕⢕⢕⢱⢵⣺⢿⢝⢾⡿⢟⢕⢎⡿⡿⣿⣿⣿⣿⣿⣿⡿⢟⣿⣿⣿⣿⣿⣿⣿⣿⡟⣻⣿⣿⣟⣝⣝⣽⣵⣟⣿⣣⣼⣿⢿⣿⣿⣿⣿⣿⣿⣿⣿⣿⣿⣿⣿⣿⣿⣿⣿⢿⣿⣿⣿⣿⣿⣿⣿⡿⣿⣿⣿⣿⣿⣿⣿⣿⣿⣿⣿⣿⣿⣿⣿⣿⣿⣽⣿⣽⣻⣿⣿⣿⣷⣿⣿⣿⣿⣿⣟⣿⣿⣿⣿⣿⣿⣿⣾⣿⣧⣵⣕⣿⣿⣯⢕⢝⢕⢕⢕⢕⢕⢔⢕⢕⢕⣕⢕⢕⢕⢁⠀⠀⠁⠁⠑⠑⠕⠕⠕⠕⢕⢅⢀⠀⢀⠔⠀⠀⠀⠀⠀⠀⠀⠀⠀⠀⠀⠀⠀⠀⠀⠀⠀⠀⠀⠀⠀⠀⠀⠀⠀</a:t>
            </a:r>
            <a:br/>
            <a:r>
              <a:t>⠀⠀⠀⠀⠀⠀⠀⠀⠀⠀⠀⠀⠀⠀⠀⠀⠀⠀⠀⢀⢀⢄⢔⢔⢔⢔⢕⢕⢕⢕⢕⢕⣱⣵⣷⣿⣿⣿⣿⣿⢽⢿⢿⢿⣿⣿⡟⢟⣿⣹⣯⣽⣿⣷⣿⢏⢻⢿⢜⢟⢟⢱⢕⢕⢕⢜⢇⢕⠑⠑⢕⢕⢝⢧⡕⣻⣿⣷⣕⡕⢇⣾⣿⣿⣿⣿⣿⣿⣿⣿⣿⣿⣿⣿⣿⣿⣿⡿⣳⣿⣿⣟⣻⢿⣿⣿⣿⣷⣿⣿⣿⣿⣼⣏⢿⣿⣿⣿⣿⣿⣿⣿⣿⣿⣿⣿⣿⣿⣿⣾⣿⣿⣿⣿⣿⣾⣿⣿⣿⣿⣿⣿⣿⣿⣿⣿⣿⣿⣿⣿⣿⣿⣿⣿⣿⣿⣿⣿⣿⣿⣿⣧⣽⣿⣿⣿⣿⣿⣿⣿⣿⣿⡟⢹⣿⣿⣿⣿⣿⣯⣿⣿⣿⣳⣷⢧⣷⣇⣕⣕⡕⢵⢕⣕⡼⡟⢕⢕⢕⢔⢄⠀⠀⠀⠀⠀⠀⠀⠀⠀⠀⠀⠀⠀⠁⠀⠀⠀⠀⠀⠀⠀⠀⠀⠀⠀⠀⠀⠀⠀⠀⠀⠀⠀⠀⠀⠀⠀⠀⠀⠀</a:t>
            </a:r>
            <a:br/>
            <a:r>
              <a:t>⢄⢄⢄⢄⢄⢀⢀⢄⢄⢄⢄⢄⢔⢔⢔⢔⢔⢕⢕⢕⢕⢕⢕⢕⢕⢕⢕⢕⢕⢕⢕⢜⢝⢕⢝⣿⣿⣿⣿⣿⣱⣵⣵⣷⣾⣿⢿⢿⢟⢏⠝⢝⢕⢱⣕⢕⢕⢕⢕⢞⠕⠑⠀⠀⠀⠕⢕⢕⢔⢀⢕⢕⢕⣵⢸⢿⣿⣿⣿⣷⣷⣵⣟⣾⡻⢟⣿⣿⣿⣿⣿⣿⣿⣿⣿⣿⡟⣏⣿⢿⣿⣿⣿⣷⣼⣽⣿⣿⣿⣿⣿⣾⣿⣿⣿⣿⣿⣿⣿⣿⣿⣿⣿⣿⣿⣿⣟⣿⣿⣿⣿⣿⣿⣿⣿⣿⣿⣿⣿⣿⣿⣿⣿⣿⣿⣿⣿⣿⣿⣿⣿⣿⣿⣿⣿⣿⣿⣿⣿⣿⣿⣿⣿⣿⣿⣿⣟⣟⢿⡿⣿⣿⣷⣾⣿⣿⣿⣿⣿⣿⣿⣿⣿⣿⢯⣿⣿⢿⢿⣷⣵⣼⡵⢾⢗⡞⣇⢣⢕⢕⢑⢀⢀⠀⠀⠀⠀⠀⠀⠀⠀⠀⠀⠀⠀⠀⠀⠀⠀⠀⠀⠀⠀⠀⠀⠀⠀⠀⠀⠀⠀⠀⠀⠀⠀⠀⠀⠀⠀⠀⠀</a:t>
            </a:r>
            <a:br/>
            <a:r>
              <a:t>⢕⢕⢕⢕⢕⢕⢕⢕⢕⢕⢕⢕⢕⢕⣕⣕⣕⢕⢕⢕⢕⢕⢕⢕⢕⢕⢕⢕⢕⢕⢕⢕⢕⢕⢷⣿⣿⣿⣿⢟⠏⠝⠙⠑⠁⠑⠕⠕⠑⠁⠀⠁⠁⢁⢟⢝⢗⢔⢕⣕⢔⢕⢕⢕⢔⠑⢕⢧⢕⢕⢺⢗⢾⣿⣿⣿⣿⡿⣿⣎⣝⣱⣏⢝⡹⢷⢿⣿⢿⣿⣟⡏⢻⣿⣿⣿⣿⣿⣿⣿⣷⣿⣻⣽⣿⣿⣿⢿⡿⣿⣿⣿⣿⣿⣿⣿⣿⣿⣿⣿⣿⣿⣿⣿⣿⣿⣿⣿⣿⣿⣿⣿⣿⣿⣿⣿⣿⣿⣿⣿⣿⣿⣿⣿⣿⢿⣿⣿⣿⣿⣿⣿⣿⣿⣿⣿⣿⣿⣿⣿⣿⣿⣿⣿⣿⣿⣷⣵⣵⣾⣿⣿⣿⣿⣿⣿⣿⣿⣿⣿⣿⣿⣿⣿⣿⣿⣿⣿⣿⣿⣿⣿⣿⣷⢗⣾⣿⣧⣕⣱⡕⢕⢕⢕⢕⢔⢔⠔⠀⠀⠀⠀⠀⠀⠀⢔⠀⠀⠀⠀⠀⠀⠀⠀⠀⠀⠀⠀⠀⠀⠀⠀⠀⠀⠀⠑⠑⠕⠕⢕⠀</a:t>
            </a:r>
            <a:br/>
            <a:r>
              <a:t>⣵⣕⡕⢱⣵⣵⣵⣷⡷⢷⢿⢟⢟⢝⢝⢕⢕⢕⢕⢕⢕⢕⢕⢕⢕⢕⢕⠕⠕⠕⠑⠑⠑⠁⠁⢝⢝⢝⢕⢕⠀⠀⠀⠀⠀⠀⠀⢀⠄⠄⠀⢄⢀⢅⢕⡕⢕⢕⢜⢕⢕⢕⢕⢕⢔⢕⡕⢕⢕⢵⢕⢕⢕⢝⢏⢝⢟⡹⢟⢟⢕⢕⢕⢕⢱⢞⢻⢿⣵⣝⣹⣿⢜⢿⢿⣿⣧⡿⢿⣏⢝⢕⢝⣿⢿⣿⣿⣧⣵⣼⣿⣿⣿⣿⣿⣿⣿⣿⣿⣏⢝⣯⣿⣿⣿⣿⣿⣿⣿⣿⣿⣿⣿⣿⣿⣿⣿⣿⣿⣿⣿⣿⣿⣿⣿⣷⣿⣿⣿⣿⣿⣿⣿⣿⣿⣿⣿⣿⣿⣿⣿⣿⣿⣿⣿⣿⣿⣿⣿⣿⣿⣿⣿⣿⣿⣿⣿⣿⣿⣿⣿⣿⣿⡿⢟⢟⡟⢟⣾⣿⣿⣿⣿⢿⣿⣿⣿⣿⣿⣿⡇⠀⠀⠁⠁⠑⠑⠀⠑⠕⠀⢔⢔⠀⢔⢄⠀⠀⠀⠀⠀⠀⠀⠀⠀⠀⠀⠀⠀⠀⠀⠀⠀⠀⠀⠀⠀⠀⠀⠀⠀</a:t>
            </a:r>
            <a:br/>
            <a:r>
              <a:t>⣿⢇⢕⢕⢕⢕⢕⢕⢕⢕⠕⠕⠑⠑⠑⠁⠁⠕⠑⠑⠑⠑⠁⠁⠀⠀⠀⠀⠀⠀⠀⠀⠀⠀⠀⢕⢱⣧⡕⢕⠀⠀⠀⠀⠀⢀⢀⢄⢔⢔⠕⠕⢕⠑⠑⢅⡔⢕⢕⢕⢕⢕⢕⢕⢕⢕⢇⢕⢕⢀⢕⢕⢕⢱⣕⡕⢕⢕⢕⢕⢕⢕⢱⢇⢕⢕⢜⢷⣽⢯⣻⣿⢕⣾⣾⣿⣯⢇⢞⢝⢟⡿⣿⣟⢕⣿⣿⣿⣿⣿⣿⣿⣿⣿⣿⣿⣿⣿⣿⢟⣷⣽⣿⣿⣿⣿⣿⣿⣿⣿⣿⣿⣿⣿⣿⣿⣻⣿⣿⣿⣿⣿⣿⣿⣿⣷⣿⣿⣿⣿⡿⢻⣿⡿⣿⣿⣿⣿⣿⣿⣿⣿⣿⣿⣿⣿⣿⣿⣿⣿⣽⣿⣿⣿⣿⣿⣿⣿⣿⣿⣿⣿⣿⢇⢱⣧⣱⣕⡝⣝⣻⣿⣿⣿⡿⢿⣟⢟⢻⣿⢇⢀⢀⠀⠀⠀⠀⠀⠀⠀⠀⠀⠀⢔⢕⠁⠀⠀⠀⠀⠀⠀⠀⠀⠀⠀⠀⠀⠀⠀⠀⠀⠀⠀⠀⠀⠀⠀⠀⠀⠀</a:t>
            </a:r>
            <a:br/>
            <a:r>
              <a:t>⢕⠕⠕⠑⠑⠁⠁⠀⠀⠀⠀⠀⠀⠀⠀⠀⠀⠀⠀⠀⠀⠀⠀⠀⠀⠀⠀⠀⠀⠀⠀⠀⠀⠀⠀⢕⢕⣯⣵⡕⢄⢄⢔⢕⠕⠕⠑⢑⢁⢕⣔⢔⢕⢗⢇⠑⢕⢕⢕⢕⢕⢕⢕⢕⡎⠕⠁⢁⢕⢕⠕⠑⠑⢜⢟⣕⢕⢕⢕⢕⣷⡾⢿⢳⢳⢵⢗⢝⢕⡎⣿⡿⢿⢿⣿⢝⢕⣕⣕⢕⢕⢕⢜⢻⣷⣿⣿⣿⣿⣿⣿⡿⣿⣿⣿⣿⣿⣿⣷⣽⣿⣿⣿⣿⣿⣿⣿⣿⣿⣿⣿⣿⣟⣿⣿⣿⣿⢫⣻⣿⣿⣿⣿⣿⣿⣿⣿⣿⣿⣿⣵⡕⣝⢇⣱⣵⣼⡷⡝⢟⣿⣿⣿⢟⢟⢗⢇⡽⢻⣿⣿⣿⣿⣿⣿⣿⣿⣿⣿⣿⣿⣿⣼⣵⣮⢿⡯⢕⣱⢿⣿⣿⣿⣯⢕⣼⣿⣿⢗⢕⠑⠕⢄⢀⠀⠀⠀⠐⠀⠀⠀⠀⢔⢕⢕⠀⠀⠀⠀⠀⠀⠀⠀⠀⠀⠀⠀⠀⠀⠀⠀⠀⠀⠀⠀⠀⠀⠀⠀⠄⠀</a:t>
            </a:r>
            <a:br/>
            <a:r>
              <a:t>⠀⠀⠀⠀⠀⠀⠀⠀⠀⠀⠀⠀⠀⠀⠀⠀⠀⠀⠀⠀⢀⢀⢄⠄⠀⠐⠀⠁⠀⠀⠀⢀⢀⢄⠔⢜⢟⣿⣿⢕⠁⢀⢀⢄⢔⢔⢕⢕⢝⢹⡕⢕⢅⢕⢕⢑⢕⠕⠕⠕⠕⢁⢐⠄⢜⢕⢕⢜⠁⠕⠀⠀⢁⢀⠑⠕⠕⢕⢕⢕⢝⢕⢕⢕⢕⢕⢕⢱⢕⢜⢇⢕⢕⢕⢕⢕⡺⢟⢗⢇⡼⢜⢝⣽⣿⢿⢿⡻⣼⡯⡕⢗⡿⣿⣿⣿⣿⣿⣿⣿⣿⣿⣿⣿⣿⣿⣿⣿⣿⣿⣿⣿⣿⣿⣽⣿⣿⣽⢟⣿⣿⣿⣟⣷⣽⣿⣿⣯⣻⣿⣿⣿⣿⣿⣿⣿⣯⣝⣵⣷⣝⣿⣿⣿⣞⣕⢏⢕⢕⢽⣿⣿⣿⣿⣿⣿⣿⣿⣿⣿⣿⣿⣿⣿⣿⣇⣿⣾⣷⣯⣾⣯⣼⣿⣸⢿⣿⣿⣿⢇⢕⢔⢔⢅⢀⠀⠐⠀⢀⢀⠀⢄⢕⢕⢕⠀⠀⠀⠀⠀⠀⠀⠀⠀⠀⠀⠀⠀⠀⠀⠀⠀⠀⠀⠀⠀⠀⠀⠀⠀⠀</a:t>
            </a:r>
            <a:br/>
            <a:r>
              <a:t>⠀⠀⠀⠀⠀⠀⠀⠀⢀⠀⠀⠀⠀⢀⢄⢄⠔⠔⠑⠁⠁⠀⠀⠀⢀⢄⠄⠐⠐⠁⠁⠀⠀⢀⢀⢕⣸⣿⣿⡇⢕⢕⢕⠕⠑⠑⢁⢄⢔⣾⣿⣧⡕⠕⠁⠀⠁⠀⠀⠀⠐⠁⢔⠔⠁⢀⢀⢀⠑⠑⢄⢕⡕⢕⢅⢕⠱⠑⠁⢕⢕⢕⢕⢕⠑⢕⢀⢑⢕⡕⢕⢷⢕⢕⡕⢕⢕⣗⢕⢕⣵⣵⣾⡗⡝⢺⢺⣯⢕⢇⣻⣿⣧⣽⣿⣿⣿⣿⣿⣿⣿⣿⣿⡏⢻⢿⢿⣿⣟⡿⣿⣿⣿⣿⣿⡿⣿⣿⡼⣿⣿⣿⣿⣿⣿⣿⣿⢿⢏⣟⣟⣿⣿⣝⢻⣽⣟⣿⡏⢝⢇⢕⢻⣿⣽⡜⢇⢜⡱⣸⣿⣿⣿⣿⣿⣿⣿⣿⣿⣿⣿⣿⣿⣿⢿⣿⣿⣿⣿⣿⣿⡿⢿⢿⢻⣿⢻⢿⢝⢕⢕⢕⠑⠑⠀⠁⢀⢕⢕⢕⢕⣸⣗⣧⡕⢀⢀⠀⠀⠀⠀⠀⠀⠀⠀⠀⠀⠀⠀⠀⠀⠀⠀⠀⠀⠀⠀⠀⠀⠀⠀</a:t>
            </a:r>
            <a:br/>
            <a:r>
              <a:t>⢀⢄⢄⢔⢔⢔⢕⢔⠔⠔⠐⠑⠁⠁⠀⠀⠀⠀⢀⢄⠄⠐⠑⠅⠄⢔⢔⢕⢅⢕⢔⢕⢕⢕⢕⢸⣿⣿⢟⢇⠁⠀⢀⢄⢔⢕⠕⠑⠑⣿⣿⣿⣷⣄⠐⠀⠀⠀⠀⠀⠀⠀⠑⢁⠀⠐⢑⢑⢕⢕⢕⢕⢕⢕⠑⢔⠑⢀⠄⢄⢕⡇⢕⠀⠀⠁⠄⢔⠕⢕⢕⢜⡇⢕⢜⢱⢕⢷⣿⡿⡿⢟⢕⢝⢕⢱⢕⡎⡝⢺⣿⣿⣗⣻⣿⣿⣿⣿⣿⣿⣿⣿⢕⢜⢕⢇⢕⢝⢻⣷⣿⣿⣻⣿⣿⣿⣽⣿⣷⣿⣿⣿⡿⢿⣷⢎⢷⣷⣷⣿⣿⣿⣻⣿⣽⣿⣱⡇⢕⢕⢕⢕⣕⡟⢻⣿⣵⣷⣾⣿⣿⣿⣿⣿⣿⣿⣿⣿⣿⣯⢾⢿⣿⢿⢿⣿⣿⢧⢻⢏⢕⢅⢕⢎⢕⢕⢱⢕⠕⠀⠁⠀⠀⠀⠀⠀⢕⢕⢕⠑⢸⢻⣿⣿⢇⢕⢕⢕⢕⢔⢔⢔⢄⢄⢀⢀⠀⠀⠀⠀⠀⠀⠀⠀⠀⠀⠀⠀⠀⠀⠀</a:t>
            </a:r>
            <a:br/>
            <a:r>
              <a:t>⢕⠕⠑⠑⠑⠁⠀⠀⠀⠀⠀⢀⢀⢄⠄⠐⠑⠁⠁⢀⢀⢄⢔⢔⢕⢕⢕⢕⢕⢕⢕⠕⠑⠑⠁⠁⢕⣵⣷⡕⠕⠕⠑⠁⠀⠀⠀⠀⠀⣿⣿⣿⣿⣿⣧⠀⢀⠀⠀⠀⠀⠀⠀⠀⠑⢵⣔⣵⣷⢿⢗⢣⣕⡄⢀⢕⢔⢕⢔⢕⢟⢇⢀⠁⠐⠀⢁⢕⢕⢕⢕⢜⣕⢕⢕⢕⢜⣝⡹⡇⢜⢗⢧⡕⢕⡕⢕⢇⣝⣽⡟⣻⣿⢟⣿⣿⣿⣿⣿⣿⢿⣿⣣⢕⡕⡟⢕⢜⢕⢼⢿⣿⣿⣿⣿⣿⣿⣿⡿⢿⢟⢝⢗⢳⡷⢽⣿⢿⢿⣿⣿⡷⢾⣿⣿⣯⡝⣝⣱⣕⢕⢕⢜⢕⢕⡸⢟⣿⣿⣿⣿⣿⣿⣿⣿⣿⣿⣿⣿⣿⣾⢿⣿⣿⡇⡝⢱⡜⢕⢿⣵⡕⢗⣳⣵⡕⢕⡕⠀⠀⠀⠀⠀⠀⠀⠀⠀⠁⠀⠀⢜⢳⢇⢕⢕⠑⠕⠅⢑⠑⠕⠕⢕⢕⢕⢕⢕⢕⢔⢔⢄⢄⢀⢀⠀⠀⠀⠀⠀⠀⠀</a:t>
            </a:r>
            <a:br/>
            <a:r>
              <a:t>⠀⠀⠀⠀⢀⢀⢄⢔⢔⢕⠑⠑⢀⢀⢄⢄⢔⢕⢕⢕⢕⢕⢕⢕⠕⠑⠑⠁⠁⠀⠀⢀⢀⠄⠔⠐⢝⢿⢟⢕⢀⠀⠀⠀⠀⠀⠀⠀⠀⣿⣿⣿⣿⣿⣿⡕⠀⠀⠀⠀⠀⠀⠀⢀⡄⠕⠟⠣⣕⣸⣧⣵⢑⢕⢀⢕⢕⢕⢕⢕⢕⢱⢕⢀⡄⠑⠁⠁⢕⢕⢕⢜⢝⢕⢕⣇⢎⢕⢕⢕⣕⣵⡕⢵⢱⢕⢪⣽⡟⣼⣿⣟⣮⣿⢿⣿⣷⢿⢏⢝⢕⢟⣝⢕⢝⢏⣱⢝⢕⢷⣕⣾⣿⣿⣿⣿⣻⢏⢕⢕⣕⣕⣕⢕⢕⢕⢕⢕⣪⣫⣧⣕⣿⣿⣿⢿⢏⢹⡝⢝⣱⢕⣵⢗⢟⡟⢇⢕⢻⣿⣏⢹⣟⣟⣿⣿⣝⣽⡿⢕⣵⣷⣷⣷⣮⣗⢟⠑⠑⢱⢻⣿⣎⣟⢿⡿⢏⢕⢄⢀⠀⠀⠀⠀⠀⠀⠀⠀⠀⠀⢕⢕⢕⢕⠀⠀⠀⠀⠀⠁⠑⠐⠕⢕⢕⢕⢕⢕⢕⢕⢕⢕⢝⢝⢗⢷⢴⢴⣄⡄⠀</a:t>
            </a:r>
            <a:br/>
            <a:r>
              <a:t>⢔⢔⢕⢕⢕⢕⢕⢕⢕⢔⢕⢕⢕⢕⢕⢕⠕⠑⠑⠑⠑⠁⠀⠀⠀⢀⢀⠄⠐⠐⠁⠁⠀⠀⠀⠀⢕⣱⣾⡇⢕⠀⠀⠀⠀⠀⠀⠀⢄⣿⣿⣿⣿⣿⣿⣷⠕⠑⢀⢀⢄⡴⠗⠙⠁⠀⠀⠀⠈⠏⢝⢝⢕⣄⢕⢕⢕⢕⢔⢔⢕⢕⠕⢔⠁⠀⢄⢕⢕⢕⢕⢕⢕⢕⢕⢻⣵⣕⣵⡿⣷⣿⢜⢕⢕⢕⣷⣏⣳⣿⣿⣿⣿⣫⣿⣾⢕⢎⢕⢕⡕⢱⢱⢕⢕⢸⣿⢇⢱⢷⣿⣿⣿⣿⣿⣿⣿⢇⢕⢕⢕⢜⢝⢕⢕⢵⢵⣾⣿⣿⣿⣿⣿⢕⢕⢕⡕⣕⡜⢫⢕⢕⢇⢕⢱⣗⣣⢵⣵⢎⢕⢼⢿⣿⣟⣿⣿⣿⢕⢕⢧⢕⢝⢟⢟⢝⢱⢗⢕⢗⢟⢟⡿⢷⠇⠑⠑⠕⢕⢕⢕⢕⢔⢔⢄⢀⠀⠀⠀⢀⢕⢕⢕⢕⠀⠀⠀⠀⠀⠀⠀⠀⠀⠀⠁⠁⠑⠕⢕⢕⢕⢕⢕⢕⢕⢕⢕⢕⢕⢝⠀</a:t>
            </a:r>
            <a:br/>
            <a:r>
              <a:t>⢕⢕⢕⢕⢕⢕⢕⢕⢕⢕⠕⠑⠁⠁⠀⠀⠀⠀⠀⠀⠀⠄⠄⠐⠁⠁⠀⠀⠀⠀⠀⠀⠀⠀⠀⠀⠁⢕⢝⢕⢕⠀⠀⠀⠀⠀⠀⠀⢸⣿⣿⣿⣿⣿⣿⣿⢄⣱⢵⠞⠁⠀⠀⠀⠀⠀⠀⠀⠀⠀⠀⢕⢜⢝⢕⢑⢄⢕⢱⠇⢕⢕⢀⢕⢱⢵⢕⢎⢕⣷⣧⣕⣕⢕⢜⣾⢝⢕⢇⡸⢜⢕⢜⡕⢕⢣⣿⣧⣽⣿⣿⣿⢿⡿⣿⡾⢗⢕⢵⣿⢕⣵⢕⢕⢕⢝⢕⢕⣕⣿⣿⣿⣿⣿⣿⣿⡟⢇⢕⢕⢕⢕⢕⢕⢕⢕⢕⡱⢜⣟⣿⣻⣕⢕⢕⢱⢜⢻⢧⣼⡇⢜⡗⢇⢜⣷⢕⢱⣹⡇⢕⢕⢕⢝⢕⢕⢱⢵⢵⡕⡕⢑⢕⢱⢱⢾⢇⢕⢕⣱⣹⠝⠙⠀⠀⠀⠀⠀⠁⠑⠕⢕⢕⢕⢕⢕⢕⢔⢔⢕⣱⣇⢕⢕⠀⠀⠀⠀⠀⠀⠀⠀⠀⠀⠀⠀⠀⠀⠀⠁⠑⠕⠕⢕⢕⢕⢕⢕⢕⣱⠀</a:t>
            </a:r>
            <a:br/>
            <a:r>
              <a:t>⢕⢕⢕⢕⠕⠑⠁⠁⠀⠀⠀⠀⠀⠀⠀⠀⠀⠀⠀⠀⠀⠀⠀⠀⠀⠀⠀⠀⠀⠀⠀⠀⠀⠀⠀⠀⠀⢕⢱⡕⢕⢀⠀⠀⠀⠀⢀⢀⢸⣿⣿⣿⣿⣿⣿⣿⡏⠁⠀⠀⠀⠀⠀⠀⠀⠀⠀⠀⢀⠀⠀⠀⠁⠁⢱⢗⢆⢔⢔⢄⢅⢕⢕⡜⢾⢵⡸⢞⢱⢕⣵⣵⢇⢿⢜⣱⣧⣣⣞⡕⡕⢷⣿⣽⣕⣱⣜⢟⣿⣿⣷⣵⣕⢕⣱⣱⡕⢕⢕⣜⡜⣿⢕⢕⡕⢇⢧⣏⣝⢻⣿⣿⣿⣿⣿⣿⣿⣵⣕⣕⢱⣕⢕⢕⢕⢕⣸⣿⣿⣿⢏⢟⣿⣕⢕⢕⢕⢕⢜⢻⣧⡜⢺⡷⢷⣿⡷⣧⣏⢕⢕⢱⢕⢕⢕⢕⠕⢕⢱⢿⢇⢕⢕⢅⢕⢕⢱⣧⢕⠘⠁⠀⠀⠀⠀⠀⠀⠀⠀⠀⣠⣇⠁⠑⠑⠕⢕⢕⢕⢸⣿⣿⣿⡕⢔⢄⢀⠀⠀⠀⠀⠀⠀⠀⠀⠀⠀⠀⠀⠀⠀⠀⠀⠀⠁⠑⠑⠕⣕⣕⠀</a:t>
            </a:r>
            <a:br/>
            <a:r>
              <a:t>⠕⠑⠁⠀⠀⠀⠀⠀⠀⠀⠀⠀⠀⠀⠀⠀⠀⠀⠀⠀⠀⠀⠀⢀⢄⠄⠔⠀⠀⠀⠀⠀⠀⠀⠀⠀⠀⠁⣜⢕⢕⢕⢀⢄⠔⠑⠁⠀⢑⣿⣿⣿⣿⣿⣿⣿⣿⢀⠀⠀⠀⠀⠀⠀⢀⢄⢔⢕⢄⠐⠀⢀⠄⠀⠀⠀⠘⠱⢗⢷⡿⢵⣼⣧⡕⢜⣕⢵⡜⢻⡕⢪⡕⢱⢵⢗⢞⢏⢜⢇⢕⡕⢕⢜⢝⢿⢿⣿⣿⢻⣿⣧⣼⣿⣿⣿⡜⢇⢜⢝⢿⡻⡏⢕⢱⢝⢕⣼⢞⢿⣿⣿⣿⣿⣿⣿⣿⣿⣿⣿⣯⣝⣷⣷⣷⡿⢏⢝⣻⣷⢕⢜⣹⣿⣗⢵⣕⢱⢕⡕⢿⡽⢣⣵⢕⢜⣗⢜⢜⡝⢻⣷⡕⢕⢔⢅⢕⢕⢑⢑⢕⢑⢕⡕⢕⠕⠜⠁⠀⠀⠀⠀⠀⠀⠀⠀⠀⢀⣠⣾⣿⣿⠀⠀⠀⠀⠀⠁⠑⢻⢿⣿⡿⢕⢕⢕⢕⢕⢕⢔⢄⢀⠀⠀⠀⠀⠀⠀⠄⢀⢀⠀⠀⠀⢴⣶⣾⣿⣿⣿⠀</a:t>
            </a:r>
            <a:br/>
            <a:r>
              <a:t>⠀⠀⠀⠀⠀⠀⠀⠀⠀⠀⠀⠀⠀⠀⠀⠀⠀⠀⢀⢀⢄⠔⠑⠁⠀⠀⠀⠀⠀⠀⠀⠀⠀⠀⠀⠀⠀⠀⢕⣷⣾⢕⠁⠀⠀⠀⢀⢔⢕⣿⣿⣿⣿⣿⣿⣿⣿⣇⠀⠀⠀⢀⢄⢔⢕⢕⢕⠑⢀⢄⢕⠐⠀⠀⠀⠀⠀⠀⠀⠁⠑⢕⢏⢵⣼⢇⢕⢱⢜⢕⢕⡜⢕⢕⢕⢕⢕⢕⢕⢕⢕⢕⢕⢕⢜⡝⢞⢜⢿⣿⣿⣾⣽⣿⢇⢕⢎⢇⡕⡕⢕⢝⢱⣧⢇⢎⣧⣟⣽⣗⢻⣿⣿⡿⢿⣿⣿⣿⢣⣿⣿⣿⣿⢟⢿⣧⣧⣎⡕⢱⡵⢕⢝⢝⢿⣵⡕⢵⢕⢗⢸⣟⡜⢝⢷⣵⣼⣵⣕⣸⣷⢕⢕⢜⢗⡵⣕⡵⢗⠕⢑⠅⢕⠕⠑⠀⠀⠀⠀⠀⠀⠀⠀⠀⠀⢀⣴⣾⣿⣿⣿⣿⢔⠀⠀⠀⠀⠀⠀⢕⢕⢕⢕⠑⠕⢕⢕⢑⢕⢕⢕⢕⢵⣕⡔⢄⢀⢁⠐⠑⠕⢕⢕⢄⢄⢙⢿⣿⣿⣿⠀</a:t>
            </a:r>
            <a:br/>
            <a:r>
              <a:t>⠀⠀⠀⠀⠀⠀⠀⠀⠀⠀⠀⠀⠀⠀⢀⢄⠔⠑⠁⠁⠀⠀⠀⠀⠀⠀⠀⠀⠀⠀⠀⠀⠀⠀⢀⢄⢔⠕⠜⢝⢕⢕⢀⢄⢔⠕⠑⠁⢀⣿⣿⣿⢿⣿⣿⣿⣿⣿⡄⢄⡰⢕⢕⢕⠕⢑⢄⢕⠕⠑⠀⠀⠀⠀⠀⠀⠀⠀⠀⠀⠀⠀⠁⠑⠕⢣⡕⢕⢜⠕⢕⢕⢄⢑⢕⢕⢕⢕⡕⢕⢕⢕⢕⢕⢕⢕⢕⢕⢜⡟⢿⣿⢿⢵⣕⢕⡕⢕⢱⡜⢳⣷⣿⡕⣱⣕⢻⣿⣿⣿⣿⢯⣻⣞⣿⣿⣿⣿⣿⣿⣿⣿⣿⣧⢕⢸⣿⡧⢝⢳⣿⢧⢕⢕⣵⣷⡧⡕⢕⢕⢎⢝⢏⢕⢸⢇⢕⢝⣿⣿⣿⣧⡱⢵⣵⡟⢏⢕⢕⠕⠐⠀⠀⠀⠀⠀⠀⠀⠀⠀⠀⠀⠀⢀⣵⣿⣿⣿⣿⣿⣿⡿⠁⠀⠀⠀⠀⠀⢔⢕⢕⢕⠀⠀⠀⠀⠀⠁⠕⢔⢁⠁⠑⠕⠝⠕⢣⢵⣕⣕⢔⢕⢕⢕⢕⢕⢔⢙⢿⣿⠀</a:t>
            </a:r>
            <a:br/>
            <a:r>
              <a:t>⣄⣀⢀⠀⠀⠀⠀⠀⠀⢀⢄⠔⠑⠁⠁⠀⠀⠀⠀⠀⠀⠀⠀⠀⠀⠀⠀⠀⠀⢀⢄⢔⢕⠕⠑⠁⠀⠀⠀⢕⣵⡕⢕⠁⠀⠀⠀⠀⢱⣿⣿⣿⣸⣿⣿⣿⣿⣿⣷⢏⢕⢕⠑⢁⢔⢕⠕⠁⠀⠀⠀⠀⠀⠀⠀⠀⠀⠀⠀⠀⠀⠀⠀⠀⠀⠁⠁⠑⠗⢄⢁⢕⢕⢕⢕⢕⢕⢕⢕⢕⢕⢕⢕⢕⢕⢕⢕⢕⢕⢇⢕⢕⢕⢕⢜⢕⢜⢇⢕⢻⣧⡜⢿⣿⣿⢿⣾⡿⢫⢟⢝⢕⢕⢕⢻⢻⢟⢻⣿⣿⣿⣿⣿⣿⢇⡕⢝⢕⢧⣕⡜⣕⡵⢇⢕⣜⣷⡇⢇⢕⢕⢕⢕⢕⢅⢕⢑⢜⢝⢕⢝⢟⢿⡝⠕⠑⠑⠀⠀⠀⠀⠀⠀⠀⠀⠀⠀⠀⠀⠀⠀⠀⢀⣼⣿⣿⣿⣿⣿⣿⢟⠁⠁⠐⠀⠀⠀⠀⢕⢕⢕⢕⠀⠀⠀⠀⠀⠀⠀⠀⠁⠑⠔⢄⢀⠀⠀⠁⠁⠘⠕⢗⢣⢕⢕⢕⢕⢕⢔⢝⠀</a:t>
            </a:r>
            <a:br/>
            <a:r>
              <a:t>⣿⣿⣿⣿⣷⣶⣴⣥⣑⣁⠀⠀⠀⠀⠀⠀⠀⠀⠀⠀⠀⠀⠀⢀⢄⢔⢔⢕⢕⠕⠑⠁⠀⠀⠀⠀⠀⢄⢔⠘⢜⡕⢕⢀⠀⠀⠀⠀⢱⣿⣿⣿⡟⣿⣿⣿⣿⣿⣿⡇⢑⢄⢕⢕⠕⠁⠀⠀⠀⠀⠀⠀⠀⠀⠀⠀⠀⠀⠀⠔⠁⠀⠀⠀⠀⠀⠀⠀⠀⠀⠑⠕⢏⢧⢕⣣⡧⢇⢱⢕⢕⢕⢕⢕⢕⢕⢕⢕⢻⣿⢕⠑⢕⢕⢕⢕⡇⢕⢕⢱⢝⢿⣼⣿⣿⣿⣿⢷⢇⢕⢕⢕⢗⢾⢵⣼⣾⢞⢹⣿⢹⣿⣿⣳⢕⢕⡱⢕⣿⣿⣿⣟⡿⡷⢷⣕⢜⢕⢕⢕⣧⢕⢕⢕⣱⡵⢕⡕⢕⢕⠕⠕⠘⠁⠀⠀⠀⠀⠀⠀⠀⠀⠀⠀⠀⠀⠀⠀⠀⠀⠀⢀⣼⣿⣿⣿⣿⣿⣿⢏⠀⠀⠀⠀⠀⠀⠀⢕⢕⢕⢕⠀⠀⠀⠀⠀⠀⠀⠀⠀⠀⠀⠀⠀⠁⠁⠀⠀⠀⠀⠀⠀⠁⠑⠜⢕⢕⢱⢧⣼⠀</a:t>
            </a:r>
            <a:br/>
            <a:r>
              <a:t>⣿⣿⣿⣿⣿⣿⣿⣿⣿⣿⣿⣿⣶⣶⣴⣤⣄⣀⣀⢀⠄⢔⢕⢕⢕⢕⠕⠑⠁⠀⠀⠀⠀⠀⠄⠀⠑⠁⠀⠀⠕⢸⣧⢕⢀⠀⠀⠀⢸⣿⣿⣿⣿⣿⣿⣿⣿⣿⣿⣿⣧⢕⠑⠀⠀⠀⠀⠀⠀⠀⠀⠀⠀⠀⠀⠀⠀⢔⠑⠀⠀⢀⠀⠀⠀⠀⠀⠀⠀⢀⢔⢄⢄⠁⠀⠁⠁⠁⠑⠕⠕⢕⢕⢜⣕⣷⣵⣕⡱⢟⡇⢔⢕⢇⢱⢕⢇⢕⢇⢇⢕⢕⢹⣿⣿⣿⣿⣿⡕⢕⢕⢕⢕⣵⣽⢇⡟⣇⣼⣻⣧⣿⣿⣟⣕⣕⡻⢿⡝⢻⣟⡇⢇⢕⢕⢕⢕⡕⢕⢕⢹⡧⠕⠕⠘⠑⠈⠁⠁⠀⠀⠀⠀⠀⢀⠀⠀⠀⠀⠀⠀⠀⠀⠀⠀⠀⠀⠀⠀⠀⣠⣾⣿⣿⣿⣿⡿⣟⣵⠀⠀⠀⠀⠀⠀⠀⠀⢕⢕⢕⢕⠀⠀⠀⠀⠀⠀⠀⠀⠀⠀⠀⠀⠀⠀⠀⠀⠀⠀⠀⠀⠀⠀⠀⠀⠀⢁⢕⢕⢺⠀</a:t>
            </a:r>
            <a:br/>
            <a:r>
              <a:t>⣿⣿⣿⣿⣿⣿⣿⣿⣿⣿⣿⣿⣿⣿⣿⣿⣿⣿⣿⣿⣿⣷⣷⣧⣥⣄⣄⣀⣀⣀⣀⣀⣀⣀⡀⠀⠀⢀⢄⢔⠕⢕⢻⢕⢕⢀⢔⢕⣸⣿⣿⣿⣿⣿⣿⣿⣿⣿⣿⣿⣿⣧⡀⠀⠀⢀⠀⠀⠀⠀⠀⠀⠀⠀⠀⢄⠕⠁⠀⢀⠔⠀⠀⠀⠀⠀⠀⢀⢄⢕⢕⠕⠑⠀⠀⠀⠀⠀⠀⠀⠀⠀⠀⠈⠁⠑⠑⠙⠕⠕⠱⠵⠕⠕⢕⢕⢕⢕⢕⢜⢕⢕⣽⢜⢻⣿⡻⣿⣷⣧⢕⢕⢜⢝⣿⣷⣾⣿⣿⣿⣿⣿⣿⣿⣿⣿⣿⣿⢕⢿⠟⠕⠕⠕⠕⠑⠑⠑⠁⠁⠀⠀⠀⠀⠀⠀⠀⠀⠀⠀⠀⠀⠀⠀⠀⠀⠐⢄⢀⠀⠀⠀⠀⠀⠀⠀⠀⠀⣠⣾⣿⣿⣿⢿⣟⣽⣾⣿⣿⠀⠀⠀⠀⠀⠀⠀⢔⢕⢕⢕⠀⠀⠀⠀⠀⠀⠀⠀⠀⠀⠀⠀⠀⠀⠀⠀⠀⠀⠀⠀⠀⠀⠀⠀⠀⠀⠀⠁⠕⢕⠀</a:t>
            </a:r>
            <a:br/>
            <a:r>
              <a:t>⣿⣿⣿⣿⣿⣿⣿⣿⣿⣿⣿⣿⣿⣿⣿⣿⣿⣿⣿⣿⣿⣿⣿⣿⣿⣿⣿⣿⣿⣿⣿⣿⣿⡿⢁⢄⢕⠕⠑⠀⠀⢁⢸⣿⣕⣕⣵⣾⣿⣿⣿⣿⣿⣿⣿⣿⣿⣿⣿⣿⣿⣿⣷⡄⠀⠀⠀⠀⠀⠀⠀⠀⠀⢀⢕⠁⠀⠀⢄⠑⠀⠀⠀⠀⠀⢀⢄⢱⢕⢕⢕⠀⠀⠀⠀⠀⠀⠀⠀⠀⠀⠀⠀⠀⠀⠀⠀⠀⠀⠀⠀⠀⠀⠀⠀⠀⠀⠀⠀⠀⠀⠀⠁⠁⠁⠁⠁⠈⠁⠁⠁⠁⠁⠁⠁⠁⠈⠁⠁⠁⠁⠁⠀⠀⠀⠀⠀⠀⠀⠀⠀⠀⠀⠀⠀⠀⠀⠀⠀⠀⠀⠀⠀⠀⠀⠀⠀⠀⠀⠀⠀⠀⠀⠀⠀⠀⠀⠁⠕⢔⢄⠀⠀⠀⠀⠀⢠⣾⡿⣟⣫⣵⣾⣿⣿⣿⣿⣿⠏⠀⠀⠀⠀⠀⠀⢄⢕⢕⢕⠀⠀⠀⠀⠀⠀⠀⠀⠀⠄⢀⠀⠀⠀⠀⠀⠀⠀⠀⠀⠀⠀⠀⠀⠀⠀⠀⠀⠀⠀⠁⠀</a:t>
            </a:r>
            <a:br/>
            <a:r>
              <a:t>⣿⣿⣿⣿⣿⣿⣿⣿⣿⣿⣿⣿⣿⣿⣿⣿⣿⣿⣿⣿⣿⣿⣿⣿⣿⣿⣿⣿⣿⣿⣿⣿⡿⢑⠕⠁⠀⠀⢀⢄⢕⢕⢜⣿⣿⣿⣟⢕⡜⣿⣿⣿⣿⣿⣿⣿⡻⣿⣿⣿⣿⣿⣿⣿⣆⡀⠀⢀⠀⠀⠀⢀⢔⠑⠀⠀⢀⠕⠀⠀⠀⠀⠀⠀⢄⢕⣱⡏⢕⢕⠑⠀⠀⠀⠀⠀⠀⠀⠀⠀⠀⠀⠀⠀⠀⠀⠀⠀⠀⠀⠀⠀⠀⠀⠀⠀⠀⠀⠀⠀⠀⠀⠀⠀⠀⠀⠀⠀⠀⠀⠀⠀⠀⠀⠀⠀⠀⠀⠀⠀⠀⠀⠀⠀⠀⠀⠀⠀⠀⠀⠀⠀⠀⠀⠀⠀⠀⠀⠀⠀⠀⠀⠀⠀⠀⠀⠀⠀⠀⠀⠀⠀⠀⠀⠀⠀⠀⠀⠀⠀⠑⢕⢄⠀⢀⣼⣿⣿⣿⣿⣿⣿⣿⣿⣿⣿⡿⠑⠀⠀⠀⠀⠀⠀⢔⢕⢕⢕⠁⠀⠀⠀⠀⠀⠀⠀⠀⠀⠀⠀⠁⠔⢄⢀⠀⠀⠀⠀⠀⠀⠀⠀⠀⠀⠀⠀⠀⠀⠀⠀⠀</a:t>
            </a:r>
            <a:br/>
            <a:r>
              <a:t>⣿⣿⣿⣿⣿⣿⣿⣿⣿⣿⣿⣿⣿⣿⣿⣿⣿⣿⣿⣿⣿⣿⣿⣿⣿⣿⣿⣿⣿⣿⣿⡟⣱⣷⣷⣦⣴⡕⢕⢕⣱⣷⣿⢿⣿⣿⣿⡇⢑⢸⣿⣿⣿⣿⣿⣿⣿⣜⢿⣿⣿⣿⣿⣿⣿⣿⣦⡀⠀⢀⢄⠑⠀⠀⠀⢔⠁⠀⠀⠀⠁⠀⢀⢑⢕⣼⢟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⢱⣾⣿⣿⣿⣿⣿⣿⣿⣿⣿⣿⢟⠁⠀⠀⠀⠀⠀⠀⢀⢕⢕⢕⢕⠀⠀⠀⠀⠀⠀⠀⠀⠀⠀⠀⠀⠀⠀⠀⠁⠑⠔⢀⠀⠀⠀⠀⠀⠀⠀⠀⠀⠀⠀⠀⠀⠀</a:t>
            </a:r>
            <a:br/>
            <a:r>
              <a:t>⣿⣿⣿⣿⣿⣿⣿⣿⣿⣿⣿⣿⣿⣿⣿⣿⣿⣿⣿⣿⣿⣿⣿⣿⣿⣿⣿⣿⣿⣿⡿⣱⣿⣿⣿⣿⣿⣿⣷⣿⣿⢟⢕⣱⢞⢻⣿⣿⣇⢕⠜⣿⣿⣿⣿⣿⣿⣿⣷⡻⣿⣿⣿⣿⣿⣿⣿⣿⣦⡕⠁⠀⠀⢄⠕⠀⠀⠀⠀⠀⠀⠀⢅⢕⣾⢏⢕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⣾⣿⣿⣿⣿⣿⣿⣿⣿⣿⣿⠏⠀⠀⠀⠀⠀⠀⠀⢀⢕⢕⢕⠑⠀⠑⠄⢀⠀⠀⠀⠀⠀⠀⠀⠀⠀⠀⠀⠀⠀⠀⠀⠀⠁⠐⠄⠀⠀⠀⠀⠀⠀⠀⠀⠀⠀⠀</a:t>
            </a:r>
            <a:br/>
            <a:r>
              <a:t>⣿⣿⣿⣿⣿⣿⣿⣿⣿⣿⣿⣿⣿⣿⣿⣿⣿⣿⣿⣿⣿⣿⣿⣿⣿⣿⣿⣿⣿⣿⢕⢟⢻⢿⣿⣿⣿⣿⣿⣟⣹⢷⢏⢕⢕⢕⢟⢿⢏⢕⢀⢜⣿⣿⣿⣿⣿⣿⣿⣿⣟⣿⣿⣿⣿⣿⣿⣿⣿⣿⣷⣄⢔⠑⠀⠀⠀⠀⠀⠀⠀⢔⢱⣾⢏⢕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⡰⣱⣿⣿⣿⣿⣿⣿⣿⣿⣿⣿⡿⠑⠀⠀⠀⠀⠀⠀⠀⢄⢕⢕⢕⠑⠀⠀⠀⠀⠁⠕⢔⢄⢀⠀⠀⠀⠀⠀⠀⠀⠀⠀⠀⠀⠀⠀⠀⠀⠀⠀⠀⠀⠀⠀⠀⠀⠀⠀⠀</a:t>
            </a:r>
            <a:br/>
            <a:r>
              <a:t>⣿⣿⣿⣿⣿⣿⣿⣿⣿⣿⣿⣿⣿⣿⣿⣿⣿⣿⣿⣿⣿⣿⣿⣿⣿⣿⣿⣿⣿⡏⢕⣕⣵⣿⢿⣿⡿⢟⡵⢞⢕⢕⢕⢕⢕⠕⠁⠕⢕⢕⢕⢄⢜⣿⣿⣿⣿⣿⣿⣿⣿⣿⣝⢿⣿⣿⣿⣿⣿⣿⣿⣿⣷⣴⡀⠀⠀⠀⠀⠀⢕⣱⡿⢇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⣧⣼⣿⣿⣿⣿⣿⣿⣿⣿⣿⣿⡏⠁⠀⠀⠀⠀⠀⠀⠀⢄⢕⢕⢕⠑⠀⠀⠀⠀⠀⠀⠀⠀⠑⠕⢔⢄⢀⠀⠀⠀⠀⠀⠀⠀⠀⠀⣀⣀⣀⢀⠀⠀⠀⢀⣀⣤⣴⣶⣿⠀</a:t>
            </a:r>
            <a:br/>
            <a:r>
              <a:t>⣿⣿⣿⣿⣿⣿⣿⣿⣿⣿⣿⣿⣿⣿⣿⣿⣿⣿⣿⣿⣿⣿⣿⣿⣿⣿⣿⣿⡿⣱⣾⢟⣏⣵⢟⣫⢗⢏⢕⣱⡾⢇⢕⠑⢁⠀⠀⠀⠕⢕⢕⢕⢜⢽⣿⣿⣿⣿⣿⣿⣿⣿⣿⣿⡎⣟⢿⣿⣿⣿⣿⣿⣿⣿⣷⣄⠀⠀⢀⢕⣼⡿⢕⢕⢕⢀⢔⠀⠀⠀⠀⠀⠀⠀⠀⠀⠀⠀⠀⠀⠀⠀⠀⠀⠀⠀⠀⠀⠀⠀⠀⠀⠀⠀⠀⠀⠀⠀⠀⠀⠀⠀⠀⠀⠀⠀⢕⠀⠀⠀⠀⠀⠀⠀⠀⠀⠀⠀⠀⠀⠀⠀⢕⢀⠀⠀⢀⠀⠀⠀⠀⠀⠀⠀⠀⠀⠀⠀⠀⠀⠀⢀⠀⠀⠀⠀⠀⠀⢄⠀⠀⠀⠀⠀⠀⢀⣠⣴⣿⣿⣿⣿⣿⣿⣿⣿⣿⣿⣿⢟⠟⢱⡔⢀⠀⠀⠀⠀⠀⢄⢕⢕⢕⠑⠀⠀⠀⠀⠀⠀⠀⠀⠀⠀⠀⠀⠑⢕⢔⢄⢀⠀⠀⠀⠀⢀⣼⣿⣿⣿⣿⣿⣿⣿⣿⣿⣿⣿⣿⣿⠀</a:t>
            </a:r>
            <a:br/>
            <a:r>
              <a:t>⠛⠛⠛⠛⠛⠛⠛⠛⠛⠛⠛⠛⠛⠛⠛⠛⠛⠛⠛⠛⠛⠛⠛⠛⠛⠛⠛⠛⠓⠛⠑⠚⠛⠛⠛⠑⠑⠑⠑⠙⠑⠑⠁⠀⠑⠑⠀⠀⠀⠑⠑⠓⠑⠘⠙⠛⠛⠛⠛⠛⠛⠛⠛⠛⠛⠙⠓⠚⠛⠛⠛⠛⠛⠛⠛⠛⠃⠐⠑⠚⠛⠑⠑⠑⠀⠑⠑⠀⠀⠀⠀⠀⠀⠀⠀⠀⠀⠀⠀⠀⠀⠀⠀⠀⠀⠀⠀⠀⠀⠀⠀⠀⠀⠀⠀⠀⠐⠀⠀⠀⠀⠀⠀⠀⠑⠐⠑⠑⠐⠐⠀⠀⠀⠀⠀⠀⠀⠀⠀⠀⠀⠀⠑⠑⠐⠀⠑⠑⠀⠀⠀⠀⠀⠀⠀⠀⠀⠀⠀⠀⠀⠀⠑⠀⠀⠀⠀⠀⠀⠑⠀⠀⠀⠐⠚⠛⠛⠛⠛⠛⠛⠛⠛⠛⠛⠛⠛⠛⠑⠋⠀⠀⠘⠓⠐⠀⠀⠀⠐⠑⠑⠑⠑⠀⠀⠀⠀⠀⠀⠀⠀⠀⠀⠀⠀⠀⠀⠀⠁⠑⠑⠑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⢱⢿⢿⣿⡿⢱⢕⢕⢕⢕⢕⢜⢿⣿⣿⣿⣿⣿⣿⣿⣿⢇⢹⢿⣷⣕⡕⢕⢕⢕⢕⢕⢕⢕⢕⢕⢕⢕⢕⢕⢜⢟⢷⣕⢕⢕⢕⢕⢕⢕⢕⢝⢿⣿⣕⢕⢕⢕⢕⢕⢕⢕⢕⢕⢕⢕⢕⢕⢕⢕⢕⢕⢕⢕⢕⢕⢕⢕⢕⢕⢕⢕⡵⢟⢕⢕⢕⢕⢕⢕⢕⢕⢕⢕⢕⢕⢕⢕⢕⢇⢕⢕⢕⢕⢕⢕⢕⢕⢕⢕⢕⢕⢕⢕⢕⢕⢕⢕⢕⢝⢕⢕⢕⢕⢕⢕⢕⢕⢕⢕⢕⢕⢕⢕⢕⢕⢕⢕⢕⢕⢕⢕⢕⢕⢕⢕⢕⢕⢕⢕⢕⢕⢕⢕⢕⢕⢕⢕⣱⣿⣿⣿⣿⣿⣿⣿⢟⢝⢕⢕⢕⢕⢕⢕⢕⢕⢕⢕⢜⢕⢕⢕⢕⢕⣼⣿⢟⢕⢕⢕⢕⢜⢇⢕⢕⣱⡾⢏⢕⢕⢕⢕⢕⢕⢝⢟⢷⢕⢕⢕⢻⡕⢕⢻⣿⣿⣿⣿⣿⣿⣿⣿⣿⣿⣿⣿⣿⢇⣱⣿⣿⣿⣿⣿⣿⣿⠀</a:t>
            </a:r>
            <a:br/>
            <a:r>
              <a:t>⣿⣕⢕⢕⢕⢕⢕⢕⢕⢕⢕⢕⢕⢕⢕⢕⢜⢿⣿⣿⣿⣿⢸⣿⣿⡕⢕⢕⢕⢝⢿⣷⣕⢕⢕⢕⢕⢕⢕⢕⢕⢕⢕⢕⢕⢕⢕⢝⢇⢕⢕⢕⢕⢕⢕⢕⢕⢹⣿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⢟⢟⢕⢕⢕⢕⢕⢕⢕⢕⢕⢕⢕⢕⢕⢕⢕⢕⢕⣱⣿⢟⢕⢕⢕⢕⢕⢕⢕⢕⣱⢟⢝⢕⢕⢕⢕⢕⢕⢕⢕⢕⢕⢕⢕⢕⢕⢕⢕⢕⢸⢿⣿⣿⣿⣿⣿⣿⣿⢟⢿⣿⣿⡟⣱⣿⣿⣿⣿⣿⣿⣿⣿⠀</a:t>
            </a:r>
            <a:br/>
            <a:r>
              <a:t>⣟⣏⣕⢕⢕⢕⢕⢕⢕⢕⣕⣕⣕⣕⢕⢕⢕⢕⢝⢕⢕⢕⢜⣿⣿⡇⢕⢕⢕⢕⢕⢜⢟⢿⣧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⣕⢕⢕⢕⢕⢕⢕⢕⢕⢕⡕⢕⢕⢕⢕⢕⢕⢕⣱⣾⡟⢕⢕⢕⢕⢕⢕⢕⢕⢕⢎⢕⢕⢕⢕⢕⢕⢕⢕⢕⢕⢕⢕⢕⢕⢕⢕⢕⢕⢕⢕⢱⣯⢿⣿⣿⣿⣿⢟⢕⢕⢕⢕⢝⢕⣿⣿⣿⣿⣿⣿⣿⣿⣿⠀</a:t>
            </a:r>
            <a:br/>
            <a:r>
              <a:t>⣿⣿⣿⣧⢕⢕⢕⢕⢕⢕⣿⣿⣿⡿⢕⢕⢕⢕⢕⢕⢕⢕⢕⢜⣿⡇⢕⢕⢕⢕⢕⢕⢕⢕⢝⢻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⡏⢝⢇⢕⢕⢕⢕⢕⢕⢕⢕⢕⢝⢕⢕⢕⢕⢕⢕⣼⣿⢟⢕⢕⢕⢕⢕⢕⢕⢕⢕⢕⢕⢕⢕⢕⢕⢕⢕⢕⢕⢕⢕⢕⢕⢕⢕⢕⢕⢕⢕⢕⢕⣾⣿⣞⣿⣿⡿⢏⢕⢕⢕⢕⢕⢕⢼⣮⢻⣿⣿⣿⣿⣿⣿⣿⠀</a:t>
            </a:r>
            <a:br/>
            <a:r>
              <a:t>⣿⣿⣿⣿⣧⡕⢕⢕⢕⢾⢟⢟⢟⢕⢕⢕⢕⢕⢕⢕⢕⢕⢕⢕⢎⢕⢕⢕⢕⢕⢕⢕⢕⢕⢕⢕⢕⢝⢿⣷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⡿⢏⢕⢕⢕⢕⢕⢕⢕⢕⢕⢕⢕⢕⢕⢕⢕⢕⢕⢱⢿⢟⢕⢕⢕⢕⢕⢕⢕⢕⢕⢕⢕⢕⢕⢕⢕⢕⢕⢕⢕⢕⢕⢕⢕⢕⢕⢕⢕⢕⢕⢕⢕⢕⢕⢻⣿⣿⡞⢏⢕⢕⢕⢕⢕⢕⢕⢕⢕⢱⣵⡽⣿⣿⣿⣿⣿⣿⠀</a:t>
            </a:r>
            <a:br/>
            <a:r>
              <a:t>⣿⣿⣿⣿⣿⣷⡕⢕⢕⢕⢕⢕⢕⢕⢕⢕⢕⢕⢕⢕⢕⢕⢕⢕⢕⢕⢕⢕⢕⢕⢕⢕⢕⢕⢕⢕⢕⢕⢕⢜⢟⢿⣷⣕⡕⢕⢕⢕⢕⢕⢕⢕⢕⢕⢕⢕⢕⢕⢕⢕⢕⢕⢕⢕⢕⢕⢕⢕⠐⢕⢔⢕⢕⢕⢕⢕⢕⢕⢕⢕⢕⢕⢕⢕⢕⢕⢕⢕⢕⢕⢕⢕⢕⢕⢕⢕⢕⢕⢕⢕⢕⢕⢕⢕⢕⢕⢕⢕⢕⢕⢕⢕⢕⢕⢕⢕⢕⢕⢕⢕⢕⢕⢕⢕⢕⢕⢕⢕⢕⢕⢕⢕⢕⢕⢕⢕⢕⢕⢕⢕⢕⢕⢕⢕⢕⢕⢕⢕⢕⢕⢕⢕⢕⢕⢕⢕⢕⢻⢿⢿⢿⢏⢕⢕⢕⢕⢕⢕⢕⢕⢕⢕⢕⢕⢕⢕⢕⢕⢕⢕⢕⢑⢕⢕⢕⢕⢕⢕⢕⢕⢕⣱⢞⢏⢕⢕⢕⢕⢕⢕⢕⢕⢕⢕⢕⢕⢕⢕⢕⢕⢕⢕⢕⢕⢕⢕⢕⢜⢿⣿⣿⡕⢕⢕⢕⢕⢕⢕⢕⢕⢕⢟⢿⢻⡼⣿⣿⣿⣿⣿⠀</a:t>
            </a:r>
            <a:br/>
            <a:r>
              <a:t>⣿⣿⣿⣿⣿⣿⣿⡕⢕⢕⢕⢕⢕⢕⢱⣷⣧⣵⢕⢕⢕⡕⢕⢕⢕⢕⢕⢕⢕⢕⢕⢕⢕⢕⢕⢕⢕⢕⢕⢕⢕⢕⢜⢻⢿⣧⣕⢕⢕⢕⢕⢕⢕⢕⢕⢕⢕⢕⢕⢕⢕⢕⢕⠁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⢁⠁⢅⢕⢕⢕⢏⢕⢕⢕⢕⢕⢕⢕⢕⢕⢕⢕⢕⢕⢕⢕⢕⢕⢕⢕⢕⢕⢕⢕⢕⢕⢕⢕⢜⢿⣿⣧⢕⢕⢕⢕⢕⢕⢕⢕⢕⢕⢕⣸⡇⣿⣿⣿⣿⣿⠀</a:t>
            </a:r>
            <a:br/>
            <a:r>
              <a:t>⣿⣿⣿⣿⣿⣿⣿⣿⣇⢕⢕⢕⢕⢕⣿⣿⣿⡟⢸⢟⢕⢕⢕⢕⢕⢕⢕⢕⢕⢕⢕⢕⢕⢕⢕⢕⢕⢕⢕⢕⢕⢕⢕⢕⢕⢜⢻⢷⣵⡕⢕⢕⢕⢕⢕⢕⢕⢕⢕⢕⠑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⠕⢕⢕⢕⢕⢕⢕⢕⢕⢕⢕⢕⢕⢕⢕⢕⢕⢕⢕⢕⢕⢕⢕⢕⢕⢕⢕⢕⢕⢜⢿⣿⡇⢕⢕⢕⢕⢕⢕⢕⡵⢷⢟⢝⢇⣿⣿⣿⣿⣿⠀</a:t>
            </a:r>
            <a:br/>
            <a:r>
              <a:t>⣿⣿⣿⣿⣿⣿⣿⣿⣿⣧⢕⢕⢕⢕⢕⢕⢕⢕⢕⢕⢕⢕⢕⢕⢕⢕⢕⢕⢕⢕⢕⢕⢕⢕⢕⢕⢕⢕⢕⢕⢕⢕⢕⢕⢕⢕⢕⢕⢝⢻⣷⣕⡕⢕⢕⢕⢕⢕⠁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⠑⠑⢕⢕⢕⢕⢕⢕⢕⢕⢕⢕⢕⢕⢕⢕⢕⢕⢕⢕⢕⢕⢕⢕⢕⢕⢕⢕⢜⣿⣿⡕⢕⢕⢕⢕⢝⢕⢕⢕⢕⢕⢕⢻⣿⣿⡝⢝⠀</a:t>
            </a:r>
            <a:br/>
            <a:r>
              <a:t>⣿⣿⣿⣿⣿⣿⣿⣿⣿⣿⣷⡕⢕⢕⢕⢕⢕⢕⢕⢕⢕⢕⢕⢕⢕⢕⢕⢕⢕⢕⢕⢕⢕⢕⢕⢕⢕⢕⢕⢕⢕⢕⢕⢕⢕⢕⢕⢕⢕⢕⢕⢝⢻⣧⣕⢕⠑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⠁⠕⢕⢕⢕⢕⢕⢕⢕⢕⢕⢕⢕⢕⢕⢕⢕⢕⢕⢕⢕⢕⢕⢕⢕⢕⣿⣿⣷⢕⢕⢕⢕⢕⢕⢕⢕⢕⢕⢕⣸⣿⣿⣿⣿⠀</a:t>
            </a:r>
            <a:br/>
            <a:r>
              <a:t>⣿⣿⣿⣿⣿⣿⣿⣿⣿⣿⣿⣷⡕⠕⢅⢕⢕⢕⢕⢕⢕⢕⢕⢕⢕⢕⢕⢕⢕⢕⢕⢕⢕⢕⢕⢕⢕⢕⢕⢕⢕⢕⢕⢕⢕⢕⢕⢕⢕⢕⢕⢕⢕⢜⢝⢳⣴⡕⢕⢕⢕⢕⢕⢕⢕⢕⢕⢕⢕⢕⢕⢕⢕⢕⢕⢕⢕⢕⢕⢕⢕⢕⢕⢕⢕⢕⢕⢕⢕⢕⢕⢕⢕⢕⢕⢕⢕⢕⢕⢕⢕⢕⢕⢕⢕⢕⢕⢕⢕⢕⢕⢕⢕⢕⣕⣕⣵⣵⣵⣷⣷⣷⣷⣵⣵⣵⣵⣵⣱⣵⢕⢕⢕⢕⢱⡕⢕⢕⢕⢕⢕⢕⢕⢕⢕⢕⢕⢕⢕⢕⢕⢕⢕⢕⢕⢕⢕⢕⢕⢕⢕⢕⢕⢕⢕⢕⢕⢕⢕⢕⢕⢕⢕⢕⢕⢕⢕⢕⢕⢕⢕⢕⢕⢕⢕⢕⢕⢕⢕⢕⢕⢕⢕⢕⢕⢄⠀⠀⠑⢕⢕⢕⢕⢕⢕⢕⢕⢕⢕⢕⢕⢕⢕⢕⢕⢕⢕⢕⢕⢕⢕⣿⣿⣿⣇⢕⢕⢕⢕⢕⢕⢕⢕⢕⢕⣿⣿⣿⣿⣿⠀</a:t>
            </a:r>
            <a:br/>
            <a:r>
              <a:t>⣿⣿⣿⣿⣿⣿⣿⣿⣿⣿⣿⣿⢟⢕⢕⢕⢕⢕⢕⢕⢕⢕⢕⢕⢕⢕⢕⢕⢕⢕⢕⢕⢕⢕⢕⢕⢕⢕⢕⢕⢕⢕⢕⢕⢕⢕⢕⢕⢕⢕⢕⠑⠁⠁⢕⢕⢜⢟⢷⣕⡕⢕⢕⢕⢕⢕⢕⢕⢕⢕⢕⢕⢕⢕⢕⢕⢕⢕⢕⢕⢕⢕⢕⢕⢕⢕⢕⢕⢕⢕⢕⢕⢕⢕⢕⢕⢕⢕⢕⢕⢕⢕⢕⢕⣕⣕⢕⣱⢕⡕⢣⣱⣾⣿⣿⣿⣿⣿⣿⣿⣿⣿⣿⡟⢻⣿⣿⣿⡿⢇⢕⢕⣕⡕⢻⢷⡕⢕⢳⢕⢕⢇⢕⢕⢕⢕⢕⢕⢕⢕⢕⢕⢕⢕⢕⢕⢕⢕⢕⢕⢕⢕⢕⢕⢕⢕⢕⢕⢕⢕⢕⢕⢕⢕⢕⢕⢕⢕⢕⢕⢕⢕⢕⢕⢕⢕⢕⢕⢕⢕⢕⢕⢕⢕⢕⢕⢔⢄⠄⠑⠑⠅⢕⢕⢕⢕⢱⢕⢕⢕⢕⢕⢕⢕⢕⢕⢕⢕⢕⢕⢕⢸⣿⣿⣿⡕⢕⢕⢕⢕⢕⢕⢕⢕⢱⣿⣿⣿⣿⣿⠀</a:t>
            </a:r>
            <a:br/>
            <a:r>
              <a:t>⣿⣿⣿⣿⣿⣿⣿⣿⣿⣿⢟⢕⢕⢕⢕⢕⢕⢕⢕⢕⢕⢕⢕⢕⢕⢕⢕⢕⢕⢕⢕⢕⢕⢕⢕⢕⢕⢕⢕⢕⢕⢕⢕⢕⢕⢕⢕⢕⢕⢕⢁⠀⠀⢔⢕⢕⢕⢕⢕⢜⢟⢷⣕⢕⢕⢕⢕⢕⢕⢕⢕⢕⢕⢕⢕⢕⢕⢕⢕⢕⢕⢕⢕⢕⢕⢕⢕⢕⢕⢕⢕⢕⢕⢕⢕⢕⢕⢕⢕⢕⢕⢜⢕⢜⢏⢕⢕⢕⡕⢕⡕⢸⣿⣿⡿⢻⣿⢷⢜⣿⣿⣏⢻⢻⣾⣝⣿⣿⣇⣿⣕⢕⢫⢕⢕⢜⢵⣵⡜⢸⢕⢕⢕⣕⣳⡕⢜⢕⣳⣷⣷⣧⡕⢕⢕⢕⢕⢕⢕⢕⢕⢕⢕⢕⢕⢕⢕⢕⢕⢕⢕⢕⢕⢕⢕⢕⢕⢕⢕⢕⢕⢕⢕⢕⢕⢕⢕⢕⢕⢕⢕⢕⢕⢕⢕⢕⢕⢕⢕⢄⢄⢕⢕⢕⢜⢕⢕⢕⢕⢕⢕⢕⢕⢕⢕⢕⢕⢕⢕⢕⢕⢕⢹⣿⣿⣷⢕⢕⢕⢕⢕⢕⢕⢕⣼⣿⣿⣿⣿⣿⠀</a:t>
            </a:r>
            <a:br/>
            <a:r>
              <a:t>⣿⣿⣿⣿⣿⣿⣿⣿⣿⢇⢕⢕⢕⢕⢕⢕⢕⢕⢕⢕⢕⢕⢕⢕⢕⢕⢕⢕⢕⢕⢕⢕⢕⢕⢕⢕⢕⢕⢕⢕⢕⢕⢕⢕⢕⢕⢕⢑⠁⠀⠁⢕⢕⢕⢕⢕⢕⢕⢕⢕⢕⢕⢝⢳⣧⣕⢕⢕⢕⢕⢕⢕⢕⢕⢕⢕⢕⢕⢕⢕⢕⢕⢕⢕⢕⢕⢕⢕⢕⢕⢕⢕⢕⢕⢕⢕⣱⣱⢕⢇⢕⢕⢕⢕⡕⢕⢱⣵⣵⣵⣧⣷⢻⡿⣷⣷⢻⣷⣞⢏⢜⣿⢼⣷⢸⣿⣿⣿⣿⣿⡿⢷⣵⡕⢵⣼⣿⢿⢻⢕⢜⢕⢸⢕⡕⢝⢳⣕⢝⣿⣿⣿⣿⢇⣕⢿⣕⢵⢕⢕⢕⢕⢕⢕⢕⢕⢕⢕⢕⢕⢕⢕⢕⢕⢕⢕⢕⢕⢕⢕⢕⢕⢕⢕⢕⢕⢕⢕⢕⢕⢕⢕⢕⢕⢕⢕⢕⢕⢕⢕⢕⠁⠁⠀⠑⢕⢕⢕⢕⢔⢅⢕⢕⢕⢕⢕⢕⢕⢕⢕⢕⢕⢕⢿⣿⣿⣇⢕⢕⢕⢕⢕⢕⢕⣿⣿⣿⣿⣿⣿⠀</a:t>
            </a:r>
            <a:br/>
            <a:r>
              <a:t>⣿⣿⣿⣿⣿⣿⣿⣿⣿⡇⢕⢕⢕⢕⢕⢕⢕⢕⢕⢕⢕⢕⢕⢕⢕⢕⢕⢕⢕⢕⢕⢕⢕⢕⢕⢕⢕⢕⢕⢕⢕⢕⢕⢕⢕⢕⢕⢄⠀⢀⢕⢕⢕⢕⢕⢕⢕⢕⢕⢕⢕⢕⢕⢕⢕⢝⢷⣕⡕⢕⢕⢕⢕⢕⢕⢕⢕⢕⢕⢕⢕⢕⢕⢕⢕⣕⣕⣱⡵⣾⣧⢕⢞⢱⢕⢗⢟⢇⢕⢕⢜⢇⢕⢜⢕⢜⢝⢹⣿⣿⢿⢿⣿⣷⢻⣿⢕⢇⢹⣏⣇⢟⣧⣻⣇⣻⣿⢻⡟⢝⢹⢿⣮⣕⡕⢜⢹⣕⢕⢱⢕⢕⢕⢕⢕⢳⣵⣕⢝⢺⡟⡏⢕⢕⢸⣟⢕⢱⣿⢿⢳⢇⢕⢕⢕⢕⢕⢕⢕⢕⢕⢕⢕⢕⢕⢕⢕⢕⢕⢕⢕⢕⢕⢕⢕⢕⢕⢕⢕⢕⢕⢕⢕⢕⢕⢕⢕⢕⢕⢕⢕⢕⢔⠀⠀⠀⠑⢕⢕⢕⢕⢕⢔⢕⢕⢕⢕⢕⢕⢕⢕⢕⢕⢜⢿⣿⣿⡕⢕⢕⢕⢕⣱⣿⣿⣿⣿⣿⣿⣿⠀</a:t>
            </a:r>
            <a:br/>
            <a:r>
              <a:t>⣿⣿⣿⣿⣿⣿⣿⣿⣿⣿⡕⢕⢕⢕⢕⢕⢕⢕⢕⢕⢕⢕⢕⢕⢕⢕⢕⢕⢕⢕⢕⢕⠕⠕⠑⠑⠑⠑⠑⠑⠁⠁⠑⠑⢕⠑⠀⠀⢁⢕⢕⢕⢕⢕⢕⢕⢕⢕⢕⢕⢕⢕⢕⢕⢕⢕⢕⢜⢝⢧⢕⢕⢕⢕⢕⢕⢕⢕⢕⢕⢕⢕⢕⢜⢝⢝⢇⡱⣱⢾⣮⡳⣵⣕⢕⢕⢗⢇⢕⢕⢕⢕⢕⢕⡕⢕⢕⣸⡝⣿⣇⣕⢼⢿⡜⢿⣵⡕⣼⣿⣿⣷⣕⣵⣿⣿⡿⢇⢱⣕⡷⢧⣸⣽⡿⢝⣝⣹⢕⣳⣵⢱⡵⣱⢗⢞⡟⢝⢕⢇⢝⡗⢜⢕⢕⢜⢕⢕⢸⢕⢕⢕⢕⢕⢕⢕⢕⢕⢕⢕⢕⢕⢕⢕⢕⢕⢕⢕⢕⢕⢕⢕⢕⢕⢕⢕⢕⢕⢕⢕⢕⢕⢕⢕⢕⢕⢕⢕⢕⢕⢕⢕⢕⢕⢄⠀⠀⠀⠕⢕⢕⢕⢕⢕⢕⢕⢕⢕⢕⢕⢕⢕⢕⢕⢜⣿⣿⣷⢕⣱⣱⣾⣿⣿⣿⣿⣿⣿⣿⣿⠀</a:t>
            </a:r>
            <a:br/>
            <a:r>
              <a:t>⣿⣿⣿⣿⣿⣿⣿⣿⣿⣿⣧⢕⢕⢕⢕⢕⢕⢕⢕⢕⢕⢕⢕⢕⢕⢕⢕⢕⢕⢕⢕⢕⢅⢀⠀⠀⠀⠀⠀⠀⠀⠀⠀⢔⠕⠀⠀⢀⢕⢕⢕⢕⢕⢕⢕⢕⢕⢕⢕⢕⢕⢕⢕⢕⢕⢕⢕⢕⢕⢕⢕⢕⢕⢕⢕⢕⢕⢕⢱⢕⢕⢕⢕⢕⢕⢕⢕⢕⢳⡕⢇⣿⣮⢝⢟⢷⢷⣧⣵⣵⡵⣵⣕⢕⢜⢧⣵⣿⣗⣧⣱⣫⣷⣵⣵⣵⣧⣷⣯⢵⢿⣟⣻⣿⣿⡿⢇⣵⡕⢸⢝⢹⢟⢝⢱⣗⡿⢯⢿⢟⢟⢹⢻⢿⣾⣿⣧⣵⢼⢕⢸⢗⢇⢕⢕⡕⢕⢻⣇⢕⢕⢕⢕⢕⢕⢕⢕⢧⢱⢕⢕⢕⢕⢕⢕⢕⢕⢕⢕⢕⢕⢕⢕⢕⢕⢕⢕⢕⢕⢕⢕⢕⢕⢕⢕⢕⢕⢕⢕⢕⢕⢕⢕⢕⢕⢔⢀⠀⠀⠑⢕⢕⢕⢕⢕⢕⢕⢕⢕⢕⢕⢕⢕⢕⢕⣸⣿⣿⣧⢿⣷⣻⣿⣿⣿⣿⣿⣿⣿⣿⠀</a:t>
            </a:r>
            <a:br/>
            <a:r>
              <a:t>⣟⡻⢿⣿⣷⣷⣧⣵⣕⢕⢕⢔⢕⢕⢕⢕⢕⢕⢕⢕⢕⢕⢕⢕⢑⢕⠕⢕⢕⢕⢕⢕⢕⢕⢕⢔⢔⢄⢀⠀⠀⠀⢔⠀⠀⠀⢀⢕⢕⢕⢕⢕⢕⢕⢕⢕⢕⢕⢕⢕⢕⢕⢕⢕⢕⢕⢕⢕⢕⢕⢕⢕⢕⢕⢕⢕⡕⢕⡕⢕⢕⢕⢕⢕⢜⢕⢕⢕⢕⢸⣕⣿⣿⣿⣿⣗⢕⣕⡕⣕⢏⣹⣿⣿⣿⣿⣿⣿⣿⣿⣿⣿⣿⣿⣿⣿⣿⣿⣿⣿⣿⣯⣽⣿⣿⣱⣼⣽⣿⢧⣧⣮⡕⢽⢱⣾⣿⣕⣕⡕⢕⢕⢕⢱⢿⣵⡞⢇⢱⣷⣿⣵⢜⢱⡵⢕⢕⢕⢜⢇⣕⣕⢕⢕⢕⡕⢕⢕⢕⡕⣕⣾⡗⢕⢕⢕⢕⢕⢕⢕⢕⢕⢕⢕⢕⢕⢕⢕⢕⢕⢕⢕⢕⢕⢕⢕⢕⢕⢕⢕⢕⢕⢕⢕⢕⢕⢕⢀⠀⠀⠑⢕⢕⢕⢕⢕⢕⢕⢕⢕⢕⢕⣵⣾⣿⣿⣿⣿⣿⡞⣿⡿⣿⣿⣿⣿⣿⣿⣿⣿⠀</a:t>
            </a:r>
            <a:br/>
            <a:r>
              <a:t>⣿⣿⣿⣺⣕⣾⣿⣿⡿⢕⢕⢕⠑⢕⢕⢑⢕⠁⠁⠑⠕⠑⠕⠕⢕⢕⢔⢕⢅⢑⠑⠕⠕⢔⢕⢅⢑⠑⠕⠑⠐⢄⠀⠀⠀⠀⢕⢕⢕⢕⢕⢕⢕⢕⢕⢕⢕⢕⢕⢕⢕⢕⢕⢕⢕⠕⠕⢕⢕⢕⢕⢕⢕⢜⢹⢝⢟⢣⢵⢽⢱⡕⢕⢕⢕⢱⡧⡕⢕⣱⣿⢏⢕⢕⢝⢿⣿⣿⣿⣿⣿⣽⣷⣿⣿⣿⣿⣿⣿⣿⣿⣿⣿⣿⣿⣿⣿⣿⣿⣿⣿⣿⣿⣿⢿⣿⣿⣿⣿⣿⣿⣿⣿⣷⣷⣾⡿⢻⢟⢏⢕⢕⢕⣵⣮⣿⣧⣷⣷⣵⣵⣧⣗⢳⣿⣕⢕⡇⢕⣼⣿⡇⢕⢕⢕⢜⢇⢕⢕⣻⢟⢿⢕⢕⢕⢕⢕⢕⢕⢕⢕⢕⢕⢕⢕⢕⢕⢕⢕⢕⢕⢕⢕⢕⢕⢕⢕⢕⢕⢕⢕⢕⢕⢕⢕⢕⢕⢕⢄⠀⠀⠀⢕⢕⢕⢕⢕⢕⢕⢕⢕⢕⢸⣿⣿⣿⣿⣿⣿⣿⣹⣧⣿⣿⣿⣿⣿⣿⣿⣿⠀</a:t>
            </a:r>
            <a:br/>
            <a:r>
              <a:t>⢟⢻⢿⣿⣿⣿⣿⣿⣇⣕⠕⢑⢅⢕⠑⠀⠑⠀⠀⠀⠀⠀⠀⠀⠀⠀⠁⠁⠑⠕⠇⢱⢔⡄⢁⢁⣁⣀⣠⣤⢔⠁⠀⠀⠀⢕⢕⢕⢕⢕⢕⢕⢕⢕⢕⢕⢕⢕⢕⢕⢕⢕⢕⢕⢕⢔⢀⢕⢕⢕⢱⢕⢕⢵⡇⢵⢕⢜⢟⢵⢕⢜⢗⢣⢕⢕⢕⣽⣼⢏⢕⢱⢵⢕⣝⡱⢜⢟⣻⣿⣿⣿⣿⣿⣿⣿⣿⣿⣿⣿⣿⣿⣿⣿⣿⣿⣿⣿⣿⣿⣿⣿⣿⣿⣾⣿⣿⣿⣿⣿⣿⣏⢿⣟⢝⣿⣿⣧⣷⣧⣧⣿⣷⣾⡏⢝⢝⢟⢿⢿⣜⣿⣫⢹⢿⣿⣽⡷⣝⢏⣼⣣⣕⢕⢕⢕⢱⢕⢕⡕⢕⢕⢕⢕⢕⢕⢕⢏⢕⢕⢕⢕⢕⢕⢕⢕⢕⢕⢕⢕⢕⢕⢕⢕⢕⢕⢕⢄⢕⢕⢕⢕⢕⢕⢕⢕⢕⢕⢕⢔⠀⠀⠀⠑⢕⢕⢕⢕⢕⢕⢕⢕⢜⣿⣿⣿⣿⣿⣿⣿⣿⢿⣿⣿⣿⣿⣿⣿⣿⣿⠀</a:t>
            </a:r>
            <a:br/>
            <a:r>
              <a:t>⢅⢕⢑⢙⢛⢟⢻⢛⢍⠔⠕⠑⠁⠁⠀⠀⠀⠀⠀⠀⠀⠀⠀⠀⠀⠀⠀⠀⠀⠀⠀⠀⠀⠁⠝⣿⣿⣿⣿⡇⡕⢀⠀⠀⠀⢕⢕⢕⢕⢕⢕⢕⢑⢕⠕⠑⠕⠕⠕⢑⠑⠕⢕⢕⢑⢕⢅⢱⣷⣕⢕⢕⣵⡞⢕⢕⢕⢕⢕⣱⣕⢕⢕⢕⢕⡱⣷⣿⡧⢕⢇⢕⢕⢇⢕⢕⢵⣾⣿⣿⣿⣏⣿⣿⣿⣿⣿⣿⣿⣿⣿⣿⣿⣿⣿⣿⣿⣿⣿⣿⣿⣿⣿⣿⣿⣿⣿⣿⣿⡿⣿⣿⣟⢿⣿⣿⣿⣿⣿⣿⣿⣿⣿⣿⣿⣷⣕⣽⣗⣧⣽⣧⣷⣵⣮⣷⣎⣝⡵⣽⣽⣿⣽⣵⣵⣵⣷⣾⣿⣿⣇⢜⡇⣷⣧⢕⢕⢕⢕⢕⢕⡱⢕⢕⢕⢕⢕⢕⢕⢕⢕⢕⢕⢕⢕⢕⢕⢕⢕⢕⢕⢕⢕⢕⢕⢕⢕⢕⢕⢕⢔⠀⠀⠀⠑⢕⢕⢕⢕⢕⢕⢕⢕⢿⣿⣿⣿⣿⣿⣿⣿⣟⣿⣿⣿⣿⣿⣿⣿⣿⠀</a:t>
            </a:r>
            <a:br/>
            <a:r>
              <a:t>⢁⠁⠁⠁⠑⠑⠑⠑⠁⠀⠀⠀⠀⠀⠀⠀⠀⠀⠀⠀⠀⠀⠀⠀⠀⠀⠀⠀⠀⠀⠀⠀⠀⠀⠀⢹⣿⣿⣿⢇⠑⠑⠕⢔⢔⢔⢕⢕⢕⢕⠕⢕⢕⢕⢕⢔⢀⢀⠐⠀⠀⠀⠑⢕⢕⢕⣕⢱⣿⣿⣷⣕⢏⢕⢕⢕⢕⢱⣵⡜⢟⡟⢿⢕⢕⢕⢜⢝⢳⣧⡱⢵⢵⣕⣳⣷⣿⣿⣯⢏⢱⣾⣿⣿⣿⣿⣿⣿⣿⣿⣿⣿⣿⣿⣿⣿⣿⣿⣿⣿⣿⣿⣿⣿⣿⣿⣟⣻⡿⣗⡽⢕⢼⣷⡟⢟⢹⡗⢹⣿⣷⣝⢿⣿⣿⣿⣿⣿⣿⣿⣿⣿⣿⣿⣿⣿⣿⣷⣗⣿⣿⣿⣿⣿⣿⣿⢿⣿⣿⣿⣿⣷⣝⣵⣿⣿⡇⢕⢕⣵⣇⢕⢕⢕⢕⢕⢕⢕⢅⢕⢕⢕⢕⢕⢕⢕⢕⢕⢕⢕⢕⢕⢕⢕⢕⢕⢕⢕⢕⢕⢕⢔⢄⢄⢔⢕⢕⢕⢕⢕⢕⢕⢕⣾⣿⣿⣿⣿⣿⣿⣿⣿⣽⣿⣿⣿⣿⣿⣿⣿⠀</a:t>
            </a:r>
            <a:br/>
            <a:r>
              <a:t>⠀⠀⠀⠀⠀⠀⠀⠀⠀⠀⠀⠀⠀⠀⠀⠀⠀⠀⠀⠀⠀⠀⠀⠀⠀⠀⠀⠀⠀⠀⠀⠀⠀⢀⢀⣄⣽⣿⣿⢕⢄⠀⠀⠀⠑⠕⠕⢕⢕⢕⢕⢕⢕⢁⢁⠑⠑⠕⢔⢔⢄⢄⢅⣵⢕⢕⢟⢻⣿⣿⣿⣿⣷⣵⣷⣿⣿⣾⣇⢕⢕⣝⡵⢕⢕⢕⢕⢕⢕⢜⢿⣧⣼⣿⣿⣿⣿⣿⣟⢷⣾⣿⣿⣿⣿⣿⣿⣿⣿⣿⣿⣿⣿⣿⣿⣿⣿⣿⣿⣿⣿⣿⣿⣿⣿⣿⣿⣿⣧⣵⢝⢝⣝⣷⣵⢕⢹⢜⢕⡜⣿⣿⣵⣹⣿⣿⣿⣿⢟⢿⡟⢿⢷⣹⣿⣿⣽⢿⣿⣿⣿⣿⣿⣿⡜⢝⡿⣿⣿⣿⣿⡕⢸⣿⣧⣵⢵⣧⣕⢕⢣⢇⢕⢕⢕⢕⢕⢕⢅⢅⢕⢕⢕⢕⢕⢕⢕⢕⢕⢕⢕⢕⢕⢕⢕⢕⢕⢵⢕⢕⢜⢕⠁⠀⠀⠀⢕⢕⢕⢕⢕⢕⢕⡷⢟⢽⢿⢿⢟⢻⢿⠿⢿⢿⣿⣿⣿⢿⢟⢟⠀</a:t>
            </a:r>
            <a:br/>
            <a:r>
              <a:t>⠀⠀⠀⠀⠀⠀⠀⠀⠀⠀⠀⠀⠀⠀⠀⠀⠀⠀⠀⠀⠀⠀⠀⠀⠀⠀⠀⠀⠀⢸⣿⣿⣿⣿⣿⣿⣿⣿⡇⢕⢄⠀⠀⢔⠑⠀⠀⠀⠀⠀⠁⠑⠑⠕⠕⢕⢔⢔⢄⢄⢁⢕⢜⣿⣷⣷⣵⣿⣿⣿⣿⣿⣿⣿⣿⢗⣿⣿⣿⣿⢇⣕⡕⢕⢕⢕⢵⢕⢕⢕⢕⢟⢝⢿⣿⣿⣿⣿⣿⣟⢿⣿⣿⣿⣿⣿⣿⣿⣿⣿⣿⣿⣿⣿⣿⣿⣿⣿⣿⣿⣿⣿⣿⣿⣿⣿⣿⣿⣟⢿⣿⣧⢝⢾⣷⡕⡕⣾⣷⣿⡿⣿⣿⣿⣿⣿⣿⣿⣿⣿⣿⣿⣿⣿⢿⣿⣿⣿⣷⣿⣿⣿⣿⣿⣷⣟⣷⣿⣿⣿⣿⣿⣿⣷⣿⣟⢾⣿⣷⣵⢜⢕⢕⢕⢕⢕⢕⢕⢕⢕⢕⢕⢕⢕⢕⢕⢕⢕⢕⢕⢕⢕⢕⢕⢕⢕⢕⢕⢕⢕⢕⢕⢅⢀⢄⢄⢕⢕⢕⢕⢕⠕⢕⢕⢕⢕⢕⢕⢕⢕⢕⢕⢕⢕⢔⢝⠻⢕⢕⢕⠀</a:t>
            </a:r>
            <a:br/>
            <a:r>
              <a:t>⢔⢔⢄⢄⢄⢀⢀⠀⠀⠀⠀⠀⠀⠀⠀⠀⠀⠀⠀⠀⠀⠀⠀⠀⠀⠀⠀⠀⠀⢸⣿⣿⣿⣿⣿⣿⣿⣿⢇⠕⠀⠀⠀⠁⠀⠀⠀⠀⠀⠀⠀⠀⠀⠀⠀⠀⠀⠁⠑⢕⣾⣷⣷⣿⣿⣿⢟⢏⢝⣕⡟⣿⣻⣿⣿⣾⢏⢹⣿⣿⣿⣿⡕⢕⢕⣕⡕⢕⢱⡕⢕⢕⢕⡕⢹⣿⣿⣿⣿⣿⣿⣿⣿⣿⣿⣿⣿⣿⣿⣿⣿⣿⣿⣿⣿⣿⣿⣿⣿⣿⣿⣿⣿⣿⣿⣿⣿⣿⣿⣿⣿⣿⣿⣧⣽⢱⣿⣿⣿⣷⣸⣿⣿⣿⣿⡿⣿⣿⣿⣿⣝⣿⣟⣵⢞⢏⣿⣿⣿⣿⣿⣿⣿⣿⣿⣿⣿⡿⣿⣿⣿⣿⣿⣿⣿⣿⣿⣿⣿⣿⣾⣷⣧⣾⣵⣵⢕⢕⢕⣱⡕⢕⢕⢕⢕⢕⢕⢕⢕⢕⢕⢕⢕⢕⢕⢕⢕⢕⢕⢕⢕⢕⢕⠁⠀⠁⠕⢕⠕⠑⠀⠐⠀⠀⠁⠁⠁⠁⠑⠁⠕⠕⠕⢕⢑⢕⢕⢄⢑⠕⠀</a:t>
            </a:r>
            <a:br/>
            <a:r>
              <a:t>⠁⠁⠁⠁⠑⠑⠑⠑⠕⠕⠔⢔⢔⢄⢄⢄⢀⢀⢀⠀⠀⠀⠀⠀⠀⠀⠀⠀⠀⠈⢿⣿⣿⣿⣿⣿⣿⣿⠁⠀⠀⠀⠀⠀⠀⠀⠀⠀⠀⠀⠀⠀⠀⠀⠀⠀⠀⠀⣰⡟⢻⢿⣟⢏⢕⢕⢿⣗⣷⣾⣿⣮⣻⣿⣯⡝⣽⡝⢻⣿⣿⣿⢿⣿⢕⡕⢕⢕⣕⢸⣕⢕⣕⣷⣾⣿⣿⣿⣿⣿⣿⣿⣿⣿⣿⣿⣿⣿⣿⣿⣿⣿⣿⣿⣿⣿⣿⣿⣿⣿⣿⣿⣿⣿⣿⣿⣿⣿⣿⣿⣿⣧⣵⣿⣿⣷⣾⣿⣿⣿⣿⣿⣿⣿⣿⣿⣿⣿⣿⣿⣿⢟⢕⣸⣿⢟⣿⣟⣽⣿⣿⣿⣿⣿⣿⣿⣿⣿⣿⣿⣿⣿⣿⣿⣿⣿⣿⣿⣿⡿⢿⣟⣟⣟⣿⡿⣿⣷⣕⣾⣿⣷⡕⢕⢕⢕⢕⢕⢕⢕⠕⠕⠕⠑⠕⠑⠕⢕⢕⠁⠁⠁⢐⠀⠀⠀⠀⠀⠀⠀⠀⠀⠀⠀⠀⠀⠀⠀⠀⠀⠀⠑⠑⠑⠑⢑⢁⢑⢕⢔⠀</a:t>
            </a:r>
            <a:br/>
            <a:r>
              <a:t>⠀⠀⠀⠀⠀⠀⠀⠀⠐⠀⠀⠀⠄⠀⠀⠁⠁⠁⠁⠑⠑⠐⠐⠄⠄⠀⢀⠀⠀⠀⠘⣿⣿⣿⣿⣿⣿⡇⠀⠀⠀⠀⠀⠀⠀⠀⠀⠀⠀⠀⠀⠀⠀⠀⠀⠀⢄⣵⣾⣵⡇⢕⢜⢕⢇⢵⢵⣕⣹⣿⢿⢟⢏⣏⣟⣿⣿⣿⣷⣿⣿⣏⣜⢝⣳⣾⣇⢜⢹⢟⢕⣵⣿⣿⣿⣿⣿⣿⣿⣿⣿⣿⣿⣿⣿⣿⣿⣿⣿⣿⣿⣿⣿⣿⣿⣿⣿⣿⣿⣿⣿⣿⣿⣿⣿⣿⣿⣿⣿⣿⣿⣿⣿⣿⣿⣿⣝⣟⣝⣿⣿⣿⣿⣿⣿⣿⣿⣿⣿⣿⣿⣕⣱⣏⢱⣾⣿⣿⣿⡇⢕⣿⣿⣯⣿⣿⣿⣿⣿⣿⣿⣿⣿⣿⣿⣿⣿⣿⡵⣵⣇⣷⣼⣽⢝⣹⡿⣿⣿⣿⣿⣿⣷⡑⠑⠑⠕⢕⢑⠁⠀⠀⠀⠀⠀⠀⠐⢑⢕⢁⠀⠀⠀⠀⠀⠀⠀⠀⠀⠀⠀⠀⢀⢀⢀⢄⢄⢔⢔⠔⠔⠕⠑⠑⠑⠑⠁⠁⠁⢕⠀</a:t>
            </a:r>
            <a:br/>
            <a:r>
              <a:t>⠀⠀⠀⠀⠀⠀⠀⠀⠀⠀⠀⠀⠀⠀⠀⠀⠀⠀⠀⠀⠀⠀⠀⠀⠀⠀⠀⠀⠀⠀⠀⠜⣿⣿⣿⣿⣿⣷⠀⠀⠀⠀⠀⢀⠀⠀⠀⠀⠀⠀⠀⠀⠀⠀⠀⠀⣼⣿⣿⣿⡻⢕⢱⢕⢜⢕⢸⡕⢜⢟⢜⢱⣹⣿⣿⣿⣿⣿⣿⣿⡿⣿⣿⣧⣜⣝⣝⣗⣕⣵⣿⣿⣿⣿⣿⣿⣿⣿⣿⣿⣿⣿⣿⣿⣿⣿⣿⣿⣿⣿⣿⣿⣿⣿⣿⣿⣿⣿⣿⣿⣿⣿⣿⣿⣿⣿⣿⣿⣿⣿⣿⣿⣿⣿⣿⣿⣿⡏⣿⣷⣧⣷⣿⣿⣿⣿⣿⣿⣿⣿⢟⣱⣿⣿⣧⣿⡿⢿⡣⣕⣾⣿⣿⣿⣿⣿⣿⣿⣿⣿⣿⣿⣿⣿⣿⣿⣿⡿⣿⣿⣿⢿⣿⣿⣾⣿⣷⣾⣿⣿⣿⣿⣿⣧⢀⠀⠀⠀⠀⠀⠀⠀⠀⠀⠀⠀⢀⢀⢔⢔⢔⢔⢔⠔⠀⠀⠀⠀⠀⠁⠁⠁⠁⠁⠀⠀⠀⠀⠀⠀⠀⠀⠀⠀⠀⠀⠀⠀⠀⢕⠀</a:t>
            </a:r>
            <a:br/>
            <a:r>
              <a:t>⠀⠀⠀⠀⠀⠀⠀⠀⠀⠀⠀⠀⠀⠀⠀⠀⠀⠀⠀⠀⠀⠀⠀⠀⠀⠀⠀⠀⠀⠀⠀⠀⠹⣿⣿⣿⣿⣿⢀⠀⠀⠀⠀⢔⠄⢀⢀⠀⠀⠀⠀⠀⠀⠀⠀⢱⣟⣿⣿⣿⣿⣕⡜⣕⣵⡱⢕⡕⢕⢕⢕⢕⣏⣷⣿⣿⣿⢿⢳⣽⣵⣼⣿⣿⣿⣿⣿⣿⣿⣿⣿⣿⣿⣿⣷⣿⣿⣿⣿⣿⣿⣿⣿⣿⣿⣿⣿⣿⣿⣿⣿⣿⣿⣿⣿⣿⣿⣷⣿⣿⣿⣿⣿⣿⣿⣿⣿⣿⣿⣿⣿⣿⣿⣿⣿⣿⣿⡿⣏⣽⣿⣿⢻⡻⢗⣻⣻⣿⣿⣿⣿⣿⣿⣿⣿⣿⣷⣿⣿⣿⣿⣿⣻⣿⣿⣿⣿⣿⣿⣿⣿⣿⣿⣿⣿⣿⣿⣧⣜⣿⣿⣿⣿⣿⡾⣿⣿⣿⣿⣿⣿⣿⣿⣿⣧⢀⠀⠀⠀⠀⠐⠑⠑⠑⠁⢁⢁⢅⠑⠁⠁⠀⠀⠑⠀⠀⠀⠀⠀⠀⠀⠀⠀⠀⠀⠀⠀⠀⠀⠀⠀⠀⠀⠀⠀⠀⠀⠀⠀⠀⠀</a:t>
            </a:r>
            <a:br/>
            <a:r>
              <a:t>⢀⢀⢀⢀⢀⢀⢀⠀⠀⠀⠀⠀⠀⠀⠀⠀⠀⠀⠀⠀⠀⠀⠀⠀⢀⢀⢀⢀⢀⢀⢀⠀⠀⠜⢿⣿⣿⣿⡕⠀⠀⠀⠀⠀⠀⠀⠀⢀⢄⢀⢁⠀⠀⠀⢄⢜⢝⢻⢿⢿⣿⣿⣿⣿⣿⣟⡏⢝⢕⣕⣕⡕⢿⣿⣽⣝⣇⢱⢾⢇⢝⢿⡿⣿⣵⣿⣿⣿⢿⣿⣿⣿⣿⣿⣿⣿⣿⣿⣿⣿⣿⣿⣿⣿⣿⣿⣿⣿⣿⣿⣿⣿⣿⣿⣿⣿⣿⣿⣿⣿⣿⣿⣿⣿⣿⣿⣿⣿⣿⣿⣿⣿⣿⣿⣿⣿⣿⡕⢎⣻⣿⣿⣧⣽⣾⣿⣿⣿⣿⣿⣿⣿⣿⣿⣿⣿⣿⣿⣿⣟⣵⣽⣿⣿⣟⣿⣿⣿⣿⣿⣿⣿⣿⣿⣿⣿⣿⣿⡷⢟⢟⣝⢝⢜⢝⢟⢝⢟⢽⢿⣿⣿⣿⣿⣿⣧⠀⠀⠀⠀⢀⢔⢕⢕⢕⢕⢕⢕⠀⠀⠀⠀⠀⠀⠀⠀⠀⠀⠀⠀⠀⠀⠀⠀⠀⠀⠀⠀⠀⠀⠀⠀⠀⠀⠀⠀⠀⠀⠀⠀⠀</a:t>
            </a:r>
            <a:br/>
            <a:r>
              <a:t>⠐⠀⠀⠀⠀⠅⠅⠑⠑⠐⠐⠐⠀⠀⠀⠀⠀⠀⠀⠀⠀⠁⠁⠁⠁⠁⠑⠑⠑⠑⠕⠕⠕⠕⠜⢻⣿⣿⡇⢑⠑⠐⠐⠑⢕⢔⢔⣵⣵⣵⣕⡔⢄⢀⢑⢕⢕⢑⢕⢕⢻⡿⢟⢿⡿⢟⣟⡟⢟⢝⢕⢸⢷⡜⢽⣿⢿⢿⢷⢾⣿⣿⣧⣻⣿⣿⣿⣿⣵⣿⣿⣿⣿⣿⣿⣿⣿⣿⣿⣿⣿⣿⣿⣿⣿⣿⣿⣿⣿⣿⣿⣿⣿⣿⣿⣿⣿⣿⣿⣿⣿⣿⣿⣿⣿⣿⣿⣿⣿⣿⣿⣿⣿⣿⣿⣿⣿⣿⣼⣟⣟⣿⣿⣿⣿⣿⡻⣿⣿⣿⣿⣿⣿⣿⣿⣿⣿⣿⣷⣿⣿⣿⣯⣿⣿⣿⣿⣿⣿⣿⣽⣿⣿⣿⣿⣿⣾⢇⢕⢕⢱⡇⢝⢕⢕⢕⢕⢕⡸⡏⢹⣿⣿⡟⢿⣿⡇⢀⠀⢄⢕⢕⢕⢕⢕⠕⢕⣕⠀⠀⠀⠀⠀⠀⠀⠀⠀⠀⠀⠀⠀⠀⠀⠀⠀⠀⠀⠀⢀⢀⢀⢀⢀⢀⢀⢀⢀⢀⢄⢄⠀</a:t>
            </a:r>
            <a:br/>
            <a:r>
              <a:t>⠄⠄⠄⠄⠄⠄⠀⠀⠀⠀⠀⠀⠀⠀⠀⠀⠀⠀⠀⠀⠀⠀⠀⠀⠀⠀⠀⠀⠀⠀⠀⠀⠀⠀⠀⠐⢜⢿⡧⢕⢔⠔⠄⠄⢕⢕⢕⢝⢟⣿⣿⣕⣕⡕⢜⢕⢕⢕⢕⢕⢜⡷⢧⢕⢕⢕⢹⢿⢗⢞⢗⢕⢜⢻⡟⢝⢝⢝⢟⢿⢿⢽⣫⣿⣿⣿⣿⣿⣿⣿⣿⣿⣿⣿⣿⣿⣿⣿⣿⣿⣿⣿⣿⣿⣿⣿⣿⣿⣿⣿⣿⣿⣿⣿⣿⣿⣿⣿⣿⣿⣿⣿⣿⣿⣿⣿⣿⣿⣿⣿⣿⣿⣿⣿⣿⣿⣿⣿⣿⣿⣿⣿⣿⣿⣿⣿⣿⣾⣿⣿⣿⣿⣿⣿⣿⣿⣿⣿⣿⣿⣿⣿⣿⣿⣿⣿⣿⣿⣿⣿⣿⣿⣿⣿⣏⣟⢱⣜⢎⢕⢕⢕⢱⢇⢪⡕⡱⢸⣧⣾⣿⣿⢟⣫⣼⣿⣧⠀⠀⢕⢕⢕⢕⢕⢄⢀⠸⡏⢔⢔⢔⢔⢔⢔⢔⠄⠔⢔⢔⢔⢔⢕⢕⢕⢕⢕⢕⢕⢕⢕⢕⢕⢕⢇⢝⢝⢝⢝⢝⢝⠀</a:t>
            </a:r>
            <a:br/>
            <a:r>
              <a:t>⠀⠀⠀⠀⠀⠀⠀⠀⠀⠀⠀⠀⠀⠀⠀⠀⠀⠀⠀⠀⠀⠀⠀⠀⠀⠀⠀⠀⠀⠀⠀⠀⠀⠀⠀⠀⢕⢕⢕⢀⠀⠀⠀⠀⠀⢀⢀⠀⢀⠁⢝⡝⢕⢕⢕⡕⠘⠕⢑⠑⠑⢕⢑⢕⢕⢕⢕⢕⢁⢕⠑⢕⢕⢕⢕⢕⢕⢕⢱⢕⢇⢕⢾⣿⣿⣿⣿⣿⣿⣿⣿⣿⣿⣿⣿⣿⣿⣿⣿⣿⣿⣿⣿⣿⣿⣿⣿⣿⣿⣿⣿⣿⣿⣿⣿⣿⣿⣿⣿⣿⣿⣿⣿⣿⣯⣧⣜⣹⣿⣿⣿⣿⣿⣿⣿⣿⣿⣿⣿⣿⣿⣿⣿⣿⣿⣿⣿⣿⣿⣿⣿⣿⣿⣿⣿⣿⣿⣿⣿⣿⡻⣿⣿⣿⣿⢻⣿⣿⣿⣿⣿⣿⣿⣿⣿⣿⣷⣯⣷⣕⢕⢣⢵⣕⣕⡝⣷⡾⡝⢕⢕⢕⣜⣿⣟⢻⡻⡔⢔⢕⢕⢕⢕⢕⢕⢕⢔⢕⢕⢕⢕⢕⢱⢱⠕⠔⠕⢕⠕⠕⠕⠕⠕⠕⠕⠕⠕⢕⢕⢕⢕⢕⢕⢕⢕⢕⢕⢕⢕⢕⠀</a:t>
            </a:r>
            <a:br/>
            <a:r>
              <a:t>⠀⠀⠀⠀⠀⠀⠀⠀⠀⠀⠀⠀⠀⠀⠀⠀⠀⠀⠀⠀⠀⠀⠀⠀⠀⠀⠀⠀⠀⠀⠀⠀⠀⠀⠀⢀⢕⣕⣕⡕⢀⢀⢀⠀⠀⢁⢁⢀⢅⢕⢕⡝⢕⢕⢕⢕⢕⢕⢣⢕⢕⢕⢕⢕⢱⡕⢕⢕⠑⢕⢕⢕⢕⣧⢕⢕⢕⢕⢜⢕⢱⢕⢕⢜⢿⣿⣿⣿⣿⣿⣿⣿⣿⣿⣿⣿⣿⣿⣿⣿⣿⣿⣿⣿⣿⣿⣿⣿⣿⣿⣿⣿⣿⣿⣿⣿⢿⣿⣽⣿⣿⣿⣿⣿⣿⣿⣿⣿⣿⣿⣿⣿⣿⣿⣿⣿⣿⣿⣿⣿⣿⣿⣿⣿⣟⣻⣿⣿⣿⣿⣿⣿⣿⣿⣿⣿⣿⣿⣿⣿⣯⣽⣿⣽⣿⣾⣿⣿⣿⣿⣿⣿⣿⣿⣿⣿⣿⣿⢻⡟⢿⣝⣿⣿⣟⢯⣻⢜⡕⢜⢇⢕⢫⣵⣼⣻⣷⣧⢕⢕⢕⢕⢕⠁⠀⠁⠀⠁⠁⠁⠁⠁⠁⠁⠀⠀⠀⠀⠀⠀⠀⠀⠀⠀⠀⠀⠀⢀⢄⢄⢔⢔⢔⢔⢔⢔⢔⢕⢕⢕⠀</a:t>
            </a:r>
            <a:br/>
            <a:r>
              <a:t>⠀⠀⠀⠀⠀⠀⠀⠀⠀⠀⠀⠀⠀⠀⠀⠀⠀⠀⠀⠀⠀⠀⠀⠀⠀⠀⠁⠁⠁⠁⠁⠁⠁⠁⠁⢜⢝⢝⢝⢕⠁⠁⠀⠀⠀⠁⠁⠀⠁⠁⠁⢕⢕⢕⢕⢜⢕⣼⣧⢕⣕⡇⢱⣷⢕⢜⣧⢕⡕⢕⢕⢜⠕⢱⢕⢕⢕⢕⠕⢵⢇⢕⢕⢑⢕⣹⣿⣿⣿⣿⣿⣿⣿⣿⣿⣿⣿⣿⣿⣿⣿⣿⣿⣟⣿⡿⢿⣿⣿⣿⣿⣿⣿⣿⣿⣾⣷⣿⣿⣿⣿⣿⣿⣿⣿⣿⣿⣿⣿⣿⣿⣿⣿⣿⣿⣿⣿⣿⣿⣿⣿⣿⣿⣿⣿⣿⣿⣿⣿⣿⣿⣿⣿⡿⣿⣿⣿⣿⣿⣧⣝⢕⢽⢝⢝⡝⢺⣝⣻⣿⣿⣿⣿⣽⣿⣿⣿⣵⣿⣿⣷⢇⢜⢕⢹⣹⣿⣧⡕⢕⢕⢕⢕⢕⢝⢻⢏⢝⢕⢕⢕⢕⢕⠀⢀⢀⢀⢀⢀⢀⢀⢀⢀⠁⠀⠀⠀⠑⠀⠀⠀⠁⠁⠑⠑⠑⠑⠑⠑⠑⠑⠑⠑⠑⠑⠑⠑⠑⠕⠕⠀</a:t>
            </a:r>
            <a:br/>
            <a:r>
              <a:t>⠀⠀⠀⠀⠀⠀⠀⠀⠀⠀⠀⠀⠀⠀⠀⠀⠀⠀⠀⠀⠀⠀⠀⠀⠀⠀⠀⠀⠀⠀⠀⠀⠀⠀⠀⢕⢕⢕⢕⢕⠀⠀⠀⠀⠀⠀⠀⠀⠀⠀⠀⢕⢕⢕⢕⢄⣄⢕⢝⡕⢏⠕⢕⢕⢕⢕⢟⢕⢕⢔⢕⢅⢅⢕⢕⢕⢕⢔⢔⢕⢕⢕⣵⣷⣿⡝⢝⢹⣿⣿⣿⣿⣿⣿⣿⣿⣿⣿⣿⣿⣿⣿⣾⣿⣿⣿⣷⣿⣿⣿⣿⣿⣿⣿⣿⣿⣿⣿⣿⣿⣿⣿⣿⣿⣿⣿⣿⣿⣿⣿⣿⣿⣿⣿⣿⣿⣿⣿⣿⣿⣿⣿⣿⣿⣿⣿⣿⣿⣿⣿⣿⣿⣿⣿⣿⣯⢕⣟⣝⣻⣽⣷⣵⣼⣕⢕⣕⣜⣽⣿⣿⣿⣿⣿⣼⣿⣿⣷⢻⣿⣿⣯⣵⣷⣿⣿⣿⢿⢇⢕⢕⣕⢕⢱⢕⢝⢕⢕⢕⢕⢕⢕⢕⢕⢕⢕⢕⢕⢕⢕⢕⢕⢕⢕⠔⢄⢕⢑⢕⢔⢄⢄⢄⢄⢄⢄⢄⢄⠄⠄⠔⠄⠄⠄⠄⠄⠄⠄⢄⢔⠀</a:t>
            </a:r>
            <a:br/>
            <a:r>
              <a:t>⠀⠀⠀⠀⠀⠀⠀⠀⠀⠀⠀⠀⠀⠀⠀⠀⠀⠀⠀⠀⠀⠀⠀⠀⠀⠀⠀⠀⠀⠀⠀⠀⠀⠀⠀⢕⢕⢕⢕⢕⠀⠀⠀⠀⠀⠀⠀⠀⠀⠀⠀⠕⠕⢕⠕⠐⠜⢕⣵⣇⡔⢕⢜⠇⢕⢑⢕⢕⢕⢕⢕⢕⢕⢕⢕⢇⢕⢕⢕⢱⢾⣿⣿⣟⣻⣿⣷⡎⢸⣯⣿⣿⣿⣿⣿⣿⣿⣿⣿⡏⣿⣏⢱⣵⣿⣿⣿⣿⣟⡟⢱⢜⢟⣿⣿⣿⣿⣿⣿⣿⣿⣿⣿⣿⣿⣿⣿⣿⣿⣿⣿⣿⣾⣿⣿⣿⣿⣿⣿⣿⣿⣿⣿⣿⣿⣿⣿⣿⣿⣿⣿⣿⢿⣿⣝⢜⡕⣱⣏⢜⢟⣿⣿⣿⣿⣿⣽⣯⣵⣾⣯⣿⣿⣿⣿⣿⣿⣿⣿⣿⣷⣾⣿⣿⣟⣿⡟⢇⢁⢅⢕⢎⢕⢇⢕⢕⢕⢕⢅⢁⠁⠁⠁⠁⠑⠑⠑⠑⠑⠕⠕⠕⠕⠀⠀⢄⢕⠄⢕⢕⢕⢕⢕⢕⢕⢕⢕⢕⢕⢔⢔⢔⢔⢔⢔⢔⢔⢔⢄⢔⠀</a:t>
            </a:r>
            <a:br/>
            <a:r>
              <a:t>⠀⠀⠀⠀⠀⠀⠀⠀⠀⠀⠀⠀⠀⠀⠀⠀⠀⠀⠀⠀⠀⠀⠀⠀⠀⠀⠀⠀⠀⠀⠀⠀⠀⠀⠀⢕⢕⢕⢕⢕⠀⠀⠀⠀⠀⠀⠀⠀⠀⠀⠀⠀⠀⠀⠀⠁⢕⣜⢕⢑⠐⠅⠐⠀⢁⢑⢕⢕⣧⡱⢕⢕⢜⣕⢳⢗⣕⣜⢿⢝⣣⣿⣿⣿⣿⣿⣿⣵⣾⣿⣿⣿⣿⣿⣿⣿⣿⣿⣿⣿⣿⣿⣿⣿⣾⣿⣿⣿⣿⣷⡾⣗⣾⣿⣿⣿⣿⣿⣿⣿⣿⣿⣿⣿⣿⣿⣿⣿⣿⣿⣿⣿⣿⣿⣿⣿⣿⣿⣿⣿⣿⣿⣿⣿⣿⣿⣿⣿⣿⣿⣿⣿⣿⣯⡜⢹⣷⣎⣿⣷⣾⣿⣿⣿⢿⣿⣿⣿⣿⣿⣿⣿⣿⣿⣟⢗⣿⣿⡯⢕⢿⣿⣿⣽⢽⣿⡗⢕⢣⢕⢅⢕⢑⠁⢕⢕⢕⢕⢅⠕⠀⠀⠀⠀⠀⠀⠀⠀⠀⠀⠀⠀⠀⠀⠀⠀⠀⠀⠀⠀⠀⠀⠀⠀⠁⠁⠁⠁⠁⠑⠑⠕⠕⠕⢕⢕⢕⢕⢕⢕⠀</a:t>
            </a:r>
            <a:br/>
            <a:r>
              <a:t>⠀⠀⠀⠀⠀⠀⠀⠀⠀⠀⠀⠀⠀⠀⠀⠀⠀⠀⠀⠀⠀⠀⠀⠀⠀⠀⠀⠀⠀⠀⠀⠀⠀⠀⠀⢕⢕⢕⢕⢕⠀⠀⠀⠀⠀⠀⠀⠀⠀⠀⠀⠀⢀⢀⢀⢄⢄⡴⢕⢔⢔⢔⢔⢕⢕⢕⢕⢕⢕⢕⢱⢵⣺⢿⢝⢾⡿⢟⢕⢎⡿⡿⣿⣿⣿⣿⣿⣿⡿⢟⣿⣿⣿⣿⣿⣿⣿⣿⡟⣻⣿⣿⣟⣝⣝⣽⣵⣟⣿⣣⣼⣿⢿⣿⣿⣿⣿⣿⣿⣿⣿⣿⣿⣿⣿⣿⣿⣿⣿⢿⣿⣿⣿⣿⣿⣿⣿⡿⣿⣿⣿⣿⣿⣿⣿⣿⣿⣿⣿⣿⣿⣿⣿⣿⣿⣽⣿⣽⣻⣿⣿⣿⣷⣿⣿⣿⣿⣿⣟⣿⣿⣿⣿⣿⣿⣿⣾⣿⣧⣵⣕⣿⣿⣯⢕⢝⢕⢕⢕⢕⢕⢔⢕⢕⢕⣕⢕⢅⢕⢀⢀⢀⢄⢀⢀⢀⢀⢀⢀⢀⠀⠀⠀⠀⠀⠀⠀⠀⠀⠀⠀⠀⠀⠀⠀⠀⠀⠀⠀⠀⠀⠀⠀⠀⠀⠀⠀⠀⠀⠁⠀</a:t>
            </a:r>
            <a:br/>
            <a:r>
              <a:t>⠐⠀⠀⠀⠀⠀⠀⠀⠀⠀⠀⠀⠀⠀⠀⠀⠀⠀⠀⠀⠀⠀⠀⠀⠀⠀⠀⠀⠀⠀⠀⠀⠀⠀⠀⢕⢕⢕⢕⢕⠀⠀⢀⢀⢄⢄⢄⢄⢔⢔⢕⢕⠕⠕⠕⠕⠜⢜⢕⢟⢏⢕⠑⠁⠕⢜⢇⢕⠑⠑⢕⢕⢝⢧⡕⣻⣿⣷⣕⡕⢇⣾⣿⣿⣿⣿⣿⣿⣿⣿⣿⣿⣿⣿⣿⣿⣿⡿⣳⣿⣿⣟⣻⢿⣿⣿⣿⣷⣿⣿⣿⣿⣼⣏⢿⣿⣿⣿⣿⣿⣿⣿⣿⣿⣿⣿⣿⣿⣿⣾⣿⣿⣿⣿⣿⣾⣿⣿⣿⣿⣿⣿⣿⣿⣿⣿⣿⣿⣿⣿⣿⣿⣿⣿⣿⣿⣿⣿⣿⣿⣿⣧⣽⣿⣿⣿⣿⣿⣿⣿⣿⣿⡟⢹⣿⣿⣿⣿⣿⣯⣿⣿⣿⣳⣷⢧⣷⣇⣕⣕⡕⢵⢕⣕⡼⡟⢇⢕⢕⢕⡕⢕⢕⢕⢕⢕⣕⣕⣕⡕⢕⢕⢕⢀⢔⢀⠀⠀⠀⠀⠀⠀⠀⠀⠀⠀⠀⠀⢀⢀⢀⢀⢀⢀⠀⠀⠀⠀⠀⢀⠀</a:t>
            </a:r>
            <a:br/>
            <a:r>
              <a:t>⠀⠀⠀⠀⠀⠀⠀⠀⠀⠀⠀⠀⠀⠀⠀⠀⠀⠀⠀⠀⠀⠀⠀⠀⠀⠀⠀⠀⠀⠀⠀⢀⢀⢀⢀⣵⣷⣷⣾⡇⠕⠕⠕⠑⠑⠑⠑⠁⠁⠀⠀⠀⠀⢠⣔⢀⠀⢕⢕⢞⠕⠑⠀⠀⠀⠑⢕⢕⢔⢀⢕⢕⢕⣵⢸⢿⣿⣿⣿⣷⣷⣵⣟⣾⡻⢟⣿⣿⣿⣿⣿⣿⣿⣿⣿⣿⡟⣏⣿⢿⣿⣿⣿⣷⣼⣽⣿⣿⣿⣿⣿⣾⣿⣿⣿⣿⣿⣿⣿⣿⣿⣿⣿⣿⣿⣿⣟⣿⣿⣿⣿⣿⣿⣿⣿⣿⣿⣿⣿⣿⣿⣿⣿⣿⣿⣿⣿⣿⣿⣿⣿⣿⣿⣿⣿⣿⣿⣿⣿⣿⣿⣿⣿⣿⣿⣿⣟⣟⢿⡿⣿⣿⣷⣾⣿⣿⣿⣿⣿⣿⣿⣿⣿⣿⢯⣿⣿⢿⢿⣷⣵⣼⡵⢾⢟⡟⣷⡿⢿⣷⡇⢕⣵⣵⣵⣼⣽⣿⣿⣻⣿⣿⣷⣾⣿⣷⣵⣵⣵⣕⣕⣔⡔⢔⢔⢔⢔⢔⢕⢕⢕⢕⢕⢕⢕⢕⢕⢕⢕⢕⠀</a:t>
            </a:r>
            <a:br/>
            <a:r>
              <a:t>⠀⠀⠀⠀⠀⠀⠀⠀⠀⢀⢀⢀⢀⢄⢄⢄⢄⢀⢄⢔⢔⢔⢔⢔⢔⢔⢔⢰⢕⢕⢕⠇⠕⠑⠑⢟⢟⢏⢝⢕⠀⠀⠀⠀⠀⠀⠀⠀⠀⠀⠀⠀⠀⠁⠟⢝⢗⢔⢕⢕⢀⢄⢅⢄⢀⠀⢕⢵⢕⢕⢺⢗⢾⣿⣿⣿⣿⡿⣿⣎⣝⣱⣏⢝⡹⢷⢿⣿⢿⣿⣟⡏⢻⣿⣿⣿⣿⣿⣿⣿⣷⣿⣻⣽⣿⣿⣿⢿⡿⣿⣿⣿⣿⣿⣿⣿⣿⣿⣿⣿⣿⣿⣿⣿⣿⣿⣿⣿⣿⣿⣿⣿⣿⣿⣿⣿⣿⣿⣿⣿⣿⣿⣿⣿⣿⢿⣿⣿⣿⣿⣿⣿⣿⣿⣿⣿⣿⣿⣿⣿⣿⣿⣿⣿⣿⣿⣷⣵⣵⣾⣿⣿⣿⣿⣿⣿⣿⣿⣿⣿⣿⣿⣿⣿⣿⣿⣿⣿⣿⣿⣿⣿⣿⣷⢗⣾⣿⣧⣕⣱⡕⢜⢝⢟⢟⢿⢿⢿⣿⣿⣿⣿⣿⣿⣿⣿⣿⣿⣿⣷⣷⣵⣽⣽⣕⣕⢕⢕⢕⢕⢕⢕⢕⢕⢕⢕⢕⢕⢕⢕⠀</a:t>
            </a:r>
            <a:br/>
            <a:r>
              <a:t>⢄⢄⢔⢔⢔⢔⢕⢕⢕⢕⢕⢕⢕⢕⢕⢕⢕⢕⢕⢕⢕⠕⠕⠑⠑⠑⠁⠁⠀⠀⠀⠀⠀⠀⠀⢕⢕⢕⢕⢕⠀⠀⠀⠀⠀⠀⠀⠀⠀⠀⠀⠀⠀⠀⢀⢕⢕⢕⠕⠕⢑⢕⢅⢕⢔⢕⡕⢕⠕⢵⢜⢕⢕⢝⢏⢝⢟⡹⢟⢟⢕⢕⢕⢕⢱⢞⢻⢿⣵⣝⣹⣿⢜⢿⢿⣿⣧⡿⢿⣏⢝⢕⢝⣿⢿⣿⣿⣧⣵⣼⣿⣿⣿⣿⣿⣿⣿⣿⣿⣏⢝⣯⣿⣿⣿⣿⣿⣿⣿⣿⣿⣿⣿⣿⣿⣿⣿⣿⣿⣿⣿⣿⣿⣿⣿⣷⣿⣿⣿⣿⣿⣿⣿⣿⣿⣿⣿⣿⣿⣿⣿⣿⣿⣿⣿⣿⣿⣿⣿⣿⣿⣿⣿⣿⣿⣿⣿⣿⣿⣿⣿⣿⣿⡿⢟⢟⡟⢟⣾⣿⣿⣿⣿⢿⣿⣿⣿⣿⣿⣿⡇⢀⢀⠁⠁⠑⠑⠑⠑⠜⠝⢹⢟⢟⣿⡿⢿⢿⣿⣿⣿⣿⣿⣿⣿⣿⣿⣿⣷⣷⣵⣱⣕⡕⢕⢕⢕⢔⢔⢕⠀</a:t>
            </a:r>
            <a:br/>
            <a:r>
              <a:t>⢕⢕⢕⢕⢕⢕⢕⢕⢕⢕⢕⠕⠕⠑⠑⠑⠁⠁⠁⠀⠀⠀⠀⠀⠀⠀⠀⠀⠀⠀⠀⠀⠀⠀⠀⢕⢕⢕⢕⠁⠀⠀⠀⠀⠀⠀⠀⠀⢄⢄⠀⠕⢕⠁⠁⢅⢄⢔⢕⢕⠕⢕⢕⢕⢔⢕⢇⢕⢑⢀⢅⢕⢕⢱⣕⡕⢕⢕⢕⢕⢕⢕⢱⢇⢕⢕⢜⢷⣽⢯⣻⣿⢕⣾⣾⣿⣯⢇⢞⢝⢟⡿⣿⣟⢕⣿⣿⣿⣿⣿⣿⣿⣿⣿⣿⣿⣿⣿⣿⢟⣷⣽⣿⣿⣿⣿⣿⣿⣿⣿⣿⣿⣿⣿⣿⣿⣻⣿⣿⣿⣿⣿⣿⣿⣿⣷⣿⣿⣿⣿⡿⢻⣿⡿⣿⣿⣿⣿⣿⣿⣿⣿⣿⣿⣿⣿⣿⣿⣿⣿⣽⣿⣿⣿⣿⣿⣿⣿⣿⣿⣿⣿⣿⢇⢱⣧⣱⣕⡝⣝⣻⣿⣿⣿⡿⢿⣟⢟⢻⣿⢇⠁⠁⠁⠑⠑⠀⢔⠄⠀⢄⢄⠀⢕⢝⠑⠑⠑⠑⠕⠜⢝⢝⢝⢝⢟⢟⢿⢿⢿⢿⣿⣿⣿⣿⣷⣷⣵⣵⣵⠀</a:t>
            </a:r>
            <a:br/>
            <a:r>
              <a:t>⢕⢕⠕⠑⠑⠑⠁⠁⠀⠀⠀⠀⠀⠀⠀⠀⠀⠀⠀⠀⠀⠀⠀⠀⠀⠀⠀⠀⠀⠀⠀⠀⠀⠀⠀⢕⢕⢕⢕⢀⠀⠀⠀⠀⠀⠀⠀⠀⢀⢄⢔⠔⠕⠕⠑⠁⠁⢄⢔⢕⢕⢕⠕⠑⡜⠁⠁⢀⢕⢔⠕⠑⠑⢜⢟⣕⢕⢕⢕⢕⣷⡾⢿⢳⢳⢵⢗⢝⢕⡎⣿⡿⢿⢿⣿⢝⢕⣕⣕⢕⢕⢕⢜⢻⣷⣿⣿⣿⣿⣿⣿⡿⣿⣿⣿⣿⣿⣿⣷⣽⣿⣿⣿⣿⣿⣿⣿⣿⣿⣿⣿⣿⣟⣿⣿⣿⣿⢫⣻⣿⣿⣿⣿⣿⣿⣿⣿⣿⣿⣿⣵⡕⣝⢇⣱⣵⣼⡷⡝⢟⣿⣿⣿⢟⢟⢗⢇⡽⢻⣿⣿⣿⣿⣿⣿⣿⣿⣿⣿⣿⣿⣿⣼⣵⣮⢿⡯⢕⣱⢟⣿⣿⣿⣏⢕⣼⣿⣿⢇⢕⠑⢄⢄⢀⠀⠀⠀⠀⠀⠀⠀⠀⢕⢝⢕⠀⠀⠀⠀⠀⠀⠀⠀⠀⠁⠁⠑⠑⠑⠕⠕⢕⢕⢜⢝⢝⢝⢝⢝⢟⠀</a:t>
            </a:r>
            <a:br/>
            <a:r>
              <a:t>⠀⠀⠀⠀⠀⠀⠀⠀⠀⠀⠀⠀⠀⠀⠀⠀⠀⠀⠀⠀⠀⠀⠀⠀⠀⠀⠀⠀⠀⠀⠀⠀⠀⠀⠀⢕⢕⢇⢜⠁⠀⠀⢀⢄⠄⠔⠑⠑⠁⢱⡁⢀⢀⢔⠔⢕⠑⠁⠑⠁⠄⠀⠀⠀⢜⢔⢔⢜⢅⢕⢀⠀⢁⢀⠑⠕⠕⢕⢕⢕⢝⢕⢕⢕⢕⢕⢕⢱⢕⢜⢇⢕⢕⢕⢕⢕⡺⢟⢗⢇⡼⢜⢝⣽⣿⢿⢿⡻⣼⡯⡕⢗⡿⣿⣿⣿⣿⣿⣿⣿⣿⣿⣿⣿⣿⣿⣿⣿⣿⣿⣿⣿⣿⣿⣽⣿⣿⣽⢟⣿⣿⣿⣟⣷⣽⣿⣿⣯⣻⣿⣿⣿⣿⣿⣿⣿⣯⣝⣵⣷⣝⣿⣿⣿⣞⣕⢏⢕⢕⢽⣿⣿⣿⣿⣿⣿⣿⣿⣿⣿⣿⣿⣿⣿⣿⣇⣿⣾⣾⣯⣾⣯⣼⣿⣸⢿⣿⢿⣱⢇⢀⠀⠁⠑⠀⠀⠑⠀⢀⠀⠀⢄⢕⢕⢕⠀⠀⠀⠀⠀⠀⠀⠀⠀⠀⠀⠀⠀⠀⠀⠀⠀⠀⠀⠁⠁⠑⠑⠑⠕⠀</a:t>
            </a:r>
            <a:br/>
            <a:r>
              <a:t>⠀⠀⠀⠀⠀⠀⠀⠀⠀⠀⠀⠀⠀⠀⠀⠀⠀⠀⠀⠀⠀⠀⠀⠀⠀⠀⠀⠀⠀⠀⠀⠀⠀⠀⠀⢕⣱⣷⣷⠇⠑⠁⠁⠀⠀⠀⢀⢄⢔⣾⣿⣧⢑⠁⠀⠀⠀⠀⠀⠀⠀⠄⢔⢕⢕⢕⢕⢕⠑⠑⢄⢕⡕⢕⢅⠑⠱⠑⠁⢕⢕⢕⢕⢕⠑⢕⢀⢑⢕⡕⢕⢷⢕⢕⡕⢕⢕⣗⢕⢕⣵⣵⣾⡗⡝⢺⢺⣯⢕⢇⣻⣿⣧⣽⣿⣿⣿⣿⣿⣿⣿⣿⣿⡏⢻⢿⢿⣿⣟⡿⣿⣿⣿⣿⣿⡿⣿⣿⡼⣿⣿⣿⣿⣿⣿⣿⣿⢿⢏⣟⣟⣿⣿⣝⢻⣽⣟⣿⡏⢝⢇⢕⢻⣿⣽⡜⢇⢜⡱⣸⣿⣿⣿⣿⣿⣿⣿⣿⣿⣿⣿⣿⣿⣿⢿⣿⣽⣿⣿⣿⣿⡿⢿⢿⢻⢇⢝⢿⢕⠀⠀⠁⠁⠀⠀⠀⠀⢀⠀⠁⠑⢕⢕⢕⢕⠀⠀⠀⠀⠀⠀⠀⠀⠀⠀⠀⠀⠀⠀⠐⠐⠄⠄⢀⢀⠀⠀⠀⠀⠀⠀</a:t>
            </a:r>
            <a:br/>
            <a:r>
              <a:t>⠀⠀⠀⠀⠀⠀⠀⠀⠀⠀⠀⠀⠀⠀⠀⠀⠀⠀⠀⠀⠀⠀⠀⠀⠀⠀⠀⢀⢀⠄⠄⠀⠀⠁⠁⠜⢝⢕⢕⢄⢀⢀⢄⢔⢔⠕⠑⠑⠁⣿⣿⣿⣷⣄⢀⢀⠀⠀⠀⠀⠀⠐⠑⢕⠁⠐⢑⢕⢕⢕⢕⢕⢕⢕⠁⢕⠑⢀⠄⢄⢕⡇⢕⠀⠀⠁⠄⢔⠕⢕⢕⢜⡇⢕⢜⢱⢕⢷⣿⡿⡿⢟⢕⢝⢕⢱⢕⡎⡝⢺⣿⣿⣗⣻⣿⣿⣿⣿⣿⣿⣿⣿⢕⢜⢕⢇⢕⢝⢻⣷⣿⣿⣻⣿⣿⣿⣽⣿⣷⣿⣿⣿⡿⢿⣷⢎⢷⣷⣷⣿⣿⣿⣻⣿⣽⣿⣱⡇⢕⢕⢕⢕⣕⡟⢻⣿⣵⣷⣾⣿⣿⣿⣿⣿⣿⣿⣿⣿⣿⣯⢾⢿⣿⢿⢿⣿⣾⢧⢻⢏⢕⢅⢕⢎⢕⢕⢱⢕⠕⠀⠀⠀⠀⠀⠀⠀⠀⠀⠁⠀⢕⢕⢕⢕⢁⠀⠀⠀⠀⠀⠀⠀⠀⠀⠀⠀⠀⠀⠀⠀⠀⠀⠀⠀⠀⠁⠁⠐⠐⠔⠀</a:t>
            </a:r>
            <a:br/>
            <a:r>
              <a:t>⠀⠀⠀⠀⠀⠀⠀⠀⠀⠀⠀⠀⠀⠀⠀⠀⠀⠀⢀⢀⢀⢄⠄⠔⠐⠁⠁⠀⠀⠀⠀⠀⠀⠀⠀⢀⣱⣾⣿⡕⠕⠑⠁⠁⠀⠀⠀⠀⠀⣿⣿⣿⣿⣿⣧⢀⢄⠄⠀⠀⠀⠀⠀⢄⢕⢵⣵⢕⢳⢿⢗⢣⣕⡄⢀⢕⢔⢕⢔⢕⢟⢇⢀⠁⠐⠀⢁⢕⢕⢕⢕⢜⣕⢕⢕⢕⢜⣝⡹⡇⢜⢗⢧⡕⢕⡕⢕⢇⣝⣽⡟⣻⣿⢟⣿⣿⣿⣿⣿⣿⢿⣿⣣⢕⡕⡟⢕⢜⢕⢼⢿⣿⣿⣿⣿⣿⣿⣿⡿⢿⢟⢝⢗⢳⡷⢽⣿⢿⢿⣿⣿⡷⢾⣿⣿⣯⡝⣝⣱⣕⢕⢕⢜⢕⢕⡸⢟⣿⣿⣿⣿⣿⣿⣿⣿⣿⣿⣿⣿⣿⣾⢿⣿⣿⡧⡜⢱⡕⢕⢧⣵⢕⢗⣗⣕⢕⢕⡕⠀⠀⠀⠀⠀⠀⠀⠀⠀⠀⠀⠀⢕⢕⢕⢕⠑⠀⠀⠀⠀⠀⠀⠀⠀⠀⠀⠀⠀⠀⠀⠀⠀⠀⠀⠀⠀⠀⠀⠀⠀⠀⠀</a:t>
            </a:r>
            <a:br/>
            <a:r>
              <a:t>⠀⠀⠀⠀⠀⠀⠀⠀⢀⢀⢄⢄⢔⢔⢔⠔⠕⠑⠑⠁⠀⠀⠀⠀⠀⠀⠀⠀⠀⢀⢄⢄⢔⢕⢕⠕⢝⢟⢝⢕⠀⠀⠀⠀⠀⠀⢀⠄⢔⣿⣿⣿⣿⣿⣿⡇⢀⢀⢀⢄⢔⢕⢕⢕⠕⠑⠕⢱⣕⣸⣧⣵⢑⢕⢀⢕⢕⢕⢕⢕⢕⢱⢕⢀⡄⠑⠁⠁⢕⢕⢕⢜⢝⢕⢕⣇⢎⢕⢕⢕⣕⣵⡕⢵⢱⢕⢪⣽⡟⣼⣿⣟⣮⣿⢿⣿⣷⢿⢏⢝⢕⢟⣝⢕⢝⢏⣱⢝⢕⢷⣕⣾⣿⣿⣿⣿⣻⢏⢕⢕⣕⣕⣕⢕⢕⢕⢕⢕⣪⣫⣧⣕⣿⣿⣿⢿⢏⢹⡝⢝⣱⢕⣵⢗⢟⡟⢇⢕⢻⣿⣏⢹⣟⣟⣿⣿⣝⣽⡿⢕⣵⣷⣷⣷⣮⣗⢟⠑⠑⢱⢝⣵⢕⢜⢝⢝⠇⠀⠀⠀⠀⠀⠀⠀⠀⠀⠀⠀⠀⠀⢕⢕⢕⢕⠀⠀⠀⠀⠀⠀⠀⠀⠀⠐⠄⠄⢀⢀⠀⠀⠀⠀⠀⠀⠀⠀⠀⠀⠀⠀⠀</a:t>
            </a:r>
            <a:br/>
            <a:r>
              <a:t>⠀⢀⢀⢄⢔⢔⢕⢕⢕⠕⠑⠁⠁⠀⠀⠀⠀⠀⠀⠀⠀⠀⠀⠀⢀⢄⢔⢔⢕⢕⠕⠑⠁⠀⠀⠀⠁⢕⢕⢕⢀⢀⢄⠔⠐⠁⠀⢀⢱⣿⣿⣿⣿⣿⣿⣷⣕⢱⢇⢕⢕⢕⠕⠁⠀⠀⠀⠀⠈⠏⢝⢝⢕⣄⢁⠁⠑⢕⢔⢔⢕⢕⠕⢔⠁⠀⢄⢕⢕⢕⢕⢕⢕⢕⢕⢻⣵⣕⣵⡿⣷⣿⢜⢕⢕⢕⣷⣏⣳⣿⣿⣿⣿⣫⣿⣾⢕⢎⢕⢕⡕⢱⢱⢕⢕⢸⣿⢇⢱⢷⣿⣿⣿⣿⣿⣿⣿⢇⢕⢕⢕⢜⢝⢕⢕⢵⢵⣾⣿⣿⣿⣿⣿⢕⢕⢕⡕⣕⡜⢫⢕⢕⢇⢕⢱⣗⣣⢵⣵⢎⢕⢼⢿⣿⣟⣿⣿⣿⢕⢕⢧⢕⢝⢟⢟⢝⢱⢗⢕⢗⢟⢟⡧⢵⠑⠁⠀⠀⠀⠀⠀⠀⠄⢀⠀⠀⠀⠀⠀⠀⢕⢕⢕⢕⠀⠀⠀⠀⠀⠀⠀⠀⠀⠀⠀⠀⠀⠀⠁⠐⠀⠄⠄⠀⢀⠀⠀⠀⠀⠀⠀</a:t>
            </a:r>
            <a:br/>
            <a:r>
              <a:t>⢕⠕⠕⠑⠑⠁⠁⠀⠀⠀⠀⠀⠀⠀⠀⠀⠀⠀⢀⢄⢄⢔⢕⢕⠕⠕⠑⠁⠀⠀⠀⠀⠀⠀⠀⠀⠀⣱⣷⢾⢇⠁⠀⠀⠀⠐⠁⠀⢱⣿⣿⣿⣿⣿⣿⣿⢕⢕⢕⢕⠕⠀⠀⠀⠀⠀⠀⠀⠀⠀⠀⠁⠜⢝⢕⠔⠀⢕⢕⠇⢕⢕⢁⢕⢱⢵⢕⢎⢕⣷⣧⣕⣕⢕⢜⣾⢝⢕⢇⡸⢜⢕⢜⡕⢕⢣⣿⣧⣽⣿⣿⣿⢿⡿⣿⡾⢗⢕⢵⣿⢕⣵⢕⢕⢕⢝⢕⢕⣕⣿⣿⣿⣿⣿⣿⣿⡟⢇⢕⢕⢕⢕⢕⢕⢕⢕⢕⡱⢜⣟⣿⣻⣕⢕⢕⢱⢜⢻⢧⣼⡇⢜⡗⢇⢜⣷⢕⢱⣹⡇⢕⢕⢕⢝⢕⢕⢱⢵⢵⡕⡕⢑⢕⢱⢱⢾⢇⢕⢕⣱⣹⠝⠙⠀⠀⠀⠀⠀⠀⠀⠀⠀⠀⠀⠁⠀⠐⠄⠀⢀⢕⢕⢕⠁⠀⠀⠀⠀⠀⠀⠀⠀⠀⠀⠀⠀⠀⠀⠀⠀⠀⠀⠀⠀⠁⠑⠐⠔⢔⢔⠀</a:t>
            </a:r>
            <a:br/>
            <a:r>
              <a:t>⠀⠀⠀⠀⠀⠀⠀⠀⠀⠀⠀⠀⠀⢀⢄⢔⢔⢄⢔⠕⠑⠑⠁⠀⠀⠀⠀⠀⠀⠀⠀⠀⢀⠄⠐⠑⠁⢕⢸⣧⢇⠀⠀⠀⠀⢀⢄⢔⢸⣿⣿⣿⣿⣿⣿⣿⡇⠕⠁⠀⠀⠀⠀⠀⠀⠀⠀⠀⠀⠀⠀⠀⠀⠁⠕⢕⢔⢔⢔⢄⢄⢕⢕⡜⢾⢵⡸⢞⢱⢕⣵⣵⢇⢿⢜⣱⣧⣣⣞⡕⡕⢷⣿⣽⣕⣱⣜⢟⣿⣿⣷⣵⣕⢕⣱⣱⡕⢕⢕⣜⡜⣿⢕⢕⡕⢇⢧⣏⣝⢻⣿⣿⣿⣿⣿⣿⣿⣵⣕⣕⢱⣕⢕⢕⢕⢕⣸⣿⣿⣿⢏⢟⣿⣕⢕⢕⢕⢕⢜⢻⣧⡜⢺⡷⢷⣿⡷⣧⣏⢕⢕⢱⢕⢕⢕⢕⠕⢕⢱⢿⢇⢕⢕⢅⢕⢕⢱⣧⢕⠘⠁⠀⠀⠀⠀⠀⠀⠀⠀⠀⣠⣇⠀⠀⠀⠀⠀⠀⠀⢕⢕⢕⢕⠀⠀⠀⠀⠀⠀⠀⠀⠀⠀⠀⠀⠀⠀⠀⠀⠀⠀⠀⠀⠀⠀⠀⠀⠀⣀⣁⠀</a:t>
            </a:r>
            <a:br/>
            <a:r>
              <a:t>⠔⠐⠀⠀⠀⠀⠀⠀⢀⢄⢔⢕⢕⢕⠕⠑⠁⠁⠀⠀⠀⠀⠀⠀⠀⠀⠀⢀⢀⠄⠐⠁⠀⠀⢀⠄⠀⠑⢜⣕⣕⢔⢔⠔⢑⢕⢕⢕⢸⣿⣿⣿⣿⣿⣿⣿⣿⢀⢄⠐⠁⠀⠀⠀⠀⠀⠀⠀⠀⠀⠀⠀⠀⠀⠀⠀⠘⠱⢗⢾⡿⢵⣼⣧⡕⢜⣕⢵⡜⢻⡕⢪⡕⢱⢵⢗⢞⢏⢜⢇⢕⡕⢕⢜⢝⢿⢿⣿⣿⢻⣿⣧⣼⣿⣿⣿⡜⢇⢜⢝⢿⡻⡏⢕⢱⢝⢕⣼⢞⢿⣿⣿⣿⣿⣿⣿⣿⣿⣿⣿⣯⣝⣷⣷⣷⡿⢏⢝⣻⣷⢕⢜⣹⣿⣗⢵⣕⢱⢕⡕⢿⡽⢣⣵⢕⢜⣗⢜⢜⡝⢻⣷⡕⢕⢔⢅⢕⢕⢑⢑⢕⢑⢕⡕⢕⠕⠜⠁⠀⠀⠀⠀⠀⠀⠀⠀⠀⢀⣠⣾⣿⣿⠀⠀⠀⠀⠀⠀⠀⢕⢕⢕⢕⠀⠀⠀⠀⠀⠀⠀⠀⠀⠀⠀⠀⠀⠀⠀⠀⠀⠀⠀⠀⠀⢴⣶⣿⣿⣿⣿⠀</a:t>
            </a:r>
            <a:br/>
            <a:r>
              <a:t>⠀⠀⠀⠀⢀⢄⢔⢕⠕⠑⠑⠁⠀⠀⠀⠀⠀⠀⠀⠀⠀⠀⠀⠀⠀⠀⠀⢀⢀⠄⠀⠀⠀⠁⠀⠀⢀⢄⢱⣿⣿⢕⢄⢕⢕⢕⢕⢕⢕⣿⣿⣿⣿⣿⣿⣿⣿⣇⠄⠀⠀⠀⠀⠀⠀⠀⠀⠀⠀⠀⠀⠀⠀⠀⠀⠀⠀⠀⠀⠁⠑⢕⢟⣵⣼⢇⢕⢱⢜⢕⢕⡜⢕⢕⢕⢕⢕⢕⢕⢕⢕⢕⢕⢕⢜⡝⢞⢜⢿⣿⣿⣾⣽⣿⢇⢕⢎⢇⡕⡕⢕⢝⢱⣧⢇⢎⣧⣟⣽⣗⢻⣿⣿⡿⢿⣿⣿⣿⢣⣿⣿⣿⣿⢟⢿⣧⣧⣎⡕⢱⡵⢕⢝⢝⢿⣵⡕⢵⢕⢗⢸⣟⡜⢝⢷⣵⣼⣵⣕⣸⣷⢕⢕⢜⢕⡵⣕⡵⢕⠕⠑⠅⢕⠕⠑⠀⠀⠀⠀⠀⠀⠀⠀⠀⠀⢀⣴⣿⣿⣿⣿⣿⢔⠀⠀⠀⠀⠀⠀⢕⢕⢕⠕⠀⠀⠀⠀⠀⠀⠀⠀⠀⠀⠀⠀⠀⠀⠀⠀⠀⠀⠀⠀⠀⠀⠙⢿⣿⣿⣿⠀</a:t>
            </a:r>
            <a:br/>
            <a:r>
              <a:t>⢄⢄⠔⠕⠑⠁⠁⠀⠀⠀⠀⠀⠀⠀⠀⠀⠀⠀⠀⠀⠀⠀⠀⢀⢄⠔⠑⠁⠀⠀⠀⢀⢀⢔⢔⢕⢕⢕⢕⣿⣷⡟⢕⢕⢕⢕⢕⠕⢕⣿⣿⣿⣿⣿⣿⣿⣿⣿⡄⠀⠀⠀⠀⠀⢀⠔⠁⠀⠀⠀⠀⠀⠀⠀⠀⠀⠀⠀⠀⠀⠀⠀⠑⠑⠕⢣⢕⢕⢜⠕⢕⢕⢄⠀⠁⢕⢕⢕⡕⢕⢕⢕⢕⢕⢕⢕⢕⢕⢜⡟⢿⣿⢿⢵⣕⢕⡕⢕⢱⡜⢳⣷⣿⡕⣱⣕⢻⣿⣿⣿⣿⢯⣻⣞⣿⣿⣿⣿⣿⣿⣿⣿⣿⣧⢕⢸⣿⡧⢝⢳⣿⢧⢕⢕⣵⣷⡧⡕⢕⢕⢎⢝⢏⢕⢸⢇⢕⢝⣿⢿⣿⣧⡱⢵⣵⡿⢏⢕⢕⠕⠀⠀⠀⠀⠀⠀⠀⠀⠀⠀⠀⠀⠄⢀⣵⣿⣿⣿⣿⣿⣿⡿⠁⠀⠀⠀⠀⠀⢔⢕⢕⢕⠀⠀⠀⠀⠀⠀⠀⠀⠀⠀⠀⠀⠀⠀⠀⠀⠀⠀⠀⠀⠀⠀⠀⠀⠀⠙⢿⣿⠀</a:t>
            </a:r>
            <a:br/>
            <a:r>
              <a:t>⣅⣀⠀⠀⠀⠀⠀⠀⠀⠀⠀⠀⠀⠀⠀⠀⠀⠀⠀⢄⢄⢔⢕⢕⢅⠀⠀⢀⢄⢔⢕⢕⢕⢕⢕⢕⢕⢕⢕⢻⣿⣷⡇⠕⠑⠁⠀⠄⢱⣿⣿⣿⣿⣿⣿⣿⣿⣿⣧⠀⠀⢀⢄⠑⠁⠀⠀⠀⢀⠀⠀⠀⠀⠀⠀⠀⠀⠀⠀⢀⠀⠀⠀⠀⠀⠀⠁⠑⠗⢄⠁⢕⢕⢕⢕⢕⢕⢕⢕⢕⢕⢕⢕⢕⢕⢕⢕⢕⢕⢇⢕⢕⢕⢕⢜⢕⢜⢇⢕⢻⣧⡜⢿⣿⣿⢿⣾⡿⢫⢟⢝⢕⢕⢕⢻⢻⢟⢻⣿⣿⣿⣿⣿⣿⢇⡕⢝⢕⢧⣕⡜⣕⡵⢇⢕⣜⣷⡇⢇⢕⢕⢕⢕⢕⢅⢕⢑⢜⢝⢕⢝⢟⢿⡝⢝⢕⠕⠑⠁⠀⠀⠀⠀⠀⠀⠀⠀⠀⠀⠀⠀⠀⢀⣼⣿⣿⣿⣿⣿⣿⢟⠁⠀⠀⠀⠀⠀⠀⢕⢕⢕⢕⠀⠀⠀⠀⠀⠀⠀⠀⠀⠀⠀⠀⠀⠀⠀⠀⠀⠀⠀⠀⠀⠀⠀⠀⠀⠀⠀⠙⠀</a:t>
            </a:r>
            <a:br/>
            <a:r>
              <a:t>⣿⣿⣿⣿⣶⣶⣤⣤⣀⡀⠀⠀⠀⠀⢀⢄⢔⢕⢕⢕⢕⢕⠑⠁⢀⢄⢔⢕⢕⢕⢕⢕⢕⢕⢕⢕⢕⢕⢕⢜⢻⣟⡕⢔⠐⢁⢔⢕⢸⣿⣿⣿⡟⣿⣿⣿⣿⣿⣿⣕⠔⠑⢄⠀⠀⠀⢔⠕⠀⠀⠀⠀⠀⠀⠀⠀⠀⢀⢕⢕⠁⠀⠀⠀⠀⠀⠀⠀⠀⠀⠁⠑⠕⢱⢕⣷⣧⢇⢱⢕⢕⢕⢕⢕⢕⢕⢕⢕⢻⣿⢕⠑⢕⢕⢕⢕⡇⢕⢕⢱⢝⢿⣼⣿⣿⣿⣿⢷⢇⢕⢕⢕⢗⢾⢵⣼⣾⢞⢹⣿⢹⣿⣿⣳⢕⢕⡱⢕⣿⣿⣿⣟⡿⡷⢷⣕⢜⢕⢕⢕⣧⢕⢕⢕⣱⡵⢕⡕⢕⢕⠕⠑⠘⠑⠁⠁⢄⢀⠀⠐⠕⢄⢀⠀⠀⠀⠀⠀⠀⠀⠀⢀⣼⣿⣿⣿⣿⣿⣿⢏⠀⠀⠀⠀⠀⠀⠀⢀⢕⢕⢕⠀⠀⠀⠀⠀⠀⠀⠀⠀⠀⠀⠀⠀⠀⠀⠀⠀⠀⠀⠀⠀⠀⠀⠀⠀⠀⠀⠀⠀⠀</a:t>
            </a:r>
            <a:br/>
            <a:r>
              <a:t>⣿⣿⣿⣿⣿⣿⣿⣿⣿⣿⣿⣷⣶⣶⣵⣥⣕⣑⡑⠑⠁⠄⢔⢕⢕⢕⢕⢕⢕⢕⢕⢕⢕⢕⢕⢕⢕⠕⠑⢀⠕⢻⣷⡕⢕⠑⠑⠁⢸⣿⣿⣿⣧⣿⣿⣿⣿⣿⣿⣿⣆⠁⠄⢀⢄⠑⠀⠀⠀⠀⠀⠀⠀⠀⠀⢀⢕⢕⠑⠀⠀⠀⠀⠀⠀⠀⠀⠀⠀⠀⠀⠀⢀⠀⠁⠁⠁⠑⠑⠕⠕⢕⢕⢜⣕⣷⣵⣕⡱⢟⡇⢔⢕⢇⢱⢕⢇⢕⢇⢇⢕⢕⢹⣿⣿⣿⣿⣿⡕⢕⢕⢕⢕⣵⣽⢇⡟⣇⣼⣻⣧⣿⣿⣟⣕⣕⡻⢿⡝⢻⣟⡇⢇⢕⢕⢕⢕⡕⢕⢕⢹⡧⠕⠕⠘⠑⠈⠁⠁⠀⠀⠀⠀⠀⠀⠀⠀⠑⢕⢔⢄⢁⢕⢕⢄⠀⠀⠀⠀⠀⣠⣾⣿⣿⣿⣿⡿⣟⣵⠀⠀⠀⠀⠀⠀⠀⠀⢕⢕⢕⢕⠀⠀⠀⠀⠀⠀⠀⠀⠀⠀⠀⠀⠀⠀⠀⠀⠀⠀⠀⠀⠀⠀⠀⠄⢀⢀⠀⠀⠀⠀</a:t>
            </a:r>
            <a:br/>
            <a:r>
              <a:t>⣿⣿⣿⣿⣿⣿⣿⣿⣿⣿⣿⣿⣿⣿⣿⣿⣿⣿⣿⣿⣿⣷⣶⣦⣥⣥⣕⣕⣕⣑⣕⣕⣕⣕⡑⠁⢀⢄⢔⢔⢕⢝⣿⡇⢕⠁⠀⠀⢸⣿⣿⣿⣿⡞⣿⣿⣿⣿⣿⣿⣿⣧⡔⠑⠀⠀⠀⠀⠀⠀⠀⠀⠀⢀⢔⢕⠕⠁⠀⠀⠀⠀⠀⠀⠀⠀⠀⠀⠀⠀⠀⠀⢕⠔⠀⠀⠀⠀⠀⠀⠀⠀⠀⠁⠁⠑⠑⠙⠕⠕⠱⠵⠕⠕⢕⢕⢕⢕⢕⢜⢕⢕⣽⢜⢻⣿⡻⣿⣷⣧⢕⢕⢜⢝⣿⣷⣾⣿⣿⣿⣿⣿⣿⣿⣿⣿⣿⣿⢕⢿⠟⠕⠕⠕⠕⠑⠑⠑⠁⠁⠀⠀⠀⠀⠀⠀⠀⠀⠀⠀⠀⠀⠀⠀⠀⠀⠀⠕⢕⢕⢕⢕⢔⢕⢕⢕⢔⢀⣠⣾⣿⣿⣿⢿⣟⣽⣾⣿⣿⠀⠀⠀⠀⠀⠀⠀⢔⢕⢕⢕⠀⠀⠀⠀⠀⠀⠀⠀⠀⠀⠀⠀⠀⠀⠀⠀⠀⠀⠀⠀⠀⠀⠀⠀⠀⠀⠁⠑⠐⠔⠀</a:t>
            </a:r>
            <a:br/>
            <a:r>
              <a:t>⣿⣿⣿⣿⣿⣿⣿⣿⣿⣿⣿⣿⣿⣿⣿⣿⣿⣿⣿⣿⣿⣿⣿⣿⣿⣿⣿⣿⣿⣿⣿⣿⣿⡿⢑⢕⢕⢕⢕⢕⠕⠁⢜⢇⢕⢔⠀⠀⢜⣿⣿⣿⣿⣿⣟⣿⣿⣿⣿⣿⣿⣿⣷⡄⠀⠀⠀⠀⠀⠀⠀⠀⢔⢕⢕⠑⠀⠀⠀⠀⠀⠀⠀⠀⠀⠀⠀⠀⢔⠀⢀⢕⢕⢀⠀⠀⠀⠀⠀⠀⠀⠀⠀⠀⠀⠀⠀⠀⠀⠀⠀⠀⠀⠀⠀⠀⠀⠀⠀⠀⠀⠀⠁⠁⠁⠁⠁⠈⠁⠁⠁⠁⠁⠁⠁⠁⠈⠁⠁⠁⠁⠁⠀⠀⠀⠀⠀⠀⠀⠀⠀⠀⠀⠀⠀⠀⠀⠀⠀⠀⠀⠀⠀⠀⠀⠀⠀⠀⠀⠀⠀⠀⠀⠀⠀⠀⠀⠀⠀⠑⢕⢕⢣⣕⢕⢕⡱⣾⣿⣿⣫⣵⣾⣿⣿⣿⣿⣿⠏⠀⠀⠀⠀⠀⠀⢄⢕⢕⢕⠀⠀⠀⠀⠀⠀⠀⠀⠀⠀⠀⠀⠀⠀⠀⠀⠀⠀⠀⠀⠀⠀⠀⠀⠀⠀⠀⠀⠀⠀⠀⠀</a:t>
            </a:r>
            <a:br/>
            <a:r>
              <a:t>⣿⣿⣿⣿⣿⣿⣿⣿⣿⣿⣿⣿⣿⣿⣿⣿⣿⣿⣿⣿⣿⣿⣿⣿⣿⣿⣿⣿⣿⣿⣿⣿⡿⢕⢕⢕⠕⠑⠁⠀⠀⠀⠑⢕⢕⢕⢔⠀⠑⢿⣿⣿⣿⣿⣿⣯⡻⣿⣿⣿⣿⣿⣿⣿⣆⡀⠀⠀⠀⠀⢄⢕⢕⠕⠁⠀⠀⠀⠀⠀⠀⠀⠀⠀⠀⠀⢄⢕⠁⢔⣵⢕⢕⢀⠔⠀⠀⠀⠀⠀⠀⠀⠀⠀⠀⠀⠀⠀⠀⠀⠀⠀⠀⠀⠀⠀⠀⠀⠀⠀⠀⠀⠀⠀⠀⠀⠀⠀⠀⠀⠀⠀⠀⠀⠀⠀⠀⠀⠀⠀⠀⠀⠀⠀⠀⠀⠀⠀⠀⠀⠀⠀⠀⠀⠀⠀⠀⠀⠀⠀⠀⠀⠀⠀⠀⠀⠀⠀⠀⠀⠀⠀⠀⠀⠀⠀⠀⠀⠀⠀⠀⠑⢕⢜⢳⣾⣿⣿⣿⣿⣿⣿⣿⣿⣿⣿⡿⠑⠀⠀⠀⠀⠀⠀⢄⢕⢕⢕⠁⠀⠀⠀⠀⠀⠀⠀⠀⠀⠀⠀⠀⠀⠀⠀⠀⠀⠀⠀⠀⠀⠀⠀⠀⠀⠀⠀⠀⠀⠀⠀⠀</a:t>
            </a:r>
            <a:br/>
            <a:r>
              <a:t>⣿⣿⣿⣿⣿⣿⣿⣿⣿⣿⣿⣿⣿⣿⣿⣿⣿⣿⣿⣿⣿⣿⣿⣿⣿⣿⣿⣿⣿⣿⣿⡿⣱⣿⣷⣦⣴⢀⠀⠀⠀⠀⠀⠑⢕⢕⢕⢕⢀⢜⢿⣿⣿⣿⣿⣿⣿⣟⢿⣿⣿⣿⣿⣿⣿⣿⣦⡀⢄⠑⢔⢕⠑⠀⠀⠀⠀⠀⠀⢄⠁⠀⠀⠀⠀⢔⢕⠁⢰⣾⡏⢕⢕⢕⠀⠀⠀⠀⠀⠀⠀⠀⠀⠀⠀⠀⢀⠀⠀⠀⠀⠀⠀⠀⠀⠀⠀⠀⠀⠀⠀⠀⠀⠀⠀⠀⠀⠀⠀⠀⠀⠀⠀⠀⠀⠀⠀⠀⠀⠀⠀⠀⠀⠀⠀⠀⠀⠀⠀⠀⠀⠀⠀⠀⠀⠀⠀⠀⠀⠀⠀⠀⠀⠀⠀⠀⠀⠀⠀⠀⠀⠀⠀⠀⠀⠀⠀⠀⠀⠀⠀⠀⠀⢡⣾⣿⣿⣿⣿⣿⣿⣿⣿⣿⣿⡟⠁⠀⠀⠀⠀⠀⠀⢀⢕⢕⢕⠁⠀⠀⠀⠀⠀⠀⠀⠀⠀⠀⠀⠀⠀⠀⠀⠀⠀⠀⠀⠀⠀⠀⠀⠀⠀⠀⠀⠀⠀⠀⠀⠀⠀</a:t>
            </a:r>
            <a:br/>
            <a:r>
              <a:t>⣿⣿⣿⣿⣿⣿⣿⣿⣿⣿⣿⣿⣿⣿⣿⣿⣿⣿⣿⣿⣿⣿⣿⣿⣿⣿⣿⣿⣿⣿⡿⣱⣿⣿⣿⣿⣿⣷⡄⠀⠀⠀⠀⠀⠁⢕⢵⡜⢕⢕⠜⣿⣿⣿⣿⣿⣿⣿⣷⡻⣿⣿⣿⣿⣿⣿⣿⣿⣧⣕⠕⠀⠀⠀⠀⠀⠀⢀⢕⠀⠀⠀⠀⢀⢔⠕⠀⢰⣿⡿⢕⢕⢕⠀⠀⠀⠀⠀⠀⠀⠀⠀⠀⠀⢄⢀⢕⠀⠀⠀⠀⠀⠀⠀⠀⠀⠀⠀⠀⠀⠀⠀⠀⠀⠀⠀⠀⠀⠀⠀⠀⠀⠀⠀⠀⠀⠀⠀⠀⠀⠀⠀⠀⠀⠀⠀⠀⠀⠀⠀⠀⠀⠀⠀⠀⠀⠀⢕⢄⠀⠀⠀⠀⠀⠀⠀⠀⠀⠀⠀⠀⠀⠀⠀⠀⠀⠀⠀⠀⠀⠀⢀⢔⣾⣿⣿⣿⣿⣿⣿⣿⣿⣿⣿⢏⠕⢔⢀⠀⠀⠀⠀⢀⢕⢕⢕⠑⠀⠀⠀⠀⠀⠀⠀⠀⠀⠀⠀⠀⠀⠀⠀⠀⠀⠀⠀⠀⠀⠀⠀⠀⠀⠀⠀⠀⠀⠀⠀⠀⠀⠀</a:t>
            </a:r>
            <a:br/>
            <a:r>
              <a:t>⣿⣿⣿⣿⣿⣿⣿⣿⣿⣿⣿⣿⣿⣿⣿⣿⣿⣿⣿⣿⣿⣿⣿⣿⣿⣿⣿⣿⣿⣿⠃⠟⠟⠿⢿⠿⠟⠋⠁⠀⠀⠀⠀⢄⠔⢅⢱⢟⣵⢕⢀⢜⣿⣿⣿⣿⣿⣿⣿⣿⣟⢿⣿⣿⣿⣿⣿⣿⣿⣿⣷⣄⠀⠀⠀⢀⢔⠕⠀⠀⠀⠀⢀⢕⠕⠀⢱⣿⡿⢕⠑⢕⠀⠀⠀⠀⠀⠀⠀⠀⠀⠀⠀⢔⢐⢕⢕⠀⠀⠀⠀⠀⠀⠀⠀⠀⠀⠀⠀⠀⠀⠀⠀⠀⠀⠀⠀⠀⠀⠀⠀⠀⠀⠀⠀⠀⠀⠀⠀⠀⠀⠀⠀⠀⠀⠀⠀⠀⠀⠀⠀⠀⠀⠀⠀⠀⠀⠀⠕⢄⠀⠀⠀⠀⠀⠀⠀⠀⠀⠀⠀⠀⠀⠀⠀⠀⠀⠀⠀⠀⡰⣱⣿⣿⣿⣿⣿⣿⣿⣿⣿⣿⣿⢇⢔⠀⠀⠑⠕⢄⢀⢄⢕⢕⢕⠑⠀⠀⠀⠀⠀⠀⠀⠀⠀⠀⠀⠀⠀⠀⠀⠀⠀⠀⠀⠀⠀⠀⠀⠀⠀⠀⠀⠀⠀⠀⠀⠀⠀⠀⠀</a:t>
            </a:r>
            <a:br/>
            <a:r>
              <a:t>⣿⣿⣿⣿⣿⣿⣿⣿⣿⣿⣿⣿⣿⣿⣿⣿⣿⣿⣿⣿⣿⣿⣿⣿⣿⣿⣿⣿⣿⢇⠀⠀⠀⠀⠀⠀⠀⠀⠀⠀⠀⢄⢕⢕⠕⢁⢄⠜⢕⣵⢇⢕⢞⣿⣿⣿⣿⣿⣿⣿⣿⣷⣝⣿⣿⣿⣿⣿⣿⣿⣿⣿⣷⣴⡀⢕⠑⠀⠀⠀⠀⢄⢕⠕⢀⣱⣿⡿⠕⠁⢕⠁⠀⠀⠀⠀⠀⠀⠀⠀⠀⠀⢀⢕⢕⢕⠀⠀⠀⠀⠀⠀⠀⢕⢔⠀⠀⠀⠀⠀⠀⠀⠀⠀⠀⠀⠀⠀⠀⠀⠀⠀⠀⠀⠀⠀⠀⠀⠀⠀⠀⠀⠀⠀⠀⠀⠀⠀⠀⠀⠀⠀⠀⠀⠀⠀⠀⠀⠀⠕⢕⢀⠀⠀⠀⠀⠁⢄⠀⠀⠀⠀⠀⠀⠀⠀⠀⠀⢄⣧⣼⣿⣿⣿⣿⣿⣿⣿⣿⣿⡿⢟⢕⢕⢕⢕⢕⢄⢀⠁⢕⢷⣕⢕⠑⠀⠀⠀⠀⠀⠀⠀⠀⠀⠀⠀⠀⠀⠀⠀⠀⠀⠀⠀⠀⠀⠀⣀⣀⣀⢀⠀⠀⠀⢀⣀⣤⣴⣶⣿⠀</a:t>
            </a:r>
            <a:br/>
            <a:r>
              <a:t>⣿⣿⣿⣿⣿⣿⣿⣿⣿⣿⣿⣿⣿⣿⣿⣿⣿⣿⣿⣿⣿⣿⣿⣿⣿⣿⣿⣿⡿⠀⠀⠀⠀⠀⠀⠀⠀⠀⢀⣰⡾⢇⢕⢅⢕⠁⠀⠀⠕⢕⢕⢕⢜⢽⣿⣿⣿⣿⣿⣿⣿⣿⣿⣿⣿⣿⢿⣿⣿⣿⣿⣿⣿⣿⣿⣄⠀⠀⠀⠀⢄⢕⠑⢀⣱⣿⡿⢕⠀⢔⠑⠀⠀⠀⠀⠀⠀⠀⠀⠀⠀⠀⢕⢕⢕⢕⠀⠀⠀⠀⠀⠀⠀⢕⢕⠀⠀⠀⠀⠀⠀⠀⠀⠀⠀⠀⢀⠀⠀⠀⠀⠀⠀⠀⠀⠀⠀⠀⠀⠀⠀⠀⠀⠀⠀⠀⠀⠀⠀⠀⠀⠀⠀⠀⠀⠀⠀⠀⠀⠀⠕⢣⡄⠀⠀⠀⠀⠀⢔⢀⠀⠀⠀⠀⠀⢀⣠⣴⣿⣿⣿⣿⣿⣿⣿⣿⣿⣿⣿⢏⠎⠀⠁⠕⢕⢕⢕⢕⢕⡕⣕⣕⢜⠕⢄⢀⠀⠀⠀⠀⠀⠀⠀⠀⠀⠀⠀⠀⠀⠀⠀⠀⠀⠀⠀⢀⣼⣿⣿⣿⣿⣿⣿⣿⣿⣿⣿⣿⣿⣿⠀</a:t>
            </a:r>
            <a:br/>
            <a:r>
              <a:t>⠛⠛⠛⠛⠛⠛⠛⠛⠛⠛⠛⠛⠛⠛⠛⠛⠛⠛⠛⠛⠛⠛⠛⠛⠛⠛⠛⠛⠃⠀⠀⠀⠀⠀⠀⠀⠀⠐⠑⠙⠑⠑⠑⠑⠑⠑⠀⠐⠀⠑⠑⠑⠑⠘⠙⠛⠛⠛⠛⠛⠛⠛⠛⠛⠛⠛⠓⠚⠛⠛⠛⠛⠛⠛⠛⠛⠃⠀⠀⠑⠑⠑⠀⠑⠛⠛⠑⠐⠑⠑⠀⠀⠀⠀⠀⠐⠀⠀⠀⠀⠀⠑⠑⠑⠑⠑⠀⠀⠀⠀⠀⠀⠀⠑⠑⠀⠀⠀⠀⠀⠀⠀⠀⠀⠀⠀⠑⠐⠀⠀⠀⠀⠀⠀⠀⠀⠀⠀⠀⠀⠀⠀⠀⠀⠀⠀⠀⠀⠀⠀⠀⠀⠀⠀⠀⠐⠀⠀⠀⠀⠀⠑⠙⠐⠀⠀⠀⠀⠑⠑⠀⠐⠀⠐⠚⠛⠛⠛⠛⠛⠛⠛⠛⠛⠛⠛⠛⠛⠑⠋⠀⠀⠀⠀⠁⠑⠑⠑⠚⠛⠛⠛⠃⠀⠁⠑⠐⠀⠀⠀⠀⠀⠀⠀⠀⠀⠀⠀⠀⠀⠀⠀⠀⠀⠐⠛⠛⠛⠛⠛⠛⠛⠛⠛⠛⠛⠛⠛⠛⠛⠀</a:t>
            </a:r>
            <a:br/>
          </a:p>
        </p:txBody>
      </p:sp>
    </p:spTree>
  </p:cSld>
  <p:clrMapOvr>
    <a:masterClrMapping/>
  </p:clrMapOvr>
</p:sld>
</file>

<file path=ppt/slides/slide5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⣷⢣⡟⢜⣕⣕⢜⢕⢀⢸⡕⠑⢕⢝⢻⣿⣿⣿⣿⣿⣿⣿⣿⣿⣿⣿⣿⣿⣿⣿⣿⣿⣿⣿⣿⣿⣿⣿⣿⣿⣿⣿⣿⣿⣿⣿⣿⣿⣿⣿⣿⣿⣿⣿⣿⣿⣿⣿⣿⣿⣿⣿⣿⣿⣯⣽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⢣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⢝⢕⢜⣾⢕⣸⣿⢏⢕⢱⡇⣼⣿⣿⣿⣿⠕⢸⠇⠀⠑⢑⢺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⣎⢱⢜⠕⢸⡝⢱⣿⣏⡕⢣⣝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⢵⢕⢕⢕⢕⢅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⡇⣿⣿⡏⡕⢕⢕⢜⢕⢕⢕⠑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⣕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⣑⢇⣼⣿⢇⣾⢜⢕⢇⢕⢕⢹⣿⣿⣿⣿⢿⢿⢿⣿⣿⡕⢕⡕⢱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⢝⢿⣿⣷⣷⡿⢟⢏⢕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⢜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⠑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⠛⢿⣻⣷⡕⠁⠀⢕⢷⢕⢻⡿⢏⠀⠀⠀⢕⢱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⢑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⢸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⡔⢕⢕⡕⢕⢕⠀⢀⢀⠀⢀⢕⢕⢕⢕⢕⢕⢕⢕⢕⢕⢕⢕⢕⢀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⢇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⢕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⠀⠀⠀⠀⠕⠁⠀⠀⠀⠀⠀⠀⠀⠀⠀⠀⢀⢀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⣟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⢑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⢅⢕⢕⢕⢕⢔⢀⠀⠀⠀⠀⠀⠁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⢕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⢑⠁⠄⢑⢔⢱⢏⣴⢿⡿⢿⣷⣕⢕⢄⢁⢕⢕⢕⢕⠅⢕⢔⠕⢔⠐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⠁⠱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⢔⢕⢕⢕⢕⢕⢕⡕⢕⢕⢕⢕⢕⠀⠀⠑⢔⢕⣰⢋⠜⢇⢕⢕⢹⢿⣷⡕⢔⢀⠁⢕⢕⢕⠀⢕⢁⢕⠐⠀⢁⢕⢕⢕⢕⢕⢕⢕⢕⢕⢕⢕⢕⢕⢕⢕⢕⢕⢕⢕⢕⢕⢕⢕⢕⢕⢕⢕⢕⢕⢕⢕⢕⠀</a:t>
            </a:r>
            <a:br/>
            <a:r>
              <a:t>⢟⢏⢝⢝⢝⢝⢝⢍⢍⢟⢟⢟⢟⢟⢟⢟⢏⢝⢟⢟⢟⢟⢟⢟⢟⢟⢟⢟⢿⢿⢿⢿⢿⢿⢇⢸⣿⣿⣿⣿⣿⣿⣿⣿⣿⣿⣿⣿⣿⣿⡇⠕⢕⡈⠁⢕⢕⠐⠀⠀⠀⠀⠀⠀⠀⠀⠀⢔⢀⢫⢻⣕⢈⠑⠐⠀⠀⠀⠀⠀⠀⠀⠀⠀⠀⢀⢔⡡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⢁⣿⡕⠕⢕⣕⣱⣶⣿⣷⢹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⠀⠑⠝⠅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⡬⢧⣾⣿⣿⣿⣿⣝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⠕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⢗⣿⣿⠔⠀⢔⢷⡹⣿⣿⡇⢕⢅⢅⢀⢀⢔⢕⠕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⢏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⣤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⣷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⢀⠀⠀⠐⢑⢑⢑⢑⢑⢁⢁⢑⢑⠀⢀⢀⠀⠑⣿⣿⣿⣿⣿⣿⣿⣿⣿⢕⠀⠀⠀⠀⢹⡕⢕⢕⢕⢕⢕⢕⢕⢕⢕⢕⢕⢕⢕⢕⢕⢕⢕⢕⢕⢕⢕⢕⢕⢕⢕⢕⢕⢕⢕⢕⢕⢕⢕⢕⢕⢕⢕⢕⢕⢕⢕⢕⢕⢕⢕⢕⢕⢕⢕⢕⢕⢕⢕⢕⢕⢕⢕⢕⢕⢕⢕⢕⢕⢕⠑⠀⠀⠀⢄⢕⣿⢇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⢔⣱⢞⢟⠕⠀⠀⣰⣾⣿⣿⣿⣿⣿⣿⢿⢟⢙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⢔⠿⢿⢟⣟⣹⣽⣷⣷⡗⢕⠀⠀⠀⠀⠀⢕⢕⢕⢕⢕⢕⢕⢕⢕⢕⢕⢕⢕⢕⢕⢕⢕⢕⢕⢕⢕⢕⢕⢕⢕⢕⢕⢕⢕⢕⢕⢕⢕⢕⢕⢕⢕⢕⢕⢕⢕⢕⢕⢕⢕⢕⢕⢕⢕⢕⢕⢕⢕⢕⢕⢕⢕⢕⢕⢕⢕⢕⠁⠀⠀⠀⣰⣧⣕⣵⣿⡟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⢑⢁⠁⠐⠔⠔⠀⠀⢄⣿⣿⣿⣿⣿⣿⣿⣿⣿⣿⣿⣿⣿⣿⢿⢝⢍⢻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⢇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⡕⢕⠨⣸⣿⣿⣿⣿⣿⢟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⡔⢕⢕⢕⢕⢕⢕⢕⢕⢕⠀⠀⠀⠀⠀⢔⢔⢄⢀⢕⢕⢕⢕⢕⢕⢕⢕⢕⢕⢕⢕⢕⢕⢕⢕⢕⢕⢕⢕⢕⢕⢕⢕⢕⢕⢕⢕⢕⢕⢕⢕⢕⢕⢕⢕⢕⢕⢕⢕⢕⢕⢕⢕⢕⢕⢕⢕⢕⢅⠕⢕⢕⢁⠁⠀⠄⠀⢄⢕⠕⠑⢐⢔⢕⢕⢕⢕⢕⢕⠕⠑⠀⠀⢸⣿⣿⣿⣿⣿⣿⣿⣿⣿⣿⣿⣿⢟⢏⢝⢝⢝⢻⣿⣿⢝⢕⢕⢕⢕⢕⢝⢻⣿⡿⢏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⠇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⠐⢑⠀⠀⠀⠀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⢕⢕⢕⢕⢕⢕⢕⢕⢕⢕⢕⢔⢄⢄⠀⠀⢸⣿⣿⣿⣿⣿⣿⣿⣿⣿⣿⣿⣧⣵⣕⣵⣵⡏⢕⢕⢕⢕⢕⢕⢕⢁⣷⣿⢏⢕⢕⢕⢕⢄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⢌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⢐⢔⢔⢕⢅⢡⣅⣅⡅⢁⢁⢀⠀⠀⢿⣿⣿⣿⣿⣿⣿⣿⣿⣿⣿⣿⣿⣿⣿⣿⣿⠕⢕⢕⢕⢕⢕⢕⡿⢇⢕⢕⢕⢕⢕⢕⢕⢕⠀⠀⠀⠀⠀⠀⠀⢔⢕⢄⢔⢕⢕⢄⠀⠀⠀⠀⠑⠑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⣀⣀⣀⣀⣀⣀⣀⣀⣀⡀⣀⣀⣀⣀⣄⣀⢀⣀⣄⣄⣄⣄⣄⣄⣄⣄⣄⣄⣄⣄⣄⣄⣄⣄⣄⢄⢄⣰⣵⣕⣡⡕⠑⠑⠑⠕⠕⢕⢕⢕⢕⢕⢕⢕⢕⢕⢔⢕⢔⢕⢕⢕⣼⡖⢕⢕⢕⢕⠕⣾⣿⢏⢕⣞⢇⢕⠀⠀⢸⣿⣿⣿⣧⣾⣿⣿⣿⣿⣿⣿⣿⣿⣿⣿⠇⢕⢕⢕⢕⢕⢕⢑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⢀⢀⢀⢀⠀⢀⠀⠀⠁⠁⠁⠁⠁⠁⠅⠅⢕⢕⢕⣿⢕⢕⢕⢕⢕⢕⣿⡏⢕⢕⢕⢕⢕⠀⠀⢜⣿⣿⣿⣿⣿⣿⣿⣿⣿⣿⣿⣿⣿⣿⢏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⣵⣿⣿⡿⢿⣿⣽⣩⣝⣝⣟⢗⢳⢶⢵⣴⣔⣔⣀⡄⢄⠀⢀⢀⠀⠁⠁⠁⠑⠑⠑⠑⠻⠇⢕⢐⢕⢕⢕⢀⠀⠀⣿⣿⣿⣿⣿⣿⢟⢟⢿⡟⣹⣿⣿⠟⢕⢕⢕⢕⢕⢕⢕⢕⢕⢕⢕⢕⢝⢕⢕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⣾⣿⣿⣿⣿⣿⣿⣿⣿⣿⣿⣿⣿⣿⣯⣽⣿⢫⣽⣞⣿⣇⣧⢴⣝⣟⣗⣧⣼⣿⣷⣿⣽⣿⣗⣳⢿⣿⣿⣿⣿⣿⣿⣿⣿⣿⣷⣷⣾⣧⣵⣯⣽⣿⣟⣿⣿⣿⣿⣿⣿⣷⣷⣷⣵⡵⢝⢝⣟⢟⣳⣷⣧⣴⣤⣄⣀⣀⢀⠀⠀⠀⠀⠀⠀⠁⠁⠁⠀⠀⠘⠟⠿⠟⢟⢻⢕⢕⢕⢇⢎⢹⣿⡇⢕⢕⢕⢕⢕⢕⢕⢕⢕⠕⡔⢕⢕⢕⢕⣾⣿⣷⢕⢕⢕⢅⡅⡅⢄⢔⢕⢕⢱⣇⢕⢕⢱⣿⣷⡕⢕⢵⣕⢸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⠘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⠘⠛⠑⠑⠑⠛⠛⠚⠚⠒⠒⠓⠓⠃⠑⠛⠃⠑⠐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⣷⢣⡟⢜⣕⣕⠜⢕⢀⢸⡕⢑⢕⢝⢻⣿⣿⣿⣿⣿⣿⣿⣿⣿⣿⣿⣿⣿⣿⣿⣿⣿⣿⣿⣿⣿⣿⣿⣿⣿⣿⣿⣿⣿⣿⣿⣿⣿⣿⣿⣿⣿⣿⣿⣿⣿⣿⣿⣿⣿⣿⣿⣿⣿⣯⣽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⢣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⢝⢕⢜⣾⢕⣸⣿⢏⢕⢱⡇⣼⣿⣿⣿⣿⠕⢸⠇⠀⠑⢑⢺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⣎⢱⢜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⢵⢕⢕⢕⢕⢅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⡇⣿⣿⡏⡕⢕⢕⢜⢕⢕⢕⠑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⣑⢇⣼⣿⢇⣾⢜⢕⢇⢕⢕⢹⣿⣿⣿⣿⢿⢿⢿⣿⣿⡕⢕⡕⢱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⢝⢿⣿⣷⣷⡿⢟⢏⢕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⢜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⠑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⠛⢿⣻⣷⡕⠁⠀⢕⢷⢕⢻⡿⢏⠀⠀⠀⢕⢑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⢑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⡔⢕⢕⡕⢕⢕⠀⢀⢀⠀⢀⢕⢕⢕⢕⢕⢕⢕⢕⢕⢕⢕⢕⢕⢀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⢇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⢕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⠀⠀⠀⠀⠕⠁⠀⠀⠀⠀⠀⠀⠀⠀⠀⠀⢀⢀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⣟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⢑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⢅⢕⢕⢕⢕⢔⢀⠀⠀⠀⠀⠀⠁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⢕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⢑⠁⠄⢑⢔⢱⢏⣴⢿⡿⢿⣷⣕⢕⢄⢁⢕⢕⢕⢕⠅⢕⢔⠕⢔⠐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⠱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⢔⢕⢕⢕⢕⢕⢕⡕⢕⢕⢕⢕⢕⠀⠀⠑⢔⢕⣰⢋⠜⢇⢕⢕⢹⢿⣷⡕⢔⢀⠁⢕⢕⢕⠀⢕⢁⢕⠐⠀⢁⢕⢕⢕⢕⢕⢕⢕⢕⢕⢕⢕⢕⢕⢕⢕⢕⢕⢕⢕⢕⢕⢕⢕⢕⢕⢕⢕⢕⢕⢕⢕⢕⠀</a:t>
            </a:r>
            <a:br/>
            <a:r>
              <a:t>⢟⢏⢝⢝⢝⢝⢝⢍⢍⢟⢟⢟⢟⢟⢟⢟⢏⢝⢟⢟⢟⢟⢟⢟⢟⢟⢟⢟⢿⢿⢿⢿⢿⢿⢇⢸⣿⣿⣿⣿⣿⣿⣿⣿⣿⣿⣿⣿⣿⣿⡇⠕⢕⡈⠁⢕⢕⠐⠀⠀⠀⠀⠀⠀⠀⠀⠀⢔⢀⢫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⢁⣿⡕⠕⠕⣕⣑⣴⣿⣷⢹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⠀⠑⠝⠅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⡬⢧⣾⣿⣿⣿⣿⣝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⠕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⢗⣿⣿⠔⠀⢔⢷⡹⣿⣿⡇⢕⢅⢅⢀⠀⢔⢕⠕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⣥⣥⣤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⢡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⢀⠀⠀⠐⢑⢑⢑⢑⢑⢁⢁⢑⢑⠀⢀⢀⠀⠑⣿⣿⣿⣿⣿⣿⣿⣿⣿⢕⠀⠀⠀⠀⢹⡕⢕⢕⢕⢕⢕⢕⢕⢕⢕⢕⢕⢕⢕⢕⢕⢕⢕⢕⢕⢕⢕⢕⢕⢕⢕⢕⢕⢕⢕⢕⢕⢕⢕⢕⢕⢕⢕⢕⢕⢕⢕⢕⢕⢕⢕⢕⢕⢕⢕⢕⢕⢕⢕⢕⢕⢕⢕⢕⢕⢕⢕⢕⢕⢕⠑⠀⠀⠀⢄⢕⣿⢇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⢔⣱⢞⢟⠕⠀⠀⣰⣾⣿⣿⣿⣿⣿⣿⢿⢟⢙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⢔⠿⢿⢟⣟⣹⣽⣷⣷⡗⢕⠀⠀⠀⠀⠀⢕⢕⢕⢕⢕⢕⢕⢕⢕⢕⢕⢕⢕⢕⢕⢕⢕⢕⢕⢕⢕⢕⢕⢕⢕⢕⢕⢕⢕⢕⢕⢕⢕⢕⢕⢕⢕⢕⢕⢕⢕⢕⢕⢕⢕⢕⢕⢕⢕⢕⢕⢕⢕⢕⢕⢕⢕⢕⢕⢕⢕⢕⠁⠀⠀⠀⣰⣧⣕⣵⣿⡟⢕⢕⠕⠀⠀⣱⣿⣿⣿⣿⣿⣿⣿⡇⢅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⢻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⢇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⡕⢕⠨⣸⣿⣿⣿⣿⣿⢟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⡔⢕⢕⢕⢕⢕⢕⢕⢕⢕⠀⠀⠀⠀⠀⢔⢔⢄⢀⢕⢕⢕⢕⢕⢕⢕⢕⢕⢕⢕⢕⢕⢕⢕⢕⢕⢕⢕⢕⢕⢕⢕⢕⢕⢕⢕⢕⢕⢕⢕⢕⢕⢕⢕⢕⢕⢕⢕⢕⢕⢕⢕⢕⢕⢕⢕⢕⢕⢅⠕⢕⢕⢁⠁⠀⠄⠀⢄⢕⠕⠑⢐⢔⢕⢕⢕⢕⢕⢕⠕⠑⠀⠀⢸⣿⣿⣿⣿⣿⣿⣿⣿⣿⣿⣿⣿⢟⢝⢝⢝⢝⢻⣿⣿⢝⢕⢕⢕⢕⢕⢝⢻⣿⡿⢏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⠇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⠀⠀⠀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⢕⢕⢕⢕⢕⢕⢕⢕⢕⢕⢕⢔⢄⢄⠀⠀⢸⣿⣿⣿⣿⣿⣿⣿⣿⣿⣿⣿⣧⣵⣕⣵⣵⡏⢕⢕⢕⢕⢕⢕⢕⢁⣷⣿⢏⢕⢕⢕⢕⢄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⢌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⢐⢔⢔⢕⢅⢡⣅⣅⡅⢁⢁⢀⠀⠀⢿⣿⣿⣿⣿⣿⣿⣿⣿⣿⣿⣿⣿⣿⣿⣿⣿⠕⢕⢕⢕⢕⢕⢕⡿⢇⢕⢕⢕⢕⢕⢕⢕⢕⠀⠀⠀⠀⠀⠀⠀⢔⢕⢄⢔⢕⢕⢄⠀⠀⠀⠀⠑⠑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⣀⣀⣀⣀⣀⣀⣀⣀⣀⡀⣀⣀⣀⣀⣄⣀⢀⣀⣄⣄⣄⣄⣄⣄⣄⣄⣄⣄⣄⣄⣄⣄⣄⣄⣄⢄⢄⣰⣵⣕⣡⡕⠑⠑⠑⠕⠕⢕⢕⢕⢕⢕⢕⢕⢕⢕⢔⢕⢔⢕⢕⢕⣼⡖⢕⢕⢕⢕⠕⣾⣿⢏⢕⣞⢇⢕⠀⠀⢸⣿⣿⣿⣧⣾⣿⣿⣿⣿⣿⣿⣿⣿⣿⣿⠇⢕⢕⢕⢕⢕⢕⢑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⢀⢀⢀⢀⠀⢀⠀⠀⠁⠁⠁⠁⠁⠁⠅⠅⢕⢕⢕⣿⢕⢕⢕⢕⢕⢕⣿⡏⢕⠑⢕⢕⢕⠀⠀⢜⣿⣿⣿⣿⣿⣿⣿⣿⣿⣿⣿⣿⣿⣿⢏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⣵⣿⣿⡿⢿⣿⣽⣩⣝⣝⣟⢗⢳⢶⢵⣴⣴⣔⣀⡄⢄⠀⢀⢀⠀⠁⠁⠁⠑⠑⠑⠑⠻⠇⢕⢕⢅⢕⢕⢀⠀⠀⣿⣿⣿⣿⣿⣿⢟⢟⢿⡟⣹⣿⣿⠟⢕⢕⢕⢕⢕⢕⢕⢕⢕⢕⢕⢕⢝⢕⢕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⡵⢝⢝⣟⢟⣳⣷⣧⣴⣤⣄⣀⣀⢀⠀⠀⠀⠀⠀⠀⠁⠁⠁⠀⠀⠘⠟⠿⠟⢟⢻⠕⢕⢕⢇⢎⢹⣿⡇⢕⢕⢕⢕⢕⢕⢕⢕⢕⠕⡔⢕⢕⢕⢕⣾⣿⣷⢕⢕⢕⢅⡅⡅⢄⢔⢕⢕⢱⣇⢕⢕⢱⣿⣷⡕⢕⢵⣕⢸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⠙⠚⠊⠙⠙⠓⠑⠛⠛⠛⠛⠛⠓⠓⠚⠛⠛⠛⠛⠛⠛⠛⠛⠛⠛⠛⠛⠛⠛⠛⠛⠛⠙⠙⠙⠙⠀⠀⠀⠀⠀⠀⠀⠀⠀⠀⠀⠀⠀⠀⠀⠀⠀⠀⠁⠈⠁⠑⠑⠛⠓⠑⠑⠑⠑⠑⠑⠑⠑⠑⠘⠃⠛⠃⠑⠘⠛⠑⠑⠑⠛⠛⠚⠚⠒⠒⠓⠓⠃⠑⠛⠃⠑⠁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⣷⢣⡟⢜⣕⣕⢜⢕⢀⢸⡕⢑⢕⢝⢻⣿⣿⣿⣿⣿⣿⣿⣿⣿⣿⣿⣿⣿⣿⣿⣿⣿⣿⣿⣿⣿⣿⣿⣿⣿⣿⣿⣿⣿⣿⣿⣿⣿⣿⣿⣿⣿⣿⣿⣿⣿⣿⣿⣿⣿⣿⣿⣿⣿⣯⣽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⢣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⢝⢕⢜⣾⢕⣸⣿⢏⢕⢱⡇⣼⣿⣿⣿⣿⠕⢸⠇⠀⠑⢑⢺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⣎⢱⢜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⢵⢕⢕⢕⢕⢅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⣷⣿⣿⡏⡕⢕⢕⢜⢕⢕⢕⠑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⣕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⣑⢇⣼⣿⢇⣾⢜⢕⢇⢕⢕⢹⣿⣿⣿⣿⢿⢿⢿⣿⣿⡕⢕⡕⢱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⢝⢿⣿⣷⣷⡿⢟⢏⢕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⢜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⠑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⠛⢿⣻⣷⡕⠁⠀⢕⢷⢕⢻⡿⢏⠀⠀⠀⢕⢑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⢑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⡔⢕⢕⡕⢕⢕⠀⢀⢀⠀⢀⢕⢕⢕⢕⢕⢕⢕⢕⢕⢕⢕⢕⢕⢀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⢇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⢕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⠀⠀⠀⠀⠕⠁⠀⠀⠀⠀⠀⠀⠀⠀⠀⠀⢀⢀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⢑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⢅⢕⢕⢕⢕⢔⢀⠀⠀⠀⠀⠀⠁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⢕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⢑⠁⠄⢑⢔⢱⢏⣴⢿⡿⢿⣷⣕⢕⢄⢁⢕⢕⢕⢕⠅⢕⢔⠕⢔⠐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⠱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⢔⢕⢕⢕⢕⢕⢕⡕⢕⢕⢕⢕⢕⠀⠀⠑⢔⢕⣰⢋⠜⢇⢕⢕⢹⢿⣷⡕⢔⢀⠁⢕⢕⢕⠀⢕⢁⢕⠐⠀⢁⢕⢕⢕⢕⢕⢕⢕⢕⢕⢕⢕⢕⢕⢕⢕⢕⢕⢕⢕⢕⢕⢕⢕⢕⢕⢕⢕⢕⢕⢕⢕⢕⠀</a:t>
            </a:r>
            <a:br/>
            <a:r>
              <a:t>⢟⢏⢝⢝⢝⢝⢝⢍⢍⢟⢟⢟⢟⢟⢟⢟⢏⢝⢟⢟⢟⢟⢟⢟⢟⢟⢟⢟⢿⢿⢿⢿⢿⢿⢇⢸⣿⣿⣿⣿⣿⣿⣿⣿⣿⣿⣿⣿⣿⣿⡇⠕⢕⡈⠁⢕⢕⠐⠀⠀⠀⠀⠀⠀⠀⠀⠀⢔⢀⢫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⢁⣿⡕⠕⠕⣕⣑⣴⣿⣷⢹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⠀⠑⠝⠅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⡬⢧⣾⣿⣿⣿⣿⣝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⠕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⢗⣿⣿⠔⠀⢔⢷⡹⣿⣿⡇⢕⢅⢅⢀⠀⢔⢕⠕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⣥⣥⣤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⢡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⢀⠀⠀⠐⢑⢑⢑⢑⢑⢁⢁⢑⢑⠀⢀⢀⠀⠑⣿⣿⣿⣿⣿⣿⣿⣿⣿⢕⠀⠀⠀⠀⢹⡕⢕⢕⢕⢕⢕⢕⢕⢕⢕⢕⢕⢕⢕⢕⢕⢕⢕⢕⢕⢕⢕⢕⢕⢕⢕⢕⢕⢕⢕⢕⢕⢕⢕⢕⢕⢕⢕⢕⢕⢕⢕⢕⢕⢕⢕⢕⢕⢕⢕⢕⢕⢕⢕⢕⢕⢕⢕⢕⢕⢕⢕⢕⢕⢕⠑⠀⠀⠀⢄⢕⣿⢇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⢔⣱⢞⢟⠕⠀⠀⣰⣾⣿⣿⣿⣿⣿⣿⢿⢟⢙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⢔⠿⢿⢟⣟⣹⣽⣷⣷⡗⢕⠀⠀⠀⠀⠀⢕⢕⢕⢕⢕⢕⢕⢕⢕⢕⢕⢕⢕⢕⢕⢕⢕⢕⢕⢕⢕⢕⢕⢕⢕⢕⢕⢕⢕⢕⢕⢕⢕⢕⢕⢕⢕⢕⢕⢕⢕⢕⢕⢕⢕⢕⢕⢕⢕⢕⢕⢕⢕⢕⢕⢕⢕⢕⢕⢕⢕⢕⠁⠀⠀⠀⣰⣧⣕⣵⣿⡟⢕⢕⠕⠀⠀⣱⣿⣿⣿⣿⣿⣿⣿⡇⢅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⢿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⢇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⡕⢕⠨⣸⣿⣿⣿⣿⣿⢟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⡔⢕⢕⢕⢕⢕⢕⢕⢕⢕⠀⠀⠀⠀⠀⢔⢔⢄⢀⢕⢕⢕⢕⢕⢕⢕⢕⢕⢕⢕⢕⢕⢕⢕⢕⢕⢕⢕⢕⢕⢕⢕⢕⢕⢕⢕⢕⢕⢕⢕⢕⢕⢕⢕⢕⢕⢕⢕⢕⢕⢕⢕⢕⢕⢕⢕⢕⢕⢅⠕⢕⢕⢁⠁⠀⠄⠀⢄⢕⠕⠑⢐⢔⢕⢕⢕⢕⢕⢕⠕⠑⠀⠀⢸⣿⣿⣿⣿⣿⣿⣿⣿⣿⣿⣿⣿⢟⢝⢝⢝⢝⢻⣿⣿⢝⢕⢕⢕⢕⢕⢝⢻⣿⡿⢏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⠇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⠀⠀⠀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⢕⢕⢕⢕⢕⢕⢕⢕⢕⢕⢕⢔⢄⢄⠀⠀⢸⣿⣿⣿⣿⣿⣿⣿⣿⣿⣿⣿⣧⣵⣕⣵⣵⡏⢕⢕⢕⢕⢕⢕⢕⢁⣷⣿⢏⢕⢕⢕⢕⢄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⢌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⢐⢔⢔⢕⢅⢡⣅⣅⡅⢁⢁⢀⠀⠀⢿⣿⣿⣿⣿⣿⣿⣿⣿⣿⣿⣿⣿⣿⣿⣿⣿⠕⢕⢕⢕⢕⢕⢕⡿⢇⢕⢕⢕⢕⢕⢕⢕⢕⠀⠀⠀⠀⠀⠀⠀⢔⢕⢄⢔⢕⢕⢄⠀⠀⠀⠀⠑⠑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⣀⣀⣀⣀⣀⣀⣀⣀⣀⡀⣀⣀⣀⣀⣄⣀⢀⣀⣄⣄⣄⣄⣄⣄⣄⣄⣄⣄⣄⣄⣄⣄⣄⣄⣄⢄⢄⣰⣵⣕⣡⡕⠑⠑⠑⠕⠕⢕⢕⢕⢕⢕⢕⢕⢕⢕⢔⢕⢔⢕⢕⢕⣼⡖⢕⢕⢕⢕⠕⣾⣿⢏⢕⣞⢇⢕⠀⠀⢸⣿⣿⣿⣧⣾⣿⣿⣿⣿⣿⣿⣿⣿⣿⣿⠇⢕⢕⢕⢕⢕⢕⢑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⢀⢀⢀⢀⠀⢀⠀⠀⠁⠁⠁⠁⠁⠁⠅⠅⢕⢕⢕⣿⢕⢕⢕⢕⢕⢕⣿⡏⢕⠑⢕⢕⢕⠀⠀⢜⣿⣿⣿⣿⣿⣿⣿⣿⣿⣿⣿⣿⣿⣿⢏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⣵⣿⣿⡿⢿⣿⣽⣩⣝⣝⣟⢗⢳⢶⢵⣴⣴⣔⣀⡄⢄⠀⢀⢀⠀⠁⠁⠁⠑⠑⠑⠑⠻⠇⢕⢕⢅⢕⢕⢀⠀⠀⣿⣿⣿⣿⣿⣿⢟⢟⢿⡟⣹⣿⣿⠟⢕⢕⢕⢕⢕⢕⢕⢕⢕⢕⢕⢕⢝⢕⢕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⡵⢝⢝⣟⢟⣳⣷⣧⣴⣤⣄⣀⣀⢀⠀⠀⠀⠀⠀⠀⠁⠁⠁⠀⠀⠘⠟⠿⠟⢟⢟⢕⢕⢕⢇⢎⢹⣿⡇⢕⢕⢕⢕⢕⢕⢕⢕⢕⠕⡔⢕⢕⢕⢕⣾⣿⣷⢕⢕⢕⢅⡅⡅⢄⢔⢕⢕⢱⣇⢕⢕⢱⣿⣷⡕⢕⢵⣕⢸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⠁⠐⠘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⠘⠛⠑⠑⠑⠛⠛⠚⠚⠒⠒⠓⠓⠃⠑⠛⠃⠑⠁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⣷⢣⡟⢜⣕⣕⢜⢕⢀⢸⡕⢑⢕⢝⢻⣿⣿⣿⣿⣿⣿⣿⣿⣿⣿⣿⣿⣿⣿⣿⣿⣿⣿⣿⣿⣿⣿⣿⣿⣿⣿⣿⣿⣿⣿⣿⣿⣿⣿⣿⣿⣿⣿⣿⣿⣿⣿⣿⣿⣿⣿⣿⣿⣿⣯⣽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⣎⢱⢜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⢵⢕⢕⢕⢕⢅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⣷⣿⣿⡏⡕⢕⢕⢜⢕⢕⢕⠑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⣑⢇⣼⣿⢇⣾⢜⢕⢇⢕⢕⢹⣿⣿⣿⣿⢿⢿⢿⣿⣿⡕⢕⡕⢱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⢟⢿⣿⣷⣷⡿⢟⢏⢕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⣇⣼⣿⢸⡿⡱⢕⢕⢕⢕⢕⢕⡕⢕⢕⢕⣕⣕⡝⢕⢕⢕⢕⢕⢜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⠀⢕⢷⢕⢻⡿⢏⠀⠀⠀⢕⢕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⢑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⡔⢕⢕⡕⢕⢕⠀⢀⢀⠀⢀⢕⢕⢕⢕⢕⢕⢕⢕⢕⢕⢕⢕⢕⢀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⠁⠀⠀⠀⠀⠀⠀⠀⠀⠁⠀⠀⠀⠀⠁⢕⢕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⢇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⢕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⠀⠀⠀⠀⠀⠀⠀⠀⠀⠀⢀⢀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⢑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⢔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⢑⠁⠄⢑⢔⢱⢏⣴⠿⠿⢿⣷⣕⢕⢄⢁⢕⢕⢕⢕⠅⢕⢔⠕⢔⠐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⠱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⢔⢕⢕⢕⢕⢕⢕⡕⢕⢕⢕⢕⢕⠀⠀⠑⢔⢕⣰⢋⠜⢇⢕⢕⢹⢿⣷⡕⢔⢀⠁⢕⢕⢕⠀⢕⢁⢕⠐⠀⢁⢕⢕⢕⢕⢕⢕⢕⢕⢕⢕⢕⢕⢕⢕⢕⢕⢕⢕⢕⢕⢕⢕⢕⢕⢕⢕⢕⢕⢕⢕⢕⢕⠀</a:t>
            </a:r>
            <a:br/>
            <a:r>
              <a:t>⢟⢏⢝⢝⢝⢝⢝⢍⢍⢟⢟⢟⢟⢟⢟⢟⢏⢝⢟⢟⢟⢟⢟⢟⢟⢟⢟⢟⢿⢿⢿⢿⢿⢿⢇⢸⣿⣿⣿⣿⣿⣿⣿⣿⣿⣿⣿⣿⣿⣿⡇⠕⢕⡈⠁⢕⢕⠐⠀⠀⠀⠀⠀⠀⠀⠀⠀⢔⢀⢫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⢁⣿⡕⠕⠕⣕⣑⣴⣿⣷⢹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⠀⠑⠙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⡬⢧⣾⣿⣿⣿⣿⣝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⠕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⢗⣿⣿⠔⠀⢔⢷⡹⣿⣿⡇⢕⢅⢅⢀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⣥⣥⣤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⢡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⢀⠀⠀⠐⢑⢑⢑⢑⢑⢁⢁⢑⢑⠀⢀⢀⠀⠑⣿⣿⣿⣿⣿⣿⣿⣿⣿⢕⠀⠀⠀⠀⢹⡕⢕⢕⢕⢕⢕⢕⢕⢕⢕⢕⢕⢕⢕⢕⢕⢕⢕⢕⢕⢕⢕⢕⢕⢕⢕⢕⢕⢕⢕⢕⢕⢕⢕⢕⢕⢕⢕⢕⢕⢕⢕⢕⢕⢕⢕⢕⢕⢕⢕⢕⢕⢕⢕⢕⢕⢕⢕⢕⢕⢕⢕⢕⢕⢕⠑⠀⠀⠀⢄⢕⣿⢇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⢔⣱⢞⢟⠕⠀⠀⣰⣾⣿⣿⣿⣿⣿⣿⢿⢟⢋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⠻⢿⢟⣟⣹⣽⣷⣷⡗⢕⠀⠀⠀⠀⠀⢕⢕⢕⢕⢕⢕⢕⢕⢕⢕⢕⢕⢕⢕⢕⢕⢕⢕⢕⢕⢕⢕⢕⢕⢕⢕⢕⢕⢕⢕⢕⢕⢕⢕⢕⢕⢕⢕⢕⢕⢕⢕⢕⢕⢕⢕⢕⢕⢕⢕⢕⢕⢕⢕⢕⢕⢕⢕⢕⢕⢕⢕⠁⠀⠀⠀⣰⣧⣕⣵⣿⡟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⣾⣿⣿⣿⣿⣿⣿⣿⣿⣿⣿⣿⣿⣿⣿⣿⣿⣿⣿⣿⣿⣿⣿⣿⣿⣿⡿⢕⢕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⢿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⡔⢕⢕⢕⢕⢕⢕⢕⢕⢕⠀⠀⠀⠀⠀⢔⢔⢄⢀⢕⢕⢕⢕⢕⢕⢕⢕⢕⢕⢕⢕⢕⢕⢕⢕⢕⢕⢕⢕⢕⢕⢕⢕⢕⢕⢕⢕⢕⢕⢕⢕⢕⢕⢕⢕⢕⢕⢕⢕⢕⢕⢕⢕⢕⢕⢕⢕⢕⢅⠕⢕⢕⢁⠁⠀⠄⠀⢄⢕⠕⠑⢐⢔⢕⢕⢕⢕⢕⢕⠕⠑⠀⠀⢸⣿⣿⣿⣿⣿⣿⣿⣿⣿⣿⣿⣿⢟⢏⢝⢝⢝⢻⣿⣿⢝⢕⢕⢕⢕⢕⢝⢻⣿⡿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⠀⠀⠀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⢕⢕⢕⢕⢕⢕⢕⢕⢕⢕⢕⢔⢄⢄⠀⠀⢸⣿⣿⣿⣿⣿⣿⣿⣿⣿⣿⣿⣧⣵⣕⣵⣵⡏⢕⢕⢕⢕⢕⢕⢕⢁⣷⣿⢏⢕⢕⢕⢕⢄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⢌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⢐⢔⢔⢕⢅⢡⣅⣅⡅⢁⢁⢀⠀⠀⢿⣿⣿⣿⣿⣿⣿⣿⣿⣿⣿⣿⣿⣿⣿⣿⣿⠕⢕⢕⢕⢕⢕⢕⡿⢇⢕⢕⢕⢕⢕⢕⢕⢕⠀⠀⠀⠀⠀⠀⠀⢔⢔⢄⢔⢕⢕⢄⠀⠀⠀⠀⠑⠑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⣀⣀⣀⣀⣀⣀⣀⣀⣀⡀⣀⣀⣀⣀⣄⣀⢀⣀⣄⣄⣄⣄⣄⣄⣄⣄⣄⣄⣄⣄⣄⣄⣄⣄⣄⢄⢄⣰⣵⣕⣡⡕⠑⠑⠑⠕⠕⢕⢕⢕⢕⢕⢕⢕⢕⢕⢔⢕⢔⢕⢕⢕⣼⡖⢕⢕⢕⢕⠕⣾⣿⢏⢕⣞⢇⢕⠀⠀⢸⣿⣿⣿⣧⣾⣿⣿⣿⣿⣿⣿⣿⣿⣿⣿⢇⢕⢕⢕⢕⢕⢕⢁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⢀⢀⢀⢀⠀⢀⠀⠀⠁⠁⠁⠁⠁⠁⠅⠅⢕⢕⢕⣿⢕⢕⢕⢕⢕⢕⣿⡏⢕⠑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⣵⣿⣿⡿⢿⣿⣽⣩⣝⣝⣟⢗⢳⢶⢵⣴⣤⣔⣀⡄⢀⠀⢀⢀⠀⠁⠁⠁⠑⠑⠑⠑⠻⠇⢕⢕⢅⢕⢕⢀⠀⠀⣿⣿⣿⣿⣿⣿⢟⢟⢿⡟⣹⣿⣿⡏⢕⢕⢕⢕⢕⢕⢕⢕⢕⢕⢕⢕⢝⢕⢕⢕⡕⢕⢑⢕⢕⢕⢕⢀⠀⠀⢕⢕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⢷⣿⣿⣿⣿⣿⣿⣿⣿⣿⣿⣿⣿⣿⣿⣯⣽⣿⢫⣽⣞⣿⣇⣧⢴⣝⣟⣗⣧⣼⣿⣷⣿⣽⣿⣗⣳⢿⣿⣿⣿⣿⣿⣿⣿⣿⣿⣷⣷⣾⣧⣵⣯⣽⣿⣟⣿⣿⣿⣿⣿⣿⣷⣷⣷⣵⡼⢝⢝⣟⢟⣳⣷⣧⣴⣤⣄⣀⣀⢀⠀⠀⠀⠀⠀⠀⠁⠁⠁⠀⠀⠘⠟⠿⠟⢟⢻⢕⢕⢕⢇⢎⢹⣿⡇⢕⢕⢕⢕⢕⢕⢕⢕⢕⠕⡔⢕⢕⢕⢕⣾⣿⣷⢕⢕⢕⢅⡅⡅⢄⢔⢕⢕⢱⣇⢕⢕⢰⣿⣷⡕⢕⢱⣕⢸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⠒⠒⠓⠓⠃⠑⠛⠃⠑⠑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⣷⢣⡟⢜⣕⣕⢜⢕⢀⢸⡕⠑⢕⢝⢻⣿⣿⣿⣿⣿⣿⣿⣿⣿⣿⣿⣿⣿⣿⣿⣿⣿⣿⣿⣿⣿⣿⣿⣿⣿⣿⣿⣿⣿⣿⣿⣿⣿⣿⣿⣿⣿⣿⣿⣿⣿⣿⣿⣿⣿⣿⣿⣿⣿⣯⣽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⢝⢕⢜⣾⢕⣸⣿⢏⢕⢱⡇⣼⣿⣿⣿⣿⠕⢸⠇⠀⠑⢑⢺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⣎⢱⢜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⢵⢕⢕⢕⢕⢅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⣷⣿⣿⡏⡕⢕⢕⢜⢕⢕⢕⠑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⣑⢇⣼⣿⢇⣾⢜⢕⢇⢕⢕⢹⣿⣿⣿⣿⢿⢿⢿⣿⣿⡕⢕⡕⢱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⢝⢿⣿⣷⣷⡿⢟⢏⢕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⣇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⢕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⠀⢕⢷⢕⢻⡿⢏⠀⠀⠀⢕⢕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⣕⠑⠕⠁⢻⣿⢟⣫⢽⢗⢗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⡔⢕⢕⡕⢕⢕⠀⢀⢀⠀⢀⢕⢕⢕⢕⢕⢕⢕⢕⢕⢕⢕⢕⢕⢄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⢇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⢕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⠀⠀⠀⠀⠀⠀⠀⠀⠀⠀⢀⢀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⢑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⢔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⢑⠁⠄⢑⢔⢱⢏⣴⠿⠿⢿⣷⣕⢕⢄⢁⢕⢕⢕⢕⠅⢕⢔⠕⢔⠐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⠱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⢔⢕⢕⢕⢕⢕⢕⡕⢕⢕⢕⢕⢕⠀⠀⠑⢔⢕⣰⠋⢔⢇⢕⢕⢹⢿⣷⢕⢔⢀⠁⢕⢕⢕⠀⢕⢁⢕⠐⠀⢁⢕⢕⢕⢕⢕⢕⢕⢕⢕⢕⢕⢕⢕⢕⢕⢕⢕⢕⢕⢕⢕⢕⢕⢕⢕⢕⢕⢕⢕⢕⢕⢕⠀</a:t>
            </a:r>
            <a:br/>
            <a:r>
              <a:t>⢟⢏⢝⢝⢝⢝⢝⢍⢍⢟⢟⢟⢟⢟⢟⢟⢏⢝⢟⢟⢟⢟⢟⢟⢟⢟⢟⢟⢿⢿⢿⢿⢿⢿⢇⢸⣿⣿⣿⣿⣿⣿⣿⣿⣿⣿⣿⣿⣿⣿⡇⠕⢕⡈⠁⢕⢕⠐⠀⠀⠀⠀⠀⠀⠀⠀⠀⢔⢀⢫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⢈⢑⣿⢕⢕⠕⣕⣑⣴⣿⣷⢱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⠙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⢴⢧⣾⣿⣿⣿⣿⣝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⢗⣿⣿⠔⠀⢔⢷⡹⣿⣿⡇⢕⢅⢅⢀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⣥⣤⣤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⢡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⠀⠀⠀⠐⢑⢑⢑⢑⢑⢁⢁⢑⢑⠀⢀⢀⠀⠑⣿⣿⣿⣿⣿⣿⣿⣿⣿⢕⠀⠀⠀⠀⢹⡕⢕⢕⢕⢕⢕⢕⢕⢕⢕⢕⢕⢕⢕⢕⢕⢕⢕⢕⢕⢕⢕⢕⢕⢕⢕⢕⢕⢕⢕⢕⢕⢕⢕⢕⢕⢕⢕⢕⢕⢕⢕⢕⢕⢕⢕⢕⢕⢕⢕⢕⢕⢕⢕⢕⢕⢕⢕⢕⢕⢕⢕⢕⢕⢕⠑⠀⠀⠀⢄⢕⣿⢇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⢔⣱⢞⢟⠕⠀⠀⣰⣾⣿⣿⣿⣿⣿⣿⢿⢟⢋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⠻⢿⢟⣟⣹⣽⣷⣷⡗⢕⠀⠀⠀⠀⠀⢕⢕⢕⢕⢕⢕⢕⢕⢕⢕⢕⢕⢕⢕⢕⢕⢕⢕⢕⢕⢕⢕⢕⢕⢕⢕⢕⢕⢕⢕⢕⢕⢕⢕⢕⢕⢕⢕⢕⢕⢕⢕⢕⢕⢕⢕⢕⢕⢕⢕⢕⢕⢕⢕⢕⢕⢕⢕⢕⢕⢕⢕⠁⠀⠀⠀⣰⣧⣕⣵⣿⡟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⠀⢕⢕⢕⢕⢕⢕⢕⢕⢕⠁⢕⢕⠀⠀⠀⠘⢇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⢿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⡔⢕⢕⢕⢕⢕⢕⢕⢕⢕⠀⠀⠀⠀⠀⢔⢔⢄⢀⢕⢕⢕⢕⢕⢕⢕⢕⢕⢕⢕⢕⢕⢕⢕⢕⢕⢕⢕⢕⢕⢕⢕⢕⢕⢕⢕⢕⢕⢕⢕⢕⢕⢕⢕⢕⢕⢕⢕⢕⢕⢕⢕⢕⢕⢕⢕⢕⢕⢅⠕⢕⢕⢁⠁⠀⠄⠀⢄⢕⠕⠑⢐⢔⢕⢕⢕⢕⢕⢕⠕⠑⠀⠀⢸⣿⣿⣿⣿⣿⣿⣿⣿⣿⣿⣿⣿⢟⢏⢝⢝⢝⢻⣿⣿⢝⢕⢕⢕⢕⢕⢝⢻⣿⡿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⠀⠀⠀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⢕⢕⢕⢕⢕⢕⢕⢕⢕⢕⢕⢔⢄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⢜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⢐⢔⢔⢕⢅⢡⣅⣅⡅⢁⢁⢀⠀⠀⢿⣿⣿⣿⣿⣿⣿⣿⣿⣿⣿⣿⣿⣿⣿⣿⣿⠕⢕⢕⢕⢕⢕⢕⡿⢇⢕⢕⢕⢕⢕⢕⢕⢕⠀⠀⠀⠀⠀⠀⠀⢔⢔⢄⢔⢕⢕⢄⠀⠀⠀⠀⠑⠑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⣀⣀⣀⣀⣀⣀⣀⣀⣀⡀⣀⣀⣀⣀⣄⣀⢀⣀⣄⣄⣄⣄⣄⣄⣄⣄⣄⣄⣄⣄⣄⣄⣄⣄⣄⢄⢄⣰⣵⣕⣡⡕⠑⠑⠑⠕⠕⢕⢕⢕⢕⢕⢕⢕⢕⢕⢔⢕⢔⢕⢕⢕⣼⡖⢕⢕⢕⢕⠕⣾⣿⢏⢕⣞⢇⢕⠀⠀⢸⣿⣿⣿⣧⣾⣿⣿⣿⣿⣿⣿⣿⣿⣿⣿⢇⢕⢕⢕⢕⢕⢕⢁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⢄⢀⢀⢀⠀⢀⠀⠀⠁⠁⠁⠁⠁⠁⠅⠅⢕⢕⢕⣿⢕⢕⢕⢕⢕⢕⣿⡏⢕⠑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⣵⣿⣿⡿⢿⣿⣽⣩⣝⣝⣟⢗⢳⢶⢵⣴⣤⣔⣀⡄⢀⠀⢀⢀⠀⠁⠁⠁⠑⠑⠑⠑⠻⠇⢕⢕⢅⢕⢕⢀⠀⠀⣿⣿⣿⣿⣿⣿⢟⢟⢿⡟⣹⣿⣿⡏⢕⢕⢕⢕⢕⢕⢕⢕⢕⢕⢕⢕⢝⢕⢕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⢵⣝⣝⣗⣧⣼⣿⣷⣿⣽⣿⣗⣳⢿⣿⣿⣿⣿⣿⣿⣿⣿⣿⣷⣷⣾⣧⣵⣯⣽⣿⣟⣿⣿⣿⣿⣿⣿⣷⣷⣷⣵⡼⢝⢝⣝⢟⣳⣷⣧⣴⣤⣄⣀⣀⢀⠀⠀⠀⠀⠀⠀⠁⠁⠁⠀⠀⠘⠟⠿⠟⢟⢻⢕⢕⢕⢆⢏⢹⣿⡇⢕⢕⢕⢕⢕⢕⢕⢕⢕⠕⡔⢕⢕⢕⢕⣾⣿⣷⢕⢕⢕⢅⡅⡅⢄⢔⢕⢕⢱⣇⢕⢕⢘⣿⣷⡕⢕⢱⣕⢸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⠛⠓⠑⠛⠛⠛⠛⠛⠓⠓⠚⠛⠛⠛⠛⠛⠛⠛⠛⠛⠛⠛⠛⠛⠛⠛⠛⠛⠙⠙⠙⠙⠀⠀⠀⠀⠀⠀⠀⠀⠀⠀⠀⠀⠀⠀⠀⠀⠀⠀⠁⠈⠁⠑⠑⠛⠓⠑⠑⠑⠑⠑⠑⠑⠑⠑⠘⠃⠛⠃⠑⠑⠛⠑⠑⠑⠛⠛⠚⠚⠒⠒⠓⠓⠃⠑⠛⠃⠑⠁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⣷⢣⡟⢜⣕⣕⢜⢕⢀⢸⡕⠑⢕⢝⢻⣿⣿⣿⣿⣿⣿⣿⣿⣿⣿⣿⣿⣿⣿⣿⣿⣿⣿⣿⣿⣿⣿⣿⣿⣿⣿⣿⣿⣿⣿⣿⣿⣿⣿⣿⣿⣿⣿⣿⣿⣿⣿⣿⣿⣿⣿⣿⣿⣿⣯⣽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⢝⢕⢜⣾⢕⣸⣿⢏⢕⢱⡇⣼⣿⣿⣿⣿⠕⢸⠇⠀⠑⢑⢺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⣎⢱⢜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⢅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⣷⣿⣿⡏⡕⢕⢕⢜⢕⢕⢕⠑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⣑⢇⣼⣿⢇⣾⢜⢕⢇⢕⢕⢹⣿⣿⣿⣿⢿⢿⢿⣿⣿⡕⢕⡕⢱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⢝⢿⣿⣷⣷⡿⢟⢏⢕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⣇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⣷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⢕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⢑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⢕⢕⢕⢕⢕⢕⢕⢕⢕⢕⢕⢕⢕⢄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⢇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⠀⠀⠀⠀⠀⠀⠀⠀⠀⠀⢀⢀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⢑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⢑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⠡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⢔⢕⢕⢕⢕⢕⢕⡕⢕⢕⢕⢕⢕⠀⠀⠑⢔⢕⣰⠋⢔⢇⢕⢕⢹⢿⣷⢕⢔⢀⠁⢕⢕⢕⠀⢕⢁⢕⠐⠀⢁⢕⢕⢕⢕⢕⢕⢕⢕⢕⢕⢕⢕⢕⢕⢕⢕⢕⢕⢕⢕⢕⢕⢕⢕⢕⢕⢕⢕⢕⢕⢕⢕⠀</a:t>
            </a:r>
            <a:br/>
            <a:r>
              <a:t>⢟⢏⢝⢝⢝⢝⢝⢍⢍⢟⢟⢟⢟⢟⢟⢟⢏⢝⢟⢟⢟⢟⢟⢟⢟⢟⢟⢟⢿⢿⢿⢿⢿⢿⢇⢸⣿⣿⣿⣿⣿⣿⣿⣿⣿⣿⣿⣿⣿⣿⡇⠕⢕⡈⠁⢕⢕⠐⠀⠀⠀⠀⠀⠀⠀⠀⠀⢔⢀⢫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⢑⣿⢕⢕⠕⣕⣑⣴⣿⣷⢱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⠙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⢴⢧⣾⣿⣿⣿⣿⣝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⢗⣿⣿⠔⠀⢔⢷⡹⣿⣿⡇⢕⢅⢅⢀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⣥⣤⣤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⠈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⢡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⠀⠀⠀⠐⢑⢑⢑⢑⢑⢁⢁⢑⢑⠀⢀⢀⠀⠑⣿⣿⣿⣿⣿⣿⣿⣿⣿⢕⠀⠀⠀⠀⢹⡕⢕⢕⢕⢕⢕⢕⢕⢕⢕⢕⢕⢕⢕⢕⢕⢕⢕⢕⢕⢕⢕⢕⢕⢕⢕⢕⢕⢕⢕⢕⢕⢕⢕⢕⢕⢕⢕⢕⢕⢕⢕⢕⢕⢕⢕⢕⢕⢕⢕⢕⢕⢕⢕⢕⢕⢕⢕⢕⢕⢕⢕⢕⢕⢕⠑⠀⠀⠀⢄⢕⣿⢇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⢔⣱⢞⢟⠕⠀⠀⣰⣾⣿⣿⣿⣿⣿⣿⠿⢟⢙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⢕⢿⢿⢟⣟⣹⣽⣷⣷⡗⢕⠀⠀⠀⠀⠀⢕⢕⢕⢕⢕⢕⢕⢕⢕⢕⢕⢕⢕⢕⢕⢕⢕⢕⢕⢕⢕⢕⢕⢕⢕⢕⢕⢕⢕⢕⢕⢕⢕⢕⢕⢕⢕⢕⢕⢕⢕⢕⢕⢕⢕⢕⢕⢕⢕⢕⢕⢕⢕⢕⢕⢕⢕⢕⢕⢕⢕⢕⠁⠀⠀⠀⣰⣧⣕⣵⣿⡟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⠕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⡃⢕⢑⢁⠑⠕⠕⢕⢕⢕⢕⢕⢕⢕⢕⢕⢕⢕⠑⠀⠀⠀⠀⠀⠀⠀⠀⢕⢕⢕⢕⢕⢕⢕⢕⢕⠁⢕⢕⠀⠀⠀⠘⢕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⢻⣿⣿⢟⢝⢕⢜⢏⢹⣿⣿⣿⣿⣿⣿⣿⣿⢟⢕⢕⢨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⢕⣽⣿⣿⣿⣿⣿⣿⡟⢕⢕⢕⢕⢸⣿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⣴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⣕⢕⢠⣸⣿⣿⣿⣿⣿⢏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⢁⠁⠄⠄⠀⢄⢕⠕⠑⢐⢔⢕⢕⢕⢕⢕⢕⠕⠑⠀⠀⢸⣿⣿⣿⣿⣿⣿⣿⣿⣿⣿⣿⣿⢟⢏⢝⢝⢝⢻⣿⣿⢝⢕⢕⢕⢕⢕⢝⢻⣿⡿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⠇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⠅⠀⠀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⢕⢕⢕⢕⢕⢕⢕⢕⢕⢕⢕⢔⢄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⢜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⢐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⣄⢄⢄⣰⣵⣕⣅⡕⠑⠑⠑⠕⠕⢕⢕⢕⢕⢕⢕⢕⢕⢕⢔⢕⢔⢕⢕⢕⣼⡖⢕⢕⢕⢕⠕⣾⣿⢏⢕⣞⢇⢕⠀⠀⢸⣿⣿⣿⣧⣾⣿⣿⣿⣿⣿⣿⣿⣿⣿⣿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⢄⢀⢀⢀⠀⢀⠀⠀⠁⠁⠁⠁⠁⠁⠅⠅⢕⢕⢕⣿⢕⢕⢕⢕⢕⢕⣿⡏⢕⠑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⣵⣿⣿⡿⢿⣿⣽⣩⣝⣝⣟⢗⢳⢶⢴⣴⣤⣔⣀⡄⢀⠀⢀⢀⠀⠁⠁⠁⠑⠑⠑⠑⠻⠇⢕⢕⢅⢕⢕⢀⠀⠀⣿⣿⣿⣿⣿⣿⢟⢟⢻⡏⣼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⣧⣴⣤⣄⣀⣀⢀⠀⠀⠀⠀⠀⠀⠁⠁⠁⠀⠀⠘⠟⠿⠟⢟⢻⢕⢕⢕⢆⢏⢹⣿⡇⢕⢕⢕⢕⢕⢕⢕⢕⢕⠕⡔⢕⢕⢕⢕⣾⣿⣷⢕⢕⢕⢅⡅⡅⢄⢔⢕⢕⢱⣇⢕⢕⢘⣿⣷⡕⢕⢵⣕⢸⣧⡁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⠛⠓⠑⠛⠛⠛⠛⠛⠓⠓⠚⠛⠛⠛⠛⠛⠛⠛⠛⠛⠛⠛⠛⠛⠛⠛⠛⠛⠙⠙⠙⠙⠀⠀⠀⠀⠀⠀⠀⠀⠀⠀⠀⠀⠀⠀⠀⠀⠀⠀⠁⠈⠁⠑⠑⠛⠓⠑⠑⠑⠑⠑⠑⠑⠑⠑⠘⠃⠛⠃⠑⠑⠛⠑⠑⠑⠛⠛⠚⠚⠒⠒⠓⠓⠃⠑⠛⠃⠑⠁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⣯⣽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⢝⢕⢜⣾⢕⣸⣿⢏⢕⢱⡇⣼⣿⣿⣿⣿⠕⢸⠇⠀⠑⢑⢺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⣎⢱⢜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⢅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⣷⣿⣿⡏⡕⢕⢕⢜⢕⢕⢕⠑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⣑⢇⣼⣿⢇⣾⢜⢕⢇⢕⢕⢹⣿⣿⣿⣿⢿⢿⢿⣿⣿⡕⢕⡕⢱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⢝⢿⣿⣷⣷⡿⢟⢏⢕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⣇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⣷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⢕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⢕⢕⢕⢕⢕⢕⢕⢕⢕⢕⢕⢕⢕⢄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⠀⠀⠀⠀⠀⠀⠀⠀⠀⠀⢀⢀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⢑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⢔⢕⢕⢕⢕⢕⢕⡕⢕⢕⢕⢕⢕⠀⠀⠑⢔⢕⣰⠋⢔⢇⢕⢕⢹⢿⣷⢕⢔⢀⠁⢕⢕⢕⠀⢕⢁⢕⠐⠀⢁⢕⢕⢕⢕⢕⢕⢕⢕⢕⢕⢕⢕⢕⢕⢕⢕⢕⢕⢕⢕⢕⢕⢕⢕⢕⢕⢕⢕⢕⢕⢕⢕⠀</a:t>
            </a:r>
            <a:br/>
            <a:r>
              <a:t>⢟⢏⢝⢝⢝⢝⢝⢍⢍⢟⢟⢟⢟⢟⢟⢟⢏⢝⢟⢟⢟⢟⢟⢟⢟⢟⢟⢟⢿⢿⢿⢿⢿⢿⢇⢸⣿⣿⣿⣿⣿⣿⣿⣿⣿⣿⣿⣿⣿⣿⡇⠕⢕⡈⠁⢕⢕⠐⠀⠀⠀⠀⠀⠀⠀⠀⠀⢔⢀⢫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⢑⣿⢕⢕⠕⣕⣑⣴⣿⣷⢱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⢁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⠙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⢴⢧⣾⣿⣿⣿⣿⣝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⢗⣿⣿⠔⠀⢔⢷⡹⣿⣿⡇⢕⢅⢅⢀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⣥⣤⣤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⠈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⢡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⠀⠀⠀⠐⢑⢑⢑⢑⢑⢁⢁⢑⢑⠀⢀⢀⠀⠑⣿⣿⣿⣿⣿⣿⣿⣿⣿⢕⠀⠀⠀⠀⢹⡕⢕⢕⢕⢕⢕⢕⢕⢕⢕⢕⢕⢕⢕⢕⢕⢕⢕⢕⢕⢕⢕⢕⢕⢕⢕⢕⢕⢕⢕⢕⢕⢕⢕⢕⢕⢕⢕⢕⢕⢕⢕⢕⢕⢕⢕⢕⢕⢕⢕⢕⢕⢕⢕⢕⢕⢕⢕⢕⢕⢕⢕⢕⢕⢕⠑⠀⠀⠀⢄⢕⣿⢇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⢔⣱⢞⢟⠕⠀⠀⣰⣾⣿⣿⣿⣿⣿⣿⠿⢟⢙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⢕⢿⢿⢟⣟⣹⣽⣷⣷⡗⢕⠀⠀⠀⠀⠀⢕⢕⢕⢕⢕⢕⢕⢕⢕⢕⢕⢕⢕⢕⢕⢕⢕⢕⢕⢕⢕⢕⢕⢕⢕⢕⢕⢕⢕⢕⢕⢕⢕⢕⢕⢕⢕⢕⢕⢕⢕⢕⢕⢕⢕⢕⢕⢕⢕⢕⢕⢕⢕⢕⢕⢕⢕⢕⢕⢕⢕⢕⠁⠀⠀⠀⣰⣧⣕⣵⣿⡟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⠕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⡃⢕⢑⢁⠑⠕⠕⢕⢕⢕⢕⢕⢕⢕⢕⢕⢕⢕⠑⠀⠀⠀⠀⠀⠀⠀⠁⢕⢕⢕⢕⢕⢕⢕⢕⢕⠁⢕⢕⠀⠀⠀⠘⢕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⢻⣿⣿⢟⢝⢕⢜⢏⢹⣿⣿⣿⣿⣿⣿⣿⣿⢟⢕⢕⢨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⢕⣽⣿⣿⣿⣿⣿⣿⡟⢕⢕⢕⢕⢸⣿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⣴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⣕⢕⢠⣸⣿⣿⣿⣿⣿⢏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⢅⠁⠄⠄⠀⢄⢕⠕⠑⢐⢔⢕⢕⢕⢕⢕⢕⠕⠑⠀⠀⢸⣿⣿⣿⣿⣿⣿⣿⣿⣿⣿⣿⣿⢟⢏⢝⢝⢝⢻⣿⣿⢝⢕⢕⢕⢕⢕⢝⢻⣿⡿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⠇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⠁⠀⠀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⢑⢕⢕⢕⢕⢕⢕⢕⢕⢕⢕⢔⢄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⢜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⢐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⣄⢄⢄⣰⣵⣕⣅⡕⠑⠑⠑⠕⠕⢕⢕⢕⢕⢕⢕⢕⢕⢕⢔⢕⢔⢕⢕⢕⣼⡖⢕⢕⢕⢕⠕⣾⣿⢏⢕⣞⢇⢕⠀⠀⢸⣿⣿⣿⣧⣾⣿⣿⣿⣿⣿⣿⣿⣿⣿⣿⢧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⢀⢀⢀⢀⠀⢀⠀⠀⠁⠁⠁⠁⠁⠁⠅⠅⢕⢕⢕⣿⢕⢕⢕⢕⢕⢕⣿⡏⢕⠑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⣵⣿⣿⡿⢿⣿⣽⣩⣝⣝⣟⢗⢳⢶⢴⣴⣤⣔⣀⡄⢀⠀⢀⢀⠀⠁⠁⠁⠑⠑⠑⠑⠻⠇⢕⢕⢅⢕⢕⢀⠀⠀⣿⣿⣿⣿⣿⣿⢟⢟⢻⡏⣼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⣷⣔⣤⣄⣀⣀⢀⠀⠀⠀⠀⠀⠀⠁⠁⠁⠀⠀⠘⠟⠿⠟⢟⢻⢕⢕⢕⢆⢏⢹⣿⡇⢕⢕⢕⢕⢕⢕⢕⢕⢕⠕⡔⢕⢕⢕⢕⣾⣿⣷⢕⢕⢕⢅⡅⡅⢄⢔⢕⢕⢱⣇⢕⢕⢘⣿⣷⡕⢕⢵⣕⢸⣧⡁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⠁⠐⠈⠉⠙⠛⠛⠛⠛⠛⠛⠛⠛⠛⠛⠛⠛⠛⠛⠛⠚⠛⠙⠛⠛⠛⠚⠛⠛⠛⠛⠛⠛⠛⠛⠛⠛⠛⠛⠛⠛⠛⠋⠙⠙⠚⠊⠙⠛⠓⠑⠛⠛⠛⠛⠛⠓⠓⠚⠛⠛⠛⠛⠛⠛⠛⠛⠛⠛⠛⠛⠛⠛⠛⠛⠛⠙⠙⠙⠙⠀⠀⠀⠀⠀⠀⠀⠀⠀⠀⠀⠀⠀⠀⠀⠀⠀⠀⠁⠈⠁⠑⠑⠛⠓⠑⠑⠑⠑⠑⠑⠑⠑⠑⠘⠃⠛⠃⠑⠑⠛⠑⠑⠑⠛⠛⠚⠚⠒⠒⠓⠓⠃⠑⠛⠃⠑⠁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⣯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⣎⢱⢜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⣕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⠑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⢱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⢝⢿⣿⣷⣷⡿⢟⢏⢕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⣷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⢕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⢀⢀⠀⢀⢕⢕⢕⢕⢕⢕⢕⢕⢕⢕⢕⢕⢕⢄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⠀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⢑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⢕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⠐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⠑⢔⢕⣰⠋⢔⢇⢕⢕⢹⢿⣷⢕⢔⢀⠁⢕⢕⠕⠁⢕⢁⢕⠐⠀⢁⢕⢕⢕⢕⢕⢕⢕⢕⢕⢕⢕⢕⢕⢕⢕⢕⢕⢕⢕⢕⢕⢕⢕⢕⢕⢕⢕⢕⢕⢕⢕⢕⠀</a:t>
            </a:r>
            <a:br/>
            <a:r>
              <a:t>⢟⢏⢝⢝⢝⢝⢝⢍⢍⢟⢟⢟⢝⢟⢟⢟⢏⢝⢟⢟⢟⢟⢟⢟⢟⢟⢟⢟⢿⢛⢿⢿⢿⢿⢇⢸⣿⣿⣿⣿⣿⣿⣿⣿⣿⣿⣿⣿⣿⣿⡇⠕⢕⡈⠁⢕⢕⠐⠀⠀⠀⠀⠀⠀⠀⠀⠀⢔⢀⢫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⢑⣿⢕⢕⠕⣕⣑⣴⣿⣷⢱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⢁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⠙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⡬⢧⣾⣿⣿⣿⣿⣝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⠟⣿⣿⠔⠀⢔⢷⡹⣿⣿⡇⢕⢅⢅⢀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⣤⣤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⢇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⢔⣱⢞⢟⠕⠀⠀⣰⣾⣿⣿⣿⣿⣿⣿⠿⢟⢙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⠁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⡃⢕⢑⢁⠑⠕⠕⢕⢕⢕⢕⢕⢕⢕⢕⢕⢕⢕⠑⠀⠀⠀⠀⠀⠀⠀⠁⢕⢕⢕⢕⢕⢕⢕⢕⢕⠁⢕⢕⠀⠀⠀⠘⢕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⢻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⡕⢕⢸⣼⣿⣿⣿⣿⣿⢏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⠅⠁⠄⠄⠀⢄⢕⠕⠑⢐⢔⢕⢕⢕⢕⢕⢕⠕⠑⠀⠀⢸⣿⣿⣿⣿⣿⣿⣿⣿⣿⣿⣿⣿⢟⢏⢝⢝⢝⢻⣿⣿⢝⢕⢕⢕⢕⢕⢝⢻⣿⡿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⢀⠀⠐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⢑⢕⢕⢕⢕⢕⢕⢕⢕⢕⢕⢔⢄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⢜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⢐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⣄⢄⢄⣰⣵⣕⣅⢕⠑⠑⠑⠕⠕⢕⢕⢕⢕⢕⢕⢕⢕⢕⢔⢕⢔⢕⢕⢕⣼⡖⢕⢕⢕⢕⠕⣾⣿⢏⢕⣞⢇⢕⠀⠀⢸⣿⣿⣿⣧⣾⣿⣿⣿⣿⣿⣿⣿⣿⣿⣿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⢄⢀⢀⢀⠀⢀⢀⠀⠁⠁⠁⠁⠁⠁⠅⠅⢕⢕⢕⣿⢕⢕⢕⢕⢕⢕⣿⡏⢕⠑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⢴⣴⣤⣔⣀⡄⢀⠀⢀⢀⠀⠁⠁⠁⠑⠑⠑⠑⠻⠇⢕⢕⢅⢕⢕⢀⠀⠀⣿⣿⣿⣿⣿⣿⢟⢟⢻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⢵⣝⣗⣗⣧⣼⣿⣷⣿⣽⣿⣗⣳⢿⣿⣿⣿⣿⣿⣿⣿⣿⣿⣷⣷⣾⣧⣵⣯⣽⣿⣟⣿⣿⣿⣿⣿⣿⣷⣷⣷⣵⡼⢝⢝⣝⢟⣳⣷⣶⣔⣤⣄⣀⣀⢀⠀⠀⠀⠀⠀⠀⠁⠁⠁⠀⠀⠘⠟⠿⠟⢟⢻⢕⢕⢕⢆⢏⢹⣿⡇⢕⢕⢕⢕⢕⢕⢕⢕⢕⠕⡔⢕⢕⢕⢕⣾⣿⣷⢕⢕⢕⢅⡅⡅⢄⢔⢕⢕⢱⣇⢕⢕⢘⣿⣷⡕⢕⢵⣕⢸⣧⡁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⠛⠓⠑⠛⠛⠛⠛⠛⠓⠓⠚⠛⠛⠛⠛⠛⠛⠛⠛⠛⠛⠛⠛⠛⠛⠛⠛⠛⠙⠙⠙⠙⠀⠀⠀⠀⠀⠀⠀⠀⠀⠀⠀⠀⠀⠀⠀⠀⠀⠀⠁⠈⠁⠑⠑⠛⠓⠑⠑⠑⠑⠑⠑⠑⠑⠑⠘⠃⠛⠃⠑⠑⠛⠑⠑⠑⠛⠛⠚⠚⠒⠒⠓⠓⠃⠑⠛⠃⠑⠁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⣿⣇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⢹⣿⡇⢜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⡿⢻⣿⣿⣿⣿⣿⣿⣿⣿⣿⡕⢜⢕⢱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⢏⡕⣸⣿⣿⣿⣿⣿⣿⣿⣿⢿⢇⣱⡕⢜⣷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⣿⣿⣿⣿⣿⣿⣿⣿⣿⣿⣿⣿⣿⣿⣿⣿⣿⣿⣿⡿⢕⣱⢇⣿⣿⣿⣿⣿⣿⡿⡟⢕⢅⢕⢸⡟⢕⢸⢇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⣿⢿⢟⢟⣏⣽⡽⣱⣿⡿⢕⢝⡝⡝⢝⢟⢝⢕⢕⢕⠑⢕⢜⣿⡜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⢹⣿⣿⣿⣿⣿⣿⣿⣿⣿⣿⣿⣿⣿⣿⡿⢟⡫⢝⣱⣵⣾⣿⣿⣿⢱⣿⣿⡇⣿⡜⢝⢝⢟⢿⢳⢾⣵⡕⢐⢅⢕⢽⣿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⣿⣿⣿⢟⣹⢷⣫⣵⡿⣿⢿⣿⣿⣿⢇⣿⣿⣿⢱⣏⣱⡕⣕⡕⢕⢕⢱⢽⣿⣧⢁⢕⢸⣿⣇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⣿⣿⣿⢏⣱⡾⣱⣾⡿⢫⢟⢕⣵⣿⣫⡟⡼⣿⣿⡟⢸⣿⣿⣿⣿⣿⣷⣿⣾⣧⢻⣿⢇⠀⢸⣿⣿⢕⢅⠕⢑⢔⢕⢜⢻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⣿⣿⣿⡟⢵⣿⢏⣼⣿⢏⡵⣳⣣⣾⣿⣿⡿⢱⣗⣿⣿⡇⣿⣿⣿⣿⣿⣿⣿⣿⣿⣿⡞⣿⡇⢇⢸⣿⣿⡇⢄⢔⢕⢕⢕⢕⢕⢝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⢟⣱⣿⢣⣾⣿⢇⡜⣽⣿⣿⣿⣿⡿⢇⣾⢽⢟⣹⢇⣿⣿⣿⣿⣿⣿⣿⣿⣿⣿⣇⢹⢇⢕⢸⣿⣿⡇⠁⢁⢕⢕⢕⢕⢕⢕⢕⢹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⢿⢿⢿⢟⢿⡟⢜⢪⢣⣿⣿⢇⡞⣼⣿⣿⣿⣿⡟⢕⢕⢏⣱⣾⣿⢕⣸⣿⣿⣿⣿⣿⣿⣿⣿⣿⣿⢜⢕⢕⣸⣿⣿⢇⢕⠁⢕⢕⢅⢀⢁⢕⣵⣾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⢏⣷⡕⣸⣾⣻⢗⢕⢕⢕⣾⣿⢇⢕⣱⣿⣿⣿⣿⢏⢕⢕⢕⢏⣿⣿⡟⢱⣿⣿⣿⣿⣿⣿⣿⣿⣿⣿⣿⢕⢕⢕⣿⢿⠏⠁⢕⢕⢱⠱⢅⢕⣱⣾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⢝⢝⢝⢱⣷⡝⢕⢕⢜⢝⢝⢕⢕⣼⡿⡿⢜⢱⣿⣿⣿⣿⡏⢕⢕⡵⢱⣟⢕⢝⢕⣾⡿⣿⣿⣿⣿⣿⣿⣿⣿⣿⣿⢕⠀⠀⠀⠀⢄⢔⠀⠁⠀⢀⢜⠻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⣕⣵⢕⢕⢱⣿⡝⣷⡕⢝⢗⢕⢕⢕⢱⣿⣷⣧⢇⣾⣿⢏⣿⣿⣧⣾⢱⢇⣿⣿⣷⡷⢕⣿⢇⣿⣿⣿⣿⣿⣿⣿⣿⡿⢕⢕⠐⠔⢀⢔⢕⢸⡔⠀⠐⢔⢅⢕⢕⢹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⢸⣿⣿⣿⢱⢕⢝⢝⢜⢻⢕⣵⢟⢕⢕⢸⣿⢻⣿⢱⣿⢏⣼⣿⣿⣿⡏⢸⢸⣿⣿⣿⣇⢕⡏⢕⣿⣿⣿⣿⣿⣿⣿⣿⡇⢕⢱⣶⣶⢕⢕⢱⢜⡇⡇⢀⢅⣕⣱⣵⣾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⡕⢕⢕⢸⣿⣿⣿⣇⢇⢕⢕⢕⢕⢮⣽⣕⢳⢇⣿⣿⢸⢕⣿⢏⢕⣿⣿⣿⢹⢕⡜⣼⣵⣽⣽⣝⢵⢕⢕⣿⡇⢿⣿⣿⣿⣿⢻⢕⢕⢸⣿⣿⢕⢕⣿⣵⢱⡏⢜⢸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⢸⣿⣿⣿⣿⣧⡕⢕⢕⢕⢷⢕⢝⢟⢇⣿⡿⢸⢸⢏⢕⢸⣿⣿⡏⢕⣇⢕⣟⣟⢿⢿⣿⡇⣧⡕⣿⡇⢼⣿⣿⣿⢸⢸⢕⢕⣯⣽⣝⢕⢕⣿⡿⢸⢇⢕⢕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⢸⣿⣿⣿⣿⣿⣿⣷⢕⠑⠈⡇⢱⢕⢱⣿⡇⢕⢎⢕⢕⢸⣿⣿⢕⢑⠁⢁⠑⠉⠙⢗⢕⣇⣿⣿⡜⣇⢹⡏⣿⣿⡕⢕⢕⢸⢿⢿⣯⢕⢱⣿⡇⣿⢜⢕⢕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⣿⣿⣿⣿⣿⣿⢟⡵⠕⠀⢱⣿⡇⢔⢸⣿⢇⢞⢕⢕⢕⢕⢇⢕⢇⠱⠕⠀⠀⠑⠕⢔⢕⢼⣿⣿⣿⣧⣵⣷⣸⡻⢇⠕⠑⠉⠝⠙⠗⢱⡕⢺⢕⡇⢇⣕⡵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⡗⢕⢪⣿⣿⣿⣿⢟⣵⢟⠕⠀⠀⢸⣿⢕⢕⣸⡿⢱⢕⢕⢕⢕⢕⢕⢵⡕⢀⢄⢄⢄⢄⢰⣾⣷⣿⣿⣿⣿⣿⣿⣿⣿⡟⠵⠕⠀⠀⠁⢕⢔⠑⢕⢕⢞⢱⢱⢕⣱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⢗⣿⣿⡿⣱⢞⢱⢇⠀⠀⠀⠑⢇⢕⡕⣿⡇⣼⢕⢱⢕⢕⢕⢸⣮⣿⢣⢕⣕⠕⣱⣾⣿⣿⣿⣿⣿⣿⣿⣿⣿⣿⣿⢄⢄⢀⢄⢔⣿⢇⡴⢕⡱⢱⡏⣵⣾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⣿⣿⢸⣽⣿⡟⡵⢏⢱⢕⢕⠀⠀⠀⠀⢕⣱⢕⣿⢕⣿⡇⢸⢕⢕⢕⢸⣿⣿⣇⣧⣵⣼⣾⣿⣿⣿⣿⣿⣿⣿⣿⣿⣿⣿⣿⡕⢕⢕⣱⣾⣿⡿⡇⡵⢇⢸⡇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⣾⣿⣿⣸⣟⢟⡜⢕⢱⡏⢕⣾⣷⣴⣤⢄⣵⡿⢸⡇⢕⣿⡇⢜⡇⢕⢕⢸⣿⣿⣿⣿⣿⣷⣿⣿⣿⣿⣿⣿⣿⣿⡿⣿⣿⣿⣿⣿⣧⣼⣵⣼⡿⢱⢞⢕⢕⢸⢇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⣿⣿⡟⡜⢕⢱⣿⢕⣸⣿⣿⣿⡇⣱⣿⡇⢜⢕⢕⢹⣷⢕⢱⢕⢕⢕⢻⣿⣿⣿⣿⣿⣿⣿⣿⣿⣿⣿⣿⣿⣿⣿⣿⣿⣿⣿⣿⣿⣿⢏⡜⢕⢕⡕⢕⢸⢕⠜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⣿⣿⣿⣿⣿⣿⣿⣿⣿⣿⣿⣿⡇⢸⣿⣿⣿⣿⢱⢕⣾⣾⢇⢕⣿⣿⣿⣿⢕⣿⣿⢇⢕⢕⢕⢜⣿⡕⢕⢇⢕⢕⢜⢻⣿⣿⣿⣿⣿⣿⣿⣿⣿⣿⣿⣿⣿⣿⣿⣿⣿⣿⣿⣧⣷⡟⠕⢕⢱⢕⢕⢕⢕⠀⢻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⣿⣿⡇⢸⣿⣿⣿⡕⡕⣸⣿⣿⡕⢸⣿⣿⣿⡇⣼⣿⡏⢕⢕⢕⢕⢕⢹⣷⢕⢜⢣⡕⢕⢕⢝⢿⣿⣿⣿⣿⣿⣿⣮⣽⣽⣝⣟⣯⣿⣿⣿⣿⣿⣿⢕⢕⢕⢕⣼⢕⢕⢕⢕⢕⢎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⣿⣿⣿⡇⢸⣿⣿⣿⡇⢇⣿⣿⣿⡕⢸⣿⣿⣿⢇⣿⣿⢕⢕⢕⢕⢕⢕⢕⢜⢧⢕⢕⢜⢕⢕⢕⢕⢜⢟⢿⣿⣿⣿⣿⣿⣿⣿⣿⣿⣿⣿⡿⢟⢏⢕⢕⢕⢕⢱⡿⢕⢕⢕⢕⣇⢕⢜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⣿⢕⡕⣿⣿⣿⡕⢸⣿⣿⡿⣸⣿⢇⢕⢕⢕⢕⢕⢕⢕⢕⢜⢣⡕⢕⢕⢕⢕⢕⢕⢕⢕⢜⢟⢿⣿⣿⣿⢿⢟⢟⢝⢕⢕⢕⢕⢕⢕⢕⢕⡜⢇⢕⡕⢕⢕⢸⡕⡕⢜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⣿⡇⣿⡇⢸⢸⣿⣿⣷⢕⣿⣿⣷⣻⡜⣿⣿⢣⣿⢇⢕⢕⢕⠅⠕⢕⢕⢕⢕⣱⢱⡕⢕⢅⢕⢕⢕⢕⢕⢕⢕⢕⢕⢜⢕⢕⢕⢕⢕⢕⢕⢕⢕⢕⢕⢕⢅⢕⢇⢕⢱⣧⢕⢕⢕⢣⢱⡕⢜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⢸⣸⣿⣿⣿⣧⢻⣟⣟⣗⣱⢹⢏⣾⡏⢕⢕⢕⢕⢔⠅⢕⢕⢕⢅⣿⡏⣿⣧⢕⢕⢕⢕⢕⢕⣕⣵⣵⣵⡇⢕⢕⢕⢕⢕⢕⢕⢕⢕⢕⢕⢕⢄⢜⢕⢕⢸⣿⢕⢕⢕⢜⡞⣿⡕⢹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⢿⣽⡇⠀⠀⠀⠀⢀⣼⡟⢕⢕⢕⢕⢕⢕⢕⢔⢕⢕⠑⢺⣇⢹⣿⡇⠁⠕⢕⢕⣾⣿⣿⣿⣿⠁⠑⢕⢕⢕⢕⢕⢕⢕⢕⢕⢕⢕⢕⢕⢕⢕⣿⣿⢇⢕⢕⢕⢱⣿⣿⡕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⣿⢪⢟⡇⢔⢔⢔⠐⣱⡟⢕⢕⢕⢕⢕⢕⢕⢕⢕⢕⢕⢕⢸⣿⢕⢿⣿⡔⠀⠀⠑⠸⣿⣿⣿⣿⡇⢀⠀⠑⠕⢧⡕⢕⢕⢕⢕⢕⢕⢕⢕⢕⢕⢹⡿⢕⢕⢕⢕⢱⣿⣿⣷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⣿⣿⢟⣣⣵⣴⡔⢜⢫⢝⢽⡇⢕⢕⠕⢱⡟⢕⢕⢕⢕⢕⢕⢕⢕⢕⢕⢕⢕⢕⢕⣿⡇⢕⢻⣧⡄⠀⠀⠀⠁⠙⢿⣿⣿⣷⣔⢀⠀⠁⢻⣧⢕⢕⢕⢕⢕⢕⢕⢕⢕⢕⢕⢁⢄⠀⠕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⢄⢕⢕⢄⢔⢕⢔⢔⢕⢕⢕⢕⢕⢕⢕⢄⢕⢕⢕⢕⢕⢕⢕⢕⢕⢕⢸⣿⣿⣿⣿⣿⣿⣿⣿⣿⣿⣿⣿⣿⣿⣿⣿⣿⣿⣿⣿⣿⣿⣿⣿⣿⣿⣿⣿⣿⣿⣿⣿⣿⣿⣿⣿⣿⣿⣿⣿⣿⣿⣿⣿⣿⡟⣵⢟⢕⢕⢕⢕⠘⢜⢕⢜⡇⢕⢕⢰⡿⢕⢕⢕⢕⢕⢕⢕⢕⣵⣷⣵⣵⣕⢕⢕⢸⡿⡜⢧⣹⢹⡄⠀⠀⠀⠀⠀⠘⢟⣻⣿⣿⣷⡄⠀⠙⢕⢕⢕⢕⢕⢕⢕⢕⠀⠁⢀⠁⠀⠔⢄⢹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⠐⢕⢕⢔⢕⢕⢕⢕⢕⢕⢕⢕⢕⢕⢕⢑⢑⠕⠕⢕⢕⢕⢕⢕⢕⢕⢸⣿⣿⣿⣿⣿⣿⣿⣿⣿⣿⣿⣿⣿⣿⣿⣿⣿⣿⣿⣿⣿⣿⣿⣿⣿⣿⣿⣿⣿⣿⣿⣿⣿⣿⣿⣿⢿⣟⣻⣽⣵⣷⣮⣝⢿⢳⠑⠕⢔⢔⢅⢑⠐⢸⢕⢱⡇⢕⢰⣿⢕⢕⢕⢕⠕⢕⢱⣾⣿⣿⣿⣿⣿⣿⣿⣷⣕⢹⢣⢜⢿⣧⢱⡄⠀⠀⠀⠀⠀⠀⠙⢿⣿⣿⣧⠀⠀⠀⠕⢕⢕⢕⢕⢕⢕⢔⠀⠁⠀⢕⢔⢄⢸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⠔⠀⢔⢕⢕⠑⠁⠑⠁⠁⠑⠑⠁⠑⠕⠕⠑⠁⠁⠑⢕⢕⢕⢕⢕⢕⢕⢸⣿⣿⣿⣿⣿⣿⣿⣿⣿⣿⣿⣿⣿⣿⣿⣿⣿⣿⣿⣿⣿⣿⣿⣿⣿⣿⣿⣿⣿⣿⣿⣿⣿⡿⣹⣷⣿⣿⣿⣿⣿⡿⢟⢝⢕⢜⢄⠀⠁⢕⢕⢕⢕⢔⢑⢱⡇⢄⣾⢇⢕⢕⢕⠑⢄⣱⣿⣿⣿⣿⣿⣿⣿⣿⣿⣿⣿⣇⢕⢇⢹⣿⣷⣜⢆⠀⠀⠀⠀⠀⠀⠁⠻⣿⣿⡔⠀⠀⠀⢕⢕⢕⢕⢕⢕⢕⢔⢔⢔⢄⢄⡰⢜⣿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⣿⣿⣿⣿⢸⣿⣿⣿⣿⣿⢟⢏⢕⢕⢕⢕⢕⢔⠀⠀⠀⠑⢕⢕⢕⢕⢅⢑⣾⢇⢕⢕⢕⢑⢀⢱⣿⣿⣿⣿⣿⣿⣿⣿⣿⣿⣿⣿⣿⣷⣕⢕⢹⣷⣽⡟⣗⡖⠂⠐⠀⠀⠀⠀⠘⢻⡇⠀⠀⠀⠀⢕⠁⠁⢕⢕⢕⢕⢕⢕⢕⢕⢕⢕⢜⢿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⣿⣿⣿⣿⡟⣾⣿⣿⢿⠟⠙⢕⢕⢕⢕⢕⢕⠕⢑⠀⠀⢀⢀⠀⠑⢕⢕⢑⣼⢇⢕⢕⢕⠕⠈⢕⣼⣿⣿⣿⣿⣿⣿⣿⣿⣿⣿⣿⣿⣿⣿⣿⣷⣕⢜⢻⣷⡜⢹⢔⠀⠀⠀⠀⠀⠀⠀⠘⢕⠀⠀⠀⠀⠀⠀⠀⢕⢕⢕⢕⢕⢕⢕⢕⢕⣷⢕⣾⣿⣿⣿⣿⣿⣿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⣿⣿⣿⣿⡏⢟⠋⠑⠀⠀⠀⠀⠕⠕⠑⠁⠀⠑⢕⢔⢄⢑⠕⢝⢶⣤⡁⡼⢕⢕⢕⠕⠕⠐⠀⠱⢿⣿⣿⣿⣿⣿⣿⣿⣿⣿⣿⣿⣿⣿⣿⣿⣿⣿⣿⡧⢝⢷⡕⢕⡔⠀⠀⠀⠀⠀⠀⠀⠁⠀⠀⠀⠀⠀⠀⠀⢕⢕⢕⢕⢕⢕⢕⢕⢕⢕⢕⡹⣿⣿⣿⣿⣿⣿⡕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⣿⣿⣿⣿⡏⠀⠀⢔⢕⢕⢔⠀⠀⠀⠀⠀⠀⠀⠀⠑⠕⢕⢔⢁⠕⢜⡼⢕⢕⢕⠁⠀⠀⠀⠀⠀⠀⠀⠈⠉⠛⠻⢿⣿⣿⣿⣿⡿⢕⣿⣿⣿⣿⣿⣿⣷⢕⠁⢕⠑⢕⢀⠀⠀⠀⠀⠀⠀⠀⠀⠀⠀⠀⢀⢀⠀⠁⠑⢕⢕⢕⢕⢕⢕⢕⢕⢕⢳⡹⣿⣿⣿⣿⣿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⣿⣿⣿⣿⣿⠑⠀⢕⢕⢕⢕⢕⠀⢰⡄⠀⠀⠀⠀⠀⠀⠀⠀⠑⠕⢔⢈⢇⢕⢕⠀⠀⠀⠀⠀⠀⠀⠀⠀⠀⠀⠀⠀⠀⠈⠟⢿⡿⢕⢕⢺⣿⣿⣿⣿⣿⣿⢕⠀⠀⠑⠑⢕⠀⠀⠀⠀⠀⠀⠀⠀⠀⠀⠀⢇⡕⣦⠀⠀⠀⢕⢕⢕⢕⢕⢕⢕⡕⢜⢧⢹⣿⣿⣿⡇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⣿⣿⣿⣿⡏⠀⠀⠕⢕⢕⢕⢕⠀⢸⣿⣧⡄⠀⠀⠀⠀⠀⠀⠀⠀⠀⠁⠐⠁⠁⠀⠀⠀⠀⠀⠀⠀⠀⠀⠀⠀⠀⠀⠀⠀⠀⠀⠁⠕⢕⢕⣻⣿⣿⣿⣿⣿⢕⠀⠀⠀⠀⠑⠀⠀⠀⠀⠀⠀⠀⠀⠀⠀⠀⢾⢻⢹⢇⠀⠀⢕⢕⢕⢕⢕⢕⢕⢱⢕⢼⣧⢻⣿⣿⣱⡕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⣿⣿⣿⣿⢇⠀⠀⠄⢕⠕⢕⢕⢀⣿⣿⣿⣿⡇⢄⢀⠀⠀⠀⠀⠀⠀⠀⠀⠀⠀⠀⠀⠀⠀⠀⠀⢀⠀⠀⠀⠀⠀⠀⠀⠀⠀⠀⠀⠀⠀⠁⠁⠙⠙⠛⠛⠻⠕⠀⠀⠀⠀⠀⠀⠀⠀⠀⠀⠀⠀⠀⠀⠀⠀⠀⠈⠃⠇⠀⠀⢕⢕⢕⢕⢕⢕⢕⢕⢧⢕⢽⣧⢻⣿⡵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⣿⣿⣿⣿⡇⠀⠀⠀⠁⠑⠁⠀⠁⢻⣿⣿⣿⣧⡕⢕⢕⢕⢔⢄⢀⡀⠀⠀⠀⠀⠀⠀⠀⠀⠀⠀⠀⠀⠀⠀⠀⠀⠀⠀⠀⢀⠀⠀⠀⠀⠀⠀⠀⠀⠀⠀⠀⠀⠀⠀⠀⠀⠀⠀⠀⠀⠀⠀⠀⠀⠀⠀⠀⠀⠀⠀⠀⠀⠀⠀⢕⢕⢕⢕⢕⢕⢕⢕⡱⡕⢸⢿⣇⢻⡧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⣧⢕⢕⣸⣿⣿⣿⣿⡇⠀⠀⠀⠀⠀⠀⠀⠀⢸⣿⣿⣿⣿⡕⢕⢕⢕⢕⢕⢕⢝⢻⢷⣷⢆⠀⠁⠀⠀⠀⠀⠀⠀⠀⠀⠀⢀⢄⠔⠑⠀⠀⠀⠀⠀⠀⠀⠀⠀⠀⠀⠀⠀⠀⠀⠀⠀⠀⠀⠀⠀⠀⠀⠀⠀⠀⠀⠀⠀⠀⠀⠀⠀⠀⠀⠁⢕⢕⢕⢕⢕⢕⢱⢱⣻⢕⡽⣿⡜⢧⢕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⣿⣿⣿⣿⣿⣇⠀⢄⢔⢀⠀⠀⠀⠀⠀⢿⣿⣿⣿⡇⢕⢕⢅⢕⢕⢕⢕⢕⢕⢝⠁⠄⠀⠀⠀⠀⠀⠀⠀⢀⢄⠕⠁⠀⠀⢀⠄⠐⠀⠀⠀⠀⠀⠀⠀⠀⠀⠀⠀⠀⠀⠀⠀⠀⠀⠀⠀⠀⠀⢀⠀⠀⠀⠀⠀⠀⠀⠀⠀⠀⠀⠀⢕⢕⢕⢕⢕⢕⣕⣪⣿⣇⢸⡽⣷⢕⡕⢸⣿⣿⣿⣿⣿⣿⣿⣿⣿⣿⣿⣿⣿⣿⣿⣿⣿⣿⣿⣿⣿⣿⣿⣿⣿⣿⣿⣿⣿⣿⣿⡇⢸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⣿⢕⢕⣿⣿⣿⣿⣿⡟⢕⢕⣱⣇⢄⠀⠀⠀⠀⢸⣿⣿⣿⣿⡕⢕⢕⢑⢔⢅⢑⠕⢕⢕⠀⠀⠀⠀⠀⠀⠀⢀⢄⠑⠀⠀⠀⠄⠐⠁⠑⠀⠀⠀⠀⠀⠀⠀⠀⠀⠀⠀⠀⠀⠀⠀⠀⠀⠀⠀⠀⠀⢕⠀⢀⠔⠀⠀⠀⠀⠀⠀⠀⠀⠀⠀⠁⢕⢕⢕⢕⢱⢕⡽⣻⣿⡕⢿⣿⣧⢕⢸⣿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⢕⢱⣾⣿⣿⣧⠀⠀⠀⠀⠁⣿⣿⣿⣿⡟⢕⢕⢕⢕⢕⠁⠀⠀⠁⠀⠀⠀⠀⠀⠀⠀⠑⠀⠀⠀⠀⠁⠀⠄⠀⠀⠁⠀⠀⠀⠐⠀⠀⠀⠀⠀⠀⠀⠀⠀⠀⠀⠀⠀⠀⠀⢄⠑⢀⠑⠁⠁⠐⠄⢀⠀⠀⠀⠀⠀⠀⠀⠁⢕⢕⢕⢕⢇⢸⢵⢜⢧⢸⣿⣿⡕⢸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⣷⢕⢕⢕⢕⢕⢕⢕⢕⢕⢕⢕⢕⢕⢸⣿⣿⣿⣿⣿⣿⣿⣿⣿⣿⣿⣿⣿⢕⢕⢕⣿⣿⣿⣿⣿⣿⣿⣿⢕⢕⣿⣿⣿⣿⣿⢕⣾⣿⣿⣿⣿⡄⠀⠀⠀⠀⢸⣿⣿⡿⢕⢕⢕⢕⢕⠑⢀⢀⠀⠀⠀⠀⠀⠀⠀⠀⠀⠀⠀⠀⠀⠀⠀⠀⠀⠀⠀⠀⠀⢠⠀⠀⠐⠀⠀⠀⠀⠀⠀⠀⠀⠀⠀⠀⠀⠀⠀⠁⠀⠀⠀⠁⠁⠐⠀⠀⠀⠀⠀⠀⠀⠀⠀⠀⠀⠑⢕⢕⢕⢕⢕⢕⢜⡕⣿⡟⣻⢜⣿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⣿⢕⣿⣿⣿⣿⣿⣇⠀⠀⠀⠀⠘⣿⣿⢇⢕⢕⢕⢕⠑⢕⢕⢕⢔⠀⠀⠀⠀⠀⠀⠀⠀⠀⠀⠀⠀⠀⠀⠀⠀⠀⠀⠀⢠⠑⠀⠀⠀⠀⠀⠀⠀⠀⠀⠀⠀⠀⠀⠀⠀⠀⠀⠀⠀⠀⠀⠀⠀⠀⠀⠀⠀⠀⠀⠀⠀⠀⠀⠀⠀⠀⠁⢕⢕⢕⢕⢕⢕⢕⢿⣻⡜⢕⢹⣿⣿⣿⣿⣿⣿⣿⣿⣿⣿⣿⣿⣿⣿⣿⣿⣿⣿⣿⣿⣿⣿⣿⣿⣿⣿⣿⣿⣿⣿⡇⢕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⣿⣿⣿⣿⣿⣿⣿⣿⡕⢱⣿⣿⣿⣿⣿⡕⢹⣿⣿⣿⣿⣿⡄⠀⠀⠀⠀⢹⢇⢕⢕⢕⢕⢕⢔⢅⢷⣿⣷⠀⠀⠀⠀⠀⠀⠀⠀⠀⠀⠀⠀⠀⠀⠀⠀⠀⠀⠀⠀⠀⠀⠀⠀⠀⠀⠀⠀⠀⠀⠀⠀⠀⠀⠀⠀⠀⠀⠀⠀⠀⠀⠀⠀⠀⠀⠀⠀⠀⠀⠀⠀⠀⢄⢄⢔⢔⢕⢕⢕⢕⢕⢕⢕⢕⢸⣿⡇⢕⢕⢿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⢕⣿⣿⣿⣿⣿⣿⣿⣿⣿⣿⣿⣿⣿⣿⢕⢕⢕⣿⣿⣿⣿⣿⣿⣿⣿⣿⢼⣿⣿⣿⣿⣿⣇⢕⢹⣿⣿⣿⣿⡇⠀⠀⠀⠀⠀⢕⢕⢕⢕⢕⢕⢕⢕⠘⠋⠁⠀⠀⠀⠀⠀⠀⠀⠀⠀⠀⠀⠀⠀⠀⠀⠀⠀⠀⠀⠀⠀⠀⠀⠀⠀⠀⠀⠀⠀⠀⠀⠀⠀⠀⠀⠀⠀⠀⠀⠀⠀⠀⠀⠀⠀⠀⠀⠀⠀⠀⠀⠀⠀⠕⠕⢕⢕⢕⢕⢕⢕⢔⢕⢕⢕⢸⣿⡇⢱⢕⢸⣿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⢻⣿⣿⣿⣿⣿⡇⢕⢕⢕⢕⢕⢕⢕⢕⢕⢕⢕⢜⣿⡇⢕⢕⢕⢕⢕⢕⣽⣿⡇⢕⢕⢕⢕⢕⢅⢑⢕⢕⠝⠟⠇⠀⠀⠀⠀⠀⠕⢔⢕⢕⡑⢕⢕⢕⠀⠀⠀⠀⠀⠀⠀⠀⠀⠀⠀⠀⠀⠀⠀⠀⠀⠀⠀⠀⠀⢔⢕⢔⠀⠀⠀⠀⠀⠀⠀⠀⠀⠀⠀⠀⠀⠀⠀⠀⠀⠀⠀⠀⠀⠀⠀⠀⠀⠀⠀⠀⠀⠀⠀⠀⠀⢕⢕⢕⢕⢕⢕⢄⠑⢕⢕⢕⢕⣯⡇⢸⣇⢕⢻⣿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⢸⣿⡇⢕⢕⢕⢕⢕⢕⡷⣿⡇⢕⢕⢕⢕⢕⢕⢕⠀⠀⠀⠄⢄⠀⠀⠀⠀⠀⠀⢅⢅⢅⢅⢅⢅⢕⢕⠀⠀⠀⠀⠀⠀⠀⠀⠀⠀⠀⠀⠀⠀⠀⠀⠀⠀⠀⢄⢕⢕⠁⠀⢀⢔⠑⠀⠄⠀⠀⠀⠀⠀⢀⢀⢀⠀⠀⠀⢀⠀⠀⠀⢄⢄⢄⢀⠀⠑⠁⠀⠀⠀⢄⠀⠁⢕⢕⢕⢕⢕⢕⠀⢕⢕⢕⢕⣿⡕⢸⣿⡕⢜⣿⣿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⢱⣿⣿⣿⣿⣿⣿⡇⢕⢕⢕⢕⢕⢕⢕⢕⢕⢕⢱⣽⣿⡇⢕⢕⢕⢕⢕⢕⣿⣿⡇⢕⢕⢕⢕⢕⢕⢕⢔⠀⠀⢄⢕⢕⠀⠀⠀⠀⠀⢕⢕⢕⢕⢕⢕⢕⢕⠀⠀⠀⠀⠀⠀⠀⠀⠀⠀⠀⠀⠀⠀⠀⠀⠀⠀⠀⢕⠕⠀⢀⢔⢕⢕⠀⠀⠀⠁⠀⠀⠕⠕⠀⠁⠕⠔⠐⠀⠀⠀⠐⠅⠀⠀⠑⠁⠀⠀⠀⠀⠕⠀⠕⠀⠀⢕⢑⢕⢕⠁⢕⠀⢕⢕⢕⢕⢝⡇⢸⣿⣧⢕⢻⣿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⢕⢕⢸⣿⣿⡇⢕⢕⢕⢕⢕⢕⣿⣿⡇⢕⢕⢕⢕⢕⢕⢕⢕⢄⠀⢕⢕⢕⢄⠀⠀⠀⢕⢕⢕⢕⢕⢕⢕⢱⡇⠀⠀⠀⠀⠀⠀⠀⠀⠀⠀⠀⠀⠀⠀⠀⠀⠀⠀⢔⣱⡔⢕⢕⢕⢕⢕⠀⠀⠀⠀⠀⠀⠀⠀⠀⠀⠀⠀⠀⠀⠀⠀⠀⠀⠀⠀⠀⠀⠀⠀⠄⢔⢄⢄⠀⠀⠀⠑⠀⠑⢕⢀⠀⠀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⢕⣷⣿⣿⣿⡇⢕⢕⢕⢕⢕⢕⣿⣿⡇⢕⢕⢕⢕⢕⢕⢕⢕⢕⢔⢁⢑⠑⠕⠔⠐⠑⢕⢕⢕⢕⢕⢕⢕⡟⠁⠀⠀⠀⠀⠀⠀⠀⠀⠀⠀⠀⠀⠀⠀⠀⠀⠀⠀⣿⣿⢇⢕⢕⢕⢕⠑⠀⠀⠀⠀⠀⠐⠐⠀⠀⠀⠀⠀⠀⠀⠀⠀⠐⠐⠀⠀⠀⠀⠀⠁⠁⠑⠀⢀⢀⠀⠀⠀⠀⠀⢕⢁⢄⠀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⣿⣿⣿⣿⡇⢕⢕⢕⢕⢕⢕⣿⣿⡇⢕⢕⢕⢕⢕⢕⢕⢕⢕⢕⢕⢕⢕⢔⢕⢕⢕⢕⢕⢕⢕⢕⢕⢞⠀⠀⠀⠀⠀⠀⠀⠀⠀⠀⠀⠀⠀⠀⠀⠀⠀⠀⠀⢄⡿⢕⢕⠕⢕⢕⢕⠀⠀⠀⠀⠀⠀⠀⠀⠀⠀⠀⠀⠀⠀⠀⠀⠀⠀⠀⠀⠀⠀⠀⠀⠀⠀⠀⠀⠕⠀⠐⠀⠀⠀⠀⠕⢕⠐⠀⢕⢕⢕⢕⢕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⣿⣿⣿⣿⡇⢕⢕⢕⢕⢕⢕⢕⢕⢕⢕⢕⢕⢕⢕⢕⢕⢕⢕⠕⠕⠕⠕⠕⠕⠕⠕⠕⠕⢕⢕⢕⢁⠀⠀⠀⠀⠀⠀⢀⢄⠀⠀⠀⠀⠀⠀⠀⠀⠀⠀⠀⠀⠁⠁⠁⠀⢕⢕⠑⠀⠀⠀⠀⠀⠀⠀⠀⠀⠀⠀⠀⠀⠀⠀⠀⠀⠀⠀⠀⠀⠀⠀⠀⠀⠀⠑⠀⠀⠀⠀⠀⠀⠀⠀⠀⠀⢕⢄⢀⠕⢕⢑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⣿⣿⣿⡇⢕⢕⢕⢕⢕⢕⢕⢕⢕⢕⢕⢕⢕⢕⢕⢕⢕⢕⢕⢕⢕⠕⢀⢕⠀⢀⠀⠑⠈⠁⢕⠑⠀⠀⠀⠀⠀⢀⢕⢕⠀⠀⠀⠀⠀⠀⠀⠀⠀⠀⠀⠀⠀⠀⠀⠀⠕⠑⠀⠀⠀⠀⠀⠀⠀⠀⠀⠀⠀⠀⠀⠀⠀⠀⠀⠀⠀⠀⠀⠀⠀⠀⠀⠀⠀⠀⠀⠀⠔⢀⠀⠀⠀⠀⠀⠀⢕⢕⢕⠀⢕⢕⢀⢕⢕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⢕⢕⢕⢕⢕⠀⢕⢕⠀⠀⠀⠀⠀⠀⠑⠀⠀⠀⠀⠀⢀⢕⢕⢕⠀⠀⠀⠀⠀⠀⠀⠀⠀⠀⠀⠀⠀⠀⠀⠀⠀⠀⠀⠀⠀⠀⠀⠀⠀⠀⠀⠀⠀⠀⠀⠀⠀⠀⠀⠀⠀⠀⠀⠀⠀⠀⠀⠀⠀⠀⠀⠀⠀⠕⢔⠀⠀⠀⢀⢀⢁⢔⢕⠐⢕⢕⠁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⢕⢕⢕⢕⢕⠀⠑⠀⢔⢄⠀⠀⠀⠀⠀⠀⠀⠀⠀⢀⠕⠀⢕⢕⠀⠀⠀⠀⠀⠀⠀⠀⠀⠀⠀⠀⢔⠀⠀⠀⠀⠀⠀⠀⠀⠀⠀⠀⠀⠀⠀⠀⠀⠀⠀⠀⠀⠀⠀⠀⠀⠀⠀⠀⠀⠀⠀⠀⠀⠀⠀⠀⠀⠀⠑⠑⠀⠑⢕⢕⠀⠁⢕⢕⢕⢕⢄⢕⢕⢕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⢕⢕⢕⢕⢕⢕⢀⠁⠀⠕⠑⠀⠀⠀⠀⠀⠀⠀⠀⢀⠑⠀⠀⢕⠑⠀⠀⠀⠀⠀⠀⠀⠀⠀⠀⠀⠀⠕⠀⠀⠀⠀⠀⠀⠀⠀⠀⠀⠀⠀⠀⠀⠀⠀⠀⠀⠀⠀⠀⠀⠀⠀⠀⠀⠀⠀⠀⠀⠀⠀⠀⠀⠀⠀⠀⠀⠀⠀⠀⠀⠕⢕⢔⢕⢕⢕⢕⢕⢕⢕⢕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⢀⠀⠀⠀⠀⠀⠀⠀⠀⠀⠀⠀⠀⠑⠀⠀⠀⢕⠀⠀⠀⠀⠀⠀⠀⠀⠀⠀⠀⠀⠀⠀⠀⠀⠀⠀⠀⠀⠀⠀⠀⠀⠀⠀⠀⠀⠀⠀⠀⠀⠀⠀⠀⠀⠀⠀⠀⠀⠀⠀⠀⠀⠀⠀⠀⠀⠀⠑⠐⠐⠑⠐⠔⠔⠀⠑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⠑⠑⠐⠀⠐⠀⠀⠀⠀⠀⠀⠀⠀⠀⠀⠀⠀⠀⠑⠀⠀⠀⠀⠀⠀⠀⠀⠀⠀⠀⠀⠀⠀⠀⠀⠀⠀⠀⠀⠀⠀⠀⠀⠀⠀⠀⠀⠀⠀⠀⠀⠀⠀⠀⠀⠀⠀⠀⠀⠀⠀⠀⠀⠀⠀⠀⠀⠁⠁⠑⠀⠑⠁⠐⠐⠐⠀⠀⠁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5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⣯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⢔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⣕⡕⢄⢄⣾⣿⣿⣿⣧⢐⢀⣕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⢰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⣷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⢕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⢀⢀⠀⢀⢕⢕⢕⢕⢕⢕⢕⢕⢕⢕⢕⢕⢕⢄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⠀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⢑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⢕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⠐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⠑⢔⢕⣰⠋⢔⢇⢕⢕⢹⢿⣷⢕⢔⢀⠁⢕⢕⠕⠁⢕⢁⢕⠐⠀⢁⢕⢕⢕⢕⢕⢕⢕⢕⢕⢕⢕⢕⢕⢕⢕⢕⢕⢕⢕⢕⢕⢕⢕⢕⢕⢕⢕⢕⢕⢕⢕⢕⠀</a:t>
            </a:r>
            <a:br/>
            <a:r>
              <a:t>⢟⢏⢝⢝⢝⢝⢝⢍⢍⢟⢟⢟⢝⢟⢟⢟⢏⢝⢟⢟⢟⢟⢟⢟⢟⢟⢟⢟⢿⢛⢿⢿⢿⢿⢇⢸⣿⣿⣿⣿⣿⣿⣿⣿⣿⣿⣿⣿⣿⣿⡇⠕⢕⡈⠁⢕⢕⠐⠀⠀⠀⠀⠀⠀⠀⠀⠀⢔⢀⢫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⢑⣿⢕⢕⠕⣕⣑⣴⣿⣷⢱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⠙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⡬⢧⣾⣿⣿⣿⣿⣝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⠟⣿⣿⠔⠀⢔⢷⡹⣿⣿⡇⢕⢅⢅⢀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⢇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⢔⣱⢞⢟⠕⠀⠀⣰⣾⣿⣿⣿⣿⣿⣿⢿⢛⢍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⠁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⡃⢕⢑⢁⠑⠕⠕⢕⢕⢕⢕⢕⢕⢕⢕⢕⢕⢕⠑⠀⠀⠀⠀⠀⠀⠀⠁⢕⢕⢕⢕⢕⢕⢕⢕⢕⠁⢕⢕⠀⠀⠀⠘⢕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⢻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⡕⢕⢸⣼⣿⣿⣿⣿⣿⢏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⠁⠁⠄⠄⠀⢄⢕⠕⠑⢐⢔⢕⢕⢕⢕⢕⢕⠕⠑⠀⠀⢸⣿⣿⣿⣿⣿⣿⣿⣿⣿⣿⣿⣿⢟⢏⢝⢝⢝⢻⣿⣿⢝⢕⢕⢕⢕⢕⢝⢻⣿⡿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⠀⠀⠐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⢑⢕⢕⢕⢕⢕⢕⢕⢕⢕⢕⢔⢄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⢜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⣄⢄⢄⣰⣵⣕⣅⢕⠑⠑⠑⠕⠕⢕⢕⢕⢕⢕⢕⢕⢕⢕⢔⢕⢔⢕⢕⢕⣼⡖⢕⢕⢕⢕⠕⣾⣿⢏⢕⣞⢇⢕⠀⠀⢸⣿⣿⣿⣧⣾⣿⣿⣿⣿⣿⣿⣿⣿⣿⣿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⢄⢀⢀⢀⠀⢀⢀⠀⠁⠁⠁⠁⠁⠁⠅⠅⢕⢕⢕⣿⡕⢕⢕⢕⢕⢕⣿⡏⢕⠑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⢴⣴⣤⣔⣀⡄⢀⠀⢀⠀⠀⠁⠁⠁⠑⠑⠑⠑⠻⠇⢕⢕⢅⢕⢕⢀⠀⠀⣿⣿⣿⣿⣿⣿⢟⢟⢻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⢻⢕⢕⢕⢆⢏⢹⣿⡇⢕⢕⢕⢕⢕⢕⢕⢕⢕⠕⡔⢕⢕⢕⢕⣾⣿⣷⢕⢕⢕⢅⡅⢅⢄⢔⢕⢕⢱⣇⢕⢕⢘⣿⣷⡕⢕⢵⣕⢘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⠒⠒⠓⠓⠃⠑⠛⠃⠑⠁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⣯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⣕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⢰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⣷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⠱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⢸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⢀⢀⠀⢀⢔⢕⢕⢕⢕⢕⢕⢕⢕⢕⢕⢕⢕⢄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⢕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⠐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⠑⢔⢕⣰⠋⢔⢇⢕⢕⢹⣻⣷⡕⢔⢀⠁⢕⢕⠕⠁⢕⢁⢕⠐⠀⢁⢕⢕⢕⢕⢕⢕⢕⢕⢕⢕⢕⢕⢕⢕⢕⢕⢕⢕⢕⢕⢕⢕⢕⢕⢕⢕⢕⢕⢕⢕⢕⢕⠀</a:t>
            </a:r>
            <a:br/>
            <a:r>
              <a:t>⢟⢏⢝⢝⢝⢝⢝⢍⢍⢟⢟⢟⢝⢟⢟⢟⢏⢝⢟⢟⢟⢟⢟⢟⢟⢟⢟⢟⢿⢛⢿⢿⢿⢿⢇⢸⣿⣿⣿⣿⣿⣿⣿⣿⣿⣿⣿⣿⣿⣿⡇⠕⢕⡈⠁⢕⢕⠐⠀⠀⠀⠀⠀⠀⠀⠀⠀⢔⢀⢫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⢑⣿⢕⢕⠕⣕⣑⣴⣾⣷⢡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⠙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⣢⢧⣾⣿⣿⣿⣿⣝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⠏⢙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⠟⣿⣿⠔⠀⢔⢷⡹⣿⣿⡇⢕⢅⢅⢀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⣷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⡕⣱⢞⢟⠕⠀⠀⣰⣾⣿⣿⣿⣿⣿⣿⢿⢛⢍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⢕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⠁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⡃⢕⢑⢁⢑⠕⠕⢕⢕⢕⢕⢕⢕⢕⢕⢕⢕⢕⠑⠀⠀⠀⠀⠀⠀⠀⠁⢕⢕⢕⢕⢕⢕⢕⢕⢕⠁⢕⢕⠀⠀⠀⠘⢕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⢻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⣴⢀⠄⠁⢕⢕⢕⢕⢕⢕⢕⢕⢕⢕⠀⠀⠀⠀⠀⠀⠀⠀⠀⢕⢕⢕⢕⢕⢕⢕⢕⢕⠕⢀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⡕⢕⢸⣼⣿⣿⣿⣿⣿⢏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⠅⠁⠄⠄⠀⢄⢕⠕⠑⢐⢔⢕⢕⢕⢕⢕⢕⠕⠑⠀⠀⢸⣿⣿⣿⣿⣿⣿⣿⣿⣿⣿⣿⣿⢟⢏⢝⢝⢝⢻⣿⣿⢝⢕⢕⢕⢕⢕⢝⢻⣿⡿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⠀⠀⠐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⢑⢕⢕⢕⢕⢕⢕⢕⢕⢕⢕⢔⢄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⢜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⣄⢄⢄⣰⣵⣕⣅⢕⠑⠑⠑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⣿⢕⣿⣿⣧⣼⣿⣷⣵⣿⣿⣿⣿⣧⡇⢇⢕⣱⣷⣷⣤⣷⣷⣾⣷⣧⢄⢄⢹⣿⣿⣿⣧⢔⢄⢀⢀⢀⠀⢀⢀⠀⠁⠁⠁⠁⠁⠁⠅⠅⢕⢕⢕⣿⡕⢕⢕⢕⢕⢕⣿⡏⢕⠑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⢴⣴⣤⣔⣀⡄⢀⠀⢀⠀⠀⠁⠁⠁⠑⠑⠑⠑⠻⠇⢕⢕⢅⢕⢕⢀⠀⠀⣿⣿⣿⣿⣿⣿⢟⢟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⢻⢕⢕⢕⢆⢏⢹⣿⡇⢕⢕⢕⢕⢕⢕⢕⢕⢕⠕⡔⢕⢕⢕⢕⣾⣿⣷⢕⢕⢕⢅⡅⡅⢄⢔⢕⢕⢱⣇⢕⢕⢐⣿⣷⡕⢕⢵⣕⢘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⠓⠓⠓⠓⠃⠑⠛⠃⠑⠑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⡕⠔⢕⢀⢸⡕⠑⢕⢝⢻⣿⣿⣿⣿⣿⣿⣿⣿⣿⣿⣿⣿⣿⣿⣿⣿⣿⣿⣿⣿⣿⣿⣿⣿⣿⣿⣿⣿⣿⣿⣿⣿⣿⣿⣿⣿⣿⣿⣿⣿⣿⣿⣿⣿⣿⣿⣿⣿⣿⣯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⢿⢿⢿⢿⢿⢿⢿⣿⣿⣿⣿⣿⣿⣿⣿⣿⣿⣿⣿⣿⣿⣿⣧⣗⡷⢕⢕⢕⢕⢕⣷⣿⣿⣿⣿⣿⣿⣿⣿⣿⣿⣿⣿⣿⣿⣿⣿⣿⣿⣿⣿⣿⣿⣿⣿⠀</a:t>
            </a:r>
            <a:br/>
            <a:r>
              <a:t>⣧⣼⣽⣽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⣕⢑⢏⣿⣿⣿⡏⢀⢀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⢧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⣔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⣕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⢰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⣷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⠱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⢸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⢀⢀⠀⢀⢔⢕⢕⢕⢕⢕⢕⢕⢕⢕⢕⢕⢕⢄⢕⢕⢕⢕⢕⢕⢕⢕⢕⢕⢕⢕⢕⢕⢕⢕⢕⢕⢕⢕⢕⢕⢕⢕⢕⢕⢕⢕⢕⢕⢕⢕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⢕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⠐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⠑⢔⢕⣰⠋⢔⢇⢕⢕⢹⣻⣷⡕⢔⢀⠁⢕⢕⠕⠁⢕⢁⢕⠐⠀⢁⢕⢕⢕⢕⢕⢕⢕⢕⢕⢕⢕⢕⢕⢕⢕⢕⢕⢕⢕⢕⢕⢕⢕⢕⢕⢕⢕⢕⢕⢕⢕⢕⠀</a:t>
            </a:r>
            <a:br/>
            <a:r>
              <a:t>⢟⢏⢝⢝⢝⢝⢝⢍⢍⢟⢟⢟⢝⢟⢟⢟⢏⢝⢟⢟⢟⢟⢟⢟⢟⢟⢟⢟⢿⢛⢿⢿⢿⢿⢇⢸⣿⣿⣿⣿⣿⣿⣿⣿⣿⣿⣿⣿⣿⣿⡇⠕⢕⡈⠁⢕⢕⠐⠀⠀⠀⠀⠀⠀⠀⠀⠀⢔⢀⢫⡻⣕⢈⠑⠐⠀⠀⠀⠀⠀⠀⠀⠀⠀⠀⢀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⢑⣿⢕⢕⠕⣕⣑⣴⣾⣷⢡⡕⢕⠀⠀⢕⠑⢕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⠙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⣢⢧⣾⣿⣿⣿⣿⣝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⠏⢙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⠟⣿⣿⠔⠀⢔⢷⡹⣿⣿⡇⢕⢅⢅⢀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⣷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⢜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⡕⣱⢞⢟⠕⠀⠀⣰⣾⣿⣿⣿⣿⣿⣿⢿⢛⢍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⡫⢕⢑⢁⢑⠕⠕⢕⢕⢕⢕⢕⢕⢕⢕⢕⢕⢕⠑⠀⠀⠀⠀⠀⠀⠀⠁⢕⢕⢕⢕⢕⢕⢕⢕⢅⠁⢕⢕⠀⠀⠀⠘⢕⢕⢇⢕⢕⢕⢕⢕⢕⢕⢕⢕⢕⢕⢕⢕⢕⢕⢕⢕⢕⢕⢕⢕⢕⢕⢕⢕⢕⢕⢕⢕⢕⢕⢕⢕⢕⢕⢕⢕⢕⢕⢕⢕⢕⢕⢕⢕⢕⢕⢕⢕⢕⢕⢕⢕⢕⢕⢕⢕⢕⠀⠀⠀⣱⢏⢕⢑⢑⢁⠁⠐⠔⠔⠀⠀⢄⣿⣿⣿⣿⣿⣿⣿⣿⣿⣿⣿⣿⣿⣿⢿⢝⢝⢻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⣴⢀⠄⠁⢕⢕⢕⢕⢕⢕⢕⢕⢕⢕⠀⠀⠀⠀⠀⠀⠀⠀⠀⢕⢕⢕⢕⢕⢕⢕⢕⢕⠕⢀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⡕⢕⢸⣼⣿⣿⣿⣿⣿⢏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⢁⠁⠀⠄⠀⢄⢕⠕⠑⢐⢔⢕⢕⢕⢕⢕⢕⠕⠑⠀⠀⢸⣿⣿⣿⣿⣿⣿⣿⣿⣿⣿⣿⣿⢟⢏⢝⢝⢝⢻⣿⣿⢝⢕⢕⢕⢕⢕⢝⢻⣿⡿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⢀⠐⠐⠀⠀⢕⢕⢕⢄⠕⢕⢕⢕⢕⢕⢕⠀⠀⠀⠀⠀⢸⣿⣿⣿⣿⣿⣿⣿⣿⣿⣿⣿⣕⢕⢕⢕⢕⢕⢞⢕⢝⢕⢕⢕⢕⢕⢕⢕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⢑⢕⢕⢕⢕⢕⢕⢕⢕⢕⢕⢔⢄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⢕⢄⢄⢅⢀⠀⠀⢕⢕⢕⢕⢕⢕⢕⢕⢕⢕⢕⢕⢕⢕⢕⠀⠀⠕⣿⣿⣿⣿⣿⣿⣿⣿⣿⣿⣿⣿⣿⣿⣿⣿⡇⢕⢕⢕⢕⢕⢕⢕⢰⣿⢕⢕⢕⢕⢕⢕⢕⢜⢑⠀⠀⠀⠀⠁⠀⠀⠀⠐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⣄⢄⢄⣰⣵⣕⣅⢕⠑⠑⠕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⣷⢕⣿⣿⣧⣼⣿⣷⣵⣿⣿⣿⣿⣧⡇⢇⢕⣱⣷⣷⣤⣷⣷⣾⣷⣧⢄⢄⢹⣿⣿⣿⣧⢔⢄⢀⢀⢀⠀⢀⢀⠀⠁⠁⠁⠁⠁⠁⠅⠅⢕⢕⢕⣿⡕⢕⢕⢕⢕⢕⣿⡏⢕⢡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⢟⢟⢟⣟⣟⣏⣝⣟⣟⣟⣏⣏⣹⣿⣽⣿⡿⢿⣽⣽⣿⣿⡿⣿⣷⣷⢾⢿⣿⣿⣿⣿⣿⣿⢿⡿⡧⢵⢵⣿⣿⡿⢿⣿⣽⣩⣝⣝⣟⢗⢳⢶⢴⣴⣤⣔⣀⡄⢀⠀⢀⠀⠀⠁⠁⠁⠑⠑⠑⠑⠻⠇⢕⠕⢕⢕⢕⢀⠀⠀⣿⣿⣿⣿⣿⣿⢟⢟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⢻⢕⢕⢕⢆⢏⢹⣿⡇⢕⢕⢕⢕⢕⢕⢕⢕⢕⠕⡔⢕⢕⢕⢕⣾⣿⣷⢕⢕⢕⢅⡅⡅⢄⢔⢕⢕⢱⣇⢕⢕⢐⣿⣷⣕⢕⢵⣕⢘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⠀⠀⠀⠀⠀⠀⠀⠀⠀⠀⠀⠀⠀⠀⠀⠀⠀⠀⠁⠈⠁⠑⠑⠛⠓⠑⠑⠑⠑⠑⠑⠑⠑⠑⠘⠃⠛⠃⠑⠑⠛⠑⠑⠑⠛⠛⠚⠚⠓⠓⠓⠓⠃⠑⠛⠃⠑⠑⠛⠛⠛⠃⠑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⣯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⡿⢿⢿⢿⢿⢿⢿⣿⣿⣿⣿⣿⣿⣿⣿⣿⣿⣿⣿⣿⣿⣿⣧⣗⡷⢕⢕⢕⢕⢕⣷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⢵⢕⢕⢕⢕⢕⢕⢕⢕⢕⢕⣱⣥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⣕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⢰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⢝⢿⣿⣷⣷⡿⢟⢏⢕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⠱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⢸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⠂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⠑⢔⢕⣰⠋⢔⢇⢕⢕⢹⣻⣷⡕⢔⢀⠁⢕⢕⢕⠁⢕⢁⢕⠐⠀⢁⢕⢕⢕⢕⢕⢕⢕⢕⢕⢕⢕⢕⢕⢕⢕⢕⢕⢕⢕⢕⢕⢕⢕⢕⢕⢕⢕⢕⢕⢕⢕⢕⠀</a:t>
            </a:r>
            <a:br/>
            <a:r>
              <a:t>⢟⢏⢝⢝⢍⢍⢝⢝⢍⢟⢟⢟⢝⢟⢟⢟⢏⢝⢟⢟⢟⢟⢟⢟⢟⢟⢟⢛⢿⢛⢿⢿⢿⢿⢇⢸⣿⣿⣿⣿⣿⣿⣿⣿⣿⣿⣿⣿⣿⣿⡇⠕⢕⡈⠁⢕⢕⠐⠀⠀⠀⠀⠀⠀⠀⠀⠀⢔⢀⢫⡻⣕⢈⠑⠐⠀⠀⠀⠀⠀⠀⠀⠀⠀⠀⢀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⢑⣿⢕⢕⠕⣕⣑⣴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⠙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⣢⢧⣾⣿⣿⣿⣿⣝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⠏⢙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⠟⣿⣿⠔⠀⢔⢷⡹⣿⣿⡇⢕⢅⢅⢀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⢑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⢛⢍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⡫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⢻⣿⣿⢟⢝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⢀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⢔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⠁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⢕⢕⢕⢕⢕⢕⢕⢕⢕⢕⢕⢕⢕⢕⢕⢕⢕⢕⢕⢕⢕⢕⢕⢕⢕⢕⢕⢕⢕⢕⢕⢕⢕⢕⢕⢕⢕⢕⢕⢕⢕⢕⢕⢕⢕⢕⢕⢕⢅⢔⠐⢑⠀⢀⠐⠐⠀⠀⢕⢕⢕⢄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⠀⠕⠕⠕⠕⠕⠕⠀⠀⠀⠀⠀⠀⠀⠀⠀⠀⠀⠀⠀⠀⠀⠀⠀⠀⠀⠀⠀⠁⠁⠁⠑⠑⠑⠕⠕⠕⠕⢕⢕⢕⢕⢕⢕⢕⢕⢕⢕⢕⢕⢕⢕⢕⢕⢕⢕⢕⢕⢕⢕⢕⢕⢕⢕⢕⢕⢑⢅⢀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⣄⢄⢄⣰⣵⣕⣅⢕⠑⠑⠕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⣷⢕⣿⣿⣧⣼⣿⣷⣵⣿⣿⣿⣿⣧⡇⢇⢕⣱⣷⣷⣤⣷⣷⣾⣷⣧⢄⢄⢹⣿⣿⣿⣧⢔⢄⢀⢀⢀⠀⢀⢀⠀⠁⠁⠁⠁⠁⠁⠅⠅⢕⢕⢕⣿⡕⢕⢕⢕⢕⢕⣿⡏⢕⢡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⢟⢟⢟⣟⣟⣏⣝⣟⣟⣟⣏⣏⣹⣿⣽⣿⡿⢿⣽⣽⣿⣿⡿⣿⣷⣷⢾⢿⣿⣿⣿⣿⣿⣿⢿⡿⡧⢵⢵⣿⣿⡿⢿⣿⣽⣩⣝⣝⣟⢗⢳⢶⢴⣴⣴⣔⣀⡄⢀⠀⢀⠀⠀⠁⠁⠁⠑⠑⠑⠑⠻⠇⢕⠕⢕⢕⢕⢀⠀⠀⣿⣿⣿⣿⣿⣿⢟⢟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⢻⢕⢕⢕⢆⢝⢹⣿⡇⢕⢕⢕⢕⢕⢕⢕⢕⢕⠕⡔⢕⢕⢕⢕⣾⣿⣷⢕⢕⢕⢅⡅⡅⢄⢔⢕⢕⢱⣇⢕⢕⢐⣿⣷⡕⢕⢵⣕⢔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⠀⠀⠀⠀⠀⠀⠀⠀⠀⠀⠀⠀⠀⠀⠀⠀⠀⠀⠁⠈⠁⠑⠑⠛⠓⠑⠑⠑⠑⠑⠑⠑⠑⠑⠘⠃⠛⠃⠑⠑⠛⠑⠑⠑⠛⠛⠚⠚⠓⠓⠓⠓⠃⠑⠛⠃⠑⠑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⣯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⡿⢿⢿⢿⢿⢿⢿⣿⣿⣿⣿⣿⣿⣿⣿⣿⣿⣿⣿⣿⣿⣿⣧⣗⡷⢕⢕⢕⢕⢕⣷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⢵⢕⢕⢕⢕⢕⢕⢕⢕⢕⢕⣱⣥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⣔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⢰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⢇⢕⢕⢜⢝⢿⣿⣷⣷⡿⢟⢏⢕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⠱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⢸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⠁⢔⢕⣰⢯⢕⢗⢕⢕⢹⣻⣷⡕⢔⢀⠁⢕⢕⢕⠁⢕⢁⢕⠐⠀⢁⢕⢕⢕⢕⢕⢕⢕⢕⢕⢕⢕⢕⢕⢕⢕⢕⢕⢕⢕⢕⢕⢕⢕⢕⢕⢕⢕⢕⢕⢕⢕⢕⠀</a:t>
            </a:r>
            <a:br/>
            <a:r>
              <a:t>⢟⢏⢝⢝⢍⢍⢝⢝⢍⢟⢟⢟⢟⢟⢟⢟⢏⢝⢟⢟⢟⢟⢟⢟⢟⢟⢟⢛⢿⢛⢿⢿⢿⢿⢇⢸⣿⣿⣿⣿⣿⣿⣿⣿⣿⣿⣿⣿⣿⣿⡇⠕⢕⡈⠁⢕⢕⠐⠀⠀⠀⠀⠀⠀⠀⠀⠀⢔⢀⢫⡻⣕⢈⠑⠐⠀⠀⠀⠀⠀⠀⠀⠀⠀⠀⢀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⢱⣏⢵⡕⡕⠑⣑⣾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⠹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⢵⢧⣾⣿⣿⣿⣿⣝⠟⢟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⢙⠉⠉⠉⠉⠑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⢎⠟⣿⣿⠔⠀⢔⢷⡹⣿⣿⡇⢕⢅⢅⢀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⢛⢍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⢻⣿⣿⢟⢕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⢜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⢁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⠐⢑⠀⠀⠐⠐⠀⠀⢕⢕⢕⢄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⠀⠕⠕⠕⠕⠕⠕⠁⠀⠀⠀⠀⠀⠀⠀⠀⠀⠀⠀⠀⠀⠀⠀⠀⠀⠀⠀⠀⠁⠁⠁⠑⠑⠑⠕⠕⠕⠕⢕⢕⢕⢕⢕⢕⢕⢕⢕⢕⢕⢕⢕⢕⢕⢕⢕⢕⢕⢕⢕⢕⢕⢕⢕⢕⢕⢕⢑⢅⢀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⡄⢄⢄⣠⣵⣕⣅⢕⠑⠑⠕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⣷⢕⣿⣿⣧⣼⣿⣷⣵⣿⣿⣿⣿⣧⡇⢇⢕⣱⣷⣷⣤⣷⣷⣾⣷⣧⢄⢄⢹⣿⣿⣿⣧⢔⢄⢀⢀⢀⠀⢀⢀⠀⠁⠁⠁⠁⠁⠁⠅⠅⢕⢕⢕⣿⡕⢕⢕⢕⢕⢕⣿⡏⢕⢡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⢵⣴⣴⣔⣀⡄⢀⠀⢀⠀⠀⠁⠁⠁⠑⠑⠑⠑⠻⠇⢕⠕⢕⢕⢕⢀⠀⠀⣿⣿⣿⣿⣿⣿⢟⢟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⢻⢕⢕⢕⢎⢝⢹⣿⡇⢕⢕⢕⢕⢕⢕⢕⢕⢕⠕⡔⢕⢕⢕⢕⣾⣿⣷⢕⢕⢕⢅⡅⡅⢄⢔⢕⢕⢱⣇⢕⢕⢐⣿⣷⡕⢕⢵⣕⢘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⠓⠓⠓⠓⠃⠑⠛⠃⠑⠑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⣽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⡿⢿⢿⢿⢿⢿⢿⣿⣿⣿⣿⣿⣿⣿⣿⣿⣿⣿⣿⣿⣿⣿⣧⣗⡷⢕⢕⢕⢕⢕⣷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⣕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⢰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⢑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⢲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⣄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⠁⢔⢕⣰⢯⢕⢗⢕⢕⢹⣻⣷⡕⢔⢀⠁⢕⢕⢕⠁⢕⢁⢕⠐⠀⢁⢕⢕⢕⢕⢕⢕⢕⢕⢕⢕⢕⢕⢕⢕⢕⢕⢕⢕⢕⢕⢕⢕⢕⢕⢕⢕⢕⢕⢕⢕⢕⢕⠀</a:t>
            </a:r>
            <a:br/>
            <a:r>
              <a:t>⢟⢏⢝⢝⢍⢍⢝⢝⢍⢟⢟⢟⢟⢟⢟⢟⢏⢝⢟⢟⢟⢟⢟⢟⢟⢟⢟⢛⢿⢛⢿⢿⢿⢿⢇⢸⣿⣿⣿⣿⣿⣿⣿⣿⣿⣿⣿⣿⣿⣿⡇⠕⢕⡈⠁⢕⢕⠐⠀⠀⠀⠀⠀⠀⠀⠀⠀⢔⢀⢫⡻⣕⢈⠑⠐⠀⠀⠀⠀⠀⠀⠀⠀⠀⠀⢀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⢱⣏⢵⡕⡕⠑⣑⣾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⠹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⢵⢧⣾⣿⣿⣿⣿⣝⢟⢿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⢙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⠎⠕⣿⣿⠔⠀⢔⢳⡹⣿⣿⡇⢕⢅⢅⢀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⢟⢏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⢕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⢻⣿⣿⢟⢕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⢜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⢑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⠐⢑⠀⠀⠐⠐⠀⠀⢕⢕⢕⢄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⠀⠕⠕⠕⠕⠕⠕⠁⠀⠀⠀⠀⠀⠀⠀⠀⠀⠀⠀⠀⠀⠀⠀⠀⠀⠀⠀⠀⠁⠁⠁⠑⠑⠑⠕⠕⠕⠕⢕⢕⢕⢕⢕⢕⢕⢕⢕⢕⢕⢕⢕⢕⢕⢕⢕⢕⢕⢕⢕⢕⢕⢕⢕⢕⢕⢕⢑⢅⢀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⡄⢄⢄⣠⣵⣕⣅⢕⠑⠑⠕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⣷⢕⣿⣿⣧⣼⣿⣷⣵⣿⣿⣿⣿⣧⡇⢇⢕⣱⣷⣷⣤⣷⣷⣾⣷⣧⢄⢄⢹⣿⣿⣿⣧⢔⢄⢀⢀⢀⠀⢀⢀⠀⠁⠁⠁⠁⠁⠁⠅⠅⢕⢕⢕⣿⡕⢕⢕⢕⢕⢕⣿⡏⢕⢡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⢵⣴⣴⣔⣀⡄⢀⠀⢀⠀⠀⠁⠁⠁⠑⠑⠑⠑⠻⠇⢕⠕⢕⢕⢕⢀⠀⠀⣿⣿⣿⣿⣿⣿⢟⢟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⢻⢕⢕⢕⢎⢝⢹⣿⡇⢕⢕⢕⢕⢕⢕⢕⢕⢕⠕⡔⢕⢕⢕⢕⣾⣿⣷⢕⢕⢕⢅⡅⡅⢄⢔⢕⢕⢕⣇⢕⢕⢐⣿⣷⡕⢕⢵⣕⢔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⠓⠓⠓⠓⠃⠑⠛⠃⠑⠑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⣽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⡿⢿⢿⢿⢿⢿⢿⣿⣿⣿⣿⣿⣿⣿⣿⣿⣿⣿⣿⣿⣿⣿⣧⣗⡷⢕⢕⢕⢕⢕⣷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⣕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⢰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⠕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⢕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⢸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⣔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⠁⢔⢕⣰⢯⢕⢗⢕⢕⢹⣻⣷⡕⢔⢀⠁⢕⢕⢕⠁⢕⢁⢕⠐⠀⢁⢕⢕⢕⢕⢕⢕⢕⢕⢕⢕⢕⢕⢕⢕⢕⢕⢕⢕⢕⢕⢕⢕⢕⢕⢕⢕⢕⢕⢕⢕⢕⢕⠀</a:t>
            </a:r>
            <a:br/>
            <a:r>
              <a:t>⢟⢏⢝⢝⢍⢍⢝⢝⢍⢟⢟⢟⢟⢟⢟⢟⢟⢟⢟⢟⢟⢟⢟⢟⢟⢟⢟⢛⢿⢛⢿⢿⢿⢿⢇⢸⣿⣿⣿⣿⣿⣿⣿⣿⣿⣿⣿⣿⣿⣿⡇⠕⢕⡈⠁⢕⢕⠐⠀⠀⠀⠀⠀⠀⠀⠀⠀⢔⢀⢫⡻⣕⢈⠑⠐⠀⠀⠀⠀⠀⠀⠀⠀⠀⠀⢀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⢱⣏⢵⡕⡕⠑⣑⣾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⠹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⢵⢧⣾⣿⣿⣿⣿⣝⢟⢿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⢙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⠎⠕⣻⣿⠔⠀⢔⢳⡹⣿⣿⡇⢕⢅⢅⢀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⠐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⢟⢏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⢕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⢻⣿⣿⢟⢕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⢜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⢁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⠔⠀⢀⠐⠐⠀⠀⢕⢕⢕⢄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⠁⠀⠀⠀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⢑⢅⢄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⡄⢄⢄⣠⣵⣕⣅⢕⠑⠑⠕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⣷⢕⣿⣿⣧⣼⣿⣷⣵⣿⣿⣿⣿⣧⡇⢇⢕⣱⣷⣷⣤⣷⣷⣾⣷⣧⢄⢄⢹⣿⣿⣿⣧⢔⢄⢀⢀⢀⠀⢀⢀⠀⠁⠁⠁⠁⠁⠁⠅⠅⢕⢕⢕⣿⡕⢕⢕⢕⢕⢕⣿⡏⢕⢡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⢵⣴⣴⣔⣀⡄⢀⠀⢀⠀⠀⠁⠁⠁⠑⠑⠑⠑⠻⠇⢕⠕⢕⢕⢕⢀⠀⠀⣿⣿⣿⣿⣿⣿⢟⢟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⢻⢕⢕⢕⢎⢝⢹⣿⡇⢕⢕⢕⢕⢕⢕⢕⢕⢕⠕⡔⢕⢕⢕⢕⣾⣿⣷⢕⢕⢕⢅⡅⡅⢄⢔⢕⢕⢕⣇⢕⢕⢐⣿⣷⡕⢕⢵⣕⢔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⠛⠓⠑⠛⠛⠛⠛⠛⠓⠓⠚⠛⠛⠛⠛⠛⠛⠛⠛⠛⠛⠛⠛⠛⠛⠛⠛⠛⠙⠙⠙⠙⠀⠀⠀⠀⠀⠀⠀⠀⠀⠀⠀⠀⠀⠀⠀⠀⠀⠀⠁⠈⠁⠑⠑⠛⠓⠑⠑⠑⠑⠑⠑⠑⠑⠑⠘⠃⠛⠃⠑⠑⠛⠑⠑⠑⠛⠛⠚⠚⠓⠓⠓⠓⠃⠑⠛⠃⠑⠑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⣽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⢿⢿⢿⢿⢿⢿⢿⢿⢿⢿⢿⡿⢿⢿⢿⢿⢿⢿⣿⣿⣿⣿⣿⣿⣿⣿⣿⣿⣿⣿⣿⣿⣿⣧⣗⡷⢕⢕⢕⢕⢕⣷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⣕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⢸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⢔⣔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⠑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⢑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⣔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⢑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⠁⢔⢕⣰⢯⢕⢗⢕⢕⢹⣻⣷⡕⢔⢀⠁⢕⢕⢕⠁⢕⢁⢕⠐⠀⢁⢕⢕⢕⢕⢕⢕⢕⢕⢕⢕⢕⢕⢕⢕⢕⢕⢕⢕⢕⢕⢕⢕⢕⢕⢕⢕⢕⢕⢕⢕⢕⢕⠀</a:t>
            </a:r>
            <a:br/>
            <a:r>
              <a:t>⢟⢏⢝⢍⢍⢍⢝⢝⢍⢟⢟⢟⢟⢟⢟⢟⢟⢟⢟⢟⢟⢟⢟⢟⢟⢟⢟⢛⢿⢛⢿⢿⢿⢿⢇⢸⣿⣿⣿⣿⣿⣿⣿⣿⣿⣿⣿⣿⣿⣿⡇⠕⢕⡈⠁⢕⢕⠐⠀⠀⠀⠀⠀⠀⠀⠀⠀⢔⢀⢫⡻⣕⢈⠑⠐⠀⠀⠀⠀⠀⠀⠀⠀⠀⠀⢀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⢱⣏⢕⡕⡕⠑⣑⣾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⠹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⢱⢧⣾⣿⣿⣿⣿⣝⢟⢿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⠎⠕⣿⣿⠔⠀⢔⢳⡹⣿⣿⡇⢕⢅⢅⢀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⢟⢏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⢕⢕⢕⢕⢕⢕⢕⢕⢕⢕⢕⢕⢕⢕⠕⠁⠀⢀⢕⢕⢕⢕⢕⢕⢕⢕⢕⢕⢕⢕⢕⢕⢕⢕⢕⢕⢕⢕⢕⢕⢕⢕⢕⢕⢕⢕⢕⢕⢕⢕⢕⢕⢕⢕⢕⢕⢕⢕⢕⢕⢕⢕⢕⢕⢕⢕⢕⢕⢕⢕⢕⢕⢕⢕⢕⢕⢕⢕⢕⠑⠀⠀⠀⣱⡿⢏⢕⢜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⠑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⢻⣿⣿⢟⢕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⢜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⢁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⠔⠀⢀⠐⠐⠀⠀⢕⢕⢕⢄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⢑⠁⠀⠀⠀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⢑⢅⢄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⡄⢄⢄⣠⣵⣕⣅⢕⠑⠑⠑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⣷⢕⣿⣿⣧⣼⣿⣷⣵⣿⣿⣿⣿⣧⡇⢇⢕⣱⣷⣷⣤⣷⣷⣾⣷⣧⢄⢄⢹⣿⣿⣿⣧⢔⢄⢀⢀⢀⠀⢀⢀⠀⠁⠁⠁⠁⠁⠁⠅⠅⢕⢕⢕⣿⢕⢕⢕⢕⢕⢕⣿⡏⢕⠰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⢧⣴⣴⣔⣀⡄⢀⠀⢀⠀⠀⠁⠁⠁⠑⠑⠑⠑⠻⠇⢕⢑⢕⢕⢕⢀⠀⠀⣿⣿⣿⣿⣿⣿⢟⢟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⢻⢕⢕⢕⢎⢝⢹⣿⡇⢕⢕⢕⢕⢕⢕⢕⢕⢕⠕⡔⢕⢕⢕⢕⣾⣿⣷⢕⢕⢕⢅⡅⡅⢄⢔⢕⢕⢕⣇⢕⢕⢐⣿⣷⣕⢕⢵⣕⢔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⠓⠓⠓⠓⠃⠑⠛⠃⠑⠁⠛⠛⠛⠃⠐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⣽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⢻⢿⢿⢿⢿⢿⢿⢿⢿⢿⢿⡿⢿⢿⢿⢿⢿⢿⣿⣿⣿⣿⣿⣿⣿⣿⣿⣿⣿⣿⣿⣿⣿⣧⣗⡷⢕⢕⢕⢕⢕⣷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⣔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⢸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⠑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⢑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⣔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⠁⢔⢕⣰⢯⢕⢗⢕⢕⢹⣻⣷⡕⢔⢀⠁⢕⢕⢕⠁⢕⢁⢕⠐⠀⢁⢕⢕⢕⢕⢕⢕⢕⢕⢕⢕⢕⢕⢕⢕⢕⢕⢕⢕⢕⢕⢕⢕⢕⢕⢕⢕⢕⢕⢕⢕⢕⢕⠀</a:t>
            </a:r>
            <a:br/>
            <a:r>
              <a:t>⢟⢏⢝⢍⢍⢍⢝⢝⢍⢟⢟⢟⢟⢟⢟⢟⢟⢟⢟⢟⢟⢟⢟⢟⢟⢟⢟⢛⢿⢛⢿⢿⢿⢿⢇⢸⣿⣿⣿⣿⣿⣿⣿⣿⣿⣿⣿⣿⣿⣿⡇⠕⢕⡈⠁⢕⢕⠐⠀⠀⠀⠀⠀⠀⠀⠀⠀⢔⢀⢫⡻⣕⢈⠑⠐⠀⠀⠀⠀⠀⠀⠀⠀⠀⠀⢀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⢱⣏⢕⡕⡕⠑⣑⣾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⠹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⢱⢧⣾⣿⣿⣿⣿⣝⢟⢿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⠀⠀⠀⠀⠀⠀⠘⢕⢕⢕⢕⢕⢕⢕⢕⢕⢕⢕⢕⢕⢕⢕⢕⢕⢕⢕⢕⢕⢕⢕⢕⢕⢕⢕⢕⢕⢕⢕⢕⢕⢕⢕⢕⢕⢕⢕⢕⢕⢕⢕⢕⢕⢕⢕⢕⢕⢕⢕⢕⢕⢕⢕⢕⢕⢕⢕⢕⢕⢕⢕⢕⢕⢕⢕⢕⢕⢕⣵⣷⣿⣿⣿⣿⣿⣿⣿⣿⣧⡜⠎⠕⣿⣿⠔⠀⢔⢳⡹⣿⣿⡇⢕⢅⢅⢀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⢟⢏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⢕⢕⢕⢕⢕⢕⢕⢕⢕⢕⢕⢕⢕⢕⠕⠁⠀⢀⢕⢕⢕⢕⢕⢕⢕⢕⢕⢕⢕⢕⢕⢕⢕⢕⢕⢕⢕⢕⢕⢕⢕⢕⢕⢕⢕⢕⢕⢕⢕⢕⢕⢕⢕⢕⢕⢕⢕⢕⢕⢕⢕⢕⢕⢕⢕⢕⢕⢕⢕⢕⢕⢕⢕⢕⢕⢕⢕⢕⢕⠑⠀⠀⠀⣱⡿⢏⢕⢝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⢻⣿⣿⢟⢕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⢜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⢁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⠕⠀⢀⠐⠐⠀⠀⢕⢕⢕⢄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⠀⠀⠀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⢅⢀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⡄⢄⢄⣠⣵⣕⣅⢕⠑⠑⠑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⣷⢕⣿⣿⣧⣼⣿⣷⣵⣿⣿⣿⣿⣧⡇⢇⢕⣱⣷⣷⣤⣷⣷⣾⣷⣧⢄⢄⢹⣿⣿⣿⣧⢔⢄⢀⢀⢀⠀⢀⢀⠀⠁⠁⠁⠁⠁⠁⠅⠅⢕⢕⢕⣿⢕⢕⢕⢕⢕⢕⣿⡏⢕⠰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⢧⣴⣴⣔⣀⡄⢀⠀⢀⠀⠀⠁⠁⠁⠑⠑⠑⠑⠻⠇⢕⢑⢕⢕⢕⢀⠀⠀⣿⣿⣿⣿⣿⣿⢟⢟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⢛⢕⢕⢕⢎⢝⢹⣿⡇⢕⢕⢕⢕⢕⢕⢕⢕⢕⠕⡔⢕⢕⢕⢕⣾⣿⣷⢕⢕⢕⢅⡅⡅⢄⢔⢕⢕⢕⣇⢕⢕⢐⣿⣷⣕⢕⢵⣕⢔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⠓⠓⠓⠓⠃⠑⠛⠃⠑⠁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⣽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⢻⢿⢿⢿⢿⢿⢿⢿⢿⢿⢿⡿⢿⢿⢿⢿⢿⢿⣿⣿⣿⣿⣿⣿⣿⣿⣿⣿⣿⣿⣿⣿⣿⣧⣗⡷⢕⢕⢕⢕⢕⣳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⢸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⠑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⢑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⣔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⠁⢔⢕⣰⢯⢕⢗⢕⢕⢹⣻⣷⡕⢔⢀⠁⢕⢕⢕⠁⢕⢁⢕⠐⠀⢁⢕⢕⢕⢕⢕⢕⢕⢕⢕⢕⢕⢕⢕⢕⢕⢕⢕⢕⢕⢕⢕⢕⢕⢕⢕⢕⢕⢕⢕⢕⢕⢕⠀</a:t>
            </a:r>
            <a:br/>
            <a:r>
              <a:t>⢟⢏⢝⢍⢍⢍⢝⢝⢍⢟⢟⢟⢟⢟⢟⢟⢟⢟⢟⢟⢟⢟⢟⢟⢟⢟⢟⢛⢿⢛⢿⢿⢿⢿⢇⢸⣿⣿⣿⣿⣿⣿⣿⣿⣿⣿⣿⣿⣿⣿⡇⠕⢕⡈⠁⢕⢕⠐⠀⠀⠀⠀⠀⠀⠀⠀⠀⢔⢀⢫⡻⣕⢈⠑⠐⠀⠀⠀⠀⠀⠀⠀⠀⠀⠀⢀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⢱⣏⢕⡕⡕⠑⣑⣾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⠹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⢱⢧⣾⣿⣿⣿⣿⣝⢟⢿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⢀⠀⠀⠀⠀⠀⠘⢕⢕⢕⢕⢕⢕⢕⢕⢕⢕⢕⢕⢕⢕⢕⢕⢕⢕⢕⢕⢕⢕⢕⢕⢕⢕⢕⢕⢕⢕⢕⢕⢕⢕⢕⢕⢕⢕⢕⢕⢕⢕⢕⢕⢕⢕⢕⢕⢕⢕⢕⢕⢕⢕⢕⢕⢕⢕⢕⢕⢕⢕⢕⢕⢕⢕⢕⢕⢕⢕⣵⣷⣿⣿⣿⣿⣿⣿⣿⣿⣧⡜⠎⠕⣿⣿⠔⠀⢔⢳⡹⣿⣿⡇⢕⢅⢅⢀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⢑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⢟⢏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⢕⢕⢕⢕⢕⢕⢕⢕⢕⢕⢕⢕⢕⢕⠕⠁⠀⢀⢕⢕⢕⢕⢕⢕⢕⢕⢕⢕⢕⢕⢕⢕⢕⢕⢕⢕⢕⢕⢕⢕⢕⢕⢕⢕⢕⢕⢕⢕⢕⢕⢕⢕⢕⢕⢕⢕⢕⢕⢕⢕⢕⢕⢕⢕⢕⢕⢕⢕⢕⢕⢕⢕⢕⢕⢕⢕⢕⢕⢕⠑⠀⠀⠀⣱⡿⢏⢕⢝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⠁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⢿⣿⣿⢟⢕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⢜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⠁⠀⠀⠀⢔⢔⢄⢀⢕⢕⢕⢕⢕⢕⢕⢕⢕⢕⢕⢕⢕⢕⢕⢕⢕⢕⢕⢕⢕⢕⢕⢕⢕⢕⢕⢕⢕⢕⢕⢕⢕⢕⢕⢕⢕⢕⢕⢕⢕⢕⢕⢕⢕⢕⢕⢕⢕⢅⢅⢕⢕⢁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⠕⠀⠀⠐⠐⠀⠀⢕⢕⢕⢄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⢑⢅⢀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⡄⢄⢄⣠⣵⣕⣅⢕⠑⠑⠕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⣿⢕⣿⣿⣧⣼⣿⣷⣵⣿⣿⣿⣿⣧⡇⢇⢕⣱⣷⣷⣤⣷⣷⣾⣷⣧⢄⢄⢹⣿⣿⣿⣧⢔⢄⢀⢀⢀⠀⢀⢀⠀⠁⠁⠁⠁⠁⠁⠅⠅⢕⢕⢕⣿⢕⢕⢕⢕⢕⢕⣿⡏⢕⠰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⢧⣴⣴⣔⣀⡄⢀⠀⢀⠀⠀⠁⠁⠁⠑⠑⠑⠑⠻⠇⢕⢑⢕⢕⢕⢀⠀⠀⣿⣿⣿⣿⣿⣿⢟⢟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⢛⢕⢕⢕⢎⢝⢹⣿⡇⢕⢕⢕⢕⢕⢕⢕⢕⢕⠕⡔⢕⢕⢕⢕⣾⣿⣷⢕⢕⢕⢅⡅⡅⢄⢔⢕⢕⢱⣇⢕⢕⢐⣿⣷⣕⢕⢵⣕⢔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⠓⠓⠓⠓⠃⠑⠛⠃⠑⠁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⢿⢿⢿⢿⢿⢿⢿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⢻⣷⢕⢹⣿⣿⣿⣿⣿⣿⣿⣿⣿⣿⣿⣿⣿⣿⣿⣿⣿⣿⣿⣿⣿⣿⣿⣿⣿⣿⣿⣿⣿⣿⣿⣿⣿⣿⣿⣿⣿⣿⣿⣿⣿⣿⣿⣿⣿⣿⣿⣿⣿⣿⣿⣿⣿⣿⣿⣿⣿⣿⣿⣿⣿⣿⣿⣿⣿⣿⣿⣿⣿⣿⣿⣿⣿⣿⣿⣿⢿⢿⢿⢿⢿⢿⢿⢿⢿⢿⢿⢿⢿⢿⢟⢟⢟⢟⢟⢟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⡕⢕⢕⢝⢟⢿⣿⣿⣿⣿⣿⣿⣿⣿⣿⣿⣿⣿⣿⣿⣿⣿⣿⣿⣿⣿⣿⣿⣿⣿⣿⣿⣿⣿⣿⣿⣿⡇⢕⢕⣿⢕⢻⣿⢟⣿⣿⣿⣿⣿⣿⣿⣿⣿⣇⢕⢝⢕⢣⢕⢕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⣇⢕⢕⢕⢕⢕⢝⢿⣿⣿⣿⣿⣿⣿⣿⣿⣿⣿⣿⣿⣿⣿⣿⣿⣿⣿⣿⣿⣿⣿⣿⣿⣿⣿⣿⣿⣿⢇⢕⢕⢝⢕⢜⢕⢇⣿⣿⣿⣿⣿⣿⣿⣿⣿⢿⢕⣧⡕⢸⣧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⢜⢝⢻⢻⣿⣿⣿⣿⣿⣿⣿⣿⣿⣿⣿⣿⣿⣿⣿⣿⣿⣿⣿⣿⣿⣿⣿⣿⣿⣿⣿⣿⣿⡟⢕⡾⢸⣿⣿⣿⣿⣿⣿⣿⡟⢕⢕⢕⢿⡱⡕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⢜⢻⣿⣿⣿⣿⣿⣿⣿⣿⣿⣿⣿⣿⣿⣿⣿⣿⣿⣿⣿⣿⡿⢿⢟⢟⣹⣽⡝⣼⣿⡇⣕⣝⣝⡝⢝⢟⢝⢕⢕⢕⢕⢕⢸⣧⢱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⢹⣿⣿⣿⣿⣿⣿⣿⣿⣿⣿⣿⣿⣿⣿⡿⢟⡫⢕⣵⣷⣿⣿⣿⡟⣸⣿⣿⢱⣧⢝⢝⢝⢿⢿⢳⣿⣕⢕⢀⠕⢜⣿⣧⢕⢕⢕⢕⠙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⣵⣿⣿⣿⣿⣿⣿⣿⣿⣿⣿⣿⡿⢏⣱⢞⣹⣾⣿⡿⣫⣿⣿⣿⢱⣿⣿⡏⣸⣹⣕⡕⣕⡕⢕⢕⢜⣿⣷⣕⠑⢕⣿⣿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⣵⣵⣵⣷⣾⣿⣿⣿⣿⣿⣿⣿⣿⣿⣿⣿⡿⢏⣵⢟⣱⣿⢟⣱⣯⢎⣷⣿⣿⢇⣿⣿⣿⡇⣿⣿⣿⣿⣿⣿⣷⣷⣾⡎⣿⣟⢔⢕⢸⣿⣇⢁⢄⠕⢅⢕⢕⢜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⣵⣝⡝⢻⢿⣿⣿⣿⣿⣿⣿⣿⣿⣿⣿⣿⣿⣿⣿⣿⣿⣿⣿⣿⣿⣿⣿⣿⣿⣿⣿⣿⣿⣿⣿⣿⣿⣿⣿⣿⣿⣿⣿⣿⣿⣿⣿⣿⣿⣿⣿⣿⣿⣿⣿⣿⣿⣿⣿⣿⣿⣿⣿⣿⣿⣿⣿⣿⣿⣿⣿⣿⣿⣿⣿⣿⣿⣿⣿⣿⣿⣿⣿⣿⣿⣿⣿⡇⢕⢕⢕⢕⢱⣿⣿⣿⣿⣿⣿⣿⣿⣿⣿⣿⣿⣿⣿⣿⢏⣱⣿⢫⣾⡿⢇⣕⣽⣵⣿⣿⣿⡟⣸⢻⣿⣿⢕⣿⣿⣿⣿⣿⣿⣿⣿⣿⣿⢹⣿⢕⢕⢸⣿⣿⢔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⣷⣧⣝⣝⢟⢿⣿⣿⣿⣿⣿⣿⣿⣿⣿⣿⣿⣿⣿⣿⣿⣿⣿⣿⣿⣿⣿⣿⣿⣿⣿⣿⣿⣿⣿⣿⣿⣿⣿⣿⣿⣿⣿⣿⣿⣿⣿⣿⣿⣿⣿⣿⣿⣿⣿⣿⣿⣿⣿⣿⣿⣿⣿⣿⣿⣿⣿⣿⣿⣿⣿⣿⣿⣿⣿⣿⣿⣿⣿⣿⣿⣿⣿⡇⢕⢕⢕⢕⢸⣿⣿⣿⣿⣿⣿⣿⣿⣿⣿⣿⣿⣿⣿⢏⣵⡿⣱⣿⡿⢕⢜⣾⣿⣿⣿⣿⡟⢕⣿⢾⢟⣽⢸⣿⣿⣿⣿⣿⣿⣿⣿⣿⣿⡇⡿⢕⢕⢸⣿⣿⢕⢁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⣷⡇⢸⣿⣿⣿⣿⣿⣿⣿⣿⣿⣿⣿⣿⣿⣿⣿⣿⣿⣿⣿⣿⣿⣿⣿⣿⣿⣿⣿⣿⣿⣿⣿⣿⣿⣿⣿⣿⣿⣿⣿⣿⣿⣿⣿⣿⣿⣿⣿⣿⣿⣿⣿⣿⣿⣿⣿⣿⣿⣿⣿⣿⣿⣿⣿⣿⣿⣿⣿⣿⣿⣿⣿⣿⣿⣿⣿⣿⢕⢕⢕⢕⢸⣿⣿⣿⣿⣿⣿⣿⣿⣿⡿⢿⢿⢿⢇⢜⡻⣱⣿⡿⢱⢜⣾⣿⣿⣿⣿⢏⢕⢸⢇⣱⣾⡏⢕⣼⣿⣿⣿⣿⣿⣿⣿⣿⣿⡇⢕⢕⢕⣿⣿⣿⠕⢅⢑⢕⢅⢄⢀⢁⢥⣵⣾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⢕⢕⢕⢕⢸⣿⣿⣿⣿⣿⣿⢫⣷⢗⣼⣿⣿⢇⢕⢕⢱⣿⣿⢕⢎⣼⣿⣿⣿⣿⢇⢕⢕⢜⣻⣿⣿⡇⣼⣿⣿⣿⣿⣿⣿⣿⣿⣿⣿⡇⠕⢕⢱⡿⢿⠙⠄⢇⠑⢇⠕⡅⢕⣵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⡇⢕⢕⢕⢜⢝⢝⢝⢝⢟⣱⣾⢝⢕⢜⢝⢝⢕⢕⢕⣾⣿⡇⢕⢱⣿⣿⣿⣿⢏⢕⢕⡇⣱⡏⢝⢟⢱⣿⡿⣿⣿⣿⣿⣿⣿⣿⣿⡿⡇⠀⠀⠀⠀⠀⢔⢔⠀⠁⠀⠄⢈⢟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⣇⢕⢕⢕⢕⣕⣵⢕⢕⢱⣯⣻⣧⡕⢝⢇⠕⠕⠕⢱⣿⢻⣕⢕⣿⣿⢻⣿⣿⣧⣾⢸⢱⣿⣿⣷⡇⢼⡿⢱⣿⣿⣿⣿⣿⣿⣿⣿⡇⢕⠁⠔⠔⢀⢔⢕⢱⢄⠀⠑⢔⢅⢕⢕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⢕⢕⢕⢸⣿⣿⡇⡇⢕⡫⢇⢝⢳⢕⡵⢟⢕⢕⣾⣿⣾⡟⣸⣿⢇⣾⣿⣿⣿⡇⢞⣸⣿⣿⣿⡇⢱⢇⢸⣿⣿⣿⣿⣿⣿⣿⣿⢇⢕⢱⣶⡦⢕⢕⣼⢸⢸⡕⢀⣑⣱⣵⣷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⡕⢕⢕⢸⣿⣿⣿⡜⡕⢕⢕⢕⢕⢼⣇⢱⢷⢇⣿⡟⣿⢣⣿⢏⢸⣿⣿⣿⢸⢕⡇⣽⣽⣽⣝⣏⡜⢕⢸⣿⢇⣿⣿⣿⣿⣿⣿⢕⢕⣾⣿⣿⢕⢕⣿⣸⢸⡇⢜⢸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⣿⣿⣿⣿⡇⢕⢕⢸⣿⣿⣿⣿⣮⡕⢕⢕⢜⣇⢜⢝⢗⢳⣿⡇⡟⣼⢇⢕⢸⣿⣿⢇⢱⣕⢕⣟⡿⢿⣿⢿⢇⣧⢜⣿⡇⣿⣿⣿⡇⢟⢕⢕⢱⣽⣽⣝⢕⢜⣿⡇⣾⢕⢱⢸⣿⣿⣿⣿⣿⣿⣿⣿⣿⣿⣿⣿⣿⣿⣿⣿⣿⣿⣿⣿⣿⣿⣿⣿⡏⢍⡭⡉⠉⠉⠉⢉⢝⢝⢝⢝⢝⢝⢝⠉⠉⢉⠉⠉⠍⠍⠉⢹⣿⣿⣿⣿⣿⣿⣿⣿⣿⣿⣿⣿⣿⣿⣿⣿⣿⣿⣿⣿⣿⣿⣿⣿⣿⣿⣿⣿⣿⣿⣿⣿⣿⣿⣿⣿⣿⣿⣿⣿⣿⣿⠀</a:t>
            </a:r>
            <a:br/>
            <a:r>
              <a:t>⣿⣿⣿⣿⣿⣿⣿⣿⣿⣿⣿⡇⢸⣿⣿⣿⣿⣿⣿⣿⣿⣿⣿⣿⣿⣿⣿⣿⣿⣿⣿⣿⣿⣿⣿⣿⣿⣿⣿⣿⣿⣿⣿⣿⣿⣿⣿⣿⣿⣿⣿⣿⣿⣿⣿⣿⣿⣿⣿⣿⣿⣿⣿⣿⣿⣿⣿⣿⣿⣿⣿⣿⣿⣿⣿⣿⣿⣿⣿⣿⣿⣿⣿⣿⣿⣿⡏⢹⣿⣿⡇⢕⢕⣸⣿⣿⣿⣿⣿⣿⣧⢕⠑⠘⢕⢜⢕⢸⣿⡇⢇⢇⢕⢕⢹⣿⣟⢕⢁⠁⠑⠉⠙⠝⢗⢸⢸⣿⣧⢻⡇⢾⢿⣿⣷⢕⢇⢕⢾⢿⢿⣵⢕⢱⣿⢇⡟⡕⢕⡸⣿⣿⣿⣿⣿⣿⣿⣿⣿⣿⣿⣿⣿⣿⣿⣿⣿⣿⣿⣿⣿⣿⣿⣿⡇⢜⢧⢱⢄⣄⢄⢐⢜⢕⢕⡕⢕⢕⢇⢀⢕⢕⢐⢕⢔⠁⠀⢸⣿⣿⣿⣿⣿⣿⣿⣿⣿⣿⣿⣿⣿⣿⣿⣿⣿⣿⣿⣿⣿⣿⣿⣿⣿⣿⣿⣿⣿⣿⣿⣿⣿⣿⣿⣿⣿⣿⣿⣿⣿⣿⠀</a:t>
            </a:r>
            <a:br/>
            <a:r>
              <a:t>⢟⢟⢻⢿⢿⣿⣿⣿⣿⣿⣿⡇⢸⣿⣿⣿⣿⣿⣿⣿⣿⣿⣿⣿⣿⣿⣿⣿⣿⣿⣿⣿⣿⣿⣿⣿⣿⣿⣿⣿⣿⣿⣿⣿⣿⣿⣿⣿⣿⣿⣿⣿⣿⣿⣿⣿⣿⣿⣿⣿⣿⣿⣿⣿⣿⣿⣿⣿⣿⣿⣿⣿⣿⣿⣿⣿⣿⣿⣿⣿⣿⣿⣿⣿⣿⣿⡇⢸⣿⣿⡇⢕⢕⣿⣿⣿⣿⣿⣿⢟⢕⠕⠀⢸⣷⢔⢕⢸⣿⢕⠜⢕⢕⢕⢜⢝⢇⡕⠡⠅⠀⠀⠑⢕⢄⢕⣿⣿⣿⣿⣵⣾⣇⣟⢿⢕⠑⠘⠉⢍⠙⠃⢱⢕⢟⢱⢇⢇⡽⢕⣿⣿⣿⣿⣿⣿⣿⣿⣿⣿⣿⣿⣿⣿⣿⣿⣿⣿⣿⣿⣿⣿⣿⣿⡇⢕⢕⢕⢕⢕⢕⢕⢕⠕⢕⢕⠕⠁⠁⢑⠕⠕⠑⢜⢕⢁⠐⢼⣿⣿⣿⣿⣿⣿⣿⣿⣿⣿⣿⣿⣿⣿⣿⣿⣿⣿⣿⣿⣿⣿⣿⣿⣿⣿⣿⣿⣿⣿⣿⣿⣿⣿⣿⣿⣿⣿⣿⣿⣿⣿⠀</a:t>
            </a:r>
            <a:br/>
            <a:r>
              <a:t>⢕⢕⢕⢕⢕⢕⢕⢜⢝⢝⢟⢇⢜⢝⢝⣿⣿⣿⣿⣿⣿⣿⣿⣿⣿⣿⣿⣿⣿⣿⣿⣿⣿⣿⣿⣿⣿⣿⣿⣿⣿⣿⣿⣿⣿⣿⣿⣿⣿⣿⣿⣿⣿⣿⣿⣿⣿⣿⣿⣿⣿⣿⣿⣿⣿⣿⣿⣿⣿⣿⣿⣿⣿⣿⣿⣿⣿⣿⣿⣿⣿⣿⣿⣿⡏⣿⡇⢸⣿⣿⡗⢕⢱⣿⣿⣿⣿⢟⣵⢟⠑⠀⠀⢸⡿⢕⢕⣾⡇⢱⢕⢕⢕⠕⢜⢕⣕⡕⢔⢄⢀⢔⢄⢱⣾⣧⣿⣿⣿⣿⣿⣿⣿⣿⣏⠴⠅⠀⠁⠑⢕⢄⠑⢕⢕⢜⡸⢕⢕⣼⣿⣿⣿⣿⣿⣿⣿⣿⣿⣿⣿⣿⣿⣿⣿⣿⣿⣿⣿⣿⣿⣿⣿⣿⡇⢄⡕⢕⢅⢇⢕⠁⠑⢁⢕⢀⠀⢰⢄⠕⢄⢔⢗⢱⢕⢱⢕⢸⣿⣿⣿⣿⣿⣿⣿⣿⣿⣿⣿⣿⣿⣿⣿⣿⣿⣿⣿⣿⣿⣿⣿⣿⣿⣿⣿⣿⣿⣿⣿⣿⣿⣿⣿⣿⣿⣿⣿⣿⣿⣿⠀</a:t>
            </a:r>
            <a:br/>
            <a:r>
              <a:t>⢕⢕⢕⢕⢕⢕⢕⢕⢕⢕⢕⢕⢕⢕⢕⢕⢕⢜⢝⢝⢟⢟⢿⢿⢟⢟⢻⣿⣿⣿⣿⣿⣿⣿⣿⣿⣿⣿⣿⣿⣿⣿⣿⣿⣿⣿⣿⣿⣿⣿⣿⣿⣿⣿⣿⣿⣿⣿⣿⣿⣿⣿⣿⣿⣿⣿⣿⣿⣿⣿⣿⣿⣿⣿⣿⣿⣿⣿⣿⣿⣿⣿⣿⣿⡇⣿⡇⢸⢿⣿⣿⢕⢕⣿⣿⡟⣱⢟⢱⢕⠀⠀⠀⢸⢇⢕⢕⣿⢇⣼⢕⢕⢕⢕⢕⢱⣽⣿⢔⠕⡕⢕⣸⣾⣿⣿⣿⣿⣿⣿⣿⣿⣿⣿⡏⢄⢄⢄⢄⢱⣿⢇⡕⢕⡕⢱⡇⣵⣿⣿⣿⣿⣿⣿⣿⣿⣿⣿⣿⣿⣿⣿⣿⣿⣿⣿⣿⣿⣿⣿⣿⣿⣿⣿⡇⠑⢑⠁⠕⠑⢀⢔⠁⢕⠑⢑⢅⢐⠁⢑⠅⢕⢕⢕⢔⢕⠑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⢝⢝⢝⢟⢟⢿⢿⢟⢟⢿⣿⣿⣿⣿⣿⣿⣿⣿⣿⣿⣿⣿⣿⣿⣿⣿⣿⣿⣿⣿⣿⣿⣿⣿⣿⣿⣿⣿⣿⣿⣿⣿⣿⣿⣿⣿⣿⣿⣿⣿⣿⣿⣿⣿⣿⣿⣿⣧⣿⡇⢸⢸⣿⣿⢸⣵⣿⢏⡼⢇⡱⢕⢕⠀⠀⠀⠁⢕⣱⢸⡿⢕⣿⡕⣷⢕⢕⢕⢸⣿⣿⣔⣴⣥⣼⣿⣿⣿⣿⣿⣿⣿⣿⣿⣿⣿⣿⣿⡕⢕⢕⣱⣿⣿⡟⢕⡼⢕⢹⢇⣿⣿⣿⣿⣿⣿⣿⣿⣿⣿⣿⣿⣿⣿⣿⣿⣿⣿⣿⣿⣿⣿⣿⣿⣿⣿⣿⡇⠄⢜⢅⢄⡅⢑⠁⢕⢕⢑⠑⢕⢕⢕⢑⢀⠁⠕⢝⢕⢢⢆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⣾⣿⣿⣸⣿⢇⢎⢕⣱⢇⢕⣷⣦⣤⣤⢄⣼⡏⢸⢇⢕⣿⡇⢸⡕⢕⢕⢸⣿⣿⣿⣿⣿⣿⣿⣿⣿⣿⣿⣿⣿⣿⡿⣿⣿⣿⣿⣿⣧⣼⣵⣾⡟⣱⢟⢱⢕⢸⢕⢿⣿⣿⣿⣿⣿⣿⣿⣿⣿⣿⣿⣿⣿⣿⣿⣿⣿⣿⣿⣿⣿⣿⣿⣿⣿⣿⡇⢔⡇⢕⢕⢕⢔⢕⢕⢕⡄⠀⠑⠂⢀⢕⠅⢅⠀⢀⢁⢸⢕⢺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⣿⣿⣿⣿⣿⣿⣿⣿⣿⣿⣿⣿⣿⣿⣿⣿⣿⣿⣿⣿⣿⣿⣿⣿⣿⣿⣿⣿⡇⢸⣿⣿⣿⢮⢇⢇⡕⣸⡏⢕⣾⣿⣿⣿⢇⣸⣿⡇⢸⢕⢕⣿⡇⢕⢣⢕⢕⢜⢿⣿⣿⣿⣿⣿⣿⣿⣿⣿⣿⣿⣿⣿⣿⣿⣿⣿⣿⣿⣿⣿⣿⢏⢕⢕⢕⡇⢕⢸⠁⠜⣿⣿⣿⣿⣿⣿⣿⣿⣿⣿⣿⣿⣿⣿⣿⣿⣿⣿⣿⣿⣿⣿⣿⣿⣿⣿⡇⠕⠝⠃⢕⢕⠕⠕⢜⢇⢄⡄⢄⢀⣔⢕⢕⢑⢔⢕⢕⠅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⣿⢉⢙⢙⢛⠟⢿⠟⢻⣿⣿⣿⣿⣿⣿⣿⣿⣿⣿⣿⣿⣿⣿⣿⣿⣿⣿⣿⣿⡇⢸⣿⣿⣿⡏⡕⢱⣷⣿⢕⢸⣿⣿⣿⣿⢱⣿⣿⢕⢕⢕⢕⢸⣷⢕⢜⣕⢕⢕⢜⢿⣿⣿⣿⣿⣿⣿⣿⣿⣿⣿⣿⣿⣿⣿⣿⣿⣿⣿⣿⣧⣷⢟⢎⢕⢱⢕⢕⢸⠀⢀⢿⣿⣿⣿⣿⣿⣿⣿⣿⣿⣿⣿⣿⣿⣿⣿⣿⣿⣿⣿⣿⣿⣿⣿⣿⣿⡇⠀⠀⠀⠔⣱⡕⠄⠑⠑⢔⢕⢀⢝⢽⢕⢕⢰⡕⢕⢕⢅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⣯⣝⣝⣝⣝⣹⣿⣷⣾⣿⣿⣿⣿⣿⣿⣿⣿⣿⣿⣿⣿⣿⣿⣿⣿⣿⣿⣿⣿⡇⢸⣿⣿⣿⢱⢕⣿⣿⡏⢕⣿⣿⣿⣿⡇⣼⣿⡏⢕⢕⢕⢕⢕⢿⡕⢕⢜⢇⢕⢕⢕⢝⢿⣿⣿⣿⣿⣿⣷⣽⣽⣽⣟⣟⣻⣿⣿⣿⣿⣿⡿⢕⢔⢕⢕⣿⢕⢕⢸⢱⢜⢜⣿⣿⣿⣿⣿⣿⣿⣿⣿⣿⣿⣿⣿⣿⣿⣿⣿⣿⣿⣿⣿⣿⣿⣿⣿⡇⠀⠀⠀⢱⢕⢰⠀⠔⠀⠁⠀⠕⢰⢰⢕⢔⢕⠁⠁⠁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⡏⡏⢙⢟⢟⢟⢻⢻⢻⢿⣿⣿⣿⣿⣿⣿⣿⣿⣿⣿⣿⣿⣿⣿⣿⣿⣿⣿⣿⡇⢸⣿⣿⣿⢕⢸⣿⣿⡧⢕⣿⣿⣿⣿⢕⣿⣿⢕⢕⢕⢅⢕⢕⢕⢻⡕⢕⢕⢕⢕⢕⢕⢕⢝⢻⢿⣿⣿⣿⣿⣿⣿⣿⣿⣿⣿⣿⡿⢟⢏⢕⢕⢕⢕⢱⡏⢕⢕⢕⢜⡕⢜⡸⣿⣿⣿⣿⣿⣿⣿⣿⣿⣿⣿⣿⣿⣿⣿⣿⣿⣿⣿⣿⣿⣿⣿⣿⡇⠀⠀⠀⠀⠀⠀⠁⠅⠀⠀⢀⢔⠑⢕⢱⣱⢕⠑⠑⠀⠀⠀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⢸⣿⣿⣿⣿⣿⣿⣿⣿⣿⣿⣿⣿⣿⣿⣿⣿⣿⣿⣿⣿⡇⢐⢐⢔⠄⠀⠀⠅⢰⣷⣿⣿⣿⣿⣿⣿⣿⣿⣿⣿⣿⣿⣿⣿⣿⣿⣿⡟⣿⡇⢸⣿⣿⡿⢕⣿⣿⣿⣷⢜⣿⣿⣿⡿⣸⣿⢇⢕⢕⢕⢅⢕⢕⢕⢕⢝⢇⢕⢕⢕⢕⢕⢕⢕⢕⢕⢝⢻⢿⣿⣿⣿⢿⢟⢟⢝⢕⢕⢕⢕⢕⠑⢕⢕⡏⢇⢱⢕⢕⢕⢣⢱⢱⢹⣿⣿⣿⣿⣿⣿⣿⣿⣿⣿⣿⣿⣿⣿⣿⣿⣿⣿⣿⣿⣿⣿⣿⡇⠀⠐⠀⠀⠀⠀⠀⠀⠀⢔⠑⢕⠔⢀⠅⠁⠀⠀⠀⠀⠀⠀⢸⣿⣿⣿⣿⣿⣿⣿⣿⣿⣿⣿⣿⣿⣿⣿⣿⣿⣿⣿⡿⠉⠉⠉⠉⣿⣿⣿⣿⣿⣿⣿⣿⣿⣿⣿⣿⣿⣿⣿⣿⣿⣿⠀</a:t>
            </a:r>
            <a:br/>
            <a:r>
              <a:t>⢕⢕⢕⢕⢕⢕⠀⢕⢕⢕⢕⢕⢕⢕⢕⢕⢕⢕⢕⢕⢕⢕⢕⢕⢕⢕⢕⢕⢕⢕⢕⢕⢕⢕⢕⢕⢸⣿⣿⣿⣿⣿⣿⣿⣿⣿⣿⣿⣿⣿⣿⣿⣿⣿⣿⣿⣿⣷⣦⣴⢱⣤⣥⣕⣅⣜⣙⣝⢝⣿⣿⣿⣿⣿⣿⣿⣿⣿⣿⣿⣿⣿⣿⣿⡇⣿⡇⢸⢸⣿⣿⢕⣿⣿⣿⡿⡕⣿⣿⣿⢣⣿⢇⢕⢕⢕⠕⢕⢕⢕⢕⢱⣕⣕⢣⡕⢁⢕⢕⢕⢕⢕⢕⢕⢕⢕⢜⢝⢕⢕⢕⢕⢕⢕⢕⢕⢕⢕⢕⢕⢸⢕⢕⣾⡇⢕⠁⢜⡜⣧⢕⢿⣿⣿⣿⣿⣿⣿⣿⣿⣿⣿⣿⣿⣿⣿⣿⣿⣿⣿⣿⣿⣿⣿⡇⠀⠀⠀⠀⠀⠀⠀⠀⠀⠀⠐⠑⠀⠄⠀⠀⠀⠀⠀⠀⠀⠀⢸⣿⣿⣿⣿⣿⣿⣿⣿⣿⣿⣿⣿⣿⣿⣿⣿⣿⣿⣿⡇⠀⠀⠀⠀⣿⣿⣿⣿⣿⣿⣿⣿⣿⣿⣿⣿⣿⣿⣿⣿⣿⣿⠀</a:t>
            </a:r>
            <a:br/>
            <a:r>
              <a:t>⢕⢕⢕⢕⢕⢕⢕⢕⢕⢕⢕⢕⢕⢕⢕⢕⢕⢕⠕⢁⢅⢅⢅⠑⢕⢕⢕⢕⢕⢕⢕⢕⢕⢕⢕⢕⢸⣿⣿⣿⣿⣿⣿⣿⣿⣿⣿⣿⣿⣿⣿⣿⣿⣿⣿⣿⣿⣿⣿⣝⣜⢕⢹⢻⣿⣿⢟⢻⣿⣿⣿⣿⣿⣿⣿⣿⣿⣿⣿⣿⣿⣿⣿⣿⣇⣿⡇⢸⣸⣿⣿⢧⣹⣟⣟⣻⣗⢹⣻⢏⣾⢏⢕⢕⢕⢕⢕⠀⢕⢕⢕⢜⣿⢸⣷⡎⢕⢕⢕⢕⢕⢕⣕⣵⣕⣵⡇⢕⢕⢕⢕⢕⢕⢕⢕⢕⢕⢕⢕⢕⢕⢕⢕⣿⡇⢕⢕⢕⢇⢿⣇⢸⣿⣿⣿⣿⣿⣿⣿⣿⣿⣿⣿⣿⣿⣿⣿⣿⣿⣿⣿⣿⣿⣿⡇⠀⠀⠀⠀⠀⠀⠀⠀⠀⠀⠀⠀⠀⠀⠀⠀⠀⠀⠀⢀⠀⠀⢸⣿⣿⣿⣿⣿⣿⣿⣿⣿⣿⣿⣿⣿⣿⣿⣿⣿⣿⡿⣟⣕⣔⣔⣜⣻⣿⣿⣿⣿⣿⣿⣿⣿⣿⣿⣿⣿⣿⣿⣿⣿⣿⠀</a:t>
            </a:r>
            <a:br/>
            <a:r>
              <a:t>⢕⢕⢕⢕⢕⢕⢕⢕⢕⢕⢕⢕⢕⢕⢕⢕⢕⠑⢔⢕⢕⢕⢕⢕⠁⠕⢕⢕⢕⢕⢕⢕⢕⢕⢕⢕⢸⣿⣿⣿⣿⣿⣿⣿⣿⣿⣿⣿⣿⣿⣿⣿⣿⣿⣿⢟⢟⢻⢕⢕⢱⢕⢗⢺⢟⢟⢻⢟⢟⢻⣿⣿⣿⣿⣿⣿⣿⣿⣿⣿⣿⣿⣿⣿⣿⣿⣇⣸⣿⣿⣿⢿⣿⡇⠀⠀⠀⠀⢀⣼⡟⢕⢕⢕⢕⢕⢕⢕⢄⢕⢕⢕⣿⡇⢿⣿⡕⠁⠕⢕⢕⣾⣿⣿⣿⣿⠁⠑⢕⢕⢕⢕⢕⢕⢕⢕⢑⢕⢕⢕⢕⢕⢸⣿⡇⢕⢕⢕⢜⣿⣿⡇⣿⣿⣿⣿⣿⣿⣿⣿⣿⣿⣿⣿⣿⣿⣿⣿⣿⣿⣿⣿⣿⣿⡇⠀⠀⠀⠀⢀⠀⠀⠀⠄⠀⠀⠀⠀⠀⠀⠀⠀⠀⠀⠀⠀⠀⢸⣿⣿⣿⣿⣿⣿⣿⣿⣿⣿⣿⣿⣿⣿⣿⣿⣿⣿⡇⢝⠛⠛⠋⠛⠛⢻⣿⣿⣿⣿⣿⣿⣿⣿⣿⣿⣿⣿⣿⣿⣿⣿⠀</a:t>
            </a:r>
            <a:br/>
            <a:r>
              <a:t>⢕⢕⢕⢕⢕⢕⢕⢕⢕⢕⢕⢕⢕⢕⢕⢕⢕⢄⢕⢕⢕⢕⢕⢕⢕⠀⢕⢕⢕⢕⢕⢕⢕⢕⢕⢕⢸⣿⣿⣿⣿⣿⣿⣿⣿⣿⣿⣿⣿⣿⣿⣿⣿⣿⣿⣷⣵⣵⣵⣵⣵⣕⣕⣕⣕⡕⢕⢕⢕⣼⣿⣿⣿⣿⣿⣿⣿⣿⣿⣿⣿⣿⣿⣿⣿⣿⣿⣿⣿⣿⣿⡜⢟⡇⢔⢔⢔⠐⣱⡟⢕⢕⢕⢕⢕⢕⢕⢕⢕⢕⢕⢕⢹⣿⢜⢿⣗⡔⠀⠀⠑⠻⣿⣿⣿⣿⡔⢀⠀⠑⠕⢷⣕⢕⢕⢕⢕⢕⢕⢕⢕⢕⢸⡿⢇⢕⢕⢕⢕⣿⣿⣿⣿⣿⣿⣿⣿⣿⣿⣿⣿⣿⣿⣿⣿⣿⣿⣿⣿⣿⣿⣿⣿⣿⡇⠁⠁⠀⠀⠀⠀⠀⠀⠀⠀⠀⠀⠀⠀⠀⠀⠀⠀⢀⢀⢀⢀⢸⣿⣿⣿⣿⣿⣿⣿⣿⣿⣿⣿⣿⣿⢿⠏⢹⣿⣿⡇⠑⠀⠀⠀⠀⠀⢸⣿⣿⣿⣿⣿⣿⣿⣿⣿⣿⣿⣿⣿⣿⣿⣿⠀</a:t>
            </a:r>
            <a:br/>
            <a:r>
              <a:t>⢕⢕⢕⢕⢕⢕⢕⢕⢕⢕⢕⢅⢕⢕⢕⢕⢕⢕⢕⢕⢕⢕⢕⢕⢕⠀⢕⢕⢕⢕⢕⢕⢕⢕⢕⢕⢸⣿⣿⣿⣿⣿⣿⣿⣿⣿⣿⣿⣿⣿⣿⣿⣿⣿⣿⣿⣿⣿⣿⣿⣿⣿⣿⣿⣿⣿⣿⣿⣿⣿⣿⣿⣿⣿⣿⣿⣿⣿⣿⣿⣿⣿⣿⣿⢿⣫⣵⣴⡕⢕⢟⢕⢸⡇⢕⢕⢕⢱⡟⢕⢕⢕⢕⢕⢔⢕⢕⢕⢕⢕⢕⢕⢜⣿⣧⢜⢻⣞⣔⠀⠀⠀⠈⠙⢿⣿⣿⣷⣴⡀⠀⠁⢻⣧⢕⢕⢕⢕⢕⢕⢕⢕⢕⠕⢁⢄⠁⠑⣾⣿⣿⣿⣿⣿⣿⣿⣿⣿⣿⣿⢝⢝⢝⠝⢝⢝⢝⢝⢝⢝⢙⢏⣿⣿⣷⣶⣶⣶⣶⣶⣶⣶⣶⣶⣶⣶⣶⣶⢶⢶⢶⣶⣶⣶⣶⣶⣶⣾⣿⣿⣿⣿⣿⣿⣿⣿⣿⣿⣿⣿⠏⠁⠀⠁⠀⢍⠁⠀⠀⠀⠀⠀⠀⢸⣿⣿⣿⣿⣿⣿⣿⣿⣿⣿⣿⣿⣿⣿⣿⣿⠀</a:t>
            </a:r>
            <a:br/>
            <a:r>
              <a:t>⢕⢕⢕⢕⢕⢕⢕⢕⢕⢔⢄⢕⢕⢄⢔⢕⢔⢔⢕⢕⢕⢕⢕⢕⢕⢄⢕⢕⢕⢕⢕⢕⢕⢕⢕⢕⢸⣿⣿⣿⣿⣿⣿⣿⣿⣿⣿⣿⣿⣿⣿⣿⣿⣿⣿⣿⣿⣿⣿⣿⣿⣿⣿⣿⣿⣿⣿⣿⣿⣿⣿⣿⣿⣿⣿⣿⣿⣿⣿⣿⣿⣿⡟⣵⢟⢕⢜⢕⢕⠑⢱⢕⢸⡇⢕⢕⢰⡿⢕⢕⢕⢕⢕⢕⢕⢕⣵⣵⣵⣕⡕⢕⢕⢜⣿⡇⢳⡜⢟⢇⠀⠀⠀⠀⠀⠘⢟⡻⣿⣿⣿⡄⠀⠘⢕⢕⢕⢕⢕⢕⢕⠀⠁⢀⠁⠀⠔⠀⢜⣿⣿⣿⣿⣿⣿⣿⣿⣿⣿⣿⢕⢕⢕⢔⢄⠑⠁⠁⠁⠁⢔⢕⣿⣿⣿⣿⣿⣿⣿⣿⣿⣿⣿⣿⣿⡿⢏⢕⢕⠕⠕⢜⢿⣿⣿⣿⣿⣿⣿⣿⣿⣿⣿⣿⣿⣿⣿⣿⣿⢏⠀⠐⢄⠐⠀⠀⠀⢔⠀⠀⠀⠀⠀⢸⣿⣿⣿⣿⣿⣿⣿⣿⣿⣿⣿⣿⣿⣿⣿⣿⠀</a:t>
            </a:r>
            <a:br/>
            <a:r>
              <a:t>⢕⢕⢕⢕⢕⠕⠕⠁⢕⢕⠐⢕⢕⢔⢕⢕⢕⢕⢕⢕⢕⢕⢕⢕⢕⢑⢑⠕⠕⢕⢕⢕⢕⢕⢕⢕⢸⣿⣿⣿⣿⣿⣿⣿⣿⣿⣿⣿⣿⣿⣿⣿⣿⣿⣿⣿⣿⣿⣿⣿⣿⣿⣿⣿⣿⣿⣿⣿⣿⣿⣿⣿⣿⢿⢟⣟⣯⣽⣷⣮⣝⢿⢳⠑⠕⢔⢔⢅⢑⠐⢕⢱⢕⡇⢕⢅⣾⢕⢕⢕⢕⢕⢕⢱⣾⣿⣿⣿⣿⣿⣿⣿⣷⣕⢜⢞⢇⢝⣿⣎⢳⡀⠀⠀⠀⠀⠀⠙⢿⣿⣿⣧⠀⠀⠀⠕⢕⢕⢕⢕⢕⢄⠀⠁⢄⢔⢄⢀⢕⡹⣿⣿⣿⣿⣿⣿⣿⣿⣿⣿⢕⢕⢕⢕⠅⠕⠀⢀⢔⢕⠑⢕⢕⢕⢹⣿⣿⣿⣿⣿⣿⣿⣿⣿⣿⢇⢕⢕⢀⢀⢀⢀⢜⣻⢿⢿⣿⣿⣿⣿⣿⣿⢏⢕⢕⢜⢝⢿⡕⠀⠀⠀⠀⠀⠀⠀⡄⠕⠀⠀⠀⠀⠀⢸⣿⣿⣿⣿⣿⣿⣿⣿⣿⣿⣿⣿⣿⣿⣿⣿⠀</a:t>
            </a:r>
            <a:br/>
            <a:r>
              <a:t>⢕⢕⢕⢕⢕⠀⠀⠀⢕⠔⠀⢔⢕⢕⠑⠁⠑⠁⠁⠑⠑⠁⠑⠕⠕⠑⠁⠁⠑⢕⢕⢕⢕⢕⢕⢕⢸⣿⣿⣿⣿⣿⣿⣿⣿⣿⣿⣿⣿⣿⣿⣿⣿⣿⣿⣿⣿⣿⣿⣿⣿⣿⣿⣿⣿⣿⣿⣿⣿⣿⡿⣫⣷⣿⣿⣿⣿⣿⡿⢟⢏⢕⢜⢄⠀⠁⢕⢕⢕⢕⢔⢑⢸⡕⢁⣾⢏⢕⢕⢕⠕⢀⣱⣿⣿⣿⣿⣿⣿⣿⣿⣿⣿⣿⣷⡜⢜⢇⢻⣿⣷⣜⡔⠀⠀⠀⠀⠀⠈⠟⣻⣿⡔⠀⠀⠀⢕⢕⢕⢕⢕⢕⢕⢕⢄⢁⢄⢄⢕⢕⢻⣿⣿⣿⣿⣿⣿⣿⣿⣿⢕⢕⢕⢑⢁⢕⢔⢔⢕⢕⢕⢕⢕⢕⣸⣿⣏⢉⠉⠉⠁⢁⠁⠉⠉⢕⢕⢕⠀⠑⠕⢕⢕⢻⢇⢕⢜⣿⣿⢕⢕⢕⢕⠕⢕⢕⢕⢜⢕⠀⡔⠀⠀⠀⠀⠀⠕⠀⠀⠀⠀⠀⠀⢸⣿⣿⣿⢏⢕⢕⢜⢻⣿⣿⣿⣿⣿⣿⣿⣿⠀</a:t>
            </a:r>
            <a:br/>
            <a:r>
              <a:t>⢕⢕⢕⢕⢕⠐⠀⢔⢕⠑⠀⢕⢕⢕⢄⠀⢄⢄⠀⠄⠄⠀⠄⠔⠔⢔⢄⢄⢄⢕⢕⢕⢕⢕⢕⢕⢸⣿⣿⣿⣿⣿⣿⣿⣿⣿⣿⣿⣿⣿⣿⣿⣿⣿⣿⣿⣿⣿⣿⣿⣿⣿⣿⣿⣿⣿⣿⣿⣿⣿⢸⣿⣿⣿⣿⣿⡿⢏⢕⢕⢕⢕⢕⢔⠀⠀⠀⠑⢕⢕⢕⢕⢅⢑⣼⢏⢕⢕⢕⢕⣀⢱⣿⣿⣿⣿⣿⣿⣿⣿⣿⣿⣿⣿⣿⣿⣧⣕⢕⢝⣿⣝⡟⢗⢖⠔⠐⠐⠀⠀⠘⢻⡇⠀⠀⠀⠀⠀⠀⠁⠕⢕⢕⢕⢕⢕⢜⢎⢑⢕⢱⢻⣿⣿⣿⣿⣿⣿⣿⣿⢕⢕⢕⢕⢕⢕⢕⢕⢕⢕⢕⢕⢕⢕⢸⣿⣿⣿⢆⠀⠀⠀⠀⠀⠀⡇⢕⢕⢄⢀⢄⣕⣑⣕⣑⣕⣵⣿⣿⢕⢕⢕⡕⠔⠑⠑⢕⣱⣦⣧⠀⠀⠀⢠⢀⠀⠀⠁⠀⠀⠀⠀⠀⢸⣿⣿⣷⡕⢔⢔⢶⣷⣿⣿⣿⣿⣿⣿⣿⣿⠀</a:t>
            </a:r>
            <a:br/>
            <a:r>
              <a:t>⢕⢕⢕⢕⢕⠀⠀⢕⢕⠔⠀⢁⢕⢕⢕⢕⢕⢕⠀⠀⠀⠀⠀⠀⠀⢕⢕⢕⢕⢕⢕⢕⢕⢕⢕⢕⢸⣿⣿⣿⣿⣿⣿⣿⣿⣿⣿⣿⣿⣿⣿⣿⣿⣿⣿⣿⣿⣿⣿⣿⣿⣿⣿⣿⣿⣿⣿⣿⣿⡟⣾⣿⣿⡿⠟⠙⢕⢕⢕⢕⢕⢕⠕⠑⠀⠀⢀⢀⠀⠑⢕⢕⠕⣱⢏⢕⢕⢕⢕⠈⢅⣾⣿⣿⣿⣿⣿⣿⣿⣿⣿⣿⣿⣿⣿⣿⣿⣿⣷⣕⡜⢻⣿⡕⢟⢱⠀⠀⠀⠀⠀⠀⠙⢕⠀⠀⠀⠀⠀⠀⠀⠑⢕⢕⢕⢕⢕⢱⣧⢕⢕⢕⢻⣿⣿⣿⣿⣿⣿⡏⢹⣱⣵⣵⣵⣵⣵⣱⣵⣵⣵⣵⣵⣵⣼⣽⣽⣽⣵⣴⣴⣴⣔⣴⣵⣵⣵⣵⣵⣱⣼⣽⡝⢝⣝⣽⣽⣽⣽⣵⣴⣵⣽⣱⣴⣴⣽⣽⡽⠝⠀⠀⢸⣽⡅⠀⠀⠀⠀⠀⠀⠀⠀⠀⢔⢔⢔⢔⢕⢱⣼⣽⣽⣽⣽⣽⣽⣽⣽⣽⠀</a:t>
            </a:r>
            <a:br/>
            <a:r>
              <a:t>⢕⢕⢕⢕⢕⢕⠀⢕⢕⠀⠀⠑⢕⢕⢕⢔⢔⢕⢔⢔⢔⢔⢕⢔⢕⢕⢕⢕⢕⢕⢕⢕⢕⢕⢕⢕⢸⣿⣿⣿⣿⣿⣿⣿⣿⣿⣿⣿⣿⣿⣿⣿⣿⣿⣿⣿⣿⣿⣿⣿⣿⣿⣿⣿⣿⣿⣿⣿⣿⡇⢟⠟⠁⠀⠀⠀⠀⠕⠕⠑⠁⠀⠑⢕⢔⢄⢑⠜⢝⢶⣤⡁⢱⢇⢕⢕⠕⠕⠅⠑⠱⣿⣿⣿⣿⣿⣿⣿⣿⣿⣿⣿⣿⣿⣿⣿⣿⣿⣿⣿⡏⢕⠙⢻⡇⢜⢇⠀⠀⠀⠀⠀⠀⠁⠀⠀⠀⠀⠀⠀⠀⢕⢕⢕⢕⢕⢕⢕⢝⢕⢕⢕⢕⢻⣿⣿⣿⣿⣿⡕⢸⣿⣿⣿⣿⣿⣿⣿⣿⣿⣿⣿⣿⣿⣿⣿⣿⣿⣿⣿⣿⣿⣿⣿⣿⣿⣿⢿⢝⢝⢝⢝⢇⢕⢽⢏⢜⢝⢟⢿⣿⣿⡟⢟⢟⢟⢟⢏⢁⢀⢀⢀⢁⢁⢁⢀⢄⢄⢔⢔⢔⢲⢶⢀⢕⢕⢕⢕⢕⢜⢝⢝⢟⢟⢟⢟⢿⢿⢿⢿⠀</a:t>
            </a:r>
            <a:br/>
            <a:r>
              <a:t>⢕⢕⢕⢕⢕⠑⠀⢕⢕⢕⠀⢕⢕⢕⢕⢕⢕⢕⢕⢕⢕⢕⢕⢕⢕⢕⢕⢕⢕⢕⣵⣵⣵⣵⣵⣵⣼⣿⣿⣿⣿⣿⣿⣿⣿⣿⣿⣿⣿⣿⣿⣿⣿⣿⣿⣿⣿⣿⣿⣿⣿⣿⣿⣿⣿⣿⣿⣿⣿⡏⠀⢄⢔⢕⢔⠀⠀⠀⠀⠀⠀⠀⠀⠀⠑⠕⢕⢔⢁⠕⢜⢱⢇⢕⢕⠁⠀⠀⠀⠀⠀⠀⠁⠉⠙⠟⠿⣿⣿⣿⣿⣿⡿⢕⣿⣿⣿⣿⣿⣿⣇⢕⠀⠀⠜⢕⢕⢕⠀⠀⠀⠀⠀⠀⠀⠀⠀⠀⢀⠀⠀⠁⠑⢕⢕⢕⢕⢕⢕⢕⢱⢕⢕⢇⢻⣿⣿⣿⣿⢇⢸⣿⣿⣿⣿⣿⣿⣿⣿⣿⣿⣿⣿⣿⣿⣿⣿⣿⣿⣿⣿⣿⣿⣿⣿⣿⢟⢕⢕⢕⢕⢕⢕⢕⢕⢕⢕⢕⢕⢜⣿⣿⡇⠕⠕⢕⢕⢕⢕⢕⢕⢕⢕⢕⢕⢕⢕⢕⢕⢕⢕⢕⢕⢕⢕⢕⢕⢕⢕⢕⢕⢕⢕⢕⢕⢕⢕⢕⢕⢕⠀</a:t>
            </a:r>
            <a:br/>
            <a:r>
              <a:t>⢕⢕⢕⢕⢕⠀⠀⢕⢕⠁⠀⠑⢑⢕⢕⢕⢕⢕⢕⢕⢕⢕⢕⢕⢅⢅⢕⢕⢕⢸⣿⣿⣿⣿⣿⣿⣿⣿⣿⣿⣿⣿⣿⣿⣿⣿⣿⣿⣿⣿⣿⣿⣿⣿⣿⣿⣿⣿⣿⣿⣿⣿⣿⣿⣿⣿⣿⣿⣿⠑⠀⢕⢕⢕⢕⢔⢀⢰⡄⠀⠀⠀⠀⠀⠀⠀⠀⠑⠕⢔⢀⠏⢕⢕⠀⠀⠀⠀⠀⠀⠀⠀⠀⠀⠀⠀⠀⠀⠉⠟⢿⡿⢕⢕⢸⣿⣿⣿⣿⣿⣿⢕⠀⠀⠀⠑⠀⢕⠀⠀⠀⠀⠀⠀⠀⠀⠀⠀⢕⡕⣦⠀⠀⠀⢕⢕⢕⢕⢕⢕⢕⢱⢕⢜⣇⢻⣿⣿⡇⢕⢸⣿⣿⣿⣿⣿⣿⣿⣿⣿⣿⣿⣿⣿⣿⣿⣿⣿⣿⣿⣿⣿⣿⣿⣿⣿⢕⢕⢕⢕⢕⢕⢕⢕⢕⢕⢕⢕⢕⢜⢿⣿⡇⢀⠀⠀⠀⠀⠁⠁⠑⠑⠕⠕⠕⢕⢕⢕⢕⢕⢕⢕⢕⢕⢕⢕⢕⢕⢕⢕⢕⢕⢕⢕⢕⢕⢕⢕⢕⢕⠀</a:t>
            </a:r>
            <a:br/>
            <a:r>
              <a:t>⢕⢕⢕⢕⢕⠀⠀⢕⠁⠀⠀⠀⠑⢕⢕⢕⢕⢕⢕⢕⢕⢕⢕⢕⢕⢕⢕⢕⢕⢸⣿⣿⣿⣿⣿⣿⣿⣿⣿⣿⣿⣿⣿⣿⣿⣿⣿⣿⣿⣿⣿⣿⣿⣿⣿⣿⣿⣿⣿⣿⡟⢏⢝⢸⣿⣿⣿⣿⡏⠀⠀⢕⢑⢕⢕⢕⠔⢸⣿⣧⡄⠀⠀⠀⠀⠀⠀⠀⠀⠁⠁⠐⠑⠁⠀⠀⠀⠀⠀⠀⠀⠀⠀⠀⠀⠀⠀⠀⠀⠀⠀⠁⠕⢕⢜⢻⣿⣿⣿⣿⣿⢕⠀⠀⠀⠀⠀⠑⠁⠀⠀⠀⠀⠀⠀⠀⠀⠀⢾⢻⢹⢔⠀⠀⢕⢕⢕⢕⢕⢕⢕⢕⢧⢕⣞⣇⢻⣿⡟⢕⢸⣿⣿⣿⣿⣿⣿⣿⣿⣿⣿⣿⣿⣿⣿⣿⣿⣿⣿⣿⣿⣿⣿⣿⣿⣿⣇⢕⢕⢕⢕⢕⢕⢕⢕⢕⢕⢕⢕⢱⣿⣿⡇⢕⢀⠀⠀⠀⠀⠀⠀⠀⠀⠀⠀⠀⢕⢕⢕⢕⢕⢕⢕⢕⢕⢕⢕⢕⢕⢕⢕⢕⢕⢕⢕⢕⢕⢕⢕⢕⠀</a:t>
            </a:r>
            <a:br/>
            <a:r>
              <a:t>⣵⣵⣷⣷⣧⣕⡕⢕⢀⢄⢄⣔⣵⣷⣷⣷⣷⣷⣷⣷⣷⣷⣷⣷⣷⣷⣷⣷⣷⣾⣿⣿⣿⣿⣿⣿⣿⣿⣿⣿⣿⣿⣿⣿⣿⣿⣿⣿⣿⣿⣿⣿⣿⡿⢿⣿⣿⣿⣿⣿⡇⢕⢕⢸⣿⣿⣿⣿⢇⠀⠀⠕⢕⢕⢕⢕⠀⣿⣿⣿⣿⡇⢄⢀⠀⠀⠀⠀⠀⠀⠀⠀⠀⠀⠀⠀⠀⠀⠀⠀⢀⠀⠀⠀⠀⠀⠀⠀⠀⠀⠀⠀⠀⠀⠁⠈⠙⠙⠛⠟⠿⠕⠀⠀⠀⠀⠀⠀⠀⠀⠀⠀⠀⠀⠀⠀⠀⠀⠀⠈⠊⠇⠀⠀⢀⢕⢕⢕⢕⢕⢕⢕⢜⢇⢜⣺⣇⢻⡻⡇⢸⣿⣿⣿⣿⣿⣿⣿⣿⣿⣿⣿⣿⣿⣿⣿⣿⣿⣿⣿⣿⣿⣿⣿⣿⣿⣿⣇⡕⢕⢕⢱⡕⢕⣕⢕⢕⢕⢕⣼⣿⣿⡇⢕⢕⢀⠀⠀⠀⠀⠀⠀⠀⠀⠀⠀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⢏⢝⢕⢱⣸⣿⣿⣿⣿⣿⡇⢕⢕⢸⣿⣿⣿⣿⡇⠀⠀⠀⠑⠑⠁⠁⠐⣿⣿⣿⣿⣧⡕⢕⢕⢔⢔⢄⢀⢀⠀⠀⠀⠀⠀⠀⠀⠀⠀⠀⠀⠀⠀⠀⠀⠀⠀⠀⠀⢀⠀⠀⠀⠀⠀⠀⠀⠀⠀⠀⠀⠀⠀⠀⠀⠀⠀⠀⠀⠀⠀⠀⠀⠀⠀⠀⠀⠀⠀⠀⠀⠀⠀⠀⢕⢕⢕⢕⢕⢕⢕⢕⢕⢝⡕⢜⣿⣕⢇⢕⢸⣿⣿⣿⣿⣿⣿⣿⣿⣿⣿⣿⣿⣿⣿⣿⣿⣿⣿⣿⣿⣿⣿⣿⣿⣿⣿⣿⣿⣿⣿⣿⡇⢕⣿⣿⣿⣿⣿⣿⣿⣿⡇⢕⢕⢕⢔⠀⠀⠀⠀⠀⠀⠀⠀⠀⢕⢕⢕⢕⢕⢕⢕⢕⢕⢕⢕⢕⢕⢕⢕⢕⢕⢕⢕⢕⢕⢕⢕⢕⠀</a:t>
            </a:r>
            <a:br/>
            <a:r>
              <a:t>⢿⢿⢿⢿⢿⢿⢿⢿⢿⢿⢿⢿⢿⢿⢿⢿⢿⢿⢿⢿⢿⣿⣿⢿⢿⢿⢿⢿⢿⢿⢿⢿⢿⢿⣿⣿⡿⢿⢿⢿⢿⣿⣿⣿⣿⣿⣿⣿⣿⣿⢕⢕⢕⣿⣿⣿⣿⣿⣿⣿⣧⢕⢕⣸⣿⣿⣿⣿⡇⠀⠀⠀⠀⠀⠀⠀⠀⢻⣿⣿⣿⣿⡕⢕⢕⢕⢕⢕⢕⢝⢻⢷⣷⢆⠀⠁⠀⠀⠀⠀⠀⠀⠀⠀⠀⢀⢄⠔⠑⠀⠀⠀⠀⠀⠀⠀⠀⠀⠀⠀⠀⠀⠀⠀⠀⠀⠀⠀⠀⠀⠀⠀⠀⠀⠀⠀⠀⠀⠀⠀⠀⠀⠀⠀⢕⢕⢕⢕⢕⢕⢕⢕⢱⡣⣻⡕⢜⣻⡜⢇⢸⣿⣿⣿⣿⣿⣿⣿⣿⣿⣿⣿⣿⣿⣿⣿⣿⣿⣿⣿⣿⣿⣿⣿⣿⣿⣿⣿⣿⣿⣿⣿⡇⢱⣿⣿⣿⣿⣿⣿⣿⣿⡇⢕⢕⢕⢕⠀⠀⠀⠀⠀⠀⠀⠀⠀⢕⢕⢕⢕⢕⢕⢕⢕⢕⢕⢕⢕⢕⢕⢕⢕⢕⢕⢕⢕⢕⢕⢕⢕⠀</a:t>
            </a:r>
            <a:br/>
            <a:r>
              <a:t>⢕⢕⢕⢕⢕⢕⢕⢕⢕⢕⢕⢕⢕⢕⢕⢕⢕⢕⢕⢕⢕⢸⡇⢕⢕⢕⢕⢕⢕⢕⢕⢕⢕⢕⢕⢕⢕⢕⢕⢕⢸⣿⣿⣿⣿⣿⣿⣿⣿⣿⢕⢕⢕⣿⣿⣿⣿⣿⣿⣿⣿⢕⢕⣿⣿⣿⣿⣿⡇⠀⢄⢄⢀⠀⠀⠀⠀⠜⣿⣿⣿⣿⡇⢕⢕⢕⢑⢕⢕⢕⢕⢕⢝⠁⠀⠀⠀⠀⠀⠀⠀⠀⠀⢄⠔⠑⠀⠀⢀⠄⠐⠀⠀⠀⠀⠀⠀⠀⠀⠀⠀⠀⠀⠀⠀⠀⠀⠀⠀⠀⠀⠀⢀⠀⠀⠀⠀⠀⠀⠀⠀⠀⠀⠀⠘⢕⢕⢕⢕⢕⢕⢕⢸⢵⣽⣷⢜⣾⣿⡕⢸⣿⣿⣿⣿⣿⣿⣿⣿⣿⣿⣿⣿⣿⣿⣿⣿⣿⣿⣿⣿⣿⣿⣿⣿⣿⣿⣿⣿⣿⣿⣿⡇⢸⣿⣿⣿⣿⣿⣿⣿⣿⡇⢕⢕⢕⢕⢕⠀⠀⠀⠀⠀⠀⠀⠀⢕⢕⢕⢕⢕⢕⢕⢕⢕⢕⢕⢕⢕⢕⢕⢕⢕⢕⢕⢕⢕⢕⢕⢕⠀</a:t>
            </a:r>
            <a:br/>
            <a:r>
              <a:t>⣵⡕⢕⢕⢕⢕⢕⢕⢕⢕⢕⢕⢕⢕⢕⢕⢕⢕⢕⢕⢕⢸⡇⢕⢕⢕⢕⢕⢕⢕⢕⢕⢕⢕⢕⢕⢕⣕⣱⣵⣼⣿⣿⣿⣿⣿⣿⣿⣿⣿⢕⢕⢕⣿⣿⣿⣿⣿⣿⣿⣿⢕⢕⣿⣿⣿⣿⣿⡟⢕⢕⣱⣕⠀⠀⠀⠀⠀⢿⣿⣿⣿⣿⡕⢕⢕⢕⢔⢅⢑⠕⢕⢕⠀⠀⠀⠀⠀⠀⠀⠀⢄⠑⠀⠀⠀⠄⠐⠁⠐⠀⠀⠀⠀⠀⠀⠀⠀⠀⠀⠀⠀⠀⠀⠀⠀⠀⠀⠀⠀⠀⢕⠀⢀⠔⠀⠀⠀⠀⠀⠀⠀⠀⠀⠀⠕⢕⢕⢕⢕⢕⢜⡕⢮⢞⢿⣇⢸⡿⣳⢜⣽⣿⣿⣿⣿⣿⣿⣿⣿⣿⣿⣿⣿⣿⣿⣿⣿⣿⣿⣿⣿⣿⣿⣿⣿⣿⣿⣿⣿⣿⣿⡇⢕⣿⣿⣿⣿⣿⣿⣿⣿⡇⢕⢕⢕⢕⠁⠀⠀⠀⠀⠀⠀⠀⠀⢕⢕⢕⢕⢕⢕⢕⢕⢕⢕⢕⢕⢕⢕⢕⢕⢕⢕⢕⢕⢕⢕⢕⢕⠀</a:t>
            </a:r>
            <a:br/>
            <a:r>
              <a:t>⣿⡇⢕⢕⢕⢕⢕⢕⢕⢕⢕⢕⢕⢕⢕⢕⢕⢕⢕⢕⢕⢸⡇⢕⢕⢕⢕⢕⢕⢕⢕⢕⢕⢕⢕⢕⢸⣿⣿⣿⣿⣿⣿⣿⣿⣿⣿⣿⣿⣿⢕⢕⢕⣿⣿⣿⣿⣿⣿⣿⣿⢕⢕⣿⣿⣿⣿⣿⢕⢕⣾⣿⣿⡆⠀⠀⠀⠀⢸⣿⣿⣿⣿⣿⡆⢕⢑⢕⢕⢕⠁⠀⠁⠀⠀⠀⠀⠀⠀⠀⠑⠀⠀⠀⠀⠁⠀⠀⠀⠀⠐⠀⠀⠀⠐⠀⠀⠀⠀⠀⠀⠀⠀⠀⠀⠀⠀⠀⠀⠀⢀⠑⢀⠑⠁⠀⠐⠄⢀⠀⠀⠀⠀⠀⠀⠀⠁⢕⢕⢕⢕⢕⢱⢕⢇⢜⢝⡕⢻⣹⢧⢸⣿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⣷⢕⢕⢕⢕⢕⢕⢕⢕⢕⢕⢕⢕⢕⢸⣿⣿⣿⣿⣿⣿⣿⣿⣿⣿⣿⣿⣿⢕⢕⢕⣿⣿⣿⣿⣿⣿⣿⣿⢕⢕⣿⣿⣿⣿⡿⢕⣾⣿⣿⣿⣷⠀⠀⠀⠀⠀⣿⣿⣿⣿⡿⢕⢕⢕⢕⢕⢑⢀⠀⠀⠀⠀⠀⠀⠀⠀⠀⠀⠀⠀⠀⠀⠀⠀⠀⠀⠀⠀⠀⢠⠀⠀⠐⠀⠀⠀⠀⠀⠀⠀⠀⠀⠀⠀⠀⠀⠀⠁⠀⠀⠀⠁⠁⠐⠀⠀⠀⠀⠀⠀⠀⠀⠀⠀⠁⢕⢕⢕⢕⢕⢕⢕⢕⢕⢣⢸⡕⢱⢕⢻⣿⣿⣿⣿⣿⣿⣿⣿⣿⣿⣿⣿⣿⣿⣿⣿⣿⣿⣿⣿⣿⣿⣿⣿⣿⣿⣿⣿⣿⡇⢸⣿⣿⣿⣿⣿⣿⣿⣿⡇⢕⢕⢕⢕⠀⠀⠀⠀⠀⠀⠀⠀⠀⢕⢕⢕⢕⢕⢕⢕⢕⢕⢕⢕⢕⢕⢕⢕⢕⢕⢕⢕⢕⢕⢕⢕⢕⠀</a:t>
            </a:r>
            <a:br/>
            <a:r>
              <a:t>⣿⡇⢕⢕⢕⢕⢕⢕⢕⢕⢕⢕⢕⢕⢕⢕⢕⢕⢕⢕⢕⢸⣿⢕⢕⢕⢕⢕⢕⢕⢕⢕⢕⢕⢕⢕⢸⣿⣿⣿⣿⣿⣿⣿⣿⣿⣿⣿⣿⣿⢕⢕⢕⣿⣿⣿⣿⣿⣿⣿⣿⢕⢕⣿⣿⣿⣿⣷⢕⣿⣿⣿⣿⣿⡇⠀⠀⠀⠀⢸⣿⣿⣿⢇⢕⢕⢕⢕⢕⢕⢕⢔⠀⠀⠀⠀⠀⠀⠀⠀⠀⠀⠀⠀⠀⠀⠀⠀⠀⠀⠀⢄⠑⠀⠀⠀⠀⠀⠀⠀⠀⠀⠀⠀⠀⠀⠀⠀⠀⠀⠀⠀⠀⠀⠀⠀⠀⠀⠀⠀⠀⠀⠀⠀⠀⠀⠀⠀⠀⠑⢕⢕⢕⢕⠕⢕⢕⢕⢕⡇⢸⡕⢕⢿⣿⣿⣿⣿⣿⣿⣿⣿⣿⣿⣿⣿⣿⣿⣿⣿⣿⣿⣿⣿⣿⣿⣿⣿⣿⣿⣿⣿⡇⢕⣿⣿⣿⣿⣿⣿⣿⣿⡇⢕⢕⢕⠑⠀⠀⠀⠀⠀⠀⠀⠀⠀⢕⢕⢕⢕⢕⢕⢕⢕⢕⢕⢕⢕⢕⢕⢕⢕⢕⢕⢕⢕⢕⢕⢕⢕⠀</a:t>
            </a:r>
            <a:br/>
            <a:r>
              <a:t>⣿⡇⢕⢕⢕⢕⢕⢕⢕⢕⢕⢕⢕⢕⢕⢕⢕⢕⢕⢕⢕⣾⣿⢕⢕⢕⢕⢕⢕⢕⢕⢕⢕⢕⢕⢕⣿⣿⣿⣿⣿⣿⣿⣿⣿⣿⣿⣿⣿⣿⢕⢕⢕⣿⣿⣿⣿⣿⣿⣿⣿⡕⢱⣿⣿⣿⣿⣿⢕⢿⣿⣿⣿⣿⣧⠀⠀⠀⠀⠀⣿⣿⡏⢕⢕⢕⢕⢕⢅⢷⣿⣷⢀⠀⠀⠀⠀⠀⠀⠀⠀⠀⠀⠀⠀⠀⠀⠀⠀⠀⠀⠀⠀⠀⠀⠀⠀⠀⠀⠀⠀⠀⠀⠀⠀⠀⠀⠀⠀⠀⠀⠀⠀⠀⠀⠀⠀⠀⠀⠀⠀⠀⠀⠀⠀⢀⢀⢄⢄⢕⢕⢕⢕⢕⢕⢕⢕⢕⢕⢇⢸⣿⡕⢜⣿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⢕⢕⣿⣿⣿⣿⣿⣿⣿⣿⣿⣿⣿⣿⣿⣿⢕⢕⢕⣿⣿⣿⣿⣿⣿⣿⣿⣿⢼⣿⣿⣿⣿⣿⣇⢕⢹⢿⣿⣿⣿⡔⠀⠀⠀⠀⢸⡟⢕⢕⢕⢕⢕⢕⢕⠜⠋⠁⠀⠀⠀⠀⠀⠀⠀⠀⠀⠀⠀⠀⠀⠀⠀⠀⠀⠀⠀⠀⠀⠀⠀⠀⠀⠀⠀⠀⠀⠀⠀⠀⠀⠀⠀⠀⠀⠀⠀⠀⠀⠀⠀⠀⠀⠀⠀⠀⠀⠀⠀⠀⠀⠕⠕⢕⢕⢕⢕⢕⢕⢕⢕⢄⢕⢕⢕⢕⢸⣿⣧⢕⢹⣿⣿⣿⣿⣿⣿⣿⣿⣿⣿⣿⣿⣿⣿⣿⣿⣿⣿⣿⣿⣿⣿⣿⣿⣿⣿⣿⡇⢸⣿⣿⣿⣿⣿⣿⣿⣿⡇⢕⢕⢕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⢻⣿⣿⣿⣿⣿⡇⢕⢕⢕⢕⢕⢕⢕⢕⢕⢕⢕⢜⣿⡇⢕⢕⢕⢕⢕⢕⣽⣿⡇⢕⢕⢕⢕⢕⢅⠑⢕⢜⢝⢟⢕⠀⠀⠀⠀⠀⢁⢕⢕⢕⢕⢕⢕⢕⠀⠀⠀⠀⠀⠀⠀⠀⠀⠀⠀⠀⠀⠀⠀⠀⠀⠀⠀⠀⠀⢔⢕⢕⠀⠀⠀⠀⠀⠀⠀⠀⠀⠀⠀⠀⠀⠀⠀⠀⠀⠀⠀⠀⠀⠀⠀⠀⠀⠀⠀⠀⠀⠀⠀⠀⠀⢕⢕⢕⢕⢕⢕⢕⢕⢕⠑⢕⢕⢕⢕⢸⣿⣿⡇⢕⢿⣿⣿⣿⣿⣿⣿⣿⣿⣿⣿⣿⣿⣿⣿⣿⣿⣿⣿⣿⣿⣿⣿⣿⣿⣿⣿⡇⢸⣿⣿⣿⣿⣿⣿⣿⣿⡇⢕⢕⠑⠀⠀⠀⠀⠀⠀⠀⠀⠀⠀⢕⢕⢕⢕⢕⢕⢕⢕⢕⢕⢕⢕⢕⢕⢕⢕⢕⢕⢕⢕⢕⢕⢕⢕⠀</a:t>
            </a:r>
            <a:br/>
            <a:r>
              <a:t>⣿⡇⢕⢕⢕⢕⢕⢕⢕⢕⢕⢕⢕⢕⢕⢕⢕⢕⢕⢕⢕⣿⣿⢕⢕⢕⢕⢕⢕⢕⢕⢕⢕⢕⣿⣿⣿⣿⣿⣿⡇⢕⢕⢕⢕⢕⢕⢕⢕⢕⢕⢕⢸⣿⡇⢕⢕⢕⢕⢕⢕⡷⣿⡇⢕⢕⢕⢕⢕⢕⢕⠁⠀⠀⢄⢄⠀⠀⠀⠀⠀⢁⢅⢅⢅⢅⢄⢅⢕⢕⠀⠀⠀⠀⠀⠀⠀⠀⠀⠀⠀⠀⠀⠀⠀⠀⠀⠀⠀⢄⢕⢕⠁⠀⢀⢔⠑⠀⠄⠀⠄⠀⠀⠀⢀⢀⢀⠀⠀⠀⢀⠀⠀⠀⢄⢄⢄⢀⠀⠑⠁⠀⠀⠀⢄⠀⠁⢕⢕⢕⢕⢄⢕⢕⢕⢄⢕⢕⢕⢕⢸⣿⣿⣿⡕⢸⣿⣿⣿⣿⣿⣿⣿⣿⣿⣿⣿⣿⣿⣿⣿⣿⣿⣿⣿⣿⣿⣿⣿⣿⣿⣿⡇⢸⣿⣿⣿⣿⣿⣿⣿⣿⡇⢕⠑⠀⠀⠀⠀⠀⠀⠀⠀⠀⠀⠀⢕⢕⢕⢕⢕⢕⢕⢕⢕⢕⢕⢕⢕⢕⢕⢕⢕⢕⢕⢕⢕⢕⢕⢕⠀</a:t>
            </a:r>
            <a:br/>
            <a:r>
              <a:t>⣿⡇⢕⢕⢕⢕⢕⢕⢕⢕⢕⢕⢕⢕⢕⢕⢕⢕⢕⢕⢸⣿⣿⢕⢕⢕⢕⢕⢕⢕⢕⢕⢕⢱⣿⣿⣿⣿⣿⣿⡇⢕⢕⢕⢕⢕⢕⢕⢕⢕⢕⢱⣽⣿⡇⢕⢕⢕⢕⢕⢕⣿⣿⡇⢕⢕⢕⢕⢕⢕⢕⢔⠀⠀⢕⢕⢄⠀⠀⠀⠀⢀⢕⢕⢕⢕⢕⢕⢕⢕⠀⠀⠀⠀⠀⠀⠀⠀⠀⠀⠀⠀⠀⠀⠀⠀⠀⠀⠀⢕⠑⠀⢀⢔⢕⢕⠀⠀⠀⠀⠀⠀⠕⠕⠀⠁⠕⠔⠔⠀⠀⠀⠔⠅⠀⠀⠑⠁⠀⠀⠀⠀⠕⠀⠕⠀⠀⢕⢕⢕⠁⠑⠕⢕⢕⢕⢕⢕⢕⢕⢸⣿⣿⣿⣇⢕⢿⣿⣿⣿⣿⣿⣿⣿⣿⣿⣿⣿⣿⣿⣿⣿⣿⣿⣿⣿⣿⣿⣿⣿⣿⣿⡇⢕⣿⣿⣿⣿⣿⣿⣿⣿⡇⠑⠀⠀⠀⠀⠀⠀⠀⠀⠀⠀⠀⠀⢕⢕⢕⢕⢕⢕⢕⢕⢕⢕⢕⢕⢕⢕⢕⢕⢕⢕⢕⢕⢕⢕⢕⢕⠀</a:t>
            </a:r>
            <a:br/>
            <a:r>
              <a:t>⣿⡇⢕⢕⢕⢕⢕⢕⢕⢕⢕⢕⢕⢕⢕⢕⢕⢕⢕⢕⣸⣿⣿⢕⢕⢕⢕⢕⢕⢕⢕⢕⢕⢸⣿⣿⣿⣿⣿⣿⡇⢕⢕⢕⢕⢕⢕⢕⢕⢕⢕⢸⣿⣿⡇⢕⢕⢕⢕⢕⢕⣿⣿⡇⢕⢕⢕⢕⢕⢕⢕⢕⢄⠀⢕⢕⢕⢀⠀⠀⠀⢕⢕⢕⢕⢕⢕⢕⢱⡇⠀⠀⠀⠀⠀⠀⠀⠀⠀⠀⠀⠀⠀⠀⠀⠀⠀⠀⢔⣱⡔⢕⢕⢕⢕⢕⠀⠀⠀⠀⠀⠀⠀⠀⠀⠀⠀⠀⠀⠀⠀⠀⠀⠀⠀⠀⠀⠀⠀⠀⠄⢔⢄⡄⠀⠀⠀⠑⠑⢕⢔⠁⠀⢕⢕⢕⢕⢕⢕⢕⢕⢕⢕⢕⢕⢕⢕⢕⢕⢕⢕⢕⢕⢕⢕⢕⢕⢕⢕⢕⢕⢕⢕⢕⢕⢕⢕⢕⢕⢕⢕⢕⢕⢕⢕⢕⢕⢕⢕⢕⢕⢕⢕⠀⠀⠀⠀⠀⠀⠀⠀⠀⠀⠀⠀⠀⢕⢕⢕⢕⢕⢕⢕⢕⢕⢕⢕⢕⢕⢕⢕⢕⢕⢕⢕⢕⢕⢕⢕⢕⠀</a:t>
            </a:r>
            <a:br/>
            <a:r>
              <a:t>⣿⡇⢕⢕⢕⢕⢕⢕⢕⢕⢕⢕⢕⢕⢕⢕⢕⢕⣿⣿⣿⣿⣿⢕⢕⢕⢕⢕⢕⢕⢕⢕⢕⢸⣿⣿⣿⣿⣿⣿⡇⢕⢕⢕⢕⢕⢕⢕⢕⢕⣷⣿⣿⣿⡇⢕⢕⢕⢕⢕⢕⣿⣿⡇⢕⢕⢕⢕⢕⢕⢕⢕⢕⠀⢁⢑⠕⠕⠔⠐⠕⢕⢕⢕⢕⢕⢕⢕⡞⠀⠀⠀⠀⠀⠀⠀⠀⠀⠀⠀⠀⠀⠀⠀⠀⠀⠀⠀⣿⣿⢇⢕⢕⢕⢕⠁⠀⠀⠀⠀⠀⠐⠐⠀⠀⠀⠀⠀⠀⠀⠀⠀⠀⠐⠀⠀⠀⠀⠀⠁⠀⠑⠀⢀⠀⠀⠀⠀⠀⠕⢕⢄⠀⠀⢕⢕⢕⢕⢕⢕⢕⢕⢕⢕⢕⢕⢕⢕⢕⢕⢕⢕⢕⢕⢕⢕⢕⢕⢕⢕⢕⢕⢕⢕⢕⢕⢕⢕⢕⢕⢕⢕⢕⢕⢕⢕⢕⢕⢕⢕⢕⢕⢕⢔⢄⢄⢀⢀⢀⠀⠀⠀⠀⠀⠀⠀⢕⢕⢕⢕⢕⢕⢕⢕⢕⢕⢕⢕⢕⢕⢕⢕⢕⢕⢕⢕⢕⢕⢕⢕⠀</a:t>
            </a:r>
            <a:br/>
            <a:r>
              <a:t>⣿⣿⢕⢕⢕⢕⢕⢕⢕⢕⢕⢕⢕⢕⢕⢕⢕⢕⣿⣿⣿⣿⣿⢕⢕⢕⢕⢕⢕⢕⢕⢕⢕⢸⣿⣿⣿⣿⣿⣿⡇⢕⢕⢕⢕⢕⢕⢕⢕⢕⣿⣿⣿⣿⡇⢕⢕⢕⢕⢕⢕⣿⣿⡇⢕⢕⢕⢕⢕⢕⢕⢕⢕⢕⢕⢕⢕⢔⢕⢔⢕⢕⢕⢕⢕⢕⢕⢟⠀⠀⠀⠀⠀⠀⠀⠀⠀⠀⠀⠀⠀⠀⠀⠀⠀⠀⠀⢀⡿⢕⢕⠕⠁⢕⢕⠀⠀⠀⠀⠀⠀⠀⠀⠀⠀⠀⠀⠀⠀⠀⠀⠀⠀⠀⠀⠀⠀⠀⠀⠀⠀⠀⠀⠕⠀⠀⠀⠀⠀⠀⠕⢕⢑⠀⠀⢕⢀⢕⢑⢕⢕⢕⢕⢕⢕⢕⢕⢕⢕⢕⢕⢕⢕⢕⢕⢕⢕⢕⢕⢕⢕⢕⢕⢕⢕⢕⢕⢕⢕⢕⢕⢕⢕⢕⢕⢕⢕⢕⢕⢕⢕⢕⢕⠑⠕⢕⢕⢕⢕⢕⢕⢕⢔⢄⢀⠀⢕⢕⢕⢕⢕⢕⢕⢕⢕⢕⢕⢕⢕⢕⢕⢕⢕⢕⢕⢕⢕⢕⢕⢕⠀</a:t>
            </a:r>
            <a:br/>
            <a:r>
              <a:t>⣿⣿⡕⢕⢕⢕⢕⢕⢕⢕⢕⢕⢕⢕⢕⢕⢕⢕⣿⣿⣿⣿⣿⡕⢕⢕⢕⢕⢕⢕⢕⢕⢕⢕⢕⢕⢸⣿⣿⣿⡇⢕⢕⢕⢕⢕⢕⢕⢕⢕⣿⣿⣿⣿⡇⢕⢕⢕⢕⢕⢕⢕⢕⢕⢕⢕⢕⢕⢕⢕⢕⢕⢕⠕⠕⠕⠕⠕⠕⠕⠕⠕⠕⠕⠕⠕⢑⠀⠀⠀⠀⠀⠀⢀⢄⠀⠀⠀⠀⠀⠀⠀⠀⠀⠀⠀⠀⠁⠑⠁⠀⢔⠁⠑⠀⠀⠀⠀⠀⠀⠀⠀⠀⠀⠀⠀⠀⠀⠀⠀⠀⠀⠀⠀⠀⠀⠀⠀⠀⠀⠑⠀⠀⠀⠀⠀⠀⠀⠀⠀⠀⢕⢅⠕⢀⠑⢕⢕⢕⢕⢕⢕⢕⢕⢕⢕⢕⢕⢕⢕⢕⢕⢕⢕⢕⢕⢕⢕⢕⢕⢕⢕⢕⢕⢕⢕⢕⢕⢕⢕⢕⢕⢕⢕⢕⢕⢕⢕⢕⢕⢕⢕⢕⠀⠀⠀⠑⠕⢕⢕⢕⢕⢕⢕⢕⢕⢕⢕⢕⢕⢕⢕⢕⢕⢕⢕⢕⢕⢕⢕⢕⢕⢕⢕⢕⢕⢕⢕⢕⢕⠀</a:t>
            </a:r>
            <a:br/>
            <a:r>
              <a:t>⣿⣿⢕⢕⢕⢕⢕⢕⢕⢕⢕⢕⢕⢁⢕⢕⢕⢕⣿⣿⣿⣿⣿⡇⢕⢕⢕⢕⢕⢕⢕⢕⢕⢕⢕⢕⢸⣿⣿⣿⡇⢕⢕⢕⢕⢕⢕⢕⢕⢕⣿⣿⣿⣿⡇⢕⢕⢕⢕⢕⢕⢕⢕⢕⢕⢕⢕⢕⢕⢕⢕⢕⢕⢕⢕⢕⢕⢕⢕⠀⢀⠁⠑⠈⢍⢔⠑⠀⠀⠀⠀⠀⢀⢕⢕⠀⠀⠀⠀⠀⠀⠀⠀⠀⠀⠀⠀⠀⠀⠀⠀⢅⠀⠀⠀⠀⠀⠀⠀⠀⠀⠀⠀⠀⠀⠀⠀⠀⠀⠀⠀⠀⠀⠀⠀⠀⠀⠀⠀⠀⠀⠀⠀⠔⢀⠀⠀⠀⠀⠀⠀⠀⢕⠐⠕⢄⢕⢕⢕⠑⢕⢕⢕⢕⢕⢕⢕⢕⢕⢕⢕⢕⢕⢕⢕⢕⢕⢕⢕⢕⢕⢕⢕⢕⢕⢕⢕⢕⢕⢕⢕⢕⢕⢕⢕⢕⢕⢕⢕⢕⢕⢕⢕⢕⢄⠀⠀⠀⠀⠑⠕⢕⢕⢕⢕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⢕⢕⢕⢕⢕⢕⢕⠕⠀⠁⠀⠀⠀⠀⠑⠀⠀⠀⠀⠀⢀⢕⢕⢕⠀⠀⠀⠀⠀⠀⠀⠀⠀⠀⠀⠀⠀⠀⠀⠀⠀⠀⠀⠀⠀⠀⠀⠀⠀⠀⠀⠀⠀⠀⠀⠀⠀⠀⠀⠀⠀⠀⠀⠀⠀⠀⠀⠀⠀⠀⠀⠀⠀⠕⢔⠀⠀⠀⠀⢀⢄⢔⢀⠀⢕⢕⢕⢕⢕⢕⢕⢕⢕⢕⢕⢕⢕⢕⢕⢕⢕⢕⢕⢕⢕⢕⢕⢕⢕⢕⢕⢕⢕⢕⢕⢕⢕⢕⢕⢕⢕⢕⢕⢕⢕⢕⢕⢕⢕⢕⢕⢕⢕⢕⢀⠀⠀⠀⠀⠀⠀⠁⠕⢕⢕⢕⢕⢕⢕⢕⢕⢕⢕⢕⢕⢕⢕⢕⢕⢕⢕⢕⢕⢕⢕⢕⢕⢕⢕⠀</a:t>
            </a:r>
            <a:br/>
            <a:r>
              <a:t>⣿⣿⡇⢕⢕⢕⢕⢕⢕⢕⢕⢕⢕⢕⢕⢕⢕⢕⣿⣿⣿⣿⣿⡇⢕⢕⢕⢕⢕⢕⢕⢕⢕⢕⢕⢕⢸⣿⣿⣿⡇⢕⢕⢕⢕⢕⢕⢕⢕⢕⣿⣿⣿⣿⡇⢕⢕⢕⢕⢕⢕⢕⢕⢕⢕⢕⢕⢕⢕⢕⢕⢕⢕⢕⢕⢕⢕⢕⠀⠀⠀⠀⠀⠀⠀⠀⠀⠀⠀⠀⢀⠕⠀⢕⢕⠀⠀⠀⠀⠀⠀⠀⠀⠀⠀⠀⠀⢕⠀⠀⠀⠀⠀⠀⠀⠀⠀⠀⠀⠀⠀⠀⠀⠀⠀⠀⠀⠀⠀⠀⠀⠀⠀⠀⠀⠀⠀⠀⠀⠀⠀⠀⠀⠀⠀⠑⠑⠀⢔⢕⢕⢕⢕⢕⢄⢕⢕⠑⢕⢕⠑⢕⢕⢕⢕⢕⢕⢕⢕⢕⢕⢕⢕⢕⢕⢕⢕⢕⢕⢕⢕⢕⢕⢕⢕⢕⢕⢕⢕⢕⢕⢕⢕⢕⢕⢕⢕⢕⢕⢕⢕⢕⢕⢕⢕⢕⠀⠀⠀⠀⠀⠀⠀⠀⠀⠁⢕⢕⢕⢕⢕⢕⢕⢕⢕⢕⢕⢕⢕⢕⢕⢕⢕⢕⢕⢕⢕⢕⢕⢕⠀</a:t>
            </a:r>
            <a:br/>
            <a:r>
              <a:t>⣿⣿⡇⢕⢕⢕⢕⢕⢕⢕⢕⢕⢕⢕⢕⢕⢕⢕⣿⣿⣿⢏⢝⢕⢕⢕⢕⢕⢕⢕⢕⢕⢕⢕⢕⢕⢸⣿⣿⣿⡇⢕⢕⢕⢕⢕⢕⢕⢕⢕⣿⣿⣿⢏⢕⢕⢕⢕⢕⢕⢕⢕⢕⢕⢕⢕⢕⢕⢕⢕⢕⢕⢕⢕⢕⢕⢕⢕⠀⠀⠀⠀⠀⠀⠀⠀⠀⠀⠀⢀⠕⠀⠀⢕⠑⠀⠀⠀⠀⠀⠀⠀⠀⠀⠀⠀⠀⢕⠀⠀⠀⠀⠀⠀⠀⠀⠀⠀⠀⠀⠀⠀⠀⠀⠀⠀⠀⠀⠀⠀⠀⠀⠀⠀⠀⠀⠀⠀⠀⠀⠀⠀⠀⠀⠀⠀⠀⠀⠀⠑⢕⢕⢕⢕⢕⢄⢅⢕⢕⢕⢄⢕⢕⢕⢕⢕⢕⢕⢕⢕⢕⢕⢕⢕⢕⢕⢕⢕⢕⢕⢕⢕⢕⢕⢕⢕⢕⢕⢕⢕⢕⢕⢕⢕⢕⢕⢕⢕⢕⢕⢕⢕⢕⢕⢕⢕⢕⠀⠀⠀⠀⠀⠀⠀⠀⠀⢕⢕⢕⢕⢕⢕⢕⢕⢕⢕⢕⢕⢕⢕⢕⢕⢕⢕⢕⢕⢕⢕⢕⢕⠀</a:t>
            </a:r>
            <a:br/>
            <a:r>
              <a:t>⣿⣿⡇⢕⢕⢕⢕⢕⢕⢕⢕⢕⢕⢕⢕⢕⢕⢕⢕⢕⢕⢕⢕⢕⢕⢕⢕⢕⢕⢕⢕⢕⢕⢕⢕⢕⢸⣿⣿⣿⡇⢕⢕⢕⢕⢕⢕⢕⢕⢕⢕⢕⢕⢕⢕⢕⢕⢕⢕⢕⢕⢕⢕⢕⢕⢕⢕⢕⢕⢕⢕⢕⢕⢕⢕⢕⢕⢕⢔⠀⠀⠀⠀⠀⠀⠀⠀⠀⠀⠑⠀⠀⠀⢕⠀⠀⠀⠀⠀⠀⠀⠀⠀⠀⠀⠀⠀⠀⠀⠀⠀⠀⠀⠀⠀⠀⠀⠀⠀⠀⠀⠀⠀⠀⠀⠀⠀⠀⠀⠀⠀⠀⠀⠀⠀⠀⠀⠀⠀⠀⠀⠀⠁⢁⠐⠐⠁⠐⠔⠄⠁⢕⢕⢕⢕⢕⢕⢕⢕⢕⢕⢕⢕⢕⢕⢕⢕⢕⢕⢕⢕⢕⢕⢕⢕⢕⢕⢕⢕⢕⢕⢕⢕⢕⢕⢕⢕⢕⢕⢕⢕⢕⢕⢕⢕⢕⢕⢕⢕⢕⢕⢕⢕⢕⢕⢕⢕⢔⢀⠀⠀⠀⠀⠀⠀⠀⢕⢕⢕⢕⢕⢕⢕⢕⢕⢕⢕⢕⢕⢕⢕⢕⢕⢕⢕⢕⢕⢕⢕⢕⠀</a:t>
            </a:r>
            <a:br/>
            <a:r>
              <a:t>⠛⠛⠃⠑⠑⠑⠑⠑⠑⠑⠑⠑⠑⠑⠑⠑⠑⠑⠑⠑⠑⠑⠑⠑⠑⠑⠑⠑⠑⠑⠑⠑⠑⠑⠑⠑⠙⠛⠛⠛⠃⠑⠑⠑⠑⠑⠑⠑⠑⠑⠑⠑⠑⠑⠑⠑⠑⠑⠑⠑⠑⠑⠑⠑⠑⠑⠑⠑⠑⠑⠑⠑⠑⠑⠑⠑⠑⠑⠑⠀⠀⠀⠀⠀⠀⠀⠀⠀⠐⠀⠀⠀⠀⠑⠀⠀⠀⠀⠀⠀⠀⠀⠀⠀⠀⠀⠀⠀⠀⠀⠀⠀⠀⠀⠀⠀⠀⠀⠀⠀⠀⠀⠀⠀⠀⠀⠀⠀⠀⠀⠀⠀⠀⠀⠀⠀⠀⠀⠀⠀⠀⠀⠀⠁⠁⠐⠁⠁⠐⠐⠐⠀⠑⠑⠑⠑⠑⠑⠑⠑⠑⠑⠑⠑⠑⠑⠑⠑⠑⠑⠑⠑⠑⠑⠑⠑⠑⠑⠑⠑⠑⠑⠑⠑⠑⠑⠑⠑⠑⠑⠑⠑⠑⠑⠑⠑⠑⠑⠑⠑⠑⠑⠑⠑⠑⠑⠑⠑⠑⠑⠐⠀⠀⠀⠀⠀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5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⣽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⢑⢕⣼⣿⣿⣿⣿⣿⣿⣿⣿⣿⣿⣿⣿⣿⣿⣿⣿⣿⣿⣿⣿⣿⣿⣿⣿⣿⣿⣿⣿⣿⣿⣿⣿⣿⣿⣿⣿⣿⣿⣿⣿⣿⣿⣿⣿⣿⣿⣿⣿⣿⣿⣿⣿⣿⣿⣿⣿⣿⣿⣿⣿⣿⣿⣿⣿⣿⣷⣷⣷⣶⣷⣧⣽⣽⣽⣽⣽⣝⣝⣏⣟⣟⡟⢟⢟⢟⢕⢜⢻⢿⢿⢿⢿⢿⢿⢿⢿⢿⢿⡿⢿⢿⢿⢿⢿⢿⣿⣿⣿⣿⣿⣿⣿⣿⣿⣿⣿⣿⣿⣿⣿⣧⣗⡷⢕⢕⢕⢕⢕⣳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⢸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⢟⢟⢟⢝⢝⢕⢕⢕⢕⢕⢕⢕⢕⢕⢕⢕⢕⢕⢕⢕⢕⢕⢕⢕⢕⢕⢕⢕⢕⢕⢕⢕⢕⢕⢕⢕⢕⢕⢕⢕⢕⢕⢕⢕⢕⢕⢕⢕⢕⢕⢕⢕⢕⢕⢕⢕⢕⢕⢔⢁⠑⠀⢄⠀⢀⠀⢔⢕⢔⢕⠕⠐⠀⠕⠀⠑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⢑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⣔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⢐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⠁⢔⢕⣰⢯⢕⢗⢕⢕⢹⣻⣷⡕⢔⢀⠁⢕⢕⢕⠁⢕⢁⢕⠐⠀⢁⢕⢕⢕⢕⢕⢕⢕⢕⢕⢕⢕⢕⢕⢕⢕⢕⢕⢕⢕⢕⢕⢕⢕⢕⢕⢕⢕⢕⢕⢕⢕⢕⠀</a:t>
            </a:r>
            <a:br/>
            <a:r>
              <a:t>⢟⢏⢝⢍⢍⢍⢝⢝⢍⢟⢟⢟⢟⢟⢟⢟⢟⢟⢟⢟⢟⢟⢟⢟⢟⢟⢟⢛⢿⢛⢿⢿⢿⢿⢇⢸⣿⣿⣿⣿⣿⣿⣿⣿⣿⣿⣿⣿⣿⣿⡇⠕⢕⡈⠁⢕⢕⠐⠀⠀⠀⠀⠀⠀⠀⠀⠀⢔⢀⢫⡻⣕⢈⠑⠐⠀⠀⠀⠀⠀⠀⠀⠀⠀⠀⢀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⢱⣏⢕⡕⡕⠑⣑⣾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⠹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⣿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⢱⢧⣾⣿⣿⣿⣿⣝⢟⢿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⢀⠀⠀⠀⠀⠀⠘⢕⢕⢕⢕⢕⢕⢕⢕⢕⢕⢕⢕⢕⢕⢕⢕⢕⢕⢕⢕⢕⢕⢕⢕⢕⢕⢕⢕⢕⢕⢕⢕⢕⢕⢕⢕⢕⢕⢕⢕⢕⢕⢕⢕⢕⢕⢕⢕⢕⢕⢕⢕⢕⢕⢕⢕⢕⢕⢕⢕⢕⢕⢕⢕⢕⢕⢕⢕⢕⢕⣵⣷⣿⣿⣿⣿⣿⣿⣿⣿⣧⡜⠎⠕⣿⣿⠔⠀⢔⢳⡹⣿⣿⡇⢕⢅⢅⢀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⢕⢀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⢕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⠑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⢟⢏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⢕⢕⢕⢕⢕⢕⢕⢕⢕⢕⢕⢕⢕⢕⠕⠁⠀⢀⢕⢕⢕⢕⢕⢕⢕⢕⢕⢕⢕⢕⢕⢕⢕⢕⢕⢕⢕⢕⢕⢕⢕⢕⢕⢕⢕⢕⢕⢕⢕⢕⢕⢕⢕⢕⢕⢕⢕⢕⢕⢕⢕⢕⢕⢕⢕⢕⢕⢕⢕⢕⢕⢕⢕⢕⢕⢕⢕⢕⢕⠑⠀⠀⠀⣱⡿⢏⢕⢝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⠁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⢿⣿⣿⢟⢕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⢜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⠁⠀⠀⠀⢔⢔⢄⢀⢕⢕⢕⢕⢕⢕⢕⢕⢕⢕⢕⢕⢕⢕⢕⢕⢕⢕⢕⢕⢕⢕⢕⢕⢕⢕⢕⢕⢕⢕⢕⢕⢕⢕⢕⢕⢕⢕⢕⢕⢕⢕⢕⢕⢕⢕⢕⢕⢕⢅⢅⢕⢕⢑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⢖⠖⠖⠖⠟⠇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⠕⠀⢀⠐⠐⠀⠀⢕⢕⢕⢄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⢑⢅⢀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⣓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⡄⢄⢄⣴⣵⣕⣅⢕⠑⠑⠕⠕⠕⢕⢕⢕⢕⢕⢕⢕⢕⢕⢔⢕⢔⢕⢕⢕⣼⡖⢕⢕⢕⢕⠕⣾⣿⢏⢕⣞⢇⢕⠀⠀⢸⣿⣿⣿⣧⣾⣿⣿⣿⣿⣿⣿⣿⣿⣿⣿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⣿⢕⣿⣿⣧⣼⣿⣷⣵⣿⣿⣿⣿⣧⡇⢇⢕⣱⣷⣷⣤⣷⣷⣾⣷⣧⢄⢄⢹⣿⣿⣿⣧⢔⢄⢀⢀⢀⠀⢀⢀⠀⠁⠁⠁⠁⠁⠁⠅⠅⢕⢕⢕⣿⢕⢕⢕⢕⢕⢕⣿⡏⢕⠰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⡧⢵⢵⣿⣿⡿⢿⣿⣽⣩⣝⣝⣟⢗⢳⢶⢧⣴⣴⣔⣀⡄⢀⠀⢀⠀⠀⠁⠁⠁⠑⠑⠑⠑⠻⠇⢕⢑⢕⢕⢕⢀⠀⠀⣿⣿⣿⣿⣿⣿⢟⢟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⢛⢕⢕⢕⢎⢝⢹⣿⡇⢕⢕⢕⢕⢕⢕⢕⢕⢕⠕⡔⢕⢕⢕⢕⣾⣿⣷⢕⢕⢕⢅⡅⡅⢄⢔⢕⢕⢱⣇⢕⢕⢐⣿⣷⣕⢕⢵⣕⢔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⠓⠓⠓⠓⠃⠑⠛⠃⠑⠁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⣽⣿⣿⣿⣿⣿⣿⣿⣿⣿⣿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⢏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⣽⣭⣿⣿⣿⣿⣟⣻⣿⣿⣿⢿⢿⢿⢿⣿⣿⣿⣿⣿⣿⣿⣿⣿⣿⣿⣿⣿⣿⣿⣿⣿⣿⣿⣿⣿⣿⣿⣿⣿⣿⣿⣿⣿⣿⣿⣿⣿⣿⣿⣿⣿⣿⣿⣿⣿⣿⣿⣿⣿⣿⣿⣿⣷⣷⣷⣷⣷⣵⣵⡵⡕⢕⢕⢕⢕⢕⢕⢕⢕⢕⣕⣱⣷⣾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⠑⢕⣼⣿⣿⣿⣿⣿⣿⣿⣿⣿⣿⣿⣿⣿⣿⣿⣿⣿⣿⣿⣿⣿⣿⣿⣿⣿⣿⣿⣿⣿⣿⣿⣿⣿⣿⣿⣿⣿⣿⣿⣿⣿⣿⣿⣿⣿⣿⣿⣿⣿⣿⣿⣿⣿⣿⣿⣿⣿⣿⣿⣿⣿⣿⣿⣿⣿⣷⣷⣷⣶⣷⣧⣽⣽⣽⣽⣽⣝⣝⣏⣟⣟⡟⢟⢟⢟⢕⢜⢻⢿⢿⢿⢿⢿⢿⢿⢿⢿⢿⡿⢿⢿⢿⢿⢿⢿⣿⣿⣿⣿⣿⣿⣿⣿⣿⣿⣿⣿⣿⣿⣿⣧⣗⡷⢕⢕⢕⢕⢕⣳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⡟⢱⠇⠀⡇⢕⡇⢕⢕⢕⢕⡕⢄⢄⣾⣿⣿⣿⣧⢐⢀⣕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⣿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⢸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⢱⢕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⢟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⢿⢟⢟⢝⢝⢕⢕⢕⢕⢕⢕⢕⢕⢕⢕⢕⢕⢕⢕⢕⢕⢕⢕⢕⢕⢕⢕⢕⢕⢕⢕⢕⢕⢕⢕⢕⢕⢕⢕⢕⢕⢕⢕⢕⢕⢕⢕⢕⢕⢕⢕⢕⢕⢕⢕⢕⢕⢕⢔⢁⠑⠀⢄⠀⢀⠀⢔⢕⢔⢕⠕⠐⠀⠕⠀⠑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⢑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⣔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⢅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⢰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⠁⢔⢕⣰⢯⢕⢗⢕⢕⢹⣻⣷⡕⢔⢀⠁⢕⢕⢕⠁⢕⢁⢕⠐⠀⢁⢕⢕⢕⢕⢕⢕⢕⢕⢕⢕⢕⢕⢕⢕⢕⢕⢕⢕⢕⢕⢕⢕⢕⢕⢕⢕⢕⢕⢕⢕⢕⢕⠀</a:t>
            </a:r>
            <a:br/>
            <a:r>
              <a:t>⢟⢏⢝⢍⢍⢍⢝⢝⢍⢟⢟⢟⢟⢟⢟⢟⢟⢟⢟⢟⢟⢟⢟⢟⢟⢟⢟⢛⢿⢛⢿⢿⢿⢿⢇⢸⣿⣿⣿⣿⣿⣿⣿⣿⣿⣿⣿⣿⣿⣿⡇⠕⢕⡈⠁⢕⢕⠐⠀⠀⠀⠀⠀⠀⠀⠀⠀⢔⢀⢫⡻⣕⢈⠑⠐⠀⠀⠀⠀⠀⠀⠀⠀⠀⠀⢀⠔⡱⠔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⢱⣏⢕⡕⡕⠑⣑⣾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⠹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⣽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⢱⢧⣾⣿⣿⣿⣿⣝⢟⢿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⢀⠀⠀⠀⠀⠀⠘⢕⢕⢕⢕⢕⢕⢕⢕⢕⢕⢕⢕⢕⢕⢕⢕⢕⢕⢕⢕⢕⢕⢕⢕⢕⢕⢕⢕⢕⢕⢕⢕⢕⢕⢕⢕⢕⢕⢕⢕⢕⢕⢕⢕⢕⢕⢕⢕⢕⢕⢕⢕⢕⢕⢕⢕⢕⢕⢕⢕⢕⢕⢕⢕⢕⢕⢕⢕⢕⢕⣵⣷⣿⣿⣿⣿⣿⣿⣿⣿⣧⡜⠎⠕⣿⣿⠔⠀⢔⢳⡹⣿⣿⡇⢕⢅⢅⢀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⠕⢄⢄⢀⠀⠀⠀⠀⠀⠀⠀⢄⣀⣔⣔⣔⣶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⢔⢕⢕⠕⢕⢕⠀⠀⠀⠀⢱⣿⣿⣿⣿⣿⣿⣿⣿⣯⢕⠁⠐⠀⠕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⠘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⢟⢏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⢔⢿⢿⢟⣟⣹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⢕⢕⢕⢕⢕⢕⢕⢕⢕⢕⢕⢕⢕⢕⠕⠁⠀⢀⢕⢕⢕⢕⢕⢕⢕⢕⢕⢕⢕⢕⢕⢕⢕⢕⢕⢕⢕⢕⢕⢕⢕⢕⢕⢕⢕⢕⢕⢕⢕⢕⢕⢕⢕⢕⢕⢕⢕⢕⢕⢕⢕⢕⢕⢕⢕⢕⢕⢕⢕⢕⢕⢕⢕⢕⢕⢕⢕⢕⢕⠑⠀⠀⠀⣱⡿⢏⢕⢝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⠁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⢻⣿⣿⢟⢕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⡕⢕⢕⣸⢕⢕⢕⡕⢕⢸⣼⣿⣿⣿⣿⣿⢏⢕⢕⢕⢕⢕⢜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⠁⠀⠀⠀⢔⢔⢄⢀⢕⢕⢕⢕⢕⢕⢕⢕⢕⢕⢕⢕⢕⢕⢕⢕⢕⢕⢕⢕⢕⢕⢕⢕⢕⢕⢕⢕⢕⢕⢕⢕⢕⢕⢕⢕⢕⢕⢕⢕⢕⢕⢕⢕⢕⢕⢕⢕⢕⢅⢅⢕⢕⢁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⠇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⠑⠀⢀⠐⠐⠀⠀⢕⢕⢕⢄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⠀⠀⠀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⠀⠕⠕⠕⠕⠕⠕⠁⠀⠀⠀⠀⠀⠀⠀⠀⠀⠀⠀⠀⠀⠀⠀⠀⠀⠀⠀⠀⠁⠁⠁⠑⠑⠑⠕⠕⠕⠕⢕⢕⢕⢕⢕⢕⢕⢕⢕⢕⢕⢕⢕⢕⢕⢕⢕⢕⢕⢕⢕⢕⢕⢕⢕⢕⢕⢕⢑⢅⢀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⣣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⣄⣀⣀⣀⣀⣀⣀⣀⡀⣀⣀⣀⣄⣄⣀⢀⣀⣄⣄⣄⣄⣄⣄⣄⣄⣄⣄⣄⣄⣄⣄⣄⣄⡄⢄⢄⣴⣵⣕⣅⢕⠑⠑⠕⠕⠕⢕⢕⢕⢕⢕⢕⢕⢕⢕⢔⢕⢔⢕⢕⠕⣽⡓⢕⢕⢕⢕⠕⣾⣿⢏⢕⣞⢇⢕⠀⠀⢸⣿⣿⣿⣧⣾⣿⣿⣿⣿⣿⣿⣿⣿⣿⣿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⣷⣿⡽⢫⣯⣿⣏⣸⣷⣿⣽⣵⣷⢕⣿⣿⣧⣼⣿⣷⣵⣿⣿⣿⣿⣧⡇⢇⢅⣱⣷⣷⣤⣷⣷⣾⣷⣧⢄⢄⢹⣿⣿⣿⣧⢔⢄⢀⢀⢀⠀⢀⢀⠀⠁⠁⠁⠁⠁⠁⠅⠅⢕⢕⢕⣿⢕⢕⢕⢕⢕⢕⣿⡏⢕⠰⢕⢕⢕⠀⠀⢜⣿⣿⣿⣿⣿⣿⣿⣿⣿⣿⣿⣿⣿⣿⢟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⠝⢝⢕⢝⢝⢝⢝⢝⢝⢝⢝⢝⢝⢝⢟⢟⣟⣟⣏⣝⣟⣟⣟⣏⣏⣹⣿⣽⣿⡿⢿⣽⣽⣿⣿⡿⣿⣷⣷⢾⢿⣿⣿⣿⣿⣿⣿⢿⡿⡇⢵⢵⣿⣿⡿⢿⣿⣽⣩⣝⣝⣟⢗⢳⢶⢧⣴⣴⣔⣀⡄⢀⠀⢀⠀⠀⠁⠁⠁⠑⠑⠑⠑⠻⠇⢕⢑⢕⢕⢕⢀⠀⠀⣿⣿⣿⣿⣿⣿⢟⢟⠿⡋⢹⣿⣿⡇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⣟⣗⣧⣼⣿⣷⣿⣽⣿⣗⣳⢿⣿⣿⣿⣿⣿⣿⣿⣿⣿⣷⣷⣾⣧⣵⣯⣽⣿⣟⣿⣿⣿⣿⣿⣿⣷⣷⣷⣵⡼⢝⢝⣝⢟⣳⣷⣶⣔⣤⣄⣀⣀⢀⠀⠀⠀⠀⠀⠀⠁⠁⠁⠀⠀⠘⠟⠿⠟⢟⢛⢕⢕⢕⢎⢝⢹⣿⡇⢕⢕⢕⢕⢕⢕⢕⢕⢕⠕⡔⢕⢕⢕⢕⣾⣿⣷⢕⢕⢕⢅⡅⡅⢄⢔⢕⢕⢱⣇⢕⢕⢜⣿⣷⣕⢕⢵⣕⢔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⠁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⠓⠓⠓⠓⠃⠑⠛⠃⠑⠑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⢻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⡿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⢟⣿⣿⣧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⢟⢟⣏⣹⣽⣽⣷⣾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⢏⣹⡽⣱⢜⢝⣝⣇⠀⢕⢇⠜⠟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⣟⣿⣿⣿⡿⢿⢿⣿⣿⣿⣿⣿⣿⣿⣿⣿⣿⣿⣿⣿⣿⣿⣿⢿⡿⢿⢿⢛⢟⢟⢝⢏⢝⣕⣕⣵⣵⣷⣾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⣫⡷⣫⢷⢫⣿⢣⡟⢜⣕⣕⢜⢕⢀⢸⡕⠑⢕⢝⢻⣿⣿⣿⣿⣿⣿⣿⣿⣿⣿⣿⣿⣿⣿⣿⣿⣿⣿⣿⣿⣿⣿⣿⣿⣿⣿⣿⣿⣿⣿⣿⣿⣿⣿⣿⣿⣿⣿⣿⣿⣿⣿⣿⣿⣿⣿⣿⣿⣿⣽⣭⣿⣿⣿⣿⣟⣻⣿⣿⣿⢿⢿⢿⠿⣿⣿⣿⣿⣿⣿⣿⣿⣿⣿⣿⣿⣿⣿⣿⣿⣿⣿⣿⣿⣿⣿⣿⣿⣿⣿⣿⣿⣿⣿⣿⣿⣿⣿⣿⣿⣿⣿⣿⣿⣿⣿⣿⣿⣿⣿⣿⣿⣷⣷⣷⣷⣷⣵⣵⡵⡕⢕⢕⢕⢕⢕⢕⢕⢕⢕⢕⣱⣷⣶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⣸⢎⡼⢱⢵⣾⡏⣶⡇⣿⣿⣿⣿⡏⢇⢸⡇⠑⢕⠑⢕⣼⣿⣿⣿⣿⣿⣿⣿⣿⣿⣿⣿⣿⣿⣿⣿⣿⣿⣿⣿⣿⣿⣿⣿⣿⣿⣿⣿⣿⣿⣿⣿⣿⣿⣿⣿⣿⣿⣿⣿⣿⣿⣿⣿⣿⣿⣿⣿⣿⣿⣿⣿⣿⣿⣿⣿⣿⣿⣿⣿⣿⣿⣿⣿⣿⣿⣷⣷⣷⣶⣷⣧⣽⣽⣽⣭⣭⣝⣟⣏⣟⣟⡟⢟⢟⢟⢕⢜⢻⢿⢿⢿⢿⢿⢿⢿⢿⢿⢿⡿⢿⢿⢿⢿⢿⢿⣿⣿⣿⣿⣿⣿⣿⣿⣿⣿⣿⣿⣿⣿⣿⣧⣗⡷⢕⢕⢕⢕⢕⣳⣿⣿⣿⣿⣿⣿⣿⣿⣿⣿⣿⣿⣿⣿⣿⣿⣿⣿⣿⣿⣿⣿⣿⣿⠀</a:t>
            </a:r>
            <a:br/>
            <a:r>
              <a:t>⣧⣼⣽⣵⣽⣽⣽⣝⣝⣟⣟⣟⣟⣟⣟⢟⢿⢿⢿⢿⢿⢿⢿⣿⣿⣿⣿⣿⣿⣿⣿⣿⣿⣿⣿⣿⣿⣿⣿⣿⣿⣿⣿⣿⣿⣿⣿⣿⣿⣿⣿⣿⣿⣿⣿⣿⣿⣿⣿⣿⣿⢟⢫⡝⢕⢜⣾⢕⣸⣿⢏⢕⢱⡇⣼⣿⣿⣿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⣿⣿⣿⣿⣿⣿⣿⣿⣿⣿⣿⣿⣿⣿⣿⣿⣿⣿⣷⣷⣷⣷⣷⣷⣷⣷⣧⣼⣽⣽⣽⣽⡝⣿⣿⣿⣿⣿⣿⣿⣿⣿⣿⣿⣿⣿⣿⣿⣿⣿⣿⣿⣿⣿⣿⣿⡟⢱⣮⢱⢕⠕⢸⡝⢱⣿⣏⡕⢣⣝⢕⢏⣿⣿⣿⡏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⢔⢕⢕⢕⢕⠕⠀⢕⢕⢕⢕⢕⢕⢕⢕⢕⢕⢕⢕⢕⢕⢕⢕⢱⠵⢕⢕⢕⢕⢕⢕⢕⢕⢕⢕⣱⣵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⣇⢕⢕⢕⡎⢱⣾⡗⡼⢸⡿⢇⢜⣻⢕⢸⡿⣿⣿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⣿⢿⢇⢔⠑⢕⢕⢕⢄⢄⢕⢕⢕⢕⢕⢕⢕⠕⠕⢕⢕⢕⢱⢕⢕⢕⢕⢕⢥⣵⣵⣵⣵⣵⣕⣕⣕⣕⣟⣟⡟⢟⢟⢿⢿⢿⢿⢿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⣿⣿⣷⢕⠘⡕⠜⣿⢕⢕⢸⡇⢑⠘⠟⢳⣧⡕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⣿⣿⢟⢕⢕⢕⢕⣕⢱⢕⠔⠁⢕⢕⢕⢕⢕⢕⢕⢕⢕⢕⢔⢔⢕⢕⢕⢕⢕⢕⢕⢜⢻⣿⣿⣿⣿⣿⣿⣿⣿⣿⣿⣿⣿⣿⣿⣿⣿⣿⣷⣷⣷⣷⣷⣧⣥⣵⣽⣽⣽⣽⣝⣝⣟⣟⣟⣟⢟⢟⢿⠀</a:t>
            </a:r>
            <a:br/>
            <a:r>
              <a:t>⣿⣿⣿⣿⣿⣿⣿⣿⣿⣿⣿⣿⣿⣿⣿⣿⣿⣿⣿⣿⣿⣿⣿⣿⣿⣿⣿⣿⣿⣿⣿⣿⣿⣿⣿⡇⣿⣿⣿⣿⣿⣿⣿⣿⣿⣿⣿⣿⣿⣿⣿⣿⣿⣿⣿⣿⣿⣿⣿⡿⢱⠇⠀⡇⢕⡇⢕⢕⢕⢕⡕⢄⢄⣾⣿⣿⣿⣧⢐⢀⣔⢕⢱⣵⣿⣿⣿⣿⣿⣿⣿⣿⣿⣿⣿⣿⣿⣿⣿⣿⣿⣿⣿⣿⣿⣿⣿⣿⣿⣿⣿⣿⣿⣿⣿⣿⣿⣿⣿⣿⣿⣿⣿⣿⣿⣿⣿⣿⣿⣿⣿⣿⣿⣿⣿⣿⣿⣿⣿⣿⣿⣿⣿⣿⣿⣿⣿⣿⣿⣿⣿⣿⣿⣿⣿⣿⣿⣿⣿⣿⣿⣿⣿⣿⣿⣿⣿⣷⣿⣿⡏⢕⢕⢕⢜⢕⢕⢕⠁⠀⠀⢕⢕⢕⢕⢕⢕⢕⢕⢕⢕⢕⢕⢕⢕⢕⢕⢕⢕⢕⢕⢕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⣿⢫⢎⢕⡄⢀⢕⢇⢇⡇⢕⢕⣿⣵⣵⣿⣿⣿⣿⣿⣿⣕⣱⢇⢇⢕⢸⣿⣿⣿⣿⣿⣿⣿⣿⣿⣿⣿⣿⣿⣿⣿⣿⣿⣿⣿⣿⣿⣿⣿⣿⣿⣿⣿⣿⣿⣿⣿⣿⣿⣿⣿⣿⣿⣿⣿⣿⣿⣿⣿⣿⣿⣿⣿⣿⣿⣿⣿⣿⣿⣿⣿⣿⣿⣿⣿⣿⣿⣿⣿⣿⣿⣿⣿⣿⣿⣿⣿⣿⣿⣿⣿⣿⣿⣿⣿⣿⣿⣿⣿⣏⣿⣿⢕⢕⢕⢕⢕⢕⠑⠀⢑⢄⢕⢕⢕⢕⢕⢕⢕⢕⢕⢕⢕⢕⢕⢕⢕⢕⢕⢕⢕⢕⢕⢕⢸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⡇⣿⣿⣿⣿⣿⣿⣿⣿⣿⣿⣿⣿⣿⣿⣿⣿⣿⣿⣿⣿⣿⢇⣱⢇⣼⣿⢇⣾⢜⢕⢇⢕⢕⢹⣿⣿⣿⣿⢿⢿⢿⣿⣿⡕⢕⡕⢸⢱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⢑⢕⢕⢕⢕⢕⢕⢕⢕⢕⢕⢕⢕⢕⢕⢕⢕⢕⢕⢕⢸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⡇⣿⣿⣿⣿⣿⣿⣿⣿⣿⣿⣿⣿⣿⣿⣿⣿⣿⣿⣿⣿⡟⢱⣿⢱⣿⡟⡼⢇⢕⢕⢜⢕⢕⢕⢜⢝⢿⣿⣷⣷⡿⢟⢏⢕⢱⢇⢕⢕⣿⣿⣿⣿⣿⣿⣿⣿⣿⣿⣿⣿⣿⣿⣿⣿⣿⣿⣿⣿⣿⣿⣿⣿⣿⣿⣿⣿⣿⣿⣿⣿⣿⣿⣿⣿⣿⣿⣿⣿⣿⣿⣿⣿⣿⣿⣿⣿⣿⣿⣿⣿⣿⣿⣿⣿⣿⣿⣿⣿⣿⣿⣿⣿⣿⣿⣿⣿⣿⣿⣿⣿⣿⣿⣿⣿⣿⣿⣿⣿⣿⣿⣿⣿⣿⣿⡕⢕⢕⢕⠑⠕⢕⢕⢕⢕⢕⢕⢕⠕⢕⢕⠁⢕⢕⢕⢕⢕⢕⢕⢕⢕⢕⢕⢕⢕⢕⢕⢸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⡇⣿⣿⣿⣿⣿⣿⣿⣿⣿⣿⣿⣿⣿⣿⣿⣿⣿⣿⣿⣿⣧⣼⣿⢸⡿⡱⢕⢕⢕⢕⢕⢕⡕⢕⢕⢕⣕⣕⡝⢕⢕⢕⢕⢕⢕⣼⢕⢕⢸⣿⣿⣿⣿⣿⣿⣿⣿⣿⣿⣿⣿⣿⣿⣿⣿⣿⣿⣿⣿⣿⣿⣿⣿⣿⣿⣿⣿⣿⣿⣿⣿⣿⣿⣿⣿⣿⣿⣿⣿⣿⣿⣿⢝⢝⢝⢟⢟⣿⣿⣿⣿⣿⣿⣿⣿⣿⣿⣿⣿⣿⣿⣿⣿⣿⣿⣿⣿⣿⣿⣿⣿⣿⣿⣿⣿⣿⣿⣿⣿⣿⣿⣿⣿⣿⡇⢕⠕⢕⢕⠀⢄⢕⢕⢕⢕⢕⢕⠀⢕⢕⢄⠁⠑⠕⢕⠕⠕⠑⢕⢕⢕⢕⢕⢕⢕⢕⢸⣿⣿⣿⣿⣿⣿⣿⣿⣿⣿⣿⣿⣿⣿⣿⣿⣿⣿⣿⣿⣿⣿⣿⣿⣿⣿⣿⣿⣿⣿⣿⣿⢿⠔⣔⣔⣔⠀</a:t>
            </a:r>
            <a:br/>
            <a:r>
              <a:t>⣿⣿⣿⣿⣿⣿⣿⣿⣿⣿⣿⣿⣿⣿⣿⣿⣿⣿⣿⣿⣿⣿⣿⣿⣿⣿⣿⣿⣿⣿⣿⣿⣿⣿⣿⢇⣿⣿⣿⣿⣿⣿⣿⣿⣿⣿⣿⣿⣿⣿⣿⣿⣿⣿⣿⣿⣿⣿⣿⡷⡱⢕⢕⢕⢕⢕⢕⢸⢹⡕⢕⣼⣿⣿⡇⠑⠕⢕⢕⢕⢕⠕⠕⢕⣸⣿⣿⣿⣿⣿⣿⣿⣿⣿⣿⣿⣿⣿⣿⣿⣿⣿⣿⣿⣿⣿⣿⣿⣿⣿⣿⣿⣿⣿⣿⣿⣿⣿⣿⣿⢿⢿⢟⢟⢝⢝⢕⢕⢕⢕⢕⢕⢕⢕⢕⢕⢕⢕⢕⢜⢝⢝⢝⢝⢝⢝⢝⢝⢟⢟⢟⢟⢟⢟⢟⢟⢻⢿⢿⢿⢿⢿⢿⢿⢿⢿⣿⣿⣿⣿⡇⠕⢕⢄⠁⠀⠁⠐⠕⢕⢕⢕⢕⢕⠑⢕⢕⠀⢔⢕⢔⢔⢕⢕⢕⢕⢕⢕⢕⢕⢕⢕⣼⣿⣿⣿⣿⣿⣿⣿⣿⣿⣿⣿⣿⣿⣿⣿⣿⣿⣿⣿⣿⣿⣿⣿⣿⣿⣿⣿⣿⣿⣿⣿⡿⠿⠟⠟⠟⠟⠀</a:t>
            </a:r>
            <a:br/>
            <a:r>
              <a:t>⣿⣿⣿⣿⣿⣿⣿⣿⣿⣿⣿⣿⣿⣿⣿⣿⣿⣿⣿⣿⣿⣿⣿⣿⣿⣿⣿⣿⣿⣿⣿⣿⣿⣿⣿⢕⣿⣿⣿⣿⣿⣿⣿⣿⣿⣿⣿⣿⣿⣿⣿⣿⣿⣿⣿⣿⣿⡿⣿⢱⢕⣵⣿⣿⣧⢕⢕⢜⢇⢝⢕⢹⣻⣿⣇⠀⠀⠁⢕⢕⠁⠀⠀⢜⣿⡇⣿⣿⣿⣿⣿⣿⣿⣿⣿⣿⣿⣿⣿⣿⣿⣿⣿⣿⣿⣿⣿⣿⣿⣿⣿⣿⢿⢿⢟⢟⢝⢝⢕⢕⢕⢕⢕⢕⢕⢕⢕⢕⢕⢕⢕⢕⢕⢕⢕⢕⢕⢕⢕⢕⢕⢕⢕⢕⢕⢕⢕⢕⢕⢕⢕⢕⢕⢕⢕⢕⢕⢕⢕⢕⢕⢕⢕⢕⢕⢕⢕⢕⢕⢕⢕⢔⢁⠑⠀⢄⠀⢀⠀⢔⢕⢔⢕⠕⠐⠀⠕⠀⠑⢕⢕⢕⢕⢕⢕⢕⢕⢕⢕⢕⢕⠑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⢕⣿⣿⣿⣿⡿⢟⢝⢕⢹⣿⣿⣿⣿⣿⣿⣿⣿⣿⣿⣿⠑⠀⠀⠀⠈⠙⠻⢿⣻⣷⡕⠁⠁⢕⢷⢕⢻⡿⢇⠀⠀⠀⢕⢑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⢄⠀⣱⢄⠕⢕⢕⢕⢕⢔⢔⠔⠀⠀⠀⠀⢕⢕⢕⢕⢕⢕⢕⢕⢕⢕⢕⢕⠀⢕⢕⢕⢕⢕⢕⢝⢝⢝⢝⢝⢝⢝⢝⢕⢕⢕⢝⢟⢟⢟⢟⢟⢻⢿⢿⢿⢿⢿⢿⢿⢿⡇⠀⠀⠀⠀⠀⠀</a:t>
            </a:r>
            <a:br/>
            <a:r>
              <a:t>⣿⣿⣿⣿⣿⣿⣿⣿⣿⣿⣿⣿⣿⣿⣿⣿⣿⣿⣿⣿⣿⣿⣿⣿⣿⣿⣿⣿⣿⣿⣿⣿⣿⣿⣿⢕⣿⣿⣿⣿⣿⡕⠑⠕⠁⢻⣿⢟⣫⢽⢗⢇⢕⢝⢿⢿⠀⠀⠄⠀⠀⠀⠀⠀⠈⢻⢇⠀⠀⠀⠘⢣⢕⠔⠀⠀⠀⠀⠀⢺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⣿⢕⣔⢕⢕⡕⢕⢕⠀⢄⢀⠀⢀⢔⢕⢕⢕⢕⢕⢕⢕⢕⢕⢕⢕⢕⢄⢕⢕⢕⢕⢕⢕⢕⢕⢕⢕⢕⢕⢕⢕⢕⢕⢕⢕⢕⢕⢕⢕⢕⢕⢕⢕⢕⢕⢕⢕⢕⢕⢑⠀⠀⠀⠀⠀⠀</a:t>
            </a:r>
            <a:br/>
            <a:r>
              <a:t>⣿⣿⣿⣿⣿⣿⣿⣿⣿⣿⣿⣿⣿⣿⣿⣿⣿⣿⣿⣿⣿⣿⣿⣿⣿⣿⣿⣿⣿⣿⣿⣿⣿⣿⣿⢕⣿⣿⣿⣿⣿⣿⣆⠀⠁⢁⣵⢟⢕⢕⢕⢕⠑⠑⠕⢕⠀⠀⠀⠀⠀⠀⠀⠀⠀⠀⠁⠀⠀⠀⠀⠁⢕⢕⡧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⣿⣿⢇⢕⢕⢕⢕⢕⢕⢕⠑⠀⢕⢕⢕⢕⢕⢕⢕⢕⢕⢕⢕⢕⢕⢕⢕⢕⢕⢕⢕⢕⢕⢕⢕⢕⢕⢕⢕⢕⢕⢕⢕⢕⢕⢕⢕⢕⢕⢕⢕⢕⢕⢕⢕⢕⢕⢕⢕⠁⠀⠀⠀⠀⠀⠀</a:t>
            </a:r>
            <a:br/>
            <a:r>
              <a:t>⣿⣿⣿⣿⣿⣿⣿⣿⣿⣿⣿⣿⣿⣿⣿⣿⣿⣿⣿⣿⣿⣿⣿⣿⣿⣿⣿⣿⣿⣿⣿⣿⣿⣿⣿⢕⣿⣿⣿⣿⣿⣿⣿⣇⠀⠀⠁⢕⢕⣵⣷⣷⣔⣀⠀⢔⠀⠀⠀⠀⠀⠀⠀⠀⠀⠀⠀⠀⠀⠀⠀⠀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⢿⣿⢕⢕⢕⢕⢕⢀⢕⢄⠄⢔⢕⢕⢕⢕⢕⢕⢕⢕⢕⢕⢕⢕⢕⢕⢕⠕⢕⢕⢕⢕⢕⢕⢕⢕⢕⢕⢕⢕⢕⢕⢕⢕⢕⢕⢕⢕⢕⢕⢕⢕⢕⢕⢕⢕⢕⢕⢕⢔⠀⠀⠀⠀⠀⠀</a:t>
            </a:r>
            <a:br/>
            <a:r>
              <a:t>⣿⣿⣿⣿⣿⣿⣿⣿⣿⣿⣿⣿⣿⣿⣿⣿⣿⣿⣿⣿⣿⣿⣿⣿⣿⣿⣿⣿⣿⣿⣿⣿⣿⣿⣿⢸⣿⣿⣿⣿⣿⣿⣿⣿⡧⢄⢄⠁⠹⣿⣿⣿⣿⣿⢇⢕⠀⠀⠀⠀⠀⠀⠀⠀⠀⠀⠀⠀⠀⠀⠀⠀⠀⠀⠀⠀⠀⠀⠀⠀⠀⠀⠀⠀⠀⠀⠀⠀⢄⠈⠁⠀⢕⢕⢕⢕⢕⢕⢕⢕⢕⢕⢕⢕⢕⢕⢕⢕⢕⢕⢕⢕⢕⢕⢕⢕⢕⢕⢕⢕⢕⢕⢕⢕⢕⢕⢕⢕⢕⢕⢕⢕⢕⢕⢕⢕⢕⢕⢕⢕⢕⢕⢕⢕⢕⢕⢕⢕⢕⢕⢕⢕⢕⢕⢕⢕⢕⢕⢕⢕⢕⢕⢕⢕⢕⢕⢕⢕⢕⢕⢕⢕⢕⢕⢕⠘⢧⢕⢕⢕⢕⢕⢕⢕⢕⢄⠑⢕⢕⢕⢕⢕⢕⢕⢕⢕⢕⢕⢕⢕⢕⢕⢕⢅⢕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⡇⢕⠕⠀⠀⠝⣿⣿⣿⢏⢕⢕⠀⠀⠀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⠀⢕⢕⢕⢕⢕⢑⢑⢕⢕⢕⢕⢄⠁⠕⢕⢕⢕⢕⢕⢕⢕⢕⢕⢕⢕⢕⢕⢕⢑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⣷⢅⢀⠀⠀⢀⠘⢿⡟⢕⢕⢕⢀⠀⠀⠀⠕⠁⠁⠀⠀⠀⠀⠀⠀⠀⠀⠀⢀⢄⠕⢕⢕⢕⢕⢕⢕⢕⢔⢔⢄⢀⠀⠀⠀⠀⢕⢕⢕⢕⢕⢕⢕⢕⢕⢕⢕⢕⢕⢕⢕⢕⢕⢕⢔⢕⢕⢕⢕⢕⢕⢕⢕⢕⢕⢕⢕⢕⢕⢕⢕⢕⢕⢕⢕⢕⢕⢕⢕⢕⢕⢕⢕⢕⢕⢕⢕⢕⢕⢕⢕⢕⢕⢕⢕⢕⢕⢕⢕⢕⢕⢕⢕⢕⢕⢕⢕⢕⢕⢕⢕⢕⢕⢕⢑⢕⢕⢕⢕⢕⠁⠀⠕⢕⢔⢅⢕⢕⢕⢕⢕⢕⢑⢕⢔⠀⠁⠕⢕⢕⢕⢕⢕⢕⢕⢕⢑⢕⢕⢕⢄⠕⢕⢕⢕⢕⢕⢕⢕⢕⢕⢕⢕⢕⢕⢕⢕⢕⢕⢕⢕⢕⢕⢕⢕⢕⢕⢕⢕⢕⢕⠀⠀⠀⠀⠀⠀</a:t>
            </a:r>
            <a:br/>
            <a:r>
              <a:t>⣿⣿⣿⣿⣿⣿⣿⣿⣿⣿⣿⣿⣿⣿⣿⣿⣿⣿⣿⣿⣿⣿⣿⣿⣿⣿⣿⣿⣿⣿⣿⣿⣿⣿⣿⢸⣿⣿⣿⣿⣿⣿⣿⣿⣿⣾⣷⡔⢄⢀⢄⢜⢕⢕⢕⢕⢄⠀⠀⠀⠀⠀⠀⠀⢀⢔⢄⢀⠀⠀⠀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⠀⢕⢕⢕⢕⢕⢕⠁⠀⢀⠕⢕⢕⠕⢀⢴⢦⡅⠕⢕⢕⢕⢕⢕⢕⢕⢑⢕⠕⠄⠑⢕⢕⢕⢕⢕⢕⢕⢕⢕⢕⢕⢕⢕⢕⢕⢕⢕⢕⢕⢕⢕⢕⢕⢕⢕⢕⢕⢕⢕⢄⢄⢄⢔⢔⠀</a:t>
            </a:r>
            <a:br/>
            <a:r>
              <a:t>⣿⣿⣿⣿⣿⣿⣿⣿⣿⣿⣿⣿⣿⣿⣿⣿⣿⣿⣿⣿⣿⣿⣿⣿⣿⣿⣿⣿⣿⣿⣿⣿⣿⣿⣿⢸⣿⣿⣿⣿⣿⣿⣿⣿⣿⡹⣿⣿⢕⢕⢔⢔⠅⢕⢕⢕⢕⢔⢀⠀⠀⠀⠀⠀⠁⠕⢕⢕⢕⢰⢔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⢕⢕⠀⠀⢕⢕⢕⢕⢕⠀⢀⠑⢅⢕⡁⢜⣕⢕⢔⢜⢔⠑⢕⢕⢕⢕⢕⢕⢔⢑⢕⢑⠑⢁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⢸⣿⣿⣿⣿⣿⣿⣿⣿⣿⣿⡇⢅⢄⢄⢀⠀⢕⢕⠘⢕⢕⢕⢕⣴⢄⠀⠀⠀⠀⠀⠁⠑⢡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⢕⢕⢕⢕⢕⢕⢕⢕⢕⢕⠑⢄⢀⢕⢕⢕⢕⠁⠄⢑⢔⢱⢏⣴⢿⢿⢿⣷⣕⢕⢄⢁⢕⢕⢕⢕⠅⢕⢔⠕⢄⠀⠀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⡇⢸⣿⣿⣿⣿⣿⣿⣿⣿⣿⣿⣧⣕⣑⢕⢁⢕⢕⢕⢔⢕⢕⢕⠚⠁⠀⠅⠐⠀⠀⠀⠀⠀⠀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⢜⢕⢕⢕⢕⢕⢕⡕⢕⢕⢕⢕⢕⠀⠀⠁⢔⢕⣰⢯⢕⢗⢕⢕⢹⣻⣷⡕⢔⢀⠁⢕⢕⢕⠁⢕⢁⢕⠐⠀⢁⢕⢕⢕⢕⢕⢕⢕⢕⢕⢕⢕⢕⢕⢕⢕⢕⢕⢕⢕⢕⢕⢕⢕⢕⢕⢕⢕⢕⢕⢕⢕⢕⠀</a:t>
            </a:r>
            <a:br/>
            <a:r>
              <a:t>⢟⢏⢝⢍⢍⢍⢝⢝⢍⢟⢟⢟⢟⢟⢟⢟⢟⢟⢟⢟⢟⢟⢟⢟⢟⢟⢟⢛⢿⢛⢿⢿⢿⢿⢇⢸⣿⣿⣿⣿⣿⣿⣿⣿⣿⣿⣿⣿⣿⣿⡇⠕⢕⡈⠁⢕⢕⠐⠀⠀⠀⠀⠀⠀⠀⠀⠀⢔⢀⢫⡻⣕⢈⠑⠐⠀⠀⠀⠀⠀⠀⠀⠀⠀⠀⢀⠔⡱⠕⠀⠀⠀⠀⠀⠀⠀⢄⢕⢕⢕⢕⢕⢕⢕⢕⢕⢕⢕⢕⢕⢕⢕⢕⢕⢕⢕⢕⢕⢕⢕⢕⢕⢕⢕⢕⢕⢕⢕⢕⢕⢕⢕⢕⢕⢕⢕⢕⢕⢕⢕⢕⢕⢕⢕⢕⢕⢕⢕⢕⢕⢕⢕⢕⢕⢕⢕⢕⢕⢕⢕⢕⢕⢕⢕⢕⢕⢕⢕⢕⢕⢕⢕⢕⢕⣷⠁⠁⠁⠁⠁⠀⠁⢀⢘⢱⣏⢕⡕⡕⠑⣑⣾⣾⣷⢡⡕⢕⠀⠀⢕⠁⢔⠁⢕⠁⢕⠀⠁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⡇⢕⠑⡇⠀⢕⢕⠀⠀⠀⠀⠀⠀⠀⠀⠀⢀⠀⢑⢁⢱⣌⢑⠕⠔⠀⠀⠀⠀⠀⠀⠀⠀⢀⣁⣜⡝⠃⠀⠀⠀⠀⠀⠀⠀⠀⠀⢕⢕⢕⢕⢕⢕⢕⢕⢕⢕⢕⢕⢕⢕⢕⢕⢕⢕⢕⢕⢕⢕⢕⢕⢕⢕⢕⢕⢕⢕⢕⢕⢕⢕⢕⢕⢕⢕⢕⢕⢕⢕⢕⢕⢕⢕⢕⢕⢕⢕⢕⢕⢕⢕⢕⢕⢕⢕⢕⢕⢕⢕⢕⢕⢕⢕⢕⢕⠕⠁⠀⠑⢕⢕⢕⢕⢕⢜⠀⠐⡔⠐⠀⠀⢄⢕⢕⢸⣷⣽⣾⡿⢿⣿⣿⣷⣿⣿⣷⣷⡵⠀⠑⠄⠁⠀⠑⠀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⣿⣧⠕⠀⡇⢕⢕⠕⢀⠀⠀⠀⠀⠀⠀⠁⠀⠐⠐⠐⠀⠁⠑⠝⠕⠑⠀⠀⠀⠀⠀⠀⠀⠀⠔⠕⠑⠀⠀⠀⠀⠀⠀⠀⠀⠀⢔⢕⢕⢕⢕⢕⢕⢕⢕⢕⢕⢕⢕⢕⢕⢕⢕⢕⢕⢕⢕⢕⢕⢕⢕⢕⢕⢕⢕⢕⢕⢕⢕⢕⢕⢕⢕⢕⢕⢕⢕⢕⢕⢕⢕⢕⢕⢕⢕⢕⢕⢕⢕⢕⢕⢕⢕⢕⢕⢕⢕⢕⢕⢕⢕⢕⢕⢕⢕⢕⠀⠀⠀⠀⠀⠑⢕⢕⢕⠕⠀⠀⠘⠆⢀⣵⢇⢕⢕⢜⢿⡿⣻⣾⣿⣻⣿⣿⣿⣿⢟⠑⠀⠑⠑⠀⠀⠑⠀⠀⠑⠀⠀⠑⢕⢕⢕⢕⢕⢕⢕⢕⢕⢕⢕⢕⢕⢕⢕⢕⢕⢕⢕⢕⢕⢕⢕⢕⢕⢕⢕⢕⢕⢕⢕⠀</a:t>
            </a:r>
            <a:br/>
            <a:r>
              <a:t>⣿⣿⣿⣿⣿⣿⣿⣿⣿⣿⣿⣿⣿⣿⣿⣿⣿⣿⣿⣿⣽⣿⣿⣿⣿⣯⣽⣽⣽⣽⣿⣿⣷⣾⣷⣾⣿⣿⣿⣿⣿⣿⣿⣿⣿⣿⣿⣿⣿⣿⣿⣕⣔⡇⢕⠕⠁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⢕⢡⣅⢕⢕⢕⠀⠀⠀⠀⠀⠀⠀⠁⠁⠀⢀⣄⡔⠁⢄⣿⡇⢅⢕⠕⢱⢧⣾⣿⣿⣿⣿⣝⢟⢿⠑⠀⠀⠀⠀⠀⠀⠀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⢕⢔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⢕⢕⢜⢳⢵⡀⠀⠀⠀⠀⠀⠀⠀⠀⣠⣴⣿⡿⠁⢔⣱⣿⢕⢕⢕⢰⠝⢘⠉⠉⠉⠉⠙⠁⢀⠀⠀⠀⠀⠀⠀⠀⠀⢀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⡇⢱⣾⠇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⢳⢷⢷⣷⣿⣿⣆⠀⠀⠀⠀⣄⣴⣿⣿⣿⡿⢃⢁⣵⣿⣿⢱⡕⢕⢕⠕⠑⠐⠀⠀⠀⠀⠀⠁⠀⠀⠀⠀⠀⠀⠀⠀⠑⠑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⡿⢱⡿⠃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⣿⣿⣿⣿⣿⣧⣄⠠⣾⣿⣿⣿⣿⢟⠁⠀⢕⣿⣿⣿⢕⠕⢕⢕⠀⠀⠀⠀⢀⠀⠀⠀⠀⠀⠀⢀⡀⠀⠀⠀⠀⠀⠀⠀⠀⠀⠀⠀⠀⠁⠁⠁⠁⠁⠁⠁⠑⠑⠑⠕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⢇⠅⠀⠀⠀⠀⠀⠀⠀⠀⠀⠀⠀⠀⠀⠀⠀⠀⠀⠀⠀⠀⠀⠀⠀⠀⢕⢔⢀⠀⠀⠀⠀⠀⠘⢕⢕⢕⢕⢕⢕⢕⢕⢕⢕⢕⢕⢕⢕⢕⢕⢕⢕⢕⢕⢕⢕⢕⢕⢕⢕⢕⢕⢕⢕⢕⢕⢕⢕⢕⢕⢕⢕⢕⢕⢕⢕⢕⢕⢕⢕⢕⢕⢕⢕⢕⢕⢕⢕⢕⢕⢕⢕⢕⢕⢕⢕⢕⢕⢕⢕⢕⢕⢕⢕⣵⣷⣿⣿⣿⣿⣿⣿⣿⣿⣧⡜⠎⠕⣿⣿⠔⠀⢔⢳⡹⣿⣿⡇⢕⢅⢅⢀⢀⢔⢕⠅⠀⠀⠀⠀⢔⣕⣱⣵⣵⣄⠀⠀⠀⠀⢀⠀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⢇⠑⠀⠀⠀⠀⠀⠀⠀⠀⢀⢔⠀⠀⠀⠀⠀⢕⠀⠀⠀⠀⠀⠀⠀⠀⠀⢕⢕⢕⢄⠀⠀⠀⠀⠀⠑⢕⢕⢕⢕⢕⢕⢕⢕⢕⢕⢕⢕⢕⢕⢕⢕⢕⢕⢕⢕⢕⢕⢕⢕⢕⢕⢕⢕⢕⢕⢕⢕⢕⢕⢕⢕⢕⢕⢕⢕⢕⢕⢕⢕⢕⢕⢕⢕⢕⢕⢕⢕⢕⢕⢕⢕⢕⢕⢕⢕⢕⢕⢕⢕⢕⢕⢕⢕⢝⢅⢝⣿⣿⣿⣿⣿⣿⣿⣿⣿⣷⡜⠿⠿⢱⣴⣶⣶⣷⣷⣷⣷⣷⣷⣷⣧⣵⣥⣥⣵⣥⣄⣄⣄⣀⢸⣿⣿⣿⣿⣿⣷⡄⠀⠀⠀⠀⠀⠀⠀⠀⠀⠀⠀⠀⠀⠀⠀⠀⠀⠀⠀⠀⠀⠀⠀⠀⠀⠀⠀⠑⢕⢕⢕⢕⢕⢕⢕⢕⢕⢕⢕⠀</a:t>
            </a:r>
            <a:br/>
            <a:r>
              <a:t>⣿⣿⣿⣿⣿⣿⣿⣿⣿⣿⣿⣿⣿⣿⣿⣿⣿⣿⣿⣿⣿⣿⣿⣿⣿⣿⣿⣿⣿⣿⣿⣿⣿⣿⣿⣿⣿⣿⣿⣿⣿⣿⣿⣿⣿⣿⣿⣿⣿⣿⠑⠁⠀⠀⠀⠀⠀⠀⠀⠀⢔⢕⠕⢄⢄⢀⠀⠀⠀⠀⠀⠀⠀⢄⣀⣔⣔⣔⣷⣧⣇⣵⢇⢀⠀⠀⠀⠀⢕⢕⢕⢕⢕⢕⢕⢕⢕⢕⢕⢕⢕⢕⢕⢕⢕⢕⢕⢕⢕⢕⢕⢕⢕⢕⢕⢕⢕⢕⢕⢕⢕⢕⢕⢕⢕⢕⢕⢕⢕⢕⢕⢕⢕⢕⢕⢕⢕⢕⢕⢕⢕⢕⢕⢕⢕⢕⢕⢕⢕⢕⢕⢕⢕⢕⢕⢕⠕⠀⠁⠀⠹⢿⣿⣿⣿⣿⣿⣿⣿⡇⠀⢀⣾⣿⣿⣿⣿⣿⣿⣿⣿⣿⣿⣿⣿⣿⣿⣿⣿⣿⣿⣿⣿⣿⣷⣾⣝⡛⢻⢿⣿⣧⢀⠀⠀⠀⠀⠀⠀⠀⠀⠀⠀⠀⠀⠀⠄⢀⠀⠀⠀⠀⠀⠀⠀⠀⠀⠀⠀⠁⢕⢕⢕⢕⢕⢕⢕⢕⢕⢕⠀</a:t>
            </a:r>
            <a:br/>
            <a:r>
              <a:t>⣿⣿⣿⣿⣿⣿⣿⣿⣿⣿⣿⣿⣿⣿⣿⣿⣿⣿⣿⣿⣿⣿⣿⣿⣿⣿⣿⣿⣿⣿⣿⣿⣿⣿⣿⣿⣿⣿⣿⣿⣿⣿⣿⣿⣿⣿⣿⣿⣿⡿⠀⠀⠀⠀⠀⠀⠀⠀⠀⢕⠕⢕⢕⢔⢕⢕⠕⢕⢕⠀⠀⠀⠀⢱⣿⣿⣿⣿⣿⣿⣿⣿⣯⢕⠁⠐⠀⠕⣕⢕⢕⢕⢕⢕⢕⢕⢕⢕⢕⢕⢕⢕⢕⢕⢕⢕⢕⢕⢕⢕⢕⢕⢕⢕⢕⢕⢕⢕⢕⢕⢕⢕⢕⢕⢕⢕⢕⢕⢕⢕⢕⢕⢕⢕⢕⢕⢕⢕⢕⢕⢕⢕⢕⢕⢕⢕⢕⢕⢕⢕⢕⢕⢕⢕⢕⠑⠀⠀⠀⢀⣵⡧⢝⢿⣿⣿⣿⣿⢟⠁⢀⣼⣿⣿⣿⣿⣿⣿⣿⣿⣿⣿⣿⣿⣿⣿⣿⣿⣿⣿⣿⣿⣿⣿⣿⣿⣿⣿⣿⣿⣿⣿⣷⣄⡕⠔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⢟⢎⠀⠀⠀⠀⠀⠀⠀⠀⠀⠐⢑⢑⢑⢑⢑⢁⢁⢑⢑⠀⢀⢀⠄⠘⣿⣿⣿⣿⣿⣿⣿⣿⣿⢕⠀⠀⠀⠀⢹⡕⢕⢕⢕⢕⢕⢕⢕⢕⢕⢕⢕⢕⢕⢕⢕⢕⢕⢕⢕⢕⢕⢕⢕⢕⢕⢕⢕⢕⢕⢕⢕⢕⢕⢕⢕⢕⢕⢕⢕⢕⢕⢕⢕⢕⢕⢕⢕⢕⢕⢕⢕⢕⢕⢕⢕⢕⢕⢕⢕⢕⢕⢕⢕⢕⠑⠀⠀⠀⢄⢕⣿⢕⢇⢕⣧⣝⠟⠏⠀⢄⣾⣿⣿⣿⣿⣿⣿⣿⣿⣿⣿⣿⣿⣿⣿⣿⣿⣿⣿⣿⣿⣿⣿⣿⣿⣿⣿⣿⣿⣿⣿⣿⣿⣿⣿⡔⠀⠀⠀⠀⠀⠀⠀⠀⠀⠀⠀⠀⠀⠀⠁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⠞⠀⢀⠄⢐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⢕⣹⢕⣱⢞⢟⠕⠀⠀⣰⣿⣿⣿⣿⣿⣿⣿⢿⢟⢏⣿⣿⣿⣿⣿⣿⣿⣿⣿⣿⣿⣿⣿⣿⣿⣿⣿⣿⣿⣿⣿⣿⣿⣿⣿⡟⠀⠀⠀⠀⠀⠀⠀⠀⠀⠀⠀⠀⠀⠀⠀⠀⠀⠁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⠑⠀⢱⢜⢿⢿⢟⣟⣽⣽⣷⣷⡗⢕⠀⠀⠀⠀⠀⢕⢕⢕⢕⢕⢕⢕⢕⢕⢕⢕⢕⢕⢕⢕⢕⢕⢕⢕⢕⢕⢕⢕⢕⢕⢕⢕⢕⢕⢕⢕⢕⢕⢕⢕⢕⢕⢕⢕⢕⢕⢕⢕⢕⢕⢕⢕⢕⢕⢕⢕⢕⢕⢕⢕⢕⢕⢕⢕⢕⢕⢕⠁⠀⠀⠀⣰⣧⣕⣵⣿⡿⢕⢕⠕⠀⠀⣱⣿⣿⣿⣿⣿⣿⣿⡇⢕⢕⣼⣿⣿⣿⣿⣿⣿⣿⣿⣿⣿⣿⣿⣿⣿⣿⣿⣿⣿⣿⣿⣿⣿⣿⣿⡟⢄⠀⠀⠀⠀⠀⠀⠀⠀⠀⠀⠀⠀⠀⠀⠀⠀⠀⠀⠀⠁⠀⠀⠀⠀⠀⠀⠀⠀⠁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⢝⢏⠑⠑⠕⠀⠀⢱⣿⣿⣿⣿⣿⣿⣿⣿⣿⣿⣿⣿⣿⣿⣿⣿⣿⣿⣿⣿⣿⣿⣿⣿⣿⣿⣿⣿⣿⣿⣿⣿⣿⣿⣿⡿⢕⢇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⠀⠀⠀⠀⣾⣿⣿⣿⣿⣿⣿⣿⣿⣿⣿⣿⣿⣿⣿⣿⣿⣿⣿⣿⣿⣿⣿⣿⣿⣿⣿⣿⣿⣿⣿⣿⣿⣿⣿⡿⢕⢅⢜⡕⢀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⡫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⣿⣿⣿⣿⣿⣿⣿⣿⣿⣿⣿⣿⣿⣿⢿⢝⢝⢻⣿⣿⢟⢕⢕⢜⢏⢹⣿⣿⣿⣿⣿⣿⣿⣿⢟⢕⢕⢸⣇⢸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⠀⠀⠀⢱⣿⣿⣿⣿⣿⣿⣿⣿⣿⣿⣿⣿⣿⣿⢕⢕⢕⢕⢹⢇⢕⢕⢕⢕⠕⣽⣿⣿⣿⣿⣿⣿⡟⢕⢕⢕⢕⢸⣿⡇⣷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⢸⣿⣿⣿⣿⣿⣿⣿⣿⣿⣿⣿⣿⣿⣿⣧⣕⢕⢕⣸⢕⢕⢕⡕⢕⢸⣼⣿⣿⣿⣿⣿⢏⢕⢕⢕⢕⢕⢜⣿⣿⡸⣧⢔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⢁⠁⠀⠄⠀⢄⢕⠕⠑⢐⢔⢕⢕⢕⢕⢕⢕⠕⠑⠀⠀⢸⣿⣿⣿⣿⣿⣿⣿⣿⣿⣿⣿⣿⢟⢏⢝⢝⢝⢻⣿⣿⢝⢕⢕⢕⢕⢕⢝⢻⣿⡟⢇⢕⢕⠕⢕⢕⢕⢕⢿⣿⣷⣻⣇⢄⠀⠀⠄⠀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⠑⠀⢀⠐⠐⠀⠀⢕⢕⢕⢄⠕⢕⢕⢕⢕⢕⢕⠀⠀⠀⠀⠀⢸⣿⣿⣿⣿⣿⣿⣿⣿⣿⣿⣿⣕⢕⢕⢕⢕⢕⢞⢕⢝⢕⢕⢕⢕⢕⢕⢕⢳⢏⢕⢕⢕⠕⠀⠕⢕⢕⢕⢜⣿⣿⣏⣿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⠀⠀⠀⢀⠀⠀⠀⢑⢕⢕⢕⢕⢕⢕⢕⢕⢕⢕⢔⢔⢄⠀⠀⢸⣿⣿⣿⣿⣿⣿⣿⣿⣿⣿⣿⣧⣵⣕⣵⣵⡏⢕⢕⢕⢕⢕⢕⢕⢁⣷⣿⢏⢕⢕⢕⢕⢄⢄⢀⠑⠕⢕⢕⢜⠟⢟⢝⢕⠀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⠀⠕⠕⠕⠕⠕⠕⠀⠀⠀⠀⠀⠀⠀⠀⠀⠀⠀⠀⠀⠀⠀⠀⠀⠀⠀⠀⠀⠁⠁⠁⠑⠑⠑⠕⠕⠕⠕⢕⢕⢕⢕⢕⢕⢕⢕⢕⢕⢕⢕⢕⢕⢕⢕⢕⢕⢕⢕⢕⢕⢕⢕⢕⢕⢕⢕⢑⢅⢀⢄⢅⢀⠀⠀⢕⢕⢕⢕⢕⢕⢕⢕⢕⢕⢕⢕⢕⢕⢕⠀⠀⠕⣿⣿⣿⣿⣿⣿⣿⣿⣿⣿⣿⣿⣿⣿⣿⣿⡇⢕⢕⢕⢕⢕⢕⢕⢰⣿⢇⢕⢕⢕⢕⢕⢕⢜⢑⠀⠀⠀⠀⠁⠀⠀⠀⠐⠁⠀⢀⠀⠀⠀⠀⢔⢔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⣣⢔⢔⢔⢕⢅⢡⣅⣅⡅⢁⢁⢀⠀⠀⢿⣿⣿⣿⣿⣿⣿⣿⣿⣿⣿⣿⣿⣿⣿⣿⣿⠕⢕⢕⢕⢕⢕⢕⣿⢇⢕⢕⢕⢕⢕⢕⢕⢕⠀⠀⠀⠀⠀⠀⠀⢔⢔⢄⢔⢕⢕⢄⠀⠀⠀⠀⠑⠁⠑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⣀⣀⣀⣀⣀⣀⣀⣀⡀⣀⣀⣀⣄⣄⣀⢀⣀⣄⣄⣄⣄⣄⣄⣄⣄⣄⣄⣄⣄⣄⣄⣄⣄⣄⢄⢄⣰⣵⣵⣥⡕⠑⠑⠕⠕⠕⢕⢕⢕⢕⢕⢕⢕⢕⢕⢔⢕⢔⢕⢕⠕⣽⡓⢕⢕⢕⢕⠕⣾⣿⢏⢕⢔⢇⢕⠀⠀⢸⣿⣿⣿⣧⣾⣿⣿⣿⣿⣿⣿⣿⣿⣿⣿⢇⢕⢕⢕⢕⢕⢕⢅⢕⢕⢕⢕⢕⢕⢕⢕⠑⢁⢄⠔⢕⠀⢄⠀⠀⢅⢔⢕⢕⢕⢕⢕⢕⠀⠀⠀⠀⠀⠀⢔⢔⢄⠀⠀⠀⢕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⣷⢕⣿⣿⣧⣼⣿⣷⣵⣿⣿⣿⣿⣧⡇⢇⢅⣱⣷⣷⣤⣿⣷⣾⣷⣧⢄⢄⢹⣿⣿⣿⣧⢔⢄⢀⢀⢀⠀⢀⢀⠀⠁⠁⠁⠁⠁⠁⠅⠅⢕⢕⢕⣿⢕⢕⢕⢕⢕⢕⣿⡏⢕⠰⢕⢕⢕⠀⠀⢜⣿⣿⣿⣿⣿⣿⣿⣿⣿⣿⣿⣿⣿⣿⢏⢕⢕⢕⢕⢕⢕⢕⢕⢕⢕⢕⢕⢕⢕⢕⢕⠀⢕⢕⢀⢀⠕⠕⠀⠀⢕⢕⢕⢕⢕⢕⢕⢕⠐⠀⠀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⢝⢟⢟⣟⣟⣏⣝⣟⣟⣟⣏⣏⣹⣿⣽⣿⡿⢿⣽⣽⣿⣿⡿⣿⣷⣷⢾⢿⣿⣿⣿⣿⣿⣿⢿⡿⡇⢵⢵⣿⣿⡿⢿⣿⣽⣩⣝⣝⣟⢗⢳⢶⢵⣴⣴⣔⣀⡄⢀⠀⢀⠀⠀⠁⠁⠁⠑⠑⠑⠑⠻⠇⢕⢑⢕⢕⢕⢀⠀⠀⣿⣿⣿⣿⣿⣿⢟⢟⠿⡋⢹⣿⣿⡏⢕⢕⢕⢕⢕⢕⢕⢕⢕⢕⢕⢕⢝⢕⢕⠕⡕⢕⢑⢕⢕⢕⢕⢀⠀⠀⢕⢕⢕⢕⢕⢕⢕⢕⢀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⢵⣝⣗⣗⣧⣬⣿⣷⣿⣽⣿⣗⣲⢿⣿⣿⣿⣿⣿⣿⣿⣿⣿⣷⣷⣾⣧⣵⣯⣽⣿⣟⣿⣿⣿⣿⣿⣿⣷⣷⣷⣵⡼⢝⢝⣟⢟⣳⣷⣷⣔⣤⣄⣀⣀⢀⠀⠀⠀⠀⠀⠀⠁⠁⠁⠀⠀⠘⠟⠿⠟⢟⢛⢕⢕⢕⢎⢎⢻⣿⡇⢕⢕⢕⢕⢕⢕⢕⢕⢕⠕⡔⢕⢕⢕⢕⣾⣿⣷⢕⢕⢕⢅⡅⡅⢄⢔⢕⢕⢱⣇⢕⢕⢜⣿⣷⣕⢕⢵⣕⢔⣧⡁⢀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⠀⠀⠀⠀⠀⠀⠀⠀⠀⠀⠀⠀⠀⠀⠀⠀⠀⠁⠈⠁⠑⠑⠛⠓⠑⠑⠑⠑⠑⠑⠑⠑⠑⠘⠃⠛⠃⠑⠑⠛⠑⠑⠑⠛⠛⠚⠚⠓⠓⠓⠓⠃⠑⠛⠃⠑⠑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⣷⡏⡫⢖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⣷⡕⢕⢕⢸⣿⣿⣿⣿⣿⣵⢿⡏⣻⣿⣿⣿⣿⣿⣿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⣧⡕⢕⣿⣿⣿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⣵⣿⣿⣿⣿⣿⣿⢟⢍⢟⢟⣟⣿⢟⠿⢿⢿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⢕⢱⢵⠟⣛⢇⢔⢑⢑⢜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⢿⣿⣿⣿⣿⣿⣿⣿⣿⣿⣿⣿⣿⣿⣿⣿⣿⣿⣿⣿⣿⣿⣿⣿⣿⢿⣿⣿⣯⡿⢿⢿⣿⣿⣿⡇⡜⡕⢕⢝⢽⢥⢶⢾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⣾⣿⣿⡿⢟⣽⣿⣿⣿⣿⣿⣿⣿⣿⣿⣿⣿⣿⣿⣿⣿⣿⣿⣿⣿⡾⣿⣿⣼⣷⣾⣿⣿⣿⣿⡇⢑⣧⢧⡜⢿⣿⢷⢷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⡿⢕⢕⣾⣿⣿⣿⣿⣿⣿⣿⣿⣿⣿⣿⣿⣿⣿⣿⣿⣿⣿⣿⣿⡇⢿⣿⣿⣿⣿⣿⣿⣿⡟⢕⢕⢝⢜⢑⢕⡝⢕⢜⣿⣿⠟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⣯⣟⢿⣿⣿⣿⣿⣿⣿⣿⣿⣿⣿⣿⣟⣿⣿⣿⣿⣿⣿⣿⣿⣿⣿⣿⣿⣏⣵⣷⣿⣿⣿⣿⣿⣿⣿⣿⣿⣿⣿⣿⣿⣿⣿⣿⣿⣿⣿⣿⣿⣿⣗⢜⢜⢻⢿⢿⢟⢟⢕⢕⡕⢕⢕⢕⢕⢕⢕⢕⢕⠾⢟⢜⣙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⣿⣿⣟⣿⣿⣿⡿⢿⣿⡿⠿⣿⣿⡿⣿⣿⣿⣿⣿⣿⣿⣹⣿⣿⣿⣿⣿⣿⣿⣿⣿⣿⣿⢕⢟⢏⣿⣿⣿⣿⣿⣿⣿⣿⣿⣿⣿⣿⣿⣿⣿⣿⣿⣿⣿⣿⣿⣿⣿⣿⢕⢕⢕⢕⢕⢕⢕⢕⣱⣿⣿⣷⣵⡕⢕⢕⢜⢑⢕⡕⡱⡝⡟⣽⣿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⣷⣷⣿⣾⣿⣿⣿⣿⣽⣿⣏⣿⣿⣿⣿⣿⣿⣿⣿⢿⢿⢿⢸⡇⣱⣿⣿⣿⣿⣿⣿⣿⣿⣿⣿⣿⣿⣿⣿⣿⣿⣿⣿⣿⣿⣿⣿⣿⣿⣿⢕⢕⢕⢕⢕⢕⢕⢱⢿⣿⣿⣿⣿⣿⢷⡕⢕⢕⢕⢝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⣿⣿⣿⣿⣿⣿⣿⣿⣿⣿⣿⣿⣿⣿⣿⣿⣿⣿⣷⣿⣷⣿⣾⣷⣧⣼⣽⣴⣽⣿⣿⣹⣿⣿⣿⣿⣿⣿⣿⣿⣿⣿⣿⣿⣿⣿⢜⢕⡕⢕⢕⢕⣕⡵⣿⣿⣿⣿⣿⣿⣷⢼⢿⢷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⣟⢯⣿⣿⣿⣿⣿⣿⣿⣿⣿⣿⣿⣿⣿⣿⣿⣿⣿⣿⣿⣿⣿⣿⣿⣿⣿⣿⣿⣿⣿⣿⣿⣿⣿⣿⣿⡟⣿⣿⣿⣿⣿⣿⣿⣿⣿⣿⣿⣿⣿⣿⣷⢕⢕⣿⣷⣷⣾⣽⣽⣕⣿⣿⣿⡇⣿⣿⢿⢸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⡿⠿⣿⣿⣿⣿⣿⣿⣿⣿⣿⣿⣿⣿⣿⣿⣿⣿⣿⣿⣿⣿⣿⣿⣿⣿⣿⣿⣿⣿⣿⣿⡿⢿⣿⣿⠀</a:t>
            </a:r>
            <a:br/>
            <a:r>
              <a:t>⣿⣿⣿⣿⣿⣿⣿⣿⢿⣣⣼⣵⡕⢜⢹⣿⣿⣿⣿⣿⣿⣿⣿⣿⣿⢿⣿⣿⣿⣿⣿⣿⣿⣽⣿⣿⣿⣿⣿⣿⣿⣿⣿⣿⣿⡕⣿⣿⣿⣿⣿⣿⣿⣿⣿⣿⣿⣿⣿⣿⡏⢕⢕⣿⣿⣿⣿⡟⣿⣿⣿⣿⣿⡗⣻⣿⣿⣵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⠿⢟⢟⣟⣩⣿⣵⣷⣷⣶⣯⣽⣹⢿⢿⣿⣿⣿⣿⣿⣿⣿⣿⣿⣿⣿⣿⣿⣿⣿⣿⣿⣿⣿⣿⣿⢿⢿⢿⢟⢟⣟⣹⣽⣽⣷⣾⣿⣿⣿⣿⠀</a:t>
            </a:r>
            <a:br/>
            <a:r>
              <a:t>⣿⣿⣿⣿⣿⣿⡟⣵⣿⣿⣿⣿⣿⣷⣿⣿⣿⣿⣿⣿⡿⣿⣿⣿⣿⣿⣿⣿⣿⣿⣿⣿⣟⣿⣿⣿⣿⣿⣿⣿⣿⣿⣿⣿⢷⣷⣿⣿⣿⣿⣿⣿⣿⣿⣿⣿⣿⣿⣿⣿⢇⢕⢱⣿⣿⣿⣿⡿⢿⢟⢏⣹⡝⢱⢜⢝⣝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⣿⣿⣽⣽⣽⠏⣝⣱⣵⣞⣻⣿⣿⡿⢿⢿⣿⣿⣿⣿⣿⣿⣿⣷⣝⢋⢻⣿⣿⣿⣿⣿⢿⡿⢿⢿⢟⢟⢟⢏⢏⢝⣕⣕⣵⣵⣷⣾⣿⣿⣿⣿⣿⣿⣿⣿⣿⣿⣿⣿⠀</a:t>
            </a:r>
            <a:br/>
            <a:r>
              <a:t>⣿⣿⣿⣿⣿⢯⣾⣿⣿⣿⣿⣿⣿⣿⣿⣿⣿⣿⣿⣿⢿⣿⣿⡿⣿⣿⣿⣿⣿⣿⣿⣿⣹⣿⣿⣿⣿⣿⣿⣿⣿⣿⣿⡿⣾⣿⢻⣿⣿⣿⣿⣿⣿⣿⣿⣿⣿⣿⣿⣿⢕⢕⣸⣿⣿⡿⣏⡇⣱⠗⢹⣿⢳⢸⢖⣕⢕⢕⢕⢀⢸⡕⠑⢕⢝⢻⣿⣿⣿⣿⣿⣿⣿⣿⣿⣿⣿⣿⣿⣿⣿⣿⣿⣿⣿⣿⣿⣿⣿⣿⣿⣿⣿⣿⣿⣿⣿⣿⣿⣿⣿⣿⣿⣿⣿⣿⣿⣿⣿⣿⣿⣿⣿⣿⣿⣯⣭⣿⣿⣿⣿⣟⣻⣿⣿⣿⢿⢿⢿⢿⣿⣿⣿⣿⣿⣿⣿⣿⣿⣿⣿⣿⣿⣿⣿⣿⣿⣿⣿⣿⣿⣿⣿⣿⣿⣿⣿⡿⢿⡿⡿⢿⢟⣹⣶⣿⣿⣿⣿⣿⣿⣿⣿⣿⣿⣿⣿⣿⣷⣷⣷⣷⣷⣵⣵⢕⡕⢕⢕⢕⢕⢕⢕⢕⢕⢕⢕⣱⣷⣾⣿⣿⣿⣿⣿⣿⣿⣿⣿⣿⣿⣿⣿⣿⣿⣿⣿⣿⣿⣿⠀</a:t>
            </a:r>
            <a:br/>
            <a:r>
              <a:t>⣿⣿⣿⣿⣿⡎⡿⣿⣿⣿⣿⣿⣿⡿⣿⣿⣿⣿⣿⣿⣿⣿⡿⣽⢹⣿⣿⣿⣿⣿⣿⣿⣿⣿⢻⣿⣿⣿⣿⣿⣿⣿⣿⢿⣿⣿⣟⣿⣿⣿⣿⣿⣿⣿⣿⣿⡿⣿⢻⡏⢕⢕⣿⣿⡟⣼⢟⡼⢕⢕⣾⡟⡾⢕⣿⢻⢸⣧⡇⢕⢸⡇⠑⢕⠑⢕⣼⣿⣿⣿⣿⣿⣿⣿⣿⣿⣿⣿⣿⣿⣿⣿⣿⣿⣿⣿⣿⣿⣿⣿⣿⣿⣿⣿⣿⣿⣿⣿⣿⣿⣿⣿⣿⣿⣿⣿⣿⣿⣿⣿⣿⣿⣿⣿⣿⣿⣿⣿⣿⣿⣿⣿⣿⣿⣿⣿⣿⣿⣿⣿⣿⣷⣷⣷⣷⣶⣷⣧⣽⣽⣽⣽⣭⣝⣟⣏⣟⣟⡟⢟⢟⢟⢕⢜⢿⢿⢏⢕⢍⢏⢕⢱⢾⠿⢿⢿⢿⢿⢿⢿⢿⢟⣟⢟⡟⣟⣟⢟⣟⢿⢿⣿⣿⣿⣿⣿⣿⢕⢔⢵⢕⢕⢕⢕⢕⣳⣿⣿⣿⣿⣿⣿⣿⣿⣿⣿⣿⣿⣿⣿⣿⣿⣿⣿⣿⣿⣿⣿⣿⣿⠀</a:t>
            </a:r>
            <a:br/>
            <a:r>
              <a:t>⣧⣕⣱⣑⣕⡕⣽⣕⡝⢍⡟⢟⢟⢗⣟⢻⢿⢟⢿⢷⢿⢟⢿⢿⢸⣿⣿⣿⣿⣿⣿⣽⣿⣿⢸⣿⣿⣿⣟⣟⢿⢿⣿⣾⣿⣿⣿⣿⣿⡏⣿⣿⣿⣿⣿⣿⡇⡿⣼⢇⢕⢜⢫⢝⢜⢏⡾⢕⣨⢹⢟⢕⢕⡇⣿⣼⣼⣿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⢕⢕⢕⢕⢕⢕⢕⢕⢕⢕⢕⢕⢕⢕⢕⢕⢜⢕⢕⣕⣱⣾⣿⣿⣿⣿⣿⣿⣿⣿⣿⣿⣿⣿⣿⣿⣿⣿⣿⣿⣿⣿⣿⣿⣿⣿⣿⠀</a:t>
            </a:r>
            <a:br/>
            <a:r>
              <a:t>⣿⣿⣽⣻⢿⣿⢜⢿⣿⣾⣿⣿⣿⠧⣿⣿⣿⣿⣿⣼⡿⣵⣷⡇⣷⣷⣷⣷⣷⣵⡕⢝⢝⢝⢕⢝⢝⢝⢝⢟⢿⣏⣯⣙⣿⣿⣿⣿⣿⣿⣿⣿⡇⣿⣿⣿⡇⢳⡏⢕⢱⢎⢜⢝⠕⢜⢟⢱⢿⢎⢕⢣⢕⢱⢏⡟⣫⡕⢕⢀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⢔⢕⢕⢕⢕⢕⢕⢕⢕⢕⢕⢕⢕⢕⢕⢕⢕⢕⢕⢕⢕⢕⢕⢵⡵⠕⢕⢕⢕⢕⢕⢕⢕⢕⢕⢕⢵⣿⣿⣿⣿⣿⣿⣿⣿⣿⣿⣿⣿⣿⣿⣿⣿⣿⣿⣿⣿⣿⣿⣿⣿⣿⣿⣿⣿⠀</a:t>
            </a:r>
            <a:br/>
            <a:r>
              <a:t>⣿⣿⣿⣿⣵⡏⢕⢱⣝⡻⢿⠿⢟⢰⣿⣿⣿⣿⣿⣿⣽⣿⣿⡇⣿⣿⣿⣿⣿⣿⣱⣷⣾⡿⢗⢕⢕⢕⢕⢕⢕⢝⢻⣿⣿⣿⣿⣿⣿⣿⣿⣿⣿⣿⣿⣿⣿⢸⢕⢕⢕⢕⢕⢕⢕⢕⢕⢕⢕⢳⢇⢜⡺⢕⢸⡇⢝⣱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⡿⢟⢇⢔⢕⢕⢕⢕⢕⢕⢕⢕⢕⢕⢕⢕⢕⢕⢕⢕⢕⢕⢕⢕⢕⢕⢕⢕⢵⣵⣵⣵⣵⣕⣕⣕⣕⣔⡕⡖⢕⢝⢟⢻⢿⢿⢿⢿⢿⣿⣿⣿⣿⣿⣿⢿⣿⣿⣿⣿⣿⣿⣿⣿⣿⣿⣿⣿⠀</a:t>
            </a:r>
            <a:br/>
            <a:r>
              <a:t>⣿⣿⣿⣿⡿⢕⢕⣸⣿⣿⣷⣷⣷⣱⣿⣿⣿⣿⣿⣷⣿⣿⣿⡇⣿⣿⢻⣿⣿⣿⣿⣿⣿⢵⡧⢕⢕⢕⢕⢕⢕⢱⣕⣽⣿⣿⣿⣿⣿⣿⣿⣿⣿⣿⣿⣿⣿⢇⣕⣕⢕⢕⠑⢕⠕⢑⢕⢕⢕⢕⢕⢜⢟⢕⣷⢕⡾⡇⢕⠺⠇⢜⢜⢱⢸⣿⣿⣿⣿⣿⣿⣿⣿⣿⣿⣿⣿⣿⣿⣿⣿⣿⣿⣿⣿⣿⣿⣿⣿⣿⣿⣿⣿⣿⣿⣿⣿⣿⣿⣿⣿⣿⣿⣿⣿⣿⣿⣿⣿⣿⣿⣿⣿⣿⣿⣿⣿⣿⣿⣿⣿⣿⣿⣿⣿⣿⣿⣿⣿⣿⣿⣿⣿⣿⣿⣿⣿⣿⣿⣿⣿⣿⣿⣿⣿⣿⣿⣏⣿⢿⣿⢟⢕⢕⢕⢕⣕⢕⢕⢕⢕⢕⢕⢕⢕⢕⢕⢕⢕⢕⢕⢕⢕⢕⢕⢕⢕⢕⢕⢕⢜⢻⣿⣿⣿⣿⣿⣿⣿⣿⣿⣿⣷⣷⣵⣕⡝⢻⣿⣷⣷⣷⣷⣷⣵⣵⣵⣝⣝⣝⣝⣝⣝⡍⠟⠟⢟⢟⢟⢿⠀</a:t>
            </a:r>
            <a:br/>
            <a:r>
              <a:t>⣿⣿⣿⡿⢕⢕⢕⢸⣿⣿⣧⣿⣿⣿⣿⣿⣿⣿⣿⣾⣿⣿⣿⣿⣿⡟⣿⣿⣿⣿⣿⣿⡯⢕⢕⢕⢕⢕⢕⢕⢕⢸⣿⣿⣿⣿⣿⣿⣿⣿⣿⣿⣿⣿⣿⣿⣿⡏⢜⢕⢕⠕⠀⢕⢕⡜⢕⢕⢕⢕⡕⢕⢕⣼⣿⢹⣿⣧⢐⢀⣔⢕⢱⣵⣿⣿⣿⣿⣿⣿⣿⣿⣿⣿⣿⣿⣿⣿⣿⣿⣿⣿⣿⣿⣿⣿⣿⣿⣿⣿⣿⣿⣿⣿⣿⣿⣿⣿⣿⣿⣿⣿⣿⣿⣿⣿⣿⣿⣿⣿⣿⣿⣿⣿⣿⣿⣿⣿⣿⣿⣿⣿⣿⣿⣿⣿⣿⣿⣿⣿⣿⣿⣿⣿⣿⣿⣿⣿⣿⣿⣿⣿⣿⣿⣿⣿⡿⢇⢱⣿⢏⢕⢕⢕⢕⢕⢕⢕⢕⢕⢕⢕⢕⢕⢕⢕⢕⢕⢕⢕⢕⢕⢕⢕⢕⢕⢕⢕⢕⢕⢕⢕⢿⣿⣿⣿⣿⣿⣿⣿⣿⣿⣿⣿⣿⣿⣿⣮⡜⢻⢿⣿⣿⣿⣷⢿⣿⣿⣿⣿⣿⣿⣿⣿⣿⣿⣿⣿⣿⣿⠀</a:t>
            </a:r>
            <a:br/>
            <a:r>
              <a:t>⣿⣿⣿⢕⢕⢕⢕⢜⣿⣿⢿⣿⣿⢿⣿⣿⣿⣿⣿⣿⣿⢟⣿⡇⢸⣷⣿⣿⣿⣿⣿⣿⣿⡕⠕⢕⣜⢕⡕⢱⢳⣿⣿⣿⣿⣿⣿⣿⣿⣿⣿⣿⣿⣿⣿⣿⣿⣇⢕⢕⢕⢀⢀⠕⢕⢇⡇⡕⢕⠵⢱⣱⡟⣿⣿⢸⣿⣿⣕⢱⢇⢇⢕⢸⣿⣿⣿⣿⣿⣿⣿⣿⣿⣿⣿⣿⣿⣿⣿⣿⣿⣿⣿⣿⣿⣿⣿⣿⣿⣿⣿⣿⣿⣿⣿⣿⣿⣿⣿⣿⣿⣿⣿⣿⣿⣿⣿⣿⣿⣿⣿⣿⣿⣿⣿⣿⣿⣿⣿⣿⣿⣿⣿⣿⣿⣿⣿⣿⣿⣿⣿⣿⣿⣿⣿⣿⣿⣿⣿⣿⣿⣿⣿⣿⣿⢟⡕⢕⢸⣿⢕⢕⢕⢕⢕⢕⠕⠁⢑⢔⢕⢕⢕⢕⢕⢕⢕⢕⢕⢕⢕⢕⢕⢕⢕⢕⢕⢕⢕⢕⢕⢕⢸⣿⣿⣿⣿⣿⣿⣿⣿⣿⣿⣿⣿⣿⣟⡟⠿⣧⢕⢝⢿⣿⣿⣽⣿⣿⣿⣿⣿⣿⣿⣿⣿⣿⣿⣿⣿⣿⠀</a:t>
            </a:r>
            <a:br/>
            <a:r>
              <a:t>⣿⣿⢇⢕⢕⢕⢕⢕⣿⡿⣿⣿⣿⣼⣿⣿⣿⣿⣿⣿⡟⣾⣿⡟⡇⣿⣿⣿⣿⣿⣿⣿⢿⣿⣧⡕⢹⣿⣇⣵⣾⣿⣿⣿⣿⣿⣿⣿⣿⣿⣿⣿⣿⣿⣿⣿⣿⢇⣱⡕⢸⣟⢕⣵⢜⢕⢧⢕⢕⢸⣿⣳⣿⡿⢿⢜⢿⣿⣿⡕⢕⡕⢸⢱⣿⣿⣿⣿⣿⣿⣿⣿⣿⣿⣿⣿⣿⣿⣿⣿⣿⣿⣿⣿⣿⣿⣿⣿⣿⣿⣿⣿⣿⣿⣿⣿⣿⣿⣿⣿⣿⣿⣿⣿⣿⣿⣿⣿⣿⣿⣿⣿⣿⣿⣿⣿⣿⣿⣿⣿⣿⣿⣿⣿⣿⣿⣿⣿⣿⣿⣿⣿⣿⣿⣿⣿⣿⣿⣿⣿⣿⣿⣿⡿⢏⣾⡕⢕⢸⣟⢕⢕⢕⢕⢕⢕⢕⢕⢕⢕⢕⢕⢕⢕⢕⢕⢕⢕⢕⢕⢕⢕⢕⢕⢕⢕⢕⢕⢕⢕⢕⢕⢜⢻⣿⣿⡿⣿⣿⣿⣿⣿⣿⣿⡛⢟⠝⡫⠗⢜⢕⢕⢕⢝⢧⠯⢟⢔⢻⣿⣿⣿⣿⣿⣯⠁⠀⠀⠀⠀⠀</a:t>
            </a:r>
            <a:br/>
            <a:r>
              <a:t>⣿⣿⢕⢕⢕⢕⢕⢕⢻⢿⣿⣿⣿⣿⣿⣿⣿⣿⣿⣿⣹⣿⣿⡧⢇⣿⣿⣿⣿⣿⣿⣿⣿⣷⣜⡕⣽⣽⣾⣿⣿⣿⣿⣿⣿⣿⣿⣿⣿⣿⣿⣿⣿⣿⣿⣿⡟⢱⣿⢱⣽⡝⡜⢕⢕⢕⢜⠇⢕⢕⢜⢝⢿⣿⣷⢕⢹⢟⢏⢕⢱⢇⢕⢕⣿⣿⣿⣿⣿⣿⣿⣿⣿⣿⣿⣿⣿⣿⣿⣿⣿⣿⣿⣿⣿⣿⣿⣿⣿⣿⣿⣿⣿⣿⣿⣿⣿⣿⣿⣿⣿⣿⣿⣿⣿⣿⣿⣿⣿⣿⣿⣿⣿⣿⣿⣿⣿⣿⣿⣿⣿⣿⣿⣿⣿⣿⣿⣿⣿⣿⣿⣿⣿⣿⣿⣿⣿⣿⣿⣿⣿⣿⢟⢑⢍⢍⢕⢕⢕⢹⢕⢕⢕⢕⢕⢕⢕⢕⢕⢕⢕⢕⢕⢕⢕⢕⢕⢕⢕⢕⢕⢕⢕⢕⢕⢕⢕⢕⢕⢕⢕⢕⢕⢱⢕⢝⢎⢍⢍⢍⢟⢟⢄⢄⢔⢕⢕⢕⢕⢕⢕⢕⢕⢕⢕⢕⢕⢕⢕⢻⢿⣿⣿⣿⣿⡄⠀⠀⠀⠀⠀</a:t>
            </a:r>
            <a:br/>
            <a:r>
              <a:t>⣿⣿⢕⢕⢕⢕⢕⢕⢜⣿⣿⣿⣇⣿⣿⣿⢸⣿⣿⡏⣿⣿⣿⣧⢘⢸⣿⣿⣿⣿⣿⣿⣿⣿⣿⡇⣿⣿⣿⣿⣿⣿⣿⣿⣿⣿⣿⣿⣿⣿⣿⣿⣿⣿⣿⣿⣷⣾⣿⢸⡿⡱⢕⢕⢕⢕⢕⢕⢕⢕⢕⢕⢕⢕⡝⢕⢕⢕⢕⢕⢕⣼⢕⢕⢸⣿⣿⣿⣿⣿⣿⣿⣿⣿⣿⣿⣿⣿⣿⣿⣿⣿⣿⣿⣿⣿⣿⣿⣿⣿⣿⣿⣿⣿⣿⣿⣿⣿⣿⣿⣿⣿⣿⣿⣿⣿⣿⣿⢝⢝⢝⢟⢟⣿⣿⣿⣿⣿⣿⣿⣿⣿⣿⣿⣿⣿⣿⣿⣿⣿⣿⣿⣿⣿⣿⣿⣿⣿⣿⣿⣿⢯⡞⢕⢕⢕⢕⢕⢕⢆⢇⢕⢕⢕⢕⢕⢕⢕⢕⢕⢕⢕⢕⢕⢕⢕⢕⢕⢕⢕⢕⢕⢕⢕⢕⢕⢕⢕⢕⢕⢕⢕⢕⢕⢔⢕⢕⢕⢕⢕⢕⢕⢕⢕⢕⢕⢕⢕⢕⢕⢕⢕⢕⢕⢕⢕⢔⢛⢻⣷⣵⣵⣝⣝⣝⢝⢔⢔⢔⢔⠀</a:t>
            </a:r>
            <a:br/>
            <a:r>
              <a:t>⣿⣿⣧⣕⣕⣕⣕⣕⢕⣿⣿⣿⢿⣿⣿⣿⢸⣿⣿⣿⣿⣿⣿⣿⡖⣸⣿⣿⣿⣿⣿⣿⣿⣿⣿⢇⣿⣿⣿⣿⣿⣿⣿⣿⣿⣿⣿⣿⣿⣿⣿⣿⣿⣿⣿⣿⣿⣿⣿⡿⡱⢕⢕⢕⢕⢕⢕⢑⢕⢕⢕⢕⢕⡿⡇⠑⠕⢕⢕⢕⢕⠕⠕⢕⣸⣿⣿⣿⣿⣿⣿⣿⣿⣿⣿⣿⣿⣿⣿⣿⣿⣿⣿⣿⣿⣿⣿⣿⣿⣿⣿⣿⣿⣿⣿⣿⣿⣿⣿⣿⢿⢿⢟⢟⢝⢝⢕⢕⢕⢕⢕⢕⢕⢕⢕⢕⢕⢕⢕⢜⢝⢝⢝⢝⢝⢝⢝⢝⢟⢟⢟⢟⢟⢟⢟⢟⢻⢿⢿⢿⢗⢿⢿⢧⢕⣕⢕⢕⢕⢕⢕⢕⢕⢕⢕⢕⢕⢕⢕⢕⢕⢕⢕⢕⠕⢕⢕⠕⢕⢕⢕⢔⢕⢕⢕⢕⢕⢕⢕⢕⢕⢕⢕⢕⢕⢕⢕⢕⢕⢕⢕⢕⢕⠕⣕⣕⣵⣵⣵⣵⣷⣵⡕⢕⢕⢕⢕⢕⢕⢝⢝⢟⣟⣻⡽⠕⠕⠕⠎⠝⠀</a:t>
            </a:r>
            <a:br/>
            <a:r>
              <a:t>⣿⣿⣿⣿⣿⣿⣿⣿⣿⣿⣿⣿⣼⣿⣿⡏⢸⣿⣿⣿⣿⣿⣿⣿⣧⢕⢝⢜⢿⣿⣿⣿⣿⣿⣿⡇⣿⣿⣿⣿⣿⣿⣿⣿⣿⣿⣿⣿⣿⣿⣿⣿⣿⣿⣿⣿⣿⣿⣿⢳⢕⣵⣿⣿⣷⢕⢕⢕⠇⢕⣕⢕⢱⢜⣕⠀⠀⠁⢕⢕⠁⠀⠀⢜⣿⡇⣿⣿⣿⣿⣿⣿⣿⣿⣿⣿⣿⣿⣿⣿⣿⣿⣿⣿⣿⣿⣿⣿⣿⣿⣿⣿⢿⢿⢟⢟⢝⢝⢕⢕⢕⢕⢕⢕⢕⢕⢕⢕⢕⢕⢕⢕⢕⢕⢕⢕⢕⢕⢕⢕⢕⢕⢕⢕⢕⢕⢕⢕⢕⢕⢕⢕⢕⢕⢕⢕⢕⢕⢕⢕⢕⢕⢕⢕⢕⢕⢕⢕⢕⢕⢕⢔⢕⢕⢕⢔⢕⢕⠑⢕⢕⢕⢕⢕⢕⢕⢕⢅⢕⢕⢕⢕⢕⢕⢕⢕⢕⢕⢕⢕⢕⢕⣵⣷⣷⣷⣷⣶⣿⣧⢟⢿⢿⢿⢿⢿⢿⢿⢟⢟⢟⢝⢕⢕⢕⢕⢕⢕⢕⢕⢕⢕⢜⢫⡇⠀⠀⠀⠀⠀⠀</a:t>
            </a:r>
            <a:br/>
            <a:r>
              <a:t>⣿⣿⣿⣿⣿⣿⣿⣿⣿⣿⣿⡇⡼⣿⣿⢇⢕⣿⣿⣿⣿⣿⣿⣿⣿⣧⢕⢕⢜⢻⣿⣿⣿⣿⣿⢕⣿⣿⣿⣿⡿⢟⡹⢱⢻⣿⣿⣿⣿⣿⣿⣿⣿⣿⣿⣿⢕⢕⢕⢕⢜⢝⢻⢿⡿⢕⢕⢕⢘⢕⢷⢕⢸⢔⢝⠀⠀⠀⢕⢱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⢕⢐⢕⢔⠕⢕⢕⢕⢕⢕⢕⠕⠕⠕⠁⠕⢕⢕⢕⢕⢕⢕⢕⢕⢕⢕⢕⢕⢕⢕⢕⢕⢕⢕⢕⢕⢕⢕⢕⢕⢕⢕⢕⢕⢕⢕⢕⢕⢕⢕⢕⢕⢕⢕⢕⢕⢕⢕⢕⢕⢕⠕⠀⠀⠀⠀⠀⠀</a:t>
            </a:r>
            <a:br/>
            <a:r>
              <a:t>⣿⣿⣿⣿⣿⣿⣿⣿⣿⣿⣿⡇⢇⣿⣿⢕⢕⢻⣿⣿⣿⣿⣿⣿⣿⣿⡕⢕⢕⢕⢝⢿⣿⣿⣿⢕⣿⣿⣿⣿⣿⣕⢕⢕⢕⢻⣿⢿⣻⢽⢗⢟⢇⢝⢿⢿⢕⢕⢕⠔⢅⠅⢑⠕⠑⢕⢕⢕⢕⢕⢘⢇⢕⠔⠀⠀⠀⠀⠀⢵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⢕⢕⢄⢕⢕⢕⢕⢕⢕⢄⢔⠕⢄⢕⢕⢕⢕⢕⢕⢕⢕⢕⢕⢕⢕⢕⢕⢕⢕⢕⢕⢕⢕⢕⢕⢕⢕⢕⢕⢕⢕⢕⢕⢕⢕⢕⢕⢕⢕⢕⢕⢕⢕⢕⢕⢕⢕⢕⢕⠀⠀⠀⠀⠀⠀⠀</a:t>
            </a:r>
            <a:br/>
            <a:r>
              <a:t>⣿⣿⣿⣿⣿⣿⣿⣿⣿⣿⣿⡇⢕⢻⡇⢕⢕⢜⣿⣿⣿⣿⣿⣸⣿⣿⣷⢕⢕⢕⢕⢜⢻⣿⣿⢕⣿⣿⣿⣿⣿⣿⣇⢑⢕⢕⣵⢏⢕⢕⢕⢕⢕⢕⢕⢕⢕⢑⢅⢑⠑⢄⠀⠀⠀⠀⠁⢕⢕⢕⠀⠑⢕⢕⢕⠄⠀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⢕⢕⢕⢕⢕⢕⢕⠕⢕⢕⠕⠀⢕⢕⢕⢕⢕⢕⢕⢕⢕⢕⢕⢕⢕⢕⢕⢕⢕⢕⢕⢕⢕⢕⢕⢕⢕⢕⢕⢕⢕⢕⢕⢕⢕⢕⢕⢕⢕⢕⢕⢕⢕⢕⢕⢕⢕⢕⢕⠀⠀⠀⠀⠀⠀⠀</a:t>
            </a:r>
            <a:br/>
            <a:r>
              <a:t>⣿⣿⣿⣿⣿⣿⣿⣿⣿⣿⣿⢕⢕⢸⢇⢕⢕⢕⢸⣿⣿⣿⣿⣇⢿⣿⣿⣧⢕⢕⢕⢕⢕⢕⢍⢜⣿⣿⣿⣿⣿⣿⣿⣇⢅⢕⢕⢕⢕⣵⣷⣷⣕⣕⢕⢱⠁⢀⢁⠀⠁⠀⠀⠀⠀⠀⠀⠅⢑⠕⠀⠑⠁⠀⠁⠀⠀⠀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⢕⢕⢕⢕⢕⢕⢕⢀⢕⢔⠄⢕⢕⢕⢕⢕⢕⢕⢕⢕⢕⢕⢕⢕⢕⢕⢕⢕⢕⢕⢕⢕⢕⢕⢕⢕⢕⢕⢕⢕⢕⢕⢕⢕⢕⢕⢕⢕⢕⢕⢕⢕⢕⢕⢕⢕⢕⢕⢕⢄⠀⠀⠀⠀⠀⠀</a:t>
            </a:r>
            <a:br/>
            <a:r>
              <a:t>⣿⣿⣿⣿⣿⣿⣿⣿⣿⣿⡿⢕⢕⢸⢕⢕⢕⢕⢕⢝⣿⣿⣿⣿⡜⡇⢍⢿⣧⡕⢕⢕⢕⢕⢕⢕⣿⣿⣿⣿⣿⣿⣿⣿⡧⢕⢕⢕⢹⣿⣿⣿⣿⣿⢏⢕⠐⠁⢀⠀⠀⠀⠀⠀⠀⠀⠐⠁⠀⠀⠀⠀⠀⠀⠀⠀⠀⠀⠀⠀⠀⠀⠀⠀⠀⠀⠀⠀⢄⠈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⠕⢕⢕⢕⢕⢕⢕⢕⢕⢕⢕⢕⢕⢕⢕⢕⢕⢕⢕⢕⢕⢕⢕⢕⢕⢕⢕⢕⢕⢕⢕⢕⢕⢕⢕⢕⢕⢕⢕⢑⢕⢕⢕⢕⢕⢕⢕⢕⢕⠀⠀⠀⠀⠀⠀</a:t>
            </a:r>
            <a:br/>
            <a:r>
              <a:t>⣿⣿⣿⣿⣿⣿⣿⣿⣿⡿⢕⢕⢕⢜⢕⢕⢕⢕⢕⢕⡜⢿⣿⣿⣷⢕⢕⢕⢜⢳⣕⢕⢕⢕⢕⢕⣿⣿⣿⣿⣿⣿⣿⣿⡇⢕⢕⢕⢕⢝⣿⢿⢟⢝⢕⢕⠀⠀⠁⠀⠀⠀⠀⠀⠀⠀⠀⠀⠀⠀⠀⠀⠀⠀⠀⠀⢀⢄⢄⢄⠀⢀⢀⠀⠀⠀⠀⠀⠀⢕⠀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⢕⢕⢕⢕⢕⢔⢕⢕⢕⢕⠀⠀⠀⠀⠀⠀</a:t>
            </a:r>
            <a:br/>
            <a:r>
              <a:t>⣿⣿⣿⣿⣿⣿⣿⣿⡿⢕⢕⢕⢕⢕⢕⢕⢕⠕⢕⢕⣿⣎⢻⣿⣿⣧⢕⢕⢕⢕⢕⢕⢕⢕⡇⢕⣿⣿⣿⣿⣿⣿⣿⣿⣷⢅⢑⢑⠁⢄⠑⢕⢕⢕⢕⢕⢀⠀⠀⠀⠕⠁⠁⠀⠀⠀⠀⠀⠀⠀⠀⠀⢄⢄⠕⢔⢕⢕⢕⢕⢕⢕⢔⢔⢄⢀⠀⠀⠀⠀⢕⢕⢕⢕⢕⢕⢕⢕⢕⢕⢕⢕⢕⢕⢕⢕⢕⢕⢔⢕⢕⢕⢕⢕⢕⢕⢕⢕⢕⢕⢕⢕⢕⢕⢕⢕⢕⢕⢕⢕⢕⢕⢕⢕⢕⢕⢕⢕⢕⢕⢕⢕⢕⢕⢕⢕⢕⢕⢕⢕⢕⢕⢕⢕⢕⢕⢕⢕⢕⢕⢕⢕⢕⢕⢕⢕⢕⢕⢕⢕⢕⢕⢕⢕⢕⢕⠕⢕⢔⢀⢕⢕⢕⢕⢕⢕⠕⢕⢕⠀⠁⠑⢕⢕⢕⢕⢕⢕⢕⢕⢕⢕⢕⢕⢕⢕⢕⢕⢕⢕⢕⢕⢕⢕⢕⢕⢕⢕⢕⢕⢕⢕⢕⢕⢕⢕⢕⢕⢕⢕⢕⢕⢕⢕⢕⠀⠀⠀⠀⠀⠀</a:t>
            </a:r>
            <a:br/>
            <a:r>
              <a:t>⣿⣿⣿⣿⣿⣿⣿⡟⠱⢕⢕⢕⢕⢕⢕⢕⢕⢕⢕⢕⣿⣿⣷⣝⢿⣿⣇⢕⢕⢕⢕⢕⢑⣧⢕⢕⣿⣿⣿⣿⣿⣿⣿⣿⣿⣾⣷⡕⢄⢀⢄⢕⢕⢕⢕⢕⢄⠀⠀⠀⠀⠀⠀⠀⢀⢔⢔⢀⠀⠀⢄⠀⠑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⢕⢕⢕⢕⢔⠑⢕⢅⠁⢕⢕⢔⢕⠑⢀⢔⢕⢕⢕⢕⢕⢕⢕⢕⢕⢕⢕⢕⠅⠕⢕⢕⢕⢕⢕⢕⢕⢕⢕⢕⢕⢕⢕⢕⢕⢕⢕⢕⢕⢕⢕⢕⢕⢕⢕⢕⢕⢕⢕⢕⢄⢄⢄⢔⢔⠀</a:t>
            </a:r>
            <a:br/>
            <a:r>
              <a:t>⣿⣿⣿⣿⣿⣿⢏⢕⢕⢕⢕⢕⢕⢕⢕⢑⢕⢕⢕⢕⣿⣿⣿⣿⣧⡝⢿⣇⢕⢕⢕⡱⣿⣿⢕⢕⣿⣿⣿⣿⣿⣿⣿⣿⣿⡹⣿⢇⢕⢕⢔⢕⢕⢕⢕⢕⢕⢕⢄⠀⠀⠀⠀⠀⠑⢕⢕⢕⢕⣰⢕⠀⠀⠀⠔⢕⢕⢕⢕⢕⢕⢕⢕⢕⢕⢕⢕⢕⠀⠀⠀⠀⠀⠀⠀⢕⢕⢕⢕⢕⢕⢕⢕⢕⢕⢕⢕⢕⢕⢕⢕⢕⢕⢕⢕⢕⢕⢕⢕⢕⢕⢕⢕⢕⢕⢕⢕⢕⢕⢕⢕⢕⢕⢕⢕⢕⢕⢕⢕⢕⢕⢕⢕⢕⢕⢕⢕⢕⢕⢕⢕⢕⢕⢕⢕⢕⢕⢕⢕⢕⢕⢕⢕⢕⢕⢕⢕⢕⢕⢕⢕⢕⢕⠕⢕⠕⠁⢕⢕⢕⢕⢑⢕⢔⢕⢕⢕⡑⢅⢕⢕⢔⢕⢔⢕⢕⢕⢕⢕⢕⢕⢕⢕⢕⢔⠁⢑⢕⢕⢕⢕⢕⢕⢕⢕⢕⢕⢕⢕⢕⢕⢕⢕⢕⢕⢕⢕⢕⢕⢕⢕⢕⢕⢕⢕⢕⢕⢕⢕⢕⠀</a:t>
            </a:r>
            <a:br/>
            <a:r>
              <a:t>⣿⣿⣿⣿⡿⢏⢕⢕⢕⢕⢕⢕⢕⢕⢕⢕⢕⢕⢕⢕⢿⣿⣿⣿⣿⣿⣧⡝⢧⡕⢕⢸⣿⡿⢕⢡⣿⣿⣿⣿⣿⣿⣿⣿⣿⣿⡎⠁⠀⠄⢄⠁⢕⢕⠑⢕⢕⢕⢕⣕⢄⠀⠀⠀⠀⠀⠁⠑⢱⣿⡕⢀⠀⠀⠀⠀⠁⠑⠕⠕⢕⢕⢕⢕⠕⠕⠑⠁⠀⠀⠀⠀⠀⠀⠀⠕⢕⢕⢕⢕⢕⢕⢕⢕⢕⢕⢕⢕⢕⢕⢕⢕⢕⢕⢕⢕⢕⢕⢕⢕⢕⢕⢕⢕⢕⢕⢕⢕⢕⢕⢕⢕⢕⢕⢕⢕⢕⢕⢕⢕⢕⢕⢕⢕⢕⢕⢕⢕⢕⢕⢕⢕⢕⢕⢕⢕⢕⢕⢕⢕⢕⢕⢕⢕⢅⢕⢕⠱⢅⢣⢕⢕⢕⢕⠑⢀⢄⢕⠑⠑⠑⠀⢕⢕⢕⢕⢑⢕⢝⢕⢕⢕⢕⢕⢔⢁⢕⢕⢕⢕⢕⢕⢕⢕⢕⠕⢀⢕⢕⢕⢕⢕⢕⢕⢕⢕⢕⢕⢕⢕⢕⢕⢕⢕⢕⢕⢕⢕⢕⢕⢕⢕⢕⢕⢕⢕⢕⢕⢕⢕⠀</a:t>
            </a:r>
            <a:br/>
            <a:r>
              <a:t>⣿⣿⣿⢟⢕⢕⢕⢕⢕⢕⢕⢕⢕⢕⢕⢕⢕⢕⢕⢕⢸⣿⣿⣿⣿⣿⣿⡇⢕⢜⢇⢕⢋⠶⢕⢸⣿⣿⣿⣿⣿⣿⣿⣿⣿⣿⣧⡄⢀⢀⢀⠑⢕⢕⢕⢕⢕⢕⠑⠁⢕⠅⠐⠀⠀⠀⠀⠀⠁⢻⡇⢱⣄⠀⠀⠀⠀⠀⠀⠀⠀⠀⠀⠀⠀⠀⠀⣠⠔⠀⠀⠀⠀⠀⠀⠀⠀⢕⢕⢕⢕⢕⢕⢕⢕⢕⢕⢕⢕⢕⢕⢕⢕⢕⢕⢕⢕⢕⢕⢕⢕⢕⢕⢕⢕⢕⢕⢕⢕⢕⢕⢕⢕⢕⢕⢕⢕⢕⢕⢕⢕⢕⢕⢕⢕⢕⢕⢕⢕⢕⢕⢕⢕⢕⢕⢕⢕⢕⢕⢕⢕⢕⢕⢕⢕⢕⢕⢕⢕⢕⢕⢕⢕⢕⡕⢁⠀⢕⢔⠀⠀⠀⢕⢕⢕⡱⢏⢕⢗⢕⢕⢕⢕⢕⢕⢔⢀⠁⢕⢕⠕⢕⢕⢕⢕⢔⠁⢕⢕⢕⢕⢕⢕⢕⢕⢕⢕⢕⢕⢕⢕⢕⢕⢕⢕⢕⢕⢕⢕⢕⢕⢕⢕⢕⢕⢕⢕⢕⢕⢕⠀</a:t>
            </a:r>
            <a:br/>
            <a:r>
              <a:t>⢟⢏⢕⢕⢕⢕⢕⢕⢕⢕⢕⢕⢕⢕⢕⢕⢕⢕⢕⢕⢜⢟⢟⢝⢻⠿⢿⢕⢕⢕⢕⢕⢕⢆⢕⢸⣿⣿⣿⣿⣿⣿⣿⣿⣿⣿⣿⣿⣧⡕⢕⠀⠀⠁⠁⢕⢕⠕⠁⠀⠀⠀⠀⠀⠀⢀⢀⢔⠄⢏⢕⢕⢈⠁⠐⠀⠀⠀⠀⠀⠀⠀⠀⠀⠀⢀⠔⡱⠕⠀⠀⠀⠀⠀⠀⠀⢄⢕⢕⢕⢕⢕⢕⢕⢕⢕⢕⢕⢕⢕⢕⢕⢕⢕⢕⢕⢕⢕⢕⢕⢕⢕⢕⢕⢕⢕⢕⢕⢕⢕⢕⢕⢕⢕⢕⢕⢕⢕⢕⢕⢕⢕⢕⢕⢕⢕⢕⢕⢕⢕⢕⢕⢕⢕⢕⢕⢕⢕⢕⢕⢕⢕⢕⢕⢕⠐⢅⢕⢕⢕⢕⢕⢕⢜⢳⢕⠀⠀⠑⠀⠀⠀⢕⢜⢱⣿⣷⡱⢎⢗⢏⢇⢕⢕⢕⢕⢕⠀⠀⢕⠑⢕⠑⢕⠁⢕⠀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⣿⣷⢕⠀⠀⢕⠀⢕⢕⠀⠀⠀⠀⠀⠀⠀⠀⠁⢀⠀⢑⢁⢱⢅⢑⠕⠔⠀⠀⠀⠀⠀⠀⠀⠀⢀⣁⣜⡝⠃⠀⠀⠀⠀⠀⠀⠀⠀⠀⢕⢕⢕⢕⢕⢕⢕⢕⢕⢕⢕⢕⢕⢕⢕⢕⢕⢕⢕⢕⢕⢕⢕⢕⢕⢕⢕⢕⢕⢕⢕⢕⢕⢕⢕⢕⢕⢕⢕⢕⢕⢕⢕⢕⢕⢕⢕⢕⢕⢕⢕⢕⢕⢕⢕⢕⢕⢕⢕⢕⢕⢕⢕⢕⢕⢕⠑⠁⠀⠑⠄⢕⢕⢕⢕⢕⢕⢕⠑⢔⢄⠀⠀⠀⢄⢕⢕⢸⡯⢕⢕⢕⢕⢕⢕⢕⢕⢕⢕⢕⢕⠀⠕⠄⠁⠀⠁⠁⠕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⠕⢸⣿⣿⣿⣿⣿⣿⣿⣿⣿⣿⣿⣿⣿⣿⡇⠀⠀⢕⠄⠑⠀⢀⠀⠀⠀⠀⠀⠀⠁⠀⠐⠐⠐⠀⠀⠑⠕⠑⠑⠀⢀⠀⠀⠀⠀⠀⠀⠔⠕⠑⠀⠀⠀⠀⠀⠀⠀⠀⠀⢔⢕⢕⢕⢕⢕⢕⢕⢕⢕⢕⢕⢕⢕⢕⢕⢕⢕⢕⢕⢕⢕⢕⢕⢕⢕⢕⢕⢕⢕⢕⢕⢕⢕⢕⢕⢕⢕⢕⢕⢕⢕⢕⢕⢕⢕⢕⢕⢕⢕⢕⢕⢕⢕⢕⢕⢕⢕⢕⢕⢕⢕⢕⢕⢕⢕⢕⢕⢕⢄⠀⠀⠀⠀⠀⠁⢕⢕⢕⢕⢔⢕⢕⠔⢀⢕⢕⢕⢕⢜⢣⣧⣵⣶⣷⢕⢕⢕⢕⢕⠕⢑⠀⠁⠑⠀⠀⠔⠀⠀⠐⠀⠀⠁⢕⢕⢕⢕⢕⢕⢕⢕⢕⢕⢕⢕⢕⢕⢕⢕⢕⢕⢕⢕⢕⢕⢕⢕⢕⢕⢕⢕⢕⢕⢕⠀</a:t>
            </a:r>
            <a:br/>
            <a:r>
              <a:t>⣿⣿⣿⣿⣿⣿⣿⣿⣿⣿⣿⣿⣿⣿⣿⣿⣽⣵⣵⣵⣵⣼⣿⣿⣷⣵⣽⣽⣽⣭⣕⢕⢕⢕⢕⢕⢹⣿⣿⣿⣿⣿⣿⣿⣿⣿⣿⣿⣿⣿⣿⢔⢀⢕⢔⠀⠀⠁⠀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⢑⢅⢅⠑⢕⢕⢑⠀⠀⠀⠀⠀⠀⠁⠁⢔⢕⣑⡔⢕⠀⢸⢕⢕⢅⣵⣾⢧⣾⣿⢕⢕⡕⢕⢕⢕⠁⠀⢕⢕⠀⠀⠀⠀⠀⠄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⣇⢕⢕⢕⢕⢕⢻⣿⣿⣿⣿⣿⣿⣿⣿⣿⣿⣿⣿⡟⢕⢕⢕⢕⢔⢄⠔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⠕⢕⢕⢕⢕⢐⢕⠀⠀⠀⢔⢔⢄⢔⣱⣵⣿⣿⢕⢕⢔⣾⢕⢕⢆⡺⢟⢝⢝⢝⢅⠁⢜⢕⢔⠐⢀⢔⢕⢕⠀⢀⢔⢄⢀⠀⠀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⣧⢕⢕⢕⢕⢕⢻⣿⣿⣿⣿⣿⣿⣿⣿⣿⣿⣿⡇⢕⢕⢕⢅⢕⠑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⢕⢕⢕⢗⢇⢕⢕⢕⢕⢇⢄⢔⠕⠁⢅⣵⣿⣿⣿⡿⢇⢅⣵⣿⣿⢱⡅⠗⢕⢕⢕⢕⢕⢕⢕⢔⢅⢔⢔⢕⢕⢕⢔⢔⢕⢕⢕⢕⢔⢄⢀⠀⠀⠀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⣷⡕⢕⢕⢕⢕⢻⣿⣿⣿⣿⣿⣿⣿⣿⣿⣿⢇⢕⢕⢕⢕⠑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⣡⣵⣷⣕⢕⢕⢕⢜⡧⢔⢔⢎⢞⣻⣿⣿⢟⢕⢕⢕⣿⣿⣿⡕⢕⢜⢕⢕⢕⢕⢕⢕⢕⢕⢅⢁⢕⢑⢅⢄⢕⢕⢕⢕⢕⢕⢕⢕⢕⠀⠀⠀⠀⠁⠁⠁⠁⠁⠁⠑⠑⠕⠕⠕⢕⢕⢕⢕⢕⢕⢕⢕⢕⢕⢕⢕⢕⢕⢕⢕⢕⢕⢕⠀</a:t>
            </a:r>
            <a:br/>
            <a:r>
              <a:t>⣿⣿⣿⣿⣿⣿⣿⣿⣿⣿⣿⣿⣿⣿⣿⣿⣿⣿⣿⣿⣿⣿⣿⣿⣿⣿⣿⣿⣿⣿⣿⣿⣿⣿⣿⡕⢕⢕⢕⢕⢻⣿⣿⣿⣿⣿⣿⣿⣿⣿⢕⢕⢕⠁⠀⠀⠀⠀⠀⠀⠀⠀⠀⠀⠀⠀⠀⠀⠀⠀⠀⠀⠀⠀⠀⠀⠀⠀⢕⢔⢀⠀⠀⠀⠀⠀⠘⢕⢕⢕⢕⢕⢕⢕⢕⢕⢕⢕⢕⢕⢕⢕⢕⢕⢕⢕⢕⢕⢕⢕⢕⢕⢕⢕⢕⢕⢕⢕⢕⢕⢕⢕⢕⢕⢕⢕⢕⢕⢕⢕⢕⢕⢕⢕⢕⢕⢕⢕⢕⢕⢕⢕⢕⢕⢕⢕⢕⢕⢕⢕⢕⢕⢕⢕⢕⢕⢕⣵⣷⣿⣿⣧⡕⢕⢱⣼⣕⣣⢕⢜⣐⣿⣿⢕⢕⢕⢷⡹⣿⣿⣧⢣⢕⢕⢕⢕⢕⢕⢕⢕⢕⠑⢕⢔⢕⠕⢕⣑⣕⢕⢕⢕⢕⢕⠑⠀⠀⠀⠀⠀⠀⠀⠀⠀⠀⠀⠀⠀⠀⠀⠀⠀⠀⠀⠁⠑⠕⢕⢕⢕⢕⢕⢕⢕⢕⢕⢕⢕⢕⢕⠀</a:t>
            </a:r>
            <a:br/>
            <a:r>
              <a:t>⣿⣿⣿⣿⣿⣿⣿⣿⣿⣿⣿⣿⣿⣿⣿⣿⣿⣿⣿⣿⣿⣿⣿⣿⣿⣿⣿⣿⣿⣿⣿⣿⣿⣿⣿⣿⡇⢕⢕⢕⢕⢹⣿⣿⣿⣿⣿⣿⣿⡇⢕⠇⠀⠀⠀⠀⠀⠀⠀⠀⠀⢀⢔⠀⠀⠀⠀⠔⢕⠀⠀⠀⠀⠀⠀⠀⠀⠀⢕⢕⢕⢄⠀⠀⠀⠀⠀⠑⢕⢕⢕⢕⢕⢕⢕⢕⢕⢕⢕⢕⢕⢕⢕⢕⢕⢕⢕⢕⢕⢕⢕⢕⢕⢕⢕⢕⢕⢕⢕⢕⢕⢕⢕⢕⢕⢕⢕⢕⢕⢕⢕⢕⢕⢕⢕⢕⢕⢕⢕⢕⢕⢕⢕⢕⢕⢕⢕⢕⢕⢕⢕⢕⢕⢕⢕⢕⢝⢍⢝⢿⣿⣿⣿⣧⡸⣿⣿⣿⣷⡜⠿⢿⢹⣵⣷⣧⣷⣷⣷⣷⣷⣷⣷⣵⣵⣵⣵⣵⣵⣵⣕⡔⢕⢅⢕⣎⣵⣿⣿⣷⡕⢕⢕⢕⠀⠀⠀⠀⠀⠀⠀⠀⠀⠀⠀⠀⠀⠀⠀⠀⠀⠀⠀⠀⠀⠀⠀⠀⠕⢕⢕⢕⢕⢕⢕⢕⢕⢕⢕⢕⠀</a:t>
            </a:r>
            <a:br/>
            <a:r>
              <a:t>⣿⣿⣿⣿⣿⣿⣿⣿⣿⣿⣿⣿⣿⣿⣿⣿⣿⣿⣿⣿⣿⣿⣿⣿⣿⣿⣿⣿⣿⣿⣿⣿⣿⣿⣿⣿⣿⣖⣳⣔⡅⢕⣹⣿⣿⣿⣿⣿⣿⢱⠑⠀⠀⠀⠀⠀⠀⠀⠀⠀⢔⢕⢕⢄⢄⢀⢀⠀⠁⠀⠀⠀⠀⢄⣀⣔⣔⣔⣷⣧⣕⢕⢕⢀⠀⠀⠀⠀⢕⢕⢕⢕⢕⢕⢕⢕⢕⢕⢕⢕⢕⢕⢕⢕⢕⢕⢕⢕⢕⢕⢕⢕⢕⢕⢕⢕⢕⢕⢕⢕⢕⢕⢕⢕⢕⢕⢕⢕⢕⢕⢕⢕⢕⢕⢕⢕⢕⢕⢕⢕⢕⢕⢕⢕⢕⢕⢕⢕⢕⢕⢕⢕⢕⢕⢕⢕⠕⠀⠁⠀⠹⢿⣿⣿⡇⣿⣿⣿⣿⡇⢕⢕⣾⣿⣿⣿⣿⣿⣿⣿⣿⣿⣿⣿⣿⣿⣿⣿⣿⣿⣿⣿⣾⣽⣷⣴⣝⡟⢻⢿⣿⣧⢕⢕⢕⠕⢀⠀⠀⠀⠀⠀⠀⠀⠀⠀⠄⢀⢀⠀⠀⠀⠀⠀⠀⠀⠀⠀⠀⠑⢕⢕⢕⢕⢕⢕⢕⢕⢕⢕⠀</a:t>
            </a:r>
            <a:br/>
            <a:r>
              <a:t>⣿⣿⣿⣿⣿⣿⣿⣿⣿⣿⣿⣿⣿⣿⣿⣿⣿⣿⣿⣿⣿⣿⣿⣿⣿⣿⣿⣿⣿⣿⣿⣿⣿⣿⣿⣿⣿⣿⣿⣷⣿⣶⣷⣿⣿⣿⣿⣿⣟⡷⠀⠀⠀⠀⠀⠀⠀⠀⠀⢕⠕⢕⢕⢕⢕⢕⠕⢕⢕⠀⠀⠀⠀⠱⣿⣿⣿⣿⣿⣿⣿⣿⣇⢕⠁⠐⠀⠕⡕⢕⢕⢕⢕⢕⢕⢕⢕⢕⢕⢕⢕⢕⢕⢕⢕⢕⢕⢕⢕⢕⢕⢕⢕⢕⢕⢕⢕⢕⢕⢕⢕⢕⢕⢕⢕⢕⢕⢕⢕⢕⢕⢕⢕⢕⢕⢕⢕⢕⢕⢕⢕⢕⢕⢕⢕⢕⢕⢕⢕⢕⢕⢕⢕⢕⢕⠑⠀⠀⠀⢀⣵⡧⢝⢿⣿⢹⣿⣿⡟⢕⢕⣼⣿⣿⣿⣿⣿⣿⣿⣿⣿⣿⣿⣿⣿⣿⣿⣿⣿⣿⣿⣿⣿⣿⣿⣿⣿⣿⣿⣿⣿⣿⣷⣕⡕⠕⠀⠀⠀⠀⠀⠀⠀⠀⠀⠀⠀⠁⠑⢕⢔⢄⠀⠀⠀⠀⠀⠀⠀⠀⠁⢕⢕⢕⢕⢕⢕⢕⢕⢕⠀</a:t>
            </a:r>
            <a:br/>
            <a:r>
              <a:t>⣿⣿⣿⣿⣿⣿⣿⣿⣿⣿⣿⣿⣿⣿⣿⣿⣿⣿⣿⣿⣿⣿⣿⣿⣿⣿⣿⣿⣿⣿⣿⣿⣿⣿⣿⣿⣿⣿⣿⣿⣿⣿⣿⣿⣿⣿⣿⣿⢏⠕⠀⠀⠀⠀⠀⠀⠀⠀⠀⠀⢑⢑⢑⢑⢑⢑⢑⢑⢑⠀⢀⢀⠄⠘⣿⣿⣿⣿⣿⣿⣿⣿⣿⢕⠀⠀⠀⠀⢹⡕⢕⢕⢕⢕⢕⢕⢕⢕⢕⢕⢕⢕⢕⢕⢕⢕⢕⢕⢕⢕⢕⢕⢕⢕⢕⢕⢕⢕⢕⢕⢕⢕⢕⢕⢕⢕⢕⢕⢕⢕⢕⢕⢕⢕⢕⢕⢕⢕⢕⢕⢕⢕⢕⢕⢕⢕⢕⢕⢕⢕⢕⢕⢕⢕⠑⠀⠀⠀⢄⢕⣿⠇⢇⢑⣧⡕⠟⢏⢕⢕⣾⣿⣿⣿⣿⣿⣿⣿⣿⣿⣿⣿⣿⣿⣿⣿⣿⣿⣿⣿⣿⣿⣿⣿⣿⣿⣿⣿⣿⣿⣿⣿⣿⣿⢏⢔⠀⠀⠀⠀⠀⠀⠀⠀⠀⠀⠀⠀⠀⠀⠑⢕⢕⢀⠀⠀⠀⠀⠀⠀⠀⠀⢕⢕⢕⢕⢕⢕⢕⢕⠀</a:t>
            </a:r>
            <a:br/>
            <a:r>
              <a:t>⣿⣿⣿⣿⣿⣿⣿⣿⣿⣿⣿⣿⣿⣿⣿⣿⣿⣿⣿⣿⣿⣿⣿⣿⣿⣿⣿⣿⣿⣿⣿⣿⣿⣿⣿⣿⣿⣿⣿⣿⣿⣿⣿⣿⣿⣿⣿⣿⠜⠀⢀⠄⢀⢄⢔⢕⢕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⢑⣹⢔⣱⢞⢟⠕⠀⠕⣱⣿⣿⣿⣿⣿⣿⡏⢕⢜⢍⢿⣿⣿⣿⣿⣿⣿⣿⣿⣿⣿⣿⣿⣿⣿⣿⣿⣿⣿⣿⣿⣿⣿⢟⢕⢕⠀⠀⠀⠀⠀⠀⠀⠀⠀⠀⠀⠀⠀⠀⠀⠀⠀⠑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⡿⠁⠁⠀⠔⠟⠑⠑⠑⠁⠀⠀⠀⠑⠑⠑⠀⠀⠀⠀⠁⢕⢕⢕⠁⠀⠡⢕⢿⢿⢟⣟⣹⣽⣷⣷⡇⢕⠀⠀⠀⠀⠀⢕⢕⢕⢕⢕⢕⢕⢕⢕⢕⢕⢕⢕⢕⢕⢕⢕⢕⢕⢕⢕⢕⢕⢕⢕⢕⢕⢕⢕⢕⢕⢕⢕⢕⢕⢕⢕⢕⢕⢕⢕⢕⢕⢕⢕⢕⢕⢕⢕⢕⢕⢕⢕⢕⢕⢕⢕⢕⢕⢕⢕⢕⠁⠀⠀⠀⣰⣧⣕⣡⣿⡟⢕⢕⠕⠀⠀⢕⢻⣿⣿⣿⣿⣿⣿⣇⡕⢕⣵⣿⣿⣿⣿⣿⣿⣿⣿⣿⣿⣿⣿⣿⣿⣿⣿⣿⣿⣿⣿⢿⢟⢕⢕⢕⢄⠀⠀⠀⠀⠀⠀⠀⠀⠀⠀⠀⠀⠀⠀⠀⠀⠀⠀⠀⠁⠀⠀⠀⠀⠀⠀⠀⠀⠀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⢕⠁⠀⢀⢕⢕⢕⢕⢕⢕⢕⢕⢕⢕⢕⢕⢕⢕⢕⢕⢕⢕⢕⢕⢕⢕⢕⢕⢕⢕⢕⢕⢕⢕⢕⢕⢕⢕⢕⢕⢕⢕⢕⢕⢕⢕⢕⢕⢕⢕⢕⢕⢕⢕⢕⢕⢕⢕⢕⢕⢕⢕⢕⢕⢕⠑⠀⠀⠀⣱⡿⢏⢜⢜⢝⠑⠑⠕⠀⠀⢕⢕⢕⢝⢿⣿⣿⣿⣿⣿⣿⣿⣿⣿⣿⣿⣿⣿⣿⣿⣿⣿⣿⣿⣿⣿⣿⣿⣿⣿⢿⢏⢕⢕⢕⢕⢕⢕⢕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⠀⠀⠀⠀⢕⢕⢕⢕⢕⢝⢿⣿⣿⣿⣿⣿⣿⣿⣿⣿⣿⣿⣿⣿⣿⣿⣿⣿⣿⣿⢿⢟⢝⢕⢕⢕⢕⢕⢕⢕⢕⢕⢕⢕⢄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⠁⢕⢕⢕⢕⢕⢕⢕⢕⢅⠁⢕⢕⠀⠀⠀⠘⢇⢕⢇⢕⢕⢕⢕⢕⢕⢕⢕⢕⢕⢕⢕⢕⢕⢕⢕⢕⢕⢕⢕⢕⢕⢕⢕⢕⢕⢕⢕⢕⢕⢕⢕⢕⢕⢕⢕⢕⢕⢕⢕⢕⢕⢕⢕⢕⢕⢕⢕⢕⢕⢕⢕⢕⢕⢕⢕⢕⢕⠀⠀⠀⣱⢏⢕⢑⢁⢁⠁⠐⠔⠔⠀⠀⢄⢕⢕⢕⢕⢕⢕⢕⢝⢻⣿⣿⣿⣿⣿⢿⢝⢝⢿⣿⡿⢟⢝⢕⢜⢕⢕⢕⢕⢕⢕⢕⢕⢕⢕⢕⢕⢕⢕⢕⢕⢕⢀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⠄⠀⠀⢕⢕⢕⢕⢕⢕⢕⢕⢕⢕⢜⢟⢿⣿⡟⢕⢕⢕⢕⢔⢕⢕⢕⢕⢕⢕⢕⢕⢕⢕⢕⢕⢕⢕⢕⢕⢕⢕⢕⢕⢕⢕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⢀⠀⠀⢕⢕⢕⢕⢕⢕⢕⢕⢕⢕⢕⢕⢕⢕⢕⢕⢕⢕⢕⢕⢕⢕⢕⢕⢕⢕⢕⢕⢕⢕⢕⢕⢕⢕⢕⢕⢕⢕⢕⢕⢕⢕⢕⢕⠀⠀⠀⢀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⠑⠁⠄⠄⠀⢄⢕⠕⠑⢐⢔⢕⢕⢕⢕⢕⢕⠕⠑⠀⢀⢕⢕⢑⢕⢕⢕⢕⢕⢕⢕⢕⢕⢕⢕⢕⢕⢕⢕⢕⢕⢕⢕⢕⢕⢕⢕⢕⢕⢕⢕⢕⢕⢕⢕⠑⢕⢕⢕⢕⢕⢕⢕⢕⢕⢔⠀⠀⠅⠁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⠑⠀⢀⠐⠀⠀⠀⢕⢕⢕⢔⢕⢕⢕⢕⢕⢕⢑⢀⠀⠀⠀⠁⢄⢕⢕⢕⢕⢕⢕⢕⢕⢕⢕⢕⢕⢕⢕⢕⢕⢕⢕⢕⢕⢕⢕⢕⢕⢕⢕⢕⢕⢕⢕⢕⢕⢁⠀⠕⢕⢕⢕⢕⢕⢕⢕⢕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⠀⢕⢕⢕⢕⢕⢕⢕⢕⢕⢕⢕⢕⢄⢕⠀⠀⢕⢕⢕⣵⢕⢕⢕⢕⢕⢕⢕⢕⢕⢕⢕⢕⡕⢕⢕⢕⢕⢕⢕⢕⢕⢕⢓⡷⢇⢕⢕⢕⢕⢕⢕⢔⠕⠕⢕⢕⢕⠕⢕⢕⢕⠁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⠀⠕⠕⠕⠕⠕⠕⠀⠀⠀⠀⠀⠀⠀⠀⠀⠀⠀⠀⠀⠀⠀⠀⠀⠀⠀⠀⠀⠁⠁⠁⠑⠑⠑⠕⠕⠕⠕⢕⢕⢕⢕⢕⢕⢕⢕⢕⢕⢕⢕⢕⢕⢕⢕⢕⢕⢕⢕⢕⢕⢕⢕⢕⢕⢕⢕⢕⢅⢀⢄⢁⢀⠀⠀⢕⢕⢕⢕⢕⢕⢕⢕⢕⢕⢕⢕⢕⢕⢕⠀⠀⠕⢕⢕⢜⢇⢰⣶⣾⣧⢕⢕⢕⢕⢕⢕⣸⣵⡇⢕⢕⢕⢕⢕⢕⢕⠌⡻⢇⢕⢕⢕⢕⢕⢕⢜⠑⠀⠀⠀⠀⠁⠀⠀⢀⢔⢁⠀⢀⠀⠀⠀⠀⢔⢔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⢑⣳⢂⢕⢕⢕⢅⢡⣕⡅⢁⢑⢁⢀⠀⠀⢕⢕⢕⢕⢕⢝⢝⢝⢕⢕⢕⣵⢗⣟⣿⣽⣵⡕⢕⢕⢕⢕⢕⢕⢕⢕⢕⢕⢕⢕⢕⢕⢕⢕⠀⠀⠀⠀⠀⠀⢀⢔⢕⢕⢔⢕⢕⢄⠀⠀⠀⢄⢕⢕⢕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⣀⣀⣀⣀⣀⣀⣀⣀⡀⣀⣀⣀⣄⣀⣀⢀⣀⣄⣄⣄⣄⣄⣄⣄⣄⣄⣄⣄⣄⣄⣄⣄⣄⣄⢄⢄⣰⣵⣵⣥⡕⠑⠑⠕⠕⠕⢕⢕⢕⢕⢕⢕⢕⢕⢕⢔⢕⢔⢕⢕⢕⣼⡇⢕⢕⢕⢕⠕⣾⣿⢟⢕⢘⢕⢕⠀⠀⢕⢕⢕⢕⢕⢕⢕⣱⣵⢟⣫⣷⣿⣾⣿⢏⢕⢕⢕⢕⢕⢕⢕⢕⢕⢕⢕⢕⠑⢔⢕⢕⠑⢁⢄⠔⢕⠀⢄⢔⠁⢅⢕⢕⢕⢕⢕⢕⢕⠀⠀⠁⠑⠄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⣷⢕⣿⣿⣧⣼⣿⣷⣵⣿⣿⣿⣿⣧⡇⢇⢅⣱⣷⣷⣤⣿⣷⣾⣷⣧⢄⢄⢹⣿⣿⣿⣧⢔⢄⢀⢀⢀⠀⢀⠀⠀⠁⠁⠁⠁⠁⠁⠅⠅⢕⢕⢅⣿⢕⢕⢕⢕⢕⢕⣿⡯⢕⢕⢕⢕⢕⠀⠀⢕⢕⢕⢕⢕⢑⣾⣿⣷⣿⡫⡟⣿⢏⡕⢅⢕⢕⢕⢕⢕⢕⢕⢕⢕⢕⢕⢕⢕⢕⢕⢕⠀⢕⢕⢀⢀⠕⠕⠀⠀⢕⢕⢕⢕⢕⢕⢕⢕⠕⢀⢄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⢝⢝⢝⢝⢝⢝⢝⢝⢝⢝⢝⢝⢟⢟⣟⣟⣏⣝⣟⣟⣟⣏⣏⣹⣿⣽⣿⡿⢿⣽⣽⣿⣿⡿⣿⣷⣷⢾⢿⣿⣿⣿⣿⣿⣿⢿⡿⡇⢵⢵⣿⣿⡿⢿⣿⣽⣩⣝⣝⣟⢗⢳⢶⢧⣴⣤⣔⣐⡄⢄⢄⢀⢀⠀⠁⠁⠁⠑⠑⠑⠕⠻⠇⢕⢕⢕⢕⢕⢀⠀⠀⢕⢕⢕⣵⣿⣿⢟⢟⢷⢑⢎⣵⣿⣃⢕⢕⢕⢕⢕⢕⢕⢕⢕⢕⢕⢕⢝⢕⢕⢕⢕⢕⢑⢕⢕⢕⢕⢔⠀⠀⢕⢕⢕⢕⢕⢕⢕⢕⢔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⢫⣽⣞⣿⣇⣧⢴⣝⣗⣗⣧⣼⣿⣷⣿⣽⣿⣗⣲⢿⣿⣿⣿⣿⣿⣿⣿⣿⣿⣷⣷⣾⣧⣵⣯⣽⣿⣟⣿⣿⣿⣿⣿⣿⣷⣷⣷⣵⡼⢝⠝⣝⢟⣳⣷⣷⣕⣥⣔⣀⣀⢀⠀⠀⠀⠀⠀⠀⠁⠁⠁⠀⠀⠑⠜⠿⠟⢟⢻⢕⢕⢕⢕⢜⢹⣿⡇⢕⢕⢕⢕⢕⢕⢕⢕⢕⠕⡔⢕⢕⢕⢕⡕⢕⢕⢕⢕⢕⢅⢕⢅⢄⢔⢕⢕⢕⣕⢕⢕⠜⣿⣷⣕⢕⢵⣕⠜⣧⡕⢐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⠁⠐⠈⠉⠙⠛⠛⠛⠛⠛⠛⠛⠛⠛⠛⠛⠛⠛⠛⠛⠚⠛⠙⠛⠛⠛⠚⠛⠛⠛⠛⠛⠛⠛⠛⠛⠛⠛⠛⠛⠛⠛⠋⠙⠙⠚⠊⠙⠙⠓⠑⠛⠛⠛⠛⠛⠓⠓⠚⠛⠛⠛⠛⠛⠛⠛⠛⠛⠛⠛⠛⠛⠛⠛⠛⠛⠙⠙⠙⠙⠀⠐⠀⠐⠀⠀⠐⠀⠀⠀⠀⠐⠑⠑⠑⠑⠐⠐⠑⠑⠑⠑⠑⠛⠃⠑⠑⠑⠑⠑⠑⠑⠑⠑⠘⠃⠛⠃⠑⠑⠓⠑⠑⠑⠑⠑⠑⠑⠑⠑⠑⠑⠑⠑⠛⠃⠑⠈⠛⠛⠛⠃⠐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⣷⡕⢕⢕⢕⢸⣿⣿⣿⣿⣏⢕⢕⢈⢝⢕⢔⢕⢍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⣼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⡇⣿⣿⣿⣿⣿⣿⣿⣿⣿⣿⣿⣿⣿⣿⣿⣿⣷⡕⢕⢕⢕⣿⣿⣿⣿⣿⡕⢕⢕⠱⢕⢑⠕⢕⢕⢕⢔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⣧⣿⣿⣿⣿⣿⣿⣿⣿⣿⣿⣿⣿⣿⣿⣿⣿⣿⣿⣧⡕⢕⣿⣿⣿⣿⣿⣇⢝⢕⢕⢕⢔⢆⢕⢕⠕⠕⢕⢔⢍⢛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⣕⣿⣿⣿⣿⣿⣿⢕⢕⢕⢕⢕⢔⢕⢕⢔⢔⢕⢕⢕⣱⣾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⡏⣿⣿⣿⣿⣿⣿⣿⣿⣿⣿⣿⣿⣿⣿⣿⣿⣿⣿⣿⣿⣿⣿⣿⣿⣿⣿⣿⡇⣿⣿⣿⣿⣿⣿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⢻⣿⣿⣿⣿⣿⣿⢿⣿⣿⣿⣿⣿⣿⣿⣿⣿⣿⣿⣿⣿⣿⣿⣿⣿⢻⣿⣿⢇⡿⢿⣿⣿⣿⣿⡇⢕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⢯⣿⣿⣿⣿⣿⣿⣿⣿⣿⣟⣿⣿⣿⣿⣿⣿⣿⣿⣿⣿⣿⣿⣿⣼⣿⣿⢟⢝⣽⣿⡙⣿⣿⣿⣿⣿⣿⣿⣿⣿⣿⣿⣿⣿⣿⣿⣿⣿⡜⣟⢙⣸⣧⣴⣿⣿⣿⣿⡇⢕⣧⢣⢜⢿⣧⢷⢷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⡟⣾⣿⣿⣿⣿⣿⣿⣿⣿⣿⣿⣿⣿⣿⣿⣿⣿⣿⣿⣿⣿⣿⣿⡿⣿⡿⢕⢕⣾⣿⣿⡇⢹⣿⣿⣿⣿⣿⣿⣿⣿⣿⣿⣿⣿⣿⣿⣿⣿⡇⢜⢣⣿⣿⣿⣿⣿⣿⢟⢕⢕⢜⢜⢕⢕⢝⢕⢜⢎⡽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⡿⣟⣯⣽⣿⣏⣟⢼⣿⣿⣿⣿⢷⣿⣿⣿⣿⣿⣿⡟⣿⣿⣿⣿⣿⣿⣿⣿⣿⡿⢏⢕⢏⣵⣷⣿⣿⣿⣿⣾⣿⣿⣿⣿⣿⣿⣿⣿⣿⣿⣿⣿⣿⣿⣿⣿⣿⡇⢕⢜⢟⢿⢿⢟⢏⢕⢕⢕⢕⢕⢕⢕⢕⢕⢕⢕⢜⢇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⣾⣳⣿⣻⣿⣿⠿⢿⢿⢿⢿⠿⣿⡟⣿⣿⣿⣿⣿⣿⣿⢹⣿⣿⣿⣿⣿⣿⣿⣿⣿⡕⢱⢕⢟⢏⣽⣿⣿⣿⣿⢹⣿⣿⣿⣿⣿⣿⣿⣿⣿⣿⣿⣿⣿⣿⣿⣿⣿⣷⢕⢕⢕⢕⢕⢕⢕⢕⢕⣾⣷⢳⣕⡕⢕⢕⢕⢕⢕⢕⢕⢕⢕⣱⣿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⣷⣷⣷⣷⢱⣿⣿⣿⣿⣼⣿⣕⣿⣿⣿⣿⣿⣿⣿⣿⢿⢟⢕⢸⡕⢱⣿⡿⡿⢿⣿⢏⣸⣿⣿⡿⣿⣿⣿⣿⣿⣿⣿⣿⣿⣿⣿⣿⣿⣿⢿⢕⢕⢕⢕⢕⢕⢕⢕⢔⣿⣿⣿⣿⡇⢳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⡏⣿⣿⣿⣿⣿⣿⣿⣹⣿⣿⣿⣿⣿⣿⣿⣿⣿⣷⡇⣿⡇⣿⣿⣷⣕⣕⣱⣕⣽⣿⣿⢹⣿⣿⣿⣿⣿⣿⣿⣿⣿⣿⣿⣿⣿⡿⢜⢕⢕⢕⢕⢕⢕⢕⢕⢱⣿⣿⡇⣿⣇⢱⢿⢷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⣷⣝⢕⢅⢝⢝⢙⢣⣿⣿⣿⣿⣿⣿⡏⣿⣿⣿⣿⣿⣿⣿⣿⣿⣿⣿⢷⣿⢳⣿⣿⣿⣿⣿⣿⣿⣿⣿⡇⣿⣿⣿⣿⣿⣿⣿⣿⣿⣿⣿⣿⣿⣿⡇⢕⢕⣿⣷⣷⣾⡕⢕⢕⣸⣿⣿⡇⣿⣿⢟⢜⣇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⣻⣿⣿⢿⣿⣿⣿⣿⡿⢿⣿⣿⣿⣿⣿⣿⣿⣿⣿⣿⣿⣿⣿⣿⣿⣿⣿⣿⣿⣿⣿⣿⣿⣿⣿⣿⣿⣿⣿⣿⡿⢿⣿⣿⠀</a:t>
            </a:r>
            <a:br/>
            <a:r>
              <a:t>⣿⣿⣿⣿⣿⣿⡻⣿⢟⣇⣱⣕⢕⢕⢸⣿⣿⣿⣿⣿⣿⢹⣿⣿⣿⢧⣿⣿⣿⣿⣿⣿⣿⢸⣿⣼⣿⣿⣿⣿⣿⣿⣿⣿⣿⡕⣿⣿⣿⣿⣿⣿⣿⣿⣿⣿⣿⣿⣿⣿⡇⢕⢕⣿⣿⣿⣿⡇⠡⣴⣿⣿⣿⡇⣻⣿⡯⣵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⣻⣯⣿⡾⢿⢟⢏⣝⣹⣵⣵⣵⣷⣷⣼⣵⣜⢹⢟⢿⣿⣿⣿⣿⣿⣿⣿⣿⣿⣿⣿⣿⣿⣿⣿⣿⣿⣿⣿⣿⢿⢿⢿⢟⢟⣟⣹⣽⣽⣷⣾⣿⣿⣿⣿⠀</a:t>
            </a:r>
            <a:br/>
            <a:r>
              <a:t>⣿⡿⢟⢟⣻⣿⡟⣱⣿⣿⣿⢇⢕⡕⣾⣿⣿⣿⣿⣿⡟⣿⣿⣿⡟⣾⣿⣿⣿⣿⣿⣿⡇⣿⡏⣿⣿⣿⣿⣿⣿⣿⣿⣿⢧⣵⢿⣿⣿⣿⣿⣿⣿⣿⣿⣿⣿⣿⣿⣿⢕⢕⢕⣿⣿⣿⣿⡿⢕⢟⢏⣹⡽⢱⢙⡝⣝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⣿⢟⢋⢑⡽⡹⢝⣝⣱⣱⣞⣿⣿⣿⡿⢿⢿⣿⣿⣿⣿⣿⣿⣿⣧⣕⢝⢻⣿⣿⣿⣿⣿⢿⡿⢿⢿⢟⢟⢟⢏⢏⢝⣕⣕⣵⣵⣷⣾⣿⣿⣿⣿⣿⣿⣿⣿⣿⣿⣿⣿⠀</a:t>
            </a:r>
            <a:br/>
            <a:r>
              <a:t>⣿⢿⣧⣼⣷⢏⡸⣿⣿⣿⣿⣧⣾⣿⣿⣿⣿⣿⣿⣿⢳⣿⣿⡿⣼⣿⣿⣿⣿⣿⣿⣿⢹⣿⣧⣽⣽⣽⣽⣿⣿⣿⣿⡟⣾⣿⢸⣿⣿⣿⣿⣿⣿⣿⣿⣿⣿⣿⣿⡿⢕⢕⢸⣿⣟⡟⣏⡇⢑⢗⢹⣿⢳⢹⣾⣕⢕⢕⢔⠀⢸⡕⠑⢕⢝⢻⣿⣿⣿⣿⣿⣿⣿⣿⣿⣿⣿⣿⣿⣿⣿⣿⣿⣿⣿⣿⣿⣿⣿⣿⣿⣿⣿⣿⣿⣿⣿⣿⣿⣿⣿⣿⣿⣿⣿⣿⣿⣿⣿⣿⣿⣿⣿⣿⣿⣯⣭⣿⣿⣿⣿⣟⣻⣿⣿⣿⢿⢿⢿⢿⣿⣿⣿⣿⣿⣿⣿⣿⣿⣿⣿⣿⣿⣿⣿⣿⣿⣿⣿⣿⣿⣿⣿⣿⣿⣿⣿⡿⢋⢱⢌⢨⢝⣱⣵⣾⣿⣿⣿⣿⣿⣿⣿⣿⣿⣿⣿⣿⣷⣷⣷⣷⣷⣵⣵⡵⡕⢕⢕⢕⢕⢕⢕⢕⢕⢕⢕⣱⣷⣾⣿⣿⣿⣿⣿⣿⣿⣿⣿⣿⣿⣿⣿⣿⣿⣿⣿⣿⣿⣿⠀</a:t>
            </a:r>
            <a:br/>
            <a:r>
              <a:t>⢏⢳⢽⣿⣿⡎⡻⣷⣿⣿⣻⢟⢟⢏⣿⣿⣿⣿⣿⡿⣾⣿⡿⣽⢸⣿⣿⣿⣿⣿⣿⣏⣿⣿⢹⣿⣿⣿⣿⣿⣿⣿⣿⢷⣿⣶⡜⣿⣿⣿⣿⣿⣿⣿⣿⣿⡏⣿⢸⡇⢕⢕⣿⣿⡿⣽⣟⡜⢕⢕⣾⡟⡾⢜⣿⢹⢱⣵⡕⢕⢸⡇⠑⢕⠑⢕⣼⣿⣿⣿⣿⣿⣿⣿⣿⣿⣿⣿⣿⣿⣿⣿⣿⣿⣿⣿⣿⣿⣿⣿⣿⣿⣿⣿⣿⣿⣿⣿⣿⣿⣿⣿⣿⣿⣿⣿⣿⣿⣿⣿⣿⣿⣿⣿⣿⣿⣿⣿⣿⣿⣿⣿⣿⣿⣿⣿⣿⣿⣿⣿⣿⣷⣷⣷⣷⣷⣷⣧⣽⣽⣽⣽⣭⣝⣟⣏⣟⣟⡟⢟⢟⢟⢕⢜⢻⢿⢏⢕⢕⢕⢕⢡⢾⠿⠿⢿⢿⢿⢿⢿⢿⢟⣟⢟⠟⢟⢟⢟⢟⢿⢿⢿⣿⣿⣿⣿⣿⢕⢕⢵⢇⢕⢕⢕⢕⣳⣿⣿⣿⣿⣿⣿⣿⣿⣿⣿⣿⣿⣿⣿⣿⣿⣿⣿⣿⣿⣿⣿⣿⣿⠀</a:t>
            </a:r>
            <a:br/>
            <a:r>
              <a:t>⡱⢕⢕⢕⣕⢕⢹⣕⢝⢝⢟⢟⢟⢗⣟⡿⢿⢟⢿⢇⢿⢟⢹⢿⢸⣿⣿⣿⣿⣿⣿⣸⣟⣿⢸⣿⣿⣿⣟⣟⢿⠿⣿⣼⣿⣿⣿⣿⣿⡇⣿⣿⣿⣿⣿⣿⡇⡟⣸⢕⢕⢜⢿⢝⢍⢏⢾⢇⣘⢱⢟⢗⢕⡇⣿⣸⣱⣵⡿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⢷⢕⢕⢕⢕⢕⢕⢕⢕⢕⢕⢕⢕⢕⢕⢕⢕⢕⢔⢕⢕⢕⢔⢕⢕⢕⢕⢕⢕⢕⢕⢕⢕⢕⢜⢕⢕⣕⣱⣾⣿⣿⣿⣿⣿⣿⣿⣿⣿⣿⣿⣿⣿⣿⣿⣿⣿⣿⣿⣿⣿⣿⣿⣿⣿⠀</a:t>
            </a:r>
            <a:br/>
            <a:r>
              <a:t>⣿⣷⣼⡪⢽⣟⢜⢿⣧⣕⡱⢷⢕⢕⣿⣿⣿⣷⣿⢸⡿⣱⣷⡇⣵⣷⣷⣷⣧⣵⡕⢝⢝⢜⢕⢜⢝⢝⢝⢟⢿⡇⣧⡍⣻⣿⣿⣿⣿⣧⣿⣿⡇⣿⣿⣿⣇⢣⡇⢕⢱⢆⢎⢝⠝⢜⢟⢕⢿⢎⢕⢣⢕⢑⢏⡟⣝⢕⢕⢀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⢔⢕⢕⢕⢕⢕⢕⢕⢕⢕⢕⢕⢕⢕⢕⢕⢕⢕⢕⢕⢕⢕⢕⢕⢵⢕⢕⢕⢕⢕⢕⢕⢕⢕⢕⢕⢵⣿⣿⣿⣿⣿⣿⣿⣿⣿⣿⣿⣿⣿⣿⣿⣿⣿⣿⣿⣿⣿⣿⣿⣿⣿⣿⣿⣿⠀</a:t>
            </a:r>
            <a:br/>
            <a:r>
              <a:t>⣿⣿⣿⢟⣕⢕⢕⢱⣝⡫⢕⢇⢕⢕⣿⣿⣿⣿⣿⣿⢱⣿⣿⡇⣿⣿⣿⣿⣿⣿⢱⣵⣧⡿⢗⢕⢕⢕⢕⢕⢕⢜⢹⣿⣿⣿⣿⣿⣿⣾⣿⣿⣷⢻⡿⣿⣿⢜⢕⢕⢕⢕⢕⢕⢕⢕⢕⢕⢕⢳⢇⠕⢸⢕⢱⡇⢕⣱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⡿⢟⢕⢔⢕⢕⢕⢕⢕⢕⢕⢕⢕⢕⢕⢕⢕⢕⢕⢕⢕⢑⢕⢕⢕⢕⢕⢕⢵⣵⣵⣵⣵⣕⣕⣕⣕⡕⢕⢕⢕⢝⢟⢻⢿⢿⢿⢿⢿⣿⣿⣿⢿⣿⡿⢿⣟⣯⣿⣿⢷⡿⢯⢿⣿⣿⣿⣿⠀</a:t>
            </a:r>
            <a:br/>
            <a:r>
              <a:t>⣿⣿⣵⣿⡿⢕⢕⢸⣿⣿⣇⣳⢕⢕⣿⣿⣿⣿⣿⢇⣿⣿⡿⢇⣿⣿⢹⣿⣿⣿⣾⣿⣿⢱⡵⢕⢕⢕⢕⢕⢕⢡⡅⣽⣿⣿⣿⣿⣿⣿⣿⣿⣿⣿⣿⣿⣿⢕⣕⣕⢕⢕⠁⠕⠕⢕⢕⢕⢕⢕⢕⢕⢜⢕⣾⢇⡾⡇⢕⠺⠇⢜⢜⢱⢸⣿⣿⣿⣿⣿⣿⣿⣿⣿⣿⣿⣿⣿⣿⣿⣿⣿⣿⣿⣿⣿⣿⣿⣿⣿⣿⣿⣿⣿⣿⣿⣿⣿⣿⣿⣿⣿⣿⣿⣿⣿⣿⣿⣿⣿⣿⣿⣿⣿⣿⣿⣿⣿⣿⣿⣿⣿⣿⣿⣿⣿⣿⣿⣿⣿⣿⣿⣿⣿⣿⣿⣿⣿⣿⣿⣿⣿⣿⣿⣿⣿⣿⡇⣿⢟⣻⢕⢕⢕⢕⢕⣕⢑⢕⢕⢕⢕⢕⢕⢕⢕⢕⢕⢕⢕⢕⢕⢕⢕⢕⢕⢕⢕⢕⢕⢜⢻⣿⣿⣿⣿⣿⣿⣿⣿⣿⣿⢧⢃⢕⢕⢝⢻⣷⣷⣷⣷⣷⣷⡱⣵⣑⡜⢝⢝⢝⢝⢝⢝⢝⢟⢟⢎⢟⢿⠀</a:t>
            </a:r>
            <a:br/>
            <a:r>
              <a:t>⣷⣿⣿⡿⢕⢕⢕⢸⣿⣿⡇⣯⢇⣱⣿⣿⣿⣿⣿⣸⡏⢸⡇⢕⢸⡏⣼⣿⣿⡇⣿⣿⡇⢕⢕⢕⢕⢕⢕⢕⢕⢸⣿⣿⣿⣿⣿⣿⣿⣿⣿⣿⣿⣿⣿⣿⣿⡏⢜⢕⢕⠕⠀⢕⢔⣸⡱⢕⢕⡕⡕⢕⢕⣼⣿⢹⣿⣧⢐⢀⣔⢕⢱⣵⣿⣿⣿⣿⣿⣿⣿⣿⣿⣿⣿⣿⣿⣿⣿⣿⣿⣿⣿⣿⣿⣿⣿⣿⣿⣿⣿⣿⣿⣿⣿⣿⣿⣿⣿⣿⣿⣿⣿⣿⣿⣿⣿⣿⣿⣿⣿⣿⣿⣿⣿⣿⣿⣿⣿⣿⣿⣿⣿⣿⣿⣿⣿⣿⣿⣿⣿⣿⣿⣿⣿⣿⣿⣿⣿⣿⣿⣿⣿⣿⣿⣿⡿⢇⢕⣻⢏⢕⢕⢕⢕⢕⢕⢕⢕⢕⢕⢕⢕⢕⢕⢕⢕⢕⢕⢕⢕⢕⢕⢕⢕⢕⢕⢕⢕⢕⢕⢕⢿⣿⣿⣿⣿⣿⣿⣿⡟⢍⢕⢽⢕⢕⢅⢕⢜⢟⢿⣿⣿⣿⣷⢻⣱⢃⢝⢑⣵⣷⣷⣶⣶⣿⣷⣵⣮⣞⠀</a:t>
            </a:r>
            <a:br/>
            <a:r>
              <a:t>⣿⣿⣿⢕⢕⢕⢕⢕⣿⣿⢻⣿⣡⢹⣿⣿⣿⣿⣿⣿⢧⢎⣗⢕⢸⠇⣿⣿⣿⣧⣿⣿⣿⡕⢕⢕⢕⢕⡕⢕⢱⣾⣿⣿⣿⣿⣿⣿⣿⣿⣿⣿⣿⣿⣿⣿⣿⣇⢕⢕⢕⢀⢀⢕⢕⡏⡇⡕⢸⢕⢕⡵⢕⢹⣿⢸⣿⣿⣕⢱⢇⢇⢕⢸⣿⣿⣿⣿⣿⣿⣿⣿⣿⣿⣿⣿⣿⣿⣿⣿⣿⣿⣿⣿⣿⣿⣿⣿⣿⣿⣿⣿⣿⣿⣿⣿⣿⣿⣿⣿⣿⣿⣿⣿⣿⣿⣿⣿⣿⣿⣿⣿⣿⣿⣿⣿⣿⣿⣿⣿⣿⣿⣿⣿⣿⣿⣿⣿⣿⣿⣿⣿⣿⣿⣿⣿⣿⣿⣿⣿⣿⣿⣿⣿⣿⢟⢕⢕⠜⢅⢕⢕⢕⢕⢕⢕⢕⢕⢕⢕⢕⢕⢕⢕⢕⢕⢕⢕⢕⢕⢕⢕⢕⢕⢕⢕⢕⢕⢕⢕⢕⢕⢜⢻⢟⢏⢍⢍⢅⢔⢕⢕⢕⢕⢕⢕⢕⢕⢕⢕⢕⢝⢿⣿⡟⢵⢕⢕⣅⣶⣿⣿⣿⣿⣿⣿⣿⣿⣿⡏⠀</a:t>
            </a:r>
            <a:br/>
            <a:r>
              <a:t>⣿⣿⢇⢕⢕⢕⢕⢕⣿⡟⣾⣷⣿⢸⣿⣿⣿⣿⡿⡟⡏⡵⡜⢕⢕⢘⣿⣿⣿⣿⣿⣿⢿⣿⣧⡕⢸⣿⢕⣵⣾⣿⣿⣿⣿⣿⣿⣿⣿⣿⣿⣿⣿⣿⣿⣿⣿⠯⣱⡕⢸⣟⢕⣵⢜⢕⢿⢝⢕⢸⣿⢱⡇⢚⢿⠕⢿⣿⣿⡕⢕⡕⢸⢱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⢕⢕⢕⢝⢇⢕⢕⢕⢙⣿⣿⣿⣿⣿⣧⢁⠀⠀⠀⠀⠀</a:t>
            </a:r>
            <a:br/>
            <a:r>
              <a:t>⣿⡟⢕⢕⢕⢕⢕⢕⢸⢧⡧⣿⡿⣿⣿⣿⢹⣿⣷⡓⢸⣿⢕⢕⢕⢕⢸⣿⣿⣿⡾⣿⣷⣧⣜⡕⣹⣽⣾⣿⣿⣿⣿⣿⣿⣿⣿⣿⣿⣿⣿⣿⣿⣿⣿⣿⡿⢳⣿⢱⣕⡜⡜⢕⢕⢕⢜⢇⢕⢕⢜⢜⢧⢸⣷⢕⢸⢟⢏⢕⢱⢇⢕⢕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⢕⢟⢿⣿⣿⣿⢿⡕⠀⠀⠀⠀⠀</a:t>
            </a:r>
            <a:br/>
            <a:r>
              <a:t>⣿⣽⢕⢕⢕⢕⢕⢕⢜⣼⣿⣿⡇⣿⣿⡿⢸⣿⣿⡇⣿⣿⡕⢕⢕⢠⣽⣿⣿⣿⣷⣿⣿⣿⣿⡇⣿⣿⣿⣿⣿⣿⣿⣿⣿⣿⣿⣿⣿⣿⣿⣿⣿⣿⣿⣿⣷⣿⣿⢸⡿⡹⢇⢕⢕⢕⢕⢕⢕⢕⢕⢕⢕⢕⡝⢕⢐⢕⢕⢕⢕⣼⢕⢕⢸⣿⣿⣿⣿⣿⣿⣿⣿⣿⣿⣿⣿⣿⣿⣿⣿⣿⣿⣿⣿⣿⣿⣿⣿⣿⣿⣿⣿⣿⣿⣿⣿⣿⣿⣿⣿⣿⣿⣿⣿⣿⣿⣿⢝⢝⢝⢟⢟⣿⣿⣿⣿⣿⣿⣿⣿⣿⣿⣿⣿⣿⣿⣿⣿⣿⣿⣿⣿⣿⣿⣿⣿⣿⣿⣿⣿⢏⢕⢕⢕⢕⢕⢕⢕⢕⢕⢕⢕⢕⢕⢕⢕⢕⢕⢕⢕⢕⢕⢕⢕⢕⢕⢕⢕⢕⢕⢕⢕⢕⢕⢕⢕⢕⢕⢕⢕⢕⢕⢕⢕⢕⢕⢕⢕⢕⢕⢕⢕⢕⢕⢕⢕⢕⢕⢕⢕⢕⢕⢕⢕⢕⢕⢕⢕⢕⡱⣕⡜⡜⡝⢝⢔⢔⢔⢔⠀</a:t>
            </a:r>
            <a:br/>
            <a:r>
              <a:t>⣿⣿⣧⣕⣕⡕⢕⣕⢕⣼⣿⣿⢳⣿⣿⡟⢸⣿⣿⣧⣻⣿⣇⢕⢕⢸⡏⠹⣿⣿⣿⣿⣿⣿⣿⡇⣿⣿⣿⣿⣿⣿⣿⣿⣿⣿⣿⣿⣿⣿⣿⣿⣽⣿⣿⣿⣿⣿⣿⣿⡱⢕⢕⢕⢕⢕⢕⢕⢕⢕⠕⢕⢕⢕⢇⠑⠕⢕⢕⢕⢕⠕⠕⢕⣸⣿⣿⣿⣿⣿⣿⣿⣿⣿⣿⣿⣿⣿⣿⣿⣿⣿⣿⣿⣿⣿⣿⣿⣿⣿⣿⣿⣿⣿⣿⣿⣿⣿⣿⣿⢿⢿⢟⢟⢝⢝⢕⢕⢕⢕⢕⢕⢕⢕⢕⢕⢕⢕⢕⢜⢝⢝⢝⢝⢝⢝⢝⢝⢟⢟⢟⢟⢟⢟⢟⢟⢻⢿⢿⢿⢇⢿⢷⢵⢕⢕⢕⢕⢕⢕⢕⢕⢕⢕⢕⢕⢕⢕⢕⢕⢕⢕⢕⢕⢕⢕⢕⢕⢕⢕⢕⢕⢕⢕⢕⢕⢕⢕⢕⢕⢕⢕⢕⢕⢕⢕⢕⢕⢕⢕⢕⢕⢕⢕⢕⢕⣕⣕⣑⣵⣵⣵⢕⢕⢕⢕⢕⢕⢕⢕⢕⢄⢄⢔⡕⢕⠕⠕⠌⠟⠀</a:t>
            </a:r>
            <a:br/>
            <a:r>
              <a:t>⣿⣿⣿⣿⣿⣿⣿⡿⣾⣿⣿⣿⢸⣿⣟⡇⢌⣿⣿⣿⣿⣿⣿⡔⢕⢕⢕⢕⢻⣿⣿⣿⣿⣿⣿⡇⣿⣿⣿⣿⣿⣿⣿⣿⣿⣿⣿⣿⣿⣿⣿⣿⣿⣿⣿⣿⣿⣿⣿⣳⢕⣵⣿⣽⣷⡱⢕⢕⢕⢅⡎⢕⢱⢕⢕⠕⠀⠁⢕⢕⠁⠀⠀⢜⣿⡇⣿⣿⣿⣿⣿⣿⣿⣿⣿⣿⣿⣿⣿⣿⣿⣿⣿⣿⣿⣿⣿⣿⣿⣿⣿⣿⢿⢿⢟⢟⢝⢝⢕⢕⢕⢕⢕⢕⢕⢕⢕⢕⢕⢕⢕⢕⢕⢕⢕⢕⢕⢕⢕⢕⢕⢕⢕⢕⢕⢕⢕⢕⢕⢕⢕⢕⢕⢕⢕⢕⢕⢕⢕⢕⢕⢕⢕⢕⢕⢕⢕⢕⢕⢕⢕⢕⢕⢕⢕⢕⢕⢕⠕⢕⢕⢕⢕⢕⢕⢕⢕⢕⢕⢕⢕⢕⢕⢕⢕⢕⢕⢕⢕⢕⢕⢕⣵⣵⣵⣷⣷⣷⣷⣕⢞⢟⢿⢿⢿⢿⢿⢟⢟⢟⢏⢕⢕⢕⢕⢕⢕⢕⢕⢕⢕⢕⢕⢕⢕⠀⠀⠀⠀⠀⠀</a:t>
            </a:r>
            <a:br/>
            <a:r>
              <a:t>⣿⣿⣿⣿⣿⣿⣿⢷⣿⣿⣿⡇⢕⣿⣏⢕⢕⣿⣿⣿⡟⣿⣿⣧⡕⢕⢕⢕⢕⢻⣿⣿⣿⣿⣿⡇⣿⣿⣿⣿⡿⢟⣝⢷⢻⣿⣿⣿⣿⣿⣿⣿⣿⣿⣿⣿⢕⢕⢕⢕⢜⢝⢻⢿⢟⢇⢕⢕⢕⢕⢵⢕⢸⢕⢜⠁⢄⠀⢕⢱⢇⢔⢔⢕⢜⡇⣿⣿⣿⣿⣿⣿⣿⣿⣿⣿⣿⣿⣿⣿⣿⣿⣿⡿⢿⢟⢇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⢕⢕⢕⢕⢕⢕⢕⢕⢕⢕⢕⢕⢕⢕⢕⢕⠕⠕⠕⠕⠕⠕⠕⢕⠑⠀⠀⠀⠀⠀⠀</a:t>
            </a:r>
            <a:br/>
            <a:r>
              <a:t>⣿⣿⣿⣿⣿⣿⡿⣾⣿⣿⣿⡇⢕⢛⢏⢕⢕⢸⣿⣿⣿⣿⡟⣿⣷⣕⢕⢕⢕⢕⢝⢿⣿⣿⣿⣷⣿⣿⣿⣿⣿⣕⢕⢹⢕⢻⣿⢿⣻⢽⢗⢟⢗⡟⢿⢿⢕⢕⢕⢕⢕⢕⢕⢕⠕⢕⢕⢕⢕⢕⢕⢕⢕⠔⠁⠀⠕⠀⠀⢰⣾⡇⠇⠑⠑⠁⠁⢜⣿⣿⣿⣿⣿⣿⣿⡿⢿⢟⢟⢏⢝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⠑⠀⠀⠀⠁⢕⢕⢄⠀⠀⠀⠀⠀⠀⠀⠀</a:t>
            </a:r>
            <a:br/>
            <a:r>
              <a:t>⣿⣿⣿⣿⣿⣿⢳⣿⣿⣿⣿⢇⢕⢜⢇⢕⢕⢜⣿⣿⣿⣟⣧⢸⣿⣧⡑⢕⢕⢕⢕⢕⢝⢿⣿⣻⣿⣿⣿⣿⣿⣿⣇⢕⢕⢕⣵⢏⢕⢕⢕⢕⢕⢕⢕⢕⢕⢕⢕⢕⢕⢕⠑⠀⠀⠀⢕⢕⢕⢕⢕⢕⢕⢕⢕⠄⠄⠀⠀⠸⠙⠁⠀⠀⠀⠀⠀⢀⢝⢝⢕⢕⢜⢕⢕⢕⢕⢕⢕⢕⢕⢕⢕⢕⢕⢕⢕⢕⢕⢕⢕⢕⢕⢕⢕⢕⢕⢕⢕⢕⢕⢕⢕⢕⢕⢕⢕⢕⢕⢕⢕⢕⢕⢕⢕⢕⢕⢕⢕⢕⢕⢕⢕⢕⢕⢕⢕⢕⢕⢕⢕⢕⢕⢕⢕⢕⢕⢕⢕⢕⢕⢕⢕⢕⢕⢕⢕⢕⢕⢕⢕⢕⢕⢕⢕⢕⢕⢕⢕⢕⢕⢕⠕⢕⢕⠕⢕⢕⢕⢕⢕⢕⢕⢕⢕⢕⢕⢕⢕⢕⢕⢕⢕⢕⢕⢕⢕⢕⢕⢕⢕⢕⢕⢕⢕⢕⢕⢕⢕⢕⢕⢕⢕⢕⢕⠀⢀⢄⢄⠀⠅⢕⢕⢄⠀⠀⠀⠀⠀⠀⠀</a:t>
            </a:r>
            <a:br/>
            <a:r>
              <a:t>⣿⣿⣿⣿⣿⣟⣿⣿⣿⣿⣿⢕⢕⢕⢕⢕⢕⢕⢜⣿⣿⣿⣣⢇⠜⢻⣧⡑⢕⢕⢕⢕⢕⢕⢝⢜⢿⣿⣿⣿⣿⣿⣿⣇⢕⢕⢕⢕⢕⣵⣷⣷⣕⣕⢕⢱⢕⢕⢕⠕⠁⠀⠀⠀⢀⠑⠅⢕⢕⢕⢕⢕⠁⠀⠁⠀⠀⢕⠀⠀⠀⠀⠀⠀⠀⠀⠀⠀⢱⣅⠀⠕⠑⢔⢕⢕⢕⢕⢕⢕⢕⢕⢕⢕⢕⢕⢕⢕⢕⢕⢕⢕⢕⢕⢕⢕⢕⢕⢕⢕⢕⢕⢕⢕⢕⢕⢕⢕⢕⢕⢕⢕⢕⢕⢕⢕⢕⢕⢕⢕⢕⢕⢕⢕⢕⢕⢕⢕⢕⢕⢕⢕⢕⢕⢕⢕⢕⢕⢕⢕⢕⢕⢕⢕⢕⢕⢕⢕⢕⢕⢕⢕⢕⢕⢕⢕⢕⢕⢕⢕⢕⢕⢀⢕⢕⠀⢕⢕⢕⢕⢕⢕⢕⢕⢕⢕⢕⢕⢕⢕⢕⢕⢕⢕⢕⢕⢕⢕⢕⢕⢕⢕⢕⢕⢕⢕⢕⢕⢕⢕⢕⢕⢕⢕⢕⠀⢕⢕⢕⢕⢕⠕⢕⢕⢄⠀⠀⠀⠀⠀⠀</a:t>
            </a:r>
            <a:br/>
            <a:r>
              <a:t>⣿⣿⣿⣿⣿⣿⣿⣿⣿⣿⡿⢕⢕⢱⢕⢕⢕⢕⢕⢜⢿⣿⣷⣿⡜⢕⢜⢻⣕⢕⢕⢕⢕⢕⢕⢕⢕⢜⢟⢿⣿⣿⣿⣿⡧⢕⢕⢕⢹⣿⣿⣿⣿⣿⢏⢕⠕⢕⢕⢔⢐⠀⠀⠀⠀⢔⢕⢕⢕⢕⢔⢑⠀⠀⠀⠀⠀⠀⠀⠀⠀⠀⠀⠀⠀⠀⠀⠀⢄⠈⠁⠀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⢔⠕⢕⢕⢕⢕⢕⢕⢕⢕⢕⢕⢕⢕⢕⢕⢕⢕⢕⢕⢕⢕⢕⢕⢕⢕⢕⢕⢕⢕⢕⢕⢕⢕⢕⢕⢕⢕⢕⢀⢀⢀⠀⠀⠁⠁⠀⠕⢕⢕⠀⠀⠀⠀⠀⠀</a:t>
            </a:r>
            <a:br/>
            <a:r>
              <a:t>⣿⣿⣿⣿⣿⣿⣿⣿⣿⢏⢕⢕⢕⢕⢕⢕⢕⢕⢕⢕⢜⢿⣿⣿⣧⢕⢕⢕⢜⢳⣕⢕⢕⢕⢕⢕⢕⢕⢕⢕⢑⢝⡟⢿⡇⢕⢕⢕⢕⢝⣿⢿⢟⢝⢕⢕⠀⠕⠕⠑⠀⠀⢄⢔⠐⠁⢕⢕⠑⠕⠕⠁⠀⠀⠁⠀⢀⢄⢄⢄⠀⢀⢀⠀⠀⠀⠀⠀⠀⢕⠀⢕⢕⢕⢕⢕⢕⢕⢕⢕⢕⢕⢕⢕⢕⢕⢕⢕⢕⢕⢕⢕⢕⢕⢕⢕⢕⢕⢕⢕⢕⢕⢕⢕⢕⢕⢕⢕⢕⢕⢕⢕⢕⢕⢕⢕⢕⢕⢕⢕⢕⢕⢕⢕⢕⢕⢕⢕⢕⢕⢕⢕⢕⢕⢕⢕⢕⢕⢕⢕⢕⢕⢕⢕⢕⢕⢕⢑⢕⢕⢕⢕⢕⢕⢕⢕⢕⢕⢕⢕⢕⢑⢕⢕⢕⢕⢕⢕⢕⢕⢕⢁⢕⢕⢕⢕⢕⢕⢕⢕⢕⢕⢕⢕⢕⢕⢕⢕⢕⢕⢕⢕⢕⢕⢕⢕⢕⢕⢕⢕⢕⢕⢕⢕⢕⢕⢕⢕⢕⢔⢔⢔⢕⢕⢕⠀⠀⠀⠀⠀⠀</a:t>
            </a:r>
            <a:br/>
            <a:r>
              <a:t>⣿⣿⣿⣿⣿⣿⣿⣿⢏⢕⢕⢕⢕⢕⢕⢕⢕⢕⢕⢕⣷⣕⢻⣿⣿⣕⢕⢕⢕⢕⢕⢕⢕⢕⢕⢕⢕⢕⠕⣠⣴⣿⣿⣿⣷⢕⢕⢕⠑⢅⠑⢕⢕⢕⢕⢕⢀⠀⢐⠐⠕⠁⠁⢕⠀⠀⠁⠁⠀⠀⠀⠀⢄⢀⠕⢔⢕⢕⢕⢕⢕⢕⢔⢔⢄⢀⠀⠀⠀⠀⢕⢕⢕⢕⢕⢕⢕⢕⢕⢕⢕⢕⢕⢕⢕⢕⢕⢕⢔⢕⢕⢕⢕⢕⢕⢕⢕⢕⢕⢕⢕⢕⢕⢕⢕⢕⢕⢕⢕⢕⢕⢕⢕⢕⢕⢕⢕⢕⢕⢕⢕⢕⢕⢕⢕⢕⢕⢕⢕⢕⢕⢕⢕⢕⢕⢕⢕⢕⢕⢕⢕⢕⢕⢔⢕⢕⢕⢕⢕⢕⢕⢕⢕⢕⢕⢕⢕⢕⢔⠀⢕⠕⢕⢕⢕⢕⠕⠑⠑⠁⠀⢁⢑⢅⢅⢕⢕⢕⢕⢕⢕⢕⢕⢕⢕⢕⢕⢕⢕⢕⢕⢕⢕⢕⢕⢕⢕⢕⢕⢕⢕⢕⢕⢕⢕⢕⢕⢕⢕⢕⢕⢕⢕⢕⢕⠀⠀⠀⠀⠀⠀</a:t>
            </a:r>
            <a:br/>
            <a:r>
              <a:t>⣿⣿⣿⣿⣿⣿⡿⢕⢕⢕⢕⢕⢕⢕⢕⢕⢕⢕⢕⢕⣿⣿⣧⡜⢻⣿⡕⢕⢕⢕⢕⢕⢕⢕⢕⢕⠕⣥⣾⣿⣿⣿⣿⣿⣏⣾⣷⡕⢄⢀⢄⢕⢕⢕⢕⢕⢕⠀⠀⢀⠀⠁⢕⠅⢀⢔⢔⢄⠀⠀⢕⠀⠕⢕⢕⢕⢕⢕⢕⢕⢕⢕⢕⢕⢕⢕⢕⢄⠀⠀⠑⠕⠁⠁⠕⢕⢕⢕⢕⢕⢕⢕⢕⢕⢕⢕⢕⢕⢕⢕⢕⢕⢕⢕⢕⢕⢕⢕⢕⢕⢕⢕⢕⢕⢕⢕⢕⢕⢕⢕⢕⢕⢕⢕⢕⢕⢕⢕⢕⢕⢕⢕⢕⢕⢕⢕⢕⢕⢕⢕⢕⢕⢕⢕⢕⢕⢕⢕⢕⢕⢕⢕⢕⠕⢕⢕⢕⢕⢕⢕⢕⢕⢕⢁⢕⢕⢕⢕⢕⠀⠑⢕⢕⢕⢕⢕⢔⢔⠑⢀⢔⢕⢕⢕⢕⢕⢕⢕⢕⢕⢕⢕⢕⠁⠕⢕⢕⢕⢕⢕⢕⢕⢕⢕⢕⢕⢀⢕⢕⢕⢕⢕⢕⢕⢕⢕⢕⢕⢕⢕⢕⢕⢕⢕⢕⢄⢄⢄⢔⢔⠀</a:t>
            </a:r>
            <a:br/>
            <a:r>
              <a:t>⣿⣿⣿⣿⣿⡿⢕⢕⢕⢕⢕⢕⢕⢕⢕⢕⢕⢕⢕⢕⣿⣿⣿⣿⣧⡝⢷⡕⢕⢕⢕⢕⢕⢕⢕⢕⢸⣿⣿⣿⣿⣿⣿⣿⣿⡸⣿⢇⢕⢕⢕⢕⢕⢕⢕⢕⢕⢕⢄⠀⠀⠀⢕⠁⠑⢕⢕⢕⠕⣰⢕⠀⠄⠀⠐⢕⢕⢕⢕⢕⢕⢕⢕⢕⢕⢕⢕⢕⠀⠀⠀⠀⠀⠀⠀⢕⢕⢕⢕⢕⢕⢕⢕⢕⢕⢕⢕⢕⢕⢕⢕⢕⢕⢕⢕⢕⢕⢕⢕⢕⢕⢕⢕⢕⢕⢕⢕⢕⢕⢕⢕⢕⢕⢕⢕⢕⢕⢕⢕⢕⢕⢕⢕⢕⢕⢕⢕⢕⢕⢕⢕⢕⢕⢕⢕⢕⢕⢔⢕⢕⢕⢕⢕⠕⢕⢕⢕⢕⢕⢕⢕⢕⢕⠑⢕⢕⢕⢕⢕⠄⠀⠀⢕⢕⢕⢕⢕⡕⢀⢕⢕⢔⢕⢔⢕⢕⢕⢕⢕⢕⢕⢕⢕⢕⢄⠁⠑⢕⢕⢕⢕⢕⢕⢕⢕⢕⢕⢕⢕⢕⢕⢕⢕⢕⢕⢕⢕⢕⢕⢕⢕⢕⢕⢕⢕⢕⢕⢕⢕⢕⠀</a:t>
            </a:r>
            <a:br/>
            <a:r>
              <a:t>⣿⣿⣿⣿⢟⢕⢕⢕⢕⢕⢕⢕⢕⢕⢕⢕⢕⢕⢕⢕⢸⣿⣿⣿⣿⣿⡇⢝⢣⡕⢕⢕⢕⢕⢕⢕⣿⣿⣿⣿⣿⣿⣿⣿⣿⣿⡎⠁⠀⠔⢄⢁⢕⢕⠑⢕⢕⢕⢕⢕⢄⠀⢕⢄⠀⠀⠁⠑⢰⣿⢕⢑⠁⠀⠀⠀⠁⠑⠕⠕⢕⢕⢕⢕⠕⠕⠑⠁⠀⠀⠀⠀⠀⠀⠀⠕⢕⢕⢕⢕⢕⢕⢕⢕⢕⢕⢕⢕⢕⢕⢕⢕⢕⢕⢕⢕⢕⢕⢕⢕⢕⢕⢕⢕⢕⢕⢕⢕⢕⢕⢕⢕⢕⢕⢕⢕⢕⢕⢕⢕⢕⢕⢕⢕⢕⢕⢕⢕⢕⢕⢕⢕⢕⢕⢕⢕⢕⢕⢕⢕⢕⢕⢕⢕⢅⢕⢕⢅⢕⢇⢕⢕⢕⢕⠑⠀⠔⢕⠑⠁⠐⠀⢕⢕⢕⢕⢑⢕⢕⢕⢕⢕⢕⢕⢔⢑⢕⢕⢕⢕⢕⢕⢕⢕⢕⢕⢀⢀⠑⢕⢕⢕⢕⢕⢕⢕⢕⢕⢕⢕⢕⢕⢕⢕⢕⢕⢕⢕⢕⢕⢕⢕⢕⢕⢕⢕⢕⢕⢕⢕⠀</a:t>
            </a:r>
            <a:br/>
            <a:r>
              <a:t>⣿⣿⡿⢝⢕⢕⢕⢕⢕⢕⢕⢕⢕⢕⢕⢕⢕⢕⢕⢕⢸⣿⣿⣿⣿⣿⣿⢕⢕⢜⢕⢕⢕⢕⢕⢔⣿⣿⣿⣿⣿⣿⣿⣿⣿⣿⣧⡄⢀⢀⠀⠑⠕⢕⢕⢕⢕⢕⢑⠁⢕⠅⠑⠁⠀⠀⠀⠀⢁⢻⡇⢱⡄⠀⠀⠀⠀⠀⠀⠀⠀⠀⠀⠀⠀⠀⠀⣠⠔⠀⠀⠀⠀⠀⠀⠀⠀⢕⢕⢕⢕⢕⢕⢕⢕⢕⢕⢕⢕⢕⢕⢕⢕⢕⢕⢕⢕⢕⢕⢕⢕⢕⢕⢕⢕⢕⢕⢕⢕⢕⢕⢕⢕⢕⢕⢕⢕⢕⢕⢕⢕⢕⢕⢕⢕⢕⢕⢕⢕⢕⢕⢕⢕⢕⢕⢕⢕⢕⢕⢕⢕⢕⢕⠑⢕⢕⢕⢕⢔⢕⢕⢕⢕⢑⡕⢀⠀⠕⢄⠀⠀⠀⢕⢕⡕⡱⢝⢝⢟⢇⢕⢕⢕⢕⢕⢕⢀⠑⢕⢕⠕⢕⢕⢕⢕⢕⠕⢕⢔⢀⢑⠕⢕⢕⢕⢕⢕⢕⢕⢕⢕⢕⢕⢕⢕⢕⢕⢕⢕⢕⢕⢕⢕⢕⢕⢕⢕⢕⢕⢕⠀</a:t>
            </a:r>
            <a:br/>
            <a:r>
              <a:t>⢟⢏⢕⢕⢕⢕⢕⢕⢕⢕⢕⢕⢕⢕⢕⢕⢕⢕⢕⢕⢜⢛⢟⢕⢻⢿⡿⢕⢕⢕⢕⢕⢕⢕⢕⢸⣿⣿⣿⣿⣿⣿⣿⣿⣿⣿⣿⣯⢕⢕⢀⠀⠀⠁⠁⢕⢕⠕⠑⠀⠀⠀⠀⠀⠀⢀⢄⢔⠔⢇⢕⢕⠀⠑⠐⠀⠀⠀⠀⠀⠀⠀⠀⠀⠀⢀⠔⡱⠕⠀⠀⠀⠀⠀⠀⠀⢄⢕⢕⢕⢕⢕⢕⢕⢕⢕⢕⢕⢕⢕⢕⢕⢕⢕⢕⢕⢕⢕⢕⢕⢕⢕⢕⢕⢕⢕⢕⢕⢕⢕⢕⢕⢕⢕⢕⢕⢕⢕⢕⢕⢕⢕⢕⢕⢕⢕⢕⢕⢕⢕⢕⢕⢕⢕⢕⢕⢕⢕⢕⢕⢕⢕⢕⢕⢕⠀⠁⢕⢕⢔⢕⢕⢕⢌⢣⢕⠀⠀⠑⠀⠀⠀⢕⢜⢱⣿⣷⡿⢕⢞⢏⢇⢕⢕⢕⢕⢕⠑⠄⢕⠔⢅⠑⢕⢕⢕⠐⠑⢕⢕⢔⠁⠐⠅⢑⠕⠕⠕⢕⠕⢑⢕⢕⢕⢕⢕⢕⢕⢕⢕⢕⢕⢕⢕⢕⢕⢕⢕⢕⢕⠀</a:t>
            </a:r>
            <a:br/>
            <a:r>
              <a:t>⢕⢕⢕⢕⢕⢕⢕⢕⢕⢕⢕⢕⢕⢕⢕⢕⢕⢕⢕⢕⢕⢕⢕⢕⢕⢕⢕⢕⢕⢕⢕⢕⢕⢕⢕⢸⣿⣿⣿⣿⣿⣿⣿⣿⣿⣿⣿⣿⣇⣅⢕⠀⠀⢕⠀⠁⠕⠀⠀⢄⢄⠀⠀⠀⢀⠑⢀⠀⢕⢁⢕⢅⢑⠑⠔⠀⠀⠀⠀⠀⠀⠀⠀⢀⣁⣜⡝⠃⠀⠀⠀⠀⠀⠀⠀⠀⠀⢕⢕⢕⢕⢕⢕⢕⢕⢕⢕⢕⢕⢕⢕⢕⢕⢕⢕⢕⢕⢕⢕⢕⢕⢕⢕⢕⢕⢕⢕⢕⢕⢕⢕⢕⢕⢕⢕⢕⢕⢕⢕⢕⢕⢕⢕⢕⢕⢕⢕⢕⢕⢕⢕⢕⢕⢕⢕⢕⢕⢕⢕⢕⢕⢕⢕⠑⠀⠀⢕⢄⢕⠕⢕⢕⢕⢕⢕⢕⢕⢄⠀⠀⠀⢄⢕⢕⢸⡯⢕⢕⢕⢕⢕⢕⢕⢕⢕⢕⢕⢕⠀⠕⢔⠁⠀⠀⠁⠑⠀⠀⢕⢕⢕⢕⢄⠀⠀⠔⢄⢄⢄⢔⢕⢕⢕⢕⢕⢕⢕⢕⢕⢕⢕⢕⢕⢕⢕⢕⢕⢕⢕⢕⠀</a:t>
            </a:r>
            <a:br/>
            <a:r>
              <a:t>⢕⢕⢕⢕⢕⢕⢕⢕⢕⢕⢕⢕⢕⢕⢕⢕⢕⢕⢕⢕⢕⢕⢕⢕⢕⢕⢕⢕⢕⢕⠕⠕⠕⠕⠑⢸⣿⣿⣿⣿⣿⣿⣿⣿⣿⣿⣿⣿⣿⣿⡇⠀⠀⢕⠀⠀⠀⠀⢁⠑⠁⠀⠀⠀⠁⠀⠐⠀⠐⠀⠀⠑⠕⠑⠑⠀⢀⠀⠀⠀⠀⠀⠀⠔⠕⠑⠀⠀⠀⠀⠀⠀⠀⠀⠀⢔⢕⢕⢕⢕⢕⢕⢕⢕⢕⢕⢕⢕⢕⢕⢕⢕⢕⢕⢕⢕⢕⢕⢕⢕⢕⢕⢕⢕⢕⢕⢕⢕⢕⢕⢕⢕⢕⢕⢕⢕⢕⢕⢕⢕⢕⢕⢕⢕⢕⢕⢕⢕⢕⢕⢕⢕⢕⢕⢕⢕⢕⢕⢕⢕⢕⢕⢕⢕⢄⠀⢕⠀⠀⠀⠁⢕⢕⢱⢇⢕⢕⢕⠀⢀⢕⠕⢕⢕⡜⢱⣵⡵⢷⣷⢕⢕⢕⢕⢕⠕⢁⠀⠁⠑⠔⠀⠔⠀⠀⠐⠀⠀⠁⢁⢅⢅⢅⢕⢔⢐⠕⢕⠕⢕⢕⢕⢕⢕⢕⢕⢕⢕⢕⢕⢕⢕⢕⢕⢕⢕⢕⢕⢕⢕⠀</a:t>
            </a:r>
            <a:br/>
            <a:r>
              <a:t>⣷⣾⣿⣿⣿⣿⣿⣿⣿⣿⣿⣿⣿⣿⣿⣿⣵⣵⣵⣵⣵⡵⣿⣿⣮⣵⣽⣯⣽⣮⣕⢕⢕⢕⢕⢕⢹⣿⣿⣿⣿⣿⣿⣿⣿⣿⣿⣿⣿⣿⣿⢄⢀⢕⢄⠀⠀⠁⠁⠀⠀⠀⠀⠀⠀⠀⠀⠀⠀⠀⠀⠀⠀⠀⠀⠀⠀⠀⠀⠀⠀⠀⠀⠀⠀⠀⠀⠀⠀⠀⠀⠀⠀⢀⢄⢕⢕⢕⢕⢕⢕⢕⢕⢕⢕⢕⢕⢕⢕⢕⢕⢕⢕⢕⢕⢕⢕⢕⢕⢕⢕⢕⢕⢕⢕⢕⢕⢕⢕⢕⢕⢕⢕⢕⢕⢕⢕⢕⢕⢕⢕⢕⢕⢕⢕⢕⢕⢕⢕⢕⢕⢕⢕⢕⢕⢕⢕⢕⢑⢅⢅⠑⠑⢕⢕⢄⢑⢕⠀⠕⢕⠁⢀⢕⢕⣕⡕⢕⠀⢸⢕⢕⢕⣧⣿⣣⣿⣷⢕⢱⡕⢕⢕⢕⠁⢀⢕⢕⠀⠀⠀⠀⠀⠔⠀⠀⠀⠀⠀⠕⢕⢕⢕⢕⢕⢕⢕⢔⢕⢕⠕⢕⢕⢕⢕⢕⢕⢕⢕⢕⢕⢕⢕⢕⢕⢕⢕⢕⢕⢕⠀</a:t>
            </a:r>
            <a:br/>
            <a:r>
              <a:t>⣿⣿⣿⣿⣿⣿⣿⣿⣿⣿⣿⣿⣿⣿⣿⣿⣿⣿⣿⣿⣿⣷⣿⣿⣿⣿⣿⣿⣿⣿⣿⣇⢕⢕⢕⢕⢕⢹⣿⣿⣿⣿⣿⣿⣿⣿⣿⣿⣿⣿⡟⢕⢕⢕⢕⠔⢄⠀⠀⠀⠀⠀⠀⠀⠀⠀⠀⠀⠀⢀⠀⠀⠀⠀⠀⠀⠀⠀⠀⠀⠀⠀⠀⠀⠀⠀⢠⢀⠀⢀⢀⢕⢕⢕⢕⢕⢕⢕⢕⢕⢕⢕⢕⢕⢕⢕⢕⢕⢕⢕⢕⢕⢕⢕⢕⢕⢕⢕⢕⢕⢕⢕⢕⢕⢕⢕⢕⢕⢕⢕⢕⢕⢕⢕⢕⢕⢕⢕⢕⢕⢕⢕⢕⢕⢕⢕⢕⢕⢕⢕⢕⢕⢕⢕⢕⢕⢕⢕⠄⢕⢕⢕⢄⢐⢕⢕⠕⢕⢕⢔⢔⢔⣱⣵⣿⣿⢕⠕⢔⣾⢕⢕⢗⡟⢟⢝⢝⢝⢅⠁⢜⢕⢕⠐⢀⢕⢕⢕⠀⢀⢔⢄⢀⠀⠀⠀⠀⠀⠀⠀⠀⠁⠑⠁⠑⠑⠕⠕⠕⢕⢕⢕⠕⢅⢅⢕⢕⢕⢕⢕⢕⢕⢕⢕⢕⢕⢕⢕⢕⢕⠀</a:t>
            </a:r>
            <a:br/>
            <a:r>
              <a:t>⣿⣿⣿⣿⣿⣿⣿⣿⣿⣿⣿⣿⣿⣿⣿⣿⣿⣿⣿⣿⣿⣿⣿⣿⣿⣿⣿⣿⣿⣿⣿⣿⣧⢕⢕⢕⢕⢕⢹⣿⣿⣿⣿⣿⣿⣿⣿⣿⣿⣿⡇⢕⢕⢕⢅⢕⠑⠀⠀⠀⠀⠀⠀⠀⠀⠀⠀⠀⠀⢅⠀⠀⠀⠀⠀⠀⠀⠀⠀⠀⠀⠀⠀⠀⠀⠑⢸⢕⢕⢕⢕⢕⢕⢕⢕⢕⢕⢕⢕⢕⢕⢕⢕⢕⢕⢕⢕⢕⢕⢕⢕⢕⢕⢕⢕⢕⢕⢕⢕⢕⢕⢕⢕⢕⢕⢕⢕⢕⢕⢕⢕⢕⢕⢕⢕⢕⢕⢕⢕⢕⢕⢕⢕⢕⢕⢕⢕⢕⢕⢕⢕⢕⢕⢕⢕⢅⢕⢕⢓⢇⢔⢕⢕⢕⢇⢕⢕⢕⢕⢅⣵⣿⣿⣿⡿⢇⢅⣵⣿⣿⢱⣾⢝⢕⢕⢕⢕⢕⢕⢕⢔⢅⢔⢕⢕⢕⢕⢕⢔⢕⢕⢕⢕⢕⢄⢀⠀⠀⠀⢔⢄⠑⢕⢔⢔⢔⢔⢕⢕⢕⢔⢔⢕⢕⢕⢕⢕⢕⢕⢕⢕⢕⢕⢕⢕⢕⢕⢕⢕⢕⠀</a:t>
            </a:r>
            <a:br/>
            <a:r>
              <a:t>⣿⣿⣿⣿⣿⣿⣿⣿⣿⣿⣿⣿⣿⣿⣿⣿⣿⣿⣿⣿⣿⣿⣿⣿⣿⣿⣿⣿⣿⣿⣿⣿⣿⣧⡕⢕⢕⢕⢕⢹⣿⣿⣿⣿⣿⣿⣿⣿⣿⣿⢕⢕⢕⢕⢕⠑⠀⠀⠀⠀⠀⠀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⡕⢕⢕⢕⢜⢕⢕⢕⢕⢅⢙⣿⣿⢟⢕⢕⢜⣿⣿⣿⡕⢟⠹⢕⢕⢕⢕⢕⢕⢕⢕⢅⢅⢕⢕⢕⢅⢕⢕⢕⢕⢕⢕⢕⢕⢕⠁⠀⠀⢄⢄⢁⠁⠁⢅⢕⢕⢕⢕⢕⠕⢕⢕⢕⢕⢕⢕⢕⢕⢕⢕⢕⢕⢕⢕⢕⢕⢕⢕⢕⠀</a:t>
            </a:r>
            <a:br/>
            <a:r>
              <a:t>⣿⣿⣿⣿⣿⣿⣿⣿⣿⣿⣿⣿⣿⣿⣿⣿⣿⣿⣿⣿⣿⣿⣿⣿⢝⢿⣿⣿⣿⣿⣿⣿⣿⣿⣷⡕⢕⢕⢕⢕⢹⣿⣿⣿⣿⣿⣿⣿⣿⣿⢕⢕⠕⠁⠀⠀⠀⠀⠀⠀⠀⠀⠀⠀⠀⠀⠀⠀⢀⠀⠀⠀⠀⠀⠀⠀⠀⠀⢕⢔⢀⠀⠀⠀⠀⠀⠘⢕⢕⢕⢕⢕⢕⢕⢕⢕⢕⢕⢕⢕⢕⢕⢕⢕⢕⢕⢕⢕⢕⢕⢕⢕⢕⢕⢕⢕⢕⢕⢕⢕⢕⢕⢕⢕⢕⢕⢕⢕⢕⢕⢕⢕⢕⢕⢕⢕⢕⢕⢕⢕⢕⢕⢕⢕⢕⢕⢕⢕⢕⢕⢕⢕⢕⢕⢕⢕⢕⣵⣷⣿⣿⣧⡕⢕⢱⡕⠕⢕⢕⢕⣨⢿⡿⢇⢕⢕⢿⡽⣿⣿⣿⣧⢕⢕⢕⢕⢕⢕⢕⢕⢕⢕⢕⢕⢕⢕⢕⢕⡕⢕⢕⢕⢕⢕⢕⠁⠀⠀⢔⢕⠕⠑⢀⢀⢄⢕⢕⢕⢕⠕⠀⠀⠀⠀⠁⠑⠕⠕⢕⢕⢕⢕⢕⢕⢕⢕⢕⢕⢕⢕⠀</a:t>
            </a:r>
            <a:br/>
            <a:r>
              <a:t>⣿⣿⣿⣿⣿⣿⣿⣿⣿⣿⣿⣿⣿⣿⣿⣿⣿⣿⣿⣿⣿⣿⣿⣿⢕⢜⢻⣿⣿⣿⣿⣿⣿⣿⣿⣿⡕⢕⢕⢕⢕⢙⣿⣿⣿⣿⣿⣿⣿⢇⢕⠑⠀⠀⠀⠀⠀⠀⠀⠀⠀⢀⢔⠀⠀⠀⠀⠔⢕⠀⠀⠀⠀⠀⠀⠀⠀⠀⢕⢕⢕⢄⠀⠀⠀⠀⠀⠑⢕⢕⢕⢕⢕⢕⢕⢕⢕⢕⢕⢕⢕⢕⢕⢕⢕⢕⢕⢕⢕⢕⢕⢕⢕⢕⢕⢕⢕⢕⢕⢕⢕⢕⢕⢕⢕⢕⢕⢕⢕⢕⢕⢕⢕⢕⢕⢕⢕⢕⢕⢕⢕⢕⢕⢕⢕⢕⢕⢕⢕⢕⢕⢕⢕⢕⢕⢕⢝⢍⢝⢿⣿⣿⣿⣧⡜⣯⣳⣾⣥⡔⢿⢿⢹⣵⣷⣵⣷⣷⣷⣷⣷⣷⣷⣧⣵⣵⣵⣵⣕⣕⢕⡕⢕⢕⢕⢕⢕⣁⣹⣷⣕⢕⢕⢕⠁⢀⢄⢔⢕⢕⢔⢕⢕⢕⢕⢕⢕⠕⠁⠀⠀⠀⠀⠀⠀⠀⠀⠀⠕⢕⢕⢕⢕⢕⢕⢕⢕⢕⢕⢕⠀</a:t>
            </a:r>
            <a:br/>
            <a:r>
              <a:t>⣿⣿⣿⣿⣿⣿⣿⣿⣿⣿⣿⣿⣿⣿⣿⣿⣿⣿⣿⣿⣿⣿⣿⣿⣕⣕⠕⢻⣿⣿⣿⣿⣿⣿⣿⣿⣷⡕⢕⢕⢕⢕⢜⣿⣿⣿⣿⢿⢿⢕⠑⠀⠀⠀⠀⠀⠀⠀⠀⠀⢔⢕⢕⠄⢄⢀⢀⠀⠁⠀⠀⠀⠀⠄⣀⣔⣔⣔⣷⣧⡕⡕⢕⢀⠀⠀⠀⠀⢕⢕⢕⢕⢕⢕⢕⢕⢕⢕⢕⢕⢕⢕⢕⢕⢕⢕⢕⢕⢕⢕⢕⢕⢕⢕⢕⢕⢕⢕⢕⢕⢕⢕⢕⢕⢕⢕⢕⢕⢕⢕⢕⢕⢕⢕⢕⢕⢕⢕⢕⢕⢕⢕⢕⢕⢕⢕⢕⢕⢕⢕⢕⢕⢕⢕⢕⢕⠕⠀⠁⠀⠹⢿⣿⣿⡇⣿⣿⣿⣿⡇⢕⢕⣾⣿⣿⣿⣿⣿⣿⣿⣿⣿⣿⣿⣿⣿⣿⣿⣿⣿⣿⣧⣱⣵⣱⢕⡜⢞⢻⢿⣿⣧⢕⢕⢕⢕⢕⢕⢕⢕⢕⢕⢕⢕⠕⠑⠄⢀⢀⠀⠀⠀⠀⠀⠀⠀⠀⠀⠀⠕⢕⢕⢕⢕⢕⢕⢕⢕⢕⢕⠀</a:t>
            </a:r>
            <a:br/>
            <a:r>
              <a:t>⣿⣿⣿⣿⣿⣿⣿⣿⣿⣿⣿⣿⣿⣿⣿⣿⣿⣿⣿⣿⣿⣿⣿⣿⣿⣿⣿⣧⡼⣿⣿⣿⣿⣿⣿⣿⣿⣿⡷⢧⢵⢵⢵⢼⡿⢇⣴⣷⡇⢕⠀⠀⠀⠀⠀⠀⠀⠀⠀⢕⠕⢕⢕⢕⢕⢔⢔⢕⢕⠀⠀⠀⠀⢡⣿⣿⣿⣿⣿⣿⣿⣿⣕⢕⠁⠐⠀⠕⡕⢕⢕⢕⢕⢕⢕⢕⢕⢕⢕⢕⢕⢕⢕⢕⢕⢕⢕⢕⢕⢕⢕⢕⢕⢕⢕⢕⢕⢕⢕⢕⢕⢕⢕⢕⢕⢕⢕⢕⢕⢕⢕⢕⢕⢕⢕⢕⢕⢕⢕⢕⢕⢕⢕⢕⢕⢕⢕⢕⢕⢕⢕⢕⢕⢕⢕⠑⠀⠀⠀⢀⣵⡧⢝⢿⣿⢹⣿⣿⡟⢕⢕⣼⣿⣿⣿⣿⣿⣿⣿⣿⣿⣿⣿⣿⣿⣿⣿⣿⣿⣿⣿⣿⣿⣿⣿⣿⣿⣿⣿⣿⣿⣿⣷⣕⡕⠕⠑⠑⠕⠕⠕⠑⠁⠀⠀⠀⠀⠁⠕⢕⢔⢔⢀⠀⠀⠀⠀⠀⠀⠀⠀⢕⢕⢕⢕⢕⢕⢕⢕⢕⠀</a:t>
            </a:r>
            <a:br/>
            <a:r>
              <a:t>⣿⣿⣿⣿⣿⣿⣿⣿⣿⣿⣿⣿⣿⣿⣿⣿⣿⣿⣿⣿⣿⣿⣿⣿⣿⣿⣿⣿⣿⣿⣿⣿⣿⣿⣿⣿⣿⣿⣧⢕⢕⢕⢕⢕⢰⣿⣿⣿⢇⠕⠀⠀⠀⠀⠀⠀⠀⠀⠀⠀⢑⢑⢑⠑⢑⢑⢑⢑⢑⠀⢀⢀⠄⠘⣿⣿⣿⣿⣿⣿⣿⣿⣿⢕⠀⠀⠀⠀⢹⡕⢕⢕⢕⢕⢕⢕⢕⢕⢕⢕⢕⢕⢕⢕⢕⢕⢕⢕⢕⢕⢕⢕⢕⢕⢕⢕⢕⢕⢕⢕⢕⢕⢕⢕⢕⢕⢕⢕⢕⢕⢕⢕⢕⢕⢕⢕⢕⢕⢕⢕⢕⢕⢕⢕⢕⢕⢕⢕⢕⢕⢕⢕⢕⢕⠑⠀⠀⠀⢄⢕⣿⠇⢇⢑⣧⡕⢟⢏⢕⢕⣾⣿⣿⣿⣿⣿⣿⣿⣿⣿⣿⣿⣿⣿⣿⣿⣿⣿⣿⣿⣿⣿⣿⣿⣿⣿⣿⣿⣿⣿⣿⣿⣿⠋⢇⢄⠀⠀⠀⠀⠀⠀⠀⠀⠀⠀⠀⠀⠀⠀⠑⢕⢕⢀⠀⠀⠀⠀⠀⠀⠀⠀⢕⢕⢕⢕⢕⢕⢕⢕⠀</a:t>
            </a:r>
            <a:br/>
            <a:r>
              <a:t>⣿⣿⣿⣿⣿⣿⣿⣿⣿⣿⣿⣿⣿⣿⣿⣿⣿⣿⣿⣿⣿⣿⣿⣿⣿⣿⣿⣿⣿⣿⣿⣿⣿⣿⣿⣿⣿⣿⣿⣷⣤⣤⣶⣥⣾⣿⣿⣿⠜⠀⢀⠄⢀⢄⢔⢕⢔⠀⠀⠀⢕⢕⢕⢕⠕⠕⠕⢕⢕⢕⢕⢕⠁⠀⢹⣿⣿⣿⣿⣿⣿⣿⣿⢕⠀⠀⠀⠀⠑⢕⢕⢕⢕⢕⢕⢕⢕⢕⢕⢕⢕⢕⢕⢕⢕⢕⢕⢕⢕⢕⢕⢕⢕⢕⢕⢕⢕⢕⢕⢕⢕⢕⢕⢕⢕⢕⢕⢕⢕⢕⢕⢕⢕⢕⢕⢕⢕⢕⢕⢕⢕⢕⢕⢕⢕⢕⢕⢕⢕⢕⢕⢕⢕⠁⠀⠀⠀⢄⢕⢑⣹⢔⣱⢞⢟⠕⠀⠕⣱⣿⣿⣿⣿⣿⣿⢏⢕⢔⢝⢿⣿⣿⣿⣿⣿⣿⣿⣿⣿⣿⣿⣿⣿⣿⣿⣿⣿⣿⣿⣿⣿⢟⢇⢕⢕⠀⠀⠀⠀⠀⠀⠀⠀⠀⠀⠀⠀⠀⠀⠀⠀⠀⠑⠕⢄⠀⠀⠀⠀⠀⠀⠀⠀⢕⢕⢕⢕⢕⢕⢕⠀</a:t>
            </a:r>
            <a:br/>
            <a:r>
              <a:t>⣿⣿⣿⣿⣿⣿⣿⣿⣿⣿⣿⣿⣿⣿⣿⣿⣿⣿⣿⣿⣿⣿⣿⣿⣿⣿⣿⣿⣿⣿⣿⣿⣿⣿⣿⣿⣿⣿⣿⣿⣿⣿⣿⣿⣿⣿⣿⡟⠁⠁⠀⠔⠟⠑⠑⠑⠁⠀⠀⠀⠑⠑⠑⠀⠀⠀⠀⠁⢕⢕⢕⠁⠀⢡⢕⠿⢿⢟⣟⣹⣽⣷⣷⡇⢕⠀⠀⠀⠀⠀⢕⢕⢕⢕⢕⢕⢕⢕⢕⢕⢕⢕⢕⢕⢕⢕⢕⢕⢕⢕⢕⢕⢕⢕⢕⢕⢕⢕⢕⢕⢕⢕⢕⢕⢕⢕⢕⢕⢕⢕⢕⢕⢕⢕⢕⢕⢕⢕⢕⢕⢕⢕⢕⢕⢕⢕⢕⢕⢕⢕⢕⢕⠁⠀⠀⠀⣰⣵⣇⣱⣿⡿⢕⢕⢕⠀⠀⢕⠻⣿⣿⣿⣿⣿⣿⣇⡕⣕⣱⣾⣿⣿⣿⣿⣿⣿⣿⣿⣿⣿⣿⣿⣿⣿⣿⣿⣿⣿⡿⢏⢜⢕⢕⢕⢄⠀⠀⠀⠀⠀⠀⠀⠀⠀⠀⠀⠀⠀⠀⠀⠀⠀⠀⠀⠁⠀⠀⠀⠀⠀⠀⠀⠀⠀⢕⢕⢕⢕⢕⢕⠀</a:t>
            </a:r>
            <a:br/>
            <a:r>
              <a:t>⣿⣿⣿⣿⣿⣿⣿⣿⣿⣿⣿⣿⣿⣿⣿⣿⣿⣿⣿⣿⣿⣿⣿⣿⣿⣿⣿⣿⣿⣿⣿⣿⣿⣿⣿⣿⣿⣿⣿⣿⣿⣿⣿⣿⣿⣿⡏⢕⠀⠀⢕⢕⢕⢕⢕⢕⢕⢕⢕⢕⢕⢕⢕⢕⢕⢄⠀⠀⠀⠑⠀⠀⢔⢕⢕⢕⢕⢕⢕⢕⢕⢕⢕⢕⢕⢕⠕⠁⠀⢀⢕⢕⢕⢕⢕⢕⢕⢕⢕⢕⢕⢕⢕⢕⢕⢕⢕⢕⢕⢕⢕⢕⢕⢕⢕⢕⢕⢕⢕⢕⢕⢕⢕⢕⢕⢕⢕⢕⢕⢕⢕⢕⢕⢕⢕⢕⢕⢕⢕⢕⢕⢕⢕⢕⢕⢕⢕⢕⢕⢕⢕⠑⠀⠀⠀⣱⡿⢏⢜⢜⢝⠑⠑⠕⠀⠀⢕⢕⢕⢝⢿⣿⣿⣿⣿⣿⣿⣿⣿⣿⣿⣿⣿⣿⣿⣿⣿⣿⣿⣿⣿⣿⣿⣿⣿⣿⢝⢕⢕⢕⢕⢕⢕⢕⢕⢄⠀⠀⠀⠀⠀⠀⠀⠀⠀⠀⠀⠀⠀⠀⠀⠀⠀⠀⠀⠀⠀⠀⠀⠀⠀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⠐⠀⠀⠀⢕⢕⢕⢕⢕⢝⢿⣿⣿⣿⣿⣿⣿⣿⣿⣿⣿⣿⣿⣿⣿⣿⣿⣿⣿⢿⢿⢟⢝⢕⢕⢕⢕⢕⢕⢕⢕⢕⢕⢕⢄⠀⠀⠀⠀⠀⠀⠀⠀⠀⠀⠀⠀⠀⠀⠀⠀⠀⠀⠀⠀⠀⠀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⠁⢕⢕⢕⢕⢕⢕⢕⢕⢅⠁⢕⢕⠀⠀⠀⠘⢇⢕⢇⢕⢕⢕⢕⢕⢕⢕⢕⢕⢕⢕⢕⢕⢕⢕⢕⢕⢕⢕⢕⢕⢕⢕⢕⢕⢕⢕⢕⢕⢕⢕⢕⢕⢕⢕⢕⢕⢕⢕⢕⢕⢕⢕⢕⢕⢕⢕⢕⢕⢕⢕⢕⢕⢕⢕⢕⢕⢕⠀⠀⠀⣱⢏⢕⢑⢁⢁⠁⠐⠔⠕⠀⠀⢄⢕⢕⢕⢕⢕⢕⢕⢜⢻⣿⣿⣿⣿⣿⢿⢝⢝⢻⣿⡿⢟⢝⢕⢜⢕⢕⢕⢕⢕⢕⢕⢕⢕⢕⢕⢕⢕⢕⢕⢕⢕⢄⠀⠀⠀⠀⠀⠀⠀⠀⠀⠀⠀⠀⠀⠀⠀⠀⠀⠀⠀⠀⠀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⠄⠀⢕⠀⠀⢕⢕⢕⢕⢕⢕⢕⢕⢕⢕⢕⢝⢿⣿⡏⢕⢕⢕⢕⢕⢕⢕⢕⢕⢕⢕⢕⢕⢕⢕⢕⢕⢕⢕⢕⢕⢕⢕⢕⢕⢕⢕⢕⠀⠀⠀⠀⠀⠀⠀⠀⠀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⠐⢀⢕⠀⠀⢕⢕⢕⢕⢕⢕⢕⢕⢕⢕⢕⢕⢕⢕⢕⢕⢕⢕⢕⢕⢕⢕⢕⢕⢕⢕⢕⢕⢕⢕⢕⢕⢕⢕⢕⢕⢕⢕⢕⢕⢕⢕⢕⢕⠀⠀⠀⢀⢀⠀⠀⠀⠀⠀⠀⠀⠀⠀⠀⠀⠀⠀⠔⢔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⢕⢕⢕⠁⠁⠄⠄⠀⢀⢕⠕⠑⢐⢔⢕⢕⢕⢕⢕⢕⠕⠑⠕⢄⢕⢕⢕⢕⢕⢕⢕⢕⢕⢕⢕⢕⢕⢕⢕⢕⢕⢕⢕⢕⢕⢕⢕⢕⢕⢕⢕⢕⢕⢕⢕⢕⢕⢕⠑⢕⢕⢕⢕⢕⢕⢕⢕⢕⢔⠀⠀⢕⠁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⠐⠀⢀⠐⠀⠀⠀⢕⢕⢕⢕⢕⢕⢕⢕⢕⢑⢑⢀⠀⠀⠀⠑⢕⢕⢕⢕⢕⢕⢕⢕⢕⢕⢕⢕⢕⢕⢕⢕⢕⢕⢕⢕⢕⢕⢕⢕⢕⢕⢕⢕⢕⢕⢕⢕⢕⢁⠀⠑⢕⢕⢕⢕⢕⢕⢕⢕⢕⢄⠀⠀⠀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⠀⢕⢕⢕⢕⢕⢕⢕⢕⢕⢕⢕⢕⢔⢕⠀⠀⢕⢕⢕⠕⢕⢕⢕⢕⢕⢕⢕⢕⢕⢕⢕⢕⢕⢕⢕⢕⢕⢕⢕⢕⢕⢕⢗⢗⢇⢕⢕⢕⢕⢕⠕⢕⠕⠕⢕⢕⢕⠕⢕⢕⢕⠑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⠀⠕⠕⠕⠕⠕⠕⠀⠀⠀⠀⠀⠀⠀⠀⠀⠀⠀⠀⠀⠀⠀⠀⠀⠀⠀⠀⠀⠁⠁⠁⠑⠑⠑⠕⠕⠕⠕⢕⢕⢕⢕⢕⢕⢕⢕⢕⢕⢕⢕⢕⢕⢕⢕⢕⢕⢕⢕⢕⢕⢕⢕⢕⢕⢕⢕⢕⢅⢀⢄⢁⢀⠀⠀⢕⢕⢕⢕⢕⢕⢕⢕⢕⢕⢕⢕⢕⢕⢕⠀⠀⠕⢕⢕⢕⢕⢱⣷⣷⣇⢕⢕⢕⢕⢕⢕⣱⣵⣇⢕⢕⢕⢕⢕⢕⢜⢜⢟⢇⢕⢕⢕⢕⢕⢕⢕⠑⠀⠀⠀⠀⠁⢔⠀⢐⢔⢅⠀⢀⠀⠀⠀⠀⢔⢔⠀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⠁⠀⠀⢔⢕⢕⢕⣳⢒⢕⢕⢕⢅⢱⣕⡕⢁⢑⢁⢀⠀⠀⢕⢕⢕⢕⢕⢝⢝⢝⢕⢕⢕⣵⢗⣟⣽⣽⣵⡕⢕⢕⢕⢕⢕⠕⡕⢕⢕⢕⢕⢕⢕⢕⢕⢕⢀⠀⠀⠀⠀⠀⢕⢔⢕⢕⢕⢕⢕⢄⢀⢄⢄⢄⢕⢕⢕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⠄⣄⣄⣄⢄⢄⣄⣄⣀⣀⣀⣀⣄⣀⣀⣀⣀⣀⣀⣀⣀⡀⣀⣀⣀⣀⣄⣀⢀⣀⣄⣄⣄⣄⣄⣄⣄⣄⣄⣄⣄⣄⣄⣄⣄⣄⣄⢄⢄⣰⣵⣵⣥⡕⠑⠑⠕⠕⠕⢕⢕⢕⢕⢕⢕⢕⢕⢕⢔⢕⢔⢕⢕⠕⣾⡇⢕⢕⢕⢕⠕⣾⣿⢇⢕⢘⢕⢕⠀⠀⢕⢕⢕⢕⢕⢕⢕⣱⣵⢟⣹⣷⣿⣿⣿⢟⢅⢕⢕⢕⢕⢕⢕⢕⢇⢕⢕⢕⠁⢔⢕⢕⠑⢁⢄⠕⢕⠀⢄⢔⠑⢅⢕⢕⢕⢕⢕⢕⢕⢕⢕⢕⢕⢕⠔⢔⢔⢄⠀⠁⠀⢕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⣷⢕⣿⣿⣧⣼⣿⣷⣵⣿⣿⣿⣿⣧⡇⢇⢅⣱⣷⣷⣤⣿⣷⣾⣷⣧⢄⢄⢹⣿⣿⣿⣧⢔⢄⢀⢀⢀⠀⢀⢀⠀⠁⠁⠁⠁⠁⠅⠅⠅⢕⢕⢕⣟⡕⢕⢕⢕⢕⢕⣿⡏⢕⢕⢕⢕⢕⠀⠀⢕⢕⢕⢕⢕⢕⣾⣯⣷⣿⡿⢟⡿⢝⢕⢕⢕⢕⢕⢕⢕⢕⢕⢕⢕⢕⢕⢕⢕⢕⢕⢕⠀⠕⢕⢔⢑⠕⠕⠐⠀⢕⢕⢕⢕⢕⢕⢕⢕⠕⢁⢅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⠙⠝⢝⢝⢕⢝⢝⢝⢝⢝⢝⢝⢝⢝⢝⢝⢟⢟⣟⣟⣏⣝⣟⣟⣟⣏⣏⣹⣿⣽⣿⡿⢿⣽⣽⣿⣿⡿⣿⣷⣷⢾⢿⣿⣿⣿⣿⣿⣿⢿⡿⡇⢵⢵⣿⣿⡿⢿⣿⣽⣩⣝⣝⣟⢗⢳⢶⢧⣴⣤⣔⣐⡄⢄⢄⢄⢄⢀⠁⠁⠁⠑⠑⠑⠕⠻⠇⢕⢕⢕⢕⢕⢀⠀⠀⢕⢕⢕⣵⣿⣿⢟⢛⢳⢣⢕⣵⣮⣱⢕⢕⢕⢕⢕⢕⢕⢕⢕⢕⢕⢕⢝⢕⢕⢕⢕⢕⢑⢕⢕⢕⢕⢔⠀⠀⢕⢕⢕⢕⢕⢕⢕⡕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⠝⣝⠟⣳⣷⣷⣵⣥⣔⣐⣐⡀⠀⠀⠀⠀⠀⠀⢁⠁⠁⠀⠀⠑⢕⠿⠟⢟⢻⠕⢕⢕⢕⢜⢻⣿⡇⢕⢕⢕⢕⢕⢕⢕⢕⢕⠕⡔⢕⢕⢕⢕⡕⢕⢕⢕⢕⢕⢅⢕⢅⢄⢔⢕⢕⢕⢕⢕⢕⢸⣿⣷⣕⢕⢵⣕⢸⣧⡕⢔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⠙⠚⠊⠙⠙⠓⠑⠛⠛⠛⠛⠛⠓⠓⠚⠛⠛⠛⠛⠛⠛⠛⠛⠛⠛⠛⠛⠛⠛⠛⠛⠛⠙⠙⠙⠙⠀⠑⠐⠑⠀⠀⠑⠀⠀⠀⠀⠑⠑⠑⠑⠑⠑⠑⠑⠘⠑⠑⠑⠛⠃⠑⠑⠑⠑⠑⠑⠑⠑⠑⠘⠃⠛⠑⠑⠑⠓⠑⠑⠑⠑⠑⠑⠑⠑⠑⠑⠑⠑⠑⠛⠃⠑⠘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⢟⣯⣾⣿⣿⣿⢟⣽⣿⣿⣿⣿⣿⣿⣿⣿⣿⣿⡏⣿⣿⣿⣿⡏⣿⣿⣿⣿⣿⣿⣿⣿⣿⣿⣿⣿⣿⣿⣿⣧⡕⢕⢕⢕⢕⣿⣿⣿⣿⡇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⣵⣿⣿⣿⣿⢟⣵⣿⣿⣿⣿⣿⣿⣿⣿⣿⣿⣿⣿⢸⣿⣿⣿⣿⡇⣿⣿⣿⣿⣿⣿⣿⣿⣿⣿⣿⣿⣿⣿⣿⣿⣷⡕⢕⢕⢕⢻⣿⣿⣿⣿⡕⢕⢕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⣟⣵⣿⣿⣿⣿⣟⣵⣿⣿⣿⣿⣿⣿⣿⣿⣿⣿⣿⣿⣿⡇⣿⣿⣿⣿⣿⡇⣿⣿⣿⣿⣿⣿⣿⣿⣿⣿⣿⣿⣿⣿⣿⣿⣿⣿⣇⢕⢕⢜⣿⣿⣿⣿⡇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⢏⣾⣿⣿⣿⣿⣫⣾⣿⣿⣿⣿⣿⣿⣿⢿⣿⣿⣿⣿⣿⣿⢸⣿⣿⣿⣿⣿⡇⣿⣿⣿⣿⣿⣿⣿⣿⣿⣿⣿⣿⣿⣿⣿⣿⣿⣿⣷⢱⢕⠕⣿⣿⣿⣿⣿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⢣⣿⣿⣿⣿⡿⣱⣿⣿⣿⡟⣹⣿⣿⣿⣳⣿⣿⣿⣿⣿⣿⡏⣾⣿⣿⣿⣿⣿⢇⣿⣿⣿⣿⣿⣿⣿⣿⣿⣿⣿⣿⣿⣿⣿⣿⡎⣿⣿⢕⢕⠱⢼⣿⣿⣿⣿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⢣⣿⣿⣿⣿⡿⣱⣿⣿⣿⢏⣱⣿⣿⣿⣿⣿⣿⣿⣿⣿⣿⣿⢕⣿⣷⣿⣿⣿⣿⢕⣿⣿⣿⣿⣿⣿⣿⣿⣿⣿⣿⣿⣿⣿⣿⣿⣧⢜⡿⢕⢕⢕⢺⣿⣿⣿⣿⡇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⢏⣾⣿⣿⣿⡿⣱⣿⣿⣿⢏⢱⣿⣿⣿⣿⣿⣿⣿⣿⣿⣿⣿⢿⢸⣿⣿⢟⢝⣱⣿⢕⢻⣿⣿⣿⣿⣿⣿⣿⣿⣿⣿⣿⣿⣿⣿⣿⣿⡕⢕⢕⢕⢕⢸⣿⣿⣿⣿⢇⢕⢕⢱⢕⢻⣇⢷⢵⢇⣮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⡟⣼⣿⣿⣿⣿⢱⣿⣿⣿⡟⢱⣿⢷⣿⣿⣿⣿⣿⣿⣿⣿⣿⢏⢜⣽⡿⢕⢕⣼⣿⣿⢕⢕⣿⣿⣿⣿⣿⣿⣿⣿⣿⣿⣿⣿⣿⣿⣿⣿⡇⢕⢕⢱⢕⣼⣿⣿⣿⢟⢕⢕⢕⢕⢕⢕⢜⢕⢕⢕⡝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⢿⣟⣫⣽⣕⣜⣝⢜⢝⠻⢹⣿⢇⣿⣿⣿⡿⢑⡼⡝⣾⣿⣿⣿⣿⣿⣿⣿⡿⢕⢕⢕⢏⣱⣧⣾⣿⣿⣿⢕⣼⣿⣿⣿⣿⣿⣿⣿⣿⣿⣿⣿⣿⣿⣿⣿⣿⡇⢕⢕⢕⢕⢟⢟⢏⢕⢕⢕⢕⢕⢕⢕⢕⢕⢕⢕⢔⢇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⣣⣾⣇⡾⢟⣿⣿⢿⢟⢛⢜⢕⢅⠎⢟⣼⣿⣿⣿⢇⣸⣟⢱⣿⣿⣿⣿⣿⣿⣿⡿⢇⢕⢕⢕⢜⢏⣹⣿⣿⣿⡟⢑⣿⣿⣿⣿⣿⣿⣿⣿⣿⣿⣿⣿⣿⣿⣿⣿⣿⣷⢕⢕⢕⢕⢕⢕⢕⢕⢕⢕⣷⢱⣕⢕⢕⢕⢕⢕⢕⢕⢕⢕⢕⣱⣿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⢣⣿⣿⣿⣔⢿⣿⣿⣿⣿⣷⡇⢕⢕⢸⢱⣿⣿⣿⡟⢕⡞⡇⣼⣿⣿⣿⣿⣿⣿⡟⢇⢕⢕⢸⡕⢕⢾⡟⢟⢻⡿⢇⢸⣿⣿⡟⣿⣿⣿⣿⣿⣿⣿⣿⣿⣿⣿⣿⣿⡟⢻⢕⢕⢕⢕⢕⢕⢕⢕⢕⣎⣿⡎⣿⢇⢱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⡿⢋⡛⣷⠝⢕⢝⢝⢝⢕⢕⢅⢕⣼⣿⣿⣿⡇⢫⣟⢱⣿⣿⣿⣿⣿⣿⣿⡟⢕⢕⢕⣼⡇⣼⣾⣧⣕⣕⣕⡕⣸⣿⣿⠕⣿⣿⣿⣿⣿⣿⣿⣿⣿⣿⣿⣿⣿⡇⢜⢕⢕⠕⢕⢕⢕⢕⢕⢕⣇⢼⡇⣿⣇⢱⢹⢷⣵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⣇⢍⢿⢻⣷⡕⢕⢕⢕⢕⢕⢕⣿⣿⣿⣿⡇⡙⢇⣾⣿⣿⣿⣿⣿⣿⣿⣧⣥⣿⢇⣿⢕⣿⣿⣿⣿⣿⣿⡇⢻⣿⡇⢱⣿⣿⣿⣿⣿⣿⣿⣿⣿⣿⣿⣿⣿⡇⢕⢕⢸⣷⣷⣮⡕⢕⢕⢸⣿⢘⡇⣿⣿⢕⢜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⠿⣟⣟⣟⣟⣟⣻⢿⣿⣿⣿⣿⡿⢿⣿⣿⣿⣿⣿⣿⣿⣿⣿⣿⣿⣿⣿⣿⣿⣿⣿⣿⣿⣿⣿⣿⣿⣿⣿⣿⣿⣿⣿⣿⡿⢿⣿⣿⠀</a:t>
            </a:r>
            <a:br/>
            <a:r>
              <a:t>⣿⣿⡿⣿⣷⣕⢕⢜⢜⣇⣕⡕⢕⢕⢸⣿⣿⡇⣿⣿⣇⢱⣿⣿⣿⢇⣿⣿⣿⣿⣿⣿⣿⢕⣏⢸⣿⣿⣿⣿⣿⣿⡇⢰⣿⢕⢸⣿⣿⣿⣿⣿⣿⣿⣿⣿⣿⣿⣿⣿⢇⢕⢕⣸⣿⣿⣿⡇⢕⢕⢸⣿⣸⡇⣿⣿⢕⡕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⣽⡵⢷⢞⢟⢝⣝⣕⣵⣵⣵⣷⣧⣵⣕⡜⢍⢟⢿⣿⣿⣿⣿⣿⣿⣿⣿⣿⣿⣿⣿⣿⣿⣿⣿⣿⣿⣿⣿⢿⢿⢿⢟⢟⣏⣹⣽⣽⣷⣾⣿⣿⣿⣿⠀</a:t>
            </a:r>
            <a:br/>
            <a:r>
              <a:t>⣿⡝⢇⢜⢝⢏⢇⣱⣾⣿⢟⢕⢕⢕⢸⣿⣿⡿⣿⣿⡇⣼⣿⣿⡏⢸⣿⣿⣿⣿⣿⣿⡇⢸⡇⣾⣿⣿⣿⣿⣿⣿⣞⣼⢇⢕⢸⣿⣿⣿⣿⣿⣿⣿⣿⣿⣿⣿⣿⣿⢕⢕⢕⣿⣿⣿⣿⣷⢕⢕⢸⣿⡇⡇⢻⡝⡇⢇⠀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⡿⢟⢝⢕⢕⢕⢔⣕⣱⣱⣗⣿⣿⣿⡿⢿⢿⣿⣿⣿⣿⣿⣿⣿⣧⡕⢜⢻⣿⣿⣿⣿⣿⢿⡿⢿⢿⢟⢟⢟⢏⢝⢝⣕⣱⣵⣵⣷⣾⣿⣿⣿⣿⣿⣿⣿⣿⣿⣿⣿⣿⠀</a:t>
            </a:r>
            <a:br/>
            <a:r>
              <a:t>⡝⢺⡵⢕⢕⢕⡕⢿⣿⢇⢕⣕⣵⣵⣸⣿⣿⡇⣿⢹⢕⣿⣿⡿⢕⣾⣿⣿⣿⣿⡟⣿⢕⢸⢇⣽⣵⣵⣵⣵⣵⣷⣇⢞⢕⢕⢸⣿⣿⡏⢸⣿⣿⣿⣿⣿⡿⣿⢟⡟⢕⢕⢱⣝⣝⣝⣝⡟⢕⢕⢸⣿⣿⢕⣿⡇⢇⢕⢄⠀⢸⡕⠑⢕⢝⢻⣿⣿⣿⣿⣿⣿⣿⣿⣿⣿⣿⣿⣿⣿⣿⣿⣿⣿⣿⣿⣿⣿⣿⣿⣿⣿⣿⣿⣿⣿⣿⣿⣿⣿⣿⣿⣿⣿⣿⣿⣿⣿⣿⣿⣿⣿⣿⣿⣿⣯⣭⣿⣿⣿⣿⣟⣻⣿⣿⣿⢿⢿⢿⠿⣿⣿⣿⣿⣿⣿⣿⣿⣿⣿⣿⣿⣿⣿⣿⣿⣿⣿⣿⣿⣿⣿⣿⣿⣿⣿⣿⡿⢏⢕⢕⢕⢕⣱⣵⣾⣿⣿⣿⣿⣿⣿⣿⣿⣿⣿⣿⣿⣷⣷⣷⣷⣷⣵⣵⢵⡕⢔⢕⢕⢕⢕⢕⢕⢕⢕⢕⣱⣷⣾⣿⣿⣿⣿⣿⣿⣿⣿⣿⣿⣿⣿⣿⣿⣿⣿⣿⣿⣿⣿⠀</a:t>
            </a:r>
            <a:br/>
            <a:r>
              <a:t>⢕⢕⢕⢕⢕⢕⢹⢷⣮⣕⣞⢟⢟⢝⣿⣿⣿⡇⣿⡿⣸⣿⡿⠕⢕⣿⣿⣿⣿⣿⢕⡇⢕⢸⢱⣿⣿⣿⣿⣿⣿⣿⣿⢇⣷⣵⡕⣿⣿⡇⢺⣿⣿⣿⣿⣿⡇⢺⢱⡇⢕⢕⣾⣿⣿⣿⣿⢕⢕⢕⣼⣿⣿⢸⣿⢣⢱⣕⢱⡕⢸⡇⠑⢕⠑⢕⣼⣿⣿⣿⣿⣿⣿⣿⣿⣿⣿⣿⣿⣿⣿⣿⣿⣿⣿⣿⣿⣿⣿⣿⣿⣿⣿⣿⣿⣿⣿⣿⣿⣿⣿⣿⣿⣿⣿⣿⣿⣿⣿⣿⣿⣿⣿⣿⣿⣿⣿⣿⣿⣿⣿⣿⣿⣿⣿⣿⣿⣿⣿⣿⣿⣷⣷⣷⣷⣷⣿⣦⣽⣽⣽⣭⣭⣝⣟⣏⣟⣟⡟⢟⢟⢟⢕⢜⢟⢿⢏⢕⢕⢕⢕⢱⢾⢿⢿⡿⢿⢿⢿⢿⢟⢟⣟⢟⢟⡟⢟⢟⢟⢿⢿⢿⣿⣿⣿⣿⣷⢕⢕⢣⢕⡕⢕⢕⢑⣲⣿⣿⣿⣿⣿⣿⣿⣿⣿⣿⣿⣿⣿⣿⣿⣿⣿⣿⣿⣿⣿⣿⣿⣿⠀</a:t>
            </a:r>
            <a:br/>
            <a:r>
              <a:t>⡕⢕⢕⢕⢕⢕⢹⣧⢜⢝⢟⢟⢗⢗⣿⣿⣿⢇⢻⢇⣿⡿⢕⢇⢕⣿⣿⣿⣿⡿⢕⢝⣗⣸⢜⣭⣽⣝⣟⣟⢻⢿⣿⣸⣿⣿⣿⣹⣿⡇⢪⣿⡟⣿⣿⣿⡇⢱⢸⢕⢕⢱⢿⢟⣟⡟⢡⢇⢕⢱⢟⢟⢕⡄⣿⢸⢱⣵⡾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⢇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⣷⣵⡕⢕⢕⢜⢻⣇⢕⢕⢷⢕⢕⣿⣿⣿⢇⣸⢱⡿⢕⠕⢕⢡⣾⣿⣿⣿⡕⢕⢌⢅⢜⢕⢜⢝⢝⢝⢟⢟⡇⡇⡜⣻⣿⣿⣷⣿⣧⢜⢿⡇⢻⣿⣿⣇⢕⢇⢕⢱⠎⢚⢝⢝⢙⢟⢇⢰⢇⢕⢱⢕⢁⢇⡞⢜⢕⢕⢀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⢔⢕⢕⢕⢕⢕⢕⢕⢕⢕⢕⢕⢕⢕⢕⢕⢕⢕⢕⢕⢕⢕⢕⠕⢕⢕⢕⢕⢕⢕⢕⢕⢕⢕⢕⢕⢵⣿⣿⣿⣿⣿⣿⣿⣿⣿⣿⣿⣿⣿⣿⣿⣿⣿⣿⣿⣿⣿⣿⣿⣿⣿⣿⣿⣿⠀</a:t>
            </a:r>
            <a:br/>
            <a:r>
              <a:t>⣿⣿⣿⢟⣕⢕⢕⢕⣝⡕⢕⢇⢕⢕⣿⣿⣿⢕⢸⣼⢕⢅⢕⢕⢕⣿⡿⣿⡧⢕⢕⠔⣕⢕⠕⢔⢅⠁⢁⢅⢑⢔⢕⣿⣿⣿⣿⣿⣿⣼⣼⣿⣳⢸⡟⢿⣿⢕⢕⢕⢀⠐⠀⢀⢕⢔⢄⢁⠑⢳⢕⢕⢕⢅⢱⡇⢕⡱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⡿⢟⢕⢔⢕⢕⢕⢕⢕⢕⢕⢕⢕⢕⢕⢕⢕⢕⢕⢕⢕⢕⢕⢕⢕⢕⢕⢕⢕⢕⡑⢕⢕⠕⢕⡕⢕⢕⢕⢕⢜⢝⢟⢿⢿⢿⢿⢿⢿⣿⣿⣿⢻⢿⢿⢿⢟⠙⢝⢑⢗⢞⢹⢝⢿⣿⣿⣿⠀</a:t>
            </a:r>
            <a:br/>
            <a:r>
              <a:t>⣿⢟⣵⣿⡿⢕⢕⢸⣿⣿⣇⢕⢔⢔⣿⣿⣿⢕⡇⢇⢕⢕⢕⢕⢅⣺⢕⢹⢌⡖⣸⣿⣿⢱⡵⠅⠄⠅⢕⠕⢕⢕⡕⢼⣿⣿⣿⣿⣿⣿⣿⣿⣿⣿⣿⣿⣿⢕⢕⣕⢕⠅⠀⠑⠀⢕⡕⢕⢔⢕⢕⢕⢕⢕⣾⡇⡾⡇⢕⠺⠇⢜⢜⢱⢸⣿⣿⣿⣿⣿⣿⣿⣿⣿⣿⣿⣿⣿⣿⣿⣿⣿⣿⣿⣿⣿⣿⣿⣿⣿⣿⣿⣿⣿⣿⣿⣿⣿⣿⣿⣿⣿⣿⣿⣿⣿⣿⣿⣿⣿⣿⣿⣿⣿⣿⣿⣿⣿⣿⣿⣿⣿⣿⣿⣿⣿⣿⣿⣿⣿⣿⣿⣿⣿⣿⣿⣿⣿⣿⣿⣿⣿⣿⣿⣿⣿⣿⡇⡿⢟⢏⢕⢕⢕⢕⢕⢕⢕⢕⢕⢕⢕⢕⢕⢕⢕⢕⢕⢕⢕⢕⢕⢕⢕⢕⢕⢕⢕⢕⢕⢕⢝⢇⢕⢕⢕⢕⢕⢕⢕⢕⢕⢕⢕⢕⢕⢝⢻⣷⣷⣷⣷⣷⣷⢑⢕⢕⢕⢕⢕⢕⢕⢜⢝⢝⢝⢅⢎⢟⢻⠀</a:t>
            </a:r>
            <a:br/>
            <a:r>
              <a:t>⣱⣾⣿⡿⢕⢕⢕⢜⣿⣿⡇⢕⢕⢕⣿⣿⡇⢕⡇⢕⢕⢕⢕⢕⢅⢕⢕⢕⢕⢕⣿⣿⣟⢕⢕⢕⢔⢔⢕⢔⢕⢱⣿⣾⣿⣿⣿⣿⣿⣿⣿⣿⣿⣿⣿⣿⣿⡎⢔⢕⢄⠀⠔⢀⢀⢸⣷⡇⢱⡇⢕⢕⢕⢰⣿⢱⣿⣧⢐⢀⣔⢕⢱⣵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⢝⢿⣿⣿⣿⣧⢕⢕⢕⢕⢕⢕⢕⢕⢕⢕⢕⢕⢕⢕⢜⠀</a:t>
            </a:r>
            <a:br/>
            <a:r>
              <a:t>⣿⣿⢏⢕⢕⢕⢕⢕⣿⣿⢇⢕⢕⢑⣿⣿⡇⢸⣷⢕⢕⢕⢕⢕⢕⢕⢕⢷⣷⣕⣿⣿⣿⡕⢕⢕⢕⢕⢕⢕⢕⣼⣿⣿⣿⣿⣿⣿⣿⣿⣿⣿⣿⣿⣿⣿⣿⣧⢕⢕⢕⢄⢅⢕⢕⣿⣿⣿⡿⢕⡕⡼⢕⢨⣿⢜⣿⣿⣕⢱⢇⢇⢕⢸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⢝⢿⣿⡏⢕⢕⢕⢕⢕⢕⢕⢕⢕⢕⢕⢕⡕⢕⢕⠀</a:t>
            </a:r>
            <a:br/>
            <a:r>
              <a:t>⣿⢇⢕⢕⢕⢕⢕⢕⢻⡿⢔⢕⠕⢸⣿⣿⢕⣾⡇⢕⢕⡕⢕⢕⢕⢕⢕⠜⣿⣿⣿⣿⢿⣿⣧⡕⢑⢮⢕⣱⣾⣿⣿⣿⣿⣿⣿⣿⣿⣿⣿⣿⣿⣿⣿⣿⣿⣿⣧⡕⢕⣕⢕⣱⡿⢿⣿⣿⢕⢕⡾⠕⢇⢕⢿⢕⢿⣿⣿⡕⢕⡕⢸⢱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⢝⢇⢕⢕⢕⢕⢕⢕⢕⢕⢄⣱⢕⢕⢕⢕⠀⠀</a:t>
            </a:r>
            <a:br/>
            <a:r>
              <a:t>⣏⢕⢕⢕⢕⢕⢕⢕⢸⢇⢕⢕⡼⢸⣿⡟⢕⣿⣇⢕⢱⡇⢕⢕⢕⢕⢕⢸⣿⣿⡎⣿⣷⣵⣕⡝⣹⣽⣷⣿⣿⣿⣿⣿⣿⣿⣿⣿⣿⣿⣿⣿⣿⣿⣿⣿⣿⣿⣿⣿⣕⡕⡝⢕⢕⢕⢝⢇⢕⢕⢕⢌⢕⢕⣿⢕⠜⢟⢏⢕⢱⢇⢕⢕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⢕⠕⢕⢕⢕⢕⢕⢕⢕⢕⢕⢕⢕⢕⢕⢕⠕⠁⠀⠀</a:t>
            </a:r>
            <a:br/>
            <a:r>
              <a:t>⡃⣱⢕⢕⢕⢕⢕⢕⢜⡜⢕⣼⡇⣾⣿⢇⢕⣿⣿⡕⢸⣿⢕⢕⢕⢕⢕⢔⣿⣿⣷⣽⣿⣿⣟⢇⣿⣿⣿⣿⣿⣿⣿⣿⣿⣿⣿⣿⣿⣿⣿⣿⣿⣿⣿⣿⣿⣿⣿⣿⡿⡹⢏⢕⢕⢕⢕⢕⢕⢕⢕⢕⢕⢕⡏⢕⠀⢕⢕⢕⢕⣼⢕⢕⢸⣿⣿⣿⣿⣿⣿⣿⣿⣿⣿⣿⣿⣿⣿⣿⣿⣿⣿⣿⣿⣿⣿⣿⣿⣿⣿⣿⣿⣿⣿⣿⣿⣿⣿⣿⣿⣿⣿⣿⣿⣿⣿⣿⢝⢝⢝⢟⢟⣿⣿⣿⣿⣿⣿⣿⣿⣿⣿⣿⣿⣿⣿⣿⣿⣿⣿⣿⣿⣿⣿⣿⣿⣿⣿⣿⣿⢇⢕⢕⢕⢕⢕⢕⢕⢕⢕⢕⢕⢕⢕⢕⢕⢕⢕⢕⢕⢕⢕⢕⢕⢕⢕⢕⢕⢕⢕⢕⢕⢕⢕⢕⢕⢕⢕⢕⢕⢕⢕⢕⢕⢕⢕⢕⢕⢕⢕⢕⢕⢕⢕⢕⢕⢕⢕⢕⢕⢕⢔⢅⢁⢀⠑⠕⢕⢕⢕⢕⢕⢕⢕⢕⢔⢐⢔⢔⠀</a:t>
            </a:r>
            <a:br/>
            <a:r>
              <a:t>⣳⣿⣧⣕⣕⡕⢕⢕⢑⢕⣼⣿⢕⣿⡿⢕⢕⣿⣿⡇⢕⢿⡇⢕⢕⢕⢕⢕⢻⣿⣿⣿⣿⣿⣿⡇⣿⣿⣿⣿⣿⣿⣿⣿⣿⣿⣿⣿⣿⣿⣿⣿⣼⣿⣿⣿⣿⣿⣿⣿⡵⢕⢕⢕⢕⢕⢕⢕⢕⢕⢱⢕⢕⢕⢕⢕⠀⢁⢕⢕⢕⠕⠕⢕⣸⣿⣿⣿⣿⣿⣿⣿⣿⣿⣿⣿⣿⣿⣿⣿⣿⣿⣿⣿⣿⣿⣿⣿⣿⣿⣿⣿⣿⣿⣿⣿⣿⣿⣿⣿⢿⢿⢟⢟⢝⢝⢕⢕⢕⢕⢕⢕⢕⢕⢕⢕⢕⢕⢕⢜⢝⢝⢝⢝⢝⢝⢝⢝⢟⢟⢟⢟⢟⢟⢟⢟⢻⢿⢿⢿⢕⢻⢧⢕⢕⢕⢕⢕⢕⢕⢕⢕⢕⢕⢕⢕⢕⢕⢕⢕⢕⢕⢕⢕⢕⢕⢕⢕⢕⢕⢕⢕⢕⢕⢕⢕⢕⢕⢕⢕⢕⢕⢕⢕⢕⢕⢕⢕⢕⢕⢕⢕⢕⢕⢕⢕⣕⣕⣕⣑⣵⣱⢕⢕⢕⢕⠑⠀⢁⢕⠑⢕⢕⢕⡕⢕⢕⠕⢜⢝⠀</a:t>
            </a:r>
            <a:br/>
            <a:r>
              <a:t>⣿⣿⣿⣿⣿⣿⣿⡿⡜⣸⣿⣿⢔⣿⢇⢕⢕⣿⣿⡇⢕⢘⣷⢕⢕⢕⢕⢕⢔⣿⣿⣿⣿⣿⣿⣇⣿⣿⣿⣿⣿⣿⣿⣿⣿⣿⣿⣿⣿⣿⣿⣿⣿⣿⣿⣿⣿⣿⣿⣿⣗⣵⣟⣵⣵⣿⢇⢕⢕⢕⡎⢕⢱⢕⢸⢕⢀⠁⢕⢕⠁⠀⠀⢜⣿⡇⣿⣿⣿⣿⣿⣿⣿⣿⣿⣿⣿⣿⣿⣿⣿⣿⣿⣿⣿⣿⣿⣿⣿⣿⣿⣿⢿⢿⢟⢟⢝⢕⢕⢕⢕⢕⢕⢕⢕⢕⢕⢕⢕⢕⢕⢕⢕⢕⢕⢕⢕⢕⢕⢕⢕⢕⢕⢕⢕⢕⢕⢕⢕⢕⢕⢕⢕⢕⢕⢕⢕⢕⢕⢕⢕⢕⢕⢕⢕⢕⢕⢕⢕⠕⢕⢕⢕⢕⢕⢕⢕⢕⢕⢕⢕⢕⢕⢕⢕⢕⢕⢕⢕⢕⢕⢕⢕⢕⢕⢕⢕⢕⢕⢕⢕⢕⣱⣵⣵⣵⣵⣷⣵⡕⢕⢟⢟⢟⢟⢟⢟⢟⢟⢏⢝⢕⢕⢕⢕⢕⠀⠀⠕⢕⢄⠀⠑⢕⢕⢕⢕⢀⠀⢕⠀</a:t>
            </a:r>
            <a:br/>
            <a:r>
              <a:t>⣿⣿⣿⣿⣿⣿⣿⢇⢱⣿⣿⡇⢕⢿⢕⢕⢕⢻⣿⣿⢕⢕⢹⣇⢕⢕⢕⢕⢕⢜⣿⣿⣿⣿⣿⣿⣿⣿⣿⣿⣿⣿⣿⣿⣿⣿⣿⣿⣿⣿⣿⣿⣿⣿⣿⣿⢇⢕⢕⢕⢝⢝⢻⢿⢟⢕⢕⢕⢕⢕⣷⢕⢸⢕⢜⢕⢕⠀⢕⢕⢇⢔⢔⢕⢜⡇⣿⣿⣿⣿⣿⣿⣿⣿⣿⣿⣿⣿⣿⣿⣿⣿⣿⡿⢿⢟⢇⢕⢕⢕⢕⢕⢕⢕⢕⢕⢕⢕⢕⢕⢕⢕⢕⢕⢕⢕⢕⢕⢕⢕⢕⢕⢕⢕⢕⢕⢕⢕⢕⢕⢕⢕⢕⢕⢕⢕⢕⢕⢕⢕⢕⢕⢕⢕⢕⢕⢕⢕⢕⢕⢕⢕⢕⢕⢕⢕⢕⢕⢕⠀⢕⢕⢕⢕⢕⢕⢕⠑⢕⢕⢕⢕⢕⢕⢕⢕⢕⢕⢕⢕⢕⢕⢕⢕⢕⢕⢕⢕⢕⢕⢕⢕⢕⢕⢕⢕⢕⢕⢕⢕⢕⢕⢕⢕⢕⢕⢕⢕⢕⢕⢕⢕⢕⢕⢕⠕⠀⠀⠀⠕⠕⠄⠀⠁⠑⠑⢕⢕⠀⠀⠀</a:t>
            </a:r>
            <a:br/>
            <a:r>
              <a:t>⣿⣿⣿⣿⣿⣿⡟⢕⣾⣿⣿⡇⢕⢕⢕⢕⢕⢸⣿⣿⡕⢕⢜⢻⡇⢕⢕⢕⢕⢕⢜⢿⣿⣿⣿⣿⣿⣿⣿⣿⣿⣟⢟⢿⢝⢿⣿⣿⣿⡿⢿⣿⡿⣿⣿⣿⢕⢕⢕⢕⢕⢕⢕⢕⢕⢕⢕⢕⢕⢕⢜⢕⢕⢕⢕⢕⢕⢀⠀⢶⣾⡇⠇⠑⠑⠁⠁⢜⣿⣿⣿⣿⣿⣿⣿⡿⢿⢟⢟⢏⢝⢕⢕⢕⢕⢕⢕⢕⢕⢕⢕⢕⢕⢕⢕⢕⢕⢕⢕⢕⢕⢕⢕⢕⢕⢕⢕⢕⢕⢕⢕⢕⢕⢕⢕⢕⢕⢕⢕⢕⢕⢕⢕⢕⢕⢕⢕⢕⢕⢕⢕⢕⢕⢕⢕⢕⢕⢕⢕⢕⢕⢕⢕⢕⢕⢕⢕⢕⠀⢔⢕⢕⢕⢕⢕⢕⢕⢀⢕⢕⢕⢕⢕⢕⢕⢕⢕⢕⢕⢕⢕⢕⢕⢕⢕⢕⢕⢕⢕⢕⢕⢕⢕⢕⢕⢕⢕⢕⢕⢕⢕⢕⢕⢕⢕⢕⢕⢕⢕⢕⢕⢕⢕⢕⢕⠀⠀⠀⠀⠀⠀⠀⠀⠀⠀⠀⠀⠑⢐⠀⠀</a:t>
            </a:r>
            <a:br/>
            <a:r>
              <a:t>⣿⣿⣿⣿⣿⣿⢣⣼⣿⣿⣿⢇⢕⢕⢕⢕⢕⢕⢻⣿⣇⢕⢕⢜⢿⡕⢕⢕⢕⢕⢕⢕⢝⢿⣿⣿⣿⣿⣿⣿⣿⣿⣧⢕⢝⡕⣵⣇⢕⢕⢕⢑⢎⢝⢕⢕⢕⢕⢕⢕⢕⢕⢕⢕⢕⢕⢕⢕⢕⢕⢕⢕⢕⢕⢕⢕⠕⢕⠀⠸⠙⠁⠀⠀⠀⠀⠀⢀⢝⢝⢕⢕⢜⢕⢕⢕⢕⢕⢕⢕⢕⢕⢕⢕⢕⢕⢕⢕⢕⢕⢕⢕⢕⢕⢕⢕⢕⢕⢕⢕⢕⢕⢕⢕⢕⢕⢕⢕⢕⢕⢕⢕⢕⢕⢕⢕⢕⢕⢕⢕⢕⢕⢕⢕⢕⢕⢕⢕⢕⢕⢕⢕⢕⢕⢕⢕⢕⢕⢕⢕⢕⢕⢕⢕⢕⢕⢕⢕⠀⢕⢕⢕⢕⢕⢕⢕⢕⢕⢕⢕⢕⠑⠕⢕⢕⢕⢕⢕⢕⢕⢕⢕⢕⢕⢕⢕⢕⢕⢕⢕⢕⢕⢕⢕⢕⢕⢕⢕⢕⢕⢕⢕⢕⢕⢕⢕⢕⢕⢕⢕⢕⢕⢕⢕⢕⠀⢀⢄⢄⠀⠀⠀⠀⢀⠀⠀⠀⠀⠀⠀⠀</a:t>
            </a:r>
            <a:br/>
            <a:r>
              <a:t>⣿⣿⣿⣿⣿⡏⣷⣿⣿⣿⡟⢕⢕⢕⢕⢕⢕⢕⢜⢿⣿⡕⢕⢕⢜⢻⣇⢕⢕⢕⢕⢕⢕⢕⢜⢟⢿⣿⣿⣿⣿⣿⣿⣧⢕⢕⢕⢹⣷⣷⣾⣷⣵⣕⢕⢱⢕⢕⢕⢕⢕⢕⠑⢕⢕⢕⢕⢕⢕⢕⢕⢕⠁⢕⢕⢕⠀⢕⠀⠀⠀⠀⠀⠀⠀⠀⠀⠀⢱⣅⠀⠕⠑⢔⢕⢕⢕⢕⢕⢕⢕⢕⢕⢕⢕⢕⢕⢕⢕⢕⢕⢕⢕⢕⢕⢕⢕⢕⢕⢕⢕⢕⢕⢕⢕⢕⢕⢕⢕⢕⢕⢕⢕⢕⢕⢕⢕⢕⢕⢕⢕⢕⢕⢕⢕⢕⢕⢕⢕⢕⢕⢕⢕⢕⢕⢕⢕⢕⢕⢕⢕⢕⢕⠁⢕⢕⢕⢕⠀⢕⢕⢕⢕⢕⢕⢕⢕⢕⢕⢕⢕⠐⠀⢕⢕⠑⢕⢕⢕⢕⢕⢕⢕⢕⢕⢕⢕⢕⢕⢕⢕⢕⢕⢕⢕⢕⢕⢕⢕⢕⢕⢕⢕⢕⢕⢕⢕⢕⢕⢕⢕⢕⢕⢕⠀⠀⠅⢕⢕⢕⠐⠀⠀⢕⢀⠀⠕⢕⢕⢄⠀</a:t>
            </a:r>
            <a:br/>
            <a:r>
              <a:t>⣿⣿⣿⣿⡿⣱⣿⣿⣿⢟⢕⢕⢕⢕⢕⢕⢕⢕⢕⢜⢿⣿⡕⢕⢕⢕⢜⢳⣕⢕⢕⢕⢕⢕⢕⢕⢕⢜⢝⢻⢿⣿⣿⣿⣧⢕⢕⢔⢹⣿⣿⣿⣿⣿⡿⢟⢕⢕⢕⢕⢕⢕⢄⢕⢕⢕⢕⢕⢕⢕⢕⢕⠀⠕⢕⠁⠀⠑⠀⠀⠀⠀⠀⠀⠀⠀⠀⠀⢅⠈⠁⠀⢕⢕⢕⢕⢕⢕⢕⢕⢕⢕⢕⢕⢕⢕⢕⢕⢕⢕⢕⢕⢕⢕⢕⢕⢕⢕⢕⢕⢕⢕⢕⢕⢕⢕⢕⢕⢕⢕⢕⢕⢕⢕⢕⢕⢕⢕⢕⢕⢕⢕⢕⢕⢕⢕⢕⢕⢕⢕⢕⢕⢕⢕⢕⢕⢕⢕⢕⢕⢕⢕⢕⠀⢕⢕⢕⠑⢔⢕⢕⢕⢕⢕⢕⢕⢕⢕⢕⢕⢕⠀⢄⢕⢕⢔⢕⢕⢕⢕⢕⢕⠑⢕⢕⢕⢕⢕⢕⢕⢕⢕⢕⢕⢕⢕⢕⢕⢕⢕⢕⢕⠕⢕⢕⢕⢕⢕⢕⢕⢕⢕⢕⢕⢀⢀⠀⠀⠀⠁⠀⠀⠀⠑⢕⠀⠀⠁⠁⠁⠀</a:t>
            </a:r>
            <a:br/>
            <a:r>
              <a:t>⣿⣿⣿⣿⢣⣿⣿⣿⢏⢕⢕⢕⢕⢕⢕⢕⢕⢕⢕⢕⢕⢻⣷⡕⢕⢕⢕⢕⢜⢇⢕⢕⢕⢕⢕⢕⢕⢕⢕⢕⢕⢜⢝⢻⢿⢕⢕⢕⢕⢙⡿⢟⢟⢝⢕⢕⢕⢕⢕⢕⢕⢕⢕⢕⢕⢕⢕⢕⢕⢕⢕⢕⢀⠀⢕⠀⢀⢄⢄⢄⠀⢀⢀⠀⠀⠀⠀⠀⠀⢕⠀⢕⢕⢕⢕⢕⢕⢕⢕⢕⢕⢕⢕⢕⢕⢕⢕⢕⢕⢕⢕⢕⢕⢕⢕⢕⢕⢕⢕⢕⢕⢕⢕⢕⢕⢕⢕⢕⢕⢕⢕⢕⢕⢕⢕⢕⢕⢕⢕⢕⢕⢕⢕⢕⢕⢕⢕⢕⢕⢕⢕⢕⢕⢕⢕⢕⢕⠑⢕⢕⠁⢕⢕⠀⢕⢕⢕⢀⢕⢕⢕⢕⢕⢕⢕⢕⢕⠀⠄⠕⢕⠀⢕⢕⢕⢕⢔⢕⢕⢕⢕⢀⢕⢕⢕⢕⢕⢕⢕⢕⢕⢕⢕⢕⢕⢕⢕⢕⢕⢕⢕⢕⢔⢕⢕⢕⢕⢕⢕⢕⢕⢕⢕⢕⢕⢕⢕⢕⢕⢔⠔⢄⠀⠀⢕⢕⢄⢄⢄⢔⠀</a:t>
            </a:r>
            <a:br/>
            <a:r>
              <a:t>⣿⣿⣿⢯⣿⣿⣿⢇⢕⢕⢕⢕⢕⢕⢕⢕⢕⢕⢕⢕⠕⢕⢝⢷⡕⢕⢕⢕⢕⢕⢕⢕⢕⢕⢕⢕⢕⢕⢕⢕⢕⢕⢕⢕⢕⢕⢕⢕⢕⢕⢕⢕⢕⢕⢕⢕⢕⢕⢕⢕⢕⢁⢕⢕⢕⢕⢕⢕⢕⢕⢕⢕⢕⢀⠕⢔⢕⢕⢕⢕⢕⢕⢔⢔⢄⢀⠀⠀⠀⠀⢕⢕⢕⢕⢕⢕⢕⢕⢕⢕⢕⢕⢕⢕⢕⢕⢕⢕⢔⢕⢕⢕⢕⢕⢕⢕⢕⢕⢕⢕⢕⢕⢕⢕⢕⢕⢕⢕⢕⢕⢕⢕⢕⢕⢕⢕⢕⢕⢕⢕⢕⢕⢕⢕⢕⢕⢕⢕⢕⢕⢕⢕⢕⢕⢕⢕⢕⢄⢕⢕⠀⢕⢕⠀⢕⢕⢕⢕⢕⢕⢕⢕⢔⢕⢕⢕⢕⠀⠀⠀⢕⠀⢕⢕⢕⢕⠕⠁⠑⠑⠀⢁⢁⢁⢄⢕⢕⢕⢕⢕⢕⢕⠕⢕⢕⢕⢕⢕⢕⢕⢕⢕⢕⢀⢕⢕⠕⢕⢕⢕⢕⢕⢕⢕⢕⢕⢕⢕⢕⢕⢕⢕⢔⠀⠕⢕⢕⢕⢕⢕⠀</a:t>
            </a:r>
            <a:br/>
            <a:r>
              <a:t>⣿⣿⢏⣿⣿⡿⢇⢕⢕⢕⢕⢕⢕⢕⢕⢕⢕⢕⢕⢕⢕⢠⣱⡜⢻⣕⢕⢕⢕⢕⢕⠑⢅⢕⢕⢕⢕⢕⢕⠕⢕⠕⠕⠕⢜⣵⣧⡕⢕⢕⢕⢕⢕⢕⢕⢕⢕⢕⢕⢕⢕⢕⢕⢕⢕⢕⢕⢕⢕⢕⢕⢕⢕⢕⢔⢕⢕⢕⢕⢕⢕⢕⢕⢕⢕⢕⢕⢄⠀⠀⠑⠕⠁⠁⠕⢕⢕⢕⢕⢕⢕⢕⢕⢕⢕⢕⢕⢕⢕⢕⢕⢕⢕⢕⢕⢕⢕⢕⢕⢕⢕⢕⢕⢕⢕⢕⢕⢕⢕⢕⢕⢕⢕⢕⢕⢕⢕⢕⢕⢕⢕⢕⢕⢕⢕⢕⢕⢕⢕⢕⢕⢕⢕⢕⢕⢕⢕⠀⢕⢕⠀⢕⠁⠀⢕⢕⢕⡱⢑⢕⢕⢕⢕⠀⢕⢕⢕⠀⠀⠀⠁⠀⢕⢕⢕⢕⢔⢔⠀⢀⢔⢕⢕⢕⢕⢕⢕⢕⢕⢕⢕⢕⢔⠁⠕⢕⢕⢕⢕⢕⢕⢕⢕⢄⠁⢕⠀⢕⢕⢕⢕⢕⢕⢕⢕⢕⢕⢕⢕⢕⢕⢕⢕⢔⠀⢕⢕⢕⢕⢕⠀</a:t>
            </a:r>
            <a:br/>
            <a:r>
              <a:t>⣿⢯⣿⣿⡟⢕⢕⢕⢕⢕⢕⢕⢕⢕⢕⢕⢕⢕⢕⢕⢸⣾⡟⣿⣧⡜⢧⡕⠑⠁⠀⢄⢕⢕⢕⢕⢕⢕⣥⣾⣿⣿⣿⣿⣿⡾⣿⢕⢕⢕⢕⢕⢕⢕⢕⢕⢕⢕⢕⢕⢕⢕⢕⢕⢕⢕⢕⢕⠅⣷⢕⢕⢕⠅⠔⢕⢕⢕⢕⢕⢕⢕⢕⢕⢕⢕⢕⢕⠀⠀⠀⠀⠀⠀⠀⢕⢕⢕⢕⢕⢕⢕⢕⢕⢕⢕⢕⢕⢕⢕⢕⢕⢕⢕⢕⢕⢕⢕⢕⢕⢕⢕⢕⢕⢕⢕⢕⢕⢕⢕⢕⢕⢕⢕⢕⢕⢕⢕⢕⢕⢕⢕⢕⢕⢕⢕⢕⢕⢕⢕⢕⢕⢕⢕⢕⢕⢕⠀⢕⢕⠀⠀⠑⠀⠕⢕⢑⢑⢝⠔⠕⠕⢕⠕⠁⢕⢕⢀⠀⠀⠀⠀⢕⢕⢕⢕⢕⡕⢀⢕⢕⢕⢕⢕⢕⢕⢕⢕⢕⢕⢕⢕⢕⢕⢄⠁⠑⢕⢕⢕⢕⢕⢕⢕⢔⢀⠀⢕⢕⢕⢕⢕⢕⢕⢕⢕⢕⢕⢕⢕⢕⢕⢕⢕⢀⠑⢕⢕⢕⢕⠀</a:t>
            </a:r>
            <a:br/>
            <a:r>
              <a:t>⢯⣿⣿⢟⢔⢕⢕⢕⢕⢕⢕⢕⢕⢕⢕⢕⢕⢕⢕⢕⢸⣿⡇⢻⣿⣿⡕⢕⢕⢄⠀⢕⢕⢕⢕⢕⢕⣾⣿⣿⣿⣿⣿⣿⣿⣿⡎⠀⠁⠕⢕⢕⢕⢕⢕⢕⢕⢕⢕⢕⢕⢁⢕⢕⢕⢕⢕⢕⢸⣿⢇⢕⢕⠀⠀⢕⠁⠑⠕⠕⢕⢕⢕⢕⠕⠕⠑⠁⠀⠀⠀⠀⠀⠀⠀⠕⢕⢕⢕⢕⢕⢕⢕⢕⢕⢕⢕⢕⢕⢕⢕⢕⢕⢕⢕⢕⢕⢕⢕⢕⢕⢕⢕⢕⢕⢕⢕⢕⢕⢕⢕⢕⢕⢕⢕⢕⢕⢕⢕⢕⢕⢕⢕⢕⢕⢕⢕⢕⢕⢕⢕⢕⢕⢕⢕⢕⠕⠀⢕⢕⠀⠀⠀⠀⢄⠕⢕⣿⢿⢷⢷⢅⢕⢕⠑⠀⠕⢕⠀⠀⠀⠀⢕⢕⢅⢑⢑⢕⢕⢕⢕⢕⢕⢕⢕⢕⢕⢕⢕⢕⢕⢕⢕⢕⢕⢕⢄⠀⠁⠕⢕⢕⢕⢕⢕⢕⢄⢕⢕⢕⢕⢕⢕⢕⢕⢕⢕⢕⢕⢕⢕⢕⢕⢕⢕⠀⢕⢕⢕⢕⠀</a:t>
            </a:r>
            <a:br/>
            <a:r>
              <a:t>⣿⣿⢟⢕⢕⢕⢕⢕⢕⢕⢕⢕⢕⢕⢕⢕⢕⢕⢕⢕⢔⣿⣷⢸⣿⣿⣧⢕⠀⠁⠑⢄⢕⢕⢕⢕⣼⣿⣿⣿⣿⣿⣿⣿⣿⣿⣧⢀⠀⠀⠀⠑⠕⢕⢕⢕⢕⢕⢕⢕⢕⠕⠑⢕⢕⢕⢕⢕⢕⢹⢕⢕⢕⢀⠄⠁⠀⠀⠀⠀⠀⠀⠀⠀⠀⠀⠀⣠⠔⠀⠀⠀⠀⠀⠀⠀⠀⢕⢕⢕⢕⢕⢕⢕⢕⢕⢕⢕⢕⢕⢕⢕⢕⢕⢕⢕⢕⢕⢕⢕⢕⢕⢕⢕⢕⢕⢕⢕⢕⢕⢕⢕⢕⢕⢕⢕⢕⢕⢕⢕⢕⢕⢕⢕⢕⢕⢕⢕⢕⢕⢕⢕⢕⢕⢕⢕⢕⠀⠑⢕⠀⠀⠀⠀⢕⢕⠅⠄⠙⠟⠝⠷⢱⣵⡔⢀⠀⠕⢀⠀⠀⠀⢕⢕⡕⢵⢟⢟⢟⢟⢕⢕⢕⢕⢕⢕⢕⠑⢕⢁⠕⢕⢕⢕⢕⢕⢕⢕⢄⠀⠀⠑⠕⢕⢕⢕⢕⢕⢕⢑⠕⠕⠑⠑⢅⢕⢕⢕⢕⢕⢕⢕⢕⢕⢕⢔⠑⢕⢕⢕⠀</a:t>
            </a:r>
            <a:br/>
            <a:r>
              <a:t>⢟⢕⢕⢕⢕⢕⢕⢕⢕⢕⢕⢕⢕⢕⢕⢕⢕⢕⢕⢕⢕⢿⢿⢕⢻⣿⣿⢇⢔⠀⠀⠀⠁⢕⢕⢐⣿⣿⣿⣿⣿⣿⣿⣿⣿⣿⣿⡕⢔⢀⠀⠀⠀⠁⠁⢕⢕⢕⠑⢁⢅⠀⠀⠁⠕⢕⢕⢕⠕⠃⠕⢕⠁⠑⠔⠀⠀⠀⠀⠀⠀⠀⠀⠀⠀⢀⠔⡱⠕⠀⠀⠀⠀⠀⠀⠀⢄⢕⢕⢕⢕⢕⢕⢕⢕⢕⢕⢕⢕⢕⢕⢕⢕⢕⢕⢕⢕⢕⢕⢕⢕⢕⢕⢕⢕⢕⢕⢕⢕⢕⢕⢕⢕⢕⢕⢕⢕⢕⢕⢕⢕⢕⢕⢕⢕⢕⢕⢕⢕⢕⢕⢕⢕⢕⢕⢕⠕⠀⠀⢕⠀⠀⠀⢕⢕⠀⠀⢄⠔⢐⢀⠀⠀⠘⢿⢕⢀⠀⠑⠀⠀⢔⢕⠜⢱⣾⣿⡿⠟⠟⠟⠇⠕⢕⢑⢕⢕⢕⢄⠁⠔⢁⠑⢕⢕⢕⢕⢕⢕⢕⢀⠀⠀⠀⠁⠑⠑⠑⠁⠀⠀⠀⢄⢔⢕⢕⢕⢕⢕⢕⢕⢕⢕⢕⢕⢕⢄⢕⢕⢕⠀</a:t>
            </a:r>
            <a:br/>
            <a:r>
              <a:t>⢕⢕⢕⢕⢕⢕⢕⢕⢕⢕⢕⢕⢕⢕⢕⢕⢕⢕⢕⢕⢕⢕⢕⢕⢕⢏⢕⢕⢕⢀⠀⠀⠀⠑⢕⢸⣿⣿⣿⣿⣿⣿⣿⣿⣿⣿⣿⣧⡕⢕⢀⠀⠀⠀⠀⠀⠕⢑⢁⢅⢕⢄⢀⢀⢀⠑⠑⠁⢔⢕⢕⢕⢑⠑⠔⢔⠀⠀⠀⠀⠀⠀⠀⢀⣁⣜⡝⠃⠀⠀⠀⠀⠀⠀⠀⠀⠀⢕⢕⢕⢕⢕⢕⢕⢕⢕⢕⢕⢕⢕⢕⢕⢕⢕⢕⢕⢕⢕⢕⢕⢕⢕⢕⢕⢕⢕⢕⢕⢕⢕⢕⢕⢕⢕⢕⢕⢕⢕⢕⢕⢕⢕⢕⢕⢕⢕⢕⢕⢕⢕⢕⢕⢕⢕⢕⢕⢕⠀⠀⠕⠀⠀⠀⠑⠀⠀⢕⢔⢕⠕⠁⠑⠀⠐⢜⢕⢕⢀⠀⠐⠀⠁⠕⣿⢸⡯⠅⢀⠀⠀⢀⢀⢀⠑⢕⢀⠕⢕⢕⢕⢄⢀⠐⠀⠁⠐⠅⢑⠕⢕⢕⢔⢀⠀⠀⠀⢄⢄⠀⠀⠀⢄⢕⢕⢕⢕⢕⢕⢕⢕⢕⢕⢕⢕⢕⢕⢕⢕⢕⢕⠀</a:t>
            </a:r>
            <a:br/>
            <a:r>
              <a:t>⢕⢕⢕⢕⢕⢕⢕⢕⢕⢕⢕⢕⢕⢕⢕⢕⢕⢕⢕⢕⢕⢕⢕⢕⢕⢕⢕⢕⢕⢕⠀⠀⠀⠀⠁⢸⣿⣿⣿⣿⣿⣿⣿⣿⣿⣿⣿⣿⣷⣧⡕⠀⠀⠀⠀⠀⠀⠁⢕⢕⢕⢕⢕⢕⠁⠀⢔⢄⠀⠀⠀⠑⠕⠑⠀⠔⢄⠀⠀⠀⠀⠀⠀⠔⠕⠑⠀⠀⠀⠀⠀⠀⠀⠀⠀⢔⢕⢕⢕⢕⢕⢕⢕⢕⢕⢕⢕⢕⢕⢕⢕⢕⢕⢕⢕⢕⢕⢕⢕⢕⢕⢕⢕⢕⢕⢕⢕⢕⢕⢕⢕⢕⢕⢕⢕⢕⢕⢕⢕⢕⢕⢕⢕⢕⢕⢕⢕⢕⢕⢕⢕⢕⢕⢕⢕⢕⠕⠄⠀⠀⠀⠀⠀⢕⢀⠀⢕⢀⠁⢀⠀⢄⠀⢱⢗⢕⢕⢕⠀⢄⢄⠀⣸⣿⣞⢱⣕⡵⢷⣷⠕⠁⠑⢕⠁⠑⢄⠀⠁⠕⢕⢕⢔⢀⠁⠐⠄⢀⢁⢀⢀⢄⢅⢔⢄⠀⠕⢀⠀⠀⢀⢕⢕⢕⢕⢕⢕⢕⢕⢕⢕⢕⢕⢕⢕⢕⢕⢕⢕⢕⠀</a:t>
            </a:r>
            <a:br/>
            <a:r>
              <a:t>⣷⣷⣿⣿⣿⣿⣿⣿⣿⣿⣿⣿⣿⣿⣿⣷⣵⣵⣵⣕⢕⢕⣿⣿⣵⣵⣼⣿⣽⣥⣕⢕⢕⢕⢔⢕⢹⣿⣟⣿⢿⣿⣿⣿⣿⣿⣿⣿⣿⣿⣗⢀⢀⢀⠀⠀⠀⠀⠁⢕⢕⢕⢕⠕⠀⠀⠕⠁⠀⠀⠀⠀⠀⠀⠀⠀⠀⠀⠀⠀⠀⠀⠀⠀⠀⠀⠀⠀⠀⠀⠀⠀⠀⢀⢄⢕⢕⢕⢕⢕⢕⢕⢕⢕⢕⢕⢕⢕⢕⢕⢕⢕⢕⢕⢕⢕⢕⢕⢕⢕⢕⢕⢕⢕⢕⢕⢕⢕⢕⢕⢕⢕⢕⢕⢕⢕⢕⢕⢕⢕⢕⢕⢕⢕⢕⢕⢕⢕⢕⢕⢕⢕⢕⢕⢕⢕⠀⠀⠀⢄⢀⠀⠀⢕⢕⢄⢕⢕⢀⢕⢕⠑⢄⢕⢕⣱⡕⢕⠀⢸⢕⢄⣿⣿⣿⣷⣿⣇⠀⢕⢀⢄⢀⢕⠀⢀⢕⢕⢀⠀⠀⠁⠁⠕⠁⠀⠀⠀⠁⠑⠑⠑⠑⠕⠕⠅⠀⠀⠑⠔⠕⢕⢕⢕⢕⢕⢕⢕⢕⢕⢕⢕⢕⢕⢕⢕⢕⢕⢕⢕⠀</a:t>
            </a:r>
            <a:br/>
            <a:r>
              <a:t>⣿⣿⣿⣿⣿⣿⣿⣿⣿⣿⣿⣿⣿⣿⣿⣿⣿⣿⣿⣿⣾⣧⠸⣿⣿⣿⣿⣿⣿⣿⣿⣇⢕⢕⢕⢕⢕⢹⣿⣿⣿⣿⣿⣿⣿⣿⣿⣿⣿⣿⡟⢕⢕⢕⠀⠀⢀⠀⠀⠁⠔⠅⢑⠁⠀⠀⠀⠀⠀⢄⠀⠀⠀⠀⠀⠀⠀⠀⠀⠀⠀⠀⠀⠀⠀⠀⢠⢀⠀⢀⢀⢕⢕⢕⢕⢕⢕⢕⢕⢕⢕⢕⢕⢕⢕⢕⢕⢕⢕⢕⢕⢕⢕⢕⢕⢕⢕⢕⢕⢕⢕⢕⢕⢕⢕⢕⢕⢕⢕⢕⢕⢕⢕⢕⢕⢕⢕⢕⢕⢕⢕⢕⢕⢕⢕⢕⢕⢕⢕⢕⢕⢕⢕⢕⠕⠀⠀⠀⠀⠁⠕⠔⢄⢕⢕⢕⢕⢕⢕⢔⢔⢕⣵⣷⣿⣿⢕⠕⢄⣾⢕⣵⣿⣿⢟⢏⢝⢝⢕⢁⢜⢕⢕⠐⢄⢱⢕⢕⠑⢄⢔⢄⢀⠀⠀⠀⠀⠀⠀⠀⠀⠀⠀⠀⠀⠀⠀⠀⠀⠀⠀⠀⠁⠁⢁⢕⢕⢕⢕⢕⢕⢕⢕⢕⢕⢕⢕⢕⢕⢕⠀</a:t>
            </a:r>
            <a:br/>
            <a:r>
              <a:t>⣿⣿⣿⣿⣿⣿⣿⣿⣿⣿⣿⣿⣿⣿⣿⣿⣿⣿⣿⣿⣿⣿⣧⢻⣿⣿⣿⣿⣿⣿⡿⣿⣧⢕⢕⢕⢕⢕⢜⣿⣿⣿⣿⣿⣿⣿⣿⣿⣿⣿⡇⢕⢕⢕⢄⢕⠁⠀⠀⠀⠔⢀⠀⠔⠀⠀⠀⠀⠀⢅⢀⠀⠀⠀⠀⠀⠀⠀⠀⠀⠀⠀⠀⠀⠀⠑⢸⢕⢕⢕⢕⢕⢕⢕⢕⢕⢕⢕⢕⢕⢕⢕⢕⢕⢕⢕⢕⢕⢕⢕⢕⢕⢕⢕⢕⢕⢕⢕⢕⢕⢕⢕⢕⢕⢕⢕⢕⢕⢕⢕⢕⢕⢕⢕⢕⢕⢕⢕⢕⢕⢕⢕⢕⢕⢕⢕⢕⢕⢕⢕⢕⢕⢕⢄⢄⢄⢔⢐⢗⢆⢔⢔⢕⠕⢇⢕⢕⢕⢕⠕⢡⣽⣿⣿⡿⢏⢅⣴⣿⣿⢸⣿⣿⡇⢕⢕⢕⢕⢕⢕⢔⠅⢔⢕⢕⢜⢕⢕⢕⢕⢕⢕⢕⢕⢄⢀⢀⠀⠀⠀⠀⠑⢕⢔⢔⢄⢔⢔⢔⢔⢔⢔⢕⢕⢕⢕⢕⢕⢕⢕⢕⢕⢕⢕⢕⢕⢕⢕⢕⢕⠀</a:t>
            </a:r>
            <a:br/>
            <a:r>
              <a:t>⣿⣿⣿⣿⣿⣿⣿⣿⣿⣿⣿⣿⣿⣿⣿⣿⣿⣿⣿⣿⣿⣿⣿⣧⢿⣿⣿⣿⣿⣿⣿⣽⣿⣧⡕⢕⢕⢕⢕⢜⣿⣿⣿⣿⣿⣿⣿⣿⣿⣿⢕⢕⢕⢕⢕⠁⠀⠀⠀⠀⠀⠕⠀⠀⠀⠀⠀⠀⠀⠁⠀⠀⠀⠀⠀⠀⠀⠀⠀⠀⠀⠀⠀⠀⠀⠀⢸⢕⢕⢕⢕⢕⢕⢕⢕⢕⢕⢕⢕⢕⢕⢕⢕⢕⢕⢕⢕⢕⢕⢕⢕⢕⢕⢕⢕⢕⢕⢕⢕⢕⢕⢕⢕⢕⢕⢕⢕⢕⢕⢕⢕⢕⢕⢕⢕⢕⢕⢕⢕⢕⢕⢕⢕⢕⢕⢕⢕⢕⢕⢕⢕⢕⢕⢕⢕⢕⢕⣥⣵⣷⡕⢕⢕⢁⢜⢕⢕⢕⢕⢕⢰⣹⣿⢟⢕⢕⢜⣿⣿⣿⣇⢻⣿⡇⢕⢕⢕⢕⢕⢕⢕⢅⢕⢕⢕⢕⢕⢕⢕⢕⢕⢕⢕⢕⢕⢕⠕⠀⢀⢄⢄⢄⢀⢁⢅⢕⢕⢕⢕⢕⢕⢕⢕⢕⢕⢕⢕⢕⢕⢕⢕⢕⢕⢕⢕⢕⢕⢄⢕⢕⠀</a:t>
            </a:r>
            <a:br/>
            <a:r>
              <a:t>⣿⣿⣿⣿⣿⣿⣿⣿⣿⣿⣿⣿⣿⣿⣿⣿⣿⣿⣿⣿⣿⣿⣿⣿⢕⢻⣿⣿⣿⣿⣿⣿⣾⢿⣷⡕⢕⢕⢕⢕⢜⣿⣿⣿⣿⣿⣿⣿⣿⡿⢕⢕⠑⠁⠀⠀⠀⠀⠀⠀⠀⠀⠀⠀⠀⠀⠀⠀⢀⠀⠀⠀⠀⠀⠀⠀⠀⠀⢕⢔⢀⠀⠀⠀⠀⠀⠘⢕⢕⢕⢕⢕⢕⢕⢕⢕⢕⢕⢕⢕⢕⢕⢕⢕⢕⢕⢕⢕⢕⢕⢕⢕⢕⢕⢕⢕⢕⢕⢕⢕⢕⢕⢕⢕⢕⢕⢕⢕⢕⢕⢕⢕⢕⢕⢕⢕⢕⢕⢕⢕⢕⢕⢕⢕⢕⢕⢕⢕⢕⢕⢕⢕⢕⢕⢕⢕⢕⣵⣷⣿⣿⣇⢕⢅⢑⢕⢕⢕⢕⢕⢨⣿⣿⢇⢕⢱⣿⡽⣿⣿⣿⣷⣵⣕⢕⢕⢕⢕⢕⢕⢕⢕⢕⢕⢕⢕⢕⢕⢕⢕⢕⢕⢕⢕⢕⠑⠀⢀⢕⢕⢕⢑⢕⢕⢕⢕⢕⢕⢕⢕⢅⢕⢕⢕⢕⢕⠑⠁⢕⢕⢕⢕⢕⢕⢕⢕⢕⢕⢕⢕⠀</a:t>
            </a:r>
            <a:br/>
            <a:r>
              <a:t>⣿⣿⣿⣿⣿⣿⣿⣿⣿⣿⣿⣿⣿⣿⣿⣿⣿⣿⣿⣿⣿⣿⣿⣿⢕⢕⢹⣿⣿⣿⣿⣿⣿⣿⣿⣷⡕⢕⢕⢕⢕⢜⢿⣿⣿⣿⣿⣿⣿⢇⢕⠑⠀⠀⠀⠀⠀⠀⠀⠀⠀⢀⢔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⢝⢍⢝⢿⣿⣿⣷⣵⢔⣕⣵⣱⣱⡸⢿⢿⢽⣵⣷⣕⣾⣷⣷⣷⣷⣷⣾⣷⣵⣵⣵⣵⣕⢕⢕⢕⢕⢕⢕⢕⢕⢕⢅⣧⣕⢕⢕⢕⠑⢄⢄⢕⢕⢕⢕⢕⢕⢕⢕⢕⢕⠕⢑⢕⢕⢕⢕⢕⢕⢕⠀⠀⢕⢕⢕⢕⢕⢕⢕⢕⢁⢕⢕⢅⠀</a:t>
            </a:r>
            <a:br/>
            <a:r>
              <a:t>⣿⣿⣿⣿⣿⣿⣿⣿⣾⣿⣿⣿⣿⣿⣿⣿⣿⣿⣿⣿⣿⣿⣿⡟⢕⢕⢕⢜⢿⣿⣿⣿⣿⣿⣿⣿⣷⡕⢕⢕⢕⢕⢜⢿⣿⣿⢿⢟⢻⢕⠁⠀⠀⠀⠀⠀⠀⠀⠀⠀⢔⢕⢕⢀⢄⢀⢀⠀⢁⠀⠀⠀⠀⢄⣀⣔⣔⣔⣷⣧⡕⢕⢕⢀⠀⠀⠀⠀⢕⢕⢕⢕⢕⢕⢕⢕⢕⢕⢕⢕⢕⢕⢕⢕⢕⢕⢕⢕⢕⢕⢕⢕⢕⢕⢕⢕⢕⢕⢕⢕⢕⢕⢕⢕⢕⢕⢕⢕⢕⢕⢕⢕⢕⢕⢕⢕⢕⢕⢕⢕⢕⢕⢕⢕⢕⢕⢕⢕⢕⢕⢕⢕⢕⢕⢕⢕⠕⠀⠁⠈⠹⢿⣿⣿⡇⣿⣿⣿⣿⡗⢕⢕⣾⣿⣿⣿⣿⣿⣿⣿⣿⣿⣿⣿⣿⣿⣿⣿⣿⣧⣕⡕⢕⢕⢕⢕⠕⣕⢾⣿⣿⣧⡕⢕⢕⢕⢕⢕⢕⢕⢕⢕⢕⢕⠕⠑⢅⢕⢕⢕⢕⢕⢕⢕⢕⠀⠀⠀⠑⢕⢕⢕⢕⢕⢕⠑⢕⢕⢕⢔⠀</a:t>
            </a:r>
            <a:br/>
            <a:r>
              <a:t>⣿⣿⣿⣿⣿⣿⣿⣿⣿⣿⣿⣷⣿⣿⣿⣿⣿⣿⣿⣿⣿⣿⣿⡇⢕⢕⢕⢕⢕⢻⣿⣿⣿⣿⣿⣿⣿⣿⢷⢧⢵⢵⢵⢜⢯⢕⣱⣷⡕⢕⠀⠀⠀⠀⠀⠀⠀⠀⠀⠀⠕⢕⢑⢕⢕⢔⢔⠕⢕⠀⠀⠀⠀⢱⣿⣿⣿⣿⣽⣷⣿⣷⡕⢕⠁⠀⠀⠑⡕⢕⢕⢕⢕⢕⢕⢕⢕⢕⢕⢕⢕⢕⢕⢕⢕⢕⢕⢕⢕⢕⢕⢕⢕⢕⢕⢕⢕⢕⢕⢕⢕⢕⢕⢕⢕⢕⢕⢕⢕⢕⢕⢕⢕⢕⢕⢕⢕⢕⢕⢕⢕⢕⢕⢕⢕⢕⢕⢕⢕⢕⢕⢕⢕⢕⢕⠑⠀⠀⠀⢀⣵⡧⢝⢿⣧⢹⣿⣿⡟⢕⢕⣼⣿⣿⣿⣿⣿⣿⣿⣿⣿⣿⣿⣿⣿⣿⣿⣿⣿⣿⣿⣿⣿⣶⣿⣶⣾⣿⣿⣿⣿⣿⣷⢕⢕⢕⠕⠕⠕⠕⠕⠑⢕⢔⠀⠀⢕⢕⢕⢕⢕⢕⢕⢕⠕⠀⠀⠀⠀⢕⠀⢕⢕⢕⠁⢑⢔⢕⠑⢕⠀</a:t>
            </a:r>
            <a:br/>
            <a:r>
              <a:t>⣿⣿⣿⣿⣿⣿⣿⣿⣿⣿⣿⣿⣿⣿⣿⣿⣿⣿⣿⣿⣿⣿⣿⠕⢕⢕⢕⢕⢕⢕⢜⣿⣿⣿⣿⣿⣿⣿⡕⢕⢕⢕⢕⢕⢕⢱⣿⣿⢕⠕⠀⠀⠀⠀⠀⠀⠀⠀⠀⠀⢑⢑⢑⠑⢑⢑⢑⢑⢑⠀⢀⢄⠄⠘⣿⣿⣿⣿⣿⣿⣿⣿⣿⢕⠀⠀⠀⠀⢹⡕⢕⢕⢕⢕⢕⢕⢕⢕⢕⢕⢕⢕⢕⢕⢕⢕⢕⢕⢕⢕⢕⢕⢕⢕⢕⢕⢕⢕⢕⢕⢕⢕⢕⢕⢕⢕⢕⢕⢕⢕⢕⢕⢕⢕⢕⢕⢕⢕⢕⢕⢕⢕⢕⢕⢕⢕⢕⢕⢕⢕⢕⢕⢕⢕⠑⠀⠀⠀⢄⢕⣿⢇⢇⢑⣧⢕⢟⢏⢕⢕⣾⣿⣿⣿⣿⣿⣿⣿⣿⣿⣿⣿⣿⣿⣿⣿⣿⣿⣿⣿⣿⣿⣿⣿⣿⣿⣿⣿⣿⣿⣿⢟⢕⢕⢕⠀⠀⠀⠀⠀⢀⢕⢕⠀⠀⢕⢕⢕⢕⢕⢕⢕⢕⢕⠀⠀⠀⠀⠀⢕⠀⠀⢁⢄⢔⢕⢕⠁⠀⢕⠀</a:t>
            </a:r>
            <a:br/>
            <a:r>
              <a:t>⣿⣿⣿⣿⣿⣿⣿⣿⣿⣿⣿⣿⣿⣿⣿⣿⣿⣿⣿⣿⣿⣿⣿⣦⣵⣵⣑⣑⡕⣑⠕⣌⣿⣿⣿⣿⣿⣿⣷⢕⢕⢕⢕⢕⢕⢜⣿⡟⠕⠀⢀⠀⢀⢄⢔⢕⢔⠀⠀⠀⢕⢕⢕⢕⠕⠕⠕⢕⢕⢕⢕⢕⠁⠀⢸⣿⣿⣿⣿⣿⣿⣿⣿⢕⠀⠀⠀⠀⠑⢕⢕⢕⢕⢕⢕⢕⢕⢕⢕⢕⢕⢕⢕⢕⢕⢕⢕⢕⢕⢕⢕⢕⢕⢕⢕⢕⢕⢕⢕⢕⢕⢕⢕⢕⢕⢕⢕⢕⢕⢕⢕⢕⢕⢕⢕⢕⢕⢕⢕⢕⢕⢕⢕⢕⢕⢕⢕⢕⢕⢕⢕⢕⢕⠁⠀⠀⠀⢄⢕⢑⣹⢕⣱⢞⢏⢕⢑⢕⣱⣿⣿⣿⣿⣿⣿⢇⢕⢕⢝⢿⣿⣿⣿⣿⣿⣿⣿⣿⣿⣿⣿⣿⣿⣿⣿⣿⣿⣿⣿⢿⢕⢕⢕⢕⠕⠀⠀⠀⠀⢔⢕⢕⠀⠀⢕⢕⢕⢕⢕⢕⢕⢕⢕⠕⠀⠀⠀⠀⠔⢕⢄⠀⠀⢕⢕⠑⠀⠀⠀⢕⠀</a:t>
            </a:r>
            <a:br/>
            <a:r>
              <a:t>⣿⣿⣿⣿⣿⣿⣿⣿⣿⣿⣿⣿⣿⣿⣿⣿⣿⣿⣿⣿⣿⣿⣿⣿⣿⣿⣿⣿⣿⣿⣿⣿⣿⣿⣿⣿⣿⣿⣿⣕⠕⠕⢕⢕⡱⢕⣜⡇⠁⠁⠀⠐⠇⠑⠑⠑⠁⠀⠀⠀⠑⠑⠑⠀⠀⠀⠀⠁⢕⢕⢕⠁⠀⢕⢕⢙⢿⢟⣟⣹⣽⣷⣷⡇⢕⠀⠀⠀⠀⠀⢕⢕⢕⢕⢕⢕⢕⢕⢕⢕⢕⢕⢕⢕⢕⢕⢕⢕⢕⢕⢕⢕⢕⢕⢕⢕⢕⢕⢕⢕⢕⢕⢕⢕⢕⢕⢕⢕⢕⢕⢕⢕⢕⢕⢕⢕⢕⢕⢕⢕⢕⢕⢕⢕⢕⢕⢕⢕⢕⢕⢕⢕⠁⠀⠀⠀⣰⣧⣕⣵⣿⡿⢕⢕⢕⢕⢕⢕⢻⣿⣿⣿⣿⣿⣿⣕⣕⢕⣱⣾⣿⣿⣿⣿⣿⣿⣿⣿⣿⣿⣿⣿⣿⣿⣿⣿⢿⢛⢕⢕⢕⢕⢕⢕⢄⠀⠀⠀⢀⢕⢕⠁⠀⢔⢕⢕⢕⢕⢕⢕⢕⢕⠁⠀⠀⠀⠀⠀⢕⢕⢕⠀⠀⠀⠀⠀⢀⢄⢕⢕⠀</a:t>
            </a:r>
            <a:br/>
            <a:r>
              <a:t>⣿⣿⣿⣿⣿⣿⣿⣿⣿⣿⣿⣿⣿⣿⣿⣿⣿⣿⣿⣿⣿⣿⣿⣿⣿⣿⣿⣿⣿⣿⣿⣿⣿⣿⣿⣿⣿⣿⣿⣿⣿⣉⣿⣿⡱⣧⡎⢕⠀⠀⢕⢕⢕⢕⢕⢕⢕⢕⢕⢕⢕⢕⢕⢕⢕⠄⠀⠀⠀⠑⠀⠀⢔⢕⢕⢕⢕⢕⢕⢕⢕⢕⢕⢕⢕⢕⠕⠁⠀⢀⢕⢕⢕⢕⢕⢕⢕⢕⢕⢕⢕⢕⢕⢕⢕⢕⢕⢕⢕⢕⢕⢕⢕⢕⢕⢕⢕⢕⢕⢕⢕⢕⢕⢕⢕⢕⢕⢕⢕⢕⢕⢕⢕⢕⢕⢕⢕⢕⢕⢕⢕⢕⢕⢕⢕⢕⢕⢕⢕⢕⢕⠑⠀⠀⠀⣱⡿⢏⢕⢜⢝⠑⠑⢕⢕⢕⢕⢕⢕⢝⢻⣿⣿⣿⣿⣿⣿⣿⣿⣿⣿⣿⣿⣿⣿⣿⣿⣿⣿⣿⣿⣿⣿⣿⢟⢟⢕⢕⢕⢕⢕⢕⢕⢕⢕⢄⠀⢀⢕⢕⢕⠀⢄⢕⢕⢕⢕⢕⠑⢕⢕⠁⠀⠀⠀⠀⠀⠀⢕⢕⢕⠀⠀⠀⢕⢕⢕⢕⢕⢕⠀</a:t>
            </a:r>
            <a:br/>
            <a:r>
              <a:t>⣿⣿⣿⣿⣿⣿⣿⣿⣿⣿⣿⣿⣿⣿⣿⣿⣿⣿⣿⣿⣿⣿⣿⣿⣿⣿⣿⣿⣿⣿⣿⣿⣿⣿⣿⣿⣿⣿⣿⣿⣿⣿⣿⣿⣿⣿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⢔⢕⢕⢕⢕⢕⢕⢕⢕⢝⢿⣿⣿⣽⣿⣿⣿⣿⣿⣿⣿⣿⣿⣿⣿⣿⢿⣿⢿⡏⢕⢝⢕⢕⢕⢕⢕⢕⢕⢕⢕⢕⢕⢕⢄⢕⢕⢕⠀⠀⢕⢕⢕⢕⢕⠁⢕⠑⠀⠀⠀⠀⠀⠀⠀⠀⢕⢕⢕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⠔⢕⢕⢕⢕⢕⢕⢕⢕⢕⢕⢕⢜⢻⣿⣿⣿⣿⣿⢿⠟⠻⢿⣿⢿⢟⢝⢕⢕⢕⢕⢕⢕⢕⢕⢕⢕⢕⢕⢕⢕⢕⢕⢕⢕⢕⢕⢕⠕⠀⢔⢕⢕⢕⢕⠁⢔⠁⠀⠀⠀⠀⠀⠀⠀⠀⠀⠁⠁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⠄⢕⢕⢕⢕⢕⢕⢕⢕⢕⢕⢕⢕⠑⢕⢝⢟⢿⢇⢕⢕⢔⢕⢕⢕⢕⢕⢕⢕⢕⢕⢕⢕⢕⢕⢕⢕⢕⢕⢕⢕⢕⢕⢕⢕⢕⢕⢕⠀⠀⢕⢕⢕⢕⠀⠐⠀⠀⠀⠀⠀⠀⠀⠀⠀⠀⠀⠀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⠀⢁⢕⢕⢕⢕⢕⢕⢕⢕⢕⢕⢕⢕⠀⠑⢕⢕⢕⢕⢕⢕⢕⢕⢕⢕⢕⢕⢕⢕⢕⢕⢕⢕⢕⢕⢕⢕⢄⢕⢕⢕⢕⢕⢕⢕⢕⢕⢕⠀⢕⠕⢕⢕⠀⠀⠀⠀⠀⠀⠀⠀⠀⠀⠀⠀⠀⠔⢔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⠁⠁⠄⠔⠀⢄⢕⠕⠑⢐⢔⢕⢕⢕⢕⢕⠔⠕⢕⢕⢕⢕⢕⢕⢕⢕⢕⢕⢕⢕⠀⠀⠁⢕⢕⢕⢕⢕⢕⢕⢕⢕⢕⢕⢕⢕⢕⢕⢕⢕⢕⢕⢕⢕⠑⠀⢕⢕⢕⢕⢕⢕⢕⢕⢕⢕⠀⠀⢕⠁⢄⢀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⠕⠀⢀⠐⠐⠀⠀⢕⢕⢕⢔⢕⢕⢕⢕⢑⠑⢑⢀⠀⢕⠁⢕⢕⢕⢕⢕⢕⢕⢕⢕⢕⢕⢕⢄⢀⠁⠑⠕⢕⢕⢕⢕⢕⢕⢕⢕⢕⢕⢕⢕⢕⢕⢕⠕⠁⠀⠀⠁⢕⢕⢕⢕⢕⢕⢕⢕⢕⢕⠕⠀⠀⠀⠀⠀⠀⠀⠀⠀⠀⠀⠀⠀⠀⠀⠀⠀⠀⠕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⢄⢕⢕⢕⢕⢕⢕⢕⢕⢕⢔⠕⢕⢀⢕⠀⠁⢕⢕⢕⢕⢕⢕⢕⢕⢕⢕⢕⢕⢕⢄⢄⢄⢕⢕⢕⢕⢕⢕⢕⢕⢕⢕⢕⢕⢕⢕⢕⢕⢕⢕⢕⢕⢕⠕⢕⢕⢕⢕⢕⢕⢕⠕⠀⠀⠀⠀⠀⠀⠀⠀⠀⠀⠀⠄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⢅⢀⢄⢁⠀⠀⠀⢕⢕⢇⢕⢕⢕⢕⢕⢕⢕⢕⢔⢕⢕⢕⠀⠀⠕⢕⢕⢕⢕⢱⣳⣷⡕⢕⢕⢕⢕⢕⢕⣱⣵⡶⢕⢕⢕⢕⢔⢕⢜⢝⢗⢇⢕⢕⢕⢕⢑⠑⠑⠁⢔⠀⠀⠑⢅⢕⠀⢔⢔⢕⠀⢐⠀⠀⠀⠀⢔⢕⢀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⢔⢕⢕⢕⣷⡗⢕⢕⢕⢕⢱⣕⡕⢁⡑⢁⢑⠀⠀⢕⢕⢕⢕⢕⢔⢝⢕⢕⢕⣕⡵⠗⣏⣝⣱⣵⡕⢕⢕⢕⢕⢕⢱⢕⢕⢕⢕⠕⢕⢕⢕⢕⢔⢀⠕⢀⢀⠀⢕⢕⢔⢕⢕⢕⢕⢕⢔⢄⢄⢄⢔⢕⢕⢕⢕⢕⠕⠁⠕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⣀⣀⣀⣀⣀⣀⣀⣀⡀⣀⣀⣀⣀⣄⣀⢀⣀⣄⣄⣄⣄⣄⣄⣄⣄⣄⣄⣄⣄⣄⣄⣄⣄⣄⢄⢄⣰⣵⣵⣥⡕⠑⠑⠕⠕⠕⢕⢕⢕⢕⢕⢕⢕⢕⢕⢔⢕⢕⢕⢕⢕⣿⡎⢇⢕⢅⢕⢕⣾⣿⢇⢕⢱⢕⢕⠀⠀⢕⢕⢕⢕⢕⢕⢕⣱⣵⢟⣹⣷⣟⢿⢿⢟⢏⢕⢕⢕⢕⢕⢕⢕⢕⢕⢕⢕⠀⠀⠁⠑⠕⠕⢕⠕⢕⠕⢔⢕⠑⢅⢕⢕⢕⢕⢕⢕⢕⢕⢕⢕⢕⢕⢔⢔⢔⢄⠀⠀⠀⢕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⢫⣯⣿⣏⣸⣷⣿⣽⣵⣷⢕⣿⣿⣧⣼⣿⣷⣵⣿⣿⣿⣿⣧⡇⢇⢕⣱⣷⣷⣤⣿⣷⣾⣷⣧⢄⢄⢹⣿⣿⣿⣧⢔⢄⢀⢀⢀⠀⢀⠀⠀⠁⠁⠁⠁⠁⠅⠅⠕⢕⢕⢔⣿⡇⢕⢕⢕⢕⢕⣿⡏⢕⢕⢌⢕⢕⠀⠀⠕⢕⢕⢕⢕⢕⣾⣯⣷⡿⡟⡫⢎⢕⢕⢕⢕⢕⢕⢕⢕⢕⢕⢕⢕⢕⢕⢕⢔⢔⢔⢔⠀⢕⢕⢕⢑⠕⠕⠑⠀⢕⢕⢕⢕⢕⢕⢕⢕⢕⢅⢅⢕⢕⢕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⠙⠝⢝⢝⢕⢝⢝⢝⢝⢝⢝⢝⢝⢝⢝⢝⢟⢟⣟⣟⣏⣝⣟⣟⣟⣏⣏⣹⣿⣽⣿⡿⢿⣽⣽⣿⣿⡿⣿⣷⣷⢾⢿⣿⣿⣿⣿⣿⣿⢿⡿⡇⢵⢵⣿⣿⡿⢿⣿⣽⣩⣝⣝⣟⢗⢳⢶⢧⣴⣤⣔⣐⡔⢄⢔⢄⢔⢔⢑⢅⢅⢕⢕⢑⢕⠻⠇⢕⢕⢕⡕⢕⢀⠀⠀⢕⢕⢕⣵⣿⣿⢟⢟⢌⢜⢕⢕⢜⠕⢕⢕⢕⢕⢕⢕⢕⢕⢕⢕⢕⢕⢜⢕⢕⢕⢕⢔⢐⢕⢕⢕⢕⢔⠀⠀⢕⢕⢕⢕⢕⢕⢕⡱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⣽⣗⣺⢿⣿⣿⣿⣿⣿⣿⣿⣿⣿⣷⣷⣾⣧⣵⣯⣽⣿⣟⣿⣿⣿⣿⣿⣿⣷⣷⣷⣵⡼⢝⠝⣝⢟⣳⣷⣷⣕⣵⣕⣑⣑⡕⠕⢕⢕⢔⠀⠀⢕⠁⠁⠀⠀⢑⢕⢿⢟⢟⢻⢕⢕⢕⢔⢜⢹⡿⢇⢕⢕⢕⢕⢕⢕⢕⢕⢕⢕⡕⢕⢕⢕⢕⢕⢕⢕⢕⢕⢕⢅⢕⢕⢔⢔⢕⢕⢕⢕⢕⢕⣼⣿⣷⣕⢕⢷⣕⢸⣧⡕⢔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⠀⠑⠑⠑⠀⠐⠑⠀⠐⠀⠐⠑⠑⠑⠑⠑⠑⠑⠑⠘⠑⠑⠑⠛⠃⠑⠑⠑⠑⠑⠑⠑⠑⠑⠘⠓⠓⠑⠑⠑⠓⠑⠑⠑⠑⠑⠑⠑⠑⠘⠑⠑⠑⠑⠑⠃⠑⠘⠛⠛⠛⠃⠘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⢟⣯⣾⣿⣿⣿⢟⣽⣾⣿⣿⣿⣿⣿⣿⣿⣿⣿⡏⣿⣿⣿⣿⡏⣿⣿⣿⣿⣿⣿⣿⣿⣿⣿⣿⣿⣿⣿⣿⣧⡕⢕⢕⢕⢕⢿⣿⣿⣿⡇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⣵⣿⣿⣿⣿⢟⣵⣿⣿⣿⣿⣿⣿⣿⣿⣿⣿⣿⣿⢸⣿⣿⣿⣿⡇⣿⣿⣿⣿⣿⣿⣿⣿⣿⣿⣿⣿⣿⣿⡿⣿⣷⡕⢕⢕⢕⠸⣿⣿⣿⣿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⣟⣵⣿⣿⣿⣿⡟⣵⣿⣿⣿⣿⣿⣿⣿⢿⣿⣿⣿⣿⣿⡇⣿⣿⣿⣿⣿⡇⣿⣿⣿⣿⣿⣿⣿⣿⣿⣿⣿⣿⣿⣿⣿⣹⣿⣿⡇⢕⢕⠜⣿⣿⣿⣿⡇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⢏⣾⣿⣿⣿⣿⢫⣾⣿⣿⡿⢿⣿⢿⣿⢏⣾⣿⣿⣿⣿⣿⢹⣿⣿⣿⣿⣿⡇⣿⣿⣿⣿⣿⣿⣿⣿⣿⣿⣿⣿⣿⣿⣿⣷⢻⣿⣷⢕⢕⢕⢸⣿⣿⣿⣿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⢣⣿⣿⣿⣿⡿⣱⣿⣿⣿⢏⢐⣾⣯⡿⢱⣾⣿⣿⣿⣿⣿⡏⣼⣿⣹⣿⣿⣿⢕⣿⣿⣿⣿⣿⣿⣿⣿⣿⣿⣿⣿⣿⣿⣿⣿⡎⢿⣿⢕⢕⢕⢸⣿⣿⣿⣿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⢣⣿⣿⣿⣿⡿⣱⣿⣿⣿⢏⢕⣿⢧⣿⣷⣿⣿⣿⣿⣿⣿⢿⢕⣿⡇⣿⣿⣿⣿⢕⣿⣿⣿⣿⣿⣿⣿⣿⣿⣿⣿⣿⣿⣿⣿⣿⣷⢜⡿⢕⢕⢕⢘⣿⣿⣿⣿⡇⢕⢕⢕⢕⢕⢕⢕⢕⢕⢕⡱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⢏⣾⣿⣻⣿⡿⣱⣿⣿⣿⢏⢕⣾⢣⣿⣿⣿⣿⣿⣿⣿⣿⠏⢕⢸⣿⡇⢟⢝⣱⣿⢕⢻⣿⣿⣿⣿⣿⣿⣿⣿⣿⣿⣿⣿⣿⣿⣿⣿⡇⢕⢕⢕⢕⢡⣿⣿⣿⣿⢇⢕⢕⢱⢕⢻⣇⢷⢵⢇⣮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⡟⡸⣾⡋⣿⣿⢣⣿⣿⣿⡏⢑⣾⢣⣿⣿⣿⣿⣿⣿⣿⣿⢿⢕⢕⢸⡿⢕⢕⣵⣿⣿⢕⢕⣼⣿⣿⣿⣿⣿⣿⣿⣿⣿⣿⣿⣿⣿⣿⣿⡇⢕⢕⢕⢕⢸⣿⣿⣿⢟⢕⢕⢕⢕⢕⢕⢔⢕⢕⢕⡝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⢿⢟⣫⣽⣕⣜⡝⢕⢕⢑⢸⣿⢇⣿⣿⣿⡿⢕⣸⡏⣼⣿⣿⣿⣿⣿⣿⣿⢗⢕⢕⢕⢜⣱⣧⣾⣿⣿⣿⢕⢸⣿⣿⣿⣿⣿⣿⣿⣿⣿⣿⣿⣿⣿⣿⣿⣿⡇⢕⢑⢕⠕⠟⢟⢏⢕⢕⢕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⢫⣾⡇⡞⢟⣽⣿⠟⠟⢝⢕⢕⢕⢘⢞⣼⣿⣿⣿⢇⣡⡟⢱⣿⣿⣿⣿⣿⣿⣿⡟⢕⢕⢕⢕⢜⢏⣹⣿⣿⣿⡟⢕⣿⣿⣿⣿⣿⣿⣿⣿⣿⣿⣿⣿⣿⣿⣿⣿⣿⣷⢕⠑⠕⢕⢕⢕⠕⠑⢕⢕⣷⢱⡕⢕⢕⢕⢕⢕⢕⢕⢕⢕⢕⣱⣿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⣿⣿⣿⡕⢻⢿⠿⢿⢷⢷⢕⢕⢕⢕⢱⣿⣿⣿⡟⢕⢈⢆⣼⣿⣿⣿⣿⣿⣿⡟⢕⢕⢕⢱⡇⢕⢾⡟⢝⢹⡿⢇⢱⣿⣿⡟⣿⣿⣿⣿⣿⣿⣿⣿⣿⣿⣿⣿⣿⡏⢿⢕⠐⢄⢄⢄⢄⢄⢔⢕⡕⣹⡇⣿⢕⢱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⡇⢕⢔⢅⢕⢕⢕⢕⢕⢕⢕⢕⢕⣸⣿⣿⣿⡇⢕⠜⢱⣿⣿⣿⣿⣿⣿⣿⡇⢕⢕⢕⣸⡇⣼⣾⣧⡕⢕⢕⢕⢸⣿⣿⢕⣿⣿⣿⣿⣿⣿⣿⣿⣿⣿⣿⣿⣿⡇⢜⢕⢄⠕⠕⠕⢕⢕⢕⢕⣗⢸⡇⣿⣧⢕⢹⢷⣵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⣇⢔⢜⢺⢧⡕⢕⢕⢕⢕⢕⢕⣿⣿⡇⣿⡇⢔⢕⣼⣿⣿⣿⢿⣿⣿⣿⣇⣱⣿⢇⡿⢕⣿⣿⣿⣿⣿⣿⢕⢜⣿⡏⢕⣿⣿⣿⣿⣿⣿⣿⣿⣿⣿⣿⣿⣿⡇⢕⢕⢸⣷⣷⣮⡕⢕⢕⢰⣿⢜⡇⣿⣿⢕⢜⠇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⢿⣿⣿⣿⡿⢿⣿⣿⣿⣿⣿⣿⣿⣿⣿⣿⣿⣿⣿⣿⣿⣿⣿⣿⣿⣿⣿⣿⣿⣿⣿⣿⣿⣿⣿⣿⡿⢿⣟⣿⠀</a:t>
            </a:r>
            <a:br/>
            <a:r>
              <a:t>⣿⣿⡻⣿⣷⡕⢕⢔⢔⢕⣅⡕⢕⢕⢱⣿⣿⡇⣿⣧⡕⢕⣿⣿⣿⢇⣾⣿⣿⣿⣿⣿⣏⢕⡇⢸⣿⣿⣿⣿⣿⡇⢕⢕⣿⢕⢸⣿⣿⣿⣿⣿⣿⣿⣿⣿⣿⣿⣿⣿⢇⢕⢕⢸⣿⣿⣿⡇⢕⢕⢸⣿⡇⡇⣿⣿⢕⡕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⣟⢽⢵⢧⢞⢟⢝⣝⣕⣵⣵⣵⣷⣧⣵⣕⡜⢍⢟⢷⣿⣿⣿⣿⣿⣿⣿⣿⣿⣿⣿⣿⣿⣿⣿⣿⣿⣿⣿⣿⢿⢿⢿⢟⢟⣏⣹⣽⣽⣷⣾⣿⣿⣿⣿⠀</a:t>
            </a:r>
            <a:br/>
            <a:r>
              <a:t>⢷⡝⢇⢜⢝⢗⢕⢱⣾⡿⢟⢕⢕⢕⢸⣿⣿⡇⣿⣿⡇⣸⣿⣿⡟⢱⣿⣿⣿⣿⣿⣿⡇⢕⢇⣾⣿⣿⣿⣿⣿⣿⢕⢸⢇⢕⠸⣿⣿⡿⢹⣿⣿⣿⣿⣿⣿⣿⣿⣿⢕⢕⢕⣿⣿⣿⣿⣷⢕⢕⢸⣿⡏⡇⣿⡏⡕⢇⠔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⡿⢟⢝⢕⢕⢕⢕⢕⣱⣑⣓⣻⣿⣿⡿⢿⢿⣿⣿⣿⣿⣿⣿⣷⣧⡕⢜⢻⣿⣿⣿⣿⣿⢿⡿⢿⢿⢟⢟⢟⢏⢝⢝⣕⣱⣵⣵⣷⣾⣿⣿⣿⣿⣿⣿⣿⣿⣿⣿⣿⣿⠀</a:t>
            </a:r>
            <a:br/>
            <a:r>
              <a:t>⢕⢞⢕⢕⢕⢕⡕⢼⣿⢕⢕⢕⣱⣵⢸⣿⣿⡇⣿⢸⢕⣿⣿⡿⢕⣼⣿⣿⣿⣿⢏⣿⢕⢸⢇⣽⣵⣵⣵⣵⣵⡕⡕⢸⢕⢕⢕⣿⣿⡇⢌⣿⣿⣿⣿⣿⡟⣿⢏⡟⢕⢕⢱⣝⣝⣝⣝⡟⢕⢕⢸⣿⣷⢇⣿⡇⡇⢕⢄⠀⢸⡕⠑⢕⢝⢻⣿⣿⣿⣿⣿⣿⣿⣿⣿⣿⣿⣿⣿⣿⣿⣿⣿⣿⣿⣿⣿⣿⣿⣿⣿⣿⣿⣿⣿⣿⣿⣿⣿⣿⣿⣿⣿⣿⣿⣿⣿⣿⣿⣿⣿⣿⣿⣿⣿⣯⣭⣿⣿⣿⣿⣟⣻⣿⣿⣿⢿⢿⢿⠿⣿⣿⣿⣿⣿⣿⣿⣿⣿⣿⣿⣿⣿⣿⣿⣿⣿⣿⣿⣿⣿⣿⣿⣿⣿⣿⣿⢿⢏⢕⢕⢕⢕⣱⣵⣾⣿⣿⣿⣿⣿⣿⣿⣿⣿⣿⣿⣿⣷⣷⣷⣷⣷⣵⣵⣕⢕⢕⢕⢕⢕⢕⢕⢕⢕⢕⢕⣱⣷⣾⣿⣿⣿⣿⣿⣿⣿⣿⣿⣿⣿⣿⣿⣿⣿⣿⣿⣿⣿⣿⠀</a:t>
            </a:r>
            <a:br/>
            <a:r>
              <a:t>⢕⢕⢕⢕⢕⢕⢝⢷⣮⣕⣜⢟⢟⢝⣼⣿⣿⡇⣿⢾⢸⣿⡿⢕⢕⣿⣿⣿⣿⣿⢕⡏⡕⢸⢇⣿⣿⣿⣿⣿⣿⡇⣷⢇⣗⣕⢕⣿⣿⡇⢕⣿⣏⣿⣿⣿⡇⠟⢕⡇⢕⢕⣼⣿⣿⣿⣿⢇⢕⢕⣸⣿⣿⢸⣿⢇⢱⣕⢱⡕⢸⡇⠑⢕⠑⢕⣼⣿⣿⣿⣿⣿⣿⣿⣿⣿⣿⣿⣿⣿⣿⣿⣿⣿⣿⣿⣿⣿⣿⣿⣿⣿⣿⣿⣿⣿⣿⣿⣿⣿⣿⣿⣿⣿⣿⣿⣿⣿⣿⣿⣿⣿⣿⣿⣿⣿⣿⣿⣿⣿⣿⣿⣿⣿⣿⣿⣿⣿⣿⣿⣿⣷⣷⣷⣷⣷⣷⣦⣽⣽⣽⣭⣭⣝⣟⣏⣟⣟⡟⢟⢟⢟⢕⢜⢿⢿⢏⢕⢕⢕⢕⢵⢾⢿⢿⢿⢿⢿⢿⢿⢟⢟⠟⢟⢟⢟⢟⢟⢟⢿⢿⢿⣿⣿⣿⣿⣷⢕⢔⢧⢕⢕⢕⢕⢑⣷⣿⣿⣿⣿⣿⣿⣿⣿⣿⣿⣿⣿⣿⣿⣿⣿⣿⣿⣿⣿⣿⣿⣿⣿⠀</a:t>
            </a:r>
            <a:br/>
            <a:r>
              <a:t>⡕⠕⢕⢕⢕⢕⢸⣧⢜⢝⢟⢟⢳⢷⣿⣿⣿⡇⢻⡇⣿⡿⢕⢕⢕⣿⣿⣿⣿⢏⢕⢕⣗⣘⢜⣽⣽⣝⣟⣟⢻⢇⣿⣸⣿⣿⣷⡸⣿⡇⢕⣸⡟⣿⣿⣿⡇⢕⢜⢕⢕⢱⢿⢟⣟⡟⢣⢎⢕⢕⢟⣿⢕⣸⣿⢸⢱⣵⡾⠕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⢄⢕⢇⢕⢕⢕⢕⢕⢕⢕⢕⢕⢕⢕⢕⢕⢕⢕⢕⢕⢕⢕⢕⢕⢕⢕⢕⢕⢕⢕⢕⢕⢕⢕⢕⢜⢜⢕⢕⢕⣱⣾⣿⣿⣿⣿⣿⣿⣿⣿⣿⣿⣿⣿⣿⣿⣿⣿⣿⣿⣿⣿⣿⣿⣿⣿⣿⠀</a:t>
            </a:r>
            <a:br/>
            <a:r>
              <a:t>⣿⣷⣵⡕⢕⢕⢕⢻⡕⢕⢕⢷⢕⢕⣿⣿⣿⡇⢸⢱⡿⢕⢕⢕⢕⣿⣿⣿⣿⢕⢕⠈⠁⠐⢕⠕⠍⠉⠑⠑⢝⢕⢇⡜⡻⣿⣿⣗⡑⢕⠜⢿⡇⢹⣿⣿⣧⢕⢕⢕⢱⠕⠛⢙⢝⠙⠙⢇⠱⢇⢕⢹⢕⢣⢏⡼⢜⢕⢕⢀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⢔⢕⢕⢕⢕⢕⢕⢕⢕⢕⢕⢕⢕⢕⢕⢕⢕⢕⢕⢕⢕⢕⢕⢕⢕⢕⢕⢕⢕⢕⢕⢕⢕⢕⢕⢕⢵⣿⣿⣿⣿⣿⣿⣿⣿⣿⣿⣿⣿⣿⣿⣿⣿⣿⣿⣿⣿⣿⣿⣿⣿⣿⣿⣿⣿⠀</a:t>
            </a:r>
            <a:br/>
            <a:r>
              <a:t>⣿⣿⣿⢟⡕⢕⠅⢔⣜⡕⢕⢇⢕⢕⣿⣿⣿⢕⢸⣸⢕⢕⢕⢕⢕⢿⡿⣿⡇⢕⢕⢔⢕⢕⠕⢀⠅⠁⠀⢀⢀⠀⢕⣻⣾⣿⣿⣿⣿⣼⣼⣿⣿⢱⡟⢿⣿⢕⠑⠁⠀⠐⠀⢀⠔⢔⢄⢀⠁⢳⢕⢕⢕⢅⢱⡇⢕⡱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⡿⢟⢕⢔⢕⢕⢕⢕⢕⢕⢕⢕⢕⢕⢕⢕⢕⢕⢕⢕⢕⢕⢕⢕⢕⢕⢕⢕⢕⢕⢕⢕⢕⢕⢕⢕⢕⢕⢕⢕⢜⢝⢟⢿⢿⢿⢿⢿⢿⣿⣿⡿⢟⢻⢿⢿⢟⢝⢕⢕⢇⢜⢙⢝⢿⣿⣿⣿⠀</a:t>
            </a:r>
            <a:br/>
            <a:r>
              <a:t>⣿⢟⣱⣾⡝⠀⠀⢸⣿⣿⣧⢔⢔⢔⣿⣿⣿⢕⡕⢇⢕⢕⢕⢕⢕⢸⢕⢸⢕⢕⢱⣿⣿⢱⡴⠅⠀⠀⠀⠁⠁⢔⡕⢸⣿⣿⣿⣿⣿⣿⣿⣿⣿⣿⣿⣾⣿⢕⢔⣔⠑⠀⠀⠁⠀⢕⡕⢕⠀⢔⢕⢕⠕⢕⣼⡇⢞⡇⢕⠺⠇⢜⢜⢱⢸⣿⣿⣿⣿⣿⣿⣿⣿⣿⣿⣿⣿⣿⣿⣿⣿⣿⣿⣿⣿⣿⣿⣿⣿⣿⣿⣿⣿⣿⣿⣿⣿⣿⣿⣿⣿⣿⣿⣿⣿⣿⣿⣿⣿⣿⣿⣿⣿⣿⣿⣿⣿⣿⣿⣿⣿⣿⣿⣿⣿⣿⣿⣿⣿⣿⣿⣿⣿⣿⣿⣿⣿⣿⣿⣿⣿⣿⣿⣿⣿⣿⣿⡇⡿⢟⢏⢕⢕⢕⢕⢕⢕⢕⢕⢕⢕⢕⢕⢕⢕⢕⢕⢕⢕⢕⢕⢕⢕⢕⢕⢕⢕⢕⢕⢕⢕⢕⢕⢕⢕⢕⢕⢕⢕⢕⢕⢕⢕⢕⢕⢕⢝⢻⣿⣷⣷⣷⣷⣧⢕⢕⢕⢕⢕⢕⢕⢕⢕⢕⢕⢕⢕⢜⢟⢿⠀</a:t>
            </a:r>
            <a:br/>
            <a:r>
              <a:t>⣹⣾⡿⢮⠑⠀⠀⢜⣿⣿⡇⢕⢕⢕⣿⣿⡇⢕⡕⢕⢕⢕⢕⢕⢕⢕⢕⢕⢕⢕⣿⣿⣿⠀⢀⢔⢀⠀⢔⠀⢔⢱⣿⣾⣿⣿⣿⣿⣿⣿⣿⣿⣿⣿⣿⣿⣿⡞⠁⠁⠀⠀⢔⠀⢀⢸⣿⡇⣱⡇⢕⢕⡜⢱⣿⢣⣿⣧⢐⢀⣔⢕⢱⣵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⢟⢿⣿⣿⣿⣇⢕⢕⢕⢕⢕⢕⢕⢕⢕⢕⢕⢕⢕⢕⢜⠀</a:t>
            </a:r>
            <a:br/>
            <a:r>
              <a:t>⡿⢟⢕⠕⠀⠀⠀⢕⣿⣿⢇⢕⢕⢕⣿⣿⡇⢱⣧⢕⢕⢕⢕⢕⢕⡇⢕⢷⣷⡕⣿⣿⣿⡔⢕⢕⢕⢕⢕⢕⢕⣼⣿⣿⣿⣿⣿⣿⣿⣿⣿⣿⣿⣿⣿⣿⣿⣧⠄⢕⢕⢄⢕⢕⣕⣿⣿⣿⡿⢕⢕⡼⢕⢜⣿⢔⣿⣿⣕⢱⢇⢇⢕⢸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⠑⢝⢿⣿⡇⢕⢕⢕⢕⢕⢕⢕⢕⢕⢕⢕⢕⢕⢕⢕⠀</a:t>
            </a:r>
            <a:br/>
            <a:r>
              <a:t>⣴⢕⢕⠀⠀⢀⠔⢕⢻⡿⢕⢕⢕⢡⣿⣿⢕⣸⡇⢕⢕⡕⢕⢕⢕⢕⢕⢜⢿⣷⢾⣿⢿⣿⣧⡕⢑⢅⢕⣱⣷⣿⣿⣿⣿⣿⣿⣿⣿⣿⣿⣿⣿⣿⣿⣿⣿⣿⣧⡑⢕⢕⢕⣱⡿⣿⣿⣿⢇⢔⡼⢕⢕⢕⣿⢕⢿⣿⣿⡕⢕⡕⢸⢱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⢔⠁⠑⠝⢇⢕⢕⢕⢕⢕⢕⢕⢕⢕⢕⢕⢕⢕⢕⠀⠀</a:t>
            </a:r>
            <a:br/>
            <a:r>
              <a:t>⢇⢕⠁⠀⠀⠑⠑⠑⢸⢇⢕⢕⡴⢸⣿⡟⢕⣿⣇⢕⢱⡇⢕⢕⢕⢕⢕⢕⣿⣿⡇⣿⣧⣵⣕⣝⣩⣭⣵⣿⣿⣿⣿⣿⣿⣿⣿⣿⣿⣿⣿⣿⣿⣿⣿⣿⣿⣿⣿⣿⣅⣕⡙⠕⢱⣿⣿⢏⢕⡜⢕⢌⢕⢕⣿⢕⠜⢟⢏⢕⢱⢇⢕⢕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⠀⠀⠀⠀⠕⢕⢕⢕⢕⢕⢕⢕⢕⢔⢕⢕⢕⠑⠀⠀</a:t>
            </a:r>
            <a:br/>
            <a:r>
              <a:t>⢕⣱⢀⢄⢄⠀⠀⠀⠑⢔⢕⣵⡇⣼⣿⢇⢕⣿⣿⡕⢸⣿⢕⢕⢕⢕⢕⢕⢻⣿⣧⣹⣟⡯⣻⣿⣟⡿⣽⣿⣿⣿⣿⣿⣿⣿⣿⣿⣿⣿⣿⣿⣿⣿⣿⣿⣿⣿⣿⣿⣟⣟⠟⠯⢝⣽⢇⢕⢎⢕⢕⡇⢕⢕⢿⢕⠀⠕⢕⢕⢕⣼⢕⢕⢸⣿⣿⣿⣿⣿⣿⣿⣿⣿⣿⣿⣿⣿⣿⣿⣿⣿⣿⣿⣿⣿⣿⣿⣿⣿⣿⣿⣿⣿⣿⣿⣿⣿⣿⣿⣿⣿⣿⣿⣿⣿⣿⣿⢝⢝⢝⢟⢟⣿⣿⣿⣿⣿⣿⣿⣿⣿⣿⣿⣿⣿⣿⣿⣿⣿⣿⣿⣿⣿⣿⣿⣿⣿⣿⣿⡿⢇⢕⢕⢕⢕⢕⢕⢕⢕⢕⢕⢕⢕⢕⢕⢕⢕⢕⢕⢕⢕⢕⢕⢕⢕⢕⢕⢕⢕⢕⢕⢕⢕⢕⢕⢕⢕⢕⢕⢕⢕⢕⢕⢕⢕⢕⢕⢕⢕⢕⢕⢕⢕⢕⢕⢕⢕⢕⢕⢕⢕⢄⢄⢀⠀⠁⠕⢕⢕⢕⢕⢕⢕⢅⢕⢔⠐⠀⢐⠀</a:t>
            </a:r>
            <a:br/>
            <a:r>
              <a:t>⢳⣿⣧⣕⣕⡔⢔⢄⢀⢕⣸⣿⢇⣿⡟⢕⢕⢿⣿⡇⢕⢿⡇⢕⢕⢕⢕⢕⢸⣿⣿⣽⣿⣿⣿⣿⣿⣿⣿⣿⣿⣿⣿⣿⣿⣿⣿⣿⣿⣿⣿⣿⣼⣿⣿⣿⣿⣿⣿⣿⣟⡧⣕⢔⡱⢕⣱⢕⢕⢕⢰⢕⢕⢕⢸⢕⠀⢀⢕⢕⢕⠕⠕⢕⣸⣿⣿⣿⣿⣿⣿⣿⣿⣿⣿⣿⣿⣿⣿⣿⣿⣿⣿⣿⣿⣿⣿⣿⣿⣿⣿⣿⣿⣿⣿⣿⣿⣿⣿⣿⢿⢿⢟⢟⢝⢝⢕⢕⢕⢕⢕⢕⢕⢕⢕⢕⢕⢕⢕⢜⢝⢝⢝⢝⢝⢝⢝⢝⢟⢟⢟⢟⢟⢟⢟⢟⢻⢿⢿⢿⢕⢻⢧⢕⣕⢕⢕⢕⢕⢕⢑⢕⢕⢕⢕⢕⢕⢕⢕⢕⢕⢕⢕⢕⢕⢕⢕⢕⢕⢕⢕⢕⢕⢕⢕⢕⢕⢕⢕⢕⢕⢕⢕⢕⢕⢕⢕⢕⢕⢕⢕⢕⢕⢕⢕⢕⢕⣕⣕⣕⣱⡕⢕⢕⢕⢕⠀⠀⠀⠁⠑⠑⢕⢕⡕⢕⢕⠕⢜⢝⠀</a:t>
            </a:r>
            <a:br/>
            <a:r>
              <a:t>⣿⣿⣿⣿⣿⣿⣿⡿⢕⢱⣿⣿⢕⣻⢇⢕⢕⣺⣿⡇⢕⢜⣷⢕⢕⢕⢕⢕⢅⢿⣿⣿⣿⣿⣿⣿⣿⣿⣿⣿⣿⣿⣿⣿⣿⣿⣿⣿⣿⣿⣿⣿⣿⣿⣿⣿⣿⣿⣿⣿⣿⣿⣟⣱⣵⣿⢇⢕⢕⢕⡞⢕⢱⢕⢜⢕⢔⠁⢕⢕⠁⠀⠀⢜⣿⡇⣿⣿⣿⣿⣿⣿⣿⣿⣿⣿⣿⣿⣿⣿⣿⣿⣿⣿⣿⣿⣿⣿⣿⣿⣿⣿⢿⢿⢟⢟⢝⢝⢕⢕⢕⢕⢕⢕⢕⢕⢕⢕⢕⢕⢕⢕⢕⢕⢕⢕⢕⢕⢕⢕⢕⢕⢕⢕⢕⢕⢕⢕⢕⢕⢕⢕⢕⢕⢕⢕⢕⢕⢕⢕⢕⢕⢕⢕⢕⢕⢕⢕⢕⠑⢕⢕⢕⢕⢕⢕⢕⢕⢕⢕⢕⢕⢕⢕⢕⢕⢕⢕⢕⢕⢕⢕⢕⢕⢕⢕⢕⢕⢕⢕⣕⣕⣱⣵⣵⣵⣵⣵⣷⡕⢕⢞⢟⢟⢟⢟⢟⢟⢏⢝⢝⢕⢕⢕⢕⢕⠀⠀⠀⠀⠀⠀⠁⠕⢕⢕⢕⢔⠁⢕⠀</a:t>
            </a:r>
            <a:br/>
            <a:r>
              <a:t>⣿⣿⣿⣿⣿⣿⣿⢇⢕⣿⣿⡇⢕⢸⢕⢕⢕⢹⣿⣿⢕⢕⢸⣇⢕⢕⢕⢕⢕⢌⢿⣿⣿⣿⣿⣿⣿⣿⣿⣿⣿⣿⣿⣿⣿⣿⣿⣿⣿⣿⣿⣿⣿⣿⣿⣿⣿⣿⣿⣿⣿⣿⣿⣿⢟⢕⢕⢕⢕⢕⣿⢕⢜⢕⢜⢕⢕⠀⢕⢕⢇⢔⢔⢕⢜⡇⣿⣿⣿⣿⣿⣿⣿⣿⣿⣿⣿⣿⣿⣿⣿⣿⣿⡿⢿⢟⢇⢕⢕⢕⢕⢕⢕⢕⢕⢕⢕⢕⢕⢕⢕⢕⢕⢕⢕⢕⢕⢕⢕⢕⢕⢕⢕⢕⢕⢕⢕⢕⢕⢕⢕⢕⢕⢕⢕⢕⢕⢕⢕⢕⢕⢕⢕⢕⢕⢕⢕⢕⢕⢕⢕⢕⢕⢕⢕⢕⢕⢕⠕⠀⢕⢕⢕⢕⢕⢕⢕⠑⢕⢕⢕⢕⢕⢕⢕⢕⢕⢕⢝⢝⢕⢜⢝⢝⢝⢝⢔⢝⢝⢕⢕⢕⢕⢕⢕⢕⢕⢕⢕⢕⢕⢕⢕⢕⢕⢕⢕⢕⢕⢕⢕⢕⢕⢕⢕⠀⠀⠀⠀⠀⠀⠀⠀⠀⠁⠕⢕⢕⠀⠁⠀</a:t>
            </a:r>
            <a:br/>
            <a:r>
              <a:t>⣿⣿⣿⣿⣿⣿⡿⢕⣼⣿⣿⡇⢕⢕⢕⢕⢕⢕⢿⣿⢕⢕⢕⠻⡕⢕⢕⢕⢕⢕⢜⢻⣿⣿⣿⣿⣿⣿⣿⣿⣿⣿⣿⣿⣿⣿⡿⣿⣿⣿⢿⣿⡿⣿⣿⣿⣿⣿⣿⣿⣿⣿⣿⡷⢇⢕⢕⢕⢕⢸⢜⢕⢕⢕⢕⢕⢕⢄⠀⢱⣾⡇⠇⠑⠑⠁⠁⢜⣿⣿⣿⣿⣿⣿⣿⡿⢿⢟⢟⢏⢝⢕⢕⢕⢕⢕⢕⢕⢕⢕⢕⢕⢕⢕⢕⢕⢕⢕⢕⢕⢕⢕⢕⢕⢕⢕⢕⢕⢕⢕⢕⢕⢕⢕⢕⢕⢕⢕⢕⢕⢕⢕⢕⢕⢕⢕⢕⢕⢕⢕⢕⢕⢕⢕⢕⢕⢕⢕⢕⢕⢕⢕⢕⢕⢕⢕⢕⢕⠀⢔⢕⢕⢕⢕⢕⢕⢕⠀⢕⢕⢕⠔⢕⢕⢕⢕⢕⢕⢕⢕⢕⢕⢕⢕⢕⢕⢕⢕⢕⢕⢕⢕⢕⢕⢕⢕⢕⢕⢕⢕⢕⢕⢕⢕⢕⢕⢕⢕⢕⢕⢕⢕⢕⢕⢕⠀⠀⠀⠀⠀⠀⠀⠀⠀⠀⠀⠁⠕⢕⠀⠀</a:t>
            </a:r>
            <a:br/>
            <a:r>
              <a:t>⣿⣿⣿⣿⣿⣿⢇⣱⣿⣿⣿⢇⢕⢕⢕⢕⢕⢕⢻⣿⣇⢕⢕⢜⢿⡕⢕⢕⢕⢕⢕⢕⢝⢿⣿⣿⣿⣿⣿⣿⣿⣿⣿⣿⣿⣿⣿⣧⡕⢕⢕⣱⣾⣿⣿⣿⣿⣿⣿⣿⣿⡿⢟⢕⢕⢕⢕⢕⢕⢇⢕⢕⢕⢕⢕⢕⠕⢕⠀⠸⠙⠁⠀⠀⠀⠀⠀⢀⢝⢝⢕⢕⢜⢕⢕⢕⢕⢕⢕⢕⢕⢕⢕⢕⢕⢕⢕⢕⢕⢕⢕⢕⢕⢕⢕⢕⢕⢕⢕⢕⢕⢕⢕⢕⢕⢕⢕⢕⢕⢕⢕⢕⢕⢕⢕⢕⢕⢕⢕⢕⢕⢕⢕⢕⢕⢕⢕⢕⢕⢕⢕⢕⢕⢕⢕⢕⢕⢕⢕⢕⢕⢕⢕⢕⢕⢕⢕⢕⠀⢕⢕⢕⢕⢕⢕⢕⢕⠀⠑⢕⢕⠁⠑⢕⢕⢕⢕⢕⢕⢕⢕⢕⢕⢕⢕⢕⢕⢕⢕⢕⢕⢕⢕⢕⢕⢕⢕⢕⢕⢕⢕⢕⢕⢕⢕⢕⢕⢕⢕⢕⢕⢕⢕⢕⠕⠀⢀⢄⢀⠀⠀⠀⠀⢀⠀⠀⠀⠀⠁⠀⠀</a:t>
            </a:r>
            <a:br/>
            <a:r>
              <a:t>⣿⣿⣿⣿⣿⡟⣵⣿⣿⣿⡏⢕⢕⢕⢕⢕⢕⢕⢜⠽⣿⡕⢕⢕⢕⢻⣇⢕⢕⢕⢕⢕⢕⢕⢜⢟⠿⣿⣿⣿⣿⣿⣿⣿⣿⣿⣿⣿⣿⣾⣿⣿⣿⣿⣿⣿⣿⣿⡿⢟⢝⢕⠑⢕⢕⢕⢕⢕⢕⢕⢕⢕⢅⢕⢕⢕⠀⢕⠀⠀⠀⠀⠀⠀⠀⠀⠀⠀⢱⣅⠀⠕⠑⢔⢕⢕⢕⢕⢕⢕⢕⢕⢕⢕⢕⢕⢕⢕⢕⢕⢕⢕⢕⢕⢕⢕⢕⢕⢕⢕⢕⢕⢕⢕⢕⢕⢕⢕⢕⢕⢕⢕⢕⢕⢕⢕⢕⢕⢕⢕⢕⢕⢕⢕⢕⢕⢕⢕⢕⢕⢕⢕⢕⢕⢕⢕⢕⢕⢕⢕⢕⢕⢕⠀⢕⢕⢕⢕⠀⢕⢕⢕⢕⢕⢕⢕⠁⠀⠀⢕⢕⠀⠀⢕⢕⠑⢕⢕⢕⢕⢕⢕⢕⢕⢕⢕⢕⢕⢕⢕⢕⢕⢕⢕⢕⢕⢕⢕⢕⢕⢕⢕⢕⢕⢕⢕⢕⢕⢕⢕⢕⢕⢕⢕⠀⠀⠅⢕⢕⢕⠐⠀⠀⢕⢀⠀⠕⢕⢕⢄⠀</a:t>
            </a:r>
            <a:br/>
            <a:r>
              <a:t>⣿⣿⣿⣿⣿⢡⣿⣿⣿⢟⢕⢕⢕⢕⢕⢕⢕⢕⢕⢕⠻⣷⡕⢕⢕⢕⢜⢳⣕⢕⢕⢕⢕⢕⢕⢕⢕⢜⢝⢻⢿⣿⣿⣿⣿⣿⣿⣿⣿⣿⣿⣿⣿⣿⣿⢿⢏⢕⢕⢕⢕⢕⢄⢕⢕⢕⢕⢕⢕⢕⢕⢕⠀⢕⢕⢕⠀⠑⢄⠀⠀⠀⠀⠀⠀⠀⠀⠀⢅⠈⠁⠀⢕⢕⢕⢕⢕⢕⢕⢕⢕⢕⢕⢕⢕⢕⢕⢕⢕⢕⢕⢕⢕⢕⢕⢕⢕⢕⢕⢕⢕⢕⢕⢕⢕⢕⢕⢕⢕⢕⢕⢕⢕⢕⢕⢕⢕⢕⢕⢕⢕⢕⢕⢕⢕⢕⢕⢕⢕⢕⢕⢕⢕⢕⢕⢕⢕⢕⢕⢕⠕⢕⢕⠀⢕⢕⢕⠁⢔⢕⢕⢕⢕⢕⢕⢕⢀⠀⠀⢕⢕⠀⢄⢅⢕⢔⢕⢕⢕⢕⢕⠕⠑⢕⢕⢕⢕⢕⢕⢕⢕⢕⢕⢕⢕⢕⢕⢕⢕⢕⢕⢕⠕⢕⢕⢕⢕⢕⢕⢕⢕⢕⢕⢕⢀⢀⠀⠀⠀⠁⠀⠀⠀⠁⢕⢀⠀⠁⠁⠁⠀</a:t>
            </a:r>
            <a:br/>
            <a:r>
              <a:t>⣿⣿⣿⣿⢇⣿⣿⣿⢏⢕⢕⢕⢕⢕⢕⢕⢕⢕⢕⢕⢕⢻⣷⢕⢕⢕⢕⢕⢜⢇⢕⢕⢕⢕⢕⢕⢕⢕⢕⢕⢕⢜⢝⢻⢿⣿⣿⣿⣿⣿⡿⢟⢟⢝⢕⢕⢕⢕⢕⢕⢕⢕⢕⢕⢕⢕⢕⢕⢕⢕⢕⢕⢕⠁⢕⠁⢀⢄⢅⢄⠀⢀⢀⠀⠀⠀⠀⠀⠀⢕⠀⢕⢕⢕⢕⢕⢕⢕⢕⢕⢕⢕⢕⢕⢕⢕⢕⢕⢕⢕⢕⢕⢕⢕⢕⢕⢕⢕⢕⢕⢕⢕⢕⢕⢕⢕⢕⢕⢕⢕⢕⢕⢕⢕⢕⢕⢕⢕⢕⢕⢕⢕⢕⢕⢕⢕⢕⢕⢕⢕⢕⢕⢕⢕⢕⢕⢕⠑⢕⢕⠀⢕⢕⠀⢕⢕⢕⢀⢕⢕⢕⢕⢕⢕⢕⢕⢕⠀⠀⠕⢕⠀⢕⢕⢕⢕⠀⢕⢕⢕⠕⠀⢕⢕⢕⢕⢕⢕⢕⢕⢕⢕⢕⢕⢕⢕⢕⢕⢕⢕⢕⢕⢄⢕⢕⢔⢕⢕⢕⢕⢕⢕⢕⢕⢕⢕⢕⢕⢕⢔⠔⢄⠀⠀⢕⢕⢄⢄⢔⢔⠀</a:t>
            </a:r>
            <a:br/>
            <a:r>
              <a:t>⣿⣿⣿⢏⣾⣿⣿⢇⢕⢕⢕⢕⢕⢕⢕⢕⢕⢕⢕⢕⢕⢕⢜⢷⡕⢕⢕⢕⢕⢕⢕⢕⢕⢕⢕⢕⢕⢕⢕⢕⢕⢕⢕⢕⢕⢕⢝⢝⢝⢕⢕⢕⢕⢕⢕⢕⢕⢕⢕⢕⢕⢑⢕⢕⢕⢕⢕⢕⢕⢕⢕⢕⢕⢄⠕⢔⢕⢕⢕⢕⢕⢕⢔⢔⢄⢀⠀⠀⠀⠀⢕⢕⢕⢕⢕⢕⢕⢕⢕⢕⢕⢕⢕⢕⢕⢕⢕⢕⢔⢕⢕⢕⢕⢕⢕⢕⢕⢕⢕⢕⢕⢕⢕⢕⢕⢕⢕⢕⢕⢕⢕⢕⢕⢕⢕⢕⢕⢕⢕⢕⢕⢕⢕⢕⢕⢕⢕⢕⢕⢕⢕⢕⢕⢕⢕⢕⢕⠀⢕⢕⠀⢕⠕⠀⢕⢕⢕⢕⢕⢕⢕⢑⢀⢕⢕⢕⢕⠀⠀⠀⢕⠀⢕⢕⢕⢕⠕⠀⠑⠑⠀⢁⢁⢁⢄⢕⢕⢕⢕⢕⢕⢕⠕⢕⢕⢕⢕⢕⢕⢕⢕⢕⢕⠀⢕⢅⠑⢕⢕⢕⢕⢕⢕⢕⢕⢕⢕⢕⢕⢕⠐⢕⢄⠀⠐⢕⢕⢕⢕⢕⠀</a:t>
            </a:r>
            <a:br/>
            <a:r>
              <a:t>⣿⣿⢏⣾⣿⡿⢕⢕⢕⢕⢕⢕⢕⢕⢕⢕⢕⢕⢕⢕⢕⢕⢕⡕⢻⡕⢕⢕⢕⢕⠕⠑⢁⢕⢕⢕⢕⢕⢕⢕⢕⢕⢕⢕⢕⣕⣵⡕⢕⢕⢕⢕⢕⢕⢕⢕⢕⢕⢕⢕⢕⢕⢕⢕⢕⢕⢕⢕⢕⢕⢕⢕⢕⢕⢔⢕⢕⢕⢕⢕⢕⢕⢕⢕⢕⢕⢕⢄⠀⠀⠑⠕⠁⠁⠕⢕⢕⢕⢕⢕⢕⢕⢕⢕⢕⢕⢕⢕⢕⢕⢕⢕⢕⢕⢕⢕⢕⢕⢕⢕⢕⢕⢕⢕⢕⢕⢕⢕⢕⢕⢕⢕⢕⢕⢕⢕⢕⢕⢕⢕⢕⢕⢕⢕⢕⢕⢕⢕⢕⢕⢕⢕⢕⢕⢕⢕⢕⠀⢕⢕⠀⠕⠀⠀⢕⢕⢄⣶⣧⢕⡕⢅⢕⠀⢕⢕⢕⠀⠀⠀⠁⠀⢕⢕⢕⢕⢔⢄⠀⠀⢕⢕⢕⢕⢕⢕⢕⢕⢕⢕⢕⢕⢔⠁⠕⢕⢕⢕⢕⢕⢕⢕⢕⢄⠀⢕⠀⢕⢕⢕⢕⢕⢕⢕⢕⢕⢕⢕⢕⢕⢔⢕⢕⢄⠀⢕⢕⢕⢕⢕⠀</a:t>
            </a:r>
            <a:br/>
            <a:r>
              <a:t>⣿⢏⣾⣿⡟⢕⢕⢕⢕⢕⢕⢕⢕⢕⢕⢕⢕⢕⢕⢕⢑⣵⡇⣿⣧⡜⢣⢕⠑⠁⠀⢄⢕⢕⢕⢕⢕⢕⣱⣵⣷⣷⣷⣷⣿⣿⣿⢕⢕⢕⢕⢕⢕⢕⢕⢕⢕⢕⢕⢕⢕⢕⢕⢕⢕⢕⢕⢕⢱⣷⡎⢕⢕⢕⠔⢕⢕⢕⢕⢕⢕⢕⢕⢕⢕⢕⢕⢕⠀⠀⠀⠀⠀⠀⠀⢕⢕⢕⢕⢕⢕⢕⢕⢕⢕⢕⢕⢕⢕⢕⢕⢕⢕⢕⢕⢕⢕⢕⢕⢕⢕⢕⢕⢕⢕⢕⢕⢕⢕⢕⢕⢕⢕⢕⢕⢕⢕⢕⢕⢕⢕⢕⢕⢕⢕⢕⢕⢕⢕⢕⢕⢕⢕⢕⢕⢕⠁⠀⢕⢕⠀⠀⠀⠀⠕⢕⠁⢈⢙⠙⠑⠐⠅⠕⠀⢕⢕⠀⠀⠀⠀⠀⢕⢕⢇⠄⣥⡕⠀⠕⢕⢕⢕⢕⢕⢕⢕⢕⢕⢕⢕⢕⢕⢕⢄⠁⠑⠕⢕⢕⢕⢕⢕⢕⢔⠀⠀⢕⢕⢕⢕⢕⢕⢕⢁⢕⢕⢕⢕⢕⢕⢕⢕⢕⠀⠁⢕⢕⢕⢕⠀</a:t>
            </a:r>
            <a:br/>
            <a:r>
              <a:t>⢯⣿⣿⢟⢕⢕⢕⢕⢕⢕⢕⢕⢕⢕⢕⢕⢕⢕⢕⢕⠜⣺⡇⢻⣿⣿⡕⢕⠕⢄⠀⠕⢕⢕⢕⢕⢕⣰⣿⣿⣿⣿⣿⣿⣿⣿⡟⠀⠁⠑⢕⢕⢕⢕⢕⢕⢕⢕⢕⢕⢕⢅⢕⢕⢕⢕⢕⢕⢸⣿⢇⢕⢕⢕⠀⢕⢅⠑⠕⠕⢕⢕⢕⢕⠕⠕⠑⠁⠀⠀⠀⠀⠀⠀⠀⠕⢕⢕⢕⢕⢕⢕⢕⢕⢕⢕⢕⢕⢕⢕⢕⢕⢕⢕⢕⢕⢕⢕⢕⢕⢕⢕⢕⢕⢕⢕⢕⢕⢕⢕⢕⢕⢕⢕⢕⢕⢕⢕⢕⢕⢕⢕⢕⢕⢕⢕⢕⢕⢕⢕⢕⢕⢕⢕⢕⢕⠑⠀⢕⢕⠀⠀⠀⠀⢄⠑⢜⣿⢿⢷⠷⢷⢇⢔⢑⠀⠕⢕⠀⠀⠀⠀⢐⣵⣅⣁⢁⢁⢁⢀⠕⢕⢕⢕⢕⢕⢕⢕⠕⢕⢕⢕⢕⢕⢕⢕⢄⠀⠁⠑⢕⢕⢕⢕⢕⢕⢄⠕⢕⢕⢕⢕⢕⠁⢕⢕⢕⢕⢕⢕⢕⢕⢕⢕⢕⠀⢕⢕⢕⢕⠀</a:t>
            </a:r>
            <a:br/>
            <a:r>
              <a:t>⣿⣿⢏⢕⢕⢕⢕⢕⢕⢕⢕⢕⢕⢕⢕⢕⢕⢕⢕⢕⢕⣿⣷⢜⣿⣿⣧⢕⠀⠁⠐⠀⢕⢕⢕⢕⢡⣾⣿⣿⣿⣿⣿⣿⣿⣿⣷⢀⠀⠀⠀⠁⠕⢕⢕⢕⢕⢕⢕⢕⢕⢅⠑⢕⢕⢕⢕⢕⢕⢹⢕⢕⢕⢀⢄⢕⠁⠀⠀⠀⠀⠀⠀⠀⠀⠀⠀⣠⠔⠀⠀⠀⠀⠀⠀⠀⠀⢕⢕⢕⢕⢕⢕⢕⢕⢕⢕⢕⢕⢕⢕⢕⢕⢕⢕⢕⢕⢕⢕⢕⢕⢕⢕⢕⢕⢕⢕⢕⢕⢕⢕⢕⢕⢕⢕⢕⢕⢕⢕⢕⢕⢕⢕⢕⢕⢕⢕⢕⢕⢕⢕⢕⢕⢕⢕⠑⢕⠀⠁⢕⠀⠀⠀⢀⣳⢔⠀⠈⠙⠟⠟⠷⢷⣵⣔⢀⠀⠕⠀⠀⠀⠀⣿⣿⣿⢿⢟⢟⢟⢟⢔⠕⢕⠑⢕⢕⢕⢑⢕⢁⠕⢕⢕⢕⢕⢕⢕⢕⢄⠀⠀⠑⠕⢕⢕⢕⢕⢕⠁⠑⠕⠕⠀⠑⢅⢕⢕⢕⢕⢕⢕⢕⢕⢕⢕⢔⠁⢕⢕⢕⠀</a:t>
            </a:r>
            <a:br/>
            <a:r>
              <a:t>⢿⢝⢕⢕⢕⢕⢕⢕⢕⢕⢕⢕⢕⢕⢕⢕⢕⢕⢕⢕⢕⠟⢿⢕⢹⣿⡿⢇⢔⠀⠀⠀⠀⢕⢕⢕⣼⣿⣿⣿⣿⣿⣿⣿⣿⣿⣿⡇⢔⢀⠀⠀⠀⠀⠑⢕⢕⢕⢕⢕⢕⢀⠕⠁⠕⢕⢕⢕⠕⠃⠕⠅⠁⠑⠕⠀⠀⠀⠀⠀⠀⠀⠀⠀⠀⢀⠔⡱⠕⠀⠀⠀⠀⠀⠀⠀⢄⢕⢕⢕⢕⢕⢕⢕⢕⢕⢕⢕⢕⢕⢕⢕⢕⢕⢕⢕⢕⢕⢕⢕⢕⢕⢕⢕⢕⢕⢕⢕⢕⢕⢕⢕⢕⢕⢕⢕⢕⢕⢕⢕⢕⢕⢕⢕⢕⢕⢕⢕⢕⢕⢕⢕⢕⢕⢕⢅⠕⠀⠀⢕⠀⠀⠀⢕⢕⠀⠀⢄⠐⢐⢀⠀⠀⠙⢿⣧⢀⠀⠕⠀⠀⢔⣿⣿⣷⣿⣿⡿⠟⠟⠟⠆⠑⢔⠀⠕⢕⢕⢄⠁⠔⢁⠑⢕⢕⢕⢕⢕⢕⢔⢀⠀⠀⠀⠁⠑⠑⠑⠀⠀⠀⠀⢄⢔⢕⢕⢕⢕⢕⢕⢕⢕⢕⢕⢕⢕⢄⢕⢕⢕⠀</a:t>
            </a:r>
            <a:br/>
            <a:r>
              <a:t>⢕⢕⢕⢕⢕⢕⢕⢕⢕⢕⢕⢕⢕⢕⢕⢕⢕⢕⢕⢕⢕⢕⢕⢕⢕⢏⢕⢕⢕⢀⠀⠀⠀⠁⢕⢔⣿⣿⣿⣿⣿⣿⣿⣿⣿⣿⣿⣇⢕⢕⢀⠀⠀⠀⠀⠀⠑⢕⢕⢕⢕⢕⢀⢀⢄⠑⠑⠁⠔⢕⢕⢕⠁⠑⠔⢕⠀⠀⠀⠀⠀⠀⠀⢀⣁⣜⡝⠃⠀⠀⠀⠀⠀⠀⠀⠀⠀⢕⢕⢕⢕⢕⢕⢕⢕⢕⢕⢕⢕⢕⢕⢕⢕⢕⢕⢕⢕⢕⢕⢕⢕⢕⢕⢕⢕⢕⢕⢕⢕⢕⢕⢕⢕⢕⢕⢕⢕⢕⢕⢕⢕⢕⢕⢕⢕⢕⢕⢕⢕⢕⢕⢕⢕⢕⢕⢅⢕⠀⠀⠑⠀⠀⠀⠘⠀⠀⢕⢴⣷⠁⠀⠀⠀⠀⢜⣿⣧⠀⠀⠐⠀⠑⣿⣿⣿⡯⠁⠀⠀⠀⠀⢀⠀⠁⢔⠀⠑⢕⢕⢕⢄⢀⠐⠀⠁⠐⠅⢑⠕⢕⢕⢔⢀⠀⠀⠀⢄⠄⠀⠀⠀⢄⢕⢕⢕⢕⢕⢕⢕⢕⢕⢕⢕⢕⢕⢕⢕⠕⢕⢕⠀</a:t>
            </a:r>
            <a:br/>
            <a:r>
              <a:t>⢕⢕⢕⢕⢕⢕⢕⢕⢕⢕⢕⢕⢕⢕⢕⢕⢕⢕⢕⢕⢕⢕⢕⢕⢕⢕⢕⢕⢕⢕⠀⠀⠀⠀⠁⢨⣿⣿⣿⣿⣿⣿⣿⣿⣿⣿⣿⣿⣷⣕⢕⠀⠀⠀⠀⠀⠀⠁⢕⢕⢕⢕⢕⢕⠁⠀⢔⢄⠀⠀⠀⠑⠕⠑⠀⠕⢄⠀⠀⠀⠀⠀⠀⠔⠕⠑⠀⠀⠀⠀⠀⠀⠀⠀⠀⢔⢕⢕⢕⢕⢕⢕⢕⢕⢕⢕⢕⢕⢕⢕⢕⢕⢕⢕⢕⢕⢕⢕⢕⢕⢕⢕⢕⢕⢕⢕⢕⢕⢕⢕⢕⢕⢕⢕⢕⢕⢕⢕⢕⢕⢕⢕⢕⢕⢕⢕⢕⢕⢕⢕⢕⢕⢕⢕⢕⢕⠁⠀⠀⠀⠀⠀⠀⢇⢀⠄⠕⡄⢑⢀⢀⢀⠀⢱⣿⣾⣿⡇⠀⢄⠀⠀⣿⣿⣿⣱⣕⡵⢷⣷⠅⠀⠁⠄⠀⠐⢄⠀⠁⠕⢕⢕⢔⢀⠁⠐⠄⢄⢁⢀⢀⢄⢅⢔⢄⠀⠑⢀⠀⠀⢀⢕⢕⢕⢕⢕⢕⢕⢕⢕⢕⢕⢕⢕⢕⢕⢕⢀⢕⢕⠀</a:t>
            </a:r>
            <a:br/>
            <a:r>
              <a:t>⣧⣱⣾⣿⣿⣿⣿⣿⣿⣿⣿⣿⣿⣿⣿⣷⣵⣵⡕⢕⢕⢕⣿⣿⣵⢱⡜⣯⣵⣵⣕⢀⢀⠀⢀⢀⢹⣿⣟⣿⢿⣿⣿⣿⣿⣿⣿⣿⣿⣿⣟⠀⢀⠀⠀⠀⠀⠀⠁⢕⢕⢕⢕⢕⠀⠀⠕⠁⠀⠀⠀⠀⠀⠀⠀⠀⠀⠁⠀⠀⠀⠀⠀⠀⠀⠀⠀⠀⠀⠀⠀⠀⠀⢀⢄⢕⢕⢕⢕⢕⢕⢕⢕⢕⢕⢕⢕⢕⢕⢕⢕⢕⢕⢕⢕⢕⢕⢕⢕⢕⢕⢕⢕⢕⢕⢕⢕⢕⢕⢕⢕⢕⢕⢕⢕⢕⢕⢕⢕⢕⢕⢕⢕⢕⢕⢕⢕⢕⢕⢕⢕⢕⢕⢕⢕⠕⠀⠀⠀⠀⠀⠀⠀⢹⣧⣄⣻⣧⡕⢨⢇⠕⢠⣾⣿⣿⣿⡇⠀⢸⢀⢀⣿⣿⣿⣿⣿⣇⠀⢐⢀⠀⢀⢔⠀⢄⣕⡕⢀⠀⠀⠑⠕⢕⢕⠄⠀⠀⠁⠑⠁⠑⠁⠁⠑⠀⠀⠀⠑⠔⠕⢕⢕⢕⢕⢕⢕⢕⢕⢕⢕⢕⢕⢕⢕⢕⢕⢕⢕⢕⠀</a:t>
            </a:r>
            <a:br/>
            <a:r>
              <a:t>⣿⣿⣿⣿⣿⣿⣿⣿⣿⣿⣿⣿⣿⣿⣿⣿⣿⣿⣿⣕⠕⢕⢸⣿⣿⡏⣿⣬⢿⣿⣿⣇⢕⢕⢕⢕⢕⢜⣿⣿⣿⣿⣿⣿⣿⣿⣿⣿⣿⣿⡿⢄⢕⠀⠀⠀⢀⠀⠀⠁⢕⢕⢕⢕⢕⢄⠀⠀⠀⢄⠀⠀⠀⠀⠀⠀⠀⠀⠀⠀⠀⠀⠀⠀⠀⠀⢠⢀⠀⢀⢀⢕⢕⢕⢕⢕⢕⢕⢕⢕⢕⢕⢕⢕⢕⢕⢕⢕⢕⢕⢕⢕⢕⢕⢕⢕⢕⢕⢕⢕⢕⢕⢕⢕⢕⢕⢕⢕⢕⢕⢕⢕⢕⢕⢕⢕⢕⢕⢕⢕⢕⢕⢕⢕⢕⢕⢕⢕⢕⢕⢕⢕⢕⢕⠑⠀⠀⠀⠀⠀⠀⠀⠀⢕⢝⡛⢟⢻⣿⣷⣵⣾⣿⣿⣿⣿⡿⠇⢄⣾⣕⣼⣿⣿⣿⣿⣿⣿⣇⢕⢸⢏⢕⠂⣠⣾⣿⡿⠑⢄⣴⣄⢀⠀⠁⠁⠀⠀⠀⠀⠀⠀⠀⠀⠀⠀⠀⠀⠀⠀⠀⠀⠁⠁⢁⢅⢕⠁⢕⢕⠁⢕⢕⢕⢕⢕⢕⢕⢕⢕⠀</a:t>
            </a:r>
            <a:br/>
            <a:r>
              <a:t>⣿⣿⣿⣿⣿⣿⣿⣿⣿⣿⣿⣿⣿⣿⣿⣿⣿⣿⣿⣿⣷⣧⣧⢹⣿⣿⡜⣿⣿⣿⡿⣿⣧⢕⢕⢕⢕⢕⢜⣿⣿⣿⣿⣿⣿⣿⣿⣿⣿⣿⡇⢕⢕⠄⢀⢔⠁⠀⠀⠀⠕⢕⢕⢕⠑⠕⠀⠀⠀⢅⢀⠀⠀⠁⠀⠀⠀⠀⠀⠀⠀⠀⠀⠀⠀⠑⢸⢕⢕⢕⢕⢕⢕⢕⢕⢕⢕⢕⢕⢕⢕⢕⢕⢕⢕⢕⢕⢕⢕⢕⢕⢕⢕⢕⢕⢕⢕⢕⢕⢕⢕⢕⢕⢕⢕⢕⢕⢕⢕⢕⢕⢕⢕⢕⢕⢕⢕⢕⢕⢕⢕⢕⢕⢕⢕⢕⢕⢕⢕⢕⢕⢕⢕⢄⢄⢄⢔⢔⢗⢔⠀⠀⠀⠀⢇⢕⢕⢕⢕⢝⢝⣽⣿⣿⣿⣽⣡⣴⣿⣿⣿⣿⣿⣿⣿⣿⣿⣿⣿⣷⣧⣵⣴⣾⣿⣿⣿⣷⣷⣿⣿⣿⣿⣷⣄⣀⢀⠀⠀⠀⠀⠑⢕⢔⢔⢄⢔⢔⢔⢔⢔⢔⢕⢕⢕⢕⢕⠀⢕⢕⢔⢕⢕⢕⢕⢕⢕⠁⢕⢕⠀</a:t>
            </a:r>
            <a:br/>
            <a:r>
              <a:t>⣿⣿⣿⣿⣿⣿⣿⣿⣿⣿⣿⣿⣿⣿⣿⣿⣿⣿⣿⣿⣿⣿⣿⣧⢻⣿⣷⢸⣿⣿⣿⣝⣿⣧⡕⢕⢕⢕⢕⢜⣿⣿⣿⣿⣿⣿⣿⣿⣿⣿⢕⢕⢕⢄⢕⠁⠀⠀⠀⠀⠀⢕⢕⠀⠀⠀⠀⠀⢕⠁⠁⠀⠀⠀⠀⠀⠀⠀⠀⠀⠀⠀⠀⠀⠀⠀⢸⢕⢕⢕⢕⢕⢕⢕⢕⢕⢕⢕⢕⢕⢕⢕⢕⢕⢕⢕⢕⢕⢕⢕⢕⢕⢕⢕⢕⢕⢕⢕⢕⢕⢕⢕⢕⢕⢕⢕⢕⢕⢕⢕⢕⢕⢕⢕⢕⢕⢕⢕⢕⢕⢕⢕⢕⢕⢕⢕⢕⢕⢕⢕⢕⢕⢕⢕⢕⢕⢕⣥⣵⣷⡄⠀⠀⠀⠕⢕⢕⢕⢕⢕⢕⢼⣿⣿⣿⣿⣿⣿⣿⣿⣿⣿⣿⣿⣿⣿⣿⣿⣿⢿⢏⢝⢝⢟⢏⢇⢜⢛⣟⣿⣿⣿⣿⣿⣿⣿⠇⠀⢀⢄⢄⢄⢀⢅⢅⢕⢕⢕⢕⢕⢕⢕⢕⢕⢕⢕⢕⠀⢕⢕⢕⢕⢕⢕⢕⢕⢕⠀⢕⢕⠀</a:t>
            </a:r>
            <a:br/>
            <a:r>
              <a:t>⣿⣿⣿⣿⣿⣿⣿⣿⣿⣿⣿⣿⣿⣿⣿⣿⣿⣿⣿⣿⣿⣿⣿⣿⢕⠻⣿⣮⣿⣿⣿⣿⣮⢿⣷⡕⢕⢕⢕⢕⢜⢿⣿⣿⣿⣿⣿⣿⣿⡿⢕⢕⠑⠁⠀⠀⠀⠀⠀⠀⠀⠀⠁⠀⠀⠀⠀⠀⢁⢀⠀⠀⠀⠀⢔⠀⠀⠀⢕⢔⢀⠀⠀⠀⠀⠀⠘⢕⢕⢕⢕⢕⢕⢕⢕⢕⢕⢕⢕⢕⢕⢕⢕⢕⢕⢕⢕⢕⢕⢕⢕⢕⢕⢕⢕⢕⢕⢕⢕⢕⢕⢕⢕⢕⢕⢕⢕⢕⢕⢕⢕⢕⢕⢕⢕⢕⢕⢕⢕⢕⢕⢕⢕⢕⢕⢕⢕⢕⢕⢕⢕⢕⢕⢕⢕⢕⢕⣵⣷⣿⣿⣆⢀⠁⢔⢕⢕⢕⢕⢕⣀⣿⣿⣿⣿⢿⣿⣿⣿⣿⣿⣿⣿⣿⣿⣿⣿⡿⢕⢕⢕⢕⢕⢕⢕⢕⢕⢕⢕⢘⣿⣿⣿⣿⡿⠃⠀⢄⢕⢕⢕⢕⢕⢕⢕⢕⢕⢕⢕⢕⢕⢕⢕⢕⢕⢕⠀⠀⢕⢕⢕⢕⢕⢕⢕⢕⢕⢕⢕⢕⠀</a:t>
            </a:r>
            <a:br/>
            <a:r>
              <a:t>⣿⣿⣿⣿⣙⣛⢿⣿⣿⣿⣿⣿⣿⣿⣿⣿⣿⣿⣿⣿⣿⣿⣿⣿⢕⢕⢹⣿⣿⣿⣿⣿⣿⣷⣿⣷⡕⢕⢕⢕⢕⢜⢿⣿⣿⣿⣿⣿⣿⡇⢕⠁⠀⠀⠀⠀⠀⠀⠀⠀⠀⢀⢔⠁⠀⠀⠀⢕⢕⠑⠀⢀⠀⠀⠀⠀⠀⠀⢕⢕⢕⢔⠀⠀⠀⠀⠀⠑⢕⢕⢕⢕⢕⢕⢕⢕⢕⢕⢕⢕⢕⢕⢕⢕⢕⢕⢕⢕⢕⢕⢕⢕⢕⢕⢕⢕⢕⢕⢕⢕⢕⢕⢕⢕⢕⢕⢕⢕⢕⢕⢕⢕⢕⢕⢕⢕⢕⢕⢕⢕⢕⢕⢕⢕⢕⢕⢕⢕⢕⢕⢕⢕⢕⢕⢕⢕⢝⢍⢝⢿⣿⣿⣷⣴⢜⡣⣕⣱⣵⣼⣿⣿⣿⣿⣿⣕⣿⣿⣿⣿⣿⣿⣿⣿⣿⣿⣿⣇⢕⢕⢕⢕⢕⢕⢕⢕⢕⢕⢕⣸⣿⣿⣿⣿⠇⢄⢄⢕⢕⢕⢕⢕⢕⣕⡕⢕⢕⢕⢕⢕⢕⢕⢕⢕⢕⢕⠀⠀⢕⢕⢕⢕⢕⢕⢕⢕⠀⢕⢕⢄⠀</a:t>
            </a:r>
            <a:br/>
            <a:r>
              <a:t>⣿⣿⣿⣿⣿⣿⣧⣤⡊⢝⠟⢿⣿⣿⣿⣿⣿⣿⣿⣿⣿⣿⣿⡟⢕⢕⢕⢜⢻⣿⣿⣿⣿⣿⣿⣿⣷⡕⢕⢕⢕⢕⢜⢿⣿⣿⢿⢟⢻⢕⠁⠀⠀⠀⠀⠀⠀⠀⠀⠀⢔⢕⢕⢔⢄⢀⢀⠀⢁⠀⠀⠀⠀⢄⣔⣔⣔⣔⣷⣧⢕⢕⢕⢀⠀⠀⠀⠀⢕⢕⢕⢕⢕⢕⢕⢕⢕⢕⢕⢕⢕⢕⢕⢕⢕⢕⢕⢕⢕⢕⢕⢕⢕⢕⢕⢕⢕⢕⢕⢕⢕⢕⢕⢕⢕⢕⢕⢕⢕⢕⢕⢕⢕⢕⢕⢕⢕⢕⢕⢕⢕⢕⢕⢕⢕⢕⢕⢕⢕⢕⢕⢕⢕⢕⢕⢕⠕⠀⠁⠈⠹⢿⣿⣿⡇⣿⣿⣿⣿⣿⣿⣿⣿⣿⣿⣿⣿⣿⣿⣿⣿⣿⣿⣿⣿⣿⣿⣿⣷⣕⡕⢕⢕⢕⢕⢕⢕⣱⣴⣿⣿⣿⣿⡇⢕⢕⢕⢕⢕⢱⢗⢶⡿⢿⠇⠑⢕⢕⢕⢕⢕⢕⢕⢕⢕⠑⠀⠀⢕⢕⠕⢕⢕⢕⢕⠁⢕⢁⢕⢀⠀</a:t>
            </a:r>
            <a:br/>
            <a:r>
              <a:t>⣿⣿⣿⣿⣿⣿⣿⣿⣿⣷⡕⣁⡙⢝⢿⣿⣿⣿⣿⣿⣿⣿⣿⡇⢕⢕⢕⢕⢕⢹⣿⣿⣿⣿⣿⣿⣿⣟⢷⢧⢵⢵⢵⢜⢫⢕⣱⣷⡕⢕⠀⠀⠀⠀⠀⠀⠀⠀⠀⠀⠕⢅⢑⢕⢕⢜⢜⢕⢕⠀⠀⢁⠀⢱⣿⣿⣿⢟⢝⢕⣸⣕⡕⢕⠀⠀⠀⠑⡕⢕⢕⢕⢕⢕⢕⢕⢕⢕⢕⢕⢕⢕⢕⢕⢕⢕⢕⢕⢕⢕⢕⢕⢕⢕⢕⢕⢕⢕⢕⢕⢕⢕⢕⢕⢕⢕⢕⢕⢕⢕⢕⢕⢕⢕⢕⢕⢕⢕⢕⢕⢕⢕⢕⢕⢕⢕⢕⢕⢕⢕⢕⢕⢕⢕⢕⠑⠀⠀⠀⢀⣵⡧⢝⢿⣧⢹⣿⣿⣿⣿⣿⣿⣿⣿⣿⣿⣿⣿⣿⣿⣿⣿⣿⣿⣿⣿⣿⣿⣿⣿⣿⣿⣷⣷⣷⣷⣾⣿⣿⣿⣿⣿⡟⢕⢕⢕⠕⠕⠕⠕⠔⢕⢕⢔⠀⢔⢕⢕⢕⢕⢕⢕⢕⢕⢕⠀⠀⠀⢕⢕⠀⢕⢕⢕⠁⢐⢄⢕⠁⠀⠀</a:t>
            </a:r>
            <a:br/>
            <a:r>
              <a:t>⣿⣿⣿⣿⣿⣿⣿⣿⣿⣿⣿⣿⣷⣦⣤⡈⢻⣿⣿⣿⣿⣿⣿⢕⢕⢕⢕⢕⢕⢕⢜⢿⣿⣿⣿⣿⣿⣿⡕⢕⢕⢕⢕⢕⢕⢱⣿⣿⢕⠕⠀⠀⠀⠀⠀⠀⠀⠀⠀⠀⢑⢑⢑⠑⢑⢑⢑⢑⢑⠀⢀⢔⢄⠘⢫⣗⣤⣤⣾⣿⣿⣿⡧⢕⠀⠀⠀⠀⢹⡕⢕⢕⢕⢕⢕⢕⢕⢕⢕⢕⢕⢕⢕⢕⢕⢕⢕⢕⢕⢕⢕⢕⢕⢕⢕⢕⢕⢕⢕⢕⢕⢕⢕⢕⢕⢕⢕⢕⢕⢕⢕⢕⢕⢕⢕⢕⢕⢕⢕⢕⢕⢕⢕⢕⢕⢕⢕⢕⢕⢕⢕⢕⢕⢕⠑⠀⠀⠀⢄⢕⣿⢇⢇⢑⣧⢕⢻⢿⢟⣴⣿⣿⣿⣿⣿⣿⣿⣿⣿⣿⣿⣿⣿⣿⣿⣿⣿⣿⣿⣿⣿⣿⣿⣿⣿⣿⣿⣿⣿⣿⡿⢏⢕⢕⠕⠀⠀⠀⠀⠀⢄⢕⢕⠁⢀⢕⢕⢕⢕⢕⢕⢕⢕⢕⠁⠀⠀⠀⢕⢕⢀⠀⢁⢄⢔⢕⠕⠁⠀⠀⠀</a:t>
            </a:r>
            <a:br/>
            <a:r>
              <a:t>⣿⣿⣿⣿⣿⣿⣿⣿⣿⣿⣿⣿⣿⣿⣿⣷⣿⣿⣿⣿⣿⣿⡿⠕⠕⠕⢕⢕⢕⠕⠕⢜⢿⣿⣿⣿⣿⣿⣧⢕⢕⢕⢕⢕⢕⢕⢿⡟⠕⠀⢀⠀⢀⢄⢔⢔⢄⠀⠀⠀⢕⢕⢕⢕⠕⠕⠕⢕⢕⢕⢕⢕⠁⠀⢸⢿⣿⣿⣿⣿⣿⣿⣿⢕⠀⠀⠀⠀⠑⢕⢕⢕⢕⢕⢕⢕⢕⢕⢕⢕⢕⢕⢕⢕⢕⢕⢕⢕⢕⢕⢕⢕⢕⢕⢕⢕⢕⢕⢕⢕⢕⢕⢕⢕⢕⢕⢕⢕⢕⢕⢕⢕⢕⢕⢕⢕⢕⢕⢕⢕⢕⢕⢕⢕⢕⢕⢕⢕⢕⢕⢕⢕⢕⠁⠀⠀⠀⢄⢕⢑⣹⢕⣱⢞⢏⢕⢕⢕⣡⣿⣿⣿⣿⣿⣿⢇⢔⢔⢝⢿⣿⣿⣿⣿⣿⣿⣿⣿⣿⣿⣿⣿⣿⣿⣿⣿⣿⣿⣿⢟⢕⢕⢕⠑⠀⠀⠀⠀⠀⢕⢕⢕⠁⠀⢕⢕⢕⢕⢕⢕⢕⢕⢕⠑⠀⠀⠀⠀⢕⢕⢕⠀⠀⢕⠕⠁⠀⠀⠀⢀⠀</a:t>
            </a:r>
            <a:br/>
            <a:r>
              <a:t>⣿⣿⣿⣿⣿⣿⣿⣿⣿⣿⣿⣿⣿⣿⣿⣿⣿⣿⣿⣿⣿⣿⣿⣿⣶⣷⣥⣥⣅⣑⣑⣑⣹⣿⣿⣿⣿⣿⣿⢕⢕⢕⢕⢕⢕⢕⢜⡇⠁⠁⠀⠐⠕⠑⠑⠑⠁⠀⠀⠀⠑⠑⠑⠀⠀⠀⠀⠁⢕⢕⢕⠁⠀⢕⢕⢙⢟⢟⣟⣹⣽⣷⣷⡇⢕⠀⠀⠀⠀⠀⢕⢕⢕⢕⢕⢕⢕⢕⢕⢕⢕⢕⢕⢕⢕⢕⢕⢕⢕⢕⢕⢕⢕⢕⢕⢕⢕⢕⢕⢕⢕⢕⢕⢕⢕⢕⢕⢕⢕⢕⢕⢕⢕⢕⢕⢕⢕⢕⢕⢕⢕⢕⢕⢕⢕⢕⢕⢕⢕⢕⢕⢕⠁⠀⠀⠀⣰⣧⣕⣵⣿⡟⢕⢕⢕⢕⢕⢕⢻⣿⣿⣿⣿⣿⣿⣕⣕⣕⣡⣾⣿⣿⣿⣿⣿⣿⣿⣿⣿⣿⣿⣿⣿⣿⣿⡿⢿⢏⢇⢕⢕⢅⠀⠀⠀⠀⠀⠀⢔⢕⢕⢕⠀⢕⢕⢕⢕⢕⢕⢕⢕⢕⠑⠀⠀⠀⠀⠀⢕⢕⢕⠀⠀⠀⠀⠀⢀⢄⢕⢕⠀</a:t>
            </a:r>
            <a:br/>
            <a:r>
              <a:t>⣿⣿⣿⣿⣿⣿⣿⣿⣿⣿⣿⣿⣿⣿⣿⣿⣿⣿⣿⣿⣿⣿⣿⣿⣿⣿⣿⣿⣿⣿⣿⣿⣿⣿⣿⣿⣿⣿⣿⣷⣕⠕⢕⢕⢅⡵⡜⢕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⢕⠑⠑⢕⢕⢕⢕⢕⢕⢝⢿⣿⣿⣿⣿⣿⣿⣿⣿⣿⣿⣿⣿⣿⣿⣿⣿⣿⣿⣿⣿⣿⣿⢏⢏⢕⢕⢕⢁⢔⢕⠑⠄⠀⠀⢀⢕⢔⢕⢕⢕⠀⢕⢕⢕⢕⢕⢕⢕⢕⢕⠁⠀⠀⠀⠀⠀⠀⢕⢕⢕⠀⠀⠀⢕⢕⢕⢕⢕⢕⠀</a:t>
            </a:r>
            <a:br/>
            <a:r>
              <a:t>⣿⣿⣿⣿⣿⣿⣿⣿⣿⣿⣿⣿⣿⣿⣿⣿⣿⣿⣿⣿⣿⣿⣿⣿⣿⣿⣿⣿⣿⣿⣿⣿⣿⣿⣿⣿⣿⣿⣿⣿⣿⣿⣷⣷⣶⣿⣷⢅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⢔⢕⢕⢕⢕⢕⢕⢕⢕⢝⢿⣿⣿⣿⣿⣿⣿⣿⣿⣿⣿⣿⣿⣿⣿⣿⣿⡿⢿⢝⢕⢕⢕⢕⢕⢕⢕⢕⢕⠀⢀⢀⢀⢕⢔⢕⢕⢕⠑⢄⢕⢕⢕⢕⢕⢕⢕⠕⠀⠀⠀⠀⠀⠀⠀⠀⢕⢕⢕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⠄⢕⢕⢕⢕⢕⢕⢕⢕⢕⢕⢕⢔⢻⣿⣿⣿⣿⣿⠿⠿⢿⣿⢿⢟⢟⢜⢕⢕⢕⢕⢕⢕⢕⢕⢕⢕⢕⢕⢕⠑⢕⢕⢕⢕⢕⢕⢕⢕⠀⢕⢕⢕⢕⢕⢑⢕⠁⠀⠀⠀⠀⠀⠀⠀⠀⠀⢕⢕⢕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⢔⢕⢕⢕⢕⢕⢕⢕⢕⢕⢕⢕⢕⠁⢅⢜⢱⢟⢎⢕⢕⢜⢕⢕⢔⢕⢕⢕⢕⢕⢕⢕⢕⢕⢕⢕⢑⢕⢕⢕⠀⢕⢕⢕⢕⢕⢕⢕⠑⢄⢕⢕⢕⢕⢁⠑⠀⠀⠀⠀⠀⠀⠀⠀⠀⠀⠀⠁⢕⢕⢀⢕⢕⢕⢕⢕⢕⢕⢕⠀</a:t>
            </a:r>
            <a:br/>
            <a:r>
              <a:t>⣿⣿⣿⣿⣿⣿⣿⣿⣿⣿⣿⣿⣿⣿⣿⣿⣿⣿⣿⣿⣿⣿⣿⣿⣿⣿⣿⣿⣿⣿⣿⣿⣿⣿⣿⣿⣿⣿⣿⣿⡿⠟⢋⠅⠑⠀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⠀⢁⢕⢕⢕⢕⢕⢕⢕⢕⢕⢕⢕⢕⠀⠀⢕⢕⢕⢕⢕⢕⢕⢕⢕⢕⢕⢕⢕⢕⢕⢕⢕⢕⢕⢕⢕⢕⠀⢕⢕⢔⢕⢕⢕⢕⢕⢕⠕⢀⢕⢕⢕⢕⠁⠀⠀⠀⠀⠀⠀⠀⠀⠀⠀⠀⠀⠐⢄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⢑⠁⠄⠄⠀⢀⠕⠕⠑⢐⢔⢕⢕⢕⢕⢕⠄⠕⢕⢕⢕⢕⢕⢕⢕⢕⢕⢕⢕⢕⠀⠀⠀⠕⢕⢕⢕⢕⢕⢕⢕⢕⢕⢕⢕⢕⢕⢕⢕⢕⢕⢕⢕⢕⠁⠀⢕⢕⢕⢕⢕⢕⢕⢕⢕⢕⢕⢕⢕⠑⢄⢄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⢕⠀⠀⠀⠀⠀⠁⢕⢕⢕⡕⢕⢕⢕⢕⢕⢕⢕⢕⢕⢕⢕⢕⢕⢕⢕⢕⢕⢕⢕⢕⢕⢕⢕⢕⢕⢕⢕⢕⢕⢕⢕⢕⢕⢕⢕⢕⢕⢕⢕⢕⢕⢕⢕⢕⢕⢕⢕⢅⢔⠀⠕⠀⠀⠐⠐⠀⠀⢕⢕⢕⢔⢕⢕⢕⢕⢑⠑⢑⢀⠀⢕⢕⢕⢕⢕⢕⢕⢕⢕⢕⢕⢕⠀⠀⠀⠀⠁⠑⠕⢕⢕⢕⢕⢕⢕⢕⢕⢕⢕⢕⢕⢕⢕⠕⠑⠀⠀⠀⠁⢕⢕⢕⢕⢕⢕⢕⢕⢕⢕⠕⠀⠀⠐⠀⠀⠀⠀⠀⠀⠀⠀⠀⠀⠀⠀⠀⠀⠀⠕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⢕⢕⢕⢕⢕⢕⢕⢕⢕⢔⠕⢕⢀⢕⠐⢕⢕⢕⢕⢕⢕⢕⢕⢕⢕⠀⠀⠀⠀⠀⠀⢀⢕⢕⠕⢕⢕⢕⢕⢕⢕⢕⢕⢕⢕⢕⢕⢕⢕⢕⢕⢕⢕⠕⢕⢕⢕⢕⢕⢕⢕⢕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⢅⢀⢄⢁⠀⠀⠀⢕⢕⢇⢕⢕⢕⢕⢕⢕⢕⢕⢄⢕⢕⢕⢔⢕⢕⢕⢕⢕⢕⢅⢱⣷⡕⢔⢀⢀⢀⠀⢀⣱⣵⡮⢗⢕⢜⡕⢝⢝⢝⢟⢅⢇⢕⢔⢕⢕⢑⠑⠁⠁⢔⢕⢕⠕⢅⢕⠀⢕⢕⢕⠀⢀⠔⠄⠀⠀⢔⢕⢀⢄⢔⢔⢕⢕⢔⢀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⢰⢕⢕⢕⣷⡗⠕⢑⢕⢕⢱⣕⡕⢁⡑⢑⢑⢕⢀⢕⢕⢕⢕⢕⢕⢝⢕⢕⢕⣕⢵⢗⣏⣕⣕⣱⡕⢕⢕⢕⢝⢕⢣⢕⢕⢕⠕⠕⢕⢕⢕⢕⢔⢀⠕⢁⢕⠀⢕⢕⢔⢕⢕⢕⠑⢕⢄⢄⢄⢄⢔⢕⢔⢔⢕⢕⠕⠁⠕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⣄⢄⢄⣄⣄⣀⣀⣀⣀⣄⣀⣀⣀⣀⣀⣀⣀⣀⡀⣀⣀⣀⣄⣀⣀⢀⣀⣄⣄⣄⣄⣄⣄⣄⣄⣄⣄⣄⣄⣄⣄⣄⣄⣄⢄⢄⣰⣵⣵⣥⡕⠑⠑⠕⠕⠕⢕⢕⢕⢕⢕⢕⢕⢕⢕⢕⢕⢕⢕⢕⢕⣿⡎⢇⢕⢅⢕⢕⣾⣿⢕⢕⢸⢕⢕⠑⢑⢕⢕⢕⢕⢕⢕⢕⣱⡵⢟⡹⣷⣻⢿⠝⢏⢝⢕⢕⢕⢕⢕⢕⢕⢕⢕⢕⢕⠀⠀⠁⠑⠕⠕⠕⠕⢕⢕⢔⢕⠑⢅⢕⢕⢕⢕⢕⢕⢕⢕⢕⢕⢕⢕⢔⢔⢔⢄⠀⠀⠀⢕⠕⠀⠀⠀⠀⠀⠀⠀⠀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⣫⣯⣿⣏⣸⣷⣿⣽⣵⣷⢕⣿⣿⣧⣼⣿⣷⣵⣿⢿⣿⣿⣧⡇⢇⢅⣱⣷⣷⣤⣿⣷⣾⣷⣧⢄⢄⢹⣿⣿⣿⣧⢔⢄⢀⢀⢀⠀⢀⠀⠀⠁⠁⠁⠁⠁⠅⠅⠕⢕⢕⢜⣿⡇⢕⢕⢕⢕⢕⣿⢏⢕⢕⢜⢕⢕⠀⠀⠕⢕⢕⢕⢕⢕⣾⣧⣷⡿⢟⢘⢔⢕⢕⢕⢕⢕⢕⢁⢕⢕⢕⢕⢕⢕⢕⢕⢔⢄⠀⢀⠀⢔⢕⢕⢕⠕⠕⠑⠀⢕⢕⢕⢕⢕⢕⠕⢕⢕⢅⢅⢕⢕⢕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⠙⠝⢝⢝⢕⢝⢝⢝⢝⢝⢝⢝⢝⢝⢝⢝⢟⢟⣟⣟⣏⣝⣟⣟⣟⣏⣏⣹⣿⣽⣿⡿⢿⣽⣽⣾⣿⡿⣿⣷⣷⢾⢿⣿⣿⣿⣿⣿⣿⢿⡿⡇⢵⢵⣿⣿⡿⢿⣿⣽⣩⣝⣝⣟⢗⢳⢶⢧⣴⣴⣔⣔⡔⢔⢔⢕⢔⢔⢕⢅⢅⢕⢕⢕⢕⢿⠕⢕⢕⢕⡕⢕⢀⠀⠀⢕⢕⢕⣵⣿⣿⢟⢟⢎⢇⠕⡱⢱⢑⢕⢕⢕⢕⢕⢕⢕⢕⢕⢕⢕⢕⢕⢕⢕⢕⢕⢔⢑⢕⢕⢕⢕⢕⠀⠀⢕⢕⢕⢕⢕⢕⣱⣣⢕⢕⢕⢕⢕⢔⢄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⢝⣝⢟⣳⣷⣷⣵⣵⣕⣑⣑⡕⠕⢕⢕⢕⠀⠀⢕⠁⠁⠀⠀⢑⢕⢿⢟⢟⢻⢕⢕⢕⢕⢇⢙⣯⢕⢕⢕⢕⢕⢕⢕⢕⢕⢕⢕⢕⢕⢕⢕⢕⢕⢕⢕⢕⢕⢕⢅⢕⢕⢔⢔⢕⢕⢕⢕⢕⢕⣽⣿⣷⣕⢅⢷⣕⠼⣧⡕⢔⢀⠀⠀⠀⠀⠀⠀⠀⠀⠀⠀⠀⠀⠀⢁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⠐⠑⠑⠑⠀⠐⠑⠀⠐⠀⠐⠑⠑⠑⠑⠑⠑⠑⠑⠑⠑⠑⠑⠛⠃⠑⠑⠑⠑⠑⠑⠑⠑⠑⠘⠓⠓⠑⠑⠑⠓⠑⠑⠑⠑⠑⠑⠑⠑⠘⠑⠑⠑⠑⠘⠃⠑⠙⠛⠛⠛⠃⠘⠛⠃⠛⠛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⢟⣫⣾⣿⣿⣿⢟⣫⣾⣿⣿⣿⣿⣿⣿⣿⣿⣿⡟⣾⣿⣿⣿⡿⣸⣿⣿⣿⣿⣿⣿⣿⣿⣿⣿⣿⣿⣿⣿⣷⡕⢕⢕⢕⢕⢻⣿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⣵⣿⣿⣿⣿⢟⣵⣿⣿⣿⣿⣿⣿⣿⣿⣿⣿⣿⣿⢱⣿⣿⣿⣿⡇⣿⣿⣿⣿⣿⣿⣿⣿⣿⣿⣿⣿⣿⣿⣿⣿⣿⣕⢕⢕⢕⢜⣿⣿⣿⣿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⣱⣿⣿⣿⣿⡿⣣⣿⣿⣿⣿⣿⣿⣿⣿⣿⣿⣿⣿⣿⡏⣾⣿⣿⣿⣿⡇⣿⣿⣿⣿⣿⣿⣿⣿⣿⣿⣿⣿⣿⣿⣿⡽⣿⣿⡧⢕⢕⢕⣻⣿⣿⣿⣇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⢟⣾⣿⣿⣿⣿⢏⣾⣿⣿⡿⢿⣿⣿⣿⢏⣽⣿⣿⣿⣿⣿⢣⣿⣿⣿⣿⣿⡇⣿⣿⣿⣿⣿⣿⣿⣿⣿⣿⣿⣿⣿⣿⣿⣿⢻⣿⣿⢕⠕⢕⢸⣿⣿⣿⣿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⢫⣾⣿⣿⣿⣿⣣⣿⣿⣿⢟⢕⣿⣯⣿⢇⣾⣿⣿⣿⣿⣿⡟⣸⡿⣹⣿⣿⣿⡇⣿⣿⣿⣿⣿⣿⣿⣿⣿⣿⣿⣿⣿⣿⣿⣿⡇⢻⣿⢕⢕⢕⢸⣿⣿⣿⣿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⢏⢾⣿⣿⣿⡿⣱⣿⣿⣿⢏⢕⣾⢫⣿⣧⣿⣿⣿⣿⣿⣿⣿⢇⣿⡇⢻⣿⣿⣿⡇⣿⣿⣿⣿⣿⣿⣿⣿⣿⣿⣿⣿⣿⣿⣿⣿⣿⢜⢿⢕⢕⢕⢜⣿⣿⣿⣿⡇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⡏⢼⣾⣽⣿⣿⢱⣿⣿⣿⢏⠕⡼⢫⣿⣿⣿⣿⣿⣿⣿⣿⣏⢕⢸⣿⡗⢽⢏⣱⣿⢕⢛⣿⣿⣿⣿⣿⣿⣿⣿⣿⣿⣿⣿⣿⣿⣿⣿⡇⢜⢕⢕⢕⢰⣿⣿⣿⣿⡇⢕⢕⢱⡕⢝⣧⢱⢕⢇⣪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⡿⡜⣾⠏⣿⣿⢣⣿⣿⣿⡟⢕⣾⢏⣿⣿⣿⣿⣿⣿⣿⣿⡿⢕⢕⢸⡿⢇⢕⣵⣿⣿⢕⢕⣼⣿⣿⣿⣿⣿⣿⣿⣿⣿⣿⣿⣿⣿⣿⣿⡇⢕⢕⢕⢕⢸⣿⣿⣿⢟⢕⢕⢕⢕⢕⢕⢕⢕⢕⢕⡕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⢿⢟⣫⣽⣕⣜⡝⢅⢕⢕⢜⣿⡇⣾⣿⣿⡿⢕⢰⢟⣸⣿⣿⣿⣿⣿⣿⣿⢏⢕⢕⢕⢜⣱⣵⣾⣿⣿⣿⢕⢰⣿⣿⣿⣿⣿⣿⣿⣿⣿⣿⣿⣿⣿⣿⣿⣿⣇⢕⢑⢕⠕⠞⢟⢏⢕⠕⢕⠕⢕⢕⢕⢕⢕⢕⢕⢕⢇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⢋⣷⣇⢞⢟⣵⣿⢟⢟⢕⢕⢕⢕⢰⢽⣸⣿⣿⣿⢇⢱⠻⢣⣿⣿⣿⣿⣿⣿⣿⡟⢕⢕⢕⢕⢜⢏⣹⣿⣿⣿⡟⢕⣾⣿⣿⣿⣿⣿⣿⣿⣿⣿⣿⣿⣿⣿⣿⣿⣿⣿⢕⠑⠕⢕⢕⢕⠕⠑⢕⢕⣷⡱⣕⢕⠕⢕⢕⢕⢕⢕⢕⢕⢕⢕⣿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⣿⣿⣿⡕⢻⠿⢿⠿⢷⣷⢕⢕⢕⢕⢇⣿⣿⣿⡿⠕⢅⢎⣼⣿⣿⣿⣿⣿⣿⡟⢕⢕⢕⢱⡇⢕⢾⡟⢝⢝⢿⢇⢱⣿⣿⡟⣿⣿⣿⣿⣿⣿⣿⣿⣿⣿⣿⣿⣿⡇⡟⢕⢐⢄⢄⢄⢄⢄⢔⢕⢕⢹⡇⣿⡕⢱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⡆⢕⢕⢅⢕⢕⢕⢕⢕⢕⢕⢕⢕⢸⣿⣿⣿⡇⠕⢕⢱⣿⣿⣿⣿⣿⣿⣿⡇⢕⢕⢕⢸⡇⣸⣿⣧⣕⢕⢕⢕⢸⣿⣿⢇⣿⣿⣿⣿⣿⣿⣿⣿⣿⣿⣿⣿⣿⡧⢕⢕⢀⠑⠕⠕⢕⢕⢕⢕⢕⢸⣧⢻⡇⢕⢹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⣇⢕⢆⡻⡷⡕⢕⢕⢕⢕⢕⢕⣿⣿⣿⣿⡇⢕⢕⣸⣿⣿⣿⢿⣿⣿⣿⣇⣕⣾⢕⣾⢕⣿⣿⣿⣿⣿⣿⢕⢜⣿⡟⢕⣿⣿⣿⣿⣿⣿⣿⣿⣿⣿⣿⣿⣿⡇⢕⢕⢸⣷⣷⣧⡕⢕⢕⢱⣿⢕⡿⢸⣿⢕⢕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⡿⢿⣿⣿⣿⣿⣿⣿⣿⣿⣿⣿⣿⣿⣿⣿⣿⣿⣿⣿⣿⣿⣿⣿⣿⣿⣿⣿⣿⣿⣿⣿⡿⢿⣟⣿⠀</a:t>
            </a:r>
            <a:br/>
            <a:r>
              <a:t>⣿⣿⡿⣿⣷⡕⢔⢕⢕⢕⣅⡕⢕⢕⢕⣿⣿⡟⣿⣇⢕⢕⣿⣿⣿⢏⣼⣿⣿⣿⣿⣿⣿⢕⡇⢸⣿⣿⣿⣿⣿⣿⢕⢕⣿⢕⢕⣿⣿⣿⣿⣿⣿⣿⣿⣿⣿⣿⣿⣿⡇⢕⢕⢸⣿⣿⣿⣇⢕⢕⢸⣿⡇⡇⣾⣿⢕⢕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⣟⡽⢱⢅⢞⢏⢝⣝⣕⣵⣵⣵⣷⣧⣴⣕⡜⢝⢻⢿⣿⣿⣿⣿⣿⣿⣿⣿⣿⣿⣿⣿⣿⣿⣿⣿⣿⣿⣿⣿⢿⢿⢿⢟⢟⣏⣹⣽⣽⣷⣾⣿⣿⣿⣿⠀</a:t>
            </a:r>
            <a:br/>
            <a:r>
              <a:t>⢿⡝⢇⢜⢝⢷⢕⢱⣴⡿⢟⢕⢕⢕⢸⣿⣿⡇⣿⣿⡇⣸⣿⣿⡟⢱⣿⣿⣿⣿⣿⣿⡏⢕⡕⣼⣿⣿⣿⣿⣿⣿⢕⢕⡇⢕⢕⣿⣿⣿⢹⣿⣿⣿⣿⣿⣿⣿⡿⣿⢕⢕⢕⣾⣿⣿⣿⣿⢕⢕⢸⣿⡇⡇⣿⡿⢕⡇⢕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⡿⢟⢝⢕⢕⢕⢕⣕⣱⣱⣗⣿⣿⣿⡿⢿⢿⣿⣿⣿⣿⣿⣿⣷⣧⡕⢝⢻⣿⣿⣿⣿⣿⢿⡿⢿⢿⢟⢟⢟⢏⢏⢝⣕⣱⣵⣵⣷⣾⣿⣿⣿⣿⣿⣿⣿⣿⣿⣿⣿⣿⠀</a:t>
            </a:r>
            <a:br/>
            <a:r>
              <a:t>⢕⢜⡇⢕⢕⢕⡕⢿⣿⡕⢕⢕⣱⣵⢸⣿⣿⡇⣿⣿⢕⣿⣿⡿⢕⢸⣿⣿⣿⣿⡏⣿⢇⠰⡇⣽⣵⣵⣵⣵⣵⡇⠇⠸⢕⢕⢕⣿⣿⡇⢕⣿⣿⣿⣿⣿⡟⢻⡇⡿⢕⢕⢕⣝⣝⣝⣝⡟⢕⢕⢸⣿⣇⢇⣿⡇⡇⢕⢔⢀⢸⡕⠑⢕⢝⢻⣿⣿⣿⣿⣿⣿⣿⣿⣿⣿⣿⣿⣿⣿⣿⣿⣿⣿⣿⣿⣿⣿⣿⣿⣿⣿⣿⣿⣿⣿⣿⣿⣿⣿⣿⣿⣿⣿⣿⣿⣿⣿⣿⣿⣿⣿⣿⣿⣿⣽⣽⣿⣿⣿⣿⣟⣻⣿⣿⣿⢿⢿⢿⠿⣿⣿⣿⣿⣿⣿⣿⣿⣿⣿⣿⣿⣿⣿⣿⣿⣿⣿⣿⣿⣿⣿⣿⣿⣿⣿⣿⢟⢝⢕⢕⢕⢕⣱⣵⣿⣿⣿⣿⣿⣿⣿⣿⣿⣿⣿⣿⣿⣷⣷⣷⣷⣷⣵⣵⣵⢕⢜⢕⢕⢕⢕⢕⢕⢕⢕⢕⣱⣷⣾⣿⣿⣿⣿⣿⣿⣿⣿⣿⣿⣿⣿⣿⣿⣿⣿⣿⣿⣿⣿⠀</a:t>
            </a:r>
            <a:br/>
            <a:r>
              <a:t>⢕⢕⢕⢕⢕⢕⢝⢷⣮⣵⣜⢟⢟⢝⢸⣿⣿⡇⢿⡏⢸⣿⡿⢕⢕⣽⣿⣿⣿⣿⢕⡏⡕⢰⡇⣿⣿⣿⣿⣿⣿⡇⣳⡇⣧⣕⡕⢻⣿⡇⢕⢿⣿⣿⣿⣿⡇⠜⢕⡇⢕⢕⣼⣿⣿⣿⣿⢇⢕⢕⢸⣿⣷⢱⣿⡇⢇⣕⢸⢕⢸⡇⠑⢕⠑⢕⣼⣿⣿⣿⣿⣿⣿⣿⣿⣿⣿⣿⣿⣿⣿⣿⣿⣿⣿⣿⣿⣿⣿⣿⣿⣿⣿⣿⣿⣿⣿⣿⣿⣿⣿⣿⣿⣿⣿⣿⣿⣿⣿⣿⣿⣿⣿⣿⣿⣿⣿⣿⣿⣿⣿⣿⣿⣿⣿⣿⣿⣿⣿⣿⣿⣷⣷⣷⣷⣷⣷⣦⣽⣽⣽⣭⣭⣝⣟⣏⣝⣟⡟⢟⢟⢟⢕⢜⢿⢿⢇⢕⢕⢕⢕⢵⢾⠿⡿⢿⢿⢿⢿⢿⢟⢟⢟⢟⢟⢟⢟⢟⢟⢿⢿⣿⣿⣿⣿⣿⣧⢕⢕⢵⢕⢕⢕⢕⢕⣳⣿⣿⣿⣿⣿⣿⣿⣿⣿⣿⣿⣿⣿⣿⣿⣿⣿⣿⣿⣿⣿⣿⣿⣿⠀</a:t>
            </a:r>
            <a:br/>
            <a:r>
              <a:t>⡅⠕⢕⢕⢕⢕⢸⣧⢜⢝⢟⢟⢳⢷⢸⣿⣿⡇⢸⡇⣾⡿⢕⢕⢕⣿⣿⣿⣿⢏⢕⢇⣗⡸⢕⣽⣽⣝⣟⣟⢟⢇⣿⢸⣿⣿⣷⡸⣿⡇⢕⢸⡟⣿⣿⣿⣇⢕⢕⢇⢕⢱⢿⢟⣟⡟⢣⢾⢕⢕⡟⣿⡏⢸⣿⢱⢱⣵⡾⠇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⢄⢕⢇⢕⢕⢕⢕⢕⢕⢕⢕⢕⢕⢕⢕⢕⢕⢕⢕⢕⢕⢕⢕⢕⢕⢕⢕⢕⢕⢕⢕⢕⢕⢕⢕⢜⢜⢕⢕⢕⣱⣾⣿⣿⣿⣿⣿⣿⣿⣿⣿⣿⣿⣿⣿⣿⣿⣿⣿⣿⣿⣿⣿⣿⣿⣿⣿⠀</a:t>
            </a:r>
            <a:br/>
            <a:r>
              <a:t>⣿⣷⣵⡕⢕⢕⢕⢻⡇⢕⢕⢳⢕⢕⢸⣿⣿⡇⢨⢣⡿⢕⢕⢕⢕⢻⣿⣿⣿⢕⢕⠈⠁⠑⢕⠕⠍⠉⠙⠑⢝⢕⢝⡜⣟⣿⣿⣷⣑⢻⢕⢻⣧⢸⣿⣿⣿⢕⢕⢕⢕⠕⠚⢙⢝⠙⠙⢃⠱⢧⢇⢍⢕⢇⡝⣸⢜⢕⢕⢀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⢄⢕⢕⢕⢕⢕⢕⢕⢕⢕⢕⢕⢕⢕⢕⢕⢕⢕⢕⢕⢕⢕⢕⢕⢕⢕⢕⢕⢕⢕⢕⢕⢔⢕⢕⢕⢵⣾⣿⣿⣿⣿⣿⣿⣿⣿⣿⣿⣿⣿⣿⣿⣿⣿⣿⣿⣿⣿⣿⣿⣿⣿⣿⣿⣿⠀</a:t>
            </a:r>
            <a:br/>
            <a:r>
              <a:t>⣿⣿⣿⢟⡕⡕⠅⢔⣜⡇⢕⢕⢕⢕⢸⣿⣿⢇⢜⢸⢇⢕⢕⢕⢕⢸⡟⣿⡇⢕⢕⢔⢕⢕⠕⢐⢄⠁⠀⢀⢀⠁⢕⢻⣾⣿⣿⣿⣿⣵⣼⣿⣿⢱⡝⢿⣿⢕⢑⠁⠀⠐⠀⢀⠔⢔⢄⢀⠁⠱⢔⢕⢕⢕⢕⡇⢕⡕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⢿⢟⢕⢕⢕⢕⢕⢕⢕⢕⢕⢕⢕⢕⢕⢕⢕⢕⢕⢕⢕⢕⢕⢕⢕⢕⢕⢕⢑⢕⢕⢕⢕⢕⢕⢕⢕⢕⢕⢕⢜⢝⢟⢿⢿⢿⢿⢿⢿⣿⣿⡿⢟⢿⢿⢿⢟⢽⢕⢇⢕⢜⢝⢝⢿⣿⣿⣿⠀</a:t>
            </a:r>
            <a:br/>
            <a:r>
              <a:t>⣿⡿⣱⣾⡫⠁⠀⢸⣿⣿⣧⢔⢔⢔⣿⣿⣿⢕⢕⡇⢕⢕⢕⢕⢕⢜⢇⢜⢕⢕⢱⣿⣷⢱⡴⠅⠀⠀⠀⠁⠁⠐⣕⢸⣿⣿⣿⣿⣿⣿⣿⣿⣿⣿⣿⣾⣿⢕⢔⣕⢑⠀⠀⠁⠀⢱⡕⢕⢔⢔⢕⢕⢕⢕⣼⡇⢾⡇⢕⠺⠇⢜⢌⢱⢸⣿⣿⣿⣿⣿⣿⣿⣿⣿⣿⣿⣿⣿⣿⣿⣿⣿⣿⣿⣿⣿⣿⣿⣿⣿⣿⣿⣿⣿⣿⣿⣿⣿⣿⣿⣿⣿⣿⣿⣿⣿⣿⣿⣿⣿⣿⣿⣿⣿⣿⣿⣿⣿⣿⣿⣿⣿⣿⣿⣿⣿⣿⣿⣿⣿⣿⣿⣿⣿⣿⣿⣿⣿⣿⣿⣿⣿⣿⣿⣿⣿⣿⣇⡿⢟⢏⢕⢕⢕⢕⢕⢕⢕⢕⢕⢕⢕⢕⢕⢕⢕⢕⢕⢕⢕⢕⢕⢕⢕⢕⢕⢕⢕⢕⢕⢕⢕⢕⢕⢕⢕⢕⢕⢕⢕⢕⢕⢕⢕⢕⢕⢝⢻⣿⣷⣷⣷⣷⣧⢕⢕⢕⢕⢕⢕⢕⢕⢕⢕⢕⢕⢅⢜⢟⢿⠀</a:t>
            </a:r>
            <a:br/>
            <a:r>
              <a:t>⣫⣾⡿⢇⠑⠀⠀⢕⣿⣿⡏⢕⢕⢕⣿⣿⡟⢕⡇⢕⢕⢕⢕⢕⢕⢅⢕⢕⢕⢸⢸⣿⣿⠀⢄⢄⠀⢀⢄⠀⢔⢕⣿⣷⣿⣿⣿⣿⣿⣿⣿⣿⣿⣿⣿⣿⣿⣾⠁⠁⠀⠀⢔⠀⢀⢸⣿⡗⣱⡗⢕⢕⡼⢱⣿⡇⣿⣧⢐⢀⣔⢕⢱⣵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⢜⢛⢿⣿⣿⣿⡇⢕⢕⢕⢕⢕⢕⢕⢕⢕⢕⢕⢕⢕⢕⢜⠀</a:t>
            </a:r>
            <a:br/>
            <a:r>
              <a:t>⣿⠫⢏⢕⠀⠀⠀⢕⣿⣿⡇⢕⢕⢕⣿⣿⡇⢑⣧⢕⢕⢕⢕⢕⢕⡕⢕⢳⣷⡕⢸⣿⣿⡕⢕⢕⢔⢕⢕⢕⢕⣼⣿⣿⣿⣿⣿⣿⣿⣿⣿⣿⣿⣿⣿⣿⣿⣿⢀⢕⢕⢄⢕⢕⣕⣾⣿⣿⣿⢇⢕⣵⢕⢜⣿⡇⣿⣿⣕⣱⢇⢇⢕⢸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⠑⢝⢿⣿⡇⢕⢕⢕⢕⢕⢕⢕⢕⢕⢕⢕⢕⢕⢕⢕⠀</a:t>
            </a:r>
            <a:br/>
            <a:r>
              <a:t>⣴⢕⢕⠀⠀⠀⢔⢕⢸⣿⢕⢕⢕⢱⣿⣿⢇⣸⣿⢕⢕⢕⢕⢕⢕⢕⢕⢜⢿⣷⣼⣿⢿⢿⣧⡕⢕⢑⢕⣡⣷⣿⣿⣿⣿⣿⣿⣿⣿⣿⣿⣿⣿⣿⣿⣿⣿⣿⣧⡕⢕⢕⢕⣱⣾⢿⣿⣿⢇⢕⣼⢇⢕⢕⣿⢇⢻⣿⣿⡕⢕⡕⢸⢱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⢄⠁⠑⠝⢕⢕⢕⢕⢕⢕⢕⢕⢕⢕⢕⢕⢕⢕⢕⠀⠀</a:t>
            </a:r>
            <a:br/>
            <a:r>
              <a:t>⢏⢕⠑⠀⠀⠁⠐⠑⢸⡇⢕⢕⢱⢸⣿⡿⢕⣿⣷⢕⢕⣇⢕⢕⢕⢕⢕⢕⣾⣿⡇⣿⣷⣵⣕⣝⣩⣭⣵⣿⣿⣿⣿⣿⣿⣿⣿⣿⣿⣿⣿⣿⣿⣿⣿⣿⣿⣿⣿⣿⣕⣕⣙⢝⢕⣿⣿⢏⢕⡕⢕⢱⢕⢕⣿⡇⠘⢟⢏⢕⢱⢇⢕⢕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⠀⠀⠀⠀⠕⢕⢕⢕⢕⢕⢕⢕⢕⢔⢕⢕⢕⠑⠀⠀</a:t>
            </a:r>
            <a:br/>
            <a:r>
              <a:t>⢕⢱⢄⢄⢄⠀⠀⠀⠁⢕⢕⣱⡏⢸⣿⢇⢕⣿⣿⡕⢨⣿⢕⢕⢕⢕⢕⢕⢹⣿⣷⣸⣏⢽⡻⢗⢿⣿⡿⣿⣿⣿⣿⣿⣿⣿⣿⣿⣿⣿⣿⣿⣿⣿⣿⣿⣿⣿⣿⣿⣿⣿⢟⠿⢏⢿⢏⢕⢜⢕⢕⡇⢕⢕⢸⡇⠀⠑⢕⢕⢕⣼⢕⢕⢸⣿⣿⣿⣿⣿⣿⣿⣿⣿⣿⣿⣿⣿⣿⣿⣿⣿⣿⣿⣿⣿⣿⣿⣿⣿⣿⣿⣿⣿⣿⣿⣿⣿⣿⣿⣿⣿⣿⣿⣿⣿⣿⣿⢝⢝⢝⢟⢟⣿⣿⣿⣿⣿⣿⣿⣿⣿⣿⣿⣿⣿⣿⣿⣿⣿⣿⣿⣿⣿⣿⣿⣿⣿⣿⣿⡿⢕⢕⢕⢕⢕⢕⢕⢕⢕⢕⢕⢕⢕⢕⢕⢕⢕⢕⢕⢕⠕⢕⢕⢕⢕⢕⢕⢕⢕⢕⢕⢕⢕⢕⢕⢕⢕⢕⢕⢕⢕⢕⢕⢕⢕⢕⢕⢕⢕⢕⢕⢕⢕⢕⢕⢕⢕⢕⢕⢕⢔⢄⢄⢀⠀⠑⠕⢕⢕⢕⢕⢕⢕⢅⢕⢔⠐⠀⢐⠀</a:t>
            </a:r>
            <a:br/>
            <a:r>
              <a:t>⢣⣿⣧⣕⣕⣕⢔⢄⡀⢕⣱⣿⢇⣿⢿⢕⢕⢿⣿⡇⢕⢻⡇⢕⢕⢕⢕⢕⢸⣿⣿⣿⣿⣿⣿⣿⣿⣿⣿⣿⣿⣿⣿⣿⣿⣿⣿⣿⣿⣿⣿⣿⣽⣿⣿⣿⣿⣿⣿⣿⣿⣿⢭⣔⡽⢇⣱⢕⢕⢕⢱⡇⠱⢕⢸⢇⠀⢀⢕⢕⢕⠕⠕⢕⣸⣿⣿⣿⣿⣿⣿⣿⣿⣿⣿⣿⣿⣿⣿⣿⣿⣿⣿⣿⣿⣿⣿⣿⣿⣿⣿⣿⣿⣿⣿⣿⣿⣿⣿⣿⢿⢿⢟⢟⢝⢝⢕⢕⢕⢕⢕⢕⢕⢕⢕⢕⢕⢕⢕⢜⢝⢝⢝⢝⢝⢝⢝⢝⢟⢟⢟⢟⢟⢟⢟⢟⢻⢿⢿⢿⢕⢻⢧⡕⡕⢕⢕⢕⢕⢕⢕⢕⢕⢕⢕⢕⢕⢕⢕⢕⢕⠀⢕⢕⢕⢕⢕⢕⢕⢕⢕⢕⢕⢕⢕⢕⢕⢕⢕⢕⢕⢕⢕⢕⢕⢕⢕⢕⢕⢕⢕⢕⢕⢕⢕⢕⢕⣕⣕⣕⣱⡕⢕⢕⢕⢕⠀⠀⠀⠁⠑⠑⢕⢕⢕⢕⢕⠕⢝⢕⠀</a:t>
            </a:r>
            <a:br/>
            <a:r>
              <a:t>⣿⣿⣿⣿⣿⣿⣿⣿⢔⢱⣿⣿⢕⣿⡇⢕⢕⣌⣿⣧⢕⢌⣷⢕⢕⢕⢕⢕⢜⢿⣿⣿⣿⣿⣿⣿⣿⣿⣿⣿⣿⣿⣿⣿⣿⣿⣿⣿⣿⣿⣿⣿⣿⣿⣿⣿⣿⣿⣿⣿⣿⣿⣟⣰⣵⣾⢏⢕⢕⢕⡼⢕⠸⢕⢜⡇⢔⠁⢕⢕⠁⠀⠀⢜⣿⡇⣿⣿⣿⣿⣿⣿⣿⣿⣿⣿⣿⣿⣿⣿⣿⣿⣿⣿⣿⣿⣿⣿⣿⣿⣿⣿⢿⢿⢟⢟⢝⢕⢕⢕⢕⢕⢕⢕⢕⢕⢕⢕⢕⢕⢕⢕⢕⢕⢕⢕⢕⢕⢕⢕⢕⢕⢕⢕⢕⢕⢕⢕⢕⢕⢕⢕⢕⢕⢕⢕⢕⢕⢕⢕⢕⢕⢕⢕⢕⢕⢕⢕⢕⠑⢕⢕⢕⢕⢕⢕⢕⢕⢕⢕⢕⢔⢕⢕⢕⢕⢕⢕⢕⢕⢕⢕⢕⢕⢕⢕⢕⢕⢕⠕⣕⣕⣱⣵⣵⣵⣵⣧⡷⡕⢕⢟⢟⢟⢟⢟⢟⢟⢏⢝⢝⢕⢕⢕⢕⢕⠀⠀⠀⠀⠀⠀⠁⢕⢕⢕⢕⢄⠁⢕⠀</a:t>
            </a:r>
            <a:br/>
            <a:r>
              <a:t>⣿⣿⣿⣿⣿⣿⣿⡇⢕⣿⣿⡏⢕⢰⢕⢕⢕⢸⣿⣿⢕⢕⢸⣇⢕⢕⢕⢕⢕⢜⢻⣿⣿⣿⣿⣿⣿⣿⣿⣿⣿⣿⣿⣿⣿⣿⣿⣿⣿⣿⣿⣿⣿⣿⣿⣿⣿⣿⣿⣿⣿⣿⣿⣿⢿⢅⢕⢕⢕⢕⣿⢕⢕⡕⢕⢕⢕⠀⢕⢕⢇⢔⢔⢕⢜⡇⣿⣿⣿⣿⣿⣿⣿⣿⣿⣿⣿⣿⣿⣿⣿⣿⣿⡿⢿⢟⢇⢕⢕⢕⢕⢕⢕⢕⢕⢕⢕⢕⢕⢕⢕⢕⢕⢕⢕⢕⢕⢕⢕⢕⢕⢕⢕⢕⢕⢕⢕⢕⢕⢕⢕⢕⢕⢕⢕⢕⢕⢕⢕⢕⢕⢕⢕⢕⢕⢕⢕⢕⢕⢕⢕⢕⢕⢕⢕⢕⢕⢕⠕⠀⢕⢕⢕⢕⢕⢕⢕⠑⢕⢕⢕⠕⢕⢕⢕⢕⢕⢜⢝⢝⢝⢝⢝⢝⢝⢝⢔⢝⢝⢕⢕⢕⢕⢕⢕⢕⢕⢕⢕⢕⢕⢕⢕⢕⢕⢕⢕⢕⢕⢕⢕⢕⢕⢕⢕⠀⠀⠀⠀⠀⠀⠀⠀⠀⠑⠕⢕⢕⠀⠁⠀</a:t>
            </a:r>
            <a:br/>
            <a:r>
              <a:t>⣿⣿⣿⣿⣿⣿⣿⢕⣼⣿⣿⡇⢕⢜⢕⢕⢕⢜⢻⣿⡕⢕⢕⢹⡇⢕⢕⢕⢕⢕⢜⢻⣿⣿⣿⣿⣿⣿⣿⣿⣿⣿⣿⣿⣿⣿⣿⣿⣿⣿⢿⣿⡿⣿⣿⣿⣿⣿⣿⣿⣿⣿⣿⣷⢎⢕⢕⢕⢕⢰⢝⢕⢕⢕⢕⢕⢕⢔⠀⢲⣾⡇⠇⠑⠑⠁⠁⢜⣿⣿⣿⣿⣿⣿⣿⡿⢿⢟⢟⢏⢝⢕⢕⢕⢕⢕⢕⢕⢕⢕⢕⢕⢕⢕⢕⢕⢕⢕⢕⢕⢕⢕⢕⢕⢕⢕⢕⢕⢕⢕⢕⢕⢕⢕⢕⢕⢕⢕⢕⢕⢕⢕⢕⢕⢕⢕⢕⢕⢕⢕⢕⢕⢕⢕⢕⢕⢕⢕⢕⢕⢕⢕⢕⢕⢕⢕⢕⢕⠀⢕⢕⢕⢕⢕⢕⢕⢕⠀⢕⢕⢕⠀⢕⢕⢕⢕⢕⢕⢕⢕⢕⢕⢕⢕⢕⢕⢕⢕⢕⢕⢕⢕⢕⢕⢕⢕⢕⢕⢕⢕⢕⢕⢕⢕⢕⢕⢕⢕⢕⢕⢕⢕⢕⢕⢕⠀⠀⠀⠀⠀⠀⠀⠀⠀⠀⠀⠁⠕⢕⠀⠀</a:t>
            </a:r>
            <a:br/>
            <a:r>
              <a:t>⣿⣿⣿⣿⣿⣿⢇⢱⣿⣿⣿⡇⢕⢕⢕⢕⢕⢕⢙⣿⣇⢕⢕⢜⢻⣇⢕⢕⢕⢕⢕⢕⢜⢿⣿⣿⣿⣿⣿⣿⣿⣿⣿⣿⣿⣿⣿⣇⡕⢕⢕⢱⣷⣿⣿⣿⣿⣿⣿⣿⣿⣿⢟⢕⢕⢕⢕⢕⢕⢕⢕⢕⢕⢕⢕⢕⠕⢕⠀⠸⠙⠁⠀⠀⠀⠀⠀⢀⢝⢝⢕⢕⢜⢕⢕⢕⢕⢕⢕⢕⢕⢕⢕⢕⢕⢕⢕⢕⢕⢕⢕⢕⢕⢕⢕⢕⢕⢕⢕⢕⢕⢕⢕⢕⢕⢕⢕⢕⢕⢕⢕⢕⢕⢕⢕⢕⢕⢕⢕⢕⢕⢕⢕⢕⢕⢕⢕⢕⢕⢕⢕⢕⢕⢕⢕⢕⢕⢕⢕⢕⢕⢕⢕⢕⢕⢕⢕⢕⠀⢕⢕⢕⢕⢕⢕⢕⠕⠀⠕⢕⢕⠀⠕⢕⢕⢕⢕⢕⢕⢕⢕⢕⢕⢕⢕⢕⢕⢕⢕⢕⢕⢕⢕⢕⢕⢕⢕⢕⢕⢕⢕⢕⢕⢕⢕⢕⢕⢕⢕⢕⢕⢕⢕⢕⠑⠀⢀⢄⢀⠀⠀⠀⠀⠀⠀⠀⠀⠀⠁⠀⠀</a:t>
            </a:r>
            <a:br/>
            <a:r>
              <a:t>⣿⣿⣿⣿⣿⡟⢴⣿⣿⣿⡟⢕⢕⢕⢕⢕⢕⢕⢕⢻⣿⡕⢕⢕⢕⢟⣧⢕⢕⢕⢕⢕⢕⢕⢜⢝⢿⣿⣿⣿⣿⣿⣿⣿⣿⣿⣿⣿⣷⣿⣾⣿⣿⣿⣿⣿⣿⣿⡿⢟⢏⢕⢕⢕⢕⢕⢕⢕⢕⢕⢕⢕⠕⢕⢕⢕⠀⢕⠀⠀⠀⠀⠀⠀⠀⠀⠀⠀⢱⣅⠀⠕⠑⢔⢕⢕⢕⢕⢕⢕⢕⢕⢕⢕⢕⢕⢕⢕⢕⢕⢕⢕⢕⢕⢕⢕⢕⢕⢕⢕⢕⢕⢕⢕⢕⢕⢕⢕⢕⢕⢕⢕⢕⢕⢕⢕⢕⢕⢕⢕⢕⢕⢕⢕⢕⢕⢕⢕⢕⢕⢕⢕⢕⢕⢕⢕⢕⢕⢕⢕⢕⢕⢕⠀⢕⢕⢕⠕⠀⢕⢕⢕⢕⢕⢕⢕⠀⠀⠀⢕⢕⠀⠀⢕⢕⠕⢕⢕⢕⢕⢕⢕⢕⢕⢕⢕⢕⢕⢕⢕⢕⢕⢕⢕⢕⢕⢕⢕⢕⢕⢕⢕⢕⢕⢕⢕⢕⢕⢕⢕⢕⢕⢕⢕⠀⠀⠅⢕⢕⢕⠀⠀⠀⢕⠀⠀⢕⢕⢕⢄⠀</a:t>
            </a:r>
            <a:br/>
            <a:r>
              <a:t>⣿⣿⣿⣿⣿⢱⣿⣿⣿⡟⢕⢕⢕⢕⢕⢕⢕⢕⢕⢕⢻⣷⡕⢕⢕⢕⠜⢳⣕⢕⢕⢕⢕⢕⢕⢕⢕⢕⢝⢻⢿⣿⣿⣿⣿⣿⣿⣿⣿⣿⣿⣿⣿⣿⣿⢿⢟⢝⢕⢕⢕⢕⢅⢕⢕⢕⢕⢕⢕⢕⢕⢕⢄⢕⢕⢕⠀⠑⢕⠀⠀⠀⠀⠀⠀⠀⠀⠀⢅⠈⠁⠀⢕⢕⢕⢕⢕⢕⢕⢕⢕⢕⢕⢕⢕⢕⢕⢕⢕⢕⢕⢕⢕⢕⢕⢕⢕⢕⢕⢕⢕⢕⢕⢕⢕⢕⢕⢕⢕⢕⢕⢕⢕⢕⢕⢕⢕⢕⢕⢕⢕⢕⢕⢕⢕⢕⢕⢕⢕⢕⢕⢕⢕⢕⢕⢕⢕⢕⢕⢕⠑⢕⢕⠀⢕⢕⢕⠀⢄⢕⢕⢕⢕⢕⢕⢕⠀⠀⠀⢕⢕⠀⢔⢕⢕⢔⢕⢕⢕⢕⢕⠕⠑⢕⢕⢕⢕⢕⢕⢕⢕⢕⢕⢕⢕⢕⢕⢕⢕⢕⢕⢕⠕⢕⢕⢕⢕⢕⢕⢕⢕⢕⢕⢕⢀⢀⠀⠀⠀⠁⠀⠀⠀⠑⢕⢀⠀⠁⠁⠁⠀</a:t>
            </a:r>
            <a:br/>
            <a:r>
              <a:t>⣿⣿⣿⣿⢇⣿⣿⣿⢏⢕⢕⢕⢕⢕⢕⢕⢕⢕⢕⢕⢕⢸⣧⢕⢕⢕⢕⢕⢕⢕⢕⢕⢕⢕⢕⢕⢕⢕⢕⢕⢕⢜⢝⢻⢿⣿⣿⣿⣿⣿⡿⢿⢟⢝⢕⢕⢕⢕⢕⢕⢕⢕⢕⢕⢕⢕⢕⢕⢕⢕⢕⢕⢕⠀⢕⢕⢀⢄⢕⢄⠀⢀⢀⠀⠀⠀⠀⠀⠀⢕⠀⢕⢕⢕⢕⢕⢕⢕⢕⢕⢕⢕⢕⢕⢕⢕⢕⢕⢕⢕⢕⢕⢕⢕⢕⢕⢕⢕⢕⢕⢕⢕⢕⢕⢕⢕⢕⢕⢕⢕⢕⢕⢕⢕⢕⢕⢕⢕⢕⢕⢕⢕⢕⢕⢕⢕⢕⢕⢕⢕⢕⢕⢕⢕⢕⢕⢕⠑⢕⢕⠀⢕⢕⠐⢕⢕⢕⢄⢕⢕⢕⢕⢕⢕⢕⢕⢕⠀⠀⢕⢕⠀⢕⢕⢕⢕⠁⢕⢕⢕⠕⠀⢕⢕⢕⢕⢕⢕⢕⢕⢕⢕⢕⢕⢕⢕⢕⢕⢕⢕⢕⢕⢄⢕⢕⢕⢕⢕⢕⢕⢕⢕⢕⢕⢕⢕⢕⢕⢔⢔⢔⢄⠀⠀⢕⢕⢄⢄⢔⢔⠀</a:t>
            </a:r>
            <a:br/>
            <a:r>
              <a:t>⣿⣿⣿⢏⣾⣿⣿⢇⢕⢕⢕⢕⢕⢕⢕⢕⢕⢕⢕⢕⢕⢕⢜⢳⡕⢕⢕⢕⢕⢕⢕⢕⢕⢕⢕⢕⢕⢕⢕⢕⢕⢕⢕⢕⢕⢕⢝⢝⢝⢕⢕⢕⢕⢕⢕⢕⢕⢕⢕⢕⢕⠕⢕⢕⢕⢕⢕⢕⢕⢕⢕⢕⢕⢔⠁⢕⢕⢕⢕⢕⢕⢕⢔⢔⢄⢀⠀⠀⠀⠀⢕⢕⢕⢕⢕⢕⢕⢕⢕⢕⢕⢕⢕⢕⢕⢕⢕⢕⢔⢕⢕⢕⢕⢕⢕⢕⢕⢕⢕⢕⢕⢕⢕⢕⢕⢕⢕⢕⢕⢕⢕⢕⢕⢕⢕⢕⢕⢕⢕⢕⢕⢕⢕⢕⢕⢕⢕⢕⢕⢕⢕⢕⢕⢕⢕⢕⢕⠕⢕⢕⠀⢕⠑⠀⢕⢕⠕⢕⢕⢕⢕⢑⠀⢕⢕⢕⢕⠀⠀⠀⢕⠀⢕⢕⢕⢕⠕⠀⠑⠑⠀⢁⢁⢁⢄⢕⢕⢕⢕⢕⢕⢅⠕⢕⢕⢕⢕⢕⢕⢕⢕⢕⢕⠀⢕⢁⠁⢕⢕⢕⢕⢕⢕⢕⢕⢕⢕⢕⢕⢕⠕⢕⢀⠀⠕⢕⢕⢕⢕⢕⠀</a:t>
            </a:r>
            <a:br/>
            <a:r>
              <a:t>⣿⣿⢏⣾⣿⡿⢇⢕⢕⢕⢕⢕⢕⢕⢕⢕⢕⢕⢕⢕⢕⢕⠱⡕⢹⢕⢕⢕⢕⢕⠕⠑⢁⢕⢕⢕⢕⢕⢕⢕⢕⢕⢕⢕⢕⢕⣵⡕⢕⢕⢕⢕⢕⢕⢕⢕⢕⢕⢕⢕⢕⢅⢕⢕⢕⢕⢕⢕⢕⢕⢕⢕⢕⢕⢕⢕⢕⢕⢕⢕⢕⢕⢕⢕⢕⢕⢕⢄⠀⠀⠑⠕⠁⠁⠕⢕⢕⢕⢕⢕⢕⢕⢕⢕⢕⢕⢕⢕⢕⢕⢕⢕⢕⢕⢕⢕⢕⢕⢕⢕⢕⢕⢕⢕⢕⢕⢕⢕⢕⢕⢕⢕⢕⢕⢕⢕⢕⢕⢕⢕⢕⢕⢕⢕⢕⢕⢕⢕⢕⢕⢕⢕⢕⢕⢕⢕⢕⠀⢕⢕⠀⢕⠀⠀⢕⠕⢔⣖⣗⣕⢕⢕⢕⠀⢕⢕⢕⠀⠀⠀⠁⠀⢕⢕⢕⢕⢔⢄⠀⢀⢕⢕⢕⢕⢕⢕⢕⢕⢕⢕⢕⢕⢔⠁⠕⢕⢕⢕⢕⢕⢕⢕⢕⢄⠁⢕⠀⢕⢕⢕⢕⢕⢕⢕⢕⢕⢕⢕⢕⢕⢔⢕⢕⢄⠀⢕⢕⢕⢕⢕⠀</a:t>
            </a:r>
            <a:br/>
            <a:r>
              <a:t>⣿⢏⣾⣿⡟⢕⢕⢕⢕⢕⢕⢕⢕⢕⢕⢕⢕⢕⢕⢕⢕⡷⡇⣿⣧⡜⢃⢕⢑⠁⠀⢀⢕⢕⢕⢕⢕⢕⣑⣥⣷⣷⣷⣷⣾⣿⣿⢇⢕⢕⢕⢕⢕⢕⢕⢕⢕⢕⢕⢕⢕⢕⢕⢕⢕⢕⢕⢕⢱⣷⡎⢕⢕⢕⠑⢕⢕⢕⢕⢕⢕⢕⢕⢕⢕⢕⢕⢕⠀⠀⠀⠀⠀⠀⠀⢕⢕⢕⢕⢕⢕⢕⢕⢕⢕⢕⢕⢕⢕⢕⢕⢕⢕⢕⢕⢕⢕⢕⢕⢕⢕⢕⢕⢕⢕⢕⢕⢕⢕⢕⢕⢕⢕⢕⢕⢕⢕⢕⢕⢕⢕⢕⢕⢕⢕⢕⢕⢕⢕⢕⢕⢕⢕⢕⢕⢕⢄⠀⢕⢕⠀⠁⠀⠀⠕⢕⢁⡉⠙⠙⠑⠐⠅⠕⠁⢕⢕⠀⠀⠀⠀⠀⢕⢱⡑⣕⡎⡕⠀⠕⢕⢕⢕⢕⢕⢕⢕⢕⢕⢕⢕⢕⢕⢕⢄⠁⠑⢕⢕⢕⢕⢕⢕⢕⢔⠀⠀⢕⢕⢕⢕⢕⢕⢕⢀⢕⢕⢕⢕⢕⢕⢕⢕⢕⠀⠑⢕⢕⢕⢕⠀</a:t>
            </a:r>
            <a:br/>
            <a:r>
              <a:t>⢯⣾⣿⡟⢕⢕⢕⢕⢕⢕⢕⢕⢕⢕⢕⢕⢕⢕⢕⢕⢜⢧⣇⢹⣿⣿⡇⢜⠕⢄⠀⠁⢕⢕⢕⢕⢕⣱⣿⣿⣿⣿⣿⣿⣿⣿⡿⠁⠁⠑⢕⢕⢕⢕⢕⢕⢕⢕⢕⢕⢕⢄⢕⢕⢕⢕⢕⢕⢨⣿⢇⢕⢕⢕⠀⢕⢅⠑⠕⠕⢕⢕⢕⢕⠕⠕⠑⠁⠀⠀⠀⠀⠀⠀⠀⠕⢕⢕⢕⢕⢕⢕⢕⢕⢕⢕⢕⢕⢕⢕⢕⢕⢕⢕⢕⢕⢕⢕⢕⢕⢕⢕⢕⢕⢕⢕⢕⢕⢕⢕⢕⢕⢕⢕⢕⢕⢕⢕⢕⢕⢕⢕⢕⢕⢕⢕⢕⢕⢕⢕⢕⢕⢕⢕⢕⢕⠑⠀⢕⢕⠀⠀⠀⠀⢔⠕⢸⣿⢿⢿⠷⢷⢇⢀⢑⠀⠕⢄⠀⠀⠀⠀⣐⢧⡅⡁⢁⢈⢁⢀⢕⢕⢕⢕⢕⢕⢕⢕⠕⢕⢕⢕⢕⢕⢕⢕⢄⠀⠁⠕⢕⢕⢕⢕⢕⢕⢄⠕⢕⢕⢕⢕⠕⠁⢕⢕⢕⢕⢕⢕⢕⢕⢕⢕⢕⠀⢕⢕⢕⢕⠀</a:t>
            </a:r>
            <a:br/>
            <a:r>
              <a:t>⣿⣿⢏⢕⢕⢕⢕⢕⢕⢕⢕⢕⢕⢕⢕⢕⢕⢕⢕⢕⢕⣿⣿⢜⣿⣿⣷⢕⠀⠁⠑⠄⢕⢕⢕⢕⢱⣿⣿⣿⣿⣿⣿⣿⣿⣿⣷⢄⠀⠀⠀⠁⠕⢕⢕⢕⢕⢕⢕⢕⢕⢅⠑⢕⢕⢕⢕⢕⢕⢹⢕⢕⢕⢁⢄⢕⠑⠀⠀⠀⠀⠀⠀⠀⠀⠀⠀⣠⠔⠀⠀⠀⠀⠀⠀⠀⠀⢕⢕⢕⢕⢕⢕⢕⢕⢕⢕⢕⢕⢕⢕⢕⢕⢕⢕⢕⢕⢕⢕⢕⢕⢕⢕⢕⢕⢕⢕⢕⢕⢕⢕⢕⢕⢕⢕⢕⢕⢕⢕⢕⢕⢕⢕⢕⢕⢕⢕⢕⢕⢕⢕⢕⢕⢕⢕⢁⢕⠀⠁⢕⠀⠀⠀⢀⣷⢔⠐⠈⠙⠟⠟⠷⢷⣵⣔⢀⠀⠕⠀⠀⠀⢄⣿⣿⣿⢿⢟⢟⢟⢟⢔⠕⢕⠑⢕⢕⢅⠑⢔⢁⠕⢕⢕⢕⢕⢕⢕⢕⢄⠀⠀⠑⠕⢕⢕⢕⢕⢕⠅⠑⠕⠑⠀⠑⢅⢕⢕⢕⢕⢕⢕⢕⢕⢕⢕⢄⠑⢕⢕⢕⠀</a:t>
            </a:r>
            <a:br/>
            <a:r>
              <a:t>⡿⢝⢕⢕⢕⢕⢕⢕⢕⢕⢕⢕⢕⢕⢕⢕⢕⢕⢕⢕⢕⢿⡟⢕⢹⣿⡿⡇⢕⠀⠀⠀⠀⢕⢕⢕⣼⣿⣿⣿⣿⣿⣿⣿⣿⣿⣿⡕⢔⢀⠀⠀⠀⠀⠁⢕⢕⢕⢕⢕⢕⢀⠑⠁⠕⢕⢕⢕⠕⠑⠕⠅⠁⠑⠕⠁⠀⠀⠀⠀⠀⠀⠀⠀⠀⢀⠔⡱⠕⠀⠀⠀⠀⠀⠀⠀⢄⢕⢕⢕⢕⢕⢕⢕⢕⢕⢕⢕⢕⢕⢕⢕⢕⢕⢕⢕⢕⢕⢕⢕⢕⢕⢕⢕⢕⢕⢕⢕⢕⢕⢕⢕⢕⢕⢕⢕⢕⢕⢕⢕⢕⢕⢕⢕⢕⢕⢕⢕⢕⢕⢕⢕⢕⢕⢕⢅⠕⠀⠀⢕⠀⠀⠀⢕⢕⠀⠀⠄⠐⢐⢀⠀⠀⠙⢿⣧⢀⠀⠔⠀⠀⢕⣿⣿⣷⣿⣿⡿⠟⠟⠟⠆⠕⢔⠀⠕⢕⢕⢄⠁⠔⢁⠕⢕⢕⢕⢕⢕⢕⢔⢀⠀⠀⠀⠁⠑⠑⠑⠀⠀⠀⠀⢄⢔⢕⢕⢕⢕⢕⢕⢕⢕⢕⢕⢕⢕⢄⢕⢕⢕⠀</a:t>
            </a:r>
            <a:br/>
            <a:r>
              <a:t>⢕⢕⢕⢕⢕⢕⢕⢕⢕⢕⢕⢕⢕⢕⢕⢕⢕⢕⢕⢕⢕⢕⢔⢕⢕⢛⢕⢔⢕⢀⠀⠀⠀⠁⢕⢱⣿⣿⣿⣿⣿⣿⣿⣿⣿⣿⣿⣧⢕⢕⢄⠀⠀⠀⠀⠀⠑⢕⢕⢕⢕⢕⢀⢀⢄⠑⠑⠁⠐⢕⢕⢕⠁⠐⠔⢕⠀⠀⠀⠀⠀⠀⠀⢀⣁⣜⡝⠃⠀⠀⠀⠀⠀⠀⠀⠀⠀⢕⢕⢕⢕⢕⢕⢕⢕⢕⢕⢕⢕⢕⢕⢕⢕⢕⢕⢕⢕⢕⢕⢕⢕⢕⢕⢕⢕⢕⢕⢕⢕⢕⢕⢕⢕⢕⢕⢕⢕⢕⢕⢕⢕⢕⢕⢕⢕⢕⢕⢕⢕⢕⢕⢕⢕⢕⢕⢔⢕⠀⠀⠑⠀⠀⠀⠘⠀⠀⢕⢴⡷⠁⠀⠀⠀⠀⢜⣿⣇⠀⠀⠀⠀⠕⣿⣿⣿⡯⠁⠀⠀⠀⠀⢀⠀⠑⢔⠀⠑⢕⢕⢕⢄⢀⠐⠀⠁⠔⠅⢑⠕⢕⢕⢔⢀⠀⠀⠀⢄⠄⠀⠀⠀⢄⢕⢕⢕⢕⢕⢕⢕⢕⢕⢕⢕⢕⢕⢕⢕⢕⢕⢕⠀</a:t>
            </a:r>
            <a:br/>
            <a:r>
              <a:t>⢕⢕⢕⢕⢕⢕⢕⢕⢕⢕⢕⢕⢕⢕⢕⢕⢕⢕⢕⢕⢕⢕⢕⢕⢕⢕⢕⢕⢕⢕⠀⠀⠀⠀⠁⢸⣿⣿⣿⣿⣿⣿⣿⣿⣿⣿⣿⣿⣷⣇⡕⠀⠀⠀⠀⠀⠀⠁⢕⢕⢕⢕⢕⢕⠑⠀⢔⢄⠀⠀⠀⠐⠕⠑⠀⠕⢄⠀⠀⠀⠀⠀⠀⠔⠕⠑⠀⠀⠀⠀⠀⠀⠀⠀⠀⢔⢕⢕⢕⢕⢕⢕⢕⢕⢕⢕⢕⢕⢕⢕⢕⢕⢕⢕⢕⢕⢕⢕⢕⢕⢕⢕⢕⢕⢕⢕⢕⢕⢕⢕⢕⢕⢕⢕⢕⢕⢕⢕⢕⢕⢕⢕⢕⢕⢕⢕⢕⢕⢕⢕⢕⢕⢕⢕⢕⢕⠄⠀⠀⠀⠀⠀⠀⡣⢀⠔⢕⢀⢑⢀⢀⢄⠀⢸⣿⣾⣿⡕⠀⢀⠀⠀⣿⣿⣿⣱⣧⡵⣷⣷⠁⠀⠁⠄⠀⠐⢄⠀⠁⠕⢕⢕⢔⢀⠁⠐⠄⢄⢁⢀⢀⢄⢅⢔⢀⠀⠑⢀⠀⠀⢄⢕⢕⢕⢕⢕⢕⢕⢕⢕⢕⢕⢕⢕⢕⢕⢕⠁⢕⢕⠀</a:t>
            </a:r>
            <a:br/>
            <a:r>
              <a:t>⣷⣵⣾⣿⣿⣿⣿⣿⣿⣿⣿⣿⣿⣿⣿⣧⣵⣵⡕⢕⢕⢕⢿⣿⣧⢱⡜⢯⣥⣵⣇⢀⢀⠀⢀⠀⠜⣟⣟⣻⠿⣿⣿⣿⣿⣿⣿⣿⣿⣿⣟⢀⠀⠀⠀⠀⠀⠀⠁⢕⢕⢕⢕⢕⢀⠀⠕⠑⠀⠀⠀⠀⠀⠀⠀⠀⠐⢁⠀⠀⠀⠀⠀⠀⠀⠀⠀⠀⠀⠀⠀⠀⠀⢀⢄⢕⢕⢕⢕⢕⢕⢕⢕⢕⢕⢕⢕⢕⢕⢕⢕⢕⢕⢕⢕⢕⢕⢕⢕⢕⢕⢕⢕⢕⢕⢕⢕⢕⢕⢕⢕⢕⢕⢕⢕⢕⢕⢕⢕⢕⢕⢕⢕⢕⢕⢕⢕⢕⢕⢕⢕⢕⢕⢕⢕⠕⠀⠀⠀⠀⠀⠀⠀⢻⣷⣄⣺⣧⡕⢝⢕⠁⣠⣿⣿⣿⣿⡇⠀⢸⠀⢄⣿⣿⣿⣿⣿⣇⠀⢔⢀⠀⢀⠑⠀⢄⣕⡕⢀⠀⠀⠑⠕⢕⢕⠄⠀⠀⠁⠑⠁⠑⠑⠑⠐⠀⠀⠁⠑⠔⠕⢕⢕⢕⢕⢕⢕⢕⢕⢕⠑⢕⢕⢕⢕⢕⢕⠀⢕⢕⠀</a:t>
            </a:r>
            <a:br/>
            <a:r>
              <a:t>⣿⣿⣿⣿⣿⣿⣿⣿⣿⣿⣿⣿⣿⣿⣿⣿⣿⣿⣿⡇⡑⢜⢘⣿⣿⣇⣿⣎⣿⣿⣿⣧⢕⢕⢕⢕⢕⢜⣿⣿⣿⣿⣿⣿⣿⣿⣿⣿⣿⣿⣿⢀⢕⠀⠀⠀⢀⠀⠀⠁⢕⢕⢕⢕⢕⢄⢀⠀⠀⢄⠀⠀⠀⠀⠀⠀⠀⠀⠀⠀⠀⠀⠀⠀⠀⠀⢠⢀⠀⢀⢀⢕⢕⢕⢕⢕⢕⢕⢕⢕⢕⢕⢕⢕⢕⢕⢕⢕⢕⢕⢕⢕⢕⢕⢕⢕⢕⢕⢕⢕⢕⢕⢕⢕⢕⢕⢕⢕⢕⢕⢕⢕⢕⢕⢕⢕⢕⢕⢕⢕⢕⢕⢕⢕⢕⢕⢕⢕⢕⢕⢕⢕⢕⢕⠑⠀⠀⠀⠀⠀⠀⠀⠀⢜⢿⠟⢟⢻⣿⣧⣵⣾⣿⣿⣿⣿⡿⠇⢄⣾⣕⣼⣿⣿⣿⣿⣿⣿⣔⢕⢹⢕⢕⠂⣠⣾⣿⡿⠁⢄⣦⣄⢀⠀⠐⠁⠀⠀⠀⠀⠀⠀⠀⠀⠀⠀⠀⠀⠀⠀⠀⠀⠁⠁⢁⢕⢕⠀⢕⢕⠕⢕⢕⢕⢕⢕⢕⢕⢕⢕⠀</a:t>
            </a:r>
            <a:br/>
            <a:r>
              <a:t>⣿⣿⣿⣿⣿⣿⣿⣿⣿⣿⣿⣿⣿⣿⣿⣿⣿⣿⣿⣿⣿⢮⣕⢹⣿⣿⣜⢿⣷⣿⡿⣿⣧⢕⢕⢕⢕⢕⢜⣿⣿⣿⣿⣿⣿⣿⣿⣿⣿⣿⡇⢕⢕⠔⢀⢔⠀⠀⠀⠀⠑⢕⢕⠕⠑⠕⠀⠀⠀⢄⢀⠀⠀⠀⠀⠀⠀⠀⠀⠀⠀⠀⠀⠀⠀⠑⢸⢕⢕⢕⢕⢕⢕⢕⢕⢕⢕⢕⢕⢕⢕⢕⢕⢕⢕⢕⢕⢕⢕⢕⢕⢕⢕⢕⢕⢕⢕⢕⢕⢕⢕⢕⢕⢕⢕⢕⢕⢕⢕⢕⢕⢕⢕⢕⢕⢕⢕⢕⢕⢕⢕⢕⢕⢕⢕⢕⢕⢕⢕⢕⢕⢕⢕⢄⢄⢄⢔⢔⢗⢔⠀⠀⠀⠁⢕⢕⢕⢕⢕⢝⢝⣽⣿⣿⣿⣽⣥⣴⣿⣿⣿⣿⣿⣿⣿⣿⣿⣿⣿⣷⣧⣵⣴⣾⣿⣿⣿⣷⣷⣿⣿⣿⣿⣷⣄⣀⢀⠀⠀⠀⠀⠕⢕⢔⢔⢄⢔⢔⢔⢔⢔⢔⢕⢕⢕⢕⢕⠀⢕⢕⢕⢕⢕⢕⢕⢕⢕⠀⢕⢕⠀</a:t>
            </a:r>
            <a:br/>
            <a:r>
              <a:t>⣿⣿⣿⣿⣿⣿⣿⣿⣿⣿⣿⣿⣿⣿⣿⣿⣿⣿⣿⣿⣿⣿⣿⣧⢹⣿⣿⡸⣿⣿⣿⣜⣿⣷⡕⢕⢕⢕⢕⢜⢿⣿⣿⣿⣿⣿⣿⣿⣿⣿⢇⢕⢕⢄⢕⠁⠀⠀⠀⠀⠀⢕⢕⠁⠀⠀⠀⠀⠕⠑⠁⠀⠀⠁⠀⠀⠀⠀⠀⠀⠀⠀⠀⠀⠀⠀⢸⢕⢕⢕⢕⢕⢕⢕⢕⢕⢕⢕⢕⢕⢕⢕⢕⢕⢕⢕⢕⢕⢕⢕⢕⢕⢕⢕⢕⢕⢕⢕⢕⢕⢕⢕⢕⢕⢕⢕⢕⢕⢕⢕⢕⢕⢕⢕⢕⢕⢕⢕⢕⢕⢕⢕⢕⢕⢕⢕⢕⢕⢕⢕⢕⢕⢕⢕⢕⢕⢕⣥⣵⣶⡄⠀⠀⠀⠕⢕⢕⢕⢕⢕⢕⢸⣿⣿⣿⣿⣿⣿⣿⣿⣿⣿⣿⣿⣿⣿⣿⣿⡿⡿⢏⢝⢝⢟⢟⢕⢜⢟⢿⣿⣿⣿⣿⣿⣿⣿⠃⠀⢀⢄⢄⢄⢀⢅⢅⢕⢕⢕⢕⢕⢕⢕⢕⢕⢕⢕⠑⠀⢕⢕⢕⢕⢕⢕⢕⢕⢕⢀⢕⢕⠀</a:t>
            </a:r>
            <a:br/>
            <a:r>
              <a:t>⣿⣿⣿⣿⣿⣿⣿⣿⣿⣿⣿⣿⣿⣿⣿⣿⣿⣿⣿⣿⣿⣿⣿⣿⡇⢹⣿⣯⣿⣿⣿⣿⣮⣿⣷⡕⢕⢕⢕⢕⢜⢿⣿⣿⣿⣿⣿⣿⣿⣿⢕⢕⠑⠁⠀⠀⠀⠀⠀⠀⠀⠀⠁⠀⠀⠀⠀⠀⢀⠀⠀⠀⠀⠀⢕⠀⠀⠀⢕⢔⢀⠀⠀⠀⠀⠀⠘⢕⢕⢕⢕⢕⢕⢕⢕⢕⢕⢕⢕⢕⢕⢕⢕⢕⢕⢕⢕⢕⢕⢕⢕⢕⢕⢕⢕⢕⢕⢕⢕⢕⢕⢕⢕⢕⢕⢕⢕⢕⢕⢕⢕⢕⢕⢕⢕⢕⢕⢕⢕⢕⢕⢕⢕⢕⢕⢕⢕⢕⢕⢕⢕⢕⢕⢕⢕⢕⢕⣵⣷⣿⣿⣔⢀⠁⢔⢕⢕⢕⢕⢕⢀⣿⣿⣿⣿⢿⣿⣿⣿⣿⣿⣿⣿⣿⣿⣿⣿⡿⢕⢕⢕⢕⢕⢕⢕⢕⢕⢕⢕⠹⣿⣿⣿⣿⡟⠑⠀⢄⢕⢕⢕⢕⢕⢕⢕⢕⢕⢕⢕⢕⢕⢕⢕⢕⢕⢕⠀⠀⢕⢕⢕⢕⢕⢕⢕⢕⢕⢕⢕⢕⠀</a:t>
            </a:r>
            <a:br/>
            <a:r>
              <a:t>⣿⣿⣿⣿⣙⣛⢿⣿⣿⣿⣿⣿⣿⣿⣿⣿⣿⣿⣿⣿⣿⣿⣿⣿⢕⢕⢝⣿⣿⣿⣿⣿⣿⣷⣿⣿⡕⢕⢕⢕⢕⢜⢿⣿⣿⣿⣿⣿⣿⡇⢕⠁⠀⠀⠀⠀⠀⠀⠀⠀⠀⢀⢔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⢝⢍⢝⢿⣿⣿⣷⣔⠱⣕⢕⣕⣵⣼⣿⣿⣿⣿⣿⣱⣿⣿⣿⣿⣿⣿⣿⣿⣿⣿⣿⣇⢕⢕⢕⢕⢕⢕⢕⢕⢕⢕⢕⣼⣿⣿⣿⣿⠑⢄⢔⢕⢕⢕⢕⢕⠕⣕⡕⢕⢕⠕⢕⢕⢕⢕⢕⢕⢕⢕⠀⠀⢕⢕⢕⢕⢕⢕⢕⢕⠀⢕⢑⠄⠀</a:t>
            </a:r>
            <a:br/>
            <a:r>
              <a:t>⣿⣿⣿⣿⣿⣿⣧⣀⡎⢝⠟⠿⣿⣿⣿⣿⣿⣿⣿⣿⣿⣿⣿⡿⢕⢕⢕⢜⢻⣿⣿⣿⣿⣿⣿⣿⣷⡕⢕⢕⢕⢕⢕⢻⣿⣿⢿⢟⢻⢕⠁⠀⠀⠀⠀⠀⠀⠀⠀⠀⢔⢕⢕⢔⢄⢀⢀⠀⢁⠀⠀⠀⠀⢄⣔⣔⣔⣔⣷⣵⡕⢕⢕⢀⠀⠀⠀⠀⢕⢕⢕⢕⢕⢕⢕⢕⢕⢕⢕⢕⢕⢕⢕⢕⢕⢕⢕⢕⢕⢕⢕⢕⢕⢕⢕⢕⢕⢕⢕⢕⢕⢕⢕⢕⢕⢕⢕⢕⢕⢕⢕⢕⢕⢕⢕⢕⢕⢕⢕⢕⢕⢕⢕⢕⢕⢕⢕⢕⢕⢕⢕⢕⢕⢕⢕⢕⠕⠀⠁⠀⠹⢿⣿⣿⡕⣿⣿⣿⣿⣿⣿⣿⣿⣿⣿⣿⣿⣿⣿⣿⣿⣿⣿⣿⣿⣿⣿⣿⣷⣕⡕⢕⢕⢕⢕⢕⢕⣱⣴⣿⣿⣿⣿⢧⢕⢕⢕⢕⢕⠌⢣⡭⢿⢻⠏⠑⢕⢕⢕⢕⢕⢕⢕⢕⢕⠁⠀⠀⢕⢕⢕⢕⢕⢕⢕⠁⢕⢅⢕⢄⠀</a:t>
            </a:r>
            <a:br/>
            <a:r>
              <a:t>⣿⣿⣿⣿⣿⣿⣿⣿⣿⣵⣇⣑⢴⢝⢻⣿⣿⣿⣿⣿⣿⣿⣿⡇⢕⢕⢕⢕⢕⢝⣿⣿⣿⣿⣿⣿⣿⣿⢷⢧⢵⢵⢵⢕⢻⢕⢕⣵⡕⢕⠀⠀⠀⠀⠀⠀⠀⠀⠀⠀⠕⢕⢑⢕⢕⢜⢕⢕⢕⠀⠀⢀⠀⢱⣿⣿⡿⢛⠝⢕⣼⣵⡕⢕⠀⠀⠀⠑⡕⢕⢕⢕⢕⢕⢕⢕⢕⢕⢕⢕⢕⢕⢕⢕⢕⢕⢕⢕⢕⢕⢕⢕⢕⢕⢕⢕⢕⢕⢕⢕⢕⢕⢕⢕⢕⢕⢕⢕⢕⢕⢕⢕⢕⢕⢕⢕⢕⢕⢕⢕⢕⢕⢕⢕⢕⢕⢕⢕⢕⢕⢕⢕⢕⢕⢕⠑⠀⠀⠀⢀⣵⡧⢝⢿⣧⢻⣿⣿⣿⢿⣿⣿⣿⣿⣿⣿⣿⣿⣿⣿⣿⣿⣿⣿⣿⣿⣿⣿⣿⣿⣿⣿⣷⣷⣷⣷⣾⣿⣿⣿⣿⣿⢏⢕⢕⢕⠕⠕⠕⠕⠕⢘⢕⢔⠀⢔⢕⢕⢕⢕⢕⢕⢕⢕⢕⠀⠀⠀⢕⢕⠑⢕⢕⠕⠁⢁⢄⢕⠁⠐⠀</a:t>
            </a:r>
            <a:br/>
            <a:r>
              <a:t>⣿⣿⣿⣿⣿⣿⣿⣿⣿⣿⣿⣿⣷⣆⣤⣄⡻⣿⣿⣿⣿⣿⣿⢕⢕⢕⢕⢕⢕⢕⢜⢿⣿⣿⣿⣿⣿⣿⡇⢕⢕⢕⢕⢕⢕⢱⣿⣿⢕⠕⠀⠀⠀⠀⠀⠀⠀⠀⠀⠀⢑⢑⢑⠑⢑⢑⢑⢑⢑⠀⢀⢔⢄⠘⢫⣿⣤⣤⣾⣿⣿⣿⡧⢕⠀⠀⠀⠀⢹⡕⢕⢕⢕⢕⢕⢕⢕⢕⢕⢕⢕⢕⢕⢕⢕⢕⢕⢕⢕⢕⢕⢕⢕⢕⢕⢕⢕⢕⢕⢕⢕⢕⢕⢕⢕⢕⢕⢕⢕⢕⢕⢕⢕⢕⢕⢕⢕⢕⢕⢕⢕⢕⢕⢕⢕⢕⢕⢕⢕⢕⢕⢕⢕⢕⠑⠀⠀⠀⢄⢕⣿⢇⢇⢕⣧⢕⢻⢟⢏⣽⣿⣿⣿⣿⣿⣿⣿⣿⣿⣿⣿⣿⣿⣿⣿⣿⣿⣿⣿⣿⣿⣿⣿⣿⣿⣿⣿⣿⣿⣿⡟⢍⢕⢕⠕⠀⠀⠀⠀⠀⢔⢕⢕⠀⢀⢕⢕⢕⢕⢕⢕⢕⢕⢕⠁⠀⠀⠀⢕⢕⠀⠀⢁⢄⢔⢕⢕⠁⠀⠀⠀</a:t>
            </a:r>
            <a:br/>
            <a:r>
              <a:t>⣿⣿⣿⣿⣿⣿⣿⣿⣿⣿⣿⣿⣿⣿⣿⣿⣿⣿⣿⣿⣿⣿⣿⡕⢕⠕⢕⢕⢕⢕⢕⢔⢿⣿⣿⣿⣿⣿⣿⢕⢕⢕⢕⢕⢕⢕⢻⡟⠕⠀⢀⠀⢀⢄⢔⢔⢄⠀⠀⠀⢕⢕⢕⢕⠕⠕⠕⢕⢕⢕⢕⢕⠁⠀⢸⢿⣿⣿⣿⣿⣿⣿⣿⢕⠀⠀⠀⠀⠑⢕⢕⢕⢕⢕⢕⢕⢕⢕⢕⢕⢕⢕⢕⢕⢕⢕⢕⢕⢕⢕⢕⢕⢕⢕⢕⢕⢕⢕⢕⢕⢕⢕⢕⢕⢕⢕⢕⢕⢕⢕⢕⢕⢕⢕⢕⢕⢕⢕⢕⢕⢕⢕⢕⢕⢕⢕⢕⢕⢕⢕⢕⢕⢕⠁⠀⠀⠀⢄⢕⢑⣹⢕⣡⢞⢏⢕⢕⢕⣥⣿⣿⣿⣿⣿⣿⢇⢔⢜⢝⢿⣿⣿⣿⣿⣿⣿⣿⣿⣿⣿⣿⣿⣿⣿⣿⣿⣿⣿⡿⢟⢕⢕⠕⠁⠀⠀⠀⠀⠀⢕⢕⢕⠁⢀⢕⢕⢕⢕⢕⢕⢕⢕⢕⠑⠀⠀⠀⠀⢕⢕⢄⠀⠀⢕⠕⠁⠀⠀⠀⢄⠀</a:t>
            </a:r>
            <a:br/>
            <a:r>
              <a:t>⣿⣿⣿⣿⣿⣿⣿⣿⣿⣿⣿⣿⣿⣿⣿⣿⣿⣿⣿⣿⣿⣿⣿⣿⣶⣶⣥⣥⣁⣑⣕⣑⣹⣿⣿⣿⣿⣿⣿⢕⢕⢕⢕⢕⢕⢕⢄⡇⠁⠁⠀⠐⢕⠑⠑⠑⠁⠀⠀⠀⠑⠑⠑⠀⠀⠀⠀⠁⢕⢕⢕⠁⠀⢕⢕⢜⢿⢟⣛⣹⣽⣷⣷⡇⢕⠀⠀⠀⠀⠀⢕⢕⢕⢕⢕⢕⢕⢕⢕⢕⢕⢕⢕⢕⢕⢕⢕⢕⢕⢕⢕⢕⢕⢕⢕⢕⢕⢕⢕⢕⢕⢕⢕⢕⢕⢕⢕⢕⢕⢕⢕⢕⢕⢕⢕⢕⢕⢕⢕⢕⢕⢕⢕⢕⢕⢕⢕⢕⢕⢕⢕⢕⠁⠀⠀⠀⣰⣧⣕⣵⣿⡟⢕⢕⢅⢕⢕⢜⠻⣿⣿⣿⣿⣿⣿⣕⣕⣕⣡⣾⣿⣿⣿⣿⣿⣿⣿⣿⣿⣿⣿⣿⣿⣿⣿⡿⢟⢗⢔⢕⢕⢁⠀⠀⠀⠀⠀⠀⢔⢕⢕⠕⠀⢕⢕⢕⢕⢕⢕⢕⢕⢕⠁⠀⠀⠀⠀⠀⢕⢕⢕⠀⠀⠀⠀⠀⢀⢄⢕⢕⠀</a:t>
            </a:r>
            <a:br/>
            <a:r>
              <a:t>⣿⣿⣿⣿⣿⣿⣿⣿⣿⣿⣿⣿⣿⣿⣿⣿⣿⣿⣿⣿⣿⣿⣿⣿⣿⣿⣿⣿⣿⣿⣿⣿⣿⣿⣿⣿⣿⣿⣿⣷⣕⢔⢕⢕⢅⢱⡜⢕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⢇⠑⠑⢕⢕⢕⢕⢕⢕⢝⢿⣿⣿⣿⣿⣿⣿⣿⣿⣿⣿⣿⣿⣿⣿⣿⣿⣿⣿⣿⣿⣿⡿⢍⢟⢕⢜⢕⢁⢕⢕⠀⢀⠀⠀⢀⢕⢔⢕⢕⢕⠀⢕⢕⢕⢕⢕⢕⢕⢕⢕⠁⠀⠀⠀⠀⠀⠀⢕⢕⢕⠀⠀⠀⢕⢕⢕⢕⢕⢕⠀</a:t>
            </a:r>
            <a:br/>
            <a:r>
              <a:t>⣿⣿⣿⣿⣿⣿⣿⣿⣿⣿⣿⣿⣿⣿⣿⣿⣿⣿⣿⣿⣿⣿⣿⣿⣿⣿⣿⣿⣿⣿⣿⣿⣿⣿⣿⣿⣿⣿⣿⣿⣿⣿⣷⣶⣷⣿⣷⢄⢔⢕⢕⢕⢕⢕⢕⢕⢕⢕⢕⢕⢕⢕⢕⢕⢕⠀⠀⠀⠀⠀⠀⠀⢕⢕⢕⢕⢕⢕⢕⢕⢕⢕⢑⢑⠁⠀⠀⠀⢄⢕⢕⢕⢕⢕⢕⢕⢕⢕⢕⢕⢕⢕⢕⢕⢕⢕⢕⢕⢕⢕⢕⢕⢕⢕⢕⢕⢕⢕⢕⢕⢕⢕⢕⢕⢕⢕⢕⢕⢕⢕⢕⢕⢕⢕⢕⢕⢕⢕⢕⢕⢕⢕⢕⢕⢕⢕⢕⢕⢕⢕⠕⠀⠀⠀⣱⡏⢕⢕⢕⢕⠀⠀⢔⢕⢕⢕⢕⢕⢕⢕⢕⢝⢿⣿⣿⣿⣿⣿⣿⣿⣿⣿⣿⣿⣿⣿⣿⣿⣿⢿⢫⢎⢕⢕⢕⢕⢕⠕⢕⢕⢕⢄⢀⢐⢄⢕⢔⢕⢕⢕⠑⢄⢕⢕⢕⢕⢕⢕⢕⠑⠀⠀⠀⠀⠀⠀⠀⠀⢕⢕⢕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⢄⢕⢕⢕⢕⢕⢕⢕⢕⢕⢕⢕⢜⢹⢿⣿⣿⣿⣿⣿⣿⣿⣿⢿⢿⢏⢕⢑⢕⢕⢕⢕⢕⢕⢕⢕⢕⢕⢕⢕⠁⢕⢕⢕⢕⢕⢕⢕⢕⠀⢕⢕⢕⢕⢕⢑⢕⠁⠀⠀⠀⠀⠀⠀⠀⠀⠀⢕⢕⢕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⢕⢕⢕⢕⢕⢕⢕⢕⢕⢕⢕⢕⢕⠁⢅⢕⢫⡻⢏⢕⢕⢜⢕⢕⢔⢕⢕⢕⢕⢕⢕⢕⢕⢕⢕⢕⢑⢕⢕⢕⢀⢕⢕⢕⢕⢕⢕⢕⠑⢔⢕⢕⢕⢕⢁⠑⠀⠀⠀⠀⠀⠀⠀⠀⠀⠀⠀⠁⢕⢕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⢑⠀⢅⢕⢕⢕⢕⢕⢕⢕⢕⢕⢕⢕⢔⠀⠀⢕⢕⢕⢕⢕⢕⢕⢕⢕⢕⢕⢕⢕⢕⢕⢕⢕⢕⢕⢕⢕⢕⠀⢕⢕⢕⢕⢕⢕⢕⢕⢕⠅⢀⢕⢕⢕⢕⠀⠀⠀⠀⠀⠀⠀⠀⠀⠀⠀⠀⠀⠔⢐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⠕⢕⢕⢑⠁⠄⠄⠀⢄⠕⠕⠑⢐⢔⢕⢕⢕⢕⢕⠔⠕⢕⢕⢕⢕⢕⢕⢕⢕⢕⢕⢕⢕⠀⠀⠀⠕⢕⢕⢕⢕⢕⢕⢕⢕⢕⢕⢕⢕⢕⢕⢕⢕⢕⢕⢕⢕⠀⠀⢕⢕⢕⢕⢕⢕⢕⢕⢕⢕⢕⢕⢕⠑⢄⢄⠀⠀⠀⠀⠀⠀⠀⠀⠀⠀⠀⠀⠁⢕⢕⠑⢕⢕⢕⢕⢕⢕⢕⢕⠀</a:t>
            </a:r>
            <a:br/>
            <a:r>
              <a:t>⣿⣿⣿⣿⣿⣿⣿⣿⢿⢿⢿⢿⢿⢿⢿⢿⢿⢿⢿⢿⢿⢿⢿⢿⢿⢿⢟⢟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⠀⠐⠀⠀⠀⢕⢕⢕⢔⢕⢕⢕⢕⠑⠑⢑⢀⠀⢕⢕⢕⢕⢕⢕⢕⢕⢕⢕⢕⢕⠀⠀⠀⠀⠁⠑⠕⢕⢕⢕⢕⢕⢕⢕⢕⢕⢕⢕⢕⢕⢕⠕⠑⠀⠀⠀⠁⢕⢕⢕⢕⢕⢕⢕⢕⢕⢕⠕⠀⠀⠑⠀⠀⠀⠀⠀⠀⠀⠀⠀⠀⠀⠀⠀⠀⠀⠕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⢕⢕⢕⢕⢕⢕⢕⢕⢕⢔⢕⢕⠀⢕⢐⢕⢕⢕⢕⢕⢕⢕⢕⢕⢕⠀⠀⠀⠀⠀⠀⢄⢕⢕⠕⢕⢕⢕⢕⢕⢕⢕⢕⢕⢕⢕⢕⢕⢕⢕⢕⢕⢕⢕⢕⢕⢕⢕⢕⢕⢕⢕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⢅⢀⢄⢁⠀⠀⠀⢕⢕⢕⢕⢕⢕⢕⢕⢕⢕⢕⢄⢕⢕⢕⢄⢕⢕⢕⢕⢕⢕⢑⢵⣷⡕⢄⢀⢀⠀⠀⢀⣱⣵⠞⢓⢑⢕⠕⢝⢕⢝⢝⢕⢗⢕⢕⢕⢕⢑⠑⠁⠁⢔⢕⢕⠕⢅⢕⠀⢕⢕⢕⢀⢀⠔⠄⠀⠀⢔⢕⢄⢄⢔⢕⢕⢕⢔⢀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⢐⢕⢕⢕⣷⡗⠕⢑⢕⢕⢱⣕⡕⢑⡑⢑⢑⢕⢅⢕⢕⢕⢕⢕⢜⢝⢕⢕⢕⣕⡵⢗⣍⣕⣕⣱⣕⢕⢕⢕⢍⢕⢡⢕⢕⢕⠕⠕⢕⢕⢕⢕⢔⢀⠕⢅⢕⠀⢕⢕⢔⢕⢕⢕⠑⢕⢔⢄⢄⢄⢔⢕⢔⢕⢕⢕⠕⠁⠕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⣄⣀⣀⢀⣀⣄⣄⣄⣄⣄⣄⣄⣄⣄⣄⣄⣄⣄⣄⣄⣄⣄⢄⢄⣰⣵⣵⣥⡕⠑⠑⠕⠕⠕⢕⢕⢕⢕⢕⢕⢕⢕⢕⢕⢕⢕⢕⢕⠕⣾⡟⢇⢕⢅⢕⢕⣾⣿⢕⢕⢱⢕⢕⠑⠁⢕⢕⢕⢕⢕⢕⢕⣱⡷⢟⣽⣷⣿⢿⢟⢏⢕⢕⢕⢕⢕⢕⢕⢕⢕⢕⢕⢕⠀⠀⠁⠑⠕⠕⠕⠕⢕⠕⢔⢕⠑⢕⢕⢕⢕⢕⢕⢕⢕⢕⢕⢕⢕⢕⢔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⣻⣯⣿⣏⣸⣷⣿⣽⣵⣷⢕⣿⣿⣧⣼⣿⣷⣵⣿⢿⣿⣿⣧⡇⢇⢕⣱⣷⣷⣤⣿⣷⣾⣷⣧⢄⢄⢹⣿⣿⣿⣧⢔⢄⢀⢀⢀⠀⢀⢀⠀⠁⠁⠁⠁⠁⠅⠕⠕⢕⢕⢘⣿⡇⢕⢕⢕⢕⢕⣿⢏⢕⢕⢸⢕⢕⠀⠀⠕⢕⢕⢕⢕⢱⣾⣧⣾⣾⢯⢎⢇⢕⢕⢕⢕⢕⢕⢁⢕⢕⢕⢕⢕⢕⢕⢕⢔⢀⠀⢀⠀⢕⢕⢕⢕⠕⠕⠑⠀⢕⢕⢕⢕⢕⢕⠕⢕⢕⢅⢅⢕⢕⢕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⠙⠝⢝⢝⢕⢝⢝⢝⢝⢝⢝⢝⢝⢝⢝⢍⢟⢟⣟⣟⣏⣝⣟⣟⣟⣏⣏⣹⣿⣽⣿⡿⢿⣽⣽⣾⣿⡿⣿⣷⣷⢾⢿⣿⣿⣿⣿⣿⣿⢿⡿⡇⢵⢵⣿⣿⡿⢿⣿⣽⣩⣝⣝⣟⢗⢳⢶⢵⣴⣴⣔⣔⡔⢔⢔⢕⢔⢔⢕⢕⢅⢕⢕⢑⢕⢻⠕⢕⢕⢱⢇⢕⢀⠀⠀⢕⢕⢕⣵⣿⣿⢟⢏⢏⢇⢕⢱⢱⢕⢕⢕⢕⢕⢕⢕⢃⢕⢕⢕⢕⢕⢕⢕⢕⢕⢕⢔⢑⢕⢕⢕⢕⢕⠀⠀⢕⢕⢕⢕⢕⢕⣱⣣⢕⢕⢕⢕⢕⢔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⢝⡝⢟⣳⣷⣷⣵⣵⣕⣕⣑⡕⠕⢕⢕⢕⠀⠀⢕⠁⠁⠀⠀⢑⢕⢿⢟⢟⢻⢕⢕⢕⢕⢜⢹⡃⢇⢕⢕⢕⢕⢕⢕⢕⢕⢕⢕⢕⢕⢕⢕⢕⢕⢕⢕⢕⢕⢕⢅⢕⢕⢱⢔⢕⢕⢕⢇⢕⢕⣽⣿⣷⣕⢕⢷⣕⠺⣧⡕⢔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⠙⠚⠊⠙⠙⠓⠑⠛⠛⠛⠛⠛⠓⠓⠚⠛⠛⠛⠛⠛⠛⠛⠛⠛⠛⠛⠛⠛⠛⠛⠛⠛⠙⠙⠙⠙⠐⠑⠑⠑⠀⠑⠑⠀⠐⠀⠐⠑⠑⠑⠑⠑⠑⠑⠑⠐⠑⠑⠑⠛⠑⠑⠑⠑⠑⠑⠑⠑⠑⠑⠐⠓⠃⠃⠑⠑⠃⠑⠑⠑⠑⠑⠑⠑⠑⠘⠑⠑⠑⠑⠙⠃⠑⠙⠛⠛⠛⠃⠘⠛⠃⠛⠛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⢿⣫⣾⣿⣿⣿⢿⣫⣾⣿⣿⣿⣿⣿⣿⣿⣿⣿⡟⣼⣿⣿⣿⣿⢸⣿⣿⣿⣿⣿⣿⣿⣿⣿⣿⣿⣿⣿⣿⣷⡕⢕⢕⢕⢕⢻⣿⣿⣿⣇⢕⢕⢕⢕⢕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⣵⣿⣿⣿⣿⢟⣵⣾⣿⣿⣿⣿⣿⣿⣿⣿⣿⣿⣿⢳⣿⣿⣿⣿⡇⢸⣿⣿⣿⣿⣿⣿⣿⣿⣿⣿⣿⣿⣿⣿⣿⣿⣕⢕⢕⢕⢈⣿⣿⣿⣿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⣱⣾⣿⣿⣿⡿⣣⣿⣿⣿⣿⣿⣿⣿⡿⣿⣿⣿⣿⣿⡟⣼⣿⣿⣿⣿⡇⣾⣿⣿⣿⣿⣿⣿⣿⣿⣿⣿⣿⣿⣿⣿⡾⣿⣿⣧⢕⢕⢕⣹⣿⣿⣿⣧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⢟⣼⣿⣿⣿⣿⢏⣾⣿⣿⡿⢿⣿⣿⣿⢏⣼⣿⣿⣿⣿⣿⢣⣿⣿⣿⣿⣿⡇⣿⣿⣿⣿⣿⣿⣿⣿⣿⣿⣿⣿⣿⣿⣿⣿⢹⣿⣿⢕⢕⢕⢸⣿⣿⣿⣿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⢏⣾⣿⣿⣿⣿⢣⣿⣿⣿⡟⢕⣾⣯⣾⢇⣾⣿⣿⣿⣿⣿⡿⣸⣿⣼⣿⣿⣿⡇⣿⣿⣿⣿⣿⣿⣿⣿⣿⣿⣿⣿⣿⣿⣿⣿⡇⢻⣿⢕⢕⢕⢸⣿⣿⣿⣿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⢏⣾⣿⣿⣿⣿⢣⣿⣿⣿⡟⢕⣾⢻⣿⣧⣿⣿⣿⣿⣿⣿⡿⡇⣿⣇⣻⣿⣿⣿⡇⣿⣿⣿⣿⣿⣿⣿⣿⣿⣿⣿⣿⣿⣿⣿⣿⣿⢜⢿⢕⢕⢕⢌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⡟⣬⣿⢿⣿⣿⢣⣿⣿⣿⡟⢕⣼⢏⣿⣿⣿⣿⣿⣿⣿⣿⢟⢕⢱⣿⡇⢿⢏⢱⣿⢕⢝⢿⣿⣿⣿⣿⣿⣿⣿⣿⣿⣿⣿⣿⣿⣿⣿⡇⢜⢕⢕⢕⢑⣿⣿⣿⣿⡇⢕⢕⢱⡕⢝⣧⢱⢕⢕⣳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⡿⣜⢾⢟⣿⣿⢣⣿⣿⣿⡟⢕⡼⢏⣾⣿⣿⣿⣿⣿⣿⣿⡟⢆⢕⢸⡿⢇⢕⣵⣿⣿⢕⢕⣼⣿⣿⣿⣿⣿⣿⣿⣿⣿⣿⣿⣿⣿⣿⣿⡇⢕⢕⢕⢕⢸⣿⣿⣿⢷⢕⢕⢕⢕⢕⢕⢕⢕⢕⢕⡕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⢿⢟⣫⣽⣕⣜⠝⢕⢕⢝⠕⣿⡏⣾⣿⣿⣿⢕⢸⢟⣸⣿⣿⣿⣿⣿⣿⣿⡏⢔⢕⢕⢜⣱⣵⣾⣿⣿⣿⢕⢱⣿⣿⣿⣿⣿⣿⣿⣿⣿⣿⣿⣿⣿⣿⣿⣿⣧⢕⢕⠕⠕⠞⢟⢟⢕⢕⢕⠕⢕⢕⢕⢕⢕⢕⢕⢕⢏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⢏⣷⣇⢞⢟⣽⣿⡿⡫⢇⢕⢕⢕⢜⢿⣸⣿⣿⣿⢇⢡⢰⢇⣿⣿⣿⣿⣿⣿⣿⡟⢕⢕⢕⢕⢜⢟⣹⣿⣿⣿⡟⢕⣼⣿⣿⣿⣿⣿⣿⣿⣿⣿⣿⣿⣿⣿⣿⣿⣿⣿⢕⠁⠕⢕⢕⢕⠕⠕⢕⢕⣧⡕⣵⢕⠕⢕⢕⢕⢕⢕⢕⢕⢕⢕⣾⣿⣿⣿⣿⣿⣿⣿⣿⣿⣿⣿⣿⣿⣿⣿⣿⣿⣿⣿⣿⣿⣿⣿⣿⣿⣿⣿⣿⣿⣿⣿⣿⣿⣿⣿⣿⣿⣿⣿⣿⣿⣿⣿⣿⣿⣿⣿⣿⣿⣿⣿⣿⣿⣿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⣼⣿⣿⡇⢚⠿⠿⢿⠿⣷⢕⢕⢕⢕⢇⣿⣿⣿⣿⢕⠜⢔⣸⣿⣿⣿⣿⣿⣿⡟⢕⢕⢕⢕⡇⢕⢺⡏⢝⢝⢿⢇⢱⣿⣿⡿⣻⣿⣿⣿⣿⣿⣿⣿⣿⣿⣿⣿⣿⡧⡟⢕⢑⢄⢄⢄⢄⢀⢔⢕⢕⢸⡇⣿⡕⢕⣕⢕⢕⢕⢕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⣾⣿⡗⢜⢅⢕⢕⢕⢕⢕⢕⢕⢕⢕⢕⢸⣿⣿⣿⡇⠕⢕⢕⣿⣿⣿⣿⣿⣿⣿⡇⢕⢕⢕⢸⡇⢸⣿⣷⣕⢕⢕⢕⢈⣿⣿⢇⣿⣿⣿⣿⣿⣿⣿⣿⣿⣿⣿⣿⣿⡟⢕⢕⢕⠑⠕⠕⢕⢕⢕⢕⢰⢜⣷⢹⡇⢕⡹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⣧⢕⢪⡺⡷⡕⢕⢕⢕⢕⢕⢕⣾⣿⣿⣿⡇⢡⢕⣸⣿⣿⣿⢿⣿⣿⣿⣇⣕⣾⢕⣸⢕⣿⣿⣿⣿⣿⣿⢕⢕⣿⡟⢕⣿⣿⣿⣿⣿⣿⣿⣿⣿⣿⣿⣿⣿⡇⢕⢕⢸⣷⣷⣷⡕⢕⢕⢕⣿⡕⣿⢸⣿⢕⢕⢧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⢻⢿⣿⣿⣿⣿⡿⢿⣿⣿⣿⣿⣿⣿⣿⣿⣿⣿⣿⣿⣿⣿⣿⣿⣿⣿⣿⣿⣿⣿⣿⣿⣿⣿⣿⣿⣿⣿⡿⢿⣟⣿⠀</a:t>
            </a:r>
            <a:br/>
            <a:r>
              <a:t>⣿⣿⡿⢿⣷⣕⢔⢕⢜⢕⣅⡕⢕⢕⢕⣿⣿⣿⣿⣧⡇⢕⣿⣿⣿⡏⣼⣿⣿⣿⣿⣿⣿⢕⡏⢱⣿⣿⣿⣿⣿⣿⢕⢕⣿⢇⢕⣿⣿⣿⣿⣿⣿⣿⣿⣿⣿⣿⣿⣿⡇⢕⢕⢸⣿⣿⣿⣧⢕⢕⢸⣿⡇⡟⣸⣿⢕⢕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⣟⡽⢵⢕⢞⢏⢝⣝⣕⣵⣵⣵⣷⣧⣼⣕⡜⢝⢻⢿⣿⣿⣿⣿⣿⣿⣿⣿⣿⣿⣿⣿⣿⣿⣿⣿⣿⣿⣿⣿⢿⢿⢿⢟⢟⣏⣹⣽⣽⣷⣾⣿⣿⣿⣿⠀</a:t>
            </a:r>
            <a:br/>
            <a:r>
              <a:t>⢿⡜⢇⢕⢝⢿⢇⢕⣵⡿⢟⢕⢕⢕⢸⣿⣿⡇⣿⣿⡎⢸⣿⣿⡿⢕⣿⣿⣿⣿⣿⣿⡟⢕⡟⣸⣿⣿⣿⣿⣿⣿⢕⢕⡏⢕⢕⣿⣿⣿⢸⣿⣿⣿⣿⣿⣿⣿⡿⣿⢕⢕⢕⣼⣿⣿⣿⣿⢕⢕⢸⣿⣇⡇⣿⣿⢕⡇⢕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⡿⢟⢝⢕⢕⢕⢕⣕⣱⣱⣗⣿⣿⣿⡿⢿⢿⣿⣿⣿⣿⣿⣿⣷⣧⡕⢝⢻⣿⣿⣿⣿⣿⢿⡿⢿⢿⢟⢟⢟⢏⢏⢝⣕⣱⣵⣵⣷⣾⣿⣿⣿⣿⣿⣿⣿⣿⣿⣿⣿⣿⠀</a:t>
            </a:r>
            <a:br/>
            <a:r>
              <a:t>⢜⢜⢱⢕⢕⢕⡕⢼⣿⡇⢕⢕⣱⣵⢸⣿⣿⡇⣿⣿⡇⣿⣿⡿⢕⢸⣿⣿⣿⣿⡏⢿⢇⢕⡇⣽⣵⣵⣵⣵⣵⡇⡃⢸⢕⢕⢕⣿⣿⡏⢕⣿⣿⣿⣿⣿⡿⢻⡇⣿⢕⢕⢕⣝⣝⣝⣍⡟⢕⢕⢜⣿⣧⡇⣿⡇⡕⢔⢔⢀⢸⡕⠑⢕⢝⢻⣿⣿⣿⣿⣿⣿⣿⣿⣿⣿⣿⣿⣿⣿⣿⣿⣿⣿⣿⣿⣿⣿⣿⣿⣿⣿⣿⣿⣿⣿⣿⣿⣿⣿⣿⣿⣿⣿⣿⣿⣿⣿⣿⣿⣿⣿⣿⣿⣿⣽⣭⣿⣿⣿⣿⣟⣻⣿⣿⣿⢿⢿⢿⠿⣿⣿⣿⣿⣿⣿⣿⣿⣿⣿⣿⣿⣿⣿⣿⣿⣿⣿⣿⣿⣿⣿⣿⣿⣿⣿⣿⢟⢝⢕⢕⢕⢕⣱⣵⣿⣿⣿⣿⣿⣿⣿⣿⣿⣿⣿⣿⣿⣷⣷⣷⣷⣷⣵⣵⣵⢕⢕⢕⢕⢕⢕⢕⢕⢕⢕⢕⣱⣷⣾⣿⣿⣿⣿⣿⣿⣿⣿⣿⣿⣿⣿⣿⣿⣿⣿⣿⣿⣿⣿⠀</a:t>
            </a:r>
            <a:br/>
            <a:r>
              <a:t>⢕⢕⢕⢕⢕⢕⢝⢷⣮⣵⣜⢟⢟⢝⢸⣿⣿⡇⢹⡏⢸⣿⣿⢕⢕⢸⣿⣿⣿⣿⢇⡜⡕⢱⡇⣿⣿⣿⣿⣿⣿⡇⣿⡕⣧⣵⡕⢻⣿⡇⢕⢻⣿⣿⣿⣿⡇⢜⢇⡇⢕⢕⣸⣿⣿⣿⣿⢇⢕⢑⢸⣿⣿⢱⣿⡇⡇⣕⢸⢔⢸⡇⠑⢕⠑⢕⣼⣿⣿⣿⣿⣿⣿⣿⣿⣿⣿⣿⣿⣿⣿⣿⣿⣿⣿⣿⣿⣿⣿⣿⣿⣿⣿⣿⣿⣿⣿⣿⣿⣿⣿⣿⣿⣿⣿⣿⣿⣿⣿⣿⣿⣿⣿⣿⣿⣿⣿⣿⣿⣿⣿⣿⣿⣿⣿⣿⣿⣿⣿⣿⣿⣷⣷⣷⣷⣷⣿⣦⣽⣽⣽⣽⣽⣝⣟⣏⣝⣟⡟⢟⢟⢟⢕⢜⢟⢟⢇⢕⢕⢕⢕⢵⢿⢿⢿⢿⢿⢿⢿⢿⢟⢟⢟⢟⢟⢟⢟⢟⢟⢿⢿⣿⣿⣿⣿⣿⣧⢕⢅⡗⢕⢕⢕⢕⢕⣳⣿⣿⣿⣿⣿⣿⣿⣿⣿⣿⣿⣿⣿⣿⣿⣿⣿⣿⣿⣿⣿⣿⣿⣿⠀</a:t>
            </a:r>
            <a:br/>
            <a:r>
              <a:t>⣕⢕⢕⢕⢕⢕⢸⣷⢕⢝⢟⢟⢻⢷⢸⣿⣿⡇⢸⡇⣾⡿⢕⢕⢕⢸⣿⣿⣿⡟⢕⢇⣟⡔⢕⣽⣽⣝⣟⣟⢟⠇⣿⢱⣿⣿⣷⡨⡿⣇⢕⣸⡿⣿⣿⣿⣧⢔⢱⢇⢕⢱⢿⠟⣟⡟⢣⢾⢕⢕⡟⣿⡏⢸⣿⢱⢑⣵⡷⠇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⢇⢕⢕⢕⢕⢕⢕⢕⢕⢕⢕⢕⢕⢕⢕⢕⢕⢕⢕⢕⢕⢕⢕⢕⢕⢕⢕⢕⢕⢕⢕⢕⢕⢜⢜⢕⢕⢕⣱⣾⣿⣿⣿⣿⣿⣿⣿⣿⣿⣿⣿⣿⣿⣿⣿⣿⣿⣿⣿⣿⣿⣿⣿⣿⣿⠀</a:t>
            </a:r>
            <a:br/>
            <a:r>
              <a:t>⣿⣷⣧⡕⢕⢕⢕⢻⣇⢕⢕⢳⢕⢕⢸⣿⣿⡇⢸⢇⡿⢕⢕⢕⢕⢸⣿⣿⣿⢕⢕⠈⠁⠁⢕⠕⠝⠉⠙⠐⠏⢕⢹⡜⣟⣿⣿⣷⡕⠫⢕⢻⣿⢸⣿⣿⣿⢕⢕⢕⢕⠜⠚⢙⢝⢙⠙⢃⠱⢧⢇⢝⢕⢌⢿⢸⢜⢕⢕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⢕⢕⢕⢕⢕⢕⢕⢕⢕⢕⢕⢕⢕⢕⢕⢕⢕⢕⢕⢕⢕⢕⢕⢕⢕⢕⢕⢕⢕⢕⢕⢕⢕⢕⢕⢕⢵⣾⣿⣿⣿⣿⣿⣿⣿⣿⣿⣿⣿⣿⣿⣿⣿⣿⣿⣿⣿⣿⣿⣿⣿⣿⣿⣿⣿⠀</a:t>
            </a:r>
            <a:br/>
            <a:r>
              <a:t>⣿⣿⣿⢟⣕⡕⠅⢔⣜⡇⢕⢇⢕⢕⢸⣿⣿⡇⢜⢸⢇⢕⢕⢕⢕⢸⡟⣿⡇⢕⢕⢔⢕⢕⠕⢐⢄⠁⠀⢀⢀⠁⢕⢻⣾⣿⣿⣿⣿⣵⣼⣷⣿⢱⣟⢿⣿⢕⢑⠁⠀⠐⠀⢀⠔⢔⢄⢀⠁⠕⢔⢕⢕⢕⢇⡏⢜⡕⢇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⢿⢟⢕⢕⢕⢕⢕⢕⢕⢕⢕⢕⢕⢕⢕⢕⢕⢕⢕⢕⢕⢕⢕⢕⢕⢕⢕⢕⢱⢕⢕⢕⠕⢕⢕⢕⢕⢕⢕⢕⢜⢝⢟⢿⢿⢿⢿⢿⢿⣿⣿⡿⢟⢿⢿⢿⢟⢝⢕⢇⢅⢜⢝⢝⢿⣿⣿⣿⠀</a:t>
            </a:r>
            <a:br/>
            <a:r>
              <a:t>⣿⡿⣣⣾⣱⠑⠐⢱⣿⣿⣧⢕⢔⢔⢸⣿⣿⢕⢜⡎⢕⢕⢕⢕⢕⢜⢇⢘⢇⢑⢸⣾⣿⢣⡴⠅⠀⠀⠀⠁⠁⠐⣕⢸⣿⣿⣿⣿⣿⣿⣿⣿⣿⣿⣿⣾⣿⡕⢔⣕⢑⠀⠀⠁⠀⢱⡕⢕⢔⢔⢕⢕⢕⢕⣸⡇⡾⡇⢕⠺⠇⢜⢜⢱⢸⣿⣿⣿⣿⣿⣿⣿⣿⣿⣿⣿⣿⣿⣿⣿⣿⣿⣿⣿⣿⣿⣿⣿⣿⣿⣿⣿⣿⣿⣿⣿⣿⣿⣿⣿⣿⣿⣿⣿⣿⣿⣿⣿⣿⣿⣿⣿⣿⣿⣿⣿⣿⣿⣿⣿⣿⣿⣿⣿⣿⣿⣿⣿⣿⣿⣿⣿⣿⣿⣿⣿⣿⣿⣿⣿⣿⣿⣿⣿⣿⣿⣿⡇⡿⢟⢏⢕⢕⢕⢕⢕⢕⢕⢕⢕⢕⢕⢕⢕⢕⢕⢕⢕⢕⢕⢕⢕⢕⢕⢕⢕⢕⢕⢕⢕⢕⢕⢕⢕⢕⢕⢕⢕⢕⢕⢕⢕⢕⢕⢕⢕⢝⢻⣷⣷⣷⣷⣷⣧⢕⢕⢕⢕⢕⢕⢕⢕⢕⢕⢔⢕⢕⢜⢟⢿⠀</a:t>
            </a:r>
            <a:br/>
            <a:r>
              <a:t>⣫⣾⣟⢖⠑⠀⠀⠕⣿⣿⡟⢕⢕⢕⣿⣿⡿⢕⡕⢕⢕⢕⢕⢕⢕⢕⢕⢕⢕⢱⢸⣿⣿⠀⢔⢀⠀⢀⢄⠀⢔⢔⣿⣷⣿⣿⣿⣿⣿⣿⣿⣿⣿⣿⣿⣿⣿⣾⠁⠁⠀⠀⢔⠀⢀⢸⣿⡟⣱⡗⢕⢕⡸⠱⣿⡇⣿⣧⢐⢀⣔⢕⢱⣵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⢜⢻⢿⣿⣿⣿⡇⢕⢕⢕⢕⢕⢕⢕⢕⢕⢕⢕⢕⢕⢕⢜⠀</a:t>
            </a:r>
            <a:br/>
            <a:r>
              <a:t>⡿⢏⢕⢕⠀⠀⠀⢔⣿⣿⡇⢕⢕⢕⣿⣿⡇⢕⣷⢕⢕⢕⢕⢕⢕⡕⢕⢳⣷⡕⢸⣿⣿⡕⢕⢕⢔⢕⢕⢕⢕⣼⣿⣿⣿⣿⣿⣿⣿⣿⣿⣿⣿⣿⣿⣿⣿⣿⢀⢕⢕⢔⢕⢕⣕⣾⣿⣿⣿⢇⢕⣱⢇⢕⣿⡇⣿⣿⣕⢱⢇⢇⢕⢸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⠑⢝⢿⣿⡇⢕⢕⢕⢕⢕⢕⢕⢕⢕⢕⢕⢕⢕⢕⢕⠀</a:t>
            </a:r>
            <a:br/>
            <a:r>
              <a:t>⣵⢇⢕⠀⠀⠀⢔⢕⢸⣿⢕⢕⢕⢕⣿⣿⢇⣱⣿⢕⢕⢕⢕⢕⢕⢕⢕⢜⢿⣿⣼⣿⡿⢿⣧⣕⢕⢵⢕⣡⣵⣿⣿⣿⣿⣿⣿⣿⣿⣿⣿⣿⣿⣿⣿⣿⣿⣿⣧⡕⢕⢕⢕⣱⣾⢿⣿⣿⢇⢕⣼⢇⢕⢕⣿⡇⢻⣿⣿⡕⢕⡕⢸⢱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⢄⠁⠑⠝⢕⢕⢕⢕⢕⢕⢕⢕⢕⢕⠕⢕⢕⢕⢕⠀⠀</a:t>
            </a:r>
            <a:br/>
            <a:r>
              <a:t>⡏⢕⠑⠀⠀⠁⠑⠁⢜⡇⢕⢕⢱⢸⣿⣿⢕⣿⣿⢕⢕⣧⢕⢕⢕⢕⢕⢕⢾⣿⡇⢿⣷⣵⢕⣝⣩⣭⣵⣿⣿⣿⣿⣿⣿⣿⣿⣿⣿⣿⣿⣿⣿⣿⣿⣿⣿⣿⣿⣿⣕⣕⣙⢝⢕⣿⣿⢏⢕⡵⢕⢅⢕⢕⢸⡇⠘⢟⢏⢕⢱⢇⢕⢕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⠀⠀⠀⠁⠕⢕⢕⢕⢕⢕⢕⢕⢕⢔⢕⢕⢕⠑⠀⠀</a:t>
            </a:r>
            <a:br/>
            <a:r>
              <a:t>⢕⢱⢕⢄⢄⠀⠀⠀⠁⢕⢕⣱⡟⢸⣿⡇⢕⣿⣿⡕⢸⣿⢕⢕⢕⢕⢕⢕⢹⣿⣿⣸⡻⡝⡯⣓⡿⣿⡿⣿⣿⣿⣿⣿⣿⣿⣿⣿⣿⣿⣿⣿⣿⣿⣿⣿⣿⣿⣿⣿⣿⣿⢽⣝⢟⣿⢏⢕⢜⢕⢕⡔⢕⢕⢸⡇⠀⠑⢕⢕⢕⣼⢕⢕⢸⣿⣿⣿⣿⣿⣿⣿⣿⣿⣿⣿⣿⣿⣿⣿⣿⣿⣿⣿⣿⣿⣿⣿⣿⣿⣿⣿⣿⣿⣿⣿⣿⣿⣿⣿⣿⣿⣿⣿⣿⣿⣿⣿⢝⢝⢝⢟⢟⣿⣿⣿⣿⣿⣿⣿⣿⣿⣿⣿⣿⣿⣿⣿⣿⣿⣿⣿⣿⣿⣿⣿⣿⣿⣿⣿⡿⡕⢕⢕⢕⢕⢕⢕⢕⢕⢕⢕⢕⢕⢕⢕⢕⢕⢕⢕⢕⠕⢕⢕⢕⢕⢕⢕⢕⢕⢕⢕⢕⢕⢕⢕⢕⢕⢕⢕⢕⢕⢕⢕⢕⢕⢕⢕⢕⢕⢕⢕⢕⢕⢕⢕⢕⢕⢕⢕⢕⢔⢄⢄⢀⠀⠑⠕⢕⢕⢕⢕⢕⢅⢅⢕⠔⠐⠀⢐⠀</a:t>
            </a:r>
            <a:br/>
            <a:r>
              <a:t>⢱⣿⣷⣕⣕⣕⢔⢄⡀⢕⣱⣿⡇⣿⣿⢕⢕⢾⣿⡇⢕⢻⡇⢕⢕⢕⢕⢕⢜⣿⣿⣿⣿⣷⣾⣿⣿⣿⣿⣿⣿⣿⣿⣿⣿⣿⣿⣿⣿⣿⣿⣿⣯⣿⣿⣿⣿⣿⣿⣿⣿⣿⠅⣖⡱⢇⣱⢇⢕⢕⢱⢇⢜⢕⢸⢇⠀⢀⢕⢕⢕⠕⠕⢕⣸⣿⣿⣿⣿⣿⣿⣿⣿⣿⣿⣿⣿⣿⣿⣿⣿⣿⣿⣿⣿⣿⣿⣿⣿⣿⣿⣿⣿⣿⣿⣿⣿⣿⣿⣿⢿⢿⢟⢟⢝⢝⢕⢕⢕⢕⢕⢕⢕⢕⢕⢕⢕⢕⢕⢜⢝⢝⢝⢝⢝⢝⢝⢝⢟⢟⢟⢟⢟⢟⢟⢟⢻⢿⢿⢟⢕⢻⢧⢕⡕⢕⢕⢕⢕⢕⢕⢕⢕⢕⢕⢕⢕⢕⢕⢕⢕⠀⢕⢕⢕⢕⢕⢕⢕⢕⢕⢕⢕⢕⢕⢕⢕⢕⢕⢕⢕⢕⢕⢕⢕⢕⢕⢕⢕⢕⢕⢕⢕⢕⢕⢕⣕⣕⣕⣕⣵⡕⢕⢕⢕⢕⠀⠀⠀⠁⠑⠑⢕⢕⢕⢕⢕⠕⢝⢕⠀</a:t>
            </a:r>
            <a:br/>
            <a:r>
              <a:t>⣿⣿⣿⣿⣿⣿⣿⣿⢕⢱⣿⣿⢕⣿⡇⢕⢕⢸⣿⣧⢕⢜⣷⡕⢕⢕⢕⢕⢜⢻⣿⣿⣿⣿⣿⣿⣿⣿⣿⣿⣿⣿⣿⣿⣿⣿⣿⣿⣿⣿⣿⣿⣿⣿⣿⣿⣿⣿⣿⣿⣿⣿⣟⣱⣵⣿⢟⢕⢕⢕⣸⢕⢕⢕⢔⢇⢕⠁⢕⢕⠁⢀⠀⢜⣿⡇⣿⣿⣿⣿⣿⣿⣿⣿⣿⣿⣿⣿⣿⣿⣿⣿⣿⣿⣿⣿⣿⣿⣿⣿⣿⣿⢿⢿⢟⢟⢝⢕⢕⢕⢕⢕⢕⢕⢕⢕⢕⢕⢕⢕⢕⢕⢕⢕⢕⢕⢕⢕⢕⢕⢕⢕⢕⢕⢕⢕⢕⢕⢕⢕⢕⢕⢕⢕⢕⢕⢕⢕⢕⢕⢕⢕⢕⢕⢕⢕⢕⢕⢕⠑⢕⢕⢕⢕⢕⢕⢕⢕⢕⢕⢕⢄⢕⢕⢕⢕⢕⢕⢕⢕⢕⢕⢕⢕⢕⢕⢕⢕⢕⢕⣕⣕⣱⣵⣵⣵⣵⣥⣧⢕⢕⢞⢟⢟⢟⢟⢟⢟⢏⢝⢝⢕⢕⢕⢕⠕⠀⠀⠀⠀⠀⠀⠁⢕⢕⢕⢕⢄⠁⢕⠀</a:t>
            </a:r>
            <a:br/>
            <a:r>
              <a:t>⣿⣿⣿⣿⣿⣿⣿⡇⢇⣿⣿⡟⢕⢱⢕⢕⢕⢸⣿⣿⢕⢕⢜⣧⢕⢕⢕⢕⢕⢜⢻⣿⣿⣿⣿⣿⣿⣿⣿⣿⣿⣿⣿⣿⣿⣿⣿⣿⣿⣿⣿⣿⣿⣿⣿⣿⣿⣿⣿⣿⣿⣿⣿⣿⡟⢗⢕⢕⢕⢕⣿⢕⢕⡕⢕⢕⢕⠀⢕⠕⢇⢔⢔⢕⢜⡇⣿⣿⣿⣿⣿⣿⣿⣿⣿⣿⣿⣿⣿⣿⣿⣿⣿⡿⢿⢟⢇⢕⢕⢕⢕⢕⢕⢕⢕⢕⢕⢕⢕⢕⢕⢕⢕⢕⢕⢕⢕⢕⢕⢕⢕⢕⢕⢕⢕⢕⢕⢕⢕⢕⢕⢕⢕⢕⢕⢕⢕⢕⢕⢕⢕⢕⢕⢕⢕⢕⢕⢕⢕⢕⢕⢕⢕⢕⢕⢕⢕⢕⠕⠀⢕⢕⢕⢕⢕⢕⢕⠑⢕⢕⢕⠑⢕⢕⢕⢕⢕⢜⢝⢝⢝⢝⢝⢝⢝⢝⢜⢝⢝⢕⢕⢕⢕⢕⢕⢕⢕⢕⢕⢕⢕⢕⢕⢕⢕⢕⢕⢕⢕⢕⢕⢕⢕⢕⢕⠀⠀⠀⠀⠀⠀⠀⠀⠀⠑⠕⢕⢕⠀⠁⠀</a:t>
            </a:r>
            <a:br/>
            <a:r>
              <a:t>⣿⣿⣿⣿⣿⣿⣿⢕⣼⣿⣿⡇⢕⢜⢕⢕⢕⢕⢻⣿⡇⢕⢕⢝⣇⢕⢕⢕⢕⢕⢕⢻⣿⣿⣿⣿⣿⣿⣿⣿⣿⣿⣿⣿⣿⣿⣿⣿⣿⣿⢿⣿⣿⣿⣿⣿⣿⣿⣿⣿⣿⣿⣿⣷⢎⢕⢕⢕⢕⢡⢟⢕⢕⢕⢕⢕⢕⢕⠀⢳⣾⡇⠇⠑⠑⠁⠁⢜⣿⣿⣿⣿⣿⣿⣿⡿⢿⢟⢟⢏⢝⢕⢕⢕⢕⢕⢕⢕⢕⢕⢕⢕⢕⢕⢕⢕⢕⢕⢕⢕⢕⢕⢕⢕⢕⢕⢕⢕⢕⢕⢕⢕⢕⢕⢕⢕⢕⢕⢕⢕⢕⢕⢕⢕⢕⢕⢕⢕⢕⢕⢕⢕⢕⢕⢕⢕⢕⢕⢕⢕⢕⢕⢕⢕⢕⢕⢕⢕⠀⢕⢕⢕⢕⢕⢕⢕⢕⠀⢕⢕⢕⠀⢕⢕⢕⢕⢕⢕⢕⢕⢕⢕⢕⢕⢕⢕⢕⢕⢕⢕⢕⢕⢕⢕⢕⢕⢕⢕⢕⢕⢕⢕⢕⢕⢕⢕⢕⢕⢕⢕⢕⢕⢕⢕⢕⠀⠀⠀⠀⠀⠀⠀⠀⠀⠀⠀⠁⠕⢕⠀⠀</a:t>
            </a:r>
            <a:br/>
            <a:r>
              <a:t>⣿⣿⣿⣿⣿⣿⢇⢱⣿⣿⣿⡇⢕⢕⢕⢕⢕⢕⢙⣿⣇⢕⢕⢕⢿⣇⢕⢕⢕⢕⢕⢕⢜⢻⣿⣿⣿⣿⣿⣿⣿⣿⣿⣿⣿⣿⣿⣧⡕⢕⢕⣱⣷⣿⣿⣿⣿⣿⣿⣿⣿⣿⢟⢕⢕⢕⢕⢕⢕⢕⢕⢕⢕⢕⢕⢕⠑⢕⠀⠸⠙⠁⠀⠀⠀⠀⠀⢀⢝⢝⢕⢕⢜⢕⢕⢕⢕⢕⢕⢕⢕⢕⢕⢕⢕⢕⢕⢕⢕⢕⢕⢕⢕⢕⢕⢕⢕⢕⢕⢕⢕⢕⢕⢕⢕⢕⢕⢕⢕⢕⢕⢕⢕⢕⢕⢕⢕⢕⢕⢕⢕⢕⢕⢕⢕⢕⢕⢕⢕⢕⢕⢕⢕⢕⢕⢕⢕⢕⢕⢕⢕⢕⢕⢕⢕⢕⢕⢕⠀⢕⢕⢕⢕⢕⢕⢕⠑⠀⠕⢕⢕⠀⠕⢕⢕⢕⢕⢕⢕⢕⢕⢕⢕⢕⢕⢕⢕⢕⢕⢕⢕⢕⢕⢕⢕⢕⢕⢕⢕⢕⢕⢕⢕⢕⢕⢕⢕⢕⢕⢕⢕⢕⢕⢕⠑⠀⢀⢄⢀⠀⠀⠀⠀⠀⠀⠀⠀⠀⠁⠀⠀</a:t>
            </a:r>
            <a:br/>
            <a:r>
              <a:t>⣿⣿⣿⣿⣿⡿⣸⣿⣿⣿⡟⢕⢕⢕⢕⢕⢕⢕⢕⢹⣿⡇⢕⢕⢕⢝⢧⢕⢕⢕⢕⢕⢕⢕⢜⢝⢿⣿⣿⣿⣿⣿⣿⣿⣿⣿⣿⣿⣿⣿⣿⣿⣿⣿⣿⣿⣿⣿⡿⢟⢏⢕⢕⢕⢕⢕⢕⢕⢕⢕⢕⢕⢕⢕⢕⢕⠀⢕⢀⠀⠀⠀⠀⠀⠀⠀⠀⠀⢱⣅⠀⠕⠑⢔⢕⢕⢕⢕⢕⢕⢕⢕⢕⢕⢕⢕⢕⢕⢕⢕⢕⢕⢕⢕⢕⢕⢕⢕⢕⢕⢕⢕⢕⢕⢕⢕⢕⢕⢕⢕⢕⢕⢕⢕⢕⢕⢕⢕⢕⢕⢕⢕⢕⢕⢕⢕⢕⢕⢕⢕⢕⢕⢕⢕⢕⢕⢕⢕⢕⢕⢕⢕⢕⠄⢕⢕⢕⠕⠀⢕⢕⢕⢕⢕⢕⢕⠀⠀⠀⢕⢕⠀⠀⢕⢕⠕⢕⢕⢕⢕⢕⢕⢕⢕⢕⢕⢕⢕⢕⢕⢕⢕⢕⢕⢕⢕⢕⢕⢕⢕⢕⢕⢕⢕⢕⢕⢕⢕⢕⢕⢕⢕⢕⢕⠀⠀⠕⢕⢕⢕⠀⠀⠀⢕⠀⠀⢕⢕⢕⢄⠀</a:t>
            </a:r>
            <a:br/>
            <a:r>
              <a:t>⣿⣿⣿⣿⣿⢣⣿⣿⣿⡟⢕⢕⢕⢕⢕⢕⢕⢕⢕⢕⢛⣿⡕⢕⢕⢕⢕⢕⣕⢕⢕⢕⢕⢕⢕⢕⢕⢕⢝⢻⢿⣿⣿⣿⣿⣿⣿⣿⣿⣿⣿⣿⣿⣿⣿⢿⢟⢝⢕⢕⢕⢕⢑⢕⢕⢕⢕⢕⢕⢕⢕⢕⢕⠕⢕⢕⠀⠁⢕⠀⠀⠀⠀⠀⠀⠀⠀⠀⢅⠈⠁⠀⢕⢕⢕⢕⢕⢕⢕⢕⢕⢕⢕⢕⢕⢕⢕⢕⢕⢕⢕⢕⢕⢕⢕⢕⢕⢕⢕⢕⢕⢕⢕⢕⢕⢕⢕⢕⢕⢕⢕⢕⢕⢕⢕⢕⢕⢕⢕⢕⢕⢕⢕⢕⢕⢕⢕⢕⢕⢕⢕⢕⢕⢕⢕⢕⢕⢕⢕⢕⠁⢕⢕⢄⢕⢕⢕⠀⢄⢕⢕⢕⢕⢕⢕⢕⠀⠀⠀⢕⢕⠀⢕⢕⢕⢔⢕⢕⢕⢕⢕⠕⠑⢕⢕⢕⢕⢕⢕⢕⢕⢕⢕⢕⢕⢕⢕⢕⢕⢕⢕⢕⠕⢕⢕⢕⢕⢕⢕⢕⢕⢕⢕⢕⢀⢀⠀⠀⠀⠁⠀⠀⠀⠕⢕⠀⠀⠁⠁⠁⠀</a:t>
            </a:r>
            <a:br/>
            <a:r>
              <a:t>⣿⣿⣿⣿⢏⣾⣿⣿⢟⢕⢕⢕⢕⢕⢕⢕⢕⢕⢕⢕⢕⢜⣷⡕⢕⢕⢔⢕⢕⢕⢕⢕⢕⢕⢕⢕⢕⢕⢕⢕⢕⢜⢝⢻⠿⣿⣿⣿⣿⣿⣿⢿⢟⢝⢕⢕⢕⢕⢕⢕⢕⢕⢕⢕⢕⢕⢕⢕⢕⢕⢕⢕⢕⢀⢕⢕⢀⢄⢕⢀⠀⢀⢀⠀⠀⠀⠀⠀⠀⢕⠀⢕⢕⢕⢕⢕⢕⢕⢕⢕⢕⢕⢕⢕⢕⢕⢕⢕⢕⢕⢕⢕⢕⢕⢕⢕⢕⢕⢕⢕⢕⢕⢕⢕⢕⢕⢕⢕⢕⢕⢕⢕⢕⢕⢕⢕⢕⢕⢕⢕⢕⢕⢕⢕⢕⢕⢕⢕⢕⢕⢕⢕⢕⢕⢕⢕⢕⠑⢕⢕⠀⢕⢕⠑⢕⢕⢕⢄⢕⢕⢕⢅⢕⢕⢕⢕⢔⠀⠀⢕⢕⠀⢕⢕⢕⢕⠅⢕⢕⢕⠕⠀⢕⢕⢕⢕⢕⢕⢕⢕⢕⢕⢕⢕⢕⢕⢕⢕⢕⢕⢕⢕⢄⢕⢕⢕⢕⢕⢕⢕⢕⢕⢕⢕⢕⢕⢕⢕⢔⢔⢔⢄⠀⠀⢕⢕⢄⢄⢔⢔⠀</a:t>
            </a:r>
            <a:br/>
            <a:r>
              <a:t>⣿⣿⣿⢏⣾⣿⣿⢇⢕⢕⢕⢕⢕⢕⢕⢕⢕⢕⢕⢕⢕⢕⢜⢳⡕⢕⢕⢕⢕⢕⢕⢕⢕⢕⢕⢕⢕⢕⢕⢕⢕⢕⢕⢕⢕⢕⢜⢝⢝⢕⢕⢕⢕⢕⢕⢕⢕⢕⢕⢕⢕⢕⢕⢕⢕⢕⢕⢕⢕⢕⢕⢕⢕⢕⠅⢕⢕⢕⢕⢕⢕⢕⢔⢔⢄⢀⠀⠀⠀⠀⢕⢕⢕⢕⢕⢕⢕⢕⢕⢕⢕⢕⢕⢕⢕⢕⢕⢕⢔⢕⢕⢕⢕⢕⢕⢕⢕⢕⢕⢕⢕⢕⢕⢕⢕⢕⢕⢕⢕⢕⢕⢕⢕⢕⢕⢕⢕⢕⢕⢕⢕⢕⢕⢕⢕⢕⢕⢕⢕⢕⢕⢕⢕⢕⢕⢕⢕⠑⢕⢕⠀⢕⠑⠀⢕⢕⠕⢕⢕⢕⢕⢕⠀⢕⢕⢕⢕⠀⠀⠀⢕⠀⢕⢕⢕⢕⠕⠁⠑⠑⠀⢁⢁⢁⢄⢕⢕⢕⢕⢕⢕⢕⠕⢕⢕⢕⢕⢕⢕⢕⢕⢕⢕⠁⢕⠁⠁⢕⢕⢕⢕⢕⢕⢕⢕⢕⢕⢕⢕⢕⠕⢕⢀⠀⠕⢕⢕⢕⢕⢕⠀</a:t>
            </a:r>
            <a:br/>
            <a:r>
              <a:t>⣿⣿⣏⣾⣿⡿⢇⢕⢕⢕⢕⢕⢕⢕⢕⢕⢕⢕⢕⢕⠕⢕⢱⣕⢹⣕⢕⢕⢕⢕⠕⠑⠁⢕⢕⢕⢕⢕⢕⢕⢕⢕⢕⢕⠕⢕⣱⡕⢕⢕⢕⢕⢕⢕⢕⢕⢕⢕⢕⢕⢕⢁⢕⢕⢕⢕⢕⢕⢕⢕⢕⢕⢕⢕⢕⢕⢕⢕⢕⢕⢕⢕⢕⢕⢕⢕⢕⢄⠀⠀⠑⠕⠁⠁⠕⢕⢕⢕⢕⢕⢕⢕⢕⢕⢕⢕⢕⢕⢕⢕⢕⢕⢕⢕⢕⢕⢕⢕⢕⢕⢕⢕⢕⢕⢕⢕⢕⢕⢕⢕⢕⢕⢕⢕⢕⢕⢕⢕⢕⢕⢕⢕⢕⢕⢕⢕⢕⢕⢕⢕⢕⢕⢕⢕⢕⢕⢕⠀⢕⢕⠀⢕⠀⠀⢕⠕⢔⣖⣧⡵⢕⢕⢕⠁⢕⢕⢕⠀⠀⠀⠁⠀⢕⢕⢕⢕⢔⢄⠀⢀⢕⢕⢕⢕⢕⢕⢕⢕⢕⢕⢕⢕⢔⠁⠕⢕⢕⢕⢕⢕⢕⢕⢕⢄⠁⢕⠀⢕⢕⢕⢕⢕⢕⢕⢕⢕⢕⢕⢕⢕⠔⢕⢕⢀⠀⢕⢕⢕⢕⢕⠀</a:t>
            </a:r>
            <a:br/>
            <a:r>
              <a:t>⣿⢟⣾⣿⡟⢕⢕⢕⢕⢕⢕⢕⢕⢕⢕⢕⢕⢕⢕⢕⢕⡷⡇⣿⣷⣜⢣⡕⢑⠁⠀⢀⢕⢕⢕⢕⢕⢕⣑⣥⣷⣷⣷⣷⣷⣿⣿⢇⢕⢕⢕⢕⢕⢕⢕⢕⢕⢕⢕⢕⢕⠕⢕⢕⢕⢕⢕⢕⢡⣷⡆⢕⢕⢕⠑⢕⢕⢕⢕⢕⢕⢕⢕⢕⢕⢕⢕⢕⠀⠀⠀⠀⠀⠀⠀⢕⢕⢕⢕⢕⢕⢕⢕⢕⢕⢕⢕⢕⢕⢕⢕⢕⢕⢕⢕⢕⢕⢕⢕⢕⢕⢕⢕⢕⢕⢕⢕⢕⢕⢕⢕⢕⢕⢕⢕⢕⢕⢕⢕⢕⢕⢕⢕⢕⢕⢕⢕⢕⢕⢕⢕⢕⢕⢕⢕⢕⢔⠀⢕⢕⠀⠑⠀⠀⠕⢔⢁⡉⠙⠙⠑⠑⠔⠕⠁⢕⢕⠀⠀⠀⠀⠀⢕⢱⢁⣕⡕⡕⠀⢕⢕⢕⢕⢕⢕⢕⢕⢕⢕⢕⢕⢕⢕⢕⢄⠁⠑⢕⢕⢕⢕⢕⢕⢕⢔⠀⠀⢕⢕⢕⢕⢕⢕⢕⢄⢕⢕⢕⢕⢕⢕⢕⢕⢕⠀⠑⢕⢕⢕⢕⠀</a:t>
            </a:r>
            <a:br/>
            <a:r>
              <a:t>⢏⣾⣿⡟⢕⢕⢕⢕⢕⢕⢕⢕⢕⢕⢕⢕⢕⢕⢕⢕⢔⢷⣧⢹⣿⣿⡇⢔⠑⢄⠀⠀⢕⢕⢕⢕⢕⣱⣿⣿⣿⣿⣿⣿⣿⣿⣿⠁⠀⠑⠅⢕⢕⢕⢕⢕⢕⢕⢕⢕⢕⢄⢕⢕⢕⢕⢕⢔⢰⣿⡇⢕⢕⢕⠀⢕⢕⠑⠕⠕⢕⢕⢕⢕⠕⠕⠑⠁⠀⠀⠀⠀⠀⠀⠀⠕⢕⢕⢕⢕⢕⢕⢕⢕⢕⢕⢕⢕⢕⢕⢕⢕⢕⢕⢕⢕⢕⢕⢕⢕⢕⢕⢕⢕⢕⢕⢕⢕⢕⢕⢕⢕⢕⢕⢕⢕⢕⢕⢕⢕⢕⢕⢕⢕⢕⢕⢕⢕⢕⢕⢕⢕⢕⢕⢕⢕⠁⠀⢕⢕⠀⠀⠀⠀⢕⠕⢸⣿⢿⢷⠷⢷⣕⢀⠀⠀⢕⢄⠀⠀⠀⠀⣘⣧⣅⡁⢁⢁⢁⢀⢕⢕⢕⢕⢕⢕⢕⢕⠕⢕⢕⢕⢕⢕⢕⢕⢄⠀⠁⠕⢕⢕⢕⢕⢕⢕⢄⢕⢕⢕⢕⢕⠕⢁⢕⢕⢕⢕⢕⢕⢕⢕⢕⢕⢕⠀⢕⢕⢕⢕⠀</a:t>
            </a:r>
            <a:br/>
            <a:r>
              <a:t>⣿⣿⢏⢕⢕⢕⢕⢕⢕⢕⢕⢕⢕⢕⢕⢕⢕⢕⢕⢕⢕⣾⣿⢕⣿⣿⣷⢕⠀⠁⠑⠄⢕⢕⢕⢕⢱⣾⣿⣿⣿⣿⣿⣿⣿⣿⣷⢄⠀⠀⠀⠁⠕⢕⢕⢕⢕⢕⢕⢕⢕⠅⢑⢕⢕⢕⢕⢕⢕⢻⢕⢕⢕⢕⢀⢕⠑⠀⠀⠀⠀⠀⠀⠀⠀⠀⠀⣠⠔⠀⠀⠀⠀⠀⠀⠀⠀⢕⢕⢕⢕⢕⢕⢕⢕⢕⢕⢕⢕⢕⢕⢕⢕⢕⢕⢕⢕⢕⢕⢕⢕⢕⢕⢕⢕⢕⢕⢕⢕⢕⢕⢕⢕⢕⢕⢕⢕⢕⢕⢕⢕⢕⢕⢕⢕⢕⢕⢕⢕⢕⢕⢕⢕⢕⢕⢁⢕⠀⠑⢕⠀⠀⠀⢄⣧⢔⠐⠈⠛⠟⠻⠷⢷⣵⣔⢀⠀⠕⠀⠀⠀⢔⣿⣿⡿⢿⢟⢝⢟⢗⢄⠕⢕⠑⢕⢕⢅⠑⢔⢁⠕⢕⢕⢕⢕⢕⢕⢕⢄⠀⠀⠑⠕⢕⢕⢕⢕⢕⠁⠑⠕⠑⠀⠑⢅⢕⢕⢕⢕⢕⢕⢕⢕⢕⢕⢄⠑⢕⢕⢕⠀</a:t>
            </a:r>
            <a:br/>
            <a:r>
              <a:t>⡿⢝⢕⢕⢕⢕⢕⢕⢕⢕⢕⢕⢕⢕⢕⢕⢕⢕⢕⢕⢕⢛⠿⢕⢹⣿⡿⡇⢕⠀⠀⠀⠀⢕⢕⢕⣼⣿⣿⣿⣿⣿⣿⣿⣿⣿⣿⡇⢕⢀⠀⠀⠀⠀⠁⢕⢕⢕⢕⢕⢕⢄⠑⢁⠕⢕⢕⢕⠕⠃⠕⠅⠁⠑⠕⠁⠀⠀⠀⠀⠀⠀⠀⠀⠀⢀⠔⡱⠕⠀⠀⠀⠀⠀⠀⠀⢄⢕⢕⢕⢕⢕⢕⢕⢕⢕⢕⢕⢕⢕⢕⢕⢕⢕⢕⢕⢕⢕⢕⢕⢕⢕⢕⢕⢕⢕⢕⢕⢕⢕⢕⢕⢕⢕⢕⢕⢕⢕⢕⢕⢕⢕⢕⢕⢕⢕⢕⢕⢕⢕⢕⢕⢕⢕⢕⢅⠕⠀⠀⢕⠀⠀⠀⢡⠕⠀⠀⠄⠐⢐⢀⠀⠀⠙⢿⣧⢀⠀⠔⠀⠀⢕⣿⣿⣷⣿⣿⢿⠟⠟⠟⠔⠕⢔⠀⠕⢕⢕⢄⠁⠄⠁⠕⢕⢕⢕⢕⢕⢕⢔⢀⠀⠀⠀⠁⠑⠑⠑⠁⠀⠀⠀⢄⢔⢕⢕⢕⢕⢕⢕⢕⢕⢕⢕⢕⢕⢀⢕⢕⢕⠀</a:t>
            </a:r>
            <a:br/>
            <a:r>
              <a:t>⢕⢕⢕⢕⢕⢕⢕⢕⢕⢕⢕⢕⢕⢕⢕⢕⢕⢕⢕⢕⢕⢕⢜⢕⢕⢟⢇⢔⢕⢄⠀⠀⠀⠁⢕⢰⣿⣿⣿⣿⣿⣿⣿⣿⣿⣿⣿⣧⢕⢕⢄⠀⠀⠀⠀⠀⠑⢕⢕⢕⢕⢕⢀⢀⢐⠑⠑⠁⠀⢕⢕⢕⠁⠐⠔⢕⠀⠀⠀⠀⠀⠀⠀⢀⣁⣜⡝⠃⠀⠀⠀⠀⠀⠀⠀⠀⠀⢕⢕⢕⢕⢕⢕⢕⢕⢕⢕⢕⢕⢕⢕⢕⢕⢕⢕⢕⢕⢕⢕⢕⢕⢕⢕⢕⢕⢕⢕⢕⢕⢕⢕⢕⢕⢕⢕⢕⢕⢕⢕⢕⢕⢕⢕⢕⢕⢕⢕⢕⢕⢕⢕⢕⢕⢕⢑⢔⢕⠀⠀⠑⠀⠀⠀⠐⠀⠀⢕⢵⡷⠁⠁⠀⠀⢀⢜⣿⣇⠀⠀⠀⠀⢜⣿⣿⣿⡯⠁⠀⠀⠀⠀⢀⠀⠑⢄⠀⠑⢕⢕⢕⢄⢀⠐⠀⠁⠔⠅⢑⠕⢕⢕⢔⢀⠀⠀⠀⢄⠄⠀⠀⠀⢔⢕⢕⢕⢕⢕⢕⢕⢕⢕⢕⢕⢕⢕⢕⢕⢕⢕⢕⠀</a:t>
            </a:r>
            <a:br/>
            <a:r>
              <a:t>⢕⢕⢕⢕⢕⢕⢕⢕⢕⢕⢕⢕⢕⢕⢕⢕⢕⢕⢕⢕⢕⢕⢕⢕⢕⢕⢕⢕⢕⢕⠀⠀⠀⠀⠁⠸⣿⣿⣿⣿⣿⣿⣿⣿⣿⣿⣿⣿⣷⣵⡕⠀⠀⠀⠀⠀⠀⠀⢕⢕⢕⢕⢕⢕⠑⠀⢔⢄⠀⠀⠀⠀⠕⠕⠀⠕⢔⠀⠀⠀⠀⠀⠀⠔⠕⠑⠀⠀⠀⠀⠀⠀⠀⠀⠀⢔⢕⢕⢕⢕⢕⢕⢕⢕⢕⢕⢕⢕⢕⢕⢕⢕⢕⢕⢕⢕⢕⢕⢕⢕⢕⢕⢕⢕⢕⢕⢕⢕⢕⢕⢕⢕⢕⢕⢕⢕⢕⢕⢕⢕⢕⢕⢕⢕⢕⢕⢕⢕⢕⢕⢕⢕⢕⢕⢕⢕⠀⠀⠀⠀⠀⠀⠀⡧⢀⢔⢕⢀⢕⢀⢀⢄⠀⢸⣿⣿⣿⡕⠀⢀⠀⠀⣿⣿⣟⣱⣧⡵⣷⡷⠁⠀⠁⠀⠀⠐⢄⠀⠁⠕⢕⢕⢔⢀⠁⠐⠄⢄⢁⢀⢀⢅⢅⢔⢄⠀⠑⢀⠀⠀⢄⢕⢕⢕⢕⢕⢕⢕⢕⢕⢕⢕⢕⢕⢕⢕⢕⠁⢕⢕⠀</a:t>
            </a:r>
            <a:br/>
            <a:r>
              <a:t>⣷⣵⣾⣿⣿⣿⣿⣿⣿⣿⣿⣿⣿⣿⣿⣷⣵⣵⣕⢕⢕⢕⢽⣿⣧⢱⡜⢿⣧⣵⣕⢀⢀⠀⠀⢀⢜⣿⣟⣻⢿⣿⣿⣿⣿⣿⣿⣿⣿⣿⣟⢀⢀⠀⠀⠀⠀⠀⠀⢕⢕⢕⢕⢕⢀⠀⠕⠑⠀⠀⠀⠀⠀⠀⠀⠀⠀⠁⠀⠀⠀⠀⠀⠀⠀⠀⠀⠀⠀⠀⠀⠀⠀⢀⢄⢕⢕⢕⢕⢕⢕⢕⢕⢕⢕⢕⢕⢕⢕⢕⢕⢕⢕⢕⢕⢕⢕⢕⢕⢕⢕⢕⢕⢕⢕⢕⢕⢕⢕⢕⢕⢕⢕⢕⢕⢕⢕⢕⢕⢕⢕⢕⢕⢕⢕⢕⢕⢕⢕⢕⢕⢕⢕⢕⢕⠕⠀⠀⠀⠀⠀⠀⠀⢻⣧⣄⣿⣧⢕⢹⢇⠁⣠⣿⣿⣿⣿⡇⠀⢱⠀⢔⣿⣿⣿⣿⣿⡇⠀⢔⢀⠄⢀⠑⠀⢀⣕⡕⢀⠀⠀⠑⠕⢕⢕⠄⠀⠀⠑⠑⠁⠑⠑⠁⠑⠀⠀⠁⠑⠔⠕⢕⢕⢕⢕⢕⢕⢕⢕⢕⠑⢕⢕⢕⢕⢕⢕⠀⢕⢕⠀</a:t>
            </a:r>
            <a:br/>
            <a:r>
              <a:t>⣿⣿⣿⣿⣿⣿⣿⣿⣿⣿⣿⣿⣿⣿⣿⣿⣿⣿⣿⣧⣇⠘⢜⣿⣿⣧⢿⣮⣿⣿⣿⣧⢕⢕⢕⢕⢕⢜⣿⣿⣿⣿⣿⣿⣿⣿⣿⣿⣿⣿⣿⠁⢕⠀⠀⠀⢀⠀⠀⠁⢕⢕⢕⢕⢕⢄⢀⠀⠀⢄⢀⠀⠀⠀⠀⠀⠀⠀⠀⠀⠀⠀⠀⠀⠀⠀⢠⢀⠀⢀⢀⢕⢕⢕⢕⢕⢕⢕⢕⢕⢕⢕⢕⢕⢕⢕⢕⢕⢕⢕⢕⢕⢕⢕⢕⢕⢕⢕⢕⢕⢕⢕⢕⢕⢕⢕⢕⢕⢕⢕⢕⢕⢕⢕⢕⢕⢕⢕⢕⢕⢕⢕⢕⢕⢕⢕⢕⢕⢕⢕⢕⢕⢕⢕⠑⠀⠀⠀⠀⠀⠀⠀⠀⢘⠽⢻⢟⢿⣿⣧⣵⣾⣿⣿⣿⣿⡿⠇⢄⣾⣕⣼⣿⣿⣿⣿⣿⣿⣔⢕⢝⢽⢕⠂⣠⣾⣿⡿⠁⢄⣦⣄⢀⠀⠑⠀⠀⠀⠀⠀⠀⠀⠀⠀⠀⠀⠀⠀⠀⠀⠀⠀⠁⠁⢁⢕⢕⠀⢕⢕⢕⢕⢕⢕⢕⢕⢕⠔⢕⢕⠀</a:t>
            </a:r>
            <a:br/>
            <a:r>
              <a:t>⣿⣿⣿⣿⣿⣿⣿⣿⣿⣿⣿⣿⣿⣿⣿⣿⣿⣿⣿⣿⣿⣦⣵⡹⣿⣿⡝⢿⣿⣿⣿⣿⣧⡕⢕⢕⢕⢕⢜⢿⣿⣿⣿⣿⣿⣿⣿⣿⣿⣿⡏⢕⢕⠔⢀⢔⠀⠀⠀⠀⠑⢕⢕⢕⠑⠕⠀⠀⠀⢄⢀⠀⠀⠀⠀⠀⠀⠀⠀⠀⠀⠀⠀⠀⠀⠑⢸⢕⢕⢕⢕⢕⢕⢕⢕⢕⢕⢕⢕⢕⢕⢕⢕⢕⢕⢕⢕⢕⢕⢕⢕⢕⢕⢕⢕⢕⢕⢕⢕⢕⢕⢕⢕⢕⢕⢕⢕⢕⢕⢕⢕⢕⢕⢕⢕⢕⢕⢕⢕⢕⢕⢕⢕⢕⢕⢕⢕⢕⢕⢕⢕⢕⢕⢄⢄⢄⢔⢔⢷⢔⠀⠀⠀⠁⠇⢕⢕⢕⢜⢝⢙⣿⣿⣿⣿⣽⣤⣴⣿⣿⣿⣿⣿⣿⣿⣿⣿⣿⣿⣷⣧⣵⣴⣾⣿⣿⣿⣷⣶⣿⣿⣿⣿⣶⣄⡀⢀⠀⠀⠀⠀⠕⢕⢔⢔⢄⢔⢔⢔⢔⢔⢔⢕⢕⢕⢕⢕⠀⢕⢕⢕⢕⢕⢕⢕⢕⢕⠀⢕⢕⠀</a:t>
            </a:r>
            <a:br/>
            <a:r>
              <a:t>⣿⣿⣿⣿⣿⣿⣿⣿⣿⣿⣿⣿⣿⣿⣿⣿⣿⣿⣿⣿⣿⣿⣿⣷⡹⣿⣿⣈⣿⣿⣿⣞⢿⣷⡕⢕⢕⢕⢕⢜⢿⣿⣿⣿⣿⣿⣿⣿⣿⣿⢇⢕⢕⢄⢕⠁⠀⠀⠀⠀⠀⢕⢕⠁⠀⠀⠀⠀⠕⠑⠁⠀⠀⠁⠀⠀⠀⠀⠀⠀⠀⠀⠀⠀⠀⠀⢸⢕⢕⢕⢕⢕⢕⢕⢕⢕⢕⢕⢕⢕⢕⢕⢕⢕⢕⢕⢕⢕⢕⢕⢕⢕⢕⢕⢕⢕⢕⢕⢕⢕⢕⢕⢕⢕⢕⢕⢕⢕⢕⢕⢕⢕⢕⢕⢕⢕⢕⢕⢕⢕⢕⢕⢕⢕⢕⢕⢕⢕⢕⢕⢕⢕⢕⢕⢕⢕⢕⣥⣵⣶⡄⠀⠀⠀⢕⢕⢕⢕⢕⢕⠕⣾⣿⣿⣿⣿⣿⣿⣿⣿⣿⣿⣿⣿⣿⣿⣿⣿⣿⢿⢝⢝⢝⢟⢟⢕⢜⢻⢻⣿⣿⣿⣿⣿⣿⣿⠑⠀⢀⢄⢄⢄⢀⢅⢕⢕⢕⢕⢕⢕⢕⢕⢕⢕⢕⢕⠑⠀⢕⢕⢕⢕⢕⢕⢕⢕⢕⢀⢕⢕⠀</a:t>
            </a:r>
            <a:br/>
            <a:r>
              <a:t>⣿⣿⣿⣿⣿⣿⣿⣿⣿⣿⣿⣿⣿⣿⣿⣿⣿⣿⣿⣿⣿⣿⣿⣿⡇⢹⣿⣷⣿⣿⣿⣿⣯⣻⣷⡕⢕⢕⢕⢕⢜⢿⣿⣿⣿⣿⣿⣿⣿⣿⢕⢕⠑⠁⠀⠀⠀⠀⠀⠀⠀⠀⠁⠀⠀⠀⠀⠀⢀⢀⠀⠀⠀⠀⢕⠀⠀⠀⢕⢔⢀⠀⠀⠀⠀⠀⠘⢕⢕⢕⢕⢕⢕⢕⢕⢕⢕⢕⢕⢕⢕⢕⢕⢕⢕⢕⢕⢕⢕⢕⢕⢕⢕⢕⢕⢕⢕⢕⢕⢕⢕⢕⢕⢕⢕⢕⢕⢕⢕⢕⢕⢕⢕⢕⢕⢕⢕⢕⢕⢕⢕⢕⢕⢕⢕⢕⢕⢕⢕⢕⢕⢕⢕⢕⢕⢕⢕⣵⣷⣿⣿⣔⢀⠁⢔⢕⢕⢕⢕⢕⣈⣿⣿⣿⣿⢿⣿⣿⣿⣿⣿⣿⣿⣿⣿⣿⣿⡏⢕⢕⢕⢕⢕⢕⢕⢕⢕⢕⢕⢹⣿⣿⣿⣿⡿⠑⠀⢄⢕⢕⢕⢕⢕⢕⢕⢕⢕⢕⢕⢕⢕⢕⢕⢕⢕⢕⠀⠀⢕⢕⠕⢕⢕⢕⢕⢕⠕⢕⢕⢕⠀</a:t>
            </a:r>
            <a:br/>
            <a:r>
              <a:t>⣿⣿⣿⣿⣙⣻⢿⣿⣿⣿⣿⣿⣿⣿⣿⣿⣿⣿⣿⣿⣿⣿⣿⣿⢕⢕⢜⣿⣿⣿⣿⣿⣿⣷⣝⢿⡕⢕⢕⢕⢕⢜⢻⣿⣿⣿⣿⣿⣿⡏⢕⠁⠀⠀⠀⠀⠀⠀⠀⠀⠀⢀⢔⠁⠀⠀⠀⢔⢕⠑⠀⢀⠀⠀⠀⠀⠀⠀⢕⢕⢕⢄⠀⠀⠀⠀⠀⠑⢕⢕⢕⢕⢕⢕⢕⢕⢕⢕⢕⢕⢕⢕⢕⢕⢕⢕⢕⢕⢕⢕⢕⢕⢕⢕⢕⢕⢕⢕⢕⢕⢕⢕⢕⢕⢕⢕⢕⢕⢕⢕⢕⢕⢕⢕⢕⢕⢕⢕⢕⢕⢕⢕⢕⢕⢕⢕⢕⢕⢕⢕⢕⢕⢕⢕⢕⢕⠝⢍⢝⢿⣿⣿⣷⣔⢱⣕⣕⣕⣵⣾⣿⣿⣿⣿⣿⢡⣿⣿⣿⣿⣿⣿⣿⣿⣿⣿⣿⡇⢕⢕⢕⢕⢕⢕⢕⢕⢕⢕⢕⣼⣿⣿⣿⡿⠑⢔⢔⢕⢕⢕⢕⢕⢕⣕⡕⢕⢕⠕⢕⢕⢕⢕⢕⢕⢕⢕⠀⠀⢕⢕⢄⢕⢕⢕⢕⢕⢀⢕⢑⠔⠀</a:t>
            </a:r>
            <a:br/>
            <a:r>
              <a:t>⣿⣿⣿⣿⣿⣿⣇⣀⡊⢽⢟⠿⣿⣿⣿⣿⣿⣿⣿⣿⣿⣿⣿⣿⢕⢕⢕⢜⢻⣿⣿⣿⣿⣿⣿⣿⣿⡕⢕⢕⢕⢕⢕⢻⣿⣿⢿⢟⢻⢕⠁⠀⠀⠀⠀⠀⠀⠀⠀⠀⢔⢕⢕⢔⢄⢀⢀⠀⢁⠀⠀⠀⠀⢄⣔⣔⣔⣔⣷⣧⡕⢕⢕⢀⠀⠀⠀⠀⢕⢕⢕⢕⢕⢕⢕⢕⢕⢕⢕⢕⢕⢕⢕⢕⢕⢕⢕⢕⢕⢕⢕⢕⢕⢕⢕⢕⢕⢕⢕⢕⢕⢕⢕⢕⢕⢕⢕⢕⢕⢕⢕⢕⢕⢕⢕⢕⢕⢕⢕⢕⢕⢕⢕⢕⢕⢕⢕⢕⢕⢕⢕⢕⢕⢕⢕⢕⠕⠀⠁⠀⠹⢿⣿⣿⡔⣿⣿⣿⣿⣿⣿⣿⣿⣿⣿⣿⣿⣿⣿⣿⣿⣿⣿⣿⣿⣿⣿⣿⣷⣕⡕⢕⢕⢕⢕⢕⠕⣱⣼⣿⣿⣿⣿⢣⢕⢕⢕⢕⢕⢸⢦⠿⣿⢯⠇⠑⢕⢕⢕⢕⢕⢕⢕⢕⢕⠁⠀⠀⢕⢕⢕⢕⢕⢕⢕⠁⢕⢅⢕⢀⠀</a:t>
            </a:r>
            <a:br/>
            <a:r>
              <a:t>⣿⣿⣿⣿⣿⣿⣿⣿⣾⣧⣅⣑⡴⢝⢻⣿⣿⣿⣿⣿⣿⣿⣿⡇⢕⢕⢕⢕⢕⢝⢿⣿⣿⣿⣿⣿⣿⣿⢷⢧⢵⢵⢵⢕⢻⢕⢕⣵⡕⢕⠀⠀⠀⠀⠀⠀⠀⠀⠀⠀⠕⢕⢑⢕⢕⢜⢕⢕⢕⠀⠀⢀⠀⢱⣿⣿⡿⢻⢝⣕⣺⣕⡕⢕⠀⠀⠀⠐⡕⢕⢕⢕⢕⢕⢕⢕⢕⢕⢕⢕⢕⢕⢕⢕⢕⢕⢕⢕⢕⢕⢕⢕⢕⢕⢕⢕⢕⢕⢕⢕⢕⢕⢕⢕⢕⢕⢕⢕⢕⢕⢕⢕⢕⢕⢕⢕⢕⢕⢕⢕⢕⢕⢕⢕⢕⢕⢕⢕⢕⢕⢕⢕⢕⢕⢕⠑⠀⠀⠀⢀⣵⣧⢝⢿⣇⢻⣿⣿⣿⣿⣿⣿⣿⣿⣿⣿⣿⣿⣿⣿⣿⣿⣿⣿⣿⣿⣿⣿⣿⣿⣿⣷⣷⣷⣷⣷⣾⣿⣿⣿⣿⣿⢏⢕⢕⢕⠕⠕⠕⠕⠕⢘⢕⢔⠀⢔⢕⢕⢕⢕⢕⢕⢕⢕⢕⠀⠀⠀⢕⢕⠑⢕⢕⠕⠀⢐⢔⢕⠁⠐⠀</a:t>
            </a:r>
            <a:br/>
            <a:r>
              <a:t>⣿⣿⣿⣿⣿⣿⣿⣿⣿⣿⣿⣿⣷⣆⣤⣄⡻⣿⣿⣿⣿⣿⣿⢇⢕⢕⢕⢕⢕⢕⢜⢻⣿⣿⣿⣿⣿⣿⡇⢕⢕⢕⢕⢕⢕⠕⣿⣿⢕⠕⠀⠀⠀⠀⠀⠀⠀⠀⠀⠀⢑⢑⢑⠑⢑⢑⢑⢑⢑⠀⢀⢔⢄⠘⢯⣗⣦⣤⣾⣿⣿⣿⡧⢕⠀⠀⠀⠀⢹⡕⢕⢕⢕⢕⢕⢕⢕⢕⢕⢕⢕⢕⢕⢕⢕⢕⢕⢕⢕⢕⢕⢕⢕⢕⢕⢕⢕⢕⢕⢕⢕⢕⢕⢕⢕⢕⢕⢕⢕⢕⢕⢕⢕⢕⢕⢕⢕⢕⢕⢕⢕⢕⢕⢕⢕⢕⢕⢕⢕⢕⢕⢕⢕⢕⠑⠀⠀⠀⢄⢕⣿⢇⢇⢕⣧⢜⢻⢟⢏⣼⣿⣿⣿⣿⣿⣿⣿⣿⣿⣿⣿⣿⣿⣿⣿⣿⣿⣿⣿⣿⣿⣿⣿⣿⣿⣿⣿⣿⣿⣿⡯⢏⢕⢕⠕⠀⠀⠀⠀⠀⢔⢕⢕⠀⢀⢕⢕⢕⢕⢕⢕⢕⢕⢕⠀⠀⠀⠀⢕⢕⠀⠀⢁⢄⢔⢕⢕⠁⠀⠀⠀</a:t>
            </a:r>
            <a:br/>
            <a:r>
              <a:t>⣿⣿⣿⣿⣿⣿⣿⣿⣿⣿⣿⣿⣿⣿⣿⣿⣿⣿⣿⣿⣿⣿⣿⡕⢕⠕⢕⢕⢕⢕⢕⢕⢿⣿⣿⣿⣿⣿⣿⢕⢕⢕⢕⢕⢕⢕⢻⣿⠕⠀⢀⠀⢀⢄⢔⢔⢄⠀⠀⠀⢕⢕⢕⢕⠕⠕⠕⢕⢕⢕⢕⢕⠁⠀⢘⢿⣿⣿⣿⣿⣿⣿⣿⢕⠀⠀⠀⠀⠑⢕⢕⢕⢕⢕⢕⢕⢕⢕⢕⢕⢕⢕⢕⢕⢕⢕⢕⢕⢕⢕⢕⢕⢕⢕⢕⢕⢕⢕⢕⢕⢕⢕⢕⢕⢕⢕⢕⢕⢕⢕⢕⢕⢕⢕⢕⢕⢕⢕⢕⢕⢕⢕⢕⢕⢕⢕⢕⢕⢕⢕⢕⢕⢕⠁⠀⠀⠀⢄⢕⢑⣹⢕⣡⢞⢏⢕⢕⢕⣴⣿⣿⣿⣿⣿⣿⢇⢔⢜⢝⢿⣿⣿⣿⣿⣿⣿⣿⣿⣿⣿⣿⣿⣿⣿⣿⣿⣿⣿⡿⢟⢕⢕⠕⠁⠀⠀⠀⠀⠀⢕⢕⢕⠁⢀⢕⢕⢕⢕⢕⢕⢕⢕⢕⠑⠀⠀⠀⠀⢕⢕⠀⠀⠀⢕⠕⠁⠀⠀⠀⢄⠀</a:t>
            </a:r>
            <a:br/>
            <a:r>
              <a:t>⣿⣿⣿⣿⣿⣿⣿⣿⣿⣿⣿⣿⣿⣿⣿⣿⣿⣿⣿⣿⣿⣿⣿⣷⣶⣶⣧⣥⣤⣑⣑⣑⣉⣿⣿⣿⣿⣿⣿⢕⢕⢕⢕⢕⢕⢕⠔⡇⠁⠁⠀⠐⢕⠑⠑⠑⠁⠀⠀⠀⠑⠑⠑⠀⠀⠀⠀⠁⢕⢕⢕⠁⠀⢕⢕⢜⢻⢟⣛⣹⣽⣷⣷⡇⢕⠀⠀⠀⠀⠀⢕⢕⢕⢕⢕⢕⢕⢕⢕⢕⢕⢕⢕⢕⢕⢕⢕⢕⢕⢕⢕⢕⢕⢕⢕⢕⢕⢕⢕⢕⢕⢕⢕⢕⢕⢕⢕⢕⢕⢕⢕⢕⢕⢕⢕⢕⢕⢕⢕⢕⢕⢕⢕⢕⢕⢕⢕⢕⢕⢕⢕⢕⠁⠀⠀⠀⣰⣧⣕⣵⣿⡿⢕⢕⢕⢕⢕⢜⢻⣿⣿⣿⣿⣿⣿⣕⢕⣕⣱⣾⣿⣿⣿⣿⣿⣿⣿⣿⣿⣿⣿⣿⣿⣿⣿⣿⢫⢏⢜⢕⢑⠁⠀⠀⠀⠀⠀⠀⢔⢕⢕⠕⠀⢕⢕⢕⢕⢕⢕⢕⢕⢕⠁⠀⠀⠀⠀⠀⢕⢕⢕⠀⠀⠀⠀⠀⢀⢄⢕⢕⠀</a:t>
            </a:r>
            <a:br/>
            <a:r>
              <a:t>⣿⣿⣿⣿⣿⣿⣿⣿⣿⣿⣿⣿⣿⣿⣿⣿⣿⣿⣿⣿⣿⣿⣿⣿⣿⣿⣿⣿⣿⣿⣿⣿⣿⣿⣿⣿⣿⣿⣿⣷⣕⠕⢕⢕⠅⢱⡜⠕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⢇⠑⠑⢕⢕⢕⢕⢕⢕⢝⢿⣿⣿⣿⣿⣿⣿⣿⣿⣿⣿⣿⣿⣿⣿⣿⣿⣿⣿⣿⣿⣿⢿⢏⢉⢝⢕⢕⢁⢕⢕⠀⠀⠀⠀⢀⠕⢔⢕⢕⢕⠀⢕⢕⢕⢕⢕⢕⢕⢕⢕⠁⠀⠀⠀⠀⠀⠀⢕⢕⢕⠀⠀⠀⢕⢕⢕⢕⢕⢕⠀</a:t>
            </a:r>
            <a:br/>
            <a:r>
              <a:t>⣿⣿⣿⣿⣿⣿⣿⣿⣿⣿⣿⣿⣿⣿⣿⣿⣿⣿⣿⣿⣿⣿⣿⣿⣿⣿⣿⣿⣿⣿⣿⣿⣿⣿⣿⣿⣿⣿⣿⣿⣿⣿⣿⣶⣶⣿⣷⢅⢔⢕⢕⢕⢕⢕⢕⢕⢕⢕⢕⢕⢕⢕⢕⢕⢕⠀⠀⠀⠀⠀⠀⠀⢕⢕⢕⢕⢕⢕⢕⢕⢕⢕⢑⢑⠁⠀⠀⠀⢄⢕⢕⢕⢕⢕⢕⢕⢕⢕⢕⢕⢕⢕⢕⢕⢕⢕⢕⢕⢕⢕⢕⢕⢕⢕⢕⢕⢕⢕⢕⢕⢕⢕⢕⢕⢕⢕⢕⢕⢕⢕⢕⢕⢕⢕⢕⢕⢕⢕⢕⢕⢕⢕⢕⢕⢕⢕⢕⢕⢕⢕⠕⠀⠀⠀⣱⡏⢕⢕⢕⢕⠀⠀⢔⢕⢕⢕⢕⢕⢕⢕⢕⢝⢿⣿⣿⣿⣿⣿⣿⣿⣿⣿⣿⣿⣿⣿⣿⣿⣿⢿⡏⢎⢔⢕⢕⢕⢕⠕⢕⢕⢕⢄⢄⢄⢄⢕⢔⢕⢕⢕⠑⢄⢕⢕⢕⢕⢕⢕⢕⠑⠀⠀⠀⠀⠀⠀⠀⠀⢕⢕⢕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⢔⢕⢕⢕⢕⢕⢕⢕⢕⢕⢕⢕⢝⢹⣿⣿⣿⣿⣿⣿⣿⣿⣿⢿⢟⢟⢝⢑⢕⢕⢕⢕⢕⢕⢕⢕⢕⢕⢕⢕⠀⢕⢕⢕⢕⢕⢕⢕⢕⠀⢕⢕⢕⢕⢕⢕⢕⠁⠀⠀⠀⠀⠀⠀⠀⠀⠀⢕⢕⢕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⢕⢕⢕⢕⢕⢕⢕⢕⢕⢕⢕⢕⢕⠀⢅⢕⢻⠺⢇⢇⢔⢕⢕⢕⢔⢕⢕⢕⢕⢕⢕⢕⢕⢕⢕⢕⢑⢕⢕⢕⢀⢕⢕⢕⢕⢕⢕⢕⠁⢔⢕⢕⢕⢕⢁⠑⠀⠀⠀⠀⠀⠀⠀⠀⠀⠀⠀⠑⢕⢕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⢑⠀⢕⢕⢕⢕⢕⢕⢕⢕⢕⢕⢕⢕⢄⠀⠀⢕⢕⢕⢕⢕⢕⢕⢕⢕⢕⢕⢕⢕⢕⢕⢕⢕⢕⢕⢕⢕⢕⠀⢕⢕⢕⢕⢕⢕⢕⢕⢕⠑⢀⢕⢕⢕⢕⠀⠀⠀⠀⠀⠀⠀⠀⠀⠀⠀⠀⠀⠔⢐⢕⢕⢄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⠄⠀⢄⠕⠕⠑⢐⢔⢕⢕⢕⢕⢕⠔⠕⢕⢕⢕⢕⢕⢕⢕⢕⢕⢕⢕⢕⠀⠀⠁⠕⢕⢕⢕⢕⢕⢕⢕⢕⢕⢕⢕⢕⢕⢕⢕⢕⢕⢕⢕⢕⠀⠀⢕⢕⢕⢕⢕⢕⢕⢕⢕⢕⢕⢕⢕⠁⢄⢄⠀⠀⠀⠀⠀⠀⠀⠀⠀⠀⠀⠀⠁⢕⢕⠑⢕⢕⢕⢕⢕⢕⢕⢕⠀</a:t>
            </a:r>
            <a:br/>
            <a:r>
              <a:t>⣿⣿⣿⣿⣿⣿⣿⣿⢿⢿⢿⢿⢿⢿⢿⢿⢿⢿⢿⢿⢿⢿⢿⢿⢿⢿⢿⢿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⠐⠀⢀⠐⠐⠀⠀⢕⢕⢕⢔⢕⢕⢕⢕⠑⠑⢑⢀⠀⢕⢕⢕⢕⢕⢕⢕⢕⢕⢕⢕⢕⠀⠀⠀⠀⠁⠑⠕⢕⢕⢕⢕⢕⢕⢕⢕⢕⢕⢕⢕⢕⢕⠕⠑⠀⠀⠀⠁⢕⢕⢕⢕⢕⢕⢕⢕⢕⢕⠕⠀⠀⠁⠀⠀⠀⠀⠀⠀⠀⠀⠀⠀⠀⠀⠀⠀⠀⠕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⢕⢕⢕⢕⢕⢕⢕⢕⢕⢔⢕⢕⠀⢕⢁⢕⢕⢕⢕⢕⢕⢕⢕⢕⢕⠀⠀⠀⠀⠀⠀⢄⢕⢕⠕⢕⢕⢕⢕⢕⢕⢕⢕⢕⢕⢕⢕⢕⢕⢕⢕⢕⢕⢕⢕⢕⢕⢕⢕⢕⢕⢕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⢅⢀⢄⢁⢀⠀⠀⢕⢕⢕⢕⢕⢕⢕⢕⢕⢕⢕⢄⢕⢔⢕⢄⢕⢕⢕⢕⢕⢕⢡⢱⣷⡕⢄⢀⢀⢀⢀⢀⣱⣷⢞⢗⢃⢕⣕⢜⢕⢝⢝⢕⢕⢕⢔⢕⢕⢑⠑⠁⠁⢔⢕⢕⠕⢕⢕⠀⢕⢕⢕⢀⢀⠔⠄⠀⠀⢔⢕⢄⢄⢔⢕⢕⢕⢔⢀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⢑⠀⠀⢰⢕⢕⢐⣷⡗⢕⢑⡕⢕⢱⣕⡕⢑⡑⢑⢑⢕⢕⢕⢕⢕⢕⢕⢔⢜⢕⢕⢕⣕⡵⢗⣏⣕⣕⣱⣕⢕⢕⢝⢝⢕⢣⡕⢕⢕⠕⠕⢕⢕⢕⢔⢔⢀⠕⢑⢅⠀⢕⢕⢕⢕⢕⢕⢑⢕⢔⢄⢄⢄⢕⢕⢔⢕⢕⢕⠕⠁⠕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⣄⣀⣀⢀⣀⣄⣄⣄⣄⣄⣄⣄⣄⣄⣄⣄⣄⣄⣄⣄⣄⣄⢄⢄⣰⣵⣵⣥⡕⠑⠑⠕⠕⠕⢕⢕⢕⢕⢕⢕⢕⢕⢕⢕⢕⢕⢕⢕⢕⣿⡪⢃⢕⠅⢕⢕⣾⣿⢕⢕⢣⢕⢕⠕⠁⢕⢕⢕⢕⢕⢕⢕⣱⡷⢟⣕⡷⣻⢻⢟⢏⢕⢔⢕⢕⢕⢕⢕⢕⢔⢕⢕⢕⠀⠀⠁⠑⠕⠕⠕⠕⢕⠅⢔⢕⠑⢕⢕⢕⢕⢕⢕⢕⢕⢕⢕⢕⢕⢕⢔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⣻⣯⣿⣏⣸⣷⣿⣽⣵⣷⢕⣿⣿⣧⣼⣿⣷⣵⣿⢿⣿⣿⣧⡇⢇⢕⣱⣷⣷⣤⣿⣷⣾⣷⣧⢄⢄⢹⣿⣿⣿⣧⢔⢄⢀⢀⢀⠀⢀⢀⠀⠁⠁⠁⠁⠁⠅⠕⠕⢕⢕⢘⣿⡇⢕⢕⢕⢕⢕⣿⢏⢕⢕⠸⢕⢕⠀⠀⠕⢕⢕⢕⢕⣱⣾⣧⣾⣻⠿⠝⢕⢕⢕⢕⢕⢕⢕⢅⢑⢕⢕⢕⢕⢕⢕⢕⢔⢀⢀⢀⠀⢕⢕⢕⢕⠕⠕⠑⠀⢕⢕⢕⢕⢕⢕⠕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⠙⠝⢝⢝⢕⢝⢝⢝⢝⢝⢝⢝⢝⢝⢝⢍⢟⢟⣟⣟⣏⣝⣟⣟⣟⣏⣏⣹⣿⣽⣿⡿⢿⣽⣽⣾⣿⡿⣿⣷⣷⢾⢿⣿⣿⣿⣿⣿⣿⢿⡿⡇⢵⢵⣿⣿⡿⢿⣿⣽⣩⣝⣝⣟⢗⢳⢶⢵⣵⣴⣔⣔⡔⢔⢔⢕⢔⢔⢕⢕⢅⢕⢕⢑⢕⢻⠇⢕⢕⢐⢇⢕⢀⠀⠀⢕⢕⢕⣼⣿⣿⢟⢛⢧⢜⢕⣕⠡⢑⢕⢕⢕⢕⢕⢕⢅⢕⢕⢕⢕⢕⢕⢕⢕⢕⢕⢔⢑⢕⢕⢕⢕⢕⠀⠀⢕⢕⢕⢕⢕⢕⣵⣣⢕⢕⢕⢕⢕⢔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⠝⣝⢟⣳⣷⣷⣵⣵⣕⢕⣑⡕⠕⢕⢕⢕⠀⠀⢕⠁⠁⠀⠀⢑⢕⢿⢟⢟⢻⢕⢕⢕⢕⢜⢹⡧⢕⢕⢕⢕⢕⢕⢕⢕⢕⢕⢕⡕⢕⢕⢕⢕⢕⢕⢕⢕⢕⢕⢅⢕⢕⢑⢔⢕⢕⢕⢕⢕⢕⣿⣿⣷⣕⢕⢷⣕⢺⣧⡕⢔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⠙⠚⠊⠙⠙⠓⠑⠛⠛⠛⠛⠛⠓⠓⠚⠛⠛⠛⠛⠛⠛⠛⠛⠛⠛⠛⠛⠛⠛⠛⠛⠛⠙⠙⠙⠙⠐⠑⠑⠑⠀⠑⠑⠀⠐⠀⠐⠑⠑⠑⠑⠑⠑⠑⠑⠘⠑⠑⠑⠛⠃⠑⠃⠑⠑⠑⠑⠑⠑⠑⠑⠓⠓⠃⠑⠑⠓⠑⠑⠑⠑⠑⠑⠑⠑⠘⠑⠑⠑⠑⠚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⡿⣫⣷⣿⣿⣿⡿⣫⣾⣿⣿⣿⣿⣿⣿⣿⣿⣿⡿⣼⣿⣿⣿⣿⢸⣿⣿⣿⣿⣿⣿⣿⣿⣿⣿⣿⣿⣿⣿⣷⡕⢕⢕⢕⢕⢹⣿⣿⣿⣧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⡟⣹⣾⣿⣿⣿⣿⣿⣿⣿⣿⣿⣿⣿⢧⣿⣿⣿⣿⣿⢸⣿⣿⣿⣿⣿⣿⣿⣿⣿⣿⣿⣿⣿⣿⣿⣿⣇⢕⢕⢕⢔⣿⣿⣿⣿⡇⢕⢕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⣫⣾⣿⣿⣿⡿⣫⣾⣿⣿⣿⣿⣿⣿⣿⣿⣿⣿⣿⣿⡿⣼⣿⣿⣿⣿⡇⢸⣿⣿⣿⣿⣿⣿⣿⣿⣿⣿⣿⣿⣿⣿⡞⣿⣿⣧⢕⢕⢕⢽⣿⣿⣿⣧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⣼⣿⣿⣿⣿⢟⣼⣿⣿⡿⢏⣿⣿⣿⢏⣴⣿⣿⣿⣿⣿⢇⣿⣿⣿⣿⣿⡇⣿⣿⣿⣿⣿⣿⣿⣿⣿⣿⣿⣿⣿⣿⣿⣿⣹⣿⣿⢕⢕⢕⢸⣿⣿⣿⣿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⢏⣾⣿⣿⣿⣿⢣⣿⣿⣿⡟⢕⣾⣟⣾⢇⣾⣿⣿⣿⣿⣿⡿⢸⣿⢹⣿⣿⣿⡇⣿⣿⣿⣿⣿⣿⣿⣿⣿⣿⣿⣿⣿⣿⣿⣿⣇⢻⣿⢕⢕⢕⠑⣿⣿⣿⣿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⡏⣞⣿⣿⣿⣿⢣⣿⣿⣿⡟⢕⣼⢏⣾⣷⣿⣿⣿⣿⣿⣿⡿⡇⣾⡿⢸⣿⣿⣿⡇⣿⣿⣿⣿⣿⣿⣿⣿⣿⣿⣿⣿⣿⣿⣿⣿⣿⡕⢻⢕⢕⢕⢕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⡟⢼⣿⣻⣿⣿⢣⣿⣿⣿⡟⢕⣼⢏⣿⣿⣿⣿⣿⣿⣿⣿⡿⢕⢕⣿⡇⢹⢏⢇⣾⡇⢝⢿⣿⣿⣿⣿⣿⣿⣿⣿⣿⣿⣿⣿⣿⣿⣿⡇⢜⢕⢕⢕⢕⣿⣿⣿⣿⡇⢕⢕⢕⡕⢝⢧⢱⢇⢕⣳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⡿⢱⢽⡟⣽⣿⢏⣿⣿⣿⡿⢕⣼⡏⣾⣿⣿⣿⣿⣿⣿⣿⡿⢕⢕⠸⡿⢇⢕⣱⣿⣿⡇⢕⣸⣿⣿⣿⣿⣿⣿⣿⣿⣿⣿⣿⣿⣿⣿⣿⣧⢕⢕⢕⢕⢱⣿⣿⣿⡏⢕⢕⢕⢕⢝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⢿⢟⣫⣽⣕⣜⡝⢇⢕⢜⠑⣿⡏⣼⣿⣿⣿⢕⣸⢿⢸⣿⣿⣿⣿⣿⣿⣿⡟⢕⢕⢕⢜⣱⣵⣾⣿⣿⣿⢕⢱⣿⣿⣿⣿⣿⣿⣿⣿⣿⣿⣿⣿⣿⣿⣿⣿⣿⢕⢕⢕⠕⠸⢟⢟⢕⢕⢕⠕⢕⢕⢕⢕⢕⢕⢜⢕⢏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⢏⣷⣇⢺⢟⣵⣿⡛⢽⢇⢕⢕⢕⢕⢿⢱⣿⣿⣿⡇⠡⣠⢇⣿⣿⣿⣿⣿⣿⣿⡟⢕⢕⢕⢕⢕⢟⢹⣿⣿⣿⣿⢕⣼⣿⣿⣿⣿⣿⣿⣿⣿⣿⣿⣿⣿⣿⣿⣿⣿⣿⢕⠑⠕⢕⢕⢕⠕⠕⢕⢕⣲⡕⣵⢕⠕⢕⢕⢕⢕⢕⢕⢕⢕⢕⣾⣿⣿⣿⣿⣿⣿⣿⣿⣿⣿⣿⣿⣿⣿⣿⣿⣿⣿⣿⣿⣿⣿⣿⣿⣿⣿⣿⣿⣿⣿⣿⣿⣿⣿⣿⣿⣿⣿⣿⣿⣿⣿⣿⣿⣿⣿⣿⣿⣿⣿⣿⣿⣿⣿⡟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⣼⣿⣿⡇⢺⠿⢿⢿⢿⣷⢕⢕⢕⢕⢕⣿⣿⣿⣿⢕⢠⢜⢸⣿⣿⣿⣿⣿⣿⣿⢕⢕⢕⢕⡇⢕⢸⣟⢝⢍⢿⢇⢕⣿⣿⡿⢻⣿⣿⣿⣿⣿⣿⣿⣿⣿⣿⣿⣿⣿⢟⢕⢕⢄⢄⢄⢄⢄⢔⢕⢕⢸⣇⢿⡅⢕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⣾⣿⡏⢃⢑⢕⢕⢕⢕⢕⢕⢕⢕⢕⢕⢰⣿⣿⢻⡏⢕⢕⢇⣿⣿⣿⣿⣿⣿⣿⡇⢕⢕⢕⢸⡏⢸⣷⣷⣕⢕⢕⢕⢸⣿⣿⢇⣿⣿⣿⣿⣿⣿⣿⣿⣿⣿⣿⣿⣿⣿⢕⢕⢕⠑⠕⠕⢕⢕⢕⢕⢰⢜⣿⢸⣗⢕⡜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⣧⢔⢱⢺⠷⢕⢕⢕⢕⢕⢕⢕⣼⣿⣿⣿⡇⢔⢕⢸⣿⣿⣿⢿⣿⣿⣿⣇⣕⣾⢇⢸⢕⣾⣿⣿⣿⣿⣿⢕⢕⢿⡿⢕⣿⣿⣿⣿⣿⣿⣿⣿⣿⣿⣿⣿⣿⡟⢕⢕⢸⣷⣷⣷⡕⢕⢕⢕⣿⡕⣿⢸⣿⢕⢕⢇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⡿⢿⣿⣿⣿⣿⣿⣿⣿⣿⣿⣿⣿⣿⣿⣿⣿⣿⣿⣿⣿⣿⣿⣿⣿⣿⣿⣿⣿⣿⣿⣿⡿⢿⣟⣿⠀</a:t>
            </a:r>
            <a:br/>
            <a:r>
              <a:t>⣿⣿⡿⢿⣷⣕⢕⢕⢕⢕⣕⣕⢕⢕⢕⣿⣿⣿⣿⣇⢕⢕⣿⣿⣿⡏⣼⣿⣿⣿⣿⣿⣿⢇⡟⢱⣿⣿⣿⣿⣿⣿⢕⢕⣺⢇⢕⣿⣿⣿⣿⣿⣿⣿⣿⣿⣿⣿⣿⣿⡇⢕⢕⢸⣿⣿⣿⣷⢕⢕⢕⣿⡇⡿⢸⣿⢕⢕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⣟⢽⢱⢗⢞⢞⢝⣝⣕⣵⣵⣵⣷⣧⣼⣕⡜⢝⢻⢿⣿⣿⣿⣿⣿⣿⣿⣿⣿⣿⣿⣿⣿⣿⣿⣿⣿⣿⣿⣿⢿⢿⢿⢟⢟⣏⣹⣽⣽⣷⣾⣿⣿⣿⣿⠀</a:t>
            </a:r>
            <a:br/>
            <a:r>
              <a:t>⣿⡜⢏⢕⢝⢻⢕⢕⣵⣿⢟⢕⢕⢕⢑⣿⣿⣿⣿⣿⡗⢱⣿⣿⡿⢕⣿⣿⣿⣿⣿⣿⡿⢕⣏⢸⣿⣿⣿⣿⣿⣿⢕⢕⡟⢕⢕⣿⣿⣿⠹⣿⣿⣿⣿⣿⣿⣿⡿⣿⢕⢕⢕⢸⣿⣿⣿⣿⢕⢕⢸⣿⣿⡇⣿⣿⢕⡇⢕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⡿⢟⢝⢕⢕⢕⢕⣕⣱⣱⣞⣿⣿⣿⡿⢿⠿⣿⣿⣿⣿⣿⣿⣷⣧⡕⢝⢻⣿⣿⣿⣿⣿⢿⡿⢿⢿⢟⢟⢟⢏⢏⢝⣕⣱⣵⣵⣷⣾⣿⣿⣿⣿⣿⣿⣿⣿⣿⣿⣿⣿⠀</a:t>
            </a:r>
            <a:br/>
            <a:r>
              <a:t>⢜⢞⠇⢕⢕⢕⣕⢾⣿⡇⢕⢕⣱⣱⢸⣿⣿⡏⢻⡟⡇⣾⣿⣿⢇⢸⣿⣿⣿⣿⡟⢻⢇⢕⢇⣼⣵⣵⣵⣵⣵⣧⡆⡸⢕⢕⢕⣿⣿⣿⢕⣿⣿⣿⣿⣿⡿⢻⡇⣿⢕⢕⢕⣝⣝⣝⣝⣟⢕⢕⢜⣿⣿⡇⣿⡟⡕⢜⢔⠀⢸⡕⠑⢕⢝⢻⣿⣿⣿⣿⣿⣿⣿⣿⣿⣿⣿⣿⣿⣿⣿⣿⣿⣿⣿⣿⣿⣿⣿⣿⣿⣿⣿⣿⣿⣿⣿⣿⣿⣿⣿⣿⣿⣿⣿⣿⣿⣿⣿⣿⣿⣿⣿⣿⣿⣽⣭⣿⣿⣿⣿⣟⣻⣿⣿⣿⢿⠿⠿⠿⣿⣿⣿⣿⣿⣿⣿⣿⣿⣿⣿⣿⣿⣿⣿⣿⣿⣿⣿⣿⣿⣿⣿⣿⣿⣿⣿⢟⢕⢕⢕⢕⢕⣱⣵⣿⣿⣿⣿⣿⣿⣿⣿⣿⣿⣿⣿⣿⣷⣷⣷⣷⣧⣵⣵⣱⢕⢕⢕⢕⢕⢕⢕⢕⢕⢕⢕⣱⣷⣾⣿⣿⣿⣿⣿⣿⣿⣿⣿⣿⣿⣿⣿⣿⣿⣿⣿⣿⣿⣿⠀</a:t>
            </a:r>
            <a:br/>
            <a:r>
              <a:t>⡕⢕⢕⢕⢕⢕⢜⢳⣮⣵⣕⡟⢟⢝⢸⣿⣿⣇⢸⡇⢱⣿⣿⢇⢕⢸⣿⣿⣿⣿⡇⢜⡕⢕⡇⣿⣿⣿⣿⣿⣿⡏⣾⡎⣥⣇⡕⢹⣿⣿⢕⢹⣿⣿⣿⣿⣇⠘⢇⡟⢕⢕⢸⣿⣿⣿⣿⢇⢕⢕⢸⣿⣧⢇⣿⡇⡇⣕⢔⢔⢸⡇⠑⢕⠑⢕⣼⣿⣿⣿⣿⣿⣿⣿⣿⣿⣿⣿⣿⣿⣿⣿⣿⣿⣿⣿⣿⣿⣿⣿⣿⣿⣿⣿⣿⣿⣿⣿⣿⣿⣿⣿⣿⣿⣿⣿⣿⣿⣿⣿⣿⣿⣿⣿⣿⣿⣿⣿⣿⣿⣿⣿⣿⣿⣿⣿⣿⣿⣿⣿⣿⣷⣷⣷⣷⣷⣿⣮⣽⣽⣽⣽⣽⣝⣟⣏⣝⣟⡟⢟⢟⢟⢕⢜⢿⢟⢇⢕⢕⢕⢕⢵⢿⢿⢿⡿⢿⢿⢿⢿⢟⢟⣟⢟⠟⢟⢟⢟⢟⢿⢿⣿⣿⣿⣿⣿⣧⢕⢱⡧⢕⢕⢕⢕⢕⣳⣿⣿⣿⣿⣿⣿⣿⣿⣿⣿⣿⣿⣿⣿⣿⣿⣿⣿⣿⣿⣿⣿⣿⣿⠀</a:t>
            </a:r>
            <a:br/>
            <a:r>
              <a:t>⣕⢕⢕⢕⢕⢕⢸⣷⡕⢝⢝⢟⢻⢷⢸⣿⣿⡇⢸⡇⣼⣿⢇⢕⢕⢸⣿⣿⣿⡟⢕⢕⣟⡕⡇⣽⣽⣝⣟⣟⢟⠧⢿⢱⣿⣿⣷⡜⠿⣿⢕⣘⣿⢻⣿⣿⣿⢕⢕⢇⢕⢱⢿⢟⣟⡟⢫⢾⢕⡕⡞⣿⡟⢸⣿⢇⢇⣵⡷⢇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⢕⢕⢇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⣷⣧⣕⢜⢕⢕⢹⣇⢕⢕⢱⢕⢕⢸⣿⣿⡇⢸⢇⣿⢇⢕⢕⢕⢸⣿⣿⣿⢕⢕⠈⠁⠁⢇⠕⠝⠉⠉⠁⠎⢕⢸⡜⢝⣿⣿⣿⡦⢩⢕⢹⣿⢸⣿⣿⣿⢕⢕⢕⢕⠕⠛⢋⢝⢙⠙⢃⠅⢧⢕⢝⢇⢌⣽⢸⢜⢕⢕⢀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⢕⢕⢕⢕⢕⢕⢕⢕⢕⢕⢕⢕⢕⢕⢕⢕⢕⢕⢕⢕⢕⢕⢕⢕⢕⢕⢕⢕⢕⢕⢕⢕⢔⢕⢕⢕⢵⣾⣿⣿⣿⣿⣿⣿⣿⣿⣿⣿⣿⣿⣿⣿⣿⣿⣿⣿⣿⣿⣿⣿⣿⣿⣿⣿⣿⠀</a:t>
            </a:r>
            <a:br/>
            <a:r>
              <a:t>⣿⣿⣿⡿⡕⢕⠅⢔⣼⣇⢕⢇⢕⢕⢸⣿⣿⡇⢸⢸⢇⢕⢕⢕⢕⢸⣿⢿⡟⢕⢕⢔⢕⢕⠕⢑⢄⠁⠁⢀⢀⠁⢔⢽⣾⣿⣿⣿⣿⣧⣧⣷⣟⢅⣝⢻⣿⢕⢕⠁⠀⠐⠀⢀⠔⢔⢄⢀⠁⠕⢔⢕⢕⢕⢕⡿⢜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⢿⢏⢕⢕⢕⢕⢕⢕⢕⢕⢕⢕⢕⢕⢕⢕⢕⢕⢕⢕⢕⢕⢕⢕⢕⢕⢕⢕⢕⢕⢕⢕⢕⢕⢕⢕⢕⢕⢕⢕⢜⢝⢟⢿⢿⢿⢿⢿⢿⣿⣿⡿⢟⢿⢿⢿⢟⢝⢕⢇⢗⢜⢝⢝⢿⣿⣿⣿⠀</a:t>
            </a:r>
            <a:br/>
            <a:r>
              <a:t>⣿⡿⣫⣾⡫⠕⠐⢕⣿⣿⣷⢕⢔⢔⢸⣿⣿⢕⢸⡞⢕⢕⢕⢕⢕⢜⢇⢜⢇⡕⢱⣷⣿⢇⣴⠅⠀⠀⠀⠁⠁⠁⣕⢱⣿⣿⣿⣿⣿⣿⣿⣿⣿⣿⣿⣿⣿⡕⢔⣅⡕⠀⠀⠁⠀⢕⣕⢕⢕⠄⢕⢕⢕⡕⣸⡇⡼⡇⢕⠺⠇⢜⢌⢱⢸⣿⣿⣿⣿⣿⣿⣿⣿⣿⣿⣿⣿⣿⣿⣿⣿⣿⣿⣿⣿⣿⣿⣿⣿⣿⣿⣿⣿⣿⣿⣿⣿⣿⣿⣿⣿⣿⣿⣿⣿⣿⣿⣿⣿⣿⣿⣿⣿⣿⣿⣿⣿⣿⣿⣿⣿⣿⣿⣿⣿⣿⣿⣿⣿⣿⣿⣿⣿⣿⣿⣿⣿⣿⣿⣿⣿⣿⣿⣿⣿⣿⣿⡇⡿⢟⢝⢕⢕⢕⢕⢕⢕⢕⢕⢕⢕⢕⢕⢕⢕⢕⢕⢕⢕⢕⢕⢕⢕⢕⢕⢕⢕⢕⢕⢕⢕⢕⢕⢕⢕⢕⢕⢕⢕⢕⢕⢕⢕⢕⢕⢕⢝⢻⣷⣷⣷⣷⣷⣧⢕⢕⢕⢕⢕⢕⢕⢕⢕⢕⢕⢕⢕⢜⢟⢿⠀</a:t>
            </a:r>
            <a:br/>
            <a:r>
              <a:t>⣫⣾⡯⡇⠕⠀⠁⠕⣿⣿⡿⢕⢕⢕⣸⣿⣿⢕⡕⢕⢕⢕⢕⢕⢕⢕⢕⢕⢕⢱⢸⣿⣿⢕⢔⢀⠀⢀⢄⠀⢄⢄⣿⣷⣿⣿⣿⣿⣿⣿⣿⣿⣿⣿⣿⣿⣿⣾⠁⠁⠀⠀⢔⠀⢄⢱⣿⡿⣱⡷⢕⢕⣸⢕⣿⡇⣿⣧⢐⢀⣔⢕⢱⣵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⢜⢻⣿⣿⣿⣿⡇⢕⢕⢕⢕⢕⢕⢕⢕⢕⢕⢕⢕⢕⢕⢜⠀</a:t>
            </a:r>
            <a:br/>
            <a:r>
              <a:t>⣿⡫⢕⢕⠀⠀⠀⢔⢹⣿⡇⢕⢕⢕⣿⣿⡏⢕⣷⢕⢕⢕⢕⢕⢕⢕⢕⢱⣷⣕⢸⣿⣿⣇⢕⢕⢔⢕⢕⢕⢕⢱⣿⣿⣿⣿⣿⣿⣿⣿⣿⣿⣿⣿⣿⣿⣿⣿⢄⢕⢕⢕⢕⢕⡕⣼⣿⣿⣿⢇⢕⣱⢇⢕⣿⡇⣿⣿⣕⣱⢇⢇⢕⢸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⠕⢝⢿⣿⢇⢕⢕⢕⢕⢕⢕⢕⢕⢕⢕⢕⢕⢕⢕⢕⠀</a:t>
            </a:r>
            <a:br/>
            <a:r>
              <a:t>⣱⢇⢕⠀⠀⠀⢕⠕⢸⣿⢕⢕⢕⢕⣿⣿⢇⢱⣿⢕⢕⢕⢕⢕⢕⢕⢕⢕⢻⣿⡼⣿⡿⢿⣧⣕⢕⢵⢕⣕⣵⣿⣿⣿⣿⣿⣿⣿⣿⣿⣿⣿⣿⣿⣿⣿⣿⣿⣧⡕⢕⢕⢕⣱⣾⢿⣿⣿⢇⢕⣸⢇⢕⢕⢻⡇⢹⣿⣿⡕⢕⡕⢸⢱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⢀⠁⠘⠻⢕⢕⢕⢕⢕⢕⢕⢕⢕⢕⢕⢕⢕⢕⢕⠀⠀</a:t>
            </a:r>
            <a:br/>
            <a:r>
              <a:t>⡏⢕⢕⠀⠀⠀⠐⠀⠜⡏⢕⢕⢱⢱⣿⣿⢕⢸⣿⢕⢕⣧⢕⢕⢕⢕⢕⢕⢳⣿⣇⢿⣿⣵⣕⣝⣍⣭⣵⣿⣿⣿⣿⣿⣿⣿⣿⣿⣿⣿⣿⣿⣿⣿⣿⣿⣿⣿⣿⣿⣵⣕⣘⢝⣕⣝⣿⢟⢕⡱⢇⢕⢕⢕⢸⡇⠑⢟⢏⢕⢱⢇⢕⢕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⠀⠀⠀⠁⠕⢕⢕⢕⢕⢕⢕⢕⢕⢜⢕⢕⠕⠁⠀⠀</a:t>
            </a:r>
            <a:br/>
            <a:r>
              <a:t>⢕⢱⡕⢄⢔⢀⠀⠀⠀⢕⢕⣱⡿⢸⣿⡇⢕⢸⣿⡇⢸⣿⡕⢕⢕⢕⢕⢕⢸⣿⣿⢸⡟⢻⣝⢟⡯⣿⡻⣿⣿⣿⣿⣿⣿⣿⣿⣿⣿⣿⣿⣿⣿⣿⣿⣿⣿⣿⣿⣿⣿⣿⡻⠯⢿⣿⢏⢕⢅⢕⢕⡬⢌⢕⢸⡇⠀⠁⢕⢕⢕⣼⢕⢕⢸⣿⣿⣿⣿⣿⣿⣿⣿⣿⣿⣿⣿⣿⣿⣿⣿⣿⣿⣿⣿⣿⣿⣿⣿⣿⣿⣿⣿⣿⣿⣿⣿⣿⣿⣿⣿⣿⣿⣿⣿⣿⣿⣿⢝⢝⢝⢟⢟⣿⣿⣿⣿⣿⣿⣿⣿⣿⣿⣿⣿⣿⣿⣿⣿⣿⣿⣿⣿⣿⣿⣿⣿⣿⣿⣿⡿⡕⢕⢕⢕⢕⢕⢕⢕⢕⢕⢕⢕⢕⢕⢕⢕⢕⢕⢕⢕⢕⢕⢕⢕⢕⢕⢕⢕⢕⢕⢕⢕⢕⢕⢕⢕⢕⢕⢕⢕⢕⢕⢕⢕⢕⢕⢕⢕⢕⢕⢕⢕⢕⢕⢕⢕⢕⢕⢕⢕⢔⢄⢄⢀⠀⠑⠕⢕⢕⢕⢕⢕⢅⢅⢕⠔⠐⠀⢐⠀</a:t>
            </a:r>
            <a:br/>
            <a:r>
              <a:t>⢕⣿⣷⣕⣕⣕⢔⢔⡀⢕⢱⣿⡇⣼⣿⢕⢕⢸⣿⡇⢕⢹⡇⢕⢕⢕⢕⢕⢜⣿⣿⣿⣿⣿⣿⣿⣿⣿⣿⣿⣿⣿⣿⣿⣿⣿⣿⣿⣿⣿⣿⣿⣯⣿⣿⣿⣿⣿⣿⣿⣿⣿⡽⣕⢵⢇⣱⢇⢕⢕⢕⢇⢕⢕⢜⢇⠀⢀⢕⢕⢕⠕⠕⢕⣸⣿⣿⣿⣿⣿⣿⣿⣿⣿⣿⣿⣿⣿⣿⣿⣿⣿⣿⣿⣿⣿⣿⣿⣿⣿⣿⣿⣿⣿⣿⣿⣿⣿⣿⣿⢿⢿⢟⢟⢝⢝⢕⢕⢕⢕⢕⢕⢕⢕⢕⢕⢕⢕⢕⢜⢝⢝⢝⢝⢝⢝⢝⢝⢟⢟⢟⢟⢟⢟⢟⢟⢻⢿⢿⢟⢕⢻⢧⢕⢕⢕⢕⢕⢕⢕⢕⢕⢕⢕⢕⢕⢕⢕⢕⢕⢕⠁⢕⢕⢕⢕⢕⢕⢕⢕⢕⢕⢕⢕⢕⢕⢕⢕⢕⢕⢕⢕⢕⢕⢕⢕⢕⢕⢕⢕⢕⢕⢕⢕⢕⢕⣕⣕⣕⣱⣕⡕⢕⢕⢕⢕⠀⠀⠁⠁⠑⠑⢕⢕⡕⢕⢕⠕⢝⢕⠀</a:t>
            </a:r>
            <a:br/>
            <a:r>
              <a:t>⣾⣿⣿⣿⣿⣿⣿⣿⢕⢕⣿⣿⢕⠻⡏⢕⢕⢸⣿⣿⢕⢕⢿⡕⢕⢕⢕⢕⢜⢻⣿⣿⣿⣿⣿⣿⣿⣿⣿⣿⣿⣿⣿⣿⣿⣿⣿⣿⣿⣿⣿⣿⣿⣿⣿⣿⣿⣿⣿⣿⣿⣿⣟⣱⣵⣾⢟⢕⢕⢕⢸⡇⢕⢕⢕⡇⢕⠁⢕⢕⠁⢀⠀⢜⣿⡇⣿⣿⣿⣿⣿⣿⣿⣿⣿⣿⣿⣿⣿⣿⣿⣿⣿⣿⣿⣿⣿⣿⣿⣿⣿⣿⢿⢿⢟⢟⢝⢕⢕⢕⢕⢕⢕⢕⢕⢕⢕⢕⢕⢕⢕⢕⢕⢕⢕⢕⢕⢕⢕⢕⢕⢕⢕⢕⢕⢕⢕⢕⢕⢕⢕⢕⢕⢕⢕⢕⢕⢕⢕⢕⢕⢕⢕⢕⢕⢕⢕⢕⢕⠑⢕⢕⢕⢕⢕⢕⢕⢕⢕⢕⢕⢀⢕⢕⢕⢕⢕⢕⢕⢕⢕⢕⢕⢕⢕⢕⢕⢕⢕⢕⣕⣕⣱⣵⣵⣵⣥⣷⣧⢕⢕⢟⢟⢟⢟⢟⢟⢟⢏⢝⢕⢕⢕⢕⢕⠕⠀⠀⠀⠀⠀⠀⠑⢕⢕⢕⢕⢀⠑⢕⠀</a:t>
            </a:r>
            <a:br/>
            <a:r>
              <a:t>⣿⣿⣿⣿⣿⣿⣿⡏⢕⣼⣿⣿⢕⢰⢕⢕⢕⠸⣿⣿⢕⢕⢜⣧⢕⢕⢕⢕⢕⢕⢻⣿⣿⣿⣿⣿⣿⣿⣿⣿⣿⣿⣿⣿⣿⣿⣿⣿⣿⣿⣿⣿⣿⣿⣿⣿⣿⣿⣿⣿⣿⣿⣿⣿⡿⢏⢕⢕⢕⢕⣿⢕⢕⢇⢕⢕⢕⢀⢕⢕⢇⢔⢔⢕⢜⡇⣿⣿⣿⣿⣿⣿⣿⣿⣿⣿⣿⣿⣿⣿⣿⣿⣿⡿⢿⢟⢇⢕⢕⢕⢕⢕⢕⢕⢕⢕⢕⢕⢕⢕⢕⢕⢕⢕⢕⢕⢕⢕⢕⢕⢕⢕⢕⢕⢕⢕⢕⢕⢕⢕⢕⢕⢕⢕⢕⢕⢕⢕⢕⢕⢕⢕⢕⢕⢕⢕⢕⢕⢕⢕⢕⢕⢕⢕⢕⢕⢕⢕⠑⢀⢕⢕⢕⢕⢕⢕⢕⠁⢕⢕⢕⠑⢕⢕⢕⢕⢕⢜⢝⢝⢝⢝⢝⢝⢝⢝⢜⢝⢝⢕⢕⢕⢕⢕⢕⢕⢕⢕⢕⢕⢕⢕⢕⢕⢕⢕⢕⢕⢕⢕⢕⢕⢕⢕⢕⠀⠀⠀⠀⠀⠀⠀⠀⠀⠑⠕⢕⢕⠀⠑⠀</a:t>
            </a:r>
            <a:br/>
            <a:r>
              <a:t>⣿⣿⣿⣿⣿⣿⣿⢕⣱⣿⣿⡇⢕⢜⢕⢕⢕⢕⣹⣿⡇⢕⢕⢝⣇⢕⢕⢕⢕⢕⢕⢻⣿⣿⣿⣿⣿⣿⣿⣿⣿⣿⣿⣿⣿⣿⣿⣿⣿⣿⢿⣿⣿⣿⣿⣿⣿⣿⣿⣿⣿⣿⣿⣿⢎⢕⢕⢕⢕⢱⢟⢕⢕⢕⢕⢕⢕⢕⠀⢲⣾⡇⠇⠑⠑⠁⠁⢜⣿⣿⣿⣿⣿⣿⣿⡿⢿⢟⢟⢏⢝⢕⢕⢕⢕⢕⢕⢕⢕⢕⢕⢕⢕⢕⢕⢕⢕⢕⢕⢕⢕⢕⢕⢕⢕⢕⢕⢕⢕⢕⢕⢕⢕⢕⢕⢕⢕⢕⢕⢕⢕⢕⢕⢕⢕⢕⢕⢕⢕⢕⢕⢕⢕⢕⢕⢕⢕⢕⢕⢕⢕⢕⢕⢕⢕⢕⢕⢕⠀⢕⢕⢕⢕⢕⢕⢕⢕⠀⢕⢕⢕⠀⢕⢕⢕⢕⢕⢕⢕⢕⢕⢕⢕⢕⢕⢕⢕⢕⢕⢕⢕⢕⢕⢕⢕⢕⢕⢕⢕⢕⢕⢕⢕⢕⢕⢕⢕⢕⢕⢕⢕⢕⢕⢕⢕⠀⠀⠀⠀⠀⠀⠀⠀⠀⠀⠀⠁⢕⢔⠀⠀</a:t>
            </a:r>
            <a:br/>
            <a:r>
              <a:t>⣿⣿⣿⣿⣿⣿⡏⢱⣿⣿⣿⡇⢕⢕⢕⢕⢕⢕⢸⣿⣧⢕⢕⢕⢚⣧⢕⢕⢕⢕⢕⢕⢜⢻⣿⣿⣿⣿⣿⣿⣿⣿⣿⣿⣿⣿⣿⣧⡕⢕⢕⢕⣵⣿⣿⣿⣿⣿⣿⣿⣿⣿⢟⢕⢕⢕⢕⢕⢕⢜⢕⢕⢕⢕⢕⢕⠑⢕⠀⠸⠙⠁⠀⠀⠀⠀⠀⢀⢝⢝⢕⢕⢜⢕⢕⢕⢕⢕⢕⢕⢕⢕⢕⢕⢕⢕⢕⢕⢕⢕⢕⢕⢕⢕⢕⢕⢕⢕⢕⢕⢕⢕⢕⢕⢕⢕⢕⢕⢕⢕⢕⢕⢕⢕⢕⢕⢕⢕⢕⢕⢕⢕⢕⢕⢕⢕⢕⢕⢕⢕⢕⢕⢕⢕⢕⢕⢕⢕⢕⢕⢕⢕⢕⢕⢕⢕⢕⢕⠀⢕⢕⢕⢕⢕⢕⢕⠁⠀⢕⢕⢕⠀⢕⢕⢕⢕⢕⢕⢕⢕⢕⢕⢕⢕⢕⢕⢕⢕⢕⢕⢕⢕⢕⢕⢕⢕⢕⢕⢕⢕⢕⢕⢕⢕⢕⢕⢕⢕⢕⢕⢕⢕⢕⢕⠁⠀⢀⢄⢀⠀⠀⠀⠐⠀⠀⠀⠀⠀⠁⠀⠀</a:t>
            </a:r>
            <a:br/>
            <a:r>
              <a:t>⣿⣿⣿⣿⣿⡿⢌⣾⣿⣿⡟⢕⢕⢕⢕⢕⢕⢕⢕⠹⣿⡇⢕⢕⢕⢝⢧⡕⢕⢕⢕⢕⢕⢕⢜⢝⢻⣿⣿⣿⣿⣿⣿⣿⣿⣿⣿⣿⣿⣿⣿⣿⣿⣿⣿⣿⣿⣿⣿⢟⢏⢕⢕⢕⢕⢕⢕⢕⢕⢕⢕⢕⢕⢕⢕⢕⠀⢕⢔⠀⠀⠀⠀⠀⠀⠀⠀⠀⢱⣅⠀⠕⠑⢔⢕⢕⢕⢕⢕⢕⢕⢕⢕⢕⢕⢕⢕⢕⢕⢕⢕⢕⢕⢕⢕⢕⢕⢕⢕⢕⢕⢕⢕⢕⢕⢕⢕⢕⢕⢕⢕⢕⢕⢕⢕⢕⢕⢕⢕⢕⢕⢕⢕⢕⢕⢕⢕⢕⢕⢕⢕⢕⢕⢕⢕⢕⢕⢕⢕⢕⢕⢕⢕⢕⢕⢕⢕⠁⠀⢕⢕⢕⢕⢕⢕⢕⠀⠀⠀⢕⢕⠀⠀⢕⢕⢕⢕⢕⢕⢕⢕⢕⢕⢕⢕⢕⢕⢕⢕⢕⢕⢕⢕⢕⢕⢕⢕⢕⢕⢕⢕⢕⢕⢕⢕⢕⢕⢕⢕⢕⢕⢕⢕⢕⠀⠀⢕⢕⢕⢕⠀⠀⠀⢕⠀⠀⢕⢕⢕⢄⠀</a:t>
            </a:r>
            <a:br/>
            <a:r>
              <a:t>⣿⣿⣿⣿⣿⢣⣾⣿⣿⡟⢕⢕⢕⢕⢕⢕⢕⢕⢕⢕⢹⣿⡕⢕⢕⢕⢕⢕⢕⢕⢕⢕⢕⢕⢕⢕⢕⢕⢝⢟⢿⣿⣿⣿⣿⣿⣿⣿⣿⣿⣿⣿⣿⣿⣿⢿⢟⢝⢕⢕⢕⢕⢕⢕⢕⢕⢕⢕⢕⢕⢕⢕⢕⠑⢕⢕⠀⠀⢕⠀⠀⠀⠀⠀⠀⠀⠀⠀⢅⠈⠁⠀⢕⢕⢕⢕⢕⢕⢕⢕⢕⢕⢕⢕⢕⢕⢕⢕⢕⢕⢕⢕⢕⢕⢕⢕⢕⢕⢕⢕⢕⢕⢕⢕⢕⢕⢕⢕⢕⢕⢕⢕⢕⢕⢕⢕⢕⢕⢕⢕⢕⢕⢕⢕⢕⢕⢕⢕⢕⢕⢕⢕⢕⢕⢕⢕⢕⢕⢕⢕⠁⢕⢕⢕⢕⢕⢕⠀⢄⢕⢕⢕⢕⢕⢕⢕⠀⠀⠀⢕⢕⠀⢕⢑⢕⢄⢕⢕⢕⢕⢕⠕⢑⢕⢕⢕⢕⢕⢕⢕⢕⢕⢕⢕⢕⢕⢕⢕⢕⢕⢕⢕⢕⢕⢕⢕⢕⢕⢕⢕⢕⢕⢕⢕⢀⢀⠀⠀⠀⠁⠀⠀⠀⠕⢕⠀⠀⠁⠑⠁⠀</a:t>
            </a:r>
            <a:br/>
            <a:r>
              <a:t>⣿⣿⣿⣿⡏⣾⣿⣿⢟⢕⢕⢕⢕⢕⢕⢕⢕⢕⢕⢕⢕⢹⣷⡕⢕⢕⢕⢕⢕⢕⢕⢕⢕⢕⢕⢕⢕⢕⢕⢕⢕⢜⢝⢻⢿⣿⣿⣿⣿⣿⣿⢿⢟⢝⢕⢕⢕⢕⢕⢕⢕⢕⢕⢕⢕⢕⢕⢕⢕⢕⢕⢕⢕⢄⢕⢕⢀⢄⢕⢀⠀⢀⢀⠀⠀⠀⠀⠀⠀⢕⠀⢕⢕⢕⢕⢕⢕⢕⢕⢕⢕⢕⢕⢕⢕⢕⢕⢕⢕⢕⢕⢕⢕⢕⢕⢕⢕⢕⢕⢕⢕⢕⢕⢕⢕⢕⢕⢕⢕⢕⢕⢕⢕⢕⢕⢕⢕⢕⢕⢕⢕⢕⢕⢕⢕⢕⢕⢕⢕⢕⢕⢕⢕⢕⢕⢕⢕⢕⢕⢕⠀⢕⢕⠕⢕⢕⢕⢔⢕⢕⢕⢕⢕⢕⢕⢕⢀⠀⠀⢕⢕⠀⢕⢕⢅⢕⠁⢕⢕⢕⠕⢀⢕⢕⢕⢕⢕⢕⢕⢕⢕⢕⢕⢕⢕⢕⢕⢕⢕⢕⢕⢕⢀⢕⢕⢕⢕⢕⢕⢕⢕⢕⢕⢕⢕⢕⢕⢕⢔⢔⢔⢄⠀⠀⢕⢕⢄⢄⢔⢔⠀</a:t>
            </a:r>
            <a:br/>
            <a:r>
              <a:t>⣿⣿⣿⡟⣼⣿⣿⢏⢕⢕⢕⢕⢕⢕⢕⢕⢕⢕⢕⢕⢕⢕⢜⢷⣕⢕⢕⢕⢕⢕⢕⢕⢕⢕⢕⢕⢕⢕⢕⢕⢕⢕⢕⢕⢕⢕⢜⢝⢝⢕⢕⢕⢕⢕⢕⢕⢕⢕⢕⢕⢕⢕⢕⢕⢕⢕⢕⢕⢕⢕⢕⢕⢕⢕⠄⢕⢕⢕⢕⢕⢕⢕⢔⢔⢄⢀⠀⠀⠀⠀⢕⢕⢕⢕⢕⢕⢕⢕⢕⢕⢕⢕⢕⢕⢕⢕⢕⢕⢔⢕⢕⢕⢕⢕⢕⢕⢕⢕⢕⢕⢕⢕⢕⢕⢕⢕⢕⢕⢕⢕⢕⢕⢕⢕⢕⢕⢕⢕⢕⢕⢕⢕⢕⢕⢕⢕⢕⢕⢕⢕⢕⢕⢕⢕⢕⢕⢕⠑⢕⢕⠀⢕⠁⠀⢕⢕⠑⢕⢕⢕⢔⢕⠀⢕⢕⢕⢕⠀⠀⠁⢕⠀⢕⢕⢕⢕⠐⠁⠑⠑⠀⢁⢁⢁⢄⢕⢕⢕⢕⢕⢕⢕⠕⢕⢕⢕⢕⢕⢕⢕⢕⢕⢕⠁⢕⠑⠁⢕⢕⢕⢕⢕⢕⢕⢕⢕⢕⢕⢕⢕⢕⢕⢀⠀⢕⢕⢕⢕⢕⢕⠀</a:t>
            </a:r>
            <a:br/>
            <a:r>
              <a:t>⣿⣿⡟⣼⣿⣿⢇⢕⢕⢕⢕⢕⢕⢕⢕⢕⢕⢕⢕⢕⢕⢕⠱⣕⢝⢇⢕⢕⢕⢕⢕⠑⠁⢕⢕⢕⢕⢕⢕⢕⢕⢕⢕⢕⢕⢕⣱⡕⢕⢕⢕⢕⢕⢕⢕⢕⢕⢕⢕⢕⢕⢑⢕⢕⢕⢕⢕⢕⢕⢕⠕⢕⢕⢕⢕⢕⢕⢕⢕⢕⢕⢕⢕⢕⢕⢕⢕⢄⠀⠀⠑⠕⠁⠁⠕⢕⢕⢕⢕⢕⢕⢕⢕⢕⢕⢕⢕⢕⢕⢕⢕⢕⢕⢕⢕⢕⢕⢕⢕⢕⢕⢕⢕⢕⢕⢕⢕⢕⢕⢕⢕⢕⢕⢕⢕⢕⢕⢕⢕⢕⢕⢕⢕⢕⢕⢕⢕⢕⢕⢕⢕⢕⢕⢕⢕⢕⠕⠀⢕⢕⠀⢕⠀⠀⢕⠑⢕⣷⣦⣕⢕⢕⢕⠁⢕⢕⢕⠀⠀⠀⠑⠀⢕⢕⢕⡕⢔⢄⠀⢀⢕⢕⢕⢕⢕⢕⢕⢕⢕⢕⢕⢕⢔⠁⠕⢕⢕⢕⢕⢕⢕⢕⢕⢀⠁⢔⠀⢕⢕⢕⢕⢕⢕⢕⢕⢕⢕⢕⢕⢕⠕⢕⢕⢀⠀⢕⢕⢕⢕⢕⠀</a:t>
            </a:r>
            <a:br/>
            <a:r>
              <a:t>⣿⣟⣼⣿⡿⢕⢕⢕⢕⢕⢕⢕⢕⢕⢕⢕⢕⢕⢕⢕⢱⣇⡇⣿⣷⣜⢣⡕⢑⠁⠀⠀⢕⢕⢕⢕⢕⢕⢑⣥⣷⣷⣷⣷⣾⣾⣿⡇⢕⢕⢕⢕⢕⢕⢕⢕⢕⢕⢕⢕⢕⠀⢕⢕⢕⢕⢕⢕⢅⣷⡆⢕⢕⢕⠕⢕⢕⢕⢕⢕⢕⢕⢕⢕⢕⢕⢕⢕⠀⠀⠀⠀⠀⠀⠀⢕⢕⢕⢕⢕⢕⢕⢕⢕⢕⢕⢕⢕⢕⢕⢕⢕⢕⢕⢕⢕⢕⢕⢕⢕⢕⢕⢕⢕⢕⢕⢕⢕⢕⢕⢕⢕⢕⢕⢕⢕⢕⢕⢕⢕⢕⢕⢕⢕⢕⢕⢕⢕⢕⢕⢕⢕⢕⢕⢕⢕⠔⠀⢕⢕⠀⢕⠀⠀⢕⢀⢁⢙⠙⠙⠑⠑⢔⠔⠁⢕⢕⠀⠀⠀⠀⠀⢕⢱⢃⣱⣎⡕⠀⢕⢕⢕⢕⢕⢕⢕⢕⢕⢕⢕⢕⢕⢕⢕⢄⠁⠑⢕⢕⢕⢕⢕⢕⢕⢄⠀⠀⢕⢕⢕⢕⢕⢕⢕⢕⢕⢕⢕⢕⢕⢕⢕⢕⢕⠀⠕⢕⢕⢕⢕⠀</a:t>
            </a:r>
            <a:br/>
            <a:r>
              <a:t>⢏⣾⣿⡿⢕⢕⢕⢕⢕⢕⢕⢕⢕⢕⢕⢕⢕⢕⢕⢕⢕⣼⣿⢸⣿⣿⡇⢜⠕⢄⠀⠀⢕⢕⢕⢕⢕⢱⣿⣿⣿⣿⣿⣿⣿⣿⣿⢕⠀⠑⢔⢕⢕⢕⢕⢕⢕⢕⢕⢕⢕⢕⢕⢕⢕⢕⢕⢕⢘⣿⡇⢕⢕⢕⠀⢔⢕⠑⠕⠕⢕⢕⢕⢕⠕⠕⠑⠁⠀⠀⠀⠀⠀⠀⠀⠕⢕⢕⢕⢕⢕⢕⢕⢕⢕⢕⢕⢕⢕⢕⢕⢕⢕⢕⢕⢕⢕⢕⢕⢕⢕⢕⢕⢕⢕⢕⢕⢕⢕⢕⢕⢕⢕⢕⢕⢕⢕⢕⢕⢕⢕⢕⢕⢕⢕⢕⢕⢕⢕⢕⢕⢕⢕⢕⢕⢕⠀⠀⢕⢕⠀⠀⠀⠀⢕⢅⢸⣿⢿⢷⠷⢷⣕⢀⠀⠀⢕⢀⠀⠀⠀⢄⢸⣵⣅⡁⢁⢈⢁⠀⢕⢕⢕⢕⢕⢕⢕⢕⠕⢕⢕⢕⢕⢕⢕⢕⢀⠀⠁⠕⢕⢕⢕⢕⢕⢕⢔⢕⢕⢕⢕⢕⠕⢁⢕⢕⢕⢕⢕⢕⢕⢕⢕⢕⢔⠀⢕⢕⢕⢕⠀</a:t>
            </a:r>
            <a:br/>
            <a:r>
              <a:t>⣾⣿⡟⢕⢕⢕⢕⢕⢕⢕⢕⢕⢕⢕⢕⢕⢕⢕⢕⢕⢕⣽⣿⢕⣿⣿⣿⢕⢀⠁⠑⠄⠕⢕⢕⢕⢑⣾⣿⣿⣿⣿⣿⣿⣿⣿⣷⡕⠀⠀⠀⠁⠑⢕⢕⢕⢕⢕⢕⢕⢕⠕⢑⢕⢕⢕⢕⢕⢕⢻⢕⢕⢕⢕⢀⢕⠑⠀⠀⠀⠀⠀⠀⠀⠀⠀⠀⣠⠔⠀⠀⠀⠀⠀⠀⠀⠀⢕⢕⢕⢕⢕⢕⢕⢕⢕⢕⢕⢕⢕⢕⢕⢕⢕⢕⢕⢕⢕⢕⢕⢕⢕⢕⢕⢕⢕⢕⢕⢕⢕⢕⢕⢕⢕⢕⢕⢕⢕⢕⢕⢕⢕⢕⢕⢕⢕⢕⢕⢕⢕⢕⢕⢕⢕⢕⢅⢕⠀⠕⢕⠀⠀⠀⢔⣧⢔⠔⠈⠛⠟⠻⠷⣷⣵⣔⠀⠀⢕⠀⠀⠀⢕⣿⣿⡿⢿⢟⢟⢟⢗⢄⢕⢕⠕⢕⢕⢅⠑⢔⢁⠕⢕⢕⢕⢕⢕⢕⢔⢀⠀⠁⠑⠕⢕⢕⢕⢕⢕⢁⠑⠕⠑⠀⠑⢅⢕⢕⢕⢕⢕⢕⢕⢕⢕⢕⢄⠕⢕⢕⢕⠀</a:t>
            </a:r>
            <a:br/>
            <a:r>
              <a:t>⡿⢏⢕⢕⢕⢕⢕⢕⢕⢕⢕⢕⢕⢕⢕⢕⢕⢕⢕⢕⢕⢹⡿⢇⢸⣿⣿⡇⢕⠀⠀⠀⠀⢕⢕⢑⣼⣿⣿⣿⣿⣿⣿⣿⣿⣿⣿⡇⢕⢄⠀⠀⠀⠀⠁⠕⢕⢕⢕⢕⢕⢔⠁⢁⠕⢕⢕⢕⠕⠋⠕⠅⠁⠑⠕⢁⠀⠀⠀⠀⠀⠀⠀⠀⠀⢀⠔⡱⠕⠀⠀⠀⠀⠀⠀⠀⢄⢕⢕⢕⢕⢕⢕⢕⢕⢕⢕⢕⢕⢕⢕⢕⢕⢕⢕⢕⢕⢕⢕⢕⢕⢕⢕⢕⢕⢕⢕⢕⢕⢕⢕⢕⢕⢕⢕⢕⢕⢕⢕⢕⢕⢕⢕⢕⢕⢕⢕⢕⢕⢕⢕⢕⢕⢕⢕⢄⠑⠀⠀⢕⠀⠀⠀⢨⠔⠀⠀⠄⠐⢐⢀⠀⠁⠙⢿⣇⠀⠀⠔⠀⠀⢡⣿⣿⣷⣿⣿⢿⠟⠟⠟⠔⠕⢄⠁⠕⢕⢕⢄⠑⠄⠁⠕⢕⢕⢕⢕⢕⢕⢔⢀⠀⠀⠀⠁⠑⠑⠑⠀⠀⠀⠀⢄⢔⢕⢕⢕⢕⢕⢕⢕⢕⢕⢕⢕⢕⢀⢕⢕⢕⠀</a:t>
            </a:r>
            <a:br/>
            <a:r>
              <a:t>⢕⢕⢕⢕⢕⢕⢕⢕⢕⢕⢕⢕⢕⢕⢕⢕⢕⢕⢕⢕⢕⢕⢕⢕⢕⢹⢏⢔⢕⢄⠀⠀⠀⠀⢕⢱⣿⣿⣿⣿⣿⣿⣿⣿⣿⣿⣿⣧⡕⢕⢔⠀⠀⠀⠀⠀⠑⢕⢕⢕⢕⢕⢀⢀⢐⠑⠑⠑⠀⢕⢕⢕⠁⠐⠔⢕⠀⠀⠀⠀⠀⠀⠀⢀⣁⣜⡝⠃⠀⠀⠀⠀⠀⠀⠀⠀⠀⢕⢕⢕⢕⢕⢕⢕⢕⢕⢕⢕⢕⢕⢕⢕⢕⢕⢕⢕⢕⢕⢕⢕⢕⢕⢕⢕⢕⢕⢕⢕⢕⢕⢕⢕⢕⢕⢕⢕⢕⢕⢕⢕⢕⢕⢕⢕⢕⢕⢕⢕⢕⢕⢕⢕⢕⢕⢑⢔⠕⠀⠀⠕⠀⠀⠀⠑⠀⠀⢕⢵⡷⠁⠁⠀⠀⢀⢜⣿⣇⠀⠀⠀⠀⢜⣿⣿⣿⡫⠁⢀⠀⠀⠀⢀⠀⠑⢄⠀⠑⢕⢕⢕⢄⠁⠀⢀⠁⠔⠅⢑⠕⢕⢕⢄⢀⠀⠀⠀⢄⠄⠀⠀⠀⢔⢕⢕⢕⢕⢕⢕⢕⢕⢕⢕⢕⢕⢕⢕⢕⢕⢕⢕⠀</a:t>
            </a:r>
            <a:br/>
            <a:r>
              <a:t>⢕⢕⢕⢕⢕⢕⢕⢕⢕⢕⢕⢕⢕⢕⢕⢕⢕⢕⢕⢕⢕⢕⢕⢕⢕⢕⢕⢕⢕⢕⢀⠀⠀⠀⠀⠜⣿⣿⣿⣿⣿⣿⣿⣿⣿⣿⣿⣿⣷⣧⢕⠀⠀⠀⠀⠀⠀⠀⢕⢕⢕⢕⢕⢕⠑⠀⢔⢄⢀⠀⠀⠀⠕⠕⠀⠕⢔⠀⠀⠀⠀⠀⠀⠔⠕⠑⠀⠀⠀⠀⠀⠀⠀⠀⠀⢔⢕⢕⢕⢕⢕⢕⢕⢕⢕⢕⢕⢕⢕⢕⢕⢕⢕⢕⢕⢕⢕⢕⢕⢕⢕⢕⢕⢕⢕⢕⢕⢕⢕⢕⢕⢕⢕⢕⢕⢕⢕⢕⢕⢕⢕⢕⢕⢕⢕⢕⢕⢕⢕⢕⢕⢕⢕⢕⢕⢕⠀⠀⠀⠀⠀⠀⠀⣧⢀⢕⢕⢀⢅⢀⢀⠄⠀⣸⣿⣿⣿⡔⠀⢀⠀⠁⣿⣿⣗⣱⣧⡵⣷⡧⠁⠀⠁⠀⠀⠐⢄⠀⠑⠕⢕⢕⢔⢀⠁⠐⠄⢄⢁⢀⢀⢅⢅⢔⢄⠐⢑⢀⠀⠀⢄⢕⢕⢕⢕⢕⢕⢕⢕⢕⠁⢕⢕⢕⢕⢕⢕⠑⢕⢕⠀</a:t>
            </a:r>
            <a:br/>
            <a:r>
              <a:t>⣷⣵⣾⣿⣿⣿⣿⣿⣿⣿⣿⣿⣿⣿⣿⣷⣵⣵⣕⢕⢕⢕⢹⣿⣧⡱⣜⢯⣵⣼⣕⢀⢀⢀⠀⠀⢌⢿⣟⣻⢿⣿⣿⣿⣿⣿⣿⣿⣿⣿⣗⢄⠀⠀⠀⠀⠀⠀⠀⢕⢕⢕⢕⢕⢄⠀⠕⠑⠀⠀⠀⠀⠀⠀⠀⠀⠀⢅⠀⠀⠀⠀⠀⠀⠀⠀⠀⠀⠀⠀⠀⠀⠀⢀⢄⢕⢕⢕⢕⢕⢕⢕⢕⢕⢕⢕⢕⢕⢕⢕⢕⢕⢕⢕⢕⢕⢕⢕⢕⢕⢕⢕⢕⢕⢕⢕⢕⢕⢕⢕⢕⢕⢕⢕⢕⢕⢕⢕⢕⢕⢕⢕⢕⢕⢕⢕⢕⢕⢕⢕⢕⢕⢕⢕⢕⠕⠀⠀⠀⠀⠀⠀⠀⢺⣧⡅⣿⣧⢕⢟⢕⠁⣰⣿⣿⣿⣿⡇⠀⢱⠀⢕⣿⣿⣿⣿⣿⡇⠀⢔⢀⠀⢀⠐⠀⢠⣕⡕⠀⠀⠁⠑⠕⢕⢔⢄⠀⠀⠑⠑⠁⠑⠑⠁⠑⠀⠀⠁⠑⠔⠕⢕⢕⢕⢕⢕⢕⠕⢕⢕⢑⢕⢕⢕⢕⢕⢕⠀⢕⢕⠀</a:t>
            </a:r>
            <a:br/>
            <a:r>
              <a:t>⣿⣿⣿⣿⣿⣿⣿⣿⣿⣿⣿⣿⣿⣿⣿⣿⣿⣿⣿⣧⣡⢕⢜⣿⣿⣷⢻⣮⣻⣿⣿⣧⢕⢕⢕⢕⢕⢜⢿⣿⣿⣿⣿⣿⣿⣿⣿⣿⣿⣿⣿⠕⢕⠀⠀⠀⢀⠀⠀⠀⢕⢕⢕⢕⢕⢄⢀⠀⠀⢄⢀⠀⠀⠀⠀⠀⠀⠀⠀⠀⠀⠀⠀⠀⠀⠀⢠⢀⠀⢀⢀⢕⢕⢕⢕⢕⢕⢕⢕⢕⢕⢕⢕⢕⢕⢕⢕⢕⢕⢕⢕⢕⢕⢕⢕⢕⢕⢕⢕⢕⢕⢕⢕⢕⢕⢕⢕⢕⢕⢕⢕⢕⢕⢕⢕⢕⢕⢕⢕⢕⢕⢕⢕⢕⢕⢕⢕⢕⢕⢕⢕⢕⢕⢕⠑⠀⠀⠀⠀⠀⠀⠀⠀⢐⢏⠿⢟⢿⣷⣧⣵⣾⣿⣿⣿⣿⡿⠑⢰⣿⣠⣾⣿⣿⣿⣿⣿⣿⣔⢕⢹⢍⢕⠂⣰⣾⣿⡟⠀⣠⣦⣄⢀⠀⠀⠀⠀⠀⠀⠀⠀⠀⠀⠀⠀⠀⠀⠀⠀⠀⠀⠀⠁⠁⢁⢕⢕⠀⢕⢕⢕⢕⢕⢕⢕⢕⢕⠐⢕⢕⠀</a:t>
            </a:r>
            <a:br/>
            <a:r>
              <a:t>⣿⣿⣿⣿⣿⣿⣿⣿⣿⣿⣿⣿⣿⣿⣿⣿⣿⣿⣿⣿⣿⣶⣷⡜⣿⣿⣦⢿⣿⣿⣟⣿⣷⡕⢕⢕⢕⢕⢜⢿⣿⣿⣿⣿⣿⣿⣿⣿⣿⣿⡟⢔⢕⠄⢀⢔⠁⠀⠀⠀⠑⢕⢕⠕⠑⠑⠁⠀⠀⢄⢀⠀⠀⠀⠀⠀⠀⠀⠀⠀⠀⠀⠀⠀⠀⠑⢸⢕⢕⢕⢕⢕⢕⢕⢕⢕⢕⢕⢕⢕⢕⢕⢕⢕⢕⢕⢕⢕⢕⢕⢕⢕⢕⢕⢕⢕⢕⢕⢕⢕⢕⢕⢕⢕⢕⢕⢕⢕⢕⢕⢕⢕⢕⢕⢕⢕⢕⢕⢕⢕⢕⢕⢕⢕⢕⢕⢕⢕⢕⢕⢕⢕⢕⢄⢄⢄⢔⢔⢓⢄⠀⠀⠀⠑⢇⢕⢕⢕⢜⢝⠙⣿⣿⣿⣿⣵⣤⣵⣿⣿⣿⣿⣿⣿⣿⣿⣿⣿⣿⣷⣧⣵⣴⣾⣿⣿⣿⣷⣾⣿⣿⣿⣷⣦⣄⡀⠀⠀⠀⠀⠀⠕⢕⢔⢔⢄⢔⢔⢔⢔⢔⢔⢕⢕⢕⢕⢕⠀⢕⢕⢕⢕⢕⢕⢕⢕⢕⠀⢕⢕⠀</a:t>
            </a:r>
            <a:br/>
            <a:r>
              <a:t>⣿⣿⣿⣿⣿⣿⣿⣿⣿⣿⣿⣿⣿⣿⣿⣿⣿⣿⣿⣿⣿⣿⣿⣷⡹⣿⣿⡌⣿⣿⣿⣎⢿⣷⡕⢕⢕⢕⢕⢜⢿⣿⣿⣿⣿⣿⣿⣿⣿⣿⡇⢕⢕⢄⢕⠁⠀⠀⠀⠀⠀⠕⢕⠁⠀⠀⠀⠀⠕⠑⠁⠀⠀⠀⢀⠀⠀⠀⠀⠀⠀⠀⠀⠀⠀⠀⢸⢕⢕⢕⢕⢕⢕⢕⢕⢕⢕⢕⢕⢕⢕⢕⢕⢕⢕⢕⢕⢕⢕⢕⢕⢕⢕⢕⢕⢕⢕⢕⢕⢕⢕⢕⢕⢕⢕⢕⢕⢕⢕⢕⢕⢕⢕⢕⢕⢕⢕⢕⢕⢕⢕⢕⢕⢕⢕⢕⢕⢕⢕⢕⢕⢕⢕⢕⢕⢕⢕⣥⢵⣶⡀⠀⠀⠀⢕⢕⢕⢕⢕⢕⢕⣻⣿⣿⣟⣿⣿⣿⣿⣿⣿⣿⣿⣿⣿⣿⣿⣿⣿⠿⢏⢝⢝⢏⢟⢕⢜⢝⢿⣿⣿⣿⣿⣿⣿⡿⠑⠀⢄⢄⢄⢄⢀⢅⢕⢕⢕⢕⢕⢕⢕⢕⢕⢕⢕⢕⠁⠀⢕⢕⢕⢕⢕⢕⢕⢕⢕⢔⢕⢕⠀</a:t>
            </a:r>
            <a:br/>
            <a:r>
              <a:t>⣿⣿⣿⣿⣿⣿⣿⣿⣿⣿⣿⣿⣿⣿⣿⣿⣿⣿⣿⣿⣿⣿⣿⣿⡇⢝⣿⣧⣿⣿⣿⣿⣿⣻⣿⡕⢕⢕⢕⢕⢜⢿⣿⣿⣿⣿⣿⣿⣿⣿⢕⢕⠑⠁⠀⠀⠀⠀⠀⠀⠀⠀⠁⠀⠀⠀⠀⠀⢀⢀⠀⠀⠀⠀⢕⠀⠀⠀⢕⢔⢀⠀⠀⠀⠀⠀⠘⢕⢕⢕⢕⢕⢕⢕⢕⢕⢕⢕⢕⢕⢕⢕⢕⢕⢕⢕⢕⢕⢕⢕⢕⢕⢕⢕⢕⢕⢕⢕⢕⢕⢕⢕⢕⢕⢕⢕⢕⢕⢕⢕⢕⢕⢕⢕⢕⢕⢕⢕⢕⢕⢕⢕⢕⢕⢕⢕⢕⢕⢕⢕⢕⢕⢕⢕⢕⢕⢕⣵⣷⣿⣷⣔⠀⠑⢔⢕⢕⢕⢕⢕⢈⣿⣿⣿⣿⢽⣿⣿⣿⣿⣿⣿⣿⣿⣿⣿⣿⢏⢕⢕⢕⢕⢕⢕⢕⢕⢕⢕⢕⢸⣿⣿⣿⣿⡿⠑⠀⢄⢕⢕⢕⢑⢕⢕⢕⢕⢕⢕⢕⢕⢕⢕⢕⢕⢕⢕⠀⠀⢕⢕⠕⢕⢕⢕⢕⢕⠕⢕⢕⢕⠀</a:t>
            </a:r>
            <a:br/>
            <a:r>
              <a:t>⣿⣿⣿⣿⣿⣛⣿⣿⣿⣿⣿⣿⣿⣿⣿⣿⣿⣿⣿⣿⣿⣿⣿⣿⢇⢕⢜⢿⣿⣿⣿⣿⣿⣿⣝⢿⡕⢕⢕⢕⢕⢕⢻⣿⣿⣿⣿⣿⣿⡟⢕⠁⠀⠀⠀⠀⠀⠀⠀⠀⠀⢀⢔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⠝⢍⢝⢿⣿⣿⣷⣄⢱⣵⢕⣑⣵⣾⣿⣿⣿⣿⣿⢱⣿⣿⣿⣿⣿⣿⣿⣿⣿⣿⣿⣇⢕⢕⢕⢕⢕⢕⢕⢕⢕⢕⠕⣼⣿⣿⣿⡟⠑⢔⢔⢕⢕⢕⢕⢕⠕⣕⢕⢕⢕⠕⢕⢕⢕⢕⢕⢕⢕⢕⠀⠀⢕⢕⢄⢕⢕⢕⢕⢕⢀⢕⢑⠐⠀</a:t>
            </a:r>
            <a:br/>
            <a:r>
              <a:t>⣿⣿⣿⣿⣿⣿⣇⣵⡊⠝⢻⢿⣿⣿⣿⣿⣿⣿⣿⣿⣿⣿⣿⣿⢕⢕⢕⢕⢻⣿⣿⣿⣿⣿⣿⣿⣿⡕⢕⢕⢕⢕⢕⢻⣿⣿⢿⢟⢻⢇⠁⠀⠀⠀⠀⠀⠀⠀⠀⠀⢔⢕⢕⠔⢄⢀⢀⠀⢁⠀⠀⠀⠀⢄⣔⣔⣔⣔⣷⣧⡕⢕⢕⢀⠀⠀⠀⠀⢕⢕⢕⢕⢕⢕⢕⢕⢕⢕⢕⢕⢕⢕⢕⢕⢕⢕⢕⢕⢕⢕⢕⢕⢕⢕⢕⢕⢕⢕⢕⢕⢕⢕⢕⢕⢕⢕⢕⢕⢕⢕⢕⢕⢕⢕⢕⢕⢕⢕⢕⢕⢕⢕⢕⢕⢕⢕⢕⢕⢕⢕⢕⢕⢕⢕⢕⢕⠕⠀⠁⠀⠹⢿⣿⣿⢜⣿⣿⣿⣿⣿⣿⣿⣿⣿⣿⣿⣿⣿⣿⣿⣿⣿⣿⣿⣿⣿⣿⣿⣷⣕⡕⢕⢕⢕⢕⢕⢕⣱⣼⣿⣿⣿⣿⡣⢕⢕⢕⢕⢕⢱⠾⢾⡿⢿⠆⠑⢕⢕⢕⢕⢕⢕⢕⢕⢕⠀⠀⠀⢕⢕⢕⢕⢕⢕⢕⠀⠕⢅⢕⢔⠀</a:t>
            </a:r>
            <a:br/>
            <a:r>
              <a:t>⣿⣿⣿⣿⣿⣿⣿⣿⣽⣶⡵⣕⡼⢝⢻⣿⣿⣿⣿⣿⣿⣿⣿⡏⢕⢕⢕⢕⢕⢜⢿⣿⣿⣿⣿⣿⣿⣿⢳⢷⢵⢵⢵⢕⢻⢕⢕⣵⡕⢕⠀⠀⠀⠀⠀⠀⠀⠀⠀⠀⠕⢕⢑⢕⢕⢎⢔⢕⢕⠀⠀⢀⠀⢱⣿⣿⡿⢻⠝⣗⣔⣕⡕⢕⠀⠀⠀⠑⡕⢕⢕⢕⢕⢕⢕⢕⢕⢕⢕⢕⢕⢕⢕⢕⢕⢕⢕⢕⢕⢕⢕⢕⢕⢕⢕⢕⢕⢕⢕⢕⢕⢕⢕⢕⢕⢕⢕⢕⢕⢕⢕⢕⢕⢕⢕⢕⢕⢕⢕⢕⢕⢕⢕⢕⢕⢕⢕⢕⢕⢕⢕⢕⢕⢕⢕⠑⠀⠀⠀⢀⣵⡧⢝⢿⣇⢻⣿⣿⣿⣿⣿⣿⣿⣿⣿⣿⣿⣿⣿⣿⣿⣿⣿⣿⣿⣿⣿⣿⣿⣿⣿⣷⣷⣷⣷⣷⣿⣿⣿⣿⣿⣿⡗⢕⢕⢕⠕⠕⠕⠕⠜⢐⢅⢔⠀⢕⢕⢕⢕⢕⢕⢕⢕⢕⢕⠀⠀⠀⢕⢕⠑⢕⢕⠑⠀⢀⢔⢕⠀⠄⠀</a:t>
            </a:r>
            <a:br/>
            <a:r>
              <a:t>⣿⣿⣿⣿⣿⣿⣿⣿⣿⣿⣿⣷⣾⣧⣥⣴⡻⣿⣿⣿⣿⣿⣿⡇⢕⢕⢕⢕⢕⢕⢜⢻⣿⣿⣿⣿⣿⣿⣇⢕⢕⢕⢕⢕⢕⢕⣿⣿⢇⠕⠀⠀⠀⠀⠀⠀⠀⠀⠀⠀⢑⢑⢑⠑⢑⢑⢑⢘⢑⠀⢀⢔⢄⠐⢻⣿⣶⣤⣾⣿⣿⣿⡧⢕⠀⠀⠀⠀⢹⡕⢕⢕⢕⢕⢕⢕⢕⢕⢕⢕⢕⢕⢕⢕⢕⢕⢕⢕⢕⢕⢕⢕⢕⢕⢕⢕⢕⢕⢕⢕⢕⢕⢕⢕⢕⢕⢕⢕⢕⢕⢕⢕⢕⢕⢕⢕⢕⢕⢕⢕⢕⢕⢕⢕⢕⢕⢕⢕⢕⢕⢕⢕⢕⢕⠑⠀⠀⠀⢄⢕⣿⢇⢔⢕⣧⢜⢻⢿⢏⣽⣿⣿⣿⣿⣿⣿⣿⣿⣿⣿⣿⣿⣿⣿⣿⣿⣿⣿⣿⣿⣿⣿⣿⣿⣿⣿⣿⣿⣿⣿⢿⢕⢕⢕⠕⠀⠀⠀⠀⠀⢔⢕⢕⠀⢄⢕⢕⢕⢕⢕⢕⢕⢕⢕⠀⠀⠀⠀⢕⢕⠀⠀⢁⢄⢔⢕⠕⠀⠀⠀⠀</a:t>
            </a:r>
            <a:br/>
            <a:r>
              <a:t>⣿⣿⣿⣿⣿⣿⣿⣿⣿⣿⣿⣿⣿⣿⣿⣿⣿⣿⣿⣿⣿⣿⣿⡕⠕⠕⢕⢕⢕⢕⢕⢕⢿⣿⣿⣿⣿⣿⣿⢕⢕⢕⢕⢕⢕⢕⢹⣿⠕⠀⢀⠀⢀⢄⢔⢔⢄⠀⠀⠀⢕⢕⢕⢕⠕⠕⠕⢕⢕⢕⢕⢕⠁⠀⢸⣿⣿⣿⣿⣿⣿⣿⣿⢕⠀⠀⠀⠀⠑⢕⢕⢕⢕⢕⢕⢕⢕⢕⢕⢕⢕⢕⢕⢕⢕⢕⢕⢕⢕⢕⢕⢕⢕⢕⢕⢕⢕⢕⢕⢕⢕⢕⢕⢕⢕⢕⢕⢕⢕⢕⢕⢕⢕⢕⢕⢕⢕⢕⢕⢕⢕⢕⢕⢕⢕⢕⢕⢕⢕⢕⢕⢕⢕⠁⠀⠀⠀⢄⢕⢑⢹⡕⣡⢞⢏⢕⢕⢕⣴⣿⣿⣿⣿⣿⡿⢕⢔⢜⠹⢿⣿⣿⣿⣿⣿⣿⣿⣿⣿⣿⣿⣿⣿⣿⣿⣿⣿⣿⡿⢏⢕⢕⠕⠁⠀⠀⠀⠀⠀⢕⢕⢕⠀⢄⢕⢕⢕⢕⢕⢕⢕⢕⢕⠑⠀⠀⠀⠀⢕⢕⠀⠀⠁⢕⠕⠁⠀⠀⠀⢄⠀</a:t>
            </a:r>
            <a:br/>
            <a:r>
              <a:t>⣿⣿⣿⣿⣿⣿⣿⣿⣿⣿⣿⣿⣿⣿⣿⣿⣿⣿⣿⣿⣿⣿⣿⣿⣷⣷⣧⣥⣵⣑⣑⣑⣸⣿⣿⣿⣿⣿⣿⡕⢕⢕⢕⢕⢕⢕⢕⡇⠁⠁⠀⠐⠕⠑⠑⠑⠁⠀⠀⠀⠑⠑⠑⠀⠀⠀⠀⠁⢕⢕⢕⠁⠀⢕⢕⢝⢻⢟⣛⣹⣽⣷⣷⡇⢕⠀⠀⠀⠀⠀⢕⢕⢕⢕⢕⢕⢕⢕⢕⢕⢕⢕⢕⢕⢕⢕⢕⢕⢕⢕⢕⢕⢕⢕⢕⢕⢕⢕⢕⢕⢕⢕⢕⢕⢕⢕⢕⢕⢕⢕⢕⢕⢕⢕⢕⢕⢕⢕⢕⢕⢕⢕⢕⢕⢕⢕⢕⢕⢕⢕⢕⢕⠁⠀⠀⠀⣰⣧⣕⣵⣿⡟⢕⢕⢕⢕⢕⢜⢿⣿⣿⣿⣿⣿⣿⣕⣕⣕⣱⣾⣿⣿⣿⣿⣿⣿⣿⣿⣿⣿⣿⣿⣿⣿⣿⣿⡫⢝⢕⢕⢑⠁⠀⠀⠀⠀⠀⠀⢕⢕⢕⠑⠀⢕⢕⢕⢕⢕⢕⢕⢕⢕⠁⠀⠀⠀⠀⠀⢕⢕⢀⠀⠀⠀⠀⠀⢀⢄⢕⢕⠀</a:t>
            </a:r>
            <a:br/>
            <a:r>
              <a:t>⣿⣿⣿⣿⣿⣿⣿⣿⣿⣿⣿⣿⣿⣿⣿⣿⣿⣿⣿⣿⣿⣿⣿⣿⣿⣿⣿⣿⣿⣿⣿⣿⣿⣿⣿⣿⣿⣿⣿⣷⣕⡕⢕⢕⢕⠡⡜⠕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⢕⢕⢕⢕⢕⢕⢝⢿⣿⣿⣿⣿⣿⣿⣿⣿⣿⣿⣿⣿⣿⣿⣿⣿⣿⣿⣿⣿⣿⡏⡿⢏⢅⢕⢕⢅⢕⢕⠀⠀⠀⠀⢄⠕⢔⢕⢕⢕⠀⢕⢕⢕⢕⢕⢕⢕⢕⢕⠀⠀⠀⠀⠀⠀⠀⢕⢕⢕⠀⠀⠀⢕⢕⢕⢕⢕⢕⠀</a:t>
            </a:r>
            <a:br/>
            <a:r>
              <a:t>⣿⣿⣿⣿⣿⣿⣿⣿⣿⣿⣿⣿⣿⣿⣿⣿⣿⣿⣿⣿⣿⣿⣿⣿⣿⣿⣿⣿⣿⣿⣿⣿⣿⣿⣿⣿⣿⣿⣿⣿⣿⣿⣷⣶⣵⣿⣷⢅⢔⢕⢕⢕⢕⢕⢕⢕⢕⢕⢕⢕⢕⢕⢕⢕⢕⠀⠀⠀⠀⠀⠀⠀⢕⢕⢕⢕⢕⢕⢕⢕⢕⢕⢑⢑⠁⠀⠀⠀⢄⢕⢕⢕⢕⢕⢕⢕⢕⢕⢕⢕⢕⢕⢕⢕⢕⢕⢕⢕⢕⢕⢕⢕⢕⢕⢕⢕⢕⢕⢕⢕⢕⢕⢕⢕⢕⢕⢕⢕⢕⢕⢕⢕⢕⢕⢕⢕⢕⢕⢕⢕⢕⢕⢕⢕⢕⢕⢕⢕⢕⢕⠕⠀⠀⠀⣱⡏⢕⢕⢕⢕⠀⠀⢔⢕⢕⢕⢕⢕⢕⢕⢕⢝⢿⣿⣿⣿⣿⣿⣿⣿⣿⣿⣿⣿⣿⣿⣿⣿⣿⢿⢫⢎⢕⢕⢕⢕⢕⢕⢕⢕⢕⠔⢄⠀⢄⢕⢔⢕⢕⢕⠁⢔⢕⢕⢕⢕⢕⢕⢕⠑⠀⠀⠀⠀⠀⠀⠀⠀⢕⢕⢕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⢔⢕⢕⢕⢕⢕⢕⢕⢕⢕⢕⢕⢝⢻⣿⣿⣿⣿⣿⣿⣿⣿⣿⢿⢿⢏⢝⢑⢕⢕⢕⢕⢕⢕⢕⢕⢕⢕⢕⢕⠀⢕⢕⢕⢕⢕⢕⢕⢕⠀⢕⢕⢕⢕⢕⢅⠕⠁⠀⠀⠀⠀⠀⠀⠀⠀⠀⢕⢕⠁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⢕⢕⢕⢕⢕⢕⢕⢕⢕⢕⢕⢕⠕⠀⢅⢕⢟⡻⢕⢕⢜⢕⢅⢕⢕⢕⢕⢕⢕⢕⢕⢕⢕⢕⢕⢕⢕⢕⢕⢕⢄⢕⢕⢕⢕⢕⢕⢕⠁⢕⢕⢕⢕⢕⢅⠑⠀⠀⠀⠀⠀⠀⠀⠀⠀⠀⠀⠑⢕⢔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⢑⠀⢕⢕⢕⢕⢕⢕⢕⢕⢕⢕⢕⢕⢀⠀⠀⢕⢕⢕⢕⢕⢕⢕⢕⢕⢕⢕⢕⢕⢕⢕⢕⢕⢕⢕⢕⢕⢕⠀⢕⢕⢕⢕⢕⢕⢕⢕⢕⢐⢄⢕⢕⢕⢕⠀⠀⠀⠀⠀⠀⠀⠀⠀⠀⠀⠀⠀⠔⢐⢕⢕⠁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⢕⢕⢕⠅⠁⠀⠔⠀⢄⠕⠕⠑⢐⢔⢕⢕⢕⢕⢕⠔⠕⢕⢕⢕⢕⢕⢕⢕⢕⢕⢕⢕⢕⠀⠀⠁⢕⢕⢕⢕⢕⢕⢕⢕⢕⢕⢕⢕⢕⢕⢕⢕⢕⢕⢕⢕⢕⠀⠁⢕⢕⢕⢕⢕⢕⢕⢕⢕⢕⢕⢕⢕⠁⢄⢄⠀⠀⠀⠀⠀⠀⠀⠀⠀⠀⠀⠀⠁⢕⢕⠑⢕⢕⢕⢕⢕⢕⢕⢕⠀</a:t>
            </a:r>
            <a:br/>
            <a:r>
              <a:t>⣿⣿⣿⣿⣿⣿⣿⣿⢿⢿⢿⢿⢿⢿⢿⢿⢿⢿⢿⢿⢿⢿⢿⢿⢿⢿⢟⢟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⠑⠀⢄⠐⠐⢀⠀⢕⢕⢕⢔⢕⢕⢕⢕⠑⠑⢑⢀⠀⢕⢕⢕⢕⢕⢕⢕⢕⢕⢕⢕⢕⠀⠀⠀⠀⠁⠑⠕⢕⢕⢕⢕⢕⢕⢕⢕⢕⢕⢕⢕⢕⢕⠕⠑⠀⠀⠀⠁⢕⢕⢕⢕⢕⢕⢕⢕⢕⢕⠕⠀⠀⠑⠀⠀⠀⠀⠀⠀⠀⠀⠀⠀⠀⠀⠀⠀⠀⠕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⡕⢕⢕⢕⢕⢕⢕⢕⢕⢄⢕⢕⠀⢕⠑⢕⢕⢕⢕⢕⢕⢕⢕⢕⢕⠀⠀⠀⠀⠀⠀⢄⢕⢕⠕⢕⢕⢕⢕⢕⢕⢕⢕⢕⢕⢕⢕⢕⢕⢕⢕⢕⢕⢕⢕⢕⢕⢕⢕⢕⢕⠕⠀⠀⠀⠀⠀⠀⠀⠀⠀⠀⠀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⢅⢀⢄⢁⢁⠀⠀⢅⢇⢇⢕⢕⢕⢕⢕⢕⢕⢕⢀⢕⢔⢕⢄⢕⢕⢕⢕⢕⢕⢕⣷⣷⡕⢀⢄⢀⢀⠀⢀⣱⣷⢞⢗⢱⣕⣕⢜⢝⢝⢏⢕⢕⢕⢕⢕⢕⢑⠑⠁⢕⢔⢕⢕⠑⢕⢕⢀⢕⢕⢕⢄⢀⠔⠀⠀⠀⢔⢕⢀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⢑⠀⠀⢰⡕⢕⢰⣷⡗⢇⢱⢕⢕⢱⣕⢕⢕⡑⢑⢑⢕⢕⢕⢕⢕⢕⢕⢜⢜⢕⢕⢕⣕⢵⢞⣝⣕⣕⣵⣕⢕⢕⢝⢝⢇⢣⢕⢕⢕⠕⠕⢕⢕⢕⢔⢔⢀⠕⢑⢅⠀⢕⢕⢕⢕⢕⢕⢑⢕⢔⢄⢄⢄⢕⢕⢔⢕⢕⢕⠕⠁⠕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⣄⣄⣀⢀⣀⣄⣄⣄⣄⣄⣄⣄⣄⣄⣄⣄⣄⣄⣄⣄⣄⣄⢄⢄⣰⣵⣵⣥⡕⠑⠑⠕⠕⠕⢕⢕⢕⢕⢕⢕⢕⢕⢕⢕⢕⢕⢕⢕⢱⣿⡯⢕⢕⢝⢕⢕⣾⣯⢇⢕⢇⢕⢕⠕⠀⢕⢕⢕⢕⢕⢕⢕⣱⡷⢟⣵⣾⢿⢟⢍⢍⢗⢜⢕⢕⢕⢕⢕⢕⢜⢕⢕⢔⠀⠀⠁⠑⠕⠕⠕⢕⢕⠅⢕⢕⠁⢕⢕⢕⢕⢕⢕⢕⢕⢕⢕⢕⢕⢕⢔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⣻⣯⣿⣏⣸⣷⣿⣽⣵⣷⢕⣿⣿⣧⣼⣿⣷⣵⣿⢿⣿⣿⣧⡇⢇⢕⣱⣷⣷⣤⣿⣷⣾⣷⣧⢄⢄⢹⣿⣿⣿⣧⢔⢄⢀⢀⢀⠀⢀⠀⠀⠁⠁⠁⠁⠁⠅⠕⠕⢕⢕⢸⣿⡇⢕⢕⢕⢕⢕⣿⢟⢕⢕⢸⢕⢕⠀⠀⠕⢕⢕⢕⢕⣱⣾⣵⣾⡿⣟⢱⢇⢕⢕⢕⢕⢕⢕⢁⢕⠕⢕⢕⢕⢕⢕⢕⢔⢀⠀⢀⠀⢕⢕⢕⢕⢕⠕⠑⠀⢕⢕⢕⢕⢕⢕⢕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⣾⣿⡿⣿⣷⣷⢾⢿⣿⣿⣿⣿⣿⣿⢿⡿⡇⢵⢵⣿⣿⡿⢿⣿⣽⣩⣝⣝⣟⢗⢳⢶⢵⣴⣴⣔⣔⡔⢔⢔⢕⢔⢔⢕⢅⢕⢕⢕⢑⢕⢿⠇⢕⢕⢈⡕⢕⢀⠀⠀⢕⢕⣱⣾⣿⣿⢻⢝⢟⢇⠱⢱⡱⢕⢕⢕⢕⢕⢕⢕⢕⢕⢕⢕⢕⢕⢕⢕⢕⢕⢕⢔⢑⢕⢕⢕⢕⢕⢀⠀⢕⢕⢕⢕⢕⢕⣵⣱⢕⢕⢕⢕⢕⢔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⠝⣝⢟⣳⣷⣷⣵⣵⣕⣕⣑⡕⠕⢕⢕⢕⠀⠀⢕⠁⠁⠀⠀⢑⢞⢿⢟⢟⢻⢕⢕⢕⢅⢜⢱⡇⡅⢕⢕⢕⢕⢕⢕⢕⢕⢕⢕⢕⢕⢕⢕⢕⢕⢕⢕⢕⢕⢕⢅⢕⢕⢕⢔⢕⢕⢕⢕⢕⢕⣼⣿⣷⣕⢕⢷⣕⢸⣧⡕⢔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⠑⠀⠑⠑⠀⠐⠀⠐⠑⠑⠑⠑⠑⠑⠑⠑⠘⠑⠑⠑⠛⠑⠑⠑⠑⠑⠑⠑⠑⠑⠑⠑⠓⠚⠃⠑⠑⠃⠑⠑⠑⠑⠑⠑⠑⠑⠑⠑⠑⠑⠑⠘⠃⠑⠚⠛⠛⠛⠃⠈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⢿⡏⢿⣿⣿⣿⣿⣿⣿⣿⣿⣿⡿⢿⣿⣿⣿⣿⣿⣿⣿⣇⢹⣿⣿⣷⢕⢕⢕⢕⢕⢕⢕⢕⢕⢕⢕⢕⢕⢕⢕⢕⢕⢕⢕⢕⢕⢕⢕⢕⢕⢕⢕⢕⢕⢕⢕⢏⢟⢿⣿⣿⣿⣿⣿⢿⣟⣟⣽⣽⣽⣷⣷⣷⢷⢗⢅⢇⢕⢕⢕⢕⢕⢕⢜⢝⢝⢝⢝⢟⢟⢕⡌⢻⢿⣿⣿⣿⣿⣿⣿⣿⣿⣿⣿⣿⣿⣿⣿⣿⣿⣿⣿⣿⣿⣿⣿⡟⣿⣿⣿⣿⣿⣿⣿⣿⣿⣿⣿⣿⣿⢕⢕⢕⢕⢕⣿⣿⣿⣿⣿⣿⣿⣿⣿⣿⣿⣿⣿⣿⣿⣿⣿⣿⣿⣿⣿⣿⣿⣿⣿⣿⣿⣿⣿⣿⣿⣿⣿⣿⣿⣿⣿⣿⣿⣿⣿⣿⣿⣿⣿⣿⣿⣿⣿⣿⣿⣿⣿⢌⢻⣿⣿⣿⣿⣿⣿⣿⣿⣿⣿⣿⣿⣿⣿⣿⣿⣿⣿⡇⢹⣿⣿⣿⣿⣿⣿⣿⣿⣿⣿⣿⣿⣿⢿⡿⣿⣿⢿⢛⢝⢍⢝⢟⢟⢟⢝⠟⢈⠀</a:t>
            </a:r>
            <a:br/>
            <a:r>
              <a:t>⢕⢸⣷⡌⣿⣿⣿⣿⣿⣿⣿⣿⣿⡇⢔⠻⣿⣿⣿⣿⣿⣿⣕⢕⢜⣿⣿⡕⢕⢕⢕⢕⢕⢕⢕⢕⢕⢕⢕⢕⢕⢕⢕⢕⢕⢕⢕⢕⢕⢕⢕⢕⢕⢕⢕⢕⢕⢕⠕⠕⢝⣿⡻⣟⣽⣷⣿⡿⡿⢿⢟⢏⢝⢕⣕⣕⣕⣱⣕⣕⣵⣵⣵⣵⣵⣵⣵⣵⣕⣕⣕⣕⢕⠑⢕⡜⣿⣿⣿⣿⣿⣿⣿⣿⣿⣿⣿⣿⣿⣿⣿⣿⣿⣿⣿⣿⣿⣍⢕⡍⢿⣿⣿⣿⣿⣿⣿⣿⣿⣿⣿⣿⢕⢕⢕⢕⢕⣿⣿⣿⣿⣿⣿⣿⣿⣿⣿⣿⣿⣿⣿⣿⣿⣿⣿⣿⣿⣿⣿⣿⣿⣿⣿⣿⣿⣿⣿⣿⣿⣿⣿⣿⣿⣿⣿⣿⣿⣿⣿⣿⣿⣿⣿⣿⣿⣿⣿⣿⣿⣿⢕⢸⣿⣿⣿⣿⣿⣿⣿⣿⣿⣿⣿⣿⣿⣿⣿⣿⣿⣿⣧⢸⣿⣿⣿⣿⣿⣿⣿⣿⣿⣿⡿⢟⢕⠕⢔⢕⢅⢅⢅⢕⢔⢔⢔⢔⢔⢔⢕⢕⠀</a:t>
            </a:r>
            <a:br/>
            <a:r>
              <a:t>⢕⡕⢸⣧⢸⣿⣿⣿⣿⣿⣿⣿⣿⣿⡕⢕⢜⢻⣿⣿⣿⣿⡗⢕⢕⢙⣿⣿⡕⢕⢕⢕⢕⢕⢕⢕⢕⢕⢕⢕⢕⢕⢕⢕⢕⢕⡕⢕⢕⢕⢕⢕⢕⢕⢕⢕⢕⢕⢸⢖⢆⢜⢜⢎⢝⢝⣜⣱⣵⣷⣷⣿⣿⣿⣿⣿⣿⣿⣿⣿⣿⣿⣿⣿⣿⣿⣿⣿⣿⣿⣿⣿⣧⢱⢕⠔⢽⣿⣿⢻⣿⣿⣿⣿⣿⣿⣿⣿⣿⣿⣿⣿⣿⣿⣿⣿⣿⣿⢕⢔⢜⢻⣿⣿⣿⣿⣿⣿⣿⣿⣿⡇⢕⢕⢕⢕⢕⣿⣿⣿⣿⣿⣿⣿⣿⣿⣿⣿⣿⣿⣿⣿⣿⣿⣿⣿⣿⣿⣿⣿⣿⣿⣿⣿⣿⣿⣿⣿⣿⣿⣿⣿⣿⣿⣿⣿⣿⣿⣿⣿⣿⣿⣿⣿⣿⣿⣿⣿⣿⣿⢕⢸⣿⣿⣿⣿⣿⣿⣿⣿⣿⣿⣿⣿⣿⣿⣿⣿⣿⣿⣿⠸⣿⣿⣿⣿⣿⣿⣿⡿⢟⢕⢕⢕⢕⢕⢕⢕⢕⢕⢕⢕⢕⢡⣕⡕⢕⢕⢕⠕⠀</a:t>
            </a:r>
            <a:br/>
            <a:r>
              <a:t>⢕⢕⢜⢾⡇⢻⣿⣿⣿⣿⣿⣿⣿⣿⣷⡕⢕⢕⢙⢿⣿⡿⣿⢕⢕⢕⢜⣿⣇⢕⢕⢕⢕⢕⢕⢕⢕⢕⢕⢕⢕⢕⢕⢕⢕⢕⠕⢕⢕⢕⢕⢕⢕⢕⢕⢕⢕⢕⢕⢕⢕⢕⢕⣵⣷⣿⣿⣿⣿⣿⣿⣿⣿⣿⣿⣿⣿⣿⣿⣿⣿⣿⣿⣿⣿⣿⣿⣿⣿⣿⣿⣿⣿⢕⢕⢔⢑⢹⣿⡕⣿⣿⣿⣿⣿⣿⣿⣿⣿⣿⣿⣿⣿⣿⣿⣿⣿⣿⣧⢕⢕⢕⠹⣿⣿⣿⣿⣿⣿⣿⣿⡇⢕⢕⢕⢕⢕⢹⣿⣿⣿⣿⣿⣿⣿⣿⣿⣿⣿⣿⣿⣿⣿⣿⣿⣿⣿⣿⣿⣿⣿⣿⣿⣿⣿⣿⣿⣿⣿⣿⣿⣿⣿⣿⣿⣿⣿⣿⣿⣿⣿⣿⣿⣿⣿⣿⣿⣿⣿⣿⢕⢸⣿⣿⣿⣿⣿⣿⣿⣿⣿⣿⣿⣿⣿⣿⣿⣿⣿⣿⣿⢕⣿⣿⣿⣿⣿⢿⢇⢕⢕⢕⢕⢕⢕⢕⢕⢕⢕⢕⢕⢕⢕⢜⣿⣿⣷⣿⣿⣿⠀</a:t>
            </a:r>
            <a:br/>
            <a:r>
              <a:t>⢕⢕⢕⢸⣿⡜⣿⣿⣿⣿⣿⣿⣿⣿⣿⡇⢕⢕⢕⢜⠿⠃⠸⢕⢕⢕⢕⢜⣿⡕⢕⢕⢕⢕⢕⢕⢕⢕⢕⢕⢕⢕⢕⢕⢕⢕⢅⢕⢕⢕⢕⢕⢕⢕⢕⢕⢕⢕⢕⣕⣵⣾⣿⣿⣿⣿⣿⣿⣿⣿⣿⣿⣿⣿⣿⣿⣿⣿⣿⣿⣿⣿⣿⣿⣿⣿⣿⣿⣿⣿⣿⣿⣿⡇⢕⢕⢕⠜⢻⣇⢸⣿⣿⣿⣿⣿⣿⣿⣿⣿⣿⣿⣿⣿⣿⣿⣿⣿⣿⣧⢔⢕⢕⢻⣿⣿⣿⣿⣿⣿⣿⡇⢕⢕⢕⢕⢕⢸⣿⣿⣿⣿⣿⣿⣿⣿⣿⣿⣿⣿⣿⣿⣿⣿⣿⣿⣿⣿⣿⣿⣿⣿⣿⣿⣿⣿⣿⣿⣿⣿⣿⣿⣿⣿⣿⣿⣿⣿⣿⣿⣿⣿⣿⣿⣿⣿⣿⣿⣿⣿⡇⢸⣿⠠⣿⣿⣿⣿⣿⣿⣿⣿⣿⣿⣿⣿⣿⣿⣿⣿⣿⡕⣿⣿⡿⢏⢕⢕⢕⢕⢕⢕⢕⢕⢕⢕⢕⢕⢕⢕⢕⢕⢕⢕⢹⣿⣿⣿⣿⣿⠀</a:t>
            </a:r>
            <a:br/>
            <a:r>
              <a:t>⢕⢕⢕⢜⡻⣷⢸⣿⣿⣿⣿⣿⣿⣿⣿⣿⡕⢕⢕⢕⢕⢀⢕⢁⢕⢕⢕⢕⢜⣷⢕⢕⢕⢕⢕⢕⢕⢕⢕⢕⢕⢕⢕⢕⢕⢕⢕⢕⢕⢕⢕⢕⢕⢕⢕⢕⢕⢕⣾⣿⣿⣿⣿⣿⣿⣿⣿⣿⣿⣿⣿⣿⣿⣿⣿⣿⣿⣿⣿⣿⣿⣿⣿⣿⣿⣿⣿⣿⣿⣿⣿⣿⣿⣷⢅⠕⢕⢕⢸⣿⡕⢿⣿⣿⣿⣿⣿⣿⣿⣿⣿⣿⣿⣿⣿⣿⣿⣿⣿⣿⡕⢕⢕⢔⢹⣿⣿⣿⣿⣿⣿⡇⢕⢕⢕⢕⢕⢘⣿⣿⣿⣿⣿⣿⣿⣿⣿⣿⣿⣿⣿⣿⣿⣿⣿⣿⣿⣿⣿⣿⣿⣿⣿⣿⣿⣿⣿⣿⣿⣿⣿⣿⣿⣿⣿⣿⣿⣿⣿⣿⣿⣿⣿⣿⣿⣿⣿⣿⣿⣿⡇⢸⣿⡄⢹⣿⣿⣿⣿⣿⣿⣿⣿⣿⣿⣿⣿⣿⣿⣿⣿⡇⡿⢏⢕⢕⢕⢕⢕⢕⢕⢕⢕⢕⢕⢕⢕⢕⢕⢕⢕⢕⢕⢕⢕⠻⣿⣿⣿⣿⠀</a:t>
            </a:r>
            <a:br/>
            <a:r>
              <a:t>⢕⢕⢕⢕⢨⢻⣧⢝⣿⣿⣿⣿⣿⣿⣿⣿⣿⣇⢕⢕⢕⢕⢕⢐⢕⢕⢕⢕⢕⢜⢇⢕⢕⢕⢕⢕⢕⢕⢕⢕⢕⢕⢕⢕⢕⢕⢕⢕⢕⢕⢕⢕⢕⢕⢕⢕⢕⢕⢹⣿⣿⣿⣿⣿⣿⣿⣿⣿⣿⣿⣿⣿⣿⣿⣿⣿⣿⣿⣿⣿⣿⣿⣿⣿⣿⣿⣿⣿⣿⣿⣿⣿⣿⣿⡕⢕⢕⢕⢜⣿⡇⢸⣿⣿⣿⣿⣿⣿⣿⣿⣿⣿⣿⣿⣿⣿⣿⣿⣿⣿⣿⡇⢕⢕⠔⣿⣿⣿⣿⣿⣿⡇⢕⢕⢕⢕⢕⢕⣿⣿⣿⣿⣿⣿⣿⣿⣿⣿⣿⣿⣿⣿⣿⣿⣿⣿⣿⣿⣿⣿⣿⣿⣿⣿⣿⣿⣿⣿⣿⣿⣿⣿⣿⣿⣿⣿⣿⣿⣿⣿⣿⣿⣿⣿⣿⣿⣿⣿⣿⣿⡇⠀⢔⢈⠹⣿⣿⣿⣿⣿⣿⣿⣿⣿⣿⣿⣿⣿⣿⣿⣿⡇⢕⢕⢕⢕⢕⢕⢕⢕⢕⢕⢕⢕⢕⢕⢕⢕⢕⢕⢕⢕⢕⢕⢕⢔⢌⣿⣿⣿⠀</a:t>
            </a:r>
            <a:br/>
            <a:r>
              <a:t>⢕⢕⢕⢕⢕⢱⢼⣧⢜⣿⣿⣿⣿⣿⣿⣿⣿⣿⣇⢕⢕⢕⢕⢕⢕⢕⢕⢕⢕⢕⢜⢕⢕⢕⢕⢕⢕⢕⢕⢕⢕⢕⢕⢕⢕⢕⢕⢕⢕⢕⢕⢕⢕⢕⢕⢕⢕⢕⢸⣿⣿⣿⣿⣿⣿⣿⣿⣿⣿⣿⣿⣿⣿⣿⣿⣿⣿⣿⣿⣿⣿⣿⣿⣿⣿⣿⣿⣿⣿⣿⣿⣿⣿⣿⣇⢕⢕⢕⢕⢸⡧⢕⢿⣿⣿⣿⣿⣿⣿⣿⣿⣿⣿⣿⣿⣿⣿⣿⣿⣿⣿⣿⡕⢕⠀⢸⣿⣿⣿⣿⣿⡇⢕⢕⢕⢕⢕⢕⣿⣿⣿⣿⣿⣿⣿⣿⣿⣿⣿⣿⣿⣿⣿⣿⣿⣿⣿⣿⣿⣿⣿⣿⣿⣿⣿⣿⣿⣿⣿⣿⣿⣿⣿⣿⣿⣿⣿⣿⣿⣿⣿⣿⣿⣿⣿⣿⣿⣿⣿⣿⣧⠀⢕⢕⢔⣿⣿⣿⣿⣿⣿⣿⣿⣿⣿⣿⣿⣿⣿⣿⣿⡇⢕⢕⢕⢕⢕⢕⢕⢕⢕⢕⢕⢕⢕⢕⢕⢕⢕⢕⢕⢕⢕⢕⢕⢕⢕⢜⠹⣿⠀</a:t>
            </a:r>
            <a:br/>
            <a:r>
              <a:t>⢕⢕⢕⢕⢕⢕⢰⣿⣧⢜⣿⣿⣿⣿⣿⣿⣿⣿⣿⣇⢕⢕⢕⢕⢕⢕⢕⢕⢕⢕⢕⢕⢕⢕⢕⢕⢕⢕⢕⢕⢕⢕⢕⢕⢕⢕⢕⢕⢕⢕⢕⢕⢕⢕⢕⢕⢕⢕⢸⣿⣿⣿⣿⣿⣿⣿⣿⣿⣿⣿⣿⣿⣿⣿⣿⣿⣿⣿⣿⣿⣿⣿⣿⣿⣿⣿⣿⣿⣿⣿⣿⣿⣿⣿⣿⡕⢕⢕⢕⢕⣿⢕⢜⣿⣿⣿⣿⣿⣿⣿⣿⣿⣿⣿⣿⣿⣿⣿⣿⣿⣿⣿⣷⡕⢕⢄⢿⣿⣿⣿⣿⡇⢕⢕⢕⢕⢕⢕⢿⣿⣿⣿⣿⣿⣿⣿⣿⣿⣿⣿⣿⣿⣿⣿⣿⣿⣿⣿⣿⣿⣿⣿⣿⣿⣿⣿⣿⣿⣿⣿⣿⣿⣿⣿⣿⣿⣿⣿⣿⣿⣿⣿⣿⣿⣿⣿⣿⣿⣿⣿⣿⢌⢕⢕⢕⢿⣿⣿⣿⣿⣿⣿⣿⣿⣿⣿⣿⣿⣿⣿⣿⣧⢕⢕⢕⢕⢕⢕⢕⢕⢕⢕⢕⢕⢕⢕⢕⢕⢕⢕⢕⢕⢕⢕⢕⢕⢕⢕⢔⢻⠀</a:t>
            </a:r>
            <a:br/>
            <a:r>
              <a:t>⢕⢕⢕⢕⢕⢕⢕⢻⣿⣧⢜⣿⣿⣿⣿⣿⣿⣿⣿⣿⣧⡕⢕⢕⢕⢕⢕⢕⢕⢕⢕⢕⢕⢕⢕⢕⢕⢕⢕⢕⢕⢕⢕⢕⢕⢕⢕⢕⢕⢕⢕⢇⢕⢕⢕⢕⢕⢕⢸⣿⣿⣿⣿⣿⣿⣿⣿⣿⣿⣿⣿⣿⣿⣿⣿⣿⣿⣿⣿⣿⣿⣿⣿⣿⣿⣿⣿⣿⣿⣿⣿⣿⣿⣿⣿⣇⢕⢕⢕⢕⢜⢇⢕⢸⣿⣿⣿⣿⣿⣿⣿⣿⣿⣿⣿⣿⣿⣿⣿⣿⣿⣿⣿⣇⣁⠕⡌⢿⣿⣿⣿⡇⢕⢕⢕⢕⢕⢕⢸⣿⣿⣿⣿⣿⣿⣿⣿⣿⣿⣿⣿⣿⣿⣿⣿⣿⣿⣿⣿⣿⣿⣿⣿⣿⣿⣿⣿⣿⣿⣿⣿⣿⣿⣿⣿⣿⣿⣿⣿⣿⣿⣿⣿⣿⣿⣿⣿⣿⣿⣿⣿⢕⢕⢕⢕⠸⣿⣿⣿⣿⣿⣿⣿⣿⣿⣿⣿⣿⣿⣿⣿⣿⢕⢕⢕⠕⠕⣕⡕⢕⢕⢕⢕⢕⢕⢕⢕⢕⢕⢕⢕⢕⢕⢕⢕⢕⢕⢕⢕⢰⠀</a:t>
            </a:r>
            <a:br/>
            <a:r>
              <a:t>⢕⢕⢕⢕⢕⢕⢕⢕⢻⣿⣧⡜⢿⣿⣿⣿⣿⣿⣿⣿⣿⣷⣕⢕⢕⢕⢕⢕⢕⢕⢕⢕⢕⢕⢕⢕⢕⢕⢕⢕⢕⢕⢕⢕⢕⢕⢕⢕⢕⢕⢕⢕⡕⢕⢕⢕⢕⢕⢕⣿⣿⣿⣿⣿⣿⣿⣿⣿⣿⣿⣿⣿⣿⣿⣿⣿⣿⣿⣿⣿⣿⣿⣿⣿⣿⣿⣿⣿⣿⣿⣿⣿⣿⣿⣿⣿⢕⢕⢕⢕⢕⣇⢸⡇⢻⣿⣿⣿⣿⣿⣿⣿⣿⣿⣿⣿⣿⣿⣿⣿⣿⣿⣿⣿⣿⡀⣾⣿⡟⢿⣿⡇⢕⢕⢕⢕⢕⢕⢸⣿⣿⣿⣿⣿⣿⣿⣿⣿⣿⣿⣿⣿⣿⣿⣿⣿⣿⣿⣿⣿⣿⣿⣿⣿⣿⣿⣿⣿⣿⣿⣿⣿⣿⣿⣿⣿⣿⣿⣿⣿⣿⣿⣿⣿⣿⣿⣿⣿⣿⣿⣿⡇⢕⢕⢕⢕⣿⣿⣿⣿⣿⣿⣿⣿⣿⣿⣿⣿⣿⣿⣿⣿⢕⢕⣾⣼⣿⣿⣿⣿⣷⣕⢕⢕⢕⢕⢕⢕⢕⢕⢕⢕⢕⢕⢕⢕⢕⢕⢕⣼⠀</a:t>
            </a:r>
            <a:br/>
            <a:r>
              <a:t>⢕⢕⢕⢕⢕⢕⢕⢕⢕⢜⢿⣿⣧⡝⢿⣿⣿⣿⣿⣿⣿⣿⣿⣷⣕⢕⢕⢕⢕⢕⢕⢕⢕⢕⢕⢕⢕⢕⢕⢕⢕⢕⢕⢕⢕⢕⢕⢕⢕⢕⢕⢕⠱⡕⢕⢕⢕⢕⢕⣿⣿⣿⣿⣿⣿⣿⣿⣿⣿⣿⣿⣿⣿⣿⣿⣿⣿⣿⣿⣿⣿⣿⣿⣿⣿⣿⣿⣿⣿⣿⣿⣿⣿⣿⣿⣿⡇⢕⢕⢕⠕⢸⢸⣿⡜⢻⣿⣿⣿⣿⣿⣿⣿⢟⢿⣿⣿⣿⣿⣿⣿⣿⣿⣿⣿⣇⠈⠿⡹⠋⢹⢇⢕⢕⢕⢕⢕⢕⢸⣿⣿⣿⣿⣿⣿⣿⣿⣿⣿⣿⣿⣿⣿⣿⣿⣿⣿⣿⣿⣿⣿⣿⣿⣿⣿⣿⣿⣿⣿⣿⣿⣿⣿⣿⣿⣿⣿⣿⣿⣿⣿⣿⣿⣿⣿⣿⣿⣿⣿⣿⣿⡇⢕⢕⢕⢕⣿⣿⣿⣿⣿⣿⣿⣿⣿⣿⣿⣿⣿⣿⣿⣿⡕⢜⢻⣿⣿⣿⣿⣿⣿⣿⣷⣧⣵⡕⢕⢕⢕⢕⢕⢕⢕⢕⢕⢕⢕⢕⣾⣿⠀</a:t>
            </a:r>
            <a:br/>
            <a:r>
              <a:t>⢕⢕⢕⢕⢕⢕⢕⢕⢕⢕⢕⢝⢿⣷⣕⢝⣿⣿⣿⣿⣿⣿⣿⣿⣿⣧⡕⢕⢕⢕⢕⢕⢕⢕⢕⢕⢕⢕⢕⢕⢕⢕⢕⢕⢕⢕⢕⢕⢕⠕⢸⣿⡳⣽⢕⢕⢕⢕⢕⢹⣿⣿⣿⣿⣿⣿⣿⣿⣿⣿⣿⣿⣿⣿⣿⣿⣿⣿⣿⣿⣿⢿⢿⢿⢟⢟⢟⢝⢝⠝⢝⢙⢙⢝⢝⣝⡑⢕⢕⢕⢕⢼⠘⠟⠟⠕⢻⣿⣿⣿⣿⣿⣿⢕⢕⢝⢿⣿⣿⣿⣿⣿⣿⣿⣿⣿⣿⣶⡅⡇⠀⢕⢕⢕⢕⢕⢕⢕⢕⣿⣿⣿⣿⣿⣿⢕⢻⣿⣿⣿⣿⣿⣿⣿⣿⣿⣿⣿⣿⣿⣿⣿⣿⣿⣿⣿⣿⣿⣿⣿⣿⣿⣿⣿⣿⣿⣿⣿⣿⣿⣿⣿⣿⣿⣿⣿⣿⣿⣿⣿⣿⡇⢕⢕⢕⢕⣿⣿⣿⣿⣿⣿⣿⣿⣿⣿⣿⣿⣿⣿⣿⣿⡇⢕⢕⢻⣿⣿⣿⣿⣿⣿⣿⣿⣿⣿⣵⣕⢕⢕⢕⢕⢕⢕⢕⢕⢕⣼⣿⣿⠀</a:t>
            </a:r>
            <a:br/>
            <a:r>
              <a:t>⢕⢕⢕⢕⢕⢕⢕⢕⢕⢕⢕⢕⢜⢻⣿⣧⡜⢻⣿⣿⣿⣿⣿⣿⣿⣿⣿⣧⡕⢕⢕⢕⢕⢕⢕⢕⢕⢕⢕⢕⢕⢕⢕⢕⢕⢕⢕⢕⢕⠀⢾⣿⣟⣿⣿⡕⢕⢕⢕⢸⣿⣿⣿⣿⣿⣿⣿⣿⣿⣿⣿⣿⣿⣿⣿⢿⢟⢏⢝⠕⠕⢕⢑⢕⢕⣱⣷⣷⡾⠿⢻⣿⣿⣿⣿⣿⣿⡕⢕⢕⢈⢼⢸⣿⣷⣷⣧⡝⣿⣿⣿⣿⣿⢕⢕⢷⢕⡝⢿⣿⣿⣿⣿⣿⣿⣿⣿⣿⡇⡷⡟⢕⢕⢕⢕⢕⢕⢕⢕⢿⣿⣿⣿⣿⡟⢕⠸⣿⣿⣿⣿⣿⣿⣿⣿⣿⣿⣿⣿⣿⣿⣿⣿⣿⣿⣿⣿⣿⣿⣿⣿⣿⣿⣿⣿⣿⣿⣿⣿⣿⣿⣿⣿⣿⣿⣿⣿⣿⣿⣿⣿⡇⢕⢕⢕⢕⢜⣿⣿⣿⣿⣿⣿⣿⣿⣿⣿⣿⣿⣿⣿⣿⡇⢕⢕⢕⢜⢻⢿⣿⣿⣿⣿⣿⣿⣿⣿⣿⣿⣷⡕⢕⢕⢕⢕⢕⢕⣿⣿⣿⠀</a:t>
            </a:r>
            <a:br/>
            <a:r>
              <a:t>⢕⢕⢕⢕⢕⢕⢕⢕⢕⢕⢕⢕⢕⢕⢜⢻⣿⣕⢜⢹⣿⣿⣿⣿⣿⣿⣿⣿⣿⣕⢕⢕⢕⢕⢕⢕⢕⢕⢕⢕⢕⢕⢕⢕⢕⢕⢕⢕⠀⣿⣿⣿⣿⣿⣿⣿⡕⢕⢕⢸⣿⣿⣿⣿⣿⣿⣿⣿⣿⣿⣿⡿⢟⢕⢕⢕⢑⢅⢕⢔⢕⢕⣱⣵⡿⢟⡟⢛⣼⣿⣾⣿⣿⣿⣿⣿⣿⣷⢕⢕⠕⢽⢸⣿⣿⣿⣿⣷⡜⣿⣿⣿⣿⡕⢸⣷⣷⣧⣵⡝⢻⣿⣿⣿⣿⣿⣿⣿⣿⣿⣏⢕⢕⢕⢕⢕⢕⢕⢕⢸⣿⢿⣿⣿⢇⢕⢕⠿⣿⣿⣿⣿⣿⣿⣿⣿⣿⣿⣿⣿⣿⣿⣿⣿⣿⣿⣿⣿⣿⣿⣿⣿⣿⣿⣿⣿⣿⣿⣿⣿⣿⣿⣿⣿⣿⣿⣿⣿⣿⣿⣿⡇⢕⢕⢕⢕⢕⣿⣿⣿⣿⣿⣿⣿⣿⣿⣿⣿⣿⣿⣿⣿⡇⢕⢕⢕⢕⢕⢕⢕⢜⢝⢝⢝⢝⢝⢝⢝⢝⢝⢕⢕⢕⢕⢕⢕⢇⢝⢝⠕⠀</a:t>
            </a:r>
            <a:br/>
            <a:r>
              <a:t>⢕⢕⢕⢕⢕⢕⢕⢕⢕⢕⢕⢕⢕⢕⢕⢕⢝⢻⣷⣕⢕⢣⢍⢻⣿⣿⣿⣿⣿⣿⣷⣕⢕⢕⢕⠱⣕⢕⢕⢕⢕⢕⢕⢕⢕⢕⠱⠅⢻⣿⣿⣿⣿⣿⣿⣿⣷⡕⢕⢕⣿⣿⣿⣿⣿⣿⣿⣿⣿⡿⢏⢕⢕⢕⢕⢕⢕⢕⢕⣑⣵⡿⢟⢝⢕⢕⢡⢌⣾⣿⣿⡿⢿⠿⠿⠟⠟⠟⢕⢕⢇⢕⢘⢛⠛⠛⠛⠛⠓⠜⢿⣿⣿⡇⢸⢿⢿⣿⣿⣿⣷⣧⣝⢟⢿⣿⣿⣿⣿⣿⣿⡕⢕⢕⢕⢕⢕⢕⢕⢜⣿⢻⣿⣿⢕⢕⢕⢄⠹⣿⣿⣿⣿⣿⣿⣿⣿⣿⣿⣿⣿⣿⣿⣿⣿⣿⣿⣿⣿⣿⣿⣿⣿⣿⣿⣿⣿⣿⣿⣿⣿⣿⣿⣿⣿⣿⣿⣿⣿⣿⣿⡇⢕⢕⢕⢕⢕⢸⣿⣿⣿⣿⣿⣿⣿⣿⣿⣿⣿⣿⣿⣿⣿⢕⢕⢕⢕⢕⢕⢕⢕⢕⢕⢕⢕⢕⢕⢕⢕⢕⣕⣕⣱⣵⣵⣷⣷⣾⣿⣿⠀</a:t>
            </a:r>
            <a:br/>
            <a:r>
              <a:t>⢕⢕⢕⢕⢕⢕⢕⢕⢕⢕⢕⢕⢕⢕⢕⢕⢕⢕⢜⢝⢷⣕⢕⢕⢜⢝⢻⣿⣿⣿⣿⣿⣷⣕⢕⢕⢹⣵⢕⢕⢕⢕⢕⢕⢕⢕⢑⣶⣿⣿⣿⣿⣿⣿⣿⣿⣿⣷⡕⢕⢹⣿⣿⣿⣿⣿⣿⢟⢕⣱⣵⣾⢕⢕⢕⢕⢕⣵⢞⢝⢕⢕⢕⢕⢅⡱⢊⢼⠟⠙⠁⠀⠀⠀⠀⠀⢔⢕⢕⢕⢕⠅⢕⢕⢕⢄⢀⠀⠀⠀⠘⢿⣿⡇⠀⠀⠀⠁⠈⠙⠙⠟⠻⢿⢧⣜⡝⢻⣯⣟⣿⣿⡇⢕⢕⢕⢕⢕⢕⢕⢩⡾⣿⣻⢕⢀⢕⢕⢘⣿⣿⣿⣿⣿⣿⣿⣿⣿⣿⣿⣿⣿⣿⣿⣿⣿⣿⣿⣿⣿⣿⣿⣿⣿⣿⣿⣿⣿⣿⣿⣿⣿⣿⣿⣿⣿⣿⣿⣿⣿⣿⣿⢕⢕⢕⢕⢕⢸⣿⣿⣿⣿⣿⣿⣿⣿⣿⣿⣿⣿⣿⣿⣿⢕⢕⢕⢕⢕⢕⢕⢕⢕⣕⣱⣵⣥⣷⣷⣿⣿⣿⣿⣿⣿⣿⣿⣿⣿⣿⣿⠀</a:t>
            </a:r>
            <a:br/>
            <a:r>
              <a:t>⢕⢕⢕⢕⢕⢕⢕⢕⢕⢕⢕⢕⢕⢕⢕⢕⢕⢕⢕⢕⢕⢙⠳⢕⢕⢌⢕⢜⢟⢿⣿⣿⣿⣿⣷⣵⡕⢜⢿⣗⢕⢕⢕⢕⢕⢕⢕⢿⣿⣿⣿⣿⣿⣿⣿⣿⣿⣿⣷⡕⢸⣿⣿⣿⣿⣿⣷⣿⣿⣿⣿⣿⢕⢕⣱⣷⣿⢏⢕⢕⢕⢕⢕⢕⢕⠘⠁⠀⠀⠀⠀⠀⠀⠀⠀⠀⠁⠕⢕⢕⠇⢕⢕⢕⢕⢕⢕⢕⢔⢄⠀⠁⢻⡇⠀⠀⠀⠀⠀⠀⠀⠀⠀⠀⠀⠁⠈⠑⠇⠝⢞⠻⢣⢕⢕⢕⢕⢕⢕⢕⢜⡇⢧⢇⢕⢕⢕⢕⢕⠈⠻⣿⡿⢿⣿⣿⣿⣿⣿⣿⣿⣿⣿⣿⣿⣿⣿⡟⣿⣿⣿⣿⣿⣿⣿⣿⣿⣿⣿⣿⣿⣿⣿⣿⣿⣿⣿⣿⣿⣿⣿⣿⢕⢕⢕⢕⢕⢸⣿⣿⣿⣿⣿⣿⣿⣿⣿⣿⣿⣿⣿⣿⣿⢕⣱⣵⣵⣵⣷⣶⣿⣿⣿⣿⣿⣿⣿⣿⣿⣿⣿⣿⣿⣿⣿⣿⣿⣿⣿⣿⠀</a:t>
            </a:r>
            <a:br/>
            <a:r>
              <a:t>⢕⢕⢕⢕⢕⢕⢕⢕⢕⢕⢕⢕⢕⢕⢕⢕⢕⢕⢕⢕⢕⢕⢕⢕⢕⠕⢕⢔⢕⢇⢌⢝⢻⣿⣿⣿⣿⣧⣕⢝⢿⣷⣕⢕⢕⢕⢕⣽⣿⣿⣿⣿⣿⣿⣿⣿⣿⣿⣿⣿⣿⣿⣿⣿⣿⣿⣿⣿⣿⣿⣿⡇⣵⣾⣿⣿⡏⢕⢕⢕⢕⢕⢕⢕⢕⠀⠀⠀⠀⠀⠀⠀⠀⠀⠀⠀⠀⠀⢕⠑⠑⠑⠑⠑⠑⠑⠑⠑⠁⠁⠀⠀⠀⠙⠀⠀⠀⠀⠀⠀⠀⠀⠀⠀⠀⠀⠀⢀⢀⠐⠄⠈⠑⠱⢵⢕⢕⢕⢕⢕⢕⢀⢞⢇⢕⢕⢕⢕⢕⢔⢕⢕⠀⠻⣿⣿⣿⣿⣿⣿⣿⣿⣿⣿⣿⣿⣿⢇⣿⣿⣿⣿⣿⣿⣿⣿⣿⣿⣿⣿⣿⣿⣿⣿⣿⣿⣿⣿⣿⣿⣿⣿⢕⢕⢕⢕⢕⢸⣿⣿⣿⣿⣿⣿⣿⣿⣿⣿⣿⣿⣿⣿⣿⡕⣿⣿⣿⣿⣿⣿⣿⣿⣿⣿⣿⣿⣿⣿⣿⣿⣿⢿⢿⢿⢿⢟⢟⠟⢯⠝⠀</a:t>
            </a:r>
            <a:br/>
            <a:r>
              <a:t>⢕⢕⢕⢕⢕⢕⢕⢕⢕⢕⢕⢕⢕⢕⢕⢕⢕⢕⢕⢕⢕⢕⢕⢕⢔⢕⢕⢕⢔⢕⢕⠁⠑⠄⠁⢝⢝⢝⢿⣷⣧⡜⢻⣿⣇⢕⢕⣿⣿⣿⣿⣿⣿⣿⣿⣿⣿⣿⣿⣿⣿⣿⣿⣿⣿⣿⣿⣿⣿⣿⣿⣧⣿⣿⣿⣿⢕⢕⢕⢇⢕⢕⢕⢕⠀⠀⠀⠀⠀⠀⠀⠀⠀⠀⢀⢀⢄⢅⢔⢔⢄⢀⠀⠀⠀⠀⠀⠀⠀⠀⠀⠀⠀⠀⠀⠀⠀⠀⠀⠀⠀⠀⠀⠀⠀⠀⠀⠁⠉⢿⣻⣿⣗⣷⣧⢕⢕⢕⢕⢕⢱⣕⡡⢕⢕⢕⢕⢕⢕⢕⢕⢕⢕⢔⠈⣿⣿⣿⣿⣿⣿⣿⣿⣿⣿⣿⣿⢕⢸⣿⣿⣿⣿⣿⣿⣿⣿⣿⣿⣿⣿⣿⣿⣿⣿⣿⣿⣿⣿⣿⣿⣿⢕⢕⢕⢕⢕⢸⣿⣿⣿⣿⣿⣿⣿⣿⣿⣿⣿⣿⣿⣿⣿⡇⣿⣿⣿⣿⡿⢿⢿⢟⢟⢟⢟⢏⢝⢝⢝⢝⠕⠕⢑⢑⢕⢅⢅⢔⢔⢕⠀</a:t>
            </a:r>
            <a:br/>
            <a:r>
              <a:t>⢕⢕⢕⢕⢕⢕⢕⢕⢕⢕⢕⢕⢕⢕⢕⢕⢕⢕⢕⢕⢕⢕⢕⢕⢕⢕⢕⢕⢕⢕⢕⠀⠀⠀⢔⢕⢕⢕⢸⣿⣿⣿⣿⣿⣿⣷⡕⣿⣿⣿⣿⣿⣿⣿⣿⣿⣿⣿⣿⣿⣿⣿⣿⣿⣿⣿⣿⣿⣿⣿⣿⣿⣿⣿⣿⡟⢔⢕⢕⢔⢕⢕⢕⠀⠀⠀⠀⠀⠀⠀⢀⢄⢔⢕⢕⢕⢕⢕⢕⢕⢕⢕⠁⢄⢄⢀⠀⢀⠀⠀⠀⠀⠀⠀⠀⠀⠀⢄⢀⢀⠀⠀⠀⠀⠀⠀⠀⠀⠀⠀⠈⢻⣟⣿⣿⢕⢕⢕⢕⢕⢘⢄⢇⢕⢕⢕⢕⢕⢕⢕⢕⢕⢕⢕⢕⠀⠛⣹⣿⣿⣿⣿⣿⣿⣿⣿⢇⢕⣿⣿⣿⣿⣿⣿⣿⣿⣿⣿⣿⣿⣿⣿⣿⣿⣿⣿⣿⣿⣿⣿⣿⣿⢕⢕⢕⢕⢕⢸⣿⣿⣿⣿⣿⣿⣿⣿⣿⣿⣿⣿⣿⣿⣿⡇⢌⢝⢝⢕⢕⢕⢕⢕⢕⢕⢕⢅⢅⢕⢔⢔⢕⢕⢕⢕⢕⢕⢕⢕⢕⢕⠀</a:t>
            </a:r>
            <a:br/>
            <a:r>
              <a:t>⢕⢕⢕⢕⢕⢑⢕⢕⢕⢕⢕⢕⢕⢕⢕⢕⢕⢕⢕⢕⢕⢕⢕⢕⢕⢕⢕⢕⢕⢕⢕⠀⠀⠀⢕⢕⢕⢕⢕⢻⣿⣿⣿⣿⣿⣿⣿⣿⣿⣿⣿⣿⣿⣿⣿⣿⣿⣿⣿⣿⣿⣿⣿⣿⣿⣿⣿⣿⣿⣿⣿⣿⣿⣿⣿⡇⢕⢕⠕⠑⠑⢕⠁⠀⠀⠀⠀⠀⢄⢕⢕⢕⢕⢕⢕⢕⢕⢕⢕⢕⢕⠁⠕⢑⢕⢑⢕⢁⠀⠀⠀⠀⠀⠀⠀⠀⠀⠑⢕⢕⢕⢔⢀⠀⠀⠀⠀⠀⠀⠀⠀⠀⠁⠟⢟⢕⢕⢕⢕⢕⢕⢕⢕⢕⢕⢕⢕⢕⢕⢕⢕⢕⢕⢕⢕⢕⢔⢍⣿⣿⣿⣿⣿⣿⣿⣿⢕⢕⣿⣿⣿⣿⣿⣿⣿⣿⣿⣿⣿⣿⣿⣿⣿⣿⣿⣿⣿⣿⣿⣿⣿⣿⢕⢕⢕⢕⢕⢸⣿⣿⣿⣿⣿⣿⣿⣿⣿⣿⣿⣿⣿⣿⣿⣇⢕⢕⢕⢕⢕⢕⢕⢕⢕⢕⢕⢕⢕⢕⢕⢕⢕⢕⢕⢕⢕⢕⢕⢕⢕⢕⠀</a:t>
            </a:r>
            <a:br/>
            <a:r>
              <a:t>⢕⢕⢕⢕⢕⢕⡕⢕⢕⢕⢕⢕⢕⢕⢕⢕⢕⢕⢕⢕⢕⢕⢕⢕⢕⢕⢕⢕⢕⢕⢕⠀⠀⠀⢕⢕⢕⢕⢕⢜⣿⣿⣿⣿⣿⣿⣿⣿⣿⣿⣿⣿⣿⣿⣿⣿⣿⣿⣿⣿⣿⣿⣿⣿⣿⣿⣿⣿⣿⣿⣿⣿⣿⣿⢟⠑⢐⢅⠔⢔⠑⠁⠀⠀⠀⢀⢄⢕⢕⢕⢕⢕⢕⢕⢕⢕⢕⢕⢕⢕⠕⠁⠀⠑⠁⠁⠁⠁⠀⠀⠀⠀⠀⠀⠀⠀⠀⠀⠁⠕⢕⢐⠁⠀⠀⠀⠀⠀⠀⠀⠀⠀⠀⠀⠀⢕⢕⢕⢕⢕⠃⢐⢕⢕⢕⢕⢕⢕⢕⢕⢕⢕⢕⢕⢕⢕⢕⢕⢻⣿⣿⣿⣿⣿⣿⡇⢕⢕⣿⣿⣿⣿⣿⣿⣿⣿⣿⣿⣿⣿⣿⣿⣿⣿⣿⣿⣿⣿⣿⣿⣿⣿⡇⢕⢕⢕⢕⢸⣿⣿⣿⣿⣿⣿⣿⣿⣿⣿⣿⣿⣿⣿⣿⣿⢕⢕⢕⢕⢕⢕⢕⢕⢕⢕⢕⢕⢕⢕⢕⢕⢕⢕⢕⢕⢕⢕⢕⢕⢕⢕⠀</a:t>
            </a:r>
            <a:br/>
            <a:r>
              <a:t>⢕⢕⢕⢕⢕⢕⢯⣇⢕⢕⢕⢕⢕⢕⢕⢕⢕⢕⢕⢕⢕⢕⢕⢕⢕⢕⢕⢕⢕⢕⢕⢕⠀⠀⠕⢕⢕⢕⢕⢕⢻⣿⣿⣿⣿⣿⣿⣿⣿⣿⣿⣿⣿⣿⣿⣿⣿⣿⣿⣿⣿⣿⣿⣿⣿⣿⣿⣿⣿⣿⣿⣿⣟⣵⡴⢕⢕⢸⢕⠀⠀⠀⠀⢀⣴⢕⢕⢕⢕⢕⢕⢕⢕⢕⢕⢕⢕⢕⢕⢕⠀⠀⠀⠀⠀⠀⠀⠀⠀⠀⠀⠀⠀⠀⠀⠀⠀⠀⠀⠀⠁⠅⠐⠀⠀⠀⠀⠀⠀⢀⠀⠀⠀⠀⠀⢕⢕⢕⢕⢕⢄⢕⢕⢕⢕⢕⢕⢕⢕⢕⢕⢕⢕⢕⢕⢕⢕⢕⢸⣿⣿⣿⣿⣿⡿⢕⢕⢕⣿⣿⣿⣿⣿⣿⣿⣿⣿⣿⣿⣿⣿⣿⣿⣿⣿⣿⣿⣿⣿⣿⣿⣿⡇⢕⢕⢕⢕⢸⣿⣿⣿⣿⣿⣿⣿⣿⣿⣿⣿⣿⣿⣿⣿⣿⢕⢕⢕⢕⢕⢕⢕⢕⢱⣿⣿⣿⣷⢕⢕⢕⢕⢕⢕⢕⢕⢕⢕⢕⢕⡱⠀</a:t>
            </a:r>
            <a:br/>
            <a:r>
              <a:t>⢕⢕⢕⢕⢕⢕⢸⣿⣧⢕⢕⢕⢕⢕⢕⢕⢕⢕⢕⢕⢕⢕⢕⢕⢕⢕⢕⢕⢕⢕⢕⢕⢔⠀⠀⢕⢕⢕⢕⢕⢜⣿⣿⣿⣿⣿⣿⣿⣿⣿⣿⣿⣿⣿⣿⣿⣿⣿⣿⣿⣿⣿⣿⣿⣿⣿⣿⣿⣿⣿⣿⣿⣿⣿⡇⢕⡕⡔⠁⠀⢀⣠⣾⣿⣿⢕⢕⢕⢕⢕⢕⢕⢕⢕⢕⢕⢕⢕⢕⢕⣵⣿⣿⣷⡔⠀⠀⠀⠀⠀⠀⠀⠀⠀⠀⠀⠀⠀⠀⠀⠀⠀⠀⠀⠀⠀⠀⠀⠀⠁⢕⢄⠀⠀⢔⢕⢕⢕⢕⢕⢕⢕⢕⢕⢕⢕⢕⢕⢕⢕⢕⢕⢕⢕⢕⢕⢕⢕⢸⣿⣿⣿⣿⣿⢇⢕⢕⢕⣿⣿⣿⣿⣿⣿⣿⣿⣿⣿⣿⣿⣿⣿⣿⣿⣿⣿⣿⣿⣿⣿⣿⣿⡇⢕⢕⢕⢕⠀⣿⣿⣿⣿⣿⣿⣿⣿⣿⣿⣿⣿⣿⣿⣿⣿⢕⢕⢕⢕⢕⢕⢕⢕⢌⢿⣿⣿⡟⢕⢕⢕⢕⢕⢕⢕⢕⢕⢕⢕⢕⢕⠀</a:t>
            </a:r>
            <a:br/>
            <a:r>
              <a:t>⢕⢕⢕⢕⢕⢕⢁⠑⠑⠁⢕⢕⢕⢕⢕⢕⢕⢕⢕⢕⢕⢕⢕⢕⢕⢕⢕⢕⢕⢕⢕⢕⢕⢀⠀⢕⢕⢕⢕⢕⢕⢻⣿⣿⣿⣿⣿⣿⣿⣿⣿⣿⣿⣿⣿⣿⣿⣿⣿⣿⣿⣿⣿⣿⣿⣿⣿⣿⣿⣿⣿⣿⣿⣿⣿⣧⡎⠁⢄⣴⣿⣿⣿⣿⣿⢕⢕⢕⢕⢕⢕⢕⢕⢕⢕⢕⢕⢕⣱⣿⣿⣿⣿⣿⡿⠀⠀⠀⠀⠀⠀⠀⠀⠀⠀⠀⠀⠀⠀⠀⠀⠀⠀⠀⠀⠀⠀⠀⠀⠀⢕⢕⠀⠀⢕⢕⢕⢕⢕⢕⢕⢕⢕⢕⢕⢕⢕⢕⢕⢕⢕⢕⢕⢕⢕⢕⢕⢕⢈⣿⣿⣿⣿⣿⢕⢕⢕⢡⣿⣿⣿⣿⣿⣿⣿⣿⣿⣿⣿⣿⣿⣿⣿⣿⣿⣿⣿⣿⣿⣿⣿⣿⣧⢕⢕⢕⢕⢔⣿⣿⣿⣿⣿⣿⣿⣿⣿⣿⣿⣿⣿⣿⣿⣿⡇⢕⢕⢕⢕⢕⢕⢕⢕⢜⢝⢿⢇⢕⢕⢕⢕⢕⢕⢕⢕⢕⢕⢕⢕⢕⠀</a:t>
            </a:r>
            <a:br/>
            <a:r>
              <a:t>⢕⢕⢕⢕⢕⢕⢕⢕⢕⢕⢕⢕⢕⢕⢕⢕⢕⢕⢕⢕⢕⢕⢕⢕⢕⢕⢕⢕⢕⢕⢕⢕⢕⢕⠀⢕⢕⢕⢕⣱⣵⡜⣿⣿⣿⣿⣿⣿⣿⣿⣿⣿⣿⣿⣿⣿⣿⣿⣿⣿⣿⣿⣿⣿⣿⣿⣿⣿⣿⣿⣿⣿⣿⣿⣿⡏⣡⣷⣿⣿⣿⣿⣿⣿⣿⡇⢕⢕⢕⢕⢕⢕⢕⢕⢕⢕⢕⢕⢻⢿⣿⣿⡿⠟⠁⠀⠀⠀⠀⠀⠀⠀⠀⠀⠀⠀⠀⠀⠀⠀⠀⠀⠀⠀⠀⠀⠀⠀⠀⠀⠕⡕⠀⠀⢕⢕⢕⢕⢕⢕⢕⢕⢕⢕⢕⢕⢕⢕⢕⢕⢕⢕⢕⢕⢕⢕⢕⢕⢕⣿⣿⣿⣿⡏⢕⢕⢕⢸⣿⣿⣿⣿⣿⣿⣿⣿⣿⣿⣿⣿⣿⣿⣿⣿⣿⣿⣿⣿⣿⣿⣿⣿⣿⢕⢕⢕⢕⢕⣿⣿⣿⣿⣿⣿⣿⣿⣿⣿⣿⣿⣿⣿⣿⣿⡇⢕⢕⢕⢕⢕⢕⢕⢕⢕⢕⢕⢕⢕⢕⢕⢕⢕⢕⢕⢕⢕⢕⢕⢕⢕⠀</a:t>
            </a:r>
            <a:br/>
            <a:r>
              <a:t>⢇⢕⢕⢕⢕⢕⢕⢕⢕⢕⢕⢕⢕⢕⢕⢕⢕⢕⢕⢕⢕⢕⢕⢕⢕⢕⢕⢕⢕⢕⢕⢕⢕⢕⢀⣱⣵⣾⣿⣿⣿⣇⢻⣿⣿⣿⣿⣿⣿⣿⣿⣿⣿⣿⣿⣿⣿⣿⣿⣿⣿⣿⣿⣿⣿⣿⣿⣿⣿⣿⣿⣿⣿⣿⣿⣿⣿⣿⣿⣿⣿⣿⣿⣿⣿⡇⢕⢕⢕⢕⢕⢕⢕⢕⢕⢕⢕⢕⢕⠀⠀⠀⠀⠀⠀⠀⠀⠀⠀⠀⠀⠀⠀⠀⠀⠀⠀⠀⠀⠀⠀⠀⠀⠀⠀⠀⠀⠀⠀⠀⠀⣷⢕⠀⢕⢕⢕⢕⢕⢕⢕⢕⢕⢕⢕⢕⢕⢕⢕⢕⢕⢕⢕⢕⢕⢕⢕⢕⢕⣿⣿⣿⣿⢕⢕⢕⢕⣼⣿⣿⣿⣿⣿⣿⣿⣿⣿⣿⣿⣿⣿⣿⣿⣿⣿⣿⣿⣿⣿⣿⣿⣿⣿⢕⢕⢕⢕⢕⣿⣿⣿⣿⣿⣿⣿⣿⣿⣿⣿⣿⣿⣿⣿⣿⡇⢕⢕⢕⢕⢕⢕⢕⢕⢕⢕⢕⢕⢕⢕⢕⢕⢕⢕⢕⢕⢕⢕⢕⢕⢕⠀</a:t>
            </a:r>
            <a:br/>
            <a:r>
              <a:t>⢕⢕⢕⢕⢕⢕⢕⢕⣷⣷⣷⡇⢕⢕⢕⢕⢕⢕⢕⢕⢕⢕⢕⢕⢕⢕⢕⢕⢕⢕⢕⢕⢕⢕⢑⢹⣿⣿⣿⣿⣿⣿⢸⣿⣿⣿⣿⣿⣿⣿⣿⣿⣿⣿⣿⣿⣿⣿⣿⣿⣿⣿⣿⣿⣿⣿⣿⣿⣿⣿⣿⣿⣿⣿⣿⣿⣿⣿⣿⣿⣿⣿⣿⣿⣿⣧⢕⢕⢕⢕⢕⢕⢕⢕⢕⢕⢕⣕⣱⠀⠀⠀⠀⠀⠀⠀⠀⠀⠀⠀⢀⢄⢄⢀⠀⠀⠀⠀⠀⠀⠀⠀⠑⢄⠀⠀⠀⠀⠀⠀⠀⣿⢕⢀⢕⢕⢕⢕⢕⢕⢕⢕⢕⣼⣷⣷⣾⣿⡇⢕⢕⢕⢕⢕⢕⢕⢕⢕⢕⣿⣿⣿⡿⢕⢕⢕⢕⣿⣿⣿⣿⣿⣿⣿⣿⣿⣿⣿⣿⣿⣿⣿⣿⣿⣿⣿⣿⣿⣿⣿⣿⣿⣿⡕⢕⢕⢕⢕⣿⣿⣿⣿⣿⣿⣿⣿⣿⣿⣿⣿⣿⣿⣿⣿⣷⢕⢕⢕⢕⢕⢕⢕⢕⢕⢕⢕⢕⢸⣷⣧⢕⢕⢕⢕⢕⢕⢕⢕⢕⢕⠀</a:t>
            </a:r>
            <a:br/>
            <a:r>
              <a:t>⣷⣕⢕⢕⢕⢕⢕⢕⢸⣿⣿⡇⢕⢕⢕⢕⢕⢕⢕⢕⢕⢕⢕⢕⢕⢕⢕⢕⢕⢕⢕⢕⢕⢕⢸⣿⣿⣿⣿⣿⣿⣿⡇⣿⣿⣿⣿⣿⣿⣿⣿⣿⣿⣿⣿⣿⣿⣿⣿⣿⣿⣿⣿⣿⣿⣿⣿⣿⣿⣿⣿⣿⣿⣿⣿⣿⣿⣿⣿⣿⣿⣿⣿⣿⣿⣿⢕⢕⢕⢕⢕⣕⣵⣵⣷⣿⣿⣿⣿⠀⠀⠀⠀⠀⠀⠀⠀⠀⠀⠀⢕⢕⢕⢕⠀⠀⠀⠀⠀⠀⠀⠀⠀⢕⠀⠀⠀⠀⠀⠀⠀⣿⢄⢕⢕⢕⢕⢕⢕⢕⢕⢕⢱⣿⣿⣿⣿⣿⣧⡕⢕⢕⢕⢕⢕⢕⢕⢕⢕⣿⣿⣿⢇⢕⢕⢕⣸⣿⣿⣿⣿⣿⣿⣿⣿⣿⣿⣿⣿⣿⣿⣿⣿⣿⣿⣿⢸⣿⣿⣿⣿⣿⣿⡇⢕⢕⢕⢕⣿⣿⣿⣿⣿⣿⣿⣿⣿⣿⣿⣿⣿⣿⣿⣿⣿⢁⢑⠕⢕⢕⢕⢕⢕⢕⢕⢕⢕⢜⢟⢇⢕⢕⢕⢕⢕⢕⢕⢕⢕⢕⠀</a:t>
            </a:r>
            <a:br/>
            <a:r>
              <a:t>⣿⣿⣵⡕⢕⢕⢕⢕⢕⢻⣿⡇⢕⢕⢕⢕⢕⢕⢕⢕⢕⢕⢕⢕⢕⢕⢕⢕⠄⢕⢕⢕⢕⢕⢸⣿⣿⣿⣿⣿⣿⣿⣧⢹⣿⣿⣿⣿⣿⣿⣿⣿⣿⣿⣿⣿⣿⣿⣿⣿⣿⣿⣿⣿⣿⣿⣿⣿⣿⣿⣿⣿⣿⣿⣿⣿⣿⣿⣿⣿⣿⣿⣿⣿⣿⣿⣧⣵⣷⣿⣿⣿⣿⣿⣿⣿⣿⣿⣿⡔⠀⠀⠀⠀⠀⠀⠀⠀⠀⠀⢕⢕⢕⢕⢔⠀⠀⠀⠀⠀⠀⠀⠀⢕⠀⠀⠐⠀⠀⠀⠀⢇⠀⢕⢕⢕⢕⢕⢕⢕⢕⢕⣼⣿⣿⣿⣿⣿⣿⣷⢕⢕⢕⢕⢕⢕⢕⢕⢠⣿⣿⡟⢕⢕⢕⢕⣿⣿⣿⣿⣿⣿⣿⣿⣿⣿⣿⣿⣿⣿⡇⣿⣿⣿⣿⢇⢸⣿⣿⣿⣿⣿⣿⣇⢕⢕⢕⢸⣿⣿⣿⣿⣿⣿⣿⣿⣿⣿⣿⣿⣿⣿⣿⣿⣿⢕⢕⢕⢄⢁⠑⠕⢕⢕⢕⢕⢕⢕⢕⢕⢕⢕⢕⢕⢕⢕⢕⢕⢕⢕⠀</a:t>
            </a:r>
            <a:br/>
            <a:r>
              <a:t>⢜⢿⣿⣿⣕⢕⢕⢕⢕⢜⣿⡇⢕⢕⠕⢕⢕⢕⢕⢕⢕⢕⢕⢕⢕⢕⢕⢕⢕⢕⢕⢕⢕⢕⢸⣿⣿⣿⣿⣿⣿⣿⣿⢸⣿⣿⣿⣿⣿⣿⣿⣿⣿⣿⣿⣿⣿⣿⣿⣿⣿⣿⣿⣿⣿⣿⣿⣿⣿⣿⣿⣿⣿⣿⣿⣿⣿⣿⣿⣿⣿⣿⣿⣿⣿⣿⣿⣿⣿⣿⣿⣿⣿⣿⣿⣿⣿⣿⣿⡇⠀⠀⠀⠀⠀⢀⢔⠀⠀⠀⠁⠑⠑⠁⠀⠀⠀⠀⠀⠀⠀⠀⠀⠑⠀⠀⠑⠀⠀⠀⠀⠑⢕⢕⢕⢕⢕⢕⢕⢕⢕⢱⣿⣿⣿⣿⣿⣿⣿⣿⣇⢕⢕⢕⢕⢕⢕⢕⢸⣿⣿⢕⢕⢕⢕⣼⣿⣿⣿⣿⣿⣿⣿⣿⣿⣿⣿⣿⣿⣿⡇⣿⣿⣿⣿⢕⢸⣿⣿⣿⣿⣿⣿⣿⢕⢕⢕⣿⣿⣿⣿⣿⣿⣿⣿⣿⣿⣿⣿⣿⣿⣿⣿⣿⣿⢕⢕⢕⢕⢕⢕⢔⢄⢅⢑⠑⠕⠕⢕⢕⢕⢕⢕⢕⢕⢕⢕⢕⢕⢕⠀</a:t>
            </a:r>
            <a:br/>
            <a:r>
              <a:t>⢕⢜⢻⣿⣿⡗⣕⢕⢕⢕⢜⢇⢕⢕⢕⢕⢕⢕⢕⢕⢕⢕⢕⢕⢕⢕⢕⢕⢕⢕⢕⢕⢕⢕⢸⣿⣿⣿⣿⣿⣿⣿⣿⢸⣿⣿⣿⣿⣿⣿⣿⣿⣿⣿⣿⣿⣿⣿⣿⣿⣿⣿⣿⣿⣿⣿⣿⣿⣿⣿⣿⣿⣿⣿⣿⣿⣿⣿⣿⣿⣿⣿⣿⣿⣿⣿⣿⣿⣿⣿⣿⣿⣿⣿⣿⣿⣿⣿⣿⣷⠀⠀⠀⠀⠀⢑⢅⢔⠀⠀⠀⠀⠀⠀⠀⠀⠀⢀⢕⢔⠀⠀⠀⠀⠀⠀⢕⢄⠀⠀⠀⢀⢕⢕⢕⢕⢕⢕⢕⢕⢕⣾⣿⣿⣿⣿⣿⣿⣿⣿⣿⡇⢕⢕⢕⢕⢕⢕⣸⣿⡇⢕⢕⢕⢱⣿⣿⣿⣿⣿⣿⣿⣿⣿⣿⣿⣿⣿⣿⣿⠈⠋⠀⣻⡧⢕⢸⣿⣿⣿⣿⣿⣿⣿⢕⢕⢕⣼⣿⣿⣿⣿⣿⣿⣿⣿⣿⣿⣿⣿⣿⣿⣿⣿⣿⢕⢕⢕⢕⢕⢕⢕⢕⢕⢕⢕⢕⢔⢔⢄⢄⢅⢅⢅⢁⢁⢅⢅⢄⢄⠀</a:t>
            </a:r>
            <a:br/>
            <a:r>
              <a:t>⢕⢕⢕⢘⢛⣿⣯⡕⢕⢕⢕⢕⢕⢕⢕⢕⢑⢕⢕⢅⢕⢕⢕⢕⢕⢕⢕⢕⢕⢕⢕⢕⢕⢕⢜⣿⣿⣿⣿⣿⣿⣿⣿⢸⣿⣿⣿⣿⣿⣿⣿⣿⣿⣿⣿⣿⣿⣿⣿⣿⣿⣿⣿⣿⣿⣿⣿⣿⣿⣿⣿⣿⣿⣿⣿⣿⣿⣿⣿⣿⣿⣿⣿⣿⣿⣿⣿⣿⣿⣿⣿⣿⣿⣿⣿⣿⣿⣿⣿⣿⡔⠀⠀⠀⢁⢕⢕⢑⠀⠀⠀⠀⠀⠀⠀⠀⠀⢕⢕⢕⠀⠀⠀⠀⠀⠀⢕⢕⠀⠀⣰⢕⢕⢕⢕⢕⢕⢕⢕⢕⣸⣿⣿⣿⣿⣿⣿⣿⣿⣿⣿⡇⢕⢕⢕⢕⢕⢕⢿⣿⢕⢕⢕⢱⣿⣿⣿⣿⣿⣿⣿⣿⣿⣿⣿⣿⣿⣿⣿⡇⢔⢕⢀⠙⢔⢕⢸⣿⣿⣿⣿⣿⣿⣿⡕⢕⢕⢿⣿⣿⣿⣿⣿⣿⣿⣿⣿⣿⣿⣿⣿⣿⣿⣿⣿⡇⢕⢕⢕⢕⢕⢕⢕⢕⢕⢕⢕⢕⢕⢕⢕⢕⢕⢕⢕⢕⢕⢕⢕⢕⠀</a:t>
            </a:r>
            <a:br/>
            <a:r>
              <a:t>⢕⢕⢕⢕⢱⣜⢻⣿⣷⡕⢕⢕⢔⢕⢕⢕⢕⢅⢕⢕⠑⢕⢕⢕⢕⢕⢕⢕⢕⢕⢕⢕⢕⢕⢕⣿⣿⣿⣿⣿⣿⣿⡟⢸⣿⣿⣿⣿⣿⣿⣿⣿⣿⣿⣿⣿⣿⣿⣿⣿⣿⣿⣿⣿⣿⣿⣿⣿⣿⣿⣿⣿⣿⣿⣿⣿⣿⣿⣿⣿⣿⣿⣿⣿⣿⣿⣿⣿⣿⣿⣿⣿⣿⣿⣿⣿⣿⣿⣿⣿⣇⠀⠀⢕⢕⢕⠕⠑⠀⠀⠀⠀⠀⠀⠀⠀⠀⠁⠑⠁⠀⠀⠀⠀⠀⠀⠄⠁⠀⣼⡟⢕⢕⢕⢕⢕⢕⢕⢕⢱⣿⣿⣿⣿⣿⣿⣿⣿⣿⣿⣿⡿⢕⢕⢕⢕⢕⢕⢸⡌⢕⢕⢕⣾⣿⣿⣿⣿⣿⣿⣿⣿⣿⣿⣿⣿⣿⣿⣿⢇⢕⢕⢕⢕⢕⢕⢸⣿⣿⣿⣿⣿⣿⣿⡇⢕⢕⢸⣿⣿⣿⣿⣿⣿⣿⣿⣿⣿⣿⣿⣿⣿⣿⣿⣿⡇⢕⢕⢕⢕⢕⢕⢕⢕⢕⢕⢕⢕⢕⢕⢕⢕⢕⢕⢕⢕⢕⢕⢕⢕⠀</a:t>
            </a:r>
            <a:br/>
            <a:r>
              <a:t>⢕⢕⢕⢕⢸⣿⣷⣜⢻⣿⣷⣕⢕⢔⢕⢕⢕⢕⣷⡕⢕⠕⢕⢕⢕⢕⢕⢕⢔⢕⢕⢕⢕⢕⢕⣿⣿⣿⣿⣿⣿⣿⡇⣼⣿⣿⣿⣿⣿⣿⣿⣿⣿⣿⣿⣿⣿⣿⣿⣿⣿⣿⣿⣿⣿⣿⣿⣿⣿⣿⣿⣿⣿⣿⣿⣿⣿⣿⣿⣿⣿⣿⣿⣿⣿⣿⣿⣿⣿⣿⣿⣿⣿⣿⣿⣿⣿⣿⣿⣿⣿⡄⠀⠀⢔⢐⢄⢄⢔⢔⢔⠀⠀⠀⠀⠀⠀⠀⠀⠀⠀⠀⠀⢄⢀⢀⢄⠀⣱⣿⢇⢕⢕⢕⢕⢕⢕⢕⢱⣾⣿⣿⣿⣿⣿⣿⣿⣿⣿⣿⣿⡇⢕⢕⢕⢕⢕⢕⡞⢕⢕⢕⢸⣿⣿⣿⣿⣿⣿⣿⣿⣿⣿⣿⣿⣿⣿⣿⣿⢕⢕⢕⢕⢕⢕⢕⠀⣿⣿⣿⣿⣿⣿⣿⡇⢕⢕⠸⣿⣿⣿⣿⣿⣿⣿⣿⣿⣿⣿⣿⣿⣿⣿⣿⣿⡇⢕⡕⢕⢕⢕⢕⢕⢕⢕⢕⢕⢕⢕⢕⢕⢕⢕⢕⢕⢕⢕⢕⢕⢕⠀</a:t>
            </a:r>
            <a:br/>
            <a:r>
              <a:t>⢕⢕⢕⢕⢸⣿⣿⣿⣷⣜⡻⢿⣷⣕⢕⢁⢕⢕⣿⣿⣮⣕⢕⢕⢕⢕⢕⢕⠑⠕⢕⢕⢕⢕⢕⣿⣿⣿⣿⣿⣿⣿⢇⣿⣿⣿⣿⣿⣿⣿⣿⣿⣿⣿⣿⣿⣿⣿⣿⣿⣿⣿⣿⣿⣿⣿⣿⣿⣿⣿⣿⣿⣿⣿⣿⣿⣿⣿⣿⣿⣿⣿⣿⣿⣿⣿⣿⣿⣿⣿⣿⣿⣿⣿⣿⣿⣿⣿⣿⣿⣿⣇⠀⢄⣵⣕⢕⢕⢕⢕⢕⢀⢀⢀⠀⠀⠀⠀⠀⠀⢀⠀⠔⢕⣱⣕⢁⢱⣿⡿⢕⢕⢕⢕⢕⢕⢕⢱⣿⣿⣿⣿⣿⣿⣿⣿⣿⣿⣿⣿⣿⡇⢕⢕⢕⢕⢕⢕⢕⢕⢕⢱⣿⣿⣿⣿⣿⣿⣿⣿⣿⣿⣿⣿⣿⣿⣿⣿⣿⢕⢕⢕⢕⢕⢕⢕⠀⣿⣿⣿⣿⣿⣿⣿⣷⢕⢕⢕⢺⣿⣿⣿⣿⣿⣿⣿⣿⣿⣿⣿⣿⣿⣿⣿⣿⡇⢸⡗⡕⢕⢕⢕⢕⢕⢕⢕⢕⢕⢕⢕⢕⢕⢕⢕⢕⢕⢕⢕⢕⢕⠀</a:t>
            </a:r>
            <a:br/>
            <a:r>
              <a:t>⢕⢕⢕⢕⢸⣿⣿⣿⣿⣿⣿⡇⢙⠻⣷⣕⢔⢕⣿⣿⣿⣿⣧⢕⢕⢕⢕⢕⢄⢑⢕⢕⢕⢕⢱⣿⡇⢿⣿⣿⣿⣿⢸⣿⣿⣿⣿⣿⣿⣿⣿⣿⣿⣿⣿⣿⣿⣿⣿⣿⣿⣿⣿⣿⣿⣿⣿⣿⣿⣿⣿⣿⣿⣿⣿⣿⣿⣿⣿⣿⣿⣿⣿⣿⣿⣿⣿⣿⣿⣿⣿⣿⣿⣿⣿⣿⣿⣿⣿⣿⣿⣿⣾⣿⣿⡟⢕⢕⢕⢕⢕⢕⢕⢕⢕⢕⢕⢔⢕⢕⢕⠀⠀⠑⢟⠿⣷⣿⣿⢇⢕⢕⢕⢕⢕⢕⢑⣿⣿⣿⣿⣿⣿⣿⣿⣿⣿⣿⣿⣿⣿⢕⢕⢕⢕⢕⢕⢕⢕⢕⢕⣼⣿⣿⣿⣿⣿⣿⣿⣿⣿⣿⣿⣿⣿⣿⣿⣿⡏⢕⢕⢕⢕⢕⢕⢕⠀⣿⣿⣿⣿⣿⣿⣿⣿⢕⢕⢕⠸⣿⣿⣿⣿⣿⣿⣿⣿⣿⣿⣿⣿⣿⣿⣿⣿⡇⢸⣇⡧⡕⢕⢕⢕⢕⢕⢕⢕⢕⢕⢕⢕⢕⢕⢕⢕⢕⢕⢕⢕⢕⠀</a:t>
            </a:r>
            <a:br/>
            <a:r>
              <a:t>⢕⢕⢕⢕⢸⣿⣿⣿⣿⣿⣿⡇⢕⢕⢌⢝⢷⣕⢝⢿⣿⣿⣿⣧⡕⢕⢕⢕⢕⠀⢕⢕⢕⢕⢸⢟⠕⠘⢿⣿⣿⢇⣾⣿⣿⣿⣿⣿⣿⣿⣿⣿⣿⣿⣿⣿⣿⣿⣿⣿⣿⣿⣿⣿⣿⣿⣿⣿⣿⣿⣿⣿⣿⣿⣿⣿⣿⣿⣿⣿⣿⣿⣿⣿⣿⣿⣿⣿⣿⣿⣿⣿⣿⣿⣿⣿⣿⣿⣿⣿⣿⣿⣿⣯⢁⠀⠁⠑⠀⢄⢕⢕⢕⢕⢕⢕⢕⢕⢕⢕⠕⠀⠀⠀⠀⢰⣿⣿⡏⢕⢕⢕⢕⢕⢕⢱⣿⣿⣿⣿⣿⣿⣿⣿⣿⣿⣿⣿⣿⣿⡿⢕⢕⢕⢕⢕⢕⢕⢕⢕⢱⣿⣿⣿⣿⣿⣿⣿⣿⣿⣿⣿⣿⣿⣿⣿⣿⡿⢕⢕⢕⢕⢕⢕⢕⢕⢸⣿⣿⣿⣿⣿⣿⣿⣿⢕⢕⢕⢌⣿⣿⣿⣿⣿⣿⣿⣿⣿⣿⣿⣿⣿⣿⣿⣿⣿⢸⣿⣿⡕⢕⢕⢕⢕⢕⢕⢕⢕⢕⢕⢕⢕⢕⢕⢕⢕⢕⢕⢕⢕⠀</a:t>
            </a:r>
            <a:br/>
            <a:r>
              <a:t>⢕⢕⢕⢕⢸⣿⣿⣿⣿⣿⣿⡇⢕⢕⢕⢕⢔⢌⢗⢕⡝⢿⣿⣿⣧⢕⢕⢕⢕⢀⢕⢕⢕⢕⣱⣤⡤⠀⠁⠉⠙⣱⣿⣿⣿⣿⣿⣿⣿⣿⣿⣿⣿⣿⣿⣿⣿⣿⣿⣿⣿⣿⣿⣿⣿⣿⣿⣿⣿⣿⣿⣿⣿⣿⣿⣿⣿⣿⣿⣿⣿⣿⣿⣿⣿⣿⣿⣿⣿⣿⣿⣿⣿⣿⣿⣿⣿⣿⣿⣿⣿⣿⣿⣿⣷⡄⠀⠀⠀⠀⢕⢕⢕⢕⢕⢕⢕⢕⢕⠑⠀⠀⠀⠀⢠⣿⣿⡿⢕⢕⢕⢕⢕⢕⢱⣿⣿⣿⣿⣿⣿⣿⣿⣿⣿⣿⡿⢏⣰⣿⢇⢕⢕⢕⢕⢕⢕⢕⢕⢕⣾⣿⣿⡟⣿⣿⣿⣿⣿⣿⣿⣿⣿⣿⠿⣯⣿⡇⢕⢕⢕⢕⢕⢕⢕⢕⢸⣿⣿⣿⣿⣿⣿⣿⣿⢕⢕⢕⢕⣿⣿⣿⣿⣿⣿⣿⣿⣿⣿⣿⣿⣿⣿⣿⣿⣿⢘⣿⣿⣷⢕⢕⢕⢕⢕⢕⢕⢕⢕⢕⢕⢕⢕⢕⢕⢕⢕⢕⢕⢕⠀</a:t>
            </a:r>
            <a:br/>
            <a:r>
              <a:t>⢕⢕⢕⢕⢸⣿⣿⣿⣿⣿⣿⡇⢕⢕⢕⢕⢕⢕⣿⣷⣝⢣⡝⢻⣿⢕⢕⢕⢕⢕⢕⢕⢕⢕⣿⣃⡄⣤⣤⡄⢰⣿⣿⣿⣿⣿⣿⣿⣿⣿⣿⣿⣿⣿⣿⣿⣿⣿⣿⣿⣿⣿⣿⣿⣿⣿⣿⣿⣿⣿⣿⣿⣿⣿⣿⣿⣿⣿⣿⣿⣿⣿⣿⣿⣿⣿⣿⣿⣿⣿⣿⣿⣿⣿⣿⣿⣿⣿⣿⣿⣿⣿⣿⣿⣿⣿⣧⡀⠀⠀⠀⢁⢕⣱⡑⣕⠕⢕⠀⠀⠀⠀⢀⣴⣿⣿⣿⢇⢕⢕⢕⢕⢕⢡⣿⣿⣿⣿⣿⣿⣿⣿⣿⣿⣿⡟⢕⢕⣿⡟⢕⢕⢕⢕⢕⢕⢕⢕⢕⢡⣿⣿⣿⣷⠛⠻⣿⣿⣿⣿⣿⣿⣿⢿⣻⡟⣿⢇⢕⢕⢕⢕⢕⢕⢕⢕⠀⣿⣿⣿⣿⣿⣿⣿⣿⢕⢕⢕⢕⢹⣿⣿⣿⣿⣿⣿⣿⣿⣿⣿⣿⣿⣿⣿⣿⣿⢕⣿⣿⣿⣷⡕⢕⢕⢕⢕⢕⢕⢕⢕⢕⢕⢕⢕⢕⢕⢕⢕⢕⢕⠀</a:t>
            </a:r>
            <a:br/>
            <a:r>
              <a:t>⢕⢕⢕⢕⢸⣿⣿⣿⣿⣿⣿⡇⢕⢕⢕⢕⢕⢕⣿⣿⣿⣿⣮⣕⢜⢕⢕⠕⢕⢕⢕⢕⢕⢕⢹⡋⢫⠱⢝⢑⣿⣿⣿⣿⣿⣿⣿⣿⣿⣿⣿⣿⣿⣿⣿⣿⣿⣿⣿⣿⣿⣿⣿⣿⣿⣿⣿⣿⣿⣿⣿⣿⣿⣿⣿⣿⣿⣿⣿⣿⣿⣿⣿⣿⣿⣿⣿⣿⣿⣿⣿⣿⣿⣿⣿⣿⣿⣿⣿⣿⣿⣿⣿⣿⣿⣿⣿⣷⣔⡀⢔⡊⢅⢕⡪⢇⣺⢇⠀⠀⠀⢠⣾⣿⣿⣿⡏⢕⢕⢕⢕⢕⣱⣿⣿⣿⣿⣿⣿⣿⣿⣿⣿⣿⢏⢕⢕⣼⣿⢕⢕⢕⢕⢕⢕⢕⢕⢕⢕⣼⣿⣿⣿⡏⠀⠀⠀⠀⠉⢹⣿⣿⡿⢸⡟⣷⣿⢕⢕⢕⢕⢕⢕⢕⢕⢕⢕⣿⣿⣿⣿⣿⣿⣿⣿⢕⢕⢕⢕⢘⣿⣿⣿⣿⣿⣿⣿⣿⣿⣿⣿⣿⣿⣿⣿⣿⢕⣿⣿⣿⣿⡇⢕⢕⢕⢕⢕⢕⢕⢕⢕⢕⢕⢕⢕⢕⢕⢕⢕⢕⠀</a:t>
            </a:r>
            <a:br/>
            <a:r>
              <a:t>⢕⢕⢕⢕⢸⣿⣿⣿⣿⣿⣿⡇⢕⢕⢕⢕⢕⢕⣿⣿⣿⣿⣿⣿⣿⢕⢕⢕⢕⢕⢕⢕⢕⢈⢕⡑⠜⢇⢱⣿⣿⣿⣿⣿⣿⣿⣿⣿⣿⣿⣿⣿⣿⣿⣿⣿⣿⣿⣿⣿⣿⣿⣿⣿⣿⣿⣿⣿⣿⣿⣿⣿⣿⣿⣿⣿⣿⣿⣿⣿⣿⣿⣿⣿⣿⣿⣿⣿⣿⣿⣿⣿⣿⡟⠻⢿⣿⣿⣿⣿⣿⣿⣿⣿⣿⣿⣿⣿⣿⣿⣦⣔⣑⡁⠜⠃⠐⢁⢄⣴⣾⣿⣿⣿⣿⡿⢕⢕⢕⢕⢕⣼⣿⣿⣿⣿⣿⣿⣿⣿⣿⣿⡿⢕⢕⢕⣱⣿⡇⢕⢕⢕⢕⢕⢕⢕⢕⢕⢱⣿⣿⣿⣿⡇⠀⠀⠀⠀⠀⠀⣿⣿⣿⠀⠀⠀⢕⢕⢕⢕⢕⢕⢕⢕⢕⢕⢕⣿⣿⣿⣿⣿⣿⣿⣿⢇⢕⢕⢕⢕⣿⣿⣿⣿⣿⣿⣿⣿⣿⣿⣿⣿⣿⣿⣿⣿⡕⣿⣿⣿⣿⣧⢕⢕⢕⢕⢕⢕⢕⢕⢕⢕⢕⢕⢕⢕⢕⢕⢕⢕⠀</a:t>
            </a:r>
            <a:br/>
            <a:r>
              <a:t>⢕⢕⢕⢕⢸⣿⣿⣿⣿⣿⣿⡇⢕⢕⢕⢕⢕⢕⣿⣿⣿⣿⣿⣿⣿⢕⢕⢕⢕⢑⢕⢕⢕⢕⢃⢜⢱⣵⣿⣿⣿⣿⣿⣿⣿⣿⣿⣿⣿⣿⣿⣿⣿⣿⣿⣿⣿⣿⣿⣿⣿⣿⣿⣿⣿⣿⣿⣿⣿⣿⣿⣿⣿⣿⣿⣿⣿⣿⣿⣿⣿⣿⣿⣿⣿⣿⣿⣿⣿⣿⣿⣿⣿⣿⣧⣄⠈⠙⠛⠻⢿⢿⣿⣿⣿⣿⣿⣿⣿⡿⢿⢿⢟⢟⠝⢙⣄⣴⣿⣿⣿⣿⣿⣿⡿⢕⢕⢕⢕⢕⣼⣿⣿⣿⣿⣿⣿⣿⣿⣿⡿⢝⢕⢕⢕⢱⣿⣿⢇⢕⢕⢕⢕⢕⢕⢕⢕⢕⣿⣿⣿⣿⣯⢕⢕⢕⢕⢕⢔⢀⣿⣿⠃⠀⢕⢕⢕⢕⢕⢕⢕⢕⢕⢕⢕⢕⢕⣿⣿⣿⣿⣿⣿⣿⣿⡕⢕⢕⢕⢕⢸⣿⣿⣿⣿⣿⣿⣿⣿⣿⣿⣿⣿⣿⣿⣿⢇⣿⣿⣿⣿⣟⢕⢕⢕⢕⢕⢕⢕⢕⢕⢕⢕⢕⢕⢕⢕⢕⢕⢕⠀</a:t>
            </a:r>
            <a:br/>
            <a:r>
              <a:t>⢕⢕⢕⢕⢸⣿⣿⣿⣿⣿⣿⡇⢕⢕⢕⢕⢕⢕⣿⣿⣿⣿⣿⣿⣿⢕⢕⢕⢕⢕⢕⢕⢕⢕⢕⡵⣿⣿⣿⣿⣿⣿⣿⣿⣿⣿⣿⣿⣿⣿⣿⣿⣿⣿⣿⣿⣿⣿⣿⣿⣿⣿⣿⣿⣿⣿⣿⣿⣿⣿⣿⣿⣿⣿⣿⣿⣿⣿⣿⣿⣿⣿⣿⣿⣿⣿⣿⣿⣿⣿⣿⣿⣿⣿⣿⣿⣷⣦⣄⢀⠀⠀⠀⠀⠁⠕⠑⠑⠀⠀⠁⠁⠑⢄⣵⣿⣿⣿⣿⣿⣿⣿⣿⡟⢕⢕⢕⢕⢕⣱⣿⣿⣿⣿⣿⣿⣿⣿⡿⢏⢕⢕⢕⢕⢱⣿⣿⣿⢕⢕⢕⢕⢕⢕⢕⢕⢕⣼⣿⣿⣿⣿⡇⢕⢕⢕⢕⢕⢕⢕⢹⡇⢕⢕⢕⢕⢕⢕⢕⢕⢕⢕⢕⢕⢕⢕⢕⢺⣿⣿⣿⣿⣿⣿⣿⡇⢕⢕⢕⢕⢸⣿⣿⣿⣿⣿⣿⣿⣿⣿⣿⣿⣿⣿⣿⣿⡇⢻⣿⣿⣿⡧⢕⠑⢕⢕⢕⢕⢕⢕⢕⢕⢕⢕⢕⢕⢕⢕⢕⢕⠀</a:t>
            </a:r>
            <a:br/>
            <a:r>
              <a:t>⢕⢕⢕⢕⢸⣿⣿⣿⣿⣿⣿⡇⢕⢕⢕⢕⢕⢕⣿⣿⣿⣿⣿⣿⣿⢕⢕⢕⢕⢕⢕⠕⡱⢕⣾⣼⣿⣿⣿⣿⣿⣿⣿⣿⣿⣿⣿⣿⣿⣿⣿⣿⣿⣿⣿⣿⣿⣿⣿⣿⣿⣿⣿⣿⣿⣿⣿⣿⣿⣿⣿⣿⣿⣿⣿⣿⣿⣿⣿⣿⣿⣿⣿⣿⣿⣿⣿⣿⣿⣿⣿⣿⣿⣿⣿⣿⣟⢿⣿⣻⣷⣶⣦⣴⡄⢀⠀⢀⣠⢔⡷⡷⢶⡳⡊⢝⣿⢿⣿⣿⣿⣿⡝⢕⢕⢕⢕⢕⢱⣿⣿⣿⣿⣿⣿⣿⢟⢝⢕⢕⢕⢕⢕⢱⣿⣿⣿⡟⢕⢕⢕⢕⢕⢕⢕⢕⢡⣿⣿⣿⣿⣿⡇⢕⢕⢕⢕⢕⢕⢕⢸⡇⢕⢕⢕⢕⢕⢕⢕⢕⢕⢕⢕⢕⢕⢕⢕⣾⣿⣿⣿⣿⣿⣿⣿⡇⢕⢕⢕⢕⢄⣿⣿⣿⣿⣿⣿⣿⣿⣿⣿⣿⣿⣿⣿⣿⡇⢸⣿⣿⢏⢕⢱⣜⡇⢕⢕⢕⢕⢕⢕⢕⢕⢕⢕⢕⢕⢕⢕⢕⠀</a:t>
            </a:r>
            <a:br/>
            <a:r>
              <a:t>⢕⢕⢕⢕⢸⣿⣿⣿⣿⣿⣿⡇⢕⢕⢕⢕⢕⢕⣿⣿⣿⣿⣿⣿⣿⢕⢕⢕⢕⢅⣷⣿⣿⣿⣿⣿⣿⣿⣿⣿⣿⣿⣿⣿⣿⣿⣿⣿⣿⣿⣿⣿⣿⣿⣿⣿⣿⣿⣿⣿⣿⣿⣿⣿⣿⣿⣿⣿⣿⣿⣿⣿⣿⣿⣿⣿⣿⣿⣿⣿⣿⣿⣿⣿⣿⣿⣿⣿⣿⣿⣿⣿⣿⣻⣿⣿⣿⣿⣿⣿⣿⣿⣿⣿⣫⢧⣔⢿⢛⢟⢟⢟⢕⢕⢕⣠⣶⣿⣿⣿⣿⡟⢕⢕⢕⢕⢕⢸⣾⣿⣿⣿⣿⡿⢟⢕⢑⢔⢕⢕⢕⢕⢱⣿⣿⣿⡿⢕⢕⢕⢕⢅⢕⢕⢕⢕⣾⣿⣿⣿⣿⣿⡇⢕⢕⢕⢕⢕⢕⢕⢔⢕⢕⢕⢕⢕⢕⢕⢕⢕⢕⢕⢕⢕⢕⢕⢕⢸⣿⣿⣿⣿⣿⣿⣿⡇⢕⢕⢕⢕⢕⣿⣿⣿⣿⣿⣿⣿⣿⣿⣿⣿⣿⣿⣿⣿⡇⢸⢟⢕⢕⣡⢿⣟⡇⢕⢕⢕⢕⢕⢕⢕⢕⢕⢕⢕⢕⢕⢕⢕⠀</a:t>
            </a:r>
            <a:br/>
            <a:r>
              <a:t>⢕⢕⢕⢕⢸⣿⣿⣿⣿⣿⣿⡇⢕⢕⢕⢕⢕⢕⣿⣿⣿⣿⣿⣿⣿⢕⢕⢕⢕⣾⣿⣿⣿⣿⣿⣿⣿⣿⣿⣿⣿⣿⣿⣿⣿⣿⣿⣿⣿⣿⣿⣿⣿⣿⣿⣿⣿⣿⣿⣿⣿⣿⣿⣿⣿⣿⣿⣿⣿⣿⣿⣿⣿⣿⣿⣿⣿⣿⣿⣿⣿⣿⣿⣿⣿⣿⣿⣿⣿⣿⡿⢿⣿⣿⠋⠙⢕⢕⢕⢕⢔⢔⢔⢔⢇⡑⢎⢔⢕⢕⢕⢕⠑⠑⢕⠙⣿⣿⣿⣿⡗⢕⢕⢕⢕⢕⣱⣿⣿⣿⣿⡿⢟⢕⢑⢔⢕⢕⢕⢕⢕⢱⣿⣿⣿⣿⢇⢕⢕⢕⢔⢕⢕⢕⢕⣸⣿⣿⣿⣿⣿⣿⢕⢕⢕⢕⢕⢕⢕⢕⢕⢕⢕⢕⢕⢕⢕⢕⢕⢕⢕⢱⢕⢕⢕⢕⢕⢸⣿⣿⣿⣿⣿⣿⣿⡇⢕⢕⢕⢕⢕⣿⣿⣿⣿⣿⣿⣿⣿⣿⣿⣿⣿⣿⣿⣿⡇⢕⢕⢕⢜⣻⣿⣿⣷⢕⢕⢕⢕⢕⢕⢕⢕⢕⢕⢕⢕⢕⢕⢕⠀</a:t>
            </a:r>
            <a:br/>
            <a:r>
              <a:t>⢕⢕⢕⢕⢕⢿⢿⢿⢿⢿⢿⢇⢕⢕⢕⢕⢕⢕⢿⢿⢿⢿⢿⢿⢿⢕⢕⢕⢕⢜⣿⣿⣿⣿⣿⣿⣿⣿⣿⣿⣿⣿⣿⣿⣿⣿⣿⣿⣿⣿⣿⣿⣿⣿⣿⣿⣿⣿⣿⣿⣿⣿⣿⣿⣿⣿⣿⣿⣿⣿⣿⣿⣿⣿⣿⣿⣿⣿⣿⣿⣿⣿⣿⣿⣿⣿⣿⣿⣿⣿⣿⣿⣿⠀⢕⢕⢕⢕⢕⢕⢕⢕⢕⢕⢕⢕⢕⢕⢕⢕⢕⢕⢄⢄⢕⠕⠃⢕⣿⢇⢕⢕⢕⢕⢕⣶⣿⣿⣿⢿⢏⢕⢕⢕⢕⢕⢕⢕⢕⢕⣡⣿⣿⣿⣿⡇⢕⢕⢕⢕⢕⢕⢕⢕⢱⣿⣿⣿⣿⣿⣿⡏⢕⢕⢕⢕⢕⢕⢕⢕⢕⢕⢕⢕⢕⢕⢕⢕⢕⢕⢕⢕⢕⢕⢕⢕⢕⢸⣿⣿⣿⣿⣿⣿⣿⡇⢕⢕⢕⢕⢕⣿⣿⣿⣿⣿⣿⣿⣿⣿⣿⣿⣿⣿⣿⣿⡇⢕⢕⢕⢔⣿⣿⣿⣿⣿⡕⢕⢕⢕⢕⢕⢕⢕⢕⢕⢕⢕⢕⢕⠀</a:t>
            </a:r>
            <a:br/>
            <a:r>
              <a:t>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⠀⢕⢕⢕⢕⢕⢕⢕⢕⢕⢕⢕⢕⢕⢕⢕⢕⢕⢕⢕⢕⢕⢠⢵⡇⢕⢕⢕⢕⢕⢑⣼⣿⣿⢟⢝⢕⣕⣵⢇⢕⢕⢕⢕⢕⢕⣱⣿⣿⣿⣿⡿⢕⢕⢑⢕⢕⢕⢕⢕⢱⣿⣿⣿⣿⣿⣿⣿⡇⢕⢕⢕⢕⢕⢕⢕⢕⢕⢕⢕⢕⢕⢕⢕⢕⢕⢕⢕⢕⢇⢕⢕⢕⢕⢸⣿⣿⣿⣿⣿⣿⣿⡇⢕⢕⢕⢕⢕⣿⣿⣿⣿⣿⣿⣿⣿⣿⣿⣿⣿⣿⣿⣿⢕⢕⢕⢕⢸⣿⣿⣿⣿⣿⣿⢕⢕⢕⢕⢕⢕⢕⢕⢕⢕⢕⢕⢕⠀</a:t>
            </a:r>
            <a:br/>
            <a:r>
              <a:t>⢕⢕⢕⢕⢕⢕⢕⢕⢕⢕⢕⢕⢕⢕⢕⢕⢕⢕⢕⢕⢕⢕⢕⢕⢕⢕⢕⢕⢕⢕⢕⢜⢻⣿⣿⣿⣿⣿⣿⣿⣿⣿⣿⣿⣿⣿⣿⣿⣿⣿⣿⣿⣿⣿⣿⣿⣿⣿⣿⣿⣿⣿⣿⣿⣿⣿⣿⣿⣿⣿⣿⣿⣿⣿⣿⣿⣿⣿⣿⣿⣿⣿⣿⣿⣿⣿⣿⣿⣿⣿⣿⣿⣿⠀⢕⢕⢕⢕⢕⢕⢕⢕⢕⢕⢕⢕⢕⢕⢕⢕⢕⢕⡑⢕⡔⡝⢇⢕⢕⢕⢕⢕⢕⣼⡿⢏⢕⢕⣱⣾⣿⢏⢕⢕⢕⢕⢕⢕⣱⣿⣿⣿⣿⣿⢇⢕⢅⢕⢕⢕⢕⢕⢕⣼⣿⣿⣿⣿⣿⣿⣿⢕⢕⢕⢕⢕⢕⢕⢕⢕⢕⢕⢕⢕⢕⢕⢕⢕⢕⢕⢕⢕⢕⢕⢕⢕⢕⢸⣿⣿⣿⣿⣿⣿⣿⡇⢕⢕⢕⢕⢕⢸⣿⣿⣿⣿⣿⣿⣿⣿⣿⣿⣿⣿⣿⣿⢕⢕⢕⢕⣼⣿⣿⣿⣿⣿⣿⣧⢕⢕⢕⢕⢕⢕⢕⢕⢕⢕⢕⢕⠀</a:t>
            </a:r>
            <a:br/>
            <a:r>
              <a:t>⢕⢕⢕⢕⢕⢕⢕⢕⢕⢕⢕⢕⢕⢕⢕⢕⢕⢕⢕⢕⢕⢕⢕⢕⢕⢕⢕⢕⢕⢕⢕⢕⢕⢝⣿⣿⣿⣿⣿⣿⣿⣿⣿⣿⣿⣿⣿⣿⣿⣿⣿⣿⣿⣿⣿⣿⣿⣿⣿⣿⣿⣿⣿⣿⣿⣿⣿⣿⣿⣿⣿⣿⣿⣿⣿⣿⣿⣿⣿⣿⣿⣿⣿⣿⣿⣿⣿⣿⣿⣿⣿⣿⣿⠀⢕⢕⢕⢕⢕⢕⢕⢕⢕⢕⢕⢕⢕⢕⢕⢕⢕⢕⡓⢑⢄⢃⢕⢕⢕⢕⢕⣱⢞⢝⢕⢕⣵⣾⣿⣿⢏⢕⢕⢕⢕⢕⢕⣼⣿⣿⣿⣿⣿⢇⢑⢔⢕⢕⢕⢕⢕⢕⢡⣿⣿⣿⣿⣿⣿⣿⣿⢕⢕⢕⢕⢕⢕⢕⢕⢕⢕⢕⢕⢕⢕⢕⢕⢕⢕⢕⢕⢕⢀⢕⢕⢕⢕⢸⣿⣿⣿⣿⣿⣿⣿⡇⢕⢕⢕⢕⢕⢸⣿⣿⣿⣿⣿⣿⣿⣿⣿⣿⣿⣿⣿⣿⢕⢕⢕⢀⣿⣿⣿⣿⣿⣿⣿⣿⣇⢕⢕⢕⢕⢕⢕⢕⢕⢕⢕⢕⠀</a:t>
            </a:r>
            <a:br/>
            <a:r>
              <a:t>⢕⢕⢕⢕⢕⢕⢕⢕⢕⢕⢕⢕⢕⢕⢑⢕⢕⢕⢑⢑⠑⠑⠑⠑⠑⠑⠑⠑⠁⠁⠔⢕⢕⢱⣜⢻⣿⣿⣿⣿⣿⣿⣿⣿⣿⣿⣿⣿⣿⣿⣿⣿⣿⣿⣿⣿⣿⣿⣿⣿⣿⣿⣿⣿⣿⣿⣿⣿⣿⣿⣿⣿⣿⣿⣿⣿⣿⣿⣿⣿⣿⣿⣿⣿⣿⣿⣿⣿⣿⣿⣿⣿⣿⣿⣕⢕⢕⢕⢕⢕⢕⢕⢕⢕⢕⢕⢕⢕⠣⢇⢕⢱⢎⢑⢔⢕⢕⢱⢕⢕⢕⢕⢕⢕⣵⣿⣿⣿⣿⡟⢕⢕⢕⢕⢕⣱⣿⣿⣿⣿⣿⣿⢇⢕⢕⢕⢕⢕⢕⢕⢕⢕⣿⣿⣿⣿⣿⣿⣿⣿⣿⢕⢕⢕⢕⢕⢕⢕⢕⢕⢕⢕⢕⢕⢕⢕⢕⢕⢕⢕⢕⢕⢕⢕⢕⢕⢕⢸⣿⣿⣿⣿⣿⣿⣿⡇⢕⢕⢕⢕⢕⢸⣿⣿⣿⣿⣿⣿⣿⣿⣿⣿⣿⣿⣿⣿⢕⢕⠕⣿⣿⣿⣿⣿⣿⣿⣿⣿⣿⣇⢕⢕⢕⢕⢕⢕⢕⢕⢕⢕⠀</a:t>
            </a:r>
            <a:br/>
            <a:r>
              <a:t>⣿⣿⣿⣿⣿⣿⣿⣿⣿⣿⣿⣿⣿⣿⣿⣿⣿⣿⣿⣿⣿⣿⣿⣿⣿⣿⣿⣿⣿⣿⢕⢕⢕⢸⣿⣧⡝⢿⣿⣿⣿⣿⣿⣿⣿⣿⣿⣿⣿⣿⣿⣿⣿⣿⣿⣿⣿⣿⣿⣿⣿⣿⣿⣿⣿⣿⣿⣿⣿⣿⣿⣿⣿⣿⣿⣿⣿⣿⣿⣿⣿⣿⣿⣿⣿⣿⣿⣿⣿⣿⣿⣿⣿⣿⣿⣧⢕⢕⢕⢕⢕⢕⢕⢕⢕⢕⢕⢕⢇⢙⢡⢊⢔⢕⢕⢕⢕⢕⢕⢕⣕⣵⣾⣿⣿⣿⣿⣿⡟⢕⢕⢕⢕⢕⣴⣿⣿⣿⣿⣿⢟⢕⢕⢕⢕⢕⢕⢕⢕⢕⢕⣸⣿⣿⣿⣿⣿⣿⣿⣿⣿⢕⢕⢕⢕⢕⢕⢕⢕⢕⢕⢕⢕⢕⢕⢕⢕⢕⢕⢕⢕⢕⢕⢕⢕⢕⢕⢈⣿⣿⣿⣿⣿⣿⣿⢇⢕⢕⢕⢕⢕⢸⣿⣿⣿⣿⣿⣿⣿⣿⣿⣿⣿⣿⣿⣿⢕⢕⢔⣿⣿⣿⣿⣿⣿⣿⣿⣿⣿⣿⣇⢕⢕⢕⢕⢕⢕⢕⢕⢕⠀</a:t>
            </a:r>
            <a:br/>
            <a:r>
              <a:t>⣿⣿⣿⣿⣿⣿⣿⣿⣿⣿⣿⣿⣿⣿⣿⣿⣿⣿⣿⣿⣿⣿⣿⣿⣿⣿⣿⣿⣿⣟⢕⢕⢕⢕⣿⣿⣿⣧⢻⣿⣿⣿⣿⣿⣿⣿⣿⣿⣿⣿⣿⣿⣿⣿⣿⣿⣿⣿⣿⣿⣿⣿⣿⣿⣿⣿⣿⣿⣿⣿⣿⣿⣿⣿⣿⣿⣿⣿⣿⣿⣿⣿⣿⣿⣿⣿⣿⣿⣿⣿⣿⣿⣿⣿⣿⣿⣦⡑⢕⢕⢕⢕⢕⢕⢕⢱⡜⢕⠕⢑⢔⢕⢕⢕⢕⢕⢕⣡⣴⣿⣿⣿⣿⣿⣿⣿⣿⡟⢕⢕⢕⢕⣱⣿⣿⣿⣿⣿⡿⢇⢕⢕⢕⢕⢕⢕⢕⢕⢕⢕⢕⣿⣿⣿⣿⣿⣿⣿⣿⣿⡿⢕⢕⢕⢕⢕⢕⢕⢕⢕⢕⢕⢕⢕⢕⢕⢕⢕⢕⢕⢕⢀⢕⢕⢕⢕⢕⠸⢸⣿⣿⣿⣿⣿⣿⡇⢕⢕⢕⢕⢕⢸⣿⣿⣿⣿⣿⣿⣿⣿⣿⣿⣿⣿⣿⣿⢕⢕⢕⣿⣿⣿⣿⣿⣿⣿⣿⣿⣿⣿⣿⢕⢕⢕⢕⢕⢕⢕⢕⢕⠀</a:t>
            </a:r>
            <a:br/>
            <a:r>
              <a:t>⠟⠟⠟⠟⠟⠟⠟⠟⠟⠟⠟⠟⠟⠟⠟⠟⠟⠟⠟⠟⠟⠟⠟⠟⠟⠟⠟⠟⠟⠏⢕⢕⢕⢕⢸⣿⣿⣿⣧⡝⣿⣿⣿⣿⣿⣿⣿⣿⣿⣿⣿⣿⣿⣿⣿⣿⣿⣿⣿⣿⣿⣿⣿⣿⣿⣿⣿⣿⣿⣿⣿⣿⣿⣿⣿⣿⣿⣿⣿⣿⣿⣿⣿⣿⣿⣿⣿⣿⣿⣿⣿⣿⣿⣿⣿⣿⣿⣿⣄⠑⢕⢕⢕⢕⢕⠕⢑⢕⢕⢕⢕⢕⢕⡑⢵⣣⣿⣿⣿⣿⣿⣿⣿⣿⣿⣿⢏⢕⢕⢕⢱⣾⣿⣿⣿⣿⡿⢏⢕⢕⢕⢕⢕⢕⢕⢕⢕⢕⢕⢕⢸⣿⣿⣿⣿⣿⣿⣿⣿⣿⡇⢕⢕⢕⢕⢕⢕⢕⢕⢕⢕⢕⢕⢕⢕⢕⢕⢕⢕⢕⢕⢕⢕⢕⢕⢕⢕⢕⢸⣿⣿⣿⣿⣿⣿⡇⢕⢕⢕⢕⢕⢕⣿⣿⣿⣿⣿⣿⣿⣿⣿⣿⣿⣿⣿⣿⢕⢕⢕⣿⣿⣿⣿⣿⣿⣿⣿⣿⣿⣿⣿⢕⢕⢕⢕⢕⢕⢕⢕⢕⠀</a:t>
            </a:r>
            <a:br/>
            <a:r>
              <a:t>⢕⢔⢔⢔⢔⢔⢔⢔⢔⢔⢔⢔⢔⢔⢔⢔⢔⢔⢔⣴⣴⣦⢴⢴⢔⢔⢔⢔⢔⠐⢕⢕⢕⢕⢜⣿⣿⣿⣿⣷⡜⣿⣿⣿⣿⣿⣿⣿⣿⣿⣿⣿⣿⣿⣿⣿⣿⣿⣿⣿⣿⣿⣿⣿⣿⣿⣿⣿⣿⣿⣿⣿⣿⣿⣿⣿⣿⣿⣿⣿⣿⣿⣿⣿⣿⣿⣿⣿⣿⣿⣿⣿⣿⣿⣿⣿⣿⡭⣺⡼⢵⢪⠕⢑⢕⢕⠕⢕⡕⢅⢔⢔⣹⣿⣿⣿⣿⣿⣿⣿⣿⣿⣿⣿⡟⢕⢕⢕⢕⣵⣿⣿⣿⣿⡿⢏⢕⢕⢕⢕⢕⢕⢕⢕⢕⢕⢕⢕⢕⠕⣿⣿⣿⣿⣿⣿⣿⣿⣿⣿⢇⢕⢕⢕⢕⢕⢕⢕⢕⢕⢕⢕⢕⢕⢕⢕⢕⢑⢕⢕⠕⢕⢕⢕⢕⢕⢕⢕⢸⣿⣿⣿⣿⣿⣿⡇⠕⢕⢕⢕⢕⢕⢸⣿⣿⣿⣿⣿⣿⣿⣿⣿⣿⣿⣿⣿⡕⢕⢕⢸⣿⣿⣿⣿⣿⣿⣿⣿⣿⣿⣿⢕⢕⢕⢕⢕⢕⢕⢕⢕⠀</a:t>
            </a:r>
            <a:br/>
            <a:r>
              <a:t>⢕⢕⢕⢕⢕⢕⢕⢕⢕⢕⢕⢕⢕⢕⢕⢕⢕⢕⢕⢕⢕⢕⢕⢕⢕⢕⢕⢕⢕⠀⢕⢕⢕⢕⢕⢹⣿⣿⣿⣿⡇⢸⣿⣿⣿⣿⣿⣿⣿⣿⣿⣿⣿⣿⣿⣿⣿⣿⣿⣿⣿⣿⣿⣿⣿⣿⣿⣿⣿⣿⣿⣿⣿⣿⣿⣿⣿⣿⣿⣿⣿⣿⣿⣿⣿⣿⣿⣿⣿⣿⣿⣿⣿⣿⣿⣿⣿⣟⣇⣕⣔⣕⣕⣕⣱⣢⡱⣁⣞⣵⣽⣾⣿⣿⣿⣿⣿⣿⣿⣿⣿⣿⡿⢏⢕⢕⢕⣵⣿⣿⣿⣿⡿⢋⢕⢕⢕⢕⢕⢕⢕⢕⢕⢕⢕⢕⢕⢕⢕⣸⣿⣿⣿⣿⣿⣿⣿⣿⣿⣿⢕⢕⢕⢕⢕⢕⢕⢕⢕⢕⢕⢕⢕⢕⢕⢕⢕⢕⢕⢕⢕⢕⢕⢕⢕⢕⢕⢕⢸⣿⣿⣿⣿⣿⣿⣿⠀⢕⢕⢕⢕⢕⠸⣿⣿⣿⣿⣿⣿⣿⣿⣿⣿⣿⣿⣿⡇⢕⢕⢜⣿⣿⣿⣿⣿⣿⣿⣿⣿⣿⣿⢕⢕⢕⢕⢕⢕⢕⢕⢕⠀</a:t>
            </a:r>
            <a:br/>
            <a:r>
              <a:t>⢕⢕⢕⢕⢕⣵⣵⣵⣷⣥⣵⣵⣵⣵⣵⣵⣵⣵⡕⢕⢕⢕⢕⢕⢕⢕⢕⢕⢕⠀⢕⢕⢕⢕⢕⢜⣿⣿⣿⣿⣷⢸⣿⣿⣿⣿⣿⣿⣿⣿⣿⣿⣿⣿⣿⣿⣿⣿⣿⣿⣿⣿⣿⣿⣿⣿⣿⣿⣿⣿⣿⣿⣿⣿⣿⣿⣿⣿⣿⣿⣿⣿⣿⣿⣿⣿⣿⣿⣿⣿⣿⣿⣿⣿⣿⣿⣿⣿⣿⣿⣿⣿⣿⣿⣿⣿⣿⣿⣿⣿⣿⣿⣿⣿⣿⣿⣿⣿⣿⣿⡿⢟⢕⢕⢕⣵⣿⣿⣿⣿⢟⢏⠔⢕⢕⢕⢕⢕⢕⢕⢕⢕⢕⢕⢕⢕⢕⢕⢱⣿⣿⣿⣿⣿⣿⣿⣿⣿⣿⣿⢕⢕⢕⢕⢕⢕⢕⢕⢕⢕⢕⢕⢕⢕⢕⢕⢕⢕⢕⢕⢕⢕⢕⢕⢕⢕⢕⢕⠀⣿⣿⣿⣿⣿⣿⣿⠀⢕⢕⢕⢕⢕⢕⣿⣿⣿⣿⣿⣿⣿⣿⣿⣿⣿⣿⣿⡇⢕⢕⢕⢘⣿⣿⣿⣿⣿⣿⣿⣿⣿⣿⣧⡕⢕⢕⢕⢕⢕⢕⢕⠀</a:t>
            </a:r>
            <a:br/>
            <a:r>
              <a:t>⢕⢕⢕⢕⢕⣿⣿⣿⣿⣿⣿⣿⣿⣿⣿⣿⣿⣿⡇⢕⢕⢕⢕⢕⢕⢕⢕⢕⢕⢀⢕⢕⢕⢕⢕⢕⢸⣿⣿⣿⣿⢜⣿⣿⣿⣿⣿⣿⣿⣿⣿⣿⣿⣿⣿⣿⣿⣿⣿⣿⣿⣿⣿⣿⣿⣿⣿⣿⣿⣿⣿⣿⣿⣿⣿⣿⣿⣿⣿⣿⣿⣿⣿⣿⣿⣿⣿⣿⣿⣿⣿⣿⣿⣿⣿⣿⣿⣿⣿⣿⣿⣿⣿⣿⣿⣿⣿⣿⣿⣿⣿⣿⣿⣿⣿⣿⣿⣿⡿⢏⢡⢕⢱⣷⣿⣿⣿⣿⠟⢕⢕⠕⢕⢕⢕⢕⢕⢕⢕⢕⢕⢕⢕⢕⢕⢕⢕⢕⣼⣿⣿⣿⣿⣿⣿⣿⣿⣿⣿⣿⢕⢕⢕⢕⢕⢕⢕⢕⢕⢕⢕⢕⢕⢕⢕⢕⢕⢜⢜⢔⢕⢕⢕⢕⢕⢕⢕⢕⢕⢿⣿⣿⣿⣿⣿⣿⠀⢕⢕⢕⢕⢕⢕⢹⣿⣿⣿⣿⣿⣿⣿⣿⣿⣿⣿⣿⢇⢕⢕⢕⢕⠹⣿⣿⣿⣿⣿⣿⣿⣿⣿⣿⣿⣇⣕⢕⢕⢕⢕⢕⠀</a:t>
            </a:r>
            <a:br/>
            <a:r>
              <a:t>⢕⢕⢕⢕⢕⢝⢝⢝⢝⢝⢝⢝⢝⢝⢝⢝⢝⢝⢕⢕⢕⢕⢕⢕⢕⢕⢕⢕⢕⢕⢕⢕⢕⢕⢕⢕⢕⢻⣿⣿⣿⢕⣿⣿⣿⣿⣿⣿⣿⣿⣿⣿⣿⣿⣿⣿⣿⣿⣿⣿⣿⣿⣿⣿⣿⣿⣿⣿⣿⣿⣿⣿⣿⣿⣿⣿⣿⣿⣿⣿⣿⣿⣿⣿⣿⣿⣿⣿⣿⣿⣿⣿⣿⣿⣿⣿⣿⣿⣿⣿⣿⣿⣿⣿⣿⣿⣿⣿⣿⣿⣿⣿⣿⣿⣿⣿⣿⢟⢅⢇⣕⣶⣿⣿⡿⠟⣏⢕⠕⢕⢕⢕⢕⢕⢕⢕⢕⢕⢕⢕⢕⢕⢕⢕⢕⢕⢕⢱⣿⣿⣿⣿⣿⣿⣿⣿⣿⣿⣿⣿⢕⢕⢕⢕⢕⢕⢕⢕⢕⢕⢕⢕⢕⢕⢕⢕⢔⢜⢕⢕⢕⢕⢕⢕⢕⢕⢕⢔⢕⢸⣿⣿⣿⣿⣿⣿⠀⢕⢕⢕⢕⢕⢕⢸⣿⣿⣿⣿⣿⣿⣿⣿⣿⣿⣿⣿⢕⢕⢕⢕⢕⢕⢻⣿⣿⣿⣿⣿⣿⣿⣿⣿⣿⣿⣿⣧⡕⢕⢕⢕⠀</a:t>
            </a:r>
            <a:br/>
            <a:r>
              <a:t>⢕⢕⢕⢕⢕⢕⢕⢕⢕⢕⢕⢕⢕⢕⢕⢕⢕⢕⢕⢕⢕⢕⢕⢕⢕⢕⢕⢕⢕⢕⢕⢕⢕⢕⢕⢕⢕⢜⢿⣿⣿⢇⣿⣿⣿⣿⣿⣿⣿⣿⣿⣿⣿⣿⣿⣿⣿⣿⣿⣿⣿⣿⣿⣿⣿⣿⣿⣿⣿⣿⣿⣿⣿⣿⣿⣿⣿⣿⣿⣿⣿⣿⣿⣿⣿⣿⣿⣿⣿⣿⣿⣿⣿⣿⣿⣿⣿⣿⣿⣿⣿⣿⣿⣿⣿⣿⣿⣿⣿⣿⣿⣿⣿⣿⣿⢏⡱⣎⣵⣿⣿⡿⢟⣕⣴⣾⡳⢅⢕⢕⢕⢕⢕⢕⢕⢕⢕⢕⢕⢕⢕⢕⢕⢕⢕⢕⢕⣼⣿⣿⣿⣿⣿⣿⣿⣿⣿⣿⣿⡇⢕⢕⢕⢕⢕⢕⢕⢕⢕⢕⢕⢕⢕⢕⢕⢕⢕⢕⢕⢕⢕⢕⢕⢕⢕⢕⢕⢕⢕⢸⣿⣿⣿⣿⣿⣿⢔⢕⢕⢕⢕⢕⢕⢌⣿⣿⣿⣿⣿⣿⣿⣿⣿⣿⣿⣿⢕⢕⢕⢕⢕⢕⢔⢿⣿⣿⣿⣿⣿⣿⣿⣿⣿⣿⣿⣿⣷⣕⢕⠕⠀</a:t>
            </a:r>
            <a:br/>
            <a:r>
              <a:t>⢕⢕⢕⢕⣾⣿⣿⣷⢕⢕⢕⢕⣿⣿⣿⡇⢕⢕⢕⢕⣿⣿⣿⡇⢕⢕⢕⢕⣿⣿⢕⢕⢕⢕⢕⢕⢕⢕⢜⢿⣿⢸⣿⣿⣿⣿⣿⣿⣿⣿⣿⣿⣿⣿⣿⣿⣿⣿⣿⣿⣿⣿⣿⣿⣿⣿⣿⣿⣿⣿⣿⣿⣿⣿⣿⣿⣿⣿⣿⣿⣿⣿⣿⣿⣿⣿⣿⣿⣿⣿⣿⣿⣿⣿⣿⣿⣿⣿⣿⣿⣿⣿⣿⣿⣿⣿⣿⣿⣿⣿⣿⣿⢿⢋⣱⣢⣾⣿⢿⢏⣡⣴⣿⣿⣿⢋⢕⢕⢕⢕⢕⢕⢕⢕⢕⢕⢕⢕⢕⢕⢕⢕⢕⢕⢕⢕⢱⣿⣿⣿⣿⣿⣿⣿⣿⣿⣿⣿⣿⢇⢕⢕⢕⢕⢕⢕⢕⢕⢕⢕⢕⢕⢕⢕⢕⢕⢕⢕⢕⢕⢕⢕⢕⢕⢕⢕⢕⢕⢕⢸⣿⣿⣿⣿⣿⣿⢕⢕⢕⢕⢕⢕⢕⢕⢹⣿⣿⣿⣿⣿⣿⣿⣿⣿⣿⣿⢕⢕⢕⢕⢕⢕⢕⢜⢿⣿⣿⣿⣿⣿⣿⣿⣿⣿⣿⣿⣿⣿⣿⣿⠀</a:t>
            </a:r>
            <a:br/>
            <a:r>
              <a:t>⢕⢕⢕⢕⣿⣿⣿⣿⢕⢕⢕⢕⣿⣿⣿⡧⢕⢕⢕⢕⣿⣿⣿⡇⢕⢕⢕⢕⣿⣿⢕⢕⢕⢕⢕⢕⢕⢕⢕⢜⢻⣧⡝⢿⣿⣿⣿⣿⣿⣿⣿⣿⣿⣿⣿⣿⣿⣿⣿⣿⣿⣿⣿⣿⣿⣿⣿⣿⣿⣿⣿⣿⣿⣿⣿⣿⣿⣿⣿⣿⣿⣿⣿⣿⣿⣿⣿⣿⣿⣿⣿⣿⣿⣿⣿⣿⣿⣿⣿⣿⣿⣿⣿⣿⣿⣿⣿⣿⡿⠟⢋⣱⣷⢿⠟⢋⣝⣵⣷⣿⣿⣿⣿⣻⡟⢕⢕⢕⢕⢕⢕⢕⢕⢕⢕⢕⢕⢕⢕⢕⢕⢕⢕⢕⢕⢕⣼⣿⣿⣿⣿⣿⣿⣿⣿⣿⣿⣿⣿⢕⢕⢕⢕⢕⢕⢕⢕⢕⢕⢕⢕⢕⢕⢕⢕⢕⢕⢕⢕⢕⢕⢕⢕⢕⢕⢕⢕⢕⢕⢸⣿⣿⣿⣿⣿⣿⢕⢕⢕⢕⢕⢕⢕⢕⢸⣿⣿⣿⣿⣿⣿⣿⣿⡿⣿⣿⢁⢕⢕⢕⢕⢕⢕⢕⢌⢿⣿⣿⣿⣿⣿⣿⣿⣿⣿⣿⣿⣿⣿⣿⠀</a:t>
            </a:r>
            <a:br/>
            <a:r>
              <a:t>⢕⢕⢕⢕⣿⣿⣿⣿⢕⢕⢕⢕⣿⣿⣿⡇⢕⢕⢕⢕⣿⣿⣿⡇⢕⢕⢕⢕⣿⣿⡕⢕⢕⢕⢕⢕⢕⢕⢕⢕⢕⢻⣿⣷⣷⡕⢜⢝⢜⢝⢝⢏⢻⢟⢟⢛⢻⢿⢿⢿⢿⢿⢿⢟⢟⠟⢟⣿⣿⣿⣿⣿⣿⣿⣿⣿⣿⣿⣿⣿⣿⣿⣿⣿⣿⣿⣿⣿⣿⣿⣿⣿⣿⣿⣿⣿⣿⣿⣿⣿⣿⣿⣿⣿⣿⣟⢽⠕⢗⢚⣋⣩⣵⣷⣾⣿⣿⣿⣿⣿⣿⣿⣿⡟⢕⢕⢕⢕⢕⢕⢕⢕⢕⢕⢕⢕⢕⢕⢕⢕⢕⢕⢕⢕⢕⢱⣿⣿⣿⣿⣿⣿⣿⣿⣿⣿⡿⢿⣿⢕⢕⢕⢕⢕⢕⢕⢕⢕⢕⢕⢕⠕⢅⢔⡸⡔⢕⢕⢕⢕⢕⢕⢕⢕⢕⢕⢕⢕⢕⢸⣿⣿⣿⣿⣿⣿⢕⢕⢕⢕⢕⢕⢕⢕⢘⣿⣿⣿⣿⣿⣿⣿⣿⡿⣸⡇⠀⢕⢕⢕⢕⢕⢕⢕⢕⢜⣿⣿⣿⣿⣿⣿⣿⣿⣿⣿⣿⣿⣿⣿⠀</a:t>
            </a:r>
            <a:br/>
            <a:r>
              <a:t>⢕⢕⢕⢕⣿⣿⣿⣿⢕⢕⢕⢕⣿⣿⣿⡇⢕⢕⢕⢕⣿⣿⣿⡇⢕⢕⢕⢕⣿⣿⡇⢕⢕⢕⢕⢕⢕⢕⢕⢕⢕⢕⢝⣿⣿⣿⡜⢗⣧⣧⣕⢕⣕⢕⢕⢕⢕⢕⢅⢅⢅⢅⢅⠄⣐⣰⣾⣿⣿⣿⣿⣿⣿⣿⣿⣿⣿⣿⣿⣿⣿⣿⣿⣿⣿⣿⣿⣿⣿⣿⣿⣿⣿⣿⣿⣿⣿⣿⣿⣿⣿⣿⣿⣿⣿⣷⣿⣿⣿⣿⣿⣿⣿⣿⣿⣿⣿⣿⣿⣿⣿⣿⢟⢇⢕⢕⢕⢕⢕⢕⢕⢕⢕⢕⢕⢕⢕⢕⢕⢕⢕⢕⢕⢕⢕⣼⣿⣿⣿⣿⣿⣿⣿⣿⣿⣿⢇⣼⣿⢕⢕⢕⢕⢕⢕⢕⢕⢕⢕⢕⢕⢕⢕⣜⢎⢑⢕⢕⢕⢕⢕⢕⢕⢕⢕⢕⢕⢕⢕⢕⣿⣿⣿⣿⣿⣿⢕⢕⢕⢕⢕⢕⢕⢕⢕⣿⣿⣿⣿⣿⣿⣿⣿⡇⢸⡇⠁⢕⢕⢕⢕⢕⢕⢕⢕⢕⢜⠿⣿⣿⣿⣿⣿⣿⣿⣿⣿⣿⣿⣿⠀</a:t>
            </a:r>
            <a:br/>
            <a:r>
              <a:t>⢕⢕⢕⢕⣿⣿⣿⣿⢕⢕⢕⢕⣿⣿⣿⣿⢕⢕⢕⢕⣿⣿⣿⡇⢕⢕⢕⢕⣿⣿⡇⢕⢕⢕⢕⢕⢕⢕⢕⢕⢕⢕⢕⢜⢻⣿⣿⡜⢿⣧⣵⣷⣷⣶⣷⣷⣵⣵⣵⣥⣵⣷⣾⣿⣿⣿⣿⣿⣿⣿⣿⣿⣿⣿⣿⣿⣿⣿⣿⣿⣿⣿⣿⣿⣿⣿⣿⣿⣿⣿⣿⣿⣿⣿⣿⣿⣿⣿⣿⣿⣿⣿⣿⣿⣿⣿⣿⣿⣿⣿⣿⣿⣿⣿⣿⣿⣿⣿⣿⣿⣿⣿⡕⢕⢕⢕⢕⢕⢕⢕⢕⢕⢕⢕⢕⢕⢕⢕⢕⢕⢕⢕⢕⢕⢑⣿⣿⣿⣿⣿⣿⣿⣿⣿⣿⡟⢸⣿⣏⢕⣑⣑⣑⣕⣤⣤⣤⣤⣤⣤⣿⣧⣕⡬⢕⢕⢕⢕⢕⢕⢕⢕⢕⢕⢕⢕⢕⡕⢕⢕⢸⣿⣿⣿⣿⣿⢕⢕⢕⢕⢕⢕⢕⢕⢕⣿⣿⣿⣿⣿⣿⣿⡿⢕⢸⡇⠀⠑⢕⢕⢕⢕⢕⢕⢕⢕⢕⢜⣿⣿⣿⣿⣿⣿⣿⣿⣿⣿⣿⣿⠀</a:t>
            </a:r>
            <a:br/>
            <a:r>
              <a:t>⠑⠑⠑⠑⠛⠛⠛⠛⠑⠑⠑⠑⠛⠛⠛⠛⠑⠑⠑⠑⠛⠛⠛⠃⠑⠑⠑⠑⠛⠛⠃⠑⠑⠑⠑⠑⠑⠑⠑⠑⠑⠑⠑⠑⠑⠙⠛⠛⠘⠛⠛⠛⠛⠛⠛⠛⠛⠛⠛⠛⠛⠛⠛⠛⠛⠛⠛⠛⠛⠛⠛⠛⠛⠛⠛⠛⠛⠛⠛⠛⠛⠛⠛⠛⠛⠛⠛⠛⠛⠛⠛⠛⠛⠛⠛⠛⠛⠛⠛⠛⠛⠛⠛⠛⠛⠛⠛⠛⠛⠛⠛⠛⠛⠛⠛⠛⠛⠛⠛⠛⠛⠛⠛⠀⠃⠑⠑⠑⠑⠑⠑⠑⠑⠑⠑⠑⠑⠑⠑⠑⠑⠑⠑⠑⠛⠛⠛⠛⠛⠛⠛⠛⠛⠛⠛⠛⠛⠛⠛⠛⠛⠛⠛⠛⠛⠛⠛⠛⠛⠛⠛⠛⠛⠋⠑⠑⠑⠑⠑⠑⠑⠑⠑⠑⠑⠑⠁⠑⠑⠑⠚⠛⠛⠛⠛⠛⠃⠑⠑⠑⠑⠑⠑⠑⠑⠛⠛⠛⠛⠛⠛⠛⠃⠑⠘⠃⠀⠐⠑⠑⠑⠑⠑⠑⠑⠑⠑⠐⠛⠛⠛⠛⠛⠛⠛⠛⠛⠛⠛⠛⠀</a:t>
            </a:r>
            <a:br/>
          </a:p>
        </p:txBody>
      </p:sp>
    </p:spTree>
  </p:cSld>
  <p:clrMapOvr>
    <a:masterClrMapping/>
  </p:clrMapOvr>
</p:sld>
</file>

<file path=ppt/slides/slide5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⡿⣫⣷⣿⣿⣿⡿⣫⣾⣿⣿⣿⣿⣿⣿⣿⣿⣿⡿⣸⣿⣿⣿⣿⢸⣿⣿⣿⣿⣿⣿⣿⣿⣿⣿⣿⣿⣿⣿⣷⡕⢕⢕⢕⢕⢹⣿⣿⣿⣧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⡿⣫⣾⣿⣿⣿⣿⣿⣿⣿⣿⣿⣿⣿⢇⣿⣿⣿⣿⣿⢸⣿⣿⣿⣿⣿⣿⣿⣿⣿⣿⣿⣿⣿⣿⣿⣿⣇⢕⢕⢕⢌⣿⣿⣿⣿⡇⢕⢕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⣫⣾⣿⣿⣿⡿⣫⣾⣿⣿⣿⣿⣿⣿⣿⣿⣿⣿⣿⣿⡿⣸⣿⣿⣿⣿⡟⢸⣿⣿⣿⣿⣿⣿⣿⣿⣿⣿⣿⣿⣿⣿⡞⣿⣿⣧⢕⢕⢔⢹⣿⣿⣿⣷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⣵⣿⣿⣿⣿⢟⣼⣿⣿⣿⠛⣾⡿⣿⢟⣵⣿⣿⣿⣿⣿⢇⣿⣿⣿⣿⣿⡇⢸⣿⣿⣿⣿⣿⣿⣿⣿⣿⣿⣿⣿⣿⣿⣿⡹⣿⣿⡕⢕⢕⢨⣿⣿⣿⣿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⢏⣾⣿⣿⣿⣿⢫⣾⣿⣿⡟⢕⣸⣟⣾⢇⣼⣿⣿⣿⣿⣿⣿⢸⣿⢹⣿⣿⣿⡇⣾⣿⣿⣿⣿⣿⣿⣿⣿⣿⣿⣿⣿⣿⣿⣿⣇⠹⣿⢇⢕⢕⢕⣿⣿⣿⣿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⡟⣜⣿⣿⣿⣿⢣⣿⣿⣿⡟⢕⣼⢏⣾⣧⣾⣿⣿⣿⣿⣿⡿⡕⣾⣏⢸⣿⣿⣿⡇⣿⣿⣿⣿⣿⣿⣿⣿⣿⣿⣿⣿⣿⣿⣿⣿⣿⡕⢻⢕⢕⢕⢕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⡟⣼⣻⣿⣿⣿⢣⣿⣿⣿⡟⢕⣾⢟⣾⣿⣿⣿⣿⣿⣿⣿⡿⢇⢕⣿⡏⢼⢏⢇⣾⡇⢜⢿⣿⣿⣿⣿⣿⣿⣿⣿⣿⣿⣿⣿⣿⣿⣿⡇⢜⢕⢕⢕⢕⣿⣿⣿⡿⡇⢕⢕⢕⡕⢝⢷⢱⢇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⢱⣸⡗⣿⣿⢏⣾⣿⣿⡿⢕⣼⡟⣼⣿⣿⣿⣿⣿⣿⣿⡿⢕⢕⢕⡿⢇⢕⣱⣿⣿⡇⢕⣸⣿⣿⣿⣿⣿⣿⣿⣿⣿⣿⣿⣿⣿⣿⣿⣿⢕⢕⢕⢕⢕⣿⣿⣿⡏⢇⢕⢕⢕⢜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⢿⢟⣏⣽⣕⣔⢝⢇⢕⢜⢕⣿⡟⣼⣿⣿⣿⢕⢸⢯⢹⣿⣿⣿⣿⣿⣿⣿⡟⢎⢕⢕⢜⣑⣵⣼⣿⣿⣿⢕⢱⣿⣿⣿⣿⣿⣿⣿⣿⣿⣿⣿⣿⣿⣿⣿⣿⣿⢕⢕⢕⠕⠸⢟⢟⢝⢕⢕⢕⢕⢕⢕⢕⢕⢕⢜⢇⢏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⢏⣵⣇⢸⢟⣱⣿⡟⡟⢗⢕⢕⢕⢕⠻⢱⣿⣿⣿⡏⠑⢘⢕⣿⣿⣿⣿⣿⣿⣿⡿⢕⢕⢕⢕⢕⢟⢹⣿⣿⣿⣿⢕⣸⣿⣿⣿⣿⣿⣿⣿⣿⣿⣿⣿⣿⣿⣿⣿⣿⣿⢕⠁⠕⢕⢕⢕⠕⠕⢕⢕⢰⡇⣵⢕⢕⢕⢕⢕⢕⢕⢕⢕⢕⢕⣼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⣼⣿⣿⡧⢺⢟⢿⢿⢿⣷⢕⢕⢕⢕⢕⣾⣿⣿⣿⢕⢔⢕⢸⣿⣿⣿⣿⣿⣿⡿⢕⢕⢕⢕⣇⢕⠱⣟⢝⢍⢿⢇⢕⣿⣿⣿⢻⣿⣿⣿⣿⣿⣿⣿⣿⣿⣿⣿⣿⣿⢟⢕⢕⢄⢄⢄⢄⠄⢔⢕⢕⢸⣧⢻⡕⢕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⣾⣿⣟⢅⢕⢕⢕⢕⢕⢕⢕⢕⢕⢕⢕⢱⣿⣿⢻⡟⢑⢜⢕⣿⣿⣿⣿⣿⣿⣿⡇⢕⢕⢕⢱⡟⢸⣿⣷⣕⢕⢕⡕⢕⣿⣿⢇⣾⣿⣿⣿⣿⣿⣿⣿⣿⣿⣿⣿⣿⣿⢕⢕⢕⠑⠕⠕⢕⢕⢕⢕⢸⢕⣿⢸⣷⢕⡜⢷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⣷⡔⢜⢺⢷⣕⢕⢕⢕⢕⢕⢕⣸⣿⣿⢸⡇⠕⢕⢸⣿⣿⣿⣿⣿⣿⣿⣇⣕⣼⢕⢸⢕⣾⣿⣿⣿⣿⣿⢇⢕⢿⡿⢕⣿⣿⣿⣿⣿⣿⣿⣿⣿⣿⣿⣿⣿⣿⢕⢕⢸⣷⣷⣷⡕⢕⢕⢕⣾⡇⣿⢸⣿⢕⢕⢃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⡿⠿⣿⣿⣿⣿⣿⣿⣿⣿⣿⣿⣿⣿⣿⣿⣿⣿⣿⣿⣿⣿⣿⣿⣿⣿⣿⣿⣿⣿⣿⣿⡿⢿⣟⣿⠀</a:t>
            </a:r>
            <a:br/>
            <a:r>
              <a:t>⣿⣿⡟⢿⣷⣕⢕⢕⢕⢕⣕⣕⢕⢕⢕⣿⣿⣿⣿⣇⣆⢕⣾⣿⣿⡟⣸⣿⣿⣿⣿⣿⣿⢇⢸⢕⣿⣿⣿⣿⣿⣿⢕⢕⢸⢇⢕⣿⣿⣿⣿⣿⣿⣿⣿⣿⣿⣿⣿⣿⡇⢕⢕⢸⣿⣿⣿⣷⢕⢕⢕⣿⣇⣿⢸⣿⢕⢕⡜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⣏⢽⢳⢗⢞⢟⢝⣝⣕⣵⣵⣵⣷⣧⣼⣕⡜⢝⢻⢿⣿⣿⣿⣿⣿⣿⣿⣿⣿⣿⣿⣿⣿⣿⣿⣿⣿⣿⣿⣿⢿⢿⢿⢟⢟⣏⣹⣽⣽⣷⣾⣿⣿⣿⣿⠀</a:t>
            </a:r>
            <a:br/>
            <a:r>
              <a:t>⡻⣎⢏⢕⢝⢻⢗⢕⣵⣿⢟⢕⢕⢕⠕⣿⣿⣿⣿⣿⡇⢱⣿⣿⡿⢕⣿⣿⣿⣿⣿⣿⡿⢕⣺⢸⣿⣿⣿⣿⣿⣿⡕⢕⡟⢕⢕⣿⣿⣿⢛⣿⣿⣿⣿⣿⣿⣿⡿⣿⢇⢕⢕⢸⣿⣿⣿⣿⢕⢕⢑⣿⣿⡟⢸⣿⢕⡕⢕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⡿⢟⢝⢕⢕⢕⢕⣕⣱⣱⣞⣿⣿⣿⡿⢿⠿⢿⣿⣿⣿⣿⣿⣷⣧⡕⢝⢻⣿⣿⣿⣿⣿⢿⡿⢿⢿⢟⢟⢟⢏⢏⢝⣕⣱⣵⣵⣷⣾⣿⣿⣿⣿⣿⣿⣿⣿⣿⣿⣿⣿⠀</a:t>
            </a:r>
            <a:br/>
            <a:r>
              <a:t>⠔⢸⢇⢕⢕⢕⢕⢼⣿⡇⢕⢕⣕⣵⢸⣿⣿⣿⢹⡟⡇⣾⣿⣿⢇⢸⣿⣿⣿⣿⡟⢻⢇⢕⡜⣼⣵⣵⣵⣵⣵⣷⣇⡱⢕⢕⢕⣿⣿⣿⢕⣿⣿⣿⣿⣿⣿⢻⡇⣿⢕⢕⢕⣝⣝⣝⣝⣟⢕⢕⢜⣿⣿⡇⣿⡿⢕⢜⢆⠀⢸⡕⠑⢕⢝⢻⣿⣿⣿⣿⣿⣿⣿⣿⣿⣿⣿⣿⣿⣿⣿⣿⣿⣿⣿⣿⣿⣿⣿⣿⣿⣿⣿⣿⣿⣿⣿⣿⣿⣿⣿⣿⣿⣿⣿⣿⣿⣿⣿⣿⣿⣿⣿⣿⣿⣽⣽⣿⣿⣿⣿⣟⣻⣿⣿⣿⢿⢿⠿⣿⣿⣿⣿⣿⣿⣿⣿⣿⣿⣿⣿⣿⣿⣿⣿⣿⣿⣿⣿⣿⣿⣿⣿⣿⣿⣿⣿⢟⢕⢕⢕⢕⢕⣱⣷⣿⣿⣿⣿⣿⣿⣿⣿⣿⣿⣿⣿⣿⣷⣷⣷⣷⣷⣵⣵⡱⢕⢕⢕⢕⢕⢕⢕⢕⢕⢕⢕⣱⣷⣾⣿⣿⣿⣿⣿⣿⣿⣿⣿⣿⣿⣿⣿⣿⣿⣿⣿⣿⣿⣿⠀</a:t>
            </a:r>
            <a:br/>
            <a:r>
              <a:t>⡕⢕⢕⢕⢕⢕⢜⢷⣧⣵⣕⡟⢟⢏⢸⣿⣿⣿⢸⡇⢣⣿⣿⢇⢕⢸⣿⣿⣿⣿⡇⢸⡕⢅⡇⣿⣿⣿⣿⣿⣿⣟⣷⡏⣱⣇⡕⢸⣿⣿⢕⢻⣿⣿⣿⣿⣷⢜⢕⣿⢕⢕⢸⣿⣿⣿⣿⢇⢕⢕⢸⣿⣿⢇⣿⡇⡇⣵⢕⢕⢸⡇⠑⢕⠑⢕⣼⣿⣿⣿⣿⣿⣿⣿⣿⣿⣿⣿⣿⣿⣿⣿⣿⣿⣿⣿⣿⣿⣿⣿⣿⣿⣿⣿⣿⣿⣿⣿⣿⣿⣿⣿⣿⣿⣿⣿⣿⣿⣿⣿⣿⣿⣿⣿⣿⣿⣿⣿⣿⣿⣿⣿⣿⣿⣿⣿⣿⣿⣿⣿⣿⣿⣷⣷⣷⣶⣿⣦⣽⣽⣽⣭⣭⣝⣟⣏⣝⣟⡟⢟⢟⢟⢕⢜⢿⢟⢕⢕⢕⢕⢕⢕⢿⢿⢿⢿⢿⢿⢿⢿⢟⢟⢟⢟⢟⡟⡟⢟⢟⢿⢿⣿⣿⣿⣿⣿⡧⢕⢱⢇⢕⢕⢕⢕⢕⣳⣿⣿⣿⣿⣿⣿⣿⣿⣿⣿⣿⣿⣿⣿⣿⣿⣿⣿⣿⣿⣿⣿⣿⣿⠀</a:t>
            </a:r>
            <a:br/>
            <a:r>
              <a:t>⣕⢕⢕⢕⢕⢕⢸⣷⡕⢝⢝⢟⢟⢷⢸⣿⣿⡟⢸⡗⣸⣿⢇⢕⢕⢸⣿⣿⣿⡟⢕⢕⣟⡕⡇⣽⣽⣍⣟⣟⡟⠿⢿⢣⣿⣿⣿⣜⢿⡿⢕⣜⣿⢻⣿⣿⣿⢕⢕⢇⢕⢕⢿⢟⣟⣟⢫⢾⢕⢕⡞⣿⡇⢸⣿⢇⢇⣵⡷⢇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⢅⢕⢇⢕⢕⢕⢕⢕⢕⢕⢕⢕⢕⢕⢕⢕⢕⢕⢕⢕⢕⢕⢕⢕⢕⢕⢕⢕⢕⢕⢕⢕⢕⢕⢕⢕⢜⢕⢕⣕⣱⣾⣿⣿⣿⣿⣿⣿⣿⣿⣿⣿⣿⣿⣿⣿⣿⣿⣿⣿⣿⣿⣿⣿⣿⣿⣿⠀</a:t>
            </a:r>
            <a:br/>
            <a:r>
              <a:t>⣿⣷⣧⣕⢜⢕⢕⢹⣇⢕⢕⢱⢕⢕⢸⣿⣿⡇⢱⢇⣿⢇⢕⢕⢕⢸⣿⣿⣿⢇⢕⠈⠁⠁⢇⠕⠝⠉⠉⠑⠎⢕⢸⡜⢝⢿⣿⣿⣎⢇⢕⢹⣿⢸⣿⣿⣿⢕⢕⢕⢕⠕⠘⢋⢝⢙⠙⠋⠕⢷⢕⢜⢇⢜⢿⢸⢜⡕⢕⢁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⢕⢕⢕⢕⢕⢕⢕⢕⢕⢕⢕⢕⢕⢕⢕⢕⢕⢕⢕⢕⢕⢕⢕⢕⢕⢕⢕⢕⢕⢕⢕⢕⢕⢕⢕⢕⢵⣿⣿⣿⣿⣿⣿⣿⣿⣿⣿⣿⣿⣿⣿⣿⣿⣿⣿⣿⣿⣿⣿⣿⣿⣿⣿⣿⣿⠀</a:t>
            </a:r>
            <a:br/>
            <a:r>
              <a:t>⣿⣿⣿⡿⡏⢕⠅⠄⣼⣇⢕⢕⢕⢕⢸⣿⣿⡇⢱⢳⢇⢕⢕⢕⢕⢸⣿⢿⡟⢕⢕⢔⢔⢕⠕⢑⢄⠁⠁⢀⢀⠁⢕⢹⣾⣿⣿⣿⣿⣧⣧⣷⣝⢕⣝⢻⣿⢕⠕⢁⠀⠐⠀⢀⠔⢔⢔⢀⠁⠕⢆⢕⢕⢕⢕⣾⢜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⢿⢏⢕⢕⢕⢕⢕⢕⢕⢕⢕⢕⢕⢕⢕⢕⢕⢕⢕⢕⢕⢕⢕⢕⢕⢕⢕⢕⢕⢕⢕⢕⢕⢕⢕⢕⢕⢕⢕⢕⢜⢝⢟⢻⢿⢿⢿⢿⢿⣿⣿⡿⢟⢿⢿⢿⢟⢝⢕⢇⢕⢜⢙⢟⢿⣿⣿⣿⠀</a:t>
            </a:r>
            <a:br/>
            <a:r>
              <a:t>⣿⡿⣫⡾⡷⢕⠐⢕⣿⣿⣷⢕⢔⢔⢸⣿⣿⢇⢸⢜⢕⢕⢕⢕⢕⢔⢏⢜⢇⢕⢱⣾⣿⢇⣴⠅⠀⠀⠀⠁⠁⠁⣔⢱⣿⣿⣿⣿⣿⣿⣿⣿⣿⣿⣿⣿⣿⡕⡔⣅⡕⠀⠀⠁⠀⢕⣕⢕⢕⠄⢕⢕⢕⡕⢸⡇⢵⡇⢕⠺⠇⢜⢌⢱⢸⣿⣿⣿⣿⣿⣿⣿⣿⣿⣿⣿⣿⣿⣿⣿⣿⣿⣿⣿⣿⣿⣿⣿⣿⣿⣿⣿⣿⣿⣿⣿⣿⣿⣿⣿⣿⣿⣿⣿⣿⣿⣿⣿⣿⣿⣿⣿⣿⣿⣿⣿⣿⣿⣿⣿⣿⣿⣿⣿⣿⣿⣿⣿⣿⣿⣿⣿⣿⣿⣿⣿⣿⣿⣿⣿⣿⣿⣿⣿⣿⣿⣿⡗⡿⢟⢝⢕⢕⢕⢕⢕⢕⢕⢕⢕⢕⢕⢕⢕⢕⢕⢕⢕⢕⢕⢕⢕⢕⢕⢕⢕⢕⢕⢕⢕⢕⢕⢕⢕⢕⢕⢕⢕⢕⢕⢕⢕⢕⢕⢕⢕⢝⢿⣿⣷⣷⣷⣷⣧⢕⢕⢕⢕⢕⢕⢕⢕⢕⢕⢕⢕⢕⢜⢟⢿⠀</a:t>
            </a:r>
            <a:br/>
            <a:r>
              <a:t>⣫⣾⡟⢕⠇⠀⠀⠕⣿⣿⣿⢕⢕⢕⢸⣿⣿⢕⢕⢕⢕⢕⢕⢕⢕⢕⢕⢕⢕⢕⢸⣿⣿⢕⢔⢀⠀⢀⢀⠐⢄⢄⣿⣷⣿⣿⣿⣿⣿⣿⣿⣿⣿⣿⣿⣿⣿⣷⠁⠁⠀⠀⢄⠀⢄⢕⣿⡿⣱⣷⢕⢕⣸⢕⣿⡇⣿⣧⢐⢀⣔⢕⢱⣵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⢜⢻⣿⣿⣿⣿⡇⢕⢕⢕⢕⢕⢕⢕⢕⢕⢕⢕⢕⢕⢕⢸⠀</a:t>
            </a:r>
            <a:br/>
            <a:r>
              <a:t>⣿⢯⢕⢕⠀⠀⠀⠀⢸⣿⡏⢕⢕⢕⢿⣿⡏⢕⣷⢕⢕⢕⢕⢕⢕⢕⢕⢸⣷⣕⢸⣿⣿⣇⢕⢕⢔⢕⢕⢕⢕⢱⣿⣿⣿⣿⣿⣿⣿⣿⣿⣿⣿⣿⣿⣿⣿⣿⢄⢕⢕⢕⢕⢕⡕⣼⣿⣿⣿⢇⢕⢱⢇⢕⣿⡇⣿⣿⣕⣱⢇⢇⢕⢸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⠕⢝⣿⣿⢇⢕⢕⢕⢕⢕⢕⢕⢕⢕⢕⢕⢕⢕⢕⢕⠀</a:t>
            </a:r>
            <a:br/>
            <a:r>
              <a:t>⣱⢇⢕⠁⠀⠀⢕⠕⢸⣿⢕⢕⢕⡕⣿⣿⡇⢡⣿⢕⢕⢕⢕⢕⢕⢕⢕⢕⢻⣿⡼⣿⡿⢿⣧⣕⢕⢱⢕⣕⣵⣿⣿⣿⣿⣿⣿⣿⣿⣿⣿⣿⣿⣿⣿⣿⣿⣿⣷⣝⠕⢕⢕⣱⣾⢿⣿⣿⡏⢕⣱⢏⢸⢕⢹⡇⢸⣿⣿⡕⢕⡕⢰⢱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⢀⠁⠜⠻⢕⢕⢕⢕⢕⢕⢕⢕⢕⢕⢕⢕⢕⢕⢕⠀⠀</a:t>
            </a:r>
            <a:br/>
            <a:r>
              <a:t>⡏⢕⢕⠀⠀⠀⠑⠀⠕⡟⢕⢕⠱⢱⣿⣿⢕⢸⣿⢕⢕⢾⢕⢕⢕⢕⢕⢕⢱⣿⣇⢻⣿⣵⣕⣝⣍⣭⣵⣾⣿⣿⣿⣿⣿⣿⣿⣿⣿⣿⣿⣿⣿⣿⣿⣿⣿⣿⣿⣿⣵⣕⣘⡙⣵⣽⣿⡟⢕⡱⢇⢕⢱⢕⢸⡇⠁⢟⢏⢕⢱⢇⢕⢕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⠀⠀⠀⠁⢕⢕⢕⢕⢕⢕⢕⢕⢕⢕⢕⢕⠕⠁⠀⠀</a:t>
            </a:r>
            <a:br/>
            <a:r>
              <a:t>⢕⢱⡕⢔⠀⢀⠀⠀⠀⠕⢕⣱⣿⢸⣿⡏⢕⢸⣿⡇⢔⣿⡕⢕⢕⢕⢕⢕⢸⣿⣿⣸⢟⢫⣻⢿⣞⣿⡻⣿⣿⣿⣿⣿⣿⣿⣿⣿⣿⣿⣿⣿⣿⣿⣿⣿⣿⣿⣿⣿⣿⡻⣟⠯⢏⣿⢏⢕⢕⢕⢕⡱⢜⢕⢸⡇⠀⠁⢕⢕⢕⣼⢕⢕⢸⣿⣿⣿⣿⣿⣿⣿⣿⣿⣿⣿⣿⣿⣿⣿⣿⣿⣿⣿⣿⣿⣿⣿⣿⣿⣿⣿⣿⣿⣿⣿⣿⣿⣿⣿⣿⣿⣿⣿⣿⣿⣿⣿⢝⢝⢝⢟⢟⣿⣿⣿⣿⣿⣿⣿⣿⣿⣿⣿⣿⣿⣿⣿⣿⣿⣿⣿⣿⣿⣿⣿⣿⣿⣿⣿⡿⡕⢕⢕⢕⢕⢕⢕⢕⢕⢕⢕⢕⢕⢕⢕⢕⢕⢕⢕⢕⢕⢕⢕⢕⢕⢕⢕⢕⢕⢕⢕⢕⢕⢕⢕⢕⢕⢕⢕⢕⢕⢕⢕⢕⢕⢕⢕⢕⢕⢕⢕⢕⢕⢕⢕⢕⢕⢕⢕⢕⢔⢄⢄⢀⠀⠑⠕⢕⢕⢕⢕⢕⢅⢅⢕⠔⠐⠀⢐⠀</a:t>
            </a:r>
            <a:br/>
            <a:r>
              <a:t>⢕⣾⣷⣕⣕⣕⢔⢔⡀⢕⢡⣿⡇⣼⣿⢇⢕⠸⣿⣇⢕⢹⣇⢕⢕⢕⢕⢕⢸⣿⣿⣿⣿⣷⣿⣿⣿⣿⣿⣿⣿⣿⣿⣿⣿⣿⣿⣿⣿⣿⣿⣿⣧⣿⣿⣿⣿⣿⣿⣿⣿⣗⣭⢕⢜⢆⣱⢇⢕⢕⢕⡇⢕⢕⢜⡇⠀⠀⢕⢕⢕⠕⠕⢕⣸⣿⣿⣿⣿⣿⣿⣿⣿⣿⣿⣿⣿⣿⣿⣿⣿⣿⣿⣿⣿⣿⣿⣿⣿⣿⣿⣿⣿⣿⣿⣿⣿⣿⣿⣿⢿⢿⢟⢟⢝⢝⢕⢕⢕⢕⢕⢕⢕⢕⢕⢕⢕⢕⢕⢜⢝⢝⢝⢝⢝⢝⢝⢝⢟⢟⢟⢟⢟⢟⢟⢟⢻⢿⢿⢟⢕⢿⢵⣕⡕⢕⢕⢕⢕⢕⢕⢕⢕⢕⢕⢕⢕⢕⢕⢕⢕⠑⢕⢕⢕⢕⢕⢕⢕⢕⢕⢕⢕⢕⢕⢕⢕⢕⢕⢕⢕⢕⢕⢕⢕⢕⢕⢕⢕⢕⢕⢕⢕⢕⢕⢕⣕⣕⣕⣱⣵⡕⢕⢕⢕⢕⠀⠀⢁⠁⠑⠑⢕⢕⡕⢕⢕⠕⢝⢕⠀</a:t>
            </a:r>
            <a:br/>
            <a:r>
              <a:t>⣾⣿⣿⣿⣿⣿⣿⣿⢱⢕⣿⣿⢇⢻⡟⢕⢕⢡⣿⣿⢕⢕⢿⡕⢕⢕⢕⢕⢕⢻⣿⣿⣿⣿⣿⣿⣿⣿⣿⣿⣿⣿⣿⣿⣿⣿⣿⣿⣿⣿⣿⣿⣿⣿⣿⣿⣿⣿⣿⣿⣿⣿⣿⣱⣵⣾⡟⢕⢕⢕⢸⢕⢕⡕⢕⢇⢕⠁⢕⢕⠁⢀⠀⢜⣿⡇⣿⣿⣿⣿⣿⣿⣿⣿⣿⣿⣿⣿⣿⣿⣿⣿⣿⣿⣿⣿⣿⣿⣿⣿⣿⣿⢿⢿⢟⢟⢝⢕⢕⢕⢕⢕⢕⢕⢕⢕⢕⢕⢕⢕⢕⢕⢕⢕⢕⢕⢕⢕⢕⢕⢕⢕⢕⢕⢕⢕⢕⢕⢕⢕⢕⢕⢕⢕⢕⢕⢕⢕⢕⢕⢕⢕⢕⢕⢕⢕⢕⢕⢕⠁⢕⢕⢕⢕⢕⢕⢕⢕⢕⢕⢕⢀⢕⢕⢕⢕⢕⢕⢕⢕⢕⢕⢕⢕⢕⢕⢕⢕⢕⢕⣕⣕⣱⣵⣵⣵⣵⣷⡷⢕⢇⢞⢟⢟⢟⢟⢟⢟⢏⢝⢕⢕⢕⢕⢕⠑⠀⠀⠀⠀⠀⠀⠑⢕⢕⢕⢕⢀⠑⢕⠀</a:t>
            </a:r>
            <a:br/>
            <a:r>
              <a:t>⣿⣿⣿⣿⣿⣿⣿⡏⢕⣼⣿⣿⢕⢰⢕⢕⢕⢱⣿⣿⡕⢕⢜⢷⢕⢕⢕⢕⢕⢕⢻⣿⣿⣿⣿⣿⣿⣿⣿⣿⣿⣿⣿⣿⣿⣿⣿⣿⣿⣿⣿⣿⣿⣿⣿⣿⣿⣿⣿⣿⣿⣿⣿⣿⡿⢏⢕⢕⢕⢕⣿⢇⢕⡇⢕⢕⢕⢀⢕⢕⢇⢔⢔⢕⢜⡇⣿⣿⣿⣿⣿⣿⣿⣿⣿⣿⣿⣿⣿⣿⣿⣿⣿⡿⢿⢟⢇⢕⢕⢕⢕⢕⢕⢕⢕⢕⢕⢕⢕⢕⢕⢕⢕⢕⢕⢕⢕⢕⢕⢕⢕⢕⢕⢕⢕⢕⢕⢕⢕⢕⢕⢕⢕⢕⢕⢕⢕⢕⢕⢕⢕⢕⢕⢕⢕⢕⢕⢕⢕⢕⢕⢕⢕⢕⢕⢕⢕⢕⠑⢄⢕⢕⢕⢕⢕⢕⢕⠁⢕⢕⢕⠑⢕⢕⢕⢕⢕⢜⢝⢝⢝⢝⢝⢝⢝⢝⢜⢝⢝⢕⢕⢕⢕⢕⢕⢕⢕⢕⢕⢕⢕⢕⢕⢕⢕⢕⢕⢕⢕⢕⢕⢕⢕⢕⢕⠀⠀⠀⠀⠀⠀⠀⠀⠀⠑⠕⢕⢕⠀⠑⠀</a:t>
            </a:r>
            <a:br/>
            <a:r>
              <a:t>⣿⣿⣿⣿⣿⣿⣿⢕⢱⣿⣿⡟⢕⢕⢕⢕⢕⢕⣹⣿⡇⢕⢕⢹⣧⢕⢕⢕⢕⢕⢕⢻⣿⣿⣿⣿⣿⣿⣿⣿⣿⣿⣿⣿⣿⣿⣿⣿⣿⣿⢿⣿⣿⣿⣿⣿⣿⣿⣿⣿⣿⣿⣿⣿⢎⢕⢕⢕⢕⢕⢏⢕⢕⢑⢕⢕⢕⢕⠀⢸⣾⡇⠇⠑⠑⠁⠁⢜⣿⣿⣿⣿⣿⣿⣿⡿⢿⢟⢟⢏⢝⢕⢕⢕⢕⢕⢕⢕⢕⢕⢕⢕⢕⢕⢕⢕⢕⢕⢕⢕⢕⢕⢕⢕⢕⢕⢕⢕⢕⢕⢕⢕⢕⢕⢕⢕⢕⢕⢕⢕⢕⢕⢕⢕⢕⢕⢕⢕⢕⢕⢕⢕⢕⢕⢕⢕⢕⢕⢕⢕⢕⢕⢕⢕⢕⢕⢕⢕⠀⢕⢕⢕⢕⢕⢕⢕⢕⠀⢕⢕⢕⠀⢕⢕⢕⢕⢕⢕⢕⢕⢕⢕⢕⢕⢕⢕⢕⢕⢕⢕⢕⢕⢕⢕⢕⢕⢕⢕⢕⢕⢕⢕⢕⢕⢕⢕⢕⢕⢕⢕⢕⢕⢕⢕⢕⠀⠀⠀⠀⠀⠀⠀⠀⠀⠀⠀⠁⢕⢄⠀⠀</a:t>
            </a:r>
            <a:br/>
            <a:r>
              <a:t>⣿⣿⣿⣿⣿⣿⡏⢣⣿⣿⣿⡇⢕⢕⢕⢕⢕⢕⢨⣿⣧⢕⢕⢕⢟⣧⢕⢕⢕⢕⢕⢕⢜⢻⣿⣿⣿⣿⣿⣿⣿⣿⣿⣿⣿⣿⣿⣧⡕⢕⢕⣕⣵⣿⣿⣿⣿⣿⣿⣿⣿⣿⢟⢕⢕⢕⢕⢕⢕⢜⢕⢕⢕⢕⢕⢕⠑⢕⠀⠸⠙⠁⠀⠀⠀⠀⠀⢀⢝⢝⢕⢕⢜⢕⢕⢕⢕⢕⢕⢕⢕⢕⢕⢕⢕⢕⢕⢕⢕⢕⢕⢕⢕⢕⢕⢕⢕⢕⢕⢕⢕⢕⢕⢕⢕⢕⢕⢕⢕⢕⢕⢕⢕⢕⢕⢕⢕⢕⢕⢕⢕⢕⢕⢕⢕⢕⢕⢕⢕⢕⢕⢕⢕⢕⢕⢕⢕⢕⢕⢕⢕⢕⢕⢕⢕⢕⢕⢕⠀⢕⢕⢕⢕⢕⢕⢕⠀⠀⢕⢕⢕⠀⢕⢕⢕⢕⢕⢕⢕⢕⢕⢕⢕⢕⢕⢕⢕⢕⢕⢕⢕⢕⢕⢕⢕⢕⢕⢕⢕⢕⢕⢕⢕⢕⢕⢕⢕⢕⢕⢕⢕⢕⢕⢕⠀⠀⢀⢄⢀⠀⠀⠀⠐⠀⠀⠀⠀⠀⠑⠀⠀</a:t>
            </a:r>
            <a:br/>
            <a:r>
              <a:t>⣿⣿⣿⣿⣿⣿⢌⣾⣿⣿⡟⢕⢕⢕⢕⢕⢕⢕⢕⢜⣿⣇⢕⢕⢕⢜⢧⡕⢕⢕⢕⢕⢕⢕⢕⢝⢻⣿⣿⣿⣿⣿⣿⣿⣿⣿⣿⣿⣿⣿⣿⣿⣿⣿⣿⣿⣿⣿⣿⢟⢏⢕⢕⢕⢕⢕⢕⢕⢕⢕⢕⢕⢕⢕⢕⢕⠀⢕⢔⠀⠀⠀⠀⠀⠀⠀⠀⠀⢱⣅⠀⠕⠑⢔⢕⢕⢕⢕⢕⢕⢕⢕⢕⢕⢕⢕⢕⢕⢕⢕⢕⢕⢕⢕⢕⢕⢕⢕⢕⢕⢕⢕⢕⢕⢕⢕⢕⢕⢕⢕⢕⢕⢕⢕⢕⢕⢕⢕⢕⢕⢕⢕⢕⢕⢕⢕⢕⢕⢕⢕⢕⢕⢕⢕⢕⢕⢕⢕⢕⢕⢕⢕⢕⢕⢕⢕⢕⠁⠀⢕⢕⢕⢕⢕⢕⢕⠀⠀⠁⢕⢕⠀⠀⢕⢕⢕⢕⢕⢕⢕⢕⢕⢕⢕⢕⢕⢕⢕⢕⢕⢕⢕⢕⢕⢕⢕⢕⢕⢕⢕⢕⢕⢕⢕⢕⢕⢕⢕⢕⢕⢕⢕⢕⢕⠀⠀⢕⢕⢕⢕⠀⠀⠀⢕⠀⠀⢕⢕⢕⢄⠀</a:t>
            </a:r>
            <a:br/>
            <a:r>
              <a:t>⣿⣿⣿⣿⣿⢇⣾⣿⣿⡿⢕⢕⢕⢕⢕⢕⢕⢕⢕⢕⢹⣿⡕⢕⢕⢕⢕⢕⢕⢕⢕⢕⢕⢕⢕⢕⢕⢕⢝⢟⠿⣿⣿⣿⣿⣿⣿⣿⣿⣿⣿⣿⣿⣿⣿⢿⢟⢝⢕⢕⢕⢕⢕⢕⢕⢕⢕⢕⢕⢕⢕⢕⢕⠁⢕⢕⠀⠀⢕⠀⠀⠀⠀⠀⠀⠀⠀⠀⢅⠈⠁⠀⢕⢕⢕⢕⢕⢕⢕⢕⢕⢕⢕⢕⢕⢕⢕⢕⢕⢕⢕⢕⢕⢕⢕⢕⢕⢕⢕⢕⢕⢕⢕⢕⢕⢕⢕⢕⢕⢕⢕⢕⢕⢕⢕⢕⢕⢕⢕⢕⢕⢕⢕⢕⢕⢕⢕⢕⢕⢕⢕⢕⢕⢕⢕⢕⢕⢕⢕⢕⠀⢕⢕⢕⢕⢕⢕⠀⢄⢕⢕⢕⢕⢕⢕⢕⠀⠀⠀⢕⢕⠀⢔⢑⢕⢄⢕⢕⢕⢕⢕⠑⢑⢕⢕⢕⢕⢕⢕⢕⢕⢕⢕⢕⢕⢕⢕⢕⢕⢕⢕⢕⢕⢕⢕⢕⢕⢕⢕⢕⢕⢕⢕⢕⢀⢀⠀⠀⠀⠁⠀⠀⠀⠕⢕⠀⠀⠁⠑⠁⠀</a:t>
            </a:r>
            <a:br/>
            <a:r>
              <a:t>⣿⣿⣿⣿⡏⣼⣿⣿⢟⢕⢕⢕⢕⢕⢕⢕⢕⢕⢕⢕⢕⢝⣿⡕⢕⢕⢕⢕⢕⢕⢕⢕⢕⢕⢕⢕⢕⢕⢕⢕⢕⢔⢝⢟⢿⣿⣿⣿⣿⣿⣿⢿⢟⢝⢕⢕⢕⢕⢕⢕⢕⢕⢕⢕⢕⢕⢕⢕⢕⢕⢕⢕⢕⢔⠕⢕⢀⢄⢕⢀⠀⢀⢀⠀⠀⠀⠀⠀⠀⢕⠀⢕⢕⢕⢕⢕⢕⢕⢕⢕⢕⢕⢕⢕⢕⢕⢕⢕⢕⢕⢕⢕⢕⢕⢕⢕⢕⢕⢕⢕⢕⢕⢕⢕⢕⢕⢕⢕⢕⢕⢕⢕⢕⢕⢕⢕⢕⢕⢕⢕⢕⢕⢕⢕⢕⢕⢕⢕⢕⢕⢕⢕⢕⢕⢕⢕⢕⢕⢕⢕⠀⢕⢕⢕⢕⢕⢕⢔⢕⢕⢕⢁⢕⢕⢕⢕⢀⠀⠀⢕⢕⠀⢕⢕⢕⢕⠁⢕⢕⢕⠕⢀⢕⢕⢕⢕⢕⢕⢕⢕⢕⢕⢕⢕⢕⢕⢕⢕⢕⢕⢕⢕⢀⢕⢕⢕⢕⢕⢕⢕⢕⢕⢕⢕⢕⢕⢕⢕⢔⢔⢔⢄⠀⠀⢕⢕⢄⢄⢔⢔⠀</a:t>
            </a:r>
            <a:br/>
            <a:r>
              <a:t>⣿⣿⣿⡟⣼⣿⣿⢏⢕⢕⢕⢕⢕⢕⢕⢕⢕⢕⢕⢕⢕⢕⢕⢻⣕⢕⢅⢕⢕⢕⢕⢕⢕⢕⢕⢕⢕⢕⢕⢕⢕⢕⢕⢕⢕⢕⢜⢝⢝⢝⢕⢕⢕⢕⢕⢕⢕⢕⢕⢕⢕⢕⢕⢕⢕⢕⢕⢕⢕⢕⢕⢕⢕⢕⠄⢕⢔⢕⢕⢕⢕⢕⢔⢔⢄⢀⠀⠀⠀⠀⢕⢕⢕⢕⢕⢕⢕⢕⢕⢕⢕⢕⢕⢕⢕⢕⢕⢕⢔⢕⢕⢕⢕⢕⢕⢕⢕⢕⢕⢕⢕⢕⢕⢕⢕⢕⢕⢕⢕⢕⢕⢕⢕⢕⢕⢕⢕⢕⢕⢕⢕⢕⢕⢕⢕⢕⢕⢕⢕⢕⢕⢕⢕⢕⢕⢕⢕⠑⢕⢕⠀⢕⠀⠀⢕⢕⠑⡕⢕⢕⢔⠕⠁⢕⢕⢕⢕⠀⠀⠑⢕⠀⢕⢕⢕⢕⠐⠁⠑⠑⠀⢁⢁⢀⢄⢕⢕⢕⢕⢕⢕⢅⠕⢕⢕⢕⢕⢕⢕⢕⢕⢕⢕⠁⢕⠕⠁⢕⢕⢕⢕⢕⢕⢕⢕⢕⢕⢕⢕⢕⢕⢕⠀⠀⢕⢕⢕⢕⢕⢕⠀</a:t>
            </a:r>
            <a:br/>
            <a:r>
              <a:t>⣿⣿⡟⣼⣿⡿⢇⢕⢕⢕⢕⢕⢕⢕⢕⢕⢕⢕⢕⢕⢕⢕⠱⣕⢝⢧⢕⢕⢕⢕⢕⠑⠁⢕⢕⢕⢕⢕⢕⢕⢕⢕⢕⢕⢕⢕⣕⡕⢕⢕⢕⢕⢕⢕⢕⢕⢕⢕⢕⢕⢕⠕⢕⢕⢕⢕⢕⢕⢕⢕⠑⢕⢕⢕⢕⢕⢕⢕⢕⢕⢕⢕⢕⢕⢕⢕⢕⢄⠀⠀⠑⠕⠁⠁⠕⢕⢕⢕⢕⢕⢕⢕⢕⢕⢕⢕⢕⢕⢕⢕⢕⢕⢕⢕⢕⢕⢕⢕⢕⢕⢕⢕⢕⢕⢕⢕⢕⢕⢕⢕⢕⢕⢕⢕⢕⢕⢕⢕⢕⢕⢕⢕⢕⢕⢕⢕⢕⢕⢕⢕⢕⢕⢕⢕⢕⢕⠑⠀⢕⢕⠀⢕⠀⠀⢕⢕⢕⣾⡧⡕⢕⢕⢔⠁⢕⢕⢕⠀⠀⠀⠕⠀⢕⢕⢕⢕⢔⢄⠀⢀⢕⢕⢕⢕⢕⢕⢕⢕⢕⢕⢕⢕⢔⠁⠕⢕⢕⢕⢕⢕⢕⢕⢕⢀⠁⠀⢄⢕⢕⢕⢕⢕⢕⢕⢕⢕⢕⢕⢕⢕⢕⢕⢕⢀⠀⢕⢕⢕⢕⢕⠀</a:t>
            </a:r>
            <a:br/>
            <a:r>
              <a:t>⣿⡟⣼⣿⡿⢇⢕⢕⢕⢕⢕⢕⢕⢕⢕⢕⢕⢕⢕⢕⢕⠁⠇⢿⣷⣜⢱⡕⢕⠁⠀⠀⢕⢕⢕⢕⢕⢕⢑⣵⣵⣷⣷⣷⣾⣿⣿⡇⢕⢕⢕⢕⢕⢕⢕⢕⢕⢕⢕⢕⢕⠀⢕⢕⢕⢕⢕⢅⢕⣷⡜⢕⢕⢕⠕⢕⢕⢕⢕⢕⢕⢕⢕⢕⢕⢕⢕⢕⠀⠀⠀⠀⠀⠀⠀⢕⢕⢕⢕⢕⢕⢕⢕⢕⢕⢕⢕⢕⢕⢕⢕⢕⢕⢕⢕⢕⢕⢕⢕⢕⢕⢕⢕⢕⢕⢕⢕⢕⢕⢕⢕⢕⢕⢕⢕⢕⢕⢕⢕⢕⢕⢕⢕⢕⢕⢕⢕⢕⢕⢕⢕⢕⢕⢕⢕⢕⠔⠀⢕⢕⠀⢕⠀⠀⢕⠁⢁⢙⠙⠙⠑⠑⢐⠔⠁⢕⢕⠀⠀⠀⠀⠀⢑⢕⠢⣵⣕⢕⢀⢕⢕⢕⢕⢕⢕⢕⢕⢕⢕⢕⢕⢕⢕⢕⢄⠁⠑⢕⢕⢕⢕⢕⢕⢕⢄⠀⠕⢕⢕⢕⢕⢕⢕⢕⢕⢕⢕⢕⢕⢕⠑⢕⢕⢕⠀⠕⢕⢕⢕⢕⠀</a:t>
            </a:r>
            <a:br/>
            <a:r>
              <a:t>⣟⣼⣿⡿⢕⢕⢕⢕⢕⢕⢕⢕⢕⢕⢕⢕⢕⢕⢕⢕⢕⡞⣿⢸⣿⣿⡇⢜⠕⢄⠀⠀⢕⢕⢕⢕⢕⢑⣿⣿⣿⣿⣿⣿⣿⣿⣿⢕⠀⠑⢔⢕⢕⢕⢕⢕⢕⢕⢕⢕⢕⢕⢕⢕⢕⢕⢕⢕⢌⣿⡇⢕⢕⢕⠀⢔⢕⠑⠕⠕⢕⢕⢕⢕⠕⠕⠑⠁⠀⠀⠀⠀⠀⠀⠀⠕⢕⢕⢕⢕⢕⢕⢕⢕⢕⢕⢕⢕⢕⢕⢕⢕⢕⢕⢕⢕⢕⢕⢕⢕⢕⢕⢕⢕⢕⢕⢕⢕⢕⢕⢕⢕⢕⢕⢕⢕⢕⢕⢕⢕⢕⢕⢕⢕⢕⢕⢕⢕⢕⢕⢕⢕⢕⢕⢕⢕⠀⠀⢕⢕⠀⠁⠀⠀⢕⢄⢸⣿⢿⢷⠷⢷⣕⢀⠐⠁⢕⢀⠀⠀⠀⢔⢔⣧⣅⡁⢁⢀⢁⠀⢕⢕⢕⢕⢕⢕⢕⢕⠕⢕⢕⢕⢕⢕⢕⢕⢀⠀⠁⠕⢕⢕⢕⢕⢕⢕⢕⢕⢕⢕⢕⢕⠕⢁⢕⢕⢕⢕⢕⢕⠀⢕⢕⢕⢔⠀⢕⢕⢕⢕⠀</a:t>
            </a:r>
            <a:br/>
            <a:r>
              <a:t>⣾⣿⡟⢕⢕⢕⢕⢕⢕⢕⢕⢕⢕⢕⢕⢕⢕⢕⢕⢕⢕⠼⣿⢕⣿⣿⣿⡕⢀⠀⠑⠄⠕⢕⢕⢕⢑⣼⣿⣿⣿⣿⣿⣿⣿⣿⣷⡕⠀⠀⠀⠁⠑⢕⢕⢕⢕⢕⢕⢕⢕⠕⢑⢕⢕⢕⢕⢕⢕⢻⢕⢕⢕⢕⢀⢕⠕⠀⠀⠀⠀⠀⠀⠀⠀⠀⠀⣠⠔⠀⠀⠀⠀⠀⠀⠀⠀⢕⢕⢕⢕⢕⢕⢕⢕⢕⢕⢕⢕⢕⢕⢕⢕⢕⢕⢕⢕⢕⢕⢕⢕⢕⢕⢕⢕⢕⢕⢕⢕⢕⢕⢕⢕⢕⢕⢕⢕⢕⢕⢕⢕⢕⢕⢕⢕⢕⢕⢕⢕⢕⢕⢕⢕⢕⢕⢄⢕⠀⠕⢕⠀⠀⠀⢔⣧⢕⠔⠉⠛⠟⠻⠷⣧⣕⣄⠀⠀⢕⠀⠀⠀⢕⣿⣿⡿⢻⢏⢟⢏⢗⢄⢕⢕⠕⢕⢕⢅⠑⢔⢁⠕⢕⢕⢕⢕⢕⢕⢔⢀⠀⠁⠑⠕⢕⢕⢕⢕⢔⠁⠑⠕⠑⠀⠑⢅⢕⢕⢕⢕⢕⢕⢕⢕⢕⢕⢄⠕⢕⢕⢕⠀</a:t>
            </a:r>
            <a:br/>
            <a:r>
              <a:t>⢿⢏⢕⢕⢕⢕⢕⢕⢕⢕⢕⢕⢕⢕⢕⢕⢕⢕⢕⢕⢕⢹⠟⡇⢸⣿⣿⢇⢕⠀⠀⠀⠀⢕⢕⢕⣸⣿⣿⣿⣿⣿⣿⣿⣿⣿⣿⡇⢕⢄⠀⠀⠀⠀⠁⠕⢕⢕⢕⢕⢕⢔⠁⠁⠕⢕⢕⢕⠕⠋⠑⠅⠁⠑⠕⢁⠀⠀⠀⠀⠀⠀⠀⠀⠀⢀⠔⡱⠕⠀⠀⠀⠀⠀⠀⠀⢄⢕⢕⢕⢕⢕⢕⢕⢕⢕⢕⢕⢕⢕⢕⢕⢕⢕⢕⢕⢕⢕⢕⢕⢕⢕⢕⢕⢕⢕⢕⢕⢕⢕⢕⢕⢕⢕⢕⢕⢕⢕⢕⢕⢕⢕⢕⢕⢕⢕⢕⢕⢕⢕⢕⢕⢕⢕⢕⢔⠑⠀⠀⢕⠀⠀⠀⠨⠔⠀⠀⠄⠐⢀⠀⠀⠁⠝⢿⣇⠀⠀⠔⠀⠀⢸⣿⣿⣷⣾⣿⢿⠟⠟⠟⠔⠕⢄⠁⠕⢕⢕⢄⠑⠄⠁⠕⢕⢕⢕⢕⢕⢕⢔⢀⠀⠀⠀⠁⠑⠑⠑⠀⠀⠀⠀⢄⢕⢕⢕⢕⢕⢕⢕⢕⢕⢕⢕⢕⢕⢀⢕⢕⢕⠀</a:t>
            </a:r>
            <a:br/>
            <a:r>
              <a:t>⢕⢕⢕⢕⢕⢕⢕⢅⢕⢕⢕⢕⢕⢕⢕⢕⢕⢕⢕⢕⢕⢕⢜⢕⢕⢹⢇⢔⢕⢄⠀⠀⠀⠀⢕⢡⣿⣿⣿⣿⣿⣿⣿⣿⣿⣿⣿⣷⡕⢕⢔⠀⠀⠀⠀⠀⠁⢕⢕⢕⢕⢕⢀⢀⢐⠑⠑⠑⠀⢕⢕⢕⠁⠐⠔⢕⠀⠀⠀⠀⠀⠀⠀⢀⣁⣜⡝⠃⠀⠀⠀⠀⠀⠀⠀⠀⠀⢕⢕⢕⢕⢕⢕⢕⢕⢕⢕⢕⢕⢕⢕⢕⢕⢕⢕⢕⢕⢕⢕⢕⢕⢕⢕⢕⢕⢕⢕⢕⢕⢕⢕⢕⢕⢕⢕⢕⢕⢕⢕⢕⢕⢕⢕⢕⢕⢕⢕⢕⢕⢕⢕⢕⢕⢕⢑⢔⠕⠀⠀⠕⠀⠀⠀⠑⠀⠀⢕⢵⡷⠁⠀⠀⠀⢄⢜⣿⣇⠀⠀⠀⠀⢜⣿⣿⣿⢝⠁⢀⠀⠀⠀⢀⠀⠑⢄⠀⠑⢕⢕⢕⢄⠁⠀⢀⠑⠔⢅⢑⠕⢕⢕⢄⢀⠀⠀⠄⢄⠄⠀⠀⠀⢔⢕⢕⢕⢕⢕⢕⢕⢕⢕⢕⢕⢕⢕⢕⢕⢕⢕⢕⠀</a:t>
            </a:r>
            <a:br/>
            <a:r>
              <a:t>⢕⢕⢕⢕⢕⢕⢕⢕⢕⢕⢕⢕⢕⢕⢕⢕⢕⢕⢕⢕⢕⢕⢕⢕⢕⢕⢕⢕⢕⢕⢀⠀⠀⠀⠀⠜⣿⣿⣿⣿⣿⣿⣿⣿⣿⣿⣿⣿⣿⣇⡱⠀⠀⠀⠀⠀⠀⠀⢕⢕⢕⢕⢕⢕⠑⠀⢔⢄⢀⠀⠀⠀⠕⠕⠀⠕⢕⠀⠀⠀⠀⠀⠀⠔⠕⠑⠀⠀⠀⠀⠀⠀⠀⠀⠀⢔⢕⢕⢕⢕⢕⢕⢕⢕⢕⢕⢕⢕⢕⢕⢕⢕⢕⢕⢕⢕⢕⢕⢕⢕⢕⢕⢕⢕⢕⢕⢕⢕⢕⢕⢕⢕⢕⢕⢕⢕⢕⢕⢕⢕⢕⢕⢕⢕⢕⢕⢕⢕⢕⢕⢕⢕⢕⢕⢕⢕⠀⠀⠀⠀⠀⠀⢔⣧⢀⢕⢕⠀⢅⢀⢀⠄⠀⣸⣿⣿⣿⡔⠀⢀⠀⠕⣿⣿⣗⣵⣧⡷⣷⡧⠁⠀⠁⠀⠁⠐⢄⠀⠑⠕⢕⢕⢔⢀⠁⠐⠄⢄⢁⢀⢀⢅⢅⢔⠀⠐⢑⢀⠀⠀⢄⢕⢕⢕⢕⢕⢕⢕⢕⢕⠀⢕⢕⢕⢕⢕⢕⠑⢕⢕⠀</a:t>
            </a:r>
            <a:br/>
            <a:r>
              <a:t>⣷⣵⣾⣿⣿⣿⣿⣿⣿⣿⣿⣿⣿⣿⣿⣷⣵⣵⣵⢕⢕⢕⢸⣿⣧⢱⡕⢿⣽⣮⣧⢄⢀⢀⢀⠀⢜⢿⣟⣻⡿⣿⣿⣿⣿⣿⣿⣿⣿⣿⣟⡔⠀⠀⠀⠀⠀⠀⠀⢕⢕⢕⢕⢕⢔⠀⠕⠑⠀⠀⠀⠀⠀⠀⠀⠀⠀⠅⠀⠀⠀⠀⠀⠀⠀⠀⠀⠀⠀⠀⠀⠀⠀⢀⢄⢕⢕⢕⢕⢕⢕⢕⢕⢕⢕⢕⢕⢕⢕⢕⢕⢕⢕⢕⢕⢕⢕⢕⢕⢕⢕⢕⢕⢕⢕⢕⢕⢕⢕⢕⢕⢕⢕⢕⢕⢕⢕⢕⢕⢕⢕⢕⢕⢕⢕⢕⢕⢕⢕⢕⢕⢕⢕⢕⢕⠑⠀⠀⠀⠀⠀⠀⠀⢺⣧⣅⣿⣧⢕⢹⢕⠁⣰⣿⣿⣿⣿⡇⠀⢱⠀⢱⣿⣿⣿⣿⣿⡇⠀⢔⢀⠀⢀⠐⠀⢠⣕⡕⠀⠀⠁⠑⠕⢕⢔⢄⠀⠁⠑⠑⠁⠑⠑⠁⠁⠀⠀⠁⠑⠔⠕⢕⢕⢕⢕⢕⢕⠑⢕⢕⢕⢕⢕⢕⢕⢕⢕⠀⢕⢕⠀</a:t>
            </a:r>
            <a:br/>
            <a:r>
              <a:t>⣿⣿⣿⣿⣿⣿⣿⣿⣿⣿⣿⣿⣿⣿⣿⣿⣿⣿⣿⣷⡵⢕⢜⣿⣿⣷⣹⣧⣻⣿⣿⣧⡕⢕⢔⢕⢕⢜⢿⣿⣿⣿⣿⣿⣿⣿⣿⣿⣿⣿⣿⠕⢕⠀⠀⠀⢀⠀⠀⠀⢕⢕⢕⢕⢕⢄⢀⠀⠀⠄⠀⠀⠀⠀⠀⠀⠀⠀⠀⠀⠀⠀⠀⠀⠀⠀⢠⢀⠀⢀⢀⢕⢕⢕⢕⢕⢕⢕⢕⢕⢕⢕⢕⢕⢕⢕⢕⢕⢕⢕⢕⢕⢕⢕⢕⢕⢕⢕⢕⢕⢕⢕⢕⢕⢕⢕⢕⢕⢕⢕⢕⢕⢕⢕⢕⢕⢕⢕⢕⢕⢕⢕⢕⢕⢕⢕⢕⢕⢕⢕⢕⢕⢕⢕⠑⠀⠀⠀⠀⠀⠀⠀⠀⢜⢝⢝⢟⢿⣷⣧⣵⣾⣿⣿⣿⣿⡿⠑⢰⣿⣠⣾⣿⣿⣿⣿⣿⣿⣔⢕⢹⢍⢕⠂⣰⣿⣿⡟⠀⣠⣦⡄⢀⠀⠀⠀⠀⠀⠀⠀⠀⠀⠀⠀⠀⠀⠀⠀⠀⠀⠀⠀⠁⠁⢁⢕⢕⠀⢕⢕⢕⢕⢕⢕⢕⢕⢕⠀⢕⢕⠀</a:t>
            </a:r>
            <a:br/>
            <a:r>
              <a:t>⣿⣿⣿⣿⣿⣿⣿⣿⣿⣿⣿⣿⣿⣿⣿⣿⣿⣿⣿⣿⣷⣷⡵⡘⣿⣿⣧⢿⣿⣿⣿⣿⣷⡕⢕⢕⢕⢕⢜⢿⣿⣿⣿⣿⣿⣿⣿⣿⣿⣿⡿⢔⢕⠄⢀⢔⠀⠀⠀⠀⠁⢕⢕⢕⠑⠑⠑⠀⠀⢄⢀⠀⠀⠀⠀⠀⠀⠀⠀⠀⠀⠀⠀⠀⠀⠑⢸⢕⢕⢕⢕⢕⢕⢕⢕⢕⢕⢕⢕⢕⢕⢕⢕⢕⢕⢕⢕⢕⢕⢕⢕⢕⢕⢕⢕⢕⢕⢕⢕⢕⢕⢕⢕⢕⢕⢕⢕⢕⢕⢕⢕⢕⢕⢕⢕⢕⢕⢕⢕⢕⢕⢕⢕⢕⢕⢕⢕⢕⢕⢕⢕⢕⢕⢄⢄⢄⢔⢕⢗⢄⠀⠀⠀⠕⢇⢕⢕⢕⢜⢝⠙⣿⣿⣿⣿⣥⣤⣵⣿⣿⣿⣿⣿⣿⣿⣿⣿⣿⣿⣷⣧⣵⣴⣾⣿⣿⣿⣷⣾⣿⣿⣿⣿⣦⣄⡀⠀⠀⠀⠀⠀⠕⢕⢔⢔⢄⢔⢔⢔⢔⢔⢔⢕⢕⢕⢕⢕⠀⢕⢕⢕⢕⢕⢕⢕⢕⢕⠀⢕⢕⠀</a:t>
            </a:r>
            <a:br/>
            <a:r>
              <a:t>⣿⣿⣿⣿⣿⣿⣿⣿⣿⣿⣿⣿⣿⣿⣿⣿⣿⣿⣿⣿⣿⣿⣿⣷⡸⣿⣿⡜⣿⣿⣿⣎⢿⣿⡕⢕⢕⢕⢕⢜⢿⣿⣿⣿⣿⣿⣿⣿⣿⣿⡇⢕⢕⢄⢕⠁⠀⠀⠀⠀⠀⠕⢕⠁⠀⠀⠀⠀⠕⠑⠁⠀⠀⠀⢀⠀⠀⠀⠀⠀⠀⠀⠀⠀⠀⠀⢸⢕⢕⢕⢕⢕⢕⢕⢕⢕⢕⢕⢕⢕⢕⢕⢕⢕⢕⢕⢕⢕⢕⢕⢕⢕⢕⢕⢕⢕⢕⢕⢕⢕⢕⢕⢕⢕⢕⢕⢕⢕⢕⢕⢕⢕⢕⢕⢕⢕⢕⢕⢕⢕⢕⢕⢕⢕⢕⢕⢕⢕⢕⢕⢕⢕⢕⢕⢕⢕⢕⣡⣵⣦⡀⠀⠀⠀⢕⢕⢕⢕⢕⢕⢕⣿⣿⣿⣿⣿⣿⣿⣿⣿⣿⣿⣿⣿⣿⣿⣿⣿⡿⡿⢏⢝⢝⢟⢟⢕⢍⢟⢏⣿⣿⣿⣿⣿⣿⡿⠑⠀⢄⢄⢄⢄⢀⢅⢕⢕⢕⢕⢕⢕⢕⢕⢕⢕⢕⢕⠀⠀⢕⢕⢕⢕⢕⢕⢕⢕⢕⢕⢕⢕⠀</a:t>
            </a:r>
            <a:br/>
            <a:r>
              <a:t>⣿⣿⣿⣿⣿⣿⣿⣿⣿⣿⣿⣿⣿⣿⣿⣿⣿⣿⣿⣿⣿⣿⣿⣿⡇⢜⣿⣷⣿⣿⣿⣿⣷⣻⣿⣕⢕⢕⢕⢕⢜⢻⣿⣿⣿⣿⣿⣿⣿⣿⢕⢕⠑⠁⠀⠀⠀⠀⠀⠀⠀⠀⠀⠀⠀⠀⠀⠀⢀⢀⠀⠀⠀⠀⢕⠀⠀⠀⢕⢔⢀⠀⠀⠀⠀⠀⠘⢕⢕⢕⢕⢕⢕⢕⢕⢕⢕⢕⢕⢕⢕⢕⢕⢕⢕⢕⢕⢕⢕⢕⢕⢕⢕⢕⢕⢕⢕⢕⢕⢕⢕⢕⢕⢕⢕⢕⢕⢕⢕⢕⢕⢕⢕⢕⢕⢕⢕⢕⢕⢕⢕⢕⢕⢕⢕⢕⢕⢕⢕⢕⢕⢕⢕⢕⢕⢕⢕⣵⣷⣿⣷⣄⠀⠑⢔⢕⢕⢕⢕⢕⣨⣿⣿⣿⣿⢽⣿⣿⣿⣿⣿⣿⣿⣿⣿⣿⣿⢏⢕⢕⢕⢕⢕⢕⢕⢕⢕⢕⢕⢹⣿⣿⣿⣿⡯⠑⠀⢄⢕⢕⢕⢑⢕⢕⢕⢕⢕⢕⢕⢕⢕⢕⢕⢕⢕⢕⠀⠀⢕⢕⢔⢕⢕⢕⢕⢕⠑⢕⢕⢕⠀</a:t>
            </a:r>
            <a:br/>
            <a:r>
              <a:t>⣿⣿⣿⣿⣝⣛⡿⣿⣿⣿⣿⣿⣿⣿⣿⣿⣿⣿⣿⣿⣿⣿⣿⣿⢇⢕⢜⢿⣿⣿⣿⣿⣿⣿⣝⣿⡕⢕⢕⢕⢕⢕⢻⣿⣿⣿⣿⣿⣿⡟⢕⠁⠀⠀⠀⠀⠀⠀⠀⠀⠀⢀⢔⠁⠀⠀⠀⢕⢕⠑⠀⢀⠀⠀⠀⠀⠀⠀⢕⢕⢕⢔⠀⠀⠀⠀⠀⠑⢕⢕⢕⢕⢕⢕⢕⢕⢕⢕⢕⢕⢕⢕⢕⢕⢕⢕⢕⢕⢕⢕⢕⢕⢕⢕⢕⢕⢕⢕⢕⢕⢕⢕⢕⢕⢕⢕⢕⢕⢕⢕⢕⢕⢕⢕⢕⢕⢕⢕⢕⢕⢕⢕⢕⢕⢕⢕⢕⢕⢕⢕⢕⢕⢕⢕⢕⢕⠝⢍⢝⢿⣿⣿⣷⣄⢡⣕⣕⣱⣵⣾⣿⣿⣿⣯⣿⢸⣿⣿⣿⣿⣿⣿⣿⣿⣿⣿⣿⡕⢕⢕⢕⢕⢕⢕⢕⢕⢕⢕⢕⣾⣿⣿⣿⡟⠑⢔⢔⢕⢕⢕⢕⢕⢕⣕⡕⢕⢕⢕⢕⢕⢕⢕⢕⢕⢕⢕⠀⠀⢕⢕⠑⢕⢕⢕⢕⢕⢀⢕⢑⠀⠀</a:t>
            </a:r>
            <a:br/>
            <a:r>
              <a:t>⣿⣿⣿⣿⣿⣿⣇⣵⣇⡩⢟⠿⣿⣿⣿⣿⣿⣿⣿⣿⣿⣿⣿⣿⢕⢕⢕⢕⢹⣿⣿⣿⣿⣿⣿⣿⣿⡕⢕⢕⢕⢕⢕⠹⣿⣿⢿⢟⢛⢇⠁⠀⠀⠀⠀⠀⠀⠀⠀⠀⢔⢕⢕⢔⢄⢀⢀⠀⢁⠀⠀⠀⠀⢄⣔⣔⣔⣔⣷⣧⡕⢕⢕⢀⠀⠀⠀⠀⢕⢕⢕⢕⢕⢕⢕⢕⢕⢕⢕⢕⢕⢕⢕⢕⢕⢕⢕⢕⢕⢕⢕⢕⢕⢕⢕⢕⢕⢕⢕⢕⢕⢕⢕⢕⢕⢕⢕⢕⢕⢕⢕⢕⢕⢕⢕⢕⢕⢕⢕⢕⢕⢕⢕⢕⢕⢕⢕⢕⢕⢕⢕⢕⢕⢕⢕⢕⠕⠀⠁⠀⠹⢿⣿⣿⢜⣿⣿⣿⣿⣿⣿⣿⣿⣿⣿⣿⣿⣿⣿⣿⣿⣿⣿⣿⣿⣿⣿⣿⣷⣕⡕⢕⢕⢕⢕⢕⠕⣱⣼⣿⣿⣿⣿⡣⢕⢕⢕⢕⢕⢱⢮⡾⢿⢫⠇⠑⢕⢕⢕⢕⢕⢕⢕⢕⢕⠀⠀⠀⢕⢕⢔⢕⢕⢕⢕⠀⠕⢅⢕⢄⠀</a:t>
            </a:r>
            <a:br/>
            <a:r>
              <a:t>⣿⣿⣿⣿⣿⣿⣿⣿⣯⣗⡴⣕⡰⢍⡻⣿⣿⣿⣿⣿⣿⣿⣿⡟⢕⢕⢕⢕⢕⢜⢿⣿⣿⣿⣿⣿⣿⣿⢳⢷⢵⢵⢵⢕⢻⢕⢕⣵⡵⢕⠀⠀⠀⠀⠀⠀⠀⠀⠀⠀⠕⢕⢑⢕⢅⠜⢔⢕⢕⠀⠀⢀⠀⢱⣿⣿⡿⢻⠝⣗⣱⣕⡕⢕⠀⠀⠀⠑⡕⢕⢕⢕⢕⢕⢕⢕⢕⢕⢕⢕⢕⢕⢕⢕⢕⢕⢕⢕⢕⢕⢕⢕⢕⢕⢕⢕⢕⢕⢕⢕⢕⢕⢕⢕⢕⢕⢕⢕⢕⢕⢕⢕⢕⢕⢕⢕⢕⢕⢕⢕⢕⢕⢕⢕⢕⢕⢕⢕⢕⢕⢕⢕⢕⢕⢕⠑⠀⠀⠀⢀⣵⡧⢝⢿⡇⢿⣿⣿⣿⢿⣿⣿⣿⣿⣿⣿⣿⣿⣿⣿⣿⣿⣿⣿⣿⣿⣿⣿⣿⣿⣿⣷⣷⣷⣷⣷⣿⣿⣿⣿⣿⣿⡗⢕⢕⢕⠕⠕⠕⠕⠕⢑⢅⢔⠀⢕⢕⢕⢕⢕⢕⢕⢕⢕⢕⠀⠀⠀⢕⢕⠑⢕⢕⠑⠀⢀⢔⢕⠀⠐⠀</a:t>
            </a:r>
            <a:br/>
            <a:r>
              <a:t>⣿⣿⣿⣿⣿⣿⣿⣿⣿⣿⣿⣿⣾⣧⣥⣴⡟⣿⣿⣿⣿⣿⣿⡇⢕⢕⢕⢕⢕⢕⢕⢻⣿⣿⣿⣿⣿⣿⣇⢕⢕⢕⢕⢕⢕⢕⣿⣿⢇⠕⠀⠀⠀⠀⠀⠀⠀⠀⠀⠀⢑⢑⢑⠑⢑⢑⢑⢑⢑⠀⢀⢔⢄⠑⢿⣿⣤⣤⣾⣿⣿⣿⡧⢕⠀⠀⠀⠀⢹⡕⢕⢕⢕⢕⢕⢕⢕⢕⢕⢕⢕⢕⢕⢕⢕⢕⢕⢕⢕⢕⢕⢕⢕⢕⢕⢕⢕⢕⢕⢕⢕⢕⢕⢕⢕⢕⢕⢕⢕⢕⢕⢕⢕⢕⢕⢕⢕⢕⢕⢕⢕⢕⢕⢕⢕⢕⢕⢕⢕⢕⢕⢕⢕⢕⠑⠀⠀⠀⢄⢕⣿⢇⢔⢕⣧⢜⢿⢟⢏⣽⣿⣿⣿⣿⣿⣿⣿⣿⣿⣿⣿⣿⣿⣿⣿⣿⣿⣿⣿⣿⣿⣿⣿⣿⣿⣿⣿⣿⣿⣿⡟⡏⢕⢕⠕⠀⠀⠀⠀⠀⢔⢕⢕⠀⢄⢕⢕⢕⢕⢕⢕⢕⢕⢕⠀⠀⠀⠀⢕⢕⠀⠀⢁⢄⢔⢕⠕⠀⠀⠀⠀</a:t>
            </a:r>
            <a:br/>
            <a:r>
              <a:t>⣿⣿⣿⣿⣿⣿⣿⣿⣿⣿⣿⣿⣿⣿⣿⣿⣿⣯⣿⣿⣿⣿⣿⡕⠕⠕⢕⢕⢕⢕⢕⢕⢻⣿⣿⣿⣿⣿⣿⢕⢕⢕⢕⢕⢕⢕⢹⣿⠕⠀⢀⠀⢀⢄⢔⢔⢄⠀⠀⠀⢕⢕⢕⢕⠕⠕⠕⢕⢕⢕⢕⢕⠁⠀⢸⣿⣿⣿⣿⣿⣿⣿⣿⢕⠀⠀⠀⠀⠑⢕⢕⢕⢕⢕⢕⢕⢕⢕⢕⢕⢕⢕⢕⢕⢕⢕⢕⢕⢕⢕⢕⢕⢕⢕⢕⢕⢕⢕⢕⢕⢕⢕⢕⢕⢕⢕⢕⢕⢕⢕⢕⢕⢕⢕⢕⢕⢕⢕⢕⢕⢕⢕⢕⢕⢕⢕⢕⢕⢕⢕⢕⢕⢕⠁⠀⠀⠀⢄⢕⢑⢹⡕⣡⢞⢇⢕⢕⢕⣴⣿⣿⣿⣿⣿⡿⢕⢔⢜⠹⢿⣿⣿⣿⣿⣿⣿⣿⣿⣿⣿⣿⣿⣿⣿⣿⣿⣿⣿⡿⢏⢜⢕⠕⠁⠀⠀⠀⠀⠀⢕⢕⢕⠀⢄⢕⢕⢕⢕⢕⢕⢕⢕⢕⠕⠀⠀⠀⠀⢕⢕⠀⠀⠀⢕⠕⠁⠀⠀⠀⢄⠀</a:t>
            </a:r>
            <a:br/>
            <a:r>
              <a:t>⣿⣿⣿⣿⣿⣿⣿⣿⣿⣿⣿⣿⣿⣿⣿⣿⣿⣿⣿⣿⣿⣿⣿⣿⣷⣷⣧⣥⣵⣑⣑⣕⣈⣿⣿⣿⣿⣿⣿⡕⢕⢕⢕⢕⢕⢕⢕⡏⠁⠁⠀⠐⠕⠑⠑⠑⠁⠀⠀⠀⠑⠑⠑⠀⠀⠀⠀⠁⢕⢕⢕⠁⠀⢕⢕⢝⢻⢟⣛⣹⣽⣷⣷⡇⢕⠀⠀⠀⠀⠀⢕⢕⢕⢕⢕⢕⢕⢕⢕⢕⢕⢕⢕⢕⢕⢕⢕⢕⢕⢕⢕⢕⢕⢕⢕⢕⢕⢕⢕⢕⢕⢕⢕⢕⢕⢕⢕⢕⢕⢕⢕⢕⢕⢕⢕⢕⢕⢕⢕⢕⢕⢕⢕⢕⢕⢕⢕⢕⢕⢕⢕⢕⠁⠀⠀⠀⣰⣧⣕⣵⣿⡟⢕⢕⢕⢕⢕⢜⢿⣿⣿⣿⣿⣿⣿⣕⣕⣕⣵⣾⣿⣿⣿⣿⣿⣿⣿⣿⣿⣿⣿⣿⣿⣿⣿⣿⡋⢍⢕⢕⢑⠁⢑⠀⠀⠀⠀⠀⢕⢕⢕⠑⠀⢕⢕⢕⢕⢕⢕⢕⢕⢕⠁⠀⠀⠀⠀⠀⢕⢕⠀⠀⠀⠀⠀⠀⢀⢄⢕⢕⠀</a:t>
            </a:r>
            <a:br/>
            <a:r>
              <a:t>⣿⣿⣿⣿⣿⣿⣿⣿⣿⣿⣿⣿⣿⣿⣿⣿⣿⣿⣿⣿⣿⣿⣿⣿⣿⣿⣿⣿⣿⣿⣿⣿⣿⣿⣿⣿⣿⣿⣿⣿⣕⡕⢕⢕⢔⢣⡕⠕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⢕⠑⠑⢕⢕⢕⢕⢕⢕⢝⢿⣿⣿⣿⣿⣿⣿⣿⣿⣿⣿⣿⣿⣿⣿⣿⣿⣿⣿⣿⣿⣿⡿⡟⢝⢕⢕⢕⢅⢕⢕⠀⠀⠀⠀⢄⠕⢕⢕⢕⢕⠀⢕⢕⢕⢕⢕⢕⢕⢕⠕⠀⠀⠀⠀⠀⠀⠀⢕⢕⠀⠀⠀⠀⢕⢕⢕⢕⢕⢕⠀</a:t>
            </a:r>
            <a:br/>
            <a:r>
              <a:t>⣿⣿⣿⣿⣿⣿⣿⣿⣿⣿⣿⣿⣿⣿⣿⣿⣿⣿⣿⣿⣿⣿⣿⣿⣿⣿⣿⣿⣿⣿⣿⣿⣿⣿⣿⣿⣿⣿⣿⣿⣿⣿⣷⣶⣵⣿⣷⢅⢔⢕⢕⢕⢕⢕⢕⢕⢕⢕⢕⢕⢕⢕⢕⢕⢕⠀⠀⠀⠀⠀⠀⠀⢕⢕⢕⢕⢕⢕⢕⢕⢕⢕⢑⢑⠁⠀⠀⠀⢄⢕⢕⢕⢕⢕⢕⢕⢕⢕⢕⢕⢕⢕⢕⢕⢕⢕⢕⢕⢕⢕⢕⢕⢕⢕⢕⢕⢕⢕⢕⢕⢕⢕⢕⢕⢕⢕⢕⢕⢕⢕⢕⢕⢕⢕⢕⢕⢕⢕⢕⢕⢕⢕⢕⢕⢕⢕⢕⢕⢕⢕⠕⠀⠀⠀⣱⡏⢕⢕⢕⢕⠀⠀⢕⢕⢕⢕⢕⢕⢕⢕⢕⢝⢿⣿⣿⣿⣿⣿⣿⣿⣿⣿⣿⣿⣿⣿⣿⣿⣿⢟⢯⢎⢔⢕⢕⢕⢕⢑⢕⢕⢕⠁⠄⢀⢔⢕⢔⢕⢕⢕⠁⢔⢕⢕⢕⢕⢕⢕⢕⠑⠀⠀⠀⠀⠀⠀⠀⠀⢕⢕⢕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⢔⢕⢕⢕⢕⢕⢕⢕⢕⢕⢕⢕⢜⢻⣿⣿⣿⣿⣿⣿⣿⣿⣿⢿⢟⢏⢝⢑⢕⢕⢕⢕⢕⢕⢕⢕⢕⢕⢕⢕⠀⢕⢕⢕⢕⢕⢕⢕⢕⠀⢕⢕⢕⢕⢕⢅⠕⠁⠀⠀⠀⠀⠀⠀⠀⠀⠀⢕⢕⠁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⢕⢕⢕⢕⢕⢕⢕⢕⢕⢕⢕⢕⠕⠀⢕⢝⢝⢻⢗⢕⢜⢕⢅⢕⢕⢕⢕⢕⢕⢕⢕⢕⢕⢕⢕⢑⢕⢕⢕⢕⢄⢕⢕⢕⢕⢕⢕⢕⠁⢕⢕⢕⢕⢕⢅⠑⠀⠀⠀⠀⠀⠀⠀⠀⠀⠀⠀⠑⢕⢔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⢑⠀⢕⢕⢕⢕⢕⢕⢕⢕⢕⢕⢕⢕⠀⠀⠁⢕⢕⢕⢕⢕⢕⢕⢕⢕⢕⢕⢕⢕⢕⢕⢕⢕⢕⢕⢕⢕⢕⠀⢕⢅⢕⢕⢕⢕⢕⢕⢕⢐⢄⢕⢕⢕⢕⠀⠀⠀⠀⠀⠀⠀⠀⠀⠀⠀⠀⠀⠔⢐⢕⢕⠁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⢕⢕⢕⠅⠁⠀⠔⠀⢀⠕⠕⠑⢐⢔⢕⢕⢕⢕⢕⠔⠕⢕⢕⢕⢕⢕⢕⢕⢕⢕⢕⢕⢔⠀⠀⠁⢕⢕⢕⢕⢕⢕⢕⢕⢕⢕⢕⢕⢕⢕⢕⢕⢕⢕⢕⢕⢕⠀⠁⢕⢕⢕⢕⢕⢕⢕⢕⢕⢕⢕⢕⢕⠁⢄⢄⠀⠀⠀⠀⠀⠀⠀⠀⠀⠀⠀⠀⠁⢕⢕⠑⢕⢕⢕⢕⢕⢕⢕⢕⠀</a:t>
            </a:r>
            <a:br/>
            <a:r>
              <a:t>⣿⣿⣿⣿⣿⣿⣿⣿⢿⢿⢿⢿⢿⢿⢿⢿⢿⢿⢿⢿⢿⢿⢿⢿⢿⢿⢟⢟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⠑⠀⢀⠐⠐⢀⠀⢕⢕⢕⢔⢕⢕⢕⢕⠑⠑⢑⢀⠀⢕⢕⢕⢕⢕⢕⢕⢕⢕⢕⢕⢕⠀⠀⠀⠀⠁⠑⢕⢕⢕⢕⢕⢕⢕⢕⢕⢕⢕⢕⢕⢕⢕⠕⠑⠀⠀⠀⠁⢕⢕⢕⢕⢕⢕⢕⢕⢕⢕⠕⠀⠀⠑⠀⠀⠀⠀⠀⠀⠀⠀⠀⠀⠀⠀⠀⠀⠀⠕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⡕⢕⢕⢕⢕⢕⢕⢕⢕⢄⢕⢕⠀⢕⢁⢕⢕⢕⢕⢕⢕⢕⢕⢕⢕⠀⠀⠀⠀⠀⠀⢄⢕⢕⠕⢕⢕⢕⢕⢕⢕⢕⢕⢇⢕⢕⢕⢕⢕⢕⢕⢕⢕⢕⢕⢕⢕⢕⠕⢕⢕⠕⠀⠀⠀⠀⠀⠀⠀⠀⠀⠀⠀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⢅⢀⢄⢁⢁⠀⠀⢅⢕⢕⢕⢕⢕⢕⢕⢕⢕⢕⢀⢕⢄⢕⢄⢕⢕⢕⢕⢕⢕⢱⣳⣧⡕⢀⢄⢀⢀⠀⢄⣱⣷⢟⢗⢱⣱⣕⢔⢕⢝⢏⢕⢇⢕⢕⢕⢕⠑⠑⠁⢕⢔⢕⢕⠑⢕⢕⢀⢔⢕⠕⢄⢀⠔⠄⠀⠀⢕⢕⢀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⢑⠀⠀⢰⡕⢕⢱⣷⡗⠇⢱⢕⢕⢱⣕⢅⢕⡑⢑⢑⢕⠑⢕⢕⢕⢕⢕⢝⢜⢕⢕⢕⣕⢵⢞⣝⣕⣕⣵⡕⢕⢕⢜⢝⢅⠃⢕⢕⢕⠕⠕⢕⢕⢕⢔⢔⢑⠕⢅⢑⠀⢕⢕⢕⢕⢕⢔⢑⢕⢔⢄⢄⢄⢔⢕⢔⢕⢕⢕⠕⠑⠕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⣄⣄⣀⢀⣀⣄⣄⣄⣄⣄⣄⣄⣄⣄⣄⣄⣄⣄⣄⣄⣄⣄⢄⢄⣰⣵⣵⣥⡕⠑⠑⠕⠕⠕⢕⢕⢕⢕⢕⢕⢕⢕⢕⢕⢕⢕⢕⢕⢱⣾⡏⢕⢕⢔⢕⢕⣾⡧⢕⢕⢇⢕⢕⠑⠀⢕⢕⢕⢕⢕⢕⠕⣱⡷⢟⣵⣾⠿⢟⢝⢏⢕⢕⢕⢕⢕⢕⢕⢕⢕⢕⢕⢔⠀⠀⠁⠑⠕⠕⠕⢕⢕⠅⢕⢕⠁⢕⢕⢕⢕⢕⢕⢕⢕⢕⢕⢕⢕⢕⢔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⣻⣯⣿⣏⣸⣷⣿⣽⣵⣷⢕⣿⣿⣧⣼⣿⣷⣵⣿⢻⣿⣿⣧⡇⢇⢕⣱⣷⣷⣤⣿⣷⣾⣷⣧⢄⢄⢹⣿⣿⣿⣧⢔⢄⢀⢀⢀⠀⢀⠀⠀⠁⠁⠁⠁⠁⠅⠕⠕⢕⢕⢸⣿⡇⢕⢕⢕⢕⢕⣿⢏⢕⢕⢘⢕⢕⠀⠀⠕⢕⢕⢕⢕⣱⣾⣵⣾⣿⣟⢕⢕⢕⢕⢕⢕⢕⢕⢁⢕⠕⢕⢕⢕⢕⢕⢕⢔⢀⢀⢀⠀⢕⢕⢕⢕⢕⠕⠑⠀⢕⢕⢕⢕⢕⢕⢕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⣴⣴⣔⣔⡔⢔⢔⢕⢔⢔⢕⢕⢕⢕⢕⢑⢕⢿⠇⢕⢕⢸⡕⢕⢀⠀⠀⢕⢕⣱⣾⣿⣿⢛⢝⢙⢇⢕⣑⡅⢕⢕⢕⢕⢕⢕⢕⢆⢕⢕⢕⢕⢕⢕⢕⢕⢕⢕⢔⢑⢕⢕⢕⢕⢕⢄⠀⢕⢕⢕⢕⢕⢕⣰⣣⢕⢕⢕⢕⢕⢔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⠝⣝⢟⣳⣷⣷⣵⣵⣕⢕⣑⡕⠕⢕⢕⢕⠀⢀⢅⠁⠁⠀⠀⢑⢞⢿⢟⢟⢻⢕⢕⢕⢕⢝⢙⣇⢕⢕⢕⢕⢕⢕⢕⢕⢕⢕⢕⢕⢕⢕⢕⢕⢕⢕⢕⢕⢕⢕⢅⢕⢕⢕⢔⢕⢕⢕⢕⢕⢕⣼⣿⣷⣕⢕⢷⣕⠸⣧⡕⢔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⠑⠀⠑⠑⠀⠐⠀⠐⠑⠑⠑⠑⠑⠑⠑⠑⠘⠑⠑⠑⠛⠑⠑⠑⠑⠑⠑⠑⠑⠑⠑⠘⠓⠓⠃⠑⠑⠑⠑⠑⠑⠑⠑⠑⠑⠑⠓⠑⠑⠑⠑⠚⠃⠑⠚⠛⠛⠛⠃⠈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⡿⣫⣵⣿⣿⣿⡿⣫⣾⣿⣿⣿⣿⣿⣿⣿⣿⣿⣿⣸⣿⣿⣿⣿⢸⣿⣿⣿⣿⣿⣿⣿⣿⣿⣿⣿⣿⣿⣿⣿⣕⢕⢕⢕⢕⢸⣿⣿⣿⣷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⡿⣫⣾⣿⣿⣿⣿⣿⣿⣿⣿⣿⣿⣿⣇⣿⣿⣿⣿⣿⢸⣿⣿⣿⣿⣿⣿⣿⣿⣿⣿⣿⣿⣿⣿⣿⣿⣧⢕⢕⢕⢔⢿⣿⣿⣿⡇⢕⢕⢕⢕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⣫⣾⣿⣿⣿⡿⣫⣾⣿⣿⣿⣿⣿⣿⣿⣿⣿⣿⣿⣿⣿⢸⣿⣿⣿⣿⣿⢸⣿⣿⣿⣿⣿⣿⣿⣿⣿⣿⣿⣿⣿⣿⣟⣿⣿⣷⢕⢕⢕⢺⣿⣿⣿⣿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⣵⣿⣿⣿⣿⣟⣵⣿⣿⣿⢏⣿⡿⣻⢟⣱⣿⣿⣿⣿⣿⡇⣿⣿⣿⣿⣿⡿⢸⣿⣿⣿⣿⣿⣿⣿⣿⣿⣿⣿⣿⣿⣿⣿⡼⣿⣿⡕⢕⢕⠘⣿⣿⣿⣿⡇⢕⢕⢕⢕⢕⢕⢕⢕⢕⢕⢕⢕⢕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⡟⣼⣿⣿⣿⣿⢏⣾⣿⣿⡿⢕⣸⣟⣿⢏⣼⣿⣿⣿⣿⣿⣿⢰⣿⢹⣿⣿⣿⡇⢸⣿⣿⣿⣿⣿⣿⣿⣿⣿⣿⣿⣿⣿⣿⣿⣧⢹⣿⡇⢕⢕⢕⣿⣿⣿⣿⡇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⡟⣼⣿⣿⣿⣿⢏⣾⣿⣿⡟⢕⣼⢟⣾⣿⣾⣿⣿⣿⣿⣿⡿⡏⣸⣿⣸⣿⣿⣿⡇⢸⣿⣿⣿⣿⣿⣿⣿⣿⣿⣿⣿⣿⣿⣿⣿⣿⡕⢻⢕⢕⢕⢕⢿⣿⣿⣿⣷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⡿⡱⣹⢯⣿⣿⢏⣾⣿⣿⡿⢕⣱⡟⣾⣿⣿⣿⣿⣿⣿⣿⡿⢇⢕⣿⣧⢸⢏⢝⣾⡇⢜⢿⣿⣿⣿⣿⣿⣿⣿⣿⣿⣿⣿⣿⣿⣿⣿⣧⢕⢕⢕⢕⢕⣿⣿⣿⣿⡏⢕⢕⢕⡕⢜⢷⢱⢧⢵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⢣⢽⡯⣹⣿⡏⣾⣿⣿⡿⢕⣰⡿⣼⣿⣿⣿⣿⣿⣿⣿⡿⢕⢕⢕⣿⢇⢕⣱⣿⣿⡇⢕⢰⣿⣿⣿⣿⣿⣿⣿⣿⣿⣿⣿⣿⣿⣿⣿⣿⢕⢕⢕⢕⢕⣿⣿⣿⡏⢇⢕⢕⢕⢜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⡿⢿⢟⣟⣽⣕⣕⣝⡇⢕⢕⢕⣿⡟⣸⣿⣿⣿⢇⠡⢟⢱⣿⣿⣿⣿⣿⣿⣿⡿⢕⢕⢕⢕⣕⣵⣵⣿⣿⣿⡇⢑⣿⣿⣿⣿⣿⣿⣿⣿⣿⣿⣿⣿⣿⣿⣿⣿⣿⢕⢕⢕⠕⠸⢟⢟⢝⢕⢕⢕⢕⢕⢕⢕⢕⢕⢜⢇⢎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⢟⣵⣧⠱⢟⣹⣿⡟⢿⢎⢜⢕⢕⢕⠝⢱⣿⣿⣿⡟⢱⡑⡕⣾⣿⣿⣿⣿⣿⣿⡿⢕⢕⢕⢕⢕⢟⢝⣿⣿⣿⣿⢕⣸⣿⣿⣿⣿⣿⣿⣿⣿⣿⣿⣿⣿⣿⣿⣿⣿⣿⢕⢑⠕⢕⢕⢕⠕⠕⢅⢕⢱⡇⣧⢕⢕⢕⢕⢕⢕⢕⢕⢕⢕⢕⣼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⣼⣿⣿⣧⢸⡟⢿⢿⠿⣷⢕⢕⢕⢕⢕⣼⣿⣿⣿⢕⢜⡕⢱⣿⣿⣿⣿⣿⣿⣿⢕⢕⢕⢕⣧⢕⡱⣿⢝⢝⢿⢏⢕⣾⣿⣿⢻⣿⣿⣿⣿⣿⣿⣿⣿⣿⣿⣿⣿⣿⢟⡇⢕⢄⢄⢄⢄⢄⢔⢕⢑⠜⣷⢹⡇⢕⣧⡕⢕⢕⢕⢕⣱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⣾⣿⣶⢕⠅⢕⢕⢕⢕⢕⢕⢕⢕⢕⢕⢱⣿⣿⢿⣿⢕⢔⢕⣾⣿⣿⣿⣿⣿⣿⣿⢕⢕⢕⢱⡟⢱⣿⣿⣕⢕⢕⢕⢕⣿⣿⡏⣸⣿⣿⣿⣿⣿⣿⣿⣿⣿⣿⣿⣿⣿⢕⢕⢕⢑⠕⠕⢕⢕⢕⢕⢸⢕⣿⢸⣿⢕⢜⢷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⣷⡔⢢⢹⢷⡕⢕⢕⢕⢕⢕⢕⢸⣿⣿⢸⡟⢕⢕⢱⣿⣿⣿⣿⣿⣿⣿⣏⣕⣼⢇⢸⢇⣼⣿⣿⣿⣿⣿⢕⢕⢿⣿⢕⣾⣿⣿⣿⣿⣿⣿⣿⣿⣿⣿⣿⣿⣿⢕⢕⢕⣿⣷⣷⡕⢕⢕⢕⣾⡇⢻⢸⣿⡇⢕⢱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⣿⣟⣟⣟⣟⣟⡻⢿⣿⣿⣿⣿⡿⢿⣿⣿⣿⣿⣿⣿⣿⣿⣿⣿⣿⣿⣿⣿⣿⣿⣿⣿⣿⣿⣿⣿⣿⣿⣿⣿⣿⣿⣿⣿⡿⢿⣟⣿⠀</a:t>
            </a:r>
            <a:br/>
            <a:r>
              <a:t>⣿⣿⣿⢿⣷⣕⡕⢕⢕⢔⣕⣕⢕⢕⢕⣿⣿⣿⢸⡇⣎⢕⣼⣿⣿⡟⢸⣿⣿⣿⣿⣿⣿⢇⢸⢕⣿⣿⣿⣿⣿⣿⢕⢕⢸⢇⢕⣿⣿⣿⣿⣿⣿⣿⣿⣿⣿⣿⣿⣿⡏⢕⢕⢱⣿⣿⣿⣿⢕⢕⢕⣿⡇⢸⢸⣿⢇⢕⢎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⣫⢽⢣⢳⢞⢏⢝⣝⣕⣵⣵⣵⣷⣧⣼⣕⡜⢝⢻⢿⣿⣿⣿⣿⣿⣿⣿⣿⣿⣿⣿⣿⣿⣿⣿⣿⣿⣿⣿⣿⢿⢿⢿⢟⢟⣏⣹⣽⣽⣷⣾⣿⣿⣿⣿⠀</a:t>
            </a:r>
            <a:br/>
            <a:r>
              <a:t>⣟⡎⢟⢕⢝⢻⢇⢕⣵⣿⢿⢕⢕⢕⢕⣿⣿⣿⢸⣿⡗⢱⣿⣿⣿⢕⣿⣿⣿⣿⣿⣿⣿⢕⡰⢸⣿⣿⣿⣿⣿⣿⡇⢕⡿⢕⢕⣿⣿⣿⢝⣿⣿⣿⣿⣿⣿⣿⣿⣿⡇⢕⢕⢸⣿⣿⣿⣿⡕⢕⢕⣿⣿⣹⢸⣿⢱⢜⢕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⡿⢟⢝⢕⢕⢕⢕⣕⣕⣑⣞⣿⣿⣿⡿⢿⢿⣿⣿⣿⣿⣿⣿⣷⣵⡕⢝⢻⣿⣿⣿⣿⣿⢿⡿⢿⢿⢟⢟⢟⢏⢏⢝⣕⣱⣵⣵⣷⣾⣿⣿⣿⣿⣿⣿⣿⣿⣿⣿⣿⣿⠀</a:t>
            </a:r>
            <a:br/>
            <a:r>
              <a:t>⢎⢎⢣⢕⢕⢕⢕⢺⣿⡟⢕⢕⣕⣵⣕⣿⣿⣿⢸⡏⡏⣼⣿⣿⢇⢱⣿⣿⣿⣿⡿⢹⡇⢕⡾⢸⣽⣵⣵⣵⣵⣥⡗⠕⢇⢕⢕⢽⣿⣿⢕⣿⣿⣿⣿⣿⣿⢻⡟⢿⢕⢕⢕⣼⣝⣝⣝⣟⢕⢕⢜⣿⣿⡇⣼⣿⢕⢕⢆⠀⢸⡕⠑⢕⢝⢻⣿⣿⣿⣿⣿⣿⣿⣿⣿⣿⣿⣿⣿⣿⣿⣿⣿⣿⣿⣿⣿⣿⣿⣿⣿⣿⣿⣿⣿⣿⣿⣿⣿⣿⣿⣿⣿⣿⣿⣿⣿⣿⣿⣿⣿⣿⣿⣿⣿⣽⣽⣿⣿⣿⣿⣟⣻⣿⣿⣿⢿⢿⠿⣿⣿⣿⣿⣿⣿⣿⣿⣿⣿⣿⣿⣿⣿⣿⣿⣿⣿⣿⣿⣿⣿⣿⣿⣿⣿⣿⣿⢟⢕⢕⢕⢕⢕⣱⣷⣿⣿⣿⣿⣿⣿⣿⣿⣿⣿⣿⣿⣿⣷⣷⣷⣷⣷⣧⣴⢕⢕⢕⡕⢕⢕⢕⢕⢕⢕⢕⢕⣱⣷⣾⣿⣿⣿⣿⣿⣿⣿⣿⣿⣿⣿⣿⣿⣿⣿⣿⣿⣿⣿⣿⠀</a:t>
            </a:r>
            <a:br/>
            <a:r>
              <a:t>⡕⢕⢇⢕⢕⢕⢜⢻⣧⣵⣕⡟⢟⢝⢸⣿⣿⣿⢸⡇⢇⣿⣿⢇⢕⢸⣿⣿⣿⣿⡇⢸⢕⢕⡇⣿⣿⣿⣿⣿⣿⣿⣷⡟⣡⣧⣕⢸⣿⣿⢕⢸⣿⢿⣿⣿⣿⢜⢕⣻⢕⢕⢱⣿⣿⣿⣿⢏⢕⢕⢱⣿⣿⡇⣿⡏⡕⣕⡕⢇⢸⡇⠑⢕⠑⢕⣼⣿⣿⣿⣿⣿⣿⣿⣿⣿⣿⣿⣿⣿⣿⣿⣿⣿⣿⣿⣿⣿⣿⣿⣿⣿⣿⣿⣿⣿⣿⣿⣿⣿⣿⣿⣿⣿⣿⣿⣿⣿⣿⣿⣿⣿⣿⣿⣿⣿⣿⣿⣿⣿⣿⣿⣿⣿⣿⣿⣿⣿⣿⣿⣿⣿⣷⣷⣷⣶⣿⣦⣽⣽⣽⣭⣭⣝⣟⣏⣝⣟⡟⢟⢟⢟⢕⢜⢿⢟⢕⢕⢕⢕⢕⢵⢿⢿⢿⡿⢿⢿⢿⢿⢟⢟⠟⢟⢟⡟⢟⢟⢟⢿⢿⣿⣿⣿⣿⣿⡇⢕⢕⡷⢕⢕⢕⢕⢕⣳⣿⣿⣿⣿⣿⣿⣿⣿⣿⣿⣿⣿⣿⣿⣿⣿⣿⣿⣿⣿⣿⣿⣿⣿⠀</a:t>
            </a:r>
            <a:br/>
            <a:r>
              <a:t>⣅⢕⢕⢕⢕⢕⢜⣷⡕⢝⢝⢟⢻⢷⢸⣿⣿⣿⢸⡿⢸⣿⢇⢕⢕⢸⣿⣿⣿⡟⢇⢕⣟⡇⡇⣹⣽⣝⣟⣟⡟⠿⢿⣇⣿⣿⣿⣕⠟⣿⢕⣜⣿⢺⣿⣿⣿⢕⢕⡔⢕⢕⢿⢟⣟⣟⢏⢾⢕⢕⡜⢿⡯⢱⣻⡇⡇⣵⡷⢏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⢐⢕⢇⢕⢕⢕⢕⢕⢕⢕⢕⢕⢕⢕⢕⢕⢕⢕⢕⢕⢕⢕⢕⢕⢕⢕⢕⢕⢕⢕⢕⢕⢕⢕⢕⢕⢜⢕⢕⣕⣱⣾⣿⣿⣿⣿⣿⣿⣿⣿⣿⣿⣿⣿⣿⣿⣿⣿⣿⣿⣿⣿⣿⣿⣿⣿⣿⠀</a:t>
            </a:r>
            <a:br/>
            <a:r>
              <a:t>⣿⣷⣧⣕⢕⢕⢕⢝⣧⢕⢕⢱⢇⢕⢸⣿⣿⡏⢕⡇⣿⢇⢕⢕⢕⢸⣿⣿⣿⢇⢕⠑⠉⠁⠕⠕⠜⠉⠉⠁⠘⢕⢸⢕⢝⢿⣿⣿⣇⢽⡕⡹⣿⢜⣿⣿⣿⢕⢱⢕⢕⠕⠚⠋⢝⢙⠙⠛⢕⢷⢕⢜⢇⢔⢼⢱⢕⡕⢕⢁⢀⢕⢇⢄⣑⣱⣾⣿⣿⣿⣿⣿⣿⣿⣿⣿⣿⣿⣿⣿⣿⣿⣿⣿⣿⣿⣿⣿⣿⣿⣿⣿⣿⣿⣿⣿⣿⣿⣿⣿⣿⣿⣿⣿⣿⣿⣿⣿⣿⣿⣿⣿⣿⣿⣿⣿⣿⣿⣿⣿⣿⣿⣿⣿⣿⣿⣿⣿⣿⣿⣿⣿⣿⣿⣿⣿⣿⣿⣿⣿⣿⣿⣿⣿⣿⣿⣿⡇⣿⣷⣷⣷⣷⣕⢕⠕⢕⢕⢕⢕⢕⢕⢕⢕⢕⢕⢕⢕⢕⢕⢕⢕⢕⢕⢕⢕⢕⢕⢕⢕⢕⢕⢕⢕⢕⢕⢕⢕⢕⢕⢕⢵⣾⣿⣿⣿⣿⣿⣿⣿⣿⣿⣿⣿⣿⣿⣿⣿⣿⣿⣿⣿⣿⣿⣿⣿⣿⣿⣿⣿⠀</a:t>
            </a:r>
            <a:br/>
            <a:r>
              <a:t>⣿⣿⣿⡿⣏⢕⠅⠄⣸⣕⢕⢕⢕⢕⢸⣿⣿⡇⢕⢳⢏⢕⢕⢕⢕⢸⣿⢿⡿⢕⢕⢔⢔⢕⠕⢑⢄⠁⠁⢀⢀⠁⠕⢸⣿⣿⣿⣿⣿⣧⣧⣷⣽⡇⣕⢻⣿⡇⠕⢁⠀⠀⠀⢀⠔⢔⢔⢄⠀⠕⢆⢕⢕⢕⢕⣾⢜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⢿⢏⢕⢕⢕⢅⢕⢕⢕⢕⢕⢕⢕⢕⢕⢕⢕⢕⢕⢕⢕⢕⢕⢕⢕⢕⢕⢕⢕⡕⢕⢕⢕⢕⢕⢕⢕⢕⢕⢕⢜⢟⢟⢿⢿⢿⢿⢿⢿⣿⣿⡿⢟⢿⢿⢿⢟⢝⢕⢇⢇⢜⢝⢟⢿⣿⣿⣿⠀</a:t>
            </a:r>
            <a:br/>
            <a:r>
              <a:t>⣿⡿⣫⣾⣟⢕⠐⢔⣿⣿⣿⢕⢔⢔⢸⣿⣿⢇⢡⢸⢕⢕⢕⢕⢕⢜⢏⢜⢇⠕⢕⣾⣿⡇⣴⢅⠀⠀⠀⠁⠑⠁⢔⢱⣽⣿⣿⣿⣿⣿⣿⣿⣿⣿⣿⣿⣿⡕⡕⣄⡕⠀⠀⠁⠀⠑⣕⢕⢕⠄⢕⢕⢕⡕⢱⡿⢱⡇⢕⠺⠇⢜⢌⢱⢸⣿⣿⣿⣿⣿⣿⣿⣿⣿⣿⣿⣿⣿⣿⣿⣿⣿⣿⣿⣿⣿⣿⣿⣿⣿⣿⣿⣿⣿⣿⣿⣿⣿⣿⣿⣿⣿⣿⣿⣿⣿⣿⣿⣿⣿⣿⣿⣿⣿⣿⣿⣿⣿⣿⣿⣿⣿⣿⣿⣿⣿⣿⣿⣿⣿⣿⣿⣿⣿⣿⣿⣿⣿⣿⣿⣿⣿⣿⣿⣿⣿⣿⡧⢿⢟⢝⢕⢕⢕⢕⢕⢕⢕⢕⢕⢕⢕⢕⢕⢕⢕⢕⢕⢕⢕⢕⢕⢕⢕⢕⢕⢕⢕⢕⢕⢕⢕⢕⢕⢕⢕⢕⢕⢕⢕⢕⢕⢕⢕⢕⢕⢝⢿⣷⣷⣷⣷⣷⣇⢕⢕⢕⢕⢕⢕⢕⢕⢕⢕⢕⢕⢕⢜⢟⢿⠀</a:t>
            </a:r>
            <a:br/>
            <a:r>
              <a:t>⢏⣾⡟⢮⠇⠀⠀⠔⢻⣿⣿⢕⢕⢕⢸⣿⣿⢕⢸⢕⢕⢕⢕⢕⢕⢕⢕⢕⢕⢱⢸⣿⣿⢕⢔⢀⠀⢀⢀⠔⢀⢀⣾⣷⣿⣿⣿⣿⣿⣿⣿⣿⣿⣿⣿⣿⣿⣷⢕⠁⠀⠀⢀⠀⢄⢄⣿⣿⢱⣵⢕⢕⢱⢇⣿⡇⣾⣧⢐⢀⣔⢕⢱⣵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⢜⢻⣿⣿⣿⣿⡕⢕⢕⢕⢕⢕⢕⢕⢕⢕⢕⢕⢕⢕⢕⢹⠀</a:t>
            </a:r>
            <a:br/>
            <a:r>
              <a:t>⣿⢏⢕⢕⠀⠀⠀⠀⢸⣿⡏⡕⢕⢕⣼⣿⡿⢕⣷⢕⢕⢕⢕⢕⢕⢕⢕⢸⣷⣕⢸⣿⣿⣇⢕⢕⢕⢕⢕⢕⢕⢱⣿⣿⣿⣿⣿⣿⣿⣿⣿⣿⣿⣿⣿⣿⣿⣿⡕⢕⢔⢕⢕⢕⢕⣸⣿⣿⣿⢏⢕⢱⢇⢕⢿⡇⢿⣿⣕⣱⢇⢇⢕⢸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⠜⢻⣿⣿⢇⢕⢕⢕⢕⢕⢕⢕⢕⢕⢕⢕⢕⢕⢕⢱⠀</a:t>
            </a:r>
            <a:br/>
            <a:r>
              <a:t>⣡⢇⢕⠁⠀⠀⢔⠐⢸⣿⢇⢕⢕⢕⣿⣿⡇⢕⣿⢕⢕⢕⢕⢕⢕⢕⢕⢕⠹⣿⡾⣿⡿⢿⣷⣕⢕⢱⢕⣕⣵⣿⣿⣿⣿⣿⣿⣿⣿⣿⣿⣿⣿⣿⣿⣿⣿⣿⣷⣜⠕⢕⡕⣑⣾⢿⣿⣿⡏⢕⢰⢏⢜⢕⢸⡇⢸⣿⣿⡕⢕⡕⢰⢱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⢀⠁⠘⠻⢕⢕⢕⢕⢕⢕⢕⢕⢕⢕⢕⢕⢕⢕⢕⠀⠀</a:t>
            </a:r>
            <a:br/>
            <a:r>
              <a:t>⡿⢕⢕⠀⠀⠀⠁⠀⠑⡟⡕⢕⢕⢇⣿⣿⢇⢸⣿⢕⢕⣼⢕⢕⢕⢕⢕⢕⢱⣿⣧⢹⣿⣵⣕⣜⣍⣭⣵⣾⣿⣿⣿⣿⣿⣿⣿⣿⣿⣿⣿⣿⣿⣿⣿⣿⣿⣿⣿⣿⣵⣕⣘⡙⣑⣼⣿⡟⢕⢱⢏⢕⢕⢕⢸⡇⠀⢟⢏⢕⢱⢇⢕⢕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⠀⠀⠀⠁⢕⢕⢕⢕⢕⢕⢕⢕⢕⢜⢕⢕⠕⠀⠀⠀</a:t>
            </a:r>
            <a:br/>
            <a:r>
              <a:t>⢕⢕⡇⢔⢀⢀⠀⠀⠀⢕⢕⢱⣿⢸⣿⡟⢕⢸⣿⡇⢕⢽⡇⢕⢕⢕⢕⢕⢸⣿⣿⣜⡟⣫⢟⠿⢿⣟⠿⣿⣿⣿⣿⣿⣿⣿⣿⣿⣿⣿⣿⣿⣿⣿⣿⣿⣿⣿⣿⣿⣿⡯⡿⡯⠏⡿⢟⢅⢕⢕⢕⡱⢕⢕⠸⡇⠀⠀⢕⢕⢕⣼⢕⢕⢸⣿⣿⣿⣿⣿⣿⣿⣿⣿⣿⣿⣿⣿⣿⣿⣿⣿⣿⣿⣿⣿⣿⣿⣿⣿⣿⣿⣿⣿⣿⣿⣿⣿⣿⣿⣿⣿⣿⣿⣿⣿⣿⣿⢝⢝⢝⢟⢟⣿⣿⣿⣿⣿⣿⣿⣿⣿⣿⣿⣿⣿⣿⣿⣿⣿⣿⣿⣿⣿⣿⣿⣿⣿⣿⣿⡿⢕⢕⢕⢕⢕⢕⢕⢕⢕⢕⢕⢕⢕⢕⢕⢕⢕⢕⢕⢕⢕⢕⢕⢕⢕⢕⢕⢕⢕⢕⢕⢕⢕⢕⢕⢕⢕⢕⢕⢕⢕⢕⢕⢕⢕⢕⢕⢕⢕⢕⢕⢕⢕⢕⢕⢕⢕⢕⢕⢕⢔⢄⢄⢀⠀⠑⠕⢕⢕⢕⢕⢕⢅⢅⢕⠔⠐⠐⢐⠀</a:t>
            </a:r>
            <a:br/>
            <a:r>
              <a:t>⢕⣾⣷⣵⣕⣕⢔⢕⡀⢅⢱⣿⡏⢸⢿⢕⢕⢸⣿⣿⢕⢸⣧⢕⢕⢕⢕⢕⢜⣿⣿⣿⣿⣿⣷⣾⣿⣿⣿⣿⣿⣿⣿⣿⣿⣿⣿⣿⣿⣿⣿⣿⣧⣿⣿⣿⣿⣿⣿⣿⣿⣟⡫⢨⣗⢝⣱⡇⢕⢕⢕⡏⢕⢕⢕⡇⠀⠀⢕⢕⢕⠕⠕⢕⣸⣿⣿⣿⣿⣿⣿⣿⣿⣿⣿⣿⣿⣿⣿⣿⣿⣿⣿⣿⣿⣿⣿⣿⣿⣿⣿⣿⣿⣿⣿⣿⣿⣿⣿⣿⢿⢿⢟⢟⢝⢝⢕⢕⢕⢕⢕⢕⢕⢕⢕⢕⢕⢕⢕⢜⢝⢝⢝⢝⢝⢝⢝⢝⢟⢟⢟⢟⢟⢟⢟⢟⢻⢿⢿⢟⢜⢳⢵⢕⢕⢕⢕⢕⢕⢕⢕⢕⢕⢕⢕⢕⢕⢕⢕⢕⢕⠑⢕⢕⢕⢕⢕⢕⢕⢕⢕⢕⢕⢕⢕⢕⢕⢕⢕⢕⢕⢕⢕⢕⢕⢕⢕⢕⢕⢕⢕⢕⢕⢕⢕⠕⣕⣕⣕⣱⣵⢕⢕⢕⢕⢕⠀⠀⢁⠁⠑⢕⢕⢕⡕⢕⢕⠕⢝⢕⠀</a:t>
            </a:r>
            <a:br/>
            <a:r>
              <a:t>⣼⣿⣿⣿⣿⣿⣿⣿⠇⢕⣿⣿⢇⢹⢯⢕⢕⢱⣿⣿⢕⢕⢻⡕⢕⢕⢕⢕⢕⢻⣿⣿⣿⣿⣿⣿⣿⣿⣿⣿⣿⣿⣿⣿⣿⣿⣿⣿⣿⣿⣿⣿⣿⣿⣿⣿⣿⣿⣿⣿⣿⣿⣿⣣⣥⣾⡿⢕⢕⢕⢱⢕⢕⡕⢕⢇⢕⠁⢕⢕⠁⢀⠀⢜⣿⡇⣿⣿⣿⣿⣿⣿⣿⣿⣿⣿⣿⣿⣿⣿⣿⣿⣿⣿⣿⣿⣿⣿⣿⣿⣿⣿⢿⢿⢟⢟⢝⢕⢕⢕⢕⢕⢕⢕⢕⢕⢕⢕⢕⢕⢕⢕⢕⢕⢕⢕⢕⢕⢕⢕⢕⢕⢕⢕⢕⢕⢕⢕⢕⢕⢕⢕⢕⢕⢕⢕⢕⢕⢕⢕⢕⢕⢕⢕⢕⢕⢕⢕⢕⠁⢕⢕⢕⢕⢕⢕⢕⢕⢕⢕⢕⠀⢕⢕⢕⢕⢕⢕⢕⢕⢕⢕⢕⢕⢕⢕⢕⢕⢕⢕⣕⣕⣱⣵⣵⣵⣥⣥⣧⢕⢕⢟⢟⢟⢟⢟⢟⢟⢏⢝⢕⢕⢕⢕⢕⠁⠀⠀⠀⠀⠀⠀⠑⢕⢕⢕⢕⢀⠑⢕⠀</a:t>
            </a:r>
            <a:br/>
            <a:r>
              <a:t>⣿⣿⣿⣿⣿⣿⣿⡟⢕⣸⣿⣿⢕⢸⢕⢕⢕⢄⣿⣿⡇⢕⢜⣷⢕⢕⢕⢕⢕⢕⢹⣿⣿⣿⣿⣿⣿⣿⣿⣿⣿⣿⣿⣿⣿⣿⣿⣿⣿⣿⣿⣿⣿⣿⣿⣿⣿⣿⣿⣿⣿⣿⣿⣿⡿⢏⢕⢕⢕⢕⣾⡇⢕⢇⢕⢕⢕⢄⢕⠑⢇⢔⢔⢕⢜⡇⣿⣿⣿⣿⣿⣿⣿⣿⣿⣿⣿⣿⣿⣿⣿⣿⣿⡿⢿⢟⢇⢕⢕⢕⢕⢕⢕⢕⢕⢕⢕⢕⢕⢕⢕⢕⢕⢕⢕⢕⢕⢕⢕⢕⢕⢕⢕⢕⢕⢕⢕⢕⢕⢕⢕⢕⢕⢕⢕⢕⢕⢕⢕⢕⢕⢕⢕⢕⢕⢕⢕⢕⢕⢕⢕⢕⢕⢕⢕⢕⢕⢕⠑⢄⢕⢕⢕⢕⢕⢕⢕⠁⢕⢕⢕⠁⢕⢕⢕⢕⢕⢕⢝⢝⢝⢝⢝⢝⢝⢝⢜⢝⢝⢕⢕⢕⢕⢕⢕⢕⢕⢕⢕⢕⢕⢕⢕⢕⢕⢕⢕⢕⢕⢕⢕⢕⢕⢕⢕⠀⠀⠀⠀⠀⠀⠀⠀⠀⠑⢕⢕⢕⠀⠕⠀</a:t>
            </a:r>
            <a:br/>
            <a:r>
              <a:t>⣿⣿⣿⣿⣿⣿⣿⢇⢱⣿⣿⣿⢕⢕⢕⢕⢕⢕⢸⣿⡇⢕⢕⢝⣧⢕⢕⢕⢕⢕⢕⢹⣿⣿⣿⣿⣿⣿⣿⣿⣿⣿⣿⣿⣿⣿⣿⣿⣿⣿⢿⢿⣿⢿⣿⣿⣿⣿⣿⣿⣿⣿⣿⣿⢞⢕⢕⢕⢕⠕⢏⢕⢕⢕⢕⢕⢕⢕⠀⢲⣾⡇⠇⠑⠑⠁⠁⢜⣿⣿⣿⣿⣿⣿⣿⡿⢿⢟⢟⢏⢝⢕⢕⢕⢕⢕⢕⢕⢕⢕⢕⢕⢕⢕⢕⢕⢕⢕⢕⢕⢕⢕⢕⢕⢕⢕⢕⢕⢕⢕⢕⢕⢕⢕⢕⢕⢕⢕⢕⢕⢕⢕⢕⢕⢕⢕⢕⢕⢕⢕⢕⢕⢕⢕⢕⢕⢕⢕⢕⢕⢕⢕⢕⢕⢕⢕⢕⢕⠀⢕⢕⢕⢕⢕⢕⢕⠕⠀⢕⢕⢕⠀⢕⢕⢕⢕⢕⢕⢕⢕⢕⢕⢕⢕⢕⢕⢕⢕⢕⢕⢕⢕⢕⢕⢕⢕⢕⢕⢕⢕⢕⢕⢕⢕⢕⢕⢕⢕⢕⢕⢕⢕⢕⢕⠕⠀⠀⠀⠀⠀⠀⠀⠀⠀⠀⠀⠑⢕⢄⠀⠀</a:t>
            </a:r>
            <a:br/>
            <a:r>
              <a:t>⣿⣿⣿⣿⣿⣿⡟⢕⣿⣿⣿⡏⢕⢕⢕⢕⢕⢕⢜⣿⣿⢕⢕⢕⢻⣧⢕⢕⢕⢕⢕⢕⢜⢻⣿⣿⣿⣿⣿⣿⣿⣿⣿⣿⣿⣿⣿⣧⡕⢕⢕⠕⣵⣿⣿⣿⣿⣿⣿⣿⣿⣿⢟⢕⢕⢕⢕⢕⢕⢜⢕⢕⢕⢕⢕⢕⠑⢕⠀⠸⠙⠁⠀⠀⠀⠀⠀⢀⢝⢝⢕⢕⢜⢕⢕⢕⢕⢕⢕⢕⢕⢕⢕⢕⢕⢕⢕⢕⢕⢕⢕⢕⢕⢕⢕⢕⢕⢕⢕⢕⢕⢕⢕⢕⢕⢕⢕⢕⢕⢕⢕⢕⢕⢕⢕⢕⢕⢕⢕⢕⢕⢕⢕⢕⢕⢕⢕⢕⢕⢕⢕⢕⢕⢕⢕⢕⢕⢕⢕⢕⢕⢕⢕⢕⢕⢕⢕⢕⠀⢕⢕⢕⢕⢕⢕⢕⠀⠀⢕⢕⢕⠀⢕⢕⢕⢕⢕⢕⢕⢕⢕⢕⢕⢕⢕⢕⢕⢕⢕⢕⢕⢕⢕⢕⢕⢕⢕⢕⢕⢕⢕⢕⢕⢕⢕⢕⢕⢕⢕⢕⢕⢕⢕⢕⠀⠀⢀⢄⢀⠀⠀⠀⠄⠀⠀⠀⠀⠀⠑⠀⠀</a:t>
            </a:r>
            <a:br/>
            <a:r>
              <a:t>⣿⣿⣿⣿⣿⣿⢕⣾⣿⣿⡿⢕⢕⢕⢕⢕⢕⢕⢕⢝⣿⣇⢕⢕⢕⢝⢷⡕⢕⢕⢕⢕⢕⢕⢕⢝⢻⣿⣿⣿⣿⣿⣿⣿⣿⣿⣿⣿⣿⣿⣷⣿⣿⣿⣿⣿⣿⣿⣿⢿⢏⢕⢕⢕⢕⢕⢕⢕⢕⢕⢕⢕⢕⢕⢕⢕⠀⠕⢕⠀⠀⠀⠀⠀⠀⠀⠀⠀⢱⣅⠀⠕⠑⢔⢕⢕⢕⢕⢕⢕⢕⢕⢕⢕⢕⢕⢕⢕⢕⢕⢕⢕⢕⢕⢕⢕⢕⢕⢕⢕⢕⢕⢕⢕⢕⢕⢕⢕⢕⢕⢕⢕⢕⢕⢕⢕⢕⢕⢕⢕⢕⢕⢕⢕⢕⢕⢕⢕⢕⢕⢕⢕⢕⢕⢕⢕⢕⢕⢕⢕⠕⢕⢕⢕⢕⢕⢕⠀⠀⢕⢕⢕⢕⢕⢕⢕⠀⠀⠑⢕⢕⠀⠀⢕⢕⢕⢕⢕⢕⢕⢕⢕⢕⢕⢕⢕⢕⢕⢕⢕⢕⢕⢕⢕⢕⢕⢕⢕⢕⢕⢕⢕⢕⢕⢕⢕⢕⢕⢕⢕⢕⢕⢕⢕⠀⠀⢕⢕⢕⢕⠀⠀⠀⢔⠀⠁⢕⢕⢔⢄⠀</a:t>
            </a:r>
            <a:br/>
            <a:r>
              <a:t>⣿⣿⣿⣿⣿⢇⣽⣿⣿⡿⢕⢕⢕⢕⢕⢕⢕⢕⢕⢕⢸⣿⡕⢕⢕⢕⢕⢝⢧⢕⢕⢕⢕⢕⢕⢕⢕⢕⢝⢟⢿⣿⣿⣿⣿⣿⣿⣿⣿⣿⣿⣿⣿⣿⣿⢿⢟⢝⢕⢕⢕⢕⢕⢕⢕⢕⢕⢕⢕⢕⢕⢕⢕⢁⢕⢕⠀⠀⢕⠀⠀⠀⠀⠀⠀⠀⠀⠀⢅⠈⠁⠀⢕⢕⢕⢕⢕⢕⢕⢕⢕⢕⢕⢕⢕⢕⢕⢕⢕⢕⢕⢕⢕⢕⢕⢕⢕⢕⢕⢕⢕⢕⢕⢕⢕⢕⢕⢕⢕⢕⢕⢕⢕⢕⢕⢕⢕⢕⢕⢕⢕⢕⢕⢕⢕⢕⢕⢕⢕⢕⢕⢕⢕⢕⢕⢕⢕⢕⢕⢕⠀⢕⢕⢕⢕⢕⢕⠀⢄⢕⢕⢕⢕⢕⢕⢕⠀⠀⠀⢕⢕⠀⢔⢑⢕⢄⢕⢕⢕⢕⢕⠑⢑⢕⢕⢕⢕⢕⢕⢕⢕⢕⢕⢕⢕⢕⢕⢕⢕⢕⢕⢕⢕⢕⢕⢕⢕⢕⢕⢕⢕⢕⢕⢕⢀⢀⠀⠀⠀⠁⠀⠀⠀⢕⢕⠀⠀⠁⠑⠁⠀</a:t>
            </a:r>
            <a:br/>
            <a:r>
              <a:t>⣿⣿⣿⣿⡟⣼⣿⣿⡟⢕⢕⢕⢕⢕⢕⢕⢕⢕⢕⢕⢕⢜⢿⡕⢕⢕⢕⢕⢕⢕⢕⢕⢕⢕⢕⢕⢕⢕⢕⢕⢕⢕⢝⢟⢿⣿⣿⣿⣿⣿⣿⢿⢟⢝⢕⢕⢕⢕⢕⢕⢕⢕⢕⢕⢕⢕⢕⢕⢕⢕⢕⢕⢕⢕⠕⢕⢀⢄⢕⢀⠀⢀⢀⠀⠀⠀⠀⠀⠀⢕⠀⢕⢕⢕⢕⢕⢕⢕⢕⢕⢕⢕⢕⢕⢕⢕⢕⢕⢕⢕⢕⢕⢕⢕⢕⢕⢕⢕⢕⢕⢕⢕⢕⢕⢕⢕⢕⢕⢕⢕⢕⢕⢕⢕⢕⢕⢕⢕⢕⢕⢕⢕⢕⢕⢕⢕⢕⢕⢕⢕⢕⢕⢕⢕⢕⢕⠑⢕⢕⢕⠀⢕⢕⢕⢕⢕⢕⢔⢕⢕⢕⢑⢕⢕⢕⢕⠀⠀⠀⢕⢕⠀⢕⢕⢕⢕⠑⢕⢕⢕⠑⢀⢕⢕⢕⢕⢕⢕⢕⢕⢕⢕⢕⢕⢕⢕⢕⢕⢕⢕⢕⢕⢁⢕⢕⢕⢕⢕⢕⢕⢕⢕⢕⢕⢕⢕⢕⢕⢔⢔⠀⢄⠀⠀⢕⢕⢄⢄⢔⢔⠀</a:t>
            </a:r>
            <a:br/>
            <a:r>
              <a:t>⣿⣿⣿⡟⣼⣿⣿⢏⢕⢕⢕⢕⢕⢕⢕⢕⢕⢕⢕⢕⢕⢕⢕⢻⣕⢕⢅⢕⢕⢕⢕⢕⢕⢕⢕⢕⢕⢕⢕⢕⢕⢕⢕⢕⢕⢕⢜⢝⢝⢝⢕⢕⢕⢕⢕⢕⢕⢕⢕⢕⢕⢕⢕⢕⢕⢕⢕⢕⢕⢕⢕⢕⢕⢕⢔⢕⢔⢕⢕⢕⢕⢕⢔⢔⢄⢀⠀⠀⠀⠀⢕⢕⢕⢕⢕⢕⢕⢕⢕⢕⢕⢕⢕⢕⢕⢕⢕⢕⢔⢕⢕⢕⢕⢕⢕⢕⢕⢕⢕⢕⢕⢕⢕⢕⢕⢕⢕⢕⢕⢕⢕⢕⢕⢕⢕⢕⢕⢕⢕⢕⢕⢕⢕⢕⢕⢕⢕⢕⢕⢕⢕⢕⢕⢕⢕⢕⢔⠁⢕⢕⠀⢕⠀⠁⢕⢕⠑⢕⢕⢕⢕⢕⠁⢕⢕⢕⢕⠀⠀⠑⢕⠀⢕⢕⢕⢕⠀⠑⠑⠑⠀⢁⢁⢀⢄⢕⢕⢕⢕⢕⢕⢑⠕⢕⢕⢕⢕⢕⢕⢕⢕⢕⢕⠁⢕⠕⢕⢕⢕⢕⢕⢕⢕⢕⢕⢕⢕⢕⢕⢕⢕⢕⠀⠀⢕⢕⢕⢕⢕⢕⠀</a:t>
            </a:r>
            <a:br/>
            <a:r>
              <a:t>⣿⣿⡿⣸⣿⣿⢏⢕⢕⢕⢕⢕⢕⢕⢕⢕⢕⢕⢕⢕⢕⢕⡕⣕⢝⢧⢕⢕⢕⢕⢕⠑⠁⢕⢕⢕⢕⢕⢕⢕⢕⢕⢕⢕⢕⢕⣕⡵⢕⢕⢕⢕⢕⢕⢕⢕⢕⢕⢕⢕⢕⢕⢕⢕⢕⢕⢕⢕⢕⢕⢕⢕⢕⢕⢕⢕⢕⢕⢕⢕⢕⢕⢕⢕⢕⢕⢕⢄⠀⠀⠑⠕⠁⠁⠕⢕⢕⢕⢕⢕⢕⢕⢕⢕⢕⢕⢕⢕⢕⢕⢕⢕⢕⢕⢕⢕⢕⢕⢕⢕⢕⢕⢕⢕⢕⢕⢕⢕⢕⢕⢕⢕⢕⢕⢕⢕⢕⢕⢕⢕⢕⢕⢕⢕⢕⢕⢕⢕⢕⢕⢕⢕⢕⢕⢕⢕⠀⠀⢕⢕⠀⢕⠀⠀⢕⢕⢱⣷⣅⡱⢕⢕⢔⠑⢕⢕⢕⠀⠀⠀⠑⠀⢕⢕⢕⢕⢔⢄⠀⢄⢕⢕⢕⢕⢕⢕⢕⢕⢕⢕⢕⢕⢄⠑⢕⢕⢕⢕⢕⢕⢕⢕⢕⢀⠁⠀⢕⢕⢕⢕⢕⢕⢕⢕⢕⢕⢕⢕⢕⢕⢕⢕⢕⠀⠀⢕⢕⢕⢕⢕⠀</a:t>
            </a:r>
            <a:br/>
            <a:r>
              <a:t>⣿⡿⣽⣿⡿⢇⢕⢕⢕⢕⢕⢕⢕⢕⢕⢕⢕⢕⢕⢕⢕⣥⣧⢻⣷⣕⢕⡕⢕⠁⠀⠀⢕⢕⢕⢕⢕⢕⢕⣱⣵⣷⣷⣶⣾⣿⣿⡇⢕⢕⢕⢕⢕⢕⢕⢕⢕⢕⢕⢕⢕⢕⢕⢕⢕⢕⢕⢕⢕⣷⡜⢕⢕⢕⠕⢕⢕⢕⢕⢕⢕⢕⢕⢕⢕⢕⢕⢕⠀⠀⠀⠀⠀⠀⠀⢕⢕⢕⢕⢕⢕⢕⢕⢕⢕⢕⢕⢕⢕⢕⢕⢕⢕⢕⢕⢕⢕⢕⢕⢕⢕⢕⢕⢕⢕⢕⢕⢕⢕⢕⢕⢕⢕⢕⢕⢕⢕⢕⢕⢕⢕⢕⢕⢕⢕⢕⢕⢕⢕⢕⢕⢕⢕⢕⢕⢕⠀⠀⢕⢕⠀⢕⠀⠀⢕⠑⢁⢙⠙⠙⠑⠁⢐⢄⠁⢕⢕⠀⠀⠀⠀⢀⢑⣕⢕⢔⢅⢕⢀⢕⢕⢕⢕⢕⢕⢕⢕⢕⢕⢕⢕⢕⢕⢔⢄⠁⠑⢕⢕⢕⢕⢕⢕⢕⢄⠀⢕⢕⢕⢕⢕⢕⢕⢕⢕⢕⢕⢕⢕⢕⠑⢕⢕⢕⠀⢕⢕⢕⢕⢕⠀</a:t>
            </a:r>
            <a:br/>
            <a:r>
              <a:t>⡟⣼⣿⡿⢕⢕⢕⢕⢕⢕⢕⢕⢕⢕⢕⢕⢕⢕⢕⢕⢕⢻⣿⢘⣿⣿⣇⢕⠕⢔⠀⠀⢕⢕⢕⢕⢕⢑⣾⣿⣿⣿⣿⣿⣿⣿⡿⢕⠀⠑⢕⢕⢕⢕⢕⢕⢕⢕⢕⢕⢕⢑⢕⢕⢕⢕⢕⢕⢸⣾⡇⢕⢕⢕⠀⢄⢕⠑⠕⠕⢕⢕⢕⢕⠕⠕⠑⠁⠀⠀⠀⠀⠀⠀⠀⠕⢕⢕⢕⢕⢕⢕⢕⢕⢕⢕⢕⢕⢕⢕⢕⢕⢕⢕⢕⢕⢕⢕⢕⢕⢕⢕⢕⢕⢕⢕⢕⢕⢕⢕⢕⢕⢕⢕⢕⢕⢕⢕⢕⢕⢕⢕⢕⢕⢕⢕⢕⢕⢕⢕⢕⢕⢕⢕⢕⢕⠀⠀⢕⢕⠀⠁⠀⠀⢕⠀⢸⣿⢿⢷⠷⢷⣕⢄⠀⠁⢕⢀⠀⠀⠀⢕⣗⣵⣅⡁⢁⢈⢁⠀⢕⢕⢕⢕⢕⢕⢕⢕⠕⢕⢕⢕⢕⢕⢕⢔⢀⠀⠁⠕⢕⢕⢕⢕⢕⢕⢕⢕⢕⢕⢕⢕⠕⢁⢕⢕⢕⢕⢕⢕⠀⢕⢕⢕⢔⠀⢕⢕⢕⢕⠀</a:t>
            </a:r>
            <a:br/>
            <a:r>
              <a:t>⣾⣿⡟⢕⢕⢕⢕⢕⢕⢕⢕⢕⢕⢕⢕⢕⢕⢕⢕⢕⢕⢻⣿⢕⢿⣿⣿⡕⢄⠀⠑⠄⠑⢕⢕⢕⠕⣾⣿⣿⣿⣿⣿⣿⣿⣿⣿⡕⠀⠀⠀⠁⠑⢕⢕⢕⢕⢕⢕⢕⢕⢕⢑⢕⢕⢕⢕⢕⢕⢻⢇⢕⢕⢕⢀⢕⠕⠀⠀⠀⠀⠀⠀⠀⠀⠀⠀⣠⠔⠀⠀⠀⠀⠀⠀⠀⠀⢕⢕⢕⢕⢕⢕⢕⢕⢕⢕⢕⢕⢕⢕⢕⢕⢕⢕⢕⢕⢕⢕⢕⢕⢕⢕⢕⢕⢕⢕⢕⢕⢕⢕⢕⢕⢕⢕⢕⢕⢕⢕⢕⢕⢕⢕⢕⢕⢕⢕⢕⢕⢕⢕⢕⢕⢕⢕⠔⢔⠀⢕⢕⠀⠀⠀⢕⣇⠅⠄⠉⠛⠟⠻⠷⣧⣕⡄⠀⠀⢕⠀⠀⠀⢱⣿⣿⡿⢿⢟⢟⢟⢗⢅⢕⢕⠕⢕⢕⢅⠑⢔⠁⢕⢕⢕⢕⢕⢕⢕⢔⢀⠀⠁⠑⠕⢕⢕⢕⢕⢔⠁⠑⠕⠑⠀⠑⢅⢕⢕⢕⢕⢕⠀⢕⢕⢕⢕⢀⢕⢕⢕⢕⠀</a:t>
            </a:r>
            <a:br/>
            <a:r>
              <a:t>⡿⢏⢕⢕⢕⢕⢕⢕⢕⢕⢕⢕⢕⢕⢕⢕⢕⢕⢕⢕⢕⢜⢿⡇⢜⣿⣿⠧⢕⠀⠀⠀⠀⠕⢕⢕⢸⣿⣿⣿⣿⣿⣿⣿⣿⣿⣿⣇⢕⢄⠀⠀⠀⠀⠁⠕⢕⢕⢕⢕⢕⢕⠀⠁⠑⢕⢕⢕⢕⠋⠑⠅⠁⠑⠕⠑⠀⠀⠀⠀⠀⠀⠀⠀⠀⢀⠔⡱⠕⠀⠀⠀⠀⠀⠀⠀⢄⢕⢕⢕⢕⢕⢕⢕⢕⢕⢕⢕⢕⢕⢕⢕⢕⢕⢕⢕⢕⢕⢕⢕⢕⢕⢕⢕⢕⢕⢕⢕⢕⢕⢕⢕⢕⢕⢕⢕⢕⢕⢕⢕⢕⢕⢕⢕⢕⢕⢕⢕⢕⢕⢕⢕⢕⢕⠕⢔⠑⠀⠀⢕⠀⠀⠀⠨⠔⠀⠀⠄⠐⢀⠀⠀⠁⠝⣿⣇⠀⠀⢄⠀⠀⢸⣿⣿⣷⣿⣿⢿⠟⠟⠗⠔⠕⢄⠁⢕⢕⢕⢄⠑⠄⠁⠕⢕⠕⢕⢕⢕⢕⢔⠀⠀⠀⠀⠁⠑⠑⠐⠀⠀⠀⠀⢄⢕⢕⢕⢕⢕⢕⢕⢕⢕⢕⢕⢕⢕⠀⢕⢕⢕⠀</a:t>
            </a:r>
            <a:br/>
            <a:r>
              <a:t>⢕⢕⢕⢕⢕⢕⢕⢕⢕⢕⢕⢕⢕⢕⢕⢕⢕⢕⢕⢕⢕⢕⢜⢕⢕⢜⢇⢔⢕⢔⠀⠀⠀⠀⢕⢡⣿⣿⣿⣿⣿⣿⣿⣿⣿⣿⣿⣿⡕⢕⢔⠀⠀⠀⠀⠀⠁⢕⢑⢕⢕⢕⢀⢀⢐⠑⠑⠑⢀⢕⢕⢕⠑⠐⠔⢕⠀⠀⠀⠀⠀⠀⠀⢀⣁⣜⡝⠃⠀⠀⠀⠀⠀⠀⠀⠀⠀⢕⢕⢕⢕⢕⢕⢕⢕⢕⢕⢕⢕⢕⢕⢕⢕⢕⢕⢕⢕⢕⢕⢕⢕⢕⢕⢕⢕⢕⢕⢕⢕⢕⢕⢕⢕⢕⢕⢕⢕⢕⢕⢕⢕⢕⢕⢕⢕⢕⢕⢕⢕⢕⢕⢕⢕⢕⢁⢔⠑⠀⠀⢕⠀⠀⠀⠑⠀⠀⢕⢵⡧⠁⠀⠀⠀⢄⢜⣿⡇⠀⠀⠀⠀⢸⣿⣿⣿⢝⠁⢀⠀⠀⠀⢀⠀⠑⢄⠀⠑⢕⢕⢕⢄⠁⠀⢀⠑⠔⢅⠕⠕⢕⢕⢄⠀⠀⠀⠄⢄⠄⠀⠀⠀⢕⢕⢕⢕⢕⢕⢕⢕⢕⠕⢕⢕⢕⢕⢕⢕⢕⢕⢕⠀</a:t>
            </a:r>
            <a:br/>
            <a:r>
              <a:t>⢕⢕⢕⢕⢕⢕⢕⢕⢕⢕⢕⢕⢕⢕⢕⢕⢕⢕⢕⢕⢕⢕⢕⢕⢕⢕⢕⢕⢕⢕⢀⠀⠀⠀⠀⠔⣿⣿⣿⣿⣿⣿⣿⣿⣿⣿⣿⣿⣿⣧⡕⠀⠀⠀⠀⠀⠀⠀⠕⢕⢕⢕⢕⢕⢕⠀⢔⢄⢀⠀⠀⠀⠕⠕⠀⠐⢕⠀⠀⠀⠀⠀⠀⠔⠕⠑⠀⠀⠀⠀⠀⠀⠀⠀⠀⢔⢕⢕⢕⢕⢕⢕⢕⢕⢕⢕⢕⢕⢕⢕⢕⢕⢕⢕⢕⢕⢕⢕⢕⢕⢕⢕⢕⢕⢕⢕⢕⢕⢕⢕⢕⢕⢕⢕⢕⢕⢕⢕⢕⢕⢕⢕⢕⢕⢕⢕⢕⢕⢕⢕⢕⢕⢕⢕⢕⢕⠀⠀⠀⠀⠀⠀⢔⢇⠀⢕⢕⠀⢅⢀⢀⠄⠀⣸⣷⣿⣿⢄⠀⢀⠀⢕⣿⣿⣗⣵⣧⡷⣷⡧⠀⠀⠁⠀⠁⠔⢀⠀⠑⠕⢕⢕⢔⢀⠁⠐⢄⢄⢁⢀⢀⢅⢅⢔⢀⠐⢁⢀⠀⠀⢄⢕⢕⢕⢕⢕⢕⢕⢕⢕⢀⢕⢕⢕⢕⢕⢕⢕⢕⢕⠀</a:t>
            </a:r>
            <a:br/>
            <a:r>
              <a:t>⣷⣵⣾⣿⣿⣿⣿⣿⣿⣿⣿⣿⣿⣿⣿⣷⣵⣵⣕⢕⢕⢕⢸⣿⣷⡕⣕⢹⣵⣮⣧⡄⢀⢀⢀⢀⢘⢿⣟⣻⡿⢿⣿⣿⣿⣿⣿⣿⣿⣿⣗⡔⠀⠀⠀⠀⠀⠀⠀⢕⢕⢕⢕⢕⢕⠀⠕⠕⠀⠀⠀⠀⠀⠀⠀⠀⠀⠕⠀⠀⠀⠀⠀⠀⠀⠀⠀⠀⠀⠀⠀⠀⠀⢀⢄⢕⢕⢕⢕⢕⢕⢕⢕⢕⢕⢕⢕⢕⢕⢕⢕⢕⢕⢕⢕⢕⢕⢕⢕⢕⢕⢕⢕⢕⢕⢕⢕⢕⢕⢕⢕⢕⢕⢕⢕⢕⢕⢕⢕⢕⢕⢕⢕⢕⢕⢕⢕⢕⢕⢕⢕⢕⢕⢕⢕⠁⠀⠀⠀⠀⠀⠀⠀⣿⣧⣕⣿⣧⢕⢟⢕⠁⣰⣿⣿⣿⣿⡕⠀⣕⠀⢱⣿⣿⣿⣿⣿⡇⠀⢔⢀⠀⢀⠐⠀⢐⣕⢕⠀⠀⠁⠑⠕⢕⢔⠄⠀⠁⠑⠑⠑⠑⠑⠁⠁⠀⠀⠁⠑⠔⠕⢕⢕⢕⢕⢕⢕⠀⢕⢕⢕⢕⢕⢕⢕⢕⢕⠀⢕⢕⠀</a:t>
            </a:r>
            <a:br/>
            <a:r>
              <a:t>⣿⣿⣿⣿⣿⣿⣿⣿⣿⣿⣿⣿⣿⣿⣿⣿⣿⣿⣿⣷⢡⠕⢔⣿⣿⣿⡹⣧⡹⣿⣿⣷⡕⢕⢕⢕⢕⢜⢿⣿⣿⣿⣿⣿⣿⣿⣿⣿⣿⣿⣿⢕⢕⠀⠀⠀⢀⠀⠀⠀⢕⢕⢕⢕⢕⢄⢀⠀⠀⠀⠀⠀⠀⠀⠀⠀⠀⠀⠀⠀⠀⠀⠀⠀⠀⠀⢠⢀⠀⢀⢀⢕⢕⢕⢕⢕⢕⢕⢕⢕⢕⢕⢕⢕⢕⢕⢕⢕⢕⢕⢕⢕⢕⢕⢕⢕⢕⢕⢕⢕⢕⢕⢕⢕⢕⢕⢕⢕⢕⢕⢕⢕⢕⢕⢕⢕⢕⢕⢕⢕⢕⢕⢕⢕⢕⢕⢕⢕⢕⢕⢕⢕⢕⢕⠁⠀⠀⠀⠀⠀⠀⠀⠀⢜⢯⢛⢟⢿⣷⣧⣴⣾⣿⣿⣿⣿⡿⠑⢰⣿⣠⣾⣿⣿⣿⣿⣿⣿⣄⢕⢻⢝⢕⢂⣰⣿⣿⡟⢀⣠⣴⡄⠀⠀⠀⠁⠀⠀⠀⠀⠀⠀⠀⠀⠀⠀⠀⠀⠀⠀⠀⠀⠁⢁⢁⢕⢕⠀⢕⢕⢕⢕⢕⢕⢕⢕⢕⠀⢕⢕⠀</a:t>
            </a:r>
            <a:br/>
            <a:r>
              <a:t>⣿⣿⣿⣿⣿⣿⣿⣿⣿⣿⣿⣿⣿⣿⣿⣿⣿⣿⣿⣿⣷⣧⣮⡜⣿⣿⣇⣻⣿⣿⣯⢿⣷⡕⢕⢕⢕⢕⢜⢿⣿⣿⣿⣿⣿⣿⣿⣿⣿⣿⣿⢕⢕⠔⢀⢔⠀⠀⠀⠀⠁⢕⢕⢕⠑⠑⠑⠀⠀⢄⢀⠀⠀⠀⠀⠀⠀⠀⠀⠀⠀⠀⠀⠀⠀⠑⢸⢕⢕⢕⢕⢕⢕⢕⢕⢕⢕⢕⢕⢕⢕⢕⢕⢕⢕⢕⢕⢕⢕⢕⢕⢕⢕⢕⢕⢕⢕⢕⢕⢕⢕⢕⢕⢕⢕⢕⢕⢕⢕⢕⢕⢕⢕⢕⢕⢕⢕⢕⢕⢕⢕⢕⢕⢕⢕⢕⢕⢕⢕⢕⢕⢕⢕⢄⢄⢄⢔⢕⢓⢄⠀⠀⠀⢜⢔⢕⢕⢕⢜⢝⢙⣿⣿⣿⣿⣅⣤⣵⣿⣿⣿⣿⣿⣿⣿⣿⣿⣿⣿⣷⣧⣵⣴⣾⣿⣿⣿⣶⣾⣿⣿⣿⣷⣦⣄⢀⠀⠀⠀⠀⠑⠕⢕⢔⢔⢄⢔⢔⢔⢔⢔⢔⢕⢕⢕⢕⢕⠀⢕⢕⢕⢕⢕⢕⢕⢕⢕⢀⢕⢕⠀</a:t>
            </a:r>
            <a:br/>
            <a:r>
              <a:t>⣿⣿⣿⣿⣿⣿⣿⣿⣿⣿⣿⣿⣿⣿⣿⣿⣿⣿⣿⣿⣿⣿⣿⣿⡼⣿⣿⡗⣿⣿⣿⣯⢻⣿⡕⢕⢕⢕⢕⢕⢻⣿⣿⣿⣿⣿⣿⣿⣿⣿⡇⢕⢕⢄⢕⠁⠀⠀⠀⠀⠀⠑⢕⠁⠀⠀⠀⠀⠕⠑⠁⠀⠀⠀⢄⠀⠀⠀⠀⠀⠀⠀⠀⠀⠀⠀⢸⢕⢕⢕⢕⢕⢕⢕⢕⢕⢕⢕⢕⢕⢕⢕⢕⢕⢕⢕⢕⢕⢕⢕⢕⢕⢕⢕⢕⢕⢕⢕⢕⢕⢕⢕⢕⢕⢕⢕⢕⢕⢕⢕⢕⢕⢕⢕⢕⢕⢕⢕⢕⢕⢕⢕⢕⢕⢕⢕⢕⢕⢕⢕⢕⢕⢕⢕⢕⢕⢕⣥⣵⣦⡀⠀⠀⠀⢕⢕⢕⢕⢕⢕⢕⢻⣿⣿⣿⣿⣿⣿⣿⣿⣿⣿⣿⣿⣿⣿⣿⣿⢿⢟⢝⢝⢝⢟⢟⢇⢝⢻⢯⣿⣿⣿⣿⣿⣿⡿⠁⠀⢄⢄⢄⢄⢀⢅⢕⢕⢕⢕⢕⢕⢕⢕⢕⢕⢕⢕⠀⠀⢕⢕⢕⢕⢕⢕⢕⢕⢕⢕⢕⢕⠀</a:t>
            </a:r>
            <a:br/>
            <a:r>
              <a:t>⣿⣿⣿⣿⣿⣿⣿⣿⣿⣿⣿⣿⣿⣿⣿⣿⣿⣿⣿⣿⣿⣿⣿⣿⡇⢜⣿⣷⣿⣿⣿⣿⣷⡻⣿⣇⢕⢕⢕⢕⢕⢻⣿⣿⣿⣿⣿⣿⣿⣿⢇⢕⠑⠁⠀⠀⠀⠀⠀⠀⠀⠀⠁⠀⠀⠀⠀⠀⢀⢀⠀⠀⠀⠀⢕⠀⠀⠀⢕⢔⢀⠀⠀⠀⠀⠀⠘⢕⢕⢕⢕⢕⢕⢕⢕⢕⢕⢕⢕⢕⢕⢕⢕⢕⢕⢕⢕⢕⢕⢕⢕⢕⢕⢕⢕⢕⢕⢕⢕⢕⢕⢕⢕⢕⢕⢕⢕⢕⢕⢕⢕⢕⢕⢕⢕⢕⢕⢕⢕⢕⢕⢕⢕⢕⢕⢕⢕⢕⢕⢕⢕⢕⢕⢕⢕⢕⢕⣵⣷⣿⣷⣄⠀⠐⢔⢕⢕⢕⢕⠕⣠⣿⣿⣿⣿⢿⣿⣿⣿⣿⣿⣿⣿⣿⣿⣿⣿⢏⢕⢕⢕⢕⢕⢕⢕⢕⢕⢕⢕⢙⣿⣿⣿⣿⡟⠑⠀⢄⢕⢕⢕⢕⢕⢕⢕⢕⢕⢕⢕⢕⢕⢕⢕⢕⢕⢕⠀⠀⢕⢕⢔⢕⢕⢕⢕⢕⠑⢕⢕⠕⠀</a:t>
            </a:r>
            <a:br/>
            <a:r>
              <a:t>⣿⣿⣿⣷⣻⢿⡻⠿⣿⣿⣿⣿⣿⣿⣿⣿⣿⣿⣿⣿⣿⣿⣿⣿⡇⢕⢜⢿⣿⣿⣿⣿⣿⣿⣿⣿⣇⢕⢕⢕⢕⢕⢻⣿⣿⣿⣿⣿⣿⡿⢕⠁⠀⠀⠀⠀⠀⠀⠀⠀⠀⢀⢔⠁⠀⠀⠀⢕⢕⠑⠀⢀⠀⠀⠀⠀⠀⠀⢕⢕⢕⢔⠀⠀⠀⠀⠀⠑⢕⢕⢕⢕⢕⢕⢕⢕⢕⢕⢕⢕⢕⢕⢕⢕⢕⢕⢕⢕⢕⢕⢕⢕⢕⢕⢕⢕⢕⢕⢕⢕⢕⢕⢕⢕⢕⢕⢕⢕⢕⢕⢕⢕⢕⢕⢕⢕⢕⢕⢕⢕⢕⢕⢕⢕⢕⢕⢕⢕⢕⢕⢕⢕⢕⢕⢕⢕⠝⢍⢝⢿⣿⣿⣷⣄⢕⣕⣑⣱⣵⣾⣿⣿⣿⣿⣯⢸⣿⣿⣿⣿⣿⣿⣿⣿⣿⣿⣿⡕⢕⢕⢕⢕⢕⢕⢕⢕⢕⢕⠕⣼⣿⣿⣿⡟⢁⢔⢔⢕⢕⢕⢕⢕⢕⣕⡕⢕⢕⢕⢕⢕⢕⢕⢕⢕⢕⠕⠀⠀⢕⢕⠕⢕⢕⢕⢕⢕⢄⢕⢁⠀⠀</a:t>
            </a:r>
            <a:br/>
            <a:r>
              <a:t>⣿⣿⣿⣿⣿⣿⣷⣥⢄⡏⢛⠿⣿⣿⣿⣿⣿⣿⣿⣿⣿⣿⣿⣿⢕⢕⢕⢕⢹⣿⣿⣿⣿⣿⣿⣿⣿⣕⢕⢕⢕⢕⢕⢹⣿⣿⡿⢟⢟⢇⠀⠀⠀⠀⠀⠀⠀⠀⠀⠀⢄⢕⢕⢰⢄⢀⢀⠀⢁⠀⠀⠀⠀⢄⣔⣔⣔⣔⣷⣧⡕⢕⢕⢀⠀⠀⠀⠀⢕⢕⢕⢕⢕⢕⢕⢕⢕⢕⢕⢕⢕⢕⢕⢕⢕⢕⢕⢕⢕⢕⢕⢕⢕⢕⢕⢕⢕⢕⢕⢕⢕⢕⢕⢕⢕⢕⢕⢕⢕⢕⢕⢕⢕⢕⢕⢕⢕⢕⢕⢕⢕⢕⢕⢕⢕⢕⢕⢕⢕⢕⢕⢕⢕⢕⢕⢕⠕⠀⠁⠀⠹⢿⣿⣿⢨⣿⣿⣿⣿⣿⣿⣿⣿⣿⣿⣿⣿⣿⣿⣿⣿⣿⣿⣿⣿⣿⣿⣿⣧⣕⢕⢕⢕⢕⢕⢕⢕⣱⣼⣿⣿⣿⣿⡇⢕⢕⢕⢕⢕⢱⣜⡾⢿⢟⠕⠑⢕⢕⢕⢕⢕⢕⢕⢕⢕⠀⠀⠀⢕⢕⢔⢕⢕⢕⢕⠀⠕⢁⢕⢑⠀</a:t>
            </a:r>
            <a:br/>
            <a:r>
              <a:t>⣿⣿⣿⣿⣿⣿⣿⣿⣯⣕⣣⢕⣆⠙⢿⣿⣿⣿⣿⣿⣿⣿⣿⡿⢕⢕⢕⢕⢕⢜⢿⣿⣿⣿⣿⣿⣿⣿⡳⢷⢵⢵⢵⢕⢹⢕⢕⣵⣵⢕⠀⠀⠀⠀⠀⠀⠀⠀⠀⠀⠕⢕⢑⢕⢕⢕⢜⢕⢕⠀⠀⢀⠀⢡⣿⣿⣿⡿⢏⡵⣱⣕⡕⢕⠁⠐⠀⠑⡕⢕⢕⢕⢕⢕⢕⢕⢕⢕⢕⢕⢕⢕⢕⢕⢕⢕⢕⢕⢕⢕⢕⢕⢕⢕⢕⢕⢕⢕⢕⢕⢕⢕⢕⢕⢕⢕⢕⢕⢕⢕⢕⢕⢕⢕⢕⢕⢕⢕⢕⢕⢕⢕⢕⢕⢕⢕⢕⢕⢕⢕⢕⢕⢕⢕⢕⠑⠀⠀⠀⢀⣵⡧⢝⢿⡇⢿⣿⣿⣿⢿⣿⣿⣿⣿⣿⣿⣿⣿⣿⣿⣿⣿⣿⣿⣿⣿⣿⣿⣿⣿⣿⣷⣷⣷⣷⣷⣿⣿⣿⣿⣿⣿⡕⢕⢕⢕⠕⠕⠕⠕⠜⢑⢅⠔⠀⢕⢕⢕⢕⢕⢕⢕⢕⢕⠕⠀⠀⠀⢕⢕⠁⢕⢕⠕⠀⢁⢔⢕⠀⠁⠀</a:t>
            </a:r>
            <a:br/>
            <a:r>
              <a:t>⣿⣿⣿⣿⣿⣿⣿⣿⣿⣿⣿⣿⣾⣧⣨⣤⢟⣿⣿⣿⣿⣿⣿⡇⢕⢕⢕⢕⢕⢕⢕⢻⣿⣿⣿⣿⣿⣿⣇⢕⢕⢕⢕⢕⢕⢕⣾⣿⢇⠕⠀⠀⠀⠀⠀⠀⠀⠀⠀⠀⢑⢑⢑⠑⢑⢑⢑⢑⢑⠀⢀⢔⢄⠐⢿⣿⣶⣧⣴⣿⣿⣿⡧⢕⠀⠀⠀⠀⢹⡕⢕⢕⢕⢕⢕⢕⢕⢕⢕⢕⢕⢕⢕⢕⢕⢕⢕⢕⢕⢕⢕⢕⢕⢕⢕⢕⢕⢕⢕⢕⢕⢕⢕⢕⢕⢕⢕⢕⢕⢕⢕⢕⢕⢕⢕⢕⢕⢕⢕⢕⢕⢕⢕⢕⢕⢕⢕⢕⢕⢕⢕⢕⢕⢕⠑⠀⠀⠀⢄⢕⣿⢇⢇⢕⣧⠜⢿⢟⢏⣼⣿⣿⣿⣿⣿⣿⣿⣿⣿⣿⣿⣿⣿⣿⣿⣿⣿⣿⣿⣿⣿⣿⣿⣿⣿⣿⣿⣿⣿⣿⡿⢝⢕⢕⠑⠀⠀⠀⠀⠀⢔⢕⢕⠀⢄⢕⢕⢕⢕⢕⢕⢕⢕⢕⠀⠀⠀⠀⢕⢕⠀⠀⢀⢄⢕⢕⠕⠀⠀⠀⠀</a:t>
            </a:r>
            <a:br/>
            <a:r>
              <a:t>⣿⣿⣿⣿⣿⣿⣿⣿⣿⣿⣿⣿⣿⣿⣿⣿⣿⣿⣿⣿⣿⣿⣿⡕⢕⢕⢕⢕⢕⢕⠕⢕⢹⣿⣿⣿⣿⣿⣿⢕⢕⢕⢕⢕⢕⢕⢹⣿⠕⠀⢀⠀⢀⢄⢔⢔⢄⠀⠀⠀⢕⢕⢕⢕⠕⠕⠕⢕⢕⢕⢕⢕⠁⠀⢸⣿⣿⣿⣿⣿⣿⣿⡯⢕⠀⠀⠀⠀⠑⢕⢕⢕⢕⢕⢕⢕⢕⢕⢕⢕⢕⢕⢕⢕⢕⢕⢕⢕⢕⢕⢕⢕⢕⢕⢕⢕⢕⢕⢕⢕⢕⢕⢕⢕⢕⢕⢕⢕⢕⢕⢕⢕⢕⢕⢕⢕⢕⢕⢕⢕⢕⢕⢕⢕⢕⢕⢕⢕⢕⢕⢕⢕⢕⠁⠀⠀⠀⢄⢕⢑⣹⢕⣱⢞⢇⢕⢕⠕⣴⣿⣿⣿⣿⣿⡿⢑⢔⢌⠻⣿⣿⣿⣿⣿⣿⣿⣿⣿⣿⣿⣿⣿⣿⣿⣿⣿⣿⣿⡿⢏⢕⢕⠕⠁⠀⠀⠀⠀⠀⢕⢕⢕⠀⢄⢕⢕⢕⢕⢕⢕⢕⢕⢕⠑⠀⠀⠀⠀⢕⢕⠀⠀⠀⢕⠕⠁⠀⠀⠀⢄⠀</a:t>
            </a:r>
            <a:br/>
            <a:r>
              <a:t>⣿⣿⣿⣿⣿⣿⣿⣿⣿⣿⣿⣿⣿⣿⣿⣿⣿⣿⣿⣿⣿⣿⣿⣿⣷⣶⣧⣥⣥⣕⣑⣑⣕⣿⣿⣿⣿⣿⣿⡇⢕⢕⢕⢕⢕⢕⢕⡟⠁⠁⠀⠐⠕⠑⠑⠑⠁⠀⠀⠀⠑⠑⠑⠀⠀⠀⠀⠁⢕⢕⢕⠁⠀⢕⢕⢝⢽⢟⣛⣹⣽⣷⣷⡇⢕⠀⠀⠀⠀⠀⢕⢕⢕⢕⢕⢕⢕⢕⢕⢕⢕⢕⢕⢕⢕⢕⢕⢕⢕⢕⢕⢕⢕⢕⢕⢕⢕⢕⢕⢕⢕⢕⢕⢕⢕⢕⢕⢕⢕⢕⢕⢕⢕⢕⢕⢕⢕⢕⢕⢕⢕⢕⢕⢕⢕⢕⢕⢕⢕⢕⢕⢕⠁⠀⠀⠀⣰⣧⣕⣵⣿⡿⢕⢕⢕⢕⢕⢜⢿⣿⣿⣿⣿⣿⣿⣕⣕⣕⣥⣾⣿⣿⣿⣿⣿⣿⣿⣿⣿⣿⣿⣿⣿⣿⣿⣻⢯⢝⢕⢕⢑⠁⢀⠀⠀⠀⢀⠀⢕⢕⢕⠑⢀⢕⢕⢕⢕⢕⢕⢕⢕⢕⠁⠀⠀⠀⠀⠀⢕⢕⠀⠀⠀⠀⠀⢀⢀⢄⢕⢕⠀</a:t>
            </a:r>
            <a:br/>
            <a:r>
              <a:t>⣿⣿⣿⣿⣿⣿⣿⣿⣿⣿⣿⣿⣿⣿⣿⣿⣿⣿⣿⣿⣿⣿⣿⣿⣿⣿⣿⣿⣿⣿⣿⣿⣿⣿⣿⣿⣿⣿⣿⣷⣕⢕⠕⢕⠕⠳⡕⠔⠀⠀⢕⢕⢕⢕⢕⢕⢕⢕⢕⢕⢕⢕⢕⢕⢕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⠑⢕⢕⢕⢕⢕⢅⠝⣿⣿⣿⣿⣿⣿⣿⣿⣿⣿⣿⣿⣿⣿⣿⣿⣿⣿⣿⣿⣿⣿⣟⢻⢝⢕⢕⢕⢅⢕⢕⠀⠀⠀⠀⢄⠔⢕⢕⢕⢕⠀⢕⢕⢕⢕⢕⢕⢕⢕⠕⠀⠀⠀⠀⠀⠀⠀⢕⢕⠀⠀⠀⠀⢕⢕⢕⢕⢕⢕⠀</a:t>
            </a:r>
            <a:br/>
            <a:r>
              <a:t>⣿⣿⣿⣿⣿⣿⣿⣿⣿⣿⣿⣿⣿⣿⣿⣿⣿⣿⣿⣿⣿⣿⣿⣿⣿⣿⣿⣿⣿⣿⣿⣿⣿⣿⣿⣿⣿⣿⣿⣿⣿⣿⣷⣷⣷⣿⣷⢄⢔⢕⢕⢕⢕⢕⢕⢕⢕⢕⢕⢕⢕⢕⢕⢕⢕⠀⠀⠀⠀⠀⠀⠀⢕⢕⢕⢕⢕⢕⢕⢕⢕⢕⢑⢑⠁⠀⠀⠀⢄⢕⢕⢕⢕⢕⢕⢕⢕⢕⢕⢕⢕⢕⢕⢕⢕⢕⢕⢕⢕⢕⢕⢕⢕⢕⢕⢕⢕⢕⢕⢕⢕⢕⢕⢕⢕⢕⢕⢕⢕⢕⢕⢕⢕⢕⢕⢕⢕⢕⢕⢕⢕⢕⢕⢕⢕⢕⢕⢕⢕⢕⠕⠀⠀⠀⣱⡏⢕⢕⢕⢕⠀⠀⢕⢕⢕⢕⢕⢕⢕⢕⢕⢝⢿⢿⣿⣿⣿⣿⣿⣿⣿⣿⣿⣿⣿⣿⣿⣿⡿⡟⢫⢕⢕⢕⢕⢕⢕⢑⢕⢕⢕⠀⠀⢐⢄⢕⢕⢕⢕⢕⠀⢔⢕⢕⢕⢕⢕⢕⢕⠑⠀⠀⠀⠀⠀⠀⠀⠀⢕⢕⠔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⢔⢕⢕⢕⢕⢕⢕⢕⢕⢕⢕⢕⢝⢿⣿⣿⣿⣿⣿⣿⣿⣿⣿⡿⢟⢟⢇⢑⢕⢕⢕⢕⢕⢕⢕⢕⢕⢕⢕⢕⠀⢕⢕⢕⢕⢕⢕⢕⢕⠀⢕⢕⢕⢕⢕⢅⠕⠁⠀⠀⠀⠀⠀⠀⠀⠀⠀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⢕⢕⢕⢕⢕⢕⢕⢕⢕⢕⢕⢕⠕⠀⢕⢕⢛⢫⢆⢇⢆⢕⢅⢕⢕⢕⢕⢕⢕⢕⢕⢕⢕⢕⢕⢑⠕⢕⢕⢕⢔⢕⢕⢕⢕⢕⢕⢕⠁⢕⢕⢕⢕⢕⢅⠑⠀⠀⠀⠀⠀⠀⠀⠀⠀⠀⠀⠑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⢑⠀⢕⢕⢕⢕⢕⢕⢕⢕⢕⢕⢕⢕⠀⠀⠁⢕⢕⢕⢕⢕⢕⢕⢕⢕⢕⢕⢕⢕⢕⢕⢕⢕⢕⢕⢕⢕⢔⠁⢕⢅⢕⢕⢕⢕⢕⢕⢕⢀⢄⢕⢕⢕⢕⠀⠀⠀⠀⠀⠀⠀⠀⠀⠀⠀⠀⠀⠐⢐⢕⢕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⢕⢕⢕⠅⠁⠄⠔⠀⢀⠕⠕⠑⢐⢔⢕⢕⢕⢕⢕⠔⠕⢕⢕⢕⢕⢕⢕⢕⢕⢕⢕⢕⢔⠀⠀⠁⢕⢕⢕⢕⢕⢕⢕⢕⢕⢕⢕⢕⢕⢕⢕⢕⢕⢕⢕⢕⠕⠀⠁⢕⢕⢕⢕⢕⢕⢕⢕⢕⢕⢕⢕⢕⠁⢄⢄⠀⠀⠀⠀⠀⠀⠀⠀⠀⠀⠀⠀⠁⢕⢕⢑⢕⢕⢕⢕⢕⢕⢕⢕⠀</a:t>
            </a:r>
            <a:br/>
            <a:r>
              <a:t>⣿⣿⣿⣿⣿⣿⣿⣿⢿⢿⢿⢿⢿⢿⢿⢿⢿⢿⢿⢿⢿⢿⢿⢿⢿⢿⢿⢟⢟⢟⢟⢟⢟⢟⢟⢟⢟⢟⢖⢔⢔⠖⠖⠖⠞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⠑⠀⠄⠐⠐⢀⠀⢕⢕⢕⢔⢕⢕⢕⢕⠑⠑⢑⢀⠀⢕⢕⢕⢕⢕⢕⢕⢕⢕⢕⢕⢕⠀⠀⠀⠀⠁⠕⢕⢕⢕⢕⢕⢕⢕⢕⢕⢕⢕⢕⢕⢕⢕⠕⠑⠀⠀⠀⠁⢕⢕⢕⢕⢕⢕⢕⢕⢕⢕⠑⠀⠀⠑⠀⠀⠀⠀⠀⠀⠀⠀⠀⠀⠀⠀⠀⠀⠀⠕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⠀⠀⠀⢔⢕⢕⢕⢕⢕⢕⢕⢕⢕⢄⢕⢕⠀⢕⠅⢕⢕⢕⢕⢕⢕⢕⢕⢕⢕⠀⠀⠀⠀⠀⠀⢄⢕⢕⠕⢕⢕⢕⢕⢕⢕⢕⢕⢕⢕⢕⢕⢕⢕⢕⢕⢕⢕⢕⢕⢕⢕⢕⢕⢕⢕⢕⠀⠀⠀⠀⠀⠀⠀⠀⠀⠀⠀⢐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⠁⠀⠀⠀⠀⠀⠀⠀⠀⠀⠀⠀⠀⠀⠀⠀⠀⠀⠀⠀⠀⠁⠁⠁⠑⠑⠑⠕⠕⠕⠕⢕⢕⢕⢕⢕⢕⢕⢕⢕⢕⢕⢕⢕⢕⢕⢕⢕⢕⢕⢕⢕⢕⢕⢕⢕⢕⢕⢕⢕⢅⢀⢄⢁⢁⠀⠀⢕⢕⢕⢕⢕⢕⢕⢕⢕⢕⢕⢁⢕⢀⢕⢄⢕⢕⢕⢕⢕⢕⠕⣷⣧⡕⢀⠀⢀⠀⠀⢄⣱⡷⢟⢡⢣⢕⢕⢜⢝⢝⢍⢇⢇⢕⢔⢕⢕⠑⠑⠁⢕⢕⢕⢕⠑⢕⢕⢀⢕⢕⠑⢄⢔⠐⠀⠀⠀⢔⢕⢄⢄⢔⢕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⠀⠀⢰⢕⢕⢱⣷⡗⡇⢑⢕⢕⢱⣕⡄⢕⡑⢑⢑⢕⠁⢕⢕⢕⢕⢕⢜⢜⢕⢕⢕⣕⢕⢞⣝⣕⣑⣵⣕⢕⢕⢜⢝⢕⢣⢕⢕⢕⠕⠕⢕⢕⢕⢔⢔⢑⠕⢅⢑⠀⢕⢕⢕⢕⢕⢔⢑⢕⢔⢄⢄⢄⢔⢕⢔⢕⢕⢕⠕⠑⠕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⣄⣄⣀⢀⣀⣄⣄⣄⣄⣄⣄⣄⣄⣄⣄⣄⣄⣄⣄⣄⣄⣄⢄⢄⣰⣵⣵⣥⡕⠑⠑⠕⠕⠕⢕⢕⢕⢕⢕⢕⢕⢕⢕⢔⢕⢕⢕⢕⠱⣾⡟⢑⢕⢅⢕⢕⣾⡷⢕⢕⢇⢕⢕⠑⠀⢕⢕⢕⢕⢕⢕⢕⣱⡷⢟⣵⣾⢟⢟⢟⢏⢕⢕⢕⢕⢕⢕⢕⢕⢕⢕⢕⠔⠀⠀⠁⠑⠕⠕⠕⢕⢕⢔⢕⢕⠁⢕⢕⢕⢕⢕⢕⢕⢕⢕⢕⢕⢕⢕⢔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⣻⣯⣿⣏⣸⣷⣿⣽⣵⣷⢕⣿⣿⣧⣼⣿⣷⣵⣿⢻⣿⣿⣧⡇⢇⢕⣱⣷⣷⣤⣿⣷⣾⣷⣧⢄⢄⢹⣿⣿⣿⣧⢔⢄⢀⢀⢀⠀⢀⠀⠀⠁⠁⠁⠁⠁⠅⠕⠕⢕⢕⢸⣿⡇⢕⢕⢕⢕⢕⣿⢗⢕⢕⢱⢕⢕⠀⠀⠕⢕⢕⢕⢕⣱⣾⣵⣮⣟⡝⠕⢅⢕⢕⢕⢕⢕⢕⢁⢕⠕⢕⢕⢕⢕⢕⢕⢔⢀⢀⢀⠀⢕⢕⢕⢕⢕⠕⠑⠀⢕⢕⢕⢕⢕⢕⢕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⣴⣔⣔⣔⡔⢔⢔⢕⢔⢔⢕⢕⢅⢕⢕⢑⢕⢻⠇⢕⢕⢰⡕⢕⢀⠀⠀⢕⢕⣱⣾⣿⣿⢟⢝⢕⢕⢱⡅⡔⢕⢕⢕⢕⢕⢕⢕⢜⢕⢕⢕⢕⢕⢕⢕⢕⢕⢕⢔⢕⢕⢕⢕⢕⢔⠄⠀⢕⢕⢕⢕⢕⢕⣱⣵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⠝⣝⢟⣳⣷⣷⣵⣵⣕⣕⣑⡕⠕⢕⢕⢕⠀⢄⢁⠁⠁⠀⠀⢑⢞⢿⢟⢟⢻⢕⢕⢕⢅⢝⢝⢇⢕⢕⢕⢕⢕⢕⢕⢕⢕⢕⢕⢕⢕⢕⢕⢕⢕⢕⢕⢕⢕⢕⢕⢕⢕⢔⢔⢕⢕⢕⢕⢕⢕⣼⣿⣷⣕⢕⣷⣕⢼⣧⡕⢔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⠑⠀⠑⠑⠀⠐⠀⠑⠑⠑⠑⠑⠑⠑⠑⠑⠘⠑⠑⠑⠛⠑⠑⠑⠑⠑⠑⠑⠑⠑⠑⠘⠑⠓⠃⠑⠑⠃⠑⠑⠑⠑⠑⠑⠑⠑⠃⠑⠑⠑⠑⠙⠃⠑⠘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⡿⣫⣵⣿⣿⣿⡿⣫⣾⣿⣿⣿⣿⣿⣿⣿⣿⣿⣿⢹⣿⣿⣿⣿⢸⣿⣿⣿⣿⣿⣿⣿⣿⣿⣿⣿⣿⣿⣿⣿⣕⢕⢕⢕⢕⢸⣿⣿⣿⣷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⡿⣫⣾⣿⣿⣿⣿⣿⣿⣿⣿⣿⣿⣿⡇⣿⣿⣿⣿⣿⢸⣿⣿⣿⣿⣿⣿⣿⣿⣿⣿⣿⣿⣿⣿⣿⣿⣧⢕⢕⢕⢔⣿⣿⣿⣿⡇⢕⢕⢕⢕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⣫⣾⣿⣿⣿⡿⣫⣾⣿⣿⣿⣿⣿⣿⣿⣿⣿⣿⣿⣿⣿⢸⣿⣿⣿⣿⣿⢸⣿⣿⣿⣿⣿⣿⣿⣿⣿⣿⣿⣿⣿⣿⣿⣿⣿⣷⢕⢕⢕⢸⣿⣿⣿⣿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⣱⣿⣿⣿⣿⡟⣵⣿⣿⣿⢏⣿⣿⣻⡟⣱⣿⣿⣿⣿⣿⡇⣿⣿⣿⣿⣿⣿⢸⣿⣿⣿⣿⣿⣿⣿⣿⣿⣿⣿⣿⣿⣿⣿⡾⣿⣿⡕⢕⢕⢕⣿⣿⣿⣿⡇⢕⢕⢕⢕⢕⢕⢕⢕⢕⢕⢕⢕⢕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⡟⣼⣿⣿⣿⣿⢏⣾⣿⣿⡿⢕⣸⣟⣿⠏⣴⣿⣿⣿⣿⣿⣿⢱⣿⢻⣿⣿⣿⡇⢸⣿⣿⣿⣿⣿⣿⣿⣿⣿⣿⣿⣿⣿⣿⣿⣷⢹⣿⡇⢕⢕⢕⣿⣿⣿⣿⡇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⡟⣼⣾⣿⣿⣿⢏⣾⣿⣿⡿⢕⣱⡿⣾⣷⣾⣿⣿⣿⣿⣿⡿⢏⣸⣿⢺⣿⣿⣿⡇⢸⣿⣿⣿⣿⣿⣿⣿⣿⣿⣿⣿⣿⣿⣿⣿⣿⡕⢹⢇⢕⢕⢕⢿⣿⣿⣿⣿⢕⢕⢕⢕⢕⢕⢕⢕⢕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⡿⡱⣿⣿⣿⣿⢏⣾⣿⣿⡿⢕⣱⡟⣾⣿⣿⣿⣿⣿⣿⣿⣿⢇⢕⣿⣿⢸⢏⢝⣼⡇⢜⢿⣿⣿⣿⣿⣿⣿⣿⣿⣿⣿⣿⣿⣿⣿⣿⣧⢕⢕⢕⢕⢕⣿⣿⣿⣿⡏⢕⢕⢕⡕⢌⢷⢱⢧⢵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⢣⢹⡿⣼⣿⡏⣾⣿⣿⣿⢕⣱⡟⣼⣿⣿⣿⣿⣿⣿⣿⡿⢇⢕⢕⣿⢇⢕⢱⣿⣿⡇⢕⢱⣿⣿⣿⣿⣿⣿⣿⣿⣿⣿⣿⣿⣿⣿⣿⣿⢕⢕⢕⢕⢕⣿⣿⣿⡏⢇⢕⢕⢕⢜⢕⢕⢕⢕⢕⢔⢝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⡿⢿⢟⣟⣽⣕⣕⡝⡇⢕⢜⢕⣿⡿⣸⣿⣿⣿⢇⢱⢓⢱⣿⣿⣿⣿⣿⣿⣿⡟⢕⢕⢕⢕⣕⣵⣵⣿⣿⣿⡇⢕⣿⣿⣿⣿⣿⣿⣿⣿⣿⣿⣿⣿⣿⣿⣿⣿⣿⢕⢕⢕⠕⠸⢟⢟⢝⢕⢕⢕⢕⢕⢕⢕⢕⢕⢕⢕⢎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⢟⣵⣧⢱⢟⣩⣿⣟⢟⢒⢕⢕⢕⢕⢸⢣⣿⣿⣿⡟⢕⡴⡇⣾⣿⣿⣿⣿⣿⣿⣿⢕⢕⢕⢕⢕⢟⢝⣿⣿⣿⣿⢕⢸⣿⣿⣿⣿⣿⣿⣿⣿⣿⣿⣿⣿⣿⣿⣿⣿⣿⡕⢑⠕⢕⢕⢕⠕⠕⢕⢕⢱⡇⣦⢕⢕⢕⢕⢕⢕⢕⢕⢕⢕⢕⣼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⣸⣿⣿⡧⢸⠿⢿⢿⢿⣷⢵⢕⢕⢕⢔⣼⣿⣿⣿⢇⠔⢇⢱⣿⣿⣿⣿⣿⣿⣿⢇⢕⢕⢕⣧⢕⡱⣿⢝⢝⢿⢏⢕⣾⣿⣿⢻⣿⣿⣿⣿⣿⣿⣿⣿⣿⣿⣿⣿⣿⢟⡇⢕⢄⢄⢄⢄⢄⢔⢕⢱⢜⣿⢹⡇⢕⣧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⣾⣿⣷⢕⠕⢜⢇⢕⢕⢕⢕⢕⢕⢕⢕⢱⣿⣿⢿⣿⢕⡕⢕⣾⣿⣿⣿⣿⣿⣿⣿⢕⢕⢕⢱⡟⢱⣿⣿⣕⢕⢕⢕⢕⣿⣿⡏⢸⣿⣿⣿⣿⣿⣿⣿⣿⣿⣿⣿⣿⣿⢕⢇⢕⢁⠕⠕⢕⢕⢕⢕⢸⢕⣿⢸⣿⢕⢜⢷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⣷⡕⢐⢺⠷⡕⢕⢕⢕⢕⢕⢕⢸⣿⣿⢸⣿⢕⢕⢱⣿⣿⣿⣿⣿⣿⣿⣏⣕⣼⢗⢸⢇⣸⣿⣿⣿⣿⣿⢕⢕⢿⣿⢕⣼⣿⣿⣿⣿⣿⣿⣿⣿⣿⣿⣿⣿⣿⢕⢕⢕⣿⣷⣷⣕⢕⢕⢕⣾⡇⢹⢸⣿⡇⢕⢱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⡿⢿⣿⣿⣿⣿⣿⣿⣿⣿⣿⣿⣿⣿⣿⣿⣿⣿⣿⣿⣿⣿⣿⣿⣿⣿⣿⣿⣿⣿⣿⣿⡿⢿⣟⣿⠀</a:t>
            </a:r>
            <a:br/>
            <a:r>
              <a:t>⣿⣿⣟⢿⣿⣕⢕⢕⢔⢜⣕⣕⢕⢕⢕⣿⣿⣿⢸⣿⡴⢕⣼⣿⣿⡿⢸⣿⣿⣿⣿⣿⣿⡇⢸⢕⣿⣿⣿⣿⣿⣿⢕⢕⢸⡇⢕⣿⣿⣿⣿⣿⣿⣿⣿⣿⣿⣿⣿⣿⡟⢕⢕⢱⣿⣿⣿⣿⢕⢕⢕⣿⣧⢸⢸⣿⡇⢕⢕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⣫⢽⢷⢓⢟⢏⢝⣝⣱⣵⣵⣵⣷⣵⣵⣕⡜⢝⢻⢿⣿⣿⣿⣿⣿⣿⣿⣿⣿⣿⣿⣿⣿⣿⣿⣿⣿⣿⣿⣿⢿⢿⢿⢟⢟⣏⣹⣽⣽⣷⣾⣿⣿⣿⣿⠀</a:t>
            </a:r>
            <a:br/>
            <a:r>
              <a:t>⢟⣎⢟⢕⢝⢻⡕⢕⣵⣿⢟⢇⢕⢕⢕⣿⣿⣿⢸⣿⡇⢱⣿⣿⣿⢕⣿⣿⣿⣿⣿⣿⣿⢕⢸⢱⣿⣿⣿⣿⣿⣿⡇⢕⡾⢕⢕⢿⣿⣿⢝⣿⣿⣿⣿⣿⣿⣿⣿⣿⡇⢕⢕⢸⣿⣿⣿⣿⡇⢕⢕⣿⣿⣼⢸⣿⢱⢜⢕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⡿⢟⢝⢕⢕⢕⢕⣕⣵⣓⣞⣿⣿⣿⡿⢿⢿⢿⣿⣿⣿⣿⣿⣷⣵⡕⢝⢻⣿⣿⣿⣿⣿⢿⡿⢿⢿⢟⢟⢟⢏⢝⢝⣕⣱⣵⣵⣷⣾⣿⣿⣿⣿⣿⣿⣿⣿⣿⣿⣿⣿⠀</a:t>
            </a:r>
            <a:br/>
            <a:r>
              <a:t>⢎⢨⢑⢕⢕⢕⢕⢸⣿⡯⢕⢕⣕⣵⡕⣿⣿⣿⢸⡇⡟⣼⣿⣿⢇⢱⣿⣿⣿⣿⡿⢹⡇⢕⣽⢸⣽⣵⣵⣵⣵⣵⡇⢑⢇⢕⢕⢼⣿⣿⢕⣿⣿⣿⣿⣿⣿⢻⣿⢹⢕⢕⢕⣼⣝⣝⣝⣟⢕⢕⢕⣿⣿⡏⣸⣿⢜⢕⢕⠀⢸⡕⠑⢕⢝⢻⣿⣿⣿⣿⣿⣿⣿⣿⣿⣿⣿⣿⣿⣿⣿⣿⣿⣿⣿⣿⣿⣿⣿⣿⣿⣿⣿⣿⣿⣿⣿⣿⣿⣿⣿⣿⣿⣿⣿⣿⣿⣿⣿⣿⣿⣿⣿⣿⣿⣽⣽⣿⣿⣿⣿⣟⣻⣿⣿⣿⢿⢿⠿⣿⣿⣿⣿⣿⣿⣿⣿⣿⣿⣿⣿⣿⣿⣿⣿⣿⣿⣿⣿⣿⣿⣿⣿⣿⣿⣿⣿⢟⢕⢕⢕⢕⢕⣱⣷⣿⣿⣿⣿⣿⣿⣿⣿⣿⣿⣿⣿⣿⣷⣷⣷⣷⣷⣧⣵⡕⢕⢕⡕⢕⢕⢕⢕⢕⢕⢕⢕⣱⣷⣾⣿⣿⣿⣿⣿⣿⣿⣿⣿⣿⣿⣿⣿⣿⣿⣿⣿⣿⣿⣿⠀</a:t>
            </a:r>
            <a:br/>
            <a:r>
              <a:t>⡕⢕⢕⢕⢕⢕⢜⢻⣷⣵⣕⡟⢟⢝⢸⣿⣿⣿⢸⣷⢇⣿⣿⢏⢕⢸⣿⣿⣿⣿⡇⢸⢕⢕⡇⣾⣿⣿⣿⣿⣿⣿⣷⡦⣨⣧⡕⢸⣿⣿⢕⢸⣿⢿⣿⣿⣿⢕⢇⢸⢕⢕⢡⣿⣿⣿⣿⡏⢕⢕⢱⣿⣿⡇⣿⡟⡕⣵⡕⢇⢘⡇⠑⢕⠑⢕⣼⣿⣿⣿⣿⣿⣿⣿⣿⣿⣿⣿⣿⣿⣿⣿⣿⣿⣿⣿⣿⣿⣿⣿⣿⣿⣿⣿⣿⣿⣿⣿⣿⣿⣿⣿⣿⣿⣿⣿⣿⣿⣿⣿⣿⣿⣿⣿⣿⣿⣿⣿⣿⣿⣿⣿⣿⣿⣿⣿⣿⣿⣿⣿⣿⣷⣷⣷⣷⣶⣿⣦⣽⣽⣽⣭⣭⣝⣟⣏⣝⣟⡟⢟⢟⢟⢕⢘⢿⢟⢕⢕⢕⢕⢕⢵⡿⢿⢿⢿⢿⢿⢿⢿⢟⢟⠟⢟⢟⡟⢟⢟⢻⢿⢿⣿⣿⣿⣿⣿⡇⢕⢑⡷⢕⢕⢕⢕⢕⣳⣿⣿⣿⣿⣿⣿⣿⣿⣿⣿⣿⣿⣿⣿⣿⣿⣿⣿⣿⣿⣿⣿⣿⣿⠀</a:t>
            </a:r>
            <a:br/>
            <a:r>
              <a:t>⣕⢕⢕⢕⢕⢕⢜⣷⡕⢝⢝⢟⢟⢷⢾⣿⣿⣿⢜⣿⢸⣿⢏⢕⢕⢸⣿⣿⣿⡟⢕⢕⣟⣇⢕⣹⣽⣝⣟⣟⡟⠿⢺⣇⣿⣿⣿⣕⢿⣿⢕⣸⣿⢺⣿⣿⣿⢕⢕⡕⢕⢕⢾⢟⣟⣟⢏⢾⢕⢕⢼⢻⡏⢱⢿⡇⡇⣵⡷⢏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⢕⢕⢇⢕⢕⢕⢕⢕⢕⢕⢕⢕⢕⢕⢕⢕⢕⢕⢕⢕⢕⢕⢕⢕⢕⢕⢕⢕⢕⢕⢕⢕⢕⢕⢕⢕⢜⢕⢕⣕⣱⣾⣿⣿⣿⣿⣿⣿⣿⣿⣿⣿⣿⣿⣿⣿⣿⣿⣿⣿⣿⣿⣿⣿⣿⣿⣿⠀</a:t>
            </a:r>
            <a:br/>
            <a:r>
              <a:t>⣿⣿⣧⣕⢱⢕⢕⠝⢧⢕⢕⢱⢇⢕⢸⣿⣿⡏⢕⡇⣿⢏⢕⢕⢕⢸⣿⣿⣿⢇⢕⠑⠉⠁⠕⠕⠜⠉⠉⠘⠅⢕⢸⢕⢝⢿⣿⣿⣎⢹⡕⢹⣿⢜⣿⣿⣿⢕⢕⢕⢕⠕⠙⠋⢝⢙⠙⠛⢕⢷⢕⢜⢇⢜⡺⢱⢕⡕⢕⢁⢀⢕⢇⢄⣑⣱⣾⣿⣿⣿⣿⣿⣿⣿⣿⣿⣿⣿⣿⣿⣿⣿⣿⣿⣿⣿⣿⣿⣿⣿⣿⣿⣿⣿⣿⣿⣿⣿⣿⣿⣿⣿⣿⣿⣿⣿⣿⣿⣿⣿⣿⣿⣿⣿⣿⣿⣿⣿⣿⣿⣿⣿⣿⣿⣿⣿⣿⣿⣿⣿⣿⣿⣿⣿⣿⣿⣿⣿⣿⣿⣿⣿⣿⣿⣿⣿⣿⡇⣿⣿⣷⣷⣷⣕⢕⠕⢕⢕⢕⢕⢕⢕⢕⢕⢕⢕⢕⢕⢕⢕⢕⢕⢕⢕⢕⢕⢕⢕⢕⢕⢕⢕⢕⢕⢕⢕⢕⢕⢕⢕⢕⢵⣾⣿⣿⣿⣿⣿⣿⣿⣿⣿⣿⣿⣿⣿⣿⣿⣿⣿⣿⣿⣿⣿⣿⣿⣿⣿⣿⣿⠀</a:t>
            </a:r>
            <a:br/>
            <a:r>
              <a:t>⣿⣿⣿⡿⣏⢕⠁⠅⣸⣕⢕⢕⢕⢕⢸⣿⣿⡇⢕⢇⡏⢕⢕⢕⢕⢸⣿⢻⣿⢕⢕⢔⢔⢕⠕⠑⢄⠁⠁⢀⢀⠀⢑⢘⣿⣿⣿⣿⣿⣧⣵⣷⣟⡇⣜⢻⣿⡇⠕⢑⠁⠀⠀⢀⠔⢔⢔⢄⠀⠑⢇⢕⢕⢜⢕⣼⢜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⢟⢏⢕⢕⢕⢅⢕⢕⢕⢕⢕⢕⢕⢕⢕⢕⢕⢕⢕⢕⢕⢕⢕⢕⢕⢕⢕⢕⢑⢕⢕⢕⢕⢕⢕⢕⢕⢕⢕⢕⢜⢟⢟⢿⢿⢿⢿⢿⢿⣿⣿⡿⢟⢿⢿⢿⢟⢝⢕⢇⢇⢜⢝⢟⢿⣿⣿⣿⠀</a:t>
            </a:r>
            <a:br/>
            <a:r>
              <a:t>⣿⡿⢫⣾⣗⢕⠐⢔⣿⣿⣿⢕⢔⢔⢸⣿⣿⡇⢱⢸⢕⢕⢕⢕⢕⢅⢏⢜⢇⢑⢕⣾⣿⡇⢴⢕⠀⠀⠀⠁⠁⠁⢐⢱⣽⣿⣿⣿⣿⣿⣿⣿⣿⣿⣿⣿⣿⡇⢅⣔⡕⠁⠀⠀⠑⠑⣕⢕⢕⠄⢕⢕⢕⡕⢱⣿⢱⡇⢕⠺⠇⢜⢌⢱⢸⣿⣿⣿⣿⣿⣿⣿⣿⣿⣿⣿⣿⣿⣿⣿⣿⣿⣿⣿⣿⣿⣿⣿⣿⣿⣿⣿⣿⣿⣿⣿⣿⣿⣿⣿⣿⣿⣿⣿⣿⣿⣿⣿⣿⣿⣿⣿⣿⣿⣿⣿⣿⣿⣿⣿⣿⣿⣿⣿⣿⣿⣿⣿⣿⣿⣿⣿⣿⣿⣿⣿⣿⣿⣿⣿⣿⣿⣿⣿⣿⣿⣿⣇⢿⢟⢝⢕⢕⢕⢕⢕⢕⢕⢕⢕⢕⢕⢕⢕⢕⢕⢕⢕⢕⢕⢕⢕⢕⢕⢕⢕⢕⢕⢕⢕⢕⢕⢕⢕⢕⢕⢕⢕⢕⢕⢕⢕⢕⢕⢕⢔⢝⢿⣿⣷⣷⣷⣷⣇⢕⢕⢕⢕⢕⢕⢕⢕⢕⢕⢕⢕⢕⢜⢟⢿⠀</a:t>
            </a:r>
            <a:br/>
            <a:r>
              <a:t>⢏⣵⣿⢹⢕⠀⠀⠔⢹⣿⣿⢕⢕⢕⢸⣿⣿⢕⢸⢕⢕⢕⢕⢕⢕⢕⢕⢕⢕⢕⢸⣿⣿⡕⢔⢀⠀⢀⢀⠔⢀⢄⣾⣷⣿⣿⣿⣿⣿⣿⣿⣿⣿⣿⣿⣿⣿⣷⢕⠁⠀⠀⠀⠀⢄⢄⣿⣿⢕⣵⢕⢕⢡⢇⣾⡇⣼⣧⢐⢀⣔⢕⢱⣵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⢜⢻⣿⣿⣿⣿⡕⢕⢕⢕⢕⢕⢕⢕⢕⢕⢕⢕⢕⢕⢕⢹⠀</a:t>
            </a:r>
            <a:br/>
            <a:r>
              <a:t>⣿⢟⢕⢕⠀⠀⠀⠀⢸⣿⡟⢕⢕⢕⣸⣿⡿⢕⣾⡕⢕⢕⢕⢕⢕⢕⢕⢸⣷⣇⢸⣿⣿⣇⢕⢕⢕⢕⢕⢕⢕⢱⣿⣿⣿⣿⣿⣿⣿⣿⣿⣿⣿⣿⣿⣿⣿⣿⡕⢕⢕⢕⢕⢕⢕⣸⣿⣿⣿⢏⢕⢱⢏⢕⢻⡇⢿⣿⣕⣱⢇⢇⢕⢸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⠜⢻⣿⣿⢇⢕⢕⢕⢕⢕⢕⢕⢕⢕⢕⢕⢕⢕⢕⢱⠀</a:t>
            </a:r>
            <a:br/>
            <a:r>
              <a:t>⣱⢎⢕⠑⠀⠀⢔⠕⢜⣿⢇⢕⢕⢕⣿⣿⡇⢕⣿⢕⢕⢕⢕⢕⢕⢕⢕⢕⢹⣿⡾⣿⡿⢿⣷⣕⢕⢱⢕⣕⣵⣿⣿⣿⣿⣿⣿⣿⣿⣿⣿⣿⣿⣿⣿⣿⣿⣿⣷⣜⢕⢕⡕⣕⣾⢿⣿⣿⡏⢕⢡⢏⢜⢕⢸⡇⢸⣿⣷⡕⢕⡕⢰⢱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⢀⠁⠘⢻⢕⢕⢕⢕⢕⢕⢕⢕⢕⢕⢕⢕⢕⢕⢕⠀⠀</a:t>
            </a:r>
            <a:br/>
            <a:r>
              <a:t>⡟⢕⢕⠀⠀⠀⠁⠀⠑⡿⢕⢕⢕⢇⣿⣿⢇⢸⣿⡕⢕⣼⢕⢕⢕⢕⢕⢕⢱⣿⣧⢹⣿⣵⣕⣜⣍⣍⣵⣾⣿⣿⣿⣿⣿⣿⣿⣿⣿⣿⣿⣿⣿⣿⣿⣿⣿⣿⣿⣿⣽⣕⣘⡙⣕⣼⣿⡟⢕⢱⢏⢕⢕⢕⢸⡇⠀⢟⢏⢕⢱⢇⢕⢕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⢕⢕⢕⠀⠀⠀⠁⢕⢕⢕⢕⢕⢕⢕⢕⢕⢜⢕⢕⠕⠁⠀⠀</a:t>
            </a:r>
            <a:br/>
            <a:r>
              <a:t>⢇⢕⡇⢔⢀⢀⠀⠀⠀⢕⢕⢕⣾⢰⣿⡟⢕⢸⣿⡇⢕⢽⡇⢕⢕⢕⢕⢕⢜⣿⣿⣎⣟⡫⣟⡿⡿⣿⢟⣿⣿⣿⣿⣿⣿⣿⣿⣿⣿⣿⣿⣿⣿⣿⣿⣿⣿⣿⣿⣿⣿⢿⢟⢿⡍⣿⢟⠕⢕⢕⢕⡱⢕⢕⢸⡇⠀⠀⢕⢕⢕⣼⢕⢕⢸⣿⣿⣿⣿⣿⣿⣿⣿⣿⣿⣿⣿⣿⣿⣿⣿⣿⣿⣿⣿⣿⣿⣿⣿⣿⣿⣿⣿⣿⣿⣿⣿⣿⣿⣿⣿⣿⣿⣿⣿⣿⣿⣿⢝⢝⢝⢟⢟⣿⣿⣿⣿⣿⣿⣿⣿⣿⣿⣿⣿⣿⣿⣿⣿⣿⣿⣿⣿⣿⣿⣿⣿⣿⣿⣿⡟⢕⢕⢕⢕⢕⢕⢕⢕⢕⢕⢕⢕⢕⢕⢕⢕⢕⢕⢕⢕⢕⢕⢕⢕⢕⢕⢕⢕⢕⢕⢕⢕⢕⢕⢕⢕⢕⢕⢕⢕⢕⢕⢕⢕⢕⢕⢕⢕⢕⢕⢕⢕⢕⢕⢕⢕⢕⢕⢕⢕⢔⢄⢄⢀⠀⠑⢕⢕⢕⢕⢕⢕⢅⢅⢕⠔⠐⢐⢐⠀</a:t>
            </a:r>
            <a:br/>
            <a:r>
              <a:t>⢕⣾⣷⣵⣕⣕⢔⢔⡀⢅⢱⣿⡏⢸⣿⢇⢕⢰⣿⣿⢕⢸⣧⢕⢕⢕⢕⢕⢅⣿⣿⣿⣿⣿⣿⣿⣿⣿⣿⣿⣿⣿⣿⣿⣿⣿⣿⣿⣿⣿⣿⣿⣧⣿⣿⣿⣿⣿⣿⣿⣿⣏⢜⢸⢕⢎⣱⡕⢕⢕⢕⡇⢕⢕⢕⡇⠀⠀⢕⢕⢕⠕⠕⢕⣸⣿⣿⣿⣿⣿⣿⣿⣿⣿⣿⣿⣿⣿⣿⣿⣿⣿⣿⣿⣿⣿⣿⣿⣿⣿⣿⣿⣿⣿⣿⣿⣿⣿⣿⣿⢿⢿⢟⢟⢝⢝⢕⢕⢕⢕⢕⢕⢕⢕⢕⢕⢕⢕⢕⢜⢝⢝⢝⢝⢝⢝⢝⢝⢟⢟⢟⢟⢟⢟⢟⢟⢻⢿⢿⢟⢜⢷⢵⣕⡕⢕⢕⢕⢕⢕⢕⢕⢕⢕⢕⢕⢕⢕⢕⢕⢕⠕⢕⢕⢕⢕⢕⢕⢕⢕⢕⢕⢕⢕⢕⢕⢕⢕⢕⢕⢕⢕⢕⢕⢕⢕⢕⢕⢕⢕⢕⢕⢕⢕⢕⢕⣕⣕⣕⣑⣵⢕⢕⢕⢕⢕⠀⠀⢁⠁⠑⢕⢕⢕⡕⢕⢕⠕⢝⢕⠀</a:t>
            </a:r>
            <a:br/>
            <a:r>
              <a:t>⣼⣿⣿⣿⣿⣿⣿⣿⢇⠕⣾⣿⢇⢹⢷⢕⢕⢕⣿⣿⢕⢕⢻⡕⢕⢕⢕⢕⢕⢻⣿⣿⣿⣿⣿⣿⣿⣿⣿⣿⣿⣿⣿⣿⣿⣿⣿⣿⣿⣿⣿⣿⣿⣿⣿⣿⣿⣿⣿⣿⣿⣿⣿⣣⣵⣾⡿⢕⢕⢕⢱⢇⢕⡇⢕⢇⢕⠁⢕⢕⠁⢀⠀⢜⣿⡇⣿⣿⣿⣿⣿⣿⣿⣿⣿⣿⣿⣿⣿⣿⣿⣿⣿⣿⣿⣿⣿⣿⣿⣿⣿⣿⢿⢿⢟⢟⢝⢕⢕⢕⢕⢕⢕⢕⢕⢕⢕⢕⢕⢕⢕⢕⢕⢕⢕⢕⢕⢕⢕⢕⢕⢕⢕⢕⢕⢕⢕⢕⢕⢕⢕⢕⢕⢕⢕⢕⢕⢕⢕⢕⢕⢕⢕⢕⢕⢕⢕⢕⢕⠁⢕⢕⢕⢕⢕⢕⢕⢕⢕⢕⢕⠀⢕⢕⢕⢕⢕⢕⢕⢕⢕⢕⢕⢕⢕⢕⢕⢕⢕⢕⣕⣕⣱⣵⣵⣵⣵⣧⡧⢕⢇⢟⢟⢟⢟⢟⢟⢟⢏⢝⢕⢕⢕⢕⢕⠁⠀⠀⠁⠀⠀⠀⠑⢕⢕⢕⢕⢀⠑⢕⠀</a:t>
            </a:r>
            <a:br/>
            <a:r>
              <a:t>⣿⣿⣿⣿⣿⣿⣿⡿⡕⣸⣿⣿⢕⢌⢇⢕⢕⢔⣿⣿⡇⢕⢜⣷⡕⢕⢕⢕⢕⢕⢹⣿⣿⣿⣿⣿⣿⣿⣿⣿⣿⣿⣿⣿⣿⣿⣿⣿⣿⣿⣿⣿⣿⣿⣿⣿⣿⣿⣿⣿⣿⣿⣿⣿⡿⢏⢕⢕⢕⢕⣼⡇⢕⢇⢕⢕⢕⢄⢕⢑⢇⢔⢔⢕⢜⡇⣿⣿⣿⣿⣿⣿⣿⣿⣿⣿⣿⣿⣿⣿⣿⣿⣿⡿⢿⢟⢇⢕⢕⢕⢕⢕⢕⢕⢕⢕⢕⢕⢕⢕⢕⢕⢕⢕⢕⢕⢕⢕⢕⢕⢕⢕⢕⢕⢕⢕⢕⢕⢕⢕⢕⢕⢕⢕⢕⢕⢕⢕⢕⢕⢕⢕⢕⢕⢕⢕⢕⢕⢕⢕⢕⢕⢕⢕⢕⢕⢕⢕⠑⢔⢕⢕⢕⢕⢕⢕⢕⠁⢕⢕⢕⠁⢕⢕⢕⢕⢕⢜⢝⢝⢝⢝⢝⢝⢝⢝⢜⢝⢝⢕⢕⢕⢕⢕⢕⢕⢕⢕⢕⢕⢕⢕⢕⢕⢕⢕⢕⢕⢕⢕⢕⢕⢕⢕⢕⠀⠀⠀⠀⠀⠀⠀⠀⠀⠑⢕⢕⢕⠀⠕⠀</a:t>
            </a:r>
            <a:br/>
            <a:r>
              <a:t>⣿⣿⣿⣿⣿⣿⣿⢇⢱⣿⣿⣿⢕⢕⢕⢕⢕⢕⢺⣿⡇⢕⢕⢝⣧⢕⢕⢕⢕⢕⢕⢝⣿⣿⣿⣿⣿⣿⣿⣿⣿⣿⣿⣿⣿⣿⣿⣿⣿⣿⢿⢿⣿⢿⣿⣿⣿⣿⣿⣿⣿⣿⣿⣿⢞⢕⢕⢕⢕⢕⢏⢕⢕⢅⢕⢕⢕⢕⠀⢺⣾⡇⠇⠑⠑⠁⠁⢜⣿⣿⣿⣿⣿⣿⣿⡿⢿⢟⢟⢏⢝⢕⢕⢕⢕⢕⢕⢕⢕⢕⢕⢕⢕⢕⢕⢕⢕⢕⢕⢕⢕⢕⢕⢕⢕⢕⢕⢕⢕⢕⢕⢕⢕⢕⢕⢕⢕⢕⢕⢕⢕⢕⢕⢕⢕⢕⢕⢕⢕⢕⢕⢕⢕⢕⢕⢕⢕⢕⢕⢕⢕⢕⢕⢕⢕⢕⢕⢕⠀⢕⢕⢕⢕⢕⢕⢕⠕⠀⢕⢕⢕⠀⢕⢕⢕⢕⢕⢕⢕⢕⢕⢕⢕⢕⢕⢕⢕⢕⢕⢕⢕⢕⢕⢕⢕⢕⢕⢕⢕⢕⢕⢕⢕⢕⢕⢕⢕⢕⢕⢕⢕⢕⢕⢕⠕⠀⠀⠀⠀⠀⠀⠀⠀⠀⠀⠀⠑⢕⢄⠀⠀</a:t>
            </a:r>
            <a:br/>
            <a:r>
              <a:t>⣿⣿⣿⣿⣿⣿⡟⢕⣾⣿⣿⡟⢕⢕⢕⢕⢕⢕⢜⣿⣷⢕⢕⢕⢟⣧⢕⢕⢕⢕⢕⢕⢜⢻⣿⣿⣿⣿⣿⣿⣿⣿⣿⣿⣿⣿⣿⣧⡕⢕⢕⠕⣵⣿⣿⣿⣿⣿⣿⣿⣿⣿⢟⢕⢕⢕⢕⢕⢕⢸⢕⢕⢕⢕⢕⢕⠑⢕⢀⠸⠙⠁⠀⠀⠀⠀⠀⢀⢝⢝⢕⢕⢜⢕⢕⢕⢕⢕⢕⢕⢕⢕⢕⢕⢕⢕⢕⢕⢕⢕⢕⢕⢕⢕⢕⢕⢕⢕⢕⢕⢕⢕⢕⢕⢕⢕⢕⢕⢕⢕⢕⢕⢕⢕⢕⢕⢕⢕⢕⢕⢕⢕⢕⢕⢕⢕⢕⢕⢕⢕⢕⢕⢕⢕⢕⢕⢕⢕⢕⢕⢕⢕⢕⢕⢕⢕⢕⢕⠀⢕⢕⢕⢕⢕⢕⢕⠀⠀⢕⢕⢕⠀⢕⢕⢕⢕⢕⢕⢕⢕⢕⢕⢕⢕⢕⢕⢕⢕⢕⢕⢕⢕⢕⢕⢕⢕⢕⢕⢕⢕⢕⢕⢕⢕⢕⢕⢕⢕⢕⢕⢕⢕⢕⢕⠀⠀⢀⢄⠀⠀⠀⠀⠄⠀⠀⠀⠀⠀⠑⠀⠀</a:t>
            </a:r>
            <a:br/>
            <a:r>
              <a:t>⣿⣿⣿⣿⣿⣿⢅⣾⣿⣿⡿⢕⢕⢕⢕⢕⢕⢕⢕⢹⣿⣇⢕⢕⢕⢜⢷⡕⢕⢕⢕⢕⢕⢕⢕⢝⢻⣿⣿⣿⣿⣿⣿⣿⣿⣿⣿⣿⣿⣿⣿⣿⣿⣿⣿⣿⣿⣿⣿⢿⢏⢕⢕⢕⢕⢕⢕⢕⢕⢕⢕⢕⢕⢕⢕⢕⠀⠕⢕⠀⠀⠀⠀⠀⠀⠀⠀⠀⢱⣅⠀⠕⠑⢔⢕⢕⢕⢕⢕⢕⢕⢕⢕⢕⢕⢕⢕⢕⢕⢕⢕⢕⢕⢕⢕⢕⢕⢕⢕⢕⢕⢕⢕⢕⢕⢕⢕⢕⢕⢕⢕⢕⢕⢕⢕⢕⢕⢕⢕⢕⢕⢕⢕⢕⢕⢕⢕⢕⢕⢕⢕⢕⢕⢕⢕⢕⢕⢕⢕⢕⠕⢕⢕⢕⢕⢕⢕⠀⠀⢕⢕⢕⢕⢕⢕⢕⠀⠀⠑⢕⢕⠀⠀⢕⢕⢕⢕⢕⢕⢕⢕⢕⢕⢕⢕⢕⢕⢕⢕⢕⢕⢕⢕⢕⢕⢕⢕⢕⢕⢕⢕⢕⢕⢕⢕⢕⢕⢕⢕⢕⢕⢕⢕⢕⠀⠀⢕⢕⢕⢕⠀⠀⠀⢔⠀⠁⢕⢕⢔⢄⠀</a:t>
            </a:r>
            <a:br/>
            <a:r>
              <a:t>⣿⣿⣿⣿⣿⢏⣼⣿⣿⡿⢇⢕⢕⢕⢕⢕⢕⢕⢕⢕⢱⣿⡇⢕⢕⢕⢕⢝⢧⡕⢕⢕⢕⢕⢕⢕⢕⢕⢝⢟⢿⣿⣿⣿⣿⣿⣿⣿⣿⣿⣿⣿⣿⣿⣿⢿⢟⢝⢕⢕⢕⢕⢕⢕⢕⢕⢕⢕⢕⢕⢕⢕⢕⢀⢕⢕⠀⠀⢕⠀⠀⠀⠀⠀⠀⠀⠀⠀⢅⠈⠁⠀⢕⢕⢕⢕⢕⢕⢕⢕⢕⢕⢕⢕⢕⢕⢕⢕⢕⢕⢕⢕⢕⢕⢕⢕⢕⢕⢕⢕⢕⢕⢕⢕⢕⢕⢕⢕⢕⢕⢕⢕⢕⢕⢕⢕⢕⢕⢕⢕⢕⢕⢕⢕⢕⢕⢕⢕⢕⢕⢕⢕⢕⢕⢕⢕⢕⢕⢕⢕⠀⢕⢕⢕⢕⢕⢕⠀⢄⢕⢕⢕⢕⢕⢕⢕⠀⠀⠀⢕⢕⠀⢄⢑⢕⢀⢕⢕⢕⢕⢕⠑⢕⢕⢕⢕⢕⢕⢕⢕⢕⢕⢕⢕⢕⢕⢕⢕⢕⢕⢕⢕⢕⢕⢕⢕⢕⢕⢕⢕⢕⢕⢕⢕⢀⢀⠀⠀⠁⠁⠀⠀⠀⢕⢕⠀⠀⠁⠑⠁⠀</a:t>
            </a:r>
            <a:br/>
            <a:r>
              <a:t>⣿⣿⣿⣿⡟⣼⣿⣿⡟⢕⢕⢕⢕⢕⢕⢕⢕⢕⢕⢕⢕⢜⢿⡕⢕⢕⢕⢕⢕⢕⢕⢕⢕⢕⢕⢕⢕⢕⢕⢕⢕⢕⢝⢟⢿⣿⣿⣿⣿⣿⣿⢿⢟⢝⢕⢕⢕⢕⢕⢕⢕⢕⢕⢕⢕⢕⢕⢕⢕⢕⢕⢕⢕⢕⠑⢕⢀⢄⢕⢀⠀⢀⢀⠀⠀⠀⠀⠀⠀⢕⠀⢕⢕⢕⢕⢕⢕⢕⢕⢕⢕⢕⢕⢕⢕⢕⢕⢕⢕⢕⢕⢕⢕⢕⢕⢕⢕⢕⢕⢕⢕⢕⢕⢕⢕⢕⢕⢕⢕⢕⢕⢕⢕⢕⢕⢕⢕⢕⢕⢕⢕⢕⢕⢕⢕⢕⢕⢕⢕⢕⢕⢕⢕⢕⢕⢕⠑⢕⢕⢕⠀⢕⠕⢕⢕⢕⢕⢔⢕⢕⢕⢁⢕⢕⢕⢕⠀⠀⠀⢕⢕⠀⢕⢕⢑⢕⢑⢕⢕⢕⠑⢀⢕⢕⢕⢕⢕⢕⢕⢕⢕⢕⢕⢕⢕⢕⢕⢕⢕⢕⢕⢕⠁⢕⢕⢕⢕⢕⢕⢕⢕⢕⢕⢕⢕⢕⢕⢕⢔⢔⠀⢄⠀⠀⢕⢕⢄⢄⢔⢔⠀</a:t>
            </a:r>
            <a:br/>
            <a:r>
              <a:t>⣿⣿⣿⡿⣸⣿⣿⢏⢕⢕⢕⢕⢕⢕⢕⢕⢕⢕⢕⢕⢕⢕⢕⢹⣇⢕⢅⢕⢕⢕⢕⢕⢕⢕⢕⢕⢕⢕⢕⢕⢕⢕⢕⢕⢕⢕⢜⢝⢝⢝⢕⢕⢕⢕⢕⢕⢕⢕⢕⢕⢕⢕⢕⢕⢕⢕⢕⢕⢕⢕⢕⢕⢕⢕⢔⢕⢔⢕⢕⢕⢕⢕⢔⢔⢄⢀⠀⠀⠀⠀⢕⢕⢕⢕⢕⢕⢕⢕⢕⢕⢕⢕⢕⢕⢕⢕⢕⢕⢔⢕⢕⢕⢕⢕⢕⢕⢕⢕⢕⢕⢕⢕⢕⢕⢕⢕⢕⢕⢕⢕⢕⢕⢕⢕⢕⢕⢕⢕⢕⢕⢕⢕⢕⢕⢕⢕⢕⢕⢕⢕⢕⢕⢕⢕⢕⢕⢔⠁⢕⢕⠀⢕⠀⠁⢕⢕⢀⢕⢕⢕⢕⢕⠁⢕⢕⢕⢔⠀⠀⠕⢕⠀⢕⢕⢕⢕⠀⠑⠑⠑⠀⢁⢁⢀⢄⢕⢕⢕⢕⢕⢕⢑⠕⢕⢕⢕⢕⢕⢕⢕⢕⢕⢕⠁⢕⢕⢕⢕⢕⢕⢕⢕⢕⢕⢕⢕⢕⢕⢕⢕⢕⢕⠀⠀⢕⢕⢕⢕⢕⢕⠀</a:t>
            </a:r>
            <a:br/>
            <a:r>
              <a:t>⣿⣿⡿⣱⣿⣿⢏⢕⢕⢕⢕⢕⢕⢕⢕⢕⢕⢕⢕⢕⢕⢱⢑⣕⢜⢣⢕⢕⢕⢕⢕⠑⠁⢕⢕⢕⢕⢕⢕⢕⢕⢕⢕⢕⢕⢕⣕⣵⢕⢕⢕⢕⢕⢕⢕⢕⢕⢕⢕⢕⢕⢕⢕⢕⢕⢕⢕⢕⢕⢕⢕⢕⢕⢕⢕⢕⢕⢕⢕⢕⢕⢕⢕⢕⢕⢕⢕⢄⠀⠀⠑⠕⠁⠁⠕⢕⢕⢕⢕⢕⢕⢕⢕⢕⢕⢕⢕⢕⢕⢕⢕⢕⢕⢕⢕⢕⢕⢕⢕⢕⢕⢕⢕⢕⢕⢕⢕⢕⢕⢕⢕⢕⢕⢕⢕⢕⢕⢕⢕⢕⢕⢕⢕⢕⢕⢕⢕⢕⢕⢕⢕⢕⢕⢕⢕⢕⠀⠀⢕⢕⠀⢕⠀⠀⢕⢕⢱⣾⣅⡕⢕⢕⢔⠑⢕⢕⢕⠀⠀⠀⠁⠀⢕⢕⢕⢕⢔⢄⠀⢄⢕⢕⢕⢕⢕⢕⢕⢕⢕⢕⢕⢕⢄⠑⢕⢕⢕⢕⢕⢕⢕⢕⢕⢀⠁⠀⢕⢕⢕⢕⢕⢕⢕⢕⢕⢕⢕⢕⢕⢕⢕⢕⢕⠀⠁⢕⢕⢕⢕⢕⠀</a:t>
            </a:r>
            <a:br/>
            <a:r>
              <a:t>⣿⡿⣵⣿⣿⢇⢕⢕⢕⢕⢕⢕⢕⢕⢕⢕⢕⢕⢕⢕⢕⣥⣶⢻⣷⣕⢕⢕⢕⠑⠀⠀⢔⢕⢕⢕⢕⢕⢕⣱⣷⣷⣷⣾⣷⣿⣿⡏⢕⢕⢕⢕⢕⢕⢕⢕⢕⢕⢕⢕⢕⢕⢕⢕⢕⢕⢕⢕⢕⣵⡆⢕⢕⢕⠕⢕⢕⢕⢕⢕⢕⢕⢕⢕⢕⢕⢕⢕⠀⠀⠀⠀⠀⠀⠀⢕⢕⢕⢕⢕⢕⢕⢕⢕⢕⢕⢕⢕⢕⢕⢕⢕⢕⢕⢕⢕⢕⢕⢕⢕⢕⢕⢕⢕⢕⢕⢕⢕⢕⢕⢕⢕⢕⢕⢕⢕⢕⢕⢕⢕⢕⢕⢕⢕⢕⢕⢕⢕⢕⢕⢕⢕⢕⢕⢕⢕⠀⠀⢕⢕⠀⢕⠀⠀⢕⠑⢁⢙⠑⠙⠑⠑⢑⢄⠑⢕⢕⠀⠀⠀⠀⢄⢱⢕⢰⣣⡕⢑⢀⢕⢕⢕⢕⢕⢕⢕⢕⢕⢕⢕⢕⢕⢕⢔⢄⠁⠕⢕⢕⢕⢕⢕⢕⢕⢄⠀⢕⢕⢕⢕⢕⢕⢕⢕⢕⢕⢕⢕⢕⢕⢕⢕⢕⢕⠀⢕⢕⢕⢕⢕⠀</a:t>
            </a:r>
            <a:br/>
            <a:r>
              <a:t>⡟⣼⣿⡿⢇⢕⢕⢕⢕⢕⢕⢕⢕⢕⢕⢕⢕⢕⢕⢕⢕⣿⣿⢜⣿⣿⣧⢕⠕⢔⠀⠀⢕⢕⢕⢕⢕⢑⣾⣿⣿⣿⣿⣿⣿⣿⣿⢕⠀⠑⢕⢕⢕⢕⢕⢕⢕⢕⢕⢕⢕⢑⢕⢕⢕⢕⢕⢕⢱⣿⡇⢕⢕⢕⠀⢄⢕⠑⠕⠕⢕⢕⢕⢕⠕⠕⠑⠁⠀⠀⠀⠀⠀⠀⠀⠕⢕⢕⢕⢕⢕⢕⢕⢕⢕⢕⢕⢕⢕⢕⢕⢕⢕⢕⢕⢕⢕⢕⢕⢕⢕⢕⢕⢕⢕⢕⢕⢕⢕⢕⢕⢕⢕⢕⢕⢕⢕⢕⢕⢕⢕⢕⢕⢕⢕⢕⢕⢕⢕⢕⢕⢕⢕⢕⢕⢕⠀⠀⢕⢕⠀⠁⠀⠀⢕⠀⢸⡿⢿⢷⠷⢷⡕⢀⠀⠁⢕⢀⠀⠀⠀⢕⣵⣵⣅⡁⢁⢁⢁⠀⢕⢕⢕⢕⢕⢕⢕⢕⠕⢕⢕⢕⢕⢕⢕⢔⢀⠀⠁⠕⢕⢕⢕⢕⢕⢕⢑⢕⢕⢕⢕⢕⠕⢅⢕⢕⢕⢕⢕⢕⢕⢕⢕⢕⢄⠀⢕⢕⢕⢕⠀</a:t>
            </a:r>
            <a:br/>
            <a:r>
              <a:t>⣼⣿⡟⢕⢕⢕⢕⢕⢕⢕⢕⢕⢕⢕⢕⢕⢕⢕⢕⢕⢕⢹⣿⡇⢿⣿⣿⡕⢄⠀⠑⠄⠑⢕⢕⢕⠕⣾⣿⣿⣿⣿⣿⣿⣿⣿⣷⡕⠀⠀⠀⠁⠑⢕⢕⢕⢕⢕⢕⢕⢕⢕⢑⢕⢕⢕⢕⢕⢕⢻⢇⢕⢕⢕⢀⢕⠕⠀⠀⠀⠀⠀⠀⠀⠀⠀⠀⣠⠔⠀⠀⠀⠀⠀⠀⠀⠀⢕⢕⢕⢕⢕⢕⢕⢕⢕⢕⢕⢕⢕⢕⢕⢕⢕⢕⢕⢕⢕⢕⢕⢕⢕⢕⢕⢕⢕⢕⢕⢕⢕⢕⢕⢕⢕⢕⢕⢕⢕⢕⢕⢕⢕⢕⢕⢕⢕⢕⢕⢕⢕⢕⢕⢕⢕⢕⠔⢔⠀⢕⢕⠀⠀⠀⢕⣇⠄⠅⠈⠛⠟⠻⢷⣧⣕⡄⠀⠀⢕⠀⠀⠀⢱⣿⣿⡿⢿⢟⢟⢟⢇⢅⢕⢕⠕⢕⢕⢅⠑⢔⠑⢕⢕⢕⢕⢕⢕⢕⢔⢀⠀⠁⠑⠕⢕⢕⢕⢕⢔⠁⠑⠕⠑⠀⠑⢅⢕⢕⢕⢕⢕⢔⢕⢕⢕⢕⢀⢕⢕⢕⢕⠀</a:t>
            </a:r>
            <a:br/>
            <a:r>
              <a:t>⢿⢟⢕⢕⢕⢕⢕⢕⢕⢕⢕⢕⢕⢕⢕⢕⢕⢕⢕⢕⢕⢜⢿⢇⢜⣿⣿⠧⢕⠀⠀⠀⠀⠕⢕⢕⢸⣿⣿⣿⣿⣿⣿⣿⣿⣿⣿⣇⢕⢄⠀⠀⠀⠀⠁⠕⢕⢕⢕⢕⢕⢕⠀⠄⠑⢕⢕⢕⢕⠋⠑⠅⠁⠑⠕⠑⠀⠀⠀⠀⠀⠀⠀⠀⠀⢀⠔⡱⠕⠀⠀⠀⠀⠀⠀⠀⢄⢕⢕⢕⢕⢕⢕⢕⢕⢕⢕⢕⢕⢕⢕⢕⢕⢕⢕⢕⢕⢕⢕⢕⢕⢕⢕⢕⢕⢕⢕⢕⢕⢕⢕⢕⢕⢕⢕⢕⢕⢕⢕⢕⢕⢕⢕⢕⢕⢕⢕⢕⢕⢕⢕⢕⢕⢕⢕⢔⠑⠀⠁⢕⠀⠀⠀⠸⠔⠀⠀⠄⠐⢀⠀⠀⠁⠝⣿⡇⠀⠀⢄⠀⠀⢸⣿⣿⣷⣿⣿⠿⠟⠟⠗⠔⠕⢄⠁⢕⢕⢕⢄⠑⠄⠁⠕⢕⠕⢕⢕⢕⢕⢄⠀⠀⠀⠀⠁⠑⠑⠑⠀⠀⠀⠀⢄⢕⢕⢕⢕⢕⢕⢕⢕⢕⢕⢕⢕⢕⠀⢕⢕⢕⠀</a:t>
            </a:r>
            <a:br/>
            <a:r>
              <a:t>⢕⢕⢕⢕⢕⢕⢕⢕⢕⢕⢕⢕⢕⢕⢕⢕⢕⢕⢕⢕⢕⢕⢕⢕⢕⢜⢇⢔⢕⢔⠀⠀⠀⠀⠕⢱⣿⣿⣿⣿⣿⣿⣿⣿⣿⣿⣿⣿⡕⢕⢔⠀⠀⠀⠀⠀⠁⢕⢕⢕⢕⢕⢀⢀⢐⢑⠑⠑⢀⢕⢕⢕⠑⠐⠔⠕⢀⠀⠀⠀⠀⠀⠀⢀⣁⣜⡝⠃⠀⠀⠀⠀⠀⠀⠀⠀⠀⢕⢕⢕⢕⢕⢕⢕⢕⢕⢕⢕⢕⢕⢕⢕⢕⢕⢕⢕⢕⢕⢕⢕⢕⢕⢕⢕⢕⢕⢕⢕⢕⢕⢕⢕⢕⢕⢕⢕⢕⢕⢕⢕⢕⢕⢕⢕⢕⢕⢕⢕⢕⢕⢕⢕⢕⢕⢁⢔⠑⠀⠀⢕⠀⠀⠀⠑⠀⢀⢕⢵⡧⠀⠀⠀⠀⢄⢜⣿⡕⠀⠀⠀⠀⢸⣿⣿⣿⢝⠁⢀⠀⠀⠀⢀⠀⠑⢀⠀⠑⢕⢕⢕⢄⠁⠀⢁⠑⠔⢅⠕⠕⢕⢕⢄⠀⠀⠀⠄⢄⠄⠀⠀⠀⢕⢕⢕⢕⢕⢕⢕⢕⢕⠕⢕⢕⢕⢕⢕⢕⢕⢕⢕⠀</a:t>
            </a:r>
            <a:br/>
            <a:r>
              <a:t>⢕⢕⢕⢕⢕⢕⢕⢕⢕⢕⢕⢕⢕⢕⢕⢕⢕⢕⢕⢕⢕⢕⢕⢕⢕⢕⢕⢕⢕⢕⢄⠀⠀⠀⠀⠜⣿⣿⣿⣿⣿⣿⣿⣿⣿⣿⣿⣿⣿⣧⡑⠀⠀⠀⠀⠀⠀⠀⠕⢕⢕⢕⢕⢕⢕⠀⢔⢔⢀⠀⠀⠀⠕⠕⠀⠐⢕⠀⠀⠀⠀⠀⠀⠔⠕⠑⠀⠀⠀⠀⠀⠀⠀⠀⠀⢔⢕⢕⢕⢕⢕⢕⢕⢕⢕⢕⢕⢕⢕⢕⢕⢕⢕⢕⢕⢕⢕⢕⢕⢕⢕⢕⢕⢕⢕⢕⢕⢕⢕⢕⢕⢕⢕⢕⢕⢕⢕⢕⢕⢕⢕⢕⢕⢕⢕⢕⢕⢕⢕⢕⢕⢕⢕⢕⢕⢕⠀⠀⠀⠀⠀⠀⢔⣆⠀⢕⢕⠀⠅⢀⢀⠄⠀⣼⣷⣿⣿⢄⠀⢄⠀⢕⣿⣿⣗⣵⣧⢷⣷⡧⠀⠀⠁⠀⠁⠔⢀⠀⠑⠕⢕⢕⢔⢀⠁⠐⢄⢄⢁⢀⢀⢄⢅⢔⢀⠐⢁⢀⠀⠀⢔⢕⢕⢕⢕⢕⢕⢕⢕⢕⢕⢕⢕⢕⢕⢕⢕⢕⢕⢕⠀</a:t>
            </a:r>
            <a:br/>
            <a:r>
              <a:t>⣷⣵⣾⣿⣿⣿⣿⣿⣿⣿⣿⣿⣿⣿⣿⣷⣵⣵⣵⢕⢕⢕⢸⣿⣷⡕⣕⢹⣯⣼⣧⡄⢀⢀⢀⠀⢘⢿⣟⣻⡿⢿⣿⣿⣿⣿⣿⣿⣿⣿⣟⡔⠀⠀⠀⠀⠀⠀⠀⠕⢕⢕⢕⢕⢕⠀⠑⠕⠀⠀⠀⠀⠀⠀⠀⠀⠀⠕⠀⠀⠀⠀⠀⠀⠀⠀⠀⠀⠀⠀⠀⠀⠀⢀⢄⢕⢕⢕⢕⢕⢕⢕⢕⢕⢕⢕⢕⢕⢕⢕⢕⢕⢕⢕⢕⢕⢕⢕⢕⢕⢕⢕⢕⢕⢕⢕⢕⢕⢕⢕⢕⢕⢕⢕⢕⢕⢕⢕⢕⢕⢕⢕⢕⢕⢕⢕⢕⢕⢕⢕⢕⢕⢕⢕⢕⠁⠀⠀⠀⠀⠀⠀⠁⣿⣧⣕⣿⣇⢕⢛⢕⢁⣰⣿⣿⣿⣿⡕⠀⡕⠀⢱⣿⣿⣿⣿⣿⡇⠀⢔⢀⠀⢀⠀⠀⢔⣕⡕⠀⠀⠁⠑⠕⢕⢔⠀⠀⠁⠑⠑⠁⠑⠑⠁⠁⠀⠀⠁⠑⠔⠕⢕⢕⢕⢕⢕⢕⠀⢕⢕⢕⢕⢕⢕⢕⢕⢕⠁⢕⢕⠀</a:t>
            </a:r>
            <a:br/>
            <a:r>
              <a:t>⣿⣿⣿⣿⣿⣿⣿⣿⣿⣿⣿⣿⣿⣿⣿⣿⣿⣿⣿⣷⣵⢁⡕⢿⣿⣷⡹⣷⡽⣿⣿⣷⡕⢕⢕⢕⢕⢜⢿⣿⣿⣿⣿⣿⣿⣿⣿⣿⣿⣿⣿⢇⢕⠀⠀⠀⢀⠀⠀⠀⢕⢕⢕⢕⢕⢄⢀⠀⠀⠀⠀⠀⠀⠀⠀⠀⠀⠀⠀⠀⠀⠀⠀⠀⠀⠀⢠⢀⠀⢀⢀⢕⢕⢕⢕⢕⢕⢕⢕⢕⢕⢕⢕⢕⢕⢕⢕⢕⢕⢕⢕⢕⢕⢕⢕⢕⢕⢕⢕⢕⢕⢕⢕⢕⢕⢕⢕⢕⢕⢕⢕⢕⢕⢕⢕⢕⢕⢕⢕⢕⢕⢕⢕⢕⢕⢕⢕⢕⢕⢕⢕⢕⢕⢕⠁⠀⠀⠀⠀⠀⠀⠀⠀⢜⡻⢯⢟⢿⣷⣧⣴⣾⣿⣿⣿⣿⡟⠑⢰⣷⣠⣾⣿⣿⣿⣿⣿⣷⣄⢕⢿⢝⢕⢂⣰⣿⣿⡟⢀⣰⣦⡄⠀⠀⠀⠀⠁⠀⠀⠀⠀⠀⠀⠀⠀⠀⠀⠀⠀⠀⠀⠀⠁⢁⢁⢕⢕⠀⢕⢕⢕⢕⢕⢕⢕⢕⢕⠀⢕⢕⠀</a:t>
            </a:r>
            <a:br/>
            <a:r>
              <a:t>⣿⣿⣿⣿⣿⣿⣿⣿⣿⣿⣿⣿⣿⣿⣿⣿⣿⣿⣿⣿⣿⣷⣮⡜⣿⣿⣿⢿⣿⣿⣯⢿⣷⡕⢕⢕⢕⢕⢔⢻⣿⣿⣿⣿⣿⣿⣿⣿⣿⣿⣿⢕⢕⠔⢀⢔⠁⠀⠀⠀⠀⢕⢕⢕⠑⠕⠑⠀⠀⢄⢀⠀⠀⠀⠀⠀⠀⠀⠀⠀⠀⠀⠀⠀⠀⠑⢸⢕⢕⢕⢕⢕⢕⢕⢕⢕⢕⢕⢕⢕⢕⢕⢕⢕⢕⢕⢕⢕⢕⢕⢕⢕⢕⢕⢕⢕⢕⢕⢕⢕⢕⢕⢕⢕⢕⢕⢕⢕⢕⢕⢕⢕⢕⢕⢕⢕⢕⢕⢕⢕⢕⢕⢕⢕⢕⢕⢕⢕⢕⢕⢕⢕⢕⢄⢄⢄⢔⢕⢓⢄⠀⠀⠀⢌⢕⠕⢕⢕⢜⢝⢙⣿⣿⣿⣿⣅⣤⣵⣿⣿⣿⣿⣿⣿⣿⣿⣿⣿⣿⣷⣧⣵⣴⣾⣿⣿⣿⣶⣾⣿⣿⣿⣷⣦⣄⡀⠀⠀⠀⠀⠑⠕⢕⢔⢔⢄⢔⢔⢔⢔⢔⢔⢕⢕⢕⢕⠕⠀⢕⢕⢕⢕⢕⢕⢕⢕⢕⢄⢕⢕⠀</a:t>
            </a:r>
            <a:br/>
            <a:r>
              <a:t>⣿⣿⣿⣿⣿⣿⣿⣿⣿⣿⣿⣿⣿⣿⣿⣿⣿⣿⣿⣿⣿⣿⣿⣿⡜⣿⣿⣎⣿⣿⣿⣯⢻⣿⣕⢕⢕⢕⢕⢕⢻⣿⣿⣿⣿⣿⣿⣿⣿⣿⡏⢕⢕⢄⢕⠁⠀⠀⠀⠀⠀⠑⢕⠁⠀⠀⠀⠀⠕⠑⠁⠀⠀⠀⢀⠀⠀⠀⠀⠀⠀⠀⠀⠀⠀⠀⢸⢕⢕⢕⢕⢕⢕⢕⢕⢕⢕⢕⢕⢕⢕⢕⢕⢕⢕⢕⢕⢕⢕⢕⢕⢕⢕⢕⢕⢕⢕⢕⢕⢕⢕⢕⢕⢕⢕⢕⢕⢕⢕⢕⢕⢕⢕⢕⢕⢕⢕⢕⢕⢕⢕⢕⢕⢕⢕⢕⢕⢕⢕⢕⢕⢕⢕⢕⢕⢕⢕⣥⣵⣦⢀⠀⠀⠀⢕⢕⢕⢕⢕⢕⢱⣿⣿⣿⣿⣿⣿⣿⣿⣿⣿⣿⣿⣿⣿⣿⣿⣿⢿⢿⢝⢝⢝⢟⢟⢕⢙⢟⣿⢿⣿⣿⣿⣿⣿⡟⠁⠀⢄⢄⢄⢄⢀⢅⢕⢕⢕⢕⢕⢕⢕⢕⢕⢕⢕⢕⠀⠀⢕⢕⢕⢕⢕⢕⢕⢕⢕⢕⢕⢕⠀</a:t>
            </a:r>
            <a:br/>
            <a:r>
              <a:t>⣿⣿⣿⣿⣿⣿⣿⣿⣿⣿⣿⣿⣿⣿⣿⣿⣿⣿⣿⣿⣿⣿⣿⣿⡇⢜⢿⣿⣿⣿⣿⣿⣷⡿⣿⣇⢕⢕⢕⢕⢕⢻⣿⣿⣿⣿⣿⣿⣿⣿⢇⢕⠑⠁⠀⠀⠀⠀⠀⠀⠀⠀⠁⠀⠀⠀⠀⠀⢀⢀⠀⠀⠀⠀⠕⠀⠀⠀⢕⢔⢀⠀⠀⠀⠀⠀⠘⢕⢕⢕⢕⢕⢕⢕⢕⢕⢕⢕⢕⢕⢕⢕⢕⢕⢕⢕⢕⢕⢕⢕⢕⢕⢕⢕⢕⢕⢕⢕⢕⢕⢕⢕⢕⢕⢕⢕⢕⢕⢕⢕⢕⢕⢕⢕⢕⢕⢕⢕⢕⢕⢕⢕⢕⢕⢕⢕⢕⢕⢕⢕⢕⢕⢕⢕⢕⢕⢕⣵⣷⣿⣷⡄⠀⠐⢔⢕⢕⢕⢕⠕⣸⣿⣿⣿⣿⢿⣿⣿⣿⣿⣿⣿⣿⣿⣿⣿⣿⢏⢕⢕⢕⢕⢕⢕⢕⢕⢕⢕⢔⢸⣿⣿⣿⣿⡟⠑⠀⢔⢕⢕⢕⢕⢕⢕⢕⢕⢕⢕⢕⢕⢕⢕⢕⢕⢕⢕⠀⢕⢕⢕⢕⢕⢕⢕⢕⢕⠁⢕⢕⠕⠀</a:t>
            </a:r>
            <a:br/>
            <a:r>
              <a:t>⣿⣿⣿⣿⡿⢿⣻⢿⣿⣿⣿⣿⣿⣿⣿⣿⣿⣿⣿⣿⣿⣿⣿⣿⡇⢕⢜⢿⣿⣿⣿⣿⣿⣿⣿⣿⣇⢕⢕⢕⢕⢕⢹⣿⣿⣿⣿⣿⣿⡿⢕⠁⠀⠀⠀⠀⠀⠀⠀⠀⠀⢀⢔⠁⠀⠀⠀⢕⢕⠑⠀⢀⠀⠀⠀⠀⠀⠀⢕⢕⢕⢔⠀⠀⠀⠀⠀⠑⢕⢕⢕⢕⢕⢕⢕⢕⢕⢕⢕⢕⢕⢕⢕⢕⢕⢕⢕⢕⢕⢕⢕⢕⢕⢕⢕⢕⢕⢕⢕⢕⢕⢕⢕⢕⢕⢕⢕⢕⢕⢕⢕⢕⢕⢕⢕⢕⢕⢕⢕⢕⢕⢕⢕⢕⢕⢕⢕⢕⢕⢕⢕⢕⢕⢕⢕⢕⠝⢍⢝⢿⣿⣿⣷⣄⢑⣕⣕⣕⣵⣾⣿⣿⣿⣯⣧⢸⣿⣿⣿⣿⣿⣿⣿⣿⣿⣿⣿⢕⢕⢕⢕⢕⢕⢕⢕⢕⢕⢕⠕⣿⣿⣿⣿⡟⢁⢄⢔⢕⢕⢕⢕⢕⣕⣕⢕⢕⢕⢕⢕⢕⢕⢕⢕⢕⢕⠕⠀⠀⢕⢕⢕⢕⢕⢕⢕⢕⢄⢕⢅⠀⠀</a:t>
            </a:r>
            <a:br/>
            <a:r>
              <a:t>⣿⣿⣿⣿⣿⣿⣿⣤⢄⡉⢟⠿⣿⣿⣿⣿⣿⣿⣿⣿⣿⣿⣿⣿⢇⢕⢕⢕⢹⣿⣿⣿⣿⣿⣿⣿⣿⣕⢕⢕⢕⢕⢕⢹⣿⣿⡿⢟⢟⢇⠀⠀⠀⠀⠀⠀⠀⠀⠀⠀⢔⢕⢕⢔⢄⢀⢀⠀⢁⠀⠀⠀⠀⢄⣔⣔⣔⣔⣷⣵⡕⢕⢕⢀⠀⠀⠀⠀⢕⢕⢕⢕⢕⢕⢕⢕⢕⢕⢕⢕⢕⢕⢕⢕⢕⢕⢕⢕⢕⢕⢕⢕⢕⢕⢕⢕⢕⢕⢕⢕⢕⢕⢕⢕⢕⢕⢕⢕⢕⢕⢕⢕⢕⢕⢕⢕⢕⢕⢕⢕⢕⢕⢕⢕⢕⢕⢕⢕⢕⢕⢕⢕⢕⢕⢕⢕⠕⠀⠁⠀⠹⢿⣿⣿⢸⣿⣿⣿⣿⣿⣿⣿⣿⣿⣿⣿⣿⣿⣿⣿⣿⣿⣿⣿⣿⣿⣿⣿⣧⣕⢕⢕⢕⢕⢕⢕⢕⣱⣾⣿⣿⣿⡿⡇⢕⢕⢕⢕⢕⢱⢻⢞⢟⢟⠇⢁⢔⢕⢕⢕⢕⢕⢕⢕⢕⠀⠀⠀⢕⢕⢔⢕⢕⢕⢕⠀⠕⢅⠕⢔⠀</a:t>
            </a:r>
            <a:br/>
            <a:r>
              <a:t>⣿⣿⣿⣿⣿⣿⣿⣿⣾⣕⣢⢄⣘⠍⢿⣿⣿⣿⣿⣿⣿⣿⣿⡿⢕⢕⢕⢕⢕⢜⢿⣿⣿⣿⣿⣿⣿⣿⡳⢷⢵⢵⢵⢕⢹⢕⢕⣵⣵⢕⠀⠀⠀⠀⠀⠀⠀⠀⠀⠀⠕⢕⢑⢕⢕⢜⢝⢕⢕⠀⠀⢀⠀⢡⣿⣿⣿⡿⢏⢵⣼⣷⡕⢕⠁⠐⠀⠑⡕⢕⢕⢕⢕⢕⢕⢕⢕⢕⢕⢕⢕⢕⢕⢕⢕⢕⢕⢕⢕⢕⢕⢕⢕⢕⢕⢕⢕⢕⢕⢕⢕⢕⢕⢕⢕⢕⢕⢕⢕⢕⢕⢕⢕⢕⢕⢕⢕⢕⢕⢕⢕⢕⢕⢕⢕⢕⢕⢕⢕⢕⢕⢕⢕⢕⢕⠑⠀⠀⠀⢀⣵⡧⢝⢿⡇⢿⣿⣿⣿⠿⣿⣿⣿⣿⣿⣿⣿⣿⣿⣿⣿⣿⣿⣿⣿⣿⣿⣿⣿⣿⣿⣷⣷⣷⣷⣷⣿⣿⣿⣿⣿⣿⢕⢕⢕⠕⠕⠕⠕⠕⠜⢑⢕⠔⠀⢕⢕⢕⢕⢕⢕⢕⢕⢕⠕⠀⠀⠀⢕⢕⠁⢕⢕⠑⠀⢀⢔⢕⠀⠐⠀</a:t>
            </a:r>
            <a:br/>
            <a:r>
              <a:t>⣿⣿⣿⣿⣿⣿⣿⣿⣿⣿⣿⣿⣿⣄⣤⣤⢟⣿⣿⣿⣿⣿⣿⡇⢕⢕⢕⢕⢕⢕⢕⢻⣿⣿⣿⣿⣿⣿⣧⢕⢕⢕⢕⢕⢕⢕⣾⣿⢇⠕⠀⠀⠀⠀⠀⠀⠀⠀⠀⠀⢑⢑⢑⠑⢑⢑⢑⢑⢑⠀⢀⢄⢄⠐⢿⣯⣶⣥⣾⣿⣿⣿⡧⢕⠀⠀⠀⠀⢹⡕⢕⢕⢕⢕⢕⢕⢕⢕⢕⢕⢕⢕⢕⢕⢕⢕⢕⢕⢕⢕⢕⢕⢕⢕⢕⢕⢕⢕⢕⢕⢕⢕⢕⢕⢕⢕⢕⢕⢕⢕⢕⢕⢕⢕⢕⢕⢕⢕⢕⢕⢕⢕⢕⢕⢕⢕⢕⢕⢕⢕⢕⢕⢕⢕⠑⠀⠀⠀⢄⢕⣿⢇⢇⢕⣧⢜⢿⢟⢏⣹⣿⣿⣿⣿⣿⣿⣿⣿⣿⣿⣿⣿⣿⣿⣿⣿⣿⣿⣿⣿⣿⣿⣿⣿⣿⣿⣿⣿⣿⣿⡟⢕⢕⢕⠑⠀⠀⠀⠀⠀⢔⢕⢕⠀⢔⢕⢕⢕⢕⢕⢕⢕⢕⢕⠀⠀⠀⠀⢕⢕⠀⠀⢀⢄⢕⢕⠕⠀⠀⠀⠀</a:t>
            </a:r>
            <a:br/>
            <a:r>
              <a:t>⣿⣿⣿⣿⣿⣿⣿⣿⣿⣿⣿⣿⣿⣿⣿⣿⣿⣿⣿⣿⣿⣿⣿⡇⠕⠕⢕⢕⠕⢕⢕⢕⠹⣿⣿⣿⣿⣿⣿⡕⢕⢕⢕⢕⢕⢕⢹⣿⠕⠀⢀⠀⢀⢄⢔⢔⢀⠀⠀⠀⢕⢕⢕⢕⠕⠕⠕⢕⢕⢕⢕⢕⠁⠀⢸⣿⣿⣿⣿⣿⣿⣿⡿⢕⠀⠀⠀⠀⠑⢕⢕⢕⢕⢕⢕⢕⢕⢕⢕⢕⢕⢕⢕⢕⢕⢕⢕⢕⢕⢕⢕⢕⢕⢕⢕⢕⢕⢕⢕⢕⢕⢕⢕⢕⢕⢕⢕⢕⢕⢕⢕⢕⢕⢕⢕⢕⢕⢕⢕⢕⢕⢕⢕⢕⢕⢕⢕⢕⢕⢕⢕⢕⢕⠁⠀⠀⠀⢄⢕⢑⣹⢕⣱⢞⢇⢕⢕⠕⣴⣿⣿⣿⣿⣿⡿⢑⢔⠜⢻⣿⣿⣿⣿⣿⣿⣿⣿⣿⣿⣿⣿⣿⣿⣿⣿⣿⣿⣿⢟⢝⢇⢕⠕⠁⠀⠀⠀⠀⠀⢕⢕⢕⠀⢄⢕⢕⢕⢕⢕⢕⢕⢕⢕⠑⠀⠀⠀⠀⢕⢕⠀⠀⠀⢕⠕⠁⠀⠀⠀⢄⠀</a:t>
            </a:r>
            <a:br/>
            <a:r>
              <a:t>⣿⣿⣿⣿⣿⣿⣿⣿⣿⣿⣿⣿⣿⣿⣿⣿⣿⣿⣿⣿⣿⣿⣿⣿⣶⣷⣧⣥⣵⣑⣑⣕⣕⣿⣿⣿⣿⣿⣿⡇⢕⢕⢕⢕⢕⢕⢕⡟⠁⠁⠀⠐⠕⠑⠑⠑⠁⠀⠀⠀⠑⠑⠑⠀⠀⠀⠀⠁⢕⢕⢕⠁⠀⢕⢕⢍⢽⢟⣛⣹⣵⣷⣷⡇⢕⠀⠀⠀⠀⠀⢕⢕⢕⢕⢕⢕⢕⢕⢕⢕⢕⢕⢕⢕⢕⢕⢕⢕⢕⢕⢕⢕⢕⢕⢕⢕⢕⢕⢕⢕⢕⢕⢕⢕⢕⢕⢕⢕⢕⢕⢕⢕⢕⢕⢕⢕⢕⢕⢕⢕⢕⢕⢕⢕⢕⢕⢕⢕⢕⢕⢕⢕⠁⠀⠀⠀⣰⣧⣕⣵⣿⡟⢕⢕⢕⢕⢕⢌⢻⣿⣿⣿⣿⣿⣷⣜⣕⣕⣵⣾⣿⣿⣿⣿⣿⣿⣿⣿⣿⣿⣿⣿⣿⣿⣿⣿⢗⢕⢕⢕⢑⠁⠄⠀⠀⠀⠀⠀⢕⢕⢕⠁⢀⢕⢕⢕⢕⢕⢕⢕⢕⢕⠀⠀⠀⠀⠀⠀⢕⢕⠀⠀⠀⠀⠀⢀⢀⢄⢕⢕⠀</a:t>
            </a:r>
            <a:br/>
            <a:r>
              <a:t>⣿⣿⣿⣿⣿⣿⣿⣿⣿⣿⣿⣿⣿⣿⣿⣿⣿⣿⣿⣿⣿⣿⣿⣿⣿⣿⣿⣿⣿⣿⣿⣿⣿⣿⣿⣿⣿⣿⣿⣿⣕⢕⠕⢕⢕⢳⡕⠔⠀⠀⢕⢕⢕⢕⢕⢕⢕⢕⢕⢕⢕⢕⢕⢕⢕⠀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⢏⠑⠑⢕⢕⢕⢕⢕⢅⢟⣿⣿⣿⣿⣿⣿⣿⣿⣿⣿⣿⣿⣿⣿⣿⣿⣿⣿⣿⣿⣿⣿⢿⢫⢏⢕⢕⢕⢅⢕⢕⠀⠐⠀⠀⢄⠑⢕⢕⢕⢕⠀⢕⢕⢕⢕⢕⢕⢕⢕⠕⠀⠀⠀⠀⠀⠀⠀⢕⢕⠀⠀⠀⠀⢕⢕⢕⢕⢕⢕⠀</a:t>
            </a:r>
            <a:br/>
            <a:r>
              <a:t>⣿⣿⣿⣿⣿⣿⣿⣿⣿⣿⣿⣿⣿⣿⣿⣿⣿⣿⣿⣿⣿⣿⣿⣿⣿⣿⣿⣿⣿⣿⣿⣿⣿⣿⣿⣿⣿⣿⣿⣿⣿⣿⣷⣷⣿⣿⣷⢄⢔⢕⢕⢕⢕⢕⢕⢕⢕⢕⢕⢕⢕⢕⢕⢕⢕⠀⠀⠀⠀⠀⠀⠀⢕⢕⢕⢕⢕⢕⢕⢕⢕⢕⢑⢑⠁⠀⠀⠀⢄⢕⢕⢕⢕⢕⢕⢕⢕⢕⢕⢕⢕⢕⢕⢕⢕⢕⢕⢕⢕⢕⢕⢕⢕⢕⢕⢕⢕⢕⢕⢕⢕⢕⢕⢕⢕⢕⢕⢕⢕⢕⢕⢕⢕⢕⢕⢕⢕⢕⢕⢕⢕⢕⢕⢕⢕⢕⢕⢕⢕⢕⠕⠀⠀⠀⣱⡏⢕⢕⢕⢕⠀⠀⢕⢕⢕⢕⢕⢕⢕⢕⢕⢝⢿⢿⣿⣿⣿⣿⣿⣿⣿⣿⣿⣿⣿⣿⣿⣿⡿⢿⢉⢆⢎⢕⢕⢕⢕⢕⢕⢕⢕⠀⠀⢀⢔⢕⢕⢕⢕⢕⠀⢕⢕⢕⢕⢕⢕⢕⢕⠑⠀⠀⠀⠀⠀⠀⠀⠀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⠐⢔⢕⢕⢕⢕⢕⢕⢕⢕⢕⢕⢕⢝⢫⣿⣿⣿⣿⣿⠿⠿⢿⣿⡿⢿⢏⢇⢑⢕⢕⢕⢕⢕⢕⢕⢕⢕⢕⢕⢕⠀⢕⢕⢕⢕⢕⢕⢕⢕⢀⢕⢕⢕⢕⢕⢕⠕⠀⠀⠀⠀⠀⠀⠀⠀⠀⠀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⢕⢕⢕⢕⢕⢕⢕⢕⢕⢕⢕⢕⠕⠀⢜⢕⢿⢻⢝⢔⢆⢕⢅⢕⢕⢕⢕⢕⢕⢕⢕⢕⢕⢕⢕⢑⠕⢕⢕⢕⢔⢕⢕⢕⢕⢕⢕⢕⠀⢕⢕⢕⢕⢕⢅⠑⠀⠀⠀⠀⠀⠀⠀⠀⠀⠀⠀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⢑⠀⢕⢕⢕⢕⢕⢕⢕⢕⢕⢕⢕⢕⠀⠀⠁⢕⢕⢕⢕⢕⢕⢕⢕⢕⢕⢕⢕⢕⢕⢕⢕⢕⢕⢕⢕⢕⢔⠁⢕⢅⢕⢕⢕⢕⢕⢕⢕⢀⢄⢕⢕⢕⢕⠀⠀⠀⠀⠀⠀⠀⠀⠀⠀⠀⠀⠀⠔⢐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⢕⢕⢕⠅⠁⠄⠔⠀⢄⠕⠕⠑⢐⢔⢕⢕⢕⢕⢕⠔⠕⢕⢕⢕⢕⢕⢕⢕⢕⢕⢕⢕⢔⠀⠀⠁⢕⢕⢕⢕⢕⢕⢕⢕⢕⢕⢕⢕⢕⢕⢕⢕⢕⢕⢕⢕⠕⠀⠁⢕⢕⢕⢕⢕⢕⢕⢕⢕⢕⢕⢕⢕⠁⢄⢄⠀⠀⠀⠀⠀⠀⠀⠀⠀⠀⠀⠀⠁⢕⢕⢕⢕⢕⢕⢕⢕⢕⢕⢕⠀</a:t>
            </a:r>
            <a:br/>
            <a:r>
              <a:t>⣿⣿⣿⣿⣿⣿⣿⣿⢿⢿⢿⢿⢿⢿⢿⢿⢿⢿⢿⢿⢿⢿⢿⢿⢿⢿⢟⢟⢟⢟⢟⢟⢟⢟⢟⢟⢟⢟⢖⢔⢔⠖⠖⠖⠞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⠑⠀⠄⠐⠐⢀⠀⢕⢕⢕⢔⢕⢕⢕⢕⠑⠑⢑⢀⠀⢕⢕⢕⢕⢕⢕⢕⢕⢕⢕⢕⢕⠀⠀⠀⠀⠁⠕⢕⢕⢕⢕⢕⢕⢕⢕⢕⢕⢕⢕⢕⢕⢕⠕⠑⠀⠀⠀⠁⢕⢕⢕⢕⢕⢕⢕⢕⢕⢕⠑⠀⠁⠁⠀⠀⠀⠀⠀⠀⠀⠀⠀⠀⠀⠀⠀⠀⠀⠕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⡕⢕⢕⢕⢕⢕⢕⢕⢕⢄⢕⢕⠀⢕⢁⢕⢕⢕⢕⢕⢕⢕⢕⢕⢕⠀⠀⠀⠀⠀⠀⢄⢕⢕⠕⢕⢕⢕⢕⢕⢕⢕⢕⢕⢕⢕⢕⢕⢕⢕⢕⢕⠕⢕⢕⢕⢕⢕⢕⢕⢕⠕⠀⠀⠀⠀⠀⠀⠀⠀⠀⠀⠀⢀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⢁⢀⠀⠀⢕⢕⢕⢕⢕⢕⢕⢕⢕⢕⢕⠁⢕⢀⢕⢄⢕⢕⢕⢕⢕⢕⢕⣷⣧⡕⢀⢀⢀⢀⠀⢔⣵⡷⢟⢗⢣⢕⡕⢝⢝⢍⢝⢕⢇⢕⢕⢕⢕⠑⠑⠁⢕⢕⢕⢕⠑⢕⢕⢀⢕⢕⠑⢄⢄⠐⠀⠀⠀⢔⢕⢀⢄⢔⢔⢑⢕⢕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⢁⠀⠀⢰⢕⢕⢱⣷⡗⠇⢑⢕⢕⢱⣕⢄⢕⡑⢑⢑⢕⠀⢕⢕⢕⢕⢕⢜⢕⢕⢕⢕⣕⢵⢞⣝⣕⣵⣵⡕⢕⢕⢌⢝⢅⢣⢕⢕⢕⠕⠕⢕⢕⢕⢔⢄⢑⠕⢑⢕⢀⢕⢕⢕⢕⢕⢕⢑⢕⢔⢄⢄⢄⢔⢕⢔⢕⢕⢕⠕⠁⢕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⠱⣾⡟⢃⢅⢅⠕⢕⣾⡧⢕⢕⡇⢕⢕⠁⠀⢕⢕⢕⢕⢕⢕⢕⣵⡷⣟⣵⣾⢯⢟⢟⢏⢝⢕⢕⢕⢕⢕⢕⢕⢕⢕⢕⠄⠀⠀⠁⠑⠕⠕⠕⢕⢕⢔⢕⢕⠁⢕⢕⢕⢕⢕⢕⢕⢕⢕⢕⢕⢕⢕⠔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⣻⣯⣿⣏⣸⣷⣿⣽⣵⣷⢕⣿⣿⣧⣼⣿⣷⣵⣿⢻⣿⣿⣧⡇⢇⢕⣱⣷⣷⣤⣿⣷⣾⣷⣧⢄⢄⢹⣿⣿⣿⣧⢔⢄⢀⢀⢀⠀⢀⠀⠀⠁⠁⠁⠁⠁⠅⠕⠕⢕⢕⢸⣿⡇⢕⢕⢕⢕⢕⣿⢗⢕⢕⢱⢕⢕⠀⠀⠕⢕⢕⢕⢕⣱⣿⣵⣮⢿⢝⢜⢕⢕⢕⢕⢕⢕⢕⢅⢑⠕⢕⢕⢕⢕⢕⢕⢔⢀⢀⢀⠀⢕⢕⢕⢑⢕⠕⠁⠀⢕⢕⢕⢕⢕⢕⢕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⣴⣴⣔⣔⡔⢔⢔⢕⢔⢔⢕⢕⢅⢕⢕⢕⢕⢻⠕⢕⢕⠱⢕⢕⢀⠀⠀⢕⢕⣱⣾⣿⣿⢟⢏⢅⢕⢑⡱⡑⢕⢕⢕⢕⢕⢕⢕⢕⢕⢕⢕⢕⢕⢕⢕⢕⢕⢕⢔⢕⢕⢕⢕⢕⢕⠔⠀⢕⢕⢕⢕⢕⢕⣥⣵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⢝⡝⡟⣳⣷⣷⣵⣵⣕⢕⣑⡕⠕⢕⢕⢕⠀⢔⢁⠁⠁⠀⠀⢑⢞⢿⢟⢟⢻⢕⢕⠕⢇⢕⢘⡇⡕⢕⢕⢕⢕⢕⢕⢕⢕⢕⢕⢕⢕⢕⢕⢕⢕⢕⢕⢕⢕⢕⢕⢕⢕⢔⢔⢕⢕⢕⢕⢕⢕⣼⣿⣷⣕⢱⢷⣕⢷⣧⡕⢔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⠑⠀⠑⠑⠀⠐⠀⠑⠑⠑⠑⠑⠑⠑⠑⠑⠘⠑⠑⠑⠛⠑⠑⠑⠑⠑⠑⠑⠑⠑⠑⠐⠃⠓⠃⠑⠑⠑⠑⠑⠑⠑⠑⠑⠑⠑⠃⠑⠑⠑⠑⠚⠃⠑⠘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⡿⣟⣵⣿⣿⣿⡿⣟⣵⣿⣿⣿⣿⣿⣿⣿⣿⣿⣿⢱⣿⣿⣿⣿⣇⣿⣿⣿⣿⣿⣿⣿⣿⣿⣿⣿⣿⣿⣿⣿⣇⢕⢕⢕⢕⢸⣿⣿⣿⣿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⡿⣫⣾⣿⣿⣿⣿⣿⣿⣿⣿⣿⣿⣿⡏⣾⣿⣿⣿⣿⢸⣿⣿⣿⣿⣿⣿⣿⣿⣿⣿⣿⣿⣿⣿⣿⣿⣧⡕⢕⢕⢕⢼⣿⣿⣿⣇⢕⢕⢕⢕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⢏⣾⣿⣿⣿⣿⢋⣾⣿⣿⣿⣿⣿⣿⣿⣿⣿⣿⣿⣿⣿⢱⣿⣿⣿⣿⣿⢸⣿⣿⣿⣿⣿⣿⣿⣿⣿⣿⣿⣿⣿⣿⣯⢿⣿⣷⡕⢕⢕⢘⣿⣿⣿⣿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⣱⣿⣿⣿⣿⡿⣵⣿⣿⣿⠟⣹⣿⣿⡟⣣⣿⣿⣿⣿⣿⡏⣾⣿⣿⣿⣿⣿⢸⣿⣿⣿⣿⣿⣿⣿⣿⣿⣿⣿⣿⣿⣿⣿⡿⣿⣿⡇⢕⢕⢜⣿⣿⣿⣿⡇⢕⢕⢕⢕⢕⢕⢕⢕⢕⢕⢕⢕⢕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⡟⣽⣿⣿⣿⣿⣟⣼⣿⣿⣿⢇⣱⡿⣵⢏⣱⣿⣿⣿⣿⣿⣿⢱⣿⢻⣿⣿⣿⣿⢸⣿⣿⣿⣿⣿⣿⣿⣿⣿⣿⣿⣿⣿⣿⣿⣿⢸⣿⡇⢕⢕⢕⣿⣿⣿⣿⣧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⡿⣹⣻⣿⣿⣿⢏⣾⣿⣿⡿⢕⣰⡿⣿⣿⣾⣿⣿⣿⣿⣿⡿⡟⢸⣿⢻⣿⣿⣿⣿⢸⣿⣿⣿⣿⣿⣿⣿⣿⣿⣿⣿⣿⣿⣿⣿⣿⡇⢹⡇⢕⢕⢕⢹⣿⣿⣿⣿⢕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⢱⣻⣯⣿⣿⡏⣾⣿⣿⡿⢕⣱⡿⣼⣿⣿⣿⣿⣿⣿⣿⣿⢇⢕⣾⣿⢸⢟⢝⣼⡇⢜⢿⣿⣿⣿⣿⣿⣿⣿⣿⣿⣿⣿⣿⣿⣿⣿⣷⢕⢕⢕⢕⢕⣼⣿⣿⣿⣿⢕⢕⢕⢕⢜⢻⡕⢧⢵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⢇⢩⡟⢽⣿⡟⣼⣿⣿⣿⢇⢡⣿⣹⣿⣿⣿⣿⣿⣿⣿⡿⢏⢕⢕⣿⢟⢕⢱⣾⣿⡇⢕⢱⣿⣿⣿⣿⣿⣿⣿⣿⣿⣿⣿⣿⣿⣿⣿⣿⢕⢕⢕⢕⢕⣾⣿⣿⡟⢇⢕⢕⢕⢜⢕⢕⢕⢕⢕⢜⢝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⡿⢿⢟⣟⣽⣕⣕⡝⡏⢕⢕⢕⢾⡿⢸⣿⣿⣿⢇⢱⡳⢃⣿⣿⣿⣿⣿⣿⣿⡿⢑⢕⢕⢕⢕⣵⣵⣿⣿⣿⡇⢕⣿⣿⣿⣿⣿⣿⣿⣿⣿⣿⣿⣿⣿⣿⣿⣿⣿⡕⢕⢕⠕⠱⢟⢟⢝⢕⢕⢕⠕⢕⢕⢕⢕⢕⢕⢕⢎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⡟⣵⣷⡑⢟⣹⣿⡻⢿⠏⢕⢕⢕⢕⢝⢇⣿⣿⣿⡿⢕⣇⢏⣼⣿⣿⣿⣿⣿⣿⣿⢕⢕⢕⢕⢕⢟⢝⣿⣿⣿⣿⢇⢱⣿⣿⣿⣿⣿⣿⣿⣿⣿⣿⣿⣿⣿⣿⣿⣿⣿⡇⢕⠑⢕⢕⢕⠕⠕⢑⢕⢱⣇⢦⡅⢕⢕⢕⢕⢕⢕⢕⢕⢕⢕⣸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⣸⣿⣿⡧⢜⠿⠿⢿⢿⣷⢵⢕⢕⢕⢕⣸⣿⣿⣿⢇⢑⢕⢱⣿⣿⣿⣿⣿⣿⣿⢇⢕⢕⢕⣵⢕⡱⣿⢝⢝⢻⢟⢕⣾⣿⣿⢻⣿⣿⣿⣿⣿⣿⣿⣿⣿⣿⣿⣿⣿⢹⢇⢕⢄⢄⢄⢄⢄⢔⢕⢕⢜⣿⢸⣧⢕⢧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⣼⣿⣯⢜⢅⢕⠔⢕⢕⢕⢕⢕⢕⢕⢕⢕⣿⣿⣿⣿⢕⢁⢜⣼⣿⣿⣿⣿⣿⣿⣿⢕⢕⡕⠕⣿⢇⣷⣿⣕⢕⢕⢕⢕⣿⣿⡏⢸⣿⣿⣿⣿⣿⣿⣿⣿⣿⣿⣿⣿⣿⢕⢕⢕⢀⠕⠕⢕⢕⢕⢕⢕⡕⢿⡸⣿⡕⢜⢷⣧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⣷⡜⢱⢜⢷⢧⢕⢕⢕⢕⢕⢕⢸⣿⣿⢿⣿⢕⢕⢱⣿⣿⣿⡿⣿⣿⣿⣯⡕⣼⡧⢱⡇⢸⣿⣿⣿⣿⣿⡇⢕⢻⣿⢕⢸⣿⣿⣿⣿⣿⣿⣿⣿⣿⣿⣿⣿⣿⢕⢕⢕⣿⣷⣷⣧⢕⢕⢕⣴⡇⢸⢇⣿⡇⢕⢱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⣿⣟⣟⣟⣟⣟⡻⢿⣿⣿⣿⣿⡿⢿⣿⣿⣿⣿⣿⣿⣿⣿⣿⣿⣿⣿⣿⣿⣿⣿⣿⣿⣿⣿⣿⣿⣿⣿⣿⣿⣿⣿⣿⣿⡿⢿⣿⣿⠀</a:t>
            </a:r>
            <a:br/>
            <a:r>
              <a:t>⣿⣿⣟⢿⣿⣧⡕⢕⢔⢔⣕⣕⢕⢕⢕⣼⣿⣿⢸⣿⡰⢕⣸⣿⣿⡿⢱⣿⣿⣿⣿⣿⣿⡇⢸⢕⣿⣿⣿⣿⣿⣿⢕⢕⢸⡏⢕⢸⣿⣿⣿⣿⣿⣿⣿⣿⣿⣿⣿⣿⡿⢕⢕⢕⣿⣿⣿⣿⢕⢕⢕⣿⣧⢸⢸⣿⡇⢕⢕⢇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⣫⢽⢣⢕⢟⢏⢝⣝⣱⣵⣵⣵⣷⣵⣼⣕⢝⢝⢻⣿⣿⣿⣿⣿⣿⣿⣿⣿⣿⣿⣿⣿⣿⣿⣿⣿⣿⣿⣿⣿⢿⢿⢿⢟⢟⣏⣹⣽⣽⣷⣾⣿⣿⣿⣿⠀</a:t>
            </a:r>
            <a:br/>
            <a:r>
              <a:t>⡿⣯⢟⢕⢝⢻⢕⢕⣱⣿⢟⢇⢕⢕⢕⣿⣿⣿⢸⣿⣧⢕⣿⣿⣿⢇⣼⣿⣿⣿⣿⣿⣿⢕⢸⢱⣿⣿⣿⣿⣿⣿⡧⢕⣺⢕⢕⢸⣿⣿⢇⣿⣿⣿⣿⣿⣿⣿⣿⣿⡇⢕⢕⢸⣿⣿⣿⣿⡇⢕⢕⣿⣿⢸⢸⣿⢇⠜⢕⢕⢇⠜⠟⢿⣿⣿⣿⣿⣿⣿⣿⣿⣿⣿⣿⣿⣿⣿⣿⣿⣿⣿⣿⣿⣿⣿⣿⣿⣿⣿⣿⣿⣽⣿⣿⣿⣿⣿⣿⣿⣿⣿⣿⣿⣿⣿⣿⣿⣿⣿⣿⣿⣿⣿⣿⣿⣿⣿⣿⣿⣿⣿⣿⣿⣿⣿⣿⣿⣿⣿⣿⣿⣿⣿⣿⣿⣿⣿⣿⣿⣿⣿⣿⣿⣿⣿⣿⣿⣿⣿⣿⣿⣿⣿⣿⣿⣿⣿⣿⡿⢟⢕⢕⢕⢕⢕⣕⣵⣓⣞⣿⣿⣿⡿⢿⢿⣿⣿⣿⣿⣿⣿⣷⣕⡕⢝⢿⣿⣿⣿⣿⣿⢿⡿⢿⢿⢟⢟⢟⢏⢝⢝⣕⣱⣵⣵⣷⣾⣿⣿⣿⣿⣿⣿⣿⣿⣿⣿⣿⣿⠀</a:t>
            </a:r>
            <a:br/>
            <a:r>
              <a:t>⢪⢔⠕⢕⢕⢕⢕⢸⣿⡟⢕⢕⣕⣱⡕⣿⣿⣿⢸⣏⡟⢸⣿⣿⢏⢕⣿⣿⣿⣿⣿⢹⡏⢕⣸⢸⣽⣵⣵⣵⣵⣵⠹⠕⢇⢕⢕⢸⣿⣿⢕⢹⣿⣿⣿⣿⣿⢛⣿⢸⢇⢕⢕⣜⣝⣝⣝⣟⢇⢕⢕⣽⣿⡼⢸⣿⢸⢕⢕⢀⢸⡕⠑⢕⢝⢻⣿⣿⣿⣿⣿⣿⣿⣿⣿⣿⣿⣿⣿⣿⣿⣿⣿⣿⣿⣿⣿⣿⣿⣿⣿⣿⣿⣿⣿⣿⣿⣿⣿⣿⣿⣿⣿⣿⣿⣿⣿⣿⣿⣿⣿⣿⣿⣿⣿⣽⣽⣿⣿⣿⣿⣟⣻⣿⣿⣿⢿⢿⣿⡿⣿⣿⣿⣿⣿⣿⣿⣿⣿⣿⣿⣿⣿⣿⣿⣿⣿⣿⣿⣿⣿⣿⣿⣿⣿⣿⣿⢟⢕⢕⢕⢕⢕⣵⣷⣿⣿⣿⣿⣿⣿⣿⣿⣿⣿⣿⣿⣿⣷⣷⣷⣷⣷⣧⣵⣕⢕⢔⡕⢕⢕⢕⢕⢕⢕⢕⢕⣱⣷⣾⣿⣿⣿⣿⣿⣿⣿⣿⣿⣿⣿⣿⣿⣿⣿⣿⣿⣿⣿⣿⠀</a:t>
            </a:r>
            <a:br/>
            <a:r>
              <a:t>⡕⢔⢣⢕⢕⢕⢜⢻⢷⣽⣕⡟⢟⢏⢕⣿⣿⣿⢸⣿⡕⣿⣿⢏⢕⢰⣿⣿⣿⣿⡇⢸⢕⢕⡿⢸⣿⣿⣿⣿⣿⣿⢸⣾⢱⣇⣕⢸⣿⣿⢕⠸⣿⣽⣿⣿⣿⢕⢕⢸⢕⢕⢱⣿⣿⣿⣿⡟⡕⢕⢕⣿⣿⡇⣾⣿⢘⣕⡕⢇⢸⡇⠑⢕⠑⢕⣼⣿⣿⣿⣿⣿⣿⣿⣿⣿⣿⣿⣿⣿⣿⣿⣿⣿⣿⣿⣿⣿⣿⣿⣿⣿⣿⣿⣿⣿⣿⣿⣿⣿⣿⣿⣿⣿⣿⣿⣿⣿⣿⣿⣿⣿⣿⣿⣿⣿⣿⣿⣿⣿⣿⣿⣿⣿⣿⣿⣿⣿⣿⣿⣿⣿⣷⣷⣷⣷⣷⣮⣽⣽⣽⣽⣽⣝⣟⣏⣝⣟⡟⢟⢟⢟⢕⢘⢻⢟⢕⢕⢕⢕⢕⢵⢿⢿⢿⡿⢿⢿⢿⢿⢟⢟⢟⢟⢟⣟⢟⢟⢛⢿⢿⣿⣿⣿⣿⣿⡇⢕⢕⡧⢕⢕⢕⢕⢕⣳⣿⣿⣿⣿⣿⣿⣿⣿⣿⣿⣿⣿⣿⣿⣿⣿⣿⣿⣿⣿⣿⣿⣿⣿⠀</a:t>
            </a:r>
            <a:br/>
            <a:r>
              <a:t>⣜⢕⢕⢕⢕⢕⢕⣷⡕⢜⢝⢟⢛⢷⢇⣿⣿⣿⢕⣿⢸⣿⢏⢕⢕⢘⣿⣿⣿⣿⢕⢜⣞⣇⢕⣹⣽⣝⣟⣟⡟⠿⢸⡇⣿⣿⣿⣇⠿⢿⢕⣕⣿⢹⣿⣿⣿⢕⢕⢜⢕⢕⢾⢟⣟⣟⢟⢼⢇⢕⢸⢻⣿⢕⣻⡇⡇⣵⡵⢞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⢑⢕⢕⢕⢕⢕⢕⢕⢕⢕⢕⢕⢕⢕⢕⢕⢕⢕⢕⢕⢕⢕⢕⢕⢕⢕⢕⢕⢕⢕⢕⢕⢕⢕⢜⢕⢕⢕⣕⣱⣾⣿⣿⣿⣿⣿⣿⣿⣿⣿⣿⣿⣿⣿⣿⣿⣿⣿⣿⣿⣿⣿⣿⣿⣿⣿⠀</a:t>
            </a:r>
            <a:br/>
            <a:r>
              <a:t>⣿⣿⣧⣕⢕⢕⢕⠜⢷⢕⢕⢱⢇⢕⢸⣿⣿⣿⢕⢏⣼⢏⢕⢕⢕⠌⣿⣿⣿⡇⢕⠕⠉⠁⢕⠕⠜⠉⠉⠙⠎⢱⢜⢕⢝⣿⣿⣿⣇⡖⡕⢜⣿⡕⣿⣿⣿⡇⢕⢕⢕⠕⠙⠋⢝⢙⠙⠛⢕⠾⢜⢜⢇⢕⢸⢇⡇⡕⢕⢑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⢕⢕⢕⢕⢕⢕⢕⢕⢕⢕⢕⢕⢕⢕⢕⢕⢕⢕⢕⢕⢕⢕⢕⢕⢕⢕⢕⢕⢕⢕⢕⢕⢕⢕⢕⢕⢵⣿⣿⣿⣿⣿⣿⣿⣿⣿⣿⣿⣿⣿⣿⣿⣿⣿⣿⣿⣿⣿⣿⣿⣿⣿⣿⣿⣿⠀</a:t>
            </a:r>
            <a:br/>
            <a:r>
              <a:t>⣿⣿⣿⡿⢏⢕⠑⠅⣱⣅⢕⢕⢕⢕⢸⣿⣿⡟⢕⡇⡟⢕⢕⢕⢕⢀⣿⢻⣿⢕⢕⢔⢔⢕⢕⠑⢄⠁⠁⠀⢀⠀⠕⢜⣷⣿⣿⣿⣿⣧⣧⣿⣿⡇⣜⢻⣿⡇⢕⠑⠁⠀⠐⠀⠀⢔⢔⢄⠀⠑⢂⢕⢕⢕⢔⣸⢕⢕⢅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⢟⢏⢕⢕⢕⢕⢕⢕⢕⢕⢕⢕⢕⢕⢕⢕⢕⢕⢕⢕⢕⢕⢕⢕⢕⢕⢕⢕⢕⢕⢕⢕⢕⢕⢕⢕⢕⢕⢕⢕⢜⢟⢟⢿⢿⢿⢿⢿⢿⣿⣿⡿⢻⢿⢿⢟⢟⢝⢕⢇⢕⢝⢝⢟⢿⣿⣿⣿⠀</a:t>
            </a:r>
            <a:br/>
            <a:r>
              <a:t>⣿⣿⢏⣵⡟⢇⠐⠐⣿⣿⣿⡕⢔⢔⢸⣿⣿⡇⢕⢸⢕⢕⢕⢕⢕⢕⢝⢕⢏⠔⢕⣷⣾⡏⢴⢵⠀⠀⠀⠀⠑⠀⢰⡕⣽⣿⣿⣿⣿⣿⣿⣿⣿⣿⣿⣷⣿⡧⢅⣔⡕⠁⠀⠀⠑⠁⣕⢕⢕⠀⢕⢕⢕⡕⢱⣿⢱⡇⢕⠺⠇⢜⢌⢱⢸⣿⣿⣿⣿⣿⣿⣿⣿⣿⣿⣿⣿⣿⣿⣿⣿⣿⣿⣿⣿⣿⣿⣿⣿⣿⣿⣿⣿⣿⣿⣿⣿⣿⣿⣿⣿⣿⣿⣿⣿⣿⣿⣿⣿⣿⣿⣿⣿⣿⣿⣿⣿⣿⣿⣿⣿⣿⣿⣿⣿⣿⣿⣿⣿⣿⣿⣿⣿⣿⣿⣿⣿⣿⣿⣿⣿⣿⣿⣿⣿⣿⣿⣇⢿⢟⢝⢕⢕⢕⢕⢕⢕⢕⢕⢕⢕⢕⢕⢕⢕⢕⢕⢕⢕⢕⢕⢕⢕⢕⢕⢕⢕⢕⢕⢕⢕⢕⢕⢕⢕⢕⢕⢕⢕⢕⢕⢕⢕⢕⢕⢜⢝⢿⣾⣷⣷⣷⣷⣇⢕⢕⢕⢕⢕⢕⢕⢕⢕⢕⢕⢕⢕⢝⢟⢿⠀</a:t>
            </a:r>
            <a:br/>
            <a:r>
              <a:t>⢟⣵⣟⡋⢎⠀⠀⠐⢹⣿⣿⢕⢕⢕⢸⣿⣿⢕⢱⢕⢕⢕⢕⢕⢕⢕⢕⢕⢕⢔⢇⣿⣿⡇⢄⢀⠁⢀⠀⠔⢀⢄⣼⣷⣿⣿⣿⣿⣿⣿⣿⣿⣿⣿⣿⣿⣿⣷⡇⠁⠁⠀⠀⠀⢀⢀⣿⣿⢇⣵⢇⢕⢱⢇⣾⣿⢸⣧⢐⢀⣔⢕⢱⣵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⢻⣿⣿⣿⣿⡕⢕⢕⢕⢕⢕⢕⢕⢕⢕⢕⢕⢕⢕⢕⢹⠀</a:t>
            </a:r>
            <a:br/>
            <a:r>
              <a:t>⣿⡟⢕⢕⠀⠀⠀⠀⢸⣿⡿⢕⢕⢕⢸⣿⣿⢕⣼⡇⢕⢕⢕⢕⢕⢕⢕⢕⣷⣇⢜⣿⣿⣧⢕⢕⢕⢕⢕⢕⢕⢣⣿⣿⣿⣿⣿⣿⣿⣿⣿⣿⣿⣿⣿⣿⣿⣿⡇⢕⢕⢕⢕⢕⢕⣱⣿⣿⣿⡟⠕⢱⡏⢕⢹⡇⢸⣿⣕⢱⢇⢇⢕⢸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⠜⢻⣿⣿⢕⢕⢕⢕⢕⢕⢕⢕⢕⢕⢕⢕⢕⢕⢕⢸⠀</a:t>
            </a:r>
            <a:br/>
            <a:r>
              <a:t>⢱⡖⢕⠑⠀⠀⢔⠕⢜⣿⢇⢕⢕⢕⣾⣿⡏⢕⣿⢇⢕⢕⢕⢕⢕⢜⢕⢕⢹⣿⣾⣿⡿⢿⣷⣕⢑⢱⢕⢕⣵⣾⣿⣿⣿⣿⣿⣿⣿⣿⣿⣿⣿⣿⣿⣿⣿⣿⣷⣜⢑⢕⡕⢕⣼⡿⣿⣿⡟⢕⢰⢟⢕⢕⢸⡇⢜⣿⣿⡕⢕⡕⢰⢱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⠀⠁⠘⢻⢕⢕⢕⢕⢕⢕⢕⢕⢕⢕⢕⢕⢕⢕⢕⠀⠀</a:t>
            </a:r>
            <a:br/>
            <a:r>
              <a:t>⡿⢕⢕⠀⠀⠀⠀⠁⠀⢿⢑⢕⢕⡕⣿⣿⢇⢸⣿⡇⢕⣸⡕⢕⢕⢕⢕⢕⢸⣿⣿⢸⣿⣧⣕⢜⣍⣭⣵⣾⣿⣿⣿⣿⣿⣿⣿⣿⣿⣿⣿⣿⣿⣿⣿⣿⣿⣿⣿⣿⣯⣕⣘⡙⡱⣼⣿⡿⢕⢱⢏⢕⢇⢕⢸⡇⠀⠝⢏⢕⢱⢇⢕⢕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⢕⢕⢕⠀⠀⠀⠑⢕⢕⢕⢕⢕⢕⢕⢕⢕⢜⢕⢕⠕⠀⠀⠀</a:t>
            </a:r>
            <a:br/>
            <a:r>
              <a:t>⢕⢕⡇⢄⢄⢀⠀⠀⠀⢁⢕⢕⣾⢕⣿⣿⢕⢸⣿⣇⢕⣿⡇⢕⢕⢕⢕⢕⢘⣿⣿⣇⣿⢯⣫⣿⢟⢻⡿⣿⣿⣿⣿⣿⣿⣿⣿⣿⣿⣿⣿⣿⣿⣿⣿⣿⣿⣿⣿⣿⣿⣿⢟⢟⢟⡿⡟⢕⢕⢕⢕⢨⢕⢕⢜⣷⠀⠀⢕⢕⢕⣼⢕⢕⢸⣿⣿⣿⣿⣿⣿⣿⣿⣿⣿⣿⣿⣿⣿⣿⣿⣿⣿⣿⣿⣿⣿⣿⣿⣿⣿⣿⣿⣿⣿⣿⣿⣿⣿⣿⣿⣿⣿⣿⣿⣿⣿⣿⢝⢝⢝⢟⢟⣿⣿⣿⣿⣿⣿⣿⣿⣿⣿⣿⣿⣿⣿⣿⣿⣿⣿⣿⣿⣿⣿⣿⣿⣿⣿⣿⡟⢕⢕⢕⢕⢕⢕⢕⢕⢕⢕⢕⢕⢕⢕⢕⢕⢕⢕⢕⢕⢕⢕⢕⢕⢕⢕⢕⢕⢕⢕⢕⢕⢕⢕⢕⢕⢕⢕⢕⢕⢕⢕⢕⢕⢕⢕⢕⢕⢕⢕⢕⢕⢕⢕⢕⢕⢕⢕⢕⢕⢔⢄⢀⢀⠀⠑⢕⢕⢕⢕⢕⢕⢅⢕⢕⠔⠀⢀⢐⠀</a:t>
            </a:r>
            <a:br/>
            <a:r>
              <a:t>⡕⣼⣿⣵⣕⣕⢔⢕⡄⢄⢕⣿⡿⢸⣟⢇⢕⢱⣿⣿⢕⢜⣷⢕⢕⢕⢕⢕⢕⢿⣿⣿⣿⣿⣿⣿⣿⣿⣿⣿⣿⣿⣿⣿⣿⣿⣿⣿⣿⣿⣿⣿⣧⣿⣿⣿⣿⣿⣿⣿⣿⣟⣕⢖⢕⢝⢕⡕⢕⢕⢕⣖⢕⡕⢕⡿⠀⠀⢕⢕⢕⠕⠕⢕⣸⣿⣿⣿⣿⣿⣿⣿⣿⣿⣿⣿⣿⣿⣿⣿⣿⣿⣿⣿⣿⣿⣿⣿⣿⣿⣿⣿⣿⣿⣿⣿⣿⣿⣿⣿⢿⢿⢟⢟⢝⢝⢕⢕⢕⢕⢕⢕⢕⢕⢕⢕⢕⢕⢕⢜⢝⢝⢝⢝⢝⢝⢝⢝⢟⢟⢟⢟⢟⢟⢟⢟⢻⢿⢿⢟⢜⢷⢵⣕⢕⢕⢕⢕⢕⢕⢕⢕⢕⢕⢕⢕⢕⢕⢕⢕⢕⢕⢕⢕⢕⢕⢕⢕⢕⢕⢕⢕⢕⢕⢕⢕⢕⢕⢕⢕⢕⢕⢕⢕⢕⢕⢕⢕⢕⢕⢕⢕⢕⢕⢕⢕⣕⣕⣕⣱⣵⡕⢕⢕⢕⢕⠀⠀⢁⠑⠑⢕⢕⢕⡕⢕⢕⠜⢝⢕⠀</a:t>
            </a:r>
            <a:br/>
            <a:r>
              <a:t>⣸⣿⣿⣿⣿⣿⣿⣿⡇⢕⣼⣿⡇⢘⣯⢕⢕⢑⣿⣿⢕⢕⢹⡇⢕⢕⢕⢕⢕⢹⣿⣿⣿⣿⣿⣿⣿⣿⣿⣿⣿⣿⣿⣿⣿⣿⣿⣿⣿⣿⣿⣿⣿⣿⣿⣿⣿⣿⣿⣿⣿⣿⣿⣇⣵⣾⡿⢕⢕⢕⢡⢏⢕⡇⢕⢕⢕⠁⢕⢕⠁⢀⠀⢜⣿⡇⣿⣿⣿⣿⣿⣿⣿⣿⣿⣿⣿⣿⣿⣿⣿⣿⣿⣿⣿⣿⣿⣿⣿⣿⣿⣿⢿⢿⢟⢟⢝⢕⢕⢕⢕⢕⢕⢕⢕⢕⢕⢕⢕⢕⢕⢕⢕⢕⢕⢕⢕⢕⢕⢕⢕⢕⢕⢕⢕⢕⢕⢕⢕⢕⢕⢕⢕⢕⢕⢕⢕⢕⢕⢕⢕⢕⢕⢕⢕⢕⢕⢕⢕⠁⢕⢕⢕⢕⢕⢕⢕⢕⢕⢕⢕⠁⢕⢕⢕⢕⢕⢕⢕⢕⢕⢕⢕⢕⢕⢕⢕⢕⢕⢕⣕⣕⣱⣵⣵⣵⣵⣵⡧⢕⢜⢟⢟⢟⢟⢟⢟⢟⢏⢝⢕⢕⢕⢕⢕⠁⠀⠀⠁⠀⠀⠀⠑⢕⢕⢕⢕⠀⠕⢕⠀</a:t>
            </a:r>
            <a:br/>
            <a:r>
              <a:t>⣿⣿⣿⣿⣿⣿⣿⡿⢕⣱⣿⣿⢕⢕⡇⢕⢕⢕⢿⣿⡇⢕⢕⣿⡕⢕⢕⢕⢕⢕⢹⣿⣿⣿⣿⣿⣿⣿⣿⣿⣿⣿⣿⣿⣿⣿⣿⣿⣿⣿⣿⣿⣿⣿⣿⣿⣿⣿⣿⣿⣿⣿⣿⣿⡿⢏⢕⢕⢕⢕⢸⡕⢕⢕⢕⢕⢕⢔⢕⠕⢇⢔⢔⢕⢜⡇⣿⣿⣿⣿⣿⣿⣿⣿⣿⣿⣿⣿⣿⣿⣿⣿⣿⡿⢿⢟⢇⢕⢕⢕⢕⢕⢕⢕⢕⢕⢕⢕⢕⢕⢕⢕⢕⢕⢕⢕⢕⢕⢕⢕⢕⢕⢕⢕⢕⢕⢕⢕⢕⢕⢕⢕⢕⢕⢕⢕⢕⢕⢕⢕⢕⢕⢕⢕⢕⢕⢕⢕⢕⢕⢕⢕⢕⢕⢕⢕⢕⢕⠁⢕⢕⢕⢕⢕⢕⢕⢕⠀⢕⢕⢕⠀⢕⢕⢕⢕⢕⢝⢝⢝⢝⢝⢝⢝⢝⢝⢜⢝⢝⢕⢕⢕⢕⢕⢕⢕⢕⢕⢕⢕⢕⢕⢕⢕⢕⢕⢕⢕⢕⢕⢕⢕⢕⢕⢕⠀⠀⠀⠀⠀⠀⠀⠀⠀⠑⢕⢕⢕⠀⠕⠀</a:t>
            </a:r>
            <a:br/>
            <a:r>
              <a:t>⣿⣿⣿⣿⣿⣿⣿⢇⢱⣿⣿⣿⢕⢕⢕⢕⢕⢕⢹⣿⣇⢕⢕⢜⣷⢕⢕⢕⢕⢕⢕⢝⢿⣿⣿⣿⣿⣿⣿⣿⣿⣿⣿⣿⣿⣿⣿⣿⣿⣿⡿⢿⣿⢿⣿⣿⣿⣿⣿⣿⣿⣿⣿⣿⢗⢕⢕⢕⢕⢕⢏⢇⢕⢕⢕⢕⢕⢕⠀⢱⣾⡇⠇⠑⠑⠁⠁⢜⣿⣿⣿⣿⣿⣿⣿⡿⢿⢟⢟⢏⢝⢕⢕⢕⢕⢕⢕⢕⢕⢕⢕⢕⢕⢕⢕⢕⢕⢕⢕⢕⢕⢕⢕⢕⢕⢕⢕⢕⢕⢕⢕⢕⢕⢕⢕⢕⢕⢕⢕⢕⢕⢕⢕⢕⢕⢕⢕⢕⢕⢕⢕⢕⢕⢕⢕⢕⢕⢕⢕⢕⢕⢕⢕⢕⢕⢕⢕⢕⠀⢕⢕⢕⢕⢕⢕⢕⠑⠀⢕⢕⢕⠀⢕⢕⢕⢕⢕⢕⢕⢕⢕⢕⢕⢕⢕⢕⢕⢕⢕⢕⢕⢕⢕⢕⢕⢕⢕⢕⢕⢕⢕⢕⢕⢕⢕⢕⢕⢕⢕⢕⢕⢕⢕⢕⠑⠀⠀⠀⠀⠀⠀⠀⠀⠀⠀⠀⠑⢕⢀⠀⠀</a:t>
            </a:r>
            <a:br/>
            <a:r>
              <a:t>⣿⣿⣿⣿⣿⣿⡿⡕⣾⣿⣿⡿⢕⢕⢕⢕⢕⢕⢜⣿⣿⡕⢕⢕⢝⣧⡕⢕⢕⢕⢕⢕⢕⢻⢿⣿⣿⣿⣿⣿⣿⣿⣿⣿⣿⣿⣿⣷⣕⢕⢕⢕⣵⣾⣿⣿⣿⣿⣿⣿⣿⣿⢿⢇⢕⢕⢕⢕⢕⢱⢕⢕⢕⢕⢕⢕⠑⢕⢄⠸⠙⠁⠀⠀⠀⠀⠀⢀⢝⢝⢕⢕⢜⢕⢕⢕⢕⢕⢕⢕⢕⢕⢕⢕⢕⢕⢕⢕⢕⢕⢕⢕⢕⢕⢕⢕⢕⢕⢕⢕⢕⢕⢕⢕⢕⢕⢕⢕⢕⢕⢕⢕⢕⢕⢕⢕⢕⢕⢕⢕⢕⢕⢕⢕⢕⢕⢕⢕⢕⢕⢕⢕⢕⢕⢕⢕⢕⢕⢕⢕⢕⢕⢕⢕⢕⢕⢕⠕⠀⢕⢕⢕⢕⢕⢕⢕⠀⠀⢕⢕⢕⠀⢕⢕⠕⢕⢕⢕⢕⢕⢕⢕⢕⢕⢕⢕⢕⢕⢕⢕⢕⢕⢕⢕⢕⢕⢕⢕⢕⢕⢕⢕⢕⢕⢕⢕⢕⢕⢕⢕⢕⢕⢕⢕⠀⢀⢀⢄⠀⠀⠀⠀⢄⠀⠀⠀⠀⠀⠑⠀⠀</a:t>
            </a:r>
            <a:br/>
            <a:r>
              <a:t>⣿⣿⣿⣿⣿⣿⢣⣼⣿⣿⣿⢇⢕⢕⢕⢕⢕⢕⢕⢘⣿⣧⢕⢕⢕⢜⢳⡕⢕⢕⢕⢕⢕⢕⢕⢍⢻⢿⣿⣿⣿⣿⣿⣿⣿⣿⣿⣿⣿⣿⣿⣿⣿⣿⣿⣿⣿⣿⣿⢿⢟⢕⢕⢕⢕⢕⢕⢕⢕⢕⢕⢕⢕⢕⢕⢕⠀⠕⢕⠀⠀⠀⠀⠀⠀⠀⠀⠀⢱⣅⠀⠕⠑⢔⢕⢕⢕⢕⢕⢕⢕⢕⢕⢕⢕⢕⢕⢕⢕⢕⢕⢕⢕⢕⢕⢕⢕⢕⢕⢕⢕⢕⢕⢕⢕⢕⢕⢕⢕⢕⢕⢕⢕⢕⢕⢕⢕⢕⢕⢕⢕⢕⢕⢕⢕⢕⢕⢕⢕⢕⢕⢕⢕⢕⢕⢕⢕⢕⢕⢕⠑⢕⢕⢕⢕⢕⢕⠀⠀⢕⢕⢕⢕⢕⢕⢕⠀⠀⢕⢕⢕⠀⠁⢕⢕⢕⢕⢕⢕⢕⢕⢕⢕⢕⢕⢕⢕⢕⢕⢕⢕⢕⢕⢕⢕⢕⢕⢕⢕⢕⢕⢕⢕⢕⢕⢕⢕⢕⢕⢕⢕⢕⢕⢕⠀⠀⢕⢕⢕⢕⠀⠀⠀⢔⠀⠁⢕⢕⢔⢀⠀</a:t>
            </a:r>
            <a:br/>
            <a:r>
              <a:t>⣿⣿⣿⣿⣿⡏⣾⣿⣿⣿⢇⢕⢕⢕⢕⢕⢕⢕⢕⢕⢜⣿⣇⢕⢕⢕⢕⢝⢧⡕⢕⢕⢕⢕⢕⢕⢕⢕⢝⢟⢿⣿⣿⣿⣿⣿⣿⣿⣿⣿⣿⣿⣿⣿⣿⡿⢟⢏⢕⢕⢕⢕⢕⢕⢕⢕⢕⢕⢕⢕⢕⢕⢕⢔⢕⢕⠀⠀⢕⠀⠀⠀⠀⠀⠀⠀⠀⠀⢅⠈⠁⠀⢕⢕⢕⢕⢕⢕⢕⢕⢕⢕⢕⢕⢕⢕⢕⢕⢕⢕⢕⢕⢕⢕⢕⢕⢕⢕⢕⢕⢕⢕⢕⢕⢕⢕⢕⢕⢕⢕⢕⢕⢕⢕⢕⢕⢕⢕⢕⢕⢕⢕⢕⢕⢕⢕⢕⢕⢕⢕⢕⢕⢕⢕⢕⢕⠑⢕⢕⢕⠀⢕⠑⢕⢕⢕⢕⠀⢔⢕⢕⢕⢕⢕⢕⢕⠀⠀⠀⢕⢕⠀⢄⢕⢕⢁⢕⢕⢕⢕⢕⠑⢕⢕⢕⢕⢕⢕⢕⢕⢕⢕⢕⢕⢕⢕⢕⢕⢕⢕⢕⢅⢕⢕⢕⢕⢕⢕⢕⢕⢕⢕⢕⢅⢀⢀⠀⠀⠁⠁⠀⠀⠀⢕⢔⠀⠀⠁⠑⠁⠀</a:t>
            </a:r>
            <a:br/>
            <a:r>
              <a:t>⣿⣿⣿⣿⡿⣸⣿⣿⡿⢕⢕⢕⢕⢕⢕⢕⢕⢕⢕⢕⢕⢜⢿⡕⢕⢕⢕⢕⢕⢕⢇⡕⢕⢕⢕⢕⢕⢕⢕⢕⢕⢕⢝⢟⢿⢿⣿⣿⣿⣿⣿⢿⢟⢏⢕⢕⢕⢕⢕⢕⢕⢕⢑⢕⢕⢕⢕⢕⢕⢕⢕⢕⢕⢕⠁⢕⢀⢄⢅⢄⠀⢀⢀⠀⠀⠀⠀⠀⠀⢕⠀⢕⢕⢕⢕⢕⢕⢕⢕⢕⢕⢕⢕⢕⢕⢕⢕⢕⢕⢕⢕⢕⢕⢕⢕⢕⢕⢕⢕⢕⢕⢕⢕⢕⢕⢕⢕⢕⢕⢕⢕⢕⢕⢕⢕⢕⢕⢕⢕⢕⢕⢕⢕⢕⢕⢕⢕⢕⢕⢕⢕⢕⢕⢕⢕⢕⠁⢕⢕⢕⠀⢕⠐⢕⢕⢕⢕⢕⢕⢕⢕⠅⢕⢕⢕⢕⠀⠀⠀⢕⢕⠀⢕⢕⢑⢕⠑⢕⢕⢕⠑⢀⢕⢕⢕⢕⢕⢕⢕⢕⢕⢕⢕⢕⢕⢕⢕⢕⢕⢕⢕⢕⠁⢕⢕⠕⢕⢕⢕⢕⢕⢕⢕⢕⢕⢕⢕⢕⢔⢔⠀⢀⠀⠁⢕⢔⢄⢄⢔⢔⠀</a:t>
            </a:r>
            <a:br/>
            <a:r>
              <a:t>⣿⣿⣿⡿⣱⣿⣿⡟⢕⢕⢕⢕⢕⢕⢕⢕⢕⢕⢕⢕⢕⢕⢕⢻⣇⢕⢔⢕⢕⢕⢕⢕⢕⢕⢕⢕⢕⢕⢕⢕⢕⢕⢕⢕⢕⢕⢜⢝⢝⢝⢕⢕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⢕⢔⠁⢕⢕⠀⢕⠀⠑⢕⢕⢀⢕⢕⢕⢕⢕⠑⢕⢕⢕⢀⠀⠀⠕⢕⠀⢕⢕⢕⢕⠀⠑⠑⠑⠀⢁⢁⢀⢄⢕⢕⢕⢕⢕⢕⢑⢕⢕⢕⢕⢕⢕⢕⢕⢕⢕⢕⠑⢕⢕⢕⢕⢕⢕⢕⢕⢕⢕⢕⢕⢕⢕⢕⢕⠀⢕⠀⠀⠕⢕⢕⢕⢕⢕⠀</a:t>
            </a:r>
            <a:br/>
            <a:r>
              <a:t>⣿⣿⡿⣱⣿⣿⢏⢕⢕⢕⢕⢕⢕⢕⢕⢕⢕⢕⢕⢕⢕⢕⡕⢧⢌⢧⡕⢕⢕⢕⢕⠑⠁⢕⢕⢕⢕⢕⢕⢕⢕⢕⢕⢕⢕⢕⣕⣵⢕⢕⢅⢕⢕⢕⢕⢕⢕⢕⢕⢕⢕⢕⢕⢕⢕⢕⢕⢕⢕⢕⢑⢕⢕⢕⢕⢕⢕⢕⢕⢕⢕⢕⢕⢕⢕⢕⢕⢄⠀⠀⠑⠕⠁⠁⠕⢕⢕⢕⢕⢕⢕⢕⢕⢕⢕⢕⢕⢕⢕⢕⢕⢕⢕⢕⢕⢕⢕⢕⢕⢕⢕⢕⢕⢕⢕⢕⢕⢕⢕⢕⢕⢕⢕⢕⢕⢕⢕⢕⢕⢕⢕⢕⢕⢕⢕⢕⢕⢕⢕⢕⢕⢕⢕⢕⢕⢕⠁⠀⢕⢕⠀⢕⠀⠀⢕⢕⢕⣷⣕⡕⢕⠔⢄⠕⢕⢕⢕⠀⠀⠀⠀⢀⢕⢕⢕⢕⢔⢄⠀⢄⢕⢕⢕⢕⢕⢕⢕⢕⢕⢕⢕⢕⢄⠑⢕⢕⢕⢕⢕⢕⢕⢕⢕⢀⠑⠁⢕⢕⢕⢕⢕⢕⢕⢕⢕⢕⢕⢕⢕⢕⢔⢕⢔⠀⠁⢕⢕⢕⢕⢕⠀</a:t>
            </a:r>
            <a:br/>
            <a:r>
              <a:t>⣿⡿⣱⣿⣿⢇⢕⢕⢕⢕⢕⢕⢕⢕⢕⢕⢕⢕⢕⢕⢕⣱⣷⢸⣷⣕⢅⠕⢕⠑⠀⠀⢔⢕⢕⢕⢕⢕⢕⣵⣵⣷⣷⣷⣶⣾⣿⡏⢕⢕⢕⢕⢕⢕⢕⢕⢕⢕⢕⢕⢕⢕⢕⢕⢕⢕⢕⢕⢕⣱⡆⢕⢕⢕⠑⢕⢕⢕⢕⢕⢕⢕⢕⢕⢕⢕⢕⢕⠀⠀⠀⠀⠀⠀⠀⢕⢕⢕⢕⢕⢕⢕⢕⢕⢕⢕⢕⢕⢕⢕⢕⢕⢕⢕⢕⢕⢕⢕⢕⢕⢕⢕⢕⢕⢕⢕⢕⢕⢕⢕⢕⢕⢕⢕⢕⢕⢕⢕⢕⢕⢕⢕⢕⢕⢕⢕⢕⢕⢕⢕⢕⢕⢕⢕⢕⢕⠀⠀⢕⠔⠀⢕⠀⠀⢕⠑⢁⢙⠑⠙⠑⠑⢅⢄⠑⢕⢕⠀⠀⠀⠀⢕⢕⢱⣅⣣⠕⢑⢀⢕⢕⢕⢕⢕⢕⢕⢕⢕⢕⢕⢕⢕⢕⢔⢀⠁⠕⢕⢕⢕⢕⢕⢕⢕⢄⠀⢕⢕⢕⢕⢕⢕⢕⢕⢕⢕⢕⢕⢕⢕⢕⢕⢕⢔⠀⢕⢕⢕⢕⢕⠀</a:t>
            </a:r>
            <a:br/>
            <a:r>
              <a:t>⡿⣵⣿⡿⢇⢕⢕⢕⢕⢕⢕⢕⢕⢕⢕⢕⢕⢕⢕⢕⢕⢹⣿⢜⣿⣿⣧⢕⠕⢔⢀⠀⢕⢕⢕⢕⢕⢕⣾⣿⣿⣿⣿⣿⣿⣿⡿⢕⠀⠁⠕⢕⢕⢕⢕⢕⢕⢕⢕⢕⢕⢕⢕⢕⢕⢕⢕⢕⠱⣿⡇⢕⢕⢕⠀⢀⢕⠑⠕⠕⢕⢕⢕⢕⠕⠕⠑⠁⠀⠀⠀⠀⠀⠀⠀⠕⢕⢕⢕⢕⢕⢕⢕⢕⢕⢕⢕⢕⢕⢕⢕⢕⢕⢕⢕⢕⢕⢕⢕⢕⢕⢕⢕⢕⢕⢕⢕⢕⢕⢕⢕⢕⢕⢕⢕⢕⢕⢕⢕⢕⢕⢕⢕⢕⢕⢕⢕⢕⢕⢕⢕⢕⢕⢕⢕⠕⢄⠀⢕⠅⠀⠁⠀⢀⢅⠀⢸⡿⢿⢷⠷⢷⡔⢐⠀⠁⢕⢀⠀⠀⠀⢕⣵⣵⣅⡁⢁⢈⢁⠁⢕⢕⢕⢕⢕⢕⢕⢕⢕⢕⢕⢕⢕⢕⢕⢔⢀⠀⠁⠕⢕⢕⢕⢕⢕⢔⢑⢕⢕⢕⢕⢕⠑⢄⢕⢕⢕⢕⢕⢕⢕⢕⢕⢕⢄⠀⢕⢕⢕⢕⠀</a:t>
            </a:r>
            <a:br/>
            <a:r>
              <a:t>⣼⣿⡿⢕⢕⢕⢕⢕⢕⢕⢕⢕⢕⢕⢕⢕⢕⢕⢕⢕⢕⢸⣾⡇⢻⣿⣿⡕⢔⠀⠁⠔⠑⢕⢕⢕⢕⣼⣿⣿⣿⣿⣿⣿⣿⣿⣿⡕⠀⠀⠀⠁⠑⢕⢕⢕⢕⢕⢕⢕⢕⢅⠕⢕⢕⢕⢕⢕⢕⢻⢇⢕⢕⢕⢀⢕⠕⠀⠀⠀⠀⠀⠀⠀⠀⠀⠀⣠⠔⠀⠀⠀⠀⠀⠀⠀⠀⢕⢕⢕⢕⢕⢕⢕⢕⢕⢕⢕⢕⢕⢕⢕⢕⢕⢕⢕⢕⢕⢕⢕⢕⢕⢕⢕⢕⢕⢕⢕⢕⢕⢕⢕⢕⢕⢕⢕⢕⢕⢕⢕⢕⢕⢕⢕⢕⢕⢕⢕⢕⢕⢕⢕⢕⢕⢕⠐⢄⠀⢕⢑⠀⠀⠀⠕⡇⠄⠅⠙⠛⠟⠻⢷⣧⣕⡄⠀⠁⢕⠀⠀⠀⢌⣿⣿⡿⢿⢟⢟⢟⢇⢁⢕⢅⠕⢕⢕⢅⠕⢔⠑⢕⢕⢕⢕⢕⢕⢕⢔⢀⠀⠁⠑⠕⢕⢕⢕⢕⢔⠁⠑⠕⠁⠀⠑⢅⢕⢕⢕⢕⢕⢕⢕⢕⢕⢕⢀⢕⢕⢕⢕⠀</a:t>
            </a:r>
            <a:br/>
            <a:r>
              <a:t>⡿⢏⢕⢕⢕⢕⢕⢕⢕⢕⢕⢕⢕⢕⢕⢕⢕⢕⢕⢕⢕⢜⠿⡇⢌⣿⡿⡷⢕⠀⠀⠀⠀⠑⢕⢕⢸⣿⣿⣿⣿⣿⣿⣿⣿⣿⣿⣧⢕⢄⠀⠀⠀⠀⠁⠕⢕⢕⢕⢕⢕⢕⠀⠄⠑⢕⢕⢕⢕⠏⠑⠅⠁⠑⢕⠑⠀⠀⠀⠀⠀⠀⠀⠀⠀⢀⠔⡱⠕⠀⠀⠀⠀⠀⠀⠀⢄⢕⢕⢕⢕⢕⢕⢕⢕⢕⢕⢕⢕⢕⢕⢕⢕⢕⢕⢕⢕⢕⢕⢕⢕⢕⢕⢕⢕⢕⢕⢕⢕⢕⢕⢕⢕⢕⢕⢕⢕⢕⢕⢕⢕⢕⢕⢕⢕⢕⢕⢕⢕⢕⢕⢕⢕⢕⢑⢕⠕⠀⠑⢐⠀⠀⠀⣱⠐⠀⠀⠄⠐⢀⠀⠀⠈⠹⣾⡕⠀⠀⢄⠀⠀⢸⣿⣿⣷⣿⣿⠟⠟⠟⠇⠄⠕⢀⠁⢕⢕⢕⢀⠑⠄⠁⠕⢅⠕⢕⢕⢕⢕⢄⠀⠀⠀⠀⠁⠑⠑⠐⠀⠀⠀⠀⢄⢕⢕⢕⢕⢕⢕⢕⢕⢕⢕⢕⢕⢕⠁⢕⢕⢕⠀</a:t>
            </a:r>
            <a:br/>
            <a:r>
              <a:t>⢕⢕⢕⢕⢕⢕⢕⢕⢕⢕⢕⢕⢕⢕⢕⢕⢕⢕⢕⢕⢕⢕⢕⢕⢕⢌⢇⢕⢕⢕⠀⠀⠀⠀⠕⠱⣿⣿⣿⣿⣿⣿⣿⣿⣿⣿⣿⣿⡕⢕⢕⠀⠀⠀⠀⠀⠁⠕⢕⢕⢕⢕⢄⢀⢐⢑⠑⠑⠀⢔⢕⢕⠑⠀⠔⠕⢀⠀⠀⠀⠀⠀⠀⢀⣁⣜⡝⠃⠀⠀⠀⠀⠀⠀⠀⠀⠀⢕⢕⢕⢕⢕⢕⢕⢕⢕⢕⢕⢕⢕⢕⢕⢕⢕⢕⢕⢕⢕⢕⢕⢕⢕⢕⢕⢕⢕⢕⢕⢕⢕⢕⢕⢕⢕⢕⢕⢕⢕⢕⢕⢕⢕⢕⢕⢕⢕⢕⢕⢕⢕⢕⢕⢕⢕⢅⢔⠁⠀⠀⢑⠀⠀⠄⠑⠀⢀⢕⣵⡇⠀⠀⠀⠀⢔⢝⣿⡔⠀⠀⠀⠀⢸⣿⣿⣿⢝⠀⢀⠀⠀⠀⢀⠀⠕⢀⠀⠕⢕⢕⢔⢄⠁⠀⢁⠑⠔⢑⠕⠕⢕⢕⢄⠀⠀⠀⠄⢄⠄⠀⠀⠀⢕⢕⢕⢕⢕⢕⢕⢕⢕⢕⢕⢕⢕⢕⢕⢕⢕⢕⢕⠀</a:t>
            </a:r>
            <a:br/>
            <a:r>
              <a:t>⢕⢕⢕⢕⢕⢕⢕⢕⢕⢕⢕⢕⢕⢕⢕⢕⢕⢕⢕⢕⢕⢕⢕⢕⢕⢕⢕⢕⢕⢕⢄⠀⠀⠀⠀⠈⢻⣿⣿⣿⣿⣿⣿⣿⣿⣿⣿⣿⣿⣷⣕⠀⠀⠀⠀⠀⠀⠀⠑⢕⢕⢕⢕⢕⢕⠀⢔⢔⢀⠀⠀⠀⠕⠕⠀⠀⢕⠀⠀⠀⠀⠀⠀⠔⠕⠑⠀⠀⠀⠀⠀⠀⠀⠀⠀⢔⢕⢕⢕⢕⢕⢕⢕⢕⢕⢕⢕⢕⢕⢕⢕⢕⢕⢕⢕⢕⢕⢕⢕⢕⢕⢕⢕⢕⢕⢕⢕⢕⢕⢕⢕⢕⢕⢕⢕⢕⢕⢕⢕⢕⢕⢕⢕⢕⢕⢕⢕⢕⢕⢕⢕⢕⢕⢕⢕⢕⠀⠀⠀⠀⠀⠀⢕⣆⠀⢕⢕⠀⢁⢀⢀⠀⠀⣼⣷⣿⣿⢀⠀⢔⠀⢜⣿⣿⣇⣵⣵⢷⣷⡧⠀⠀⠁⠀⠁⠔⢀⠀⠑⠕⢕⢕⢄⢀⠁⠐⢄⢀⢁⢀⢀⢅⢅⢄⢀⠑⢁⢀⠀⠀⢔⢕⢕⢕⢕⢕⢕⠀⢕⢕⢕⢕⢕⢕⢕⢕⢕⢕⢕⢕⠀</a:t>
            </a:r>
            <a:br/>
            <a:r>
              <a:t>⣷⣵⣷⣿⣿⣿⣿⣿⣿⣿⣿⣿⣿⣿⣿⣷⣵⣵⣵⡕⢕⢕⢸⣿⣿⣕⣕⢹⣭⣵⣵⡄⢀⢀⢀⠀⢜⢽⣟⣻⡿⢿⣿⣿⣿⣿⣿⣿⣿⣿⣟⡕⠀⠀⠀⠀⠀⠀⠀⠕⢕⢕⢕⢕⢕⠀⠀⠕⠀⠀⠀⠀⠀⠀⠀⠀⠀⠕⠀⠀⠀⠀⠀⠀⠀⠀⠀⠀⠀⠀⠀⠀⠀⢀⢄⢕⢕⢕⢕⢕⢕⢕⢕⢕⢕⢕⢕⢕⢕⢕⢕⢕⢕⢕⢕⢕⢕⢕⢕⢕⢕⢕⢕⢕⢕⢕⢕⢕⢕⢕⢕⢕⢕⢕⢕⢕⢕⢕⢕⢕⢕⢕⢕⢕⢕⢕⢕⢕⢕⢕⢕⢕⢕⢕⢕⠁⠀⠀⠀⠀⠀⠀⠑⣿⣧⣔⣿⣆⢕⢟⢕⢁⣱⣿⣿⣿⣿⢕⠀⡇⠀⢸⣿⣿⣿⣿⣿⡕⠀⢔⢀⠀⢀⠀⠀⣕⣕⢕⠀⠀⠁⠑⠕⢕⢔⢀⠀⠁⠑⠑⠁⠑⠑⠁⠀⠀⠀⠁⠑⠔⠕⢕⢕⢕⢕⢕⢕⠀⢕⢕⢕⢕⢕⢕⢕⢕⢕⢕⢕⢕⠀</a:t>
            </a:r>
            <a:br/>
            <a:r>
              <a:t>⣿⣿⣿⣿⣿⣿⣿⣿⣿⣿⣿⣿⣿⣿⣿⣿⣿⣿⣿⣷⣵⢑⡕⢿⣿⣷⡹⣷⣻⣿⣿⣷⡕⢕⢕⢕⢕⢕⢻⣿⣿⣿⣿⣿⣿⣿⣿⣿⣿⣿⣿⢇⢕⠀⠀⠀⢀⠀⠀⠀⢕⢕⢕⢕⢕⢔⢀⠀⠀⠀⠀⠀⠀⠀⠀⠀⠀⠀⠀⠀⠀⠀⠀⠀⠀⠀⢠⢀⠀⢀⢀⢕⢕⢕⢕⢕⢕⢕⢕⢕⢕⢕⢕⢕⢕⢕⢕⢕⢕⢕⢕⢕⢕⢕⢕⢕⢕⢕⢕⢕⢕⢕⢕⢕⢕⢕⢕⢕⢕⢕⢕⢕⢕⢕⢕⢕⢕⢕⢕⢕⢕⢕⢕⢕⢕⢕⢕⢕⢕⢕⢕⢕⢕⢕⠁⠀⠀⠀⠀⠀⠀⠀⠄⢘⠽⢫⢟⢿⣷⣧⣴⣾⣿⣿⣿⣿⡟⠁⣰⣷⣠⣿⣿⣿⣿⣿⣿⣷⡄⢕⢹⢎⠕⢂⣰⣿⣿⢏⢀⣰⣴⡀⠀⠀⠁⠀⠀⠀⠀⠀⠀⠀⠀⠀⠀⠀⠀⠀⠀⠀⠀⠀⠁⢁⢁⢕⢕⠀⢕⢕⢕⢕⢕⢕⢕⢕⢕⠁⢕⢕⠀</a:t>
            </a:r>
            <a:br/>
            <a:r>
              <a:t>⣿⣿⣿⣿⣿⣿⣿⣿⣿⣿⣿⣿⣿⣿⣿⣿⣿⣿⣿⣿⣿⡿⣷⡜⢿⣿⣷⣹⣿⣿⣿⢿⣿⡕⢕⢕⢕⢕⢕⢻⣿⣿⣿⣿⣿⣿⣿⣿⣿⣿⣿⢕⢕⠄⢀⢔⠁⠀⠀⠀⠀⢕⢕⢕⠑⠑⠕⠀⢀⢄⢀⠀⠀⠀⠀⠀⠀⠀⠀⠀⠀⠀⠀⠀⠀⠑⢸⢕⢕⢕⢕⢕⢕⢕⢕⢕⢕⢕⢕⢕⢕⢕⢕⢕⢕⢕⢕⢕⢕⢕⢕⢕⢕⢕⢕⢕⢕⢕⢕⢕⢕⢕⢕⢕⢕⢕⢕⢕⢕⢕⢕⢕⢕⢕⢕⢕⢕⢕⢕⢕⢕⢕⢕⢕⢕⢕⢕⢕⢕⢕⢕⢕⢕⢄⢄⢄⢔⢕⢷⢀⠀⠀⠀⢱⢕⠕⢕⢕⢜⢍⢝⣿⣿⣿⣿⣥⣤⣷⣿⣿⣿⣿⣿⣿⣿⣿⣿⣿⣿⣷⣧⣵⣶⣿⣿⣿⣿⣶⣾⣿⣿⣿⣷⣦⣄⢀⠀⠀⠀⠀⠑⠕⢕⢔⢔⢄⢔⢔⢔⢔⢔⢔⢕⢕⢕⢕⠕⢀⢕⢕⢕⢕⢕⢕⢕⢕⢕⢔⢕⢕⠀</a:t>
            </a:r>
            <a:br/>
            <a:r>
              <a:t>⣿⣿⣿⣿⣿⣿⣿⣿⣿⣿⣿⣿⣿⣿⣿⣿⣿⣿⣿⣿⣿⣿⣿⣿⡜⣿⣿⡇⢿⣿⣿⣧⣻⣿⣇⢕⢕⢕⢕⢕⢻⣿⣿⣿⣿⣿⣿⣿⣿⣿⡟⢕⢕⢄⢕⠁⠀⠀⠀⠀⠀⠁⢕⠀⠀⠀⠀⠀⠕⠑⠁⠀⠀⢀⠔⠀⠀⠀⠀⠀⠀⠀⠀⠀⠀⠀⢸⢕⢕⢕⢕⢕⢕⢕⢕⢕⢕⢕⢕⢕⢕⢕⢕⢕⢕⢕⢕⢕⢕⢕⢕⢕⢕⢕⢕⢕⢕⢕⢕⢕⢕⢕⢕⢕⢕⢕⢕⢕⢕⢕⢕⢕⢕⢕⢕⢕⢕⢕⢕⢕⢕⢕⢕⢕⢕⢕⢕⢕⢕⢕⢕⢕⢕⢕⢕⢕⢕⣥⣵⣦⢀⠀⠀⠁⢕⢕⢕⢕⢕⢕⢱⣾⣿⣿⣿⣿⣿⣿⣿⣿⣿⣿⣿⣿⣿⣿⣿⣿⡿⢟⢝⢝⢝⢟⢝⢇⢝⢻⡿⣿⣿⣿⣿⣿⣿⡟⠁⠀⢄⢄⢄⢄⢀⢅⢕⢕⢕⢕⢕⢕⢕⢕⢕⢕⢕⢕⠀⢕⢕⢕⢕⢕⢕⢕⢕⢕⢕⢕⢕⢕⠀</a:t>
            </a:r>
            <a:br/>
            <a:r>
              <a:t>⣿⣿⣿⣿⣿⣿⣿⣿⣿⣿⣿⣿⣿⣿⣿⣿⣿⣿⣿⣿⣿⣿⣿⣿⡿⢜⢿⣿⣾⣿⣿⣿⣷⡽⣿⣇⢕⢕⢕⢕⢕⢹⣿⣿⣿⣿⣿⣿⣿⣿⡇⢕⠑⠁⠀⠀⠀⠀⠀⠀⠀⠀⠀⠀⠀⠀⠀⠀⢀⠀⠀⠀⠀⠀⠀⠀⠀⠀⢕⢔⢀⠀⠀⠀⠀⠀⠘⢕⢕⢕⢕⢕⢕⢕⢕⢕⢕⢕⢕⢕⢕⢕⢕⢕⢕⢕⢕⢕⢕⢕⢕⢕⢕⢕⢕⢕⢕⢕⢕⢕⢕⢕⢕⢕⢕⢕⢕⢕⢕⢕⢕⢕⢕⢕⢕⢕⢕⢕⢕⢕⢕⢕⢕⢕⢕⢕⢕⢕⢕⢕⢕⢕⢕⢕⢕⢕⢕⣵⣷⣿⣷⡄⠀⠀⢕⢕⢕⢕⢕⠕⣸⣿⣿⣿⡿⢻⣿⣿⣿⣿⣿⣿⣿⣿⣿⣿⣿⢏⢕⢕⢕⢕⢕⢕⢕⢕⢕⢕⢕⢹⣿⣿⣿⣿⡟⠁⠀⢔⢕⢕⢕⢕⢕⢕⢕⢕⢕⢕⢕⢕⢕⢕⢕⢕⢕⢕⠀⢕⢕⢕⢕⢕⢕⢕⢕⢕⠁⢕⢕⠕⠀</a:t>
            </a:r>
            <a:br/>
            <a:r>
              <a:t>⣿⣿⣯⣷⡻⢿⣻⢿⣿⣿⣿⣿⣿⣿⣿⣿⣿⣿⣿⣿⣿⣿⣿⣿⡇⢕⢜⢻⣿⣿⣿⣿⣿⣿⣾⣿⣧⢕⢕⢕⢕⢕⢹⣿⣿⣿⣿⣿⣿⣿⢕⠁⠀⠀⠀⠀⠀⠀⠀⠀⠀⠀⢔⠁⠀⠀⠀⢕⢕⠑⠀⢀⠀⠀⠀⠀⠀⠀⢕⢕⢕⢔⠀⠀⠀⠀⠀⠑⢕⢕⢕⢕⢕⢕⢕⢕⢕⢕⢕⢕⢕⢕⢕⢕⢕⢕⢕⢕⢕⢕⢕⢕⢕⢕⢕⢕⢕⢕⢕⢕⢕⢕⢕⢕⢕⢕⢕⢕⢕⢕⢕⢕⢕⢕⢕⢕⢕⢕⢕⢕⢕⢕⢕⢕⢕⢕⢕⢕⢕⢕⢕⢕⢕⢕⢕⢕⠝⢍⢝⢿⣿⣿⣧⡄⢱⣕⣕⣱⣵⣾⣿⣿⣿⣿⣇⢸⣿⣿⣿⣿⣿⣿⣿⣿⣿⣿⣧⢕⢕⢕⢕⢕⢕⢕⢕⢕⢕⢕⠕⣾⣿⣿⣿⡟⢁⢄⢕⢕⢕⢕⢕⢕⣕⣕⢕⢕⢕⢕⢕⢕⢕⢕⢕⢕⢕⠑⠀⠁⢕⢕⢕⢕⢕⢕⢕⠕⢄⢕⢅⠀⠀</a:t>
            </a:r>
            <a:br/>
            <a:r>
              <a:t>⣿⣿⣿⣿⣿⣿⣇⣠⢴⣍⢟⠿⣿⣿⣿⣿⣿⣿⣿⣿⣿⣿⣿⣿⢇⢕⢕⢕⢝⣿⣿⣿⣿⣿⣿⣿⣿⣇⢕⢕⢕⢕⢕⢹⣿⣿⡿⢟⢟⢇⠀⠀⠀⠀⠀⠀⠀⠀⠀⠀⢄⢕⢕⢄⢄⢀⢀⠀⢁⠀⠀⠀⠀⢄⣔⣔⣔⣔⣷⣵⡕⢕⢕⢀⠀⠀⠀⠀⢕⢕⢕⢕⢕⢕⢕⢕⢕⢕⢕⢕⢕⢕⢕⢕⢕⢕⢕⢕⢕⢕⢕⢕⢕⢕⢕⢕⢕⢕⢕⢕⢕⢕⢕⢕⢕⢕⢕⢕⢕⢕⢕⢕⢕⢕⢕⢕⢕⢕⢕⢕⢕⢕⢕⢕⢕⢕⢕⢕⢕⢕⢕⢕⢕⢕⢕⢕⠕⠀⠁⠀⠹⢿⣿⣿⢰⣿⣿⣿⣿⣿⣿⣿⣿⣿⣿⣿⣿⣿⣿⣿⣿⣿⣿⣿⣿⣿⣿⣿⣧⣕⢕⢕⢕⢕⢕⢕⠕⣱⣾⣿⣿⣿⡿⡕⢕⢕⢕⢕⢕⢕⣻⡿⢿⢞⠇⢁⢔⢕⢕⢕⢕⢕⢕⢕⢕⠀⠀⠀⢕⢕⢕⢕⢕⢕⢕⠀⠕⢅⠕⠅⠀</a:t>
            </a:r>
            <a:br/>
            <a:r>
              <a:t>⣿⣿⣿⣿⣿⣿⣿⣿⣿⣯⣥⣔⢃⣝⢻⣿⣿⣿⣿⣿⣿⣿⣿⣿⢕⢕⢕⢕⢕⢜⢻⣿⣿⣿⣿⣿⣿⣿⡟⢷⢵⢵⢵⢕⢜⢝⢕⣱⣧⢕⠀⠀⠀⠀⠀⠀⠀⠀⠀⠀⠕⢕⢑⢕⢕⠜⢜⠕⢕⠀⠀⢀⠀⢕⣿⣿⣿⡿⢏⢕⣼⣷⡕⢕⠁⠐⠀⠑⡕⢕⢕⢕⢕⢕⢕⢕⢕⢕⢕⢕⢕⢕⢕⢕⢕⢕⢕⢕⢕⢕⢕⢕⢕⢕⢕⢕⢕⢕⢕⢕⢕⢕⢕⢕⢕⢕⢕⢕⢕⢕⢕⢕⢕⢕⢕⢕⢕⢕⢕⢕⢕⢕⢕⢕⢕⢕⢕⢕⢕⢕⢕⢕⢕⢕⢕⠑⠀⠀⠀⢀⣵⣧⢝⢿⡇⣿⣿⣿⣿⢿⣿⣿⣿⣿⣿⣿⣿⣿⣿⣿⣿⣿⣿⣿⣿⣿⣿⣿⣿⣿⣿⣷⣷⣷⣷⣶⣿⣿⣿⣿⣿⣟⢝⢕⢕⠕⠕⠕⠕⠕⠕⢑⢕⠔⠀⢕⢕⢕⢕⢕⢕⢕⢕⢕⠑⠀⠀⠀⢕⢕⠀⢕⢕⠕⠀⢁⢔⢕⠀⠁⠀</a:t>
            </a:r>
            <a:br/>
            <a:r>
              <a:t>⣿⣿⣿⣿⣿⣿⣿⣿⣿⣿⣿⣿⣿⣦⣼⣧⢟⢿⣿⣿⣿⣿⣿⡇⢕⢕⢕⢕⢕⢕⢕⢹⣿⣿⣿⣿⣿⣿⣧⢕⢕⢕⢕⢕⢕⢕⣼⣿⢏⠕⠀⠀⠀⠀⠀⠀⠀⠀⠀⠀⢑⢑⢑⠑⢑⢑⢑⢑⢑⠀⢀⢔⢄⠐⢿⣯⣠⣤⣾⣿⣿⣿⣧⢕⠀⠀⠀⠀⢹⡕⢕⢕⢕⢕⢕⢕⢕⢕⢕⢕⢕⢕⢕⢕⢕⢕⢕⢕⢕⢕⢕⢕⢕⢕⢕⢕⢕⢕⢕⢕⢕⢕⢕⢕⢕⢕⢕⢕⢕⢕⢕⢕⢕⢕⢕⢕⢕⢕⢕⢕⢕⢕⢕⢕⢕⢕⢕⢕⢕⢕⢕⢕⢕⢕⠑⠀⠀⠀⢄⢕⣿⢇⢇⢕⡧⢜⢿⢟⢏⣹⣿⣿⣿⣿⣿⣿⣿⣿⣿⣿⣿⣿⣿⣿⣿⣿⣿⣿⣿⣿⣿⣿⣿⣿⣿⣿⣿⣿⣿⣿⢟⢇⢕⢕⠑⠀⠀⠀⠀⢀⢕⢕⠕⠀⢔⢕⢕⢕⢕⢕⢕⢕⢕⢕⠀⠀⠀⠀⢕⢕⠀⠀⢀⢄⢕⢕⠕⠀⠀⠀⠀</a:t>
            </a:r>
            <a:br/>
            <a:r>
              <a:t>⣿⣿⣿⣿⣿⣿⣿⣿⣿⣿⣿⣿⣿⣿⣿⣿⣿⣿⣿⣿⣿⣿⣿⡇⢕⠕⢕⢕⢕⢕⢕⢕⢹⣿⣿⣿⣿⣿⣿⡇⢕⢕⢕⢕⢕⢕⢸⣿⠕⠀⢀⠀⢀⢄⢔⢔⢀⠀⠀⠀⢕⢕⢕⢕⠕⠕⠕⢕⢕⢕⢕⢕⠁⠀⢸⣿⣿⣿⣿⣿⣿⣿⡿⢕⠀⠀⠀⠀⠑⢕⢕⢕⢕⢕⢕⢕⢕⢕⢕⢕⢕⢕⢕⢕⢕⢕⢕⢕⢕⢕⢕⢕⢕⢕⢕⢕⢕⢕⢕⢕⢕⢕⢕⢕⢕⢕⢕⢕⢕⢕⢕⢕⢕⢕⢕⢕⢕⢕⢕⢕⢕⢕⢕⢕⢕⢕⢕⢕⢕⢕⢕⢕⢕⠁⠀⠀⠀⢄⢕⢑⣹⢕⣱⢞⢇⢕⢕⢕⣼⣿⣿⣿⣿⣿⡿⢑⢔⠜⢻⣿⣿⣿⣿⣿⣿⣿⣿⣿⣿⣿⣿⣿⣿⣿⣿⣿⣿⣿⢟⢝⢕⢕⠕⠁⠀⠀⠀⠀⢄⢕⢕⢕⠀⢄⢕⢕⢕⢕⢕⢕⢕⢕⢕⠑⠀⠀⠀⠀⢕⢕⠀⠀⠀⢕⠕⠁⠀⠀⠀⢄⠀</a:t>
            </a:r>
            <a:br/>
            <a:r>
              <a:t>⣿⣿⣿⣿⣿⣿⣿⣿⣿⣿⣿⣿⣿⣿⣿⣿⣿⣿⣿⣿⣿⣿⣿⣿⣷⣷⣶⣥⣥⣕⣑⣕⣸⣿⣿⣿⣿⣿⣿⡇⢕⢕⢕⢕⢕⢕⢕⡝⠁⠁⠀⠐⠕⠑⠑⠑⠁⠀⠀⠀⠑⠑⠑⠀⠀⠀⠀⠁⢕⢕⢕⠁⠀⢕⢕⢍⢽⢟⣛⣹⣵⣷⣷⡇⢕⠀⠀⠀⠀⠀⢕⢕⢕⢕⢕⢕⢕⢕⢕⢕⢕⢕⢕⢕⢕⢕⢕⢕⢕⢕⢕⢕⢕⢕⢕⢕⢕⢕⢕⢕⢕⢕⢕⢕⢕⢕⢕⢕⢕⢕⢕⢕⢕⢕⢕⢕⢕⢕⢕⢕⢕⢕⢕⢕⢕⢕⢕⢕⢕⢕⢕⢕⠁⠀⠀⠀⣰⣧⣕⣵⣿⡟⢕⢕⢕⢕⢕⢜⢿⣿⣿⣿⣿⣿⣧⣜⣕⣕⣱⣾⣿⣿⣿⣿⣿⣿⣿⣿⣿⣿⣿⣿⣿⣿⡿⣛⢙⢎⢕⠕⢑⠀⠅⠀⠀⠀⠀⠀⢕⢕⢕⠁⢄⢕⢕⢕⢕⢕⢕⢕⢕⠕⠀⠀⠀⠀⠀⠀⢕⢕⠀⠀⠀⠀⠀⢀⢀⢄⢕⢕⠀</a:t>
            </a:r>
            <a:br/>
            <a:r>
              <a:t>⣿⣿⣿⣿⣿⣿⣿⣿⣿⣿⣿⣿⣿⣿⣿⣿⣿⣿⣿⣿⣿⣿⣿⣿⣿⣿⣿⣿⣿⣿⣿⣿⣿⣿⣿⣿⣿⣿⣿⣿⣇⡕⠕⢕⢕⠱⢜⠔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⠑⢕⢕⢕⢕⢕⢅⢟⣿⣿⣿⣿⣿⣿⣿⣿⣿⣿⣿⣿⣿⣿⣿⣿⣿⣿⣿⣿⣿⣿⡯⢏⢖⢕⢕⢑⢅⢕⢕⠀⠁⠀⠀⢄⠑⢕⢕⢕⢕⠀⢕⢕⢕⢕⢕⢕⢕⢕⠕⠀⠀⠀⠀⠀⠀⠀⢕⢕⠀⠀⠀⠀⢕⢕⢕⢕⢕⢕⠀</a:t>
            </a:r>
            <a:br/>
            <a:r>
              <a:t>⣿⣿⣿⣿⣿⣿⣿⣿⣿⣿⣿⣿⣿⣿⣿⣿⣿⣿⣿⣿⣿⣿⣿⣿⣿⣿⣿⣿⣿⣿⣿⣿⣿⣿⣿⣿⣿⣿⣿⣿⣿⣿⣷⣷⣽⣿⣷⢅⢔⢕⢕⢕⢕⢕⢕⢕⢕⢕⢕⢕⢕⢕⢕⢕⢕⠀⠀⠀⠀⠀⠀⠀⢕⢕⢕⢕⢕⢕⢕⢕⢕⢕⢑⢑⠁⠀⠀⠀⢄⢕⢕⢕⢕⢕⢕⢕⢕⢕⢕⢕⢕⢕⢕⢕⢕⢕⢕⢕⢕⢕⢕⢕⢕⢕⢕⢕⢕⢕⢕⢕⢕⢕⢕⢕⢕⢕⢕⢕⢕⢕⢕⢕⢕⢕⢕⢕⢕⢕⢕⢕⢕⢕⢕⢕⢕⢕⢕⢕⢕⢕⠕⠀⠀⠀⣱⡏⢕⢕⢕⢕⠀⠀⢕⢕⢕⢕⢕⢕⢕⢕⢔⢝⢿⣿⣿⣿⣿⣿⣿⣿⣿⣿⣿⣿⣿⣿⣿⣿⣿⢟⢻⢕⢕⢕⢕⢕⢕⢅⢕⢕⢕⠀⠀⢄⢔⢕⢕⢕⢕⢕⠀⢕⢕⢕⢕⢕⢕⢕⢕⠑⠀⠀⠀⠀⠀⠀⠀⠀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⠀⢕⢕⢕⢕⢕⢕⢕⢕⢕⢕⢕⢕⢝⠿⣻⣿⣿⣿⣿⠿⠿⠿⠿⡿⢟⠏⢏⢑⢕⢕⢕⢕⢕⢕⢕⢕⢕⢕⢕⢕⢀⢕⢕⢕⢕⢕⢕⢕⠕⢀⢕⢕⢕⢕⢕⢕⠕⠀⠀⠀⠀⠀⠀⠀⠀⠀⠀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⢕⢕⢕⢕⢕⢕⢕⢕⢕⢕⢕⢕⠕⠀⢜⢜⢿⢝⢆⢜⢘⢕⢅⢕⢕⢕⢕⢕⢕⢕⢕⢕⢕⢕⢕⢁⠕⢕⢕⠑⢕⢕⢕⢕⢕⢕⢕⢕⠀⢕⢕⢕⢕⢕⢄⠁⠀⠀⠀⠀⠀⠀⠀⠀⠀⠀⠀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⢑⠀⢕⢕⢕⢕⢕⢕⢕⢕⢕⢕⢕⢕⠀⠀⠑⢕⢕⢕⢕⢕⢕⢕⢕⢕⢕⢕⢕⢕⢕⢕⢕⢕⢕⢕⢕⢕⢔⠁⢕⢔⢕⢕⢕⢕⢕⢕⢕⢀⢔⢕⢕⢕⢕⠀⠀⠀⠀⠀⠀⠀⠀⠀⠀⠀⠀⠀⠐⢐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⠅⠁⠄⠔⠀⢄⠕⠕⠑⢐⢔⢕⢕⢕⢕⢕⠔⢕⢕⢕⢕⢕⢕⢕⢕⢕⢕⢕⢕⢄⠀⠀⠁⢕⢕⢕⢕⢕⢕⢕⢕⢕⢕⢕⢕⢕⢕⢕⢕⢕⢕⢕⢕⠕⠀⠑⢑⢕⢕⢕⢕⢕⢕⢕⢕⢕⢕⢕⢕⠁⢄⢀⠀⠀⠀⠀⠀⠀⠀⠀⠀⠀⠀⠀⠁⢕⢕⢕⢕⢕⢕⢕⢕⢕⢕⢕⠀</a:t>
            </a:r>
            <a:br/>
            <a:r>
              <a:t>⣿⣿⣿⣿⣿⣿⣿⣿⢿⢿⢿⢿⢿⢿⢿⢿⢿⢿⢿⢿⢿⢿⢿⢿⢿⢿⢟⢟⢟⢟⢟⢟⢟⢟⢟⢟⢟⢟⢖⢔⢔⠖⠖⠖⠞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⠐⠀⠀⠐⠐⢀⠀⢕⢕⢕⢔⢕⢕⢕⢑⠑⠑⢑⢀⠀⢕⢕⢕⢕⢕⢕⢕⢕⢕⢕⢕⢕⠀⠀⠀⠀⠁⠕⢕⢕⢕⢕⢕⢕⢕⢕⢕⢕⢕⢕⢕⢕⢕⠕⠑⠀⠀⠀⠅⢕⢕⢕⢕⢕⢕⢕⢕⢕⢕⠑⠀⠁⠑⠀⠀⠀⠀⠀⠀⠀⠀⠀⠀⠀⠀⠀⠀⠀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⡕⢕⢕⢕⢕⢕⢕⢕⢕⢀⢕⢕⢅⢕⠑⢕⢕⢕⢕⢕⢕⢕⢕⢕⢕⠀⠀⠀⠀⠀⠀⢄⢕⢕⢕⢕⢕⢕⢕⢕⢕⢕⢕⢕⢕⢕⢕⢕⢕⢕⢕⢕⠕⢕⢕⢕⢕⢕⢕⢕⢕⠕⠀⠀⠀⠀⠀⠀⠀⠀⠀⠀⠀⠄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⢁⢀⠀⠀⢕⢇⢕⢕⢕⢕⢕⢕⢕⢕⢕⠑⢕⠁⢕⢄⢕⠕⢕⢕⢕⢕⢕⣷⣧⢕⢀⢀⢀⢀⠀⢔⣵⡷⢗⢗⢇⢕⢕⢝⢝⢍⢝⢇⢕⢕⢕⢕⢑⠑⠑⠁⢕⢕⢕⢕⠁⢕⢕⢀⢕⢕⠁⢕⢄⠔⠀⠀⠀⢔⢕⢀⢄⢔⢔⢑⢕⢕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⢰⢅⠕⢱⣷⡗⠇⢑⢕⢕⢱⣕⢄⢕⢀⢑⢑⢕⠀⢕⢕⢕⢕⢕⢕⢕⢕⢕⢕⣱⢕⢞⣝⣕⣱⣵⡕⢕⢕⢜⢝⢕⠇⢕⢕⢕⠕⠕⢕⢕⢕⢔⢄⢑⠕⢑⠑⢀⢕⢅⢕⢕⢕⢕⢑⢕⢔⢄⢄⢄⢔⢕⢔⢕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⢱⣾⡿⢃⢅⢅⠕⢕⣾⣷⢕⢕⡇⢕⢕⠁⠀⢕⢕⢕⢕⢕⢕⢕⣵⡷⣏⣥⣾⢿⢛⢏⢝⢕⢕⢕⢕⢕⢕⢕⢕⢕⢕⢕⠄⠀⠀⠑⠑⠕⠕⠕⢕⢕⢔⢕⢕⠀⢕⢕⢕⢕⢕⢕⢕⢕⢕⢕⢕⢕⢕⠔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⣻⣯⣿⣏⣸⣷⣿⣽⣵⣷⢕⣿⣿⣧⣼⣿⣷⣵⣿⢻⣿⣿⣧⡇⢇⢕⣱⣷⣷⣤⣿⣷⣾⣷⣧⢄⢄⢹⣿⣿⣿⣧⢔⢄⢀⢀⢀⠀⢀⠀⠀⠁⠁⠁⠁⠁⠅⠕⠕⢕⢕⢸⣿⡇⢕⢕⢕⢕⢕⣿⢗⢕⢕⢱⢕⢕⠀⠀⠕⢕⢕⢕⢕⣱⣿⣵⡾⡿⡕⢜⢕⢕⢕⢕⢕⢕⢕⢑⢕⠕⢕⢕⢕⢕⢕⢕⢄⢀⠀⢀⠀⢕⢕⢕⢑⢕⢕⠁⠀⢕⢕⢕⢕⢕⢕⢕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⣴⣴⣔⣔⡔⢔⢔⢕⢔⢔⢕⢕⢅⢕⢕⢕⢕⢻⠕⢕⢕⢱⢕⢕⢀⠀⠀⢕⢕⣱⣾⣿⣿⢟⢏⢕⢕⢱⡱⠑⢕⢕⢕⢕⢕⢕⢕⢕⢕⢕⢕⢕⢕⢕⢕⢕⢕⢕⢔⢕⢕⢕⢕⢕⢕⠑⢀⢕⢕⢕⢕⢕⢕⣥⣵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⢝⡝⡟⣳⣷⣷⣵⣵⣕⢕⣑⡕⠕⢕⢕⢕⠀⢔⢁⠁⠁⠀⠀⢑⢞⢿⢟⢟⢻⢕⢕⢕⢇⢝⢝⡇⢕⢕⢕⢕⢕⢕⢕⢕⢕⢕⢕⢕⢕⢕⢕⢕⢕⢕⢕⢕⢕⢕⢕⢕⢕⡔⢔⢕⢕⢕⢵⢕⢕⣼⣿⣷⣕⢱⣷⣕⢜⣧⡕⢔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⠑⠀⠑⠑⠀⠐⠀⠑⠑⠑⠑⠑⠑⠑⠑⠑⠘⠑⠑⠑⠋⠑⠑⠑⠑⠑⠑⠑⠑⠑⠑⠈⠓⠚⠃⠑⠑⠑⠑⠑⠑⠑⠑⠑⠑⠑⠃⠑⠑⠑⠑⠚⠃⠑⠘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⡿⣟⣵⣿⣿⣿⡿⢟⣵⣿⣿⣿⣿⣿⣿⣿⣿⣿⣿⢳⣿⣿⣿⣿⡇⣿⣿⣿⣿⣿⣿⣿⣿⣿⣿⣿⣿⣿⣿⣿⣇⢕⢕⢕⢕⢘⣿⣿⣿⣿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⡿⣫⣾⣿⣿⣿⣿⣿⣿⣿⣿⣿⣿⣿⡏⣾⣿⣿⣿⣿⢱⣿⣿⣿⣿⣿⣿⣿⣿⣿⣿⣿⣿⣿⣿⣿⣿⣧⡕⢕⢕⢕⣿⣿⣿⣿⣇⢕⢕⢕⢕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⢏⣾⣿⣿⣿⣿⢏⣼⣿⣿⣿⣿⣿⣿⣿⣿⣿⣿⣿⣿⣿⢱⣿⣿⣿⣿⣿⢸⣿⣿⣿⣿⣿⣿⣿⣿⣿⣿⣿⣿⣿⣿⣯⢿⣿⣷⡕⢕⢕⠸⣿⣿⣿⣿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⣱⣿⣿⣿⣿⡿⣱⣿⣿⣿⡟⣿⣿⣿⡿⣡⣿⣿⣿⣿⣿⡟⣼⣿⣿⣿⣿⣿⢸⣿⣿⣿⣿⣿⣿⣿⣿⣿⣿⣿⣿⣿⣿⣿⡟⣿⣿⡇⢕⢕⢕⣿⣿⣿⣿⡇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⣵⣿⣿⣿⣿⡟⣼⣿⣿⣿⢇⣱⡿⣷⢟⣱⣿⣿⣿⣿⣿⣿⢇⣿⣿⣿⣿⣿⣿⢸⣿⣿⣿⣿⣿⣿⣿⣿⣿⣿⣿⣿⣿⣿⣿⣿⢸⣿⡇⢕⢕⢕⣿⣿⣿⣿⣷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⡿⣱⣿⣿⣿⣿⢏⣾⣿⣿⡿⢕⣱⡿⣽⣿⣾⣿⣿⣿⣿⣿⡿⢟⢸⣿⢹⣿⣿⣿⣿⢸⣿⣿⣿⣿⣿⣿⣿⣿⣿⣿⣿⣿⣿⣿⣿⣿⡇⢹⢇⢕⢕⢕⢹⣿⣿⣿⣿⢕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⢡⣽⣟⣿⣿⡏⣾⣿⣿⣿⢇⡱⡿⣼⣿⣿⣿⣿⣿⣿⣿⣿⢇⢇⣼⣿⢹⢟⢝⣼⡏⢜⢿⣿⣿⣿⣿⣿⣿⣿⣿⣿⣿⣿⣿⣿⣿⣿⣿⢕⢕⢕⢕⢕⣸⣿⣿⣿⣿⢕⢕⢕⢕⢜⢻⡕⢧⢱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⢇⢷⣟⢺⣿⡟⣼⣿⣿⣿⢇⣱⣿⣹⣿⣿⣿⣿⣿⣿⣿⣿⢏⢕⢕⣿⢟⢕⢱⣾⣿⡇⢕⢱⣿⣿⣿⣿⣿⣿⣿⣿⣿⣿⣿⣿⣿⣿⣿⣿⢕⢕⢕⢕⢕⣿⣿⣿⡿⢇⢕⢕⢕⢜⢕⢕⢕⢕⢕⢜⢝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⡿⢿⢟⣟⣽⣕⣕⡝⡏⢕⢡⠕⢿⣿⢱⣿⣿⣿⢇⢑⡷⢇⣿⣿⣿⣿⣿⣿⣿⡿⢕⢕⢕⢕⢕⣵⣵⣿⣿⣿⡇⢕⣾⣿⣿⣿⣿⣿⣿⣿⣿⣿⣿⣿⣿⣿⣿⣿⣿⡕⢕⢕⠕⠱⢟⢟⢝⢕⢕⢕⠕⢕⢕⢕⢕⢕⢕⢕⢜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⡟⣱⣾⡱⢟⣹⣿⣿⢻⢏⢕⢕⢕⢕⢘⢇⣿⣿⣿⡿⢕⡇⢝⣸⣿⣿⣿⣿⣿⣿⣿⢇⢕⢕⢕⢕⢟⢝⣽⣿⣿⣿⢇⢡⣿⣿⣿⣿⣿⣿⣿⣿⣿⣿⣿⣿⣿⣿⣿⣿⣿⡇⢕⠑⢕⢕⢕⢕⠕⢑⢕⢱⣇⢦⡅⢕⢕⢕⢕⢕⢕⢕⢕⢕⢕⣸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⣜⢿⣿⣷⢕⠿⢿⢿⠿⣷⡧⢕⢕⢕⢔⣸⣿⣿⣿⢇⢕⡥⢕⣿⣿⣿⣿⣿⣿⣿⢇⢕⢕⢕⣵⢕⡱⣿⢏⢝⢻⢟⢕⣼⣿⣿⢻⣿⣿⣿⣿⣿⣿⣿⣿⣿⣿⣿⣿⣿⢹⢇⢕⠔⢄⢄⢄⢄⢔⢕⢕⢜⣿⢸⣇⢕⢧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⣼⣿⣷⢕⢑⢕⢇⢕⢕⢕⢕⢕⢕⢕⢕⢕⣿⣿⣿⣿⢕⢕⢕⣼⣿⣿⣿⣿⣿⣿⣿⢕⢕⡕⢕⣿⢕⣿⣿⣇⢕⠕⢕⢕⣿⣿⡟⢸⣿⣿⣿⣿⣿⣿⣿⣿⣿⣿⣿⣿⣿⢏⢕⢕⢀⠕⠕⢕⢕⢕⢕⢕⡕⣿⡜⣿⡕⢜⢷⣧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⣷⡕⢸⠖⢷⣧⢕⢕⢕⢕⢕⢕⢸⣿⣿⣿⣿⢕⢕⢕⣿⣿⣿⡿⣿⣿⣿⣿⣕⣱⣏⢱⡇⢸⣿⣿⣿⣿⣿⡇⢕⢸⣿⢕⢸⣿⣿⣿⣿⣿⣿⣿⣿⣿⣿⣿⣿⣿⢕⢕⢕⣿⣷⣷⣷⢕⢕⢕⣰⡇⢸⡇⣿⡕⢕⢱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⣟⣟⣟⣟⣟⡻⢿⣿⣿⣿⣿⡿⢿⣿⣿⣿⣿⣿⣿⣿⣿⣿⣿⣿⣿⣿⣿⣿⣿⣿⣿⣿⣿⣿⣿⣿⣿⣿⣿⣿⣿⣿⣿⡿⢿⣿⣿⠀</a:t>
            </a:r>
            <a:br/>
            <a:r>
              <a:t>⣿⣿⣿⢿⣿⣧⢕⢕⢕⢕⣕⣕⢕⢕⢕⣸⣿⣿⢹⣿⣑⢕⢸⣿⣿⡿⢱⣿⣿⣿⣿⣿⣿⡇⢸⡕⣿⣿⣿⣿⣿⣿⢕⢕⢸⡏⢕⢸⣿⣿⣿⣿⣿⣿⣿⣿⣿⣿⣿⣿⣿⢕⢕⢕⣿⣿⣿⣿⡕⢕⢕⣿⣿⢸⢱⣿⡇⢕⢕⢇⢎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⣫⢽⢳⢕⢟⢏⢝⣝⣱⣵⣵⣥⣷⣵⣵⣕⢝⢝⢻⣿⣿⣿⣿⣿⣿⣿⣿⣿⣿⣿⣿⣿⣿⣿⣿⣿⣿⣿⣿⣿⢿⢿⢿⢟⢟⣏⣹⣽⣽⣷⣾⣿⣿⣿⣿⠀</a:t>
            </a:r>
            <a:br/>
            <a:r>
              <a:t>⡟⣧⢝⢕⢝⢻⠇⢕⣵⣿⡟⢇⢕⢕⢕⣿⣿⣿⢸⣿⣏⢕⣿⣿⣿⢇⣺⣿⣿⣿⣿⣿⣿⢕⢘⢱⣿⣿⣿⣿⣿⣿⡧⢕⣺⢕⢕⢸⣿⣿⡏⣿⣿⣿⣿⣿⣿⣿⣿⣿⡇⢕⢕⢱⣿⣿⣿⣿⡇⢕⢕⣿⣿⢸⢸⣿⢇⢕⢕⢕⢇⠜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⢕⢕⢕⢕⢕⣕⣵⣳⣞⣻⣿⣿⡿⢿⠿⢿⣿⣿⣿⣿⣿⣷⣕⡕⢝⢿⣿⣿⣿⣿⣿⢿⡿⢿⢿⢟⢟⢟⢏⢝⢝⣕⣱⣵⣵⣷⣾⣿⣿⣿⣿⣿⣿⣿⣿⣿⣿⣿⣿⠀</a:t>
            </a:r>
            <a:br/>
            <a:r>
              <a:t>⢣⡅⢱⢕⢕⢕⢕⢰⣿⣿⢕⢕⣕⣱⡕⣿⣿⣿⢸⣯⡿⢸⣿⣿⢏⢕⣿⣿⣿⣿⣿⢹⡟⢕⢸⢸⣽⣵⣵⣵⣵⣵⠑⢕⢇⢕⢕⢸⣿⣿⢕⢹⣿⣿⣿⣿⣿⢻⣿⢸⢇⢕⢕⣘⣝⣝⣝⣟⢇⢕⢑⣽⣿⡿⢸⣿⢸⢕⢕⢀⢸⡕⠑⢕⢝⢻⣿⣿⣿⣿⣿⣿⣿⣿⣿⣿⣿⣿⣿⣿⣿⣿⣿⣿⣿⣿⣿⣿⣿⣿⣿⣿⣿⣿⣿⣿⣿⣿⣿⣿⣿⣿⣿⣿⣿⣿⣿⣿⣿⣿⣿⣿⣿⣿⣿⣽⣽⣿⣿⣿⣿⣟⣻⣿⣿⣿⢿⢿⣿⡿⣿⣿⣿⣿⣿⣿⣿⣿⣿⣿⣿⣿⣿⣿⣿⣿⣿⣿⣿⣿⣿⣿⣿⣿⣿⣿⣿⢟⢕⢕⢕⢕⢕⣵⣷⣿⣿⣿⣿⣿⣿⣿⣿⣿⣿⣿⣿⣿⣷⣷⣷⣷⣷⣵⣵⡕⢕⢕⡕⢕⢕⢕⢕⢕⢕⢕⢕⣱⣷⣾⣿⣿⣿⣿⣿⣿⣿⣿⣿⣿⣿⣿⣿⣿⣿⣿⣿⣿⣿⣿⠀</a:t>
            </a:r>
            <a:br/>
            <a:r>
              <a:t>⡕⢜⢱⢕⢕⢕⢜⢻⢷⣽⣕⡟⢟⢏⢕⣿⣿⣿⢸⣿⡇⣿⣿⢏⢕⢱⣿⣿⣿⣿⡏⢸⢇⢕⣾⢸⣿⣿⣿⣿⣿⣿⢸⣶⢱⣧⣕⢸⣿⣿⢕⢸⣿⣿⣿⣿⣿⢕⢿⢸⢕⢕⢕⣿⣿⣿⣿⡟⢕⢕⢕⣿⣿⡇⣾⣿⢸⢱⡕⢇⠸⡇⠑⢕⠑⢕⣼⣿⣿⣿⣿⣿⣿⣿⣿⣿⣿⣿⣿⣿⣿⣿⣿⣿⣿⣿⣿⣿⣿⣿⣿⣿⣿⣿⣿⣿⣿⣿⣿⣿⣿⣿⣿⣿⣿⣿⣿⣿⣿⣿⣿⣿⣿⣿⣿⣿⣿⣿⣿⣿⣿⣿⣿⣿⣿⣿⣿⣿⣿⣿⣿⣿⣷⣷⣷⣷⣷⣮⣽⣽⣽⣽⣽⣝⣟⣏⣝⣟⡟⢟⢟⢟⢕⢜⢿⢟⢕⢕⢕⢕⢑⢷⢿⢿⢿⢿⢿⢿⢿⢿⢟⢟⢟⢟⢟⢟⢟⠟⢻⢿⢿⣿⣿⣿⣿⣿⡇⢕⢡⡧⢕⢕⢕⢕⢕⣳⣿⣿⣿⣿⣿⣿⣿⣿⣿⣿⣿⣿⣿⣿⣿⣿⣿⣿⣿⣿⣿⣿⣿⣿⠀</a:t>
            </a:r>
            <a:br/>
            <a:r>
              <a:t>⣜⢕⢕⢕⢕⢕⢕⣷⡕⢜⢝⢟⢟⢷⢇⣿⣿⣿⢕⣿⢱⣿⢏⢕⢕⢸⣿⣿⣿⣿⢕⢌⣜⣇⢇⣸⣽⣝⣟⣟⡟⢿⢸⡇⣿⣿⣿⣇⠻⢿⢕⣕⣿⢻⣿⣿⣿⡕⢕⢜⢕⢕⢾⢟⣟⣟⢟⢼⢇⢕⢸⢻⣿⢕⣿⡏⡇⣵⣵⢞⢸⠇⠀⠑⢑⢺⢿⣿⣿⣿⣿⣿⣿⣿⣿⣿⣿⣿⣿⣿⣿⣿⣿⣿⣿⣿⣿⣿⣿⣿⣿⣿⣿⣿⣿⣿⣿⣿⣿⣿⣿⣿⣿⣿⣿⣿⣿⣿⣿⣿⣿⣿⣿⣿⣿⣿⣿⣿⣿⣿⣿⣿⣿⣿⣿⣿⣿⣿⣿⣿⣿⣿⣿⣿⣿⣿⣿⣿⣿⣿⣿⣿⣿⣿⣿⣿⣿⡿⢿⢿⢿⢿⢕⢕⢑⢕⢕⢕⢕⢕⢕⢕⢕⢕⢕⢕⢕⢕⢕⢕⢕⢕⢕⢕⢕⢕⢕⢕⢕⢕⢕⢕⢕⢕⢕⢕⢕⢕⢜⢔⢕⢕⣕⣱⣾⣿⣿⣿⣿⣿⣿⣿⣿⣿⣿⣿⣿⣿⣿⣿⣿⣿⣿⣿⣿⣿⣿⣿⣿⣿⠀</a:t>
            </a:r>
            <a:br/>
            <a:r>
              <a:t>⣿⣿⣧⣕⢕⢕⢕⠜⢷⡕⢕⢕⢇⢕⢕⣿⣿⣿⢕⡎⣼⢏⢕⢕⢕⢔⣿⣿⣿⡏⢕⠕⠉⠁⢕⠕⠜⠉⠉⠙⠕⢕⢜⢇⢝⣻⣿⣿⣎⢇⡕⢜⣿⡕⣿⣿⣿⡇⠕⢕⢕⠕⠑⠋⢝⢙⠙⠛⢕⠾⢜⢜⢏⢕⢸⢇⡇⡕⢕⢑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⢕⢕⢕⢕⢕⢕⢕⢕⢕⢕⢕⢕⢕⢕⢕⢕⢕⢕⢕⢕⢕⢕⢕⢕⢕⢕⢕⢕⢕⢕⢕⢕⢕⢕⢕⢕⢵⣿⣿⣿⣿⣿⣿⣿⣿⣿⣿⣿⣿⣿⣿⣿⣿⣿⣿⣿⣿⣿⣿⣿⣿⣿⣿⣿⣿⠀</a:t>
            </a:r>
            <a:br/>
            <a:r>
              <a:t>⣿⣿⣿⡿⢏⢕⠑⠅⢱⣕⢕⢕⢕⢕⢕⣿⣿⡟⢕⢇⡟⢕⢕⢕⢕⢔⣿⢻⣿⢕⢕⢔⢔⢕⢕⠑⢄⠁⠁⠀⢀⠀⠑⢜⣷⣿⣿⣿⣿⣧⣧⣿⣿⡇⣜⢻⣿⡇⢕⠑⠁⠀⠐⠀⠀⢔⢔⢄⠀⠑⢇⢕⢕⢕⢎⣸⢕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⢟⢏⢕⢕⢕⢕⢕⢕⢕⢕⢕⢕⢕⢕⢕⢕⢕⢕⢕⢕⢕⢕⢕⢕⢕⢕⢕⢕⢕⢕⢕⢕⢕⢕⢕⢕⢕⢕⢕⢕⢜⢟⢟⢿⢿⢿⢿⢿⢿⣿⣿⡿⢻⢿⢿⢟⢟⢝⢕⢕⢗⢝⢝⢻⢿⣿⣿⣿⠀</a:t>
            </a:r>
            <a:br/>
            <a:r>
              <a:t>⣿⣿⢟⣵⢯⢇⠐⠐⣼⣿⣿⡕⢔⢔⢕⣿⣿⡇⢕⢹⢕⢕⢕⢕⢕⢕⢝⢕⢟⢕⡇⣿⣾⡏⢴⢵⠀⠀⠀⠁⠁⠀⢰⡕⣽⣿⣿⣿⣿⣿⣿⣿⣿⣿⣿⣷⣿⡧⢕⣕⡕⠑⠀⠀⠁⠁⣕⢕⢕⠀⢕⢕⢕⢕⢱⣿⢱⡇⢕⠺⠇⢜⢌⢱⢸⣿⣿⣿⣿⣿⣿⣿⣿⣿⣿⣿⣿⣿⣿⣿⣿⣿⣿⣿⣿⣿⣿⣿⣿⣿⣿⣿⣿⣿⣿⣿⣿⣿⣿⣿⣿⣿⣿⣿⣿⣿⣿⣿⣿⣿⣿⣿⣿⣿⣿⣿⣿⣿⣿⣿⣿⣿⣿⣿⣿⣿⣿⣿⣿⣿⣿⣿⣿⣿⣿⣿⣿⣿⣿⣿⣿⣿⣿⣿⣿⣿⣿⣗⢿⢟⢝⢕⢕⢕⢕⢕⢕⢕⢕⢕⢕⢕⢕⢕⢕⢕⢕⢕⢕⢕⢕⢕⢕⢕⢕⢕⢕⢕⢕⢕⢕⢕⢕⢕⢕⢕⢕⢕⢕⢕⢕⢕⢕⢕⢕⢜⢝⢿⣿⣷⣷⣷⣷⡇⢕⢕⢕⢕⢕⢕⢕⢕⢕⢕⢜⢕⢕⢝⢟⢿⠀</a:t>
            </a:r>
            <a:br/>
            <a:r>
              <a:t>⢟⣵⣟⢕⢜⠀⠀⠔⢸⣿⣿⢇⢕⢕⢸⣿⣿⢇⢸⢕⢕⢕⢕⢕⢕⢕⢕⢕⢕⢔⢇⣿⣿⡇⢄⢀⠁⢀⠀⢔⠀⢔⣸⣿⣾⣿⣿⣿⣿⣿⣿⣿⣿⣿⣿⣿⣿⣷⡇⠁⠁⠀⠀⠀⢀⢀⣿⣿⢇⣵⢇⢕⢱⢇⣾⣿⢸⣧⢐⢀⣔⢕⢱⣵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⢻⣿⣿⣿⣿⡕⢕⢕⢕⢕⢕⢕⢕⢕⢕⢕⢕⢕⢕⢕⢹⠀</a:t>
            </a:r>
            <a:br/>
            <a:r>
              <a:t>⣿⢿⢍⢕⠁⠀⠀⠀⢸⣿⣿⢕⢕⢕⢸⣿⣿⢕⣸⡕⢕⢕⢕⢕⢕⢱⢕⢕⣷⣕⢕⣿⣿⣧⢕⢕⢕⢕⢕⢕⢕⢣⣿⣿⣿⣿⣿⣿⣿⣿⣿⣿⣿⣿⣿⣿⣿⣿⡇⢕⢕⢕⢔⢕⢕⣱⣿⣿⣿⡟⢕⢕⡟⢕⢸⣿⢸⣿⣕⣱⢇⢇⢕⢸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⠜⢻⣿⣿⢕⢕⢕⢕⢕⢕⢕⢕⢕⢕⢕⢕⢕⢕⢕⢸⠀</a:t>
            </a:r>
            <a:br/>
            <a:r>
              <a:t>⢱⡖⢕⠕⠀⠀⢔⢕⢕⣿⡇⢕⢕⢕⣼⣿⡟⢕⣿⡇⢕⢕⢕⢕⢕⢕⢕⢕⢹⣿⣷⣿⡿⢿⣷⣕⢑⢱⢕⢕⣵⣾⣿⣿⣿⣿⣿⣿⣿⣿⣿⣿⣿⣿⣿⣿⣿⣿⣷⣜⢑⢱⡕⢕⣵⡿⣿⣿⡟⢕⢱⡞⢕⢕⢸⣿⠜⣿⣿⡕⢕⡕⢰⢱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⠀⠁⠘⢻⢕⢕⢕⢕⢕⢕⢕⢕⢕⢕⡕⢕⢕⢕⢕⠀⠀</a:t>
            </a:r>
            <a:br/>
            <a:r>
              <a:t>⣟⢕⢕⠀⠀⠀⠁⠑⠀⢻⢕⢕⢕⡇⣿⣿⢇⢸⣿⡇⢕⣸⡕⢕⢕⢕⢕⢕⢸⣿⣿⢸⣿⣧⡵⣜⣍⣭⣵⣾⣿⣿⣿⣿⣿⣿⣿⣿⣿⣿⣿⣿⣿⣿⣿⣿⣿⣿⣿⣿⣯⣕⣘⡙⢱⣼⣿⡿⢕⢱⢏⢕⡇⢕⢜⣿⠀⠝⢏⢕⢱⢇⢕⢕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⠀⠀⠀⠑⢕⢕⢕⢕⢕⢕⢕⢕⢕⢜⢕⢕⠕⠀⠀⠀</a:t>
            </a:r>
            <a:br/>
            <a:r>
              <a:t>⢇⢕⡕⢄⢄⢀⠀⠀⠀⢁⢕⢕⣾⠕⣿⣿⢕⢜⣿⣇⢕⢿⡇⢕⢕⢕⢕⢕⢌⣿⣿⣇⣿⢛⠛⣿⣿⢿⡿⣿⣿⣿⣿⣿⣿⣿⣿⣿⣿⣿⣿⣿⣿⣿⣿⣿⣿⣿⣿⣿⣿⣟⢟⡯⢏⢿⡟⢕⢕⢕⢕⢰⢕⢕⢌⣿⠀⠀⢕⢕⢕⣼⢕⢕⢸⣿⣿⣿⣿⣿⣿⣿⣿⣿⣿⣿⣿⣿⣿⣿⣿⣿⣿⣿⣿⣿⣿⣿⣿⣿⣿⣿⣿⣿⣿⣿⣿⣿⣿⣿⣿⣿⣿⣿⣿⣿⣿⣿⢝⢝⢝⢟⢟⣿⣿⣿⣿⣿⣿⣿⣿⣿⣿⣿⣿⣿⣿⣿⣿⣿⣿⣿⣿⣿⣿⣿⣿⣿⣿⣿⡟⢕⢕⢕⢕⢕⢕⢕⢕⢕⢕⢕⢕⢕⢕⢕⢕⢕⢕⢕⢕⢕⢕⢕⢕⢕⢕⢕⢕⢕⢕⢕⢕⢕⢕⢕⢕⢕⢕⢕⢕⢕⢕⢕⢕⢕⢕⢕⢕⢕⢕⢕⢕⢕⢕⢕⢕⢕⢕⢕⢕⢔⢄⢀⢀⠀⠑⢕⢕⢕⢕⢕⢕⢅⢕⢕⠔⠀⢐⢐⠀</a:t>
            </a:r>
            <a:br/>
            <a:r>
              <a:t>⡕⣼⣿⣵⣕⣕⡔⢔⣄⢄⢕⣾⣿⢸⡿⡇⢕⢱⣿⣿⢕⢜⣿⢕⢕⢕⢕⢕⢕⣿⣿⣻⣿⣿⣿⣿⣿⣿⣿⣿⣿⣿⣿⣿⣿⣿⣿⣿⣿⣿⣿⣿⣯⣽⣿⣿⣿⣿⣿⣿⣿⣟⡯⣕⢜⢎⢕⡕⢕⢕⢕⣌⢕⢕⢕⡿⠀⠀⢕⢕⢕⠕⠕⢕⣸⣿⣿⣿⣿⣿⣿⣿⣿⣿⣿⣿⣿⣿⣿⣿⣿⣿⣿⣿⣿⣿⣿⣿⣿⣿⣿⣿⣿⣿⣿⣿⣿⣿⣿⣿⢿⢿⢟⢟⢝⢝⢕⢕⢕⢕⢕⢕⢕⢕⢕⢕⢕⢕⢕⢜⢝⢝⢝⢝⢝⢝⢝⢝⢟⢟⢟⢟⢟⢟⢟⢟⢻⢿⢿⢏⢜⢷⢵⣕⢕⢕⢕⢕⢕⢕⢕⢕⢕⢕⢕⢕⢕⢕⢕⢕⢕⢕⢕⢕⢕⢕⢕⢕⢕⢕⢕⢕⢕⢕⢕⢕⢕⢕⢕⢕⢕⢕⢕⢕⢕⢕⢕⢕⢕⢕⢕⢕⢕⢕⢕⠕⣕⣕⣕⣱⣱⡕⢕⢕⢕⢕⠀⠀⢁⠑⠑⢕⢕⢕⡕⢕⢕⠕⢝⢕⠀</a:t>
            </a:r>
            <a:br/>
            <a:r>
              <a:t>⣼⣿⣿⣿⣿⣿⣿⣿⡇⢇⣼⣿⡇⢸⣿⢕⢕⢱⣿⣿⡕⢕⢹⡇⢕⢕⢕⢕⢕⢸⣿⣿⣿⣿⣿⣿⣿⣿⣿⣿⣿⣿⣿⣿⣿⣿⣿⣿⣿⣿⣿⣿⣿⣿⣿⣿⣿⣿⣿⣿⣿⣿⣿⣎⣵⣾⡿⢕⢕⢕⢱⢇⢕⢕⢕⢕⢕⠁⢕⢕⠁⢀⠀⢜⣿⡇⣿⣿⣿⣿⣿⣿⣿⣿⣿⣿⣿⣿⣿⣿⣿⣿⣿⣿⣿⣿⣿⣿⣿⣿⣿⣿⢿⢿⢟⢟⢝⢕⢕⢕⢕⢕⢕⢕⢕⢕⢕⢕⢕⢕⢕⢕⢕⢕⢕⢕⢕⢕⢕⢕⢕⢕⢕⢕⢕⢕⢕⢕⢕⢕⢕⢕⢕⢕⢕⢕⢕⢕⢕⢕⢕⢕⢕⢕⢕⢕⢕⢕⢕⠀⢕⢕⢕⢕⢕⢕⢕⢕⢕⢕⢕⠑⢕⢕⢕⢕⢕⢕⢕⢕⢕⢕⢕⢕⢕⢕⢕⢕⢕⢕⣕⣕⣵⣵⣵⣵⣵⣧⡧⢕⢗⢞⢟⢟⢟⢟⢟⢟⢝⢝⢕⢕⢕⢕⢕⠁⠀⠀⠀⠀⠀⠀⠑⢕⢕⢕⢕⠀⠕⢕⠀</a:t>
            </a:r>
            <a:br/>
            <a:r>
              <a:t>⣿⣿⣿⣿⣿⣿⣿⣿⢕⢱⣿⣿⢕⢕⡇⢕⢕⢕⢻⣿⡇⢕⢕⢿⡕⢕⢕⢕⢕⢕⢹⣿⣿⣿⣿⣿⣿⣿⣿⣿⣿⣿⣿⣿⣿⣿⣿⣿⣿⣿⣿⣿⣿⣿⣿⣿⣿⣿⣿⣿⣿⣿⣿⣿⡿⢏⢇⢕⢕⢕⣸⡇⢕⢱⢕⢕⢕⢕⢕⠱⢇⢔⢔⢕⢜⡇⣿⣿⣿⣿⣿⣿⣿⣿⣿⣿⣿⣿⣿⣿⣿⣿⣿⡿⢿⢟⢇⢕⢕⢕⢕⢕⢕⢕⢕⢕⢕⢕⢕⢕⢕⢕⢕⢕⢕⢕⢕⢕⢕⢕⢕⢕⢕⢕⢕⢕⢕⢕⢕⢕⢕⢕⢕⢕⢕⢕⢕⢕⢕⢕⢕⢕⢕⢕⢕⢕⢕⢕⢕⢕⢕⢕⢕⢕⢕⢕⢕⢕⠁⢕⢕⢕⢕⢕⢕⢕⢕⠀⢕⢕⢕⠀⢕⢕⢕⢕⢕⢜⢝⢝⢝⢝⢝⢝⢝⢝⢜⢝⢝⢕⢕⢕⢕⢕⢕⢕⢕⢕⢕⢕⢕⢕⢕⢕⢕⢕⢕⢕⢕⢕⢕⢕⢕⢕⢕⠀⠀⠀⠀⠀⠀⠀⠀⠀⠑⢕⢕⢕⠀⠕⠀</a:t>
            </a:r>
            <a:br/>
            <a:r>
              <a:t>⣿⣿⣿⣿⣿⣿⣿⡇⢱⣿⣿⣿⢕⢕⢕⢕⢕⢕⢹⣿⣇⢕⢕⢜⣷⡕⢕⢕⢕⢕⢕⢜⢿⣿⣿⣿⣿⣿⣿⣿⣿⣿⣿⣿⣿⣿⣿⣿⣿⣿⡿⢿⣿⢿⣿⣿⣿⣿⣿⣿⣿⣿⣿⣿⡗⢕⢕⢕⢕⢕⡿⢇⢕⢕⢕⢕⢕⢕⠀⢲⣾⡇⠇⠑⠑⠁⠁⢜⣿⣿⣿⣿⣿⣿⣿⡿⢿⢟⢟⢏⢝⢕⢕⢕⢕⢕⢕⢕⢕⢕⢕⢕⢕⢕⢕⢕⢕⢕⢕⢕⢕⢕⢕⢕⢕⢕⢕⢕⢕⢕⢕⢕⢕⢕⢕⢕⢕⢕⢕⢕⢕⢕⢕⢕⢕⢕⢕⢕⢕⢕⢕⢕⢕⢕⢕⢕⢕⢕⢕⢕⢕⢕⢕⢕⢕⢕⢕⢕⠀⢕⢕⢕⢕⢕⢕⢕⠑⠀⢕⢕⢕⠀⢕⢕⢕⢕⢕⢕⢕⢕⢕⢕⢕⢕⢕⢕⢕⢕⢕⢕⢕⢕⢕⢕⢕⢕⢕⢕⢕⢕⢕⢕⢕⢕⢕⢕⢕⢕⢕⢕⢕⢕⢕⢕⠁⠀⠀⠀⠀⠀⠀⠀⠀⠀⠀⠀⠑⢕⠀⠀⠀</a:t>
            </a:r>
            <a:br/>
            <a:r>
              <a:t>⣿⣿⣿⣿⣿⣿⡿⡕⣾⣿⣿⣿⢕⢕⢕⢕⢕⢕⢜⣿⣿⡕⢕⢕⢝⣷⡕⢕⢕⢕⢕⢕⢔⢻⢿⣿⣿⣿⣿⣿⣿⣿⣿⣿⣿⣿⣿⣷⣕⢕⢕⢕⣵⣾⣿⣿⣿⣿⣿⣿⣿⣿⡿⢏⢕⢕⢕⢕⢕⢡⢕⢕⢕⢕⢕⢕⠑⢕⢄⠸⠙⠁⠀⠀⠀⠀⠀⢀⢝⢝⢕⢕⢜⢕⢕⢕⢕⢕⢕⢕⢕⢕⢕⢕⢕⢕⢕⢕⢕⢕⢕⢕⢕⢕⢕⢕⢕⢕⢕⢕⢕⢕⢕⢕⢕⢕⢕⢕⢕⢕⢕⢕⢕⢕⢕⢕⢕⢕⢕⢕⢕⢕⢕⢕⢕⢕⢕⢕⢕⢕⢕⢕⢕⢕⢕⢕⢕⢕⢕⢕⢕⢕⢕⢕⢕⢕⢕⠕⠀⢕⢕⢕⢕⢕⢕⢕⠀⠀⢕⢕⢕⠀⢕⢕⠕⢕⢕⢕⢕⢕⢕⢕⢕⢕⢕⢕⢕⢕⢕⢕⢕⢕⢕⢕⢕⢕⢕⢕⢕⢕⢕⢕⢕⢕⢕⢕⢕⢕⢕⢕⢕⢕⢕⢕⠀⢀⢀⢄⠀⠀⠀⠀⢄⠀⠀⠀⠀⠀⠑⠀⠀</a:t>
            </a:r>
            <a:br/>
            <a:r>
              <a:t>⣿⣿⣿⣿⣿⣿⢇⣼⣿⣿⣿⢇⢕⢕⢕⢕⢕⢕⢕⢔⢿⣧⢕⢕⢕⢜⢳⡕⢕⢕⢕⢕⢕⢕⢕⢝⢻⢿⣿⣿⣿⣿⣿⣿⣿⣿⣿⣿⣿⣿⣿⣿⣿⣿⣿⣿⣿⣿⣿⢿⢟⢕⢕⢕⢕⢕⢕⢕⢕⢕⢕⢕⢕⠕⢕⢕⠀⠕⢕⠀⠀⠀⠀⠀⠀⠀⠀⠀⢱⣅⠀⠕⠑⢔⢕⢕⢕⢕⢕⢕⢕⢕⢕⢕⢕⢕⢕⢕⢕⢕⢕⢕⢕⢕⢕⢕⢕⢕⢕⢕⢕⢕⢕⢕⢕⢕⢕⢕⢕⢕⢕⢕⢕⢕⢕⢕⢕⢕⢕⢕⢕⢕⢕⢕⢕⢕⢕⢕⢕⢕⢕⢕⢕⢕⢕⢕⢕⢕⢕⢕⠑⢕⢕⢕⢕⢕⢕⠀⠀⢕⢕⢕⢕⢕⢕⢕⠀⠀⢕⢕⢕⠀⠁⢕⢔⢕⢕⢕⢕⢕⢕⢕⢕⢕⢕⢕⢕⢕⢕⢕⢕⢕⢕⢕⢕⢕⢕⢕⢕⢕⢕⢕⢕⢕⢕⢕⢕⢕⢕⢕⢕⢕⢕⢕⠀⠀⢕⢕⢕⢕⠀⠀⠀⢔⠀⠁⢕⢕⢔⢀⠀</a:t>
            </a:r>
            <a:br/>
            <a:r>
              <a:t>⣿⣿⣿⣿⣿⡏⣼⣿⣿⣿⢇⢕⢕⢕⢕⢕⢕⢕⢕⢕⢜⣿⣇⢕⢕⢕⢕⢝⢧⡕⢕⢕⢕⢕⢕⢕⢕⢕⢜⢟⢿⣿⣿⣿⣿⣿⣿⣿⣿⣿⣿⣿⣿⣿⣿⡿⢟⢏⢕⢕⢕⢕⢕⢕⢕⢕⢕⢕⢕⢕⢕⢕⢕⢔⢕⢕⠀⠀⢕⠀⠀⠀⠀⠀⠀⠀⠀⠀⢅⠈⠁⠀⢕⢕⢕⢕⢕⢕⢕⢕⢕⢕⢕⢕⢕⢕⢕⢕⢕⢕⢕⢕⢕⢕⢕⢕⢕⢕⢕⢕⢕⢕⢕⢕⢕⢕⢕⢕⢕⢕⢕⢕⢕⢕⢕⢕⢕⢕⢕⢕⢕⢕⢕⢕⢕⢕⢕⢕⢕⢕⢕⢕⢕⢕⢕⢕⠁⢕⢕⢕⠀⢕⠑⢕⢕⢕⢕⠀⢔⢕⢕⢕⢕⢕⢕⢕⠀⠀⠀⢕⢕⠀⢄⢕⢕⢁⢕⢕⢕⢕⢕⠑⢕⢕⢕⢕⢕⢕⢕⢕⢕⢕⢕⢕⢕⢕⢕⢕⢕⢕⢕⢅⢕⢕⢕⢕⢕⢕⢕⢕⢕⢕⢕⢅⢀⢀⠀⠀⠁⠁⠀⠀⠀⢕⢔⠀⠀⠁⠑⠁⠀</a:t>
            </a:r>
            <a:br/>
            <a:r>
              <a:t>⣿⣿⣿⣿⡿⣸⣿⣿⡟⢕⢕⢕⢕⢕⢕⢕⢕⢕⢕⢕⢕⢜⢿⣇⢕⢕⢕⢕⢕⢜⢣⡕⢕⢕⢕⢕⢕⢕⢕⢕⢕⢕⢝⢟⢿⢿⣿⣿⣿⣿⣿⢿⢟⢏⢕⢕⢕⢕⢕⢕⢕⢕⢕⢕⢕⢕⢕⢕⢕⢕⢕⢕⢕⢕⠁⢕⢀⢄⢅⢄⠀⢀⢀⠀⠀⠀⠀⠀⠀⢕⠀⢕⢕⢕⢕⢕⢕⢕⢕⢕⢕⢕⢕⢕⢕⢕⢕⢕⢕⢕⢕⢕⢕⢕⢕⢕⢕⢕⢕⢕⢕⢕⢕⢕⢕⢕⢕⢕⢕⢕⢕⢕⢕⢕⢕⢕⢕⢕⢕⢕⢕⢕⢕⢕⢕⢕⢕⢕⢕⢕⢕⢕⢕⢕⢕⢕⠁⢕⢕⢕⠀⢕⠐⢕⢕⢕⢕⢕⢕⢕⢕⠅⢕⢕⢕⢕⠀⠀⠀⢕⢕⠀⢕⢕⢕⢕⠑⢕⢕⢕⠑⢄⢕⢕⢕⢕⢕⢕⢕⢕⢕⢕⢕⢕⢕⢕⢕⢕⢕⢕⢕⢕⠁⢕⢕⢕⢕⢕⢕⢕⢕⢕⢕⢕⢕⢕⢕⢕⢔⢔⠀⢀⠀⠑⢕⢔⢄⢄⢔⢔⠀</a:t>
            </a:r>
            <a:br/>
            <a:r>
              <a:t>⣿⣿⣿⡿⣱⣿⣿⡟⢕⢕⢕⢕⢕⢕⢕⢕⢕⢕⢕⢕⢕⢕⢕⢹⣇⢕⢕⢕⢕⢕⢕⢕⢕⢕⢕⢕⢕⢕⢕⢕⢕⢕⢕⢕⢕⢕⢜⢝⢝⢝⢕⢕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⢕⢕⠑⢕⢕⠀⢕⠀⠕⢕⢕⢀⢕⢕⢕⢕⢕⠑⢕⢕⢕⢀⠀⠀⢕⠑⠀⢕⢕⢕⠕⠀⠑⠑⠑⠀⢁⢁⢀⢄⢕⢕⢕⢕⢕⢕⢑⢕⢕⢕⢕⢕⢕⢕⢕⢕⢕⢕⠑⢕⢕⢕⢕⢕⢕⢕⢕⢕⢕⢕⢕⢕⢕⢕⢕⠀⢕⠀⠀⢕⢕⢕⢕⢕⢕⠀</a:t>
            </a:r>
            <a:br/>
            <a:r>
              <a:t>⣿⣿⡿⣱⣿⣿⢏⢕⢕⢕⢕⢕⢕⢕⢕⢕⢕⢕⢕⢕⢕⢕⢕⢧⢜⢧⡕⢕⢕⢕⢕⠕⠁⢅⢕⢕⢕⢕⢕⢕⢕⢕⢕⢕⢕⢕⣕⣵⢕⢕⢕⢕⢕⢕⢕⢕⢕⢕⢕⢕⢕⢕⢕⢕⢕⢕⢕⢕⢕⢕⢕⢕⢕⢕⢕⢕⢕⢕⢕⢕⢕⢕⢕⢕⢕⢕⢕⢄⠀⠀⠑⠕⠁⠁⠕⢕⢕⢕⢕⢕⢕⢕⢕⢕⢕⢕⢕⢕⢕⢕⢕⢕⢕⢕⢕⢕⢕⢕⢕⢕⢕⢕⢕⢕⢕⢕⢕⢕⢕⢕⢕⢕⢕⢕⢕⢕⢕⢕⢕⢕⢕⢕⢕⢕⢕⢕⢕⢕⢕⢕⢕⢕⢕⢕⢕⢕⠁⠀⢕⢕⠀⢕⠀⠀⢕⢕⢕⣾⣦⡕⢕⠕⢄⠑⢕⢕⢕⠀⠀⠀⠀⢄⢕⢕⢕⢕⢔⢀⠀⢄⢕⢕⢕⢕⢕⢕⢕⢕⢕⢕⢕⢕⢄⠑⢕⢕⢕⢕⢕⢕⢕⢕⢕⠀⠑⠀⢕⢕⢕⢕⢕⢕⢕⢕⢕⢕⢕⢕⢕⢕⢔⢕⢔⠀⠁⢕⢕⢕⢕⢕⠀</a:t>
            </a:r>
            <a:br/>
            <a:r>
              <a:t>⣿⡿⣱⣿⣿⢇⢕⢕⢕⢕⢕⢕⢕⢕⢕⢕⢕⢕⢕⢕⢕⣱⣿⢸⣿⣕⢕⢕⢕⠑⠀⠀⢔⢕⢕⢕⢕⢕⢕⣵⣵⣷⣷⣷⣶⣾⣿⡿⢕⢕⢕⢕⢕⢕⢕⢕⢕⢕⢕⢕⢕⢕⢕⢕⢕⢕⢕⢕⢕⣷⡜⢕⢕⢕⠐⢕⢕⢕⢕⢕⢕⢕⢕⢕⢕⢕⢕⢕⠀⠀⠀⠀⠀⠀⠀⢕⢕⢕⢕⢕⢕⢕⢕⢕⢕⢕⢕⢕⢕⢕⢕⢕⢕⢕⢕⢕⢕⢕⢕⢕⢕⢕⢕⢕⢕⢕⢕⢕⢕⢕⢕⢕⢕⢕⢕⢕⢕⢕⢕⢕⢕⢕⢕⢕⢕⢕⢕⢕⢕⢕⢕⢕⢕⢕⢕⢕⠀⠀⢕⢕⠀⢕⠀⠀⢕⠑⢀⢙⠙⠉⠑⠑⢅⢄⠑⢕⢕⠀⠀⠀⠀⢕⢕⢕⡅⣕⢎⢑⢀⢕⢕⢕⢕⢕⢕⢕⢕⢕⢕⢕⢕⢕⢕⢔⢀⠁⠕⢕⢕⢕⢕⢕⢕⢕⢀⠀⢕⢕⢕⢕⢕⢕⢕⢕⢕⢕⢕⢕⢕⢕⢕⢕⢕⢔⠀⢕⢕⢕⢕⢕⠀</a:t>
            </a:r>
            <a:br/>
            <a:r>
              <a:t>⡿⣵⣿⣿⢇⢕⢕⢕⢕⢕⢕⢕⢕⢕⢕⢕⢕⢕⢕⢕⢕⢻⣿⡜⣿⣿⣷⢕⠕⢔⢀⠀⢕⢕⢕⢕⢕⢕⣾⣿⣿⣿⣿⣿⣿⣿⡿⢕⠀⠁⠕⢕⢕⢕⢕⢕⢕⢕⢕⢕⢕⢕⠕⢕⢕⢕⢕⢕⢐⣿⡇⢕⢕⢕⠀⢀⢕⠑⠕⠕⢕⢕⢕⢕⠕⠕⠑⠁⠀⠀⠀⠀⠀⠀⠀⠕⢕⢕⢕⢕⢕⢕⢕⢕⢕⢕⢕⢕⢕⢕⢕⢕⢕⢕⢕⢕⢕⢕⢕⢕⢕⢕⢕⢕⢕⢕⢕⢕⢕⢕⢕⢕⢕⢕⢕⢕⢕⢕⢕⢕⢕⢕⢕⢕⢕⢕⢕⢕⢕⢕⢕⢕⢕⢕⢕⠕⢄⠀⢕⠀⠀⠁⠀⢄⢕⠀⢸⡿⢿⢷⠷⢷⡕⢐⠀⠁⢕⠀⠀⠀⠀⠅⣵⣵⣅⡁⢁⢁⢁⠁⢕⢕⢕⢕⢕⢕⢕⢕⢕⢕⢕⢕⢕⢕⢕⢔⢀⠀⠁⠕⢕⢕⢕⢕⢕⢔⢑⢕⢕⢕⢕⢕⠕⢔⢕⢕⢕⢕⢕⢕⢕⢕⢕⢕⢄⠁⢕⢕⢕⢕⠀</a:t>
            </a:r>
            <a:br/>
            <a:r>
              <a:t>⣽⣿⡿⢕⢕⢕⢕⢕⢕⢕⢕⢕⢕⢕⢕⢕⢕⢕⢕⢕⢕⢰⣿⡇⢹⣿⣿⡕⢕⠀⠁⠔⠁⢕⢕⢕⢕⣼⣿⣿⣿⣿⣿⣿⣿⣿⣿⡕⢀⠀⠀⠁⠑⠕⢕⢕⢕⢕⢕⢕⢕⢅⠕⢕⢕⢕⢕⢕⢕⢻⡇⢕⢕⢕⢀⢕⠕⠀⠀⠀⠀⠀⠀⠀⠀⠀⠀⣠⠔⠀⠀⠀⠀⠀⠀⠀⠀⢕⢕⢕⢕⢕⢕⢕⢕⢕⢕⢕⢕⢕⢕⢕⢕⢕⢕⢕⢕⢕⢕⢕⢕⢕⢕⢕⢕⢕⢕⢕⢕⢕⢕⢕⢕⢕⢕⢕⢕⢕⢕⢕⢕⢕⢕⢕⢕⢕⢕⢕⢕⢕⢕⢕⢕⢕⢕⠐⢀⠀⢕⠐⠀⠀⠀⢱⡇⠄⠅⠙⠛⠟⠻⢷⣧⣕⡄⠀⠁⢕⠀⠀⠀⢰⣿⣿⡿⢻⢟⢟⢟⢇⢁⢕⢁⠕⢕⢕⢅⠕⢔⠑⢕⢕⢕⢕⢕⢕⢕⢔⢀⠀⠁⠑⠕⢕⢕⢕⢕⢐⠁⠑⠕⠁⠀⠑⢕⢕⢕⢕⢕⢕⢕⢕⢕⢕⢕⢀⢕⢕⢕⢕⠀</a:t>
            </a:r>
            <a:br/>
            <a:r>
              <a:t>⡿⢏⢕⢕⢕⢕⢕⢕⢕⢕⢕⢕⢕⢕⢕⢕⢕⢕⢕⢕⢕⢜⢽⢇⢜⣿⣿⡿⢕⠀⠀⠀⠀⠑⢕⢕⣰⣿⣿⣿⣿⣿⣿⣿⣿⣿⣿⣧⢕⢄⠀⠀⠀⠀⠁⠕⢕⢕⢕⢕⢕⢕⠀⠐⠑⢕⢕⢕⢕⠏⠑⠅⠁⠑⢕⠑⠀⠀⠀⠀⠀⠀⠀⠀⠀⢀⠔⡱⠕⠀⠀⠀⠀⠀⠀⠀⢄⢕⢕⢕⢕⢕⢕⢕⢕⢕⢕⢕⢕⢕⢕⢕⢕⢕⢕⢕⢕⢕⢕⢕⢕⢕⢕⢕⢕⢕⢕⢕⢕⢕⢕⢕⢕⢕⢕⢕⢕⢕⢕⢕⢕⢕⢕⢕⢕⢕⢕⢕⢕⢕⢕⢕⢕⢕⢕⢕⠑⠀⠑⠀⠀⠀⠀⣕⠐⠀⠀⠄⠐⢀⠀⠀⠈⠹⣿⡕⠀⠁⢀⠀⠀⢸⣿⣿⣷⣿⣿⠟⠟⠟⠗⠄⢕⢀⠁⢕⢕⢔⢀⠑⠄⠑⠕⢕⠕⢕⢕⢕⢕⢄⠀⠀⠀⠀⠁⠑⠑⠁⠀⠀⠀⠀⢄⢕⢕⢕⢕⢕⢕⢕⢕⢕⢕⢕⢕⢕⠁⢕⢕⢕⠀</a:t>
            </a:r>
            <a:br/>
            <a:r>
              <a:t>⢕⢕⢕⢕⢕⢕⢕⢕⢕⢕⢕⢕⢕⢕⢕⢕⢕⢕⢕⢕⢕⢕⢜⢕⢕⢜⢛⢕⢕⢕⠀⠀⠀⠀⠕⢱⣿⣿⣿⣿⣿⣿⣿⣿⣿⣿⣿⣿⡕⢕⢕⠀⠀⠀⠀⠀⠁⠕⢕⢕⢕⢕⢄⢀⢐⢑⠑⠑⠁⠔⢕⢕⠑⠀⠔⠕⢄⠀⠀⠀⠀⠀⠀⢀⣁⣜⡝⠃⠀⠀⠀⠀⠀⠀⠀⠀⠀⢕⢕⢕⢕⢕⢕⢕⢕⢕⢕⢕⢕⢕⢕⢕⢕⢕⢕⢕⢕⢕⢕⢕⢕⢕⢕⢕⢕⢕⢕⢕⢕⢕⢕⢕⢕⢕⢕⢕⢕⢕⢕⢕⢕⢕⢕⢕⢕⢕⢕⢕⢕⢕⢕⢕⢕⢕⢅⢔⠁⠀⠀⠕⠀⠀⠄⠑⠀⢄⢕⣵⡇⠁⠀⠀⠀⢔⢹⣿⡔⠀⠀⠀⠀⢸⣿⣿⣿⢝⠀⢀⠀⠀⠀⢀⠀⠕⢀⠀⠕⢕⢕⢔⢄⠁⠀⢁⠑⠔⢑⠕⠕⢕⢕⢄⠀⠀⠀⠄⢄⠀⠀⠀⠀⢕⢕⢕⢕⢕⢕⢕⢕⢕⢕⢕⢕⢕⢕⢕⢕⢕⢕⢕⠀</a:t>
            </a:r>
            <a:br/>
            <a:r>
              <a:t>⢕⢕⢕⢕⢕⢕⢕⢕⢕⢕⢕⢕⢕⢕⢕⢕⢕⢕⢕⢕⢕⢕⢕⢕⢕⢕⢕⢕⢕⢕⢄⠀⠀⠀⠀⠘⢿⣿⣿⣿⣿⣿⣿⣿⣿⣿⣿⣿⣿⣷⣕⠀⠀⠀⠀⠀⠀⠀⠑⢕⢕⢕⢕⢕⢕⠀⠔⢔⢀⠀⠀⠀⠕⠕⠀⠀⢕⠀⠀⠀⠀⠀⠀⠔⠕⠑⠀⠀⠀⠀⠀⠀⠀⠀⠀⢔⢕⢕⢕⢕⢕⢕⢕⢕⢕⢕⢕⢕⢕⢕⢕⢕⢕⢕⢕⢕⢕⢕⢕⢕⢕⢕⢕⢕⢕⢕⢕⢕⢕⢕⢕⢕⢕⢕⢕⢕⢕⢕⢕⢕⢕⢕⢕⢕⢕⢕⢕⢕⢕⢕⢕⢕⢕⢕⢕⢕⠀⠀⠀⠀⠀⠀⢁⣔⠀⢕⢕⠀⢁⢀⢀⠀⠀⣼⣷⣿⣷⢀⠀⢔⠀⢘⣿⣿⣇⣵⣵⢷⣷⡦⠀⠀⠁⠀⠁⠄⢀⠀⠑⠕⢕⢕⢄⢀⠁⠐⢄⢄⢁⢀⢀⢄⢅⢔⠀⠑⢁⢀⠀⠀⢔⢕⢕⢕⢕⢕⢕⠀⢕⢕⢕⢕⢕⢕⢕⢕⢕⢕⢕⢕⠀</a:t>
            </a:r>
            <a:br/>
            <a:r>
              <a:t>⣷⣵⣷⣿⣿⣿⣿⣿⣿⣿⣿⣿⣿⣿⣿⣷⣵⣵⣵⡕⢕⢕⢸⣿⣿⡕⣕⠹⣯⣼⣥⡔⢀⢀⢀⢀⢄⢻⣟⣻⡿⢿⣿⣿⣿⣿⣿⣿⣿⣿⣟⡕⠀⠀⠀⠀⠀⠀⠀⠕⢕⢕⢕⢕⢕⠀⠀⠕⠁⠀⠀⠀⠀⠀⠀⠀⠀⠑⠀⠀⠀⠀⠀⠀⠀⠀⠀⠀⠀⠀⠀⠀⠀⢀⢄⢕⢕⢕⢕⢕⢕⢕⢕⢕⢕⢕⢕⢕⢕⢕⢕⢕⢕⢕⢕⢕⢕⢕⢕⢕⢕⢕⢕⢕⢕⢕⢕⢕⢕⢕⢕⢕⢕⢕⢕⢕⢕⢕⢕⢕⢕⢕⢕⢕⢕⢕⢕⢕⢕⢕⢕⢕⢕⢕⢕⠀⠀⠀⠀⠀⠀⠀⠑⣿⣧⢕⣿⣆⢕⢿⢕⢁⣱⣿⣿⣿⣿⢕⠀⡇⠀⢸⣿⣿⣿⣿⣿⡕⠀⢄⢀⠀⢀⠀⠀⣕⣕⢔⠀⠀⠁⠑⠕⢕⢔⢀⠀⠁⠑⠑⠁⠑⠑⠁⠁⠀⠀⠁⠑⠔⠕⢕⢕⢕⢕⢕⢕⠀⢕⢕⢕⢕⢕⢕⢕⢕⢕⢕⢕⢕⠀</a:t>
            </a:r>
            <a:br/>
            <a:r>
              <a:t>⣿⣿⣿⣿⣿⣿⣿⣿⣿⣿⣿⣿⣿⣿⣿⣿⣿⣿⣿⣿⡇⡱⢕⢻⣿⣿⡹⣷⣝⣿⣿⣷⡕⢕⢕⢕⢕⢕⢻⣿⣿⣿⣿⣿⣿⣿⣿⣿⣿⣿⣿⡇⢕⠀⠀⠀⢀⠀⠀⠀⠕⢕⢕⢕⢕⢔⢀⠀⠀⠀⠀⠀⠀⠀⠀⠀⠀⠀⠀⠀⠀⠀⠀⠀⠀⠀⢠⢀⠀⢀⢀⢕⢕⢕⢕⢕⢕⢕⢕⢕⢕⢕⢕⢕⢕⢕⢕⢕⢕⢕⢕⢕⢕⢕⢕⢕⢕⢕⢕⢕⢕⢕⢕⢕⢕⢕⢕⢕⢕⢕⢕⢕⢕⢕⢕⢕⢕⢕⢕⢕⢕⢕⢕⢕⢕⢕⢕⢕⢕⢕⢕⢕⢕⢕⠁⠀⠀⠀⠀⠀⠀⠀⠄⢘⢟⢯⢟⢿⣷⣧⣴⣾⣿⣿⣿⣿⡟⠁⣱⣧⣰⣾⣿⣿⣿⣿⣿⣷⡄⢕⢽⢝⠕⢐⣰⣿⣿⢏⢀⣰⣴⡀⠀⠁⠁⠀⠀⠀⠀⠀⠀⠀⠀⠀⠀⠀⠀⠀⠀⠀⠀⠀⠁⢁⢁⢕⢕⠀⢕⢕⢕⢕⢕⢕⢕⢕⢕⢕⢕⢕⠀</a:t>
            </a:r>
            <a:br/>
            <a:r>
              <a:t>⣿⣿⣿⣿⣿⣿⣿⣿⣿⣿⣿⣿⣿⣿⣿⣿⣿⣿⣿⣿⣿⣷⣗⡎⢿⣿⣯⢻⣿⣿⣿⣿⣿⣕⢕⢕⢕⢕⢕⢻⣿⣿⣿⣿⣿⣿⣿⣿⣿⣿⣿⢕⢕⠔⢀⢔⠁⠀⠀⠀⠀⢕⢕⠕⠁⠑⠕⠀⢀⢄⢀⠀⠀⠀⠀⠀⠀⠀⠀⠀⠀⠀⠀⠀⠀⠑⢸⢕⢕⢕⢕⢕⢕⢕⢕⢕⢕⢕⢕⢕⢕⢕⢕⢕⢕⢕⢕⢕⢕⢕⢕⢕⢕⢕⢕⢕⢕⢕⢕⢕⢕⢕⢕⢕⢕⢕⢕⢕⢕⢕⢕⢕⢕⢕⢕⢕⢕⢕⢕⢕⢕⢕⢕⢕⢕⢕⢕⢕⢕⢕⢕⢕⢕⢄⢄⢄⢔⢕⢇⢀⠀⠀⠀⢸⢇⢕⢕⢕⢜⢍⠹⣽⣿⣿⣯⣥⣤⣾⣿⣿⣿⣿⣿⣿⣿⣿⣿⣿⣿⣷⣵⣵⣶⣿⣿⣿⣿⣶⣾⣿⣿⣿⣷⣦⣄⡀⠀⠀⠀⠀⠑⠕⢕⢔⢔⢄⢔⢔⢔⢔⢔⢔⢕⢕⢕⢕⠑⢕⢕⢕⢕⢕⢕⢕⢕⢕⢕⢕⢕⢕⠀</a:t>
            </a:r>
            <a:br/>
            <a:r>
              <a:t>⣿⣿⣿⣿⣿⣿⣿⣿⣿⣿⣿⣿⣿⣿⣿⣿⣿⣿⣿⣿⣿⣿⣿⣿⣎⣿⣿⣇⢽⣿⣿⣷⡻⣿⣇⢕⢕⢕⢕⢕⢻⣿⣿⣿⣿⣿⣿⣿⣿⣿⡿⢕⢕⢄⢕⠁⠀⠀⠀⠀⠀⠁⢕⠁⠀⠀⠀⠀⠕⠑⠁⠀⠀⢔⠀⠀⠀⠀⠀⠀⠀⠀⠀⠀⠀⠀⢸⢕⢕⢕⢕⢕⢕⢕⢕⢕⢕⢕⢕⢕⢕⢕⢕⢕⢕⢕⢕⢕⢕⢕⢕⢕⢕⢕⢕⢕⢕⢕⢕⢕⢕⢕⢕⢕⢕⢕⢕⢕⢕⢕⢕⢕⢕⢕⢕⢕⢕⢕⢕⢕⢕⢕⢕⢕⢕⢕⢕⢕⢕⢕⢕⢕⢕⢕⢕⢕⢕⣥⣵⣆⢀⠀⠀⠁⢕⢕⢕⢕⢕⢕⠔⣿⣿⣿⣿⣿⣿⣿⣿⣿⣿⣿⣿⣿⣿⣿⣿⣿⣿⢯⢝⢝⢝⢟⢟⢕⢝⢻⢿⣿⣿⣿⣿⣿⣷⡟⠁⠀⢄⢄⢄⢄⢀⢅⢕⢕⢕⢕⢕⢕⢕⢕⢕⢕⢕⢕⠀⢕⢕⢕⢕⢕⢕⢕⢕⢕⢕⢕⢕⢕⠀</a:t>
            </a:r>
            <a:br/>
            <a:r>
              <a:t>⣿⣿⣿⣿⣿⣿⣿⣿⣿⣿⣿⣿⣿⣿⣿⣿⣿⣿⣿⣿⣿⣿⣿⣿⣿⢜⢿⣿⣾⣿⣿⣿⣷⣽⣿⣧⢕⢕⢕⢕⢕⢹⣿⣿⣿⣿⣿⣿⣿⣿⡇⢕⠑⠁⠀⠀⠀⠀⠀⠀⠀⠀⠁⠀⠀⠀⠀⠀⢀⢀⠀⠀⠀⠀⠀⠀⠀⠀⢕⢔⢀⠀⠀⠀⠀⠀⠘⢕⢕⢕⢕⢕⢕⢕⢕⢕⢕⢕⢕⢕⢕⢕⢕⢕⢕⢕⢕⢕⢕⢕⢕⢕⢕⢕⢕⢕⢕⢕⢕⢕⢕⢕⢕⢕⢕⢕⢕⢕⢕⢕⢕⢕⢕⢕⢕⢕⢕⢕⢕⢕⢕⢕⢕⢕⢕⢕⢕⢕⢕⢕⢕⢕⢕⢕⢕⢕⢕⣵⣷⣿⣷⡄⠀⠀⢕⢕⢕⢕⢕⠕⣸⣿⣿⣿⡿⢿⣿⣿⣿⣿⣿⣿⣿⣿⣿⣿⣿⢏⢕⢕⢕⢕⢕⢕⢕⢕⢕⢕⢔⢸⣿⣿⣿⣿⢏⠁⠀⢔⢕⢕⢕⢕⢕⢕⢕⢕⢕⢕⢕⢕⢕⢕⢕⢕⢕⢕⠀⢕⢕⢕⢕⢕⢕⢕⢕⢕⠁⢕⢕⠕⠀</a:t>
            </a:r>
            <a:br/>
            <a:r>
              <a:t>⣿⣿⣿⣷⡿⢿⣻⢿⣿⣿⣿⣿⣿⣿⣿⣿⣿⣿⣿⣿⣿⣿⣿⣿⡇⢕⢜⢻⣿⣿⣿⣿⣿⣿⣾⣻⣧⢕⢕⢕⢕⢕⢹⣿⣿⣿⣿⣿⣿⣿⢕⠁⠀⠀⠀⠀⠀⠀⠀⠀⠀⢀⢔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⠝⢍⢝⢿⣿⣿⣧⡄⢣⣕⣕⣑⣵⣾⣿⣿⣿⣿⣇⣸⣿⣿⣿⣿⣿⣿⣿⣿⣿⣿⣧⢕⢕⢕⢕⢕⢕⢕⢕⢕⢕⢕⢕⣿⣿⣿⣿⡟⢁⢄⢕⢕⢕⢕⢕⢕⣕⣕⢕⢕⢕⢕⢕⢕⢕⢕⢕⢕⢕⠑⠀⠑⢕⢕⢕⢕⢕⢕⢕⠕⢔⢕⠅⢀⠀</a:t>
            </a:r>
            <a:br/>
            <a:r>
              <a:t>⣿⣿⣿⣿⣿⣿⣇⣰⢴⣍⢟⠿⣿⣿⣿⣿⣿⣿⣿⣿⣿⣿⣿⣿⡇⢕⢕⢕⢝⣿⣿⣿⣿⣿⣿⣿⣿⣇⢕⢕⢕⢕⢕⢜⣿⣿⡿⢟⢟⢇⠁⠀⠀⠀⠀⠀⠀⠀⠀⠀⢔⢕⢕⢄⢄⢀⢀⠀⢁⠀⠀⠀⠀⢄⣄⣔⣔⣔⣧⣕⡕⢕⢕⢀⠀⠀⠀⠀⢕⢕⢕⢕⢕⢕⢕⢕⢕⢕⢕⢕⢕⢕⢕⢕⢕⢕⢕⢕⢕⢕⢕⢕⢕⢕⢕⢕⢕⢕⢕⢕⢕⢕⢕⢕⢕⢕⢕⢕⢕⢕⢕⢕⢕⢕⢕⢕⢕⢕⢕⢕⢕⢕⢕⢕⢕⢕⢕⢕⢕⢕⢕⢕⢕⢕⢕⢕⠕⠀⠁⠀⠹⢿⣿⣷⢰⣿⣿⣿⣿⣿⣿⣿⣿⣿⣿⣿⣿⣿⣿⣿⣿⣿⣿⣿⣿⣿⣿⣿⣧⣕⢕⢕⢕⢕⢕⢕⠕⣱⣾⣿⣿⣿⡿⡕⢕⢕⢕⢕⢕⢕⢷⡿⡯⢟⠕⢅⢔⢕⢕⢕⢕⢕⢕⢕⢕⠀⠀⠀⢕⢕⢕⢕⢕⢕⢑⢀⠕⢔⠕⢔⠀</a:t>
            </a:r>
            <a:br/>
            <a:r>
              <a:t>⣿⣿⣿⣿⣿⣿⣿⣿⣿⣯⣥⣔⣃⣝⢻⣿⣿⣿⣿⣿⣿⣿⣿⣿⢕⢕⢕⢕⢕⢜⢻⣿⣿⣿⣿⣿⣿⣿⡻⢷⢵⢵⢵⢵⢜⢝⢕⣱⣧⢕⠀⠀⠀⠀⠀⠀⠀⠀⠀⠀⠕⢕⢑⢕⢕⢌⢜⠕⢕⠀⠀⢀⠀⢱⣿⣿⣿⡿⠏⣕⣱⣗⡕⢕⠁⠐⠀⠑⡕⢕⢕⢕⢕⢕⢕⢕⢕⢕⢕⢕⢕⢕⢕⢕⢕⢕⢕⢕⢕⢕⢕⢕⢕⢕⢕⢕⢕⢕⢕⢕⢕⢕⢕⢕⢕⢕⢕⢕⢕⢕⢕⢕⢕⢕⢕⢕⢕⢕⢕⢕⢕⢕⢕⢕⢕⢕⢕⢕⢕⢕⢕⢕⢕⢕⢕⠑⠀⠀⠀⢀⣵⣧⢝⢿⡔⣿⣿⣿⣿⠿⣿⣿⣿⣿⣿⣿⣿⣿⣿⣿⣿⣿⣿⣿⣿⣿⣿⣿⣿⣿⣿⣷⣷⣷⣷⣷⣿⣿⣿⣿⣿⡟⢕⢕⢕⠕⠕⠕⠕⠕⠜⢘⢕⠕⠀⢕⢕⢕⢕⢕⢕⢕⢕⢕⠑⠀⠀⠀⢕⢕⠀⢕⢕⠑⠀⢁⢔⠕⠀⠑⠀</a:t>
            </a:r>
            <a:br/>
            <a:r>
              <a:t>⣿⣿⣿⣿⣿⣿⣿⣿⣿⣿⣿⣿⣶⣶⣲⣖⣟⣿⣿⣿⣿⣿⣿⡟⢕⢕⢕⢕⢕⢕⢕⢝⣿⣿⣿⣿⣿⣿⣷⢕⢕⢕⢕⢕⢕⢕⣼⣿⢏⠕⠀⠀⠀⠀⠀⠀⠀⠀⠀⠀⢑⢑⢑⠑⢑⢑⢑⢐⢑⠀⢀⢄⢄⠐⢿⣿⣁⣤⣾⣿⣿⣿⣧⢕⠀⠀⠀⠀⢹⡕⢕⢕⢕⢕⢕⢕⢕⢕⢕⢕⢕⢕⢕⢕⢕⢕⢕⢕⢕⢕⢕⢕⢕⢕⢕⢕⢕⢕⢕⢕⢕⢕⢕⢕⢕⢕⢕⢕⢕⢕⢕⢕⢕⢕⢕⢕⢕⢕⢕⢕⢕⢕⢕⢕⢕⢕⢕⢕⢕⢕⢕⢕⢕⢕⠑⠀⠀⠀⢄⢕⣿⢇⢇⢕⡧⢜⢿⢿⢏⣹⣿⣿⣿⣿⣿⣿⣿⣿⣿⣿⣿⣿⣿⣿⣿⣿⣿⣿⣿⣿⣿⣿⣿⣿⣿⣿⣿⣿⣿⣿⢿⢝⢕⢕⠑⠀⠀⠀⠀⢀⢕⢕⠕⠀⢔⢕⢕⢕⢕⢕⢕⢕⢕⢕⠀⠀⠀⠀⢕⢕⠀⠀⢀⢄⢕⢕⠕⠀⠀⠀⠀</a:t>
            </a:r>
            <a:br/>
            <a:r>
              <a:t>⣿⣿⣿⣿⣿⣿⣿⣿⣿⣿⣿⣿⣿⣿⣿⣿⣾⣿⣿⣿⣿⣿⣿⡇⠕⠕⢕⢕⢕⢕⢕⢕⢹⣿⣿⣿⣿⣿⣿⡇⢕⢕⢕⢕⢕⢕⢜⣿⠕⠀⢀⠀⢀⢄⢔⢔⢀⠀⠀⠀⢕⢕⢕⢕⠕⠕⢕⢕⢕⢕⢕⢕⠁⠀⢸⣞⣿⣿⣿⣿⣿⣿⡿⢕⠀⠀⠀⠀⠑⢕⢕⢕⢕⢕⢕⢕⢕⢕⢕⢕⢕⢕⢕⢕⢕⢕⢕⢕⢕⢕⢕⢕⢕⢕⢕⢕⢕⢕⢕⢕⢕⢕⢕⢕⢕⢕⢕⢕⢕⢕⢕⢕⢕⢕⢕⢕⢕⢕⢕⢕⢕⢕⢕⢕⢕⢕⢕⢕⢕⢕⢕⢕⢕⠁⠀⠀⠀⢄⢕⢑⣹⢕⣱⢞⢕⢕⢕⢕⣼⣿⣿⣿⣿⣿⡟⢑⢔⠜⢻⣿⣿⣿⣿⣿⣿⣿⣿⣿⣿⣿⣿⣿⣿⣿⣿⣿⣿⣿⢟⢝⢕⢕⠕⠁⠀⠀⠀⠀⢄⢕⢕⢕⠀⢔⢕⢕⢕⢕⢕⢕⢕⢕⢕⠁⠀⠀⠀⠀⢕⢕⠀⠀⠀⢕⠕⠁⠀⠀⠀⢄⠀</a:t>
            </a:r>
            <a:br/>
            <a:r>
              <a:t>⣿⣿⣿⣿⣿⣿⣿⣿⣿⣿⣿⣿⣿⣿⣿⣿⣿⣿⣿⣿⣿⣿⣿⣿⣿⣷⣷⣵⣥⣵⣑⣑⣨⣿⣿⣿⣿⣿⣿⡇⢕⢕⢕⢕⢕⢕⢕⡝⠁⠁⠀⠐⠕⠑⠑⠑⠁⠀⠀⠀⠑⠑⠑⠀⠀⠀⠀⠁⢕⢕⢕⠁⠀⢕⢕⢝⢿⢟⣛⣹⣵⣷⣷⡇⢕⠀⠀⠀⠀⠀⢕⢕⢕⢕⢕⢕⢕⢕⢕⢕⢕⢕⢕⢕⢕⢕⢕⢕⢕⢕⢕⢕⢕⢕⢕⢕⢕⢕⢕⢕⢕⢕⢕⢕⢕⢕⢕⢕⢕⢕⢕⢕⢕⢕⢕⢕⢕⢕⢕⢕⢕⢕⢕⢕⢕⢕⢕⢕⢕⢕⢕⢕⠁⠀⠀⠀⣰⣧⣕⣵⣿⡟⢕⢕⢕⢕⢕⢜⢿⣿⣿⣿⣿⣿⣧⣜⣕⣕⣵⣾⣿⣿⣿⣿⣿⣿⣿⣿⣿⣿⣿⣿⣿⣿⣿⢿⢝⢎⢕⠕⢑⠀⠀⠀⠀⠀⠀⠀⢕⢕⢕⠀⢄⢕⢕⢕⢕⢕⢕⢕⢕⠕⠀⠀⠀⠀⠀⠀⢕⢕⠀⠀⠀⠀⠀⢀⢄⢄⢕⢕⠀</a:t>
            </a:r>
            <a:br/>
            <a:r>
              <a:t>⣿⣿⣿⣿⣿⣿⣿⣿⣿⣿⣿⣿⣿⣿⣿⣿⣿⣿⣿⣿⣿⣿⣿⣿⣿⣿⣿⣿⣿⣿⣿⣿⣿⣿⣿⣿⣿⣿⣿⣿⣇⡕⠕⢕⢅⢱⡜⠔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⠑⢕⢕⢕⢕⢕⢕⢟⣿⣿⣿⣿⣿⣿⣿⣿⣿⣿⣿⣿⣿⣿⣿⣿⣿⣿⣿⣿⣿⣿⡻⠏⢎⢕⢕⢑⢕⢕⢕⠀⠅⠀⠀⢄⠑⢕⢕⢕⠕⢀⢕⢕⢕⢕⢕⢕⢕⢕⠕⠀⠀⠀⠀⠀⠀⠀⢕⢕⠀⠀⠀⠀⢕⢕⢕⢕⢕⢕⠀</a:t>
            </a:r>
            <a:br/>
            <a:r>
              <a:t>⣿⣿⣿⣿⣿⣿⣿⣿⣿⣿⣿⣿⣿⣿⣿⣿⣿⣿⣿⣿⣿⣿⣿⣿⣿⣿⣿⣿⣿⣿⣿⣿⣿⣿⣿⣿⣿⣿⣿⣿⣿⣿⣿⣷⣷⣾⣷⢅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⢕⢕⢕⢕⢕⢕⢕⢕⢕⢟⢿⢿⣿⣿⣿⣿⣿⣿⣿⣿⣿⣿⣿⣿⣿⣿⣿⢿⢟⢝⢕⢕⢕⢕⢕⢅⢕⢕⢕⠀⠀⢄⢕⢕⢕⢕⢕⢕⠀⢕⢕⢕⢕⢕⢕⢕⢕⠁⠀⠀⠀⠀⠀⠀⠀⠀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⢕⢕⢇⢕⢕⢕⢕⢕⢕⢕⢕⢕⢕⢕⢕⢕⢕⢕⢕⢕⢕⢕⢕⢕⢕⢕⢕⢕⢕⢕⢕⢕⢕⢕⢕⢕⢕⢕⢕⢕⢕⢕⢕⢕⢕⢕⢕⢕⢕⢕⢕⢕⢕⢕⢕⢕⢕⢕⢕⢕⢕⠀⠀⠀⣱⢏⢕⢑⢁⢁⠁⠀⢕⢕⢕⢕⢕⢕⢕⢕⢕⢕⢕⢕⢕⢿⢿⣿⣿⣿⣿⠿⠿⠿⠿⡿⢟⠏⢏⢑⢕⢕⢕⢕⢕⢕⢕⢕⢕⢕⢕⢕⢀⢕⢕⢕⢕⢕⢕⢕⠕⢀⢕⢕⢕⢕⢕⢕⠕⠀⠀⠀⠀⠀⠀⠀⠀⠀⠁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⢕⢕⢕⢕⢕⢕⢕⢕⢕⢕⢕⢕⠑⠀⢕⢌⢿⢸⢔⢔⢑⢕⢅⢕⢕⢕⢕⢕⢕⢕⢕⢕⢕⢕⢕⢁⠕⢕⢕⠑⢕⢕⢕⢕⢕⢕⢕⢕⠀⢕⢕⢕⢕⢕⢔⠁⠀⠀⠀⠀⠀⠀⠀⠀⠀⠀⠀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⢑⠀⢕⢕⢕⢕⢕⢕⢕⢕⢕⢕⢕⢕⠀⠀⠑⢕⢕⢕⢕⢕⢕⢕⢕⢕⢕⢕⢕⢕⢕⢕⢕⢕⢕⢕⢕⢕⢔⠁⢕⢕⢕⢕⢕⢕⢕⢕⢕⢀⢔⢕⢕⢕⢕⠀⠀⠀⠀⠀⠀⠀⠀⠀⠀⠀⠀⠀⠐⢔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⠅⠁⠄⠔⠀⢄⠕⠕⠑⢐⢔⢕⢕⢕⢕⢕⠄⢕⢕⢕⢕⢕⢕⢕⢕⢕⢕⢕⢕⢀⠀⠀⠁⢕⢕⢕⢕⢕⢕⢕⢕⢕⢕⢕⢕⢕⢕⢕⢕⢕⢕⢕⢕⠕⠀⠑⢑⢕⢕⢕⢕⢕⢕⢕⢕⢕⢕⢕⢕⠁⢄⢄⠀⠀⠀⠀⠀⠀⠀⠀⠀⠀⠀⠀⠁⢕⢕⢕⢕⢕⢕⢕⢕⢕⢕⢕⠀</a:t>
            </a:r>
            <a:br/>
            <a:r>
              <a:t>⣿⣿⣿⣿⣿⣿⣿⣿⢿⢿⢿⢿⢿⢿⢿⢿⢿⢿⢿⢿⢿⢿⢿⢿⢿⢿⢟⢟⢟⢟⢟⢟⢟⢟⢟⢟⢟⢟⢖⢔⢔⠖⠖⠖⠞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⠐⠀⢁⠐⠐⢀⠀⢕⢕⢕⢔⢕⢕⢕⢕⠑⠑⢑⢀⠐⢕⢕⢕⢕⢕⢕⢕⢕⢕⢕⢕⢕⠀⠀⠀⠀⠁⠕⢕⢕⢕⢕⢕⢕⢕⢕⢕⢕⢕⢕⢕⢕⢕⠕⠁⠀⠀⠀⠅⢕⢕⢕⢕⢕⢕⢕⢕⢕⢕⠑⠀⠁⠑⠀⠀⠀⠀⠀⠀⠀⠀⠀⠀⠀⠀⠀⠀⠁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⢕⢕⢕⢕⢕⢕⢕⢕⢕⢀⢕⢕⢄⢕⠀⢕⢕⢕⢕⢕⢕⢕⢕⢕⢕⠀⠀⠀⠀⠀⠀⢄⢕⢕⢕⢕⢕⢕⢕⢕⢕⢕⢕⢕⢕⢕⢕⢕⢕⢕⢕⢕⠕⢕⢕⢕⢕⢕⢕⢕⢕⠕⠀⠀⠀⠀⠀⠀⠀⠀⠀⠀⠀⠄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⢁⢀⠀⠀⢅⢏⢕⢕⢕⢕⢕⢕⢕⢕⢕⠑⢕⠑⢕⢔⢕⠕⢕⢕⢕⢕⢑⣳⣧⢕⢄⢀⠀⢀⠀⢔⣵⡷⢗⢗⢣⢕⢕⢕⢝⢍⢝⢗⢅⢕⢕⢕⢑⠑⠁⠁⢔⢕⢕⢕⠁⢕⢕⢀⢕⢕⢁⢕⢄⠐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⢁⠀⠀⢰⢕⢕⢡⣷⡗⣇⢕⢕⢕⢱⣕⢄⢕⢀⢑⢑⢕⠀⢕⢕⢕⢕⢕⢜⢕⢕⢕⢕⣱⢕⢞⣝⣕⣱⣵⡕⢕⢕⢝⢝⢱⠕⡕⢕⢕⠕⢕⢕⢕⢕⢔⢔⢑⠕⢑⠑⢄⢕⢅⢕⢕⢕⢕⢑⢑⢔⢄⢄⢄⢔⢕⢔⢕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⢱⣾⢿⢊⢅⢅⢕⢕⣾⣧⢕⢕⡇⢕⢕⠑⠀⢕⢕⢕⢕⢕⢕⢕⣵⢷⣏⣵⣾⢟⢿⢏⢝⢅⢕⢕⢕⢕⢕⢕⢕⢕⢕⢕⠄⠀⠀⠑⠑⠕⠕⠕⢕⢕⢔⢕⢕⠀⢕⢕⢕⢕⢕⢕⢕⢕⢕⢕⢕⢕⢕⠔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⣻⣯⣿⣏⣸⣷⣿⣽⣵⣷⢕⣿⣿⣧⣼⣿⣷⣵⣿⢻⣿⣿⣧⡇⢇⢅⣱⣷⣷⣤⣿⣷⣾⣷⣧⢄⢄⢹⣿⣿⣿⣧⢔⢄⢀⢀⢀⠀⢀⠀⠀⠁⠁⠁⠁⠑⠅⠕⠕⢕⢕⢸⣿⡇⢕⢕⢕⢕⢕⣿⢏⢕⢕⠕⢕⢕⠀⠀⠕⢕⢕⢕⢕⣱⣿⣵⡾⣿⡫⡆⢔⢕⢕⢕⢕⢕⢕⢅⢑⠕⢕⢕⢕⢕⢕⢕⢄⢀⠀⠀⠀⢕⢕⢕⢑⢕⢕⠁⠀⢕⢕⢕⢕⢕⢕⢕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⣟⣟⣟⣏⣝⣟⣟⣟⣏⣏⣹⣿⣽⣿⡿⢿⣽⣽⣿⣿⡿⣿⣷⣷⢾⢿⣿⣿⣿⣿⣿⣿⢿⡿⡇⢵⢵⣿⣿⡿⢿⣿⣽⣩⣝⣝⣟⢗⢳⢶⢵⣤⣔⣔⣔⡔⢔⢔⢕⢔⢔⢕⢕⢕⢕⢕⢕⢕⢻⠕⢕⢕⢱⢕⢕⢀⠀⠀⢕⢕⣱⣾⣿⣿⢟⢏⢕⢕⢕⣵⡇⢕⢕⢕⢕⢕⢕⢕⢔⢕⢕⢕⢕⢕⢕⢕⢕⢕⢕⢔⢕⢕⢕⢕⢕⢕⠁⢀⢕⢕⢕⢕⢕⢕⣧⣧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⣽⣗⣺⢿⣿⣿⣿⣿⣿⣿⣿⣿⣿⣷⣷⣾⣧⣵⣯⣽⣿⣟⣿⣿⣿⣿⣿⣿⣷⣷⣷⣵⡼⢝⢝⣝⢟⣳⣷⣷⣵⣵⣕⢕⣑⡕⠕⢕⢕⢕⠀⢔⢁⠁⠁⠀⠀⢑⢞⢿⢟⢟⢻⠕⢕⢕⢇⢝⢝⡇⢇⢕⢕⢕⢕⢕⢕⢕⢕⢕⢕⢕⢕⢕⢕⢕⢕⢕⢕⢕⢕⢕⢕⢕⢕⢔⢔⢕⢕⢕⣵⢕⢕⣾⣿⣷⣕⢱⢷⣕⢼⣧⡕⢔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⠐⠑⠑⠑⠀⠑⠑⠀⠑⠀⠑⠑⠑⠑⠑⠑⠑⠑⠑⠐⠑⠑⠑⠋⠑⠑⠑⠁⠑⠑⠑⠑⠑⠑⠘⠓⠓⠑⠑⠑⠑⠑⠑⠑⠑⠑⠑⠑⠑⠃⠑⠑⠑⠑⠘⠃⠑⠙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⢟⣵⣾⣿⣿⣿⢟⣵⣿⣿⣿⣿⣿⣿⣿⣿⣿⣿⢣⣿⣿⣿⣿⡇⣿⣿⣿⣿⣿⣿⣿⣿⣿⣿⣿⣿⣿⣿⣿⣧⢕⢕⢕⢕⢌⣿⣿⣿⣿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⢟⣵⣿⣿⣿⣿⢏⣵⣿⣿⣿⣿⣿⣿⣿⣿⣿⣿⣿⡟⣼⣿⣿⣿⣿⢇⣿⣿⣿⣿⣿⣿⣿⣿⣿⣿⣿⣿⣿⣿⣿⣿⣷⡕⢕⢕⢕⢸⣿⣿⣿⣧⢕⢕⢕⢕⢕⢕⢕⢕⢕⢕⢕⢕⢔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⢟⣵⣿⣿⣿⣿⢟⣵⣿⣿⣿⣿⣿⣿⣿⣿⣿⣿⣿⣿⣿⢣⣿⣿⣿⣿⣿⢱⣿⣿⣿⣿⣿⣿⣿⣿⣿⣿⣿⣿⣿⣿⣷⢿⣿⣷⡕⢕⢕⢜⣿⣿⣿⣿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⣣⣿⣿⣿⣿⡿⣣⣿⣿⣿⢟⣻⣿⣿⡿⣱⣿⣿⣿⣿⣿⡟⣸⣿⣿⣿⣿⣿⢸⣿⣿⣿⣿⣿⣿⣿⣿⣿⣿⣿⣿⣿⣿⣿⣏⣿⣿⡇⢕⢕⢕⣿⣿⣿⣿⣇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⣱⣿⣿⣿⣿⡟⣼⣿⣿⣿⢏⢱⡿⣵⡟⣱⣿⣿⣿⣿⣿⣿⢇⣿⡏⣿⣿⣿⣿⢸⣿⣿⣿⣿⣿⣿⣿⣿⣿⣿⣿⣿⣿⣿⣿⣿⢜⣿⡇⢕⢕⢕⢹⣿⣿⣿⣿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⢱⣿⣿⣿⣿⡟⣼⣿⣿⣿⢇⢱⡿⣽⣿⣾⣿⣿⣿⣿⣿⣿⢏⢸⣿⢡⣿⣿⣿⣿⢸⣿⣿⣿⣿⣿⣿⣿⣿⣿⣿⣿⣿⣿⣿⣿⣿⡇⢸⡇⢕⢕⢕⢹⣿⣿⣿⣿⢕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⢣⣻⣟⣿⣿⡟⣼⣿⣿⣿⢇⣱⡿⣱⣿⣿⣿⣿⣿⣿⣿⣿⢇⢕⣸⣿⢑⢟⢝⣵⣿⢜⢻⣿⣿⣿⣿⣿⣿⣿⣿⣿⣿⣿⣿⣿⣿⣿⣿⢕⢕⢕⢕⢕⢸⣿⣿⣿⣽⢕⢕⢕⢕⢜⢻⡕⢧⢱⢕⣧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⠇⢶⡿⢽⣿⡿⣸⣿⣿⣿⢇⢱⢟⢱⣿⣿⣿⣿⣿⣿⣿⣿⢟⢕⢕⣿⢟⢕⢕⣾⣿⡯⢕⢱⣿⣿⣿⣿⣿⣿⣿⣿⣿⣿⣿⣿⣿⣿⣿⣿⡕⢕⢕⢕⢕⣾⣿⣿⣿⢝⢕⢕⢕⢜⢕⢕⢕⢕⢕⢜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⡿⢿⢿⣟⣽⣝⣕⡝⡝⢸⢘⢅⣹⣿⢱⣿⣿⣿⡏⢕⣮⢆⣿⣿⣿⣿⣿⣿⣿⣿⢕⢕⢕⢕⢕⣵⣵⣿⣿⣿⡇⢕⣾⣿⣿⣿⣿⣿⣿⣿⣿⣿⣿⣿⣿⣿⣿⣿⣿⡇⢕⢕⠕⠡⢟⢟⢏⢕⢕⢕⠕⢕⢕⢕⢕⢕⢕⢕⢜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⡟⣱⣾⡱⢟⣫⣾⣿⢻⢋⢕⢕⢕⢕⢘⢇⣾⣿⣿⡿⢕⣎⢵⣸⣿⣿⣿⣿⣿⣿⣿⢃⢕⢕⢕⢕⢜⠏⣽⣿⣿⣿⡇⢱⣿⣿⣿⣿⣿⣿⣿⣿⣿⣿⣿⣿⣿⣿⣿⣿⣿⡇⢕⠑⠕⢕⢕⢕⠕⠑⢕⢱⣵⢢⡅⢕⢕⢕⢕⢕⢕⢕⢕⢕⢕⣱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⣱⡿⣿⣷⢕⢟⡿⢿⢿⣷⢧⢕⢕⢕⢱⢸⣿⣿⣿⡇⢕⢔⢕⣿⣿⣿⣿⣿⣿⣿⢇⢕⢕⢕⢸⢕⡕⣿⢏⢝⢻⢟⢕⣸⣿⣿⢟⣿⣿⣿⣿⣿⣿⣿⣿⣿⣿⣿⣿⣿⡾⢇⢕⠐⢄⢄⢄⢄⢔⢕⢕⢕⣿⢸⣧⢕⢱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⣱⣿⣿⢐⢑⡕⢕⢕⢕⢕⢕⢕⢕⢕⢕⢕⣿⣿⣏⣿⢕⢔⢕⣸⣿⣿⣿⣿⣿⣿⣿⢕⢕⡕⢕⣿⢇⣿⣿⣇⡕⢕⢕⢕⢹⣿⡟⢸⣿⣿⣿⣿⣿⣿⣿⣿⣿⣿⣿⣿⣿⡇⢕⢕⢀⠕⠕⠕⢕⢕⢕⢕⡇⢻⡇⣿⡇⠕⢻⣧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⣷⡕⢕⢖⢿⣇⡕⢕⢕⢕⢕⢕⢱⣿⣿⣿⣿⢕⢜⢕⣿⣿⣿⡿⣿⣿⣿⣿⡕⣱⡷⢕⡏⢸⣿⣿⣿⣿⣿⡇⢕⢹⣿⢇⢸⣿⣿⣿⣿⣿⣿⣿⣿⣿⣿⣿⣿⣿⢕⢕⢕⣿⣷⣷⣮⢕⢕⢕⢱⣇⢸⡇⣿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⣟⣟⣟⣟⣟⡿⢿⣿⣿⣿⣿⡿⢿⣿⣿⣿⣿⣿⣿⣿⣿⣿⣿⣿⣿⣿⣿⣿⣿⣿⣿⣿⣿⣿⣿⣿⣿⣿⣿⣿⣿⣿⣿⡿⢿⣿⣿⠀</a:t>
            </a:r>
            <a:br/>
            <a:r>
              <a:t>⣿⣿⣿⢿⣿⣧⡕⢕⢕⢕⣕⣕⢕⢕⢕⢸⣿⣿⣿⣿⢵⢕⢸⣿⣿⣿⢱⣿⣿⣿⣿⣿⣿⡇⢸⢇⣾⣿⣿⣿⣿⣿⢕⢕⢸⡟⢕⢸⣿⣿⣿⣿⣿⣿⣿⣿⣿⣿⣿⣿⣿⢕⢕⢕⣿⣿⣿⣿⡕⢕⢕⣸⣿⢸⢇⣿⡇⢕⢕⢇⢎⢷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⣫⢽⢓⢗⢟⢏⢝⣝⣱⣵⣵⣵⣷⣵⣵⣕⢝⢟⢻⣿⣿⣿⣿⣿⣿⣿⣿⣿⣿⣿⣿⣿⣿⣿⣿⣿⣿⣿⣿⣿⢿⢿⢿⢟⢟⣏⣹⣽⣽⣷⣾⣿⣿⣿⣿⠀</a:t>
            </a:r>
            <a:br/>
            <a:r>
              <a:t>⠟⢧⢝⢕⢜⢻⢇⢕⣱⣾⡿⢏⢕⢕⢕⣾⣿⣿⢹⣿⣷⢕⣿⣿⣿⢇⣸⣿⣿⣿⣿⣿⣿⢇⢜⡕⣿⣿⣿⣿⣿⣿⡏⢕⢸⢕⢕⢸⣿⣿⡏⢿⣿⣿⣿⣿⣿⣿⣿⢿⡏⢕⢕⢕⣿⣿⣿⣿⡇⢕⢕⣿⣿⢸⢸⣿⡇⢔⢕⢕⢇⠜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⢕⢕⣕⣵⣗⣞⣿⣿⣿⡿⢿⢿⢿⣿⣿⣿⣿⣿⣷⣕⢕⢝⢿⣿⣿⣿⣿⣿⢿⡿⢿⢿⢛⢟⢟⢏⢝⢝⣕⣱⣵⣵⣷⣾⣿⣿⣿⣿⣿⣿⣿⣿⣿⣿⣿⣿⠀</a:t>
            </a:r>
            <a:br/>
            <a:r>
              <a:t>⢣⡕⢕⢕⢕⢕⢕⢔⣿⣯⢕⢕⣕⣱⡕⣿⣿⣿⢸⣿⣿⢸⣿⣿⡏⢕⣿⣿⣿⣿⣿⢟⡿⢕⣈⢸⣽⣵⣵⣵⣵⣵⣣⢕⡜⢕⢕⢸⣿⣿⡇⢸⣿⣿⣿⣿⣿⢟⣿⢸⡇⢕⢕⢸⣝⣝⣝⣝⡇⢕⠕⣹⣿⣿⢸⣿⢣⢕⢕⢀⢸⡕⠑⢕⢝⢻⣿⣿⣿⣿⣿⣿⣿⣿⣿⣿⣿⣿⣿⣿⣿⣿⣿⣿⣿⣿⣿⣿⣿⣿⣿⣿⣿⣿⣿⣿⣿⣿⣿⣿⣿⣿⣿⣿⣿⣿⣿⣿⣿⣿⣿⣿⣿⣿⣿⣽⣽⣿⣿⣿⣿⣟⣻⣿⣿⣿⢿⢿⣿⡿⣿⣿⣿⣿⣿⣿⣿⣿⣿⣿⣿⣿⣿⣿⣿⣿⣿⣿⣿⣿⣿⣿⣿⣿⣿⣿⡿⢟⢕⢕⢕⢕⢕⣵⣾⣿⣿⣿⣿⣿⣿⣿⣿⣿⣿⣿⣿⣿⣷⣷⣷⣷⣷⣵⣵⣕⢕⢕⡕⢕⢕⢕⢕⢕⢕⢕⣕⣱⣷⣾⣿⣿⣿⣿⣿⣿⣿⣿⣿⣿⣿⣿⣿⣿⣿⣿⣿⣿⣿⣿⠀</a:t>
            </a:r>
            <a:br/>
            <a:r>
              <a:t>⣕⢜⢕⢕⢕⢕⢜⢻⢷⣽⣕⡞⢟⢏⢕⣿⣿⣿⢕⣿⢜⣾⣿⡟⢕⢕⣿⣿⣿⣿⡟⠱⢇⢕⢼⢸⣿⣿⣿⣿⣿⣿⠸⣾⢱⣷⣕⢜⣿⣿⡇⢘⣿⣹⣿⣿⣿⡕⢻⢸⢇⢕⢕⣿⣿⣿⣿⡟⢕⢕⢕⣿⣿⡏⣸⣿⢸⢱⡕⢕⢸⡇⠑⢕⠑⢕⣼⣿⣿⣿⣿⣿⣿⣿⣿⣿⣿⣿⣿⣿⣿⣿⣿⣿⣿⣿⣿⣿⣿⣿⣿⣿⣿⣿⣿⣿⣿⣿⣿⣿⣿⣿⣿⣿⣿⣿⣿⣿⣿⣿⣿⣿⣿⣿⣿⣿⣿⣿⣿⣿⣿⣿⣿⣿⣿⣿⣿⣿⣿⣿⣿⣿⣷⣷⣷⣷⣷⣮⣽⣽⣽⣽⣽⣝⣟⣏⣝⣟⡟⢟⢟⢟⢕⢜⢿⢟⢕⢕⢕⢕⢱⢷⡿⢿⢿⢿⢿⢿⢿⢿⢟⢟⢟⡟⢟⢟⢟⢟⢻⢿⢿⣿⣿⣿⣿⣿⡕⢕⢓⢧⢕⢕⢕⢕⢕⣳⣿⣿⣿⣿⣿⣿⣿⣿⣿⣿⣿⣿⣿⣿⣿⣿⣿⣿⣿⣿⣿⣿⣿⣿⠀</a:t>
            </a:r>
            <a:br/>
            <a:r>
              <a:t>⣜⡣⢕⢕⢕⢕⢕⣿⡇⢜⢝⢟⢟⢷⢇⣿⣿⣿⢕⣿⢱⣿⡟⢕⢕⢅⣿⣿⣿⣿⢕⢕⣜⣇⢸⢸⣽⣽⣝⣟⡟⢻⢸⡏⣾⣿⣿⣇⢹⣿⡕⢑⣿⣿⣿⣿⣿⡇⢕⢜⢕⢕⢼⢟⣟⣟⢟⢵⢇⢕⢸⢻⣿⢇⣻⡟⡜⣱⣵⢞⢰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⢑⢕⢕⢕⢕⢕⢕⢕⢕⢕⢕⢕⢕⢕⢕⢕⢕⢕⢕⢕⢕⢕⢕⢕⢕⢕⢕⢕⢕⢕⢕⢕⢕⢕⢕⢕⢕⢕⣕⣱⣾⣿⣿⣿⣿⣿⣿⣿⣿⣿⣿⣿⣿⣿⣿⣿⣿⣿⣿⣿⣿⣿⣿⣿⣿⣿⠀</a:t>
            </a:r>
            <a:br/>
            <a:r>
              <a:t>⣿⣿⣷⣕⡕⢕⢕⢜⢿⡕⢕⢕⢇⢕⢕⣿⣿⣿⢕⡿⢸⡟⢕⢕⢕⢕⣿⣿⣿⡇⢕⢕⠉⠁⢕⠁⠔⠍⠉⠙⠕⢕⢕⢇⢝⣻⣿⣿⣆⠜⡇⡜⣿⡇⢿⣿⣿⡇⢕⢕⢕⠅⠘⠋⢝⢙⠙⠛⢕⠼⢜⢜⢟⢕⠝⢇⡇⡕⢕⢑⢀⢕⢇⢄⣑⣱⣾⣿⣿⣿⣿⣿⣿⣿⣿⣿⣿⣿⣿⣿⣿⣿⣿⣿⣿⣿⣿⣿⣿⣿⣿⣿⣿⣿⣿⣿⣿⣿⣿⣿⣿⣿⣿⣿⣿⣿⣿⣿⣿⣿⣿⣿⣿⣿⣿⣿⣿⣿⣿⣿⣿⣿⣿⣿⣿⣿⣿⣿⣿⣿⣿⣿⣿⣿⣿⣿⣿⣿⣿⣿⣿⣿⣿⣿⣿⣿⣿⡇⣿⣿⣷⣷⣷⣕⢕⢕⢕⢕⢕⢕⢕⢕⢕⢕⢕⢕⢕⢕⢕⢕⢕⢕⢕⢕⢕⢕⢕⢕⢕⢕⢕⢕⢕⢕⢕⢕⢕⢕⢕⢕⢱⢵⣾⣿⣿⣿⣿⣿⣿⣿⣿⣿⣿⣿⣿⣿⣿⣿⣿⣿⣿⣿⣿⣿⣿⣿⣿⣿⣿⣿⠀</a:t>
            </a:r>
            <a:br/>
            <a:r>
              <a:t>⣿⣿⣿⣿⢏⣕⢕⠄⢱⣝⢕⢕⢕⢕⢕⣿⣿⣿⢕⡇⡟⢕⢕⢕⢕⢕⣿⢿⣿⢱⢕⢔⢔⢕⢕⠑⢀⠁⠁⠀⢀⠀⠑⢸⣷⣿⣿⣿⣿⣷⣵⣿⣿⡇⢊⡝⣿⡇⢕⠕⠁⠀⠐⠀⠀⢔⢔⢄⠀⠑⢇⢕⢕⢕⢜⢸⢇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⣿⢟⢏⢕⢕⢕⢕⢕⢕⢕⢕⢕⢕⢕⢕⢕⢕⢕⢕⢕⢕⢕⢕⢕⢕⢕⢕⢕⢕⢕⢕⢕⢕⢕⢕⢕⢕⢕⢕⢕⢕⢝⢟⢟⢿⢿⢿⢿⢿⢿⣿⣿⢟⢛⢿⢿⢟⢏⢝⢕⢕⢕⢝⢙⢻⢿⣿⣿⣿⠀</a:t>
            </a:r>
            <a:br/>
            <a:r>
              <a:t>⣿⣿⢟⣵⢿⢕⠐⠐⣸⣿⣿⡇⢔⢔⢕⣿⣿⡇⢕⢳⢇⢕⢕⢕⢕⠕⢻⢕⢻⢕⡕⣶⣿⡞⢰⢵⠁⠀⠀⠀⠁⠁⢱⡕⣽⣿⣿⣿⣿⣿⣿⣿⣿⣿⣿⣿⣿⣧⢕⣕⣕⠑⠀⠀⠁⠀⢕⡕⢕⠀⢕⢕⢕⢕⢕⣿⢱⡇⢕⠺⠇⢜⢌⢱⢸⣿⣿⣿⣿⣿⣿⣿⣿⣿⣿⣿⣿⣿⣿⣿⣿⣿⣿⣿⣿⣿⣿⣿⣿⣿⣿⣿⣿⣿⣿⣿⣿⣿⣿⣿⣿⣿⣿⣿⣿⣿⣿⣿⣿⣿⣿⣿⣿⣿⣿⣿⣿⣿⣿⣿⣿⣿⣿⣿⣿⣿⣿⣿⣿⣿⣿⣿⣿⣿⣿⣿⣿⣿⣿⣿⣿⣿⣿⣿⣿⣿⣿⣏⢿⢟⢝⢕⢕⢕⢕⢕⢕⢕⢕⢕⢕⢕⢕⢕⢕⢕⢕⢕⢕⢕⢕⢕⢕⢕⢕⢕⢕⢕⢕⢕⢕⢕⢕⢕⢕⢕⢕⢕⢕⢕⢕⢕⢕⢕⢕⢜⢝⢿⣿⣷⣷⣷⣷⡕⢕⢕⢕⢕⢕⢕⢕⢕⢕⢕⢜⢕⢕⢝⢟⢿⠀</a:t>
            </a:r>
            <a:br/>
            <a:r>
              <a:t>⢟⣵⣟⢪⢕⠁⠀⠁⢸⣿⣿⢇⢕⢕⢱⣿⣿⡇⢱⢜⢕⢕⢕⢕⢕⢕⢕⢕⢕⢕⢕⣿⣿⡇⢄⢀⢕⢀⠀⢔⠀⢔⢸⣿⣾⣿⣿⣿⣿⣿⣿⣿⣿⣿⣿⣿⣿⣷⡇⠁⠁⠀⠀⠀⢀⠀⣼⣿⢇⣵⢇⢕⢕⢇⢼⣿⢸⣧⢐⢀⣔⢕⢱⣵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⢻⣿⣿⣿⣿⡕⢕⢕⢕⢕⢕⢕⢕⢕⢕⢕⢕⢕⢕⢕⢻⠀</a:t>
            </a:r>
            <a:br/>
            <a:r>
              <a:t>⣿⣟⢟⢕⠁⠀⠀⠀⢜⣿⣿⢕⢕⢕⢸⣿⣿⢕⢸⡇⢕⢕⢕⢕⢕⢕⢕⢕⣷⣧⢕⣿⣿⣧⡕⢕⢕⢕⢕⢕⢕⢱⣿⣿⣿⣿⣿⣿⣿⣿⣿⣿⣿⣿⣿⣿⣿⣿⡇⢕⢕⢕⢔⢕⢕⢱⣿⣿⣿⡿⠕⢕⡞⢕⢸⣿⢸⣿⣕⢱⢇⢇⢕⢸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⠜⢻⣿⣿⢕⢕⢕⢕⢕⢕⢕⢕⢕⢕⢕⢕⢕⢕⢕⢸⠀</a:t>
            </a:r>
            <a:br/>
            <a:r>
              <a:t>⢑⡼⢕⠕⠀⠀⢔⢔⠕⣿⡏⢕⢕⢕⢸⣿⡿⢕⣾⡇⢕⢕⢕⢕⢕⢕⢕⢕⢹⣿⣧⢿⣿⢿⣷⣕⡑⢱⢕⢑⣵⣾⣿⣿⣿⣿⣿⣿⣿⣿⣿⣿⣿⣿⣿⣿⣿⣿⣿⣜⢑⢕⡕⢕⣵⡿⣿⣿⡿⢕⢕⡞⢕⢕⢸⣿⠘⣿⣿⡕⢕⡕⢸⢱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⠀⠁⠜⢏⢕⢕⢕⢕⢕⢕⢕⢕⢕⢕⡕⢕⢕⢕⠕⠀⠀</a:t>
            </a:r>
            <a:br/>
            <a:r>
              <a:t>⣿⢕⢕⠀⠀⠀⠀⠕⠀⢹⢅⢕⢕⡕⣿⣿⡇⢱⣿⡇⢕⣸⡕⢕⢕⢕⢕⢕⢘⣿⣿⢸⣿⣧⣵⣜⣍⣭⣵⣾⣿⣿⣿⣿⣿⣿⣿⣿⣿⣿⣿⣿⣿⣿⣿⣿⣿⣿⣿⣿⣯⣕⣘⣙⢱⣸⣿⡿⢇⢱⢎⢕⡕⢕⢕⣿⠀⠜⢏⢕⢱⢇⢕⢕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⢔⠀⠀⠀⠑⢕⢕⢕⢕⢕⢕⢕⢕⢕⢔⢕⢕⠕⠀⠀⠀</a:t>
            </a:r>
            <a:br/>
            <a:r>
              <a:t>⢇⢕⣕⢄⢄⢄⠀⠀⠀⠘⢕⢕⣼⢇⣽⣿⢕⢔⣿⣧⢕⢿⡇⢕⢕⢕⢕⢕⢄⣿⣿⣇⣟⣽⢛⡿⣿⡿⣭⢻⣿⣿⣿⣿⣿⣿⣿⣿⣿⣿⣿⣿⣿⣿⣿⣿⣿⣿⣿⣿⣿⣿⣻⢻⢯⢿⡟⢕⢱⢕⢕⢱⢕⡕⢕⣿⠀⠀⢕⢕⢕⣼⢕⢕⢸⣿⣿⣿⣿⣿⣿⣿⣿⣿⣿⣿⣿⣿⣿⣿⣿⣿⣿⣿⣿⣿⣿⣿⣿⣿⣿⣿⣿⣿⣿⣿⣿⣿⣿⣿⣿⣿⣿⣿⣿⣿⣿⣿⢝⢝⢝⢟⢟⣿⣿⣿⣿⣿⣿⣿⣿⣿⣿⣿⣿⣿⣿⣿⣿⣿⣿⣿⣿⣿⣿⣿⣿⣿⣿⣿⢟⢕⢕⢕⢕⢕⢕⢕⢕⢕⢕⢕⢕⢕⢕⢕⢕⢕⢕⢕⢕⢕⢕⢕⢕⢕⢕⢕⢕⢕⢕⢕⢕⢕⢕⢕⢕⢕⢕⢕⢕⢕⢕⢕⢕⢕⢕⢕⢕⢕⢕⢕⢕⢕⢕⢕⢕⢕⢕⢕⢕⢔⢄⢀⢀⠀⠑⢕⢕⢕⢕⢕⢕⢅⢕⢕⠔⠀⢐⢐⠀</a:t>
            </a:r>
            <a:br/>
            <a:r>
              <a:t>⡕⣼⣿⣧⣕⣕⡔⢔⣄⢀⢕⣾⣿⢱⣿⡇⢕⢱⣿⣿⢕⢜⣿⢕⢕⢕⢕⢕⢕⢻⣿⣿⣿⣿⣿⣿⣿⣿⣿⣿⣿⣿⣿⣿⣿⣿⣿⣿⣿⣿⣿⣿⣿⣽⣿⣿⣿⣿⣿⣿⣿⣿⡍⠷⠔⢜⢕⡕⢕⢕⢕⡜⢕⢕⢕⢻⠀⠀⢕⢕⢕⠕⠕⢕⣸⣿⣿⣿⣿⣿⣿⣿⣿⣿⣿⣿⣿⣿⣿⣿⣿⣿⣿⣿⣿⣿⣿⣿⣿⣿⣿⣿⣿⣿⣿⣿⣿⣿⣿⣿⢿⢿⢟⢟⢝⢝⢕⢕⢕⢕⢕⢕⢕⢕⢕⢕⢕⢕⢕⢜⢝⢝⢝⢝⢝⢝⢝⢝⢟⢟⢟⢟⢟⢟⢟⢟⢻⢿⢿⢏⢜⢷⢵⢕⢕⢕⢕⢕⢕⢕⢕⢕⢕⢕⢕⢕⢕⢕⢕⢕⢕⢕⢕⢕⢕⢕⢕⢕⢕⢕⢕⢕⢕⢕⢕⢕⢕⢕⢕⢕⢕⢕⢕⢕⢕⢕⢕⢕⢕⢕⢕⢕⢕⢕⢕⢕⣕⣕⣕⣱⣵⢕⢕⢕⢕⢑⠀⠀⢁⠑⠑⢑⢕⢕⡕⢕⢕⠜⢝⢕⠀</a:t>
            </a:r>
            <a:br/>
            <a:r>
              <a:t>⣱⣿⣿⣿⣿⣿⣿⣿⡏⢇⣼⣿⡏⢘⣿⢕⢕⢕⣿⣿⡇⢕⠹⣇⢕⢕⢕⢕⢕⢘⣿⣿⣿⣿⣿⣿⣿⣿⣿⣿⣿⣿⣿⣿⣿⣿⣿⣿⣿⣿⣿⣿⣿⣿⣿⣿⣿⣿⣿⣿⣿⣿⣿⣇⣵⣷⣿⢑⢕⢕⢕⡟⢕⢕⢕⢕⢕⢁⢕⢕⠁⢀⠀⢜⣿⡇⣿⣿⣿⣿⣿⣿⣿⣿⣿⣿⣿⣿⣿⣿⣿⣿⣿⣿⣿⣿⣿⣿⣿⣿⣿⣿⢿⢿⢟⢟⢝⢝⢕⢕⢕⢕⢕⢕⢕⢕⢕⢕⢕⢕⢕⢕⢕⢕⢕⢕⢕⢕⢕⢕⢕⢕⢕⢕⢕⢕⢕⢕⢕⢕⢕⢕⢕⢕⢕⢕⢕⢕⢕⢕⢕⢕⢕⢕⢕⢕⢕⢕⢕⢀⢕⢕⢕⢕⢕⢕⢕⠕⢕⢕⢕⢕⢕⢕⢕⢕⢕⢕⢕⢕⢕⢕⢕⢕⢕⢕⢕⢕⢕⣕⣕⣕⣵⣵⣵⣵⣵⣵⡧⢕⢗⢞⢟⢟⢟⢟⢟⢟⢝⢝⢕⢕⢕⢕⢕⠀⠀⠀⠀⠀⠀⠀⠑⢕⢕⢕⢕⠀⠕⢕⠀</a:t>
            </a:r>
            <a:br/>
            <a:r>
              <a:t>⣿⣿⣿⣿⣿⣿⣿⣿⢕⢡⣿⣿⢇⢕⡏⢕⢕⢕⣸⣿⡇⢕⢕⢻⡕⢕⢕⢕⢕⢕⢜⣿⣿⣿⣿⣿⣿⣿⣿⣿⣿⣿⣿⣿⣿⣿⣿⣿⣿⣿⣿⣿⣿⣿⣿⣿⣿⣿⣿⣿⣿⣿⣿⣿⣿⢟⢕⢕⢕⢕⢸⡇⢕⢰⢕⢕⢕⢕⢕⢕⢇⢔⢔⢕⢜⡇⣿⣿⣿⣿⣿⣿⣿⣿⣿⣿⣿⣿⣿⣿⣿⣿⣿⡿⢿⢟⢇⢕⢕⢕⢕⢕⢕⢕⢕⢕⢕⢕⢕⢕⢕⢕⢕⢕⢕⢕⢕⢕⢕⢕⢕⢕⢕⢕⢕⢕⢕⢕⢕⢕⢕⢕⢕⢕⢕⢕⢕⢕⢕⢕⢕⢕⢕⢕⢕⢕⢕⢕⢕⢕⢕⢕⢕⢕⢕⢕⢕⢕⠁⢕⢕⢕⢕⢕⢕⢕⢕⠀⢕⢕⢕⢕⢕⢕⢕⢕⢕⢜⢝⢝⢝⢝⢝⢝⢝⢝⢜⢝⢝⢕⢕⢕⢕⢕⢕⢕⢕⢕⢕⢕⢕⢕⢕⢕⢕⢕⢕⢕⢕⢕⢕⢕⢕⢕⢕⠀⠀⠀⠀⠀⠀⠀⠀⠁⠑⢕⢕⢕⠀⠕⠀</a:t>
            </a:r>
            <a:br/>
            <a:r>
              <a:t>⣿⣿⣿⣿⣿⣿⣿⡇⢕⣿⣿⣿⢕⢕⢕⢕⢕⢕⢜⣿⣷⢕⢕⢜⣳⡕⢕⢕⢕⢕⢕⢜⢿⣿⣿⣿⣿⣿⣿⣿⣿⣿⣿⣿⣿⣿⣿⣿⣿⣿⡿⠿⣿⣿⣿⣿⣿⣿⣿⣿⣿⣿⣿⣿⡷⢕⢕⢕⢕⢕⡞⢇⢕⢕⢕⢕⢕⢕⠁⢺⣾⡇⠇⠑⠑⠁⠁⢜⣿⣿⣿⣿⣿⣿⣿⡿⢿⢟⢟⢏⢝⢕⢕⢕⢕⢕⢕⢕⢕⢕⢕⢕⢕⢕⢕⢕⢕⢕⢕⢕⢕⢕⢕⢕⢕⢕⢕⢕⢕⢕⢕⢕⢕⢕⢕⢕⢕⢕⢕⢕⢕⢕⢕⢕⢕⢕⢕⢕⢕⢕⢕⢕⢕⢕⢕⢕⢕⢕⢕⢕⢕⢕⢕⢕⢕⢕⢕⢕⠀⢕⢕⢕⢕⢕⢕⢕⠁⠀⢕⢕⢕⠑⢕⢕⢕⢕⢕⢕⢕⢕⢕⢕⢕⢕⢕⢕⢕⢕⢕⢕⢕⢕⢕⢕⢕⢕⢕⢕⢕⢕⢕⢕⢕⢕⢕⢕⢕⢕⢕⢕⢕⢕⢕⢕⠀⠀⠀⠀⠀⠀⠀⠀⠀⠀⠀⠀⠑⢕⠀⠀⠀</a:t>
            </a:r>
            <a:br/>
            <a:r>
              <a:t>⣿⣿⣿⣿⣿⣿⣿⢕⣼⣿⣿⣿⢕⢕⢕⢕⢕⢕⢜⢿⣿⡕⢕⢕⢜⢷⡕⢕⢕⢕⢕⢕⢕⢝⢿⣿⣿⣿⣿⣿⣿⣿⣿⣿⣿⣿⣿⣷⣕⢕⢕⢕⣥⣾⣿⣿⣿⣿⣿⣿⣿⣿⡿⢏⢕⢕⢕⢕⢕⢕⢕⢕⢕⢕⢕⢕⠕⢕⢕⠸⠙⠁⠀⠀⠀⠀⠀⢀⢝⢝⢕⢕⢜⢕⢕⢕⢕⢕⢕⢕⢕⢕⢕⢕⢕⢕⢕⢕⢕⢕⢕⢕⢕⢕⢕⢕⢕⢕⢕⢕⢕⢕⢕⢕⢕⢕⢕⢕⢕⢕⢕⢕⢕⢕⢕⢕⢕⢕⢕⢕⢕⢕⢕⢕⢕⢕⢕⢕⢕⢕⢕⢕⢕⢕⢕⢕⢕⢕⢕⢕⢕⢕⢕⢕⢕⢕⢕⠁⠀⢕⢕⢕⢕⢕⢕⢕⠀⠀⢕⢕⢕⠀⢕⢕⠕⢕⢕⢕⢕⢕⢕⢕⢕⢕⢕⢕⢕⢕⢕⢕⢕⢕⢕⢕⢕⢕⢕⢕⢕⢕⢕⢕⢕⢕⢕⢕⢕⢕⢕⢕⢕⢕⢕⢕⠀⢀⢀⢄⠀⠀⠀⠀⢀⠀⠀⠀⠀⠀⠑⠀⠀</a:t>
            </a:r>
            <a:br/>
            <a:r>
              <a:t>⣿⣿⣿⣿⣿⣿⢇⣽⣿⣿⣿⢇⢕⢕⢕⢕⢕⢕⢕⢜⣿⣷⢕⢕⢕⢜⢱⣕⢕⢕⢕⢕⢕⢕⢕⢝⢻⢿⣿⣿⣿⣿⣿⣿⣿⣿⣿⣿⣿⣿⣿⣿⣿⣿⣿⣿⣿⣿⣿⡿⢟⢕⢕⢕⢕⢕⢕⢕⢕⢕⢕⢕⢕⠑⢕⢕⢕⠕⢕⠀⠀⠀⠀⠀⠀⠀⠀⠀⢱⣅⠀⠕⠑⢔⢕⢕⢕⢕⢕⢕⢕⢕⢕⢕⢕⢕⢕⢕⢕⢕⢕⢕⢕⢕⢕⢕⢕⢕⢕⢕⢕⢕⢕⢕⢕⢕⢕⢕⢕⢕⢕⢕⢕⢕⢕⢕⢕⢕⢕⢕⢕⢕⢕⢕⢕⢕⢕⢕⢕⢕⢕⢕⢕⢕⢕⢕⢕⢕⢕⢕⠑⢕⢕⢕⢕⢕⢕⠀⢔⢕⢕⢕⢕⢕⢕⢕⠀⠀⢕⢕⢕⠀⠑⢕⢔⢕⢕⢕⢕⢕⢕⢕⢕⢕⢕⢕⢕⢕⢕⢕⢕⢕⢕⢕⢕⢕⢕⢕⢕⢕⢕⢕⢕⢕⢕⢕⢕⢕⢕⢕⢕⢕⢕⢕⠀⠁⢕⢕⢕⢕⠀⠀⠁⢔⠀⠑⢕⢕⢔⢀⠀</a:t>
            </a:r>
            <a:br/>
            <a:r>
              <a:t>⣿⣿⣿⣿⣿⡟⣵⣿⣿⣿⢏⢕⢕⢕⢕⢕⢕⢕⢕⢕⢜⢻⣇⢕⢕⢕⢕⢜⢣⡕⢕⢕⢕⢕⢕⢕⢕⢕⢜⢝⢻⣿⣿⣿⣿⣿⣿⣿⣿⣿⣿⣿⣿⣿⣿⡿⢟⢏⢕⢕⢕⢕⢕⢕⢕⢕⢕⢕⢕⢕⢕⢕⢕⢕⢕⢕⠀⠀⢕⠀⠀⠀⠀⠀⠀⠀⠀⠀⢅⠈⠁⠀⢕⢕⢕⢕⢕⢕⢕⢕⢕⢕⢕⢕⢕⢕⢕⢕⢕⢕⢕⢕⢕⢕⢕⢕⢕⢕⢕⢕⢕⢕⢕⢕⢕⢕⢕⢕⢕⢕⢕⢕⢕⢕⢕⢕⢕⢕⢕⢕⢕⢕⢕⢕⢕⢕⢕⢕⢕⢕⢕⢕⢕⢕⢕⢕⠁⢕⢕⢕⠀⢕⢄⢕⢕⢕⢕⠀⢕⢕⢕⢕⢕⢕⢕⢕⠀⠀⠁⢕⢕⠀⢄⢕⢕⢑⢕⢕⢕⢕⢕⠑⢕⢕⢕⢕⢕⢕⢕⢕⢕⢕⢕⢕⢕⢕⢕⢕⢕⢕⢕⢁⢕⢕⢕⢕⢕⢕⢕⢕⢕⢕⢕⢄⢀⢀⠀⠀⠁⠁⠀⠀⠀⢕⢔⠀⠀⠁⠑⠁⠀</a:t>
            </a:r>
            <a:br/>
            <a:r>
              <a:t>⣿⣿⣿⣿⡿⢱⣿⣿⡿⢇⢕⢕⢕⢕⢕⢕⢕⢕⢕⢕⢕⢕⢿⣇⢕⢕⠕⢕⢕⢜⢣⢕⢕⢕⢕⢕⢕⢕⢕⢕⢕⢕⢝⢟⢿⢿⣿⣿⣿⣿⣿⡿⢟⢏⢕⢕⢕⢕⢕⢕⢕⢕⢕⢕⢕⢕⢕⢕⢕⢕⢕⢕⢕⢅⢄⢕⢀⢄⢄⢄⠀⢀⢀⠀⠀⠀⠀⠀⠀⢕⠀⢕⢕⢕⢕⢕⢕⢕⢕⢕⢕⢕⢕⢕⢕⢕⢕⢕⢕⢕⢕⢕⢕⢕⢕⢕⢕⢕⢕⢕⢕⢕⢕⢕⢕⢕⢕⢕⢕⢕⢕⢕⢕⢕⢕⢕⢕⢕⢕⢕⢕⢕⢕⢕⢕⢕⢕⢕⢕⢕⢕⢕⢕⢕⢕⢕⢕⢕⢕⢕⢕⢕⠑⢕⢕⢕⠕⢕⢕⢕⢕⢁⢕⢕⢕⢕⠀⠀⠀⢕⠕⠀⢕⢕⢕⢕⠕⢕⢕⢕⠁⢄⢕⢕⢕⢕⢕⢕⢕⢕⢕⢕⢕⢕⢕⢕⢕⢕⢕⢕⢕⢕⠑⢕⢕⢕⢕⢕⢕⢕⢕⢕⢕⢕⢕⢕⢕⢕⢔⢔⠔⢀⠀⠑⢕⢔⢄⢄⢔⢔⠀</a:t>
            </a:r>
            <a:br/>
            <a:r>
              <a:t>⣿⣿⣿⣿⣡⣿⣿⡟⢕⢕⢕⢕⢕⢕⢕⢕⢕⢕⢕⢕⢕⢕⢕⢝⣧⢕⢕⢕⢕⢕⢕⢕⢕⢕⢕⢕⢕⢕⢕⢕⢕⢕⢕⢕⢕⢕⢕⢝⢝⢝⢕⢕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⢕⢕⠑⢕⢕⠀⢕⠀⢕⢕⢕⢄⡕⢕⢕⢑⢕⠑⢕⢕⢕⠀⠀⠀⢕⠀⠀⢕⢕⢕⠕⠀⠑⠑⠑⠀⢁⢁⢄⢅⢕⢕⢕⢕⢕⢕⢑⢕⢕⢕⢕⢕⢕⢕⢕⢕⢕⢐⠑⢕⠀⢕⢕⢕⢕⢕⢕⢕⢕⢕⢕⢕⢕⢕⢕⠀⢕⠀⠀⢕⢕⢕⢕⢕⢕⠀</a:t>
            </a:r>
            <a:br/>
            <a:r>
              <a:t>⣿⣿⣿⢣⣿⣿⢟⢕⢕⢕⢕⢕⢕⢕⢕⢕⢕⢕⢕⢕⢕⢰⢐⢵⡜⢳⡕⢕⢕⢕⢕⠕⠑⢅⢕⢕⢕⢕⢕⢕⢕⢕⢕⢕⢕⠕⣑⣵⢕⢕⢕⢕⢕⢕⢕⢕⢕⢕⢕⢕⢕⢕⢕⢕⢕⢕⢕⢕⢕⢕⢱⢕⢕⢕⢕⢕⢕⢕⢕⢕⢕⢕⢕⢕⢕⢕⢕⢀⠀⠀⠑⠕⠁⠁⠕⢕⢕⢕⢕⢕⢕⢕⢕⢕⢕⢕⢕⢕⢕⢕⢕⢕⢕⢕⢕⢕⢕⢕⢕⢕⢕⢕⢕⢕⢕⢕⢕⢕⢕⢕⢕⢕⢕⢕⢕⢕⢕⢕⢕⢕⢕⢕⢕⢕⢕⢕⢕⢕⢕⢕⢕⢕⢕⢕⢕⢕⠀⠀⢕⠕⠀⢕⠀⠑⢕⢕⢸⣷⣵⠕⢕⢕⢔⠕⢕⢕⢕⠀⠀⠁⠀⢔⢕⢕⢕⢔⢔⢀⠁⢄⢕⢕⢕⢕⢕⢕⢕⢕⢕⢕⢕⢕⢀⠑⢕⢕⢕⢕⢕⢕⢕⢕⢔⠀⠑⠀⢕⢕⢕⢕⢕⢕⢕⢕⢕⢕⢑⢕⢕⢕⢔⢕⢔⠀⠐⢕⢕⢕⢕⢕⠀</a:t>
            </a:r>
            <a:br/>
            <a:r>
              <a:t>⣿⣿⣣⣿⣿⢏⢕⢕⢕⢕⢕⢕⢕⢕⢕⢕⢕⢕⢕⢕⢕⢰⣼⢸⣿⣧⡝⠕⢕⠑⠀⠀⢔⢕⢕⢕⢕⢕⠕⣱⣵⣷⣷⣷⣾⣾⣿⣿⢕⢕⢕⢕⢕⢕⢕⢕⢕⢕⢕⢕⢕⢕⢕⢕⢕⢕⢕⢕⠕⣳⡅⢕⢕⢕⠔⠕⢕⢕⢕⢕⢕⢕⢕⢕⢕⢕⢕⢕⠀⠀⠀⠀⠀⠀⠀⢕⢕⢕⢕⢕⢕⢕⢕⢕⢕⢕⢕⢕⢕⢕⢕⢕⢕⢕⢕⢕⢕⢕⢕⢕⢕⢕⢕⢕⢕⢕⢕⢕⢕⢕⢕⢕⢕⢕⢕⢕⢕⢕⢕⢕⢕⢕⢕⢕⢕⢕⢕⢕⢕⢕⢕⢕⢕⢕⢕⢕⠀⠀⢕⠔⠀⢕⠀⠀⢕⠑⣈⢙⠙⠑⠑⠑⠅⢄⠑⢕⢕⠀⠀⠀⠀⢕⢕⡕⢆⣣⣕⢁⠀⢕⢕⢕⢕⢕⢕⢕⢕⢕⢕⢕⢕⢕⢕⢔⢀⠁⠕⢕⢕⢕⢕⢕⢕⢕⢀⠀⢕⢕⢕⢕⢕⢕⢕⢕⢕⢕⢕⢕⢕⢕⢕⢕⢕⢔⠀⢕⢕⢕⢕⢕⠀</a:t>
            </a:r>
            <a:br/>
            <a:r>
              <a:t>⡿⣱⣿⣿⢏⢕⢕⢕⢕⢕⢕⢕⢕⢕⢕⢕⢕⢕⢕⢕⢕⢰⣾⡕⣿⣿⣷⢕⠑⢔⢀⠀⢕⢕⢕⢕⢕⠕⣼⣿⣿⣿⣿⣿⣿⣿⡿⢇⠀⠁⠕⢕⢕⢕⢕⢕⢕⢕⢕⢕⢕⢕⠕⢕⢕⢕⢕⢕⢱⣽⡇⢕⢕⢕⠀⢀⢕⠑⠕⠕⢕⢕⢕⢕⠕⠕⠑⠁⠀⠀⠀⠀⠀⠀⠀⠕⢕⢕⢕⢕⢕⢕⢕⢕⢕⢕⢕⢕⢕⢕⢕⢕⢕⢕⢕⢕⢕⢕⢕⢕⢕⢕⢕⢕⢕⢕⢕⢕⢕⢕⢕⢕⢕⢕⢕⢕⢕⢕⢕⢕⢕⢕⢕⢕⢕⢕⢕⢕⢕⢕⢕⢕⢕⢕⢕⠑⢕⠀⢕⠀⠀⠁⠀⢄⢕⠀⢹⡿⢿⢷⠷⢷⡕⠐⠀⠑⢕⠀⠀⠀⠀⢔⣵⣵⣅⡁⢁⢀⢁⠁⢕⢕⢕⢕⢕⢕⢕⢕⢕⢕⢕⢕⢕⢕⢕⢔⢀⠀⠑⠕⢕⢕⢕⢕⢕⢔⢑⢕⢕⢕⢕⢕⠑⢔⢕⢕⢕⢕⢕⢕⢕⢕⢕⢕⢀⠁⢕⢕⢕⢕⠀</a:t>
            </a:r>
            <a:br/>
            <a:r>
              <a:t>⣱⣿⣿⢇⢕⢕⢕⢕⢕⢕⢕⢕⢕⢕⢕⢕⢕⢕⢕⢕⢕⢸⣿⡇⢸⣿⣿⡇⢕⠀⠁⠔⠁⢕⢕⢕⢕⣰⣿⣿⣿⣿⣿⣿⣿⣿⣿⣕⢀⠀⠀⠁⠑⠕⢕⢕⢕⢕⢕⢕⢕⢕⠑⢕⢕⢕⢕⢕⢕⢻⡇⢕⢕⢕⢀⢕⢕⠀⠀⠀⠀⠀⠀⠀⠀⠀⠀⣠⠔⠀⠀⠀⠀⠀⠀⠀⠀⢕⢕⢕⢕⢕⢕⢕⢕⢕⢕⢕⢕⢕⢕⢕⢕⢕⢕⢕⢕⢕⢕⢕⢕⢕⢕⢕⢕⢕⢕⢕⢕⢕⢕⢕⢕⢕⢕⢕⢕⢕⢕⢕⢕⢕⢕⢕⢕⢕⢕⢕⢕⢕⢕⢕⢕⢕⢕⠑⠀⠀⢕⠀⠀⠀⠀⢸⡇⠀⠁⠙⠛⠟⠻⢷⣧⣕⡄⠀⠁⢔⠀⠀⠀⢐⣿⣿⡿⢿⢟⢟⢟⢇⠑⢕⢁⠕⢕⢕⢁⠕⢄⠑⢕⢕⢕⢕⢕⢕⢕⢔⢀⠀⠁⠑⠕⢕⢕⢕⢕⢐⠁⠑⠕⠁⠀⠑⢕⢕⢕⢕⢕⢕⢕⢕⢕⢕⢕⠀⢕⢕⢕⢕⠀</a:t>
            </a:r>
            <a:br/>
            <a:r>
              <a:t>⣿⢟⢕⢕⢕⢕⢕⢕⢕⢕⢕⢕⢕⢕⢕⢕⢕⢕⢕⢕⢕⢜⢿⠇⢕⢿⡿⣟⢕⢀⠀⠀⠀⠑⢕⢕⢰⣿⣿⣿⣿⣿⣿⣿⣿⣿⣿⣿⢕⢔⠀⠀⠀⠀⠁⠑⢕⢕⢕⢕⢕⢕⠀⠔⠁⢕⢕⢕⢕⠏⠑⠅⠁⠑⢕⠑⠀⠀⠀⠀⠀⠀⠀⠀⠀⢀⠔⡱⠕⠀⠀⠀⠀⠀⠀⠀⢄⢕⢕⢕⢕⢕⢕⢕⢕⢕⢕⢕⢕⢕⢕⢕⢕⢕⢕⢕⢕⢕⢕⢕⢕⢕⢕⢕⢕⢕⢕⢕⢕⢕⢕⢕⢕⢕⢕⢕⢕⢕⢕⢕⢕⢕⢕⢕⢕⢕⢕⢕⢕⢕⢕⢕⢕⢕⢅⢕⠀⠀⠕⠀⠀⠀⠀⡕⠐⠀⠀⠄⠐⢀⠀⠀⠈⠻⣿⡔⠀⠁⢀⠀⠀⢸⣿⣷⣾⣿⣿⠟⠟⠟⠗⠅⢕⢀⠑⢕⢕⢔⢁⠑⢄⠑⠕⢕⢕⢕⢕⢕⢕⢄⠀⠀⠀⠀⠁⠑⠑⠀⠀⠀⠀⢀⢄⢕⢕⢕⢕⢕⢕⢕⢕⢕⢕⢕⢕⢕⠑⢕⢕⢕⠀</a:t>
            </a:r>
            <a:br/>
            <a:r>
              <a:t>⢕⢕⢕⢕⢕⢕⢕⢕⢕⢕⢕⢕⢕⢕⢕⢕⢕⢕⢕⢕⢕⢕⢔⢕⢕⢌⢟⢕⢕⢕⠀⠀⠀⠀⠑⢱⣾⣿⣿⣿⣿⣿⣿⣿⣿⣿⣿⣿⡕⢕⢕⠀⠀⠀⠀⠀⠀⠕⢕⢕⢕⢕⢄⢀⢐⢑⠑⠑⠁⠔⢕⢕⠑⠀⠔⠑⢄⠀⠀⠀⠀⠀⠀⢀⣁⣜⡝⠃⠀⠀⠀⠀⠀⠀⠀⠀⠀⢕⢕⢕⢕⢕⢕⢕⢕⢕⢕⢕⢕⢕⢕⢕⢕⢕⢕⢕⢕⢕⢕⢕⢕⢕⢕⢕⢕⢕⢕⢕⢕⢕⢕⢕⢕⢕⢕⢕⢕⢕⢕⢕⢕⢕⢕⢕⢕⢕⢕⢕⢕⢕⢕⢕⢕⢕⢅⢔⠄⠀⠀⠀⠀⠀⠔⠁⠀⢄⢱⣵⡇⠁⠀⠀⠀⢔⢹⣿⡔⠀⠁⠀⠀⢸⣿⣿⣿⠝⠀⢀⠀⠀⠀⢀⠀⠕⠀⠀⠕⢕⢕⢔⢄⠁⠄⢁⠑⠔⢑⠕⢕⢕⢕⢄⠀⠀⠀⠄⢄⠀⠀⠀⠀⢕⢕⢕⢕⢕⢕⠑⢕⢕⢕⢕⢕⢕⢕⢕⢔⢕⢕⢕⠀</a:t>
            </a:r>
            <a:br/>
            <a:r>
              <a:t>⢕⢕⢕⢕⢕⢕⢕⢕⢕⢕⢕⢕⢕⢕⢕⢕⢕⢕⢕⢕⢕⢕⢕⢕⢕⢕⢕⢕⢕⢕⢔⠀⠀⠀⠀⠘⢿⣿⣿⣿⣿⣿⣿⣿⣿⣿⣿⣿⣿⣷⣕⢀⠀⠀⠀⠀⠀⠀⠑⢕⢕⢕⢕⢕⢕⠀⠔⢔⢀⠀⠀⠀⠕⠕⠀⠀⢕⠀⠀⠀⠀⠀⠀⠔⠕⠑⠀⠀⠀⠀⠀⠀⠀⠀⠀⢔⢕⢕⢕⢕⢕⢕⢕⢕⢕⢕⢕⢕⢕⢕⢕⢕⢕⢕⢕⢕⢕⢕⢕⢕⢕⢕⢕⢕⢕⢕⢕⢕⢕⢕⢕⢕⢕⢕⢕⢕⢕⢕⢕⢕⢕⢕⢕⢕⢕⢕⢕⢕⢕⢕⢕⢕⢕⢕⢕⢕⠀⠀⠀⠀⠀⠀⢱⣔⠀⢕⣕⠀⢁⢀⢀⠀⠀⣾⣷⣿⣷⠀⠀⢔⠀⢸⣿⣿⣇⣴⣵⠷⣷⡇⠀⠀⠁⠀⠁⠄⢀⠀⠑⢕⢕⢕⢄⠀⠁⠐⢄⢄⢁⢀⢀⢅⢅⢄⢀⠑⢀⢀⠀⠀⢔⢕⢕⢕⢕⢕⢕⠀⢕⢕⢕⢕⢕⢕⢕⢕⢕⢕⢕⢕⠀</a:t>
            </a:r>
            <a:br/>
            <a:r>
              <a:t>⣷⣕⣵⣿⣿⣿⣿⣿⣿⣿⣿⣿⣿⣿⣿⣷⣵⣵⣵⡕⢕⢕⢜⣿⣿⡕⣵⢹⣯⣷⣵⡔⢄⢀⠀⠀⠅⢻⣟⣟⡿⢿⣿⣿⣿⣿⣿⣿⣿⣿⣟⡕⠀⠀⠀⠀⠀⠀⠀⠑⢕⢕⢕⢕⢕⠀⠀⠕⠁⠀⠀⠀⠀⠀⠀⠀⠀⠑⠀⠀⠀⠀⠀⠀⠀⠀⠀⠀⠀⠀⠀⠀⠀⢀⢄⢕⢕⢕⢕⢕⢕⢕⢕⢕⢕⢕⢕⢕⢕⢕⢕⢕⢕⢕⢕⢕⢕⢕⢕⢕⢕⢕⢕⢕⢕⢕⢕⢕⢕⢕⢕⢕⢕⢕⢕⢕⢕⢕⢕⢕⢕⢕⢕⢕⢕⢕⢕⢕⢕⢕⢕⢕⢕⢕⢕⠀⠀⠀⠁⠀⠀⠀⠜⣿⣇⣜⣿⣔⢅⢹⢜⢀⣼⣿⣿⣿⣿⢕⠀⡇⠀⢸⣿⣿⣿⣿⣿⡔⢀⢄⠀⠀⢐⠀⠀⣕⣕⢔⠀⠀⠁⠑⠕⢕⢔⠀⠀⠁⠑⠑⠁⠑⠁⠁⠀⠀⠀⠁⠑⠔⢕⢕⢕⢕⢕⢕⢕⠀⢕⢕⢕⢕⢕⢕⢕⢕⢕⢕⢕⢕⠀</a:t>
            </a:r>
            <a:br/>
            <a:r>
              <a:t>⣿⣿⣿⣿⣿⣿⣿⣿⣿⣿⣿⣿⣿⣿⣿⣿⣿⣿⣿⣿⣇⢱⡕⢻⣿⣿⡼⣷⣝⣿⣿⣿⡕⢕⢕⢕⢕⢕⢻⣿⣿⣿⣿⣿⣿⣿⣿⣿⣿⣿⣿⡇⢕⠀⠀⠀⢀⠀⠀⠀⠕⢕⢕⢕⢕⢔⢀⠀⠀⠀⠀⠀⠀⠀⠀⠀⠀⠀⠀⠀⠀⠀⠀⠀⠀⠀⢠⢀⠀⢀⢀⢕⢕⢕⢕⢕⢕⢕⢕⢕⢕⢕⢕⢕⢕⢕⢕⢕⢕⢕⢕⢕⢕⢕⢕⢕⢕⢕⢕⢕⢕⢕⢕⢕⢕⢕⢕⢕⢕⢕⢕⢕⢕⢕⢕⢕⢕⢕⢕⢕⢕⢕⢕⢕⢕⢕⢕⢕⢕⢕⢕⢕⢕⠕⠁⠀⠀⠀⠀⠀⠀⠀⢄⢻⡻⢝⢟⢿⣷⣧⣶⣿⣿⣿⣿⣿⢟⠀⣱⣧⣰⣿⣿⣿⣿⣿⣿⣷⡄⢕⢿⢝⠕⢐⣴⣿⣿⢇⢀⣰⣔⡀⠀⠁⠁⠀⠀⠀⠀⠀⠀⠀⠀⠀⠀⠀⠀⠀⠀⠀⠀⠀⠁⢁⢁⢕⢕⢄⢕⢕⢕⢕⢕⢕⢕⢕⢕⢕⢕⢕⠀</a:t>
            </a:r>
            <a:br/>
            <a:r>
              <a:t>⣿⣿⣿⣿⣿⣿⣿⣿⣿⣿⣿⣿⣿⣿⣿⣿⣿⣿⣿⣿⣿⣷⣷⣎⢿⣿⣷⡹⣿⣮⣿⣻⣿⣇⢕⢕⢕⢕⢕⢹⣿⣿⣿⣿⣿⣿⣿⣿⣿⣿⣿⢕⢕⠔⢀⢔⠁⠀⠀⠀⠀⢕⢕⢕⠑⠑⠕⠀⠀⢄⢀⠀⠀⠀⠀⠀⠀⠀⠀⠀⠀⠀⠀⠀⠀⠑⢸⢕⢕⢕⢕⢕⢕⢕⢕⢕⢕⢕⢕⢕⢕⢕⢕⢕⢕⢕⢕⢕⢕⢕⢕⢕⢕⢕⢕⢕⢕⢕⢕⢕⢕⢕⢕⢕⢕⢕⢕⢕⢕⢕⢕⢕⢕⢕⢕⢕⢕⢕⢕⢕⢕⢕⢕⢕⢕⢕⢕⢕⢕⢕⢕⢕⢕⢄⢄⢄⢔⢕⢂⠀⠀⠀⠀⢸⢇⢕⢕⢕⢜⢍⣽⣿⣿⣿⣯⣅⣤⣾⣿⣿⣿⣿⣿⣿⣿⣿⣿⣿⣿⣷⣵⣵⣶⣿⣿⣿⣷⣶⣾⣿⣿⣿⣷⣦⣄⢀⠀⠀⠀⠀⠑⠕⢔⢔⢄⢄⢔⢔⢔⢔⢔⢔⢕⢕⢕⢕⠁⢕⢕⢕⢕⢕⢕⢕⢕⢕⢕⢕⢕⢕⠀</a:t>
            </a:r>
            <a:br/>
            <a:r>
              <a:t>⣿⣿⣿⣿⣿⣿⣿⣿⣿⣿⣿⣿⣿⣿⣿⣿⣿⣿⣿⣿⣿⣿⣿⣿⣎⢿⣿⣧⢻⣿⣿⣷⡻⣿⣇⢕⢕⢕⢕⢕⢹⣿⣿⣿⣿⣿⣿⣿⣿⣿⣿⢕⢕⢄⢕⠁⠀⠀⠀⠀⠀⠁⢕⠁⠀⠀⠀⠀⠕⠑⠁⠀⠀⢕⠀⠀⠀⠀⠀⠀⠀⠀⠀⠀⠀⠀⢸⢕⢕⢕⢕⢕⢕⢕⢕⢕⢕⢕⢕⢕⢕⢕⢕⢕⢕⢕⢕⢕⢕⢕⢕⢕⢕⢕⢕⢕⢕⢕⢕⢕⢕⢕⢕⢕⢕⢕⢕⢕⢕⢕⢕⢕⢕⢕⢕⢕⢕⢕⢕⢕⢕⢕⢕⢕⢕⢕⢕⢕⢕⢕⢕⢕⢕⢕⢕⢕⢕⣥⢵⣆⠀⠀⠀⠁⢕⢕⢕⢕⢕⢕⢕⣿⣿⣿⣿⣿⣿⣿⣿⣿⣿⣿⣿⣿⣿⣿⣿⣿⣿⢟⢝⢝⢟⢟⢏⢕⢝⢟⠿⣿⣿⣿⣿⣿⣿⡟⠀⠀⢄⢄⢄⢄⢀⢅⢕⢕⢕⢕⢕⢕⢕⢕⢕⢕⢕⢕⠀⢕⢕⢕⢕⢕⢕⢕⢕⢕⢕⢕⢕⢕⠀</a:t>
            </a:r>
            <a:br/>
            <a:r>
              <a:t>⣿⣿⣿⣿⣿⣿⣿⣿⣿⣿⣿⣿⣿⣿⣿⣿⣿⣿⣿⣿⣿⣿⣿⣿⣿⢜⢿⣿⣾⣿⣿⣿⣿⣝⣿⣧⢕⢕⢕⢕⢕⢹⣿⣿⣿⣿⣿⣿⣿⣿⡇⢕⠑⠁⠀⠀⠀⠀⠀⠀⠀⠀⠀⠀⠀⠀⠀⠀⢀⢀⠀⠀⠀⠁⠀⠀⠀⠀⢕⢔⢀⠀⠀⠀⠀⠀⠘⢕⢕⢕⢕⢕⢕⢕⢕⢕⢕⢕⢕⢕⢕⢕⢕⢕⢕⢕⢕⢕⢕⢕⢕⢕⢕⢕⢕⢕⢕⢕⢕⢕⢕⢕⢕⢕⢕⢕⢕⢕⢕⢕⢕⢕⢕⢕⢕⢕⢕⢕⢕⢕⢕⢕⢕⢕⢕⢕⢕⢕⢕⢕⢕⢕⢕⢕⢕⢕⢕⣵⣷⣿⣧⡄⠀⠁⢕⢕⢕⢕⢕⢕⣼⣿⣿⣿⡿⢻⣿⣿⣿⣿⣿⣿⣿⣿⣿⣿⣿⢇⢕⢕⢕⢕⢕⢕⢕⢜⢕⢕⢔⢻⣿⣿⣿⣿⢏⠁⠀⢔⢕⢕⢕⢕⢕⢕⢕⢕⢕⢕⢕⢕⢕⢕⢕⢕⢕⢕⠀⢕⢕⢕⢕⢕⢕⢕⢕⢕⠀⢕⢕⠑⠀</a:t>
            </a:r>
            <a:br/>
            <a:r>
              <a:t>⣿⣿⣿⣯⣯⢽⡻⢿⣿⣿⣿⣿⣿⣿⣿⣿⣿⣿⣿⣿⣿⣿⣿⣿⡟⢕⢕⢻⣿⣿⣿⣿⣿⣿⣾⡻⣧⢕⢕⢕⢕⢕⢜⣿⣿⣿⣿⣿⣿⣿⢇⠁⠀⠀⠀⠀⠀⠀⠀⠀⠀⢀⢔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⢝⢍⢝⢿⣿⣿⣧⡄⢧⣕⣕⣡⣵⣿⣿⣿⣿⣿⣇⣸⣿⣿⣿⣿⣿⣿⣿⣿⣿⣿⣧⢕⢕⢕⢕⢕⢕⢕⢕⢕⢕⢕⢱⣿⣿⣿⣿⡏⢀⢄⢕⢕⢕⢕⢕⢕⣕⣕⢕⢕⢕⢕⢕⢕⢕⢕⢕⢕⢕⠁⠀⠕⢕⢕⢕⢕⢕⢕⢕⠕⢔⢕⠅⠀⠀</a:t>
            </a:r>
            <a:br/>
            <a:r>
              <a:t>⣿⣿⣿⣿⣿⣿⣿⣤⣱⡽⢟⢿⣿⣿⣿⣿⣿⣿⣿⣿⣿⣿⣿⣿⡇⢕⢕⢕⢝⢿⣿⣿⣿⣿⣿⣿⣿⣇⢕⢕⢕⢕⢕⢜⣿⣿⡿⢿⢟⢏⠀⠀⠀⠀⠀⠀⠀⠀⠀⠀⢄⢕⢕⢄⢄⢀⢀⠀⢁⠀⠀⠀⠀⢄⣄⣔⣔⣔⣧⣵⡕⢕⢕⢀⠀⠀⠀⠀⢕⢕⢕⢕⢕⢕⢕⢕⢕⢕⢕⢕⢕⢕⢕⢕⢕⢕⢕⢕⢕⢕⢕⢕⢕⢕⢕⢕⢕⢕⢕⢕⢕⢕⢕⢕⢕⢕⢕⢕⢕⢕⢕⢕⢕⢕⢕⢕⢕⢕⢕⢕⢕⢕⢕⢕⢕⢕⢕⢕⢕⢕⢕⢕⢕⢕⢕⢕⠕⠀⠁⠀⠹⢿⣿⣷⢸⣿⣿⣿⣿⣿⣿⣿⣿⣿⣿⣿⣿⣿⣿⣿⣿⣿⣿⣿⣿⣿⣿⣿⣵⣕⢕⢕⢕⢕⢕⢕⢕⣱⣿⣿⣿⣿⣟⡑⢕⢕⢕⢕⢕⢜⣾⡳⡫⢟⠑⢅⢕⢕⢕⢕⢕⢕⢕⢕⢕⠀⠀⠀⢕⢕⢕⢕⢕⢕⢑⢄⠑⢔⠐⢅⠀</a:t>
            </a:r>
            <a:br/>
            <a:r>
              <a:t>⣿⣿⣿⣿⣿⣿⣿⣿⣿⣷⣂⣼⣃⣝⢻⢿⣿⣿⣿⣿⣿⣿⣿⣿⢕⢕⢕⢕⢕⢜⢻⣿⣿⣿⣿⣿⣿⣿⡿⢷⢧⢵⢵⢵⢜⢏⢕⣱⣧⢕⠀⠀⠀⠀⠀⠀⠀⠀⠀⠀⠕⢕⢑⢕⢕⢜⢝⢕⢕⠀⠀⢀⠀⢱⣿⣿⣿⡿⢏⢝⣸⣗⡕⢕⠁⠐⠀⠑⡕⢕⢕⢕⢕⢕⢕⢕⢕⢕⢕⢕⢕⢕⢕⢕⢕⢕⢕⢕⢕⢕⢕⢕⢕⢕⢕⢕⢕⢕⢕⢕⢕⢕⢕⢕⢕⢕⢕⢕⢕⢕⢕⢕⢕⢕⢕⢕⢕⢕⢕⢕⢕⢕⢕⢕⢕⢕⢕⢕⢕⢕⢕⢕⢕⢕⢕⠑⠀⠀⠀⢀⣵⡧⢝⢿⡜⣿⣿⣿⣿⣿⣿⣿⣿⣿⣿⣿⣿⣿⣿⣿⣿⣿⣿⣿⣿⣿⣿⣿⣿⣿⣿⣷⣷⣷⣷⣶⣿⣿⣿⣿⣿⣯⢕⢕⢕⠕⠕⠕⠕⠕⠕⢑⢕⠑⠀⢕⢕⢕⢕⢕⢕⢕⢕⢕⠁⠀⠀⠀⢕⢕⠀⢕⢕⠑⠀⢄⢔⠕⠀⠑⠀</a:t>
            </a:r>
            <a:br/>
            <a:r>
              <a:t>⣿⣿⣿⣿⣿⣿⣿⣿⣿⣿⣿⣿⣾⣇⣰⣦⣝⣿⣿⣿⣿⣿⣿⡿⢕⢕⢕⢕⢕⢕⢕⢝⣿⣿⣿⣿⣿⣿⣿⡕⢕⢕⢕⢕⢕⢕⢸⣿⢏⠕⠀⠀⠀⠀⠀⠀⠀⠀⠀⠀⢑⢑⢑⠑⢑⢑⢑⢑⢑⠀⢀⢄⢄⠘⣿⣿⣇⣸⣧⣿⣿⣿⣧⢕⠀⠀⠀⠀⢹⡕⢕⢕⢕⢕⢕⢕⢕⢕⢕⢕⢕⢕⢕⢕⢕⢕⢕⢕⢕⢕⢕⢕⢕⢕⢕⢕⢕⢕⢕⢕⢕⢕⢕⢕⢕⢕⢕⢕⢕⢕⢕⢕⢕⢕⢕⢕⢕⢕⢕⢕⢕⢕⢕⢕⢕⢕⢕⢕⢕⢕⢕⢕⢕⢕⠑⠀⠀⠀⢄⢕⣿⢇⢕⢕⡧⢸⢿⢿⢎⣿⣿⣿⣿⣿⣿⣿⣿⣿⣿⣿⣿⣿⣿⣿⣿⣿⣿⣿⣿⣿⣿⣿⣿⣿⣿⣿⣿⣿⣿⣿⢟⢅⢕⢕⠑⠀⠀⠀⠀⢀⢕⢕⠕⠀⢔⢕⢕⢕⢕⢕⢕⢕⢕⢕⠀⠀⠀⠀⢕⢕⠀⠀⢀⢔⢕⢕⠅⠀⠀⠀⠀</a:t>
            </a:r>
            <a:br/>
            <a:r>
              <a:t>⣿⣿⣿⣿⣿⣿⣿⣿⣿⣿⣿⣿⣿⣿⣿⣿⣿⣿⣿⣿⣿⣿⣿⣇⢕⠕⠕⢕⢕⢕⢕⢕⢸⣿⣿⣿⣿⣿⣿⡇⢕⢕⢕⢕⢕⢕⢜⣿⠕⠀⢀⠀⢀⢄⢔⢔⢀⠀⠀⠀⢕⢕⢕⢕⠕⠕⢕⢕⢕⢕⢕⢕⠁⠀⢸⢿⣿⣿⣿⣿⣿⣿⡿⢕⠀⠀⠀⠀⠑⢕⢕⢕⢕⢕⢕⢕⢕⢕⢕⢕⢕⢕⢕⢕⢕⢕⢕⢕⢕⢕⢕⢕⢕⢕⢕⢕⢕⢕⢕⢕⢕⢕⢕⢕⢕⢕⢕⢕⢕⢕⢕⢕⢕⢕⢕⢕⢕⢕⢕⢕⢕⢕⢕⢕⢕⢕⢕⢕⢕⢕⢕⢕⢕⠁⠀⠀⠀⢄⢕⢑⣸⢕⣱⢞⢕⢕⢕⠕⣼⣿⣿⣿⣿⣿⡟⢕⢔⠜⢻⣿⣿⣿⣿⣿⣿⣿⣿⣿⣿⣿⣿⣿⣿⣿⣿⣿⣿⣿⢟⢕⢕⢕⠑⠀⠀⠀⠀⠀⢄⢕⢕⢕⠀⢔⢕⢕⢕⢕⢕⢕⢕⢕⢕⠁⠀⠀⠀⠀⢕⢕⠀⠀⠀⢕⠕⠀⠀⠀⠀⢄⠀</a:t>
            </a:r>
            <a:br/>
            <a:r>
              <a:t>⣿⣿⣿⣿⣿⣿⣿⣿⣿⣿⣿⣿⣿⣿⣿⣿⣿⣿⣿⣿⣿⣿⣿⣿⣿⣿⣷⣥⣥⣕⣑⣑⣕⣻⣿⣿⣿⣿⣿⣇⢕⢕⢕⢕⢕⢕⢕⡝⠁⠁⠀⠐⠕⠑⠑⠑⠁⠀⠀⠀⠑⠑⠑⠀⠀⠀⠀⠁⢕⢕⢕⠁⠀⢕⢕⢝⢿⢟⣛⣹⣵⣷⣷⡇⢕⠀⠀⠀⠀⠀⢕⢕⢕⢕⢕⢕⢕⢕⢕⢕⢕⢕⢕⢕⢕⢕⢕⢕⢕⢕⢕⢕⢕⢕⢕⢕⢕⢕⢕⢕⢕⢕⢕⢕⢕⢕⢕⢕⢕⢕⢕⢕⢕⢕⢕⢕⢕⢕⢕⢕⢕⢕⢕⢕⢕⢕⢕⢕⢕⢕⢕⢕⠁⠀⠀⠀⣰⣧⣕⣵⣿⢟⢕⢕⢕⢕⢕⢜⢿⣿⣿⣿⣿⣿⣧⣜⣕⣕⣵⣿⣿⣿⣿⣿⣿⣿⣿⣿⣿⣿⣿⣿⣿⣿⣿⡿⢏⢇⢕⠕⢑⠀⠀⠀⠀⠀⠀⢀⢕⢕⢕⠀⢄⢕⢕⢕⢕⢕⢕⢕⢕⠕⠀⠀⠀⠀⠀⠀⢕⢕⠀⠀⠀⠀⠀⢀⢄⢄⢕⢕⠀</a:t>
            </a:r>
            <a:br/>
            <a:r>
              <a:t>⣿⣿⣿⣿⣿⣿⣿⣿⣿⣿⣿⣿⣿⣿⣿⣿⣿⣿⣿⣿⣿⣿⣿⣿⣿⣿⣿⣿⣿⣿⣿⣿⣿⣿⣿⣿⣿⣿⣿⣿⣇⡕⢕⢕⢜⢕⡕⠄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⢕⠑⠑⢕⢕⢕⢕⢕⢜⢻⣿⣿⣿⣿⣿⣿⣿⣿⣿⣿⣿⣿⣿⣿⣿⣿⣿⣿⣿⣿⣿⣿⡟⡝⢝⢕⢕⢕⢕⢕⢕⠀⠀⠀⠀⢔⢑⢕⢕⢕⠕⢀⢕⢕⢕⢕⢕⢕⢕⢕⠕⠀⠀⠀⠀⠀⠀⠀⢕⢕⠀⠀⠀⠀⢕⢕⢕⢕⢕⢕⠀</a:t>
            </a:r>
            <a:br/>
            <a:r>
              <a:t>⣿⣿⣿⣿⣿⣿⣿⣿⣿⣿⣿⣿⣿⣿⣿⣿⣿⣿⣿⣿⣿⣿⣿⣿⣿⣿⣿⣿⣿⣿⣿⣿⣿⣿⣿⣿⣿⣿⣿⣿⣿⣿⣿⣾⣵⣿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⠀⢕⢕⢕⢕⢕⢕⢕⢕⢔⢛⢿⣿⣿⣿⣿⣿⣿⣿⣿⣿⣿⣿⣿⣿⣿⣿⢟⢿⢙⢕⢕⢕⢕⢕⢕⢔⢕⢕⢕⠀⢄⢀⢕⢕⢕⢕⢕⢕⠀⢕⢕⢕⢕⢕⢕⢕⢕⠁⠀⠀⠀⠀⠀⠀⠀⢄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⢕⢕⢇⢕⢕⢕⢕⢕⢕⢕⢕⢕⢕⢕⢕⢕⢕⢕⢕⢕⢕⢕⢕⢕⢕⢕⢕⢕⢕⢕⢕⢕⢕⢕⢕⢕⢕⢕⢕⢕⢕⢕⢕⢕⢕⢕⢕⢕⢕⢕⢕⢕⢕⢕⢕⢕⢕⢕⢕⢕⢕⠀⠀⠀⣱⢏⢕⢑⢁⢁⠁⠀⢕⢕⢕⢕⢕⢕⢕⢕⢕⢕⢕⢕⢝⢿⣿⣿⣿⣿⣿⠿⠿⠿⣿⡿⢟⠏⢇⢕⢕⢕⢕⢕⢕⢕⢕⢕⢕⢕⢕⢕⢔⢕⢕⢕⢕⢕⢕⢕⠑⢄⢕⢕⢕⢕⢕⢕⠑⠀⠀⠀⠀⠀⠀⠀⠀⠀⠑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⢑⠀⢕⢕⢕⢕⢕⢕⢕⢕⢕⢕⢕⢕⠑⠀⢔⢙⢟⢕⢕⢕⢑⢕⢕⢕⢕⢕⢕⢕⢕⢕⢕⢕⢕⢕⢕⢁⠕⢕⢕⢀⢕⢕⢕⢕⢕⢕⢕⢕⠀⢕⢕⢕⢕⠕⠔⠁⠀⠀⠀⠀⠀⠀⠀⠀⠀⠀⠀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⢑⠀⢕⢕⢕⢕⢕⢕⢕⢕⢕⢕⢕⢕⠀⠀⠑⢕⢕⢕⢕⢕⢕⢕⢕⢕⢕⢕⢕⢕⢕⢕⢕⢕⢕⢕⢕⢕⢄⠑⢕⠕⢕⢕⢕⢕⢕⢕⢕⢄⢕⢕⢕⢕⢕⠀⠀⠀⠀⠀⠀⠀⠀⠀⠀⠀⠀⠀⠐⢔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⠅⠁⠄⠔⠀⢄⠕⠕⠑⢐⢔⢕⢕⢕⢕⢕⠄⢕⢕⢕⢕⢕⢕⢕⢕⢕⢕⢕⢕⠀⠀⠀⠁⢕⢕⢕⢕⢕⢕⢕⢕⢕⢕⢕⢕⢕⢕⢕⢕⢕⢕⢕⢕⠑⠀⠑⢄⢕⢕⢕⢕⢕⢕⢕⢕⢕⢕⢕⠕⠀⢄⢄⠀⠀⠀⠀⠀⠀⠀⠀⠀⠀⠀⠀⠁⢕⢕⢕⢕⢕⢕⢕⢕⢕⢕⢕⠀</a:t>
            </a:r>
            <a:br/>
            <a:r>
              <a:t>⣿⣿⣿⣿⣿⣿⣿⣿⢿⢿⢿⢿⢿⢿⢿⢿⢿⢿⢿⢿⢿⢿⢿⢿⢿⢿⢟⢟⢟⢟⢟⢟⢟⢟⢟⢟⢟⢟⢖⢔⢔⠖⠖⠖⠞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⠐⠀⢀⠐⠐⢀⠀⢕⢕⢕⢔⢕⢕⢕⢕⠑⢑⢑⢀⢕⢕⢕⢕⢕⢕⢕⢕⢕⢕⢕⢕⢕⠀⠀⠀⠀⠑⠕⢕⢕⢕⢕⢕⢕⢕⢕⢕⢕⢕⢕⢕⢕⠕⠕⠁⠀⠀⠀⠕⢕⢕⢕⢕⢕⢕⢕⢕⢕⢕⠁⠀⠁⠑⠀⠀⠀⠀⠀⠀⠀⠀⠀⠀⠀⠀⠀⠀⠁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⢕⢕⢕⢕⢕⢕⢕⢕⢕⢀⢕⢕⢕⢕⠁⠕⢕⢕⢕⢕⢕⢕⢕⢕⢕⠀⠀⠀⠀⠀⠀⢔⢕⢕⢕⢕⢕⢕⢕⠕⢕⢕⢕⢕⢕⢕⢕⢕⢕⢕⢕⢕⠕⢕⢕⢕⢕⢕⢕⢕⢕⠕⠀⠀⠀⠀⠀⠀⠀⠀⠀⠀⠀⠐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⢁⠀⠀⠀⢅⢏⢕⢕⢕⢕⢕⢕⢕⢕⢕⠑⢕⢕⢕⢄⢕⠕⢕⢕⢕⢕⠱⣷⣧⢕⢀⢀⢀⢀⢀⣔⣵⡷⢷⢳⢇⢕⡕⢜⢜⢝⢍⢕⢇⢕⢕⢕⢑⠑⠁⠁⢔⢕⢕⢕⠅⢕⢕⢔⢕⢕⢁⢕⢄⠐⠀⠀⠀⢔⢕⢄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⢁⠀⠀⢰⢅⢕⢱⣷⡗⣇⢕⢕⢕⢱⣕⢄⢕⢀⢑⢑⢕⠀⢕⢕⢕⢕⢕⢔⢕⢕⢕⢕⣰⢕⣞⣝⣕⣱⣵⡕⢕⢔⢝⢝⢇⢕⢕⢕⠕⠕⢕⢕⢕⢕⢔⢕⢑⠕⢑⠑⢄⢕⠄⢕⢕⢕⢕⢕⢕⢄⢄⢄⢄⢔⢕⢔⠕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⢔⢕⢕⢕⢕⢕⣾⢿⢊⢅⢅⢕⢕⣾⣿⢕⢕⡇⢕⢕⠑⠀⢕⢕⢕⢕⢕⢕⢕⣥⢾⣏⣵⡾⢟⢫⢟⢍⢕⢕⢕⢕⢕⢕⢕⢕⢕⢕⢕⠀⠀⠀⠑⠑⠕⠕⠕⢕⢕⢐⢕⢕⠀⢕⢕⢕⢕⢕⢕⢕⢕⢕⢕⢕⢕⢕⠔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⠀⠀⠁⠁⠁⠁⠑⠅⠕⠕⢕⢕⢸⣿⡇⢕⢕⢕⢕⢕⣿⡟⢕⢕⢕⢕⢕⠀⠀⠕⢕⢕⢕⢕⣵⣿⣵⣺⣟⢏⢕⢕⢕⢕⢕⢕⢕⢑⢁⢑⠕⢕⢕⢕⢕⢕⢕⢄⢀⠀⢀⠀⢕⢕⢕⢑⢕⠕⠀⠀⢕⢕⢕⢕⢕⢕⢕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⣴⣔⣔⣔⡔⢔⢔⢕⢕⢔⢕⢜⢕⢕⢕⢕⢕⢻⠕⢕⢕⡝⢕⢕⢀⠀⠀⢕⢕⣱⣾⣿⣿⢟⢟⢅⢕⢑⣕⠅⢕⢕⢕⢕⢕⢕⢕⢕⢕⢕⢕⢕⢕⢕⢕⢕⢕⢕⢔⢕⢕⢕⢕⢕⢕⠀⢄⢕⢕⢕⢕⢕⢕⣣⣧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⢴⣝⣗⣗⣧⣼⣿⣷⣿⣽⣿⣗⣺⢿⣿⣿⣿⣿⣿⣿⣿⣿⣿⣷⣷⣾⣧⣵⣯⣽⣿⣟⣿⣿⣿⣿⣿⣿⣷⣷⣷⣵⡼⢝⢝⣝⢟⣳⣷⣷⣵⣵⣕⢕⣑⡕⠕⢕⢕⢔⠀⢕⠁⠁⠁⠀⠀⢑⢞⢿⢟⢟⢻⢕⢕⢕⢇⢝⢝⠇⢕⢕⢕⢕⢕⢕⢕⢕⢕⢕⢕⢕⢕⢕⢕⢕⢕⢕⢕⢕⢕⢕⢕⢕⢅⡔⢔⢕⢕⢕⣵⢕⢕⣾⣿⣷⣕⢱⢷⣕⠹⣧⡕⢄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⠐⠑⠑⠑⠀⠑⠑⠀⠐⠀⠑⠑⠑⠑⠑⠑⠑⠑⠑⠘⠑⠑⠑⠊⠑⠑⠁⠑⠑⠑⠑⠑⠑⠑⠘⠃⠓⠃⠑⠑⠃⠑⠑⠑⠑⠑⠑⠑⠑⠃⠑⠑⠑⠑⠚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⢟⣵⣾⣿⣿⣿⢟⣵⣿⣿⣿⣿⣿⣿⣿⣿⣿⣿⢧⣿⣿⣿⣿⡇⣿⣿⣿⣿⣿⣿⣿⣿⣿⣿⣿⣿⣿⣿⣿⣧⢕⢕⢕⢕⢜⣿⣿⣿⣿⡕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⢟⣵⣿⣿⣿⣿⢟⣵⣿⣿⣿⣿⣿⣿⣿⣿⣿⣿⣿⡟⣼⣿⣿⣿⣿⢇⣿⣿⣿⣿⣿⣿⣿⣿⣿⣿⣿⣿⣿⣿⣿⣿⣷⡕⢕⢕⢕⢸⣿⣿⣿⣷⢕⢕⢕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⢟⣵⣿⣿⣿⣿⢟⣵⣿⣿⣿⣿⣿⣿⣿⣿⣿⣿⣿⣿⣿⢧⣿⣿⣿⣿⣿⢕⣿⣿⣿⣿⣿⣿⣿⣿⣿⣿⣿⣿⣿⣿⣷⢻⣿⣿⡕⢕⢕⢜⣿⣿⣿⣿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⢣⣿⣿⣿⣿⡿⣣⣿⣿⣿⡟⢻⣿⣿⡿⢱⣿⣿⣿⣿⣿⡿⣸⣿⣿⣿⣿⣿⢸⣿⣿⣿⣿⣿⣿⣿⣿⣿⣿⣿⣿⣿⣿⣿⣏⣿⣿⣇⢕⢕⢕⣻⣿⣿⣿⣇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⣱⣿⣿⣿⣿⡟⣵⣿⣿⣿⢏⢱⣿⣷⡟⣱⣿⣿⣿⣿⣿⣿⢇⣿⡿⣿⣿⣿⣿⢸⣿⣿⣿⣿⣿⣿⣿⣿⣿⣿⣿⣿⣿⣿⣿⣿⡜⣿⡷⢕⢕⢕⢾⣿⣿⣿⣿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⢳⣻⣿⣿⣿⡟⣼⣿⣿⣿⢇⢡⡿⣿⣿⣴⣿⣿⣿⣿⣿⣿⡏⢸⣿⡁⣿⣿⣿⣿⢸⣿⣿⣿⣿⣿⣿⣿⣿⣿⣿⣿⣿⣿⣿⣿⣿⣇⢘⡇⢕⢕⢕⢸⣿⣿⣿⣿⢕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⢣⣿⢿⣿⣿⡟⣼⣿⣿⣿⢇⢱⣿⣱⣿⣿⣿⣿⣿⣿⣿⣿⢇⢜⢸⣿⡰⢟⢝⣱⣿⢜⢻⣿⣿⣿⣿⣿⣿⣿⣿⣿⣿⣿⣿⣿⣿⣿⣿⢕⢕⢕⢕⢕⢸⣿⣿⣿⢿⢕⢕⢕⢕⢜⢻⡕⢷⢱⢕⣧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⢏⢎⡿⢹⣿⡿⣱⣿⣿⣿⢇⢱⡾⢱⣿⣿⣿⣿⣿⣿⣿⣿⢟⢕⢕⣽⢟⢕⢕⣾⣿⣿⢕⢕⣿⣿⣿⣿⣿⣿⣿⣿⣿⣿⣿⣿⣿⣿⣿⣿⡇⢕⢕⢕⢕⣾⣿⣿⣿⢝⢕⢕⢕⢜⢕⢕⢕⢕⢕⢕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⡿⢿⢿⣟⣽⣝⣅⣝⢝⢜⢕⢇⢸⣿⢣⣿⣿⣿⡏⢕⡾⢕⣿⣿⣿⣿⣿⣿⣿⣿⢏⢕⢕⢕⢕⣵⣵⣿⣿⣿⡇⢕⣼⣿⣿⣿⣿⣿⣿⣿⣿⣿⣿⣿⣿⣿⣿⣿⣿⡇⢕⢕⠕⠱⢟⢟⢏⢕⢕⢕⠕⢕⢕⢕⢕⢕⢕⢕⢔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⡟⣱⣾⡱⢟⣋⣾⣿⢫⡗⢕⢕⢕⢕⢏⢏⣾⣿⣿⣿⢕⡕⢜⢸⣿⣿⣿⣿⣿⣿⣿⢇⢕⢕⢕⢕⢜⢏⣽⣿⣿⣿⡇⢡⣿⣿⣿⣿⣿⣿⣿⣿⣿⣿⣿⣿⣿⣿⣿⣿⣿⡇⢕⠑⠕⢕⢕⢕⠕⠑⢕⠕⣵⢰⡅⢕⢕⢕⢕⢕⢕⢕⢕⢕⢕⣱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⣱⢿⣿⣷⢕⠿⠿⢿⢿⠷⣧⢕⢕⢕⢜⢸⣿⣿⣿⡇⢑⢑⢕⣿⣿⣿⣿⣿⣿⣿⡏⢕⢕⢕⢸⢕⢕⣿⢏⢝⢻⢟⢕⣸⣿⣿⡟⣿⣿⣿⣿⣿⣿⣿⣿⣿⣿⣿⣿⣿⡿⢇⢕⠀⢄⢄⢄⢄⢔⢕⢕⢕⣿⡸⣧⢕⢱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⣱⣿⣷⢑⢱⡕⢇⢕⢕⢜⢕⢕⢕⢕⢕⢕⣿⣿⡏⣿⢕⢕⢕⢸⣿⣿⣿⣿⣿⣿⣿⢕⢕⢕⢕⣿⢕⣿⣿⣇⡕⢕⠕⢕⢹⣿⡿⢸⣿⣿⣿⣿⣿⣿⣿⣿⣿⣿⣿⣿⣿⡇⢕⢕⢄⠕⠕⠕⢕⢕⢕⢕⡇⢺⡇⣿⡕⢱⢻⣷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⡇⢕⠗⢻⣧⢕⢕⢕⢕⢕⢕⢱⣿⣿⣿⣿⢕⢕⢕⣿⣿⣿⡿⣿⣿⣿⣿⡕⣡⡷⢕⡏⢱⣿⣿⣿⣿⣿⡇⢕⢸⣿⢇⢸⣿⣿⣿⣿⣿⣿⣿⣿⣿⣿⣿⣿⣿⢇⢕⢕⣿⣷⣷⣮⢕⢕⢕⢰⣷⢸⡇⣿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⣟⣟⣟⣟⣟⢿⢿⣿⣿⣿⣿⡿⢿⣿⣿⣿⣿⣿⣿⣿⣿⣿⣿⣿⣿⣿⣿⣿⣿⣿⣿⣿⣿⣿⣿⣿⣿⣿⣿⣿⣿⣿⣿⡿⢿⣿⣿⠀</a:t>
            </a:r>
            <a:br/>
            <a:r>
              <a:t>⣿⣿⣿⢻⣿⣧⡕⢕⢕⢕⣕⣕⡕⢕⢕⢸⣿⣿⣿⣿⣰⢕⢸⣿⣿⣿⢱⣿⣿⣿⣿⣿⣿⡇⢡⢕⣼⣿⣿⣿⣿⣿⡇⢕⠰⡟⢕⢸⣿⣿⣿⣿⣿⣿⣿⣿⣿⣿⣿⣿⣿⢕⢕⢕⣿⣿⣿⣿⡇⢕⢕⢸⣿⢸⡇⣿⡇⢇⢕⢇⢎⢷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⣫⢽⢓⢳⢟⢏⣝⣝⣱⣵⣵⣵⣷⣵⣵⣕⢝⢟⢿⣿⣿⣿⣿⣿⣿⣿⣿⣿⣿⣿⣿⣿⣿⣿⣿⣿⣿⣿⣿⣿⢿⢿⢿⢟⢟⣏⣹⣽⣽⣷⣾⣿⣿⣿⣿⠀</a:t>
            </a:r>
            <a:br/>
            <a:r>
              <a:t>⢟⢧⢝⢕⢜⢟⢧⢕⢱⣾⡿⢏⢕⢕⢕⣼⣿⣿⣿⣿⡷⢕⣾⣿⣿⢇⣸⣿⣿⣿⣿⣿⣿⢇⢐⡕⣿⣿⣿⣿⣿⣿⡧⢕⣸⢇⢕⢸⣿⣿⡏⢿⣿⣿⣿⣿⣿⣿⣿⢿⡏⢕⢕⢕⣿⣿⣿⣿⡇⢕⢕⣿⣿⣾⢱⣿⡇⢕⢕⢕⢇⠜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⢕⢕⣕⣵⣓⣞⣿⣿⣿⡿⢿⢿⢿⣿⣿⣿⣿⣿⣷⣕⢕⢝⢿⣿⣿⣿⣿⣿⢿⡿⢿⢿⢛⢟⢟⢏⢝⢝⣕⣱⣵⣵⣷⣾⣿⣿⣿⣿⣿⣿⣿⣿⣿⣿⣿⣿⠀</a:t>
            </a:r>
            <a:br/>
            <a:r>
              <a:t>⢣⡕⢇⢕⢕⢕⢕⡱⢿⣿⢕⢕⣕⣱⡕⣿⣿⣿⢛⣿⢿⢱⣿⣿⡟⢕⣿⣿⣿⣿⣿⢏⡿⢕⢨⢱⣽⣵⣵⣵⣵⣵⣴⢕⡜⢕⢕⢸⣿⣿⡇⢸⣿⣿⣿⣿⣿⢟⣿⢸⡇⢕⢕⢸⣝⣝⣝⣝⡇⢕⢕⢹⣿⣿⢸⣿⢇⢕⢕⢀⢸⡕⠑⢕⢝⢻⣿⣿⣿⣿⣿⣿⣿⣿⣿⣿⣿⣿⣿⣿⣿⣿⣿⣿⣿⣿⣿⣿⣿⣿⣿⣿⣿⣿⣿⣿⣿⣿⣿⣿⣿⣿⣿⣿⣿⣿⣿⣿⣿⣿⣿⣿⣿⣿⣿⣽⣽⣿⣿⣿⣿⣟⣻⣿⣿⣿⢿⢿⠿⣿⣿⣿⣿⣿⣿⣿⣿⣿⣿⣿⣿⣿⣿⣿⣿⣿⣿⣿⣿⣿⣿⣿⣿⣿⣿⣿⡿⢟⢕⢕⢕⢕⢕⣵⣾⣿⣿⣿⣿⣿⣿⣿⣿⣿⣿⣿⣿⣿⣷⣷⣷⣷⣷⣵⣵⡕⢕⢕⢕⢕⢕⢕⢕⢕⢕⢕⣕⣱⣷⣾⣿⣿⣿⣿⣿⣿⣿⣿⣿⣿⣿⣿⣿⣿⣿⣿⣿⣿⣿⣿⠀</a:t>
            </a:r>
            <a:br/>
            <a:r>
              <a:t>⣕⢜⢕⢕⢕⢕⢜⢻⢷⣽⣕⣞⢟⢏⢕⣿⣿⣿⢕⣿⢜⣾⣿⡟⢕⢕⣿⣿⣿⣿⡿⢕⢇⢕⢼⢸⣿⣿⣿⣿⣿⣿⢻⣷⢱⣧⣕⢔⣿⣿⡇⢜⣿⣿⣿⣿⣿⡕⢻⢸⢇⢕⢕⣿⣿⣿⣿⡟⢕⢕⢕⣿⣿⡝⣸⣿⢸⢱⡕⢕⢸⡇⠑⢕⠑⢕⣼⣿⣿⣿⣿⣿⣿⣿⣿⣿⣿⣿⣿⣿⣿⣿⣿⣿⣿⣿⣿⣿⣿⣿⣿⣿⣿⣿⣿⣿⣿⣿⣿⣿⣿⣿⣿⣿⣿⣿⣿⣿⣿⣿⣿⣿⣿⣿⣿⣿⣿⣿⣿⣿⣿⣿⣿⣿⣿⣿⣿⣿⣿⣿⣿⣿⣷⣷⣷⣷⣿⣾⣽⣽⣽⣽⣽⣝⣟⣏⣝⣟⡟⢟⢟⢟⢕⢜⢿⢟⢕⢕⢕⢕⢱⢺⢿⢿⢿⡿⢿⢿⢿⢿⢟⢟⢟⢟⢟⢟⢟⢟⢻⢿⢿⣿⣿⣿⣿⣿⡕⢕⣳⣷⢕⢕⢕⢕⢕⣳⣿⣿⣿⣿⣿⣿⣿⣿⣿⣿⣿⣿⣿⣿⣿⣿⣿⣿⣿⣿⣿⣿⣿⣿⠀</a:t>
            </a:r>
            <a:br/>
            <a:r>
              <a:t>⣼⡃⢕⢕⢕⢕⢕⢿⣇⢜⢝⢟⢟⢷⢇⣿⣿⣿⢕⣿⢱⣿⡟⢕⢕⢕⣿⣿⣿⣿⢇⢕⣜⣇⢸⢸⣽⣽⣝⣟⡟⢻⢼⡏⣼⣿⣿⣧⠹⢿⡇⢑⣿⡟⣿⣿⣿⡇⢕⢘⢕⢕⢼⢿⢟⣟⢟⢵⢇⢕⢱⢻⣿⢇⣿⡿⡌⣱⣵⢞⢱⠇⠀⠑⢑⢺⢿⣿⣿⣿⣿⣿⣿⣿⣿⣿⣿⣿⣿⣿⣿⣿⣿⣿⣿⣿⣿⣿⣿⣿⣿⣿⣿⣿⣿⣿⣿⣿⣿⣿⣿⣿⣿⣿⣿⣿⣿⣿⣿⣿⣿⣿⣿⣿⣿⣿⣿⣿⣿⣿⣿⣿⣿⣿⣿⣿⣿⣿⣿⣿⣿⣿⣿⣿⣿⣿⣿⣿⣿⣿⣿⣿⣿⣿⣿⣿⣿⡿⢿⢿⢿⢿⢕⢅⢑⢕⢕⢕⢕⢕⢕⢕⢕⢕⢕⢕⢕⢕⢕⢕⢕⢕⢕⢕⢕⢕⢕⢕⢕⢕⢕⢕⢕⢕⢕⢕⢕⢕⢕⢕⢕⢕⣕⣱⣾⣿⣿⣿⣿⣿⣿⣿⣿⣿⣿⣿⣿⣿⣿⣿⣿⣿⣿⣿⣿⣿⣿⣿⣿⣿⠀</a:t>
            </a:r>
            <a:br/>
            <a:r>
              <a:t>⣿⣿⣷⣕⡱⢕⢕⢜⢿⡕⢕⢕⢇⢕⢕⣿⣿⣿⢕⡽⢸⡟⢕⢕⢕⢕⣿⣿⣿⡟⢕⢕⠉⠁⢜⠁⠜⠍⠉⠙⠕⢙⢕⣇⢝⡻⣿⣿⣇⡆⡕⢌⣿⡇⢿⣿⣿⡇⢕⢕⢕⠕⠈⠋⢝⢝⠙⠛⢕⠼⢜⢜⢏⢕⢜⢇⡇⡕⢕⢕⢀⢕⢇⢄⣑⣱⣾⣿⣿⣿⣿⣿⣿⣿⣿⣿⣿⣿⣿⣿⣿⣿⣿⣿⣿⣿⣿⣿⣿⣿⣿⣿⣿⣿⣿⣿⣿⣿⣿⣿⣿⣿⣿⣿⣿⣿⣿⣿⣿⣿⣿⣿⣿⣿⣿⣿⣿⣿⣿⣿⣿⣿⣿⣿⣿⣿⣿⣿⣿⣿⣿⣿⣿⣿⣿⣿⣿⣿⣿⣿⣿⣿⣿⣿⣿⣿⣿⡇⣿⣿⣷⣷⣷⣕⢕⢕⢕⢕⢕⢕⢕⢕⢕⢕⢕⢕⢕⢕⢕⢕⢕⢕⢕⢕⢕⢕⢕⢕⢕⢕⢕⢕⢕⢕⢕⢕⢕⢕⢕⢕⢱⢵⣾⣿⣿⣿⣿⣿⣿⣿⣿⣿⣿⣿⣿⣿⣿⣿⣿⣿⣿⣿⣿⣿⣿⣿⣿⣿⣿⣿⠀</a:t>
            </a:r>
            <a:br/>
            <a:r>
              <a:t>⣿⣿⣿⣿⢟⣕⢕⠄⢱⣝⡕⢕⢕⢕⢕⣿⣿⣿⢕⢇⡿⢕⢕⢕⢕⢕⣿⡿⣿⢅⢕⢕⢔⢕⢕⠑⢀⠅⠁⠀⢀⠀⠑⢘⣷⣿⣿⣿⣿⣷⣵⣼⣿⡇⢸⡝⣿⡇⢕⠕⠁⠀⠐⠀⠀⢔⢔⢄⢁⠑⢗⢕⢕⢕⢔⢱⢇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⡿⢟⢏⢕⢕⢕⢕⢕⢕⢕⢕⢕⢕⢕⢕⢕⢕⢕⢕⢕⢕⢕⢕⢕⢕⢕⢕⢕⢕⢕⢕⢕⢕⢕⢕⢕⢕⢕⢕⢕⢕⢝⢟⢟⢿⢿⢿⢿⢿⢿⣿⣿⢟⢻⢿⢿⢟⢫⢝⢕⢇⢇⢝⢝⢻⢿⣿⣿⣿⠀</a:t>
            </a:r>
            <a:br/>
            <a:r>
              <a:t>⣿⣿⢟⣵⡿⢇⠐⠐⣸⣿⣿⡇⢔⢔⢕⣿⣿⡏⢕⢷⢇⢕⢕⢕⢕⢕⢻⢕⢻⢁⢕⣾⣾⡟⢱⡵⠅⠀⠀⠀⠁⠁⢱⡕⢼⣿⣿⣿⣿⣿⣿⣿⣿⣿⣿⣿⣿⣯⢕⣕⣕⠑⠀⠀⠁⠀⢕⡕⢕⠀⢕⢕⢕⢕⢕⣿⢕⡇⢕⠺⠇⢜⢌⢱⢸⣿⣿⣿⣿⣿⣿⣿⣿⣿⣿⣿⣿⣿⣿⣿⣿⣿⣿⣿⣿⣿⣿⣿⣿⣿⣿⣿⣿⣿⣿⣿⣿⣿⣿⣿⣿⣿⣿⣿⣿⣿⣿⣿⣿⣿⣿⣿⣿⣿⣿⣿⣿⣿⣿⣿⣿⣿⣿⣿⣿⣿⣿⣿⣿⣿⣿⣿⣿⣿⣿⣿⣿⣿⣿⣿⣿⣿⣿⣿⣿⣿⣿⡏⢿⢟⢝⢕⢕⢕⢕⢕⢕⢕⢕⢕⢕⢕⢕⢕⢕⢕⢕⢕⢕⢕⢕⢕⢕⢕⢕⢕⢕⢕⢕⢕⢕⢕⢕⢕⢕⢕⢕⢕⢕⢕⢕⢕⢕⢕⢕⢜⢝⢿⣿⣷⣷⣷⣷⡕⡕⢕⢕⢕⢕⢕⢕⢕⢔⢕⢜⢕⢕⢝⢟⢿⠀</a:t>
            </a:r>
            <a:br/>
            <a:r>
              <a:t>⢟⣵⣟⢫⢌⠁⠀⠀⢸⣿⣿⢇⢕⢕⢕⣿⣿⡇⢕⢜⢕⢕⢕⢕⢕⢕⢕⢕⢕⢕⢇⣿⣿⡇⢄⢀⢕⢀⠀⢔⠀⢔⢸⣿⣾⣿⣿⣿⣿⣿⣿⣿⣿⣿⣿⣿⣿⣷⡇⠀⠁⠀⠀⠔⢀⢀⣼⣿⢇⣵⢇⢕⢕⢏⢸⣿⢸⣧⢐⢀⣔⢕⢱⣵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⢻⣿⣿⣿⣿⢕⢕⢕⢕⢕⢕⢕⢕⢕⢕⢕⢕⢕⢕⢕⢻⠀</a:t>
            </a:r>
            <a:br/>
            <a:r>
              <a:t>⣿⡿⢞⢕⠁⠀⠀⠀⢜⣿⣿⢕⢕⢕⢸⣿⣿⢕⢸⡇⢕⢕⢕⢕⢕⢡⢕⢕⣷⣧⡕⣿⣿⣷⡕⢕⢕⢑⢕⢕⢕⢕⣾⣿⣿⣿⣿⣿⣿⣿⣿⣿⣿⣿⣿⣿⣿⣿⡇⢕⢕⢕⢔⢕⢕⢱⣿⣿⣿⡿⢕⢕⡞⡕⢸⣿⢸⣿⣕⣱⢇⢇⢕⢸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⠜⢻⣿⣿⢕⢕⢕⢕⢕⢕⢕⢕⢕⢕⢕⢕⢕⢕⢕⢸⠀</a:t>
            </a:r>
            <a:br/>
            <a:r>
              <a:t>⢇⡵⢕⠕⠀⠀⢔⢔⠕⣿⡏⢕⢕⢕⢸⣿⡿⢕⣺⡇⢕⢕⢕⢕⢕⢕⢕⢕⢜⣿⣧⢿⣿⢿⣷⣕⡑⢡⢕⢑⣵⣾⣿⣿⣿⣿⣿⣿⣿⣿⣿⣿⣿⣿⣿⣿⣿⣿⣿⣜⡑⢕⡕⢕⣵⡿⣿⣿⡿⢕⢕⡞⢕⢕⢌⣿⠘⣿⣿⡕⢕⡕⢸⢱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⠀⠁⠜⢏⢕⢕⢕⢕⢕⢕⢕⢕⢕⢕⡕⢕⢕⢕⠕⠀⠀</a:t>
            </a:r>
            <a:br/>
            <a:r>
              <a:t>⡿⢕⢕⠀⠀⠀⠀⠑⠀⢹⢕⢕⢕⢕⣼⣿⡇⢕⣻⡇⢕⢱⡇⢕⢕⢕⢕⢕⠸⣿⣿⡜⣿⣧⣵⣜⣍⣭⣵⣾⣿⣿⣿⣿⣿⣿⣿⣿⣿⣿⣿⣿⣿⣿⣿⣿⣿⣿⣿⣿⣯⣕⣑⣙⢱⣼⣿⣿⢇⢕⢎⢕⡕⡕⢕⣿⠀⠜⢏⢕⢱⢇⢕⢕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⢔⠀⠀⠀⠑⢕⢕⢕⢕⢕⢕⢕⢕⢕⢕⢕⢕⠕⠀⠀⠀</a:t>
            </a:r>
            <a:br/>
            <a:r>
              <a:t>⢇⢕⣵⢄⢔⢔⠀⠀⠀⠘⢕⢕⣴⢇⣿⣿⢕⢕⣿⣷⢕⢻⣇⢕⢕⢕⢕⢕⢕⣿⣿⣇⣿⠏⣻⣛⡻⣿⣽⣿⣿⣿⣿⣿⣿⣿⣿⣿⣿⣿⣿⣿⣿⣿⣿⣿⣿⣿⣿⣿⣿⣿⢟⡟⢿⢻⡿⢕⢱⢇⢕⢱⢇⢕⢕⣿⠀⠀⢕⢕⢕⣼⢕⢕⢸⣿⣿⣿⣿⣿⣿⣿⣿⣿⣿⣿⣿⣿⣿⣿⣿⣿⣿⣿⣿⣿⣿⣿⣿⣿⣿⣿⣿⣿⣿⣿⣿⣿⣿⣿⣿⣿⣿⣿⣿⣿⣿⣿⢝⢝⢝⢟⢟⣿⣿⣿⣿⣿⣿⣿⣿⣿⣿⣿⣿⣿⣿⣿⣿⣿⣿⣿⣿⣿⣿⣿⣿⣿⣿⣿⢟⢕⢕⢕⢕⢕⢕⢕⢕⢕⢕⢕⢕⢕⢕⢕⢕⢕⢕⢕⢕⢕⢕⢕⢕⢕⢕⢕⢕⢕⢕⢕⢕⢕⢕⢕⢕⢕⢕⢕⢕⢕⢕⢕⢕⢕⢕⢕⢕⢕⢕⢕⢕⢕⢕⢕⢕⢕⢕⢕⢕⢔⢄⢀⢀⠀⠑⢕⢕⢕⢕⢕⢕⢅⢕⢕⠔⠀⢐⢐⠀</a:t>
            </a:r>
            <a:br/>
            <a:r>
              <a:t>⡕⣰⣿⣧⣕⣕⡔⢔⣄⢀⢕⣼⣿⢱⣿⡇⢕⢕⣿⣿⢕⢜⣿⡕⢕⢕⢕⢕⢕⢺⣿⣿⣿⣿⣿⣿⣿⣿⣿⣿⣿⣿⣿⣿⣿⣿⣿⣿⣿⣿⣿⣿⣿⣽⣿⣿⣿⣿⣿⣿⣿⣿⣮⢧⠎⢜⢕⡕⢕⢕⢕⡜⢕⢕⢕⢹⠀⠀⢕⢕⢕⠕⠕⢕⣸⣿⣿⣿⣿⣿⣿⣿⣿⣿⣿⣿⣿⣿⣿⣿⣿⣿⣿⣿⣿⣿⣿⣿⣿⣿⣿⣿⣿⣿⣿⣿⣿⣿⣿⣿⢿⢿⢟⢟⢝⢝⢕⢕⢕⢕⢕⢕⢕⢕⢕⢕⢕⢕⢕⢜⢝⢝⢝⢝⢝⢝⢝⢝⢟⢟⢟⢟⢟⢟⢟⢟⢻⢿⢿⢏⢜⢷⢕⣕⢕⢕⢕⢕⢕⢕⢕⢕⢕⢕⢕⢕⢕⢕⢕⢕⢕⢕⢕⢕⢕⢕⢕⢕⢕⢕⢕⢕⢕⢕⢕⢕⢕⢕⢕⢕⢕⢕⢕⢕⢕⢕⢕⢕⢕⢕⢕⢕⢕⢕⢕⢕⣕⣕⣕⣱⣵⢕⢕⢕⢕⢕⠀⠀⢁⠑⠑⢑⢕⢕⡕⢕⢕⢜⢝⢕⠀</a:t>
            </a:r>
            <a:br/>
            <a:r>
              <a:t>⣱⣿⣿⣿⣿⣿⣿⣿⡏⢕⣼⣿⡏⢜⣿⢕⢕⢕⣿⣿⡇⢕⢸⣇⢕⢕⢕⢕⢕⢜⣿⣿⣿⣿⣿⣿⣿⣿⣿⣿⣿⣿⣿⣿⣿⣿⣿⣿⣿⣿⣿⣿⣿⣿⣿⣿⣿⣿⣿⣿⣿⣿⣿⣏⣵⣷⣿⢃⢕⢕⢕⡯⢕⢕⢕⢕⢕⢅⢕⢕⠁⢀⠀⢜⣿⡇⣿⣿⣿⣿⣿⣿⣿⣿⣿⣿⣿⣿⣿⣿⣿⣿⣿⣿⣿⣿⣿⣿⣿⣿⣿⣿⢿⢿⢟⢟⢝⢝⢕⢕⢕⢕⢕⢕⢕⢕⢕⢕⢕⢕⢕⢕⢕⢕⢕⢕⢕⢕⢕⢕⢕⢕⢕⢕⢕⢕⢕⢕⢕⢕⢕⢕⢕⢕⢕⢕⢕⢕⢕⢕⢕⢕⢕⢕⢕⢕⢕⢕⢕⢄⢕⢕⢕⢕⢕⢕⢕⠕⢕⢕⢕⢕⢕⢕⢕⢕⢕⢕⢕⢕⢕⢕⢕⢕⢕⢕⢕⢕⢕⣕⣕⣕⣵⣵⣵⣥⣵⣷⡧⢕⢜⢞⢟⢟⢟⢟⢟⢟⢝⢝⢕⢕⢕⢕⢕⠀⠀⠀⠁⠀⠀⠀⠑⢕⢕⢕⢕⠀⠕⢕⠀</a:t>
            </a:r>
            <a:br/>
            <a:r>
              <a:t>⣿⣿⣿⣿⣿⣿⣿⣿⢱⢱⣿⣿⡇⢕⡏⢕⢕⢕⢹⣿⣇⢕⢕⢻⡕⢕⢕⢕⢕⢕⢸⣿⣿⣿⣿⣿⣿⣿⣿⣿⣿⣿⣿⣿⣿⣿⣿⣿⣿⣿⣿⣿⣿⣿⣿⣿⣿⣿⣿⣿⣿⣿⣿⣿⣿⢟⢕⢕⢕⢕⢸⡇⢕⢸⢕⢕⢕⢕⢕⢑⢇⢔⢔⢕⢜⡇⣿⣿⣿⣿⣿⣿⣿⣿⣿⣿⣿⣿⣿⣿⣿⣿⣿⡿⢿⢟⢇⢕⢕⢕⢕⢕⢕⢕⢕⢕⢕⢕⢕⢕⢕⢕⢕⢕⢕⢕⢕⢕⢕⢕⢕⢕⢕⢕⢕⢕⢕⢕⢕⢕⢕⢕⢕⢕⢕⢕⢕⢕⢕⢕⢕⢕⢕⢕⢕⢕⢕⢕⢕⢕⢕⢕⢕⢕⢕⢕⢕⢕⠁⢕⢕⢕⢕⢕⢕⢕⢕⠀⢕⢕⢕⢕⢕⢕⢕⢕⢕⢝⢝⢝⢝⢝⢝⢝⢝⢝⢝⢝⢝⢕⢕⢕⢕⢕⢕⢕⢕⢕⢕⢕⢕⢕⢕⢕⢕⢕⢕⢕⢕⢕⢕⢕⢕⢕⢕⠀⠀⠀⠀⠀⠀⠀⠀⠁⠑⢕⢕⢕⠀⢕⠀</a:t>
            </a:r>
            <a:br/>
            <a:r>
              <a:t>⣿⣿⣿⣿⣿⣿⣿⡏⠕⣾⣿⣿⢕⢕⢕⢕⢕⢕⢜⣿⣿⢕⢕⢜⢿⡕⢕⢕⢕⢕⢕⢜⢿⣿⣿⣿⣿⣿⣿⣿⣿⣿⣿⣿⣿⣿⣿⣿⣿⣿⣿⢿⣿⣿⣿⣿⣿⣿⣿⣿⣿⣿⣿⣿⡷⢕⢕⢕⢕⢕⡸⢇⢕⢕⢕⢕⢕⢕⠀⢺⣾⡇⠇⠑⠑⠁⠁⢜⣿⣿⣿⣿⣿⣿⣿⡿⢿⢟⢟⢏⢝⢕⢕⢕⢕⢕⢕⢕⢕⢕⢕⢕⢕⢕⢕⢕⢕⢕⢕⢕⢕⢕⢕⢕⢕⢕⢕⢕⢕⢕⢕⢕⢕⢕⢕⢕⢕⢕⢕⢕⢕⢕⢕⢕⢕⢕⢕⢕⢕⢕⢕⢕⢕⢕⢕⢕⢕⢕⢕⢕⢕⢕⢕⢕⢕⢕⢕⠕⠀⢕⢕⢕⢕⢕⢕⢕⠁⠀⢕⢕⢕⠕⢕⢕⢕⢕⢕⢕⢕⢕⢕⢕⢕⢕⢕⢕⢕⢕⢕⢕⢕⢕⢕⢕⢕⢕⢕⢕⢕⢕⢕⢕⢕⢕⢕⢕⢕⢕⢕⢕⢕⢕⢕⢕⠀⠀⠀⠀⠀⠀⠀⠀⠀⠀⠀⠀⠑⢕⠀⠀⠀</a:t>
            </a:r>
            <a:br/>
            <a:r>
              <a:t>⣿⣿⣿⣿⣿⣿⣿⢕⣼⣿⣿⣿⢕⢕⢕⢕⢕⢕⢕⢿⣿⡕⢕⢕⢜⣷⡕⢕⢕⢕⢕⢕⢕⢝⢿⣿⣿⣿⣿⣿⣿⣿⣿⣿⣿⣿⣿⣷⣕⢕⢕⢕⣱⣾⣿⣿⣿⣿⣿⣿⣿⣿⡿⢏⢕⢕⢕⢕⢕⠕⢕⢕⢕⢕⢕⢕⢕⢕⢕⠸⠙⠁⠀⠀⠀⠀⠀⢀⢝⢝⢕⢕⢜⢕⢕⢕⢕⢕⢕⢕⢕⢕⢕⢕⢕⢕⢕⢕⢕⢕⢕⢕⢕⢕⢕⢕⢕⢕⢕⢕⢕⢕⢕⢕⢕⢕⢕⢕⢕⢕⢕⢕⢕⢕⢕⢕⢕⢕⢕⢕⢕⢕⢕⢕⢕⢕⢕⢕⢕⢕⢕⢕⢕⢕⢕⢕⢕⢕⢕⢕⢕⢕⢕⢕⢕⢕⢕⠀⠀⢕⢕⢕⢕⢕⢕⢕⠀⠀⢕⢕⢕⠀⢕⢕⢕⢕⢕⢕⢕⢕⢕⢕⢕⢕⢕⢕⢕⢕⢕⢕⢕⢕⢕⢕⢕⢕⢕⢕⢕⢕⢕⢕⢕⢕⢕⢕⢕⢕⢕⢕⢕⢕⢕⢕⠀⢀⢀⢄⠀⠀⠀⠀⢀⠀⠀⠀⠀⠀⠐⠀⠀</a:t>
            </a:r>
            <a:br/>
            <a:r>
              <a:t>⣿⣿⣿⣿⣿⣿⢇⣸⣿⣿⣿⢇⢕⢕⢕⢕⢕⢕⢕⢔⢿⣷⢕⢕⢕⢜⢻⣕⢕⢕⢕⢕⢕⢕⢕⢝⢟⢿⣿⣿⣿⣿⣿⣿⣿⣿⣿⣿⣿⣿⣿⣿⣿⣿⣿⣿⣿⣿⣿⡿⢟⢝⢕⠑⢕⢕⢕⢕⢕⢕⢕⢕⢕⠑⢕⢕⢕⠑⢕⠀⠀⠀⠀⠀⠀⠀⠀⠀⢱⣅⠀⠕⠑⢔⢕⢕⢕⢕⢕⢕⢕⢕⢕⢕⢕⢕⢕⢕⢕⢕⢕⢕⢕⢕⢕⢕⢕⢕⢕⢕⢕⢕⢕⢕⢕⢕⢕⢕⢕⢕⢕⢕⢕⢕⢕⢕⢕⢕⢕⢕⢕⢕⢕⢕⢕⢕⢕⢕⢕⢕⢕⢕⢕⢕⢕⢕⢕⢕⢕⢕⠑⢕⢕⢕⢕⢕⢕⠀⢕⢕⢕⢕⢕⢕⢕⢕⠀⠀⢕⢕⢕⠀⠑⢕⢄⢕⢕⢕⢕⢕⢕⢕⢕⢕⢕⢕⢕⢕⢕⢕⢕⢕⢕⢕⢕⢕⢕⢕⢕⢕⢕⢕⢕⢕⢕⢕⢕⢕⢕⢕⢕⢕⢕⠕⠀⠁⢕⢕⢕⢔⠀⠀⠁⢄⠀⠑⢕⢕⢔⢀⠀</a:t>
            </a:r>
            <a:br/>
            <a:r>
              <a:t>⣿⣿⣿⣿⣿⡟⢴⣿⣿⣿⢏⢕⢕⢕⢕⢕⢕⢕⢕⢕⢜⢻⣧⢕⢕⢕⢕⢜⢣⡕⢕⢕⢕⢕⢕⢕⢕⢕⢜⢝⢻⣿⣿⣿⣿⣿⣿⣿⣿⣿⣿⣿⣿⣿⣿⡿⢟⢏⢕⢕⢕⢕⢕⢕⢕⢕⢕⢕⢕⢕⢕⢕⢕⠕⢕⢕⠀⠀⢕⠀⠀⠀⠀⠀⠀⠀⠀⠀⢅⠈⠁⠀⢕⢕⢕⢕⢕⢕⢕⢕⢕⢕⢕⢕⢕⢕⢕⢕⢕⢕⢕⢕⢕⢕⢕⢕⢕⢕⢕⢕⢕⢕⢕⢕⢕⢕⢕⢕⢕⢕⢕⢕⢕⢕⢕⢕⢕⢕⢕⢕⢕⢕⢕⢕⢕⢕⢕⢕⢕⢕⢕⢕⢕⢕⢕⢕⠁⢕⢕⢕⠀⢕⢕⢕⢕⢕⢕⠀⢕⢕⢕⢕⢕⢕⢕⢕⠀⠀⠑⢕⢕⠀⢔⢕⢕⠑⢕⢕⢕⢕⢕⠑⢕⢕⢕⢕⢕⢕⢕⢕⢕⢕⢕⢕⢕⢕⢕⢕⢕⢕⢕⢁⢕⢕⢕⢕⢕⢕⢕⢕⢕⢕⢕⢄⢀⠀⠀⠀⠁⠁⠀⠀⠀⢕⢔⠀⠀⠁⠁⠁⠀</a:t>
            </a:r>
            <a:br/>
            <a:r>
              <a:t>⣿⣿⣿⣿⣿⢱⣿⣿⡿⢇⢕⢕⢕⢕⢕⢕⢕⢕⢕⢕⢕⢜⢻⣇⢕⢕⢕⢕⢕⢜⢣⢕⢕⢕⢕⢕⢕⢕⢕⢕⢕⢕⢝⢟⢻⢿⣿⣿⣿⣿⣿⡿⢟⢏⢕⢕⢕⢕⢕⢕⢕⢕⢕⢕⢕⢕⢕⢕⢕⢕⢕⢕⢕⢄⢄⢕⢀⢄⢄⢄⠀⢀⢀⠀⠀⠀⠀⠀⠀⢕⠀⢕⢕⢕⢕⢕⢕⢕⢕⢕⢕⢕⢕⢕⢕⢕⢕⢕⢕⢕⢕⢕⢕⢕⢕⢕⢕⢕⢕⢕⢕⢕⢕⢕⢕⢕⢕⢕⢕⢕⢕⢕⢕⢕⢕⢕⢕⢕⢕⢕⢕⢕⢕⢕⢕⢕⢕⢕⢕⢕⢕⢕⢕⢕⢕⢕⢕⢕⢕⢕⢕⢕⠑⢕⢕⢕⠕⢕⢕⢕⢕⠁⢕⢕⢕⢕⠀⠀⠀⢕⠑⠀⢕⢕⢕⢕⠕⢕⢕⢕⠁⢄⢕⢕⢕⢕⢕⢕⢕⢕⢕⢕⢕⢕⢕⢕⢕⢕⢕⢕⢕⢕⠑⢕⢕⢕⢕⢕⢕⢕⢕⢕⢕⢕⢕⢕⢕⢕⢔⢔⢔⢀⠀⠐⢕⢔⢄⢄⢔⢔⠀</a:t>
            </a:r>
            <a:br/>
            <a:r>
              <a:t>⣿⣿⣿⣿⢣⣿⣿⡿⢕⢕⢕⢕⢕⢕⢕⢕⢕⢕⢕⢕⢕⢕⢕⢝⢧⢕⢕⢕⢕⢕⢕⢕⢕⢕⢕⢕⢕⢕⢕⢕⢕⢕⢕⢕⢕⢕⢕⢝⢝⢝⢕⢕⢕⢕⢕⢕⢕⢕⢕⢕⢕⢕⢕⢕⢕⢕⢕⢕⢕⢕⢕⢕⢕⢕⠕⢕⢔⢕⢕⢕⢕⢕⢔⢔⢄⢀⠀⠀⠀⠀⢕⢕⢕⢕⢕⢕⢕⢕⢕⢕⢕⢕⢕⢕⢕⢕⢕⢕⢔⢕⢕⢕⢕⢕⢕⢕⢕⢕⢕⢕⢕⢕⢕⢕⢕⢕⢕⢕⢕⢕⢕⢕⢕⢕⢕⢕⢕⢕⢕⢕⢕⢕⢕⢕⢕⢕⢕⢕⢕⢕⢕⢕⢕⢕⢕⢕⠕⠑⢕⢕⠁⢕⠀⢕⢕⢕⢄⡕⢕⢕⢕⢕⠑⢕⢕⢕⠀⠀⠀⢕⠀⠀⢕⢕⢕⠕⠀⠑⠑⠁⠀⢁⢁⢄⢅⢕⢕⢕⢕⢕⢕⠑⢕⢕⢕⢕⢕⢕⢕⢕⢕⢕⢐⠑⢕⠀⢕⢕⢕⢕⢕⢕⢕⢕⢕⢕⢕⢕⢕⢕⠑⢕⠀⠀⢕⢕⢕⢕⢕⢕⠀</a:t>
            </a:r>
            <a:br/>
            <a:r>
              <a:t>⣿⣿⣿⢣⣿⣿⢟⢕⢕⢕⢕⢕⢕⢕⢕⢕⢕⢕⢕⢕⢕⢕⠸⢵⡜⢳⡕⢕⢕⢕⢕⠕⠑⢅⢕⢕⢕⢕⢕⢕⢕⢕⢕⢕⢕⢕⣕⣵⢕⢕⢕⢕⢕⢕⢕⢕⢕⢕⢕⢕⢕⢕⢕⢕⢕⢕⢕⢕⢕⢕⢕⢕⢕⢕⢔⢕⢕⢕⢕⢕⢕⢕⢕⢕⢕⢕⢕⢀⠀⠀⠑⠕⠁⠁⠕⢕⢕⢕⢕⢕⢕⢕⢕⢕⢕⢕⢕⢕⢕⢕⢕⢕⢕⢕⢕⢕⢕⢕⢕⢕⢕⢕⢕⢕⢕⢕⢕⢕⢕⢕⢕⢕⢕⢕⢕⢕⢕⢕⢕⢕⢕⢕⢕⢕⢕⢕⢕⢕⢕⢕⢕⢕⢕⢕⢕⢕⠀⠀⢕⢕⠀⢕⠀⠑⢕⢕⢱⣷⣜⡕⢕⢕⢄⠕⢕⢕⢔⠀⠀⠁⠀⢕⢕⢕⢕⡔⢔⢀⠁⢄⢕⢕⢕⢕⢕⢕⢕⢕⢕⢕⢕⢕⢀⠑⢕⢕⢕⢕⢕⢕⢕⢕⢔⠀⠑⠀⢕⢕⢕⢕⢕⢕⢕⢕⢕⢕⢕⢕⢕⢕⢔⢕⢔⠀⠑⢕⢕⢕⢕⢕⠀</a:t>
            </a:r>
            <a:br/>
            <a:r>
              <a:t>⣿⣿⢣⣿⣿⢏⢕⢕⢕⢕⢕⢕⢕⢕⢕⢕⢕⢕⢕⢕⢕⢱⣿⢸⣿⣧⡝⢕⢕⠑⠀⠀⢄⢕⢕⢕⢕⢕⠕⣱⣥⣷⣷⣷⣷⣾⣿⣿⢕⢕⢕⢕⢕⢕⢕⢕⢕⢕⢕⢕⢕⢕⢕⢕⢕⢕⢕⢕⢕⢱⡎⢕⢕⢕⠔⠕⢕⢕⢕⢕⢕⢕⢕⢕⢕⢕⢕⢕⠀⠀⠀⠀⠀⠀⠀⢕⢕⢕⢕⢕⢕⢕⢕⢕⢕⢕⢕⢕⢕⢕⢕⢕⢕⢕⢕⢕⢕⢕⢕⢕⢕⢕⢕⢕⢕⢕⢕⢕⢕⢕⢕⢕⢕⢕⢕⢕⢕⢕⢕⢕⢕⢕⢕⢕⢕⢕⢕⢕⢕⢕⢕⢕⢕⢕⢕⢕⠀⠀⢕⠔⠀⢕⠀⠀⢕⠑⣈⢙⠙⠙⠑⠑⠅⢀⠑⢕⢕⠀⠀⠀⠀⢕⠕⢕⣱⣎⣕⢁⠀⢕⢕⢕⢕⢕⢕⢕⢕⢕⢕⢕⢕⢕⢕⢔⢀⠑⠕⢕⢕⢕⢕⢕⢕⢕⢀⠀⢕⢕⢕⢕⢕⢕⢕⠕⢕⢕⢕⢕⢕⢕⢕⢕⢕⢄⠀⢕⢕⢕⢕⢕⠀</a:t>
            </a:r>
            <a:br/>
            <a:r>
              <a:t>⡿⣣⣿⣿⢏⢕⢕⢕⢕⢕⢕⢕⢕⢕⢕⢕⢕⢕⢕⢕⢕⢸⣿⡕⣿⣿⣷⢕⢑⢔⢀⠀⢕⢕⢕⢕⢕⢕⣼⣿⣿⣿⣿⣿⣿⣿⡿⢇⠀⠁⠕⢕⢕⢕⢕⢕⢕⢕⢕⢕⢕⢕⠕⢕⢕⢕⢕⢕⢔⣾⡇⢕⢕⢕⠀⠀⢕⢑⠕⠕⢕⢕⢕⢕⠕⠕⠑⠁⠀⠀⠀⠀⠀⠀⠀⠕⢕⢕⢕⢕⢕⢕⢕⢕⢕⢕⢕⢕⢕⢕⢕⢕⢕⢕⢕⢕⢕⢕⢕⢕⢕⢕⢕⢕⢕⢕⢕⢕⢕⢕⢕⢕⢕⢕⢕⢕⢕⢕⢕⢕⢕⢕⢕⢕⢕⢕⢕⢕⢕⢕⢕⢕⢕⢕⢕⠑⠀⠀⢕⠀⠀⠁⠀⢄⢅⠀⢻⡿⢿⢷⠷⢷⡕⠑⠀⠑⢕⠀⠀⠀⠀⢔⣴⣵⣅⡁⢁⢈⢁⠑⢕⢕⢕⢕⢕⢕⢕⢕⢕⢕⢕⢕⢕⢕⢕⢔⢀⠀⠑⢕⢕⢕⢕⢕⢕⢔⢕⢕⢕⢕⢕⢕⠑⢔⢕⢕⢕⢕⢕⢕⢕⢕⢕⢕⢀⠑⢕⢕⢕⢕⠀</a:t>
            </a:r>
            <a:br/>
            <a:r>
              <a:t>⣱⣿⣿⢇⢕⢕⢕⢕⢕⢕⢕⢕⢕⢕⢕⢕⢕⢕⢕⢕⢕⢜⣿⡇⢸⣿⣿⡇⢕⠀⠁⠐⠁⢕⢕⢕⢕⣰⣿⣿⣿⣿⣿⣿⣿⣿⣿⣕⢀⠀⠀⠀⠑⠕⢕⢕⢕⢕⢕⢕⢕⢕⠑⠕⢕⢕⢕⢕⢕⢹⡇⢕⢕⢕⢀⢕⢕⠀⠀⠀⠀⠀⠀⠀⠀⠀⠀⣠⠔⠀⠀⠀⠀⠀⠀⠀⠀⢕⢕⢕⢕⢕⢕⢕⢕⢕⢕⢕⢕⢕⢕⢕⢕⢕⢕⢕⢕⢕⢕⢕⢕⢕⢕⢕⢕⢕⢕⢕⢕⢕⢕⢕⢕⢕⢕⢕⢕⢕⢕⢕⢕⢕⢕⢕⢕⢕⢕⢕⢕⢕⢕⢕⢕⢕⢕⢑⠀⠀⢕⠀⠀⠀⠀⢱⡕⠀⠁⠙⠛⠟⠻⢷⣧⣕⡄⠀⠁⢅⠀⠀⠀⢱⣿⣿⢿⢿⢟⢟⢟⢇⠑⢕⢁⠕⢕⢕⢁⠕⢄⠑⢕⢕⢕⢕⢕⢕⢕⢔⠀⠀⠁⠑⠕⢕⢕⢕⢕⢐⠁⠑⠕⠁⠀⠑⢕⢕⢕⢕⢕⢕⢕⢕⢕⢕⢕⠀⢕⢕⢕⢕⠀</a:t>
            </a:r>
            <a:br/>
            <a:r>
              <a:t>⢿⢟⢕⢕⢕⢕⢕⢕⢕⢕⢕⢕⢕⢕⢕⢕⢕⢕⢕⢕⢕⢜⢿⡇⢕⢿⡿⣿⡕⢀⠀⠀⠀⠁⢕⢕⢰⣿⣿⣿⣿⣿⣿⣿⣿⣿⣿⣿⢕⢔⠀⠀⠀⠀⠁⠑⢕⢕⢕⢕⢕⢕⠀⠐⠁⢕⢕⢕⢕⠟⠑⠅⠁⠑⢕⠑⠀⠀⠀⠀⠀⠀⠀⠀⠀⢀⠔⡱⠔⠀⠀⠀⠀⠀⠀⠀⢄⢕⢕⢕⢕⢕⢕⢕⢕⢕⢕⢕⢕⢕⢕⢕⢕⢕⢕⢕⢕⢕⢕⢕⢕⢕⢕⢕⢕⢕⢕⢕⢕⢕⢕⢕⢕⢕⢕⢕⢕⢕⢕⢕⢕⢕⢕⢕⢕⢕⢕⢕⢕⢕⢕⢕⢕⢕⢅⢕⠀⠀⠕⠀⠀⠀⠀⢱⠐⠀⠀⠔⠐⢀⠀⠀⠈⠻⣷⡔⠀⠁⢀⠀⠀⢸⣿⣷⣾⣿⡿⠟⠟⠟⠗⠅⢕⢀⠑⢕⢕⢔⢁⠑⢄⠑⠕⢕⢕⢕⢕⢕⢕⢄⠀⠀⠀⠀⠁⠑⠑⠀⠀⠀⠀⢀⢄⢕⢕⢕⢕⢕⢕⢕⢕⢕⢕⢕⢕⢕⠑⢕⢕⢕⠀</a:t>
            </a:r>
            <a:br/>
            <a:r>
              <a:t>⢕⢕⢕⢕⢕⢕⢕⢕⢅⢕⢕⢕⢕⢕⢕⢕⢕⢕⢕⢕⢕⢕⢕⢕⢕⢜⢛⢕⢇⢕⠀⠀⠀⠀⠑⢱⡿⣿⣿⣿⣿⣿⣿⣿⣿⣿⣿⣿⡕⢕⢕⠀⠀⠀⠀⠀⠀⠕⢑⢕⢕⢕⢄⢀⢐⢑⠑⠑⠁⠔⢕⢕⠑⠀⠔⠑⢄⠀⠀⠀⠀⠀⠀⢀⣁⣜⡝⠃⠀⠀⠀⠀⠀⠀⠀⠀⠀⢕⢕⢕⢕⢕⢕⢕⢕⢕⢕⢕⢕⢕⢕⢕⢕⢕⢕⢕⢕⢕⢕⢕⢕⢕⢕⢕⢕⢕⢕⢕⢕⢕⢕⢕⢕⢕⢕⢕⢕⢕⢕⢕⢕⢕⢕⢕⢕⢕⢕⢕⢕⢕⢕⢕⢕⢕⢅⢔⠀⠀⠀⠀⠀⠀⠕⠁⠀⢄⢱⣵⢇⠁⠀⠀⠀⢔⢹⣿⡄⠀⠁⠀⠀⢸⣿⣿⣿⠍⠀⢀⠀⠀⢀⢀⠀⠕⠀⠀⠕⢕⢕⢔⢀⠀⠄⢁⠑⠄⢑⠕⢕⢕⢕⢄⠀⠀⠀⠄⢄⠀⠀⠀⠀⢕⢕⢕⢕⢕⢕⠕⢕⢕⢕⢕⢕⢕⢕⢕⢔⢕⢕⢕⠀</a:t>
            </a:r>
            <a:br/>
            <a:r>
              <a:t>⢕⢕⢕⢕⢕⢕⢕⢕⢕⢕⢕⢕⢕⢕⢕⢕⢕⢕⢕⢕⢕⢕⢕⢕⢕⢕⢕⢕⢕⢕⢕⠀⠀⠀⠀⠐⢽⣿⣿⣿⣿⣿⣿⣿⣿⣿⣿⣿⣿⣷⡕⢀⠀⠀⠀⠀⠀⠀⠑⢕⢕⢕⢕⢕⢕⠀⠔⢔⢀⠀⠀⠀⠕⠕⠀⠀⢕⢀⠀⠀⠀⠀⠀⠔⠕⠑⠀⠀⠀⠀⠀⠀⠀⠀⠀⢔⢕⢕⢕⢕⢕⢕⢕⢕⢕⢕⢕⢕⢕⢕⢕⢕⢕⢕⢕⢕⢕⢕⢕⢕⢕⢕⢕⢕⢕⢕⢕⢕⢕⢕⢕⢕⢕⢕⢕⢕⢕⢕⢕⢕⢕⢕⢕⢕⢕⢕⢕⢕⢕⢕⢕⢕⢕⢕⢕⢕⠀⠀⠀⠀⠀⠀⢱⡔⠀⢕⡕⠀⢀⢀⢀⠀⠀⣿⣷⣿⣷⠀⠀⢔⠀⢸⣿⣿⣇⣴⣵⢷⣷⡇⠀⠀⠁⠀⠁⢄⢀⠀⠑⢕⢕⢕⢄⠀⠁⠔⢄⢀⢁⢀⢀⢅⢅⢄⢀⠑⢀⢀⠀⠀⢕⢕⢕⢕⢕⢕⢕⢄⢕⢕⢕⢕⢕⢕⢕⢕⢕⢕⢕⢕⠀</a:t>
            </a:r>
            <a:br/>
            <a:r>
              <a:t>⣷⢱⣵⣿⣿⣿⣿⣿⣿⣿⣿⣿⣿⣿⣿⣿⣵⣵⣵⣕⢕⢕⢜⣿⣿⣵⢱⢹⣵⣼⣵⡔⢄⢀⠀⢀⠁⢹⣟⣟⡿⢿⣿⣿⣿⣿⣿⣿⣿⣿⣟⡕⠀⠀⠀⠀⠀⠀⠀⠑⢕⢕⢕⢕⢕⠀⠀⠕⠁⠀⠀⠀⠀⠀⠀⠀⠀⠕⠀⠀⠀⠀⠀⠀⠀⠀⠀⠀⠀⠀⠀⠀⠀⢀⢄⢕⢕⢕⢕⢕⢕⢕⢕⢕⢕⢕⢕⢕⢕⢕⢕⢕⢕⢕⢕⢕⢕⢕⢕⢕⢕⢕⢕⢕⢕⢕⢕⢕⢕⢕⢕⢕⢕⢕⢕⢕⢕⢕⢕⢕⢕⢕⢕⢕⢕⢕⢕⢕⢕⢕⢕⢕⢕⢕⢕⠀⠀⠀⠀⠀⠀⠀⠔⣿⣧⣔⣿⣔⢔⢯⢜⢀⣼⣿⣿⣿⣿⢔⢀⡇⠀⢸⣿⣿⣿⣿⣿⡄⢔⢄⠀⠀⢐⠀⠀⣕⣕⢔⠀⠀⠁⠑⠕⢕⢔⢀⠀⠁⠑⠑⠁⠑⠑⠁⠀⠀⠀⠁⠑⠔⢕⢕⢕⢕⢕⢕⢕⠀⢕⢕⢕⢕⢕⢕⢕⢕⢕⢕⢕⢕⠀</a:t>
            </a:r>
            <a:br/>
            <a:r>
              <a:t>⣿⣿⣿⣿⣿⣿⣿⣿⣿⣿⣿⣿⣿⣿⣿⣿⣿⣿⣿⣷⣧⢱⢕⢹⣿⣿⡜⣷⣜⣿⣿⣿⡕⢕⢕⢕⢕⢕⢻⣿⣿⣿⣿⣿⣿⣿⣿⣿⣿⣿⣿⡇⢕⠀⠀⠀⢀⠀⠀⠀⠕⢕⢕⢕⢕⢔⢄⠀⠀⠀⠀⠀⠀⠀⠀⠀⠀⠀⠀⠀⠀⠀⠀⠀⠀⠀⢠⢀⠀⢀⢀⢕⢕⢕⢕⢕⢕⢕⢕⢕⢕⢕⢕⢕⢕⢕⢕⢕⢕⢕⢕⢕⢕⢕⢕⢕⢕⢕⢕⢕⢕⢕⢕⢕⢕⢕⢕⢕⢕⢕⢕⢕⢕⢕⢕⢕⢕⢕⢕⢕⢕⢕⢕⢕⢕⢕⢕⢕⢕⢕⢕⢕⢕⠕⠁⠀⠀⠀⠀⠀⠀⠀⢄⠹⠟⢟⢛⢿⣷⣧⣶⣿⣿⣿⣿⣿⢟⠀⣱⣧⣰⣿⣿⣿⣿⣿⣿⣧⡄⢜⢿⢕⠕⢐⣵⣿⣿⢇⢀⣠⣔⡀⠀⠀⠀⠀⠀⠀⠀⠀⠀⠀⠀⠀⠀⠀⠀⠀⠀⠀⠀⠀⠁⢁⢁⢕⢕⢔⢕⢕⢕⢕⢕⢕⢕⢕⢕⢕⢕⢕⠀</a:t>
            </a:r>
            <a:br/>
            <a:r>
              <a:t>⣿⣿⣿⣿⣿⣿⣿⣿⣿⣿⣿⣿⣿⣿⣿⣿⣿⣿⣿⣿⣿⣶⣵⣕⢻⣿⣷⢻⣿⣯⣿⣻⣿⣇⢕⢕⢕⢕⢕⢹⣿⣿⣿⣿⣿⣿⣿⣿⣿⣿⣿⢇⢕⠔⢀⢔⠁⠀⠀⠀⠀⢕⢕⠕⠁⠑⠑⠀⠀⢄⢀⠀⠀⠀⠀⠀⠀⠀⠀⠀⠀⠀⠀⠀⠀⠑⢸⢕⢕⢕⢕⢕⢕⢕⢕⢕⢕⢕⢕⢕⢕⢕⢕⢕⢕⢕⢕⢕⢕⢕⢕⢕⢕⢕⢕⢕⢕⢕⢕⢕⢕⢕⢕⢕⢕⢕⢕⢕⢕⢕⢕⢕⢕⢕⢕⢕⢕⢕⢕⢕⢕⢕⢕⢕⢕⢕⢕⢕⢕⢕⢕⢕⢅⢄⢄⢄⢔⢕⢆⠀⠀⠀⠁⠰⢇⢕⢕⢕⢜⢍⢽⣿⣿⣿⣯⣥⣴⣾⣿⣿⣿⣿⣿⣿⣿⣿⣿⣿⣿⣷⣵⣵⣷⣿⣿⣿⣷⣶⣾⣿⣿⣟⣷⣦⣄⡀⠀⠀⠀⠀⠑⠕⢔⢔⢄⢄⢔⢔⢔⢔⢔⢔⢕⢕⢕⢕⠁⢕⢕⢕⢕⢕⢕⢕⢕⢕⢕⢕⢕⢕⠀</a:t>
            </a:r>
            <a:br/>
            <a:r>
              <a:t>⣿⣿⣿⣿⣿⣿⣿⣿⣿⣿⣿⣿⣿⣿⣿⣿⣿⣿⣿⣿⣿⣿⣿⣿⣎⢿⣿⣧⣹⣿⣿⣷⡹⣿⣧⢕⢕⢕⢕⢕⢹⣿⣿⣿⣿⣿⣿⣿⣿⣿⣿⢕⠕⢄⢕⠁⠀⠀⠀⠀⠀⠀⢕⠁⠀⠀⠀⠀⠕⠑⠁⠀⠀⢕⠀⠀⠀⠀⠀⠀⠀⠀⠀⠀⠀⠀⢸⢕⢕⢕⢕⢕⢕⢕⢕⢕⢕⢕⢕⢕⢕⢕⢕⢕⢕⢕⢕⢕⢕⢕⢕⢕⢕⢕⢕⢕⢕⢕⢕⢕⢕⢕⢕⢕⢕⢕⢕⢕⢕⢕⢕⢕⢕⢕⢕⢕⢕⢕⢕⢕⢕⢕⢕⢕⢕⢕⢕⢕⢕⢕⢕⢕⢕⢕⢕⢕⢕⣥⣵⣆⠀⠀⠀⠑⢕⢕⢕⢕⢕⢕⠑⣿⣿⣿⣿⣿⣿⣿⣿⣿⣿⣿⣿⣿⣿⣿⣿⣿⡿⢟⢝⢝⢟⢟⢏⢕⢝⢟⣿⣿⣿⣿⣿⣿⣿⡗⠀⠀⢄⢄⢄⢄⢀⢅⢕⢕⢕⢕⢕⢕⢕⢕⢕⢕⢕⢕⠀⢕⢕⢕⢕⢕⢕⢕⢕⢕⢕⢕⢕⢕⠀</a:t>
            </a:r>
            <a:br/>
            <a:r>
              <a:t>⣿⣿⣿⣿⣿⣿⣿⣿⣿⣿⣿⣿⣿⣿⣿⣿⣿⣿⣿⣿⣿⣿⣿⣿⣿⢜⢻⣿⣾⣿⣿⣿⣿⣝⣿⣧⢕⢕⢕⢕⢕⢝⣿⣿⣿⣿⣿⣿⣿⣿⡏⢕⠑⠁⠀⠀⠀⠀⠀⠀⠀⠀⠁⠀⠀⠀⠀⠀⢀⢀⠀⠀⠀⠀⠀⠀⠀⠀⢕⢔⢀⠀⠀⠀⠀⠀⠘⢕⢕⢕⢕⢕⢕⢕⢕⢕⢕⢕⢕⢕⢕⢕⢕⢕⢕⢕⢕⢕⢕⢕⢕⢕⢕⢕⢕⢕⢕⢕⢕⢕⢕⢕⢕⢕⢕⢕⢕⢕⢕⢕⢕⢕⢕⢕⢕⢕⢕⢕⢕⢕⢕⢕⢕⢕⢕⢕⢕⢕⢕⢕⢕⢕⢕⢕⢕⢕⢕⣵⣷⣿⣧⡄⠀⠑⢕⢕⢕⢕⢕⠕⣼⣿⣿⣿⡿⢿⣿⣿⣿⣿⣿⣿⣿⣿⣿⣿⣿⢇⢕⢕⢕⢕⢕⢕⢕⢜⢕⢕⢜⣿⣿⣿⣿⣿⢏⠁⠀⢔⢕⢕⢕⢕⢕⢕⢕⢕⢕⢕⢕⢕⢕⢕⢕⢕⢕⢕⠀⢕⢕⢕⢕⢕⢕⢕⢕⢕⠀⢕⢕⠑⠀</a:t>
            </a:r>
            <a:br/>
            <a:r>
              <a:t>⣿⣿⣿⣯⣿⠽⣻⡿⣿⣿⣿⣿⣿⣿⣿⣿⣿⣿⣿⣿⣿⣿⣿⣿⡟⢕⢕⢻⣿⣿⣿⣿⣿⣿⣯⡻⣧⢕⢕⢕⢕⢕⢜⣿⣿⣿⣿⣿⣿⣿⢇⠁⠀⠀⠀⠀⠀⠀⠀⠀⠀⢀⢔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⢝⢍⢝⢿⣿⣿⣧⡄⢇⣕⣕⣕⣵⣾⣿⣿⣿⣿⣇⣸⣿⣿⣿⣿⣿⣿⣿⣿⣿⣿⣧⡕⢕⢕⢕⢕⢕⢕⢕⢕⢕⢕⢱⣿⣿⣿⣿⢏⢀⢄⢕⢕⢕⢕⢕⢕⢕⣕⡕⢕⢕⢕⢕⢕⢕⢕⢕⢕⢕⠁⠀⠕⢕⢔⢕⢕⢕⢕⢕⠕⢕⢕⠐⢀⠀</a:t>
            </a:r>
            <a:br/>
            <a:r>
              <a:t>⣿⣿⣿⣿⣿⣿⣿⣐⣢⠽⢟⢿⣿⣿⣿⣿⣿⣿⣿⣿⣿⣿⣿⣿⡇⢕⢕⢕⢝⢿⣿⣿⣿⣿⣿⣿⣿⣇⢕⢕⢕⢕⢕⢜⣿⣿⡿⢿⢟⢟⠀⠀⠀⠀⠀⠀⠀⠀⠀⠀⢄⢕⢕⢄⢄⢀⢀⠀⢁⠀⠀⠀⠀⢄⣄⣔⣔⣔⣧⣕⡕⢕⢕⢀⠀⠀⠀⠀⢕⢕⢕⢕⢕⢕⢕⢕⢕⢕⢕⢕⢕⢕⢕⢕⢕⢕⢕⢕⢕⢕⢕⢕⢕⢕⢕⢕⢕⢕⢕⢕⢕⢕⢕⢕⢕⢕⢕⢕⢕⢕⢕⢕⢕⢕⢕⢕⢕⢕⢕⢕⢕⢕⢕⢕⢕⢕⢕⢕⢕⢕⢕⢕⢕⢕⢕⢕⠕⠀⠁⠀⠹⢿⣿⣧⢸⣿⣿⣿⣿⣿⣿⣿⣿⣿⣿⣿⣿⣿⣿⣿⣿⣿⣿⣿⣿⣿⣿⣿⣵⡕⢕⢕⢕⢕⢕⢕⢕⣱⣿⣿⣿⣿⡿⢕⢕⢕⢕⢕⢕⡱⣾⢾⢿⢏⠑⢅⢕⢕⢕⢕⢕⢕⢕⢕⢕⠀⠀⠀⢕⢕⢕⢕⢕⢕⠕⢄⠑⢔⠑⢔⠀</a:t>
            </a:r>
            <a:br/>
            <a:r>
              <a:t>⣿⣿⣿⣿⣿⣿⣿⣿⣿⣷⣏⡹⡁⢜⢻⣿⣿⣿⣿⣿⣿⣿⣿⣿⢇⢕⢕⢕⢕⢕⢻⣿⣿⣿⣿⣿⣿⣿⡟⢷⢧⢵⢵⢵⢜⢏⢕⣱⣧⢕⠀⠀⠀⠀⠀⠀⠀⠀⠀⠀⠕⢕⢑⢕⢕⢌⢝⢕⢕⠀⠀⢀⠀⢱⣿⣿⣿⣿⢟⣍⣑⣗⡕⢕⠁⠐⠀⠐⡕⢕⢕⢕⢕⢕⢕⢕⢕⢕⢕⢕⢕⢕⢕⢕⢕⢕⢕⢕⢕⢕⢕⢕⢕⢕⢕⢕⢕⢕⢕⢕⢕⢕⢕⢕⢕⢕⢕⢕⢕⢕⢕⢕⢕⢕⢕⢕⢕⢕⢕⢕⢕⢕⢕⢕⢕⢕⢕⢕⢕⢕⢕⢕⢕⢕⢕⠑⠀⠀⠀⢀⣵⡧⢝⢿⡜⣿⣿⣿⣿⢿⣿⣿⣿⣿⣿⣿⣿⣿⣿⣿⣿⣿⣿⣿⣿⣿⣿⣿⣿⣿⣿⣷⣷⣷⣷⣶⣿⣿⣿⣿⣿⡿⢕⢕⢕⠕⠕⠕⠕⠕⠔⢜⢕⠑⠀⢕⢕⢕⢕⢕⢕⢕⢕⢕⠁⠀⠀⠀⢕⢕⠁⢕⢕⠑⠀⢄⢕⠕⠀⠑⠀</a:t>
            </a:r>
            <a:br/>
            <a:r>
              <a:t>⣿⣿⣿⣿⣿⣿⣿⣿⣿⣿⣿⣿⣿⣶⣤⣽⣟⣿⣿⣿⣿⣿⣿⣿⢕⢕⢕⢕⢕⢕⢕⢝⣿⣿⣿⣿⣿⣿⣿⡕⢕⢕⢕⢕⢕⢕⢸⣿⢏⠕⠀⠀⠀⠀⠀⠀⠀⠀⠀⠀⢑⢑⢑⠑⢑⢑⢑⢑⢑⠀⢀⢔⢄⠐⢿⣿⣇⣸⣷⣿⣿⣿⣧⢕⠀⠀⠀⠀⢹⡕⢕⢕⢕⢕⢕⢕⢕⢕⢕⢕⢕⢕⢕⢕⢕⢕⢕⢕⢕⢕⢕⢕⢕⢕⢕⢕⢕⢕⢕⢕⢕⢕⢕⢕⢕⢕⢕⢕⢕⢕⢕⢕⢕⢕⢕⢕⢕⢕⢕⢕⢕⢕⢕⢕⢕⢕⢕⢕⢕⢕⢕⢕⢕⢕⠑⠀⠀⠀⢄⢕⣿⢇⢇⢕⡇⢹⢟⢟⢎⣿⣿⣿⣿⣿⣿⣿⣿⣿⣿⣿⣿⣿⣿⣿⣿⣿⣿⣿⣿⣿⣿⣿⣿⣿⣿⣿⣿⣿⣿⣿⢟⢕⢕⢕⠑⠀⠀⠀⠀⢀⢕⢕⠕⠀⢕⢕⢕⢕⢕⢕⢕⢕⢕⢕⠀⠀⠀⠀⢕⢕⠀⠀⢀⢔⢕⢕⠁⠀⠀⠀⠀</a:t>
            </a:r>
            <a:br/>
            <a:r>
              <a:t>⣿⣿⣿⣿⣿⣿⣿⣿⣿⣿⣿⣿⣿⣿⣿⣿⣿⣿⣿⣿⣿⣿⣿⡇⢕⠕⢕⢕⢕⢕⢕⢕⢘⣿⣿⣿⣿⣿⣿⡇⢕⢕⢕⢕⢕⢕⢜⣿⠕⠀⢀⠀⢀⢄⢔⢔⢀⠀⠀⠀⢕⢕⢕⢕⠕⠕⠕⢕⢕⢕⢕⢕⠁⠀⢸⡿⣿⣿⣿⣿⣿⣿⡿⢕⠀⠀⠀⠀⠑⢕⢕⢕⢕⢕⢕⢕⢕⢕⢕⢕⢕⢕⢕⢕⢕⢕⢕⢕⢕⢕⢕⢕⢕⢕⢕⢕⢕⢕⢕⢕⢕⢕⢕⢕⢕⢕⢕⢕⢕⢕⢕⢕⢕⢕⢕⢕⢕⢕⢕⢕⢕⢕⢕⢕⢕⢕⢕⢕⢕⢕⢕⢕⢕⠁⠀⠀⠀⢄⢕⢑⣹⢕⣱⢞⢕⢕⢕⠕⣼⣿⣿⣿⣿⣿⡟⢕⢕⠝⢻⣿⣿⣿⣿⣿⣿⣿⣿⣿⣿⣿⣿⣿⣿⣿⣿⣿⣿⣿⢟⢕⢕⢕⠑⠀⠀⠀⠀⠀⢔⢕⢕⢕⠀⢔⢕⢕⢕⢕⢕⢕⢕⢕⢕⠁⠀⠀⠀⠁⢕⢕⠀⠀⠀⢕⠑⠀⠀⠀⠀⢄⠀</a:t>
            </a:r>
            <a:br/>
            <a:r>
              <a:t>⣿⣿⣿⣿⣿⣿⣿⣿⣿⣿⣿⣿⣿⣿⣿⣿⣿⣿⣿⣿⣿⣿⣿⣿⣿⣶⣧⣥⣥⣕⣑⣕⣜⣸⣿⣿⣿⣿⣿⣧⢕⢕⢕⢕⢕⢕⢕⢜⠁⠁⢀⠐⠕⠑⠑⠑⠁⠀⠀⠀⠑⠑⠑⠀⠀⠀⠁⠁⢕⢕⢕⠁⠀⢕⢕⢝⢿⢟⣛⣹⣵⣷⣷⡇⢕⠀⠀⠀⠀⠀⢕⢕⢕⢕⢕⢕⢕⢕⢕⢕⢕⢕⢕⢕⢕⢕⢕⢕⢕⢕⢕⢕⢕⢕⢕⢕⢕⢕⢕⢕⢕⢕⢕⢕⢕⢕⢕⢕⢕⢕⢕⢕⢕⢕⢕⢕⢕⢕⢕⢕⢕⢕⢕⢕⢕⢕⢕⢕⢕⢕⢕⢕⠁⠀⠀⠀⣰⣧⣕⣵⣿⡟⢕⢕⢕⢕⢕⢜⢿⣿⣿⣿⣿⣿⣧⣜⣕⣕⣵⣿⣿⣿⣿⣿⣿⣿⣿⣿⣿⣿⣿⣿⣿⣿⡿⢟⢏⢇⢕⠕⢕⠀⠀⠀⠀⠀⠀⢀⢕⢕⢕⠀⢔⢕⢕⢕⢕⢕⢕⢕⢕⠕⠀⠀⠀⠀⠀⠀⢕⢕⠀⠀⠀⠀⠀⢀⢄⢔⢕⢕⠀</a:t>
            </a:r>
            <a:br/>
            <a:r>
              <a:t>⣿⣿⣿⣿⣿⣿⣿⣿⣿⣿⣿⣿⣿⣿⣿⣿⣿⣿⣿⣿⣿⣿⣿⣿⣿⣿⣿⣿⣿⣿⣿⣿⣿⣿⣿⣿⣿⣿⣿⣿⣿⣕⠕⠕⡆⢡⡕⠔⠀⠀⢕⢕⢕⢕⢕⢕⢕⢕⢕⢕⢕⢕⢕⢕⢕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⢇⠑⢑⢕⢕⢕⢕⢕⢜⢻⣿⣿⣿⣿⣿⣿⣿⣿⣿⣿⣿⣿⣿⣿⣿⣿⣿⣿⣿⣿⣿⣿⡿⡏⢝⢕⢕⢕⢔⢕⢕⠀⠐⠀⠀⢔⢑⢕⢕⢕⠕⢀⢕⢕⢕⢕⢕⢕⢕⢕⠑⠀⠀⠀⠀⠀⠀⠀⢕⢕⠀⠀⠀⠀⢕⢕⢕⢕⢕⢕⠀</a:t>
            </a:r>
            <a:br/>
            <a:r>
              <a:t>⣿⣿⣿⣿⣿⣿⣿⣿⣿⣿⣿⣿⣿⣿⣿⣿⣿⣿⣿⣿⣿⣿⣿⣿⣿⣿⣿⣿⣿⣿⣿⣿⣿⣿⣿⣿⣿⣿⣿⣿⣿⣿⣿⣿⣵⣾⣷⢄⢔⢕⢕⢕⢕⢕⢕⢕⢕⢕⢕⢕⢕⢕⢕⢕⢕⠀⠀⠀⠀⠀⠀⠀⢕⢕⢕⢕⢕⢕⢕⢕⢕⢕⢑⢑⠁⠀⠀⠀⢄⢕⢕⢕⢕⢕⢕⢕⢕⢕⢕⢕⢕⢕⢕⢕⢕⢕⢕⢕⢕⢕⢕⢕⢕⢕⢕⢕⢕⢕⢕⢕⢕⢕⢕⢕⢕⢕⢕⢕⢕⢕⢕⢕⢕⢕⢕⢕⢕⢕⢕⢕⢕⢕⢕⢕⢕⢕⢕⢕⢕⢕⠕⠀⠀⠀⣱⡏⢕⢕⢕⢕⠀⢀⢕⢕⢕⢕⢕⢕⢕⢕⢔⢻⢿⣿⣿⣿⣿⣿⣿⣿⣿⣿⣿⣿⣿⣿⣿⣿⡿⢟⡏⢔⢕⢕⢕⢕⢕⢔⢕⢕⢕⠀⠀⢄⢕⢕⢕⢕⢕⢕⠀⢕⢕⢕⢕⢕⢕⢕⢕⠁⠀⠀⠀⠀⠀⠀⠀⢔⢕⢕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⠀⢕⢕⢕⢕⢕⢕⢕⢕⢅⠁⢕⢕⠀⠀⠀⠘⢕⢕⢇⢕⢕⢕⢕⢕⢕⢕⢕⢕⢕⢕⢕⢕⢕⢕⢕⢕⢕⢕⢕⢕⢕⢕⢕⢕⢕⢕⢕⢕⢕⢕⢕⢕⢕⢕⢕⢕⢕⢕⢕⢕⢕⢕⢕⢕⢕⢕⢕⢕⢕⢕⢕⢕⢕⢕⢕⢕⢕⠀⠀⠀⣱⢏⢕⢑⢁⢁⠁⠀⢕⢕⢕⢕⢕⢕⢕⢕⢕⢕⢕⢕⢝⢿⡿⣿⣿⣿⣿⢿⢿⠿⢿⡿⢟⠏⢏⢕⢕⢕⢕⢕⢕⢕⢕⢕⢕⢕⢕⠕⢔⢕⢕⢕⢕⢕⢕⢕⠑⢔⢕⢕⢕⢕⢕⢕⠑⠀⠀⠀⠀⠀⠀⠀⠀⠀⠑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⠀⢕⠀⠀⠀⢕⢔⢕⢕⢕⢕⢕⢕⢕⢕⢕⢕⢕⢕⢕⢕⢕⢕⢕⢕⢕⢕⢕⢕⢕⢕⢕⢕⢕⢕⢕⢕⢕⢕⢕⢕⢕⢕⢕⢕⢕⢕⢕⢕⢕⢕⢕⢕⢕⢕⢕⢕⢕⢕⢕⢕⢕⢕⢕⢕⢕⠀⠀⠀⢕⢕⢕⢀⢔⢕⢕⢑⠀⢕⢕⢕⢕⢕⢕⢕⢕⢕⢕⢕⢕⠑⠀⢕⢪⢿⡳⢕⢕⢐⢕⢕⢕⢕⢕⢕⢕⢕⢕⢕⢕⢕⢕⢕⢑⠕⢕⢕⢀⢕⢕⢕⢕⢕⢕⢕⢕⠀⢕⢕⢕⢕⠕⠔⠁⠀⠀⠀⠀⠀⠀⠀⠀⠀⠀⠀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⠕⢄⠑⠀⠀⠀⠁⠁⠀⢕⢕⢕⢕⢕⢕⢕⢕⢕⢕⢕⢕⢕⢕⢕⢕⢕⢕⢕⢕⢕⢕⢕⢕⢕⢕⢕⢕⢕⢕⢕⢕⢕⢕⢕⢕⢕⢕⢕⢕⢕⢕⢕⢕⢕⢕⢕⢕⢕⢕⢕⢕⢕⢕⢕⢕⢕⠕⠀⢀⢔⢕⢕⢕⠕⢑⢅⢔⢐⠀⢕⢕⢕⢕⢕⢕⢕⢕⢕⢕⢕⢕⠀⠀⠕⢕⢕⢕⢕⢕⢕⢕⢕⢕⢕⢕⢕⢕⢕⢕⢕⢕⢕⢕⢕⢕⢄⠑⢕⠕⢕⢕⢕⢕⢕⢕⢕⢄⢕⢕⢕⢕⢑⠀⠀⠀⠀⠀⠀⠀⠀⠀⠀⠀⠀⠀⠐⢔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⢕⢕⢕⠅⠁⠀⠔⠀⢄⠕⠕⠑⢐⢔⢕⢕⢕⢕⢕⠄⢕⢕⢕⢕⢕⢕⢕⢕⢕⢕⢕⢕⠀⠀⠀⠁⢕⢕⢕⢕⢕⢕⢕⢕⢕⢕⢕⢕⢕⢕⢕⢕⢕⢕⢕⢕⠑⠀⠕⢔⢕⢕⢕⢕⢕⢕⢕⢕⢕⢕⢕⠕⠀⢅⢄⠀⠀⠀⠀⠀⠀⠀⠀⠀⠀⠀⠀⠁⢕⢕⢕⢕⢕⢕⢕⢕⢕⢕⢕⠀</a:t>
            </a:r>
            <a:br/>
            <a:r>
              <a:t>⣿⣿⣿⣿⣿⣿⣿⣿⢿⢿⢿⢿⢿⢿⢿⢿⢿⢿⢿⢿⢿⢿⢿⢿⢿⢿⢟⢟⢟⢟⢟⢟⢟⢟⢟⢟⢟⢟⢖⢔⢔⠖⠖⠖⠞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⠑⠀⢀⠐⠐⢀⠀⢕⢕⢕⢔⢕⢕⢕⢕⠑⢑⢑⢀⢕⢕⢕⢕⢕⢕⢕⢕⢕⢕⢕⢕⢔⠀⠀⠀⠀⠑⠕⢕⢕⢕⢕⢕⢕⢕⢕⢕⢕⢕⢕⢕⢕⠕⠕⠁⠀⠀⠀⠕⢕⢕⢕⢕⢕⢕⢕⢕⢕⢕⠁⠀⠁⠑⠀⠀⠀⠀⠀⠀⠀⠀⠀⠀⠀⠀⠀⠀⠁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⢕⢕⢕⢕⢕⢕⢕⢕⢕⢁⢕⢕⢕⢕⠁⢕⢕⢕⢕⢕⢕⢕⢕⢕⢕⠀⠀⠀⠀⠀⠀⢔⢕⢕⢕⢕⢕⢕⢕⢕⢕⢕⢕⢕⢕⢕⢕⢕⢕⢕⢕⢕⠕⢕⢕⢕⢕⢕⢕⢕⢕⠕⠀⠀⠀⠀⠀⠀⠀⠀⠀⠀⠀⠔⢀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⢁⠀⠀⠀⢕⠎⢕⢕⢕⢕⢕⢕⢕⢕⢕⠑⢕⢕⢕⢄⢕⠑⢕⢕⢕⢕⢵⣧⣧⢕⢀⢀⢀⢀⢀⣕⣵⡷⢷⢵⠧⣕⡝⢜⢕⢝⢗⢕⢇⢕⢕⢕⢑⠑⠁⢁⢔⢕⢕⢕⠅⢕⢕⢔⢕⢕⢁⢕⢔⠐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⢰⢗⢕⢱⣷⡗⣃⢑⠕⢕⢱⣕⢄⢕⢀⢑⢑⢕⠀⢕⢕⢕⢕⢕⢜⢕⢕⢕⢕⡰⢕⣞⣝⣕⣱⣵⡕⢕⢕⢍⢍⢕⠕⡕⢕⠕⠕⢕⢕⢕⢕⢔⢕⢑⠕⢑⠁⢔⢕⠀⢕⢕⢕⢕⢕⢕⢔⢄⢄⢄⢕⢕⢔⠕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⢔⢕⢕⢕⢕⢑⣾⢿⢐⢅⠅⠕⢕⣾⣷⢕⢕⡕⢕⢕⠑⠀⢕⢕⢕⢕⢕⢕⢕⣵⢞⣏⡵⡾⢻⢟⢏⢝⢕⢕⢕⢕⢕⢕⢕⢕⢕⢕⢕⢀⠀⠁⠑⠑⠕⠕⢕⢕⢕⢕⢕⢕⠀⢕⢕⢕⢕⢕⢕⢕⢕⢕⢕⢕⢕⢕⠐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⠁⠑⠅⠕⠕⢕⢕⢸⣿⡇⢕⢕⢕⢕⢕⣿⢟⢕⢕⢇⢕⢕⠀⠀⠕⢕⢕⢕⢕⣵⣿⣵⣯⢞⢏⠗⢕⢕⢕⢕⢕⢕⢑⢕⢕⠕⢕⢕⢕⢕⢕⢕⢄⢀⠀⢀⠀⢕⢕⢕⢑⢕⠕⠀⠀⢕⢕⢕⢕⢕⢕⢕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⣤⣴⣔⣔⡔⢔⢔⢕⢕⢔⢕⢜⢕⢕⢕⢕⢕⢻⠕⢕⢕⡵⢕⢕⢀⠀⠀⢕⢕⣱⣾⣿⣿⢟⢝⢕⢕⢱⡥⢅⢕⢕⢕⢕⢕⢕⢱⢕⢕⢕⢕⢕⢕⢕⢕⢕⢕⢕⢔⢕⢕⢕⢕⢕⢕⠀⢄⢕⢕⢕⢕⢕⢕⣣⣧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⢴⣝⣗⣗⣧⣼⣿⣷⣿⣽⣿⣗⣺⢿⣿⣿⣿⣿⣿⣿⣿⣿⣿⣷⣷⣾⣧⣵⣯⣽⣿⣟⣿⣿⣿⣿⣿⣿⣷⣷⣷⣵⡼⢝⠝⡝⢟⣳⣷⣷⣵⣵⣕⢕⣑⡕⠕⢕⢕⢐⠀⢕⢁⠁⠁⠀⠀⢕⢞⢿⢟⢟⢻⢕⢕⢕⢇⢝⢘⢇⢕⢕⢕⢕⢕⢕⢕⢕⢕⢕⢕⢕⢕⢕⢕⢕⢕⢕⢕⢕⢕⢕⢕⢕⢅⡕⢔⢕⢕⢕⣵⢕⢕⣾⣿⣷⣕⢱⢷⣕⢼⣧⡕⢄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⠐⠑⠑⠐⠀⠑⠑⠀⠐⠀⠑⠑⠑⠑⠑⠑⠑⠑⠑⠐⠑⠑⠑⠊⠑⠑⠑⠑⠑⠑⠑⠑⠑⠑⠘⠓⠓⠃⠑⠑⠃⠑⠑⠑⠑⠑⠑⠑⠑⠃⠑⠑⠑⠑⠘⠃⠑⠙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⢟⣽⣾⣿⣿⣿⢟⣵⣿⣿⣿⣿⣿⣿⣿⣿⣿⣿⣇⣿⣿⣿⣿⡇⣿⣿⣿⣿⣿⣿⣿⣿⣿⣿⣿⣿⣿⣿⣿⣧⢕⢕⢕⢕⢕⣿⣿⣿⣿⡇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⢟⣵⣿⣿⣿⣿⢟⣵⣿⣿⣿⣿⣿⣿⣿⣿⣿⣿⣿⡿⣸⣿⣿⣿⣿⡇⣿⣿⣿⣿⣿⣿⣿⣿⣿⣿⣿⣿⣿⣿⣿⣿⣷⡕⢕⢕⢕⢸⣿⣿⣿⣷⢕⢕⢕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⢟⣵⣿⣿⣿⣿⢟⣵⣿⣿⣿⣿⣿⣿⣿⢿⣿⣿⣿⣿⣿⣇⣿⣿⣿⣿⣿⡇⣿⣿⣿⣿⣿⣿⣿⣿⣿⣿⣿⣿⣿⣿⣿⣻⣿⣿⡇⢕⢕⢑⣿⣿⣿⣿⡇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⢫⣾⣿⣿⣿⡿⣣⣿⣿⣿⡿⣽⣿⢿⣿⢏⣾⣿⣿⣿⣿⣿⢸⣿⣿⣿⣿⣿⢕⣿⣿⣿⣿⣿⣿⣿⣿⣿⣿⣿⣿⣿⣿⣿⣷⢿⣿⣧⢕⢕⢔⣹⣿⣿⣿⣷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⢱⣿⣿⣿⣿⡿⣱⣿⣿⣿⢏⢱⣿⣿⡿⢱⣿⣿⣿⣿⣿⣿⡇⣿⡷⣿⣿⣿⣿⢕⣿⣿⣿⣿⣿⣿⣿⣿⣿⣿⣿⣿⣿⣿⣿⣿⡜⣿⣿⢕⢕⢕⢸⣿⣿⣿⣿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⢣⣻⣿⣿⣿⡟⣽⣿⣿⣿⢇⢱⡿⣳⣿⣵⣿⣿⣿⣿⣿⣿⡿⢱⣿⡃⣿⣿⣿⣿⢕⣿⣿⣿⣿⣿⣿⣿⣿⣿⣿⣿⣿⣿⣿⣿⣿⣧⢜⡇⢕⢕⢕⢸⣿⣿⣿⣿⢕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⢇⣻⣿⣿⣿⡿⣹⣿⣿⣿⢇⢑⣾⣳⣿⣿⣿⣿⣿⣿⣿⣿⡏⢍⢸⣿⣕⢟⢝⣱⣿⢕⢻⣿⣿⣿⣿⣿⣿⣿⣿⣿⣿⣿⣿⣿⣿⣿⣿⡕⢕⢕⢕⢕⢸⣿⣿⣿⣿⢕⢕⢕⢕⢕⢻⡇⢷⢱⢕⣮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⡏⢜⣾⢵⣿⡿⣱⣿⣿⣿⢏⢑⡎⢵⣿⣿⣿⣿⣿⣿⣿⣿⢟⢕⢕⢼⡟⢕⢕⣼⣿⣿⢕⢕⣾⣿⣿⣿⣿⣿⣿⣿⣿⣿⣿⣿⣿⣿⣿⣿⡇⢕⢕⢕⢕⣼⣿⣿⣿⢞⢕⢕⢕⢕⢕⢕⢕⢕⢕⢕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⡿⢿⢿⣟⣫⣝⣕⣜⢝⢜⢔⢕⣸⣿⢣⣿⣿⣿⡟⢕⡜⡏⣿⣿⣿⣿⣿⣿⣿⣿⢇⢕⢕⢕⢜⣱⣧⣾⣿⣿⣯⢕⣼⣿⣿⣿⣿⣿⣿⣿⣿⣿⣿⣿⣿⣿⣿⣿⣿⡇⢕⢑⠕⠕⢟⢟⢏⢕⢅⢕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⡟⣣⣾⡕⢟⢏⣾⡿⢻⢟⢕⢕⢕⢕⢎⢏⣾⣿⣿⣿⢕⡁⠹⢱⣿⣿⣿⣿⣿⣿⣿⢏⢕⢕⢕⢕⢜⢏⣹⣿⣿⣿⡇⢕⣿⣿⣿⣿⣿⣿⣿⣿⣿⣿⣿⣿⣿⣿⣿⣿⣿⡇⢕⠑⠕⢕⢕⢕⠕⠑⢕⢕⣷⢱⡅⢕⢕⢕⢕⢕⢕⢕⢕⢕⢕⣱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⢣⡿⣿⣿⢕⢿⢿⡿⠿⢷⡧⢕⢕⢕⢕⢱⣿⣿⣿⡏⢱⡅⢕⣿⣿⣿⣿⣿⣿⣿⡏⢕⢕⢕⢸⡕⢕⢾⡏⢝⢻⡿⢕⢰⣿⣿⡟⣿⣿⣿⣿⣿⣿⣿⣿⣿⣿⣿⣿⣿⡟⢣⢕⠀⢄⢄⢄⢄⢄⢕⢕⡕⣿⡎⣷⢕⢱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⣱⣿⣿⢕⢕⢕⢱⢕⢕⢜⢕⢕⢕⢕⢕⢕⣾⣿⡟⣿⡇⢕⢕⢱⣿⣿⣿⣿⣿⣿⣿⢇⢕⢕⢕⣼⢕⣾⣾⣇⡕⢕⢕⢕⢸⣿⣿⢑⣿⣿⣿⣿⣿⣿⣿⣿⣿⣿⣿⣿⣿⡇⢕⢕⢄⠕⠕⠕⢕⢕⢕⢕⡇⢹⡇⣿⡇⢱⢻⣷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⡇⢕⢔⢻⡧⡕⢕⢕⢕⢕⢕⢕⣿⣿⡇⣿⢇⢅⢕⣾⣿⣿⣿⣿⣿⣿⣿⣕⣱⣿⢕⡟⢱⣿⣿⣿⣿⣿⡇⢕⠸⣿⢇⢸⣿⣿⣿⣿⣿⣿⣿⣿⣿⣿⣿⣿⣿⡇⢕⢕⣸⣷⣷⣮⢕⢕⢕⢸⣿⢸⡇⣿⡇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⣟⣟⣟⣟⣟⢿⢿⣿⣿⣿⣿⡿⢿⣿⣿⣿⣿⣿⣿⣿⣿⣿⣿⣿⣿⣿⣿⣿⣿⣿⣿⣿⣿⣿⣿⣿⣿⣿⣿⣿⣿⣿⣿⡿⢿⣿⣿⠀</a:t>
            </a:r>
            <a:br/>
            <a:r>
              <a:t>⣿⣿⣿⡻⣿⣷⡕⢕⢕⢕⣕⣕⡕⢕⢕⢸⣿⣿⣷⣿⣰⢕⢱⣿⣿⣿⢇⣿⣿⣿⣿⣿⣿⡇⢕⢇⣸⣿⣿⣿⣿⣿⡇⢕⢑⡿⢕⢸⣿⣿⣿⣿⣿⣿⣿⣿⣿⣿⣿⣿⣿⢕⢕⢕⣿⣿⣿⣿⡇⢕⢕⢸⣿⣸⡇⣿⡇⢕⢕⢕⢎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⡹⢽⢗⢓⢝⢝⣝⣝⣱⣵⣵⣵⣷⣵⣵⣕⢝⢟⢿⣿⣿⣿⣿⣿⣿⣿⣿⣿⣿⣿⣿⣿⣿⣿⣿⣿⣿⣿⣿⣿⢿⢿⢿⢟⢟⣏⣹⣽⣽⣷⣾⣿⣿⣿⣿⠀</a:t>
            </a:r>
            <a:br/>
            <a:r>
              <a:t>⠿⢷⡝⢕⢜⢝⢷⢕⢱⣾⡿⢏⢕⢕⢕⢸⣿⣿⡏⣿⣿⢕⣼⣿⣿⡏⢸⣿⣿⣿⣿⣿⣿⡇⢜⡇⣿⣿⣿⣿⣿⣿⣯⢕⢸⢇⢕⢸⣿⣿⡟⢹⣿⣿⣿⣿⣿⣿⣿⣿⣿⢕⢕⢕⣿⣿⣿⣿⡇⢕⢕⣸⣿⣷⢇⣿⡇⢇⢕⢕⢇⠜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⢕⢕⣕⣵⣗⣞⣿⣿⣿⡿⢿⠿⢿⣿⣿⣿⣿⣿⣷⣕⢜⢝⢿⣿⣿⣿⣿⣿⠿⡿⢿⢿⢛⢟⢟⢏⢝⢝⣕⣱⣵⣵⣷⣾⣿⣿⣿⣿⣿⣿⣿⣿⣿⣿⣿⣿⠀</a:t>
            </a:r>
            <a:br/>
            <a:r>
              <a:t>⢃⡕⢣⢕⢕⢕⢕⡕⢿⣿⢕⢕⢕⣱⡕⣾⣿⣿⡇⣿⢻⢱⣿⣿⡟⢕⣼⣿⣿⣿⣿⢏⣿⢕⢕⢇⣽⣵⣵⣵⣵⣵⣞⣕⢜⢕⢕⠸⣿⣿⡇⢸⣿⣿⣿⣿⣿⡟⣿⢸⡇⢕⢕⢡⣝⣝⣝⣝⡇⢕⢕⢹⣿⣿⢱⣿⡇⢕⢕⢄⢸⡕⠑⢕⢝⢻⣿⣿⣿⣿⣿⣿⣿⣿⣿⣿⣿⣿⣿⣿⣿⣿⣿⣿⣿⣿⣿⣿⣿⣿⣿⣿⣿⣿⣿⣿⣿⣿⣿⣿⣿⣿⣿⣿⣿⣿⣿⣿⣿⣿⣿⣿⣿⣿⣿⣽⣽⣿⣿⣿⣿⣟⣻⣿⣿⣿⢿⢿⠿⢿⣿⣿⣿⣿⣿⣿⣿⣿⣿⣿⣿⣿⣿⣿⣿⣿⣿⣿⣿⣿⣿⣿⣿⣿⣿⣿⡿⢏⢕⢕⢕⢕⢕⣵⣾⣿⣿⣿⣿⣿⣿⣿⣿⣿⣿⣿⣿⣿⣷⣷⣷⣷⣷⣧⣵⡕⢕⢕⢕⢕⢕⢕⢕⢕⢕⢕⣕⣱⣷⣾⣿⣿⣿⣿⣿⣿⣿⣿⣿⣿⣿⣿⣿⣿⣿⣿⣿⣿⣿⣿⠀</a:t>
            </a:r>
            <a:br/>
            <a:r>
              <a:t>⣕⢜⢕⢕⢕⢕⢕⢝⢷⣼⣕⣜⢟⢏⢕⣿⣿⣿⡇⣿⢜⣼⣿⡟⢕⢕⣿⣿⣿⣿⣿⢕⢇⢕⢸⢸⣿⣿⣿⣿⣿⣿⣿⣷⢃⣷⣑⢕⣿⣿⡇⢔⣿⣿⣿⣿⣿⡇⢹⢸⢇⢕⢕⣾⣿⣿⣿⡿⢕⢕⢕⣾⣿⡿⢸⣿⢱⢱⣕⢱⢸⡇⠑⢕⠑⢕⣼⣿⣿⣿⣿⣿⣿⣿⣿⣿⣿⣿⣿⣿⣿⣿⣿⣿⣿⣿⣿⣿⣿⣿⣿⣿⣿⣿⣿⣿⣿⣿⣿⣿⣿⣿⣿⣿⣿⣿⣿⣿⣿⣿⣿⣿⣿⣿⣿⣿⣿⣿⣿⣿⣿⣿⣿⣿⣿⣿⣿⣿⣿⣿⣿⣿⣷⣷⣷⣶⣷⣯⣽⣽⣽⣽⣽⣝⣟⣏⣝⣟⡟⢟⢟⢟⢕⢜⢿⢟⢕⢕⢕⢕⢱⢾⢿⢿⡿⢿⢿⢿⢿⢿⢟⢟⢟⠟⢟⢟⢟⢟⢻⢿⢿⣿⣿⣿⣿⣿⡕⢕⣷⢷⢕⢕⢕⢕⢕⣳⣿⣿⣿⣿⣿⣿⣿⣿⣿⣿⣿⣿⣿⣿⣿⣿⣿⣿⣿⣿⣿⣿⣿⣿⠀</a:t>
            </a:r>
            <a:br/>
            <a:r>
              <a:t>⣴⡱⢕⢕⢕⢕⢕⢽⣇⢜⢝⢟⢟⢷⢇⣿⣿⣿⡇⣿⢇⣿⡟⢕⢕⢕⣿⣿⣿⣿⢇⢕⢜⣇⢸⢘⣽⣽⣝⣟⡟⢻⢿⡟⣼⣿⣿⣷⠹⡿⡇⢱⣹⡟⣿⣿⣿⡇⢕⢔⢕⢕⢸⢿⢟⣟⡟⢱⢇⢕⢱⢻⣿⢇⣾⣿⢸⢱⣵⢾⢱⠇⠀⠐⢑⢺⢿⣿⣿⣿⣿⣿⣿⣿⣿⣿⣿⣿⣿⣿⣿⣿⣿⣿⣿⣿⣿⣿⣿⣿⣿⣿⣿⣿⣿⣿⣿⣿⣿⣿⣿⣿⣿⣿⣿⣿⣿⣿⣿⣿⣿⣿⣿⣿⣿⣿⣿⣿⣿⣿⣿⣿⣿⣿⣿⣿⣿⣿⣿⣿⣿⣿⣿⣿⣿⣿⣿⣿⣿⣿⣿⣿⣿⣿⣿⣿⣿⡿⢿⢿⢿⢿⢕⢔⢕⢕⢕⢕⢕⢕⢕⢕⢕⢕⢕⢕⢕⢕⢕⢕⢕⢕⢕⢕⢕⢕⢕⢕⢕⢕⢕⢕⢕⢕⢕⢕⢕⢕⢕⢔⢕⢕⣕⣱⣾⣿⣿⣿⣿⣿⣿⣿⣿⣿⣿⣿⣿⣿⣿⣿⣿⣿⣿⣿⣿⣿⣿⣿⣿⣿⠀</a:t>
            </a:r>
            <a:br/>
            <a:r>
              <a:t>⣿⣿⣷⣕⡕⢕⢕⢜⢿⡕⢕⢕⢷⢕⢕⣿⣿⣿⢕⢸⢸⡟⢕⢕⢕⢕⣿⣿⣿⡟⢕⢕⠉⠁⠜⠁⠜⠍⠉⠙⠅⢝⢇⣇⡜⡻⣿⣿⣷⣝⡕⠜⢿⡇⢿⣿⣿⡇⢕⢕⢕⢕⠕⠛⢝⢝⠙⠛⢕⠱⢎⢕⢻⢕⢹⡇⡇⣜⢕⢕⢀⢕⢇⢄⣑⣱⣾⣿⣿⣿⣿⣿⣿⣿⣿⣿⣿⣿⣿⣿⣿⣿⣿⣿⣿⣿⣿⣿⣿⣿⣿⣿⣿⣿⣿⣿⣿⣿⣿⣿⣿⣿⣿⣿⣿⣿⣿⣿⣿⣿⣿⣿⣿⣿⣿⣿⣿⣿⣿⣿⣿⣿⣿⣿⣿⣿⣿⣿⣿⣿⣿⣿⣿⣿⣿⣿⣿⣿⣿⣿⣿⣿⣿⣿⣿⣿⣿⡇⣾⣷⣷⣷⣷⣕⢕⢕⢕⢕⢕⢕⢕⢕⢕⢕⢕⢕⢕⢕⢕⢕⢕⢕⢕⢕⢕⢕⢕⢕⢕⢕⢕⢕⢕⢕⢕⢕⢕⢕⢕⢕⢱⢵⣿⣿⣿⣿⣿⣿⣿⣿⣿⣿⣿⣿⣿⣿⣿⣿⣿⣿⣿⣿⣿⣿⣿⣿⣿⣿⣿⣿⠀</a:t>
            </a:r>
            <a:br/>
            <a:r>
              <a:t>⣿⣿⣿⣿⢟⡕⢕⠄⢕⣝⡕⢕⢇⢕⢕⣿⣿⣿⢕⢜⡾⢕⢕⢕⢕⢕⢿⡿⣿⢇⢕⢕⢔⢕⢕⠑⢀⠅⠁⠀⢀⠀⠑⢕⣿⣿⣿⣿⣿⣷⣼⣼⣿⣧⢸⡝⢿⣇⢕⠕⠁⠀⠐⠀⢀⢔⢔⢄⢀⠑⢓⢕⢕⢕⢔⢱⡇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⡿⢟⢝⢕⢕⢕⢕⢕⢕⢕⢕⢕⢕⢕⢕⢕⢕⢕⢕⢕⢕⢕⢕⢕⢕⢕⢕⢕⢕⢕⢕⢕⢕⢕⢕⢕⢕⢕⢕⢕⢕⢝⢟⢟⢿⢿⢿⢿⢿⢿⣿⣿⢟⢻⢿⢿⢟⢫⢝⢕⢇⢕⢝⢝⢻⢿⣿⣿⣿⠀</a:t>
            </a:r>
            <a:br/>
            <a:r>
              <a:t>⣿⣿⢟⣵⢏⡕⠀⠐⢸⣿⣿⡇⢔⢔⢔⣿⣿⡟⢕⡇⢇⢕⢕⢕⢕⢕⢹⢕⢹⢕⢕⣼⣿⣿⢱⡵⠅⠀⠀⠀⠑⠁⢕⡕⢬⣿⣿⣿⣿⣿⣿⣿⣿⣿⣿⣿⣿⣯⢕⢕⣔⠑⠀⠀⠁⠀⢕⡕⢕⠀⢑⢕⢕⢕⢕⣾⢕⡇⢕⠺⠇⢜⢌⢱⢸⣿⣿⣿⣿⣿⣿⣿⣿⣿⣿⣿⣿⣿⣿⣿⣿⣿⣿⣿⣿⣿⣿⣿⣿⣿⣿⣿⣿⣿⣿⣿⣿⣿⣿⣿⣿⣿⣿⣿⣿⣿⣿⣿⣿⣿⣿⣿⣿⣿⣿⣿⣿⣿⣿⣿⣿⣿⣿⣿⣿⣿⣿⣿⣿⣿⣿⣿⣿⣿⣿⣿⣿⣿⣿⣿⣿⣿⣿⣿⣿⣿⣿⡏⢿⢟⢕⢕⢕⢕⢕⢕⢕⢕⢕⢕⢕⢕⢕⢕⢕⢕⢕⢕⢕⢕⢕⢕⢕⢕⢕⢕⢕⢕⢕⢕⢕⢕⢕⢕⢕⢕⢕⢕⢕⢕⢕⢕⢕⢕⢕⢜⢟⢿⣷⣷⣷⣷⣷⡕⢕⢕⢕⢕⢕⢕⢕⢕⢔⢕⢜⢕⢕⢝⢟⢿⠀</a:t>
            </a:r>
            <a:br/>
            <a:r>
              <a:t>⢟⣵⣟⢟⢕⠁⠀⠁⢜⣿⣿⡇⢕⢕⢕⣿⣿⡇⢕⢕⢕⢕⢕⢕⢕⢕⢕⢕⢕⢕⢇⣿⣿⡇⢄⢀⢕⢀⠀⢔⠀⢔⢸⣿⣾⣿⣿⣿⣿⣿⣿⣿⣿⣿⣿⣿⣿⣿⡇⠁⠁⠀⠀⢔⢀⢀⣸⣿⢇⣵⡇⢕⢕⡎⢸⣿⢸⣧⢐⢀⣔⢕⢱⣵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⢿⣿⣿⣿⣷⢕⢕⢕⢕⢕⢕⢕⢕⢕⢕⢕⢕⢕⢕⢕⢻⠀</a:t>
            </a:r>
            <a:br/>
            <a:r>
              <a:t>⣾⡿⢏⢕⠑⠀⠀⠀⢕⣿⣿⠕⢕⢕⢱⣿⣿⢇⢸⡇⢕⢕⢕⢕⢕⢕⢕⢕⢷⣧⡕⣿⣿⣿⡕⢕⢕⢕⢕⢕⢕⢕⣼⣿⣿⣿⣿⣿⣿⣿⣿⣿⣿⣿⣿⣿⣿⣿⣇⠄⢕⢕⢔⢕⢕⢱⣿⣿⣿⡿⢕⠕⡼⡕⢸⣿⢸⣿⣕⣱⢇⢇⢕⢸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⢜⢻⣿⣿⢕⢕⢕⢕⢕⢕⢕⢕⢕⢕⢕⢕⢕⢕⢕⣸⠀</a:t>
            </a:r>
            <a:br/>
            <a:r>
              <a:t>⢏⡵⢕⢕⠀⠀⢄⢔⠕⢿⡟⢕⢕⠑⢸⣿⣿⢕⣼⡇⢕⢕⡕⢕⢕⢕⢕⢕⢜⣿⣧⢿⣿⢿⣿⣧⡑⢱⢕⢑⣱⣾⣿⣿⣿⣿⣿⣿⣿⣿⣿⣿⣿⣿⣿⣿⣿⣿⣿⣮⡑⢕⡕⢕⣵⡿⣿⣿⣿⢕⢕⡼⢕⢕⢕⣿⠑⣿⣿⡕⢕⡕⢸⢱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⠀⠑⠘⢇⢕⢕⢕⢕⢕⢕⢕⢕⢕⢕⡕⢕⢕⢕⠕⠀⠀</a:t>
            </a:r>
            <a:br/>
            <a:r>
              <a:t>⣾⢇⢕⠀⠀⠀⠀⠑⠀⢸⢇⢕⢕⡜⣸⣿⡏⢕⣿⡇⢕⢡⡇⢕⢕⢕⢕⢕⢜⣾⣿⡜⣿⣧⣵⣕⣉⣩⣵⣷⣿⣿⣿⣿⣿⣿⣿⣿⣿⣿⣿⣿⣿⣿⣿⣿⣿⣿⣿⣿⣯⣕⣑⣙⢕⢕⣿⣿⢇⢕⢞⢕⡕⡕⢕⣿⠀⠜⢏⢕⢱⢇⢕⢕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⢄⠀⠀⠀⠑⢕⢕⢕⢕⢕⢕⢕⢕⢕⢜⢕⢕⠕⠀⠀⠀</a:t>
            </a:r>
            <a:br/>
            <a:r>
              <a:t>⡏⢕⣱⢀⢄⢔⠀⠀⠀⠘⢕⢕⣵⡇⣿⣿⢇⢕⣿⣷⢕⢪⣷⢕⢕⢕⢕⢕⢕⣿⣿⣧⣻⢏⡷⡻⣻⠿⣿⢽⣿⣿⣿⣿⣿⣿⣿⣿⣿⣿⣿⣿⣿⣿⣿⣿⣿⣿⣿⣿⣿⣿⣾⡻⡫⠝⢿⢇⢱⢇⢕⢑⢕⢕⢕⣿⠀⠀⢕⢕⢕⣼⢕⢕⢸⣿⣿⣿⣿⣿⣿⣿⣿⣿⣿⣿⣿⣿⣿⣿⣿⣿⣿⣿⣿⣿⣿⣿⣿⣿⣿⣿⣿⣿⣿⣿⣿⣿⣿⣿⣿⣿⣿⣿⣿⣿⣿⣿⢝⢝⢝⢟⢟⣿⣿⣿⣿⣿⣿⣿⣿⣿⣿⣿⣿⣿⣿⣿⣿⣿⣿⣿⣿⣿⣿⣿⣿⣿⣿⣿⢏⢕⢕⢕⢕⢕⢕⢕⢕⢕⢕⢕⢕⢕⢕⢕⢕⢕⢕⢕⢕⢕⢕⢕⢕⢕⢕⢕⢕⢕⢕⢕⢕⢕⢕⢕⢕⢕⢕⢕⢕⢕⢕⢕⢕⢕⢕⢕⢕⢕⢕⢕⢕⢕⢕⢕⢕⢕⢕⢕⢕⢔⢄⢀⢀⠀⠕⢕⢕⢕⢕⢕⢕⢅⢕⢕⠔⠀⢐⢐⠀</a:t>
            </a:r>
            <a:br/>
            <a:r>
              <a:t>⡑⣱⣿⣧⣕⣕⡔⢔⣄⢀⢕⣼⣿⢕⣿⡟⢕⢕⣿⣿⡕⢜⢿⡕⢕⢕⢕⢕⢕⢹⣿⣿⣿⣿⣿⣿⣿⣿⣿⣿⣿⣿⣿⣿⣿⣿⣿⣿⣿⣿⣿⣿⣿⣼⣿⣿⣿⣿⣿⣿⣿⣿⣓⡮⣛⢝⢕⣵⢕⢕⢕⢸⢕⢕⢕⠸⢔⠀⢅⢕⢕⠕⠕⢕⣸⣿⣿⣿⣿⣿⣿⣿⣿⣿⣿⣿⣿⣿⣿⣿⣿⣿⣿⣿⣿⣿⣿⣿⣿⣿⣿⣿⣿⣿⣿⣿⣿⣿⣿⣿⢿⢿⢟⢟⢝⢝⢕⢕⢕⢕⢕⢕⢕⢕⢕⢕⢕⢕⢕⢜⢝⢝⢝⢝⢝⢝⢝⢝⢟⢟⢟⢟⢟⢟⢟⢟⢻⢿⢿⢏⢞⢷⢕⣕⢕⢕⢕⢕⢕⢕⢕⢕⢕⢕⢕⢕⢕⢕⢕⢕⢕⢕⢕⢕⢕⢕⢕⢕⢕⢕⢕⢕⢕⢕⢕⢕⢕⢕⢕⢕⢕⢕⢕⢕⢕⢕⢕⢕⢕⢕⢕⢕⢕⢕⢕⢕⣕⣕⣕⣵⣕⢕⢕⢕⢕⠕⠀⠀⢁⠑⠑⢕⢕⢕⡕⢕⢕⢜⢝⢕⠀</a:t>
            </a:r>
            <a:br/>
            <a:r>
              <a:t>⢱⣿⣿⣿⣿⣿⣿⣿⡟⢕⣸⣿⡟⢜⣿⢇⢕⢕⢻⣿⡇⢕⢘⣧⢕⢕⢕⢕⢕⢜⣿⣿⣿⣿⣿⣿⣿⣿⣿⣿⣿⣿⣿⣿⣿⣿⣿⣿⣿⣿⣿⣿⣿⣿⣿⣿⣿⣿⣿⣿⣿⣿⣿⣏⣴⣵⣿⢇⢕⢕⢕⣷⢕⢱⢕⢔⢕⢔⢕⢕⠁⢀⠀⢜⣿⡇⣿⣿⣿⣿⣿⣿⣿⣿⣿⣿⣿⣿⣿⣿⣿⣿⣿⣿⣿⣿⣿⣿⣿⣿⣿⣿⢿⢿⢟⢟⢝⢝⢕⢕⢕⢕⢕⢕⢕⢕⢕⢕⢕⢕⢕⢕⢕⢕⢕⢕⢕⢕⢕⢕⢕⢕⢕⢕⢕⢕⢕⢕⢕⢕⢕⢕⢕⢕⢕⢕⢕⢕⢕⢕⢕⢕⢕⢕⢕⢕⢕⢕⢕⢔⢕⢕⢕⢕⢕⢕⢕⠕⢕⢕⢕⢕⢕⢕⢕⢕⢕⢕⢕⢕⢕⢕⢕⢕⢕⢕⢕⢕⢕⣕⣕⣕⣵⣵⣵⣵⣵⣥⡇⢕⢞⢞⢟⢟⢟⢟⢟⢟⢝⢝⢕⢕⢕⢕⢕⠀⠀⠀⠁⠀⠀⠀⠕⢕⢕⢕⢕⠀⠕⢕⠀</a:t>
            </a:r>
            <a:br/>
            <a:r>
              <a:t>⣿⣿⣿⣿⣿⣿⣿⣿⢇⢱⣿⣿⡇⢕⢞⢕⢕⢕⢼⣿⣧⢕⢕⢹⡇⢕⢕⢕⢕⢕⢌⣿⣿⣿⣿⣿⣿⣿⣿⣿⣿⣿⣿⣿⣿⣿⣿⣿⣿⣿⣿⣿⣿⣿⣿⣿⣿⣿⣿⣿⣿⣿⣿⣿⣿⢟⢕⢕⢕⢕⢰⣿⢕⢸⢕⢕⢕⢕⢕⢕⢇⢔⢔⢕⢜⡇⣿⣿⣿⣿⣿⣿⣿⣿⣿⣿⣿⣿⣿⣿⣿⣿⣿⡿⢿⢟⢇⢕⢕⢕⢕⢕⢕⢕⢕⢕⢕⢕⢕⢕⢕⢕⢕⢕⢕⢕⢕⢕⢕⢕⢕⢕⢕⢕⢕⢕⢕⢕⢕⢕⢕⢕⢕⢕⢕⢕⢕⢕⢕⢕⢕⢕⢕⢕⢕⢕⢕⢕⢕⢕⢕⢕⢕⢕⢕⢕⢕⢕⠀⢕⢕⢕⢕⢕⢕⢕⢕⠀⢕⢕⢕⢕⢕⢕⢕⢕⢕⢝⢝⢝⢝⢝⢝⢝⢝⢝⢝⢝⢝⢕⢕⢕⢕⢕⢕⢕⢕⢕⢕⢕⢕⢕⢕⢕⢕⢕⢕⢕⢕⢕⢕⢕⢕⢕⠕⠀⠀⠀⠀⠀⠀⠀⠀⠁⠕⢕⢕⢔⠀⢕⠀</a:t>
            </a:r>
            <a:br/>
            <a:r>
              <a:t>⣿⣿⣿⣿⣿⣿⣿⡟⢕⣾⣿⣿⢇⢕⢕⢕⢕⢕⢨⣿⣿⢕⢕⢜⢿⡕⢕⢕⢕⢕⢕⢜⢻⣿⣿⣿⣿⣿⣿⣿⣿⣿⣿⣿⣿⣿⣿⣿⣿⣿⣿⢿⣿⡿⣿⣿⣿⣿⣿⣿⣿⣿⣿⣿⡷⢇⢕⢕⢕⢕⢸⢇⢕⢕⢕⢕⢕⢕⢀⢱⣾⡇⠇⠑⠑⠁⠁⢜⣿⣿⣿⣿⣿⣿⣿⡿⢿⢟⢟⢏⢝⢕⢕⢕⢕⢕⢕⢕⢕⢕⢕⢕⢕⢕⢕⢕⢕⢕⢕⢕⢕⢕⢕⢕⢕⢕⢕⢕⢕⢕⢕⢕⢕⢕⢕⢕⢕⢕⢕⢕⢕⢕⢕⢕⢕⢕⢕⢕⢕⢕⢕⢕⢕⢕⢕⢕⢕⢕⢕⢕⢕⢕⢕⢕⢕⢕⢕⠑⠀⢕⢕⢕⢕⢕⢕⢕⠀⠀⢕⢕⢕⢕⢕⢕⢕⢕⢕⢕⢕⢕⢕⢕⢕⢕⢕⢕⢕⢕⢕⢕⢕⢕⢕⢕⢕⢕⢕⢕⢕⢕⢕⢕⢕⢕⢕⢕⢕⢕⢕⢕⢕⢕⢕⢕⠀⠀⠀⠀⠀⠀⠀⠀⠀⠀⠀⠀⠑⢕⠀⠀⠀</a:t>
            </a:r>
            <a:br/>
            <a:r>
              <a:t>⣿⣿⣿⣿⣿⣿⣿⢣⣸⣿⣿⣿⢕⢕⢕⢕⢕⢕⢕⢿⣿⡕⢕⢕⢜⢿⡕⢕⢕⢕⢕⢕⢕⢝⢿⣿⣿⣿⣿⣿⣿⣿⣿⣿⣿⣿⣿⣿⣕⢕⢕⢕⣱⣾⣿⣿⣿⣿⣿⣿⣿⣿⡿⢏⢕⢕⢕⢕⢕⢕⢕⢕⢕⢕⢕⢕⢕⢕⢕⠸⠙⠁⠀⠀⠀⠀⠀⢀⢝⢝⢕⢕⢜⢕⢕⢕⢕⢕⢕⢕⢕⢕⢕⢕⢕⢕⢕⢕⢕⢕⢕⢕⢕⢕⢕⢕⢕⢕⢕⢕⢕⢕⢕⢕⢕⢕⢕⢕⢕⢕⢕⢕⢕⢕⢕⢕⢕⢕⢕⢕⢕⢕⢕⢕⢕⢕⢕⢕⢕⢕⢕⢕⢕⢕⢕⢕⢕⢕⢕⢕⢕⢕⢕⢕⢕⢕⢕⠀⢀⢕⢕⢕⢕⢕⢕⢕⠀⠀⢕⢕⢕⠀⢕⢕⢕⢕⢕⢕⢕⢕⢕⢕⢕⢕⢕⢕⢕⢕⢕⢕⢕⢕⢕⢕⢕⢕⢕⢕⢕⢕⢕⢕⢕⢕⢕⢕⢕⢕⢕⢕⢕⢕⢕⢕⠀⢀⢀⢄⠀⠀⠀⠀⢀⠀⠀⠀⠀⠀⠐⠀⠀</a:t>
            </a:r>
            <a:br/>
            <a:r>
              <a:t>⣿⣿⣿⣿⣿⣿⡏⣳⣿⣿⣿⢇⢕⢕⢕⢕⢕⢕⢕⢜⢿⣷⢕⢕⢕⢜⢻⣇⢕⢕⢕⢕⢕⢕⢕⢜⢟⢿⣿⣿⣿⣿⣿⣿⣿⣿⣿⣿⣿⣿⣿⣿⣿⣿⣿⣿⣿⣿⣿⡿⢟⢝⢕⠑⢕⢕⢕⢕⢕⢕⢕⢕⢕⢁⢕⢕⢕⠁⢕⠀⠀⠀⠀⠀⠀⠀⠀⠀⢱⣅⠀⠕⠑⢔⢕⢕⢕⢕⢕⢕⢕⢕⢕⢕⢕⢕⢕⢕⢕⢕⢕⢕⢕⢕⢕⢕⢕⢕⢕⢕⢕⢕⢕⢕⢕⢕⢕⢕⢕⢕⢕⢕⢕⢕⢕⢕⢕⢕⢕⢕⢕⢕⢕⢕⢕⢕⢕⢕⢕⢕⢕⢕⢕⢕⢕⢕⢕⢕⢕⢕⠁⢕⢕⢕⢕⢕⢕⠀⢕⢕⢕⢕⢕⢕⢕⢕⠀⠀⢕⢕⢕⠀⠕⢕⢄⢕⢕⢕⢕⢕⢕⢕⢕⢕⢕⢕⢕⢕⢕⢕⢕⢕⢕⢕⢕⢕⢕⢕⢕⢕⢕⢕⢕⢕⢕⢕⢕⢕⢕⢕⢕⢕⢕⠕⠀⠁⢕⢕⢕⠔⠀⠀⠑⢄⠀⠑⢕⢕⢔⢀⠀</a:t>
            </a:r>
            <a:br/>
            <a:r>
              <a:t>⣿⣿⣿⣿⣿⡿⣱⣿⣿⣿⢏⢕⢕⢕⢕⢕⢕⢕⢕⢕⢜⢿⣧⢕⢕⢕⢕⢜⢣⡕⢕⢕⢕⢕⢕⢕⢕⢕⢜⢝⢻⢿⣿⣿⣿⣿⣿⣿⣿⣿⣿⣿⣿⣿⣿⡿⢟⢏⢕⢕⢕⢕⢕⢄⢕⢕⢕⢕⢕⢕⢕⢕⢕⠑⢕⢕⠕⠀⠕⢀⠀⠀⠀⠀⠀⠀⠀⠀⢅⠈⠁⠀⢕⢕⢕⢕⢕⢕⢕⢕⢕⢕⢕⢕⢕⢕⢕⢕⢕⢕⢕⢕⢕⢕⢕⢕⢕⢕⢕⢕⢕⢕⢕⢕⢕⢕⢕⢕⢕⢕⢕⢕⢕⢕⢕⢕⢕⢕⢕⢕⢕⢕⢕⢕⢕⢕⢕⢕⢕⢕⢕⢕⢕⢕⢕⢕⢕⢕⢕⢕⢔⢕⢕⢕⢕⢕⢕⢀⢕⢕⢕⢕⢕⢕⢕⢕⠀⠀⠑⢕⢕⠀⢕⢕⢕⠑⢕⢕⢕⢕⢕⠑⢕⢕⢕⢕⢕⢕⢕⢕⢕⢕⢕⢕⢕⢕⢕⢕⢕⢕⢕⢑⢕⢕⢕⢕⢕⢕⢕⢕⢕⢕⢕⢄⢀⠀⠀⠀⠁⠁⠀⠀⠀⢕⢄⠀⠀⠁⠁⠀⠀</a:t>
            </a:r>
            <a:br/>
            <a:r>
              <a:t>⣿⣿⣿⣿⣿⢣⣿⣿⣿⢇⢕⢕⢕⢕⢕⢕⢕⢕⢕⢕⢕⢕⠹⣧⢕⢕⢕⢕⢕⢜⢣⢕⢕⢕⢕⢕⢕⢕⢕⢕⢕⢕⢜⢝⢟⢿⣿⣿⣿⣿⣿⡿⢟⢏⢕⢕⢕⢕⢕⢕⢕⢕⢕⢕⢕⢕⢕⢕⢕⢕⢕⢕⢕⢔⢔⢕⠀⢄⢄⢅⠀⢀⢀⠀⠀⠀⠀⠀⠀⢕⠀⢕⢕⢕⢕⢕⢕⢕⢕⢕⢕⢕⢕⢕⢕⢕⢕⢕⢕⢕⢕⢕⢕⢕⢕⢕⢕⢕⢕⢕⢕⢕⢕⢕⢕⢕⢕⢕⢕⢕⢕⢕⢕⢕⢕⢕⢕⢕⢕⢕⢕⢕⢕⢕⢕⢕⢕⢕⢕⢕⢕⢕⢕⢕⢕⢕⢕⢕⢕⢕⢕⢕⠀⢕⢕⢕⠑⢕⢕⢕⢕⠁⢕⢕⢕⢕⠀⠀⠀⢕⠀⠀⢕⢕⢕⢕⠕⢕⢕⢕⠁⢄⢕⢕⢕⢕⢕⢕⢕⢕⢕⢕⢕⢕⢕⢕⢕⢕⢕⢕⢕⢕⠑⢕⢕⢕⢕⢕⢕⢕⢕⢕⢕⢕⢕⢕⢕⢕⢔⢔⢔⠀⠀⠕⢕⢔⢄⢄⢔⢔⠀</a:t>
            </a:r>
            <a:br/>
            <a:r>
              <a:t>⣿⣿⣿⣿⢣⣿⣿⡿⢕⢕⢕⢕⢕⢕⢕⢕⢕⢕⢕⢕⢕⢕⢕⢌⢧⡕⢕⢕⢕⢕⢕⢕⢕⢕⢕⢕⢕⢕⢕⢕⢕⢕⢕⢕⢕⢕⢕⢝⢝⢝⢕⢕⢕⢕⢕⢕⢕⢕⢕⢕⢕⢕⢅⢕⢕⢕⢕⢕⢕⢕⢕⢕⢕⢕⠁⢕⢄⢕⢕⢕⢕⢕⢔⢔⢄⢀⠀⠀⠀⠀⢕⢕⢕⢕⢕⢕⢕⢕⢕⢕⢕⢕⢕⢕⢕⢕⢕⢕⢔⢕⢕⢕⢕⢕⢕⢕⢕⢕⢕⢕⢕⢕⢕⢕⢕⢕⢕⢕⢕⢕⢕⢕⢕⢕⢕⢕⢕⢕⢕⢕⢕⢕⢕⢕⢕⢕⢕⢕⢕⢕⢕⢕⢕⢕⢕⢕⠑⠑⢕⢕⠕⢕⠀⢕⢕⢕⢄⢕⢕⢕⢕⢔⠑⢕⢕⢕⠀⠀⠀⢕⠀⢄⢕⢕⢕⠕⠀⠑⠑⠁⠀⢁⢁⢄⢅⢕⢕⢕⢕⢕⢕⠑⢕⢕⢕⢕⢕⢕⢕⢕⢕⢕⠄⠕⢕⠁⢕⢕⢕⢕⢕⢕⢕⢕⢕⢕⢕⢕⢕⢕⠕⢕⠀⠀⢕⢕⢕⢕⢕⢕⠀</a:t>
            </a:r>
            <a:br/>
            <a:r>
              <a:t>⣿⣿⣿⢣⣿⣿⢟⢕⢕⢕⢕⢕⢕⢕⢕⢕⢕⢕⢕⢕⢕⢕⡱⢵⡜⢳⡕⢕⢕⢕⢕⠕⠑⢁⢕⢕⢕⢕⢕⢕⢕⢕⢕⢕⢕⢕⡕⣵⢕⢕⢕⢕⢕⢕⢕⢕⢕⢕⢕⢕⢕⢕⢕⢕⢕⢕⢕⢕⢕⢕⢅⢕⢕⢕⢔⢕⢕⢕⢕⢕⢕⢕⢕⢕⢕⢕⢕⢀⠀⠀⠑⠕⠁⠁⠕⢕⢕⢕⢕⢕⢕⢕⢕⢕⢕⢕⢕⢕⢕⢕⢕⢕⢕⢕⢕⢕⢕⢕⢕⢕⢕⢕⢕⢕⢕⢕⢕⢕⢕⢕⢕⢕⢕⢕⢕⢕⢕⢕⢕⢕⢕⢕⢕⢕⢕⢕⢕⢕⢕⢕⢕⢕⢕⢕⢕⢕⠀⢄⢕⠕⠀⢕⠀⢕⠕⢕⢰⣦⣇⡕⢕⢕⢄⢕⢕⢕⢀⠀⠀⠑⠀⢕⢕⢕⢕⢔⢔⢀⠁⢄⢕⢕⢕⢕⢕⢕⢕⢕⢕⢕⢕⢕⢀⠑⢕⢕⢕⢕⢕⢕⢕⢕⢔⠀⠕⠀⢕⢕⢕⢕⢕⢕⢕⢕⢕⢕⢕⢕⢕⢕⢔⢕⢔⠀⠕⢕⢕⢕⢕⢕⠀</a:t>
            </a:r>
            <a:br/>
            <a:r>
              <a:t>⣿⣿⢣⣿⣿⢏⢕⢕⢕⢕⢕⢕⢕⢕⢕⢕⢕⢕⢕⢕⢕⢱⣹⡜⣿⣧⡜⢕⢕⠑⠁⠀⢄⢕⢕⢕⢕⢕⢕⣱⣥⣷⣷⣷⣷⣾⣿⣿⢕⢕⢕⢕⢕⢕⢕⢕⢕⢕⢕⢕⢕⢕⢕⢕⢕⢕⢕⢕⢕⢱⡜⢕⢕⢕⠕⢕⢕⢕⢕⢕⢕⢕⢕⢕⢕⢕⢕⢕⠀⠀⠀⠀⠀⠀⠀⢕⢕⢕⢕⢕⢕⢕⢕⢕⢕⢕⢕⢕⢕⢕⢕⢕⢕⢕⢕⢕⢕⢕⢕⢕⢕⢕⢕⢕⢕⢕⢕⢕⢕⢕⢕⢕⢕⢕⢕⢕⢕⢕⢕⢕⢕⢕⢕⢕⢕⢕⢕⢕⢕⢕⢕⢕⢕⢕⢕⢕⠀⠐⢕⠀⠀⢕⠀⠀⠀⠁⢈⢙⠙⠙⠑⠑⠕⢀⠑⢕⢕⠀⠀⠀⠀⢕⢕⢕⡸⣆⡇⢁⠀⢕⢕⢕⢕⢕⢕⢕⢕⢕⢕⢕⢕⢕⢕⢔⢀⠑⠕⢕⢕⢕⢕⢕⢕⢕⢀⠀⢕⢕⢕⢕⢕⢕⢕⠕⢕⢕⢕⢕⢕⢕⢕⢕⢕⢄⠀⢕⢕⢕⢕⢕⠀</a:t>
            </a:r>
            <a:br/>
            <a:r>
              <a:t>⣿⣣⣿⣿⢏⢕⢕⢕⢕⢕⢕⢕⢕⢕⢕⢕⢕⢕⢕⢕⢕⢡⢿⡇⢿⣿⣿⢕⢑⢕⢀⠀⢕⢕⢕⢕⢕⢕⣼⣿⣿⣿⣿⣿⣿⣿⡿⡇⠀⠁⠕⢕⢕⢕⢕⢕⢕⢕⢕⢕⢕⢕⢑⢕⢕⢕⢕⢕⢱⣿⡇⢕⢕⢕⢕⠀⢕⢑⠕⠕⢕⢕⢕⢕⠕⠕⠑⠁⠀⠀⠀⠀⠀⠀⠀⠕⢕⢕⢕⢕⢕⢕⢕⢕⢕⢕⢕⢕⢕⢕⢕⢕⢕⢕⢕⢕⢕⢕⢕⢕⢕⢕⢕⢕⢕⢕⢕⢕⢕⢕⢕⢕⢕⢕⢕⢕⢕⢕⢕⢕⢕⢕⢕⢕⢕⢕⢕⢕⢕⢕⢕⢕⢕⢕⢕⢑⠀⠀⢕⠀⠀⠁⠀⠔⢅⠀⣿⡿⢿⢷⠷⢧⡕⠁⠀⠑⢕⠀⠀⠀⠀⢑⣥⣕⣅⢁⢈⢁⢁⠑⢕⢕⢕⢕⢕⢕⢕⢕⢕⢕⢕⢕⢕⢕⢕⢔⠀⠀⠑⢕⢕⢕⢕⢕⢕⢔⢕⢕⢕⢕⢕⢕⠑⢔⢕⢕⢕⢕⢕⢕⢕⢕⢕⢕⢀⠑⢕⢕⢕⢕⠀</a:t>
            </a:r>
            <a:br/>
            <a:r>
              <a:t>⣱⣿⣿⢇⢕⢕⢕⢕⢕⢕⢕⢕⢕⢕⢕⢕⢕⢕⢕⢕⢕⢜⣿⡇⢸⣿⣿⣇⢕⠀⠁⠐⠀⢕⢕⢕⢕⣰⣿⣿⣿⣿⣿⣿⣿⣿⣿⣕⢀⠀⠀⠀⠑⠕⢕⢕⢕⢕⢕⢕⢕⢕⠑⠕⢕⢕⢕⢕⢕⢻⡇⢕⢕⢕⢀⢔⢕⠁⠀⠀⠀⠀⠀⠀⠀⠀⠀⣠⠔⠀⠀⠀⠀⠀⠀⠀⠀⢕⢕⢕⢕⢕⢕⢕⢕⢕⢕⢕⢕⢕⢕⢕⢕⢕⢕⢕⢕⢕⢕⢕⢕⢕⢕⢕⢕⢕⢕⢕⢕⢕⢕⢕⢕⢕⢕⢕⢕⢕⢕⢕⢕⢕⢕⢕⢕⢕⢕⢕⢕⢕⢕⢕⢕⢕⢕⢁⠀⠀⢕⠀⠀⠀⠀⢱⡕⠀⠁⠙⠟⠟⠷⢷⣮⣕⡄⠀⠑⢄⠀⠀⠀⢱⣿⣿⢿⢟⢟⢟⢟⢇⠑⢕⢁⠕⢕⢕⢁⠕⢄⠑⢕⢕⢕⢕⢕⢕⢕⢄⠀⠀⠁⠑⢕⢕⢕⢕⢕⠀⠁⠑⠕⠁⠀⢑⢕⢕⢕⢕⢕⢕⢕⢕⢕⢕⢕⠀⢕⢕⢕⢕⠀</a:t>
            </a:r>
            <a:br/>
            <a:r>
              <a:t>⢿⢟⢕⢕⢕⢕⢕⢕⢕⢕⢕⢕⢕⢕⢕⢕⢕⢕⢕⢕⢕⢕⢿⡿⢕⢻⣿⡿⡕⢄⠀⠀⠀⠁⢕⢕⢱⣿⣿⣿⣿⣿⣿⣿⣿⣿⣿⣿⢕⢔⠀⠀⠀⠀⠀⠑⢕⢕⢕⢕⢕⢕⠀⠕⠁⢕⢕⢕⢕⠟⠑⠅⠁⠑⠕⠕⠀⠀⠀⠀⠀⠀⠀⠀⠀⢀⢔⡱⠔⠀⠀⠀⠀⠀⠀⠀⢄⢕⢕⢕⢕⢕⢕⢕⢕⢕⢕⢕⢕⢕⢕⢕⢕⢕⢕⢕⢕⢕⢕⢕⢕⢕⢕⢕⢕⢕⢕⢕⢕⢕⢕⢕⢕⢕⢕⢕⢕⢕⢕⢕⢕⢕⢕⢕⢕⢕⢕⢕⢕⢕⢕⢕⢕⢕⢄⢕⠀⠀⢕⠀⠀⠀⢀⡕⠐⠀⠄⠔⠐⢀⠀⠀⠈⢻⣷⡔⠀⠁⢀⠀⠀⢸⣿⣷⣾⣿⡿⠟⠟⠟⠇⠅⢕⠀⠑⢕⢕⢔⢁⠑⢀⠑⢕⢕⢕⢕⢕⢕⢕⢄⠀⠀⠀⠁⠁⠑⠑⠀⠀⠀⠀⢀⢄⢕⢕⢕⢕⢕⢕⢕⢕⢕⢕⢕⢕⢕⠕⢕⢕⢕⠀</a:t>
            </a:r>
            <a:br/>
            <a:r>
              <a:t>⢕⢕⢕⢕⢕⢕⢕⢕⢕⢔⢕⢕⢕⢕⢕⢕⢕⢕⢕⢕⢕⢕⢕⢔⢕⢜⢟⢕⢕⢕⠀⠀⠀⠀⠑⢕⣿⣿⣿⣿⣿⣿⣿⣿⣿⣿⣿⣿⣇⡕⢕⠀⠀⠀⠀⠀⠀⠑⢑⢕⢕⢕⢄⢀⢐⢁⠑⠑⠁⠀⢕⢕⠑⠀⠔⠁⢔⠀⠀⠀⠀⠀⠀⢀⣁⣜⡝⠃⠀⠀⠀⠀⠀⠀⠀⠀⠀⢕⢕⢕⢕⢕⢕⢕⢕⢕⢕⢕⢕⢕⢕⢕⢕⢕⢕⢕⢕⢕⢕⢕⢕⢕⢕⢕⢕⢕⢕⢕⢕⢕⢕⢕⢕⢕⢕⢕⢕⢕⢕⢕⢕⢕⢕⢕⢕⢕⢕⢕⢕⢕⢕⢕⢕⢕⢅⢔⠐⠀⠀⠀⠀⠀⠕⠁⠀⢄⢱⣵⢇⠀⠀⠀⠀⢔⢹⣷⡄⠀⠁⠀⠀⢹⣿⣿⣿⠍⠀⢀⠀⠀⢀⢀⠀⠕⠀⠁⠕⢕⢕⢔⢀⠀⠄⢁⠑⠅⢑⠕⢕⢕⢕⢄⠀⠀⠀⠄⢄⠀⠀⠀⠀⢕⢕⢕⢕⢕⢕⢕⢕⢕⢕⢕⢕⢕⢕⢕⢔⢕⢕⢕⠀</a:t>
            </a:r>
            <a:br/>
            <a:r>
              <a:t>⢕⢕⢕⢕⢕⢕⢕⢕⢕⢕⢕⢕⢕⢕⢕⢕⢕⢕⢕⢕⢕⢕⢕⢕⢕⢕⢕⢕⢕⢕⢕⠀⠀⠀⠀⠁⢫⣿⣿⣿⣿⣿⣿⣿⣿⣿⣿⣿⣿⣷⣕⢄⠀⠀⠀⠀⠀⠀⠁⢕⢕⢕⢕⢕⢕⠁⠐⢔⢀⠀⠀⠀⠕⠕⠀⠀⢕⢀⠀⠀⠀⠀⠀⠔⠕⠑⠀⠀⠀⠀⠀⠀⠀⠀⠀⢔⢕⢕⢕⢕⢕⢕⢕⢕⢕⢕⢕⢕⢕⢕⢕⢕⢕⢕⢕⢕⢕⢕⢕⢕⢕⢕⢕⢕⢕⢕⢕⢕⢕⢕⢕⢕⢕⢕⢕⢕⢕⢕⢕⢕⢕⢕⢕⢕⢕⢕⢕⢕⢕⢕⢕⢕⢕⢕⢕⠕⠀⠀⠀⠀⠀⠀⢱⢄⠀⢕⡕⠀⢀⢀⢄⠀⢀⣿⣿⣿⣧⠀⠀⢄⠀⢸⣿⣿⣇⣴⣵⢷⣷⢇⠀⠀⠀⠀⠁⢔⢀⠁⠑⢕⢕⢕⢄⠀⠁⠔⢄⢀⢁⢀⢀⢅⢅⢄⠀⠑⢀⠀⠀⠀⢕⢕⢕⢕⢕⢕⢕⢕⢕⢕⢕⢕⢕⢕⢕⢕⢕⢕⢕⢕⠀</a:t>
            </a:r>
            <a:br/>
            <a:r>
              <a:t>⣷⣱⣵⣿⣿⣿⣿⣿⣿⣿⣿⣿⣿⣿⣿⣿⣵⣵⣵⡕⢕⢕⢜⣿⣿⣕⢱⡘⣿⣵⣵⡕⢀⢀⠀⢀⠁⢹⣟⣟⣿⢿⣿⣿⣿⣿⣿⣿⣿⣿⣟⣕⠀⠀⠀⠀⠀⠀⠀⠑⢕⢕⢕⢕⢕⠀⠀⠕⠁⠀⠀⠀⠀⠀⠀⠀⠀⠑⠀⠀⠀⠀⠀⠀⠀⠀⠀⠀⠀⠀⠀⠀⠀⢀⢄⢕⢕⢕⢕⢕⢕⢕⢕⢕⢕⢕⢕⢕⢕⢕⢕⢕⢕⢕⢕⢕⢕⢕⢕⢕⢕⢕⢕⢕⢕⢕⢕⢕⢕⢕⢕⢕⢕⢕⢕⢕⢕⢕⢕⢕⢕⢕⢕⢕⢕⢕⢕⢕⢕⢕⢕⢕⢕⢕⢕⠀⠀⠀⠀⠀⠀⠀⢜⣿⣆⣸⣿⡄⢜⢟⢜⢀⣼⣿⣿⣿⣟⠀⢄⡇⠀⣸⣿⣿⣿⣿⣿⢀⢔⢄⠀⠀⢐⠀⠀⣕⣕⢔⠀⠀⠁⠑⢕⢕⢔⢀⠀⠁⠑⠕⠁⠑⠁⠑⠀⠀⠀⠁⠑⠕⢕⢕⢕⢕⢕⢕⢕⢕⢕⢕⢕⢕⢕⢕⢕⢕⢕⢕⢕⢕⠀</a:t>
            </a:r>
            <a:br/>
            <a:r>
              <a:t>⣿⣿⣿⣿⣿⣿⣿⣿⣿⣿⣿⣿⣿⣿⣿⣿⣿⣿⣿⣿⣃⢵⠅⢹⣿⣿⣏⣷⣜⢿⣿⣿⣕⢕⢕⢕⢕⢕⢹⣿⣿⣿⣿⣿⣿⣿⣿⣿⣿⣿⣿⡏⢔⠀⠀⠀⢀⠀⠀⠀⠑⢕⢕⢕⢕⢕⢄⠀⠀⠀⠀⠀⠀⠀⠀⠀⠀⠀⠁⠀⠀⠀⠀⠀⠀⠀⢠⢀⠀⢀⢀⢕⢕⢕⢕⢕⢕⢕⢕⢕⢕⢕⢕⢕⢕⢕⢕⢕⢕⢕⢕⢕⢕⢕⢕⢕⢕⢕⢕⢕⢕⢕⢕⢕⢕⢕⢕⢕⢕⢕⢕⢕⢕⢕⢕⢕⢕⢕⢕⢕⢕⢕⢕⢕⢕⢕⢕⢕⢕⢕⢕⢕⢕⠕⠀⠀⠀⠀⠀⠀⠀⠀⢀⢹⠿⢟⢻⣿⣷⣵⣶⣿⣿⣿⣿⣿⢟⠀⣸⣧⣴⣿⣿⣿⣿⣿⣿⣧⡅⢌⢿⢕⠕⢀⣵⣿⣿⠇⢀⣰⣔⡀⠀⠁⠁⠀⠀⠀⠀⠀⠀⠀⠀⠀⠀⠀⠀⠀⠀⠀⠀⠀⠁⢁⢅⢕⢕⢕⢕⢕⢕⢕⢕⢕⢕⢕⢕⢕⢕⢕⠀</a:t>
            </a:r>
            <a:br/>
            <a:r>
              <a:t>⣿⣿⣿⣿⣿⣿⣿⣿⣿⣿⣿⣿⣿⣿⣿⣿⣿⣿⣿⣿⣿⣿⣶⣵⢻⣿⣿⡞⣿⣿⣿⡻⣿⣇⢕⢕⢕⢕⢕⢹⣿⣿⣿⣿⣿⣿⣿⣿⣿⣿⣿⡇⢕⠄⢀⢔⠁⠀⠀⠀⠀⢕⢕⠕⠁⠑⠕⠀⠀⢄⢀⠀⠀⢀⠀⠀⠀⠀⠀⠐⠀⠀⠀⠀⠀⠑⢸⢕⢕⢕⢕⢕⢕⢕⢕⢕⢕⢕⢕⢕⢕⢕⢕⢕⢕⢕⢕⢕⢕⢕⢕⢕⢕⢕⢕⢕⢕⢕⢕⢕⢕⢕⢕⢕⢕⢕⢕⢕⢕⢕⢕⢕⢕⢕⢕⢕⢕⢕⢕⢕⢕⢕⢕⢕⢕⢕⢕⢕⢕⢕⢕⢕⢅⢄⢄⢄⢔⢕⢆⠀⠀⠀⠁⢱⢕⢕⢕⢕⢜⢍⣹⣿⣿⣿⣯⣥⣴⣾⣿⣿⣿⣿⣿⣿⣿⣿⣿⣿⣿⣷⣵⣵⣷⣿⣿⣿⣷⣶⣿⣿⣿⣿⣷⣴⣄⢀⠀⠀⠀⠀⠑⠕⢔⢔⢄⢄⢔⢔⢔⢔⢔⢔⢕⢕⢕⢕⠀⢕⢕⢕⢕⢕⢕⢕⢕⢕⢕⢕⢕⢕⠀</a:t>
            </a:r>
            <a:br/>
            <a:r>
              <a:t>⣿⣿⣿⣿⣿⣿⣿⣿⣿⣿⣿⣿⣿⣿⣿⣿⣿⣿⣿⣿⣿⣿⣿⣿⣎⢿⣿⣷⣻⣿⣿⣷⡽⣿⣧⢕⢕⢕⢕⢕⢙⣿⣿⣿⣿⣿⣿⣿⣿⣿⣿⢕⢕⢄⢕⠁⠀⠀⠀⠀⠀⠀⢕⠁⠀⠀⠀⠀⠕⠑⠁⠀⠀⢕⠀⠀⠀⠀⠀⠀⠀⠀⠀⠀⠀⠀⢸⢕⢕⢕⢕⢕⢕⢕⢕⢕⢕⢕⢕⢕⢕⢕⢕⢕⢕⢕⢕⢕⢕⢕⢕⢕⢕⢕⢕⢕⢕⢕⢕⢕⢕⢕⢕⢕⢕⢕⢕⢕⢕⢕⢕⢕⢕⢕⢕⢕⢕⢕⢕⢕⢕⢕⢕⢕⢕⢕⢕⢕⢕⢕⢕⢕⢕⢕⢕⢕⢕⣥⣵⣔⠀⠀⠀⠑⢕⢕⢕⢕⢕⢕⢌⣺⣿⣿⣿⣿⣿⣿⣿⣿⣿⣿⣿⣿⣿⣿⣿⣿⡻⢫⢝⢝⢟⢟⢝⢕⢝⢿⡻⣿⣿⣿⣿⣿⣿⢇⠀⠀⢄⢄⢄⢄⢀⢅⢕⢕⢕⢕⢕⢕⢕⢕⢕⢕⢕⢕⠀⢕⢕⢕⢕⢕⢕⢕⢕⢕⠕⢕⢕⢕⠀</a:t>
            </a:r>
            <a:br/>
            <a:r>
              <a:t>⣿⣿⣿⣿⣿⣿⣿⣿⣿⣿⣿⣿⣿⣿⣿⣿⣿⣿⣿⣿⣿⣿⣿⣿⣿⢕⢻⣿⣾⣿⣿⣿⣿⣞⢿⣷⡕⢕⢕⢕⢕⢜⣿⣿⣿⣿⣿⣿⣿⣿⡟⢕⠑⠁⠀⠀⠀⠀⠀⠀⠀⠀⠀⠀⠀⠀⠀⠀⢀⠀⠀⠀⠀⠀⠀⠀⠀⠀⢕⢔⢀⠀⠀⠀⠀⠀⠘⢕⢕⢕⢕⢕⢕⢕⢕⢕⢕⢕⢕⢕⢕⢕⢕⢕⢕⢕⢕⢕⢕⢕⢕⢕⢕⢕⢕⢕⢕⢕⢕⢕⢕⢕⢕⢕⢕⢕⢕⢕⢕⢕⢕⢕⢕⢕⢕⢕⢕⢕⢕⢕⢕⢕⢕⢕⢕⢕⢕⢕⢕⢕⢕⢕⢕⢕⢕⢕⢕⣵⣷⣿⣧⡄⠀⠕⢕⢕⢕⢕⢕⢑⣼⣿⣿⣿⡿⢿⣿⣿⣿⣿⣿⣿⣿⣿⣿⣿⣿⢕⢕⢕⢕⢕⢕⢕⢕⢜⢕⢕⢔⣻⣿⣿⣿⣿⢏⠁⠀⢕⢕⢕⢕⢕⢕⢕⢕⢕⢕⢕⢕⢕⢕⢕⢕⢕⢕⢕⠀⢕⢕⠕⢕⢕⢕⢕⢕⢕⢀⢕⢕⠑⠀</a:t>
            </a:r>
            <a:br/>
            <a:r>
              <a:t>⣿⣿⣿⣿⣯⠽⣛⡿⣿⣿⣿⣿⣿⣿⣿⣿⣿⣿⣿⣿⣿⣿⣿⣿⣿⢕⢕⢻⣿⣿⣿⣿⣿⣿⣿⣿⣷⡕⢕⢕⢕⢕⢜⣿⣿⣿⣿⣿⣿⣿⢇⠁⠀⠀⠀⠀⠀⠀⠀⠀⠀⢀⢔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⢝⢍⢝⢿⣿⣿⣦⡄⢅⢕⣕⣱⣷⣿⣿⣿⣿⣿⡇⣾⣿⣿⣿⣿⣿⣿⣿⣿⣿⣿⣇⠕⢕⢕⢕⢕⢕⢕⢕⢕⢕⢕⢡⣿⣿⣻⣿⢏⢀⢔⢕⢕⢕⢕⢕⢕⣕⣕⢕⢕⢕⢕⢕⢕⢕⢕⢕⢕⢕⠀⠀⢕⢕⢀⢕⢕⢕⢕⢕⠑⢕⢕⠐⢀⠀</a:t>
            </a:r>
            <a:br/>
            <a:r>
              <a:t>⣿⣿⣿⣿⣿⣿⣿⣠⣱⠼⡝⢻⣿⣿⣿⣿⣿⣿⣿⣿⣿⣿⣿⣿⡇⢕⢕⢕⢜⢿⣿⣿⣿⣿⣿⣿⣿⣧⡕⢕⢕⢕⢕⢜⢿⣿⣿⢿⢟⢻⠁⠀⠀⠀⠀⠀⠀⠀⠀⠀⢔⢕⢕⢄⢄⢀⢀⠀⢁⠀⠀⠀⠀⢄⣄⣔⣔⣔⣷⣵⡕⢕⢕⢀⠀⠀⠀⠀⢕⢕⢕⢕⢕⢕⢕⢕⢕⢕⢕⢕⢕⢕⢕⢕⢕⢕⢕⢕⢕⢕⢕⢕⢕⢕⢕⢕⢕⢕⢕⢕⢕⢕⢕⢕⢕⢕⢕⢕⢕⢕⢕⢕⢕⢕⢕⢕⢕⢕⢕⢕⢕⢕⢕⢕⢕⢕⢕⢕⢕⢕⢕⢕⢕⢕⢕⢕⠕⠀⠁⠀⠝⢿⣿⣇⢸⣿⣿⣿⣿⣿⣿⣿⣿⣿⣿⣿⣿⣿⣿⣿⣿⣿⣿⣿⣿⣿⣿⣷⣧⣕⢕⢕⢕⢕⢕⢕⢕⣡⣿⣿⣿⣿⣟⢕⢕⢕⢕⢕⢕⢮⢷⡻⢿⢏⠑⢅⢕⢕⢕⢕⢕⢕⢕⢕⢕⠀⠀⢕⢕⢕⢕⢕⢕⢕⠕⢄⢑⢔⠑⢐⠀</a:t>
            </a:r>
            <a:br/>
            <a:r>
              <a:t>⣿⣿⣿⣿⣿⣿⣿⣿⣿⣿⣦⡝⠇⣸⢝⢿⣿⣿⣿⣿⣿⣿⣿⣿⢇⢕⢕⢕⢕⢕⢻⣿⣿⣿⣿⣿⣿⣿⡟⢷⢧⢵⢵⢵⢜⢏⢕⣱⣧⢕⠀⠀⠀⠀⠀⠀⠀⠀⠀⠀⠕⢕⢑⢕⢕⠎⢝⢑⢕⠀⠀⢀⠀⢱⣿⣿⣿⡿⢟⢝⣱⣅⡕⢕⠀⠐⠀⠐⡕⢕⢕⢕⢕⢕⢕⢕⢕⢕⢕⢕⢕⢕⢕⢕⢕⢕⢕⢕⢕⢕⢕⢕⢕⢕⢕⢕⢕⢕⢕⢕⢕⢕⢕⢕⢕⢕⢕⢕⢕⢕⢕⢕⢕⢕⢕⢕⢕⢕⢕⢕⢕⢕⢕⢕⢕⢕⢕⢕⢕⢕⢕⢕⢕⢕⢕⠑⠀⠀⠀⢀⣵⣧⢝⢿⡜⣿⣿⣿⣿⢿⣿⣿⣿⣿⣿⣿⣿⣿⣿⣿⣿⣿⣿⣿⣿⣿⣿⣿⣿⣿⣿⣷⣷⣷⣷⣾⣿⣿⣿⣿⣿⢿⢇⢕⢕⠕⠕⠕⠕⠕⠜⢕⢕⠑⠀⢕⢕⢕⢕⢕⢕⢕⢕⢕⠀⠀⠀⠀⢕⢕⠁⢕⢕⠑⠀⢄⢕⠕⠀⠑⠀</a:t>
            </a:r>
            <a:br/>
            <a:r>
              <a:t>⣿⣿⣿⣿⣿⣿⣿⣿⣿⣿⣿⣿⣾⣷⣰⣶⢎⢿⣿⣿⣿⣿⣿⣿⢕⢕⢕⢕⢕⢕⢕⢜⣿⣿⣿⣿⣿⣿⣿⡕⢕⢕⢕⢕⢕⢕⢸⣿⢏⠕⠀⠀⠀⠀⠀⠀⠀⠀⠀⠀⢑⢑⢑⠑⢑⢑⢑⢑⢑⠀⢀⢔⢄⠘⢿⣿⣏⣸⣧⣿⣿⣿⣧⢕⠀⠀⠀⠀⢹⡕⢕⢕⢕⢕⢕⢕⢕⢕⢕⢕⢕⢕⢕⢕⢕⢕⢕⢕⢕⢕⢕⢕⢕⢕⢕⢕⢕⢕⢕⢕⢕⢕⢕⢕⢕⢕⢕⢕⢕⢕⢕⢕⢕⢕⢕⢕⢕⢕⢕⢕⢕⢕⢕⢕⢕⢕⢕⢕⢕⢕⢕⢕⢕⢕⠑⠀⠀⠀⢄⢕⣿⢕⠇⢕⡆⢹⢿⢟⢜⣹⣿⣿⣿⣿⣿⣿⣿⣿⣿⣿⣿⣿⣿⣿⣿⣿⣿⣿⣿⣿⣿⣿⣿⣿⣿⣿⣿⣿⣿⣿⡟⢕⢕⢕⠁⠀⠀⠀⠀⢀⢕⢕⠑⠀⢕⢕⢕⢕⢕⢕⢕⢕⢕⢕⠀⠀⠀⢔⢕⢕⠀⠀⢄⢔⢕⢕⠑⠀⠀⠀⠀</a:t>
            </a:r>
            <a:br/>
            <a:r>
              <a:t>⣿⣿⣿⣿⣿⣿⣿⣿⣿⣿⣿⣿⣿⣿⣿⣿⣷⣿⣿⣿⣿⣿⣿⣏⠕⢕⢕⢕⢕⢕⢕⢕⢜⣿⣿⣿⣿⣿⣿⡇⢕⢕⢕⢕⢕⢕⢜⣿⠕⠀⢀⠀⢀⢄⢔⢔⢀⠀⠀⠀⢕⢕⢕⢕⠕⠕⠕⢕⢕⢕⢕⢕⠁⠀⢘⡿⣿⣿⣿⣿⣿⣿⡿⢕⠀⠀⠀⠀⠑⢕⢕⢕⢕⢕⢕⢕⢕⢕⢕⢕⢕⢕⢕⢕⢕⢕⢕⢕⢕⢕⢕⢕⢕⢕⢕⢕⢕⢕⢕⢕⢕⢕⢕⢕⢕⢕⢕⢕⢕⢕⢕⢕⢕⢕⢕⢕⢕⢕⢕⢕⢕⢕⢕⢕⢕⢕⢕⢕⢕⢕⢕⢕⢕⠁⠀⠀⠀⢄⢕⢑⣸⢕⣱⢞⢕⢕⢕⢕⣼⣿⣿⣿⣿⣿⡟⢕⢕⠝⢿⣿⣿⣿⣿⣿⣿⣿⣿⣿⣿⣿⣿⣿⣿⣿⣿⣿⣿⣿⢟⢕⢕⢕⠑⠀⠀⠀⠀⠀⢔⢕⢕⢕⠀⢕⢕⢕⢕⢕⢕⢕⢕⢕⠕⠁⠀⠀⠀⠁⢕⢕⠀⠀⠀⢕⠑⠀⠀⠀⠀⢄⠀</a:t>
            </a:r>
            <a:br/>
            <a:r>
              <a:t>⣿⣿⣿⣿⣿⣿⣿⣿⣿⣿⣿⣿⣿⣿⣿⣿⣿⣿⣿⣿⣿⣿⣿⣿⣿⣶⣶⣧⣵⣑⣑⣕⣕⣹⣿⣿⣿⣿⣿⣿⢕⢕⢕⢕⢕⢕⢕⢜⠁⠁⢀⠐⠕⠑⠑⠑⠁⠀⠀⠀⠑⠑⠑⠀⠀⠀⠀⠁⢕⢕⢕⠁⠀⢕⢕⢍⢽⢟⣛⣹⣵⣷⣷⡕⢕⠀⠀⠀⠀⠀⢕⢕⢕⢕⢕⢕⢕⢕⢕⢕⢕⢕⢕⢕⢕⢕⢕⢕⢕⢕⢕⢕⢕⢕⢕⢕⢕⢕⢕⢕⢕⢕⢕⢕⢕⢕⢕⢕⢕⢕⢕⢕⢕⢕⢕⢕⢕⢕⢕⢕⢕⢕⢕⢕⢕⢕⢕⢕⢕⢕⢕⢕⠁⠀⠀⠀⣰⣧⣕⣵⣿⡟⢕⢕⢕⢕⢕⢜⣿⣿⣿⣿⣿⣿⣧⣜⣕⣑⣷⣿⣿⣿⣿⣿⣿⣿⣿⣿⣿⣿⣿⣿⣿⣿⣿⢿⢝⢆⢕⠕⢕⠀⠀⠀⠀⠀⠀⢀⢕⢕⢕⠀⢔⢕⢕⢕⢕⢕⢕⢕⢕⠕⠀⠀⠀⠀⠀⠀⢕⢕⠀⠀⠀⠀⠀⢀⢄⢔⢕⢕⠀</a:t>
            </a:r>
            <a:br/>
            <a:r>
              <a:t>⣿⣿⣿⣿⣿⣿⣿⣿⣿⣿⣿⣿⣿⣿⣿⣿⣿⣿⣿⣿⣿⣿⣿⣿⣿⣿⣿⣿⣿⣿⣿⣿⣿⣿⣿⣿⣿⣿⣿⣿⣿⡕⢕⠕⢑⢱⢕⠀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⢏⠑⢑⢕⢕⢕⢕⢕⢕⢟⣿⣿⣿⣿⣿⣿⣿⣿⣿⣿⣿⣿⣿⣿⣿⣿⣿⣿⣿⣿⣿⣿⡿⡝⢎⢕⢕⢕⢔⢕⢕⠀⠄⠀⠀⢔⢁⢕⢕⢕⠑⢄⢕⢕⢕⢕⢕⢕⢕⢕⠑⠀⠀⠀⠀⠀⠀⢄⢕⢕⠀⠀⠀⠀⢕⢕⢕⢕⢕⢕⠀</a:t>
            </a:r>
            <a:br/>
            <a:r>
              <a:t>⣿⣿⣿⣿⣿⣿⣿⣿⣿⣿⣿⣿⣿⣿⣿⣿⣿⣿⣿⣿⣿⣿⣿⣿⣿⣿⣿⣿⣿⣿⣿⣿⣿⣿⣿⣿⣿⣿⣿⣿⣿⣿⣿⣷⣷⣶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⢄⢕⢕⢕⢕⢕⢕⢕⢕⢜⢻⣿⢿⣿⢿⣿⣿⣿⣿⣿⣿⣿⣿⣿⣿⣿⣿⢿⢻⡏⢆⢕⢕⢕⢕⢕⢔⢕⢕⢕⠀⢀⠀⢕⢕⢕⢕⢕⢕⠀⢕⢕⢕⢕⢕⢕⢕⢕⠁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⢕⢕⢇⢕⢕⢕⢕⢕⢕⢕⢕⢕⢕⢕⢕⢕⢕⢕⢕⢕⢕⢕⢕⢕⢕⢕⢕⢕⢕⢕⢕⢕⢕⢕⢕⢕⢕⢕⢕⢕⢕⢕⢕⢕⢕⢕⢕⢕⢕⢕⢕⢕⢕⢕⢕⢕⢕⢕⢕⢕⢕⠀⠀⠀⣱⢏⢕⢑⢁⢁⠁⠀⢕⢕⢕⢕⢕⢕⢕⢕⢕⢕⢕⢕⠝⢿⣿⣿⣿⣿⣿⢿⢿⠿⣿⢿⢟⠏⢇⢕⢕⢕⢕⢕⢕⢕⢕⢕⢕⢕⢕⠁⢕⢕⢕⢕⢕⢕⢕⢕⠁⢔⢕⢕⢕⢕⢕⢕⠑⠀⠀⠀⠀⠀⠀⠀⠀⠀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⠁⠀⢕⢕⢕⢕⢕⢕⢕⢕⢕⢕⢕⢕⠁⠄⢜⢟⠿⢕⢇⢅⢔⢕⢕⢕⢕⢕⢕⢕⢕⢕⢕⢕⢕⢕⢕⢑⠕⢕⢕⢄⢕⢕⢕⢕⢕⢕⢕⢕⠀⢕⢕⢕⢕⠑⠔⠁⠀⠀⠀⠀⠀⠀⠀⠀⠀⠀⠀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⢀⠀⢕⢕⢕⢕⢕⢕⢕⢕⢕⢕⢕⢕⠀⠀⠕⢕⢕⢕⢕⢕⢕⢕⢕⢕⢕⢕⢕⢕⢕⢕⢕⢕⢕⢕⢕⢕⢀⠑⢕⠑⢕⢕⢕⢕⢕⢕⢕⢄⢕⢕⢕⢕⢑⠁⠀⠀⠀⠀⠀⠀⠀⠀⠀⠀⠀⠀⠐⢔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⠅⠁⠄⠔⠀⢄⠕⠕⠑⢐⢔⢕⢕⢕⢕⢕⠄⢕⢕⢕⢕⢕⢕⢕⢕⢕⢕⢕⢕⠀⠀⠀⠑⢕⢕⢕⢕⢕⢕⢕⢕⢕⢕⢕⢕⢕⢕⢕⢕⢕⢕⢕⢕⠑⠀⠕⢔⢕⢕⢕⢕⢕⢕⢕⢕⢕⢕⢕⠕⢀⢅⢄⠀⠀⠀⠀⠀⠀⠀⠀⠀⠀⠀⠀⠁⢕⠕⢕⢕⢕⢕⢕⢕⢕⢕⢕⠀</a:t>
            </a:r>
            <a:br/>
            <a:r>
              <a:t>⣿⣿⣿⣿⣿⣿⣿⣿⢿⢿⢿⢿⢿⢿⢿⢿⢿⢿⢿⢿⢿⢿⢿⢿⢿⢿⢟⢟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⠔⠀⢀⠀⠐⢀⠀⢕⢕⢕⢔⢕⢕⢕⢕⠑⢑⢑⢀⢕⢕⢕⢕⢕⢕⢕⢕⢕⢕⢕⢕⠀⠀⠀⠀⠀⠑⠕⢕⢕⢕⢕⢕⢕⢕⢕⢕⢕⢕⢕⢕⢕⠕⠕⠁⠀⠀⠀⠕⢕⢕⢕⢕⢕⢕⢕⢕⢕⢕⠁⠀⠁⠁⠀⠀⠀⠀⠀⠀⠀⠀⠀⠀⠀⠀⠀⠀⠁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⠀⢔⢕⢕⢕⢕⢕⢕⢕⢕⢕⠁⢕⢕⢕⢕⠀⢕⢕⢕⢕⢕⢕⢕⢕⢕⢕⠀⠀⠀⠀⠀⠀⢔⢕⢕⢕⢕⢕⢕⢕⠕⢕⢕⢕⢕⢕⢕⢕⢕⢕⢕⢕⢕⠕⢕⢕⢕⢕⢕⢕⢕⢕⠑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⢁⢀⠀⠀⢕⢏⢕⢕⢕⢕⢕⢕⢕⢕⢕⠕⢕⢕⢕⢔⢕⠑⢕⢕⢕⢕⢵⣵⣧⢕⢀⢀⢀⢀⢀⣕⣵⡷⢷⢷⡇⣕⡜⢝⢝⢝⢝⢇⢕⢕⢕⢕⢑⠑⠁⢅⢔⢕⢕⢕⠐⢕⢅⢔⢕⢕⢄⢕⢔⠐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⢁⠀⠀⢰⢗⢔⢰⣷⢗⣇⢑⢕⢕⢱⣕⢄⢕⢁⢑⢑⢕⠀⢕⢕⢕⢕⢕⢝⢔⢕⢕⢕⡰⢕⣞⣝⣕⣱⣵⢕⢔⢕⢝⢝⢇⡕⡕⢕⠕⠕⢕⢕⢕⢕⢔⢕⢑⠕⢑⠁⢔⢕⠀⢕⢕⢕⢔⢕⢕⢔⢄⢄⢄⢕⢕⢔⠕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⢔⢕⢕⢕⢕⢑⣾⡿⢃⢑⠕⢕⢕⣾⣵⢕⢜⡕⢕⢕⠑⠀⢕⢕⢕⢕⢕⢕⢕⣵⢞⣫⣵⣾⢻⢟⢏⢏⢝⢅⢕⢕⢕⢕⢕⢜⢕⢕⢕⢀⠀⠁⠑⠑⠕⠕⢕⢕⢕⢕⢕⠕⠀⢕⢕⢕⢕⢕⢕⢕⢕⢕⢕⢕⢕⢕⠐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⠁⠑⠅⠕⠕⢕⢕⢌⣿⡇⢕⢕⢕⢕⢕⣿⢟⢕⢕⡇⢕⢕⠀⠀⠕⢕⢕⢕⢕⣵⣯⣵⣿⣟⡓⢝⢕⢕⢕⢕⢕⢕⢑⢅⢕⢕⢕⢕⢕⢕⢕⢕⢄⠀⠀⢀⠀⢕⢕⢕⢑⢕⢕⠑⠀⢕⢕⢕⢕⢕⢕⢕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⢤⣴⣔⣔⡔⢔⢔⢕⢕⢔⢕⢜⢕⢕⢕⢕⢕⢻⠕⢕⢕⡷⢕⢕⢀⠀⠀⢕⢕⣵⣿⣿⣿⢟⢟⢑⢕⠕⣕⢣⢕⢕⢕⢕⢕⢕⢕⢕⢕⢕⢕⢕⢕⢕⢕⢕⢕⢕⢔⢕⢕⢕⢕⢕⢕⠀⢄⢕⢕⢕⢕⢕⢱⣢⣧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⣽⣇⣧⢴⣝⣗⣗⣧⣼⣿⣷⣿⣽⣿⣗⣺⢿⣿⣿⣿⣿⣿⣿⣿⣿⣿⣷⣷⣾⣧⣵⣯⣽⣿⣟⣿⣿⣿⣿⣿⣿⣷⣷⣷⣵⡴⢝⠝⣝⢟⣳⣷⣷⣵⣵⣕⢕⣑⡕⠕⢕⢕⠀⠀⢕⢁⠁⠁⠀⠀⢕⢞⢿⢟⢟⢻⢕⢕⢕⢇⢝⢝⢇⢕⢕⢕⢕⢕⢕⢕⢕⢕⢕⢕⢔⢕⢕⢕⢕⢕⢕⢕⢕⢕⢕⢕⢕⢅⢕⢔⢕⢕⢅⣵⢕⢕⣾⣿⣷⣕⢱⣷⣕⢼⣧⡕⢄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⠐⠑⠑⠐⠀⠑⠑⠀⠐⠀⠑⠑⠑⠑⠑⠑⠑⠑⠑⠘⠑⠑⠑⠒⠑⠃⠑⠑⠑⠑⠑⠑⠑⠑⠘⠓⠓⠑⠑⠑⠃⠑⠑⠑⠑⠑⠑⠑⠑⠃⠑⠑⠑⠑⠚⠃⠑⠛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⢟⣽⣾⣿⣿⣿⢟⣵⣿⣿⣿⣿⣿⣿⣿⣿⣿⣿⡇⣿⣿⣿⣿⡇⣿⣿⣿⣿⣿⣿⣿⣿⣿⣿⣿⣿⣿⣿⣿⣧⡕⢕⢕⢕⢕⢿⣿⣿⣿⡇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⢟⣵⣿⣿⣿⣿⢟⣵⣿⣿⣿⣿⣿⣿⣿⣿⣿⣿⣿⣿⣸⣿⣿⣿⣿⡇⣿⣿⣿⣿⣿⣿⣿⣿⣿⣿⣿⣿⣿⣿⣿⣿⣷⡕⢕⢕⢕⢸⣿⣿⣿⣿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⢟⣵⣿⣿⣿⣿⢟⣵⣿⣿⣿⣿⣿⣿⣿⢿⣿⣿⣿⣿⣿⡇⣿⣿⣿⣿⣿⡇⣿⣿⣿⣿⣿⣿⣿⣿⣿⣿⣿⣿⣿⣿⣿⣻⣿⣿⡇⢕⢕⢅⣿⣿⣿⣿⡇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⢯⣾⣿⣿⣿⣿⢫⣾⣿⣿⡟⢽⣾⢟⣾⢇⣾⣿⣿⣿⣿⣿⢸⣿⣿⣿⣿⣿⢇⣿⣿⣿⣿⣿⣿⣿⣿⣿⣿⣿⣿⣿⣿⣿⣧⢿⣿⣧⢕⢕⢕⢸⣿⣿⣿⣷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⢣⣿⣿⣿⣿⡿⣱⣿⣿⣿⢏⢱⣿⣿⡿⣱⣾⣿⣿⣿⣿⣿⡇⣾⡟⣿⣿⣿⣿⢇⣿⣿⣿⣿⣿⣿⣿⣿⣿⣿⣿⣿⣿⣿⣿⣿⡜⢿⣿⢕⢕⢕⢸⣿⣿⣿⣿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⢣⣯⣿⣿⣿⡿⣱⣿⣿⣿⢏⢱⣿⣳⣿⣷⣿⣿⣿⣿⣿⣿⢿⢕⣿⡇⣿⣿⣿⣿⢕⣿⣿⣿⣿⣿⣿⣿⣿⣿⣿⣿⣿⣿⣿⣿⣿⣧⢜⡟⢕⢕⢕⢸⣿⣿⣿⣿⡇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⢇⢪⣿⣿⣿⡿⣱⣿⣿⣿⢏⢕⣾⢳⣿⣿⣿⣿⣿⣿⣿⣿⢏⢝⢸⣿⡕⢟⢝⣱⣿⢕⢻⣿⣿⣿⣿⣿⣿⣿⣿⣿⣿⣿⣿⣿⣿⣿⣿⡕⢕⢕⢕⢕⢸⣿⣿⣿⣿⢕⢕⢕⢕⢕⢻⡇⢷⢵⢕⣮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⡟⠜⣿⢹⣿⣿⢱⣿⣿⣿⢏⢱⣞⢣⣿⣿⣿⣿⣿⣿⣿⣿⢟⢕⢔⢸⡟⢕⢕⣼⣿⣿⢕⢕⣾⣿⣿⣿⣿⣿⣿⣿⣿⣿⣿⣿⣿⣿⣿⣿⡇⢕⢕⢕⢕⢸⣿⣿⣿⢞⢕⢕⢕⢕⢕⢕⢕⢕⢕⢕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⢿⢿⢟⣫⣽⣕⣜⢝⢜⢔⢅⢸⣿⢇⣿⣿⣿⡟⢕⠐⡎⣾⣿⣿⣿⣿⣿⣿⣿⢏⢕⢕⢕⢜⣱⣧⣾⣿⣿⣿⢕⣸⣿⣿⣿⣿⣿⣿⣿⣿⣿⣿⣿⣿⣿⣿⣿⣿⡇⢕⢕⢕⠱⢟⢟⢏⠕⢑⢕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⡿⣣⣾⡅⢟⢏⣾⣿⠿⢫⢝⢕⢕⢕⢜⢟⣼⣿⣿⣿⢕⣑⢸⢱⣿⣿⣿⣿⣿⣿⣿⢇⢕⢕⢕⢕⢜⢏⣹⣿⣿⣿⡇⠕⣿⣿⣿⣿⣿⣿⣿⣿⣿⣿⣿⣿⣿⣿⣿⣿⣿⡇⢕⠑⠕⢕⢕⢕⠕⠑⢕⢕⣷⢱⡕⢕⢕⢕⢕⢕⢕⢕⢕⢕⢕⣱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⢃⣿⣿⣿⡕⢟⡿⡿⢿⢿⡷⢕⢕⢕⢕⢱⣿⣿⣿⡏⢑⡕⢕⣾⣿⣿⣿⣿⣿⣿⡏⢕⢕⢕⢸⡕⢕⣾⢏⢝⢹⢿⢕⢰⣿⣿⡟⣿⣿⣿⣿⣿⣿⣿⣿⣿⣿⣿⣿⣿⡟⢻⢕⠀⢄⢄⢄⢄⢄⢕⢕⡕⢻⡎⣷⢕⢱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⣱⣿⣿⡅⢕⢐⢇⢕⢕⢕⢕⢕⢕⢕⢕⢕⣼⣿⡟⣿⡇⢔⢔⢱⣿⣿⣿⣿⣿⣿⣿⢇⢕⢕⢕⣼⢇⣾⣾⣇⡕⢕⢕⢕⢸⣿⣿⢕⣿⣿⣿⣿⣿⣿⣿⣿⣿⣿⣿⣿⣿⡇⢜⢕⢄⠕⠕⠕⢕⢕⢕⢕⡇⢸⡇⣿⣇⢱⢹⣷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⣇⢜⢔⢿⡷⡕⢕⢕⢕⢕⢕⢕⣿⣿⡇⣿⡇⡕⢕⣾⣿⣿⣿⢻⣿⣿⣿⣕⣱⡿⢕⡿⢱⣿⣿⣿⣿⣿⡏⢕⢸⣿⡇⢸⣿⣿⣿⣿⣿⣿⣿⣿⣿⣿⣿⣿⣿⡇⢕⢕⢸⣷⣷⣮⢕⢕⢕⢰⣿⢈⡇⣿⣧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⣟⣟⣟⣟⣟⣟⢿⢿⣿⣿⣿⣿⡿⢿⣿⣿⣿⣿⣿⣿⣿⣿⣿⣿⣿⣿⣿⣿⣿⣿⣿⣿⣿⣿⣿⣿⣿⣿⣿⣿⣿⣿⣿⣿⡿⢿⣿⣿⠀</a:t>
            </a:r>
            <a:br/>
            <a:r>
              <a:t>⣿⣿⣯⡻⣿⣷⣕⢕⢕⢕⣕⣕⡕⢕⢕⢸⣿⣿⡇⣿⢱⡕⢱⣿⣿⣿⢇⣿⣿⣿⣿⣿⣿⡷⢕⡇⢸⣿⣿⣿⣿⣿⡇⢕⢕⡿⢕⢸⣿⣿⣿⣿⣿⣿⣿⣿⣿⣿⣿⣿⣿⢕⢕⢕⣼⣿⣿⣿⡇⢕⢕⢸⣿⣁⡇⣿⡷⢕⡕⢕⢎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⢟⢽⢽⢗⢗⢟⢏⣝⣝⣱⣵⣵⣵⣷⣵⣵⣕⢝⢟⢿⣿⣿⣿⣿⣿⣿⣿⣿⣿⣿⣿⣿⣿⣿⣿⣿⣿⣿⣿⣿⣿⢿⢿⢿⢟⢟⣏⣹⣽⣽⣷⣾⣿⣿⣿⣿⠀</a:t>
            </a:r>
            <a:br/>
            <a:r>
              <a:t>⢟⠷⡝⢇⢜⢝⢷⢕⢱⣾⡿⢏⢕⢕⢕⢸⣿⣿⡇⣿⣿⡕⣼⣿⣿⡏⢸⣿⣿⣿⣿⣿⣿⡇⢱⢕⣿⣿⣿⣿⣿⣿⣧⢕⢸⢇⢕⢸⣿⣿⡏⢹⣿⣿⣿⣿⣿⣿⣿⣿⣿⢕⢕⢕⣿⣿⣿⣿⣧⢕⢅⣸⣿⣷⡇⣿⡇⡇⢕⢕⢇⠜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⢏⢕⢕⢕⢕⢕⣕⣵⣗⣟⣿⣿⣿⡿⢿⠿⢿⣿⣿⣿⣿⣿⣷⣕⢜⢝⢿⣿⣿⣿⣿⣿⠿⡿⢿⢿⢛⢟⢟⢏⢝⢝⣕⣱⣵⣵⣷⣾⣿⣿⣿⣿⣿⣿⣿⣿⣿⣿⣿⣿⠀</a:t>
            </a:r>
            <a:br/>
            <a:r>
              <a:t>⢱⢕⢕⢕⢕⢕⢕⡕⢿⣿⢕⢕⢕⣱⣵⣼⣿⣿⡇⣿⢸⢱⣿⣿⡟⢕⣼⣿⣿⣿⣿⢏⣿⢕⢸⡇⣽⣵⣵⣵⣵⣵⣞⡑⢜⢕⢕⢜⣿⣿⡇⠸⣿⣿⣿⣿⣿⡟⣿⢛⡇⢕⢕⢱⣝⣝⣝⣝⡏⢕⢕⢸⣿⣿⢱⣿⡇⢕⢕⡄⢸⡕⠑⢕⢝⢻⣿⣿⣿⣿⣿⣿⣿⣿⣿⣿⣿⣿⣿⣿⣿⣿⣿⣿⣿⣿⣿⣿⣿⣿⣿⣿⣿⣿⣿⣿⣿⣿⣿⣿⣿⣿⣿⣿⣿⣿⣿⣿⣿⣿⣿⣿⣿⣿⣿⣽⣽⣿⣿⣿⣿⣟⣻⣿⣿⣿⢿⢿⠿⢿⣿⣿⣿⣿⣿⣿⣿⣿⣿⣿⣿⣿⣿⣿⣿⣿⣿⣿⣿⣿⣿⣿⣿⣿⣿⣿⡿⢏⢕⢕⢕⢕⢕⣵⣾⣿⣿⣿⣿⣿⣿⣿⣿⣿⣿⣿⣿⣿⣷⣷⣷⣷⣷⣵⣵⡕⢕⢕⢕⢕⢕⢕⢕⢕⢕⢕⣕⣱⣷⣾⣿⣿⣿⣿⣿⣿⣿⣿⣿⣿⣿⣿⣿⣿⣿⣿⣿⣿⣿⣿⠀</a:t>
            </a:r>
            <a:br/>
            <a:r>
              <a:t>⣇⢕⢕⢕⢕⢕⢕⢝⢷⣮⣕⣜⢟⢏⢝⣿⣿⣿⡇⣿⡾⣸⣿⡟⢕⢕⣿⣿⣿⣿⣿⢕⡇⡕⢸⢰⣿⣿⣿⣿⣿⣿⣿⣿⢇⣵⣵⢕⣿⣿⡇⢕⣿⣿⣿⣿⣿⡇⢜⢑⡇⢕⢕⣾⣿⣿⣿⡿⢕⢕⢕⣼⣿⡿⢸⣿⢱⢱⣕⢱⡜⡇⠑⢕⠑⢕⣼⣿⣿⣿⣿⣿⣿⣿⣿⣿⣿⣿⣿⣿⣿⣿⣿⣿⣿⣿⣿⣿⣿⣿⣿⣿⣿⣿⣿⣿⣿⣿⣿⣿⣿⣿⣿⣿⣿⣿⣿⣿⣿⣿⣿⣿⣿⣿⣿⣿⣿⣿⣿⣿⣿⣿⣿⣿⣿⣿⣿⣿⣿⣿⣿⣿⣷⣷⣷⣶⣷⣯⣽⣽⣽⣽⣽⣝⣟⣏⣝⣟⡟⢟⢟⢟⢕⢜⢿⢟⢕⢕⢕⢕⢕⢾⢿⢿⢿⡿⢿⢿⢿⢿⢟⢟⢟⢟⢟⠟⢟⢟⢻⢿⢿⣿⣿⣿⣿⣿⡕⢕⢵⢷⢕⢕⢕⢕⢕⣳⣿⣿⣿⣿⣿⣿⣿⣿⣿⣿⣿⣿⣿⣿⣿⣿⣿⣿⣿⣿⣿⣿⣿⣿⠀</a:t>
            </a:r>
            <a:br/>
            <a:r>
              <a:t>⣼⡕⢕⢕⢕⢕⢕⢹⣇⢜⢝⢟⢟⢷⢇⣿⣿⣿⡇⢿⡇⣿⡟⢕⢕⢕⣿⣿⣿⣿⢇⢕⢜⣗⢨⢜⣽⣽⣝⣟⣟⢻⢷⣻⣸⣿⣿⣷⡸⣿⢇⢑⣹⡟⣿⣿⣿⡇⢕⠕⢕⢕⢰⢿⢟⣟⡟⢡⢇⢕⢱⢛⣿⢕⣼⣿⢸⢱⣵⢾⢱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⢕⢕⢕⢕⢕⢕⢕⢕⢕⢕⢕⢕⢕⢕⢕⢕⢕⢕⢕⢕⢕⢕⢕⢕⢕⢕⢕⢕⢕⢕⢕⢕⢕⢕⢔⢕⢕⣕⣱⣾⣿⣿⣿⣿⣿⣿⣿⣿⣿⣿⣿⣿⣿⣿⣿⣿⣿⣿⣿⣿⣿⣿⣿⣿⣿⠀</a:t>
            </a:r>
            <a:br/>
            <a:r>
              <a:t>⣿⣿⣷⣕⡕⢕⢕⢜⢻⡕⢕⢕⢷⢕⢕⣿⣿⣿⢇⢸⢸⡿⢕⢕⢕⢕⣿⣿⣿⡟⢕⢕⠈⠁⠜⠕⠔⠍⠉⠙⠊⢙⢕⡇⡜⡻⣿⣿⣷⡸⢱⢜⢯⡇⢻⣿⣿⡇⢕⢕⢕⢱⠕⠛⢝⢝⠙⠛⢇⠱⢇⢕⢻⢕⢥⡇⡎⣜⢕⢕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⢕⢕⢕⢕⢕⢕⢕⢕⢕⢕⢕⢕⢕⢕⢕⢕⢕⢕⢕⢕⢕⢕⢕⢕⢕⢕⢕⢕⢕⢕⢕⢕⢕⢕⢕⢱⢴⣾⣿⣿⣿⣿⣿⣿⣿⣿⣿⣿⣿⣿⣿⣿⣿⣿⣿⣿⣿⣿⣿⣿⣿⣿⣿⣿⣿⠀</a:t>
            </a:r>
            <a:br/>
            <a:r>
              <a:t>⣿⣿⣿⣿⢟⡕⢕⠅⢔⣝⡕⢕⢇⢕⢕⣿⣿⣿⢕⢸⣾⢕⢕⢕⢕⢕⢿⡟⣿⠇⢕⢕⢔⢕⢕⠕⢀⠅⠁⠀⢀⠀⠑⢕⣿⣿⣿⣿⣿⣷⣼⣼⣯⣷⢸⡟⢿⣷⢕⠕⠁⠀⠐⠀⢀⢔⢔⢄⢀⠁⢗⢕⢕⢕⢜⢱⡇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⡿⢟⢝⢕⢕⢕⢕⢕⢕⢕⢕⢕⢕⢕⢕⢕⢕⢕⢕⢕⢕⢕⢕⢕⢕⢕⢕⢕⢕⢕⢕⢕⢕⢕⢕⢕⢕⢕⢕⢕⢕⢝⢟⢟⢿⢿⢿⢿⢿⢿⣿⣿⢟⢻⢿⢿⢟⢏⢝⢕⢇⢕⢙⢝⢻⢿⣿⣿⣿⠀</a:t>
            </a:r>
            <a:br/>
            <a:r>
              <a:t>⣿⣿⢟⣵⣿⢝⠀⠐⢸⣿⣿⡇⢔⢔⢔⣿⣿⡿⢕⡇⢇⢕⢕⢕⢕⢅⢸⢕⢹⢕⢕⣰⣿⣿⢱⡵⠅⠀⠀⠀⠑⠁⢕⡕⢼⣿⣿⣿⣿⣿⣿⣿⣿⣿⣿⣿⣿⣯⢕⢕⣔⠑⠀⠀⠁⠀⢑⡕⢕⠀⢐⢕⢕⢕⢕⣾⢇⡇⢕⠺⠇⢜⢌⢱⢸⣿⣿⣿⣿⣿⣿⣿⣿⣿⣿⣿⣿⣿⣿⣿⣿⣿⣿⣿⣿⣿⣿⣿⣿⣿⣿⣿⣿⣿⣿⣿⣿⣿⣿⣿⣿⣿⣿⣿⣿⣿⣿⣿⣿⣿⣿⣿⣿⣿⣿⣿⣿⣿⣿⣿⣿⣿⣿⣿⣿⣿⣿⣿⣿⣿⣿⣿⣿⣿⣿⣿⣿⣿⣿⣿⣿⣿⣿⣿⣿⣿⣿⡏⢟⢏⢕⢕⢕⢕⢕⢕⢕⢕⢕⢕⢕⢕⢕⢕⢕⢕⢕⢕⢕⢕⢕⢕⢕⢕⢕⢕⢕⢕⢕⢕⢕⢕⢕⢕⢕⢕⢕⢕⢕⢕⢕⢕⢕⢕⢕⢜⢟⢿⣿⣷⣷⣷⣷⡕⢕⢕⢕⢕⢕⢕⢕⢕⢔⢕⢔⢕⢕⢝⢟⢿⠀</a:t>
            </a:r>
            <a:br/>
            <a:r>
              <a:t>⢟⣱⣾⡛⢅⠁⠀⠁⢜⣿⣿⡇⢕⢕⢕⣿⣿⡇⢕⡇⢕⢕⢕⢕⢕⢕⢕⢕⢕⢕⢕⣿⣿⡇⢄⢀⢕⢀⠀⢔⠀⢔⢱⣿⣾⣿⣿⣿⣿⣿⣿⣿⣿⣿⣿⣿⣿⣿⡎⠁⠁⠀⠀⢔⢀⢀⢸⣿⡇⣵⡇⢕⢕⡞⢸⣿⢱⣧⢐⢀⣔⢕⢱⣵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⢝⢿⣿⣿⣿⣷⢕⢕⢕⢕⢕⢕⢕⢕⢕⢕⢕⢕⢕⢕⢕⢻⠀</a:t>
            </a:r>
            <a:br/>
            <a:r>
              <a:t>⣾⡏⢏⢕⠑⠀⠀⠀⢕⣿⣿⢕⢕⢕⢱⣿⣿⢇⢠⡷⢕⢕⢕⢕⢕⢕⢇⢕⢷⣧⡕⣿⣿⣿⡕⢕⢕⢕⢕⢕⢕⢕⣼⣿⣿⣿⣿⣿⣿⣿⣿⣿⣿⣿⣿⣿⣿⣿⣇⠄⢕⢕⢔⢕⢕⢕⣿⣿⣿⡿⠕⢕⡼⡕⠘⣿⢸⣿⣕⣱⢇⢇⢕⢸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⢜⢻⣿⡿⢕⢕⢕⢕⢕⢕⢕⢕⢕⢕⢕⢕⢕⢕⢕⣸⠀</a:t>
            </a:r>
            <a:br/>
            <a:r>
              <a:t>⢏⡵⢕⢕⠀⠀⢄⢔⠕⢿⡟⢕⢕⢕⢸⣿⣿⢕⣼⡇⢕⢕⡕⢕⢕⢕⢕⢕⢜⣿⣧⢿⣿⢿⣿⣧⡕⢱⢕⢑⣱⣾⣿⣿⣿⣿⣿⣿⣿⣿⣿⣿⣿⣿⣿⣿⣿⣿⣿⣧⡑⢕⣕⢕⣵⡿⣿⣿⣿⢕⢕⡾⢕⢕⢕⣿⢕⢿⣿⡕⢕⡕⢰⢱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⢅⠀⠑⠙⠇⢕⢕⢕⢕⢕⢕⢕⢕⢕⢕⡕⢕⢕⢕⠑⠀⠀</a:t>
            </a:r>
            <a:br/>
            <a:r>
              <a:t>⣾⢕⢕⠁⠀⠀⠀⠑⠁⢸⢇⢕⢕⡜⢸⣿⡏⢕⣿⡇⢕⢱⡇⢕⢕⢕⢕⢕⢕⣾⣿⡜⣿⣧⣵⣕⣩⣩⣵⣵⣿⣿⣿⣿⣿⣿⣿⣿⣿⣿⣿⣿⣿⣿⣿⣿⣿⣿⣿⣿⣯⣕⣕⣙⢕⣱⣿⣿⢇⢕⢜⢕⡕⢕⢕⣿⠕⠜⢏⢕⢱⢇⢕⢕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⢄⠀⠀⠀⠑⢕⢕⢕⢕⢕⢕⢕⢕⢕⢕⢕⢕⠑⠀⠀⠀</a:t>
            </a:r>
            <a:br/>
            <a:r>
              <a:t>⡏⢕⣱⢀⢄⢄⠀⠀⠀⠘⡕⢕⣵⡇⣾⣿⢇⢕⣿⣿⢕⢸⣷⢕⢕⢕⢕⢕⢕⣿⣿⣧⣟⢿⣟⢿⢽⡿⡿⣿⣿⣿⣿⣿⣿⣿⣿⣿⣿⣿⣿⣿⣿⣿⣿⣿⣿⣿⣿⣿⣿⡿⣿⢟⡳⣫⢿⢇⢑⢎⢕⢕⡕⢕⢕⢿⢁⠀⢕⢕⢕⣼⢕⢕⢸⣿⣿⣿⣿⣿⣿⣿⣿⣿⣿⣿⣿⣿⣿⣿⣿⣿⣿⣿⣿⣿⣿⣿⣿⣿⣿⣿⣿⣿⣿⣿⣿⣿⣿⣿⣿⣿⣿⣿⣿⣿⣿⣿⢝⢝⢝⢟⢟⣿⣿⣿⣿⣿⣿⣿⣿⣿⣿⣿⣿⣿⣿⣿⣿⣿⣿⣿⣿⣿⣿⣿⣿⣿⣿⣿⢏⢕⢕⢕⢕⢕⢕⢕⢕⢕⢕⢕⢕⢕⢕⢕⢕⢕⢕⢕⢕⢕⢕⢕⢕⢕⢕⢕⢕⢕⢕⢕⢕⢕⢕⢕⢕⢕⢕⢕⢕⢕⢕⢕⢕⢕⢕⢕⢕⢕⢕⢕⢕⢕⢕⢕⢕⢕⢕⢕⢕⢔⢄⢀⢀⠀⠕⢕⢕⢕⢕⢕⢕⢅⢕⢕⠔⠀⢐⢐⠀</a:t>
            </a:r>
            <a:br/>
            <a:r>
              <a:t>⢕⣱⣿⣧⣕⣕⡔⢕⣄⢀⢕⣼⣿⢕⣿⡟⢕⢕⢿⣿⡇⢜⢾⡕⢕⢕⢕⢕⢕⢹⣿⣿⣿⣿⣿⣿⣿⣿⣿⣿⣿⣿⣿⣿⣿⣿⣿⣿⣿⣿⣿⣿⣿⣼⣿⣿⣿⣿⣿⣿⣿⣯⣗⡮⡝⢗⢕⣵⢕⢕⢕⢸⢕⢕⢕⢸⢕⠀⢀⢕⢕⠕⠕⢕⣸⣿⣿⣿⣿⣿⣿⣿⣿⣿⣿⣿⣿⣿⣿⣿⣿⣿⣿⣿⣿⣿⣿⣿⣿⣿⣿⣿⣿⣿⣿⣿⣿⣿⣿⣿⢿⢿⢟⢟⢝⢝⢕⢕⢕⢕⢕⢕⢕⢕⢕⢕⢕⢕⢕⢜⢝⢝⢝⢝⢝⢝⢝⢝⢟⢟⢟⢟⢟⢟⢟⢟⢻⢿⢿⢏⢞⢷⢕⡕⢕⢕⢕⢕⢕⠕⢕⢕⢕⢕⢕⢕⢕⢕⢕⢕⢕⢕⢕⢕⢕⢕⢕⢕⢕⢕⢕⢕⢕⢕⢕⢕⢕⢕⢕⢕⢕⢕⢕⢕⢕⢕⢕⢕⢕⢕⢕⢕⢕⢕⢕⢕⣕⣕⣕⣵⣕⢕⢕⢕⢕⠑⠀⠀⢁⠑⠑⢑⢕⢕⡕⢕⠕⢜⢝⢕⠀</a:t>
            </a:r>
            <a:br/>
            <a:r>
              <a:t>⢣⣿⣿⣿⣿⣿⣿⣿⡟⡕⣸⣿⡿⢜⣿⢕⢕⢕⢾⣿⡇⢕⢜⣧⢕⢕⢕⢕⢕⢜⢿⣿⣿⣿⣿⣿⣿⣿⣿⣿⣿⣿⣿⣿⣿⣿⣿⣿⣿⣿⣿⣿⣿⣿⣿⣿⣿⣿⣿⣿⣿⣿⣿⣟⣴⣵⣿⢇⢕⢕⢕⡞⢕⢱⢕⢕⢕⢕⢕⢕⠁⢀⠀⢜⣿⡇⣿⣿⣿⣿⣿⣿⣿⣿⣿⣿⣿⣿⣿⣿⣿⣿⣿⣿⣿⣿⣿⣿⣿⣿⣿⣿⢿⢿⢟⢟⢝⢝⢕⢕⢕⢕⢕⢕⢕⢕⢕⢕⢕⢕⢕⢕⢕⢕⢕⢕⢕⢕⢕⢕⢕⢕⢕⢕⢕⢕⢕⢕⢕⢕⢕⢕⢕⢕⢕⢕⢕⢕⢕⢕⢕⢕⢕⢕⢕⢕⢕⢕⢕⢔⢕⢕⢕⢕⢕⢕⢕⠕⢕⢕⢕⢕⢕⢕⢕⢕⢕⢕⢕⢕⢕⢕⢕⢕⢕⢕⢕⢕⢕⣕⣕⣕⣵⣵⣵⣵⣵⣵⡕⢕⢖⢟⢟⢟⢟⢟⢟⢏⢝⢝⢕⢕⢕⢕⢕⠀⠀⠀⠀⠀⠀⠀⠕⢕⢕⢕⢕⠀⠕⢕⠀</a:t>
            </a:r>
            <a:br/>
            <a:r>
              <a:t>⣿⣿⣿⣿⣿⣿⣿⣿⢇⢕⣿⣿⡇⢕⢽⢕⢕⢕⢸⣿⣷⢕⢕⢹⣇⢕⢕⢕⢕⢕⢜⢿⣿⣿⣿⣿⣿⣿⣿⣿⣿⣿⣿⣿⣿⣿⣿⣿⣿⣿⣿⣿⣿⣿⣿⣿⣿⣿⣿⣿⣿⣿⣿⣿⣿⢟⢕⢕⢕⢕⢱⣿⢕⢨⢕⢕⢕⢕⢕⢕⢇⢔⢔⢕⢜⡇⣿⣿⣿⣿⣿⣿⣿⣿⣿⣿⣿⣿⣿⣿⣿⣿⣿⡿⢿⢟⢇⢕⢕⢕⢕⢕⢕⢕⢕⢕⢕⢕⢕⢕⢕⢕⢕⢕⢕⢕⢕⢕⢕⢕⢕⢕⢕⢕⢕⢕⢕⢕⢕⢕⢕⢕⢕⢕⢕⢕⢕⢕⢕⢕⢕⢕⢕⢕⢕⢕⢕⢕⢕⢕⢕⢕⢕⢕⢕⢕⢕⢕⠀⢕⢕⢕⢕⢕⢕⢕⢕⠀⢕⢕⢕⢕⢕⢕⢕⢕⢕⢝⢝⢝⢝⢝⢝⢝⢝⢕⢝⢝⢝⢕⢕⢕⢕⢕⢕⢕⢕⢕⢕⢕⢕⢕⢕⢕⢕⢕⢕⢕⢕⢕⢕⢕⢕⢕⠕⠀⠀⠀⠀⠀⠀⠀⠀⠁⠕⢕⢕⢔⠀⢕⠀</a:t>
            </a:r>
            <a:br/>
            <a:r>
              <a:t>⣿⣿⣿⣿⣿⣿⣿⡟⢕⣼⣿⣿⡇⢕⢕⢕⢕⢕⢨⣿⣿⢕⢕⢜⢻⡕⢕⢕⢕⢕⢕⢜⢻⣿⣿⣿⣿⣿⣿⣿⣿⣿⣿⣿⣿⣿⣿⡿⣿⣿⣿⢿⣿⡿⣿⣿⣿⣿⣿⣿⣿⣿⣿⣿⡷⢇⢕⢕⢕⢕⢸⢇⢕⢕⢕⢕⢕⢕⢁⢸⣾⡇⠇⠑⠑⠁⠁⢜⣿⣿⣿⣿⣿⣿⣿⡿⢿⢟⢟⢏⢝⢕⢕⢕⢕⢕⢕⢕⢕⢕⢕⢕⢕⢕⢕⢕⢕⢕⢕⢕⢕⢕⢕⢕⢕⢕⢕⢕⢕⢕⢕⢕⢕⢕⢕⢕⢕⢕⢕⢕⢕⢕⢕⢕⢕⢕⢕⢕⢕⢕⢕⢕⢕⢕⢕⢕⢕⢕⢕⢕⢕⢕⢕⢕⢕⢕⢕⠑⠀⢕⢕⢕⢕⢕⢕⢕⠀⠀⢕⢕⢕⢕⢕⢕⢕⢕⢕⢕⢕⢕⢕⢕⢕⢕⢕⢕⢕⢕⢕⢕⢕⢕⢕⢕⢕⢕⢕⢕⢕⢕⢕⢕⢕⢕⢕⢕⢕⢕⢕⢕⢕⢕⢕⢕⠀⠀⠀⠀⠀⠀⠀⠀⠀⠀⠀⠀⠕⢕⠀⠀⠀</a:t>
            </a:r>
            <a:br/>
            <a:r>
              <a:t>⣿⣿⣿⣿⣿⣿⣿⢣⣰⣿⣿⣿⢕⢕⢕⢕⢕⢕⢕⢺⣿⡇⢕⢕⢜⢻⡕⢕⢕⢕⢕⢕⢕⢝⢿⣿⣿⣿⣿⣿⣿⣿⣿⣿⣿⣿⣿⣿⣧⢕⢕⢕⣱⣾⣿⣿⣿⣿⣿⣿⣿⣿⡿⢏⢕⢕⢕⢕⢕⢕⢕⢕⢕⢕⢕⢕⢕⢕⢕⠸⠙⠁⠀⠀⠀⠀⠀⢀⢝⢝⢕⢕⢜⢕⢕⢕⢕⢕⢕⢕⢕⢕⢕⢕⢕⢕⢕⢕⢕⢕⢕⢕⢕⢕⢕⢕⢕⢕⢕⢕⢕⢕⢕⢕⢕⢕⢕⢕⢕⢕⢕⢕⢕⢕⢕⢕⢕⢕⢕⢕⢕⢕⢕⢕⢕⢕⢕⢕⢕⢕⢕⢕⢕⢕⢕⢕⢕⢕⢕⢕⢕⢕⢕⢕⢕⢕⢕⠀⢄⢕⢕⢕⢕⢕⢕⢕⠀⠀⢕⢕⢕⠀⢕⢕⢕⢕⢕⢕⢕⢕⢕⢕⢕⢕⢕⢕⢕⢕⢕⢕⢕⢕⢕⢕⢕⢕⢕⢕⢕⢕⢕⢕⢕⢕⢕⢕⢕⢕⢕⢕⢕⢕⢕⢕⠀⢀⢀⢄⠀⠀⠀⠀⢀⠀⠀⠀⠀⠀⠀⠀⠀</a:t>
            </a:r>
            <a:br/>
            <a:r>
              <a:t>⣿⣿⣿⣿⣿⣿⡏⣳⣿⣿⣿⢏⢕⢕⢕⢕⢕⢕⢕⢜⢻⣿⡕⢕⢕⢔⢻⣕⢕⢕⢕⢕⢕⢕⢕⢜⢟⢿⣿⣿⣿⣿⣿⣿⣿⣿⣿⣿⣿⣿⣿⣿⣿⣿⣿⣿⣿⣿⣿⡿⢟⢝⢕⠑⢕⢕⢕⢕⢕⢕⢕⢕⢕⢁⢕⢕⢕⠀⢕⠀⠀⠀⠀⠀⠀⠀⠀⠀⢱⣅⠀⠕⠑⢔⢕⢕⢕⢕⢕⢕⢕⢕⢕⢕⢕⢕⢕⢕⢕⢕⢕⢕⢕⢕⢕⢕⢕⢕⢕⢕⢕⢕⢕⢕⢕⢕⢕⢕⢕⢕⢕⢕⢕⢕⢕⢕⢕⢕⢕⢕⢕⢕⢕⢕⢕⢕⢕⢕⢕⢕⢕⢕⢕⢕⢕⢕⢑⢕⢕⢕⢁⢕⢕⢕⢕⢕⢕⠀⢕⢕⢕⢕⢕⢕⢕⢕⠀⠀⢕⢕⢕⠀⠕⢕⢀⢕⢕⢕⢕⢕⢕⢕⢕⢕⢕⢕⢕⢕⢕⢕⢕⢕⢕⢕⢕⢕⢕⢕⢕⢕⢕⢕⢕⢕⢕⢕⢕⢕⢕⢕⢕⢕⢕⠑⠀⠁⢕⢕⢕⠔⠀⠀⠕⢄⠀⠑⢕⢕⢔⢀⠀</a:t>
            </a:r>
            <a:br/>
            <a:r>
              <a:t>⣿⣿⣿⣿⣿⡿⢰⣿⣿⣿⢏⢕⢕⢕⢕⢕⢕⢕⢕⢕⢜⢿⣷⡕⢕⢕⢕⢜⢳⣕⢕⢕⢕⢕⢕⢕⢕⢕⢜⢝⢻⢿⣿⣿⣿⣿⣿⣿⣿⣿⣿⣿⣿⣿⣿⡿⢟⢏⢕⢕⢕⢕⢕⢄⢕⢕⢕⢕⢕⢕⢕⢕⢕⠀⢕⢕⢕⠀⠕⢀⠀⠀⠀⠀⠀⠀⠀⠀⢅⠈⠁⠀⢕⢕⢕⢕⢕⢕⢕⢕⢕⢕⢕⢕⢕⢕⢕⢕⢕⢕⢕⢕⢕⢕⢕⢕⢕⢕⢕⢕⢕⢕⢕⢕⢕⢕⢕⢕⢕⢕⢕⢕⢕⢕⢕⢕⢕⢕⢕⢕⢕⢕⢕⢕⢕⢕⢕⢕⢕⢕⢕⢕⢕⢕⢕⢕⢕⢕⢕⢕⢕⢕⠕⢕⢕⢕⢕⢀⢕⢕⢕⢕⢕⢕⢕⢕⠀⠀⠕⢕⠕⠀⢕⢕⢕⠑⢕⢕⢕⢕⢕⠑⢕⢕⢕⢕⢕⢕⢕⢕⢕⢕⢕⢕⢕⢕⢕⢕⢕⢕⢕⠑⢕⢕⢕⢕⢕⢕⢕⢕⢕⢕⢕⢀⢀⠀⠀⠀⠁⠀⠀⠀⠀⢕⢄⠀⠀⠁⠁⠀⠀</a:t>
            </a:r>
            <a:br/>
            <a:r>
              <a:t>⣿⣿⣿⣿⣿⢣⣿⣿⣿⢏⢕⢕⢕⢕⢕⢕⢕⢕⢕⢕⢕⢕⢻⣧⢕⢕⢕⢕⢕⢜⢇⢕⢕⢕⢕⢕⢕⢕⢕⢕⢕⢕⢜⢝⢻⢿⣿⣿⣿⣿⣿⡿⢟⢏⢝⢕⢕⢕⢕⢕⢕⢕⢕⢕⢕⢕⢕⢕⢕⢕⢕⢕⢕⢔⠕⢕⠀⢄⢄⢅⠀⢀⢀⠀⠀⠀⠀⠀⠀⢕⠀⢕⢕⢕⢕⢕⢕⢕⢕⢕⢕⢕⢕⢕⢕⢕⢕⢕⢕⢕⢕⢕⢕⢕⢕⢕⢕⢕⢕⢕⢕⢕⢕⢕⢕⢕⢕⢕⢕⢕⢕⢕⢕⢕⢕⢕⢕⢕⢕⢕⢕⢕⢕⢕⢕⢕⢕⢕⢕⢕⢕⢕⢕⢕⢕⢕⢕⢕⢕⢕⢕⢕⠀⢕⢕⢕⠑⢕⢕⢕⢕⠑⢕⢕⢕⢕⠀⠀⠀⢕⠀⠀⢕⢕⢕⢕⠕⢕⢕⢕⠁⢄⢕⢕⢕⢕⢕⢕⢕⢕⢕⢕⢕⢕⢕⢕⢕⢕⢕⢕⢕⢕⠑⢕⢕⢕⢕⢕⢕⢕⢕⢕⢕⢕⢕⢕⢕⢕⢔⢔⢔⠀⠀⢅⢕⢄⢄⢄⢔⢔⠀</a:t>
            </a:r>
            <a:br/>
            <a:r>
              <a:t>⣿⣿⣿⣿⢣⣿⣿⡿⢕⢕⢕⢕⢕⢕⢕⢕⢕⢕⢕⢕⢕⢕⢕⢌⢧⡕⢕⢕⢕⢕⢕⢕⢕⢕⢕⢕⢕⢕⢕⢕⢕⢕⢕⢕⢕⢕⢕⢝⢝⢝⢕⢕⢕⢕⢕⢕⢕⢕⢕⢕⢕⢕⢅⢕⢕⢕⢕⢕⢕⢕⢕⢕⢕⢕⠀⢕⢄⢕⢕⢕⢕⢕⢔⢔⢄⢀⠀⠀⠀⠀⢕⢕⢕⢕⢕⢕⢕⢕⢕⢕⢕⢕⢕⢕⢕⢕⢕⢕⢔⢕⢕⢕⢕⢕⢕⢕⢕⢕⢕⢕⢕⢕⢕⢕⢕⢕⢕⢕⢕⢕⢕⢕⢕⢕⢕⢕⢕⢕⢕⢕⢕⢕⢕⢕⢕⢕⢕⢕⢕⢕⢕⢕⢕⢕⢕⢕⠑⠕⢕⢕⠑⢕⠀⢕⢕⢕⠔⢕⢕⢕⠔⢔⠕⢕⢕⢕⠀⠀⠀⢕⠀⢄⢕⢕⢕⠕⠀⠑⠑⠁⠀⢁⢁⢄⢕⢕⢕⢕⢕⢕⢕⠑⢕⢕⢕⢕⢕⢕⢕⢕⢕⢕⠀⠕⢕⠁⢕⢕⢕⢕⢕⢕⢕⢕⢕⢕⢕⢕⢕⢕⠕⢕⠀⠀⢕⢕⢕⢕⢕⢕⠀</a:t>
            </a:r>
            <a:br/>
            <a:r>
              <a:t>⣿⣿⣿⢇⣿⣿⡿⢕⢕⢕⢕⢕⢕⢕⢕⢕⢕⢕⢕⢕⢕⢕⢕⢵⡔⢑⡕⢕⢕⢕⢕⠕⠑⢁⢕⢕⢕⢕⢕⢕⢕⢕⢕⢕⢕⢕⢕⣱⢕⢕⢕⢕⢕⢕⢕⢕⢕⢕⢕⢕⢕⢕⢕⢕⢕⢕⢕⢕⢕⢕⢱⢕⢕⢕⢕⢔⢕⢕⢕⢕⢕⢕⢕⢕⢕⢕⢕⢀⠀⠀⠑⠕⠁⠁⠕⢕⢕⢕⢕⢕⢕⢕⢕⢕⢕⢕⢕⢕⢕⢕⢕⢕⢕⢕⢕⢕⢕⢕⢕⢕⢕⢕⢕⢕⢕⢕⢕⢕⢕⢕⢕⢕⢕⢕⢕⢕⢕⢕⢕⢕⢕⢕⢕⢕⢕⢕⢕⢕⢕⢕⢕⢕⢕⢕⢕⢕⠀⢕⢕⢐⠀⢕⠀⢕⠑⢕⢱⣷⡇⡕⢕⢕⢀⠕⢕⢕⢀⠀⠀⠑⠀⢕⢕⢕⢕⢔⢔⠀⠁⢄⢕⢕⢕⢕⢕⢕⢕⢕⢕⢕⢕⢕⢁⠑⢕⢕⢕⢕⢕⢕⢕⢕⢔⠀⠕⠀⢕⢕⢕⢕⢕⢕⢕⢕⢕⢕⢕⢕⢕⢕⢕⢕⢔⠀⠕⢕⢕⢕⢕⢕⠀</a:t>
            </a:r>
            <a:br/>
            <a:r>
              <a:t>⣿⣿⢯⣾⣿⢟⢕⢕⢕⢕⢕⢕⢕⢕⢕⢕⢕⢕⢕⢕⢕⢑⣺⡜⣿⣧⡌⢵⢕⠑⠁⠀⢄⢕⢕⢕⢕⢕⢕⣱⣥⣷⣷⣷⣾⣾⣿⣿⢕⢕⢕⢕⢕⢕⢕⢕⢕⢕⢕⢕⢕⢕⢕⢕⢕⢕⢕⢕⢇⢱⡜⢕⢕⢕⢕⢕⢕⢕⢕⢕⢕⢕⢕⢕⢕⢕⢕⢕⠀⠀⠀⠀⠀⠀⠀⢕⢕⢕⢕⢕⢕⢕⢕⢕⢕⢕⢕⢕⢕⢕⢕⢕⢕⢕⢕⢕⢕⢕⢕⢕⢕⢕⢕⢕⢕⢕⢕⢕⢕⢕⢕⢕⢕⢕⢕⢕⢕⢕⢕⢕⢕⢕⢕⢕⢕⢕⢕⢕⢕⢕⢕⢕⢕⢕⢕⢕⠀⢕⢕⠀⠀⢕⠀⠀⠀⠀⡈⢙⠙⠙⠑⠐⠕⢀⠕⢕⢕⠀⠀⠀⠀⢕⠕⢕⢱⣎⣇⢁⠀⢕⢕⢕⢕⢕⢕⢕⢕⢕⢕⢕⢕⢕⢕⢔⢀⠑⠕⢕⢕⢕⢕⢕⢕⢕⢀⠀⢕⢕⢕⢕⢕⢕⢕⢕⢕⢕⢕⢕⢕⢕⢕⢕⢕⢄⠀⢕⢕⢕⢕⢕⠀</a:t>
            </a:r>
            <a:br/>
            <a:r>
              <a:t>⣿⣣⣿⣿⢟⢕⢕⢕⢕⢕⢕⢕⢕⢕⢕⢕⢕⢕⢕⢕⢕⢸⣿⡇⢿⣿⣿⡕⢕⢕⢀⠀⢕⢕⢕⢕⢕⢕⣱⣿⣿⣿⣿⣿⣿⣿⡿⢕⠀⠁⠕⢕⢕⢕⢕⢕⢕⢕⢕⢕⢕⢕⢁⢕⢕⢕⢕⢕⢱⣾⡇⢕⢕⢕⢕⠀⢕⢑⠕⠕⢕⢕⢕⢕⠕⠕⠑⠁⠀⠀⠀⠀⠀⠀⠀⠕⢕⢕⢕⢕⢕⢕⢕⢕⢕⢕⢕⢕⢕⢕⢕⢕⢕⢕⢕⢕⢕⢕⢕⢕⢕⢕⢕⢕⢕⢕⢕⢕⢕⢕⢕⢕⢕⢕⢕⢕⢕⢕⢕⢕⢕⢕⢕⢕⢕⢕⢕⢕⢕⢕⢕⢕⢕⢕⢕⢁⠀⠀⢕⠀⠀⠁⠀⠔⢀⠀⣿⡿⢿⢷⠷⢳⡕⠁⠀⠑⢕⠀⠀⠀⠀⢱⣵⣕⣅⢁⢁⢁⢁⠑⢕⢕⢕⢕⢕⢕⢕⢕⢕⢕⢕⢕⢕⢕⢕⢔⠀⠀⠑⢕⢕⢕⢕⢕⢕⢔⢕⢕⢕⢕⢕⢕⠑⢔⢕⢕⢕⢕⢕⢕⢕⢕⢕⢕⢀⠑⢕⢕⢕⢕⠀</a:t>
            </a:r>
            <a:br/>
            <a:r>
              <a:t>⣳⣿⣿⢏⢕⢕⢕⢕⢕⢕⢕⢕⢕⢕⢕⢕⢕⢕⢕⢕⢕⢕⢯⣧⢸⣿⣿⣇⢕⠀⠁⠐⠀⢕⢕⢕⢕⢡⣿⣿⣿⣿⣿⣿⣿⣿⣿⣕⢀⠀⠀⠀⠑⠕⢕⢕⢕⢕⢕⢕⢕⢕⠑⠅⢕⢕⢕⢕⢕⢹⡇⢕⢕⢕⢀⢔⢕⠁⠀⠀⠀⠀⠀⠀⠀⠀⠀⣠⠔⠀⠀⠀⠀⠀⠀⠀⠀⢕⢕⢕⢕⢕⢕⢕⢕⢕⢕⢕⢕⢕⢕⢕⢕⢕⢕⢕⢕⢕⢕⢕⢕⢕⢕⢕⢕⢕⢕⢕⢕⢕⢕⢕⢕⢕⢕⢕⢕⢕⢕⢕⢕⢕⢕⢕⢕⢕⢕⢕⢕⢕⢕⢕⢕⢕⢕⢅⠐⠀⢕⠀⠀⠀⠀⢱⢕⠀⠁⠙⠟⠟⠿⢷⣮⣕⡄⠀⠑⢄⠀⠀⠀⢰⢿⣿⢿⢟⢟⢟⢟⢇⠑⢕⠁⢕⢕⢕⢁⠕⢄⠑⢕⢕⢕⢕⢕⢕⢕⢄⠀⠀⠁⠑⢕⢕⢕⢕⢕⠐⠁⠑⠕⠁⠀⢑⢕⢕⢕⢕⢕⢕⢕⢕⢕⢕⢕⠀⢕⢕⢕⢕⠀</a:t>
            </a:r>
            <a:br/>
            <a:r>
              <a:t>⡿⢟⢕⢕⢕⢕⢕⢕⢕⢕⢕⢕⢕⢕⢕⢕⢕⢕⢕⢕⢕⢕⡿⡟⢕⢻⣿⡿⡕⢄⠀⠀⠀⠁⢕⢕⢑⣿⣿⣿⣿⣿⣿⣿⣿⣿⣿⣿⢕⢔⢀⠀⠀⠀⠀⠑⢕⢕⢕⢕⢕⢕⠀⠑⠁⢕⢕⢕⢕⠟⠑⠕⠁⠑⠕⠕⠀⠀⠀⠀⠀⠀⠀⠀⠀⢀⢔⡱⠔⠀⠀⠀⠀⠀⠀⠀⢄⢕⢕⢕⢕⢕⢕⢕⢕⢕⢕⢕⢕⢕⢕⢕⢕⢕⢕⢕⢕⢕⢕⢕⢕⢕⢕⢕⢕⢕⢕⢕⢕⢕⢕⢕⢕⢕⢕⢕⢕⢕⢕⢕⢕⢕⢕⢕⢕⢕⢕⢕⢕⢕⢕⢕⢕⢕⠄⠕⠀⠀⢕⠀⠀⠀⢀⢱⠀⠀⠄⠔⠐⢀⠀⠀⠈⢻⣷⡄⠀⠁⠀⠀⠀⣼⣿⣷⣾⣿⡿⠟⠟⠟⠇⠅⢕⠀⠑⢕⢕⢔⢁⠐⢀⠑⠕⢕⢕⢕⢕⢕⢕⢄⠀⠀⠀⠁⠁⠑⠑⠀⠀⠀⠀⢀⢄⢕⢕⢕⢕⢕⢕⢕⢕⢕⢕⢕⢕⢕⢕⢕⢕⢕⠀</a:t>
            </a:r>
            <a:br/>
            <a:r>
              <a:t>⢕⢕⢕⢕⢕⢕⢕⢕⢕⢝⢕⢕⢕⢕⢕⢕⢕⢕⢕⢕⢕⢕⢕⢕⢕⢔⢗⢕⢕⢕⠀⠀⠀⠀⠁⢐⣿⣿⣿⣿⣿⣿⣿⣿⣿⣿⣿⣿⣇⢕⢕⠀⠀⠀⠀⠀⠀⠑⢑⢕⢕⢕⢔⢀⢔⢑⠑⠑⠁⠀⢕⢕⠑⠀⠔⠁⢔⠀⠀⠀⠀⠀⠀⢀⣁⣜⡝⠃⠀⠀⠀⠀⠀⠀⠀⠀⠀⢕⢕⢕⢕⢕⢕⢕⢕⢕⢕⢕⢕⢕⢕⢕⢕⢕⢕⢕⢕⢕⢕⢕⢕⢕⢕⢕⢕⢕⢕⢕⢕⢕⢕⢕⢕⢕⢕⢕⢕⢕⢕⢕⢕⢕⢕⢕⢕⢕⢕⢕⢕⢕⢕⢕⢕⢕⢕⢔⠐⠀⠀⠀⠀⠀⠑⠁⠀⢔⢱⣵⢇⠀⠀⠀⠀⢕⢻⣷⡄⠀⠁⠀⠀⢻⣿⣿⡿⠅⠀⢀⠀⠀⢀⢀⠀⠕⠀⠁⠕⢕⢕⢔⢀⠀⠄⢁⠑⠅⢑⠕⢕⢕⢕⢄⠀⠀⠀⠄⢄⠀⠀⠀⠀⢕⢕⢕⢕⢕⢕⢕⢕⢕⢕⢕⢕⢕⢕⢕⢔⢕⢕⢕⠀</a:t>
            </a:r>
            <a:br/>
            <a:r>
              <a:t>⢕⢕⢕⢕⢕⢕⢕⢕⢕⢕⢕⢕⢕⢕⢕⢕⢕⢕⢕⢕⢕⢕⢕⢕⢕⢕⢕⢕⢕⢕⢕⠀⠀⠀⠀⠀⢻⣿⣿⣿⣿⣿⣿⣿⣿⣿⣿⣿⣿⣷⣕⢄⠀⠀⠀⠀⠀⠀⠁⢕⢕⢕⢕⢕⢕⠁⠀⢔⢀⠀⠀⠀⠕⠕⠐⠀⢕⢄⠀⠀⠀⠀⠀⠔⠕⠑⠀⠀⠀⠀⠀⠀⠀⠀⠀⢔⢕⢕⢕⢕⢕⢕⢕⢕⢕⢕⢕⢕⢕⢕⢕⢕⢕⢕⢕⢕⢕⢕⢕⢕⢕⢕⢕⢕⢕⢕⢕⢕⢕⢕⢕⢕⢕⢕⢕⢕⢕⢕⢕⢕⢕⢕⢕⢕⢕⢕⢕⢕⢕⢕⢕⢕⢕⢕⢕⠕⠀⠀⠀⠀⠀⠀⠱⢄⠀⢕⡕⠀⢀⢀⢄⠀⢀⣿⣿⣿⣧⠀⠀⢄⠀⢸⣿⣿⣇⣴⣵⢷⣷⢕⠀⠀⠀⠀⠑⢔⢀⠁⠑⢕⢕⢔⢄⠀⠁⠔⢄⢀⢀⢀⢀⢅⢅⢄⠀⠑⢀⠀⠀⠀⢕⢕⢕⢕⢕⢕⢕⢕⢕⢕⢕⢕⢕⢕⢕⢕⢕⢕⢕⢕⠀</a:t>
            </a:r>
            <a:br/>
            <a:r>
              <a:t>⣧⣕⣵⣿⣿⣿⣿⣿⣿⣿⣿⣿⣿⣿⣿⣿⣧⣵⣵⣕⢕⢕⢕⣿⣿⣵⢱⡜⣯⣧⣥⣕⢀⢀⠀⠀⠀⢹⣟⣟⣿⢿⣿⣿⣿⣿⣿⣿⣿⣿⣿⣕⠀⠀⠀⠀⠀⠀⠀⠑⢕⢕⢕⢕⢕⠀⠀⠕⠁⠀⠀⠀⠀⠀⠀⠀⠀⠁⢀⠀⠀⠀⠀⠀⠀⠀⠀⠀⠀⠀⠀⠀⠀⢀⢄⢕⢕⢕⢕⢕⢕⢕⢕⢕⢕⢕⢕⢕⢕⢕⢕⢕⢕⢕⢕⢕⢕⢕⢕⢕⢕⢕⢕⢕⢕⢕⢕⢕⢕⢕⢕⢕⢕⢕⢕⢕⢕⢕⢕⢕⢕⢕⢕⢕⢕⢕⢕⢕⢕⢕⢕⢕⢕⢕⢕⠀⠀⠀⠐⠀⠀⠀⢜⣿⣦⣸⣿⡄⢜⢏⢜⢀⣼⣿⣿⣿⣟⠀⢄⡇⠀⣸⣿⣿⣿⣿⣿⢀⢔⡄⢀⠀⢐⠀⠀⣕⣕⢔⠀⠀⠁⠑⢕⢕⢔⢀⠀⠁⠑⠑⠁⠑⠁⠑⠀⠀⠀⠁⠑⠕⢕⢕⢕⢕⢕⢕⢕⢕⢕⢕⢕⢕⢕⢕⢕⢕⢕⢕⢕⢕⠀</a:t>
            </a:r>
            <a:br/>
            <a:r>
              <a:t>⣿⣿⣿⣿⣿⣿⣿⣿⣿⣿⣿⣿⣿⣿⣿⣿⣿⣿⣿⣿⣧⠇⢕⢸⣿⣿⣏⢷⣜⣿⣿⣿⣇⢕⢕⢕⢕⢕⢹⣿⣿⣿⣿⣿⣿⣿⣿⣿⣿⣿⣿⡟⢔⠀⠀⠀⢀⠀⠀⠀⠑⢕⢕⢕⢕⢕⢄⠀⠀⠀⠀⠀⠄⠀⠀⠀⠀⠀⠁⠀⠀⠀⠀⠀⠀⠀⢠⢀⠀⢀⢀⢕⢕⢕⢕⢕⢕⢕⢕⢕⢕⢕⢕⢕⢕⢕⢕⢕⢕⢕⢕⢕⢕⢕⢕⢕⢕⢕⢕⢕⢕⢕⢕⢕⢕⢕⢕⢕⢕⢕⢕⢕⢕⢕⢕⢕⢕⢕⢕⢕⢕⢕⢕⢕⢕⢕⢕⢕⢕⢕⢕⢕⢕⠕⠀⠀⠀⠀⠀⠀⠀⠀⢀⣞⠿⢟⢻⣿⣷⣵⣶⣿⣿⣿⣿⣿⢏⢀⣼⣇⣵⣿⣿⣿⣿⣿⣿⣧⡅⢜⢷⢕⠕⢀⣴⣿⣿⠇⢀⣴⣔⡀⠀⠁⠁⠀⠀⠀⠀⠀⠀⠀⠀⠀⠀⠀⠀⠀⠀⠀⠀⠀⠁⢁⢅⢕⢕⢕⢕⢕⢕⢕⢕⢕⢕⢕⢕⢕⢕⢕⠀</a:t>
            </a:r>
            <a:br/>
            <a:r>
              <a:t>⣿⣿⣿⣿⣿⣿⣿⣿⣿⣿⣿⣿⣿⣿⣿⣿⣿⣿⣿⣿⣿⣿⣾⣵⢻⣿⣿⡜⣿⣷⣿⡽⣿⣧⢕⢕⢕⢕⢕⢙⣿⣿⣿⣿⣿⣿⣿⣿⣿⣿⣿⡇⢕⠄⢀⢔⠁⠀⠀⠀⠀⠕⢕⢕⠑⠑⠕⠀⢀⢄⢀⠀⠀⢀⠀⠀⠀⠀⠀⠐⠀⠀⠀⠀⠀⠑⢸⢕⢕⢕⢕⢕⢕⢕⢕⢕⢕⢕⢕⢕⢕⢕⢕⢕⢕⢕⢕⢕⢕⢕⢕⢕⢕⢕⢕⢕⢕⢕⢕⢕⢕⢕⢕⢕⢕⢕⢕⢕⢕⢕⢕⢕⢕⢕⢕⢕⢕⢕⢕⢕⢕⢕⢕⢕⢕⢕⢕⢕⢕⢕⢕⢕⢅⢄⢄⢔⢔⢕⢆⠀⠀⠀⠁⢕⢕⢕⢕⢕⢝⢍⢹⣿⣿⣿⣯⣥⣴⣾⣿⣿⣿⣿⣿⣿⣿⣿⣿⣿⣿⣷⣵⣴⣷⣿⣿⣿⣷⣷⣿⣿⣿⣿⣷⣴⣄⢀⠀⠀⠀⠀⠑⠕⢔⢔⢄⢄⢔⢔⢔⢔⢔⢕⢕⢕⢕⢕⠀⢕⢕⢕⢕⢕⢕⢕⢕⢕⢕⢕⢕⢕⠀</a:t>
            </a:r>
            <a:br/>
            <a:r>
              <a:t>⣿⣿⣿⣿⣿⣿⣿⣿⣿⣿⣿⣿⣿⣿⣿⣿⣿⣿⣿⣿⣿⣿⣿⣿⣇⢿⣿⣷⢻⣿⣿⣷⡽⣿⣧⡕⢕⢕⢕⢕⢜⣿⣿⣿⣿⣿⣿⣿⣿⣿⣿⢕⢕⢄⢕⠁⠀⠀⠀⠀⠀⠀⢕⠀⠀⠀⠀⠀⠕⠑⠁⠀⠀⠕⠀⠀⠀⠀⠀⠀⠀⠀⠀⠀⠀⠀⢸⢕⢕⢕⢕⢕⢕⢕⢕⢕⢕⢕⢕⢕⢕⢕⢕⢕⢕⢕⢕⢕⢕⢕⢕⢕⢕⢕⢕⢕⢕⢕⢕⢕⢕⢕⢕⢕⢕⢕⢕⢕⢕⢕⢕⢕⢕⢕⢕⢕⢕⢕⢕⢕⢕⢕⢕⢕⢕⢕⢕⢕⢕⢕⢕⢕⢕⢕⢕⢕⢕⣥⣵⣆⠀⠀⠀⠑⢕⢕⢕⢕⢕⢕⢜⣿⣿⣿⣿⣿⣿⣿⣿⣿⣿⣿⣿⣿⣿⣿⣿⣿⡿⢫⢝⢝⢟⢟⢟⢜⢹⢟⣻⣿⣿⣿⣿⣿⣿⢇⠀⠀⢄⢄⢄⢄⢄⢅⢕⢕⢕⢕⢕⢕⢕⢕⢕⢕⢕⢕⠀⢕⢕⢕⢕⢕⢕⢕⢕⢕⠕⢕⢕⢕⠀</a:t>
            </a:r>
            <a:br/>
            <a:r>
              <a:t>⣿⣿⣿⣿⣿⣿⣿⣿⣿⣿⣿⣿⣿⣿⣿⣿⣿⣿⣿⣿⣿⣿⣿⣿⣿⢕⢻⣿⣧⣿⣿⣿⣿⣞⢿⣷⡕⢕⢕⢕⢕⢜⣿⣿⣿⣿⣿⣿⣿⣿⡿⢕⠑⠁⠀⠀⠀⠀⠀⠀⠀⠀⠀⠀⠀⠀⠀⠀⢀⠀⠀⠀⠀⠀⠀⠀⠀⠀⢕⢔⢀⠀⠀⠀⠀⠀⠘⢕⢕⢕⢕⢕⢕⢕⢕⢕⢕⢕⢕⢕⢕⢕⢕⢕⢕⢕⢕⢕⢕⢕⢕⢕⢕⢕⢕⢕⢕⢕⢕⢕⢕⢕⢕⢕⢕⢕⢕⢕⢕⢕⢕⢕⢕⢕⢕⢕⢕⢕⢕⢕⢕⢕⢕⢕⢕⢕⢕⢕⢕⢕⢕⢕⢕⢕⢕⢕⢕⣵⣷⣿⣧⡀⠀⢕⢕⢕⢕⢕⢕⢕⣼⣿⣿⣿⡿⢿⣿⣿⣿⣿⣿⣿⣿⣿⣿⣿⣿⢕⢕⢕⢕⢕⢕⢕⢕⢜⢕⢕⢕⣿⣿⣿⣿⣿⢏⠀⠀⢕⢕⢕⢕⢕⢕⢕⢕⢕⢕⢕⢕⢕⢕⢕⢕⢕⢕⢕⠀⢕⢕⠐⢕⢕⢕⢕⢕⢕⢀⢕⢕⠑⠀</a:t>
            </a:r>
            <a:br/>
            <a:r>
              <a:t>⣿⣿⣿⣿⣿⠽⣛⡿⢿⣿⣿⣿⣿⣿⣿⣿⣿⣿⣿⣿⣿⣿⣿⣿⣿⢕⢕⢹⣿⣿⣿⣿⣿⣿⣿⣿⣷⡕⢕⢕⢕⢕⢜⢿⣿⣿⣿⣿⣿⣿⢇⠁⠀⠀⠀⠀⠀⠀⠀⠀⠀⠀⢄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⢝⢍⢝⢿⣿⣿⣦⡅⣇⣕⣕⣕⣵⣿⣿⣿⣿⣿⡇⣾⣿⣿⣿⣿⣿⣿⣿⣿⣿⣿⣇⠕⢕⢕⢕⢕⢕⢕⢕⢕⢕⢕⢱⣿⣿⣿⣿⢏⢄⢔⢕⢕⢕⢕⢕⢕⣕⣕⢕⢕⢕⢕⢕⢕⢕⢕⢕⢕⢕⠀⠀⢕⢕⠀⢕⢕⢕⢕⢕⠑⢕⢕⠐⠁⠀</a:t>
            </a:r>
            <a:br/>
            <a:r>
              <a:t>⣿⣿⣿⣿⣿⣿⣿⣤⡡⢜⣝⢻⣿⣿⣿⣿⣿⣿⣿⣿⣿⣿⣿⣿⡟⢕⢕⢕⢜⢿⣿⣿⣿⣿⣿⣿⣿⣧⡕⢕⢕⢕⢕⢜⢿⣿⣿⢿⢟⢻⠁⠀⠀⠀⠀⠀⠀⠀⠀⠀⢔⢕⢕⢄⢄⢀⢀⠀⢁⠀⠀⠀⠀⢄⣄⣔⣔⣔⣧⣵⡕⢕⢕⢀⠀⠀⠀⠀⢕⢕⢕⢕⢕⢕⢕⢕⢕⢕⢕⢕⢕⢕⢕⢕⢕⢕⢕⢕⢕⢕⢕⢕⢕⢕⢕⢕⢕⢕⢕⢕⢕⢕⢕⢕⢕⢕⢕⢕⢕⢕⢕⢕⢕⢕⢕⢕⢕⢕⢕⢕⢕⢕⢕⢕⢕⢕⢕⢕⢕⢕⢕⢕⢕⢕⢕⢕⠕⠀⠁⠀⠝⢿⣿⣇⢸⣿⣿⣿⣿⣿⣿⣿⣿⣿⣿⣿⣿⣿⣿⣿⣿⣿⣿⣿⣿⣿⣿⣷⣵⣕⢕⢕⢕⢕⢕⢕⢕⣡⣿⣿⣿⣿⣿⢱⢕⢕⢕⢕⢕⢜⢪⡻⡻⠟⠑⢅⢕⢕⢕⢕⢕⢕⢕⢕⢕⠀⠀⢕⢕⢔⢕⢕⢕⢕⠕⢔⢑⢔⠑⢅⠀</a:t>
            </a:r>
            <a:br/>
            <a:r>
              <a:t>⣿⣿⣿⣿⣿⣿⣿⣿⣿⣷⣦⡼⡪⠱⢝⢿⣿⣿⣿⣿⣿⣿⣿⣿⡇⢕⢕⢕⢕⢕⢹⣿⣿⣿⣿⣿⣿⣿⣟⢷⢧⢵⢵⢵⢜⢏⢕⣱⣧⢕⠀⠀⠀⠀⠀⠀⠀⠀⠀⠀⠕⢕⢑⢕⢕⢎⢝⠕⢕⠀⠀⢀⠀⢕⣿⣿⣿⡿⢟⢝⣱⣕⡕⢕⠀⠐⠀⠐⡕⢕⢕⢕⢕⢕⢕⢕⢕⢕⢕⢕⢕⢕⢕⢕⢕⢕⢕⢕⢕⢕⢕⢕⢕⢕⢕⢕⢕⢕⢕⢕⢕⢕⢕⢕⢕⢕⢕⢕⢕⢕⢕⢕⢕⢕⢕⢕⢕⢕⢕⢕⢕⢕⢕⢕⢕⢕⢕⢕⢕⢕⢕⢕⢕⢕⢕⠑⠀⠀⠀⢀⣵⣧⢝⢿⡜⣿⣿⣿⣿⢿⣿⣿⣿⣿⣿⣿⣿⣿⣿⣿⣿⣿⣿⣿⣿⣿⣿⣿⣿⣿⣿⣷⣷⣷⣷⣶⣿⣿⣿⣿⣿⡿⢇⢕⢕⠕⠕⠕⠕⠕⠕⢕⢕⠑⠀⢕⢕⢕⢕⢕⢕⢕⢕⢕⠀⠀⠀⢁⢕⢕⠁⢕⢕⠁⠀⢄⢕⠕⠀⠑⠀</a:t>
            </a:r>
            <a:br/>
            <a:r>
              <a:t>⣿⣿⣿⣿⣿⣿⣿⣿⣿⣿⣿⣿⣾⣷⣰⣶⢮⢻⣿⣿⣿⣿⣿⣿⢕⢕⢕⢕⢕⢕⢕⢌⢿⣿⣿⣿⣿⣿⣿⡕⢕⢕⢕⢕⢕⢕⢰⣿⢏⠕⠀⠀⠀⠀⠀⠀⠀⠀⠀⠀⢑⢑⢑⠑⢑⢑⢑⢑⢑⠀⢀⢔⢄⠘⢿⣿⣏⣸⣧⣿⣿⣿⣧⢕⠀⠀⠀⠀⢹⡕⢕⢕⢕⢕⢕⢕⢕⢕⢕⢕⢕⢕⢕⢕⢕⢕⢕⢕⢕⢕⢕⢕⢕⢕⢕⢕⢕⢕⢕⢕⢕⢕⢕⢕⢕⢕⢕⢕⢕⢕⢕⢕⢕⢕⢕⢕⢕⢕⢕⢕⢕⢕⢕⢕⢕⢕⢕⢕⢕⢕⢕⢕⢕⢕⠑⠀⠀⠀⢄⢕⣿⢇⢕⢕⡆⢝⢻⢟⢔⣸⣿⣿⣿⣿⣿⣿⣿⣿⣿⣿⣿⣿⣿⣿⣿⣿⣿⣿⣿⣿⣿⣿⣿⣿⣿⣿⣿⣿⣿⣿⢟⢕⢕⢕⠁⠀⠀⠀⠀⢀⢕⢕⠑⠀⢕⢕⢕⢕⢕⢕⢕⢕⢕⢕⠀⠀⠀⢕⢕⢕⠀⠀⢄⢔⢕⢕⠑⠀⠀⠀⠀</a:t>
            </a:r>
            <a:br/>
            <a:r>
              <a:t>⣿⣿⣿⣿⣿⣿⣿⣿⣿⣿⣿⣿⣿⣿⣿⣿⣧⣿⣽⣿⣿⣿⣿⡿⡕⠕⢕⢕⢕⢕⢕⢕⢜⣿⣿⣿⣿⣿⣿⡇⢕⢕⢕⢕⢕⢕⢜⣿⠕⠀⢀⠀⢀⢄⢔⢔⢀⠀⠀⠀⢕⢕⢕⢕⠕⠕⠕⢕⢕⢕⢕⢕⠁⠀⢘⢻⣿⣿⣿⣿⣿⣿⡿⢕⠀⠀⠀⠀⠑⢕⢕⢕⢕⢕⢕⢕⢕⢕⢕⢕⢕⢕⢕⢕⢕⢕⢕⢕⢕⢕⢕⢕⢕⢕⢕⢕⢕⢕⢕⢕⢕⢕⢕⢕⢕⢕⢕⢕⢕⢕⢕⢕⢕⢕⢕⢕⢕⢕⢕⢕⢕⢕⢕⢕⢕⢕⢕⢕⢕⢕⢕⢕⢕⠁⠀⠀⠀⢄⢕⢑⣸⢔⣡⢟⢕⢕⢕⠕⣴⣿⣿⣿⣿⣿⡟⢕⢕⠝⢿⣿⣿⣿⣿⣿⣿⣿⣿⣿⣿⣿⣿⣿⣿⣿⣿⣿⣿⣿⢟⢕⢕⢕⢑⠀⠀⠀⠀⠀⢔⢕⢕⠕⠀⢕⢕⢕⢕⢕⢕⢕⢕⢕⠕⠀⠀⠀⠀⠀⢕⢕⠀⠀⠀⢕⠑⠀⠀⠀⢀⢔⠀</a:t>
            </a:r>
            <a:br/>
            <a:r>
              <a:t>⣿⣿⣿⣿⣿⣿⣿⣿⣿⣿⣿⣿⣿⣿⣿⣿⣿⣿⣿⣿⣿⣿⣿⣿⣿⣶⣶⣧⣵⣑⣑⣕⣕⣹⣿⣿⣿⣿⣿⣿⢕⢕⢕⢕⢕⢕⢕⢜⠁⠁⢀⠐⠕⠑⠑⠑⠀⠀⠀⠀⠑⠑⠑⠀⠀⠀⠀⠁⢕⢕⢕⠁⠀⢕⢕⢍⢽⢟⣛⣹⣵⣷⣷⡕⢕⠀⠀⠀⠀⠀⢕⢕⢕⢕⢕⢕⢕⢕⢕⢕⢕⢕⢕⢕⢕⢕⢕⢕⢕⢕⢕⢕⢕⢕⢕⢕⢕⢕⢕⢕⢕⢕⢕⢕⢕⢕⢕⢕⢕⢕⢕⢕⢕⢕⢕⢕⢕⢕⢕⢕⢕⢕⢕⢕⢕⢕⢕⢕⢕⢕⢕⢕⠁⠀⠀⠀⣰⣧⣕⣵⣿⡟⢕⢕⢕⢕⢕⢜⣿⣿⣿⣿⣿⣿⣧⣜⣕⣱⣵⣿⣿⣿⣿⣿⣿⣿⣿⣿⣿⣿⣿⣿⣿⣿⣟⢿⢫⢇⢕⠕⢕⠀⠄⠀⠀⠀⠀⢀⢕⢕⢕⠀⢔⢕⢕⢕⢕⢕⢕⢕⢕⠕⠀⠀⠀⠀⠀⠀⢕⢕⠀⠀⠀⠀⠀⢀⢄⢔⢕⢕⠀</a:t>
            </a:r>
            <a:br/>
            <a:r>
              <a:t>⣿⣿⣿⣿⣿⣿⣿⣿⣿⣿⣿⣿⣿⣿⣿⣿⣿⣿⣿⣿⣿⣿⣿⣿⣿⣿⣿⣿⣿⣿⣿⣿⣿⣿⣿⣿⣿⣿⣿⣿⣿⣕⢕⠕⢕⢱⢕⠀⠀⠀⢕⢕⢕⢕⢕⢕⢕⢕⢕⢕⢕⢕⢕⢕⢕⠄⠀⠀⠀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⢑⢕⢕⢕⢕⢕⢜⢻⣿⣿⣿⣿⣿⣿⣿⣿⣿⣿⣿⣿⣿⣿⣿⣿⣿⣿⣿⣿⣿⣿⡿⢝⢞⢕⢕⢕⢔⢕⢕⠀⠐⠀⠀⢔⢁⢕⢕⢕⠑⢄⢕⢕⢕⢕⢕⢕⢕⢕⠑⠀⠀⠀⠀⠀⠀⢄⢕⢕⠀⠀⠀⠀⢕⢕⢕⢕⢕⢕⠀</a:t>
            </a:r>
            <a:br/>
            <a:r>
              <a:t>⣿⣿⣿⣿⣿⣿⣿⣿⣿⣿⣿⣿⣿⣿⣿⣿⣿⣿⣿⣿⣿⣿⣿⣿⣿⣿⣿⣿⣿⣿⣿⣿⣿⣿⣿⣿⣿⣿⣿⣿⣿⣿⣿⣿⣷⣾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⢄⢕⢕⢕⢕⢕⢕⢕⢕⢜⢻⣟⣿⣿⣿⣿⣿⣿⣿⣿⣿⣿⣿⣿⣿⣿⣿⡽⢻⢫⢅⢕⢕⢕⢕⢕⢕⢕⢕⢕⢀⢀⢄⢕⢕⢕⢕⢕⢕⠀⢕⢕⢕⢕⢕⢕⢕⠕⠁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⢕⢕⢇⢕⢕⢕⢕⢕⢕⢕⢕⢕⢕⢕⢕⢕⢕⢕⢕⢕⢕⢕⢕⢕⢕⢕⢕⢕⢕⢕⢕⢕⢕⢕⢕⢕⢕⢕⢕⢕⢕⢕⢕⢕⢕⢕⢕⢕⢕⢕⢕⢕⢕⢕⢕⢕⢕⢕⢕⢕⢕⠀⠀⠀⣱⢏⢕⢑⢁⢁⠁⠀⢕⢕⢕⢕⢕⢕⢕⢕⢕⢕⢕⢔⠍⢿⣿⣿⣿⣿⣿⢿⢿⠿⣿⢿⢟⠏⢕⢕⢅⢕⢕⢕⢕⢕⢕⢑⢕⢕⢕⠀⢕⢕⢕⢕⢕⢕⢕⢕⠁⢕⢕⢕⢕⢕⠕⢕⠑⠀⠀⠀⠀⠀⠀⠀⠀⠀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⠁⠀⢕⢕⢕⢕⢕⢕⢕⢕⢕⢕⢕⢕⠁⠅⢔⢟⢟⢗⢕⢅⢔⢕⢕⢕⢕⢕⢕⢕⢕⢕⢕⢕⢕⢕⢕⢑⠕⢕⢕⢄⢕⢕⢕⢕⢕⢕⢕⢕⠀⢕⢕⢕⢕⠕⠕⠁⠀⠀⠀⠀⠀⠀⠀⠀⠀⠀⠀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⢀⠐⢕⢕⢕⢕⢕⢕⢕⢕⢕⢕⢕⢕⠀⠀⠕⢕⢕⢕⢕⢕⢕⢕⢕⢕⢕⢕⢕⢕⢕⢕⢕⢕⢕⢕⢕⢕⢀⠑⢕⠁⢕⢕⢕⢕⢕⢕⢕⢄⢕⢕⢕⢕⢑⠁⠀⠀⠀⠀⠀⠀⠀⠀⠀⠀⠀⠀⠐⢔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⠅⠁⠄⠔⠀⢄⠕⢕⠑⢐⢔⢕⢕⢕⢕⢕⠄⢕⢕⢕⢕⢕⢕⢕⢕⢕⢕⢕⢕⠀⠀⠀⠑⢕⢕⢕⢕⢕⢕⢕⢕⢕⢕⢕⢕⢕⢕⢕⢕⢕⢕⢕⢕⠑⠀⠕⢕⢕⢕⢕⢕⢕⢕⢕⢕⢕⢕⢕⠕⢀⢅⢄⠀⠀⠀⠀⠀⠀⠀⠀⠀⠀⠀⠀⠁⢕⢑⢕⢕⢕⢕⢕⢕⢕⢕⢕⠀</a:t>
            </a:r>
            <a:br/>
            <a:r>
              <a:t>⣿⣿⣿⣿⣿⣿⣿⣿⢿⢿⢿⢿⢿⢿⢿⢿⢿⢿⢿⢿⢿⢿⢿⢿⢿⢿⢟⢟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⠔⠀⢀⠀⠐⢀⠀⢕⢕⢕⢔⢕⢕⢕⢕⠑⢑⢑⢀⢕⢕⢕⢕⢕⢕⢕⢕⢕⢕⢕⢕⠀⠀⠀⠀⠀⠑⠕⢕⢕⢕⢕⢕⢕⢕⢕⢕⢕⢕⢕⢕⢕⠕⠕⠁⠀⠀⠀⠕⢕⢕⢕⢕⢕⢕⢕⢕⢕⢕⠁⠀⠁⠑⠀⠀⠀⠀⠀⠀⠀⠀⠀⠀⠀⠀⠀⠀⠁⠕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⠄⢔⢕⢕⢕⢕⢕⢕⢕⢕⢕⠁⢕⢕⢕⢕⠁⢑⢕⢕⢕⢕⢕⢕⢕⢕⢕⠀⠀⠀⠀⠀⠀⢔⢕⠕⢕⢕⢕⢕⢕⠕⢕⢕⢕⢕⢕⢕⢕⢕⢕⢕⢕⢕⠕⢕⢕⢕⢕⢕⢕⢕⢕⠑⠀⠀⠀⠀⠀⠀⠀⠀⠀⠀⠀⠀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⢅⢁⠀⠀⢕⢇⢕⢕⢕⢕⢕⢕⢕⢕⢕⠕⢕⢕⢕⢄⢕⠑⢕⢕⢕⢕⢱⣷⣵⢕⢀⢀⢄⢀⢀⣕⣵⡾⢷⢳⡕⣕⡜⢜⢝⢝⢝⢇⢕⢕⢕⢕⢑⠑⠁⢅⢔⢕⢕⢕⠐⢕⢐⢕⢕⢕⠀⢕⢔⠐⠀⠀⠀⢔⢕⢄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⢁⠀⠀⢔⢕⢔⢰⣷⢗⣇⢑⢕⡕⢱⣕⢄⢕⢁⢑⢑⢕⠀⢕⢕⢕⢕⢜⢜⢕⢕⢕⢕⡰⢕⣎⣕⣕⣱⣵⢕⢕⢕⢝⢇⢱⠕⢕⢕⠕⠕⢕⢕⢕⢕⢔⢕⢑⠕⢕⢁⢔⢕⠀⢕⢕⢕⢔⢕⢕⢔⢄⢄⢄⢕⢕⢔⠕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⢔⢕⢕⢕⢕⢑⣾⣟⢃⢑⠕⢕⢕⣾⡷⢕⢜⡕⢕⢕⠑⠀⢕⢕⢕⢕⢕⢕⢕⣵⢞⣫⣵⡿⢿⡻⢝⢟⢝⢕⢕⢕⢕⢕⢕⢜⢕⢕⢕⠀⠀⠁⠑⠑⠕⠕⢕⢕⢕⢕⢕⢕⠀⢕⢕⢕⢕⢕⢕⢕⢕⢕⢕⢕⢕⢕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⠁⠁⠅⠕⠕⢕⢕⢈⣿⡇⢕⢕⢕⢕⢕⡿⢏⢕⢕⡇⢕⢕⠀⠀⢕⢕⢕⢕⢕⣵⣯⣵⣿⣟⡟⢕⢕⢕⢕⢕⢕⢕⢑⢑⢕⢕⢕⢕⢕⢕⢕⢕⢄⠀⠀⢀⠀⢕⢕⢕⢑⠕⢕⠑⠀⢕⢕⢕⢕⢕⢕⢕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⢤⣴⣔⣔⡔⢄⢔⢕⢕⢔⢕⢜⢕⢕⢕⢕⢕⢻⠕⢕⢕⣧⢕⢕⢀⠀⠀⢕⢕⣵⣿⣿⣿⢟⢟⢕⢕⢕⢕⡁⢕⢕⢕⢕⢕⢕⢕⢕⢕⢕⢕⢕⢕⢕⢕⢕⢕⢕⢔⢕⢕⢕⢕⢕⢕⢀⢄⢕⢕⢕⢕⢕⢱⣢⣧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⣽⣇⣧⢴⣝⣗⣗⣧⣼⣿⣷⣿⣽⣿⣗⣺⢿⣿⣿⣿⣿⣿⣿⣿⣿⣿⣷⣷⣾⣧⣵⣯⣽⣿⣟⣿⣿⣿⣿⣿⣿⣷⣷⣷⣵⡴⢝⠝⣝⢟⣳⣷⣷⣵⣵⣕⢕⣑⡕⠕⢕⢕⠀⠀⢕⢁⠁⠁⠀⠀⢅⢟⢿⢟⢟⢻⢕⢕⢕⢇⢝⢜⢇⢕⢕⢕⢕⢕⢕⢕⢕⢕⢕⢕⢔⢕⢕⢕⢕⢕⢕⢕⢕⢕⢕⢕⢕⢅⢕⢔⢕⢕⢕⣵⢕⢕⣽⣿⣷⣕⢱⣷⣕⢼⣧⡕⢄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⠐⠑⠑⠐⠀⠑⠑⠀⠐⠐⠑⠑⠑⠑⠑⠑⠑⠑⠑⠘⠑⠑⠑⠂⠑⠃⠑⠑⠑⠑⠑⠑⠑⠑⠘⠃⠓⠑⠑⠑⠃⠑⠑⠑⠑⠑⠑⠑⠑⠃⠑⠑⠑⠑⠚⠃⠑⠛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⢟⣯⣾⣿⣿⣿⢟⣽⣾⣿⣿⣿⣿⣿⣿⣿⣿⣿⡏⣾⣿⣿⣿⡟⣾⣿⣿⣿⣿⣿⣿⣿⣿⣿⣿⣿⣿⣿⣿⣧⡕⢕⢕⢕⢕⢿⣿⣿⣿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⢟⣵⣿⣿⣿⣿⢟⣵⣿⣿⣿⣿⣿⣿⣿⣿⣿⣿⣿⣿⢹⣿⣿⣿⣿⡇⣿⣿⣿⣿⣿⣿⣿⣿⣿⣿⣿⣿⣿⣿⣿⣿⣷⡕⢕⢕⢕⢘⣿⣿⣿⣿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⡟⣵⣿⣿⣿⣿⡟⣵⣿⣿⣿⣿⣿⣿⣿⣿⣿⣿⣿⣿⣿⡇⣿⣿⣿⣿⣿⡇⣿⣿⣿⣿⣿⣿⣿⣿⣿⣿⣿⣿⣿⣿⣿⣽⣿⣿⡇⢕⢕⢕⣻⣿⣿⣿⡇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⢏⣾⣿⣿⣿⣿⢫⣾⣿⣿⡿⢻⣿⣿⣿⢏⣾⣿⣿⣿⣿⣿⢱⣿⣿⣿⣿⣿⡇⣿⣿⣿⣿⣿⣿⣿⣿⣿⣿⣿⣿⣿⣿⣿⣷⢻⣿⣿⢕⢕⢕⢹⣿⣿⣿⣿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⢣⣿⣿⣿⣿⡿⣱⣿⣿⣿⢏⢑⣿⣿⡿⢱⣿⣿⣿⣿⣿⣿⡏⣼⡿⣿⣿⣿⣿⡇⣿⣿⣿⣿⣿⣿⣿⣿⣿⣿⣿⣿⣿⣿⣿⣿⡎⢿⣿⢕⢕⢕⢸⣿⣿⣿⣿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⢇⣿⣿⣿⣿⡿⣱⣿⣿⣿⢏⢑⣾⢳⣿⣷⣿⣿⣿⣿⣿⣿⡿⢕⣿⡇⣿⣿⣿⣿⢕⣿⣿⣿⣿⣿⣿⣿⣿⣿⣿⣿⣿⣿⣿⣿⣿⣷⢌⡿⢕⢕⢕⢸⣿⣿⣿⣿⡇⢕⢕⢕⢕⢕⢕⢕⢕⢕⢕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⢏⢎⣿⣿⣿⡿⣱⣿⣿⣿⢏⢕⣺⢣⣿⣿⣿⣿⣿⣿⣿⣿⣟⢢⢰⣿⢇⢟⢝⣱⣿⢕⢻⣿⣿⣿⣿⣿⣿⣿⣿⣿⣿⣿⣿⣿⣿⣿⣿⡇⢕⢕⢕⢕⢸⣿⣿⣿⣿⡇⢕⢕⢱⢕⢹⣇⢷⢵⢕⣪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⡟⡜⣾⡫⣿⣿⢣⣿⣿⣿⡏⢕⡲⢝⣿⣿⣿⣿⣿⣿⣿⣿⢿⢕⢕⢸⡿⢕⢕⣵⣿⣿⢕⢕⣼⣿⣿⣿⣿⣿⣿⣿⣿⣿⣿⣿⣿⣿⣿⣿⡇⢕⢕⢕⢕⢸⣿⣿⣿⢟⢕⢕⢕⢕⢕⢕⢕⢕⢕⢕⡝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⢿⢿⢟⣫⣽⣕⣜⢝⢅⢕⢕⢘⣿⢇⣿⣿⣿⡿⢕⠁⢏⣼⣿⣿⣿⣿⣿⣿⣿⢟⢕⢕⢕⢜⣱⣧⣾⣿⣿⣿⢕⢸⣿⣿⣿⣿⣿⣿⣿⣿⣿⣿⣿⣿⣿⣿⣿⣿⡇⢕⢑⠕⠕⠟⢟⢏⢕⢑⢕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⢫⣷⣇⢾⢏⣽⣟⢝⢹⢕⢕⢕⢕⢕⢟⣼⣿⣿⣿⢇⢰⣸⢱⣿⣿⣿⣿⣿⣿⣿⢏⢕⢕⢕⢕⢜⢏⣹⣿⣿⣿⡟⢕⣿⣿⣿⣿⣿⣿⣿⣿⣿⣿⣿⣿⣿⣿⣿⣿⣿⣷⢕⠑⠕⢕⢕⢕⠕⠕⢕⢕⣵⢱⣕⢕⢕⢕⢕⢕⢕⢕⢕⢕⢕⣱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⢇⢻⣿⣿⡕⠿⢿⡿⠿⢷⡧⢕⢕⢕⢕⢱⣿⣿⣿⡟⠕⠁⢜⣼⣿⣿⣿⣿⣿⣿⡟⢕⢕⢕⢱⡇⢕⢾⡏⢕⢝⢿⢕⢱⣿⣿⡟⣿⣿⣿⣿⣿⣿⣿⣿⣿⣿⣿⣿⣿⡏⢿⢕⠀⢄⢄⢄⢄⢀⢔⢕⢕⢹⡇⣿⡕⢱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⢱⣿⣿⡯⢕⡕⢕⢕⢕⢔⢕⢕⢕⢕⢕⢕⣸⣿⣿⣿⡇⢱⢕⢱⣿⣿⣿⣿⣿⣿⣿⡇⢕⢕⢕⣸⡇⣸⣾⣧⡕⢕⢕⢕⢸⣿⣿⢕⣿⣿⣿⣿⣿⣿⣿⣿⣿⣿⣿⣿⣿⡇⢜⢕⢄⠕⠕⠕⢕⢕⢕⢕⢇⢸⡇⣿⣧⢕⢹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⣇⢜⢕⢳⡷⢕⢕⢕⢕⢕⢕⢕⣿⣿⡏⣿⡇⢕⢕⣼⣿⣿⣿⢿⣿⣿⣿⣇⢱⡾⢕⣾⢕⣿⣿⣿⣿⣿⣷⢕⢜⣿⡏⠕⣿⣿⣿⣿⣿⣿⣿⣿⣿⣿⣿⣿⣿⡇⢕⢕⢸⣷⣷⣮⡇⢕⢕⢱⣿⢕⡏⣾⣿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⣟⣟⣟⣟⣟⣟⢿⢿⣿⣿⣿⣿⡿⢿⣿⣿⣿⣿⣿⣿⣿⣿⣿⣿⣿⣿⣿⣿⣿⣿⣿⣿⣿⣿⣿⣿⣿⣿⣿⣿⣿⣿⣿⣿⡿⢿⣿⣿⠀</a:t>
            </a:r>
            <a:br/>
            <a:r>
              <a:t>⣿⣿⣯⡻⣿⣷⣕⢕⢜⢕⢕⣅⡕⢕⢕⢱⣿⣿⡇⣿⣧⡇⢕⣿⣿⣿⢇⣾⣿⣿⣿⣿⣿⣿⢕⣧⢸⣿⣿⣿⣿⣿⡇⢕⢕⣿⢕⠨⣿⣿⣿⣿⣿⣿⣿⣿⣿⣿⣿⣿⣿⢇⢕⢕⢸⣿⣿⣿⡇⢕⢕⢸⣿⡇⡇⣿⣿⢕⢜⢕⢎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⢟⡽⢽⢕⢗⢝⢏⣝⣝⣱⣵⣵⣵⣷⣵⣕⣕⢝⢟⢿⣿⣿⣿⣿⣿⣿⣿⣿⣿⣿⣿⣿⣿⣿⣿⣿⣿⣿⣿⣿⣿⢿⢿⢿⢟⢟⣏⣹⣽⣽⣷⣾⣿⣿⣿⣿⠀</a:t>
            </a:r>
            <a:br/>
            <a:r>
              <a:t>⢋⠷⡝⢇⢜⢝⢗⢇⢕⣾⡿⢟⢕⢕⢕⢸⣿⣿⡇⣿⣿⡕⣸⣿⣿⡟⢡⣿⣿⣿⣿⣿⣿⡏⢕⡕⣼⣿⣿⣿⣿⣿⣿⢕⢰⢇⢕⢕⣿⣿⡟⢹⣿⣿⣿⣿⣿⣿⣿⣿⣿⢕⢕⢕⣿⣿⣿⣿⣿⢕⢕⢸⣿⡇⡇⣿⡟⡕⢇⢕⢇⠜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⢏⢕⢕⢕⢕⢕⣕⣵⣗⣟⣿⣿⣿⡿⢿⠿⢿⣿⣿⣿⣿⣿⣧⣕⢜⢟⢿⣿⣿⣿⣿⣿⠿⡿⢿⢿⢟⢟⢟⢏⢝⢝⣕⣱⣵⣵⣷⣾⣿⣿⣿⣿⣿⣿⣿⣿⣿⣿⣿⣿⠀</a:t>
            </a:r>
            <a:br/>
            <a:r>
              <a:t>⢕⢕⢙⢑⢕⢕⢕⡕⢿⣿⢕⢕⢕⣱⣵⢸⣿⣿⡇⣿⣸⢇⣿⣿⡿⢕⣸⣿⣿⣿⣿⡏⣿⢕⢱⡇⣽⣵⣵⣵⣵⣵⡎⡕⢸⢕⢕⢕⣿⣿⡇⢘⣿⣿⣿⣿⣿⡟⢿⡇⡟⢕⢕⢱⣝⣝⣝⣝⡟⢕⢕⢨⣿⣿⢇⣿⡇⡇⢕⢄⢸⡕⠑⢕⢝⢻⣿⣿⣿⣿⣿⣿⣿⣿⣿⣿⣿⣿⣿⣿⣿⣿⣿⣿⣿⣿⣿⣿⣿⣿⣿⣿⣿⣿⣿⣿⣿⣿⣿⣿⣿⣿⣿⣿⣿⣿⣿⣿⣿⣿⣿⣿⣿⣿⣿⣽⣽⣿⣿⣿⣿⣟⣻⣿⣿⣿⢿⢿⠿⣿⣿⣿⣿⣿⣿⣿⣿⣿⣿⣿⣿⣿⣿⣿⣿⣿⣿⣿⣿⣿⣿⣿⣿⣿⣿⣿⡿⢏⢕⢕⢕⢕⣕⣵⣾⣿⣿⣿⣿⣿⣿⣿⣿⣿⣿⣿⣿⣿⣷⣷⣷⣷⣷⣵⣵⡕⢕⢕⢕⢕⢕⢕⢕⢕⢕⢕⢕⣱⣷⣾⣿⣿⣿⣿⣿⣿⣿⣿⣿⣿⣿⣿⣿⣿⣿⣿⣿⣿⣿⣿⠀</a:t>
            </a:r>
            <a:br/>
            <a:r>
              <a:t>⢇⢕⢅⢕⢕⢕⢕⢝⢷⣮⣕⣜⢟⢟⢝⢸⣿⣿⡇⣿⡿⢸⣿⡿⢕⢕⣿⣿⣿⣿⣿⢕⡏⡕⢸⢇⣿⣿⣿⣿⣿⣿⡇⣿⢇⣵⣕⢕⣿⣿⡇⢕⣿⣿⣿⣿⣿⡇⢜⢕⢕⢕⢕⣼⣿⣿⣿⣿⢇⢕⢕⣸⣿⣿⢸⣿⢇⢣⣕⢱⢜⡇⠑⢕⠑⢕⣼⣿⣿⣿⣿⣿⣿⣿⣿⣿⣿⣿⣿⣿⣿⣿⣿⣿⣿⣿⣿⣿⣿⣿⣿⣿⣿⣿⣿⣿⣿⣿⣿⣿⣿⣿⣿⣿⣿⣿⣿⣿⣿⣿⣿⣿⣿⣿⣿⣿⣿⣿⣿⣿⣿⣿⣿⣿⣿⣿⣿⣿⣿⣿⣿⣿⣷⣷⣷⣶⣶⣶⣽⣽⣽⣭⣽⣝⣟⣏⣝⣟⡟⢟⢟⢟⢕⢜⢿⢏⢕⢕⢕⢕⢱⢾⢿⢿⢿⡿⢿⢿⢿⢟⢟⢟⢟⢟⢟⠟⢟⢟⢻⢿⢿⣿⣿⣿⣿⣿⢕⢕⢥⢷⢕⢕⢕⢕⢕⣳⣿⣿⣿⣿⣿⣿⣿⣿⣿⣿⣿⣿⣿⣿⣿⣿⣿⣿⣿⣿⣿⣿⣿⣿⠀</a:t>
            </a:r>
            <a:br/>
            <a:r>
              <a:t>⣵⡕⢕⢕⢕⢕⢕⢸⣧⢜⢝⢟⢟⢷⢷⣿⣿⣿⡇⢹⡇⣿⡿⢕⢕⢕⣿⣿⣿⣿⡏⢕⢕⣗⣱⢸⣽⣽⣝⣟⣟⢻⢇⣿⣸⣿⣿⣷⡜⣿⡇⢕⣹⡟⣿⣿⣿⡇⢕⢕⢕⢕⢱⢿⢟⣟⡟⢱⢟⢕⢕⡟⣿⡕⢸⣿⢸⢱⣵⢾⢱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⢕⢕⢕⢕⢕⢕⢕⢕⢕⢕⢕⢕⢕⢕⢕⢕⢕⢕⢕⢕⢕⢕⢕⢕⢕⢕⢕⢕⢕⢕⢕⢕⢕⢕⢜⢕⢕⣕⣱⣾⣿⣿⣿⣿⣿⣿⣿⣿⣿⣿⣿⣿⣿⣿⣿⣿⣿⣿⣿⣿⣿⣿⣿⣿⣿⠀</a:t>
            </a:r>
            <a:br/>
            <a:r>
              <a:t>⣿⣿⣷⣵⡕⢕⢕⢕⢻⡇⢕⢕⢷⢕⢕⣿⣿⣿⡇⢸⢱⡿⢕⢕⢕⢕⣿⣿⣿⡿⢕⢕⠈⠁⠑⢕⠔⠍⠉⠙⠙⢝⢕⢇⡜⡻⣿⣿⣷⡝⣧⢕⢿⡇⢹⣿⣿⣷⢕⡕⢕⢱⠜⠛⢝⢝⠙⠙⢇⠱⢇⢕⢹⢕⢗⡟⡼⢜⢕⢕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⢕⢕⢕⢕⢕⢕⢕⢕⢕⢕⢕⢕⢕⢕⢕⢕⢕⢕⢕⢕⢕⢕⢕⢕⢕⢕⢕⢕⢕⢕⢕⢕⢕⢕⢕⢱⢷⣾⣿⣿⣿⣿⣿⣿⣿⣿⣿⣿⣿⣿⣿⣿⣿⣿⣿⣿⣿⣿⣿⣿⣿⣿⣿⣿⣿⠀</a:t>
            </a:r>
            <a:br/>
            <a:r>
              <a:t>⣿⣿⣿⣿⢟⣕⢕⠅⢔⣜⡇⢕⢇⢕⢕⣿⣿⣿⢕⢘⢸⢕⢕⢕⢕⢕⢻⡟⣿⡇⢕⢕⢔⢕⢕⠕⢀⠅⠁⠀⢀⢀⠁⢕⢿⣾⣿⣿⣿⣿⣵⣼⣾⣻⢱⡝⢿⣿⢕⢑⠁⠀⠐⠀⢀⠔⢔⢄⢀⠁⠳⢕⢕⢕⢕⢱⡇⢕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⡿⢟⢝⢕⢕⢕⢕⢕⢕⢕⢕⢕⢕⢕⢕⢕⢕⢕⢕⢕⢕⢕⢕⢕⢕⢕⢕⢕⢕⢕⢕⢕⢕⢕⢕⢕⢕⢕⢕⢕⢕⢝⢟⢟⢿⢿⢿⢿⢿⢿⣿⣿⢟⢻⢿⢿⢟⢏⢝⢇⢇⢕⢝⢝⢻⣿⣿⣿⣿⠀</a:t>
            </a:r>
            <a:br/>
            <a:r>
              <a:t>⣿⣿⢟⣡⣯⡓⠀⠀⢸⣿⣿⣧⢔⢔⢔⣿⣿⣿⢕⡕⡇⢕⢕⢕⢕⢕⢜⢕⢸⢕⢡⢱⣿⣿⢱⡴⠅⠀⠀⠀⠁⠁⠔⣅⢸⣿⣿⣿⣿⣿⣿⣿⣿⣿⣿⣿⣾⣿⢕⢔⣔⢑⠀⠀⠁⠀⢱⡕⢕⠀⢔⢕⢕⢕⢕⣼⡇⡇⢕⠺⠇⢜⢌⢱⢸⣿⣿⣿⣿⣿⣿⣿⣿⣿⣿⣿⣿⣿⣿⣿⣿⣿⣿⣿⣿⣿⣿⣿⣿⣿⣿⣿⣿⣿⣿⣿⣿⣿⣿⣿⣿⣿⣿⣿⣿⣿⣿⣿⣿⣿⣿⣿⣿⣿⣿⣿⣿⣿⣿⣿⣿⣿⣿⣿⣿⣿⣿⣿⣿⣿⣿⣿⣿⣿⣿⣿⣿⣿⣿⣿⣿⣿⣿⣿⣿⣿⣿⡏⢟⢏⢕⢕⢕⢕⢕⢕⢕⢕⢕⢕⢕⢕⢕⢕⢕⢕⢕⢕⢕⢕⢕⢕⢕⢕⢕⢕⢕⢕⢕⢕⢕⢕⢕⢕⢕⢕⢕⢕⢕⢕⢕⢕⢕⢕⢕⢜⢻⣿⣿⣷⣷⣷⣷⡕⢕⢕⢕⢕⢕⢕⢕⢕⢕⢕⢕⢕⢕⢝⢟⢿⠀</a:t>
            </a:r>
            <a:br/>
            <a:r>
              <a:t>⡿⣣⣾⠏⢌⠑⠀⠁⢜⣿⣿⡇⢕⢕⢕⣿⣿⡏⢕⡇⢕⢕⢕⢕⢕⢕⢕⢕⢕⢕⢕⣿⣿⣿⢀⢄⢔⢀⢀⢔⠀⢔⢱⣿⣾⣿⣿⣿⣿⣿⣿⣿⣿⣿⣿⣿⣿⣿⡞⠁⠁⠀⠀⢔⠀⢀⢸⣿⡇⣱⡇⢕⢕⡜⢱⣿⢇⣧⢐⢀⣔⢕⢱⣵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⢝⢿⣿⣿⣿⣷⢕⢕⢕⢕⢕⢕⢕⢕⢕⢕⢕⢕⢕⢕⢔⢿⠀</a:t>
            </a:r>
            <a:br/>
            <a:r>
              <a:t>⣾⣟⢏⢇⠕⠀⠀⠀⢕⣿⣿⢇⢕⢕⢕⣿⣿⡇⢕⣷⢕⢕⢕⢕⢕⢕⢕⢕⢳⣧⡕⣿⣿⣿⡔⢕⢕⢕⢕⢕⢕⢕⣼⣿⣿⣿⣿⣿⣿⣿⣿⣿⣿⣿⣿⣿⣿⣿⣧⠄⢕⢕⢄⢕⢕⣕⣿⣿⣿⣿⢇⢕⣼⢕⢜⣿⢔⣿⣕⢱⢇⢇⢕⢸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⢜⢻⣿⡿⢕⢕⢕⢕⢕⢕⢕⢕⢕⢕⢕⢕⢕⢕⢕⡼⠀</a:t>
            </a:r>
            <a:br/>
            <a:r>
              <a:t>⠏⡵⢇⢕⠀⠀⠄⢄⢕⢻⡿⢕⢕⢕⢸⣿⣿⢕⣸⡏⢕⢕⡕⢕⢕⢕⢕⢕⢜⢿⣷⢿⣿⢿⣿⣧⡕⢕⢕⢕⣱⣷⣿⣿⣿⣿⣿⣿⣿⣿⣿⣿⣿⣿⣿⣿⣿⣿⣿⣧⡕⢕⣕⢕⣱⡿⣿⣿⣿⢇⢕⡼⢕⢕⢕⣿⢕⢻⣿⡕⢕⡕⢸⢱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⢅⠀⠑⠙⢇⢕⢕⢕⢕⢕⢕⢕⢕⢕⢕⡕⢕⢕⢕⠑⠀⠀</a:t>
            </a:r>
            <a:br/>
            <a:r>
              <a:t>⣼⢇⢕⠑⠀⠀⠁⠁⠑⢸⢇⢕⢕⣸⢸⣿⡟⢕⣹⣧⢕⢑⡇⢕⢕⢕⢕⢕⢕⢾⣿⡇⣿⣷⣵⣕⣝⣩⣭⣵⣿⣿⣿⣿⣿⣿⣿⣿⣿⣿⣿⣿⣿⣿⣿⣿⣿⣿⣿⣿⣿⣅⣕⣙⢕⣕⣿⣿⢏⠕⡜⢕⢌⢕⢕⣿⢕⠘⢏⢕⢱⢇⢕⢕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⢀⠀⠀⠀⠕⢕⢕⢕⢕⢕⢕⢕⢕⢕⢜⢕⢕⠑⠀⠀⠀</a:t>
            </a:r>
            <a:br/>
            <a:r>
              <a:t>⡗⢕⣱⢀⢄⢄⠀⠀⠀⠑⢅⢕⣰⡇⣼⣿⢇⢕⢿⣿⡕⢸⣿⢕⢕⢕⢕⢕⢕⢾⣿⣗⣩⡟⢽⢗⣿⠿⡿⣻⣿⣿⣿⣿⣿⣿⣿⣿⣿⣿⣿⣿⣿⣿⣿⣿⣿⣿⣿⣿⣿⣽⡿⢟⡣⡻⣿⢇⢱⢎⢕⢕⡇⢕⢕⢻⢕⠀⠕⢕⢕⣼⢕⢕⢸⣿⣿⣿⣿⣿⣿⣿⣿⣿⣿⣿⣿⣿⣿⣿⣿⣿⣿⣿⣿⣿⣿⣿⣿⣿⣿⣿⣿⣿⣿⣿⣿⣿⣿⣿⣿⣿⣿⣿⣿⣿⣿⣿⢝⢝⢝⢟⢟⣿⣿⣿⣿⣿⣿⣿⣿⣿⣿⣿⣿⣿⣿⣿⣿⣿⣿⣿⣿⣿⣿⣿⣿⣿⣿⣿⢏⢕⢕⢕⢕⢕⢕⢕⢕⢕⢕⢕⢕⢕⢕⢕⢕⢕⢕⢕⢕⢕⢕⢕⢕⢕⢕⢕⢕⢕⢕⢕⢕⢕⢕⢕⢕⢕⢕⢕⢕⢕⢕⢕⢕⢕⢕⢕⢕⢕⢕⢕⢕⢕⢕⢕⢕⢕⢕⢕⢕⢔⢄⢀⠀⠁⠕⢕⢕⢕⢕⢕⢕⢅⢕⢕⠐⠀⢐⢐⠀</a:t>
            </a:r>
            <a:br/>
            <a:r>
              <a:t>⢕⢱⣿⣧⣕⣕⡕⢕⢄⢀⢕⣰⣿⢇⣿⡿⢕⢕⣾⣿⡇⢕⢿⡇⢕⢕⢕⢕⢕⠸⣿⣿⣿⣿⣿⣿⣿⣿⣿⣿⣿⣿⣿⣿⣿⣿⣿⣿⣿⣿⣿⣿⣿⣼⣿⣿⣿⣿⣿⣿⣿⣿⣺⡽⣟⡪⢕⣱⢕⢕⢕⢸⢇⢕⢕⢸⡕⠀⢀⢕⢕⠕⠕⢕⣸⣿⣿⣿⣿⣿⣿⣿⣿⣿⣿⣿⣿⣿⣿⣿⣿⣿⣿⣿⣿⣿⣿⣿⣿⣿⣿⣿⣿⣿⣿⣿⣿⣿⣿⣿⢿⢿⢟⢟⢝⢝⢕⢕⢕⢕⢕⢕⢕⢕⢕⢕⢕⢕⢕⢜⢝⢝⢝⢝⢝⢝⢝⢝⢟⢟⢟⢟⢟⢟⢟⢟⢛⢿⢿⢇⢺⢧⢕⣕⢕⢕⢕⢕⢕⠕⢕⢕⢕⢕⢕⢕⢕⢕⢕⢕⢕⢕⢕⢕⢕⢕⢕⢕⢕⢕⢕⢕⢕⢕⢕⢕⢕⢕⢕⢕⢕⢕⢕⢕⢕⢕⢕⢕⢕⢕⢕⢕⢕⢕⢕⢕⣕⣕⣕⣵⣕⢕⢕⢕⢕⠑⠀⠀⠁⠑⠑⢑⢕⠕⡕⢕⠕⢜⢕⢕⠀</a:t>
            </a:r>
            <a:br/>
            <a:r>
              <a:t>⢣⣿⣿⣿⣿⣿⣿⣿⡿⢜⢱⣿⣿⢕⣿⡇⢕⢕⢻⣿⡇⢕⢌⣷⢕⢕⢕⢕⢕⢔⢿⣿⣿⣿⣿⣿⣿⣿⣿⣿⣿⣿⣿⣿⣿⣿⣿⣿⣿⣿⣿⣿⣿⣿⣿⣿⣿⣿⣿⣿⣿⣿⣿⣟⣼⣥⣾⢏⢕⢕⢕⡼⢕⢸⢕⢕⢇⢕⢕⢕⠁⢀⠀⢜⣿⡇⣿⣿⣿⣿⣿⣿⣿⣿⣿⣿⣿⣿⣿⣿⣿⣿⣿⣿⣿⣿⣿⣿⣿⣿⣿⣿⢿⢿⢟⢟⢝⢝⢕⢕⢕⢕⢕⢕⢕⢕⢕⢕⢕⢕⢕⢕⢕⢕⢕⢕⢕⢕⢕⢕⢕⢕⢕⢕⢕⢕⢕⢕⢕⢕⢕⢕⢕⢕⢕⢕⢕⢕⢕⢕⢕⢕⢕⢕⢕⢕⢕⢕⢕⢕⢕⢕⢕⢕⢕⢕⢕⢕⢕⢕⢕⢕⢕⢕⢕⢕⢕⢕⢕⢕⢕⢕⢕⢕⢕⢕⢕⢕⢕⣕⣕⣕⣵⣵⣵⣵⣵⣷⡕⢕⢞⢟⢟⢟⢟⢟⢟⢏⢝⢝⢕⢕⢕⢕⢕⠀⠀⠀⠁⠀⠀⠁⠕⢕⢕⢕⢕⠀⠕⢕⠀</a:t>
            </a:r>
            <a:br/>
            <a:r>
              <a:t>⣾⣿⣿⣿⣿⣿⣿⣿⢇⢕⣿⣿⡇⢕⢹⢕⢕⢕⢜⣿⣿⢕⢕⢹⣇⢕⢕⢕⢕⢕⢜⢿⣿⣿⣿⣿⣿⣿⣿⣿⣿⣿⣿⣿⣿⣿⣿⣿⣿⣿⣿⣿⣿⣿⣿⣿⣿⣿⣿⣿⣿⣿⣿⣿⣿⢟⢕⢕⢕⢕⢱⣷⢕⢜⢕⢕⢕⢕⢕⠰⢇⢔⢔⢕⢜⡇⣿⣿⣿⣿⣿⣿⣿⣿⣿⣿⣿⣿⣿⣿⣿⣿⣿⡿⢿⢟⢇⢕⢕⢕⢕⢕⢕⢕⢕⢕⢕⢕⢕⢕⢕⢕⢕⢕⢕⢕⢕⢕⢕⢕⢕⢕⢕⢕⢕⢕⢕⢕⢕⢕⢕⢕⢕⢕⢕⢕⢕⢕⢕⢕⢕⢕⢕⢕⢕⢕⢕⢕⢕⢕⢕⢕⢕⢕⢕⢕⢕⢕⠀⢕⢕⢕⢕⢕⢕⢕⢕⠁⢕⢕⢕⢕⢕⢕⢕⢕⢕⢝⢝⢝⢝⢝⢝⢝⢝⢝⢝⢝⢕⢕⢕⢕⢕⢕⢕⢕⢕⢕⢕⢕⢕⢕⢕⢕⢕⢕⢕⢕⢕⢕⢕⢕⢕⢕⠕⠀⠀⠀⠀⠀⠀⠀⠀⠁⠕⢕⢕⢔⠀⢕⠀</a:t>
            </a:r>
            <a:br/>
            <a:r>
              <a:t>⣿⣿⣿⣿⣿⣿⣿⡿⢕⣼⣿⣿⡇⢕⢕⢕⢕⢕⢜⣿⣿⡕⢕⢕⢻⡇⢕⢕⢕⢕⢕⢜⢻⣿⣿⣿⣿⣿⣿⣿⣿⣿⣿⣿⣿⣿⣿⣿⣿⣿⡿⢿⣿⡿⣿⣿⣿⣿⣿⣿⣿⣿⣿⣿⡷⢏⢕⢕⢕⢕⢸⢟⢕⢕⢕⢕⢕⢕⢕⢵⣾⡇⠇⠑⠑⠁⠁⢜⣿⣿⣿⣿⣿⣿⣿⡿⢿⢟⢟⢏⢝⢕⢕⢕⢕⢕⢕⢕⢕⢕⢕⢕⢕⢕⢕⢕⢕⢕⢕⢕⢕⢕⢕⢕⢕⢕⢕⢕⢕⢕⢕⢕⢕⢕⢕⢕⢕⢕⢕⢕⢕⢕⢕⢕⢕⢕⢕⢕⢕⢕⢕⢕⢕⢕⢕⢕⢕⢕⢕⢕⢕⢕⢕⢕⢕⢕⢕⠁⠀⢕⢕⢕⢕⢕⢕⢕⠀⠀⢕⢕⢕⢕⢕⢕⢕⢕⢕⢕⢕⢕⢕⢕⢕⢕⢕⢕⢕⢕⢕⢕⢕⢕⢕⢕⢕⢕⢕⢕⢕⢕⢕⢕⢕⢕⢕⢕⢕⢕⢕⢕⢕⢕⢕⢕⠀⠀⠀⠀⠀⠀⠀⠀⠀⠀⠀⠁⠕⢕⠀⠁⠀</a:t>
            </a:r>
            <a:br/>
            <a:r>
              <a:t>⣿⣿⣿⣿⣿⣿⣿⢇⣱⣿⣿⣿⢇⢕⢕⢕⢕⢕⢕⢺⣿⡇⢕⢕⢜⢻⡕⢕⢕⢕⢕⢕⢕⢝⢿⣿⣿⣿⣿⣿⣿⣿⣿⣿⣿⣿⣿⣿⣧⡕⢕⢕⢑⣾⣿⣿⣿⣿⣿⣿⣿⣿⡿⢟⢕⢕⢕⢕⢕⢕⢕⢕⢕⢕⢕⢕⢕⠕⢕⠸⠙⠁⠀⠀⠀⠀⠀⢀⢝⢝⢕⢕⢜⢕⢕⢕⢕⢕⢕⢕⢕⢕⢕⢕⢕⢕⢕⢕⢕⢕⢕⢕⢕⢕⢕⢕⢕⢕⢕⢕⢕⢕⢕⢕⢕⢕⢕⢕⢕⢕⢕⢕⢕⢕⢕⢕⢕⢕⢕⢕⢕⢕⢕⢕⢕⢕⢕⢕⢕⢕⢕⢕⢕⢕⢕⢕⢕⢕⢕⢕⢕⢕⢕⢕⢕⢕⢕⠀⢕⢕⢕⢕⢕⢕⢕⢕⠀⠀⢕⢕⢕⠁⢕⢕⢕⢕⢕⢕⢕⢕⢕⢕⢕⢕⢕⢕⢕⢕⢕⢕⢕⢕⢕⢕⢕⢕⢕⢕⢕⢕⢕⢕⢕⢕⢕⢕⢕⢕⢕⢕⢕⢕⢕⢕⠀⢀⢀⢄⠀⠀⠀⠀⢀⠀⠀⠀⠀⠁⠀⠀⠀</a:t>
            </a:r>
            <a:br/>
            <a:r>
              <a:t>⣿⣿⣿⣿⣿⣿⡟⢥⣿⣿⣿⡏⢕⢕⢕⢕⢕⢕⢕⢕⢻⣿⡕⢕⢕⢕⢻⣇⢕⢕⢕⢕⢕⢕⢕⢜⢟⢿⣿⣿⣿⣿⣿⣿⣿⣿⣿⣿⣿⣿⣿⣾⣿⣿⣿⣿⣿⣿⣿⡿⢟⢝⢕⢕⢕⢕⢕⢕⢕⢕⢕⢕⢕⠅⢕⢕⢕⠀⢕⠀⠀⠀⠀⠀⠀⠀⠀⠀⢱⣅⠀⠕⠑⢔⢕⢕⢕⢕⢕⢕⢕⢕⢕⢕⢕⢕⢕⢕⢕⢕⢕⢕⢕⢕⢕⢕⢕⢕⢕⢕⢕⢕⢕⢕⢕⢕⢕⢕⢕⢕⢕⢕⢕⢕⢕⢕⢕⢕⢕⢕⢕⢕⢕⢕⢕⢕⢕⢕⢕⢕⢕⢕⢕⢕⢕⢕⢅⢕⢕⢕⢅⢕⢕⢕⢕⢕⢕⠀⢕⢕⢕⢕⢕⢕⢕⢕⠀⠀⢕⢕⢕⠀⠕⢕⢁⢕⢕⢕⢕⢕⢕⢕⢕⢕⢕⢕⢕⢕⢕⢕⢕⢕⢕⢕⢕⢕⢕⢕⢕⢕⢕⢕⢕⢕⢕⢕⢕⢕⢕⢕⢕⢕⢕⠁⠀⠁⢕⢕⢕⠔⠀⠀⠕⢄⠀⠕⢕⢕⢔⠀⠀</a:t>
            </a:r>
            <a:br/>
            <a:r>
              <a:t>⣿⣿⣿⣿⣿⣿⢱⣿⣿⣿⢟⢕⢕⢕⢕⢕⢕⢕⢕⢕⢕⢻⣷⢕⢕⢕⢕⠜⢳⣕⢕⢕⢕⢕⢕⢕⢕⢕⢜⢝⢻⢿⣿⣿⣿⣿⣿⣿⣿⣿⣿⣿⣿⣿⣿⣿⢿⢟⢕⢕⢕⢕⢕⢄⢕⢕⢕⢕⢕⢕⢕⢕⢕⠀⢕⢕⢕⠀⠑⢔⠀⠀⠀⠀⠀⠀⠀⠀⢅⠈⠁⠀⢕⢕⢕⢕⢕⢕⢕⢕⢕⢕⢕⢕⢕⢕⢕⢕⢕⢕⢕⢕⢕⢕⢕⢕⢕⢕⢕⢕⢕⢕⢕⢕⢕⢕⢕⢕⢕⢕⢕⢕⢕⢕⢕⢕⢕⢕⢕⢕⢕⢕⢕⢕⢕⢕⢕⢕⢕⢕⢕⢕⢕⢕⢕⢕⢕⢕⢕⢕⢕⢕⠁⢕⢕⢕⢕⢄⢕⢕⢕⢕⢕⢕⢕⢕⠀⠀⢕⢕⠀⠀⢕⢕⢕⠕⢕⢕⢕⢕⢕⠑⢕⢕⢕⢕⢕⢕⢕⢕⢕⢕⢕⢕⢕⢕⢕⢕⢕⢕⢕⠑⢕⢕⢕⢕⢕⢕⢕⢕⢕⢕⢕⢀⢀⠀⠀⠀⠁⠀⠀⠀⠀⢕⢄⠀⠁⠁⠁⠀⠀</a:t>
            </a:r>
            <a:br/>
            <a:r>
              <a:t>⣿⣿⣿⣿⣿⢇⣿⣿⣿⢏⢕⢕⢕⢕⢕⢕⢕⢕⢕⢕⢕⢕⢻⣷⢕⢕⢕⢕⢕⢜⢇⢕⢕⢕⢕⢕⢕⢕⢕⢕⢕⢕⢜⢝⢻⢿⣿⣿⣿⣿⣿⡿⢟⢏⢝⢕⢕⢕⢕⢕⢕⢕⢕⢕⢕⢕⢕⢕⢕⢕⢕⢕⢕⢕⠑⢕⢕⢄⢄⢕⠀⢀⢀⠀⠀⠀⠀⠀⠀⢕⠀⢕⢕⢕⢕⢕⢕⢕⢕⢕⢕⢕⢕⢕⢕⢕⢕⢕⢕⢕⢕⢕⢕⢕⢕⢕⢕⢕⢕⢕⢕⢕⢕⢕⢕⢕⢕⢕⢕⢕⢕⢕⢕⢕⢕⢕⢕⢕⢕⢕⢕⢕⢕⢕⢕⢕⢕⢕⢕⢕⢕⢕⢕⢕⢕⢕⢕⢕⢕⢕⢕⢕⠀⢕⢕⢕⠁⢕⢕⢕⢕⠑⢕⢕⢕⢕⠀⠀⠀⢕⠀⠀⢕⢕⢕⢕⠕⢕⢕⢕⠀⢔⢕⢕⢕⢕⢕⢕⢕⢕⢕⢕⢕⢕⢕⢕⢕⢕⢕⢕⢕⢕⠕⢕⢕⢕⢕⢕⢕⢕⢕⢕⢕⢕⢕⢕⢕⢕⢔⢔⢔⠀⠀⢕⢕⢄⢄⢄⢔⢔⠀</a:t>
            </a:r>
            <a:br/>
            <a:r>
              <a:t>⣿⣿⣿⣿⢏⣾⣿⡿⢇⢕⢕⢕⢕⢕⢕⢕⢕⢕⢕⢕⢕⢕⢕⢜⢷⡕⢕⢕⢕⢕⢕⢕⢕⢕⢕⢕⢕⢕⢕⢕⢕⢕⢕⢕⢕⢕⢕⢝⢝⢝⢕⢕⢕⢕⢕⢕⢕⢕⢕⢕⢕⢕⠕⢕⢕⢕⢕⢕⢕⢕⢕⢕⢕⢕⢔⢑⢕⢕⢕⢕⢕⢕⢔⢔⢄⢀⠀⠀⠀⠀⢕⢕⢕⢕⢕⢕⢕⢕⢕⢕⢕⢕⢕⢕⢕⢕⢕⢕⢔⢕⢕⢕⢕⢕⢕⢕⢕⢕⢕⢕⢕⢕⢕⢕⢕⢕⢕⢕⢕⢕⢕⢕⢕⢕⢕⢕⢕⢕⢕⢕⢕⢕⢕⢕⢕⢕⢕⢕⢕⢕⢕⢕⢕⢕⢕⢕⠀⠕⢕⢕⠁⢕⠀⢕⢕⢕⢔⢕⢕⢕⢕⢄⠕⢕⢕⢕⠀⠀⠀⢕⠀⢕⢕⢕⢕⠕⠀⠑⠑⠀⢀⢁⢁⢄⢕⢕⢕⢕⢕⢕⢕⠕⢕⢕⢕⢕⢕⢕⢕⢕⢕⢕⠄⠕⢕⠁⢕⢕⢕⢕⢕⢕⢕⢕⢕⢕⢕⢕⢕⢕⢕⢔⠀⠀⢕⢕⢕⢕⢕⢕⠀</a:t>
            </a:r>
            <a:br/>
            <a:r>
              <a:t>⣿⣿⣿⢏⣾⣿⡟⢕⢕⢕⢕⢕⢕⢕⢕⢕⢕⢕⢕⢕⢕⢕⢱⢱⡕⢝⣕⢕⢕⢕⢕⠕⠑⢁⢕⢕⢕⢕⢕⢕⢕⢕⢕⢕⢕⢕⣕⣱⡕⢕⢕⢕⢕⢕⢕⢕⢕⢕⢕⢕⢕⢕⢔⢕⢕⢕⢕⢕⢕⢕⢱⢕⢕⢕⢕⢕⢕⢕⢕⢕⢕⢕⢕⢕⢕⢕⢕⢄⠀⠀⠑⠕⠁⠁⠕⢕⢕⢕⢕⢕⢕⢕⢕⢕⢕⢕⢕⢕⢕⢕⢕⢕⢕⢕⢕⢕⢕⢕⢕⢕⢕⢕⢕⢕⢕⢕⢕⢕⢕⢕⢕⢕⢕⢕⢕⢕⢕⢕⢕⢕⢕⢕⢕⢕⢕⢕⢕⢕⢕⢕⢕⢕⢕⢕⢕⢕⠀⠕⢕⠅⠀⢕⠀⢕⢕⠕⢱⣷⡱⡕⢕⢕⢀⢕⢕⢕⠀⠀⠀⠁⠀⢕⢕⢕⢕⡰⢔⠀⠀⢔⢕⢕⢕⢕⢕⢕⢕⢕⢕⢕⢕⢕⢁⠕⢕⢕⢕⢕⢕⢕⢕⢕⢔⠀⠕⠀⢕⢕⢕⢕⢕⢕⢕⢕⢕⢕⢕⢕⢕⢕⢕⢕⢔⠀⢕⢕⢕⢕⢕⢕⠀</a:t>
            </a:r>
            <a:br/>
            <a:r>
              <a:t>⣿⣿⢏⣾⣿⡟⢕⢕⢕⢕⢕⢕⢕⢕⢕⢕⢕⢕⢕⢕⢕⢕⣼⡎⣿⣧⡜⢃⢕⠑⠁⠀⢄⢕⢕⢕⢕⢕⢕⣕⣵⣵⣷⣷⣾⣾⣿⣿⢕⢕⢕⢕⢕⢕⢕⢕⢕⢕⢕⢕⢕⢕⢕⢕⢕⢕⢕⢕⢕⢕⡕⢕⢕⢕⢕⢕⢕⢕⢕⢕⢕⢕⢕⢕⢕⢕⢕⢕⠀⠀⠀⠀⠀⠀⠀⢕⢕⢕⢕⢕⢕⢕⢕⢕⢕⢕⢕⢕⢕⢕⢕⢕⢕⢕⢕⢕⢕⢕⢕⢕⢕⢕⢕⢕⢕⢕⢕⢕⢕⢕⢕⢕⢕⢕⢕⢕⢕⢕⢕⢕⢕⢕⢕⢕⢕⢕⢕⢕⢕⢕⢕⢕⢕⢕⢕⢕⠀⠀⢕⠀⠀⢕⠀⠁⠑⢀⢈⢙⠙⠙⠑⠔⠑⢀⠕⢕⢕⠀⠀⠀⠀⢕⢕⢕⢡⢄⣇⢁⠀⢕⢕⢕⢕⢕⢕⢕⢕⢕⢕⢕⢕⢕⢕⢄⢀⠑⠕⢕⢕⢕⢕⢕⢕⢕⢀⠀⢕⢕⢕⢕⢕⢕⢕⠕⢕⢕⢕⢕⢕⢕⢕⢕⢕⢀⠀⢕⢕⢕⢕⢕⠀</a:t>
            </a:r>
            <a:br/>
            <a:r>
              <a:t>⣿⢫⣿⣿⢏⢕⢕⢕⢕⢕⢕⢕⢕⢕⢕⢕⢕⢕⢕⢕⢕⢸⣿⡇⢻⣿⣿⡕⢔⠕⢄⠀⠕⢕⢕⢕⢕⢕⢱⣿⣿⣿⣿⣿⣿⣿⣿⢏⠀⠁⠑⢕⢕⢕⢕⢕⢕⢕⢕⢕⢕⢕⢅⢕⢕⢕⢕⢕⠱⣾⡕⢕⢕⢕⢕⠀⢕⢑⠕⠕⢕⢕⢕⢕⠕⠕⠑⠁⠀⠀⠀⠀⠀⠀⠀⠕⢕⢕⢕⢕⢕⢕⢕⢕⢕⢕⢕⢕⢕⢕⢕⢕⢕⢕⢕⢕⢕⢕⢕⢕⢕⢕⢕⢕⢕⢕⢕⢕⢕⢕⢕⢕⢕⢕⢕⢕⢕⢕⢕⢕⢕⢕⢕⢕⢕⢕⢕⢕⢕⢕⢕⢕⢕⢕⢕⢀⠀⠀⢕⠀⠀⠀⠀⢀⢀⠁⣿⡿⢿⢷⢷⢧⢔⠅⠀⠕⢕⠀⠀⠀⠀⢱⣱⣕⣅⢁⢁⢁⢀⠑⢕⢕⢕⢕⢕⢕⢕⠕⢕⢕⢕⢕⢕⢕⢕⢄⠀⠁⠑⢕⢕⢕⢕⢕⢕⢔⠕⢕⢕⢕⢕⢕⠑⢕⢕⢕⢕⢕⢕⢕⢕⢕⢕⢕⠀⠕⢕⢕⢕⢕⠀</a:t>
            </a:r>
            <a:br/>
            <a:r>
              <a:t>⢣⣿⣿⢏⢕⢕⢕⢕⢕⢕⢕⢕⢕⢕⢕⢕⢕⢕⢕⢕⢕⢕⣿⡿⢜⣿⣿⣧⢕⠀⠁⠐⠀⢕⢕⢕⢕⢱⣿⣿⣿⣿⣿⣿⣿⣿⣿⣇⢀⠀⠀⠀⠁⠕⢕⢕⢕⢕⢕⢕⢕⢕⠁⠑⢕⢕⢕⢕⢕⢻⡗⢕⢕⢕⢀⢄⢕⠁⠀⠀⠀⠀⠀⠀⠀⠀⠀⣠⠔⠀⠀⠀⠀⠀⠀⠀⠀⢕⢕⢕⢕⢕⢕⢕⢕⢕⢕⢕⢕⢕⢕⢕⢕⢕⢕⢕⢕⢕⢕⢕⢕⢕⢕⢕⢕⢕⢕⢕⢕⢕⢕⢕⢕⢕⢕⢕⢕⢕⢕⢕⢕⢕⢕⢕⢕⢕⢕⢕⢕⢕⢕⢕⢕⢕⢕⢄⠀⠀⢕⠀⠀⠀⠀⢕⡕⠀⠌⠙⠟⠟⠷⢷⣼⣣⡄⠀⠑⢀⠀⠀⠀⣸⣿⣿⢿⢟⢟⢟⢟⢇⠑⢕⠑⢕⢕⢕⢁⠕⢄⠑⢕⢕⢕⢕⢕⢕⢕⢄⠀⠀⠁⠑⢕⢕⢕⢕⢕⢁⠁⠑⠕⠀⠐⢑⢕⢕⢕⢕⢕⢕⢕⢕⢕⢕⢕⠀⢕⢕⢕⢕⠀</a:t>
            </a:r>
            <a:br/>
            <a:r>
              <a:t>⡿⢟⢕⢕⢕⢕⢕⢕⢕⢕⢕⢕⢕⢕⢕⢕⢕⢕⢕⢕⢕⢕⢽⢿⢕⢻⣿⡿⡕⢔⠀⠀⠀⠀⢕⢕⢑⣿⣿⣿⣿⣿⣿⣿⣿⣿⣿⣿⡇⢔⢀⠀⠀⠀⠀⠑⢕⢕⢕⢕⢕⢕⠀⠑⠁⢕⢕⢕⢕⠏⠑⠕⠁⠑⠕⠕⠁⠀⠀⠀⠀⠀⠀⠀⠀⢀⢔⡱⠔⠀⠀⠀⠀⠀⠀⠀⢄⢕⢕⢕⢕⢕⢕⢕⢕⢕⢕⢕⢕⢕⢕⢕⢕⢕⢕⢕⢕⢕⢕⢕⢕⢕⢕⢕⢕⢕⢕⢕⢕⢕⢕⢕⢕⢕⢕⢕⢕⢕⢕⢕⢕⢕⢕⢕⢕⢕⢕⢕⢕⢕⢕⢕⢕⢕⠔⠕⠀⠀⢕⠀⠀⠀⢄⡑⠀⠀⠄⠔⠐⢀⠀⠀⠘⢻⣷⡄⠀⠑⠀⠀⠀⣿⣿⣷⣾⣿⡿⠟⠟⠟⠇⠁⢕⠀⠑⢕⢕⢔⢁⠐⢀⠑⢕⢕⢕⢕⢕⢕⢕⢄⠀⠀⠀⠁⠁⠑⠑⠀⠀⠀⠀⢀⢔⢕⢕⢕⢕⢕⢕⢕⢕⢕⢕⢕⢕⢔⢕⢕⢕⢕⠀</a:t>
            </a:r>
            <a:br/>
            <a:r>
              <a:t>⢕⢕⢕⢕⢕⢕⢕⢕⢕⢜⢕⢕⢕⢕⢕⢕⢕⢕⢕⢕⢕⢕⢌⢕⢕⢕⢟⢅⢜⢕⢀⠀⠀⠀⠁⢕⣽⣿⣿⣿⣿⣿⣿⣿⣿⣿⣿⣿⣇⢕⢕⠀⠀⠀⠀⠀⠀⠑⢑⢕⢕⢕⢕⢀⢔⢑⠑⠑⠁⠀⢕⢕⠑⠀⠔⠀⢕⠀⠀⠀⠀⠀⠀⢀⣁⣜⡝⠃⠀⠀⠀⠀⠀⠀⠀⠀⠀⢕⢕⢕⢕⢕⢕⢕⢕⢕⢕⢕⢕⢕⢕⢕⢕⢕⢕⢕⢕⢕⢕⢕⢕⢕⢕⢕⢕⢕⢕⢕⢕⢕⢕⢕⢕⢕⢕⢕⢕⢕⢕⢕⢕⢕⢕⢕⢕⢕⢕⢕⢕⢕⢕⢕⢕⢕⢕⢔⠀⠀⠁⠀⠀⠀⠑⠁⠀⢔⢰⣵⠕⠀⠀⠀⠀⢅⢻⣷⢄⠀⠁⠀⠀⢿⣿⣿⡯⠅⠀⢀⠀⠀⢀⢀⠁⠕⠀⠁⠕⢕⢕⢔⢀⠀⠄⠁⠑⠅⢑⠕⢕⢕⢔⢀⠀⠀⠀⠄⢄⠀⠀⠀⢀⢕⢕⢕⢕⢕⢕⢕⢕⢕⢕⢕⢕⢕⢕⢕⢄⢕⢕⢕⠀</a:t>
            </a:r>
            <a:br/>
            <a:r>
              <a:t>⢕⢕⢕⢕⢕⢕⢕⢕⢕⢕⢕⢕⢕⢕⢕⢕⢕⢕⢕⢕⢕⢕⢕⢕⢕⢕⢕⢕⢕⢕⢕⠀⠀⠀⠀⠁⢙⣿⣿⣿⣿⣿⣿⣿⣿⣿⣿⣿⣿⣷⣕⢔⠀⠀⠀⠀⠀⠀⠁⢕⢕⢕⢕⢕⢕⠁⠀⢔⢔⠀⠀⠀⠕⠕⠐⠀⢕⢄⠀⠀⠀⠀⠀⠔⠕⠑⠀⠀⠀⠀⠀⠀⠀⠀⠀⢔⢕⢕⢕⢕⢕⢕⢕⢕⢕⢕⢕⢕⢕⢕⢕⢕⢕⢕⢕⢕⢕⢕⢕⢕⢕⢕⢕⢕⢕⢕⢕⢕⢕⢕⢕⢕⢕⢕⢕⢕⢕⢕⢕⢕⢕⢕⢕⢕⢕⢕⢕⢕⢕⢕⢕⢕⢕⢕⢕⠕⠀⠀⠀⠀⠀⠀⢱⡄⠀⢕⡕⠁⢀⠀⢄⠀⢄⣿⣿⣿⣇⠀⠀⢀⠀⢸⣿⣿⣣⣴⣵⢷⣷⢕⠀⠀⠐⠀⠑⢄⢀⠁⠑⢕⢕⢔⢄⠀⠐⠔⢄⢀⢀⢀⢀⢅⢅⢄⠀⠑⢀⠀⠀⠀⢕⢕⢕⢕⢕⢕⢕⢕⢕⢕⢕⢕⢕⢕⢕⢕⢕⢕⢕⢕⠀</a:t>
            </a:r>
            <a:br/>
            <a:r>
              <a:t>⣷⣱⣱⣾⣿⣿⣿⣿⣿⣿⣿⣿⣿⣿⣿⣿⣧⣵⣵⣕⢕⢕⢕⣿⣿⣧⢱⡜⣯⣽⣵⣕⢀⢄⠀⢀⢀⢹⣟⣟⣿⢿⣿⣿⣿⣿⣿⣿⣿⣿⣿⣕⠀⠀⠀⠀⠀⠀⠀⠁⢕⢕⢕⢕⢕⠀⠀⠕⠑⠀⠀⠀⠀⠀⠀⠀⠀⠁⢀⠀⠀⠀⠀⠀⠀⠀⠀⠀⠀⠀⠀⠀⠀⢀⢄⢕⢕⢕⢕⢕⢕⢕⢕⢕⢕⢕⢕⢕⢕⢕⢕⢕⢕⢕⢕⢕⢕⢕⢕⢕⢕⢕⢕⢕⢕⢕⢕⢕⢕⢕⢕⢕⢕⢕⢕⢕⢕⢕⢕⢕⢕⢕⢕⢕⢕⢕⢕⢕⢕⢕⢕⢕⢕⢕⢕⠀⠀⠀⠀⠀⠀⠀⢸⣿⣴⣸⣿⡄⢜⢝⢜⢀⣼⣿⣿⣿⣿⠀⢔⡕⠀⣼⣿⣿⣿⣿⣿⠀⢔⡀⢀⢀⢔⠀⢀⣕⡕⢔⠀⠀⠁⠕⢕⢕⢄⢀⠀⠁⠑⠅⠁⠑⠑⠑⠁⠀⠀⠁⠐⠕⢕⢕⢕⢕⢕⢕⢕⢕⢕⢕⢕⢕⢕⢕⢕⢕⢕⢕⢕⢕⠀</a:t>
            </a:r>
            <a:br/>
            <a:r>
              <a:t>⣿⣿⣿⣿⣿⣿⣿⣿⣿⣿⣿⣿⣿⣿⣿⣿⣿⣿⣿⣿⣧⣕⢕⢸⣿⣿⣯⢿⣎⣿⣿⣿⣇⢕⢕⢕⢕⢕⢜⣿⣿⣿⣿⣿⣿⣿⣿⣿⣿⣿⣿⡿⢄⠀⠀⠀⢀⠀⠀⠀⠁⢕⢕⢕⢕⢕⢄⠀⠀⠀⠀⠀⠔⠀⠀⠀⠀⠀⠀⠀⠀⠀⠀⠀⠀⠀⢠⢀⠀⢀⢀⢕⢕⢕⢕⢕⢕⢕⢕⢕⢕⢕⢕⢕⢕⢕⢕⢕⢕⢕⢕⢕⢕⢕⢕⢕⢕⢕⢕⢕⢕⢕⢕⢕⢕⢕⢕⢕⢕⢕⢕⢕⢕⢕⢕⢕⢕⢕⢕⢕⢕⢕⢕⢕⢕⢕⢕⢕⢕⢕⢕⢕⢕⠕⠀⠀⠀⠀⠀⠀⠀⠀⠑⡙⡟⢟⢻⣿⣷⣥⣷⣿⣿⣿⣿⣿⠏⢀⣼⣇⣵⣿⣿⣿⣿⣿⣿⣧⡕⢜⢵⢕⠑⢄⣼⣿⣿⠇⢀⣴⣄⢀⠀⠁⠀⠀⠀⠀⠀⠀⠀⠀⠀⠀⠀⠀⠀⠀⠀⠀⠀⠁⠁⢁⢅⢕⠕⢕⢕⢕⢕⢕⢕⢕⢕⢕⢕⢕⢕⢕⠀</a:t>
            </a:r>
            <a:br/>
            <a:r>
              <a:t>⣿⣿⣿⣿⣿⣿⣿⣿⣿⣿⣿⣿⣿⣿⣿⣿⣿⣿⣿⣿⣿⣿⣾⣧⢹⣿⣿⡞⣿⣿⣿⡽⣿⣧⢕⢕⢕⢕⢕⢜⣿⣿⣿⣿⣿⣿⣿⣿⣿⣿⣿⡇⢕⠄⢀⢔⠁⠀⠀⠀⠀⠑⢕⢕⠑⠑⠕⠀⢀⢄⢀⠀⠀⢀⠀⠀⠀⠀⠀⠐⠀⠀⠀⠀⠀⠑⢸⢕⢕⢕⢕⢕⢕⢕⢕⢕⢕⢕⢕⢕⢕⢕⢕⢕⢕⢕⢕⢕⢕⢕⢕⢕⢕⢕⢕⢕⢕⢕⢕⢕⢕⢕⢕⢕⢕⢕⢕⢕⢕⢕⢕⢕⢕⢕⢕⢕⢕⢕⢕⢕⢕⢕⢕⢕⢕⢕⢕⢕⢕⢕⢕⢕⢅⢄⢄⢔⢔⢕⢆⠀⠀⠀⠁⢹⢇⢕⢕⢕⢝⢍⢽⣿⣿⣿⣯⣡⣴⣾⣿⣿⣿⣿⣿⣿⣿⣿⣿⣿⣿⣷⣵⣴⣷⣿⣿⣿⣷⣷⣿⣿⣿⣿⣷⣴⣄⢀⠀⠀⠀⠀⠑⠕⢔⢔⢄⢄⢔⢔⢔⢔⢔⢕⢕⢕⢕⢕⠀⢕⢕⢕⢕⢕⢕⢕⢕⢕⢕⢕⢕⢕⠀</a:t>
            </a:r>
            <a:br/>
            <a:r>
              <a:t>⣿⣿⣿⣿⣿⣿⣿⣿⣿⣿⣿⣿⣿⣿⣿⣿⣿⣿⣿⣿⣿⣿⣿⣿⣧⢻⣿⣿⢼⣿⣿⣿⣜⣿⣧⡕⢕⢕⢕⢕⢜⣿⣿⣿⣿⣿⣿⣿⣿⣿⣿⢇⠕⢄⢕⠁⠀⠀⠀⠀⠀⠀⢕⠁⠀⠀⠀⠀⠕⠑⠁⠀⠀⠁⠀⢀⠀⠀⠀⠀⠀⠀⠀⠀⠀⠀⢸⢕⢕⢕⢕⢕⢕⢕⢕⢕⢕⢕⢕⢕⢕⢕⢕⢕⢕⢕⢕⢕⢕⢕⢕⢕⢕⢕⢕⢕⢕⢕⢕⢕⢕⢕⢕⢕⢕⢕⢕⢕⢕⢕⢕⢕⢕⢕⢕⢕⢕⢕⢕⢕⢕⢕⢕⢕⢕⢕⢕⢕⢕⢕⢕⢕⢕⢕⢕⢕⢕⣥⣵⣔⠀⠀⠀⠑⢕⢕⢕⢕⢕⢕⢹⣿⣿⣿⣿⣿⣿⣿⣿⣿⣿⣿⣿⣿⣿⣿⣿⣿⢿⢟⢝⢝⢟⢟⢏⢜⢍⠟⢿⣿⣿⣿⣿⣿⣿⢇⠀⠀⢄⢄⢄⢀⢄⢅⢕⢕⢕⢕⢕⢕⢕⢕⢕⢕⢕⢕⠀⢕⢕⠑⢕⢕⢕⢕⢕⢕⠕⢕⢕⢕⠀</a:t>
            </a:r>
            <a:br/>
            <a:r>
              <a:t>⣿⣿⣿⣿⣿⣿⣿⣿⣿⣿⣿⣿⣿⣿⣿⣿⣿⣿⣿⣿⣿⣿⣿⣿⣿⢕⢹⣿⣷⣿⣿⣿⣿⣮⢿⣷⡕⢕⢕⢕⢕⢜⣿⣿⣿⣿⣿⣿⣿⣿⡿⢕⠑⠁⠀⠀⠀⠀⠀⠀⠀⠀⠀⠀⠀⠀⠀⠀⢀⠀⠀⠀⠀⠀⠀⠁⠀⠀⢕⢔⢀⠀⠀⠀⠀⠀⠘⢕⢕⢕⢕⢕⢕⢕⢕⢕⢕⢕⢕⢕⢕⢕⢕⢕⢕⢕⢕⢕⢕⢕⢕⢕⢕⢕⢕⢕⢕⢕⢕⢕⢕⢕⢕⢕⢕⢕⢕⢕⢕⢕⢕⢕⢕⢕⢕⢕⢕⢕⢕⢕⢕⢕⢕⢕⢕⢕⢕⢕⢕⢕⢕⢕⢕⢕⢕⢕⢕⣵⣷⣿⣧⡀⠀⢕⢕⢕⢕⢕⢕⢕⣾⣿⣿⣿⡿⣿⣿⣿⣿⣿⣿⣿⣿⣿⣿⣿⡿⢕⢕⢕⢕⢕⢕⢕⢕⢜⢕⢕⢜⣿⣿⣿⣿⣟⠏⠀⢀⢕⢕⢕⢕⢕⢕⢕⢕⢕⢕⢕⢕⢕⢕⢕⢕⢕⢕⠕⠀⢕⢕⢄⢕⢕⢕⢕⢕⢕⢄⢕⢕⠑⠀</a:t>
            </a:r>
            <a:br/>
            <a:r>
              <a:t>⣿⣿⣿⣿⣾⠽⣛⣿⢿⣿⣿⣿⣿⣿⣿⣿⣿⣿⣿⣿⣿⣿⣿⣿⣿⢕⢕⢝⣿⣿⣿⣿⣿⣿⣷⣿⣷⡕⢕⢕⢕⢕⢜⢿⣿⣿⣿⣿⣿⣿⢇⠁⠀⠀⠀⠀⠀⠀⠀⠀⠀⠀⢄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⢕⢍⢝⢿⣿⣿⣦⡕⢕⣕⣕⣵⣷⣿⣿⣿⣿⣿⡇⣿⣿⣿⣿⣿⣿⣿⣿⣿⣿⣿⣧⢕⢕⢕⢕⢕⢕⢕⢕⢕⢕⢕⢡⣿⣿⣿⣿⢏⢄⢔⢕⢕⢕⢕⢕⢕⣕⣕⢕⢕⢕⢕⢕⢕⢕⢕⢕⢕⢕⠀⠀⢕⢕⠔⢕⢕⢕⢕⢕⠑⢕⠕⢀⠁⠀</a:t>
            </a:r>
            <a:br/>
            <a:r>
              <a:t>⣿⣿⣿⣿⣿⣿⣿⣔⣡⠜⣝⢻⣿⣿⣿⣿⣿⣿⣿⣿⣿⣿⣿⣿⡿⢕⢕⢕⢜⢿⣿⣿⣿⣿⣿⣿⣿⣷⡕⢕⢕⢕⢕⢜⢿⣿⣿⢿⢟⢻⠁⠀⠀⠀⠀⠀⠀⠀⠀⠀⢔⢕⢕⢄⢄⢀⢀⠀⢁⠀⠀⠀⠀⢄⣄⣔⣔⣔⣧⣵⡕⢕⢕⢀⠀⠀⠀⠀⢕⢕⢕⢕⢕⢕⢕⢕⢕⢕⢕⢕⢕⢕⢕⢕⢕⢕⢕⢕⢕⢕⢕⢕⢕⢕⢕⢕⢕⢕⢕⢕⢕⢕⢕⢕⢕⢕⢕⢕⢕⢕⢕⢕⢕⢕⢕⢕⢕⢕⢕⢕⢕⢕⢕⢕⢕⢕⢕⢕⢕⢕⢕⢕⢕⢕⢕⢕⠕⠀⠁⠀⠙⢿⣿⡇⢾⣿⣿⣿⣿⣿⣿⣿⣿⣿⣿⣿⣿⣿⣿⣿⣿⣿⣿⣿⣿⣿⣿⣿⣵⣕⢕⢕⢕⢕⢕⢕⢕⣵⣿⣿⣿⣿⡿⢕⢕⢕⢕⢕⢕⢳⣷⢻⢿⠗⠑⢅⢕⢕⢕⢕⢕⢕⢕⢕⢕⠀⠀⢕⢕⠀⢕⢕⢕⢕⠑⢔⢑⢔⠁⢕⠀</a:t>
            </a:r>
            <a:br/>
            <a:r>
              <a:t>⣿⣿⣿⣿⣿⣿⣿⣿⣿⣷⣦⡽⡪⣱⢝⢿⣿⣿⣿⣿⣿⣿⣿⣿⡇⢕⢕⢕⢕⢕⢹⣿⣿⣿⣿⣿⣿⣿⣟⢳⢧⢵⢵⢵⢔⢫⢕⢕⣧⡕⠀⠀⠀⠀⠀⠀⠀⠀⠀⠀⠕⢕⢑⢕⢕⢜⢝⢕⢕⠀⠀⢀⠀⢱⣿⣿⣿⠿⢟⢍⣱⣵⡕⢕⠀⠀⠀⠐⡕⢕⢕⢕⢕⢕⢕⢕⢕⢕⢕⢕⢕⢕⢕⢕⢕⢕⢕⢕⢕⢕⢕⢕⢕⢕⢕⢕⢕⢕⢕⢕⢕⢕⢕⢕⢕⢕⢕⢕⢕⢕⢕⢕⢕⢕⢕⢕⢕⢕⢕⢕⢕⢕⢕⢕⢕⢕⢕⢕⢕⢕⢕⢕⢕⢕⢕⠑⠀⠀⠀⢀⣵⡧⢝⢿⢸⣿⣿⣿⣿⣿⣿⣿⣿⣿⣿⣿⣿⣿⣿⣿⣿⣿⣿⣿⣿⣿⣿⣿⣿⣿⣷⣷⣷⣷⣷⣾⣿⣿⣿⣿⣿⣗⢇⢕⢕⠕⠕⠕⠕⠕⠕⢕⢕⠀⢀⢕⢕⢕⢕⢕⢕⢕⢕⢕⠀⠀⠀⢕⢕⢕⠁⢕⠕⠑⠀⢄⢕⠑⠀⢅⠀</a:t>
            </a:r>
            <a:br/>
            <a:r>
              <a:t>⣿⣿⣿⣿⣿⣿⣿⣿⣿⣿⣿⣿⣾⣶⣰⣶⢪⢻⣿⣿⣿⣿⣿⣿⢕⢕⢕⢕⢕⢕⢕⢜⢿⣿⣿⣿⣿⣿⣿⡕⢕⢕⢕⢕⢕⢕⢱⣿⢏⠕⠀⠀⠀⠀⠀⠀⠀⠀⠀⠀⢑⢑⢑⠑⢑⢑⢑⢑⢑⠀⢀⢄⢄⠘⢿⣯⣯⣠⣧⣼⣿⣿⡧⢕⠀⠀⠀⠀⢹⡕⢕⢕⢕⢕⢕⢕⢕⢕⢕⢕⢕⢕⢕⢕⢕⢕⢕⢕⢕⢕⢕⢕⢕⢕⢕⢕⢕⢕⢕⢕⢕⢕⢕⢕⢕⢕⢕⢕⢕⢕⢕⢕⢕⢕⢕⢕⢕⢕⢕⢕⢕⢕⢕⢕⢕⢕⢕⢕⢕⢕⢕⢕⢕⢕⠑⠀⠀⠀⢄⢕⢿⢇⢕⢕⡆⢹⢟⢟⢔⣸⣿⣿⣿⣿⣿⣿⣿⣿⣿⣿⣿⣿⣿⣿⣿⣿⣿⣿⣿⣿⣿⣿⣿⣿⣿⣿⣿⣿⣿⣿⢟⢕⢕⢕⠁⠀⠀⠀⠀⢄⢕⢕⠑⠀⢕⢕⢕⢕⢕⢕⢕⢕⢕⢕⠀⠀⠀⢕⢕⢕⠀⠀⢄⢔⢕⢕⠑⠀⠀⠀⠀</a:t>
            </a:r>
            <a:br/>
            <a:r>
              <a:t>⣿⣿⣿⣿⣿⣿⣿⣿⣿⣿⣿⣿⣿⣿⣿⣿⣧⣿⣿⣿⣿⣿⣿⣿⡕⣕⠕⢕⢕⢕⢕⢕⢜⢿⣿⣿⣿⣿⣿⣷⢕⢕⢕⢕⢕⢕⢕⢿⠜⠀⢀⠀⢀⢄⢔⢔⢀⠀⠀⠀⢕⢕⢕⢕⠕⠕⠕⢕⢕⢕⢕⢕⠁⠀⢸⣟⣿⣿⣿⣿⣿⣿⡿⢕⠀⠀⠀⠀⠑⢕⢕⢕⢕⢕⢕⢕⢕⢕⢕⢕⢕⢕⢕⢕⢕⢕⢕⢕⢕⢕⢕⢕⢕⢕⢕⢕⢕⢕⢕⢕⢕⢕⢕⢕⢕⢕⢕⢕⢕⢕⢕⢕⢕⢕⢕⢕⢕⢕⢕⢕⢕⢕⢕⢕⢕⢕⢕⢕⢕⢕⢕⢕⢕⠁⠀⠀⠀⢄⢕⢑⢸⡕⣱⢞⢕⢕⢕⢕⣴⣿⣿⣿⣿⣿⢏⢔⢕⠍⢿⣿⣿⣿⣿⣿⣿⣿⣿⣿⣿⣿⣿⣿⣿⣿⣿⣿⣿⡿⢟⢕⢕⢕⠑⠀⠀⠀⠀⠀⢔⢕⢕⠕⠀⢕⢕⢕⢕⢕⢕⢕⢕⢕⠕⠀⠀⠀⠀⢁⢕⢕⠀⠀⠀⠕⠑⠀⠀⠀⢀⢔⠀</a:t>
            </a:r>
            <a:br/>
            <a:r>
              <a:t>⣿⣿⣿⣿⣿⣿⣿⣿⣿⣿⣿⣿⣿⣿⣿⣿⣿⣿⣿⣿⣿⣿⣿⣿⣿⣷⣶⣥⣥⣕⣕⣑⣀⣸⣿⣿⣿⣿⣿⣿⢕⢕⢕⢕⢕⢕⢕⢜⠁⠁⢀⠐⠕⠑⠑⠑⠁⠀⠀⠀⠑⠑⠑⠀⠀⠀⠀⠁⢕⢕⢕⠁⠀⢕⢕⢍⢽⢟⣛⣹⣵⣷⣷⡕⢕⠀⠀⠀⠀⠀⢕⢕⢕⢕⢕⢕⢕⢕⢕⢕⢕⢕⢕⢕⢕⢕⢕⢕⢕⢕⢕⢕⢕⢕⢕⢕⢕⢕⢕⢕⢕⢕⢕⢕⢕⢕⢕⢕⢕⢕⢕⢕⢕⢕⢕⢕⢕⢕⢕⢕⢕⢕⢕⢕⢕⢕⢕⢕⢕⢕⢕⢕⠁⠀⠀⠀⣰⣧⣕⣵⣿⡟⢕⢕⢕⢕⢕⢸⣿⣿⣿⣿⣿⣿⣧⣜⣕⣕⣵⣿⣿⣿⣿⣿⣿⣿⣿⣿⣿⣿⣿⣿⣿⣿⣿⢿⢋⢔⢕⠕⢕⠀⠀⠀⠀⠀⠀⢀⢕⢕⢕⠀⢔⢕⢕⢕⢕⢕⢕⢕⢕⠑⠀⠀⠀⠀⠀⢔⢕⢕⠀⠀⠀⠀⠀⢀⢄⢔⢕⢕⠀</a:t>
            </a:r>
            <a:br/>
            <a:r>
              <a:t>⣿⣿⣿⣿⣿⣿⣿⣿⣿⣿⣿⣿⣿⣿⣿⣿⣿⣿⣿⣿⣿⣿⣿⣿⣿⣿⣿⣿⣿⣿⣿⣿⣿⣿⣿⣿⣿⣿⣿⣿⣯⣕⠕⢕⢕⡑⡕⠀⠀⠀⢕⢕⢕⢕⢕⢕⢕⢕⢕⢕⢕⢕⢕⢕⢕⠀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⢍⠑⢑⢕⢕⢕⢕⢕⢜⢻⣿⣿⣿⣿⣿⣿⣿⣿⣿⣿⣿⣿⣿⣿⣿⣿⣿⣿⣿⣿⣿⣿⠿⢝⢇⢕⢕⢅⢔⢕⢕⠀⠀⠀⠀⢔⢅⢕⢕⢕⠑⢄⢕⢕⢕⢕⢕⢕⢕⢕⠑⠀⠀⠀⠀⠀⠀⢕⢕⢕⠀⠀⠀⠀⢕⢕⢕⢕⢕⢕⠀</a:t>
            </a:r>
            <a:br/>
            <a:r>
              <a:t>⣿⣿⣿⣿⣿⣿⣿⣿⣿⣿⣿⣿⣿⣿⣿⣿⣿⣿⣿⣿⣿⣿⣿⣿⣿⣿⣿⣿⣿⣿⣿⣿⣿⣿⣿⣿⣿⣿⣿⣿⣿⣿⣿⣾⣵⣷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⢄⢕⢕⢕⢕⢕⢕⢕⢕⢜⢻⣿⣿⣿⣿⣿⣿⣿⣿⣿⣿⣿⣿⣿⣿⣿⡿⡿⡏⢫⢕⢕⢕⢕⢕⢕⢕⢕⢕⠕⢄⢀⢄⢕⢕⢕⢕⢕⢕⠀⢕⢕⢕⢕⢕⢕⢕⠕⠁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⢕⢕⢇⢕⢕⢕⢕⢕⢕⢕⢕⢕⢕⢕⢕⢕⢕⢕⢕⢕⢕⢕⢕⢕⢕⢕⢕⢕⢕⢕⢕⢕⢕⢕⢕⢕⢕⢕⢕⢕⢕⢕⢕⢕⢕⢕⢕⢕⢕⢕⢕⢕⢕⢕⢕⢕⢕⢕⢕⢕⢕⠀⠀⠀⣱⢏⢕⢑⢁⢁⠁⠀⢕⢕⢕⢕⢕⢕⢕⢕⢕⢕⢕⢜⠝⢿⢿⣿⣿⣿⣿⠿⠿⠿⣿⢿⢟⠏⢜⢕⢕⢕⢕⢕⢕⢕⢕⢑⢕⢕⢕⠀⢕⢕⢕⢕⢕⢕⢕⢕⠀⢕⢕⢕⢕⢕⠕⢕⠑⠀⠀⠀⠀⠀⠀⠀⠀⠀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⠑⠄⢕⢕⢕⢕⢕⢕⢕⢕⢕⢕⢕⢕⠁⠅⢜⢫⢟⢕⢕⢔⢕⢕⢕⢕⢕⢕⢕⢕⢕⢕⢕⢕⢕⢕⢕⢑⢕⢕⢕⠕⢕⢕⢕⢕⢕⢕⢕⢕⢀⢕⢕⢕⢕⠑⠕⠁⠀⠀⠀⠀⠀⠀⠀⠀⠀⠀⠀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⢀⠑⢕⢕⢕⢕⢕⢕⢕⢕⢕⢕⢕⢕⠀⠀⢕⢕⢕⢕⢕⢕⢕⢕⢕⢕⢕⢕⢕⢕⢕⢕⢕⢕⢕⢕⢕⢕⢀⠕⢕⢀⢕⢕⢕⢕⢕⢕⢕⢄⢕⢕⢕⢕⠁⠁⠀⠀⠀⠀⠀⠀⠀⠀⠀⠀⠀⠀⠐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⠅⠁⠄⠔⠀⢄⠕⢕⠑⢐⢔⢕⢕⢕⢕⢕⠔⢕⢕⢕⢕⢕⢕⢕⢕⢕⢕⢕⢕⠀⠀⠀⠕⢕⢕⢕⢕⢕⢕⢕⢕⢕⢕⢕⢕⢕⢕⢕⢕⢕⢕⢕⢕⠁⠀⠕⢕⢕⢕⢕⢕⢕⢕⢕⢕⢕⢕⢕⠕⢀⢅⢄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⠔⠀⢀⠀⠀⢀⠀⢕⢕⢕⢔⢕⢕⢕⢕⠑⢑⢑⠀⢕⢕⢕⢕⢕⢕⢕⢕⢕⢕⢕⢕⠀⠀⠀⠀⠀⠑⠕⢕⢕⢕⢕⢕⢕⢕⢕⢕⢕⢕⢕⢕⢕⠕⠕⠁⠀⠀⠀⠕⢕⢕⢕⢕⢕⢕⢕⢕⢕⢕⠁⠀⠁⠁⠀⠀⠀⠀⠀⠀⠀⠀⠀⠀⠀⠀⠀⠀⠁⠕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⠄⢔⢕⢕⢕⢕⢕⢕⢕⢕⢕⠑⢕⢕⢕⢕⠁⢕⢕⢕⢕⢕⢕⢕⢕⢕⢄⠀⠀⠀⠀⠀⠀⢔⢕⠕⢕⢕⢕⢕⢕⢕⢕⢕⢕⢕⢕⢕⢕⢕⢕⢕⢕⢕⠕⢕⢕⢕⢕⢕⢕⢕⢕⠑⠀⠀⠀⠀⠀⠀⠀⠀⠀⠀⠀⠔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⢁⢀⠀⠀⢕⢕⢕⢕⢕⢕⢕⢕⢕⢕⢕⢕⢕⢕⢕⢄⢕⠁⢕⢕⢕⢕⢱⣷⣕⢕⢄⢀⢀⢀⢀⣕⣵⢾⢷⢗⡕⡕⢔⢜⢝⢍⢕⢗⢕⢕⢕⢕⢑⠑⠁⢕⢔⢕⢕⢕⠐⢕⢐⢕⢕⢕⠁⢕⢑⠔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⢀⠀⠀⢔⢕⢜⢱⣷⡗⡓⢕⢕⢕⢱⣕⢄⢕⢁⢑⢑⢕⠀⢕⢕⢕⢕⢕⢝⢕⢕⢕⢕⡱⢕⣏⣝⣕⣵⣵⢕⢕⢕⢎⢅⢇⢕⢕⢕⠕⠕⢕⢕⢕⢕⢔⢕⢕⠕⢕⢀⢕⢕⠀⢕⢕⢕⢔⢕⢕⢔⢄⢄⢄⢕⢕⢔⠕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⢔⢕⢕⢕⢕⢱⣞⡿⢇⡕⠕⢕⢕⣾⣷⢕⢜⢕⢕⢕⠑⠀⢕⢕⢕⢕⢕⢕⣕⣵⢞⣫⣵⡿⡻⢻⢟⢍⢝⢕⢕⢕⢕⢕⢕⢕⢕⢕⢕⠀⠀⠁⠑⠑⠕⠕⢕⢕⢕⢕⢕⢕⠀⢕⢕⢕⢕⢕⢕⢕⢕⢕⢕⢕⢕⢕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⠁⠁⠅⠕⠕⢕⢕⢐⣿⡇⢕⢕⢕⢕⢕⣿⢇⢕⢕⡇⢕⢕⠀⠀⢕⢕⢕⢕⢕⣵⣯⣷⣿⡻⢏⢕⢕⢕⢕⢕⢕⢕⢁⢕⢕⢕⢕⢕⢕⢕⢕⢔⢄⠀⠀⢀⠀⢕⢕⢕⢐⢕⢕⠑⠀⢕⢕⢕⢕⢕⢕⢕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⣤⣴⣔⣔⡔⢄⢔⢕⢕⢔⢕⢜⢕⢕⢕⢕⢕⢻⠕⢕⢕⡇⢕⢕⢀⠀⠀⢕⢕⣵⣿⣿⣿⢟⢝⢇⢕⢕⣱⢕⢕⢕⢕⢕⢕⢕⢕⢕⢕⢕⢕⢕⢕⢕⢕⢕⢕⢕⢕⢕⢕⢕⢕⢕⢕⢄⢅⢕⢕⢕⢕⢕⢱⣣⣇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⣽⣇⣧⢴⣝⣗⣗⣧⣼⣿⣷⣿⣽⣿⣗⣺⢿⣿⣿⣿⣿⣿⣿⣿⣿⣿⣷⣷⣾⣧⣵⣯⣽⣿⣟⣿⣿⣿⣿⣿⣿⣷⣷⣷⣵⡴⢝⠝⣝⢟⣳⣷⣷⣵⣵⣕⢕⣑⢕⠕⢕⢕⠀⠀⢕⠁⠁⠁⠀⠀⢕⢟⢿⢟⢟⢻⢕⢕⢕⢇⢝⢜⢇⢕⢕⢕⢕⢕⢕⢕⢕⢕⢕⢕⢕⢕⢕⢕⢕⢕⢕⢕⢕⢕⢕⢕⢕⢅⢕⢔⢕⢕⢕⣧⢕⢕⣽⣿⣷⣕⢱⢧⣕⢼⣧⡕⢄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⠐⠑⠑⠐⠀⠑⠐⠐⠐⠐⠑⠑⠑⠑⠑⠑⠑⠑⠑⠑⠑⠑⠑⠃⠑⠑⠑⠑⠑⠑⠑⠑⠑⠑⠑⠓⠓⠑⠑⠑⠃⠑⠑⠑⠑⠑⠑⠑⠘⠑⠑⠑⠑⠑⠚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⢕⢕⢕⢕⢕⢕⢕⢕⢜⢿⣿⡇⢕⢕⢌⢻⣿⣿⡏⢻⣿⣿⣿⣿⣿⣿⣿⣿⣿⣿⣿⣿⣿⢛⢻⣿⣿⣿⣿⣿⣿⣿⡟⢕⢌⢻⣿⣿⡇⢕⢕⢕⢕⢕⢕⢕⢕⢕⢕⢕⢕⢕⢕⢕⢕⢕⢕⢕⢕⢕⢕⢕⢕⢕⢕⢕⢕⢕⢕⢕⢘⣿⣿⣿⣟⠟⣫⣵⣾⣿⣿⡿⢿⡿⢟⢟⢟⢝⢕⢕⢕⣕⣕⣕⣕⣕⣕⣕⣕⣕⣕⣕⡕⢕⢕⢕⢕⢕⢕⢕⢝⢝⢝⢝⢕⢜⢉⢿⣿⣿⣿⣿⣿⣿⣿⣿⣿⣿⣿⣿⣿⣿⣿⣿⣿⣿⣿⣿⣿⣿⣿⣿⣿⣿⣿⣿⣿⣿⣿⣿⣿⣿⣿⢕⢕⢕⢸⣿⣿⣿⣿⣿⣿⣿⣿⣿⣿⣿⣿⣿⣿⣿⣿⣿⣿⣿⣿⣿⣿⣿⣿⣿⣿⣿⣿⣿⣿⣿⣿⣿⣿⣿⣿⣿⣿⣿⣿⣿⣿⣿⣿⣿⣿⠿⢿⣿⣿⣿⣿⣿⣿⣿⣿⣿⣿⣿⣿⣿⣿⣿⣿⣿⢔⣿⣿⣿⣿⣿⠀</a:t>
            </a:r>
            <a:br/>
            <a:r>
              <a:t>⣿⣿⢕⢕⢕⢕⢕⢕⢕⢕⢕⢸⣿⣇⢕⢕⢕⢸⣿⣿⣇⠈⣿⣿⣿⣿⣿⣿⣿⣿⣿⣿⣿⣿⣿⡇⢔⢝⢿⣿⣿⣿⣿⣿⡇⢕⢕⢌⣿⣿⡇⢕⢕⢕⢕⢕⢕⢕⢕⢕⢕⢕⢕⢕⢕⢕⢕⢕⢕⢕⢕⢕⢕⢕⢕⢕⢕⢕⢕⢕⢕⢕⢔⢟⢝⢡⢾⢛⢝⢝⢝⣝⣱⣵⣵⣷⣷⣾⣿⣿⣿⣿⣿⣿⣿⣿⣿⣿⣿⣿⣿⣿⣿⣿⣿⣿⣿⣿⣷⣷⣷⣷⣷⣵⣵⢕⢕⢕⢕⢔⢟⢕⠙⣿⣿⣿⣿⣿⣿⣿⣿⣿⣿⣿⣿⣿⣿⣿⣿⣿⣿⣿⡏⢻⣿⣿⣿⣿⣿⣿⣿⣿⣿⣿⡏⢕⢕⢕⢕⣿⣿⣿⣿⣿⣿⣿⣿⣿⣿⣿⣿⣿⣿⣿⣿⣿⣿⣿⣿⣿⣿⣿⣿⣿⣿⣿⣿⣿⣿⣿⣿⣿⣿⣿⣿⣿⣿⣿⣿⣿⣿⣿⣿⣿⣿⢕⠀⣿⣿⣿⣿⣿⣿⣿⣿⣿⣿⣿⣿⣿⣿⣿⣿⣿⢕⢸⣿⣿⣿⣿⠀</a:t>
            </a:r>
            <a:br/>
            <a:r>
              <a:t>⣿⣿⢕⢕⢕⢕⢕⢕⢕⢕⢕⢕⢸⣿⡕⢕⢕⢔⢿⣿⣿⢕⢿⣿⣿⣿⣿⣿⣿⣿⣿⣿⣿⣿⣿⣇⢕⢕⢄⣿⣿⣿⣿⣿⡇⢕⢕⢕⢹⣿⡇⢕⢕⢕⢕⢕⢕⢕⢕⢕⢕⢕⢕⢕⢕⢕⢕⢕⢕⢕⢕⢕⢕⢕⢕⢕⢕⢕⢕⢕⢕⢕⢕⢕⢕⢕⣕⣵⣷⣾⣿⣿⣿⣿⣿⣿⣿⣿⣿⣿⣿⣿⣿⣿⣿⣿⣿⣿⣿⣿⣿⣿⣿⣿⣿⣿⣿⣿⣿⣿⣿⣿⣿⣿⣿⡇⢕⢕⢕⢕⢕⢕⢕⠸⣿⣿⣿⣿⣿⣿⣿⣿⣿⣿⣿⣿⣿⣿⣿⣿⣿⣿⣿⢄⠻⣿⣿⣿⣿⣿⣿⣿⣿⣿⡇⢕⢕⢕⢕⣿⣿⣿⣿⣿⣿⣿⣿⣿⣿⣿⣿⣿⣿⣿⣿⣿⣿⣿⣿⣿⣿⣿⣿⣿⣿⣿⣿⣿⣿⣿⣿⣿⣿⣿⣿⣿⣿⣿⣿⣿⣿⣿⣿⣿⣿⢕⢕⢾⣿⣿⣿⣿⣿⣿⣿⣿⣿⣿⣿⣿⣿⣿⣿⣿⢕⢸⢿⢝⢔⢕⠀</a:t>
            </a:r>
            <a:br/>
            <a:r>
              <a:t>⣿⣿⢕⢕⢕⢕⢕⢕⢕⢕⢕⢕⢜⢿⡇⢕⢕⢕⢹⣿⣿⡇⢜⣿⣿⣿⣿⣿⣿⣿⣿⣿⣿⣿⣿⣿⢕⢕⢕⢘⠿⣿⡟⡏⢕⢕⢕⢕⢕⢿⡇⢕⢕⢕⢕⢕⢕⢕⢕⢕⢕⢕⢕⢕⢕⢕⢕⢕⢕⢕⢕⢕⢕⢕⢕⢕⢕⢕⢕⢕⢕⢕⢕⣱⣷⣿⣿⣿⣿⣿⣿⣿⣿⣿⣿⣿⣿⣿⣿⣿⣿⣿⣿⣿⣿⣿⣿⣿⣿⣿⣿⣿⣿⣿⣿⣿⣿⣿⣿⣿⣿⣿⣿⣿⣿⡇⢕⢕⢕⢕⢕⢕⢕⢕⣿⣿⣿⣿⣿⣿⣿⣿⣿⣿⣿⣿⣿⣿⣿⣿⣿⣿⣿⡕⢕⣿⣿⣿⣿⣿⣿⣿⣿⣿⢕⢕⢕⢕⢕⣿⣿⣿⣿⣿⣿⣿⣿⣿⣿⣿⣿⣿⣿⣿⣿⣿⣿⣿⣿⣿⣿⣿⣿⣿⣿⣿⣿⣿⣿⣿⣿⣿⣿⣿⣿⣿⣿⣿⣿⣿⣿⣿⣿⣿⣿⡕⢕⢸⣿⣿⣿⣿⣿⣿⣿⣿⣿⣿⣿⣿⣿⣿⣿⣿⢕⢕⢕⢕⢕⢕⠀</a:t>
            </a:r>
            <a:br/>
            <a:r>
              <a:t>⢿⣿⡕⢕⢕⢕⢕⢕⢕⢕⢕⢕⢕⢌⠿⢕⢕⢕⢸⣿⣿⣷⢕⢸⣿⣿⣿⣿⣿⣿⣿⣿⣿⣿⣿⣿⢕⢕⢕⢕⢔⠹⠇⢕⢕⢕⢕⢕⢕⠸⡇⢕⢕⢕⢕⢕⢕⢕⢕⢕⢕⢕⢕⢕⢕⢕⢕⢕⢕⢕⢕⢕⢕⢕⢕⢕⢕⢕⢕⢕⢕⣵⣿⣿⣿⣿⣿⣿⣿⣿⣿⣿⣿⣿⣿⣿⣿⣿⣿⣿⣿⣿⣿⣿⣿⣿⣿⣿⣿⣿⣿⣿⣿⣿⣿⣿⣿⣿⣿⣿⣿⣿⣿⣿⣿⡇⢕⢕⢕⢕⢕⢕⢕⢕⢻⣿⣿⣿⣿⣿⣿⣿⣿⣿⣿⣿⣿⣿⣿⣿⣿⣿⣿⡇⢕⠀⣿⣿⣿⣿⣿⣿⣿⣿⢕⢕⢕⢕⢕⣿⣿⣿⣿⣿⣿⣿⣿⣿⣿⣿⣿⣿⣿⣿⣿⣿⣿⣿⣿⣿⣿⣿⣿⣿⣿⣿⣿⣿⣿⣿⣿⣿⣿⣿⣿⣿⣿⣿⣿⣿⣿⣿⣿⣿⣿⢕⠀⣿⣿⣿⣿⣿⣿⣿⣿⣿⣿⣿⣿⣿⣿⣿⣿⣿⢕⢕⢕⢕⢕⢕⠀</a:t>
            </a:r>
            <a:br/>
            <a:r>
              <a:t>⢜⣾⣧⢕⢕⢕⢕⢕⢕⢕⢕⢕⢕⢕⢸⡇⢕⢕⢕⣿⣿⣿⡇⢕⢻⣿⣿⣿⣿⣿⣿⣿⣿⣿⣿⣿⡇⢕⢕⢕⢕⢕⢕⢕⢕⢕⢕⢕⢕⢕⢇⢕⢕⢕⢕⢕⢕⢕⢕⢕⢕⢕⢕⢕⢕⢕⢕⢕⢕⢕⢕⢕⢕⢕⢕⢕⢕⢕⢕⢕⢱⣿⣿⣿⣿⣿⣿⣿⣿⣿⣿⣿⣿⣿⣿⣿⣿⣿⣿⣿⣿⣿⣿⣿⣿⣿⣿⣿⣿⣿⣿⣿⣿⣿⣿⣿⣿⣿⣿⣿⣿⣿⣿⣿⣿⣿⢕⢕⢕⢕⢕⢕⢕⢕⢸⣿⣿⣿⣿⣿⣿⣿⣿⣿⣿⣿⣿⣿⣿⣿⣿⣿⣿⣿⡕⠀⣿⣿⣿⣿⣿⣿⣿⡟⢕⢕⢕⢕⢕⣿⣿⣿⣿⣿⣿⣿⣿⣿⣿⣿⣿⣿⣿⣿⣿⣿⣿⣿⣿⣿⣿⣿⣿⣿⣿⣿⣿⣿⣿⣿⣿⣿⣿⣿⣿⣿⣿⣿⣿⣿⣿⣿⣿⣿⣿⢕⠀⣿⣿⣿⣿⣿⣿⣿⣿⣿⣿⣿⣿⣿⣿⣿⣿⣿⢕⢕⢕⢕⢕⢕⠀</a:t>
            </a:r>
            <a:br/>
            <a:r>
              <a:t>⢕⢜⣻⡇⢕⢕⢕⢕⢕⢕⢕⢕⢕⢕⢕⢕⢕⢕⢕⢙⣿⣿⣧⢕⢜⣿⣿⣿⣿⣿⣿⣿⣿⣿⣿⣿⣿⢕⢕⢕⢕⢕⢕⢕⢕⢕⢕⢕⢕⢕⢕⢕⢕⢕⢕⢕⢕⢕⢕⢕⢕⢕⢕⢕⢕⢕⢕⢕⢕⢕⢕⢕⢕⢕⢕⢕⢕⢕⢕⢕⣼⣿⣿⣿⣿⣿⣿⣿⣿⣿⣿⣿⣿⣿⣿⣿⣿⣿⣿⣿⣿⣿⣿⣿⣿⣿⣿⣿⣿⣿⣿⣿⣿⣿⣿⣿⣿⣿⣿⣿⣿⣿⣿⣿⣿⡇⢕⢕⢕⢕⢕⢕⢕⢕⢕⢿⣿⣿⣿⣿⣿⣿⣿⣿⣿⣿⣿⣿⣿⣿⣿⣿⣿⣿⡇⢕⢸⣿⣿⣿⣿⣿⣿⡇⢕⢕⢕⢕⢕⣿⣿⣿⣿⣿⣿⣿⣿⣿⣿⣿⣿⣿⣿⣿⣿⣿⣿⣿⣿⣿⣿⣿⣿⣿⣿⣿⣿⣿⣿⣿⣿⣿⣿⣿⣿⣿⣿⣿⣿⣿⣿⣿⣿⣿⣿⢕⢄⢀⠀⣿⣿⣿⣿⣿⣿⣿⣿⣿⣿⣿⣿⣿⣿⣿⢕⢕⢕⢕⢕⢕⠀</a:t>
            </a:r>
            <a:br/>
            <a:r>
              <a:t>⢕⢕⢘⣟⢕⢕⢕⢕⢕⢕⢕⢕⢕⢕⢕⢕⢑⢕⢕⢕⢹⣿⣿⣇⢕⢹⣿⣿⣿⣿⣿⣿⣿⣿⣿⣿⣿⣧⢕⢕⢕⢕⢕⢕⢕⢕⢕⢕⢕⢕⢕⢕⢕⢕⢕⢕⢕⢕⢕⢕⢕⢕⢕⢕⢕⢕⢕⢕⢕⢕⢕⢕⢕⢕⢕⢕⢕⢕⢕⢕⣿⣿⣿⣿⣿⣿⣿⣿⣿⣿⣿⣿⣿⣿⣿⣿⣿⣿⣿⣿⣿⣿⣿⣿⣿⣿⣿⣿⣿⣿⣿⣿⣿⣿⣿⣿⣿⣿⣿⣿⣿⣿⣿⣿⣿⡇⢕⢕⢕⢕⢕⢕⢕⢕⢕⢸⣿⣿⣿⣿⣿⣿⣿⣿⣿⣿⣿⣿⣿⣿⣿⣿⣿⣿⣿⠀⣿⣿⣿⣿⣿⣿⣿⢕⢕⢕⢕⢕⢕⣿⣿⣿⣿⣿⣿⣿⣿⣿⣿⣿⣿⣿⣿⣿⣿⣿⣿⣿⣿⣿⣿⣿⣿⣿⣿⣿⣿⣿⣿⣿⣿⣿⣿⣿⣿⣿⣿⣿⣿⣿⣿⣿⣿⣿⣿⠕⢕⢕⢀⢿⣿⣿⣿⣿⣿⣿⣿⣿⣿⣿⣿⣿⣿⣿⢕⢕⢕⢕⢕⢕⠀</a:t>
            </a:r>
            <a:br/>
            <a:r>
              <a:t>⢕⢕⢕⢝⡇⢕⢕⢕⢕⢕⢕⢕⢕⢕⢕⢕⢕⢕⢕⢕⢕⢜⢿⣿⣇⢕⢜⣿⣿⣿⣿⣿⣿⣿⣿⣿⣿⣿⡕⢕⢕⢕⢕⢕⢕⢕⢕⢕⢕⢕⢕⢕⢕⢕⢕⢕⢕⢕⢕⢕⢕⢕⢕⢕⢕⢕⢕⢕⢕⢕⢕⢕⢕⢕⢕⢕⢕⢕⢕⣸⣿⣿⣿⣿⣿⣿⣿⣿⣿⣿⣿⣿⣿⣿⣿⣿⣿⣿⣿⣿⣿⣿⣿⣿⣿⣿⣿⣿⣿⣿⣿⣿⣿⣿⣿⣿⣿⣿⣿⣿⣿⣿⣿⣿⣿⣿⢕⢕⢕⢕⢕⢕⢕⢕⢕⢸⣿⣿⣿⣿⣿⣿⣿⣿⣿⣿⣿⣿⣿⣿⣿⣿⣿⣿⣿⡇⣿⣿⣿⣿⣿⣿⡿⢕⢕⢕⢕⢕⢕⣿⣿⣿⣿⣿⣿⣿⣿⣿⣿⣿⣿⣿⣿⣿⣿⣿⣿⣿⣿⣿⣿⣿⣿⣿⣿⣿⣿⣿⣿⣿⣿⣿⣿⣿⣿⣿⣿⣿⣿⣿⣿⣿⣿⣿⣿⡕⢕⢕⢕⠸⣿⣿⣿⣿⣿⣿⣿⣿⣿⣿⣿⣿⣿⣿⢕⢕⢕⢕⢕⢕⠀</a:t>
            </a:r>
            <a:br/>
            <a:r>
              <a:t>⢕⢕⢕⢕⢔⣇⢕⢕⢕⢕⢕⢕⢕⢕⢕⢕⢕⢕⢕⢕⢕⢕⢜⢿⣿⣇⢕⢜⢿⣿⣿⣿⣿⣿⣿⣿⣿⣿⣷⢕⢕⢕⢕⢕⢕⢕⢕⢕⢕⢕⢕⢕⢕⢕⢕⢕⢕⢕⢕⢕⢕⢕⢕⢕⢕⢕⢕⢕⢕⢕⢕⢕⢕⢕⢕⢕⢕⢕⢑⣿⣿⣿⣿⣿⣿⣿⣿⣿⣿⣿⣿⣿⣿⣿⣿⣿⣿⣿⣿⣿⣿⣿⣿⣿⣿⣿⣿⣿⣿⣿⣿⣿⣿⣿⣿⣿⣿⣿⣿⣿⣿⣿⣿⣿⣿⡇⢕⢕⢕⢕⢕⢕⢕⠕⢕⢸⣿⣿⣿⣿⣿⣿⣿⣿⣿⣿⣿⣿⣿⣿⣿⣿⣿⣿⣿⡇⣿⣿⣿⣿⣿⣿⢇⢕⢕⢕⢕⢕⢕⣿⣿⣿⣿⣿⣿⣿⣿⣿⣿⣿⣿⣿⣿⣿⣿⣿⣿⣿⣿⣿⣿⣿⣿⣿⣿⣿⣿⣿⣿⣿⣿⣿⣿⣿⣿⣿⣿⣿⣿⣿⣿⣿⣿⣿⣿⡇⢕⢕⢕⢀⣿⣿⣿⣿⣿⣿⣿⣿⣿⣿⣿⣿⣿⣿⢕⢕⢕⢕⢕⢕⠀</a:t>
            </a:r>
            <a:br/>
            <a:r>
              <a:t>⢕⢕⢕⢕⢕⢜⢑⢕⢕⢕⢕⢕⢕⢕⢕⢕⢕⢕⢕⢕⢕⢕⢕⢜⢿⣿⣇⢕⢜⢿⣿⣿⣿⣿⣿⣿⣿⣿⣿⣧⢕⢕⢕⢕⢕⢕⢕⢕⢕⢕⢕⢕⢕⢕⢕⢕⢕⢕⢕⢕⢕⢕⢕⢕⢕⢕⢕⢕⢕⢕⢕⢕⢕⢕⢕⢕⢕⢕⣼⣿⣿⣿⣿⣿⣿⣿⣿⣿⣿⣿⣿⣿⣿⣿⣿⣿⣿⣿⣿⣿⣿⣿⣿⣿⣿⣿⣿⣿⣿⣿⣿⣿⣿⣿⣿⣿⣿⣿⣿⣿⣿⣿⣿⣿⣿⡇⢕⢕⢕⢕⢕⢕⢕⣾⣧⢵⣿⣿⣿⣿⣿⣿⢏⢍⢟⢿⣿⣿⣿⣿⣿⣿⣿⣿⣿⣿⣿⣿⣿⣿⡿⢟⢕⢕⢕⢕⢕⢕⢕⣿⣿⣿⣿⣿⣿⣿⣿⣿⣿⣿⣿⣿⣿⣿⣿⣿⣿⣿⣿⣿⣿⣿⣿⣿⣿⣿⣿⣿⣿⣿⣿⣿⣿⣿⣿⣿⣿⣿⣿⣿⣿⣿⣿⣿⣿⡇⢕⢕⢕⢕⢸⣿⣿⣿⣿⣿⣿⣿⣿⣿⣿⣿⣿⣿⡕⢕⢕⢕⢕⢕⠀</a:t>
            </a:r>
            <a:br/>
            <a:r>
              <a:t>⢕⢕⢕⢕⢕⢕⢕⢕⢕⢕⢕⢕⢕⢕⢕⢕⢕⢕⢕⢕⡕⢕⢕⢕⢜⠻⣿⣇⢕⢜⢻⣿⣿⣿⣿⣿⣿⣿⣿⣿⣧⢕⢕⢕⢕⢕⢕⢕⢕⢕⢕⢕⢕⢕⢕⢕⢕⢕⢕⢕⢕⢕⢕⢕⢕⢕⢕⠕⡕⢕⢕⢕⢕⢕⢕⢕⢕⢱⣿⣿⣿⣿⣿⣿⣿⣿⣿⣿⣿⣿⣿⣿⣿⣿⣿⣿⣿⣿⣿⣿⣿⣿⣿⢿⢿⢿⢟⢟⢟⢏⢝⢝⢝⢝⢍⢝⢝⢝⢝⣝⣝⣝⣙⢝⢝⢕⢕⢕⢕⢕⢕⢕⢸⣿⣿⣷⢜⣿⣿⣿⣿⣿⣇⣕⢕⢜⢻⣿⣿⣿⣿⣿⣿⣿⣿⣿⣿⣿⡅⠉⢕⢕⢕⢕⢕⢕⢕⢕⢕⢹⣿⣿⣿⣿⣿⣻⣿⣿⣿⣿⣿⣿⣿⣿⣿⣿⣿⣿⣿⣿⣿⣿⣿⣿⣿⣿⣿⣿⣿⣿⣿⣿⣿⣿⣿⣿⣿⣿⣿⣿⣿⣿⣿⣿⣿⢕⢕⢕⢕⢕⢸⣿⣿⣿⣿⣿⣿⣿⣿⣿⣿⣿⣿⣿⡇⢕⢕⢕⢕⢕⠀</a:t>
            </a:r>
            <a:br/>
            <a:r>
              <a:t>⢕⢕⢕⢕⢕⢕⢕⢔⢇⢕⢕⢕⢕⢕⢕⢕⢕⢕⢕⢸⣿⣕⣱⣕⣕⢕⢝⢻⣇⢕⢕⢻⠿⣿⣿⣿⣿⣿⣿⣿⣿⣧⢕⢕⢕⢕⢕⢕⢕⢕⢕⢕⢕⢕⢕⢕⢕⢕⢕⢕⢕⢕⢕⢕⢕⢕⠕⢠⣿⢕⢕⢕⢕⢕⢕⢕⢕⣾⣿⣿⣿⣿⣿⣿⣿⣿⣿⣿⣿⣿⣿⣿⣿⣿⣿⡿⢿⢟⢟⢝⢕⢑⠕⢕⢑⢕⢕⣱⣷⣷⣷⣾⣿⣿⣿⣿⣿⣿⣿⣿⣿⣿⣿⣿⢇⢕⢕⢕⢕⢕⢕⣵⣵⣵⣜⣝⡕⢜⢝⣿⣿⣿⣿⣿⣷⡕⢜⢟⣿⣿⣿⣿⣿⣿⣿⣿⣿⣿⡇⢄⢕⢕⢕⢕⢕⢕⢕⢕⢕⢸⣿⣿⣿⣿⣾⣿⣿⣿⣿⣿⣿⣿⣿⣿⣿⣿⣿⣿⣿⣿⣿⣿⣿⣿⣿⣿⣿⣿⣿⣿⣿⣿⣿⣿⣿⣿⣿⣿⣿⣿⣿⣿⣿⣿⣿⢕⢕⢕⢕⢕⢌⣿⣿⣿⣿⣿⣿⣿⣿⣿⣿⣿⣿⣿⡇⢕⢕⢕⢕⢕⠀</a:t>
            </a:r>
            <a:br/>
            <a:r>
              <a:t>⢕⢕⢕⢕⢕⢕⢕⢕⢕⢕⢕⢕⢕⢕⢕⢕⢕⢕⢕⢕⢹⣿⣿⣿⣿⣷⢕⢕⢜⢇⡕⢕⢕⢜⢻⣿⣿⣿⣿⣿⣿⣿⣧⢕⢕⢕⢕⢕⢕⢕⢕⢕⢕⢕⢕⢕⢕⢕⢕⢕⢕⢕⢕⢕⢕⢁⣤⣿⣻⢇⢕⢕⢕⢕⢕⢕⣸⣿⣿⣿⣿⣿⣿⣿⣿⣿⣿⣿⣿⣿⣿⣿⢟⢏⢕⢕⢕⢑⢕⢅⢔⢕⢕⣱⣵⣾⡿⢻⢝⣹⣵⢯⣿⣿⣿⣿⣿⣿⣿⣿⣿⣿⣿⣿⢕⢕⢕⢕⢕⣵⣿⣿⣿⣿⣿⣿⣷⡜⢙⣿⣿⣏⣝⣝⡝⢟⢇⢕⢌⢻⣿⣿⣿⣿⣿⣿⣿⣿⡿⢕⢕⢕⢕⢕⢕⢕⢕⢕⢕⢸⣿⣿⣿⣿⢏⢔⠹⣿⣿⣿⣿⣿⣿⣿⣿⣿⣿⣿⣿⣿⣿⣿⣿⣿⣿⣿⣿⣿⣿⣿⣿⣿⣿⣿⣿⣿⣿⣿⣿⣿⣿⣿⣿⣿⣿⢕⢕⢕⢕⢕⢕⢻⣿⣿⣿⣿⣿⣿⣿⣿⣿⣿⣿⣿⡇⢕⢕⢕⢕⢕⠀</a:t>
            </a:r>
            <a:br/>
            <a:r>
              <a:t>⢕⢕⢕⢕⢕⢕⢕⢕⢕⢕⢕⢕⢕⢕⢕⢕⢕⢕⢕⢕⢅⢿⢿⠟⠙⠁⠀⠑⠕⢕⢕⢕⢕⢕⢕⢜⢻⣿⣿⣿⣿⣿⣿⣇⢕⢕⢕⢕⢕⢕⢕⢕⢕⢕⢕⢕⢕⢕⢕⢕⢕⢕⢕⢄⠀⣸⣿⣿⣿⡇⢕⢕⢕⢕⢕⢱⣿⣿⣿⣿⣿⣿⣿⣿⣿⣿⣿⣿⣿⢟⢏⢕⢕⢕⢕⢕⢕⢕⢕⢕⣱⣵⡾⢟⢟⢕⢕⢕⢕⣛⣿⣿⣿⣿⣿⣿⣿⣿⣿⣿⣿⣿⡿⢇⢕⢕⢕⢱⢿⢿⣿⣿⣿⣿⣿⣿⣿⣧⢕⢸⢿⣿⣿⣿⣿⣿⣷⣷⣕⢕⢜⢻⢿⣿⣿⣿⣿⣿⢇⢕⢕⢕⢕⢕⢕⢕⢕⢕⢕⠀⣿⣿⣿⡇⢕⢕⢕⢸⣿⣿⣿⣿⣿⣿⣿⣿⣿⣿⣿⣿⣿⣿⣿⣿⣿⣿⣿⣿⣿⣿⣿⣿⣿⣿⣿⣿⣿⣿⣿⣿⣿⣿⣿⣿⣿⢕⢕⢕⢕⢕⢕⢸⣿⣿⣿⣿⣿⣿⣿⣿⣿⣿⣿⣿⡇⢕⢕⢕⢕⢕⠀</a:t>
            </a:r>
            <a:br/>
            <a:r>
              <a:t>⢕⢕⢕⢕⢕⢕⢕⢕⢕⢕⢕⢕⢕⢕⢕⢕⢕⢕⢕⢕⢕⠅⠁⠀⠀⠀⠀⠀⠀⠑⢕⢕⢕⢕⢕⢕⢕⢜⢻⣿⣿⣿⣿⣿⣇⢕⢕⢕⢕⢕⢕⢕⢕⢕⢕⢕⢕⢕⢕⢕⢕⢕⡕⣇⣴⣿⣿⣿⣿⡇⢕⢕⢕⢕⢕⣾⣿⣿⣿⣿⣿⣿⣿⣿⣿⣿⢿⢏⣕⣱⣵⢕⢕⢕⢕⢕⢕⣱⣵⢛⢝⢕⢕⢕⢕⢕⢑⠡⣲⡷⢖⠏⠙⠙⠉⠁⠁⠀⠀⢄⢔⢔⢕⢕⢕⢕⢕⢔⢄⢀⠀⠀⠀⠁⠁⠁⠉⠉⠑⢕⢜⢟⢟⠻⢿⢿⣿⣿⣿⣷⣕⢕⢕⢝⢻⣿⣿⡿⢕⢕⢕⢕⢕⢕⢕⢕⢕⢕⢕⢕⢝⣿⡇⡕⢕⢕⢕⢌⠻⣿⣿⣿⣿⣿⣿⣿⣿⣿⣿⣿⣿⣿⣿⣿⣿⣿⣿⣿⣿⣿⣿⣿⣿⣿⣿⣿⣿⣿⣿⣿⣿⣿⣿⣿⣿⢕⢕⢕⢕⢕⢕⢸⣿⣿⣿⣿⣿⣿⣿⣿⣿⣿⣿⣿⡇⢕⢕⢕⢕⢕⠀</a:t>
            </a:r>
            <a:br/>
            <a:r>
              <a:t>⢕⢕⢕⢕⢕⢕⢕⢕⢕⢕⢕⢕⢕⢕⢕⢕⢕⢔⢔⢕⢕⢕⢕⢕⢕⠀⠀⠀⠀⠀⠀⠁⠑⠕⢕⢕⢕⢕⢕⢝⢻⣿⣿⣿⣿⣧⡕⢕⢕⡕⢕⢕⢕⢕⢕⢕⢕⢕⢕⢕⢱⣷⣧⣼⣿⣿⣿⣿⣿⣧⢕⢕⢕⢕⣼⣿⣿⣿⣿⣿⣿⣿⣿⣿⣿⣷⣷⣿⣿⣿⡟⢕⢕⢕⣱⣾⣿⢟⢕⢕⢕⢕⢕⢕⡔⢕⢊⠜⠑⠁⠀⠀⠀⠀⠀⠀⠀⠀⠀⢕⢕⢕⢕⢕⢕⢕⢕⢕⢕⢕⢔⢄⢀⠀⠀⠀⠀⠀⠀⠁⠕⢕⠕⠀⠀⠀⠁⠈⠙⠙⠟⠳⢕⢕⢕⢜⢙⢷⢇⢕⢕⢕⢕⢕⢕⢕⢕⢕⢕⢕⢕⠉⢕⢕⢕⢕⢕⢕⠀⣿⣿⣿⣿⣿⣿⣿⣿⣿⣿⣿⣿⣿⣿⣿⣿⣿⣿⣿⣿⣿⣿⣿⣿⣿⣿⣿⣿⣿⣿⣿⣿⣿⣿⣿⡿⢕⢕⢕⢕⢕⢕⢸⣿⣿⣿⣿⣿⣿⣿⣿⣿⣿⣿⣿⡇⢕⢱⣾⣿⣿⠀</a:t>
            </a:r>
            <a:br/>
            <a:r>
              <a:t>⢕⢕⢕⢕⢕⢕⢕⢕⢕⢕⢕⢕⢕⢕⢕⢕⢕⢕⢕⢕⢕⢕⢕⢕⠁⠀⠀⠀⠀⠀⠀⢄⢔⢕⠀⢁⢀⢅⢕⢕⢕⢝⢿⣿⣿⣿⣷⡕⢕⢱⡕⢕⢕⢕⢕⢕⢕⢕⢕⢱⣾⣿⣿⣿⣿⣿⣿⣿⣿⣿⢕⢕⢕⢱⣿⣿⣿⣿⣿⣿⣿⣿⣿⣿⣿⣿⣿⣿⣿⣿⢇⢕⣵⣿⣿⣿⢇⢕⢕⢕⢕⢕⢕⢕⢕⠕⠁⠀⠀⠀⠀⠀⠀⠀⠀⠀⠀⠀⠀⠀⠁⠑⠕⢕⢕⢕⢕⢕⢕⢕⢕⢕⠕⠕⠔⠀⠀⠀⠀⠀⠀⠀⠀⠀⠀⠀⠀⠀⠀⠀⠀⠀⠀⠁⠑⢕⢕⢕⢕⢕⢕⢕⢕⢕⢕⢕⢕⢕⢕⢕⢕⢀⢕⢕⢕⢕⢕⢕⢔⢄⠛⠻⣿⣿⣿⣿⣿⣿⣿⣿⣿⣿⣿⣿⣿⣿⣿⣿⣿⣿⣿⣿⣿⣿⣿⣿⣿⣿⣿⣿⣿⣿⣿⣿⡇⢕⢕⢕⢕⢕⢕⢸⣿⣿⣿⣿⣿⣿⣿⣿⣿⣿⣿⣿⡇⢕⢕⢿⣿⣿⠀</a:t>
            </a:r>
            <a:br/>
            <a:r>
              <a:t>⢕⢕⢕⢕⢕⢕⢕⢕⢕⢕⢕⢕⢕⢕⢕⢕⢕⢕⢕⢕⢕⢕⢕⢕⠀⠀⠀⠀⠀⠀⢔⢕⢕⢕⢕⢕⢕⢕⢕⠕⠁⢕⢕⢜⢝⢻⢿⣿⣕⢕⢹⣕⡕⡕⢕⢕⢕⢕⢕⣾⣿⣿⣿⣿⣿⣿⣿⣿⣿⣿⢕⢕⢕⣿⣿⣿⣿⣿⣿⣿⣿⣿⣿⣿⣿⣿⣿⣿⣿⣿⣷⣿⣿⣿⣿⡏⢕⢕⢕⢕⢕⢕⢕⢕⠑⠀⠀⠀⠀⠀⠀⠀⠀⠀⠀⠀⠀⠀⢀⢀⢀⢀⢀⠀⠀⠀⠀⠀⠀⠀⠀⠀⠀⠀⠀⠀⠀⠀⠀⠀⠀⠀⠀⠀⠀⠀⠀⠀⠀⠀⠀⠀⠄⢄⠄⡁⢑⢑⢕⢕⢕⢕⢕⢕⢕⢕⢕⢕⢕⢕⢕⢕⢕⢕⢕⢕⢕⢕⢕⢕⢕⠀⠘⠿⣿⣿⣿⣿⣿⣿⣿⣿⣿⣿⣿⡿⣿⣿⣿⣿⣿⣿⣿⣿⣿⣿⣿⣿⣿⣿⣿⣿⣿⣿⡇⢕⢕⢕⢕⢕⢕⢸⣿⣿⣿⣿⣿⣿⣿⣿⣿⣿⣿⣿⡇⢕⢕⢜⢟⢛⠀</a:t>
            </a:r>
            <a:br/>
            <a:r>
              <a:t>⢕⢕⢕⢕⢕⢕⢕⢕⢕⢕⢕⢕⢕⢕⢕⢕⢕⢕⢕⢕⢕⢕⢕⠀⠀⠀⠀⠀⢀⢕⢕⢕⢕⢕⢕⢕⢕⢕⢕⠀⢀⢕⢕⢕⢕⠑⠑⠕⢝⢇⢕⢹⣿⣗⢕⢕⢕⢕⣼⣿⣿⣿⣿⣿⣿⣿⣿⣿⣿⣿⢕⢕⣼⣿⣿⣿⣿⣿⣿⣿⣿⣿⣿⣿⣿⣿⣿⣿⣿⣿⣿⣿⣿⣿⡟⢕⢕⢕⢕⢕⢕⢕⢕⠁⠀⠀⠀⠀⠀⠀⠀⠀⢀⢄⢔⢔⢕⢕⢕⢕⢕⠑⠀⢀⢀⢀⠀⠀⠀⠀⠀⠀⠀⠀⠀⠀⠀⢀⢄⢄⢀⠀⠀⠀⠀⠀⠀⠀⠀⠀⠀⠀⠀⠁⠕⢕⢛⢿⣷⣧⣕⡕⢕⢕⢕⢕⢕⢕⢕⢕⢕⢕⢕⢕⢕⢕⢕⢕⢕⢕⢕⢕⢕⢔⠀⢿⣿⣿⣿⣿⣿⣿⣿⣿⡟⢔⣿⣿⣿⣿⣿⣿⣿⣿⣿⣿⣿⣿⣿⣿⣿⣿⣿⣿⡇⢕⢕⢕⢕⢕⢕⢸⣿⣿⣿⣿⣿⣿⣿⣿⣿⣿⣿⣿⡇⢕⢕⢕⢕⢕⠀</a:t>
            </a:r>
            <a:br/>
            <a:r>
              <a:t>⢕⢕⢕⢕⢕⢕⢕⢕⢕⢕⢕⢕⢕⢕⢕⢕⢕⢕⢕⢕⢕⢕⠕⠀⠀⠀⠀⠀⢕⢕⢕⢕⢕⢕⢕⢕⢕⢕⢕⠀⠀⠑⢕⢕⠕⠀⠀⠀⢕⢸⣷⣧⣼⣯⢕⢕⣱⣾⣿⣿⣿⣿⣿⣿⣿⣿⣿⣿⣿⣿⣿⣿⣿⣿⣿⣿⣿⣿⣿⣿⣿⣿⣿⣿⣿⣿⣿⣿⣿⣿⣿⣿⣿⣿⢕⢕⢕⢕⢕⢕⢕⢕⠀⠀⠀⠀⠀⠀⢀⢄⢔⢕⢕⢕⢕⢕⢕⢕⢕⢕⢕⢔⢕⢕⢕⢕⢔⠀⠀⠀⠀⠀⠀⠀⠀⠀⠀⠕⢕⢕⢕⢕⢄⠀⠀⠀⠀⠀⠀⠀⠀⠀⠀⠀⠀⠀⠑⢕⢜⠿⣿⣧⢕⢕⢕⢕⢕⢕⢕⢕⢕⢕⢕⢕⢕⢕⢕⢕⢕⢕⢕⢕⢕⢕⢕⠀⢸⣿⣿⣿⣿⣿⣿⡿⢕⢕⣿⣿⣿⣿⣿⣿⣿⣿⣿⣿⣿⣿⣿⣿⣿⣿⣿⣿⡇⢕⢕⢕⢕⢕⢕⢸⣿⣿⣿⣿⣿⣿⣿⣿⣿⣿⣿⣿⡇⢕⢕⢕⢕⢕⠀</a:t>
            </a:r>
            <a:br/>
            <a:r>
              <a:t>⢕⢕⢕⢕⢕⢕⢕⢕⢕⢕⢕⢕⢕⢕⢕⢕⢕⢕⢕⢕⢕⢕⢁⠀⠀⠀⠀⢔⢕⢕⢕⢕⢕⢕⢕⢕⢕⢕⢕⢀⣀⢀⠕⠑⠀⠀⠀⠀⠁⢕⢿⣿⣿⣿⣧⣵⣿⣿⣿⣿⣿⣿⣿⣿⣿⣿⣿⣿⣿⣿⣿⣿⣿⣿⣿⣿⣿⣿⣿⣿⣿⣿⣿⣿⣿⣿⣿⣿⣿⣿⣿⣿⣿⡇⢕⢕⠕⠁⢁⢀⠕⠁⠀⠀⠀⠀⢄⢔⢕⢕⢕⢕⢕⢕⢕⢕⢕⢕⢕⢕⠕⠑⠕⠑⠑⠕⠕⠀⠀⠀⠀⠀⠀⠀⠀⠀⠀⠀⠑⢕⢕⢕⢕⠑⠀⠀⠀⠀⠀⢄⢀⠀⠀⠀⠀⠀⠀⠀⠁⠑⢜⢛⢕⢕⢕⢕⢕⢕⢕⢕⢕⢕⢕⢕⢕⢕⢕⢕⢕⢕⢕⢕⢕⢕⢕⢔⢈⣿⣿⣿⣿⣿⣿⢇⢕⢕⣿⣿⣿⣿⣿⣿⣿⣿⣿⣿⣿⣿⣿⣿⣿⣿⣿⣿⡇⢕⢕⢕⢕⢕⢕⢸⣿⣿⣿⣿⣿⣿⣿⣿⣿⣿⣿⣿⡇⢕⢕⢕⢕⢕⠀</a:t>
            </a:r>
            <a:br/>
            <a:r>
              <a:t>⢕⢕⢕⢕⢕⢕⢕⢕⢕⢕⢕⢕⢕⢕⢕⢕⢕⢕⢕⢕⢕⢕⢕⠀⠀⠀⠀⢕⢕⢕⢕⢕⢕⢕⢕⢕⢕⢱⣿⣿⣿⣷⣦⠀⠀⠀⠀⠀⠀⢕⢜⣿⣿⣿⣿⣿⣿⣿⣿⣿⣿⣿⣿⣿⣿⣿⣿⣿⣿⣿⣿⣿⣿⣿⣿⣿⣿⣿⣿⣿⣿⣿⣿⣿⣿⣿⣿⣿⣿⣿⣿⣿⢟⢕⢕⢔⡔⢇⢕⠑⠀⠀⠀⢀⢔⢕⢕⢕⢕⢕⢕⢕⢕⢕⢕⢕⢕⢕⠕⠀⠀⠀⠀⠀⠀⠀⠀⠀⠀⠀⠀⠀⠀⠀⠀⠀⠀⠀⠀⠁⠕⢕⢅⠀⠀⠀⠀⠀⠀⠁⢕⢕⢔⢀⠀⠀⠀⠀⠀⠀⠀⠑⢕⢕⢕⢕⢕⢕⢕⢕⢕⢕⢕⢕⢕⢕⢕⢕⢕⢕⢕⢕⢕⢕⢕⢕⢕⢻⣿⣿⣿⣿⡟⢕⢕⢕⣿⣿⣿⣿⣿⣿⣿⣿⣿⣿⣿⣿⣿⣿⣿⣿⣿⣿⡇⢕⢕⢕⢕⢕⢕⢸⣿⣿⣿⣿⣿⣿⣿⣿⣿⣿⣿⣿⡇⢕⢕⢕⢕⢕⠀</a:t>
            </a:r>
            <a:br/>
            <a:r>
              <a:t>⢕⢕⢕⢕⢕⢕⢕⢕⢕⢕⢕⢕⢕⢕⢕⢕⢕⢕⢕⢕⢕⢕⢕⢔⠀⠀⠀⠀⢕⢕⢕⢕⢕⢕⢕⢕⢕⣿⣿⣿⣿⡿⠏⠀⠀⠀⠀⠀⠀⠑⢕⢹⣿⣿⣿⣿⣿⣿⣿⣿⣿⣿⣿⣿⣿⣿⣿⣿⣿⣿⣿⣿⣿⣿⣿⣿⣿⣿⣿⣿⣿⣿⣿⣿⣿⣿⣿⣿⣿⣿⣯⣵⣕⢇⢕⢃⢕⢕⠁⠀⢀⢄⣵⢕⢕⢕⢕⢕⢕⢕⢕⢕⢕⢕⢕⢕⢕⢕⢀⣄⣄⡄⢀⠀⠀⠀⠀⠀⠀⠀⠀⠀⠀⠀⠀⠀⠀⠀⠀⠀⠀⠁⠐⠀⠀⠀⠀⠀⠀⠀⠁⢕⢕⢕⢕⢄⠀⠀⠀⠀⠀⢀⢕⢕⢕⢕⢕⢕⢕⢕⢕⢕⢕⢕⢕⢕⢕⢕⢕⢕⢕⢕⢕⢕⢕⢕⢕⢻⣿⣿⣿⣿⢇⢕⢕⢸⣿⣿⣿⣿⣿⣿⣿⣿⣿⣿⣿⣿⣿⣿⣿⣿⣿⣿⡇⢕⢕⢕⢕⢕⢕⢸⣿⣿⣿⣿⣿⣿⣿⣿⣿⣿⣿⣿⣿⢕⢕⢕⢕⢕⠀</a:t>
            </a:r>
            <a:br/>
            <a:r>
              <a:t>⢕⢕⢕⢕⢕⢕⢕⢕⢕⢕⢕⢕⢕⢕⢕⢕⢕⢕⢕⢕⢕⢕⢕⢕⢔⠀⠀⠀⢕⢕⢕⢕⢕⢕⢕⢕⢕⢜⠁⠙⠉⠁⠀⠀⠀⠀⠀⠀⠀⠀⢕⢕⣿⣿⣿⣿⣿⣿⣿⣿⣿⣿⣿⣿⣿⣿⣿⣿⣿⣿⣿⣿⣿⣿⣿⣿⣿⣿⣿⣿⣿⣿⣿⣿⣿⣿⣿⣿⣿⣿⣿⣿⣏⣵⣵⢕⢕⢁⢄⣴⣾⣿⣿⡇⢕⢕⢕⢕⢕⢕⢕⢕⢕⢕⢕⢕⣱⣵⣿⣿⣿⣿⣷⢕⠀⠀⠀⠀⠀⠀⠀⠀⠀⠀⠀⠀⠀⠀⠀⠀⠀⠀⠀⠀⠀⠀⠀⠀⠀⠀⠀⠕⢕⢕⢕⢕⢕⢄⠀⠀⠀⢔⢕⢕⢕⢕⢕⢕⢕⢕⢕⢕⢕⢕⢕⢕⢕⢕⢕⢕⢕⢕⢕⢕⢕⢕⢕⢸⣿⣿⣿⡏⢕⢕⢕⢸⣿⣿⣿⣿⣿⣿⣿⣿⣿⣿⣿⣿⣿⣿⣿⣿⣿⣿⡇⢕⢕⢕⢕⢕⢕⢸⣿⣿⣿⣿⣿⣿⣿⣿⣿⣿⣿⣿⣿⢕⢕⢕⢕⢕⠀</a:t>
            </a:r>
            <a:br/>
            <a:r>
              <a:t>⢕⢕⢕⢕⢕⢕⢕⢕⢕⢕⢕⢕⢕⢕⢕⢕⢕⢕⢕⢕⢕⢕⢕⢕⢕⢕⢀⠀⢕⢕⢕⢕⢕⢕⣕⣵⣶⣷⠀⠀⠀⠀⢄⠀⠀⠀⢕⢕⢔⠀⢕⢱⢸⣿⣿⣿⣿⣿⣿⣿⣿⣿⣿⣿⣿⣿⣿⣿⣿⣿⣿⣿⣿⣿⣿⣿⣿⣿⣿⣿⣿⣿⣿⣿⣿⣿⣿⣿⣿⣿⣿⣿⣿⣿⢇⢕⣱⣵⣿⣿⣿⣿⣿⡕⢕⢕⢕⢕⢕⢕⢕⢕⢕⢕⢕⣼⣿⣿⣿⣿⣿⣿⢟⠑⠀⠀⠀⠀⠀⠀⠀⠀⠀⠀⠀⠀⠀⠀⠀⠀⠀⠀⠀⠀⠀⠀⠀⠀⠀⠀⠀⠀⢕⢕⢕⢕⢕⢕⠀⠀⠀⢕⢕⢕⢕⢕⢕⢕⢕⢕⢕⢕⢕⢕⢕⢕⢕⢕⢕⢕⢕⢕⢕⢕⢕⢕⢕⢸⣿⣿⣿⢕⢕⢕⢕⣾⣿⣿⣿⣿⣿⣿⣿⣿⣿⣿⣿⣿⣿⣿⣿⣿⣿⣿⡇⢕⢕⢕⢕⢕⢕⣼⣿⣿⣿⣿⣿⣿⣿⣿⣿⣿⣿⣿⣿⢕⢕⢕⢕⢕⠀</a:t>
            </a:r>
            <a:br/>
            <a:r>
              <a:t>⢕⢕⢕⢕⢕⢕⢕⢕⢕⢕⢕⢕⢕⢕⢕⢕⢕⢕⢕⢕⢕⢕⢕⢕⢕⢕⢕⠀⢕⢕⣱⣵⣾⣿⣿⣿⣿⣿⢄⠀⠀⢄⢕⠀⠀⠀⢕⢕⢕⠀⢕⣼⣿⣿⣿⣿⣿⣿⣿⣿⣿⣿⣿⣿⣿⣿⣿⣿⣿⣿⣿⣿⣿⣿⣿⣿⣿⣿⣿⣿⣿⣿⣿⣿⣿⣿⣿⣿⣿⣿⣿⣿⣿⣕⣱⣾⣿⣿⣿⣿⣿⣿⣿⡇⢕⢕⢕⢕⢕⢕⢕⢕⢕⢕⢕⢝⠙⠛⠟⠟⠛⠑⠀⠀⠀⠀⠀⠀⠀⠀⠀⠀⠀⠀⠀⠀⠀⠀⠀⠀⠀⠀⠀⠀⠀⠀⠀⠀⠀⠀⠀⠀⢕⢕⢕⢕⢕⢕⠀⠀⠀⢕⢕⢕⢕⢕⢕⢕⢕⢕⢕⢕⢕⢕⢕⢕⢕⢕⢕⢕⢕⢕⢕⢕⢕⢕⢕⢸⣿⣿⡇⢕⢕⢕⢡⣿⣿⣿⣿⣿⣿⣿⣿⣿⣿⣿⣿⣿⣿⣿⣿⣿⣿⣿⡇⢕⢕⢕⢕⢕⢕⢸⣿⣿⣿⣿⣿⣿⣿⣿⣿⣿⣿⣿⣿⢕⢕⢕⢕⢕⠀</a:t>
            </a:r>
            <a:br/>
            <a:r>
              <a:t>⢕⢕⢕⢕⢕⢕⢕⢕⢕⢕⢕⢕⢕⢕⢕⢕⢕⢕⢕⢕⢕⢕⢕⢕⢕⢕⢕⢕⢕⣿⣿⣿⣿⣿⣿⣿⣿⣿⡕⠀⢄⢕⢕⢀⠀⠀⢕⢕⢕⠀⢕⣿⣿⣿⣿⣿⣿⣿⣿⣿⣿⣿⣿⣿⣿⣿⣿⣿⣿⣿⣿⣿⣿⣿⣿⣿⣿⣿⣿⣿⣿⣿⣿⣿⣿⣿⣿⣿⣿⣿⣿⣿⣿⣿⣿⣿⣿⣿⣿⣿⣿⣿⣿⡇⢕⢕⢕⢕⢕⢕⢕⢕⢕⢕⢕⢕⠀⠀⠀⠀⠀⠀⠀⠀⠀⠀⠀⠀⠀⠀⠀⠀⠀⠀⠀⠀⠀⠀⠀⠀⠀⢀⢀⠀⠀⠀⠀⠀⠀⠀⠀⠀⢕⣺⣷⣧⡕⢕⢄⠀⠀⢕⢕⢕⢕⢕⢕⢕⢕⢕⢕⢕⢕⣱⣵⣵⣕⢕⢕⢕⢕⢕⢕⢕⢕⢕⢕⢺⣿⣿⢕⢕⢕⢕⢸⣿⣿⣿⣿⣿⣿⣿⣿⣿⣿⣿⣿⣿⣿⣿⣿⣿⣿⣿⡇⢕⢕⢕⢕⢕⢕⢸⣿⣿⣿⣿⣿⣿⣿⣿⣿⣿⣿⣿⣿⢇⢕⢕⢕⢕⠀</a:t>
            </a:r>
            <a:br/>
            <a:r>
              <a:t>⢕⢕⢕⢕⢕⢕⢕⢕⢕⢕⢕⢕⢕⢕⢕⢕⢕⢕⢕⢕⢕⢕⢕⢕⢕⢕⢕⢸⣕⣿⣿⣿⣿⣿⣿⣿⣿⣿⡇⠀⠁⢕⢕⢕⠀⠀⠕⢕⢕⠀⢕⣿⣿⣿⣿⣿⣿⣿⣿⣿⣿⣿⣿⣿⣿⣿⣿⣿⣿⣿⣿⣿⣿⣿⣿⣿⣿⣿⣿⣿⣿⣿⣿⣿⣿⣿⣿⣿⣿⣿⣿⣿⣿⣿⣿⣿⣿⣿⣿⣿⣿⣿⣿⣧⢕⢕⢕⢕⢕⢕⣕⣕⣵⣷⣷⡇⠀⠀⠀⠀⠀⠀⠀⠀⠀⠀⠀⢔⢔⢔⢕⠀⠀⠀⠀⠀⠀⠀⠀⠀⠀⠑⢕⠀⠀⠀⠀⠀⠀⠀⠀⠀⢕⣿⣿⣿⡇⢕⠁⠀⠀⢕⢕⢕⢕⢕⢕⢕⢕⢕⢕⢕⢸⣿⣿⣿⣿⡕⢕⢕⢕⢕⢕⢕⢕⢕⢕⢸⣿⢏⢕⢕⢕⢕⣿⣿⣿⣿⣿⣿⣿⣿⣿⣿⣿⣿⣿⣿⣿⣿⣿⣿⣿⣿⡇⢕⢕⢕⢕⢕⢕⣿⣿⣿⣿⣿⣿⣿⣿⣿⣿⣿⣿⣿⣿⡕⢕⢕⠕⢕⠀</a:t>
            </a:r>
            <a:br/>
            <a:r>
              <a:t>⢕⢕⢕⢕⢕⢕⢕⢕⢕⢕⢕⢕⢕⢕⢕⢕⢕⢕⢕⢕⢕⢕⢕⢕⢕⢕⢕⣼⣿⣿⣿⣿⣿⣿⣿⣿⣿⣿⣷⠀⠀⢕⢕⢕⢕⠀⠀⠁⠀⠀⢕⣿⣿⣿⣿⣿⣿⣿⣿⣿⣿⣿⣿⣿⣿⣿⣿⣿⣿⣿⣿⣿⣿⣿⣿⣿⣿⣿⣿⣿⣿⣿⣿⣿⣿⣿⣿⣿⣿⣿⣿⣿⣿⣿⣿⣿⣿⣿⣿⣿⣿⣿⣿⣿⣵⣵⣵⣷⣾⣿⣿⣿⣿⣿⣿⡇⠀⠀⠀⠀⠀⠀⠀⠀⠀⠀⠀⢕⢕⢕⢕⢄⠀⠀⠀⠀⠀⠀⠀⠀⠀⠀⢕⠀⠀⠀⠀⠀⠀⠀⠀⠀⢕⣿⣿⣿⢕⠕⠀⢀⢕⢕⢕⢕⢕⢕⢕⢕⢕⢕⢕⢡⣿⣿⣿⣿⣿⣿⢕⢕⢕⢕⢕⢕⢕⢕⠕⣿⢟⢕⢕⢕⢕⣸⣿⣿⣿⣿⣿⣿⣿⣿⣿⣿⣿⣿⣿⣿⣿⣿⣿⣿⣿⣿⡇⢕⢕⢕⢕⢕⢸⣿⣿⣿⣿⣿⣿⣿⣿⣿⣿⣿⣿⣿⣿⢕⢕⢕⢕⢔⠀</a:t>
            </a:r>
            <a:br/>
            <a:r>
              <a:t>⢕⢕⢕⢕⢕⢕⢕⢕⢕⢕⢕⢕⢕⢕⢕⢕⢕⢕⢕⢕⢕⢕⢕⢕⢕⢕⢕⣿⣿⣿⣿⣿⣿⣿⣿⣿⣿⣿⣿⡕⠀⢕⢕⢕⢕⠐⠀⠀⠀⠀⢕⣿⣿⣿⢛⣿⣿⣿⣿⣿⣿⣿⣿⣿⣿⣿⣿⣿⣿⣿⣿⣿⣿⣿⣿⣿⣿⣿⣿⣿⣿⣿⣿⣿⣿⣿⣿⣿⣿⣿⣿⣿⣿⣿⣿⣿⣿⣿⣿⣿⣿⣿⣿⣿⣿⣿⣿⣿⣿⣿⣿⣿⣿⣿⣿⣇⢀⠀⠀⠀⠀⠀⠀⠀⠀⠀⠀⠁⢕⢕⢕⢕⠀⠀⠀⠀⠀⠀⠀⠀⠀⠀⢕⠀⠀⠀⠀⠀⠀⠀⠀⠀⢕⣿⣿⢇⢕⠀⢔⢕⢕⢕⢕⢕⢕⢕⢕⢕⢕⢕⢕⣾⣿⣿⣿⣿⣿⣿⣧⢕⢕⢕⢕⢕⢕⢕⢀⡏⢕⢕⢕⢕⢱⣿⣿⣿⣿⣿⣿⣿⣿⣿⣿⣿⡟⡇⢸⢸⢄⣿⣿⣿⣿⣿⣇⢕⢕⢕⢕⠕⣿⣿⣿⣿⣿⣿⣿⣿⣿⣿⣿⣿⣿⣿⣿⢕⢕⢕⢕⢕⠀</a:t>
            </a:r>
            <a:br/>
            <a:r>
              <a:t>⢕⢕⢕⢕⢕⢕⢕⢕⢕⢕⢕⢕⢕⢕⢕⢕⢕⢕⢕⢕⢕⢕⢕⢕⢕⢕⢕⣿⣿⣿⣿⣿⣿⣿⣿⣿⣿⣿⣿⡇⠀⢕⢕⢕⢕⠀⠀⠀⠀⠀⣸⣿⣿⣿⡕⣿⣿⣿⣿⣿⣿⣿⣿⣿⣿⣿⣿⣿⣿⣿⣿⣿⣿⣿⣿⣿⣿⣿⣿⣿⣿⣿⣿⣿⣿⣿⣿⣿⣿⣿⣿⣿⣿⣿⣿⣿⣿⣿⣿⣿⣿⣿⣿⣿⣿⣿⣿⣿⣿⣿⣿⣿⣿⣿⣿⣿⢕⠀⠀⠀⠀⠀⢔⢕⠀⠀⠀⠀⠀⠑⠁⠀⠀⠀⠀⢀⢄⠀⠀⠀⠀⠀⠁⠀⠀⠀⢀⢔⠀⠀⠀⠀⢕⣿⡟⢕⢕⣕⡕⢕⢕⢕⢕⢕⢕⢕⢕⢕⢕⢕⣼⣿⣿⣿⣿⣿⣿⣿⣿⡕⢕⢕⢕⢕⢕⢕⢌⢕⢕⢕⢕⢕⣿⣿⣿⣿⣿⣿⣿⣿⣿⣿⣿⣿⡇⡇⠘⠀⢕⣿⣿⣿⣿⣿⣿⢕⢕⢕⢕⢸⣿⣿⣿⣿⣿⣿⣿⣿⣿⣿⣿⣿⣿⣿⣿⢕⢕⢕⢕⢕⠀</a:t>
            </a:r>
            <a:br/>
            <a:r>
              <a:t>⢕⢕⢕⢕⢕⢕⢕⢕⢕⢕⢕⢕⢕⢕⢕⢕⢕⢕⢕⢕⢕⢕⢕⢕⢕⢕⢕⣿⣿⣿⣿⣿⣿⣿⣿⣿⣿⣿⣿⣿⡄⠁⠁⢕⢕⠀⠀⢄⢄⢕⣿⣿⣿⣿⡇⣿⣿⣿⣿⣿⣿⣿⣿⣿⣿⣿⣿⣿⣿⣿⣿⣿⣿⣿⣿⣿⣿⣿⣿⣿⣿⣿⣿⣿⣿⣿⣿⣿⣿⣿⣿⣿⣿⣿⣿⣿⣿⣿⣿⣿⣿⣿⣿⣿⣿⣿⣿⣿⣿⣿⣿⣿⣿⣿⣿⣿⡕⠀⠀⠀⠀⠀⢅⠕⠔⠄⠀⠀⠀⠀⠀⠀⠀⠀⠀⢕⢕⢕⠀⠀⠀⠀⠀⠀⠀⢀⢕⢕⠀⠀⠀⠀⢑⡟⢕⣱⣼⣿⢇⢕⢕⢕⢕⢕⢕⢕⢕⢕⢕⣴⣿⣿⣿⣿⣿⣿⣿⣿⣿⡇⢕⢕⢕⢕⢕⢕⢕⢕⢕⢕⢑⣾⣿⣿⣿⣿⣿⣿⣿⣿⣿⣿⣿⡿⣿⡇⢕⢕⢕⣿⣿⣿⣿⣿⡇⢕⢕⢕⢕⢸⣿⣿⣿⣿⣿⣿⣿⣿⣿⣿⣿⣿⣿⣿⣿⢕⢕⢕⢕⢕⠀</a:t>
            </a:r>
            <a:br/>
            <a:r>
              <a:t>⢕⢕⢕⢕⠕⣷⡕⢕⢕⢕⢕⢕⢕⢕⢕⢕⢕⢕⢕⢕⢕⢕⢕⢕⢕⢕⢕⢿⣿⣿⣿⣿⣿⣿⣿⣿⣿⣿⣿⣿⣧⣀⣄⢕⢕⢔⢕⢕⢕⣼⣿⣿⣿⣿⡇⢸⣿⣿⣿⣿⣿⣿⣿⣿⣿⣿⣿⣿⣿⣿⣿⣿⣿⣿⣿⣿⣿⣿⣿⣿⣿⣿⣿⣿⣿⣿⣿⣿⣿⣿⣿⣿⣿⣿⣿⣿⣿⣿⣿⣿⣿⣿⣿⣿⣿⣿⣿⣿⣿⣿⣿⣿⣿⣿⣿⣿⣷⢔⠀⠀⢄⢔⢕⢕⢕⢔⠀⠀⠀⠀⠀⠀⠀⠀⠑⢕⢕⢕⠀⠀⠀⠀⠀⠀⠀⠑⠑⠑⠀⠀⠀⢄⣸⣷⣾⣿⣿⢏⢕⢕⢕⢕⢕⢕⢕⢕⢕⢕⣼⣿⣿⣿⣿⣿⣿⣿⣿⣿⣿⢕⢕⢕⢕⢕⢕⢕⢕⢕⢕⢕⣾⣿⣿⣿⣿⣿⣿⣿⣿⣿⣿⣿⣿⠕⢄⢄⢕⢕⢕⣿⣿⣿⣿⣿⣿⢕⢕⢕⢕⢸⣿⣿⣿⣿⣿⣿⣿⣿⣿⣿⣿⣿⣿⣿⣿⢕⢕⢕⢕⢕⠀</a:t>
            </a:r>
            <a:br/>
            <a:r>
              <a:t>⡕⢕⢕⢕⢸⣿⣷⣕⢕⢕⢕⢕⢕⢕⢕⢕⢕⢕⢕⢕⢕⢕⢕⢕⢕⢕⢕⢸⣿⣿⣿⣿⣿⣿⣿⣿⣿⣿⣿⣿⣿⡟⠙⠀⠁⢕⢕⢕⢑⣿⣿⣿⣿⣿⡇⢸⣿⣿⣿⣿⣿⣿⣿⣿⣿⣿⣿⣿⣿⣿⣿⣿⣿⣿⣿⣿⣿⣿⣿⣿⣿⣿⣿⣿⣿⣿⣿⣿⣿⣿⣿⣿⣿⣿⣿⣿⣿⣿⣿⣿⣿⣿⣿⣿⣿⣿⣿⣿⣿⣿⣿⣿⣿⣿⣿⣿⣿⡕⠀⠀⠑⠕⢕⠑⠑⢀⢀⢀⠀⠀⠀⠀⠀⠀⠀⠁⠁⠀⠀⠀⠀⠀⠀⠀⠀⠀⠀⠀⠀⠀⠀⢕⣿⣿⣿⣿⡿⢕⢕⢕⢕⢕⢕⢕⢕⢕⢑⣾⣿⣿⣿⣿⣿⣿⣿⣿⣿⣿⡟⢕⢕⢕⢕⢕⢕⢕⢕⢕⢕⣼⣿⣿⣿⣿⣿⣿⣿⣿⣿⣿⣿⣿⣿⢕⢕⢕⢕⢕⢕⣿⣿⣿⣿⣿⣿⢕⢕⢕⢕⢸⣿⣿⣿⣿⣿⣿⣿⣿⣿⣿⣿⣿⣿⣿⣿⢕⢕⢕⢕⢕⠀</a:t>
            </a:r>
            <a:br/>
            <a:r>
              <a:t>⣧⡕⢕⢕⢜⣿⣿⣿⡧⢕⢕⢕⢕⢕⢕⢕⢕⢕⢕⢕⢕⢕⢕⢕⢕⢕⢕⢸⣿⣿⣿⣿⣿⣿⣿⣿⣿⣿⣿⣿⣿⣿⡔⠀⠀⠑⢕⢕⣾⣿⣿⣿⣿⣿⡇⢸⣿⣿⣿⣿⣿⣿⣿⣿⣿⣿⣿⣿⣿⣿⣿⣿⣿⣿⣿⣿⣿⣿⣿⣿⣿⣿⣿⣿⣿⣿⣿⣿⣿⣿⣿⣿⣿⣿⣿⣿⣿⣿⣿⣿⣿⣿⣿⣿⣿⣿⣿⣿⣿⣿⣿⣿⣿⣿⣿⣿⣿⣧⢔⠀⠀⠀⢔⢔⢕⢕⢕⢕⢕⠀⠀⠀⠀⠀⠀⠀⠀⠀⠀⠀⠀⢄⢔⢔⢔⢀⠁⠀⠀⠀⢔⢸⣿⣿⣿⣿⢇⢕⢕⢕⢕⢕⢕⢕⢕⢱⣾⣿⣿⣿⣿⣿⣿⣿⣿⣿⣿⣿⢇⢕⢕⢕⢕⢕⢕⢕⢕⢕⢰⣿⣿⣿⣿⣿⣿⣿⣿⣿⣿⣿⣿⣿⡇⢕⢕⢕⢕⢕⢕⣿⣿⣿⣿⣿⣿⢕⢕⢕⢕⢔⣿⣿⣿⣿⣿⣿⣿⣿⣿⣿⣿⣿⣿⣿⣿⢕⢕⢕⢕⢕⠀</a:t>
            </a:r>
            <a:br/>
            <a:r>
              <a:t>⢟⢟⢧⢕⢕⢹⣻⣿⣿⡇⢕⢕⢕⢕⢕⢕⢕⢕⢕⢕⢕⢕⢕⢕⢕⢕⢕⢸⣿⣿⣿⣿⣿⣿⣿⣿⣿⣿⣿⣿⣿⣿⣷⡄⠀⠄⣵⣾⣿⣿⣿⣿⣿⣿⡇⢸⣿⣿⣿⣿⣿⣿⣿⣿⣿⣿⣿⣿⣿⣿⣿⣿⣿⣿⣿⣿⣿⣿⣿⣿⣿⣿⣿⣿⣿⣿⣿⣿⣿⣿⣿⣿⣿⣿⣿⣿⣿⣿⣿⣿⣿⣿⣿⣿⣿⣿⣿⣿⣿⣿⣿⣿⣿⣿⣿⣿⣿⣿⣕⢄⣠⣴⣷⡇⢕⢕⢕⢕⢕⢄⢔⢔⢄⢀⢀⢀⢀⢄⢄⢔⢄⠑⢕⢕⢱⣷⡕⢄⠀⢄⣱⣿⣿⣿⣿⢏⢕⢕⢕⢕⢕⢕⢕⢕⢱⣿⣿⣿⣿⣿⣿⣿⣿⣿⣿⣿⣿⣿⢕⢕⢕⢕⢕⢕⢕⢕⢕⢱⣿⣿⣿⣿⣿⣿⣿⣿⣿⣿⣿⣿⣿⣿⡇⢕⢕⢕⢕⢕⠀⣿⣿⣿⣿⣿⣿⢕⢕⢕⢕⢕⢸⣿⣿⣿⣿⣿⣿⣿⣿⣿⣿⣿⣿⣿⣿⢕⢕⢕⢕⢕⠀</a:t>
            </a:r>
            <a:br/>
            <a:r>
              <a:t>⢕⢕⢕⢕⢕⢕⢜⢿⣿⣿⡇⢕⢕⢕⢕⢕⢕⢕⢕⢕⢕⢕⢕⢕⢕⢕⢕⢸⣿⣿⣿⣿⣇⢝⢿⣿⣿⣿⣿⣿⣿⣿⣿⣷⢔⢸⣹⣿⣿⣿⣿⣿⣿⣿⡇⢸⣿⣿⣿⣿⣿⣿⣿⣿⣿⣿⣿⣿⣿⣿⣿⣿⣿⣿⣿⣿⣿⣿⣿⣿⣿⣿⣿⣿⣿⣿⣿⣿⣿⣿⣿⣿⣿⣿⣿⣿⣿⣿⣿⣿⣿⣿⣿⣿⣿⣿⣿⣿⣿⣿⣿⣿⣿⣿⣿⣿⣿⣿⣿⣿⣿⡿⠟⠕⢕⢕⠕⢕⢕⢕⢕⢕⢕⢕⢕⢕⢕⢕⢕⢕⠕⠀⠀⠀⠁⠈⠁⢀⣱⣾⣿⣿⣿⣿⢇⢕⢕⢕⢕⢕⢕⢕⢕⣴⣿⣿⣿⣿⣿⣿⣿⣿⣿⣿⣿⣿⣿⢇⢕⢕⢕⢕⢕⢕⢕⢕⢕⣾⣿⣿⣿⣿⢿⣿⣿⣿⣿⣿⣿⣿⡿⢉⢕⢕⢕⢕⢕⢕⠀⣿⣿⣿⣿⣿⣿⢕⢕⢕⢕⢕⢸⣿⣿⣿⣿⣿⣿⣿⣿⣿⣿⣿⣿⣿⡏⢕⢕⢕⢕⢕⠀</a:t>
            </a:r>
            <a:br/>
            <a:r>
              <a:t>⢕⢕⢕⢕⢕⢕⢕⢕⢝⢻⣷⡕⢕⢕⢕⢕⢕⢕⢕⢕⢕⢕⢕⢕⢕⢕⢕⢸⣿⣿⣿⢟⢙⠑⠑⠙⠻⢿⣿⣿⣿⣿⣿⢿⢿⣷⣿⣿⣿⣿⣿⣿⣿⣿⢕⣾⣿⣿⣿⣿⣿⣿⣿⣿⣿⣿⣿⣿⣿⣿⣿⣿⣿⣿⣿⣿⣿⣿⣿⣿⣿⣿⣿⣿⣿⣿⣿⣿⣿⣿⣿⣿⣿⣿⣿⣿⣿⣿⣿⣿⣿⣿⣿⣿⣿⣿⣿⣿⣿⣿⣿⣿⣿⣿⣿⣿⣿⣿⣿⣿⣷⣕⢀⠀⠀⠀⠀⢕⢕⢕⢕⢕⢕⢕⢕⢕⢕⢕⢕⠕⠀⠀⠀⠀⠀⠀⢄⣵⣿⣿⣿⣿⣿⢏⢕⢕⢕⢕⢕⢕⢕⢕⣼⣿⣿⣿⣿⣿⣿⣿⣿⣿⣿⢏⢕⢕⢕⢕⢕⢕⢕⢕⢕⢕⢕⢕⣼⣿⣿⣿⣿⣿⣿⣿⣿⣿⣿⣿⣿⣿⡏⢕⢕⢕⢕⢕⢕⢕⢸⣿⣿⣿⣿⣿⣿⢕⢕⢕⢕⢕⢀⣿⣿⣿⣿⣿⣿⣿⣿⣿⣿⣿⣿⣿⡇⢕⢕⢕⢕⢕⠀</a:t>
            </a:r>
            <a:br/>
            <a:r>
              <a:t>⢕⢕⢕⢕⢜⣶⣧⡕⢕⢕⢜⢇⢕⢕⢕⢕⢕⢕⢔⢕⢕⢕⢕⢕⢕⢕⢕⢸⣿⣿⣷⣶⣖⣦⠔⠀⠀⠀⠁⠉⠉⠁⢀⣵⣿⣿⣿⣿⣿⣿⣿⣿⣿⡇⢱⣿⣿⣿⣿⣿⣿⣿⣿⣿⣿⣿⣿⣿⣿⣿⣿⣿⣿⣿⣿⣿⣿⣿⣿⣿⣿⣿⣿⣿⣿⣿⣿⣿⣿⣿⣿⣿⣿⣿⣿⣿⣿⣿⣿⣿⣿⣿⣿⣿⣿⣿⣿⣿⣿⣿⣿⣿⣿⣿⣿⣿⣿⣿⣿⣿⣿⣿⣧⡔⢀⠀⠀⠀⢕⢕⢕⢕⢕⢕⢕⢕⢕⢕⠁⠀⠀⠀⠀⠀⢄⣱⣿⣿⣿⣿⣿⣿⢏⢕⢕⢕⢕⢕⢕⢕⣱⣾⣿⣿⣿⣿⣿⣿⣿⣿⣿⢟⢕⢕⢕⢕⢕⢕⢕⢕⢕⢕⢕⢕⢕⢕⣿⣿⣿⢻⡏⢹⣿⣿⣿⣿⣿⠿⣿⣿⠃⢕⢕⢕⢕⢕⢕⢕⢸⣿⣿⣿⣿⣿⣿⢕⢕⢕⢕⢕⢕⣿⣿⣿⣿⣿⣿⣿⣿⣿⣿⣿⣿⣿⡇⢕⢕⢕⢕⢕⠀</a:t>
            </a:r>
            <a:br/>
            <a:r>
              <a:t>⢕⢕⢕⢕⢸⣿⣿⣿⣷⣵⣕⢕⢕⢕⢕⢕⢕⢕⢕⢕⢕⢕⢕⢕⢕⢕⢕⣸⣿⣿⣿⣿⣿⢅⡤⢴⡤⢶⠶⣶⣷⣿⣿⣿⣿⣿⣿⣿⣿⣿⣿⣿⡿⢕⣼⣿⣿⣿⣿⣿⣿⣿⣿⣿⣿⣿⣿⣿⣿⣿⣿⣿⣿⣿⣿⣿⣿⣿⣿⣿⣿⣿⣿⣿⣿⣿⣿⣿⣿⣿⣿⣿⣿⣿⣿⣿⣿⣿⣿⣿⣿⣿⣿⣿⣿⣿⣿⣿⣿⣿⣿⣿⣿⣿⣿⣿⣿⣿⣿⣿⣿⣿⣿⣿⣧⡔⢀⠀⠀⢅⢱⢅⢱⡡⢵⢕⢕⢀⠀⠀⠀⠀⢄⣵⣾⣿⣿⣿⣿⣿⣿⡏⢕⢕⢕⢕⢕⢕⢕⣼⣿⣿⣿⣿⣿⣿⣿⣿⣿⡿⢏⢕⢕⢕⢕⢕⢕⢕⢕⢕⢕⢕⢕⢕⢕⣾⣿⣿⣿⠋⠀⠀⣾⣿⣿⣿⣿⣤⣿⣿⡕⢕⢕⢕⢕⢕⢕⢕⣿⣿⣿⣿⣿⣿⡇⢕⢕⢕⢕⢕⢕⣿⣿⣿⣿⣿⣿⣿⣿⣿⣿⣿⣿⣿⡇⢕⢕⢕⢕⢕⠀</a:t>
            </a:r>
            <a:br/>
            <a:r>
              <a:t>⢕⢕⢕⢕⢸⣿⣿⣿⣿⣿⣿⡇⢕⢕⢕⢕⢕⢕⢕⢕⢕⢕⢕⢕⢕⢕⢕⣿⣿⣿⣿⡿⠱⢃⢝⡕⢎⡵⣟⢝⣿⣿⣿⣿⣿⣿⣿⣿⣿⣿⣿⡿⢕⣱⣿⣿⣿⣿⣿⣿⣿⣿⣿⣿⣿⣿⣿⣿⣿⣿⣿⣿⣿⣿⣿⣿⣿⣿⣿⣿⣿⣿⣿⣿⣿⣿⣿⣿⣿⣿⣿⣿⣿⣿⣿⣿⣿⣿⣿⣿⣿⣿⣿⣿⣿⣿⣿⣿⣿⣿⣿⣿⢿⣿⣿⣿⣿⣿⣿⣿⣿⣿⣿⣿⣿⣿⣷⣔⢕⢕⢕⢕⢕⢄⢔⢕⢕⠑⠀⢀⣰⡷⣿⣿⣿⣿⣿⣿⣿⣿⡟⢕⢕⢕⢕⢕⢕⢱⣾⣿⣿⣿⣿⣿⣿⣿⣿⣿⢟⢕⢕⢕⢕⣰⡇⢕⢕⢕⢕⢕⢕⢕⢕⢱⣾⣿⣿⣟⠃⠀⠀⢀⢘⠹⣿⣿⣏⠉⠍⢜⢕⢕⢕⢕⢕⢕⢕⢔⣿⣿⣿⣿⣿⣿⡇⢕⢕⢕⢕⢕⢕⢹⣿⣿⣿⣿⣿⣿⣿⣿⣿⣿⣿⣿⡇⢕⢕⢕⢕⢕⠀</a:t>
            </a:r>
            <a:br/>
            <a:r>
              <a:t>⢕⢕⢕⢕⢸⣿⣿⣿⣿⣿⣿⡇⢕⢕⢕⢕⢕⢕⢕⢕⢕⢕⢕⢕⢕⢕⢕⣿⣏⢔⢙⢕⢕⢕⢕⢕⢕⢔⢄⢌⠻⣿⢿⣿⣿⣿⣿⣿⣿⣿⣿⢕⢱⣿⣿⣿⣿⣿⣿⣿⣿⣿⣿⣿⣿⣿⣿⣿⣿⣿⣿⣿⣿⣿⣿⣿⣿⣿⣿⣿⣿⣿⣿⣿⣿⣿⣿⣿⣿⣿⣿⣿⣿⣿⣿⣿⣿⣿⣿⣿⣿⣿⣿⣿⣿⣿⣿⣿⣿⣿⣿⣿⣧⣕⢜⢙⠟⠟⢿⢿⣿⣿⣿⣿⣿⣿⣿⣿⣿⣷⣶⣵⣥⢥⠥⢄⠀⠐⢑⢕⣱⣷⣿⣿⣿⣿⣿⣿⡿⢏⢕⢕⢕⢕⢕⢕⢱⣿⣿⣿⣿⣿⣿⣿⣿⣿⢟⢕⢕⢕⢕⠕⣴⣿⢕⢕⢕⢕⢕⢕⢕⢕⢕⣼⣿⣿⣿⡇⢕⢕⢕⢔⠀⢸⣿⡇⠈⢕⢕⢕⢕⢕⢕⢕⢕⢕⢕⢌⣿⣿⣿⣿⣿⣿⡇⢕⢕⢕⢕⢕⢕⢸⣿⣿⣿⣿⣿⣿⣿⣿⣿⣿⣿⣿⡇⢕⢕⢕⢕⢕⠀</a:t>
            </a:r>
            <a:br/>
            <a:r>
              <a:t>⢕⢕⢕⢕⢸⣿⣿⣿⣿⣿⣿⡇⢕⢕⢕⢕⢕⢕⢕⢕⢕⢕⢕⢕⢕⢕⢕⡏⡏⢕⢕⢕⢕⢕⢕⢕⢕⢕⢕⢕⢄⠹⣿⣿⣿⣿⣿⣿⣿⡿⢇⣱⣿⣿⣿⣿⣿⣿⣿⣿⣿⣿⣿⣿⣿⣿⣿⣿⣿⣿⣿⣿⣿⣿⣿⣿⣿⣿⣿⣿⣿⣿⣿⣿⣿⣿⣿⣿⣿⣿⣿⣿⣿⣿⣿⣿⣿⣿⣿⣿⣿⣿⣿⣿⣿⣿⣿⣿⣿⣿⣿⣿⣿⣿⣷⣵⣔⡀⢀⠀⠁⠈⠉⠉⠉⠙⠝⠝⠍⠉⠁⠁⠀⠀⠀⢔⢔⢱⣾⣿⣿⣿⣿⣿⣿⣿⣿⡟⢕⢕⢕⢕⢕⢕⢕⣡⣾⣿⣿⣿⣿⣿⣿⡿⢟⢕⢕⢕⢕⢕⢕⣾⣿⡏⢕⢕⢕⢕⢕⢕⢕⢕⣾⣿⣿⣿⣿⢕⢕⢕⢕⢕⠀⣾⠟⢕⢕⢕⢕⢕⢕⢕⢕⢕⢕⢕⢕⢁⣿⣿⣿⣿⣿⣿⡇⢕⢕⢕⢕⢕⢕⢸⣿⣿⣿⣿⣿⣿⣿⣿⣿⣿⣿⣿⢕⢕⢕⢕⢕⢕⠀</a:t>
            </a:r>
            <a:br/>
            <a:r>
              <a:t>⢕⢕⢕⢕⢸⣿⣿⣿⣿⣿⣿⡇⢕⢕⢕⢕⢕⢕⣵⡕⢕⢕⢕⢕⢕⢕⢕⠈⢕⢕⢕⢕⢕⢕⢕⢕⢕⢕⢕⢕⠀⢕⣿⣻⣿⣿⣿⣿⡿⢕⠕⣿⣿⣿⣿⣿⣿⣿⣿⣿⣿⣿⣿⣿⣿⣿⣿⣿⣿⣿⣿⣿⣿⣿⣿⣿⣿⣿⣿⣿⣿⣿⣿⣿⣿⣿⣿⣿⣿⣿⣿⣿⣿⣿⣿⣿⣿⣿⣿⣿⣿⣿⣿⣿⣿⣿⣿⣿⣿⣿⣿⣿⣿⣿⣿⣿⣿⣿⣷⣵⣴⣤⣤⣄⣄⡄⢀⠀⠀⠀⢄⢐⡰⢦⢶⢶⢵⣸⣟⣻⡿⠿⠿⣿⣿⣿⢏⢕⢕⢕⢕⢕⢕⢕⣵⣿⣿⣿⣿⣿⣿⢟⢏⢕⢕⢕⢕⢕⢕⢕⣾⣿⡿⢕⢕⢕⢕⢕⢕⢕⢕⣾⣿⣿⣿⣿⡷⢕⢕⢕⢕⢕⢕⢈⢕⢕⢕⢕⢕⢕⢕⢕⢕⢕⢕⢕⢕⢔⣿⣿⣿⣿⣿⣿⡇⢕⢕⢕⢕⢕⢕⢸⣿⣿⣿⣿⣿⣿⣿⣿⣿⣿⣿⣿⢕⢕⢕⢕⢕⢕⠀</a:t>
            </a:r>
            <a:br/>
            <a:r>
              <a:t>⢕⢕⢕⢕⢸⣿⣿⣿⣿⣿⣿⡇⢕⢕⢕⢕⢕⢕⣿⣿⣧⡕⢕⢕⢕⢕⢕⢰⠑⢕⢕⢕⢕⢕⢕⢕⢕⢕⢕⢕⠐⢕⢿⣿⣿⣿⢟⢝⢕⣱⡷⣿⣿⣿⣿⣿⣿⣿⣿⣿⣿⣿⣿⣿⣿⣿⣿⣿⣿⣿⣿⣿⣿⣿⣿⣿⣿⣿⣿⣿⣿⣿⣿⣿⣿⣿⣿⣿⣿⣿⣿⣿⣿⣿⣿⣿⣿⣿⣿⣿⣿⣿⣿⣿⣿⣿⣿⣿⣿⣿⣿⣿⣿⣿⣿⣿⣻⡿⡿⣟⣟⣯⣿⣿⣿⣿⣇⡑⢔⢕⠤⡵⢣⢼⢱⢗⠕⡗⢘⣕⣥⣴⣦⣟⡿⢕⢕⢕⢕⢕⢕⢕⢕⣴⣿⣿⣿⣿⢿⢏⢕⢕⢕⢕⢕⢕⢕⢕⣱⣿⣿⡟⢕⢕⢕⢕⢕⢕⢕⢑⣼⣿⣿⣿⣿⣿⡇⢕⢕⢕⢕⢕⢕⢕⢕⢕⢕⢕⢕⢕⢕⢕⢕⢕⢕⢕⢕⢸⣿⣿⣿⣿⣿⣿⢇⢕⢕⢕⢕⢕⢕⢸⣿⣿⣿⣿⣿⣿⣿⣿⣿⣿⣿⣿⢕⢕⢕⢕⢕⢕⠀</a:t>
            </a:r>
            <a:br/>
            <a:r>
              <a:t>⢕⢕⢕⢕⢸⣿⣿⣿⣿⣿⣿⡇⢕⢕⢕⢕⢕⢕⣿⣿⣿⣧⢕⢕⢕⢕⢕⠀⠀⢕⢕⢕⢕⢕⢕⢕⢕⢕⢕⢕⠕⠰⣿⢏⢕⢕⢱⣾⣿⣿⣿⣿⣿⣿⣿⣿⣿⣿⣿⣿⣿⣿⣿⣿⣿⣿⣿⣿⣿⣿⣿⣿⣿⣿⣿⣿⣿⣿⣿⣿⣿⣿⣿⣿⣿⣿⣿⣿⣿⣿⣿⣿⣿⣿⣿⣿⣿⣿⣿⣿⣿⣿⣿⣿⣿⣿⣿⣿⣿⣿⣿⣿⣿⣿⡿⠿⢛⢛⢛⢛⢍⢝⢟⢛⢍⢍⢍⢝⢔⢕⢕⢄⢕⢕⢔⢄⠄⠀⣿⣿⣿⣿⣿⢟⢕⢕⢕⢕⢕⢕⢕⣵⣾⣿⣿⡿⢟⢝⢕⢕⢕⢕⢕⢕⢕⢕⢕⣼⣿⣿⡟⢕⢕⢕⢕⢕⢕⢕⢕⣾⣿⣿⣿⣿⣿⡟⢕⢕⢕⢕⢕⢕⢕⢕⢕⢕⢕⢕⢕⢕⢕⢕⢕⢕⢕⢕⢕⢸⣿⣿⣿⣿⣿⣿⢕⢕⢕⢕⢕⢕⢕⢸⣿⣿⣿⣿⣿⣿⣿⣿⣿⣿⣿⣿⢕⢕⢕⢕⢕⢕⠀</a:t>
            </a:r>
            <a:br/>
            <a:r>
              <a:t>⢕⢕⢕⢕⢸⣿⣿⣿⣿⣿⣿⡇⢕⢕⢕⢕⢕⢕⣿⣿⣿⣿⢕⢕⢕⢕⢕⠀⢄⢕⢕⢕⢕⢕⢕⢅⢕⢕⢕⢕⣾⣦⣿⣵⢕⢡⣾⣿⣿⣿⣿⣿⣿⣿⣿⣿⣿⣿⣿⣿⣿⣿⣿⣿⣿⣿⣿⣿⣿⣿⣿⣿⣿⣿⣿⣿⣿⣿⣿⣿⣿⣿⣿⣿⣿⣿⣿⣿⣿⣿⣿⣿⣿⣿⣿⣿⣿⣿⣿⣿⣿⣿⣿⣿⣿⣿⣿⣿⣿⣿⣿⣿⣿⡟⢔⢕⢕⢕⢕⢕⢕⢕⢕⢕⢕⢕⢕⢕⢕⢕⢕⢕⢕⢕⢕⢕⢀⢆⢍⠻⠻⢏⢕⢕⢕⢕⢕⢕⢕⣵⣿⣿⣿⢟⢏⢕⢕⢕⢕⢕⢕⢕⢕⢕⢕⣱⣾⣿⣿⡟⢕⢕⢕⢕⢕⢕⢕⢱⣾⣿⣿⣿⣿⣿⣿⢕⢕⢕⢕⢕⢕⢕⢕⢕⢕⢕⢕⢕⢕⢕⢕⢕⢕⢕⢕⢕⢕⣼⣿⣿⣿⣿⣿⣿⢕⢕⢕⢕⢕⢕⢕⢸⣿⣿⣿⣿⣿⣿⣿⣿⣿⣿⣿⡏⢕⢕⡕⢕⢕⢕⠀</a:t>
            </a:r>
            <a:br/>
            <a:r>
              <a:t>⢕⢕⢕⢕⢕⢿⢿⢿⢿⢿⢿⢇⢕⢕⢕⢕⢕⢕⢿⢿⢿⢷⢕⢕⢕⢕⢕⠈⠕⢕⢕⢕⢕⢕⢕⢕⢕⠅⣴⣿⣿⣿⣿⣿⣧⢜⣿⣿⣿⣿⣿⣿⣿⣿⣿⣿⣿⣿⣿⣿⣿⣿⣿⣿⣿⣿⣿⣿⣿⣿⣿⣿⣿⣿⣿⣿⣿⣿⣿⣿⣿⣿⣿⣿⣿⣿⣿⣿⣿⣿⣿⣿⣿⣿⣿⣿⣿⣿⣿⣿⣿⣿⣿⣿⣿⣿⣿⣿⣿⣿⣿⣿⢋⢔⢕⢕⢕⢕⢕⢕⢕⢕⢕⢕⢕⢕⢕⢕⢕⢕⢕⢕⢕⢕⢕⢕⠜⢑⠑⢕⢕⢕⢕⢕⢕⢕⢕⢑⣼⡿⢿⢏⢕⢕⢕⢕⢕⢕⢕⢕⢕⢕⢕⢕⣵⣿⣿⣿⡿⢕⢕⢕⢕⢕⢕⢕⢱⣿⣿⣿⣿⣿⣿⣿⢇⢕⢕⢕⢕⢕⢕⢕⢕⢕⢕⢕⢕⢕⢕⢕⢕⢕⢕⢕⢕⢕⢕⣿⣿⣿⣿⣿⣿⡇⢕⢕⢕⢕⢕⢕⢕⣸⣿⣿⣿⣿⣿⣿⣿⣿⣿⣿⣿⡇⢕⢑⣷⡕⢕⢕⠀</a:t>
            </a:r>
            <a:br/>
            <a:r>
              <a:t>⢕⢕⢕⢕⢕⢕⢕⢕⢕⢕⢕⢕⢕⢕⢕⢕⢕⢕⢕⢕⢕⢕⢕⢕⢕⢕⢕⠁⠿⠁⠕⠑⠑⠁⣠⣤⣿⣾⣿⣿⣿⣿⣿⣿⣿⣧⢜⣿⣿⣿⣿⣿⣿⣿⣿⣿⣿⣿⣿⣿⣿⣿⣿⣿⣿⣿⣿⣿⣿⣿⣿⣿⣿⣿⣿⣿⣿⣿⣿⣿⣿⣿⣿⣿⣿⣿⣿⣿⣿⣿⣿⣿⣿⣿⣿⣿⣿⣿⣿⣿⣿⣿⣿⣿⣿⣿⣿⣿⣿⣿⣿⣿⢕⢕⢕⢕⢕⢕⢕⢕⢕⢕⢕⢕⢕⢕⢕⢕⢕⢕⢕⢕⢕⢕⢕⢕⠕⢗⢕⢕⢕⢕⢕⢕⢕⢕⢥⢞⢏⢕⢕⣱⣵⡞⢕⢕⢕⢕⢕⢕⢕⢕⢕⣼⣿⣿⣿⡿⢇⢕⢕⢕⢕⢕⢕⢱⣾⣿⣿⣿⣿⣿⣿⣿⢕⢕⢕⢕⢕⢕⢕⢕⢕⢕⢕⢕⢕⢕⢕⢕⢕⢕⢕⢕⢕⢕⢅⣿⣿⣿⣿⣿⣿⡇⢕⢕⢕⢕⢕⢕⠕⣿⣿⣿⣿⣿⣿⣿⣿⣿⣿⣿⣿⢇⢕⣸⣿⣧⢕⢕⠀</a:t>
            </a:r>
            <a:br/>
            <a:r>
              <a:t>⢕⢕⢕⢕⢕⢕⢕⢕⢕⢕⢕⢕⢕⢕⢕⢕⢕⢕⢕⢕⢕⢕⢕⢕⢕⢕⢕⢘⣿⣿⣿⣿⣿⣿⣿⣿⣿⣿⣿⣿⣿⣿⣿⣿⣿⣿⣧⢜⣿⣿⣿⣿⣿⣿⣿⣿⣿⣿⣿⣿⣿⣿⣿⣿⣿⣿⣿⣿⣿⣿⣿⣿⣿⣿⣿⣿⣿⣿⣿⣿⣿⣿⣿⣿⣿⣿⣿⣿⣿⣿⣿⣿⣿⣿⣿⣿⣿⣿⣿⣿⣿⣿⣿⣿⣿⣿⣿⣿⣿⣿⣿⣿⣅⢕⢕⢕⢕⢕⢕⢕⢕⢕⢕⢕⢕⢕⢕⢕⢕⢕⢕⢕⢆⡕⢱⢕⢕⢕⢕⢕⢕⢕⢕⢕⢕⢕⢕⢕⢕⣵⣾⣿⡟⢕⢕⢕⢕⢕⢕⢕⢕⣵⣿⣿⣿⣿⢟⢕⢕⢕⢕⢕⢕⢕⢕⣾⣿⣿⣿⣿⣿⣿⣿⡇⢕⢕⢕⢕⢕⢕⢕⢕⢕⢕⢕⢕⢕⢕⢕⢕⢕⢕⢕⢕⢕⢕⢔⣿⣿⣿⣿⣿⣿⢕⢕⢕⢕⢕⢕⢕⢸⣿⣿⣿⣿⣿⣿⣿⣿⣿⣿⣿⣿⢕⢕⣿⣿⣿⣷⣵⠀</a:t>
            </a:r>
            <a:br/>
            <a:r>
              <a:t>⢕⢕⢕⢕⢕⢕⢕⢕⢕⢕⢕⢕⢕⢕⢕⢕⢕⢕⢕⢕⢕⢕⢕⢕⢕⢕⢕⢕⣿⣿⣿⣿⣿⣿⣿⣿⣿⣿⣿⣿⣿⣿⣿⣿⣿⣿⣿⣧⢌⢿⣿⣿⣿⣿⣿⣿⣿⣿⣿⣿⣿⣿⣿⣿⣿⣿⣿⣿⣿⣿⣿⣿⣿⣿⣿⣿⣿⣿⣿⣿⣿⣿⣿⣿⣿⣿⣿⣿⣿⣿⣿⣿⣿⣿⣿⣿⣿⣿⣿⣿⣿⣿⣿⣿⣿⣿⣿⣿⣿⣿⣿⣿⣿⠀⢕⢕⢕⢕⢕⢕⢕⢕⢕⢕⢕⢕⢕⢕⢕⢕⢕⢕⢄⢕⢕⢕⢕⢕⢕⢕⢕⢕⢕⢕⣕⣱⣵⣾⣿⣿⣿⡟⢕⢕⢕⢕⢕⢕⢕⣵⣿⣿⣿⣿⡟⢇⢕⢕⢕⢕⢕⢕⢕⢕⣼⣿⣿⣿⣿⣿⣿⣿⣿⢇⢕⢕⢕⢕⢕⢕⢕⢕⢕⢕⢕⢕⢕⢕⢕⢕⢕⢕⢕⢕⢕⢕⠸⣿⣿⣿⣿⣿⣿⢕⢕⢕⢕⢕⢕⢕⢸⣿⣿⣿⣿⣿⣿⣿⣿⣿⣿⣿⡟⢕⢱⣿⣿⣿⣿⣿⠀</a:t>
            </a:r>
            <a:br/>
            <a:r>
              <a:t>⢕⢕⢕⢕⢕⢕⢕⢕⢕⢕⢕⢕⢕⢕⢑⢕⢑⢑⢑⠑⢑⠑⠑⢑⢕⢕⢕⢕⢸⣿⣿⣿⣿⣿⣿⣿⣿⣿⣿⣿⣿⣿⣿⣿⣿⣿⣿⣿⣧⡜⢻⣿⣿⣿⣿⣿⣿⣿⣿⣿⣿⣿⣿⣿⣿⣿⣿⣿⣿⣿⣿⣿⣿⣿⣿⣿⣿⣿⣿⣿⣿⣿⣿⣿⣿⣿⣿⣿⣿⣿⣿⣿⣿⣿⣿⣿⣿⣿⣿⣿⣿⣿⣿⣿⣿⣿⣿⣿⣿⣿⣿⣿⣿⣿⣆⡀⢕⢕⢕⢕⢕⢕⢕⢕⢕⢔⢅⢱⢕⢜⢇⢕⢕⢕⢕⢕⢕⢕⢕⢕⢕⣱⣵⣾⣿⣿⣿⣿⣿⣿⡟⢕⢕⢕⢕⢕⢕⣵⣾⣿⣿⣿⡿⢏⢕⢕⢕⢕⢕⢕⢕⢕⢕⣰⣿⣿⣿⣿⣿⣿⣿⣿⡟⢕⢕⢕⢕⢕⢕⢕⢕⢕⢕⢕⢕⢕⢕⢕⢕⢕⢕⢕⢕⢕⢕⢕⢱⣿⣿⣿⣿⣿⣿⢕⢕⢕⢕⢕⢕⢕⢸⣿⣿⣿⣿⣿⣿⣿⣿⣿⣿⣿⡇⢕⢸⣿⣿⣿⣿⣿⠀</a:t>
            </a:r>
            <a:br/>
            <a:r>
              <a:t>⣿⣿⣿⣿⣿⣿⣿⣿⣿⣿⣿⣿⣿⣿⣿⣿⣿⣿⣿⣿⣿⣿⣿⢕⢕⢕⢕⢕⢕⣿⣿⣿⣿⣿⣿⣿⣿⣿⣿⣿⣿⣿⣿⣿⣿⣿⣿⣿⣿⣷⡕⢻⣿⣿⣿⣿⣿⣿⣿⣿⣿⣿⣿⣿⣿⣿⣿⣿⣿⣿⣿⣿⣿⣿⣿⣿⣿⣿⣿⣿⣿⣿⣿⣿⣿⣿⣿⣿⣿⣿⣿⣿⣿⣿⣿⣿⣿⣿⣿⣿⣿⣿⣿⣿⣿⣿⣿⣿⣿⣿⣿⣿⣿⣿⣿⣟⠀⠁⢕⢕⢕⢕⢕⢕⢸⢕⢕⢕⢕⢕⢕⢕⢕⢕⢕⢕⡕⣵⢥⣞⣿⣿⣿⣿⣿⣿⣿⣿⡿⢏⢕⢕⢕⢕⢕⣥⣾⣿⣿⣿⡿⢏⢕⢕⢕⢕⢕⢕⢕⢕⢕⢕⣱⣿⣿⣿⣿⣿⣿⣿⣿⡏⢕⢕⢕⢕⢕⢕⢕⢕⢕⢕⢕⢕⢕⢕⢕⢕⢕⢕⢕⢕⢕⢕⢕⢕⢸⣿⣿⣿⣿⣿⡏⢕⢕⢕⢕⢕⢕⢕⢸⣿⣿⣿⣿⣿⣿⣿⣿⣿⣿⣿⡇⢕⢐⣿⣿⣿⣿⣿⠀</a:t>
            </a:r>
            <a:br/>
            <a:r>
              <a:t>⣿⣿⣿⣿⣿⣿⣿⣿⣿⣿⣿⣿⣿⣿⣿⣿⣿⣿⣿⣿⣿⣿⣿⢕⢕⢕⢕⢕⢕⢸⣿⣿⣿⣿⣿⣿⣿⣿⣿⣿⣿⣿⣿⣿⣿⣿⣿⣿⣿⣿⣧⡜⣿⣿⣿⣿⣿⣿⣿⣿⣿⣿⣿⣿⣿⣿⣿⣿⣿⣿⣿⣿⣿⣿⣿⣿⣿⣿⣿⣿⣿⣿⣿⣿⣿⣿⣿⣿⣿⣿⣿⣿⣿⣿⣿⣿⣿⣿⣿⣿⣿⣿⣿⣿⣿⣿⣿⣿⣿⣿⣿⣿⣿⣿⣿⣿⢕⡏⢱⢜⢕⢐⢔⢅⢕⢕⢕⢕⢕⢕⡕⠕⢕⢕⢕⡅⠀⣴⣾⣿⣿⣿⣿⣿⣿⣿⡿⢏⢕⢕⢕⢕⢕⣵⣾⣿⣿⣿⢟⢕⢕⢕⢕⢕⢕⢕⢕⢕⢕⢕⢕⣱⣿⣿⣿⣿⣿⣿⣿⣿⡿⢕⢕⢕⢕⢕⢕⢕⢕⢕⢕⢕⢕⢕⢕⢕⢕⢕⢕⢕⢕⢕⢕⢕⢕⢕⢸⣿⣿⣿⣿⣿⡇⢕⢕⢕⢕⢕⢕⢕⢸⣿⣿⣿⣿⣿⣿⣿⣿⣿⣿⣿⢕⢕⣼⣿⣿⣿⣿⣿⠀</a:t>
            </a:r>
            <a:br/>
            <a:r>
              <a:t>⠟⠟⠟⠟⠟⠟⠟⠟⠟⠟⠟⠟⠟⠟⠟⠟⠟⠟⠟⠟⠟⠟⠟⠗⠕⢕⢕⢕⢕⢜⣿⣿⣿⣿⣿⣿⣿⣿⣿⣿⣿⣿⣿⣿⣿⣿⣿⣿⣿⣿⣿⣿⣿⣿⣿⣿⣿⣿⣿⣿⣿⣿⣿⣿⣿⣿⣿⣿⣿⣿⣿⣿⣿⣿⣿⣿⣿⣿⣿⣿⣿⣿⣿⣿⣿⣿⣿⣿⣿⣿⣿⣿⣿⣿⣿⣿⣿⣿⣿⣿⣿⣿⣿⣿⣿⣿⣿⣿⣿⣿⣿⣿⣿⣿⣿⣿⣷⣥⣷⣕⣧⢞⠕⠕⢅⡅⡕⡕⢔⢇⢵⢕⢕⢅⢄⠱⣠⣿⣿⣿⣿⣿⣿⣿⡿⢏⢕⢕⢕⢕⢕⣵⣿⣿⣿⡿⢏⢕⢕⢕⢕⢕⢕⢕⢕⢕⢕⢕⢕⢕⣱⣿⣿⣿⣿⣿⣿⣿⣿⣿⡇⢕⢕⢕⢕⢕⢕⢕⢕⢕⢕⢕⢕⢕⢕⢕⢕⢕⢕⢕⢕⢕⢕⢕⢕⢕⣾⣿⣿⣿⣿⣿⢕⢕⢕⢕⢕⢕⢕⢕⢸⣿⣿⣿⣿⣿⣿⣿⣿⣿⣿⡿⢕⢱⣿⣿⣿⣿⣿⣿⠀</a:t>
            </a:r>
            <a:br/>
            <a:r>
              <a:t>⢕⢔⢔⢔⢔⢔⢔⢔⢔⢔⢔⢔⢔⢔⢔⢔⢔⢔⢔⣴⣴⣦⢴⢴⢔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⣷⣦⣀⠁⠅⢅⢕⢕⢕⠀⠀⣤⣠⣿⣷⣾⣿⣿⣿⣿⣿⡿⢏⢕⢕⠕⢕⣵⣾⣿⣿⣿⢟⢕⢕⢕⢕⢕⢕⢕⢕⢕⢕⢕⢕⢕⢕⢕⣸⣿⣿⣿⣿⣿⣿⣿⣿⣿⣿⢕⢕⢕⢕⢕⢕⢕⢕⢕⢕⢕⢕⢕⢕⢕⢕⢕⢕⢕⢕⢕⢕⢕⢕⢕⠕⣿⣿⣿⣿⣿⣿⢕⢕⢕⢕⢕⢕⢕⢕⢸⣿⣿⣿⣿⣿⣿⣿⣿⣿⣿⡇⢕⢸⣿⣿⣿⣿⣿⣿⠀</a:t>
            </a:r>
            <a:br/>
            <a:r>
              <a:t>⢕⢕⢕⢕⢕⢕⢕⢕⢕⢕⢕⢕⢕⢕⢕⢕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⣿⣿⣿⣿⣿⣿⣿⣿⡿⢟⢕⢕⢕⠕⣡⣿⣿⣿⣿⡿⢏⢕⢕⢕⢕⢕⢕⢕⢕⢕⢕⢕⢕⢕⢕⢕⢕⣱⣿⣿⣿⣿⣿⣿⣿⣿⣿⣿⡿⢕⢕⢕⢕⢕⢕⢕⢕⢕⢕⢕⢕⢕⢕⢕⢕⢕⢕⢕⢕⢕⢕⢕⢕⢕⠀⣿⣿⣿⣿⣿⡏⢕⢕⢕⢕⢕⢕⢕⢕⢸⣿⣿⣿⣿⣿⣿⣿⣿⣿⣿⡇⢕⣸⣿⣿⣿⣿⣿⣿⠀</a:t>
            </a:r>
            <a:br/>
            <a:r>
              <a:t>⢕⢕⢕⢕⢕⣵⣵⣵⣷⣥⣵⣵⣵⣵⣵⣵⣵⣵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⢏⢕⢕⢕⣱⣥⣾⣿⡿⢟⢏⣕⣱⠅⢕⢕⢕⢕⢕⢕⢕⢕⢕⢕⢕⢕⢕⢕⢕⣱⣿⣿⣿⣿⣿⣿⣿⣿⣿⣿⣿⢇⢕⢕⢕⢕⢕⢕⢕⢕⢕⢕⢕⢕⢕⢕⢕⢕⢕⢕⢕⢕⢕⢕⢕⢕⢕⢸⣿⣿⣿⣿⣿⡇⢕⢕⢕⢕⢕⢕⢕⢕⢸⣿⣿⣿⣿⣿⣿⣿⣿⣿⣿⢕⢕⣿⣿⣿⣿⣿⣿⣿⠀</a:t>
            </a:r>
            <a:br/>
            <a:r>
              <a:t>⢕⢕⢕⢕⢕⣿⣿⣿⣿⣿⣿⣿⣿⣿⣿⣿⣿⣿⡇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⢝⢕⣱⣧⣾⣿⡿⢟⢝⣕⣵⣷⣿⣿⢯⢕⢕⢕⢕⢕⢕⢕⢕⢕⢕⢕⢕⢕⢕⢕⣱⣿⣿⣿⣿⣿⣿⣿⣿⣿⣿⣿⢏⢕⢕⢕⢕⢕⢕⢕⢕⢕⢕⢕⢕⢕⢕⢕⢕⢕⢕⢕⢕⢕⢕⢕⢕⢕⢕⢸⣿⣿⣿⣿⣿⡇⢕⢕⢕⢕⢕⢕⢕⢕⢸⣿⣿⣿⣿⣿⣿⣿⣿⣿⡟⢕⢕⢻⣿⣿⣿⣿⣿⣿⠀</a:t>
            </a:r>
            <a:br/>
            <a:r>
              <a:t>⢕⢕⢕⢕⢕⢝⢝⢝⢝⢝⢝⢝⢝⢝⢝⢝⢝⢝⢕⢕⢕⢕⢕⢕⢕⢕⢕⢕⢕⢕⢕⢕⢕⢻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⡿⢿⢟⢙⣕⣵⣷⣾⢿⢟⢝⣕⣵⣷⣿⣿⣿⣿⣿⢏⢕⢕⢕⢕⢕⢕⢕⢕⢕⢕⢕⢕⢕⢕⢕⣴⣿⣿⣿⣿⣿⣿⣿⣿⣿⣿⣿⢏⢕⢕⢕⢕⢕⢕⢕⢕⢕⢕⢕⢕⢕⢕⢕⢕⢕⢕⢕⢕⢕⢕⢕⢕⢕⢕⢕⢸⣿⣿⣿⣿⣿⢕⢕⢕⢕⢕⢕⢕⢕⢕⢸⣿⣿⣿⣿⣿⣿⣿⣿⣿⡇⢕⢕⢔⣿⣿⣿⣿⣿⣿⠀</a:t>
            </a:r>
            <a:br/>
            <a:r>
              <a:t>⢕⢕⢕⢕⢕⢕⢕⢕⢕⢕⢕⢕⢕⢕⢕⢕⢕⢕⢕⢕⢕⢕⢕⢕⢔⢕⢕⢕⢕⢕⢕⢕⢕⢕⢻⣿⣿⣿⣿⣿⣿⣿⣿⣿⣿⣿⣿⣿⣿⡕⢻⣿⣿⣿⣿⣿⣿⣿⣿⣿⣿⣿⣿⣿⣿⣿⣿⣿⣿⣿⣿⣿⣿⣿⣿⣿⣿⣿⣿⣿⣿⣿⣿⣿⣿⣿⣿⣿⣿⣿⣿⣿⣿⣿⣿⣿⣿⣿⣿⣿⣿⣿⣿⣿⣿⣿⣿⣿⣿⣿⣿⣿⣿⣿⣿⣿⣿⣿⣿⣿⣿⣿⣿⣿⣿⡿⢟⢟⣝⢥⢵⠷⠟⢟⣋⣍⣥⣴⣷⣾⣿⣿⣿⣿⣿⣿⣿⡿⢕⢕⢕⢕⢕⢕⢕⢕⢕⢕⢕⢕⢕⢕⢕⢕⣰⣿⣿⣿⣿⣿⣿⣿⣿⣿⣿⣿⣿⡇⢕⢕⢕⢕⢕⢕⢕⢕⢕⢕⢕⢕⢕⢕⢆⢕⢕⢕⢕⢕⢕⢕⢕⢕⢕⢕⢕⢸⣿⣿⣿⣿⣿⢕⢕⢕⢕⢕⢕⢕⢕⢕⢸⣿⣿⣿⣿⣿⣿⣿⣿⣿⢕⢕⢕⢕⢜⣿⣿⣿⣿⣿⠀</a:t>
            </a:r>
            <a:br/>
            <a:r>
              <a:t>⢕⢕⢕⢕⣾⣿⣿⣷⢕⢕⢕⢕⣿⣿⣿⡇⢕⢕⢕⢕⣿⣿⣿⡇⢕⢕⢕⢕⢕⢕⢕⢕⢕⢕⢕⢻⣿⣿⣿⣿⣿⣿⣿⣿⣿⣿⣿⣿⣿⣿⣧⣔⡝⢞⢝⢟⢿⢿⢿⢿⢿⢿⢿⣿⣿⣿⣿⣿⣿⣿⣿⣿⣿⣿⣿⣿⣿⣿⣿⣿⣿⣿⣿⣿⣿⣿⣿⣿⣿⣿⣿⣿⣿⣿⣿⣿⣿⣿⣿⣿⣿⣿⣿⣿⣿⣿⣿⣿⣿⣿⣿⣿⣿⣿⣿⣿⣿⣿⣿⣿⣿⣿⣿⣿⣿⣽⣵⣵⣶⣶⣶⣷⣿⣿⣿⣿⣿⣿⣿⣿⣿⣿⣿⣿⣿⣿⣿⠭⢕⢕⢕⢕⢕⢕⢕⢕⢕⢕⢕⢕⢕⢕⢕⣼⣿⣿⣿⣿⣿⣿⣿⣿⣿⣿⣿⣿⡟⢕⢕⢕⢕⢕⢕⢕⢕⢕⢕⢕⢄⢜⢔⢕⢕⢕⢕⢕⢕⢕⢕⢕⢕⢕⢕⢕⢕⢸⣿⣿⣿⣿⡿⢕⢕⢕⢕⢕⢕⢕⢕⢕⢸⣿⣿⣿⣿⣿⣿⣿⣿⡿⢕⢕⢕⢕⢕⢹⣿⣿⣿⣿⠀</a:t>
            </a:r>
            <a:br/>
            <a:r>
              <a:t>⢕⢕⢕⢕⣿⣿⣿⣿⢕⢕⢕⢕⣿⣿⣿⡧⢕⢕⢕⢕⣿⣿⣿⡇⢕⢕⢕⢕⢕⢕⢕⢕⢕⢕⢕⢕⢝⣿⣿⣿⣿⣿⣿⣿⣿⣿⣿⣿⣿⣿⣿⣿⣷⣇⢕⢕⠁⠁⠁⠁⠁⠑⢕⢜⢝⢝⢟⢟⢿⢿⢿⢿⢿⢿⢿⢿⢿⢿⢿⢿⢟⢟⢏⢝⢟⣿⣿⣿⣿⣿⣿⣿⣿⣿⣿⣿⣿⣿⣿⣿⣿⣿⣿⣿⣿⣿⣿⣿⣿⣿⣿⣿⣿⣿⣿⣿⣿⣿⣿⣿⣿⣿⣿⣿⣿⣿⣿⣿⣿⣿⣿⣿⣿⣿⣿⣿⣿⣿⣿⣿⣿⣿⣿⣿⣿⡿⢇⢕⢕⢕⢕⢕⢕⢕⢕⢕⢕⢕⢕⢕⢕⠕⣼⣿⣿⣿⣿⣿⣿⣿⣿⣿⡿⢣⣿⣿⢕⢕⢕⢕⠅⢀⡅⢕⢕⢕⢕⢕⢕⡅⢕⢕⢕⢕⢕⢕⢕⢕⢕⢕⢕⢕⢕⢕⢕⣸⣿⣿⣿⣿⡇⢕⢕⢕⢕⢕⢕⢕⢕⢕⢸⣿⣿⣿⣿⣿⣿⣿⣿⢇⢕⢕⢕⢕⢕⢕⢍⣿⣿⣿⠀</a:t>
            </a:r>
            <a:br/>
            <a:r>
              <a:t>⢕⢕⢕⢕⣿⣿⣿⣿⢕⢕⢕⢕⣿⣿⣿⡇⢕⢕⢕⢕⣿⣿⣿⡇⢕⢕⢕⢕⡕⢕⢕⢕⢕⢕⢕⢕⢕⢜⢻⣿⣿⣿⣿⣿⣿⣿⣿⣿⣿⣿⣿⣿⣿⣿⣧⡕⢔⢄⠀⠀⠀⢔⣱⣾⣿⣷⣕⡕⢕⢕⢕⢕⢕⢕⢕⢕⢕⢕⢅⢱⣵⣷⢇⢕⣼⣿⣿⣿⣿⣿⣿⣿⣿⣿⣿⣿⣿⣿⣿⣿⣿⣿⣿⣿⣿⣿⣿⣿⣿⣿⣿⣿⣿⣿⣿⣿⣿⣿⣿⣿⣿⣿⣿⣿⣿⣿⣿⣿⣿⣿⣿⣿⣿⣿⣿⣿⣿⣿⣿⣿⣿⣿⣿⣿⢿⢕⢕⢕⢕⢕⢕⢕⢕⢕⢕⢕⢕⢕⢕⢕⠕⣼⣿⣿⣿⣿⣿⣿⣿⣿⣿⡟⢹⣿⣿⠟⠀⠀⠀⠀⠀⠀⠀⠀⢡⣌⣵⢿⡎⢕⢕⢕⢕⢕⢕⢕⢕⢕⢕⢕⢕⢕⢕⢕⢕⢸⣿⣿⣿⣿⡇⢕⢕⢕⢕⢕⢕⢕⢕⢕⢸⣿⣿⣿⣿⣿⣿⣿⣿⢕⢕⢕⢕⢕⢕⢕⢕⢹⣿⣿⠀</a:t>
            </a:r>
            <a:br/>
            <a:r>
              <a:t>⢕⢕⢕⢕⣿⣿⣿⣿⢕⢕⢕⢕⣿⣿⣿⡇⢕⢕⢕⢕⣿⣿⣿⡇⢕⢕⢕⢕⣇⢕⢕⢕⢕⢕⢕⢕⢕⢕⢕⢜⢿⣿⣿⣿⣿⣿⣿⣿⣿⣿⣿⣿⣿⣿⣿⣧⣕⢕⢕⢄⢀⠁⢻⢿⣿⣿⣿⣿⣿⣷⣷⣵⣵⣕⣕⣕⣕⣕⢕⢕⢜⢕⢕⣾⣿⣿⣿⣿⣿⣿⣿⣿⣿⣿⣿⣿⣿⣿⣿⣿⣿⣿⣿⣿⣿⣿⣿⣿⣿⣿⣿⣿⣿⣿⣿⣿⣿⣿⣿⣿⣿⣿⣿⣿⣿⣿⣿⣿⣿⣿⣿⣿⣿⣿⣿⣿⣿⣿⣿⣿⣿⣿⣿⠏⢕⢕⢕⢕⢕⢕⢕⢕⢕⢕⢕⢕⢕⢕⢕⢱⣾⣿⣿⣿⣿⣿⣿⣿⣿⣿⢏⣕⣾⣿⢕⢕⠀⢀⣤⣤⣿⣿⣿⣿⡎⣿⢱⢞⢕⢕⢕⢕⢕⢕⢕⢕⢕⢕⢕⢕⢕⢕⢕⢕⠕⢸⣿⣿⣿⣿⢕⢕⢕⢕⢕⢕⢕⢕⢕⢕⢸⣿⣿⣿⣿⣿⣿⣿⢇⢕⢕⢕⢕⢕⢕⢕⢕⢕⢙⣿⠀</a:t>
            </a:r>
            <a:br/>
            <a:r>
              <a:t>⢕⢕⢕⢕⣿⣿⣿⣿⢕⢕⢕⢕⣿⣿⣿⣿⢕⢕⢕⢕⣿⣿⣿⡇⢕⢕⢕⢕⣿⡕⢕⢕⢕⢕⢕⢕⢕⢕⢕⢕⢕⢝⢿⣿⣿⣿⣿⣿⣿⣿⣿⣿⣿⣿⣿⣿⣿⣧⣕⠕⢕⢕⢔⢕⢕⢕⢝⢝⢝⢙⢙⢙⢙⢙⢙⢝⢕⠕⡕⣱⣵⣾⣿⣿⣿⣿⣿⣿⣿⣿⣿⣿⣿⣿⣿⣿⣿⣿⣿⣿⣿⣿⣿⣿⣿⣿⣿⣿⣿⣿⣿⣿⣿⣿⣿⣿⣿⣿⣿⣿⣿⣿⣿⣿⣿⣿⣿⣿⣿⣿⣿⣿⣿⣿⣿⣿⣿⣿⣿⣿⣿⣿⣧⠕⢕⢕⢕⢕⢕⢕⢕⢕⢕⢕⢕⢕⢕⢕⣱⣿⣿⣿⣿⣿⣿⣿⣿⣿⣿⢏⢱⣿⣿⣿⣄⣀⣿⣿⣿⣿⣿⣿⣿⣿⣮⣾⢕⢕⢕⢕⢕⢕⢕⢕⢕⢕⢕⢕⢕⢕⢕⢕⢕⢕⢕⣹⣿⣿⣿⣿⢕⢕⢕⢕⢕⢕⢕⢕⢕⠕⣿⣿⣿⣿⣿⣿⣿⢇⢕⢕⢕⢕⢕⢕⢕⢕⢕⢕⠈⣿⠀</a:t>
            </a:r>
            <a:br/>
            <a:r>
              <a:t>⠑⠑⠑⠑⠛⠛⠛⠛⠑⠑⠑⠑⠛⠛⠛⠛⠑⠑⠑⠑⠛⠛⠛⠃⠑⠑⠑⠑⠛⠓⠑⠑⠑⠑⠑⠑⠑⠑⠑⠑⠑⠑⠑⠛⠛⠛⠛⠛⠛⠛⠛⠛⠛⠛⠛⠛⠛⠛⠛⠛⠛⠛⠛⠓⠃⠓⠃⠃⠓⠃⠁⠃⠁⠃⠓⠓⠚⠛⠛⠛⠛⠛⠛⠛⠛⠛⠛⠛⠛⠛⠛⠛⠛⠛⠛⠛⠛⠛⠛⠛⠛⠛⠛⠛⠛⠛⠛⠛⠛⠛⠛⠛⠛⠛⠛⠛⠛⠛⠛⠛⠛⠛⠛⠛⠛⠛⠛⠛⠛⠛⠛⠛⠛⠛⠛⠛⠛⠛⠛⠛⠛⠛⠓⠓⠁⠑⠑⠑⠑⠑⠑⠑⠑⠑⠑⠑⠑⠘⠛⠛⠛⠛⠛⠛⠛⠛⠛⠛⠛⠐⠛⠛⠛⠛⠛⠛⠛⠛⠛⠛⠛⠛⠛⠛⠛⠃⠑⠑⠑⠑⠑⠑⠑⠑⠑⠑⠑⠑⠑⠑⠑⠑⠑⠑⠑⠛⠛⠛⠛⠛⠑⠑⠑⠑⠑⠑⠑⠑⠑⠘⠛⠛⠛⠛⠛⠐⠙⠑⠑⠑⠑⠑⠑⠑⠑⠑⠑⠑⠘⠛⠀</a:t>
            </a:r>
            <a:br/>
          </a:p>
        </p:txBody>
      </p:sp>
    </p:spTree>
  </p:cSld>
  <p:clrMapOvr>
    <a:masterClrMapping/>
  </p:clrMapOvr>
</p:sld>
</file>

<file path=ppt/slides/slide5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⢟⣫⣾⣿⣿⣿⢟⣯⣾⣿⣿⣿⣿⣿⣿⣿⣿⣿⡏⣾⣿⣿⣿⡿⣸⣿⣿⣿⣿⣿⣿⣿⣿⣿⣿⣿⣿⣿⣿⣷⡕⢕⢕⢕⢕⢻⣿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⢟⣵⣿⣿⣿⣿⢟⣵⣿⣿⣿⣿⣿⣿⣿⣿⣿⣿⣿⣿⢱⣿⣿⣿⣿⡇⣿⣿⣿⣿⣿⣿⣿⣿⣿⣿⣿⣿⣿⣿⣿⣿⣿⣕⢕⢕⢕⢌⣿⣿⣿⣿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⡟⣱⣿⣿⣿⣿⡿⣱⣿⣿⣿⣿⣿⣿⣿⣿⣿⣿⣿⣿⣿⡏⣾⣿⣿⣿⣿⡇⣿⣿⣿⣿⣿⣿⣿⣿⣿⣿⣿⣿⣿⣿⣿⡽⣿⣿⣧⢕⢕⢕⢻⣿⣿⣿⣇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⢏⣾⣿⣿⣿⣿⢏⣾⣿⣿⡿⢻⣿⣟⣿⢏⣾⣿⣿⣿⣿⣿⢱⣿⣿⣿⣿⣿⡇⣿⣿⣿⣿⣿⣿⣿⣿⣿⣿⣿⣿⣿⣿⣿⣷⢻⣿⣿⢕⢕⢕⢹⣿⣿⣿⣿⢕⢕⢕⢕⢕⢕⢕⢕⢕⢕⢕⢕⢕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⢫⣿⣿⣿⣿⣿⣣⣿⣿⣿⢟⢕⣿⣿⡿⢑⣾⣿⣿⣿⣿⣿⡏⣼⡿⣿⣿⣿⣿⡇⣿⣿⣿⣿⣿⣿⣿⣿⣿⣿⣿⣿⣿⣿⣿⣿⡏⢿⣿⢕⢕⢕⢸⣿⣿⣿⣿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⢏⣞⣿⣿⣿⡿⣱⣿⣿⣿⢏⠑⣼⢯⣿⣷⣿⣿⣿⣿⣿⣿⡿⢇⣿⡇⣿⣿⣿⣿⢇⣿⣿⣿⣿⣿⣿⣿⣿⣿⣿⣿⣿⣿⣿⣿⣿⣷⢜⢿⢕⢕⢕⢸⣿⣿⣿⣿⡇⢕⢕⢕⢕⢕⢕⢕⢕⢕⢕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⡏⢎⣿⣻⣿⣿⢱⣿⣿⣿⢏⢕⣽⢧⣿⣿⣿⣿⣿⣿⣿⣿⡟⢎⢱⣿⡇⢻⢏⣱⣿⢕⢹⣿⣿⣿⣿⣿⣿⣿⣿⣿⣿⣿⣿⣿⣿⣿⣿⡇⢕⢕⢕⢕⢱⣿⣿⣿⣿⡇⢕⢕⢱⡕⢹⣧⢱⢵⠕⣪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⡟⡜⣾⠫⣿⣿⢣⣿⣿⣿⡏⠕⡼⢏⣿⣿⣿⣿⣿⣿⣿⣿⢟⢕⢕⢸⡿⢕⢕⣵⣿⣿⢕⢕⣼⣿⣿⣿⣿⣿⣿⣿⣿⣿⣿⣿⣿⣿⣿⣿⡇⢕⢕⢕⢕⢸⣿⣿⣿⢟⢕⢕⢕⢕⢕⢕⢕⢕⢕⢕⡝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⢿⢿⢟⣫⣽⣕⣜⢝⢕⢕⢔⢸⣿⡇⣿⣿⣿⡿⢕⡄⢏⣸⣿⣿⣿⣿⣿⣿⣿⡏⢕⢕⢕⢜⣱⣧⣾⣿⣿⣿⢕⢸⣿⣿⣿⣿⣿⣿⣿⣿⣿⣿⣿⣿⣿⣿⣿⣿⡇⢕⢑⢕⠕⠟⢟⢏⢕⠑⢕⠕⢕⢕⢕⢕⢕⢕⢕⢕⢇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⢫⣷⣇⢾⢏⣿⡿⡟⠟⢕⢕⢕⢕⢘⢻⣸⣿⣿⣿⢇⢀⣸⢱⣿⣿⣿⣿⣿⣿⣿⡟⢕⢕⢕⢕⢜⢏⣹⣿⣿⣿⡟⢕⣿⣿⣿⣿⣿⣿⣿⣿⣿⣿⣿⣿⣿⣿⣿⣿⣿⣿⢕⠑⠕⢕⢕⢕⠕⠕⢕⢕⣷⡱⣕⢕⢕⢕⢕⢕⢕⢕⢕⢕⢕⣕⣿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⢇⣻⣿⣿⡕⢿⢿⢿⠿⢷⣧⢕⢕⢕⢕⢕⣿⣿⣿⡿⢕⠌⢜⣼⣿⣿⣿⣿⣿⣿⡟⢕⢕⢕⢱⡇⢕⢾⡏⢕⢝⢿⢕⢱⣿⣿⡟⣿⣿⣿⣿⣿⣿⣿⣿⣿⣿⣿⣿⣿⡏⡟⢕⠐⢄⢄⢄⢄⢄⢔⢕⢕⢹⡇⣿⡕⢱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⢱⣿⣿⡇⢕⡜⢕⢕⢕⢕⢕⢕⢕⢕⢕⢕⢸⣿⣿⣿⡇⠑⢕⢱⣿⣿⣿⣿⣿⣿⣿⡇⢕⢕⢕⢸⡇⣸⣿⣧⣕⠕⢕⢕⢸⣿⣿⢕⣿⣿⣿⣿⣿⣿⣿⣿⣿⣿⣿⣿⣿⡇⢕⢕⢀⠑⠕⠕⢕⢕⢕⢕⢡⢘⣇⢿⣇⢕⢹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⣇⢅⢄⢻⢷⡕⢕⢕⢕⢕⢕⢕⣿⣿⡿⣿⡇⢕⢕⣼⣿⣿⣿⢿⣿⣿⣿⣇⣱⣿⡇⣾⢕⣿⣿⣿⣿⣿⣷⢕⢜⣿⡏⢕⣿⣿⣿⣿⣿⣿⣿⣿⣿⣿⣿⣿⣿⡇⢕⢕⢸⣷⣷⣮⡕⢕⢕⢱⣾⢕⡟⣸⣟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⣟⣟⣟⣟⣟⣟⢿⢿⣿⣿⣿⣿⡿⢿⣿⣿⣿⣿⣿⣿⣿⣿⣿⣿⣿⣿⣿⣿⣿⣿⣿⣿⣿⣿⣿⣿⣿⣿⣿⣿⣿⣿⣿⣿⡿⢿⣿⣿⠀</a:t>
            </a:r>
            <a:br/>
            <a:r>
              <a:t>⣿⣿⣿⡻⣿⣷⡕⢕⢕⢕⢕⣅⡕⢕⢕⢱⣿⣿⡇⣿⣇⢇⢕⣿⣿⣿⢇⣾⣿⣿⣿⣿⣿⣿⢕⡇⢸⣿⣿⣿⣿⣿⡇⢕⢕⣿⢕⢅⣿⣿⣿⣿⣿⣿⣿⣿⣿⣿⣿⣿⣿⡇⢕⢕⢸⣿⣿⣿⡇⢕⢕⢸⣿⡇⡇⣿⣷⢕⢜⢕⢎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⢽⢵⢗⢗⢟⢏⣝⣝⣱⣵⣵⣵⣷⣵⣕⣕⢝⢟⢿⣿⣿⣿⣿⣿⣿⣿⣿⣿⣿⣿⣿⣿⣿⣿⣿⣿⣿⣿⣿⣿⢿⢿⢿⢟⢟⣏⣹⣽⣽⣷⣾⣿⣿⣿⣿⠀</a:t>
            </a:r>
            <a:br/>
            <a:r>
              <a:t>⢟⢻⡝⢇⢜⢝⢷⢕⢑⣼⡿⢟⢕⢕⢕⢸⣿⣿⡇⣿⣿⡕⣸⣿⣿⡟⢱⣿⣿⣿⣿⣿⣿⡏⢕⡏⣼⣿⣿⣿⣿⣿⣿⢕⢱⡇⢕⢕⣿⣿⡿⢹⣿⣿⣿⣿⣿⣿⣿⣿⣿⢕⢕⢕⣿⣿⣿⣿⣿⢕⢕⢸⣿⡇⡇⣿⡟⡕⢕⢕⢇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⣿⢟⢏⢕⢕⢕⢕⢕⣱⣵⣗⣟⣿⣿⣿⡿⢿⠿⢿⣿⣿⣿⣿⣿⣧⣕⢜⢟⢿⣿⣿⣿⣿⣿⠿⡿⢿⢿⢟⢟⢟⢏⢝⢝⣕⣱⣵⣵⣷⣾⣿⣿⣿⣿⣿⣿⣿⣿⣿⣿⣿⣿⠀</a:t>
            </a:r>
            <a:br/>
            <a:r>
              <a:t>⢕⠔⢌⢱⢕⢕⢕⡕⢿⣿⢕⢕⢕⣱⣵⢸⣿⣿⡇⣿⣸⢇⣿⣿⡿⢕⣸⣿⣿⣿⣿⡏⣿⢇⢔⡇⣽⣵⣵⣵⣵⣵⡎⣕⡸⢕⢕⢕⣿⣿⡇⢌⣿⣿⣿⣿⣿⡟⢿⡇⡿⢕⢕⢕⣝⣝⣝⣝⡟⢕⢕⢸⣿⣿⢇⣿⡇⡇⢕⢔⢸⡕⠑⢕⢝⢻⣿⣿⣿⣿⣿⣿⣿⣿⣿⣿⣿⣿⣿⣿⣿⣿⣿⣿⣿⣿⣿⣿⣿⣿⣿⣿⣿⣿⣿⣿⣿⣿⣿⣿⣿⣿⣿⣿⣿⣿⣿⣿⣿⣿⣿⣿⣿⣿⣿⣽⣽⣿⣿⣿⣿⣟⣻⣿⣿⣿⢿⢿⠿⣿⣿⣿⣿⣿⣿⣿⣿⣿⣿⣿⣿⣿⣿⣿⣿⣿⣿⣿⣿⣿⣿⣿⣿⣿⣿⣿⡿⢏⢕⢕⢕⢕⣕⣵⣾⣿⣿⣿⣿⣿⣿⣿⣿⣿⣿⣿⣿⣿⣷⣷⣷⣷⣷⣵⣵⢕⢕⢕⢕⢕⢕⢕⢕⢕⢕⢕⢕⣱⣷⣾⣿⣿⣿⣿⣿⣿⣿⣿⣿⣿⣿⣿⣿⣿⣿⣿⣿⣿⣿⣿⠀</a:t>
            </a:r>
            <a:br/>
            <a:r>
              <a:t>⢧⢕⢕⢕⢕⢕⢕⢝⢷⣮⣵⣜⢟⢟⢝⢸⣿⣿⡇⣿⣯⢸⣿⡿⢕⢕⣿⣿⣿⣿⣿⢕⡏⡕⢸⢇⣿⣿⣿⣿⣿⣿⡇⣿⡕⣧⣧⡕⢻⣿⡇⢕⣿⣿⣿⣿⣿⡇⠜⢕⢇⢕⢕⣼⣿⣿⣿⣿⢇⢕⢕⣸⣿⣿⢱⣿⡇⢇⣕⢕⢜⡇⠑⢕⠑⢕⣼⣿⣿⣿⣿⣿⣿⣿⣿⣿⣿⣿⣿⣿⣿⣿⣿⣿⣿⣿⣿⣿⣿⣿⣿⣿⣿⣿⣿⣿⣿⣿⣿⣿⣿⣿⣿⣿⣿⣿⣿⣿⣿⣿⣿⣿⣿⣿⣿⣿⣿⣿⣿⣿⣿⣿⣿⣿⣿⣿⣿⣿⣿⣿⣿⣿⣷⣷⣷⣶⣷⣦⣽⣽⣽⣭⣽⣝⣟⣏⣝⣟⡟⢟⢟⢟⢕⢜⢿⢏⢕⢕⢕⢕⢱⢾⢿⢿⣿⢿⢿⢿⢿⢟⢟⢟⢟⢟⢟⠟⢟⢟⢻⢿⢿⣿⣿⣿⣿⣿⢕⢕⢥⢷⢕⢕⢕⢕⢕⣳⣿⣿⣿⣿⣿⣿⣿⣿⣿⣿⣿⣿⣿⣿⣿⣿⣿⣿⣿⣿⣿⣿⣿⣿⠀</a:t>
            </a:r>
            <a:br/>
            <a:r>
              <a:t>⣵⡕⢕⢕⢕⢕⢕⢸⣧⢜⢝⢟⢟⢳⢷⢸⣿⣿⡇⢸⡇⣾⡿⢕⢕⢕⣼⣿⣿⣿⡏⢕⢗⣗⡨⢜⣽⣽⣝⣟⣟⢻⠇⣿⢸⣿⣿⣷⡜⣿⡇⢱⣸⡟⣿⣿⣿⣇⢔⢕⢕⢕⢱⢿⢟⣟⡟⢣⢞⢕⢕⡟⣿⡝⠸⣿⢰⢱⣵⡷⢣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⢕⢕⢕⢕⢕⢕⢕⢕⢕⢕⢕⢕⢕⢕⢕⢕⢕⢕⢕⢕⢕⢕⢕⢕⢕⢕⢕⢕⢕⢕⢕⢕⢕⢕⢜⢕⢕⣕⣱⣾⣿⣿⣿⣿⣿⣿⣿⣿⣿⣿⣿⣿⣿⣿⣿⣿⣿⣿⣿⣿⣿⣿⣿⣿⣿⠀</a:t>
            </a:r>
            <a:br/>
            <a:r>
              <a:t>⣿⣿⣷⣵⡕⢜⢕⢕⢻⡇⢕⢕⢳⢕⢕⣾⣿⣿⡇⢸⢱⡿⢕⢕⢕⢕⢸⣿⣿⣿⢕⢕⠈⠁⠑⢕⠜⠍⠉⠙⠘⢝⢕⢋⡜⡻⣿⣿⣷⣎⢝⢕⢻⣧⢸⣿⣿⣿⢕⢕⢕⢑⠎⠛⢝⢝⠙⠙⢇⠱⢧⢇⢹⢕⢇⡟⣸⢜⢕⢕⢀⢕⡇⢄⣑⣱⣾⣿⣿⣿⣿⣿⣿⣿⣿⣿⣿⣿⣿⣿⣿⣿⣿⣿⣿⣿⣿⣿⣿⣿⣿⣿⣿⣿⣿⣿⣿⣿⣿⣿⣿⣿⣿⣿⣿⣿⣿⣿⣿⣿⣿⣿⣿⣿⣿⣿⣿⣿⣿⣿⣿⣿⣿⣿⣿⣿⣿⣿⣿⣿⣿⣿⣿⣿⣿⣿⣿⣿⣿⣿⣿⣿⣿⣿⣿⣿⣿⡇⣿⣿⣷⣷⣷⣕⢕⢕⢕⢕⢕⢕⢕⢕⢕⢕⢕⢕⢕⢕⢕⢕⢕⢕⢕⢕⢕⢕⢕⢕⢕⢕⢕⢕⢕⢕⢕⢕⢕⢕⢕⢕⢱⣳⣿⣿⣿⣿⣿⣿⣿⣿⣿⣿⣿⣿⣿⣿⣿⣿⣿⣿⣿⣿⣿⣿⣿⣿⣿⣿⣿⣿⠀</a:t>
            </a:r>
            <a:br/>
            <a:r>
              <a:t>⣿⣿⣿⣿⢟⣕⡕⠅⢔⣜⡇⢕⢇⢕⢕⣿⣿⣿⢕⠸⢸⢕⢕⢕⢕⢕⢸⡟⣿⡇⢕⢕⢔⢕⢕⠕⢐⠄⠁⠀⢀⢀⠁⢕⣿⣾⣿⣿⣿⣿⣵⣼⣿⣿⢱⡝⢿⣿⢕⢑⠁⠀⠐⠀⢀⠔⢔⢄⢀⠁⠱⢕⢕⢕⢕⢇⡇⢕⢑⢸⢇⢸⢵⢕⣻⣿⣿⣿⣿⣿⣿⣿⣿⣿⣿⣿⣿⣿⣿⣿⣿⣿⣿⣿⣿⣿⣿⣿⣿⣿⣿⣿⣿⣿⣿⣿⣿⣿⣿⣿⣿⣿⣿⣿⣿⣿⣿⣿⣿⣿⣿⣿⣿⣿⣿⣿⣿⣿⣿⣿⣿⣿⣿⣿⣿⣿⣿⣿⣿⣿⣿⣿⣿⣿⣿⣿⣿⣿⣿⣿⣿⣿⣿⣿⣿⣿⣿⡇⣿⣿⣿⡿⢟⢝⢕⢕⢕⢕⢕⢕⢕⢕⢕⢕⢕⢕⢕⢕⢕⢕⢕⢕⢕⢕⢕⢕⢕⢕⢕⢕⢕⢕⢕⢕⢕⢕⢕⢕⢕⢕⢕⢕⢍⢟⢟⢿⢿⢿⢿⢿⢿⣿⣿⢟⢻⢿⢿⢟⢏⢝⢕⢕⢕⢝⢝⢻⣿⣿⣿⣿⠀</a:t>
            </a:r>
            <a:br/>
            <a:r>
              <a:t>⣿⣿⡟⣱⣞⢍⠁⠀⢸⣿⣿⣧⢔⢔⢔⣿⣿⣿⢕⢕⡇⢕⢕⢕⢕⢕⢌⢇⢜⢕⢱⢱⣶⣿⢱⡴⠅⠀⠀⠀⠑⠁⠐⣅⢸⣿⣿⣿⣿⣿⣿⣿⣿⣿⣿⣿⣾⣿⢕⢔⣕⢑⠀⠀⠁⠀⢱⡕⢕⢔⢔⢕⢕⢕⢕⣼⡇⡇⢕⠺⠇⢜⢜⢱⢸⣿⣿⣿⣿⣿⣿⣿⣿⣿⣿⣿⣿⣿⣿⣿⣿⣿⣿⣿⣿⣿⣿⣿⣿⣿⣿⣿⣿⣿⣿⣿⣿⣿⣿⣿⣿⣿⣿⣿⣿⣿⣿⣿⣿⣿⣿⣿⣿⣿⣿⣿⣿⣿⣿⣿⣿⣿⣿⣿⣿⣿⣿⣿⣿⣿⣿⣿⣿⣿⣿⣿⣿⣿⣿⣿⣿⣿⣿⣿⣿⣿⣿⡇⢟⢏⢕⢕⢕⢕⢕⢕⢕⢕⢕⢕⢕⢕⢕⢕⢕⢕⢕⢕⢕⢕⢕⢕⢕⢕⢕⢕⢕⢕⢕⢕⢕⢕⢕⢕⢕⢕⢕⢕⢕⢕⢕⢕⢕⢕⢕⢜⢻⣿⣿⣷⣷⣷⣷⡕⢕⢕⢕⢕⢕⢕⢕⢕⢕⢕⢔⢕⢕⢝⢟⢿⠀</a:t>
            </a:r>
            <a:br/>
            <a:r>
              <a:t>⡿⣫⣾⡷⢕⠑⠀⠀⢕⣿⣿⡏⢕⢕⢕⣿⣿⡟⢕⡇⢕⢕⢕⢕⢕⢕⢕⢕⢕⢕⢁⢸⣿⣿⠀⢄⢄⠀⢀⢄⠀⢔⢕⣿⣾⣿⣿⣿⣿⣿⣿⣿⣿⣿⣿⣿⣿⣿⣾⠁⢁⠀⠀⢔⠀⢀⢸⣿⡗⣱⡇⢕⢕⡜⢱⣿⡇⣧⢐⢀⣔⢕⢱⣵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⢝⢿⣿⣿⣿⣧⢕⢕⢕⢕⢕⢕⢕⢕⢕⢕⢕⢕⢕⢕⢜⢿⠀</a:t>
            </a:r>
            <a:br/>
            <a:r>
              <a:t>⣾⡿⣡⢇⠕⠀⠀⠀⢕⣿⣿⢇⢕⢕⢕⣿⣿⡇⢱⣷⢕⢕⢕⢕⢕⢕⡕⢕⢳⣧⡕⢸⣿⣿⡔⢕⢕⢔⢕⢕⢕⢕⣼⣿⣿⣿⣿⣿⣿⣿⣿⣿⣿⣿⣿⣿⣿⣿⣿⢀⢕⢕⢄⢕⢕⣕⣾⣿⣿⣿⢇⢕⣼⢕⢕⣿⢕⣿⣕⣱⢇⢇⢕⢸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⢅⢝⢿⣿⡟⢕⢕⢕⢕⢕⢕⢕⢕⢕⢕⢕⢕⢕⢕⢕⡾⠀</a:t>
            </a:r>
            <a:br/>
            <a:r>
              <a:t>⠏⡱⢇⢕⠀⠀⠀⢔⢕⢹⣿⢕⢕⢕⢱⣿⣿⢕⣡⡯⢕⢕⡕⢕⢕⢕⢕⢕⢜⢿⣷⢾⣿⢿⢿⣧⡕⢕⢕⢕⣡⣷⣿⣿⣿⣿⣿⣿⣿⣿⣿⣿⣿⣿⣿⣿⣿⣿⣿⣧⡕⢕⣕⢕⣱⣿⣿⣿⣿⢇⢕⡼⢇⢕⢕⣿⢕⢻⣷⡕⢕⡕⢸⢱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⢅⠀⠑⠙⢇⢕⢕⢕⢕⢕⢕⢕⢕⢕⢕⡕⢕⢕⢕⠁⠀⠀</a:t>
            </a:r>
            <a:br/>
            <a:r>
              <a:t>⣸⢇⢕⠑⠀⠀⠁⠁⠑⢸⢇⢕⢕⢠⢸⣿⡿⢕⣻⣷⢕⢕⣇⢕⢕⢕⢕⢕⢕⣿⣿⡇⣿⣷⣵⣕⣹⣩⣽⣵⣿⣿⣿⣿⣿⣿⣿⣿⣿⣿⣿⣿⣿⣿⣿⣿⣿⣿⣿⣿⣿⣕⣕⣙⢝⢕⣿⣿⢏⢕⡜⢕⢱⢕⢕⣿⡕⠈⢏⢕⢱⢇⢕⢕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⢀⠀⠀⠀⠑⢕⢕⢕⢕⢕⢕⢕⢕⢕⢔⢕⢕⠑⠀⠀⠀</a:t>
            </a:r>
            <a:br/>
            <a:r>
              <a:t>⡗⢕⣱⢄⢄⢄⠀⠀⠀⠁⢕⢕⣱⡏⣸⣿⢇⢕⣿⣿⡕⢸⣿⢕⢕⢕⢕⢕⢕⢹⣿⣷⣸⣟⠻⣟⣿⣿⢿⣻⣿⣿⣿⣿⣿⣿⣿⣿⣿⣿⣿⣿⣿⣿⣿⣿⣿⣿⣿⣿⣿⣿⢿⢟⣞⡮⣻⢏⢕⢜⢕⢕⡇⢕⢕⢹⡇⠀⠕⢕⢕⣼⢕⢕⢸⣿⣿⣿⣿⣿⣿⣿⣿⣿⣿⣿⣿⣿⣿⣿⣿⣿⣿⣿⣿⣿⣿⣿⣿⣿⣿⣿⣿⣿⣿⣿⣿⣿⣿⣿⣿⣿⣿⣿⣿⣿⣿⣿⢝⢝⢝⢟⢟⣿⣿⣿⣿⣿⣿⣿⣿⣿⣿⣿⣿⣿⣿⣿⣿⣿⣿⣿⣿⣿⣿⣿⣿⣿⣿⣿⠏⢕⢕⢕⢕⢕⢕⢕⢕⢕⢕⢕⢕⢕⢕⢕⢕⢕⢕⢕⢕⢕⢕⢕⢕⢕⢕⢕⢕⢕⢕⢕⢕⢕⢕⢕⢕⢕⢕⢕⢕⢕⢕⢕⢕⢕⢕⢕⢕⢕⢕⢕⢕⢕⢕⢕⢕⢕⢕⢕⢕⢔⢄⢀⠀⠁⠕⢕⢕⢕⢕⢕⢕⢅⢕⢕⠐⠀⢐⢐⠀</a:t>
            </a:r>
            <a:br/>
            <a:r>
              <a:t>⢕⢱⣿⣧⣕⣕⡕⢔⢄⢀⢕⣸⣿⢇⣿⡿⢕⢕⢻⣿⡇⢕⢻⡇⢕⢕⢕⢕⢕⠸⣿⣿⣿⣿⣿⣿⣿⣿⣿⣿⣿⣿⣿⣿⣿⣿⣿⣿⣿⣿⣿⣿⣿⣼⣿⣿⣿⣿⣿⣿⣿⣿⣛⡯⢞⡱⢕⣱⢕⢕⢕⢰⢕⢑⢕⢸⡇⠀⢀⢕⢕⠕⠕⢕⣸⣿⣿⣿⣿⣿⣿⣿⣿⣿⣿⣿⣿⣿⣿⣿⣿⣿⣿⣿⣿⣿⣿⣿⣿⣿⣿⣿⣿⣿⣿⣿⣿⣿⣿⣿⢿⢿⢟⢟⢝⢝⢕⢕⢕⢕⢕⢕⢕⢕⢕⢕⢕⢕⢕⢜⢝⢝⢝⢝⢝⢝⢝⢝⢟⢟⢟⢟⢟⢟⢟⢟⢟⢿⢿⢇⢺⢧⢕⣕⢕⢕⢕⢕⢕⠕⢕⢕⢕⢕⢕⢕⢕⢕⢕⢕⢕⢕⢕⢕⢕⢕⢕⢕⢕⢕⢕⢕⢕⢕⢕⢕⢕⢕⢕⢕⢕⢕⢕⢕⢕⢕⢕⢕⢕⢕⢕⢕⢕⢕⢕⢕⣕⣕⣕⣵⡕⢕⢕⢕⢕⠑⠀⠀⠁⠑⠑⢑⢕⡕⡕⢕⠕⢜⢝⢕⠀</a:t>
            </a:r>
            <a:br/>
            <a:r>
              <a:t>⢵⣿⣿⣿⣿⣿⣿⣿⣿⢜⢱⣿⣿⢕⣿⢇⢕⢕⢸⣿⣇⢕⢜⣷⢕⢕⢕⢕⢕⢕⢻⣿⣿⣿⣿⣿⣿⣿⣿⣿⣿⣿⣿⣿⣿⣿⣿⣿⣿⣿⣿⣿⣿⣿⣿⣿⣿⣿⣿⣿⣿⣿⣿⣟⣸⣵⣾⢏⢕⢕⢕⡼⢕⢸⢕⢔⢕⢕⢕⢕⠁⢀⠀⢜⣿⡇⣿⣿⣿⣿⣿⣿⣿⣿⣿⣿⣿⣿⣿⣿⣿⣿⣿⣿⣿⣿⣿⣿⣿⣿⣿⣿⢿⢿⢟⢟⢝⢝⢕⢕⢕⢕⢕⢕⢕⢕⢕⢕⢕⢕⢕⢕⢕⢕⢕⢕⢕⢕⢕⢕⢕⢕⢕⢕⢕⢕⢕⢕⢕⢕⢕⢕⢕⢕⢕⢕⢕⢕⢕⢕⢕⢕⢕⢕⢕⢕⢕⢕⠕⢕⢕⢕⢕⢕⢕⢕⢕⢕⢕⢕⢕⢕⢕⢕⢕⢕⢕⢕⢕⢕⢕⢕⢕⢕⢕⢕⢕⢕⢕⣕⣕⣕⣵⣵⣵⣵⣵⣣⢕⢕⢞⢟⢟⢟⢟⢟⢟⢏⢝⢝⢕⢕⢕⢕⢕⠀⠀⠀⠀⠀⠀⠁⠕⢕⢕⢕⢔⠀⢕⢕⠀</a:t>
            </a:r>
            <a:br/>
            <a:r>
              <a:t>⣾⣿⣿⣿⣿⣿⣿⣿⢇⢕⣿⣿⡏⢕⢸⢕⢕⢕⠸⣿⣿⢕⢕⢸⣇⢕⢕⢕⢕⢕⢜⢿⣿⣿⣿⣿⣿⣿⣿⣿⣿⣿⣿⣿⣿⣿⣿⣿⣿⣿⣿⣿⣿⣿⣿⣿⣿⣿⣿⣿⣿⣿⣿⣿⣿⢟⢕⢕⢕⢕⢕⣷⢕⢜⡕⢕⢕⢕⢕⠕⢇⢔⢔⢕⢜⡇⣿⣿⣿⣿⣿⣿⣿⣿⣿⣿⣿⣿⣿⣿⣿⣿⣿⡿⢿⢟⢇⢕⢕⢕⢕⢕⢕⢕⢕⢕⢕⢕⢕⢕⢕⢕⢕⢕⢕⢕⢕⢕⢕⢕⢕⢕⢕⢕⢕⢕⢕⢕⢕⢕⢕⢕⢕⢕⢕⢕⢕⢕⢕⢕⢕⢕⢕⢕⢕⢕⢕⢕⢕⢕⢕⢕⢕⢕⢕⢕⢕⢕⠀⢕⢕⢕⢕⢕⢕⢕⢕⠕⢕⢕⢕⢕⢕⢕⢕⢕⢔⢝⢝⢝⢝⢝⢝⢝⢝⢝⢝⢝⢝⢕⢕⢕⢕⢕⢕⢕⢕⢕⢕⢕⢕⢕⢕⢕⢕⢕⢕⢕⢕⢕⢕⢕⢕⢕⠑⠀⠀⠀⠀⠀⠀⠀⠀⠁⠕⢕⢕⢄⠀⢕⠀</a:t>
            </a:r>
            <a:br/>
            <a:r>
              <a:t>⣿⣿⣿⣿⣿⣿⣿⡿⢕⣼⣿⣿⡇⢕⢕⢕⢕⢕⢕⣿⣿⡕⢕⢕⠹⣇⢕⢕⢕⢕⢕⢜⢹⣿⣿⣿⣿⣿⣿⣿⣿⣿⣿⣿⣿⣿⣿⣿⣿⣿⡿⢿⣿⡿⣿⣿⣿⣿⣿⣿⣿⣿⣿⣿⡷⢎⢕⢕⢕⢕⢸⢿⢕⢕⢕⢕⢕⢕⢕⢵⣾⡇⠇⠑⠑⠁⠁⢜⣿⣿⣿⣿⣿⣿⣿⡿⢿⢟⢟⢏⢝⢕⢕⢕⢕⢕⢕⢕⢕⢕⢕⢕⢕⢕⢕⢕⢕⢕⢕⢕⢕⢕⢕⢕⢕⢕⢕⢕⢕⢕⢕⢕⢕⢕⢕⢕⢕⢕⢕⢕⢕⢕⢕⢕⢕⢕⢕⢕⢕⢕⢕⢕⢕⢕⢕⢕⢕⢕⢕⢕⢕⢕⢕⢕⢕⢕⢕⠁⢀⢕⢕⢕⢕⢕⢕⢕⠀⠀⢕⢕⢕⢕⢕⢕⢕⢕⢕⢕⢕⢕⢕⢕⢕⢕⢕⢕⢕⢕⢕⢕⢕⢕⢕⢕⢕⢕⢕⢕⢕⢕⢕⢕⢕⢕⢕⢕⢕⢕⢕⢕⢕⢕⢕⢕⠀⠀⠀⠀⠀⠀⠀⠀⠀⠀⠀⠁⠕⢕⠀⠁⠀</a:t>
            </a:r>
            <a:br/>
            <a:r>
              <a:t>⣿⣿⣿⣿⣿⣿⣿⢇⢱⣿⣿⣿⢇⢕⢕⢕⢕⢕⢕⢺⣿⡇⢕⢕⢜⢻⣇⢕⢕⢕⢕⢕⢕⢝⢿⣿⣿⣿⣿⣿⣿⣿⣿⣿⣿⣿⣿⣿⣇⡕⢕⢕⢱⣷⣿⣿⣿⣿⣿⣿⣿⣿⡿⢟⢕⢕⢕⢕⢕⢕⢕⢕⢕⢕⢕⢕⢕⠕⢕⠸⠙⠁⠀⠀⠀⠀⠀⢀⢝⢝⢕⢕⢜⢕⢕⢕⢕⢕⢕⢕⢕⢕⢕⢕⢕⢕⢕⢕⢕⢕⢕⢕⢕⢕⢕⢕⢕⢕⢕⢕⢕⢕⢕⢕⢕⢕⢕⢕⢕⢕⢕⢕⢕⢕⢕⢕⢕⢕⢕⢕⢕⢕⢕⢕⢕⢕⢕⢕⢕⢕⢕⢕⢕⢕⢕⢕⢕⢕⢕⢕⢕⢕⢕⢕⢕⢕⢕⠀⢕⢕⢕⢕⢕⢕⢕⢕⠀⠀⢕⢕⢕⠁⢕⢕⢕⢕⢕⢕⢕⢕⢕⢕⢕⢕⢕⢕⢕⢕⢕⢕⢕⢕⢕⢕⢕⢕⢕⢕⢕⢕⢕⢕⢕⢕⢕⢕⢕⢕⢕⢕⢕⢕⢕⢕⠀⢀⢀⢄⠀⠀⠀⠀⢀⠀⠀⠀⠀⠁⠀⠀⠀</a:t>
            </a:r>
            <a:br/>
            <a:r>
              <a:t>⣿⣿⣿⣿⣿⣿⡟⢵⣿⣿⣿⡟⢕⢕⢕⢕⢕⢕⢕⢕⠻⣿⡕⢕⢕⢕⢻⣧⢕⢕⢕⢕⢕⢕⢕⢜⢟⢿⣿⣿⣿⣿⣿⣿⣿⣿⣿⣿⣿⣿⣿⣿⣿⣿⣿⣿⣿⣿⣿⡿⢟⢏⢕⢕⢕⢕⢕⢕⢕⢕⢕⢕⢕⠅⢕⢕⢕⠀⢕⠀⠀⠀⠀⠀⠀⠀⠀⠀⢱⣅⠀⠕⠑⢔⢕⢕⢕⢕⢕⢕⢕⢕⢕⢕⢕⢕⢕⢕⢕⢕⢕⢕⢕⢕⢕⢕⢕⢕⢕⢕⢕⢕⢕⢕⢕⢕⢕⢕⢕⢕⢕⢕⢕⢕⢕⢕⢕⢕⢕⢕⢕⢕⢕⢕⢕⢕⢕⢕⢕⢕⢕⢕⢕⢕⢕⢕⢕⢕⢕⢕⢅⢕⢕⢕⢕⢕⢕⠀⢕⢕⢕⢕⢕⢕⢕⢕⠀⠀⢕⢕⠕⠀⢕⢕⢁⢕⢕⢕⢕⢕⢕⢕⢕⢕⢕⢕⢕⢕⢕⢕⢕⢕⢕⢕⢕⢕⢕⢕⢕⢕⢕⢕⢕⢕⢕⢕⢕⢕⢕⢕⢕⢕⢕⠁⠀⠁⢕⢕⢕⠐⠀⠀⢕⢀⠀⠕⢕⢕⢔⠀⠀</a:t>
            </a:r>
            <a:br/>
            <a:r>
              <a:t>⣿⣿⣿⣿⣿⣿⢱⣿⣿⣿⡟⢕⢕⢕⢕⢕⢕⢕⢕⢕⢕⢻⣷⡕⢕⢕⢕⠜⢳⣕⢕⢕⢕⢕⢕⢕⢕⢕⢜⢝⢻⢿⣿⣿⣿⣿⣿⣿⣿⣿⣿⣿⣿⣿⣿⣿⢿⢟⢝⢕⢕⢕⢕⢅⢕⢕⢕⢕⢕⢕⢕⢕⢕⢄⢕⢕⢕⠀⠁⢕⠀⠀⠀⠀⠀⠀⠀⠀⢅⠈⠁⠀⢕⢕⢕⢕⢕⢕⢕⢕⢕⢕⢕⢕⢕⢕⢕⢕⢕⢕⢕⢕⢕⢕⢕⢕⢕⢕⢕⢕⢕⢕⢕⢕⢕⢕⢕⢕⢕⢕⢕⢕⢕⢕⢕⢕⢕⢕⢕⢕⢕⢕⢕⢕⢕⢕⢕⢕⢕⢕⢕⢕⢕⢕⢕⢕⢕⢕⢕⢕⢕⢕⠀⢕⢕⢕⢕⢄⢕⢕⢕⢕⢕⢕⢕⢕⠀⠀⢕⢕⠀⠀⢔⢕⢕⠕⢕⢕⢕⢕⢕⠑⢕⢕⢕⢕⢕⢕⢕⢕⢕⢕⢕⢕⢕⢕⢕⢕⢕⢕⢕⠑⢕⢕⢕⢕⢕⢕⢕⢕⢕⢕⢕⢀⢀⠀⠀⠀⠁⠀⠀⠀⠀⢕⢄⠀⠁⠁⠁⠀⠀</a:t>
            </a:r>
            <a:br/>
            <a:r>
              <a:t>⣿⣿⣿⣿⣿⢇⣿⣿⣿⢏⢕⢕⢕⢕⢕⢕⢕⢕⢕⢕⢕⢕⢹⣷⡕⢕⢕⢕⢕⢜⢕⢕⢕⢕⢕⢕⢕⢕⢕⢕⢕⢕⢜⢝⢻⢿⣿⣿⣿⣿⣿⡿⢟⢟⢝⢕⢕⢕⢕⢕⢕⢕⢕⢕⢕⢕⢕⢕⢕⢕⢕⢕⢕⢕⠁⢕⢕⢄⢄⢕⠀⢀⢀⠀⠀⠀⠀⠀⠀⢕⠀⢕⢕⢕⢕⢕⢕⢕⢕⢕⢕⢕⢕⢕⢕⢕⢕⢕⢕⢕⢕⢕⢕⢕⢕⢕⢕⢕⢕⢕⢕⢕⢕⢕⢕⢕⢕⢕⢕⢕⢕⢕⢕⢕⢕⢕⢕⢕⢕⢕⢕⢕⢕⢕⢕⢕⢕⢕⢕⢕⢕⢕⢕⢕⢕⢕⠕⢕⢕⢕⢕⢕⠀⢕⢕⢕⠁⢕⢕⢕⢕⠕⢕⢕⢕⢕⠀⠀⠀⢕⠀⢀⢕⢕⢕⢑⠕⢕⢕⢕⠀⢔⢕⢕⢕⢕⢕⢕⢕⢕⢕⢕⢕⢕⢕⢕⢕⢕⢕⢕⢕⢕⠕⢕⢑⢕⢕⢕⢕⢕⢕⢕⢕⢕⢕⢕⢕⢕⢔⢐⢔⠀⠀⢑⢕⢄⢄⢄⢔⢔⠀</a:t>
            </a:r>
            <a:br/>
            <a:r>
              <a:t>⣿⣿⣿⣿⢏⣾⣿⡿⢇⢕⢕⢕⢕⢕⢕⢕⢕⢕⢕⢕⢕⢕⢕⢌⢳⡕⢕⢕⢕⢕⢕⢕⢕⢕⢕⢕⢕⢕⢕⢕⢕⢕⢕⢕⢕⢕⢕⢜⢝⢝⢕⢕⢕⢕⢕⢕⢕⢕⢕⢕⢕⢕⠕⢕⢕⢕⢕⢕⢕⢕⢕⢕⢕⢕⢕⢑⢕⢕⢕⢕⢕⢕⢔⢔⢄⢀⠀⠀⠀⠀⢕⢕⢕⢕⢕⢕⢕⢕⢕⢕⢕⢕⢕⢕⢕⢕⢕⢕⢔⢕⢕⢕⢕⢕⢕⢕⢕⢕⢕⢕⢕⢕⢕⢕⢕⢕⢕⢕⢕⢕⢕⢕⢕⢕⢕⢕⢕⢕⢕⢕⢕⢕⢕⢕⢕⢕⢕⢕⢕⢕⢕⢕⢕⢕⢕⢕⠀⠕⢕⢕⠑⢕⠀⢕⢕⢕⢕⢕⢕⢕⢕⢔⠕⢕⢕⢕⠀⠀⠀⢕⠀⢕⢕⢕⢕⠕⠀⠑⠑⠀⢀⢁⢁⢄⢕⢕⢕⢕⢕⢕⢕⠕⢕⢕⢕⢕⢕⢕⢕⢕⢕⢕⠄⠕⢕⠁⢕⢕⢕⢕⢕⢕⢕⢕⢕⢕⢕⢕⢕⢕⢕⢔⠀⠁⢕⢕⢕⢕⢕⢕⠀</a:t>
            </a:r>
            <a:br/>
            <a:r>
              <a:t>⣿⣿⣿⢏⣾⣿⡿⢕⢕⢕⢕⢕⢕⢕⢕⢕⢕⢕⢕⢕⢕⢕⢕⢵⡕⢝⣕⢕⢕⢕⢕⠕⠑⢁⢕⢕⢕⢕⢕⢕⢕⢕⢕⢕⢕⢕⣕⣱⡕⢕⢕⢕⢕⢕⢕⢕⢕⢕⢕⢕⢕⢕⢔⢕⢕⢕⢕⢕⢕⢕⢡⢕⢕⢕⢕⢕⢕⢕⢕⢕⢕⢕⢕⢕⢕⢕⢕⢄⠀⠀⠑⠕⠁⠁⠕⢕⢕⢕⢕⢕⢕⢕⢕⢕⢕⢕⢕⢕⢕⢕⢕⢕⢕⢕⢕⢕⢕⢕⢕⢕⢕⢕⢕⢕⢕⢕⢕⢕⢕⢕⢕⢕⢕⢕⢕⢕⢕⢕⢕⢕⢕⢕⢕⢕⢕⢕⢕⢕⢕⢕⢕⢕⢕⢕⢕⢕⠀⠑⢕⠀⠀⢕⠀⢕⢕⠑⣴⣧⣵⡕⢕⢕⢀⠕⢕⢕⠀⠀⠀⠁⠀⢕⢕⢕⢕⢔⢔⠀⠀⢔⢕⢕⢕⢕⢕⢕⢕⢕⢕⢕⢕⢕⢁⠕⢕⢕⢕⢕⢕⢕⢕⢕⢔⠀⠕⠀⢕⢕⢕⢕⢕⢕⢕⢕⢕⢕⢕⢕⢕⢕⢕⢕⢔⠀⢕⢕⢕⢕⢕⢕⠀</a:t>
            </a:r>
            <a:br/>
            <a:r>
              <a:t>⣿⣿⢏⣾⣿⡟⢕⢕⢕⢕⢕⢕⢕⢕⢕⢕⢕⢕⢕⢕⢕⠔⣾⡇⣿⣧⡜⢣⡕⠑⠁⠀⢀⢕⢕⢕⢕⢕⢕⣕⣵⣵⣷⣷⣾⣾⣿⣿⢕⢕⢕⢕⢕⢕⢕⢕⢕⢕⢕⢕⢕⢕⢕⢕⢕⢕⢕⢕⢕⢡⡇⢕⢕⢕⢕⢕⢕⢕⢕⢕⢕⢕⢕⢕⢕⢕⢕⢕⠀⠀⠀⠀⠀⠀⠀⢕⢕⢕⢕⢕⢕⢕⢕⢕⢕⢕⢕⢕⢕⢕⢕⢕⢕⢕⢕⢕⢕⢕⢕⢕⢕⢕⢕⢕⢕⢕⢕⢕⢕⢕⢕⢕⢕⢕⢕⢕⢕⢕⢕⢕⢕⢕⢕⢕⢕⢕⢕⢕⢕⢕⢕⢕⢕⢕⢕⠕⠀⠀⢕⠀⠀⢕⠀⠁⠑⢀⡈⢙⠙⠙⠑⠔⠑⢀⠕⢕⢄⠀⠀⠀⠀⢕⢕⠑⡕⡵⢕⢀⠀⢕⢕⢕⢕⢕⢕⢕⢕⢕⢕⢕⢕⢕⢕⢄⢀⠑⠕⢕⢕⢕⢕⢕⢕⢔⢀⠀⢕⢕⢕⢕⢕⢕⢕⠑⢕⢕⢕⢕⢕⢕⢕⢕⢕⢀⠀⢕⢕⢕⢕⢕⠀</a:t>
            </a:r>
            <a:br/>
            <a:r>
              <a:t>⣿⢯⣾⣿⡟⢕⢕⢕⢕⢕⢕⢕⢕⢕⢕⢕⢕⢕⢕⢕⢕⢐⣷⡇⢹⣿⣿⡕⢜⠕⢄⠀⠕⢕⢕⢕⢕⢕⢱⣿⣿⣿⣿⣿⣿⣿⣿⡏⠀⠁⠑⠕⢕⢕⢕⢕⢕⢕⢕⢕⢕⢕⢄⢕⢕⢕⢕⢕⢐⣼⡇⢕⢕⢕⢕⠀⢕⢑⠕⠕⢕⢕⢕⢕⠕⠕⠑⠁⠀⠀⠀⠀⠀⠀⠀⠕⢕⢕⢕⢕⢕⢕⢕⢕⢕⢕⢕⢕⢕⢕⢕⢕⢕⢕⢕⢕⢕⢕⢕⢕⢕⢕⢕⢕⢕⢕⢕⢕⢕⢕⢕⢕⢕⢕⢕⢕⢕⢕⢕⢕⢕⢕⢕⢕⢕⢕⢕⢕⢕⢕⢕⢕⢕⢕⢕⢄⠀⠀⢕⠀⠀⠀⠀⢀⢀⠁⣿⡿⢿⠷⢷⢧⡄⠁⠀⠕⢕⠀⠀⠀⠀⢱⢥⣕⣅⡁⢁⢁⢀⠕⢕⢕⢕⢕⢕⢕⢕⠕⢕⢕⢕⢕⢕⢕⢕⢄⠀⠁⠑⢕⢕⢕⢕⢕⢕⢄⠕⢕⢕⢕⢕⢕⠁⢕⢕⢕⢕⢕⢕⢕⢕⢕⢕⢕⠀⢕⢕⢕⢕⢕⠀</a:t>
            </a:r>
            <a:br/>
            <a:r>
              <a:t>⢣⣿⣿⢟⢕⢕⢕⢕⢕⢕⢕⢕⢕⢕⢕⢕⢕⢕⢕⢕⢕⢕⣿⣻⢜⣿⣿⣧⢕⠀⠁⠑⠄⢕⢕⢕⢕⢱⣿⣿⣿⣿⣿⣿⣿⣿⣿⣇⢀⠀⠀⠀⠁⠕⢕⢕⢕⢕⢕⢕⢕⢕⠁⠑⢕⢕⢕⢕⢕⠻⡗⢕⢕⢕⢀⢄⢕⠑⠀⠀⠀⠀⠀⠀⠀⠀⠀⣠⠔⠀⠀⠀⠀⠀⠀⠀⠀⢕⢕⢕⢕⢕⢕⢕⢕⢕⢕⢕⢕⢕⢕⢕⢕⢕⢕⢕⢕⢕⢕⢕⢕⢕⢕⢕⢕⢕⢕⢕⢕⢕⢕⢕⢕⢕⢕⢕⢕⢕⢕⢕⢕⢕⢕⢕⢕⢕⢕⢕⢕⢕⢕⢕⢕⢕⢕⢄⠀⠀⢕⠀⠀⠀⠀⢸⡕⠀⠌⠙⠟⠟⠷⢷⣼⣃⢄⠀⠑⢀⠀⠀⠀⣼⣿⣿⢯⢟⢟⢟⢟⢇⠑⢕⠑⢕⢕⢕⢁⠕⢄⠑⢕⢕⢕⢕⢕⢕⢕⢄⠀⠀⠁⠑⢕⢕⢕⢕⢕⢁⠁⠑⠕⠀⠐⢑⢕⢕⢕⢕⢕⢕⢕⢕⢕⢕⢕⠀⢕⢕⢕⢕⠀</a:t>
            </a:r>
            <a:br/>
            <a:r>
              <a:t>⣿⢟⢕⢕⢕⢕⢕⢕⢕⢕⢕⢕⢕⢕⢕⢕⢕⢕⢕⢕⢕⢕⢿⠿⢕⢹⣿⡿⡇⢔⠀⠀⠀⠀⢕⢕⢑⣾⣿⣿⣿⣿⣿⣿⣿⣿⣿⣿⡇⢔⢀⠀⠀⠀⠀⠑⢕⢕⢕⢕⢕⢕⢀⠑⠁⢕⢕⢕⢕⠏⠑⠕⠁⠑⠕⠕⠁⠀⠀⠀⠀⠀⠀⠀⠀⢀⢔⡱⠔⠀⠀⠀⠀⠀⠀⠀⢄⢕⢕⢕⢕⢕⢕⢕⢕⢕⢕⢕⢕⢕⢕⢕⢕⢕⢕⢕⢕⢕⢕⢕⢕⢕⢕⢕⢕⢕⢕⢕⢕⢕⢕⢕⢕⢕⢕⢕⢕⢕⢕⢕⢕⢕⢕⢕⢕⢕⢕⢕⢕⢕⢕⢕⢕⢕⠔⠕⠀⠀⢕⠀⠀⠀⢔⡕⠀⠀⢄⠔⠐⢀⠀⠀⠘⢻⣷⢄⠀⠑⠀⠀⠀⣿⣿⣷⣞⣿⡿⠟⠟⠟⠇⠑⢕⠀⠑⢕⢕⢔⢁⠐⢀⠑⢕⢕⢕⢕⢕⢕⢕⢀⠀⠀⠀⠁⠁⠑⠑⠀⠀⠀⠀⢀⢔⢕⢕⢕⢕⢕⢕⢕⢕⢕⢕⢕⢕⢔⢕⢕⢕⢕⠀</a:t>
            </a:r>
            <a:br/>
            <a:r>
              <a:t>⢕⢕⢕⢕⢕⢕⢕⢕⢕⢜⢕⢕⢕⢕⢕⢕⢕⢕⢕⢕⢕⢕⢔⢕⢕⢕⢻⢕⢔⢕⢀⠀⠀⠀⠁⢄⣿⣿⣿⣿⣿⣿⣿⣿⣿⣿⣿⣿⣇⢕⢕⠀⠀⠀⠀⠀⠀⠑⢑⢕⢕⢕⢕⢀⢐⢑⠑⠑⠁⠀⢕⢕⠑⠀⠔⠀⢕⠀⠀⠀⠀⠀⠀⢀⣁⣜⡝⠃⠀⠀⠀⠀⠀⠀⠀⠀⠀⢕⢕⢕⢕⢕⢕⢕⢕⢕⢕⢕⢕⢕⢕⢕⢕⢕⢕⢕⢕⢕⢕⢕⢕⢕⢕⢕⢕⢕⢕⢕⢕⢕⢕⢕⢕⢕⢕⢕⢕⢕⢕⢕⢕⢕⢕⢕⢕⢕⢕⢕⢕⢕⢕⢕⢕⢑⢅⢔⠀⠀⠁⠀⠀⠀⠀⠀⠀⢔⢰⣵⠕⠀⠀⠀⠀⢅⢻⣷⢀⠀⠑⠀⠀⣿⣿⣿⡯⠅⠀⢀⠀⠀⢀⢀⠁⢕⠀⠁⠕⢕⢕⢔⢀⠐⠄⠁⠑⠅⢑⠕⢕⢕⢔⢀⠀⠀⠀⠄⢄⠀⠀⠀⢀⢕⢕⢕⢕⢕⢕⢕⢕⢕⢕⢕⢕⢕⢕⢕⢄⢕⢕⢕⠀</a:t>
            </a:r>
            <a:br/>
            <a:r>
              <a:t>⢕⢕⢕⢕⢕⢕⢕⢕⢕⢕⢕⢕⢕⢕⢕⢕⢕⢕⢕⢕⢕⢕⢕⢕⢕⢕⢕⢕⢕⢕⢕⠀⠀⠀⠀⠁⢞⣟⣿⣿⣿⣿⣿⣿⣿⣿⣿⣿⣿⣷⢇⢔⠀⠀⠀⠀⠀⠀⠁⢕⢕⢕⢕⢕⢕⠁⠀⢔⢔⠀⠀⠀⠕⠕⠐⠀⢕⢄⠀⠀⠀⠀⠀⠔⠕⠑⠀⠀⠀⠀⠀⠀⠀⠀⠀⢔⢕⢕⢕⢕⢕⢕⢕⢕⢕⢕⢕⢕⢕⢕⢕⢕⢕⢕⢕⢕⢕⢕⢕⢕⢕⢕⢕⢕⢕⢕⢕⢕⢕⢕⢕⢕⢕⢕⢕⢕⢕⢕⢕⢕⢕⢕⢕⢕⢕⢕⢕⢕⢕⢕⢕⢕⢕⢕⢕⠑⠀⠀⠀⠀⠀⠀⢱⡄⠀⢕⡔⠁⢀⠀⢄⠀⢄⣿⣾⣿⡇⠀⠀⢀⠀⢸⣿⣿⣣⣴⣵⢷⣷⠕⠀⠀⠐⠀⠑⢄⢀⠁⠑⢕⢕⢔⢄⠀⠐⠄⢄⢀⢀⢀⢀⢅⢅⢄⠀⠑⢀⠀⠀⠀⢕⢕⢕⢕⢕⢕⢕⢕⢕⢕⢕⢕⢕⢕⢕⢕⢕⢕⢕⢕⠀</a:t>
            </a:r>
            <a:br/>
            <a:r>
              <a:t>⣧⡕⣱⣾⣿⣿⣿⣿⣿⣿⣿⣿⣿⣿⣿⣿⣧⣵⣵⣕⠕⢕⢕⢿⣿⣧⢱⡜⣿⣽⣵⣕⢀⢀⠀⠀⠀⢝⣟⣟⣿⢿⣿⣿⣿⣿⣿⣿⣿⣿⣿⣕⠀⠀⠀⠀⠀⠀⠀⠁⢕⢕⢕⢕⢕⠀⠀⠕⠑⠀⠀⠀⠀⠀⠀⠀⠀⠁⢄⠀⠀⠀⠀⠀⠀⠀⠀⠀⠀⠀⠀⠀⠀⢀⢄⢕⢕⢕⢕⢕⢕⢕⢕⢕⢕⢕⢕⢕⢕⢕⢕⢕⢕⢕⢕⢕⢕⢕⢕⢕⢕⢕⢕⢕⢕⢕⢕⢕⢕⢕⢕⢕⢕⢕⢕⢕⢕⢕⢕⢕⢕⢕⢕⢕⢕⢕⢕⢕⢕⢕⢕⢕⢕⢕⢕⠀⠀⠀⠀⠀⠀⠀⢸⣿⣴⣸⣷⡄⢜⢝⢜⢀⣾⣿⣿⣿⣿⠀⢕⡕⠀⣾⣿⣿⣿⣿⣿⠀⢔⡀⢀⢀⢄⠀⢀⣕⡕⢔⠀⠀⠁⠕⢕⢕⠄⢀⠀⠁⠑⠅⠁⠑⠁⠁⠀⠀⠀⠁⠐⠕⢕⢕⢕⢕⢕⢕⢕⢕⢕⢕⢕⢕⢕⢕⢕⢕⢕⢕⢕⢕⠀</a:t>
            </a:r>
            <a:br/>
            <a:r>
              <a:t>⣿⣿⣿⣿⣿⣿⣿⣿⣿⣿⣿⣿⣿⣿⣿⣿⣿⣿⣿⣿⣇⡥⢕⢸⣿⣿⣯⢿⣮⢿⣿⣿⣇⢕⢕⢕⢕⢕⢜⣿⣿⣿⣿⣿⣿⣿⣿⣿⣿⣿⣿⣿⢀⠀⠀⠀⢀⠀⠀⠀⠁⢕⢕⢕⢕⢕⢄⢀⠀⠀⠀⠀⠔⠀⠀⠀⠀⠀⠀⠀⠀⠀⠀⠀⠀⠀⢠⢀⠀⢀⢀⢕⢕⢕⢕⢕⢕⢕⢕⢕⢕⢕⢕⢕⢕⢕⢕⢕⢕⢕⢕⢕⢕⢕⢕⢕⢕⢕⢕⢕⢕⢕⢕⢕⢕⢕⢕⢕⢕⢕⢕⢕⢕⢕⢕⢕⢕⢕⢕⢕⢕⢕⢕⢕⢕⢕⢕⢕⢕⢕⢕⢕⢕⠕⠀⠀⠀⠀⠀⠀⠀⠀⠑⣕⠿⢟⢻⣿⣷⣵⣷⣿⣿⣿⣿⣿⠇⢀⣼⣇⣵⣿⣿⣿⣿⣿⣿⣧⡕⢜⢿⢕⠑⢄⣼⣿⣿⠇⢀⣴⣄⢀⠀⠁⠁⠀⠀⠀⠀⠀⠀⠀⠀⠀⠀⠀⠀⠀⠀⠀⠀⠁⠁⢁⢅⢕⠕⢕⢕⢕⢕⢕⢕⢕⢕⢕⢕⢕⢕⢕⠀</a:t>
            </a:r>
            <a:br/>
            <a:r>
              <a:t>⣿⣿⣿⣿⣿⣿⣿⣿⣿⣿⣿⣿⣿⣿⣿⣿⣿⣿⣿⣿⣿⣿⣼⣧⡹⣿⣿⡝⣿⣿⣿⡿⣿⣧⢕⢕⢕⢕⢕⢜⣿⣿⣿⣿⣿⣿⣿⣿⣿⣿⣿⡇⢕⠄⢀⢔⠁⠀⠀⠀⠀⠑⢕⢕⠁⠑⠕⠀⢀⢅⢀⠀⠀⢀⠀⠀⠀⠀⠀⠐⠀⠀⠀⠀⠀⠑⢸⢕⢕⢕⢕⢕⢕⢕⢕⢕⢕⢕⢕⢕⢕⢕⢕⢕⢕⢕⢕⢕⢕⢕⢕⢕⢕⢕⢕⢕⢕⢕⢕⢕⢕⢕⢕⢕⢕⢕⢕⢕⢕⢕⢕⢕⢕⢕⢕⢕⢕⢕⢕⢕⢕⢕⢕⢕⢕⢕⢕⢕⢕⢕⢕⢕⢅⢄⢄⢔⢔⢕⢆⠀⠀⠀⠐⢝⢕⢕⢕⢕⢝⠍⢽⣿⣿⣿⣯⣥⣴⣾⣿⣿⣿⣿⣿⣿⣿⣿⣿⣿⣿⣷⣵⣴⣷⣿⣿⣿⣷⣷⣿⣿⣿⣿⣷⣴⣄⢀⠀⠀⠀⠀⠑⠕⢔⢔⢄⢄⢔⢔⢔⢔⢔⢕⢕⢕⢕⢕⠀⢕⢕⢕⢕⢕⢕⢕⢕⢕⢕⢕⢕⢕⠀</a:t>
            </a:r>
            <a:br/>
            <a:r>
              <a:t>⣿⣿⣿⣿⣿⣿⣿⣿⣿⣿⣿⣿⣿⣿⣿⣿⣿⣿⣿⣿⣿⣿⣿⣿⣧⢻⣿⣷⣸⣿⣿⣿⣜⣿⣷⡕⢕⢕⢕⢕⢜⣿⣿⣿⣿⣿⣿⣿⣿⣿⣿⢇⠕⢄⢕⠁⠀⠀⠀⠀⠀⠀⢕⠁⠀⠀⠀⠀⠕⠑⠁⠀⠀⠁⠀⢀⠀⠀⠀⠀⠀⠀⠀⠀⠀⠀⢸⢕⢕⢕⢕⢕⢕⢕⢕⢕⢕⢕⢕⢕⢕⢕⢕⢕⢕⢕⢕⢕⢕⢕⢕⢕⢕⢕⢕⢕⢕⢕⢕⢕⢕⢕⢕⢕⢕⢕⢕⢕⢕⢕⢕⢕⢕⢕⢕⢕⢕⢕⢕⢕⢕⢕⢕⢕⢕⢕⢕⢕⢕⢕⢕⢕⢕⢕⢕⢕⢕⣥⣵⡔⠀⠀⠀⠑⢕⢕⢕⢕⢕⢕⢸⣿⣿⣿⣾⣿⣿⣿⣿⣿⣿⣿⣿⣿⣿⣿⣿⣿⢟⢏⢝⢝⢟⢟⢏⢜⢝⢟⢿⣿⣿⣿⣿⣿⣿⢇⠀⠀⢄⢄⢄⢀⢄⢅⢕⢕⢕⢕⢕⢕⢕⢕⢕⢕⢕⢕⠀⢕⢕⠐⢕⢕⢕⢕⢕⢕⠕⢕⢕⢕⠀</a:t>
            </a:r>
            <a:br/>
            <a:r>
              <a:t>⣿⣿⣿⣿⣿⣿⣿⣿⣿⣿⣿⣿⣿⣿⣿⣿⣿⣿⣿⣿⣿⣿⣿⣿⣿⢇⢹⣿⣷⣿⣿⣿⣿⣮⢿⣷⡕⢕⢕⢕⢕⢜⢿⣿⣿⣿⣿⣿⣿⣿⣿⢕⠑⠁⠀⠀⠀⠀⠀⠀⠀⠀⠀⠀⠀⠀⠀⠀⢄⠀⠀⠀⠀⠐⠀⠁⠀⠀⢕⢔⢀⠀⠀⠀⠀⠀⠘⢕⢕⢕⢕⢕⢕⢕⢕⢕⢕⢕⢕⢕⢕⢕⢕⢕⢕⢕⢕⢕⢕⢕⢕⢕⢕⢕⢕⢕⢕⢕⢕⢕⢕⢕⢕⢕⢕⢕⢕⢕⢕⢕⢕⢕⢕⢕⢕⢕⢕⢕⢕⢕⢕⢕⢕⢕⢕⢕⢕⢕⢕⢕⢕⢕⢕⢕⢕⢕⢕⣵⣷⣿⣧⡀⠀⢔⢕⢕⢕⢕⢕⢕⣾⣿⣿⣿⡿⣿⣿⣿⣿⣿⣿⣿⣿⣿⣿⣿⡿⢕⢕⢕⢕⢕⢕⢕⢕⢜⢕⢕⢜⣿⣿⣿⣿⣿⠏⠀⢀⢕⢕⢕⢕⢕⢕⢕⢕⢕⢕⢕⢕⢕⢕⢕⢕⢕⢕⠕⠀⢕⢕⢄⢕⢕⢕⢕⢕⢕⢄⢕⠕⢁⠀</a:t>
            </a:r>
            <a:br/>
            <a:r>
              <a:t>⣿⣿⣿⣿⣾⢽⣟⣿⢿⣿⣿⣿⣿⣿⣿⣿⣿⣿⣿⣿⣿⣿⣿⣿⣿⢕⢕⢝⣿⣿⣿⣿⣿⣿⣷⣿⣿⡕⢕⢕⢕⢕⢜⢿⣿⣿⣿⣿⣿⣿⡇⠁⠀⠀⠀⠀⠀⠀⠀⠀⠀⠀⢄⠁⠀⠀⠀⢕⢕⠑⠀⢀⠀⠀⠀⠀⠀⠀⢕⢕⢕⢄⠀⠀⠀⠀⠀⠑⢕⢕⢕⢕⢕⢕⢕⢕⢕⢕⢕⢕⢕⢕⢕⢕⢕⢕⢕⢕⢕⢕⢕⢕⢕⢕⢕⢕⢕⢕⢕⢕⢕⢕⢕⢕⢕⢕⢕⢕⢕⢕⢕⢕⢕⢕⢕⢕⢕⢕⢕⢕⢕⢕⢕⢕⢕⢕⢕⢕⢕⢕⢕⢕⢕⢕⢕⢕⢝⢍⢝⢿⣿⣿⣦⡕⣇⣕⣕⣵⣷⣿⣿⣿⣿⣾⡕⣿⣿⣿⣿⣿⣿⣿⣿⣿⣿⣿⣇⢕⢕⢕⢕⢕⢕⢕⢕⢕⢕⢕⣡⣿⣿⣿⣿⢇⢄⢔⢕⢕⢕⢕⢕⢕⣕⡕⢕⢕⢕⢕⢕⢕⢕⢕⢕⢕⢕⠀⠀⢕⢕⠕⢕⢕⢕⢕⢕⠑⢕⠕⢀⢀⠀</a:t>
            </a:r>
            <a:br/>
            <a:r>
              <a:t>⣿⣿⣿⣿⣿⣿⣿⣔⣓⠜⣝⢻⢿⣿⣿⣿⣿⣿⣿⣿⣿⣿⣿⣿⡿⢕⢕⢕⢜⢻⣿⣿⣿⣿⣿⣿⣿⣷⡕⢕⢕⢕⢕⢔⢻⣿⣿⢿⢟⢻⠁⠀⠀⠀⠀⠀⠀⠀⠀⠀⢔⢕⢕⢄⢄⢀⢀⠀⢁⠀⠀⠀⠀⢄⣄⣔⣔⣔⣷⣵⡕⢕⢕⢀⠀⠀⠀⠀⢕⢕⢕⢕⢕⢕⢕⢕⢕⢕⢕⢕⢕⢕⢕⢕⢕⢕⢕⢕⢕⢕⢕⢕⢕⢕⢕⢕⢕⢕⢕⢕⢕⢕⢕⢕⢕⢕⢕⢕⢕⢕⢕⢕⢕⢕⢕⢕⢕⢕⢕⢕⢕⢕⢕⢕⢕⢕⢕⢕⢕⢕⢕⢕⢕⢕⢕⢕⠕⠀⠁⠀⠝⢿⣿⡇⢾⣿⣿⣿⣿⣿⣿⣿⣿⣿⣿⣿⣿⣿⣿⣿⣿⣿⣿⣿⣿⣿⣿⣷⣵⡕⢕⢕⢕⢕⢕⢕⢕⣵⣿⣿⣿⣿⡿⢕⢕⢕⢕⢕⢕⢲⠿⣾⢿⠏⠑⢅⢕⢕⢕⢕⢕⢕⢕⢕⠕⠀⠀⢁⢕⠀⢕⢕⢕⢕⠑⢔⢑⢕⠁⢅⠀</a:t>
            </a:r>
            <a:br/>
            <a:r>
              <a:t>⣿⣿⣿⣿⣿⣿⣿⣿⣿⣿⣶⣔⣄⠴⠝⢿⣿⣿⣿⣿⣿⣿⣿⣿⡇⢕⢕⢕⢕⢕⢝⣿⣿⣿⣿⣿⣿⣿⣿⢳⢧⢵⢵⢵⢕⢻⢕⢕⣵⡕⠀⠀⠀⠀⠀⠀⠀⠀⠀⠀⠕⢕⢑⢕⢕⢜⢝⢕⢕⠀⠀⢀⠀⢱⣿⣿⣿⡿⠟⢹⢜⣵⡕⢕⠀⠀⠀⠐⡕⢕⢕⢕⢕⢕⢕⢕⢕⢕⢕⢕⢕⢕⢕⢕⢕⢕⢕⢕⢕⢕⢕⢕⢕⢕⢕⢕⢕⢕⢕⢕⢕⢕⢕⢕⢕⢕⢕⢕⢕⢕⢕⢕⢕⢕⢕⢕⢕⢕⢕⢕⢕⢕⢕⢕⢕⢕⢕⢕⢕⢕⢕⢕⢕⢕⢕⠑⠀⠀⠀⢀⣵⡧⢝⢿⢸⣿⣿⣿⣿⢿⣿⣿⣿⣿⣿⣿⣿⣿⣿⣿⣿⣿⣿⣿⣿⣿⣿⣿⣿⣿⣷⣷⣷⣷⣷⣾⣿⣿⣿⣿⣿⡟⢕⢕⢕⠕⠕⠕⠕⠕⢕⢕⢕⠀⢀⢕⢕⢕⢕⢕⢕⢕⢕⢕⠀⠀⠀⢕⢕⢔⠁⢕⠕⠑⠀⢄⢕⠑⠀⠑⠀</a:t>
            </a:r>
            <a:br/>
            <a:r>
              <a:t>⣿⣿⣿⣿⣿⣿⣿⣿⣿⣿⣿⣿⣾⣶⣰⣶⢸⢻⣿⣿⣿⣿⣿⣿⢕⢕⢕⢕⢕⢕⢕⢜⢻⣿⣿⣿⣿⣿⣿⡕⢕⢕⢕⢕⢕⢕⢱⣿⢏⠕⠀⠀⠀⠀⠀⠀⠀⠀⠀⠀⢑⢑⢑⠑⢑⢑⢑⢐⢑⠀⢀⢄⢄⠘⢿⣿⣏⣠⣧⣼⣿⣿⡧⢕⠀⠀⠀⠀⢹⡕⢕⢕⢕⢕⢕⢕⢕⢕⢕⢕⢕⢕⢕⢕⢕⢕⢕⢕⢕⢕⢕⢕⢕⢕⢕⢕⢕⢕⢕⢕⢕⢕⢕⢕⢕⢕⢕⢕⢕⢕⢕⢕⢕⢕⢕⢕⢕⢕⢕⢕⢕⢕⢕⢕⢕⢕⢕⢕⢕⢕⢕⢕⢕⢕⠑⠀⠀⠀⢄⢕⢿⢇⢕⢕⡆⢻⢿⢿⢔⣸⣿⣿⣿⣿⣿⣿⣿⣿⣿⣿⣿⣿⣿⣿⣿⣿⣿⣿⣿⣿⣿⣿⣿⣿⣿⣿⣿⣿⣿⣿⢏⢕⢕⢕⠁⠀⠀⠀⠀⢄⢕⢕⠑⠀⢕⢕⢕⢕⢕⢕⢕⢕⢕⢕⠀⠀⠀⢕⢕⢕⠀⠀⢄⢔⢕⢕⠐⠀⠀⠀⠀</a:t>
            </a:r>
            <a:br/>
            <a:r>
              <a:t>⣿⣿⣿⣿⣿⣿⣿⣿⣿⣿⣿⣿⣿⣿⣿⣿⣯⣿⣿⣿⣿⣿⣿⣿⡕⡕⠕⢕⢕⢕⢕⢕⢜⢿⣿⣿⣿⣿⣿⣷⢕⢕⢕⢕⢕⢕⢕⢻⠜⠀⢀⠀⢀⢄⢔⢔⢀⠀⠀⠀⢕⢕⢕⢕⠕⠕⢕⢕⢕⢕⢕⢕⠁⠀⢸⢟⣿⣿⣿⣿⣿⣿⡿⢕⠀⠀⠀⠀⠑⢕⢕⢕⢕⢕⢕⢕⢕⢕⢕⢕⢕⢕⢕⢕⢕⢕⢕⢕⢕⢕⢕⢕⢕⢕⢕⢕⢕⢕⢕⢕⢕⢕⢕⢕⢕⢕⢕⢕⢕⢕⢕⢕⢕⢕⢕⢕⢕⢕⢕⢕⢕⢕⢕⢕⢕⢕⢕⢕⢕⢕⢕⢕⢕⠁⠀⠀⠀⢄⢕⢑⣸⢕⣱⢞⢕⢕⢕⢕⣴⣿⣿⣿⣿⣿⢏⢔⢕⠝⢿⣿⣿⣿⣿⣿⣿⣿⣿⣿⣿⣿⣿⣿⣿⣿⣿⣿⣿⡿⢟⢕⢕⢕⠑⠀⠀⠀⠀⠀⢔⢕⢕⠕⠀⢕⢕⢕⢕⢕⢕⢕⢕⢕⠕⠀⠀⠀⠀⢕⢕⢕⠀⠀⠀⢕⠑⠀⠀⠀⢀⢔⠀</a:t>
            </a:r>
            <a:br/>
            <a:r>
              <a:t>⣿⣿⣿⣿⣿⣿⣿⣿⣿⣿⣿⣿⣿⣿⣿⣿⣿⣿⣿⣿⣿⣿⣿⣿⣿⣷⣶⣥⣥⣕⣕⣑⣑⢸⣿⣿⣿⣿⣿⣿⢕⢕⢕⢕⢕⢕⢕⢜⠁⠁⢀⠐⠕⠑⠑⠑⠁⠀⠀⠀⠑⠑⠑⠀⠀⠀⠀⠁⢕⢕⢕⠁⠀⢕⢕⢍⢽⢟⣛⣹⣵⣷⣷⡕⢕⠀⠀⠀⠀⠀⢕⢕⢕⢕⢕⢕⢕⢕⢕⢕⢕⢕⢕⢕⢕⢕⢕⢕⢕⢕⢕⢕⢕⢕⢕⢕⢕⢕⢕⢕⢕⢕⢕⢕⢕⢕⢕⢕⢕⢕⢕⢕⢕⢕⢕⢕⢕⢕⢕⢕⢕⢕⢕⢕⢕⢕⢕⢕⢕⢕⢕⢕⠁⠀⠀⠀⣰⣧⣕⣵⣿⡟⢕⢕⢕⢕⢕⢸⣿⣿⣿⣿⣿⣿⣧⣜⣕⣑⣵⣿⣿⣿⣿⣿⣿⣿⣿⣿⣿⣿⣿⣿⣿⣿⣻⡟⢝⢇⢕⠕⢅⠀⠀⠀⠀⠀⢀⢄⢕⢕⢕⠀⢔⢕⢕⢕⢕⢕⢕⢕⢕⠑⠀⠀⠀⠀⠀⢔⢕⢕⠀⠀⠀⠀⠀⢀⢄⢔⢕⢕⠀</a:t>
            </a:r>
            <a:br/>
            <a:r>
              <a:t>⣿⣿⣿⣿⣿⣿⣿⣿⣿⣿⣿⣿⣿⣿⣿⣿⣿⣿⣿⣿⣿⣿⣿⣿⣿⣿⣿⣿⣿⣿⣿⣿⣿⣿⣿⣿⣿⣿⣿⣿⣯⣕⠕⢕⢜⢕⢕⠀⠀⠀⢕⢕⢕⢕⢕⢕⢕⢕⢕⢕⢕⢕⢕⢕⢕⠀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⢏⠑⢑⢕⢕⢕⢕⢕⢘⢻⣿⣿⣿⣿⣿⣿⣿⣿⣿⣿⣿⣿⣿⣿⣿⣿⣿⣿⣿⣿⣿⣿⢟⢹⢇⢔⢕⠅⢔⢕⢕⠀⠀⠀⢀⢔⢄⢕⢕⢕⠁⢄⢕⢕⢕⢕⢕⢕⢕⢕⠑⠀⠀⠀⠀⠀⠀⢕⢕⢕⠀⠀⠀⠀⢕⢕⢕⢕⢕⢕⠀</a:t>
            </a:r>
            <a:br/>
            <a:r>
              <a:t>⣿⣿⣿⣿⣿⣿⣿⣿⣿⣿⣿⣿⣿⣿⣿⣿⣿⣿⣿⣿⣿⣿⣿⣿⣿⣿⣿⣿⣿⣿⣿⣿⣿⣿⣿⣿⣿⣿⣿⣿⣿⣿⣿⣾⣵⣷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⢄⢕⢕⢕⢕⢕⢕⢕⢕⢜⢻⣿⢿⣿⢿⣿⣿⣿⣿⣿⣿⣿⣿⣿⣿⣿⣿⣿⢫⢫⢕⢕⢕⢕⢕⢕⢕⢕⢕⠑⢔⠄⢄⢕⢕⢕⢕⢕⢕⠀⢕⢕⢕⢕⢕⢕⢕⠕⠁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⢕⢕⢇⢕⢕⢕⢕⢕⢕⢕⢕⢕⢕⢕⢕⢕⢕⢕⢕⢕⢕⢕⢕⢕⢕⢕⢕⢕⢕⢕⢕⢕⢕⢕⢕⢕⢕⢕⢕⢕⢕⢕⢕⢕⢕⢕⢕⢕⢕⢕⢕⢕⢕⢕⢕⢕⢕⢕⢕⢕⢕⠀⠀⠀⣱⢏⢕⢑⢁⢁⠁⠀⢕⢕⢕⢕⢕⢕⢕⢕⢕⢕⢕⢜⠙⢽⢿⣿⣿⣿⣿⠿⠿⠿⣿⢿⢟⠟⢕⢕⢕⢕⢕⢕⢕⢕⢕⢅⢕⢕⢕⢀⢕⢕⢕⢕⢕⢕⢕⢕⠀⢕⢕⢕⢕⢕⠕⢕⠑⠀⠀⠀⠀⠀⠀⠀⠀⠀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⠁⢄⢕⢕⢕⢕⢕⢕⢕⢕⢕⢕⢕⢕⠁⠁⢜⢪⢟⢖⢕⢔⢜⢕⢕⢕⢕⢕⢕⢕⢕⢕⢕⢕⢕⢕⢕⢑⢕⢕⢕⠑⢕⢕⢕⢕⢕⢕⢕⢕⢀⢕⢕⢕⢕⠑⠕⠀⠀⠀⠀⠀⠀⠀⠀⠀⠀⠀⠀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⢀⠑⢕⢕⢕⢕⢕⢕⢕⢕⢕⢕⢕⢕⠀⠀⢕⢕⢕⢕⢕⢕⢕⢕⢕⢕⢕⢕⢕⢕⢕⢕⢕⢕⢕⢕⢕⢕⢀⠕⢕⢀⢕⢕⢕⢕⢕⢕⢕⢄⢕⢕⢕⢕⠁⠁⠀⠀⠀⠀⠀⠀⠀⠀⠀⠀⠀⠀⠐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⢔⠀⢄⠕⢕⠑⢐⢔⢕⢕⢕⢕⢕⠔⢕⢕⢕⢕⢕⢕⢕⢕⢕⢕⢕⢕⠀⠀⠀⠕⢕⢕⢕⢕⢕⢕⢕⢕⢕⢕⢕⢕⢕⢕⢕⢕⢕⢕⢕⢕⠁⠀⠕⢕⢕⢕⢕⢕⢕⢕⢔⢕⢕⢕⢕⠕⢀⢅⢄⠀⠀⠀⠀⠀⠀⠀⠀⠀⠀⠀⠀⠁⢕⢕⢕⢕⢕⢕⢕⢕⢕⢕⢕⠀</a:t>
            </a:r>
            <a:br/>
            <a:r>
              <a:t>⣿⣿⣿⣿⣿⣿⣿⣿⢿⢿⢿⢿⢿⢿⢿⢿⢿⢿⢿⢿⢿⢿⢿⢿⢿⢿⢿⢟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⠔⠀⠁⠀⠀⢀⠀⢕⢕⢕⢔⢕⢕⢕⢕⠑⢑⢑⠀⢕⢕⢕⢕⢕⢕⢕⢕⢕⢕⢕⢕⠀⠀⠀⠀⠀⠑⠕⢕⢕⢕⢕⢕⢕⢕⢕⢕⢕⢕⢕⢕⢕⠕⠕⠁⠀⠀⠀⠕⢕⢕⢕⢕⢕⢕⢕⢕⢕⢕⠀⠀⠑⠑⠀⠀⠀⠀⠀⠀⠀⠀⠀⠀⠀⠀⠀⠀⠁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⠀⠄⢔⢕⢕⢕⢕⢕⢕⢕⢕⢕⠑⢕⢕⢕⢕⠁⢕⢕⢕⢕⢕⢕⢕⢕⢕⢄⠀⠀⠀⠀⠀⠀⢔⢕⠕⢕⢕⢕⢕⢕⢕⢕⢕⢔⢕⢕⢕⢕⢕⢕⢕⢕⢕⠕⢕⢕⢕⢕⢕⢕⢕⢕⠁⠀⠀⠀⠀⠀⠀⠀⠀⠀⠀⠀⠔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⢁⢀⠀⠀⢕⢇⠕⢕⢕⢕⢕⢕⢕⢕⢕⢕⢕⢕⢕⢄⢕⠁⢕⢕⢕⢕⢱⣷⣕⢕⢄⢀⢀⠀⢀⣕⣵⠾⢷⢷⢵⡕⢕⢜⢝⢝⢗⢕⢕⢕⢕⢕⢑⠑⠁⢕⢔⢕⢕⢕⢀⢕⢐⢕⢕⢕⠁⢕⢑⠔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⢁⠀⠀⢐⢕⠕⢡⡷⡷⡣⢕⢕⢕⢱⣕⢄⢕⢁⢑⢕⢕⠀⢕⢕⢕⢕⢕⢝⢕⢕⢕⢕⡱⢕⣏⣝⣕⣵⣵⢕⢕⢕⢝⢕⢱⢕⢕⢕⠕⠕⢕⢕⢕⢕⢔⢕⠕⠕⢕⢀⢕⢕⠀⢕⢕⢕⢔⢕⢕⢔⢄⢄⢔⢕⢕⢔⠕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⢔⢕⢕⢕⢕⠑⣞⣿⢇⢕⢕⢕⢕⣮⣗⢕⢸⢕⢕⢕⠑⠀⢕⢕⢕⢕⢕⢕⣕⡵⢞⣫⣵⢻⠏⢽⢏⢏⢕⢕⢕⢕⢕⢕⢕⢕⢕⢕⢕⠀⠀⠁⠑⠕⠕⠕⢕⢕⢕⢔⢕⢕⠀⢕⢕⢕⢕⢕⢕⢕⢕⢕⢕⢕⢕⢕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⠁⠑⠅⠕⠕⢕⢕⢜⣿⡇⢕⢕⢕⢕⢕⣿⢏⢕⢕⡇⢕⢕⠀⠀⢕⢕⢕⢕⢕⣴⣯⣵⣿⡻⢏⢅⢕⢕⢕⢕⢕⢕⢁⢑⢕⢕⢕⢕⢕⢕⢕⢔⢄⠀⠀⠀⠀⢕⢕⢕⢐⠕⠕⠁⠀⢕⢕⢕⢕⢕⢕⢕⠕⢕⢅⢅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⣤⣴⣔⣔⡔⢄⢔⢕⢕⢔⢕⢜⢕⢕⢕⢕⢕⢿⠕⢕⢕⣕⢕⢕⢀⠀⠀⢕⢕⣵⣿⣿⣿⢟⢝⢆⢕⢑⡱⢅⢕⢕⢕⢕⢕⢕⢕⢇⢕⢕⢕⢕⢕⢕⢕⢕⢕⢕⢕⢕⢕⢕⢕⢕⢐⢄⢕⢕⢕⢕⢕⢕⢱⣧⣇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⣽⣇⣧⢴⣝⣗⣗⣧⣼⣿⣷⣿⣽⣿⣗⣺⢿⣿⣿⣿⣿⣿⣿⣿⣿⣿⣷⣷⣾⣧⣵⣯⣽⣿⣟⣿⣿⣿⣿⣿⣿⣷⣷⣷⣵⡴⢝⠝⣝⢟⣳⣷⣷⣵⣵⣕⢕⣑⢕⠕⢕⢕⠀⠀⢕⠁⠁⠁⠀⠀⢕⢟⢿⢟⢟⢻⢕⢕⠕⢇⢝⢝⢇⢕⢕⢕⢕⢕⢕⢕⢕⢕⢕⢕⢕⢕⢕⢕⢕⢕⢕⢕⢕⢕⢕⢕⢕⢅⢔⢔⢕⢕⢅⣧⢕⢕⣽⣿⣷⣕⢱⢧⣕⢼⣧⡕⢄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⠐⠑⠑⠀⠐⠑⠐⠐⠐⠐⠑⠑⠑⠑⠑⠑⠑⠑⠑⠐⠑⠑⠑⠃⠑⠑⠑⠑⠑⠑⠑⠑⠑⠑⠑⠃⠒⠑⠑⠑⠃⠑⠑⠑⠑⠑⠑⠑⠘⠑⠑⠑⠑⠑⠚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⢿⣫⣾⣿⣿⣿⢿⣫⣾⣿⣿⣿⣿⣿⣿⣿⣿⣿⡟⣼⣿⣿⣿⣿⢸⣿⣿⣿⣿⣿⣿⣿⣿⣿⣿⣿⣿⣿⣿⣷⡕⢕⢕⢕⢕⢻⣿⣿⣿⣇⢕⢕⢕⢕⢕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⡿⣱⣿⣿⣿⣿⠟⣵⣾⣿⣿⣿⣿⣿⣿⣿⣿⣿⣿⣿⢣⣿⣿⣿⣿⡟⢸⣿⣿⣿⣿⣿⣿⣿⣿⣿⣿⣿⣿⣿⣿⣿⣿⣇⢕⢕⢕⢔⣿⣿⣿⣿⡕⢕⢕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⣣⣾⣿⣿⣿⡿⣫⣾⣿⣿⣿⣿⣿⣿⣿⣿⣿⣿⣿⣿⡟⣼⣿⣿⣿⣿⡇⣿⣿⣿⣿⣿⣿⣿⣿⣿⣿⣿⣿⣿⣿⣿⡼⣿⣿⣧⢕⢕⢕⢻⣿⣿⣿⣧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⢟⣼⣿⣿⣿⣿⢏⣾⣿⣿⡿⢻⣿⣿⣽⢏⣼⣿⣿⣿⣿⣿⢣⣿⣿⣿⣿⣿⡇⣿⣿⣿⣿⣿⣿⣿⣿⣿⣿⣿⣿⣿⣿⣿⣿⢻⣿⣿⢕⢕⢕⢸⣿⣿⣿⣿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⢏⣾⣿⣿⣿⣿⢣⣿⣿⣿⡟⢕⣿⣿⣾⢇⣾⣿⣿⣿⣿⣿⡿⣸⣿⣿⣿⣿⣿⡇⣿⣿⣿⣿⣿⣿⣿⣿⣿⣿⣿⣿⣿⣿⣿⣿⡇⢻⣿⢕⢕⢕⢸⣿⣿⣿⣿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⢏⣞⣿⣿⣿⣿⢣⣿⣿⣿⡟⢕⣾⢫⣿⣧⣾⣿⣿⣿⣿⣿⡿⡇⣿⡇⢹⣿⣿⢿⡇⣿⣿⣿⣿⣿⣿⣿⣿⣿⣿⣿⣿⣿⣿⣿⣿⣿⢜⢿⢕⢕⢕⢔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⡟⣼⣿⣿⣿⣿⢣⣿⣿⣿⡟⢕⣾⢧⣿⣿⣿⣿⣿⣿⣿⣿⡟⢉⠱⣿⡇⢾⢏⢱⣾⡇⢝⢿⣿⣿⣿⣿⣿⣿⣿⣿⣿⣿⣿⣿⣿⣿⣿⡇⢜⢕⢕⢕⢕⣿⣿⣿⣿⡇⢕⢕⢱⡕⢝⢧⢱⢕⢕⣳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⡿⡜⢸⠏⣿⣿⢃⣿⣿⣿⡟⢕⣼⣇⣾⣿⣿⣿⣿⣿⣿⣿⢿⢕⢕⢸⡿⢇⢕⣵⣿⣿⢇⢕⣼⣿⣿⣿⣿⣿⣿⣿⣿⣿⣿⣿⣿⣿⣿⣿⡇⢕⢕⢕⢕⢱⣿⣿⣿⢟⢕⢕⢕⢕⢝⢕⢕⢕⢕⢕⡕⢟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⢿⢿⢟⣫⣽⣕⣜⢝⢕⢕⢜⢰⣿⡏⣾⣿⣿⣿⢕⢰⢍⣸⣿⣿⣿⣿⣿⣿⣿⡏⢔⢕⢕⢜⣱⣵⣾⣿⣿⣿⢕⢱⣿⣿⣿⣿⣿⣿⣿⣿⣿⣿⣿⣿⣿⣿⣿⣿⣷⢕⢑⠕⠕⠼⢟⢏⢕⢕⢕⠕⢕⢕⢕⢕⢕⢕⢕⢕⢏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⢏⣷⣇⢞⢟⣵⣿⢟⠻⢆⢜⢕⢕⢸⢽⣸⣿⣿⣿⢇⢡⡾⢕⣿⣿⣿⣿⣿⣿⣿⡟⢕⢕⢕⢕⢔⢟⣹⣿⣿⣿⡿⢕⣼⣿⣿⣿⣿⣿⣿⣿⣿⣿⣿⣿⣿⣿⣿⣿⡿⣿⢕⠑⠕⢕⢕⢕⠕⠕⢕⢕⣷⡕⣵⢕⠕⢕⢕⢕⢕⢕⢕⢕⢕⢕⣾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⢏⡹⣿⣿⡇⢻⡿⢿⠿⢿⡷⢕⢕⢕⢕⢕⣿⣿⣿⣿⢕⢸⢜⣸⣿⣿⣿⣿⣿⣿⡟⢕⢕⢕⢕⡇⢕⢺⡏⢝⢝⠿⢇⢱⣿⣿⡿⢻⣿⣿⣿⣿⣿⣿⣿⣿⣿⣿⣿⣿⡇⡟⢕⢕⢄⢄⢄⢄⢄⢔⢕⢕⢸⡇⣿⡕⢕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⢵⣾⣿⡗⢕⢱⢕⢕⢕⢕⢕⢕⢕⢕⢕⢕⢸⣿⣿⢼⡇⢔⢕⢕⣿⣿⣿⣿⣿⣿⣿⡇⢕⢕⢕⢸⡇⢸⣿⣷⣕⢕⢕⢕⢸⣿⣿⢇⣿⣿⣿⣿⣿⣿⣿⣿⣿⣿⣿⣿⣿⡟⢕⢕⢕⠑⠕⠕⢕⢕⢕⢕⢠⢜⣷⢹⡏⢕⢸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⣧⢅⢔⢺⠷⡕⢕⢕⢕⢕⢕⢕⣾⣿⣿⣿⡇⢕⢕⣸⣿⣿⣿⢿⣿⣿⣿⣇⢕⣾⡇⢸⢕⣿⣿⣿⣿⣿⣷⢕⢜⣿⡟⢕⣿⣿⣿⣿⣿⣿⣿⣿⣿⣿⣿⣿⣿⡇⢕⢕⢸⣷⣷⣷⡕⢕⢕⢕⣾⡕⣿⢸⣯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⣟⣟⣟⣟⣟⣟⢿⢿⣿⣿⣿⣿⡿⢿⣿⣿⣿⣿⣿⣿⣿⣿⣿⣿⣿⣿⣿⣿⣿⣿⣿⣿⣿⣿⣿⣿⣿⣿⣿⣿⣿⣿⣿⣿⡿⢿⣿⣿⠀</a:t>
            </a:r>
            <a:br/>
            <a:r>
              <a:t>⣿⣿⣿⡻⢿⣷⡕⢔⢕⢕⢕⣅⡕⢕⢕⢕⣿⣿⡟⣿⡇⢇⢕⣿⣿⣿⡏⣼⣿⣿⣿⣿⣿⣿⢕⡎⢱⣿⣿⣿⣿⣿⡟⢕⢕⣼⢇⢕⣿⣿⣿⣿⣿⣿⣿⣿⣿⣿⣿⣿⣿⡇⢕⢕⢸⣿⣿⣿⣧⢕⢕⢠⣿⡇⡟⣸⣿⢕⢕⢕⢎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⢟⢽⢵⢇⢞⢟⢝⣝⣕⣵⣵⣵⣵⣧⣵⣕⣕⢝⢟⢿⣿⣿⣿⣿⣿⣿⣿⣿⣿⣿⣿⣿⣿⣿⣿⣿⣿⣿⣿⣿⣿⢿⢿⢿⢟⢟⣏⣹⣽⣽⣷⣾⣿⣿⣿⣿⠀</a:t>
            </a:r>
            <a:br/>
            <a:r>
              <a:t>⡫⢻⡌⢏⢕⢝⢿⢕⢕⣵⡿⢟⢕⢕⢕⢸⣿⣿⡇⣿⣿⡕⢸⣿⣿⡿⢕⣿⣿⣿⣿⣿⣿⡟⢕⡵⣸⣿⣿⣿⣿⣿⣿⢕⢑⡏⢕⢕⣿⣿⣿⠹⣿⣿⣿⣿⣿⣿⣿⡿⣿⢕⢕⢕⣼⣿⣿⣿⣿⢕⢕⢸⣿⣇⡇⣿⣿⢕⡇⢕⣇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⣿⢟⢏⢕⢕⢕⢕⢕⣱⣵⣗⣟⣿⣿⣿⡿⢿⢿⢿⣿⣿⣿⣿⣿⣧⣕⢜⢻⢿⣿⣿⣿⣿⣿⠿⡿⢿⢿⢟⢟⢟⢏⢝⢝⣕⣱⣵⣵⣷⣾⣿⣿⣿⣿⣿⣿⣿⣿⣿⣿⣿⣿⠀</a:t>
            </a:r>
            <a:br/>
            <a:r>
              <a:t>⢕⢕⢜⢇⢕⢕⢕⡕⢾⣿⡕⢕⢕⣑⣵⢸⣿⣿⡇⣿⣿⡇⣿⣿⡿⢕⢸⣿⣿⣿⣿⡏⢹⢇⢅⡕⣽⣵⣵⣵⣵⣵⣇⣕⣱⢕⢕⢕⣿⣿⡏⢕⣿⣿⣿⣿⣿⡿⢻⡇⣿⢕⢕⢕⣝⣝⣝⣝⡟⢕⢕⢜⣿⣿⡇⣿⡏⡇⢕⢔⢸⡕⠑⢕⢝⢻⣿⣿⣿⣿⣿⣿⣿⣿⣿⣿⣿⣿⣿⣿⣿⣿⣿⣿⣿⣿⣿⣿⣿⣿⣿⣿⣿⣿⣿⣿⣿⣿⣿⣿⣿⣿⣿⣿⣿⣿⣿⣿⣿⣿⣿⣿⣿⣿⣿⣽⣽⣿⣿⣿⣿⣟⣻⣿⣿⣿⢿⢿⠿⣿⣿⣿⣿⣿⣿⣿⣿⣿⣿⣿⣿⣿⣿⣿⣿⣿⣿⣿⣿⣿⣿⣿⣿⣿⣿⣿⡿⢏⢕⢕⢕⢕⣕⣵⣾⣿⣿⣿⣿⣿⣿⣿⣿⣿⣿⣿⣿⣿⣷⣷⣷⣷⣷⣧⣵⡕⢕⢕⢕⢕⢕⢕⢕⢕⢕⢕⢕⣱⣷⣾⣿⣿⣿⣿⣿⣿⣿⣿⣿⣿⣿⣿⣿⣿⣿⣿⣿⣿⣿⣿⠀</a:t>
            </a:r>
            <a:br/>
            <a:r>
              <a:t>⢧⡕⢅⢕⢕⢕⢕⢜⢷⣮⣵⣌⢟⢟⢝⢸⣿⣿⡇⢹⡇⢱⣿⡿⢇⢕⢸⣿⣿⣿⣿⢕⡞⡕⢌⡇⣿⣿⣿⣿⣿⣿⡇⣿⡇⣧⣵⡕⢻⣿⡧⢕⢿⡟⣿⣿⣿⡇⢸⡕⡏⢕⢕⣸⣿⣿⣿⣿⢇⢕⢕⢸⣿⣇⢱⣿⡇⡇⣕⢕⢜⡇⠑⢕⠑⢕⣼⣿⣿⣿⣿⣿⣿⣿⣿⣿⣿⣿⣿⣿⣿⣿⣿⣿⣿⣿⣿⣿⣿⣿⣿⣿⣿⣿⣿⣿⣿⣿⣿⣿⣿⣿⣿⣿⣿⣿⣿⣿⣿⣿⣿⣿⣿⣿⣿⣿⣿⣿⣿⣿⣿⣿⣿⣿⣿⣿⣿⣿⣿⣿⣿⣿⣷⣷⣷⣶⣶⣮⣽⣽⣽⣽⣽⣝⣟⣏⣝⣟⡟⢟⢟⢟⢕⢜⢿⢏⢕⢕⢕⢕⢱⢾⢿⠿⢿⢿⢿⢿⢿⢟⢟⢟⢟⢟⢟⢟⢟⢟⢻⢿⢿⣿⣿⣿⣿⣷⢕⢕⢷⢷⢕⢕⢕⢕⢕⣳⣿⣿⣿⣿⣿⣿⣿⣿⣿⣿⣿⣿⣿⣿⣿⣿⣿⣿⣿⣿⣿⣿⣿⣿⠀</a:t>
            </a:r>
            <a:br/>
            <a:r>
              <a:t>⣧⣕⢕⢕⢕⢕⢕⢸⣷⡕⢝⢝⢟⢻⢷⢸⣿⣿⡇⢸⡇⣾⡿⢕⢕⢕⢸⣿⣿⣿⡟⢕⢇⣟⡕⢇⣽⣽⣝⣟⣟⢟⠇⣿⢱⣿⣿⣷⡜⡿⣇⢑⣸⣿⣿⣿⣿⣿⢕⢕⢇⢕⢱⢿⢟⣟⡟⢣⢾⢕⢕⡟⣿⡏⢸⣿⢱⢱⣵⡷⢇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⢅⢕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⣷⣵⣕⢜⢕⢕⢻⣇⢕⢕⢳⢕⢕⢸⣿⣿⡇⢸⢇⣿⢇⢕⢕⢕⢸⣿⣿⣿⢑⢕⠈⠁⠁⢕⠕⠝⠉⠙⠘⠎⢇⢹⡜⢟⣿⣿⣷⣎⣞⢕⢻⣿⢸⣿⣿⣿⢕⢕⢕⢕⠕⠚⢙⢝⢙⠙⢃⠡⢧⢕⢝⢇⡜⢿⢸⢜⢕⢕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⢕⢕⢕⢕⢕⢕⢕⢕⢕⢕⢕⢕⢕⢕⢕⢕⢕⢕⢕⢕⢕⢕⢕⢕⢕⢕⢕⢕⢕⢕⢕⢕⢕⢕⢕⢕⢕⢵⣿⣿⣿⣿⣿⣿⣿⣿⣿⣿⣿⣿⣿⣿⣿⣿⣿⣿⣿⣿⣿⣿⣿⣿⣿⣿⣿⣿⠀</a:t>
            </a:r>
            <a:br/>
            <a:r>
              <a:t>⣿⣿⣿⣿⢟⡕⡕⠅⢔⣜⡇⢕⢇⢕⢕⢸⣿⣿⡇⢸⢸⢇⢕⢕⢕⢕⢸⡿⢿⡇⢕⢕⢔⢕⢕⠕⢐⢄⠁⠀⢀⢀⠁⢜⢽⣾⣿⣿⣿⣷⣧⣼⣷⣽⢑⣏⢻⣿⢕⢕⠁⠀⠐⠀⢀⠔⢔⢄⢀⠁⠅⢆⢕⢕⢕⢕⡟⢜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⡿⢟⢝⢕⢕⢕⢕⢕⢕⢕⢕⢕⢕⢕⢕⢕⢕⢕⢕⢕⢕⢕⢕⢕⢕⢕⢕⢕⢕⠕⢕⢕⢕⢕⢕⢕⢕⢕⢕⢕⢕⢝⢟⢟⢿⢿⢿⢿⢿⢿⣿⣿⢟⢻⢿⢿⢟⢏⢝⢕⢕⢜⢝⢝⢻⣿⣿⣿⣿⠀</a:t>
            </a:r>
            <a:br/>
            <a:r>
              <a:t>⣿⣿⡿⣣⡾⡓⠑⠀⢕⣿⣿⣷⢕⢔⢔⣸⣿⣿⢕⢜⡎⢕⢕⢕⢕⢕⢎⢇⢜⢇⢱⢱⣶⣿⢣⡴⠅⠀⠀⠀⠁⠁⠐⣕⢪⣻⣿⣿⣿⣿⣿⣿⣿⣿⣿⣿⣾⣿⢕⣔⣕⢕⠀⠀⠁⠀⠕⡕⢕⢔⠔⢕⢕⢕⢕⣸⡇⡇⢕⠺⠇⢜⢌⢱⢸⣿⣿⣿⣿⣿⣿⣿⣿⣿⣿⣿⣿⣿⣿⣿⣿⣿⣿⣿⣿⣿⣿⣿⣿⣿⣿⣿⣿⣿⣿⣿⣿⣿⣿⣿⣿⣿⣿⣿⣿⣿⣿⣿⣿⣿⣿⣿⣿⣿⣿⣿⣿⣿⣿⣿⣿⣿⣿⣿⣿⣿⣿⣿⣿⣿⣿⣿⣿⣿⣿⣿⣿⣿⣿⣿⣿⣿⣿⣿⣿⣿⣿⡏⢟⢏⢕⢕⢕⢕⢕⢕⢕⢕⢕⢕⢕⢕⢕⢕⢕⢕⢕⢕⢕⢕⢕⢕⢕⢕⢕⢕⢕⢕⢕⢕⢕⢕⢕⢕⢕⢕⢕⢕⢕⢕⢕⢕⢕⢕⢕⢝⢻⣿⣿⣷⣷⣷⣷⡕⢕⢕⢕⢕⢕⢕⢕⢕⢔⢕⢕⢕⢜⢝⢟⢿⠀</a:t>
            </a:r>
            <a:br/>
            <a:r>
              <a:t>⡿⣫⣾⡟⢝⠑⠀⠀⠕⣿⣿⡟⢕⢕⢕⣿⣿⡿⢕⡕⢕⢕⢕⢕⢕⢕⢕⢕⢕⢕⠱⢸⣿⣿⠀⢔⢀⠀⢀⢄⠀⢔⢔⣿⣷⣿⣿⣿⣿⣿⣿⣿⣿⣿⣿⣿⣿⣿⣾⠁⠁⠀⠀⢔⠀⢀⢱⣿⡟⣱⡷⢕⢕⡼⢱⣿⡇⣧⢐⢀⣔⢕⢱⣵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⢝⢿⣿⣿⣿⣧⢕⢕⢕⢕⢕⢕⢕⢕⢕⢕⢕⢕⢕⢕⢜⣿⠀</a:t>
            </a:r>
            <a:br/>
            <a:r>
              <a:t>⣾⡿⢟⢔⢕⠀⠀⠀⢔⢿⣿⡇⢕⢕⢕⣿⣿⡇⢕⣧⢕⢕⢕⢕⢕⢕⡕⢕⢳⣷⡕⢸⣿⣿⡕⢕⢕⢔⢕⢕⢕⢕⣼⣿⣿⣿⣿⣿⣿⣿⣿⣿⣿⣿⣿⣿⣿⣿⣿⢀⢕⢕⢔⢕⢕⣕⣾⣿⣿⣿⢇⢕⣸⢇⢕⣿⡇⣿⣕⣱⢇⢇⢕⢸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⢑⢝⢿⣿⡟⢕⢕⢕⢕⢕⢕⢕⢕⢕⢕⢕⢕⢕⢕⢕⡾⠀</a:t>
            </a:r>
            <a:br/>
            <a:r>
              <a:t>⢏⣱⢇⢕⠀⠀⠀⢔⢕⢸⣿⢕⢕⢕⢕⣿⣿⢇⣸⣿⢕⢕⢕⢕⢕⢕⢕⢕⢜⢿⣿⣼⣿⡿⢿⣧⣕⢕⢱⢕⣡⣵⣿⣿⣿⣿⣿⣿⣿⣿⣿⣿⣿⣿⣿⣿⣿⣿⣿⣧⡕⢕⣕⢕⣱⣾⢿⣿⣿⢇⢕⣱⢇⢕⢕⢿⡇⢹⣿⡕⢕⡕⢰⢱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⢅⠀⠑⠝⢇⢕⢕⢕⢕⢕⢕⢕⢕⢕⢕⡕⢕⢕⢕⠀⠀⠀</a:t>
            </a:r>
            <a:br/>
            <a:r>
              <a:t>⣸⢕⢕⠕⠀⠀⠀⠑⠁⢜⡇⢕⢕⣱⢸⣿⣿⢕⣼⣿⢕⢕⣧⢕⢕⢕⢕⢕⢕⢰⣿⡇⢿⣿⣵⣕⣝⣩⣭⣵⣿⣿⣿⣿⣿⣿⣿⣿⣿⣿⣿⣿⣿⣿⣿⣿⣿⣿⣿⣿⣿⣕⣕⣙⢝⣵⣿⣿⢏⢕⡵⢕⢱⢕⢕⣼⡇⠘⢏⢕⢱⢇⢕⢕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⠀⠀⠀⠀⠕⢕⢕⢕⢕⢕⢕⢕⢕⢕⢜⢕⢕⠑⠀⠀⠀</a:t>
            </a:r>
            <a:br/>
            <a:r>
              <a:t>⡿⢕⢱⡕⢄⢄⠀⠀⠀⠁⢑⢕⣱⡟⢸⣿⡇⢕⢻⣿⡕⢸⣿⢕⢕⢕⢕⢕⢕⢹⣿⣿⣨⡿⢻⡻⢟⣿⣿⢿⣿⣿⣿⣿⣿⣿⣿⣿⣿⣿⣿⣿⣿⣿⣿⣿⣿⣿⣿⣿⣿⣿⣽⢫⡯⠾⣻⢏⢕⢕⢕⢕⡎⢕⢕⢸⡇⠀⠑⢕⢕⣼⢕⢕⢸⣿⣿⣿⣿⣿⣿⣿⣿⣿⣿⣿⣿⣿⣿⣿⣿⣿⣿⣿⣿⣿⣿⣿⣿⣿⣿⣿⣿⣿⣿⣿⣿⣿⣿⣿⣿⣿⣿⣿⣿⣿⣿⣿⢝⢝⢝⢟⢟⣿⣿⣿⣿⣿⣿⣿⣿⣿⣿⣿⣿⣿⣿⣿⣿⣿⣿⣿⣿⣿⣿⣿⣿⣿⣿⣿⢏⢕⢕⢕⢕⢕⢕⢕⢕⢕⢕⢕⢕⢕⢕⢕⢕⢕⢕⢕⢕⢕⢕⢕⢕⢕⢕⢕⢕⢕⢕⢕⢕⢕⢕⢕⢕⢕⢕⢕⢕⢕⢕⢕⢕⢕⢕⢕⢕⢕⢕⢕⢕⢕⢕⢕⢕⢕⢕⢕⢕⢔⢄⢀⠀⠁⠕⢕⢕⢕⢕⢕⢕⢅⢕⢕⠐⠀⢐⢐⠀</a:t>
            </a:r>
            <a:br/>
            <a:r>
              <a:t>⢕⢱⣿⣷⣕⣕⣕⢔⢄⡀⢕⣱⣿⡇⣿⣿⢕⢕⢻⣿⡇⢕⢻⡇⢕⢕⢕⢕⢕⢸⣿⣿⣿⣿⣿⣿⣾⣿⣿⣿⣿⣿⣿⣿⣿⣿⣿⣿⣿⣿⣿⣿⣿⣯⣿⣿⣿⣿⣿⣿⣿⣿⣯⡭⡕⢪⢇⣱⢇⢕⢕⢱⢇⢜⢕⢸⢇⠀⢀⢕⢕⠕⠕⢕⣸⣿⣿⣿⣿⣿⣿⣿⣿⣿⣿⣿⣿⣿⣿⣿⣿⣿⣿⣿⣿⣿⣿⣿⣿⣿⣿⣿⣿⣿⣿⣿⣿⣿⣿⣿⢿⢿⢟⢟⢝⢝⢕⢕⢕⢕⢕⢕⢕⢕⢕⢕⢕⢕⢕⢜⢝⢝⢝⢝⢝⢝⢝⢝⢟⢟⢟⢟⢟⢟⢟⢟⢟⢿⢿⢇⢻⢧⣕⡕⢕⢕⢕⢕⢕⢕⢕⢕⢕⢕⢕⢕⢕⢕⢕⢕⢕⢕⢕⢕⢕⢕⢕⢕⢕⢕⢕⢕⢕⢕⢕⢕⢕⢕⢕⢕⢕⢕⢕⢕⢕⢕⢕⢕⢕⢕⢕⢕⢕⢕⢕⢕⣕⣕⣕⣵⡕⢕⢕⢕⢕⠁⠀⠀⠁⠑⠑⢕⢕⢕⡕⢕⠕⢜⢕⢕⠀</a:t>
            </a:r>
            <a:br/>
            <a:r>
              <a:t>⢇⣾⣿⣿⣿⣿⣿⣿⣿⢕⢱⣿⣿⢕⢿⡆⢕⢕⢸⣿⣧⢕⢜⣿⢕⢕⢕⢕⢕⢕⢻⣿⣿⣿⣿⣿⣿⣿⣿⣿⣿⣿⣿⣿⣿⣿⣿⣿⣿⣿⣿⣿⣿⣿⣿⣿⣿⣿⣿⣿⣿⣿⣿⣟⣹⣵⣾⢏⢕⢕⢕⣸⢇⢕⢕⢕⢕⢕⢕⢕⠁⢀⠀⢜⣿⡇⣿⣿⣿⣿⣿⣿⣿⣿⣿⣿⣿⣿⣿⣿⣿⣿⣿⣿⣿⣿⣿⣿⣿⣿⣿⣿⢿⢿⢟⢟⢝⢕⢕⢕⢕⢕⢕⢕⢕⢕⢕⢕⢕⢕⢕⢕⢕⢕⢕⢕⢕⢕⢕⢕⢕⢕⢕⢕⢕⢕⢕⢕⢕⢕⢕⢕⢕⢕⢕⢕⢕⢕⢕⢕⢕⢕⢕⢕⢕⢕⢕⢕⠕⢕⢕⢕⢕⢕⢕⢕⢕⢕⢕⢕⢕⢕⢕⢕⢕⢕⢕⢕⢕⢕⢕⢕⢕⢕⢕⢕⢕⢕⠕⣕⣕⣕⣵⣵⣵⣵⣵⣵⡕⢕⢔⢟⢟⢟⢟⢟⢟⢏⢝⢝⢕⢕⢕⢕⢕⠀⠀⠀⠀⠀⠀⠁⠕⢕⢕⢕⢔⠁⢕⢕⠀</a:t>
            </a:r>
            <a:br/>
            <a:r>
              <a:t>⣾⣿⣿⣿⣿⣿⣿⣿⡇⢕⣾⣿⡟⢕⠸⢕⢕⢕⠔⣿⣿⢕⢕⢸⣇⢕⢕⢕⢕⢕⢔⢿⣿⣿⣿⣿⣿⣿⣿⣿⣿⣿⣿⣿⣿⣿⣿⣿⣿⣿⣿⣿⣿⣿⣿⣿⣿⣿⣿⣿⣿⣿⣿⣿⣿⢟⢗⢕⢕⢕⢕⣷⢕⢕⡕⢕⢕⢕⢕⢑⢇⢔⢔⢕⢜⡇⣿⣿⣿⣿⣿⣿⣿⣿⣿⣿⣿⣿⣿⣿⣿⣿⣿⡿⢿⢟⢇⢕⢕⢕⢕⢕⢕⢕⢕⢕⢕⢕⢕⢕⢕⢕⢕⢕⢕⢕⢕⢕⢕⢕⢕⢕⢕⢕⢕⢕⢕⢕⢕⢕⢕⢕⢕⢕⢕⢕⢕⢕⢕⢕⢕⢕⢕⢕⢕⢕⢕⢕⢕⢕⢕⢕⢕⢕⢕⢕⢕⢕⠀⢕⢕⢕⢕⢕⢕⢕⠕⢕⢕⢕⢕⢕⢕⢕⢕⢕⢜⢝⢝⢝⢝⢝⢝⢝⢝⢕⢝⢝⢕⢕⢕⢕⢕⢕⢕⢕⢕⢕⢕⢕⢕⢕⢕⢕⢕⢕⢕⢕⢕⢕⢕⢕⢕⢕⠑⠀⠀⠀⠀⠀⠀⠀⠀⠁⠕⢕⢕⢄⠀⢕⠀</a:t>
            </a:r>
            <a:br/>
            <a:r>
              <a:t>⣿⣿⣿⣿⣿⣿⣿⣿⢕⣸⣿⣿⡇⢕⢕⢕⢕⢕⢜⢻⣿⡇⢕⢕⢹⣇⢕⢕⢕⢕⢕⢜⢹⣿⣿⣿⣿⣿⣿⣿⣿⣿⣿⣿⣿⣿⣿⣿⣿⣿⣿⢿⣿⣿⣿⣿⣿⣿⣿⣿⣿⣿⣿⣿⣷⢎⢕⢕⢕⢕⢰⠿⢕⢕⢕⢕⢕⢕⢕⢳⣾⡇⠇⠑⠑⠁⠁⢜⣿⣿⣿⣿⣿⣿⣿⡿⢿⢟⢟⢏⢝⢕⢕⢕⢕⢕⢕⢕⢕⢕⢕⢕⢕⢕⢕⢕⢕⢕⢕⢕⢕⢕⢕⢕⢕⢕⢕⢕⢕⢕⢕⢕⢕⢕⢕⢕⢕⢕⢕⢕⢕⢕⢕⢕⢕⢕⢕⢕⢕⢕⢕⢕⢕⢕⢕⢕⢕⢕⢕⢕⢕⢕⢕⢕⢕⢕⢕⠀⢀⢕⢕⢕⢕⢕⢕⢕⠀⠀⢕⢕⢕⢕⢕⢕⢕⢕⢕⢕⢕⢕⢕⢕⢕⢕⢕⢕⢕⢕⢕⢕⢕⢕⢕⢕⢕⢕⢕⢕⢕⢕⢕⢕⢕⢕⢕⢕⢕⢕⢕⢕⢕⢕⢕⢕⠀⠀⠀⠀⠀⠀⠀⠀⠀⠀⠀⠁⠕⢕⠀⠁⠀</a:t>
            </a:r>
            <a:br/>
            <a:r>
              <a:t>⣿⣿⣿⣿⣿⣿⣿⢇⢱⣿⣿⣿⡇⢕⢕⢕⢕⢕⢕⢹⣿⣧⢕⢕⢕⢽⣇⢕⢕⢕⢕⢕⢕⢜⢻⣿⣿⣿⣿⣿⣿⣿⣿⣿⣿⣿⣿⣿⣧⡕⢕⢕⢑⣷⣿⣿⣿⣿⣿⣿⣿⣿⣿⢟⢕⢕⢕⢕⢕⢕⡕⢕⢕⢕⢕⢕⢕⠑⢕⠸⠙⠁⠀⠀⠀⠀⠀⢀⢝⢝⢕⢕⢜⢕⢕⢕⢕⢕⢕⢕⢕⢕⢕⢕⢕⢕⢕⢕⢕⢕⢕⢕⢕⢕⢕⢕⢕⢕⢕⢕⢕⢕⢕⢕⢕⢕⢕⢕⢕⢕⢕⢕⢕⢕⢕⢕⢕⢕⢕⢕⢕⢕⢕⢕⢕⢕⢕⢕⢕⢕⢕⢕⢕⢕⢕⢕⢕⢕⢕⢕⢕⢕⢕⢕⢕⢕⢕⠀⢕⢕⢕⢕⢕⢕⢕⢕⠀⠀⢕⢕⢕⠁⢕⢕⢕⢕⢕⢕⢕⢕⢕⢕⢕⢕⢕⢕⢕⢕⢕⢕⢕⢕⢕⢕⢕⢕⢕⢕⢕⢕⢕⢕⢕⢕⢕⢕⢕⢕⢕⢕⢕⢕⢕⢕⠀⢀⢀⢄⠀⠀⠀⠀⢀⠀⠀⠀⠀⠁⠀⠀⠀</a:t>
            </a:r>
            <a:br/>
            <a:r>
              <a:t>⣿⣿⣿⣿⣿⣿⡿⢸⣿⣿⣿⡟⢕⢕⢕⢕⢕⢕⢕⢕⢸⣿⡇⢕⢕⢕⢝⢧⢕⢕⢕⢕⢕⢕⢕⢜⢝⢿⣿⣿⣿⣿⣿⣿⣿⣿⣿⣿⣿⣿⣿⣿⣾⣿⣿⣿⣿⣿⣿⡿⢟⢏⢕⢕⢕⢕⢕⢕⢕⢕⢕⢕⢕⢕⢕⢕⢕⠀⢕⢀⠀⠀⠀⠀⠀⠀⠀⠀⢱⣅⠀⠕⠑⢔⢕⢕⢕⢕⢕⢕⢕⢕⢕⢕⢕⢕⢕⢕⢕⢕⢕⢕⢕⢕⢕⢕⢕⢕⢕⢕⢕⢕⢕⢕⢕⢕⢕⢕⢕⢕⢕⢕⢕⢕⢕⢕⢕⢕⢕⢕⢕⢕⢕⢕⢕⢕⢕⢕⢕⢕⢕⢕⢕⢕⢕⢕⢕⢕⢕⢕⢕⢕⠁⢕⢕⢕⢕⠀⢕⢕⢕⢕⢕⢕⢕⢕⠀⠀⢕⢕⠀⠀⢕⢕⠑⢕⢕⢕⢕⢕⢕⢕⢕⢕⢕⢕⢕⢕⢕⢕⢕⢕⢕⢕⢕⢕⢕⢕⢕⢕⢕⢕⢕⢕⢕⢕⢕⢕⢕⢕⢕⢕⢕⠀⠀⠁⢕⢕⢕⠐⠀⠀⢕⢀⠀⠕⢕⢕⢔⠀⠀</a:t>
            </a:r>
            <a:br/>
            <a:r>
              <a:t>⣿⣿⣿⣿⣿⣿⢣⣿⣿⣿⡟⢕⢕⢕⢕⢕⢕⢕⢕⢕⢕⢻⣿⡕⢕⢕⢕⢔⢕⢕⢕⢕⢕⢕⢕⢕⢕⢕⢕⢝⢻⢿⣿⣿⣿⣿⣿⣿⣿⣿⣿⣿⣿⣿⣿⣿⢿⢟⢝⢕⢕⢕⢕⢁⢕⢕⢕⢕⢕⢕⢕⢕⢕⢕⠕⢕⢕⠀⠁⢕⠀⠀⠀⠀⠀⠀⠀⠀⢅⠈⠁⠀⢕⢕⢕⢕⢕⢕⢕⢕⢕⢕⢕⢕⢕⢕⢕⢕⢕⢕⢕⢕⢕⢕⢕⢕⢕⢕⢕⢕⢕⢕⢕⢕⢕⢕⢕⢕⢕⢕⢕⢕⢕⢕⢕⢕⢕⢕⢕⢕⢕⢕⢕⢕⢕⢕⢕⢕⢕⢕⢕⢕⢕⢕⢕⢕⢕⢕⢕⢕⢕⢕⠀⢕⢕⢕⠕⢄⢕⢕⢕⢕⢕⢕⢕⢕⠀⠀⢕⢕⠀⠀⢔⢕⢕⢕⢕⢕⢕⢕⢕⠑⢕⢕⢕⢕⢕⢕⢕⢕⢕⢕⢕⢕⢕⢕⢕⢕⢕⢕⢕⠑⢕⢕⢕⢕⢕⢕⢕⢕⢕⢕⢕⢀⢀⠀⠀⠀⠁⠀⠀⠀⠀⢕⢄⠀⠁⠁⠁⠀⠀</a:t>
            </a:r>
            <a:br/>
            <a:r>
              <a:t>⣿⣿⣿⣿⣿⢏⣾⣿⣿⢏⢕⢕⢕⢕⢕⢕⢕⢕⢕⢕⢕⢕⢸⢷⡕⢕⢕⢕⢕⢕⢕⢕⢕⢕⢕⢕⢕⢕⢕⢕⢕⢕⢜⢝⢛⢿⣿⣿⣿⣿⣿⣿⢿⢟⢝⢕⢕⢕⢕⢕⢕⢕⢕⢕⢕⢕⢕⢕⢕⢕⢕⢕⢕⢕⢀⢕⢕⢄⢄⢕⠀⢀⢀⠀⠀⠀⠀⠀⠀⢕⠀⢕⢕⢕⢕⢕⢕⢕⢕⢕⢕⢕⢕⢕⢕⢕⢕⢕⢕⢕⢕⢕⢕⢕⢕⢕⢕⢕⢕⢕⢕⢕⢕⢕⢕⢕⢕⢕⢕⢕⢕⢕⢕⢕⢕⢕⢕⢕⢕⢕⢕⢕⢕⢕⢕⢕⢕⢕⢕⢕⢕⢕⢕⢕⢕⢕⠑⢕⢕⠁⢕⢕⠀⢕⢕⢕⠀⢕⢕⢕⢕⠕⢕⢕⢕⢕⠀⠀⠁⢕⠀⢔⢕⢕⢕⢐⢕⢕⢕⢕⠀⢔⢕⢕⢕⢕⢕⢕⢕⢕⢕⢕⢕⢕⢕⢕⢕⢕⢕⢕⢕⢔⠕⢕⢕⢕⢕⢕⢕⢕⢕⢕⢕⢕⢕⢕⢕⢕⢔⠐⢔⠀⠀⠕⢕⢄⢄⢄⢔⢔⠀</a:t>
            </a:r>
            <a:br/>
            <a:r>
              <a:t>⣿⣿⣿⣿⢏⣾⣿⣿⢇⢕⢕⢕⢕⢕⢕⢕⢕⢕⢕⢕⢕⢕⢕⢜⢷⡕⢕⢕⢕⢕⢕⢕⢕⢕⢕⢕⢕⢕⢕⢕⢕⢕⢕⢕⢕⢕⢕⢜⢝⢝⢕⢕⢕⢕⢕⢕⢕⢕⢕⢕⢕⢕⠕⢕⢕⢕⢕⢕⢕⢕⢕⢕⢕⢕⢕⢁⢕⢕⢕⢕⢕⢕⢔⢔⢄⢀⠀⠀⠀⠀⢕⢕⢕⢕⢕⢕⢕⢕⢕⢕⢕⢕⢕⢕⢕⢕⢕⢕⢔⢕⢕⢕⢕⢕⢕⢕⢕⢕⢕⢕⢕⢕⢕⢕⢕⢕⢕⢕⢕⢕⢕⢕⢕⢕⢕⢕⢕⢕⢕⢕⢕⢕⢕⢕⢕⢕⢕⢕⢕⢕⢕⢕⢕⢕⢕⢕⠀⠕⢕⠀⢕⢕⠀⢕⢕⢕⢕⢕⢕⢕⢕⢄⠕⢕⢕⢕⠀⠀⠀⢕⠀⢕⢕⢕⢔⠕⠀⠑⠑⠀⢀⢁⢁⢄⢕⢕⢕⢕⢕⢕⢕⠕⢕⢕⢕⢕⢕⢕⢕⢕⢕⢕⠀⢕⢕⠑⢕⢕⢕⢕⢕⢕⢕⢕⢕⢕⢕⢕⢕⢕⢕⢔⠀⠁⢕⢕⢕⢕⢕⢕⠀</a:t>
            </a:r>
            <a:br/>
            <a:r>
              <a:t>⣿⣿⣿⠏⣼⣿⡿⢇⢕⢕⢕⢕⢕⢕⢕⢕⢕⢕⢕⢕⢕⢕⢑⡱⣕⢝⣇⢕⢕⢕⢕⠕⠑⠁⢕⢕⢕⢕⢕⢕⢕⢕⢕⢕⢕⢕⢕⣱⡕⢕⢕⢕⢕⢕⢕⢕⢕⢕⢕⢕⢕⢕⢁⢕⢕⢕⢕⢕⢕⢕⢕⢕⢕⢕⢕⢕⢕⢕⢕⢕⢕⢕⢕⢕⢕⢕⢕⢄⠀⠀⠑⠕⠁⠁⠕⢕⢕⢕⢕⢕⢕⢕⢕⢕⢕⢕⢕⢕⢕⢕⢕⢕⢕⢕⢕⢕⢕⢕⢕⢕⢕⢕⢕⢕⢕⢕⢕⢕⢕⢕⢕⢕⢕⢕⢕⢕⢕⢕⢕⢕⢕⢕⢕⢕⢕⢕⢕⢕⢕⢕⢕⢕⢕⢕⢕⢕⠀⢀⢕⠀⠀⢁⠀⢕⢕⠑⣼⣦⣱⢕⢔⢕⠀⢕⢕⢕⠀⠀⠀⠁⠀⢕⢕⢕⢕⢔⢔⠀⠀⢔⢕⢕⢕⢕⢕⢕⢕⢕⢕⢕⢕⢕⢁⠕⢕⢕⢕⢕⢕⢕⢕⢕⢄⠀⠕⠀⢕⢕⢕⢕⢕⢕⢕⢕⢕⢕⢕⢕⢕⢕⢕⢕⢔⠀⢕⢕⢕⢕⢕⢕⠀</a:t>
            </a:r>
            <a:br/>
            <a:r>
              <a:t>⣿⣿⢟⣾⣿⡿⢕⢕⢕⢕⢕⢕⢕⢕⢕⢕⢕⢕⢕⢕⢕⢕⢌⡇⣿⣷⣜⢣⡕⢑⠁⠀⢀⢕⢕⢕⢕⢕⢕⣕⣵⣵⣷⣷⣾⣾⣿⣿⢇⢕⢕⢕⢕⢕⢕⢕⢕⢕⢕⢕⢕⢕⢕⢕⢕⢕⢕⢕⢕⢑⡕⢕⢕⢕⢕⢕⢕⢕⢕⢕⢕⢕⢕⢕⢕⢕⢕⢕⠀⠀⠀⠀⠀⠀⠀⢕⢕⢕⢕⢕⢕⢕⢕⢕⢕⢕⢕⢕⢕⢕⢕⢕⢕⢕⢕⢕⢕⢕⢕⢕⢕⢕⢕⢕⢕⢕⢕⢕⢕⢕⢕⢕⢕⢕⢕⢕⢕⢕⢕⢕⢕⢕⢕⢕⢕⢕⢕⢕⢕⢕⢕⢕⢕⢕⢕⠕⠀⢕⢕⠀⠀⠑⠀⠁⢕⢁⢈⢙⠙⠙⠑⠕⢑⠀⠕⢕⢄⠀⠀⠀⠀⢕⢕⣕⢵⣱⡇⢀⠐⢕⢕⢕⢕⢕⢕⢕⢕⢕⢕⢕⢕⢕⢕⢄⠀⠑⠕⢕⢕⢕⢕⢕⢕⢔⢀⠀⢕⢕⢕⢕⢕⢕⢕⢑⢕⢕⢕⢕⢕⢕⢕⢕⢕⢀⠀⢕⢕⢕⢕⢕⠀</a:t>
            </a:r>
            <a:br/>
            <a:r>
              <a:t>⣿⢏⣾⣿⡿⢕⢕⢕⢕⢕⢕⢕⢕⢕⢕⢕⢕⢕⢕⢕⢕⢜⣾⣧⢹⣿⣿⡇⢜⠇⢄⠀⠐⢕⢕⢕⢕⢕⢡⣿⣿⣿⣿⣿⣿⣿⡿⡏⠁⠀⠑⢕⢕⢕⢕⢕⢕⢕⢕⢕⢕⢕⠔⢕⢕⢕⢕⢕⢑⣾⡇⢕⢕⢕⢕⠀⢕⢑⠕⠕⢕⢕⢕⢕⠕⠕⠑⠁⠀⠀⠀⠀⠀⠀⠀⠕⢕⢕⢕⢕⢕⢕⢕⢕⢕⢕⢕⢕⢕⢕⢕⢕⢕⢕⢕⢕⢕⢕⢕⢕⢕⢕⢕⢕⢕⢕⢕⢕⢕⢕⢕⢕⢕⢕⢕⢕⢕⢕⢕⢕⢕⢕⢕⢕⢕⢕⢕⢕⢕⢕⢕⢕⢕⢕⢕⠔⠀⠑⢕⠀⠀⠀⠀⢀⠀⠕⣿⢿⢿⠷⢷⢧⢔⠁⠀⠕⢕⠀⠀⠀⠀⢕⣣⣅⣁⢁⢁⢁⢀⠕⢕⢕⢕⢕⢕⢕⢕⠕⢕⢕⢕⢕⢕⢕⢕⢄⠀⠁⠑⢕⢕⢕⢕⢕⢕⢄⠕⢕⢕⢕⢕⢕⠑⢕⢕⢕⢕⢕⢕⢕⢕⢕⢕⢕⠀⢕⢕⢕⢕⢕⠀</a:t>
            </a:r>
            <a:br/>
            <a:r>
              <a:t>⢯⣾⣿⢏⢕⢕⢕⢕⢕⢕⢕⢕⢕⢕⢕⢕⢕⢕⢕⢕⢕⢕⣿⣿⢜⣿⣿⣿⡕⠀⠁⠑⠄⢕⢕⢕⢕⢱⣿⣿⣿⣿⣿⣿⣿⣿⣿⣇⢄⠀⠀⠀⠁⠕⢕⢕⢕⢕⢕⢕⢕⢕⠐⢑⢕⢕⢕⢕⢕⢻⣧⢕⢕⢕⢕⢀⢕⠑⠀⠀⠀⠀⠀⠀⠀⠀⠀⣠⠔⠀⠀⠀⠀⠀⠀⠀⠀⢕⢕⢕⢕⢕⢕⢕⢕⢕⢕⢕⢕⢕⢕⢕⢕⢕⢕⢕⢕⢕⢕⢕⢕⢕⢕⢕⢕⢕⢕⢕⢕⢕⢕⢕⢕⢕⢕⢕⢕⢕⢕⢕⢕⢕⢕⢕⢕⢕⢕⢕⢕⢕⢕⢕⢕⢕⠕⢔⠀⠀⢕⠀⠀⠀⠀⢵⡕⠀⠌⠙⠟⠟⠷⢷⣴⣣⢄⠀⠑⢀⠀⠀⠀⣾⣿⣿⢿⢿⢟⢟⢟⢔⠑⢕⠑⢕⢕⢕⢑⠕⢀⠑⢕⢕⢕⢕⢕⢕⢕⢄⠀⠀⠁⠕⢕⢕⢕⢕⢕⠁⠑⠑⠕⠀⠐⢁⢕⢕⢕⢕⢕⢕⢕⢕⢕⢕⢕⠀⢕⢕⢕⢕⠀</a:t>
            </a:r>
            <a:br/>
            <a:r>
              <a:t>⢟⢿⢇⢕⢕⢕⢕⢕⢕⢕⢕⢕⢕⢕⢕⢕⢕⢕⢕⢕⢕⢕⢽⡻⢕⢹⣿⣿⡇⢕⠀⠀⠀⠀⢕⢕⢑⣾⣿⣿⣿⣿⣿⣿⣿⣿⣿⣿⡇⢕⢀⠀⠀⠀⠀⠑⠕⢕⢕⢕⢕⢕⢄⠑⠀⢕⢕⢕⢕⠏⠑⠑⠁⠑⠑⠕⠁⠀⠀⠀⠀⠀⠀⠀⠀⢀⢔⡱⠔⠀⠀⠀⠀⠀⠀⠀⢄⢕⢕⢕⢕⢕⢕⢕⢕⢕⢕⢕⢕⢕⢕⢕⢕⢕⢕⢕⢕⢕⢕⢕⢕⢕⢕⢕⢕⢕⢕⢕⢕⢕⢕⢕⢕⢕⢕⢕⢕⢕⢕⢕⢕⢕⢕⢕⢕⢕⢕⢕⢕⢕⢕⢕⢕⢕⢑⠕⠀⠀⢕⠀⠀⠀⢔⡕⠀⠀⢄⠔⠐⢀⠀⠀⠙⢻⣧⢄⠀⠑⠀⠀⠀⣿⣿⣷⣾⣿⡿⠟⠟⠟⠇⠑⢕⠀⠑⢕⢕⢄⠁⠔⢁⠑⢕⢑⢕⢕⢕⢕⢕⢀⠀⠀⠀⠁⠁⠑⠁⠀⠀⠀⠀⢀⢔⢕⢕⢕⢕⢕⢕⢕⢕⢕⢕⢕⢕⢔⢕⢕⢕⢕⠀</a:t>
            </a:r>
            <a:br/>
            <a:r>
              <a:t>⢕⢕⢕⢕⢕⢕⢕⢕⢕⢔⢕⢕⢕⢕⢕⢕⢕⢕⢕⢕⢕⢕⢜⢄⢕⢕⠻⢄⢕⢕⢄⠀⠀⠀⠀⢜⣟⣿⣿⣿⣿⣿⣿⣿⣿⣿⣿⣿⣧⡕⢕⠀⠀⠀⠀⠀⠀⠁⢑⢕⢕⢕⢕⢀⢐⢑⠑⠑⠑⠀⢕⢕⠑⠀⠔⠀⢕⠀⠀⠀⠀⠀⠀⢀⣁⣜⡝⠃⠀⠀⠀⠀⠀⠀⠀⠀⠀⢕⢕⢕⢕⢕⢕⢕⢕⢕⢕⢕⢕⢕⢕⢕⢕⢕⢕⢕⢕⢕⢕⢕⢕⢕⢕⢕⢕⢕⢕⢕⢕⢕⢕⢕⢕⢕⢕⢕⢕⢕⢕⢕⢕⢕⢕⢕⢕⢕⢕⢕⢕⢕⢕⢕⢕⢕⢅⢕⠀⠀⠑⠀⠀⠀⠑⠀⠀⢕⢰⣵⠕⠀⠀⠀⠀⢌⢻⣧⢀⠀⠐⠀⠁⣿⣿⣿⡯⠅⠀⠀⠀⠀⠀⢀⠁⢔⠀⠁⠕⢕⢕⢔⢀⠐⠄⠁⠐⠅⢑⠕⢕⢕⢔⢀⠀⠀⠀⠄⢄⠀⠀⠀⢀⢕⢕⢕⢕⢕⢕⢕⢕⢕⢕⢕⢕⢕⢕⢕⠕⢕⢕⢕⠀</a:t>
            </a:r>
            <a:br/>
            <a:r>
              <a:t>⢕⢕⢕⢕⢕⢕⢕⢕⢕⢕⢕⢕⢕⢕⢕⢕⢕⢕⢕⢕⢕⢕⢕⢕⢕⢕⢕⢕⢕⢕⢕⠀⠀⠀⠀⠀⢘⣿⣿⣿⣿⣿⣿⣿⣿⣿⣿⣿⣿⣿⣇⢕⠀⠀⠀⠀⠀⠀⠀⢕⢕⢕⢕⢕⢕⠑⠀⢔⢄⠀⠀⠀⠕⠕⠐⠀⢕⢔⠀⠀⠀⠀⠀⠔⠕⠑⠀⠀⠀⠀⠀⠀⠀⠀⠀⢔⢕⢕⢕⢕⢕⢕⢕⢕⢕⢕⢕⢕⢕⢕⢕⢕⢕⢕⢕⢕⢕⢕⢕⢕⢕⢕⢕⢕⢕⢕⢕⢕⢕⢕⢕⢕⢕⢕⢕⢕⢕⢕⢕⢕⢕⢕⢕⢕⢕⢕⢕⢕⢕⢕⢕⢕⢕⢕⢕⠑⠀⠀⠀⠀⠀⠀⢱⡄⠀⠕⡄⠁⢀⠀⢀⠀⢰⣿⣾⣿⡇⠀⢄⢀⠀⢻⣿⣿⣱⣴⡵⢷⣷⠕⠀⠁⠐⠀⠐⢄⢀⠁⠕⢕⢕⢔⢀⠀⠐⠄⢄⢁⢀⢀⢀⢅⢅⠄⠀⠑⢀⠀⠀⢀⢕⢕⢕⢕⢕⢕⢕⢕⢕⢕⢕⢕⢕⢕⢕⢕⢕⢕⢕⢕⠀</a:t>
            </a:r>
            <a:br/>
            <a:r>
              <a:t>⣧⣕⣱⣾⣿⣿⣿⣿⣿⣿⣿⣿⣿⣿⣿⣿⣧⣵⣵⣵⢕⢕⢕⢽⣿⣧⣱⡜⢿⣭⣼⣕⢀⢀⢀⢀⠀⢜⣟⣟⣻⡿⣿⣿⣿⣿⣿⣿⣿⣿⣿⣕⢀⠀⠀⠀⠀⠀⠀⠀⢕⢕⢕⢕⢕⢀⠀⠕⠑⠀⠀⠀⠀⠀⠀⠀⠀⠁⢄⠀⠀⠀⠀⠀⠀⠀⠀⠀⠀⠀⠀⠀⠀⢀⢄⢕⢕⢕⢕⢕⢕⢕⢕⢕⢕⢕⢕⢕⢕⢕⢕⢕⢕⢕⢕⢕⢕⢕⢕⢕⢕⢕⢕⢕⢕⢕⢕⢕⢕⢕⢕⢕⢕⢕⢕⢕⢕⢕⢕⢕⢕⢕⢕⢕⢕⢕⢕⢕⢕⢕⢕⢕⢕⢕⢕⠀⠀⠀⠀⠀⠀⠀⢸⣷⣔⣸⣷⡄⢌⢏⠜⢄⣾⣿⣿⣿⡧⠀⢱⢕⠀⣿⣿⣿⣿⣿⣷⠀⢔⢀⢄⢀⢄⠀⢀⣕⡕⢀⠀⠀⠁⠕⢕⢕⠄⠀⠀⠁⠑⠑⠑⠑⠑⠑⠀⠀⠀⠁⠔⠕⢕⢕⢕⢕⢕⢕⢕⢕⢕⢕⢕⢕⢕⢕⢕⢕⢕⢕⢕⢕⠀</a:t>
            </a:r>
            <a:br/>
            <a:r>
              <a:t>⣿⣿⣿⣿⣿⣿⣿⣿⣿⣿⣿⣿⣿⣿⣿⣿⣿⣿⣿⣿⣷⣕⢕⢜⣿⣿⣧⢿⣮⣿⣿⣿⣧⢕⢕⢕⢕⢕⢜⣿⣿⣿⣿⣿⣿⣿⣿⣿⣿⣿⣿⣿⢁⠀⠀⠀⢀⠀⠀⠀⠁⢕⢕⢕⢕⢕⢄⢀⠀⠀⠀⠀⠐⠀⠀⠀⠀⠀⠀⠀⠀⠀⠀⠀⠀⠀⢠⢀⠀⢀⢀⢕⢕⢕⢕⢕⢕⢕⢕⢕⢕⢕⢕⢕⢕⢕⢕⢕⢕⢕⢕⢕⢕⢕⢕⢕⢕⢕⢕⢕⢕⢕⢕⢕⢕⢕⢕⢕⢕⢕⢕⢕⢕⢕⢕⢕⢕⢕⢕⢕⢕⢕⢕⢕⢕⢕⢕⢕⢕⢕⢕⢕⢕⠕⠀⠀⠀⠀⠀⠀⠀⠀⠜⢞⢿⢟⢻⣿⣷⣵⣷⣿⣿⣿⣿⣿⠇⢀⣼⣇⣵⣿⣿⣿⣿⣿⣿⣧⢕⢸⢵⢕⠐⢄⣾⣿⡿⠕⢄⣴⣄⢀⠀⠁⠀⠀⠀⠀⠀⠀⠀⠀⠀⠀⠀⠀⠀⠀⠀⠀⠀⠁⠁⢁⢅⢕⠑⢕⢕⢕⢕⢕⢕⢕⢕⢕⢕⢕⢕⢕⠀</a:t>
            </a:r>
            <a:br/>
            <a:r>
              <a:t>⣿⣿⣿⣿⣿⣿⣿⣿⣿⣿⣿⣿⣿⣿⣿⣿⣿⣿⣿⣿⣿⣿⣿⣧⡹⣿⣿⣎⢿⣿⣿⣟⣿⣧⡕⢕⢕⢕⢕⢜⣿⣿⣿⣿⣿⣿⣿⣿⣿⣿⣿⡏⢕⠀⢀⢔⠁⠀⠀⠀⠀⠁⢕⢕⠁⠁⠕⠀⢀⢕⢀⠀⠀⢀⠀⠀⠀⠀⠀⠐⠀⠀⠀⠀⠀⠑⢸⢕⢕⢕⢕⢕⢕⢕⢕⢕⢕⢕⢕⢕⢕⢕⢕⢕⢕⢕⢕⢕⢕⢕⢕⢕⢕⢕⢕⢕⢕⢕⢕⢕⢕⢕⢕⢕⢕⢕⢕⢕⢕⢕⢕⢕⢕⢕⢕⢕⢕⢕⢕⢕⢕⢕⢕⢕⢕⢕⢕⢕⢕⢕⢕⢕⢄⢄⢄⢔⢔⢕⢆⠀⠀⠀⠐⢙⢕⢕⢕⢕⢝⢍⢽⣿⣿⣿⣯⣡⣤⣾⣿⣿⣿⣿⣿⣿⣿⣿⣿⣿⣿⣷⣵⣴⣾⣿⣿⣿⡷⣷⣿⣿⣿⣿⣷⣴⡄⢀⠀⠀⠀⠀⠑⢕⢔⢔⢄⢔⢔⢔⢔⢔⢔⢕⢕⢕⢕⢕⠀⢕⢕⠑⢕⢕⢕⢕⢕⢕⢕⢕⢕⢕⠀</a:t>
            </a:r>
            <a:br/>
            <a:r>
              <a:t>⣿⣿⣿⣿⣿⣿⣿⣿⣿⣿⣿⣿⣿⣿⣿⣿⣿⣿⣿⣿⣿⣿⣿⣿⣷⡹⣿⣿⡜⣿⣿⣿⣞⢿⣷⡕⢕⢕⢕⢕⢜⢿⣿⣿⣿⣿⣿⣿⣿⣿⣿⡇⠕⢄⢕⠁⠀⠀⠀⠀⠀⠀⠕⠁⠀⠀⠀⠀⠕⠑⠁⠀⠀⠁⠀⢀⠀⠀⠀⠀⠀⠀⠀⠀⠀⠀⢸⢕⢕⢕⢕⢕⢕⢕⢕⢕⢕⢕⢕⢕⢕⢕⢕⢕⢕⢕⢕⢕⢕⢕⢕⢕⢕⢕⢕⢕⢕⢕⢕⢕⢕⢕⢕⢕⢕⢕⢕⢕⢕⢕⢕⢕⢕⢕⢕⢕⢕⢕⢕⢕⢕⢕⢕⢕⢕⢕⢕⢕⢕⢕⢕⢕⢕⢕⢕⢕⢕⣥⣵⡔⠀⠀⠀⠕⢕⢕⢕⢕⢕⢕⢸⣿⣿⣿⣿⣿⣿⣿⣿⣿⣿⣿⣿⣿⣿⣿⣿⣿⡿⡏⢝⢝⢟⢝⢏⢜⢝⢿⣿⣿⣿⣿⣿⣿⣿⠇⠀⠀⢄⢄⢄⢀⢄⢅⢕⢕⢕⢕⢕⢕⢕⢕⢕⢕⢕⢕⠀⢕⢕⠔⢕⢕⢕⢕⢕⢕⠀⢕⢕⢕⠀</a:t>
            </a:r>
            <a:br/>
            <a:r>
              <a:t>⣿⣿⣿⣿⣿⣿⣿⣿⣿⣿⣿⣿⣿⣿⣿⣿⣿⣿⣿⣿⣿⣿⣿⣿⣿⡇⢹⣿⣷⣻⣿⣿⣿⣯⣻⣿⡕⢕⢕⢕⢕⢜⢿⣿⣿⣿⣿⣿⣿⣿⣿⢕⠑⠁⠀⠀⠀⠀⠀⠀⠀⠀⠀⠀⠀⠀⠀⠀⢄⠀⠀⠀⠀⠀⠀⠁⠀⠀⢕⢔⢀⠀⠀⠀⠀⠀⠘⢕⢕⢕⢕⢕⢕⢕⢕⢕⢕⢕⢕⢕⢕⢕⢕⢕⢕⢕⢕⢕⢕⢕⢕⢕⢕⢕⢕⢕⢕⢕⢕⢕⢕⢕⢕⢕⢕⢕⢕⢕⢕⢕⢕⢕⢕⢕⢕⢕⢕⢕⢕⢕⢕⢕⢕⢕⢕⢕⢕⢕⢕⢕⢕⢕⢕⢕⢕⢕⢕⣵⣷⣿⣦⢀⠀⢔⢕⢕⢕⢕⢕⢑⣾⣿⣿⣿⢿⣿⣿⣿⣿⣿⣿⣿⣿⣿⣿⣿⡿⢕⢕⢕⢕⢕⢕⢕⢕⢕⢕⢕⠈⣿⣿⣿⣿⣿⠇⠀⢀⢕⢕⢕⢕⢕⢕⢕⢕⢕⢕⢕⢕⢕⢕⢕⢕⢕⢕⠑⠀⢕⢕⢔⢕⢕⢕⢕⢕⢕⢔⢕⠕⠁⠀</a:t>
            </a:r>
            <a:br/>
            <a:r>
              <a:t>⣿⣿⣿⣿⣿⣟⢻⢿⢿⣿⣿⣿⣿⣿⣿⣿⣿⣿⣿⣿⣿⣿⣿⣿⣿⢕⢕⢜⢿⣿⣿⣿⣿⣿⣷⣟⣿⡕⢕⢕⢕⢕⢜⢻⣿⣿⣿⣿⣿⣿⡏⠁⠀⠀⠀⠀⠀⠀⠀⠀⠀⠀⢄⠁⠀⠀⠀⢕⢕⢑⠀⠀⠀⠀⠀⠀⠀⠀⢕⢕⢕⢄⠀⠀⠀⠀⠀⠑⢕⢕⢕⢕⢕⢕⢕⢕⢕⢕⢕⢕⢕⢕⢕⢕⢕⢕⢕⢕⢕⢕⢕⢕⢕⢕⢕⢕⢕⢕⢕⢕⢕⢕⢕⢕⢕⢕⢕⢕⢕⢕⢕⢕⢕⢕⢕⢕⢕⢕⢕⢕⢕⢕⢕⢕⢕⢕⢕⢕⢕⢕⢕⢕⢕⢕⢕⢕⢕⢍⢝⢿⣿⣿⣦⢕⣕⣕⢕⣱⣷⣿⣿⣿⣿⣿⡕⣿⣿⣿⣿⣿⣿⣿⣿⣿⣿⣿⣇⢕⢕⢕⢕⢕⢕⢕⢕⢕⢕⢕⣰⣿⣿⣿⣿⠕⢄⢔⢕⢕⢕⢕⢕⠕⣕⣕⢕⢕⢕⢕⢕⢕⢕⢕⢕⢕⢕⠀⠀⢕⢕⢕⢕⢕⢕⢕⢕⠁⢕⠕⢀⢁⠀</a:t>
            </a:r>
            <a:br/>
            <a:r>
              <a:t>⣿⣿⣿⣿⣿⣿⣿⣇⣡⢔⣝⢻⢿⣿⣿⣿⣿⣿⣿⣿⣿⣿⣿⣿⣿⢕⢕⢕⢜⢻⣿⣿⣿⣿⣿⣿⣿⣿⡕⢕⢕⢕⢕⢕⢻⣿⣿⢿⢟⢻⠑⠀⠀⠀⠀⠀⠀⠀⠀⠀⢄⢕⢕⢄⢄⢀⢀⠀⢁⠀⠀⠀⠀⢄⣄⣔⣔⣔⣷⣵⡕⢕⢕⢀⠀⠀⠀⠀⢕⢕⢕⢕⢕⢕⢕⢕⢕⢕⢕⢕⢕⢕⢕⢕⢕⢕⢕⢕⢕⢕⢕⢕⢕⢕⢕⢕⢕⢕⢕⢕⢕⢕⢕⢕⢕⢕⢕⢕⢕⢕⢕⢕⢕⢕⢕⢕⢕⢕⢕⢕⢕⢕⢕⢕⢕⢕⢕⢕⢕⢕⢕⢕⢕⢕⢕⢕⠕⠀⠁⠀⠹⢿⣿⡇⣿⣿⣿⣿⣿⣿⣿⣿⣿⣿⣿⣿⣿⣿⣿⣿⣿⣿⣿⣿⣿⣿⣿⣷⣕⡕⢕⢕⢕⢕⢕⢕⢕⣴⣿⣿⣿⣿⣧⢕⢕⢕⢕⢕⢕⡕⡷⣳⢟⠏⠑⢕⢕⢕⢕⢕⢕⢕⢕⢕⠑⠀⠀⢕⢕⠀⢕⢕⢕⢕⠑⢔⢑⢕⠀⢄⠀</a:t>
            </a:r>
            <a:br/>
            <a:r>
              <a:t>⣿⣿⣿⣿⣿⣿⣿⣿⣿⣿⣦⣔⣅⠵⢝⢿⣿⣿⣿⣿⣿⣿⣿⣿⡇⢕⢕⢕⢕⢕⢜⢿⣿⣿⣿⣿⣿⣿⣿⢷⢧⢵⢵⢵⢕⢫⢕⢕⣵⡕⠀⠀⠀⠀⠀⠀⠀⠀⠀⠀⠕⢕⢑⢕⢕⢌⢝⢕⢕⠀⠀⢀⠀⢱⣿⣿⣿⡿⢟⡝⣵⣕⡕⢕⠀⠀⠀⠐⡕⢕⢕⢕⢕⢕⢕⢕⢕⢕⢕⢕⢕⢕⢕⢕⢕⢕⢕⢕⢕⢕⢕⢕⢕⢕⢕⢕⢕⢕⢕⢕⢕⢕⢕⢕⢕⢕⢕⢕⢕⢕⢕⢕⢕⢕⢕⢕⢕⢕⢕⢕⢕⢕⢕⢕⢕⢕⢕⢕⢕⢕⢕⢕⢕⢕⢕⠑⠀⠀⠀⢀⣵⡧⢝⢷⢸⣿⣿⣿⣿⢿⣿⣿⣿⣿⣿⣿⣿⣿⣿⣿⣿⣿⣿⣿⣿⣿⣿⣿⣿⣿⣷⣷⣷⣷⣷⣾⣿⣿⣿⣿⣿⢗⢕⢕⢕⠕⠕⠕⠕⠕⢔⢕⢕⠀⢄⢕⢕⢕⢕⢕⢕⢕⢕⢕⠀⠀⠀⢕⢕⢀⠁⢕⠕⠁⢀⢔⢕⠑⠀⠕⠀</a:t>
            </a:r>
            <a:br/>
            <a:r>
              <a:t>⣿⣿⣿⣿⣿⣿⣿⣿⣿⣿⣿⣿⣿⣷⣶⣶⣎⣻⣿⣿⣿⣿⣿⣿⡇⢕⢕⢕⢕⢕⢕⢜⢻⣿⣿⣿⣿⣿⣿⡇⢕⢕⢕⢕⢕⢕⢕⣿⢏⠕⠀⠀⠀⠀⠀⠀⠀⠀⠀⠀⢑⢑⢑⠑⢑⢑⢑⢑⢑⠀⢀⢄⢄⠘⢿⣻⣟⣠⣧⣾⣽⣿⣧⢕⠀⠀⠀⠀⢹⡕⢕⢕⢕⢕⢕⢕⢕⢕⢕⢕⢕⢕⢕⢕⢕⢕⢕⢕⢕⢕⢕⢕⢕⢕⢕⢕⢕⢕⢕⢕⢕⢕⢕⢕⢕⢕⢕⢕⢕⢕⢕⢕⢕⢕⢕⢕⢕⢕⢕⢕⢕⢕⢕⢕⢕⢕⢕⢕⢕⢕⢕⢕⢕⢕⠑⠀⠀⠀⢄⢕⢿⢇⢕⢕⡇⢻⡿⢟⢜⣹⣿⣿⣿⣿⣿⣿⣿⣿⣿⣿⣿⣿⣿⣿⣿⣿⣿⣿⣿⣿⣿⣿⣿⣿⣿⣿⣿⣿⣿⡿⢏⢕⢕⠕⠁⠀⠀⠀⠀⢄⢕⢕⠁⠀⢕⢕⢕⢕⢕⢕⢕⢕⢕⠕⠀⠀⠀⢕⢕⢕⠀⠀⢄⢔⢕⢕⠀⠀⠀⠀⠀</a:t>
            </a:r>
            <a:br/>
            <a:r>
              <a:t>⣿⣿⣿⣿⣿⣿⣿⣿⣿⣿⣿⣿⣿⣿⣿⣿⣿⣷⣿⣿⣿⣿⣿⣿⠕⡕⣕⢕⢕⢕⢕⢕⢔⢿⣿⣿⣿⣿⣿⣿⢕⢕⢕⢕⢕⢕⢕⢻⠜⠀⢀⠀⢀⢄⢔⢔⢀⠀⠀⠀⢕⢕⢕⢕⠕⠕⠕⢕⢕⢕⢕⢕⠁⠀⢸⢿⣿⣿⣿⣿⣿⣿⡯⢕⠀⠀⠀⠀⠑⢕⢕⢕⢕⢕⢕⢕⢕⢕⢕⢕⢕⢕⢕⢕⢕⢕⢕⢕⢕⢕⢕⢕⢕⢕⢕⢕⢕⢕⢕⢕⢕⢕⢕⢕⢕⢕⢕⢕⢕⢕⢕⢕⢕⢕⢕⢕⢕⢕⢕⢕⢕⢕⢕⢕⢕⢕⢕⢕⢕⢕⢕⢕⢕⠁⠀⠀⠀⢄⢕⢑⢹⢕⣱⢟⢕⢕⢕⢕⣴⣿⣿⣿⣿⣿⢇⢔⢕⠝⢿⣿⣿⣿⣿⣿⣿⣿⣿⣿⣿⣿⣿⣿⣿⣿⣿⣿⣿⡿⢟⢕⢕⢕⠑⠀⠀⠀⠀⠀⢕⢕⢕⠑⠀⢕⢕⢕⢕⢕⢕⢕⢕⢕⠕⠀⠀⠀⠀⢕⢕⢕⠀⠀⠀⠕⠑⠀⠀⠀⢀⢔⠀</a:t>
            </a:r>
            <a:br/>
            <a:r>
              <a:t>⣿⣿⣿⣿⣿⣿⣿⣿⣿⣿⣿⣿⣿⣿⣿⣿⣿⣿⣿⣿⣿⣿⣿⣿⣿⣷⣶⣥⣥⣑⣕⣑⢱⢉⣿⣿⣿⣿⣿⣿⡕⢕⢕⢕⢕⢕⢕⢜⠁⠁⢀⠔⠕⠑⠑⠑⠁⠀⠀⠀⠑⠑⠑⠀⠀⠀⠀⠁⢕⢕⢕⠁⠀⢕⢕⢝⢽⢟⣛⣹⣵⣷⣷⡕⢕⠀⠀⠀⠀⠀⢕⢕⢕⢕⢕⢕⢕⢕⢕⢕⢕⢕⢕⢕⢕⢕⢕⢕⢕⢕⢕⢕⢕⢕⢕⢕⢕⢕⢕⢕⢕⢕⢕⢕⢕⢕⢕⢕⢕⢕⢕⢕⢕⢕⢕⢕⢕⢕⢕⢕⢕⢕⢕⢕⢕⢕⢕⢕⢕⢕⢕⢕⠁⠀⠀⠀⣰⣧⣕⣵⣿⡟⢕⢕⢕⢕⢕⢸⣿⣿⣿⣿⣿⣿⣧⣝⣕⣕⣵⣿⣿⣿⣿⣿⣿⣿⣿⣿⣿⣿⣿⣿⣿⣿⣿⢻⢝⢕⢕⠕⢅⠀⠀⠀⠀⠀⠀⢄⢕⢕⢕⠀⢕⢕⢕⢕⢕⢕⢕⢕⢕⠑⠀⠀⠀⠀⠀⢕⢕⢕⠀⠀⠀⠀⠀⢀⢄⢔⢕⢕⠀</a:t>
            </a:r>
            <a:br/>
            <a:r>
              <a:t>⣿⣿⣿⣿⣿⣿⣿⣿⣿⣿⣿⣿⣿⣿⣿⣿⣿⣿⣿⣿⣿⣿⣿⣿⣿⣿⣿⣿⣿⣿⣿⣿⣿⣿⣿⣿⣿⣿⣿⣿⣿⣕⠕⢕⢕⡑⡕⠀⠀⠀⢕⢕⢕⢕⢕⢕⢕⢕⢕⢕⢕⢕⢕⢕⢕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⢕⢕⢕⢕⢕⢕⢜⢻⣿⣿⣿⣿⣿⣿⣿⣿⣿⣿⣿⣿⣿⣿⣿⣿⣿⣿⣿⣿⣿⣿⠏⢝⢕⢕⢕⠅⢔⢕⢕⢀⠀⠀⢀⢕⢄⢕⢕⢕⠁⢔⢕⢕⢕⢕⢕⢕⢕⢕⠁⠀⠀⠀⠀⠀⠀⢕⢕⢕⠀⠀⠀⠀⢕⢕⢕⢕⢕⢕⠀</a:t>
            </a:r>
            <a:br/>
            <a:r>
              <a:t>⣿⣿⣿⣿⣿⣿⣿⣿⣿⣿⣿⣿⣿⣿⣿⣿⣿⣿⣿⣿⣿⣿⣿⣿⣿⣿⣿⣿⣿⣿⣿⣿⣿⣿⣿⣿⣿⣿⣿⣿⣿⣿⣿⣿⣷⣶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⢔⢕⢕⢕⠑⢕⢕⢕⢕⢜⢻⣿⣿⣿⣿⣿⣿⣿⣿⣿⣿⣿⣿⣿⣿⣿⣿⣟⢟⢝⢕⢕⢕⢕⢕⢕⢕⢕⢕⠁⢔⠀⢁⢕⢕⢕⢕⢕⠕⢀⢕⢕⢕⢕⢕⢕⢕⠕⠀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⠀⢕⢕⢕⢕⢕⢕⢕⢕⢕⢕⢕⢜⠹⢿⣿⣿⣿⣿⣿⠿⠿⠿⢿⢟⢟⢝⢇⢕⢕⢕⢕⢕⢕⢕⢕⢕⢕⢕⢕⢄⢕⢕⢕⢕⢕⢕⢕⢕⠀⢕⢕⢕⢕⢕⠑⢕⠑⠀⠀⠀⠀⠀⠀⠀⠀⠀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⠁⢔⢕⢕⢕⢕⢕⢕⢕⢕⢕⢕⢕⢕⠁⠅⢜⢜⢝⢎⠇⢕⢜⢕⢕⢔⢕⢕⢕⢕⢕⢕⢕⢕⢕⢕⢕⢑⢕⢕⢕⠁⢕⢕⢕⢕⢕⢕⢕⠕⢄⢕⢕⢕⢕⢑⠕⠀⠀⠀⠀⠀⠀⠀⠀⠀⠀⠀⠀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⠕⢕⢕⢕⢕⢕⢕⢕⢕⢕⢕⢕⢕⠀⠀⢕⢕⢕⢕⢕⢕⢕⢕⢕⢕⢕⢕⢕⢕⢕⢕⢕⢕⢕⢕⢕⢕⢀⠕⢕⢄⢕⢕⢕⢕⢕⢕⢕⢄⢕⢕⢕⢕⠁⠁⠀⠀⠀⠀⠀⠀⠀⠀⠀⠀⠀⠀⠐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⢔⠀⠄⠕⠕⠑⢐⢔⢕⢕⢕⢕⢔⠕⢕⢕⢕⢕⢕⢕⢕⢕⢕⢕⢕⢕⠀⠀⠀⠕⢕⢕⢕⢕⢕⢕⢕⢕⢕⢕⢕⢕⢕⢕⢕⢕⢕⢕⢕⢕⠁⠀⠑⢕⢕⢕⢕⢕⢕⢕⢔⢕⢕⢕⢕⠕⢀⢅⢄⠀⠀⠀⠀⠀⠀⠀⠀⠀⠀⠀⠀⠁⢕⢕⢕⢕⢕⢕⢕⢕⢕⢕⢕⠀</a:t>
            </a:r>
            <a:br/>
            <a:r>
              <a:t>⣿⣿⣿⣿⣿⣿⣿⣿⢿⢿⢿⢿⢿⢿⢿⢿⢿⢿⢿⢿⢿⢿⢿⢿⢿⢿⢟⢟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⠔⠀⠄⠐⢀⠀⠀⢕⢕⢕⢔⢕⢕⢕⢑⠑⢑⢑⠀⢕⢕⢕⢕⢕⢕⢕⢕⢕⢕⢕⢕⠀⠀⠀⠀⠁⠑⠕⢕⢕⢕⢕⢕⢕⢕⢕⢕⢕⢕⢕⢕⢕⠕⠕⠁⠀⠀⠀⠕⢕⢕⢕⢕⢕⢕⢕⢕⢕⢕⠀⠀⠁⠐⠀⠀⠀⠀⠀⠀⠀⠀⠀⠀⠀⠀⠀⠀⠁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⠄⠄⢔⢕⢕⢕⢕⢕⢕⢕⢕⢕⠕⢕⢔⢕⢕⠁⢕⢕⢕⢕⢕⢕⢕⢕⢕⢀⠀⠀⠀⠀⠀⢀⢔⢕⠕⢕⢕⢕⢕⢕⢕⢕⢕⢕⢕⢕⢕⢕⢕⢕⢕⢕⢕⠕⢕⢕⢕⢕⢕⢕⢕⢕⠁⠀⠀⠀⠀⠀⠀⠀⠀⠀⠀⠀⠐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⠕⠀⠀⠀⠀⠀⠀⠀⠀⠀⠀⠀⠀⠀⠀⠀⠀⠀⠀⠀⠀⠀⠁⠁⠁⠑⠑⠑⠕⠕⠕⠕⢕⢕⢕⢕⢕⢕⢕⢕⢕⢕⢕⢕⢕⢕⢕⢕⢕⢕⢕⢕⢕⢕⢕⢕⢕⢕⢕⢕⢕⢅⢀⢄⢁⢀⠀⠀⢕⢜⢕⢕⢕⢕⢕⢕⢕⢕⢔⢕⢕⢕⢕⢄⢕⠁⢕⢕⢕⢕⢵⣷⡕⢕⢀⢀⠀⢀⢀⣱⣵⡾⡗⠳⢕⡕⢜⢜⢜⢝⢕⢕⢕⢕⢕⢕⢑⠑⠁⢕⢔⢕⢕⠕⢁⢕⠀⢕⢕⢕⠁⢕⢐⠀⠀⠀⠀⢔⢕⢄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⢔⢕⢕⢣⣷⡷⡣⢕⢕⢕⢱⡕⢅⢕⢑⢑⢑⢕⠀⢕⢕⢕⢕⢕⢜⢕⢕⢕⢕⡱⢗⣏⣕⣕⣱⡵⢕⢕⢕⢝⢗⢳⢕⢕⢕⠕⠕⢕⢕⢕⢕⢔⢕⠕⢕⢑⢀⢕⢕⠀⢕⢕⢕⢔⢕⢕⢄⢄⢄⢔⢔⢕⢔⠕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⠕⣾⡿⢇⢕⢕⢕⢕⣾⣗⢕⢸⢕⢕⢕⠑⠀⢕⢕⢕⢕⢕⢕⣕⣵⢞⣫⣵⢟⢏⢟⢟⢏⢝⢕⢕⢕⢕⢕⢕⢕⢕⢕⢕⠀⠀⠁⠑⠕⠕⠕⢕⢕⢕⢔⢕⢕⠀⢕⢕⢕⢕⢕⢕⢕⢕⢕⢕⢕⢕⢕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⠁⠑⠅⠕⠕⢕⢕⢜⣿⡇⢕⢕⢕⢕⢕⣿⢇⢕⢕⡕⢕⢕⠀⠀⢕⢕⢕⢕⢕⣼⣯⣷⣿⡿⢝⢑⢕⢕⢕⢕⢕⢕⢁⢕⢕⢕⢕⢕⢕⢕⢕⢔⢄⠀⢀⠀⠀⢕⢕⢕⢐⢕⠕⠀⠀⢕⢕⢕⢕⢕⢕⢕⢱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⣤⣴⣔⣔⡔⢔⢔⢕⢕⢔⢕⢜⢕⢕⢕⢕⢕⢻⠕⢕⢕⡇⢕⢕⢀⠀⠀⢕⢕⣵⣿⣿⣿⢗⢟⢜⢕⠕⣵⠣⢕⢕⢕⢕⢕⢕⢕⢇⢕⢕⢕⢕⢕⢕⢑⢕⢕⢕⢕⢕⢕⢕⢕⢕⢔⠀⢕⢕⢕⢕⢕⢕⢕⣧⡕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⣽⣇⣧⢴⣝⣗⣗⣧⣼⣿⣷⣿⣽⣿⣗⣺⢿⣿⣿⣿⣿⣿⣿⣿⣿⣿⣷⣷⣾⣧⣵⣯⣽⣿⣟⣿⣿⣿⣿⣿⣿⣷⣷⣷⣵⡴⢝⢝⡝⢟⣳⣷⣷⣵⣵⣕⢕⣑⢕⠕⢕⢕⠀⠀⢕⠁⠁⠁⠀⠀⢕⢟⢿⢟⢟⢻⢕⢕⢕⢗⢝⢙⠏⢕⢕⢕⢕⢕⢕⢕⢕⢕⢕⢕⢕⢕⢕⢕⢕⢕⢕⢕⢕⢕⢕⢕⢕⢅⢄⢔⢕⢕⢕⣵⢕⢕⣽⣿⣷⣕⢱⣳⣅⢸⣧⡕⢄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⠐⠑⠑⠀⠐⠑⠐⠐⠐⠐⠑⠑⠑⠑⠑⠑⠑⠑⠑⠐⠑⠑⠑⠃⠑⠃⠑⠑⠑⠑⠑⠑⠑⠑⠑⠑⠓⠑⠑⠑⠃⠑⠑⠑⠑⠑⠑⠑⠘⠑⠑⠑⠑⠑⠚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⢿⣫⣷⣿⣿⣿⡿⣫⣾⣿⣿⣿⣿⣿⣿⣿⣿⣿⡟⣼⣿⣿⣿⣿⢸⣿⣿⣿⣿⣿⣿⣿⣿⣿⣿⣿⣿⣿⣿⣷⡕⢕⢕⢕⢕⠹⣿⣿⣿⣧⢕⢕⢕⢕⢕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⡿⣫⣿⣿⣿⣿⡟⣽⣾⣿⣿⣿⣿⣿⣿⣿⣿⣿⣿⣿⢣⣿⣿⣿⣿⡿⢸⣿⣿⣿⣿⣿⣿⣿⣿⣿⣿⣿⣿⣿⣿⣿⣿⣇⢕⢕⢕⢕⣿⣿⣿⣿⡕⢕⢕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⣫⣾⣿⣿⣿⡿⣫⣾⣿⣿⣿⣿⣿⣿⣿⣿⣿⣿⣿⣿⡟⣼⣿⣿⣿⣿⡇⣸⣿⣿⣿⣿⣿⣿⣿⣿⣿⣿⣿⣿⣿⣿⡾⣿⣿⣧⢕⢕⢕⢽⣿⣿⣿⣧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⢟⣼⣿⣿⣿⣿⢟⣾⣿⣿⣿⢟⣿⣿⣽⢏⣼⣿⣿⣿⣿⣿⢇⣿⣿⣿⣿⣿⡇⣿⣿⣿⣿⣿⣿⣿⣿⣿⣿⣿⣿⣿⣿⣿⣿⣹⣿⣿⢕⢕⢕⢹⣿⣿⣿⣿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⢏⣾⣿⣿⣿⣿⢣⣿⣿⣿⡟⠕⣼⢿⣾⢏⣾⣿⣿⣿⣿⣿⡿⢸⣿⣿⣿⣿⣿⡇⣿⣿⣿⣿⣿⣿⣿⣿⣿⣿⣿⣿⣿⣿⣿⣿⣇⢻⣿⢕⢕⢕⢨⣿⣿⣿⣿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⡏⣞⣿⣿⣿⣿⢣⣿⣿⣿⡟⢕⣼⢫⣿⣿⣾⣿⣿⣿⣿⣿⡿⡕⣿⡟⢹⣿⣿⣿⡇⣿⣿⣿⣿⣿⣿⣿⣿⣿⣿⣿⣿⣿⣿⣿⣿⣿⢕⢻⢕⢕⢕⢕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⡟⣜⣿⣿⣿⣿⢣⣿⣿⣿⡟⠕⣼⢏⣾⣿⣿⣿⣿⣿⣿⣿⡟⢑⢕⣿⡗⢽⢏⢱⣾⡇⢝⢿⣿⣿⣿⣿⣿⣿⣿⣿⣿⣿⣿⣿⣿⣿⣿⡇⢜⢕⢕⢕⢕⣿⣿⣿⣿⡇⢕⢕⢱⡕⢝⢧⢱⢕⢕⣳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⡿⠱⢸⢫⣿⣿⢇⣿⣿⣿⡟⢕⣵⡏⣾⣿⣿⣿⣿⣿⣿⣿⡿⢕⢕⢸⡿⢇⢕⣱⣿⣿⢇⢕⣸⣿⣿⣿⣿⣿⣿⣿⣿⣿⣿⣿⣿⣿⣿⣿⡇⢕⢕⢕⢕⢰⣿⣿⣿⢟⢕⢕⢕⢕⢝⢕⢕⢕⢕⢕⢕⢟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⢿⢿⢟⣫⣽⣕⣜⢝⢑⢇⢌⢕⣿⡏⣾⣿⣿⣿⢕⢠⡎⢸⣿⣿⣿⣿⣿⣿⣿⡟⢔⢕⢕⢜⣱⣵⣾⣿⣿⣿⢕⢱⣿⣿⣿⣿⣿⣿⣿⣿⣿⣿⣿⣿⣿⣿⣿⣿⣿⢕⢕⢕⠕⠼⢟⢟⢕⢑⢕⠕⢕⢕⢕⢕⢕⢕⢜⢕⢏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⢏⣷⣇⢾⠟⣱⣿⢿⢛⢝⢕⢕⢕⢅⢻⢸⣿⣿⣿⡇⢕⡷⢇⣿⣿⣿⣿⣿⣿⣿⡟⢕⢕⢕⢕⢅⢟⣹⣿⣿⣿⡿⢕⣼⣿⣿⣿⣿⣿⣿⣿⣿⣿⣿⣿⣿⣿⣿⣿⡿⣿⢕⠑⠕⢕⢕⢕⠕⠕⢔⢕⣾⡕⣵⢕⠕⢕⢕⢕⢕⢕⢕⢕⢕⢕⣾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⢏⣸⢿⣿⡇⢺⡿⢿⠿⢿⡷⢕⢕⢕⢕⢕⣿⣿⣿⣿⢕⠌⢜⣸⣿⣿⣿⣿⣿⣿⡟⢕⢕⢕⢕⡇⢕⢸⡟⢝⢝⠿⢇⢕⣿⣿⡿⢻⣿⣿⣿⣿⣿⣿⣿⣿⣿⣿⣿⣿⣏⢟⢕⢕⢄⢄⢄⢄⢀⢔⢕⢕⢸⣇⣿⣕⢕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⢱⣾⣿⡧⢸⢕⢕⢕⢕⢕⢕⢕⢕⢕⢕⢕⢸⣿⣿⢸⡏⢱⢔⢇⣿⣿⣿⣿⣿⣿⣿⡇⢕⢕⢕⢸⡇⢸⣷⣷⣕⢕⢕⢕⢜⣿⣿⢇⣿⣿⣿⣿⣿⣿⣿⣿⣿⣿⣿⣿⣿⣿⢕⢕⢕⠑⠕⠕⢕⢕⢕⢕⢰⢔⣿⢸⣯⢕⢜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⣾⣿⣿⣿⣧⢕⢘⡺⢷⡕⢕⢕⢕⢕⢕⢕⣼⣿⣿⣿⡇⠠⢕⢸⣿⣿⣿⢿⣿⣿⣿⣇⣕⣾⢇⢸⢕⣿⣿⣿⣿⣿⣿⢕⢕⢿⡟⢕⣿⣿⣿⣿⣿⣿⣿⣿⣿⣿⣿⣿⣿⡏⢕⢕⢸⣷⣷⣷⡕⢕⢕⢕⣾⡕⣿⢸⣿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⠿⣟⣟⣟⣟⣟⣟⢿⢿⣿⣿⣿⣿⡿⢿⣿⣿⣿⣿⣿⣿⣿⣿⣿⣿⣿⣿⣿⣿⣿⣿⣿⣿⣿⣿⣿⣿⣿⣿⣿⣿⣿⣿⣿⣿⡿⢿⣿⣿⠀</a:t>
            </a:r>
            <a:br/>
            <a:r>
              <a:t>⣿⣿⣷⡻⢿⣷⣕⢔⢕⢕⢕⣕⡕⢕⢕⢕⣿⣿⣿⣿⡇⡇⢕⣿⣿⣿⡏⣼⣿⣿⣿⣿⣿⣿⢕⡝⢱⣿⣿⣿⣿⣿⡿⢕⢕⣼⢇⢕⣿⣿⣿⣿⣿⣿⣿⣿⣿⣿⣿⣿⣿⡇⢕⢕⢸⣿⣿⣿⣧⢕⢕⢕⣿⡇⡿⢸⣿⢕⢕⢕⢎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⠽⢵⢗⢜⢟⢝⣝⣝⣵⣵⣵⣷⣧⣵⣕⣜⢝⢟⢿⣿⣿⣿⣿⣿⣿⣿⣿⣿⣿⣿⣿⣿⣿⣿⣿⣿⣿⣿⣿⣿⢿⢿⢿⢟⢟⣏⣹⣽⣽⣷⣾⣿⣿⣿⣿⠀</a:t>
            </a:r>
            <a:br/>
            <a:r>
              <a:t>⡫⡻⣜⢏⢕⢝⢿⢇⢕⣵⣿⡟⢕⢕⢕⢱⣿⣿⣿⣿⣿⡇⢸⣿⣿⡿⢕⣿⣿⣿⣿⣿⣿⡯⢕⡧⢸⣿⣿⣿⣿⣿⣿⡕⢕⡏⢕⢕⣿⣿⣿⠙⣿⣿⣿⣿⣿⣿⣿⡿⣿⢕⢕⢕⣸⣿⣿⣿⣿⢕⢕⢸⣿⣇⡇⣿⣿⢕⡕⢕⢇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⣿⢟⢏⢕⢕⢕⢕⢕⣱⣵⣗⣟⣿⣿⣿⡿⢿⢿⢿⣿⣿⣿⣿⣿⣧⣕⢜⢻⣿⣿⣿⣿⣿⣿⠿⡿⢿⢿⢟⢟⢟⢏⢝⢝⣕⣱⣵⣵⣷⣾⣿⣿⣿⣿⣿⣿⣿⣿⣿⣿⣿⣿⠀</a:t>
            </a:r>
            <a:br/>
            <a:r>
              <a:t>⢕⢔⢔⢇⢕⢕⢕⡕⢾⣿⡇⢕⢕⣱⣵⢸⣿⣿⡇⣿⣿⡇⣿⣿⣿⢕⢸⣿⣿⣿⣿⡏⢻⢇⢕⡕⣽⣵⣵⣵⣵⣵⣷⣇⢸⢕⢕⢕⣿⣿⣿⢕⣿⣿⣿⣿⣿⡟⢿⡇⣿⢕⢕⢕⣝⣝⣝⣝⣟⢕⢕⢜⣿⣿⡇⣿⡟⡕⢕⢔⢸⡕⠑⢕⢝⢻⣿⣿⣿⣿⣿⣿⣿⣿⣿⣿⣿⣿⣿⣿⣿⣿⣿⣿⣿⣿⣿⣿⣿⣿⣿⣿⣿⣿⣿⣿⣿⣿⣿⣿⣿⣿⣿⣿⣿⣿⣿⣿⣿⣿⣿⣿⣿⣿⣿⣽⣽⣿⣿⣿⣿⣟⣻⣿⣿⣿⢿⢿⠿⣿⣿⣿⣿⣿⣿⣿⣿⣿⣿⣿⣿⣿⣿⣿⣿⣿⣿⣿⣿⣿⣿⣿⣿⣿⣿⣿⡿⢏⢕⢕⢕⢕⣱⣵⣾⣿⣿⣿⣿⣿⣿⣿⣿⣿⣿⣿⣿⣿⣷⣷⣷⣷⣷⣧⣵⢕⢕⢕⢕⢕⢕⢕⢕⢕⢕⢕⢕⣱⣷⣾⣿⣿⣿⣿⣿⣿⣿⣿⣿⣿⣿⣿⣿⣿⣿⣿⣿⣿⣿⣿⠀</a:t>
            </a:r>
            <a:br/>
            <a:r>
              <a:t>⢧⡕⢕⢕⢕⢕⢕⢝⢷⣮⣵⣅⢟⢟⢝⢸⣿⣿⡇⢸⡇⢱⣿⣿⢇⢕⢸⣿⣿⣿⣿⢇⡞⡕⢸⡇⣿⣿⣿⣿⣿⣿⡏⣷⡎⣧⣇⡕⢻⣿⣿⢕⢻⣟⣿⣿⣿⣇⢜⢇⡻⢕⢕⣸⣿⣿⣿⣿⢇⢕⢕⢸⣿⣧⢕⣿⡇⡇⣵⢕⢜⡇⠑⢕⠑⢕⣼⣿⣿⣿⣿⣿⣿⣿⣿⣿⣿⣿⣿⣿⣿⣿⣿⣿⣿⣿⣿⣿⣿⣿⣿⣿⣿⣿⣿⣿⣿⣿⣿⣿⣿⣿⣿⣿⣿⣿⣿⣿⣿⣿⣿⣿⣿⣿⣿⣿⣿⣿⣿⣿⣿⣿⣿⣿⣿⣿⣿⣿⣿⣿⣿⣿⣷⣷⣷⣷⣶⣯⣽⣽⣽⣽⣽⣝⣟⣏⣝⣟⡟⢟⢟⢟⢕⢜⢿⢏⢕⢕⢕⢕⢱⢾⡿⢿⡿⡿⢿⢿⢿⢟⢟⢟⢟⢟⢟⢟⢟⢟⢿⢿⢿⣿⣿⣿⣿⣷⢕⢕⢵⣷⢕⢕⢕⢕⢕⣳⣿⣿⣿⣿⣿⣿⣿⣿⣿⣿⣿⣿⣿⣿⣿⣿⣿⣿⣿⣿⣿⣿⣿⣿⠀</a:t>
            </a:r>
            <a:br/>
            <a:r>
              <a:t>⣧⣅⢕⢕⢕⢕⢕⢸⣷⢕⢝⢝⢟⢻⢷⢸⣿⣿⡇⢸⡇⣼⣿⢇⢕⢕⢸⣿⣿⣿⡟⢕⢕⣟⡕⡇⣽⣽⣝⣟⣟⢟⠧⣿⢱⣿⣿⣷⡜⣿⢯⠕⣼⣿⣿⣿⣿⣿⢕⢕⢇⢕⢱⢿⢟⣟⡟⢣⢾⢕⢕⡟⣿⡟⢸⣿⢇⢕⣵⡷⢇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⢕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⣷⣧⣕⢜⢕⢕⢹⣇⢕⢕⢳⢕⢕⢸⣿⣿⡇⢸⢇⣿⢇⢕⢕⢕⢸⣿⣿⣿⢱⢕⠈⠁⠁⢕⠕⠝⠉⠙⠘⠝⢕⢸⡜⢟⣿⣿⣿⡔⢇⢕⢻⣿⢸⣿⣿⣿⢕⢕⢕⢕⠕⠛⢙⢝⢙⠙⢃⠱⢧⢕⢝⢇⢜⠿⢸⢜⢕⢕⢀⢕⢇⢄⣑⣱⣾⣿⣿⣿⣿⣿⣿⣿⣿⣿⣿⣿⣿⣿⣿⣿⣿⣿⣿⣿⣿⣿⣿⣿⣿⣿⣿⣿⣿⣿⣿⣿⣿⣿⣿⣿⣿⣿⣿⣿⣿⣿⣿⣿⣿⣿⣿⣿⣿⣿⣿⣿⣿⣿⣿⣿⣿⣿⣿⣿⣿⣿⣿⣿⣿⣿⣿⣿⣿⣿⣿⣿⣿⣿⣿⣿⣿⣿⣿⣿⣿⡇⣾⣿⣷⣷⣷⣕⢔⢕⢕⢕⢕⢕⢕⢕⢕⢕⢕⢕⢕⢕⢕⢕⢕⢕⢕⢕⢕⢕⢕⢕⢕⢕⢕⢕⢕⢕⢕⢕⢕⢕⢕⢕⢕⣵⣿⣿⣿⣿⣿⣿⣿⣿⣿⣿⣿⣿⣿⣿⣿⣿⣿⣿⣿⣿⣿⣿⣿⣿⣿⣿⣿⣿⠀</a:t>
            </a:r>
            <a:br/>
            <a:r>
              <a:t>⣿⣿⣿⣿⡟⣕⢕⠅⢔⣜⣇⢕⢕⢕⢕⢸⣿⣿⡇⢸⢸⢇⢕⢕⢕⢕⢸⣿⢿⡏⢕⢕⢔⢕⢕⠕⢐⢄⠁⠁⢀⢀⠁⢜⢽⣾⣿⣿⣿⣿⣧⣼⣷⣽⢅⣝⢻⣿⢕⢕⠁⠀⠐⠀⢀⠔⢔⢄⢀⠁⠕⢔⢕⢕⢕⢕⡟⢜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⡿⢟⢝⢕⢕⢕⢕⢕⢕⢕⢕⢕⢕⢕⢕⢕⢕⢕⢕⢕⢕⢕⢕⢕⢕⢕⢕⢕⢕⢕⢕⢕⢕⢕⢕⢕⢕⢕⢕⢕⢕⢝⢟⢟⢿⢿⢿⢿⢿⢿⣿⣿⢟⢻⢿⢿⢟⢏⢅⢅⢕⢜⢝⢝⢻⣿⣿⣿⣿⠀</a:t>
            </a:r>
            <a:br/>
            <a:r>
              <a:t>⣿⣿⡿⣫⣾⣏⠕⠀⢕⣿⣿⣷⢕⢔⢔⢸⣿⣿⢕⢸⡞⢕⢕⢕⢕⢕⢜⢇⢌⢇⢁⢱⣾⣷⢇⡴⠅⠀⠀⠀⠁⠁⠑⣕⢰⣿⣿⣿⣿⣿⣿⣿⣿⣿⣿⣿⣾⣿⡕⣔⣅⡕⠀⠀⠁⠀⢕⣕⢕⢔⠔⢕⢕⢕⢕⣸⡇⡇⢕⠺⠇⢜⢜⢱⢸⣿⣿⣿⣿⣿⣿⣿⣿⣿⣿⣿⣿⣿⣿⣿⣿⣿⣿⣿⣿⣿⣿⣿⣿⣿⣿⣿⣿⣿⣿⣿⣿⣿⣿⣿⣿⣿⣿⣿⣿⣿⣿⣿⣿⣿⣿⣿⣿⣿⣿⣿⣿⣿⣿⣿⣿⣿⣿⣿⣿⣿⣿⣿⣿⣿⣿⣿⣿⣿⣿⣿⣿⣿⣿⣿⣿⣿⣿⣿⣿⣿⣿⡗⢟⢏⢕⢇⢕⢕⢕⢕⢕⢕⢕⢕⢕⢕⢕⢕⢕⢕⢕⢕⢕⢕⢕⢕⢕⢕⢕⢕⢕⢕⢕⢕⢕⢕⢕⢕⢕⢕⢕⢕⢕⢕⢕⢕⢕⢕⢕⢝⢻⣿⣷⣷⣷⣷⣷⡕⢕⢕⢕⢕⢕⢕⢕⢕⢕⢕⢕⢕⢜⢝⢟⢿⠀</a:t>
            </a:r>
            <a:br/>
            <a:r>
              <a:t>⡿⣫⣾⢟⢕⠕⠀⠁⠕⣿⣿⡿⢕⢕⢕⣼⣿⣿⢕⡕⢕⢕⢕⢕⢕⢕⢕⢕⢕⢕⢱⢸⣿⣿⢁⢔⢀⠀⢀⢄⠀⢄⢄⣿⣷⣿⣿⣿⣿⣿⣿⣿⣿⣿⣿⣿⣿⣿⣾⠁⠁⠀⠀⢔⠀⢄⢱⣿⡿⣱⡷⢕⢕⡸⢱⣿⡇⣧⢐⢀⣔⢕⢱⣵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⢝⢿⣿⣿⣿⣧⢕⢕⢕⢕⢕⢕⢕⢕⢕⢕⢕⢕⢕⢕⢜⣿⠀</a:t>
            </a:r>
            <a:br/>
            <a:r>
              <a:t>⣾⡟⢣⢕⢕⠀⠀⠀⢕⢻⣿⡇⢕⢕⢕⣿⣿⡇⢕⣷⢕⢕⢕⢕⢕⢕⡕⢕⢱⣷⡕⢸⣿⣿⣕⢕⢕⢔⢕⢕⢕⢕⣼⣿⣿⣿⣿⣿⣿⣿⣿⣿⣿⣿⣿⣿⣿⣿⣿⢄⢕⢕⢔⢕⢕⡕⣼⣿⣿⣿⢇⢕⣱⢇⢕⣿⡇⣿⣕⣱⢇⢇⢕⢸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⠁⢝⢿⣿⡏⢕⢕⢕⢕⢕⢕⢕⢕⢕⢕⢕⢕⢕⢕⢕⡿⠀</a:t>
            </a:r>
            <a:br/>
            <a:r>
              <a:t>⢏⣱⢇⢕⠀⠀⠀⢄⢕⢸⣿⢕⢕⢕⢇⣿⣿⢇⢰⣿⢕⢕⢕⢕⢕⢕⢕⢕⢕⢻⣿⣼⣿⡿⢿⣧⣕⢕⢵⢕⣱⣵⣿⣿⣿⣿⣿⣿⣿⣿⣿⣿⣿⣿⣿⣿⣿⣿⣿⣧⡕⢕⣕⢕⣱⣾⢿⣿⣿⢇⢕⣱⢇⢕⢕⢻⡇⢹⣿⡕⢕⡕⢰⢱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⠀⠑⠝⢇⢕⢕⢕⢕⢕⢕⢕⢕⢕⢕⡕⢕⢕⢕⠀⠀⠀</a:t>
            </a:r>
            <a:br/>
            <a:r>
              <a:t>⣸⢕⢕⢕⠀⠀⠀⠁⠁⢜⡏⢕⢕⢑⢸⣿⣿⢕⣸⣿⢕⢕⣧⢕⢕⢕⢕⢕⢕⢳⣿⡇⢿⣿⣵⣕⣝⣍⣭⣵⣿⣿⣿⣿⣿⣿⣿⣿⣿⣿⣿⣿⣿⣿⣿⣿⣿⣿⣿⣿⣿⣕⣕⣙⢝⣕⣽⣿⡟⢕⡱⢕⢑⢕⢕⢸⡇⠑⢏⢕⢱⢇⢕⢕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⠀⠀⠀⠀⠕⢕⢕⢕⢕⢕⢕⢕⢕⢕⢜⢕⢕⠑⠀⠀⠀</a:t>
            </a:r>
            <a:br/>
            <a:r>
              <a:t>⡯⢕⢱⡕⢄⢀⠀⠀⠀⠀⢕⢕⢱⡿⢸⣿⡇⢕⢿⣿⡕⢸⣿⢕⢕⢕⢕⢕⢕⢸⣿⣿⣸⡟⣙⢟⢿⣿⢿⣻⣿⣿⣿⣿⣿⣿⣿⣿⣿⣿⣿⣿⣿⣿⣿⣿⣿⣿⣿⣿⣿⣿⣟⢝⡽⢝⣿⢏⢕⢕⢕⢕⡎⢑⢕⢸⡇⠀⠁⢕⢕⣼⢕⢕⢸⣿⣿⣿⣿⣿⣿⣿⣿⣿⣿⣿⣿⣿⣿⣿⣿⣿⣿⣿⣿⣿⣿⣿⣿⣿⣿⣿⣿⣿⣿⣿⣿⣿⣿⣿⣿⣿⣿⣿⣿⣿⣿⣿⢝⢝⢝⢟⢟⣿⣿⣿⣿⣿⣿⣿⣿⣿⣿⣿⣿⣿⣿⣿⣿⣿⣿⣿⣿⣿⣿⣿⣿⣿⣿⣿⢇⢕⢕⢕⢕⢕⢕⢕⢕⢕⢕⢕⢕⢕⢕⢕⢕⢕⢕⢕⢕⢕⢕⢕⢕⢕⢕⢕⢕⢕⢕⢕⢕⢕⢕⢕⢕⢕⢕⢕⢕⢕⢕⢕⢕⢕⢕⢕⢕⢕⢕⢕⢕⢕⢕⢕⢕⢕⢕⢕⢕⢔⢄⢀⠀⠁⠕⢕⢕⢕⢕⢕⢕⢅⢕⢕⠐⠀⢐⢐⠀</a:t>
            </a:r>
            <a:br/>
            <a:r>
              <a:t>⡇⢱⣿⣷⣕⣕⣕⢔⢄⡀⢕⢱⣿⡇⣼⣿⢕⢕⢺⣿⡇⢕⢻⡇⢕⢕⢕⢕⢕⢜⣿⣿⣿⣿⣷⡟⣿⣿⣿⣿⣿⣿⣿⣿⣿⣿⣿⣿⣿⣿⣿⣿⣿⣯⣿⣿⣿⣿⣿⣿⣿⣿⣯⡽⡫⡆⢇⣱⢇⢕⢕⢱⢇⢜⢕⢜⢇⠀⢀⢕⢕⠕⠕⢕⣸⣿⣿⣿⣿⣿⣿⣿⣿⣿⣿⣿⣿⣿⣿⣿⣿⣿⣿⣿⣿⣿⣿⣿⣿⣿⣿⣿⣿⣿⣿⣿⣿⣿⣿⣿⢿⢿⢟⢟⢝⢝⢕⢕⢕⢕⢕⢕⢕⢕⢕⢕⢕⢕⢕⢜⢝⢝⢝⢝⢝⢝⢝⢝⢟⢟⢟⢟⢟⢟⢟⢟⢛⢿⢿⢇⢻⢧⢕⡕⢕⢕⢕⢕⢕⢕⢕⢕⢕⢕⢕⢕⢕⢕⢕⢕⢕⢕⢕⢕⢕⢕⢕⢕⢕⢕⢕⢕⢕⢕⢕⢕⢕⢕⢕⢕⢕⢕⢕⢕⢕⢕⢕⢕⢕⢕⢕⢕⢕⢕⢕⢕⣕⣕⣕⣵⡕⢕⢕⢕⢕⠁⠀⠀⠁⠑⠑⢕⢕⢕⡕⢕⠕⢝⢝⢕⠀</a:t>
            </a:r>
            <a:br/>
            <a:r>
              <a:t>⢕⣾⣿⣿⣿⣿⣿⣿⣿⢕⢱⣿⣿⢕⢿⡝⢕⢕⢸⣿⣷⢕⢔⢿⡕⢕⢕⢕⢕⢕⢻⣿⣿⣿⣿⣿⣿⣿⣿⣿⣿⣿⣿⣿⣿⣿⣿⣿⣿⣿⣿⣿⣿⣿⣿⣿⣿⣿⣿⣿⣿⣿⣿⣟⣱⣵⣾⢟⢕⢕⢕⣸⢇⢕⢕⢕⢕⢕⢕⢕⠁⢀⠀⢜⣿⡇⣿⣿⣿⣿⣿⣿⣿⣿⣿⣿⣿⣿⣿⣿⣿⣿⣿⣿⣿⣿⣿⣿⣿⣿⣿⣿⢿⢿⢟⢟⢝⢕⢕⢕⢕⢕⢕⢕⢕⢕⢕⢕⢕⢕⢕⢕⢕⢕⢕⢕⢕⢕⢕⢕⢕⢕⢕⢕⢕⢕⢕⢕⢕⢕⢕⢕⢕⢕⢕⢕⢕⢕⢕⢕⢕⢕⢕⢕⢕⢕⢕⢕⠕⢕⢕⢕⢕⢕⢕⢕⢕⢕⢕⢕⢕⢕⢕⢕⢕⢕⢕⢕⢕⢕⢕⢕⢕⢕⢕⢕⢕⢕⠕⣕⣕⣕⣵⣵⣵⣵⣵⣧⢕⢕⢞⢟⢟⢟⢟⢟⢟⢏⢝⢝⢕⢕⢕⢕⢕⠀⠀⠀⠀⠀⠀⠁⠕⢕⢕⢕⢔⠁⢕⢕⠀</a:t>
            </a:r>
            <a:br/>
            <a:r>
              <a:t>⣼⣿⣿⣿⣿⣿⣿⣿⡏⢕⣾⣿⡿⢕⢸⢕⢕⢕⢘⣿⣿⢕⢕⢜⣧⢕⢕⢕⢕⢕⢜⢻⣿⣿⣿⣿⣿⣿⣿⣿⣿⣿⣿⣿⣿⣿⣿⣿⣿⣿⣿⣿⣿⣿⣿⣿⣿⣿⣿⣿⣿⣿⣿⣿⣿⡿⢗⢕⢕⢕⢕⣿⢕⢕⢇⢕⢕⢕⢕⢕⢇⢔⢔⢕⢜⡇⣿⣿⣿⣿⣿⣿⣿⣿⣿⣿⣿⣿⣿⣿⣿⣿⣿⡿⢿⢟⢇⢕⢕⢕⢕⢕⢕⢕⢕⢕⢕⢕⢕⢕⢕⢕⢕⢕⢕⢕⢕⢕⢕⢕⢕⢕⢕⢕⢕⢕⢕⢕⢕⢕⢕⢕⢕⢕⢕⢕⢕⢕⢕⢕⢕⢕⢕⢕⢕⢕⢕⢕⢕⢕⢕⢕⢕⢕⢕⢕⢕⢕⠀⢕⢕⢕⢕⢕⢕⢕⠕⢕⢕⢕⢕⢕⢕⢕⢕⢕⢜⢝⢝⢝⢝⢝⢝⢝⢝⢕⢝⢝⢕⢕⢕⢕⢕⢕⢕⢕⢕⢕⢕⢕⢕⢕⢕⢕⢕⢕⢕⢕⢕⢕⢕⢕⢕⢕⠁⠀⠀⠀⠀⠀⠀⠀⠀⠁⠕⢕⢕⢀⠀⢕⠀</a:t>
            </a:r>
            <a:br/>
            <a:r>
              <a:t>⣿⣿⣿⣿⣿⣿⣿⣿⢕⣸⣿⣿⡇⢕⢜⢕⢕⢕⢕⣹⣿⡇⢕⢕⢝⣇⢕⢕⢕⢕⢕⢕⢹⣿⣿⣿⣿⣿⣿⣿⣿⣿⣿⣿⣿⣿⣿⣿⣿⣿⣿⢿⣿⣿⣿⣿⣿⣿⣿⣿⣿⣿⣿⣿⣿⢎⢕⢕⢕⢕⢱⢿⢕⢕⢕⢕⢕⢕⢕⢲⣾⡇⠇⠑⠑⠁⠁⢜⣿⣿⣿⣿⣿⣿⣿⡿⢿⢟⢟⢏⢝⢕⢕⢕⢕⢕⢕⢕⢕⢕⢕⢕⢕⢕⢕⢕⢕⢕⢕⢕⢕⢕⢕⢕⢕⢕⢕⢕⢕⢕⢕⢕⢕⢕⢕⢕⢕⢕⢕⢕⢕⢕⢕⢕⢕⢕⢕⢕⢕⢕⢕⢕⢕⢕⢕⢕⢕⢕⢕⢕⢕⢕⢕⢕⢕⢕⢕⠀⢄⢕⢕⢕⢕⢕⢕⢕⠀⢕⢕⢕⢕⢕⢕⢕⢕⢕⢕⢕⢕⢕⢕⢕⢕⢕⢕⢕⢕⢕⢕⢕⢕⢕⢕⢕⢕⢕⢕⢕⢕⢕⢕⢕⢕⢕⢕⢕⢕⢕⢕⢕⢕⢕⢕⢕⠀⠀⠀⠀⠀⠀⠀⠀⠀⠀⠀⠁⠕⢕⠀⠑⠀</a:t>
            </a:r>
            <a:br/>
            <a:r>
              <a:t>⣿⣿⣿⣿⣿⣿⣿⡇⢱⣿⣿⣿⡇⢕⢕⢕⢕⢕⢕⢹⣿⣧⢕⢕⢕⠻⣇⢕⢕⢕⢕⢕⢕⢜⢻⣿⣿⣿⣿⣿⣿⣿⣿⣿⣿⣿⣿⣿⣧⡕⢕⢕⢕⣵⣿⣿⣿⣿⣿⣿⣿⣿⣿⢟⢕⢕⢕⢕⢕⢕⡔⢕⢕⢕⢕⢕⢕⠑⢕⠸⠙⠁⠀⠀⠀⠀⠀⢀⢝⢝⢕⢕⢜⢕⢕⢕⢕⢕⢕⢕⢕⢕⢕⢕⢕⢕⢕⢕⢕⢕⢕⢕⢕⢕⢕⢕⢕⢕⢕⢕⢕⢕⢕⢕⢕⢕⢕⢕⢕⢕⢕⢕⢕⢕⢕⢕⢕⢕⢕⢕⢕⢕⢕⢕⢕⢕⢕⢕⢕⢕⢕⢕⢕⢕⢕⢕⠕⢕⢕⢕⢕⢕⢕⢕⢕⢕⢕⠀⢕⢕⢕⢕⢕⢕⢕⢕⠀⠀⢕⢕⢕⠑⢕⢕⢕⢕⢕⢕⢕⢕⢕⢕⢕⢕⢕⢕⢕⢕⢕⢕⢕⢕⢕⢕⢕⢕⢕⢕⢕⢕⢕⢕⢕⢕⢕⢕⢕⢕⢕⢕⢕⢕⢕⢕⠀⢀⢄⢄⠀⠀⠀⠀⢀⠀⠀⠀⠀⠁⠀⠀⠀</a:t>
            </a:r>
            <a:br/>
            <a:r>
              <a:t>⣿⣿⣿⣿⣿⣿⡿⣸⣿⣿⣿⡟⢕⢕⢕⢕⢕⢕⢕⢕⢺⣿⡇⢕⢕⢕⢝⢧⡕⢕⢕⢕⢕⢕⢕⢜⢝⢿⣿⣿⣿⣿⣿⣿⣿⣿⣿⣿⣿⣿⣿⣿⣿⣿⣿⣿⣿⣿⣿⣿⢟⢏⢕⢕⢕⢕⢕⢕⢕⢕⢕⢕⢕⢕⢕⢕⢕⠀⢕⢄⠀⠀⠀⠀⠀⠀⠀⠀⢱⣅⠀⠕⠑⢔⢕⢕⢕⢕⢕⢕⢕⢕⢕⢕⢕⢕⢕⢕⢕⢕⢕⢕⢕⢕⢕⢕⢕⢕⢕⢕⢕⢕⢕⢕⢕⢕⢕⢕⢕⢕⢕⢕⢕⢕⢕⢕⢕⢕⢕⢕⢕⢕⢕⢕⢕⢕⢕⢕⢕⢕⢕⢕⢕⢕⢕⢕⢕⢕⢕⢕⢕⢕⠁⢕⢕⢕⢕⠀⢕⢕⢕⢕⢕⢕⢕⠕⠀⠀⢕⢕⠀⠀⢕⢕⠑⢕⢕⢕⢕⢕⢕⢕⢕⢕⢕⢕⢕⢕⢕⢕⢕⢕⢕⢕⢕⢕⢕⢕⢕⢕⢕⢕⢕⢕⢕⢕⢕⢕⢕⢕⢕⢕⢕⠀⠀⠁⢕⢕⢕⠐⠀⠀⢕⢀⠀⠕⢕⢕⢔⠀⠀</a:t>
            </a:r>
            <a:br/>
            <a:r>
              <a:t>⣿⣿⣿⣿⣿⣿⢣⣿⣿⣿⡟⢕⢕⢕⢕⢕⢕⢕⢕⢕⢕⢻⣿⡕⢕⢕⢕⢕⢕⢕⢕⢕⢕⢕⢕⢕⢕⢕⢕⢝⢛⢿⣿⣿⣿⣿⣿⣿⣿⣿⣿⣿⣿⣿⣿⣿⢿⢟⢝⢕⢕⢕⢕⢁⢕⢕⢕⢕⢕⢕⢕⢕⢕⢕⠑⢕⢕⠀⠁⢕⠀⠀⠀⠀⠀⠀⠀⠀⢅⠈⠁⠀⢕⢕⢕⢕⢕⢕⢕⢕⢕⢕⢕⢕⢕⢕⢕⢕⢕⢕⢕⢕⢕⢕⢕⢕⢕⢕⢕⢕⢕⢕⢕⢕⢕⢕⢕⢕⢕⢕⢕⢕⢕⢕⢕⢕⢕⢕⢕⢕⢕⢕⢕⢕⢕⢕⢕⢕⢕⢕⢕⢕⢕⢕⢕⢕⢕⢕⢕⢕⢔⢕⠀⢕⢕⢕⠑⢄⢕⢕⢕⢕⢕⢕⢕⢕⠀⠀⢕⢕⠀⠀⢄⢕⢕⢕⢕⢕⢕⢕⢕⠑⢕⢕⢕⢕⢕⢕⢕⢕⢕⢕⢕⢕⢕⢕⢕⢕⢕⢕⢕⠕⢕⢕⢕⢕⢕⢕⢕⢕⢕⢕⢕⢀⢀⠀⠀⠀⠁⠀⠀⠀⠀⢕⢀⠀⠁⠁⠁⠀⠀</a:t>
            </a:r>
            <a:br/>
            <a:r>
              <a:t>⣿⣿⣿⣿⣿⢏⣾⣿⣿⢏⢕⢕⢕⢕⢕⢕⢕⢕⢕⢕⢕⢕⢝⢷⡕⢕⢕⢕⢕⢕⢕⢕⢕⢕⢕⢕⢕⢕⢕⢕⢕⢕⢜⢝⢟⢿⣿⣿⣿⣿⣿⣿⢿⢟⢝⢕⢕⢕⢕⢕⢕⢕⢕⢕⢕⢕⢕⢕⢕⢕⢕⢕⢕⢕⢄⢕⢕⢄⢄⢕⠀⢀⢀⠀⠀⠀⠀⠀⠀⢕⠀⢕⢕⢕⢕⢕⢕⢕⢕⢕⢕⢕⢕⢕⢕⢕⢕⢕⢕⢕⢕⢕⢕⢕⢕⢕⢕⢕⢕⢕⢕⢕⢕⢕⢕⢕⢕⢕⢕⢕⢕⢕⢕⢕⢕⢕⢕⢕⢕⢕⢕⢕⢕⢕⢕⢕⢕⢕⢕⢕⢕⢕⢕⢕⢕⢕⠁⢕⢕⠀⢕⢕⠀⢕⢕⢕⠀⢕⢕⢕⢕⠕⢕⢕⢕⢕⠀⠀⠑⢕⠀⢔⢕⢕⢕⢐⢕⢕⢕⢕⠀⢔⢕⢕⢕⢕⢕⢕⢕⢕⢕⢕⢕⢕⢕⢕⢕⢕⢕⢕⢕⢔⢕⢕⠕⢕⢕⢕⢕⢕⢕⢕⢕⢕⢕⢕⢕⢕⢔⠐⢔⠀⠀⠕⢕⢄⢄⢄⢔⢄⠀</a:t>
            </a:r>
            <a:br/>
            <a:r>
              <a:t>⣿⣿⣿⣿⣟⣼⣿⣿⢏⢕⢕⢕⢕⢕⢕⢕⢕⢕⢕⢕⢕⢕⢕⢜⢷⡕⢕⢕⢕⢕⢕⢕⢕⢕⢕⢕⢕⢕⢕⢕⢕⢕⢕⢕⢕⢕⢕⢜⢝⢝⢝⢕⢕⢕⢕⢕⢕⢕⢕⢕⢕⢕⢕⢕⢕⢕⢕⢕⢕⢕⢕⢕⢕⢕⢕⢅⢕⢕⢕⢕⢕⢕⢔⢔⢄⢀⠀⠀⠀⠀⢕⢕⢕⢕⢕⢕⢕⢕⢕⢕⢕⢕⢕⢕⢕⢕⢕⢕⢔⢕⢕⢕⢕⢕⢕⢕⢕⢕⢕⢕⢕⢕⢕⢕⢕⢕⢕⢕⢕⢕⢕⢕⢕⢕⢕⢕⢕⢕⢕⢕⢕⢕⢕⢕⢕⢕⢕⢕⢕⢕⢕⢕⢕⢕⢕⢕⠀⢕⢕⠀⢕⢕⠀⢕⢕⢕⢕⢕⢕⢕⢕⢀⠕⢕⢕⢕⠀⠀⠀⢕⠀⢕⢕⢕⢕⠕⠀⠑⠑⠀⢀⢁⢁⢄⢕⢕⢕⢕⢕⢕⢕⠕⢕⢕⢕⢕⢕⢕⢕⢕⢕⢕⠀⢕⢕⠕⢕⢕⢕⢕⢕⢕⢕⢕⢕⢕⢕⢕⢕⢔⢕⢄⠀⠁⢕⢕⢕⢕⢕⢕⠀</a:t>
            </a:r>
            <a:br/>
            <a:r>
              <a:t>⣿⣿⣿⡟⣼⣿⡿⢇⢕⢕⢕⢕⢕⢕⢕⢕⢕⢕⢕⢕⢕⢕⢕⡕⣕⢝⣇⢕⢕⢕⢕⢕⠑⠁⢕⢕⢕⢕⢕⢕⢕⢕⢕⢕⢕⢕⢕⣱⡕⢕⢕⢕⢕⢕⢕⢕⢕⢕⢕⢕⢕⢕⠁⢕⢕⢕⢕⢕⢕⢕⢱⢕⢕⢕⢕⢕⢕⢕⢕⢕⢕⢕⢕⢕⢕⢕⢕⢄⠀⠀⠑⠕⠁⠁⠕⢕⢕⢕⢕⢕⢕⢕⢕⢕⢕⢕⢕⢕⢕⢕⢕⢕⢕⢕⢕⢕⢕⢕⢕⢕⢕⢕⢕⢕⢕⢕⢕⢕⢕⢕⢕⢕⢕⢕⢕⢕⢕⢕⢕⢕⢕⢕⢕⢕⢕⢕⢕⢕⢕⢕⢕⢕⢕⢕⢕⢕⠀⢐⢕⠀⠑⠀⠀⢕⢕⢁⣾⣧⣣⢕⢔⠕⠀⢕⢕⢕⠀⠀⠀⠁⠀⢕⢕⢕⢕⢔⢔⠀⠀⢔⢕⢕⢕⢕⢕⢕⢕⢕⢕⢕⢕⢔⠁⠕⢕⢕⢕⢕⢕⢕⢕⢕⢄⠀⠕⠀⢕⢕⢕⢕⢕⢕⢕⢕⢕⢕⢕⢕⢕⢕⢕⢕⢔⠀⢕⢕⢕⢕⢕⢕⠀</a:t>
            </a:r>
            <a:br/>
            <a:r>
              <a:t>⣿⣿⣟⣼⣿⡿⢕⢕⢕⢕⢕⢕⢕⢕⢕⢕⢕⢕⢕⢕⢕⠡⢠⡇⣿⣷⣜⢣⡕⢑⠁⠀⠀⢕⢕⢕⢕⢕⢕⢕⣵⣵⣷⣷⣾⣾⣿⣿⢇⢕⢕⢕⢕⢕⢕⢕⢕⢕⢕⢕⢕⢕⠀⢕⢕⢕⢕⢕⢕⢱⡕⢕⢕⢕⢕⢕⢕⢕⢕⢕⢕⢕⢕⢕⢕⢕⢕⢕⠀⠀⠀⠀⠀⠀⠀⢕⢕⢕⢕⢕⢕⢕⢕⢕⢕⢕⢕⢕⢕⢕⢕⢕⢕⢕⢕⢕⢕⢕⢕⢕⢕⢕⢕⢕⢕⢕⢕⢕⢕⢕⢕⢕⢕⢕⢕⢕⢕⢕⢕⢕⢕⢕⢕⢕⢕⢕⢕⢕⢕⢕⢕⢕⢕⢕⢕⠕⠀⢕⢕⠀⠀⠁⠀⠑⢕⢁⢈⢙⠙⠑⠑⠕⢑⠀⢕⢕⠀⠀⠀⠀⠀⢕⢱⢕⢕⡵⡕⢀⠕⢕⢕⢕⢕⢕⢕⢕⢕⢕⢕⢕⢕⢕⢕⢄⠁⠑⠕⢕⢕⢕⢕⢕⢕⢔⠀⠀⢕⢕⢕⢕⢕⢕⢕⢁⢕⢕⢕⢕⢕⢕⢕⢕⢕⠀⠁⢕⢕⢕⢕⢕⠀</a:t>
            </a:r>
            <a:br/>
            <a:r>
              <a:t>⣿⢏⣾⣿⡿⢕⢕⢕⢕⢕⢕⢕⢕⢕⢕⢕⢕⢕⢕⢕⢕⢕⣿⣷⢸⣿⣿⡕⢜⠣⢄⠀⠀⢕⢕⢕⢕⢕⢡⣿⣿⣿⣿⣿⣿⣿⡿⡏⢕⠀⠑⢑⢕⢕⢕⢕⢕⢕⢕⢕⢕⢕⠔⢕⢕⢕⢕⢕⢱⣼⡇⡕⢕⢕⢕⠀⢕⢑⠕⠕⢕⢕⢕⢕⠕⠕⠑⠁⠀⠀⠀⠀⠀⠀⠀⠕⢕⢕⢕⢕⢕⢕⢕⢕⢕⢕⢕⢕⢕⢕⢕⢕⢕⢕⢕⢕⢕⢕⢕⢕⢕⢕⢕⢕⢕⢕⢕⢕⢕⢕⢕⢕⢕⢕⢕⢕⢕⢕⢕⢕⢕⢕⢕⢕⢕⢕⢕⢕⢕⢕⢕⢕⢕⢕⢕⠕⠀⠕⢕⠀⠀⠀⠀⢀⠀⠕⣿⢿⢿⠷⢷⢧⢔⠁⠀⠕⢔⠀⠀⠀⠀⣕⣧⣅⡁⡁⢁⢁⢀⠕⢕⢕⢕⢕⢕⢕⢕⠕⢕⢕⢕⢕⢕⢕⢕⢄⠀⠁⠑⢕⢕⢕⢕⢕⢕⢄⠕⢕⢕⢕⢕⢕⠁⢕⢕⢕⢕⢕⢕⢕⢕⢕⢕⢕⠀⢕⢕⢕⢕⢕⠀</a:t>
            </a:r>
            <a:br/>
            <a:r>
              <a:t>⢏⣾⣿⢟⢕⢕⢕⢕⢕⢕⢕⢕⢕⢕⢕⢕⢕⢕⢕⢕⢕⢕⢯⣿⢔⣿⣿⣿⡕⠀⠁⠑⠄⠕⢕⢕⢕⢑⣾⣿⣿⣿⣿⣿⣿⣿⣿⣇⡕⠀⠀⠀⠁⠑⢕⢕⢕⢕⢕⢕⢕⢕⠐⢑⢕⢕⢕⢕⢕⢻⣧⢕⢕⢕⢕⢀⢕⠑⠀⠀⠀⠀⠀⠀⠀⠀⠀⣠⠔⠀⠀⠀⠀⠀⠀⠀⠀⢕⢕⢕⢕⢕⢕⢕⢕⢕⢕⢕⢕⢕⢕⢕⢕⢕⢕⢕⢕⢕⢕⢕⢕⢕⢕⢕⢕⢕⢕⢕⢕⢕⢕⢕⢕⢕⢕⢕⢕⢕⢕⢕⢕⢕⢕⢕⢕⢕⢕⢕⢕⢕⢕⢕⢕⢕⠕⢔⠀⠀⢕⠀⠀⠀⠀⢥⡕⠀⠌⠙⠟⠟⠷⢷⣼⣢⢀⠀⠑⠀⠀⠀⠀⣿⣿⣿⢿⢟⢟⢟⢟⢔⠕⢕⠑⢕⢕⢕⢑⠕⢀⠕⢕⢕⢕⢕⢕⢕⢕⢄⠀⠀⠁⠕⢕⢕⢕⢕⢕⠁⠑⠑⠕⠀⠐⢁⢕⢕⢕⢕⢕⢕⢕⢕⢕⢕⢔⠀⢕⢕⢕⢕⠀</a:t>
            </a:r>
            <a:br/>
            <a:r>
              <a:t>⢿⢟⢝⢕⢕⢕⢕⢕⢕⢕⢕⢕⢕⢕⢕⢕⢕⢕⢕⢕⢕⢕⢹⡻⡕⢸⣿⡿⡧⢕⠀⠀⠀⠀⢕⢕⠕⣾⣿⣿⣿⣿⣿⣿⣿⣿⣿⣿⡇⢕⢀⠀⠀⠀⠀⠑⠕⢕⢕⢕⢕⢕⢄⠁⠀⢕⢕⢕⢕⢏⠑⠑⠁⠑⠑⠕⠁⠀⠀⠀⠀⠀⠀⠀⠀⢀⢔⡱⠔⠀⠀⠀⠀⠀⠀⠀⢄⢕⢕⢕⢕⢕⢕⢕⢕⢕⢕⢕⢕⢕⢕⢕⢕⢕⢕⢕⢕⢕⢕⢕⢕⢕⢕⢕⢕⢕⢕⢕⢕⢕⢕⢕⢕⢕⢕⢕⢕⢕⢕⢕⢕⢕⢕⢕⢕⢕⢕⢕⢕⢕⢕⢕⢕⢕⢑⠕⠀⠀⢕⠀⠀⠀⢕⡕⠀⠀⢄⠐⢐⢀⠀⠀⠙⠻⣷⢀⠀⠑⠀⠀⢀⣿⣿⣷⣾⣿⡿⠟⠟⠟⠕⠑⢔⠀⠕⢕⢕⢄⠁⠔⢁⠑⢕⢕⠕⢕⢕⢕⢕⢀⠀⠀⠀⠁⠁⠑⠁⠀⠀⠀⠀⢀⢔⢕⢕⢕⢕⢕⢕⢕⢕⢕⢕⢕⢕⢄⢕⢕⢕⢕⠀</a:t>
            </a:r>
            <a:br/>
            <a:r>
              <a:t>⢕⢕⢕⢕⢕⢕⢕⢕⢕⢔⢕⢕⢕⢕⢕⢕⢕⢕⢕⢕⢕⢕⢔⢕⢕⢕⢻⢗⢕⢕⢄⠀⠀⠀⠀⢰⣳⣿⣿⣿⣿⣿⣿⣿⣿⣿⣿⣿⣧⡕⢕⠀⠀⠀⠀⠀⠀⠁⢕⢕⢕⢕⢕⢀⢐⢐⠑⠑⠑⠀⢕⢕⠑⠀⠄⠀⢕⠀⠀⠀⠀⠀⠀⢀⣁⣜⡝⠃⠀⠀⠀⠀⠀⠀⠀⠀⠀⢕⢕⢕⢕⢕⢕⢕⢕⢕⢕⢕⢕⢕⢕⢕⢕⢕⢕⢕⢕⢕⢕⢕⢕⢕⢕⢕⢕⢕⢕⢕⢕⢕⢕⢕⢕⢕⢕⢕⢕⢕⢕⢕⢕⢕⢕⢕⢕⢕⢕⢕⢕⢕⢕⢕⢕⢕⢅⢕⠀⠀⠑⠀⠀⠀⠘⠀⠀⢕⢰⣷⠕⠀⠀⠀⠀⢌⢻⣧⢀⠀⠐⠀⠁⣿⣿⣿⡯⠅⠀⠀⠀⠀⠀⠀⠁⢔⠀⠁⢕⢕⢕⢔⢀⠐⠀⠁⠐⠅⢑⠕⢕⢕⢔⢀⠀⠀⠀⢄⢄⠀⠀⠀⢀⢕⢕⢕⢕⢕⢕⢕⢕⢕⢕⢕⢕⢕⢕⢕⠑⢕⢕⢕⠀</a:t>
            </a:r>
            <a:br/>
            <a:r>
              <a:t>⢕⢕⢕⢕⢕⢕⢕⢕⢕⢕⢕⢕⢕⢕⢕⢕⢕⢕⢕⢕⢕⢕⢕⢕⢕⢕⢕⢕⢕⢕⢕⠀⠀⠀⠀⠀⢸⣿⣿⣿⣿⣿⣿⣿⣿⣿⣿⣿⣿⣿⣵⢕⠀⠀⠀⠀⠀⠀⠀⢕⢕⢕⢕⢕⢕⠑⠀⢔⢔⢀⠀⠀⠅⠕⠐⠀⢕⢔⠀⠀⠀⠀⠀⠔⠕⠑⠀⠀⠀⠀⠀⠀⠀⠀⠀⢔⢕⢕⢕⢕⢕⢕⢕⢕⢕⢕⢕⢕⢕⢕⢕⢕⢕⢕⢕⢕⢕⢕⢕⢕⢕⢕⢕⢕⢕⢕⢕⢕⢕⢕⢕⢕⢕⢕⢕⢕⢕⢕⢕⢕⢕⢕⢕⢕⢕⢕⢕⢕⢕⢕⢕⢕⢕⢕⢕⠑⠀⠀⠀⠀⠀⠀⣵⡄⠀⢕⡄⠑⡀⠀⢀⠀⢰⣿⣾⣿⡇⠀⢄⢀⠀⣿⣿⣿⣱⣴⡵⢷⣷⠕⠀⠁⠐⠀⠐⢄⠀⠁⠕⢕⢕⢔⢀⠀⠐⠄⢄⢁⢀⢀⢄⢅⢔⠄⠀⠑⢀⠀⠀⢀⢕⢕⢕⢕⢕⢕⢕⢕⢕⢕⢕⢕⢕⢕⢕⢕⢔⢕⢕⢕⠀</a:t>
            </a:r>
            <a:br/>
            <a:r>
              <a:t>⣧⡕⣱⣾⣿⣿⣿⣿⣿⣿⣿⣿⣿⣿⣿⣿⣧⣵⣵⣵⢕⢕⢕⢽⣿⣧⣱⡜⢿⣿⣶⣧⢀⢀⢀⢀⠀⢜⣟⣟⣻⡿⣿⣿⣿⣿⣿⣿⣿⣿⣿⣕⢀⠀⠀⠀⠀⠀⠀⠀⢕⢕⢕⢕⢕⢀⠀⠕⠑⠀⠀⠀⠀⠀⠀⠀⠀⠁⢄⠀⠀⠀⠀⠀⠀⠀⠀⠀⠀⠀⠀⠀⠀⢀⢄⢕⢕⢕⢕⢕⢕⢕⢕⢕⢕⢕⢕⢕⢕⢕⢕⢕⢕⢕⢕⢕⢕⢕⢕⢕⢕⢕⢕⢕⢕⢕⢕⢕⢕⢕⢕⢕⢕⢕⢕⢕⢕⢕⢕⢕⢕⢕⢕⢕⢕⢕⢕⢕⢕⢕⢕⢕⢕⢕⢕⠀⠀⠀⠀⠀⠀⠀⢸⣷⣄⣸⣷⡄⢨⢏⠕⢄⣾⣿⣿⣿⡇⠀⢱⢕⠀⣿⣿⣿⣿⣿⣷⠀⢔⢀⢄⢀⢄⠀⢀⣕⡕⢄⠀⠀⠑⠕⠕⢕⢄⠀⠀⠁⠑⠁⠑⠁⠁⠑⠀⠀⠀⠁⠔⠕⢕⢕⢕⢕⢕⢕⢕⢕⢕⢕⢕⢕⢕⢕⢕⢕⢕⢕⢕⢕⠀</a:t>
            </a:r>
            <a:br/>
            <a:r>
              <a:t>⣿⣿⣿⣿⣿⣿⣿⣿⣿⣿⣿⣿⣿⣿⣿⣿⣿⣿⣿⣿⣧⢕⢑⢜⣿⣿⣧⢿⣮⣻⣿⣿⣧⢕⢕⢕⢕⢕⢜⢿⣿⣿⣿⣿⣿⣿⣿⣿⣿⣿⣿⣿⠑⠀⠀⠀⢀⠀⠀⠀⠀⢕⢕⢕⢕⢕⢄⢀⠀⠀⠀⠀⠐⠀⠀⠀⠀⠀⠀⠀⠀⠀⠀⠀⠀⠀⢠⢀⠀⢀⢀⢕⢕⢕⢕⢕⢕⢕⢕⢕⢕⢕⢕⢕⢕⢕⢕⢕⢕⢕⢕⢕⢕⢕⢕⢕⢕⢕⢕⢕⢕⢕⢕⢕⢕⢕⢕⢕⢕⢕⢕⢕⢕⢕⢕⢕⢕⢕⢕⢕⢕⢕⢕⢕⢕⢕⢕⢕⢕⢕⢕⢕⢕⠕⠀⠀⠀⠀⠀⠀⠀⠀⢜⢺⢟⢟⢻⣿⣷⣵⣷⣿⣿⣿⣿⣿⠇⢀⣼⣇⣵⣿⣿⣿⣿⣿⣿⣧⢕⢸⢓⢕⠒⢄⣾⣿⡿⠑⢄⣴⣄⢀⠀⠁⠀⠀⠀⠀⠀⠀⠀⠀⠀⠀⠀⠀⠀⠀⠀⠀⠀⠁⠁⢁⢅⢕⠑⢕⢕⢕⢕⢕⢕⢕⢕⢕⢕⢕⢕⢕⠀</a:t>
            </a:r>
            <a:br/>
            <a:r>
              <a:t>⣿⣿⣿⣿⣿⣿⣿⣿⣿⣿⣿⣿⣿⣿⣿⣿⣿⣿⣿⣿⣿⣿⣿⣧⡙⣿⣿⣎⢿⣷⣿⣟⣿⣷⡕⢕⢕⢕⢕⢜⢿⣿⣿⣿⣿⣿⣿⣿⣿⣿⣿⡟⢕⠀⢀⢔⠁⠀⠀⠀⠀⠁⢕⢕⠑⠁⠕⠁⢀⢕⢀⠀⠀⠀⢀⠀⠀⠀⠀⠀⠀⠀⠀⠀⠀⠑⢸⢕⢕⢕⢕⢕⢕⢕⢕⢕⢕⢕⢕⢕⢕⢕⢕⢕⢕⢕⢕⢕⢕⢕⢕⢕⢕⢕⢕⢕⢕⢕⢕⢕⢕⢕⢕⢕⢕⢕⢕⢕⢕⢕⢕⢕⢕⢕⢕⢕⢕⢕⢕⢕⢕⢕⢕⢕⢕⢕⢕⢕⢕⢕⢕⢕⢄⢄⢄⢔⢔⢑⢆⠀⠀⠀⠀⢯⢕⢕⢕⢕⢝⢍⣹⣿⣿⣿⣯⣥⣴⣾⣿⣿⣿⣿⣿⣿⣿⣿⣿⣿⣿⣷⣵⣴⣾⣿⣿⣿⣷⣷⣿⣿⣿⣿⣷⣴⣄⢀⠀⠀⠀⠀⠑⢕⢔⢔⢄⢔⢔⢔⢔⢔⢔⢕⢕⢕⢕⢕⠀⢕⢕⠁⢕⢕⢕⢕⢕⢕⢕⢕⢕⢕⠀</a:t>
            </a:r>
            <a:br/>
            <a:r>
              <a:t>⣿⣿⣿⣿⣿⣿⣿⣿⣿⣿⣿⣿⣿⣿⣿⣿⣿⣿⣿⣿⣿⣿⣿⣿⣷⡙⣿⣿⣜⣿⣿⣿⣞⢿⣷⡕⢕⢕⢕⢕⢜⢿⣿⣿⣿⣿⣿⣿⣿⣿⣿⡇⠕⢄⢕⠁⠀⠀⠀⠀⠀⠀⠕⠁⠀⠀⠀⠀⠕⠑⠁⠀⠄⠁⠀⢀⠀⠀⠀⠀⠀⠀⠀⠀⠀⠀⢸⢕⢕⢕⢕⢕⢕⢕⢕⢕⢕⢕⢕⢕⢕⢕⢕⢕⢕⢕⢕⢕⢕⢕⢕⢕⢕⢕⢕⢕⢕⢕⢕⢕⢕⢕⢕⢕⢕⢕⢕⢕⢕⢕⢕⢕⢕⢕⢕⢕⢕⢕⢕⢕⢕⢕⢕⢕⢕⢕⢕⢕⢕⢕⢕⢕⢕⢕⢕⢕⢕⣥⣵⡔⠀⠀⠀⠕⢕⢕⢕⢕⢕⢕⢸⣿⣿⣿⣿⣿⣿⣿⣿⣿⣿⣿⣿⣿⣿⣿⣿⣿⡿⢏⢝⢝⢟⢟⢕⢜⢟⢟⣿⣿⣿⣿⣿⣿⣿⠇⠀⢀⢄⢄⢄⢀⢄⢅⢕⢕⢕⢕⢕⢕⢕⢕⢕⢕⢕⢕⠀⢕⢕⢔⢕⢕⢕⢕⢕⢕⠀⢕⢕⢕⠀</a:t>
            </a:r>
            <a:br/>
            <a:r>
              <a:t>⣿⣿⣿⣿⣿⣿⣿⣿⣿⣿⣿⣿⣿⣿⣿⣿⣿⣿⣿⣿⣿⣿⣿⣿⣿⡇⢸⣿⣷⣿⣿⣿⣿⣯⣻⣿⡕⢕⢕⢕⢕⢜⢿⣿⣿⣿⣿⣿⣿⣿⣿⢕⠑⠁⠀⠀⠀⠀⠀⠀⠀⠀⠀⠀⠀⠀⠀⠀⢐⠀⠀⠀⠀⠀⠀⠁⠀⠀⢕⢔⢀⠀⠀⠀⠀⠀⠘⢕⢕⢕⢕⢕⢕⢕⢕⢕⢕⢕⢕⢕⢕⢕⢕⢕⢕⢕⢕⢕⢕⢕⢕⢕⢕⢕⢕⢕⢕⢕⢕⢕⢕⢕⢕⢕⢕⢕⢕⢕⢕⢕⢕⢕⢕⢕⢕⢕⢕⢕⢕⢕⢕⢕⢕⢕⢕⢕⢕⢕⢕⢕⢕⢕⢕⢕⢕⢕⢕⣵⣷⣿⣆⢀⠀⢔⢕⢕⢕⢕⢕⢑⣿⣿⣿⣿⢿⣿⣿⣿⣿⣿⣿⣿⣿⣿⣿⣿⡿⢕⢕⢕⢕⢕⢕⢕⢕⢕⢕⢕⠈⣿⣿⣿⣿⣿⠇⠀⢀⢕⢕⢕⢕⢕⢕⢕⢕⢕⢕⢕⢕⢕⢕⢕⢕⢕⢕⠑⠀⢕⢕⢕⢕⢕⢕⢕⢕⢕⢔⢕⠕⠁⠀</a:t>
            </a:r>
            <a:br/>
            <a:r>
              <a:t>⣿⣿⣿⣿⣿⣟⢻⠿⢿⣿⣿⣿⣿⣿⣿⣿⣿⣿⣿⣿⣿⣿⣿⣿⣿⢇⢕⢜⢿⣿⣿⣿⣿⣿⣿⣽⢿⡕⢕⢕⢕⢕⢕⢻⣿⣿⣿⣿⣿⣿⡏⠁⠀⠀⠀⠀⠀⠀⠀⠀⠀⠀⢄⠁⠀⠀⠀⢕⢕⢕⠀⠀⠀⠀⠀⠀⠀⠀⢕⢕⢕⢄⠀⠀⠀⠀⠀⠑⢕⢕⢕⢕⢕⢕⢕⢕⢕⢕⢕⢕⢕⢕⢕⢕⢕⢕⢕⢕⢕⢕⢕⢕⢕⢕⢕⢕⢕⢕⢕⢕⢕⢕⢕⢕⢕⢕⢕⢕⢕⢕⢕⢕⢕⢕⢕⢕⢕⢕⢕⢕⢕⢕⢕⢕⢕⢕⢕⢕⢕⢕⢕⢕⢕⢕⢕⢕⢕⢍⢝⢿⣿⣷⣦⢕⣕⣕⣑⣵⣷⣿⣿⣿⣿⣿⡕⣿⣿⣿⣿⣿⣿⣿⣿⣿⣿⣿⣇⢕⢕⢕⢕⢕⢕⢕⢕⢕⢕⢕⣰⣿⣿⣿⣿⠇⢄⢄⢕⢕⢕⢕⢕⢕⣕⣕⢕⢕⢕⢕⢕⢕⢕⢕⢕⢕⢕⠀⠀⢕⢕⢕⢕⢕⢕⢕⢕⠁⢕⠕⢀⢅⠀</a:t>
            </a:r>
            <a:br/>
            <a:r>
              <a:t>⣿⣿⣿⣿⣿⣿⣿⣇⣱⠎⣝⢻⡿⣿⣿⣿⣿⣿⣿⣿⣿⣿⣿⣿⣿⢕⢕⢕⢜⢻⣿⣿⣿⣿⣿⣿⣿⣿⡕⢕⢕⢕⢕⢕⢻⣿⣿⢿⢟⢻⠑⠀⠀⠀⠀⠀⠀⠀⠀⠀⢄⢕⢕⢄⢄⢀⢀⠀⢁⠀⠀⠀⠀⢄⣄⣔⣔⣔⣷⣵⡕⢕⢕⢀⠀⠀⠀⠀⢕⢕⢕⢕⢕⢕⢕⢕⢕⢕⢕⢕⢕⢕⢕⢕⢕⢕⢕⢕⢕⢕⢕⢕⢕⢕⢕⢕⢕⢕⢕⢕⢕⢕⢕⢕⢕⢕⢕⢕⢕⢕⢕⢕⢕⢕⢕⢕⢕⢕⢕⢕⢕⢕⢕⢕⢕⢕⢕⢕⢕⢕⢕⢕⢕⢕⢕⢕⠕⠀⠁⠀⠝⢿⣿⡇⣿⣿⣿⣿⣿⣿⣿⣿⣿⣿⣿⣿⣿⣿⣿⣿⣿⣿⣿⣿⣿⣿⣿⣷⣕⡕⢕⢕⢕⢕⢕⢕⢕⣴⣿⣿⣿⣿⡧⢕⢕⢕⢕⢕⢕⡲⣺⡾⢿⠏⠑⢕⢕⢕⢕⢕⢕⢕⢕⢕⠑⠀⠀⢕⢕⠑⢕⢕⢕⢕⠑⢔⢑⢕⠀⢔⠀</a:t>
            </a:r>
            <a:br/>
            <a:r>
              <a:t>⣿⣿⣿⣿⣿⣿⣿⣿⣿⣿⣦⣝⡎⢱⡍⢿⣿⣿⣿⣿⣿⣿⣿⣿⡏⢕⢕⢕⢕⢕⢝⢿⣿⣿⣿⣿⣿⣿⣿⢷⢷⢵⢵⢵⢕⢫⢕⢕⣵⡕⠀⠀⠀⠀⠀⠀⠀⠀⠀⠀⠕⢕⢑⢕⢕⢜⢝⢑⢕⠀⠀⢀⠀⢱⣿⣿⣿⡿⠟⢝⣵⣕⡕⢕⠀⠀⠀⠐⡕⢕⢕⢕⢕⢕⢕⢕⢕⢕⢕⢕⢕⢕⢕⢕⢕⢕⢕⢕⢕⢕⢕⢕⢕⢕⢕⢕⢕⢕⢕⢕⢕⢕⢕⢕⢕⢕⢕⢕⢕⢕⢕⢕⢕⢕⢕⢕⢕⢕⢕⢕⢕⢕⢕⢕⢕⢕⢕⢕⢕⢕⢕⢕⢕⢕⢕⠑⠀⠀⠀⢀⣵⡧⢝⢷⢸⣿⣿⣿⣿⢿⣿⣿⣿⣿⣿⣿⣿⣿⣿⣿⣿⣿⣿⣿⣿⣿⣿⣿⣿⣿⣷⣷⣷⣷⣷⣾⣿⣿⣿⣿⣿⠟⢇⢕⢕⠕⠕⠕⠕⠕⢕⢕⢕⠀⢄⢕⢕⢕⢕⢕⢕⢕⢕⢕⠀⠀⠀⢕⢕⠀⠁⢕⠕⠁⢐⢄⢕⠑⠀⠑⠀</a:t>
            </a:r>
            <a:br/>
            <a:r>
              <a:t>⣿⣿⣿⣿⣿⣿⣿⣿⣿⣿⣿⣿⣿⣷⣶⣶⣎⡻⣿⣿⣿⣿⣿⣿⢇⢕⢕⢕⢕⢕⢕⢜⢻⣿⣿⣿⣿⣿⣿⣇⢕⢕⢕⢕⢕⢕⢕⣿⢏⠕⠀⠀⠀⠀⠀⠀⠀⠀⠀⠀⢑⢑⢑⠑⢑⢑⢑⢑⢃⠀⢀⢄⢄⠘⢿⣻⣟⣐⣿⣾⣽⣿⣧⢕⠀⠀⠀⠀⢹⡕⢕⢕⢕⢕⢕⢕⢕⢕⢕⢕⢕⢕⢕⢕⢕⢕⢕⢕⢕⢕⢕⢕⢕⢕⢕⢕⢕⢕⢕⢕⢕⢕⢕⢕⢕⢕⢕⢕⢕⢕⢕⢕⢕⢕⢕⢕⢕⢕⢕⢕⢕⢕⢕⢕⢕⢕⢕⢕⢕⢕⢕⢕⢕⢕⠑⠀⠀⠀⢄⢕⢿⢇⢕⢕⢇⢻⡻⢿⢜⣹⣿⣿⣿⣿⣿⣿⣿⣿⣿⣿⣿⣿⣿⣿⣿⣿⣿⣿⣿⣿⣿⣿⣿⣿⣿⣿⣿⣿⣿⡿⢇⢕⢕⠕⠁⠀⠀⠀⠀⢄⢕⢕⠁⢀⢕⢕⢕⢕⢕⢕⢕⢕⢕⠑⠀⠀⠀⢕⢕⢔⠀⠀⢄⢔⢕⠕⠀⠀⠀⠀⠀</a:t>
            </a:r>
            <a:br/>
            <a:r>
              <a:t>⣿⣿⣿⣿⣿⣿⣿⣿⣿⣿⣿⣿⣿⣿⣿⣿⣿⣷⣿⣿⣿⣿⣿⣿⡕⡕⡕⠕⢕⢕⢕⢕⠕⢻⣿⣿⣿⣿⣿⣿⢕⢕⢕⢕⢕⢕⢕⢹⠜⠀⢀⠀⢀⢄⢔⢔⢀⠀⠀⠀⢕⢕⢕⢕⠕⠕⠕⢕⢕⢕⢕⢕⠁⠀⢸⡻⣿⣿⣿⣿⣿⣿⡯⢕⠀⠀⠀⠀⠑⢕⢕⢕⢕⢕⢕⢕⢕⢕⢕⢕⢕⢕⢕⢕⢕⢕⢕⢕⢕⢕⢕⢕⢕⢕⢕⢕⢕⢕⢕⢕⢕⢕⢕⢕⢕⢕⢕⢕⢕⢕⢕⢕⢕⢕⢕⢕⢕⢕⢕⢕⢕⢕⢕⢕⢕⢕⢕⢕⢕⢕⢕⢕⢕⠁⠀⠀⠀⢄⢕⢑⣸⡕⣡⢟⢕⢕⢕⢔⣴⣿⣿⣿⣿⣿⢇⢔⢕⠝⢿⣿⣿⣿⣿⣿⣿⣿⣿⣿⣿⣿⣿⣿⣿⣿⣿⣿⣿⡿⢟⢕⢕⢕⠑⠀⠀⠀⠀⠀⢕⢕⢕⠑⠀⢕⢕⢕⢕⢕⢕⢕⢕⢕⠑⠀⠀⠀⠀⢕⢕⢕⠀⠀⠀⠕⠑⠀⠀⠀⢀⢔⠀</a:t>
            </a:r>
            <a:br/>
            <a:r>
              <a:t>⣿⣿⣿⣿⣿⣿⣿⣿⣿⣿⣿⣿⣿⣿⣿⣿⣿⣿⣿⣿⣿⣿⣿⣿⣿⣷⣶⣥⣥⣑⣕⣑⢱⢝⣿⣿⣿⣿⣿⣿⢕⢕⢕⢕⢕⢕⢕⢔⠁⠁⠀⠔⠕⠑⠑⠑⠀⠀⠀⠀⠑⠑⠑⠀⠀⠀⠀⠁⢕⢕⢕⠁⠀⢕⢕⢝⢽⢟⣛⣹⣵⣷⣷⡕⢕⠀⠀⠀⠀⠀⢕⢕⢕⢕⢕⢕⢕⢕⢕⢕⢕⢕⢕⢕⢕⢕⢕⢕⢕⢕⢕⢕⢕⢕⢕⢕⢕⢕⢕⢕⢕⢕⢕⢕⢕⢕⢕⢕⢕⢕⢕⢕⢕⢕⢕⢕⢕⢕⢕⢕⢕⢕⢕⢕⢕⢕⢕⢕⢕⢕⢕⢕⠁⠀⠀⠀⣰⣧⣕⣵⣿⢟⢕⢕⢕⢕⢕⢸⣿⣿⣿⣿⣿⣿⣵⣕⣕⣑⣵⣿⣿⣿⣿⣿⣿⣿⣿⣿⣿⣿⣿⣿⣿⣿⡿⠟⢏⢕⢕⢕⢅⠀⠀⠀⠀⠀⠀⢄⢕⢕⢕⠀⢕⢕⢕⢕⢕⢕⢕⢕⢕⠑⠀⠀⠀⠀⠀⢕⢕⢕⠀⠀⠀⠀⠀⢀⢄⢔⢕⢕⠀</a:t>
            </a:r>
            <a:br/>
            <a:r>
              <a:t>⣿⣿⣿⣿⣿⣿⣿⣿⣿⣿⣿⣿⣿⣿⣿⣿⣿⣿⣿⣿⣿⣿⣿⣿⣿⣿⣿⣿⣿⣿⣿⣿⣿⣿⣿⣿⣿⣿⣿⣿⣿⡕⠕⢕⢕⡑⡕⠀⠀⠀⢕⢕⢕⢕⢕⢕⢕⢕⢕⢕⢕⢕⢕⢕⢕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⢏⠑⢕⢕⢕⢕⢕⢕⢜⢻⣿⣿⣿⣿⣿⣿⣿⣿⣿⣿⣿⣿⣿⣿⣿⣿⣿⣿⣿⣿⣿⣿⢏⢝⢔⢕⢕⢅⢔⢕⢕⠀⠀⠀⢀⢕⢄⢕⢕⢕⠀⢔⢕⢕⢕⢕⢕⢕⢕⢕⠁⠀⠀⠀⠀⠀⠀⢕⢕⢕⠀⠀⠀⠀⢕⢕⢕⢕⢕⢕⠀</a:t>
            </a:r>
            <a:br/>
            <a:r>
              <a:t>⣿⣿⣿⣿⣿⣿⣿⣿⣿⣿⣿⣿⣿⣿⣿⣿⣿⣿⣿⣿⣿⣿⣿⣿⣿⣿⣿⣿⣿⣿⣿⣿⣿⣿⣿⣿⣿⣿⣿⣿⣿⣿⣿⣿⣽⣶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⢔⢕⢕⢕⠑⢕⢕⢕⢕⢜⢻⣿⣿⣿⣿⣿⣿⣿⣿⣿⣿⣿⣿⣿⣿⣿⣿⢟⢟⢝⢕⢕⢕⢕⢕⢕⢕⢕⢕⠀⠔⢀⢀⢕⢕⢕⢕⢕⠕⢀⢕⢕⢕⢕⢕⢕⢕⠕⠀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⠀⢕⢕⢕⢕⢔⢕⢕⢕⢕⢕⢕⢜⠝⢿⣿⣿⣿⣿⣿⢿⠿⠿⢿⢟⢟⢝⢕⢕⢕⢔⢕⢕⢕⢕⢕⢕⢕⢕⢕⢄⢕⢕⢕⢕⢕⢕⢕⢕⠀⢕⢕⢕⢕⢕⠑⢕⠁⠀⠀⠀⠀⠀⠀⠀⠀⠀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⠁⢔⢕⢕⢕⢕⢕⢕⢕⢕⢕⢕⢕⢕⠁⠅⢜⢜⢍⢞⢇⢜⢔⢕⢕⢕⢕⢕⢕⢕⢕⢕⢕⢕⢕⢕⢕⢑⢕⢕⢕⠁⢕⢕⢕⢕⢕⢕⢕⠕⢀⢕⢕⢕⢕⢁⠑⠀⠀⠀⠀⠀⠀⠀⠀⠀⠀⠀⠀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⠕⢕⢕⢕⢕⢕⢕⢕⢕⢕⢕⢕⢕⠀⠀⢕⢕⢕⢕⢕⢕⢕⢕⢕⢕⢕⢕⢕⢕⢕⢕⢕⢕⢕⢕⢕⢕⠀⢕⢕⢄⢕⢕⢕⢕⢕⢕⢕⢄⢕⢕⢕⢕⠁⠁⠀⠀⠀⠀⠀⠀⠀⠀⠀⠀⠀⠀⠐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⢁⠁⠄⠄⠀⠄⠕⢕⠑⢐⢔⢕⢕⢕⢕⢔⠕⢕⢕⢕⢕⢕⢕⢕⢕⢕⢕⢕⢕⠀⠀⠀⠕⢕⢕⢕⢕⢕⢕⢕⢕⢕⢕⢕⢕⢕⢕⢕⢕⢕⢕⢕⢕⠁⠀⠑⢕⢕⢕⢕⢕⢕⢕⢔⢕⢕⢕⢕⠕⢁⢅⢀⠀⠀⠀⠀⠀⠀⠀⠀⠀⠀⠀⠀⠑⢕⢕⢕⢕⢕⢕⢕⢕⢕⢕⢕⠀</a:t>
            </a:r>
            <a:br/>
            <a:r>
              <a:t>⣿⣿⣿⣿⣿⣿⣿⣿⢿⢿⢿⢿⢿⢿⢿⢿⢿⢿⢿⢿⢿⢿⢿⢿⢿⢿⢟⢟⢟⢟⢟⢟⢟⢟⢟⢟⢟⢟⢖⢔⢔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⠔⠀⠀⠐⢀⠀⠀⢕⢕⢕⢔⢕⢕⢕⢑⠑⢑⢑⠀⢕⢕⢕⢕⢕⢕⢕⢕⢕⢕⢕⢕⠀⠀⠀⠀⠁⠑⠕⢕⢕⢕⢕⢕⢕⢕⢕⢕⢕⢕⢕⢕⢕⠕⠑⠁⠀⠀⠀⠕⢕⢕⢕⢕⢕⢕⢕⢕⢕⢕⠀⠀⠁⠑⠀⠀⠀⠀⠀⠀⠀⠀⠀⠀⠀⠀⠀⠀⠁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⠄⠄⢔⢕⢕⢕⢕⢕⢕⢕⢕⢕⠕⢕⢄⢕⢕⠁⢕⢕⢕⢕⢕⢕⢕⢕⢕⠀⠀⠀⠀⠀⠀⢀⢕⢕⠕⢕⢕⢕⢕⢕⢕⢕⢕⢕⢕⢕⢕⢕⢕⢕⢕⢕⢕⠕⢕⢕⢕⢕⢕⢕⢕⢕⠁⠀⠀⠀⠀⠀⠀⠀⠀⠀⠀⠀⠐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⠁⠀⠀⠀⠀⠀⠀⠀⠀⠀⠀⠀⠀⠀⠀⠀⠀⠀⠀⠀⠀⠁⠁⠁⠑⠑⠑⠕⠕⠕⠕⢕⢕⢕⢕⢕⢕⢕⢕⢕⢕⢕⢕⢕⢕⢕⢕⢕⢕⢕⢕⢕⢕⢕⢕⢕⢕⢕⢕⢕⢅⢀⢄⢀⢀⠀⠀⢕⢕⢕⢕⢕⢕⢕⢕⢕⢕⢔⢕⢕⢕⢕⢄⢕⠀⢕⢕⢕⢕⢷⣷⡕⢕⢀⢀⢀⢀⢀⣱⣵⢾⡷⠷⢵⣕⢜⢜⢜⢝⢅⢅⢕⢔⢕⢕⢑⠑⠁⢕⢕⢕⢕⠕⢁⢕⠀⢕⢕⢕⠁⢕⢐⠀⠀⠀⠀⢔⢕⢄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⢐⢕⢕⢱⣷⡷⡣⢕⢕⢕⢱⡕⢅⡕⢑⢑⢑⢕⠀⢕⢕⢕⢕⢕⢝⢕⢕⢕⢕⡵⢗⣏⣕⣕⣵⣕⡕⢕⢕⢕⢕⢕⢕⢕⢕⠕⠕⢕⢕⢕⢕⢔⢕⠕⢕⢑⢀⢕⢕⠐⢕⢕⢕⢔⢕⢕⢄⢄⢄⢔⢕⢕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⢱⣞⡿⢇⢕⢕⢕⢕⣾⣇⢕⢸⢕⢕⢕⠑⠀⢕⢕⢕⢕⢕⢕⣱⣵⢞⣫⣷⢟⢿⢛⢙⢝⢅⢕⢕⢕⢕⢕⢕⢕⢕⢕⢕⠀⠀⠁⠑⠕⠕⠕⢕⢔⢕⢔⢕⢕⠀⢕⢕⢕⢕⢕⢕⢕⢕⢕⢕⢕⢕⢕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⠁⠑⠅⠕⠕⢕⢕⢜⣿⡇⢕⢕⢕⢕⢕⣿⢇⢕⢕⡕⢕⢕⠀⠀⢕⢕⢕⢕⢕⣾⣯⣷⣟⡿⢕⢅⢕⢕⢕⢕⢕⢕⢅⢕⢕⢕⢕⢕⢕⢕⢕⢔⢄⠀⢀⠀⠀⢕⢕⢕⢐⢕⠕⠀⠀⢕⢕⢕⢕⢕⢕⢕⢱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⢵⣤⣴⣔⣔⡔⢔⢔⢕⢕⢔⢕⢜⢕⢕⢕⢕⢕⢻⠕⢕⢕⡇⢕⢕⢀⠀⠀⢕⢕⣵⣿⣿⣿⢗⢇⢜⠕⠕⣑⢕⢕⢕⢕⢕⢕⢕⢜⢕⢕⢕⢕⢕⢕⢕⢑⢕⢕⢕⢕⢕⢕⢕⢕⢕⠔⠀⢕⢕⢕⢕⢕⢕⢑⣧⣕⢕⢕⢕⢕⢕⢅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⣽⣇⣧⢴⣝⣗⣗⣧⣼⣿⣷⣿⣽⣿⣗⣺⢿⣿⣿⣿⣿⣿⣿⣿⣿⣿⣷⣷⣾⣧⣵⣯⣽⣿⣟⣿⣿⣿⣿⣿⣿⣷⣷⣷⣵⡼⢝⢝⡝⢟⣳⣷⣷⣵⣵⣕⢕⣑⢕⠕⢕⢕⠀⠀⢕⠁⠁⠁⠀⢀⢕⢟⢿⢟⢟⢻⠕⢕⢕⢗⢏⢙⢆⢕⢕⢕⢕⢕⢕⢕⢕⢕⢕⢕⢕⢕⢕⢕⢕⢕⢕⢕⢕⢕⢕⢕⢕⢄⢄⢔⢕⢕⢕⣵⢕⢕⣽⣿⣷⣕⢱⢳⣕⢺⣧⡕⢄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⠋⠙⠑⠚⠊⠙⠙⠓⠑⠛⠛⠛⠛⠛⠓⠓⠚⠛⠛⠛⠛⠛⠛⠛⠛⠛⠛⠛⠛⠛⠛⠛⠛⠛⠙⠙⠙⠙⠀⠑⠑⠀⠐⠑⠀⠐⠀⠐⠑⠑⠑⠑⠑⠑⠑⠑⠑⠘⠑⠑⠑⠃⠑⠃⠐⠑⠑⠑⠑⠑⠑⠑⠑⠓⠓⠑⠑⠑⠑⠑⠑⠑⠑⠑⠑⠑⠘⠑⠑⠑⠑⠑⠚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⡿⣫⣷⣿⣿⣿⡿⣫⣾⣿⣿⣿⣿⣿⣿⣿⣿⣿⡿⣸⣿⣿⣿⣿⢸⣿⣿⣿⣿⣿⣿⣿⣿⣿⣿⣿⣿⣿⣿⣷⡕⢕⢕⢕⢕⢹⣿⣿⣿⣧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⡿⣫⣾⣿⣿⣿⡿⣫⣾⣿⣿⣿⣿⣿⣿⣿⣿⣿⣿⣿⢇⣿⣿⣿⣿⣿⢸⣿⣿⣿⣿⣿⣿⣿⣿⣿⣿⣿⣿⣿⣿⣿⣿⣇⢕⢕⢕⢕⣿⣿⣿⣿⡇⢕⢕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⣫⣾⣿⣿⣿⡿⣫⣾⣿⣿⣿⣿⣿⣿⡿⣿⣿⣿⣿⣿⡿⣸⣿⣿⣿⣿⣿⢸⣿⣿⣿⣿⣿⣿⣿⣿⣿⣿⣿⣿⣿⣿⣞⣿⣿⣧⢕⢕⢕⢺⣿⣿⣿⣷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⣽⣿⣿⣿⣿⢟⣼⣿⣿⣿⠫⣿⡿⣵⢏⣼⣿⣿⣿⣿⣿⡇⣿⣿⣿⣿⣿⡇⢸⣿⣿⣿⣿⣿⣿⣿⣿⣿⣿⣿⣿⣿⣿⣿⡽⣿⣿⡕⢕⢕⠸⣿⣿⣿⣿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⢏⣾⣿⣿⣿⣿⢏⣾⣿⣿⡿⢕⣸⣿⣾⣏⣼⣿⣿⣿⣿⣿⣿⢸⣿⢻⣿⣿⣿⡇⢸⣿⣿⣿⣿⣿⣿⣿⣿⣿⣿⣿⣿⣿⣿⣿⣇⢹⣿⡇⢕⢕⢕⣿⣿⣿⣿⡇⢕⢕⢕⢕⢕⢕⢕⢕⢕⢕⢕⢕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⡟⣼⣿⣿⣿⣿⢣⣿⣿⣿⡟⢕⣼⣟⣾⣧⣾⣿⣿⣿⣿⣿⡿⡕⣼⣿⢸⣿⣿⣿⡇⣿⣿⣿⣿⣿⣿⣿⣿⣿⣿⣿⣿⣿⣿⣿⣿⣿⡕⢻⢕⢕⢕⢕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⡿⣜⣿⣿⣿⣿⢣⣿⣿⣿⡟⢕⣸⢟⣾⣿⣿⣿⣿⣿⣿⣿⡿⢎⢇⣿⣗⢸⢏⢏⣾⡇⢜⢿⣿⣿⣿⣿⣿⣿⣿⣿⣿⣿⣿⣿⣿⣿⣿⣇⢜⢕⢕⢕⢕⣿⣿⣿⣿⡇⢕⢕⢕⡕⢜⢷⢱⢇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⠱⣽⡿⣿⣿⢏⣾⣿⣿⡿⢕⣰⡥⣼⣿⣿⣿⣿⣿⣿⣿⡿⢇⢕⢱⣿⢇⢕⣱⣿⣿⡇⢕⣸⣿⣿⣿⣿⣿⣿⣿⣿⣿⣿⣿⣿⣿⣿⣿⣿⢕⢕⢕⢕⢱⣿⣿⣿⡗⢇⢕⢕⢕⢜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⢿⢿⢟⣟⣽⣕⣎⣝⢇⢕⢘⢕⣿⡟⣼⣿⣿⣿⢇⢱⣹⢹⣿⣿⣿⣿⣿⣿⣿⡟⢕⢕⢕⢕⣕⣵⣼⣿⣿⣿⢇⢱⣿⣿⣿⣿⣿⣿⣿⣿⣿⣿⣿⣿⣿⣿⣿⣿⣿⢕⢕⢕⠕⠼⢟⢟⢝⠕⢕⢕⢕⢕⢕⢕⢕⢕⢜⢇⢎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⢏⣵⣧⢺⢟⣥⣿⡿⢻⢇⢕⢕⢕⢕⢝⢱⣿⣿⣿⡏⢕⡟⢕⣿⣿⣿⣿⣿⣿⣿⡟⢅⢕⢕⢕⢕⢟⢹⣿⣿⣿⣿⢕⣸⣿⣿⣿⣿⣿⣿⣿⣿⣿⣿⣿⣿⣿⣿⣿⣿⣿⢕⠑⠕⢕⢕⢕⠕⠕⢕⢕⢲⡇⣵⢕⠕⢕⢕⢕⢕⢕⢕⢕⢕⢕⣼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⢟⣸⣿⣿⡧⢺⡟⢿⡿⢿⣷⢕⢕⢕⢕⢕⣾⣿⣿⣿⢕⡌⢑⢸⣿⣿⣿⣿⣿⣿⡿⢕⢕⢕⢕⣇⢕⠱⣏⢝⢝⠿⢇⢕⣾⣿⣿⢻⣿⣿⣿⣿⣿⣿⣿⣿⣿⣿⣿⣿⣿⢟⢕⢕⢄⢄⢄⢄⢄⢔⢕⢕⢸⣧⢻⡕⢕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⣾⣿⣮⢕⢕⢌⢕⢕⢜⢕⢕⢕⢕⢕⢕⢱⣿⣿⢹⡟⢕⢕⢇⣿⣿⣿⣿⣿⣿⣿⡇⢕⢕⢕⢱⡏⢸⣷⣿⣕⢕⢕⢕⢄⣿⣿⢇⣼⣿⣿⣿⣿⣿⣿⣿⣿⣿⣿⣿⣿⣿⢕⢕⢕⠑⠕⠕⢕⢕⢕⢕⢸⢕⣿⢸⣷⢕⢜⣷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⣼⣿⣿⣿⣧⢔⢇⢞⢷⡕⢕⢕⢕⢕⢕⢕⣸⣿⣿⢸⡇⢕⢕⢸⣿⣿⣿⣿⣿⣿⣿⣇⢕⣼⢇⢸⢇⣼⣿⣿⣿⣿⣿⢕⢕⢿⡿⢕⣿⣿⣿⣿⣿⣿⣿⣿⣿⣿⣿⣿⣿⣿⢕⢕⢰⣷⣷⣷⡕⢕⢕⢕⣿⡇⣿⢸⣿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⣻⢿⢿⣿⣿⣿⣿⡿⢿⣿⣿⣿⣿⣿⣿⣿⣿⣿⣿⣿⣿⣿⣿⣿⣿⣿⣿⣿⣿⣿⣿⣿⣿⣿⣿⣿⣿⣿⣿⡿⢿⣿⣿⠀</a:t>
            </a:r>
            <a:br/>
            <a:r>
              <a:t>⣿⣿⣷⣟⢿⣷⣵⢔⢇⢕⢕⣕⣕⢕⢕⢕⣿⣿⣿⣼⡇⡅⢕⣾⣿⣿⡟⣸⣿⣿⣿⣿⣿⣿⢇⢸⢕⣿⣿⣿⣿⣿⣿⢕⢕⢸⢇⢕⣿⣿⣿⣿⣿⣿⣿⣿⣿⣿⣿⣿⣿⡏⢕⢕⢸⣿⣿⣿⣿⢕⢕⢕⣿⣇⣿⢸⣿⢕⢕⡕⢎⢷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⡽⢵⢗⢞⢟⢝⣝⣕⣵⣵⣵⣷⣧⣵⣕⡜⢝⢟⢿⣿⣿⣿⣿⣿⣿⣿⣿⣿⣿⣿⣿⣿⣿⣿⣿⣿⣿⣿⣿⣿⢿⢿⢿⢟⢟⣟⣹⣽⣽⣷⣾⣿⣿⣿⣿⠀</a:t>
            </a:r>
            <a:br/>
            <a:r>
              <a:t>⡫⢟⣎⢏⢕⢝⢻⢕⢕⣵⡿⢟⢕⢕⢕⢕⣿⣿⣿⢿⣿⡇⢱⣿⣿⡿⢕⣿⣿⣿⣿⣿⣿⡿⢕⣱⢸⣿⣿⣿⣿⣿⣿⢕⠕⡟⢕⢕⣿⣿⣿⢝⣿⣿⣿⣿⣿⣿⣿⣿⣿⡇⢕⢕⢸⣿⣿⣿⣿⢕⢕⢕⣿⣿⡟⢸⣿⢕⡕⢕⢇⠜⠛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⡿⢟⢝⢕⢕⢕⢕⣕⣱⣵⣗⣟⣿⣿⣿⡿⢿⠿⢿⣿⣿⣿⣿⣿⣧⣕⢜⢻⣿⣿⣿⣿⣿⣿⠿⡿⢿⢿⢟⢟⢟⢏⢝⢝⣕⣱⣵⣵⣷⣾⣿⣿⣿⣿⣿⣿⣿⣿⣿⣿⣿⣿⠀</a:t>
            </a:r>
            <a:br/>
            <a:r>
              <a:t>⢕⠕⢙⢃⢕⢕⢕⢕⢸⣿⡇⢕⢕⣕⣵⢸⣿⣿⣿⢸⡟⡇⣾⣿⣿⢇⢸⣿⣿⣿⣿⡟⢻⢇⢕⡝⣸⣵⣵⣵⣵⣵⣧⡱⢕⢕⢕⢕⣿⣿⣿⢕⣿⣿⣿⣿⣿⣿⢻⡇⣿⢕⢕⢕⣝⣝⣝⣝⣟⢕⢕⢜⣿⣿⡇⣿⣿⢕⢕⢔⢸⡕⠑⢕⢝⢻⣿⣿⣿⣿⣿⣿⣿⣿⣿⣿⣿⣿⣿⣿⣿⣿⣿⣿⣿⣿⣿⣿⣿⣿⣿⣿⣿⣿⣿⣿⣿⣿⣿⣿⣿⣿⣿⣿⣿⣿⣿⣿⣿⣿⣿⣿⣿⣿⣿⣽⣽⣿⣿⣿⣿⣟⣻⣿⣿⣿⢿⢿⠿⣿⣿⣿⣿⣿⣿⣿⣿⣿⣿⣿⣿⣿⣿⣿⣿⣿⣿⣿⣿⣿⣿⣿⣿⣿⣿⣿⡿⢏⢕⢕⢕⢕⣱⣵⣿⣿⣿⣿⣿⣿⣿⣿⣿⣿⣿⣿⣿⣿⣷⣷⣷⣷⣷⣧⣵⡕⢕⢕⢕⢕⢕⢕⢕⢕⢕⢕⢕⣱⣷⣾⣿⣿⣿⣿⣿⣿⣿⣿⣿⣿⣿⣿⣿⣿⣿⣿⣿⣿⣿⣿⠀</a:t>
            </a:r>
            <a:br/>
            <a:r>
              <a:t>⢧⡕⢕⢕⢕⢕⢕⢜⢷⣧⣵⣕⡟⢟⢝⢸⣿⣿⣿⢸⡇⢣⣿⣿⢇⢕⢸⣿⣿⣿⣿⡇⢸⢕⢕⡇⣿⣿⣿⣿⣿⣿⣿⣿⡎⣡⣵⡕⢸⣿⣿⠕⢹⣿⣿⣿⣿⣿⢜⢇⡷⢕⢕⢸⣿⣿⣿⣿⢇⢕⢕⢸⣿⣿⢇⣿⡇⡇⣵⢕⢜⡇⠑⢕⠑⢕⣼⣿⣿⣿⣿⣿⣿⣿⣿⣿⣿⣿⣿⣿⣿⣿⣿⣿⣿⣿⣿⣿⣿⣿⣿⣿⣿⣿⣿⣿⣿⣿⣿⣿⣿⣿⣿⣿⣿⣿⣿⣿⣿⣿⣿⣿⣿⣿⣿⣿⣿⣿⣿⣿⣿⣿⣿⣿⣿⣿⣿⣿⣿⣿⣿⣿⣷⣷⣷⣷⣷⣮⣽⣽⣽⣽⣽⣝⣟⣏⣝⣟⡟⢟⢟⢟⢕⢜⢿⢏⢕⢕⢕⢕⢕⢾⢿⢿⢿⢿⢿⢿⢿⢟⢟⢟⢟⢟⢟⢟⢟⢟⢿⢿⢿⣿⣿⣿⣿⣷⢕⢕⢇⡷⢕⢕⢕⢕⢕⣳⣿⣿⣿⣿⣿⣿⣿⣿⣿⣿⣿⣿⣿⣿⣿⣿⣿⣿⣿⣿⣿⣿⣿⣿⠀</a:t>
            </a:r>
            <a:br/>
            <a:r>
              <a:t>⣵⣕⢕⢕⢕⢕⢕⢸⣷⡕⢝⢝⢟⢿⢷⢸⣿⣿⡿⢸⡇⣸⣿⢇⢕⢕⢸⣿⣿⣿⡟⢕⢕⣟⡕⡇⣹⣽⣝⣟⣟⡟⠿⢿⢣⣿⣿⣿⡜⢿⢿⢕⣜⣿⢻⣿⣿⣿⢕⢕⢇⢕⢱⢿⢟⣟⣟⢫⢾⢕⢕⡞⣿⡟⢸⣿⡇⢇⣵⡷⢇⠇⠀⠑⢑⢺⢿⣿⣿⣿⣿⣿⣿⣿⣿⣿⣿⣿⣿⣿⣿⣿⣿⣿⣿⣿⣿⣿⣿⣿⣿⣿⣿⣿⣿⣿⣿⣿⣿⣿⣿⣿⣿⣿⣿⣿⣿⣿⣿⣿⣿⣿⣿⣿⣿⣿⣿⣿⣿⣿⣿⣿⣿⣿⣿⣿⣿⣿⣿⣿⣿⣿⣿⣿⣿⣿⣿⣿⣿⣿⣿⣿⣿⣿⣿⣿⣿⡿⢿⢿⢿⢿⢕⢕⠕⢕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⣷⣧⣕⢜⢕⢕⢹⣇⢕⢕⢱⢕⢕⢸⣿⣿⡇⠌⡇⣿⢇⢕⢕⢕⢸⣿⣿⣿⢇⢕⠈⠁⠁⠇⠕⠜⠉⠉⠑⠝⢕⢸⡜⢝⢿⣿⣿⡕⣋⢕⣹⣿⢸⣿⣿⣿⢕⢅⢕⢕⠕⠚⢋⢝⢙⠙⠋⠕⢷⢕⢜⢇⢜⠻⢸⢜⡕⢕⢁⢕⢇⢄⣑⣱⣾⣿⣿⣿⣿⣿⣿⣿⣿⣿⣿⣿⣿⣿⣿⣿⣿⣿⣿⣿⣿⣿⣿⣿⣿⣿⣿⣿⣿⣿⣿⣿⣿⣿⣿⣿⣿⣿⣿⣿⣿⣿⣿⣿⣿⣿⣿⣿⣿⣿⣿⣿⣿⣿⣿⣿⣿⣿⣿⣿⣿⣿⣿⣿⣿⣿⣿⣿⣿⣿⣿⣿⣿⣿⣿⣿⣿⣿⣿⣿⣿⡇⣿⣿⣷⣷⣷⣕⢔⢕⢕⢕⢕⢕⢕⢕⢕⢕⢕⢕⢕⢕⢕⢕⢕⢕⢕⢕⢕⢕⢕⢕⢕⢕⢕⢕⢕⢕⢕⢕⢕⢕⢕⢕⢕⣵⣾⣿⣿⣿⣿⣿⣿⣿⣿⣿⣿⣿⣿⣿⣿⣿⣿⣿⣿⣿⣿⣿⣿⣿⣿⣿⣿⣿⠀</a:t>
            </a:r>
            <a:br/>
            <a:r>
              <a:t>⣿⣿⣿⣿⡿⣏⡕⠁⠄⣼⣇⢕⢕⢕⢕⢸⣿⣿⡇⢕⢱⢇⢕⢕⢕⢕⢸⣿⢿⡟⢕⢕⢔⢔⢕⠕⢑⢄⠁⠁⢀⢀⠁⢕⢹⣾⣿⣿⣿⣿⣧⣧⣷⣽⡕⣝⢻⣿⢕⠕⢑⠀⠐⠀⢀⠔⢔⢔⢀⠀⠕⢔⢕⢕⢕⢕⣾⢜⢕⢸⢇⢸⢵⢕⣻⣿⣿⣿⣿⣿⣿⣿⣿⣿⣿⣿⣿⣿⣿⣿⣿⣿⣿⣿⣿⣿⣿⣿⣿⣿⣿⣿⣿⣿⣿⣿⣿⣿⣿⣿⣿⣿⣿⣿⣿⣿⣿⣿⣿⣿⣿⣿⣿⣿⣿⣿⣿⣿⣿⣿⣿⣿⣿⣿⣿⣿⣿⣿⣿⣿⣿⣿⣿⣿⣿⣿⣿⣿⣿⣿⣿⣿⣿⣿⣿⣿⣿⡇⣿⣿⣿⡿⢟⢝⢕⢕⢕⢕⢕⢕⢕⢕⢕⢕⢕⢕⢕⢕⢕⢕⢕⢕⢕⢕⢕⢕⢕⢕⢕⢕⢕⢕⢕⢕⢕⢕⢕⢕⢕⢕⢕⢕⢝⢟⢟⢿⢿⢿⢿⢿⢿⣿⡿⢟⢿⢿⢿⢟⢙⢝⢇⢗⢜⢝⢝⢿⣿⣿⣿⣿⠀</a:t>
            </a:r>
            <a:br/>
            <a:r>
              <a:t>⣿⣿⡿⣫⣾⡛⢕⠀⢕⣿⣿⣿⢕⢔⢔⢸⣿⣿⢇⢸⢜⢕⢕⢕⢕⢕⢕⢏⢜⢇⢕⢱⣷⣿⢇⣴⠅⠀⠀⠀⠁⠁⠁⣔⢱⣻⣿⣿⣿⣿⣿⣿⣿⣿⣿⣿⣿⣿⡕⡔⣅⡕⠀⠀⠁⠀⠕⡕⢕⢕⠄⢕⢕⢕⡕⢸⡏⡕⢕⠺⠇⢜⢜⢱⢸⣿⣿⣿⣿⣿⣿⣿⣿⣿⣿⣿⣿⣿⣿⣿⣿⣿⣿⣿⣿⣿⣿⣿⣿⣿⣿⣿⣿⣿⣿⣿⣿⣿⣿⣿⣿⣿⣿⣿⣿⣿⣿⣿⣿⣿⣿⣿⣿⣿⣿⣿⣿⣿⣿⣿⣿⣿⣿⣿⣿⣿⣿⣿⣿⣿⣿⣿⣿⣿⣿⣿⣿⣿⣿⣿⣿⣿⣿⣿⣿⣿⣿⡟⢟⢏⢕⢕⢕⢕⢕⢕⢕⢕⢕⢕⢕⢕⢕⢕⢕⢕⢕⢕⢕⢕⢕⢕⢕⢕⢕⢕⢕⢕⢕⢕⢕⢕⢕⢕⢕⢕⢕⢕⢕⢕⢕⢕⢕⢕⢕⢝⢻⣿⣿⣷⣷⣷⣷⢕⢕⢕⢕⢕⢕⢕⢕⢕⢕⢕⢕⢕⢜⢟⢟⢿⠀</a:t>
            </a:r>
            <a:br/>
            <a:r>
              <a:t>⡿⣫⣾⢏⢅⠕⠀⠀⠕⣿⣿⣿⢕⢕⢕⢸⣿⣿⢕⡕⢕⢕⢕⢕⢕⢕⠕⢕⢕⢕⢱⢸⣿⣿⢕⢔⢀⠀⢀⢄⠐⢀⢄⣿⣷⣿⣿⣿⣿⣿⣿⣿⣿⣿⣿⣿⣿⣿⣷⠑⠁⠀⠀⢄⠀⢄⢔⣿⡿⣱⣷⢕⢕⣱⢕⣿⡇⣧⢐⢀⣕⢕⢱⣵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⢝⢿⣿⣿⣿⣇⢕⢕⢕⢕⢕⢕⢕⢕⢕⢕⢕⢕⢕⢕⢜⣿⠀</a:t>
            </a:r>
            <a:br/>
            <a:r>
              <a:t>⣼⣿⢫⢕⢕⠀⠀⠀⢐⢸⣿⡏⢕⢕⢕⣿⣿⡟⢕⣿⢕⢕⢕⢕⢕⢕⢕⢕⢱⣷⡕⢸⣿⣿⣇⢕⢕⢔⢕⢕⢕⢕⢱⣿⣿⣿⣿⣿⣿⣿⣿⣿⣿⣿⣿⣿⣿⣿⣿⡔⢕⢕⢕⢕⢕⢕⣼⣿⣿⣿⢇⢕⢱⢇⢕⣿⡇⣿⣕⢱⢇⢇⢕⢸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⠑⢝⢿⣿⡇⢕⢕⢕⢕⢕⢕⢕⢕⢕⢕⢕⢕⢕⢕⢕⡿⠀</a:t>
            </a:r>
            <a:br/>
            <a:r>
              <a:t>⢟⣱⢎⢕⠁⠀⠀⢕⠐⢸⣿⢇⢕⢕⢕⣿⣿⡇⢱⣿⢕⢕⢕⢕⢕⢕⢕⢕⢕⢻⣿⡼⣿⡿⢿⣷⣕⢕⢵⢕⣕⣵⣿⣿⣿⣿⣿⣿⣿⣿⣿⣿⣿⣿⣿⣿⣿⣿⣿⣷⣝⠕⣜⢕⣱⣾⢿⣿⣿⡏⢕⣱⢏⢜⢕⢸⡇⢸⣿⡕⢕⡕⢸⢱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⢔⠀⠑⠝⢇⢕⢕⢕⢕⢕⢕⢕⢕⢕⢕⡕⢕⢕⢕⠀⠀⠀</a:t>
            </a:r>
            <a:br/>
            <a:r>
              <a:t>⣱⢇⢕⢕⠀⠀⠀⠁⠀⠕⡟⢕⢕⢕⢱⣿⣿⢕⢸⣿⢕⢕⣺⢕⢕⢕⢕⢕⢕⢱⣿⣇⢻⣿⣵⣕⣝⣍⣭⣵⣾⣿⣿⣿⣿⣿⣿⣿⣿⣿⣿⣿⣿⣿⣿⣿⣿⣿⣿⣿⣿⣵⣕⣘⡙⣑⣼⣿⡟⢕⡱⢇⢕⢱⢕⢸⡇⠁⢏⢕⢱⢇⢕⢕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⠀⠀⠀⠀⠕⢕⢕⢕⢕⢕⢕⢕⢕⢕⢕⢕⢕⠑⠀⠀⠀</a:t>
            </a:r>
            <a:br/>
            <a:r>
              <a:t>⣿⢕⢱⡇⢔⢄⠀⠀⠀⠀⢕⢕⢱⣿⢸⣿⡏⢕⢸⣿⡇⢌⣿⡕⢕⢕⢕⢕⢕⢸⣿⣿⡸⣟⢝⡻⣟⣿⢿⢿⣿⣿⣿⣿⣿⣿⣿⣿⣿⣿⣿⣿⣿⣿⣿⣿⣿⣿⣿⣿⣿⣿⣿⠽⣯⡻⣟⢟⢕⢕⢕⢕⡜⢕⢕⢸⡇⠀⠀⢕⢕⣼⢕⢕⢸⣿⣿⣿⣿⣿⣿⣿⣿⣿⣿⣿⣿⣿⣿⣿⣿⣿⣿⣿⣿⣿⣿⣿⣿⣿⣿⣿⣿⣿⣿⣿⣿⣿⣿⣿⣿⣿⣿⣿⣿⣿⣿⣿⢝⢝⢝⢟⢟⣿⣿⣿⣿⣿⣿⣿⣿⣿⣿⣿⣿⣿⣿⣿⣿⣿⣿⣿⣿⣿⣿⣿⣿⣿⣿⣿⢇⢕⢕⢕⢕⢕⢕⢕⢕⢕⢕⢕⢕⢕⢕⢕⢕⢕⢕⢕⢕⢕⢕⢕⢕⢕⢕⢕⢕⢕⢕⢕⢕⢕⢕⢕⢕⢕⢕⢕⢕⢕⢕⢕⢕⢕⢕⢕⢕⢕⢕⢕⢕⢕⢕⢕⢕⢕⢕⢕⢕⢔⢄⢀⠀⠁⠕⢕⢕⢕⢕⢕⢕⢅⢕⢕⠐⠀⢐⢐⠀</a:t>
            </a:r>
            <a:br/>
            <a:r>
              <a:t>⢇⢕⣾⣷⣕⣕⣕⢔⢔⡀⢕⢱⣿⡇⣸⣿⢇⢕⢸⣿⡇⢕⢩⣇⢕⢕⢕⢇⢕⢜⣿⣿⣿⣿⣿⣿⣿⣿⣿⣿⣿⣿⣿⣿⣿⣿⣿⣿⣿⣿⣿⣿⣿⣧⣿⣿⣿⣿⣿⣿⣿⣿⣿⣿⢱⢖⢝⣱⡇⢕⢕⢕⡇⢕⢕⢜⡇⠀⢀⢕⢕⠕⠕⢕⣸⣿⣿⣿⣿⣿⣿⣿⣿⣿⣿⣿⣿⣿⣿⣿⣿⣿⣿⣿⣿⣿⣿⣿⣿⣿⣿⣿⣿⣿⣿⣿⣿⣿⣿⣿⢿⢿⢟⢟⢝⢝⢕⢕⢕⢕⢕⢕⢕⢕⢕⢕⢕⢕⢕⢜⢝⢝⢝⢝⢝⢝⢝⢝⢟⢟⢟⢟⢟⢟⢟⢟⢻⢿⢿⢕⢻⢧⢕⡕⢕⢕⢕⢕⢕⢕⢕⢕⢕⢕⢕⢕⢕⢕⢕⢕⢕⢕⢕⢕⢕⢕⢕⢕⢕⢕⢕⢕⢕⢕⢕⢕⢕⢕⢕⢕⢕⢕⢕⢕⢕⢕⢕⢕⢕⢕⢕⢕⢕⢕⢕⣕⣕⣕⣕⣵⣕⢕⢕⢕⢕⠀⠀⠀⠁⠑⠑⢕⢕⣕⡕⢕⠕⢝⢕⢕⠀</a:t>
            </a:r>
            <a:br/>
            <a:r>
              <a:t>⡇⣾⣿⣿⣿⣿⣿⣿⣿⢇⠕⣿⣿⢇⢻⡏⢕⢕⢸⣿⣿⢕⢕⢿⡕⢕⢕⢕⢕⢕⢻⣿⣿⣿⣿⣿⣿⣿⣿⣿⣿⣿⣿⣿⣿⣿⣿⣿⣿⣿⣿⣿⣿⣿⣿⣿⣿⣿⣿⣿⣿⣿⣿⣿⣪⣵⣾⢟⢅⢕⢕⢸⢇⢕⡕⢕⢕⢕⢕⢕⠁⢀⠀⢜⣿⡇⣿⣿⣿⣿⣿⣿⣿⣿⣿⣿⣿⣿⣿⣿⣿⣿⣿⣿⣿⣿⣿⣿⣿⣿⣿⣿⢿⢿⢟⢟⢝⢕⢕⢕⢕⢕⢕⢕⢕⢕⢕⢕⢕⢕⢕⢕⢕⢕⢕⢕⢕⢕⢕⢕⢕⢕⢕⢕⢕⢕⢕⢕⢕⢕⢕⢕⢕⢕⢕⢕⢕⢕⢕⢕⢕⢕⢕⢕⢕⢕⢕⢕⠕⢕⢕⢕⢕⢕⢕⢕⢕⢕⢕⢕⢕⢕⢕⢕⢕⢕⢕⢕⢕⢕⢕⢕⢕⢕⢕⢕⢕⢕⠕⣕⣕⣑⣵⣵⣵⣵⣵⣷⢕⢕⢔⢟⢟⢟⢟⢟⢟⢏⢝⢝⢕⢕⢕⢕⢕⠀⠀⠀⠐⠀⠀⠁⠕⢕⢕⢕⢄⠁⢕⢕⠀</a:t>
            </a:r>
            <a:br/>
            <a:r>
              <a:t>⣸⣿⣿⣿⣿⣿⣿⣿⡏⢕⣼⣿⣿⢕⢸⢕⢕⢕⢱⣿⣿⡕⢕⢌⣷⢕⢕⢕⢕⢕⢕⢻⣿⣿⣿⣿⣿⣿⣿⣿⣿⣿⣿⣿⣿⣿⣿⣿⣿⣿⣿⣿⣿⣿⣿⣿⣿⣿⣿⣿⣿⣿⣿⣿⣿⡿⢏⢕⢕⢕⢕⣾⢇⢕⢇⢕⢕⢕⢕⢱⢇⢔⢔⢕⢜⡇⣿⣿⣿⣿⣿⣿⣿⣿⣿⣿⣿⣿⣿⣿⣿⣿⣿⡿⢿⢟⢇⢕⢕⢕⢕⢕⢕⢕⢕⢕⢕⢕⢕⢕⢕⢕⢕⢕⢕⢕⢕⢕⢕⢕⢕⢕⢕⢕⢕⢕⢕⢕⢕⢕⢕⢕⢕⢕⢕⢕⢕⢕⢕⢕⢕⢕⢕⢕⢕⢕⢕⢕⢕⢕⢕⢕⢕⢕⢕⢕⢕⢕⠀⢕⢕⢕⢕⢕⢕⢕⠕⢕⢕⢕⢕⢕⢕⢕⢕⢕⢜⢝⢝⢝⢝⢝⢝⢝⢝⢕⢝⢝⢕⢕⢕⢕⢕⢕⢕⢕⢕⢕⢕⢕⢕⢕⢕⢕⢕⢕⢕⢕⢕⢕⢕⢕⢕⢕⠁⠀⠀⠀⠀⠀⠀⠀⠀⠑⠕⢕⢕⢀⠀⢕⠀</a:t>
            </a:r>
            <a:br/>
            <a:r>
              <a:t>⣿⣿⣿⣿⣿⣿⣿⣿⢕⢱⣿⣿⡟⢕⢕⢕⢕⢕⢕⣹⣿⡇⢕⢕⠙⣧⢕⢕⢕⢕⢕⢕⢹⣿⣿⣿⣿⣿⣿⣿⣿⣿⣿⣿⣿⣿⣿⣿⣿⣿⣿⡿⢿⣿⢿⣿⣿⣿⣿⣿⣿⣿⣿⣿⣿⢞⢕⢕⢕⢕⢡⢿⢕⢕⢕⢕⢕⢕⢕⢳⣾⡇⠇⠑⠑⠁⠁⢜⣿⣿⣿⣿⣿⣿⣿⡿⢿⢟⢟⢏⢝⢕⢕⢕⢕⢕⢕⢕⢕⢕⢕⢕⢕⢕⢕⢕⢕⢕⢕⢕⢕⢕⢕⢕⢕⢕⢕⢕⢕⢕⢕⢕⢕⢕⢕⢕⢕⢕⢕⢕⢕⢕⢕⢕⢕⢕⢕⢕⢕⢕⢕⢕⢕⢕⢕⢕⢕⢕⢕⢕⢕⢕⢕⢕⢕⢕⢕⠀⢔⢕⢕⢕⢕⢕⢕⢕⠀⢕⢕⢕⠔⢕⢕⢕⢕⢕⢕⢕⢕⢕⢕⢕⢕⢕⢕⢕⢕⢕⢕⢕⢕⢕⢕⢕⢕⢕⢕⢕⢕⢕⢕⢕⢕⢕⢕⢕⢕⢕⢕⢕⢕⢕⢕⢕⠀⠀⠀⠀⠀⠀⠀⠀⠀⠀⠀⠁⠕⢕⠀⠑⠀</a:t>
            </a:r>
            <a:br/>
            <a:r>
              <a:t>⣿⣿⣿⣿⣿⣿⣿⡏⢱⣿⣿⣿⡇⢕⢕⢕⢕⢕⢕⢜⣿⣧⢕⢕⢕⢺⣧⢕⢕⢕⢕⢕⢕⢜⢻⣿⣿⣿⣿⣿⣿⣿⣿⣿⣿⣿⣿⣿⣧⣕⢕⢕⢕⣵⣿⣿⣿⣿⣿⣿⣿⣿⣿⢟⢕⢕⢕⢕⢕⢕⢜⢜⢕⢕⢕⢕⢕⠑⢕⠸⠙⠁⠀⠀⠀⠀⠀⢀⢝⢝⢕⢕⢜⢕⢕⢕⢕⢕⢕⢕⢕⢕⢕⢕⢕⢕⢕⢕⢕⢕⢕⢕⢕⢕⢕⢕⢕⢕⢕⢕⢕⢕⢕⢕⢕⢕⢕⢕⢕⢕⢕⢕⢕⢕⢕⢕⢕⢕⢕⢕⢕⢕⢕⢕⢕⢕⢕⢕⢕⢕⢕⢕⢕⢕⢕⢕⢑⢕⢕⢕⢕⢕⢕⢕⢕⢕⢕⠀⢕⢕⢕⢕⢕⢕⢕⢕⠀⠁⢕⢕⠀⠑⢕⢕⢕⢕⢕⢕⢕⢕⢕⢕⢕⢕⢕⢕⢕⢕⢕⢕⢕⢕⢕⢕⢕⢕⢕⢕⢕⢕⢕⢕⢕⢕⢕⢕⢕⢕⢕⢕⢕⢕⢕⠕⠀⢀⢄⢀⠀⠀⠀⠀⢀⠀⠀⠀⠀⠁⠀⠀⠀</a:t>
            </a:r>
            <a:br/>
            <a:r>
              <a:t>⣿⣿⣿⣿⣿⣿⣿⢕⣾⣿⣿⡟⢕⢕⢕⢕⢕⢕⢕⢕⢹⣿⣇⢕⢕⢕⢜⢧⡕⢕⢕⢕⢕⢕⢕⢕⢝⢻⣿⣿⣿⣿⣿⣿⣿⣿⣿⣿⣿⣿⣿⣷⣿⣿⣿⣿⣿⣿⣿⣿⢟⢏⢕⢕⢕⢕⢕⢕⢕⢕⢕⢕⢕⢕⢕⢕⢕⠀⢕⢔⠀⠀⠀⠀⠀⠀⠀⠀⢱⣅⠀⠕⠑⢔⢕⢕⢕⢕⢕⢕⢕⢕⢕⢕⢕⢕⢕⢕⢕⢕⢕⢕⢕⢕⢕⢕⢕⢕⢕⢕⢕⢕⢕⢕⢕⢕⢕⢕⢕⢕⢕⢕⢕⢕⢕⢕⢕⢕⢕⢕⢕⢕⢕⢕⢕⢕⢕⢕⢕⢕⢕⢕⢕⢕⢕⢕⢕⢕⢕⢕⢕⢕⠀⢕⢕⢕⢕⠀⢕⢕⢕⢕⢕⢕⢕⠁⠀⠀⢕⢕⠀⠀⢕⢕⠕⢕⢕⢕⢕⢕⢕⢕⢕⢕⢕⢕⢕⢕⢕⢕⢕⢕⢕⢕⢕⢕⢕⢕⢕⢕⢕⢕⢕⢕⢕⢕⢕⢕⢕⢕⢕⢕⢕⠀⠀⠅⢕⢕⢕⠐⠀⠀⢕⢀⠀⠕⢕⢕⢄⠀⠀</a:t>
            </a:r>
            <a:br/>
            <a:r>
              <a:t>⣿⣿⣿⣿⣿⣿⢇⣾⣿⣿⡿⢕⢕⢕⢕⢕⢕⢕⢕⢕⢕⢹⣿⡇⢕⢕⢕⢕⢝⢕⢕⢕⢕⢕⢕⢕⢕⢕⢕⢝⢟⠿⣿⣿⣿⣿⣿⣿⣿⣿⣿⣿⣿⣿⣿⣿⢿⢟⢝⢕⢕⢕⢕⢄⢕⢕⢕⢕⢕⢕⢕⢕⢕⢕⠁⢕⢕⠀⠀⢕⠀⠀⠀⠀⠀⠀⠀⠀⢅⠈⠁⠀⢕⢕⢕⢕⢕⢕⢕⢕⢕⢕⢕⢕⢕⢕⢕⢕⢕⢕⢕⢕⢕⢕⢕⢕⢕⢕⢕⢕⢕⢕⢕⢕⢕⢕⢕⢕⢕⢕⢕⢕⢕⢕⢕⢕⢕⢕⢕⢕⢕⢕⢕⢕⢕⢕⢕⢕⢕⢕⢕⢕⢕⢕⢕⢕⢁⢕⢕⠕⢕⢕⠀⢕⢕⢕⠁⢔⢕⢕⢕⢕⢕⢕⢕⢄⠀⠀⢕⢕⠀⢀⢅⢕⢔⢕⢕⢕⢕⢕⠕⠑⢕⢕⢕⢕⢕⢕⢕⢕⢕⢕⢕⢕⢕⢕⢕⢕⢕⢕⢕⠕⢕⢕⢕⢕⢕⢕⢕⢕⢕⢕⢕⢀⢀⠀⠀⠀⠁⠀⠀⠀⠁⢕⢀⠀⠁⠁⠁⠀⠀</a:t>
            </a:r>
            <a:br/>
            <a:r>
              <a:t>⣿⣿⣿⣿⣿⡏⣼⣿⣿⢟⢕⢕⢕⢕⢕⢕⢕⢕⢕⢕⢕⢕⢝⢿⡕⢕⢕⢕⢕⢕⢕⢕⢕⢕⢕⢕⢕⢕⢕⢕⢕⢕⢜⢝⢟⢿⢿⣿⣿⣿⣿⣿⢿⢟⢝⢕⢕⢕⢕⢕⢕⢕⢕⢕⢕⢕⢕⢕⢕⢕⢕⢕⢕⢕⢔⠕⢕⢄⢄⢕⠀⢀⢀⠀⠀⠀⠀⠀⠀⢕⠀⢕⢕⢕⢕⢕⢕⢕⢕⢕⢕⢕⢕⢕⢕⢕⢕⢕⢕⢕⢕⢕⢕⢕⢕⢕⢕⢕⢕⢕⢕⢕⢕⢕⢕⢕⢕⢕⢕⢕⢕⢕⢕⢕⢕⢕⢕⢕⢕⢕⢕⢕⢕⢕⢕⢕⢕⢕⢕⢕⢕⢕⢕⢕⢕⢕⠑⢕⢕⠀⢕⢕⠀⢕⢕⢕⢀⢕⢕⢕⢔⢕⢕⢕⢕⢕⠀⠀⠕⢕⠀⢕⢕⢕⢕⠀⢕⢕⢕⢕⠀⢔⢕⢕⢕⢕⢕⢕⢕⢕⢕⢕⢕⢕⢕⢕⢕⢕⢕⢕⢕⢄⢕⢕⢕⢕⢕⢕⢕⢕⢕⢕⢕⢕⢕⢕⢕⢕⢔⢔⢄⠀⠀⢕⢕⢄⢄⢄⢔⢀⠀</a:t>
            </a:r>
            <a:br/>
            <a:r>
              <a:t>⣿⣿⣿⣿⡟⣼⣿⣿⢏⢕⢕⢕⢕⢕⢕⢕⢕⢕⢕⢕⢕⢕⢕⢜⢻⣕⢕⢅⢕⢕⢕⢕⢕⢕⢕⢕⢕⢕⢕⢕⢕⢕⢕⢕⢕⢕⢕⢜⢝⢝⢝⢕⢕⢕⢕⢕⢕⢕⢕⢕⢕⢕⢕⢕⢕⢕⢕⢕⢕⢕⢕⢕⢕⢕⢕⢔⢕⢕⢕⢕⢕⢕⢔⢔⢄⢀⠀⠀⠀⠀⢕⢕⢕⢕⢕⢕⢕⢕⢕⢕⢕⢕⢕⢕⢕⢕⢕⢕⢔⢕⢕⢕⢕⢕⢕⢕⢕⢕⢕⢕⢕⢕⢕⢕⢕⢕⢕⢕⢕⢕⢕⢕⢕⢕⢕⢕⢕⢕⢕⢕⢕⢕⢕⢕⢕⢕⢕⢕⢕⢕⢕⢕⢕⢕⢕⢕⠄⢕⢕⠀⢕⢕⠀⢕⢕⢕⢕⢕⢕⢕⢑⢀⢕⢕⢕⢕⠀⠀⠀⢕⠀⢕⢕⢕⢕⠕⠀⠑⠑⠀⢁⢁⢁⢄⢕⢕⢕⢕⢕⢕⢕⠕⢕⢕⢕⢕⢕⢕⢕⢕⢕⢕⠀⢕⢄⠑⢕⢕⢕⢕⢕⢕⢕⢕⢕⢕⢕⢕⢕⠑⢕⢄⠀⠑⢕⢕⢕⢕⢕⢕⠀</a:t>
            </a:r>
            <a:br/>
            <a:r>
              <a:t>⣿⣿⣿⡟⣼⣿⡿⢏⢕⢕⢕⢕⢕⢕⢕⢕⢕⢕⢕⢕⢕⢕⠕⢗⣕⢝⢧⢕⢕⢕⢕⢕⠑⠁⢕⢕⢕⢕⢕⢕⢕⢕⢕⢕⢕⢕⢕⣕⡕⢕⢕⢕⢕⢕⢕⢕⢕⢕⢕⢕⢕⢕⠕⢕⢕⢕⢕⢕⢕⢕⢑⢕⢕⢕⢕⢕⢕⢕⢕⢕⢕⢕⢕⢕⢕⢕⢕⢄⠀⠀⠑⠕⠁⠁⠕⢕⢕⢕⢕⢕⢕⢕⢕⢕⢕⢕⢕⢕⢕⢕⢕⢕⢕⢕⢕⢕⢕⢕⢕⢕⢕⢕⢕⢕⢕⢕⢕⢕⢕⢕⢕⢕⢕⢕⢕⢕⢕⢕⢕⢕⢕⢕⢕⢕⢕⢕⢕⢕⢕⢕⢕⢕⢕⢕⢕⢕⠀⢕⢕⠀⠕⠀⠀⢕⢕⢅⣶⣆⣕⢔⢕⢕⠀⢕⢕⢕⠀⠀⠀⠁⠀⢕⢕⢕⢱⢔⢄⠀⠀⢕⢕⢕⢕⢕⢕⢕⢕⢕⢕⢕⢕⢔⠁⠕⢕⢕⢕⢕⢕⢕⢕⢕⢄⠀⢕⠀⢕⢕⢕⢕⢕⢕⢕⢕⢕⢕⢕⢕⢕⢔⢕⢕⢄⠀⢕⢕⢕⢕⢕⢕⠀</a:t>
            </a:r>
            <a:br/>
            <a:r>
              <a:t>⣿⣿⡟⣼⣿⡿⢕⢕⢕⢕⢕⢕⢕⢕⢕⢕⢕⢕⢕⢕⢕⢕⢰⣇⢻⣷⣕⢣⡕⢕⠁⠀⠀⢕⢕⢕⢕⢕⢕⢑⣵⣵⣷⣷⣾⣾⣿⣿⡇⢕⢕⢕⢕⢕⢕⢕⢕⢕⢕⢕⢕⢕⠀⢕⢕⢕⢕⢕⢕⢱⡕⢕⢕⢕⢕⢕⢕⢕⢕⢕⢕⢕⢕⢕⢕⢕⢕⢕⠀⠀⠀⠀⠀⠀⠀⢕⢕⢕⢕⢕⢕⢕⢕⢕⢕⢕⢕⢕⢕⢕⢕⢕⢕⢕⢕⢕⢕⢕⢕⢕⢕⢕⢕⢕⢕⢕⢕⢕⢕⢕⢕⢕⢕⢕⢕⢕⢕⢕⢕⢕⢕⢕⢕⢕⢕⢕⢕⢕⢕⢕⢕⢕⢕⢕⢕⠀⠀⢕⢕⠀⠀⠀⠀⠕⢕⢁⡉⢙⠙⠑⠐⠅⠕⠀⢕⢕⠀⠀⠀⠀⠀⢕⢕⢕⣱⢅⢇⠀⠕⢕⢕⢕⢕⢕⢕⢕⢕⢕⢕⢕⢕⢕⢕⢄⠁⠑⠕⢕⢕⢕⢕⢕⢕⢔⠀⠀⢕⢕⢕⢕⢕⢕⢕⢁⢕⢕⢕⢕⢕⢕⢕⢕⢕⠀⠁⢕⢕⢕⢕⢕⠀</a:t>
            </a:r>
            <a:br/>
            <a:r>
              <a:t>⣿⣟⣾⣿⡿⢕⢕⢕⢕⢕⢕⢕⢕⢕⢕⢕⢕⢕⢕⢕⢕⢕⣿⣿⢸⣿⣿⡇⢕⠕⢄⠀⠀⢕⢕⢕⢕⢕⢱⣿⣿⣿⣿⣿⣿⣿⡿⡏⢕⠀⠑⢔⢕⢕⢕⢕⢕⢕⢕⢕⢕⢕⠑⢕⢕⢕⢕⢕⢑⣷⡇⡕⢕⢕⢕⠀⢕⢑⠕⠕⢕⢕⢕⢕⠕⠕⠑⠁⠀⠀⠀⠀⠀⠀⠀⠕⢕⢕⢕⢕⢕⢕⢕⢕⢕⢕⢕⢕⢕⢕⢕⢕⢕⢕⢕⢕⢕⢕⢕⢕⢕⢕⢕⢕⢕⢕⢕⢕⢕⢕⢕⢕⢕⢕⢕⢕⢕⢕⢕⢕⢕⢕⢕⢕⢕⢕⢕⢕⢕⢕⢕⢕⢕⢕⢕⠑⠀⢕⢕⠀⠀⠀⠀⢄⠑⢕⣿⢿⢿⠷⢷⢇⢔⠁⠀⠕⢔⠀⠀⠀⠀⢱⢵⣅⡁⢁⢁⢁⢀⢕⢕⢕⢕⢕⢕⢕⢕⠕⢕⢕⢕⢕⢕⢕⢕⢄⠀⠁⠑⢕⢕⢕⢕⢕⢕⢄⠕⢕⢕⢕⢕⢕⠁⢕⢕⢕⢕⢕⢕⢕⢕⢕⢕⢕⠀⢕⢕⢕⢕⢕⠀</a:t>
            </a:r>
            <a:br/>
            <a:r>
              <a:t>⢏⣾⣿⢟⢕⢕⢕⢕⢕⢕⢕⢕⢕⢕⢕⢕⢕⢕⢕⢕⢕⢕⢿⣿⢕⢿⣿⣿⡕⢀⠀⠑⠄⠕⢕⢕⢕⢕⣾⣿⣿⣿⣿⣿⣿⣿⣿⣇⢕⠀⠀⠀⠁⠑⢕⢕⢕⢕⢕⢕⢕⢕⠑⢁⢕⢕⢕⢕⢕⢻⡗⢕⢕⢕⢕⢀⢕⠕⠀⠀⠀⠀⠀⠀⠀⠀⠀⣠⠔⠀⠀⠀⠀⠀⠀⠀⠀⢕⢕⢕⢕⢕⢕⢕⢕⢕⢕⢕⢕⢕⢕⢕⢕⢕⢕⢕⢕⢕⢕⢕⢕⢕⢕⢕⢕⢕⢕⢕⢕⢕⢕⢕⢕⢕⢕⢕⢕⢕⢕⢕⢕⢕⢕⢕⢕⢕⢕⢕⢕⢕⢕⢕⢕⢕⠑⢕⠀⠀⢕⠀⠀⠀⠀⣷⢔⠀⠈⠙⠟⠟⠷⢷⣵⣕⢀⠀⠕⠀⠀⠀⠀⣧⣿⣿⢿⢟⢟⢟⢟⢔⠕⢕⠑⢕⢕⢕⠑⢕⢁⠕⢕⢕⢕⢕⢕⢕⢕⢄⠀⠀⠑⠕⢕⢕⢕⢕⢕⠁⠑⠑⠕⠀⠑⢁⢕⢕⢕⢕⢕⢕⢕⢕⢕⢕⢔⠁⢕⢕⢕⢕⠀</a:t>
            </a:r>
            <a:br/>
            <a:r>
              <a:t>⡞⢟⢏⢕⢕⢕⢕⢕⢕⢕⢕⢕⢕⢕⢕⢕⢕⢕⢕⢕⢕⢕⠱⠿⢇⢜⣿⡿⢧⢕⠀⠀⠀⠀⢕⢕⢑⣾⣿⣿⣿⣿⣿⣿⣿⣿⣿⣿⡇⢕⢄⠀⠀⠀⠀⠁⠕⢕⢕⢕⢕⢕⢔⠁⠀⢕⢕⢕⢕⢏⠑⠑⠁⠑⠑⠕⠁⠀⠀⠀⠀⠀⠀⠀⠀⢀⢔⡱⠔⠀⠀⠀⠀⠀⠀⠀⢄⢕⢕⢕⢕⢕⢕⢕⢕⢕⢕⢕⢕⢕⢕⢕⢕⢕⢕⢕⢕⢕⢕⢕⢕⢕⢕⢕⢕⢕⢕⢕⢕⢕⢕⢕⢕⢕⢕⢕⢕⢕⢕⢕⢕⢕⢕⢕⢕⢕⢕⢕⢕⢕⢕⢕⢕⢕⢁⠕⠀⠀⢕⠀⠀⠀⢕⢕⠀⠀⢄⠐⢐⢀⠀⠀⠙⢿⣧⢀⠀⠕⠀⠀⢔⣾⣿⣷⣿⣿⡿⠟⠟⠟⠇⠑⢔⠀⠕⢕⢕⢄⠁⠔⢁⠑⢕⢕⢕⢕⢕⢕⢔⢀⠀⠀⠀⠁⠑⠑⠁⠀⠀⠀⠀⢀⢔⢕⢕⢕⢕⢕⢕⢕⢕⢕⢕⢕⢕⢄⢕⢕⢕⢕⠀</a:t>
            </a:r>
            <a:br/>
            <a:r>
              <a:t>⢕⢕⢕⢕⢕⢕⢕⢕⢕⢔⢕⢕⢕⢕⢕⢕⢕⢕⢕⢕⢕⢕⢜⢜⢕⢕⢹⢑⢕⢕⢔⠀⠀⠀⠀⢔⢽⣿⣿⣿⣿⣿⣿⣿⣿⣿⣿⣿⣷⡕⢕⢀⠀⠀⠀⠀⠀⠁⢕⢕⢕⢕⢕⢀⢐⢐⠑⠑⠑⠀⢕⢕⠑⠐⠄⠀⢕⠀⠀⠀⠀⠀⠀⢀⣁⣜⡝⠃⠀⠀⠀⠀⠀⠀⠀⠀⠀⢕⢕⢕⢕⢕⢕⢕⢕⢕⢕⢕⢕⢕⢕⢕⢕⢕⢕⢕⢕⢕⢕⢕⢕⢕⢕⢕⢕⢕⢕⢕⢕⢕⢕⢕⢕⢕⢕⢕⢕⢕⢕⢕⢕⢕⢕⢕⢕⢕⢕⢕⢕⢕⢕⢕⢕⢕⢅⢕⠀⠀⠅⠀⠀⠀⠑⠀⠀⢕⢴⣷⠁⠀⠀⠀⠀⢜⢿⣧⠀⠀⠐⠀⠑⣿⣿⣿⡯⠁⠀⠀⠀⠀⢀⠀⠁⢔⠀⠁⢕⢕⢕⢄⢀⠐⠀⠁⠐⠅⢑⠕⢕⢕⢔⢀⠀⠀⠀⢄⠄⠀⠀⠀⢄⢕⢕⢕⢕⢕⢕⢕⢕⢕⢕⢕⢕⢕⢕⢕⠕⢕⢕⢕⠀</a:t>
            </a:r>
            <a:br/>
            <a:r>
              <a:t>⢕⢕⢕⢕⢕⢕⢕⢕⢕⢕⢕⢕⢕⢕⢕⢕⢕⢕⢕⢕⢕⢕⢕⢕⢕⢕⢕⢕⢕⢕⢕⢀⠀⠀⠀⠀⠜⣿⣿⣿⣿⣿⣿⣿⣿⣿⣿⣿⣿⣿⣵⢕⠀⠀⠀⠀⠀⠀⠀⠕⢕⢕⢕⢕⢕⠕⠀⢔⢔⢀⠀⠀⠅⠕⠑⠀⢁⢕⠀⠀⠀⠀⠀⠔⠕⠑⠀⠀⠀⠀⠀⠀⠀⠀⠀⢔⢕⢕⢕⢕⢕⢕⢕⢕⢕⢕⢕⢕⢕⢕⢕⢕⢕⢕⢕⢕⢕⢕⢕⢕⢕⢕⢕⢕⢕⢕⢕⢕⢕⢕⢕⢕⢕⢕⢕⢕⢕⢕⢕⢕⢕⢕⢕⢕⢕⢕⢕⢕⢕⢕⢕⢕⢕⢕⢕⠁⠀⠀⠀⠀⠀⠀⢵⡀⠄⢕⡄⢑⢀⠀⢀⠀⢱⣿⣾⣿⡇⠀⢄⠀⠀⣿⣿⣿⣱⣵⡵⢷⣷⠅⠀⠁⠀⠀⠐⢄⠀⠁⠕⢕⢕⢔⢀⠁⠐⠄⢄⢁⢀⢀⢄⢅⢔⢄⠀⠑⢀⠀⠀⢀⢕⢕⢕⢕⢕⢕⢕⢕⢕⢕⢕⢕⢕⢕⢕⢕⢀⢕⢕⢕⠀</a:t>
            </a:r>
            <a:br/>
            <a:r>
              <a:t>⣷⡕⣵⣾⣿⣿⣿⣿⣿⣿⣿⣿⣿⣿⣿⣿⣷⣵⣵⣵⡕⢕⢕⢹⣿⣧⡕⡔⢻⣧⣶⣧⢄⢄⢀⠀⠀⢘⢿⣟⣻⡿⣿⣿⣿⣿⣿⣿⣿⣿⣿⣕⡀⠀⠀⠀⠀⠀⠀⠀⢕⢕⢕⢕⢕⢔⠀⠕⠑⠀⠀⠀⠀⠀⠀⠀⠀⠁⢔⠀⠀⠀⠀⠀⠀⠀⠀⠀⠀⠀⠀⠀⠀⢀⢄⢕⢕⢕⢕⢕⢕⢕⢕⢕⢕⢕⢕⢕⢕⢕⢕⢕⢕⢕⢕⢕⢕⢕⢕⢕⢕⢕⢕⢕⢕⢕⢕⢕⢕⢕⢕⢕⢕⢕⢕⢕⢕⢕⢕⢕⢕⢕⢕⢕⢕⢕⢕⢕⢕⢕⢕⢕⢕⢕⠕⠀⠀⠀⠀⠀⠀⠀⢹⣷⣄⣻⣧⡕⢸⢕⠑⢠⣾⣿⣿⣿⡇⠀⢸⢔⢀⣿⣿⣿⣿⣿⣇⠀⢰⢀⠄⢀⢔⠀⢄⣕⡕⢀⠀⠀⠑⠕⢕⢕⢄⠀⠀⠁⠑⠁⠁⠁⠑⠑⠀⠀⠀⠑⠔⠕⢕⢕⢕⢕⢕⢕⢕⢕⢕⢕⢕⢕⢕⢕⢕⢕⢕⢕⢕⢕⠀</a:t>
            </a:r>
            <a:br/>
            <a:r>
              <a:t>⣿⣿⣿⣿⣿⣿⣿⣿⣿⣿⣿⣿⣿⣿⣿⣿⣿⣿⣿⣿⣷⡱⡕⢜⣿⣿⣷⢻⣦⣻⣿⣿⣧⡕⢕⢕⢕⢕⢜⢿⣿⣿⣿⣿⣿⣿⣿⣿⣿⣿⣿⣿⢕⠀⠀⠀⢀⠀⠀⠀⠀⢕⢕⢕⢕⢕⢄⢀⠀⢀⠀⠀⠑⠀⠀⠀⠀⠀⠀⠀⠀⠀⠀⠀⠀⠀⢠⢀⠀⢀⢀⢕⢕⢕⢕⢕⢕⢕⢕⢕⢕⢕⢕⢕⢕⢕⢕⢕⢕⢕⢕⢕⢕⢕⢕⢕⢕⢕⢕⢕⢕⢕⢕⢕⢕⢕⢕⢕⢕⢕⢕⢕⢕⢕⢕⢕⢕⢕⢕⢕⢕⢕⢕⢕⢕⢕⢕⢕⢕⢕⢕⢕⢕⠑⠀⠀⠀⠀⠀⠀⠀⠀⢜⣟⢯⢟⢻⣿⣷⣵⣷⣿⣿⣿⣿⣿⠇⢄⣾⣇⣼⣿⣿⣿⣿⣿⣿⣇⢕⢸⢵⢕⠂⣠⣾⣿⡿⠑⢄⣴⣄⢀⠀⠁⠀⠀⠀⠀⠀⠀⠀⠀⠀⠀⠀⠀⠀⠀⠀⠀⠀⠁⠁⢁⢅⢕⠁⢕⢕⠑⢕⢕⢕⢕⢕⢕⢕⢕⢕⢕⠀</a:t>
            </a:r>
            <a:br/>
            <a:r>
              <a:t>⣿⣿⣿⣿⣿⣿⣿⣿⣿⣿⣿⣿⣿⣿⣿⣿⣿⣿⣿⣿⣿⣿⣿⣷⡜⣿⣿⣞⢿⣿⣿⣿⢿⣷⡕⢕⢕⢕⢕⢜⢿⣿⣿⣿⣿⣿⣿⣿⣿⣿⣿⡿⢕⠀⢀⢔⠁⠀⠀⠀⠀⠁⢕⢕⠑⠁⠑⠁⠀⢕⢀⠀⠀⠀⠀⠀⠀⠀⠀⠁⠀⠀⠀⠀⠀⠑⢸⢕⢕⢕⢕⢕⢕⢕⢕⢕⢕⢕⢕⢕⢕⢕⢕⢕⢕⢕⢕⢕⢕⢕⢕⢕⢕⢕⢕⢕⢕⢕⢕⢕⢕⢕⢕⢕⢕⢕⢕⢕⢕⢕⢕⢕⢕⢕⢕⢕⢕⢕⢕⢕⢕⢕⢕⢕⢕⢕⢕⢕⢕⢕⢕⢕⢄⢄⢄⢔⢔⢕⢔⠀⠀⠀⠀⢫⢕⢕⢕⢕⢝⢙⣹⣿⣿⣿⣽⣥⣴⣿⣿⣿⣿⣿⣿⣿⣿⣿⣿⣿⣷⣧⣵⣴⣾⣿⣿⣿⣷⣷⣿⣿⣿⣿⣷⣤⠀⢀⠀⠀⠀⠀⠑⢕⢔⢔⢄⢔⢔⢔⢔⢔⢔⢕⢕⢕⢕⢕⠀⢕⢕⢔⢕⢕⢕⢕⢕⢕⠑⢕⢕⢕⠀</a:t>
            </a:r>
            <a:br/>
            <a:r>
              <a:t>⣿⣿⣿⣿⣿⣿⣿⣿⣿⣿⣿⣿⣿⣿⣿⣿⣿⣿⣿⣿⣿⣿⣿⣿⣷⡹⣿⣿⣎⣿⣿⣿⣮⢿⣿⡕⢕⢕⢕⢕⢜⢿⣿⣿⣿⣿⣿⣿⣿⣿⣿⡇⠕⢄⢕⠁⠀⠀⠀⠀⠀⠀⠕⠁⠀⠀⠀⠀⠕⠕⠁⠀⠐⠁⠀⢄⠀⠀⠀⠀⠀⠀⠀⠀⠀⠀⢸⢕⢕⢕⢕⢕⢕⢕⢕⢕⢕⢕⢕⢕⢕⢕⢕⢕⢕⢕⢕⢕⢕⢕⢕⢕⢕⢕⢕⢕⢕⢕⢕⢕⢕⢕⢕⢕⢕⢕⢕⢕⢕⢕⢕⢕⢕⢕⢕⢕⢕⢕⢕⢕⢕⢕⢕⢕⢕⢕⢕⢕⢕⢕⢕⢕⢕⢕⢕⢕⢕⣡⣵⡄⠀⠀⠀⠕⢕⢕⢕⢕⢕⢕⢺⣿⣿⣿⣿⣿⣿⣿⣿⣿⣿⣿⣿⣿⣿⣿⣿⡿⡯⢏⢝⢝⢟⢝⢇⢜⢙⢿⣿⣿⣿⣿⣿⣿⣿⠕⠀⢀⢄⢄⢄⢀⢅⢅⢕⢕⢕⢕⢕⢕⢕⢕⢕⢕⢕⢕⠀⢕⢕⢕⢕⢕⢕⢕⢕⢕⠀⢕⢕⢕⠀</a:t>
            </a:r>
            <a:br/>
            <a:r>
              <a:t>⣿⣿⣿⣿⣿⣿⣿⣿⣿⣿⣿⣿⣿⣿⣿⣿⣿⣿⣿⣿⣿⣿⣿⣿⣿⡇⢜⣿⣷⣻⣿⣿⣿⣧⡻⣿⣕⢕⢕⢕⢕⢕⢻⣿⣿⣿⣿⣿⣿⣿⣿⢕⠑⠁⠀⠀⠀⠀⠀⠀⠀⠀⠀⠀⠀⠀⠀⠀⢀⢀⠀⠀⠀⠀⠀⠁⠀⠀⢕⢔⢀⠀⠀⠀⠀⠀⠘⢕⢕⢕⢕⢕⢕⢕⢕⢕⢕⢕⢕⢕⢕⢕⢕⢕⢕⢕⢕⢕⢕⢕⢕⢕⢕⢕⢕⢕⢕⢕⢕⢕⢕⢕⢕⢕⢕⢕⢕⢕⢕⢕⢕⢕⢕⢕⢕⢕⢕⢕⢕⢕⢕⢕⢕⢕⢕⢕⢕⢕⢕⢕⢕⢕⢕⢕⢕⢕⢕⣵⣷⣿⣔⢀⠁⢔⢕⢕⢕⢕⢕⢱⣿⣿⣿⣿⢿⢿⣿⣿⣿⣿⣿⣿⣿⣿⣿⣿⡿⢕⢕⢕⢕⢕⢕⢕⢕⢕⢕⢕⠙⣿⣿⣿⣿⡿⠕⠀⢀⢕⢕⢕⢕⢕⢕⢕⢕⢕⢕⢕⢕⢕⢕⢕⢕⢕⢕⠀⠀⢕⢕⢕⢕⢕⢕⢕⢕⢕⢕⢕⠕⠀⠀</a:t>
            </a:r>
            <a:br/>
            <a:r>
              <a:t>⣿⣿⣿⣿⣾⣽⢿⠿⢿⣿⣿⣿⣿⣿⣿⣿⣿⣿⣿⣿⣿⣿⣿⣿⣿⢇⢕⢌⢿⣿⣿⣿⣿⣿⣿⣿⣿⡇⢕⢕⢕⢕⢕⢻⣿⣿⣿⣿⣿⣿⡟⠁⠀⠀⠀⠀⠀⠀⠀⠀⠀⠀⢄⠁⠀⠀⠀⢕⢕⢕⠀⠀⠀⠀⠀⠀⠀⢀⢕⢕⢕⢄⠀⠀⠀⠀⠀⠑⢕⢕⢕⢕⢕⢕⢕⢕⢕⢕⢕⢕⢕⢕⢕⢕⢕⢕⢕⢕⢕⢕⢕⢕⢕⢕⢕⢕⢕⢕⢕⢕⢕⢕⢕⢕⢕⢕⢕⢕⢕⢕⢕⢕⢕⢕⢕⢕⢕⢕⢕⢕⢕⢕⢕⢕⢕⢕⢕⢕⢕⢕⢕⢕⢕⢕⢕⢕⠕⢍⢝⢿⣿⣷⣴⢁⣕⡕⣕⣵⣶⣿⣿⣿⣿⣿⣕⣿⣿⣿⣿⣿⣿⣿⣿⣿⣿⣿⣇⢕⢕⢕⢕⢕⢕⢕⢕⢕⢕⢕⢸⣿⣿⣿⣿⠕⢄⢄⢕⢕⢕⢕⢕⢕⣕⢕⢕⢕⢕⢕⢕⢕⢕⢕⢕⢕⢕⠀⠀⢕⢕⢕⢕⢕⢕⢕⢕⠀⢕⠕⢄⢅⠀</a:t>
            </a:r>
            <a:br/>
            <a:r>
              <a:t>⣿⣿⣿⣿⣿⣿⣿⣧⡁⠧⣝⢻⠿⣿⣿⣿⣿⣿⣿⣿⣿⣿⣿⣿⣿⢕⢕⢕⢕⢻⣿⣿⣿⣿⣿⣿⣿⣿⡕⢕⢕⢕⢕⢕⠻⣿⣿⡿⢟⢛⠑⠀⠀⠀⠀⠀⠀⠀⠀⠀⢄⢕⢕⢄⢄⢀⢀⠀⢁⠀⠀⠀⠀⢄⣄⣔⣔⣔⣧⣵⡕⢕⢕⢀⠀⠀⠀⠀⢕⢕⢕⢕⢕⢕⢕⢕⢕⢕⢕⢕⢕⢕⢕⢕⢕⢕⢕⢕⢕⢕⢕⢕⢕⢕⢕⢕⢕⢕⢕⢕⢕⢕⢕⢕⢕⢕⢕⢕⢕⢕⢕⢕⢕⢕⢕⢕⢕⢕⢕⢕⢕⢕⢕⢕⢕⢕⢕⢕⢕⢕⢕⢕⢕⢕⢕⢕⠕⠀⠁⠀⠙⢿⣿⡇⣿⣿⣿⣿⣿⣿⣿⣿⣿⣿⣿⣿⣿⣿⣿⣿⣿⣿⣿⣿⣿⣿⣿⣷⣕⡕⢕⢕⢕⢕⢕⢕⣕⣼⣿⣿⣿⣿⡇⢇⢕⢕⢕⢕⢕⢷⣟⣿⢻⠇⠑⢕⢕⢕⢕⢕⢕⢕⢕⢕⠑⠀⠀⢕⢕⠕⢕⢕⢕⢕⠁⢕⢑⢕⠀⢕⠀</a:t>
            </a:r>
            <a:br/>
            <a:r>
              <a:t>⣿⣿⣿⣿⣿⣿⣿⣿⣿⣧⣼⣇⠧⣕⢹⢿⣿⣿⣿⣿⣿⣿⣿⣿⡟⢕⢕⢕⢕⢕⢜⢿⣿⣿⣿⣿⣿⣿⣿⢳⢷⢵⢵⢵⢕⢹⢕⢕⣵⡕⠀⠀⠀⠀⠀⠀⠀⠀⠀⠀⠕⢕⢑⢕⢕⠜⢔⠕⢕⠀⠀⢀⠀⢑⣿⣿⣿⡿⢟⢝⢣⣵⡕⢕⠀⠀⠀⠐⡕⢕⢕⢕⢕⢕⢕⢕⢕⢕⢕⢕⢕⢕⢕⢕⢕⢕⢕⢕⢕⢕⢕⢕⢕⢕⢕⢕⢕⢕⢕⢕⢕⢕⢕⢕⢕⢕⢕⢕⢕⢕⢕⢕⢕⢕⢕⢕⢕⢕⢕⢕⢕⢕⢕⢕⢕⢕⢕⢕⢕⢕⢕⢕⢕⢕⢕⠑⠀⠀⠀⢀⣵⣧⢝⢧⢹⣿⣿⣿⣿⣿⣿⣿⣿⣿⣿⣿⣿⣿⣿⣿⣿⣿⣿⣿⣿⣿⣿⣿⣿⣿⣷⣷⣷⣷⣷⣾⣿⣿⣿⣿⣿⠗⢕⢕⢕⠕⠕⠕⠕⠕⢜⢕⢕⠀⢄⢕⢕⢕⢕⢕⢕⢕⢕⢕⠀⠀⠀⢕⢕⠀⠁⢕⠕⠁⢀⢔⢕⠁⠀⢑⠀</a:t>
            </a:r>
            <a:br/>
            <a:r>
              <a:t>⣿⣿⣿⣿⣿⣿⣿⣿⣿⣿⣿⣿⣿⣷⣤⣾⡱⢻⣿⣿⣿⣿⣿⣿⡇⢕⢕⢕⢕⢕⢕⢕⢻⣿⣿⣿⣿⣿⣿⣇⢕⢕⢕⢕⢕⢕⢕⣿⢟⠕⠀⠀⠀⠀⠀⠀⠀⠀⠀⠀⢑⢑⢑⠑⢑⢑⢑⢑⢑⠀⢀⢄⢄⠘⢿⣿⣯⣰⣶⣶⣽⣿⣧⢕⠀⠀⠀⠀⢹⡕⢕⢕⢕⢕⢕⢕⢕⢕⢕⢕⢕⢕⢕⢕⢕⢕⢕⢕⢕⢕⢕⢕⢕⢕⢕⢕⢕⢕⢕⢕⢕⢕⢕⢕⢕⢕⢕⢕⢕⢕⢕⢕⢕⢕⢕⢕⢕⢕⢕⢕⢕⢕⢕⢕⢕⢕⢕⢕⢕⢕⢕⢕⢕⢕⠑⠀⠀⠀⢄⢕⣿⠇⢕⢕⢇⢿⢿⢟⢆⣹⣿⣿⣿⣿⣿⣿⣿⣿⣿⣿⣿⣿⣿⣿⣿⣿⣿⣿⣿⣿⣿⣿⣿⣿⣿⣿⣿⣿⣿⡿⢏⢕⢕⠕⠀⠀⠀⠀⠀⢄⢕⢕⠁⢀⢕⢕⢕⢕⢕⢕⢕⢕⢕⠑⠀⠀⠀⢕⢕⢀⠀⠀⢄⢔⢕⠕⠁⠀⠀⠀⠀</a:t>
            </a:r>
            <a:br/>
            <a:r>
              <a:t>⣿⣿⣿⣿⣿⣿⣿⣿⣿⣿⣿⣿⣿⣿⣿⣿⣷⣿⣾⣿⣿⣿⣿⣿⡕⢑⠕⢕⢕⢕⢕⢕⠕⢹⣿⣿⣿⣿⣿⣿⢕⢕⢕⢕⢕⢕⢕⢹⠜⠀⢀⠀⢀⢄⢔⢔⢀⠀⠀⠀⢕⢕⢕⢕⠕⠕⠕⢕⢕⢕⢕⢕⠁⠀⢸⢻⣿⣿⣿⣿⣿⣿⡯⢕⠀⠀⠀⠀⠑⢕⢕⢕⢕⢕⢕⢕⢕⢕⢕⢕⢕⢕⢕⢕⢕⢕⢕⢕⢕⢕⢕⢕⢕⢕⢕⢕⢕⢕⢕⢕⢕⢕⢕⢕⢕⢕⢕⢕⢕⢕⢕⢕⢕⢕⢕⢕⢕⢕⢕⢕⢕⢕⢕⢕⢕⢕⢕⢕⢕⢕⢕⢕⢕⠁⠀⠀⠀⢄⢕⢑⢺⢕⣱⢟⢕⢜⢕⢕⣼⣿⣿⣿⣿⣿⢇⢔⢕⢝⠿⣿⣿⣿⣿⣿⣿⣿⣿⣿⣿⣿⣿⣿⣿⣿⣿⣿⣿⡿⢟⢕⢕⢕⠑⠀⠀⠀⠀⠀⢕⢕⢕⠁⠀⢕⢕⢕⢕⢕⢕⢕⢕⢕⠑⠀⠀⠀⠀⢕⢕⢕⠀⠀⠀⠕⠁⠀⠀⠀⢀⢔⠀</a:t>
            </a:r>
            <a:br/>
            <a:r>
              <a:t>⣿⣿⣿⣿⣿⣿⣿⣿⣿⣿⣿⣿⣿⣿⣿⣿⣿⣿⣿⣿⣿⣿⣿⣿⣿⣶⣶⣥⣥⣑⣑⣑⢱⡕⣿⣿⣿⣿⣿⣿⡇⢕⢕⢕⢕⢕⢕⢕⠁⠁⠀⠔⠕⠑⠑⠑⠁⠀⠀⠀⠑⠑⠑⠀⠀⠀⠀⠁⢕⢕⢕⠁⠀⢕⢕⢅⢿⢟⣛⣹⣵⣷⣷⡕⢕⠀⠀⠀⠀⠀⢕⢕⢕⢕⢕⢕⢕⢕⢕⢕⢕⢕⢕⢕⢕⢕⢕⢕⢕⢕⢕⢕⢕⢕⢕⢕⢕⢕⢕⢕⢕⢕⢕⢕⢕⢕⢕⢕⢕⢕⢕⢕⢕⢕⢕⢕⢕⢕⢕⢕⢕⢕⢕⢕⢕⢕⢕⢕⢕⢕⢕⢕⠁⠀⠀⠀⣰⣧⣕⣵⣿⡟⢕⢕⢕⢕⢕⢸⣿⣿⣿⣿⣿⣿⣕⣕⣕⣱⣶⣿⣿⣿⣿⣿⣿⣿⣿⣿⣿⣿⣿⣿⣿⣿⣿⡟⢝⢇⢕⢕⢅⠀⠀⠀⠀⠀⠀⢔⢕⢕⢕⠀⢕⢕⢕⢕⢕⢕⢕⢕⢕⠑⠀⠀⠀⠀⠀⢕⢕⢕⠀⠀⠀⠀⠀⢀⢄⢔⢕⢕⠀</a:t>
            </a:r>
            <a:br/>
            <a:r>
              <a:t>⣿⣿⣿⣿⣿⣿⣿⣿⣿⣿⣿⣿⣿⣿⣿⣿⣿⣿⣿⣿⣿⣿⣿⣿⣿⣿⣿⣿⣿⣿⣿⣿⣿⣿⣿⣿⣿⣿⣿⣿⣿⣕⠕⢕⡕⢕⢕⠀⠀⠀⢕⢕⢕⢕⢕⢕⢕⢕⢕⢕⢕⢕⢕⢕⢕⠀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⢕⢕⢕⢕⢕⢕⢝⢿⣿⣿⣿⣿⣿⣿⣿⣿⣿⣿⣿⣿⣿⣿⣿⣿⣿⣿⣿⣿⣿⣿⡳⢝⢜⢕⢕⢅⢔⢕⠑⢐⠀⠀⢀⢕⢔⢕⢕⢕⠀⢔⢕⢕⢕⢕⢕⢕⢕⢕⠁⠀⠀⠀⠀⠀⠀⢕⢕⢕⠀⠀⠀⠀⢕⢕⢕⢕⢕⢕⠀</a:t>
            </a:r>
            <a:br/>
            <a:r>
              <a:t>⣿⣿⣿⣿⣿⣿⣿⣿⣿⣿⣿⣿⣿⣿⣿⣿⣿⣿⣿⣿⣿⣿⣿⣿⣿⣿⣿⣿⣿⣿⣿⣿⣿⣿⣿⣿⣿⣿⣿⣿⣿⣿⣿⣷⣷⣷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⢔⢕⢕⢕⠕⢕⢕⢕⢕⢝⢻⣿⣿⣿⣿⣿⣿⣿⣿⣿⣿⣿⣿⣿⣿⣿⡿⡿⢹⢏⢕⢕⢕⢕⢕⢕⢕⢕⢕⠀⢀⢀⢀⢕⢕⢕⢕⢕⠕⢄⢕⢕⢕⢕⢕⢕⢕⠕⠀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⡃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⠀⢕⢕⢕⢕⢔⢕⢕⢕⢕⢕⢕⢜⢻⠿⣿⣿⣿⣿⣿⠿⠿⠿⠿⢿⢟⢝⢕⢕⢕⢕⢕⢕⢕⢕⢕⢔⢕⢕⢕⠕⢕⢕⢕⢕⢕⢕⢕⢕⠀⢕⢕⢕⢕⢕⢑⢕⠁⠀⠀⠀⠀⠀⠀⠀⠀⠀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⢕⢕⢕⢕⢕⢕⢕⢕⠁⠅⢜⢽⢊⢮⢅⢎⢕⢕⢕⢔⢕⢕⢕⢕⢕⢕⢕⢕⢕⢕⢕⢑⢕⢕⢕⠀⢕⢕⢕⢕⢕⢕⢕⠑⢄⢕⢕⢕⢕⢁⠑⠀⠀⠀⠀⠀⠀⠀⠀⠀⠀⠀⠁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⠕⢕⢕⢕⢕⢕⢕⢕⢕⢕⢕⢕⢕⠀⠀⢕⢕⢕⢕⢕⢕⢕⢕⢕⢕⢕⢕⢕⢕⢕⢕⢕⢕⢕⢕⢕⢕⠀⢕⢕⢔⢕⢕⢕⢕⢕⢕⠕⢄⢕⢕⢕⢕⠁⠁⠀⠀⠀⠀⠀⠀⠀⠀⠀⠀⠀⠀⠔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⢁⠁⠄⠄⠀⠄⠕⠕⠑⢐⢔⢕⢕⢕⢕⢄⠕⢕⢕⢕⢕⢕⢕⢕⢕⢕⢕⢕⢕⠀⠀⠀⠕⢕⢕⢕⢕⢕⢕⢕⢕⢕⢕⢕⢕⢕⢕⢕⢕⢕⢕⢕⢕⠁⠀⠑⢕⢕⢕⢕⢕⢕⢕⢕⢕⢕⢕⢕⠑⠀⢅⢄⠀⠀⠀⠀⠀⠀⠀⠀⠀⠀⠀⠀⠑⢕⢕⢕⢕⢕⢕⢕⢕⢕⢕⢕⠀</a:t>
            </a:r>
            <a:br/>
            <a:r>
              <a:t>⣿⣿⣿⣿⣿⣿⣿⣿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⠔⠀⢀⠐⢀⠀⠀⢕⢕⢕⢔⢕⢕⢑⠑⠑⢑⢑⠀⢕⢕⢕⢕⢕⢕⢕⢕⢕⢕⢕⢕⠀⠀⠀⠀⠁⠑⠕⢕⢕⢕⢕⢕⢕⢕⢕⢕⢕⢕⢕⢕⢕⠕⠑⠀⠀⠀⠀⠕⢕⢕⢕⢕⢕⢕⢕⢕⢕⢕⠀⠀⠁⠑⠀⠀⠀⠀⠀⠀⠀⠀⠀⠀⠀⠀⠀⠀⠁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⠄⠄⢔⢕⢕⢕⢕⢕⢕⢕⢕⢔⠕⢕⢀⢕⢕⠁⢕⠕⢕⢕⢕⢕⢕⢕⢕⠀⠀⠀⠀⠀⠀⢀⢕⢕⠕⢕⢕⢕⢕⢕⢕⢕⢕⢕⢕⢕⢕⢕⢕⢕⢕⢕⢕⠕⢕⢕⢕⢕⠕⢕⢕⢕⠀⠀⠀⠀⠀⠀⠀⠀⠀⠀⠀⠀⠄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⠁⠀⠀⠀⠀⠀⠀⠀⠀⠀⠀⠀⠀⠀⠀⠀⠀⠀⠀⠀⠀⠁⠁⠁⠑⠑⠑⠕⠕⠕⠕⢕⢕⢕⢕⢕⢕⢕⢕⢕⢕⢕⢕⢕⢕⢕⢕⢕⢕⢕⢕⢕⢕⢕⢕⢕⢕⢕⢕⢕⢅⢀⢄⢁⢀⠀⠀⢕⢔⢕⢕⢕⢕⢕⢕⢕⢕⢄⢕⢕⢕⢕⢄⢅⠀⢕⢕⢕⢕⣷⣷⡕⢔⢄⢀⢀⢀⢀⣱⣵⢾⢷⢵⢵⣕⢜⢕⢝⢝⢕⢇⢕⢕⢕⢕⢑⠑⠁⢕⢕⢕⢕⠕⢅⢕⠀⢕⢕⢕⠁⢕⢔⠐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⢐⢕⢇⢱⣷⡷⡣⠕⢕⠕⢱⡕⢅⡕⢑⢑⢕⢕⠀⢕⢕⢕⢕⢕⢕⢕⢕⢕⣕⡵⢗⣏⣕⣕⣱⡵⡕⢕⢕⢕⢇⢣⣕⢕⢕⠕⠕⢕⢕⢕⢕⢔⢕⠕⢕⢑⠀⢕⢕⠄⢕⢕⢕⢕⢑⢕⢄⢄⢄⢔⢕⢔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⢔⢕⢕⢕⢕⠑⣞⡿⢇⡕⢕⢕⢕⣾⡗⢕⢱⢕⢕⢕⠑⠀⢕⢕⢕⢕⢕⢕⣱⡵⢞⣹⣷⢿⢏⢟⢍⢇⢕⢕⢕⢕⢕⢕⢕⢕⢕⢕⢕⠀⠀⠁⠑⠕⠕⠕⢕⢔⢕⢔⢕⠕⠀⢕⢕⢕⢕⢕⢕⢕⢕⢕⢕⢕⢕⢔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⠁⠑⠅⠕⠕⢕⢕⢐⣿⡕⢕⢕⢕⢕⢕⣿⢕⢕⢘⢕⢕⢕⠀⠀⢕⢕⢕⢕⢱⣾⣯⣗⣿⡿⢕⢕⢕⢕⢕⢕⢕⢕⢅⢕⢕⢕⢕⢕⢕⢕⢕⢔⢄⠀⠀⠀⠀⢕⢕⢕⢐⢕⠕⠀⢔⢕⢕⢕⢕⢕⢕⢕⢑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⣔⡔⢔⢔⢕⢕⢔⢕⢕⢕⢕⢕⢕⢕⢯⠇⢕⢕⡇⢕⢕⢀⠀⠀⢕⢕⣵⣿⣿⣿⢏⢟⢜⢕⢱⠵⡕⢕⢕⢕⢕⢕⢕⢕⢕⢕⢕⢕⢕⢕⢕⢑⢔⢕⢕⢕⢕⢕⢕⢕⢕⠀⠁⢕⢕⢕⢕⢕⢕⢱⣮⣕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⢴⣝⣗⣗⣧⣼⣿⣷⣿⣽⣿⣗⣺⢿⣿⣿⣿⣿⣿⣿⣿⣿⣿⣷⣷⣾⣧⣵⣯⣽⣿⣟⣿⣿⣿⣿⣿⣿⣷⣷⣷⣵⡼⢝⢝⡝⢟⣳⣷⣷⣕⣵⣕⢕⣑⢕⠕⢕⢕⠀⠀⢕⠁⠁⠁⠀⠀⢕⢟⢿⢟⢟⢻⢕⢕⠕⢇⢜⢙⢇⢕⢕⢕⢕⢕⢕⢕⢕⢕⢕⢕⢕⢕⢕⢕⢕⢕⢕⢕⢕⢕⢕⢕⢕⢕⢄⢔⢕⢕⢱⣵⢕⢕⣾⣿⣷⣕⢑⢳⣕⢹⣧⡕⢄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⠐⠀⠐⠑⠑⠑⠑⠑⠑⠑⠑⠑⠘⠑⠑⠑⠃⠑⠑⠑⠑⠑⠑⠑⠑⠑⠑⠑⠃⠓⠑⠑⠑⠑⠑⠑⠑⠑⠑⠑⠑⠘⠑⠑⠑⠑⠑⠚⠃⠑⠙⠛⠛⠛⠃⠙⠛⠃⠛⠓⠑⠑⠑⠐⠐⠀⠀⠀⠀⠀⠀⠀⠀⠀⠑⠑⠑⠀</a:t>
            </a:r>
            <a:br/>
          </a:p>
        </p:txBody>
      </p:sp>
    </p:spTree>
  </p:cSld>
  <p:clrMapOvr>
    <a:masterClrMapping/>
  </p:clrMapOvr>
</p:sld>
</file>

<file path=ppt/slides/slide5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⡿⣫⣵⣿⣿⣿⡿⣫⣾⣿⣿⣿⣿⣿⣿⣿⣿⣿⡿⣸⣿⣿⣿⣿⢸⣿⣿⣿⣿⣿⣿⣿⣿⣿⣿⣿⣿⣿⣿⣿⡕⢕⢕⢕⢕⢸⣿⣿⣿⣷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⡿⣫⣾⣿⣿⣿⡿⣫⣾⣿⣿⣿⣿⣿⣿⣿⣿⣿⣿⣿⣇⣿⣿⣿⣿⣿⢸⣿⣿⣿⣿⣿⣿⣿⣿⣿⣿⣿⣿⣿⣿⣿⣿⣧⢕⢕⢕⢕⢿⣿⣿⣿⡇⢕⢕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⣫⣾⣿⣿⣿⡿⣫⣾⣿⣿⣿⣿⣿⣿⡿⣿⣿⣿⣿⣿⣿⢸⣿⣿⣿⣿⣿⢸⣿⣿⣿⣿⣿⣿⣿⣿⣿⣿⣿⣿⣿⣿⣟⣿⣿⣧⢕⢕⢕⢸⣿⣿⣿⣿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⣵⣿⣿⣿⣿⢟⣵⣿⣿⣿⢟⣿⡿⣿⢟⣸⣿⣿⣿⣿⣿⡇⣿⣿⣿⣿⣿⡏⢸⣿⣿⣿⣿⣿⣿⣿⣿⣿⣿⣿⣿⣿⣿⣿⡽⣿⣿⡕⢕⢕⢸⣿⣿⣿⣿⡇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⣼⣿⣿⣿⣿⢏⣾⣿⣿⡿⢕⣼⣿⣾⠏⣼⣿⣿⣿⣿⣿⣿⢸⣿⣿⣿⣿⣿⡇⢸⣿⣿⣿⣿⣿⣿⣿⣿⣿⣿⣿⣿⣿⣿⣿⣧⢹⣿⡇⢕⢕⢕⣿⣿⣿⣿⡇⢕⢕⢕⢕⢕⢕⢕⢕⢕⢕⢕⢕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⡟⣼⣿⣿⣿⣿⢯⣿⣿⣿⡿⢕⣴⣟⣾⣧⣿⣿⣿⣿⣿⣿⡿⡕⣸⣿⢸⣿⣿⣿⡇⢸⣿⣿⣿⣿⣿⣿⣿⣿⣿⣿⣿⣿⣿⣿⣿⣿⡕⢻⢕⢕⢕⢕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⡿⡕⣽⣿⣿⣿⢏⣾⣿⣿⡟⢕⣸⢟⣾⣿⣿⣿⣿⣿⣿⣿⡿⢝⢇⣿⡯⢸⢏⢏⣾⡇⢜⢿⣿⣿⣿⣿⣿⣿⣿⣿⣿⣿⣿⣿⣿⣿⣿⣇⢕⢕⢕⢕⢕⣿⣿⣿⣿⡇⢕⢕⢕⡕⢜⢷⢱⢇⢵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⢱⢻⡏⣽⣿⢏⣾⣿⣿⡿⢕⣱⡿⣼⣿⣿⣿⣿⣿⣿⣿⣿⢇⢕⢱⣿⢇⢕⣱⣿⣿⡇⢕⢸⣿⣿⣿⣿⣿⣿⣿⣿⣿⣿⣿⣿⣿⣿⣿⣿⢕⢕⢕⢕⢑⣿⣿⣿⡟⢇⢕⢕⢕⢜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⢿⢿⢟⣟⣽⣕⣆⣝⢇⢇⢜⢕⣿⡟⣼⣿⣿⣿⢇⢱⢛⢱⣿⣿⣿⣿⣿⣿⣿⡿⢕⢕⢕⢕⣕⣵⣵⣿⣿⣿⡇⢱⣿⣿⣿⣿⣿⣿⣿⣿⣿⣿⣿⣿⣿⣿⣿⣿⣿⢕⢕⢕⠕⠸⢟⢟⢝⠕⢕⢕⢕⢕⢕⢕⢕⢕⢜⢇⢎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⢏⣵⣧⢰⢟⣹⣿⡟⢾⢇⢔⢕⢕⢅⠹⢱⣿⣿⣿⡏⢕⡸⢇⣾⣿⣿⣿⣿⣿⣿⡟⢕⢕⢕⢕⢕⢟⢝⣿⣿⣿⣿⢕⣸⣿⣿⣿⣿⣿⣿⣿⣿⣿⣿⣿⣿⣿⣿⣿⣿⣿⢕⠑⠕⢕⢕⢕⠕⠕⢕⢕⢰⡇⣵⢕⢕⢕⢕⢕⢕⢕⢕⢕⢕⢕⣼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⢟⣼⣿⣿⣧⢸⡻⢿⡿⢿⡷⢕⢕⢕⢕⢕⣾⣿⣿⣿⢕⠜⢆⢸⣿⣿⣿⣿⣿⣿⣿⢇⢕⢕⢕⣇⢕⡱⣿⢏⢝⢿⢏⢕⣿⣿⣿⢻⣿⣿⣿⣿⣿⣿⣿⣿⣿⣿⣿⣿⣿⢟⢇⢕⢄⢄⢄⢄⢄⢔⢕⢕⢸⣷⢹⡅⢕⣵⢕⢕⢕⢕⢕⣱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⣾⣿⣷⢜⢱⢸⢕⢕⢕⢜⢕⢕⢕⢕⢕⢱⣿⣿⢻⣿⠁⢕⢕⣾⣿⣿⣿⣿⣿⣿⡏⢕⢕⢕⢱⡟⢱⣷⣿⣕⢕⢕⢕⢕⣿⣿⡇⣸⣿⣿⣿⣿⣿⣿⣿⣿⣿⣿⣿⣿⣿⢕⢕⢕⢑⠕⠕⢕⢕⢕⢕⢸⢕⣿⢸⣿⢕⢜⣷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⣼⣿⣿⣿⣧⢕⢱⢒⢷⡕⢕⢕⢕⢕⢕⢕⢸⣿⣿⢸⡿⠕⢕⢱⣿⣿⣿⣿⣿⣿⣿⣧⣕⣼⡇⢸⢇⣼⣿⣿⣿⣿⣿⢕⢕⢿⡿⢕⣿⣿⣿⣿⣿⣿⣿⣿⣿⣿⣿⣿⣿⣿⢕⢕⢕⣿⣷⣷⡕⢕⢕⢕⣿⡇⣽⢸⣿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⣿⡿⠿⣿⣿⣿⣿⣿⣿⣿⣿⣿⣿⣿⣿⣿⣿⣿⣿⣿⣿⣿⣿⣿⣿⣿⣿⣿⣿⣿⣿⣿⣿⡿⢿⣿⣿⠀</a:t>
            </a:r>
            <a:br/>
            <a:r>
              <a:t>⣿⣿⣿⣿⢿⣷⣵⢕⢕⢕⢕⣕⣕⢕⢕⢕⣿⣿⣿⢸⣧⣇⢕⣼⣿⣿⡟⢸⣿⣿⣿⣿⣿⣿⢕⢸⢕⣿⣿⣿⣿⣿⣿⢕⢕⢼⢇⢕⣿⣿⣿⣿⣿⣿⣿⣿⣿⣿⣿⣿⣿⡏⢕⢕⢸⣿⣿⣿⣿⢕⢕⢕⣿⣇⢾⢸⣿⢕⢕⢇⢎⢷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⣟⡽⢵⢗⢞⢟⢝⣝⣕⣵⣵⣵⣷⣧⣵⣕⡜⢝⢟⢿⣿⣿⣿⣿⣿⣿⣿⣿⣿⣿⣿⣿⣿⣿⣿⣿⣿⣿⣿⣿⣿⢿⢿⢿⢟⢟⣟⣹⣽⣽⣷⣾⣿⣿⣿⣿⠀</a:t>
            </a:r>
            <a:br/>
            <a:r>
              <a:t>⡩⡟⣎⢟⢕⢝⢻⢕⢕⣵⣿⢟⢕⢕⢕⢕⣿⣿⣿⢸⣿⣗⢱⣿⣿⣿⢕⣿⣿⣿⣿⣿⣿⣿⢕⢡⢸⣿⣿⣿⣿⣿⣿⡇⢅⡟⢕⢕⣿⣿⣿⢝⣿⣿⣿⣿⣿⣿⣿⣿⣿⡇⢕⢕⢸⣿⣿⣿⣿⢕⢕⢕⣿⣿⡿⢸⣿⢕⢕⢕⢇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⡿⢟⢝⢕⢕⢕⢕⣕⣱⣵⣓⣟⣿⣿⣿⡿⢿⠿⢿⣿⣿⣿⣿⣷⣧⡕⢜⢻⣿⣿⣿⣿⣿⣿⠿⡿⢿⢿⢟⢟⢟⢏⢝⢝⣕⣱⣵⣵⣷⣾⣿⣿⣿⣿⣿⣿⣿⣿⣿⣿⣿⣿⠀</a:t>
            </a:r>
            <a:br/>
            <a:r>
              <a:t>⢝⢔⢜⢃⢕⢕⢕⢕⢸⣿⡏⢕⢕⣕⣵⣕⣿⣿⣿⢸⡇⡏⣼⣿⣿⢇⢱⣿⣿⣿⣿⡟⢹⡇⢕⡟⢸⣽⣵⣵⣵⣵⣧⡇⡕⢇⢕⢕⢿⣿⣿⢕⣿⣿⣿⣿⣿⣿⢻⡇⢿⢕⢕⢕⣜⣝⣝⣝⣟⢕⢕⢜⣿⣿⡇⣾⣿⢕⢕⢔⢸⡕⠑⢕⢝⢻⣿⣿⣿⣿⣿⣿⣿⣿⣿⣿⣿⣿⣿⣿⣿⣿⣿⣿⣿⣿⣿⣿⣿⣿⣿⣿⣿⣿⣿⣿⣿⣿⣿⣿⣿⣿⣿⣿⣿⣿⣿⣿⣿⣿⣿⣿⣿⣿⣿⣽⣭⣿⣿⣿⣻⣿⣿⣿⣿⣿⢿⢿⠿⢿⣿⣿⣿⣿⣿⣿⣿⣿⣿⣿⣿⣿⣿⣿⣿⣿⣿⣿⣿⣿⣿⣿⣿⣿⣿⣿⢿⢏⢕⢕⢕⢕⣱⣵⣿⣿⣿⣿⣿⣿⣿⣿⣿⣿⣿⣿⣿⣿⣷⣷⣷⣷⣷⣵⣵⡕⢕⢔⢕⢕⢕⢕⢕⢕⢕⢕⣕⣱⣷⣾⣿⣿⣿⣿⣿⣿⣿⣿⣿⣿⣿⣿⣿⣿⣿⣿⣿⣿⣿⣿⠀</a:t>
            </a:r>
            <a:br/>
            <a:r>
              <a:t>⢧⡕⢕⢕⢕⢕⢕⢜⢷⣧⣵⣕⡟⢟⢝⢸⣿⣿⣿⢸⣇⢇⣿⣿⢇⢕⢸⣿⣿⣿⣿⡇⠸⢕⢕⡇⣿⣿⣿⣿⣿⣿⣿⣿⡎⣱⣧⡕⢸⣿⣿⢕⢹⣿⣿⣿⣿⣿⢜⢇⣿⢕⢕⢱⣿⣿⣿⣿⢇⢕⢕⢱⣿⡿⢇⣿⡏⡇⣵⢕⢔⢇⠑⢕⠑⢕⣼⣿⣿⣿⣿⣿⣿⣿⣿⣿⣿⣿⣿⣿⣿⣿⣿⣿⣿⣿⣿⣿⣿⣿⣿⣿⣿⣿⣿⣿⣿⣿⣿⣿⣿⣿⣿⣿⣿⣿⣿⣿⣿⣿⣿⣿⣿⣿⣿⣿⣿⣿⣿⣿⣿⣿⣿⣿⣿⣿⣿⣿⣿⣿⣿⣿⣷⣷⣷⣷⣶⣮⣽⣽⣽⣽⣽⣝⣟⣏⣝⣟⡟⢟⢟⢟⢕⢜⢿⢏⢕⢕⢕⢕⢕⢾⡿⢿⠿⡿⢿⢿⢿⢟⢟⢟⢟⢟⢟⢟⢟⢟⢿⢿⢿⣿⣿⣿⣿⣷⢕⢕⢇⡳⢕⢕⢕⢕⢕⣳⣿⣿⣿⣿⣿⣿⣿⣿⣿⣿⣿⣿⣿⣿⣿⣿⣿⣿⣿⣿⣿⣿⣿⣿⠀</a:t>
            </a:r>
            <a:br/>
            <a:r>
              <a:t>⣵⣕⢕⢕⢕⢕⢕⢜⣷⡕⢝⢝⢟⢻⢷⢸⣿⣿⣿⢘⡷⢸⣿⢇⢕⢕⢸⣿⣿⣿⡟⢕⢕⣟⡇⡇⣹⣽⣝⣟⣟⡟⠿⢿⢇⣿⣿⣿⣇⢿⡿⢕⣜⣿⢺⣿⣿⣿⢕⢕⡇⢕⢕⢿⢟⣟⣟⢏⢾⢕⢕⡜⣿⡏⢱⣽⡇⡇⣵⡷⢏⠕⠀⠑⢑⢺⢿⣿⣿⣿⣿⣿⣿⣿⣿⣿⣿⣿⣿⣿⣿⣿⣿⣿⣿⣿⣿⣿⣿⣿⣿⣿⣿⣿⣿⣿⣿⣿⣿⣿⣿⣿⣿⣿⣿⣿⣿⣿⣿⣿⣿⣿⣿⣿⣿⣿⣿⣿⣿⣿⣿⣿⣿⣿⣿⣿⣿⣿⣿⣿⣿⣿⣿⣿⣿⣿⣿⣿⣿⣿⣿⣿⣿⣿⣿⣿⣿⡿⢿⢿⢿⢿⢕⢕⠕⢕⢕⢕⢕⢕⢕⢕⢕⢕⢕⢕⢕⢕⢕⢕⢕⢕⢕⢕⢕⢕⢕⢕⢕⢕⢕⢕⢕⢕⢕⢕⢕⢜⢕⢜⢕⢕⢕⣱⣾⣿⣿⣿⣿⣿⣿⣿⣿⣿⣿⣿⣿⣿⣿⣿⣿⣿⣿⣿⣿⣿⣿⣿⣿⣿⠀</a:t>
            </a:r>
            <a:br/>
            <a:r>
              <a:t>⣿⣿⣷⣧⣕⢕⢕⢕⢝⣧⢕⢕⢱⢇⢕⢸⣿⣿⡏⢕⡇⣿⢇⢕⢕⢕⢸⣿⣿⣿⢇⢕⠈⠉⠁⠇⠕⠜⠉⠉⠘⠝⢕⢸⢜⢝⢿⣿⣿⡧⢍⡕⢹⣿⢜⣿⣿⣿⢕⢕⢕⢕⠕⠛⢋⢝⢙⠙⠛⢕⢷⢕⢜⢇⢘⣺⢸⢔⡕⢕⢁⢕⡇⢄⣑⣱⣾⣿⣿⣿⣿⣿⣿⣿⣿⣿⣿⣿⣿⣿⣿⣿⣿⣿⣿⣿⣿⣿⣿⣿⣿⣿⣿⣿⣿⣿⣿⣿⣿⣿⣿⣿⣿⣿⣿⣿⣿⣿⣿⣿⣿⣿⣿⣿⣿⣿⣿⣿⣿⣿⣿⣿⣿⣿⣿⣿⣿⣿⣿⣿⣿⣿⣿⣿⣿⣿⣿⣿⣿⣿⣿⣿⣿⣿⣿⣿⣿⡇⣿⣿⣷⣷⣷⣕⢄⢕⢕⢕⢕⢕⢕⢕⢕⢕⢕⢕⢕⢕⢕⢕⢕⢕⢕⢕⢕⢕⢕⢕⢕⢕⢕⢕⢕⢕⢕⢕⢕⢕⢕⢕⢱⣵⣾⣿⣿⣿⣿⣿⣿⣿⣿⣿⣿⣿⣿⣿⣿⣿⣿⣿⣿⣿⣿⣿⣿⣿⣿⣿⣿⣿⠀</a:t>
            </a:r>
            <a:br/>
            <a:r>
              <a:t>⣿⣿⣿⣿⡿⣏⢕⠁⠄⣸⣇⢕⢅⢕⢕⢸⣿⣿⡇⢕⢳⢏⢕⢕⢕⢕⠸⣿⢿⡟⢕⡕⢔⢔⢕⠕⢑⢄⠁⠁⢀⢀⠁⢕⢸⣿⣿⣿⣿⣿⣧⣧⣷⣽⡕⣕⢻⣿⡕⠕⢑⠀⠐⠀⢀⠔⢔⢔⢀⠀⠕⢆⢕⢕⢕⢕⣾⢜⢕⢱⢇⢸⢵⢕⣻⣿⣿⣿⣿⣿⣿⣿⣿⣿⣿⣿⣿⣿⣿⣿⣿⣿⣿⣿⣿⣿⣿⣿⣿⣿⣿⣿⣿⣿⣿⣿⣿⣿⣿⣿⣿⣿⣿⣿⣿⣿⣿⣿⣿⣿⣿⣿⣿⣿⣿⣿⣿⣿⣿⣿⣿⣿⣿⣿⣿⣿⣿⣿⣿⣿⣿⣿⣿⣿⣿⣿⣿⣿⣿⣿⣿⣿⣿⣿⣿⣿⣿⡇⣿⣿⣿⡿⢟⢝⢕⢕⢕⢕⢕⢕⢕⢕⢕⢕⢕⢕⢕⢕⢕⢕⢕⢕⢕⢕⢕⢕⢕⢕⢕⢕⢕⢕⢕⢕⢕⢕⢕⢕⢕⢕⢕⢜⢝⢟⢟⢿⢿⢿⢿⢿⢿⣿⡿⢟⢿⢿⢿⢟⢝⢝⢗⢕⢜⢝⢝⢿⣿⣿⣿⣿⠀</a:t>
            </a:r>
            <a:br/>
            <a:r>
              <a:t>⣿⣿⡿⣫⣾⢯⢕⠀⢕⣿⣿⣿⢕⢔⢔⢸⣿⣿⢇⢡⢸⢕⢕⢕⢕⢕⢕⡏⢜⢇⠕⢱⣾⣾⡇⣴⠅⠀⠀⠀⠁⠑⠁⢔⢱⣻⣿⣿⣿⣿⣿⣿⣿⣿⣿⣿⣿⣿⡕⡕⣕⡕⠀⠀⠁⠀⠑⣕⢕⢕⠄⢕⢕⢕⡕⢱⡯⢕⢕⠺⠇⢜⢜⢱⢸⣿⣿⣿⣿⣿⣿⣿⣿⣿⣿⣿⣿⣿⣿⣿⣿⣿⣿⣿⣿⣿⣿⣿⣿⣿⣿⣿⣿⣿⣿⣿⣿⣿⣿⣿⣿⣿⣿⣿⣿⣿⣿⣿⣿⣿⣿⣿⣿⣿⣿⣿⣿⣿⣿⣿⣿⣿⣿⣿⣿⣿⣿⣿⣿⣿⣿⣿⣿⣿⣿⣿⣿⣿⣿⣿⣿⣿⣿⣿⣿⣿⣿⡏⢟⢏⢕⢕⢕⢕⢕⢕⢕⢕⢕⢕⢕⢕⢕⢕⢕⢕⢕⢕⢕⢕⢕⢕⢕⢕⢕⢕⢕⢕⢕⢕⢕⢕⢕⢕⢕⢕⢕⢕⢕⢕⢕⢕⢕⢕⢕⢝⢻⣿⣿⣷⣷⣷⣷⢕⢕⢕⢕⢕⢕⢕⢕⢕⢕⢕⢕⢕⢜⢟⢟⢿⠀</a:t>
            </a:r>
            <a:br/>
            <a:r>
              <a:t>⡿⢫⣾⢏⢯⠕⠀⠀⠕⢻⣿⣿⢕⢕⢕⢸⣿⣿⢕⢸⢕⢕⢕⢕⢕⢕⢕⢕⢕⢕⢡⢸⣿⣿⢕⢔⢀⠀⢀⢀⠔⢀⢄⣿⣷⣿⣿⣿⣿⣿⣿⣿⣿⣿⣿⣿⣿⣿⣷⠕⠁⠀⠀⢄⠀⢄⢔⣿⡿⣱⣷⢕⢕⣱⢕⣿⡇⣧⢐⢀⣕⢕⢱⣵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⢟⢿⣿⣿⣿⣇⢕⢕⢕⢕⢕⢕⢕⢕⢕⢕⢕⢕⢕⢕⢜⣿⠀</a:t>
            </a:r>
            <a:br/>
            <a:r>
              <a:t>⣵⣿⡫⢕⢕⠀⠀⠀⠀⢸⣿⡏⢕⢕⢕⣼⣿⡿⢕⣾⢕⢕⢕⢕⢕⢕⢕⢕⢰⣷⣕⢸⣿⣿⣇⢕⢕⢕⢕⢕⢕⢕⢱⣿⣿⣿⣿⣿⣿⣿⣿⣿⣿⣿⣿⣿⣿⣿⣿⡕⢕⢕⢕⢕⢕⢕⣼⣿⣿⣿⢇⢕⢱⢇⢕⢿⡇⣿⣕⣱⢇⢇⢕⢸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⠑⢝⢿⣿⡇⢕⢕⢕⢕⢕⢕⢕⢕⢕⢕⢕⢕⢕⢕⢕⡿⠀</a:t>
            </a:r>
            <a:br/>
            <a:r>
              <a:t>⢟⣱⢎⢕⠁⠀⠀⢔⠐⢸⣿⢇⢕⢕⢕⣿⣿⡇⢱⣿⢕⢕⢕⢕⢕⢕⢕⢕⢕⢻⣿⡾⣿⡿⢿⣷⣅⢕⢥⢕⣕⣵⣿⣿⣿⣿⣿⣿⣿⣿⣿⣿⣿⣿⣿⣿⣿⣿⣿⣷⣝⠕⢕⡕⣱⣾⢿⣿⣿⡏⢕⣱⢏⢜⢕⢸⡇⢸⣿⡕⢕⡕⢸⢱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⢄⠀⠑⠝⢕⢕⢕⢕⢕⢕⢕⢕⢕⢕⢕⡕⢕⢕⢕⠀⠀⠀</a:t>
            </a:r>
            <a:br/>
            <a:r>
              <a:t>⣱⢏⢕⢕⠀⠀⠀⠀⠀⠑⡟⢕⢕⢕⢕⣿⣿⢕⢸⣿⢕⢕⢼⢕⢕⢕⢕⢕⢕⢱⣿⣧⢻⣿⣵⣕⣜⣍⣭⣵⣾⣿⣿⣿⣿⣿⣿⣿⣿⣿⣿⣿⣿⣿⣿⣿⣿⣿⣿⣿⣿⣵⣕⣘⢙⣕⣽⣿⡟⢕⢱⢇⢕⢕⢕⢸⡇⠁⢏⢕⢱⢇⢕⢕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⠀⠀⠀⠀⠕⢕⢕⢕⢕⢕⢕⢕⢕⢕⢜⢕⢕⠑⠀⠀⠀</a:t>
            </a:r>
            <a:br/>
            <a:r>
              <a:t>⣿⢕⢕⡇⢔⢀⢀⠀⠀⠀⢕⢕⢑⣾⢸⣿⡟⢕⢸⣿⡇⢕⣽⡇⢕⢕⢕⢕⢕⢸⣿⣿⢜⣻⣹⡻⣟⣿⢿⢿⣿⣿⣿⣿⣿⣿⣿⣿⣿⣿⣿⣿⣿⣿⣿⣿⣿⣿⣿⣿⣿⣿⣿⡻⢕⡟⡿⢟⢕⢕⢕⢕⡌⢕⢕⢸⡇⠀⠀⢕⢕⣼⢕⢕⢸⣿⣿⣿⣿⣿⣿⣿⣿⣿⣿⣿⣿⣿⣿⣿⣿⣿⣿⣿⣿⣿⣿⣿⣿⣿⣿⣿⣿⣿⣿⣿⣿⣿⣿⣿⣿⣿⣿⣿⣿⣿⣿⣿⢝⢝⢝⢟⢟⣿⣿⣿⣿⣿⣿⣿⣿⣿⣿⣿⣿⣿⣿⣿⣿⣿⣿⣿⣿⣿⣿⣿⣿⣿⣿⡿⢇⢕⢕⢕⢕⢕⢕⢕⢕⢕⢕⢕⢕⢕⢕⢕⢕⢕⢕⢕⢕⢕⢕⢕⢕⢕⢕⢕⢕⢕⢕⢕⢕⢕⢕⢕⢕⢕⢕⢕⢕⢕⢕⢕⢕⢕⢕⢕⢕⢕⢕⢕⢕⢕⢕⢕⢕⢕⢕⢕⢔⢔⢄⢀⠀⠁⠕⢕⢕⢕⢕⢕⢕⢅⢕⢕⠐⠀⢐⢐⠀</a:t>
            </a:r>
            <a:br/>
            <a:r>
              <a:t>⢇⢕⣾⣷⣕⣕⣕⢔⢕⡀⢅⢡⣾⡇⣸⣿⢇⢕⢸⣿⣏⢕⢸⣧⢕⢕⢕⢕⢕⢜⣿⣿⣿⣿⣿⣿⣿⣿⣿⣿⣿⣿⣿⣿⣿⣿⣿⣿⣿⣿⣿⣿⣿⣧⣿⣿⣿⣿⣿⣿⣿⣿⣿⣏⠽⢳⢎⣱⡇⢕⢕⢕⡇⢕⢕⢔⡇⠀⠀⢕⢕⠕⠕⢕⣸⣿⣿⣿⣿⣿⣿⣿⣿⣿⣿⣿⣿⣿⣿⣿⣿⣿⣿⣿⣿⣿⣿⣿⣿⣿⣿⣿⣿⣿⣿⣿⣿⣿⣿⣿⢿⢿⢟⢟⢝⢝⢕⢕⢕⢕⢕⢕⢕⢕⢕⢕⢕⢕⢕⢜⢝⢝⢝⢝⢝⢝⢝⢝⢟⢟⢟⢟⢟⢟⢟⢟⢟⢿⢿⢕⢻⢧⠕⡕⢕⢕⢕⢕⢕⢕⢕⢕⢕⢕⢕⢕⢕⢕⢕⢕⢔⢕⢕⢕⢕⢕⢕⢕⢕⢕⢕⢕⢕⢕⢕⢕⢕⢕⢕⢕⢕⢕⢕⢕⢕⢕⢕⢕⢕⢕⢕⢕⢕⢕⢕⣕⣕⣕⣕⣵⡕⢕⢕⢕⢕⠀⠀⠀⠁⠑⠑⢕⢕⣕⡕⢕⠕⢝⢕⢕⠀</a:t>
            </a:r>
            <a:br/>
            <a:r>
              <a:t>⡕⣾⣿⣿⣿⣿⣿⣿⣿⢇⠕⣿⣿⢇⢹⡏⢕⢕⢌⣿⣿⢕⢕⢻⡕⢕⢕⢕⢕⢕⢹⣿⣿⣿⣿⣿⣿⣿⣿⣿⣿⣿⣿⣿⣿⣿⣿⣿⣿⣿⣿⣿⣿⣿⣿⣿⣿⣿⣿⣿⣿⣿⣿⣿⣫⣵⣾⡟⢕⢕⢕⢸⢇⢕⡕⢕⢕⢕⢕⢕⠁⢀⢀⢜⣿⡇⣿⣿⣿⣿⣿⣿⣿⣿⣿⣿⣿⣿⣿⣿⣿⣿⣿⣿⣿⣿⣿⣿⣿⣿⣿⣿⢿⢟⢟⢏⢝⢝⢕⢕⢕⢕⢕⢕⢕⢕⢕⢕⢕⢕⢕⢕⢕⢕⢕⢕⢕⢕⢕⢕⢕⢕⢕⢕⢕⢕⢕⢕⢕⢕⢕⢕⢕⢕⢕⢕⢕⢕⢕⢕⢕⢕⢕⢕⢕⢕⢕⢕⠑⢕⢕⢱⢕⢕⢕⢕⢕⢕⢕⢕⢕⢕⢕⢕⢕⢕⢕⢕⢕⢕⢕⢕⢕⢕⢕⢕⢕⢕⢕⣕⣕⣱⣵⣵⣵⣵⣵⣧⢕⢅⢞⢟⢟⢟⢟⢟⢟⢟⢝⢕⢕⢕⢕⢕⢕⠀⠀⠀⠀⠀⠀⠁⠕⢕⢕⢕⢄⠁⢕⢕⠀</a:t>
            </a:r>
            <a:br/>
            <a:r>
              <a:t>⣸⣿⣿⣿⣿⣿⣿⣿⡟⢕⣼⣿⣿⢕⢸⢇⢕⢕⢜⣿⣿⡕⢕⢜⣷⢕⢕⢕⢕⢕⢕⠻⣿⣿⣿⣿⣿⣿⣿⣿⣿⣿⣿⣿⣿⣿⣿⣿⣿⣿⣿⣿⣿⣿⣿⣿⣿⣿⣿⣿⣿⣿⣿⣿⣿⡿⢏⢕⢕⢕⢕⣾⢕⢕⢇⢕⢕⢕⢕⢑⢇⢔⢔⢕⢜⡇⣿⣿⣿⣿⣿⣿⣿⣿⣿⣿⣿⣿⣿⣿⣿⣿⣿⡿⢿⢟⢇⢕⢕⢕⢕⢕⢕⢕⢕⢕⢕⢕⢕⢕⢕⢕⢕⢕⢕⢕⢕⢕⢕⢕⢕⢕⢕⢕⢕⢕⢕⢕⢕⢕⢕⢕⢕⢕⢕⢕⢕⢕⢕⢕⢕⢕⢕⢕⢕⢕⢕⢕⢕⢕⢕⢕⢕⢕⢕⢕⢕⠕⠀⢕⢕⢕⢕⢕⢕⢕⠑⢕⢕⢕⠕⢕⢕⢕⢕⢕⢜⢝⢝⢝⢝⢝⢝⢝⢝⢕⢝⢝⢕⢕⢕⢕⢕⢕⢕⢕⢕⢕⢕⢕⢕⢕⢕⢕⢕⢕⢕⢕⢕⢕⢕⢕⢕⢕⠁⠀⠀⠀⠀⠀⠀⠀⠀⠑⢕⢕⢕⠀⠁⢕⠀</a:t>
            </a:r>
            <a:br/>
            <a:r>
              <a:t>⣿⣿⣿⣿⣿⣿⣿⣿⢇⢱⣿⣿⡿⢕⢕⢕⢕⢕⢕⣹⣿⡇⢕⢕⢝⢧⢕⢕⢕⢕⢕⢕⢹⣿⣿⣿⣿⣿⣿⣿⣿⣿⣿⣿⣿⣿⣿⣿⣿⣿⣿⡿⣿⣿⢿⣿⣿⣿⣿⣿⣿⣿⣿⣿⣿⢞⢕⢕⢕⢕⠑⢿⢕⢕⢕⢕⢕⢕⢕⢲⣾⡇⠇⠑⠑⠁⠁⢜⣿⣿⣿⣿⣿⣿⣿⡿⢿⢟⢟⢏⢝⢕⢕⢕⢕⢕⢕⢕⢕⢕⢕⢕⢕⢕⢕⢕⢕⢕⢕⢕⢕⢕⢕⢕⢕⢕⢕⢕⢕⢕⢕⢕⢕⢕⢕⢕⢕⢕⢕⢕⢕⢕⢕⢕⢕⢕⢕⢕⢕⢕⢕⢕⢕⢕⢕⢕⢕⢕⢕⢕⢕⢕⢕⢕⢕⢕⢕⠀⢔⢕⢕⢕⢕⢕⢕⢕⠀⢕⢕⢕⠀⢕⢕⢕⢕⢕⢕⢕⢕⢕⢕⢕⢕⢕⢕⢕⢕⢕⢕⢕⢕⢕⢕⢕⢕⢕⢕⢕⢕⢕⢕⢕⢕⢕⢕⢕⢕⢕⢕⢕⢕⢕⢕⢕⠀⠀⠀⠀⠀⠀⠀⠀⠀⠀⠀⠁⠕⢕⠀⠑⠀</a:t>
            </a:r>
            <a:br/>
            <a:r>
              <a:t>⣿⣿⣿⣿⣿⣿⣿⡏⢕⣿⣿⣿⡇⢕⢕⢕⢕⢕⢕⢜⣿⣧⢕⢕⢕⢻⣧⢕⢕⢕⢕⢕⢕⢜⢻⣿⣿⣿⣿⣿⣿⣿⣿⣿⣿⣿⣿⣿⣧⡕⢕⢕⢕⣵⣿⣿⣿⣿⣿⣿⣿⣿⣿⢟⢕⢕⢕⢕⢕⢕⢌⢜⢕⢕⢕⢕⢕⠑⢕⠸⠙⠁⠀⠀⠀⠀⠀⢀⢝⢝⢕⢕⢜⢕⢕⢕⢕⢕⢕⢕⢕⢕⢕⢕⢕⢕⢕⢕⢕⢕⢕⢕⢕⢕⢕⢕⢕⢕⢕⢕⢕⢕⢕⢕⢕⢕⢕⢕⢕⢕⢕⢕⢕⢕⢕⢕⢕⢕⢕⢕⢕⢕⢕⢕⢕⢕⢕⢕⢕⢕⢕⢕⢕⢕⢕⢕⢑⢕⢕⢕⢕⢕⢕⢕⢕⢕⢕⠀⢕⢕⢕⢕⢕⢕⢕⢕⠀⠑⢕⢕⠀⠑⢕⢕⢕⢕⢕⢕⢕⢕⢕⢕⢕⢕⢕⢕⢕⢕⢕⢕⢕⢕⢕⢕⢕⢕⢕⢕⢕⢕⢕⢕⢕⢕⢕⢕⢕⢕⢕⢕⢕⢕⢕⠑⠀⢀⢄⢀⠀⠀⠀⠀⠀⠀⠀⠀⠀⠁⠀⠀⠀</a:t>
            </a:r>
            <a:br/>
            <a:r>
              <a:t>⣿⣿⣿⣿⣿⣿⣿⢅⣾⣿⣿⡿⢕⢕⢕⢕⢕⢕⢕⢕⢝⣿⣇⢕⢕⢕⢝⢧⡕⢕⢕⢕⢕⢕⢕⢕⢝⢻⣿⣿⣿⣿⣿⣿⣿⣿⣿⣿⣿⣿⣿⣾⣿⣿⣿⣿⣿⣿⣿⣿⢟⢏⢕⢕⢕⢕⢕⢕⢕⢕⢕⢕⢕⢕⢕⢕⢕⠀⢕⢕⠀⠀⠀⠀⠀⠀⠀⠀⢱⣅⠀⠕⠑⢔⢕⢕⢕⢕⢕⢕⢕⢕⢕⢕⢕⢕⢕⢕⢕⢕⢕⢕⢕⢕⢕⢕⢕⢕⢕⢕⢕⢕⢕⢕⢕⢕⢕⢕⢕⢕⢕⢕⢕⢕⢕⢕⢕⢕⢕⢕⢕⢕⢕⢕⢕⢕⢕⢕⢕⢕⢕⢕⢕⢕⢕⢕⢕⢕⢕⢕⢕⢕⠀⢕⢕⢕⢕⠀⢕⢕⢕⢕⢕⢕⢕⠀⠀⠀⢕⢕⠀⠀⢕⢕⠕⢕⢕⢕⢕⢕⢕⢕⢕⢕⢕⢕⢕⢕⢕⢕⢕⢕⢕⢕⢕⢕⢕⢕⢕⢕⢕⢕⢕⢕⢕⢕⢕⢕⢕⢕⢕⢕⢕⠀⠀⠅⢕⢕⢕⠐⠀⠀⢕⢀⠀⠕⢕⢕⢄⠀⠀</a:t>
            </a:r>
            <a:br/>
            <a:r>
              <a:t>⣿⣿⣿⣿⣿⣿⠇⣼⣿⣿⡿⢕⢕⢕⢕⢕⢕⢕⢕⢕⢕⢝⣿⡕⢕⢕⢕⢕⢝⢵⢕⢕⢕⢕⢕⢕⢕⢕⢕⢝⢟⢿⣿⣿⣿⣿⣿⣿⣿⣿⣿⣿⣿⣿⣿⣿⢿⢟⢝⢕⢕⢕⢕⢕⢕⢕⢕⢕⢕⢕⢕⢕⢕⢕⠁⢕⢕⠀⠀⢕⠀⠀⠀⠀⠀⠀⠀⠀⢅⠈⠁⠀⢕⢕⢕⢕⢕⢕⢕⢕⢕⢕⢕⢕⢕⢕⢕⢕⢕⢕⢕⢕⢕⢕⢕⢕⢕⢕⢕⢕⢕⢕⢕⢕⢕⢕⢕⢕⢕⢕⢕⢕⢕⢕⢕⢕⢕⢕⢕⢕⢕⢕⢕⢕⢕⢕⢕⢕⢕⢕⢕⢕⢕⢕⢕⢕⢑⢕⢕⠕⢕⢕⠀⢕⢕⢕⠁⢔⢕⢕⢕⢕⢕⢕⢕⢀⠀⠀⢕⢕⠀⢄⢅⢕⢔⢕⢕⢕⢕⢕⠕⠑⢕⢕⢕⢕⢕⢕⢕⢕⢕⢕⢕⢕⢕⢕⢕⢕⢕⢕⢕⠕⢕⢕⢕⢕⢕⢕⢕⢕⢕⢕⢕⢀⢀⠀⠀⠀⠁⠀⠀⠀⠑⢕⢀⠀⠁⠁⠁⠀⠀</a:t>
            </a:r>
            <a:br/>
            <a:r>
              <a:t>⣿⣿⣿⣿⣿⡟⣼⣿⣿⡟⢕⢕⢕⢕⢕⢕⢕⢕⢕⢕⢕⢕⢜⢿⡕⢕⢕⢕⢕⢕⢕⢕⢕⢕⢕⢕⢕⢕⢕⢕⢕⢕⢕⢝⢟⢿⣿⣿⣿⣿⣿⣿⢿⢟⢝⢕⢕⢕⢕⢕⢕⢕⢕⢕⢕⢕⢕⢕⢕⢕⢕⢕⢕⢕⢕⠕⢕⢄⢄⢕⠀⢀⢀⠀⠀⠀⠀⠀⠀⢕⠀⢕⢕⢕⢕⢕⢕⢕⢕⢕⢕⢕⢕⢕⢕⢕⢕⢕⢕⢕⢕⢕⢕⢕⢕⢕⢕⢕⢕⢕⢕⢕⢕⢕⢕⢕⢕⢕⢕⢕⢕⢕⢕⢕⢕⢕⢕⢕⢕⢕⢕⢕⢕⢕⢕⢕⢕⢕⢕⢕⢕⢕⢕⢕⢕⢕⠁⢕⢕⠀⢕⢕⠀⢕⢕⢕⢀⢕⢕⢕⢕⢕⢕⢕⢕⢕⠀⠀⠕⢕⠀⢕⢕⢕⢕⠀⢕⢕⢕⠕⠀⢕⢕⢕⢕⢕⢕⢕⢕⢕⢕⢕⢕⢕⢕⢕⢕⢕⢕⢕⢕⢄⢕⢕⢕⢕⢕⢕⢕⢕⢕⢕⢕⢕⢕⢕⢕⢕⢔⢔⢄⠀⠀⢕⢕⢄⢄⢔⢔⢀⠀</a:t>
            </a:r>
            <a:br/>
            <a:r>
              <a:t>⣿⣿⣿⣿⡟⣼⣿⣿⢏⢕⢕⢕⢕⢕⢕⢕⢕⢕⢕⢕⢕⢕⢕⢜⢻⣕⢕⢅⢕⢕⢕⢕⢕⢕⢕⢕⢕⢕⢕⢕⢕⢕⢕⢕⢕⢕⢕⢜⢝⢝⢝⢕⢕⢕⢕⢕⢕⢕⢕⢕⢕⢕⢕⢕⢕⢕⢕⢕⢕⢕⢕⢕⢕⢕⢕⢔⢕⢕⢕⢕⢕⢕⢔⢔⢄⢀⠀⠀⠀⠀⢕⢕⢕⢕⢕⢕⢕⢕⢕⢕⢕⢕⢕⢕⢕⢕⢕⢕⢔⢕⢕⢕⢕⢕⢕⢕⢕⢕⢕⢕⢕⢕⢕⢕⢕⢕⢕⢕⢕⢕⢕⢕⢕⢕⢕⢕⢕⢕⢕⢕⢕⢕⢕⢕⢕⢕⢕⢕⢕⢕⢕⢕⢕⢕⢕⢕⠔⢕⢕⠀⢕⠕⠀⢕⢕⢕⢕⢕⢕⢕⢑⢀⢕⢕⢕⢕⠀⠀⠀⢕⠀⢕⢕⢕⢕⠕⠀⠑⠑⠀⢁⢁⢁⢄⢕⢕⢕⢕⢕⢕⢕⠕⢕⢕⢕⢕⢕⢕⢕⢕⢕⢕⠀⢕⢀⠑⢕⢕⢕⢕⢕⢕⢕⢕⢕⢕⢕⢕⢕⠕⢕⢄⠀⠑⢕⢕⢕⢕⢕⢕⠀</a:t>
            </a:r>
            <a:br/>
            <a:r>
              <a:t>⣿⣿⣿⡟⣼⣿⣿⢇⢕⢕⢕⢕⢕⢕⢕⢕⢕⢕⢕⢕⢕⢕⢕⡱⣕⢜⢧⢕⢕⢕⢕⢕⠑⠁⢕⢕⢕⢕⢕⢕⢕⢕⢕⢕⢕⢕⢕⣱⡕⢕⢕⢕⢕⢕⢕⢕⢕⢕⢕⢕⢕⢕⢕⢕⢕⢕⢕⢕⢕⢕⢑⢕⢕⢕⢕⢕⢕⢕⢕⢕⢕⢕⢕⢕⢕⢕⢕⢄⠀⠀⠑⠕⠁⠁⠕⢕⢕⢕⢕⢕⢕⢕⢕⢕⢕⢕⢕⢕⢕⢕⢕⢕⢕⢕⢕⢕⢕⢕⢕⢕⢕⢕⢕⢕⢕⢕⢕⢕⢕⢕⢕⢕⢕⢕⢕⢕⢕⢕⢕⢕⢕⢕⢕⢕⢕⢕⢕⢕⢕⢕⢕⢕⢕⢕⢕⢕⠀⢕⢕⠀⠕⠀⠀⢕⢕⢔⣾⣧⣱⢕⢕⢕⠀⢕⢕⢕⠀⠀⠀⠁⠀⢕⢕⢕⢕⢔⢄⠀⠀⢕⢕⢕⢕⢕⢕⢕⢕⢕⢕⢕⢕⢔⠁⠕⢕⢕⢕⢕⢕⢕⢕⢕⢄⠀⢕⠀⢕⢕⢕⢕⢕⢕⢕⢕⢕⢕⢕⢕⢕⢔⢕⢕⢄⠀⢕⢕⢕⢕⢕⢕⠀</a:t>
            </a:r>
            <a:br/>
            <a:r>
              <a:t>⣿⣿⡟⣼⣿⡿⢇⢕⢕⢕⢕⢕⢕⢕⢕⢕⢕⢕⢕⢕⢕⢕⡌⣧⢻⣷⣕⢡⢕⢕⠁⠀⠀⢕⢕⢕⢕⢕⢕⢑⣵⣵⣷⣷⣾⣾⣿⣿⡇⢕⢕⢕⢕⢕⢕⢕⢕⢕⢕⢕⢕⢕⢀⢕⢕⢕⢕⢕⢕⡅⡕⢕⢕⢕⢕⢕⢕⢕⢕⢕⢕⢕⢕⢕⢕⢕⢕⢕⠀⠀⠀⠀⠀⠀⠀⢕⢕⢕⢕⢕⢕⢕⢕⢕⢕⢕⢕⢕⢕⢕⢕⢕⢕⢕⢕⢕⢕⢕⢕⢕⢕⢕⢕⢕⢕⢕⢕⢕⢕⢕⢕⢕⢕⢕⢕⢕⢕⢕⢕⢕⢕⢕⢕⢕⢕⢕⢕⢕⢕⢕⢕⢕⢕⢕⢕⢀⠀⢕⢕⠀⠀⠀⠀⠕⢕⢁⢉⠙⠙⠑⠑⠅⠔⠁⢕⢕⠀⠀⠀⠀⠀⢕⢕⢅⡕⡮⡕⠀⠕⢕⢕⢕⢕⢕⢕⢕⢕⢕⢕⢕⢕⢕⢕⢄⠁⠑⠕⢕⢕⢕⢕⢕⢕⢔⠀⠀⢕⢕⢕⢕⢕⢕⢕⢁⢕⢕⢕⢕⢕⢕⢕⢕⢕⠀⠁⢕⢕⢕⢕⢕⠀</a:t>
            </a:r>
            <a:br/>
            <a:r>
              <a:t>⣿⡟⣼⣿⡿⢕⢕⢕⢕⢕⢕⢕⢕⢕⢕⢕⢕⢕⢕⢕⢕⢕⣿⣿⢸⣿⣿⣇⢕⠕⢄⠀⠀⢕⢕⢕⢕⢕⢑⣿⣿⣿⣿⣿⣿⣿⡿⡯⢕⠀⠑⢕⢕⢕⢕⢕⢕⢕⢕⢕⢕⢕⠑⢕⢕⢕⢕⢕⢕⣼⡇⡕⢕⢕⢕⠀⢅⢑⠕⠕⢕⢕⢕⢕⠕⠕⠑⠁⠀⠀⠀⠀⠀⠀⠀⠕⢕⢕⢕⢕⢕⢕⢕⢕⢕⢕⢕⢕⢕⢕⢕⢕⢕⢕⢕⢕⢕⢕⢕⢕⢕⢕⢕⢕⢕⢕⢕⢕⢕⢕⢕⢕⢕⢕⢕⢕⢕⢕⢕⢕⢕⢕⢕⢕⢕⢕⢕⢕⢕⢕⢕⢕⢕⢕⢕⠑⠀⢕⢕⠀⠀⠀⠀⢄⠑⢜⣿⢿⢿⠷⢷⣇⢔⢐⠀⠕⢔⠀⠀⠀⠀⣢⢵⣅⡁⢁⢈⢁⢀⢕⢕⢕⢕⢕⢕⢕⢕⠕⢕⢕⢕⢕⢕⢕⢕⢄⠀⠁⠑⢕⢕⢕⢕⢕⢕⢄⠕⢕⢕⢕⢕⢕⠁⢕⢕⢕⢕⢕⢕⢕⢕⢕⢕⢕⠀⢕⢕⢕⢕⢕⠀</a:t>
            </a:r>
            <a:br/>
            <a:r>
              <a:t>⢏⣾⣿⡟⢕⢕⢕⢕⢕⢕⢕⢕⢕⢕⢕⢕⢕⢕⢕⢕⢕⢕⢿⣿⡕⢿⣿⣿⡕⢀⠀⠑⠄⠑⢕⢕⢕⢕⣾⣿⣿⣿⣿⣿⣿⣿⣿⣦⡕⠀⠀⠀⠁⠑⢕⢕⢕⢕⢕⢕⢕⢕⠑⢅⢕⢕⢕⢕⢕⢻⡇⢕⢕⢕⢕⢀⢕⠕⠀⠀⠀⠀⠀⠀⠀⠀⠀⣠⠔⠀⠀⠀⠀⠀⠀⠀⠀⢕⢕⢕⢕⢕⢕⢕⢕⢕⢕⢕⢕⢕⢕⢕⢕⢕⢕⢕⢕⢕⢕⢕⢕⢕⢕⢕⢕⢕⢕⢕⢕⢕⢕⢕⢕⢕⢕⢕⢕⢕⢕⢕⢕⢕⢕⢕⢕⢕⢕⢕⢕⢕⢕⢕⢕⢕⢑⢕⠀⠁⢕⠀⠀⠀⢀⣳⢔⠀⠈⠙⠟⠟⠷⢷⣵⣔⢀⠀⠕⠀⠀⠀⠀⣿⣿⣿⢿⢟⢟⢟⢟⢔⠕⢕⠑⢕⢕⢕⠑⢕⢁⠕⢕⢕⢕⢕⢕⢕⢕⢄⠀⠀⠑⠕⢕⢕⢕⢕⢕⠁⠑⠕⠕⠀⠑⢅⢕⢕⢕⢕⢕⢕⢕⢕⢕⢕⢔⠁⢕⢕⢕⢕⠀</a:t>
            </a:r>
            <a:br/>
            <a:r>
              <a:t>⡾⢟⢏⢕⢕⢕⢕⢕⢕⢕⢕⢕⢕⢕⢕⢕⢕⢕⢕⢕⢕⢕⢸⢿⡇⢘⣿⡿⢣⢕⠀⠀⠀⠀⠕⢕⢕⣾⣿⣿⣿⣿⣿⣿⣿⣿⣿⣿⡇⢕⢄⠀⠀⠀⠀⠁⠕⢕⢕⢕⢕⢕⢕⠁⠀⢕⢕⢕⢕⢟⠑⠑⠁⠑⠑⢕⠁⠀⠀⠀⠀⠀⠀⠀⠀⢀⢔⡱⠕⠀⠀⠀⠀⠀⠀⠀⢄⢕⢕⢕⢕⢕⢕⢕⢕⢕⢕⢕⢕⢕⢕⢕⢕⢕⢕⢕⢕⢕⢕⢕⢕⢕⢕⢕⢕⢕⢕⢕⢕⢕⢕⢕⢕⢕⢕⢕⢕⢕⢕⢕⢕⢕⢕⢕⢕⢕⢕⢕⢕⢕⢕⢕⢕⢕⢅⠕⠀⠀⢕⠀⠀⠀⢕⢕⠀⠀⠄⠐⢐⢀⠀⠀⠙⢿⣇⢀⠀⠕⠀⠀⢕⣿⣿⣷⣾⣿⡿⠟⠟⠟⠆⠑⢔⠀⠕⢕⢕⢄⠁⠔⢁⠑⢕⢕⢕⢕⢕⢕⢔⢀⠀⠀⠀⠁⠑⠑⠑⠁⠀⠀⠀⢄⢔⢕⢕⢕⢕⢕⢕⢕⢕⢕⢕⢕⢕⢄⢕⢕⢕⢕⠀</a:t>
            </a:r>
            <a:br/>
            <a:r>
              <a:t>⢕⢕⢕⢕⢕⢕⢕⢕⢕⢔⢕⢕⢕⢕⢕⢕⢕⢕⢕⢕⢕⢕⢔⢕⢕⢕⢹⢇⢆⢕⢔⠀⠀⠀⠀⢕⣹⣿⣿⣿⣿⣿⣿⣿⣿⣿⣿⣿⣷⡕⢕⢄⠀⠀⠀⠀⠀⠁⢕⢕⢕⢕⢕⢀⢐⢑⠑⠑⠑⠀⢕⢕⠕⠐⠄⠀⢕⠀⠀⠀⠀⠀⠀⢀⣁⣜⡝⠃⠀⠀⠀⠀⠀⠀⠀⠀⠀⢕⢕⢕⢕⢕⢕⢕⢕⢕⢕⢕⢕⢕⢕⢕⢕⢕⢕⢕⢕⢕⢕⢕⢕⢕⢕⢕⢕⢕⢕⢕⢕⢕⢕⢕⢕⢕⢕⢕⢕⢕⢕⢕⢕⢕⢕⢕⢕⢕⢕⢕⢕⢕⢕⢕⢕⢕⢔⢕⠀⠀⠕⠀⠀⠀⠐⠀⠀⢕⢴⣷⠁⠀⠀⠀⠀⢜⣿⣧⠀⠀⠀⠀⠑⣿⣿⣿⡯⠁⠀⠀⠀⠀⢀⠀⠑⢔⠀⠑⢕⢕⢕⢄⢀⠐⠀⠁⠐⠅⢑⠕⢕⢕⢔⢀⠀⠀⠀⢄⠄⠀⠀⠀⢄⢕⢕⢕⢕⢕⢕⢕⢕⢕⢕⢕⢕⢕⢕⢕⠕⢕⢕⢕⠀</a:t>
            </a:r>
            <a:br/>
            <a:r>
              <a:t>⢕⢕⢕⢕⢕⢕⢕⢕⢕⢕⢕⢕⢕⢕⢕⢕⢕⢕⢕⢕⢕⢕⢕⢕⢕⢕⢕⢕⢕⢕⢕⢀⠀⠀⠀⠀⠕⣿⣿⣿⣿⣿⣿⣿⣿⣿⣿⣿⣿⣟⣧⢕⠀⠀⠀⠀⠀⠀⠀⠕⢕⢕⢕⢕⢕⢕⠀⢔⢔⢀⠀⠀⠅⠕⠑⠀⢀⢕⠀⠀⠀⠀⠀⠔⠕⠑⠀⠀⠀⠀⠀⠀⠀⠀⠀⢔⢕⢕⢕⢕⢕⢕⢕⢕⢕⢕⢕⢕⢕⢕⢕⢕⢕⢕⢕⢕⢕⢕⢕⢕⢕⢕⢕⢕⢕⢕⢕⢕⢕⢕⢕⢕⢕⢕⢕⢕⢕⢕⢕⢕⢕⢕⢕⢕⢕⢕⢕⢕⢕⢕⢕⢕⢕⢕⢕⠀⠀⠀⠀⠀⠀⠀⣣⢀⠔⢕⡄⢑⢀⠀⢀⠀⢱⣿⣾⣿⡇⠀⢄⠀⠀⣿⣿⣿⣱⣵⡵⣷⣷⠅⠀⠁⠀⠀⠐⢄⠀⠁⠕⢕⢕⢔⢀⠁⠐⠄⢄⢁⢀⢀⢄⢅⢔⢄⠀⠑⢀⠀⠀⢀⢕⢕⢕⢕⢕⢕⢕⢕⢕⢕⢕⢕⢕⢕⢕⢕⠀⢕⢕⢕⠀</a:t>
            </a:r>
            <a:br/>
            <a:r>
              <a:t>⣧⣕⣵⣾⣿⣿⣿⣿⣿⣿⣿⣿⣿⣿⣿⣿⣷⣵⣵⣵⠕⢕⢕⢸⣿⣧⡕⣕⢻⣧⣼⣧⢄⢀⢀⠀⠀⢘⢿⣟⣻⡿⣿⣿⣿⣿⣿⣿⣿⣿⣿⣕⡀⠀⠀⠀⠀⠀⠀⠀⢕⢕⢕⢕⢕⢕⠀⠕⠕⠀⠀⠀⠀⠀⠀⠀⠀⠁⢔⠀⠀⠀⠀⠀⠀⠀⠀⠀⠀⠀⠀⠀⠀⢀⢄⢕⢕⢕⢕⢕⢕⢕⢕⢕⢕⢕⢕⢕⢕⢕⢕⢕⢕⢕⢕⢕⢕⢕⢕⢕⢕⢕⢕⢕⢕⢕⢕⢕⢕⢕⢕⢕⢕⢕⢕⢕⢕⢕⢕⢕⢕⢕⢕⢕⢕⢕⢕⢕⢕⢕⢕⢕⢕⢕⠕⠀⠀⠀⠀⠀⠀⠀⢹⣷⣄⣺⣧⡕⢸⢇⠑⢠⣿⣿⣿⣿⡇⠀⢸⢀⢄⣿⣿⣿⣿⣿⣇⠀⢔⢀⠄⢀⢔⠀⢄⣕⡕⢀⠀⠀⠑⠕⢕⢕⢀⠀⠀⠁⠑⠑⠑⠁⠑⠑⠀⠀⠁⠑⠔⠕⢕⢕⢕⢕⢕⢕⢕⢕⢕⢕⢕⢕⢕⢕⢕⢕⢕⢕⢕⢕⠀</a:t>
            </a:r>
            <a:br/>
            <a:r>
              <a:t>⣿⣿⣿⣿⣿⣿⣿⣿⣿⣿⣿⣿⣿⣿⣿⣿⣿⣿⣿⣿⣮⣵⢕⢜⢿⣿⣷⣻⣧⡻⣿⣿⣧⡕⢕⢕⢕⢕⢜⢿⣿⣿⣿⣿⣿⣿⣿⣿⣿⣿⣿⣿⢕⠀⠀⠀⢀⠀⠀⠀⠀⢕⢕⢕⢕⢕⢄⢀⠀⢀⠀⠀⠑⠀⠀⠀⠀⠀⠀⠀⠀⠀⠀⠀⠀⠀⢠⢀⠀⢀⢀⢕⢕⢕⢕⢕⢕⢕⢕⢕⢕⢕⢕⢕⢕⢕⢕⢕⢕⢕⢕⢕⢕⢕⢕⢕⢕⢕⢕⢕⢕⢕⢕⢕⢕⢕⢕⢕⢕⢕⢕⢕⢕⢕⢕⢕⢕⢕⢕⢕⢕⢕⢕⢕⢕⢕⢕⢕⢕⢕⢕⢕⢕⠑⠀⠀⠀⠀⠀⠀⠀⠀⢜⢽⢻⢟⢻⣿⣷⣵⣾⣿⣿⣿⣿⡿⠇⢄⣾⣕⣼⣿⣿⣿⣿⣿⣿⣆⢕⢸⢽⢕⠂⣠⣾⣿⡿⠑⢄⣴⣄⢀⠀⠁⠀⠀⠀⠀⠀⠀⠀⠀⠀⠀⠀⠀⠀⠀⠀⠀⠀⠁⠁⢁⢕⢕⠁⢕⢕⠁⢕⢕⢕⢕⢕⢕⢕⢕⢕⢕⠀</a:t>
            </a:r>
            <a:br/>
            <a:r>
              <a:t>⣿⣿⣿⣿⣿⣿⣿⣿⣿⣿⣿⣿⣿⣿⣿⣿⣿⣿⣿⣿⣿⣿⣷⣶⡜⣿⣿⣗⢻⣿⣿⣿⢿⣷⡕⢕⢕⢕⢕⢜⢿⣿⣿⣿⣿⣿⣿⣿⣿⣿⣿⣿⢕⠄⢀⢔⠁⠀⠀⠀⠀⠀⢕⠕⠑⠑⠕⠑⠀⢕⢀⠀⠀⠀⠀⠀⠀⠀⠀⠀⠀⠀⠀⠀⠀⠑⢸⢕⢕⢕⢕⢕⢕⢕⢕⢕⢕⢕⢕⢕⢕⢕⢕⢕⢕⢕⢕⢕⢕⢕⢕⢕⢕⢕⢕⢕⢕⢕⢕⢕⢕⢕⢕⢕⢕⢕⢕⢕⢕⢕⢕⢕⢕⢕⢕⢕⢕⢕⢕⢕⢕⢕⢕⢕⢕⢕⢕⢕⢕⢕⢕⢕⢄⢄⢄⢔⢔⢕⢔⠀⠀⠀⠁⡋⢕⢕⢕⢕⢝⢙⣿⣿⣿⣿⣽⣥⣴⣿⣿⣿⣿⣿⣿⣿⣿⣿⣿⣿⣷⣧⣵⣴⣾⣿⣿⣿⣷⣷⣿⣿⣿⣿⣷⣄⣀⢀⠀⠀⠀⠀⠕⢕⢔⢔⢄⢔⢔⢔⢔⢔⢔⢕⢕⢕⢕⢕⠀⢕⢕⢔⢕⢕⢕⢕⢕⢕⠑⢕⢕⢕⠀</a:t>
            </a:r>
            <a:br/>
            <a:r>
              <a:t>⣿⣿⣿⣿⣿⣿⣿⣿⣿⣿⣿⣿⣿⣿⣿⣿⣿⣿⣿⣿⣿⣿⣿⣿⣷⡸⣿⣿⡵⣿⣿⣿⣮⢿⣿⡕⢕⢕⢕⢕⢕⢻⣿⣿⣿⣿⣿⣿⣿⣿⣿⡇⠕⢄⢕⠁⠀⠀⠀⠀⠀⠀⠑⠁⠀⠀⠀⠀⠕⠑⠁⠀⠐⠀⠀⢄⠀⠀⠀⠀⠀⠀⠀⠀⠀⠀⢸⢕⢕⢕⢕⢕⢕⢕⢕⢕⢕⢕⢕⢕⢕⢕⢕⢕⢕⢕⢕⢕⢕⢕⢕⢕⢕⢕⢕⢕⢕⢕⢕⢕⢕⢕⢕⢕⢕⢕⢕⢕⢕⢕⢕⢕⢕⢕⢕⢕⢕⢕⢕⢕⢕⢕⢕⢕⢕⢕⢕⢕⢕⢕⢕⢕⢕⢕⢕⢕⢕⣥⣵⡄⠀⠀⠀⠕⢕⢕⢕⢕⢕⢕⢾⣿⣿⣿⣿⣿⣿⣿⣿⣿⣿⣿⣿⣿⣿⣿⣿⣿⡯⢏⢝⢝⢟⢝⢕⢜⠙⠟⣿⣿⣿⣿⣿⣿⣷⠇⠀⢀⢄⢄⢄⢀⢅⢅⢕⢕⢕⢕⢕⢕⢕⢕⢕⢕⢕⢕⠀⢕⢕⢕⢕⢕⢕⢕⢕⢕⠀⢕⢕⢕⠀</a:t>
            </a:r>
            <a:br/>
            <a:r>
              <a:t>⣿⣿⣿⣿⣿⣿⣿⣿⣿⣿⣿⣿⣿⣿⣿⣿⣿⣿⣿⣿⣿⣿⣿⣿⣿⡇⢜⣿⣷⣻⣿⣿⣿⣷⡻⣿⣇⢕⢕⢕⢕⢕⢻⣿⣿⣿⣿⣿⣿⣿⣿⢇⠑⠁⠀⠀⠀⠀⠀⠀⠀⠀⠀⠀⠀⠀⠀⠀⢀⢀⠀⠀⠀⠀⠀⠁⠀⠀⢕⢔⢀⠀⠀⠀⠀⠀⠘⢕⢕⢕⢕⢕⢕⢕⢕⢕⢕⢕⢕⢕⢕⢕⢕⢕⢕⢕⢕⢕⢕⢕⢕⢕⢕⢕⢕⢕⢕⢕⢕⢕⢕⢕⢕⢕⢕⢕⢕⢕⢕⢕⢕⢕⢕⢕⢕⢕⢕⢕⢕⢕⢕⢕⢕⢕⢕⢕⢕⢕⢕⢕⢕⢕⢕⢕⢕⢕⢕⣵⣷⣿⣔⢀⠁⢔⢕⢕⢕⢕⢕⣱⣿⣿⣿⣿⢟⣿⣿⣿⣿⣿⣿⣿⣿⣿⣿⣿⡿⢕⢕⢕⢕⢕⢕⢕⢕⢕⢕⢕⢙⣿⣿⣿⣿⡿⠑⠀⢄⢕⢕⢕⢕⢕⢕⢕⢕⢕⢕⢕⢕⢕⢕⢕⢕⢕⢕⠀⠀⢕⢕⢕⢕⢕⢕⢕⢕⢕⢕⢕⠕⢀⠀</a:t>
            </a:r>
            <a:br/>
            <a:r>
              <a:t>⣿⣿⣿⣿⣾⣭⢟⠿⢿⣿⣿⣿⣿⣿⣿⣿⣿⣿⣿⣿⣿⣿⣿⣿⣿⡇⢕⢌⢿⣿⣿⣿⣿⣿⣿⣟⣿⣇⢕⢕⢕⢕⢕⠻⣿⣿⣿⣿⣿⣿⡿⠁⠀⠀⠀⠀⠀⠀⠀⠀⠀⠀⢄⠁⠀⠀⠀⢕⢕⢕⠀⠀⠀⠀⠀⠀⠀⢀⢕⢕⢕⢄⠀⠀⠀⠀⠀⠑⢕⢕⢕⢕⢕⢕⢕⢕⢕⢕⢕⢕⢕⢕⢕⢕⢕⢕⢕⢕⢕⢕⢕⢕⢕⢕⢕⢕⢕⢕⢕⢕⢕⢕⢕⢕⢕⢕⢕⢕⢕⢕⢕⢕⢕⢕⢕⢕⢕⢕⢕⢕⢕⢕⢕⢕⢕⢕⢕⢕⢕⢕⢕⢕⢕⢕⢕⢕⢕⢍⢝⢿⣿⣷⣴⠱⣕⡕⣕⣵⣶⣿⣿⣿⣿⣿⣕⣿⣿⣿⣿⣿⣿⣿⣿⣿⣿⣿⣇⢕⢕⢕⢕⢕⢕⢕⢕⢕⢕⢕⣼⣿⣿⣿⣿⠑⢄⢔⢕⢕⢕⢕⢕⢕⣕⡕⢕⢕⢕⢕⢕⢕⢕⢕⢕⢕⢕⠀⠀⢕⢕⢕⢕⢕⢕⢕⢕⠀⢕⢑⠄⢑⠀</a:t>
            </a:r>
            <a:br/>
            <a:r>
              <a:t>⣿⣿⣿⣿⣿⣿⣿⣧⣡⢇⣝⢻⡿⣿⣿⣿⣿⣿⣿⣿⣿⣿⣿⣿⣿⢕⢕⢕⢕⢻⣿⣿⣿⣿⣿⣿⣿⣿⡕⢕⢕⢕⢕⢕⢹⣿⣿⡿⢟⢟⠑⠀⠀⠀⠀⠀⠀⠀⠀⠀⢄⢕⢕⢄⢄⢀⢀⠀⢁⠀⠀⠀⠀⢄⣄⣔⣔⣔⣷⣵⣕⢕⢕⢀⠀⠀⠀⠀⢕⢕⢕⢕⢕⢕⢕⢕⢕⢕⢕⢕⢕⢕⢕⢕⢕⢕⢕⢕⢕⢕⢕⢕⢕⢕⢕⢕⢕⢕⢕⢕⢕⢕⢕⢕⢕⢕⢕⢕⢕⢕⢕⢕⢕⢕⢕⢕⢕⢕⢕⢕⢕⢕⢕⢕⢕⢕⢕⢕⢕⢕⢕⢕⢕⢕⢕⢕⠕⠀⠁⠀⠝⢿⣿⡇⣿⣿⣿⣿⣿⣿⣿⣿⣿⣿⣿⣿⣿⣿⣿⣿⣿⣿⣿⣿⣿⣿⣿⣷⣕⡕⢕⢕⢕⢕⢕⢕⣕⣼⣿⣿⣿⣿⡣⢇⢕⢕⢕⢕⢸⣲⣾⠻⢿⠇⠑⢕⢕⢕⢕⢕⢕⢕⢕⢕⠁⠀⠀⢕⢕⠕⢕⢕⢕⢕⠁⢕⢁⢕⠀⢕⠀</a:t>
            </a:r>
            <a:br/>
            <a:r>
              <a:t>⣿⣿⣿⣿⣿⣿⣿⣿⣿⣿⣿⣗⡵⢅⡹⢿⣿⣿⣿⣿⣿⣿⣿⣿⡿⢕⢕⢕⢕⢕⢜⢿⣿⣿⣿⣿⣿⣿⣿⢷⢷⢵⢵⢵⢕⢹⢕⢕⣵⡵⠀⠀⠀⠀⠀⠀⠀⠀⠀⠀⠕⢕⢑⢕⢕⢜⢝⢕⢕⠀⠀⢁⠀⢱⣿⣿⣿⡿⢟⡙⣱⣕⡕⢕⠀⠀⠀⠐⡕⢕⢕⢕⢕⢕⢕⢕⢕⢕⢕⢕⢕⢕⢕⢕⢕⢕⢕⢕⢕⢕⢕⢕⢕⢕⢕⢕⢕⢕⢕⢕⢕⢕⢕⢕⢕⢕⢕⢕⢕⢕⢕⢕⢕⢕⢕⢕⢕⢕⢕⢕⢕⢕⢕⢕⢕⢕⢕⢕⢕⢕⢕⢕⢕⢕⢕⠑⠀⠀⠀⢀⣵⣧⢝⢧⢹⣿⣿⣿⣿⣿⣿⣿⣿⣿⣿⣿⣿⣿⣿⣿⣿⣿⣿⣿⣿⣿⣿⣿⣿⣿⣷⣷⣷⣷⣷⣿⣿⣿⣿⣿⣿⢗⢕⢕⢕⠕⠕⠕⠕⠕⢘⢕⢔⠀⢔⢕⢕⢕⢕⢕⢕⢕⢕⢕⠀⠀⠀⢕⢕⠀⠁⢕⢕⠁⢐⢄⢕⠁⠀⠕⠀</a:t>
            </a:r>
            <a:br/>
            <a:r>
              <a:t>⣿⣿⣿⣿⣿⣿⣿⣿⣿⣿⣿⣿⣿⣶⣶⣶⡱⣻⣿⣿⣿⣿⣿⣿⡇⢕⢕⢕⢕⢕⢕⢕⢻⣿⣿⣿⣿⣿⣿⣇⢕⢕⢕⢕⢕⢕⢕⣿⢏⠕⠀⠀⠀⠀⠀⠀⠀⠀⠀⠀⢑⢑⢑⠑⢑⢑⢑⢑⢑⠀⢀⢄⢄⠘⣿⣿⣿⣠⣥⣼⣿⣿⡧⢕⠀⠀⠀⠀⢹⡕⢕⢕⢕⢕⢕⢕⢕⢕⢕⢕⢕⢕⢕⢕⢕⢕⢕⢕⢕⢕⢕⢕⢕⢕⢕⢕⢕⢕⢕⢕⢕⢕⢕⢕⢕⢕⢕⢕⢕⢕⢕⢕⢕⢕⢕⢕⢕⢕⢕⢕⢕⢕⢕⢕⢕⢕⢕⢕⢕⢕⢕⢕⢕⢕⠑⠀⠀⠀⢄⢕⣿⢇⢕⢕⢇⢿⢿⢟⢆⣹⣿⣿⣿⣿⣿⣿⣿⣿⣿⣿⣿⣿⣿⣿⣿⣿⣿⣿⣿⣿⣿⣿⣿⣿⣿⣿⣿⣿⣿⡿⢇⢕⢕⠕⠀⠀⠀⠀⠀⢄⢕⢕⠁⢀⢕⢕⢕⢕⢕⢕⢕⢕⢕⠁⠀⠀⠀⢕⢕⠀⠀⠀⢄⢔⢕⢕⠁⠀⠀⠅⠀</a:t>
            </a:r>
            <a:br/>
            <a:r>
              <a:t>⣿⣿⣿⣿⣿⣿⣿⣿⣿⣿⣿⣿⣿⣿⣿⣿⣷⣿⣾⣿⣿⣿⣿⣿⣑⢑⠕⢕⢕⢕⢕⢕⢕⢹⣿⣿⣿⣿⣿⣿⢕⢕⢕⢕⢕⢕⢕⢹⠜⠀⢀⠀⢀⢄⢔⢔⢀⠀⠀⠀⢕⢕⢕⢕⠕⠕⠕⢕⢕⢕⢕⢕⠁⠀⢜⡿⣿⣿⣿⣿⣿⣿⡿⢕⠀⠀⠀⠀⠑⢕⢕⢕⢕⢕⢕⢕⢕⢕⢕⢕⢕⢕⢕⢕⢕⢕⢕⢕⢕⢕⢕⢕⢕⢕⢕⢕⢕⢕⢕⢕⢕⢕⢕⢕⢕⢕⢕⢕⢕⢕⢕⢕⢕⢕⢕⢕⢕⢕⢕⢕⢕⢕⢕⢕⢕⢕⢕⢕⢕⢕⢕⢕⢕⠁⠀⠀⠀⢄⢕⢑⣸⡕⣱⢎⢕⢜⢕⢕⣼⣿⣿⣿⣿⣿⢇⢔⢕⢝⢿⣿⣿⣿⣿⣿⣿⣿⣿⣿⣿⣿⣿⣿⣿⣿⣿⣿⣿⡿⢟⢕⢕⢕⠁⠀⠀⠀⠀⠀⢕⢕⢕⠁⢀⢕⢕⢕⢕⢕⢕⢕⢕⢕⠑⠀⠀⠀⠀⢕⢕⢕⠀⠀⠀⠕⠁⠀⠀⠀⢀⢔⠀</a:t>
            </a:r>
            <a:br/>
            <a:r>
              <a:t>⣿⣿⣿⣿⣿⣿⣿⣿⣿⣿⣿⣿⣿⣿⣿⣿⣿⣿⣿⣿⣿⣿⣿⣿⣿⣿⣶⣧⣥⣑⣑⡕⣕⡕⣿⣿⣿⣿⣿⣿⡇⢕⢕⢕⢕⢕⢕⢕⠁⠁⢀⠔⠕⠑⠑⠑⠁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⡟⢕⢕⢕⢕⢕⢸⣿⣿⣿⣿⣿⣿⣕⣕⣕⣱⣾⣿⣿⣿⣿⣿⣿⣿⣿⣿⣿⣿⣿⣿⣿⣿⢿⢟⢏⢕⢕⢕⢅⠀⠀⠀⠀⠀⠀⢔⢕⢕⢕⠀⢕⢕⢕⢕⢕⢕⢕⢕⢕⠑⠀⠀⠀⠀⠀⢕⢕⢕⠀⠀⠀⠀⠀⢀⢄⢕⢕⢕⠀</a:t>
            </a:r>
            <a:br/>
            <a:r>
              <a:t>⣿⣿⣿⣿⣿⣿⣿⣿⣿⣿⣿⣿⣿⣿⣿⣿⣿⣿⣿⣿⣿⣿⣿⣿⣿⣿⣿⣿⣿⣿⣿⣿⣿⣿⣿⣿⣿⣿⣿⣿⣿⣇⠕⢕⠕⡕⡕⠀⠀⠀⢕⢕⢕⢕⢕⢕⢕⢕⢕⢕⢕⢕⢕⢕⢕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⢕⢕⢕⢕⢕⢕⢝⢻⣿⣿⣿⣿⣿⣿⣿⣿⣿⣿⣿⣿⣿⣿⣿⣿⣿⣿⣿⣿⣿⣿⢟⢱⢝⢇⢕⢁⢔⢕⠁⢄⠀⠀⢀⢕⢔⢕⢕⢕⠀⢕⢕⢕⢕⢕⢕⢕⢕⢕⠁⠀⠀⠀⠀⠀⠀⢕⢕⢕⠀⠀⠀⠀⢕⢕⢕⢕⢕⢕⠀</a:t>
            </a:r>
            <a:br/>
            <a:r>
              <a:t>⣿⣿⣿⣿⣿⣿⣿⣿⣿⣿⣿⣿⣿⣿⣿⣿⣿⣿⣿⣿⣿⣿⣿⣿⣿⣿⣿⣿⣿⣿⣿⣿⣿⣿⣿⣿⣿⣿⣿⣿⣿⣿⣿⣿⣿⣷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⢔⢕⢕⢕⠕⢕⢕⢕⢕⢜⠻⣿⣿⣿⣿⣿⣿⣿⣿⣿⣿⣿⣿⣿⣿⣿⣿⣟⢟⢝⢕⢕⢕⢕⢕⢕⢕⢕⢕⢀⢅⢀⢐⢕⢔⢕⢕⢕⠑⢄⢕⢕⢕⢕⢕⢕⢕⠕⠀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⠀⢕⢕⢕⢕⠀⢕⢕⢕⢕⢕⢕⢜⢻⢿⣿⣿⣿⣿⣿⠿⠿⠿⠿⢿⢟⢏⢕⢕⢕⢕⢕⢕⢕⢕⢕⢔⢕⢕⢕⠕⢔⢕⢕⢕⢕⢕⢕⢕⠀⢕⢕⢕⢕⢕⢑⢕⠁⠀⠀⠀⠀⠀⠀⠀⠀⠀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⢕⢕⢕⢕⢕⢕⢕⢕⠁⠅⢝⢆⢹⢇⢇⢜⢕⢕⢕⢔⢕⢕⢕⢕⢕⢕⢕⢕⢕⢕⢕⢑⢕⢕⢕⠀⢕⢕⢕⢕⢕⢕⢕⠑⢄⢕⢕⢕⢕⢁⠑⠀⠀⠀⠀⠀⠀⠀⠀⠀⠀⠀⠁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⢀⠕⢕⢕⢕⢕⢕⢕⢕⢕⢕⢕⢕⢕⠀⠀⢕⢕⢕⢕⢕⢕⢕⢕⢕⢕⢕⢕⢕⢕⢕⢕⢕⢕⢕⢕⢕⢕⠀⢕⢕⢔⢕⢕⢕⢕⢕⢕⠕⢔⢕⢕⢕⢕⠁⠀⠀⠀⠀⠀⠀⠀⠀⠀⠀⠀⠀⠀⠐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⢑⠁⠄⠄⠀⠄⠕⢕⠑⢐⢔⢕⢕⢕⢕⢄⠕⢕⢕⢕⢕⢕⢕⢕⢕⢕⢕⢕⢕⠀⠀⠀⠕⢕⢕⢕⢕⢕⢕⢕⢕⢕⢕⢕⢕⢕⢕⢕⢕⢕⢕⢕⢕⠀⠀⠑⢕⢕⢕⢕⢕⢕⢕⢕⢕⢕⢕⢕⠑⠀⢅⢄⠀⠀⠀⠀⠀⠀⠀⠀⠀⠀⠀⠀⠑⢕⢕⢕⢕⢕⢕⢕⢕⢕⢕⢕⠀</a:t>
            </a:r>
            <a:br/>
            <a:r>
              <a:t>⣿⣿⣿⣿⣿⣿⣿⣿⢿⢿⢿⢿⢿⢿⢿⢿⢿⢿⢿⢿⢿⢿⢿⢿⢿⢿⢿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⠐⢀⠀⠀⢕⢕⢕⢔⢕⢕⢑⠑⠑⢑⢁⠀⢕⢕⢕⢕⢕⢕⢕⢕⢕⢕⢕⢕⠀⠀⠀⠀⠁⠑⠕⢕⢕⢕⢕⢕⢕⢕⢕⢕⢕⢕⢕⢕⢕⠕⠑⠀⠀⠀⠀⠕⢕⢕⢕⢕⢕⢕⢕⢕⢕⢕⠀⠀⠁⠑⠀⠀⠀⠀⠀⠀⠀⠀⠀⠀⠀⠀⠀⠀⠁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⠄⠄⢔⢕⢕⢕⢕⢕⢕⢕⢕⢔⢕⢕⢀⢕⢕⠁⢕⢕⢕⢕⢕⢕⢕⢕⢕⠀⠀⠀⠀⠀⠀⢀⢕⢕⠕⢕⢕⢕⢕⢕⢕⢕⢕⢕⢕⢕⢕⢕⢕⢕⢕⢕⢕⢕⢕⢕⢕⢕⠕⢕⢕⢕⠀⠀⠀⠀⠀⠀⠀⠀⠀⠀⠀⠀⠐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⠀⠀⢕⢝⢕⢕⢕⢕⢕⢕⢕⢕⢄⢕⢕⢕⢕⢄⢄⠀⢕⢕⢕⢕⢧⣧⡕⢔⢀⢀⢀⠀⢀⣱⡵⢾⡷⢧⢕⡜⢔⢕⢕⢝⢗⢅⢕⢕⢕⢕⢑⠑⠁⢕⢕⢕⢕⠕⢅⢕⠀⢕⢕⢕⠁⢅⢐⠐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⠅⠀⠀⢰⢕⢕⢢⣷⡷⡣⠕⢕⢕⢱⡕⢅⡕⢑⢑⢕⢕⠀⢕⢕⢕⢕⢕⢝⢕⢕⢕⣕⡵⢗⣏⣝⣱⣑⡕⢕⢕⢜⢝⢕⢗⢕⢕⢕⠕⠕⢕⢕⢕⢕⢔⢕⠕⢕⢕⠀⢕⢕⢔⢕⢕⢕⢕⢕⢕⢄⢄⢄⢔⢕⢕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⠕⣾⡿⢗⢕⢕⢕⢕⣾⡧⢕⢱⢕⢕⢕⠑⠀⢕⢕⢕⢕⢕⢕⣱⡷⢟⣹⣷⡿⢝⢏⢏⢝⢕⢕⢕⢕⢕⢕⢕⢔⢕⢕⢕⠀⠀⠁⠑⠕⠕⠕⢕⢔⢕⢕⢕⠕⠀⢕⢕⢕⢕⢕⢕⢕⢕⢕⢕⢕⢕⢔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⠀⠀⠁⠁⠁⠁⠑⠅⠕⠕⢕⢕⢑⣿⢇⢕⢕⢕⢔⢕⣿⢕⢕⢑⢕⢕⢕⠀⠀⢕⢕⢕⢕⢱⣾⣯⣾⣿⡻⢕⢕⢕⢕⢕⢕⢕⢕⢅⢕⢕⢕⢕⢕⢕⢕⢕⢔⢀⠀⢀⢀⠀⢕⢕⢕⢑⢕⠕⠀⢔⢕⢕⢕⢕⢕⢕⢕⢕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⣔⡔⢔⢕⢕⢕⢔⢕⢕⢅⢕⢕⢕⢕⢯⠇⢕⢔⡇⢕⢕⢀⠀⠀⢕⢕⣵⣿⣿⣿⢏⢖⢕⢕⢱⢑⢇⢕⢕⢕⢕⢕⢕⢕⢕⢕⢕⢕⢕⢕⢕⢑⢔⢕⢕⢕⢕⢕⢕⢕⢕⢄⠀⢕⢕⢕⢕⢕⢕⢱⣮⣇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⢻⣽⣞⣿⣇⣧⢵⣝⣗⣗⣧⣼⣿⣷⣿⣽⣿⣗⣺⢿⣿⣿⣿⣿⣿⣿⣿⣿⣿⣷⣷⣾⣧⣵⣯⣽⣿⣟⣿⣿⣿⣿⣿⣿⣷⣷⣷⣵⡼⢝⢝⡝⢟⣳⣷⣷⣕⣵⣕⢕⣑⢕⠕⢕⢕⠀⠀⢕⠁⠁⠁⠀⢀⢕⢟⢿⢟⢟⢻⢕⢕⢕⢗⢔⢝⢇⢕⢕⢕⢕⢕⢕⢕⢕⢕⢕⢕⢕⢕⢕⢕⢕⢕⢕⢕⢕⢕⢕⢕⢕⢕⢄⢔⢕⢕⢱⣧⢕⢕⣿⣿⣷⣕⢕⣳⣕⢸⣧⡕⢄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⠐⠀⠐⠑⠑⠑⠑⠑⠑⠑⠑⠑⠘⠑⠑⠑⠃⠑⠑⠑⠑⠑⠑⠑⠑⠑⠑⠘⠓⠓⠑⠑⠑⠑⠑⠑⠑⠑⠑⠑⠑⠘⠑⠑⠑⠑⠑⠛⠃⠑⠛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⡿⣻⣵⣿⣿⣿⡿⣫⣽⣿⣿⣿⣿⣿⣿⣿⣿⣿⣿⢹⣿⣿⣿⣿⢹⣿⣿⣿⣿⣿⣿⣿⣿⣿⣿⣿⣿⣿⣿⣿⣕⢕⢕⢕⢕⢘⣿⣿⣿⣷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⡿⣫⣾⣿⣿⣿⡿⣫⣾⣿⣿⣿⣿⣿⣿⣿⣿⣿⣿⣿⡇⣿⣿⣿⣿⣿⢸⣿⣿⣿⣿⣿⣿⣿⣿⣿⣿⣿⣿⣿⣿⣿⣿⣧⢕⢕⢕⢕⢿⣿⣿⣿⣇⢕⢕⢕⢕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⣫⣾⣿⣿⣿⣿⣫⣾⣿⣿⣿⣿⣿⣿⡿⣿⣿⣿⣿⣿⣿⢸⣿⣿⣿⣿⣿⢸⣿⣿⣿⣿⣿⣿⣿⣿⣿⣿⣿⣿⣿⣿⣯⣿⣿⣷⢕⢕⢕⢸⣿⣿⣿⣿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⣱⣿⣿⣿⣿⡟⣵⣿⣿⣿⢿⣿⣿⣻⢟⣱⣿⣿⣿⣿⣿⡇⣿⣿⣿⣿⣿⣿⢸⣿⣿⣿⣿⣿⣿⣿⣿⣿⣿⣿⣿⣿⣿⣿⡾⣿⣿⡇⢕⢕⠔⣿⣿⣿⣿⡇⢕⢕⢕⢕⢕⢕⢕⢕⢕⢕⢕⢕⢕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⣼⣿⣿⣿⣿⢏⣾⣿⣿⡿⢇⣼⣿⣿⢏⣴⣿⣿⣿⣿⣿⣿⢱⣿⣿⣿⣿⣿⡟⢸⣿⣿⣿⣿⣿⣿⣿⣿⣿⣿⣿⣿⣿⣿⣿⣷⢹⣿⡇⢕⢕⢕⣿⣿⣿⣿⣇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⡟⣼⣿⣿⣿⣿⢏⣾⣿⣿⡿⢕⣵⢟⣾⣧⣾⣿⣿⣿⣿⣿⡿⢏⣸⣿⢸⣿⣿⣿⡇⢸⣿⣿⣿⣿⣿⣿⣿⣿⣿⣿⣿⣿⣿⣿⣿⣿⡇⢹⢇⢕⢕⢕⣿⣿⣿⣿⣿⢕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⡿⡱⣻⣏⣿⣿⢏⣾⣿⣿⡿⢕⣱⡻⣾⣿⣿⣿⣿⣿⣿⣿⣿⢕⢕⣿⡯⢸⢏⢝⣼⡇⢜⢿⣿⣿⣿⣿⣿⣿⣿⣿⣿⣿⣿⣿⣿⣿⣿⣧⢕⢕⢕⢕⢕⣿⣿⣿⣿⡏⢕⢕⢕⡕⢌⢷⢱⢧⢵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⢣⢵⡟⣽⣿⡏⣼⣿⣿⣿⢕⣱⡯⣽⣿⣿⣿⣿⣿⣿⣿⣿⢇⢕⢕⣿⢏⢕⢱⣾⣿⡇⢕⢱⣿⣿⣿⣿⣿⣿⣿⣿⣿⣿⣿⣿⣿⣿⣿⣿⢕⢕⢕⢕⢕⣿⣿⣿⡏⢇⢕⢕⢕⢜⢕⢕⢕⢕⢕⢜⢝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⡿⢿⢟⣟⣽⣕⣕⣝⡇⢕⢐⢕⣿⡿⣸⣿⣿⣿⢇⢑⢾⢱⣿⣿⣿⣿⣿⣿⣿⣿⢕⢕⢕⢕⣕⣵⣵⣿⣿⣿⡇⢕⣿⣿⣿⣿⣿⣿⣿⣿⣿⣿⣿⣿⣿⣿⣿⣿⣿⢕⢕⢕⠕⠸⢟⢟⢝⢕⢕⢕⠕⢕⢕⢕⢕⢕⢕⢕⢎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⢟⣵⣧⠱⢟⣹⣿⣟⡫⢎⢜⢕⢕⢕⢹⢣⣿⣿⣿⡟⢕⡜⡎⣼⣿⣿⣿⣿⣿⣿⡟⢕⢕⢕⢕⢕⢟⢝⣿⣿⣿⣿⢇⢸⣿⣿⣿⣿⣿⣿⣿⣿⣿⣿⣿⣿⣿⣿⣿⣿⣿⡕⢑⠕⢕⢕⢕⢕⠕⢕⢕⢱⡇⣦⢅⢕⢕⢕⢕⢕⢕⢕⢕⢕⢕⣼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⢟⣜⣿⣿⣧⢸⢿⢿⡿⢿⡷⡕⢕⢕⢕⢜⣼⣿⣿⣿⢕⢔⢇⢡⣿⣿⣿⣿⣿⣿⣿⢇⢕⢕⢕⣷⢕⡱⣿⢏⢝⠿⢏⢕⣾⣿⣿⢻⣿⣿⣿⣿⣿⣿⣿⣿⣿⣿⣿⣿⣿⢝⡇⢕⢔⢄⢄⢄⢄⢔⢕⢱⢸⣿⢸⡇⢕⢧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⣼⣿⣷⢕⠕⢕⢕⢕⢔⢜⢕⢕⢕⢕⢕⢱⣿⣿⣿⣿⢕⢜⢕⣾⣿⣿⣿⣿⣿⣿⡿⢕⢕⢕⢕⡿⢱⣷⣿⣕⠕⢕⢕⢕⣿⣿⡏⢸⣿⣿⣿⣿⣿⣿⣿⣿⣿⣿⣿⣿⣿⢕⢇⢕⢁⠕⠕⢕⢕⢕⢕⢸⢕⣿⢸⣿⡕⢜⣷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⣼⣿⣿⣿⣷⡜⢳⢰⢷⠕⢕⢕⢕⢕⢕⢕⢸⣿⣿⢸⣿⠕⢕⢱⣿⣿⣿⡿⣿⣿⣿⣧⣕⣴⢇⢸⢇⣸⣿⣿⣿⣿⣿⢕⢕⢿⣿⢕⣾⣿⣿⣿⣿⣿⣿⣿⣿⣿⣿⣿⣿⣿⢕⢕⢕⣿⣷⣷⣕⢕⢕⢕⣾⡇⢹⢸⣿⢇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⣿⡿⢿⣿⣿⣿⣿⣿⣿⣿⣿⣿⣿⣿⣿⣿⣿⣿⣿⣿⣿⣿⣿⣿⣿⣿⣿⣿⣿⣿⣿⣿⣿⡿⢿⣿⣿⠀</a:t>
            </a:r>
            <a:br/>
            <a:r>
              <a:t>⣿⣿⣿⣟⢿⣿⣧⢕⢕⢔⢜⣕⣕⢕⢕⢕⣼⣿⣿⢸⣿⡼⢕⣼⣿⣿⡿⢸⣿⣿⣿⣿⣿⣿⡇⢸⡕⣿⣿⣿⣿⣿⣿⢕⢕⢸⡇⢕⣿⣿⣿⣿⣿⣿⣿⣿⣿⣿⣿⣿⣿⡟⢕⢕⢕⣿⣿⣿⣿⢕⢕⢕⣿⣧⢸⢸⣿⡇⢕⢇⢎⢷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⣟⡽⢕⢧⢞⢟⢝⣝⣕⣵⣵⣵⣷⣧⣵⣕⡜⢝⢻⢿⣿⣿⣿⣿⣿⣿⣿⣿⣿⣿⣿⣿⣿⣿⣿⣿⣿⣿⣿⣿⣿⢿⢿⢿⢟⢟⣟⣹⣽⣽⣷⣾⣿⣿⣿⣿⠀</a:t>
            </a:r>
            <a:br/>
            <a:r>
              <a:t>⡹⡛⣎⢟⢕⢝⢻⢇⢕⣱⣿⢿⢕⢕⢕⢕⣿⣿⣿⢸⣿⡇⢕⣿⣿⣿⢕⣿⣿⣿⣿⣿⣿⣿⢕⢜⢱⣿⣿⣿⣿⣿⣿⡇⢕⡼⢕⢕⢹⣿⣿⢏⣿⣿⣿⣿⣿⣿⣿⣿⣿⡇⢕⢕⢸⣿⣿⣿⣿⡇⢕⢕⣿⣿⣼⢸⣿⢱⢕⢕⢇⠜⠛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⡿⢟⢝⢕⢕⢕⢕⣕⣱⣵⣗⣟⣿⣿⣿⡿⢿⢿⢿⣿⣿⣿⣿⣷⣧⡕⢝⢻⣿⣿⣿⣿⣿⣿⠿⡿⢿⢿⢟⢟⢟⢏⢝⢝⣕⣱⣵⣵⣷⣾⣿⣿⣿⣿⣿⣿⣿⣿⣿⣿⣿⣿⠀</a:t>
            </a:r>
            <a:br/>
            <a:r>
              <a:t>⢝⢇⢱⢣⢕⢕⢕⢕⢺⣿⡏⢕⢕⣕⣵⡕⣿⣿⣿⢸⡇⡟⣸⣿⣿⢇⢱⣿⣿⣿⣿⡿⢹⡏⢕⣼⢸⣽⣵⣵⣵⣵⣵⡅⠕⢇⢕⢕⢸⣿⣿⢕⢿⣿⣿⣿⣿⣿⢻⣿⢹⢕⢕⢕⣼⣝⣝⣝⣟⢇⢕⢕⣿⣿⡎⣸⣿⢜⢕⢕⢸⡕⠑⢕⢝⢻⣿⣿⣿⣿⣿⣿⣿⣿⣿⣿⣿⣿⣿⣿⣿⣿⣿⣿⣿⣿⣿⣿⣿⣿⣿⣿⣿⣿⣿⣿⣿⣿⣿⣿⣿⣿⣿⣿⣿⣿⣿⣿⣿⣿⣿⣿⣿⣿⣿⣽⣭⣿⣿⣿⣻⣿⣿⣿⣿⣿⢿⢿⠿⢿⣿⣿⣿⣿⣿⣿⣿⣿⣿⣿⣿⣿⣿⣿⣿⣿⣿⣿⣿⣿⣿⣿⣿⣿⣿⣿⢟⢝⢕⢕⢕⢕⣱⣵⣿⣿⣿⣿⣿⣿⣿⣿⣿⣿⣿⣿⣿⣿⣷⣷⣷⣷⣷⣵⣵⢕⢕⢕⢕⢕⢕⢕⢕⢕⢕⢕⣕⣱⣷⣾⣿⣿⣿⣿⣿⣿⣿⣿⣿⣿⣿⣿⣿⣿⣿⣿⣿⣿⣿⣿⠀</a:t>
            </a:r>
            <a:br/>
            <a:r>
              <a:t>⢳⡕⢕⢑⢕⢕⢕⢜⢻⣷⣵⣕⡟⢟⢏⢁⣿⣿⣿⢸⣧⠇⣿⣿⢏⢕⢸⣿⣿⣿⣿⡇⢸⢕⢕⢎⣼⣿⣿⣿⣿⣿⣿⢹⡟⢱⣧⡕⢸⣿⣿⢕⢸⣿⣿⣿⣿⣿⢕⢇⠸⢕⢕⢱⣿⣿⣿⣿⢟⢕⢕⢱⣿⣿⡇⣿⡟⡕⣵⡕⢇⢇⠑⢕⠑⢕⣼⣿⣿⣿⣿⣿⣿⣿⣿⣿⣿⣿⣿⣿⣿⣿⣿⣿⣿⣿⣿⣿⣿⣿⣿⣿⣿⣿⣿⣿⣿⣿⣿⣿⣿⣿⣿⣿⣿⣿⣿⣿⣿⣿⣿⣿⣿⣿⣿⣿⣿⣿⣿⣿⣿⣿⣿⣿⣿⣿⣿⣿⣿⣿⣿⣿⣷⣷⣷⣷⣷⣮⣽⣽⣽⣽⣽⣝⣟⣏⣝⣟⡟⢟⢟⢟⢕⢜⢟⢇⢕⢕⢕⢕⢵⢿⡿⢿⢿⡿⢿⢿⢿⢟⢟⢟⢟⢟⢟⢟⢟⢟⢿⢿⢿⣿⣿⣿⣿⣧⢕⢱⢕⡷⢕⢕⢕⢕⢕⣳⣿⣿⣿⣿⣿⣿⣿⣿⣿⣿⣿⣿⣿⣿⣿⣿⣿⣿⣿⣿⣿⣿⣿⣿⠀</a:t>
            </a:r>
            <a:br/>
            <a:r>
              <a:t>⣧⣜⢕⢕⢕⢕⢕⢕⣷⡕⢝⢝⢟⢟⢷⢷⣿⣿⣿⢌⣿⢸⣿⢏⢕⢕⢸⣿⣿⣿⡿⢕⢕⣞⣇⡇⣹⣽⣝⣟⣟⡟⠿⢸⣇⣿⣿⣿⣇⢯⣿⢕⣜⣿⢻⣿⣿⣿⢕⢕⢝⢕⢕⢾⢟⣟⣟⢟⢾⢕⢕⢸⢻⡯⢱⣿⡇⡇⣵⡵⢏⠕⠀⠑⢑⢺⢿⣿⣿⣿⣿⣿⣿⣿⣿⣿⣿⣿⣿⣿⣿⣿⣿⣿⣿⣿⣿⣿⣿⣿⣿⣿⣿⣿⣿⣿⣿⣿⣿⣿⣿⣿⣿⣿⣿⣿⣿⣿⣿⣿⣿⣿⣿⣿⣿⣿⣿⣿⣿⣿⣿⣿⣿⣿⣿⣿⣿⣿⣿⣿⣿⣿⣿⣿⣿⣿⣿⣿⣿⣿⣿⣿⣿⣿⣿⣿⣿⡿⢿⢿⢿⢿⢕⢅⢑⢕⢕⢕⢕⢕⢕⢕⢕⢕⢕⢕⢕⢕⢕⢕⢕⢕⢕⢕⢕⢕⢕⢕⢕⢕⢕⢕⢕⢕⢕⢕⢕⢜⢕⢜⢕⢕⢕⣱⣾⣿⣿⣿⣿⣿⣿⣿⣿⣿⣿⣿⣿⣿⣿⣿⣿⣿⣿⣿⣿⣿⣿⣿⣿⣿⠀</a:t>
            </a:r>
            <a:br/>
            <a:r>
              <a:t>⣿⣿⣿⣧⣕⢕⢕⢕⠝⢧⢕⢕⢱⢇⢕⢸⣿⣿⡟⢕⡇⣾⢏⢕⢕⢕⢸⣿⣿⣿⢇⢕⠑⠉⠁⠕⠕⠜⠉⠉⠙⠝⢅⢸⢕⢝⢿⣿⣿⣇⢹⡇⢹⣿⢜⣿⣿⣿⢕⢕⢕⢕⠇⠛⠋⢝⢙⠙⠛⢕⠷⢕⢜⢇⠘⢸⢱⢇⡕⢕⢁⢕⡇⢄⣑⣱⣾⣿⣿⣿⣿⣿⣿⣿⣿⣿⣿⣿⣿⣿⣿⣿⣿⣿⣿⣿⣿⣿⣿⣿⣿⣿⣿⣿⣿⣿⣿⣿⣿⣿⣿⣿⣿⣿⣿⣿⣿⣿⣿⣿⣿⣿⣿⣿⣿⣿⣿⣿⣿⣿⣿⣿⣿⣿⣿⣿⣿⣿⣿⣿⣿⣿⣿⣿⣿⣿⣿⣿⣿⣿⣿⣿⣿⣿⣿⣿⣿⡇⣿⣿⣷⣷⣷⣕⢄⢕⢕⢕⢕⢕⢕⢕⢕⢕⢕⢕⢕⢕⢕⢕⢕⢕⢕⢕⢕⢕⢕⢕⢕⢕⢕⢕⢕⢕⢕⢕⢔⢕⢕⢕⢱⣵⣿⣿⣿⣿⣿⣿⣿⣿⣿⣿⣿⣿⣿⣿⣿⣿⣿⣿⣿⣿⣿⣿⣿⣿⣿⣿⣿⣿⠀</a:t>
            </a:r>
            <a:br/>
            <a:r>
              <a:t>⣿⣿⣿⣿⡿⡏⡕⠑⠅⣱⣕⢕⢕⢕⢕⢸⣿⣿⡇⢕⢇⡏⢕⢕⢕⢕⢸⣿⢻⣿⢕⢕⢔⢔⢕⢕⠑⢄⠁⠁⠀⢀⠀⠑⢸⣷⣿⣿⣿⣿⣧⣧⣷⣽⡇⣜⢻⣿⡇⢕⢑⠀⠀⠀⢀⠔⢔⢔⢄⠀⠑⢇⢕⢕⢕⢕⣼⢜⢕⢱⢇⢸⢧⢕⣻⣿⣿⣿⣿⣿⣿⣿⣿⣿⣿⣿⣿⣿⣿⣿⣿⣿⣿⣿⣿⣿⣿⣿⣿⣿⣿⣿⣿⣿⣿⣿⣿⣿⣿⣿⣿⣿⣿⣿⣿⣿⣿⣿⣿⣿⣿⣿⣿⣿⣿⣿⣿⣿⣿⣿⣿⣿⣿⣿⣿⣿⣿⣿⣿⣿⣿⣿⣿⣿⣿⣿⣿⣿⣿⣿⣿⣿⣿⣿⣿⣿⣿⡇⣿⣿⣿⢿⢟⢝⢕⢕⢕⢕⢕⢕⢕⢕⢕⢕⢕⢕⢕⢕⢕⢕⢕⢕⢕⢕⢕⢕⢕⢕⢕⢕⢕⢕⢕⢕⢕⢕⢕⢕⢕⢕⢕⢜⢝⢟⢟⢿⢿⢿⢿⢿⢿⣿⡿⢟⢿⢿⢿⢟⢙⢕⢕⢇⢜⢝⢝⢿⣿⣿⣿⣿⠀</a:t>
            </a:r>
            <a:br/>
            <a:r>
              <a:t>⣿⣿⡿⢫⣾⡻⢕⠐⢔⣿⣿⣿⢕⢔⢔⢸⣿⣿⡇⢱⢸⢕⢕⢕⢕⢕⢕⢏⢕⢇⢕⠕⣾⣶⡇⢴⢵⠀⠀⠀⠁⠁⠁⢰⢑⣽⣿⣿⣿⣿⣿⣿⣿⣿⣿⣿⣷⣿⡇⢕⣔⡕⠀⠀⠀⠁⠁⣕⢕⢕⠄⢕⢕⢕⡕⢱⣿⢕⢕⠺⠇⢜⢜⢱⢸⣿⣿⣿⣿⣿⣿⣿⣿⣿⣿⣿⣿⣿⣿⣿⣿⣿⣿⣿⣿⣿⣿⣿⣿⣿⣿⣿⣿⣿⣿⣿⣿⣿⣿⣿⣿⣿⣿⣿⣿⣿⣿⣿⣿⣿⣿⣿⣿⣿⣿⣿⣿⣿⣿⣿⣿⣿⣿⣿⣿⣿⣿⣿⣿⣿⣿⣿⣿⣿⣿⣿⣿⣿⣿⣿⣿⣿⣿⣿⣿⣿⣿⡷⢟⢏⢕⢕⢕⢕⢕⢕⢕⢕⢕⢕⢕⢕⢕⢕⢕⢕⢕⢕⢕⢕⢕⢕⢕⢕⢕⢕⢕⢕⢕⢕⢕⢕⢕⢕⢕⢕⢕⢕⢕⢕⢕⢕⢕⢕⢕⢝⢻⣿⣷⣷⣷⣷⣧⢕⢕⢕⢕⢕⢕⢕⢕⢕⢔⢕⢕⢕⢜⢟⢟⢿⠀</a:t>
            </a:r>
            <a:br/>
            <a:r>
              <a:t>⣿⢏⣵⡿⢕⢕⠀⠀⠐⢹⣿⣿⢕⢕⢕⢸⣿⣿⢕⢸⢕⢕⢕⢕⢕⢕⢕⢕⢕⢕⢅⢸⣿⣿⡇⢔⢀⠀⢀⢀⠔⢀⢄⣾⣷⣿⣿⣿⣿⣿⣿⣿⣿⣿⣿⣿⣿⣿⣷⢕⠁⠀⠀⠀⠀⢄⢄⣿⣿⢕⣵⢕⢕⢱⢇⣿⡇⣵⢐⢀⣕⢕⢱⣵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⢻⢿⣿⣿⣿⡇⢕⢕⢕⢕⢕⢕⢕⢕⢕⢕⢕⢕⢕⢕⢜⣿⠀</a:t>
            </a:r>
            <a:br/>
            <a:r>
              <a:t>⣵⣿⢏⢝⢕⠀⠀⠀⠀⢸⣿⡿⢕⢕⢕⣸⣿⣿⢕⣼⡇⢕⢕⢕⢕⢕⢸⢕⢰⣷⣕⢸⣿⣿⣇⢕⢕⢕⢕⢕⢕⢕⢱⣿⣿⣿⣿⣿⣿⣿⣿⣿⣿⣿⣿⣿⣿⣿⣿⡕⢕⢕⢕⢕⢕⢕⣸⣿⣿⣿⢏⢕⢱⢏⢕⢻⡇⢿⣕⣱⢇⢇⢕⢸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⠑⢝⢿⣿⡇⢕⢕⢕⢕⢕⢕⢕⢕⢕⢕⢕⢕⢕⢕⢕⡿⠀</a:t>
            </a:r>
            <a:br/>
            <a:r>
              <a:t>⡟⣱⢇⢕⠑⠀⠀⢕⠐⢜⣿⢇⢕⢕⢕⣿⣿⡇⢑⣿⢕⢕⢕⢕⢕⢕⢕⢕⢕⢹⣿⡾⣿⡿⢿⣷⣅⢑⢵⢕⣕⣵⣿⣿⣿⣿⣿⣿⣿⣿⣿⣿⣿⣿⣿⣿⣿⣿⣿⣷⣜⢕⢕⡕⣕⣾⢿⣿⣿⡟⢕⢱⢏⢜⢕⢸⡇⢸⣿⡕⢕⡕⢸⢱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⢄⠁⠑⠝⢕⢕⢕⢕⢕⢕⢕⢕⢕⢕⢕⡕⢕⢕⢕⠀⠀⠀</a:t>
            </a:r>
            <a:br/>
            <a:r>
              <a:t>⢱⡏⢕⢕⠀⠀⠀⠀⠀⠁⡿⢕⢕⢕⢇⣿⣿⢇⢸⣽⡕⢕⢼⢕⢕⢕⢕⢕⢕⢸⣿⣷⢹⣿⣧⣕⣜⣍⣭⣵⣾⣿⣿⣿⣿⣿⣿⣿⣿⣿⣿⣿⣿⣿⣿⣿⣿⣿⣿⣿⣿⣽⣕⣘⢙⡱⣼⣿⡟⢕⢱⢏⢕⢕⢕⢸⡇⠀⠏⢕⢱⢇⢕⢕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⠀⠀⠀⠁⠕⢕⢕⢕⢕⢕⢕⢕⢕⢜⢕⢕⠕⠑⠀⠀⠀</a:t>
            </a:r>
            <a:br/>
            <a:r>
              <a:t>⣿⢕⢕⡇⢔⢀⢀⠀⠀⠀⢕⢕⢕⣾⠱⣿⡟⢕⢨⣿⡇⢕⣿⡇⢕⢕⢕⢕⢕⢸⣿⣿⣜⣟⠟⡽⡟⡿⣿⢿⣿⣿⣿⣿⣿⣿⣿⣿⣿⣿⣿⣿⣿⣿⣿⣿⣿⣿⣿⣿⣿⣿⣟⢟⢿⡽⣿⢟⢕⢕⢕⢕⢸⢕⢕⢸⡇⠀⠀⢕⢕⣼⢕⢕⢸⣿⣿⣿⣿⣿⣿⣿⣿⣿⣿⣿⣿⣿⣿⣿⣿⣿⣿⣿⣿⣿⣿⣿⣿⣿⣿⣿⣿⣿⣿⣿⣿⣿⣿⣿⣿⣿⣿⣿⣿⣿⣿⣿⢝⢝⢝⢟⢟⣿⣿⣿⣿⣿⣿⣿⣿⣿⣿⣿⣿⣿⣿⣿⣿⣿⣿⣿⣿⣿⣿⣿⣿⣿⣿⡿⢕⢕⢕⢕⢕⢕⢕⢕⢕⢕⢕⢕⢕⢕⢕⢕⢕⢕⢕⢕⠕⢕⢕⢕⢕⢕⢕⢕⢕⢕⢕⢕⢕⢕⢕⢕⢕⢕⢕⢕⢕⢕⢕⢕⢕⢕⢕⢕⢕⢕⢕⢕⢕⢕⢕⢕⢕⢕⢕⢕⢔⢄⢄⢀⠀⠑⠕⢕⢕⢕⢕⢕⢕⢅⢕⠕⠐⠀⢐⢐⠀</a:t>
            </a:r>
            <a:br/>
            <a:r>
              <a:t>⢇⢕⣾⣷⣵⣕⣕⢔⢕⡀⢅⢕⣿⡟⢸⣿⢇⢕⢸⣿⣿⢕⢸⣧⢕⢕⢕⢕⢕⢕⣿⣿⣿⣿⣿⣿⣿⣿⣿⣿⣿⣿⣿⣿⣿⣿⣿⣿⣿⣿⣿⣿⣿⣧⣿⣿⣿⣿⣿⣿⣿⣿⣿⣿⢺⢜⢎⣱⡕⢕⢕⢕⡇⢕⢕⢕⣇⠀⠀⢕⢕⠕⠕⢕⣸⣿⣿⣿⣿⣿⣿⣿⣿⣿⣿⣿⣿⣿⣿⣿⣿⣿⣿⣿⣿⣿⣿⣿⣿⣿⣿⣿⣿⣿⣿⣿⣿⣿⣿⣿⢿⢿⢟⢟⢝⢝⢕⢕⢕⢕⢕⢕⢕⢕⢕⢕⢕⢕⢕⢜⢝⢝⢝⢝⢝⢝⢝⢝⢟⢟⢟⢟⢟⢟⢟⢟⢻⢿⢟⢕⢻⢧⢕⡕⢕⢕⢕⢕⢕⢕⢕⢕⢕⢕⢕⢕⢕⢕⢕⢕⠀⢕⢕⢕⢕⢕⢕⢕⢕⢕⢕⢕⢕⢕⢕⢕⢕⢕⢕⢕⢕⢕⢕⢕⢕⢕⢕⢕⢕⢕⢕⢕⢕⢕⢕⣕⣕⣕⣱⣕⡕⢕⢕⢕⢕⠀⠀⠀⠁⠑⠑⢕⢕⣕⡕⢕⠕⢝⢕⢔⠀</a:t>
            </a:r>
            <a:br/>
            <a:r>
              <a:t>⢕⣼⣿⣿⣿⣿⣿⣿⣿⢇⢕⣿⣿⡇⢸⡿⢕⢕⢌⣿⣿⢕⢕⢻⡇⢕⢕⢕⢕⢕⢹⣿⣿⣿⣿⣿⣿⣿⣿⣿⣿⣿⣿⣿⣿⣿⣿⣿⣿⣿⣿⣿⣿⣿⣿⣿⣿⣿⣿⣿⣿⣿⣿⣿⣫⣵⣷⡟⢕⢕⢕⢱⢇⢕⡇⢕⢆⢕⢕⢕⠁⢀⢀⢜⣿⡇⣿⣿⣿⣿⣿⣿⣿⣿⣿⣿⣿⣿⣿⣿⣿⣿⣿⣿⣿⣿⣿⣿⣿⣿⣿⣿⢿⢟⢟⢏⢝⢝⢕⢕⢕⢕⢕⢕⢕⢕⢕⢕⢕⢕⢕⢕⢕⢕⢕⢕⢕⢕⢕⢕⢕⢕⢕⢕⢕⢕⢕⢕⢕⢕⢕⢕⢕⢕⢕⢕⢕⢕⢕⢕⢕⢕⢕⢕⢕⢕⢕⢕⠑⢕⢕⢕⢕⢕⢕⢕⢕⢕⢕⢕⢔⢕⢕⢕⢕⢕⢕⢕⢕⢕⢕⢕⢕⢕⢕⢕⢕⢕⢕⣕⣕⣱⣵⣵⣵⣵⣵⣵⢕⢕⢟⢟⢟⢟⢟⢟⢟⢏⢝⢝⢕⢕⢕⢕⢕⠀⠀⠀⠄⠀⠀⠁⢕⢕⢕⢕⢄⠁⢕⢕⠀</a:t>
            </a:r>
            <a:br/>
            <a:r>
              <a:t>⣹⣿⣿⣿⣿⣿⣿⣿⡿⢕⣸⣿⣿⢕⢜⢇⢕⢕⢜⣿⣿⡇⢕⢔⣷⡕⢕⢕⢕⢕⢕⢹⣿⣿⣿⣿⣿⣿⣿⣿⣿⣿⣿⣿⣿⣿⣿⣿⣿⣿⣿⣿⣿⣿⣿⣿⣿⣿⣿⣿⣿⣿⣿⣿⣿⡿⢏⢕⢕⢕⢕⣼⡇⢕⢇⢕⢕⢕⢕⢕⢇⢔⢔⢕⢜⡇⣿⣿⣿⣿⣿⣿⣿⣿⣿⣿⣿⣿⣿⣿⣿⣿⣿⡿⢿⢟⢇⢕⢕⢕⢕⢕⢕⢕⢕⢕⢕⢕⢕⢕⢕⢕⢕⢕⢕⢕⢕⢕⢕⢕⢕⢕⢕⢕⢕⢕⢕⢕⢕⢕⢕⢕⢕⢕⢕⢕⢕⢕⢕⢕⢕⢕⢕⢕⢕⢕⢕⢕⢕⢕⢕⢕⢕⢕⢕⢕⢕⠕⠀⢕⢕⢕⢕⢕⢕⢕⠑⢕⢕⢕⠑⢕⢕⢕⢕⢕⢜⢝⢝⢝⢝⢝⢝⢝⢝⢝⢝⢝⢕⢕⢕⢕⢕⢕⢕⢕⢕⢕⢕⢕⢕⢕⢕⢕⢕⢕⢕⢕⢕⢕⢕⢕⢕⢕⠀⠀⠀⠀⠀⠀⠀⠀⠀⠑⢕⢕⢕⠀⠁⢕⠀</a:t>
            </a:r>
            <a:br/>
            <a:r>
              <a:t>⣿⣿⣿⣿⣿⣿⣿⣿⢇⢱⣿⣿⣿⢕⢕⢕⢕⢕⢕⢻⣿⡇⢕⢕⢍⢧⢕⢕⢕⢕⢕⢕⢝⣿⣿⣿⣿⣿⣿⣿⣿⣿⣿⣿⣿⣿⣿⣿⣿⣿⣿⡿⢿⣿⢿⣿⣿⣿⣿⣿⣿⣿⣿⣿⣿⢞⢕⢕⢕⢕⢕⣿⢕⢕⢕⢕⢕⢕⢕⢺⣾⡇⠇⠑⠑⠁⠁⢜⣿⣿⣿⣿⣿⣿⣿⡿⢿⢟⢟⢏⢝⢕⢕⢕⢕⢕⢕⢕⢕⢕⢕⢕⢕⢕⢕⢕⢕⢕⢕⢕⢕⢕⢕⢕⢕⢕⢕⢕⢕⢕⢕⢕⢕⢕⢕⢕⢕⢕⢕⢕⢕⢕⢕⢕⢕⢕⢕⢕⢕⢕⢕⢕⢕⢕⢕⢕⢕⢕⢕⢕⢕⢕⢕⢕⢕⢕⢕⠀⢕⢕⢕⢕⢕⢕⢕⢕⠀⢕⢕⢕⠀⢕⢕⢕⢕⢕⢕⢕⢕⢕⢕⢕⢕⢕⢕⢕⢕⢕⢕⢕⢕⢕⢕⢕⢕⢕⢕⢕⢕⢕⢕⢕⢕⢕⢕⢕⢕⢕⢕⢕⢕⢕⢕⢕⠀⠀⠀⠀⠀⠀⠀⠀⠀⠀⠀⠁⠕⢕⠀⠑⠀</a:t>
            </a:r>
            <a:br/>
            <a:r>
              <a:t>⣿⣿⣿⣿⣿⣿⣿⡟⣕⣾⣿⣿⡟⢕⢕⢕⢕⢕⢕⢌⣿⣿⢕⢕⢕⢹⣧⢕⢕⢕⢕⢕⢕⢜⢻⣿⣿⣿⣿⣿⣿⣿⣿⣿⣿⣿⣿⣿⣧⣕⢕⢕⢕⣵⣿⣿⣿⣿⣿⣿⣿⣿⣿⢟⢕⢕⢕⢕⢕⢕⢐⢜⢕⢕⢕⢕⢕⠑⢕⢸⠙⠁⠀⠀⠀⠀⠀⢀⢝⢝⢕⢕⢜⢕⢕⢕⢕⢕⢕⢕⢕⢕⢕⢕⢕⢕⢕⢕⢕⢕⢕⢕⢕⢕⢕⢕⢕⢕⢕⢕⢕⢕⢕⢕⢕⢕⢕⢕⢕⢕⢕⢕⢕⢕⢕⢕⢕⢕⢕⢕⢕⢕⢕⢕⢕⢕⢕⢕⢕⢕⢕⢕⢕⢕⢕⢕⢕⢕⢕⢕⢕⢕⢕⢕⢕⢕⢕⠀⢕⢕⢕⢕⢕⢕⢕⠑⠀⠕⢕⢕⠀⠕⢕⢕⢕⢕⢕⢕⢕⢕⢕⢕⢕⢕⢕⢕⢕⢕⢕⢕⢕⢕⢕⢕⢕⢕⢕⢕⢕⢕⢕⢕⢕⢕⢕⢕⢕⢕⢕⢕⢕⢕⢕⠑⠀⢀⢄⢀⠀⠀⠀⠀⠀⠀⠀⠀⠀⠁⠀⠀⠀</a:t>
            </a:r>
            <a:br/>
            <a:r>
              <a:t>⣿⣿⣿⣿⣿⣿⣿⢕⣾⣿⣿⣿⢕⢕⢕⢕⢕⢕⢕⢕⢜⣿⣧⢕⢕⢕⢜⢷⡕⢕⢕⢕⢕⢕⢕⢕⢝⢻⣿⣿⣿⣿⣿⣿⣿⣿⣿⣿⣿⣿⣿⣿⣿⣿⣿⣿⣿⣿⣿⣿⢿⢏⢕⢕⢕⢕⢕⢕⢕⢕⢇⢕⢕⢕⢕⢕⢕⠀⠕⢕⠀⠀⠀⠀⠀⠀⠀⠀⢱⣅⠀⠕⠑⢔⢕⢕⢕⢕⢕⢕⢕⢕⢕⢕⢕⢕⢕⢕⢕⢕⢕⢕⢕⢕⢕⢕⢕⢕⢕⢕⢕⢕⢕⢕⢕⢕⢕⢕⢕⢕⢕⢕⢕⢕⢕⢕⢕⢕⢕⢕⢕⢕⢕⢕⢕⢕⢕⢕⢕⢕⢕⢕⢕⢕⢕⢕⢕⢕⢕⢕⢕⢕⠀⢕⢕⢕⠕⠀⢕⢕⢕⢕⢕⢕⢕⠀⠀⠀⢕⢕⠀⠀⢕⢕⠕⢕⢕⢕⢕⢕⢕⢕⢕⢕⢕⢕⢕⢕⢕⢕⢕⢕⢕⢕⢕⢕⢕⢕⢕⢕⢕⢕⢕⢕⢕⢕⢕⢕⢕⢕⢕⢕⢕⠀⠀⠅⢕⢕⢕⠀⠀⠀⢕⠀⠀⢕⢕⢕⢄⠀⠀</a:t>
            </a:r>
            <a:br/>
            <a:r>
              <a:t>⣿⣿⣿⣿⣿⣿⢏⣼⣿⣿⡿⢕⢕⢕⢕⢕⢕⢕⢕⢕⢕⢘⣿⣇⢕⢕⢕⢕⢝⢧⡕⢕⢕⢕⢕⢕⢕⢕⢕⢝⢟⢿⣿⣿⣿⣿⣿⣿⣿⣿⣿⣿⣿⣿⣿⣿⢿⢟⢝⢕⢕⢕⢕⢕⢕⢕⢕⢕⢕⢕⢕⢕⢕⢕⢀⢕⢕⠀⠀⢕⠀⠀⠀⠀⠀⠀⠀⠀⢅⠈⠁⠀⢕⢕⢕⢕⢕⢕⢕⢕⢕⢕⢕⢕⢕⢕⢕⢕⢕⢕⢕⢕⢕⢕⢕⢕⢕⢕⢕⢕⢕⢕⢕⢕⢕⢕⢕⢕⢕⢕⢕⢕⢕⢕⢕⢕⢕⢕⢕⢕⢕⢕⢕⢕⢕⢕⢕⢕⢕⢕⢕⢕⢕⢕⢕⢕⢕⢕⢕⠑⢕⢕⢀⢕⢕⢕⠀⢄⢕⢕⢕⢕⢕⢕⢕⠀⠀⠀⢕⢕⠀⢕⢅⢕⢔⢕⢕⢕⢕⢕⠕⠑⢕⢕⢕⢕⢕⢕⢕⢕⢕⢕⢕⢕⢕⢕⢕⢕⢕⢕⢕⠕⢕⢕⢕⢕⢕⢕⢕⢕⢕⢕⢕⢀⢀⠀⠀⠀⠁⠀⠀⠀⠑⢕⢀⠀⠁⠁⠁⠀⠀</a:t>
            </a:r>
            <a:br/>
            <a:r>
              <a:t>⣿⣿⣿⣿⣿⡟⣸⣿⣿⡟⢕⢕⢕⢕⢕⢕⢕⢕⢕⢕⢕⢕⢜⢿⡕⢕⢕⢕⢕⢕⢕⢕⢕⢕⢕⢕⢕⢕⢕⢕⢕⢕⢕⢝⢟⢿⣿⣿⣿⣿⣿⣿⢿⢟⢝⢕⢕⢕⢕⢕⢕⢕⢕⢑⢕⢕⢕⢕⢕⢕⢕⢕⢕⢕⢕⠑⢕⢄⢄⢕⠀⢀⢀⠀⠀⠀⠀⠀⠀⢕⠀⢕⢕⢕⢕⢕⢕⢕⢕⢕⢕⢕⢕⢕⢕⢕⢕⢕⢕⢕⢕⢕⢕⢕⢕⢕⢕⢕⢕⢕⢕⢕⢕⢕⢕⢕⢕⢕⢕⢕⢕⢕⢕⢕⢕⢕⢕⢕⢕⢕⢕⢕⢕⢕⢕⢕⢕⢕⢕⢕⢕⢕⢕⢕⢕⢕⠑⢕⢕⠀⢕⢕⠑⢕⢕⢕⢄⢕⢕⢕⢕⢕⢕⢕⢕⢕⠀⠀⢕⢕⠀⢕⢕⢕⢕⠅⢕⢕⢕⠕⠀⢕⢕⢕⢕⢕⢕⢕⢕⢕⢕⢕⢕⢕⢕⢕⢕⢕⢕⢕⢕⢄⢕⢕⢕⢕⢕⢕⢕⢕⢕⢕⢕⢕⢕⢕⢕⢔⢔⢔⢄⠀⠀⢕⢕⢄⢄⢔⢔⢀⠀</a:t>
            </a:r>
            <a:br/>
            <a:r>
              <a:t>⣿⣿⣿⣿⡿⣱⣿⣿⢟⢕⢕⢕⢕⢕⢕⢕⢕⢕⢕⢕⢕⢕⢕⢜⢹⣇⢕⢄⢕⢕⢕⢕⢕⢕⢕⢕⢕⢕⢕⢕⢕⢕⢕⢕⢕⢕⢕⢜⢝⢝⢝⢕⢕⢕⢕⢕⢕⢕⢕⢕⢕⢕⢕⢕⢕⢕⢕⢕⢕⢕⢕⢕⢕⢕⢕⢔⢕⢕⢕⢕⢕⢕⢔⢔⢄⢀⠀⠀⠀⠀⢕⢕⢕⢕⢕⢕⢕⢕⢕⢕⢕⢕⢕⢕⢕⢕⢕⢕⢔⢕⢕⢕⢕⢕⢕⢕⢕⢕⢕⢕⢕⢕⢕⢕⢕⢕⢕⢕⢕⢕⢕⢕⢕⢕⢕⢕⢕⢕⢕⢕⢕⢕⢕⢕⢕⢕⢕⢕⢕⢕⢕⢕⢕⢕⢕⢕⠑⢕⢕⠀⢕⠑⠀⢕⢕⠕⠕⢕⢕⢕⢑⠀⢕⢕⢕⢕⠀⠀⠀⢕⠀⢕⢕⢕⢕⠕⠁⠑⠑⠀⢁⢁⢁⢄⢕⢕⢕⢕⢕⢕⢅⠕⢕⢕⢕⢕⢕⢕⢕⢕⢕⢕⠀⢕⠁⠁⢕⢕⢕⢕⢕⢕⢕⢕⢕⢕⢕⢕⢕⠕⢕⢀⠀⠕⢕⢕⢕⢕⢕⢕⠀</a:t>
            </a:r>
            <a:br/>
            <a:r>
              <a:t>⣿⣿⣿⡿⣱⣿⣿⢏⢕⢕⢕⢕⢕⢕⢕⢕⢕⢕⢕⢕⢕⢕⢅⠕⣕⢜⢧⢕⢕⢕⢕⢕⠑⠁⢕⢕⢕⢕⢕⢕⢕⢕⢕⢕⢕⢕⠕⣕⡵⢕⢕⢕⢕⢕⢕⢕⢕⢕⢕⢕⢕⢕⢕⢕⢕⢕⢕⢕⢕⢕⢱⢕⢕⢕⢕⢕⢕⢕⢕⢕⢕⢕⢕⢕⢕⢕⢕⢀⠀⠀⠑⠕⠁⠁⠕⢕⢕⢕⢕⢕⢕⢕⢕⢕⢕⢕⢕⢕⢕⢕⢕⢕⢕⢕⢕⢕⢕⢕⢕⢕⢕⢕⢕⢕⢕⢕⢕⢕⢕⢕⢕⢕⢕⢕⢕⢕⢕⢕⢕⢕⢕⢕⢕⢕⢕⢕⢕⢕⢕⢕⢕⢕⢕⢕⢕⢕⠀⢕⢕⠀⢕⠀⠀⢕⢕⢔⣷⣧⣱⢕⢕⢕⠀⢕⢕⢕⠀⠀⠀⠑⠀⢕⢕⢕⢕⢔⢄⠀⢀⢕⢕⢕⢕⢕⢕⢕⢕⢕⢕⢕⢕⢔⠁⠕⢕⢕⢕⢕⢕⢕⢕⢕⢀⠁⢕⠀⢕⢕⢕⢕⢕⢕⢕⢕⢕⢕⢕⢕⢕⢔⢕⢕⢄⠀⢕⢕⢕⢕⢕⢕⠀</a:t>
            </a:r>
            <a:br/>
            <a:r>
              <a:t>⣿⣿⡿⣵⣿⣿⢇⢕⢕⢕⢕⢕⢕⢕⢕⢕⢕⢕⢕⢕⢕⢕⣇⣿⢹⣷⣕⢗⢕⢕⠑⠀⠀⢔⢕⢕⢕⢕⢕⢕⣱⣥⣷⣷⣾⣾⣾⣿⡇⢕⢕⢕⢕⢕⢕⢕⢕⢕⢕⢕⢕⢕⢕⢕⢕⢕⢕⢕⢕⠕⢕⢕⢕⢕⢕⢕⢕⢕⢕⢕⢕⢕⢕⢕⢕⢕⢕⢕⠀⠀⠀⠀⠀⠀⠀⢕⢕⢕⢕⢕⢕⢕⢕⢕⢕⢕⢕⢕⢕⢕⢕⢕⢕⢕⢕⢕⢕⢕⢕⢕⢕⢕⢕⢕⢕⢕⢕⢕⢕⢕⢕⢕⢕⢕⢕⢕⢕⢕⢕⢕⢕⢕⢕⢕⢕⢕⢕⢕⢕⢕⢕⢕⢕⢕⢕⢄⠀⢕⢕⠀⠑⠀⠀⠕⢕⠁⡙⠙⠙⠑⠑⠕⠔⠁⢕⢕⠀⠀⠀⠀⠀⠕⢕⢕⢵⡖⡕⠀⠕⢕⢕⢕⢕⢕⢕⢕⢕⢕⢕⢕⢕⢕⢕⢄⠁⠑⢕⢕⢕⢕⢕⢕⢕⢔⠀⠀⢕⢕⢕⢕⢕⢕⢕⢄⢕⢕⢕⢕⢕⢕⢕⢕⢕⠀⠑⢕⢕⢕⢕⢕⠀</a:t>
            </a:r>
            <a:br/>
            <a:r>
              <a:t>⣿⡟⣼⣿⡿⢕⢕⢕⢕⢕⢕⢕⢕⢕⢕⢕⢕⢕⢕⢕⢕⢕⢿⣿⢸⣿⣿⣧⢕⠕⢔⠀⠀⢕⢕⢕⢕⢕⢕⣿⣿⣿⣿⣿⣿⣿⡿⡯⢕⠀⠑⢕⢕⢕⢕⢕⢕⢕⢕⢕⢕⢕⢑⢕⢕⢕⢕⢕⢅⣾⡇⡕⢕⢕⢕⠀⢅⢑⠕⠕⢕⢕⢕⢕⠕⠕⠑⠁⠀⠀⠀⠀⠀⠀⠀⠕⢕⢕⢕⢕⢕⢕⢕⢕⢕⢕⢕⢕⢕⢕⢕⢕⢕⢕⢕⢕⢕⢕⢕⢕⢕⢕⢕⢕⢕⢕⢕⢕⢕⢕⢕⢕⢕⢕⢕⢕⢕⢕⢕⢕⢕⢕⢕⢕⢕⢕⢕⢕⢕⢕⢕⢕⢕⢕⢕⠁⠀⢕⢕⠀⠀⠀⠀⢕⠕⢜⣿⢿⢿⠷⢷⣇⢁⠀⠀⢕⢔⠀⠀⠀⠀⣑⣧⣅⢁⢁⢁⢁⠀⢕⢕⢕⢕⢕⢕⢕⢕⠕⢕⢕⢕⢕⢕⢕⢕⢀⠀⠁⠕⢕⢕⢕⢕⢕⢕⢄⢕⢕⢕⢕⢕⠕⠁⢕⢕⢕⢕⢕⢕⢕⢕⢕⢕⢕⠀⢕⢕⢕⢕⢕⠀</a:t>
            </a:r>
            <a:br/>
            <a:r>
              <a:t>⣟⣼⣿⡿⢕⢕⢕⢕⢕⢕⢕⢕⢕⢕⢕⢕⢕⢕⢕⢕⢕⢕⢻⣿⡕⢻⣿⣿⡕⢄⠀⠑⠄⠑⢕⢕⢕⠕⣼⣿⣿⣿⣿⣿⣿⣿⣿⣦⡕⠀⠀⠀⠁⠑⢕⢕⢕⢕⢕⢕⢕⢕⠑⢅⠕⢕⢕⢕⢕⢳⢇⢇⢕⢕⢕⢀⢕⠕⠀⠀⠀⠀⠀⠀⠀⠀⠀⣠⠔⠀⠀⠀⠀⠀⠀⠀⠀⢕⢕⢕⢕⢕⢕⢕⢕⢕⢕⢕⢕⢕⢕⢕⢕⢕⢕⢕⢕⢕⢕⢕⢕⢕⢕⢕⢕⢕⢕⢕⢕⢕⢕⢕⢕⢕⢕⢕⢕⢕⢕⢕⢕⢕⢕⢕⢕⢕⢕⢕⢕⢕⢕⢕⢕⢕⢁⢕⠀⠑⢕⠀⠀⠀⢄⣣⢔⠐⠈⠛⠟⠟⠷⢷⣵⣔⢀⠀⠕⠀⠀⠀⢄⣿⣿⣿⢿⢟⢟⢟⢗⢄⠕⢕⠑⢕⢕⢅⠑⢔⢁⠕⢕⢕⢕⢕⢕⢕⢕⢀⠀⠀⠑⠕⢕⢕⢕⢕⢑⠅⠑⠕⠑⠀⠑⢅⢕⢕⢕⢕⢕⢕⢕⢕⢕⢕⢄⠑⢕⢕⢕⢕⠀</a:t>
            </a:r>
            <a:br/>
            <a:r>
              <a:t>⡾⡻⢍⢕⢕⢕⢕⢕⢕⢕⢕⢕⢕⢕⢕⢕⢕⢕⢕⢕⢕⢕⢸⣟⢇⢜⣿⡿⠇⢕⠀⠀⠀⠀⠕⢕⠕⣼⣿⣿⣿⣿⣿⣿⣿⣿⣿⣿⡇⢕⢄⠀⠀⠀⠀⠁⠕⢕⢕⢕⢕⢕⢕⠀⠀⢕⢕⢕⢕⢎⠕⠑⠁⠑⠑⢕⠑⠀⠀⠀⠀⠀⠀⠀⠀⢀⢔⡱⠕⠀⠀⠀⠀⠀⠀⠀⢄⢕⢕⢕⢕⢕⢕⢕⢕⢕⢕⢕⢕⢕⢕⢕⢕⢕⢕⢕⢕⢕⢕⢕⢕⢕⢕⢕⢕⢕⢕⢕⢕⢕⢕⢕⢕⢕⢕⢕⢕⢕⢕⢕⢕⢕⢕⢕⢕⢕⢕⢕⢕⢕⢕⢕⢕⢕⢄⠕⠀⠀⢕⠀⠀⠀⢕⠕⠀⠀⠄⠐⢐⢀⠀⠀⠙⢿⣧⢀⠀⠔⠀⠀⢕⣾⣿⣷⣿⣿⢿⠟⠟⠟⠔⠕⢔⠁⠕⢕⢕⢄⠁⠔⠁⠕⢕⢑⢕⢕⢕⢕⢔⢀⠀⠀⠀⠁⠑⠑⠐⠀⠀⠀⠀⢄⢔⢕⢕⢕⢕⢕⢕⢕⢕⢕⢕⢕⢕⢄⢕⢕⢕⢕⠀</a:t>
            </a:r>
            <a:br/>
            <a:r>
              <a:t>⢕⢕⢕⢕⢕⢕⢕⢕⢕⢕⢕⢔⢕⢕⢕⢕⢕⢕⢕⢕⢕⢕⢕⢕⢕⢕⢹⡇⢕⢕⢔⠀⠀⠀⠀⠕⣺⣿⣿⣿⣿⣿⣿⣿⣿⣿⣿⣿⣿⡕⢕⢄⠀⠀⠀⠀⠀⠁⢕⢕⢕⢕⢕⢀⢐⢑⢑⠑⠑⠀⢕⢕⢕⠐⠄⠀⠕⢀⠀⠀⠀⠀⠀⢀⣁⣜⡝⠃⠀⠀⠀⠀⠀⠀⠀⠀⠀⢕⢕⢕⢕⢕⢕⢕⢕⢕⢕⢕⢕⢕⢕⢕⢕⢕⢕⢕⢕⢕⢕⢕⢕⢕⢕⢕⢕⢕⢕⢕⢕⢕⢕⢕⢕⢕⢕⢕⢕⢕⢕⢕⢕⢕⢕⢕⢕⢕⢕⢕⢕⢕⢕⢕⢕⢕⢔⢕⠀⠀⠑⠀⠀⠀⠑⠀⠀⢕⢴⡷⠁⠀⠀⠀⠀⢜⣿⣇⠀⠀⠀⠀⠕⣿⣿⣿⡯⠁⠀⠀⠀⠀⢀⠀⠑⢄⠀⠑⢕⢕⢕⢄⢁⠐⠀⠁⠔⠅⢑⠕⢕⢕⢔⢀⠀⠀⠀⢄⠄⠀⠀⠀⢔⢕⢕⢕⢕⢕⢕⢕⢕⢕⢕⢕⢕⢕⢕⢕⢕⢕⢕⢕⠀</a:t>
            </a:r>
            <a:br/>
            <a:r>
              <a:t>⢕⢕⢕⢕⢕⢕⢕⢕⢕⢕⢕⢕⢕⢕⢕⢕⢕⢕⢕⢕⢕⢕⢕⢕⢕⢕⢕⢕⢕⢕⢕⢄⠀⠀⠀⠀⠕⣿⣿⣿⣿⣿⣿⣿⣿⣿⣿⣿⣿⣿⣧⢕⠀⠀⠀⠀⠀⠀⠀⠕⢕⢕⢕⢕⢕⢕⠀⢔⢔⢀⠀⠀⠅⠕⠑⠀⠀⢕⠀⠀⠀⠀⠀⠔⠕⠑⠀⠀⠀⠀⠀⠀⠀⠀⠀⢔⢕⢕⢕⢕⢕⢕⢕⢕⢕⢕⢕⢕⢕⢕⢕⢕⢕⢕⢕⢕⢕⢕⢕⢕⢕⢕⢕⢕⢕⢕⢕⢕⢕⢕⢕⢕⢕⢕⢕⢕⢕⢕⢕⢕⢕⢕⢕⢕⢕⢕⢕⢕⢕⢕⢕⢕⢕⢕⢕⠀⠀⠀⠀⠀⠀⠀⣵⢀⢕⢕⢀⢑⢀⢀⢄⠀⢸⣿⣿⣿⡕⠀⢀⠀⠀⣿⣿⣟⣱⣧⡵⣷⣷⠁⠀⠁⠀⠀⠐⢄⠀⠁⠕⢕⢕⢔⢀⠁⠐⠄⢄⢁⢀⢀⢄⢅⢔⢀⠀⠑⢀⠀⠀⢄⢕⢕⢕⢕⢕⢕⢕⢕⢕⢕⢕⢕⢕⢕⢕⢕⠁⢕⢕⢕⠀</a:t>
            </a:r>
            <a:br/>
            <a:r>
              <a:t>⣷⣕⣕⣾⣿⣿⣿⣿⣿⣿⣿⣿⣿⣿⣿⣿⣿⣵⣵⣵⡕⢕⢕⢸⣿⣧⡕⣕⢻⣯⣥⣵⡄⢀⠀⠀⠀⢜⢿⣟⣻⡿⢿⣿⣿⣿⣿⣿⣿⣿⣿⣕⡀⠀⠀⠀⠀⠀⠀⠀⠕⢕⢕⢕⢕⢕⠀⠑⠕⠀⠀⠀⠀⠀⠀⠀⠀⠁⢔⠀⠀⠀⠀⠀⠀⠀⠀⠀⠀⠀⠀⠀⠀⢀⢄⢕⢕⢕⢕⢕⢕⢕⢕⢕⢕⢕⢕⢕⢕⢕⢕⢕⢕⢕⢕⢕⢕⢕⢕⢕⢕⢕⢕⢕⢕⢕⢕⢕⢕⢕⢕⢕⢕⢕⢕⢕⢕⢕⢕⢕⢕⢕⢕⢕⢕⢕⢕⢕⢕⢕⢕⢕⢕⢕⠕⠀⠀⠀⠀⠀⠀⠀⢹⣷⣄⣻⣧⢕⢫⢇⠁⣠⣿⣿⣿⣿⡇⠀⢱⠀⢔⣿⣿⣿⣿⣿⡇⠀⢔⢀⠄⢀⢑⠀⢄⣕⡕⢀⠀⠁⠑⠕⢕⢕⢄⠀⠀⠁⠑⠑⠁⠑⠁⠑⠀⠀⠁⠑⠔⠕⢕⢕⢕⢕⢕⢕⢕⢕⢕⠁⢕⢕⢕⢕⢕⢕⠀⢕⢕⢕⠀</a:t>
            </a:r>
            <a:br/>
            <a:r>
              <a:t>⣿⣿⣿⣿⣿⣿⣿⣿⣿⣿⣿⣿⣿⣿⣿⣿⣿⣿⣿⣿⣷⡥⡕⢕⢿⣿⣷⢹⣧⡿⣿⣿⣷⡕⢕⢕⢕⢕⢜⢿⣿⣿⣿⣿⣿⣿⣿⣿⣿⣿⣿⣿⢇⠀⠀⠀⢀⠀⠀⠀⠀⢕⢕⢕⢕⢕⢔⢀⠀⢀⠀⠀⠁⠀⠀⠀⠀⠀⠀⠀⠀⠀⠀⠀⠀⠀⢠⢀⠀⢀⢀⢕⢕⢕⢕⢕⢕⢕⢕⢕⢕⢕⢕⢕⢕⢕⢕⢕⢕⢕⢕⢕⢕⢕⢕⢕⢕⢕⢕⢕⢕⢕⢕⢕⢕⢕⢕⢕⢕⢕⢕⢕⢕⢕⢕⢕⢕⢕⢕⢕⢕⢕⢕⢕⢕⢕⢕⢕⢕⢕⢕⢕⢕⠑⠀⠀⠀⠀⠀⠀⠀⠀⢸⣿⢝⢟⢻⣿⣧⣵⣾⣿⣿⣿⣿⡿⠇⢄⣾⣕⣼⣿⣿⣿⣿⣿⣿⣔⢕⢩⢏⢕⠂⣠⣾⣿⡿⠁⢄⣴⣄⢀⠀⠁⠀⠀⠀⠀⠀⠀⠀⠀⠀⠀⠀⠀⠀⠀⠀⠀⠀⠁⠁⢁⢕⢕⠀⢕⢕⠔⢕⢕⢕⢕⢕⢕⠕⢕⢕⢕⠀</a:t>
            </a:r>
            <a:br/>
            <a:r>
              <a:t>⣿⣿⣿⣿⣿⣿⣿⣿⣿⣿⣿⣿⣿⣿⣿⣿⣿⣿⣿⣿⣿⣿⣿⣶⡌⣿⣿⣗⢻⣿⣿⣿⢿⣿⡕⢕⢕⢕⢕⢕⢻⣿⣿⣿⣿⣿⣿⣿⣿⣿⣿⣿⢕⠐⢀⢔⠁⠀⠀⠀⠀⠀⢕⢕⠑⠑⠑⠕⠀⢕⢀⠀⠀⠀⠀⠀⠀⠀⠀⠀⠀⠀⠀⠀⠀⠑⢸⢕⢕⢕⢕⢕⢕⢕⢕⢕⢕⢕⢕⢕⢕⢕⢕⢕⢕⢕⢕⢕⢕⢕⢕⢕⢕⢕⢕⢕⢕⢕⢕⢕⢕⢕⢕⢕⢕⢕⢕⢕⢕⢕⢕⢕⢕⢕⢕⢕⢕⢕⢕⢕⢕⢕⢕⢕⢕⢕⢕⢕⢕⢕⢕⢕⢄⢄⢄⢔⢔⢕⢔⠀⠀⠀⠁⢫⢕⢕⢕⢔⢝⢹⢿⣿⣿⣿⣵⣤⣴⣿⣿⣿⣿⣿⣿⣿⣿⣿⣿⣿⣷⣧⣵⣴⣾⣿⣿⣿⣷⣾⣿⣿⣿⣿⣷⣄⡀⢀⠀⠀⠀⠀⠕⢕⢔⢔⢄⢔⢔⢔⢔⢔⢔⢕⢕⢕⢕⢕⠀⢕⢕⢕⢕⢕⢕⢕⢕⢕⠀⢕⢕⢕⠀</a:t>
            </a:r>
            <a:br/>
            <a:r>
              <a:t>⣿⣿⣿⣿⣿⣿⣿⣿⣿⣿⣿⣿⣿⣿⣿⣿⣿⣿⣿⣿⣿⣿⣿⣿⣿⡜⣿⣿⡧⣻⣿⣿⣯⢿⣿⣕⢕⢕⢕⢕⢕⢻⣿⣿⣿⣿⣿⣿⣿⣿⣿⡏⠕⢄⢕⠁⠀⠀⠀⠀⠀⠀⠑⠁⠀⠀⠀⠀⢕⠕⠀⠀⠑⠀⠀⢄⠀⠀⠀⠀⠀⠀⠀⠀⠀⠀⢸⢕⢕⢕⢕⢕⢕⢕⢕⢕⢕⢕⢕⢕⢕⢕⢕⢕⢕⢕⢕⢕⢕⢕⢕⢕⢕⢕⢕⢕⢕⢕⢕⢕⢕⢕⢕⢕⢕⢕⢕⢕⢕⢕⢕⢕⢕⢕⢕⢕⢕⢕⢕⢕⢕⢕⢕⢕⢕⢕⢕⢕⢕⢕⢕⢕⢕⢕⢕⢕⢕⣥⣵⡄⠀⠀⠀⢕⢕⢕⢕⢕⢕⢕⣽⣿⣿⣿⣿⣿⣿⣿⣿⣿⣿⣿⣿⣿⣿⣿⣿⣿⠿⢏⢝⢝⢟⢍⢕⢜⠹⢏⢿⣿⣿⣿⣿⣿⡿⠑⠀⢀⢄⢄⢄⢀⢅⢕⢕⢕⢕⢕⢕⢕⢕⢕⢕⢕⢕⠑⠀⢕⢕⢕⢕⢕⢕⢕⢕⢕⢀⢕⢕⢕⠀</a:t>
            </a:r>
            <a:br/>
            <a:r>
              <a:t>⣿⣿⣿⣿⣿⣿⣿⣿⣿⣿⣿⣿⣿⣿⣿⣿⣿⣿⣿⣿⣿⣿⣿⣿⣿⡏⢜⢿⣿⣼⣿⣿⣿⣷⡽⣿⣇⢕⢕⢕⢕⢕⢻⣿⣿⣿⣿⣿⣿⣿⣿⢇⠐⠁⠀⠀⠀⠀⠀⠀⠀⠀⠀⠀⠀⠀⠀⠀⢀⠀⠀⠀⠀⠀⠀⠁⠀⠀⢕⢔⢀⠀⠀⠀⠀⠀⠘⢕⢕⢕⢕⢕⢕⢕⢕⢕⢕⢕⢕⢕⢕⢕⢕⢕⢕⢕⢕⢕⢕⢕⢕⢕⢕⢕⢕⢕⢕⢕⢕⢕⢕⢕⢕⢕⢕⢕⢕⢕⢕⢕⢕⢕⢕⢕⢕⢕⢕⢕⢕⢕⢕⢕⢕⢕⢕⢕⢕⢕⢕⢕⢕⢕⢕⢕⢕⢕⢕⣵⣷⣿⣔⢀⠁⢔⢕⢕⢕⢕⢕⣡⣿⣿⣿⣿⢿⣿⣿⣿⣿⣿⣿⣿⣿⣿⣿⣿⡟⢕⢕⢕⢕⢕⢕⢕⢕⢕⢕⢕⢹⣿⣿⣿⣿⡿⠑⠀⢄⢕⢕⢕⢕⢕⢕⢕⢕⢕⢕⢕⢕⢕⢕⢕⢕⢕⢕⠀⠀⢕⢕⢕⢕⢕⢕⢕⢕⠕⢕⢕⢕⢀⠀</a:t>
            </a:r>
            <a:br/>
            <a:r>
              <a:t>⣿⣿⣿⣿⣾⣽⡿⢿⢿⣿⣿⣿⣿⣿⣿⣿⣿⣿⣿⣿⣿⣿⣿⣿⣿⡇⢕⢜⢿⣿⣿⣿⣿⣿⣿⣾⣿⣇⢕⢕⢕⢕⢕⢹⣿⣿⣿⣿⣿⣿⡿⠁⠀⠀⠀⠀⠀⠀⠀⠀⠀⠀⢄⠁⠀⠀⠀⢕⢕⠕⠀⠀⠀⠀⠀⠀⠀⢀⢕⢕⢕⢄⠀⠀⠀⠀⠀⠑⢕⢕⢕⢕⢕⢕⢕⢕⢕⢕⢕⢕⢕⢕⢕⢕⢕⢕⢕⢕⢕⢕⢕⢕⢕⢕⢕⢕⢕⢕⢕⢕⢕⢕⢕⢕⢕⢕⢕⢕⢕⢕⢕⢕⢕⢕⢕⢕⢕⢕⢕⢕⢕⢕⢕⢕⢕⢕⢕⢕⢕⢕⢕⢕⢕⢕⢕⢕⠝⢅⢝⢿⣿⣷⣔⢱⣕⡕⣑⣵⣶⣿⣿⣿⣿⣿⣑⣿⣿⣿⣿⣿⣿⣿⣿⣿⣿⣿⡕⢕⢕⢕⢕⢕⢕⢕⢕⢕⢕⢕⣼⣿⣿⣿⡿⠑⢄⢔⢕⢕⢕⢕⢕⢕⣕⡕⢕⢕⢕⢕⢕⢕⢕⢕⢕⢕⢕⠀⠀⢕⢕⢕⢕⢕⢕⢕⢕⠀⢕⢑⠄⢅⠀</a:t>
            </a:r>
            <a:br/>
            <a:r>
              <a:t>⣿⣿⣿⣿⣿⣿⣿⣧⣄⣑⢝⢻⢿⣿⣿⣿⣿⣿⣿⣿⣿⣿⣿⣿⣿⢇⢕⢕⢕⢹⣿⣿⣿⣿⣿⣿⣿⣿⣇⢕⢕⢕⢕⢕⢹⣿⣿⡿⢟⢟⠑⠀⠀⠀⠀⠀⠀⠀⠀⠀⢄⢕⢕⢄⢄⢀⢀⠀⢁⠀⠀⠀⠀⢄⣄⣔⣔⣔⣷⣵⣕⢕⢕⢀⠀⠀⠀⠀⢕⢕⢕⢕⢕⢕⢕⢕⢕⢕⢕⢕⢕⢕⢕⢕⢕⢕⢕⢕⢕⢕⢕⢕⢕⢕⢕⢕⢕⢕⢕⢕⢕⢕⢕⢕⢕⢕⢕⢕⢕⢕⢕⢕⢕⢕⢕⢕⢕⢕⢕⢕⢕⢕⢕⢕⢕⢕⢕⢕⢕⢕⢕⢕⢕⢕⢕⢕⠕⠀⠁⠀⠝⢿⣿⡕⣿⣿⣿⣿⣿⣿⣿⣿⣿⣿⣿⣿⣿⣿⣿⣿⣿⣿⣿⣿⣿⣿⣿⣷⣕⡕⢕⢕⢕⢕⢕⢕⣑⣼⣿⣿⣿⣿⢇⢕⢕⢕⢕⢕⢐⡵⣺⠾⢿⠕⠑⢕⢕⢕⢕⢕⢕⢕⢕⢕⠁⠀⠀⢕⢕⠕⢕⢕⢕⢕⠁⢕⢁⢕⠀⢕⠀</a:t>
            </a:r>
            <a:br/>
            <a:r>
              <a:t>⣿⣿⣿⣿⣿⣿⣿⣿⣿⣿⣼⣧⡐⢕⢘⢟⣿⣿⣿⣿⣿⣿⣿⣿⣿⢕⢕⢕⢕⢕⢜⢿⣿⣿⣿⣿⣿⣿⣿⡿⢷⢵⢵⢵⢕⢹⢝⢕⣵⡧⠀⠀⠀⠀⠀⠀⠀⠀⠀⠀⠕⢕⢑⢕⢕⢜⢝⢕⢕⠀⠀⢀⠀⢕⣿⣿⣿⡿⠟⡏⡱⣕⡕⢕⠀⠀⠀⠐⡕⢕⢕⢕⢕⢕⢕⢕⢕⢕⢕⢕⢕⢕⢕⢕⢕⢕⢕⢕⢕⢕⢕⢕⢕⢕⢕⢕⢕⢕⢕⢕⢕⢕⢕⢕⢕⢕⢕⢕⢕⢕⢕⢕⢕⢕⢕⢕⢕⢕⢕⢕⢕⢕⢕⢕⢕⢕⢕⢕⢕⢕⢕⢕⢕⢕⢕⠑⠀⠀⠀⢀⣵⡧⢝⢇⢻⣿⣿⣿⣿⣿⣿⣿⣿⣿⣿⣿⣿⣿⣿⣿⣿⣿⣿⣿⣿⣿⣿⣿⣿⣿⣷⣷⣷⣷⣷⣾⣿⣿⣿⣿⣿⢏⢕⢕⢕⠕⠕⠕⠕⠕⢑⢕⢔⠀⢔⢕⢕⢕⢕⢕⢕⢕⢕⢕⠀⠀⠀⢕⢕⠀⠁⢕⠕⠁⢐⢔⢕⠁⠀⢕⠀</a:t>
            </a:r>
            <a:br/>
            <a:r>
              <a:t>⣿⣿⣿⣿⣿⣿⣿⣿⣿⣿⣿⣿⣿⣶⣶⣶⢧⡻⣿⣿⣿⣿⣿⣿⡇⢕⢕⢕⢕⢕⢕⢕⢹⣿⣿⣿⣿⣿⣿⣧⢕⢕⢕⢕⢕⢕⢕⣾⢏⠕⠀⠀⠀⠀⠀⠀⠀⠀⠀⠀⢑⢑⢑⠑⢑⢑⢑⢑⢑⠀⢀⢄⢄⠘⣿⣿⣟⣱⣽⣶⣿⣿⡧⢕⠀⠀⠀⠀⢹⡕⢕⢕⢕⢕⢕⢕⢕⢕⢕⢕⢕⢕⢕⢕⢕⢕⢕⢕⢕⢕⢕⢕⢕⢕⢕⢕⢕⢕⢕⢕⢕⢕⢕⢕⢕⢕⢕⢕⢕⢕⢕⢕⢕⢕⢕⢕⢕⢕⢕⢕⢕⢕⢕⢕⢕⢕⢕⢕⢕⢕⢕⢕⢕⢕⠑⠀⠀⠀⢄⢕⢿⢇⢅⢱⢜⢿⢟⢟⢎⣹⣿⣿⣿⣿⣿⣿⣿⣿⣿⣿⣿⣿⣿⣿⣿⣿⣿⣿⣿⣿⣿⣿⣿⣿⣿⣿⣿⣿⣿⡿⢏⢕⢕⠕⠀⠀⠀⠀⠀⢔⢕⢕⠀⢄⢕⢕⢕⢕⢕⢕⢕⢕⢕⠀⠀⠀⠀⢕⢕⠀⠀⠀⢄⢔⢕⠕⠀⠀⠀⠅⠀</a:t>
            </a:r>
            <a:br/>
            <a:r>
              <a:t>⣿⣿⣿⣿⣿⣿⣿⣿⣿⣿⣿⣿⣿⣿⣿⣿⣿⣿⣿⣿⣿⣿⣿⣿⣑⠕⠕⢕⢕⢕⢕⢕⢕⣹⣿⣿⣿⣿⣿⣿⢕⢕⢕⢕⢕⢕⢕⠸⠜⠀⢀⠀⢀⢄⢔⢔⢀⠀⠀⠀⢕⢕⢕⢕⠕⠕⠕⢕⢕⢕⢕⢕⠁⠀⢘⣿⣿⣿⣿⣿⣿⣿⡯⢕⠀⠀⠀⠀⠑⢕⢕⢕⢕⢕⢕⢕⢕⢕⢕⢕⢕⢕⢕⢕⢕⢕⢕⢕⢕⢕⢕⢕⢕⢕⢕⢕⢕⢕⢕⢕⢕⢕⢕⢕⢕⢕⢕⢕⢕⢕⢕⢕⢕⢕⢕⢕⢕⢕⢕⢕⢕⢕⢕⢕⢕⢕⢕⢕⢕⢕⢕⢕⢕⠁⠀⠀⠀⢄⢕⢑⣸⡕⣱⢏⢕⢕⢕⢕⣼⣿⣿⣿⣿⣿⢇⢔⢜⠝⢿⣿⣿⣿⣿⣿⣿⣿⣿⣿⣿⣿⣿⣿⣿⣿⣿⣿⣿⣿⢏⢕⢕⠕⠁⠀⠀⠀⠀⠀⢕⢕⢕⠁⢀⢕⢕⢕⢕⢕⢕⢕⢕⢕⠑⠀⠀⠀⠀⢕⢕⢀⠀⠀⠀⠕⠁⠀⠀⠀⢀⢔⠀</a:t>
            </a:r>
            <a:br/>
            <a:r>
              <a:t>⣿⣿⣿⣿⣿⣿⣿⣿⣿⣿⣿⣿⣿⣿⣿⣿⣿⣿⣿⣿⣿⣿⣿⣿⣿⣿⣶⣤⣵⣔⣑⣑⣕⡕⣿⣿⣿⣿⣿⣿⡇⢕⢕⢕⢕⢕⢕⢕⠁⠁⢀⠔⠕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⢟⢕⢕⢕⢕⢕⢸⣿⣿⣿⣿⣿⣿⣕⣕⢕⣵⣾⣿⣿⣿⣿⣿⣿⣿⣿⣿⣿⣿⣿⣿⣿⣿⢿⡻⢝⢕⢕⢕⠁⠀⠀⠀⠀⠀⠀⢔⢕⢕⠕⠀⢕⢕⢕⢕⢕⢕⢕⢕⢕⠁⠀⠀⠀⠀⠀⢕⢕⢕⠀⠀⠀⠀⠀⢀⢄⢕⢕⢕⠀</a:t>
            </a:r>
            <a:br/>
            <a:r>
              <a:t>⣿⣿⣿⣿⣿⣿⣿⣿⣿⣿⣿⣿⣿⣿⣿⣿⣿⣿⣿⣿⣿⣿⣿⣿⣿⣿⣿⣿⣿⣿⣿⣿⣿⣿⣿⣿⣿⣿⣿⣿⣿⣏⢕⡕⢕⠜⢕⠀⠀⠀⢕⢕⢕⢕⢕⢕⢕⢕⢕⢕⢕⢕⢕⢕⢕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⢕⢕⢕⢕⢕⢕⢜⢻⣿⣿⣿⣿⣿⣿⣿⣿⣿⣿⣿⣿⣿⣿⣿⣿⣿⣿⣿⣿⣿⣿⡟⢎⢜⢕⢕⢁⢕⢕⠀⠔⠀⠀⢄⢕⢔⢕⢕⢕⠀⢕⢕⢕⢕⢕⢕⢕⢕⢕⠁⠀⠀⠀⠀⠀⠀⢕⢕⢕⠀⠀⠀⠀⢕⢕⢕⢕⢕⢕⠀</a:t>
            </a:r>
            <a:br/>
            <a:r>
              <a:t>⣿⣿⣿⣿⣿⣿⣿⣿⣿⣿⣿⣿⣿⣿⣿⣿⣿⣿⣿⣿⣿⣿⣿⣿⣿⣿⣿⣿⣿⣿⣿⣿⣿⣿⣿⣿⣿⣿⣿⣿⣿⣿⣿⣿⣶⣵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⢔⢕⢕⢕⢕⢕⢕⢕⢕⢍⠿⣿⣿⣿⣿⣿⣿⣿⣿⣿⣿⣿⣿⣿⣿⣿⣿⡟⢝⢅⢕⢕⢕⢕⢕⢕⢕⢕⢕⢀⢐⢀⢄⢕⢔⢕⢕⢕⠑⢄⢕⢕⢕⢕⢕⢕⢕⠑⠀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⢄⢕⢕⢕⢕⠀⢕⢕⢕⢕⢕⢕⢜⢝⢿⣿⣿⣿⣿⣿⠿⠿⠿⠿⢟⢟⢏⢑⢕⢕⢕⢕⢕⢕⢕⢕⢕⢕⢕⢕⠁⢅⢕⢕⢕⢕⢕⢕⢕⠀⢕⢕⢕⢕⢕⢁⢕⠁⠀⠀⠀⠀⠀⠀⠀⠀⠀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⢔⢕⢕⢕⢕⢕⢕⢕⠀⢅⢌⢕⢢⢟⢕⢜⢜⢕⢕⢕⢕⢕⢕⢕⢕⢕⢕⢕⢕⢕⢕⢑⢕⢕⢕⠀⢕⢕⢕⢕⢕⢕⢕⠑⢔⢕⢕⢕⢕⢅⠑⠀⠀⠀⠀⠀⠀⠀⠀⠀⠀⠀⠁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⢀⢕⢕⢕⢕⢕⢕⢕⢕⢕⢕⢕⢕⢄⠀⠀⢕⢕⢕⢕⢕⢕⢕⢕⢕⢕⢕⢕⢕⢕⢕⢕⢕⢕⢕⢕⢕⢕⠀⢕⠕⢕⢕⢕⢕⢕⢕⢕⠕⢔⢕⢕⢕⢕⠁⠀⠀⠀⠀⠀⠀⠀⠀⠀⠀⠀⠀⠀⠀⢕⢕⢔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⢁⠁⠄⠔⠀⠄⠕⢕⠑⢐⢔⢕⢕⢕⢕⠄⢕⢕⢕⢕⢕⢕⢕⢕⢕⢕⢕⢕⢕⠀⠀⠁⠕⢕⢕⢕⢕⢕⢕⢕⢕⢕⢕⢕⢕⢕⢕⢕⢕⢕⢕⢕⢕⠀⠀⠐⢕⢕⢕⢕⢕⢕⢕⢕⢕⢕⢕⢕⠑⠀⢅⢀⠀⠀⠀⠀⠀⠀⠀⠀⠀⠀⠀⠀⠑⢕⠕⢕⢕⢕⢕⢕⢕⢕⢕⢕⠀</a:t>
            </a:r>
            <a:br/>
            <a:r>
              <a:t>⣿⣿⣿⣿⣿⣿⣿⣿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⠐⢀⠀⠀⢕⢕⢔⢔⢕⢕⢑⠑⠑⢑⢀⠀⢕⢕⢕⢕⢕⢕⢕⢕⢕⢕⢕⢕⠀⠀⠀⠀⠁⠑⠕⢕⢕⢕⢕⢕⢕⢕⢕⢕⢕⢕⢕⢕⢕⠕⠑⠀⠀⠀⠀⠕⢕⢕⢕⢕⢕⢕⢕⢕⢕⢕⠀⠀⠁⠑⠀⠀⠀⠀⠀⠀⠀⠀⠀⠀⠀⠀⠀⠀⠁⠐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⠄⢔⢕⢕⢕⢕⢕⢕⢕⢕⢔⢕⢕⠀⢕⢕⠁⢕⢕⢕⢕⢕⢕⢕⢕⢕⠀⠀⠀⠀⠀⠀⢄⢕⢕⠕⢕⢕⢕⢕⢕⢕⢕⢕⢕⢕⢕⢕⢕⢕⢕⢕⢕⢕⢕⢕⢕⢕⢕⠕⢕⢕⢕⠀⠀⠀⠀⠀⠀⠀⠀⠀⠀⠀⠀⠐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⠀⠀⢕⢍⠕⢕⢕⢕⢕⢕⢕⢕⢄⢕⢕⢕⢕⢄⢕⠀⢕⢕⢕⢕⢷⣧⡕⢄⢀⢀⢀⠀⢀⣱⡵⠾⢷⢣⢵⡕⢜⢜⢝⢝⢕⢕⢕⢕⢕⢕⢑⠑⠁⢕⢕⢕⢕⠑⢄⢕⠀⢕⢕⢕⢀⢕⢐⠐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⠁⠀⠀⢰⢕⢕⢸⣷⡷⡣⢕⢕⢕⢱⡕⢕⡕⢑⢑⢕⢕⠀⢕⢕⢕⢕⢜⢜⢕⢕⢕⣕⡵⠗⣍⢕⣱⣵⡵⢕⢕⢕⢜⢅⢱⢕⢕⢕⠕⠕⢕⢕⢕⢔⢄⢕⠕⢕⢑⠀⢕⢕⢔⢕⢕⢅⢕⢕⢕⢄⢄⢄⢔⢔⢕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⢔⢕⢕⢕⢕⢑⣷⡿⡗⢕⢕⢕⢕⣾⡧⢕⢕⢕⢕⢕⠑⠀⢕⢕⢕⢕⢕⢕⣱⡷⢏⣹⣷⢟⢪⢫⢝⢞⢜⢕⢕⢕⢕⢕⢕⢕⢕⢕⢕⠀⠀⠁⠑⠕⠕⠕⢕⢔⢕⢕⢕⠑⠑⢕⢕⢕⢕⢕⢕⢕⢕⢕⢕⢕⢕⢔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⢑⣿⢕⢕⢕⢕⢕⢕⣟⢕⢕⢨⢕⢕⢕⠀⠀⢕⢕⢕⢕⣱⣾⣧⣾⣿⠏⠝⢇⢕⢕⢕⢕⢕⢕⢅⢕⢕⢕⢕⢕⢕⢕⢕⢔⢀⠀⢀⠀⠀⢕⢕⢕⢑⢕⠕⠀⢔⢕⢕⢕⢕⢕⢕⢕⢕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⣕⣔⣐⡔⢔⢕⢕⢕⢔⢕⢕⢅⢕⢕⢕⢕⢫⠕⢕⢸⡇⢕⢕⢀⠀⠀⢕⢱⣼⣿⣿⣿⢏⢎⢆⢕⠕⢪⢕⢕⢕⢕⢕⢕⢅⢕⢇⢕⢕⢕⢕⢕⢕⢑⢔⢕⢕⢕⢕⢕⢕⢕⢕⢄⠀⢕⢕⢕⢕⢕⢕⢱⣢⣇⢕⢕⢕⢕⢔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⣕⣵⣕⢕⣑⢕⠕⢕⢕⠀⠀⢔⠁⠁⠁⠀⢀⢕⢟⢿⢟⢟⢛⢕⢕⢕⢇⢕⢞⢕⢕⢕⢕⢕⢕⢕⢕⢕⢕⢕⢕⢕⢕⢕⢕⢕⢕⢕⢕⢕⢕⢕⢕⢕⠕⢄⢕⢕⢕⢱⣕⢕⠕⣿⣿⣷⣕⢕⣳⣕⢺⣧⡕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⠐⠀⠐⠑⠑⠑⠑⠑⠑⠑⠑⠑⠘⠑⠑⠑⠃⠑⠃⠐⠑⠑⠑⠑⠑⠑⠑⠘⠑⠓⠑⠑⠑⠑⠑⠑⠑⠑⠑⠑⠑⠘⠑⠑⠑⠑⠑⠛⠃⠈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⡿⣟⣵⣿⣿⣿⡿⣫⣷⣿⣿⣿⣿⣿⣿⣿⣿⣿⣿⢱⣿⣿⣿⣿⢣⣿⣿⣿⣿⣿⣿⣿⣿⣿⣿⣿⣿⣿⣿⣿⣕⢕⢕⢕⢕⢸⣿⣿⣿⣿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⡿⣫⣾⣿⣿⣿⡿⣫⣾⣿⣿⣿⣿⣿⣿⣿⣿⣿⣿⣿⡏⣿⣿⣿⣿⣿⢸⣿⣿⣿⣿⣿⣿⣿⣿⣿⣿⣿⣿⣿⣿⣿⣿⣧⢕⢕⢕⢕⢿⣿⣿⣿⣇⢕⢕⢕⢕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⢫⣾⣿⣿⣿⣿⢫⣾⣿⣿⣿⣿⣿⣿⣿⣿⣿⣿⣿⣿⣿⢸⣿⣿⣿⣿⣿⢸⣿⣿⣿⣿⣿⣿⣿⣿⣿⣿⣿⣿⣿⣿⣯⣿⣿⣷⢕⢕⢕⢸⣿⣿⣿⣿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⣱⣿⣿⣿⣿⡟⣵⣿⣿⣿⠟⣿⣿⣿⡟⣱⣿⣿⣿⣿⣿⡏⣾⣿⣿⣿⣿⣿⢸⣿⣿⣿⣿⣿⣿⣿⣿⣿⣿⣿⣿⣿⣿⣿⡾⣿⣿⡕⢕⢕⢸⣿⣿⣿⣿⡇⢕⢕⢕⢕⢕⢕⢕⢕⢕⢕⢕⢕⢕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⣼⣿⣿⣿⣿⢟⣾⣿⣿⡿⢏⣴⡿⣽⢏⣵⣿⣿⣿⣿⣿⣿⢱⣿⢿⣿⣿⣿⣿⢸⣿⣿⣿⣿⣿⣿⣿⣿⣿⣿⣿⣿⣿⣿⣿⣷⢹⣿⡇⢕⢕⢕⣿⣿⣿⣿⣇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⣸⣽⣿⣿⣿⢏⣾⣿⣿⡿⢕⣡⢟⣾⢏⣾⣿⣿⣿⣿⣿⡿⢏⢸⣿⢸⣿⣿⣿⡇⢸⣿⣿⣿⣿⣿⣿⣿⣿⣿⣿⣿⣿⣿⣿⣿⣿⡇⠹⢇⢕⢕⢕⣿⣿⣿⣿⣿⢕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⠱⣺⡯⣿⣿⢏⣾⣿⣿⡿⢕⢠⡿⣽⣿⣿⣿⣿⣿⣿⣿⣿⢃⢕⣿⣟⢜⢏⢝⣼⡇⢜⢿⣿⣿⣿⣿⣿⣿⣿⣿⣿⣿⣿⣿⣿⣿⣿⣷⢕⢕⢕⢕⢕⣿⣿⣿⣿⣿⢕⢕⢕⢕⢜⢿⡕⢧⢵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⢇⢻⡏⣽⣿⡟⣼⣿⣿⣿⢕⢱⢿⣹⣿⣿⣿⣿⣿⣿⣿⣿⢇⢕⢕⣿⢇⢕⢱⣾⣿⡇⢕⢱⣿⣿⣿⣿⣿⣿⣿⣿⣿⣿⣿⣿⣿⣿⣿⣿⢕⢕⢕⢕⢕⣿⣿⣿⡟⢇⢕⢕⢕⢜⢕⢕⢕⢕⢕⢜⢝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⡿⢿⢟⣟⣽⣕⣕⣝⡏⢇⢐⢅⣿⡿⣸⣿⣿⣿⢇⢑⡟⢣⣿⣿⣿⣿⣿⣿⣿⣿⢕⢕⢕⢕⢕⣵⣵⣿⣿⣿⡇⢕⣿⣿⣿⣿⣿⣿⣿⣿⣿⣿⣿⣿⣿⣿⣿⣿⣿⢕⢕⢕⠕⠸⢟⢟⢝⠕⢕⢕⠕⢕⢕⢕⢕⢕⢕⢕⢞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⡟⣵⣷⢕⢟⣫⣿⡻⡻⢇⢔⢕⢕⢕⠻⢃⣿⣿⣿⡟⢕⡘⢜⣼⣿⣿⣿⣿⣿⣿⡿⢔⢕⢕⢕⢕⢟⢝⣿⣿⣿⣿⢇⢸⣿⣿⣿⣿⣿⣿⣿⣿⣿⣿⣿⣿⣿⣿⣿⣿⣿⡇⢕⠕⢕⢕⢕⢕⠕⢑⢕⢑⡇⣦⡅⢕⢕⢕⢕⢕⢕⢕⢕⢕⢕⣸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⢟⣜⣿⣿⣧⢜⢻⠿⠿⢿⡷⡕⢕⢕⢕⢕⣼⣿⣿⣿⢇⢕⢜⢱⣿⣿⣿⣿⣿⣿⣿⢇⢕⢕⢕⣵⢕⡱⣿⢝⢝⢻⢟⢕⣾⣿⣿⢻⣿⣿⣿⣿⣿⣿⣿⣿⣿⣿⣿⣿⣿⢹⡇⢕⢔⢄⢄⢄⢄⢔⢕⢕⠈⣿⢸⣇⢕⢧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⣼⣿⣷⢕⡱⢔⢕⢕⢕⢜⢕⢕⢕⢕⢕⢕⣿⣿⣿⣿⢕⢄⢜⣼⣿⣿⣿⣿⣿⣿⣿⢕⢕⡕⢕⡿⢕⣷⣿⣕⡕⢕⢕⢕⣿⣿⡏⢸⣿⣿⣿⣿⣿⣿⣿⣿⣿⣿⣿⣿⣿⢕⢇⢕⢀⠕⠕⢕⢕⢕⢕⠕⡕⣿⢸⣿⢕⢜⣷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⣸⣿⣿⣿⣷⡜⢗⢕⢿⡵⢕⢕⢕⢕⢕⢕⢸⣿⣿⢻⣿⢕⢕⢱⣿⣿⣿⡿⣿⣿⣿⣧⣕⣴⢗⢰⡇⢸⣿⣿⣿⣿⣿⢇⢕⢹⣿⢕⢸⣿⣿⣿⣿⣿⣿⣿⣿⣿⣿⣿⣿⣿⢕⢕⢕⣿⣷⣷⣵⢕⢕⢕⣼⡇⢸⢱⣿⡇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⣿⡿⢿⣿⣿⣿⣿⣿⣿⣿⣿⣿⣿⣿⣿⣿⣿⣿⣿⣿⣿⣿⣿⣿⣿⣿⣿⣿⣿⣿⣿⣿⣿⡿⢿⣿⣿⠀</a:t>
            </a:r>
            <a:br/>
            <a:r>
              <a:t>⣿⣿⣿⣝⢿⣿⣧⢕⢕⢕⢕⣕⣕⢕⢕⢕⣼⣿⣿⢸⣿⡄⢕⣸⣿⣿⡿⢱⣿⣿⣿⣿⣿⣿⡇⢸⡕⣿⣿⣿⣿⣿⣿⢕⢕⢸⡏⢕⢾⣿⣿⣿⣿⣿⣿⣿⣿⣿⣿⣿⣿⡿⢕⢕⢕⣿⣿⣿⣿⢕⢕⢕⣿⣧⢸⢸⣿⡇⢕⢕⢎⢷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⣫⡽⢵⢗⢞⢟⢝⣝⣕⣵⣵⣵⣷⣧⣼⣕⡜⢝⢻⢿⣿⣿⣿⣿⣿⣿⣿⣿⣿⣿⣿⣿⣿⣿⣿⣿⣿⣿⣿⣿⣿⢿⢿⢿⢟⢟⣟⣹⣽⣽⣷⣾⣿⣿⣿⣿⠀</a:t>
            </a:r>
            <a:br/>
            <a:r>
              <a:t>⡝⡝⢯⢟⢕⢝⢻⢇⢕⣡⣿⢿⢇⢕⢕⢕⣿⣿⣿⢸⣿⣿⢕⣿⣿⣿⢇⣼⣿⣿⣿⣿⣿⣿⢕⢰⢱⣿⣿⣿⣿⣿⣿⡇⢕⡾⢕⢕⢸⣿⣿⢏⣿⣿⣿⣿⣿⣿⣿⣿⣿⡇⢕⢕⢸⣿⣿⣿⣿⡇⢕⢕⣿⣿⢾⢸⣿⢇⢕⢕⢇⠜⠛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⡿⢟⢝⢕⢕⢕⢕⣕⣱⣵⣗⣟⣿⣿⣿⡿⢿⠿⢿⣿⣿⣿⣿⣷⣧⡕⢝⢻⣿⣿⣿⣿⣿⣿⢿⡿⢿⢿⢟⢟⢟⢏⢝⢝⣕⣱⣵⣵⣷⣾⣿⣿⣿⣿⣿⣿⣿⣿⣿⣿⣿⣿⠀</a:t>
            </a:r>
            <a:br/>
            <a:r>
              <a:t>⢝⢣⢜⠗⢕⢕⢕⢕⢱⣿⡗⢕⢕⣕⣱⡕⣿⣿⣿⢸⣇⡷⣸⣿⣿⢇⢱⣿⣿⣿⣿⣿⢹⡏⢕⢼⢸⣽⣵⣵⣵⣵⣵⢃⢑⢇⢕⢕⢸⣿⣿⢕⢻⣿⣿⣿⣿⣿⢻⣿⢸⢇⢕⢕⣸⣝⣝⣝⣟⢇⢕⢕⣿⣿⡞⢸⣿⢸⢕⢕⢸⡕⠑⢕⢝⢻⣿⣿⣿⣿⣿⣿⣿⣿⣿⣿⣿⣿⣿⣿⣿⣿⣿⣿⣿⣿⣿⣿⣿⣿⣿⣿⣿⣿⣿⣿⣿⣿⣿⣿⣿⣿⣿⣿⣿⣿⣿⣿⣿⣿⣿⣿⣿⣿⣿⣽⣭⣿⣿⣿⣿⣿⣿⣿⣿⣿⢿⢿⠿⢿⣿⣿⣿⣿⣿⣿⣿⣿⣿⣿⣿⣿⣿⣿⣿⣿⣿⣿⣿⣿⣿⣿⣿⣿⣿⣿⢟⢝⢕⢕⢕⢕⣱⣵⣿⣿⣿⣿⣿⣿⣿⣿⣿⣿⣿⣿⣿⣿⣷⣷⣷⣷⣷⣧⣵⢕⢜⢕⢕⢕⢕⢕⢕⢕⢕⢕⣕⣱⣷⣾⣿⣿⣿⣿⣿⣿⣿⣿⣿⣿⣿⣿⣿⣿⣿⣿⣿⣿⣿⣿⠀</a:t>
            </a:r>
            <a:br/>
            <a:r>
              <a:t>⢳⡕⢜⢱⢕⢕⢕⢜⢻⣷⣵⣕⡟⢟⢏⢕⣿⣿⣿⢸⣿⢇⣿⣿⢏⢕⢸⣿⣿⣿⣿⡇⢸⢕⢕⡟⣸⣿⣿⣿⣿⣿⣿⢸⡧⢱⣧⣕⢸⣿⣿⢕⢸⣿⣿⣿⣿⣿⢕⢇⠨⢕⢕⢱⣿⣿⣿⣿⡏⢕⢕⢕⣿⣿⡇⣿⡿⢜⣱⡕⠇⢇⠑⢕⠑⢕⣼⣿⣿⣿⣿⣿⣿⣿⣿⣿⣿⣿⣿⣿⣿⣿⣿⣿⣿⣿⣿⣿⣿⣿⣿⣿⣿⣿⣿⣿⣿⣿⣿⣿⣿⣿⣿⣿⣿⣿⣿⣿⣿⣿⣿⣿⣿⣿⣿⣿⣿⣿⣿⣿⣿⣿⣿⣿⣿⣿⣿⣿⣿⣿⣿⣿⣷⣷⣷⣷⣷⣮⣽⣽⣽⣽⣽⣝⣟⣏⣝⣟⡟⢟⢟⢟⢕⢜⢿⢇⢕⢕⢕⢕⢵⢿⡿⢿⢿⡿⢿⢿⢿⢟⢟⢟⢟⢟⢟⢟⢟⢟⢿⢿⢿⣿⣿⣿⣿⣧⢕⢸⢥⡳⢕⢕⢕⢕⢕⣳⣿⣿⣿⣿⣿⣿⣿⣿⣿⣿⣿⣿⣿⣿⣿⣿⣿⣿⣿⣿⣿⣿⣿⣿⠀</a:t>
            </a:r>
            <a:br/>
            <a:r>
              <a:t>⣵⣕⢕⢕⢕⢕⢕⢕⣿⡕⢝⢝⢟⢟⢷⢷⣿⣿⣿⢕⣿⢸⣿⢏⢕⢕⢸⣿⣿⣿⡿⢕⢜⣞⣇⢇⣹⣽⣝⣟⣟⡟⠿⢸⣇⣿⣿⣿⣇⢻⢿⢕⣕⣿⢻⣿⣿⣿⢕⢕⢜⢕⢕⢾⢟⣟⣟⢟⢴⢇⢕⢸⢻⡯⢕⢿⡇⡇⣵⡵⢟⠕⠀⠑⢑⢺⢿⣿⣿⣿⣿⣿⣿⣿⣿⣿⣿⣿⣿⣿⣿⣿⣿⣿⣿⣿⣿⣿⣿⣿⣿⣿⣿⣿⣿⣿⣿⣿⣿⣿⣿⣿⣿⣿⣿⣿⣿⣿⣿⣿⣿⣿⣿⣿⣿⣿⣿⣿⣿⣿⣿⣿⣿⣿⣿⣿⣿⣿⣿⣿⣿⣿⣿⣿⣿⣿⣿⣿⣿⣿⣿⣿⣿⣿⣿⣿⣿⡿⢿⢿⢿⢿⢕⢔⠑⢕⢕⢕⢕⢕⢕⢕⢕⢕⢕⢕⢕⢕⢕⢕⢕⢕⢕⢕⢕⢕⢕⢕⢕⢕⢕⢕⢕⢕⢕⢕⢕⢜⢕⢜⢕⢕⢕⣱⣾⣿⣿⣿⣿⣿⣿⣿⣿⣿⣿⣿⣿⣿⣿⣿⣿⣿⣿⣿⣿⣿⣿⣿⣿⣿⠀</a:t>
            </a:r>
            <a:br/>
            <a:r>
              <a:t>⣿⣿⣿⣧⣕⢕⢕⢕⠜⢷⢕⢕⢱⢇⢕⢸⣿⣿⣿⢕⡏⣼⢏⢕⢕⢕⢘⣿⣿⣿⢇⢕⠕⠉⠁⢕⠕⠜⠉⠉⠑⠌⠕⢜⢕⢝⢿⣿⣿⣧⢝⡇⢸⣿⡜⣿⣿⣿⡇⢕⢕⢕⠅⠘⠋⢝⢙⠙⠛⢕⠷⢕⢜⢇⢕⢸⢃⢇⡕⢕⢁⢕⡇⢄⣑⣱⣾⣿⣿⣿⣿⣿⣿⣿⣿⣿⣿⣿⣿⣿⣿⣿⣿⣿⣿⣿⣿⣿⣿⣿⣿⣿⣿⣿⣿⣿⣿⣿⣿⣿⣿⣿⣿⣿⣿⣿⣿⣿⣿⣿⣿⣿⣿⣿⣿⣿⣿⣿⣿⣿⣿⣿⣿⣿⣿⣿⣿⣿⣿⣿⣿⣿⣿⣿⣿⣿⣿⣿⣿⣿⣿⣿⣿⣿⣿⣿⣿⡇⣾⣿⣷⣷⣷⣕⠕⢕⢕⢕⢕⢕⢕⢕⢕⢕⢕⢕⢕⢕⢕⢕⢕⢕⢕⢕⢕⢕⢕⢕⢕⢕⢕⢕⢕⢕⢕⢕⢔⢕⢕⢕⢱⣵⣿⣿⣿⣿⣿⣿⣿⣿⣿⣿⣿⣿⣿⣿⣿⣿⣿⣿⣿⣿⣿⣿⣿⣿⣿⣿⣿⣿⠀</a:t>
            </a:r>
            <a:br/>
            <a:r>
              <a:t>⣿⣿⣿⣿⡿⣏⢕⠑⠅⣱⣕⢕⢕⢕⢕⢸⣿⣿⡇⢕⢇⡏⢕⢕⢕⢕⢌⣿⢻⣿⢕⢕⢔⢔⢕⢕⠑⢄⠁⠁⠀⢀⠀⠑⢸⣷⣿⣿⣿⣿⣧⣧⣾⣿⡇⣜⢻⣿⡇⢕⠑⠁⠀⠐⠀⠀⢔⢔⢄⠀⠑⢇⢕⢕⢕⢌⣼⢕⢕⢱⢇⢸⢧⢕⣻⣿⣿⣿⣿⣿⣿⣿⣿⣿⣿⣿⣿⣿⣿⣿⣿⣿⣿⣿⣿⣿⣿⣿⣿⣿⣿⣿⣿⣿⣿⣿⣿⣿⣿⣿⣿⣿⣿⣿⣿⣿⣿⣿⣿⣿⣿⣿⣿⣿⣿⣿⣿⣿⣿⣿⣿⣿⣿⣿⣿⣿⣿⣿⣿⣿⣿⣿⣿⣿⣿⣿⣿⣿⣿⣿⣿⣿⣿⣿⣿⣿⣿⡇⣿⣿⣿⢿⢏⢝⢕⢕⠕⢕⢕⢕⢕⢕⢕⢕⢕⢕⢕⢕⢕⢕⢕⢕⢕⢕⢕⢕⢕⢕⢕⢕⢕⢕⢕⢕⢕⢕⢕⢕⢕⢕⢕⢜⢝⢟⢟⢿⢿⢿⢿⢿⢿⣿⡿⢟⢿⢿⢿⢟⢹⢕⢕⢇⢎⢝⢟⢿⣿⣿⣿⣿⠀</a:t>
            </a:r>
            <a:br/>
            <a:r>
              <a:t>⣿⣿⡿⢏⡼⡯⢇⠐⠔⣿⣿⣿⡕⢔⢔⢸⣿⣿⡇⠕⢸⢕⢕⢕⢕⢕⢕⢏⢕⢇⠕⡕⣾⣿⡇⢴⢵⠀⠀⠀⠁⠁⠁⢰⡕⣽⣿⣿⣿⣿⣿⣿⣿⣿⣿⣿⣷⣿⡇⢕⣔⡕⠐⠀⠀⠁⠁⣕⢕⢕⠀⢕⢕⢕⡕⢱⣿⢕⢕⠺⠇⢜⢌⢱⢸⣿⣿⣿⣿⣿⣿⣿⣿⣿⣿⣿⣿⣿⣿⣿⣿⣿⣿⣿⣿⣿⣿⣿⣿⣿⣿⣿⣿⣿⣿⣿⣿⣿⣿⣿⣿⣿⣿⣿⣿⣿⣿⣿⣿⣿⣿⣿⣿⣿⣿⣿⣿⣿⣿⣿⣿⣿⣿⣿⣿⣿⣿⣿⣿⣿⣿⣿⣿⣿⣿⣿⣿⣿⣿⣿⣿⣿⣿⣿⣿⣿⣿⡟⢟⢏⢕⢕⢕⢕⢕⢕⢕⢕⢕⢕⢕⢕⢕⢕⢕⢕⢕⢕⢕⢕⢕⢕⢕⢕⢕⢕⢕⢕⢕⢕⢕⢕⢕⢕⢕⢕⢕⢕⢕⢕⢕⢕⢕⢕⢕⢝⢻⣿⣷⣷⣷⣷⣧⢕⢕⢕⢕⢕⢕⢕⢕⢕⢔⢕⢕⢕⢜⢟⢟⢿⠀</a:t>
            </a:r>
            <a:br/>
            <a:r>
              <a:t>⣿⢟⣵⡿⢕⢎⠀⠀⠑⢹⣿⣿⢕⢕⢕⢸⣿⣿⢕⢸⢕⢕⢕⢕⢕⢕⢔⢕⢕⢕⢅⢱⣿⣿⡇⢄⢀⠀⢀⢀⠔⢀⢔⣼⣷⣿⣿⣿⣿⣿⣿⣿⣿⣿⣿⣿⣿⣿⣷⢇⠁⠁⠀⠀⠀⢄⢀⣿⣿⢕⣵⢕⢕⢱⢇⣾⡏⢱⢐⢀⣔⢕⢱⣵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⢻⢿⣿⣿⣿⡇⢕⢕⢕⢕⢕⢕⢕⢕⢕⢕⢕⢕⢕⢕⢜⣿⠀</a:t>
            </a:r>
            <a:br/>
            <a:r>
              <a:t>⣵⡿⢿⢕⢕⠀⠀⠀⠀⢸⣿⡿⢕⢕⢕⢸⣿⣿⢕⣼⡇⢕⢕⢕⢕⢕⢱⢕⢜⣷⣇⢸⣿⣿⣇⢕⢕⢕⢕⢕⢕⢕⢱⣿⣿⣿⣿⣿⣿⣿⣿⣿⣿⣿⣿⣿⣿⣿⣿⡇⢕⢕⢕⢕⢕⢕⣱⣿⣿⣿⢟⢕⢱⡏⢕⢻⡇⢸⣕⣱⢇⢇⢕⢸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⠕⢝⢿⣿⡇⢕⢕⢕⢕⢕⢕⢕⢕⢕⢕⢕⢕⢕⢕⠕⡿⠀</a:t>
            </a:r>
            <a:br/>
            <a:r>
              <a:t>⡟⢱⢎⢕⠑⠀⠀⢔⠕⢜⣿⢇⢕⢕⢕⣾⣿⡏⢕⣿⢕⢕⢕⢕⢕⢕⢜⢕⢕⢹⣿⡾⣿⡿⢿⣷⣕⢑⢱⢕⢕⣵⣾⣿⣿⣿⣿⣿⣿⣿⣿⣿⣿⣿⣿⣿⣿⣿⣿⣷⣜⢕⢕⡕⢕⣼⣿⣿⣿⡟⢕⢱⢏⢕⢕⢸⡇⢜⣿⡕⢕⡕⢸⢱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⢄⠁⠑⠻⢕⢕⢕⢕⢕⢕⢕⢕⢕⢕⠕⡕⢕⢕⢕⠀⠀⠀</a:t>
            </a:r>
            <a:br/>
            <a:r>
              <a:t>⢱⡏⢕⢕⠀⠀⠀⠀⠀⠁⡿⢕⢕⢕⡕⣿⣿⢇⢸⣿⡕⢕⣸⡕⢕⢕⢕⢕⢕⢰⣿⣷⢸⣿⣧⣕⣜⣍⣭⣵⣾⣿⣿⣿⣿⣿⣿⣿⣿⣿⣿⣿⣿⣿⣿⣿⣿⣿⣿⣿⣿⣯⣕⣘⣙⡱⣸⣿⡿⢕⢱⢏⢕⢕⢕⢸⡇⠀⠝⢕⢱⢇⢕⢕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⠀⠀⠀⠁⠕⢕⢕⢕⢕⢕⢕⢕⢕⢕⢕⢕⠕⠁⠀⠀⠀</a:t>
            </a:r>
            <a:br/>
            <a:r>
              <a:t>⣿⢕⢕⡇⢄⢀⢀⠀⠀⠀⢅⢕⢕⣾⢕⣿⡿⢕⢸⣿⣇⢕⣻⡇⢕⢕⢕⢕⢕⢘⣿⣿⣕⣻⢝⢟⣗⣷⡿⣿⣿⣿⣿⣿⣿⣿⣿⣿⣿⣿⣿⣿⣿⣿⣿⣿⣿⣿⣿⣿⣿⣿⣟⣫⣻⢯⣻⡟⢕⢕⢕⢕⢸⢕⢕⢜⡇⠀⠀⢕⢕⣼⢕⢕⢸⣿⣿⣿⣿⣿⣿⣿⣿⣿⣿⣿⣿⣿⣿⣿⣿⣿⣿⣿⣿⣿⣿⣿⣿⣿⣿⣿⣿⣿⣿⣿⣿⣿⣿⣿⣿⣿⣿⣿⣿⣿⣿⣿⢝⢝⢝⢟⢟⣿⣿⣿⣿⣿⣿⣿⣿⣿⣿⣿⣿⣿⣿⣿⣿⣿⣿⣿⣿⣿⣿⣿⣿⣿⣿⡿⡕⢕⢕⢕⢕⢕⢕⢕⢕⢕⢕⢕⢕⢕⢕⢕⢕⢕⢕⢕⠕⢕⢕⢕⢕⢕⢕⢕⢕⢕⢕⢕⢕⢕⢕⢕⢕⢕⢕⢕⢕⢕⢕⢕⢕⢕⢕⢕⢕⢕⢕⢕⢕⢕⢕⢕⢕⢕⢕⢕⢔⢄⢄⢀⠀⠑⠕⢕⢕⢕⢕⢕⢕⢅⢕⠕⠐⠀⢐⢐⠀</a:t>
            </a:r>
            <a:br/>
            <a:r>
              <a:t>⢏⢕⣼⣿⣵⣕⣕⢔⢔⡄⢄⢕⣿⡿⢸⣿⢇⢕⢸⣿⣿⢕⢸⣷⢕⢕⢕⢕⢕⢕⣿⣿⣿⣿⣯⣿⣿⣿⣿⣿⣿⣿⣿⣿⣿⣿⣿⣿⣿⣿⣿⣿⣿⣯⣿⣿⣿⣿⣿⣿⣿⣿⣿⣏⠅⢇⢏⢕⡕⢕⢕⢕⡟⢕⢕⢕⣟⠀⠀⢕⢕⠕⠕⢕⣸⣿⣿⣿⣿⣿⣿⣿⣿⣿⣿⣿⣿⣿⣿⣿⣿⣿⣿⣿⣿⣿⣿⣿⣿⣿⣿⣿⣿⣿⣿⣿⣿⣿⣿⣿⢿⢿⢟⢟⢝⢝⢕⢕⢕⢕⢕⢕⢕⢕⢕⢕⢕⢕⢕⢜⢝⢝⢝⢝⢝⢝⢝⢝⢟⢟⢟⢟⢟⢟⢟⢟⢛⢿⢟⢕⢳⢧⡕⢕⢕⢕⢕⢕⢕⢕⢕⢕⢕⢕⢕⢕⢕⢕⢕⢕⠀⢕⢕⢕⢕⢕⢕⢕⢕⢕⢕⢕⢕⢕⢕⢕⢕⢕⢕⢕⢕⢕⢕⢕⢕⢕⢕⢕⢕⢕⢕⢕⢕⢕⢕⣕⣕⣕⣱⣵⡕⢕⢕⢕⢕⠀⠀⠀⠁⠑⠑⢕⢕⣕⡕⢕⠕⢝⢕⢜⠀</a:t>
            </a:r>
            <a:br/>
            <a:r>
              <a:t>⡸⣼⣿⣿⣿⣿⣿⣿⣿⢇⢕⣼⣿⡇⢸⡷⢕⢕⢜⣿⣿⢕⢕⢻⡇⢕⢕⢕⢕⢕⢙⣿⣿⣿⣿⣿⣿⣿⣿⣿⣿⣿⣿⣿⣿⣿⣿⣿⣿⣿⣿⣿⣿⣿⣿⣿⣿⣿⣿⣿⣿⣿⣿⣿⣇⣵⣵⡿⢕⢕⢕⢱⡇⢕⡇⢕⢕⢕⢕⢕⠁⢀⢀⢜⣿⡇⣿⣿⣿⣿⣿⣿⣿⣿⣿⣿⣿⣿⣿⣿⣿⣿⣿⣿⣿⣿⣿⣿⣿⣿⣿⣿⢿⢟⢟⢏⢝⢝⢕⢕⢕⢕⢕⢕⢕⢕⢕⢕⢕⢕⢕⢕⢕⢕⢕⢕⢕⢕⢕⢕⢕⢕⢕⢕⢕⢕⢕⢕⢕⢕⢕⢕⢕⢕⢕⢕⢕⢕⢕⢕⢕⢕⢕⢕⢕⢕⢕⢕⠑⢕⢕⢕⢕⢕⢕⢕⢕⢕⢕⢕⢄⢕⢕⢕⢕⢕⢕⢕⢕⢕⢕⢕⢕⢕⢕⢕⢕⢕⠕⣕⣕⣱⣵⣵⣵⣵⣵⣧⢕⢕⢟⢟⢟⢟⢟⢟⢟⢏⢝⢝⢕⢕⢕⢕⠕⠀⠀⠀⠀⠀⠀⠑⢕⢕⢕⢕⢄⠑⢕⢕⠀</a:t>
            </a:r>
            <a:br/>
            <a:r>
              <a:t>⣱⣿⣿⣿⣿⣿⣿⣿⡿⢕⢸⣿⣿⢕⢌⡇⢕⢕⢔⣿⣿⡇⢕⢕⣿⡕⢕⢕⢕⢕⢕⢹⣿⣿⣿⣿⣿⣿⣿⣿⣿⣿⣿⣿⣿⣿⣿⣿⣿⣿⣿⣿⣿⣿⣿⣿⣿⣿⣿⣿⣿⣿⣿⣿⣿⡿⢏⢕⢕⢕⢕⣸⡇⢕⢕⢕⢕⢕⢕⢕⢇⢔⢔⢕⢜⡇⣿⣿⣿⣿⣿⣿⣿⣿⣿⣿⣿⣿⣿⣿⣿⣿⣿⡿⢿⢟⢇⢕⢕⢕⢕⢕⢕⢕⢕⢕⢕⢕⢕⢕⢕⢕⢕⢕⢕⢕⢕⢕⢕⢕⢕⢕⢕⢕⢕⢕⢕⢕⢕⢕⢕⢕⢕⢕⢕⢕⢕⢕⢕⢕⢕⢕⢕⢕⢕⢕⢕⢕⢕⢕⢕⢕⢕⢕⢕⢕⢕⠕⠀⢕⢕⢕⢕⢕⢕⢕⠁⢕⢕⢕⠑⢕⢕⢕⢕⢕⢜⢝⢝⢝⢝⢝⢝⢝⢝⢝⢝⢝⢕⢕⢕⢕⢕⢕⢕⢕⢕⢕⢕⢕⢕⢕⢕⢕⢕⢕⢕⢕⢕⢕⢕⢕⢕⢕⠀⠀⠀⠀⠀⠀⠀⠀⠀⠑⢕⢕⢕⠀⠁⢕⠀</a:t>
            </a:r>
            <a:br/>
            <a:r>
              <a:t>⣿⣿⣿⣿⣿⣿⣿⣿⢇⢱⣿⣿⣿⢕⢕⢕⢕⢕⢕⢻⣿⣇⢕⢕⢌⣷⢕⢕⢕⢕⢕⢕⢜⢿⣿⣿⣿⣿⣿⣿⣿⣿⣿⣿⣿⣿⣿⣿⣿⣿⣿⡿⢿⣿⢿⣿⣿⣿⣿⣿⣿⣿⣿⣿⣿⢞⢕⢕⢕⢕⢕⣿⢕⢕⢕⢕⢕⢕⢕⢺⣾⡇⠇⠑⠑⠁⠁⢜⣿⣿⣿⣿⣿⣿⣿⡿⢿⢟⢟⢏⢝⢕⢕⢕⢕⢕⢕⢕⢕⢕⢕⢕⢕⢕⢕⢕⢕⢕⢕⢕⢕⢕⢕⢕⢕⢕⢕⢕⢕⢕⢕⢕⢕⢕⢕⢕⢕⢕⢕⢕⢕⢕⢕⢕⢕⢕⢕⢕⢕⢕⢕⢕⢕⢕⢕⢕⢕⢕⢕⢕⢕⢕⢕⢕⢕⢕⢕⠀⢕⢕⢕⢕⢕⢕⢕⢕⠀⢕⢕⢕⠀⢕⢕⢕⢕⢕⢕⢕⢕⢕⢕⢕⢕⢕⢕⢕⢕⢕⢕⢕⢕⢕⢕⢕⢕⢕⢕⢕⢕⢕⢕⢕⢕⢕⢕⢕⢕⢕⢕⢕⢕⢕⢕⢕⠀⠀⠀⠀⠀⠀⠀⠀⠀⠀⠀⠁⠕⢔⠀⠑⠀</a:t>
            </a:r>
            <a:br/>
            <a:r>
              <a:t>⣿⣿⣿⣿⣿⣿⣿⡿⣕⣾⣿⣿⡿⢕⢕⢕⢕⢕⢕⢌⣻⣿⡕⢕⢕⢙⣧⡕⢕⢕⢕⢕⢕⢜⢻⣿⣿⣿⣿⣿⣿⣿⣿⣿⣿⣿⣿⣿⣧⡕⢕⢕⢕⣵⣿⣿⣿⣿⣿⣿⣿⣿⣿⢿⢏⢕⢕⢕⢕⢕⢱⢜⢕⢕⢕⢕⢕⠑⢕⢸⠙⠁⠀⠀⠀⠀⠀⢀⢝⢝⢕⢕⢜⢕⢕⢕⢕⢕⢕⢕⢕⢕⢕⢕⢕⢕⢕⢕⢕⢕⢕⢕⢕⢕⢕⢕⢕⢕⢕⢕⢕⢕⢕⢕⢕⢕⢕⢕⢕⢕⢕⢕⢕⢕⢕⢕⢕⢕⢕⢕⢕⢕⢕⢕⢕⢕⢕⢕⢕⢕⢕⢕⢕⢕⢕⢕⢔⢕⢕⢕⢕⢕⢕⢕⢕⢕⢕⠀⢕⢕⢕⢕⢕⢕⢕⠑⠀⠕⢕⢕⠀⠕⢕⢕⢕⢕⢕⢕⢕⢕⢕⢕⢕⢕⢕⢕⢕⢕⢕⢕⢕⢕⢕⢕⢕⢕⢕⢕⢕⢕⢕⢕⢕⢕⢕⢕⢕⢕⢕⢕⢕⢕⢕⠁⠀⢀⢄⢀⠀⠀⠀⠀⠀⠀⠀⠀⠀⠁⠀⠀⠀</a:t>
            </a:r>
            <a:br/>
            <a:r>
              <a:t>⣿⣿⣿⣿⣿⣿⣿⢣⣼⣿⣿⣿⢇⢕⢕⢕⢕⢕⢕⢕⢜⣿⣧⢕⢕⢕⢜⢷⡕⢕⢕⢕⢕⢕⢕⢕⢝⢻⢿⣿⣿⣿⣿⣿⣿⣿⣿⣿⣿⣿⣿⣿⣿⣿⣿⣿⣿⣿⣿⣿⢿⢟⢕⢕⢕⢕⢕⢕⢕⢕⢕⢕⢕⢕⢕⢕⢕⠀⠕⢕⠀⠀⠀⠀⠀⠀⠀⠀⢱⣅⠀⠕⠑⢔⢕⢕⢕⢕⢕⢕⢕⢕⢕⢕⢕⢕⢕⢕⢕⢕⢕⢕⢕⢕⢕⢕⢕⢕⢕⢕⢕⢕⢕⢕⢕⢕⢕⢕⢕⢕⢕⢕⢕⢕⢕⢕⢕⢕⢕⢕⢕⢕⢕⢕⢕⢕⢕⢕⢕⢕⢕⢕⢕⢕⢕⢕⢕⢕⢕⢕⢕⢕⢔⢕⢕⢕⠑⠀⢕⢕⢕⢕⢕⢕⢕⠀⠀⠀⢕⢕⠀⠀⢕⢕⠕⢕⢕⢕⢕⢕⢕⢕⢕⢕⢕⢕⢕⢕⢕⢕⢕⢕⢕⢕⢕⢕⢕⢕⢕⢕⢕⢕⢕⢕⢕⢕⢕⢕⢕⢕⢕⢕⢕⠀⠀⠕⢕⢕⢕⠀⠀⠀⢕⠀⠀⢕⢕⢕⢄⠀⠀</a:t>
            </a:r>
            <a:br/>
            <a:r>
              <a:t>⣿⣿⣿⣿⣿⣿⡏⣼⣿⣿⣿⢇⢕⢕⢕⢕⢕⢕⢕⢕⢕⢝⣿⣇⢕⢕⢕⢕⢝⢧⡕⢕⢕⢕⢕⢕⢕⢕⢕⢝⢟⢿⣿⣿⣿⣿⣿⣿⣿⣿⣿⣿⣿⣿⣿⣿⡿⢟⢏⢕⢕⢕⢕⢕⢕⢕⢕⢕⢕⢕⢕⢕⢕⢕⢄⢕⢕⠀⠀⢕⠀⠀⠀⠀⠀⠀⠀⠀⢅⠈⠁⠀⢕⢕⢕⢕⢕⢕⢕⢕⢕⢕⢕⢕⢕⢕⢕⢕⢕⢕⢕⢕⢕⢕⢕⢕⢕⢕⢕⢕⢕⢕⢕⢕⢕⢕⢕⢕⢕⢕⢕⢕⢕⢕⢕⢕⢕⢕⢕⢕⢕⢕⢕⢕⢕⢕⢕⢕⢕⢕⢕⢕⢕⢕⢕⢕⢕⢕⢕⠑⢕⢕⢕⢕⢕⢕⠀⢄⢕⢕⢕⢕⢕⢕⢕⠀⠀⠀⢕⢕⠀⢕⢑⢕⢄⢕⢕⢕⢕⢕⠕⠑⢕⢕⢕⢕⢕⢕⢕⢕⢕⢕⢕⢕⢕⢕⢕⢕⢕⢕⢕⢕⢕⢕⢕⢕⢕⢕⢕⢕⢕⢕⢕⢀⢀⠀⠀⠀⠁⠀⠀⠀⠕⢕⢀⠀⠁⠁⠁⠀⠀</a:t>
            </a:r>
            <a:br/>
            <a:r>
              <a:t>⣿⣿⣿⣿⣿⡿⣸⣿⣿⡿⢕⢕⢕⢕⢕⢕⢕⢕⢕⢕⢕⢕⢜⢿⣇⢕⢕⢕⢕⢕⢝⢇⡕⢕⢕⢕⢕⢕⢕⢕⢕⢕⢕⢝⢟⢻⣿⣿⣿⣿⣿⣿⢿⢟⢏⢕⢕⢕⢕⢕⢕⢕⢕⢑⢕⢕⢕⢕⢕⢕⢕⢕⢕⢕⢕⠑⢕⢄⢄⢕⠀⢀⢀⠀⠀⠀⠀⠀⠀⢕⠀⢕⢕⢕⢕⢕⢕⢕⢕⢕⢕⢕⢕⢕⢕⢕⢕⢕⢕⢕⢕⢕⢕⢕⢕⢕⢕⢕⢕⢕⢕⢕⢕⢕⢕⢕⢕⢕⢕⢕⢕⢕⢕⢕⢕⢕⢕⢕⢕⢕⢕⢕⢕⢕⢕⢕⢕⢕⢕⢕⢕⢕⢕⢕⢕⢕⢑⢕⢕⠀⢕⢕⠑⢕⢕⢕⢄⢕⢕⢕⢕⢕⢕⢕⢕⢔⠀⠀⢕⢕⠀⢕⢕⢕⢕⠅⢕⢕⢕⠕⠀⢕⢕⢕⢕⢕⢕⢕⢕⢕⢕⢕⢕⢕⢕⢕⢕⢕⢕⢕⢕⢄⢕⢕⢕⢕⢕⢕⢕⢕⢕⢕⢕⢕⢕⢕⢕⢔⢔⢔⢄⠀⠀⢕⢕⢄⢄⢔⢔⠀⠀</a:t>
            </a:r>
            <a:br/>
            <a:r>
              <a:t>⣿⣿⣿⣿⡿⣱⣿⣿⢟⢕⢕⢕⢕⢕⢕⢕⢕⢕⢕⢕⢕⢕⢕⢕⢝⣇⢕⢔⢕⢕⢕⢕⢕⢕⢕⢕⢕⢕⢕⢕⢕⢕⢕⢕⢕⢕⢕⢜⢝⢝⢝⢕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⢕⠑⢕⢕⠀⢕⠑⠀⢕⢕⠕⢕⢕⢕⢔⢕⠀⢕⢕⢕⢕⠀⠀⠁⢕⠀⢕⢕⢕⢕⠔⠁⠑⠑⠀⢁⢁⢁⢄⢕⢕⢕⢕⢕⢕⢅⠕⢕⢕⢕⢕⢕⢕⢕⢕⢕⢕⠁⢕⠑⠁⢕⢕⢕⢕⢕⢕⢕⢕⢕⢕⢕⢕⢕⠕⢕⢀⠀⠕⢕⢕⢕⢕⢕⢕⠀</a:t>
            </a:r>
            <a:br/>
            <a:r>
              <a:t>⣿⣿⣿⡿⣱⣿⣿⢏⢕⢕⢕⢕⢕⢕⢕⢕⢕⢕⢕⢕⢕⢕⢕⢕⣕⢜⢣⡕⢕⢕⢕⢕⠕⠁⢅⢕⢕⢕⢕⢕⢕⢕⢕⢕⢕⢕⢕⢕⣱⢕⢕⢕⢕⢕⢕⢕⢕⢕⢕⢕⢕⢕⢕⢕⢕⢕⢕⢕⢕⢕⢡⢕⢕⢕⢕⢕⢕⢕⢕⢕⢕⢕⢕⢕⢕⢕⢕⢄⠀⠀⠑⠕⠁⠁⠕⢕⢕⢕⢕⢕⢕⢕⢕⢕⢕⢕⢕⢕⢕⢕⢕⢕⢕⢕⢕⢕⢕⢕⢕⢕⢕⢕⢕⢕⢕⢕⢕⢕⢕⢕⢕⢕⢕⢕⢕⢕⢕⢕⢕⢕⢕⢕⢕⢕⢕⢕⢕⢕⢕⢕⢕⢕⢕⢕⢕⠕⠀⢕⢕⠀⢕⠀⠀⢕⠕⢕⣷⣥⣵⢕⢕⢕⠁⢕⢕⢕⠀⠀⠀⠑⠀⢕⢕⢕⢕⢔⢄⠀⢀⢕⢕⢕⢕⢕⢕⢕⢕⢕⢕⢕⢕⢔⠁⠕⢕⢕⢕⢕⢕⢕⢕⢕⢀⠁⢔⠀⢕⢕⢕⢕⢕⢕⢕⢕⢕⢕⢕⢕⢕⠕⢕⢕⢀⠀⢕⢕⢕⢕⢕⢕⠀</a:t>
            </a:r>
            <a:br/>
            <a:r>
              <a:t>⣿⣿⡿⣱⣿⣿⢇⢕⢕⢕⢕⢕⢕⢕⢕⢕⢕⢕⢕⢕⢕⢕⣕⣿⢹⣷⣕⢅⢕⢕⠑⠀⠀⢔⢕⢕⢕⢕⢕⢕⣱⣥⣷⣶⣾⣾⣾⣿⡏⢕⢕⢕⢕⢕⢕⢕⢕⢕⢕⢕⢕⢕⢕⢕⢕⢕⢕⢕⢑⢕⢕⢕⢕⢕⢕⢕⢕⢕⢕⢕⢕⢕⢕⢕⢕⢕⢕⢕⠀⠀⠀⠀⠀⠀⠀⢕⢕⢕⢕⢕⢕⢕⢕⢕⢕⢕⢕⢕⢕⢕⢕⢕⢕⢕⢕⢕⢕⢕⢕⢕⢕⢕⢕⢕⢕⢕⢕⢕⢕⢕⢕⢕⢕⢕⢕⢕⢕⢕⢕⢕⢕⢕⢕⢕⢕⢕⢕⢕⢕⢕⢕⢕⢕⢕⢕⢄⠀⢕⢕⠀⠕⠀⠀⠕⢄⢁⢙⠙⠙⠃⠑⢕⠔⠁⢕⢕⠀⠀⠀⠀⠀⠕⡑⢕⡗⢕⢕⠀⢕⢕⢕⢕⢕⢕⢕⢕⢕⢕⢕⢕⢕⢕⢕⢄⠁⠑⢕⢕⢕⢕⢕⢕⢕⢄⠀⠀⢕⢕⢕⢕⢕⢕⢕⢄⢕⢕⢕⢕⢕⢕⢕⢕⢕⠀⠑⢕⢕⢕⢕⢕⠀</a:t>
            </a:r>
            <a:br/>
            <a:r>
              <a:t>⣿⡟⣽⣿⣿⢇⢕⢕⢕⢕⢕⢕⢕⢕⢕⢕⢕⢕⢕⢕⢕⢕⣿⣿⢜⣿⣿⣧⢕⠕⢔⢀⠀⢕⢕⢕⢕⢕⠕⣾⣿⣿⣿⣿⣿⣿⡿⡯⢕⠀⠁⠕⢕⢕⢕⢕⢕⢕⢕⢕⢕⢕⢕⢕⢕⢕⢕⢕⢑⣽⡕⢕⢕⢕⢕⠀⢁⢑⠕⠕⢕⢕⢕⢕⠕⠕⠑⠁⠀⠀⠀⠀⠀⠀⠀⠕⢕⢕⢕⢕⢕⢕⢕⢕⢕⢕⢕⢕⢕⢕⢕⢕⢕⢕⢕⢕⢕⢕⢕⢕⢕⢕⢕⢕⢕⢕⢕⢕⢕⢕⢕⢕⢕⢕⢕⢕⢕⢕⢕⢕⢕⢕⢕⢕⢕⢕⢕⢕⢕⢕⢕⢕⢕⢕⢕⠀⠀⢕⢕⠀⠀⠀⠀⢕⠕⢸⣿⢿⢿⠷⢷⣧⢁⠀⠀⢕⢄⠀⠀⠀⠀⣗⣵⣅⡁⢁⢁⢁⠀⢕⢕⢕⢕⢕⢕⢕⢕⠕⢕⢕⢕⢕⢕⢕⢕⢀⠀⠁⠕⢕⢕⢕⢕⢕⢕⢔⢕⢕⢕⢕⢕⠕⢀⢕⢕⢕⢕⢕⢕⢕⢕⢕⢕⢔⠀⢕⢕⢕⢕⢕⠀</a:t>
            </a:r>
            <a:br/>
            <a:r>
              <a:t>⡟⣼⣿⡿⢕⢕⢕⢕⢕⢕⢕⢕⢕⢕⢕⢕⢕⢕⢕⢕⢕⢕⢸⣿⡇⢻⣿⣿⡕⢔⠀⠁⠄⠑⢕⢕⢕⠕⣸⣿⣿⣿⣿⣿⣿⣿⣿⣧⡕⠀⠀⠀⠁⠑⢕⢕⢕⢕⢕⢕⢕⢕⢑⢄⢕⢕⢕⢕⢕⢫⡇⢇⢕⢕⢕⢀⢕⠕⠀⠀⠀⠀⠀⠀⠀⠀⠀⣠⠔⠀⠀⠀⠀⠀⠀⠀⠀⢕⢕⢕⢕⢕⢕⢕⢕⢕⢕⢕⢕⢕⢕⢕⢕⢕⢕⢕⢕⢕⢕⢕⢕⢕⢕⢕⢕⢕⢕⢕⢕⢕⢕⢕⢕⢕⢕⢕⢕⢕⢕⢕⢕⢕⢕⢕⢕⢕⢕⢕⢕⢕⢕⢕⢕⢕⢁⢕⠀⠑⢕⠀⠀⠀⢄⣇⢄⠐⠈⠙⠟⠻⠷⣷⣕⣔⢀⠀⠕⠀⠀⠀⢕⣿⣿⣿⢿⢟⢟⢟⢗⢄⠕⢅⠑⢕⢕⢅⠑⢔⢁⠕⢕⢕⢕⢕⢕⢕⢕⢀⠀⠀⠑⠕⢕⢕⢕⢕⢕⠁⠑⠕⠑⠀⠑⢅⢕⢕⢕⢕⢕⢕⢕⢕⢕⢕⢄⠑⢕⢕⢕⢕⠀</a:t>
            </a:r>
            <a:br/>
            <a:r>
              <a:t>⢾⡻⢏⢕⢕⢕⢕⢕⢕⢕⢕⢕⢕⢕⢕⢕⢕⢕⢕⢕⢕⢕⢸⣿⢇⢜⣿⣿⡧⢕⠀⠀⠀⠀⠕⢕⠕⣸⣿⣿⣿⣿⣿⣿⣿⣿⣿⣿⡇⢕⢄⠀⠀⠀⠀⠁⠕⢕⢕⢕⢕⢕⢕⠀⠀⠕⢕⢕⢕⢏⢕⠑⠁⠑⠑⢕⠑⠀⠀⠀⠀⠀⠀⠀⠀⢀⢔⡱⠕⠀⠀⠀⠀⠀⠀⠀⢄⢕⢕⢕⢕⢕⢕⢕⢕⢕⢕⢕⢕⢕⢕⢕⢕⢕⢕⢕⢕⢕⢕⢕⢕⢕⢕⢕⢕⢕⢕⢕⢕⢕⢕⢕⢕⢕⢕⢕⢕⢕⢕⢕⢕⢕⢕⢕⢕⢕⢕⢕⢕⢕⢕⢕⢕⢕⢄⠑⠀⠀⢕⠀⠀⠀⢅⠕⠀⠀⠄⠐⢐⢀⠀⠁⠙⢿⣇⠀⠀⠔⠀⠀⢕⣿⣿⣷⣿⣾⢿⠟⠟⠟⠔⠕⢄⠁⠕⢕⢕⢄⠁⠄⠁⠕⢕⢕⢕⢕⢕⢕⢔⢀⠀⠀⠀⠁⠑⠑⠑⠀⠀⠀⠀⢄⢔⢕⢕⢕⢕⢕⢕⢕⢕⢕⢕⢕⢕⢀⢕⢕⢕⢕⠀</a:t>
            </a:r>
            <a:br/>
            <a:r>
              <a:t>⢕⢕⢕⢕⢕⢕⢕⢕⢕⢕⢕⢔⢕⢕⢕⢕⢕⢕⢕⢕⢕⢕⢕⢜⢕⢕⢘⢗⢕⢕⢕⠀⠀⠀⠀⠔⢸⣿⣿⣿⣿⣿⣿⣿⣿⣿⣿⣿⣿⣕⢕⢔⠀⠀⠀⠀⠀⠁⢕⢕⢕⢕⢕⢀⢐⢑⢑⠑⠑⠀⢕⢕⢕⠐⠄⠀⠑⢀⠀⠀⠀⠀⠀⢀⣁⣜⡝⠃⠀⠀⠀⠀⠀⠀⠀⠀⠀⢕⢕⢕⢕⢕⢕⢕⢕⢕⢕⢕⢕⢕⢕⢕⢕⢕⢕⢕⢕⢕⢕⢕⢕⢕⢕⢕⢕⢕⢕⢕⢕⢕⢕⢕⢕⢕⢕⢕⢕⢕⢕⢕⢕⢕⢕⢕⢕⢕⢕⢕⢕⢕⢕⢕⢕⢑⢔⠕⠀⠀⠕⠀⠀⠀⠑⠀⠀⢕⢵⡷⠁⠀⠀⠀⢀⢜⣿⣇⠀⠀⠀⠀⢜⣿⣿⣿⡯⠁⢀⠀⠀⠀⢀⠀⠑⢄⠀⠑⢕⢕⢕⢄⠁⠐⠀⠁⠔⠅⢑⠕⢕⢕⢔⢀⠀⠀⠀⢄⠄⠀⠀⠀⢔⢕⢕⢕⢕⢕⢕⢕⢕⢕⢕⢕⢕⢕⢕⢕⢕⢕⢕⢕⠀</a:t>
            </a:r>
            <a:br/>
            <a:r>
              <a:t>⢕⢕⢕⢕⢕⢕⢕⢕⢕⢕⢕⢕⢕⢕⢕⢕⢕⢕⢕⢕⢕⢕⢕⢕⢕⢕⢕⢕⢕⢕⢕⢄⠀⠀⠀⠀⠌⢿⣿⣿⣿⣿⣿⣿⣿⣿⣿⣿⣿⣿⣧⢕⠀⠀⠀⠀⠀⠀⠀⠕⢕⢕⢕⢕⢕⢕⠀⢔⢔⢀⠀⠀⠅⠕⠑⠀⠀⢕⠀⠀⠀⠀⠀⠔⠕⠑⠀⠀⠀⠀⠀⠀⠀⠀⠀⢔⢕⢕⢕⢕⢕⢕⢕⢕⢕⢕⢕⢕⢕⢕⢕⢕⢕⢕⢕⢕⢕⢕⢕⢕⢕⢕⢕⢕⢕⢕⢕⢕⢕⢕⢕⢕⢕⢕⢕⢕⢕⢕⢕⢕⢕⢕⢕⢕⢕⢕⢕⢕⢕⢕⢕⢕⢕⢕⢕⠀⠀⠀⠀⠀⠀⠀⣧⢀⢕⢕⢀⢀⢀⢀⢄⠀⢸⣿⣿⣿⡕⠀⢀⠀⠀⣿⣿⣗⣱⣧⡵⣷⡷⠁⠀⠁⠄⠀⠐⢄⠀⠁⠕⢕⢕⢔⢀⠁⠐⠄⢄⢁⢀⢀⢄⢅⢔⢀⠀⠑⢀⠀⠀⢄⢕⢕⢕⢕⢕⢕⢕⢕⢕⢕⢕⢕⢕⢕⢕⢕⠁⢕⢕⢕⠀</a:t>
            </a:r>
            <a:br/>
            <a:r>
              <a:t>⣷⣕⣕⣼⣿⣿⣿⣿⣿⣿⣿⣿⣿⣿⣿⣿⣿⣵⣵⣵⢕⢕⢕⠸⣿⣧⡕⣕⢹⣯⣶⣧⡄⢀⠀⢀⠀⢜⢿⣟⣛⡿⢿⣿⣿⣿⣿⣿⣿⣿⣿⣕⡐⠀⠀⠀⠀⠀⠀⠀⠕⢕⢕⢕⢕⢕⠀⠁⠕⠀⠀⠀⠀⠀⠀⠀⠀⠁⢔⠀⠀⠀⠀⠀⠀⠀⠀⠀⠀⠀⠀⠀⠀⢀⢄⢕⢕⢕⢕⢕⢕⢕⢕⢕⢕⢕⢕⢕⢕⢕⢕⢕⢕⢕⢕⢕⢕⢕⢕⢕⢕⢕⢕⢕⢕⢕⢕⢕⢕⢕⢕⢕⢕⢕⢕⢕⢕⢕⢕⢕⢕⢕⢕⢕⢕⢕⢕⢕⢕⢕⢕⢕⢕⢕⠕⠀⠀⠀⠀⠀⠀⠀⢻⣷⣄⣿⣧⢕⢙⢕⠁⣰⣿⣿⣿⣿⡇⠀⢱⠀⢔⣿⣿⣿⣿⣿⡇⠀⢔⢀⠀⢀⠑⠀⢀⣕⡕⢀⠀⠁⠑⠕⢕⢔⠄⠀⠀⠁⠑⠁⠁⠑⠑⠁⠀⠀⠁⠑⠔⠕⢕⢕⢕⢕⢕⢕⠕⢕⢕⠁⢕⢕⢕⢕⢕⢕⠀⢕⢕⢕⠀</a:t>
            </a:r>
            <a:br/>
            <a:r>
              <a:t>⣿⣿⣿⣿⣿⣿⣿⣿⣿⣿⣿⣿⣿⣿⣿⣿⣿⣿⣿⣿⣧⣧⡱⢕⢿⣿⣷⡹⣷⡽⣿⣿⣷⡕⢕⢕⢕⢕⢕⢻⣿⣿⣿⣿⣿⣿⣿⣿⣿⣿⣿⣿⢇⠀⠀⠀⢀⠀⠀⠀⠀⢕⢕⢕⢕⢕⢔⢀⠀⢀⠀⠀⠀⠀⠀⠀⠀⠀⠀⠀⠀⠀⠀⠀⠀⠀⢠⢀⠀⢀⢀⢕⢕⢕⢕⢕⢕⢕⢕⢕⢕⢕⢕⢕⢕⢕⢕⢕⢕⢕⢕⢕⢕⢕⢕⢕⢕⢕⢕⢕⢕⢕⢕⢕⢕⢕⢕⢕⢕⢕⢕⢕⢕⢕⢕⢕⢕⢕⢕⢕⢕⢕⢕⢕⢕⢕⢕⢕⢕⢕⢕⢕⢕⠑⠀⠀⠀⠀⠀⠀⠀⠀⠸⣎⢟⢟⢻⣿⣧⣵⣾⣿⣿⣿⣿⡿⠃⢀⣾⣴⣴⣿⣿⣿⣿⣿⣿⣔⢕⢫⢧⢕⠂⣰⣾⣿⡟⠁⣠⣦⣄⢀⠀⠁⠀⠀⠀⠀⠀⠀⠀⠀⠀⠀⠀⠀⠀⠀⠀⠀⠀⠁⠁⢁⢕⢕⠀⢕⢕⢕⢕⢕⢕⢕⢕⢕⠔⢕⢕⢕⠀</a:t>
            </a:r>
            <a:br/>
            <a:r>
              <a:t>⣿⣿⣿⣿⣿⣿⣿⣿⣿⣿⣿⣿⣿⣿⣿⣿⣿⣿⣿⣿⣿⣿⣿⣷⡜⣿⣿⣧⢻⣿⣿⣿⢿⣿⡕⢕⢕⢕⢕⢕⢻⣿⣿⣿⣿⣿⣿⣿⣿⣿⣿⣿⢕⠀⢀⢔⠁⠀⠀⠀⠀⠀⢕⢕⠁⠑⠑⢕⠀⢕⢀⠀⠀⠀⠀⠀⠀⠀⠀⠀⠀⠀⠀⠀⠀⠑⢸⢕⢕⢕⢕⢕⢕⢕⢕⢕⢕⢕⢕⢕⢕⢕⢕⢕⢕⢕⢕⢕⢕⢕⢕⢕⢕⢕⢕⢕⢕⢕⢕⢕⢕⢕⢕⢕⢕⢕⢕⢕⢕⢕⢕⢕⢕⢕⢕⢕⢕⢕⢕⢕⢕⢕⢕⢕⢕⢕⢕⢕⢕⢕⢕⢕⢄⢄⢄⢔⢔⢕⢔⠀⠀⠀⠁⢫⢕⢕⢕⢜⢝⢙⢿⣿⣿⣿⣽⣤⣥⣿⣿⣿⣿⣿⣿⣿⣿⣿⣿⣿⣷⣧⣵⣴⣾⣿⣿⣿⣷⣾⣿⣿⣿⣷⣦⣄⣀⠀⠀⠀⠀⠀⠕⢕⢔⢔⢄⢔⢔⢔⢔⢔⢔⢕⢕⢕⢕⢕⠀⢕⢕⢕⢕⢕⢕⢕⢕⢕⠀⢕⢕⢕⠀</a:t>
            </a:r>
            <a:br/>
            <a:r>
              <a:t>⣿⣿⣿⣿⣿⣿⣿⣿⣿⣿⣿⣿⣿⣿⣿⣿⣿⣿⣿⣿⣿⣿⣿⣿⣿⡜⣿⣿⣇⣿⣿⣿⣧⢻⣿⣕⢕⢕⢕⢕⢕⢻⣿⣿⣿⣿⣿⣿⣿⣿⣿⡟⠕⢄⢕⠁⠀⠀⠀⠀⠀⠀⠑⠁⠀⠀⠀⠀⢕⠕⠀⠀⠑⠀⠀⠄⠀⠀⠀⠀⠀⠀⠀⠀⠀⠀⢸⢕⢕⢕⢕⢕⢕⢕⢕⢕⢕⢕⢕⢕⢕⢕⢕⢕⢕⢕⢕⢕⢕⢕⢕⢕⢕⢕⢕⢕⢕⢕⢕⢕⢕⢕⢕⢕⢕⢕⢕⢕⢕⢕⢕⢕⢕⢕⢕⢕⢕⢕⢕⢕⢕⢕⢕⢕⢕⢕⢕⢕⢕⢕⢕⢕⢕⢕⢕⢕⢕⣥⣵⡄⠀⠀⠀⢕⢕⢕⢕⢕⢕⢕⢽⣿⣿⣿⣿⣿⣿⣿⣿⣿⣿⣿⣿⣿⣿⣿⣿⣿⢿⡝⢝⢝⢟⢟⢕⢝⢻⢟⣿⣿⣿⣿⣿⣿⡿⠑⠀⢀⢄⢄⢄⢀⢅⢕⢕⢕⢕⢕⢕⢕⢕⢕⢕⢕⢕⠑⠀⢕⢕⢕⢕⢕⢕⢕⢕⢕⢀⢕⢕⠕⠀</a:t>
            </a:r>
            <a:br/>
            <a:r>
              <a:t>⣿⣿⣿⣿⣿⣿⣿⣿⣿⣿⣿⣿⣿⣿⣿⣿⣿⣿⣿⣿⣿⣿⣿⣿⣿⡟⢌⢿⣿⡾⣿⣿⣿⣷⡽⣿⣇⢕⢕⢕⢕⢕⢻⣿⣿⣿⣿⣿⣿⣿⣿⡇⠐⠁⠀⠀⠀⠀⠀⠀⠀⠀⠀⠀⠀⠀⠀⠀⢀⠀⠀⠀⠀⠀⠐⠀⠀⠀⢕⢔⢀⠀⠀⠀⠀⠀⠘⢕⢕⢕⢕⢕⢕⢕⢕⢕⢕⢕⢕⢕⢕⢕⢕⢕⢕⢕⢕⢕⢕⢕⢕⢕⢕⢕⢕⢕⢕⢕⢕⢕⢕⢕⢕⢕⢕⢕⢕⢕⢕⢕⢕⢕⢕⢕⢕⢕⢕⢕⢕⢕⢕⢕⢕⢕⢕⢕⢕⢕⢕⢕⢕⢕⢕⢕⢕⢕⢕⣵⣵⣷⣔⠀⠑⢔⢕⢕⢕⢕⢕⣡⣿⣿⣿⣿⢿⣿⣿⣿⣿⣿⣿⣿⣿⣿⣿⣿⡟⢕⢕⢕⢕⢕⢕⢕⢕⢕⢕⢕⢹⣿⣿⣿⣿⡿⠑⠀⢄⢕⢕⢕⢕⢕⢕⢕⢕⢕⢕⢕⢕⢕⢕⢕⢕⢕⢕⠀⠀⢕⢕⢕⢕⢕⢕⢕⢕⠕⢕⢕⢕⢀⠀</a:t>
            </a:r>
            <a:br/>
            <a:r>
              <a:t>⣿⣿⣿⣿⣾⣭⢛⢿⢿⣿⣿⣿⣿⣿⣿⣿⣿⣿⣿⣿⣿⣿⣿⣿⣿⡇⢕⢜⢻⣿⣿⣿⣿⣿⣿⣾⣿⣇⢕⢕⢕⢕⢕⢹⣿⣿⣿⣿⣿⣿⡿⠁⠀⠀⠀⠀⠀⠀⠀⠀⠀⠀⢄⠁⠀⠀⠀⢕⢕⠕⠀⠀⠀⠀⠀⠀⠀⢀⢕⢕⢕⢄⠀⠀⠀⠀⠀⠑⢕⢕⢕⢕⢕⢕⢕⢕⢕⢕⢕⢕⢕⢕⢕⢕⢕⢕⢕⢕⢕⢕⢕⢕⢕⢕⢕⢕⢕⢕⢕⢕⢕⢕⢕⢕⢕⢕⢕⢕⢕⢕⢕⢕⢕⢕⢕⢕⢕⢕⢕⢕⢕⢕⢕⢕⢕⢕⢕⢕⢕⢕⢕⢕⢕⢕⢕⢕⢝⢅⢝⣿⣿⣷⣔⢱⡕⣕⣑⣵⣾⣿⣿⣿⣿⣿⢁⣿⣿⣿⣿⣿⣿⣿⣿⣿⣿⣿⣕⢕⢕⢕⢕⢕⢕⢕⢕⢕⢕⢕⣼⣿⣿⣿⡿⠑⢔⢔⢕⢕⢕⢕⢕⠕⣕⡕⢕⢕⢕⢕⢕⢕⢕⢕⢕⢕⢕⠀⠀⢕⢕⢕⢕⢕⢕⢕⢕⢀⢕⢑⠀⢅⠀</a:t>
            </a:r>
            <a:br/>
            <a:r>
              <a:t>⣿⣿⣿⣿⣿⣿⣿⣇⣁⣕⣝⢛⢿⣿⣿⣿⣿⣿⣿⣿⣿⣿⣿⣿⣿⢇⢕⢕⢕⢝⣿⣿⣿⣿⣿⣿⣿⣿⣇⢕⢕⢕⢕⢕⢹⣿⣿⡿⢟⢟⠑⠀⠀⠀⠀⠀⠀⠀⠀⠀⢄⢕⢕⢄⢄⢀⢀⠀⢁⠀⠀⠀⠀⢄⢄⣔⣔⣔⣷⣵⣕⢕⢕⢀⠀⠀⠀⠀⢕⢕⢕⢕⢕⢕⢕⢕⢕⢕⢕⢕⢕⢕⢕⢕⢕⢕⢕⢕⢕⢕⢕⢕⢕⢕⢕⢕⢕⢕⢕⢕⢕⢕⢕⢕⢕⢕⢕⢕⢕⢕⢕⢕⢕⢕⢕⢕⢕⢕⢕⢕⢕⢕⢕⢕⢕⢕⢕⢕⢕⢕⢕⢕⢕⢕⢕⢕⠕⠀⠁⠀⠝⢿⣿⡜⣿⣿⣿⣿⣿⣿⣿⣿⣿⣿⣿⣿⣿⣿⣿⣿⣿⣿⣿⣿⣿⣿⣿⣧⣕⡕⢕⢕⢕⢕⢕⢕⣑⣼⣿⣿⣿⣿⡇⢕⢕⢕⢕⢕⢑⡾⣾⡻⢿⠕⠑⢕⢕⢕⢕⢕⢕⢕⢕⢕⠁⠀⠀⢕⢕⠕⢕⢕⢕⢕⠁⠕⢅⢕⠀⢕⠀</a:t>
            </a:r>
            <a:br/>
            <a:r>
              <a:t>⣿⣿⣿⣿⣿⣿⣿⣿⣿⣿⣿⣧⡐⠅⢸⠟⢿⣿⣿⣿⣿⣿⣿⣿⣿⢕⢕⢕⢕⢕⢜⢻⣿⣿⣿⣿⣿⣿⣿⡻⢷⢵⢵⢵⢕⢜⢝⢕⣱⡵⠀⠀⠀⠀⠀⠀⠀⠀⠀⠀⠕⢕⢑⢕⢕⢕⢝⢕⢕⠀⠀⢀⠀⢕⣿⣿⣿⣿⢿⢏⡱⣕⡕⢕⠀⠀⠀⠐⡕⢕⢕⢕⢕⢕⢕⢕⢕⢕⢕⢕⢕⢕⢕⢕⢕⢕⢕⢕⢕⢕⢕⢕⢕⢕⢕⢕⢕⢕⢕⢕⢕⢕⢕⢕⢕⢕⢕⢕⢕⢕⢕⢕⢕⢕⢕⢕⢕⢕⢕⢕⢕⢕⢕⢕⢕⢕⢕⢕⢕⢕⢕⢕⢕⢕⢕⠑⠀⠀⠀⢀⣵⡧⢝⢇⢻⣿⣿⣿⣿⣿⣿⣿⣿⣿⣿⣿⣿⣿⣿⣿⣿⣿⣿⣿⣿⣿⣿⣿⣿⣿⣷⣷⣷⣷⣷⣾⣿⣿⣿⣿⣿⢏⢕⢕⢕⠕⠕⠕⠕⠜⢑⢕⢔⠀⢕⢕⢕⢕⢕⢕⢕⢕⢕⢕⠀⠀⠀⢕⢕⠀⠁⢕⠑⠀⢐⢔⢕⠁⠀⢑⠀</a:t>
            </a:r>
            <a:br/>
            <a:r>
              <a:t>⣿⣿⣿⣿⣿⣿⣿⣿⣿⣿⣿⣿⣿⣷⣶⣶⣦⡛⣿⣿⣿⣿⣿⣿⡇⢕⢕⢕⢕⢕⢕⢕⢹⣿⣿⣿⣿⣿⣿⣧⢕⢕⢕⢕⢕⢕⢕⣼⢟⠕⠀⠀⠀⠀⠀⠀⠀⠀⠀⠀⢑⢑⢑⠑⢑⢑⢑⢑⢑⠀⢀⢄⢄⠘⣿⣿⣿⣱⣾⣶⣿⣿⡧⢕⠀⠀⠀⠀⢹⡕⢕⢕⢕⢕⢕⢕⢕⢕⢕⢕⢕⢕⢕⢕⢕⢕⢕⢕⢕⢕⢕⢕⢕⢕⢕⢕⢕⢕⢕⢕⢕⢕⢕⢕⢕⢕⢕⢕⢕⢕⢕⢕⢕⢕⢕⢕⢕⢕⢕⢕⢕⢕⢕⢕⢕⢕⢕⢕⢕⢕⢕⢕⢕⢕⠑⠀⠀⠀⢄⢕⣿⢣⢅⢕⢜⢿⢛⢯⢆⣹⣿⣿⣿⣿⣿⣿⣿⣿⣿⣿⣿⣿⣿⣿⣿⣿⣿⣿⣿⣿⣿⣿⣿⣿⣿⣿⣿⣿⣿⡿⢕⢕⢕⠕⠀⠀⠀⠀⠀⢔⢕⢕⠀⢄⢕⢕⢕⢕⢕⢕⢕⢕⢕⠀⠀⠀⠀⢕⢕⠀⠀⠀⢄⢔⢕⢕⠀⠀⠀⠁⠀</a:t>
            </a:r>
            <a:br/>
            <a:r>
              <a:t>⣿⣿⣿⣿⣿⣿⣿⣿⣿⣿⣿⣿⣿⣿⣿⣿⣿⣿⣿⣿⣿⣿⣿⣿⡇⢕⠕⢕⢕⢕⢕⢕⢕⢹⣿⣿⣿⣿⣿⣿⡇⢕⢕⢕⢕⢕⢕⢸⠜⠀⢀⠀⢀⢄⢔⢔⢀⠀⠀⠀⢕⢕⢕⢕⠕⠕⠕⢕⢕⢕⢕⢕⠁⠀⢜⣿⣿⣿⣿⣿⣿⣿⡿⢕⠀⠀⠀⠀⠑⢕⢕⢕⢕⢕⢕⢕⢕⢕⢕⢕⢕⢕⢕⢕⢕⢕⢕⢕⢕⢕⢕⢕⢕⢕⢕⢕⢕⢕⢕⢕⢕⢕⢕⢕⢕⢕⢕⢕⢕⢕⢕⢕⢕⢕⢕⢕⢕⢕⢕⢕⢕⢕⢕⢕⢕⢕⢕⢕⢕⢕⢕⢕⢕⠁⠀⠀⠀⢄⢕⢑⣸⢕⣱⢏⢕⢕⢕⢕⣼⣿⣿⣿⣿⣿⢇⢔⢜⠹⢿⣿⣿⣿⣿⣿⣿⣿⣿⣿⣿⣿⣿⣿⣿⣿⣿⣿⣿⡿⢏⢕⢕⠕⠁⠀⠀⠀⠀⠀⢕⢕⢕⠁⢀⢕⢕⢕⢕⢕⢕⢕⢕⢕⠑⠀⠀⠀⠀⢕⢕⠀⠀⠀⠀⠕⠁⠀⠀⠀⢀⢔⠀</a:t>
            </a:r>
            <a:br/>
            <a:r>
              <a:t>⣿⣿⣿⣿⣿⣿⣿⣿⣿⣿⣿⣿⣿⣿⣿⣿⣿⣿⣿⣿⣿⣿⣿⣿⣿⣿⣶⣦⣥⣕⣑⣱⢱⡕⣿⣿⣿⣿⣿⣿⡇⢕⢕⢕⢕⢕⢕⢕⠁⠁⢀⠔⠕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⢿⢕⢕⢕⢕⢕⢸⣿⣿⣿⣿⣿⣿⣕⣕⣕⣡⣼⣿⣿⣿⣿⣿⣿⣿⣿⣿⣿⣿⣿⣿⣿⣿⢿⡫⢝⢕⢕⢑⠁⠄⠀⠀⠀⠀⠀⢔⢕⢕⠕⠀⢕⢕⢕⢕⢕⢕⢕⢕⢕⠁⠀⠀⠀⠀⠀⢕⢕⢔⠀⠀⠀⠀⠀⢀⢄⢕⢕⢕⠀</a:t>
            </a:r>
            <a:br/>
            <a:r>
              <a:t>⣿⣿⣿⣿⣿⣿⣿⣿⣿⣿⣿⣿⣿⣿⣿⣿⣿⣿⣿⣿⣿⣿⣿⣿⣿⣿⣿⣿⣿⣿⣿⣿⣿⣿⣿⣿⣿⣿⣿⣿⣿⣏⡕⢕⠕⢱⢕⠀⠀⠀⢕⢕⢕⢕⢕⢕⢕⢕⢕⢕⢕⢕⢕⢕⢕⠀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⢕⢕⢕⢕⢕⢕⢝⢿⣿⣿⣿⣿⣿⣿⣿⣿⣿⣿⣿⣿⣿⣿⣿⣿⣿⣿⣿⣿⣿⣿⡯⢏⢜⢕⢕⢅⢕⢕⠀⢐⠀⠀⢄⢕⢔⢕⢕⢕⠀⢕⢕⢕⢕⢕⢕⢕⢕⢕⠁⠀⠀⠀⠀⠀⠀⢕⢕⢕⠀⠀⠀⠀⢕⢕⢕⢕⢕⢕⠀</a:t>
            </a:r>
            <a:br/>
            <a:r>
              <a:t>⣿⣿⣿⣿⣿⣿⣿⣿⣿⣿⣿⣿⣿⣿⣿⣿⣿⣿⣿⣿⣿⣿⣿⣿⣿⣿⣿⣿⣿⣿⣿⣿⣿⣿⣿⣿⣿⣿⣿⣿⣿⣿⣿⣿⣷⣵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⢔⢕⢕⢕⢕⢕⢕⢕⢕⢝⠿⣿⣿⣿⣿⣿⣿⣿⣿⣿⣿⣿⣿⣿⣿⣿⣟⡿⢟⢏⢕⢕⢕⢕⢕⢕⢕⢕⢕⢄⢅⢀⢄⢕⢔⢕⢕⢕⠑⢔⢕⢕⢕⢕⢕⢕⢕⠑⠀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⢔⢕⢕⢕⢕⠀⢕⢕⢕⢕⢕⢕⢜⢻⣿⢿⣿⣿⣿⣿⠿⠿⢿⢿⡟⢟⢏⢑⢔⢕⢕⢕⢕⢕⢕⢕⢕⢕⢕⢕⠀⢕⢕⢕⢕⢕⢕⢕⢕⠀⢕⢕⢕⢕⢕⢅⢕⠁⠀⠀⠀⠀⠀⠀⠀⠀⠀⢕⢕⢕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⢔⢕⢕⢕⢕⢕⢕⠕⠀⢅⢕⢔⢩⢝⢆⢌⢕⢅⢕⢕⢕⢕⢕⢕⢕⢕⢕⢕⢕⢕⢕⢕⢕⢕⢕⢀⢕⢕⢕⢕⢕⢕⢕⠑⢔⢕⢕⢕⢕⢅⠑⠀⠀⠀⠀⠀⠀⠀⠀⠀⠀⠀⠑⢕⢕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⢀⢕⢕⢕⢕⢕⢕⢕⢕⢕⢕⢕⢕⢀⠀⠀⢕⢕⢕⢕⢕⢕⢕⢕⢕⢕⢕⢕⢕⢕⢕⢕⢕⢕⢕⢕⢕⢕⠀⢕⠕⢕⢕⢕⢕⢕⢕⢕⠕⢔⢕⢕⢕⢕⠀⠀⠀⠀⠀⠀⠀⠀⠀⠀⠀⠀⠀⠀⠐⢕⢕⢔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⠄⠀⠄⠕⢕⠑⢐⢔⢕⢕⢕⢕⠄⢕⢕⢕⢕⢕⢕⢕⢕⢕⢕⢕⢕⢕⠀⠀⠁⢕⢕⢕⢕⢕⢕⢕⢕⢕⢕⢕⢕⢕⢕⢕⢕⢕⢕⢕⢕⢕⠀⠁⠐⢕⢕⢕⢕⢕⢕⢕⢕⢕⢕⢕⠕⠑⢀⢅⢄⠀⠀⠀⠀⠀⠀⠀⠀⠀⠀⠀⠀⠑⢕⠑⢕⢕⢕⢕⢕⢕⢕⢕⢕⠀</a:t>
            </a:r>
            <a:br/>
            <a:r>
              <a:t>⣿⣿⣿⣿⣿⣿⣿⣿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⠐⢀⠀⠀⢕⢕⢔⢔⢕⢕⢑⠑⠑⢑⢀⠀⢕⢕⢕⢕⢕⢕⢕⢕⢕⢕⢕⢕⠀⠀⠀⠀⠁⠑⠕⢕⢕⢕⢕⢕⢕⢕⢕⢕⢕⢕⢕⢕⢕⠕⠑⠀⠀⠀⠀⠕⢕⢕⢕⢕⢕⢕⢕⢕⢕⢕⠀⠀⠁⠁⠀⠀⠀⠀⠀⠀⠀⠀⠀⠀⠀⠀⠀⠀⠁⠐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⠀⢔⢕⢕⢕⢕⢕⢕⢕⢕⢔⢕⢕⠀⢕⢕⠁⠕⢕⢕⢕⢕⢕⢕⢕⢕⠀⠀⠀⠀⠀⠀⢄⢕⢕⠕⢕⢕⢕⢕⢕⢕⢕⢕⢕⢕⢕⢕⢕⢕⢕⢕⢕⢕⢕⢕⢕⢕⢕⠕⢕⢕⢕⠀⠀⠀⠀⠀⠀⠀⠀⠀⠀⠀⠀⠐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⠀⠀⠀⢕⢝⠕⢕⢕⢕⢕⢕⢕⢕⢄⢕⢔⢕⢕⢄⢅⠀⢕⢕⢕⢑⣷⣷⡕⢀⢄⢀⢀⠀⢄⣱⡷⢾⢷⢧⠕⡕⢜⢔⢝⢍⢕⢗⢕⢕⢕⢕⢑⠑⠁⢕⢕⢕⢕⠑⢔⢕⢀⢕⢕⢕⢀⢅⢐⠐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⢰⢕⢕⢱⡷⡷⡣⢕⠕⢕⢱⡕⢕⡕⢑⢑⢑⢕⠀⢕⢕⢕⢕⢜⢝⢕⢕⢕⣕⢵⢗⣝⣕⡱⣵⣕⡕⢕⢕⢝⢅⢁⣕⢕⢕⠕⠕⢕⢕⢕⢔⢄⢕⠕⢕⢁⠀⢕⢑⢔⢕⢕⢄⢕⢕⢕⢄⢄⢄⢔⢔⢕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⢔⢕⢕⢕⢕⢑⣷⣿⡗⢕⢕⠕⢕⣾⡧⢕⢕⢕⢕⢕⠀⠀⢕⢕⢕⢕⢕⢕⣱⡷⢟⣵⣷⡟⢯⢊⢝⢝⢔⢔⢕⢕⢕⢕⢕⢕⢕⢕⢕⠀⠀⠁⠑⠕⠕⠕⢕⢔⢕⢕⢕⠑⠑⢕⢕⢕⢕⢕⢕⢕⢕⢕⢕⢕⢕⢔⠀⢔⢔⢄⠀⠀⠀⢕⠕⠀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⢑⣿⢕⢕⢕⢕⢕⢕⣿⢇⢕⢸⢕⢕⢕⠀⠀⢕⢕⢕⢕⣱⣾⣽⣾⣟⢏⢕⢕⢕⢕⢕⢕⢕⢕⢅⢑⠕⢕⢕⢕⢕⢕⢕⢔⢀⠀⠀⢀⠀⢕⢕⢕⢁⢕⠕⠀⢕⢕⢕⢕⢕⢕⢕⢕⢕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⣽⣿⣽⣿⡿⢿⣽⣽⣿⣿⡿⣿⣷⣷⢾⢿⣿⣿⣿⣿⣿⣿⢿⡿⡇⢵⢵⣿⣿⡿⢿⣿⣽⣩⣝⣝⣟⢗⢳⢶⢦⣤⣕⣔⣔⡔⢔⢔⢕⢕⢔⢕⢕⢅⢕⢕⢕⢕⢽⠕⢕⢸⡇⢕⢕⢀⠀⠀⢕⣱⣾⣿⣿⣿⢟⢏⢇⠕⢕⡵⢇⢕⢕⢕⢕⢕⢕⢅⢕⢕⢕⢕⢕⢕⢕⢑⢔⢕⢕⢕⢕⢕⢕⢕⢕⢄⠀⢕⢕⢕⢕⢕⢕⢑⣢⣇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⣕⣵⣕⢕⣑⢕⠕⢕⢕⠀⠀⢔⠁⠁⠁⠀⢀⢕⢟⢿⢟⢟⢛⢕⢕⢕⢕⢕⢝⢇⢕⢕⢕⢕⢕⢕⢕⢕⢕⢕⢕⢕⢕⢕⢕⢕⢕⢕⢕⢕⢕⢕⢕⢕⢕⢄⢔⢕⢕⢱⣕⢕⠕⣿⣿⣷⣕⢕⣱⣕⢮⣧⡕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⠐⠀⠐⠑⠑⠑⠑⠑⠑⠑⠑⠑⠘⠑⠑⠐⠃⠑⠑⠑⠑⠑⠑⠑⠑⠑⠑⠘⠃⠓⠃⠑⠑⠑⠑⠑⠑⠑⠑⠑⠑⠘⠑⠑⠑⠑⠑⠛⠃⠀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⡿⣟⣵⣿⣿⣿⡿⢟⣵⣿⣿⣿⣿⣿⣿⣿⣿⣿⣿⢳⣿⣿⣿⣿⡇⣿⣿⣿⣿⣿⣿⣿⣿⣿⣿⣿⣿⣿⣿⣿⣇⢕⢕⢕⢕⢘⣿⣿⣿⣿⡕⢕⢕⢕⢕⢕⢕⢕⢕⢕⢔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⡿⣫⣾⣿⣿⣿⡿⣫⣾⣿⣿⣿⣿⣿⣿⣿⣿⣿⣿⣿⡏⣾⣿⣿⣿⣿⢱⣿⣿⣿⣿⣿⣿⣿⣿⣿⣿⣿⣿⣿⣿⣿⣿⣧⡕⢕⢕⢕⢿⣿⣿⣿⣧⢕⢕⢕⢕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⢏⣼⣿⣿⣿⣿⢟⣼⣿⣿⣿⣿⣿⣿⣿⢿⣿⣿⣿⣿⣿⢱⣿⣿⣿⣿⣿⢸⣿⣿⣿⣿⣿⣿⣿⣿⣿⣿⣿⣿⣿⣿⣯⢿⣿⣷⡕⢕⢕⢸⣿⣿⣿⣿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⣣⣿⣿⣿⣿⡿⣱⣿⣿⣿⡿⣿⣿⣿⡿⢱⣿⣿⣿⣿⣿⡟⣼⣿⣿⣿⣿⣿⢸⣿⣿⣿⣿⣿⣿⣿⣿⣿⣿⣿⣿⣿⣿⣿⡟⣿⣿⡇⢕⢕⢔⣿⣿⣿⣿⡇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⣵⣿⣿⣿⣿⡟⣼⣿⣿⣿⢇⣡⡿⣿⡏⣱⣿⣿⣿⣿⣿⣿⢇⣿⣿⣿⣿⣿⣿⢸⣿⣿⣿⣿⣿⣿⣿⣿⣿⣿⣿⣿⣿⣿⣿⣿⢜⣿⡇⢕⢕⢕⣿⣿⣿⣿⣿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⣱⣽⣿⣿⣿⣏⣾⣿⣿⣿⢇⣱⡿⣿⣟⣷⣿⣿⣿⣿⣿⣿⢏⢸⣿⢠⣿⣿⣿⣿⢸⣿⣿⣿⣿⣿⣿⣿⣿⣿⣿⣿⣿⣿⣿⣿⣿⡇⢹⡇⢕⢕⢕⢹⣿⣿⣿⣿⢕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⢱⣻⡿⣿⣿⡟⣾⣿⣿⡿⢕⣱⡿⣼⣿⣿⣿⣿⣿⣿⣿⣿⢇⢕⣼⣿⢜⢟⢝⣼⡟⢜⢿⣿⣿⣿⣿⣿⣿⣿⣿⣿⣿⣿⣿⣿⣿⣿⣿⢕⢕⢕⢕⢕⣸⣿⣿⣿⣿⢕⢕⢕⢕⢜⢿⡕⢧⢱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⢇⢗⡟⢼⣿⡟⣼⣿⣿⣿⢇⢡⢟⣹⣿⣿⣿⣿⣿⣿⣿⣿⢇⢕⢕⣿⢟⢕⢕⣾⣿⡇⢕⢱⣿⣿⣿⣿⣿⣿⣿⣿⣿⣿⣿⣿⣿⣿⣿⣿⢕⢕⢕⢕⢕⣿⣿⣿⡿⢏⢕⢕⢕⢜⢕⢕⢕⢕⢕⢜⢜⢟⢛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⡿⢿⢟⣟⣽⣝⣕⣝⡏⢜⢑⢕⣿⣿⢱⣿⣿⣿⢇⢱⡝⢇⣿⣿⣿⣿⣿⣿⣿⣿⢕⢕⢕⢕⢕⣵⣵⣿⣿⣿⡇⢕⣾⣿⣿⣿⣿⣿⣿⣿⣿⣿⣿⣿⣿⣿⣿⣿⣿⡕⢕⢕⠕⠱⢟⢟⢝⢕⢕⢕⠕⢕⢕⢕⢕⢕⢕⢕⢜⢕⢕⢕⢕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⡟⣱⣾⡱⢟⣹⣿⣻⡻⢏⢕⢕⢕⢕⢹⢇⣿⣿⣿⡿⢕⡴⢜⣸⣿⣿⣿⣿⣿⣿⣿⢇⢕⢕⢕⢕⢝⢝⣽⣿⣿⣿⢇⢡⣿⣿⣿⣿⣿⣿⣿⣿⣿⣿⣿⣿⣿⣿⣿⣿⣿⡇⢕⠑⢕⢕⢕⢕⠕⢑⢕⢱⣇⢦⡅⢕⢕⢕⢕⢕⢕⢕⢕⢕⢕⣱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⡟⣜⡿⣿⣷⢜⠟⠿⢿⡿⣷⡕⢕⢕⢕⢐⣸⣿⣿⣿⢇⢔⢜⢇⣿⣿⣿⣿⣿⣿⣿⢇⢕⢕⢕⣴⢕⡑⣿⢏⢝⢻⡟⢕⣾⣿⣿⢟⣿⣿⣿⣿⣿⣿⣿⣿⣿⣿⣿⣿⣿⢸⢇⢕⠐⢄⢄⢄⢄⢔⢕⢕⢑⣿⢸⣧⢕⢧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⣼⣿⣿⢰⢜⢕⢕⢕⢕⢔⢕⢕⢕⢕⢕⢕⣿⣿⣿⣿⢕⢕⢌⣸⣿⣿⣿⣿⣿⣿⣿⢕⢕⣕⢕⣿⢕⣿⣾⣕⢕⢕⢕⢕⢹⣿⡟⢸⣿⣿⣿⣿⣿⣿⣿⣿⣿⣿⣿⣿⣿⢕⢕⢕⢀⠕⠕⢕⢕⢕⢕⢕⡕⢹⡞⣿⡇⢜⢿⣧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⣸⣿⣿⣿⣷⡔⢔⢕⠾⡇⢕⢕⢕⢕⢕⢕⢸⣿⣿⣿⣿⢕⢔⢕⣿⣿⣿⡿⣿⣿⣿⣷⣕⣵⡇⢑⡏⢸⣿⣿⣿⣿⣿⡇⢕⢺⣿⢇⢸⣿⣿⣿⣿⣿⣿⣿⣿⣿⣿⣿⣿⣿⢕⢕⢕⣿⣷⣷⣵⢕⢕⢕⣱⡇⢸⡇⣿⡇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⣿⡿⢿⣿⣿⣿⣿⣿⣿⣿⣿⣿⣿⣿⣿⣿⣿⣿⣿⣿⣿⣿⣿⣿⣿⣿⣿⣿⣿⣿⣿⣿⣿⡿⢿⣿⣿⠀</a:t>
            </a:r>
            <a:br/>
            <a:r>
              <a:t>⣿⣿⣿⣟⢿⣿⣧⡕⢅⢔⢜⣕⣕⢕⢕⢕⣸⣿⣿⢸⣿⡀⢕⢸⣿⣿⣿⢱⣿⣿⣿⣿⣿⣿⡇⢸⢕⣾⣿⣿⣿⣿⣿⢕⢕⢸⡏⢕⢸⣿⣿⣿⣿⣿⣿⣿⣿⣿⣿⣿⣿⣿⢕⢕⢕⣿⣿⣿⣿⡕⢕⢕⣿⣿⢸⢱⣿⡇⢕⢕⢎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⣫⢽⢗⢇⢞⢏⢝⣝⣕⣵⣵⣵⣷⣧⣵⣕⡜⢝⢻⢿⣿⣿⣿⣿⣿⣿⣿⣿⣿⣿⣿⣿⣿⣿⣿⣿⣿⣿⣿⣿⣿⢿⢿⢿⢟⢟⣟⣹⣽⣽⣷⣾⣿⣿⣿⣿⠀</a:t>
            </a:r>
            <a:br/>
            <a:r>
              <a:t>⡝⢹⢯⢟⢕⢝⢻⢇⢕⣱⣾⡿⢇⢕⢕⢕⣿⣿⣿⢸⣿⣿⢕⣿⣿⣿⢇⣼⣿⣿⣿⣿⣿⣿⢕⢘⢱⣿⣿⣿⣿⣿⣿⡇⢕⣼⢕⢕⢸⣿⣿⢏⣿⣿⣿⣿⣿⣿⣿⣿⢿⡇⢕⢕⢱⣿⣿⣿⣿⡇⢕⠕⣿⣿⢸⢸⣿⡇⢜⢕⢕⠜⢛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⡿⢟⢝⢕⢕⢕⢕⣕⣱⣵⣞⣟⣿⣿⣿⡿⢿⠿⢿⣿⣿⣿⣿⣷⣧⡕⢝⢻⣿⣿⣿⣿⣿⣿⢿⡿⢿⢿⢟⢟⢟⢏⢝⢝⣕⣱⣵⣵⣷⣾⣿⣿⣿⣿⣿⣿⣿⣿⣿⣿⣿⣿⠀</a:t>
            </a:r>
            <a:br/>
            <a:r>
              <a:t>⡜⢣⢕⢕⢕⢕⢕⢕⢸⣿⣿⢕⢕⣕⣱⡕⣿⣿⣿⢸⣿⣿⢸⣿⣿⢏⢕⣿⣿⣿⣿⣿⢝⡟⢕⢵⢸⣽⣵⣵⣵⣵⣵⢁⢱⡇⢕⢕⢸⣿⣿⢕⢸⣿⣿⣿⣿⣿⢻⣿⢸⡇⢕⢕⣸⣝⣝⣝⣟⢇⢕⢕⣽⣿⣽⢸⣿⢸⢕⢕⢸⡕⠑⢕⢝⢻⣿⣿⣿⣿⣿⣿⣿⣿⣿⣿⣿⣿⣿⣿⣿⣿⣿⣿⣿⣿⣿⣿⣿⣿⣿⣿⣿⣿⣿⣿⣿⣿⣿⣿⣿⣿⣿⣿⣿⣿⣿⣿⣿⣿⣿⣿⣿⣿⣿⣽⣭⣿⣿⣿⣿⣿⣿⣿⣿⣿⢿⢿⠿⢿⣿⣿⣿⣿⣿⣿⣿⣿⣿⣿⣿⣿⣿⣿⣿⣿⣿⣿⣿⣿⣿⣿⣿⣿⣿⣿⢟⢕⢕⢕⢕⢕⣱⣷⣿⣿⣿⣿⣿⣿⣿⣿⣿⣿⣿⣿⣿⣿⣷⣷⣷⣷⣵⣵⣵⢕⢕⢕⢕⢕⢕⢕⢕⢕⢕⢕⣕⣱⣷⣾⣿⣿⣿⣿⣿⣿⣿⣿⣿⣿⣿⣿⣿⣿⣿⣿⣿⣿⣿⣿⠀</a:t>
            </a:r>
            <a:br/>
            <a:r>
              <a:t>⢳⡕⢜⢕⢕⢕⢕⢜⢻⢷⣽⣕⡞⢟⢏⢕⣿⣿⣿⢸⣿⢇⣿⣿⢏⢕⢨⣿⣿⣿⣿⡇⢸⢇⢕⢾⢸⣿⣿⣿⣿⣿⣿⢸⣾⢱⣷⣕⢜⣿⣿⢕⠸⣿⣻⣿⣿⣿⢔⢿⠸⢕⢕⢕⣿⣿⣿⣿⡟⢕⢕⢕⣿⣿⡕⣾⣿⢸⢱⡕⢕⢇⠑⢕⠑⢕⣼⣿⣿⣿⣿⣿⣿⣿⣿⣿⣿⣿⣿⣿⣿⣿⣿⣿⣿⣿⣿⣿⣿⣿⣿⣿⣿⣿⣿⣿⣿⣿⣿⣿⣿⣿⣿⣿⣿⣿⣿⣿⣿⣿⣿⣿⣿⣿⣿⣿⣿⣿⣿⣿⣿⣿⣿⣿⣿⣿⣿⣿⣿⣿⣿⣿⣷⣷⣷⣷⣷⣮⣽⣽⣽⣽⣽⣝⣟⣏⣝⣟⡟⢟⢟⢟⢕⢜⢟⢇⢕⢕⢕⢕⢵⢿⢿⢿⢿⢿⢿⢿⢿⢟⢟⢟⢟⢟⢟⢟⢟⢟⢿⢿⣿⣿⣿⣿⣿⣧⢕⢱⢥⡳⢕⢕⢕⢕⢕⣳⣿⣿⣿⣿⣿⣿⣿⣿⣿⣿⣿⣿⣿⣿⣿⣿⣿⣿⣿⣿⣿⣿⣿⣿⠀</a:t>
            </a:r>
            <a:br/>
            <a:r>
              <a:t>⣵⣜⢱⢕⢕⢕⢕⢕⣿⡇⢜⢝⢟⢻⢷⢇⣿⣿⣿⢕⣿⢱⣿⢏⢕⢕⢨⣿⣿⣿⣿⢇⢜⣜⣇⢝⣸⣽⣽⣝⣟⡟⢻⢸⡇⣾⣿⣿⣇⡻⣿⢕⣑⣿⣿⣿⣿⣿⡕⢕⢸⢕⢕⢼⢟⣟⣟⢟⢵⢇⢕⢸⢻⣿⢕⣿⡏⡇⣵⣵⢞⠕⠀⠑⢑⢺⢿⣿⣿⣿⣿⣿⣿⣿⣿⣿⣿⣿⣿⣿⣿⣿⣿⣿⣿⣿⣿⣿⣿⣿⣿⣿⣿⣿⣿⣿⣿⣿⣿⣿⣿⣿⣿⣿⣿⣿⣿⣿⣿⣿⣿⣿⣿⣿⣿⣿⣿⣿⣿⣿⣿⣿⣿⣿⣿⣿⣿⣿⣿⣿⣿⣿⣿⣿⣿⣿⣿⣿⣿⣿⣿⣿⣿⣿⣿⣿⣿⡿⢿⢿⢿⢿⢕⢔⢑⢕⢕⢕⢕⢕⢕⢕⢕⢕⢕⢕⢕⢕⢕⢕⢕⢕⢕⢕⢕⢕⢕⢕⢕⢕⢕⢕⢕⢕⢕⢕⢕⢜⢕⢜⢕⢕⢕⣱⣾⣿⣿⣿⣿⣿⣿⣿⣿⣿⣿⣿⣿⣿⣿⣿⣿⣿⣿⣿⣿⣿⣿⣿⣿⣿⠀</a:t>
            </a:r>
            <a:br/>
            <a:r>
              <a:t>⣿⣿⣿⣧⣕⢕⢕⢕⠜⢷⢕⢕⢕⢇⢕⢕⣿⣿⣿⢕⡟⣼⢏⢕⢕⢕⢕⣿⣿⣿⡇⢕⢕⠉⠁⢕⠕⠜⠍⠉⠑⠝⢅⢜⢇⢝⣻⣿⣿⣞⣸⢇⢜⣿⡕⢿⣿⣿⡇⢕⢕⢕⠕⠑⠋⢝⢙⠙⠛⢕⠾⢜⢜⢏⢕⢸⢇⡇⡕⢕⢑⢕⡇⢄⣑⣱⣾⣿⣿⣿⣿⣿⣿⣿⣿⣿⣿⣿⣿⣿⣿⣿⣿⣿⣿⣿⣿⣿⣿⣿⣿⣿⣿⣿⣿⣿⣿⣿⣿⣿⣿⣿⣿⣿⣿⣿⣿⣿⣿⣿⣿⣿⣿⣿⣿⣿⣿⣿⣿⣿⣿⣿⣿⣿⣿⣿⣿⣿⣿⣿⣿⣿⣿⣿⣿⣿⣿⣿⣿⣿⣿⣿⣿⣿⣿⣿⣿⡇⣾⣿⣷⣷⣷⣕⠕⢕⢕⢕⢕⢕⢕⢕⢕⢕⢕⢕⢕⢕⢕⢕⢕⢕⢕⢕⢕⢕⢕⢕⢕⢕⢕⢕⢕⢕⢕⢕⢔⢕⢕⢕⢱⣵⣿⣿⣿⣿⣿⣿⣿⣿⣿⣿⣿⣿⣿⣿⣿⣿⣿⣿⣿⣿⣿⣿⣿⣿⣿⣿⣿⣿⠀</a:t>
            </a:r>
            <a:br/>
            <a:r>
              <a:t>⣿⣿⣿⣿⡿⢏⢕⠑⠄⢱⣕⢕⢕⢕⢕⢕⣿⣿⡿⢕⡇⡟⢕⢕⢕⢕⢕⣿⢿⣿⢕⢕⢔⢔⢕⢕⠑⢄⠁⠁⠀⢀⠀⠑⢜⣷⣿⣿⣿⣿⣧⣧⣿⣾⡇⣜⡻⣿⡇⢕⠑⠁⠀⠐⠀⠀⢔⢔⢄⠀⠑⢇⢕⢕⢕⢇⣸⢕⠕⢱⢇⢸⢧⢕⣻⣿⣿⣿⣿⣿⣿⣿⣿⣿⣿⣿⣿⣿⣿⣿⣿⣿⣿⣿⣿⣿⣿⣿⣿⣿⣿⣿⣿⣿⣿⣿⣿⣿⣿⣿⣿⣿⣿⣿⣿⣿⣿⣿⣿⣿⣿⣿⣿⣿⣿⣿⣿⣿⣿⣿⣿⣿⣿⣿⣿⣿⣿⣿⣿⣿⣿⣿⣿⣿⣿⣿⣿⣿⣿⣿⣿⣿⣿⣿⣿⣿⣿⡇⣿⣿⣿⢿⢏⢝⢕⢕⠕⢕⢕⢕⢕⢕⢕⢕⢕⢕⢕⢕⢕⢕⢕⢕⢕⢕⢕⢕⢕⢕⢕⢕⢕⢕⢕⢕⢕⢕⢕⢕⢕⢕⢕⢜⢝⢟⢟⢿⢿⢿⢿⢿⢿⣿⡿⢟⢿⢿⢿⢟⢝⢅⢅⢕⢜⢝⢟⢿⣿⣿⣿⣿⠀</a:t>
            </a:r>
            <a:br/>
            <a:r>
              <a:t>⣿⣿⣿⢟⡵⣿⢇⠐⠔⣼⣿⣿⡕⢔⢔⠡⣿⣿⡇⢕⢱⢕⢕⢕⢕⢕⢕⢝⢕⢟⠕⡕⣾⣾⡗⢴⢵⠁⠀⠀⠁⠑⠁⢰⡕⣽⣿⣿⣿⣿⣿⣿⣿⣿⣿⣿⣷⣿⡧⢕⣕⡕⠑⠀⠀⠁⠀⣕⢕⢕⠀⢕⢕⢕⢕⢕⣿⢕⢕⠺⠇⢜⢜⢱⢸⣿⣿⣿⣿⣿⣿⣿⣿⣿⣿⣿⣿⣿⣿⣿⣿⣿⣿⣿⣿⣿⣿⣿⣿⣿⣿⣿⣿⣿⣿⣿⣿⣿⣿⣿⣿⣿⣿⣿⣿⣿⣿⣿⣿⣿⣿⣿⣿⣿⣿⣿⣿⣿⣿⣿⣿⣿⣿⣿⣿⣿⣿⣿⣿⣿⣿⣿⣿⣿⣿⣿⣿⣿⣿⣿⣿⣿⣿⣿⣿⣿⣿⡗⢟⢝⢕⢕⢕⢕⢕⢕⢕⢕⢕⢕⢕⢕⢕⢕⢕⢕⢕⢕⢕⢕⢕⢕⢕⢕⢕⢕⢕⢕⢕⢕⢕⢕⢕⢕⢕⢕⢕⢕⢕⢕⢕⢕⢕⢕⢕⢝⢿⣿⣷⣷⣷⣷⣧⢕⢕⢕⢕⢕⢕⢕⢕⢕⢔⢕⢕⢕⢜⢟⢟⢿⠀</a:t>
            </a:r>
            <a:br/>
            <a:r>
              <a:t>⣿⢟⣵⠟⠝⢜⠀⠀⠐⢸⣿⣿⢇⢕⢕⢸⣿⣿⢇⢸⢔⢕⢕⢕⢕⢕⢕⢕⢕⢕⢕⢇⣿⣿⡇⢄⢀⠁⢀⠀⢔⠀⢔⣸⣿⣾⣿⣿⣿⣿⣿⣿⣿⣿⣿⣿⣿⣿⣷⡇⠁⠁⠀⠀⠀⢀⢀⣿⣿⢇⣵⢇⢕⢱⢇⣾⣿⢱⢐⢀⣔⢕⢱⣵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⢻⣿⣿⣿⣿⡇⢕⢕⢕⢕⢕⢕⢕⢕⢕⢕⢕⢕⢕⢕⢜⣿⠀</a:t>
            </a:r>
            <a:br/>
            <a:r>
              <a:t>⣵⣿⢟⡝⢕⠀⠀⠀⠀⢸⣿⣿⢕⢕⢕⢸⣿⣿⢕⣸⡇⢕⢕⢕⢕⢕⢕⢕⢕⣷⣧⢕⣿⣿⣧⢕⢕⢕⢕⢕⢕⢕⢱⣿⣿⣿⣿⣿⣿⣿⣿⣿⣿⣿⣿⣿⣿⣿⣿⡇⢕⢕⢕⢔⢕⢕⣱⣿⣿⣿⡟⢕⢕⡟⢕⢸⣿⢸⣕⢱⢇⢇⢕⢸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⠕⢝⢿⣿⢇⢕⢕⢕⢕⢕⢕⢕⢕⢕⢕⢕⢕⢕⢕⢕⢿⠀</a:t>
            </a:r>
            <a:br/>
            <a:r>
              <a:t>⡟⢕⢎⢕⠕⠀⠀⢕⢕⢕⣿⡇⢕⢕⢕⣼⣿⡟⠕⣿⡇⢕⢕⢕⢕⢕⢕⢕⢕⢹⣿⣧⣿⡿⢿⣷⣕⡑⢱⢕⢕⣵⣾⣿⣿⣿⣿⣿⣿⣿⣿⣿⣿⣿⣿⣿⣿⣿⣿⣷⣜⢕⢕⡕⢕⣵⡿⣿⣿⡿⢕⢱⡟⢕⢕⢸⣿⠜⣿⡕⢕⡕⢸⢱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⢀⠁⠜⠻⢕⢕⢕⢕⢕⢕⢕⢕⢕⢕⠕⡕⢕⢕⢕⠀⠀⠀</a:t>
            </a:r>
            <a:br/>
            <a:r>
              <a:t>⢱⡯⢕⢕⠀⠀⠀⠀⢑⠀⢻⢕⢕⠕⡕⣿⣿⡇⢸⣿⡇⢕⣸⡕⢕⢕⢕⢕⢕⢱⣿⣿⢸⣿⣧⣵⣜⣍⣭⣵⣾⣿⣿⣿⣿⣿⣿⣿⣿⣿⣿⣿⣿⣿⣿⣿⣿⣿⣿⣿⣿⣯⣕⣘⡙⢱⣼⣿⡿⢕⢱⢏⢕⡕⢕⢱⣿⠀⠝⢕⢱⢇⢕⢕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⠀⠀⠀⠁⢕⢕⢕⢕⢕⢕⢕⢕⢕⢕⢕⢕⠕⠁⠀⠀⠀</a:t>
            </a:r>
            <a:br/>
            <a:r>
              <a:t>⣿⢕⢕⡕⢄⢄⢄⠀⠀⠀⢁⢕⢕⣾⢕⣿⣿⢕⢡⣿⣧⢕⢿⡇⢕⢕⢕⢕⢕⢕⣿⣿⣕⣟⢝⠻⣟⢷⡯⣿⣿⣿⣿⣿⣿⣿⣿⣿⣿⣿⣿⣿⣿⣿⣿⣿⣿⣿⣿⣿⣿⣿⣟⢏⢿⣽⣽⡟⢕⢕⢕⢕⢱⢕⢕⢔⣿⠀⠀⢕⢕⣼⢕⢕⢸⣿⣿⣿⣿⣿⣿⣿⣿⣿⣿⣿⣿⣿⣿⣿⣿⣿⣿⣿⣿⣿⣿⣿⣿⣿⣿⣿⣿⣿⣿⣿⣿⣿⣿⣿⣿⣿⣿⣿⣿⣿⣿⣿⢝⢝⢝⢟⢟⣿⣿⣿⣿⣿⣿⣿⣿⣿⣿⣿⣿⣿⣿⣿⣿⣿⣿⣿⣿⣿⣿⣿⣿⣿⣿⡿⡕⢕⢕⢕⢕⢕⢕⢕⢕⢕⢕⢕⢕⢕⢕⢕⢕⢕⢕⢕⢕⢕⢕⢕⢕⢕⢕⢕⢕⢕⢕⢕⢕⢕⢕⢕⢕⢕⢕⢕⢕⢕⢕⢕⢕⢕⢕⢕⢕⢕⢕⢕⢕⢕⢕⢕⢕⢕⢕⢕⢔⢄⢄⢀⠀⠑⠕⢕⢕⢕⢕⢕⢅⢅⢕⠕⠐⠀⢐⢐⠀</a:t>
            </a:r>
            <a:br/>
            <a:r>
              <a:t>⢏⢕⣼⣿⣵⣕⣕⡔⢔⣄⢄⢕⣾⣿⢸⣿⡇⢕⢜⣿⣿⢕⢜⣿⢕⢕⢕⢕⢕⢕⣿⣿⣿⣿⣿⣿⣿⣿⣿⣿⣿⣿⣿⣿⣿⣿⣿⣿⣿⣿⣿⣿⣿⣯⣽⣿⣿⣿⣿⣿⣿⣿⣿⣟⢗⢸⢞⣕⡕⢕⢕⢕⣼⢕⢕⢕⢿⠀⠀⢕⢕⠕⠕⢕⣸⣿⣿⣿⣿⣿⣿⣿⣿⣿⣿⣿⣿⣿⣿⣿⣿⣿⣿⣿⣿⣿⣿⣿⣿⣿⣿⣿⣿⣿⣿⣿⣿⣿⣿⣿⢿⢿⢟⢟⢝⢝⢕⢕⢕⢕⢕⢕⢕⢕⢕⢕⢕⢕⢕⢜⢝⢝⢝⢝⢝⢝⢝⢝⢟⢟⢟⢟⢟⢟⢟⢟⢟⢿⢟⢕⢳⢵⡕⢕⢕⢕⢕⢕⢕⢕⢕⢕⢕⢕⢕⢕⢕⢕⢕⢕⠀⢕⢕⢕⢕⢕⢕⢕⢕⢕⢕⢕⢕⢕⢕⢕⢕⢕⢕⢕⢕⢕⢕⢕⢕⢕⢕⢕⢕⢕⢕⢕⢕⢕⢕⣕⣕⣕⣱⣵⡕⢕⢕⢕⢕⠀⠀⢁⠁⠑⠑⢕⢕⣕⡕⢕⠕⢝⢕⢜⠀</a:t>
            </a:r>
            <a:br/>
            <a:r>
              <a:t>⢕⣸⣿⣿⣿⣿⣿⣿⣿⡇⢇⣼⣿⡇⢸⣿⢕⢕⢌⣿⣿⡕⢕⢹⡇⢕⢕⢕⢕⢕⢜⣿⣿⣿⣿⣿⣿⣿⣿⣿⣿⣿⣿⣿⣿⣿⣿⣿⣿⣿⣿⣿⣿⣿⣿⣿⣿⣿⣿⣿⣿⣿⣿⣿⣇⣵⣷⡿⢑⢕⢕⢱⡏⢕⢕⢕⢕⢱⢕⢕⠁⢀⢀⢜⣿⡇⣿⣿⣿⣿⣿⣿⣿⣿⣿⣿⣿⣿⣿⣿⣿⣿⣿⣿⣿⣿⣿⣿⣿⣿⣿⣿⢿⢟⢟⢏⢝⢝⢕⢕⢕⢕⢕⢕⢕⢕⢕⢕⢕⢕⢕⢕⢕⢕⢕⢕⢕⢕⢕⢕⢕⢕⢕⢕⢕⢕⢕⢕⢕⢕⢕⢕⢕⢕⢕⢕⢕⢕⢕⢕⢕⢕⢕⢕⢕⢕⢕⢕⠑⢕⢕⢕⢕⢕⢕⢕⢕⢕⢕⢕⢀⢕⢕⢕⢕⢕⢕⢕⢕⢕⢕⢕⢕⢕⢕⢕⢕⢕⢕⣕⣕⣱⣵⣵⣵⣥⣥⣧⢕⢕⢟⢟⢟⢟⢟⢟⢟⢝⢝⢕⢕⢕⢕⢕⠕⠀⠀⠀⢀⠀⠀⠑⢕⢕⢕⢕⢀⠑⢕⢕⠀</a:t>
            </a:r>
            <a:br/>
            <a:r>
              <a:t>⢱⣿⣿⣿⣿⣿⣿⣿⣿⢕⢸⣿⣿⢕⢕⡇⢕⢕⢕⢿⣿⡇⢕⢕⢿⡕⢕⢕⢕⢕⢕⢹⣿⣿⣿⣿⣿⣿⣿⣿⣿⣿⣿⣿⣿⣿⣿⣿⣿⣿⣿⣿⣿⣿⣿⣿⣿⣿⣿⣿⣿⣿⣿⣿⣿⡿⢟⢕⢕⢕⢕⣸⡇⢕⢕⢕⢕⢕⢕⢕⢇⢔⢔⢕⢜⡇⣿⣿⣿⣿⣿⣿⣿⣿⣿⣿⣿⣿⣿⣿⣿⣿⣿⡿⢿⢟⢇⢕⢕⢕⢕⢕⢕⢕⢕⢕⢕⢕⢕⢕⢕⢕⢕⢕⢕⢕⢕⢕⢕⢕⢕⢕⢕⢕⢕⢕⢕⢕⢕⢕⢕⢕⢕⢕⢕⢕⢕⢕⢕⢕⢕⢕⢕⢕⢕⢕⢕⢕⢕⢕⢕⢕⢕⢕⢕⢕⢕⠑⢀⢕⢕⢕⢕⢕⢕⢕⠁⢕⢕⢕⠑⢕⢕⢕⢕⢕⢜⢝⢝⢝⢝⢝⢝⢝⢝⢝⢝⢝⢕⢕⢕⢕⢕⢕⢕⢕⢕⢕⢕⢕⢕⢕⢕⢕⢕⢕⢕⢕⢕⢕⢕⢕⢕⢕⠀⠀⠀⠀⠀⠀⠀⠀⠀⠑⢕⢕⢕⠀⠁⢕⠀</a:t>
            </a:r>
            <a:br/>
            <a:r>
              <a:t>⣿⣿⣿⣿⣿⣿⣿⣿⡇⢕⣾⣿⣿⢕⢕⢕⢕⢕⢕⢹⣿⣧⢕⢕⢜⣷⡕⢕⢕⢕⢕⢕⢝⢿⣿⣿⣿⣿⣿⣿⣿⣿⣿⣿⣿⣿⣿⣿⣿⣿⣿⡿⢿⣿⣿⣿⣿⣿⣿⣿⣿⣿⣿⣿⣿⡗⢕⢕⢕⢕⢕⣿⢇⢕⢕⢕⢕⢕⢕⢸⣾⡇⠇⠑⠑⠁⠁⢜⣿⣿⣿⣿⣿⣿⣿⡿⢿⢟⢟⢏⢝⢕⢕⢕⢕⢕⢕⢕⢕⢕⢕⢕⢕⢕⢕⢕⢕⢕⢕⢕⢕⢕⢕⢕⢕⢕⢕⢕⢕⢕⢕⢕⢕⢕⢕⢕⢕⢕⢕⢕⢕⢕⢕⢕⢕⢕⢕⢕⢕⢕⢕⢕⢕⢕⢕⢕⢕⢕⢕⢕⢕⢕⢕⢕⢕⢕⢕⠀⢕⢕⢕⢕⢕⢕⢕⢕⠀⢕⢕⢕⠀⢕⢕⢕⢕⢕⢕⢕⢕⢕⢕⢕⢕⢕⢕⢕⢕⢕⢕⢕⢕⢕⢕⢕⢕⢕⢕⢕⢕⢕⢕⢕⢕⢕⢕⢕⢕⢕⢕⢕⢕⢕⢕⢕⠀⠀⠀⠀⠀⠀⠀⠀⠀⠀⠀⠁⢕⢄⠀⠕⠀</a:t>
            </a:r>
            <a:br/>
            <a:r>
              <a:t>⣿⣿⣿⣿⣿⣿⣿⡿⡕⣾⣿⣿⣿⢕⢕⢕⢕⢕⢕⢜⣻⣿⡕⢕⢕⢝⣷⡕⢕⢕⢕⢕⢕⢕⢟⢿⣿⣿⣿⣿⣿⣿⣿⣿⣿⣿⣿⣿⣷⣕⢕⢕⢕⣵⣾⣿⣿⣿⣿⣿⣿⣿⣿⡿⢏⢕⢕⢕⢕⢕⢑⢜⢕⢕⢕⢕⢕⢑⢕⢜⠙⠁⠀⠀⠀⠀⠀⢀⢝⢝⢕⢕⢜⢕⢕⢕⢕⢕⢕⢕⢕⢕⢕⢕⢕⢕⢕⢕⢕⢕⢕⢕⢕⢕⢕⢕⢕⢕⢕⢕⢕⢕⢕⢕⢕⢕⢕⢕⢕⢕⢕⢕⢕⢕⢕⢕⢕⢕⢕⢕⢕⢕⢕⢕⢕⢕⢕⢕⢕⢕⢕⢕⢕⢕⢕⢕⢕⢕⢕⢕⢕⢕⢕⢕⢕⢕⢕⠀⢕⢕⢕⢕⢕⢕⢕⠀⠀⢕⢕⢕⠀⠕⢕⢕⢕⢕⢕⢕⢕⢕⢕⢕⢕⢕⢕⢕⢕⢕⢕⢕⢕⢕⢕⢕⢕⢕⢕⢕⢕⢕⢕⢕⢕⢕⢕⢕⢕⢕⢕⢕⢕⢕⢕⠁⠀⢀⢄⢀⠀⠀⠀⠐⠀⠀⠀⠀⠀⠁⠀⠀⠀</a:t>
            </a:r>
            <a:br/>
            <a:r>
              <a:t>⣿⣿⣿⣿⣿⣿⣿⠇⣼⣿⣿⣿⢇⢕⢕⢕⢕⢕⢕⢕⢜⣿⣧⢕⢕⢕⢜⢳⡕⢕⢕⢕⢕⢕⢕⢕⢝⢻⢿⣿⣿⣿⣿⣿⣿⣿⣿⣿⣿⣿⣿⣿⣿⣿⣿⣿⣿⣿⣿⣿⢿⢟⢕⢕⢕⢕⢕⢕⢕⢕⢕⢕⢕⢕⠕⢕⢕⠑⠕⢕⠀⠀⠀⠀⠀⠀⠀⠀⢱⣅⠀⠕⠑⢔⢕⢕⢕⢕⢕⢕⢕⢕⢕⢕⢕⢕⢕⢕⢕⢕⢕⢕⢕⢕⢕⢕⢕⢕⢕⢕⢕⢕⢕⢕⢕⢕⢕⢕⢕⢕⢕⢕⢕⢕⢕⢕⢕⢕⢕⢕⢕⢕⢕⢕⢕⢕⢕⢕⢕⢕⢕⢕⢕⢕⢕⢕⢕⢕⢕⢕⢕⢕⢕⢕⢕⢕⠁⠀⢕⢕⢕⢕⢕⢕⢕⠀⠀⠀⢕⢕⠀⠀⢕⢕⢕⢕⢕⢕⢕⢕⢕⢕⢕⢕⢕⢕⢕⢕⢕⢕⢕⢕⢕⢕⢕⢕⢕⢕⢕⢕⢕⢕⢕⢕⢕⢕⢕⢕⢕⢕⢕⢕⢕⠀⠀⢕⢕⢕⢕⠀⠀⠀⢕⠀⠁⢕⢕⢕⢄⠀⠀</a:t>
            </a:r>
            <a:br/>
            <a:r>
              <a:t>⣿⣿⣿⣿⣿⣿⡟⣼⣿⣿⣿⢇⢕⢕⢕⢕⢕⢕⢕⢕⢕⢜⢿⣇⢕⢕⢕⢕⢝⢧⡕⢕⢕⢕⢕⢕⢕⢕⢕⢜⢟⢿⣿⣿⣿⣿⣿⣿⣿⣿⣿⣿⣿⣿⣿⣿⡿⢟⢏⢕⢕⢕⢕⢕⢕⢕⢕⢕⢕⢕⢕⢕⢕⢕⢔⢕⢕⠀⠀⢕⠀⠀⠀⠀⠀⠀⠀⠀⢅⠈⠁⠀⢕⢕⢕⢕⢕⢕⢕⢕⢕⢕⢕⢕⢕⢕⢕⢕⢕⢕⢕⢕⢕⢕⢕⢕⢕⢕⢕⢕⢕⢕⢕⢕⢕⢕⢕⢕⢕⢕⢕⢕⢕⢕⢕⢕⢕⢕⢕⢕⢕⢕⢕⢕⢕⢕⢕⢕⢕⢕⢕⢕⢕⢕⢕⢕⢕⢕⢕⠁⢕⢕⢕⢕⢕⢕⠀⢄⢕⢕⢕⢕⢕⢕⢕⠀⠀⠀⢕⢕⠀⢔⢑⢕⢄⢕⢕⢕⢕⢕⠕⢑⢕⢕⢕⢕⢕⢕⢕⢕⢕⢕⢕⢕⢕⢕⢕⢕⢕⢕⢕⢕⢕⢕⢕⢕⢕⢕⢕⢕⢕⢕⢕⢀⢀⠀⠀⠀⠁⠀⠀⠀⠕⢕⠀⠀⠁⠁⠁⠀⠀</a:t>
            </a:r>
            <a:br/>
            <a:r>
              <a:t>⣿⣿⣿⣿⣿⡿⣸⣿⣿⡿⢕⢕⢕⢕⢕⢕⢕⢕⢕⢕⢕⢕⢜⢻⣇⢕⢕⢕⢕⢕⢜⢣⡕⢕⢕⢕⢕⢕⢕⢕⢕⢕⢕⢝⢟⢻⢿⣿⣿⣿⣿⣿⡿⢟⢏⢕⢕⢕⢕⢕⢕⢕⢕⠕⢕⢕⢕⢕⢕⢕⢕⢕⢕⢕⢕⢁⢕⢄⢄⢅⢄⢀⢀⠀⠀⠀⠀⠀⠀⢕⠀⢕⢕⢕⢕⢕⢕⢕⢕⢕⢕⢕⢕⢕⢕⢕⢕⢕⢕⢕⢕⢕⢕⢕⢕⢕⢕⢕⢕⢕⢕⢕⢕⢕⢕⢕⢕⢕⢕⢕⢕⢕⢕⢕⢕⢕⢕⢕⢕⢕⢕⢕⢕⢕⢕⢕⢕⢕⢕⢕⢕⢕⢕⢕⢕⢕⢕⢕⢕⠀⢕⢕⠕⢕⢕⢕⢔⢕⢕⢕⢑⢕⢕⢕⢕⢀⠀⠀⢕⢕⠀⢕⢕⢕⢕⠁⢕⢕⢕⠕⢀⢕⢕⢕⢕⢕⢕⢕⢕⢕⢕⢕⢕⢕⢕⢕⢕⢕⢕⢕⢕⢀⢕⢕⢕⢕⢕⢕⢕⢕⢕⢕⢕⢕⢕⢕⢕⢔⢔⢔⢄⠀⠀⢕⢕⢄⢄⢔⢔⠀⠀</a:t>
            </a:r>
            <a:br/>
            <a:r>
              <a:t>⣿⣿⣿⣿⡿⣱⣿⣿⡟⢕⢕⢕⢕⢕⢕⢕⢕⢕⢕⢕⢕⢕⢕⢕⢝⣇⢕⢕⢕⢕⢕⢕⢕⢕⢕⢕⢕⢕⢕⢕⢕⢕⢕⢕⢕⢕⢕⢜⢝⢍⢝⢕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⢕⠑⢕⢕⠀⢕⠁⠀⢕⢕⠑⢕⢕⢕⢕⠕⠀⢕⢕⢕⢕⠀⠀⠑⢕⠀⢕⢕⢕⢕⠐⠁⠑⠑⠀⢁⢁⢀⢄⢕⢕⢕⢕⢕⢕⢅⠕⢕⢕⢕⢕⢕⢕⢕⢕⢕⢕⠁⢕⠕⠑⢕⢕⢕⢕⢕⢕⢕⢕⢕⢕⢕⢕⢕⢕⢕⢀⠀⢕⢕⢕⢕⢕⢕⢔⠀</a:t>
            </a:r>
            <a:br/>
            <a:r>
              <a:t>⣿⣿⣿⣿⣱⣿⣿⢏⢕⢕⢕⢕⢕⢕⢕⢕⢕⢕⢕⢕⢕⢕⢕⢕⢵⢜⠣⡕⢕⢕⢕⢕⠕⠁⢅⢕⢕⢕⢕⢕⢕⢕⢕⢕⢕⢕⢕⢕⣱⢕⢕⢕⢕⢕⢕⢕⢕⢕⢕⢕⢕⢕⢕⢕⢕⢕⢕⢕⢕⢕⢱⢕⢕⢕⢕⢕⢕⢕⢕⢕⢕⢕⢕⢕⢕⢕⢕⢄⠀⠀⠑⠕⠁⠁⠕⢕⢕⢕⢕⢕⢕⢕⢕⢕⢕⢕⢕⢕⢕⢕⢕⢕⢕⢕⢕⢕⢕⢕⢕⢕⢕⢕⢕⢕⢕⢕⢕⢕⢕⢕⢕⢕⢕⢕⢕⢕⢕⢕⢕⢕⢕⢕⢕⢕⢕⢕⢕⢕⢕⢕⢕⢕⢕⢕⢕⠕⠀⢕⢕⠀⢕⠀⠀⢕⢑⢕⣶⣧⣕⢕⢕⢕⠁⢕⢕⢕⠀⠀⠀⠕⠀⢕⢕⢕⢕⢔⢄⠁⢀⢕⢕⢕⢕⢕⢕⢕⢕⢕⢕⢕⢕⢔⠁⠕⢕⢕⢕⢕⢕⢕⢕⢕⢀⠁⢀⠀⢕⢕⢕⢕⢕⢕⢕⢕⢕⢕⢕⢕⢕⢕⢕⢕⢀⠀⢕⢕⢕⢕⢕⢕⠀</a:t>
            </a:r>
            <a:br/>
            <a:r>
              <a:t>⣿⣿⡿⣱⣿⣿⢏⢕⢕⢕⢕⢕⢕⢕⢕⢕⢕⢕⢕⢕⢕⢕⢑⣿⢸⣿⣕⢕⢕⢕⠑⠀⠀⢔⢕⢕⢕⢕⢕⢕⣱⣥⣷⣶⣾⣼⣾⣿⡟⢕⢕⢕⢕⢕⢕⢕⢕⢕⢕⢕⢕⢕⢕⢕⢕⢕⢕⢕⢕⡕⢕⢕⢕⢕⢕⢕⢕⢕⢕⢕⢕⢕⢕⢕⢕⢕⢕⢕⠀⠀⠀⠀⠀⠀⠀⢕⢕⢕⢕⢕⢕⢕⢕⢕⢕⢕⢕⢕⢕⢕⢕⢕⢕⢕⢕⢕⢕⢕⢕⢕⢕⢕⢕⢕⢕⢕⢕⢕⢕⢕⢕⢕⢕⢕⢕⢕⢕⢕⢕⢕⢕⢕⢕⢕⢕⢕⢕⢕⢕⢕⢕⢕⢕⢕⢕⠔⠀⢕⢕⠀⢕⠀⠀⠕⠀⢁⢙⠙⠙⠑⠑⢔⠔⠁⢕⢕⠀⠀⠀⠀⠀⢕⡕⣇⡈⣗⡕⠀⢕⢕⢕⢕⢕⢕⢕⢕⢕⢕⢕⢕⢕⢕⢕⢄⠁⠑⢕⢕⢕⢕⢕⢕⢕⢄⠀⠀⢕⢕⢕⢕⢕⢕⢕⢕⢕⢕⢕⢕⢕⢕⢕⢕⢕⠀⠕⢕⢕⢕⢕⢕⠀</a:t>
            </a:r>
            <a:br/>
            <a:r>
              <a:t>⣿⡿⣱⣿⣿⢇⢕⢕⢕⢕⢕⢕⢕⢕⢕⢕⢕⢕⢕⢕⢕⢕⢸⣿⡜⣿⣿⣷⢕⠑⢔⢀⠀⢕⢕⢕⢕⢕⢕⣾⣿⣿⣿⣿⣿⣿⡿⣏⢕⠀⠁⠕⢕⢕⢕⢕⢕⢕⢕⢕⢕⢕⢕⠕⢕⢕⢕⢕⢕⣬⡕⡕⢕⢕⢕⠀⢁⢑⠕⠕⢕⢕⢕⢕⠕⠕⠑⠁⠀⠀⠀⠀⠀⠀⠀⠕⢕⢕⢕⢕⢕⢕⢕⢕⢕⢕⢕⢕⢕⢕⢕⢕⢕⢕⢕⢕⢕⢕⢕⢕⢕⢕⢕⢕⢕⢕⢕⢕⢕⢕⢕⢕⢕⢕⢕⢕⢕⢕⢕⢕⢕⢕⢕⢕⢕⢕⢕⢕⢕⢕⢕⢕⢕⢕⢕⠀⠀⢕⢕⠀⠀⠀⠀⢕⢄⢸⡿⢿⢷⠷⢷⣕⢀⠀⠁⢕⢄⠀⠀⠀⢄⢕⡱⣅⣁⢁⢈⢁⠀⢕⢕⢕⢕⢕⢕⢕⢕⠕⢕⢕⢕⢕⢕⢕⢔⢀⠀⠁⠕⢕⢕⢕⢕⢕⢕⢔⢕⢕⢕⢕⢕⠕⢀⢕⢕⢕⢕⢕⢕⢕⢕⢕⢕⢔⠀⢕⢕⢕⢕⢕⠀</a:t>
            </a:r>
            <a:br/>
            <a:r>
              <a:t>⡟⣽⣿⡿⢕⢕⢕⢕⢕⢕⢕⢕⢕⢕⢕⢕⢕⢕⢕⢕⢕⢕⢸⣿⡇⢹⣿⣿⡇⢕⠀⠁⠔⠁⢕⢕⢕⢕⣼⣿⣿⣿⣿⣿⣿⣿⣿⣧⡕⠀⠀⠀⠁⠑⠕⢕⢕⢕⢕⢕⢕⢕⢑⠄⢑⢕⢕⢕⢕⢻⡕⢇⢕⢕⢕⢀⢕⢕⠀⠀⠀⠀⠀⠀⠀⠀⠀⣠⠔⠀⠀⠀⠀⠀⠀⠀⠀⢕⢕⢕⢕⢕⢕⢕⢕⢕⢕⢕⢕⢕⢕⢕⢕⢕⢕⢕⢕⢕⢕⢕⢕⢕⢕⢕⢕⢕⢕⢕⢕⢕⢕⢕⢕⢕⢕⢕⢕⢕⢕⢕⢕⢕⢕⢕⢕⢕⢕⢕⢕⢕⢕⢕⢕⢕⢅⢕⠀⠕⢕⠀⠀⠀⢔⡧⢕⠔⠈⠛⠟⠻⠷⣷⣕⣔⠀⠀⢕⠀⠀⠀⢕⣿⣿⣿⢿⢟⢟⢟⢗⢄⠕⢕⠕⢕⢕⢅⠑⢔⢁⠕⢕⢕⢕⢕⢕⢕⢔⢀⠀⠁⠑⠕⢕⢕⢕⢕⢔⠁⠑⠕⠑⠀⠑⢅⢕⢕⢕⢕⢕⢕⢕⢕⢕⢕⢄⠕⢕⢕⢕⢕⠀</a:t>
            </a:r>
            <a:br/>
            <a:r>
              <a:t>⡸⡿⢏⢕⢕⢕⢕⢕⢕⢕⢕⢕⢕⢕⢕⢕⢕⢕⢕⢕⢕⢕⢜⣻⢇⢜⣿⣿⡿⢕⢀⠀⠀⠀⠑⢕⠕⣸⣿⣿⣿⣿⣿⣿⣿⣿⣿⣿⣧⢕⢄⠀⠀⠀⠀⠁⠕⢕⢕⢕⢕⢕⢕⠀⠀⢕⢕⢕⢕⢟⠕⠑⠁⠑⠑⢕⠑⠀⠀⠀⠀⠀⠀⠀⠀⢀⢔⡱⠕⠀⠀⠀⠀⠀⠀⠀⢄⢕⢕⢕⢕⢕⢕⢕⢕⢕⢕⢕⢕⢕⢕⢕⢕⢕⢕⢕⢕⢕⢕⢕⢕⢕⢕⢕⢕⢕⢕⢕⢕⢕⢕⢕⢕⢕⢕⢕⢕⢕⢕⢕⢕⢕⢕⢕⢕⢕⢕⢕⢕⢕⢕⢕⢕⢕⢄⠑⠀⠀⢕⠀⠀⠀⢨⠔⠀⠀⠄⠐⢀⠀⠀⠁⠝⢿⣇⠀⠀⠔⠀⠀⢡⣿⣿⣷⣿⣿⢿⠟⠟⠟⠔⠕⢄⠁⠕⢕⢕⢄⠑⠄⠁⠕⢕⢑⢕⢕⢕⢕⢔⠀⠀⠀⠀⠁⠑⠑⠑⠀⠀⠀⠀⢄⢕⢕⢕⢕⢕⢕⢕⢕⢕⢕⢕⢕⢕⢀⢕⢕⢕⢕⠀</a:t>
            </a:r>
            <a:br/>
            <a:r>
              <a:t>⢕⢕⢕⢕⢕⢕⢕⢕⢕⢕⢕⢜⢕⢕⢕⢕⢕⢕⢕⢕⢕⢕⢕⢕⢕⢕⢜⢟⢕⢕⢕⠀⠀⠀⠀⠔⡵⣿⣿⣿⣿⣿⣿⣿⣿⣿⣿⣿⣿⡕⢕⢔⠀⠀⠀⠀⠀⠀⠕⢕⢕⢕⢕⢄⢐⢑⢑⠑⠑⠁⢕⢕⢕⠑⠄⠀⠑⢄⠀⠀⠀⠀⠀⢀⣁⣜⡝⠃⠀⠀⠀⠀⠀⠀⠀⠀⠀⢕⢕⢕⢕⢕⢕⢕⢕⢕⢕⢕⢕⢕⢕⢕⢕⢕⢕⢕⢕⢕⢕⢕⢕⢕⢕⢕⢕⢕⢕⢕⢕⢕⢕⢕⢕⢕⢕⢕⢕⢕⢕⢕⢕⢕⢕⢕⢕⢕⢕⢕⢕⢕⢕⢕⢕⢑⢔⠕⠀⠀⠑⠀⠀⠀⠑⠀⠀⢕⢵⡧⠁⠀⠀⠀⢄⢜⣿⣇⠀⠀⠀⠀⢜⣿⣿⣿⢏⠁⢀⠀⠀⠀⢀⠀⠑⢄⠀⠑⢕⢕⢕⢄⠁⠀⢀⠑⠔⠅⢑⠕⢕⢕⢄⢀⠀⠀⠄⢄⠄⠀⠀⠀⢔⢕⢕⢕⢕⢕⢕⢕⢕⢕⢕⢕⢕⢕⢕⢕⢕⢕⢕⢕⠀</a:t>
            </a:r>
            <a:br/>
            <a:r>
              <a:t>⢕⢕⢕⢕⢕⢕⢕⢕⢕⢕⢕⢕⢕⢕⢕⢕⢕⢕⢕⢕⢕⢕⢕⢕⢕⢕⢕⢕⢕⢕⢕⢔⠀⠀⠀⠀⠈⢿⣿⣿⣿⣿⣿⣿⣿⣿⣿⣿⣿⣿⣧⢕⠀⠀⠀⠀⠀⠀⠀⠑⢕⢕⢕⢕⢕⢕⠀⢔⢔⢀⠀⠀⠅⠕⠑⠀⠀⢕⠀⠀⠀⠀⠀⠔⠕⠑⠀⠀⠀⠀⠀⠀⠀⠀⠀⢔⢕⢕⢕⢕⢕⢕⢕⢕⢕⢕⢕⢕⢕⢕⢕⢕⢕⢕⢕⢕⢕⢕⢕⢕⢕⢕⢕⢕⢕⢕⢕⢕⢕⢕⢕⢕⢕⢕⢕⢕⢕⢕⢕⢕⢕⢕⢕⢕⢕⢕⢕⢕⢕⢕⢕⢕⢕⢕⢕⠀⠀⠀⠀⠀⠀⢄⣇⢀⢕⢕⢀⢅⢀⢀⠄⠀⣸⣿⣿⣿⡔⠀⠀⠀⠑⣿⣿⣗⣱⣧⡵⣷⡧⠁⠀⠁⠀⠀⠔⢄⠀⠑⠕⢕⢕⢔⢀⠁⠐⠄⢄⢁⢀⢀⢅⢅⢔⢀⠐⢑⢀⠀⠀⢄⢕⢕⢕⢕⢕⢕⢕⢕⢕⢅⢕⢕⢕⢕⢕⢕⠑⢕⢕⢕⠀</a:t>
            </a:r>
            <a:br/>
            <a:r>
              <a:t>⣧⣵⣱⣵⣿⣿⣿⣿⣿⣿⣿⣿⣿⣿⣿⣿⣿⣵⣵⣵⡕⢕⢕⢸⣿⣿⡕⣕⠹⣯⣷⣧⡔⢀⢀⠀⠄⢌⢻⣟⣟⡿⢿⣿⣿⣿⣿⣿⣿⣿⣿⣕⡕⠀⠀⠀⠀⠀⠀⠀⠕⢕⢕⢕⢕⢕⠀⠀⠕⠁⠀⠀⠀⠀⠀⠀⠀⠁⢕⠀⠀⠀⠀⠀⠀⠀⠀⠀⠀⠀⠀⠀⠀⢀⢄⢕⢕⢕⢕⢕⢕⢕⢕⢕⢕⢕⢕⢕⢕⢕⢕⢕⢕⢕⢕⢕⢕⢕⢕⢕⢕⢕⢕⢕⢕⢕⢕⢕⢕⢕⢕⢕⢕⢕⢕⢕⢕⢕⢕⢕⢕⢕⢕⢕⢕⢕⢕⢕⢕⢕⢕⢕⢕⢕⠑⠀⠀⠀⠀⠀⠀⠀⢿⣧⡅⣿⣧⢕⢻⢕⠁⣰⣿⣿⣿⣿⡇⠀⢕⠀⢑⣿⣿⣿⣿⣿⡇⠀⢔⢀⠀⢀⠐⠀⢰⣕⢕⠀⠀⠁⠑⠕⢕⢔⢄⠀⠀⠁⠑⠁⠑⠁⠑⠁⠀⠀⠁⠑⠔⠕⢕⢕⢕⢕⢕⢕⠕⢕⢕⢑⢕⢕⢕⢕⢕⢕⠀⢕⢕⢕⠀</a:t>
            </a:r>
            <a:br/>
            <a:r>
              <a:t>⣿⣿⣿⣿⣿⣿⣿⣿⣿⣿⣿⣿⣿⣿⣿⣿⣿⣿⣿⣿⣿⡵⡵⢕⢻⣿⣿⡙⣷⡽⣿⣿⣷⡕⢕⢕⢕⢕⢕⢻⣿⣿⣿⣿⣿⣿⣿⣿⣿⣿⣿⣿⡇⠀⠀⠀⢀⠀⠀⠀⠀⠕⢕⢕⢕⢕⢔⢀⠀⢀⠀⠀⠄⠀⠀⠀⠀⠀⠀⠀⠀⠀⠀⠀⠀⠀⢠⢀⠀⢀⢀⢕⢕⢕⢕⢕⢕⢕⢕⢕⢕⢕⢕⢕⢕⢕⢕⢕⢕⢕⢕⢕⢕⢕⢕⢕⢕⢕⢕⢕⢕⢕⢕⢕⢕⢕⢕⢕⢕⢕⢕⢕⢕⢕⢕⢕⢕⢕⢕⢕⢕⢕⢕⢕⢕⢕⢕⢕⢕⢕⢕⢕⢕⠑⠀⠀⠀⠀⠀⠀⠀⠀⢜⡺⢟⢟⢿⣷⣧⣵⣾⣿⣿⣿⣿⡿⠑⢰⣿⣠⣾⣿⣿⣿⣿⣿⣿⣔⢕⢻⢏⢕⠂⣰⣿⣿⡟⠀⣠⣦⡄⢀⠀⠐⠀⠀⠀⠀⠀⠀⠀⠀⠀⠀⠀⠀⠀⠀⠀⠀⠀⠁⠁⢁⢕⢕⠀⢕⢕⢕⢕⢕⢕⢕⢕⢕⠀⢕⢕⢕⠀</a:t>
            </a:r>
            <a:br/>
            <a:r>
              <a:t>⣿⣿⣿⣿⣿⣿⣿⣿⣿⣿⣿⣿⣿⣿⣿⣿⣿⣿⣿⣿⣿⣿⣿⣷⣎⢿⣿⣷⢻⣿⣿⣿⢿⣿⣕⢕⢕⢕⢕⢕⢻⣿⣿⣿⣿⣿⣿⣿⣿⣿⣿⣿⢕⠀⢀⢔⠁⠀⠀⠀⠀⠀⢕⠕⠁⠑⠑⢕⠀⢕⢀⠀⠀⠀⠀⠀⠀⠀⠀⠀⠀⠀⠀⠀⠀⠑⢸⢕⢕⢕⢕⢕⢕⢕⢕⢕⢕⢕⢕⢕⢕⢕⢕⢕⢕⢕⢕⢕⢕⢕⢕⢕⢕⢕⢕⢕⢕⢕⢕⢕⢕⢕⢕⢕⢕⢕⢕⢕⢕⢕⢕⢕⢕⢕⢕⢕⢕⢕⢕⢕⢕⢕⢕⢕⢕⢕⢕⢕⢕⢕⢕⢕⢄⢄⢄⢔⢕⢕⢄⠀⠀⠀⠑⢏⢕⢕⢕⢔⢝⠝⣿⣿⣿⣿⣥⣤⣵⣿⣿⣿⣿⣿⣿⣿⣿⣿⣿⣿⣷⣧⣵⣴⣾⣿⣿⣿⣷⣾⣿⣿⣿⣷⣦⣄⡀⠀⠀⠀⠀⠀⠕⢕⢔⢔⢄⢔⢔⢔⢔⢔⢔⢕⢕⢕⢕⢕⠀⢕⢕⢕⢕⢕⢕⢕⢕⢕⠀⢕⢕⢕⠀</a:t>
            </a:r>
            <a:br/>
            <a:r>
              <a:t>⣿⣿⣿⣿⣿⣿⣿⣿⣿⣿⣿⣿⣿⣿⣿⣿⣿⣿⣿⣿⣿⣿⣿⣿⣿⣎⢿⣿⣇⢻⣿⣿⣷⡻⣿⣇⢕⢕⢕⢕⢕⢹⣿⣿⣿⣿⣿⣿⣿⣿⣿⡿⠕⢄⢕⠁⠀⠀⠀⠀⠀⠀⠀⠁⠀⠀⠀⠁⢕⠕⠁⠀⠁⠀⢐⠄⠀⠀⠀⠀⠀⠀⠀⠀⠀⠀⢸⢕⢕⢕⢕⢕⢕⢕⢕⢕⢕⢕⢕⢕⢕⢕⢕⢕⢕⢕⢕⢕⢕⢕⢕⢕⢕⢕⢕⢕⢕⢕⢕⢕⢕⢕⢕⢕⢕⢕⢕⢕⢕⢕⢕⢕⢕⢕⢕⢕⢕⢕⢕⢕⢕⢕⢕⢕⢕⢕⢕⢕⢕⢕⢕⢕⢕⢕⢕⢕⢕⣥⣵⢀⠀⠀⠀⢕⢕⢕⢕⢕⢕⢑⢼⣿⣿⣿⣿⣿⣿⣿⣿⣿⣿⣿⣿⣿⣿⣿⣿⣿⡻⢝⢝⢝⢟⢫⢇⢝⠟⢿⣿⣿⣿⣿⣿⣿⡿⠑⠀⢄⢄⢄⢄⢀⢅⢕⢕⢕⢕⢕⢕⢕⢕⢕⢕⢕⢕⠁⠀⢕⢕⢕⢕⢕⢕⢕⢕⢕⢕⢕⢕⠕⠀</a:t>
            </a:r>
            <a:br/>
            <a:r>
              <a:t>⣿⣿⣿⣿⣿⣿⣿⣿⣿⣿⣿⣿⣿⣿⣿⣿⣿⣿⣿⣿⣿⣿⣿⣿⣿⣿⢜⢿⣿⣾⣿⣿⣿⣿⣽⣿⣇⢕⢕⢕⢕⢕⢹⣿⣿⣿⣿⣿⣿⣿⣿⡇⠐⠁⠀⠀⠀⠀⠀⠀⠀⠀⠀⠀⠀⠀⠀⠀⢄⠀⠀⠀⠀⠀⠁⠀⠀⠀⢕⢔⢀⠀⠀⠀⠀⠀⠘⢕⢕⢕⢕⢕⢕⢕⢕⢕⢕⢕⢕⢕⢕⢕⢕⢕⢕⢕⢕⢕⢕⢕⢕⢕⢕⢕⢕⢕⢕⢕⢕⢕⢕⢕⢕⢕⢕⢕⢕⢕⢕⢕⢕⢕⢕⢕⢕⢕⢕⢕⢕⢕⢕⢕⢕⢕⢕⢕⢕⢕⢕⢕⢕⢕⢕⢕⢕⢕⢕⣵⣷⣷⣄⠀⠑⢔⢕⢕⢕⢕⢕⣡⣿⣿⣿⣿⢿⣿⣿⣿⣿⣿⣿⣿⣿⣿⣿⣿⡟⢕⢕⢕⢕⢕⢕⢕⢕⢕⢕⢕⢹⣿⣿⣿⣿⡿⠑⠀⢄⢕⢕⢕⢑⢕⢕⢕⢕⢕⢕⢕⢕⢕⢕⢕⢕⢕⢕⠀⠀⢕⢕⢕⢕⢕⢕⢕⢕⠕⢕⢕⠕⢐⠀</a:t>
            </a:r>
            <a:br/>
            <a:r>
              <a:t>⣿⣿⣿⣷⣿⣽⢿⢛⢿⣿⣿⣿⣿⣿⣿⣿⣿⣿⣿⣿⣿⣿⣿⣿⣿⡇⢕⢜⢻⣿⣿⣿⣿⣿⣿⣾⣿⣧⢕⢕⢕⢕⢕⢝⣿⣿⣿⣿⣿⣿⡿⠑⠀⠀⠀⠀⠀⠀⠀⠀⠀⠀⢄⠀⠀⠀⠀⢕⢕⠕⠀⠀⠀⠀⠀⠀⠀⢄⢕⢕⢕⢄⠀⠀⠀⠀⠀⠑⢕⢕⢕⢕⢕⢕⢕⢕⢕⢕⢕⢕⢕⢕⢕⢕⢕⢕⢕⢕⢕⢕⢕⢕⢕⢕⢕⢕⢕⢕⢕⢕⢕⢕⢕⢕⢕⢕⢕⢕⢕⢕⢕⢕⢕⢕⢕⢕⢕⢕⢕⢕⢕⢕⢕⢕⢕⢕⢕⢕⢕⢕⢕⢕⢕⢕⢕⢕⠝⢅⢝⢿⣿⣷⣔⢑⣕⣕⣱⣥⣾⣿⣿⣿⣿⣿⢱⣿⣿⣿⣿⣿⣿⣿⣿⣿⣿⣿⣕⢕⢕⢕⢕⢕⢕⢕⢕⢕⢕⠕⣾⣿⣿⣿⡿⠑⢔⢔⢕⢕⢕⢕⢕⢕⣕⡕⢕⢕⢕⢕⢕⢕⢕⢕⢕⢕⢕⠀⠀⢕⢕⢕⢕⢕⢕⢕⢕⢀⢕⢑⠀⢅⠀</a:t>
            </a:r>
            <a:br/>
            <a:r>
              <a:t>⣿⣿⣿⣿⣿⣿⣿⣧⣃⣕⡝⢟⢻⢿⣿⣿⣿⣿⣿⣿⣿⣿⣿⣿⣿⡇⢕⢕⢕⢝⢿⣿⣿⣿⣿⣿⣿⣿⣇⢕⢕⢕⢕⢕⢜⣿⣿⡿⢟⢟⠑⠀⠀⠀⠀⠀⠀⠀⠀⠀⢄⢕⢕⢄⢄⢀⢀⠀⢁⠀⠀⠀⠀⢄⢄⣔⣔⣔⣷⣵⣕⢕⢕⢀⠀⠀⠀⠀⢕⢕⢕⢕⢕⢕⢕⢕⢕⢕⢕⢕⢕⢕⢕⢕⢕⢕⢕⢕⢕⢕⢕⢕⢕⢕⢕⢕⢕⢕⢕⢕⢕⢕⢕⢕⢕⢕⢕⢕⢕⢕⢕⢕⢕⢕⢕⢕⢕⢕⢕⢕⢕⢕⢕⢕⢕⢕⢕⢕⢕⢕⢕⢕⢕⢕⢕⢕⠕⠀⠁⠀⠙⢿⣿⢜⣿⣿⣿⣿⣿⣿⣿⣿⣿⣿⣿⣿⣿⣿⣿⣿⣿⣿⣿⣿⣿⣿⣿⣷⣕⡕⢕⢕⢕⢕⢕⢕⣑⣼⣿⣿⣿⣿⢃⢕⢕⢕⢕⢕⢈⣳⣞⣽⢟⠕⠑⢕⢕⢕⢕⢕⢕⢕⢕⢕⠀⠀⠀⢕⢕⠑⢕⢕⢕⢕⠁⠕⢁⢕⠀⢕⠀</a:t>
            </a:r>
            <a:br/>
            <a:r>
              <a:t>⣿⣿⣿⣿⣿⣿⣿⣿⣿⣿⣵⣥⢘⢁⢼⢟⢿⣿⣿⣿⣿⣿⣿⣿⣿⢕⢕⢕⢕⢕⢜⢻⣿⣿⣿⣿⣿⣿⣿⡿⢷⢵⢵⢵⢵⢜⢏⢕⣱⡵⠀⠀⠀⠀⠀⠀⠀⠀⠀⠀⠕⢕⢑⢕⢕⢜⢝⠕⢕⠀⠀⢀⠀⢕⣿⣿⣿⣿⢟⠏⡱⣕⡕⢕⠀⠀⠀⠐⡕⢕⢕⢕⢕⢕⢕⢕⢕⢕⢕⢕⢕⢕⢕⢕⢕⢕⢕⢕⢕⢕⢕⢕⢕⢕⢕⢕⢕⢕⢕⢕⢕⢕⢕⢕⢕⢕⢕⢕⢕⢕⢕⢕⢕⢕⢕⢕⢕⢕⢕⢕⢕⢕⢕⢕⢕⢕⢕⢕⢕⢕⢕⢕⢕⢕⢕⠑⠀⠀⠀⢀⣵⡧⢝⢇⢻⣿⣿⣿⣿⣿⣿⣿⣿⣿⣿⣿⣿⣿⣿⣿⣿⣿⣿⣿⣿⣿⣿⣿⣿⣿⣷⣷⣷⣷⣷⣾⣿⣿⣿⣿⣿⡟⢕⢕⢕⠕⠕⠕⠕⠕⢙⢕⢔⠀⢕⢕⢕⢕⢕⢕⢕⢕⢕⠕⠀⠀⠀⢕⢕⠀⠁⢕⠑⠀⢁⢔⠕⠀⠀⢕⠀</a:t>
            </a:r>
            <a:br/>
            <a:r>
              <a:t>⣿⣿⣿⣿⣿⣿⣿⣿⣿⣿⣿⣿⣿⣿⣶⣾⢧⡛⣿⣿⣿⣿⣿⣿⡟⢕⢕⢕⢕⢕⢕⢕⢝⣿⣿⣿⣿⣿⣿⣷⢕⢕⢕⢕⢕⢕⢕⣼⢟⢕⠀⠀⠀⠀⠀⠀⠀⠀⠀⠀⢑⢑⢑⠑⢑⢁⢑⢑⢑⠀⢀⢄⢄⠈⣿⣿⣿⣱⣶⣶⣿⣿⡧⢕⠀⠀⠀⠀⢹⡕⢕⢕⢕⢕⢕⢕⢕⢕⢕⢕⢕⢕⢕⢕⢕⢕⢕⢕⢕⢕⢕⢕⢕⢕⢕⢕⢕⢕⢕⢕⢕⢕⢕⢕⢕⢕⢕⢕⢕⢕⢕⢕⢕⢕⢕⢕⢕⢕⢕⢕⢕⢕⢕⢕⢕⢕⢕⢕⢕⢕⢕⢕⢕⢕⠑⠀⠀⠀⢄⢕⣿⢇⢇⢕⠜⣿⠻⢟⢆⣹⣿⣿⣿⣿⣿⣿⣿⣿⣿⣿⣿⣿⣿⣿⣿⣿⣿⣿⣿⣿⣿⣿⣿⣿⣿⣿⣿⣿⣿⢟⢝⢕⢕⠕⠀⠀⠀⠀⠀⢔⢕⢕⠀⢄⢕⢕⢕⢕⢕⢕⢕⢕⢕⠀⠀⠀⠀⢕⢕⠀⠀⠀⢄⢔⢕⠑⠀⠀⠀⢁⠀</a:t>
            </a:r>
            <a:br/>
            <a:r>
              <a:t>⣿⣿⣿⣿⣿⣿⣿⣿⣿⣿⣿⣿⣿⣿⣿⣿⣿⣿⣿⣿⣿⣿⣿⣿⣇⠕⡕⠕⢕⢕⢕⢕⢕⠸⣿⣿⣿⣿⣿⣿⡇⢕⢕⢕⢕⢕⢕⢜⠜⠀⢀⠀⢀⢄⢔⢔⢀⠀⠀⠀⢕⢕⢕⢕⠕⠕⠕⢕⢕⢕⢕⢕⠁⠀⢘⢿⣿⣿⣿⣿⣿⣿⡿⢕⠀⠀⠀⠀⠑⢕⢕⢕⢕⢕⢕⢕⢕⢕⢕⢕⢕⢕⢕⢕⢕⢕⢕⢕⢕⢕⢕⢕⢕⢕⢕⢕⢕⢕⢕⢕⢕⢕⢕⢕⢕⢕⢕⢕⢕⢕⢕⢕⢕⢕⢕⢕⢕⢕⢕⢕⢕⢕⢕⢕⢕⢕⢕⢕⢕⢕⢕⢕⢕⠁⠀⠀⠀⢄⢕⢑⣸⢕⣱⢏⢕⢕⢕⢕⣼⣿⣿⣿⣿⣿⢕⢔⢔⠹⢿⣿⣿⣿⣿⣿⣿⣿⣿⣿⣿⣿⣿⣿⣿⣿⣿⣿⣿⡿⢏⢕⢕⠕⠁⠀⠀⠀⠀⠀⢕⢕⢕⠁⢀⢕⢕⢕⢕⢕⢕⢕⢕⢕⠑⠀⠀⠀⠀⢕⢕⠀⠀⠀⠀⠕⠁⠀⠀⠀⢀⢔⠀</a:t>
            </a:r>
            <a:br/>
            <a:r>
              <a:t>⣿⣿⣿⣿⣿⣿⣿⣿⣿⣿⣿⣿⣿⣿⣿⣿⣿⣿⣿⣿⣿⣿⣿⣿⣿⣿⣷⣥⣥⣅⣑⣑⣑⣔⣿⣿⣿⣿⣿⣿⡇⢕⢕⢕⢕⢕⢕⢕⠁⠁⢀⠔⠕⠑⠑⠑⠀⠀⠀⠀⠑⠑⠑⠀⠀⠀⠀⠁⢕⢕⢕⠑⠀⢕⢕⢝⢯⢟⣛⣹⣵⣷⣷⡕⢕⠀⠀⠀⠀⠀⢕⢕⢕⢕⢕⢕⢕⢕⢕⢕⢕⢕⢕⢕⢕⢕⢕⢕⢕⢕⢕⢕⢕⢕⢕⢕⢕⢕⢕⢕⢕⢕⢕⢕⢕⢕⢕⢕⢕⢕⢕⢕⢕⢕⢕⢕⢕⢕⢕⢕⢕⢕⢕⢕⢕⢕⢕⢕⢕⢕⢕⢕⠁⠀⠀⠀⣰⣧⣕⣵⣿⡿⢕⢕⢕⢕⢑⢺⣿⣿⣿⣿⣿⣿⣕⣕⣕⣱⣾⣿⣿⣿⣿⣿⣿⣿⣿⣿⣿⣿⣿⣿⣿⣿⡻⢟⢕⢕⢕⢑⠁⢀⠀⠀⠀⠀⠀⢕⢕⢕⠕⢀⢕⢕⢕⢕⢕⢕⢕⢕⢕⠁⠀⠀⠀⠀⠀⢕⢕⠀⠀⠀⠀⠀⠀⢀⢄⢕⢕⢕⠀</a:t>
            </a:r>
            <a:br/>
            <a:r>
              <a:t>⣿⣿⣿⣿⣿⣿⣿⣿⣿⣿⣿⣿⣿⣿⣿⣿⣿⣿⣿⣿⣿⣿⣿⣿⣿⣿⣿⣿⣿⣿⣿⣿⣿⣿⣿⣿⣿⣿⣿⣿⣿⣇⡕⢔⢌⢱⢕⠀⠀⠀⢕⢕⢕⢕⢕⢕⢕⢕⢕⢕⢕⢕⢕⢕⢕⠀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⢏⠑⢕⢕⢕⢕⢕⢕⠝⢿⣿⣿⣿⣿⣿⣿⣿⣿⣿⣿⣿⣿⣿⣿⣿⣿⣿⣿⣿⣿⣿⡿⢎⢝⢜⢕⢕⢅⢕⢕⠀⢐⠄⠀⢄⠕⢕⢕⢕⢕⠀⢕⢕⢕⢕⢕⢕⢕⢕⢕⠀⠀⠀⠀⠀⠀⠀⢕⢕⢀⠀⠀⠀⠀⢕⢕⢕⢕⢕⢕⠀</a:t>
            </a:r>
            <a:br/>
            <a:r>
              <a:t>⣿⣿⣿⣿⣿⣿⣿⣿⣿⣿⣿⣿⣿⣿⣿⣿⣿⣿⣿⣿⣿⣿⣿⣿⣿⣿⣿⣿⣿⣿⣿⣿⣿⣿⣿⣿⣿⣿⣿⣿⣿⣿⣿⣿⣶⣵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⢔⢕⢕⢕⢕⢕⢕⢕⢕⢝⢻⣿⣿⣿⣿⣿⣿⣿⣿⣿⣿⣿⣿⣿⣿⣿⣿⣟⡫⢕⢕⢕⢕⢕⢕⢕⢕⢕⢕⠀⢔⢀⢄⢕⢕⢕⢕⢕⠁⢔⢕⢕⢕⢕⢕⢕⢕⠑⠀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⢔⢕⢕⢕⢕⠁⢕⢕⢕⢕⢕⢕⢜⢳⣿⣿⣿⣿⣿⣿⠿⢿⢿⠿⢿⢟⢝⢑⢕⢕⢕⢕⢕⢕⢕⢕⢕⢕⢕⢕⠀⢕⢕⢕⢕⢕⢕⢕⢕⠀⢕⢕⢕⢕⢕⢅⠕⠁⠀⠀⠀⠀⠀⠀⠀⠀⠀⢕⢕⠁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⢔⢕⢕⢕⢕⢕⢕⠕⠀⢕⢝⢸⢱⢎⢇⢜⢕⢅⢕⢕⢕⢕⢕⢕⢕⢕⢕⢕⢕⢕⢕⢕⢕⢕⢕⢄⢕⢕⢕⢕⢕⢕⢕⠁⢕⢕⢕⢕⢕⢅⠑⠀⠀⠀⠀⠀⠀⠀⠀⠀⠀⠀⠑⢕⢔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⢕⢕⢕⢕⢕⢕⢕⢕⢕⢕⢕⢕⠀⠀⠀⢕⢕⢕⢕⢕⢕⢕⢕⢕⢕⢕⢕⢕⢕⢕⢕⢕⢕⢕⢕⢕⢕⠀⢕⠑⢕⢕⢕⢕⢕⢕⢕⢑⢔⢕⢕⢕⢕⢀⠀⠀⠀⠀⠀⠀⠀⠀⠀⠀⠀⠀⠀⠔⢕⢕⢅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⠑⠁⠄⠄⠀⠄⠕⢕⠑⢐⢔⢕⢕⢕⢕⠄⢕⢕⢕⢕⢕⢕⢕⢕⢕⢕⢕⢕⢕⠀⠀⠁⢕⢕⢕⢕⢕⢕⢕⢕⢕⢕⢕⢕⢕⢕⢕⢕⢕⢕⢕⢕⢕⠀⠁⠑⢕⢕⢕⢕⢕⢕⢕⢕⢕⢕⢕⠕⠁⢀⢅⢄⠀⠀⠀⠀⠀⠀⠀⠀⠀⠀⠀⠀⠑⢕⠑⢕⢕⢕⢕⢕⢕⢕⢕⢕⠀</a:t>
            </a:r>
            <a:br/>
            <a:r>
              <a:t>⣿⣿⣿⣿⣿⣿⣿⣿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⠐⢀⠀⠀⢕⢕⢔⢔⢕⢕⢕⠑⠑⢑⢀⠀⢕⢕⢕⢕⢕⢕⢕⢕⢕⢕⢕⢕⠀⠀⠀⠀⠁⠑⠕⢕⢕⢕⢕⢕⢕⢕⢕⢕⢕⢕⢕⢕⢕⠕⠑⠀⠀⠀⠀⠕⢕⢕⢕⢕⢕⢕⢕⢕⢕⢕⠀⠀⠁⠁⠀⠀⠀⠀⠀⠀⠀⠀⠀⠀⠀⠀⠀⠀⠁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⠀⢔⢕⢕⢕⢕⢕⢕⢕⢕⢄⢕⢕⠀⢕⢕⠁⠕⢕⢕⢕⢕⢕⢕⢕⢕⠀⠀⠀⠀⠀⠀⢄⢕⢕⠕⢕⢕⢕⢕⢕⢕⢕⢕⢕⢕⢕⢕⢕⢕⢕⢕⢕⢕⢕⢕⢕⢕⢕⠕⢕⢕⢕⠀⠀⠀⠀⠀⠀⠀⠀⠀⠀⠀⠀⠐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⠀⠀⢕⢍⢕⢕⢕⢕⢕⢕⢕⢕⢀⢕⢄⢕⢕⢄⢔⠀⢕⢕⢕⢱⣷⣷⡕⢀⢄⢀⢀⠀⢄⣱⡷⢿⢷⢧⢕⢕⢕⢜⢕⢝⢕⢗⢕⢕⢕⢕⠑⠑⠁⢕⢕⢕⢕⠑⢔⢕⢀⢕⢕⢕⢀⢕⢔⠐⠀⠀⠀⢔⢕⢀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⢰⢕⢕⣣⣷⡷⡣⢕⢕⢕⢱⢅⢕⡕⢑⢑⢑⠕⠀⢕⢕⢕⢕⢕⢝⢕⢕⢱⣕⢵⢞⣝⣕⣱⣵⡕⢕⢕⢔⢍⢗⢕⣕⢕⢕⠕⠕⢕⢕⢕⢔⢄⢕⠕⢕⢑⢀⢕⢑⢔⢕⢕⢄⢕⢕⢕⢄⢄⢄⢔⢔⢔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⢑⣷⣿⡗⢕⢕⢕⢕⣾⡇⢕⢕⢕⢕⢕⠀⠀⢕⢕⢕⢕⢕⢕⣱⡷⢟⣵⣷⠟⢍⢝⢍⢩⢝⢇⢕⢕⢕⢕⢕⢔⢕⢕⢔⠀⠀⠁⠑⠕⠕⠕⢕⢕⢕⢕⢕⠁⠕⢕⢕⢕⢕⢕⢕⢕⢕⢕⢕⢕⢕⢔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⢑⣿⢕⢕⢕⢕⢕⢕⣿⢇⢕⢸⢕⢕⢕⠀⠀⢕⢕⢕⢕⣱⣾⣵⣾⣿⡏⢕⢕⢕⢕⢕⢕⢕⢕⢅⢑⠕⢕⢕⢕⢕⢕⢕⢄⢀⠀⠀⢀⢀⢕⢕⢕⢑⢕⠕⠀⢔⢕⢕⢕⢕⢕⢕⢕⢕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⣐⡔⢔⢔⢕⢕⢔⢕⢕⢅⢕⢕⢕⢕⢻⠕⢕⢸⡕⢕⢕⢀⠀⠀⢕⣱⣾⣿⣿⣿⢟⢇⢕⢕⢕⡑⢇⢕⢕⢕⢕⢕⢕⢕⢕⢕⢕⢕⢕⢕⢕⢑⢕⢕⢕⢕⢕⢕⢕⢕⢕⢄⠀⢕⢕⢕⢕⢕⢕⢱⣮⣇⢕⢕⢕⢕⢕⢕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⣕⣵⣕⢕⣑⢕⠕⢕⢕⠀⢀⢄⠁⠁⠁⠀⢀⢔⢟⢿⢟⢟⢻⠕⢕⢕⢅⢇⢝⡇⢕⢕⢕⢕⢕⢕⢕⢕⢕⢕⢕⢕⢕⢕⢕⢕⢕⢕⢕⢕⢕⢕⢕⢕⢕⢄⢕⢕⢕⠱⣧⢕⢕⣽⣿⣷⣕⢕⣱⣕⢹⣧⡕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⠐⠀⠐⠑⠑⠑⠑⠑⠑⠑⠑⠑⠘⠑⠑⠑⠑⠑⠑⠑⠑⠑⠑⠑⠑⠑⠑⠑⠃⠓⠃⠑⠁⠑⠑⠑⠑⠑⠑⠑⠑⠑⠑⠑⠑⠑⠑⠛⠃⠁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⡿⣟⣵⣾⣿⣿⡿⢟⣵⣿⣿⣿⣿⣿⣿⣿⣿⣿⣿⢣⣿⣿⣿⣿⡇⣿⣿⣿⣿⣿⣿⣿⣿⣿⣿⣿⣿⣿⣿⣿⣇⢕⢕⢕⢕⢸⣿⣿⣿⣿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⣽⣿⣿⣿⡿⣫⣶⣿⣿⣿⣿⣿⣿⣿⣿⣿⣿⣿⡟⣼⣿⣿⣿⣿⢇⣿⣿⣿⣿⣿⣿⣿⣿⣿⣿⣿⣿⣿⣿⣿⣿⣷⡕⢕⢕⢕⢸⣿⣿⣿⣧⢕⢕⢕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⣵⣿⣿⣿⣿⢟⣵⣿⣿⣿⣿⣿⣿⣿⢿⣿⣿⣿⣿⣿⢣⣿⣿⣿⣿⣿⢡⣿⣿⣿⣿⣿⣿⣿⣿⣿⣿⣿⣿⣿⣿⣷⢿⣿⣷⡕⢕⢕⢱⣿⣿⣿⣿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⣣⣿⣿⣿⣿⡿⣱⣿⣿⣿⡟⣿⣿⣿⡿⢱⣿⣿⣿⣿⣿⡟⣼⣿⣿⣿⣿⣿⢸⣿⣿⣿⣿⣿⣿⣿⣿⣿⣿⣿⣿⣿⣿⣿⡏⣿⣿⡇⢕⢕⢕⣿⣿⣿⣿⡇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⣱⣿⣿⣿⣿⡟⣼⣿⣿⣿⢇⣨⣿⣿⡟⣱⣿⣿⣿⣿⣿⣿⢇⣿⣧⣿⣿⣿⣿⢸⣿⣿⣿⣿⣿⣿⣿⣿⣿⣿⣿⣿⣿⣿⣿⣿⢜⣿⡇⢕⢕⢕⢿⣿⣿⣿⣿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⣱⣻⣿⣿⣿⡟⣼⣿⣿⣿⢇⢡⡟⣿⣿⣶⣿⣿⣿⣿⣿⣿⢟⢸⣿⢕⣿⣿⡿⣿⢸⣿⣿⣿⣿⣿⣿⣿⣿⣿⣿⣿⣿⣿⣿⣿⣿⡇⢹⡇⢕⢕⢕⢸⣿⣿⣿⣿⢕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⢣⣻⣯⣿⣿⡟⣼⣿⣿⣿⢇⣱⡿⣹⣿⣿⣿⣿⣿⣿⣿⣿⢝⢇⣼⣿⢱⢟⢝⣵⣿⢜⢻⣿⣿⣿⣿⣿⣿⣿⣿⣿⣿⣿⣿⣿⣿⣿⣿⢕⢕⢕⢕⢕⢸⣿⣿⣿⣿⢕⢕⢕⢕⢜⢻⡕⢧⢡⢕⣧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⢇⠣⣟⣱⣿⡿⣼⣿⣿⣿⢇⢱⣿⢱⣿⣿⣿⣿⣿⣿⣿⡿⢏⢕⢇⣿⢟⢕⢕⣾⣿⡇⢕⢱⣿⣿⣿⣿⣿⣿⣿⣿⣿⣿⣿⣿⣿⣿⣿⣿⢕⢕⢕⢕⢕⣾⣿⣿⣿⢏⢕⢕⢕⢜⢕⢕⢕⢕⢕⢜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⡿⢿⢿⣟⣽⣝⣕⣝⡏⢕⢕⢕⢸⣿⢱⣿⣿⣿⡏⢑⢔⢇⣿⣿⣿⣿⣿⣿⣿⣿⢇⢕⢕⢕⢕⣵⣵⣿⣿⣿⡇⢕⣾⣿⣿⣿⣿⣿⣿⣿⣿⣿⣿⣿⣿⣿⣿⣿⣿⡇⢕⢕⠕⠱⢟⢟⢏⢕⢕⢕⠕⢕⢕⢕⢕⢕⢕⢕⢜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⡟⣱⣾⡱⢟⣫⣿⡿⠛⢗⢔⢕⢕⢕⢨⢇⣿⣿⣿⣿⢕⡡⢓⣸⣿⣿⣿⣿⣿⣿⣿⢇⢕⢕⢕⢕⢜⢏⣽⣿⣿⣿⢇⢱⣿⣿⣿⣿⣿⣿⣿⣿⣿⣿⣿⣿⣿⣿⣿⣿⣿⡇⢕⠑⠕⢕⢕⢕⠕⠑⢕⢱⣧⢢⡅⢕⢕⢕⢕⢕⢕⢕⢕⢕⢕⣱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⡟⣑⣿⣿⣷⢜⢟⢿⢿⣿⣷⣵⢕⢕⢕⢱⢸⣿⣿⣿⡇⢕⢔⢕⣿⣿⣿⣿⣿⣿⣿⢇⢕⢕⢕⣸⢕⡕⣿⢏⢝⢻⡟⢕⣼⣿⣿⢏⣿⣿⣿⣿⣿⣿⣿⣿⣿⣿⣿⣿⣿⣹⢇⢕⠀⢄⢄⢄⢄⢔⢕⢕⢕⣿⢸⣇⢕⢣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⣵⣿⣿⢰⢱⢕⢕⢕⢕⢕⢕⢕⢕⢕⢕⢕⣿⣿⣏⣿⢕⠔⢅⣸⣿⣿⣿⣿⣿⣿⣿⢕⢕⠕⢕⣿⢕⣿⣾⣇⡕⢕⢕⢕⢹⣿⡟⢸⣿⣿⣿⣿⣿⣿⣿⣿⣿⣿⣿⣿⣿⡇⢕⢕⢀⠕⠕⢕⢕⢕⢕⢕⡕⢻⡇⣿⡕⠜⢿⣧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⢱⣿⣿⣿⣿⡕⢍⢗⢿⢧⢕⢕⢕⢕⢕⢕⢱⣿⣿⣿⣿⢕⡕⠕⣿⣿⣿⡿⣿⣿⣿⣿⣕⣱⡗⠕⡏⢸⣿⣿⣿⣿⣿⡇⢕⢹⣿⢇⢸⣿⣿⣿⣿⣿⣿⣿⣿⣿⣿⣿⣿⣿⢕⢕⢕⣿⣷⣷⣮⢕⢕⢕⢱⣇⢸⡇⣿⡇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⣿⡿⢿⣿⣿⣿⣿⣿⣿⣿⣿⣿⣿⣿⣿⣿⣿⣿⣿⣿⣿⣿⣿⣿⣿⣿⣿⣿⣿⣿⣿⣿⣿⡿⢿⣿⣿⠀</a:t>
            </a:r>
            <a:br/>
            <a:r>
              <a:t>⣿⣿⣿⣿⢿⣿⣧⡕⢕⢕⢕⣕⣕⢕⢕⢕⢸⣿⣿⢻⣿⢐⢕⢸⣿⣿⣿⢱⣿⣿⣿⣿⣿⣿⡏⢨⢕⣾⣿⣿⣿⣿⣿⡕⢕⢱⡟⢕⢸⣿⣿⣿⣿⣿⣿⣿⣿⣿⣿⣿⣿⣿⢕⢕⢕⣿⣿⣿⣿⡕⢕⢕⣿⣿⢸⢇⣿⡇⢕⢕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⠟⡫⢽⢗⢃⢞⢟⢝⣝⣕⣵⣵⣵⣷⣧⣴⣕⡜⢝⢻⢿⣿⣿⣿⣿⣿⣿⣿⣿⣿⣿⣿⣿⣿⣿⣿⣿⣿⣿⣿⣿⣿⢿⢿⢿⢟⢟⣟⣹⣽⣽⣷⣾⣿⣿⣿⣿⠀</a:t>
            </a:r>
            <a:br/>
            <a:r>
              <a:t>⡕⢝⢯⢝⢕⢜⢻⢇⢇⣱⣾⢿⢏⢕⢕⢕⣿⣿⣿⢸⣿⣿⢕⣿⣿⣿⢇⣸⣿⣿⣿⣿⣿⣿⢕⢜⢕⣿⣿⣿⣿⣿⣿⣇⢕⣼⢕⢕⢸⣿⣿⡏⢿⣿⣿⣿⣿⣿⣿⣿⢿⡏⢕⢕⢱⣿⣿⣿⣿⡇⢕⢕⣿⣿⣸⢸⣿⡇⢅⢕⢕⠜⠛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⡿⢟⢝⢕⢕⢕⢕⣕⣱⣵⣞⣟⣿⣿⣿⡿⢿⢿⢿⣿⣿⣿⣿⣷⣵⡕⢝⢻⣿⣿⣿⣿⣿⣿⢿⡿⢿⢿⢟⢟⢟⢏⢝⢝⣕⣕⣵⣵⣷⣾⣿⣿⣿⣿⣿⣿⣿⣿⣿⣿⣿⣿⠀</a:t>
            </a:r>
            <a:br/>
            <a:r>
              <a:t>⡜⢣⡔⢅⢕⢕⢕⢕⢱⣿⣟⢇⢕⣕⣱⡕⣿⣿⣿⢸⣿⣻⢸⣿⣿⢏⢕⣿⣿⣿⣿⣿⢝⡟⢕⢼⢸⣽⣵⣵⣵⣵⣵⣣⢕⡎⢕⢕⢸⣿⣿⢕⢸⣿⣿⣿⣿⣿⢟⣿⢸⡇⢕⢕⢸⣝⣝⣝⣝⢇⢕⢕⣹⣿⣽⢸⣿⢡⢕⢕⢸⡕⠑⢕⢝⢻⣿⣿⣿⣿⣿⣿⣿⣿⣿⣿⣿⣿⣿⣿⣿⣿⣿⣿⣿⣿⣿⣿⣿⣿⣿⣿⣿⣿⣿⣿⣿⣿⣿⣿⣿⣿⣿⣿⣿⣿⣿⣿⣿⣿⣿⣿⣿⣿⣿⣽⣭⣿⣿⣿⣿⣟⣻⣿⣿⣿⢿⢿⠿⢿⣿⣿⣿⣿⣿⣿⣿⣿⣿⣿⣿⣿⣿⣿⣿⣿⣿⣿⣿⣿⣿⣿⣿⣿⣿⣿⢟⢕⢕⢕⢕⢕⣱⣷⣿⣿⣿⣿⣿⣿⣿⣿⣿⣿⣿⣿⣿⣿⣷⣷⣷⣷⣷⣵⣵⢕⢕⢕⢕⢕⢕⢕⢕⢕⢕⢕⢕⣱⣷⣾⣿⣿⣿⣿⣿⣿⣿⣿⣿⣿⣿⣿⣿⣿⣿⣿⣿⣿⣿⣿⠀</a:t>
            </a:r>
            <a:br/>
            <a:r>
              <a:t>⡳⣕⢜⢇⢕⢕⢕⢜⢻⢷⣽⣕⡎⢟⢏⢕⣿⣿⣿⢔⣿⢕⣾⣿⡏⢕⢅⣿⣿⣿⣿⡟⢱⢇⢕⢺⢸⣿⣿⣿⣿⣿⣿⢸⣷⢡⣷⣕⢜⣿⣿⢕⢜⣿⢹⣿⣿⣿⢕⢛⢸⢕⢕⢕⣿⣿⣿⣿⡟⢕⢕⢕⣿⣿⡜⣼⣿⢸⢱⡕⢕⢇⠑⢕⠑⢕⣼⣿⣿⣿⣿⣿⣿⣿⣿⣿⣿⣿⣿⣿⣿⣿⣿⣿⣿⣿⣿⣿⣿⣿⣿⣿⣿⣿⣿⣿⣿⣿⣿⣿⣿⣿⣿⣿⣿⣿⣿⣿⣿⣿⣿⣿⣿⣿⣿⣿⣿⣿⣿⣿⣿⣿⣿⣿⣿⣿⣿⣿⣿⣿⣿⣿⣷⣷⣷⣷⣷⣮⣽⣽⣽⣽⣽⣝⣟⣏⣝⣟⡟⢟⢟⢟⢕⢜⢻⢕⢕⢕⢕⢕⢕⢿⡿⢿⠿⢿⢿⢿⢿⢟⢟⢟⢟⢟⢟⢟⢟⢟⢿⢿⣿⣿⣿⣿⣿⡇⢕⢱⢕⡳⢕⢕⢕⢕⢕⣳⣿⣿⣿⣿⣿⣿⣿⣿⣿⣿⣿⣿⣿⣿⣿⣿⣿⣿⣿⣿⣿⣿⣿⣿⠀</a:t>
            </a:r>
            <a:br/>
            <a:r>
              <a:t>⣵⣕⡕⢕⢕⢕⢕⢕⣿⡇⢜⢍⢟⢻⢷⢇⣿⣿⣿⢕⣿⢱⣿⢟⢕⢕⠅⣿⣿⣿⣿⢇⢕⣜⣇⢜⢸⣽⣽⣝⣟⡟⢻⢸⡏⣾⣿⣿⣧⢹⣿⡕⢱⢿⣿⣿⣿⣿⡇⢕⢸⢕⢕⢼⢿⣟⣟⢟⢵⢇⢕⢸⢻⣿⢕⣿⡟⡜⣱⣵⢞⠕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⢕⢕⢕⢕⢕⢕⢕⢕⢕⢕⢕⢕⢕⢕⢕⢕⢕⢕⢕⢕⢕⢕⢕⢕⢕⢕⢕⢕⢕⢕⢕⢕⢔⢝⢜⢕⢕⣕⣱⣾⣿⣿⣿⣿⣿⣿⣿⣿⣿⣿⣿⣿⣿⣿⣿⣿⣿⣿⣿⣿⣿⣿⣿⣿⣿⠀</a:t>
            </a:r>
            <a:br/>
            <a:r>
              <a:t>⣿⣿⣿⣷⣕⡕⢕⢕⠌⢿⡕⢕⢕⢇⢕⢕⣿⣿⣿⢕⡻⣸⡟⢕⢕⢕⢕⣿⣿⣿⡏⢕⢕⠉⠁⢕⠁⠜⠍⠉⠙⠕⢕⢕⢇⢝⣻⣿⣿⣗⢫⡇⢜⣿⡇⣿⣿⣿⡇⢕⢇⢕⠕⠘⠋⢝⢙⠙⠛⢕⠼⢜⢜⢟⢕⢘⢇⡇⡕⢕⢕⢕⡇⢄⣑⣱⣾⣿⣿⣿⣿⣿⣿⣿⣿⣿⣿⣿⣿⣿⣿⣿⣿⣿⣿⣿⣿⣿⣿⣿⣿⣿⣿⣿⣿⣿⣿⣿⣿⣿⣿⣿⣿⣿⣿⣿⣿⣿⣿⣿⣿⣿⣿⣿⣿⣿⣿⣿⣿⣿⣿⣿⣿⣿⣿⣿⣿⣿⣿⣿⣿⣿⣿⣿⣿⣿⣿⣿⣿⣿⣿⣿⣿⣿⣿⣿⣿⡇⣾⣿⣷⣷⣷⣕⠕⢕⢕⢕⢕⢕⢕⢕⢕⢕⢕⢕⢕⢕⢕⢕⢕⢕⢕⢕⢕⢕⢕⢕⢕⢕⢕⢕⢕⢕⢕⢕⢔⢕⢕⢕⢱⣵⣿⣿⣿⣿⣿⣿⣿⣿⣿⣿⣿⣿⣿⣿⣿⣿⣿⣿⣿⣿⣿⣿⣿⣿⣿⣿⣿⣿⠀</a:t>
            </a:r>
            <a:br/>
            <a:r>
              <a:t>⣿⣿⣿⣿⡿⢏⡕⠕⠄⢱⣕⢕⢕⢕⢕⢕⣿⣿⣿⢕⡇⡟⢕⢕⢕⢕⢕⣿⢿⣿⢕⢕⢔⢔⢕⢕⠑⢀⠁⠁⠀⢀⠀⠑⢹⣷⣿⣿⣿⣿⣷⣵⣿⣮⡇⢜⡝⣿⡇⢕⠕⠁⠀⠐⠀⠀⢔⢔⢄⠀⠑⢇⢕⢕⢕⢕⣸⢇⠕⢱⢇⢸⢧⢕⣻⣿⣿⣿⣿⣿⣿⣿⣿⣿⣿⣿⣿⣿⣿⣿⣿⣿⣿⣿⣿⣿⣿⣿⣿⣿⣿⣿⣿⣿⣿⣿⣿⣿⣿⣿⣿⣿⣿⣿⣿⣿⣿⣿⣿⣿⣿⣿⣿⣿⣿⣿⣿⣿⣿⣿⣿⣿⣿⣿⣿⣿⣿⣿⣿⣿⣿⣿⣿⣿⣿⣿⣿⣿⣿⣿⣿⣿⣿⣿⣿⣿⣿⡇⣿⣿⣿⢿⢏⢝⢇⢕⢕⢕⢕⢕⢕⢕⢕⢕⢕⢕⢕⢕⢕⢕⢕⢕⢕⢕⢕⢕⢕⢕⢕⢕⢕⢕⢕⢕⢕⢕⢕⢕⢕⢕⢕⢜⢝⢟⢟⢿⢿⢿⢿⢿⢿⣿⡿⢟⢿⢿⢿⢟⢝⢕⢕⢅⢜⢝⢟⢿⣿⣿⣿⣿⠀</a:t>
            </a:r>
            <a:br/>
            <a:r>
              <a:t>⣿⣿⣿⢟⣵⡏⢇⠐⠔⣸⣿⣿⡇⢔⢔⢕⣿⣿⡇⢕⢳⢕⢕⢕⢕⢕⢕⢹⢕⢟⢕⢕⣷⣿⡟⢰⢵⠁⠀⠀⠁⠑⠁⢱⡕⣽⣿⣿⣿⣿⣿⣿⣿⣿⣿⣿⣷⣿⣇⢕⣕⡕⠑⠀⠀⠑⠀⢕⡕⢕⠀⢕⢕⢕⢕⢕⣿⢕⢕⠺⠇⢜⢜⢱⢸⣿⣿⣿⣿⣿⣿⣿⣿⣿⣿⣿⣿⣿⣿⣿⣿⣿⣿⣿⣿⣿⣿⣿⣿⣿⣿⣿⣿⣿⣿⣿⣿⣿⣿⣿⣿⣿⣿⣿⣿⣿⣿⣿⣿⣿⣿⣿⣿⣿⣿⣿⣿⣿⣿⣿⣿⣿⣿⣿⣿⣿⣿⣿⣿⣿⣿⣿⣿⣿⣿⣿⣿⣿⣿⣿⣿⣿⣿⣿⣿⣿⣿⢧⢟⢝⢕⢕⢕⢕⢕⢕⢕⢕⢕⢕⢕⢕⢕⢕⢕⢕⢕⢕⢕⢕⢕⢕⢕⢕⢕⢕⢕⢕⢕⢕⢕⢕⢕⢕⢕⢕⢕⢕⢕⢕⢕⢕⢕⢕⢕⢝⢿⣿⣷⣷⣷⣷⣇⢕⢕⢕⢕⢕⢕⢕⢕⢕⢜⢕⢕⢕⢜⢟⢟⢻⠀</a:t>
            </a:r>
            <a:br/>
            <a:r>
              <a:t>⣿⢟⣵⡿⢝⢜⠀⠀⠀⢸⣿⣿⢇⢕⢕⢸⣿⣿⢇⢱⢜⢕⢕⢕⢕⢕⢕⢕⢕⢕⢕⡇⣿⣿⡇⢄⢀⢕⢀⠀⢔⠀⢔⢸⣿⣾⣿⣿⣿⣿⣿⣿⣿⣿⣿⣿⣿⣿⣷⡇⠁⠁⠀⠀⠀⢀⠀⣾⣿⢇⣵⢇⢕⢕⢇⣼⣿⢱⢐⢀⣕⢕⢱⣵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⢜⢻⣿⣿⣿⣿⡇⢕⢕⢕⢕⢕⢕⢕⢕⢕⢕⢕⢕⢕⢕⢹⣿⠀</a:t>
            </a:r>
            <a:br/>
            <a:r>
              <a:t>⣵⣿⢿⡝⢕⠁⠀⠀⠀⢸⣿⣿⢕⢕⢕⢸⣿⣿⢕⢸⡇⢕⢕⢕⢕⢕⢕⢕⢕⣷⣇⢕⣿⣿⣧⢕⢕⢕⢕⢑⢕⢕⢱⣿⣿⣿⣿⣿⣿⣿⣿⣿⣿⣿⣿⣿⣿⣿⣿⡇⢕⢕⢕⢔⢕⢕⣱⣿⣿⣿⡿⢕⢕⡞⢕⢸⣿⢸⣕⢱⢇⢇⢕⢸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⠕⢝⣿⣿⢇⢕⢕⢕⢕⢕⢕⢕⢕⢕⢕⢕⢕⢕⢕⢱⢿⠀</a:t>
            </a:r>
            <a:br/>
            <a:r>
              <a:t>⡿⢕⡎⢕⠕⠀⠀⢔⢔⠕⣿⡇⢕⢕⢔⣸⣿⡿⢕⣿⡕⢕⢕⢕⢕⢕⢕⢕⢕⢹⣿⣧⣿⣿⢿⣷⣕⡑⢱⢕⢑⣵⣾⣿⣿⣿⣿⣿⣿⣿⣿⣿⣿⣿⣿⣿⣿⣿⣿⣿⣜⢑⢕⡕⢕⣵⡿⣿⣿⡿⢕⢕⡞⢕⢕⢸⣿⠜⣿⡕⢕⡕⢸⢱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⢀⠁⠘⠻⢕⢕⢕⢕⢕⢕⢕⢕⢕⢕⠕⡕⢕⢕⢕⠀⠀⠀</a:t>
            </a:r>
            <a:br/>
            <a:r>
              <a:t>⢕⡟⢕⢕⠀⠀⠀⠀⠕⠀⢻⢕⢕⢕⡕⣿⣿⡇⢸⣿⡇⢕⣸⡕⢕⢕⢕⢕⢕⢱⣾⣿⢸⣿⣧⣵⣜⣍⣭⣵⣾⣿⣿⣿⣿⣿⣿⣿⣿⣿⣿⣿⣿⣿⣿⣿⣿⣿⣿⣿⣿⣯⣕⣘⡙⢱⢼⣿⡿⢕⢕⢎⢕⡕⢕⢔⣿⠀⠜⢕⢱⢇⢕⢕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⠀⠀⠀⠁⢕⢕⢕⢕⢕⢕⢕⢕⢕⢕⢕⢕⠕⠁⠀⠀⠀</a:t>
            </a:r>
            <a:br/>
            <a:r>
              <a:t>⣿⢎⢕⣕⢄⢔⢄⠀⠀⠀⢁⢇⢕⣼⢇⣿⣿⢕⢸⣿⣧⢕⢿⡇⢕⢕⢕⢕⢕⢕⣿⣿⣕⣿⢛⣻⢿⢿⣿⢿⣿⣿⣿⣿⣿⣿⣿⣿⣿⣿⣿⣿⣿⣿⣿⣿⣿⣿⣿⣿⣿⣿⣯⢟⣟⣹⢟⡿⢕⢕⢕⢕⢱⢕⡕⢕⣿⠀⠀⢕⢕⣼⢕⢕⢸⣿⣿⣿⣿⣿⣿⣿⣿⣿⣿⣿⣿⣿⣿⣿⣿⣿⣿⣿⣿⣿⣿⣿⣿⣿⣿⣿⣿⣿⣿⣿⣿⣿⣿⣿⣿⣿⣿⣿⣿⣿⣿⣿⢝⢝⢝⢟⢟⣿⣿⣿⣿⣿⣿⣿⣿⣿⣿⣿⣿⣿⣿⣿⣿⣿⣿⣿⣿⣿⣿⣿⣿⣿⣿⡿⢕⢕⢕⢕⢕⢕⢕⢕⢕⢕⢕⢕⢕⢕⢕⢕⢕⢕⢕⢕⢕⢕⢕⢕⢕⢕⢕⢕⢕⢕⢕⢕⢕⢕⢕⢕⢕⢕⢕⢕⢕⢕⢕⢕⢕⢕⢕⢕⢕⢕⢕⢕⢕⢕⢕⢕⢕⢕⢕⢕⢔⢄⢄⢀⠀⠑⠕⢕⢕⢕⢕⢕⢅⢅⢕⠕⠐⠀⢐⢐⠀</a:t>
            </a:r>
            <a:br/>
            <a:r>
              <a:t>⢟⢕⣼⣿⣵⣕⣕⡔⢔⣄⢄⢕⣾⣿⢱⣿⡇⢕⠑⣿⣿⢕⢜⣿⢕⢕⢕⢕⢕⢕⢻⣿⣿⣿⣶⣿⣿⣿⣿⣿⣿⣿⣿⣿⣿⣿⣿⣿⣿⣿⣿⣿⣿⣿⣽⣿⣿⣿⣿⣿⣿⣿⣿⣿⡇⡞⢟⢕⡕⢕⢕⢕⣼⢕⢕⢕⠿⠀⠀⢕⢕⠕⠕⢕⣸⣿⣿⣿⣿⣿⣿⣿⣿⣿⣿⣿⣿⣿⣿⣿⣿⣿⣿⣿⣿⣿⣿⣿⣿⣿⣿⣿⣿⣿⣿⣿⣿⣿⣿⣿⢿⢿⢟⢟⢝⢝⢕⢕⢕⢕⢕⢕⢕⢕⢕⢕⢕⢕⢕⢜⢝⢝⢝⢝⢝⢝⢝⢝⢟⢟⢟⢟⢟⢟⢟⢟⢻⢿⢟⢕⢷⢵⡕⠕⢕⢕⢕⢕⢕⢕⢕⢕⢕⢕⢕⢕⢕⢕⢕⢕⠁⢕⢕⢕⢕⢕⢕⢕⢕⢕⢕⢕⢕⢕⢕⢕⢕⢕⢕⢕⢕⢕⢕⢕⢕⢕⢕⢕⢕⢕⢕⢕⢕⢕⢕⣕⣕⣕⣱⣵⡕⢕⢕⢕⢕⠀⠀⢁⠁⠑⠑⢕⢕⣕⡕⢕⠕⢝⢕⢜⠀</a:t>
            </a:r>
            <a:br/>
            <a:r>
              <a:t>⢱⣱⣿⣿⣿⣿⣿⣿⣿⡇⢕⣼⣿⡇⢸⡧⢕⢕⢌⣿⣿⡇⢕⢹⣇⢕⢕⢕⢕⢕⢝⣿⣿⣿⣿⣿⣿⣿⣿⣿⣿⣿⣿⣿⣿⣿⣿⣿⣿⣿⣿⣿⣿⣿⣿⣿⣿⣿⣿⣿⣿⣿⣿⣿⣏⣵⣷⡿⢱⢕⢕⢕⡗⢕⢕⢕⢜⢱⢕⢕⠁⢀⢀⢜⣿⡇⣿⣿⣿⣿⣿⣿⣿⣿⣿⣿⣿⣿⣿⣿⣿⣿⣿⣿⣿⣿⣿⣿⣿⣿⣿⣿⢿⢟⢟⢏⢝⢝⢕⢕⢕⢕⢕⢕⢕⢕⢕⢕⢕⢕⢕⢕⢕⢕⢕⢕⢕⢕⢕⢕⢕⢕⢕⢕⢕⢕⢕⢕⢕⢕⢕⢕⢕⢕⢕⢕⢕⢕⢕⢕⢕⢕⢕⢕⢕⢕⢕⢕⠁⢕⢕⢕⢕⢕⢕⢕⢕⢕⢕⢕⢀⢕⢕⢕⢕⢕⢕⢕⢕⢕⢕⢕⢕⢕⢕⢕⢕⢕⢕⣕⣕⣱⣵⣵⣵⣵⣵⣧⢕⢕⢟⢟⢟⢟⢟⢟⢟⢏⢝⢕⢕⢕⢕⢕⠑⠀⠀⠀⢄⠀⠀⠑⢕⢕⢕⢕⢀⠑⢕⢕⠀</a:t>
            </a:r>
            <a:br/>
            <a:r>
              <a:t>⢣⣿⣿⣿⣿⣿⣿⣿⣿⢅⢱⣿⣿⢇⢕⡇⢕⢕⢕⢻⣿⡇⢕⢕⢿⡕⢕⢕⢕⢕⢕⢹⣿⣿⣿⣿⣿⣿⣿⣿⣿⣿⣿⣿⣿⣿⣿⣿⣿⣿⣿⣿⣿⣿⣿⣿⣿⣿⣿⣿⣿⣿⣿⣿⣿⡿⢟⢇⢕⢕⢕⢸⡇⢕⢱⢕⢕⢕⢇⢰⢇⢔⢔⢕⢜⡇⣿⣿⣿⣿⣿⣿⣿⣿⣿⣿⣿⣿⣿⣿⣿⣿⣿⡿⢿⢟⢇⢕⢕⢕⢕⢕⢕⢕⢕⢕⢕⢕⢕⢕⢕⢕⢕⢕⢕⢕⢕⢕⢕⢕⢕⢕⢕⢕⢕⢕⢕⢕⢕⢕⢕⢕⢕⢕⢕⢕⢕⢕⢕⢕⢕⢕⢕⢕⢕⢕⢕⢕⢕⢕⢕⢕⢕⢕⢕⢕⢕⠑⢄⢕⢕⢕⢕⢕⢕⢕⠁⢕⢕⢕⠁⢕⢕⢕⢕⢕⢜⢝⢝⢝⢝⢝⢝⢝⢝⢝⢝⢝⢕⢕⢕⢕⢕⢕⢕⢕⢕⢕⢕⢕⢕⢕⢕⢕⢕⢕⢕⢕⢕⢕⢕⢕⢕⢕⠀⠀⠀⠀⠀⠀⠀⠀⠀⠑⢕⢕⢕⠀⠑⢕⠀</a:t>
            </a:r>
            <a:br/>
            <a:r>
              <a:t>⣿⣿⣿⣿⣿⣿⣿⣿⡇⢕⣿⣿⣿⢕⢕⢕⢕⢕⢕⢙⣿⣷⢕⢕⢜⣷⡕⢕⢕⢕⢕⢕⢝⢿⣿⣿⣿⣿⣿⣿⣿⣿⣿⣿⣿⣿⣿⣿⣿⣿⣿⡿⢿⣿⣿⣿⣿⣿⣿⣿⣿⣿⣿⣿⣿⡷⢕⢕⢕⢕⢕⣿⡇⢕⢕⢕⢕⢕⢕⢸⣾⡇⠇⠑⠑⠁⠁⢜⣿⣿⣿⣿⣿⣿⣿⡿⢿⢟⢟⢏⢝⢕⢕⢕⢕⢕⢕⢕⢕⢕⢕⢕⢕⢕⢕⢕⢕⢕⢕⢕⢕⢕⢕⢕⢕⢕⢕⢕⢕⢕⢕⢕⢕⢕⢕⢕⢕⢕⢕⢕⢕⢕⢕⢕⢕⢕⢕⢕⢕⢕⢕⢕⢕⢕⢕⢕⢕⢕⢕⢕⢕⢕⢕⢕⢕⢕⢕⠀⢕⢕⢕⢕⢕⢕⢕⢕⠀⢕⢕⢕⠀⢕⢕⢕⢕⢕⢕⢕⢕⢕⢕⢕⢕⢕⢕⢕⢕⢕⢕⢕⢕⢕⢕⢕⢕⢕⢕⢕⢕⢕⢕⢕⢕⢕⢕⢕⢕⢕⢕⢕⢕⢕⢕⢕⠀⠀⠀⠀⠀⠀⠀⠀⠀⠀⠀⠑⢕⢄⠀⠕⠀</a:t>
            </a:r>
            <a:br/>
            <a:r>
              <a:t>⣿⣿⣿⣿⣿⣿⣿⡿⢕⣾⣿⣿⣿⢕⢕⢕⢕⢕⢕⢜⢿⣿⡕⢕⢕⢜⣷⡕⢕⢕⢕⢕⢕⢕⢝⢿⣿⣿⣿⣿⣿⣿⣿⣿⣿⣿⣿⣿⣷⣕⢕⢕⢕⣱⣾⣿⣿⣿⣿⣿⣿⣿⣿⡿⢏⢕⢕⢕⢕⢕⢕⢕⢕⢕⢕⢕⢕⢕⢕⢜⠙⠁⠀⠀⠀⠀⠀⢀⢝⢝⢕⢕⢜⢕⢕⢕⢕⢕⢕⢕⢕⢕⢕⢕⢕⢕⢕⢕⢕⢕⢕⢕⢕⢕⢕⢕⢕⢕⢕⢕⢕⢕⢕⢕⢕⢕⢕⢕⢕⢕⢕⢕⢕⢕⢕⢕⢕⢕⢕⢕⢕⢕⢕⢕⢕⢕⢕⢕⢕⢕⢕⢕⢕⢕⢕⢕⢕⢕⢕⢕⢕⢕⢕⢕⢕⢕⢕⠀⢕⢕⢕⢕⢕⢕⢕⠀⠀⢕⢕⢕⠀⢕⢕⢕⢕⢕⢕⢕⢕⢕⢕⢕⢕⢕⢕⢕⢕⢕⢕⢕⢕⢕⢕⢕⢕⢕⢕⢕⢕⢕⢕⢕⢕⢕⢕⢕⢕⢕⢕⢕⢕⢕⢕⠀⠀⢀⢄⢀⠀⠀⠀⠐⠀⠀⠀⠀⠀⠁⠀⠀⠀</a:t>
            </a:r>
            <a:br/>
            <a:r>
              <a:t>⣿⣿⣿⣿⣿⣿⣿⢇⣽⣿⣿⣿⢇⢕⢕⢕⢕⢕⢕⢕⢜⢿⣷⢕⢕⢕⢜⢳⡕⢕⢕⢕⢕⢕⢕⢕⢝⢻⢿⣿⣿⣿⣿⣿⣿⣿⣿⣿⣿⣿⣿⣿⣾⣿⣿⣿⣿⣿⣿⣿⢿⢟⢕⢕⢕⢕⢕⢕⢕⢕⢕⢕⢕⢕⠕⢕⢕⢕⠕⢕⠀⠀⠀⠀⠀⠀⠀⠀⢱⣅⠀⠕⠑⢔⢕⢕⢕⢕⢕⢕⢕⢕⢕⢕⢕⢕⢕⢕⢕⢕⢕⢕⢕⢕⢕⢕⢕⢕⢕⢕⢕⢕⢕⢕⢕⢕⢕⢕⢕⢕⢕⢕⢕⢕⢕⢕⢕⢕⢕⢕⢕⢕⢕⢕⢕⢕⢕⢕⢕⢕⢕⢕⢕⢕⢕⢕⢕⢕⢕⢕⢕⢕⢕⢕⢕⢕⠁⠀⢕⢕⢕⢕⢕⢕⢕⠀⠀⠁⢕⢕⠀⠀⢕⢕⢕⢕⢕⢕⢕⢕⢕⢕⢕⢕⢕⢕⢕⢕⢕⢕⢕⢕⢕⢕⢕⢕⢕⢕⢕⢕⢕⢕⢕⢕⢕⢕⢕⢕⢕⢕⢕⢕⢕⠀⠀⢕⢕⢕⢕⠀⠀⠀⢔⠀⠁⢕⢕⢕⢄⠀⠀</a:t>
            </a:r>
            <a:br/>
            <a:r>
              <a:t>⣿⣿⣿⣿⣿⣿⡟⣴⣿⣿⣿⢇⢕⢕⢕⢕⢕⢕⢕⢕⢕⢜⢿⣧⢕⢕⢕⢕⢜⢣⡕⢕⢕⢕⢕⢕⢕⢕⢕⢜⢝⢻⣿⣿⣿⣿⣿⣿⣿⣿⣿⣿⣿⣿⣿⣿⡿⢟⢏⢕⢕⢕⢕⢕⢕⢕⢕⢕⢕⢕⢕⢕⢕⢕⢕⢕⢕⠀⠀⢕⠀⠀⠀⠀⠀⠀⠀⠀⢅⠈⠁⠀⢕⢕⢕⢕⢕⢕⢕⢕⢕⢕⢕⢕⢕⢕⢕⢕⢕⢕⢕⢕⢕⢕⢕⢕⢕⢕⢕⢕⢕⢕⢕⢕⢕⢕⢕⢕⢕⢕⢕⢕⢕⢕⢕⢕⢕⢕⢕⢕⢕⢕⢕⢕⢕⢕⢕⢕⢕⢕⢕⢕⢕⢕⢕⢕⢕⢕⢕⠀⢕⢕⢕⢕⢕⢕⠀⢄⢕⢕⢕⢕⢕⢕⢕⠀⠀⠀⢕⢕⠀⢔⢑⢕⢄⢕⢕⢕⢕⢕⠑⢑⢕⢕⢕⢕⢕⢕⢕⢕⢕⢕⢕⢕⢕⢕⢕⢕⢕⢕⢕⢕⢕⢕⢕⢕⢕⢕⢕⢕⢕⢕⢕⢀⢀⠀⠀⠀⠁⠀⠀⠀⢕⢕⠀⠀⠁⠑⠁⠀⠀</a:t>
            </a:r>
            <a:br/>
            <a:r>
              <a:t>⣿⣿⣿⣿⣿⡿⣱⣿⣿⡿⢕⢕⢕⢕⢕⢕⢕⢕⢕⢕⢕⢕⢜⢿⣇⢕⢕⢕⢕⢕⢜⢣⢕⢕⢕⢕⢕⢕⢕⢕⢕⢕⢕⢝⢟⢻⢿⣿⣿⣿⣿⣿⡿⢟⢏⢕⢕⢕⢕⢕⢕⢕⢕⠕⢕⢕⢕⢕⢕⢕⢕⢕⢕⢕⢅⢀⢕⢄⢄⢅⢄⢀⢀⠀⠀⠀⠀⠀⠀⢕⠀⢕⢕⢕⢕⢕⢕⢕⢕⢕⢕⢕⢕⢕⢕⢕⢕⢕⢕⢕⢕⢕⢕⢕⢕⢕⢕⢕⢕⢕⢕⢕⢕⢕⢕⢕⢕⢕⢕⢕⢕⢕⢕⢕⢕⢕⢕⢕⢕⢕⢕⢕⢕⢕⢕⢕⢕⢕⢕⢕⢕⢕⢕⢕⢕⢕⢕⢕⢕⠀⢕⢕⢕⢕⢕⢕⢔⢕⢕⢕⢑⢕⢕⢕⢕⠀⠀⠀⢕⢕⠀⢕⢕⢕⢕⠁⢕⢕⢕⠕⢀⢕⢕⢕⢕⢕⢕⢕⢕⢕⢕⢕⢕⢕⢕⢕⢕⢕⢕⢕⢕⢀⢕⢕⢕⢕⢕⢕⢕⢕⢕⢕⢕⢕⢕⢕⢕⢔⢔⢔⢄⠀⠀⢕⢕⢄⢄⢔⢔⠀⠀</a:t>
            </a:r>
            <a:br/>
            <a:r>
              <a:t>⣿⣿⣿⣿⣿⣱⣿⣿⡟⢕⢕⢕⢕⢕⢕⢕⢕⢕⢕⢕⢕⢕⢕⢕⢹⣧⢕⢕⢕⢕⢕⢕⢕⢕⢕⢕⢕⢕⢕⢕⢕⢕⢕⢕⢕⢕⢕⢜⢝⢝⢝⢕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⢕⠑⢕⢕⠀⢕⠁⠀⢕⢕⠑⢕⢕⢕⢔⢕⠁⢕⢕⢕⢕⠀⠀⠑⢕⠀⢕⢕⢕⢕⠐⠑⠑⠑⠀⢁⢁⢀⢄⢕⢕⢕⢕⢕⢕⢅⠕⢕⢕⢕⢕⢕⢕⢕⢕⢕⢕⠑⢕⠕⢕⢕⢕⢕⢕⢕⢕⢕⢕⢕⢕⢕⢕⢕⢕⢕⠀⠀⢕⢕⢕⢕⢕⢕⢄⠀</a:t>
            </a:r>
            <a:br/>
            <a:r>
              <a:t>⣿⣿⣿⣿⢣⣿⣿⢏⢕⢕⢕⢕⢕⢕⢕⢕⢕⢕⢕⢕⢕⢕⢱⣑⢣⡜⢷⡕⢕⢕⢕⢕⠕⠑⢅⢕⢕⢕⢕⢕⢕⢕⢕⢕⢕⢕⢕⢕⣱⢕⢕⢕⢕⢕⢕⢕⢕⢕⢕⢕⢕⢕⢕⢕⢕⢕⢕⢕⢕⢕⠱⢕⢕⢕⢕⢕⢕⢕⢕⢕⢕⢕⢕⢕⢕⢕⢕⢀⠀⠀⠑⠕⠁⠁⠕⢕⢕⢕⢕⢕⢕⢕⢕⢕⢕⢕⢕⢕⢕⢕⢕⢕⢕⢕⢕⢕⢕⢕⢕⢕⢕⢕⢕⢕⢕⢕⢕⢕⢕⢕⢕⢕⢕⢕⢕⢕⢕⢕⢕⢕⢕⢕⢕⢕⢕⢕⢕⢕⢕⢕⢕⢕⢕⢕⢕⠑⠀⢕⢕⠀⢕⠀⠀⢕⢕⢕⣷⣷⣱⢕⢕⢔⠑⢕⢕⢕⠀⠀⠀⠑⠀⢕⢕⢕⢕⢔⢄⠀⢀⢕⢕⢕⢕⢕⢕⢕⢕⢕⢕⢕⢕⢄⠑⢕⢕⢕⢕⢕⢕⢕⢕⢕⢀⠁⠀⢕⢕⢕⢕⢕⢕⢕⢕⢕⢕⢕⢕⢕⢕⢕⢕⢕⢀⠀⢕⢕⢕⢕⢕⢕⠀</a:t>
            </a:r>
            <a:br/>
            <a:r>
              <a:t>⣿⣿⡿⣣⣿⣿⢏⢕⢕⢕⢕⢕⢕⢕⢕⢕⢕⢕⢕⢕⢕⢕⠔⣼⢸⣿⣵⡝⢕⢕⠑⠀⠀⢔⢕⢕⢕⢕⢕⢕⣱⣥⣷⣷⣶⣼⣿⣿⡿⢕⢕⢕⢕⢕⢕⢕⢕⢕⢕⢕⢕⢕⢕⢕⢕⢕⢕⢕⢕⢅⢕⢕⢕⢕⢕⢕⢕⢕⢕⢕⢕⢕⢕⢕⢕⢕⢕⢕⠀⠀⠀⠀⠀⠀⠀⢕⢕⢕⢕⢕⢕⢕⢕⢕⢕⢕⢕⢕⢕⢕⢕⢕⢕⢕⢕⢕⢕⢕⢕⢕⢕⢕⢕⢕⢕⢕⢕⢕⢕⢕⢕⢕⢕⢕⢕⢕⢕⢕⢕⢕⢕⢕⢕⢕⢕⢕⢕⢕⢕⢕⢕⢕⢕⢕⢕⠀⠀⢕⢕⠀⢕⠀⠀⢕⠁⢈⢙⠙⠉⠑⠑⢐⢔⠁⢕⢕⠀⠀⠀⠀⠀⢕⠕⣆⣱⢼⢕⢀⢕⢕⢕⢕⢕⢕⢕⢕⢕⢕⢕⢕⢕⢕⢕⢄⠁⠑⢕⢕⢕⢕⢕⢕⢕⢄⠀⢕⢕⢕⢕⢕⢕⢕⢕⢕⢕⢕⢕⢕⢕⠑⢕⢕⢕⠀⠕⢕⢕⢕⢕⢕⠀</a:t>
            </a:r>
            <a:br/>
            <a:r>
              <a:t>⣿⡿⣱⣿⣿⢇⢕⢕⢕⢕⢕⢕⢕⢕⢕⢕⢕⢕⢕⢕⢕⢕⢸⣿⡎⣿⣿⣷⢕⠑⢔⢀⠀⢕⢕⢕⢕⢕⠕⣾⣿⣿⣿⣿⣿⣿⡿⡏⢕⠀⠁⠕⢕⢕⢕⢕⢕⢕⢕⢕⢕⢕⢕⠕⢕⢕⢕⢕⢕⣼⡕⡕⢕⢕⢕⠀⢁⢕⠕⠕⢕⢕⢕⢕⠕⠕⠑⠁⠀⠀⠀⠀⠀⠀⠀⠕⢕⢕⢕⢕⢕⢕⢕⢕⢕⢕⢕⢕⢕⢕⢕⢕⢕⢕⢕⢕⢕⢕⢕⢕⢕⢕⢕⢕⢕⢕⢕⢕⢕⢕⢕⢕⢕⢕⢕⢕⢕⢕⢕⢕⢕⢕⢕⢕⢕⢕⢕⢕⢕⢕⢕⢕⢕⢕⢕⠀⠀⢕⢕⠀⠀⠀⠀⢕⠀⢸⡿⢿⢷⠷⢷⣇⢀⠀⠁⢕⢀⠀⠀⠀⢕⢵⣧⣅⡁⢁⢀⢁⠀⢕⢕⢕⢕⢕⢕⢕⢕⠕⢕⢕⢕⢕⢕⢕⢔⢀⠀⠁⠕⢕⢕⢕⢕⢕⢕⢕⢕⢕⢕⢕⢕⠕⢀⢕⢕⢕⢕⢕⢕⠀⢕⢕⢕⢔⠀⢕⢕⢕⢕⢕⠀</a:t>
            </a:r>
            <a:br/>
            <a:r>
              <a:t>⡿⣵⣿⡿⢇⢕⢕⢕⢕⢕⢕⢕⢕⢕⢕⢕⢕⢕⢕⢕⢕⢕⢸⣿⡇⢸⣿⣿⣇⢕⠀⠁⠔⠁⢕⢕⢕⢕⣼⣿⣿⣿⣿⣿⣿⣿⣿⣧⣕⢀⠀⠀⠁⠑⠕⢕⢕⢕⢕⢕⢕⢕⢕⠐⢑⢕⢕⢕⢕⢹⣇⢇⢕⢕⢕⢀⢕⢕⠀⠀⠀⠀⠀⠀⠀⠀⠀⣠⠔⠀⠀⠀⠀⠀⠀⠀⠀⢕⢕⢕⢕⢕⢕⢕⢕⢕⢕⢕⢕⢕⢕⢕⢕⢕⢕⢕⢕⢕⢕⢕⢕⢕⢕⢕⢕⢕⢕⢕⢕⢕⢕⢕⢕⢕⢕⢕⢕⢕⢕⢕⢕⢕⢕⢕⢕⢕⢕⢕⢕⢕⢕⢕⢕⢕⢄⢕⠀⢕⢕⠀⠀⠀⢔⣇⠕⠄⠈⠛⠟⠻⠷⣧⣕⣔⠀⠀⢕⠀⠀⠀⢕⣾⣿⣿⢿⢟⢟⢟⢗⢅⢕⢕⠕⢕⢕⢅⠑⢔⠁⠕⢕⢕⢕⢕⢕⢕⢔⢀⠀⠁⠑⠕⢕⢕⢕⢕⢔⠁⠑⠕⠑⠀⠑⢅⢕⢕⢕⢕⢕⠀⢕⢕⢕⢕⢄⠕⢕⢕⢕⢕⠀</a:t>
            </a:r>
            <a:br/>
            <a:r>
              <a:t>⡜⢟⢏⢕⢕⢕⢕⢕⢕⢕⢕⢕⢕⢕⢕⢕⢕⢕⢕⢕⢕⢕⢜⢿⡇⢔⣿⣿⡻⡕⢀⠀⠀⠀⠑⢕⠕⣰⣿⣿⣿⣿⣿⣿⣿⣿⣿⣿⣷⢕⢄⠀⠀⠀⠀⠁⠑⢕⢕⢕⢕⢕⢕⠀⠀⠕⢕⢕⢕⢏⠗⠑⠁⠑⠑⢕⠑⠀⠀⠀⠀⠀⠀⠀⠀⢀⢔⡱⠕⠀⠀⠀⠀⠀⠀⠀⢄⢕⢕⢕⢕⢕⢕⢕⢕⢕⢕⢕⢕⢕⢕⢕⢕⢕⢕⢕⢕⢕⢕⢕⢕⢕⢕⢕⢕⢕⢕⢕⢕⢕⢕⢕⢕⢕⢕⢕⢕⢕⢕⢕⢕⢕⢕⢕⢕⢕⢕⢕⢕⢕⢕⢕⢕⢕⢔⠑⠀⠀⢕⠀⠀⠀⢌⠔⠀⠀⠄⠐⢀⠀⠀⠁⠝⢿⣇⠀⠀⢄⠀⠀⢸⣿⣿⣷⣿⣿⢿⠟⠟⠟⠔⠕⢄⠁⠕⢕⢕⢄⠑⠄⠁⠕⢕⢑⢕⢕⢕⢕⢔⠀⠀⠀⠀⠁⠑⠑⠁⠀⠀⠀⠀⢄⢕⢕⢕⢕⢕⢕⢕⢔⢕⢕⢕⢕⢕⢀⢕⢕⢕⢕⠀</a:t>
            </a:r>
            <a:br/>
            <a:r>
              <a:t>⢕⢕⢕⢕⢕⢕⢕⢕⢕⢇⢕⢕⢕⢕⢕⢕⢕⢕⢕⢕⢕⢕⢕⢔⢕⢕⢜⢟⢕⢕⢕⠀⠀⠀⠀⠑⣼⢿⣿⣿⣿⣿⣿⣿⣿⣿⣿⣿⣿⡕⢕⢔⠀⠀⠀⠀⠀⠀⠕⢕⢕⢕⢕⢄⢀⢑⢑⠑⠑⠁⢕⢕⢕⠑⠄⠀⠑⢄⠀⠀⠀⠀⠀⢀⣁⣜⡝⠃⠀⠀⠀⠀⠀⠀⠀⠀⠀⢕⢕⢕⢕⢕⢕⢕⢕⢕⢕⢕⢕⢕⢕⢕⢕⢕⢕⢕⢕⢕⢕⢕⢕⢕⢕⢕⢕⢕⢕⢕⢕⢕⢕⢕⢕⢕⢕⢕⢕⢕⢕⢕⢕⢕⢕⢕⢕⢕⢕⢕⢕⢕⢕⢕⢕⢑⢔⠑⠀⠀⠕⠀⠀⠀⠑⠀⠀⢕⢵⡧⠁⠀⠀⠀⢄⢜⣿⡇⠀⠀⠀⠀⢸⣿⣿⣿⢝⠁⢀⠀⠀⠀⢀⠀⠑⢄⠀⠑⢕⢕⢕⢄⠁⠀⢀⠑⠔⢅⢕⠕⢕⢕⢄⢀⠀⠀⠄⢄⠄⠀⠀⠀⢔⢕⢕⢕⢕⢕⢕⢕⢕⢕⢕⢕⢕⢕⢕⢕⢕⢕⢕⢕⠀</a:t>
            </a:r>
            <a:br/>
            <a:r>
              <a:t>⡕⢕⢕⢕⢕⢕⢕⢕⢕⢕⢕⢕⢕⢕⢕⢕⢕⢕⢕⢕⢕⢕⢕⢕⢕⢕⢕⢕⢕⢕⢕⢔⠀⠀⠀⠀⠑⢿⣿⣿⣿⣿⣿⣿⣿⣿⣿⣿⣿⣿⣧⢕⠀⠀⠀⠀⠀⠀⠀⠑⢕⢕⢕⢕⢕⢕⠀⠔⢔⢀⠀⠀⠅⠔⠑⠀⠀⢕⠀⠀⠀⠀⠀⠔⠕⠑⠀⠀⠀⠀⠀⠀⠀⠀⠀⢔⢕⢕⢕⢕⢕⢕⢕⢕⢕⢕⢕⢕⢕⢕⢕⢕⢕⢕⢕⢕⢕⢕⢕⢕⢕⢕⢕⢕⢕⢕⢕⢕⢕⢕⢕⢕⢕⢕⢕⢕⢕⢕⢕⢕⢕⢕⢕⢕⢕⢕⢕⢕⢕⢕⢕⢕⢕⢕⢕⠐⠀⠀⠀⠀⠀⢔⣇⢀⢕⢕⠀⢅⢀⢀⠄⠀⣸⣿⣿⣿⡔⠀⢀⠀⢕⣿⣿⣗⣵⣧⡵⣷⡧⠁⠀⠁⠀⠁⠔⢄⠀⠑⠕⢕⢕⢔⢀⠁⠐⠄⢄⢁⢀⢀⢅⢅⢄⢀⠐⢑⢀⠀⠀⢄⢕⢕⢕⢕⢕⢕⢕⢕⢕⢀⢕⢕⢕⢕⢕⢕⠕⢕⢕⢕⠀</a:t>
            </a:r>
            <a:br/>
            <a:r>
              <a:t>⣷⢱⣕⣵⣿⣿⣿⣿⣿⣿⣿⣿⣿⣿⣿⣿⣿⣧⣵⣵⡕⢕⢕⢸⣿⣿⡕⣵⢹⣯⣷⣷⡔⢀⢀⢀⢀⢅⢹⣟⣟⡿⢿⣿⣿⣿⣿⣿⣿⣿⣿⣕⡕⠀⠀⠀⠀⠀⠀⠀⠑⢕⢕⢕⢕⢕⠀⠀⠕⠁⠀⠀⢀⠀⠀⠀⠀⠁⢕⠀⠀⠀⠀⠀⠀⠀⠀⠀⠀⠀⠀⠀⠀⢀⢄⢕⢕⢕⢕⢕⢕⢕⢕⢕⢕⢕⢕⢕⢕⢕⢕⢕⢕⢕⢕⢕⢕⢕⢕⢕⢕⢕⢕⢕⢕⢕⢕⢕⢕⢕⢕⢕⢕⢕⢕⢕⢕⢕⢕⢕⢕⢕⢕⢕⢕⢕⢕⢕⢕⢕⢕⢕⢕⢕⠑⠀⠀⠀⠀⠀⠀⠀⢿⣧⣅⣿⣧⢕⢟⢕⠁⣰⣿⣿⣿⣿⡇⠀⢕⠀⠱⣿⣿⣿⣿⣿⡇⠀⢔⢀⠀⢀⠐⠀⢰⣕⡕⠀⠀⠁⠑⠕⢕⢔⢄⠀⠁⠁⠑⠁⠑⠑⠑⠁⠀⠀⠁⠑⠔⠕⢕⢕⢕⢕⢕⢕⠑⢕⢕⢕⢕⢕⢕⢕⢕⢕⠀⢕⢕⢕⠀</a:t>
            </a:r>
            <a:br/>
            <a:r>
              <a:t>⣿⣿⣿⣿⣿⣿⣿⣿⣿⣿⣿⣿⣿⣿⣿⣿⣿⣿⣿⣿⣷⣇⡕⡑⢻⣿⣿⡹⣷⣽⣿⣿⣿⡕⢕⢕⢕⢕⢕⢻⣿⣿⣿⣿⣿⣿⣿⣿⣿⣿⣿⣿⡇⠀⠀⠀⢀⠀⠀⠀⠀⠕⢕⢕⢕⢕⢔⢀⠀⢀⠀⠀⠔⠀⠀⠀⠀⠀⠀⠀⠀⠀⠀⠀⠀⠀⢠⢀⠀⢀⢀⢕⢕⢕⢕⢕⢕⢕⢕⢕⢕⢕⢕⢕⢕⢕⢕⢕⢕⢕⢕⢕⢕⢕⢕⢕⢕⢕⢕⢕⢕⢕⢕⢕⢕⢕⢕⢕⢕⢕⢕⢕⢕⢕⢕⢕⢕⢕⢕⢕⢕⢕⢕⢕⢕⢕⢕⢕⢕⢕⢕⢕⢕⠑⠀⠀⠀⠀⠀⠀⠀⠁⢜⡽⢻⢟⢿⣷⣧⣵⣾⣿⣿⣿⣿⡟⠑⢰⣿⣠⣾⣿⣿⣿⣿⣿⣿⣄⢕⢟⢯⢕⠂⣰⣿⣿⡟⠀⣄⣦⡄⠀⠀⠀⠀⠀⠀⠀⠀⠀⠀⠀⠀⠀⠀⠀⠀⠀⠀⠀⠀⠁⠁⢁⢕⢕⠀⢕⢕⢕⢕⢕⢕⢕⢕⢕⠀⢕⢕⢕⠀</a:t>
            </a:r>
            <a:br/>
            <a:r>
              <a:t>⣿⣿⣿⣿⣿⣿⣿⣿⣿⣿⣿⣿⣿⣿⣿⣿⣿⣿⣿⣿⣿⣿⣿⣶⣇⢿⣿⣷⢻⣿⣿⣿⣻⣿⣕⢕⢕⢕⢕⢕⢹⣿⣿⣿⣿⣿⣿⣿⣿⣿⣿⣿⢕⠀⢀⢔⠁⠀⠀⠀⠀⠀⢕⢕⠁⠑⠑⢕⠀⢕⢀⠀⢀⠀⠀⠀⠀⠀⠀⠀⠄⠀⠀⠀⠀⠑⢸⢕⢕⢕⢕⢕⢕⢕⢕⢕⢕⢕⢕⢕⢕⢕⢕⢕⢕⢕⢕⢕⢕⢕⢕⢕⢕⢕⢕⢕⢕⢕⢕⢕⢕⢕⢕⢕⢕⢕⢕⢕⢕⢕⢕⢕⢕⢕⢕⢕⢕⢕⢕⢕⢕⢕⢕⢕⢕⢕⢕⢕⢕⢕⢕⢕⢄⢄⢄⢔⢕⢕⢄⠀⠀⠀⠜⢏⠕⢕⢕⢜⢝⠙⣿⣿⣿⣿⣭⣤⣵⣿⣿⣿⣿⣿⣿⣿⣿⣿⣿⣿⣷⣧⣵⣴⣾⣿⣿⣿⣷⣾⣿⣿⣿⣷⣦⣄⡀⠀⠀⠀⠀⠑⠕⢕⢔⢔⢄⢔⢔⢔⢔⢔⢔⢕⢕⢕⢕⢕⠀⢕⢕⢕⢕⢕⢕⢕⢕⢕⠀⢕⢕⢕⠀</a:t>
            </a:r>
            <a:br/>
            <a:r>
              <a:t>⣿⣿⣿⣿⣿⣿⣿⣿⣿⣿⣿⣿⣿⣿⣿⣿⣿⣿⣿⣿⣿⣿⣿⣿⣿⣎⢿⣿⣧⣹⣿⣿⣷⡻⣿⣇⢕⢕⢕⢕⢕⢹⣿⣿⣿⣿⣿⣿⣿⣿⣿⣿⠕⢄⢕⠁⠀⠀⠀⠀⠀⠀⠀⠁⠀⠀⠀⠁⢕⠕⠁⠀⠀⠀⢕⠀⠀⠀⠀⠀⠀⠀⠀⠀⠀⠀⢸⢕⢕⢕⢕⢕⢕⢕⢕⢕⢕⢕⢕⢕⢕⢕⢕⢕⢕⢕⢕⢕⢕⢕⢕⢕⢕⢕⢕⢕⢕⢕⢕⢕⢕⢕⢕⢕⢕⢕⢕⢕⢕⢕⢕⢕⢕⢕⢕⢕⢕⢕⢕⢕⢕⢕⢕⢕⢕⢕⢕⢕⢕⢕⢕⢕⢕⢕⢕⢕⢕⣥⣵⢀⠀⠀⠀⢕⢕⢕⢕⢕⢕⢔⣿⣿⣿⣿⣿⣿⣿⣿⣿⣿⣿⣿⣿⣿⣿⣿⣿⣿⠻⢝⢝⢝⢟⢏⢇⢝⢻⢿⣿⣿⣿⣿⣿⣿⡿⠑⠀⢄⢄⢄⢄⢀⢅⢕⢕⢕⢕⢕⢕⢕⢕⢕⢕⢕⢕⠀⠀⢕⢕⢕⢕⢕⢕⢕⢕⢕⢕⢕⢕⠕⠀</a:t>
            </a:r>
            <a:br/>
            <a:r>
              <a:t>⣿⣿⣿⣿⣿⣿⣿⣿⣿⣿⣿⣿⣿⣿⣿⣿⣿⣿⣿⣿⣿⣿⣿⣿⣿⣿⢜⢻⣿⣾⣿⣿⣿⣿⣝⣿⣧⢕⢕⢕⢕⢕⢹⣿⣿⣿⣿⣿⣿⣿⣿⡇⠐⠁⠀⠀⠀⠀⠀⠀⠀⠀⠀⠀⠀⠀⠀⠀⢄⠀⠀⠀⠀⠀⠁⠀⠀⠀⢕⢔⢀⠀⠀⠀⠀⠀⠘⢕⢕⢕⢕⢕⢕⢕⢕⢕⢕⢕⢕⢕⢕⢕⢕⢕⢕⢕⢕⢕⢕⢕⢕⢕⢕⢕⢕⢕⢕⢕⢕⢕⢕⢕⢕⢕⢕⢕⢕⢕⢕⢕⢕⢕⢕⢕⢕⢕⢕⢕⢕⢕⢕⢕⢕⢕⢕⢕⢕⢕⢕⢕⢕⢕⢕⢕⢕⢕⢕⣵⣷⣷⣄⠀⠔⢔⢕⢕⢕⢕⢕⣰⣿⣿⣿⣿⠿⣿⣿⣿⣿⣿⣿⣿⣿⣿⣿⣿⢏⢕⢕⢕⢕⢕⢕⢕⢕⢕⢕⢕⢹⣿⣿⣿⣿⡿⠑⠀⢄⢕⢕⢕⢕⢕⢕⢕⢕⢕⢕⢕⢕⢕⢕⢕⢕⢕⢕⠀⠀⢕⢕⢅⢕⢕⢕⢕⢕⠑⢕⢕⠕⠀⠀</a:t>
            </a:r>
            <a:br/>
            <a:r>
              <a:t>⣿⣿⣿⣿⣿⣽⠟⢟⠿⣿⣿⣿⣿⣿⣿⣿⣿⣿⣿⣿⣿⣿⣿⣿⣿⡟⢕⢔⢻⣿⣿⣿⣿⣿⣿⣮⣿⣧⢕⢕⢕⢕⢕⢜⣿⣿⣿⣿⣿⣿⡿⠑⠀⠀⠀⠀⠀⠀⠀⠀⠀⠀⢄⠀⠀⠀⠀⢕⢕⠕⠀⠀⠀⠀⠀⠀⠀⢄⢕⢕⢕⢄⠀⠀⠀⠀⠀⠑⢕⢕⢕⢕⢕⢕⢕⢕⢕⢕⢕⢕⢕⢕⢕⢕⢕⢕⢕⢕⢕⢕⢕⢕⢕⢕⢕⢕⢕⢕⢕⢕⢕⢕⢕⢕⢕⢕⢕⢕⢕⢕⢕⢕⢕⢕⢕⢕⢕⢕⢕⢕⢕⢕⢕⢕⢕⢕⢕⢕⢕⢕⢕⢕⢕⢕⢕⢕⠝⢅⢝⢿⣿⣷⣄⢅⣕⣕⣱⣵⣾⣿⣿⣿⣿⣿⢱⣿⣿⣿⣿⣿⣿⣿⣿⣿⣿⣿⡕⢕⢕⢕⢕⢕⢕⢕⢕⢕⢕⠕⣾⣿⣿⣿⡟⢑⢔⢔⢕⢕⢕⢕⢕⡕⣕⢕⢕⢕⢕⢕⢕⢕⢕⢕⢕⢕⢕⠀⠀⢕⢕⢕⢕⢕⢕⢕⢕⢀⢕⢑⠀⢁⠀</a:t>
            </a:r>
            <a:br/>
            <a:r>
              <a:t>⣿⣿⣿⣿⣿⣿⣿⣧⣗⡃⠜⠛⢻⢿⣿⣿⣿⣿⣿⣿⣿⣿⣿⣿⣿⡇⢕⢕⢕⢝⢿⣿⣿⣿⣿⣿⣿⣾⣇⢕⢕⢕⢕⢕⢜⣿⣿⡿⢿⢟⠑⠀⠀⠀⠀⠀⠀⠀⠀⠀⢄⢕⢕⢄⢄⢀⢀⠀⢁⠀⠀⠀⠀⢄⢄⣔⣔⣔⣷⣵⣕⢑⢕⢀⠀⠀⠀⠀⢕⢕⢕⢕⢕⢕⢕⢕⢕⢕⢕⢕⢕⢕⢕⢕⢕⢕⢕⢕⢕⢕⢕⢕⢕⢕⢕⢕⢕⢕⢕⢕⢕⢕⢕⢕⢕⢕⢕⢕⢕⢕⢕⢕⢕⢕⢕⢕⢕⢕⢕⢕⢕⢕⢕⢕⢕⢕⢕⢕⢕⢕⢕⢕⢕⢕⢕⢕⠕⠀⠁⠀⠹⢿⣿⢜⣿⣿⣿⣿⣿⣿⣿⣿⣿⣿⣿⣿⣿⣿⣿⣿⣿⣿⣿⣿⣿⣿⣿⣷⣕⢕⢕⢕⢕⢕⢕⢕⣱⣾⣿⣿⣿⣿⢇⢕⢕⢕⢕⢕⢱⣺⣷⠿⢻⠕⠑⢕⢕⢕⢕⢕⢕⢕⢕⢕⠀⠀⠀⢕⢕⠀⢕⢕⢕⢕⠀⠕⢁⢕⠀⢕⠀</a:t>
            </a:r>
            <a:br/>
            <a:r>
              <a:t>⣿⣿⣿⣿⣿⣿⣿⣿⣿⣷⣶⣖⠅⢃⢝⠟⢿⣿⣿⣿⣿⣿⣿⣿⣿⢕⢕⢕⢕⢕⢜⢻⣿⣿⣿⣿⣿⣿⣿⡿⢷⢵⢵⢵⢵⢜⢏⢕⣱⡵⠀⠀⠀⠀⠀⠀⠀⠀⠀⠀⠕⢕⢑⢕⢕⢜⢝⢕⢕⠀⠀⢀⠀⢕⣿⣿⣿⣿⢟⢏⣕⣕⡕⢕⠀⠀⠀⠐⡕⢕⢕⢕⢕⢕⢕⢕⢕⢕⢕⢕⢕⢕⢕⢕⢕⢕⢕⢕⢕⢕⢕⢕⢕⢕⢕⢕⢕⢕⢕⢕⢕⢕⢕⢕⢕⢕⢕⢕⢕⢕⢕⢕⢕⢕⢕⢕⢕⢕⢕⢕⢕⢕⢕⢕⢕⢕⢕⢕⢕⢕⢕⢕⢕⢕⢕⠑⠀⠀⠀⢀⣵⡧⢝⢇⢿⣿⣿⣿⣿⣿⣿⣿⣿⣿⣿⣿⣿⣿⣿⣿⣿⣿⣿⣿⣿⣿⣿⣿⣿⣿⣷⣷⣷⣷⣷⣿⣿⣿⣿⣿⣿⢏⢕⢕⢕⠕⠕⠕⠕⠕⢘⢕⢔⠀⢕⢕⢕⢕⢕⢕⢕⢕⢕⠕⠀⠀⠀⢕⢕⠀⠁⢕⠕⠀⢀⢕⠕⠀⠀⢕⠀</a:t>
            </a:r>
            <a:br/>
            <a:r>
              <a:t>⣿⣿⣿⣿⣿⣿⣿⣿⣿⣿⣿⣿⣿⣿⣦⣌⣧⡙⣿⣿⣿⣿⣿⣿⡿⢕⢕⢕⢕⢕⢕⢕⢝⣿⣿⣿⣿⣿⣿⣷⢕⢕⢕⢕⢕⢕⢕⢸⢟⢕⠀⠀⠀⠀⠀⠀⠀⠀⠀⠀⢑⢑⢑⠑⢑⢁⢑⢑⢑⠀⢀⢄⢄⠜⣿⣿⣿⣵⣹⣷⣿⣿⡧⢕⠀⠀⠀⠀⢹⡕⢕⢕⢕⢕⢕⢕⢕⢕⢕⢕⢕⢕⢕⢕⢕⢕⢕⢕⢕⢕⢕⢕⢕⢕⢕⢕⢕⢕⢕⢕⢕⢕⢕⢕⢕⢕⢕⢕⢕⢕⢕⢕⢕⢕⢕⢕⢕⢕⢕⢕⢕⢕⢕⢕⢕⢕⢕⢕⢕⢕⢕⢕⢕⢕⠑⠀⠀⠀⢄⢕⢿⢇⢕⢕⠜⣿⢿⠟⢎⣹⣿⣿⣿⣿⣿⣿⣿⣿⣿⣿⣿⣿⣿⣿⣿⣿⣿⣿⣿⣿⣿⣿⣿⣿⣿⣿⣿⣿⣿⡟⢏⢕⢕⠑⠀⠀⠀⠀⠀⢔⢕⢕⠀⢄⢕⢕⢕⢕⢕⢕⢕⢕⢕⠀⠀⠀⠀⢕⢕⠀⠀⠀⢄⢕⢕⠑⠀⠀⠀⠅⠀</a:t>
            </a:r>
            <a:br/>
            <a:r>
              <a:t>⣿⣿⣿⣿⣿⣿⣿⣿⣿⣿⣿⣿⣿⣿⣿⣿⣿⣿⣾⣿⣿⣿⣿⣿⡇⢕⡕⡕⢕⢕⢕⢕⢕⠸⣿⣿⣿⣿⣿⣿⡇⢕⢕⢕⢕⢕⢕⢌⠜⠀⢀⠀⢀⢄⢔⢔⢀⠀⠀⠀⢕⢕⢕⢕⠕⠕⠕⢕⢕⢕⢕⢕⠁⠀⢸⣿⣿⣿⣿⣿⣿⣿⡿⢕⠀⠀⠀⠀⠑⢕⢕⢕⢕⢕⢕⢕⢕⢕⢕⢕⢕⢕⢕⢕⢕⢕⢕⢕⢕⢕⢕⢕⢕⢕⢕⢕⢕⢕⢕⢕⢕⢕⢕⢕⢕⢕⢕⢕⢕⢕⢕⢕⢕⢕⢕⢕⢕⢕⢕⢕⢕⢕⢕⢕⢕⢕⢕⢕⢕⢕⢕⢕⢕⠁⠀⠀⠀⢄⢕⢑⣸⡕⣰⢇⢕⢜⢕⢕⣼⣿⣿⣿⣿⡿⢑⢔⢔⠹⢿⣿⣿⣿⣿⣿⣿⣿⣿⣿⣿⣿⣿⣿⣿⣿⣿⣿⣿⢿⢝⢕⢕⠕⠁⠀⠀⠀⠀⠀⢕⢕⢕⠀⢄⢕⢕⢕⢕⢕⢕⢕⢕⢕⠑⠀⠀⠀⠀⢕⢕⠀⠀⠀⠀⠕⠁⠀⠀⠀⢄⢕⠀</a:t>
            </a:r>
            <a:br/>
            <a:r>
              <a:t>⣿⣿⣿⣿⣿⣿⣿⣿⣿⣿⣿⣿⣿⣿⣿⣿⣿⣿⣿⣿⣿⣿⣿⣿⣿⣷⣶⣷⣥⣑⣑⣕⣕⣕⣽⣿⣿⣿⣿⣿⣇⢕⢕⢕⢕⢕⢕⢕⠁⠁⢀⠔⠕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⡟⢕⢕⢕⢕⢑⢾⣿⣿⣿⣿⣿⣿⣕⣕⣕⣱⣾⣿⣿⣿⣿⣿⣿⣿⣿⣿⣿⣿⣿⣿⣿⣿⣿⢝⢏⢕⢕⢑⠁⠐⠀⠀⠀⠀⠀⢕⢕⢕⠑⢀⢕⢕⢕⢕⢕⢕⢕⢕⢕⠁⠀⠀⠀⠀⠀⢕⢕⠀⠀⠀⠀⠀⢀⢀⢄⢕⢕⢕⠀</a:t>
            </a:r>
            <a:br/>
            <a:r>
              <a:t>⣿⣿⣿⣿⣿⣿⣿⣿⣿⣿⣿⣿⣿⣿⣿⣿⣿⣿⣿⣿⣿⣿⣿⣿⣿⣿⣿⣿⣿⣿⣿⣿⣿⣿⣿⣿⣿⣿⣿⣿⣿⣯⣕⠕⠅⠕⢕⠀⠀⠀⢕⢕⢕⢕⢕⢕⢕⢕⢕⢕⢕⢕⢕⢕⢕⠀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⢕⢕⢕⢕⢕⢅⠝⣿⣿⣿⣿⣿⣿⣿⣿⣿⣿⣿⣿⣿⣿⣿⣿⣿⣿⣿⣿⣿⣿⣿⢏⢘⢕⢕⢕⢅⢕⢕⠀⢁⠀⠀⢄⠕⢕⢕⢕⢕⠀⢕⢕⢕⢕⢕⢕⢕⢕⠕⠀⠀⠀⠀⠀⠀⠀⢕⢕⠀⠀⠀⠀⠀⢕⢕⢕⢕⢕⢕⠀</a:t>
            </a:r>
            <a:br/>
            <a:r>
              <a:t>⣿⣿⣿⣿⣿⣿⣿⣿⣿⣿⣿⣿⣿⣿⣿⣿⣿⣿⣿⣿⣿⣿⣿⣿⣿⣿⣿⣿⣿⣿⣿⣿⣿⣿⣿⣿⣿⣿⣿⣿⣿⣿⣿⣿⣷⣷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⢔⢕⢕⢕⢕⢕⢕⢕⢕⢝⢿⣿⡿⣿⣿⣿⣿⣿⣿⣿⣿⣿⣿⣿⣿⣿⣿⢿⢱⢇⢕⢕⢕⢕⢕⢕⢕⢕⢕⠑⢄⠀⢄⢕⢕⢕⢕⢕⠁⢔⢕⢕⢕⢕⢕⢕⢕⠑⠀⠀⠀⠀⠀⠀⠀⠀⢕⢕⢕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⢔⢕⢕⢕⢕⠁⢕⢕⢕⢕⢕⢕⢍⢻⢿⣿⣿⣿⣿⣿⠿⢿⢿⠿⢻⢟⢅⢑⢕⢕⢕⢕⢕⢕⢕⢕⢕⢕⢕⢕⠀⢕⢕⢕⢕⢕⢕⢕⢕⠀⢕⢕⢕⢕⢕⢅⠕⠁⠀⠀⠀⠀⠀⠀⠀⠀⠀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⢔⢕⢕⢕⢕⢕⢕⠕⠀⢕⢕⢣⢻⢎⢕⢔⢜⢅⢕⢕⢕⢕⢕⢕⢕⢕⢕⢕⢕⢕⢑⠕⢕⢕⢕⢄⢕⢕⢕⢕⢕⢕⢕⠁⢕⢕⢕⢕⢕⢅⠑⠀⠀⠀⠀⠀⠀⠀⠀⠀⠀⠀⠑⢕⢄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⢕⢕⢕⢕⢕⢕⢕⢕⢕⢕⢕⢕⠀⠀⠁⢕⢕⢕⢕⢕⢕⢕⢕⢕⢕⢕⢕⢕⢕⢕⢕⢕⢕⢕⢕⢕⢕⠀⢕⢁⢕⢕⢕⢕⢕⢕⢕⢑⢔⢕⢕⢕⢕⠀⠀⠀⠀⠀⠀⠀⠀⠀⠀⠀⠀⠀⠀⠐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⠑⠁⠄⠔⠀⠄⠕⢕⠑⢐⢔⢕⢕⢕⢕⠄⢕⢕⢕⢕⢕⢕⢕⢕⢕⢕⢕⢕⢕⠀⠀⠁⢕⢕⢕⢕⢕⢕⢕⢕⢕⢕⢕⢕⢕⢕⢕⢕⢕⢕⢕⢕⠕⠀⠁⠑⢕⢕⢕⢕⢕⢕⢕⢕⢕⢕⢕⠕⠁⠀⢅⢄⠀⠀⠀⠀⠀⠀⠀⠀⠀⠀⠀⠀⠑⢕⠕⢕⢕⢕⢕⢕⢕⢕⢕⢕⠀</a:t>
            </a:r>
            <a:br/>
            <a:r>
              <a:t>⣿⣿⣿⣿⣿⣿⣿⣿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⠄⢐⠀⠀⢕⢕⢔⢔⢕⢕⢕⠑⠑⢑⢀⠀⢕⢕⢕⢕⢕⢕⢕⢕⢕⢕⢕⢕⠀⠀⠀⠀⠁⠕⢕⢕⢕⢕⢕⢕⢕⢕⢕⢕⢕⢕⢕⢕⢕⠕⠑⠀⠀⠀⠀⠕⢕⢕⢕⢕⢕⢕⢕⢕⢕⢕⠀⠀⠁⠀⠀⠀⠀⠀⠀⠀⠀⠀⠀⠀⠀⠀⠀⠀⠁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⠄⢔⢕⢕⢕⢕⢕⢕⢕⢕⢄⢕⢕⠀⢕⢕⠁⠑⢕⢕⢕⢕⢕⢕⢕⢕⠀⠀⠀⠀⠀⠀⢄⢕⢕⠕⢕⢕⢕⢕⢕⢕⢕⢕⢕⢕⢕⢕⢕⢕⢕⢕⢕⢕⢕⢕⢕⢕⢕⠕⢕⢕⢕⠀⠀⠀⠀⠀⠀⠀⠀⠀⠀⠀⠀⠐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⠀⠀⠕⢝⢕⢕⢕⢕⢕⢕⢕⢕⢁⢕⢄⢕⢕⢄⢔⠀⢕⢕⢕⠱⣷⣧⡕⢀⢄⢀⢀⠀⢄⣱⡷⢿⡷⠧⣕⢜⢔⢕⢝⢍⢅⢇⢅⢕⢕⢕⠑⠁⠁⢕⢕⢕⢕⠑⢔⢕⢀⢕⢕⠕⢄⢕⢔⠀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⢰⢕⢕⢰⡷⡷⡣⢕⢕⢕⢱⢅⢕⡕⢑⢑⢑⠕⠀⢕⢕⢕⢕⢝⢝⢕⢕⢱⣕⢵⢞⣝⣕⣱⣵⢕⡕⢕⢌⢝⢕⢕⡕⢕⢕⠕⠕⢕⢕⢕⢔⢄⢕⠕⢕⢑⢀⢕⢑⢕⢕⢕⢔⢕⢕⢕⢄⢄⢄⢔⢔⢕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⢑⣷⡿⡗⢕⢑⢕⢕⣾⡇⢕⢕⢕⢕⢕⠀⠀⢕⢕⢕⢕⢕⠕⣱⡷⢟⣵⣾⢟⢺⢍⢍⢝⢜⢇⢕⢕⢕⢕⢕⢕⢕⢕⢔⠀⠀⠁⠑⠕⠕⠕⢕⢕⢕⢕⢕⠁⢕⢕⢕⢕⢕⢕⢕⢕⢕⢕⢕⢕⢕⢔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⢑⣿⢕⢕⢕⢕⢕⢕⣿⢇⢕⢱⢕⢕⢕⠀⠀⢕⢕⢕⢕⣱⣾⣵⣾⣿⡏⢕⢕⢕⢕⢕⢕⢕⢕⢁⢕⠕⢕⢕⢕⢕⢕⢕⢄⢀⠀⠀⢀⢀⢕⢕⢕⢕⢕⠕⠑⢅⢕⢕⢕⢕⢕⢕⢕⢑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⣕⣔⣐⡔⢔⢔⢕⢕⢔⢕⢕⢅⢕⢕⢕⢕⢫⠕⢕⢸⡕⢕⢕⢀⠀⠀⢕⣱⣾⣿⣿⣿⢟⢇⢕⢕⡕⡕⡕⢕⢕⢕⢕⢕⢕⢕⢕⢕⢕⢕⢕⢕⢕⢑⢔⢕⢕⢕⢕⢕⢕⢕⢕⢔⠀⢕⢕⢕⢕⢕⢕⠑⣢⣕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⣕⣵⣕⢕⣑⢕⠕⢕⢕⠀⢄⢄⠁⠁⠁⠀⢀⢜⢟⢿⢟⢟⢻⢕⢕⠕⢆⢝⢹⡅⢕⢕⢕⢕⢕⢕⢕⢕⢕⢕⢕⢕⢕⢕⢕⢕⢕⢕⢕⢕⢕⢕⢕⢕⢕⢄⢔⢕⢕⠱⣇⢕⢕⣿⣿⣷⣕⢕⣳⣕⢼⣧⡕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⠑⠀⠐⠑⠑⠑⠑⠑⠑⠑⠑⠑⠘⠑⠑⠑⠑⠁⠃⠑⠑⠑⠑⠑⠑⠑⠑⠘⠁⠓⠃⠑⠑⠑⠑⠑⠑⠑⠑⠑⠑⠓⠑⠑⠑⠑⠑⠛⠃⠀⠘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⢟⣽⣾⣿⣿⣿⢟⣵⣿⣿⣿⣿⣿⣿⣿⣿⣿⣿⢧⣿⣿⣿⣿⡇⣿⣿⣿⣿⣿⣿⣿⣿⣿⣿⣿⣿⣿⣿⣿⣧⢕⢕⢕⢕⢜⢿⣿⣿⣿⡕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⣵⣿⣿⣿⣿⢟⣵⣿⣿⣿⣿⣿⣿⣿⣿⣿⣿⣿⡿⣼⣿⣿⣿⣿⡇⣿⣿⣿⣿⣿⣿⣿⣿⣿⣿⣿⣿⣿⣿⣿⣿⣷⡕⢕⢕⢕⢸⣿⣿⣿⣷⢕⢕⢕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⣵⣿⣿⣿⣿⢟⣵⣿⣿⣿⣿⣿⣿⣿⢿⣿⣿⣿⣿⣿⢇⣿⣿⣿⣿⣿⢕⣿⣿⣿⣿⣿⣿⣿⣿⣿⣿⣿⣿⣿⣿⣷⢻⣿⣿⡕⢕⢕⢜⣿⣿⣿⣿⡇⢕⢕⢕⢕⢕⢕⢕⢕⢕⢕⢕⢕⢕⢕⢔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⢫⣿⣿⣿⣿⡿⣣⣿⣿⣿⡟⣿⣿⣿⡿⢹⣾⣿⣿⣿⣿⡿⣸⣿⣿⣿⣿⣿⢕⣿⣿⣿⣿⣿⣿⣿⣿⣿⣿⣿⣿⣿⣿⣿⣏⢿⣿⣇⢕⢕⢅⣿⣿⣿⣿⣧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⣱⣿⣿⣿⣿⡟⣵⣿⣿⣿⢏⢱⣻⣿⡿⣱⣿⣿⣿⣿⣿⣿⡇⣿⡏⣿⣿⣿⣿⢸⣿⣿⣿⣿⣿⣿⣿⣿⣿⣿⣿⣿⣿⣿⣿⣿⡜⣿⣿⢕⢕⢕⢸⣿⣿⣿⣿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⢱⣻⣿⣿⣿⡟⣼⣿⣿⣿⢇⢱⣿⣳⣟⣷⣿⣿⣿⣿⣿⣿⢏⢱⣿⢕⣿⣿⣿⣿⢸⣿⣿⣿⣿⣿⣿⣿⣿⣿⣿⣿⣿⣿⣿⣿⣿⣇⢜⡇⢕⢕⢕⢸⣿⣿⣿⣿⢕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⢣⢿⣿⣿⣿⡟⣼⣿⣿⣿⢇⢱⣿⣳⣿⣿⣿⣿⣿⣿⣿⣿⡏⢜⢸⣿⡨⢟⢝⣱⣿⢕⢻⣿⣿⣿⣿⣿⣿⣿⣿⣿⣿⣿⣿⣿⣿⣿⣿⢕⢕⢕⢕⢕⢸⣿⣿⣿⣿⢕⢕⢕⢕⢜⠻⡇⢷⢱⢕⣧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⢏⡣⣿⢽⣿⡿⣱⣿⣿⣿⢇⢑⡧⢡⣿⣿⣿⣿⣿⣿⣿⣿⢟⢕⢕⢻⢟⢕⢕⣾⣿⣿⢕⢕⣿⣿⣿⣿⣿⣿⣿⣿⣿⣿⣿⣿⣿⣿⣿⣿⡇⢕⢕⢕⢕⣾⣿⣿⣿⢝⢕⢕⢕⢜⢕⢕⢕⢕⢕⢕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⡿⢿⢿⣟⣽⣝⣕⣝⢝⢜⢕⢕⢸⣿⢣⣿⣿⣿⡏⠕⠴⢝⣿⣿⣿⣿⣿⣿⣿⣿⢏⢕⢕⢕⢕⣵⣥⣿⣿⣿⡇⢕⣼⣿⣿⣿⣿⣿⣿⣿⣿⣿⣿⣿⣿⣿⣿⣿⣿⡇⢕⢕⠕⠑⢟⢟⢏⠕⢕⢕⠕⢕⢕⢕⢕⢕⢕⢕⢜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⡟⣱⣾⡱⢟⢋⣿⣟⢿⢟⢕⢕⢕⢕⢜⡏⣾⣿⣿⣿⢕⡰⢇⢸⣿⣿⣿⣿⣿⣿⣿⢇⢕⢕⢕⢕⢜⢏⣽⣿⣿⣿⡇⢑⣿⣿⣿⣿⣿⣿⣿⣿⣿⣿⣿⣿⣿⣿⣿⣿⣿⡇⢕⠑⠕⢕⢕⢕⠕⠑⢕⠱⣷⢰⡅⢕⢕⢕⢕⢕⢕⢕⢕⢕⢕⣡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⡿⣕⡿⣿⣷⡕⠿⡿⡿⢿⡷⣧⢕⢕⢕⢔⢸⣿⣿⣿⡇⠕⢕⢕⣿⣿⣿⣿⣿⣿⣿⢏⢕⢕⢕⢸⡕⢕⣿⢏⢝⢻⡟⢕⣸⣿⣿⡟⣿⣿⣿⣿⣿⣿⣿⣿⣿⣿⣿⣿⣿⡿⢇⢕⠐⢄⢄⢄⢄⢄⢕⢕⡕⣿⡼⣿⢕⢱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⣱⣿⣿⡎⢑⢱⢕⢔⢕⢕⢕⢕⢕⢕⢕⢕⣾⣿⡏⣿⢕⢜⢔⢸⣿⣿⣿⣿⣿⣿⣿⢕⢕⢕⢕⣿⡕⣿⣾⣇⡕⢕⢕⢕⢹⣿⡿⢱⣿⣿⣿⣿⣿⣿⣿⣿⣿⣿⣿⣿⣿⡇⢕⢕⢄⠕⠕⠕⢕⢕⢕⢕⡇⢸⡇⣿⡇⢱⢻⣷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⢱⣿⣿⣿⣿⡕⢍⢔⢾⢧⡕⢕⢕⢕⢕⢕⢕⣿⣿⣿⣿⢕⢕⢕⣿⣿⣿⡿⣿⣿⣿⣿⡕⣱⡷⢕⡟⢱⣿⣿⣿⣿⣿⡇⢕⠸⣿⢇⢸⣿⣿⣿⣿⣿⣿⣿⣿⣿⣿⣿⣿⣿⡇⢕⢕⣾⣷⣷⣮⢕⢕⢕⢸⣷⢸⡇⣿⢇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⣿⡿⢿⣿⣿⣿⣿⣿⣿⣿⣿⣿⣿⣿⣿⣿⣿⣿⣿⣿⣿⣿⣿⣿⣿⣿⣿⣿⣿⣿⣿⣿⣿⡿⢿⣿⣿⠀</a:t>
            </a:r>
            <a:br/>
            <a:r>
              <a:t>⣿⣿⣿⣿⢿⣿⣧⡕⢕⢕⢕⣕⣕⡕⢕⢕⢸⣿⣿⣿⣿⢱⢕⢸⣿⣿⣿⢇⣿⣿⣿⣿⣿⣿⡗⢕⢇⣸⣿⣿⣿⣿⣿⡇⢕⢱⡟⢕⢸⣿⣿⣿⣿⣿⣿⣿⣿⣿⣿⣿⣿⣿⢕⢕⢕⣿⣿⣿⣿⡇⢕⢕⢸⣿⢸⡇⣿⡇⢕⢕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⣫⢽⢗⢳⢟⢏⢝⣝⣕⣵⣵⣵⣷⣧⣼⣕⡜⢝⢻⢿⣿⣿⣿⣿⣿⣿⣿⣿⣿⣿⣿⣿⣿⣿⣿⣿⣿⣿⣿⣿⣿⢿⢿⢿⢟⢟⣟⣹⣽⣽⣷⣾⣿⣿⣿⣿⠀</a:t>
            </a:r>
            <a:br/>
            <a:r>
              <a:t>⢜⢝⢧⡝⢕⢜⢛⢗⢕⣱⣾⢿⢏⢕⢕⢕⣸⣿⣿⣿⣿⣿⢕⣾⣿⣿⢇⢸⣿⣿⣿⣿⣿⣿⢇⠕⡕⣿⣿⣿⣿⣿⣿⡏⢕⢸⢇⢕⢸⣿⣿⡏⢿⣿⣿⣿⣿⣿⣿⣿⢿⡿⢕⢕⢕⣿⣿⣿⣿⡇⢕⢕⣼⣿⣾⢱⣿⡇⢕⢕⢕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⡿⢟⢝⢕⢕⢕⢕⣕⣵⣵⣞⣟⣿⣿⣿⡿⢿⠿⢿⣿⣿⣿⣿⣷⣵⡕⢝⢿⣿⣿⣿⣿⣿⣿⢿⡿⢿⢿⢟⢟⢟⢏⢝⢝⣕⣱⣵⣵⣷⣾⣿⣿⣿⣿⣿⣿⣿⣿⣿⣿⣿⣿⠀</a:t>
            </a:r>
            <a:br/>
            <a:r>
              <a:t>⡕⢇⢕⢕⢕⢕⢕⢕⡕⢿⣿⢕⢕⢕⣱⡕⣿⣿⣿⢟⣿⢻⢱⣿⣿⡟⢕⣿⣿⣿⣿⣿⢟⡿⢕⢰⢕⣽⣵⣵⣵⣵⣵⣼⠕⡝⢕⢕⢸⣿⣿⢇⢸⣿⣿⣿⣿⣿⡟⣿⢸⡇⢕⢕⢸⣝⣝⣝⣝⡇⢕⢕⢹⣿⣿⢸⣿⢇⢕⢕⢸⡕⠑⢕⢝⢻⣿⣿⣿⣿⣿⣿⣿⣿⣿⣿⣿⣿⣿⣿⣿⣿⣿⣿⣿⣿⣿⣿⣿⣿⣿⣿⣿⣿⣿⣿⣿⣿⣿⣿⣿⣿⣿⣿⣿⣿⣿⣿⣿⣿⣿⣿⣿⣿⣿⣽⣭⣿⣿⣿⣿⣿⣿⣿⣿⣿⢿⢿⠿⠿⣿⣿⣿⣿⣿⣿⣿⣿⣿⣿⣿⣿⣿⣿⣿⣿⣿⣿⣿⣿⣿⣿⣿⣿⣿⣿⢟⢕⢕⢕⢕⢕⣱⣷⣿⣿⣿⣿⣿⣿⣿⣿⣿⣿⣿⣿⣿⣿⣷⣷⣷⣷⣷⣵⣕⢕⢕⢕⢕⢕⢕⢕⢕⢕⢕⢕⣕⣱⣷⣾⣿⣿⣿⣿⣿⣿⣿⣿⣿⣿⣿⣿⣿⣿⣿⣿⣿⣿⣿⣿⠀</a:t>
            </a:r>
            <a:br/>
            <a:r>
              <a:t>⡳⣕⢜⢕⢕⢕⢕⢕⢻⢷⣼⣕⣜⢟⢏⢕⣿⣿⣿⢕⣿⢜⣼⣿⡟⢕⢕⣿⣿⣿⣿⣿⢕⢇⢕⢼⢸⣿⣿⣿⣿⣿⣿⣿⣾⢱⣷⣑⢜⣿⣿⡇⢜⣿⣽⣿⣿⣿⡇⢟⢜⢕⢕⢕⣿⣿⣿⣿⡿⢕⢕⢕⣿⣿⢟⢸⣿⢸⢱⡕⢕⢕⠑⢕⠑⢕⣼⣿⣿⣿⣿⣿⣿⣿⣿⣿⣿⣿⣿⣿⣿⣿⣿⣿⣿⣿⣿⣿⣿⣿⣿⣿⣿⣿⣿⣿⣿⣿⣿⣿⣿⣿⣿⣿⣿⣿⣿⣿⣿⣿⣿⣿⣿⣿⣿⣿⣿⣿⣿⣿⣿⣿⣿⣿⣿⣿⣿⣿⣿⣿⣿⣿⣷⣷⣷⣷⣷⣮⣽⣽⣽⣽⣽⣝⣟⣏⣝⣟⡟⢟⢟⢟⢕⢜⢿⢕⢕⢕⢕⢕⢱⢿⡿⢿⡿⢿⢿⢿⢿⢟⢟⢟⠟⢟⢟⢟⢟⢟⢿⢿⢿⣿⣿⣿⣿⡇⢕⢱⢕⡳⢕⢕⢕⢕⢕⣳⣿⣿⣿⣿⣿⣿⣿⣿⣿⣿⣿⣿⣿⣿⣿⣿⣿⣿⣿⣿⣿⣿⣿⣿⠀</a:t>
            </a:r>
            <a:br/>
            <a:r>
              <a:t>⣵⣕⡕⢕⢕⢕⢕⢕⢿⣇⢜⢝⢟⢟⢷⢇⣿⣿⣿⢕⣿⢕⣿⡟⢕⢕⢕⣿⣿⣿⣿⢇⢕⢜⣇⢸⢸⣽⣽⣝⣟⡟⢻⢾⡟⣼⣿⣿⣧⢙⣿⡇⢱⣹⡗⣿⣿⣿⡇⢜⢜⢕⢕⢼⢿⢟⣟⡟⢵⢇⠕⢱⢻⣿⢇⣿⡿⡜⣱⣵⢞⠕⠀⠑⢑⢺⢿⣿⣿⣿⣿⣿⣿⣿⣿⣿⣿⣿⣿⣿⣿⣿⣿⣿⣿⣿⣿⣿⣿⣿⣿⣿⣿⣿⣿⣿⣿⣿⣿⣿⣿⣿⣿⣿⣿⣿⣿⣿⣿⣿⣿⣿⣿⣿⣿⣿⣿⣿⣿⣿⣿⣿⣿⣿⣿⣿⣿⣿⣿⣿⣿⣿⣿⣿⣿⣿⣿⣿⣿⣿⣿⣿⣿⣿⣿⣿⣿⡿⢿⢿⢿⢿⢕⢑⢕⢕⢕⢕⢕⢕⢕⠕⢕⢕⢕⢕⢕⢕⢕⢕⢕⢕⢕⢕⢕⢕⢕⢕⢕⢕⢕⢕⢕⢕⢕⢕⢕⢕⢝⢜⢕⢕⢕⣱⣾⣿⣿⣿⣿⣿⣿⣿⣿⣿⣿⣿⣿⣿⣿⣿⣿⣿⣿⣿⣿⣿⣿⣿⣿⣿⠀</a:t>
            </a:r>
            <a:br/>
            <a:r>
              <a:t>⣿⣿⣿⣷⣕⡕⢕⢕⢜⢿⡕⢕⢕⢇⢕⢕⣿⣿⣿⢕⡻⢸⡟⢕⢕⢕⢕⣿⣿⣿⡟⢕⢕⠉⠁⠜⠁⠜⠍⠉⠙⠎⢕⢕⣇⢝⡻⣿⣿⣷⡸⡇⢜⣿⡇⢿⣿⣿⡇⢕⢕⢕⢕⠘⠛⢝⢝⠙⠛⢕⠼⢜⢜⢻⢕⢪⡇⡇⡕⢕⢕⢕⡇⢄⣑⣱⣾⣿⣿⣿⣿⣿⣿⣿⣿⣿⣿⣿⣿⣿⣿⣿⣿⣿⣿⣿⣿⣿⣿⣿⣿⣿⣿⣿⣿⣿⣿⣿⣿⣿⣿⣿⣿⣿⣿⣿⣿⣿⣿⣿⣿⣿⣿⣿⣿⣿⣿⣿⣿⣿⣿⣿⣿⣿⣿⣿⣿⣿⣿⣿⣿⣿⣿⣿⣿⣿⣿⣿⣿⣿⣿⣿⣿⣿⣿⣿⣿⡇⣿⣷⣷⣷⣷⣕⠕⢕⢕⢕⢕⢕⢕⢕⢕⢕⢕⢕⢕⢕⢕⢕⢕⢕⢕⢕⢕⢕⢕⢕⢕⢕⢕⢕⢕⢕⢕⢕⢔⢕⢕⢕⢑⣱⣿⣿⣿⣿⣿⣿⣿⣿⣿⣿⣿⣿⣿⣿⣿⣿⣿⣿⣿⣿⣿⣿⣿⣿⣿⣿⣿⣿⠀</a:t>
            </a:r>
            <a:br/>
            <a:r>
              <a:t>⣿⣿⣿⣿⣿⢟⣕⢕⠄⢱⣝⡕⢕⢇⢕⢕⣿⣿⣿⢕⡕⡿⢕⢕⢕⢕⢕⣿⡿⣿⢕⢕⢕⢔⢕⢕⠑⢀⠁⠁⠀⢀⠀⠑⢜⣷⣿⣿⣿⣿⣷⣵⣼⣾⣇⢸⡝⣿⡇⢕⠕⠁⠀⠐⠀⢀⢔⢔⢄⢀⠑⢇⢕⢕⢕⢐⢱⡇⠕⢡⢇⢸⢧⢕⣻⣿⣿⣿⣿⣿⣿⣿⣿⣿⣿⣿⣿⣿⣿⣿⣿⣿⣿⣿⣿⣿⣿⣿⣿⣿⣿⣿⣿⣿⣿⣿⣿⣿⣿⣿⣿⣿⣿⣿⣿⣿⣿⣿⣿⣿⣿⣿⣿⣿⣿⣿⣿⣿⣿⣿⣿⣿⣿⣿⣿⣿⣿⣿⣿⣿⣿⣿⣿⣿⣿⣿⣿⣿⣿⣿⣿⣿⣿⣿⣿⣿⣿⡇⣿⣿⣿⢟⢏⢝⢕⢕⢕⢕⢕⢕⢕⢕⢕⢕⢕⢕⢕⢕⢕⢕⢕⢕⢕⢕⢕⢕⢕⢕⢕⢕⠕⢕⢕⢕⢕⢕⢕⢕⢕⢕⢕⢜⢝⢟⢟⢿⢿⢿⢿⢿⢿⣿⡿⢟⢿⢿⢿⢟⢝⢅⢇⢕⢜⢝⢟⢿⣿⣿⣿⣿⠀</a:t>
            </a:r>
            <a:br/>
            <a:r>
              <a:t>⣿⣿⣿⢟⣵⠿⢕⠐⠔⢸⣿⣿⡇⢔⢔⢕⣿⣿⡏⢕⡇⢇⢕⢕⢕⢕⢕⠹⢕⢻⢕⢕⣵⣾⡿⢡⢵⠅⠀⠀⠁⠁⠁⢱⡕⢜⣿⣿⣿⣿⣿⣿⣿⣿⣿⣿⣿⣿⣯⢕⣕⣕⠑⠀⠀⠑⠀⢕⡕⢕⠀⢑⢕⢕⢕⢕⣿⢕⢕⠺⠇⢜⢜⢱⢸⣿⣿⣿⣿⣿⣿⣿⣿⣿⣿⣿⣿⣿⣿⣿⣿⣿⣿⣿⣿⣿⣿⣿⣿⣿⣿⣿⣿⣿⣿⣿⣿⣿⣿⣿⣿⣿⣿⣿⣿⣿⣿⣿⣿⣿⣿⣿⣿⣿⣿⣿⣿⣿⣿⣿⣿⣿⣿⣿⣿⣿⣿⣿⣿⣿⣿⣿⣿⣿⣿⣿⣿⣿⣿⣿⣿⣿⣿⣿⣿⣿⣿⢧⢟⢝⢕⢕⢕⢕⢕⢕⢕⢕⢕⢕⢕⢕⢕⢕⢕⢕⢕⢕⢕⢕⢕⢕⢕⢕⢕⢕⢕⢕⢕⢕⢕⢕⢕⢕⢕⢕⢕⢕⢕⢕⢕⢕⢕⢕⢕⢝⢿⣿⣷⣷⣷⣷⣇⢕⢕⢕⢕⢕⢕⢕⢕⢕⢜⢕⢕⢕⢜⢟⢟⢻⠀</a:t>
            </a:r>
            <a:br/>
            <a:r>
              <a:t>⣿⢟⣵⡿⠝⢜⠁⠀⠁⢸⣿⣿⡇⢕⢕⠕⣿⣿⡇⢕⢕⢕⢕⢕⢕⢕⢅⡕⢕⢕⢕⢇⣿⣿⡇⢄⢀⢕⢀⠀⢔⠀⢔⢸⣿⣾⣿⣿⣿⣿⣿⣿⣿⣿⣿⣿⣿⣿⣷⡇⠁⠁⠀⠀⠔⢀⢀⣸⣿⢇⣵⢇⢕⢕⡏⢸⣿⢱⢐⢀⣕⢕⢱⣵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⢜⢻⣿⣿⣿⣿⡕⢕⢕⢕⢕⢕⢕⢕⢕⢕⢕⢕⢕⢕⢕⢹⣿⠀</a:t>
            </a:r>
            <a:br/>
            <a:r>
              <a:t>⣱⣿⢯⡏⢕⠑⠀⠀⠀⢕⣿⣿⢑⢕⢕⢸⣿⣿⢕⢸⡇⢕⢕⢕⢕⢕⢕⢕⢕⣷⣧⢕⣿⣿⣷⡕⢕⢕⢕⢕⢕⢕⢕⣾⣿⣿⣿⣿⣿⣿⣿⣿⣿⣿⣿⣿⣿⣿⣿⡇⢕⢔⢕⢔⢕⢕⢱⣿⣿⣿⡿⢕⢕⡼⡕⢸⣿⢸⣕⣱⢇⢇⢕⢸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⠜⢻⣿⣿⢇⢕⢕⢕⢕⢕⢕⢕⢕⢕⢕⢕⢕⢕⢕⢱⢿⠀</a:t>
            </a:r>
            <a:br/>
            <a:r>
              <a:t>⡿⢇⡕⢕⢕⠀⠀⢄⢄⠑⣿⡏⢕⢕⢕⢸⣿⣿⢕⣾⡇⢕⢕⢕⢕⢕⢕⢕⢕⢜⣿⣷⢿⣿⢿⣿⣵⡑⢱⢕⢑⣱⣾⣿⣿⣿⣿⣿⣿⣿⣿⣿⣿⣿⣿⣿⣿⣿⣿⣿⣎⡑⢕⡕⢕⣵⡿⣿⣿⡿⢕⢕⡾⢕⢕⢜⣿⠘⣿⡕⢕⡕⢸⢱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⠀⠁⠘⠻⢕⢕⢕⢕⢕⢕⢕⢕⢕⢕⢕⡕⢕⢕⢕⠀⠀⠀</a:t>
            </a:r>
            <a:br/>
            <a:r>
              <a:t>⢕⣞⢕⢕⠀⠀⠀⠁⠑⠀⢸⢑⢕⠕⡕⣾⣿⡇⢕⣿⡇⢕⢱⡇⢕⢕⢕⢕⢕⢱⣾⣿⡜⣿⣧⣵⣜⣍⣩⣵⣷⣿⣿⣿⣿⣿⣿⣿⣿⣿⣿⣿⣿⣿⣿⣿⣿⣿⣿⣿⣿⣯⣕⣑⡙⢕⣸⣿⣿⢇⢕⢞⢕⡕⡕⢕⣿⠀⠘⢕⢱⢇⢕⢕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⢕⢕⢕⠀⠀⠀⠁⢕⢕⢕⢕⢕⢕⢕⢕⢕⢕⢕⢕⠕⠀⠀⠀⠀</a:t>
            </a:r>
            <a:br/>
            <a:r>
              <a:t>⣾⢇⢕⣵⢄⢔⢔⠀⠀⠀⠘⢕⢕⣼⢇⣿⣿⢕⢕⣿⣷⢕⢛⣇⢕⢕⢕⢕⢕⢕⣿⣿⣇⣟⠿⢟⣻⣿⢟⣿⣿⣿⣿⣿⣿⣿⣿⣿⣿⣿⣿⣿⣿⣿⣿⣿⣿⣿⣿⣿⣿⣿⣟⣟⣟⣯⢻⡿⢕⢑⢕⢕⢱⢕⢕⢕⣿⠀⠀⢕⢕⣼⢕⢕⢸⣿⣿⣿⣿⣿⣿⣿⣿⣿⣿⣿⣿⣿⣿⣿⣿⣿⣿⣿⣿⣿⣿⣿⣿⣿⣿⣿⣿⣿⣿⣿⣿⣿⣿⣿⣿⣿⣿⣿⣿⣿⣿⣿⢝⢝⢝⢟⢟⣿⣿⣿⣿⣿⣿⣿⣿⣿⣿⣿⣿⣿⣿⣿⣿⣿⣿⣿⣿⣿⣿⣿⣿⣿⣿⡟⢕⢕⢕⢕⢕⢕⢕⢕⢕⢕⢕⢕⢕⢕⢕⢕⢕⢕⢕⢕⢕⢕⢕⢕⢕⢕⢕⢕⢕⢕⢕⢕⢕⢕⢕⢕⢕⢕⢕⢕⢕⢕⢕⢕⢕⢕⢕⢕⢕⢕⢕⢕⢕⢕⢕⢕⢕⢕⢕⢕⢔⢄⢄⢀⠀⠑⠕⢕⢕⢕⢕⢕⢅⢕⢕⠕⠐⠀⢐⢐⠀</a:t>
            </a:r>
            <a:br/>
            <a:r>
              <a:t>⡟⢕⣱⣿⣧⣕⣕⡔⢔⣄⢀⠕⣼⣿⢑⣿⡏⢕⢕⣿⣿⢕⢔⣿⡕⢕⢕⢕⢕⢕⢻⣿⣿⣿⣿⣿⣿⣿⣿⣿⣿⣿⣿⣿⣿⣿⣿⣿⣿⣿⣿⣿⣿⣿⣽⣿⣿⣿⣿⣿⣿⣿⣿⣿⡪⢘⢞⢕⡵⢕⢕⢕⡸⢕⢕⢕⢹⢀⠀⢕⢕⠕⠕⢕⣸⣿⣿⣿⣿⣿⣿⣿⣿⣿⣿⣿⣿⣿⣿⣿⣿⣿⣿⣿⣿⣿⣿⣿⣿⣿⣿⣿⣿⣿⣿⣿⣿⣿⣿⣿⢿⢿⢟⢟⢝⢝⢕⢕⢕⢕⢕⢕⢕⢕⢕⢕⢕⢕⢕⢜⢝⢝⢝⢝⢝⢝⢝⢝⢟⢟⢟⢟⢟⢟⢟⢟⢻⢿⢟⢜⢷⢵⡕⢕⢕⢕⢕⢕⢕⢕⢕⢕⢕⢕⢕⢕⢕⢕⢕⢕⠕⢕⢕⢕⢕⢕⢕⢕⢕⢕⢕⢕⢕⢕⢕⢕⢕⢕⢕⢕⢕⢕⢕⢕⢕⢕⢕⢕⢕⢕⢕⢕⢕⢕⢕⣕⣕⣕⣱⣕⢕⢕⢕⢕⢕⠀⠀⢁⠁⠑⢕⢕⢕⣕⡕⢕⠕⢝⢕⢕⠀</a:t>
            </a:r>
            <a:br/>
            <a:r>
              <a:t>⢕⢱⣿⣿⣿⣿⣿⣿⣿⡏⢕⣸⣿⡟⢜⣿⢇⢕⢕⣿⣿⡇⢕⢸⣇⢕⢕⢕⢕⢕⢜⣿⣿⣿⣿⣿⣿⣿⣿⣿⣿⣿⣿⣿⣿⣿⣿⣿⣿⣿⣿⣿⣿⣿⣿⣿⣿⣿⣿⣿⣿⣿⣿⣿⣇⣵⣵⡿⢣⢕⢕⢕⣿⢕⢕⢕⢘⢕⢕⢕⠁⢀⢀⢜⣿⡇⣿⣿⣿⣿⣿⣿⣿⣿⣿⣿⣿⣿⣿⣿⣿⣿⣿⣿⣿⣿⣿⣿⣿⣿⣿⣿⢿⢟⢟⢏⢝⢝⢕⢕⢕⢕⢕⢕⢕⢕⢕⢕⢕⢕⢕⢕⢕⢕⢕⢕⢕⢕⢕⢕⢕⢕⢕⢕⢕⢕⢕⢕⢕⢕⢕⢕⢕⢕⢕⢕⢕⢕⢕⢕⢕⢕⢕⢕⢕⢕⢕⢕⠁⢕⢕⢱⢕⢕⢕⢕⢕⢕⢕⢕⠀⢕⢕⢕⢕⢕⢕⢕⢕⢕⢕⢕⢕⢕⢕⢕⢕⢕⢕⣕⣕⣱⣵⣵⣵⣥⣧⡧⢕⢕⢟⢟⢟⢟⢟⢟⢟⢝⢝⢕⢕⢕⢕⢕⠑⠀⠀⠀⢀⠀⠀⠑⢕⢕⢕⢕⢀⠑⢕⢕⠀</a:t>
            </a:r>
            <a:br/>
            <a:r>
              <a:t>⢵⣿⣿⣿⣿⣿⣿⣿⣿⢱⢱⣿⣿⡇⢕⡏⢕⢕⢕⢹⣿⣇⢕⢕⢻⡕⢕⢕⢕⢕⢕⢜⣿⣿⣿⣿⣿⣿⣿⣿⣿⣿⣿⣿⣿⣿⣿⣿⣿⣿⣿⣿⣿⣿⣿⣿⣿⣿⣿⣿⣿⣿⣿⣿⣿⣿⢟⢕⢕⢕⢕⢸⡏⢕⢜⢕⢕⢕⢕⢕⢇⢔⢔⢕⢜⡇⣿⣿⣿⣿⣿⣿⣿⣿⣿⣿⣿⣿⣿⣿⣿⣿⣿⡿⢿⢟⢇⢕⢕⢕⢕⢕⢕⢕⢕⢕⢕⢕⢕⢕⢕⢕⢕⢕⢕⢕⢕⢕⢕⢕⢕⢕⢕⢕⢕⢕⢕⢕⢕⢕⢕⢕⢕⢕⢕⢕⢕⢕⢕⢕⢕⢕⢕⢕⢕⢕⢕⢕⢕⢕⢕⢕⢕⢕⢕⢕⢕⠑⢄⢕⢕⢕⢕⢕⢕⢕⠁⢕⢕⢕⠁⢕⢕⢕⢕⢕⢝⢝⢝⢝⢝⢝⢝⢝⢝⢝⢝⢝⢕⢕⢕⢕⢕⢕⢕⢕⢕⢕⢕⢕⢕⢕⢕⢕⢕⢕⢕⢕⢕⢕⢕⢕⢕⢕⠀⠀⠀⠀⠀⠀⠀⠀⠀⠑⢕⢕⢕⠀⠑⢕⠀</a:t>
            </a:r>
            <a:br/>
            <a:r>
              <a:t>⣾⣿⣿⣿⣿⣿⣿⣿⡏⢕⣾⣿⣿⢕⢕⢕⢕⢕⢕⢘⣿⣿⢕⢕⢜⢻⡕⢕⢕⢕⢕⢕⢜⢿⣿⣿⣿⣿⣿⣿⣿⣿⣿⣿⣿⣿⣿⣿⣿⣿⣿⡿⢿⣿⡿⣿⣿⣿⣿⣿⣿⣿⣿⣿⣿⡷⢕⢕⢕⢕⢕⣾⡇⢕⢕⢕⢕⢕⢜⢸⣾⡇⠇⠑⠑⠁⠁⢜⣿⣿⣿⣿⣿⣿⣿⡿⢿⢟⢟⢏⢝⢕⢕⢕⢕⢕⢕⢕⢕⢕⢕⢕⢕⢕⢕⢕⢕⢕⢕⢕⢕⢕⢕⢕⢕⢕⢕⢕⢕⢕⢕⢕⢕⢕⢕⢕⢕⢕⢕⢕⢕⢕⢕⢕⢕⢕⢕⢕⢕⢕⢕⢕⢕⢕⢕⢕⢕⢕⢕⢕⢕⢕⢕⢕⢕⢕⢕⠀⢕⢕⢕⢕⢕⢕⢕⠕⠀⢕⢕⢕⠀⢕⢕⢕⢕⢕⢕⢕⢕⢕⢕⢕⢕⢕⢕⢕⢕⢕⢕⢕⢕⢕⢕⢕⢕⢕⢕⢕⢕⢕⢕⢕⢕⢕⢕⢕⢕⢕⢕⢕⢕⢕⢕⠕⠀⠀⠀⠀⠀⠀⠀⠀⠀⠀⠀⠑⢕⢀⠀⠕⠀</a:t>
            </a:r>
            <a:br/>
            <a:r>
              <a:t>⣿⣿⣿⣿⣿⣿⣿⣿⢅⣼⣿⣿⣿⢕⢕⢕⢕⢕⢕⢕⢿⣿⡕⢕⢕⢜⣷⡕⢕⢕⢕⢕⢕⢕⢝⢿⣿⣿⣿⣿⣿⣿⣿⣿⣿⣿⣿⣿⣷⣕⢕⢕⢕⣱⣾⣿⣿⣿⣿⣿⣿⣿⣿⡿⢏⢕⢕⢕⢕⢕⠕⢕⢕⢕⢕⢕⢕⢕⢕⢜⠙⠁⠀⠀⠀⠀⠀⢀⢝⢝⢕⢕⢜⢕⢕⢕⢕⢕⢕⢕⢕⢕⢕⢕⢕⢕⢕⢕⢕⢕⢕⢕⢕⢕⢕⢕⢕⢕⢕⢕⢕⢕⢕⢕⢕⢕⢕⢕⢕⢕⢕⢕⢕⢕⢕⢕⢕⢕⢕⢕⢕⢕⢕⢕⢕⢕⢕⢕⢕⢕⢕⢕⢕⢕⢕⢕⢕⢕⢕⢕⢕⢕⢕⢕⢕⢕⢕⠀⢕⢕⢕⢕⢕⢕⢕⠀⠀⢕⢕⢕⠀⢕⢕⢕⢕⢕⢕⢕⢕⢕⢕⢕⢕⢕⢕⢕⢕⢕⢕⢕⢕⢕⢕⢕⢕⢕⢕⢕⢕⢕⢕⢕⢕⢕⢕⢕⢕⢕⢕⢕⢕⢕⢕⠀⠀⢀⢄⢀⠀⠀⠀⠄⠀⠀⠀⠀⠀⠑⠀⠀⠀</a:t>
            </a:r>
            <a:br/>
            <a:r>
              <a:t>⣿⣿⣿⣿⣿⣿⣿⢇⣲⣿⣿⣿⢇⢕⢕⢕⢕⢕⢕⢕⢜⢿⣷⢕⢕⢕⢜⢻⣕⢕⢕⢕⢕⢕⢕⢕⢜⢟⢿⣿⣿⣿⣿⣿⣿⣿⣿⣿⣿⣿⣿⣿⣾⣿⣿⣿⣿⣿⣿⣿⡿⢟⢝⢕⠑⢕⢕⢕⢕⢕⢕⢕⢕⢕⢑⢕⢕⢕⠑⢕⠀⠀⠀⠀⠀⠀⠀⠀⢱⣅⠀⠕⠑⢔⢕⢕⢕⢕⢕⢕⢕⢕⢕⢕⢕⢕⢕⢕⢕⢕⢕⢕⢕⢕⢕⢕⢕⢕⢕⢕⢕⢕⢕⢕⢕⢕⢕⢕⢕⢕⢕⢕⢕⢕⢕⢕⢕⢕⢕⢕⢕⢕⢕⢕⢕⢕⢕⢕⢕⢕⢕⢕⢕⢕⢕⢕⢕⢕⢕⠕⢕⢕⢕⢕⢕⢕⠀⠀⢕⢕⢕⢕⢕⢕⢕⠀⠀⠑⢕⢕⠀⠀⢕⢕⢕⢕⢕⢕⢕⢕⢕⢕⢕⢕⢕⢕⢕⢕⢕⢕⢕⢕⢕⢕⢕⢕⢕⢕⢕⢕⢕⢕⢕⢕⢕⢕⢕⢕⢕⢕⢕⢕⢕⠀⠀⢕⢕⢕⢕⠀⠀⠀⢔⠀⠁⢕⢕⢔⢄⠀⠀</a:t>
            </a:r>
            <a:br/>
            <a:r>
              <a:t>⣿⣿⣿⣿⣿⣿⡟⣱⣿⣿⣿⢏⢕⢕⢕⢕⢕⢕⢕⢕⢕⢌⢿⣧⢕⢕⢕⢕⢜⢣⡕⢕⢕⢕⢕⢕⢕⢕⢕⢜⢝⢻⣿⣿⣿⣿⣿⣿⣿⣿⣿⣿⣿⣿⣿⣿⡿⢟⢏⢕⢕⢕⢕⢕⢔⢕⢕⢕⢕⢕⢕⢕⢕⢕⠕⢕⢕⠀⠀⢕⠀⠀⠀⠀⠀⠀⠀⠀⢅⠈⠁⠀⢕⢕⢕⢕⢕⢕⢕⢕⢕⢕⢕⢕⢕⢕⢕⢕⢕⢕⢕⢕⢕⢕⢕⢕⢕⢕⢕⢕⢕⢕⢕⢕⢕⢕⢕⢕⢕⢕⢕⢕⢕⢕⢕⢕⢕⢕⢕⢕⢕⢕⢕⢕⢕⢕⢕⢕⢕⢕⢕⢕⢕⢕⢕⢕⢕⢕⢕⠀⢕⢕⢕⢕⢕⢕⠀⢄⢕⢕⢕⢕⢕⢕⢕⠀⠀⠀⢕⢕⠀⢔⢑⢕⢄⢕⢕⢕⢕⢕⠑⢕⢕⢕⢕⢕⢕⢕⢕⢕⢕⢕⢕⢕⢕⢕⢕⢕⢕⢕⢕⢕⢕⢕⢕⢕⢕⢕⢕⢕⢕⢕⢕⢀⢀⠀⠀⠀⠁⠀⠀⠀⢕⢕⠀⠀⠁⠑⠁⠀⠀</a:t>
            </a:r>
            <a:br/>
            <a:r>
              <a:t>⣿⣿⣿⣿⣿⣿⢱⣿⣿⡿⢇⢕⢕⢕⢕⢕⢕⢕⢕⢕⢕⢕⢜⢻⣧⢕⢕⢕⢕⢕⢜⢣⢕⢕⢕⢕⢕⢕⢕⢕⢕⢕⢕⢜⢟⢻⢿⣿⣿⣿⣿⣿⡿⢟⢏⢕⢕⢕⢕⢕⢕⢕⢕⢕⢕⢕⢕⢕⢕⢕⢕⢕⢕⢕⢄⢄⢕⢄⢄⢄⢔⢀⢀⠀⠀⠀⠀⠀⠀⢕⠀⢕⢕⢕⢕⢕⢕⢕⢕⢕⢕⢕⢕⢕⢕⢕⢕⢕⢕⢕⢕⢕⢕⢕⢕⢕⢕⢕⢕⢕⢕⢕⢕⢕⢕⢕⢕⢕⢕⢕⢕⢕⢕⢕⢕⢕⢕⢕⢕⢕⢕⢕⢕⢕⢕⢕⢕⢕⢕⢕⢕⢕⢕⢕⢕⠑⢕⢕⢕⠀⢕⠑⢕⢕⢕⢕⢔⢕⢕⢕⢁⢕⢕⢕⢕⠀⠀⠀⢕⢕⠀⢕⢕⢕⢕⠑⢕⢕⢕⠑⢀⢕⢕⢕⢕⢕⢕⢕⢕⢕⢕⢕⢕⢕⢕⢕⢕⢕⢕⢕⢕⠁⢕⢕⢕⢕⢕⢕⢕⢕⢕⢕⢕⢕⢕⢕⢕⢔⢔⠀⢄⠀⠀⢕⢕⢄⢄⢔⢔⠀⠀</a:t>
            </a:r>
            <a:br/>
            <a:r>
              <a:t>⣿⣿⣿⣿⣿⢣⣿⣿⡿⢕⢕⢕⢕⢕⢕⢕⢕⢕⢕⢕⢕⢕⢕⢕⢜⢧⢕⢕⢕⢕⢕⢕⢕⢕⢕⢕⢕⢕⢕⢕⢕⢕⢕⢕⢕⢕⢕⢔⢝⢝⢝⢕⢕⢕⢕⢕⢕⢕⢕⢕⢕⢕⢕⢅⢕⢕⢕⢕⢕⢕⢕⢕⢕⢕⢕⢕⢕⢕⢕⢕⢕⢕⢔⢔⢄⢀⠀⠀⠀⠀⢕⢕⢕⢕⢕⢕⢕⢕⢕⢕⢕⢕⢕⢕⢕⢕⢕⢕⢔⢕⢕⢕⢕⢕⢕⢕⢕⢕⢕⢕⢕⢕⢕⢕⢕⢕⢕⢕⢕⢕⢕⢕⢕⢕⢕⢕⢕⢕⢕⢕⢕⢕⢕⢕⢕⢕⢕⢕⢕⢕⢕⢕⢕⢕⢕⢄⠁⢕⢕⠀⢕⠀⠁⢕⢕⢁⢕⢕⢕⢕⢕⠁⢕⢕⢕⢄⠀⠀⠑⢕⠀⢕⢕⢕⢕⠀⠑⠑⠑⠀⢁⢁⢀⢄⢕⢕⢕⢕⢕⢕⢑⢕⢕⢕⢕⢕⢕⢕⢕⢕⢕⢕⠑⢕⢕⢕⢕⢕⢕⢕⢕⢕⢕⢕⢕⢕⢕⢕⢕⢕⢕⠀⠀⠕⢕⢕⢕⢕⢕⢄⠀</a:t>
            </a:r>
            <a:br/>
            <a:r>
              <a:t>⣿⣿⣿⣿⢣⣿⣿⡟⢕⢕⢕⢕⢕⢕⢕⢕⢕⢕⢕⢕⢕⢕⢕⣱⢣⡔⢳⡕⢕⢕⢕⢕⠕⠑⢅⢕⢕⢕⢕⢕⢕⢕⢕⢕⢕⢕⢕⢕⣕⢕⢕⢕⢕⢕⢕⢕⢕⢕⢕⢕⢕⢕⢕⢕⢕⢕⢕⢕⢕⢕⢕⢕⢕⢕⢕⢕⢕⢕⢕⢕⢕⢕⢕⢕⢕⢕⢕⢀⠀⠀⠑⠕⠁⠁⠕⢕⢕⢕⢕⢕⢕⢕⢕⢕⢕⢕⢕⢕⢕⢕⢕⢕⢕⢕⢕⢕⢕⢕⢕⢕⢕⢕⢕⢕⢕⢕⢕⢕⢕⢕⢕⢕⢕⢕⢕⢕⢕⢕⢕⢕⢕⢕⢕⢕⢕⢕⢕⢕⢕⢕⢕⢕⢕⢕⢕⠀⠀⢕⢕⠀⢕⠀⠀⢕⢕⠕⣷⣆⡕⢕⢕⢔⠑⢕⢕⢕⠀⠀⠀⠁⠀⢕⢕⢕⠕⢔⢄⠀⢄⢕⢕⢕⢕⢕⢕⢕⢕⢕⢕⢕⢕⢄⠑⢕⢕⢕⢕⢕⢕⢕⢕⢕⢀⠁⠀⢕⢕⢕⢕⢕⢕⢕⢕⢕⢕⢕⢕⢕⢕⢕⢕⢕⠀⠁⢕⢕⢕⢕⢕⢕⠀</a:t>
            </a:r>
            <a:br/>
            <a:r>
              <a:t>⣿⣿⣿⢣⣿⣿⢏⢕⢕⢕⢕⢕⢕⢕⢕⢕⢕⢕⢕⢕⢕⢕⢡⣿⡸⣿⣧⡝⢇⢕⠑⠀⠀⢄⢕⢕⢕⢕⢕⠕⣱⣥⣷⣷⣾⣾⣾⣿⣿⢕⢕⢕⢕⢕⢕⢕⢕⢕⢕⢕⢕⢕⢕⢕⢕⢕⢕⢕⢕⡕⢕⢕⢕⢕⢕⢕⢕⢕⢕⢕⢕⢕⢕⢕⢕⢕⢕⢕⠀⠀⠀⠀⠀⠀⠀⢕⢕⢕⢕⢕⢕⢕⢕⢕⢕⢕⢕⢕⢕⢕⢕⢕⢕⢕⢕⢕⢕⢕⢕⢕⢕⢕⢕⢕⢕⢕⢕⢕⢕⢕⢕⢕⢕⢕⢕⢕⢕⢕⢕⢕⢕⢕⢕⢕⢕⢕⢕⢕⢕⢕⢕⢕⢕⢕⢕⠀⠀⢕⢕⠀⢕⠀⠀⢕⠑⢁⢙⠙⠙⠑⠁⢐⢄⠑⢕⢕⠀⠀⠀⠀⢄⢕⢕⡣⢗⣪⢑⢀⢕⢕⢕⢕⢕⢕⢕⢕⢕⢕⢕⢕⢕⢕⢔⢄⠁⠑⢕⢕⢕⢕⢕⢕⢕⢄⠀⢕⢕⢕⢕⢕⢕⢕⢕⢕⢕⢕⢕⢕⢕⢕⢕⢕⢕⠀⢕⢕⢕⢕⢕⢕⠀</a:t>
            </a:r>
            <a:br/>
            <a:r>
              <a:t>⣿⡿⣳⣿⣿⢏⢕⢕⢕⢕⢕⢕⢕⢕⢕⢕⢕⢕⢕⢕⢕⢕⢸⣿⡇⣿⣿⣿⢕⢁⢔⢀⠀⢕⢕⢕⢕⢕⢕⣼⣿⣿⣿⣿⣿⣿⡿⡏⢕⠀⠁⠕⢕⢕⢕⢕⢕⢕⢕⢕⢕⢕⢕⠑⢕⢕⢕⢕⢕⣵⡕⡕⢕⢕⢕⠀⠁⢕⠕⠕⢕⢕⢕⢕⠕⠕⠑⠁⠀⠀⠀⠀⠀⠀⠀⠕⢕⢕⢕⢕⢕⢕⢕⢕⢕⢕⢕⢕⢕⢕⢕⢕⢕⢕⢕⢕⢕⢕⢕⢕⢕⢕⢕⢕⢕⢕⢕⢕⢕⢕⢕⢕⢕⢕⢕⢕⢕⢕⢕⢕⢕⢕⢕⢕⢕⢕⢕⢕⢕⢕⢕⢕⢕⢕⢕⠀⠀⢕⢕⠀⠁⠀⠀⢔⠀⢸⡿⢿⢷⠷⢳⣕⢀⠀⠁⢕⢀⠀⠀⠀⢕⠾⣵⣅⢁⢁⢁⢁⠀⢕⢕⢕⢕⢕⢕⢕⢕⠕⢕⢕⢕⢕⢕⢕⢔⢀⠀⠁⠕⢕⢕⢕⢕⢕⢔⢕⢕⢕⢕⢕⢕⠕⢄⢕⢕⢕⢕⢕⢕⠕⢕⢕⢕⢄⠀⢕⢕⢕⢕⢕⠀</a:t>
            </a:r>
            <a:br/>
            <a:r>
              <a:t>⡿⣱⣿⡿⢇⢕⢕⢕⢕⢕⢕⢕⢕⢕⢕⢕⢕⢕⢕⢕⢕⢕⢸⣿⡇⢸⣿⣿⡇⢕⠀⠁⠐⠀⢕⢕⢕⢕⣰⣿⣿⣿⣿⣿⣿⣿⣿⣧⣕⢀⠀⠀⠀⠑⠕⢕⢕⢕⢕⢕⢕⢕⢕⠑⠕⢕⢕⢕⢕⢻⢇⢇⢕⢕⢕⢀⢕⢕⠀⠀⠀⠀⠀⠀⠀⠀⠀⣠⠔⠀⠀⠀⠀⠀⠀⠀⠀⢕⢕⢕⢕⢕⢕⢕⢕⢕⢕⢕⢕⢕⢕⢕⢕⢕⢕⢕⢕⢕⢕⢕⢕⢕⢕⢕⢕⢕⢕⢕⢕⢕⢕⢕⢕⢕⢕⢕⢕⢕⢕⢕⢕⢕⢕⢕⢕⢕⢕⢕⢕⢕⢕⢕⢕⢕⠔⢔⠀⢕⢕⠀⠀⠀⠱⡇⠔⠅⠈⠛⠟⠻⢷⣧⣕⡄⠀⠀⢕⠀⠀⠀⠡⣟⣿⡿⢿⢟⢟⢟⢇⢅⢕⢕⠕⢕⢕⢅⠑⢔⠁⢕⢕⢕⢕⢕⢕⢕⢔⢀⠀⠁⠑⠕⢕⢕⢕⢕⢔⠁⠑⠕⠑⠀⠑⢅⢕⢕⢕⢕⢕⢕⢕⢕⢕⢕⢀⢕⢕⢕⢕⢕⠀</a:t>
            </a:r>
            <a:br/>
            <a:r>
              <a:t>⣱⢻⢟⢕⢕⢕⢕⢕⢕⢕⢕⢕⢕⢕⢕⢕⢕⢕⢕⢕⢕⢕⢜⢿⢧⢕⢿⣿⡿⡕⢄⠀⠀⠀⠁⢕⢕⣱⣿⣿⣿⣿⣿⣿⣿⣿⣿⣿⣿⢕⢔⠀⠀⠀⠀⠁⠑⢕⢕⢕⢕⢕⢕⠀⠀⢑⢕⢕⢕⢎⠗⠑⠁⠑⠑⠕⠑⠀⠀⠀⠀⠀⠀⠀⠀⢀⢔⡱⠕⠀⠀⠀⠀⠀⠀⠀⢄⢕⢕⢕⢕⢕⢕⢕⢕⢕⢕⢕⢕⢕⢕⢕⢕⢕⢕⢕⢕⢕⢕⢕⢕⢕⢕⢕⢕⢕⢕⢕⢕⢕⢕⢕⢕⢕⢕⢕⢕⢕⢕⢕⢕⢕⢕⢕⢕⢕⢕⢕⢕⢕⢕⢕⢕⢕⢔⠑⠀⠁⢕⠀⠀⠀⢜⠔⠀⠀⠄⠐⢀⠀⠀⠁⠝⣿⡇⠀⠀⢄⠀⠀⢸⣿⣿⣷⣿⣿⠿⠟⠟⠗⠔⠕⢄⠁⢕⢕⢕⢄⠑⠄⠁⠕⢕⢑⢕⢕⢕⢕⢔⠀⠀⠀⠀⠁⠑⠑⠁⠀⠀⠀⠀⢄⢕⢕⢕⢕⢕⢕⢕⢕⢕⢕⢕⢕⢕⠀⢕⢕⢕⢕⠀</a:t>
            </a:r>
            <a:br/>
            <a:r>
              <a:t>⢕⢕⢕⢕⢕⢕⢕⢕⢕⢕⢕⢕⢕⢕⢕⢕⢕⢕⢕⢕⢕⢕⢕⢕⢜⢕⢜⢿⢕⢕⢕⠀⠀⠀⠀⠑⢢⡽⣿⣿⣿⣿⣿⣿⣿⣿⣿⣿⣿⣇⢕⢕⠀⠀⠀⠀⠀⠀⠑⢕⢕⢕⢕⢄⢀⢑⢁⠑⠑⠁⢕⢕⢕⠑⠄⠀⠑⢔⠀⠀⠀⠀⠀⢀⣁⣜⡝⠃⠀⠀⠀⠀⠀⠀⠀⠀⠀⢕⢕⢕⢕⢕⢕⢕⢕⢕⢕⢕⢕⢕⢕⢕⢕⢕⢕⢕⢕⢕⢕⢕⢕⢕⢕⢕⢕⢕⢕⢕⢕⢕⢕⢕⢕⢕⢕⢕⢕⢕⢕⢕⢕⢕⢕⢕⢕⢕⢕⢕⢕⢕⢕⢕⢕⢁⢔⠑⠀⠀⠕⠀⠀⠀⠑⠀⢀⢕⢵⡧⠁⠀⠀⠀⢄⢜⣿⡕⠀⠀⠀⠀⢸⣿⣿⣿⢝⠁⢀⠀⠀⠀⢀⠀⠑⢀⠀⠕⢕⢕⢕⢄⠁⠀⢀⠑⠔⢅⠕⠕⢕⢕⢄⠀⠀⠀⠄⢄⠄⠀⠀⠀⢕⢕⢕⢕⢕⢕⢕⢕⢕⢕⢕⢕⢕⢕⢕⢕⢕⢕⢕⢕⠀</a:t>
            </a:r>
            <a:br/>
            <a:r>
              <a:t>⡕⢕⢕⢕⢕⢕⢕⢕⢕⢕⢕⢕⢕⢕⢕⢕⢕⢕⢕⢕⢕⢕⢕⢕⢕⢕⢕⢕⢕⢕⢕⢕⠀⠀⠀⠀⠘⢫⣿⣿⣿⣿⣿⣿⣿⣿⣿⣿⣿⣿⣧⢕⢀⠀⠀⠀⠀⠀⠀⠑⢕⢕⢕⢕⢕⢕⠀⠔⢔⢀⠀⠀⠅⠔⠑⠀⠀⢕⢀⠀⠀⠀⠀⠔⠕⠑⠀⠀⠀⠀⠀⠀⠀⠀⠀⢔⢕⢕⢕⢕⢕⢕⢕⢕⢕⢕⢕⢕⢕⢕⢕⢕⢕⢕⢕⢕⢕⢕⢕⢕⢕⢕⢕⢕⢕⢕⢕⢕⢕⢕⢕⢕⢕⢕⢕⢕⢕⢕⢕⢕⢕⢕⢕⢕⢕⢕⢕⢕⢕⢕⢕⢕⢕⢕⢕⠀⠀⠀⠀⠀⠀⢔⣆⠀⢕⢕⠀⢁⢀⢀⠄⠀⣸⣷⣿⣿⢄⠀⢀⠀⢕⣿⣿⣗⣵⣵⡷⣷⡧⠁⠀⠁⠀⠁⠔⢄⠀⠑⠕⢕⢕⢄⢀⠁⠐⢄⢄⢁⢀⢀⢅⢅⢔⢀⠐⢁⢀⠀⠀⢔⢕⢕⢕⢕⢕⢕⠕⢕⢕⢄⢕⢕⢕⢕⢕⢕⢕⢕⢕⢕⠀</a:t>
            </a:r>
            <a:br/>
            <a:r>
              <a:t>⣷⣵⣕⣵⣿⣿⣿⣿⣿⣿⣿⣿⣿⣿⣿⣿⣿⣵⣵⣵⡕⡕⢕⢜⣿⣿⣕⢱⢸⣿⣾⣵⡔⢀⢀⠀⠀⢅⢹⣟⣟⣿⢿⣿⣿⣿⣿⣿⣿⣿⣿⣕⣕⠀⠀⠀⠀⠀⠀⠀⠑⢕⢕⢕⢕⢕⠀⠀⠕⠁⠀⠀⠀⠀⠀⠀⠀⠁⢕⠀⠀⠀⠀⠀⠀⠀⠀⠀⠀⠀⠀⠀⠀⢀⢄⢕⢕⢕⢕⢕⢕⢕⢕⢕⢕⢕⢕⢕⢕⢕⢕⢕⢕⢕⢕⢕⢕⢕⢕⢕⢕⢕⢕⢕⢕⢕⢕⢕⢕⢕⢕⢕⢕⢕⢕⢕⢕⢕⢕⢕⢕⢕⢕⢕⢕⢕⢕⢕⢕⢕⢕⢕⢕⢕⠁⠀⠀⠀⠀⠀⠀⠁⣺⣧⣕⣿⣇⢕⢻⢕⢁⣰⣿⣿⣿⣿⡇⠀⡕⠀⢱⣿⣿⣿⣿⣿⡇⠀⢔⢀⠀⢀⠀⠀⢰⣕⢕⠀⠀⠁⠑⠕⢕⢔⠄⠀⠁⠑⠑⠑⠑⠑⠁⠁⠀⠀⠁⠑⠔⠕⢕⢕⢕⢕⢕⢕⠀⢕⢕⢕⢕⢕⢕⢕⢕⢕⠁⢕⢕⢕⠀</a:t>
            </a:r>
            <a:br/>
            <a:r>
              <a:t>⣿⣿⣿⣿⣿⣿⣿⣿⣿⣿⣿⣿⣿⣿⣿⣿⣿⣿⣿⣿⣿⣵⣅⢕⢹⣿⣿⡜⣷⣝⣿⣿⣿⡕⢕⢕⢕⢕⢕⢹⣿⣿⣿⣿⣿⣿⣿⣿⣿⣿⣿⣿⡇⠀⠀⠀⢀⠀⠀⠀⠀⠕⢕⢕⢕⢕⢔⢀⠀⢀⠀⠀⠔⠄⠀⠀⠀⠀⠀⠀⠀⠀⠀⠀⠀⠀⢠⢀⠀⢀⢀⢕⢕⢕⢕⢕⢕⢕⢕⢕⢕⢕⢕⢕⢕⢕⢕⢕⢕⢕⢕⢕⢕⢕⢕⢕⢕⢕⢕⢕⢕⢕⢕⢕⢕⢕⢕⢕⢕⢕⢕⢕⢕⢕⢕⢕⢕⢕⢕⢕⢕⢕⢕⢕⢕⢕⢕⢕⢕⢕⢕⢕⢕⠁⠀⠀⠀⠀⠀⠀⠀⠐⢸⡟⢟⢟⢿⣷⣧⣶⣾⣿⣿⣿⣿⡟⠑⢰⣿⣠⣾⣿⣿⣿⣿⣿⣷⣄⢕⢿⢎⢕⢂⣰⣿⣿⡟⢀⣠⣦⡄⠀⠀⠁⠀⠀⠀⠀⠀⠀⠀⠀⠀⠀⠀⠀⠀⠀⠀⠀⠀⠁⢁⢁⢕⢕⠀⢕⢕⢕⢕⢕⢕⢕⢕⢕⠀⢕⢕⢕⠀</a:t>
            </a:r>
            <a:br/>
            <a:r>
              <a:t>⣿⣿⣿⣿⣿⣿⣿⣿⣿⣿⣿⣿⣿⣿⣿⣿⣿⣿⣿⣿⣿⣿⣿⣷⣇⢿⣿⣷⢹⣿⣿⣿⣻⣿⣇⢕⢕⢕⢕⢕⢹⣿⣿⣿⣿⣿⣿⣿⣿⣿⣿⣿⢇⠀⢀⢔⠁⠀⠀⠀⠀⠀⠕⢕⠁⠑⠑⢕⠀⢕⢀⠀⠀⠀⢀⠀⠀⠀⠀⠀⠀⠀⠀⠀⠀⠑⢸⢕⢕⢕⢕⢕⢕⢕⢕⢕⢕⢕⢕⢕⢕⢕⢕⢕⢕⢕⢕⢕⢕⢕⢕⢕⢕⢕⢕⢕⢕⢕⢕⢕⢕⢕⢕⢕⢕⢕⢕⢕⢕⢕⢕⢕⢕⢕⢕⢕⢕⢕⢕⢕⢕⢕⢕⢕⢕⢕⢕⢕⢕⢕⢕⢕⢄⢄⢄⢔⢕⢕⢄⠀⠀⠀⢜⢇⢕⢕⢕⢜⢝⢹⣿⣿⣿⣿⣥⣤⣵⣿⣿⣿⣿⣿⣿⣿⣿⣿⣿⣿⣷⣧⣵⣶⣾⣿⣿⣿⣶⣾⣿⣿⣿⣷⣦⣄⡀⠀⠀⠀⠀⠑⠕⢕⢔⢔⢄⢔⢔⢔⢔⢔⢔⢕⢕⢕⢕⠕⠀⢕⢕⢕⢕⢕⢕⢕⢕⢕⢄⢕⢕⢕⠀</a:t>
            </a:r>
            <a:br/>
            <a:r>
              <a:t>⣿⣿⣿⣿⣿⣿⣿⣿⣿⣿⣿⣿⣿⣿⣿⣿⣿⣿⣿⣿⣿⣿⣿⣿⣿⣎⢿⣿⣧⣹⣿⣿⣷⡹⣿⣧⢕⢕⢕⢕⢕⢹⣿⣿⣿⣿⣿⣿⣿⣿⣿⣿⠕⢄⢕⠁⠀⠀⠀⠀⠀⠀⠀⠁⠀⠀⠀⠁⢕⠕⠁⠀⠀⠀⢑⠀⠀⠀⠀⠀⠀⠀⠀⠀⠀⠀⢸⢕⢕⢕⢕⢕⢕⢕⢕⢕⢕⢕⢕⢕⢕⢕⢕⢕⢕⢕⢕⢕⢕⢕⢕⢕⢕⢕⢕⢕⢕⢕⢕⢕⢕⢕⢕⢕⢕⢕⢕⢕⢕⢕⢕⢕⢕⢕⢕⢕⢕⢕⢕⢕⢕⢕⢕⢕⢕⢕⢕⢕⢕⢕⢕⢕⢕⢕⢕⢕⢕⣥⣵⢀⠀⠀⠀⢕⢕⢕⢕⢕⢕⢜⣿⣿⣿⣿⣿⣿⣿⣿⣿⣿⣿⣿⣿⣿⣿⣿⣿⣿⢟⢝⢝⢝⢟⢏⢕⢍⢻⣿⣿⣿⣿⣿⣿⣿⡟⠁⠀⢄⢄⢄⢄⢀⢅⢕⢕⢕⢕⢕⢕⢕⢕⢕⢕⢕⢕⠀⠀⢕⢕⢕⢕⢕⢕⢕⢕⢕⢕⢕⢕⠑⠀</a:t>
            </a:r>
            <a:br/>
            <a:r>
              <a:t>⣿⣿⣿⣿⣿⣿⣿⣿⣿⣿⣿⣿⣿⣿⣿⣿⣿⣿⣿⣿⣿⣿⣿⣿⣿⣿⢜⢻⣿⣮⣿⣿⣿⣿⣞⣿⣧⢕⢕⢕⢕⢕⢝⣿⣿⣿⣿⣿⣿⣿⣿⡏⠐⠁⠀⠀⠀⠀⠀⠀⠀⠀⠀⠀⠀⠀⠀⠀⢄⢀⠀⠀⠀⠀⠁⠀⠀⠀⢕⢔⢀⠀⠀⠀⠀⠀⠘⢕⢕⢕⢕⢕⢕⢕⢕⢕⢕⢕⢕⢕⢕⢕⢕⢕⢕⢕⢕⢕⢕⢕⢕⢕⢕⢕⢕⢕⢕⢕⢕⢕⢕⢕⢕⢕⢕⢕⢕⢕⢕⢕⢕⢕⢕⢕⢕⢕⢕⢕⢕⢕⢕⢕⢕⢕⢕⢕⢕⢕⢕⢕⢕⢕⢕⢕⢕⢕⢕⣵⣷⣷⣄⠀⠔⢔⢕⢕⢕⢕⢕⣰⣿⣿⣿⣿⢿⣻⣿⣿⣿⣿⣿⣿⣿⣿⣿⣿⢏⢕⢕⢕⢕⢕⢕⢕⢕⢕⢕⢕⢹⣿⣿⣿⣿⢟⠑⠀⢔⢕⢕⢕⢕⢕⢕⢕⢕⢕⢕⢕⢕⢕⢕⢕⢕⢕⢕⠀⠁⢕⢕⢕⢕⢕⢕⢕⢕⠑⢕⢕⠕⢀⠀</a:t>
            </a:r>
            <a:br/>
            <a:r>
              <a:t>⣿⣿⣿⣷⣿⣯⡽⠟⢿⣿⣿⣿⣿⣿⣿⣿⣿⣿⣿⣿⣿⣿⣿⣿⣿⡿⢕⢕⢹⣿⣿⣿⣿⣿⣿⣯⣻⣷⢕⢕⢕⢕⢕⢜⣿⣿⣿⣿⣿⣿⣿⠑⠀⠀⠀⠀⠀⠀⠀⠀⠀⠀⢄⠀⠀⠀⠀⢕⢕⠕⠀⠀⠀⠀⠀⠀⠀⢄⢕⢕⢕⢄⠀⠀⠀⠀⠀⠑⢕⢕⢕⢕⢕⢕⢕⢕⢕⢕⢕⢕⢕⢕⢕⢕⢕⢕⢕⢕⢕⢕⢕⢕⢕⢕⢕⢕⢕⢕⢕⢕⢕⢕⢕⢕⢕⢕⢕⢕⢕⢕⢕⢕⢕⢕⢕⢕⢕⢕⢕⢕⢕⢕⢕⢕⢕⢕⢕⢕⢕⢕⢕⢕⢕⢕⢕⢕⢝⢅⢝⢿⣿⣷⣄⢱⣕⣕⣱⣵⣾⣿⣿⣿⣿⣧⢸⣿⣿⣿⣿⣿⣿⣿⣿⣿⣿⣿⡕⢕⢕⢕⢕⢕⢕⢕⢕⢕⢕⢕⣾⣿⣿⣿⡟⢁⢄⢔⢕⢕⢕⢕⢕⣕⣕⢕⢕⢕⢕⢕⢕⢕⢕⢕⢕⢕⠕⠀⠀⢕⢕⢕⢕⢕⢕⢕⢕⢀⢕⢅⠀⢅⠀</a:t>
            </a:r>
            <a:br/>
            <a:r>
              <a:t>⣿⣿⣿⣿⣿⣿⣿⣯⣶⣇⡌⠟⢻⢿⣿⣿⣿⣿⣿⣿⣿⣿⣿⣿⣿⡇⢕⢕⢕⢜⢿⣿⣿⣿⣿⣿⣿⣿⣧⢕⢕⢕⢕⢕⢜⢿⣿⡿⢿⢟⠑⠀⠀⠀⠀⠀⠀⠀⠀⠀⢄⢕⢕⢄⢄⢀⢀⠀⢁⠀⠀⠀⠀⢄⣀⣔⣔⣔⣷⣵⣕⢕⢕⢀⠀⠀⠀⠀⢕⢕⢕⢕⢕⢕⢕⢕⢕⢕⢕⢕⢕⢕⢕⢕⢕⢕⢕⢕⢕⢕⢕⢕⢕⢕⢕⢕⢕⢕⢕⢕⢕⢕⢕⢕⢕⢕⢕⢕⢕⢕⢕⢕⢕⢕⢕⢕⢕⢕⢕⢕⢕⢕⢕⢕⢕⢕⢕⢕⢕⢕⢕⢕⢕⢕⢕⢕⠕⠀⠁⠀⠝⢿⣿⢸⣿⣿⣿⣿⣿⣿⣿⣿⣿⣿⣿⣿⣿⣿⣿⣿⣿⣿⣿⣿⣿⣿⣿⣧⣕⡕⢕⢕⢕⢕⢕⢕⣑⣾⣿⣿⣿⣿⢕⢕⢕⢕⢕⢕⢨⣺⢾⢿⢟⠕⢑⢕⢕⢕⢕⢕⢕⢕⢕⢕⠀⠀⠀⢕⢕⠁⢕⢕⢕⢕⠀⠕⢁⠕⠀⢕⠀</a:t>
            </a:r>
            <a:br/>
            <a:r>
              <a:t>⣿⣿⣿⣿⣿⣿⣿⣿⣿⣿⣦⣬⢵⢁⡜⠟⢿⣿⣿⣿⣿⣿⣿⣿⣿⢇⢕⢕⢕⢕⢕⢻⣿⣿⣿⣿⣿⣿⣿⡿⢷⢧⢵⢵⢵⢜⢝⢕⣱⡧⠀⠀⠀⠀⠀⠀⠀⠀⠀⠀⠕⢕⢑⢕⢕⢜⢕⢕⢕⠀⠀⢁⠀⢕⣿⣿⣿⣿⢿⢟⢹⣅⡕⢕⠀⠀⠀⠐⡕⢕⢕⢕⢕⢕⢕⢕⢕⢕⢕⢕⢕⢕⢕⢕⢕⢕⢕⢕⢕⢕⢕⢕⢕⢕⢕⢕⢕⢕⢕⢕⢕⢕⢕⢕⢕⢕⢕⢕⢕⢕⢕⢕⢕⢕⢕⢕⢕⢕⢕⢕⢕⢕⢕⢕⢕⢕⢕⢕⢕⢕⢕⢕⢕⢕⢕⠑⠀⠀⠀⢀⣵⡧⢝⢇⢿⣿⣿⣿⣿⣿⣿⣿⣿⣿⣿⣿⣿⣿⣿⣿⣿⣿⣿⣿⣿⣿⣿⣿⣿⣿⣷⣷⣷⣷⣷⣿⣿⣿⣿⣿⣿⢏⢕⢕⢕⠕⠕⠕⠕⠕⢑⢕⠔⠀⢕⢕⢕⢕⢕⢕⢕⢕⢕⠕⠀⠀⠀⢕⢕⠀⠁⢕⠑⠀⢁⢕⢕⠀⠀⢕⠀</a:t>
            </a:r>
            <a:br/>
            <a:r>
              <a:t>⣿⣿⣿⣿⣿⣿⣿⣿⣿⣿⣿⣿⣿⣿⣶⣾⣷⣝⣿⣿⣿⣿⣿⣿⣿⢕⢕⢕⢕⢕⢕⢕⢜⣿⣿⣿⣿⣿⣿⣿⡕⢕⢕⢕⢕⢕⢕⢸⢟⢕⠀⠀⠀⠀⠀⠀⠀⠀⠀⠀⢑⢑⢑⠑⢑⢁⢐⢑⢃⠀⢀⢀⢄⠜⣿⣿⣿⣵⣽⣷⣿⣿⡧⢕⠀⠀⠀⠀⢹⡕⢕⢕⢕⢕⢕⢕⢕⢕⢕⢕⢕⢕⢕⢕⢕⢕⢕⢕⢕⢕⢕⢕⢕⢕⢕⢕⢕⢕⢕⢕⢕⢕⢕⢕⢕⢕⢕⢕⢕⢕⢕⢕⢕⢕⢕⢕⢕⢕⢕⢕⢕⢕⢕⢕⢕⢕⢕⢕⢕⢕⢕⢕⢕⢕⠑⠀⠀⠀⢄⢕⣿⢃⢕⢕⠜⣿⢟⠟⢎⣹⣿⣿⣿⣿⣿⣿⣿⣿⣿⣿⣿⣿⣿⣿⣿⣿⣿⣿⣿⣿⣿⣿⣿⣿⣿⣿⣿⣿⣿⡟⢕⢕⢕⠑⠀⠀⠀⠀⢀⢔⢕⢕⠀⢔⢕⢕⢕⢕⢕⢕⢕⢕⢕⠀⠀⠀⠀⢕⢕⠀⠀⠀⢄⢕⢕⠕⠀⠀⠀⠕⠀</a:t>
            </a:r>
            <a:br/>
            <a:r>
              <a:t>⣿⣿⣿⣿⣿⣿⣿⣿⣿⣿⣿⣿⣿⣿⣿⣿⣿⣿⣿⣿⣿⣿⣿⣿⣇⢕⡕⢕⢕⢕⢕⢕⢕⢘⣿⣿⣿⣿⣿⣿⡇⢕⢕⢕⢕⢕⢕⢜⠜⠀⢀⠀⢀⢄⢔⢔⢀⠀⠀⠀⢕⢕⢕⢕⠕⠕⠕⢕⢕⢕⢕⢕⠁⠀⢸⢿⣿⣿⣿⣿⣿⣿⡿⢕⠀⠀⠀⠀⠑⢕⢕⢕⢕⢕⢕⢕⢕⢕⢕⢕⢕⢕⢕⢕⢕⢕⢕⢕⢕⢕⢕⢕⢕⢕⢕⢕⢕⢕⢕⢕⢕⢕⢕⢕⢕⢕⢕⢕⢕⢕⢕⢕⢕⢕⢕⢕⢕⢕⢕⢕⢕⢕⢕⢕⢕⢕⢕⢕⢕⢕⢕⢕⢕⠁⠀⠀⠀⢄⢕⢑⢸⡕⣱⢇⢕⢔⢕⢕⣼⣿⣿⣿⣿⡿⢑⢔⢜⢻⣿⣿⣿⣿⣿⣿⣿⣿⣿⣿⣿⣿⣿⣿⣿⣿⣿⣿⣿⢟⢏⢕⢕⠕⠁⠀⠀⠀⠀⠀⢕⢕⢕⠀⢄⢕⢕⢕⢕⢕⢕⢕⢕⢕⠁⠀⠀⠀⠀⢕⢕⠀⠀⠀⠀⠕⠁⠀⠀⠀⢄⢕⠀</a:t>
            </a:r>
            <a:br/>
            <a:r>
              <a:t>⣿⣿⣿⣿⣿⣿⣿⣿⣿⣿⣿⣿⣿⣿⣿⣿⣿⣿⣿⣿⣿⣿⣿⣿⣿⣿⣷⣷⣥⣅⣑⡕⣕⣑⣹⣿⣿⣿⣿⣿⣷⢕⢕⢕⢕⢕⢕⢕⠁⠁⢀⠔⠕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⡟⢕⢕⢕⢕⠑⢾⣿⣿⣿⣿⣿⣿⣕⣕⣕⣵⣾⣿⣿⣿⣿⣿⣿⣿⣿⣿⣿⣿⣿⣿⣿⣿⣿⢟⢕⢕⢕⢑⠁⠐⠀⠀⠀⠀⠀⢕⢕⢕⠁⢀⢕⢕⢕⢕⢕⢕⢕⢕⢕⠀⠀⠀⠀⠀⠀⢕⢕⠀⠀⠀⠀⠀⢀⢀⢄⢕⢕⢕⠀</a:t>
            </a:r>
            <a:br/>
            <a:r>
              <a:t>⣿⣿⣿⣿⣿⣿⣿⣿⣿⣿⣿⣿⣿⣿⣿⣿⣿⣿⣿⣿⣿⣿⣿⣿⣿⣿⣿⣿⣿⣿⣿⣿⣿⣿⣿⣿⣿⣿⣿⣿⣿⣯⣕⢕⢕⠔⢕⠀⠀⠀⢕⢕⢕⢕⢕⢕⢕⢕⢕⢕⢕⢕⢕⢕⢕⠀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⢕⢕⢕⢕⢕⢅⠹⣿⣿⣿⣿⣿⣿⣿⣿⣿⣿⣿⣿⣿⣿⣿⣿⣿⣿⣿⣿⣿⣿⣿⡋⢎⢕⢕⢕⢅⢕⢕⠀⠄⠀⠀⢄⠕⢕⢕⢕⢕⠀⢕⢕⢕⢕⢕⢕⢕⢕⠕⠀⠀⠀⠀⠀⠀⠀⢕⢕⠀⠀⠀⠀⠀⢕⢕⢕⢕⢕⢕⠀</a:t>
            </a:r>
            <a:br/>
            <a:r>
              <a:t>⣿⣿⣿⣿⣿⣿⣿⣿⣿⣿⣿⣿⣿⣿⣿⣿⣿⣿⣿⣿⣿⣿⣿⣿⣿⣿⣿⣿⣿⣿⣿⣿⣿⣿⣿⣿⣿⣿⣿⣿⣿⣿⣿⣿⣿⣵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⢕⢕⢕⢕⠑⢕⢕⢕⢕⢝⢿⣿⣿⣿⣿⣿⣿⣿⣿⣿⣿⣿⣿⣿⡿⣿⢿⢿⡟⢗⢕⢕⢕⢕⢕⢕⢕⢕⢕⠀⢅⢄⢕⢕⢕⢕⢕⢕⠀⢕⢕⢕⢕⢕⢕⢕⢕⠑⠀⠀⠀⠀⠀⠀⠀⠀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⢔⢕⢕⢕⢕⢕⢕⢕⢕⢕⢕⢕⢜⢻⢿⢿⣿⣿⣿⣿⠿⠿⢿⢿⢻⢟⢕⢑⢕⢕⢕⢕⢕⢕⢕⢕⢕⢕⢕⢕⠀⢕⢕⢕⢕⢕⢕⢕⢕⠀⢕⢕⢕⢕⢕⢕⠕⠀⠀⠀⠀⠀⠀⠀⠀⠀⠀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⢕⢕⢕⢕⢕⢕⢕⠕⠀⢕⢝⢅⢫⢗⢕⢜⢜⢅⢕⢕⢕⢕⢕⢕⢕⢕⢕⢕⢕⢕⢑⠕⢕⢕⢕⢔⢕⢕⢕⢕⢕⢕⢕⠀⢕⢕⢕⢕⢕⢅⠑⠀⠀⠀⠀⠀⠀⠀⠀⠀⠀⠀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⢕⢕⢕⢕⢕⢕⢕⢕⢕⢕⢕⢕⠀⠀⠁⢕⢕⢕⢕⢕⢕⢕⢕⢕⢕⢕⢕⢕⢕⢕⢕⢕⢕⢕⢕⢕⢔⠁⢕⢄⢕⢕⢕⢕⢕⢕⢕⢑⢕⢕⢕⢕⢕⠀⠀⠀⠀⠀⠀⠀⠀⠀⠀⠀⠀⠀⠀⠐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⠔⠀⠄⠕⢕⠑⢐⢔⢕⢕⢕⢕⠄⢕⢕⢕⢕⢕⢕⢕⢕⢕⢕⢕⢕⢔⠀⠀⠁⢕⢕⢕⢕⢕⢕⢕⢕⢕⢕⢕⢕⢕⢕⢕⢕⢕⢕⢕⢕⠕⠀⠁⠑⢕⢕⢕⢕⢕⢕⢕⢕⢕⢕⢕⠕⠁⢀⢅⢄⠀⠀⠀⠀⠀⠀⠀⠀⠀⠀⠀⠀⠑⢕⢕⢕⢕⢕⢕⢕⢕⢕⢕⢕⠀</a:t>
            </a:r>
            <a:br/>
            <a:r>
              <a:t>⣿⣿⣿⣿⣿⣿⣿⣿⢿⢿⢿⢿⢿⢿⢿⢿⢿⢿⢿⢿⢿⢿⢿⢿⢿⢿⢿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⠐⢐⠀⠁⢕⢕⢔⢔⢕⢕⢕⠑⠑⢑⢀⠀⢕⢕⢕⢕⢕⢕⢕⢕⢕⢕⢕⢕⠀⠀⠀⠀⠁⠕⢕⢕⢕⢕⢕⢕⢕⢕⢕⢕⢕⢕⢕⢕⢕⠕⠑⠀⠀⠀⠀⠕⢕⢕⢕⢕⢕⢕⢕⢕⢕⠕⠀⠀⠁⠐⠀⠀⠀⠀⠀⠀⠀⠀⠀⠀⠀⠀⠀⠀⠁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⠀⢄⠄⢔⢕⢕⢕⢕⢕⢕⢕⢕⢄⢕⢕⠐⢕⢕⠁⠁⢕⢕⢕⢕⢕⢕⢕⢕⠀⠀⠀⠀⠀⠀⢄⢕⢕⠕⢕⢕⢕⢕⢕⢕⢕⢕⢕⢕⢕⢕⢕⢕⢕⢕⢕⢕⢕⢕⢕⢕⢕⠕⢕⢕⢕⠀⠀⠀⠀⠀⠀⠀⠀⠀⠀⠀⠀⢀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⢀⢄⠁⠀⢕⢝⢕⢕⢕⢕⢕⢕⢕⢕⠁⢕⢀⢕⢕⢄⠀⠀⢕⢕⢕⢕⣷⣧⡕⢄⢄⢀⠀⠀⢔⣵⣷⢿⢗⢧⢕⡕⢕⢜⢝⢝⢕⢇⢕⢕⢕⢕⠑⠁⠁⢕⢕⢕⢕⠁⢕⢕⢀⢕⢕⠑⢅⢕⢐⠀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⢰⢕⢕⢱⣷⡷⡣⢕⢕⢕⢱⢄⢕⡕⢑⢑⢑⠀⠀⢕⢕⢕⢕⢕⢝⢕⢕⢕⣕⢕⢞⣝⣕⣑⣵⢕⠕⢕⢜⢎⢅⢕⢕⢕⢕⠕⠕⢕⢕⢕⢔⢄⢕⠕⢕⢑⢀⢕⢑⢕⢕⢕⢔⢕⢕⢕⢄⢄⢄⢔⢔⢔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⢱⣷⡿⡗⢕⢑⢕⢕⣾⡇⢕⢇⢕⢕⢕⠀⠀⢕⢕⢕⢕⢕⢕⣱⡷⣟⣵⣾⢯⢟⢝⢟⢎⢕⢇⢕⢕⢕⢕⢕⢕⢕⢕⢔⠀⠀⠁⠑⠕⠕⠕⢔⢕⢕⢕⢕⠀⢕⢕⢕⢕⢕⢕⢕⢕⢕⢕⢕⢕⢕⠔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⢸⣿⡇⢕⢕⢕⢕⢕⣿⢇⢕⢱⢕⢕⢕⠀⠀⢕⢕⢕⢕⣱⣿⣵⣾⡿⢟⢗⢕⢕⢕⢕⢕⢕⢕⢁⢑⠕⢕⢕⢕⢕⢕⢕⢄⢀⠀⠀⢄⢀⢕⢕⢕⢑⢕⠕⠀⢔⢕⢕⢕⢕⢕⢕⢕⢕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⣐⡔⢔⢔⢕⢕⢔⢕⢜⢅⢕⢕⢕⢕⢺⠕⢕⢸⢕⢕⢕⢀⠀⠀⢕⣱⣾⣿⣿⣟⢟⢏⢇⢕⡕⡕⢇⢕⢕⢕⢕⢕⢕⢕⢕⢕⢕⢕⢕⢕⢕⢑⢔⢕⢕⢕⢕⢕⢕⢕⢕⢔⠀⢕⢕⢕⢕⢕⢕⠕⣳⣇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⣕⣵⣕⣕⣑⢕⠕⢕⢕⠀⢄⢀⠁⠁⠁⠀⢀⢜⢟⢿⢟⢟⢻⢕⢕⢕⢜⢜⢺⡅⢕⢕⢕⢕⢕⢕⢕⢕⢕⢕⢕⢕⢕⢕⢕⢕⢕⢕⢕⢕⢕⢕⢕⢕⢅⢄⢔⢕⢕⠱⣇⢕⢔⣽⣿⣷⣕⢕⣳⣕⢸⣧⡕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⠑⠀⠐⠑⠑⠑⠑⠑⠑⠑⠑⠑⠘⠑⠑⠑⠑⠑⠑⠑⠑⠑⠑⠑⠑⠑⠑⠈⠃⠓⠑⠑⠑⠑⠑⠑⠑⠑⠑⠑⠑⠃⠑⠑⠑⠑⠑⠛⠃⠑⠘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⣿⣿⣿⣿⡇⢕⢕⢕⢕⢕⢕⢕⢕⢝⣿⢕⢅⢕⢕⢕⣕⣵⡕⢸⣿⣿⣿⢇⢕⢕⣿⣿⣿⢔⢿⣿⣿⣿⢕⢕⢜⣿⣿⣿⣿⣿⣿⣿⣿⣿⣿⣿⣿⣿⣿⣿⣿⣿⣿⣿⣿⣿⣿⣿⣿⣿⣿⣿⣿⣿⣿⣿⣿⣿⢿⢇⢕⢕⢘⡿⣿⡇⢕⢕⢕⢕⢕⢕⢕⢕⢕⢕⢕⢕⢕⢕⢕⢕⢕⢕⢕⢕⢕⢕⢕⢕⢕⢕⢕⢕⢕⢵⠾⣿⢿⢿⢟⢟⢟⢟⣝⣝⣹⣴⣵⣵⣵⣵⣷⣷⣷⣷⣷⣷⣷⣷⣷⣷⣷⣷⣧⣵⣵⣵⣕⣕⣕⣕⡕⢕⢕⢕⢕⢕⢔⢕⢕⢕⢕⢕⢜⢛⢛⢟⠿⢿⣿⣿⣿⣿⣿⣿⣿⣿⣿⣿⣿⣿⣿⣿⣿⣿⣿⣿⣿⣿⣿⣿⣿⣿⣿⣿⣿⣿⢇⢕⢻⣿⣿⣿⣿⣿⣿⣿⣿⣿⣿⣿⣿⣿⣿⣿⣿⣿⣿⣿⣿⣿⣿⣿⣿⣿⣿⣿⣿⣿⣿⣿⣿⣿⣿⣿⣿⣿⣿⣿⣿⣿⣿⠀</a:t>
            </a:r>
            <a:br/>
            <a:r>
              <a:t>⢕⢹⣿⣿⣿⡇⢕⢕⢕⢕⢕⢕⢕⢕⢜⢕⡕⢕⢕⢕⢸⣿⣿⡇⠀⣿⣿⣿⢕⢕⢕⣿⣿⣿⡇⢕⢿⣿⣿⢕⢕⢕⠸⣿⣿⣿⣿⣿⡿⢿⣿⣿⣿⣿⣿⣿⣿⣿⣿⣿⣿⣿⣿⣿⣿⣿⣿⡇⢕⢄⢈⢹⣿⣿⣿⢕⢕⢕⢕⢕⢍⣿⢕⢕⢕⢕⢕⢕⢕⢕⢕⢕⢕⢕⢕⢕⢕⢕⢕⢕⢕⢕⢕⢕⢕⢕⢕⢕⢕⢕⢕⢕⢕⣕⣱⣵⣷⣷⣿⣿⣿⣿⣿⣿⣿⣿⣿⣿⣿⣿⣿⣿⣿⣿⣿⣿⣿⣿⣿⣿⣿⣿⣿⣿⣿⣿⣿⣿⣿⣿⣿⣿⣷⣧⣕⢕⢕⢕⢕⢕⢕⢕⢕⢕⢕⢕⢔⢻⣿⣿⣿⣿⣿⣿⣿⣿⣿⣿⣿⣿⣿⣿⣿⣿⣿⣿⣿⣿⣿⣿⣿⣿⣿⣿⣧⢕⢕⢹⣿⣿⣿⣿⣿⣿⣿⣿⣿⣿⣿⣿⣿⣿⣿⣿⣿⣿⣿⣿⣿⣿⣿⣿⣿⣿⣿⣿⣿⣿⣿⣿⣿⣿⣿⣿⣿⣿⣿⣿⣿⣿⠀</a:t>
            </a:r>
            <a:br/>
            <a:r>
              <a:t>⢕⢸⣿⣿⣿⡇⢕⢕⢕⢕⢕⢕⢕⢕⢕⢺⣷⢕⢕⢕⢘⣿⣿⡇⢜⣿⣿⣿⢕⢕⢸⣿⣿⣿⣧⢕⠸⣿⣿⡇⢕⢕⢀⣿⣿⣿⣿⣿⡇⢕⢻⣿⣿⣿⣿⣿⣿⣿⣿⣿⣿⣿⣿⣿⣿⣿⣿⡇⢕⢕⢕⠀⣿⣿⡿⢕⢕⢕⢕⢕⢕⢔⢕⢕⢕⢕⢕⢕⢕⢕⢕⢕⢕⢕⢕⢕⢕⢕⢕⢕⢕⢕⢕⢕⢕⢕⢕⢕⢕⢕⢕⣵⣾⣿⣿⣿⣿⣿⣿⣿⣿⣿⣿⣿⣿⣿⣿⣿⣿⣿⣿⣿⣿⣿⣿⣿⣿⣿⣿⣿⣿⣿⣿⣿⣿⣿⣿⣿⣿⣿⣿⣿⣿⣿⣿⢕⢕⢕⢕⢕⢕⢕⢕⢕⢕⢕⢕⢔⢻⣿⣿⣿⣿⣿⣿⣿⣿⣿⣿⣿⣿⣿⣿⣿⣿⣿⣿⣿⣿⣿⣿⣿⣿⣿⡇⢕⢕⢸⣿⣿⣿⣿⣿⣿⣿⣿⣿⣿⣿⣿⣿⣿⣿⣿⣿⣿⣿⣿⣿⣿⣿⣿⣿⣿⣿⣿⣿⣿⣿⣿⣿⣿⣿⢿⣿⣿⣿⣿⣿⣿⠀</a:t>
            </a:r>
            <a:br/>
            <a:r>
              <a:t>⢕⢔⣿⣿⣿⡇⢕⢕⢕⢕⢕⢕⢕⢕⢕⢺⣿⣇⢕⢕⢕⢻⣿⣿⢕⢻⣿⣿⢕⢕⢸⣿⣿⣿⣿⡇⢕⠹⣿⡇⢕⢕⢕⣿⣿⣿⣿⣿⡇⢕⢸⣿⣿⣿⣿⣿⣿⣿⣿⣿⣿⣿⣿⣿⣿⣿⣿⢕⢕⢕⢕⢕⢄⢄⢔⢕⢕⢕⢕⢕⢕⢕⢕⢕⢕⢕⢕⢕⢕⢕⢕⢕⢕⢕⢕⢕⢕⢕⢕⢕⢕⢕⢕⢕⢕⢕⢕⢕⢕⢕⣸⣿⣿⣿⣿⣿⣿⣿⣿⣿⣿⣿⣿⣿⣿⣿⣿⣿⣿⣿⣿⣿⣿⣿⣿⣿⣿⣿⣿⣿⣿⣿⣿⣿⣿⣿⣿⣿⣿⣿⣿⣿⣿⣿⣿⢕⢕⢕⢕⢕⢕⢕⢕⢕⢕⢕⢕⢕⢸⣿⣿⣿⣿⣿⣿⣿⣿⣿⣿⣿⣿⣿⣿⣿⣿⣿⣿⣿⣿⣿⣿⣿⣿⣿⡇⢕⢕⢸⣿⣿⣿⣿⣿⣿⣿⣿⣿⣿⣿⣿⣿⣿⣿⣿⣿⣿⣿⣿⣿⣿⣿⣿⣿⣿⣿⣿⣿⣿⣿⣿⣿⣿⣿⢸⣿⣿⣿⣿⣿⣿⠀</a:t>
            </a:r>
            <a:br/>
            <a:r>
              <a:t>⢕⢕⢸⣿⣿⡇⢕⢕⢕⢕⢕⢕⢕⢕⢕⢸⣿⣿⣇⢕⢕⢕⢹⣿⡇⢘⣿⣿⢕⢕⣾⣿⣿⣿⣿⣷⢕⢕⢿⣧⢕⢕⢕⢸⣿⣿⣿⣿⣷⢕⢑⣿⣿⣿⣿⣿⣿⣿⣿⣿⣿⣿⣿⣿⣿⣿⣷⢕⢕⢕⢕⢕⢕⢕⢕⢕⢕⢕⢕⢕⢕⢕⢕⢕⢕⢕⢕⢕⢕⢕⢕⢕⢕⢕⢕⢕⢕⢕⢕⢕⢕⢕⢕⢕⢕⢕⢕⢕⢕⢱⣿⣿⣿⣿⣿⣿⣿⣿⣿⣿⣿⣿⣿⣿⣿⣿⣿⣿⣿⣿⣿⣿⣿⣿⣿⣿⣿⣿⣿⣿⣿⣿⣿⣿⣿⣿⣿⣿⣿⣿⣿⣿⣿⣿⣿⢕⢕⢕⢕⢕⢕⢕⢕⢕⢕⢕⢕⢕⠘⣿⣿⣿⣿⣿⣿⣿⣿⣿⣿⣿⣿⣿⣿⣿⣿⣿⣿⣿⣿⣿⣿⣿⣿⣿⡇⢕⢕⢸⣿⣿⣿⣿⣿⣿⣿⣿⣿⣿⣿⣿⣿⣿⣿⣿⣿⣿⣿⣿⣿⣿⣿⣿⣿⣿⣿⣿⣿⣿⣿⣿⣿⣿⣿⣿⣿⣿⣿⣿⣿⣿⠀</a:t>
            </a:r>
            <a:br/>
            <a:r>
              <a:t>⢕⢕⢕⢽⣿⡇⢕⢕⢕⢕⢕⢕⢕⢕⢕⢜⣿⣿⣿⣇⢕⢕⢜⣿⣷⢕⢻⣿⢕⢕⣿⣿⣿⣿⣿⣿⡇⢕⢜⣿⡇⢕⢕⢜⢿⣿⣿⣿⣿⢕⢕⢌⣿⣿⣿⣿⣿⣿⣿⣿⣿⣿⣿⣿⣿⣿⣿⡕⢕⢕⢕⢕⢕⢕⢕⢕⢕⢕⢕⢕⢕⢕⢕⢕⢕⢕⢕⢕⢕⢕⢕⢕⢕⢕⢕⢕⢕⢕⢕⢕⢕⢕⢕⢕⢕⢕⢕⢕⢕⢸⣿⣿⣿⣿⣿⣿⣿⣿⣿⣿⣿⣿⣿⣿⣿⣿⣿⣿⣿⣿⣿⣿⣿⣿⣿⣿⣿⣿⣿⣿⣿⣿⣿⣿⣿⣿⣿⣿⣿⣿⣿⣿⣿⣿⣿⢕⢕⢕⢕⢕⢕⢕⢕⢕⢕⢕⢕⢕⠀⣿⣿⣿⣿⣿⣿⣿⣿⣿⣿⣿⣿⣿⣿⣿⣿⣿⣿⣿⣿⣿⣿⣿⣿⣿⡇⢕⢕⠈⣿⣿⣿⣿⣿⣿⣿⣿⣿⣿⣿⣿⣿⣿⣿⣿⣿⣿⣿⣿⣿⣿⣿⣿⣿⣿⣿⣿⣿⣿⣿⣿⣿⣿⣿⣿⣿⢿⣿⣿⣿⣿⠀</a:t>
            </a:r>
            <a:br/>
            <a:r>
              <a:t>⢕⢕⢕⢜⢿⡇⢕⢕⢕⢕⢕⢕⢕⢕⢕⢕⣿⣿⣿⣿⣇⢕⢕⢙⣿⡇⢸⣿⢕⢕⣿⣿⣿⣿⣿⣿⣿⡕⢕⢜⢿⡕⢕⢕⢔⢿⣿⣿⣿⣧⢕⢕⢌⣿⣿⣿⣿⣿⣿⣿⣿⣿⣿⣿⣿⣿⣿⣇⢕⢕⢕⢕⢕⢕⢕⢕⢕⢕⢕⢕⢕⢕⢕⢕⢕⢕⢕⢕⢕⢕⢕⢕⢕⢕⢕⢕⢕⢕⢕⢕⢕⢕⢕⢕⢕⢕⢕⢕⠑⣿⣿⣿⣿⣿⣿⣿⣿⣿⣿⣿⣿⣿⣿⣿⣿⣿⣿⣿⣿⣿⣿⣿⣿⣿⣿⣿⣿⣿⣿⣿⣿⣿⣿⣿⣿⣿⣿⣿⣿⣿⣿⣿⣿⣿⣿⡇⢕⢕⢕⢕⢕⢕⢕⢕⢕⢕⢕⢕⢕⣿⣿⣿⣿⣿⣿⣿⣿⣿⣿⣿⣿⣿⣿⣿⣿⣿⣿⣿⣿⣿⣿⣿⣿⣿⡇⢕⢕⠀⣿⣿⣿⣿⣿⣿⣿⣿⣿⣿⣿⣿⣿⣿⣿⣿⣿⣿⣿⣿⣿⣿⣿⣿⣿⣿⣿⣿⣿⣿⣿⣿⣿⣿⡷⢸⠿⣿⣿⣿⣿⣿⠀</a:t>
            </a:r>
            <a:br/>
            <a:r>
              <a:t>⢕⢕⢕⢕⢻⣷⢕⢕⢕⢕⢕⢕⢕⢕⢕⢕⣿⣿⣿⣿⣿⣧⡕⢕⢘⣿⡸⣿⢕⢕⣿⣿⣿⣿⣿⣿⣿⣷⡕⢕⢘⣷⡕⢕⢕⢜⢿⣿⣿⣿⡇⢕⢕⢘⣿⣿⣿⣿⣿⣿⣿⣿⣿⣿⣿⣿⣿⣿⢕⢕⢕⢕⢕⢕⢕⢕⢕⢕⢕⢕⢕⢕⢕⢕⢕⢕⢕⢕⢕⢕⢕⢕⢕⢕⢕⢕⢕⢕⢕⢕⢕⢕⢕⢕⢕⢕⢕⢕⣼⣿⣿⣿⣿⣿⣿⣿⣿⣿⣿⣿⣿⣿⣿⣿⣿⣿⣿⣿⣿⣿⣿⣿⣿⣿⣿⣿⣿⣿⣿⣿⣿⣿⣿⣿⣿⣿⣿⣿⣿⣿⣿⣿⣿⣿⣿⢕⢕⢕⢕⢕⢕⢕⢕⢕⢕⢕⢕⢕⢕⣿⣿⣿⣿⣿⣿⣿⣿⣿⣿⣿⣿⣿⣿⣿⣿⣿⣿⣿⣿⣿⣿⣿⣿⣿⢕⢕⢕⢸⣿⣿⣿⣿⣿⣿⣿⣿⣿⣿⣿⣿⣿⣿⣿⣿⣿⣿⣿⣿⣿⣿⣿⣿⣿⣿⣿⣿⣿⣿⣿⣿⣿⣿⡇⢔⢔⢍⣿⣿⣿⣿⠀</a:t>
            </a:r>
            <a:br/>
            <a:r>
              <a:t>⢕⢕⢕⢕⢜⣿⣇⢕⢕⢕⢕⢕⢕⢕⢕⢕⢻⣿⣿⣿⣿⣿⣿⣇⡕⢸⣿⣿⡇⢕⣿⣿⣿⣿⣿⣿⣿⣿⣷⡕⢕⢜⡷⡕⢕⢕⢌⢿⣿⣿⣿⢕⢕⢕⢝⣿⣿⣿⣿⣿⣿⣿⣿⣿⣿⣿⣿⣿⡇⢕⢕⢕⢕⢕⢕⢕⢕⢕⢕⢕⢕⢕⢕⢕⢕⢕⢕⢕⢕⢕⢕⢕⢕⢕⢕⠑⡕⢕⢕⢕⢕⢕⢕⢕⢕⢕⢕⢱⣿⣿⣿⣿⣿⣿⣿⣿⣿⣿⣿⣿⣿⣿⣿⣿⣿⣿⣿⣿⣿⣿⣿⣿⣿⣿⣿⣿⣿⣿⣿⣿⣿⣿⣿⣿⣿⣿⣿⣿⣿⣿⣿⣿⣿⣿⣿⢕⢕⢕⢕⢕⢕⢕⢕⢕⢕⢕⢕⢕⢕⣿⣿⣿⣿⣿⣿⣿⣿⣿⣿⣿⣿⣿⣿⣿⣿⣿⣿⣿⣿⣿⣿⣿⣿⡿⢕⢕⢕⢸⣿⣿⣿⣿⣿⣿⣿⣿⣿⣿⣿⣿⣿⣿⣿⣿⣿⣿⣿⣿⣿⣿⣿⣿⣿⣿⣿⣿⣿⣿⣿⣿⣿⣿⢇⢕⢕⢕⢿⣿⣿⣿⠀</a:t>
            </a:r>
            <a:br/>
            <a:r>
              <a:t>⢕⢕⢕⢕⢕⢹⣿⡕⢕⢕⢕⢕⢕⢕⢕⢕⢸⣿⣿⣿⣿⣿⣿⣿⣷⣕⢙⢿⢇⢕⢜⢟⢟⢟⢟⢟⢟⢟⢟⢕⢕⢕⢅⣻⡇⢕⢕⢜⢿⣿⣿⣇⢕⢕⢕⢜⣿⣿⣿⣿⣿⣿⣿⣿⣿⣿⣿⣿⣿⢕⢕⢕⢕⢕⢕⢕⢕⢕⢕⢕⢕⢕⢕⢕⢕⢕⢕⢕⢕⢕⢕⢕⢕⡕⠁⡇⡇⢕⢕⢕⢕⢕⢕⢕⢕⢕⢱⣿⣿⣿⣿⣿⣿⣿⣿⣿⣿⣿⣿⣿⣿⣿⣿⣿⣿⣿⣿⣿⣿⣿⣿⣿⣿⣿⣿⣿⣿⣿⣿⣿⣿⣿⣿⣿⣿⣿⣿⣿⣿⣿⣿⣿⣿⣿⣿⢕⢕⢕⢕⢕⢕⢕⢕⢕⢕⢕⣵⣿⣧⣿⣿⣿⣿⣿⣿⣿⣿⣿⣿⣿⣿⣿⣿⣿⣿⣿⣿⣿⣿⣿⣿⣿⣿⢇⢕⢕⢕⢸⣿⣿⣿⣿⣿⣿⣿⣿⣿⣿⣿⣿⣿⣿⣿⣿⣿⣿⣿⣿⣿⣿⣿⣿⣿⣿⣿⣿⣿⣿⣿⣿⣿⣿⢕⢕⢕⢕⠈⣿⣿⣿⠀</a:t>
            </a:r>
            <a:br/>
            <a:r>
              <a:t>⢕⢕⢕⢕⢕⢕⢿⣇⢕⢕⢕⢕⢕⢕⢕⢕⢸⣿⣿⣿⣿⣿⣿⣿⢿⢟⣕⡕⢕⢕⢑⣳⣾⣿⣿⣿⣿⣷⣷⣷⢵⢕⢕⢕⢕⢕⢕⢕⢜⠻⣿⣿⢕⢕⢕⢕⢜⢿⣿⣿⣿⣿⣿⣿⣿⣿⣿⣿⣿⣷⡕⢕⢕⢕⢕⢕⢕⢕⢕⢕⢕⢕⢕⢕⢕⢕⢕⢕⢕⢕⢕⢕⡑⢇⣾⣷⣸⢕⢕⢕⢕⢕⢕⢕⢕⢕⣼⣿⣿⣿⣿⣿⣿⣿⣿⣿⣿⣿⣿⣿⣿⣿⣿⣿⣿⣿⣿⣿⣿⣿⢿⢿⢿⢿⢟⢟⢟⢟⢟⢟⢟⢟⢟⢟⢟⢟⢟⢻⢿⢿⢿⢿⣿⣿⣿⢇⢑⣆⣅⢕⢕⢕⢕⢕⢕⢰⣿⣿⣿⣏⢻⣿⣿⣿⣿⡇⢕⢜⢻⣿⣿⣿⣿⣿⣿⣿⣿⣿⣿⣿⣿⠿⢇⢕⢕⢕⢕⢸⣿⣿⣿⣿⣿⣿⣿⣿⣿⣿⣿⣿⣿⣿⣿⣿⣿⣿⣿⣿⣿⣿⣿⣿⣿⣿⣿⣿⣿⣿⣿⣿⣿⣿⢕⢕⢕⢕⢕⣿⣿⣿⠀</a:t>
            </a:r>
            <a:br/>
            <a:r>
              <a:t>⢕⢕⢕⢕⢕⢕⢕⣿⡕⢕⢕⢕⢕⢕⢕⢕⢸⣿⣿⣿⢟⢟⣹⣵⣾⣿⣿⣿⣜⢕⢕⣿⣿⣿⣿⣿⣿⣿⣿⣿⣷⣕⢕⢕⢕⢕⢕⢕⢕⢕⢝⢿⣇⢕⢕⢕⢕⢜⢿⣿⣿⣿⣿⣿⣿⣿⣿⣿⣿⣿⡇⢕⢕⢕⢕⢕⢕⢕⢕⢕⢕⢕⢕⢕⢕⢕⢕⢕⢕⢕⢕⢀⣻⡾⣿⣿⡏⢕⢕⢕⢕⢕⢕⢕⢕⣼⣿⣿⣿⣿⣿⣿⣿⣿⣿⣿⣿⣿⣿⣿⡿⢿⢟⢟⢝⠝⢝⠕⢕⢕⢕⢕⣱⣵⣵⣵⣵⣷⣷⣷⣷⣷⣷⣷⣷⣷⣷⣷⣷⣵⣵⣵⣵⣕⣕⣕⢕⢕⢝⢕⢕⢕⢕⢕⢕⣾⣿⣿⣿⣿⡟⣿⣿⣿⣿⣿⣷⣕⢕⠹⣿⣿⣿⣿⣿⣿⣿⣿⣿⡏⢄⢕⢕⢕⢕⢕⢕⢸⣿⣿⣿⣿⣿⣿⣿⣿⣿⣿⣿⣿⣿⣿⣿⣿⣿⣿⣿⣿⣿⣿⣿⣿⣿⣿⣿⣿⣿⣿⣿⣿⣿⡇⢕⢕⢕⢕⢕⣿⣿⣿⠀</a:t>
            </a:r>
            <a:br/>
            <a:r>
              <a:t>⢕⢕⢕⢕⢕⢕⢕⢜⣗⢕⢕⢕⢕⢕⢕⢕⢜⣻⣯⣷⣿⣿⣿⣿⣿⣿⣿⣿⣿⢕⢕⢝⢿⣿⣿⣿⣿⣿⣿⣿⣿⣿⣷⣧⣇⡕⡕⢕⢕⢕⢕⢌⠻⣧⢕⢕⢕⢕⢕⢜⢹⣿⣿⣿⣿⣿⣿⣿⣿⣿⣿⢕⢕⢕⢕⢕⢕⢕⢕⢕⢕⢕⢕⢕⢕⢕⢕⢕⢕⢕⢡⣿⣿⣿⣿⣿⡇⢕⢕⢕⢕⢕⢕⢕⣼⣿⣿⣿⣿⣿⣿⣿⣿⣿⣿⢿⢟⢝⢕⢕⢕⢕⢕⢕⢕⢕⢔⣕⣵⣶⣿⣿⠿⣛⣻⣟⣿⣿⣿⣿⣿⣿⣿⣿⣿⣿⣿⣿⣿⣿⣿⣿⣿⣿⣿⣿⣿⣿⢇⢕⢕⢕⢕⢕⣕⢝⢟⢻⢿⢿⡷⢔⢝⣿⣿⣿⣿⣿⣧⡕⢍⠻⣿⣿⣿⣿⣿⣿⣿⣿⡖⢕⢕⢕⢕⢕⢕⢕⠻⣿⣿⣿⣿⣿⣿⣿⣿⣿⣿⣿⣿⣿⣿⣿⣿⣿⣿⣿⣿⣿⣿⣿⣿⣿⣿⣿⣿⣿⣿⣿⣿⢕⢕⢕⢕⢕⢕⣿⣿⣿⠀</a:t>
            </a:r>
            <a:br/>
            <a:r>
              <a:t>⢕⢕⢕⢕⢕⢕⢕⢕⢸⣇⢕⢕⢕⢕⢕⢕⢕⢸⣿⣿⣿⣿⣿⣿⢿⠟⠛⠙⠉⠁⠁⠑⢀⢔⢕⢕⢕⢕⠁⠁⠁⠉⠙⠙⠟⢿⣧⡅⠅⢕⢕⢕⢕⢔⢕⢕⢕⢕⡕⢕⢕⢝⢿⣿⣿⣿⣿⣿⣿⣿⣿⣕⢕⢕⢕⢕⢕⢕⢕⢕⢕⢕⢕⢕⢕⢕⢕⢕⢕⢑⢿⣿⣿⣿⣿⣿⢇⢕⢕⢕⢕⢕⢕⣼⣿⣿⣿⣿⣿⣿⣿⣿⢟⢏⢕⢕⢕⢕⢕⢕⢕⢕⢕⢕⣱⣾⣿⢟⣛⠏⣿⣶⣹⣿⣾⣿⣿⣿⣿⣿⣿⣿⣿⣿⣿⣿⣿⣿⣿⣿⣿⣿⣿⣿⣿⣿⣿⣿⢕⢕⢕⢕⣱⣿⣿⣿⣿⣷⣷⣵⣕⣕⡕⢜⢹⣿⣿⣿⣿⣷⣕⢕⢝⢿⣿⣿⣿⣿⣿⣿⢇⢕⢕⢕⢕⢕⢕⢕⢆⣏⡇⢌⠛⣿⣿⣿⣿⣿⣿⣿⣿⣿⣿⣿⣿⣿⣿⣿⣿⣿⣿⣿⣿⣿⣿⣿⣿⣿⣿⣿⣿⢕⢕⢕⢕⢕⢕⠹⣿⣿⠀</a:t>
            </a:r>
            <a:br/>
            <a:r>
              <a:t>⢕⢕⢕⢕⢕⢕⢕⢕⢕⢝⡇⢕⢕⢕⢕⢕⢕⢔⢻⢿⠟⠙⠁⠀⠀⠀⠀⠀⠀⠀⠀⠀⢕⢕⢕⢕⢕⢕⢕⠀⠀⠀⠀⠀⠀⠀⠁⠙⢣⣇⢔⢕⢕⢕⢕⢕⢕⢜⢷⣕⡕⢕⢕⢜⢻⣿⣿⣿⣿⣿⣿⣿⡕⢕⢕⢕⢕⢕⢕⢕⢕⢕⢕⢕⢕⢕⢕⢕⠕⣾⣿⣿⣿⣿⣿⣿⢇⢕⢕⢕⢕⢕⣴⣿⣿⣿⣿⣿⣿⢟⢏⢕⢕⢕⢕⢕⢕⢕⢕⢕⢕⣵⢾⢛⢟⢏⢕⢕⢕⢸⢷⠾⣽⣿⡿⢿⠿⠿⠟⠟⠛⠛⠛⢛⢛⢛⢟⢟⢟⢟⢟⢟⠛⠟⠟⠟⠟⢇⢕⢕⢕⢱⣿⣿⣿⣿⣿⣿⣿⣿⣿⣿⣇⢕⢕⢛⣿⣿⣿⣿⣿⣧⡕⢕⢔⢟⢿⣿⣿⣷⢕⢕⢕⢕⢕⢕⢕⢕⢕⢇⢕⢕⢔⢹⣿⣿⣿⣿⣿⣿⣿⣿⣿⣿⣿⣿⣿⣿⣿⣿⣿⣿⣿⣿⣿⣿⣿⣿⣿⣿⣿⢕⢕⢕⢕⢕⢕⢸⣿⣿⠀</a:t>
            </a:r>
            <a:br/>
            <a:r>
              <a:t>⢕⢕⢕⢕⢕⢕⢕⢕⢕⢕⢜⢕⢕⢕⢕⢕⠕⠕⠕⠀⢀⢀⢀⠀⠀⠀⠀⠀⠀⠀⠀⠀⠁⠕⢕⢕⢕⢕⠀⠀⠀⠀⠀⠀⠀⠀⠀⠀⠀⠁⠕⢎⢕⢕⢕⢕⢕⢕⢜⣿⣷⣕⢕⢕⢕⢝⣿⣿⣿⣿⣿⣿⡇⢕⢕⢕⢕⢕⢕⢕⢕⢕⢕⢕⢕⢕⢕⢕⣼⣿⣿⣿⣿⣿⣿⡏⢕⢕⢕⢕⢕⣵⣿⣿⣿⣿⣿⣿⣵⣵⣷⣾⢏⢕⢕⢕⢕⣱⣵⢾⢝⢔⢕⢕⢕⢕⢕⢕⢱⢗⢟⠝⠙⠁⠀⠀⠀⠀⠀⠀⠀⢀⢕⢕⢕⢕⢕⢕⢕⢕⢕⢕⢔⢀⠀⠀⠀⠁⠁⠀⠀⠀⠀⠁⠁⠈⠙⠙⠟⠟⢿⢿⢿⣧⡕⢜⢝⢿⣿⣿⣿⣿⣿⣕⢕⢕⢕⢌⢟⠻⢕⢕⢕⢕⢕⢕⢕⢕⢕⢕⢕⢕⢕⠸⣿⣿⣿⣿⣿⣿⣿⣿⣿⣿⣿⣿⣿⣿⣿⣿⣿⣿⣿⣿⣿⣿⣿⣿⣿⣿⡇⢕⢕⢕⢕⢕⢕⠈⣿⣿⠀</a:t>
            </a:r>
            <a:br/>
            <a:r>
              <a:t>⢕⢕⢕⢕⢕⢕⢕⢕⢕⢕⢕⢕⢕⢕⢕⢕⢕⢕⢕⢕⢔⢗⠁⠀⠀⠀⠀⠀⠀⠀⠀⠀⠀⢀⢄⢄⠀⠀⠀⠀⠀⠀⠀⠀⠀⠀⠀⠀⠀⠀⠀⢁⠕⢕⢕⢕⢕⣕⣕⣹⣿⣿⣷⡕⢕⢕⢜⢿⣿⣿⣿⣿⣷⢕⢕⢕⢕⢕⢕⢕⢕⢕⢕⢕⢕⢕⢑⣾⣿⣿⣿⣿⣿⣿⣿⢇⢕⢕⢕⢕⣼⣿⣿⣿⣿⣿⣿⣿⣿⣿⣿⡏⢕⢕⣱⣾⣿⢟⢏⢕⢕⢕⢕⢕⢕⢱⢔⢕⠕⠁⠀⠀⠀⠀⠀⠀⠀⠀⠀⠀⠀⠁⠕⢕⢕⢕⢕⢕⢕⢕⢕⢕⢕⢕⢕⢔⢄⢀⠀⠀⠀⠀⠀⠀⠀⠀⠀⠀⠀⠀⠀⠀⠁⠁⠑⠑⠕⢕⢝⢿⣿⣿⣿⣿⡇⢕⢕⢕⢕⢕⢕⢕⢕⢕⢕⢕⢕⢕⢕⢕⢕⢕⢕⢕⠀⣿⣿⣿⣿⣿⣿⣿⣿⣿⣿⣿⣿⣿⣿⣿⣿⣿⣿⣿⣿⣿⣿⣿⣿⣿⡇⢕⢕⢕⢕⢕⢕⢑⣿⣿⠀</a:t>
            </a:r>
            <a:br/>
            <a:r>
              <a:t>⢕⢕⢕⢕⢕⢕⢕⢕⢕⢕⢕⢕⢕⢕⢕⢕⢕⢕⢕⢕⢕⠀⠀⠀⠀⠀⠀⠀⠀⢀⢄⢔⢕⢕⢕⢕⢀⢀⢄⠀⠀⢄⢔⢔⢀⠀⠀⠀⠀⠀⠀⠀⠔⠁⠕⢕⠕⢻⣿⣿⣿⣿⣿⣿⣧⡕⢕⢌⣿⣿⣿⣿⣿⣧⢕⢕⢕⢕⢕⢕⢕⢕⢕⢕⢕⣱⣾⣿⣿⣿⣿⣿⣿⣿⡿⢕⢕⢕⢕⣼⣿⣿⣿⣿⣿⣿⣿⣿⣿⣿⣿⣷⣵⣿⣿⣿⡿⢕⢕⢕⢕⢕⢕⢕⢕⢕⠑⠁⠀⠀⠀⠀⠀⠀⠀⠀⠀⠀⠀⠀⠀⠀⠀⠀⠀⠑⠑⠑⠑⠑⠑⠑⠑⠑⠑⠑⠁⠁⠁⠀⠀⠀⠀⠀⠀⠀⠀⠀⠀⠀⠀⠀⠀⠀⠀⠀⠀⠀⠁⠑⠕⢝⢝⢟⢓⢕⢕⢕⢕⢕⢕⢕⢕⢕⢕⢕⢕⢕⢕⢕⢕⢕⢕⢕⠀⠈⣻⣿⣿⣿⣿⣿⣿⣿⣿⣿⣿⣿⣿⣿⣿⣿⣿⣿⣿⣿⣿⣿⣿⣿⢕⢕⢕⢕⢕⢕⢕⢸⣿⣿⠀</a:t>
            </a:r>
            <a:br/>
            <a:r>
              <a:t>⢕⢕⢕⢕⢕⢕⢕⢕⢕⢕⢕⢕⢕⢕⢕⢕⢕⢕⢕⠕⠀⠀⠀⠀⠀⠀⠀⢀⢔⢕⢕⢕⢕⢕⢕⢕⢕⢕⠁⠀⢔⢕⢕⢕⢕⠀⠀⠀⠀⠀⠀⠀⠀⠀⠀⠁⢕⢜⣿⣿⣿⣿⣿⣿⣿⣿⣷⣷⣿⣿⣿⣿⣿⣿⣧⢕⢕⠕⡜⢕⢕⢕⢕⢕⢑⣿⣿⣿⣿⣿⣿⣿⣿⣿⢇⢕⢕⢑⣾⣿⣿⣿⣿⣿⣿⣿⣿⣿⣿⣿⣿⣿⣿⣿⣿⡟⢕⢕⢕⢕⢕⢕⢕⢕⠕⠁⠀⠀⠀⠀⠀⠀⠀⠀⠀⢀⢀⢄⢄⢄⠔⠐⠀⠀⠀⠀⠀⠀⠀⠀⠀⠀⠀⠀⠀⠀⠀⠀⠀⠀⠀⠀⠀⠀⠀⠀⠀⠀⠀⠀⠀⠀⠀⠀⠀⠐⢔⢔⢰⣴⣤⣅⣅⣕⡕⢕⢕⢕⢕⢕⢕⢕⢕⢕⢕⢕⢕⢕⢕⢕⢕⢕⢕⢕⢕⢕⢄⢔⠛⢿⣿⣿⣿⣿⣿⣿⣿⣿⣿⣿⣿⣿⣿⣿⣿⣿⣿⣿⣿⣿⢕⢕⢕⢕⢕⢕⢕⢸⣿⣿⠀</a:t>
            </a:r>
            <a:br/>
            <a:r>
              <a:t>⢕⢕⢕⢕⢕⢕⢕⢕⢕⢕⢕⢕⢕⢕⢕⢕⢕⢕⠕⠀⠀⠀⠀⠀⠀⢀⢔⢕⢕⢕⢕⢕⢕⢕⢕⢕⢕⠀⠀⢕⢕⢕⢕⢕⢕⠀⠀⠀⠀⠀⢄⢕⢔⢀⠀⠀⠁⢜⢼⣿⣿⣿⣿⣿⣿⣿⣿⣿⣿⣿⣿⣿⣿⣿⣿⣧⣵⣕⡕⢕⢕⢕⢕⣵⣿⣿⣿⣿⣿⣿⣿⣿⣿⣏⠕⣕⣱⣿⣿⣿⣿⣿⣿⣿⣿⣿⣿⣿⣿⣿⣿⣿⣿⣿⡟⢕⢕⢕⢕⢕⢕⢕⢕⠁⠀⠀⠀⠀⠀⠀⢀⢄⢄⢔⢕⢕⢕⢕⢕⠁⢀⢄⢔⢔⢔⠀⠀⠀⠀⠀⠀⠀⠀⠀⠀⠀⢔⢕⢔⢔⢀⠀⠀⠀⠀⢄⢀⠀⠀⠀⠀⠀⠀⠀⠀⠀⠀⠑⠕⢜⢝⠿⣿⣿⣿⡎⢕⢕⢕⢕⢕⢕⢕⢕⢕⢕⢕⢕⢕⢕⢕⢕⢕⢕⢕⢕⢕⢕⢀⠘⣿⣿⣿⣿⣿⣿⡿⢻⣿⣿⣿⣿⣿⣿⣿⣿⣿⣿⣿⣿⢕⢕⢕⢕⢕⢕⢕⢸⣿⣿⠀</a:t>
            </a:r>
            <a:br/>
            <a:r>
              <a:t>⢕⢕⢕⢕⢕⢕⢕⢕⢕⢕⢕⢕⢕⢕⢕⢕⢕⠕⠀⠀⠀⠀⠀⠀⢄⢕⢕⢕⢕⢕⢕⢕⢕⢕⢕⢕⠑⠀⠀⠁⢕⢕⢕⢕⠁⠀⠀⠀⠀⠀⠑⠕⢕⢕⠀⠀⠀⢕⢸⣹⣿⣿⣿⣿⣿⣿⣿⣿⣿⣿⣿⣿⣿⣿⣿⣿⣿⣿⢕⢕⢕⣵⣿⣿⣿⣿⣿⣿⣿⣿⣿⣿⣿⣿⣿⣿⣿⣿⣿⣿⣿⣿⣿⣿⣿⣿⣿⣿⣿⣿⣿⣿⣿⣿⢕⢕⢕⢕⢕⠕⢕⢕⠀⠀⠀⠀⠀⢄⢔⢕⢕⢕⢕⢕⢕⢕⢕⢕⢕⢕⢕⢕⢕⢕⢕⢄⠀⠀⠀⠀⠀⠀⠀⠀⠀⠀⠕⢕⢕⢕⢕⢕⢄⠀⠀⠀⠑⢕⢕⢔⢄⢀⠀⠀⠀⠀⠀⠀⠀⠁⠑⢕⢝⢻⣿⡇⢕⢕⢕⢕⢕⢕⢕⢕⢕⢕⢕⢕⢕⢕⢕⢕⢕⢕⢕⢕⢕⢕⢕⢄⢸⣿⣿⣿⣿⡿⢕⢸⣿⣿⣿⣿⣿⣿⣿⣿⣿⣿⣿⡇⢕⢕⢕⢕⢕⢕⢕⣼⣿⣿⠀</a:t>
            </a:r>
            <a:br/>
            <a:r>
              <a:t>⢕⢕⢕⢕⢕⢕⢕⢕⢕⢕⢕⢕⢕⢕⢕⢕⢔⠐⠀⠀⠀⠀⠀⠀⢕⢕⢕⢕⢕⢕⢕⢕⢕⢕⢕⢕⢀⣄⣄⡀⠅⠕⠑⠀⠀⠀⠀⠀⠀⠀⠀⠀⠀⠁⠀⠀⠀⠁⢜⣽⣿⣿⣿⣿⣿⣿⣿⣿⣿⣿⣿⣿⣿⣿⣿⣿⣿⣿⣷⣷⣿⣿⣿⣿⣿⣿⣿⣿⣿⣿⣿⣿⣿⣿⣿⣿⣿⣿⣿⣿⣿⣿⣿⣿⣿⣿⣿⣿⣿⣿⣿⣿⡿⢇⢕⢕⢕⢅⢄⢄⠔⠀⠀⠀⢀⢔⢕⢕⢕⢕⢕⢕⢕⢕⢕⢕⢕⠕⠑⠁⠑⠑⠑⠑⠑⠕⠀⠀⠀⠀⠀⠀⠀⠀⠀⠀⠀⠁⢕⢕⢕⢕⢕⠀⠀⠀⠀⠀⠕⢕⢕⢕⢕⢔⢀⠀⠀⠀⠀⠀⠀⠀⠑⠕⢜⢕⢕⢕⢕⢕⢕⢕⢕⢕⢕⢕⢕⢕⢕⢕⢕⢕⢕⢕⢕⢕⢕⢕⢕⢕⠀⣿⣿⣿⣿⢕⢕⣼⣿⣿⣿⣿⣿⣿⣿⣿⣿⣿⣿⡇⢕⢕⢕⢕⢕⢕⢕⣿⣿⣿⠀</a:t>
            </a:r>
            <a:br/>
            <a:r>
              <a:t>⢕⢕⢕⢕⢕⢕⢕⢕⢕⢕⢕⢕⢕⢕⢕⢕⢕⢄⠀⠀⠀⠀⠀⠀⢕⢕⢕⢕⢕⢕⢕⢕⢕⢕⢕⣵⣾⣿⣿⣿⣷⣦⠄⠀⠀⠀⠀⠀⠀⠀⠀⠀⠀⠀⠀⠀⠀⠀⠑⢹⣿⣿⣿⣿⣿⣿⣿⣿⣿⣿⣿⣿⣿⣿⣿⣿⣿⣿⣿⣿⣿⣿⣿⣿⣿⣿⣿⣿⣿⣿⣿⣿⣿⣿⣿⣿⣿⣿⣿⣿⣿⣿⣿⣿⣿⣿⣿⣿⣿⣿⣿⢟⢕⢕⢕⢱⢕⢕⢕⠑⠀⢀⢄⢕⢕⢕⢕⢕⢕⢕⢕⢕⢕⢕⢕⢕⠁⠀⠀⠀⠀⠀⠀⠀⠀⠀⠀⠀⠀⠀⠀⠀⠀⠀⠀⠀⠀⠀⠀⠑⢅⢁⠀⠀⠀⠀⠀⠀⠀⠕⢕⢕⢕⢕⢕⢕⢔⢀⠀⠀⠀⠀⠀⠀⠁⢕⢕⢕⢕⢕⢕⢕⢕⢕⢕⢕⢕⢕⢕⢕⢕⢕⢕⢕⢕⢕⢕⢕⢕⢕⠀⣿⣿⣿⡇⢕⢕⣿⣿⣿⣿⣿⣿⣿⣿⣿⣿⣿⣿⡇⢕⢕⢕⢕⢕⢕⢕⣿⣿⣿⠀</a:t>
            </a:r>
            <a:br/>
            <a:r>
              <a:t>⢕⢕⢕⢕⢕⢕⢕⢕⢕⢕⢕⢕⢕⢕⢕⢕⢕⢕⢔⠀⠀⠀⠀⠀⢕⢕⢕⢕⢕⢕⢕⢕⢕⢕⢸⣿⣿⣿⣿⣿⢿⠃⠀⠀⠀⠀⠀⠀⠀⠀⠀⠀⠀⠀⠀⠀⠀⠀⢕⢕⣿⣿⣿⣿⣿⣿⣿⣿⣿⣿⣿⣿⣿⣿⣿⣿⣿⣿⣿⣿⣿⣿⣿⣿⣿⣿⣿⣿⣿⣿⣿⣿⣿⣿⣿⣿⣿⣿⣿⣿⣿⣿⣿⣿⣿⣿⣿⣿⣿⣿⣿⣧⢵⢕⢅⢇⢕⢕⢁⢔⢔⣵⡇⢕⢕⢕⢕⢕⢕⢕⢕⢕⢕⢕⢕⢕⣴⣶⣶⣴⡔⢄⠀⠀⠀⠀⠀⠀⠀⠀⠀⠀⠀⠀⠀⠀⠀⠀⠀⠀⠀⠁⠀⠀⠀⠀⠀⠀⠀⠀⢕⢕⢕⢕⢕⢕⢕⢕⢕⢀⠀⠀⠀⠀⠀⢕⢕⢕⢕⢕⢕⢕⢕⢕⢕⢕⢕⢕⢕⢕⢕⢕⢕⢕⢕⢕⢕⢕⢕⢕⢰⣿⣿⣿⢕⢕⢡⣿⣿⣿⣿⣿⣿⣿⣿⣿⣿⣿⣿⡇⢕⢕⢕⢕⢕⢕⠁⣿⣿⣿⠀</a:t>
            </a:r>
            <a:br/>
            <a:r>
              <a:t>⢕⢕⢕⢕⢕⢕⢕⢕⢕⢕⢕⢕⢕⢕⢕⢕⢕⢕⢕⢕⢀⠀⠀⠀⢕⢕⢕⢕⢕⢕⢕⢕⢕⢕⣕⢕⠉⠙⠙⠁⠀⠀⠀⠀⠀⠀⠀⠀⠀⠀⠀⠀⠀⠀⠀⠀⠀⠀⢱⢕⢸⣿⣿⣿⣿⣿⣿⣿⣿⣿⣿⣿⣿⣿⣿⣿⣿⣿⣿⣿⣿⣿⣿⣿⣿⣿⣿⣿⣿⣿⣿⣿⣿⣿⣿⣿⣿⣿⣿⣿⣿⣿⣿⣿⣿⣿⣿⣿⣿⣿⣿⣧⣷⡇⢕⢕⢕⢕⣱⣾⣿⣿⡇⢕⢕⢕⢕⢕⢕⢕⢕⢕⢕⣵⣾⣿⣿⣿⣿⣿⣿⢕⠕⠀⠀⠀⠀⠀⠀⠀⠀⠀⠀⠀⠀⠀⠀⠀⠀⠀⠀⠀⠀⠀⠀⠀⠀⠀⠀⠀⠑⢕⢕⢕⢕⢕⢕⢕⢕⢕⢄⠀⠀⠀⠀⠑⢕⢕⢕⢕⢕⢕⢕⢕⢕⢕⢕⢕⢕⢕⢕⢕⢕⢕⢕⢕⢕⢕⢕⢕⢸⣿⣿⢇⢕⢕⢸⣿⣿⣿⣿⣿⣿⣿⣿⣿⣿⣿⣿⢇⢕⢕⢕⢕⢕⢕⢸⣿⣿⣿⠀</a:t>
            </a:r>
            <a:br/>
            <a:r>
              <a:t>⢕⢕⢕⢕⢕⢕⢕⢕⢕⢕⢕⢕⢕⢕⢕⢕⢕⢕⢕⢕⢕⢄⠀⠀⢕⢕⢕⢕⢕⣕⣥⣷⣾⣿⣿⢕⠀⠀⠀⠀⢄⠀⠀⠀⠀⢕⢕⢔⠀⠀⠀⠀⠀⠀⠀⠀⠀⢔⢸⣷⣾⣿⣿⣿⣿⣿⣿⣿⣿⣿⣿⣿⣿⣿⣿⣿⣿⣿⣿⣿⣿⣿⣿⣿⣿⣿⣿⣿⣿⣿⣿⣿⣿⣿⣿⣿⣿⣿⣿⣿⣿⣿⣿⣿⣿⣿⣿⣿⣿⣿⣿⣿⣿⢕⢕⢕⣵⣿⣿⣿⣿⣿⡇⢕⢕⢕⢕⢕⢕⢕⢕⢕⢾⣿⣿⣿⣿⣿⣿⢟⠇⠁⠀⠀⠀⠀⠀⠀⠀⠀⠀⠀⠀⠀⠀⠀⠀⠀⠀⠀⠀⠀⠀⠀⠀⠀⠀⠀⠀⠀⠀⢕⢕⢕⢕⢕⢕⢕⢕⢕⢕⠀⠀⠁⠀⠀⢕⢕⢕⢕⢕⢕⢕⢕⢕⢕⢕⢕⢕⢕⢕⢕⢕⢕⢕⢕⢕⢕⢕⢕⢸⣿⡏⢕⢕⠕⣿⣿⣿⣿⣿⣿⣿⣿⣿⣿⣿⣿⣿⢕⢕⢕⢕⢕⢕⢕⢸⣿⣿⣿⠀</a:t>
            </a:r>
            <a:br/>
            <a:r>
              <a:t>⢕⢕⢕⢕⢕⢕⢕⢕⢕⢕⢕⢕⢕⢕⢕⢕⢕⢕⢕⢕⢕⢕⢕⢀⢕⣵⣷⣾⣿⣿⣿⣿⣿⣿⣿⡇⠀⠀⠀⢄⢕⠀⠀⠀⠄⢕⢕⢕⠀⠀⠀⠀⠀⠀⢕⠀⢕⢕⢸⣿⣿⣿⣿⣿⣿⣿⣿⣿⣿⣿⣿⣿⣿⣿⣿⣿⣿⣿⣿⣿⣿⣿⣿⣿⣿⣿⣿⣿⣿⣿⣿⣿⣿⣿⣿⣿⣿⣿⣿⣿⣿⣿⣿⣿⣿⣿⣿⣿⣿⣿⣿⣿⣷⣷⣶⣿⣿⣿⣿⣿⣿⣿⡇⢕⢕⢕⢕⢕⢕⢕⢕⢕⢕⠑⠁⠈⠉⠁⠁⠀⠀⠀⠀⠀⠀⠀⠀⠀⠀⠀⠀⠀⠀⠀⠀⠀⠀⠀⠀⠀⠀⠀⠀⠀⠀⠀⠀⠀⠀⠀⠀⢕⢕⡕⢕⢕⢕⢕⢕⢕⢕⠀⠀⠀⠁⠀⢕⢕⢕⢕⢕⢕⢕⢕⢕⢕⢕⢕⢕⣕⣕⡕⢕⢕⢕⢕⢕⢕⢕⢕⢸⣿⢕⢕⢕⢸⣿⣿⣿⣿⣿⣿⣿⣿⣿⣿⣿⣿⣿⢕⢕⢕⢕⢕⢕⢕⣸⣿⣿⣿⠀</a:t>
            </a:r>
            <a:br/>
            <a:r>
              <a:t>⢕⢕⢕⢕⢕⢕⢕⢕⢕⢕⢕⢕⢕⢕⢕⢕⢕⢕⢕⢕⢕⢕⢕⢕⢄⢹⣿⣿⣿⣿⣿⣿⣿⣿⣿⡇⠀⠀⢔⢕⢕⢄⠀⠀⠑⢕⢕⢕⠀⠀⠀⠀⠀⠀⢕⠀⢕⢕⣾⣿⣿⣿⣿⣿⣿⣿⣿⣿⣿⣿⣿⣿⣿⣿⣿⣿⣿⣿⣿⣿⣿⣿⣿⣿⣿⣿⣿⣿⣿⣿⣿⣿⣿⣿⣿⣿⣿⣿⣿⣿⣿⣿⣿⣿⣿⣿⣿⣿⣿⣿⣿⣿⣿⣿⣿⣿⣿⣿⣿⣿⣿⣿⣧⢕⢕⢕⢕⢕⢕⢕⣕⣕⢕⠀⠀⠀⠀⠀⠀⠀⠀⠀⠀⠀⠀⢀⢀⢀⠀⠀⠀⠀⠀⠀⠀⠀⠀⠀⠔⢔⠀⠀⠀⠀⠀⠀⠀⠀⠀⠀⠀⢕⢸⣿⣿⣷⣷⣕⢕⢕⢕⠀⠀⠀⢀⢔⢕⢕⢕⢕⢕⢕⢕⢕⢕⢕⢕⢱⣿⣿⣿⣧⢕⢕⢕⢕⢕⢕⢕⢕⢸⢏⢕⢕⢕⣸⣿⣿⣿⣿⣿⣿⣿⣿⣿⣿⣿⣿⣿⢕⢕⢕⢕⢕⢕⢕⣿⣿⣿⣿⠀</a:t>
            </a:r>
            <a:br/>
            <a:r>
              <a:t>⢕⢕⢕⢕⢕⢕⢕⢕⢕⢕⢕⢕⢕⢕⢕⢕⢕⢕⢕⢕⢕⢕⢕⢡⣥⡜⣿⣿⣿⣿⣿⣿⣿⣿⣿⣧⠀⠀⢕⢕⢕⢕⢀⠀⠀⢕⢕⢕⠀⠀⠀⢄⠀⠀⢕⠀⢕⢕⣿⣿⣿⣿⣿⣿⣿⣿⣿⣿⣿⣿⣿⣿⣿⣿⣿⣿⣿⣿⣿⣿⣿⣿⣿⣿⣿⣿⣿⣿⣿⣿⣿⣿⣿⣿⣿⣿⣿⣿⣿⣿⣿⣿⣿⣿⣿⣿⣿⣿⣿⣿⣿⣿⣿⣿⣿⣿⣿⣿⣿⣿⣿⣿⣿⣑⣑⣵⣵⣷⣿⣿⣿⣿⢕⠀⠀⠀⠀⠀⠀⠀⠀⠀⠀⠀⢕⢕⢕⢀⠀⠀⠀⠀⠀⠀⠀⠀⠀⠀⠀⢕⢕⠀⠀⠀⠀⠀⠀⠀⠀⠀⠀⢕⢸⣿⣿⣿⣿⣿⢕⢕⠁⠀⢔⢕⢕⢕⢕⢕⢕⢕⢕⢕⢕⢕⢕⢕⢕⣾⣿⣿⣿⣿⡕⢕⢕⢕⢕⢕⢕⢕⢏⢕⢕⢕⣴⣿⣿⣿⣿⣿⣿⣿⣿⣿⣿⣿⣿⣿⣿⢕⢕⢕⢕⢕⢕⢸⣿⣿⣿⣿⠀</a:t>
            </a:r>
            <a:br/>
            <a:r>
              <a:t>⢕⢕⢕⢕⢕⢕⢕⢕⢕⢕⢕⢕⢕⢕⢕⢕⢕⢕⢕⢕⢕⢕⢕⣾⣿⣿⣿⣿⣿⣿⣿⣿⣿⣿⣿⣿⢄⠀⠑⢕⢕⢕⢕⢄⠀⠁⠀⠀⠀⠀⢄⢕⢕⠀⠀⢀⢕⢕⣿⣿⣿⣿⣿⣿⣿⣿⣿⣿⣿⣿⣿⣿⣿⣿⣿⣿⣿⣿⣿⣿⣿⣿⣿⣿⣿⣿⣿⣿⣿⣿⣿⣿⣿⣿⣿⣿⣿⣿⣿⣿⣿⣿⣿⣿⣿⣿⣿⣿⣿⣿⣿⣿⣿⣿⣿⣿⣿⣿⣿⣿⣿⣿⣿⣿⣿⣿⣿⣿⣿⣿⣿⣿⡇⠀⠀⠀⠀⠀⠀⠀⠀⠀⠀⠀⠕⢕⢕⢕⠀⠀⠀⠀⠀⠀⠀⠀⠀⠀⠀⢕⢕⠀⠀⠀⠀⠀⠀⠀⠀⠀⠀⢕⣿⣿⣿⣿⣿⡏⢕⢕⢄⢕⢕⢕⢕⢕⢕⢕⢕⢕⢕⢕⢕⢕⢕⢕⣸⣿⣿⣿⣿⣿⣿⢕⢕⢕⢕⢕⢕⢕⢕⢕⢕⢱⣿⣿⣿⣿⣿⣿⣿⣿⣿⣿⣹⣿⣿⣿⣿⢕⢕⢕⢕⢕⠕⣿⣿⣿⣿⣿⠀</a:t>
            </a:r>
            <a:br/>
            <a:r>
              <a:t>⢕⢕⢕⢕⢕⢕⢕⢕⢕⢕⢕⢕⢕⢕⢕⢕⢕⢕⢕⢕⢕⢕⢕⣿⣿⣿⣿⣿⣿⣿⣿⣿⣿⣿⣿⣿⡇⠀⠀⢕⢕⢕⢕⠕⠀⠀⠀⠀⠀⠀⠁⢕⢕⠀⠀⢕⢕⢕⣿⣿⣿⣿⣿⣿⣿⣿⣿⣿⣿⣿⣿⣿⣿⣿⣿⣿⣿⣿⣿⣿⣿⣿⣿⣿⣿⣿⣿⣿⣿⣿⣿⣿⣿⣿⣿⣿⣿⣿⣿⣿⣿⣿⣿⣿⣿⣿⣿⣿⣿⣿⣿⣿⣿⣿⣿⣿⣿⣿⣿⣿⣿⣿⣿⣿⣿⣿⣿⣿⣿⣿⣿⣿⡇⢔⠀⠀⠀⠀⠀⠀⠀⠀⠀⠀⠀⠑⢕⠕⠀⠀⠀⠀⠀⠀⠀⠀⠀⠀⠀⢕⠀⠀⠀⠀⠀⢀⢀⠀⠀⠀⠀⢕⣿⣿⣿⣿⡟⢕⢕⢕⢕⣵⣷⢕⢕⢕⢕⢕⢕⢕⢕⢕⢕⢕⢕⣴⣿⣿⣿⣿⣿⣿⣿⢕⢕⢕⢕⢕⢕⢕⢕⢕⢑⣿⣿⣿⣿⣿⣿⣿⣿⡏⠟⢸⢸⣿⣿⣿⣿⢕⢕⢕⢕⢕⣼⣿⣿⣿⣿⣿⠀</a:t>
            </a:r>
            <a:br/>
            <a:r>
              <a:t>⢕⢕⢕⢕⢕⢕⢕⢕⢕⢕⢕⢕⢕⢕⢕⢕⢕⢕⢕⢕⢕⢕⢸⣿⣿⣿⣿⣿⣿⣿⣿⣿⣿⣿⣿⣿⣷⠀⠀⢕⢕⢕⢕⠕⠀⠀⠀⠀⠀⠀⠀⠕⠀⠀⢕⢾⣿⣿⣿⣿⣿⣿⣿⣿⣿⣿⣿⣿⣿⣿⣿⣿⣿⣿⣿⣿⣿⣿⣿⣿⣿⣿⣿⣿⣿⣿⣿⣿⣿⣿⣿⣿⣿⣿⣿⣿⣿⣿⣿⣿⣿⣿⣿⣿⣿⣿⣿⣿⣿⣿⣿⣿⣿⣿⣿⣿⣿⣿⣿⣿⣿⣿⣿⣿⣿⣿⣿⣿⣿⣿⣿⣿⣧⢕⠀⠀⠀⠀⠀⢕⠔⢀⠀⠀⠀⠀⠀⠀⠀⠀⠀⢔⢔⢔⠀⠀⠀⠀⠀⠀⠀⠀⠀⠀⢔⢕⠀⠀⠀⠀⢀⢱⣿⣿⣿⡟⢕⢕⣱⣾⣿⣿⡇⢕⢕⢕⢕⢕⢕⢕⢕⢕⢕⢕⣼⣿⣿⣿⣿⣿⣿⣿⣿⢕⢕⢕⢕⢕⢕⢕⢕⢱⣾⣿⣿⣿⣿⣿⣿⣿⣿⡇⠀⠀⠘⣿⣿⣿⣿⢕⢕⢕⢕⢱⣿⣿⣿⣿⣿⣿⠀</a:t>
            </a:r>
            <a:br/>
            <a:r>
              <a:t>⢕⢕⢕⢕⢕⢕⢕⢕⢕⢕⢕⢕⢕⢕⢕⢕⢕⢕⢕⢕⢕⢕⠸⣿⣿⣿⣿⣿⣿⣿⣿⣿⣿⣿⣿⣿⣿⣇⠀⠁⠑⠁⢕⢕⠀⠀⢀⢄⢀⠀⠀⠀⢀⢀⠁⢜⢟⣿⣿⣿⣿⣿⣿⣿⣿⣿⣿⣿⣿⣿⣿⣿⣿⣿⣿⣿⣿⣿⣿⣿⣿⣿⣿⣿⣿⣿⣿⣿⣿⣿⣿⣿⣿⣿⣿⣿⣿⣿⣿⣿⣿⣿⣿⣿⣿⣿⣿⣿⣿⣿⣿⣿⣿⣿⣿⣿⣿⣿⣿⣿⣿⣿⣿⣿⣿⣿⣿⣿⣿⣿⣿⣿⣿⡕⢀⠀⠀⠀⢄⢅⢐⢀⢀⠀⠀⠀⠀⠀⠀⠀⠀⢕⢕⢕⠀⠀⠀⠀⠀⠀⠀⠀⠀⠕⢕⢕⠁⠀⠀⠀⢕⣸⣿⣿⣿⣷⣷⣿⣿⣿⣿⣿⢕⢕⢕⢕⢕⢕⢕⢕⢕⢕⢑⣼⣿⣿⣿⣿⣿⣿⣿⣿⣿⢕⢕⢕⢕⢕⢕⢕⢕⣼⣿⣿⣿⣿⣿⣿⣿⣿⠿⢿⢕⢕⢸⣿⣿⣿⣿⢕⢕⢕⢕⢼⣿⣿⣿⣿⣿⣿⠀</a:t>
            </a:r>
            <a:br/>
            <a:r>
              <a:t>⢕⢕⢕⢕⢕⢕⢕⢕⢕⢕⢕⢕⢕⢕⢕⢕⢕⢕⢕⢕⢕⢕⢕⣿⣿⣿⣿⣿⣿⣿⣿⣿⣿⣿⣿⣿⣿⣿⣇⢀⣀⡀⢕⢕⢄⢄⢕⢕⢕⢔⢄⢔⢕⢕⠀⢕⢸⣿⣿⣿⣿⣿⣿⣿⣿⣿⣿⣿⣿⣿⣿⣿⣿⣿⣿⣿⣿⣿⣿⣿⣿⣿⣿⣿⣿⣿⣿⣿⣿⣿⣿⣿⣿⣿⣿⣿⣿⣿⣿⣿⣿⣿⣿⣿⣿⣿⣿⣿⣿⣿⣿⣿⣿⣿⣿⣿⣿⣿⣿⣿⣿⣿⣿⣿⣿⣿⣿⣿⣿⣿⣿⣿⣿⣇⢕⠀⠀⢔⢕⢕⢕⢕⠑⠀⠀⠀⠀⠀⠀⠀⠀⠕⠕⠑⠀⠀⠀⠀⠀⠀⠀⠀⠀⠀⠑⠕⠀⠀⠀⢀⢱⣿⣿⣿⣿⣿⣿⣿⣿⣿⣿⢇⢕⢕⢕⢕⢕⢕⢕⢕⢕⠑⣾⣿⣿⣿⣿⣿⣿⣿⣿⣿⢕⢕⢕⢕⢕⢕⢕⢕⢰⣿⣿⣿⣿⣿⣿⣿⣿⣿⢕⠈⢕⢕⢸⣿⣿⣿⡯⢕⢕⢕⢕⢄⣿⣿⣿⣿⣿⣿⠀</a:t>
            </a:r>
            <a:br/>
            <a:r>
              <a:t>⢕⢕⢕⢕⢕⢕⢕⢕⢕⢕⢕⢕⢕⢕⢕⢕⢕⢕⢕⢕⢕⢕⢕⢿⣿⣿⣿⣿⣿⣿⣿⣿⣿⣿⣿⣿⣿⣿⣿⣿⠿⠋⠁⠑⢕⢕⢕⢕⢕⢕⢕⢕⢕⠕⠀⢕⣾⣿⣿⣿⣿⣿⣿⣿⣿⣿⣿⣿⣿⣿⣿⣿⣿⣿⣿⣿⣿⣿⣿⣿⣿⣿⣿⣿⣿⣿⣿⣿⣿⣿⣿⣿⣿⣿⣿⣿⣿⣿⣿⣿⣿⣿⣿⣿⣿⣿⣿⣿⣿⣿⣿⣿⣿⣿⣿⣿⣿⣿⣿⣿⣿⣿⣿⣿⣿⣿⣿⣿⣿⣿⣿⣿⣿⣿⢕⢀⠀⠁⠁⠁⠁⢄⢄⢄⢔⢄⠀⠀⠀⠀⠀⠀⠀⠀⠀⠀⠀⠀⠀⢀⢀⢀⢀⠀⠀⠀⠀⠀⠀⢕⣼⣿⣿⣿⣿⣿⣿⣿⣿⣿⢏⢕⢕⢕⢕⢕⢕⢕⢕⢕⣡⣿⣿⣿⣿⣿⣿⣿⣿⣿⣿⢇⢕⢕⢕⢕⢕⢕⢕⢠⣿⣿⣿⣿⣿⣿⣿⣿⣿⣿⢕⢕⢕⢕⢸⣿⣿⣿⡇⢕⢕⢕⢕⢕⢿⣿⣿⣿⣿⣿⠀</a:t>
            </a:r>
            <a:br/>
            <a:r>
              <a:t>⢕⢕⢕⢕⢕⢕⢕⢕⢕⢕⢕⢕⢕⢕⢕⢕⢕⢕⢕⢕⢕⢕⢕⢸⣿⣿⣿⣿⣿⣿⣿⣿⣿⣿⣿⣿⣿⣿⣿⣿⣇⠀⠀⠀⠁⠕⢕⢕⢕⢕⢕⢕⠁⠀⢄⣼⣿⣿⣿⣿⣿⣿⣿⣿⣿⣿⣿⣿⣿⣿⣿⣿⣿⣿⣿⣿⣿⣿⣿⣿⣿⣿⣿⣿⣿⣿⣿⣿⣿⣿⣿⣿⣿⣿⣿⣿⣿⣿⣿⣿⣿⣿⣿⣿⣿⣿⣿⣿⣿⣿⣿⣿⣿⣿⣿⣿⣿⣿⣿⣿⣿⣿⣿⣿⣿⣿⣿⣿⣿⣿⣿⣿⣿⣿⣇⢕⠀⠀⢀⣕⡕⢕⢕⢕⢕⢕⢀⢀⢀⠀⠀⠀⠀⠀⠀⠀⢀⢀⠀⢕⢕⢕⢕⣕⣄⢄⠀⠀⢔⣱⣿⣿⣿⣿⣿⣿⣿⣿⣿⢇⢕⢕⢕⢕⢕⢕⢕⢕⢕⣴⣿⣿⣿⣿⣿⣿⣿⣿⣿⣿⡟⢕⢕⢕⢕⢕⢕⢕⢑⣾⣿⣿⣿⣿⣿⣿⣿⣿⣿⡇⢕⢕⢕⢕⢸⣿⣿⣿⣿⢕⢕⢕⢕⢕⢸⣿⣿⣿⣿⣿⠀</a:t>
            </a:r>
            <a:br/>
            <a:r>
              <a:t>⢕⢕⢕⢕⢕⢕⢕⢕⢕⢕⢕⢕⢕⢕⢕⢕⢕⢕⢕⢕⢕⢕⢕⢸⣿⣿⣿⣿⣿⣿⣿⣿⣿⣿⣿⣿⣿⣿⣿⣿⣿⣧⢀⠀⠀⢀⡱⡱⢱⢕⠑⠀⠀⢄⣼⣿⣿⣿⣿⣿⣿⣿⣿⣿⣿⣿⣿⣿⣿⣿⣿⣿⣿⣿⣿⣿⣿⣿⣿⣿⣿⣿⣿⣿⣿⣿⣿⣿⣿⣿⣿⣿⣿⣿⣿⣿⣿⣿⣿⣿⣿⣿⣿⣿⣿⣿⣿⣿⣿⣿⣿⣿⣿⣿⣿⣿⣿⣿⣿⣿⣿⣿⣿⣿⣿⣿⣿⣿⣿⣿⣿⣿⣿⣿⣿⣧⣵⣵⣾⣿⡿⢇⢕⢕⢕⢕⢕⢕⢕⢕⢔⢔⢕⢔⢕⢕⢕⢕⠀⠁⠁⠁⠑⠜⠟⠕⢕⢱⣾⣿⣿⣿⣿⣿⣿⣿⣿⣿⢏⢕⢕⢕⢕⢕⢕⢕⢕⢕⣾⣿⣿⣿⣿⣿⣿⣿⣿⣿⣿⢟⢕⢕⢕⢕⢕⢕⢕⢕⣼⣿⣿⣿⣿⣿⣿⣿⣿⣿⣯⢕⢕⢕⢕⢕⣿⣿⣿⣿⡇⢕⢕⢕⢕⢕⢸⣿⣿⣿⣿⣿⠀</a:t>
            </a:r>
            <a:br/>
            <a:r>
              <a:t>⢕⢕⢕⢕⢕⢕⢕⢕⢕⢕⢕⢕⢕⢕⢕⢕⢕⢕⢕⢕⢕⢕⢕⢸⣿⣿⣿⣿⣿⣿⣿⣷⡜⢻⢿⣿⣿⣿⣿⣿⣿⣿⣷⡄⢄⢆⢗⢕⢕⢕⠀⠀⢄⣼⣿⣿⣿⣿⣿⣿⣿⣿⣿⣿⣿⣿⣿⣿⣿⣿⣿⣿⣿⣿⣿⣿⣿⣿⣿⣿⣿⣿⣿⣿⣿⣿⣿⣿⣿⣿⣿⣿⣿⣿⣿⣿⣿⣿⣿⣿⣿⣿⣿⣿⣿⣿⣿⣿⣿⣿⣿⣿⣿⣿⣿⣿⣿⣿⣿⣿⣿⣿⣿⣿⣿⣿⣿⣿⣿⣿⣿⣿⣿⣿⣿⣿⣿⣟⢟⠑⠁⠁⠁⠁⢕⢕⢕⢕⢕⢕⢕⢕⢕⢕⢕⢕⢕⢕⠀⠀⠀⠀⠀⠀⢀⢔⣵⣿⣿⣿⣿⣿⣿⣿⣿⣿⣿⢏⢕⢕⢕⢕⢕⢕⢕⢕⣡⣿⣿⣿⣿⣿⣿⣿⣿⣿⢏⢕⢕⢕⢕⢕⢕⢕⢕⢕⢕⣸⣿⣿⣿⣿⢽⣿⣿⣿⣿⡏⢕⢕⢕⢕⢕⢕⣿⣿⣿⣿⡇⢕⢕⢕⢕⢕⠸⣿⣿⣿⣿⣿⠀</a:t>
            </a:r>
            <a:br/>
            <a:r>
              <a:t>⢕⢕⢕⢕⢕⢕⢕⢕⢕⢕⢕⢕⢕⢕⢕⢕⢕⢕⢕⢕⢕⢕⢕⢸⣿⣿⣿⣿⣿⣿⣿⡿⠟⠕⠕⠙⠟⠿⢿⣿⣿⣿⣿⣿⣧⣅⡑⡑⢑⢅⢔⣵⣿⣿⣿⣿⣿⣿⣿⣿⣿⣿⣿⣿⣿⣿⣿⣿⣿⣿⣿⣿⣿⣿⣿⣿⣿⣿⣿⣿⣿⣿⣿⣿⣿⣿⣿⣿⣿⣿⣿⣿⣿⣿⣿⣿⣿⣿⣿⣿⣿⣿⣿⣿⣿⣿⣿⣿⣿⣿⣿⣿⣿⣿⣿⣿⣿⣿⣿⣿⣿⣿⣿⣿⣿⣿⣿⣿⣿⣿⣿⣿⣿⣿⣿⣿⣿⣿⣧⡕⢄⠀⠀⠀⠁⢕⢕⢕⢕⢕⢕⢕⢕⢕⢕⢕⠕⠁⠀⠀⠀⠀⢀⢔⣱⣿⣿⣿⣿⣿⣿⣿⣿⣿⣿⣿⢇⢕⢕⢕⢕⢕⢕⢕⢕⣾⣿⣿⣿⣿⣿⣿⣿⣿⢟⢕⢕⢕⢕⢕⢕⢕⢕⢕⢕⢕⣱⣿⣿⣿⣿⠀⠛⢿⣿⣿⣹⠻⢀⢕⢕⢕⢕⢱⣿⣿⣿⣿⡇⢕⢕⢕⢕⢕⢕⣿⣿⣿⣿⣿⠀</a:t>
            </a:r>
            <a:br/>
            <a:r>
              <a:t>⢕⢕⢕⢕⢕⢕⢕⢕⢕⢕⢕⢕⢕⢕⢕⢕⢕⢕⢕⢕⢕⢕⢕⣿⣿⣿⣿⣿⣿⣿⣿⣵⣔⣤⣄⣄⠀⠀⠑⠑⠉⠉⠙⠙⠝⠝⠑⢕⣵⣴⣿⣿⣿⣿⣿⣿⣿⣿⣿⣿⣿⣿⣿⣿⣿⣿⣿⣿⣿⣿⣿⣿⣿⣿⣿⣿⣿⣿⣿⣿⣿⣿⣿⣿⣿⣿⣿⣿⣿⣿⣿⣿⣿⣿⣿⣿⣿⣿⣿⣿⣿⣿⣿⣿⣿⣿⣿⣿⣿⣿⣿⣿⣿⣿⣿⣿⣿⣿⣿⣿⣿⣿⣿⣿⣿⣿⣿⣿⣿⣿⣿⣿⣿⣿⣿⣿⣿⣿⣿⣿⣧⡔⢀⠀⠀⠁⠑⢑⢕⢕⡕⢕⢕⢕⢕⠁⠀⠀⠀⠀⠀⢄⣱⣾⣿⣿⣿⣿⣿⣿⣿⣿⣿⣿⡿⢇⢕⢕⢕⢕⢕⢕⢕⣱⣿⣿⣿⣿⣿⣿⣿⣿⡿⢇⢕⢕⢕⢕⢕⢕⢕⢕⢕⢕⢕⣱⣿⣿⣿⠀⠀⢠⣿⣿⡿⠠⣿⠰⢕⢕⢕⢕⢕⢸⣿⣿⣿⣿⢕⢕⢕⢕⢕⢕⢕⢿⣿⣿⣿⣿⠀</a:t>
            </a:r>
            <a:br/>
            <a:r>
              <a:t>⢕⢕⢕⢕⢕⢕⢕⢕⢕⢕⢕⢕⢕⢕⢕⢕⢕⢕⢕⢕⢕⢕⢕⣿⣿⣿⣿⣿⣿⣿⣿⣿⣿⢻⣗⢑⣀⣄⣠⣤⣤⣤⢤⣤⣴⣷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⣔⢄⢀⢔⢕⢕⢇⢔⡙⠕⢕⢕⢔⠀⠀⢀⣰⣵⣿⣿⣿⣿⣿⣿⣿⣿⣿⣿⣿⣿⡟⢕⢕⢕⢕⢕⢕⢕⢱⣾⣿⣿⣿⣿⣿⣿⣿⡿⢏⢕⢕⢕⢕⢕⢕⢕⢕⢕⢕⢕⢕⣱⣿⣿⡿⠟⠋⠀⠀⣿⡿⠇⠑⢔⢕⢕⢕⢕⢕⢕⢸⣿⣿⣿⣿⢕⢕⢕⢕⢕⢕⢕⢸⣿⣿⣿⣿⠀</a:t>
            </a:r>
            <a:br/>
            <a:r>
              <a:t>⢕⢕⢕⢕⢕⢕⢕⢕⢕⢕⢕⢕⢕⢕⢕⢕⢕⢕⢕⢕⢕⢕⢕⣿⣿⣿⣿⣿⣿⣿⣿⣿⣿⣺⡼⢲⡣⢏⠓⣻⢯⡟⡝⣯⣫⣿⣿⣿⣿⣿⣿⣿⣿⣿⣿⣿⣿⣿⣿⣿⣿⣿⣿⣿⣿⣿⣿⣿⣿⣿⣿⣿⣿⣿⣿⣿⣿⣿⣿⣿⣿⣿⣿⣿⣿⣿⣿⣿⣿⣿⣿⣿⣿⣿⣿⣿⣿⣿⣿⣿⣿⣿⣿⣿⣿⣿⣿⣿⣿⣿⣿⣿⣿⣿⣿⣿⣿⣿⣿⣿⣿⣿⣿⣿⣿⣿⣿⣿⣿⣿⣿⣿⡝⢝⢟⢻⢿⢿⣿⣿⣿⣿⣿⣿⣿⣧⣕⣕⡑⢑⠜⠕⠐⠑⢑⢁⢠⢕⢞⢝⢝⢕⣱⣾⣿⣿⣿⣿⣿⣿⣿⣿⢏⢕⢕⢕⢕⢕⢕⢕⣱⣿⣿⣿⣿⣿⣿⣿⡿⢏⢕⢕⢕⢕⢕⡀⢕⢕⢕⢕⢕⢕⢕⣱⣿⣿⣿⡇⢔⢕⢠⠀⣿⣧⠀⠀⢕⢕⢕⢕⢕⢕⢕⢸⣿⣿⣿⣿⢕⢕⢕⢕⢕⢕⢕⢸⣿⣿⣿⣿⠀</a:t>
            </a:r>
            <a:br/>
            <a:r>
              <a:t>⢕⢕⢕⢕⢕⢕⢕⢕⢕⢕⢕⢕⢕⢕⢕⢕⢕⢕⢕⢕⢕⢕⢕⣾⣿⣿⣿⣿⡌⢄⠿⢟⢔⢕⢕⢕⢕⢔⢄⢉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⡕⢄⢁⠑⠘⠙⠙⠛⠛⠛⠛⠟⠟⠛⠟⠋⠙⠉⠁⠁⠀⠀⢔⢕⢕⣷⣿⣿⣿⣿⣿⣿⣿⣿⣿⡟⢇⢕⢕⢕⢕⢕⢕⢕⣰⣾⣿⣿⣿⣿⡿⢟⢕⢕⢕⢕⢕⢕⣱⣾⡇⢕⢕⢕⢕⢕⢕⣰⣿⣿⣿⣿⠑⢕⢕⢔⠀⠀⠀⠐⢕⢕⢕⢕⢕⢕⢕⢱⣿⣿⣿⣿⡿⢕⢕⢕⢕⢕⢕⢕⢸⣿⣿⣿⣿⠀</a:t>
            </a:r>
            <a:br/>
            <a:r>
              <a:t>⢕⢕⢕⢕⢱⣷⡕⢕⢕⢕⢕⢕⢕⢕⢕⢕⢕⢕⢕⢕⢕⢕⢕⣼⣿⣿⣿⣭⢕⢕⢕⢕⢕⢕⢕⢕⢕⢕⢕⢕⢔⢄⢔⢄⠕⠀⠛⢛⣿⣿⣿⣿⣿⣿⣿⣿⣿⣿⣿⣿⣿⣿⣿⣿⣿⣿⣿⣿⣿⢿⣿⣿⣿⣿⣿⣿⣿⣿⣿⣿⣿⣿⣿⣿⣿⣿⣿⣿⣿⣿⣿⣿⣿⣿⣿⣿⣿⣿⣿⣿⣿⣿⣿⣿⣿⣿⣿⣿⣿⣿⣿⣿⣿⣿⣿⣿⣿⣿⣿⣿⣿⣿⣿⣿⣿⣿⣿⣿⣿⣿⣿⣿⣿⣿⣿⣿⣷⣷⣵⣴⣄⣄⡀⢀⢀⢀⢀⠀⠀⠀⠀⢀⢄⣄⡴⡰⣴⣵⡵⡵⣻⣿⡿⢿⢿⣿⣿⣿⣿⢏⢕⢕⢕⢕⢕⢕⢕⢑⣴⣿⣿⣿⣿⢟⢝⢕⢕⢕⢕⢕⢕⢕⣵⣿⡏⢕⢕⢕⢕⢕⢕⣼⣿⣿⣿⣿⡏⢕⢕⢕⢕⢕⢕⢕⢕⢕⢕⢕⢕⢕⢕⢕⠀⣿⣿⣿⣿⡇⢕⢕⢕⢕⢕⢕⢕⢸⣿⣿⣿⣿⠀</a:t>
            </a:r>
            <a:br/>
            <a:r>
              <a:t>⢕⢕⢕⢕⢸⣿⣿⣇⢕⢕⢕⢕⢕⢕⢕⢕⢕⢕⢕⢕⢕⢕⢕⣿⣿⣿⣿⢕⢕⢕⢕⢕⢕⢕⢕⢕⢕⢕⢕⢕⢕⢕⢕⢕⢕⢕⢕⢕⣿⣿⣿⣿⣿⣿⣿⣿⣿⣿⣿⣿⣿⣿⣿⣿⣿⣿⣿⡿⢕⢕⢹⣿⣿⣿⣿⣿⣿⣿⣿⣿⣿⣿⣿⣿⣿⣿⣿⣿⣿⣿⣿⣿⣿⣿⣿⣿⣿⣿⣿⣿⣿⣿⣿⣿⣿⣿⣿⣿⣿⣿⣿⣿⣿⣿⣿⣿⣿⣿⣿⣿⣿⣿⣿⣿⣿⣿⣿⣿⣿⣿⣿⣿⣿⣿⣿⣿⣿⣿⣿⣿⣿⣿⣿⣿⣿⣿⣷⣵⢵⢔⡔⠕⣵⢇⣾⢿⣿⡿⢄⠈⢞⢟⣡⣤⣽⣿⣿⢟⢕⢕⢕⢕⢕⢕⢕⢕⣸⣿⣿⣿⢿⢏⢕⢕⢕⢕⢕⢕⢕⢕⢱⣿⣿⢇⢕⢕⢕⢕⢕⢕⣾⣿⣿⣿⣿⣿⢕⢕⢕⢕⢕⢕⢕⢕⢕⢕⢕⢕⢕⢕⢕⢕⢸⣿⣿⣿⣿⢇⢕⢕⢕⢕⢕⢕⢕⢸⣿⣿⣿⣿⠀</a:t>
            </a:r>
            <a:br/>
            <a:r>
              <a:t>⢕⢕⢕⢕⢸⣿⣿⣿⣷⢕⢕⢕⢕⢕⢕⢕⢕⢕⢕⢕⢕⢕⢕⢸⣿⣿⣿⢕⢕⢕⢕⢕⢕⢕⢕⢕⢕⢕⢕⢕⢕⢕⢕⢕⢕⢕⢕⢕⠹⣿⣿⣿⣿⣿⣿⣿⣿⣿⣿⣿⣿⣿⣿⣿⣿⣿⡿⢇⢕⢕⢹⣿⣿⣿⣿⣿⣿⣿⣿⣿⣿⣿⣿⣿⣿⣿⣿⣿⣿⣿⣿⣿⣿⣿⣿⣿⣿⣿⣿⣿⣿⣿⣿⣿⣿⣿⣿⣿⣿⣿⣿⣿⣿⣿⣿⣿⣿⣿⣿⣿⣿⣿⣿⣿⣿⣿⣿⣿⣿⣿⣿⣿⣿⣿⣿⡿⣿⣿⣿⣿⢿⣿⠟⠋⣟⣿⢟⢟⡹⠞⣟⢛⢞⢏⢝⠎⢍⢕⢕⠁⣿⣿⣿⣿⣿⢟⢕⢕⢕⢕⢕⢕⢕⢕⣴⣿⣿⢿⢏⢕⢕⢕⢕⢕⢕⢕⢕⢕⢕⣴⣿⣿⢇⢕⢕⢕⢕⢕⢑⣿⣿⣿⣿⣿⣿⢇⢕⢕⢕⢕⢕⢕⢕⢕⢕⢕⢕⢕⢕⢕⢕⢕⣾⣿⣿⣿⣿⢕⢕⢕⢕⢕⢕⢕⢕⢸⣿⣿⣿⣿⠀</a:t>
            </a:r>
            <a:br/>
            <a:r>
              <a:t>⢕⢕⢕⢕⢸⣿⣿⣿⣿⢇⢕⢕⢕⢕⢕⢕⢕⢕⢕⢕⢕⢕⢕⠜⣿⣿⣿⢕⢕⢕⢕⢕⢕⢕⢕⢕⢕⢕⢕⢕⢕⢕⢕⢕⢕⢕⢕⠀⣿⣿⣿⣿⣿⣿⣿⣿⣿⣿⣿⣿⣿⣿⣿⣿⣿⡟⢕⢕⢕⣸⣿⣿⣿⣿⣿⣿⣿⣿⣿⣿⣿⣿⣿⣿⣿⣿⣿⣿⣿⣿⣿⣿⣿⣿⣿⣿⣿⣿⣿⣿⣿⣿⣿⣿⣿⣿⣿⣿⣿⣿⣿⣿⣿⣿⣿⣿⣿⣿⣿⣿⣿⣿⣿⣿⣿⣿⣿⣿⣿⣿⣿⣿⣿⣿⠀⠀⣿⠿⠛⠀⢕⢕⢕⢕⢕⢕⢕⢕⢕⢕⢕⢕⢕⢕⢕⢕⢕⢕⠀⠈⢹⢿⢿⢟⢕⢕⢕⢕⢕⢕⢕⠕⡱⣿⢟⢏⢕⢕⢕⢕⢕⢕⢕⢕⢕⢕⢕⣡⣾⣿⣿⢇⢕⢕⢕⢕⢕⢑⣾⣿⣿⣿⣿⣿⢏⢕⢕⢕⢕⢕⢕⢕⢕⢕⢕⢕⢕⢕⢕⢕⢕⢕⣿⣿⣿⣿⣿⢕⢕⢕⢕⢕⢕⢕⢕⣸⣿⣿⣿⣿⠀</a:t>
            </a:r>
            <a:br/>
            <a:r>
              <a:t>⢕⢕⢕⢕⢸⣿⣿⣿⡟⢕⢕⢕⢕⢕⢕⢕⢕⢕⢕⢕⢕⢕⢕⢕⣿⣿⣿⢕⢕⢕⢕⢕⢕⢕⢕⢕⢕⢕⢕⢕⢕⢕⢕⢕⢕⢕⢕⢰⢰⣿⣿⣿⣿⣿⣿⣿⣿⣿⣿⣿⣿⣿⣿⣿⣿⡇⢕⣱⣵⣿⣿⣿⣿⣿⣿⣿⣿⣿⣿⣿⣿⣿⣿⣿⣿⣿⣿⣿⣿⣿⣿⣿⣿⣿⣿⣿⣿⣿⣿⣿⣿⣿⣿⣿⣿⣿⣿⣿⣿⣿⣿⣿⣿⣿⣿⣿⣿⣿⣿⣿⣿⣿⣿⣿⣿⣿⣿⣿⣿⣿⣿⣿⣿⣿⠀⠀⠀⠀⠀⠀⢕⢕⢕⢕⢕⢕⢕⢕⢕⢕⢕⢕⢕⢕⢕⢕⢕⢕⢕⢔⢅⢔⢕⢕⢕⢕⢕⢕⢕⢕⢕⢞⢕⢕⢕⢕⢕⢕⢕⢕⢕⢕⢕⢕⢕⢕⣰⣿⣿⢟⢕⢕⢕⢕⢕⢕⢕⣾⣿⣿⣿⣿⣿⣿⢕⢕⢕⢕⢕⢕⢕⢕⢕⢕⢕⢕⢕⢕⢕⢕⢕⢡⣿⣿⣿⣿⣿⢕⢕⢕⢕⢕⢕⢕⢕⣿⣿⣿⣿⣿⠀</a:t>
            </a:r>
            <a:br/>
            <a:r>
              <a:t>⢕⢕⢕⢕⢕⢿⢟⢕⢕⢕⢕⢕⢕⢕⢕⢕⢕⢕⢕⢕⢕⢕⢕⢕⣿⣿⣿⢡⢕⢕⢕⢕⢕⢕⢕⢕⢕⢕⢕⢕⢕⢕⠕⠕⠑⠁⣿⣿⣾⣿⣿⣿⣿⣿⣿⣿⣿⣿⣿⣿⣿⣿⣿⣿⣿⡇⠘⣿⣿⣿⣿⣿⣿⣿⣿⣿⣿⣿⣿⣿⣿⣿⣿⣿⣿⣿⣿⣿⣿⣿⣿⣿⣿⣿⣿⣿⣿⣿⣿⣿⣿⣿⣿⣿⣿⣿⣿⣿⣿⣿⣿⣿⣿⣿⣿⣿⣿⣿⣿⣿⣿⣿⣿⣿⣿⣿⣿⣿⣿⣿⣿⣿⣿⣿⣧⠀⠀⠀⠀⠀⢕⢕⢕⢕⢕⢕⢕⢕⢕⢕⢕⢕⢕⠕⢐⢑⢕⢜⢕⢕⢕⢕⢕⢕⢕⢕⢕⢕⢕⢕⢕⢕⣱⣵⡞⢕⢕⢕⢕⢕⢕⢕⢕⢕⣱⣾⣿⢟⢕⢕⢕⢕⢕⢕⢕⢱⣾⣿⣿⣿⣿⣿⣿⡏⢕⢕⢕⢕⢕⢕⢕⢕⢕⢕⢕⢕⢕⢕⢕⢕⢕⢸⣿⣿⣿⣿⡇⢕⢕⢕⢕⢕⢕⢕⢑⣿⣿⣿⣿⣿⠀</a:t>
            </a:r>
            <a:br/>
            <a:r>
              <a:t>⢕⢕⢕⢕⢕⢕⢕⢕⢕⢕⢕⢕⢕⢕⢕⢕⢕⢕⢕⢕⢕⢕⢕⢕⢸⣿⣿⣿⣷⠅⢕⢕⢕⢕⢕⢕⢕⢕⢕⢕⣡⣴⣶⣾⣿⣶⣿⣿⣿⣿⣿⣿⣿⣿⣿⣿⣿⣿⣿⣿⣿⣿⣿⣿⣿⣿⠀⣿⣿⣿⣿⣿⣿⣿⣿⣿⣿⣿⣿⣿⣿⣿⣿⣿⣿⣿⣿⣿⣿⣿⣿⣿⣿⣿⣿⣿⣿⣿⣿⣿⣿⣿⣿⣿⣿⣿⣿⣿⣿⣿⣿⣿⣿⣿⣿⣿⣿⣿⣿⣿⣿⣿⣿⣿⣿⣿⣿⣿⣿⣿⣿⣿⣿⡟⢁⢔⠀⠐⢕⢕⢕⢕⢕⢕⢕⢕⢕⢕⢕⢕⢕⢕⠑⢕⢅⢅⢕⢕⢕⢕⢕⢕⢕⢕⢕⢕⢕⢕⣱⣵⣷⣿⣿⡟⢕⢕⢕⢕⢕⢕⢕⢕⣱⣾⣿⢟⢕⢕⢕⢕⢕⢕⢕⢕⢑⣼⣿⣿⣿⣿⣿⣿⡟⢕⢕⢕⢕⢕⢕⢕⢕⢕⢕⢕⢕⢕⢕⢕⢕⢕⢕⢸⣿⣿⣿⣿⡇⢕⢕⢕⢕⢕⢕⢕⢸⣿⣿⣿⣿⣿⠀</a:t>
            </a:r>
            <a:br/>
            <a:r>
              <a:t>⢕⢕⢕⢕⢕⢕⢕⢕⢕⢕⢕⢕⢕⢕⢕⢕⢕⢕⢕⢕⢕⢕⢕⢕⢜⣿⣿⣿⣶⣆⠐⠁⠀⣀⣤⣶⣠⣶⣶⣶⣿⣾⣿⣿⣿⣿⣿⣿⣿⣿⣿⣿⣿⣿⣿⣿⣿⣿⣿⣿⣿⣿⣿⣿⣿⣿⡇⢸⣿⣿⣿⣿⣿⣿⣿⣿⣿⣿⣿⣿⣿⣿⣿⣿⣿⣿⣿⣿⣿⣿⣿⣿⣿⣿⣿⣿⣿⣿⣿⣿⣿⣿⣿⣿⣿⣿⣿⣿⣿⣿⣿⣿⣿⣿⣿⣿⣿⣿⣿⣿⣿⣿⣿⣿⣿⣿⣿⣿⣿⣿⣿⣧⢿⣿⣿⣷⡄⢔⠑⢕⢕⢕⢕⢕⣕⠇⢑⡅⢕⢕⡕⢕⢕⢕⢕⢕⢕⢕⢕⢕⢕⢕⠕⣕⣱⣵⣿⣿⣿⣿⣿⣿⡟⢕⢕⢕⢕⢕⢕⢕⣵⣾⣿⢟⢕⢕⢕⢕⢕⢕⢕⢕⢕⢱⣾⣿⣿⣿⣿⣿⣿⣿⢕⢕⢕⢕⢕⢕⢕⢕⢕⢕⢕⢕⢕⢕⢕⢕⢕⢕⢕⢸⣿⣿⣿⣿⢇⢕⢕⢕⢕⢕⢕⢕⢺⣿⣿⣿⣿⣿⠀</a:t>
            </a:r>
            <a:br/>
            <a:r>
              <a:t>⢕⢕⢕⢕⢕⢕⢕⢕⢕⢕⢕⢕⢕⢕⢕⢕⢕⢕⢕⢕⢕⢕⢕⢕⢕⢿⣿⣿⣿⣿⣿⣿⣿⣿⣿⣿⣿⣿⣿⣿⣿⣿⣿⣿⣿⣿⣿⣿⣿⣿⣿⣿⣿⣿⣿⣿⣿⣿⣿⣿⣿⣿⣿⣿⣿⣿⣷⣜⣿⣿⣿⣿⣿⣿⣿⣿⣿⣿⣿⣿⣿⣿⣿⣿⣿⣿⣿⣿⣿⣿⣿⣿⣿⣿⣿⣿⣿⣿⣿⣿⣿⣿⣿⣿⣿⣿⣿⣿⣿⣿⣿⣿⣿⣿⣿⣿⣿⣿⣿⣿⣿⣿⣿⣿⣿⣿⣿⣿⣿⣿⣿⣿⣿⣿⣤⠙⣷⡀⢀⢕⢕⢕⢕⢕⢱⢃⠜⢅⢔⢕⢕⢕⢕⢕⢕⢕⢕⢱⢕⢑⢃⠵⣿⣿⣿⣿⣿⣿⣿⣿⡿⢏⢕⢕⢕⢕⢕⠕⣥⣾⣿⢟⢕⢕⢕⢕⢕⢕⢕⢕⢕⢕⢱⣿⣿⣿⣿⣿⣿⣿⣿⢇⢕⢕⢕⢕⢕⢕⢕⢕⢕⢕⢕⢕⢕⢕⢕⢕⢕⢕⢕⢼⣿⣿⣿⡿⢕⢕⢕⢕⢕⢕⢕⢕⣿⣿⣿⣿⣿⣿⠀</a:t>
            </a:r>
            <a:br/>
            <a:r>
              <a:t>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⢀⣿⣥⣡⢕⣕⠕⢕⠕⠕⢕⠕⠱⢕⢕⢕⢕⡕⠱⢕⢕⢕⢕⠕⣠⣿⣿⣿⣿⣿⣿⣿⡿⢏⢕⢕⢕⢕⢕⢕⣵⣾⣿⢟⢕⢕⢕⢕⢕⢕⢕⢕⢕⢕⢕⢱⣾⣿⣿⣿⣿⣿⣿⣿⣿⢕⢕⢕⢕⢕⢕⢕⢕⢕⢕⢕⢕⢕⢕⢕⢕⢕⢕⢕⢕⢸⣿⣿⣿⡇⢕⢕⢕⢕⢕⢕⢕⢕⣿⣿⣿⣿⣿⣿⠀</a:t>
            </a:r>
            <a:br/>
            <a:r>
              <a:t>⣿⣿⣿⣿⣿⣿⣿⣿⣿⣿⣿⡇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⠒⠑⢕⠅⢕⢕⢕⢑⢕⠕⢐⢅⢕⢅⡇⢱⢕⢕⢕⢀⣿⣿⣿⣿⣿⣿⡿⢏⢕⢕⢕⢕⢕⣱⣵⣿⣿⢟⢕⢕⢕⢕⢕⢕⢕⢕⢕⢕⢕⢕⣡⣿⣿⣿⣿⣿⣿⣿⣿⣿⡇⢕⢕⢕⢕⢕⢕⢕⢕⢕⢕⢕⢕⢕⢕⢕⢕⢕⢕⢕⠑⢸⣿⣿⣿⡇⢕⢕⢕⢕⢕⢕⢕⢕⢸⣿⣿⣿⣿⣿⠀</a:t>
            </a:r>
            <a:br/>
            <a:r>
              <a:t>⣿⣿⣿⣿⣿⣿⣿⣿⣿⣿⣿⡇⢕⢕⢕⢕⢕⢕⢕⢕⢕⢕⢕⢕⢕⢕⢔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⣑⢕⢕⢕⢕⢕⢕⢕⢕⢕⢕⢕⢕⢕⢕⠀⣙⣽⣿⣿⣿⢟⢇⢕⢕⢕⢕⣑⣷⣿⣿⡿⢟⢕⢕⢕⢕⢕⢕⢕⢕⢕⢕⢕⢕⢕⣱⣿⣿⣿⣿⣿⣿⣿⣿⣿⢕⢕⢕⢕⢕⢕⢕⢕⢕⢕⢕⢕⢕⢕⢕⢕⢕⢕⢕⢕⢕⠑⣿⣿⣿⣿⡇⢕⢕⢕⢕⢕⢕⢕⢕⢸⣿⣿⣿⣿⣿⠀</a:t>
            </a:r>
            <a:br/>
            <a:r>
              <a:t>⠟⠟⠟⠟⠟⠟⠟⠟⠟⠟⠟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⣴⣦⠀⠑⢕⢕⢕⢕⢕⢕⢕⣱⣴⣿⣿⣿⢟⢏⢕⢕⢕⢕⣱⣴⣿⣿⡿⢟⢝⢕⢕⢕⢕⢕⢕⢕⢕⢕⢕⢕⢕⢕⢕⣵⣿⣿⣿⣿⣿⣿⣿⣿⣿⡏⢕⢕⢕⢕⢕⢕⢕⢕⢕⢕⢕⢕⢕⢕⢕⢕⢕⢕⢕⢕⢕⢸⣿⣿⣿⣿⢇⢕⢕⢕⢕⢕⢕⢕⢕⣾⣿⣿⣿⣿⣿⠀</a:t>
            </a:r>
            <a:br/>
            <a:r>
              <a:t>⢕⢔⢔⢔⢔⢔⢔⢔⢔⢔⢔⢔⢔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⣶⣶⣶⣶⣒⣷⣏⣞⣿⢿⣿⢏⢕⢕⠕⣱⣵⣵⣿⡿⢟⢏⣕⣵⡕⢕⢕⢕⢕⢕⢕⢕⢕⢕⢕⢕⢕⢕⢕⣾⣿⣿⣿⣿⣿⣿⣿⣿⣿⢏⢕⢕⢕⢕⢕⢕⢕⢔⢕⢕⢕⢕⢕⢕⢕⢕⢕⢕⢕⢕⢕⢕⢸⣿⣿⣿⣿⢕⢕⢕⢕⢕⢕⢕⢕⢕⢸⣿⣿⣿⣿⣿⠀</a:t>
            </a:r>
            <a:br/>
            <a:r>
              <a:t>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⠗⢙⢕⣱⣱⣼⣿⢿⢟⢝⣱⣵⣷⣿⣿⣯⢕⢕⢕⢕⢕⢕⢕⢕⢕⢕⢕⢕⢕⣱⣾⣿⣿⣿⣿⣿⣿⣿⣿⣿⣿⢇⢕⢕⢕⢕⢕⢕⢕⢕⢕⢕⢕⢕⢕⢕⢕⢕⢕⢕⢕⢕⢕⢕⢸⣿⣿⣿⣿⢕⢕⢕⢕⢕⢕⢕⢕⢕⢸⣿⣿⣿⣿⣿⠀</a:t>
            </a:r>
            <a:br/>
            <a:r>
              <a:t>⢕⢕⢕⢕⢕⣵⣵⣵⣷⣥⣵⣵⣵⣵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⢟⢝⣱⣵⢷⠾⠟⢟⣋⣝⣡⣵⣵⣾⣿⣿⣿⣿⣿⡿⢕⢕⢕⢕⢕⢕⢕⢕⢕⢕⢕⢕⠕⣱⣿⣿⣿⣿⣿⣿⣿⣿⣿⣿⣿⡇⢕⢕⢕⢕⢕⢕⢕⢕⢕⢕⢕⢕⢕⢕⢕⢕⢕⢕⢕⢕⢕⢕⢕⣿⣿⣿⣿⡇⢕⢕⢕⢕⢕⢕⢕⢕⢕⢸⣿⣿⣿⣿⣿⠀</a:t>
            </a:r>
            <a:br/>
            <a:r>
              <a:t>⢕⢕⢕⢕⢕⣿⣿⣿⣿⣿⣿⣿⣿⣿⡇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⣽⣵⣵⣵⣵⣵⣴⣶⣷⣿⣿⣿⣿⣿⣿⣿⣿⣿⣿⣿⣿⡟⢕⢕⢕⢕⢕⢕⢕⢕⢕⢕⢕⢕⢕⣼⣿⣿⣿⣿⣿⣿⣿⣿⣿⣿⣿⣿⠃⠁⠀⢑⠁⠁⠁⠁⢕⢕⢕⢕⢕⢕⢕⢕⢕⢕⢕⢕⢕⢕⢕⢁⣿⣿⣿⣿⡇⢕⢕⢕⢕⢕⢕⢕⢕⢕⢸⣿⣿⣿⣿⣿⠀</a:t>
            </a:r>
            <a:br/>
            <a:r>
              <a:t>⢕⢕⢕⢕⢕⢝⢝⢝⢝⢝⢝⢝⢝⢝⢕⢕⢕⢕⢕⢕⢕⢕⢕⢕⢕⢕⢕⢕⢕⢕⢕⢜⢿⣿⣿⣿⣿⣿⣿⣿⣿⣿⣿⣿⣿⣿⣿⣿⣿⣿⣿⣿⣿⣿⣿⣿⣿⣿⣿⣿⡕⢹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⣱⣾⣿⣿⣿⣿⣿⣿⣿⣿⣿⣿⣿⣿⢏⠕⠀⠉⠀⢕⢕⠀⠈⢕⢕⢕⢕⢕⢕⢕⢕⢕⢕⢕⢕⢕⢕⢕⢜⣼⣿⣿⣿⢕⢕⢕⢕⢕⢕⢕⢕⢕⢕⢻⣿⣿⣿⣿⣿⠀</a:t>
            </a:r>
            <a:br/>
            <a:r>
              <a:t>⢕⢕⢕⢕⢕⢕⢕⢕⢕⢕⢕⢕⢕⢕⢕⢕⢕⢑⢕⢕⢕⢕⢕⢕⢕⢕⢕⢕⢕⢕⢕⢕⢕⢻⣿⣿⣿⣿⣿⣿⣿⣿⣿⣿⣿⣿⣿⣿⣿⣿⣿⣿⣿⣿⣿⣿⣿⣿⣿⣿⣿⣧⣕⢜⢝⢟⢍⢏⢝⢝⢝⢝⢝⢝⢝⢝⢟⢟⢛⢿⢿⢿⢿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⣴⣿⣿⣿⣿⣿⣿⣿⣿⣿⣿⣿⣿⣿⠁⠁⠀⠻⣦⠀⣑⣁⣴⣿⢕⢕⢕⢕⢕⢕⢕⢕⢕⢕⢕⢕⢕⢕⢕⢕⣿⣿⣿⣿⢕⢕⢕⢕⢕⢕⢕⢕⢕⢕⣿⣿⣿⣿⣿⣿⠀</a:t>
            </a:r>
            <a:br/>
            <a:r>
              <a:t>⢕⢕⢕⢕⣾⣿⣿⣷⢕⢕⢕⢕⣿⣿⣿⡇⢕⢕⢕⢕⢕⢕⢕⢕⢕⢕⢕⢕⢕⢕⢕⢕⢕⢕⢹⣿⣿⣿⣿⣿⣿⣿⣿⣿⣿⣿⣿⣿⣿⣿⣿⣿⣿⣿⣿⣿⣿⣿⣿⣿⣿⣿⣿⣇⢕⢄⠀⠀⠁⠁⠁⠀⠀⠀⠀⠁⠁⠀⠈⠁⠑⠑⠑⠑⠕⢜⢝⢝⢟⢟⢟⢛⢿⢿⢿⢿⢿⢿⢿⢟⢟⢏⢝⢕⢕⢱⣿⣿⣿⣿⣿⣿⣿⣿⣿⣿⣿⣿⣿⣿⣿⣿⣿⣿⣿⣿⣿⣿⣿⣿⣿⣿⣿⣿⣿⣿⣿⣿⣿⣿⣿⣿⣿⣿⣿⣿⣿⣿⣿⣿⣿⣿⣿⣿⣿⣿⣿⣿⣿⣿⣿⣿⣿⣿⣿⣿⢕⢕⢕⢕⢕⢕⢕⢕⢕⢕⢕⢕⣵⣿⣿⣿⣿⣿⣿⣿⣿⡿⢟⢕⢹⣿⣿⡇⠀⠀⣤⣤⣤⣤⣝⡷⣹⢏⢕⢕⢕⢕⢕⢕⢕⢕⢕⢕⢕⢕⢕⢕⢕⢕⣿⣿⣿⡏⢕⢕⢕⢕⢕⢕⢕⢕⢕⢕⣿⣿⣿⣿⣿⣿⠀</a:t>
            </a:r>
            <a:br/>
            <a:r>
              <a:t>⢕⢕⢕⢕⣿⣿⣿⣿⢕⢕⢕⢕⣿⣿⣿⡇⢕⢕⢕⡕⢕⢕⢕⢕⢕⢕⢕⢕⢕⢕⢕⢕⢕⢕⢕⢜⢿⣿⣿⣿⣿⣿⣿⣿⣿⣿⣿⣿⣿⣿⣿⣿⣿⣿⣿⣿⣿⣿⣿⣿⣿⣿⣿⣿⣇⢕⢔⠀⠀⠀⠀⠀⠀⠀⠀⠀⠀⠀⢀⢀⢀⢀⠀⢀⢔⢕⢕⢕⢕⢕⢕⢕⢕⢕⢱⣵⡵⢕⢕⢕⢕⢕⢕⢕⢕⣸⣿⣿⣿⣿⣿⣿⣿⣿⣿⣿⣿⣿⣿⣿⣿⣿⣿⣿⣿⣿⣿⣿⣿⣿⣿⣿⣿⣿⣿⣿⣿⣿⣿⣿⣿⣿⣿⣿⣿⣿⣿⣿⣿⣿⣿⣿⣿⣿⣿⣿⣿⣿⣿⣿⣿⣿⣿⣿⡿⢕⢕⢕⢕⢕⢕⢕⢕⢕⢕⢕⣱⣾⣿⣿⣿⣿⣿⣿⡿⢟⢏⢕⢕⣱⣿⣿⣿⡇⣾⣿⣿⣿⣿⣿⣾⢟⢕⢕⢕⢕⢕⢕⢕⢕⢕⢕⢕⢕⢕⢕⢕⢕⢕⢕⢸⣿⣿⡇⢕⢕⢕⢕⢕⢕⢕⢕⢕⢡⣿⣿⣿⣿⣿⣿⠀</a:t>
            </a:r>
            <a:br/>
            <a:r>
              <a:t>⢕⢕⢕⢕⣿⣿⣿⣿⢕⢕⢕⢕⣿⣿⣿⡇⢕⢕⢕⢅⢕⢕⢕⢕⢕⢕⢕⢕⢕⢕⢕⢕⢕⢕⢕⢕⢕⢻⣿⣿⣿⣿⣿⣿⣿⣿⣿⣿⣿⣿⣿⣿⣿⣿⣿⣿⣿⣿⣿⣿⣿⣿⣿⣿⣿⣷⡕⢕⢄⠀⠀⠀⠀⠀⠀⢄⢕⢕⢕⢕⢕⢕⢕⢕⢕⢕⢕⢕⢕⢕⢕⢕⢕⢕⢕⢝⢕⢕⢕⢕⢕⢕⢕⢕⣰⣿⣿⣿⣿⣿⣿⣿⣿⣿⣿⣿⣿⣿⣿⣿⣿⣿⣿⣿⣿⣿⣿⣿⣿⣿⣿⣿⣿⣿⣿⣿⣿⣿⣿⣿⣿⣿⣿⣿⣿⣿⣿⣿⣿⣿⣿⣿⣿⣿⣿⣿⣿⣿⣿⣿⣿⣿⣿⡟⢕⢕⢕⢕⢕⢕⢕⢕⢕⢕⢱⣶⣿⣿⣿⣿⣿⣿⡿⢏⢕⢕⢕⢕⣵⣿⣿⣿⣿⣿⣿⣿⣿⣿⣿⣿⢏⢕⢕⢕⢕⢕⢕⢕⢕⢕⢕⢕⢕⢕⢕⢕⢕⢕⢕⢑⣿⣿⣿⡇⢕⢕⢕⢕⢕⢕⢕⢕⢕⢸⣿⣿⣿⢟⢟⢟⠀</a:t>
            </a:r>
            <a:br/>
            <a:r>
              <a:t>⢕⢕⢕⢕⣿⣿⣿⣿⢕⢕⢕⢕⣿⣿⣿⡇⢕⢕⢕⢕⢑⢕⢕⢕⢕⢕⢕⢕⢕⢕⢕⢕⢕⢕⢕⢕⢕⢕⢜⢻⣿⣿⣿⣿⣿⣿⣿⣿⣿⣿⣿⣿⣿⣿⣿⣿⣿⣿⣿⣿⣿⣿⣿⣿⣿⣿⣿⣇⢕⢔⢀⠀⠀⢄⢕⢕⢕⢕⢕⢕⢕⢕⢕⢕⢕⢕⢕⢕⢕⢕⢕⢕⢕⢕⢕⢕⢕⢕⢕⢕⢕⢕⢕⣼⣿⣿⣿⣿⣿⣿⣿⣿⣿⣿⣿⣿⣿⣿⣿⣿⣿⣿⣿⣿⣿⣿⣿⣿⣿⣿⣿⣿⣿⣿⣿⣿⣿⣿⣿⣿⣿⣿⣿⣿⣿⣿⣿⣿⣿⣿⣿⣿⣿⣿⣿⣿⣿⣿⣿⣿⣿⣿⢟⢕⢕⢕⢕⢕⢕⢕⢕⢕⢕⣵⣿⣿⣿⣿⣿⣿⣿⢟⢕⢕⢕⢕⢱⣾⣿⣿⣿⣿⣿⣿⣿⣿⣿⣿⢟⢕⢕⢕⢕⢕⢕⢕⢕⢕⢕⢕⢕⢕⢕⢕⢕⢕⢕⢕⢕⢸⣿⣿⣿⢕⢕⢕⢕⢕⢕⢕⢕⢕⢕⣾⣿⣿⡗⢕⢕⢕⠀</a:t>
            </a:r>
            <a:br/>
            <a:r>
              <a:t>⢕⢕⢕⢕⣿⣿⣿⣿⢕⢕⢕⢕⣿⣿⣿⣿⢕⢕⢕⢕⢕⢱⢕⢕⢕⢕⢕⢕⢕⢕⢕⢕⢕⢕⢕⢕⢕⢕⢕⢕⢜⢻⣿⣿⣿⣿⣿⣿⣿⣿⣿⣿⣿⣿⣿⣿⣿⣿⣿⣿⣿⣿⣿⣿⣿⣿⣿⣿⣷⡕⢕⢕⢕⢕⢻⢿⣷⣧⣕⡕⢕⢕⢕⢕⢕⢕⢕⢕⢕⢕⢕⢕⢕⢕⢕⢕⢕⢕⢕⢕⣱⣵⣿⣿⣿⣿⣿⣿⣿⣿⣿⣿⣿⣿⣿⣿⣿⣿⣿⣿⣿⣿⣿⣿⣿⣿⣿⣿⣿⣿⣿⣿⣿⣿⣿⣿⣿⣿⣿⣿⣿⣿⣿⣿⣿⣿⣿⣿⣿⣿⣿⣿⣿⣿⣿⣿⣿⣿⣿⣿⡿⢝⢕⢕⢕⢕⢕⢕⢕⢕⢕⣵⣿⣿⣿⣿⣿⣿⣿⡟⢕⢕⢕⢕⢕⣵⣿⣿⣿⣿⣿⣿⣿⣿⣿⣿⢟⢕⢕⢕⢕⢕⢕⢕⢕⢕⢕⢕⢕⢕⢕⢕⢕⢕⢕⢕⢕⢕⢕⢜⣿⣿⣿⢕⢕⢕⢕⢕⢕⢕⢕⢕⢕⣿⣿⣿⢕⢕⢕⢕⠀</a:t>
            </a:r>
            <a:br/>
            <a:r>
              <a:t>⠑⠑⠑⠑⠛⠛⠛⠛⠑⠑⠑⠑⠛⠛⠛⠛⠑⠑⠑⠑⠑⠑⠓⠑⠑⠑⠑⠑⠑⠑⠑⠑⠑⠑⠑⠑⠑⠑⠑⠑⠑⠑⠘⠛⠛⠛⠛⠛⠛⠛⠛⠛⠛⠛⠛⠛⠛⠛⠛⠛⠛⠛⠛⠛⠛⠛⠛⠛⠛⠛⠓⠓⠃⠑⠑⠑⠘⠙⠛⠛⠛⠛⠓⠓⠃⠑⠑⠑⠑⠑⠑⠑⠑⠑⠑⠑⠑⠑⠓⠛⠛⠛⠛⠛⠛⠛⠛⠛⠛⠛⠛⠛⠛⠛⠛⠛⠛⠛⠛⠛⠛⠛⠛⠛⠛⠛⠛⠛⠛⠛⠛⠛⠛⠛⠛⠛⠛⠛⠛⠛⠛⠛⠛⠛⠛⠛⠛⠛⠛⠛⠛⠛⠛⠛⠛⠛⠛⠛⠛⠛⠃⠑⠑⠑⠑⠑⠑⠑⠑⠑⠛⠛⠛⠛⠛⠛⠛⠛⠛⠒⠃⠑⠑⠑⠚⠛⠛⠛⠛⠛⠛⠛⠛⠛⠛⠑⠑⠑⠑⠑⠑⠑⠑⠑⠑⠑⠑⠑⠑⠑⠑⠑⠑⠑⠑⠑⠑⠑⠑⠐⠛⠛⠛⠑⠑⠑⠑⠑⠑⠑⠑⠑⠘⠛⠛⠛⠑⠑⠑⠑⠀</a:t>
            </a:r>
            <a:br/>
          </a:p>
        </p:txBody>
      </p:sp>
    </p:spTree>
  </p:cSld>
  <p:clrMapOvr>
    <a:masterClrMapping/>
  </p:clrMapOvr>
</p:sld>
</file>

<file path=ppt/slides/slide5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⢟⣽⣾⣿⣿⣿⢟⣵⣿⣿⣿⣿⣿⣿⣿⣿⣿⣿⢇⣿⣿⣿⣿⡇⣿⣿⣿⣿⣿⣿⣿⣿⣿⣿⣿⣿⣿⣿⣿⣧⢕⢕⢕⢕⢜⢿⣿⣿⣿⡇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⣵⣿⣿⣿⣿⢟⣵⣿⣿⣿⣿⣿⣿⣿⣿⣿⣿⣿⡿⣸⣿⣿⣿⣿⡇⣿⣿⣿⣿⣿⣿⣿⣿⣿⣿⣿⣿⣿⣿⣿⣿⣷⡕⢕⢕⢕⢸⣿⣿⣿⣷⢕⢕⢕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⣵⣿⣿⣿⣿⢟⣵⣿⣿⣿⣿⣿⣿⣿⣿⣿⣿⣿⣿⣿⢇⣿⣿⣿⣿⣿⢇⣿⣿⣿⣿⣿⣿⣿⣿⣿⣿⣿⣿⣿⣿⣷⣻⣿⣿⡕⢕⢕⢕⣿⣿⣿⣿⡇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⢫⣾⣿⣿⣿⡿⣣⣿⣿⣿⡿⣿⣿⢿⡿⢱⣾⣿⣿⣿⣿⣿⢸⣿⣿⣿⣿⣿⢕⣿⣿⣿⣿⣿⣿⣿⣿⣿⣿⣿⣿⣿⣿⣿⣏⢿⣿⡧⢕⢕⢕⢿⣿⣿⣿⣧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⣱⣿⣿⣿⣿⡿⣱⣿⣿⣿⢏⢰⣿⣻⡿⣱⣿⣿⣿⣿⣿⣿⡇⣿⡟⣿⣿⣿⣿⢑⣿⣿⣿⣿⣿⣿⣿⣿⣿⣿⣿⣿⣿⣿⣿⣿⡜⣿⣿⢕⢕⢕⢸⣿⣿⣿⣿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⢣⣻⣿⣿⣿⡟⣼⣿⣿⣿⢇⢱⣿⣳⣟⣷⣿⣿⣿⣿⣿⣿⢏⢡⣿⢇⣿⣿⣿⣿⢸⣿⣿⣿⣿⣿⣿⣿⣿⣿⣿⣿⣿⣿⣿⣿⣿⣧⢜⡏⢕⢕⢕⢸⣿⣿⣿⣿⢕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⢇⢻⣿⣿⣿⡟⣼⣿⣿⣿⢇⢱⡿⣳⣿⣿⣿⣿⣿⣿⣿⣿⢗⢎⢸⣿⢕⢟⢝⣱⣿⢕⢻⣿⣿⣿⣿⣿⣿⣿⣿⣿⣿⣿⣿⣿⣿⣿⣿⡕⢕⢕⢕⢕⢸⣿⣿⣿⣿⢕⢕⢕⢕⢜⢻⡇⢷⢱⢕⣦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⡏⠎⣿⢿⣿⡿⣱⣿⣿⣿⢇⢑⣞⢵⣿⣿⣿⣿⣿⣿⣿⣿⢏⢕⢕⣼⡟⢕⢕⣼⣿⣿⢕⢕⣿⣿⣿⣿⣿⣿⣿⣿⣿⣿⣿⣿⣿⣿⣿⣿⡇⢕⢕⢕⢕⣼⣿⣿⣿⢜⢕⢕⢕⢕⢕⢕⢕⢕⢕⢕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⡿⢿⢿⣟⣫⣝⣕⣜⡝⢌⢕⢕⢸⣿⢣⣿⣿⣿⡟⢕⢎⢏⣿⣿⣿⣿⣿⣿⣿⣿⢏⢕⢕⢕⢜⣱⣧⣾⣿⣿⡿⢕⣼⣿⣿⣿⣿⣿⣿⣿⣿⣿⣿⣿⣿⣿⣿⣿⣿⡇⢕⢕⠇⠕⢟⢟⢏⢕⢕⢕⠕⢕⢕⢕⢕⢕⢕⢕⢔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⡟⣱⣾⡕⢟⢏⣾⣿⠿⢻⢑⢕⢕⢕⢌⡏⣾⣿⣿⣿⢕⡰⡰⢸⣿⣿⣿⣿⣿⣿⣿⢏⢕⢕⢕⢕⢝⢏⣽⣿⣿⣿⡇⢑⣿⣿⣿⣿⣿⣿⣿⣿⣿⣿⣿⣿⣿⣿⣿⣿⣿⡇⢕⠑⠕⢕⢕⢕⠕⠑⢕⢕⣷⢰⡕⢕⢕⢕⢕⢕⢕⢕⢕⢕⢕⣱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⡿⣣⡿⣿⣷⡜⢟⡻⡿⢿⣷⡧⢕⢕⢕⢕⢱⣿⣿⣿⡇⢕⢕⢕⣿⣿⣿⣿⣿⣿⣿⢏⢕⢕⢕⢸⡕⠕⣾⡏⢝⢹⡿⢕⢸⣿⣿⡟⣿⣿⣿⣿⣿⣿⣿⣿⣿⣿⣿⣿⣿⡟⢇⢕⠄⢄⢄⢄⢄⢄⢕⢕⡕⣿⡜⣿⡕⢱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⣱⣿⣿⡎⢕⡕⢇⢕⢕⢕⢕⢕⢕⢕⢕⢕⣾⣿⡏⣿⢇⢕⢕⢸⣿⣿⣿⣿⣿⣿⣿⢕⢕⢕⢕⣾⢇⣿⣾⣇⡕⢕⢕⢕⢸⣿⡿⢱⣿⣿⣿⣿⣿⣿⣿⣿⣿⣿⣿⣿⣿⡇⢕⢕⢄⠕⠕⠕⢕⢕⢕⢕⡇⢸⡇⣿⡇⢱⢻⣷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⢱⣿⣿⣿⣿⡕⢜⢔⢷⡧⡕⢕⢕⢕⢕⢕⢕⣿⣿⣇⣿⢕⢕⢕⣿⣿⣿⣿⣿⣿⣿⣷⡕⣱⡗⢕⡟⢱⣿⣿⣿⣿⣿⡇⢕⢸⣿⢇⢸⣿⣿⣿⣿⣿⣿⣿⣿⣿⣿⣿⣿⣿⡇⢕⢕⣾⣷⣷⣮⢕⢕⢕⢸⣷⢸⡇⣿⡇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⣿⡿⠿⣿⣿⣿⣿⣿⣿⣿⣿⣿⣿⣿⣿⣿⣿⣿⣿⣿⣿⣿⣿⣿⣿⣿⣿⣿⣿⣿⣿⣿⣿⡿⢿⣿⣿⠀</a:t>
            </a:r>
            <a:br/>
            <a:r>
              <a:t>⣾⣿⣿⣿⡻⣿⣧⡕⢕⢕⢕⣕⣕⡕⢕⢕⢸⣿⣿⣿⣿⣡⠕⢱⣿⣿⣿⢇⣿⣿⣿⣿⣿⣿⡗⢕⡇⣸⣿⣿⣿⣿⣿⡇⢕⢁⡿⢕⢸⣿⣿⣿⣿⣿⣿⣿⣿⣿⣿⣿⣿⣿⢕⢕⢕⣿⣿⣿⣿⡇⢕⢕⢸⣿⢸⡇⣿⡇⢕⢱⢜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⣫⢽⢓⢳⢏⢏⢝⣝⣱⣵⣵⣵⣷⣧⣼⣕⡜⢝⢻⢿⣿⣿⣿⣿⣿⣿⣿⣿⣿⣿⣿⣿⣿⣿⣿⣿⣿⣿⣿⣿⣿⢿⢿⢿⢟⢟⣟⣹⣽⣽⣷⣾⣿⣿⣿⣿⠀</a:t>
            </a:r>
            <a:br/>
            <a:r>
              <a:t>⢎⢟⢷⡝⢕⢜⢝⢯⢕⣱⣾⡿⢏⢕⢕⢕⢸⣿⣿⡿⣿⣿⢇⣼⣿⣿⢏⢸⣿⣿⣿⣿⣿⣿⡇⢨⡕⣿⣿⣿⣿⣿⣿⣯⢅⢸⢇⢕⢸⣿⣿⡇⢻⣿⣿⣿⣿⣿⣿⣿⣿⣿⢕⢕⢕⣿⣿⣿⣿⡇⢕⢕⣸⣿⣼⢇⣿⡇⠕⢕⢕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⡿⢟⢕⢕⢕⢕⢕⣕⣵⣷⣞⣟⣿⣿⣿⡿⢿⢿⢿⣿⣿⣿⣿⣷⣵⡕⢝⢿⣿⣿⣿⣿⣿⣿⢿⡿⢿⢿⢟⢟⢟⢏⢝⢝⣕⣱⣵⣵⣷⣾⣿⣿⣿⣿⣿⣿⣿⣿⣿⣿⣿⣿⠀</a:t>
            </a:r>
            <a:br/>
            <a:r>
              <a:t>⡜⢣⢕⢕⢕⢕⢕⢕⡅⢿⣿⢕⢕⢕⣱⡕⣿⣿⣿⡇⣿⢛⢱⣿⣿⡟⢕⣿⣿⣿⣿⣿⢏⡿⢕⢨⢕⣽⣵⣵⣵⣵⣵⣜⢕⢜⢕⢕⢸⣿⣿⡇⢸⣿⣿⣿⣿⣿⡟⣿⢸⡇⢕⢕⢸⣝⣝⣝⣝⡇⢕⠕⢸⣿⣿⢸⣿⡇⢕⢕⢸⡕⠑⢕⢝⢻⣿⣿⣿⣿⣿⣿⣿⣿⣿⣿⣿⣿⣿⣿⣿⣿⣿⣿⣿⣿⣿⣿⣿⣿⣿⣿⣿⣿⣿⣿⣿⣿⣿⣿⣿⣿⣿⣿⣿⣿⣿⣿⣿⣿⣿⣿⣿⣿⣿⣽⣭⣿⣿⣿⣿⣟⣻⣿⣿⣿⢿⢿⠿⠿⣿⣿⣿⣿⣿⣿⣿⣿⣿⣿⣿⣿⣿⣿⣿⣿⣿⣿⣿⣿⣿⣿⣿⣿⣿⣿⢟⢕⢕⢕⢕⢕⣱⣷⣿⣿⣿⣿⣿⣿⣿⣿⣿⣿⣿⣿⣿⣿⣷⣷⣷⣷⣷⣧⣕⢕⢕⢕⢕⢕⢕⢕⢕⢕⢕⢕⣕⣱⣷⣾⣿⣿⣿⣿⣿⣿⣿⣿⣿⣿⣿⣿⣿⣿⣿⣿⣿⣿⣿⣿⠀</a:t>
            </a:r>
            <a:br/>
            <a:r>
              <a:t>⡹⣕⢜⢇⢕⢕⢕⢕⢻⢷⣼⣕⣜⢟⢏⢕⣿⣿⣿⡇⣿⢜⣼⣿⡟⢕⢕⣿⣿⣿⣿⡿⢕⢇⢕⢸⢸⣿⣿⣿⣿⣿⣿⣿⣿⢱⣧⣕⢔⣿⣿⡇⢅⣿⣿⣿⣿⣿⡇⢜⢸⢇⢕⢕⣿⣿⣿⣿⡿⢕⢕⢕⣿⣿⢻⢸⣿⢸⢱⡕⢱⢕⠑⢕⠑⢕⣼⣿⣿⣿⣿⣿⣿⣿⣿⣿⣿⣿⣿⣿⣿⣿⣿⣿⣿⣿⣿⣿⣿⣿⣿⣿⣿⣿⣿⣿⣿⣿⣿⣿⣿⣿⣿⣿⣿⣿⣿⣿⣿⣿⣿⣿⣿⣿⣿⣿⣿⣿⣿⣿⣿⣿⣿⣿⣿⣿⣿⣿⣿⣿⣿⣿⣷⣷⣷⣷⣷⣮⣽⣽⣽⣽⣽⣝⣟⣏⣝⣟⡟⢟⢟⢟⢕⢜⢟⢕⢕⢕⢕⢕⢵⢿⡿⢿⠿⡿⢿⢿⢿⢟⢟⢟⢟⢟⢟⢟⢟⢟⢿⢿⣿⣿⣿⣿⣿⡇⢕⢡⢕⡳⢕⢕⢕⢕⢕⣳⣿⣿⣿⣿⣿⣿⣿⣿⣿⣿⣿⣿⣿⣿⣿⣿⣿⣿⣿⣿⣿⣿⣿⣿⠀</a:t>
            </a:r>
            <a:br/>
            <a:r>
              <a:t>⣵⣵⡕⢕⢕⢕⢕⢕⢿⣇⢜⢝⢟⢟⢷⢇⣿⣿⣿⢇⣿⢕⣿⡟⢕⢕⢑⣿⣿⣿⣿⢇⢕⢜⣇⢸⢸⣽⣽⣝⣟⡟⢻⢿⡟⣼⣿⣿⣧⢹⣿⡇⢑⣹⡟⣿⣿⣿⡇⢕⢑⢕⢕⢼⢿⣟⣟⡛⢵⢇⢕⢱⢻⣿⢇⣿⡿⢸⢱⣵⢾⠕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⢕⢕⢕⢕⢕⢕⠕⢕⢕⢕⢕⢕⢕⢕⢕⢕⢕⢕⢕⢕⢕⢕⢕⢕⢕⢕⢕⢕⢕⢕⢕⢕⢕⢕⢜⢕⢕⢕⣱⣾⣿⣿⣿⣿⣿⣿⣿⣿⣿⣿⣿⣿⣿⣿⣿⣿⣿⣿⣿⣿⣿⣿⣿⣿⣿⠀</a:t>
            </a:r>
            <a:br/>
            <a:r>
              <a:t>⣿⣿⣿⣷⣕⡕⢕⢕⢜⢿⡕⢕⢕⢗⢕⢕⣿⣿⣿⢕⣺⢸⡟⢕⢕⢕⢕⣿⣿⣿⡟⢕⢕⠉⠁⠜⠁⠔⠍⠉⠙⠏⢕⢇⣇⢝⡻⣿⣿⣧⡳⡕⢜⣿⡇⢻⣿⣿⡇⢕⢕⢕⢕⠕⠛⢝⢝⠙⠛⢕⠸⢎⢕⢫⢕⢽⡇⡇⣝⢕⢕⠕⡇⢄⣑⣱⣾⣿⣿⣿⣿⣿⣿⣿⣿⣿⣿⣿⣿⣿⣿⣿⣿⣿⣿⣿⣿⣿⣿⣿⣿⣿⣿⣿⣿⣿⣿⣿⣿⣿⣿⣿⣿⣿⣿⣿⣿⣿⣿⣿⣿⣿⣿⣿⣿⣿⣿⣿⣿⣿⣿⣿⣿⣿⣿⣿⣿⣿⣿⣿⣿⣿⣿⣿⣿⣿⣿⣿⣿⣿⣿⣿⣿⣿⣿⣿⣿⡇⣾⣿⣷⣷⣷⣕⠕⢕⢕⢕⢕⢕⢕⢕⢕⢕⢕⢕⢕⢕⢕⢕⢕⢕⢕⢕⢕⢕⢕⢕⢕⢕⢕⢕⢕⢕⢕⢕⢔⢕⢕⢕⢵⣵⣾⣿⣿⣿⣿⣿⣿⣿⣿⣿⣿⣿⣿⣿⣿⣿⣿⣿⣿⣿⣿⣿⣿⣿⣿⣿⣿⣿⠀</a:t>
            </a:r>
            <a:br/>
            <a:r>
              <a:t>⣿⣿⣿⣿⣿⢟⡕⢕⠄⢰⣝⡕⢕⢇⢕⢕⣿⣿⣿⢕⢜⡾⢕⢕⢕⢕⢕⣿⡿⣿⢇⢕⢕⢔⢕⢕⠑⢀⠅⠁⠀⢀⠀⠑⢕⣷⣿⣿⣿⣿⣿⣼⣵⣮⣇⢸⡜⣿⡇⢕⠕⠁⠀⠐⠀⢀⢔⢔⢄⢀⠑⢇⢕⢕⢕⢕⢱⡇⢕⢱⢇⢸⢧⢕⣻⣿⣿⣿⣿⣿⣿⣿⣿⣿⣿⣿⣿⣿⣿⣿⣿⣿⣿⣿⣿⣿⣿⣿⣿⣿⣿⣿⣿⣿⣿⣿⣿⣿⣿⣿⣿⣿⣿⣿⣿⣿⣿⣿⣿⣿⣿⣿⣿⣿⣿⣿⣿⣿⣿⣿⣿⣿⣿⣿⣿⣿⣿⣿⣿⣿⣿⣿⣿⣿⣿⣿⣿⣿⣿⣿⣿⣿⣿⣿⣿⣿⣿⡇⣿⣿⣿⢟⡏⢕⢇⢕⢑⢕⢕⢕⢕⢕⢕⢕⢕⢕⢕⢕⢕⢕⢕⢕⢕⢕⢕⢕⢕⢕⢕⢕⢕⢕⢕⢕⢕⢕⢕⢕⢕⢕⢕⢜⢟⢟⢟⢿⢿⢿⢿⢿⢿⣿⡿⠟⢿⢿⢿⢟⢝⢕⢇⢕⢜⢝⢟⢿⣿⣿⣿⣿⠀</a:t>
            </a:r>
            <a:br/>
            <a:r>
              <a:t>⣿⣿⣿⢟⣵⡿⡇⠐⠐⢸⣿⣿⡇⢔⢔⢔⣿⣿⡟⢕⡇⢇⢕⢕⢕⢕⢕⢺⢕⢹⢕⢕⣵⣷⡿⢡⡵⠅⠀⠀⠀⠁⠁⢱⡕⢜⣿⣿⣿⣿⣿⣿⣿⣿⣿⣿⣿⣿⣯⢕⣕⣕⠑⠀⠀⠁⠀⢕⡕⢕⠀⢑⢕⢕⢕⢕⣿⢕⢕⠺⠇⢜⢜⢱⢸⣿⣿⣿⣿⣿⣿⣿⣿⣿⣿⣿⣿⣿⣿⣿⣿⣿⣿⣿⣿⣿⣿⣿⣿⣿⣿⣿⣿⣿⣿⣿⣿⣿⣿⣿⣿⣿⣿⣿⣿⣿⣿⣿⣿⣿⣿⣿⣿⣿⣿⣿⣿⣿⣿⣿⣿⣿⣿⣿⣿⣿⣿⣿⣿⣿⣿⣿⣿⣿⣿⣿⣿⣿⣿⣿⣿⣿⣿⣿⣿⣿⣿⢯⢟⢝⢕⢕⢕⢕⢕⢕⢕⢕⢕⢕⢕⢕⢕⢕⢕⢕⢕⢕⢕⢕⢕⢕⢕⢕⢕⢕⢕⢕⢕⢕⢕⢕⢕⢕⢕⢕⢕⢕⢕⢕⢕⢕⢕⢕⢜⢝⢿⣿⣿⣷⣷⣷⣇⢕⢕⢕⢕⢕⢕⢕⢕⢕⢜⢕⢕⢕⢝⢟⢟⢿⠀</a:t>
            </a:r>
            <a:br/>
            <a:r>
              <a:t>⣿⢟⣵⣿⡝⢜⠁⠀⠁⢸⣿⣿⡇⢕⢕⢕⣿⣿⡇⢕⢕⢕⢕⢕⢕⢕⢕⢕⢕⢕⢕⢇⣿⣿⡇⢄⢀⢕⢀⠀⢔⠀⢔⢸⣿⣾⣿⣿⣿⣿⣿⣿⣿⣿⣿⣿⣿⣿⣿⡇⠁⠁⠀⠀⢔⢀⢀⣸⣿⢇⣵⡇⢕⢕⡏⢸⣿⢱⢐⢀⣕⢕⢱⣵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⢜⢻⣿⣿⣿⣿⡕⢕⢕⢕⢕⢕⢕⢕⢕⢕⢕⢕⢕⢕⢕⢹⣿⠀</a:t>
            </a:r>
            <a:br/>
            <a:r>
              <a:t>⣱⣿⡟⡏⢕⠑⠀⠀⠀⢕⣿⣿⢕⢕⢕⢸⣿⣿⢇⢸⡇⢕⢕⢕⢕⢕⢕⢕⢕⣷⣧⢕⣿⣿⣷⡕⢕⢕⢕⢕⢕⢕⢕⣼⣿⣿⣿⣿⣿⣿⣿⣿⣿⣿⣿⣿⣿⣿⣿⣇⢕⢕⢕⢔⢕⢕⢱⣿⣿⣿⡿⠕⠕⡼⡕⢸⣿⢸⣕⢱⢇⢇⢕⢸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⠜⢻⣿⣿⢇⢕⢕⢕⢕⢕⢕⢕⢕⢕⢕⢕⢕⢕⢕⢱⢿⠀</a:t>
            </a:r>
            <a:br/>
            <a:r>
              <a:t>⡿⢇⡬⢕⢕⠀⠀⢄⢄⠑⣿⡟⢕⢕⢕⢸⣿⣿⢕⣼⡇⢕⢕⢕⢕⢕⢕⢕⢕⢜⣿⣧⢿⣿⢿⣿⣕⡑⢱⢕⢑⣱⣾⣿⣿⣿⣿⣿⣿⣿⣿⣿⣿⣿⣿⣿⣿⣿⣿⣿⣮⡑⢕⡕⢕⣵⡿⣿⣿⣿⢕⢕⡞⢕⢕⢕⣿⠑⣿⡕⢕⡕⢸⢱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⠀⠁⠘⢻⢕⢕⢕⢕⢕⢕⢕⢕⢕⢕⢕⡕⢕⢕⢕⠀⠀⠀</a:t>
            </a:r>
            <a:br/>
            <a:r>
              <a:t>⢕⡾⢕⢕⠀⠀⠀⠐⠁⠀⢸⢇⢕⢕⢕⣼⣿⡇⢕⣾⡇⢕⢱⡇⢕⢕⢕⢕⢕⢕⣾⣿⡜⣿⣧⣵⣔⣍⣩⣵⣷⣿⣿⣿⣿⣿⣿⣿⣿⣿⣿⣿⣿⣿⣿⣿⣿⣿⣿⣿⣿⣯⣕⣑⡙⢱⢼⣻⣿⢇⢕⢞⢕⡕⡕⢕⣿⠀⠘⢕⢱⢇⢕⢕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⢕⢕⢕⠀⠀⠀⠑⢕⢕⢕⢕⢕⢕⢕⢕⢕⢕⢕⢕⠕⠀⠀⠀⠀</a:t>
            </a:r>
            <a:br/>
            <a:r>
              <a:t>⣾⢇⢕⣵⢀⢔⢕⠀⠀⠀⠘⢕⢕⣴⡇⣽⣿⢇⢕⣿⣷⢕⢻⣧⢕⢕⢕⢕⢕⢕⣿⣿⣕⣛⢛⢓⢷⢿⣿⢟⡿⣿⣿⣿⣿⣿⣿⣿⣿⣿⣿⣿⣿⣿⣿⣿⣿⣿⣿⣿⣿⣿⣿⣟⡻⢵⢟⡟⢕⢕⢇⢕⢱⢕⢕⢕⣿⠀⠀⢕⢕⣼⢕⢕⢸⣿⣿⣿⣿⣿⣿⣿⣿⣿⣿⣿⣿⣿⣿⣿⣿⣿⣿⣿⣿⣿⣿⣿⣿⣿⣿⣿⣿⣿⣿⣿⣿⣿⣿⣿⣿⣿⣿⣿⣿⣿⣿⣿⢝⢝⢝⢟⢟⣿⣿⣿⣿⣿⣿⣿⣿⣿⣿⣿⣿⣿⣿⣿⣿⣿⣿⣿⣿⣿⣿⣿⣿⣿⣿⡟⢕⢕⢕⢕⢕⢕⢕⢕⢕⢕⢕⢕⢕⢕⢕⢕⢕⢕⢕⢕⢕⢕⢕⢕⢕⢕⢕⢕⢕⢕⢕⢕⢕⢕⢕⢕⢕⢕⢕⢕⢕⢕⢕⢕⢕⢕⢕⢕⢕⢕⢕⢕⢕⢕⢕⢕⢕⢕⢕⢕⢔⢄⢀⢀⠀⠑⢕⢕⢕⢕⢕⢕⢅⢕⢕⠕⠐⠀⢐⢐⠀</a:t>
            </a:r>
            <a:br/>
            <a:r>
              <a:t>⡟⢕⣱⣿⣧⣕⣕⡔⢔⣄⢀⢕⣼⣿⢕⣿⡟⢕⢕⣿⣿⡕⢕⣿⡕⢕⢕⢕⢕⢕⢻⣿⣿⣿⣿⣿⣿⣿⣿⣿⣿⣿⣿⣿⣿⣿⣿⣿⣿⣿⣿⣿⣿⣿⣼⣿⣿⣿⣿⣿⣿⣿⣿⣷⣺⢸⢏⢕⣵⢕⢕⢕⣸⢕⢕⢕⢹⢄⠀⢕⢕⠕⠕⢕⣸⣿⣿⣿⣿⣿⣿⣿⣿⣿⣿⣿⣿⣿⣿⣿⣿⣿⣿⣿⣿⣿⣿⣿⣿⣿⣿⣿⣿⣿⣿⣿⣿⣿⣿⣿⢿⢿⢟⢟⢝⢝⢕⢕⢕⢕⢕⢕⢕⢕⢕⢕⢕⢕⢕⢜⢝⢝⢝⢝⢝⢝⢝⢝⢟⢟⢟⢟⢟⢟⢟⢟⢻⢿⢟⢜⢷⢵⢕⢕⢕⢕⢕⢕⢕⢕⢕⢕⢕⢕⢕⢕⢕⢕⢕⢕⢕⢕⢕⢕⢕⢕⢕⢕⢕⢕⢕⢕⢕⢕⢕⢕⢕⢕⢕⢕⢕⢕⢕⢕⢕⢕⢕⢕⢕⢕⢕⢕⢕⢕⠕⣕⣕⣕⣱⣕⡕⢕⢕⢕⢕⠀⠀⢁⠑⠑⢑⢕⢕⣕⡕⢕⠕⢝⢕⢜⠀</a:t>
            </a:r>
            <a:br/>
            <a:r>
              <a:t>⢕⢱⣿⣿⣿⣿⣿⣿⣿⡟⢕⣸⣿⡟⢌⣿⢕⢕⢕⢹⣿⡇⢕⢸⣧⢕⢕⢕⢕⢕⢜⣿⣿⣿⣿⣿⣿⣿⣿⣿⣿⣿⣿⣿⣿⣿⣿⣿⣿⣿⣿⣿⣿⣿⣿⣿⣿⣿⣿⣿⣿⣿⣿⣿⣇⣵⣵⡿⢇⢕⢕⢕⣿⢕⢕⢕⢜⢕⢕⢕⠁⢀⢀⢜⣿⡇⣿⣿⣿⣿⣿⣿⣿⣿⣿⣿⣿⣿⣿⣿⣿⣿⣿⣿⣿⣿⣿⣿⣿⣿⣿⣿⢿⢟⢟⢏⢝⢝⢕⢕⢕⢕⢕⢕⢕⢕⢕⢕⢕⢕⢕⢕⢕⢕⢕⢕⢕⢕⢕⢕⢕⢕⢕⢕⢕⢕⢕⢕⢕⢕⢕⢕⢕⢕⢕⢕⢕⢕⢕⢕⢕⢕⢕⢕⢕⢕⢕⢕⠁⢕⢕⢕⢕⢕⢕⢕⢕⢕⢕⢕⠀⢕⢕⢕⢕⢕⢕⢕⢕⢕⢕⢕⢕⢕⢕⢕⢕⢕⢕⣕⣕⣱⣵⣵⣵⣧⣧⡧⢕⢔⢟⢟⢟⢟⢟⢟⢟⢏⢝⢕⢕⢕⢕⢕⠁⠀⠀⠀⢀⠀⠀⠑⢕⢕⢕⢕⢀⠑⢕⢕⠀</a:t>
            </a:r>
            <a:br/>
            <a:r>
              <a:t>⢵⣿⣿⣿⣿⣿⣿⣿⣿⢣⢱⣿⣿⡇⢕⢟⢕⢕⢕⢼⣿⣧⢕⢕⢻⡕⢕⢕⢕⢕⢕⢜⣿⣿⣿⣿⣿⣿⣿⣿⣿⣿⣿⣿⣿⣿⣿⣿⣿⣿⣿⣿⣿⣿⣿⣿⣿⣿⣿⣿⣿⣿⣿⣿⣿⣿⢟⢕⢕⢕⢕⢱⡟⢕⢸⢕⢕⢕⢕⠱⢇⢔⢔⢕⢜⡇⣿⣿⣿⣿⣿⣿⣿⣿⣿⣿⣿⣿⣿⣿⣿⣿⣿⡿⢿⢟⢇⢕⢕⢕⢕⢕⢕⢕⢕⢕⢕⢕⢕⢕⢕⢕⢕⢕⢕⢕⢕⢕⢕⢕⢕⢕⢕⢕⢕⢕⢕⢕⢕⢕⢕⢕⢕⢕⢕⢕⢕⢕⢕⢕⢕⢕⢕⢕⢕⢕⢕⢕⢕⢕⢕⢕⢕⢕⢕⢕⢕⠑⢔⢕⢕⢕⢕⢕⢕⢕⠀⢕⢕⢕⠁⢕⢕⢕⢕⢕⢝⢝⢝⢝⢝⢝⢝⢝⢝⢝⢝⢕⢕⢕⢕⢕⢕⢕⢕⢕⢕⢕⢕⢕⢕⢕⢕⢕⢕⢕⢕⢕⢕⢕⢕⢕⢕⢕⠀⠀⠀⠀⠀⠀⠀⠀⠀⠑⢕⢕⢕⠀⠑⢕⠀</a:t>
            </a:r>
            <a:br/>
            <a:r>
              <a:t>⣾⣿⣿⣿⣿⣿⣿⣿⡏⢕⣾⣿⣿⢇⢕⢕⢕⢕⢕⠸⣿⣿⢕⢕⢜⢿⡕⢕⢕⢕⢕⢕⢜⢿⣿⣿⣿⣿⣿⣿⣿⣿⣿⣿⣿⣿⣿⣿⣿⣿⣿⣿⢿⣿⡿⣿⣿⣿⣿⣿⣿⣿⣿⣿⣿⡷⢇⢕⢕⢕⢕⣼⡇⢕⢕⢕⢕⢕⢜⢱⣾⡇⠇⠑⠑⠁⠁⢜⣿⣿⣿⣿⣿⣿⣿⡿⢿⢟⢟⢏⢝⢕⢕⢕⢕⢕⢕⢕⢕⢕⢕⢕⢕⢕⢕⢕⢕⢕⢕⢕⢕⢕⢕⢕⢕⢕⢕⢕⢕⢕⢕⢕⢕⢕⢕⢕⢕⢕⢕⢕⢕⢕⢕⢕⢕⢕⢕⢕⢕⢕⢕⢕⢕⢕⢕⢕⢕⢕⢕⢕⢕⢕⢕⢕⢕⢕⢕⠀⢕⢕⢕⢕⢕⢕⢕⠕⠀⢕⢕⢕⠀⢕⢕⢕⢕⢕⢕⢕⢕⢕⢕⢕⢕⢕⢕⢕⢕⢕⢕⢕⢕⢕⢕⢕⢕⢕⢕⢕⢕⢕⢕⢕⢕⢕⢕⢕⢕⢕⢕⢕⢕⢕⢕⠑⠀⠀⠀⠀⠀⠀⠀⠀⠀⠀⠀⠑⢕⢀⠀⠕⠀</a:t>
            </a:r>
            <a:br/>
            <a:r>
              <a:t>⣿⣿⣿⣿⣿⣿⣿⣿⢕⣼⣿⣿⣿⢕⢕⢕⢕⢕⢕⢕⢻⣿⡕⢕⢕⢜⢿⡕⢕⢕⢕⢕⢕⢕⢝⢿⣿⣿⣿⣿⣿⣿⣿⣿⣿⣿⣿⣿⣷⣕⢕⢕⢕⢱⣾⣿⣿⣿⣿⣿⣿⣿⣿⡿⢏⢕⢕⢕⢕⢕⢕⢝⢕⢕⢕⢕⢕⢕⢕⢕⠙⠁⠀⠀⠀⠀⠀⢀⢝⢝⢕⢕⢜⢕⢕⢕⢕⢕⢕⢕⢕⢕⢕⢕⢕⢕⢕⢕⢕⢕⢕⢕⢕⢕⢕⢕⢕⢕⢕⢕⢕⢕⢕⢕⢕⢕⢕⢕⢕⢕⢕⢕⢕⢕⢕⢕⢕⢕⢕⢕⢕⢕⢕⢕⢕⢕⢕⢕⢕⢕⢕⢕⢕⢕⢕⢕⢕⢕⢕⢕⢕⢕⢕⢕⢕⢕⢕⠀⢕⢕⢕⢕⢕⢕⢕⠀⠀⢕⢕⢕⠀⢕⢕⢕⢕⢕⢕⢕⢕⢕⢕⢕⢕⢕⢕⢕⢕⢕⢕⢕⢕⢕⢕⢕⢕⢕⢕⢕⢕⢕⢕⢕⢕⢕⢕⢕⢕⢕⢕⢕⢕⢕⢕⠀⢀⢀⢄⢀⠀⠀⠀⢄⠀⠀⠀⠀⠀⠑⠀⠀⠀</a:t>
            </a:r>
            <a:br/>
            <a:r>
              <a:t>⣿⣿⣿⣿⣿⣿⣿⡏⣳⣿⣿⣿⢇⢕⢕⢕⢕⢕⢕⢕⢜⢻⣷⡕⢕⢕⢔⢻⣕⢕⢕⢕⢕⢕⢕⢕⢜⢟⢿⣿⣿⣿⣿⣿⣿⣿⣿⣿⣿⣿⣿⣿⣿⣿⣿⣿⣿⣿⣿⣿⡿⢟⢝⢕⠑⢕⢕⢕⢕⢕⢕⢕⢕⢕⢑⢕⢕⢕⠑⢕⠀⠀⠀⠀⠀⠀⠀⠀⢱⣅⠀⠕⠑⢔⢕⢕⢕⢕⢕⢕⢕⢕⢕⢕⢕⢕⢕⢕⢕⢕⢕⢕⢕⢕⢕⢕⢕⢕⢕⢕⢕⢕⢕⢕⢕⢕⢕⢕⢕⢕⢕⢕⢕⢕⢕⢕⢕⢕⢕⢕⢕⢕⢕⢕⢕⢕⢕⢕⢕⢕⢕⢕⢕⢕⢕⢕⢕⢕⢕⠕⢕⢕⢕⢕⢕⢕⠀⠀⢕⢕⢕⢕⢕⢕⢕⠀⠀⠕⢕⢕⠀⠁⢕⢕⢕⢕⢕⢕⢕⢕⢕⢕⢕⢕⢕⢕⢕⢕⢕⢕⢕⢕⢕⢕⢕⢕⢕⢕⢕⢕⢕⢕⢕⢕⢕⢕⢕⢕⢕⢕⢕⢕⢕⠀⠀⢕⢕⢕⢕⠀⠀⠀⢔⠀⠁⢕⢕⢔⢄⠀⠀</a:t>
            </a:r>
            <a:br/>
            <a:r>
              <a:t>⣿⣿⣿⣿⣿⣿⡿⢱⣿⣿⣿⢏⢕⢕⢕⢕⢕⢕⢕⢕⢕⢜⢿⣧⢕⢕⢕⢕⢜⢣⡕⢕⢕⢕⢕⢕⢕⢕⢕⢜⢝⢻⢿⣿⣿⣿⣿⣿⣿⣿⣿⣿⣿⣿⣿⣿⡿⢟⢏⢕⢕⢕⢕⢕⢔⢕⢕⢕⢕⢕⢕⢕⢕⢕⠑⢕⢕⠕⠀⢕⠀⠀⠀⠀⠀⠀⠀⠀⢅⠈⠁⠀⢕⢕⢕⢕⢕⢕⢕⢕⢕⢕⢕⢕⢕⢕⢕⢕⢕⢕⢕⢕⢕⢕⢕⢕⢕⢕⢕⢕⢕⢕⢕⢕⢕⢕⢕⢕⢕⢕⢕⢕⢕⢕⢕⢕⢕⢕⢕⢕⢕⢕⢕⢕⢕⢕⢕⢕⢕⢕⢕⢕⢕⢕⢕⢕⢕⢕⢕⠀⢕⢕⢕⢕⢕⢕⠀⢄⢕⢕⢕⢕⢕⢕⢕⠀⠀⠀⢕⢕⠀⢄⢕⢕⢁⢕⢕⢕⢕⢕⠑⢕⢕⢕⢕⢕⢕⢕⢕⢕⢕⢕⢕⢕⢕⢕⢕⢕⢕⢕⢅⢕⢕⢕⢕⢕⢕⢕⢕⢕⢕⢕⢕⢀⢀⠀⠀⠁⠁⠀⠀⠀⢕⢔⠀⠀⠁⠑⠁⠀⠀</a:t>
            </a:r>
            <a:br/>
            <a:r>
              <a:t>⣿⣿⣿⣿⣿⣿⢣⣿⣿⣿⢏⢕⢕⢕⢕⢕⢕⢕⢕⢕⢕⢕⢕⠹⣧⢕⢕⢕⢕⢕⢜⢇⢕⢕⢕⢕⢕⢕⢕⢕⢕⢕⢕⢜⢟⢻⢿⣿⣿⣿⣿⣿⡿⢟⢏⢕⢕⢕⢕⢕⢕⢕⢕⢕⢕⢕⢕⢕⢕⢕⢕⢕⢕⢕⢄⢔⢕⠄⢄⢄⢕⢀⢀⠀⠀⠀⠀⠀⠀⢕⠀⢕⢕⢕⢕⢕⢕⢕⢕⢕⢕⢕⢕⢕⢕⢕⢕⢕⢕⢕⢕⢕⢕⢕⢕⢕⢕⢕⢕⢕⢕⢕⢕⢕⢕⢕⢕⢕⢕⢕⢕⢕⢕⢕⢕⢕⢕⢕⢕⢕⢕⢕⢕⢕⢕⢕⢕⢕⢕⢕⢕⢕⢕⢕⢕⠑⢕⢕⢕⠀⢕⠀⢕⢕⢕⢕⢕⢕⢕⢕⢅⢕⢕⢕⢕⠀⠀⠀⢕⢕⠀⢕⢕⢑⢕⠑⢕⢕⢕⠑⢀⢕⢕⢕⢕⢕⢕⢕⢕⢕⢕⢕⢕⢕⢕⢕⢕⢕⢕⢕⢕⠁⢕⢕⠕⢕⢕⢕⢕⢕⢕⢕⢕⢕⢕⢕⢕⢔⢔⠀⢀⠀⠁⢕⢕⢄⢄⢔⢔⠀⠀</a:t>
            </a:r>
            <a:br/>
            <a:r>
              <a:t>⣿⣿⣿⣿⣿⢣⣿⣿⡿⢕⢕⢕⢕⢕⢕⢕⢕⢕⢕⢕⢕⢕⢕⢕⢝⣧⢕⢕⢕⢕⢕⢕⢕⢕⢕⢕⢕⢕⢕⢕⢕⢕⢕⢕⢕⢕⢕⢕⢝⢝⢝⢕⢕⢕⢕⢕⢕⢕⢕⢕⢕⢕⢕⢅⢕⢕⢕⢕⢕⢕⢕⢕⢕⢕⢕⢑⢕⢔⢕⢕⢕⢕⢔⢔⢄⢀⠀⠀⠀⠀⢕⢕⢕⢕⢕⢕⢕⢕⢕⢕⢕⢕⢕⢕⢕⢕⢕⢕⢔⢕⢕⢕⢕⢕⢕⢕⢕⢕⢕⢕⢕⢕⢕⢕⢕⢕⢕⢕⢕⢕⢕⢕⢕⢕⢕⢕⢕⢕⢕⢕⢕⢕⢕⢕⢕⢕⢕⢕⢕⢕⢕⢕⢕⢕⢕⢀⠁⢕⢕⠀⢕⠀⠁⢕⢕⢁⢕⢕⢕⢅⢕⠑⢕⢕⢕⢄⠀⠀⠕⢕⠀⢕⢕⢕⢕⠀⠑⠑⠑⠀⢁⢁⢀⢄⢕⢕⢕⢕⢕⢕⢑⢕⢕⢕⢕⢕⢕⢕⢕⢕⢕⢕⠑⢕⢕⢕⢕⢕⢕⢕⢕⢕⢕⢕⢕⢕⢕⢕⢕⢔⢕⠀⠀⠕⢕⢕⢕⢕⢕⠀⠀</a:t>
            </a:r>
            <a:br/>
            <a:r>
              <a:t>⣿⣿⣿⣿⢣⣿⣿⡟⢕⢕⢕⢕⢕⢕⢕⢕⢕⢕⢕⢕⢕⢕⢕⢼⢱⡜⢳⡕⢕⢕⢕⢕⠕⠑⢁⢕⢕⢕⢕⢕⢕⢕⢕⢕⢕⢕⢕⢕⣕⢕⢕⢕⢕⢕⢕⢕⢕⢕⢕⢕⢕⢕⢕⢕⢕⢕⢕⢕⢕⢕⢱⢕⢕⢕⢕⢔⢕⢕⢕⢕⢕⢕⢕⢕⢕⢕⢕⢄⠀⠀⠑⠕⠁⠁⠕⢕⢕⢕⢕⢕⢕⢕⢕⢕⢕⢕⢕⢕⢕⢕⢕⢕⢕⢕⢕⢕⢕⢕⢕⢕⢕⢕⢕⢕⢕⢕⢕⢕⢕⢕⢕⢕⢕⢕⢕⢕⢕⢕⢕⢕⢕⢕⢕⢕⢕⢕⢕⢕⢕⢕⢕⢕⢕⢕⢕⠀⠀⢕⢕⠀⢕⠀⠀⢕⢕⢕⣿⣇⢕⢑⢔⢔⠑⢕⢕⢕⠀⠀⠀⠁⠀⢕⢕⢕⢕⢔⢄⠀⢄⢕⢕⢕⢕⢕⢕⢕⢕⢕⢕⢕⢕⢄⠑⢕⢕⢕⢕⢕⢕⢕⢕⢕⠀⠑⠀⢕⢕⢕⢕⢕⢕⢕⢕⢕⢕⢕⢕⢕⢕⢕⢕⢕⠀⠁⢕⢕⢕⢕⢕⢕⠀</a:t>
            </a:r>
            <a:br/>
            <a:r>
              <a:t>⣿⣿⣿⢣⣿⣿⢏⢕⢕⢕⢕⢕⢕⢕⢕⢕⢕⢕⢕⢕⢕⢕⢠⣾⡘⣿⣧⡝⢱⢕⠑⠁⠀⢄⢕⢕⢕⢕⢕⢕⣱⣵⣵⣷⣵⣼⣷⣿⣿⢕⢕⢕⢕⢕⢕⢕⢕⢕⢕⢕⢕⢕⢕⢕⢕⢕⢕⢕⢕⡇⢕⢕⢕⢕⢕⢕⢕⢕⢕⢕⢕⢕⢕⢕⢕⢕⢕⢕⠀⠀⠀⠀⠀⠀⠀⢕⢕⢕⢕⢕⢕⢕⢕⢕⢕⢕⢕⢕⢕⢕⢕⢕⢕⢕⢕⢕⢕⢕⢕⢕⢕⢕⢕⢕⢕⢕⢕⢕⢕⢕⢕⢕⢕⢕⢕⢕⢕⢕⢕⢕⢕⢕⢕⢕⢕⢕⢕⢕⢕⢕⢕⢕⢕⢕⢕⠀⠀⢕⢕⠀⢕⠀⠀⢕⠑⢈⢙⠙⠙⠑⠁⢑⢔⠑⢕⢕⠀⠀⠀⠀⢔⢕⢕⣣⢕⣓⢑⢀⢕⢕⢕⢕⢕⢕⢕⢕⢕⢕⢕⢕⢕⢕⢔⢀⠁⠕⢕⢕⢕⢕⢕⢕⢕⢄⠀⢕⢕⢕⢕⢕⢕⢕⢕⢕⢕⢕⢕⢕⢕⢕⢕⢕⢕⠀⢕⢕⢕⢕⢕⢕⠀</a:t>
            </a:r>
            <a:br/>
            <a:r>
              <a:t>⣿⡿⣳⣿⣿⢏⢕⢕⢕⢕⢕⢕⢕⢕⢕⢕⢕⢕⢕⢕⢕⢕⢸⣿⡇⢿⣿⣿⢕⢑⢕⢀⠀⢕⢕⢕⢕⢕⢕⣼⣿⣿⣿⣿⣿⣿⡿⡏⢕⠀⠁⠕⢕⢕⢕⢕⢕⢕⢕⢕⢕⢕⠕⢑⢕⢕⢕⢕⢕⣵⡕⡕⢕⢕⢕⠄⠁⢕⠕⠕⢕⢕⢕⢕⠕⠕⠑⠁⠀⠀⠀⠀⠀⠀⠀⠕⢕⢕⢕⢕⢕⢕⢕⢕⢕⢕⢕⢕⢕⢕⢕⢕⢕⢕⢕⢕⢕⢕⢕⢕⢕⢕⢕⢕⢕⢕⢕⢕⢕⢕⢕⢕⢕⢕⢕⢕⢕⢕⢕⢕⢕⢕⢕⢕⢕⢕⢕⢕⢕⢕⢕⢕⢕⢕⢕⠀⠀⢕⢕⠀⠁⠀⢀⢕⠀⢸⡿⢿⢷⠷⢷⣔⢐⠀⠁⢕⠀⠀⠀⠀⢕⡵⣧⢅⢁⢁⢈⢁⠀⢕⢕⢕⢕⢕⢕⢕⢕⠕⢕⢕⢕⢕⢕⢕⢔⢀⠀⠁⠕⢕⢕⢕⢕⢕⢔⢕⢕⢕⢕⢕⢕⠕⢄⢕⢕⢕⢕⢕⢕⢕⢕⢕⢕⢄⠀⢕⢕⢕⢕⢕⠀</a:t>
            </a:r>
            <a:br/>
            <a:r>
              <a:t>⡿⣱⣿⣿⢏⢕⢕⢕⢕⢕⢕⢕⢕⢕⢕⢕⢕⢕⢕⢕⢕⢕⢸⣿⣇⠸⣿⣿⣇⢕⠀⠁⠐⠀⢕⢕⢕⢕⣰⣿⣿⣿⣿⣿⣿⣿⣿⣧⣕⢀⠀⠀⠀⠑⠕⢕⢕⢕⢕⢕⢕⢕⢕⠁⠕⢕⢕⢕⢕⢻⡇⢗⢕⢕⢕⢀⢕⢕⠁⠀⠀⠀⠀⠀⠀⠀⠀⣠⠔⠀⠀⠀⠀⠀⠀⠀⠀⢕⢕⢕⢕⢕⢕⢕⢕⢕⢕⢕⢕⢕⢕⢕⢕⢕⢕⢕⢕⢕⢕⢕⢕⢕⢕⢕⢕⢕⢕⢕⢕⢕⢕⢕⢕⢕⢕⢕⢕⢕⢕⢕⢕⢕⢕⢕⢕⢕⢕⢕⢕⢕⢕⢕⢕⢕⠐⢔⠀⢕⢕⠀⠀⠀⢱⡇⠐⠅⠉⠛⠟⠻⢷⣧⣕⡄⠀⠁⢕⠀⠀⠀⢜⣿⢿⡿⢿⢟⢟⢟⢇⢅⢕⢕⠕⢕⢕⢅⠑⢔⠑⢕⢕⢕⢕⢕⢕⢕⢔⢀⠀⠁⠑⠕⢕⢕⢕⢕⢔⠁⠑⠕⠁⠀⠑⢅⢕⢕⢕⢕⢕⢕⢕⢕⢕⢕⢀⢕⢕⢕⢕⢕⠀</a:t>
            </a:r>
            <a:br/>
            <a:r>
              <a:t>⢕⢿⢏⢕⢕⢕⢕⢕⢕⢕⢕⢕⢕⢕⢕⢕⢕⢕⢕⢕⢕⢕⢕⠿⢿⢕⢻⣿⣿⢕⢄⠀⠀⠀⠁⢕⢕⣰⣿⣿⣿⣿⣿⣿⣿⣿⣿⣿⣿⢕⢔⠀⠀⠀⠀⠁⠑⢕⢕⢕⢕⢕⢕⠀⠀⢁⢕⢕⢕⢝⠕⠑⠁⠑⠑⠕⠕⠀⠀⠀⠀⠀⠀⠀⠀⢀⢔⡱⠕⠀⠀⠀⠀⠀⠀⠀⢄⢕⢕⢕⢕⢕⢕⢕⢕⢕⢕⢕⢕⢕⢕⢕⢕⢕⢕⢕⢕⢕⢕⢕⢕⢕⢕⢕⢕⢕⢕⢕⢕⢕⢕⢕⢕⢕⢕⢕⢕⢕⢕⢕⢕⢕⢕⢕⢕⢕⢕⢕⢕⢕⢕⢕⢕⢕⢔⠑⠀⠁⢕⠀⠀⠀⢸⠔⠀⠀⠄⠐⢀⠀⠀⠁⠝⣿⡇⠀⠀⢄⠀⠀⢸⣿⣿⣷⣿⣿⠿⠟⠟⠗⠄⠕⢀⠁⢕⢕⢕⢀⠑⠄⠁⠕⢕⢑⢕⢕⢕⢕⢄⠀⠀⠀⠀⠁⠑⠑⠀⠀⠀⠀⠀⢄⢕⢕⢕⢕⢕⢕⢕⢕⢕⢕⢕⢕⢕⠀⢕⢕⢕⢕⠀</a:t>
            </a:r>
            <a:br/>
            <a:r>
              <a:t>⢕⢕⢕⢕⢕⢕⢕⢕⢕⢕⢕⢕⢕⢕⢕⢕⢕⢕⢕⢕⢕⢕⢕⢕⢕⢕⢜⢏⢆⢕⢕⠀⠀⠀⠀⠑⢵⣿⣿⣿⣿⣿⣿⣿⣿⣿⣿⣿⣿⣇⢕⢕⠀⠀⠀⠀⠀⠀⠑⢕⢕⢕⢕⢄⢀⢑⢁⠑⠑⠁⢕⢕⢕⠑⠄⠀⠑⢔⠀⠀⠀⠀⠀⢀⣁⣜⡝⠃⠀⠀⠀⠀⠀⠀⠀⠀⠀⢕⢕⢕⢕⢕⢕⢕⢕⢕⢕⢕⢕⢕⢕⢕⢕⢕⢕⢕⢕⢕⢕⢕⢕⢕⢕⢕⢕⢕⢕⢕⢕⢕⢕⢕⢕⢕⢕⢕⢕⢕⢕⢕⢕⢕⢕⢕⢕⢕⢕⢕⢕⢕⢕⢕⢕⢁⢔⠁⠀⠀⢕⠀⠀⠀⠑⠀⢀⢕⢵⡧⠁⠀⠀⠀⢄⢝⣿⡔⠀⠀⠀⠀⢘⣿⣿⣿⢝⠁⢀⠀⠀⢀⢀⠀⠕⢀⠀⠕⢕⢕⢕⢄⠁⠀⢁⠑⠔⢁⠕⠕⢕⢕⢄⠀⠀⠀⠄⢄⠄⠀⠀⠀⢕⢕⢕⢕⢕⢕⢕⢕⢕⢕⢕⢕⢕⢕⢕⢕⢕⢕⢕⢕⠀</a:t>
            </a:r>
            <a:br/>
            <a:r>
              <a:t>⢕⢕⢕⢕⢕⢕⢕⢕⢕⢕⢕⢕⢕⢕⢕⢕⢕⢕⢕⢕⢕⢕⢕⢕⢕⢕⢕⢕⢕⢕⢕⢕⠀⠀⠀⠀⠘⢻⣿⣿⣿⣿⣿⣿⣿⣿⣿⣿⣿⣿⣳⢕⢄⠀⠀⠀⠀⠀⠀⠁⢕⢕⢕⢕⢕⢕⠀⠔⢔⢀⠀⠁⠅⠔⠑⠀⠀⢕⢀⠀⠀⠀⠀⠔⠕⠑⠀⠀⠀⠀⠀⠀⠀⠀⠀⢔⢕⢕⢕⢕⢕⢕⢕⢕⢕⢕⢕⢕⢕⢕⢕⢕⢕⢕⢕⢕⢕⢕⢕⢕⢕⢕⢕⢕⢕⢕⢕⢕⢕⢕⢕⢕⢕⢕⢕⢕⢕⢕⢕⢕⢕⢕⢕⢕⢕⢕⢕⢕⢕⢕⢕⢕⢕⢕⢕⠀⠀⠀⠀⠀⠀⢕⣆⠀⢕⢕⠀⢅⢀⢀⠀⠀⣼⣷⣿⣿⢄⠀⢔⠀⢔⣿⣿⣇⣵⣵⢷⣷⡧⠀⠀⠁⠀⠁⠔⢀⠀⠑⠕⢕⢕⢄⢀⠁⠐⢄⢄⢁⢀⢀⢅⢅⢔⢀⠐⢁⢀⠀⠀⢔⢕⢕⢕⢕⢕⢕⠕⢕⢕⢕⢕⢕⢕⢕⢕⢕⢕⢕⢕⢕⠀</a:t>
            </a:r>
            <a:br/>
            <a:r>
              <a:t>⣷⢵⣕⣵⣿⣿⣿⣿⣿⣿⣿⣿⣿⣿⣿⣿⣿⣧⣵⣵⡕⢕⢕⢜⣿⣿⣵⢱⡜⣿⣷⣷⡔⢄⢀⢀⠄⢅⢹⣟⣟⣿⢿⣿⣿⣿⣿⣿⣿⣿⣿⣕⣕⠀⠀⠀⠀⠀⠀⠀⠑⢕⢕⢕⢕⢕⠀⠀⠕⠁⠀⠀⠀⠀⠀⠀⠀⠁⢕⠀⠀⠀⠀⠀⠀⠀⠀⠀⠀⠀⠀⠀⠀⢀⢄⢕⢕⢕⢕⢕⢕⢕⢕⢕⢕⢕⢕⢕⢕⢕⢕⢕⢕⢕⢕⢕⢕⢕⢕⢕⢕⢕⢕⢕⢕⢕⢕⢕⢕⢕⢕⢕⢕⢕⢕⢕⢕⢕⢕⢕⢕⢕⢕⢕⢕⢕⢕⢕⢕⢕⢕⢕⢕⢕⠁⠀⠀⠀⠀⠀⠀⠁⣿⣧⣕⣿⣇⢕⢝⢕⢁⣰⣿⣿⣿⣿⢇⠀⡕⠀⢸⣿⣿⣿⣿⣿⡇⠀⢔⢀⠀⢀⠀⠀⢕⣕⢕⠀⠀⠁⠑⠕⢕⢔⢀⠀⠁⠑⠑⠁⠑⠑⠁⠀⠀⠀⠁⠑⠔⠕⢕⢕⢕⢕⢕⢕⠀⢕⢕⢕⢕⢕⢕⢕⢕⢕⠑⢕⢕⢕⠀</a:t>
            </a:r>
            <a:br/>
            <a:r>
              <a:t>⣿⣿⣿⣿⣿⣿⣿⣿⣿⣿⣿⣿⣿⣿⣿⣿⣿⣿⣿⣿⣷⡗⣑⢱⢹⣿⣿⡞⣷⣜⣿⣿⣿⣕⢕⢕⢕⢕⢕⢹⣿⣿⣿⣿⣿⣿⣿⣿⣿⣿⣿⣿⡇⠀⠀⠀⢀⠀⠀⠀⠀⠕⢕⢕⢕⢕⢕⢄⠀⢀⠀⠀⠔⠄⠀⠀⠀⠀⠀⠁⠀⠀⠀⠀⠀⠀⢠⢀⠀⢀⢀⢕⢕⢕⢕⢕⢕⢕⢕⢕⢕⢕⢕⢕⢕⢕⢕⢕⢕⢕⢕⢕⢕⢕⢕⢕⢕⢕⢕⢕⢕⢕⢕⢕⢕⢕⢕⢕⢕⢕⢕⢕⢕⢕⢕⢕⢕⢕⢕⢕⢕⢕⢕⢕⢕⢕⢕⢕⢕⢕⢕⢕⢕⠁⠀⠀⠀⠀⠀⠀⠀⠐⢸⡿⢟⢟⢿⣷⣧⣶⣾⣿⣿⣿⣿⡟⠁⢰⣿⣠⣾⣿⣿⣿⣿⣿⣷⡄⢕⢝⢏⢕⢂⣰⣿⣿⢏⢀⣰⣔⡄⠀⠀⠁⠀⠀⠀⠀⠀⠀⠀⠀⠀⠀⠀⠀⠀⠀⠀⠀⠀⠁⢁⢁⢕⢕⠀⢕⢕⢕⢕⢕⢕⢕⢕⢕⠀⢕⢕⢕⠀</a:t>
            </a:r>
            <a:br/>
            <a:r>
              <a:t>⣿⣿⣿⣿⣿⣿⣿⣿⣿⣿⣿⣿⣿⣿⣿⣿⣿⣿⣿⣿⣿⣿⣿⣶⣧⢻⣿⣿⡹⣿⣿⣿⡻⣿⣇⢕⢕⢕⢕⢕⢹⣿⣿⣿⣿⣿⣿⣿⣿⣿⣿⣿⢇⠀⢀⢔⠁⠀⠀⠀⠀⠀⠕⢕⠁⠑⠑⢕⠀⢕⢀⠀⠀⠀⢀⠀⠀⠀⠀⠀⠀⠀⠀⠀⠀⠑⢸⢕⢕⢕⢕⢕⢕⢕⢕⢕⢕⢕⢕⢕⢕⢕⢕⢕⢕⢕⢕⢕⢕⢕⢕⢕⢕⢕⢕⢕⢕⢕⢕⢕⢕⢕⢕⢕⢕⢕⢕⢕⢕⢕⢕⢕⢕⢕⢕⢕⢕⢕⢕⢕⢕⢕⢕⢕⢕⢕⢕⢕⢕⢕⢕⢕⢄⢄⢄⢔⢕⢕⢀⠀⠀⠀⢜⢕⢕⢕⢕⢜⢝⢹⣿⣿⣿⣿⣅⣤⣷⣿⣿⣿⣿⣿⣿⣿⣿⣿⣿⣿⣷⣧⣵⣶⣿⣿⣿⣿⣶⣾⣿⣿⣿⣷⣦⣄⡀⠀⠀⠀⠀⠑⠕⢕⢔⢔⢄⢔⢔⢔⢔⢔⢔⢕⢕⢕⢕⠕⠀⢕⢕⢕⢕⢕⢕⢕⢕⢕⢔⢕⢕⢕⠀</a:t>
            </a:r>
            <a:br/>
            <a:r>
              <a:t>⣿⣿⣿⣿⣿⣿⣿⣿⣿⣿⣿⣿⣿⣿⣿⣿⣿⣿⣿⣿⣿⣿⣿⣿⣿⣇⢿⣿⣧⢹⣿⣿⣷⡹⣿⣧⢕⢕⢕⢕⢕⢹⣿⣿⣿⣿⣿⣿⣿⣿⣿⣿⠕⢄⢕⠁⠀⠀⠀⠀⠀⠀⠀⠁⠀⠀⠀⠁⢕⠕⠁⠀⠀⠀⢑⠀⠀⠀⠀⠀⠀⠀⠀⠀⠀⠀⢸⢕⢕⢕⢕⢕⢕⢕⢕⢕⢕⢕⢕⢕⢕⢕⢕⢕⢕⢕⢕⢕⢕⢕⢕⢕⢕⢕⢕⢕⢕⢕⢕⢕⢕⢕⢕⢕⢕⢕⢕⢕⢕⢕⢕⢕⢕⢕⢕⢕⢕⢕⢕⢕⢕⢕⢕⢕⢕⢕⢕⢕⢕⢕⢕⢕⢕⢕⢕⢕⢕⣥⣵⢀⠀⠀⠁⢕⢕⢕⢕⢕⢕⢜⣿⣿⣿⣿⣿⣿⣿⣿⣿⣿⣿⣿⣿⣿⣿⣿⣿⡿⢯⢝⢝⢝⢟⢝⢕⢝⢛⢻⣿⣿⣿⣿⣿⣿⡯⠁⠀⢄⢄⢄⢄⢀⢅⢕⢕⢕⢕⢕⢕⢕⢕⢕⢕⢕⢕⠀⢕⢕⢕⢕⢕⢕⢕⢕⢕⢕⢕⢕⢕⠑⠀</a:t>
            </a:r>
            <a:br/>
            <a:r>
              <a:t>⣿⣿⣿⣿⣿⣿⣿⣿⣿⣿⣿⣿⣿⣿⣿⣿⣿⣿⣿⣿⣿⣿⣿⣿⣿⣿⢕⢻⣿⣎⣿⣿⣿⣿⣞⣿⣧⢕⢕⢕⢕⢕⢝⣿⣿⣿⣿⣿⣿⣿⣿⡏⠐⠁⠀⠀⠀⠀⠀⠀⠀⠀⠀⠀⠀⠀⠀⠀⢄⢀⠀⠀⠀⠁⠀⠀⠀⠀⢕⢔⢀⠀⠀⠀⠀⠀⠘⢕⢕⢕⢕⢕⢕⢕⢕⢕⢕⢕⢕⢕⢕⢕⢕⢕⢕⢕⢕⢕⢕⢕⢕⢕⢕⢕⢕⢕⢕⢕⢕⢕⢕⢕⢕⢕⢕⢕⢕⢕⢕⢕⢕⢕⢕⢕⢕⢕⢕⢕⢕⢕⢕⢕⢕⢕⢕⢕⢕⢕⢕⢕⢕⢕⢕⢕⢕⢕⢕⣵⣵⣷⡄⠀⠄⢕⢕⢕⢕⢕⢕⣸⣿⣿⣿⣿⢿⣿⣿⣿⣿⣿⣿⣿⣿⣿⣿⣿⢏⢕⢕⢕⢕⢕⢕⢕⢕⢕⢕⢔⣹⣿⣿⣿⣿⡟⠑⠀⢔⢕⢕⢕⢕⢕⢕⢕⢕⢕⢕⢕⢕⢕⢕⢕⢕⢕⢕⠀⢕⢕⢕⢕⢕⢕⢕⢕⢕⠁⢕⢕⠕⢀⠀</a:t>
            </a:r>
            <a:br/>
            <a:r>
              <a:t>⣿⣿⣿⣿⣿⣿⡿⠟⠿⣿⣿⣿⣿⣿⣿⣿⣿⣿⣿⣿⣿⣿⣿⣿⣿⣿⢕⢕⢹⣿⣿⣿⣿⣿⣿⣿⣻⣷⢕⢕⢕⢕⢕⢜⣿⣿⣿⣿⣿⣿⣿⠃⠀⠀⠀⠀⠀⠀⠀⠀⠀⠀⢄⠀⠀⠀⠀⢕⢕⠕⠀⠀⠀⠀⠀⠀⠀⢄⢕⢕⢕⢄⠀⠀⠀⠀⠀⠑⢕⢕⢕⢕⢕⢕⢕⢕⢕⢕⢕⢕⢕⢕⢕⢕⢕⢕⢕⢕⢕⢕⢕⢕⢕⢕⢕⢕⢕⢕⢕⢕⢕⢕⢕⢕⢕⢕⢕⢕⢕⢕⢕⢕⢕⢕⢕⢕⢕⢕⢕⢕⢕⢕⢕⢕⢕⢕⢕⢕⢕⢕⢕⢕⢕⢕⢕⢕⢝⢅⢝⢿⣿⣷⡄⢱⣕⣕⣱⣵⣿⣿⣿⣿⣿⣧⢸⣿⣿⣿⣿⣿⣿⣿⣿⣿⣿⣿⡕⢕⢕⢕⢕⢕⢕⢕⢕⢕⢕⢕⣿⣿⣿⣿⡟⢁⢄⢔⢕⢕⢕⢕⢕⢕⢕⡕⢕⢕⢕⢕⢕⢕⢕⢕⢕⢕⠕⠀⠀⢕⢕⢕⢕⢕⢕⢕⢕⢀⢕⢅⠀⢔⠀</a:t>
            </a:r>
            <a:br/>
            <a:r>
              <a:t>⣿⣿⣿⣿⣿⣿⣿⣿⣶⣇⡌⠟⡻⢿⣿⣿⣿⣿⣿⣿⣿⣿⣿⣿⣿⡇⢕⢕⢕⢜⢿⣿⣿⣿⣿⣿⣿⣿⣧⢕⢕⢕⢕⢕⢌⢿⣿⣿⢿⢟⠑⠀⠀⠀⠀⠀⠀⠀⠀⠀⢄⢕⢕⢄⢄⢀⢀⠀⢁⠀⠀⠀⠀⢄⣄⣔⣔⣔⣷⣵⣕⡕⢕⢀⠀⠀⠀⠀⢕⢕⢕⢕⢕⢕⢕⢕⢕⢕⢕⢕⢕⢕⢕⢕⢕⢕⢕⢕⢕⢕⢕⢕⢕⢕⢕⢕⢕⢕⢕⢕⢕⢕⢕⢕⢕⢕⢕⢕⢕⢕⢕⢕⢕⢕⢕⢕⢕⢕⢕⢕⢕⢕⢕⢕⢕⢕⢕⢕⢕⢕⢕⢕⢕⢕⢕⢕⠕⠀⠁⠀⠙⢿⣿⠸⣿⣿⣿⣿⣿⣿⣿⣿⣿⣿⣿⣿⣿⣿⣿⣿⣿⣿⣿⣿⣿⣿⣿⣧⣕⢕⢕⢕⢕⢕⢕⠕⣱⣿⣿⣿⣿⣿⢕⢕⢕⢕⢕⢕⢔⡲⣞⡿⢟⠕⢑⢔⢕⢕⢕⢕⢕⢕⢕⢕⠀⠀⠀⢕⢕⠁⢕⢕⢕⢕⢀⠕⢁⠕⠀⢕⠀</a:t>
            </a:r>
            <a:br/>
            <a:r>
              <a:t>⣿⣿⣿⣿⣿⣿⣿⣿⣿⣿⣦⣬⡴⢅⡜⢟⢿⣿⣿⣿⣿⣿⣿⣿⣿⢇⢕⢕⢕⢕⢕⢹⣿⣿⣿⣿⣿⣿⣿⡿⢷⢧⢵⢵⢵⢜⢏⢕⣱⡧⠀⠀⠀⠀⠀⠀⠀⠀⠀⠀⠕⢕⢑⢕⢕⢔⢝⢕⢕⠀⠀⢁⠀⢕⣿⣿⣿⣿⢿⢟⢝⣗⡕⢕⠀⠀⠀⠐⡕⢕⢕⢕⢕⢕⢕⢕⢕⢕⢕⢕⢕⢕⢕⢕⢕⢕⢕⢕⢕⢕⢕⢕⢕⢕⢕⢕⢕⢕⢕⢕⢕⢕⢕⢕⢕⢕⢕⢕⢕⢕⢕⢕⢕⢕⢕⢕⢕⢕⢕⢕⢕⢕⢕⢕⢕⢕⢕⢕⢕⢕⢕⢕⢕⢕⢕⠑⠀⠀⠀⢀⣵⡧⢝⢇⢿⣿⣿⣿⣿⣿⣿⣿⣿⣿⣿⣿⣿⣿⣿⣿⣿⣿⣿⣿⣿⣿⣿⣿⣿⣿⣷⣷⣷⣷⣶⣿⣿⣿⣿⣿⣿⢇⢕⢕⠕⠕⠕⠕⠕⠜⢑⢕⠔⠀⢕⢕⢕⢕⢕⢕⢕⢕⢕⠑⠀⠀⠀⢕⢕⠀⠁⢕⠕⠀⢁⢕⢕⠀⠀⢕⠀</a:t>
            </a:r>
            <a:br/>
            <a:r>
              <a:t>⣿⣿⣿⣿⣿⣿⣿⣿⣿⣿⣿⣿⣿⣿⣷⣶⡵⢟⣿⣿⣿⣿⣿⣿⣿⢕⢕⢕⢕⢕⢕⢕⢜⣿⣿⣿⣿⣿⣿⣿⡕⢕⢕⢕⢕⢕⢕⢸⢟⢕⠀⠀⠀⠀⠀⠀⠀⠀⠀⠀⢑⢑⢑⠑⢑⢁⢐⢑⢑⠀⢀⢄⢄⠜⣿⣿⣿⣑⣴⣶⣽⣿⡇⢕⠀⠀⠀⠀⢹⡕⢕⢕⢕⢕⢕⢕⢕⢕⢕⢕⢕⢕⢕⢕⢕⢕⢕⢕⢕⢕⢕⢕⢕⢕⢕⢕⢕⢕⢕⢕⢕⢕⢕⢕⢕⢕⢕⢕⢕⢕⢕⢕⢕⢕⢕⢕⢕⢕⢕⢕⢕⢕⢕⢕⢕⢕⢕⢕⢕⢕⢕⢕⢕⢕⠑⠀⠀⠀⢄⢕⣿⢇⢕⢕⠌⣿⢿⢟⢎⣹⣿⣿⣿⣿⣿⣿⣿⣿⣿⣿⣿⣿⣿⣿⣿⣿⣿⣿⣿⣿⣿⣿⣿⣿⣿⣿⣿⣿⣿⡟⢏⢕⢕⠑⠀⠀⠀⠀⢀⢕⢕⢕⠀⢔⢕⢕⢕⢕⢕⢕⢕⢕⢕⠀⠀⠀⠀⢕⢕⠀⠀⠀⢄⢕⢕⠕⠀⠀⠀⠄⠀</a:t>
            </a:r>
            <a:br/>
            <a:r>
              <a:t>⣿⣿⣿⣿⣿⣿⣿⣿⣿⣿⣿⣿⣿⣿⣿⣿⣷⣾⣷⣿⣿⣿⣿⣿⣿⡕⡕⡕⢕⢕⢕⢕⢕⠜⣿⣿⣿⣿⣿⣿⡇⢕⢕⢕⢕⢕⢕⢜⠜⠀⢀⠀⢀⢄⢔⢔⢀⠀⠀⠀⢕⢕⢕⢕⠕⠕⠕⢕⢕⢕⢕⢕⠁⠀⢸⢿⣿⣿⣿⣿⣿⣿⡟⢕⠀⠀⠀⠀⠑⢕⢕⢕⢕⢕⢕⢕⢕⢕⢕⢕⢕⢕⢕⢕⢕⢕⢕⢕⢕⢕⢕⢕⢕⢕⢕⢕⢕⢕⢕⢕⢕⢕⢕⢕⢕⢕⢕⢕⢕⢕⢕⢕⢕⢕⢕⢕⢕⢕⢕⢕⢕⢕⢕⢕⢕⢕⢕⢕⢕⢕⢕⢕⢕⠁⠀⠀⠀⢄⢕⢑⣸⢕⣱⢇⢕⢜⢕⢕⣼⣿⣿⣿⣿⡿⢑⢔⠜⢻⣿⣿⣿⣿⣿⣿⣿⣿⣿⣿⣿⣿⣿⣿⣿⣿⣿⣿⣿⡿⢝⢕⢕⠕⠁⠀⠀⠀⠀⢀⢕⢕⢕⠀⢄⢕⢕⢕⢕⢕⢕⢕⢕⢕⠁⠀⠀⠀⠀⢕⢕⠀⠀⠀⠀⠕⠁⠀⠀⠀⢄⢕⠀</a:t>
            </a:r>
            <a:br/>
            <a:r>
              <a:t>⣿⣿⣿⣿⣿⣿⣿⣿⣿⣿⣿⣿⣿⣿⣿⣿⣿⣿⣿⣿⣿⣿⣿⣿⣿⣿⣶⣷⣥⣥⣥⣑⣑⣱⣽⣿⣿⣿⣿⣿⣷⢕⢕⢕⢕⢕⢕⢕⠁⠁⢀⠔⠕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⡟⢕⢕⢕⢕⠑⢼⣿⣿⣿⣿⣿⣿⣜⣕⣕⣵⣾⣿⣿⣿⣿⣿⣿⣿⣿⣿⣿⣿⣿⣿⣿⣿⢿⢟⢕⢕⢕⢑⠀⠀⠀⠀⠀⠀⠀⢕⢕⢕⠁⢄⢕⢕⢕⢕⢕⢕⢕⢕⢕⠀⠀⠀⠀⠀⠀⢕⢕⠀⠀⠀⠀⠀⢀⢀⢄⢕⢕⢕⠀</a:t>
            </a:r>
            <a:br/>
            <a:r>
              <a:t>⣿⣿⣿⣿⣿⣿⣿⣿⣿⣿⣿⣿⣿⣿⣿⣿⣿⣿⣿⣿⣿⣿⣿⣿⣿⣿⣿⣿⣿⣿⣿⣿⣿⣿⣿⣿⣿⣿⣿⣿⣿⣯⣕⠕⢕⢕⢕⠀⠀⠀⢕⢕⢕⢕⢕⢕⢕⢕⢕⢕⢕⢕⢕⢕⢕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⢕⠑⢕⢕⢕⢕⢕⢅⢻⣿⣿⣿⣿⣿⣿⣿⣿⣿⣿⣿⣿⣿⣿⣿⣿⣿⣿⣿⣿⣿⣿⡿⢏⢏⢜⢕⢕⢅⢕⢕⠀⠀⠀⠀⢄⠕⢕⢕⢕⢕⠀⢕⢕⢕⢕⢕⢕⢕⢕⠕⠀⠀⠀⠀⠀⠀⠀⢕⢕⠀⠀⠀⠀⠀⢕⢕⢕⢕⢕⢕⠀</a:t>
            </a:r>
            <a:br/>
            <a:r>
              <a:t>⣿⣿⣿⣿⣿⣿⣿⣿⣿⣿⣿⣿⣿⣿⣿⣿⣿⣿⣿⣿⣿⣿⣿⣿⣿⣿⣿⣿⣿⣿⣿⣿⣿⣿⣿⣿⣿⣿⣿⣿⣿⣿⣿⣿⣷⣵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⢕⢕⢕⢕⠑⢕⢕⢕⢕⢝⢿⣿⣿⣿⣿⣿⣿⣿⣿⣿⣿⣿⣿⣿⣿⣿⣿⠿⢕⢏⢕⢕⢕⢕⢕⢅⢕⢕⢕⠀⢄⢄⢔⢕⢕⢕⢕⢕⠀⢕⢕⢕⢕⢕⢕⢕⢕⠑⠀⠀⠀⠀⠀⠀⠀⠀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⢔⢕⢕⢕⢕⢔⢕⢕⢕⢕⢕⢕⢝⢟⢿⣿⣿⣿⣿⣿⠿⠿⢿⢿⢿⢟⢕⢑⢕⢕⢕⢕⢕⢕⢕⢕⢕⢕⢕⢕⢀⢕⢕⢕⢕⢕⢕⢕⢕⢀⢕⢕⢕⢕⢕⢕⠕⠀⠀⠀⠀⠀⠀⠀⠀⠀⠀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⠁⢕⢕⢕⢕⢕⢕⢕⢕⢕⢕⢕⢕⠕⠀⢕⢕⢱⢩⢞⢜⢘⢕⢅⢕⢕⢕⢕⢕⢕⢕⢕⢕⢕⢕⢕⢁⠕⢕⢕⠕⢕⢕⢕⢕⢕⢕⢕⢕⠀⢕⢕⢕⢕⢕⢅⠁⠀⠀⠀⠀⠀⠀⠀⠀⠀⠀⠀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⢕⢕⢕⢕⢕⢕⢕⢕⢕⢕⢕⢕⠀⠀⠁⢕⢕⢕⢕⢕⢕⢕⢕⢕⢕⢕⢕⢕⢕⢕⢕⢕⢕⢕⢕⢕⢔⠁⢕⢔⢕⢕⢕⢕⢕⢕⢕⢁⢕⢕⢕⢕⢕⠀⠀⠀⠀⠀⠀⠀⠀⠀⠀⠀⠀⠀⠀⠐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⠔⠀⠄⠕⢕⠑⢐⢔⢕⢕⢕⢕⠄⢕⢕⢕⢕⢕⢕⢕⢕⢕⢕⢕⢕⢔⠀⠀⠁⢕⢕⢕⢕⢕⢕⢕⢕⢕⢕⢕⢕⢕⢕⢕⢕⢕⢕⢕⢕⠕⠀⠑⠁⢕⢕⢕⢕⢕⢕⢕⢕⢕⢕⢕⠕⠁⢀⢅⢄⠀⠀⠀⠀⠀⠀⠀⠀⠀⠀⠀⠀⠑⢕⢕⢕⢕⢕⢕⢕⢕⢕⢕⢕⠀</a:t>
            </a:r>
            <a:br/>
            <a:r>
              <a:t>⣿⣿⣿⣿⣿⣿⣿⣿⢿⢿⢿⢿⢿⢿⢿⢿⢿⢿⢿⢿⢿⢿⢿⢿⢿⢿⢿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⠐⢐⠀⠁⢕⢕⢔⢔⢕⢕⢕⠑⠑⢑⢀⠀⢕⢕⢕⢕⢕⢕⢕⢕⢕⢕⢕⢕⠀⠀⠀⠀⠁⠕⢕⢕⢕⢕⢕⢕⢕⢕⢕⢕⢕⢕⢕⢕⢕⠕⠑⠀⠀⠀⠀⠕⢕⢕⢕⢕⢕⢕⢕⢕⢕⠕⠀⠀⠁⠀⠀⠀⠀⠀⠀⠀⠀⠀⠀⠀⠀⠀⠀⠀⠁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⠀⢄⠄⢔⢕⢕⢕⢕⢕⢕⢕⢕⢄⢕⢕⠔⢕⢕⠁⠁⢕⢕⢕⢕⢕⢕⢕⢕⠀⠀⠀⠀⠀⠀⢄⢕⢕⢕⢕⢕⢕⢕⢕⢕⢕⢕⢕⢕⢕⢕⢕⢕⢕⢕⢕⢕⢕⢕⢕⢕⢕⠕⢕⢕⢕⠀⠀⠀⠀⠀⠀⠀⠀⠀⠀⠀⠀⢐⢀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⠁⠀⢅⢙⢕⢕⢕⢕⢕⢕⢕⢕⠁⢕⠀⢕⢕⢄⠀⠀⢕⢕⢕⢕⣷⣧⢕⢄⢄⢀⢀⠀⢔⣵⡷⢿⢷⢵⢕⠕⢜⢕⢝⢝⢕⢇⢕⢕⢕⢕⠑⠑⠁⢕⢕⢕⢕⠁⢕⢕⢄⢕⢕⠑⢅⢕⢐⠐⠀⠀⠀⢔⢕⢀⢄⢔⢔⢑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⠁⠀⠀⢔⢕⢕⢨⣷⡷⡣⢕⠕⢕⢱⡄⢕⡕⢑⢑⢕⠀⠀⢕⢕⢕⢕⢝⢕⢕⢕⢕⣱⢵⢞⣝⣕⣱⣵⢕⢕⢕⢕⢏⢕⠕⡕⢕⢕⠕⠕⢕⢕⢕⢔⢄⢕⠕⢕⢕⢀⢕⢀⢕⢕⢕⢔⢕⢕⢕⢄⢄⢄⢔⢔⢕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⢑⣷⡿⡗⢕⢑⢕⢕⣾⡇⢕⢇⢕⢕⢕⠀⠀⢕⢕⢕⢕⢕⢕⣵⡷⣏⣵⣖⡟⢫⢹⢟⢊⢕⢇⢕⢕⢕⢕⢕⢕⢕⢕⢄⠀⠀⠁⠑⠕⠕⠕⢔⢕⢕⢕⢕⠀⢕⢕⢕⢕⢕⢕⢕⢕⢕⢕⢕⢕⢕⠔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⢱⣿⢕⢕⢕⢕⢕⢕⣿⢇⢕⢱⢕⢕⢕⠀⠀⢕⢕⢕⢕⣱⣿⣵⣾⡯⢏⢱⢕⢕⢕⢕⢕⢕⢕⢑⢑⠕⢕⢕⢕⢕⢕⢕⢄⢀⠀⠀⢄⢀⢕⢕⢕⢑⢕⠕⠀⢔⢕⢕⢕⢕⢕⢕⢕⢑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⣐⡔⢔⢕⢕⢕⢔⢕⢕⢅⢕⢕⢕⢕⢻⠕⢕⢸⢕⢕⢕⢀⠀⠀⢕⣱⣾⣿⣿⣿⢏⢗⢕⢕⢱⠕⡅⢕⢕⢕⢕⢕⢕⢕⢕⢕⢕⢕⢕⢕⢕⢕⢕⢕⢕⢕⢕⢕⢕⢕⢕⠔⠀⢕⢕⢕⢕⢕⢕⢕⣣⣕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⢟⣳⣷⣧⣵⣵⣕⣕⣑⢕⠕⢕⢕⠀⢄⢀⠁⠁⠁⠀⢀⢜⢟⢿⢟⢟⢻⢕⢕⢕⢖⢜⢱⡕⢕⢕⢕⢕⢕⢕⢕⢕⢕⢕⢕⢕⢕⢕⢕⢕⢕⢕⢕⢕⢕⢕⢕⢕⢄⢔⢔⢕⢕⢱⣕⢕⠕⣽⣿⣷⣕⢕⣱⣕⢺⣧⡕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⠑⠀⠑⠑⠑⠑⠑⠑⠑⠑⠑⠑⠐⠑⠑⠑⠑⠐⠐⠑⠑⠑⠑⠑⠑⠑⠑⠘⠃⠓⠃⠑⠑⠑⠑⠑⠑⠑⠑⠑⠑⠃⠑⠑⠑⠑⠑⠛⠃⠑⠙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⢟⣽⣾⣿⣿⣿⢟⣵⣿⣿⣿⣿⣿⣿⣿⣿⣿⣿⣇⣿⣿⣿⣿⡇⣿⣿⣿⣿⣿⣿⣿⣿⣿⣿⣿⣿⣿⣿⣿⣧⡕⢕⢕⢕⢕⢻⣿⣿⣿⡇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⣵⣿⣿⣿⣿⢟⣵⣿⣿⣿⣿⣿⣿⣿⣿⣿⣿⣿⣿⢸⣿⣿⣿⣿⡇⣿⣿⣿⣿⣿⣿⣿⣿⣿⣿⣿⣿⣿⣿⣿⣿⣷⡕⢕⢕⢕⠸⣿⣿⣿⣿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⣵⣿⣿⣿⣿⢟⣵⣿⣿⣿⣿⣿⣿⣿⣿⣿⣿⣿⣿⣿⡇⣿⣿⣿⣿⣿⡇⣿⣿⣿⣿⣿⣿⣿⣿⣿⣿⣿⣿⣿⣿⣿⣹⣿⣿⡇⢕⢕⢔⣿⣿⣿⣿⡇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⢯⣾⣿⣿⣿⣿⢫⣾⣿⣿⡿⣻⣿⢟⡿⢏⣾⣿⣿⣿⣿⣿⢸⣿⣿⣿⣿⣿⡇⣿⣿⣿⣿⣿⣿⣿⣿⣿⣿⣿⣿⣿⣿⣿⣧⢿⣿⣧⢕⢕⢕⢻⣿⣿⣿⣷⢕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⢣⣿⣿⣿⣿⡿⣱⣿⣿⣿⢟⢱⣿⢯⡿⢱⣿⣿⣿⣿⣿⣿⡏⣾⡟⣿⣿⣿⣿⢕⣿⣿⣿⣿⣿⣿⣿⣿⣿⣿⣿⣿⣿⣿⣿⣿⡜⢿⣿⢕⢕⢕⢸⣿⣿⣿⣿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⢣⢿⣿⣿⣿⡿⣱⣿⣿⣿⢏⢕⣾⣳⣿⣵⣿⣿⣿⣿⣿⣿⠯⢕⣿⡇⣿⣿⣿⣿⢕⣿⣿⣿⣿⣿⣿⣿⣿⣿⣿⣿⣿⣿⣿⣿⣿⣧⢜⡟⢕⢕⢕⢸⣿⣿⣿⣿⡇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⢏⢾⣿⣿⣿⡿⣱⣿⣿⣿⢏⢱⣿⢣⣿⣿⣿⣿⣿⣿⣿⣿⢏⢆⢸⣿⡎⢟⢝⣱⣿⢕⢻⣿⣿⣿⣿⣿⣿⣿⣿⣿⣿⣿⣿⣿⣿⣿⣿⡕⢕⢕⢕⢕⢸⣿⣿⣿⣿⢕⢕⢕⢱⢕⢻⡇⢷⢵⢕⣮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⡟⡜⣾⢹⣿⣿⢱⣿⣿⣿⡏⢕⡮⢧⣿⣿⣿⣿⣿⣿⣿⣿⢟⢇⢔⢺⡟⢕⢕⣼⣿⣿⢕⢕⣾⣿⣿⣿⣿⣿⣿⣿⣿⣿⣿⣿⣿⣿⣿⣿⡇⢕⢕⢕⢕⢸⣿⣿⣿⢝⢕⢕⢕⢕⢕⢕⢕⢕⢕⢕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⢟⣫⣽⣕⣜⢝⢜⢕⢔⢸⣿⢇⣿⣿⣿⡟⢕⢜⢏⣾⣿⣿⣿⣿⣿⣿⣿⡏⢕⢕⢕⢎⣱⣧⣾⣿⣿⣿⢕⣼⣿⣿⣿⣿⣿⣿⣿⣿⣿⣿⣿⣿⣿⣿⣿⣿⡇⢕⢑⢕⠕⢟⢟⢏⢕⢑⢕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⡿⣣⣾⡕⢞⢏⣽⣟⢟⢟⢇⢕⢕⢕⢜⢟⣼⣿⣿⣿⢇⢕⢣⢱⣿⣿⣿⣿⣿⣿⣿⢇⢕⢕⢕⢕⢜⢏⣹⣿⣿⣿⡟⢕⣿⣿⣿⣿⣿⣿⣿⣿⣿⣿⣿⣿⣿⣿⣿⣿⣿⣇⢕⠑⠕⢕⢕⢕⠕⠑⢕⢱⣷⢱⡕⢕⢕⢕⢕⢕⢕⢕⢕⢕⢕⣱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⡿⢇⡿⣿⣿⡕⢿⢻⢿⡿⡷⣧⢕⢕⢕⢕⢱⣿⣿⣿⡟⢕⢔⡇⣾⣿⣿⣿⣿⣿⣿⡟⢕⢕⢕⢸⡕⢕⢾⡟⢝⢹⢿⢕⢱⣿⣿⡟⣿⣿⣿⣿⣿⣿⣿⣿⣿⣿⣿⣿⣿⡟⢻⢕⠀⢄⢄⢄⢄⢄⢕⢕⡕⢻⡏⣿⡕⢱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⣱⣿⣿⡇⢕⢇⢕⢕⢕⢕⢕⢕⢕⢕⢕⢕⣼⣿⡿⣿⡇⠕⢕⢱⣿⣿⣿⣿⣿⣿⣿⢇⢕⢕⢕⣼⢇⣼⣾⣧⡕⡕⢕⢕⢼⣿⣿⠕⣿⣿⣿⣿⣿⣿⣿⣿⣿⣿⣿⣿⣿⡇⢜⢕⢄⠕⠕⠕⢕⢕⢕⢕⣇⢸⡇⣿⡇⢱⢹⣷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⢱⣿⣿⣿⣿⣇⢕⢔⢾⢧⡕⢕⢕⢕⢕⢕⢕⣿⣿⡇⣿⡇⢕⢕⣾⣿⣿⣿⢿⣿⣿⣿⣕⣱⡷⢕⡿⢕⣿⣿⣿⣿⣿⡧⢕⢸⣿⡇⢱⣿⣿⣿⣿⣿⣿⣿⣿⣿⣿⣿⣿⣿⡇⢕⢕⢸⣷⣷⣮⡕⢕⢕⢸⣿⢌⡇⣿⣿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⣿⣿⣿⣿⣿⡿⠿⣿⣿⣿⣿⣿⣿⣿⣿⣿⣿⣿⣿⣿⣿⣿⣿⣿⣿⣿⣿⣿⣿⣿⣿⣿⣿⣿⣿⣿⣿⡿⢿⣿⣿⠀</a:t>
            </a:r>
            <a:br/>
            <a:r>
              <a:t>⣼⣿⣿⣿⡻⣿⣷⡕⢕⢕⢕⢕⣕⡕⢕⢕⢸⣿⣿⡇⣿⣧⢕⢱⣿⣿⣿⢇⣿⣿⣿⣿⣿⣿⣷⢕⣇⢸⣿⣿⣿⣿⣿⡇⢕⢕⣿⢕⢸⣿⣿⣿⣿⣿⣿⣿⣿⣿⣿⣿⣿⣿⢇⢕⢕⣸⣿⣿⣿⡇⢕⢕⢸⣿⠕⡇⣿⣷⢕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⣫⢽⢗⢳⢟⢏⢝⣝⣱⣵⣵⣵⣷⣵⣼⣕⢝⢝⢻⣿⣿⣿⣿⣿⣿⣿⣿⣿⣿⣿⣿⣿⣿⣿⣿⣿⣿⣿⣿⣿⣿⢿⢿⢿⢟⢟⣟⣹⣽⣽⣷⣾⣿⣿⣿⣿⠀</a:t>
            </a:r>
            <a:br/>
            <a:r>
              <a:t>⢎⢎⠳⡝⢇⢜⢝⢟⢕⢱⣾⡿⢟⢕⢕⢕⢸⣿⣿⡇⣿⣿⢇⣼⣿⣿⡏⢸⣿⣿⣿⣿⣿⣿⡇⠕⡇⣿⣿⣿⣿⣿⣿⣷⢕⢰⢇⢕⢸⣿⣿⡏⢻⣿⣿⣿⣿⣿⣿⣿⣿⣿⢕⢕⢕⣿⣿⣿⣿⣧⢕⢕⣸⣿⣷⡇⣿⡇⡕⢇⢕⠜⠛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⢿⢟⢕⢕⢕⢕⢕⣕⣵⣷⣞⣟⣿⣿⣿⡿⢿⠿⢿⣿⣿⣿⣿⣷⣵⡕⢝⢿⣿⣿⣿⣿⣿⣿⢿⡿⢿⢿⢟⢟⢟⢏⢝⢝⣕⣱⣵⣵⣷⣾⣿⣿⣿⣿⣿⣿⣿⣿⣿⣿⣿⣿⠀</a:t>
            </a:r>
            <a:br/>
            <a:r>
              <a:t>⡕⢅⢕⢹⢕⢕⢕⢕⡕⢿⣿⢕⢕⢕⣱⣵⣸⣿⣿⡇⣿⢸⢱⣿⣿⡿⢕⣼⣿⣿⣿⣿⢏⣿⢕⢸⢇⣽⣵⣵⣵⣵⣵⣆⡐⢜⢕⢕⢜⣿⣿⡇⠸⣿⣿⣿⣿⣿⡟⢿⢟⡏⢕⢕⢱⣝⣝⣝⣝⡟⢕⢕⢸⣿⣿⢕⣿⡇⢕⢕⢜⡕⠑⢕⢝⢻⣿⣿⣿⣿⣿⣿⣿⣿⣿⣿⣿⣿⣿⣿⣿⣿⣿⣿⣿⣿⣿⣿⣿⣿⣿⣿⣿⣿⣿⣿⣿⣿⣿⣿⣿⣿⣿⣿⣿⣿⣿⣿⣿⣿⣿⣿⣿⣿⣿⣽⣭⣿⣿⣿⣿⣟⣻⣿⣿⣿⢿⢿⡿⠿⣿⣿⣿⣿⣿⣿⣿⣿⣿⣿⣿⣿⣿⣿⣿⣿⣿⣿⣿⣿⣿⣿⣿⣿⣿⣿⢟⢕⢕⢕⢕⢕⣵⣷⣿⣿⣿⣿⣿⣿⣿⣿⣿⣿⣿⣿⣿⣿⣷⣷⣷⣷⣷⣵⣕⢕⢕⢕⢕⢕⢕⢕⢕⢕⢕⢕⣕⣱⣷⣾⣿⣿⣿⣿⣿⣿⣿⣿⣿⣿⣿⣿⣿⣿⣿⣿⣿⣿⣿⣿⠀</a:t>
            </a:r>
            <a:br/>
            <a:r>
              <a:t>⡹⣇⢕⢕⢕⢕⢕⢕⢝⢷⣮⣕⣜⢟⢏⢝⣿⣿⣿⡇⣿⡺⣸⣿⡟⢕⢕⣿⣿⣿⣿⣿⢕⡇⢕⢰⢱⣿⣿⣿⣿⣿⣿⣿⣿⠕⣷⣕⡕⣿⣿⡇⢕⣿⡿⣿⣿⣿⡇⢘⢱⡇⢕⢕⣾⣿⣿⣿⣿⢕⢕⢕⣼⣿⣿⢸⣿⢇⢱⣕⢱⡕⠑⢕⠑⢕⣼⣿⣿⣿⣿⣿⣿⣿⣿⣿⣿⣿⣿⣿⣿⣿⣿⣿⣿⣿⣿⣿⣿⣿⣿⣿⣿⣿⣿⣿⣿⣿⣿⣿⣿⣿⣿⣿⣿⣿⣿⣿⣿⣿⣿⣿⣿⣿⣿⣿⣿⣿⣿⣿⣿⣿⣿⣿⣿⣿⣿⣿⣿⣿⣿⣿⣷⣷⣷⣷⣷⣮⣽⣽⣽⣽⣽⣝⣟⣏⣝⣟⡟⢟⢟⢟⢕⢜⢟⢕⢕⢕⢕⢑⢵⢿⢿⢿⢿⢿⢿⢿⢿⢟⢟⢟⢟⢟⢟⢟⢟⢻⢿⢿⣿⣿⣿⣿⣿⡇⢕⢱⢥⡳⢕⢕⢕⢕⢕⣳⣿⣿⣿⣿⣿⣿⣿⣿⣿⣿⣿⣿⣿⣿⣿⣿⣿⣿⣿⣿⣿⣿⣿⣿⠀</a:t>
            </a:r>
            <a:br/>
            <a:r>
              <a:t>⣵⣼⡕⢕⢕⢕⢕⢕⢺⣇⢜⢝⢟⢟⢳⢷⣿⣿⣿⡇⢳⡇⣿⡿⢕⢕⢕⣿⣿⣿⣿⢇⢕⢜⣗⣸⢜⣽⣽⣝⣟⣟⢻⢿⣿⣸⣿⣿⣧⡹⢿⡇⢱⣻⡗⣿⣿⣿⡇⢕⠜⢕⢕⢱⢿⢟⣟⡟⢱⢇⢕⢑⢿⣿⢇⣼⣿⢸⢱⣥⢾⠕⠀⠑⢑⢺⢿⣿⣿⣿⣿⣿⣿⣿⣿⣿⣿⣿⣿⣿⣿⣿⣿⣿⣿⣿⣿⣿⣿⣿⣿⣿⣿⣿⣿⣿⣿⣿⣿⣿⣿⣿⣿⣿⣿⣿⣿⣿⣿⣿⣿⣿⣿⣿⣿⣿⣿⣿⣿⣿⣿⣿⣿⣿⣿⣿⣿⣿⣿⣿⣿⣿⣿⣿⣿⣿⣿⣿⣿⣿⣿⣿⣿⣿⣿⣿⣿⡿⢿⢿⢿⢿⢕⢅⢕⢕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⣷⣕⡕⢕⢕⢜⢻⡕⢕⢕⢷⢕⢕⣿⣿⣿⢇⠸⢸⡿⢕⢕⢕⢕⣿⣿⣿⡿⢕⢕⠈⠁⠜⠕⠕⠍⠉⠙⠘⢝⢇⢇⡜⡻⣿⣿⣧⡐⣱⢜⢿⡇⢹⣿⣿⡇⢕⢕⢕⢕⠜⠛⢝⢝⠙⠛⢇⠱⢇⢕⢻⢕⢏⡏⡞⢜⢕⢕⢕⢇⢄⣑⣱⣾⣿⣿⣿⣿⣿⣿⣿⣿⣿⣿⣿⣿⣿⣿⣿⣿⣿⣿⣿⣿⣿⣿⣿⣿⣿⣿⣿⣿⣿⣿⣿⣿⣿⣿⣿⣿⣿⣿⣿⣿⣿⣿⣿⣿⣿⣿⣿⣿⣿⣿⣿⣿⣿⣿⣿⣿⣿⣿⣿⣿⣿⣿⣿⣿⣿⣿⣿⣿⣿⣿⣿⣿⣿⣿⣿⣿⣿⣿⣿⣿⡇⣿⣿⣷⣷⣷⣕⢕⢕⢕⢕⢕⢕⢕⢕⢕⢕⢕⢕⢕⢕⢕⢕⢕⢕⢕⢕⢕⢕⢕⢕⢕⢕⢕⢕⢕⢕⢕⢕⢕⢕⢕⢕⢕⣵⣿⣿⣿⣿⣿⣿⣿⣿⣿⣿⣿⣿⣿⣿⣿⣿⣿⣿⣿⣿⣿⣿⣿⣿⣿⣿⣿⣿⠀</a:t>
            </a:r>
            <a:br/>
            <a:r>
              <a:t>⣿⣿⣿⣿⣿⢟⢕⢕⠅⢔⣝⡕⢕⢇⢕⢕⣿⣿⣿⢕⢘⣾⢕⢕⢕⢕⢕⢿⡿⣿⢇⢕⢕⢔⢕⢕⠕⢀⠅⠁⠀⢀⢀⠁⢕⣿⣿⣿⣿⣿⣷⣼⣵⣮⣷⢰⡟⢿⣿⢕⠕⠁⠀⠐⠀⢀⠔⢔⢄⢀⠁⢃⢕⢕⢕⢕⢱⡇⢕⢱⢇⢸⢧⢕⣻⣿⣿⣿⣿⣿⣿⣿⣿⣿⣿⣿⣿⣿⣿⣿⣿⣿⣿⣿⣿⣿⣿⣿⣿⣿⣿⣿⣿⣿⣿⣿⣿⣿⣿⣿⣿⣿⣿⣿⣿⣿⣿⣿⣿⣿⣿⣿⣿⣿⣿⣿⣿⣿⣿⣿⣿⣿⣿⣿⣿⣿⣿⣿⣿⣿⣿⣿⣿⣿⣿⣿⣿⣿⣿⣿⣿⣿⣿⣿⣿⣿⣿⡇⣿⣿⣿⢟⡏⢕⢕⢕⢑⢕⢕⢕⢕⢕⢕⢕⢕⢕⢕⢕⢕⢕⢕⢕⢕⢕⢕⢕⢕⢕⢕⢕⢕⢱⢕⢕⢕⢕⢕⢕⢕⢕⢕⢜⢟⢟⢟⢿⢿⢿⢿⢿⢿⣿⡟⢟⢿⢿⢟⢏⢝⢇⢕⢇⢜⢝⢻⢿⣿⣿⣿⣿⠀</a:t>
            </a:r>
            <a:br/>
            <a:r>
              <a:t>⣿⣿⣿⢟⣵⡟⢝⠀⠀⢸⣿⣿⡇⢔⢔⢔⣿⣿⣿⢕⡕⢇⢕⢕⢕⢕⢕⢜⢕⢸⢕⢕⣱⣾⣿⢱⡴⠅⠀⠀⠀⠁⠁⢕⡕⢼⣿⣿⣿⣿⣿⣿⣿⣿⣿⣿⣿⣿⣯⢕⢕⣔⠑⠀⠀⠁⠀⢕⡕⢕⠀⢐⢕⢕⢕⢕⣾⡇⢕⠺⠇⢜⢜⢱⢸⣿⣿⣿⣿⣿⣿⣿⣿⣿⣿⣿⣿⣿⣿⣿⣿⣿⣿⣿⣿⣿⣿⣿⣿⣿⣿⣿⣿⣿⣿⣿⣿⣿⣿⣿⣿⣿⣿⣿⣿⣿⣿⣿⣿⣿⣿⣿⣿⣿⣿⣿⣿⣿⣿⣿⣿⣿⣿⣿⣿⣿⣿⣿⣿⣿⣿⣿⣿⣿⣿⣿⣿⣿⣿⣿⣿⣿⣿⣿⣿⣿⣿⢗⢟⢝⢕⢆⢕⢕⢕⢕⢕⢕⢕⢕⢕⢕⢕⢕⢕⢕⢕⢕⢕⢕⢕⢕⢕⢕⢕⢕⢕⢕⢕⢕⢕⢕⢕⢕⢕⢕⢕⢕⢕⢕⢕⢕⢕⢕⢜⢝⢿⣿⣷⣷⣷⣷⡇⢕⢕⢕⢕⢕⢕⢕⢕⢕⢜⢕⢕⢕⢝⢟⢟⢿⠀</a:t>
            </a:r>
            <a:br/>
            <a:r>
              <a:t>⣿⢟⣵⣿⢭⢕⠁⠀⠀⢜⣿⣿⡇⢕⢕⢕⣿⣿⡇⢕⡇⢕⢕⢕⢕⢕⢕⢕⢕⢕⢕⢕⣿⣿⡏⢄⢄⢕⢀⠀⢔⠀⢔⢱⣿⣾⣿⣿⣿⣿⣿⣿⣿⣿⣿⣿⣿⣿⣿⡎⠁⠁⠀⠀⢔⢀⢀⢸⣿⡇⣱⡇⢕⢕⡞⢸⣿⢱⢐⢀⣕⢕⢱⣵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⢻⣿⣿⣿⣿⡕⢕⢕⢕⢕⢕⢕⢕⢕⢕⢕⢕⢕⢕⢕⢹⣿⠀</a:t>
            </a:r>
            <a:br/>
            <a:r>
              <a:t>⣣⣾⢯⡡⢕⠑⠀⠀⠀⢕⣿⣿⢕⢕⢕⢕⣿⣿⢇⢡⡷⢕⢕⢕⢕⢕⢕⢇⢕⢷⣧⡕⣿⣿⣿⡕⢕⢕⢕⢕⢕⢕⢕⣼⣿⣿⣿⣿⣿⣿⣿⣿⣿⣿⣿⣿⣿⣿⣿⣇⠄⢕⢕⢔⢕⢕⢕⣿⣿⣿⡿⢕⢕⡼⡕⢘⣿⢘⣕⢱⢇⢇⢕⢸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⠜⢻⣿⣿⢕⢕⢕⢕⢕⢕⢕⢕⢕⢕⢕⢕⢕⢕⢕⢸⢿⠀</a:t>
            </a:r>
            <a:br/>
            <a:r>
              <a:t>⡿⢇⡴⢇⢕⠀⠀⢄⢄⢕⢿⡟⢕⢕⢕⢸⣿⣿⢕⣼⡇⢕⢕⡕⢕⢕⢕⢕⢕⢜⢿⣷⢿⣿⢿⣿⣧⡕⢱⢕⢑⣱⣾⣿⣿⣿⣿⣿⣿⣿⣿⣿⣿⣿⣿⣿⣿⣿⣿⣿⣧⡑⢕⣕⢕⣱⡿⣿⣿⣿⢕⢕⡾⠕⢕⢕⣿⢕⢿⡕⢕⡕⢸⢱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⠀⠁⠘⢻⢕⢕⢕⢕⢕⢕⢕⢕⢕⢕⠕⡕⢕⢕⢕⠀⠀⠀</a:t>
            </a:r>
            <a:br/>
            <a:r>
              <a:t>⢇⣼⢕⢕⠁⠀⠀⠐⠁⠑⢸⢇⢕⢕⡕⢸⣿⡏⢕⣽⣇⢕⢱⡇⢕⢕⢕⢕⢕⢕⣿⣿⡜⣿⣧⣵⣕⣍⣩⣵⣵⣿⣿⣿⣿⣿⣿⣿⣿⣿⣿⣿⣿⣿⣿⣿⣿⣿⣿⣿⣿⣯⣕⣕⡙⢕⡵⣿⣿⢇⢕⢜⢕⢕⢕⢕⣿⠕⠘⢕⢱⢇⢕⢕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⠀⠀⠀⠑⢕⢕⢕⢕⢕⢕⢕⢕⢕⢜⢕⢕⠕⠀⠀⠀⠀</a:t>
            </a:r>
            <a:br/>
            <a:r>
              <a:t>⣾⢇⢕⣱⢀⢄⢔⠀⠀⠀⠘⢕⢕⣴⡇⣿⣿⢇⢕⣿⣿⢕⢸⣷⢕⢕⢕⢕⢕⢕⢿⣿⡧⣹⢟⣻⡿⣻⡯⣿⢿⣿⣿⣿⣿⣿⣿⣿⣿⣿⣿⣿⣿⣿⣿⣿⣿⣿⣿⣿⣿⣿⣿⣗⣞⢝⢻⡿⢇⢑⢎⢕⢕⢕⢕⢕⢿⢕⠀⢕⢕⣼⢕⢕⢸⣿⣿⣿⣿⣿⣿⣿⣿⣿⣿⣿⣿⣿⣿⣿⣿⣿⣿⣿⣿⣿⣿⣿⣿⣿⣿⣿⣿⣿⣿⣿⣿⣿⣿⣿⣿⣿⣿⣿⣿⣿⣿⣿⢝⢝⢝⢟⢟⣿⣿⣿⣿⣿⣿⣿⣿⣿⣿⣿⣿⣿⣿⣿⣿⣿⣿⣿⣿⣿⣿⣿⣿⣿⣿⡟⢕⢕⢕⢕⢕⢕⢕⢕⢕⢕⢕⢕⢕⢕⢕⢕⢕⢕⢕⢕⢕⢕⢕⢕⢕⢕⢕⢕⢕⢕⢕⢕⢕⢕⢕⢕⢕⢕⢕⢕⢕⢕⢕⢕⢕⢕⢕⢕⢕⢕⢕⢕⢕⢕⢕⢕⢕⢕⢕⢕⢔⢄⢀⢀⠀⠑⢕⢕⢕⢕⢕⢕⢅⢕⢕⠕⠀⠀⢐⢐⠀</a:t>
            </a:r>
            <a:br/>
            <a:r>
              <a:t>⡿⢕⣱⣿⣧⣕⣕⡔⢔⢄⢀⢕⣼⣿⢕⣿⡿⢕⢕⣿⣿⡇⢕⢿⡕⢕⢕⢕⢕⢕⢸⣿⣿⣿⣿⣿⣿⣿⣿⣿⣿⣿⣿⣿⣿⣿⣿⣿⣿⣿⣿⣿⣿⣿⣼⣿⣿⣿⣿⣿⣿⣿⣿⣿⢗⡵⢻⢕⣵⢕⢕⢕⢸⢕⢕⢕⢸⢕⠀⢕⢕⠕⠕⢕⣸⣿⣿⣿⣿⣿⣿⣿⣿⣿⣿⣿⣿⣿⣿⣿⣿⣿⣿⣿⣿⣿⣿⣿⣿⣿⣿⣿⣿⣿⣿⣿⣿⣿⣿⣿⢿⢿⢟⢟⢝⢝⢕⢕⢕⢕⢕⢕⢕⢕⢕⢕⢕⢕⢕⢜⢝⢝⢝⢝⢝⢝⢝⢝⢟⢟⢟⢟⢟⢟⢟⢟⢟⢿⢏⢜⢷⠵⣕⢕⢕⢕⢕⢕⢕⢕⢕⢕⢕⢕⢕⢕⢕⢕⢕⢕⢕⢕⢕⢕⢕⢕⢕⢕⢕⢕⢕⢕⢕⢕⢕⢕⢕⢕⢕⢕⢕⢕⢕⢕⢕⢕⢕⢕⢕⢕⢕⢕⢕⢕⢕⣕⣕⣕⣱⣵⡕⢕⢕⢕⢕⠀⠀⢁⠑⠑⢕⢕⠕⣕⡕⢕⠕⢝⢕⢜⠀</a:t>
            </a:r>
            <a:br/>
            <a:r>
              <a:t>⢅⢱⣿⣿⣿⣿⣿⣿⣿⡟⢕⣸⣿⡿⢜⣿⢇⢕⢕⢽⣿⡇⢕⢜⣧⢕⢕⢕⢕⢕⢜⢿⣿⣿⣿⣿⣿⣿⣿⣿⣿⣿⣿⣿⣿⣿⣿⣿⣿⣿⣿⣿⣿⣿⣿⣿⣿⣿⣿⣿⣿⣿⣿⣿⣟⣸⣵⣿⢇⢕⢕⢕⣿⢕⢡⢕⢜⢕⡕⢕⠁⢀⢀⢜⣿⡇⣿⣿⣿⣿⣿⣿⣿⣿⣿⣿⣿⣿⣿⣿⣿⣿⣿⣿⣿⣿⣿⣿⣿⣿⣿⣿⢿⢟⢟⢏⢝⢝⢕⢕⢕⢕⢕⢕⢕⢕⢕⢕⢕⢕⢕⢕⢕⢕⢕⢕⢕⢕⢕⢕⢕⢕⢕⢕⢕⢕⢕⢕⢕⢕⢕⢕⢕⢕⢕⢕⢕⢕⢕⢕⢕⢕⢕⢕⢕⢕⢕⢕⠀⢕⢕⢑⢱⢕⢕⢕⢕⢕⢕⢕⠑⢕⢕⢕⢕⢕⢕⢕⢕⢕⢕⢕⢕⢕⢕⢕⢕⢕⣕⣕⣕⣱⣵⣵⣵⣵⣵⡵⢕⢗⢟⢟⢟⢟⢟⢟⢟⢝⢝⢕⢕⢕⢕⢕⠑⠀⠀⠁⠀⠀⠀⠑⢕⢕⢕⢕⠀⠑⢕⢕⠀</a:t>
            </a:r>
            <a:br/>
            <a:r>
              <a:t>⣇⣿⣿⣿⣿⣿⣿⣿⣿⢇⢕⣿⣿⡇⢕⢏⢕⢕⢕⢻⣿⣿⢕⢕⢹⣇⢕⢕⢕⢕⢕⢜⢿⣿⣿⣿⣿⣿⣿⣿⣿⣿⣿⣿⣿⣿⣿⣿⣿⣿⣿⣿⣿⣿⣿⣿⣿⣿⣿⣿⣿⣿⣿⣿⣿⣿⢟⢕⢕⢕⢕⢱⣿⢕⢜⢕⢕⢕⢕⢔⢇⢔⢔⢕⢜⡇⣿⣿⣿⣿⣿⣿⣿⣿⣿⣿⣿⣿⣿⣿⣿⣿⣿⡿⢿⢟⢇⢕⢕⢕⢕⢕⢕⢕⢕⢕⢕⢕⢕⢕⢕⢕⢕⢕⢕⢕⢕⢕⢕⢕⢕⢕⢕⢕⢕⢕⢕⢕⢕⢕⢕⢕⢕⢕⢕⢕⢕⢕⢕⢕⢕⢕⢕⢕⢕⢕⢕⢕⢕⢕⢕⢕⢕⢕⢕⢕⢕⠁⢕⢕⢕⢕⢕⢕⢕⢕⠀⢕⢕⢕⠁⢕⢕⢕⢕⢕⢝⢝⢝⢝⢝⢝⢝⢝⢝⢝⢝⢕⢕⢕⢕⢕⢕⢕⢕⢕⢕⢕⢕⢕⢕⢕⢕⢕⢕⢕⢕⢕⢕⢕⢕⢕⢕⢕⠀⠀⠀⠀⠀⠀⠀⠀⠀⠕⢕⢕⢕⠀⠑⢕⠀</a:t>
            </a:r>
            <a:br/>
            <a:r>
              <a:t>⣾⣿⣿⣿⣿⣿⣿⣿⡟⢕⣼⣿⣿⡇⢕⢕⢕⢕⢕⢕⣿⣿⢕⢕⢜⠻⡕⢕⢕⢕⢕⢕⢜⢻⣿⣿⣿⣿⣿⣿⣿⣿⣿⣿⣿⣿⣿⣿⣿⣿⣿⣿⠿⣿⡿⣿⣿⣿⣿⣿⣿⣿⣿⣿⣿⡷⢇⢕⢕⢕⢕⢸⡇⢕⢕⢕⢕⢕⢕⢸⣾⡇⠇⠑⠑⠁⠁⢜⣿⣿⣿⣿⣿⣿⣿⡿⢿⢟⢟⢏⢝⢕⢕⢕⢕⢕⢕⢕⢕⢕⢕⢕⢕⢕⢕⢕⢕⢕⢕⢕⢕⢕⢕⢕⢕⢕⢕⢕⢕⢕⢕⢕⢕⢕⢕⢕⢕⢕⢕⢕⢕⢕⢕⢕⢕⢕⢕⢕⢕⢕⢕⢕⢕⢕⢕⢕⢕⢕⢕⢕⢕⢕⢕⢕⢕⢕⢕⠀⢕⢕⢕⢕⢕⢕⢕⠑⠀⢕⢕⢕⠀⢕⢕⢕⢕⢕⢕⢕⢕⢕⢕⢕⢕⢕⢕⢕⢕⢕⢕⢕⢕⢕⢕⢕⢕⢕⢕⢕⢕⢕⢕⢕⢕⢕⢕⢕⢕⢕⢕⢕⢕⢕⢕⠁⠀⠀⠀⠀⠀⠀⠀⠀⠀⠀⠀⠑⢕⠀⠀⢕⠀</a:t>
            </a:r>
            <a:br/>
            <a:r>
              <a:t>⣿⣿⣿⣿⣿⣿⣿⣿⢣⣸⣿⣿⣿⢇⢕⢕⢕⢕⢕⢕⢻⣿⡇⢕⢕⢜⢿⡕⢕⢕⢕⢕⢕⢕⢝⢿⣿⣿⣿⣿⣿⣿⣿⣿⣿⣿⣿⣿⣿⣕⡕⢕⢕⣱⣾⣿⣿⣿⣿⣿⣿⣿⣿⡿⢏⢕⢕⢕⢕⢕⢕⢇⢕⢕⢕⢕⢕⢕⢕⢕⠙⠁⠀⠀⠀⠀⠀⢀⢝⢝⢕⢕⢜⢕⢕⢕⢕⢕⢕⢕⢕⢕⢕⢕⢕⢕⢕⢕⢕⢕⢕⢕⢕⢕⢕⢕⢕⢕⢕⢕⢕⢕⢕⢕⢕⢕⢕⢕⢕⢕⢕⢕⢕⢕⢕⢕⢕⢕⢕⢕⢕⢕⢕⢕⢕⢕⢕⢕⢕⢕⢕⢕⢕⢕⢕⢕⢕⢕⢕⢕⢕⢕⢕⢕⢕⢕⠕⠀⢕⢕⢕⢕⢕⢕⢕⠀⠀⢕⢕⢕⠀⢕⢕⢕⢕⢕⢕⢕⢕⢕⢕⢕⢕⢕⢕⢕⢕⢕⢕⢕⢕⢕⢕⢕⢕⢕⢕⢕⢕⢕⢕⢕⢕⢕⢕⢕⢕⢕⢕⢕⢕⢕⢕⠀⢀⢀⢄⠀⠀⠀⠀⢄⠀⠀⠀⠀⠀⠑⠀⠀⠀</a:t>
            </a:r>
            <a:br/>
            <a:r>
              <a:t>⣿⣿⣿⣿⣿⣿⣿⡏⣳⣿⣿⣿⡟⢕⢕⢕⢕⢕⢕⢕⢔⢻⣿⡕⢕⢕⢔⢻⣇⢕⢕⢕⢕⢕⢕⢕⢜⢟⢿⣿⣿⣿⣿⣿⣿⣿⣿⣿⣿⣿⣿⣿⣷⣿⣿⣿⣿⣿⣿⣿⡿⢟⢝⢕⠑⢕⢕⢕⢕⢕⢅⢕⢕⢕⢁⢕⢕⢕⠁⢕⠀⠀⠀⠀⠀⠀⠀⠀⢱⣅⠀⠕⠑⢔⢕⢕⢕⢕⢕⢕⢕⢕⢕⢕⢕⢕⢕⢕⢕⢕⢕⢕⢕⢕⢕⢕⢕⢕⢕⢕⢕⢕⢕⢕⢕⢕⢕⢕⢕⢕⢕⢕⢕⢕⢕⢕⢕⢕⢕⢕⢕⢕⢕⢕⢕⢕⢕⢕⢕⢕⢕⢕⢕⢕⢕⢕⢕⢕⢕⠑⢕⢕⢕⢕⢕⢕⠀⠀⢕⢕⢕⢕⢕⢕⢕⠀⠀⢕⢕⢕⠀⠁⢕⢕⢕⢕⢕⢕⢕⢕⢕⢕⢕⢕⢕⢕⢕⢕⢕⢕⢕⢕⢕⢕⢕⢕⢕⢕⢕⢕⢕⢕⢕⢕⢕⢕⢕⢕⢕⢕⢕⢕⢕⠀⠀⢕⢕⢕⢕⠀⠀⠀⢔⠀⠑⢕⢕⢔⢀⠀⠀</a:t>
            </a:r>
            <a:br/>
            <a:r>
              <a:t>⣿⣿⣿⣿⣿⣿⡿⣱⣿⣿⣿⢏⢕⢕⢕⢕⢕⢕⢕⢕⢕⢜⢻⣧⢕⢕⢕⢕⢜⢳⣕⢕⢕⢕⢕⢕⢕⢕⢕⢜⢝⢻⢿⣿⣿⣿⣿⣿⣿⣿⣿⣿⣿⣿⣿⣿⡿⢟⢏⢕⢕⢕⢕⢕⢄⢕⢕⢕⢕⢕⢕⢕⢕⢕⠀⢕⢕⢕⠀⠕⢄⠀⠀⠀⠀⠀⠀⠀⢅⠈⠁⠀⢕⢕⢕⢕⢕⢕⢕⢕⢕⢕⢕⢕⢕⢕⢕⢕⢕⢕⢕⢕⢕⢕⢕⢕⢕⢕⢕⢕⢕⢕⢕⢕⢕⢕⢕⢕⢕⢕⢕⢕⢕⢕⢕⢕⢕⢕⢕⢕⢕⢕⢕⢕⢕⢕⢕⢕⢕⢕⢕⢕⢕⢕⢕⢑⢕⢕⢕⠀⢕⢕⢕⢕⢕⢕⠀⢔⢕⢕⢕⢕⢕⢕⢕⠀⠀⠀⢕⢕⠀⢄⢕⢕⢁⢕⢕⢕⢕⢕⠑⢕⢕⢕⢕⢕⢕⢕⢕⢕⢕⢕⢕⢕⢕⢕⢕⢕⢕⢕⢅⢕⢕⢕⢕⢕⢕⢕⢕⢕⢕⢕⢅⢀⢀⠀⠀⠁⠁⠀⠀⠀⢕⢔⠀⠀⠁⠑⠁⠀⠀</a:t>
            </a:r>
            <a:br/>
            <a:r>
              <a:t>⣿⣿⣿⣿⣿⣿⢣⣿⣿⣿⢏⢕⢕⢕⢕⢕⢕⢕⢕⢕⢕⢕⢕⠻⣧⢕⢕⢕⢕⢕⢜⢇⢕⢕⢕⢕⢕⢕⢕⢕⢕⢕⢕⢜⢝⢟⠿⣿⣿⣿⣿⣿⡿⢟⢏⢕⢕⢕⢕⢕⢕⢕⢕⢕⢕⢕⢕⢕⢕⢕⢕⢕⢕⢕⢔⢕⢕⠅⢄⢀⢕⢀⢀⠀⠀⠀⠀⠀⠀⢕⠀⢕⢕⢕⢕⢕⢕⢕⢕⢕⢕⢕⢕⢕⢕⢕⢕⢕⢕⢕⢕⢕⢕⢕⢕⢕⢕⢕⢕⢕⢕⢕⢕⢕⢕⢕⢕⢕⢕⢕⢕⢕⢕⢕⢕⢕⢕⢕⢕⢕⢕⢕⢕⢕⢕⢕⢕⢕⢕⢕⢕⢕⢕⢕⢕⠁⢕⢕⢕⠀⢕⠑⢕⢕⢕⢕⢕⢕⢕⢕⢅⢕⢕⢕⢕⠀⠀⠀⢕⢕⠀⢕⢕⢕⢕⠑⢕⢕⢕⠑⢀⢕⢕⢕⢕⢕⢕⢕⢕⢕⢕⢕⢕⢕⢕⢕⢕⢕⢕⢕⢕⠁⢕⢕⢕⢕⢕⢕⢕⢕⢕⢕⢕⢕⢕⢕⢕⢔⢔⠀⢀⠀⠁⢕⢕⢄⢄⢔⢔⠀⠀</a:t>
            </a:r>
            <a:br/>
            <a:r>
              <a:t>⣿⣿⣿⣿⣿⢣⣾⣿⡿⢕⢕⢕⢕⢕⢕⢕⢕⢕⢕⢕⢕⢕⢕⢕⢜⢳⡕⢕⢕⢕⢕⢕⢕⢕⢕⢕⢕⢕⢕⢕⢕⢕⢕⢕⢕⢕⢕⢕⢝⢝⢝⢕⢕⢕⢕⢕⢕⢕⢕⢕⢕⢕⢕⢑⢕⢕⢕⢕⢕⢕⢕⢕⢕⢕⢕⢔⢕⢔⢕⢕⢕⢕⢔⢔⢄⢀⠀⠀⠀⠀⢕⢕⢕⢕⢕⢕⢕⢕⢕⢕⢕⢕⢕⢕⢕⢕⢕⢕⢔⢕⢕⢕⢕⢕⢕⢕⢕⢕⢕⢕⢕⢕⢕⢕⢕⢕⢕⢕⢕⢕⢕⢕⢕⢕⢕⢕⢕⢕⢕⢕⢕⢕⢕⢕⢕⢕⢕⢕⢕⢕⢕⢕⢕⢕⢕⢔⠁⢕⢕⠀⢕⠀⠑⢕⢕⢀⢕⢕⢕⢕⢕⠑⢕⢕⢕⢀⠀⠀⠕⠕⠀⢕⢕⢕⠕⠀⠑⠑⠑⠀⢁⢁⢀⢅⢕⢕⢕⢕⢕⢕⢑⢕⢕⢕⢕⢕⢕⢕⢕⢕⢕⢕⠑⢕⢕⢕⢕⢕⢕⢕⢕⢕⢕⢕⢕⢕⢕⢕⢕⠐⢕⠀⠀⢕⢕⢕⢕⢕⢕⠀⠀</a:t>
            </a:r>
            <a:br/>
            <a:r>
              <a:t>⣿⣿⣿⣿⢏⣿⣿⡟⢕⢕⢕⢕⢕⢕⢕⢕⢕⢕⢕⢕⢕⢕⠕⢕⢱⡕⢛⡕⢕⢕⢕⢕⠕⠑⢁⢕⢕⢕⢕⢕⢕⢕⢕⢕⢕⢕⢕⢕⣕⢕⢕⢕⢕⢕⢕⢕⢕⢕⢕⢕⢕⢕⢕⢕⢕⢕⢕⢕⢕⢕⢁⢕⢕⢕⢕⢕⢕⢕⢕⢕⢕⢕⢕⢕⢕⢕⢕⢄⠀⠀⠑⠕⠁⠁⠕⢕⢕⢕⢕⢕⢕⢕⢕⢕⢕⢕⢕⢕⢕⢕⢕⢕⢕⢕⢕⢕⢕⢕⢕⢕⢕⢕⢕⢕⢕⢕⢕⢕⢕⢕⢕⢕⢕⢕⢕⢕⢕⢕⢕⢕⢕⢕⢕⢕⢕⢕⢕⢕⢕⢕⢕⢕⢕⢕⢕⠀⠀⢕⢕⠀⢕⠀⠀⢕⢕⢱⣷⣧⡕⢕⠕⢄⠑⢕⢕⢕⠀⠀⠀⠀⢀⢕⢕⢕⢕⢔⢄⠁⢄⢕⢕⢕⢕⢕⢕⢕⢕⢕⢕⢕⢕⢄⠑⢕⢕⢕⢕⢕⢕⢕⢕⢕⠀⠑⠀⢕⢕⢕⢕⢕⢕⢕⢕⢕⢕⢕⢕⢕⢕⢔⢕⢔⠀⠁⢕⢕⢕⢕⢕⢔⠀</a:t>
            </a:r>
            <a:br/>
            <a:r>
              <a:t>⣿⣿⣿⢯⣿⣿⢟⢕⢕⢕⢕⢕⢕⢕⢕⢕⢕⢕⢕⢕⢕⢕⢡⣹⡌⣿⣧⡌⢕⢕⠑⠁⠀⢄⢕⢕⢕⢕⢕⠕⣱⣵⣵⣷⣴⣼⣾⣿⣿⢕⢕⢕⢕⢕⢕⢕⢕⢕⢕⢕⢕⢕⢕⢕⢕⢕⢕⢕⢕⢕⢕⢕⢕⢕⢕⢕⢕⢕⢕⢕⢕⢕⢕⢕⢕⢕⢕⢕⠀⠀⠀⠀⠀⠀⠀⢕⢕⢕⢕⢕⢕⢕⢕⢕⢕⢕⢕⢕⢕⢕⢕⢕⢕⢕⢕⢕⢕⢕⢕⢕⢕⢕⢕⢕⢕⢕⢕⢕⢕⢕⢕⢕⢕⢕⢕⢕⢕⢕⢕⢕⢕⢕⢕⢕⢕⢕⢕⢕⢕⢕⢕⢕⢕⢕⢕⠀⠀⢕⢕⠀⢕⠀⠀⢕⠑⢈⢙⠙⠙⠑⠑⢅⢔⠑⢕⢕⠀⠀⠀⠀⢕⢕⠕⢜⢣⣣⢑⢀⢕⢕⢕⢕⢕⢕⢕⢕⢕⢕⢕⢕⢕⢕⢔⢀⠁⠕⢕⢕⢕⢕⢕⢕⢕⢄⠀⢕⢕⢕⢕⢕⢕⢕⠕⢕⢕⢕⢕⢕⢕⢕⢕⢕⢔⠀⢕⢕⢕⢕⢕⢕⠀</a:t>
            </a:r>
            <a:br/>
            <a:r>
              <a:t>⣿⣿⢣⣿⣿⢟⢕⢕⢕⢕⢕⢕⢕⢕⢕⢕⢕⢕⢕⢕⢕⢕⢸⣿⡇⢻⣿⣿⡕⢕⠕⢄⠀⢕⢕⢕⢕⢕⢕⣸⣿⣿⣿⣿⣿⣿⡿⡏⢕⠀⠁⠕⢕⢕⢕⢕⢕⢕⢕⢕⢕⢕⢕⢁⢕⢕⢕⢕⢕⣾⡕⡕⢕⢕⢕⢔⠁⢕⠕⠕⢕⢕⢕⢕⠕⠕⠑⠁⠀⠀⠀⠀⠀⠀⠀⠕⢕⢕⢕⢕⢕⢕⢕⢕⢕⢕⢕⢕⢕⢕⢕⢕⢕⢕⢕⢕⢕⢕⢕⢕⢕⢕⢕⢕⢕⢕⢕⢕⢕⢕⢕⢕⢕⢕⢕⢕⢕⢕⢕⢕⢕⢕⢕⢕⢕⢕⢕⢕⢕⢕⢕⢕⢕⢕⠕⠄⠀⢕⢀⠀⠁⠀⢀⢕⠀⢸⡿⢿⢷⠷⢷⣔⢐⠀⠁⢕⠀⠀⠀⠀⠕⣔⣵⣅⡁⢁⢁⢁⠁⢕⢕⢕⢕⢕⢕⢕⢕⢕⢕⢕⢕⢕⢕⢕⢔⢀⠀⠁⠕⢕⢕⢕⢕⢕⢔⢕⢕⢕⢕⢕⢕⠑⢄⢕⢕⢕⢕⢕⢕⢕⢕⢕⢕⢄⠁⢕⢕⢕⢕⢕⠀</a:t>
            </a:r>
            <a:br/>
            <a:r>
              <a:t>⡿⣣⣿⣿⢇⢕⢕⢕⢕⢕⢕⢕⢕⢕⢕⢕⢕⢕⢕⢕⢕⢕⢜⣿⣧⢸⣿⣿⣧⢕⠀⠁⠐⠀⢕⢕⢕⢕⢱⣿⣿⣿⣿⣿⣿⣿⣿⣧⣕⢀⠀⠀⠀⠑⠕⢕⢕⢕⢕⢕⢕⢕⢕⠁⠕⢕⢕⢕⢕⢹⡇⢕⢕⢕⢕⢀⢔⢕⠁⠀⠀⠀⠀⠀⠀⠀⠀⣠⠔⠀⠀⠀⠀⠀⠀⠀⠀⢕⢕⢕⢕⢕⢕⢕⢕⢕⢕⢕⢕⢕⢕⢕⢕⢕⢕⢕⢕⢕⢕⢕⢕⢕⢕⢕⢕⢕⢕⢕⢕⢕⢕⢕⢕⢕⢕⢕⢕⢕⢕⢕⢕⢕⢕⢕⢕⢕⢕⢕⢕⢕⢕⢕⢕⢕⠐⢄⠀⢕⠔⠀⠀⠀⢱⡇⠀⠅⠙⠛⠟⠻⢷⣧⣕⡄⠀⠁⢕⠀⠀⠀⢘⣿⢿⡿⢿⢟⢟⢟⢇⢁⢕⢁⠕⢕⢕⢅⠑⢔⠑⢕⢕⢕⢕⢕⢕⢕⢔⢀⠀⠁⠑⠕⢕⢕⢕⢕⢄⠁⠑⠕⠁⠀⠑⢅⢕⢕⢕⢕⢕⢕⢕⢕⢕⢕⢀⢕⢕⢕⢕⢕⠀</a:t>
            </a:r>
            <a:br/>
            <a:r>
              <a:t>⡱⢿⢝⢇⢕⢕⢕⢕⢕⢕⢕⢕⢕⢕⢕⢕⢕⢕⢕⢕⢕⢕⢕⢿⢿⢕⢻⣿⡽⡕⢄⠀⠀⠀⠁⢕⢕⢡⣿⣿⣿⣿⣿⣿⣿⣿⣿⣿⣿⢕⢔⠀⠀⠀⠀⠀⠑⢕⢕⢕⢕⢕⢕⠀⠑⢑⢕⢕⢕⢝⠕⠑⠁⠁⠑⠕⠕⠀⠀⠀⠀⠀⠀⠀⠀⢀⢔⡱⠕⠀⠀⠀⠀⠀⠀⠀⢄⢕⢕⢕⢕⢕⢕⢕⢕⢕⢕⢕⢕⢕⢕⢕⢕⢕⢕⢕⢕⢕⢕⢕⢕⢕⢕⢕⢕⢕⢕⢕⢕⢕⢕⢕⢕⢕⢕⢕⢕⢕⢕⢕⢕⢕⢕⢕⢕⢕⢕⢕⢕⢕⢕⢕⢕⢕⢕⠑⠀⠑⢀⠀⠀⠀⣸⠐⠀⠀⠄⠐⢀⠀⠀⠈⠹⣿⡕⠀⠁⢀⠀⠀⢰⣿⣿⣷⣿⣿⠿⠟⠟⠗⠅⢕⢀⠑⢕⢕⢕⢀⠑⠄⠁⠕⢕⢕⢕⢕⢕⢕⢄⠀⠀⠀⠀⠁⠑⠑⠀⠀⠀⠀⠀⢄⢕⢕⢕⢕⢕⢕⢕⢕⢕⢕⢕⢕⢕⠁⢕⢕⢕⢕⠀</a:t>
            </a:r>
            <a:br/>
            <a:r>
              <a:t>⢕⢕⢕⢕⢕⢕⢕⢕⢕⢕⢕⢕⢕⢕⢕⢕⢕⢕⢕⢕⢕⢕⢕⢕⢔⢕⢜⢇⢕⢕⢕⠀⠀⠀⠀⠁⢜⢾⣿⣿⣿⣿⣿⣿⣿⣿⣿⣿⣿⣇⢕⢕⠀⠀⠀⠀⠀⠀⠑⢕⢕⢕⢕⢔⢀⢑⢁⠑⠑⠁⢕⢕⢕⠑⠄⠀⠁⢔⠀⠀⠀⠀⠀⢀⣁⣜⡝⠃⠀⠀⠀⠀⠀⠀⠀⠀⠀⢕⢕⢕⢕⢕⢕⢕⢕⢕⢕⢕⢕⢕⢕⢕⢕⢕⢕⢕⢕⢕⢕⢕⢕⢕⢕⢕⢕⢕⢕⢕⢕⢕⢕⢕⢕⢕⢕⢕⢕⢕⢕⢕⢕⢕⢕⢕⢕⢕⢕⢕⢕⢕⢕⢕⢕⢅⢔⠁⠀⠀⢁⠀⠀⠄⠁⠀⢀⢕⣵⡇⠁⠀⠀⠀⢔⢹⣿⡔⠀⠀⠀⠀⢸⣿⣿⣿⢝⠀⢀⠀⠀⠀⢀⠀⠕⠀⠀⠕⢕⢕⢕⢄⠁⠀⢁⠑⠔⢁⠕⠕⢕⢕⢄⠀⠀⠀⠄⢄⠀⠀⠀⠀⢕⢕⢕⢕⢕⢕⢕⢕⢕⢕⢕⢕⢕⢕⢕⢕⢕⢕⢕⢕⠀</a:t>
            </a:r>
            <a:br/>
            <a:r>
              <a:t>⢕⢕⢕⢕⢕⢕⢕⢕⢕⢕⢕⢕⢕⢕⢕⢕⢕⢕⢕⢕⢕⢕⢕⢕⢕⢕⢕⢕⢕⢕⢕⢕⠀⠀⠀⠀⠁⢻⣿⣿⣿⣿⣿⣿⣿⣿⣿⣿⣿⣿⣷⢕⢄⠀⠀⠀⠀⠀⠀⠁⢕⢕⢕⢕⢕⢕⠑⠄⢔⢀⠀⠁⠅⠕⠑⠀⠀⢕⢀⠀⠀⠀⠀⠔⠕⠑⠀⠀⠀⠀⠀⠀⠀⠀⠀⢔⢕⢕⢕⢕⢕⢕⢕⢕⢕⢕⢕⢕⢕⢕⢕⢕⢕⢕⢕⢕⢕⢕⢕⢕⢕⢕⢕⢕⢕⢕⢕⢕⢕⢕⢕⢕⢕⢕⢕⢕⢕⢕⢕⢕⢕⢕⢕⢕⢕⢕⢕⢕⢕⢕⢕⢕⢕⢕⢕⠀⠀⠀⠀⠀⠀⢱⣆⠀⢕⣕⠀⢁⢀⢀⠀⠀⣾⣷⣿⣿⢀⠀⢔⠀⢸⣿⣿⣇⣵⣵⢷⣷⡧⠀⠀⠁⠀⠁⠔⢀⠀⠑⠕⢕⢕⢄⢀⠁⠐⢄⢄⢁⢀⢀⢅⢅⢔⠀⠑⢁⢀⠀⠀⢔⢕⢕⢕⢕⢕⢕⠁⢕⢕⢕⢕⢕⢕⢕⢕⢕⢕⢕⢕⢕⠀</a:t>
            </a:r>
            <a:br/>
            <a:r>
              <a:t>⣷⣵⣑⣵⣿⣿⣿⣿⣿⣿⣿⣿⣿⣿⣿⣿⣿⣵⣵⣵⡕⢕⢕⢕⣿⣿⣵⢱⡜⣿⣵⣷⡕⢀⢀⠀⠀⢅⢹⣿⣟⣿⢿⣿⣿⣿⣿⣿⣿⣿⣿⣕⣕⠀⠀⠀⠀⠀⠀⠀⠁⢕⢕⢕⢕⢕⠀⠀⠕⠑⠀⠀⠀⠀⠀⠀⠀⠁⢕⠀⠀⠀⠀⠀⠀⠀⠀⠀⠀⠀⠀⠀⠀⢀⢄⢕⢕⢕⢕⢕⢕⢕⢕⢕⢕⢕⢕⢕⢕⢕⢕⢕⢕⢕⢕⢕⢕⢕⢕⢕⢕⢕⢕⢕⢕⢕⢕⢕⢕⢕⢕⢕⢕⢕⢕⢕⢕⢕⢕⢕⢕⢕⢕⢕⢕⢕⢕⢕⢕⢕⢕⢕⢕⢕⠁⠀⠀⠀⠀⠀⠀⠑⣿⣧⣕⣿⣆⢕⢯⢕⢁⣱⣿⣿⣿⣿⢕⠀⡕⠀⢸⣿⣿⣿⣿⣿⡕⠀⢄⠀⠀⢄⠀⠀⣕⣕⢕⠀⠀⠁⠑⠕⢕⢔⢀⠀⠁⠑⠑⠁⠑⠑⠑⠀⠀⠀⠁⠑⠔⠕⢕⢕⢕⢕⢕⢕⠀⢕⢕⢕⢕⢕⢕⢕⢕⢕⢕⢕⢕⢕⠀</a:t>
            </a:r>
            <a:br/>
            <a:r>
              <a:t>⣿⣿⣿⣿⣿⣿⣿⣿⣿⣿⣿⣿⣿⣿⣿⣿⣿⣿⣿⣿⣿⣧⡵⡅⢸⣿⣿⡏⣷⣌⣿⣿⣿⣇⢕⢕⢕⢕⢕⢹⣿⣿⣿⣿⣿⣿⣿⣿⣿⣿⣿⣿⡏⠀⠀⠀⢀⠀⠀⠀⠀⠑⢕⢕⢕⢕⢕⢄⠀⢀⠀⠀⠐⠄⠀⠀⠀⠀⠀⠁⠀⠀⠀⠀⠀⠀⢠⢀⠀⢀⢀⢕⢕⢕⢕⢕⢕⢕⢕⢕⢕⢕⢕⢕⢕⢕⢕⢕⢕⢕⢕⢕⢕⢕⢕⢕⢕⢕⢕⢕⢕⢕⢕⢕⢕⢕⢕⢕⢕⢕⢕⢕⢕⢕⢕⢕⢕⢕⢕⢕⢕⢕⢕⢕⢕⢕⢕⢕⢕⢕⢕⢕⢕⠁⠀⠀⠀⠀⠀⠀⠀⠔⢹⡻⢟⢟⣿⣷⣧⣴⣾⣿⣿⣿⣿⡟⠁⣱⣷⣠⣾⣿⣿⣿⣿⣿⣷⡄⢕⢽⢎⠕⢂⣰⣿⣿⢏⢀⣰⣂⡀⠀⠁⠀⠀⠀⠀⠀⠀⠀⠀⠀⠀⠀⠀⠀⠀⠀⠀⠀⠀⠁⢁⢁⢕⢕⢀⢕⢕⢕⢕⢕⢕⢕⢕⢕⢁⢕⢕⢕⠀</a:t>
            </a:r>
            <a:br/>
            <a:r>
              <a:t>⣿⣿⣿⣿⣿⣿⣿⣿⣿⣿⣿⣿⣿⣿⣿⣿⣿⣿⣿⣿⣿⣿⣿⣷⣧⢻⣿⣿⡘⣿⣿⣿⡽⣿⣧⢕⢕⢕⢕⢕⢝⣿⣿⣿⣿⣿⣿⣿⣿⣿⣿⣿⡇⠀⢀⢔⠁⠀⠀⠀⠀⠀⠕⠕⠁⠑⠑⢕⠀⢕⢀⠀⠀⠀⢀⠀⠀⠀⠀⠀⠐⠀⠀⠀⠀⠑⢸⢕⢕⢕⢕⢕⢕⢕⢕⢕⢕⢕⢕⢕⢕⢕⢕⢕⢕⢕⢕⢕⢕⢕⢕⢕⢕⢕⢕⢕⢕⢕⢕⢕⢕⢕⢕⢕⢕⢕⢕⢕⢕⢕⢕⢕⢕⢕⢕⢕⢕⢕⢕⢕⢕⢕⢕⢕⢕⢕⢕⢕⢕⢕⢕⢕⢄⢄⢄⢔⢕⢕⢀⠀⠀⠀⢜⢕⢕⢕⢕⢜⢍⠹⣿⣿⣿⣿⣥⣤⣷⣿⣿⣿⣿⣿⣿⣿⣿⣿⣿⣿⣷⣧⣵⣶⣿⣿⣿⣿⣶⣾⣿⣿⣿⣷⣴⣄⡀⠀⠀⠀⠀⠑⠕⢕⢔⢔⢄⢔⢔⢔⢔⢔⢔⢕⢕⢕⢕⠑⢕⢕⢕⢕⢕⢕⢕⢕⢕⢕⢕⢕⢕⢕⠀</a:t>
            </a:r>
            <a:br/>
            <a:r>
              <a:t>⣿⣿⣿⣿⣿⣿⣿⣿⣿⣿⣿⣿⣿⣿⣿⣿⣿⣿⣿⣿⣿⣿⣿⣿⣿⣧⢻⣿⣷⣹⣿⣿⣿⡽⣿⣧⢕⢕⢕⢕⢕⢜⣿⣿⣿⣿⣿⣿⣿⣿⣿⣿⠕⢄⢕⠁⠀⠀⠀⠀⠀⠀⠀⠁⠀⠀⠀⠁⢕⠕⠁⠀⠀⠀⠑⢄⠀⠀⠀⠀⠀⠀⠀⠀⠀⠀⢸⢕⢕⢕⢕⢕⢕⢕⢕⢕⢕⢕⢕⢕⢕⢕⢕⢕⢕⢕⢕⢕⢕⢕⢕⢕⢕⢕⢕⢕⢕⢕⢕⢕⢕⢕⢕⢕⢕⢕⢕⢕⢕⢕⢕⢕⢕⢕⢕⢕⢕⢕⢕⢕⢕⢕⢕⢕⢕⢕⢕⢕⢕⢕⢕⢕⢕⢕⢕⢕⢕⣥⣕⢀⠀⠀⠁⢕⢕⢕⢕⢕⢕⢸⣾⣿⣿⣿⣿⣿⣿⣿⣿⣿⣿⣿⣿⣿⣿⣿⣿⣿⢿⢝⢝⢝⢟⢏⢕⢝⢛⣻⣿⣿⣿⣿⣿⣿⡏⠁⠀⢄⢄⢄⢄⢀⢅⢕⢕⢕⢕⢕⢕⢕⢕⢕⢕⢕⢕⠀⢕⢕⢕⢕⢕⢕⢕⢕⢕⢕⢕⢕⢕⠁⠀</a:t>
            </a:r>
            <a:br/>
            <a:r>
              <a:t>⣿⣿⣿⣿⣿⣿⣿⣿⣿⣿⣿⣿⣿⣿⣿⣿⣿⣿⣿⣿⣿⣿⣿⣿⣿⣿⢕⢻⣿⣯⢿⣿⣿⣿⣞⢿⣷⡕⢕⢕⢕⢕⢜⣿⣿⣿⣿⣿⣿⣿⣿⡿⠐⠁⠀⠀⠀⠀⠀⠀⠀⠀⠀⠀⠀⠀⠀⠀⢄⢀⠀⠀⠀⠁⠀⠀⠐⠀⢕⢔⢀⠀⠀⠀⠀⠀⠘⢕⢕⢕⢕⢕⢕⢕⢕⢕⢕⢕⢕⢕⢕⢕⢕⢕⢕⢕⢕⢕⢕⢕⢕⢕⢕⢕⢕⢕⢕⢕⢕⢕⢕⢕⢕⢕⢕⢕⢕⢕⢕⢕⢕⢕⢕⢕⢕⢕⢕⢕⢕⢕⢕⢕⢕⢕⢕⢕⢕⢕⢕⢕⢕⢕⢕⢕⢕⢕⢕⣵⣵⣧⡄⠀⠀⢕⢕⢕⢕⢕⢕⣼⣿⣿⣿⡿⠿⣿⣿⣿⣿⣿⣿⣿⣿⣿⣿⣿⢏⢕⢕⢕⢕⢕⢕⢕⢕⢕⢕⢕⣻⣿⣿⣿⣿⡟⠁⠀⢔⢕⢕⢕⢕⢕⢕⢕⢕⢕⢕⢕⢕⢕⢕⢕⢕⢕⢕⠀⢕⢕⢕⢕⢕⢕⢕⢕⢕⠁⢕⢕⠕⢀⠀</a:t>
            </a:r>
            <a:br/>
            <a:r>
              <a:t>⣿⣿⣿⣿⣿⣿⣟⡛⢿⣿⣿⣿⣿⣿⣿⣿⣿⣿⣿⣿⣿⣿⣿⣿⣿⣿⢕⢕⢙⣿⣿⣿⣿⣿⣿⣿⣿⣷⡕⢕⢕⢕⢕⢜⢿⣿⣿⣿⣿⣿⣿⠇⠀⠀⠀⠀⠀⠀⠀⠀⠀⠀⢄⠀⠀⠀⠀⢕⢕⠕⠀⠀⠀⠀⠀⠀⠀⢄⢕⢕⢕⢄⠀⠀⠀⠀⠀⠑⢕⢕⢕⢕⢕⢕⢕⢕⢕⢕⢕⢕⢕⢕⢕⢕⢕⢕⢕⢕⢕⢕⢕⢕⢕⢕⢕⢕⢕⢕⢕⢕⢕⢕⢕⢕⢕⢕⢕⢕⢕⢕⢕⢕⢕⢕⢕⢕⢕⢕⢕⢕⢕⢕⢕⢕⢕⢕⢕⢕⢕⢕⢕⢕⢕⢕⢕⢕⠝⢍⢝⢿⣿⣧⡄⢑⣕⣕⣵⣵⣿⣿⣿⣿⣿⣇⣸⣿⣿⣿⣿⣿⣿⣿⣿⣿⣿⣿⡕⢕⢕⢕⢕⢕⢕⢕⢕⢕⢕⢕⣿⣿⣿⣿⡟⢁⢄⢕⢕⢕⢕⢕⢕⡕⡕⢕⢕⢕⢕⢕⢕⢕⢕⢕⢕⢕⠑⠀⠑⢕⢕⢕⢕⢕⢕⢕⠕⢄⢕⠅⠀⢔⠀</a:t>
            </a:r>
            <a:br/>
            <a:r>
              <a:t>⣿⣿⣿⣿⣿⣿⣿⣿⣖⣃⣘⠟⢻⢿⣿⣿⣿⣿⣿⣿⣿⣿⣿⣿⣿⡟⢕⢕⢕⢜⢿⣿⣿⣿⣿⣿⣿⣿⣧⡕⢕⢕⢕⢕⢜⢿⣿⣿⢿⢟⠑⠀⠀⠀⠀⠀⠀⠀⠀⠀⢄⢕⢕⢄⢀⢀⢀⠀⢁⠀⠀⠀⠀⢄⣄⣔⣔⣔⣷⣵⣕⢕⢕⢀⠀⠀⠀⠀⢕⢕⢕⢕⢕⢕⢕⢕⢕⢕⢕⢕⢕⢕⢕⢕⢕⢕⢕⢕⢕⢕⢕⢕⢕⢕⢕⢕⢕⢕⢕⢕⢕⢕⢕⢕⢕⢕⢕⢕⢕⢕⢕⢕⢕⢕⢕⢕⢕⢕⢕⢕⢕⢕⢕⢕⢕⢕⢕⢕⢕⢕⢕⢕⢕⢕⢕⢕⠕⠀⠁⠀⠝⢿⣿⢸⣿⣿⣿⣿⣿⣿⣿⣿⣿⣿⣿⣿⣿⣿⣿⣿⣿⣿⣿⣿⣿⣿⣿⣵⣕⢕⢕⢕⢕⢕⢕⠕⣱⣾⣿⣿⣿⣿⢕⢕⢕⢕⢕⢕⢱⣗⡽⡽⢝⠕⢁⢔⢕⢕⢕⢕⢕⢕⢕⢕⠀⠀⠀⢕⢕⠁⢕⢕⢕⢕⢀⠕⢕⠔⠀⢕⠀</a:t>
            </a:r>
            <a:br/>
            <a:r>
              <a:t>⣿⣿⣿⣿⣿⣿⣿⣿⣿⣿⣶⣖⡆⠑⡜⢻⢿⣿⣿⣿⣿⣿⣿⣿⣿⢇⢕⢕⢕⢕⢕⢹⣿⣿⣿⣿⣿⣿⣿⣿⢷⢧⢵⢵⢵⢜⢫⢕⣱⡧⠀⠀⠀⠀⠀⠀⠀⠀⠀⠀⠕⢕⢑⢕⢕⢔⢜⢕⢕⠀⠀⢁⠀⢕⣿⣿⣿⣿⣿⢟⢝⣕⡕⢕⠀⠀⠀⠐⡕⢕⢕⢕⢕⢕⢕⢕⢕⢕⢕⢕⢕⢕⢕⢕⢕⢕⢕⢕⢕⢕⢕⢕⢕⢕⢕⢕⢕⢕⢕⢕⢕⢕⢕⢕⢕⢕⢕⢕⢕⢕⢕⢕⢕⢕⢕⢕⢕⢕⢕⢕⢕⢕⢕⢕⢕⢕⢕⢕⢕⢕⢕⢕⢕⢕⢕⠑⠀⠀⠀⢀⣵⡧⢝⢕⣿⣿⣿⣿⣿⣿⣿⣿⣿⣿⣿⣿⣿⣿⣿⣿⣿⣿⣿⣿⣿⣿⣿⣿⣿⣿⣷⣷⣷⣷⣷⣿⣿⣿⣿⣿⣿⢏⢕⢕⠕⠕⠕⠕⠕⠕⢘⢕⠕⠀⢕⢕⢕⢕⢕⢕⢕⢕⢕⠑⠀⠀⠀⢕⢕⠀⠁⢕⠑⠀⢀⢕⠕⠀⠀⢕⠀</a:t>
            </a:r>
            <a:br/>
            <a:r>
              <a:t>⣿⣿⣿⣿⣿⣿⣿⣿⣿⣿⣿⣿⣿⣿⣷⣶⣱⣞⣿⣿⣿⣿⣿⣿⣿⢕⢕⢕⢕⢕⢕⢕⢜⢿⣿⣿⣿⣿⣿⣿⡕⢕⢕⢕⢕⢕⢕⢱⢟⢕⠀⠀⠀⠀⠀⠀⠀⠀⠀⠀⢑⢑⢑⠑⢑⢁⢐⢁⢑⠀⢀⢀⢄⠘⣿⣿⣿⣑⣴⣶⣽⣿⡇⢕⠀⠀⠀⠀⢹⡕⢕⢕⢕⢕⢕⢕⢕⢕⢕⢕⢕⢕⢕⢕⢕⢕⢕⢕⢕⢕⢕⢕⢕⢕⢕⢕⢕⢕⢕⢕⢕⢕⢕⢕⢕⢕⢕⢕⢕⢕⢕⢕⢕⢕⢕⢕⢕⢕⢕⢕⢕⢕⢕⢕⢕⢕⢕⢕⢕⢕⢕⢕⢕⢕⠑⠀⠀⠀⢄⢕⣿⢇⢕⢕⢜⣿⡿⢟⢎⣹⣿⣿⣿⣿⣿⣿⣿⣿⣿⣿⣿⣿⣿⣿⣿⣿⣿⣿⣿⣿⣿⣿⣿⣿⣿⣿⣿⣿⣿⢟⢜⢕⢕⠑⠀⠀⠀⠀⢀⢕⢕⢕⠀⢔⢕⢕⢕⢕⢕⢕⢕⢕⢕⠀⠀⠀⠀⢕⢕⠀⠀⠀⢄⢕⢕⠑⠀⠀⠀⠔⠀</a:t>
            </a:r>
            <a:br/>
            <a:r>
              <a:t>⣿⣿⣿⣿⣿⣿⣿⣿⣿⣿⣿⣿⣿⣿⣿⣿⣷⣾⣿⣿⣿⣿⣿⣿⣿⣑⢕⡕⢕⢕⢕⢕⢕⢜⢿⣿⣿⣿⣿⣿⣇⢕⢕⢕⢕⢕⢕⢕⠜⠀⢀⠀⢀⢄⢔⢔⢀⠀⠀⠀⢕⢕⢕⢕⠕⠕⠕⢕⢕⢕⢕⢕⠁⠀⢸⢿⣿⣿⣿⣿⣿⣿⡟⢕⠀⠀⠀⠀⠑⢕⢕⢕⢕⢕⢕⢕⢕⢕⢕⢕⢕⢕⢕⢕⢕⢕⢕⢕⢕⢕⢕⢕⢕⢕⢕⢕⢕⢕⢕⢕⢕⢕⢕⢕⢕⢕⢕⢕⢕⢕⢕⢕⢕⢕⢕⢕⢕⢕⢕⢕⢕⢕⢕⢕⢕⢕⢕⢕⢕⢕⢕⢕⢕⠁⠀⠀⠀⢄⢕⢑⣹⡕⣵⢇⢕⢝⢅⢕⣼⣿⣿⣿⣿⡟⢕⢔⠜⢻⣿⣿⣿⣿⣿⣿⣿⣿⣿⣿⣿⣿⣿⣿⣿⣿⣿⣿⣿⡟⢕⢕⢕⠕⠁⠀⠀⠀⠀⢄⢕⢕⢕⠀⢔⢕⢕⢕⢕⢕⢕⢕⢕⢕⠁⠀⠀⠀⠀⢕⢕⠀⠀⠀⠀⠕⠁⠀⠀⠀⢄⢕⠀</a:t>
            </a:r>
            <a:br/>
            <a:r>
              <a:t>⣿⣿⣿⣿⣿⣿⣿⣿⣿⣿⣿⣿⣿⣿⣿⣿⣿⣿⣿⣿⣿⣿⣿⣿⣿⣿⣷⣶⣧⣥⣥⣑⣁⣱⣼⣿⣿⣿⣿⣿⣿⢕⢕⢕⢕⢕⢕⢕⠁⠁⢀⠔⠕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⡿⢕⢕⢕⢕⠑⢾⣿⣿⣿⣿⣿⣷⣜⡕⣕⣵⣾⣿⣿⣿⣿⣿⣿⣿⣿⣿⣿⣿⣿⣿⣿⣿⡿⢏⢅⢕⠕⢑⠀⠀⠀⠀⠀⠀⢀⢕⢕⢕⠁⢄⢕⢕⢕⢕⢕⢕⢕⢕⢕⠀⠀⠀⠀⠀⠀⢕⢕⠀⠀⠀⠀⠀⢀⢀⢄⢕⢕⢕⠀</a:t>
            </a:r>
            <a:br/>
            <a:r>
              <a:t>⣿⣿⣿⣿⣿⣿⣿⣿⣿⣿⣿⣿⣿⣿⣿⣿⣿⣿⣿⣿⣿⣿⣿⣿⣿⣿⣿⣿⣿⣿⣿⣿⣿⣿⣿⣿⣿⣿⣿⣿⣿⣿⣕⣕⢕⡐⡕⠀⠀⠀⢕⢕⢕⢕⢕⢕⢕⢕⢕⢕⢕⢕⢕⢕⢕⠄⠀⠀⠁⠁⠀⠀⢔⢕⢕⢕⢕⢕⢕⢕⢕⢕⢕⢕⢕⢕⠕⠁⠀⢀⢕⢕⢕⢕⢕⢕⢕⢕⢕⢕⢕⢕⢕⢕⢕⢕⢕⢕⢕⢕⢕⢕⢕⢕⢕⢕⢕⢕⢕⢕⢕⢕⢕⢕⢕⢕⢕⢕⢕⢕⢕⢕⢕⢕⢕⢕⢕⢕⢕⢕⢕⢕⢕⢕⢕⢕⢕⢕⢕⢕⢕⠑⠀⠀⠀⣱⡿⢏⢕⢜⢝⠑⢕⢕⢕⢕⢕⢅⢻⣿⣿⣿⣿⣿⣿⣿⣿⣿⣿⣿⣿⣿⣿⣿⣿⣿⣿⣿⣿⣿⣿⡿⢛⢹⢕⢕⢕⢅⢕⢕⠀⠀⠀⠀⢔⢑⢕⢕⢕⠕⠀⢕⢕⢕⢕⢕⢕⢕⢕⠕⠀⠀⠀⠀⠀⠀⠀⢕⢕⠀⠀⠀⠀⠀⢕⢕⢕⢕⢕⢕⠀</a:t>
            </a:r>
            <a:br/>
            <a:r>
              <a:t>⣿⣿⣿⣿⣿⣿⣿⣿⣿⣿⣿⣿⣿⣿⣿⣿⣿⣿⣿⣿⣿⣿⣿⣿⣿⣿⣿⣿⣿⣿⣿⣿⣿⣿⣿⣿⣿⣿⣿⣿⣿⣿⣿⣿⣷⣷⣧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⢕⢕⢕⢕⠑⢕⢕⢕⢔⢙⢿⣿⣿⣿⣿⣿⣿⣿⣿⣿⣿⣿⣿⣿⣿⣿⡿⢟⢟⢕⢕⢕⢕⢕⢕⢅⢕⢕⢕⠀⢔⠀⢕⢕⢕⢕⢕⢕⠀⢕⢕⢕⢕⢕⢕⢕⢕⠑⠀⠀⠀⠀⠀⠀⠀⠀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⢕⢕⢕⢕⢕⢔⢕⢕⢕⢕⢕⢕⢍⠽⡿⣿⣿⣿⣿⣿⠿⠿⢿⢿⢟⠟⢅⢑⢕⢕⢕⢕⢕⢕⢕⢕⢕⢕⢕⢕⢀⢕⢕⢕⢕⢕⢕⢕⠕⢀⢕⢕⢕⢕⢕⢕⠕⠀⠀⠀⠀⠀⠀⠀⠀⠀⠀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⠁⢕⢕⢕⢕⢕⢕⢕⢕⢕⢕⢕⢕⠕⠀⢜⢕⢎⢾⢩⢆⢘⢔⢅⢕⢕⢕⢕⢕⢕⢕⢕⢕⢕⢕⢕⢁⠕⢕⢕⠑⢕⢕⢕⢕⢕⢕⢕⢕⠀⢕⢕⢕⢕⢕⢄⠁⠀⠀⠀⠀⠀⠀⠀⠀⠀⠀⠀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⢕⢕⢕⢕⢕⢕⢕⢕⢕⢕⢕⢕⠀⠀⠑⢕⢕⢕⢕⢕⢕⢕⢕⢕⢕⢕⢕⢕⢕⢕⢕⢕⢕⢕⢕⢕⢔⠁⢕⢔⢕⢕⢕⢕⢕⢕⢕⢅⢕⢕⢕⢕⢕⠀⠀⠀⠀⠀⠀⠀⠀⠀⠀⠀⠀⠀⠀⠔⢕⢕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⢔⠀⠀⠕⢕⠑⢐⢔⢕⢕⢕⢕⠄⢕⢕⢕⢕⢕⢕⢕⢕⢕⢕⢕⢕⢄⠀⠀⠁⢕⢕⢕⢕⢕⢕⢕⢕⢕⢕⢕⢕⢕⢕⢕⢕⢕⢕⢕⢕⠕⠀⠑⠁⢕⢕⢕⢕⢕⢕⢕⢕⢕⢕⢕⠕⠅⢀⢅⢀⠀⠀⠀⠀⠀⠀⠀⠀⠀⠀⠀⠀⠕⢕⢕⢕⢕⢕⢕⢕⢕⢕⢕⢕⠀</a:t>
            </a:r>
            <a:br/>
            <a:r>
              <a:t>⣿⣿⣿⣿⣿⣿⣿⣿⢿⢿⢿⢿⢿⢿⢿⢿⢿⢿⢿⢿⢿⢿⢿⢿⢿⢿⢿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⠀⢀⠀⠁⢕⢕⢔⢔⢕⢕⢕⠑⠑⢑⢀⢑⢕⢕⢕⠕⢕⢕⢕⢕⢕⢕⢕⢕⠀⠀⠀⠀⠁⠕⢕⢕⢕⢕⢕⢕⢕⢕⢕⢕⢕⢕⢕⢕⢕⠕⠑⠀⠀⠀⠀⠕⢕⢕⢕⢕⢕⢕⢕⢕⢕⠕⠀⠀⠁⠁⠀⠀⠀⠀⠀⠀⠀⠀⠀⠀⠀⠀⠀⠀⠀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⢄⢔⢕⢕⢕⢕⢕⢕⢕⢕⢀⢕⢕⢕⢕⢕⠑⠀⢕⢕⢕⢕⢕⢕⢕⢕⠀⠀⠀⠀⠀⠀⢄⢕⢕⢕⢕⢕⢕⢕⢕⢕⢕⢕⢕⢕⢕⢕⢕⢕⢕⢕⢕⢕⢕⢕⢕⢕⢕⠕⢕⢕⢕⠀⠀⠀⠀⠀⠀⠀⠀⠀⠀⠀⠀⠐⢀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⠁⠀⢕⢎⠕⢕⢕⢕⢕⢕⢕⢕⠑⢕⠑⢕⢕⢄⠀⠀⢕⢕⢕⢗⣧⣧⢕⢀⢀⢀⢀⠀⢔⣵⡷⢿⢷⠵⣕⢕⢕⢜⢝⢝⢕⢇⢅⢕⢕⢕⠑⠁⠁⢕⢕⢕⢕⠁⢕⢕⢄⢕⢕⠑⢕⢕⢐⠐⠀⠀⠀⢔⢕⢀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⢁⢀⠀⢰⢕⠕⢸⣷⣗⢇⡕⢱⢕⢱⢄⠕⢄⢑⢑⢕⠀⠀⢕⢕⢕⢕⢜⢕⢕⢕⢕⣱⢕⢞⣝⣕⣱⣱⢕⡕⢜⢜⢝⢇⢕⢕⢕⢕⠕⢕⢕⢕⢕⢔⢄⢕⠕⢕⢑⢀⢕⢀⢕⢕⢕⢑⢕⢕⢕⢄⢄⢄⢔⢔⢕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⣀⣀⣀⣀⣀⣀⣀⣀⡀⣀⣀⣀⣀⣄⣀⢀⣀⣄⣄⣄⣄⣄⣄⣄⣄⣄⣄⣄⣄⣄⣄⣄⣄⣄⢄⢄⣰⣵⣵⣥⡕⠑⠑⠕⠕⠕⢕⢕⢕⢕⢕⢕⢕⢕⢕⢕⢕⢕⢕⢕⢱⣿⡿⢇⢕⢅⠕⢕⣾⡕⢕⢇⢕⢕⢕⠀⠀⢕⢕⢕⢕⢕⢕⣵⢷⣏⣥⡾⢝⡫⠗⢟⢎⢕⢕⢕⢕⢕⢕⢕⢕⢕⢕⢄⠀⠀⠑⠑⠕⠕⠕⢔⢕⢕⢕⢕⠀⢕⢕⢕⢕⢕⢕⢕⢕⢕⢕⢕⢕⢕⠔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⢱⣿⢕⢕⢕⢕⢕⢕⣿⢇⢕⢕⢕⢕⢕⠀⠀⢕⢕⢕⢕⣱⣿⣵⣾⡿⢏⢕⢕⢕⢕⢕⢕⢕⢕⢅⢕⠕⢕⢕⢕⢕⢕⢕⢄⢀⠀⠀⢄⢄⢕⢕⢑⢕⢕⠕⠀⢔⢕⢕⢕⢕⢕⢕⢕⢱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⣐⡔⢔⢕⢕⢕⢔⢕⢕⢅⢕⢕⢕⢕⢻⠕⢕⢸⢕⢕⢕⢀⠀⠀⢕⣱⣾⣿⣿⣿⢟⢇⢕⢕⢵⢕⢕⢕⢕⢕⢕⢕⢕⢕⢕⢕⢕⢕⢕⢕⢕⢁⢕⢕⢕⢕⢕⢕⢕⢕⢕⠑⠀⢕⢕⢕⢕⢕⢕⢱⣦⣇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⣧⣵⣵⣕⣕⣑⢕⠕⢕⢕⠀⢕⠀⠁⠁⠁⠀⢄⢜⢟⢿⢟⢟⢻⢕⢕⢕⢞⢝⢹⡕⢕⢕⢕⢕⢕⢕⢕⢕⢕⢕⢕⢕⢕⢕⢕⢕⢕⢕⢕⢕⢕⢕⢕⢕⢄⢕⢕⢕⢕⢱⣇⢕⠕⣽⣿⣷⣕⢕⣳⣕⢸⣧⡕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⠑⠀⠑⠑⠑⠑⠑⠑⠑⠑⠑⠑⠐⠑⠑⠑⠑⠃⠃⠑⠑⠑⠑⠑⠑⠑⠑⠘⠓⠃⠃⠑⠑⠑⠑⠑⠑⠑⠑⠑⠑⠃⠑⠑⠑⠑⠑⠛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⢟⣹⣾⣿⣿⣿⢟⣵⣿⣿⣿⣿⣿⣿⣿⣿⣿⣿⡏⣿⣿⣿⣿⡏⣿⣿⣿⣿⣿⣿⣿⣿⣿⣿⣿⣿⣿⣿⣿⣧⡕⢕⢕⢕⢕⢻⣿⣿⣿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⣵⣿⣿⣿⣿⢟⣵⣿⣿⣿⣿⣿⣿⣿⣿⣿⣿⣿⣿⢸⣿⣿⣿⣿⡇⣿⣿⣿⣿⣿⣿⣿⣿⣿⣿⣿⣿⣿⣿⣿⣿⣷⡕⢕⢕⢕⢸⣿⣿⣿⣿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⢟⣵⣿⣿⣿⣿⢟⣵⣿⣿⣿⣿⣿⣿⣿⢿⣿⣿⣿⣿⣿⡇⣿⣿⣿⣿⣿⡇⣿⣿⣿⣿⣿⣿⣿⣿⣿⣿⣿⣿⣿⣿⣿⣹⣿⣿⡇⢕⢕⢔⣿⣿⣿⣿⡇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⢏⣾⣿⣿⣿⣿⢫⣾⣿⣿⡿⢻⣿⢟⣾⢏⣾⣿⣿⣿⣿⣿⢸⣿⣿⣿⣿⣿⡇⣿⣿⣿⣿⣿⣿⣿⣿⣿⣿⣿⣿⣿⣿⣿⣷⢿⣿⣧⢕⢕⢕⢹⣿⣿⣿⣿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⢣⣿⣿⣿⣿⡿⣱⣿⣿⣿⢏⢕⣾⢯⡿⢵⣾⣿⣿⣿⣿⣿⡏⣾⡟⣿⣿⣿⣿⢇⣿⣿⣿⣿⣿⣿⣿⣿⣿⣿⣿⣿⣿⣿⣿⣿⡎⢿⣿⢕⢕⢕⢸⣿⣿⣿⣿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⢣⣿⣿⣿⣿⡿⣱⣿⣿⣿⢏⢱⣾⢣⣿⣵⣿⣿⣿⣿⣿⣿⢟⠕⣿⡇⣿⣿⣿⣿⢕⣿⣿⣿⣿⣿⣿⣿⣿⣿⣿⣿⣿⣿⣿⣿⣿⣧⢌⡿⢕⢕⢕⢸⣿⣿⣿⣿⡇⢕⢕⢕⢕⢕⢕⢕⢕⢕⢕⢱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⢏⢞⣿⣿⣿⡿⣱⣿⣿⣿⢏⢕⣿⢫⣿⣿⣿⣿⣿⣿⣿⣿⡟⢇⢸⣿⡆⢟⢝⣱⣿⢕⢻⣿⣿⣿⣿⣿⣿⣿⣿⣿⣿⣿⣿⣿⣿⣿⣿⡕⢕⢕⢕⢕⢸⣿⣿⣿⣿⢇⢕⢕⢱⢕⢹⣇⢷⢵⢕⣮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⡟⠸⣾⢣⣿⣿⢣⣿⣿⣿⡏⢕⡬⢽⣿⣿⣿⣿⣿⣿⣿⣿⢏⢇⢕⢸⡿⢕⢕⣵⣿⣿⢕⢕⣼⣿⣿⣿⣿⣿⣿⣿⣿⣿⣿⣿⣿⣿⣿⣿⡇⢕⢕⢕⢕⢸⣿⣿⣿⢟⢕⢕⢕⢕⢕⢕⢕⢕⢕⢕⡝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⢟⣫⣽⣕⣜⢝⢕⢕⢕⢸⣿⢇⣿⣿⣿⡟⢕⢼⢇⣼⣿⣿⣿⣿⣿⣿⣿⡏⢕⢕⢕⢜⣱⣧⣾⣿⣿⣿⢕⣸⣿⣿⣿⣿⣿⣿⣿⣿⣿⣿⣿⣿⣿⣿⣿⣿⡇⢕⢕⢕⠕⠟⢟⢏⢕⢑⢕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⡛⣫⣾⡕⢞⢏⣽⣟⢿⢟⢎⢕⢕⢕⠌⢟⣼⣿⣿⣿⢇⢅⡪⢱⣿⣿⣿⣿⣿⣿⣿⢿⢕⢕⢕⢕⢜⢏⣹⣿⣿⣿⡟⢕⣿⣿⣿⣿⣿⣿⣿⣿⣿⣿⣿⣿⣿⣿⣿⣿⣿⣷⢕⠑⠕⢕⢕⢕⠕⠑⢕⢱⣷⢱⡕⢕⢕⢕⢕⢕⢕⢕⢕⢕⢕⣱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⡿⢇⣻⣿⣿⡕⢟⢿⠿⡿⡷⣧⢕⢕⢕⢑⢱⣿⣿⣿⡟⢕⢔⡇⣾⣿⣿⣿⣿⣿⣿⡿⢕⢕⢕⢱⡕⢕⢾⡏⢝⢝⢿⢇⢱⣿⣿⡟⣿⣿⣿⣿⣿⣿⣿⣿⣿⣿⣿⣿⣿⡏⢻⢕⠑⢄⢄⢄⢄⢄⢔⢕⡕⢿⡇⣿⢕⢱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⢣⣿⣿⡗⢕⢕⢕⠕⢕⢕⢕⢕⢕⢕⢕⢕⣼⣿⡿⣿⡇⢔⢕⢱⣿⣿⣿⣿⣿⣿⣿⢇⢕⢕⢕⣸⢇⣼⣾⣧⡕⢕⢕⢕⢸⣿⣿⢕⣿⣿⣿⣿⣿⣿⣿⣿⣿⣿⣿⣿⣿⡇⢜⢕⢄⠕⠕⠕⢕⢕⢕⢕⣇⢸⡇⣿⣧⢕⢹⣷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⢱⣿⣿⣿⣿⣇⢜⢗⢻⣧⢕⢕⢕⢕⢕⢕⢕⣿⣿⡇⣿⡇⢕⢕⣾⣿⣿⣿⢿⣿⣿⣿⡇⢱⡾⢕⡿⢕⣿⣿⣿⣿⣿⣷⢕⢘⣿⡇⢱⣿⣿⣿⣿⣿⣿⣿⣿⣿⣿⣿⣿⣿⡇⢕⢕⢸⣷⣷⣮⡕⢕⢕⢸⣿⢔⡇⣿⡿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⣿⣟⣟⣟⣟⣟⢻⢿⣿⣿⣿⣿⣿⡿⠿⣿⣿⣿⣿⣿⣿⣿⣿⣿⣿⣿⣿⣿⣿⣿⣿⣿⣿⣿⣿⣿⣿⣿⣿⣿⣿⣿⣿⣿⣿⡿⢿⣿⣿⠀</a:t>
            </a:r>
            <a:br/>
            <a:r>
              <a:t>⢸⣿⣿⣿⡻⣿⣷⡕⢕⢕⢜⢕⣕⡕⢕⢕⢸⣿⣿⡇⣿⣧⢕⢱⣿⣿⣿⢇⣿⣿⣿⣿⣿⣿⣿⢕⣇⢸⣿⣿⣿⣿⣿⡇⢕⢕⣿⢕⢸⣿⣿⣿⣿⣿⣿⣿⣿⣿⣿⣿⣿⣿⢇⢕⢕⣸⣿⣿⣿⡇⢕⢕⢸⣿⡕⡇⣿⣷⢕⡜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⣋⢽⢗⢳⢟⢏⢝⣝⣱⣵⣵⣵⣷⣵⣴⣕⢝⢝⢻⣿⣿⣿⣿⣿⣿⣿⣿⣿⣿⣿⣿⣿⣿⣿⣿⣿⣿⣿⣿⣿⣿⢿⢿⢿⢟⢟⣟⣹⣽⣽⣷⣾⣿⣿⣿⣿⠀</a:t>
            </a:r>
            <a:br/>
            <a:r>
              <a:t>⢸⢟⢳⡝⢇⢜⢝⠿⢕⢱⣾⡿⢟⢕⢕⢕⢸⣿⣿⡇⣿⣿⢕⣸⣿⣿⡟⢰⣿⣿⣿⣿⣿⣿⡇⢅⡕⣾⣿⣿⣿⣿⣿⣷⢕⢱⢇⢕⢸⣿⣿⡏⢹⣿⣿⣿⣿⣿⣿⣿⣿⣿⢕⢕⢕⣿⣿⣿⣿⣷⢕⢕⢸⣿⡇⡇⣿⡏⡕⢇⢕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⢿⢏⢕⢕⢕⢕⢕⣕⣵⣷⣞⣟⣿⣿⣿⡿⢿⢿⢿⣿⣿⣿⣿⣷⣕⢕⢝⢿⣿⣿⣿⣿⣿⣿⢿⡿⢿⢿⢟⢟⢟⢏⢝⢝⣕⣱⣵⣵⣷⣾⣿⣿⣿⣿⣿⣿⣿⣿⣿⣿⣿⣿⠀</a:t>
            </a:r>
            <a:br/>
            <a:r>
              <a:t>⡕⢅⢔⢍⢕⢕⢕⢕⡕⢾⣿⡕⢕⢕⣱⣵⢸⣿⣿⡇⣿⢹⢇⣿⣿⡿⢕⣼⣿⣿⣿⣿⢏⣿⢕⢰⡇⣽⣵⣵⣵⣵⣵⣆⢔⢜⢕⢕⢜⣿⣿⡇⢌⣿⣿⣿⣿⣿⡟⢿⡏⡟⢕⢕⢱⣝⣝⣝⣝⡟⢕⢕⢸⣿⣿⢕⣿⡇⢇⢕⢜⡕⠑⢕⢝⢻⣿⣿⣿⣿⣿⣿⣿⣿⣿⣿⣿⣿⣿⣿⣿⣿⣿⣿⣿⣿⣿⣿⣿⣿⣿⣿⣿⣿⣿⣿⣿⣿⣿⣿⣿⣿⣿⣿⣿⣿⣿⣿⣿⣿⣿⣿⣿⣿⣿⣽⣭⣿⣿⣿⣿⣟⣻⣿⣿⣿⢿⢿⠿⠿⣿⣿⣿⣿⣿⣿⣿⣿⣿⣿⣿⣿⣿⣿⣿⣿⣿⣿⣿⣿⣿⣿⣿⣿⣿⣿⢟⢕⢕⢕⢕⢕⣵⣾⣿⣿⣿⣿⣿⣿⣿⣿⣿⣿⣿⣿⣿⣿⣷⣷⣷⣷⣷⣵⣕⢕⢕⢕⢕⢕⢕⢕⢕⢕⢕⢕⣕⣱⣷⣾⣿⣿⣿⣿⣿⣿⣿⣿⣿⣿⣿⣿⣿⣿⣿⣿⣿⣿⣿⣿⠀</a:t>
            </a:r>
            <a:br/>
            <a:r>
              <a:t>⡝⢇⢕⢕⢕⢕⢕⢕⢝⢷⣮⣕⣜⢟⢟⢝⣾⣿⣿⡇⣿⡾⢸⣿⡿⢕⢕⣿⣿⣿⣿⣿⢕⡏⢕⢸⢱⣿⣿⣿⣿⣿⣿⡏⣷⢇⣷⣕⡕⣿⣿⡇⢕⣿⡿⣿⣿⣿⡇⢸⢑⡕⢕⢕⣼⣿⣿⣿⣿⢕⢕⢕⣼⣿⣿⢸⣿⢇⢱⡕⢱⡕⠑⢕⠑⢕⣼⣿⣿⣿⣿⣿⣿⣿⣿⣿⣿⣿⣿⣿⣿⣿⣿⣿⣿⣿⣿⣿⣿⣿⣿⣿⣿⣿⣿⣿⣿⣿⣿⣿⣿⣿⣿⣿⣿⣿⣿⣿⣿⣿⣿⣿⣿⣿⣿⣿⣿⣿⣿⣿⣿⣿⣿⣿⣿⣿⣿⣿⣿⣿⣿⣿⣷⣷⣷⣷⣷⣮⣽⣽⣽⣽⣽⣝⣟⣏⣝⣟⡟⢟⢟⢟⢕⢜⢟⢕⢕⢕⢕⢱⢷⢿⢿⢿⡿⢿⢿⢿⢿⢟⢟⢟⢟⢟⢟⢟⠟⢻⢿⢿⣿⣿⣿⣿⣿⡇⢕⢱⢕⡳⢕⢕⢕⢕⢕⣳⣿⣿⣿⣿⣿⣿⣿⣿⣿⣿⣿⣿⣿⣿⣿⣿⣿⣿⣿⣿⣿⣿⣿⣿⠀</a:t>
            </a:r>
            <a:br/>
            <a:r>
              <a:t>⣵⣵⡕⢕⢕⢕⢕⢕⢸⣇⢜⢝⢟⢟⢷⢷⣿⣿⣿⡇⢻⡇⣿⡿⢕⢕⢕⣿⣿⣿⣿⢏⢕⢕⣗⣸⢜⣽⣽⣝⣟⣟⢻⢧⣿⣸⣿⣿⣷⣸⠿⡇⢑⣹⡗⣿⣿⣿⡇⢕⢑⢕⢕⢱⢿⢟⣟⡟⢳⢎⢕⢕⢟⣿⡕⣸⣿⢸⢱⣵⢾⠕⠀⠑⢑⢺⢿⣿⣿⣿⣿⣿⣿⣿⣿⣿⣿⣿⣿⣿⣿⣿⣿⣿⣿⣿⣿⣿⣿⣿⣿⣿⣿⣿⣿⣿⣿⣿⣿⣿⣿⣿⣿⣿⣿⣿⣿⣿⣿⣿⣿⣿⣿⣿⣿⣿⣿⣿⣿⣿⣿⣿⣿⣿⣿⣿⣿⣿⣿⣿⣿⣿⣿⣿⣿⣿⣿⣿⣿⣿⣿⣿⣿⣿⣿⣿⣿⡿⢿⢿⢿⢿⢕⢕⢕⢕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⣷⣕⡕⢕⢕⢔⢻⡇⢕⢕⢷⢕⢕⣿⣿⣿⢇⢸⢱⡿⢕⢕⢕⢕⣿⣿⣿⡿⢕⢕⠈⠁⠐⢕⠕⠍⠉⠙⠙⢝⢇⢇⡜⡻⣿⣿⣿⡘⡵⢜⢿⡇⢹⣿⣿⣧⢕⢕⢕⢕⠄⠛⢝⢝⠙⠛⢇⠱⢇⢕⢻⢕⡇⢏⡜⢜⢕⢕⢕⡕⢄⣑⣱⣾⣿⣿⣿⣿⣿⣿⣿⣿⣿⣿⣿⣿⣿⣿⣿⣿⣿⣿⣿⣿⣿⣿⣿⣿⣿⣿⣿⣿⣿⣿⣿⣿⣿⣿⣿⣿⣿⣿⣿⣿⣿⣿⣿⣿⣿⣿⣿⣿⣿⣿⣿⣿⣿⣿⣿⣿⣿⣿⣿⣿⣿⣿⣿⣿⣿⣿⣿⣿⣿⣿⣿⣿⣿⣿⣿⣿⣿⣿⣿⣿⡇⣾⣿⣷⣷⣷⣕⢕⢕⢕⢕⢕⢕⢕⢕⢕⢕⢕⢕⢕⢕⢕⢕⢕⢕⢕⢕⢕⢕⢕⢕⢕⢕⢕⢕⢕⢕⢕⢕⢕⢕⢕⢕⢱⣵⣾⣿⣿⣿⣿⣿⣿⣿⣿⣿⣿⣿⣿⣿⣿⣿⣿⣿⣿⣿⣿⣿⣿⣿⣿⣿⣿⣿⠀</a:t>
            </a:r>
            <a:br/>
            <a:r>
              <a:t>⣿⣿⣿⣿⣿⢟⠕⡕⠅⢔⣜⡕⢕⢇⢕⢕⣿⣿⣿⢕⢸⣸⢕⢕⢕⢕⢕⢿⡟⣿⡇⢕⢕⢔⢕⢕⠕⢀⠅⠁⠀⢀⢀⠁⢕⣿⣿⣿⣿⣿⣿⣼⣵⣯⣷⢱⡟⢿⣿⢕⠑⠁⠀⠐⠀⢀⠔⢔⢄⢀⠁⢗⢕⢕⢕⢕⢱⡇⢕⢱⢇⢸⢧⢕⣻⣿⣿⣿⣿⣿⣿⣿⣿⣿⣿⣿⣿⣿⣿⣿⣿⣿⣿⣿⣿⣿⣿⣿⣿⣿⣿⣿⣿⣿⣿⣿⣿⣿⣿⣿⣿⣿⣿⣿⣿⣿⣿⣿⣿⣿⣿⣿⣿⣿⣿⣿⣿⣿⣿⣿⣿⣿⣿⣿⣿⣿⣿⣿⣿⣿⣿⣿⣿⣿⣿⣿⣿⣿⣿⣿⣿⣿⣿⣿⣿⣿⣿⡇⣿⣿⣿⢟⡏⢕⢕⢕⢑⢕⢕⢕⢕⢕⢕⢕⢕⢕⢕⢕⢕⢕⢕⢕⢕⢕⢕⢕⢕⢕⢕⢕⢕⢕⢕⢕⢕⢕⢕⢕⢕⢕⢕⢜⢟⢟⢟⢻⢿⢿⢿⢿⢿⣿⢟⢻⢿⢿⢟⢏⢝⢕⢅⢇⢝⢝⢻⢿⣿⣿⣿⣿⠀</a:t>
            </a:r>
            <a:br/>
            <a:r>
              <a:t>⣿⣿⣿⢟⣵⣿⡹⠀⠀⢸⣿⣿⣇⢔⢔⢔⣿⣿⣿⢕⡕⢇⢕⢕⢕⢕⢕⢸⢕⢹⢔⡡⣱⣿⣿⢱⡴⠅⠀⠀⠀⠁⠁⢔⡕⢸⣿⣿⣿⣿⣿⣿⣿⣿⣿⣿⣿⣾⣿⢕⢕⣔⠑⠀⠀⠁⠀⢕⣕⢕⠀⢔⢕⢕⢕⢕⣼⡇⢕⠺⠇⢜⢜⢱⢸⣿⣿⣿⣿⣿⣿⣿⣿⣿⣿⣿⣿⣿⣿⣿⣿⣿⣿⣿⣿⣿⣿⣿⣿⣿⣿⣿⣿⣿⣿⣿⣿⣿⣿⣿⣿⣿⣿⣿⣿⣿⣿⣿⣿⣿⣿⣿⣿⣿⣿⣿⣿⣿⣿⣿⣿⣿⣿⣿⣿⣿⣿⣿⣿⣿⣿⣿⣿⣿⣿⣿⣿⣿⣿⣿⣿⣿⣿⣿⣿⣿⣿⢗⢟⢝⢕⢕⢕⢕⢕⢕⢕⢕⢕⢕⢕⢕⢕⢕⢕⢕⢕⢕⢕⢕⢕⢕⢕⢕⢕⢕⢕⢕⢕⢕⢕⢕⢕⢕⢕⢕⢕⢕⢕⢕⢕⢕⢕⢕⢜⢝⢿⣿⣷⣷⣷⣷⡇⢕⢕⢕⢕⢕⢕⢕⢕⢕⢕⢕⢕⢕⢝⢟⢟⢿⠀</a:t>
            </a:r>
            <a:br/>
            <a:r>
              <a:t>⣿⡟⣱⣾⠟⢅⠑⠀⠀⢜⣿⣿⡇⢕⢕⢕⣿⣿⡏⢕⡇⢕⢕⢕⢕⢕⢕⢕⢕⢕⢕⢕⣿⣿⣿⢀⢀⢔⢀⠀⢔⠀⢔⢱⣿⣾⣿⣿⣿⣿⣿⣿⣿⣿⣿⣿⣿⣿⣿⡎⠁⠁⠀⠀⢔⠀⢀⢸⣿⡇⣱⡕⢕⢕⡞⢸⣿⠕⢐⢀⣕⢕⢱⣵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⢻⣿⣿⣿⣿⡕⢕⢕⢕⢕⢕⢕⢕⢕⢕⢕⢕⢕⢕⢕⢹⣿⠀</a:t>
            </a:r>
            <a:br/>
            <a:r>
              <a:t>⣫⣾⡟⡕⢅⠕⠀⠀⠀⢕⣿⣿⢇⢕⢕⢕⣿⣿⡇⢱⣷⢕⢕⢕⢕⢕⢕⢇⢕⢷⣧⡕⣿⣿⣿⡕⢕⢕⢕⢕⢕⢕⢕⣼⣿⣿⣿⣿⣿⣿⣿⣿⣿⣿⣿⣿⣿⣿⣿⣧⠄⢕⢕⢄⢕⢕⢕⣿⣿⣿⡿⢕⢕⡼⢕⢜⣿⢜⣕⢱⢇⢇⢕⢸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⠜⢻⣿⣿⢕⢕⢕⢕⢕⢕⢕⢕⢕⢕⢕⢕⢕⢕⢕⢸⢿⠀</a:t>
            </a:r>
            <a:br/>
            <a:r>
              <a:t>⣿⢇⡴⢕⢕⠀⠀⢄⢐⢕⢻⡿⢕⢕⢕⢸⣿⣿⢕⣸⡇⢕⢕⡕⢕⢕⢕⢕⢕⢜⢿⣷⢿⣿⢿⣿⣧⡕⢑⢕⢕⣱⣷⣿⣿⣿⣿⣿⣿⣿⣿⣿⣿⣿⣿⣿⣿⣿⣿⣿⣧⡑⢕⣕⢕⣱⡿⣿⣿⣿⢇⢕⡼⢕⢕⢕⣿⢕⢻⡕⢕⡕⢸⢱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⠀⠁⠜⢟⢕⢕⢕⢕⢕⢕⢕⢕⢕⢕⢕⡕⢕⢕⢕⠀⠀⠀</a:t>
            </a:r>
            <a:br/>
            <a:r>
              <a:t>⢇⣼⢇⢕⠁⠀⠀⠑⠑⠑⢸⢇⢕⢕⢡⢸⣿⡟⢕⣿⣧⢕⢱⡇⢕⢕⢕⢕⢕⢕⣿⣿⡇⣿⣷⣵⣕⣉⣩⣭⡵⣿⣿⣿⣿⣿⣿⣿⣿⣿⣿⣿⣿⣿⣿⣿⣿⣿⣿⣿⣿⣯⣕⣕⣙⢕⣵⣿⣿⢇⢕⡜⢕⢜⢕⢕⣿⢕⠈⢕⢱⢇⢕⢕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⢔⠀⠀⠀⠑⢕⢕⢕⢕⢕⢕⢕⢕⢕⢕⢕⢕⠕⠀⠀⠀⠀</a:t>
            </a:r>
            <a:br/>
            <a:r>
              <a:t>⣾⢇⢕⣱⢀⢀⢔⠀⠀⠀⠑⢕⢕⣱⡇⣼⣿⢇⢕⣿⣿⢕⢸⣷⢕⢕⢕⢕⢕⢕⢿⣿⣇⣩⣟⠫⡻⣿⡿⣿⣽⣿⣿⣿⣿⣿⣿⣿⣿⣿⣿⣿⣿⣿⣿⣿⣿⣿⣿⣿⣿⣿⣿⣟⢟⡙⢝⣿⢇⢕⢎⢕⢕⡕⢕⢕⢿⢕⠀⢕⢕⣼⢕⢕⢸⣿⣿⣿⣿⣿⣿⣿⣿⣿⣿⣿⣿⣿⣿⣿⣿⣿⣿⣿⣿⣿⣿⣿⣿⣿⣿⣿⣿⣿⣿⣿⣿⣿⣿⣿⣿⣿⣿⣿⣿⣿⣿⣿⢝⢝⢝⢟⢟⣿⣿⣿⣿⣿⣿⣿⣿⣿⣿⣿⣿⣿⣿⣿⣿⣿⣿⣿⣿⣿⣿⣿⣿⣿⣿⡟⢕⢕⢕⢕⢕⢕⢕⢕⢕⢕⢕⢕⢕⢕⢕⢕⢕⢕⢕⢕⢕⢕⢕⢕⢕⢕⢕⢕⢕⢕⢕⢕⢕⢕⢕⢕⢕⢕⢕⢕⢕⢕⢕⢕⢕⢕⢕⢕⢕⢕⢕⢕⢕⢕⢕⢕⢕⢕⢕⢕⢔⢄⢀⢀⠀⠑⢕⢕⢕⢕⢕⢕⢅⢕⢕⠕⠀⠀⢐⢐⠀</a:t>
            </a:r>
            <a:br/>
            <a:r>
              <a:t>⡿⢕⢱⣿⣧⣕⣕⡔⢔⢄⢀⢕⣰⣿⢇⣿⡿⢕⢕⣿⣿⡇⢕⢿⡕⢕⢕⢕⢕⢕⢸⣿⣿⣿⣧⣼⣿⣿⣿⣿⣿⣿⣿⣿⣿⣿⣿⣿⣿⣿⣿⣿⣿⣿⣼⣿⣿⣿⣿⣿⣿⣿⣿⣿⢟⡩⢕⢕⣵⢕⢕⢕⢸⢕⢕⢕⢸⡕⠀⠑⢕⠕⠕⢕⣸⣿⣿⣿⣿⣿⣿⣿⣿⣿⣿⣿⣿⣿⣿⣿⣿⣿⣿⣿⣿⣿⣿⣿⣿⣿⣿⣿⣿⣿⣿⣿⣿⣿⣿⣿⢿⢿⢟⢟⢝⢝⢕⢕⢕⢕⢕⢕⢕⢕⢕⢕⢕⢕⢕⢜⢝⢝⢝⢝⢝⢝⢝⢝⢟⢟⢟⢟⢟⢟⢟⢟⢻⢿⢏⢜⢷⠵⢕⢕⢕⢕⢕⢕⢕⢕⢕⢕⢕⢕⢕⢕⢕⢕⢕⢕⢕⢕⢕⢕⢕⢕⢕⢕⢕⢕⢕⢕⢕⢕⢕⢕⢕⢕⢕⢕⢕⢕⢕⢕⢕⢕⢕⢕⢕⢕⢕⢕⢕⢕⢕⣕⣕⣕⣱⣵⡕⢕⢕⢕⢕⠀⠀⠁⠑⠑⢕⢕⢕⣕⡕⢕⠜⢕⢕⢜⠀</a:t>
            </a:r>
            <a:br/>
            <a:r>
              <a:t>⢕⢱⣿⣿⣿⣿⣿⣿⣿⡿⢕⢰⣿⣿⢕⣿⢕⢕⢕⢽⣿⡇⢕⢜⣷⢕⢕⢕⢕⢕⢜⢿⣿⣿⣿⣿⣿⣿⣿⣿⣿⣿⣿⣿⣿⣿⣿⣿⣿⣿⣿⣿⣿⣿⣿⣿⣿⣿⣿⣿⣿⣿⣿⣿⣟⣵⣵⣾⢇⢕⢕⢕⣾⢕⢰⢕⢜⢕⡕⢕⠁⢀⢀⢜⣿⡇⣿⣿⣿⣿⣿⣿⣿⣿⣿⣿⣿⣿⣿⣿⣿⣿⣿⣿⣿⣿⣿⣿⣿⣿⣿⣿⢿⢟⢟⢏⢝⢝⢕⢕⢕⢕⢕⢕⢕⢕⢕⢕⢕⢕⢕⢕⢕⢕⢕⢕⢕⢕⢕⢕⢕⢕⢕⢕⢕⢕⢕⢕⢕⢕⢕⢕⢕⢕⢕⢕⢕⢕⢕⢕⢕⢕⢕⢕⢕⢕⢕⢕⢀⢕⢕⢕⢱⢕⢕⢕⢕⢕⢕⢕⠕⢕⢕⢕⢕⢕⢕⢕⢕⢕⢕⢕⢕⢕⢕⢕⢕⢕⢕⣕⣕⣱⣵⣵⣵⣵⣵⡧⢕⢖⢟⢟⢟⢟⢟⢟⢟⢝⢝⢕⢕⢕⢕⢕⠁⠀⠀⠁⠀⠀⠀⠑⢕⢕⢕⢕⠀⠕⢕⢕⠀</a:t>
            </a:r>
            <a:br/>
            <a:r>
              <a:t>⣇⣾⣿⣿⣿⣿⣿⣿⣿⢇⢕⣿⣿⡇⢕⢻⢕⢕⢕⢺⣿⣿⢕⢕⢹⣇⢕⢕⢕⢕⢕⢜⢿⣿⣿⣿⣿⣿⣿⣿⣿⣿⣿⣿⣿⣿⣿⣿⣿⣿⣿⣿⣿⣿⣿⣿⣿⣿⣿⣿⣿⣿⣿⣿⣿⣿⢟⢕⢕⢕⢕⢁⣿⢕⢜⢕⢕⢕⢱⢑⢇⢔⢔⢕⢜⡇⣿⣿⣿⣿⣿⣿⣿⣿⣿⣿⣿⣿⣿⣿⣿⣿⣿⡿⢿⢟⢇⢕⢕⢕⢕⢕⢕⢕⢕⢕⢕⢕⢕⢕⢕⢕⢕⢕⢕⢕⢕⢕⢕⢕⢕⢕⢕⢕⢕⢕⢕⢕⢕⢕⢕⢕⢕⢕⢕⢕⢕⢕⢕⢕⢕⢕⢕⢕⢕⢕⢕⢕⢕⢕⢕⢕⢕⢕⢕⢕⢕⠁⢕⢕⢕⢕⢕⢕⢕⢕⠀⢕⢕⢕⠑⢕⢕⢕⢕⢕⢝⢝⢝⢝⢝⢝⢝⢝⢝⢝⢝⢕⢕⢕⢕⢕⢕⢕⢕⢕⢕⢕⢕⢕⢕⢕⢕⢕⢕⢕⢕⢕⢕⢕⢕⢕⢕⢕⠀⠀⠀⠀⠀⠀⠀⠀⠀⠕⢕⢕⢕⠀⠕⢕⠀</a:t>
            </a:r>
            <a:br/>
            <a:r>
              <a:t>⣼⣿⣿⣿⣿⣿⣿⣿⡿⢕⣼⣿⣿⡇⢕⢕⢕⢕⢕⢕⣿⣿⡕⢕⢜⢻⡕⢕⢕⢕⢕⢕⢜⢻⣿⣿⣿⣿⣿⣿⣿⣿⣿⣿⣿⣿⣿⣿⣿⣿⣿⣿⠿⣿⡿⣿⣿⣿⣿⣿⣿⣿⣿⣿⣿⡷⢇⢕⢕⢕⢕⢸⡇⢕⢕⢕⢕⢕⢕⢕⣾⡇⠇⠑⠑⠁⠁⢜⣿⣿⣿⣿⣿⣿⣿⡿⢿⢟⢟⢏⢝⢕⢕⢕⢕⢕⢕⢕⢕⢕⢕⢕⢕⢕⢕⢕⢕⢕⢕⢕⢕⢕⢕⢕⢕⢕⢕⢕⢕⢕⢕⢕⢕⢕⢕⢕⢕⢕⢕⢕⢕⢕⢕⢕⢕⢕⢕⢕⢕⢕⢕⢕⢕⢕⢕⢕⢕⢕⢕⢕⢕⢕⢕⢕⢕⢕⢕⠀⢕⢕⢕⢕⢕⢕⢕⠑⠀⢕⢕⢕⠀⢕⢕⢕⢕⢕⢕⢕⢕⢕⢕⢕⢕⢕⢕⢕⢕⢕⢕⢕⢕⢕⢕⢕⢕⢕⢕⢕⢕⢕⢕⢕⢕⢕⢕⢕⢕⢕⢕⢕⢕⢕⢕⠁⠀⠀⠀⠀⠀⠀⠀⠀⠀⠀⠀⠑⢕⠀⠀⢕⠀</a:t>
            </a:r>
            <a:br/>
            <a:r>
              <a:t>⣿⣿⣿⣿⣿⣿⣿⣿⢣⣱⣿⣿⣿⢇⢕⢕⢕⢕⢕⢕⢻⣿⣇⢕⢕⢜⢻⡕⢕⢕⢕⢕⢕⢕⢝⢿⣿⣿⣿⣿⣿⣿⣿⣿⣿⣿⣿⣿⣿⣕⡕⢕⢕⣱⣾⣿⣿⣿⣿⣿⣿⣿⣿⡿⢏⢕⢕⢕⢕⢕⢕⢆⢕⢕⢕⢕⢕⢕⢕⢕⠙⠁⠀⠀⠀⠀⠀⢀⢝⢝⢕⢕⢜⢕⢕⢕⢕⢕⢕⢕⢕⢕⢕⢕⢕⢕⢕⢕⢕⢕⢕⢕⢕⢕⢕⢕⢕⢕⢕⢕⢕⢕⢕⢕⢕⢕⢕⢕⢕⢕⢕⢕⢕⢕⢕⢕⢕⢕⢕⢕⢕⢕⢕⢕⢕⢕⢕⢕⢕⢕⢕⢕⢕⢕⢕⢕⢕⢕⢕⢕⢕⢕⢕⢕⢕⢕⠑⠀⢕⢕⢕⢕⢕⢕⢕⠀⠀⢕⢕⢕⠀⢕⢕⢕⢕⢕⢕⢕⢕⢕⢕⢕⢕⢕⢕⢕⢕⢕⢕⢕⢕⢕⢕⢕⢕⢕⢕⢕⢕⢕⢕⢕⢕⢕⢕⢕⢕⢕⢕⢕⢕⢕⢕⠀⢀⢀⢄⠀⠀⠀⠀⢄⠀⠀⠀⠀⠀⠑⠀⠀⠀</a:t>
            </a:r>
            <a:br/>
            <a:r>
              <a:t>⣿⣿⣿⣿⣿⣿⣿⡏⢱⣿⣿⣿⡏⢕⢕⢕⢕⢕⢕⢕⢔⢻⣿⡕⢕⢕⢔⢻⣇⢕⢕⢕⢕⢕⢕⢕⢜⢟⢿⣿⣿⣿⣿⣿⣿⣿⣿⣿⣿⣿⣿⣿⣿⣿⣿⣿⣿⣿⣿⣿⡿⢟⢝⢕⠑⢕⢕⢕⢕⢕⢕⢕⢕⢕⠅⢕⢕⢕⠁⢕⠀⠀⠀⠀⠀⠀⠀⠀⢱⣅⠀⠕⠑⢔⢕⢕⢕⢕⢕⢕⢕⢕⢕⢕⢕⢕⢕⢕⢕⢕⢕⢕⢕⢕⢕⢕⢕⢕⢕⢕⢕⢕⢕⢕⢕⢕⢕⢕⢕⢕⢕⢕⢕⢕⢕⢕⢕⢕⢕⢕⢕⢕⢕⢕⢕⢕⢕⢕⢕⢕⢕⢕⢕⢕⢕⢕⢕⢕⢕⠑⢕⢕⢕⢕⢕⢕⠀⢄⢕⢕⢕⢕⢕⢕⢕⠀⠀⢕⢕⢕⠀⠁⢕⢔⢕⢕⢕⢕⢕⢕⢕⢕⢕⢕⢕⢕⢕⢕⢕⢕⢕⢕⢕⢕⢕⢕⢕⢕⢕⢕⢕⢕⢕⢕⢕⢕⢕⢕⢕⢕⢕⢕⢕⠀⠀⢕⢕⢕⢕⠀⠀⠁⢔⠀⠑⢕⢕⢔⢀⠀⠀</a:t>
            </a:r>
            <a:br/>
            <a:r>
              <a:t>⣿⣿⣿⣿⣿⣿⣿⢱⣿⣿⣿⢟⢕⢕⢕⢕⢕⢕⢕⢕⢕⢔⢻⣷⡕⢕⢕⢕⠜⢳⡕⢕⢕⢕⢕⢕⢕⢕⢕⢜⢝⢻⢿⣿⣿⣿⣿⣿⣿⣿⣿⣿⣿⣿⣿⣿⡿⢿⢏⢕⢕⢕⢕⢕⢄⢕⢕⢕⢕⢕⢕⢕⢕⢕⠀⢕⢕⢕⠀⠕⢔⠀⠀⠀⠀⠀⠀⠀⢅⠈⠁⠀⢕⢕⢕⢕⢕⢕⢕⢕⢕⢕⢕⢕⢕⢕⢕⢕⢕⢕⢕⢕⢕⢕⢕⢕⢕⢕⢕⢕⢕⢕⢕⢕⢕⢕⢕⢕⢕⢕⢕⢕⢕⢕⢕⢕⢕⢕⢕⢕⢕⢕⢕⢕⢕⢕⢕⢕⢕⢕⢕⢕⢕⢕⢕⠁⢕⢕⢕⠀⢕⢕⢕⢕⢕⢕⠀⢕⢕⢕⢕⢕⢕⢕⢕⠀⠀⠀⢕⢕⠀⢄⢕⢕⢁⢕⢕⢕⢕⢕⠑⢕⢕⢕⢕⢕⢕⢕⢕⢕⢕⢕⢕⢕⢕⢕⢕⢕⢕⢕⢅⢕⢕⢕⢕⢕⢕⢕⢕⢕⢕⢕⢄⢀⢀⠀⠀⠁⠁⠀⠀⠀⢕⢔⠀⠀⠁⠁⠁⠀⠀</a:t>
            </a:r>
            <a:br/>
            <a:r>
              <a:t>⣿⣿⣿⣿⣿⣿⢣⣿⣿⣿⢏⢕⢕⢕⢕⢕⢕⢕⢕⢕⢕⢕⢕⢛⣧⡕⢕⢕⢕⢕⢜⢇⢕⢕⢕⢕⢕⢕⢕⢕⢕⢕⢕⢜⢝⢟⠿⣿⣿⣿⣿⣿⡿⢟⢏⢝⢕⢕⢕⢕⢕⢕⢕⢕⢕⢕⢕⢕⢕⢕⢕⢕⢕⢕⢕⠑⢕⢅⢄⢀⢕⢀⢀⠀⠀⠀⠀⠀⠀⢕⠀⢕⢕⢕⢕⢕⢕⢕⢕⢕⢕⢕⢕⢕⢕⢕⢕⢕⢕⢕⢕⢕⢕⢕⢕⢕⢕⢕⢕⢕⢕⢕⢕⢕⢕⢕⢕⢕⢕⢕⢕⢕⢕⢕⢕⢕⢕⢕⢕⢕⢕⢕⢕⢕⢕⢕⢕⢕⢕⢕⢕⢕⢕⢕⢕⠁⢕⢕⢕⠀⢕⠑⢕⢕⢕⢕⢕⢕⢕⢕⠁⢕⢕⢕⢕⠀⠀⠀⢕⢕⠀⢕⢕⢕⢕⠑⢕⢕⢕⠑⢄⢕⢕⢕⢕⢕⢕⢕⢕⢕⢕⢕⢕⢕⢕⢕⢕⢕⢕⢕⢕⠁⢕⢕⢕⢕⢕⢕⢕⢕⢕⢕⢕⢕⢕⢕⢕⢔⢔⠐⢀⠀⠑⢕⢔⢄⢄⢔⢔⠀⠀</a:t>
            </a:r>
            <a:br/>
            <a:r>
              <a:t>⣿⣿⣿⣿⣿⢇⣾⣿⡿⢇⢕⢕⢕⢕⢕⢕⢕⢕⢕⢕⢕⢕⢕⢕⢜⢷⡕⢕⢕⢕⢕⢕⢕⢕⢕⢕⢕⢕⢕⢕⢕⢕⢕⢕⢕⢕⢕⢕⢝⢝⢝⢕⢕⢕⢕⢕⢕⢕⢕⢕⢕⢕⢕⠑⢕⢕⢕⢕⢕⢕⢕⢕⢕⢕⢕⢔⢕⢔⢕⢕⢕⢕⢔⢔⢄⢀⠀⠀⠀⠀⢕⢕⢕⢕⢕⢕⢕⢕⢕⢕⢕⢕⢕⢕⢕⢕⢕⢕⢔⢕⢕⢕⢕⢕⢕⢕⢕⢕⢕⢕⢕⢕⢕⢕⢕⢕⢕⢕⢕⢕⢕⢕⢕⢕⢕⢕⢕⢕⢕⢕⢕⢕⢕⢕⢕⢕⢕⢕⢕⢕⢕⢕⢕⢕⢕⢕⠑⢕⢕⠀⢕⠀⠑⢕⢕⢀⢕⢕⢕⢑⢕⠑⢕⢕⢕⠀⠀⠀⢕⠀⠀⢕⢕⢕⠕⠀⠑⠑⠑⠀⢁⢁⢀⢅⢕⢕⢕⢕⢕⢕⢑⢕⢕⢕⢕⢕⢕⢕⢕⢕⢕⢐⠑⢕⠀⢕⢕⢕⢕⢕⢕⢕⢕⢕⢕⢕⢕⢕⢕⠐⢕⠀⠀⢕⢕⢕⢕⢕⢕⠀⠀</a:t>
            </a:r>
            <a:br/>
            <a:r>
              <a:t>⣿⣿⣿⣿⢏⣾⣿⡟⢕⢕⢕⢕⢕⢕⢕⢕⢕⢕⢕⢕⢕⢕⠕⢱⣱⡕⢛⣕⢕⢕⢕⢕⠕⠑⢁⢕⢕⢕⢕⢕⢕⢕⢕⢕⢕⢕⢕⢕⣕⢕⢕⢕⢕⢕⢕⢕⢕⢕⢕⢕⢕⢕⢕⢕⢕⢕⢕⢕⢕⢕⢕⢕⢔⢕⢕⢕⢕⢕⢕⢕⢕⢕⢕⢕⢕⢕⢕⢄⠀⠀⠑⠕⠁⠁⠕⢕⢕⢕⢕⢕⢕⢕⢕⢕⢕⢕⢕⢕⢕⢕⢕⢕⢕⢕⢕⢕⢕⢕⢕⢕⢕⢕⢕⢕⢕⢕⢕⢕⢕⢕⢕⢕⢕⢕⢕⢕⢕⢕⢕⢕⢕⢕⢕⢕⢕⢕⢕⢕⢕⢕⢕⢕⢕⢕⢕⠀⠀⢕⠕⠀⢕⠀⠁⢕⢕⢡⣷⣱⡇⢕⢕⢔⠑⢕⢕⢕⠀⠀⠀⠀⢄⢕⢕⢕⢕⢔⢀⠁⢄⢕⢕⢕⢕⢕⢕⢕⢕⢕⢕⢕⢕⢄⠑⢕⢕⢕⢕⢕⢕⢕⢕⢔⠀⠑⠀⢕⢕⢕⢕⢕⢕⢕⢕⢕⢕⢕⢕⢕⢕⢔⢕⢔⠀⠑⢕⢕⢕⢕⢕⢔⠀</a:t>
            </a:r>
            <a:br/>
            <a:r>
              <a:t>⣿⣿⣿⢏⣾⣿⡟⢕⢕⢕⢕⢕⢕⢕⢕⢕⢕⢕⢕⢕⢕⢕⠕⣼⡎⣿⣧⡜⢣⡕⠑⠁⠀⢄⢕⢕⢕⢕⢕⢕⣑⣵⣵⣷⣶⣾⣾⣿⣿⢕⢕⢕⢕⢕⢕⢕⢕⢕⢕⢕⢕⢕⢕⢕⢕⢕⢕⢕⢕⢕⢕⢕⢕⢕⢕⢕⢕⢕⢕⢕⢕⢕⢕⢕⢕⢕⢕⢕⠀⠀⠀⠀⠀⠀⠀⢕⢕⢕⢕⢕⢕⢕⢕⢕⢕⢕⢕⢕⢕⢕⢕⢕⢕⢕⢕⢕⢕⢕⢕⢕⢕⢕⢕⢕⢕⢕⢕⢕⢕⢕⢕⢕⢕⢕⢕⢕⢕⢕⢕⢕⢕⢕⢕⢕⢕⢕⢕⢕⢕⢕⢕⢕⢕⢕⢕⠀⠀⢕⢔⠀⢕⠀⠀⢕⠑⢀⢙⠙⠑⠑⠑⢕⢄⠑⢕⢕⠀⠀⠀⠀⢕⢕⢕⠄⡱⡪⢑⠀⢕⢕⢕⢕⢕⢕⢕⢕⢕⢕⢕⢕⢕⢕⢔⢀⠁⠕⢕⢕⢕⢕⢕⢕⢕⢄⠀⢕⢕⢕⢕⢕⢕⢕⠕⢕⢕⢕⢕⢕⢕⢕⢕⢕⢔⠀⢕⢕⢕⢕⢕⢕⠀</a:t>
            </a:r>
            <a:br/>
            <a:r>
              <a:t>⣿⣿⢫⣿⣿⢏⢕⢕⢕⢕⢕⢕⢕⢕⢕⢕⢕⢕⢕⢕⢕⢕⢸⣿⡇⢻⣿⣿⡕⢕⠕⢄⠀⠕⢕⢕⢕⢕⢕⣰⣿⣿⣿⣿⣿⣿⡿⡏⢕⠀⠁⠑⢕⢕⢕⢕⢕⢕⢕⢕⢕⢕⢕⢁⢕⢕⢕⢕⢕⢼⡕⡕⢕⢕⢕⢕⠁⢕⠕⠕⢕⢕⢕⢕⠕⠕⠑⠁⠀⠀⠀⠀⠀⠀⠀⠕⢕⢕⢕⢕⢕⢕⢕⢕⢕⢕⢕⢕⢕⢕⢕⢕⢕⢕⢕⢕⢕⢕⢕⢕⢕⢕⢕⢕⢕⢕⢕⢕⢕⢕⢕⢕⢕⢕⢕⢕⢕⢕⢕⢕⢕⢕⢕⢕⢕⢕⢕⢕⢕⢕⢕⢕⢕⢕⠕⠐⠀⢕⠀⠀⠁⠀⢄⢕⠀⢸⡿⢿⢷⠷⢷⣕⢐⠀⠑⢕⠀⠀⠀⠀⢕⢱⣕⡅⠁⢁⢀⢁⠁⢕⢕⢕⢕⢕⢕⢕⢕⢕⢕⢕⢕⢕⢕⢕⢔⢀⠀⠁⠕⢕⢕⢕⢕⢕⢔⢕⢕⢕⢕⢕⢕⢑⢄⢕⢕⢕⢕⢕⢕⢕⢕⢕⢕⢄⠁⢕⢕⢕⢕⢕⠀</a:t>
            </a:r>
            <a:br/>
            <a:r>
              <a:t>⣿⢣⣿⣿⢏⢕⢕⢕⢕⢕⢕⢕⢕⢕⢕⢕⢕⢕⢕⢕⢕⢕⢜⣿⣧⢜⣿⣿⣧⢕⠀⠁⠐⠀⢕⢕⢕⢕⢱⣿⣿⣿⣿⣿⣿⣿⣿⣧⣕⢀⠀⠀⠀⠑⠕⢕⢕⢕⢕⢕⢕⢕⢕⠁⠑⢕⢕⢕⢕⢹⢇⢱⢕⢕⢕⢀⢔⢕⠁⠀⠀⠀⠀⠀⠀⠀⠀⣠⠔⠀⠀⠀⠀⠀⠀⠀⠀⢕⢕⢕⢕⢕⢕⢕⢕⢕⢕⢕⢕⢕⢕⢕⢕⢕⢕⢕⢕⢕⢕⢕⢕⢕⢕⢕⢕⢕⢕⢕⢕⢕⢕⢕⢕⢕⢕⢕⢕⢕⢕⢕⢕⢕⢕⢕⢕⢕⢕⢕⢕⢕⢕⢕⢕⢕⠐⢀⠀⢕⠐⠀⠀⠀⢱⡕⠀⠁⠙⠛⠟⠻⢷⣧⣕⡄⠀⠁⢕⠀⠀⠀⢕⣿⣿⡿⢿⢟⢟⢟⢇⢁⢕⢁⠕⢕⢕⢅⠕⢄⠑⢕⢕⢕⢕⢕⢕⢕⢔⢀⠀⠁⠑⠕⢕⢕⢕⢕⢐⠁⠑⠕⠁⠀⠑⢅⢕⢕⢕⢕⢕⢕⢕⢕⢕⢕⠀⢕⢕⢕⢕⢕⠀</a:t>
            </a:r>
            <a:br/>
            <a:r>
              <a:t>⢅⠟⢟⢕⢕⢕⢕⢕⢕⢕⢕⢕⢕⢕⢕⢕⢕⢕⢕⢕⢕⢕⢕⢿⢿⢕⢻⣿⡿⢕⢔⠀⠀⠀⠀⢕⢕⣡⣿⣿⣿⣿⣿⣿⣿⣿⣿⣿⣿⡕⢔⠀⠀⠀⠀⠀⠑⢕⢕⢕⢕⢕⢕⠀⠁⢑⢕⢕⢕⢏⠕⠑⠁⠁⠑⠕⠕⠁⠀⠀⠀⠀⠀⠀⠀⢀⢔⡱⠕⠀⠀⠀⠀⠀⠀⠀⢄⢕⢕⢕⢕⢕⢕⢕⢕⢕⢕⢕⢕⢕⢕⢕⢕⢕⢕⢕⢕⢕⢕⢕⢕⢕⢕⢕⢕⢕⢕⢕⢕⢕⢕⢕⢕⢕⢕⢕⢕⢕⢕⢕⢕⢕⢕⢕⢕⢕⢕⢕⢕⢕⢕⢕⢕⢕⢕⠁⠀⠕⢀⠀⠀⠀⡕⠐⠀⠀⠄⠐⢀⠀⠀⠈⠻⣷⡔⠀⠁⢀⠀⠀⢸⣿⣷⣷⣿⣿⠿⠟⠟⠗⠅⢕⢀⠑⢕⢕⢔⢀⠑⠄⠑⠕⢕⢕⢕⢕⢕⢕⢄⠀⠀⠀⠀⠁⠑⠑⠁⠀⠀⠀⢀⢄⢕⢕⢕⢕⢕⢕⢕⢕⢕⢕⢕⢕⢕⠁⢕⢕⢕⢕⠀</a:t>
            </a:r>
            <a:br/>
            <a:r>
              <a:t>⢕⢕⢕⢕⢕⢕⢕⢕⢕⢕⢔⢕⢕⢕⢕⢕⢕⢕⢕⢕⢕⢕⢕⢔⢔⢕⢜⠟⢕⢕⢕⢀⠀⠀⠀⠁⢺⣿⣿⣿⣿⣿⣿⣿⣿⣿⣿⣿⣿⣧⢕⢕⠀⠀⠀⠀⠀⠀⠑⢕⢕⢕⢕⢄⢀⢑⢑⠑⠑⠁⠕⢕⢕⠑⠄⠀⠀⢕⠀⠀⠀⠀⠀⢀⣁⣜⡝⠃⠀⠀⠀⠀⠀⠀⠀⠀⠀⢕⢕⢕⢕⢕⢕⢕⢕⢕⢕⢕⢕⢕⢕⢕⢕⢕⢕⢕⢕⢕⢕⢕⢕⢕⢕⢕⢕⢕⢕⢕⢕⢕⢕⢕⢕⢕⢕⢕⢕⢕⢕⢕⢕⢕⢕⢕⢕⢕⢕⢕⢕⢕⢕⢕⢕⢅⢔⠀⠀⠀⠁⠀⠀⠄⠁⠀⢄⢕⣵⡇⠁⠀⠀⠀⢔⢹⣷⡔⠀⠀⠀⠀⢸⣿⣿⣿⠝⠀⢀⠀⠀⠀⢀⠀⠕⠀⠀⠕⢕⢕⢔⢄⠁⠀⢁⠑⠔⢑⠕⠕⢕⢕⢄⠀⠀⠀⠄⢄⠀⠀⠀⠀⢕⢕⢕⢕⢕⢕⠕⢕⢕⢕⢕⢕⢕⢕⢕⢕⢕⢕⢕⢕⠀</a:t>
            </a:r>
            <a:br/>
            <a:r>
              <a:t>⡕⢕⢕⢕⢕⢕⢕⢕⢕⢕⢕⢕⢕⢕⢕⢕⢕⢕⢕⢕⢕⢕⢕⢕⢕⢕⢕⢕⢕⢕⢕⢕⠀⠀⠀⠀⠁⢻⣿⣿⣿⣿⣿⣿⣿⣿⣿⣿⣿⣿⣧⢕⢄⠀⠀⠀⠀⠀⠀⠁⢕⢕⢕⢕⢕⢕⠑⠄⢔⢀⠀⠑⠅⠔⠑⠀⠀⢕⢄⠀⠀⠀⠀⠔⠕⠑⠀⠀⠀⠀⠀⠀⠀⠀⠀⢔⢕⢕⢕⢕⢕⢕⢕⢕⢕⢕⢕⢕⢕⢕⢕⢕⢕⢕⢕⢕⢕⢕⢕⢕⢕⢕⢕⢕⢕⢕⢕⢕⢕⢕⢕⢕⢕⢕⢕⢕⢕⢕⢕⢕⢕⢕⢕⢕⢕⢕⢕⢕⢕⢕⢕⢕⢕⢕⢕⠀⠀⠀⠀⠀⠀⢱⣆⠀⢕⣕⠀⢁⢀⢀⠀⠀⣾⣷⣿⣷⢀⠀⢔⠀⢸⣿⣿⣇⣴⣵⢷⣷⡇⠁⠀⠁⠀⠁⠄⢀⠀⠑⢕⢕⢕⢄⢀⠁⠔⢄⢄⢁⢀⢀⢅⢅⢄⢀⠑⢁⢀⠀⠀⢔⢕⢕⢕⢕⢕⢕⠀⢕⢕⢕⢕⢕⢕⢕⢕⢕⢕⢕⢕⢕⠀</a:t>
            </a:r>
            <a:br/>
            <a:r>
              <a:t>⣷⣱⢱⣵⣿⣿⣿⣿⣿⣿⣿⣿⣿⣿⣿⣿⣿⣵⣵⣵⣕⢕⢕⢕⣿⣿⣵⢱⡜⣿⣷⣴⣕⢀⢀⠀⠄⢄⢹⣟⣟⣻⢿⣿⣿⣿⣿⣿⣿⣿⣿⣕⣕⠀⠀⠀⠀⠀⠀⠀⠁⢕⢕⢕⢕⢕⠀⠀⠕⠑⠀⠀⠀⠀⠀⠀⠀⠁⢕⠀⠀⠀⠀⠀⠀⠀⠀⠀⠀⠀⠀⠀⠀⢀⢄⢕⢕⢕⢕⢕⢕⢕⢕⢕⢕⢕⢕⢕⢕⢕⢕⢕⢕⢕⢕⢕⢕⢕⢕⢕⢕⢕⢕⢕⢕⢕⢕⢕⢕⢕⢕⢕⢕⢕⢕⢕⢕⢕⢕⢕⢕⢕⢕⢕⢕⢕⢕⢕⢕⢕⢕⢕⢕⢕⠀⠀⠀⠀⠀⠀⠀⠑⣿⣧⣜⣿⣔⢕⢻⢕⢁⣱⣿⣿⣿⣿⢕⠀⡇⠀⢸⣿⣿⣿⣿⣿⡕⠀⢄⢀⠀⢀⠀⠀⣕⣕⢔⠀⠀⠁⠑⠕⢕⢔⢀⠀⠁⠑⠑⠁⠑⠑⠁⠁⠀⠀⠁⠑⠔⠕⢕⢕⢕⢕⢕⢕⠀⢕⢕⢕⢕⢕⢕⢕⢕⢕⢕⢕⢕⢕⠀</a:t>
            </a:r>
            <a:br/>
            <a:r>
              <a:t>⣿⣿⣿⣿⣿⣿⣿⣿⣿⣿⣿⣿⣿⣿⣿⣿⣿⣿⣿⣿⣿⣷⡱⠕⢸⣿⣿⡏⣷⣬⢿⣿⣿⣇⢕⢕⢕⢕⢕⢹⣿⣿⣿⣿⣿⣿⣿⣿⣿⣿⣿⣿⡿⠀⠀⠀⢀⠀⠀⠀⠀⠑⢕⢕⢕⢕⢕⢄⠀⢀⠀⠀⠀⠄⠀⠀⠀⠀⠀⠁⠀⠀⠀⠀⠀⠀⢠⢀⠀⢀⢀⢕⢕⢕⢕⢕⢕⢕⢕⢕⢕⢕⢕⢕⢕⢕⢕⢕⢕⢕⢕⢕⢕⢕⢕⢕⢕⢕⢕⢕⢕⢕⢕⢕⢕⢕⢕⢕⢕⢕⢕⢕⢕⢕⢕⢕⢕⢕⢕⢕⢕⢕⢕⢕⢕⢕⢕⢕⢕⢕⢕⢕⠕⠁⠀⠀⠀⠀⠀⠀⠀⢔⢹⡻⢟⢟⢿⣷⣧⣶⣿⣿⣿⣿⣿⡟⠀⣱⣷⣰⣾⣿⣿⣿⣿⣿⣷⡄⢕⢿⢝⠕⢐⣰⣿⣿⢇⢀⣰⣔⡀⠀⠀⠁⠀⠀⠀⠀⠀⠀⠀⠀⠀⠀⠀⠀⠀⠀⠀⠀⠀⠁⢁⢁⢕⢕⢀⢕⢕⢕⢕⢕⢕⢕⢕⢕⢕⢕⢕⢕⠀</a:t>
            </a:r>
            <a:br/>
            <a:r>
              <a:t>⣿⣿⣿⣿⣿⣿⣿⣿⣿⣿⣿⣿⣿⣿⣿⣿⣿⣿⣿⣿⣿⣿⣿⣿⣧⢻⣿⣿⡜⣿⣿⣿⡽⣿⣧⢕⢕⢕⢕⢕⢜⣿⣿⣿⣿⣿⣿⣿⣿⣿⣿⣿⡇⠄⢀⢔⠁⠀⠀⠀⠀⠀⠕⢕⠁⠑⠑⢕⠀⢕⢀⠀⠀⠀⢀⠀⠀⠀⠀⠀⠐⠀⠀⠀⠀⠑⢸⢕⢕⢕⢕⢕⢕⢕⢕⢕⢕⢕⢕⢕⢕⢕⢕⢕⢕⢕⢕⢕⢕⢕⢕⢕⢕⢕⢕⢕⢕⢕⢕⢕⢕⢕⢕⢕⢕⢕⢕⢕⢕⢕⢕⢕⢕⢕⢕⢕⢕⢕⢕⢕⢕⢕⢕⢕⢕⢕⢕⢕⢕⢕⢕⢕⢄⢄⢄⢔⢕⢔⢀⠀⠀⠀⢜⢕⢕⢕⢕⢜⢍⠹⣿⣿⣿⣯⣥⣤⣾⣿⣿⣿⣿⣿⣿⣿⣿⣿⣿⣿⣷⣧⣵⣶⣿⣿⣿⣿⣶⣾⣿⣿⣿⣷⣆⣄⡀⠀⠀⠀⠀⠑⠕⢕⢔⢄⢄⢔⢔⢔⢔⢔⢔⢕⢕⢕⢕⠑⢕⢕⢕⢕⢕⢕⢕⢕⢕⢕⢕⢕⢕⢕⠀</a:t>
            </a:r>
            <a:br/>
            <a:r>
              <a:t>⣿⣿⣿⣿⣿⣿⣿⣿⣿⣿⣿⣿⣿⣿⣿⣿⣿⣿⣿⣿⣿⣿⣿⣿⣿⣧⢻⣿⣷⢸⣿⣿⣿⡝⣿⣧⡕⢕⢕⢕⢕⢜⣿⣿⣿⣿⣿⣿⣿⣿⣿⣿⢕⢄⢕⠁⠀⠀⠀⠀⠀⠀⠀⠁⠀⠀⠀⠑⢕⠕⠁⠀⠀⢀⠁⢄⠀⠀⠀⠀⠀⠀⠀⠀⠀⠀⢸⢕⢕⢕⢕⢕⢕⢕⢕⢕⢕⢕⢕⢕⢕⢕⢕⢕⢕⢕⢕⢕⢕⢕⢕⢕⢕⢕⢕⢕⢕⢕⢕⢕⢕⢕⢕⢕⢕⢕⢕⢕⢕⢕⢕⢕⢕⢕⢕⢕⢕⢕⢕⢕⢕⢕⢕⢕⢕⢕⢕⢕⢕⢕⢕⢕⢕⢕⢕⢕⢕⣥⣕⢀⠀⠀⠁⢕⢕⢕⢕⢕⢕⢸⣿⣿⣿⣿⣿⣿⣿⣿⣿⣿⣿⣿⣿⣿⣿⣿⣿⡿⢟⢝⢝⢝⢏⢏⢕⢍⢟⡿⣿⣿⣿⣿⣿⣿⡇⠀⠀⢄⢄⢄⢄⢀⢅⢕⢕⢕⢕⢕⢕⢕⢕⢕⢕⢕⢕⠀⢕⢕⢕⢕⢕⢕⢕⢕⢕⢕⢕⢕⢕⠁⠀</a:t>
            </a:r>
            <a:br/>
            <a:r>
              <a:t>⣿⣿⣿⣿⣿⣿⣿⣿⣿⣿⣿⣿⣿⣿⣿⣿⣿⣿⣿⣿⣿⣿⣿⣿⣿⣿⢕⢹⣿⣾⢿⣿⣿⣿⣾⢿⣷⡕⢕⢕⢕⢕⢜⣿⣿⣿⣿⣿⣿⣿⣿⡿⠐⠁⠀⠀⠀⠀⠀⠀⠀⠀⠀⠀⠀⠀⠀⠀⢄⢀⠀⠀⠀⠁⠀⠀⠐⠀⢕⢔⢀⠀⠀⠀⠀⠀⠘⢕⢕⢕⢕⢕⢕⢕⢕⢕⢕⢕⢕⢕⢕⢕⢕⢕⢕⢕⢕⢕⢕⢕⢕⢕⢕⢕⢕⢕⢕⢕⢕⢕⢕⢕⢕⢕⢕⢕⢕⢕⢕⢕⢕⢕⢕⢕⢕⢕⢕⢕⢕⢕⢕⢕⢕⢕⢕⢕⢕⢕⢕⢕⢕⢕⢕⢕⢕⢕⢕⣵⣵⣧⡄⠀⠁⢕⢕⢕⢕⢕⠕⣼⣿⣿⣿⢿⢿⣿⣿⣿⣿⣿⣿⣿⣿⣿⣿⡿⢏⢕⢕⢕⢕⢕⢕⢕⢕⢕⢕⢔⣻⣿⣿⣿⣿⢏⠁⠀⢔⢕⢕⢕⢕⢕⢕⢕⢕⢕⢕⢕⢕⢕⢕⢕⢕⢕⢕⠀⢕⢕⢕⢕⢕⢕⢕⢕⢕⠀⢕⢕⠑⢐⠀</a:t>
            </a:r>
            <a:br/>
            <a:r>
              <a:t>⣿⣿⣿⣿⣿⣯⣽⢟⡿⣿⣿⣿⣿⣿⣿⣿⣿⣿⣿⣿⣿⣿⣿⣿⣿⣿⢕⢕⢝⣿⣿⣿⣿⣿⣿⣷⣿⣷⡕⢕⢕⢕⢕⢜⢿⣿⣿⣿⣿⣿⣿⠇⠀⠀⠀⠀⠀⠀⠀⠀⠀⠀⢄⠀⠀⠀⠀⢕⢕⠕⠀⠀⠀⠀⠀⠀⠀⢔⢕⢕⢕⢄⠀⠀⠀⠀⠀⠑⢕⢕⢕⢕⢕⢕⢕⢕⢕⢕⢕⢕⢕⢕⢕⢕⢕⢕⢕⢕⢕⢕⢕⢕⢕⢕⢕⢕⢕⢕⢕⢕⢕⢕⢕⢕⢕⢕⢕⢕⢕⢕⢕⢕⢕⢕⢕⢕⢕⢕⢕⢕⢕⢕⢕⢕⢕⢕⢕⢕⢕⢕⢕⢕⢕⢕⢕⢕⠝⢅⢝⢿⣿⣧⡄⢣⣕⣕⣱⣵⣿⣿⣿⣿⣿⣇⣸⣿⣿⣿⣿⣿⣿⣿⣿⣿⣿⣧⠕⢕⢕⢕⢕⢕⢕⢕⢕⢕⢕⢑⣿⣿⣿⣿⡏⢁⢄⢕⢕⢕⢕⢕⢕⣕⡕⢕⢕⢕⢕⢕⢕⢕⢕⢕⢕⢕⠑⠀⠑⢕⢕⢕⢕⢕⢕⢕⠕⢄⢕⠅⠀⢅⠀</a:t>
            </a:r>
            <a:br/>
            <a:r>
              <a:t>⣿⣿⣿⣿⣿⣿⣿⣿⣖⣃⣘⢝⢻⢿⣿⣿⣿⣿⣿⣿⣿⣿⣿⣿⣿⡟⢕⢕⢕⢜⢿⣿⣿⣿⣿⣿⣿⣿⣷⡕⢕⢕⢕⢕⢜⢿⣿⣿⢿⢟⠑⠀⠀⠀⠀⠀⠀⠀⠀⠀⢄⢕⢕⢄⢀⢀⢀⠀⢁⠀⠀⠀⠀⢄⣄⣔⣔⣔⣷⣵⣕⢱⢕⢀⠀⠀⠀⠀⢕⢕⢕⢕⢕⢕⢕⢕⢕⢕⢕⢕⢕⢕⢕⢕⢕⢕⢕⢕⢕⢕⢕⢕⢕⢕⢕⢕⢕⢕⢕⢕⢕⢕⢕⢕⢕⢕⢕⢕⢕⢕⢕⢕⢕⢕⢕⢕⢕⢕⢕⢕⢕⢕⢕⢕⢕⢕⢕⢕⢕⢕⢕⢕⢕⢕⢕⢕⠕⠀⠁⠀⠝⢿⣷⢸⣿⣿⣿⣿⣿⣿⣿⣿⣿⣿⣿⣿⣿⣿⣿⣿⣿⣿⣿⣿⣿⣿⣿⣧⣕⢕⢕⢕⢕⢕⢕⢕⣱⣿⣿⣿⣿⣿⢕⢕⢕⢕⢕⢕⢱⣾⣝⣿⢏⠇⢅⢕⢕⢕⢕⢕⢕⢕⢕⢕⠀⠀⠀⢕⢕⠁⢕⢕⢕⢕⢀⠕⢔⠐⠀⢕⠀</a:t>
            </a:r>
            <a:br/>
            <a:r>
              <a:t>⣿⣿⣿⣿⣿⣿⣿⣿⣿⣿⣷⣖⡇⠑⡜⢻⢿⣿⣿⣿⣿⣿⣿⣿⣿⢇⢕⢕⢕⢕⢕⢹⣿⣿⣿⣿⣿⣿⣿⣿⢷⢧⢵⢵⢵⢜⢫⢕⣱⡧⠀⠀⠀⠀⠀⠀⠀⠀⠀⠀⠕⢕⢑⢕⢕⢜⢝⢕⢕⠀⠀⢁⠀⢕⣿⣿⣿⣿⢿⠟⢝⣵⡕⢕⠀⠀⠀⠐⡕⢕⢕⢕⢕⢕⢕⢕⢕⢕⢕⢕⢕⢕⢕⢕⢕⢕⢕⢕⢕⢕⢕⢕⢕⢕⢕⢕⢕⢕⢕⢕⢕⢕⢕⢕⢕⢕⢕⢕⢕⢕⢕⢕⢕⢕⢕⢕⢕⢕⢕⢕⢕⢕⢕⢕⢕⢕⢕⢕⢕⢕⢕⢕⢕⢕⢕⠑⠀⠀⠀⢀⣵⡧⢝⢕⣿⣿⣿⣿⣿⣿⣿⣿⣿⣿⣿⣿⣿⣿⣿⣿⣿⣿⣿⣿⣿⣿⣿⣿⣿⣿⣷⣷⣷⣷⣶⣿⣿⣿⣿⣿⣿⢏⢕⢕⠕⠕⠕⠕⠕⠜⢑⢕⠑⠀⢕⢕⢕⢕⢕⢕⢕⢕⢕⠑⠀⠀⠀⢕⢕⠀⠁⢕⠑⠀⢅⢔⠕⠀⠀⢕⠀</a:t>
            </a:r>
            <a:br/>
            <a:r>
              <a:t>⣿⣿⣿⣿⣿⣿⣿⣿⣿⣿⣿⣿⣿⣿⣿⣾⣱⣞⢻⣿⣿⣿⣿⣿⣿⢕⢕⢕⢕⢕⢕⢕⢜⢿⣿⣿⣿⣿⣿⣿⡕⢕⢕⢕⢕⢕⢕⢱⢟⢕⠀⠀⠀⠀⠀⠀⠀⠀⠀⠀⢑⢑⢑⠑⢑⢁⢑⢑⢑⠀⢀⢁⢄⠘⣿⣿⣿⣋⣤⣴⣽⣿⡇⢕⠀⠀⠀⠀⢹⡕⢕⢕⢕⢕⢕⢕⢕⢕⢕⢕⢕⢕⢕⢕⢕⢕⢕⢕⢕⢕⢕⢕⢕⢕⢕⢕⢕⢕⢕⢕⢕⢕⢕⢕⢕⢕⢕⢕⢕⢕⢕⢕⢕⢕⢕⢕⢕⢕⢕⢕⢕⢕⢕⢕⢕⢕⢕⢕⢕⢕⢕⢕⢕⢕⠑⠀⠀⠀⢄⢕⣿⠕⢕⢕⢸⣿⢻⢟⢇⣸⣿⣿⣿⣿⣿⣿⣿⣿⣿⣿⣿⣿⣿⣿⣿⣿⣿⣿⣿⣿⣿⣿⣿⣿⣿⣿⣿⣿⣿⢿⢕⢕⢕⠑⠀⠀⠀⠀⢀⢕⢕⠕⠀⢔⢕⢕⢕⢕⢕⢕⢕⢕⢕⠀⠀⠀⠀⢕⢕⠀⠀⠀⢄⢕⢕⠑⠀⠀⠀⠅⠀</a:t>
            </a:r>
            <a:br/>
            <a:r>
              <a:t>⣿⣿⣿⣿⣿⣿⣿⣿⣿⣿⣿⣿⣿⣿⣿⣿⣷⣾⣷⣿⣿⣿⣿⣿⣿⢕⢕⠕⢕⢕⢕⢕⢕⢜⣿⣿⣿⣿⣿⣿⣇⢕⢕⢕⢕⢕⢕⢕⠜⠀⢀⠀⢀⢄⢔⢔⢀⠀⠀⠀⢕⢕⢕⢕⠕⠕⠕⢕⢕⢕⢕⢕⠁⠀⢘⢟⣿⣿⣿⣿⣿⣿⡟⢕⠀⠀⠀⠀⠑⢕⢕⢕⢕⢕⢕⢕⢕⢕⢕⢕⢕⢕⢕⢕⢕⢕⢕⢕⢕⢕⢕⢕⢕⢕⢕⢕⢕⢕⢕⢕⢕⢕⢕⢕⢕⢕⢕⢕⢕⢕⢕⢕⢕⢕⢕⢕⢕⢕⢕⢕⢕⢕⢕⢕⢕⢕⢕⢕⢕⢕⢕⢕⢕⠁⠀⠀⠀⢄⢕⢑⣸⠕⣸⢕⢕⢕⢕⢕⣼⣿⣿⣿⣿⡟⢕⢔⠜⢻⣿⣿⣿⣿⣿⣿⣿⣿⣿⣿⣿⣿⣿⣿⣿⣿⣿⣿⣿⡟⢇⢕⢕⠕⠀⠀⠀⠀⠀⢄⢕⢕⢕⠀⢔⢕⢕⢕⢕⢕⢕⢕⢕⢕⠁⠀⠀⠀⠀⢕⢕⠀⠀⠀⠀⠕⠁⠀⠀⠀⢄⢕⠀</a:t>
            </a:r>
            <a:br/>
            <a:r>
              <a:t>⣿⣿⣿⣿⣿⣿⣿⣿⣿⣿⣿⣿⣿⣿⣿⣿⣿⣿⣿⣿⣿⣿⣿⣿⣿⣾⣷⣶⣥⣥⣥⣕⣕⣡⣼⣿⣿⣿⣿⣿⣿⢕⢕⢕⢕⢕⢕⢕⠁⠁⢀⠔⠕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⡟⢕⢕⢕⢕⠕⢾⣿⣿⣿⣿⣿⣧⣜⡕⣕⣵⣿⣿⣿⣿⣿⣿⣿⣿⣿⣿⣿⣿⣿⣿⣿⡿⡿⢇⢕⢕⠕⢑⠀⠀⠀⠀⠀⠀⢀⢕⢕⢕⠀⢄⢕⢕⢕⢕⢕⢕⢕⢕⠕⠀⠀⠀⠀⠀⠀⢕⢕⠀⠀⠀⠀⠀⢀⢀⢄⢕⢕⢕⠀</a:t>
            </a:r>
            <a:br/>
            <a:r>
              <a:t>⣿⣿⣿⣿⣿⣿⣿⣿⣿⣿⣿⣿⣿⣿⣿⣿⣿⣿⣿⣿⣿⣿⣿⣿⣿⣿⣿⣿⣿⣿⣿⣿⣿⣿⣿⣿⣿⣿⣿⣿⣿⣿⡕⡔⢕⢕⡕⠀⠀⠀⢕⢕⢕⢕⢕⢕⢕⢕⢕⢕⢕⢕⢕⢕⢕⠄⠀⠀⠁⠁⠀⠀⢔⢕⢕⢕⢕⢕⢕⢕⢕⢕⢕⢕⢕⢕⠑⠁⠀⢀⢕⢕⢕⢕⢕⢕⢕⢕⢕⢕⢕⢕⢕⢕⢕⢕⢕⢕⢕⢕⢕⢕⢕⢕⢕⢕⢕⢕⢕⢕⢕⢕⢕⢕⢕⢕⢕⢕⢕⢕⢕⢕⢕⢕⢕⢕⢕⢕⢕⢕⢕⢕⢕⢕⢕⢕⢕⢕⢕⢕⢕⠑⠀⠀⠀⣱⡿⢏⢕⢜⢕⠑⢕⢕⢕⢕⢕⢕⢻⣿⣿⣿⣿⣿⣿⣿⣿⣿⣿⣿⣿⣿⣿⣿⣿⣿⣿⣿⣿⣿⣿⡿⢣⢝⢕⢕⢕⢕⢕⢕⠀⠀⠀⠀⢔⢑⢕⢕⢕⠕⢀⢕⢕⢕⢕⢕⢕⢕⢕⠕⠀⠀⠀⠀⠀⠀⠀⢕⢕⠀⠀⠀⠀⠀⢕⢕⢕⢕⢕⢕⠀</a:t>
            </a:r>
            <a:br/>
            <a:r>
              <a:t>⣿⣿⣿⣿⣿⣿⣿⣿⣿⣿⣿⣿⣿⣿⣿⣿⣿⣿⣿⣿⣿⣿⣿⣿⣿⣿⣿⣿⣿⣿⣿⣿⣿⣿⣿⣿⣿⣿⣿⣿⣿⣿⣿⣿⣷⣵⣵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⠀⢕⢕⢕⢕⠑⢕⢕⢕⢔⢙⢿⣿⣿⣿⣿⣿⣿⣿⣿⣿⣿⣿⣿⣿⣿⣿⢿⡟⢝⢅⢕⢕⢕⢕⢕⢕⢕⢕⢕⠀⢄⢀⢕⢕⢕⢕⢕⢕⠀⢕⢕⢕⢕⢕⢕⢕⢕⠁⠀⠀⠀⠀⠀⠀⠀⠀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⢕⢕⢕⢕⢕⢔⢕⢕⢕⢕⢕⢕⢝⢽⣯⣿⣿⣿⣿⣿⠿⠿⢿⢿⢟⠟⢝⢕⢕⢕⢕⢕⢕⢕⢕⢕⢕⢕⢕⢕⢄⢕⢕⢕⢕⢕⢕⢕⠕⢄⢕⢕⢕⢕⢕⢕⠕⠀⠀⠀⠀⠀⠀⠀⠀⠀⠁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⢕⢕⢕⢕⢕⢕⢕⠑⠀⢔⢇⢟⢞⢟⢇⢑⢔⢅⢕⢕⢕⢕⢕⢕⢕⢕⢕⢕⢕⢕⢁⠕⢕⢕⢑⢕⢕⢕⢕⢕⢕⢕⢕⠀⢕⢕⢕⢕⠕⢔⠁⠀⠀⠀⠀⠀⠀⠀⠀⠀⠀⠀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⢕⢕⢕⢕⠕⢕⢕⢕⢕⢕⢕⢕⠀⠀⠑⢕⢕⢕⢕⢕⢕⢕⢕⢕⢕⢕⢕⢕⢕⢕⢕⢕⢕⢕⢕⢕⢔⠁⢕⢕⢕⢕⢕⢕⢕⢕⢕⢅⢕⢕⢕⢕⢕⠀⠀⠀⠀⠀⠀⠀⠀⠀⠀⠀⠀⠀⠀⠔⢕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⢔⠀⠄⢕⢕⠑⢐⢔⢕⢕⢕⢕⠀⢕⢕⢕⢕⢕⢕⢕⢕⢕⢕⢕⢕⠀⠀⠀⠁⢕⢕⢕⢕⢕⢕⢕⢕⢕⢕⢕⢕⢕⢕⢕⢕⢕⢕⢕⢕⠑⠀⠑⠀⢕⢕⢕⢕⢕⢕⢕⢕⢕⢕⢕⠕⠀⢁⢅⢄⠀⠀⠀⠀⠀⠀⠀⠀⠀⠀⠀⠀⠕⢕⢕⢕⢕⢕⢕⢕⢕⢕⢕⢕⠀</a:t>
            </a:r>
            <a:br/>
            <a:r>
              <a:t>⣿⣿⣿⣿⣿⣿⣿⣿⢿⢿⢿⢿⢿⢿⢿⢿⢿⢿⢿⢿⢿⢿⢿⢿⢿⢿⢿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⠐⢐⠀⠁⢕⢕⢔⢔⢕⢕⢑⠑⢑⢑⢀⠑⢕⢕⢕⠕⢕⢕⢕⢕⢕⢕⢕⢕⠀⠀⠀⠀⠁⠕⢕⢕⢕⢕⢕⢕⢕⢕⢕⢕⢕⢕⢕⢕⠕⠕⠑⠀⠀⠀⠀⠕⢕⢕⢕⢕⢕⢕⢕⢕⢕⠕⠀⠀⠁⠀⠀⠀⠀⠀⠀⠀⠀⠀⠀⠀⠀⠀⠀⠀⠀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⢄⢔⢕⢕⢕⢕⢕⢕⢕⢕⢀⢕⢕⢕⢕⢕⠑⠀⢕⢕⢕⢕⢕⢕⢕⢕⠀⠀⠀⠀⠀⠀⢄⢕⢕⢕⢕⢕⢕⢕⢕⢕⢕⢕⢕⢕⢕⢕⢕⢕⢕⢕⢕⢕⢕⢕⢕⢕⢕⠕⢕⢕⢕⠀⠀⠀⠀⠀⠀⠀⠀⠀⠀⠀⠀⠀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⢅⢀⠁⠀⢕⢎⠕⢕⢕⢕⢕⢕⢕⢕⠑⢕⠕⢕⢕⢄⠀⠁⢕⢕⢕⢡⣷⣧⢕⢄⢄⢀⢀⠀⢔⣵⡷⠿⣷⠵⣕⡕⢔⢕⢝⢕⢕⢅⢕⢕⢕⢑⠑⠁⠁⢕⢕⢕⢕⠁⢕⢕⢄⢕⢕⠐⢕⢕⢐⠐⠀⠀⠀⢔⢕⢀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⠁⢀⠀⢰⢕⢕⢸⣳⣗⠃⡑⢕⢕⢱⢄⢕⢀⢑⢑⢕⠀⠀⢕⢕⢕⢕⢝⢕⢕⢕⢕⣰⢵⣎⣏⣕⣱⣱⢕⢕⢕⢕⢝⢕⢕⢕⢕⠕⠕⢕⢕⢕⢕⢔⢄⢕⠕⢕⢑⢄⢕⠀⢕⢕⢕⢀⢕⢑⢕⢄⢄⢄⢔⢔⢕⠔⠑⢕⢕⠕⠁⠑⢕⢕⠀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⢑⢕⢑⣿⡿⢃⢕⢅⢕⢕⣾⢕⢕⢕⢕⢕⢕⠀⠀⢕⢕⢕⢕⢕⢕⣵⢷⣝⣵⡾⢿⢛⢏⢝⢎⢕⢕⢕⢕⢕⢕⢕⢕⢕⢕⢄⠀⠁⠑⠑⠕⠕⠕⢔⢕⢕⢕⢕⠀⢕⢕⢕⢕⢕⢕⢕⢕⢕⢕⢕⢕⢕⠔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⢔⣿⢅⢕⢕⢕⢕⢕⣟⢕⢕⢕⢕⢕⢕⠀⠀⢕⢕⢕⢕⣱⣿⣵⣾⣿⢏⢅⢕⢕⢕⢕⢕⢕⢕⢅⢑⠕⢕⢕⢕⢕⢕⢕⢄⢀⠀⢀⢄⢄⢕⢕⢑⢑⢕⢕⠀⢔⢕⢕⢕⢕⢕⢕⢕⢕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⣐⡔⢔⢕⢕⢕⢔⢕⢕⢅⢕⢕⢕⢕⢻⠕⢕⢸⢕⢕⢕⢀⠀⠀⢕⣱⣾⣿⣿⣿⢟⢏⢕⢕⢕⢕⢃⢕⢕⢕⢕⢕⢕⢔⢕⢕⢕⢕⢕⢕⢕⢁⢕⢕⢕⢕⢕⢕⢕⢕⢕⠑⠀⢕⢕⢕⢕⢕⢕⢑⣮⣧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⣧⣵⣵⣕⣕⣑⢕⠕⢕⢅⠀⢕⠀⠁⠁⠁⠀⢄⢜⢟⢿⢟⢟⢻⢕⢕⢕⢔⢕⢹⢕⢕⢕⢕⢇⢕⢕⢕⢕⢕⢕⢕⢕⢕⢕⢕⢕⢕⢕⢕⢕⢕⢕⢕⢕⢕⢕⢔⢕⢕⢱⣇⢕⠕⣽⣿⣷⣕⢕⢵⣕⢸⣧⡕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⠑⠀⠑⠑⠀⠑⠀⠑⠑⠑⠑⠑⠑⠑⠑⠑⠑⠘⠑⠑⠑⠑⠑⠑⠑⠑⠑⠑⠑⠑⠑⠑⠘⠃⠓⠑⠑⠑⠑⠑⠑⠑⠑⠑⠑⠑⠃⠑⠑⠑⠑⠑⠛⠓⠑⠙⠛⠛⠛⠃⠙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⢟⣫⣾⣿⣿⣿⢟⣫⣾⣿⣿⣿⣿⣿⣿⣿⣿⣿⡏⣾⣿⣿⣿⡿⣸⣿⣿⣿⣿⣿⣿⣿⣿⣿⣿⣿⣿⣿⣿⣷⡕⢕⢕⢕⢕⢿⣿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⢟⣵⣿⣿⣿⣿⢟⣵⣿⣿⣿⣿⣿⣿⣿⣿⣿⣿⣿⣿⢱⣿⣿⣿⣿⡇⣿⣿⣿⣿⣿⣿⣿⣿⣿⣿⣿⣿⣿⣿⣿⣿⣿⣕⢕⢕⢕⢸⣿⣿⣿⣿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⡟⣱⣿⣿⣿⣿⡟⣱⣿⣿⣿⣿⣿⣿⣿⡿⣿⣿⣿⣿⣿⡏⣾⣿⣿⣿⣿⡇⣿⣿⣿⣿⣿⣿⣿⣿⣿⣿⣿⣿⣿⣿⣿⡽⣿⣿⡇⢕⢕⢕⣿⣿⣿⣿⣇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⢏⣾⣿⣿⣿⣿⢏⣾⣿⣿⡿⢻⣿⣟⣿⢏⣼⣿⣿⣿⣿⣿⢱⣿⣿⣿⣿⣿⡇⣿⣿⣿⣿⣿⣿⣿⣿⣿⣿⣿⣿⣿⣿⣿⣷⢻⣿⣿⢕⢕⢕⢹⣿⣿⣿⣿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⢫⣾⣿⣿⣿⣿⣣⣿⣿⣿⢟⢕⣾⢯⣾⢣⣾⣿⣿⣿⣿⣿⡟⣸⣿⣿⣿⣿⣿⡇⣿⣿⣿⣿⣿⣿⣿⣿⣿⣿⣿⣿⣿⣿⣿⣿⡏⢿⣿⢕⢕⢕⢸⣿⣿⣿⣿⡕⢕⢕⢕⢕⢕⢕⢕⢕⢕⢕⢕⢔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⢏⣿⣿⣿⣿⡿⣳⣿⣿⣿⢏⢕⣾⢿⣿⣷⣿⣿⣿⣿⣿⣿⢿⢇⣿⡇⣿⣿⣿⣿⡕⣿⣿⣿⣿⣿⣿⣿⣿⣿⣿⣿⣿⣿⣿⣿⣿⣿⢜⢿⢕⢕⢕⠸⣿⣿⣿⣿⡇⢕⢕⢕⢕⢕⢕⢕⢕⢕⢕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⡏⢞⣿⣽⣿⣿⢱⣿⣿⣿⢏⢕⣿⢫⣿⣿⣿⣿⣿⣿⣿⣿⡟⢕⢱⣿⡇⢿⢏⣱⣿⢕⢹⣿⣿⣿⣿⣿⣿⣿⣿⣿⣿⣿⣿⣿⣿⣿⣿⡇⢔⢕⢕⢕⢰⣿⣿⣿⣿⡇⢕⢕⢱⡕⢹⣧⢳⢵⢕⣪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⡟⡌⣾⢧⣿⣿⢣⣿⣿⣿⡟⢕⡴⣏⣿⣿⣿⣿⣿⣿⣿⣿⢟⢕⢕⢸⡿⢇⢕⣵⣿⣿⢕⢕⣼⣿⣿⣿⣿⣿⣿⣿⣿⣿⣿⣿⣿⣿⣿⣿⡇⢕⢕⢕⢕⢸⣿⣿⣿⢟⢕⢕⢕⢕⢕⢕⢕⢕⢕⢕⡕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⢟⣫⣽⣕⣜⣝⢕⢕⢕⢔⣿⡇⣾⣿⣿⡿⢕⡸⢝⣸⣿⣿⣿⣿⣿⣿⣿⡟⢕⢕⢕⢜⣱⣵⣾⣿⣿⣿⢕⢸⣿⣿⣿⣿⣿⣿⣿⣿⣿⣿⣿⣿⣿⣿⣿⣿⣇⢕⢕⠕⠕⠞⢟⢏⢕⠑⢕⠕⢕⢕⢕⢕⢕⢕⢕⢕⢇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⣿⢫⣷⣇⢞⢟⣝⣟⢟⢟⢝⢕⢕⢕⢕⢝⣸⣿⣿⣿⢇⢀⣜⢣⣿⣿⣿⣿⣿⣿⣿⡟⢕⢕⢕⢕⢔⢏⣹⣿⣿⣿⡟⢕⣿⣿⣿⣿⣿⣿⣿⣿⣿⣿⣿⣿⣿⣿⣿⣿⣿⣿⢕⠑⠕⢕⢕⢕⠕⠕⢕⢕⣶⡱⣕⢕⢕⢕⢕⢕⢕⢕⢕⢕⢕⢕⣿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⡿⢇⡻⣿⣿⡇⢻⡿⡿⢿⣷⣧⢕⢕⢕⢕⢇⣿⣿⣿⡿⢕⠑⢔⣼⣿⣿⣿⣿⣿⣿⡿⢕⢕⢕⢱⡇⢕⢾⡏⢝⢝⢿⢇⢱⣿⣿⡟⣿⣿⣿⣿⣿⣿⣿⣿⣿⣿⣿⣿⣿⡇⡟⢕⠑⢄⢄⢄⢄⢄⢔⢕⢕⢹⡇⣿⡕⢱⣕⢕⢕⢕⢕⣕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⢱⣿⣿⣗⢱⡕⢕⢔⢕⢕⢕⢕⢕⢕⢕⢕⢸⣿⣿⣿⡇⢔⢕⢱⣿⣿⣿⣿⣿⣿⣿⡇⢕⢕⢕⢸⡇⣸⣿⣧⡕⢕⡕⢕⢜⣿⣿⢇⣿⣿⣿⣿⣿⣿⣿⣿⣿⣿⣿⣿⣿⡇⢕⢕⢄⠑⠕⠕⢕⢕⢕⢕⢱⢜⣇⢿⣧⢕⢹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⣿⣿⣿⣿⣇⢜⢣⢺⢧⢕⢕⢕⢕⢕⢕⢕⣿⣿⡯⣿⡇⢑⢕⣼⣿⣿⣿⢿⣿⣿⣿⣇⢱⣿⡕⣾⢕⣿⣿⣿⣿⣿⡷⢕⢜⣿⡏⢕⣿⣿⣿⣿⣿⣿⣿⣿⣿⣿⣿⣿⣿⡇⢕⢕⢸⣷⣷⣧⡕⢕⢕⢕⣾⢕⡿⢸⡟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⣟⣟⣟⣟⣟⢿⢿⣿⣿⣿⣿⣿⡿⠿⣿⣿⣿⣿⣿⣿⣿⣿⣿⣿⣿⣿⣿⣿⣿⣿⣿⣿⣿⣿⣿⣿⣿⣿⣿⣿⣿⣿⣿⣿⡿⢿⣿⣿⠀</a:t>
            </a:r>
            <a:br/>
            <a:r>
              <a:t>⢸⣿⣿⣾⡿⢿⣷⡕⢕⢕⢕⢕⣅⡕⢕⢕⢑⣿⣿⡏⣿⣧⢕⢕⣿⣿⣿⢏⣾⣿⣿⣿⣿⣿⣿⢕⡇⢸⣿⣿⣿⣿⣿⡇⢕⢕⣿⢕⢕⣿⣿⣿⣿⣿⣿⣿⣿⣿⣿⣿⣿⣿⡇⢕⢕⢸⣿⣿⣿⣇⢕⢕⢸⣿⡇⡇⣿⣷⢕⢜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⣋⢽⢳⢖⢟⢏⣝⣝⣱⣵⣵⣵⣷⣵⣵⣕⢝⢟⢿⣿⣿⣿⣿⣿⣿⣿⣿⣿⣿⣿⣿⣿⣿⣿⣿⣿⣿⣿⣿⣿⣿⢿⢿⢿⢟⢟⣟⣹⣽⣽⣷⣾⣿⣿⣿⣿⠀</a:t>
            </a:r>
            <a:br/>
            <a:r>
              <a:t>⢸⢎⢻⡝⢇⢜⢝⢿⢕⢑⣼⡿⢟⢕⢕⢕⢸⣿⣿⡇⣿⣿⢇⣸⣿⣿⡟⢡⣿⣿⣿⣿⣿⣿⡏⢕⡇⣼⣿⣿⣿⣿⣿⣿⢕⢱⡇⢕⢕⣿⣿⡟⢹⣿⣿⣿⣿⣿⣿⣿⣿⣿⢕⢕⢕⣾⣿⣿⣿⣿⢕⢕⢸⣿⣇⡇⣿⡟⢕⢇⢕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⢿⢏⢕⢕⢕⢕⢕⣕⣵⣷⣞⣛⣿⣿⣿⡿⢿⠿⢿⣿⣿⣿⣿⣷⣕⢕⢝⢿⣿⣿⣿⣿⣿⣿⢿⡿⢿⢿⢟⢟⢟⢏⢝⢝⣕⣱⣵⣵⣷⣾⣿⣿⣿⣿⣿⣿⣿⣿⣿⣿⣿⣿⠀</a:t>
            </a:r>
            <a:br/>
            <a:r>
              <a:t>⡕⢅⢕⢕⢕⢕⢕⢕⡕⢿⣿⡇⢕⢕⣑⣵⢸⣿⣿⡇⣿⣸⢇⣿⣿⡿⢕⣸⣿⣿⣿⣿⡏⣻⢕⢕⡇⣽⣵⣵⣵⣵⣵⡖⣕⢸⢕⢕⢕⣿⣿⡇⢜⣿⣿⣿⣿⣿⡟⢻⡇⣿⢕⢕⢕⣝⣝⣝⣝⡟⢕⢕⢸⣿⣇⢇⣿⡇⡇⢕⢜⢕⠑⢕⢝⢻⣿⣿⣿⣿⣿⣿⣿⣿⣿⣿⣿⣿⣿⣿⣿⣿⣿⣿⣿⣿⣿⣿⣿⣿⣿⣿⣿⣿⣿⣿⣿⣿⣿⣿⣿⣿⣿⣿⣿⣿⣿⣿⣿⣿⣿⣿⣿⣿⣿⣽⣭⣿⣿⣿⣿⣟⣻⣿⣿⣿⢿⢿⡿⠿⣿⣿⣿⣿⣿⣿⣿⣿⣿⣿⣿⣿⣿⣿⣿⣿⣿⣿⣿⣿⣿⣿⣿⣿⣿⡿⢟⢕⢕⢕⢕⢕⣵⣾⣿⣿⣿⣿⣿⣿⣿⣿⣿⣿⣿⣿⣿⣿⣷⣷⣷⣷⣷⣵⡕⢕⢕⢕⢕⢕⢕⢕⢕⢕⢕⢕⣕⣱⣷⣾⣿⣿⣿⣿⣿⣿⣿⣿⣿⣿⣿⣿⣿⣿⣿⣿⣿⣿⣿⣿⠀</a:t>
            </a:r>
            <a:br/>
            <a:r>
              <a:t>⡝⢧⢕⢕⢕⢕⢕⢕⢝⢷⣮⣵⣜⢟⢟⢝⢸⣿⣿⡇⢿⡿⢸⣿⡿⢕⢕⣿⣿⣿⣿⣿⢕⡏⢕⢰⢇⣿⣿⣿⣿⣿⣿⡇⣷⢕⣷⣕⡕⢿⣿⡇⢕⣿⣿⣿⣿⣿⡇⢘⢕⡇⢕⢕⣼⣿⣿⣿⣿⢇⢕⢕⣸⣿⣿⢱⣿⡇⢇⣕⢸⢕⠑⢕⠑⢕⣼⣿⣿⣿⣿⣿⣿⣿⣿⣿⣿⣿⣿⣿⣿⣿⣿⣿⣿⣿⣿⣿⣿⣿⣿⣿⣿⣿⣿⣿⣿⣿⣿⣿⣿⣿⣿⣿⣿⣿⣿⣿⣿⣿⣿⣿⣿⣿⣿⣿⣿⣿⣿⣿⣿⣿⣿⣿⣿⣿⣿⣿⣿⣿⣿⣿⣷⣷⣷⣷⣷⣮⣽⣽⣽⣽⣽⣝⣟⣏⣝⣟⡟⢟⢟⢟⢕⢜⢟⢕⢕⢕⢕⢱⢷⢿⢿⢿⢿⢿⢿⢿⢿⢟⢟⢟⢟⢟⢟⢟⢟⢻⢿⢿⣿⣿⣿⣿⣿⡕⢕⡣⢕⡳⢕⢕⢕⢕⢕⣳⣿⣿⣿⣿⣿⣿⣿⣿⣿⣿⣿⣿⣿⣿⣿⣿⣿⣿⣿⣿⣿⣿⣿⣿⠀</a:t>
            </a:r>
            <a:br/>
            <a:r>
              <a:t>⣧⣵⡕⢕⢕⢕⢕⢕⢸⣧⢔⢝⢟⢟⢳⢷⢸⣿⣿⡇⢸⡇⣾⡿⢕⢕⢕⣿⣿⣿⣿⢏⢕⢗⣗⡸⢜⣽⣽⣝⣟⣟⢟⠇⣿⢸⣿⣿⣷⣜⢿⡇⢕⣹⡗⣿⣿⣿⡇⢕⢱⢇⢕⢱⢿⢟⣟⡟⢣⢞⢕⢕⡟⣿⡏⢸⣿⢱⢱⣵⢷⠇⠀⠑⢑⢺⢿⣿⣿⣿⣿⣿⣿⣿⣿⣿⣿⣿⣿⣿⣿⣿⣿⣿⣿⣿⣿⣿⣿⣿⣿⣿⣿⣿⣿⣿⣿⣿⣿⣿⣿⣿⣿⣿⣿⣿⣿⣿⣿⣿⣿⣿⣿⣿⣿⣿⣿⣿⣿⣿⣿⣿⣿⣿⣿⣿⣿⣿⣿⣿⣿⣿⣿⣿⣿⣿⣿⣿⣿⣿⣿⣿⣿⣿⣿⣿⣿⡿⢿⢿⢿⢿⢕⢅⢕⢕⢕⢕⢕⢕⢕⢕⢕⢕⢕⢕⢕⢕⢕⢕⢕⢕⢕⢕⢕⢕⢕⢕⢕⢕⢕⢕⢕⢕⢕⢕⢕⢕⢕⢜⢕⢕⢕⣱⣾⣿⣿⣿⣿⣿⣿⣿⣿⣿⣿⣿⣿⣿⣿⣿⣿⣿⣿⣿⣿⣿⣿⣿⣿⣿⠀</a:t>
            </a:r>
            <a:br/>
            <a:r>
              <a:t>⣿⣿⣿⣷⣵⡕⢕⢕⢕⢻⡇⢕⢕⢳⢕⢕⣼⣿⣿⡇⢸⢣⡿⢕⢕⢕⢕⣻⣿⣿⣿⢕⢕⠈⠁⠑⢕⠕⠝⠉⠙⠘⢝⢇⢏⡜⣻⣿⣿⣿⡜⢕⢕⢿⣧⢸⣿⣿⣿⢕⢕⢕⢕⠌⠛⢙⢝⠙⠙⢇⠱⢧⢇⢹⢕⢕⡟⣸⢜⢕⢕⢕⡇⢄⣑⣱⣾⣿⣿⣿⣿⣿⣿⣿⣿⣿⣿⣿⣿⣿⣿⣿⣿⣿⣿⣿⣿⣿⣿⣿⣿⣿⣿⣿⣿⣿⣿⣿⣿⣿⣿⣿⣿⣿⣿⣿⣿⣿⣿⣿⣿⣿⣿⣿⣿⣿⣿⣿⣿⣿⣿⣿⣿⣿⣿⣿⣿⣿⣿⣿⣿⣿⣿⣿⣿⣿⣿⣿⣿⣿⣿⣿⣿⣿⣿⣿⣿⡇⣾⣿⣷⣷⣷⣕⢕⢕⢕⢕⢕⢕⢕⢕⢕⢕⢕⢕⢕⢕⢕⢕⢕⢕⢕⢕⢕⢕⢕⢕⢕⢕⢕⢕⢕⢕⢕⢕⢕⢕⢕⢕⢕⣵⣿⣿⣿⣿⣿⣿⣿⣿⣿⣿⣿⣿⣿⣿⣿⣿⣿⣿⣿⣿⣿⣿⣿⣿⣿⣿⣿⣿⠀</a:t>
            </a:r>
            <a:br/>
            <a:r>
              <a:t>⣿⣿⣿⣿⣿⢟⡕⡕⠅⢔⣜⡇⢕⢇⢕⢕⣿⣿⣿⢕⢸⢸⢇⢕⢕⢕⢕⢹⡟⣿⡇⢕⢕⢔⢕⢕⠕⢐⢅⠁⠀⢀⢀⠁⢕⢿⣾⣿⣿⣿⣿⣵⣼⣿⣿⢱⣟⢿⣿⢕⢑⠁⠀⠐⠀⢀⠔⢔⢄⢀⠁⠑⢔⢕⢕⢕⢕⡇⢕⢱⢇⢸⢵⢕⣻⣿⣿⣿⣿⣿⣿⣿⣿⣿⣿⣿⣿⣿⣿⣿⣿⣿⣿⣿⣿⣿⣿⣿⣿⣿⣿⣿⣿⣿⣿⣿⣿⣿⣿⣿⣿⣿⣿⣿⣿⣿⣿⣿⣿⣿⣿⣿⣿⣿⣿⣿⣿⣿⣿⣿⣿⣿⣿⣿⣿⣿⣿⣿⣿⣿⣿⣿⣿⣿⣿⣿⣿⣿⣿⣿⣿⣿⣿⣿⣿⣿⣿⡇⣿⣿⡿⢟⡏⢕⢕⢕⢕⢕⢕⢕⢕⢕⢕⢕⢕⢕⢕⢕⢕⢕⢕⢕⢕⢑⢕⢕⢕⢕⢕⢕⢕⢕⢕⢕⢕⢕⢕⢕⢕⢕⢕⢜⢟⢟⢟⢿⢿⢿⢿⢿⢿⣿⢟⢻⢿⢿⢟⢏⢝⢇⢅⢕⢝⢝⢻⢿⣿⣿⣿⣿⠀</a:t>
            </a:r>
            <a:br/>
            <a:r>
              <a:t>⣿⣿⣿⡟⣱⣾⡻⠁⠐⢰⣿⣿⣧⢔⢔⢔⣿⣿⣿⢕⢔⡇⢕⢕⢕⢕⢕⢌⢇⢜⢕⢕⢰⣾⣿⢱⡴⠅⠀⠀⠀⠁⠁⠐⣕⢸⣿⣿⣿⣿⣿⣿⣿⣿⣿⣿⣿⣾⣿⢕⢔⣕⢑⠀⠀⠁⠀⢕⡕⢕⢔⢔⢕⢕⠕⢕⣼⡇⢕⠺⠇⢜⢜⢱⢸⣿⣿⣿⣿⣿⣿⣿⣿⣿⣿⣿⣿⣿⣿⣿⣿⣿⣿⣿⣿⣿⣿⣿⣿⣿⣿⣿⣿⣿⣿⣿⣿⣿⣿⣿⣿⣿⣿⣿⣿⣿⣿⣿⣿⣿⣿⣿⣿⣿⣿⣿⣿⣿⣿⣿⣿⣿⣿⣿⣿⣿⣿⣿⣿⣿⣿⣿⣿⣿⣿⣿⣿⣿⣿⣿⣿⣿⣿⣿⣿⣿⣿⢗⢟⢝⢕⢕⢕⢕⢕⢕⢕⢕⢕⢕⢕⢕⢕⢕⢕⢕⢕⢕⢕⢕⢕⢕⢕⢕⢕⢕⢕⢕⢕⢕⢕⢕⢕⢕⢕⢕⢕⢕⢕⢕⢕⢕⢕⢕⢜⢝⢿⣿⣷⣷⣷⣷⡕⢕⢕⢕⢕⢕⢕⢕⢕⢕⢕⢔⢕⢕⢝⢟⢟⢿⠀</a:t>
            </a:r>
            <a:br/>
            <a:r>
              <a:t>⣿⡿⣫⣾⡟⢕⠑⠀⠀⢕⣿⣿⡏⢕⢕⢕⣿⣿⡟⢕⡇⢕⢕⢕⢕⢕⢕⢕⢕⢕⢕⢠⣼⣿⣿⠀⢄⢔⠀⢀⢔⠀⢔⢕⣿⣾⣿⣿⣿⣿⣿⣿⣿⣿⣿⣿⣿⣿⣿⣾⠁⠁⠀⠀⢔⠀⢀⢸⣿⡟⣱⡗⢕⢕⡼⢱⣿⡇⢐⢀⣕⢕⢱⣵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⢻⣿⣿⣿⣿⢕⢕⢕⢕⢕⢕⢕⢕⢕⢕⢕⢕⢕⢕⢕⢻⣿⠀</a:t>
            </a:r>
            <a:br/>
            <a:r>
              <a:t>⣫⣾⡿⡝⢝⠕⠀⠀⠀⢔⣿⣿⡇⢕⢕⢕⣿⣿⡇⢕⣷⢕⢕⢕⢕⢕⢕⡕⢕⢳⣧⡕⢹⣿⣿⡕⢕⢕⢔⢕⢕⢕⢕⣼⣿⣿⣿⣿⣿⣿⣿⣿⣿⣿⣿⣿⣿⣿⣿⣿⠀⢕⢕⢄⢕⢕⣕⣾⣿⣿⣿⢇⢕⣼⢕⢜⣿⢕⣕⣱⢇⢇⢕⢸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⢜⢻⣿⣿⢕⢕⢕⢕⢕⢕⢕⢕⢕⢕⢕⢕⢕⢕⢕⢸⢿⠀</a:t>
            </a:r>
            <a:br/>
            <a:r>
              <a:t>⡿⢏⡵⢕⢕⠀⠀⢀⢔⢕⢹⣿⢕⢕⢕⢱⣿⣿⢕⣸⡯⢕⢕⡕⢕⢕⢕⢕⢕⢜⢿⣿⢾⣿⢿⢿⣧⡕⢕⢕⢕⣡⣷⣿⣿⣿⣿⣿⣿⣿⣿⣿⣿⣿⣿⣿⣿⣿⣿⣿⣧⡕⢕⣕⢕⣱⣾⢿⣿⣿⢇⢕⡼⢇⢇⢕⣿⢕⢻⡕⢕⡕⢸⢱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⠀⠑⠘⢏⢕⢕⢕⢕⢕⢕⢕⢕⢕⢕⠕⡕⢕⢕⠕⠀⠀⠀</a:t>
            </a:r>
            <a:br/>
            <a:r>
              <a:t>⢇⣸⢇⢕⠑⠀⠀⠐⠅⠑⢸⡇⢕⢕⣰⢸⣿⡿⢕⣿⣷⢕⢕⣇⢕⢕⢕⢕⢕⢕⣿⣿⡇⣿⣷⣵⣕⣝⣩⣭⣵⣿⣿⣿⣿⣿⣿⣿⣿⣿⣿⣿⣿⣿⣿⣿⣿⣿⣿⣿⣿⣿⣕⣕⣙⠝⣕⣿⣿⢏⢕⡜⢕⢡⢕⢕⣿⢕⠈⢕⢱⢇⢕⢕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⢔⠀⠀⠀⠑⢕⢕⢕⢕⢕⢕⢕⢕⢕⢕⢕⢕⠕⠀⠀⠀⠀</a:t>
            </a:r>
            <a:br/>
            <a:r>
              <a:t>⣼⡗⢕⢱⢄⢄⢔⠀⠀⠀⠁⢕⢕⣱⡏⣸⣿⢇⢕⣽⣿⡕⢱⣿⢕⢕⢕⢕⢕⢕⢹⣿⣷⢸⣻⢟⣿⡟⡿⡿⣯⣿⣿⣿⣿⣿⣿⣿⣿⣿⣿⣿⣿⣿⣿⣿⣿⣿⣿⣿⣿⣿⣿⡽⢝⢝⣍⣿⢏⢕⢎⢕⢕⡇⢕⢕⢹⡇⠀⢕⢕⣼⢕⢕⢸⣿⣿⣿⣿⣿⣿⣿⣿⣿⣿⣿⣿⣿⣿⣿⣿⣿⣿⣿⣿⣿⣿⣿⣿⣿⣿⣿⣿⣿⣿⣿⣿⣿⣿⣿⣿⣿⣿⣿⣿⣿⣿⣿⢝⢝⢝⢟⢟⣿⣿⣿⣿⣿⣿⣿⣿⣿⣿⣿⣿⣿⣿⣿⣿⣿⣿⣿⣿⣿⣿⣿⣿⣿⣿⢟⢕⢕⢕⢕⢕⢕⢕⢕⢕⢕⢕⢕⢕⢕⢕⢕⢕⢕⢕⢕⢕⢕⢕⢕⢕⢕⢕⢕⢕⢕⢕⢕⢕⢕⢕⢕⢕⢕⢕⢕⢕⢕⢕⢕⢕⢕⢕⢕⢕⢕⢕⢕⢕⢕⢕⢕⢕⢕⢕⢕⢔⢄⢀⢀⠀⠑⢕⢕⢕⢕⢕⢕⢅⢕⢕⠕⠀⠀⢐⢐⠀</a:t>
            </a:r>
            <a:br/>
            <a:r>
              <a:t>⡿⢕⢱⣿⣧⣕⣕⡔⢔⢄⢀⢕⣸⣿⢇⣿⣿⢕⢕⣿⣿⡇⢕⢻⡇⢕⢕⢕⢕⢕⢸⣿⣿⣿⣿⣿⣿⣿⣿⣿⣿⣿⣿⣿⣿⣿⣿⣿⣿⣿⣿⣿⣿⣿⣽⣿⣿⣿⣿⣿⣿⣿⣿⣿⣛⢣⡱⢕⣵⢕⢕⢕⢰⡇⢕⢕⢸⡇⠀⠑⢕⠕⠕⢕⣸⣿⣿⣿⣿⣿⣿⣿⣿⣿⣿⣿⣿⣿⣿⣿⣿⣿⣿⣿⣿⣿⣿⣿⣿⣿⣿⣿⣿⣿⣿⣿⣿⣿⣿⣿⢿⢿⢟⢟⢝⢝⢕⢕⢕⢕⢕⢕⢕⢕⢕⢕⢕⢕⢕⢜⢝⢝⢝⢝⢝⢝⢝⢝⢟⢟⢟⢟⢟⢟⢟⢟⢛⢿⢏⢜⢷⠵⢕⢕⢕⢕⢕⢕⢕⢕⢕⢕⢕⢕⢕⢕⢕⢕⢕⢕⢕⢕⢕⢕⢕⢕⢕⢕⢕⢕⢕⢕⢕⢕⢕⢕⢕⢕⢕⢕⢕⢕⢕⢕⢕⢕⢕⢕⢕⢕⢕⢕⢕⢕⢕⣕⣕⣕⣱⣕⡕⢕⢕⢕⢑⠀⠀⢁⠑⠑⢕⢕⠕⣕⡕⢕⢜⢕⢕⢜⠀</a:t>
            </a:r>
            <a:br/>
            <a:r>
              <a:t>⢕⢑⣿⣿⣿⣿⣿⣿⣿⣿⢜⢱⣿⣿⢕⣿⡕⢕⢕⢿⣿⣇⢕⢜⣷⢕⢕⢕⢕⢕⢕⢻⣿⣿⣿⣿⣿⣿⣿⣿⣿⣿⣿⣿⣿⣿⣿⣿⣿⣿⣿⣿⣿⣿⣿⣿⣿⣿⣿⣿⣿⣿⣿⣿⣟⣸⣵⣾⢏⢕⢕⢕⡼⢕⢘⢕⢔⢇⡕⢕⠁⢀⢀⢜⣿⡇⣿⣿⣿⣿⣿⣿⣿⣿⣿⣿⣿⣿⣿⣿⣿⣿⣿⣿⣿⣿⣿⣿⣿⣿⣿⣿⢿⢟⢟⢏⢝⢝⢕⢕⢕⢕⢕⢕⢕⢕⢕⢕⢕⢕⢕⢕⢕⢕⢕⢕⢕⢕⢕⢕⢕⢕⢕⢕⢕⢕⢕⢕⢕⢕⢕⢕⢕⢕⢕⢕⢕⢕⢕⢕⢕⢕⢕⢕⢕⢕⢕⢕⢄⢕⢕⢕⢕⢕⢕⢕⠕⢕⢕⢕⢕⢕⢕⢕⢕⢕⢕⢕⢕⢕⢕⢕⢕⢕⢕⢕⢕⢕⣕⣕⣕⣱⣵⣵⣵⣵⣵⡇⢕⢖⢞⢟⢟⢟⢟⢟⢟⢝⢝⢕⢕⢕⢕⢕⠀⠀⠀⠁⠀⠀⠀⠑⢕⢕⢕⢕⠀⠕⢕⢕⠀</a:t>
            </a:r>
            <a:br/>
            <a:r>
              <a:t>⡕⣾⣿⣿⣿⣿⣿⣿⣿⡇⠕⣾⣿⡏⢕⢹⢕⢕⢕⢸⣿⣿⢕⢕⢸⣇⢕⢕⢕⢕⢕⢜⢿⣿⣿⣿⣿⣿⣿⣿⣿⣿⣿⣿⣿⣿⣿⣿⣿⣿⣿⣿⣿⣿⣿⣿⣿⣿⣿⣿⣿⣿⣿⣿⣿⣿⢿⢕⢕⢕⢕⢕⣿⢕⢕⢕⢕⢕⢱⢕⢇⢔⢔⢕⢜⡇⣿⣿⣿⣿⣿⣿⣿⣿⣿⣿⣿⣿⣿⣿⣿⣿⣿⡿⢿⢟⢇⢕⢕⢕⢕⢕⢕⢕⢕⢕⢕⢕⢕⢕⢕⢕⢕⢕⢕⢕⢕⢕⢕⢕⢕⢕⢕⢕⢕⢕⢕⢕⢕⢕⢕⢕⢕⢕⢕⢕⢕⢕⢕⢕⢕⢕⢕⢕⢕⢕⢕⢕⢕⢕⢕⢕⢕⢕⢕⢕⢕⠁⢕⢕⢕⢕⢕⢕⢕⢕⠀⢕⢕⢕⢕⢕⢕⢕⢕⢕⢝⢝⢝⢝⢝⢝⢝⢝⢝⢝⢝⢕⢕⢕⢕⢕⢕⢕⢕⢕⢕⢕⢕⢕⢕⢕⢕⢕⢕⢕⢕⢕⢕⢕⢕⢕⢕⢕⠀⠀⠀⠀⠀⠀⠀⠀⠁⠕⢕⢕⢕⠀⠕⢕⠀</a:t>
            </a:r>
            <a:br/>
            <a:r>
              <a:t>⣼⣿⣿⣿⣿⣿⣿⣿⣿⢕⣼⣿⣿⡇⢕⢕⢕⢕⢕⢕⣿⣿⡕⢕⢕⢹⣇⢕⢕⢕⢕⢕⢜⢻⣿⣿⣿⣿⣿⣿⣿⣿⣿⣿⣿⣿⣿⣿⣿⣿⣿⣿⠿⣿⡿⣿⣿⣿⣿⣿⣿⣿⣿⣿⣿⣷⢎⢕⢕⢕⢕⢸⡇⢕⢕⢕⢕⢕⢕⢜⣾⡇⠇⠑⠑⠁⠁⢜⣿⣿⣿⣿⣿⣿⣿⡿⢿⢟⢟⢏⢝⢕⢕⢕⢕⢕⢕⢕⢕⢕⢕⢕⢕⢕⢕⢕⢕⢕⢕⢕⢕⢕⢕⢕⢕⢕⢕⢕⢕⢕⢕⢕⢕⢕⢕⢕⢕⢕⢕⢕⢕⢕⢕⢕⢕⢕⢕⢕⢕⢕⢕⢕⢕⢕⢕⢕⢕⢕⢕⢕⢕⢕⢕⢕⢕⢕⢕⠀⢕⢕⢕⢕⢕⢕⢕⠁⠀⢕⢕⢕⠕⢕⢕⢕⢕⢕⢕⢕⢕⢕⢕⢕⢕⢕⢕⢕⢕⢕⢕⢕⢕⢕⢕⢕⢕⢕⢕⢕⢕⢕⢕⢕⢕⢕⢕⢕⢕⢕⢕⢕⢕⢕⢕⠀⠀⠀⠀⠀⠀⠀⠀⠀⠀⠀⠀⠑⢕⠀⠀⢕⠀</a:t>
            </a:r>
            <a:br/>
            <a:r>
              <a:t>⣿⣿⣿⣿⣿⣿⣿⣿⢇⢱⣿⣿⣿⡇⢕⢕⢕⢕⢕⢕⢺⣿⣇⢕⢕⢜⢿⣇⢕⢕⢕⢕⢕⢕⢝⢻⣿⣿⣿⣿⣿⣿⣿⣿⣿⣿⣿⣿⣿⣇⡕⢕⢕⢕⣷⣿⣿⣿⣿⣿⣿⣿⣿⡿⢟⢕⢕⢕⢕⢕⢕⡕⢇⢕⢕⢕⢕⢕⢕⢕⠙⠁⠀⠀⠀⠀⠀⢀⢝⢝⢕⢕⢜⢕⢕⢕⢕⢕⢕⢕⢕⢕⢕⢕⢕⢕⢕⢕⢕⢕⢕⢕⢕⢕⢕⢕⢕⢕⢕⢕⢕⢕⢕⢕⢕⢕⢕⢕⢕⢕⢕⢕⢕⢕⢕⢕⢕⢕⢕⢕⢕⢕⢕⢕⢕⢕⢕⢕⢕⢕⢕⢕⢕⢕⢕⢕⢕⢕⢕⢕⢕⢕⢕⢕⢕⢕⠀⠀⢕⢕⢕⢕⢕⢕⢕⠀⠀⢕⢕⢕⠀⢕⢕⢕⢕⢕⢕⢕⢕⢕⢕⢕⢕⢕⢕⢕⢕⢕⢕⢕⢕⢕⢕⢕⢕⢕⢕⢕⢕⢕⢕⢕⢕⢕⢕⢕⢕⢕⢕⢕⢕⢕⢕⠀⢀⢀⢄⠀⠀⠀⠀⢀⠀⠀⠀⠀⠀⠐⠀⠁⠀</a:t>
            </a:r>
            <a:br/>
            <a:r>
              <a:t>⣿⣿⣿⣿⣿⣿⣿⡟⢵⣿⣿⣿⡟⢕⢕⢕⢕⢕⢕⢕⢕⠻⣿⡕⢕⢕⢕⢻⣧⢕⢕⢕⢕⢕⢕⢕⢜⢝⢿⣿⣿⣿⣿⣿⣿⣿⣿⣿⣿⣿⣿⣿⣿⣿⣿⣿⣿⣿⣿⣿⡿⢟⢏⢕⢕⢕⢕⢕⢕⢕⢕⢕⢕⢕⠕⢕⢕⢕⠀⢕⠀⠀⠀⠀⠀⠀⠀⠀⢱⣅⠀⠕⠑⢔⢕⢕⢕⢕⢕⢕⢕⢕⢕⢕⢕⢕⢕⢕⢕⢕⢕⢕⢕⢕⢕⢕⢕⢕⢕⢕⢕⢕⢕⢕⢕⢕⢕⢕⢕⢕⢕⢕⢕⢕⢕⢕⢕⢕⢕⢕⢕⢕⢕⢕⢕⢕⢕⢕⢕⢕⢕⢕⢕⢕⢕⢕⢕⢕⢕⠁⢕⢕⢕⢕⢕⢕⠀⢔⢕⢕⢕⢕⢕⢕⢕⠀⠀⢕⢕⢕⠀⠑⢕⢄⢕⢕⢕⢕⢕⢕⢕⢕⢕⢕⢕⢕⢕⢕⢕⢕⢕⢕⢕⢕⢕⢕⢕⢕⢕⢕⢕⢕⢕⢕⢕⢕⢕⢕⢕⢕⢕⢕⢕⠀⠁⢕⢕⢕⢔⠀⠀⠁⢄⠀⠑⢕⢕⢔⢀⠀⠀</a:t>
            </a:r>
            <a:br/>
            <a:r>
              <a:t>⣿⣿⣿⣿⣿⣿⣿⢱⣿⣿⣿⡟⢕⢕⢕⢕⢕⢕⢕⢕⢕⢕⢻⣷⡕⢕⢕⢕⠜⢳⣕⢕⢕⢕⢕⢕⢕⢕⢕⢕⢝⢻⢿⣿⣿⣿⣿⣿⣿⣿⣿⣿⣿⣿⣿⣿⣿⢿⢟⢕⢕⢕⢕⢕⢅⢕⢕⢕⢕⢕⢕⢕⢕⢕⢀⢕⢕⢕⠀⠁⢔⠀⠀⠀⠀⠀⠀⠀⢅⠈⠁⠀⢕⢕⢕⢕⢕⢕⢕⢕⢕⢕⢕⢕⢕⢕⢕⢕⢕⢕⢕⢕⢕⢕⢕⢕⢕⢕⢕⢕⢕⢕⢕⢕⢕⢕⢕⢕⢕⢕⢕⢕⢕⢕⢕⢕⢕⢕⢕⢕⢕⢕⢕⢕⢕⢕⢕⢕⢕⢕⢕⢕⢕⢕⢕⠁⢕⢕⢕⢀⢕⢕⢕⢕⢕⢕⠀⢕⢕⢕⢕⢕⢕⢕⢕⠀⠀⠑⢕⢕⠀⢄⠕⢕⠑⢕⢕⢕⢕⢕⠑⢕⢕⢕⢕⢕⢕⢕⢕⢕⢕⢕⢕⢕⢕⢕⢕⢕⢕⢕⢁⢕⢕⢕⢕⢕⢕⢕⢕⢕⢕⢕⢄⢀⠀⠀⠀⠁⠁⠀⠀⠀⢕⢔⠀⠀⠁⠁⠁⠀⠀</a:t>
            </a:r>
            <a:br/>
            <a:r>
              <a:t>⣿⣿⣿⣿⣿⣿⢇⣿⣿⣿⢏⢕⢕⢕⢕⢕⢕⢕⢕⢕⢕⢕⢕⢻⣷⡕⢕⢕⢕⢕⢜⢕⢕⢕⢕⢕⢕⢕⢕⢕⢕⢕⢕⢜⢝⢟⢿⣿⣿⣿⣿⣿⡿⢿⢟⢝⢕⢕⢕⢕⢕⢕⢕⢕⢕⢕⢕⢕⢕⢕⢕⢕⢕⢕⢕⠁⢕⢕⢄⢀⢕⢀⢀⠀⠀⠀⠀⠀⠀⢕⠀⢕⢕⢕⢕⢕⢕⢕⢕⢕⢕⢕⢕⢕⢕⢕⢕⢕⢕⢕⢕⢕⢕⢕⢕⢕⢕⢕⢕⢕⢕⢕⢕⢕⢕⢕⢕⢕⢕⢕⢕⢕⢕⢕⢕⢕⢕⢕⢕⢕⢕⢕⢕⢕⢕⢕⢕⢕⢕⢕⢕⢕⢕⢕⢕⢕⢕⢕⢕⢕⢕⠑⢕⢕⢕⠕⢕⢕⢕⢕⠁⢕⢕⢕⢕⠀⠀⠀⢕⠕⠀⢕⢕⢕⢕⠕⢕⢕⢕⠁⢄⢕⢕⢕⢕⢕⢕⢕⢕⢕⢕⢕⢕⢕⢕⢕⢕⢕⢕⢕⢕⠑⢕⢕⢕⢕⢕⢕⢕⢕⢕⢕⢕⢕⢕⢕⢕⢔⢔⢔⢀⠀⠑⢕⢔⢄⢄⢔⢔⠀⠀</a:t>
            </a:r>
            <a:br/>
            <a:r>
              <a:t>⣿⣿⣿⣿⣿⢏⣾⣿⡿⢇⢕⢕⢕⢕⢕⢕⢕⢕⢕⢕⢕⢕⢕⢕⢜⢳⡕⢕⢕⢕⢕⢕⢕⢕⢕⢕⢕⢕⢕⢕⢕⢕⢕⢕⢕⢕⢕⢕⢝⢝⢝⢕⢕⢕⢕⢕⢕⢕⢕⢕⢕⢕⢕⠕⢕⢕⢕⢕⢕⢕⢕⢕⢕⢕⢕⢕⢕⢕⢕⢕⢕⢕⢔⢔⢄⢀⠀⠀⠀⠀⢕⢕⢕⢕⢕⢕⢕⢕⢕⢕⢕⢕⢕⢕⢕⢕⢕⢕⢔⢕⢕⢕⢕⢕⢕⢕⢕⢕⢕⢕⢕⢕⢕⢕⢕⢕⢕⢕⢕⢕⢕⢕⢕⢕⢕⢕⢕⢕⢕⢕⢕⢕⢕⢕⢕⢕⢕⢕⢕⢕⢕⢕⢕⢕⢕⢕⠕⢕⢕⠀⢕⠀⢑⢕⢕⢄⢕⢕⢕⢕⢕⠑⢕⢕⢕⠀⠀⠀⢕⠀⠀⢕⢕⢕⠕⠀⠑⠑⠁⠀⢁⢁⢄⢅⢕⢕⢕⢕⢕⢕⠑⢕⢕⢕⢕⢕⢕⢕⢕⢕⢕⢐⠑⢕⠀⢕⢕⢕⢕⢕⢕⢕⢕⢕⢕⢕⢕⢕⢕⠑⢕⠀⠀⢕⢕⢕⢕⢕⢕⠀⠀</a:t>
            </a:r>
            <a:br/>
            <a:r>
              <a:t>⣿⣿⣿⣿⢏⣾⣿⡿⢕⢕⢕⢕⢕⢕⢕⢕⢕⢕⢕⢕⢕⢕⢕⢐⣵⡕⢛⣕⢕⢕⢕⢕⠕⠑⢁⢕⢕⢕⢕⢕⢕⢕⢕⢕⢕⢕⢕⢕⣑⡕⢕⢕⢕⢕⢕⢕⢕⢕⢕⢕⢕⢕⢕⢄⢕⢕⢕⢕⢕⢕⢕⢕⢜⢕⢕⢕⢕⢕⢕⢕⢕⢕⢕⢕⢕⢕⢕⢄⠀⠀⠑⠕⠁⠁⠕⢕⢕⢕⢕⢕⢕⢕⢕⢕⢕⢕⢕⢕⢕⢕⢕⢕⢕⢕⢕⢕⢕⢕⢕⢕⢕⢕⢕⢕⢕⢕⢕⢕⢕⢕⢕⢕⢕⢕⢕⢕⢕⢕⢕⢕⢕⢕⢕⢕⢕⢕⢕⢕⢕⢕⢕⢕⢕⢕⢕⠀⠀⢕⠅⠀⢕⠀⠑⢕⢕⢱⣷⣧⡕⢕⢕⢄⠑⢕⢕⢔⠀⠀⠁⠀⢔⢕⢕⢕⢔⢔⢀⠁⢄⢕⢕⢕⢕⢕⢕⢕⢕⢕⢕⢕⢕⢀⠑⢕⢕⢕⢕⢕⢕⢕⢕⢔⠀⠑⠀⢕⢕⢕⢕⢕⢕⢕⢕⢕⢕⢕⢕⢕⢕⢔⢕⢔⠀⠑⢕⢕⢕⢕⢕⢔⠀</a:t>
            </a:r>
            <a:br/>
            <a:r>
              <a:t>⣿⣿⣿⢏⣾⣿⡟⢕⢕⢕⢕⢕⢕⢕⢕⢕⢕⢕⢕⢕⢕⢕⢁⣷⡆⣿⣧⡜⢣⡕⠑⠁⠀⢄⢕⢕⢕⢕⢕⢕⣑⣵⣵⣷⣶⣾⣶⣿⣿⢕⢕⢕⢕⢕⢕⢕⢕⢕⢕⢕⢕⢕⢕⢕⢕⢕⢕⢕⢕⢕⢕⢕⢕⢕⢕⢕⢕⢕⢕⢕⢕⢕⢕⢕⢕⢕⢕⢕⠀⠀⠀⠀⠀⠀⠀⢕⢕⢕⢕⢕⢕⢕⢕⢕⢕⢕⢕⢕⢕⢕⢕⢕⢕⢕⢕⢕⢕⢕⢕⢕⢕⢕⢕⢕⢕⢕⢕⢕⢕⢕⢕⢕⢕⢕⢕⢕⢕⢕⢕⢕⢕⢕⢕⢕⢕⢕⢕⢕⢕⢕⢕⢕⢕⢕⢕⠀⠀⢕⢔⠀⢕⠀⠀⢕⠑⢈⢙⠙⠙⠑⠑⠅⢄⠑⢕⢕⠀⠀⠀⠀⢕⢕⢕⣱⣕⣢⢁⠀⢕⢕⢕⢕⢕⢕⢕⢕⢕⢕⢕⢕⢕⢕⢔⢀⠁⠕⢕⢕⢕⢕⢕⢕⢕⢀⠀⢕⢕⢕⢕⢕⢕⢕⠕⢕⢕⢕⢕⢕⢕⢕⢕⢕⢔⠀⢕⢕⢕⢕⢕⢕⠀</a:t>
            </a:r>
            <a:br/>
            <a:r>
              <a:t>⣿⣿⢯⣾⣿⢟⢕⢕⢕⢕⢕⢕⢕⢕⢕⢕⢕⢕⢕⢕⢕⢕⠸⣿⡇⢹⣿⣿⡇⢕⠕⢄⠀⠑⢕⢕⢕⢕⢕⢱⣿⣿⣿⣿⣿⣿⡿⡏⢝⠀⠀⠑⢕⢕⢕⢕⢕⢕⢕⢕⢕⢕⢕⢅⢕⢕⢕⢕⢕⣸⡇⡕⢕⢕⢕⢕⠁⢕⠕⠕⢕⢕⢕⢕⠕⠕⠑⠁⠀⠀⠀⠀⠀⠀⠀⠕⢕⢕⢕⢕⢕⢕⢕⢕⢕⢕⢕⢕⢕⢕⢕⢕⢕⢕⢕⢕⢕⢕⢕⢕⢕⢕⢕⢕⢕⢕⢕⢕⢕⢕⢕⢕⢕⢕⢕⢕⢕⢕⢕⢕⢕⢕⢕⢕⢕⢕⢕⢕⢕⢕⢕⢕⢕⢕⠑⠐⠀⢕⠀⠀⠁⠀⢄⢕⠀⢿⡿⢿⢷⠷⢷⡕⠑⠀⠑⢕⠀⠀⠀⠀⠱⢰⢵⣅⢁⢁⢁⢁⠁⢕⢕⢕⢕⢕⢕⢕⢕⢕⢕⢕⢕⢕⢕⢕⢔⢀⠀⠑⠕⢕⢕⢕⢕⢕⢔⢕⢕⢕⢕⢕⢕⠑⢅⢕⢕⢕⢕⢕⢕⢕⢕⢕⢕⢀⠁⢕⢕⢕⢕⢕⠀</a:t>
            </a:r>
            <a:br/>
            <a:r>
              <a:t>⣿⢣⣿⣿⢏⢕⢕⢕⢕⢕⢕⢕⢕⢕⢕⢕⢕⢕⢕⢕⢕⢕⢔⣿⣿⢜⣿⣿⣷⢕⠀⠁⠑⠄⢕⢕⢕⢕⢑⣿⣿⣿⣿⣿⣿⣿⣿⣧⣕⢀⠀⠀⠀⠁⠕⢕⢕⢕⢕⢕⢕⢕⢕⠀⠑⢕⢕⢕⢕⢹⡕⢱⢕⢕⢕⢀⢄⢕⠑⠀⠀⠀⠀⠀⠀⠀⠀⣠⠔⠀⠀⠀⠀⠀⠀⠀⠀⢕⢕⢕⢕⢕⢕⢕⢕⢕⢕⢕⢕⢕⢕⢕⢕⢕⢕⢕⢕⢕⢕⢕⢕⢕⢕⢕⢕⢕⢕⢕⢕⢕⢕⢕⢕⢕⢕⢕⢕⢕⢕⢕⢕⢕⢕⢕⢕⢕⢕⢕⢕⢕⢕⢕⢕⢕⢑⠁⠀⢕⠀⠀⠀⠀⢕⡕⠀⠁⠙⠛⠟⠻⢷⣧⣕⡔⠀⠁⢔⠀⠀⠀⢑⣿⣿⢿⢿⢟⢟⢟⢇⠑⢕⢁⠕⢕⢕⢁⠕⢄⠑⢕⢕⢕⢕⢕⢕⢕⢔⢀⠀⠁⠑⠕⢕⢕⢕⢕⠐⠁⠑⠕⠁⠀⠑⢕⢕⢕⢕⢕⢕⢕⢕⢕⢕⢕⠀⢕⢕⢕⢕⢕⠀</a:t>
            </a:r>
            <a:br/>
            <a:r>
              <a:t>⢣⢟⢟⢕⢕⢕⢕⢕⢕⢕⢕⢕⢕⢕⢕⢕⢕⢕⢕⢕⢕⢕⢕⢗⣿⢕⢹⣿⡿⢇⢔⠀⠀⠀⠀⢕⢕⣡⣿⣿⣿⣿⣿⣿⣿⣿⣿⣿⣿⡕⢔⢀⠀⠀⠀⠀⠑⠕⢕⢕⢕⢕⢕⠀⠁⢁⢕⢕⢕⢜⢕⠑⠁⠁⠑⠑⠕⠁⠀⠀⠀⠀⠀⠀⠀⢀⢔⡱⠕⠀⠀⠀⠀⠀⠀⠀⢄⢕⢕⢕⢕⢕⢕⢕⢕⢕⢕⢕⢕⢕⢕⢕⢕⢕⢕⢕⢕⢕⢕⢕⢕⢕⢕⢕⢕⢕⢕⢕⢕⢕⢕⢕⢕⢕⢕⢕⢕⢕⢕⢕⢕⢕⢕⢕⢕⢕⢕⢕⢕⢕⢕⢕⢕⢅⢕⠀⠀⠕⠀⠀⠀⠀⢕⠐⠀⠀⠄⠐⢀⠀⠀⠈⠻⣿⡔⠀⠁⢀⠀⠀⢸⣿⣷⣾⣾⡿⠟⠟⠟⠇⠅⢕⢀⠑⢕⢕⢔⢀⠑⢄⠑⠕⢕⢕⢕⢕⢕⢕⢄⠀⠀⠀⠀⠁⠑⠑⠁⠀⠀⠀⢀⢄⢕⢕⢕⢕⢕⢕⢕⢕⢕⢕⢕⢕⢕⠑⢕⢕⢕⢕⠀</a:t>
            </a:r>
            <a:br/>
            <a:r>
              <a:t>⢕⢕⢕⢕⢕⢕⢕⢕⢕⢕⢔⢕⢕⢕⢕⢕⢕⢕⢕⢕⢕⢕⢕⢕⢜⢕⢕⢿⡏⢔⢕⢀⠀⠀⠀⠁⢱⣿⣿⣿⣿⣿⣿⣿⣿⣿⣿⣿⣿⣧⢕⢕⠀⠀⠀⠀⠀⠀⠁⢕⢕⢕⢕⢕⢀⢑⢑⠑⠑⠁⢕⢕⢕⠕⠄⠀⠀⢕⠀⠀⠀⠀⠀⢀⣁⣜⡝⠃⠀⠀⠀⠀⠀⠀⠀⠀⠀⢕⢕⢕⢕⢕⢕⢕⢕⢕⢕⢕⢕⢕⢕⢕⢕⢕⢕⢕⢕⢕⢕⢕⢕⢕⢕⢕⢕⢕⢕⢕⢕⢕⢕⢕⢕⢕⢕⢕⢕⢕⢕⢕⢕⢕⢕⢕⢕⢕⢕⢕⢕⢕⢕⢕⢕⢅⢔⠀⠀⠀⠀⠀⠀⠔⠁⠀⢄⢱⣵⡇⠀⠀⠀⠀⢔⢹⣿⡔⠀⠁⠀⠀⢸⣿⣿⣿⠍⠀⢀⠀⠀⠀⢀⠀⠕⠀⠀⠕⢕⢕⢔⢄⠁⠄⢁⠑⠔⢑⠕⠕⢕⢕⢄⠀⠀⠀⠄⢄⠀⠀⠀⠀⢕⢕⢕⢕⢕⢕⠕⢕⢕⢕⢕⢕⢕⢕⢕⢔⢕⢕⢕⢕⠀</a:t>
            </a:r>
            <a:br/>
            <a:r>
              <a:t>⡕⢕⢕⢕⢕⢕⢕⢕⢕⢕⢕⢕⢕⢕⢕⢕⢕⢕⢕⢕⢕⢕⢕⢕⢕⢕⢕⢕⢕⢕⢕⢕⠀⠀⠀⠀⠁⢹⣿⣿⣿⣿⣿⣿⣿⣿⣿⣿⣿⣿⣧⢕⢔⠀⠀⠀⠀⠀⠀⠁⢕⢕⢕⢕⢕⢕⠑⠀⢔⢄⠀⠐⠅⠔⠐⠀⠀⢕⢄⠀⠀⠀⠀⠔⠕⠑⠀⠀⠀⠀⠀⠀⠀⠀⠀⢔⢕⢕⢕⢕⢕⢕⢕⢕⢕⢕⢕⢕⢕⢕⢕⢕⢕⢕⢕⢕⢕⢕⢕⢕⢕⢕⢕⢕⢕⢕⢕⢕⢕⢕⢕⢕⢕⢕⢕⢕⢕⢕⢕⢕⢕⢕⢕⢕⢕⢕⢕⢕⢕⢕⢕⢕⢕⢕⢕⠀⠀⠀⠀⠀⠀⢱⡔⠀⢕⣕⠀⢀⠀⢀⠀⠀⣿⣷⣿⣷⠀⠀⢔⠀⢸⣿⣿⣇⣴⣵⢷⣷⡇⠁⠀⠁⠀⠁⠔⢀⠀⠑⢕⢕⢕⢄⠀⠁⠔⢄⢀⢁⢀⢀⢅⢅⢄⢀⠑⢀⢀⠀⠀⢕⢕⢕⢕⢕⢕⢕⠀⢕⢕⢕⢕⢕⢕⢕⢕⢕⢕⢕⢕⢕⠀</a:t>
            </a:r>
            <a:br/>
            <a:r>
              <a:t>⣿⢱⢱⣱⣾⣿⣿⣿⣿⣿⣿⣿⣿⣿⣿⣿⣿⣧⣵⣵⣕⢑⢕⢕⢿⣿⣧⣱⡜⣿⣵⣷⣕⢀⢀⢀⢀⢄⢝⣿⣟⣻⢿⣿⣿⣿⣿⣿⣿⣿⣿⣕⣕⠀⠀⠀⠀⠀⠀⠀⠀⢕⢕⢕⢕⢕⢀⠀⠕⠑⠀⠀⠄⠀⠀⠀⠀⠁⢕⢀⠀⠀⠀⠀⠀⠀⠀⠀⠀⠀⠀⠀⠀⢀⢄⢕⢕⢕⢕⢕⢕⢕⢕⢕⢕⢕⢕⢕⢕⢕⢕⢕⢕⢕⢕⢕⢕⢕⢕⢕⢕⢕⢕⢕⢕⢕⢕⢕⢕⢕⢕⢕⢕⢕⢕⢕⢕⢕⢕⢕⢕⢕⢕⢕⢕⢕⢕⢕⢕⢕⢕⢕⢕⢕⠀⠀⠀⠀⠀⠀⠀⠔⣿⣧⣜⣿⣔⢕⢏⢜⢀⣼⣿⣿⣿⣿⢔⠀⡇⠀⢸⣿⣿⣿⣿⣿⡄⢔⢄⢀⠀⢐⠀⠀⣕⣕⢔⠀⠀⠁⠑⠕⠕⢔⢀⠀⠁⠑⠑⠑⠁⠁⠁⠀⠀⠀⠁⠑⠔⢕⢕⢕⢕⢕⢕⢕⠄⢕⢕⢕⢕⢕⢕⢕⢕⢕⢕⢕⢕⢕⠀</a:t>
            </a:r>
            <a:br/>
            <a:r>
              <a:t>⣿⣿⣿⣿⣿⣿⣿⣿⣿⣿⣿⣿⣿⣿⣿⣿⣿⣿⣿⣿⣿⣷⡥⢕⢜⣿⣿⣏⢿⣾⣿⣿⣿⣇⢕⢕⢕⢕⢕⢜⣿⣿⣿⣿⣿⣿⣿⣿⣿⣿⣿⣿⣿⠀⠀⠀⢀⠀⠀⠀⠀⠁⢕⢕⢕⢕⢕⢄⢀⢄⠀⠀⢀⠔⠀⠀⠀⠀⠀⠁⠀⠀⠀⠀⠀⠀⢠⢀⠀⢀⢀⢕⢕⢕⢕⢕⢕⢕⢕⢕⢕⢕⢕⢕⢕⢕⢕⢕⢕⢕⢕⢕⢕⢕⢕⢕⢕⢕⢕⢕⢕⢕⢕⢕⢕⢕⢕⢕⢕⢕⢕⢕⢕⢕⢕⢕⢕⢕⢕⢕⢕⢕⢕⢕⢕⢕⢕⢕⢕⢕⢕⢕⠕⠁⠀⠀⠀⠀⠀⠀⠀⢄⢽⡿⢟⢟⢿⣷⣧⣶⣿⣿⣿⣿⣿⢟⠀⣱⣧⣰⣿⣿⣿⣿⣿⣿⣧⡄⢕⢏⢝⠕⢐⣴⣿⣿⢇⢀⣰⣔⢀⠀⠁⠀⠀⠀⠀⠀⠀⠀⠀⠀⠀⠀⠀⠀⠀⠀⠀⠀⠀⠁⢁⢁⢕⢕⢔⢕⢕⢕⢕⢕⢕⢕⢕⢕⢕⢕⢕⢕⠀</a:t>
            </a:r>
            <a:br/>
            <a:r>
              <a:t>⣿⣿⣿⣿⣿⣿⣿⣿⣿⣿⣿⣿⣿⣿⣿⣿⣿⣿⣿⣿⣿⣿⣿⣿⣧⢹⣿⣿⡜⣿⣿⣿⡿⣿⣧⢕⢕⢕⢕⢕⢜⣿⣿⣿⣿⣿⣿⣿⣿⣿⣿⣿⡇⠀⢀⢔⠁⠀⠀⠀⠀⠀⠑⠕⠁⠑⠑⢕⠀⢕⢀⠀⠀⠀⢀⠀⠀⠀⠀⠀⠐⠀⠀⠀⠀⠑⢸⢕⢕⢕⢕⢕⢕⢕⢕⢕⢕⢕⢕⢕⢕⢕⢕⢕⢕⢕⢕⢕⢕⢕⢕⢕⢕⢕⢕⢕⢕⢕⢕⢕⢕⢕⢕⢕⢕⢕⢕⢕⢕⢕⢕⢕⢕⢕⢕⢕⢕⢕⢕⢕⢕⢕⢕⢕⢕⢕⢕⢕⢕⢕⢕⢅⢄⢄⢄⢔⢕⢔⠀⠀⠀⠀⢸⡆⢕⢕⢕⢜⢍⠹⣿⣿⣿⣯⣥⣴⣾⣿⣿⣿⣿⣿⣿⣿⣿⣿⣿⣿⣷⣵⣵⣷⣿⣿⣿⣷⣶⣾⣿⣿⣿⣷⣦⣄⢀⠀⠀⠀⠀⠑⠕⢔⢔⢄⢄⢔⢔⢔⢔⢔⢔⢕⢕⢕⢕⠁⢕⢕⢕⢕⢕⢕⢕⢕⢕⢕⢕⢕⢕⢕⠀</a:t>
            </a:r>
            <a:br/>
            <a:r>
              <a:t>⣿⣿⣿⣿⣿⣿⣿⣿⣿⣿⣿⣿⣿⣿⣿⣿⣿⣿⣿⣿⣿⣿⣿⣿⣿⣧⢻⣿⣷⣸⣿⣿⣿⣜⣿⣷⡕⢕⢕⢕⢕⢜⣿⣿⣿⣿⣿⣿⣿⣿⣿⣿⢇⢄⢕⠁⠀⠀⠀⠀⠀⠀⠀⠁⠀⠀⠀⠑⢕⠑⠁⠀⠀⢄⠁⠄⠀⠀⠀⠀⠀⠀⠀⠀⠀⠀⢸⢕⢕⢕⢕⢕⢕⢕⢕⢕⢕⢕⢕⢕⢕⢕⢕⢕⢕⢕⢕⢕⢕⢕⢕⢕⢕⢕⢕⢕⢕⢕⢕⢕⢕⢕⢕⢕⢕⢕⢕⢕⢕⢕⢕⢕⢕⢕⢕⢕⢕⢕⢕⢕⢕⢕⢕⢕⢕⢕⢕⢕⢕⢕⢕⢕⢕⢕⢕⢕⢕⣡⣅⠀⠀⠀⠁⢕⢕⢕⢕⢕⢕⠈⣿⣿⣿⣿⣿⣿⣿⣿⣿⣿⣿⣿⣿⣿⣿⣿⣿⠿⢫⢝⢝⢟⢟⢝⢕⢝⠹⢿⣿⣿⣿⣿⣿⣿⢇⠀⠀⢄⢄⢄⢄⢀⢅⢕⢕⢕⢕⢕⢕⢕⢕⢕⢕⢕⢕⠀⢕⢕⢕⢕⢕⢕⢕⢕⢕⢕⢕⢕⢕⠄⠀</a:t>
            </a:r>
            <a:br/>
            <a:r>
              <a:t>⣿⣿⣿⣿⣿⣿⣿⣿⣿⣿⣿⣿⣿⣿⣿⣿⣿⣿⣿⣿⣿⣿⣿⣿⣿⣿⢇⢹⣿⣧⣿⣿⣿⣿⣮⢿⣷⡕⢕⢕⢕⢕⢜⢿⣿⣿⣿⣿⣿⣿⣿⣿⠑⠁⠀⠀⠀⠀⠀⠀⠀⠀⠀⠀⠀⠀⠀⠀⢄⢀⠀⠀⠀⠁⠀⠀⠐⠀⢕⢔⢀⠀⠀⠀⠀⠀⠘⢕⢕⢕⢕⢕⢕⢕⢕⢕⢕⢕⢕⢕⢕⢕⢕⢕⢕⢕⢕⢕⢕⢕⢕⢕⢕⢕⢕⢕⢕⢕⢕⢕⢕⢕⢕⢕⢕⢕⢕⢕⢕⢕⢕⢕⢕⢕⢕⢕⢕⢕⢕⢕⢕⢕⢕⢕⢕⢕⢕⢕⢕⢕⢕⢕⢕⢕⢕⢕⢕⣵⣷⣧⡄⠀⠁⢕⢕⢕⢕⢕⠕⣼⣿⣿⣿⡿⢿⣿⣿⣿⣿⣿⣿⣿⣿⣿⣿⣿⢇⢕⢕⢕⢕⢕⢕⢕⢕⢕⢕⢔⣻⣿⣿⣿⣿⢏⠁⠀⢔⢕⢕⢕⢕⢕⢕⢕⢕⢕⢕⢕⢕⢕⢕⢕⢕⢕⢕⠀⢕⢕⢕⢕⢕⢕⢕⢕⢕⠀⢕⢕⠑⢐⠀</a:t>
            </a:r>
            <a:br/>
            <a:r>
              <a:t>⣿⣿⣿⣟⣿⣿⣟⡻⢿⣿⣿⣿⣿⣿⣿⣿⣿⣿⣿⣿⣿⣿⣿⣿⣿⣿⢕⢕⢝⣿⣿⣿⣿⣿⣿⣷⣿⣿⡕⢕⢕⢕⢕⢜⢻⣿⣿⣿⣿⣿⡿⠇⠀⠀⠀⠀⠀⠀⠀⠀⠀⠀⢄⠀⠀⠀⠀⢕⢕⠕⠀⢀⠀⠀⠀⠀⠀⢔⢕⢕⢕⢄⠀⠀⠀⠀⠀⠑⢕⢕⢕⢕⢕⢕⢕⢕⢕⢕⢕⢕⢕⢕⢕⢕⢕⢕⢕⢕⢕⢕⢕⢕⢕⢕⢕⢕⢕⢕⢕⢕⢕⢕⢕⢕⢕⢕⢕⢕⢕⢕⢕⢕⢕⢕⢕⢕⢕⢕⢕⢕⢕⢕⢕⢕⢕⢕⢕⢕⢕⢕⢕⢕⢕⢕⢕⢕⠝⢅⢝⢿⣿⣧⡄⣵⣕⣕⣵⣵⣿⣿⣿⣿⣿⣇⣸⣿⣿⣿⣿⣿⣿⣿⣿⣿⣿⣿⢕⢕⢕⢕⢕⢕⢕⢕⢕⢕⢕⢱⣿⣿⣿⣿⡏⢀⢄⢕⢕⢕⢕⢕⢕⢕⡕⢕⢕⢕⢕⢕⢕⢕⢕⢕⢕⢕⠁⠀⢕⢕⢕⢕⢕⢕⢕⢕⠕⢕⢕⠁⠀⢔⠀</a:t>
            </a:r>
            <a:br/>
            <a:r>
              <a:t>⣿⣿⣿⣿⣿⣿⣿⣿⣗⣣⡘⠟⢻⢿⣿⣿⣿⣿⣿⣿⣿⣿⣿⣿⣿⡿⢕⢕⢕⢜⢻⣿⣿⣿⣿⣿⣿⣷⣷⡕⢕⢕⢕⢕⢕⢻⣿⣿⢿⢟⠑⠀⠀⠀⠀⠀⠀⠀⠀⠀⢄⢕⢕⢄⢀⢀⢀⠀⢁⠀⠀⠀⠀⢄⣄⣔⣔⣔⣷⣕⣕⢱⢕⢀⠀⠀⠀⠀⢕⢕⢕⢕⢕⢕⢕⢕⢕⢕⢕⢕⢕⢕⢕⢕⢕⢕⢕⢕⢕⢕⢕⢕⢕⢕⢕⢕⢕⢕⢕⢕⢕⢕⢕⢕⢕⢕⢕⢕⢕⢕⢕⢕⢕⢕⢕⢕⢕⢕⢕⢕⢕⢕⢕⢕⢕⢕⢕⢕⢕⢕⢕⢕⢕⢕⢕⢕⠕⠀⠁⠀⠹⢿⣧⢸⣿⣿⣿⣿⣿⣿⣿⣿⣿⣿⣿⣿⣿⣿⣿⣿⣿⣿⣿⣿⣿⣿⣿⣧⣕⢕⢕⢕⢕⢕⢕⢕⣱⣿⣿⣿⣿⣿⢕⢕⢕⢕⢕⢕⢪⣶⡽⡽⢏⠑⢅⢕⢕⢕⢕⢕⢕⢕⢕⢕⠀⠀⠁⢕⢕⠁⢕⢕⢕⠕⢄⠑⢔⠑⠀⢕⠀</a:t>
            </a:r>
            <a:br/>
            <a:r>
              <a:t>⣿⣿⣿⣿⣿⣿⣿⣿⣿⣿⣷⣖⡴⢵⡕⢹⢿⣿⣿⣿⣿⣿⣿⣿⣿⡇⢕⢕⢕⢕⢕⢝⣿⣿⣿⣿⣿⣿⣿⣿⢷⢧⢵⢵⢵⢕⢫⢕⢕⡵⠀⠀⠀⠀⠀⠀⠀⠀⠀⠀⠕⢕⢑⢕⢕⢔⢝⢕⢕⠀⠀⢁⠀⢕⣿⣿⣿⣿⣿⢟⢍⣷⡕⢕⠀⠀⠀⠐⡕⢕⢕⢕⢕⢕⢕⢕⢕⢕⢕⢕⢕⢕⢕⢕⢕⢕⢕⢕⢕⢕⢕⢕⢕⢕⢕⢕⢕⢕⢕⢕⢕⢕⢕⢕⢕⢕⢕⢕⢕⢕⢕⢕⢕⢕⢕⢕⢕⢕⢕⢕⢕⢕⢕⢕⢕⢕⢕⢕⢕⢕⢕⢕⢕⢕⢕⠑⠀⠀⠀⢀⣵⡧⢝⢜⣿⣿⣿⣿⣿⣿⣿⣿⣿⣿⣿⣿⣿⣿⣿⣿⣿⣿⣿⣿⣿⣿⣿⣿⣿⣿⣷⣷⣷⣷⣶⣿⣿⣿⣿⣿⣿⢏⢕⢕⠕⠕⠕⠕⠕⠕⢕⢕⠑⠀⢕⢕⢕⢕⢕⢕⢕⢕⢕⠁⠀⠀⠀⢕⢕⠀⠁⢕⠑⠀⢁⢕⠕⠀⠀⢕⠀</a:t>
            </a:r>
            <a:br/>
            <a:r>
              <a:t>⣿⣿⣿⣿⣿⣿⣿⣿⣿⣿⣿⣿⣿⣿⣷⣼⣱⢞⢿⣿⣿⣿⣿⣿⣿⢕⢕⢕⢕⢕⢕⢕⢜⢿⣿⣿⣿⣿⣿⣿⡕⢕⢕⢕⢕⢕⢕⢱⢟⢕⠀⠀⠀⠀⠀⠀⠀⠀⠀⠀⢑⢑⢑⠑⢑⢁⢑⢑⢃⠀⢀⢁⢄⠘⣿⣿⣿⣏⣁⣶⣽⣿⡇⢕⠀⠀⠀⠀⢹⡕⢕⢕⢕⢕⢕⢕⢕⢕⢕⢕⢕⢕⢕⢕⢕⢕⢕⢕⢕⢕⢕⢕⢕⢕⢕⢕⢕⢕⢕⢕⢕⢕⢕⢕⢕⢕⢕⢕⢕⢕⢕⢕⢕⢕⢕⢕⢕⢕⢕⢕⢕⢕⢕⢕⢕⢕⢕⢕⢕⢕⢕⢕⢕⢕⠑⠀⠀⠀⢄⢕⢿⢣⢕⢕⢸⣿⢿⢟⢇⣸⣿⣿⣿⣿⣿⣿⣿⣿⣿⣿⣿⣿⣿⣿⣿⣿⣿⣿⣿⣿⣿⣿⣿⣿⣿⣿⣿⣿⣿⢟⢕⢕⢕⠑⠀⠀⠀⠀⢀⢕⢕⠕⠀⢕⢕⢕⢕⢕⢕⢕⢕⢕⢕⠀⠀⠀⠀⢕⢕⠀⠀⠀⢔⢕⢕⠑⠀⠀⠀⠑⠀</a:t>
            </a:r>
            <a:br/>
            <a:r>
              <a:t>⣿⣿⣿⣿⣿⣿⣿⣿⣿⣿⣿⣿⣿⣿⣿⣿⣿⣿⣷⣿⣿⣿⣿⣿⣿⠕⢕⠕⢕⢕⢕⢕⢕⢜⣿⣿⣿⣿⣿⣿⣷⢕⢕⢕⢕⢕⢕⢕⠜⠀⢀⠀⢀⢄⢔⢔⢀⠀⠀⠀⢕⢕⢕⢕⠕⠕⠕⢕⢕⢕⢕⢕⠁⠀⢝⢟⣿⣿⣿⣿⣿⣿⡟⢕⠀⠀⠀⠀⠑⢕⢕⢕⢕⢕⢕⢕⢕⢕⢕⢕⢕⢕⢕⢕⢕⢕⢕⢕⢕⢕⢕⢕⢕⢕⢕⢕⢕⢕⢕⢕⢕⢕⢕⢕⢕⢕⢕⢕⢕⢕⢕⢕⢕⢕⢕⢕⢕⢕⢕⢕⢕⢕⢕⢕⢕⢕⢕⢕⢕⢕⢕⢕⢕⠁⠀⠀⠀⢄⢕⢑⣹⡅⡱⢕⢕⢕⢕⢔⣼⣿⣿⣿⣿⡟⢕⢔⠜⢻⣿⣿⣿⣿⣿⣿⣿⣿⣿⣿⣿⣿⣿⣿⣿⣿⣿⣿⣿⢟⢕⢕⢕⠑⠀⠀⠀⠀⠀⢄⢕⢕⢕⠀⢔⢕⢕⢕⢕⢕⢕⢕⢕⢕⠁⠀⠀⠀⠀⢕⢕⠀⠀⠀⠀⠑⠁⠀⠀⠀⢄⢕⠀</a:t>
            </a:r>
            <a:br/>
            <a:r>
              <a:t>⣿⣿⣿⣿⣿⣿⣿⣿⣿⣿⣿⣿⣿⣿⣿⣿⣿⣿⣿⣿⣿⣿⣿⣿⣿⣿⣷⣶⣧⣵⣥⣕⢑⣑⣼⣿⣿⣿⣿⣿⣿⢕⢕⢕⢕⢕⢕⢕⠁⠁⠀⠔⠕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⢟⢕⢕⢕⢕⠕⢾⣿⣿⣿⣿⣿⣧⣜⣕⣕⣵⣿⣿⣿⣿⣿⣿⣿⣿⣿⣿⣿⣿⣿⣿⣿⠿⡿⢇⢕⢕⠕⢑⠀⠀⠀⠀⠀⠀⢀⢕⢕⢕⠀⢄⢕⢕⢕⢕⢕⢕⢕⢕⠕⠀⠀⠀⠀⠀⠀⢕⢕⠀⠀⠀⠀⠀⢀⢄⢄⢕⢕⢕⠀</a:t>
            </a:r>
            <a:br/>
            <a:r>
              <a:t>⣿⣿⣿⣿⣿⣿⣿⣿⣿⣿⣿⣿⣿⣿⣿⣿⣿⣿⣿⣿⣿⣿⣿⣿⣿⣿⣿⣿⣿⣿⣿⣿⣿⣿⣿⣿⣿⣿⣿⣿⣿⣿⣕⣔⢕⢕⡇⠀⠀⠀⢕⢕⢕⢕⢕⢕⢕⢕⢕⢕⢕⢕⢕⢕⢕⠀⠀⠀⠁⠁⠀⠀⢔⢕⢕⢕⢕⢕⢕⢕⢕⢕⢕⢕⢕⢕⠑⠁⠀⢀⢕⢕⢕⢕⢕⢕⢕⢕⢕⢕⢕⢕⢕⢕⢕⢕⢕⢕⢕⢕⢕⢕⢕⢕⢕⢕⢕⢕⢕⢕⢕⢕⢕⢕⢕⢕⢕⢕⢕⢕⢕⢕⢕⢕⢕⢕⢕⢕⢕⢕⢕⢕⢕⢕⢕⢕⢕⢕⢕⢕⢕⠑⠀⠀⠀⣱⡿⢏⢕⢜⢝⢑⢕⢕⢕⢕⢕⢕⢹⣿⣿⣿⣿⣿⣿⣿⣿⣿⣿⣿⣿⣿⣿⣿⣿⣿⣿⣿⣿⣿⣿⡿⢽⢝⢕⢕⢕⢔⢕⢕⠀⠀⠀⠀⢔⢑⢕⢕⢕⠕⢀⢕⢕⢕⢕⢕⢕⢕⢕⠑⠀⠀⠀⠀⠀⠀⠀⢕⢕⠀⠀⠀⠀⠀⢕⢕⢕⢕⢕⢕⠀</a:t>
            </a:r>
            <a:br/>
            <a:r>
              <a:t>⣿⣿⣿⣿⣿⣿⣿⣿⣿⣿⣿⣿⣿⣿⣿⣿⣿⣿⣿⣿⣿⣿⣿⣿⣿⣿⣿⣿⣿⣿⣿⣿⣿⣿⣿⣿⣿⣿⣿⣿⣿⣿⣿⣿⣷⣿⣣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⢀⢕⢕⢕⢕⢕⢕⢕⢕⢜⢻⣿⣿⣿⣿⣿⣿⣿⣿⣿⣿⣿⣿⣿⣿⣿⣿⣿⡻⢏⢕⢇⢕⢕⢕⢕⢔⢕⢕⢕⠀⢀⢀⢕⢕⢕⢕⢕⢕⠀⢕⢕⢕⢕⢕⢕⢕⢕⠁⠀⠀⠀⠀⠀⠀⠀⢔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⢕⢕⢕⢕⢕⢔⢕⢕⢕⢕⢕⢔⢝⢻⣯⣿⣿⣿⣿⣿⠿⠿⢿⢿⢛⠟⢕⢕⢕⢕⢕⢕⢕⢕⢕⢕⢕⢕⢕⢕⢔⢕⢕⢕⢕⢕⢕⢕⠑⢔⢕⢕⢕⢕⢕⢕⠑⠀⠀⠀⠀⠀⠀⠀⠀⠀⠑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⢕⢕⢕⢕⢕⢕⢕⠑⠀⢔⢈⢞⢻⢝⢆⢐⢕⢕⢕⢕⢕⢕⢕⢕⢕⢕⢕⢕⢕⢕⢁⠕⢕⢕⢄⢕⢕⢕⢕⢕⢕⢕⢕⠀⢕⢕⢕⢕⠕⠔⠁⠀⠀⠀⠀⠀⠀⠀⠀⠀⠀⠀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⢕⢕⢕⢕⠕⢕⢕⢕⢕⢕⢕⢕⠀⠀⠕⢕⢕⢕⢕⢕⢕⢕⢕⢕⢕⢕⢕⢕⢕⢕⢕⢕⢕⢕⢕⢕⢄⠑⢕⠑⢕⢕⢕⢕⢕⢕⢕⢄⢕⢕⢕⢕⢕⠀⠀⠀⠀⠀⠀⠀⠀⠀⠀⠀⠀⠀⠀⠔⢕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⢔⠀⠀⢕⠕⠑⢐⢔⢕⢕⢕⢕⠀⢕⢕⢕⢕⢀⢕⢕⢕⢕⢕⢕⢕⠀⠀⠀⠁⢕⢕⢕⢕⢕⢕⢕⢕⢕⢕⢕⢕⢕⢕⢕⢕⢕⢕⢕⢕⠑⠀⠑⠀⢕⢕⢕⢕⢕⢕⢕⢕⢕⢕⢕⠕⠀⢁⢅⢄⠀⠀⠀⠀⠀⠀⠀⠀⠀⠀⠀⠀⠕⢕⢕⢕⢕⢕⢕⢕⢕⢕⢕⢕⠀</a:t>
            </a:r>
            <a:br/>
            <a:r>
              <a:t>⣿⣿⣿⣿⣿⣿⣿⣿⢿⢿⢿⢿⢿⢿⢿⢿⢿⢿⢿⢿⢿⢿⢿⢿⢿⢿⢿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⠄⢐⠀⠁⢕⢕⢔⢔⢕⢕⢑⠑⢑⢑⢀⢕⢕⢕⢕⠑⢕⢕⢕⢕⢕⢕⢕⢔⠀⠀⠀⠀⠑⠕⢕⢕⢕⢕⢕⢕⢕⢕⢕⢕⢕⢕⢕⢕⠕⠕⠁⠀⠀⠀⠀⠕⢕⢕⢕⢕⢕⢕⢕⢕⢕⠕⠀⠀⠁⠁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⢅⢔⢕⢕⢕⢕⢕⢕⢕⢕⢁⢕⢕⢕⢕⢕⠑⠀⢕⢕⢕⢕⢕⢕⢕⢕⠀⠀⠀⠀⠀⠀⢔⢕⢕⢕⢕⢕⢕⢕⠕⢕⢕⢕⢕⢕⢕⢕⢕⢕⢕⢕⢕⢕⢕⢕⢕⢕⢕⠕⢕⢕⢕⠀⠀⠀⠀⠀⠀⠀⠀⠀⠀⠀⠀⠀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⠁⠀⢕⢝⢕⢕⢕⢕⢕⢕⢕⢕⠑⢕⢕⢕⢕⢄⠀⠁⢕⢕⢕⢡⣷⣧⢕⢄⢀⢀⢀⢀⣔⣵⡷⡿⣷⢕⢕⡜⢔⢜⢝⢕⢕⢕⢕⢕⢕⢑⠑⠁⠁⢕⢕⢕⢕⠀⢕⠑⢔⢕⢕⢐⢕⢕⢐⠐⠀⠀⠀⢔⢕⢀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⠅⢀⠀⢔⢐⠔⢸⣷⣗⠃⡑⢕⢕⢱⢄⢕⢀⢑⢑⢕⠀⠀⢕⢕⢕⢕⢜⢕⢕⢕⢕⣰⢵⣞⣝⣕⣱⣵⣕⢕⢕⢜⢇⢕⢇⢕⢕⠕⠕⢕⢕⢕⢕⢔⢔⢕⠕⢕⢑⢄⢕⠀⢕⢕⢕⢀⢕⢕⢕⢄⢄⢄⢔⢔⢕⠔⠑⢕⢕⠕⠁⠑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⢅⢕⢕⣿⡿⢃⢕⢅⢕⢕⣾⢕⢜⢕⢕⢕⢕⠀⠀⢕⢕⢕⢕⢕⢕⣵⢾⣫⣵⣮⢿⡏⠟⢍⢝⢕⢕⢕⢕⢕⢕⢕⢜⢕⢕⢀⠀⠁⠑⠑⠕⠕⠕⢔⢕⢕⢕⢕⠀⢕⢕⢕⢕⢕⢕⢕⢕⢕⢕⢕⢕⢕⠔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⢔⣿⢅⢕⢕⢕⢕⢕⡿⢕⢕⢕⢕⢕⢕⠀⠀⢕⢕⢕⢕⣵⣿⣵⣾⡿⢇⢕⢕⢕⢕⢕⢕⢕⢕⢅⢑⠕⢕⢕⢕⢕⢕⢕⢄⢀⠀⠀⢄⢔⢕⢕⢁⢑⢕⠕⠀⢕⢕⢕⢕⢕⢕⢕⢕⢱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⣐⡔⢔⢕⢕⢕⢔⢕⢕⢅⢕⢕⢕⢕⢯⠕⢕⢸⢕⢕⢕⠀⠀⠁⢕⣱⣾⣿⣽⣿⢍⢏⢔⢕⢡⣕⢕⢕⢕⢕⢕⢕⢑⢕⢕⢕⢕⢕⢕⢕⢕⢁⢕⢕⢕⢕⢕⢕⢕⢕⢕⠀⢄⢕⢕⢕⢕⢕⢕⠕⣪⣇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⣧⣵⣵⣕⣕⣑⢕⠕⢕⠄⠀⢕⠀⠁⠁⠁⠀⢄⢜⢟⢿⢟⢟⢛⢕⢕⢕⢕⢜⢜⢕⢕⢕⢕⢕⢕⢕⢕⢕⢕⢕⢕⢕⢕⢕⢕⢕⢕⢕⢕⢕⢕⢕⢕⢕⢕⢕⢔⢕⢕⠱⣧⢕⢔⣽⣿⣷⣕⢕⢵⣕⢼⣧⡅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⠐⠀⠑⠑⠀⠑⠀⠑⠑⠑⠑⠑⠑⠑⠑⠑⠑⠘⠑⠑⠑⠑⠑⠑⠑⠑⠑⠑⠑⠑⠑⠑⠘⠁⠓⠃⠑⠑⠑⠑⠑⠑⠑⠑⠑⠑⠃⠑⠑⠑⠑⠑⠛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⢟⣫⣾⣿⣿⣿⢿⣫⣾⣿⣿⣿⣿⣿⣿⣿⣿⣿⡟⣾⣿⣿⣿⣿⢸⣿⣿⣿⣿⣿⣿⣿⣿⣿⣿⣿⣿⣿⣿⣷⡕⢕⢕⢕⢕⢿⣿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⠟⣵⣿⣿⣿⣿⢟⣵⣾⣿⣿⣿⣿⣿⣿⣿⣿⣿⣿⣿⢳⣿⣿⣿⣿⡏⣾⣿⣿⣿⣿⣿⣿⣿⣿⣿⣿⣿⣿⣿⣿⣿⣿⣕⢕⢕⢕⢰⣿⣿⣿⣿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⣱⣿⣿⣿⣿⡿⣣⣾⣿⣿⣿⣿⣿⣿⡿⣿⣿⣿⣿⣿⡏⣾⣿⣿⣿⣿⡇⣿⣿⣿⣿⣿⣿⣿⣿⣿⣿⣿⣿⣿⣿⣿⡾⣿⣿⡇⢕⢕⢕⣿⣿⣿⣿⣧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⢟⣼⣿⣿⣿⣿⢏⣾⣿⣿⣿⢻⣿⣿⣿⠏⣼⣿⣿⣿⣿⣿⢣⣿⣿⣿⣿⣿⡇⣿⣿⣿⣿⣿⣿⣿⣿⣿⣿⣿⣿⣿⣿⣿⣿⢻⣿⣿⢕⢕⢕⢸⣿⣿⣿⣿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⢯⣾⣿⣿⣿⣿⢣⣿⣿⣿⡟⢕⣾⣯⣾⢇⣾⣿⣿⣿⣿⣿⡟⣸⣿⣿⣿⣿⣿⡇⣿⣿⣿⣿⣿⣿⣿⣿⣿⣿⣿⣿⣿⣿⣿⣿⡇⢻⣿⢕⢕⢕⢸⣿⣿⣿⣿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⢏⣞⣿⣿⣿⣿⢳⣿⣿⣿⡟⢕⣼⣿⣿⣣⣿⣿⣿⣿⣿⣿⡟⢇⣿⡏⣾⣿⣿⣿⡇⣿⣿⣿⣿⣿⣿⣿⣿⣿⣿⣿⣿⣿⣿⣿⣿⣿⢜⢿⢕⢕⢕⢕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⡟⣜⣾⣿⣿⣿⢳⣿⣿⣿⡏⢕⣾⢫⣿⣿⣿⣿⣿⣿⣿⣿⡟⢰⢱⣿⡗⢹⢏⢱⣿⢕⢹⢿⣿⣿⣿⣿⣿⣿⣿⣿⣿⣿⣿⣿⣿⣿⣿⡇⢜⢕⢕⢕⢕⣿⣿⣿⣿⡇⢕⢕⢱⡕⢙⣧⢱⢕⢕⣪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⡿⡘⢼⢏⣿⣿⢣⣿⣿⣿⡟⠕⣸⣏⣾⣿⣿⣿⣿⣿⣿⣿⡟⢕⢕⢸⡿⢇⢕⣵⣿⣿⢕⢕⣼⣿⣿⣿⣿⣿⣿⣿⣿⣿⣿⣿⣿⣿⣿⣿⡇⢕⢕⢕⢕⢸⣿⣿⣿⢟⢕⢕⢕⢕⢝⢕⢕⢕⢕⢕⡕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⢟⣫⣽⣅⣜⣝⢅⢕⢜⢱⣿⡏⣾⣿⣿⣿⢕⣰⢝⣸⣿⣿⣿⣿⣿⣿⣿⡟⢕⢕⢕⢜⣱⣵⣾⣿⣿⣿⢕⢱⣿⣿⣿⣿⣿⣿⣿⣿⣿⣿⣿⣿⣿⣿⣿⣿⣧⢕⢑⢕⠕⠾⢟⢏⢕⢑⢕⠕⢕⢕⢕⢕⢕⢕⢕⢕⢏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⣟⢏⣷⣇⢞⢟⣝⣿⢟⠟⢎⢕⢕⢕⢅⢹⣸⣿⣿⣿⢇⠱⢌⢇⣿⣿⣿⣿⣿⣿⣿⡟⢕⢕⢕⢕⢔⢟⣹⣿⣿⣿⡿⢕⣼⣿⣿⣿⣿⣿⣿⣿⣿⣿⣿⣿⣿⣿⣿⣿⣿⣿⢕⠑⠕⢕⢕⢕⠕⠕⢕⢕⣷⡱⣵⢕⠕⢕⢕⢕⢕⢕⢕⢕⢕⢕⣾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⢏⣹⣿⣿⣇⢻⢿⢿⠿⡿⣧⢕⢕⢕⢕⢕⣿⣿⣿⡿⢕⢁⢅⣸⣿⣿⣿⣿⣿⣿⡿⢇⢕⢕⢕⡇⢕⢸⡏⢝⢝⢿⢇⢡⣿⣿⡿⣻⣿⣿⣿⣿⣿⣿⣿⣿⣿⣿⣿⣿⣏⡟⢕⢕⢄⢄⢄⢄⢄⢔⢕⢕⢸⡇⣿⡕⢱⣕⢕⢕⢕⢕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⡟⢱⣿⣿⡦⠕⢅⢕⢕⢕⢕⢕⢕⢕⢕⢕⢕⢸⣿⣿⣿⡇⢅⢕⢕⣿⣿⣿⣿⣿⣿⣿⡇⢕⠕⢕⢸⡗⣸⣿⣷⡕⢕⢕⢕⠨⣿⣿⢇⣿⣿⣿⣿⣿⣿⣿⣿⣿⣿⣿⣿⣿⡷⢕⢕⢕⠑⠕⠕⢕⢕⢕⢕⢱⢜⣧⢻⣗⢕⢹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⣿⣿⣿⣿⣇⢔⢃⢳⢷⣕⢕⢕⢕⢕⢕⢕⣿⣿⣿⣿⡇⢔⢕⣸⣿⣿⣿⢿⣿⣿⣿⣕⣕⣾⢕⣼⢕⣿⣿⣿⣿⣿⣿⢕⢅⣿⡟⢕⣿⣿⣿⣿⣿⣿⣿⣿⣿⣿⣿⣿⣿⡏⢕⢕⢸⣷⣷⣷⡕⢕⢕⢕⣾⢕⣿⢸⡷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⣟⣟⣟⣟⣟⢿⢿⣿⣿⣿⣿⣿⡿⢿⣿⣿⣿⣿⣿⣿⣿⣿⣿⣿⣿⣿⣿⣿⣿⣿⣿⣿⣿⣿⣿⣿⣿⣿⣿⣿⣿⣿⣿⣿⡿⢿⣿⣿⠀</a:t>
            </a:r>
            <a:br/>
            <a:r>
              <a:t>⢸⣿⣿⣿⡻⢿⣷⡕⢕⢕⢕⢕⣅⡕⢕⢕⢕⣿⣿⡏⣿⣇⡇⢕⣿⣿⣿⡏⣼⣿⣿⣿⣿⣿⣯⢕⡏⢱⣿⣿⣿⣿⣿⡷⢕⢕⣿⢕⢕⣿⣿⣿⣿⣿⣿⣿⣿⣿⣿⣿⣿⣿⡇⢕⢕⢸⣿⣿⣿⣇⢕⢕⢸⣿⡇⡏⣼⣷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⢟⣫⢽⢣⢜⢟⢏⣝⣝⣱⣵⣵⣵⣷⣵⣵⣕⢝⢟⢿⣿⣿⣿⣿⣿⣿⣿⣿⣿⣿⣿⣿⣿⣿⣿⣿⣿⣿⣿⣿⣿⣿⢿⢿⢿⢟⢟⣟⣹⣽⣽⣷⣾⣿⣿⣿⣿⠀</a:t>
            </a:r>
            <a:br/>
            <a:r>
              <a:t>⢸⢫⡻⡜⢇⢕⢝⢿⢕⢕⣵⡿⢟⢕⢕⢕⢸⣿⣿⡗⣿⣿⡇⢸⣿⣿⡟⢱⣿⣿⣿⣿⣿⣿⡟⢕⡗⣸⣿⣿⣿⣿⣿⣿⢕⢕⡏⢕⢕⣿⣿⣿⢹⣿⣿⣿⣿⣿⣿⣿⡿⣿⢕⢕⢕⣾⣿⣿⣿⣿⢕⢕⢸⣿⡗⡇⣿⣿⢕⡇⢕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⢿⢏⢕⢕⢕⢕⢕⣕⣵⣷⣞⣟⣿⣿⣿⡿⢿⢿⢿⣿⣿⣿⣿⣷⣕⢜⢝⢿⣿⣿⣿⣿⣿⣿⠿⡿⢿⢿⢟⢟⢟⢏⢝⢝⣕⣱⣵⣵⣷⣾⣿⣿⣿⣿⣿⣿⣿⣿⣿⣿⣿⣿⠀</a:t>
            </a:r>
            <a:br/>
            <a:r>
              <a:t>⣕⢕⢕⢜⢕⢕⢕⢕⡕⢾⣿⡇⢕⢕⣕⣵⢸⣿⣿⡇⣿⣿⡇⣿⣿⡿⢕⣸⣿⣿⣿⣿⡏⢽⢇⢕⡇⣽⣵⣵⣵⣵⣵⣗⢅⢸⢕⢕⢕⣿⣿⡇⢜⣿⣿⣿⣿⣿⡟⢻⡇⣿⢕⢕⢕⣝⣝⣝⣝⡟⢕⢕⢜⣿⣯⡇⣿⡇⡇⢕⢜⢕⠑⢕⢝⢻⣿⣿⣿⣿⣿⣿⣿⣿⣿⣿⣿⣿⣿⣿⣿⣿⣿⣿⣿⣿⣿⣿⣿⣿⣿⣿⣿⣿⣿⣿⣿⣿⣿⣿⣿⣿⣿⣿⣿⣿⣿⣿⣿⣿⣿⣿⣿⣿⣿⣽⣭⣿⣿⣿⣿⣟⣻⣿⣿⣿⢿⢿⡿⠿⣿⣿⣿⣿⣿⣿⣿⣿⣿⣿⣿⣿⣿⣿⣿⣿⣿⣿⣿⣿⣿⣿⣿⣿⣿⡿⢟⢕⢕⢕⢕⢕⣵⣾⣿⣿⣿⣿⣿⣿⣿⣿⣿⣿⣿⣿⣿⣿⣷⣷⣷⣷⣷⣵⡕⢕⢕⢕⢕⢕⢕⢕⢕⢕⢕⢕⣕⣱⣷⣾⣿⣿⣿⣿⣿⣿⣿⣿⣿⣿⣿⣿⣿⣿⣿⣿⣿⣿⣿⣿⠀</a:t>
            </a:r>
            <a:br/>
            <a:r>
              <a:t>⡝⢧⢕⢕⢕⠕⢕⢕⢝⢷⣮⣵⣜⢟⢟⢝⢸⣿⣿⡇⢿⡗⢸⣿⡿⢕⢕⣾⣿⣿⣿⣿⢕⡞⡕⢘⡇⣿⣿⣿⣿⣿⣿⡇⣷⡇⣷⣕⡕⢻⣿⡇⢕⣿⣗⣿⣿⣿⡇⢸⢇⡇⢕⢕⣸⣿⣿⣿⣿⢇⢕⢕⢸⣿⣿⢱⣿⡇⡇⣕⢜⢕⠑⢕⠑⢕⣼⣿⣿⣿⣿⣿⣿⣿⣿⣿⣿⣿⣿⣿⣿⣿⣿⣿⣿⣿⣿⣿⣿⣿⣿⣿⣿⣿⣿⣿⣿⣿⣿⣿⣿⣿⣿⣿⣿⣿⣿⣿⣿⣿⣿⣿⣿⣿⣿⣿⣿⣿⣿⣿⣿⣿⣿⣿⣿⣿⣿⣿⣿⣿⣿⣿⣷⣷⣷⣷⣷⣮⣽⣽⣽⣽⣽⣝⣟⣏⣝⣟⡟⢟⢟⢟⢕⢜⢟⢕⢕⢕⢕⢱⢾⢿⢿⢿⢿⢿⢿⢿⢿⢟⢟⢟⢟⠟⢟⢟⠟⢻⢿⢿⣿⣿⣿⣿⣿⡕⢕⡣⢕⡳⢕⢕⢕⢕⢕⣳⣿⣿⣿⣿⣿⣿⣿⣿⣿⣿⣿⣿⣿⣿⣿⣿⣿⣿⣿⣿⣿⣿⣿⣿⠀</a:t>
            </a:r>
            <a:br/>
            <a:r>
              <a:t>⣧⣵⣕⢕⢕⢕⢕⢕⢸⣷⢔⢝⢝⢟⢿⢷⢸⣿⣿⡇⢸⡇⣾⡿⢕⢕⢕⣿⣿⣿⣿⡏⢕⢃⣗⡜⢕⣽⣽⣝⣟⣟⢟⠇⣿⢱⣿⣿⣷⡜⢝⡇⠑⣼⣿⣿⣿⣿⣷⢕⢕⢇⢕⢱⢿⢟⣟⡟⢣⢾⢕⢕⡟⣿⡟⢸⣿⢱⢱⣵⡷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⢕⢕⢕⢕⢕⢕⢕⢕⢕⢕⢕⢕⢕⢕⢕⢕⢕⢕⢕⢕⢕⢕⢕⢕⢕⢕⢕⢕⢕⢕⢕⢕⢕⢝⢜⢕⢕⢕⣱⣾⣿⣿⣿⣿⣿⣿⣿⣿⣿⣿⣿⣿⣿⣿⣿⣿⣿⣿⣿⣿⣿⣿⣿⣿⣿⠀</a:t>
            </a:r>
            <a:br/>
            <a:r>
              <a:t>⣿⣿⣿⣷⣧⡕⢜⢕⢕⢻⣇⢕⢕⢳⢕⢕⢸⣿⣿⡇⢸⢇⡿⢕⢕⢕⢕⢸⣿⣿⣿⢕⢕⠈⠁⠁⢕⠕⠝⠉⠙⠐⠹⢇⢙⡜⣟⣿⣿⣷⣖⠙⢕⢻⣿⢸⣿⣿⣿⢕⢕⢕⢑⠕⠛⢙⢝⢙⠙⢃⠱⢧⢇⢝⢇⢜⡿⢸⢜⢕⢕⢕⡇⢄⣑⣱⣾⣿⣿⣿⣿⣿⣿⣿⣿⣿⣿⣿⣿⣿⣿⣿⣿⣿⣿⣿⣿⣿⣿⣿⣿⣿⣿⣿⣿⣿⣿⣿⣿⣿⣿⣿⣿⣿⣿⣿⣿⣿⣿⣿⣿⣿⣿⣿⣿⣿⣿⣿⣿⣿⣿⣿⣿⣿⣿⣿⣿⣿⣿⣿⣿⣿⣿⣿⣿⣿⣿⣿⣿⣿⣿⣿⣿⣿⣿⣿⣿⡇⣿⣿⣷⣷⣷⣕⢕⢕⢕⢕⢕⢕⢕⢕⢕⢕⢕⢕⢕⢕⢕⢕⢕⢕⢕⢕⢕⢕⢕⢕⢕⢕⢕⢕⢕⢕⢕⢕⢕⢕⢕⢕⢵⣵⣾⣿⣿⣿⣿⣿⣿⣿⣿⣿⣿⣿⣿⣿⣿⣿⣿⣿⣿⣿⣿⣿⣿⣿⣿⣿⣿⣿⠀</a:t>
            </a:r>
            <a:br/>
            <a:r>
              <a:t>⣿⣿⣿⣿⣿⢟⡕⡕⠅⢔⣜⡇⢕⢇⢕⢕⢸⣿⣿⢇⢜⢸⢇⢕⢕⢕⢕⢸⡟⢿⡇⢕⢕⢔⢕⢕⠕⢐⢅⠁⠀⢀⢀⠁⢜⢿⣾⣿⣿⣿⣿⣵⣼⣷⣿⢱⣝⢿⣿⢕⢑⠁⠀⠐⠀⢀⠔⢔⢄⢀⠁⠕⢆⢕⢕⢔⢇⡏⢕⢱⢇⢸⢧⢕⣻⣿⣿⣿⣿⣿⣿⣿⣿⣿⣿⣿⣿⣿⣿⣿⣿⣿⣿⣿⣿⣿⣿⣿⣿⣿⣿⣿⣿⣿⣿⣿⣿⣿⣿⣿⣿⣿⣿⣿⣿⣿⣿⣿⣿⣿⣿⣿⣿⣿⣿⣿⣿⣿⣿⣿⣿⣿⣿⣿⣿⣿⣿⣿⣿⣿⣿⣿⣿⣿⣿⣿⣿⣿⣿⣿⣿⣿⣿⣿⣿⣿⣿⡇⣿⣿⡿⢟⢏⢕⢇⢕⠕⢕⢕⢕⢕⢕⢕⢕⢕⢕⢕⢕⢕⢕⢕⢕⢕⢕⢕⢕⢕⢕⢕⢕⢕⢕⢕⢕⢕⢕⢕⢕⢕⢕⢕⢝⢟⢟⢟⢿⢿⢿⢿⢿⢿⣿⢟⢻⢿⢿⢟⢏⢝⢇⢕⢕⢝⢝⢻⢿⣿⣿⣿⣿⠀</a:t>
            </a:r>
            <a:br/>
            <a:r>
              <a:t>⣿⣿⣿⡿⣣⡾⡝⠑⠀⢱⣿⣿⣧⢕⢔⢔⣾⣿⣿⢕⢜⡏⢕⢕⢕⢕⢕⢎⢇⢘⢇⢅⢱⣶⣿⢣⡴⠅⠀⠀⠀⠑⠁⠐⣕⢪⣿⣿⣿⣿⣿⣿⣿⣿⣿⣿⣿⣾⣿⢕⢔⣕⢑⠀⠀⠁⠀⢕⣕⢕⢔⠔⢕⢕⢕⢕⣸⡇⢕⠺⠇⢜⢜⢱⢸⣿⣿⣿⣿⣿⣿⣿⣿⣿⣿⣿⣿⣿⣿⣿⣿⣿⣿⣿⣿⣿⣿⣿⣿⣿⣿⣿⣿⣿⣿⣿⣿⣿⣿⣿⣿⣿⣿⣿⣿⣿⣿⣿⣿⣿⣿⣿⣿⣿⣿⣿⣿⣿⣿⣿⣿⣿⣿⣿⣿⣿⣿⣿⣿⣿⣿⣿⣿⣿⣿⣿⣿⣿⣿⣿⣿⣿⣿⣿⣿⣿⣿⢗⢟⢕⢕⢔⢕⢕⢕⢕⢕⢕⢕⢕⢕⢕⢕⢕⢕⢕⢕⢕⢕⢕⢕⢕⢕⢕⢕⢕⢕⢕⢕⢕⢕⢕⢕⢕⢕⢕⢕⢕⢕⢕⢕⢕⢕⢕⢜⢝⢿⣿⣷⣷⣷⣷⡕⢕⢕⢕⢕⢕⢕⢕⢕⢕⢕⢔⢕⢕⢝⢟⢟⢿⠀</a:t>
            </a:r>
            <a:br/>
            <a:r>
              <a:t>⣿⡿⣫⣾⡋⢕⠑⠀⠀⠕⣿⣿⡟⢕⢕⢕⣿⣿⡟⢕⡇⢕⢕⢕⢕⢕⢕⢕⢕⢕⢕⢘⢸⣿⣿⠀⢄⢀⠀⢀⢄⠀⢔⢔⣿⣷⣿⣿⣿⣿⣿⣿⣿⣿⣿⣿⣿⣿⣿⣾⠁⠁⠀⠀⢔⠀⢀⢸⣿⡗⣱⡖⢕⢕⡼⠱⣿⡇⢐⢀⣕⢕⢱⣵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⢻⣿⣿⣿⣷⢕⢕⢕⢕⢕⢕⢕⢕⢕⢕⢕⢕⢕⢕⢕⢻⣿⠀</a:t>
            </a:r>
            <a:br/>
            <a:r>
              <a:t>⣫⣾⡿⢟⢕⢕⠀⠀⠀⢔⣿⣿⡇⢕⢕⢕⣿⣿⡇⢕⣷⢕⢕⢕⢕⢕⢕⢕⢕⢳⣷⡕⢸⣿⣿⡕⢕⢕⢔⢕⢕⢕⢕⣼⣿⣿⣿⣿⣿⣿⣿⣿⣿⣿⣿⣿⣿⣿⣿⣿⢀⢕⢕⢔⢕⢕⣕⣾⣿⣿⣿⢇⢕⣸⢇⢕⣿⡇⣕⢱⢇⢇⢕⢸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⠜⢻⣿⣿⢕⢕⢕⢕⢕⢕⢕⢕⢕⢕⢕⢕⢕⢕⢕⢸⢿⠀</a:t>
            </a:r>
            <a:br/>
            <a:r>
              <a:t>⣿⢏⡱⢕⢕⠀⠀⢀⢔⢕⢸⣿⢕⢕⢕⢱⣿⣿⢇⢸⣿⢕⢕⢕⢕⢕⢕⢕⢕⢜⢿⣿⣾⣿⢿⢿⣧⣕⢕⢵⢕⣱⣵⣿⣿⣿⣿⣿⣿⣿⣿⣿⣿⣿⣿⣿⣿⣿⣿⣿⣧⡕⢕⣕⢕⣱⣾⢿⣿⣿⢇⢕⣼⢇⢕⢕⣿⡇⢹⡕⢕⡕⢸⢱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⠀⠑⠘⢏⢕⢕⢕⢕⢕⢕⢕⢕⢕⢕⣕⡕⢕⢕⠕⠀⠀⠀</a:t>
            </a:r>
            <a:br/>
            <a:r>
              <a:t>⢕⣸⡇⢕⠑⠀⠀⠅⠁⠁⢜⡇⢕⢕⣱⢸⣿⣿⢕⣿⣿⢕⢕⣇⢕⢕⢕⢕⢕⢕⣾⣿⡇⣿⣿⣵⣕⣝⣩⣭⣵⣿⣿⣿⣿⣿⣿⣿⣿⣿⣿⣿⣿⣿⣿⣿⣿⣿⣿⣿⣿⣿⣕⣕⣙⢝⣕⣿⣿⢏⢕⡕⢕⢱⢕⢕⣿⡇⠈⢕⢱⢇⢕⢕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⢄⠀⠀⠀⠑⢕⢕⢕⢕⢕⢕⢕⢕⢕⢕⢕⢕⠕⠀⠀⠀⠀</a:t>
            </a:r>
            <a:br/>
            <a:r>
              <a:t>⣵⡟⢕⢱⢔⢄⢔⠀⠀⠀⠁⢕⢕⣱⡏⢸⣿⡇⢕⣼⣿⡕⢱⣿⢕⢕⢕⢕⢕⢕⢸⣿⣯⣸⡻⣯⢯⢟⣿⡿⣿⣿⣿⣿⣿⣿⣿⣿⣿⣿⣿⣿⣿⣿⣿⣿⣿⣿⣿⣿⣿⣿⣿⣻⢎⢯⠻⣻⢏⢕⢜⢕⢕⡎⢕⢕⢸⡇⠀⢕⢕⣼⢕⢕⢸⣿⣿⣿⣿⣿⣿⣿⣿⣿⣿⣿⣿⣿⣿⣿⣿⣿⣿⣿⣿⣿⣿⣿⣿⣿⣿⣿⣿⣿⣿⣿⣿⣿⣿⣿⣿⣿⣿⣿⣿⣿⣿⣿⢝⢝⢝⢟⢟⣿⣿⣿⣿⣿⣿⣿⣿⣿⣿⣿⣿⣿⣿⣿⣿⣿⣿⣿⣿⣿⣿⣿⣿⣿⣿⠏⢕⢕⢕⢕⢕⢕⢕⢕⢕⢕⢕⢕⢕⢕⢕⢕⢕⢕⢕⢕⢕⢕⢕⢕⢕⢕⢕⢕⢕⢕⢕⢕⢕⢕⢕⢕⢕⢕⢕⢕⢕⢕⢕⢕⢕⢕⢕⢕⢕⢕⢕⢕⢕⢕⢕⢕⢕⢕⢕⢕⢔⢄⢀⢀⠀⠑⢕⢕⢕⢕⢕⢕⢅⢕⢕⠕⠀⠀⢐⢐⠀</a:t>
            </a:r>
            <a:br/>
            <a:r>
              <a:t>⡿⢇⢱⣿⣧⣕⣕⡕⢔⢄⡀⢕⣸⣿⡇⣾⣿⢕⢕⣿⣿⡇⢕⢻⡇⢕⢕⢕⢕⢕⢸⣿⣿⣿⣯⣽⣿⣿⣿⣿⣿⣿⣿⣿⣿⣿⣿⣿⣿⣿⣿⣿⣿⣿⣽⣿⣿⣿⣿⣿⣿⣿⣿⣿⣧⢳⢺⢇⣱⢇⢕⢕⢡⢇⢱⢕⢸⡇⠀⠑⢕⠕⠕⢕⣸⣿⣿⣿⣿⣿⣿⣿⣿⣿⣿⣿⣿⣿⣿⣿⣿⣿⣿⣿⣿⣿⣿⣿⣿⣿⣿⣿⣿⣿⣿⣿⣿⣿⣿⣿⢿⢿⢟⢟⢝⢝⢕⢕⢕⢕⢕⢕⢕⢕⢕⢕⢕⢕⢕⢜⢝⢝⢝⢝⢝⢝⢝⢝⢟⢟⢟⢟⢟⢟⢟⢟⢻⢿⢏⢞⢷⢕⢕⡕⢕⢕⢕⢕⢕⢕⢕⢕⢕⢕⢕⢕⢕⢕⢕⢕⢕⢕⢕⢕⢕⢕⢕⢕⢕⢕⢕⢕⢕⢕⢕⢕⢕⢕⢕⢕⢕⢕⢕⢕⢕⢕⢕⢕⢕⢕⢕⢕⢕⢕⢕⣕⣕⣕⣑⣕⢕⢕⢕⢕⢑⠀⠀⢁⠑⠑⢑⢕⢕⣕⡕⢕⢜⢕⢕⢝⠀</a:t>
            </a:r>
            <a:br/>
            <a:r>
              <a:t>⢣⢕⣿⣿⣿⣿⣿⣿⣿⣿⢕⢱⣿⣿⢕⣿⡇⢕⢕⢹⣿⣧⢕⢜⣿⢕⢕⢕⢕⢕⢕⢻⣿⣿⣿⣿⣿⣿⣿⣿⣿⣿⣿⣿⣿⣿⣿⣿⣿⣿⣿⣿⣿⣿⣿⣿⣿⣿⣿⣿⣿⣿⣿⣿⣟⣸⣵⣿⢟⢔⢕⢕⣼⢇⢕⢕⢕⢕⢇⢕⠁⢀⢀⢜⣿⡇⣿⣿⣿⣿⣿⣿⣿⣿⣿⣿⣿⣿⣿⣿⣿⣿⣿⣿⣿⣿⣿⣿⣿⣿⣿⣿⢿⢟⢟⢏⢝⢝⢕⢕⢕⢕⢕⢕⢕⢕⢕⢕⢕⢕⢕⢕⢕⢕⢕⢕⢕⢕⢕⢕⢕⢕⢕⢕⢕⢕⢕⢕⢕⢕⢕⢕⢕⢕⢕⢕⢕⢕⢕⢕⢕⢕⢕⢕⢕⢕⢕⢕⢄⢕⢕⢕⢕⢕⢕⢕⠕⢕⢕⢕⢕⢕⢕⢕⢕⢕⢕⢕⢕⢕⢕⢕⢕⢕⢕⢕⢕⢕⣕⣕⣕⣱⣵⣵⣵⣵⣵⡇⢕⢗⢟⢟⢟⢟⢟⢟⢟⢝⢝⢕⢕⢕⢕⢕⠀⠀⠀⠁⠀⠀⠀⠕⢕⢕⢕⢕⠀⠕⢕⢕⠀</a:t>
            </a:r>
            <a:br/>
            <a:r>
              <a:t>⡗⣾⣿⣿⣿⣿⣿⣿⣿⡇⢕⣾⣿⡟⢕⠸⢕⢕⢕⠸⣿⣿⢕⢕⢸⣧⢕⢕⢕⢕⢕⢜⢿⣿⣿⣿⣿⣿⣿⣿⣿⣿⣿⣿⣿⣿⣿⣿⣿⣿⣿⣿⣿⣿⣿⣿⣿⣿⣿⣿⣿⣿⣿⣿⣿⣿⢿⢕⢕⢕⢕⢕⣿⢕⢕⢕⢕⢕⢡⢕⢇⢔⢔⢕⢜⡇⣿⣿⣿⣿⣿⣿⣿⣿⣿⣿⣿⣿⣿⣿⣿⣿⣿⡿⢿⢟⢇⢕⢕⢕⢕⢕⢕⢕⢕⢕⢕⢕⢕⢕⢕⢕⢕⢕⢕⢕⢕⢕⢕⢕⢕⢕⢕⢕⢕⢕⢕⢕⢕⢕⢕⢕⢕⢕⢕⢕⢕⢕⢕⢕⢕⢕⢕⢕⢕⢕⢕⢕⢕⢕⢕⢕⢕⢕⢕⢕⢕⠀⢕⢕⢕⢕⢕⢕⢕⢕⠀⢕⢕⢕⢕⢕⢕⢕⢕⢕⢝⢝⢝⢝⢝⢝⢝⢝⢝⢝⢝⢕⢕⢕⢕⢕⢕⢕⢕⢕⢕⢕⢕⢕⢕⢕⢕⢕⢕⢕⢕⢕⢕⢕⢕⢕⢕⢕⠀⠀⠀⠀⠀⠀⠀⠀⠁⠕⢕⢕⢔⠀⠕⢕⠀</a:t>
            </a:r>
            <a:br/>
            <a:r>
              <a:t>⣼⣿⣿⣿⣿⣿⣿⣿⣿⢕⣸⣿⣿⡇⢕⢔⢕⢕⢕⢜⢻⣿⡕⢕⢕⢙⣇⢕⢕⢕⢕⢕⢜⢻⣿⣿⣿⣿⣿⣿⣿⣿⣿⣿⣿⣿⣿⣿⣿⣿⣿⣿⢿⣿⣿⣿⣿⣿⣿⣿⣿⣿⣿⣿⣿⣷⢎⢕⢕⢕⢕⢸⡗⢕⢕⢕⢕⢕⢕⢎⣾⡇⠇⠑⠑⠁⠁⢜⣿⣿⣿⣿⣿⣿⣿⡿⢿⢟⢟⢏⢝⢕⢕⢕⢕⢕⢕⢕⢕⢕⢕⢕⢕⢕⢕⢕⢕⢕⢕⢕⢕⢕⢕⢕⢕⢕⢕⢕⢕⢕⢕⢕⢕⢕⢕⢕⢕⢕⢕⢕⢕⢕⢕⢕⢕⢕⢕⢕⢕⢕⢕⢕⢕⢕⢕⢕⢕⢕⢕⢕⢕⢕⢕⢕⢕⢕⠕⠀⢕⢕⢕⢕⢕⢕⢕⠁⠀⢕⢕⢕⠕⢕⢕⢕⢕⢕⢕⢕⢕⢕⢕⢕⢕⢕⢕⢕⢕⢕⢕⢕⢕⢕⢕⢕⢕⢕⢕⢕⢕⢕⢕⢕⢕⢕⢕⢕⢕⢕⢕⢕⢕⢕⢕⠀⠀⠀⠀⠀⠀⠀⠀⠀⠀⠀⠀⠑⢕⠀⠀⢕⠀</a:t>
            </a:r>
            <a:br/>
            <a:r>
              <a:t>⣿⣿⣿⣿⣿⣿⣿⣿⢇⢱⣿⣿⣿⡇⢕⢕⢕⢕⢕⢕⢹⣿⡧⢕⢕⢜⢻⣇⢕⢕⢕⢕⢕⢕⢌⢻⣿⣿⣿⣿⣿⣿⣿⣿⣿⣿⣿⣿⣿⣧⡕⢕⢕⢕⣵⣿⣿⣿⣿⣿⣿⣿⣿⣿⢟⢕⢕⢕⢕⢕⢕⡕⢕⢕⢕⢕⢕⢕⢕⢱⠙⠁⠀⠀⠀⠀⠀⢀⢝⢝⢕⢕⢜⢕⢕⢕⢕⢕⢕⢕⢕⢕⢕⢕⢕⢕⢕⢕⢕⢕⢕⢕⢕⢕⢕⢕⢕⢕⢕⢕⢕⢕⢕⢕⢕⢕⢕⢕⢕⢕⢕⢕⢕⢕⢕⢕⢕⢕⢕⢕⢕⢕⢕⢕⢕⢕⢕⢕⢕⢕⢕⢕⢕⢕⢕⢕⢕⢕⢕⢕⢕⢕⢕⢕⢕⢕⠀⠀⢕⢕⢕⢕⢕⢕⢕⠀⠀⢕⢕⢕⠀⢕⢕⢕⢕⢕⢕⢕⢕⢕⢕⢕⢕⢕⢕⢕⢕⢕⢕⢕⢕⢕⢕⢕⢕⢕⢕⢕⢕⢕⢕⢕⢕⢕⢕⢕⢕⢕⢕⢕⢕⢕⢕⠀⢀⢀⢄⠀⠀⠀⠀⢀⠀⠀⠀⠀⠀⠐⠀⠁⠀</a:t>
            </a:r>
            <a:br/>
            <a:r>
              <a:t>⣿⣿⣿⣿⣿⣿⣿⡿⢱⣿⣿⣿⡟⢕⢕⢕⢕⢕⢕⢕⢕⢻⣿⡕⢕⢕⢕⢝⣧⢕⢕⢕⢕⢕⢕⢕⢜⢝⢿⣿⣿⣿⣿⣿⣿⣿⣿⣿⣿⣿⣿⣿⣿⣿⣿⣿⣿⣿⣿⣿⡿⢟⢏⢕⢕⢕⢕⢕⢕⢕⢕⢕⢕⢕⢕⢕⢕⢕⠀⢕⠀⠀⠀⠀⠀⠀⠀⠀⢱⣅⠀⠕⠑⢔⢕⢕⢕⢕⢕⢕⢕⢕⢕⢕⢕⢕⢕⢕⢕⢕⢕⢕⢕⢕⢕⢕⢕⢕⢕⢕⢕⢕⢕⢕⢕⢕⢕⢕⢕⢕⢕⢕⢕⢕⢕⢕⢕⢕⢕⢕⢕⢕⢕⢕⢕⢕⢕⢕⢕⢕⢕⢕⢕⢕⢕⢕⢕⢕⢕⠁⢕⢕⢕⢕⢕⢕⠀⢕⢕⢕⢕⢕⢕⢕⢕⠀⠀⢕⢕⢕⠀⠑⢕⢄⢕⢕⢕⢕⢕⢕⢕⢕⢕⢕⢕⢕⢕⢕⢕⢕⢕⢕⢕⢕⢕⢕⢕⢕⢕⢕⢕⢕⢕⢕⢕⢕⢕⢕⢕⢕⢕⢕⠕⠀⠁⢕⢕⢕⠔⠀⠀⠑⢄⠀⠑⢕⢕⢔⢀⠀⠀</a:t>
            </a:r>
            <a:br/>
            <a:r>
              <a:t>⣿⣿⣿⣿⣿⣿⣿⢇⣿⣿⣿⡟⢕⢕⢕⢕⢕⢕⢕⢕⢕⢕⢹⣿⡕⢕⢕⢕⢜⢱⣕⢕⢕⢕⢕⢕⢕⢕⢕⢕⢝⢻⢿⣿⣿⣿⣿⣿⣿⣿⣿⣿⣿⣿⣿⣿⣿⢿⢟⢝⢕⢕⢕⢕⢁⢕⢕⢕⢕⢕⢕⢕⢕⢕⢕⠕⢕⢕⠀⠁⢕⠀⠀⠀⠀⠀⠀⠀⢅⠈⠁⠀⢕⢕⢕⢕⢕⢕⢕⢕⢕⢕⢕⢕⢕⢕⢕⢕⢕⢕⢕⢕⢕⢕⢕⢕⢕⢕⢕⢕⢕⢕⢕⢕⢕⢕⢕⢕⢕⢕⢕⢕⢕⢕⢕⢕⢕⢕⢕⢕⢕⢕⢕⢕⢕⢕⢕⢕⢕⢕⢕⢕⢕⢕⢕⢑⢕⢕⢕⢀⢕⢕⢕⢕⢕⢕⢀⢕⢕⢕⢕⢕⢕⢕⢕⠀⠀⠑⢕⢕⠀⢔⢕⢕⠑⢕⢕⢕⢕⢕⠑⢕⢕⢕⢕⢕⢕⢕⢕⢕⢕⢕⢕⢕⢕⢕⢕⢕⢕⢕⢁⢕⢕⢕⢕⢕⢕⢕⢕⢕⢕⢕⢀⢀⠀⠀⠀⠁⠁⠀⠀⠀⢕⢔⠀⠀⠁⠁⠀⠀⠀</a:t>
            </a:r>
            <a:br/>
            <a:r>
              <a:t>⣿⣿⣿⣿⣿⣿⢇⣾⣿⣿⢏⢕⢕⢕⢕⢕⢕⢕⢕⢕⢕⢕⢕⢹⣷⡕⢕⢕⢕⢕⢕⢕⢕⢕⢕⢕⢕⢕⢕⢕⢕⢕⢕⢜⢝⢟⢿⣿⣿⣿⣿⣿⡿⢿⢟⢝⢕⢕⢕⢕⢕⢕⢕⢕⢕⢕⢕⢕⢕⢕⢕⢕⢕⢕⢕⢀⢕⢕⢄⢀⢕⢀⢀⠀⠀⠀⠀⠀⠀⢕⠀⢕⢕⢕⢕⢕⢕⢕⢕⢕⢕⢕⢕⢕⢕⢕⢕⢕⢕⢕⢕⢕⢕⢕⢕⢕⢕⢕⢕⢕⢕⢕⢕⢕⢕⢕⢕⢕⢕⢕⢕⢕⢕⢕⢕⢕⢕⢕⢕⢕⢕⢕⢕⢕⢕⢕⢕⢕⢕⢕⢕⢕⢕⢕⢕⢕⢕⢕⢕⢕⢕⠑⢕⢕⢕⠑⢕⢕⢕⢕⠁⢕⢕⢕⢕⠀⠀⠀⢕⠁⠀⢕⢕⢕⢕⠕⢕⢕⢕⠁⢄⢕⢕⢕⢕⢕⢕⢕⢕⢕⢕⢕⢕⢕⢕⢕⢕⢕⢕⢕⢕⠑⢕⢕⢕⢕⢕⢕⢕⢕⢕⢕⢕⢕⢕⢕⢕⢔⢔⢔⢀⠀⠑⢕⢔⢄⢄⢔⢔⠀⠀</a:t>
            </a:r>
            <a:br/>
            <a:r>
              <a:t>⣿⣿⣿⣿⣿⢏⣾⣿⣿⢇⢕⢕⢕⢕⢕⢕⢕⢕⢕⢕⢕⢕⢕⢕⢜⢳⡕⢕⢕⢕⢕⢕⢕⢕⢕⢕⢕⢕⢕⢕⢕⢕⢕⢕⢕⢕⢕⢕⢝⢝⢝⢕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⠑⠕⢕⢕⠕⢕⠀⢕⢕⢕⢄⢕⢕⢕⢕⢔⠑⢕⢕⢕⠀⠀⠀⢕⠀⢀⢕⢕⢕⠕⠀⠑⠑⠁⠀⢁⢁⢄⢅⢕⢕⢕⢕⢕⢕⠑⢕⢕⢕⢕⢕⢕⢕⢕⢕⢕⠐⠕⢕⠀⢕⢕⢕⢕⢕⢕⢕⢕⢕⢕⢕⢕⢕⢕⠕⢕⠀⠀⢕⢕⢕⢕⢕⢕⠀⠀</a:t>
            </a:r>
            <a:br/>
            <a:r>
              <a:t>⣿⣿⣿⣿⢏⣾⣿⡿⢕⢕⢕⢕⢕⢕⢕⢕⢕⢕⢕⢕⢕⢕⢕⢕⣱⣕⢝⣕⢕⢕⢕⢕⠕⠑⠁⢕⢕⢕⢕⢕⢕⢕⢕⢕⢕⢕⢕⢕⣕⡕⢕⢕⢕⢕⢕⢕⢕⢕⢕⢕⢕⢕⢕⢀⢕⢕⢕⢕⢕⢕⢕⢕⢕⢕⢕⢕⢕⢕⢕⢕⢕⢕⢕⢕⢕⢕⢕⢄⠀⠀⠑⠕⠁⠁⠕⢕⢕⢕⢕⢕⢕⢕⢕⢕⢕⢕⢕⢕⢕⢕⢕⢕⢕⢕⢕⢕⢕⢕⢕⢕⢕⢕⢕⢕⢕⢕⢕⢕⢕⢕⢕⢕⢕⢕⢕⢕⢕⢕⢕⢕⢕⢕⢕⢕⢕⢕⢕⢕⢕⢕⢕⢕⢕⢕⢕⠀⠀⢕⠕⠀⢕⠀⠕⠕⢕⢸⣶⣵⡕⢕⢕⢄⠕⢕⢕⢄⠀⠀⠑⠀⢕⢕⢕⢕⠔⢔⢀⠁⢄⢕⢕⢕⢕⢕⢕⢕⢕⢕⢕⢕⢕⢀⠑⢕⢕⢕⢕⢕⢕⢕⢕⢔⠀⠑⠀⢕⢕⢕⢕⢕⢕⢕⢕⢕⢕⢕⢕⢕⢕⢔⢕⢔⠀⠑⢕⢕⢕⢕⢕⢔⠀</a:t>
            </a:r>
            <a:br/>
            <a:r>
              <a:t>⣿⣿⣿⢟⣾⣿⡟⢕⢕⢕⢕⢕⢕⢕⢕⢕⢕⢕⢕⢕⢕⢕⠄⣼⡇⣿⣧⣜⢣⡕⢑⠁⠀⢀⢕⢕⢕⢕⢕⢕⢕⣵⣵⣷⣶⣼⣶⣿⣿⢕⢕⢕⢕⢕⢕⢕⢕⢕⢕⢕⢕⢕⢕⠀⢕⢕⢕⢕⢕⢅⢕⢕⢕⢕⢕⢕⢕⢕⢕⢕⢕⢕⢕⢕⢕⢕⢕⢕⠀⠀⠀⠀⠀⠀⠀⢕⢕⢕⢕⢕⢕⢕⢕⢕⢕⢕⢕⢕⢕⢕⢕⢕⢕⢕⢕⢕⢕⢕⢕⢕⢕⢕⢕⢕⢕⢕⢕⢕⢕⢕⢕⢕⢕⢕⢕⢕⢕⢕⢕⢕⢕⢕⢕⢕⢕⢕⢕⢕⢕⢕⢕⢕⢕⢕⢕⠀⠀⢕⠀⠀⢕⠀⠀⢕⠑⢈⢙⠙⠙⠑⠑⠅⢄⠕⢕⢕⠀⠀⠀⠀⢕⢕⡁⣕⢔⡕⢁⠀⢕⢕⢕⢕⢕⢕⢕⢕⢕⢕⢕⢕⢕⢕⢔⢀⠑⠕⢕⢕⢕⢕⢕⢕⢕⢀⠀⢕⢕⢕⢕⢕⢕⢕⢕⢕⢕⢕⢕⢕⢕⢕⢕⢕⢄⠀⢕⢕⢕⢕⢕⢕⠀</a:t>
            </a:r>
            <a:br/>
            <a:r>
              <a:t>⣿⣿⢏⣾⣿⡿⢕⢕⢕⢕⢕⢕⢕⢕⢕⢕⢕⢕⢕⢕⢕⢕⢔⣿⡧⢹⣿⣿⡇⢕⠕⢄⠀⠑⢕⢕⢕⢕⢕⢱⣿⣿⣿⣿⣿⣿⡿⡟⢕⠁⠀⠑⢕⢕⢕⢕⢕⢕⢕⢕⢕⢕⢕⢔⢕⢕⢕⢕⢕⢱⡇⡕⢕⢕⢕⢕⠁⢕⠕⠕⢕⢕⢕⢕⠕⠕⠑⠁⠀⠀⠀⠀⠀⠀⠀⠕⢕⢕⢕⢕⢕⢕⢕⢕⢕⢕⢕⢕⢕⢕⢕⢕⢕⢕⢕⢕⢕⢕⢕⢕⢕⢕⢕⢕⢕⢕⢕⢕⢕⢕⢕⢕⢕⢕⢕⢕⢕⢕⢕⢕⢕⢕⢕⢕⢕⢕⢕⢕⢕⢕⢕⢕⢕⢕⢑⠀⠀⢕⠀⠀⠁⠀⢔⢑⠀⢿⡿⢿⢷⠷⢷⡕⠁⠀⠑⢕⠀⠀⠀⠀⢕⣵⣕⡅⢁⢁⢈⢁⠑⢕⢕⢕⢕⢕⢕⢕⢕⢕⢕⢕⢕⢕⢕⢕⢔⢀⠀⠑⠕⢕⢕⢕⢕⢕⢔⢕⢕⢕⢕⢕⢕⠕⢔⢕⢕⢕⢕⢕⢕⢕⢕⢕⢕⢀⠑⢕⢕⢕⢕⢕⠀</a:t>
            </a:r>
            <a:br/>
            <a:r>
              <a:t>⣿⢫⣿⣿⢏⢕⢕⢕⢕⢕⢕⢕⢕⢕⢕⢕⢕⢕⢕⢕⢕⢕⢕⣿⣿⢜⣿⣿⣷⢕⠀⠁⠑⠄⢕⢕⢕⢕⢑⣿⣿⣿⣿⣿⣿⣿⣿⣧⣕⢀⠀⠀⠀⠁⠕⢕⢕⢕⢕⢕⢕⢕⢕⠀⠑⢕⢕⢕⢕⢹⡇⠱⢕⢕⢕⢄⢄⢕⠑⠀⠀⠀⠀⠀⠀⠀⠀⣠⠔⠀⠀⠀⠀⠀⠀⠀⠀⢕⢕⢕⢕⢕⢕⢕⢕⢕⢕⢕⢕⢕⢕⢕⢕⢕⢕⢕⢕⢕⢕⢕⢕⢕⢕⢕⢕⢕⢕⢕⢕⢕⢕⢕⢕⢕⢕⢕⢕⢕⢕⢕⢕⢕⢕⢕⢕⢕⢕⢕⢕⢕⢕⢕⢕⢕⢁⠀⠀⢕⠀⠀⠀⠀⢱⡕⠀⠁⠉⠛⠟⠻⠷⣧⣕⡄⠀⠁⢄⠀⠀⠀⢜⣿⣿⡿⢿⢟⢟⢟⢇⠑⢕⢁⠕⢕⢕⢁⠕⢄⠑⢕⢕⢕⢕⢕⢕⢕⢔⠀⠀⠁⠑⠕⢕⢕⢕⢕⢀⠁⠑⠕⠁⠀⢑⢕⢕⢕⢕⢕⢕⢕⢕⢕⢕⢕⠀⢕⢕⢕⢕⢕⠀</a:t>
            </a:r>
            <a:br/>
            <a:r>
              <a:t>⢃⢟⢝⢕⢕⢕⢕⢕⢕⢕⢕⢕⢕⢕⢕⢕⢕⢕⢕⢕⢕⢕⢕⢚⡿⢕⢹⣿⣿⡇⢕⠀⠀⠀⠀⢕⢕⢑⣿⣿⣿⣿⣿⣿⣿⣿⣿⣿⣿⡇⢔⢀⠀⠀⠀⠀⠑⠕⢕⢕⢕⢕⢕⢀⠁⢁⢕⢕⢕⢜⢜⢑⠁⠁⠑⠑⠕⠁⠀⠀⠀⠀⠀⠀⠀⢀⢔⡱⠕⠀⠀⠀⠀⠀⠀⠀⢄⢕⢕⢕⢕⢕⢕⢕⢕⢕⢕⢕⢕⢕⢕⢕⢕⢕⢕⢕⢕⢕⢕⢕⢕⢕⢕⢕⢕⢕⢕⢕⢕⢕⢕⢕⢕⢕⢕⢕⢕⢕⢕⢕⢕⢕⢕⢕⢕⢕⢕⢕⢕⢕⢕⢕⢕⢅⢕⠀⠀⢕⠀⠀⠀⠀⡱⠐⠀⠀⠔⠐⢀⠀⠀⠈⠻⣿⡔⠀⠁⠀⠀⠀⢱⣿⣷⣾⣿⡿⠟⠟⠟⠇⠅⢕⢀⠑⢕⢕⢔⢁⠑⢄⠑⠕⢕⢕⢕⢕⢕⢕⢄⠀⠀⠀⠀⠁⠑⠑⠁⠀⠀⠀⢀⢄⢕⢕⢕⢕⢕⢕⢕⢕⢕⢕⢕⢕⢕⠕⢕⢕⢕⢕⠀</a:t>
            </a:r>
            <a:br/>
            <a:r>
              <a:t>⢕⢕⢕⢕⢕⢕⢕⢕⢕⢕⢕⢕⢕⢕⢕⢕⢕⢕⢕⢕⢕⢕⢕⢔⢕⢕⢕⢻⢎⢕⢕⢄⠀⠀⠀⠀⢢⣓⣿⣿⣿⣿⣿⣿⣿⣿⣿⣿⣿⣧⢕⢕⠀⠀⠀⠀⠀⠀⠁⢕⢕⢕⢅⢕⢄⢑⢐⠑⠑⠁⢕⢕⢕⠕⠄⠀⠀⢕⠀⠀⠀⠀⠀⢀⣁⣜⡝⠃⠀⠀⠀⠀⠀⠀⠀⠀⠀⢕⢕⢕⢕⢕⢕⢕⢕⢕⢕⢕⢕⢕⢕⢕⢕⢕⢕⢕⢕⢕⢕⢕⢕⢕⢕⢕⢕⢕⢕⢕⢕⢕⢕⢕⢕⢕⢕⢕⢕⢕⢕⢕⢕⢕⢕⢕⢕⢕⢕⢕⢕⢕⢕⢕⢕⢅⢔⠀⠀⠀⠀⠀⠀⠕⠁⠀⢄⢱⣵⢇⠀⠀⠀⠀⢔⢹⣷⡄⠀⠁⠀⠀⢸⣿⣿⣿⠅⠀⢀⠀⠀⢀⢀⠀⠕⠀⠀⠕⢕⢕⢔⢀⠀⠄⢁⠑⠔⢑⠕⠕⢕⢕⢄⠀⠀⠀⠄⢄⠀⠀⠀⠀⢕⢕⢕⢕⢕⢕⢕⢕⢕⢕⢕⢕⢕⢕⢕⢔⢕⢕⢕⢕⠀</a:t>
            </a:r>
            <a:br/>
            <a:r>
              <a:t>⡕⢕⢕⢕⢕⢕⢕⢕⢕⢕⢕⢕⢕⢕⢕⢕⢕⢕⢕⢕⢕⢕⢕⢕⢕⢕⢕⢕⢕⢕⢕⢕⠀⠀⠀⠀⠁⢹⣿⣿⣿⣿⣿⣿⣿⣿⣿⣿⣿⣿⣧⢕⢕⠀⠀⠀⠀⠀⠀⠁⢕⢕⢕⢕⢕⢕⠑⠀⢔⢄⠀⠑⠅⠐⠐⠀⠀⢕⢔⠀⠀⠀⠀⠔⠕⠑⠀⠀⠀⠀⠀⠀⠀⠀⠀⢔⢕⢕⢕⢕⢕⢕⢕⢕⢕⢕⢕⢕⢕⢕⢕⢕⢕⢕⢕⢕⢕⢕⢕⢕⢕⢕⢕⢕⢕⢕⢕⢕⢕⢕⢕⢕⢕⢕⢕⢕⢕⢕⢕⢕⢕⢕⢕⢕⢕⢕⢕⢕⢕⢕⢕⢕⢕⢕⢕⠀⠀⠀⠀⠀⠀⢱⡔⠀⢕⡕⠀⢀⢀⢀⠀⢀⣿⣷⣿⣧⠀⠀⢔⠀⢸⣿⣿⣇⣴⣵⢷⣷⢇⠀⠁⠁⠀⠁⢔⢀⠁⠑⢕⢕⢕⢄⠀⠁⠔⢄⢀⢁⢀⢀⢅⢅⢄⠀⠑⢀⠀⠀⠀⢕⢕⢕⢕⢕⢕⢕⢕⢕⢕⢕⢕⢕⢕⢕⢕⢕⢕⢕⢕⢕⠀</a:t>
            </a:r>
            <a:br/>
            <a:r>
              <a:t>⣿⢱⠕⣱⣾⣿⣿⣿⣿⣿⣿⣿⣿⣿⣿⣿⣿⣵⣵⣵⣑⠕⢕⢕⢿⣿⣧⣱⡜⢿⣵⣶⣇⢀⢀⠀⢀⠀⢝⣿⣟⣻⡿⣿⣿⣿⣿⣿⣿⣿⣿⣕⣕⢀⠀⠀⠀⠀⠀⠀⠀⢕⢕⢕⢕⢕⢀⠀⠕⠑⠀⠀⠄⠀⠀⠀⠀⠁⢕⢄⠀⠀⠀⠀⠀⠀⠀⠀⠀⠀⠀⠀⠀⢀⢄⢕⢕⢕⢕⢕⢕⢕⢕⢕⢕⢕⢕⢕⢕⢕⢕⢕⢕⢕⢕⢕⢕⢕⢕⢕⢕⢕⢕⢕⢕⢕⢕⢕⢕⢕⢕⢕⢕⢕⢕⢕⢕⢕⢕⢕⢕⢕⢕⢕⢕⢕⢕⢕⢕⢕⢕⢕⢕⢕⠀⠀⠀⠀⠀⠀⠀⠜⣿⣦⣜⣿⡔⢜⢙⢜⢀⣼⣿⣿⣿⣿⢀⢀⡇⠀⢸⣿⣿⣿⣿⣿⢀⢔⢄⠀⠀⢐⠀⠀⣕⣕⢔⠀⠀⠁⠑⠕⢕⢔⢀⠀⠁⠑⠕⠑⠑⠑⠁⠀⠀⠀⠁⠑⠔⢕⢕⢕⢕⢕⢕⢕⢕⢕⢕⢕⢕⢕⢕⢕⢕⢕⢕⢕⢕⢕⠀</a:t>
            </a:r>
            <a:br/>
            <a:r>
              <a:t>⣿⣿⣿⣿⣿⣿⣿⣿⣿⣿⣿⣿⣿⣿⣿⣿⣿⣿⣿⣿⣿⣾⣱⢕⢜⣿⣿⣇⢿⣮⢿⣿⣿⣧⢕⢕⢕⢕⢕⢜⣿⣿⣿⣿⣿⣿⣿⣿⣿⣿⣿⣿⣿⠀⠀⠀⢀⠀⠀⠀⠀⠁⢕⢕⢕⢕⢕⢄⢀⢄⠀⠀⢄⠔⠀⠀⠀⠀⠀⠁⠀⠀⠀⠀⠀⠀⢠⢀⠀⢀⢀⢕⢕⢕⢕⢕⢕⢕⢕⢕⢕⢕⢕⢕⢕⢕⢕⢕⢕⢕⢕⢕⢕⢕⢕⢕⢕⢕⢕⢕⢕⢕⢕⢕⢕⢕⢕⢕⢕⢕⢕⢕⢕⢕⢕⢕⢕⢕⢕⢕⢕⢕⢕⢕⢕⢕⢕⢕⢕⢕⢕⢕⠕⠁⠀⠀⠀⠀⠀⠀⠀⢄⢿⡿⢛⢟⢿⣷⣧⣶⣿⣿⣿⣿⣿⢟⠀⣱⣧⣴⣿⣿⣿⣿⣿⣿⣧⡄⢜⢿⢏⠕⢐⣵⣿⣿⢇⢀⣰⣔⡀⠀⠁⠁⠀⠀⠀⠀⠀⠀⠀⠀⠀⠀⠀⠀⠀⠀⠀⠀⠀⠁⢁⢅⢕⢕⢕⢕⢕⢕⢕⢕⢕⢕⢕⢕⢕⢕⢕⢕⠀</a:t>
            </a:r>
            <a:br/>
            <a:r>
              <a:t>⣿⣿⣿⣿⣿⣿⣿⣿⣿⣿⣿⣿⣿⣿⣿⣿⣿⣿⣿⣿⣿⣿⣿⣿⢷⡸⣿⣿⡜⣿⣿⣿⡟⣿⣧⢕⢕⢕⢕⢕⢜⣿⣿⣿⣿⣿⣿⣿⣿⣿⣿⣿⡏⠀⢀⢔⠁⠀⠀⠀⠀⠀⠑⠕⠁⠑⠑⢕⠁⢕⢀⠀⠀⠀⢀⠀⠀⠀⠀⠀⠁⠀⠀⠀⠀⠑⢸⢕⢕⢕⢕⢕⢕⢕⢕⢕⢕⢕⢕⢕⢕⢕⢕⢕⢕⢕⢕⢕⢕⢕⢕⢕⢕⢕⢕⢕⢕⢕⢕⢕⢕⢕⢕⢕⢕⢕⢕⢕⢕⢕⢕⢕⢕⢕⢕⢕⢕⢕⢕⢕⢕⢕⢕⢕⢕⢕⢕⢕⢕⢕⢕⢅⢄⢄⢄⢔⢕⢔⠀⠀⠀⠁⢜⢅⢕⢕⢕⢜⢍⣹⣿⣿⣿⣯⣥⣴⣾⣿⣿⣿⣿⣿⣿⣿⣿⣿⣿⣿⣷⣵⣵⣷⣿⣿⣿⣷⣷⣾⣿⣿⣿⣷⣦⣄⡀⠀⠀⠀⠀⠑⠕⢔⢔⢄⢄⢔⢔⢔⢔⢔⢔⢕⢕⢕⢕⠁⢕⢕⢕⢕⢕⢕⢕⢕⢕⢕⢕⢕⢕⢕⠀</a:t>
            </a:r>
            <a:br/>
            <a:r>
              <a:t>⣿⣿⣿⣿⣿⣿⣿⣿⣿⣿⣿⣿⣿⣿⣿⣿⣿⣿⣿⣿⣿⣿⣿⣿⣿⣷⣹⣿⣿⢸⣿⣿⣿⣞⢿⣷⡕⢕⢕⢕⢕⢌⢿⣿⣿⣿⣿⣿⣿⣿⣿⣿⢇⢄⢕⠁⠀⠀⠀⠀⠀⠀⠀⠁⠀⠀⠀⠑⢕⠕⠁⠀⠀⢄⠁⠐⠀⠀⠀⠀⠀⠀⠀⠀⠀⠀⢸⢕⢕⢕⢕⢕⢕⢕⢕⢕⢕⢕⢕⢕⢕⢕⢕⢕⢕⢕⢕⢕⢕⢕⢕⢕⢕⢕⢕⢕⢕⢕⢕⢕⢕⢕⢕⢕⢕⢕⢕⢕⢕⢕⢕⢕⢕⢕⢕⢕⢕⢕⢕⢕⢕⢕⢕⢕⢕⢕⢕⢕⢕⢕⢕⢕⢕⢕⢕⢕⢕⣥⣅⠀⠀⠀⠑⢕⢕⢕⢕⢕⢕⢜⣺⣿⣿⣿⣿⣿⣿⣿⣿⣿⣿⣿⣿⣿⣿⣿⣿⢿⢻⢝⢝⢟⢏⢏⢕⢝⢹⠿⣿⣿⣿⣿⣿⣿⢇⠀⠀⢄⢄⢄⢄⢀⢅⢕⢕⢕⢕⢕⢕⢕⢕⢕⢕⢕⢕⠀⢕⢕⢕⢕⢕⢕⢕⢕⢕⢕⢕⢕⢕⠄⠀</a:t>
            </a:r>
            <a:br/>
            <a:r>
              <a:t>⣿⣿⣿⣿⣿⣿⣿⣿⣿⣿⣿⣿⣿⣿⣿⣿⣿⣿⣿⣿⣿⣿⣿⣿⣿⣿⡇⢹⣿⣧⣿⣿⣿⣿⣮⣿⣷⡕⢕⢕⢕⢕⢜⢿⣿⣿⣿⣿⣿⣿⣿⣿⠑⠁⠀⠀⠀⠀⠀⠀⠀⠀⠀⠀⠀⠀⠀⠀⢄⢀⠀⠀⠀⠀⠀⠀⠐⠀⢕⢔⢀⠀⠀⠀⠀⠀⠘⢕⢕⢕⢕⢕⢕⢕⢕⢕⢕⢕⢕⢕⢕⢕⢕⢕⢕⢕⢕⢕⢕⢕⢕⢕⢕⢕⢕⢕⢕⢕⢕⢕⢕⢕⢕⢕⢕⢕⢕⢕⢕⢕⢕⢕⢕⢕⢕⢕⢕⢕⢕⢕⢕⢕⢕⢕⢕⢕⢕⢕⢕⢕⢕⢕⢕⢕⢕⢕⢕⣵⣵⣧⡄⠀⠑⢕⢕⢕⢕⢕⠕⣼⣿⣿⣿⡿⢿⣿⣿⣿⣿⣿⣿⣿⣿⣿⣿⡿⢕⢕⢕⢕⢕⢕⢕⢕⢕⢕⢕⢜⣿⣿⣿⣿⣿⢏⠁⠀⢔⢕⢕⢕⢕⢕⢕⢕⢕⢕⢕⢕⢕⢕⢕⢕⢕⢕⢕⠀⢕⢕⢕⢕⢕⢕⢕⢕⢕⠀⢕⢕⠑⢐⠀</a:t>
            </a:r>
            <a:br/>
            <a:r>
              <a:t>⣿⣿⣿⣿⣿⣿⣝⢛⢿⢿⣿⣿⣿⣿⣿⣿⣿⣿⣿⣿⣿⣿⣿⣿⣿⣿⢕⢕⢜⣿⣿⣿⣿⣿⣿⣷⣿⣿⡕⢕⢕⢕⢕⢜⢻⣿⣿⣿⣿⣿⣿⠇⠀⠀⠀⠀⠀⠀⠀⠀⠀⠀⢄⠀⠀⠀⠀⢕⢕⠑⠀⢀⠀⠀⠀⠀⠀⢔⢕⢕⢕⢄⠀⠀⠀⠀⠀⠑⢕⢕⢕⢕⢕⢕⢕⢕⢕⢕⢕⢕⢕⢕⢕⢕⢕⢕⢕⢕⢕⢕⢕⢕⢕⢕⢕⢕⢕⢕⢕⢕⢕⢕⢕⢕⢕⢕⢕⢕⢕⢕⢕⢕⢕⢕⢕⢕⢕⢕⢕⢕⢕⢕⢕⢕⢕⢕⢕⢕⢕⢕⢕⢕⢕⢕⢕⢕⢝⢅⢝⢿⣿⣦⡄⣕⣕⣕⣵⣵⣿⣿⣿⣿⣿⣇⣼⣿⣿⣿⣿⣿⣿⣿⣿⣿⣿⣇⢕⢕⢕⢕⢕⢕⢕⢕⢕⢕⢕⢱⣿⣿⣿⣿⢏⢀⢄⢕⢕⢕⢕⢕⢕⣕⠕⢕⢕⢕⢕⢕⢕⢕⢕⢕⢕⢕⠁⠀⢕⢕⢄⢕⢕⢕⢕⢕⠑⢕⢕⠐⠀⢔⠀</a:t>
            </a:r>
            <a:br/>
            <a:r>
              <a:t>⣿⣿⣿⣿⣿⣿⣿⣿⣗⢣⣜⠝⢿⢿⣿⣿⣿⣿⣿⣿⣿⣿⣿⣿⣿⣿⢕⢕⢕⢜⢻⣿⣿⣿⣿⣿⣿⣿⣷⡕⢕⢕⢕⢕⢕⢻⣿⣿⢿⢟⠑⠀⠀⠀⠀⠀⠀⠀⠀⠀⢄⢕⢕⢄⢀⢀⢀⠀⢁⠀⠀⠀⠀⢄⣄⣔⣔⣔⣷⣕⣕⡱⢕⢀⠀⠀⠀⠀⢕⢕⢕⢕⢕⢕⢕⢕⢕⢕⢕⢕⢕⢕⢕⢕⢕⢕⢕⢕⢕⢕⢕⢕⢕⢕⢕⢕⢕⢕⢕⢕⢕⢕⢕⢕⢕⢕⢕⢕⢕⢕⢕⢕⢕⢕⢕⢕⢕⢕⢕⢕⢕⢕⢕⢕⢕⢕⢕⢕⢕⢕⢕⢕⢕⢕⢕⢕⠕⠀⠁⠀⠙⢿⣧⢸⣿⣿⣿⣿⣿⣿⣿⣿⣿⣿⣿⣿⣿⣿⣿⣿⣿⣿⣿⣿⣿⣿⣿⣵⣕⢕⢕⢕⢕⢕⢕⠕⣱⣿⣿⣿⣿⣿⢑⢕⢕⢕⢕⢕⢰⢷⣾⢽⢝⠑⢅⢕⢕⢕⢕⢕⢕⢕⢕⢕⠀⠀⠑⢕⢕⠁⢕⢕⢕⠕⢄⠑⢔⠑⠀⢕⠀</a:t>
            </a:r>
            <a:br/>
            <a:r>
              <a:t>⣿⣿⣿⣿⣿⣿⣿⣿⣿⣿⣶⣖⣕⡪⠕⢙⠿⣿⣿⣿⣿⣿⣿⣿⣿⡇⢕⢕⢕⢕⢕⢝⣿⣿⣿⣿⣿⣿⣿⣿⢷⢧⢵⢵⢵⢕⢻⢕⢕⡵⠀⠀⠀⠀⠀⠀⠀⠀⠀⠀⠕⢕⢑⢕⢕⢔⢎⢕⢕⠀⠀⢁⠀⢕⣿⣿⣿⣿⡿⢟⢙⣗⡕⢕⠁⠀⠀⠐⡕⢕⢕⢕⢕⢕⢕⢕⢕⢕⢕⢕⢕⢕⢕⢕⢕⢕⢕⢕⢕⢕⢕⢕⢕⢕⢕⢕⢕⢕⢕⢕⢕⢕⢕⢕⢕⢕⢕⢕⢕⢕⢕⢕⢕⢕⢕⢕⢕⢕⢕⢕⢕⢕⢕⢕⢕⢕⢕⢕⢕⢕⢕⢕⢕⢕⢕⠑⠀⠀⠀⢀⣵⡧⢝⢜⣿⣿⣿⣿⣿⣿⣿⣿⣿⣿⣿⣿⣿⣿⣿⣿⣿⣿⣿⣿⣿⣿⣿⣿⣿⣿⣷⣷⣷⣷⣶⣿⣿⣿⣿⣿⣟⢕⢕⢕⠕⠕⠕⠕⠔⠔⢕⢕⠑⠀⢕⢕⢕⢕⢕⢕⢕⢕⢕⠁⠀⠀⠀⢕⢕⠀⠁⢕⠑⠀⢅⢕⠅⠀⠀⢕⠀</a:t>
            </a:r>
            <a:br/>
            <a:r>
              <a:t>⣿⣿⣿⣿⣿⣿⣿⣿⣿⣿⣿⣿⣿⣿⣷⣼⣱⣞⢿⣿⣿⣿⣿⣿⣿⢇⢕⢕⢕⢕⢕⢕⢜⢿⣿⣿⣿⣿⣿⣿⡇⢕⢕⢕⢕⢕⢕⠕⢟⢕⠀⠀⠀⠀⠀⠀⠀⠀⠀⠀⢑⢑⢑⠑⢑⢁⢑⢑⢃⠀⢀⢁⢄⠘⣿⣿⣿⣯⣤⣴⣽⣿⡇⢕⠀⠀⠀⠀⢹⡕⢕⢕⢕⢕⢕⢕⢕⢕⢕⢕⢕⢕⢕⢕⢕⢕⢕⢕⢕⢕⢕⢕⢕⢕⢕⢕⢕⢕⢕⢕⢕⢕⢕⢕⢕⢕⢕⢕⢕⢕⢕⢕⢕⢕⢕⢕⢕⢕⢕⢕⢕⢕⢕⢕⢕⢕⢕⢕⢕⢕⢕⢕⢕⢕⠑⠀⠀⠀⢄⢕⢿⢇⢕⢕⢸⣿⢿⢟⢔⣹⣿⣿⣿⣿⣿⣿⣿⣿⣿⣿⣿⣿⣿⣿⣿⣿⣿⣿⣿⣿⣿⣿⣿⣿⣿⣿⣿⣿⣿⢟⢜⢕⢕⠑⠀⠀⠀⠀⢀⢕⢕⠕⠀⢕⢕⢕⢕⢕⢕⢕⢕⢕⢕⠀⠀⠀⠀⢕⢕⠀⠀⠀⢄⢕⢕⠑⠀⠀⠀⠑⠀</a:t>
            </a:r>
            <a:br/>
            <a:r>
              <a:t>⣿⣿⣿⣿⣿⣿⣿⣿⣿⣿⣿⣿⣿⣿⣿⣿⣿⣿⣷⣿⣿⣿⣿⣿⣿⠕⡕⡕⢕⢕⢕⢕⢕⢔⣿⣿⣿⣿⣿⣿⣿⢕⢕⢕⢕⢕⢕⢕⠜⠀⢀⠀⢀⢄⢔⢔⢀⠀⠀⠀⢕⢕⢕⢕⠕⠕⠕⢕⢕⢕⢕⢕⠁⠀⢝⢟⣿⣿⣿⣿⣿⣿⡟⢕⠀⠀⠀⠀⠑⢕⢕⢕⢕⢕⢕⢕⢕⢕⢕⢕⢕⢕⢕⢕⢕⢕⢕⢕⢕⢕⢕⢕⢕⢕⢕⢕⢕⢕⢕⢕⢕⢕⢕⢕⢕⢕⢕⢕⢕⢕⢕⢕⢕⢕⢕⢕⢕⢕⢕⢕⢕⢕⢕⢕⢕⢕⢕⢕⢕⢕⢕⢕⢕⠁⠀⠀⠀⢄⢕⢑⣺⣕⡱⢕⢕⢝⢕⢅⣼⣿⣿⣿⣿⡟⢕⢕⠝⢻⣿⣿⣿⣿⣿⣿⣿⣿⣿⣿⣿⣿⣿⣿⣿⣿⣿⣿⣿⢟⢕⢕⢕⠑⠀⠀⠀⠀⠀⢄⢕⢕⢕⠀⢔⢕⢕⢕⢕⢕⢕⢕⢕⢕⠁⠀⠀⠀⠀⢕⢕⠀⠀⠀⠁⠑⠁⠀⠀⠀⢄⢕⠀</a:t>
            </a:r>
            <a:br/>
            <a:r>
              <a:t>⣿⣿⣿⣿⣿⣿⣿⣿⣿⣿⣿⣿⣿⣿⣿⣿⣿⣿⣿⣿⣿⣿⣿⣿⣿⣿⣷⣶⣧⣥⣕⣑⡁⣑⣸⣿⣿⣿⣿⣿⣿⡕⢕⢕⢕⢕⢕⢕⠁⠁⢀⠔⠕⠑⠑⠑⠀⠀⠀⠀⠑⠑⠑⠀⠀⠀⠀⠁⢕⢕⢕⠑⠀⢕⢕⢝⢯⢟⣛⣹⣵⣷⣷⡕⢕⠀⠀⠀⠀⠀⢕⢕⢕⢕⢕⢕⢕⢕⢕⢕⢕⢕⢕⢕⢕⢕⢕⢕⢕⢕⢕⢕⢕⢕⢕⢕⢕⢕⢕⢕⢕⢕⢕⢕⢕⢕⢕⢕⢕⢕⢕⢕⢕⢕⢕⢕⢕⢕⢕⢕⢕⢕⢕⢕⢕⢕⢕⢕⢕⢕⢕⢕⠁⠀⠀⠀⣰⣧⣕⣵⣿⡟⢕⢕⢕⢕⠕⣼⣿⣿⣿⣿⣿⣧⣜⣕⣕⣵⣿⣿⣿⣿⣿⣿⣿⣿⣿⣿⣿⣿⣿⣿⣿⣿⢟⢗⢕⢕⠕⢑⠀⠀⠀⠀⠀⠀⢀⢕⢕⢕⠀⢄⢕⢕⢕⢕⢕⢕⢕⢕⠕⠀⠀⠀⠀⠀⠀⢕⢕⠀⠀⠀⠀⠀⢀⢄⢔⢕⢕⢕⠀</a:t>
            </a:r>
            <a:br/>
            <a:r>
              <a:t>⣿⣿⣿⣿⣿⣿⣿⣿⣿⣿⣿⣿⣿⣿⣿⣿⣿⣿⣿⣿⣿⣿⣿⣿⣿⣿⣿⣿⣿⣿⣿⣿⣿⣿⣿⣿⣿⣿⣿⣿⣿⣿⣕⡜⢕⢕⢕⠀⠀⠀⢕⢕⢕⢕⢕⢕⢕⢕⢕⢕⢕⢕⢕⢕⢕⠀⠀⠀⠑⠁⠀⠀⢔⢕⢕⢕⢕⢕⢕⢕⢕⢕⢕⢕⢕⢕⠑⠁⠀⢀⢕⢕⢕⢕⢕⢕⢕⢕⢕⢕⢕⢕⢕⢕⢕⢕⢕⢕⢕⢕⢕⢕⢕⢕⢕⢕⢕⢕⢕⢕⢕⢕⢕⢕⢕⢕⢕⢕⢕⢕⢕⢕⢕⢕⢕⢕⢕⢕⢕⢕⢕⢕⢕⢕⢕⢕⢕⢕⢕⢕⢕⠑⠀⠀⠀⣱⡿⢏⢕⢜⢕⢑⢕⢕⢕⢕⢕⢕⢝⣿⣿⣿⣿⣿⣿⣿⣿⣿⣿⣿⣿⣿⣿⣿⣿⣿⣿⣿⣿⣿⣿⡿⢝⢌⢕⢕⢕⢔⢕⢕⠀⠀⠀⠀⢔⢁⢕⢕⢕⠕⢀⢕⢕⢕⢕⢕⢕⢕⢕⠑⠀⠀⠀⠀⠀⠀⠀⢕⢕⠀⠀⠀⠀⠀⢕⢕⢕⢕⢕⢕⠀</a:t>
            </a:r>
            <a:br/>
            <a:r>
              <a:t>⣿⣿⣿⣿⣿⣿⣿⣿⣿⣿⣿⣿⣿⣿⣿⣿⣿⣿⣿⣿⣿⣿⣿⣿⣿⣿⣿⣿⣿⣿⣿⣿⣿⣿⣿⣿⣿⣿⣿⣿⣿⣿⣿⣿⣷⣵⣧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⢀⢕⢕⢕⢕⢕⢕⢕⢕⢜⢹⢿⣿⣿⣿⣿⣿⣿⣿⣿⣿⣿⣿⣿⣿⣿⣿⢿⢏⢏⢝⢇⢕⢕⢕⢕⢔⢕⢕⢕⠀⢀⢄⢕⢕⢕⢕⢕⢕⠀⢕⢕⢕⢕⢕⢕⢕⢕⠁⠀⠀⠀⠀⠀⠀⠀⢕⢕⢕⠀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⢕⢕⢕⢕⢕⢕⢕⢕⢕⢕⢕⢕⢝⢻⣽⢾⣿⣿⣿⣿⠿⠿⢿⢿⢛⠟⢕⢕⢕⢕⢕⢕⢕⢕⢕⢕⢕⢕⢕⠕⢕⢕⢕⢕⢕⢕⢕⢕⠑⢔⢕⢕⢕⢕⢕⢕⠑⠀⠀⠀⠀⠀⠀⠀⠀⠀⠑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⠀⢕⢕⢕⢕⢕⢕⢕⢕⢕⢕⢕⢕⠑⠄⢜⢕⢊⢳⢝⢇⢑⢕⢕⢕⢕⢕⢕⢕⢕⢕⢕⢕⢕⢕⢕⢑⠕⢕⢕⢔⢕⢕⢕⢕⢕⢕⢕⢕⢀⢕⢕⢕⢕⠑⠔⠁⠀⠀⠀⠀⠀⠀⠀⠀⠀⠀⠀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⠀⢕⢕⢕⢕⠕⢕⢕⢕⢕⢕⢕⢕⠀⠀⠕⢕⢕⢕⢕⢕⢕⢕⢕⢕⢕⢕⢕⢕⢕⢕⢕⢕⢕⢕⢕⢕⢄⠑⢕⠁⢕⢕⢕⢕⢕⢕⢕⢄⢕⢕⢕⢕⢕⠀⠀⠀⠀⠀⠀⠀⠀⠀⠀⠀⠀⠀⠀⠔⢕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⠀⢄⠀⠀⢕⠕⠑⢐⢔⢕⢕⢕⢕⠀⢕⢕⢕⢕⢄⢕⢕⢕⢕⢕⢕⢕⠀⠀⠀⠁⢕⢕⢕⢕⢕⢕⢕⢕⢕⢕⢕⢕⢕⢕⢕⢕⢕⢕⢕⢕⠑⠀⠕⠀⢕⢕⢕⢕⢕⢕⢕⢕⢕⢕⢕⠕⠀⢁⢅⢀⠀⠀⠀⠀⠀⠀⠀⠀⠀⠀⠀⠀⠕⠕⢕⢕⢕⢕⢕⢕⢕⢕⢕⢕⠀</a:t>
            </a:r>
            <a:br/>
            <a:r>
              <a:t>⣿⣿⣿⣿⣿⣿⣿⣿⢿⢿⢿⢿⢿⢿⢿⢿⢿⢿⢿⢿⢿⢿⢿⢿⢿⢿⢿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⠀⢐⠀⠁⢕⢕⢔⢔⢕⢕⢑⠑⢑⢑⢀⢕⢕⢕⢕⠑⢕⢕⢕⢕⢕⢕⢕⢀⠀⠀⠀⠀⠑⠕⢕⢕⢕⢕⢕⢕⢕⢕⢕⢕⢕⢕⢕⢕⠕⠕⠁⠀⠀⠀⠀⠕⢕⢕⢕⢕⢕⢕⢕⢕⢕⠕⠀⠀⠁⠁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⠔⢔⢕⢕⢕⢕⢕⢕⢕⢕⢁⢕⢕⢕⢕⢕⠁⠀⢕⢕⢕⢕⢕⢕⢕⢕⠀⠀⠀⠀⠀⠀⢔⢕⢕⢕⢕⢕⢕⢕⠕⢕⢕⢕⢕⢕⢕⢕⢕⢕⢕⢕⢕⢕⢕⢕⢕⢕⢕⠕⢕⢕⢕⠀⠀⠀⠀⠀⠀⠀⠀⠀⠀⠀⠀⠀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⠁⠀⢅⠝⢕⢕⢕⢕⢕⢕⢕⢕⠕⢕⢕⢕⢕⢄⠀⠁⢕⢕⢕⢡⣷⣧⢕⢄⢀⢀⠀⢀⣕⣵⡷⢷⡷⣕⡕⡔⢕⢝⢝⢕⢕⢅⢕⢕⢕⢑⠑⠁⠁⢕⢕⢕⢕⠀⢕⠑⢔⢕⢕⢀⢕⢕⢐⠐⠀⠀⠀⢔⢕⢀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⠁⢀⠀⢰⢕⢕⢪⣷⣗⠃⡑⢕⢕⢱⢄⢕⢁⢑⢑⢕⠀⠀⢕⢕⢕⢕⢕⢕⢕⢕⢕⣰⢕⣎⣝⣕⣕⣵⢕⢕⢕⢜⢜⢱⢕⢕⢕⠕⠕⢕⢕⢕⢕⢔⢕⢕⠕⢕⢁⢄⢕⠀⢕⢕⢕⢀⢕⢕⢕⢄⢄⢄⢔⢔⢕⠔⠑⢕⢕⠕⠁⠑⢕⢕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⢕⢕⠕⣿⣿⢃⢕⢅⢕⢕⣼⢕⢜⢕⢕⢕⢕⠀⠀⢕⢕⢕⢕⢕⢕⣵⢞⣫⣵⣾⢿⢓⢟⢝⢝⢕⢕⢕⢕⢕⢕⢕⢜⢕⢕⢀⠀⠁⠑⠑⠕⠕⠕⢕⢕⢕⢕⢕⠀⢕⢕⢕⢕⢕⢕⢕⢕⢕⢕⢕⢕⢕⠔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⢔⣿⢅⢕⢕⢕⢕⢕⡿⢕⢕⢕⢕⢕⢕⠀⠀⢕⢕⢕⢕⣵⣿⣵⣿⣿⢏⢕⢕⢕⢕⢕⢕⢕⢕⢁⢑⠕⢕⢕⢕⢕⢕⢕⢄⢀⠀⠀⢔⢔⢕⢕⢁⢑⢕⠕⠀⢕⢕⢕⢕⢕⢕⢕⢕⢱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⣐⡔⢔⢕⢕⢕⢔⢕⢕⢅⢕⢕⢕⢕⢫⠕⢕⢸⢕⢕⢕⠀⠀⠀⢕⣱⣿⣿⣿⣿⢏⢎⢕⠕⠕⣅⢇⢕⢕⢕⢕⢕⢕⢕⢕⢕⢕⢕⢕⢕⢕⢁⢕⢕⢕⢕⢕⢕⢕⢕⢕⢀⢄⢕⢕⢕⢕⢕⢕⠕⣺⣵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⣧⣵⣵⣕⣕⣑⢕⠕⢕⢀⠀⢕⠀⠁⠁⠁⠀⢄⢜⢟⢿⢟⢟⢛⢕⢕⠕⢕⢕⢜⢕⢕⠕⠕⢕⢕⢕⢕⢕⢕⢕⢕⢕⢕⢕⢕⢕⢕⢕⢕⢕⢕⢕⢕⢕⢕⢕⢔⢕⢕⢱⣇⢕⢕⣿⣿⣷⣕⢕⢵⣕⢽⣧⡅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⠐⠀⠑⠑⠀⠐⠀⠑⠑⠑⠑⠑⠑⠑⠑⠑⠑⠘⠑⠑⠁⠑⠑⠑⠑⠑⠑⠑⠑⠑⠑⠑⠑⠁⠓⠑⠑⠑⠑⠑⠑⠑⠑⠑⠑⠑⠃⠑⠑⠑⠑⠑⠛⠃⠐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⡿⣫⣷⣿⣿⣿⡿⣫⣾⣿⣿⣿⣿⣿⣿⣿⣿⣿⡿⣼⣿⣿⣿⣿⢸⣿⣿⣿⣿⣿⣿⣿⣿⣿⣿⣿⣿⣿⣿⣷⡕⢕⢕⢕⢕⢹⣿⣿⣿⣧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⣫⣾⣿⣿⣿⡟⣵⣾⣿⣿⣿⣿⣿⣿⣿⣿⣿⣿⣿⢣⣿⣿⣿⣿⡿⢸⣿⣿⣿⣿⣿⣿⣿⣿⣿⣿⣿⣿⣿⣿⣿⣿⣇⢕⢕⢕⢕⣿⣿⣿⣿⡇⢕⢕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⡿⣫⣾⣿⣿⣿⣿⣿⣿⡿⣿⣿⣿⣿⣿⡟⣼⣿⣿⣿⣿⡇⣸⣿⣿⣿⣿⣿⣿⣿⣿⣿⣿⣿⣿⣿⣿⡾⣿⣿⣧⢕⢕⢕⢻⣿⣿⣿⣧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⢟⣼⣿⣿⣿⣿⢟⣼⣿⣿⣿⢻⣿⣿⣿⢏⣼⣿⣿⣿⣿⣿⢇⣿⣿⣿⣿⣿⡇⣿⣿⣿⣿⣿⣿⣿⣿⣿⣿⣿⣿⣿⣿⣿⣿⣻⣿⣿⢕⢕⢔⢸⣿⣿⣿⣿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⢏⣾⣿⣿⣿⣿⢣⣾⣿⣿⡟⠕⣼⣿⣾⢇⣾⣿⣿⣿⣿⣿⡿⢸⣿⣿⣿⣿⣿⡇⣿⣿⣿⣿⣿⣿⣿⣿⣿⣿⣿⣿⣿⣿⣿⣿⡇⢻⣿⢕⢕⢕⢔⣿⣿⣿⣿⡇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⡏⣞⣿⣿⣿⣿⢣⣿⣿⣿⡟⢕⣼⢿⣿⣧⣾⣿⣿⣿⣿⣿⣿⡕⣿⡏⣿⣿⣿⣿⡇⣿⣿⣿⣿⣿⣿⣿⣿⣿⣿⣿⣿⣿⣿⣿⣿⣿⡕⢿⢕⢕⢕⢕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⡟⡼⣿⣿⣿⣿⢣⣿⣿⣿⡟⢕⣼⣝⣾⣿⣿⣿⣿⣿⣿⣿⡿⢕⢕⣿⡯⢺⢏⢱⣾⡇⢝⢿⣿⣿⣿⣿⣿⣿⣿⣿⣿⣿⣿⣿⣿⣿⣿⡇⢜⢕⢕⢕⢕⣿⣿⣿⣿⡇⢕⢕⢕⡕⢝⢧⢱⢕⢕⣳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⡿⢱⢹⢧⣿⣿⢇⣿⣿⣿⡟⢕⣼⡞⣾⣿⣿⣿⣿⣿⣿⣿⡿⢅⢕⢸⡿⢇⢕⣱⣿⣿⢇⢕⣼⣿⣿⣿⣿⣿⣿⣿⣿⣿⣿⣿⣿⣿⣿⣿⣇⢕⢕⢕⢕⢰⣿⣿⣿⡏⢕⢕⢕⢕⢝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⢟⣫⣽⣕⣜⣝⢇⢕⢕⢑⣿⡏⣾⣿⣿⣿⢕⢰⢽⢸⣿⣿⣿⣿⣿⣿⣿⡟⢔⢕⢕⢜⣱⣵⣾⣿⣿⣿⢕⢱⣿⣿⣿⣿⣿⣿⣿⣿⣿⣿⣿⣿⣿⣿⣿⣿⣿⢕⢑⢕⠕⠼⢟⢟⢕⢑⢕⠕⢕⢕⢕⢕⢕⢕⢕⢕⢏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⣛⢏⣷⣇⢾⢟⣹⣿⡟⢿⢊⢕⢕⢕⢕⢹⢱⣿⣿⣿⡇⢱⣌⢇⣿⣿⣿⣿⣿⣿⣿⡟⢕⢕⢕⢕⢕⢟⣹⣿⣿⣿⣿⢕⣼⣿⣿⣿⣿⣿⣿⣿⣿⣿⣿⣿⣿⣿⣿⣿⣿⣿⢕⠑⠕⢕⢕⢕⠕⠕⢕⢕⣵⡕⣵⢕⢕⢕⢕⢕⢕⢕⢕⢕⢕⢕⣾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⢏⣸⣿⣿⡇⢺⢿⠿⠿⡷⣷⢕⢕⢕⢕⢕⣿⣿⣿⣿⢕⢁⢊⢸⣿⣿⣿⣿⣿⣿⡿⢇⢕⢕⢕⡇⢕⢸⡟⢝⢝⠿⢇⢕⣿⣿⡿⢻⣿⣿⣿⣿⣿⣿⣿⣿⣿⣿⣿⣿⣯⢟⢕⢕⢄⢄⢄⢄⢄⢔⢕⢕⢸⡇⣿⣇⢕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⢕⣾⣿⣟⢼⡕⢕⢕⢕⢕⢕⢕⢕⢕⢕⢕⢸⣿⣿⢹⡏⢕⢇⢇⣿⣿⣿⣿⣿⣿⣿⡇⢕⢕⢕⢸⡇⢸⣿⣷⣕⢕⢕⢕⢄⣿⣿⢇⣿⣿⣿⣿⣿⣿⣿⣿⣿⣿⣿⣿⣿⣿⢕⢕⢕⠑⠕⠕⢕⢕⢕⢕⢸⢕⣿⢸⣯⢕⢜⣷⣵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⣾⣿⣿⣿⣧⢜⢣⢺⢷⢕⢕⢕⢕⢕⢕⢕⣼⣿⣿⣾⡇⢕⢕⢸⣿⣿⣿⢿⣿⣿⣿⣇⢕⣾⢇⢸⢕⣾⣿⣿⣿⣿⣿⢕⢜⣿⡟⢕⣿⣿⣿⣿⣿⣿⣿⣿⣿⣿⣿⣿⣿⡿⢕⢕⢸⣷⣷⣷⡕⢕⢕⢕⣿⡕⣿⢸⡿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⣟⣟⣟⣟⣟⢿⢿⣿⣿⣿⣿⣿⡿⢿⣿⣿⣿⣿⣿⣿⣿⣿⣿⣿⣿⣿⣿⣿⣿⣿⣿⣿⣿⣿⣿⣿⣿⣿⣿⣿⣿⣿⣿⣿⡿⢿⣿⣿⠀</a:t>
            </a:r>
            <a:br/>
            <a:r>
              <a:t>⢱⣿⣿⣿⡿⢿⣷⣕⢕⢕⢔⢕⣕⡕⢕⢕⢕⣿⣿⣿⣿⡇⡇⢕⣿⣿⣿⡏⣼⣿⣿⣿⣿⣿⣿⢇⡟⢱⣿⣿⣿⣿⣿⣿⢕⢕⣼⢇⢕⣿⣿⣿⣿⣿⣿⣿⣿⣿⣿⣿⣿⣿⡇⢕⢕⢸⣿⣿⣿⣧⢕⢕⢕⣿⡇⡿⢸⣿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⢟⣹⢽⢣⢞⢟⢏⣝⣝⣱⣵⣵⣵⣷⣵⣵⣕⢝⢟⢿⣿⣿⣿⣿⣿⣿⣿⣿⣿⣿⣿⣿⣿⣿⣿⣿⣿⣿⣿⣿⣿⣿⢿⢿⢿⢟⢟⣟⣹⣽⣽⣷⣾⣿⣿⣿⣿⠀</a:t>
            </a:r>
            <a:br/>
            <a:r>
              <a:t>⢱⡪⡹⡜⢏⢕⢝⢻⢕⢕⣵⡿⢟⢕⢕⢕⢱⣿⣿⣿⣿⣿⡇⢱⣿⣿⡿⢕⣿⣿⣿⣿⣿⣿⡯⢕⣷⢸⣿⣿⣿⣿⣿⣿⡎⢕⡏⢕⢕⣿⣿⣿⢹⣿⣿⣿⣿⣿⣿⣿⡿⣿⢕⢕⢕⣸⣿⣿⣿⣿⢕⢕⢸⣿⣯⡇⣾⣿⢕⡇⢕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⢟⢏⢕⢕⢕⢕⢕⣕⣵⣷⣟⣛⣿⣿⣿⡿⢿⢿⢿⣿⣿⣿⣿⣷⣕⢜⢝⢿⣿⣿⣿⣿⣿⣿⠿⡿⢿⢿⢟⢟⢟⢏⢝⢝⣕⣱⣵⣵⣷⣾⣿⣿⣿⣿⣿⣿⣿⣿⣿⣿⣿⣿⠀</a:t>
            </a:r>
            <a:br/>
            <a:r>
              <a:t>⣇⢕⢕⢜⢣⢕⢕⢕⡕⢺⣿⡇⢕⢕⣕⣵⢸⣿⣿⡏⣻⡿⡇⣾⣿⣿⢕⢸⣿⣿⣿⣿⡟⢹⢇⢕⡇⣼⣵⣵⣵⣵⣵⣷⢕⢸⢕⢕⢕⣿⣿⣟⢕⣿⣿⣿⣿⣿⡿⢻⡇⣿⢕⢕⢕⣝⣝⣝⣝⣟⢕⢕⢜⣿⣿⡇⣿⡟⡕⢕⢜⢕⠑⢕⢝⢻⣿⣿⣿⣿⣿⣿⣿⣿⣿⣿⣿⣿⣿⣿⣿⣿⣿⣿⣿⣿⣿⣿⣿⣿⣿⣿⣿⣿⣿⣿⣿⣿⣿⣿⣿⣿⣿⣿⣿⣿⣿⣿⣿⣿⣿⣿⣿⣿⣿⣽⣭⣿⣿⣿⣿⣟⣻⣿⣿⣿⢿⢿⡿⠿⣿⣿⣿⣿⣿⣿⣿⣿⣿⣿⣿⣿⣿⣿⣿⣿⣿⣿⣿⣿⣿⣿⣿⣿⣿⡿⢏⢕⢕⢕⢕⢕⣵⣾⣿⣿⣿⣿⣿⣿⣿⣿⣿⣿⣿⣿⣿⣿⣷⣷⣷⣷⣷⣵⡕⢕⢕⢕⢕⢕⢕⢕⢕⢕⢕⢕⣕⣱⣷⣾⣿⣿⣿⣿⣿⣿⣿⣿⣿⣿⣿⣿⣿⣿⣿⣿⣿⣿⣿⣿⠀</a:t>
            </a:r>
            <a:br/>
            <a:r>
              <a:t>⣜⢧⡕⢕⢕⢕⢕⢕⢜⢷⣮⣵⣕⡟⢟⢝⢸⣿⣿⡇⢸⡇⢱⣿⣿⢇⢕⢼⣿⣿⣿⣿⢇⢸⡕⢕⡇⣿⣿⣿⣿⣿⣿⡏⣿⡎⣷⣕⡕⢻⣿⣯⢕⢻⣯⣿⣿⣿⣇⢜⢕⡫⢕⢕⣸⣿⣿⣿⣿⢇⢕⢕⢸⣿⣟⢕⣿⡇⡇⣕⢜⢕⠑⢕⠑⢕⣼⣿⣿⣿⣿⣿⣿⣿⣿⣿⣿⣿⣿⣿⣿⣿⣿⣿⣿⣿⣿⣿⣿⣿⣿⣿⣿⣿⣿⣿⣿⣿⣿⣿⣿⣿⣿⣿⣿⣿⣿⣿⣿⣿⣿⣿⣿⣿⣿⣿⣿⣿⣿⣿⣿⣿⣿⣿⣿⣿⣿⣿⣿⣿⣿⣿⣷⣷⣷⣷⣶⣯⣽⣽⣽⣽⣽⣝⣟⣏⣝⣟⡟⢟⢟⢟⢕⢜⢟⢕⢕⢕⢕⢱⢾⢿⡿⢿⢿⢿⢿⢿⢿⢟⢟⢟⡟⢟⢟⢟⢟⢻⢿⢿⣿⣿⣿⣿⣿⡕⢕⡥⢕⡳⢕⢕⢕⢕⢕⣳⣿⣿⣿⣿⣿⣿⣿⣿⣿⣿⣿⣿⣿⣿⣿⣿⣿⣿⣿⣿⣿⣿⣿⣿⠀</a:t>
            </a:r>
            <a:br/>
            <a:r>
              <a:t>⣧⣵⣕⢕⢕⢕⢕⢕⢸⣷⡕⢝⢟⢟⢿⢷⢸⣿⣿⡇⢸⡇⣼⣿⢇⢕⢕⢼⣿⣿⣿⡟⢕⢇⣟⡕⡇⣽⣽⣝⣟⣟⢟⠧⣿⢡⣿⣿⣷⣜⢿⣿⢕⡸⣿⢿⣿⣿⣿⢕⢕⢇⢕⢱⢿⢟⣟⣟⢫⢾⢕⢕⡟⣿⡟⢸⣿⢇⢕⣵⡷⢇⠀⠑⢑⢺⢿⣿⣿⣿⣿⣿⣿⣿⣿⣿⣿⣿⣿⣿⣿⣿⣿⣿⣿⣿⣿⣿⣿⣿⣿⣿⣿⣿⣿⣿⣿⣿⣿⣿⣿⣿⣿⣿⣿⣿⣿⣿⣿⣿⣿⣿⣿⣿⣿⣿⣿⣿⣿⣿⣿⣿⣿⣿⣿⣿⣿⣿⣿⣿⣿⣿⣿⣿⣿⣿⣿⣿⣿⣿⣿⣿⣿⣿⣿⣿⣿⡿⢿⢿⢿⢿⢕⢔⢕⢕⢕⢕⢕⢕⢕⢕⢕⢕⢕⢕⢕⢕⢕⢕⢕⢕⢕⢕⢕⢕⢕⢕⢕⢕⢕⢕⢕⢕⢕⢕⢕⢕⢝⢜⢕⢕⢕⣱⣾⣿⣿⣿⣿⣿⣿⣿⣿⣿⣿⣿⣿⣿⣿⣿⣿⣿⣿⣿⣿⣿⣿⣿⣿⣿⠀</a:t>
            </a:r>
            <a:br/>
            <a:r>
              <a:t>⣿⣿⣿⣷⣧⣕⢜⢕⢕⢹⣇⢕⢕⢱⢕⢕⢸⣿⣿⡇⢸⢇⣿⢇⢕⢕⢕⢸⣿⣿⣿⢕⢕⠈⠁⠁⢇⠕⠝⠉⠙⠑⠪⢃⢸⡜⢟⣿⣿⣿⣌⣻⢕⢻⣿⢸⣿⣿⣿⢕⢕⢕⢑⠕⠛⢋⢝⢙⠙⢃⠱⢧⢕⢝⢇⢜⡻⢸⢜⢕⢕⠕⢇⢄⣑⣱⣾⣿⣿⣿⣿⣿⣿⣿⣿⣿⣿⣿⣿⣿⣿⣿⣿⣿⣿⣿⣿⣿⣿⣿⣿⣿⣿⣿⣿⣿⣿⣿⣿⣿⣿⣿⣿⣿⣿⣿⣿⣿⣿⣿⣿⣿⣿⣿⣿⣿⣿⣿⣿⣿⣿⣿⣿⣿⣿⣿⣿⣿⣿⣿⣿⣿⣿⣿⣿⣿⣿⣿⣿⣿⣿⣿⣿⣿⣿⣿⣿⡇⣿⣿⣷⣷⣷⣕⢕⢕⢕⢕⢕⢕⢕⢕⢕⢕⢕⢕⢕⢕⢕⢕⢕⢕⢕⢕⢕⢕⢕⢕⢕⢕⢕⢕⢕⢕⢕⢕⢕⢕⢕⢕⢵⣧⣿⣿⣿⣿⣿⣿⣿⣿⣿⣿⣿⣿⣿⣿⣿⣿⣿⣿⣿⣿⣿⣿⣿⣿⣿⣿⣿⣿⠀</a:t>
            </a:r>
            <a:br/>
            <a:r>
              <a:t>⣿⣿⣿⣿⣿⡟⣕⢕⠅⢔⣼⣇⢕⢕⢕⢕⢸⣿⣿⡇⢰⢸⢇⢕⢕⢕⢕⢸⡿⢿⡏⢕⢕⢔⢕⢕⠕⢑⢄⠁⠁⢀⢀⠁⢜⢽⣾⣿⣿⣿⣿⣧⣵⣷⣽⡕⣝⢻⣿⢕⢕⠁⠀⠐⠀⢀⠔⢔⢄⢀⠁⠕⢔⢕⢕⢕⢕⡿⢜⢕⢇⢸⢧⢕⣻⣿⣿⣿⣿⣿⣿⣿⣿⣿⣿⣿⣿⣿⣿⣿⣿⣿⣿⣿⣿⣿⣿⣿⣿⣿⣿⣿⣿⣿⣿⣿⣿⣿⣿⣿⣿⣿⣿⣿⣿⣿⣿⣿⣿⣿⣿⣿⣿⣿⣿⣿⣿⣿⣿⣿⣿⣿⣿⣿⣿⣿⣿⣿⣿⣿⣿⣿⣿⣿⣿⣿⣿⣿⣿⣿⣿⣿⣿⣿⣿⣿⣿⡇⣿⣿⡿⢟⢝⢅⢕⢕⠕⢕⢕⢕⢕⢕⢕⢕⢕⢕⢕⢕⢕⢕⢕⢕⢕⢕⢕⢕⢕⢕⢕⢕⢕⢕⢕⢕⢕⢕⢕⢕⢕⢕⢕⢝⢟⢟⢟⢿⢿⢿⢿⢿⢿⣿⠟⢻⢿⢿⢟⢋⢝⢇⢅⢕⢝⢝⢻⢿⣿⣿⣿⣿⠀</a:t>
            </a:r>
            <a:br/>
            <a:r>
              <a:t>⣿⣿⣿⡿⣫⡞⢟⠕⠐⢕⣿⣿⣷⢕⢔⢔⢸⣿⣿⢕⢸⡞⢕⢕⢕⢕⢕⢘⢇⢜⢇⠣⢱⣾⣿⢇⡴⠅⠀⠀⠀⠁⠑⠁⣕⢸⣿⣿⣿⣿⣿⣿⣿⣿⣿⣿⣿⣿⣿⡕⣔⣅⢕⠀⠀⠁⠀⢕⡕⢕⢔⠄⢕⢕⢕⢕⣸⡇⢕⠺⠇⢜⢜⢱⢸⣿⣿⣿⣿⣿⣿⣿⣿⣿⣿⣿⣿⣿⣿⣿⣿⣿⣿⣿⣿⣿⣿⣿⣿⣿⣿⣿⣿⣿⣿⣿⣿⣿⣿⣿⣿⣿⣿⣿⣿⣿⣿⣿⣿⣿⣿⣿⣿⣿⣿⣿⣿⣿⣿⣿⣿⣿⣿⣿⣿⣿⣿⣿⣿⣿⣿⣿⣿⣿⣿⣿⣿⣿⣿⣿⣿⣿⣿⣿⣿⣿⣿⢗⢏⢕⢕⢔⢕⢕⢕⢕⢕⢕⢕⢕⢕⢕⢕⢕⢕⢕⢕⢕⢕⢕⢕⢕⢕⢕⢕⢕⢕⢕⢕⢕⢕⢕⢕⢕⢕⢕⢕⢕⢕⢕⢕⢕⢕⢕⢜⢟⢿⣿⣷⣷⣷⣷⡕⢕⢕⢕⢕⢕⢕⢕⢕⢕⢕⢜⢕⢕⢝⢟⢟⢿⠀</a:t>
            </a:r>
            <a:br/>
            <a:r>
              <a:t>⣿⡿⣫⣾⡯⢝⠕⠀⠁⢑⣿⣿⡿⢕⢕⢕⣸⣿⣿⢕⡕⢕⢕⢕⢕⢕⢕⢅⢕⢕⢕⢱⢸⣿⣿⢁⢔⢀⠀⢀⢄⠀⢄⢄⣿⣷⣿⣿⣿⣿⣿⣿⣿⣿⣿⣿⣿⣿⣿⣾⠁⠁⠀⠀⢔⠀⢄⢱⣿⡷⣱⡶⢕⢕⡸⢑⣿⡇⢐⢀⣕⢕⢱⣵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⠿⣿⣿⣿⣷⢕⢕⢕⢕⢕⢕⢕⢕⢕⢕⢕⢕⢕⢕⢕⢻⣿⠀</a:t>
            </a:r>
            <a:br/>
            <a:r>
              <a:t>⢫⣾⡿⡟⢕⢕⠀⠀⠀⢔⢹⣿⡇⢕⢕⢕⣿⣿⡇⢕⣷⢕⢕⢕⢕⢕⢕⢕⢕⢱⣷⡕⢸⣿⣿⣕⢕⢕⢔⢕⢕⢕⢕⢼⣿⣿⣿⣿⣿⣿⣿⣿⣿⣿⣿⣿⣿⣿⣿⣿⢄⢕⢕⢕⢕⢕⡕⣼⣿⣿⣿⢇⢕⣱⢇⢕⣿⡇⣕⢱⢇⢇⢕⢸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⢜⢻⣿⡿⢕⢕⢕⢕⢕⢕⢕⢕⢕⢕⢕⢕⢕⢕⢕⣸⢟⠀</a:t>
            </a:r>
            <a:br/>
            <a:r>
              <a:t>⣿⢗⣱⢕⢕⠀⠀⠀⢔⢕⢸⣿⢕⢕⢕⢕⣿⣿⡇⢰⣿⢕⢕⢕⢕⢕⢕⢕⢕⢕⢿⣿⡼⣿⡿⢿⣧⣕⢕⢵⢕⣱⣵⣿⣿⣿⣿⣿⣿⣿⣿⣿⣿⣿⣿⣿⣿⣿⣿⣿⣧⡕⢕⣕⢕⣱⣾⢿⣿⣿⢇⢕⣱⢇⢕⢕⢻⡇⢸⡕⢕⡕⢸⢱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⠀⠑⠘⠇⢕⢕⢕⢕⢕⢕⢕⢕⢕⢕⣕⡕⢕⢕⠑⠀⠀⠀</a:t>
            </a:r>
            <a:br/>
            <a:r>
              <a:t>⢝⣱⢇⢕⢕⠀⠀⠀⠁⠀⢜⡏⢕⢕⢕⢱⣿⣿⢕⢾⣿⢕⢕⣷⢕⢕⢕⢕⢕⢕⢵⣿⡇⢿⣿⣵⣕⣝⣩⣭⣵⣿⣿⣿⣿⣿⣿⣿⣿⣿⣿⣿⣿⣿⣿⣿⣿⣿⣿⣿⣿⣿⣵⣕⣙⢝⣕⣽⣿⡟⢕⡱⢕⢡⢕⢕⢹⡇⠁⢕⢱⢇⢕⢕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⢄⠀⠀⠀⠑⢕⢕⢕⢕⢕⢕⢕⢕⢕⢕⢕⢕⠑⠀⠀⠀⠀</a:t>
            </a:r>
            <a:br/>
            <a:r>
              <a:t>⣵⡟⢕⢱⡕⢔⢔⢀⠀⠀⠀⢕⢕⢱⡿⢸⣿⡇⢕⢸⣿⡇⢜⣿⡕⢕⢕⢕⢕⢕⢸⣿⣯⣸⡻⢯⣝⣿⢻⢿⣷⣻⣿⣿⣿⣿⣿⣿⣿⣿⣿⣿⣿⣿⣿⣿⣿⣿⣿⣿⣿⣿⣟⣟⡝⢗⣟⣿⢏⢕⢄⢕⢕⡎⢘⢕⢸⡇⠀⢕⢕⣼⢕⢕⢸⣿⣿⣿⣿⣿⣿⣿⣿⣿⣿⣿⣿⣿⣿⣿⣿⣿⣿⣿⣿⣿⣿⣿⣿⣿⣿⣿⣿⣿⣿⣿⣿⣿⣿⣿⣿⣿⣿⣿⣿⣿⣿⣿⢝⢝⢝⢟⢟⣿⣿⣿⣿⣿⣿⣿⣿⣿⣿⣿⣿⣿⣿⣿⣿⣿⣿⣿⣿⣿⣿⣿⣿⣿⣿⠏⢕⢕⢕⢕⢕⢕⢕⢕⢕⢕⢕⢕⢕⢕⢕⢕⢕⢕⢕⢕⢕⢕⢕⢕⢕⢕⢕⢕⢕⢕⢕⢕⢕⢕⢕⢕⢕⢕⢕⢕⢕⢕⢕⢕⢕⢕⢕⢕⢕⢕⢕⢕⢕⢕⢕⢕⢕⢕⢕⢕⢔⢄⢀⢀⠀⠑⢕⢕⢕⢕⢕⢕⢅⢕⢕⠕⠀⢀⢐⢐⠀</a:t>
            </a:r>
            <a:br/>
            <a:r>
              <a:t>⣿⢕⢕⣿⣷⣕⣕⣕⢔⢄⡀⢕⣱⣿⡇⣼⣿⢕⢕⣿⣿⡇⢕⢻⡇⢕⢕⢕⢕⢕⢜⣿⣿⣿⣿⣿⣿⣿⣿⣿⣿⣿⣿⣿⣿⣿⣿⣿⣿⣿⣿⣿⣿⣿⣯⣿⣿⣿⣿⣿⣿⣿⣿⣿⣔⡝⡼⢇⣱⢇⢕⢕⢱⢇⢕⢕⢈⡇⠀⠁⢕⠕⠕⢕⣸⣿⣿⣿⣿⣿⣿⣿⣿⣿⣿⣿⣿⣿⣿⣿⣿⣿⣿⣿⣿⣿⣿⣿⣿⣿⣿⣿⣿⣿⣿⣿⣿⣿⣿⣿⢿⢿⢟⢟⢝⢝⢕⢕⢕⢕⢕⢕⢕⢕⢕⢕⢕⢕⢕⢜⢝⢝⢝⢝⢝⢝⢝⢝⢟⢟⢟⢟⢟⢟⢟⢟⢻⢿⢏⢞⢷⢕⠕⢕⢕⢕⢕⢕⠕⢕⢕⢕⢕⢕⢕⢕⢕⢕⢕⢕⢕⢕⢕⢕⢕⢕⢕⢕⢕⢕⢕⢕⢕⢕⢕⢕⢕⢕⢕⢕⢕⢕⢕⢕⢕⢕⢕⢕⢕⢕⢕⢕⢕⢕⢕⣕⣕⣕⣱⣕⢕⢕⢕⢕⠑⠀⠀⠁⠑⠑⢑⢕⣕⣕⡕⢕⢜⢕⢕⢝⠀</a:t>
            </a:r>
            <a:br/>
            <a:r>
              <a:t>⢇⢕⣾⣿⣿⣿⣿⣿⣿⣿⢱⢱⣿⣿⢕⢻⡏⢕⢕⢸⣿⣿⢕⢔⢿⡕⢕⢕⢕⢕⢕⢿⣿⣿⣿⣿⣿⣿⣿⣿⣿⣿⣿⣿⣿⣿⣿⣿⣿⣿⣿⣿⣿⣿⣿⣿⣿⣿⣿⣿⣿⣿⣿⣿⣟⣸⣵⣾⢟⢕⢕⢕⣸⢇⢕⢕⢕⢕⢇⢕⠁⢀⢀⢜⣿⡇⣿⣿⣿⣿⣿⣿⣿⣿⣿⣿⣿⣿⣿⣿⣿⣿⣿⣿⣿⣿⣿⣿⣿⣿⣿⣿⢿⢟⢟⢏⢝⢝⢕⢕⢕⢕⢕⢕⢕⢕⢕⢕⢕⢕⢕⢕⢕⢕⢕⢕⢕⢕⢕⢕⢕⢕⢕⢕⢕⢕⢕⢕⢕⢕⢕⢕⢕⢕⢕⢕⢕⢕⢕⢕⢕⢕⢕⢕⢕⢕⢕⢕⢔⢕⢕⢕⢕⢕⢕⢕⠕⢕⢕⢕⢕⢕⢕⢕⢕⢕⢕⢕⢕⢕⢕⢕⢕⢕⢕⢕⢕⢕⣕⣕⣕⣱⣵⣵⣵⣵⣵⡕⢕⢎⢟⢟⢟⢟⢟⢟⢏⢝⢜⢕⢕⢕⢕⢕⠀⠀⠀⠀⠀⠀⠀⠕⢕⢕⢕⢕⠀⠕⢕⢕⠀</a:t>
            </a:r>
            <a:br/>
            <a:r>
              <a:t>⢕⣼⣿⣿⣿⣿⣿⣿⣿⡏⢕⣼⣿⣿⢕⢘⢕⢕⢕⠘⣿⣿⢕⢕⢘⣧⢕⢕⢕⢕⢕⢜⢿⣿⣿⣿⣿⣿⣿⣿⣿⣿⣿⣿⣿⣿⣿⣿⣿⣿⣿⣿⣿⣿⣿⣿⣿⣿⣿⣿⣿⣿⣿⣿⣿⣿⡿⢇⢕⢕⢕⢕⣯⢕⢕⢕⢕⢕⢜⢱⢇⢔⢔⢕⢜⡇⣿⣿⣿⣿⣿⣿⣿⣿⣿⣿⣿⣿⣿⣿⣿⣿⣿⡿⢿⢟⢇⢕⢕⢕⢕⢕⢕⢕⢕⢕⢕⢕⢕⢕⢕⢕⢕⢕⢕⢕⢕⢕⢕⢕⢕⢕⢕⢕⢕⢕⢕⢕⢕⢕⢕⢕⢕⢕⢕⢕⢕⢕⢕⢕⢕⢕⢕⢕⢕⢕⢕⢕⢕⢕⢕⢕⢕⢕⢕⢕⢕⠀⢕⢕⢕⢕⢕⢕⢕⢕⠀⢕⢕⢕⢕⢕⢕⢕⢕⢕⢝⢝⢝⢝⢝⢝⢝⢝⢝⢝⢝⢕⢕⢕⢕⢕⢕⢕⢕⢕⢕⢕⢕⢕⢕⢕⢕⢕⢕⢕⢕⢕⢕⢕⢕⢕⢕⠕⠀⠀⠀⠀⠀⠀⠀⠀⠁⠕⢕⢕⢔⠀⢕⢕⠀</a:t>
            </a:r>
            <a:br/>
            <a:r>
              <a:t>⣱⣿⣿⣿⣿⣿⣿⣿⣿⢕⣱⣿⣿⡇⢕⢜⢕⢕⢕⢕⢻⣿⡇⢕⢕⠹⣇⢕⢕⢕⢕⢕⢕⢹⣿⣿⣿⣿⣿⣿⣿⣿⣿⣿⣿⣿⣿⣿⣿⣿⣿⣿⢿⣿⣿⣿⣿⣿⣿⣿⣿⣿⣿⣿⣿⣿⢎⢕⢕⢕⢕⢱⡿⢕⢕⢕⢕⢕⢕⢇⣾⡇⠇⠑⠑⠁⠁⢜⣿⣿⣿⣿⣿⣿⣿⡿⢿⢟⢟⢏⢝⢕⢕⢕⢕⢕⢕⢕⢕⢕⢕⢕⢕⢕⢕⢕⢕⢕⢕⢕⢕⢕⢕⢕⢕⢕⢕⢕⢕⢕⢕⢕⢕⢕⢕⢕⢕⢕⢕⢕⢕⢕⢕⢕⢕⢕⢕⢕⢕⢕⢕⢕⢕⢕⢕⢕⢕⢕⢕⢕⢕⢕⢕⢕⢕⢕⠑⠀⢕⢕⢕⢕⢕⢕⢕⠀⠀⢕⢕⢕⢕⢕⢕⢕⢕⢕⢕⢕⢕⢕⢕⢕⢕⢕⢕⢕⢕⢕⢕⢕⢕⢕⢕⢕⢕⢕⢕⢕⢕⢕⢕⢕⢕⢕⢕⢕⢕⢕⢕⢕⢕⢕⢕⠀⠀⠀⠀⠀⠀⠀⠀⠀⠀⠀⠁⠑⢕⠀⠀⢕⠀</a:t>
            </a:r>
            <a:br/>
            <a:r>
              <a:t>⣿⣿⣿⣿⣿⣿⣿⣿⡏⢱⣿⣿⣿⡇⢕⢕⢕⢕⢕⢕⢸⣿⣧⢕⢕⢕⢻⣇⢕⢕⢕⢕⢕⢕⢜⢻⣿⣿⣿⣿⣿⣿⣿⣿⣿⣿⣿⣿⣿⣧⡕⢕⢕⢕⣵⣿⣿⣿⣿⣿⣿⣿⣿⣿⢟⢕⢕⢕⢕⢕⢕⢜⢕⢕⢕⢕⢕⢕⠕⢱⠙⠁⠀⠀⠀⠀⠀⢀⢝⢝⢕⢕⢜⢕⢕⢕⢕⢕⢕⢕⢕⢕⢕⢕⢕⢕⢕⢕⢕⢕⢕⢕⢕⢕⢕⢕⢕⢕⢕⢕⢕⢕⢕⢕⢕⢕⢕⢕⢕⢕⢕⢕⢕⢕⢕⢕⢕⢕⢕⢕⢕⢕⢕⢕⢕⢕⢕⢕⢕⢕⢕⢕⢕⢕⢕⢕⢕⢕⢕⢕⢕⢕⢕⢕⢕⢕⠀⢄⢕⢕⢕⢕⢕⢕⢕⠀⠀⢕⢕⢕⠀⢕⢕⢕⢕⢕⢕⢕⢕⢕⢕⢕⢕⢕⢕⢕⢕⢕⢕⢕⢕⢕⢕⢕⢕⢕⢕⢕⢕⢕⢕⢕⢕⢕⢕⢕⢕⢕⢕⢕⢕⢕⢕⠀⢀⢀⢄⠀⠀⠀⠀⢀⠀⠀⠀⠀⠀⠀⠀⠁⠀</a:t>
            </a:r>
            <a:br/>
            <a:r>
              <a:t>⣿⣿⣿⣿⣿⣿⣿⡿⣸⣿⣿⣿⡟⢕⢕⢕⢕⢕⢕⢕⢕⢸⣿⡕⢕⢕⢕⢝⢧⡕⢕⢕⢕⢕⢕⢕⢜⢝⢿⣿⣿⣿⣿⣿⣿⣿⣿⣿⣿⣿⣿⣿⣷⣿⣿⣿⣿⣿⣿⣿⣿⢟⢏⢕⢕⢕⢕⢕⢕⢕⢕⢕⢕⢕⢕⢕⢕⢕⠀⢕⢀⠀⠀⠀⠀⠀⠀⠀⢱⣅⠀⠕⠑⢔⢕⢕⢕⢕⢕⢕⢕⢕⢕⢕⢕⢕⢕⢕⢕⢕⢕⢕⢕⢕⢕⢕⢕⢕⢕⢕⢕⢕⢕⢕⢕⢕⢕⢕⢕⢕⢕⢕⢕⢕⢕⢕⢕⢕⢕⢕⢕⢕⢕⢕⢕⢕⢕⢕⢕⢕⢕⢕⢕⢕⢕⢕⢕⢕⢕⠁⢕⢕⢕⢕⢕⢕⠀⢕⢕⢕⢕⢕⢕⢕⢕⠀⠀⢕⢕⢕⠀⠕⢕⢄⢕⢕⢕⢕⢕⢕⢕⢕⢕⢕⢕⢕⢕⢕⢕⢕⢕⢕⢕⢕⢕⢕⢕⢕⢕⢕⢕⢕⢕⢕⢕⢕⢕⢕⢕⢕⢕⢕⠑⠀⠁⢕⢕⢕⠔⠀⠀⠑⢄⠀⠕⢕⢕⢔⠀⠀⠀</a:t>
            </a:r>
            <a:br/>
            <a:r>
              <a:t>⣿⣿⣿⣿⣿⣿⣿⢣⣿⣿⣿⡟⢕⢕⢕⢕⢕⢕⢕⢕⢕⢕⢻⣿⡕⢕⢕⢕⢕⢕⢕⢕⢕⢕⢕⢕⢕⢕⢕⢕⢝⢻⢿⣿⣿⣿⣿⣿⣿⣿⣿⣿⣿⣿⣿⣿⣿⢿⢟⢝⢕⢕⢕⢕⢁⢕⢕⢕⢕⢕⢕⢕⢕⢕⢕⠑⢕⢕⠀⠁⢕⠀⠀⠀⠀⠀⠀⠀⢅⠈⠁⠀⢕⢕⢕⢕⢕⢕⢕⢕⢕⢕⢕⢕⢕⢕⢕⢕⢕⢕⢕⢕⢕⢕⢕⢕⢕⢕⢕⢕⢕⢕⢕⢕⢕⢕⢕⢕⢕⢕⢕⢕⢕⢕⢕⢕⢕⢕⢕⢕⢕⢕⢕⢕⢕⢕⢕⢕⢕⢕⢕⢕⢕⢕⢕⢕⢕⢕⢕⢔⢕⠕⢕⢕⢕⢕⢀⢕⢕⢕⢕⢕⢕⢕⢕⠀⠀⠕⢕⠕⠀⢕⢕⢕⠑⢕⢕⢕⢕⢕⠑⢕⢕⢕⢕⢕⢕⢕⢕⢕⢕⢕⢕⢕⢕⢕⢕⢕⢕⢕⠑⢕⢕⢕⢕⢕⢕⢕⢕⢕⢕⢕⢀⢀⠀⠀⠀⠁⠀⠀⠀⠀⢕⢄⠀⠀⠁⠁⠀⠀⠀</a:t>
            </a:r>
            <a:br/>
            <a:r>
              <a:t>⣿⣿⣿⣿⣿⣿⢏⣾⣿⣿⡟⢕⢕⢕⢕⢕⢕⢕⢕⢕⢕⢕⢕⢝⣿⡕⢕⢕⢕⢕⢕⢕⢕⢕⢕⢕⢕⢕⢕⢕⢕⢕⢕⢜⢝⢟⢿⢿⣿⣿⣿⣿⣿⢿⢟⢝⢕⢕⢕⢕⢕⢕⢕⢕⢕⢕⢕⢕⢕⢕⢕⢕⢕⢕⢕⢄⢕⢕⢄⢀⢕⢀⢀⠀⠀⠀⠀⠀⠀⢕⠀⢕⢕⢕⢕⢕⢕⢕⢕⢕⢕⢕⢕⢕⢕⢕⢕⢕⢕⢕⢕⢕⢕⢕⢕⢕⢕⢕⢕⢕⢕⢕⢕⢕⢕⢕⢕⢕⢕⢕⢕⢕⢕⢕⢕⢕⢕⢕⢕⢕⢕⢕⢕⢕⢕⢕⢕⢕⢕⢕⢕⢕⢕⢕⢕⢕⢕⢕⢕⢕⢕⠀⢕⢕⢕⠑⢕⢕⢕⢕⠑⢕⢕⢕⢕⠀⠀⠀⢕⠀⠀⢕⢕⢕⢕⠕⢕⢕⢕⠁⢄⢕⢕⢕⢕⢕⢕⢕⢕⢕⢕⢕⢕⢕⢕⢕⢕⢕⢕⢕⢕⠕⢕⢕⢕⢕⢕⢕⢕⢕⢕⢕⢕⢕⢕⢕⢕⢔⢔⢔⠀⠀⢕⢕⢔⢄⢄⢔⢔⠀⠀</a:t>
            </a:r>
            <a:br/>
            <a:r>
              <a:t>⣿⣿⣿⣿⣿⡟⣼⣿⣿⢏⢕⢕⢕⢕⢕⢕⢕⢕⢕⢕⢕⢕⢕⢕⢜⢳⡕⢕⢑⢕⢕⢕⢕⢕⢕⢕⢕⢕⢕⢕⢕⢕⢕⢕⢕⢕⢕⢕⢝⢝⢝⢝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⠑⠕⢕⢕⠕⢕⠀⢕⢕⢕⢔⡕⢕⢕⢔⢔⠑⢕⢕⢕⠀⠀⠀⢕⠀⢄⢕⢕⢕⠕⠀⠑⠑⠁⠀⢁⢁⢄⢅⢕⢕⢕⢕⢕⢕⠑⢕⢕⢕⢕⢕⢕⢕⢕⢕⢕⠄⠕⢕⠁⢕⢕⢕⢕⢕⢕⢕⢕⢕⢕⢕⢕⢕⢕⢕⢕⠀⠀⢕⢕⢕⢕⢕⢕⠀⠀</a:t>
            </a:r>
            <a:br/>
            <a:r>
              <a:t>⣿⣿⣿⣿⡟⣼⣿⡿⢇⢕⢕⢕⢕⢕⢕⢕⢕⢕⢕⢕⢕⢕⢕⡕⡵⣕⢝⣇⢕⢕⢕⢕⢕⠑⠁⢕⢕⢕⢕⢕⢕⢕⢕⢕⢕⢕⢕⢕⢕⡕⢕⢕⢕⢕⢕⢕⢕⢕⢕⢕⢕⢕⢕⠁⢕⢕⢕⢕⢕⢕⢕⢕⢔⢕⢕⢕⢕⢕⢕⢕⢕⢕⢕⢕⢕⢕⢕⢄⠀⠀⠑⠕⠁⠁⠕⢕⢕⢕⢕⢕⢕⢕⢕⢕⢕⢕⢕⢕⢕⢕⢕⢕⢕⢕⢕⢕⢕⢕⢕⢕⢕⢕⢕⢕⢕⢕⢕⢕⢕⢕⢕⢕⢕⢕⢕⢕⢕⢕⢕⢕⢕⢕⢕⢕⢕⢕⢕⢕⢕⢕⢕⢕⢕⢕⢕⠀⢔⢕⠑⠀⢕⠀⢕⠑⢕⢱⣧⣕⡕⢕⢕⢄⠕⢕⢕⢀⠀⠀⠑⠀⢕⢕⢕⢕⢔⢔⢀⠁⢄⢕⢕⢕⢕⢕⢕⢕⢕⢕⢕⢕⢕⢀⠑⢕⢕⢕⢕⢕⢕⢕⢕⢔⠀⠕⠀⢕⢕⢕⢕⢕⢕⢕⢕⢕⢕⢕⢕⢕⢕⢔⢕⢔⠀⠕⢕⢕⢕⢕⢕⢔⠀</a:t>
            </a:r>
            <a:br/>
            <a:r>
              <a:t>⣿⣿⣿⡟⣼⣿⡿⢕⢕⢕⢕⢕⢕⢕⢕⢕⢕⢕⢕⢕⢕⢕⠑⣴⡇⣿⣷⣜⢣⡕⢑⠁⠀⠀⢕⢕⢕⢕⢕⢕⢕⣵⣵⣷⣷⣾⣶⣿⣿⢇⢕⢕⢕⢕⢕⢕⢕⢕⢕⢕⢕⢕⢕⠀⢕⢕⢕⢕⢕⢕⢕⢕⢕⢕⢕⢕⢕⢕⢕⢕⢕⢕⢕⢕⢕⢕⢕⢕⠀⠀⠀⠀⠀⠀⠀⢕⢕⢕⢕⢕⢕⢕⢕⢕⢕⢕⢕⢕⢕⢕⢕⢕⢕⢕⢕⢕⢕⢕⢕⢕⢕⢕⢕⢕⢕⢕⢕⢕⢕⢕⢕⢕⢕⢕⢕⢕⢕⢕⢕⢕⢕⢕⢕⢕⢕⢕⢕⢕⢕⢕⢕⢕⢕⢕⢕⠀⢕⢕⠀⠀⢕⠀⠀⠐⠀⡈⢙⠙⠙⠑⠐⠕⢀⠕⢕⢕⠀⠀⠀⠀⢕⢕⠕⡑⡠⣔⢁⠀⢕⢕⢕⢕⢕⢕⢕⢕⢕⢕⢕⢕⢕⢕⢔⢀⠑⠕⢕⢕⢕⢕⢕⢕⢕⢀⠀⢕⢕⢕⢕⢕⢕⢕⠕⢕⢕⢕⢕⢕⢕⢕⢕⢕⢄⠀⢕⢕⢕⢕⢕⢕⠀</a:t>
            </a:r>
            <a:br/>
            <a:r>
              <a:t>⣿⣿⢏⣾⣿⡿⢕⢕⢕⢕⢕⢕⢕⢕⢕⢕⢕⢕⢕⢕⢕⢕⢕⣿⣿⢸⣿⣿⡇⢜⠕⢄⠀⠀⢕⢕⢕⢕⢕⢱⣿⣿⣿⣿⣿⣿⣿⣏⡝⢕⠀⠑⢕⢕⢕⢕⢕⢕⢕⢕⢕⢕⢕⠔⢕⢕⢕⢕⢕⢐⡇⢕⢕⢕⢕⢕⠁⢕⠕⢕⢕⢕⢕⢕⠕⠕⠑⠁⠀⠀⠀⠀⠀⠀⠀⠕⢕⢕⢕⢕⢕⢕⢕⢕⢕⢕⢕⢕⢕⢕⢕⢕⢕⢕⢕⢕⢕⢕⢕⢕⢕⢕⢕⢕⢕⢕⢕⢕⢕⢕⢕⢕⢕⢕⢕⢕⢕⢕⢕⢕⢕⢕⢕⢕⢕⢕⢕⢕⢕⢕⢕⢕⢕⢕⢁⠀⠀⢕⠀⠀⠁⠀⢄⢅⠀⣿⡿⢿⢷⠷⢧⡕⠅⠀⠑⢕⠀⠀⠀⠀⢕⣱⣕⣅⢁⢁⢁⢁⠑⢕⢕⢕⢕⢕⢕⢕⢕⢕⢕⢕⢕⢕⢕⢕⢄⢀⠀⠑⢕⢕⢕⢕⢕⢕⢔⠕⢕⢕⢕⢕⢕⠑⢕⢕⢕⢕⢕⢕⢕⢕⢕⢕⢕⢀⠕⢕⢕⢕⢕⢕⠀</a:t>
            </a:r>
            <a:br/>
            <a:r>
              <a:t>⣿⢏⣾⣿⢟⢕⢕⢕⢕⢕⢕⢕⢕⢕⢕⢕⢕⢕⢕⢕⢕⢕⢕⣿⣿⢕⣿⣿⣿⡕⠀⠁⠑⠄⠕⢕⢕⢕⢑⣾⣿⣿⣿⣿⣿⣿⣿⣧⣕⡔⠀⠀⠀⠁⠑⢕⢕⢕⢕⢕⢕⢕⢕⠀⢁⢕⢕⢕⢕⢸⢇⢱⢕⢕⢕⢕⢀⢕⠑⠀⠀⠀⠀⠀⠀⠀⠀⣠⠔⠀⠀⠀⠀⠀⠀⠀⠀⢕⢕⢕⢕⢕⢕⢕⢕⢕⢕⢕⢕⢕⢕⢕⢕⢕⢕⢕⢕⢕⢕⢕⢕⢕⢕⢕⢕⢕⢕⢕⢕⢕⢕⢕⢕⢕⢕⢕⢕⢕⢕⢕⢕⢕⢕⢕⢕⢕⢕⢕⢕⢕⢕⢕⢕⢕⢅⠀⠀⢕⠀⠀⠀⠀⢑⡕⠀⠁⠙⠟⠟⠷⢷⣵⣕⡄⠀⠑⢔⠀⠀⠀⢘⢿⣿⡿⢿⢟⢟⢟⢇⠑⢕⢁⢕⢕⢕⢁⠕⢄⠑⢕⢕⢕⢕⢕⢕⢕⢄⠀⠀⠁⠑⢕⢕⢕⢕⢕⠀⠁⠑⠕⠁⠐⢑⢕⢕⢕⢕⢕⢕⢕⢕⢕⢕⢕⠀⢕⢕⢕⢕⢕⠀</a:t>
            </a:r>
            <a:br/>
            <a:r>
              <a:t>⢇⢺⢟⢕⢕⢕⢕⢕⢕⢕⢕⢕⢕⢕⢕⢕⢕⢕⢕⢕⢕⢕⢕⢝⡿⡕⢸⣿⣟⡧⢕⠀⠀⠀⠀⢕⢕⢕⣾⣿⣿⣿⣿⣿⣿⣿⣿⣿⣿⡇⢕⢀⠀⠀⠀⠀⠁⠕⢕⢕⢕⢕⢕⢄⠁⢅⢕⢕⢕⢜⢕⢑⠁⠁⠑⠑⠕⠁⠀⠀⠀⠀⠀⠀⠀⢀⢔⡱⠕⠀⠀⠀⠀⠀⠀⠀⢄⢕⢕⢕⢕⢕⢕⢕⢕⢕⢕⢕⢕⢕⢕⢕⢕⢕⢕⢕⢕⢕⢕⢕⢕⢕⢕⢕⢕⢕⢕⢕⢕⢕⢕⢕⢕⢕⢕⢕⢕⢕⢕⢕⢕⢕⢕⢕⢕⢕⢕⢕⢕⢕⢕⢕⢕⢄⢕⠀⠀⢕⠀⠀⠀⢀⡱⠐⠀⠄⠔⠐⢀⠀⠀⠈⢻⣷⡔⠀⠑⠀⠀⠀⣼⣿⣷⣾⣿⡿⠟⠟⠟⠇⠅⢕⠀⠕⢕⢕⢔⢁⠑⢀⠑⢕⢕⢕⢕⢕⢕⢕⢄⠀⠀⠀⠀⠁⠑⠑⠀⠀⠀⠀⢀⢄⢕⢕⢕⢕⢕⢕⢕⢕⢕⢕⢕⢕⢕⠕⢕⢕⢕⢕⠀</a:t>
            </a:r>
            <a:br/>
            <a:r>
              <a:t>⢕⢕⢕⢕⢕⢕⢕⢕⢕⢕⢇⢕⢕⢕⢕⢕⢕⢕⢕⢕⢕⢕⢕⢕⢕⢕⢕⢻⢇⢜⢕⢄⠀⠀⠀⠀⢱⣹⣿⣿⣿⣿⣿⣿⣿⣿⣿⣿⣿⣧⢕⢕⢀⠀⠀⠀⠀⠀⠁⢕⢕⢕⢕⢕⢄⢑⢐⠑⠑⠁⢔⢕⢕⠕⠄⠀⠀⢕⠀⠀⠀⠀⠀⢀⣁⣜⡝⠃⠀⠀⠀⠀⠀⠀⠀⠀⠀⢕⢕⢕⢕⢕⢕⢕⢕⢕⢕⢕⢕⢕⢕⢕⢕⢕⢕⢕⢕⢕⢕⢕⢕⢕⢕⢕⢕⢕⢕⢕⢕⢕⢕⢕⢕⢕⢕⢕⢕⢕⢕⢕⢕⢕⢕⢕⢕⢕⢕⢕⢕⢕⢕⢕⢕⢅⢔⠐⠀⠀⠀⠀⠀⠕⠁⠀⢔⢱⣵⢇⠀⠀⠀⠀⢕⢻⣷⡄⠀⠁⠀⠀⢹⣿⣿⡿⠅⠀⢀⠀⠀⠀⢀⠀⠕⠀⠁⠕⢕⢕⢔⢀⠀⠄⢁⠑⠅⢑⠕⢕⢕⢕⢄⠀⠀⠀⠄⢄⠀⠀⠀⠀⢕⢕⢕⢕⢕⢕⢕⢕⢕⢕⢕⢕⢕⢕⢕⢔⢕⢕⢕⢕⠀</a:t>
            </a:r>
            <a:br/>
            <a:r>
              <a:t>⡕⢕⢕⢕⢕⢕⢕⢕⢕⢕⢕⢕⢕⢕⢕⢕⢕⢕⢕⢕⢕⢕⢕⢕⢕⢕⢕⢕⢕⢕⢕⢕⠀⠀⠀⠀⠀⢹⣿⣿⣿⣿⣿⣿⣿⣿⣿⣿⣿⣿⣧⢕⢕⠀⠀⠀⠀⠀⠀⠀⢕⢕⢕⢕⢕⢕⠑⠀⢔⢄⢀⠐⠅⠐⠐⠀⠀⠑⢔⠀⠀⠀⠀⠔⠕⠑⠀⠀⠀⠀⠀⠀⠀⠀⠀⢔⢕⢕⢕⢕⢕⢕⢕⢕⢕⢕⢕⢕⢕⢕⢕⢕⢕⢕⢕⢕⢕⢕⢕⢕⢕⢕⢕⢕⢕⢕⢕⢕⢕⢕⢕⢕⢕⢕⢕⢕⢕⢕⢕⢕⢕⢕⢕⢕⢕⢕⢕⢕⢕⢕⢕⢕⢕⢕⠕⠀⠀⠀⠀⠀⠀⠱⡄⠀⢕⡕⠀⢀⠀⢄⠀⢀⣿⣿⣿⣧⠀⠀⢄⠀⢸⣿⣿⣣⣴⣵⢷⣷⢇⠀⠀⠀⠀⠁⢔⢀⠁⠑⢕⢕⢔⢄⠀⠁⠔⢄⢀⢁⢀⢀⢅⢅⢄⠀⠑⢀⠀⠀⠀⢕⢕⢕⢕⢕⢕⢕⢕⢕⢕⢕⢕⢕⢕⢕⢕⢕⢕⢕⢕⢕⠀</a:t>
            </a:r>
            <a:br/>
            <a:r>
              <a:t>⣿⡕⢕⣱⣾⣿⣿⣿⣿⣿⣿⣿⣿⣿⣿⣿⣿⣧⣵⣵⣕⡕⢕⢕⢹⣿⣧⣱⡜⢿⣿⣷⣧⢀⢀⢀⠀⠀⢌⣟⣟⣻⡿⣿⣿⣿⣿⣿⣿⣿⣿⣕⣕⢀⠀⠀⠀⠀⠀⠀⠀⢕⢕⢕⢕⢕⢄⠀⠕⠑⠀⠀⠄⠀⠀⠀⠀⠁⢕⢄⠀⠀⠀⠀⠀⠀⠀⠀⠀⠀⠀⠀⠀⢀⢄⢕⢕⢕⢕⢕⢕⢕⢕⢕⢕⢕⢕⢕⢕⢕⢕⢕⢕⢕⢕⢕⢕⢕⢕⢕⢕⢕⢕⢕⢕⢕⢕⢕⢕⢕⢕⢕⢕⢕⢕⢕⢕⢕⢕⢕⢕⢕⢕⢕⢕⢕⢕⢕⢕⢕⢕⢕⢕⢕⠀⠀⠀⠀⠀⠀⠀⢜⣿⣦⣸⣿⡄⢜⢏⢜⢀⣼⣿⣿⣿⣿⠀⢄⡕⠀⣸⣿⣿⣿⣿⣿⢀⢔⢄⠀⠀⢐⠀⠀⣕⣕⢔⠀⠀⠁⠑⢕⢕⢄⢀⠀⠁⠑⠑⠁⠁⠑⠁⠀⠀⠀⠁⠑⠕⢕⢕⢕⢕⢕⢕⢕⢕⢕⢕⢕⢕⢕⢕⢕⢕⢕⢕⢕⢕⢕⠀</a:t>
            </a:r>
            <a:br/>
            <a:r>
              <a:t>⣿⣿⣿⣿⣿⣿⣿⣿⣿⣿⣿⣿⣿⣿⣿⣿⣿⣿⣿⣿⣿⣷⣐⢱⢜⣿⣿⣷⢻⣮⣿⣿⣿⣧⢕⢕⢕⢕⢕⢜⢿⣿⣿⣿⣿⣿⣿⣿⣿⣿⣿⣿⣿⠁⠀⠀⢀⠀⠀⠀⠀⠀⢕⢕⢕⢕⢕⢄⢀⢄⠀⠀⢄⠕⠀⠀⠀⠀⠀⠁⠀⠀⠀⠀⠀⠀⢠⢀⠀⢀⢀⢕⢕⢕⢕⢕⢕⢕⢕⢕⢕⢕⢕⢕⢕⢕⢕⢕⢕⢕⢕⢕⢕⢕⢕⢕⢕⢕⢕⢕⢕⢕⢕⢕⢕⢕⢕⢕⢕⢕⢕⢕⢕⢕⢕⢕⢕⢕⢕⢕⢕⢕⢕⢕⢕⢕⢕⢕⢕⢕⢕⢕⠕⠀⠀⠀⠀⠀⠀⠀⠀⠁⣿⡿⢟⢻⣿⣷⣵⣷⣿⣿⣿⣿⣿⢟⠀⣼⣇⣵⣿⣿⣿⣿⣿⣿⣧⡅⢜⢝⢕⠕⢀⣵⣿⣿⠇⢀⣴⣔⡀⠀⠁⠀⠀⠀⠀⠀⠀⠀⠀⠀⠀⠀⠀⠀⠀⠀⠀⠀⠀⠁⢁⢅⢕⢕⢕⢕⢕⢕⢕⢕⢕⢕⢕⢕⢕⢕⢕⢕⠀</a:t>
            </a:r>
            <a:br/>
            <a:r>
              <a:t>⣿⣿⣿⣿⣿⣿⣿⣿⣿⣿⣿⣿⣿⣿⣿⣿⣿⣿⣿⣿⣿⣿⣿⣿⣷⡸⣿⣿⡏⢿⣿⣿⣟⣿⣷⡕⢕⢕⢕⢕⢜⢿⣿⣿⣿⣿⣿⣿⣿⣿⣿⣿⡏⠀⢀⢔⠁⠀⠀⠀⠀⠀⠁⢕⠁⠑⠑⢕⢑⢕⢀⠀⠀⠀⢀⠀⠀⠀⠀⠀⠁⠀⠀⠀⠀⠑⢸⢕⢕⢕⢕⢕⢕⢕⢕⢕⢕⢕⢕⢕⢕⢕⢕⢕⢕⢕⢕⢕⢕⢕⢕⢕⢕⢕⢕⢕⢕⢕⢕⢕⢕⢕⢕⢕⢕⢕⢕⢕⢕⢕⢕⢕⢕⢕⢕⢕⢕⢕⢕⢕⢕⢕⢕⢕⢕⢕⢕⢕⢕⢕⢕⢅⢄⢄⢔⢔⢕⢔⠀⠀⠀⠁⢸⢇⢕⢕⢕⢝⢍⣽⣿⣿⣿⣯⣥⣴⣾⣿⣿⣿⣿⣿⣿⣿⣿⣿⣿⣿⣷⣵⣵⣷⣿⣿⣿⣷⡷⣿⣿⣿⣿⣷⣴⣄⢀⠀⠀⠀⠀⠑⠕⢔⢔⢄⢄⢔⢔⢔⢔⢔⢔⢕⢕⢕⢕⠀⢕⢕⢕⢕⢕⢕⢕⢕⢕⢕⢕⢕⢕⢕⠀</a:t>
            </a:r>
            <a:br/>
            <a:r>
              <a:t>⣿⣿⣿⣿⣿⣿⣿⣿⣿⣿⣿⣿⣿⣿⣿⣿⣿⣿⣿⣿⣿⣿⣿⣿⣿⣷⡹⣿⣿⡼⣿⣿⣿⣞⢿⣷⡕⢕⢕⢕⢕⢜⢿⣿⣿⣿⣿⣿⣿⣿⣿⣿⡇⢄⢕⠁⠀⠀⠀⠀⠀⠀⠀⠁⠀⠀⠀⠑⢕⠑⠁⠀⠀⢔⠀⠀⠀⠀⠀⠀⠀⠀⠀⠀⠀⠀⢸⢕⢕⢕⢕⢕⢕⢕⢕⢕⢕⢕⢕⢕⢕⢕⢕⢕⢕⢕⢕⢕⢕⢕⢕⢕⢕⢕⢕⢕⢕⢕⢕⢕⢕⢕⢕⢕⢕⢕⢕⢕⢕⢕⢕⢕⢕⢕⢕⢕⢕⢕⢕⢕⢕⢕⢕⢕⢕⢕⢕⢕⢕⢕⢕⢕⢕⢕⢕⢕⢕⣥⣄⠀⠀⠀⠑⢕⢕⢕⢕⢕⢕⢔⣿⣿⣿⣿⣿⣿⣿⣿⣿⣿⣿⣿⣿⣿⣿⣿⣿⡿⢟⢝⢝⢟⢏⢏⢕⢉⠹⢟⣿⣿⣿⣿⣿⣿⢇⠀⠀⢄⢄⢄⢄⢄⢅⢕⢕⢕⢕⢕⢕⢕⢕⢕⢕⢕⢕⠀⢕⢕⢕⢕⢕⢕⢕⢕⢕⠕⢕⢕⢕⠄⠀</a:t>
            </a:r>
            <a:br/>
            <a:r>
              <a:t>⣿⣿⣿⣿⣿⣿⣿⣿⣿⣿⣿⣿⣿⣿⣿⣿⣿⣿⣿⣿⣿⣿⣿⣿⣿⣿⡇⢹⣿⣯⣻⣿⣿⣿⣯⣻⣿⡕⢕⢕⢕⢕⢜⢻⣿⣿⣿⣿⣿⣿⣿⣿⠑⠁⠀⠀⠀⠀⠀⠀⠀⠀⠀⠀⠀⠀⠀⠀⢅⢀⠀⠀⠀⠀⠀⠀⠔⠀⢕⢔⢀⠀⠀⠀⠀⠀⠘⢕⢕⢕⢕⢕⢕⢕⢕⢕⢕⢕⢕⢕⢕⢕⢕⢕⢕⢕⢕⢕⢕⢕⢕⢕⢕⢕⢕⢕⢕⢕⢕⢕⢕⢕⢕⢕⢕⢕⢕⢕⢕⢕⢕⢕⢕⢕⢕⢕⢕⢕⢕⢕⢕⢕⢕⢕⢕⢕⢕⢕⢕⢕⢕⢕⢕⢕⢕⢕⢕⣵⣵⣧⡄⠀⠕⢕⢕⢕⢕⢕⢕⣾⣿⣿⣿⡿⢻⣿⣿⣿⣿⣿⣿⣿⣿⣿⣿⡿⢇⢕⢕⢕⢕⢕⢕⢕⢔⢕⢕⠄⣿⣿⣿⣿⣿⢏⠀⠀⢕⢕⢕⢕⢕⢕⢕⢕⢕⢕⢕⢕⢕⢕⢕⢕⢕⢕⢕⠀⢕⢕⠐⢕⢕⢕⢕⢕⢕⢀⢕⢕⠑⢀⠀</a:t>
            </a:r>
            <a:br/>
            <a:r>
              <a:t>⣿⣿⣿⣿⣿⣿⣿⣟⢿⢿⣿⣿⣿⣿⣿⣿⣿⣿⣿⣿⣿⣿⣿⣿⣿⣿⢇⢕⢜⢿⣿⣿⣿⣿⣿⣿⣽⣿⡕⢕⢕⢕⢕⢕⢻⣿⣿⣿⣿⣿⡿⠇⠀⠀⠀⠀⠀⠀⠀⠀⠀⠀⢄⠀⠀⠀⠀⢕⢕⠕⠀⠀⠀⠀⠀⠀⠀⢔⢕⢕⢕⢄⠀⠀⠀⠀⠀⠑⢕⢕⢕⢕⢕⢕⢕⢕⢕⢕⢕⢕⢕⢕⢕⢕⢕⢕⢕⢕⢕⢕⢕⢕⢕⢕⢕⢕⢕⢕⢕⢕⢕⢕⢕⢕⢕⢕⢕⢕⢕⢕⢕⢕⢕⢕⢕⢕⢕⢕⢕⢕⢕⢕⢕⢕⢕⢕⢕⢕⢕⢕⢕⢕⢕⢕⢕⢕⢝⢅⢝⢿⣿⣦⡄⣑⣕⣕⣵⣵⣿⣿⣿⣿⣿⡇⣾⣿⣿⣿⣿⣿⣿⣿⣿⣿⣿⣇⠕⢕⢕⢕⢕⢕⢕⢕⢕⢕⢕⢰⣿⣿⣿⣿⢏⢄⢔⢕⢕⢕⢕⢕⠕⢕⡕⢕⢕⢕⢕⢕⢕⢕⢕⢕⢕⢕⠀⠀⢕⢕⠀⢕⢕⢕⢕⢕⠑⢕⢕⠐⠀⢔⠀</a:t>
            </a:r>
            <a:br/>
            <a:r>
              <a:t>⣿⣿⣿⣿⣿⣿⣿⣿⣿⣷⣔⣝⠛⢿⣿⣿⣿⣿⣿⣿⣿⣿⣿⣿⣿⣿⢕⢕⢕⢔⢻⣿⣿⣿⣿⣿⣿⣷⣿⡕⢕⢕⢕⢕⢕⢻⣿⣿⢿⢟⠑⠀⠀⠀⠀⠀⠀⠀⠀⠀⢄⢕⢕⢄⢀⢀⢀⠀⢁⠀⠀⠀⠀⢄⣄⣔⣔⣔⣷⣧⣕⢕⢕⢀⠀⠀⠀⠀⢕⢕⢕⢕⢕⢕⢕⢕⢕⢕⢕⢕⢕⢕⢕⢕⢕⢕⢕⢕⢕⢕⢕⢕⢕⢕⢕⢕⢕⢕⢕⢕⢕⢕⢕⢕⢕⢕⢕⢕⢕⢕⢕⢕⢕⢕⢕⢕⢕⢕⢕⢕⢕⢕⢕⢕⢕⢕⢕⢕⢕⢕⢕⢕⢕⢕⢕⢕⠕⠀⠁⠀⠙⢿⣇⢹⣿⣿⣿⣿⣿⣿⣿⣿⣿⣿⣿⣿⣿⣿⣿⣿⣿⣿⣿⣿⣿⣿⣿⣵⣕⢕⢕⢕⢕⢕⢕⠕⣱⣿⣿⣿⣿⣟⢕⢕⢕⢕⢕⢕⢱⢞⢽⢿⢏⠑⢅⢕⢕⢕⢕⢕⢕⢕⢕⢕⠀⠀⢕⢕⢔⠁⢕⢕⢕⠕⢔⢑⢔⠑⠀⢕⠀</a:t>
            </a:r>
            <a:br/>
            <a:r>
              <a:t>⣿⣿⣿⣿⣿⣿⣿⣿⣿⣿⣶⣬⣵⢃⡕⢩⢻⣿⣿⣿⣿⣿⣿⣿⣿⡏⢕⢕⢕⢕⢕⢝⢿⣿⣿⣿⣿⣿⣿⣿⢷⢷⢵⢵⢵⢕⢻⢕⢕⡵⠀⠀⠀⠀⠀⠀⠀⠀⠀⠀⠕⢕⢑⢕⢕⢕⢝⢕⢕⠀⠀⢁⠀⢕⣿⣿⣿⣿⣿⢟⢏⣇⡕⢕⠀⠀⠀⠐⡕⢕⢕⢕⢕⢕⢕⢕⢕⢕⢕⢕⢕⢕⢕⢕⢕⢕⢕⢕⢕⢕⢕⢕⢕⢕⢕⢕⢕⢕⢕⢕⢕⢕⢕⢕⢕⢕⢕⢕⢕⢕⢕⢕⢕⢕⢕⢕⢕⢕⢕⢕⢕⢕⢕⢕⢕⢕⢕⢕⢕⢕⢕⢕⢕⢕⢕⠑⠀⠀⠀⢀⣵⣧⢝⢜⣿⣿⣿⣿⣿⣿⣿⣿⣿⣿⣿⣿⣿⣿⣿⣿⣿⣿⣿⣿⣿⣿⣿⣿⣿⣿⣷⣷⣷⣷⣶⣿⣿⣿⣿⣿⡿⢇⢕⢕⠕⠕⠕⠕⠕⠜⢕⢕⠑⠀⢕⢕⢕⢕⢕⢕⢕⢕⢕⠀⠀⠀⢔⢕⢕⠀⠁⢕⠁⠀⢄⢕⠅⠀⠀⢕⠀</a:t>
            </a:r>
            <a:br/>
            <a:r>
              <a:t>⣿⣿⣿⣿⣿⣿⣿⣿⣿⣿⣿⣿⣿⣿⣿⣧⣾⣭⣿⣿⣿⣿⣿⣿⣿⢇⢕⢕⢕⢕⢕⢕⢕⢻⣿⣿⣿⣿⣿⣿⣇⢕⢕⢕⢕⢕⢕⢕⢟⢕⠀⠀⠀⠀⠀⠀⠀⠀⠀⠀⢑⢑⢑⠑⢑⢁⢑⢑⢃⠀⢀⢁⢄⠘⣿⣿⣿⣯⡑⣬⣽⣿⡧⢕⠀⠀⠀⠀⢹⡕⢕⢕⢕⢕⢕⢕⢕⢕⢕⢕⢕⢕⢕⢕⢕⢕⢕⢕⢕⢕⢕⢕⢕⢕⢕⢕⢕⢕⢕⢕⢕⢕⢕⢕⢕⢕⢕⢕⢕⢕⢕⢕⢕⢕⢕⢕⢕⢕⢕⢕⢕⢕⢕⢕⢕⢕⢕⢕⢕⢕⢕⢕⢕⢕⠑⠀⠀⠀⢄⢕⣿⠗⢕⢕⢹⣿⢿⢟⢔⣹⣿⣿⣿⣿⣿⣿⣿⣿⣿⣿⣿⣿⣿⣿⣿⣿⣿⣿⣿⣿⣿⣿⣿⣿⣿⣿⣿⣿⣿⢟⢕⢕⢕⠁⠀⠀⠀⠀⢀⢕⢕⠑⠀⢕⢕⢕⢕⢕⢕⢕⢕⢕⢕⠀⠀⠀⢕⢕⢕⠀⠀⠀⢔⢕⢕⠑⠀⠀⠀⠐⠀</a:t>
            </a:r>
            <a:br/>
            <a:r>
              <a:t>⣿⣿⣿⣿⣿⣿⣿⣿⣿⣿⣿⣿⣿⣿⣿⣿⣿⣿⣿⣿⣿⣿⣿⣿⣿⡕⡕⠕⢕⢕⢕⢕⢕⢕⣻⣿⣿⣿⣿⣿⣿⢕⢕⢕⢕⢕⢕⢕⠜⠀⢀⠀⢀⢄⢔⢔⢀⠀⠀⠀⢕⢕⢕⢕⠕⠕⠕⢕⢕⢕⢕⢕⠁⠀⢱⠻⣿⣿⣿⣿⣿⣿⡿⢕⠀⠀⠀⠀⠑⢕⢕⢕⢕⢕⢕⢕⢕⢕⢕⢕⢕⢕⢕⢕⢕⢕⢕⢕⢕⢕⢕⢕⢕⢕⢕⢕⢕⢕⢕⢕⢕⢕⢕⢕⢕⢕⢕⢕⢕⢕⢕⢕⢕⢕⢕⢕⢕⢕⢕⢕⢕⢕⢕⢕⢕⢕⢕⢕⢕⢕⢕⢕⢕⠁⠀⠀⠀⢄⢕⢑⣹⢕⡱⢕⢕⢝⢕⢕⣼⣿⣿⣿⣿⡟⢕⢕⠝⢿⣿⣿⣿⣿⣿⣿⣿⣿⣿⣿⣿⣿⣿⣿⣿⣿⣿⣿⣿⢟⢕⢕⢕⠑⠀⠀⠀⠀⠀⢔⢕⢕⠕⠀⢕⢕⢕⢕⢕⢕⢕⢕⢕⠕⠀⠀⠀⠀⠑⢕⢕⠀⠀⠀⠀⠑⠁⠀⠀⢀⢄⢕⠀</a:t>
            </a:r>
            <a:br/>
            <a:r>
              <a:t>⣿⣿⣿⣿⣿⣿⣿⣿⣿⣿⣿⣿⣿⣿⣿⣿⣿⣿⣿⣿⣿⣿⣿⣿⣿⣿⣷⣦⣧⣥⣕⣑⣑⣑⣼⣿⣿⣿⣿⣿⣿⡕⢕⢕⢕⢕⢕⢕⠁⠁⠀⠔⠇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⡟⢕⢕⢕⢕⢕⣼⣿⣿⣿⣿⣿⣧⣜⣕⣑⣵⣿⣿⣿⣿⣿⣿⣿⣿⣿⣿⣿⣿⣿⣿⣿⡿⡟⢟⢝⢕⠕⢕⠀⠀⠀⠀⠀⠀⢀⢕⢕⢕⠀⢔⢕⢕⢕⢕⢕⢕⢕⢕⠕⠀⠀⠀⠀⠀⠀⢕⢕⠀⠀⠀⠀⠀⢀⢄⢔⢕⢕⢕⠀</a:t>
            </a:r>
            <a:br/>
            <a:r>
              <a:t>⣿⣿⣿⣿⣿⣿⣿⣿⣿⣿⣿⣿⣿⣿⣿⣿⣿⣿⣿⣿⣿⣿⣿⣿⣿⣿⣿⣿⣿⣿⣿⣿⣿⣿⣿⣿⣿⣿⣿⣿⣿⣿⣕⣔⠕⡘⢕⠀⠀⠀⢕⢕⢕⢕⢕⢕⢕⢕⢕⢕⢕⢕⢕⢕⢕⠀⠀⠀⠑⠁⠀⠀⢔⢕⢕⢕⢕⢕⢕⢕⢕⢕⢕⢕⢕⢕⠑⠁⠀⢀⢕⢕⢕⢕⢕⢕⢕⢕⢕⢕⢕⢕⢕⢕⢕⢕⢕⢕⢕⢕⢕⢕⢕⢕⢕⢕⢕⢕⢕⢕⢕⢕⢕⢕⢕⢕⢕⢕⢕⢕⢕⢕⢕⢕⢕⢕⢕⢕⢕⢕⢕⢕⢕⢕⢕⢕⢕⢕⢕⢕⢕⠑⠀⠀⠀⣱⡿⢏⢕⢜⢝⢑⢕⢕⢕⢕⢕⢜⢻⣿⣿⣿⣿⣿⣿⣿⣿⣿⣿⣿⣿⣿⣿⣿⣿⣿⣿⣿⣿⣿⣿⡿⢕⢝⢕⢕⢕⢔⢕⢕⠀⠀⠀⠀⢔⢁⢕⢕⢕⠑⢄⢕⢕⢕⢕⢕⢕⢕⢕⠑⠀⠀⠀⠀⠀⠀⢕⢕⢕⠀⠀⠀⠀⠀⢕⢕⢕⢕⢕⢕⠀</a:t>
            </a:r>
            <a:br/>
            <a:r>
              <a:t>⣿⣿⣿⣿⣿⣿⣿⣿⣿⣿⣿⣿⣿⣿⣿⣿⣿⣿⣿⣿⣿⣿⣿⣿⣿⣿⣿⣿⣿⣿⣿⣿⣿⣿⣿⣿⣿⣿⣿⣿⣿⣿⣿⣿⣷⣵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⢀⢕⢕⢕⢕⢕⢕⢕⢕⢜⢻⢿⣿⣿⣿⣿⣿⣿⣿⣿⣿⣿⣿⣿⣿⣿⣿⣿⢻⢏⢗⢕⢕⢕⢕⢕⢕⢕⢕⢕⢀⢀⢀⢕⢕⢕⢕⢕⢕⠀⢕⢕⢕⢕⢕⢕⢕⢕⠁⠀⠀⠀⠀⠀⠀⠀⢕⢕⢕⠀⠀⠀⠀⢔⢕⢕⢕⢕⢕⢕⠀</a:t>
            </a:r>
            <a:br/>
            <a:r>
              <a:t>⣿⣿⣿⣿⣿⣿⣿⣿⣿⣿⣿⣿⣿⣿⣿⣿⣿⣿⣿⣿⣿⣿⣿⣿⣿⣿⣿⣿⣿⣿⣿⣿⣿⣿⣿⣿⣿⣿⣿⣿⣿⣿⣿⣿⣿⡿⡣⢕⢑⢁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⢕⢕⢕⢕⢕⢕⢕⢕⢕⢕⢕⢜⠝⠻⣿⣿⣿⣿⣿⣿⠿⠿⢿⢿⢻⠟⢝⢕⢕⢕⢕⢕⢕⢕⢕⢕⢕⢕⢕⠑⢕⢕⢕⢕⢕⢕⢕⢕⠁⢔⢕⢕⢕⢕⠕⢕⠑⠀⠀⠀⠀⠀⠀⠀⠀⠀⠕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⠕⠀⢕⢕⢕⢕⠑⢕⢕⢕⢕⢕⢕⢕⠁⠄⢜⢆⢮⢻⢝⢇⢔⢕⢕⢕⢕⢕⢕⢕⢕⢕⢕⢕⢕⢕⢕⢕⠕⢕⢕⢕⢕⢕⢕⢕⢕⢕⢕⢕⢀⢕⢕⢕⢕⠑⠕⠁⠀⠀⠀⠀⠀⠀⠀⠀⠀⠀⠀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⢄⠅⢕⢕⢕⢕⠑⢕⢕⢕⢕⢕⢕⢕⠀⠀⠕⢕⢕⢕⢕⢕⢕⢕⢕⢕⢕⢕⢕⢕⢕⢕⢕⢕⢕⢕⢕⢕⢀⠑⢕⠀⢕⢕⢕⢕⢕⢕⢕⢄⢕⢕⢕⢕⢕⠀⠀⠀⠀⠀⠀⠀⠀⠀⠀⠀⠀⠀⠀⠔⢕⢄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⢄⠀⠄⢕⢕⠑⢐⢔⢕⢕⢕⢕⠀⢕⢕⢕⢕⢄⢕⢕⢕⢕⢕⢕⢕⠀⠀⠀⠑⢕⢕⢕⢕⢕⢕⢕⢕⢕⢕⢕⢕⢕⢕⢕⢕⢕⢕⢕⢕⠑⠀⠕⠔⢕⢕⢕⢕⢕⢕⢕⢕⢕⢕⢕⠕⠀⢁⢅⢀⠀⠀⠀⠀⠀⠀⠀⠀⠀⠀⠀⠀⠕⠑⢕⢕⢕⢕⢕⢕⢕⢕⢕⢕⠀</a:t>
            </a:r>
            <a:br/>
            <a:r>
              <a:t>⣿⣿⣿⣿⣿⣿⣿⣿⢿⢿⢿⢿⢿⢿⢿⢿⢿⢿⢿⢿⢿⢿⢿⢿⢿⢿⢿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⢐⢐⠀⠑⢕⢕⢔⢔⢕⢕⢑⠑⢑⢑⢀⢕⢕⢕⢕⠑⢕⢕⢕⢕⢕⢕⢕⠀⠀⠀⠀⠀⠑⠕⢕⢕⢕⢕⢕⢕⢕⢕⢕⢕⢕⢕⢕⢕⠕⠕⠁⠀⠀⠀⠀⠕⢕⢕⢕⢕⢕⢕⢕⢕⢕⠑⠀⠀⠁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⠔⢔⢕⢕⢕⢕⢕⢕⢕⢕⠁⢕⢕⢕⢕⢕⠁⠀⢕⢕⢕⢕⢕⢕⢕⢕⠀⠀⠀⠀⠀⠀⢔⢕⢕⢕⢕⢕⢕⢕⢕⢕⢕⢕⢕⢕⢕⢕⢕⢕⢕⢕⢕⢕⢕⢕⢕⢕⢕⢕⢕⢕⢕⠀⠀⠀⠀⠀⠀⠀⠀⠀⠀⠀⠀⠀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⠁⠀⢕⢕⢕⢕⢕⢕⢕⢕⢕⢕⠕⢕⢕⢕⢕⢄⠀⠁⢕⢕⢕⢱⣷⣧⢕⢀⢀⢀⢀⢀⣕⣵⢾⢷⣷⡕⣕⡕⢕⢕⢝⢕⢇⢅⢕⢕⢕⢑⠑⠁⢅⢕⢕⢕⢕⠐⢕⠁⢕⢕⢕⠐⢕⢕⢐⠐⠀⠀⠀⢔⢕⢄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⠅⢀⠀⠔⢕⠕⢪⣷⣗⠇⡑⢕⢑⢱⢄⢕⢁⢑⢑⢕⠀⠀⢕⢕⢕⢕⢝⢕⢕⢕⢕⡰⢕⣎⣝⣕⣱⣵⡕⡕⢕⢕⢝⢅⢕⢕⢕⠕⠕⢕⢕⢕⢕⢔⢕⢕⢕⢕⢁⢔⢕⠀⢕⢕⢕⢀⢕⢕⢕⢄⢄⢄⢔⢔⢕⠔⠑⢕⢕⠕⠁⠑⢕⢕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⢕⢕⠕⣿⣿⢃⢕⢅⢕⢕⣾⢕⢜⢕⢕⢕⢕⠀⠀⢕⢕⢕⢕⢕⢕⣵⢞⣫⣵⡾⡻⠝⢝⢏⢝⢕⢕⢕⢕⢕⢕⢕⢕⢕⢕⢀⠀⠁⠑⠑⠕⠕⠕⢕⢕⢕⢕⢕⠀⢕⢕⢕⢕⢕⢕⢕⢕⢕⢕⢕⢕⢕⠐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⠀⠀⠁⠁⠁⠑⠑⠅⠕⠕⢕⢕⢔⣿⢅⢕⢕⢕⢕⢕⣿⢕⢕⢕⢕⢕⢕⠀⠀⢕⢕⢕⢕⣵⣯⣵⣿⡟⢯⢅⢕⢕⢕⢕⢕⢕⢑⢕⢑⢕⢕⢕⢕⢕⢕⢕⢄⠀⠀⠀⢔⢕⢕⢕⢁⢕⢕⠕⠀⢔⢕⢕⢕⢕⢕⢕⢕⢱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⣕⣔⣔⡔⢔⢕⢕⢕⢔⢕⢕⢅⢕⢕⢕⢕⢫⠕⢕⢱⢕⢕⢕⠀⠀⠀⢕⣵⣿⣿⣿⣿⢏⢏⢕⠕⢸⣱⢑⢕⢕⢕⢕⢕⢇⢕⢕⢕⢕⢕⢕⢕⢕⢁⢕⢕⢕⢕⢕⢕⢕⢕⢕⢀⢔⢕⢕⢕⢕⢕⢕⢱⣪⣵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⣕⣵⣕⣕⣑⢕⠕⢕⠀⠀⢕⠀⠁⠁⠁⠀⢄⢜⢟⢿⢟⢟⢻⢕⢕⢕⢇⢕⢝⡕⢕⢕⢕⢕⢕⢕⢕⢕⢕⢕⢕⢕⢕⢕⢕⢕⢕⢕⢕⢕⢕⢕⢕⢅⢕⢕⢕⢕⢕⢱⣇⢕⠜⣽⣿⣷⣕⢕⣳⣕⢱⣧⡅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⠀⠀⠑⠑⠐⠐⠐⠑⠑⠑⠑⠑⠑⠑⠑⠑⠑⠘⠑⠑⠑⠑⠓⠑⠐⠑⠑⠑⠑⠑⠑⠑⠘⠓⠓⠃⠑⠑⠑⠑⠑⠑⠑⠑⠑⠑⠃⠑⠑⠑⠑⠑⠛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⡿⣫⣷⣿⣿⣿⡿⣫⣾⣿⣿⣿⣿⣿⣿⣿⣿⣿⡿⣸⣿⣿⣿⣿⢸⣿⣿⣿⣿⣿⣿⣿⣿⣿⣿⣿⣿⣿⣿⣷⡕⢕⢕⢕⢕⢹⣿⣿⣿⣧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⣫⣾⣿⣿⣿⡿⣫⣾⣿⣿⣿⣿⣿⣿⣿⣿⣿⣿⣿⢧⣿⣿⣿⣿⣿⢸⣿⣿⣿⣿⣿⣿⣿⣿⣿⣿⣿⣿⣿⣿⣿⣿⣇⢕⢕⢕⢕⣿⣿⣿⣿⡇⢕⢕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⡿⣫⣾⣿⣿⣿⣿⣿⣿⣿⣿⣿⣿⣿⣿⡿⣸⣿⣿⣿⣿⡏⢸⣿⣿⣿⣿⣿⣿⣿⣿⣿⣿⣿⣿⣿⣿⣞⣿⣿⣧⢕⢕⢕⢻⣿⣿⣿⣷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⡟⣽⣿⣿⣿⣿⢟⣼⣿⣿⣿⢻⣿⣿⣿⢟⣰⣿⣿⣿⣿⣿⡇⣿⣿⣿⣿⣿⡇⢸⣿⣿⣿⣿⣿⣿⣿⣿⣿⣿⣿⣿⣿⣿⣿⣹⣿⣿⢕⢕⢕⢸⣿⣿⣿⣿⡕⢕⢕⢕⢕⢕⢕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⢏⣞⣿⣿⣿⣿⢯⣾⣿⣿⡟⠕⣽⣿⣾⢏⣼⣿⣿⣿⣿⣿⣿⢸⣿⢹⣿⣿⣿⡇⣿⣿⣿⣿⣿⣿⣿⣿⣿⣿⣿⣿⣿⣿⣿⣿⣇⢹⣿⡕⢕⢕⢕⣿⣿⣿⣿⡇⢕⢕⢕⢕⢕⢕⢕⢕⢕⢕⢕⢕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⣜⣿⣿⣿⣿⢣⣿⣿⣿⡟⢕⣼⣿⣿⣧⣾⣿⣿⣿⣿⣿⡿⡇⣾⡟⢸⣿⣿⣿⡇⣿⣿⣿⣿⣿⣿⣿⣿⣿⣿⣿⣿⣿⣿⣿⣿⣿⡕⢻⢕⢕⢕⢕⣿⣿⣿⣿⡇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⡟⣌⣿⣿⣿⣿⢣⣿⣿⣿⡟⢕⣾⢏⣾⣿⣿⣿⣿⣿⣿⣿⣟⢗⢕⣿⡧⢺⢏⢏⣾⡇⢜⢿⣿⣿⣿⣿⣿⣿⣿⣿⣿⣿⣿⣿⣿⣿⣿⡇⢔⢕⢕⢕⢕⣿⣿⣿⣿⡇⢕⢕⢕⡕⢝⢧⢱⢇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⠱⢽⡳⣿⣿⢏⣾⣿⣿⡿⢕⡼⢝⣼⣿⣿⣿⣿⣿⣿⣿⡿⢝⢕⢸⡿⢇⢕⣱⣿⣿⢇⢕⣸⣿⣿⣿⣿⣿⣿⣿⣿⣿⣿⣿⣿⣿⣿⣿⣷⢕⢕⢕⢕⢱⣿⣿⣿⡯⢕⢕⢕⢕⢜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⢟⣻⣽⣕⣜⣝⢃⢕⢌⢜⣿⡟⣼⣿⣿⣿⢕⢱⡯⢸⣿⣿⣿⣿⣿⣿⣿⡟⢕⢕⢕⢌⣱⣵⣼⣿⣿⣿⡕⢡⣿⣿⣿⣿⣿⣿⣿⣿⣿⣿⣿⣿⣿⣿⣿⣿⣿⢕⢑⢕⠕⠸⢟⢟⢝⢕⢕⢕⢕⢕⢕⢕⢕⢕⢜⢇⢎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⣻⢏⣵⣧⢺⠟⣹⣿⡿⢿⢇⢕⢕⢕⢕⢳⢱⣿⣿⣿⡏⢑⢡⢇⣿⣿⣿⣿⣿⣿⣿⡟⢕⢕⢕⢕⢕⢟⢹⣿⣿⣿⣿⢕⣸⣿⣿⣿⣿⣿⣿⣿⣿⣿⣿⣿⣿⣿⣿⣿⣿⣿⢕⠑⠕⢕⢕⢕⠕⠕⢕⢕⢼⡇⣵⢕⢕⢕⢕⢕⢕⢕⢕⢕⢕⢕⣼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⢏⣸⣿⣿⣧⢺⢿⢿⢿⢷⣷⡕⢕⢕⢕⡕⣿⣿⣿⣿⢕⢔⢼⢸⣿⣿⣿⣿⣿⣿⡿⢇⢕⢕⢕⣇⢕⢱⡟⢝⢝⠿⢇⢕⣿⣿⣿⢻⣿⣿⣿⣿⣿⣿⣿⣿⣿⣿⣿⣿⣿⢟⢕⢕⢄⢄⢄⢄⢄⢔⢕⢕⢸⣧⢻⡇⢕⣕⢕⢕⢕⢕⢕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⢕⣾⣿⡧⢎⢕⢕⢕⢕⢕⢕⢕⢕⢕⢕⢕⢱⣿⣿⢹⡏⢕⢕⢕⣿⣿⣿⣿⣿⣿⣿⡇⢕⢕⡕⢰⡏⢸⣷⣿⣕⢕⢕⢕⢡⣿⣿⢇⣼⣿⣿⣿⣿⣿⣿⣿⣿⣿⣿⣿⣿⣿⢕⢕⢕⠑⠕⠕⢕⢕⢕⢕⢸⢕⣿⢸⣗⢕⢜⣷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⣾⣿⣿⣿⣧⢜⢆⡳⠷⡕⢕⢕⢕⢕⢕⢕⣸⣿⣿⣾⡇⢕⢕⢸⣿⣿⣿⣿⣿⣿⣿⣎⣕⣾⢕⢸⢇⣾⣿⣿⣿⣿⣿⢕⢕⣿⡿⢕⣿⣿⣿⣿⣿⣿⣿⣿⣿⣿⣿⣿⣿⣿⢕⢕⢸⣷⣷⣷⡕⢕⢕⢕⣿⡇⣿⢸⣟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⣟⣟⣟⣟⣟⣟⢿⢿⣿⣿⣿⣿⣿⡿⢿⣿⣿⣿⣿⣿⣿⣿⣿⣿⣿⣿⣿⣿⣿⣿⣿⣿⣿⣿⣿⣿⣿⣿⣿⣿⣿⣿⣿⣿⣿⡿⢿⣿⣿⠀</a:t>
            </a:r>
            <a:br/>
            <a:r>
              <a:t>⢱⣿⣿⣿⡿⢿⣷⣕⢕⢕⢕⢕⣕⣕⢕⢕⢕⣿⣿⣿⣿⡇⡅⢕⣾⣿⣿⡟⣸⣿⣿⣿⣿⣿⣿⢇⢸⢕⣿⣿⣿⣿⣿⣿⢕⢕⣼⢇⢕⣿⣿⣿⣿⣿⣿⣿⣿⣿⣿⣿⣿⣿⡇⢕⢕⢸⣿⣿⣿⣷⢕⢕⢕⣿⡇⣿⢸⣿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⢟⣹⢽⢓⢞⢟⢝⣝⣝⣱⣵⣵⣵⣷⣵⣵⣕⢝⢟⢿⣿⣿⣿⣿⣿⣿⣿⣿⣿⣿⣿⣿⣿⣿⣿⣿⣿⣿⣿⣿⣿⣿⢿⢿⢿⢟⢟⣟⣹⣽⣽⣷⣾⣿⣿⣿⣿⠀</a:t>
            </a:r>
            <a:br/>
            <a:r>
              <a:t>⢱⡫⡙⣎⢏⢕⢝⢻⢕⠕⣵⣿⢟⢕⢕⢕⢕⣿⣿⣿⣿⣿⡇⢱⣿⣿⡿⢕⣿⣿⣿⣿⣿⣿⡿⢕⢇⢸⣿⣿⣿⣿⣿⣿⢇⢕⡟⢕⢕⣿⣿⣿⢹⣿⣿⣿⣿⣿⣿⣿⡿⣿⢇⢕⢕⢸⣿⣿⣿⣿⢕⢕⢱⣿⣗⡏⣼⣿⢕⡕⢕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⢟⢏⢕⢕⢕⢕⢕⣕⣵⣷⣟⣛⣿⣿⣿⡿⢿⢿⠿⣿⣿⣿⣿⣷⣕⢜⢝⢿⣿⣿⣿⣿⣿⣿⠿⡿⢿⢿⢟⢟⢟⢏⢝⢝⣕⣱⣵⣵⣷⣾⣿⣿⣿⣿⣿⣿⣿⣿⣿⣿⣿⣿⠀</a:t>
            </a:r>
            <a:br/>
            <a:r>
              <a:t>⣇⢕⢔⢰⢣⢕⢕⢕⣕⢸⣿⡇⢕⢕⣕⣵⢸⣿⣿⣿⢹⡟⡇⣾⣿⣿⢇⢸⣿⣿⣿⣿⡟⢹⢇⢕⡎⣼⣽⣵⣵⣵⣵⣧⡱⣰⢕⢕⢕⣿⣿⣿⢕⣿⣿⣿⣿⣿⣿⢻⡇⣿⢕⢕⢕⣝⣝⣝⣝⣟⢕⢕⢜⣿⣿⡇⣿⡿⡕⢕⢕⢕⠑⢕⢝⢻⣿⣿⣿⣿⣿⣿⣿⣿⣿⣿⣿⣿⣿⣿⣿⣿⣿⣿⣿⣿⣿⣿⣿⣿⣿⣿⣿⣿⣿⣿⣿⣿⣿⣿⣿⣿⣿⣿⣿⣿⣿⣿⣿⣿⣿⣿⣿⣿⣿⣽⣭⣿⣿⣿⣿⣟⣻⣿⣿⣿⢿⢿⣿⠿⣿⣿⣿⣿⣿⣿⣿⣿⣿⣿⣿⣿⣿⣿⣿⣿⣿⣿⣿⣿⣿⣿⣿⣿⣿⡿⢏⢕⢕⢕⢕⢕⣵⣾⣿⣿⣿⣿⣿⣿⣿⣿⣿⣿⣿⣿⣿⣿⣷⣷⣷⣷⣷⣵⡕⢕⢕⢕⢕⢕⢕⢕⢕⢕⢕⢕⣕⣱⣷⣾⣿⣿⣿⣿⣿⣿⣿⣿⣿⣿⣿⣿⣿⣿⣿⣿⣿⣿⣿⣿⠀</a:t>
            </a:r>
            <a:br/>
            <a:r>
              <a:t>⣜⢧⡕⢅⢕⢕⢕⢕⢜⢷⣮⣵⣕⡟⢟⢝⢸⣿⣿⡇⢸⡇⢱⣿⣿⢇⢕⢸⣿⣿⣿⣿⢇⢸⡕⢕⡇⣿⣿⣿⣿⣿⣿⣿⣿⡜⣵⣵⣕⢹⣿⣿⢕⣹⣿⣿⣿⣿⣿⢜⢕⡿⢕⢕⢸⣿⣿⣿⣿⢇⢕⢕⢸⣿⡟⢇⣿⡇⡇⣕⢕⢕⠑⢕⠑⢕⣼⣿⣿⣿⣿⣿⣿⣿⣿⣿⣿⣿⣿⣿⣿⣿⣿⣿⣿⣿⣿⣿⣿⣿⣿⣿⣿⣿⣿⣿⣿⣿⣿⣿⣿⣿⣿⣿⣿⣿⣿⣿⣿⣿⣿⣿⣿⣿⣿⣿⣿⣿⣿⣿⣿⣿⣿⣿⣿⣿⣿⣿⣿⣿⣿⣿⣷⣷⣷⣷⣷⣮⣽⣽⣽⣽⣽⣝⣟⣏⣝⣟⡟⢟⢟⢟⢕⢜⢟⢕⢕⢕⢕⢱⡾⢿⡿⢿⡿⢿⢿⢿⢟⢟⢟⢟⢟⠟⢟⢟⢟⢻⢿⢿⣿⣿⣿⣿⣿⡕⢕⡧⢕⡳⢕⢕⢕⢕⢕⣳⣿⣿⣿⣿⣿⣿⣿⣿⣿⣿⣿⣿⣿⣿⣿⣿⣿⣿⣿⣿⣿⣿⣿⣿⠀</a:t>
            </a:r>
            <a:br/>
            <a:r>
              <a:t>⣧⣵⣕⢕⢕⢕⢕⢕⢸⣷⡕⢝⢝⢟⢻⢷⢰⣿⣿⡇⢸⡇⣸⣿⢇⢕⢕⢸⣿⣿⣿⡟⢕⢕⣟⡕⡇⣽⣽⣝⣟⣟⢟⠯⢿⢣⣿⣿⣿⡜⠽⣿⢕⣜⣿⢿⣿⣿⣿⢕⢕⢇⢕⢱⢿⢟⣟⣟⢣⢾⢕⢕⡞⣿⡟⢸⣿⢇⢇⣵⡷⢇⠀⠑⢑⢺⢿⣿⣿⣿⣿⣿⣿⣿⣿⣿⣿⣿⣿⣿⣿⣿⣿⣿⣿⣿⣿⣿⣿⣿⣿⣿⣿⣿⣿⣿⣿⣿⣿⣿⣿⣿⣿⣿⣿⣿⣿⣿⣿⣿⣿⣿⣿⣿⣿⣿⣿⣿⣿⣿⣿⣿⣿⣿⣿⣿⣿⣿⣿⣿⣿⣿⣿⣿⣿⣿⣿⣿⣿⣿⣿⣿⣿⣿⣿⣿⣿⡿⢿⢿⢿⢿⢕⢐⢕⢕⢕⢕⢕⢕⢕⢕⢕⢕⢕⢕⢕⢕⢕⢕⢕⢕⢕⢕⢕⢕⢕⢕⢕⢕⢕⢕⢕⢕⢕⢕⢕⢕⢝⢜⢕⢕⢕⣱⣾⣿⣿⣿⣿⣿⣿⣿⣿⣿⣿⣿⣿⣿⣿⣿⣿⣿⣿⣿⣿⣿⣿⣿⣿⣿⠀</a:t>
            </a:r>
            <a:br/>
            <a:r>
              <a:t>⣿⣿⣿⣷⣮⣕⢘⢕⢕⢹⣇⢕⢕⢱⢕⢕⢸⣿⣿⡇⢸⡇⣿⢇⢕⢕⢕⢸⣿⣿⣿⢕⢕⠈⠁⠁⠇⠕⠝⠉⠉⠙⠜⢕⢸⡜⢝⢿⣿⣿⣼⢻⢕⢹⣿⢸⣿⣿⣿⢕⢕⢕⢕⠕⠛⢋⢝⢙⠙⠋⠕⢧⢕⢝⢇⢌⣻⢸⢜⢕⢕⢕⡇⢄⣑⣱⣾⣿⣿⣿⣿⣿⣿⣿⣿⣿⣿⣿⣿⣿⣿⣿⣿⣿⣿⣿⣿⣿⣿⣿⣿⣿⣿⣿⣿⣿⣿⣿⣿⣿⣿⣿⣿⣿⣿⣿⣿⣿⣿⣿⣿⣿⣿⣿⣿⣿⣿⣿⣿⣿⣿⣿⣿⣿⣿⣿⣿⣿⣿⣿⣿⣿⣿⣿⣿⣿⣿⣿⣿⣿⣿⣿⣿⣿⣿⣿⣿⡇⣾⣿⣷⣷⣷⣕⢕⢕⢕⢕⢕⢕⢕⢕⢕⢕⢕⢕⢕⢕⢕⢕⢕⢕⢕⢕⢕⢕⢕⢕⢕⢕⢕⢕⢕⢕⢕⢕⢕⢕⢕⢕⢱⣵⣿⣿⣿⣿⣿⣿⣿⣿⣿⣿⣿⣿⣿⣿⣿⣿⣿⣿⣿⣿⣿⣿⣿⣿⣿⣿⣿⣿⠀</a:t>
            </a:r>
            <a:br/>
            <a:r>
              <a:t>⣿⣿⣿⣿⣿⡿⡏⡕⠅⢔⣼⣇⢕⢕⢕⢕⢸⣿⣿⡇⢸⢰⢇⢕⢕⢕⢕⢸⣿⢿⡏⢕⢕⢔⢔⢕⠕⢑⢄⠁⠁⢀⢀⠁⢕⢸⣾⣿⣿⣿⣿⣧⣧⣷⣿⡕⣍⢻⣿⢕⢕⢁⠀⠐⠀⢀⠔⢔⢔⢀⠁⠕⢔⢕⢕⢕⢕⣾⢜⢕⢕⢸⢵⢕⣻⣿⣿⣿⣿⣿⣿⣿⣿⣿⣿⣿⣿⣿⣿⣿⣿⣿⣿⣿⣿⣿⣿⣿⣿⣿⣿⣿⣿⣿⣿⣿⣿⣿⣿⣿⣿⣿⣿⣿⣿⣿⣿⣿⣿⣿⣿⣿⣿⣿⣿⣿⣿⣿⣿⣿⣿⣿⣿⣿⣿⣿⣿⣿⣿⣿⣿⣿⣿⣿⣿⣿⣿⣿⣿⣿⣿⣿⣿⣿⣿⣿⣿⡇⣿⣿⡿⢟⢹⢅⢕⢕⠕⢕⢕⢕⢕⢕⢕⢕⢕⢕⢕⢕⢕⢕⢕⢕⢕⢕⢕⢕⢕⢕⢕⢕⢕⢕⢕⢕⢕⢕⢕⢕⢕⢕⢕⢝⢟⢟⢟⢿⢿⢿⢿⢿⢿⣿⢟⢻⢿⢿⢟⢫⢝⢇⢕⢕⢝⢝⢻⣿⣿⣿⣿⣿⠀</a:t>
            </a:r>
            <a:br/>
            <a:r>
              <a:t>⣿⣿⣿⡿⣫⣾⢋⠕⠐⢕⣿⣿⣷⢕⢔⢔⢸⣿⣿⢕⠸⢞⢕⢕⢕⢕⢕⢝⢇⢜⢇⠕⢱⣷⣿⢇⡴⠅⠀⠀⠀⠁⠁⠁⣕⢱⣿⣿⣿⣿⣿⣿⣿⣿⣿⣿⣿⣿⣿⡕⣔⣅⡕⠀⠀⠁⠀⢕⣕⢕⢕⠄⢕⢕⢕⡕⣸⡇⢕⠺⠇⢜⢜⢱⢸⣿⣿⣿⣿⣿⣿⣿⣿⣿⣿⣿⣿⣿⣿⣿⣿⣿⣿⣿⣿⣿⣿⣿⣿⣿⣿⣿⣿⣿⣿⣿⣿⣿⣿⣿⣿⣿⣿⣿⣿⣿⣿⣿⣿⣿⣿⣿⣿⣿⣿⣿⣿⣿⣿⣿⣿⣿⣿⣿⣿⣿⣿⣿⣿⣿⣿⣿⣿⣿⣿⣿⣿⣿⣿⣿⣿⣿⣿⣿⣿⣿⣿⢏⢏⢕⢕⢕⢕⢕⢕⢕⢕⢕⢕⢕⢕⢕⢕⢕⢕⢕⢕⢕⢕⢕⢕⢕⢕⢕⢕⢕⢕⢕⢕⢕⢕⢕⢕⢕⢕⢕⢕⢕⢕⢕⢕⢕⢕⢕⢜⢻⢿⣿⣷⣷⣷⣷⡕⢕⢕⢕⢕⢕⢕⢕⢕⢕⢕⢜⢕⢕⢝⢟⢟⢿⠀</a:t>
            </a:r>
            <a:br/>
            <a:r>
              <a:t>⣿⡿⣫⣾⡯⢎⠕⠀⠀⠅⣿⣿⣿⢕⢕⢕⢸⣿⣿⢕⡕⢇⢕⢕⢕⢕⢕⢕⢕⢕⢕⢱⢸⣿⣿⢕⢔⢀⠀⢀⢄⠀⢀⢄⣿⣷⣿⣿⣿⣿⣿⣿⣿⣿⣿⣿⣿⣿⣿⣷⠁⠁⠀⠀⢔⠀⢄⢕⣿⡷⣱⡷⢕⢕⣰⢕⣿⡇⢐⢀⣕⢕⢱⣵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⢝⢿⣿⣿⣿⣷⢕⢕⢕⢕⢕⢕⢕⢕⢕⢕⢕⢕⢕⢕⢕⢻⣿⠀</a:t>
            </a:r>
            <a:br/>
            <a:r>
              <a:t>⢫⣾⣿⢟⢎⢕⠀⠀⠀⢕⢸⣿⡇⢕⢕⢕⣿⣿⡏⢕⣷⢕⢕⢕⢕⢕⢕⢇⢕⢰⣷⣕⢸⣿⣿⣇⢕⢕⢔⢕⢕⢕⢕⢱⣿⣿⣿⣿⣿⣿⣿⣿⣿⣿⣿⣿⣿⣿⣿⣿⢄⢕⢕⢕⢕⢕⢕⣼⣿⣿⣿⢇⢕⣱⢇⢕⣿⡇⣕⣱⢇⢇⢕⢸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⢜⢻⣿⡿⢕⢕⢕⢕⢕⢕⢕⢕⢕⢕⢕⢕⢕⢕⢕⣸⢟⠀</a:t>
            </a:r>
            <a:br/>
            <a:r>
              <a:t>⣿⢟⣱⢇⢕⠁⠀⠀⢔⠕⢸⣿⢕⢕⢕⡕⣿⣿⡇⢱⣿⢕⢕⢕⢕⢕⢕⢕⢕⢕⢻⣿⡼⣿⡿⢿⣧⣅⢕⢵⢕⣕⣵⣿⣿⣿⣿⣿⣿⣿⣿⣿⣿⣿⣿⣿⣿⣿⣿⣿⣧⣕⠕⣕⢕⣱⣾⢿⣿⣿⡏⢕⣱⢇⢕⢕⢺⡇⢸⡕⢕⡕⢸⢱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⢅⠀⠑⠙⢇⢕⢕⢕⢕⢕⢕⢕⢕⢕⠕⣕⡕⢕⢕⠑⠀⠀⠀</a:t>
            </a:r>
            <a:br/>
            <a:r>
              <a:t>⢝⢱⡏⢕⢕⠀⠀⠀⠑⠀⠕⡏⢕⢕⢱⢱⣿⣿⢕⢸⣿⢕⢕⣷⢕⢕⢕⢕⢕⢕⢸⣿⣇⢻⣿⣵⣕⣝⣉⣭⣵⣾⣿⣿⣿⣿⣿⣿⣿⣿⣿⣿⣿⣿⣿⣿⣿⣿⣿⣿⣿⣿⣵⣕⣘⢝⣕⣽⣿⡟⢕⡱⢇⢕⢱⢕⢸⡇⠁⢕⢱⢇⢕⢕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⢀⠀⠀⠀⠕⢕⢕⢕⢕⢕⢕⢕⢕⢕⢔⢕⢕⠑⠀⠀⠀⠀</a:t>
            </a:r>
            <a:br/>
            <a:r>
              <a:t>⣵⡟⢕⢱⡕⢔⢔⢀⠀⠀⠀⢑⢕⣱⣿⢸⣿⡏⢕⢸⣿⡇⢜⣿⡕⢕⢕⢕⢕⢕⢸⣿⣿⣰⣻⢝⢯⢟⢿⢿⢿⣿⣿⣿⣿⣿⣿⣿⣿⣿⣿⣿⣿⣿⣿⣿⣿⣿⣿⣿⣿⣿⡿⣻⢏⠻⢝⣿⢏⢕⢅⢕⢕⡜⢜⢕⢸⡇⠀⢕⢕⣼⢕⢕⢸⣿⣿⣿⣿⣿⣿⣿⣿⣿⣿⣿⣿⣿⣿⣿⣿⣿⣿⣿⣿⣿⣿⣿⣿⣿⣿⣿⣿⣿⣿⣿⣿⣿⣿⣿⣿⣿⣿⣿⣿⣿⣿⣿⢝⢝⢝⢟⢟⣿⣿⣿⣿⣿⣿⣿⣿⣿⣿⣿⣿⣿⣿⣿⣿⣿⣿⣿⣿⣿⣿⣿⣿⣿⣿⢏⢕⢕⢕⢕⢕⢕⢕⢕⢕⢕⢕⢕⢕⢕⢕⢕⢕⢕⢕⢕⢕⢕⢕⢕⢕⢕⢕⢕⢕⢕⢕⢕⢕⢕⢕⢕⢕⢕⢕⢕⢕⢕⢕⢕⢕⢕⢕⢕⢕⢕⢕⢕⢕⢕⢕⢕⢕⢕⢕⢕⢔⢄⢀⢀⠀⠕⢕⢕⢕⢕⢕⢕⢅⢕⢕⠕⠀⢀⢐⢐⠀</a:t>
            </a:r>
            <a:br/>
            <a:r>
              <a:t>⣿⢕⢕⣿⣷⣕⣕⣕⢔⢔⡀⢕⢱⣿⡇⣸⣿⢕⢕⢸⣿⡇⢕⢹⣇⢕⢕⢕⢕⢕⢜⣿⣿⣿⣿⣏⣿⣿⣿⣿⣿⣿⣿⣿⣿⣿⣿⣿⣿⣿⣿⣿⣿⣿⣧⣿⣿⣿⣿⣿⣿⣿⣿⣿⣵⣎⢳⢇⣱⢇⢕⢕⢕⢇⢕⢕⢌⡇⠀⠀⢕⠕⠕⢕⣸⣿⣿⣿⣿⣿⣿⣿⣿⣿⣿⣿⣿⣿⣿⣿⣿⣿⣿⣿⣿⣿⣿⣿⣿⣿⣿⣿⣿⣿⣿⣿⣿⣿⣿⣿⢿⢿⢟⢟⢝⢝⢕⢕⢕⢕⢕⢕⢕⢕⢕⢕⢕⢕⢕⢜⢝⢝⢝⢝⢝⢝⢝⢝⢟⢟⢟⢟⢟⢟⢟⢟⢻⢿⢇⢞⢷⢕⢕⢕⢕⢕⢕⢕⠕⢕⢕⢕⢕⢕⢕⢕⢕⢕⢕⢕⢕⢕⢕⢕⢕⢕⢕⢕⢕⢕⢕⢕⢕⢕⢕⢕⢕⢕⢕⢕⢕⢕⢕⢕⢕⢕⢕⢕⢕⢕⢕⢕⢕⢕⢕⣕⣕⣕⣱⡕⢕⢕⢕⢕⠑⠀⠀⠁⠑⠑⢕⢕⡕⣕⡕⢕⢜⢝⢕⠝⠀</a:t>
            </a:r>
            <a:br/>
            <a:r>
              <a:t>⢇⢕⣾⣿⣿⣿⣿⣿⣿⣿⢕⢕⣿⣿⢕⢝⡝⢕⢕⢸⣿⣿⢕⢕⢿⡕⢕⢕⢕⢕⢕⢺⣿⣿⣿⣿⣿⣿⣿⣿⣿⣿⣿⣿⣿⣿⣿⣿⣿⣿⣿⣿⣿⣿⣿⣿⣿⣿⣿⣿⣿⣿⣿⣿⣟⣸⣵⣾⢟⢕⢕⢕⢸⡇⢕⢕⢕⢕⢇⠕⠁⢀⢀⢜⣿⡇⣿⣿⣿⣿⣿⣿⣿⣿⣿⣿⣿⣿⣿⣿⣿⣿⣿⣿⣿⣿⣿⣿⣿⣿⣿⣿⢿⢟⢟⢏⢝⢝⢕⢕⢕⢕⢕⢕⢕⢕⢕⢕⢕⢕⢕⢕⢕⢕⢕⢕⢕⢕⢕⢕⢕⢕⢕⢕⢕⢕⢕⢕⢕⢕⢕⢕⢕⢕⢕⢕⢕⢕⢕⢕⢕⢕⢕⢕⢕⢕⢕⢕⢔⢕⢕⢱⢕⢕⢕⢕⠕⢕⢕⢕⢕⢕⢕⢕⢕⢕⢕⢕⢕⢕⢕⢕⢕⢕⢕⢕⢕⢕⣕⣕⣕⣵⣵⣵⣵⣵⣵⢕⢕⢞⢟⢟⢟⢟⢟⢟⢟⢝⢝⢕⢕⢕⢕⢕⠀⠀⠀⠁⠀⠀⠁⠕⢕⢕⢕⢕⠀⠕⢕⢕⠀</a:t>
            </a:r>
            <a:br/>
            <a:r>
              <a:t>⡔⣼⣿⣿⣿⣿⣿⣿⣿⡏⢕⣼⣿⣿⢕⢸⢕⢕⢕⢨⣿⣿⡕⢕⢜⢷⢕⢕⢕⢕⢕⢕⢻⣿⣿⣿⣿⣿⣿⣿⣿⣿⣿⣿⣿⣿⣿⣿⣿⣿⣿⣿⣿⣿⣿⣿⣿⣿⣿⣿⣿⣿⣿⣿⣿⣿⡿⢇⢕⢕⢕⢕⣿⢕⢕⢕⢕⢕⢜⢕⢇⢔⢔⢕⢜⡇⣿⣿⣿⣿⣿⣿⣿⣿⣿⣿⣿⣿⣿⣿⣿⣿⣿⡿⢿⢟⢇⢕⢕⢕⢕⢕⢕⢕⢕⢕⢕⢕⢕⢕⢕⢕⢕⢕⢕⢕⢕⢕⢕⢕⢕⢕⢕⢕⢕⢕⢕⢕⢕⢕⢕⢕⢕⢕⢕⢕⢕⢕⢕⢕⢕⢕⢕⢕⢕⢕⢕⢕⢕⢕⢕⢕⢕⢕⢕⢕⢕⠀⢕⢕⢕⢕⢕⢕⢕⢕⠀⢕⢕⢕⢕⢕⢕⢕⢕⢕⢝⢝⢝⢝⢝⢝⢝⢝⢝⢝⢝⢕⢕⢕⢕⢕⢕⢕⢕⢕⢕⢕⢕⢕⢕⢕⢕⢕⢕⢕⢕⢕⢕⢕⢕⢕⢕⠕⠀⠀⠀⠀⠀⠀⠀⠀⠁⠕⢕⢕⢔⠀⢕⢕⠀</a:t>
            </a:r>
            <a:br/>
            <a:r>
              <a:t>⢱⣿⣿⣿⣿⣿⣿⣿⣿⢕⢱⣿⣿⡏⢕⢕⢕⢕⢕⢕⣹⣿⡇⢕⢕⢩⣇⢕⢕⢕⢕⢕⢕⢹⣿⣿⣿⣿⣿⣿⣿⣿⣿⣿⣿⣿⣿⣿⣿⣿⣿⣿⡿⣿⣿⣿⣿⣿⣿⣿⣿⣿⣿⣿⣿⣿⢎⢕⢕⢕⢕⢱⣿⢕⢕⢕⢕⢕⢕⢇⣾⡇⠇⠑⠑⠁⠁⢜⣿⣿⣿⣿⣿⣿⣿⡿⢿⢟⢟⢏⢝⢕⢕⢕⢕⢕⢕⢕⢕⢕⢕⢕⢕⢕⢕⢕⢕⢕⢕⢕⢕⢕⢕⢕⢕⢕⢕⢕⢕⢕⢕⢕⢕⢕⢕⢕⢕⢕⢕⢕⢕⢕⢕⢕⢕⢕⢕⢕⢕⢕⢕⢕⢕⢕⢕⢕⢕⢕⢕⢕⢕⢕⢕⢕⢕⢕⠑⠀⢕⢕⢕⢕⢕⢕⢕⠀⠀⢕⢕⢕⢕⢕⢕⢕⢕⢕⢕⢕⢕⢕⢕⢕⢕⢕⢕⢕⢕⢕⢕⢕⢕⢕⢕⢕⢕⢕⢕⢕⢕⢕⢕⢕⢕⢕⢕⢕⢕⢕⢕⢕⢕⢕⢕⠀⠀⠀⠀⠀⠀⠀⠀⠀⠀⠀⠁⠑⢕⠀⠀⢕⠀</a:t>
            </a:r>
            <a:br/>
            <a:r>
              <a:t>⣿⣿⣿⣿⣿⣿⣿⣿⡏⢱⣿⣿⣿⡇⢕⢕⢕⢕⢕⢕⢸⣿⣧⢕⢕⢕⢹⣇⢕⢕⢕⢕⢕⢕⢜⢻⣿⣿⣿⣿⣿⣿⣿⣿⣿⣿⣿⣿⣿⣧⡕⢕⢕⢕⣵⣿⣿⣿⣿⣿⣿⣿⣿⣿⢟⢕⢕⢕⢕⢕⢕⢜⢆⢕⢕⢕⢕⢕⠑⢱⠘⠁⠀⠀⠀⠀⠀⢀⢝⢝⢕⢕⢜⢕⢕⢕⢕⢕⢕⢕⢕⢕⢕⢕⢕⢕⢕⢕⢕⢕⢕⢕⢕⢕⢕⢕⢕⢕⢕⢕⢕⢕⢕⢕⢕⢕⢕⢕⢕⢕⢕⢕⢕⢕⢕⢕⢕⢕⢕⢕⢕⢕⢕⢕⢕⢕⢕⢕⢕⢕⢕⢕⢕⢕⢕⢕⢕⢕⢕⢕⢕⢕⢕⢕⢕⢕⠀⢄⢕⢕⢕⢕⢕⢕⢕⠀⠀⢕⢕⢕⠀⢕⢕⢕⢕⢕⢕⢕⢕⢕⢕⢕⢕⢕⢕⢕⢕⢕⢕⢕⢕⢕⢕⢕⢕⢕⢕⢕⢕⢕⢕⢕⢕⢕⢕⢕⢕⢕⢕⢕⢕⢕⢕⠀⢀⢀⢄⠀⠀⠀⠀⢀⠀⠀⠀⠀⠁⠀⠀⠑⠀</a:t>
            </a:r>
            <a:br/>
            <a:r>
              <a:t>⣿⣿⣿⣿⣿⣿⣿⣿⢜⣾⣿⣿⡿⢕⢕⢕⢕⢕⢕⢕⢕⠹⣿⡇⢕⢕⢕⢝⢧⡕⢕⢕⢕⢕⢕⢕⢕⢝⢻⣿⣿⣿⣿⣿⣿⣿⣿⣿⣿⣿⣿⣿⣷⣿⣿⣿⣿⣿⣿⣿⣿⢟⢏⢕⢕⢕⢕⢕⢕⢕⢕⢕⢕⢕⢕⢕⢕⢕⠀⢕⢀⠀⠀⠀⠀⠀⠀⠀⢱⣅⠀⠕⠑⢔⢕⢕⢕⢕⢕⢕⢕⢕⢕⢕⢕⢕⢕⢕⢕⢕⢕⢕⢕⢕⢕⢕⢕⢕⢕⢕⢕⢕⢕⢕⢕⢕⢕⢕⢕⢕⢕⢕⢕⢕⢕⢕⢕⢕⢕⢕⢕⢕⢕⢕⢕⢕⢕⢕⢕⢕⢕⢕⢕⢕⢕⢕⢕⢕⢕⢁⢕⢕⢕⢕⢕⢕⠀⢕⢕⢕⢕⢕⢕⢕⢕⠀⠀⢕⢕⢕⠀⠕⢕⢁⢕⢕⢕⢕⢕⢕⢕⢕⢕⢕⢕⢕⢕⢕⢕⢕⢕⢕⢕⢕⢕⢕⢕⢕⢕⢕⢕⢕⢕⢕⢕⢕⢕⢕⢕⢕⢕⢕⠑⠀⠁⢕⢕⢕⠔⠀⠀⠕⢄⠀⠕⢕⢕⢔⠀⠀⠀</a:t>
            </a:r>
            <a:br/>
            <a:r>
              <a:t>⣿⣿⣿⣿⣿⣿⣿⢣⣾⣿⣿⡿⢕⢕⢕⢕⢕⢕⢕⢕⢕⢕⢹⣿⡕⢕⢕⢕⢕⢝⢕⢕⢕⢕⢕⢕⢕⢕⢕⢕⢝⢟⢿⣿⣿⣿⣿⣿⣿⣿⣿⣿⣿⣿⣿⣿⣿⢿⢟⢝⢕⢕⢕⢕⢕⢕⢕⢕⢕⢕⢕⢕⢕⢕⢕⠑⢕⢕⠀⠁⢕⠀⠀⠀⠀⠀⠀⠀⢅⠈⠁⠀⢕⢕⢕⢕⢕⢕⢕⢕⢕⢕⢕⢕⢕⢕⢕⢕⢕⢕⢕⢕⢕⢕⢕⢕⢕⢕⢕⢕⢕⢕⢕⢕⢕⢕⢕⢕⢕⢕⢕⢕⢕⢕⢕⢕⢕⢕⢕⢕⢕⢕⢕⢕⢕⢕⢕⢕⢕⢕⢕⢕⢕⢕⢕⢕⢕⢕⢕⢕⢕⠑⢕⢕⢕⢕⢀⢕⢕⢕⢕⢕⢕⢕⢕⠀⠀⠕⢕⠑⠀⢕⢕⢕⠕⢕⢕⢕⢕⢕⠑⢕⢕⢕⢕⢕⢕⢕⢕⢕⢕⢕⢕⢕⢕⢕⢕⢕⢕⢕⠑⢕⢕⢕⢕⢕⢕⢕⢕⢕⢕⢕⢀⢀⠀⠀⠀⠁⠀⠀⠀⠀⢕⢄⠀⠀⠁⠁⠀⠀⠀</a:t>
            </a:r>
            <a:br/>
            <a:r>
              <a:t>⣿⣿⣿⣿⣿⣿⡏⣾⣿⣿⡟⢕⢕⢕⢕⢕⢕⢕⢕⢕⢕⢕⢕⢝⣿⡕⢕⢕⢕⢕⢕⢕⢕⢕⢕⢕⢕⢕⢕⢕⢕⢕⢕⢜⢝⢟⢿⣿⣿⣿⣿⣿⣿⢿⢟⢝⢕⢕⢕⢕⢕⢕⢕⢕⢕⢕⢕⢕⢕⢕⢕⢕⢕⢕⢕⢔⢕⢕⢄⢀⢕⢀⢀⠀⠀⠀⠀⠀⠀⢕⠀⢕⢕⢕⢕⢕⢕⢕⢕⢕⢕⢕⢕⢕⢕⢕⢕⢕⢕⢕⢕⢕⢕⢕⢕⢕⢕⢕⢕⢕⢕⢕⢕⢕⢕⢕⢕⢕⢕⢕⢕⢕⢕⢕⢕⢕⢕⢕⢕⢕⢕⢕⢕⢕⢕⢕⢕⢕⢕⢕⢕⢕⢕⢕⢕⢕⢕⢕⢕⢕⢕⠀⢕⢕⢕⠁⢕⢕⢕⢕⠑⢕⢕⢕⢕⠀⠀⠀⢕⠀⠀⢕⢕⢕⢕⠕⢕⢕⢕⠁⢔⢕⢕⢕⢕⢕⢕⢕⢕⢕⢕⢕⢕⢕⢕⢕⢕⢕⢕⢕⢕⠕⢕⢕⢕⢕⢕⢕⢕⢕⢕⢕⢕⢕⢕⢕⢕⢔⢔⢔⠀⠀⢕⢕⢔⢄⢄⢔⢔⠀⠀</a:t>
            </a:r>
            <a:br/>
            <a:r>
              <a:t>⣿⣿⣿⣿⣿⡟⣼⣿⣿⢏⢕⢕⢕⢕⢕⢕⢕⢕⢕⢕⢕⢕⢕⢕⢜⠻⡕⢕⢕⢕⢕⢕⢕⢕⢕⢕⢕⢕⢕⢕⢕⢕⢕⢕⢕⢕⢕⢕⢝⢝⢝⢝⢕⢕⢕⢕⢕⢕⢕⢕⢕⢕⢕⢕⢕⢕⢕⢕⢕⢕⢕⢕⢕⢕⢕⢕⢔⢕⢕⢕⢕⢕⢔⢔⢄⢀⠀⠀⠀⠀⢕⢕⢕⢕⢕⢕⢕⢕⢕⢕⢕⢕⢕⢕⢕⢕⢕⢕⢔⢕⢕⢕⢕⢕⢕⢕⢕⢕⢕⢕⢕⢕⢕⢕⢕⢕⢕⢕⢕⢕⢕⢕⢕⢕⢕⢕⢕⢕⢕⢕⢕⢕⢕⢕⢕⢕⢕⢕⢕⢕⢕⢕⢕⢕⢕⠁⠕⢕⢕⠕⢕⠀⢕⢕⢕⢔⢕⢕⢕⢕⢔⠕⢕⢕⢕⠀⠀⠀⢕⠀⢔⢕⢕⢕⠕⠀⠑⠑⠁⠀⢁⢁⢄⢕⢕⢕⢕⢕⢕⢕⠑⢕⢕⢕⢕⢕⢕⢕⢕⢕⢕⠄⠕⢕⠁⢕⢕⢕⢕⢕⢕⢕⢕⢕⢕⢕⢕⢕⢕⢕⢕⠀⠀⢕⢕⢕⢕⢕⢕⠀⠀</a:t>
            </a:r>
            <a:br/>
            <a:r>
              <a:t>⣿⣿⣿⣿⡟⣼⣿⣿⢇⢕⢕⢕⢕⢕⢕⢕⢕⢕⢕⢕⢕⢕⢕⠱⡱⣕⢝⢇⢕⢕⢕⢕⢕⠑⠁⢕⢕⢕⢕⢕⢕⢕⢕⢕⢕⢕⢕⢕⣕⡕⢕⢕⢕⢕⢕⢕⢕⢕⢕⢕⢕⢕⢕⠕⢕⢕⢕⢕⢕⢕⢕⢕⢕⢕⢕⢕⢕⢕⢕⢕⢕⢕⢕⢕⢕⢕⢕⢄⠀⠀⠑⠕⠁⠁⠕⢕⢕⢕⢕⢕⢕⢕⢕⢕⢕⢕⢕⢕⢕⢕⢕⢕⢕⢕⢕⢕⢕⢕⢕⢕⢕⢕⢕⢕⢕⢕⢕⢕⢕⢕⢕⢕⢕⢕⢕⢕⢕⢕⢕⢕⢕⢕⢕⢕⢕⢕⢕⢕⢕⢕⢕⢕⢕⢕⢕⠀⠅⢕⠁⠀⢕⠀⢕⢕⢕⢸⣧⣕⡕⢕⢕⢀⠕⢕⢕⠀⠀⠀⠕⠀⢕⢕⢕⢕⢐⢔⠀⠀⢔⢕⢕⢕⢕⢕⢕⢕⢕⢕⢕⢕⢕⢀⠕⢕⢕⢕⢕⢕⢕⢕⢕⢔⠀⠕⠀⢕⢕⢕⢕⢕⢕⢕⢕⢕⢕⢕⢕⢕⢕⢕⢕⢔⠀⠕⢕⢕⢕⢕⢕⢔⠀</a:t>
            </a:r>
            <a:br/>
            <a:r>
              <a:t>⣿⣿⣿⡟⣼⣿⡿⢇⢕⢕⢕⢕⢕⢕⢕⢕⢕⢕⢕⢕⢕⢕⢕⢸⣇⢿⣷⣜⢣⢕⢕⠁⠀⠀⢕⢕⢕⢕⢕⢕⢕⣵⣵⣷⣷⣾⣶⣿⣿⡇⢕⢕⢕⢕⢕⢕⢕⢕⢕⢕⢕⢕⢕⠀⢕⢕⢕⢕⢕⢑⢕⢕⢕⢕⢕⢕⢕⢕⢕⢕⢕⢕⢕⢕⢕⢕⢕⢕⠀⠀⠀⠀⠀⠀⠀⢕⢕⢕⢕⢕⢕⢕⢕⢕⢕⢕⢕⢕⢕⢕⢕⢕⢕⢕⢕⢕⢕⢕⢕⢕⢕⢕⢕⢕⢕⢕⢕⢕⢕⢕⢕⢕⢕⢕⢕⢕⢕⢕⢕⢕⢕⢕⢕⢕⢕⢕⢕⢕⢕⢕⢕⢕⢕⢕⢕⠀⠐⢕⠀⠀⢕⠀⠀⠁⢀⢈⢙⠙⠉⠑⠑⠕⢀⠕⢕⢕⠀⠀⠀⠀⢕⢕⡕⢡⡱⡅⢁⠀⢕⢕⢕⢕⢕⢕⢕⢕⢕⢕⢕⢕⢕⢕⢔⢀⠑⠕⢕⢕⢕⢕⢕⢕⢕⢀⠀⢕⢕⢕⢕⢕⢕⢕⢕⢕⢕⢕⢕⢕⢕⢕⢕⢕⢄⠀⢕⢕⢕⢕⢕⢕⠀</a:t>
            </a:r>
            <a:br/>
            <a:r>
              <a:t>⣿⣿⢟⣾⣿⡿⢕⢕⢕⢕⢕⢕⢕⢕⢕⢕⢕⢕⢕⢕⢕⢕⢕⣿⣿⢸⣿⣿⡇⢕⠕⢄⠀⠀⢕⢕⢕⢕⢕⢱⣿⣿⣿⣿⣿⣿⡿⢏⡫⢕⠀⠑⢕⢕⢕⢕⢕⢕⢕⢕⢕⢕⢕⠕⢕⢕⢕⢕⢕⢑⡕⡕⢕⢕⢕⢕⠁⢕⠕⢕⢕⢕⢕⢕⠕⠕⠑⠁⠀⠀⠀⠀⠀⠀⠀⠕⢕⢕⢕⢕⢕⢕⢕⢕⢕⢕⢕⢕⢕⢕⢕⢕⢕⢕⢕⢕⢕⢕⢕⢕⢕⢕⢕⢕⢕⢕⢕⢕⢕⢕⢕⢕⢕⢕⢕⢕⢕⢕⢕⢕⢕⢕⢕⢕⢕⢕⢕⢕⢕⢕⢕⢕⢕⢕⢀⠀⠀⢕⠀⠀⠁⠀⢄⢀⠀⣿⡿⢿⢷⢷⢷⡅⠅⠀⠑⢕⠀⠀⠀⠀⢡⣱⣕⡅⢁⢁⢁⢁⠑⢕⢕⢕⢕⢕⢕⢕⢕⢕⢕⢕⢕⢕⢕⢕⢄⠀⠀⠑⢕⢕⢕⢕⢕⢕⢔⠕⢕⢕⢕⢕⢕⠕⢕⢕⢕⢕⢕⢕⢕⢕⢕⢕⢕⠀⠕⢕⢕⢕⢕⢕⠀</a:t>
            </a:r>
            <a:br/>
            <a:r>
              <a:t>⣿⢏⣾⣿⡟⢕⢕⢕⢕⢕⢕⢕⢕⢕⢕⢕⢕⢕⢕⢕⢕⢕⢕⣿⣿⢕⣿⣿⣿⡕⢀⠀⠑⠄⠕⢕⢕⢕⢕⣾⣿⣿⣿⣿⣿⣿⣿⣧⣕⡕⠀⠀⠀⠁⠑⢕⢕⢕⢕⢕⢕⢕⢕⠀⢁⢕⢕⢕⢕⢸⡇⠱⢕⢕⢕⢕⢀⢕⠑⠀⠀⠀⠀⠀⠀⠀⠀⣠⠔⠀⠀⠀⠀⠀⠀⠀⠀⢕⢕⢕⢕⢕⢕⢕⢕⢕⢕⢕⢕⢕⢕⢕⢕⢕⢕⢕⢕⢕⢕⢕⢕⢕⢕⢕⢕⢕⢕⢕⢕⢕⢕⢕⢕⢕⢕⢕⢕⢕⢕⢕⢕⢕⢕⢕⢕⢕⢕⢕⢕⢕⢕⢕⢕⢕⢄⠀⠀⢕⠀⠀⠀⠀⢱⡕⠀⠁⠙⠟⠟⠷⢷⣵⣕⡄⠀⠑⢔⠀⠀⠀⢸⣾⣿⡿⢿⢟⢟⢟⢇⠑⢕⢁⢕⢕⢕⢁⠕⢄⠑⢕⢕⢕⢕⢕⢕⢕⢄⠀⠀⠁⠑⢕⢕⢕⢕⢕⠀⠁⠑⠕⠀⠐⢑⢕⢕⢕⢕⢕⢕⢕⢕⢕⢕⢕⠀⢕⢕⢕⢕⢕⠀</a:t>
            </a:r>
            <a:br/>
            <a:r>
              <a:t>⢏⢞⢟⢕⢕⢕⢕⢕⢕⢕⢕⢕⢕⢕⢕⢕⢕⢕⢕⢕⢕⢕⢕⢜⠿⡕⢜⣿⡿⢇⢕⠀⠀⠀⠀⢕⢕⢕⣾⣿⣿⣿⣿⣿⣿⣿⣿⣿⣿⡇⢕⢀⠀⠀⠀⠀⠁⠕⢕⢕⢕⢕⢕⢔⠁⢅⢕⢕⢕⢜⢜⢑⠁⠁⠑⠑⠕⢁⠀⠀⠀⠀⠀⠀⠀⢀⢔⡱⠕⠀⠀⠀⠀⠀⠀⠀⢄⢕⢕⢕⢕⢕⢕⢕⢕⢕⢕⢕⢕⢕⢕⢕⢕⢕⢕⢕⢕⢕⢕⢕⢕⢕⢕⢕⢕⢕⢕⢕⢕⢕⢕⢕⢕⢕⢕⢕⢕⢕⢕⢕⢕⢕⢕⢕⢕⢕⢕⢕⢕⢕⢕⢕⢕⢄⠕⠀⠀⢕⠀⠀⠀⢄⡱⠀⠀⠄⠔⠐⢀⠀⠀⠈⢻⣷⢄⠀⠑⠀⠀⠀⣼⣿⣷⣾⣿⡿⠟⠟⠟⠇⠅⢕⠀⠑⢕⢕⢔⢁⠐⢀⠑⢕⢕⢕⢕⢕⢕⢕⢄⠀⠀⠀⠁⠁⠑⠑⠀⠀⠀⠀⢀⢄⢕⢕⢕⢕⢕⢕⢕⢕⢕⢕⢕⢕⢔⢕⢕⢕⢕⢕⠀</a:t>
            </a:r>
            <a:br/>
            <a:r>
              <a:t>⢕⢕⢕⢕⢕⢕⢕⢕⢕⢕⢜⢅⢕⢕⢕⢕⢕⢕⢕⢕⢕⢕⢕⢕⢔⢕⢕⢹⡖⢕⢕⢄⠀⠀⠀⠀⢡⣺⣿⣿⣿⣿⣿⣿⣿⣿⣿⣿⣿⣧⢕⢕⢀⠀⠀⠀⠀⠀⠁⢕⢕⢕⢕⢕⢄⢑⢐⠑⠑⠁⢔⢕⢕⠕⠔⠀⠀⢕⠀⠀⠀⠀⠀⢀⣁⣜⡝⠃⠀⠀⠀⠀⠀⠀⠀⠀⠀⢕⢕⢕⢕⢕⢕⢕⢕⢕⢕⢕⢕⢕⢕⢕⢕⢕⢕⢕⢕⢕⢕⢕⢕⢕⢕⢕⢕⢕⢕⢕⢕⢕⢕⢕⢕⢕⢕⢕⢕⢕⢕⢕⢕⢕⢕⢕⢕⢕⢕⢕⢕⢕⢕⢕⢕⢅⢔⠐⠀⠀⠀⠀⠀⠑⠁⠀⢔⢰⣵⠕⠀⠀⠀⠀⢕⢻⣷⢄⠀⠁⠀⠀⢻⣿⣿⡯⠅⠀⢀⠀⠀⢀⢀⠀⠕⠀⠁⠕⢕⢕⢔⢀⠀⠄⢁⠑⠅⢑⠕⢕⢕⢕⢀⠀⠀⠀⠄⢄⠀⠀⠀⠀⢕⢕⢕⢕⢕⢕⢕⢕⢕⢕⢕⢕⢕⢕⢕⢔⢕⢕⢕⢕⠀</a:t>
            </a:r>
            <a:br/>
            <a:r>
              <a:t>⡕⢕⢕⢕⢕⢕⢕⢕⢕⢕⢕⢕⢕⢕⢕⢕⢕⢕⢕⢕⢕⢕⢕⢕⢕⢕⢕⢕⢕⢕⢕⢕⢀⠀⠀⠀⠀⠜⣿⣿⣿⣿⣿⣿⣿⣿⣿⣿⣿⣿⣧⢕⢕⠀⠀⠀⠀⠀⠀⠀⠕⢕⢕⢕⢕⢕⠕⠀⢔⢄⢀⠁⠅⠐⠐⠀⠀⠁⢕⠀⠀⠀⠀⠔⠕⠑⠀⠀⠀⠀⠀⠀⠀⠀⠀⢔⢕⢕⢕⢕⢕⢕⢕⢕⢕⢕⢕⢕⢕⢕⢕⢕⢕⢕⢕⢕⢕⢕⢕⢕⢕⢕⢕⢕⢕⢕⢕⢕⢕⢕⢕⢕⢕⢕⢕⢕⢕⢕⢕⢕⢕⢕⢕⢕⢕⢕⢕⢕⢕⢕⢕⢕⢕⢕⠕⠀⠀⠀⠀⠀⠀⢱⡄⠀⢕⡕⠀⢀⠀⢄⠀⢀⣿⣿⣿⣇⠀⠀⢄⠀⢸⣿⣿⣣⣴⣵⢷⣷⢕⠀⠀⠀⠀⠁⢔⢀⠁⠑⢕⢕⢔⢄⠀⠁⠔⢄⢀⢁⢀⢄⢅⢅⢄⠀⠑⢀⠀⠀⠀⢕⢕⢕⢕⢕⢕⢕⢕⢕⢕⢕⢕⢕⢕⢕⢕⢕⢕⢕⢕⢕⠀</a:t>
            </a:r>
            <a:br/>
            <a:r>
              <a:t>⣿⡇⣑⣱⣾⣿⣿⣿⣿⣿⣿⣿⣿⣿⣿⣿⣿⣧⣵⣵⡕⡕⢕⢕⢹⣿⣧⣱⣜⢿⣯⣷⣧⢄⢀⢀⠀⢀⢜⢿⣟⣻⡿⣿⣿⣿⣿⣿⣿⣿⣿⣕⣕⢔⠀⠀⠀⠀⠀⠀⠀⢕⢕⢕⢕⢕⢄⠀⠕⠑⠀⠀⠄⠀⠀⠀⠀⠁⢕⢄⠀⠀⠀⠀⠀⠀⠀⠀⠀⠀⠀⠀⠀⢀⢄⢕⢕⢕⢕⢕⢕⢕⢕⢕⢕⢕⢕⢕⢕⢕⢕⢕⢕⢕⢕⢕⢕⢕⢕⢕⢕⢕⢕⢕⢕⢕⢕⢕⢕⢕⢕⢕⢕⢕⢕⢕⢕⢕⢕⢕⢕⢕⢕⢕⢕⢕⢕⢕⢕⢕⢕⢕⢕⢕⠀⠀⠀⠀⠀⠀⠀⢜⣿⣴⣸⣿⡄⢜⢏⢜⢀⣼⣿⣿⣿⣿⠀⢄⡕⠀⣼⣿⣿⣿⣿⣿⢀⢔⡀⠀⢀⢔⠀⠀⣕⣕⢔⠀⠀⠁⠑⢕⢕⢄⢀⠀⠁⠑⠑⠑⠁⠑⠑⠀⠀⠀⠁⠐⠕⢕⢕⢕⢕⢕⢕⢕⢕⢕⢕⢕⢕⢕⢕⢕⢕⢕⢕⢕⢕⢕⠀</a:t>
            </a:r>
            <a:br/>
            <a:r>
              <a:t>⣿⣿⣿⣿⣿⣿⣿⣿⣿⣿⣿⣿⣿⣿⣿⣿⣿⣿⣿⣿⣿⣷⣵⢕⡌⣿⣿⣷⢻⣮⡻⣿⣿⣧⢕⢕⢕⢕⢕⢜⢿⣿⣿⣿⣿⣿⣿⣿⣿⣿⣿⣿⣿⠑⠀⠀⢀⠀⠀⠀⠀⠀⢕⢕⢕⢕⢕⢄⢀⢄⠀⠀⢔⠅⠀⠀⠀⠀⠀⠁⠀⠀⠀⠀⠀⠀⢠⢀⠀⢀⢀⢕⢕⢕⢕⢕⢕⢕⢕⢕⢕⢕⢕⢕⢕⢕⢕⢕⢕⢕⢕⢕⢕⢕⢕⢕⢕⢕⢕⢕⢕⢕⢕⢕⢕⢕⢕⢕⢕⢕⢕⢕⢕⢕⢕⢕⢕⢕⢕⢕⢕⢕⢕⢕⢕⢕⢕⢕⢕⢕⢕⢕⠕⠀⠀⠀⠀⠀⠀⠀⠀⠁⣿⡟⢟⢻⣿⣷⣵⣷⣿⣿⣿⣿⣿⢏⢀⣼⣇⣥⣿⣿⣿⣿⣿⣿⣧⡕⢌⢫⢕⠕⢀⣼⣿⣿⠇⢀⣴⣔⡀⠀⠁⠀⠀⠀⠀⠀⠀⠀⠀⠀⠀⠀⠀⠀⠀⠀⠀⠀⠀⠁⢁⢅⢕⢕⢕⢕⢕⢕⢕⢕⢕⢕⢕⢕⢕⢕⢕⢕⠀</a:t>
            </a:r>
            <a:br/>
            <a:r>
              <a:t>⣿⣿⣿⣿⣿⣿⣿⣿⣿⣿⣿⣿⣿⣿⣿⣿⣿⣿⣿⣿⣿⣿⣿⣿⡷⡘⣿⣿⡎⢿⣿⣿⣟⣿⣷⡕⢕⢕⢕⢕⢜⢿⣿⣿⣿⣿⣿⣿⣿⣿⣿⣿⡿⠀⢀⢔⠁⠀⠀⠀⠀⠀⠁⢕⠁⠑⠑⢕⠕⢕⢀⠀⠀⠀⠀⠀⠀⠀⠀⠀⠁⠀⠀⠀⠀⠑⢸⢕⢕⢕⢕⢕⢕⢕⢕⢕⢕⢕⢕⢕⢕⢕⢕⢕⢕⢕⢕⢕⢕⢕⢕⢕⢕⢕⢕⢕⢕⢕⢕⢕⢕⢕⢕⢕⢕⢕⢕⢕⢕⢕⢕⢕⢕⢕⢕⢕⢕⢕⢕⢕⢕⢕⢕⢕⢕⢕⢕⢕⢕⢕⢕⢅⢄⢄⢔⢔⢕⢔⠀⠀⠀⠁⢨⢕⢕⢕⢕⢝⢍⢽⣿⣿⣿⣯⣥⣴⣾⣿⣿⣿⣿⣿⣿⣿⣿⣿⣿⣿⣷⣵⣴⣷⣿⣿⣿⣷⣷⣿⣿⣿⣿⣷⣴⣄⢀⠀⠀⠀⠀⠑⠕⢔⢔⢄⢄⢔⢔⢔⢔⢔⢕⢕⢕⢕⢕⠀⢕⢕⢕⢕⢕⢕⢕⢕⢕⢕⢕⢕⢕⢕⠀</a:t>
            </a:r>
            <a:br/>
            <a:r>
              <a:t>⣿⣿⣿⣿⣿⣿⣿⣿⣿⣿⣿⣿⣿⣿⣿⣿⣿⣿⣿⣿⣿⣿⣿⣿⣿⣷⡹⣿⣿⡎⣿⣿⣿⣎⢿⣿⡕⢕⢕⢕⢕⢜⢿⣿⣿⣿⣿⣿⣿⣿⣿⣿⡇⢄⢕⠁⠀⠀⠀⠀⠀⠀⠀⠁⠀⠀⠀⠑⢕⠕⠁⠀⠀⢔⠀⠀⠁⠀⠀⠀⠀⠀⠀⠀⠀⠀⢸⢕⢕⢕⢕⢕⢕⢕⢕⢕⢕⢕⢕⢕⢕⢕⢕⢕⢕⢕⢕⢕⢕⢕⢕⢕⢕⢕⢕⢕⢕⢕⢕⢕⢕⢕⢕⢕⢕⢕⢕⢕⢕⢕⢕⢕⢕⢕⢕⢕⢕⢕⢕⢕⢕⢕⢕⢕⢕⢕⢕⢕⢕⢕⢕⢕⢕⢕⢕⢕⢕⣥⡄⠀⠀⠀⠑⢕⢕⢕⢕⢕⢕⢑⣿⣿⣿⣿⣿⣿⣿⣿⣿⣿⣿⣿⣿⣿⣿⣿⣿⠿⠏⢝⢝⢟⢏⢏⢜⢉⡻⡿⣿⣿⣿⣿⣿⣿⢇⠀⠀⢄⢄⢄⢀⢄⢅⢕⢕⢕⢕⢕⢕⢕⢕⢕⢕⢕⢕⠀⢕⢕⠕⢕⢕⢕⢕⢕⢕⠕⢕⢕⢕⠄⠀</a:t>
            </a:r>
            <a:br/>
            <a:r>
              <a:t>⣿⣿⣿⣿⣿⣿⣿⣿⣿⣿⣿⣿⣿⣿⣿⣿⣿⣿⣿⣿⣿⣿⣿⣿⣿⣿⡇⢝⣿⣷⣹⣿⣿⣿⣧⡻⣿⡕⢕⢕⢕⢕⢜⢻⣿⣿⣿⣿⣿⣿⣿⣿⠑⠁⠀⠀⠀⠀⠀⠀⠀⠀⠀⠀⠀⠀⠀⠀⢅⢀⠀⠀⠀⠀⠀⠀⠔⠀⢕⢔⢀⠀⠀⠀⠀⠀⠘⢕⢕⢕⢕⢕⢕⢕⢕⢕⢕⢕⢕⢕⢕⢕⢕⢕⢕⢕⢕⢕⢕⢕⢕⢕⢕⢕⢕⢕⢕⢕⢕⢕⢕⢕⢕⢕⢕⢕⢕⢕⢕⢕⢕⢕⢕⢕⢕⢕⢕⢕⢕⢕⢕⢕⢕⢕⢕⢕⢕⢕⢕⢕⢕⢕⢕⢕⢕⢕⢕⣵⣵⣧⡀⠀⢕⢕⢕⢕⢕⢕⢕⣾⣿⣿⣿⡿⢿⣿⣿⣿⣿⣿⣿⣿⣿⣿⣿⡟⢝⢕⢕⢕⢕⢕⢕⢕⢔⢕⢕⠌⣿⣿⣿⣿⣿⢏⠀⢀⢕⢕⢕⢕⢕⢕⢕⢕⢕⢕⢕⢕⢕⢕⢕⢕⢕⢕⢕⠀⢕⢕⠀⢕⢕⢕⢕⢕⢕⢀⢕⢕⠁⢁⠀</a:t>
            </a:r>
            <a:br/>
            <a:r>
              <a:t>⣿⣿⣿⣿⣿⣿⣽⡟⡻⢿⣿⣿⣿⣿⣿⣿⣿⣿⣿⣿⣿⣿⣿⣿⣿⣿⢇⢕⢌⢿⣿⣻⣿⣿⣿⣿⣿⣿⡇⢕⢕⢕⢕⢕⢻⣿⣿⣿⣿⣿⡿⠇⠀⠀⠀⠀⠀⠀⠀⠀⠀⠀⢄⠀⠀⠀⠀⢕⢕⠕⠀⠀⠀⠀⠀⠀⠀⢔⢕⢕⢕⢄⠀⠀⠀⠀⠀⠑⢕⢕⢕⢕⢕⢕⢕⢕⢕⢕⢕⢕⢕⢕⢕⢕⢕⢕⢕⢕⢕⢕⢕⢕⢕⢕⢕⢕⢕⢕⢕⢕⢕⢕⢕⢕⢕⢕⢕⢕⢕⢕⢕⢕⢕⢕⢕⢕⢕⢕⢕⢕⢕⢕⢕⢕⢕⢕⢕⢕⢕⢕⢕⢕⢕⢕⢕⢕⠝⢅⢝⢿⣿⣦⡕⣣⣕⣕⣱⣷⣿⣿⣿⣿⣿⡇⣾⣿⣿⣿⣿⣿⣿⣿⣿⣿⣿⣧⢕⢕⢕⢕⢕⢕⢕⢕⢕⢕⢕⣰⣿⣿⣿⣿⢇⢄⢔⢕⢕⢕⢕⢕⠕⣕⡕⢕⢕⢕⢕⢕⢕⢕⢕⢕⢕⢕⠀⠀⢕⢕⠀⢕⢕⢕⢕⢕⠑⢕⢕⠀⠀⢕⠀</a:t>
            </a:r>
            <a:br/>
            <a:r>
              <a:t>⣿⣿⣿⣿⣿⣿⣿⣿⣷⣾⣕⣝⢟⢿⣿⣿⣿⣿⣿⣿⣿⣿⣿⣿⣿⣿⢕⢕⢕⢕⢻⣿⣿⣿⣿⣿⣿⣿⣿⡕⢕⢕⢕⢕⢕⢻⣿⣿⢿⢟⠑⠀⠀⠀⠀⠀⠀⠀⠀⠀⢄⢕⢕⢄⢀⢀⢀⠀⢁⠀⠀⠀⠀⢄⣔⣔⣔⣔⣧⣵⣕⡑⢕⢀⠀⠀⠀⠀⢕⢕⢕⢕⢕⢕⢕⢕⢕⢕⢕⢕⢕⢕⢕⢕⢕⢕⢕⢕⢕⢕⢕⢕⢕⢕⢕⢕⢕⢕⢕⢕⢕⢕⢕⢕⢕⢕⢕⢕⢕⢕⢕⢕⢕⢕⢕⢕⢕⢕⢕⢕⢕⢕⢕⢕⢕⢕⢕⢕⢕⢕⢕⢕⢕⢕⢕⢕⠕⠀⠁⠀⠝⢿⡇⢻⣿⣿⣿⣿⣿⣿⣿⣿⣿⣿⣿⣿⣿⣿⣿⣿⣿⣿⣿⣿⣿⣿⣿⣵⡕⢕⢕⢕⢕⢕⢕⢕⣡⣿⣿⣿⣿⣿⢕⢕⢕⢕⢕⢕⠴⣴⢽⢎⠝⠑⢅⢕⢕⢕⢕⢕⢕⢕⢕⢕⠀⠀⢕⢕⢄⠁⢕⢕⢕⠕⢔⢑⢔⠁⠀⢕⠀</a:t>
            </a:r>
            <a:br/>
            <a:r>
              <a:t>⣿⣿⣿⣿⣿⣿⣿⣿⣿⣿⣾⣧⣗⡴⠕⢋⢻⣿⣿⣿⣿⣿⣿⣿⣿⡟⢕⢕⢕⢕⢕⢜⢿⣿⣿⣿⣿⣿⣿⣿⢷⢷⢵⢵⢵⢕⢻⢕⢕⡵⠀⠀⠀⠀⠀⠀⠀⠀⠀⠀⠕⢕⢑⢕⢕⢕⢕⢑⢕⠀⠀⢁⠀⢕⣿⣿⣿⣿⣿⢟⢟⡕⡕⢕⠀⠀⠀⠐⡕⢕⢕⢕⢕⢕⢕⢕⢕⢕⢕⢕⢕⢕⢕⢕⢕⢕⢕⢕⢕⢕⢕⢕⢕⢕⢕⢕⢕⢕⢕⢕⢕⢕⢕⢕⢕⢕⢕⢕⢕⢕⢕⢕⢕⢕⢕⢕⢕⢕⢕⢕⢕⢕⢕⢕⢕⢕⢕⢕⢕⢕⢕⢕⢕⢕⢕⠑⠀⠀⠀⢀⣵⡧⢝⢜⣿⣿⣿⣿⣿⣿⣿⣿⣿⣿⣿⣿⣿⣿⣿⣿⣿⣿⣿⣿⣿⣿⣿⣿⣿⣿⣷⣷⣷⣷⣶⣿⣿⣿⣿⣿⡿⢕⢕⢕⠕⠕⠕⠕⠔⠕⢕⢕⠁⠀⢕⢕⢕⢕⢕⢕⢕⢕⢕⠀⠀⠀⢕⢕⢕⠀⠁⢕⠁⠐⢄⢕⠅⠀⠀⢕⠀</a:t>
            </a:r>
            <a:br/>
            <a:r>
              <a:t>⣿⣿⣿⣿⣿⣿⣿⣿⣿⣿⣿⣿⣿⣿⣿⣧⣞⣙⣻⣿⣿⣿⣿⣿⣿⡇⢕⢕⢕⢕⢕⢕⢕⢻⣿⣿⣿⣿⣿⣿⣇⢕⢕⢕⢕⢕⢕⢕⢟⢕⠀⠀⠀⠀⠀⠀⠀⠀⠀⠀⢑⢑⢑⠑⢑⢁⢑⢑⢑⠀⢀⢁⢄⠜⣿⣿⣿⣏⠓⣮⣽⣿⡇⢕⠀⠀⠀⠀⢹⡕⢕⢕⢕⢕⢕⢕⢕⢕⢕⢕⢕⢕⢕⢕⢕⢕⢕⢕⢕⢕⢕⢕⢕⢕⢕⢕⢕⢕⢕⢕⢕⢕⢕⢕⢕⢕⢕⢕⢕⢕⢕⢕⢕⢕⢕⢕⢕⢕⢕⢕⢕⢕⢕⢕⢕⢕⢕⢕⢕⢕⢕⢕⢕⢕⠑⠀⠀⠀⢄⢕⢿⢇⡕⢕⢹⣿⢿⢟⢔⣸⣿⣿⣿⣿⣿⣿⣿⣿⣿⣿⣿⣿⣿⣿⣿⣿⣿⣿⣿⣿⣿⣿⣿⣿⣿⣿⣿⣿⣿⢏⢕⢕⢕⠁⠀⠀⠀⠀⢀⢕⢕⠑⠀⢕⢕⢕⢕⢕⢕⢕⢕⢕⢕⠀⠀⠀⢕⢕⢕⠀⠀⠀⢔⢕⢕⠑⠀⠀⠀⠁⠀</a:t>
            </a:r>
            <a:br/>
            <a:r>
              <a:t>⣿⣿⣿⣿⣿⣿⣿⣿⣿⣿⣿⣿⣿⣿⣿⣿⣿⣿⣷⣿⣿⣿⣿⣿⣿⣑⡕⠕⢕⢕⢕⢕⢕⢕⢻⣿⣿⣿⣿⣿⣿⢕⢕⢕⢕⢕⢕⢕⠜⠀⢀⠀⢀⢄⢔⢔⢀⠀⠀⠀⢕⢕⢕⢕⠕⠕⠕⢕⢕⢕⢕⢕⠁⠀⢸⢟⣿⣿⣿⣿⣿⣿⡿⢕⠀⠀⠀⠀⠑⢕⢕⢕⢕⢕⢕⢕⢕⢕⢕⢕⢕⢕⢕⢕⢕⢕⢕⢕⢕⢕⢕⢕⢕⢕⢕⢕⢕⢕⢕⢕⢕⢕⢕⢕⢕⢕⢕⢕⢕⢕⢕⢕⢕⢕⢕⢕⢕⢕⢕⢕⢕⢕⢕⢕⢕⢕⢕⢕⢕⢕⢕⢕⢕⠁⠀⠀⠀⢄⢕⢑⣺⢱⡱⢕⢕⢇⢕⢕⣼⣿⣿⣿⣿⢏⢕⢕⠝⢻⣿⣿⣿⣿⣿⣿⣿⣿⣿⣿⣿⣿⣿⣿⣿⣿⣿⣿⣿⢟⢕⢕⢕⠑⠀⠀⠀⠀⠀⢔⢕⢕⠕⠀⢕⢕⢕⢕⢕⢕⢕⢕⢕⠕⠀⠀⠀⠀⠕⢕⢕⠀⠀⠀⠀⠑⠁⠀⠀⢀⢄⢕⠀</a:t>
            </a:r>
            <a:br/>
            <a:r>
              <a:t>⣿⣿⣿⣿⣿⣿⣿⣿⣿⣿⣿⣿⣿⣿⣿⣿⣿⣿⣿⣿⣿⣿⣿⣿⣿⣿⣷⣶⣥⣥⣑⣑⢁⣑⣠⣿⣿⣿⣿⣿⣿⡇⢕⢕⢕⢕⢕⢕⠁⠁⠀⠔⠇⠑⠑⠑⠀⠀⠀⠀⠑⠑⠑⠀⠀⠀⠀⠁⢕⢕⢕⠁⠀⢕⢕⢝⢯⢟⣛⣹⣵⣷⣷⡕⢕⠀⠀⠀⠀⠀⢕⢕⢕⢕⢕⢕⢕⢕⢕⢕⢕⢕⢕⢕⢕⢕⢕⢕⢕⢕⢕⢕⢕⢕⢕⢕⢕⢕⢕⢕⢕⢕⢕⢕⢕⢕⢕⢕⢕⢕⢕⢕⢕⢕⢕⢕⢕⢕⢕⢕⢕⢕⢕⢕⢕⢕⢕⢕⢕⢕⢕⢕⠁⠀⠀⠀⣰⣧⣕⣵⣿⢟⢕⢕⢕⢕⢕⣾⣿⣿⣿⣿⣿⣧⣜⣕⣱⣵⣿⣿⣿⣿⣿⣿⣿⣿⣿⣿⣿⣿⣿⣿⣿⡿⡯⢟⢝⢕⠕⢕⠀⠀⠀⠀⠀⢀⢀⢕⢕⢕⠀⢔⢕⢕⢕⢕⢕⢕⢕⢕⠑⠀⠀⠀⠀⠀⠔⢕⢕⠀⠀⠀⠀⠀⢀⢄⢔⢕⢕⢕⠀</a:t>
            </a:r>
            <a:br/>
            <a:r>
              <a:t>⣿⣿⣿⣿⣿⣿⣿⣿⣿⣿⣿⣿⣿⣿⣿⣿⣿⣿⣿⣿⣿⣿⣿⣿⣿⣿⣿⣿⣿⣿⣿⣿⣿⣿⣿⣿⣿⣿⣿⣿⣿⣿⣇⢕⠕⢘⢕⠀⠀⠀⢕⢕⢕⢕⢕⢕⢕⢕⢕⢕⢕⢕⢕⢕⢕⠀⠀⠀⠑⠁⠀⠀⢔⢕⢕⢕⢕⢕⢕⢕⢕⢕⢕⢕⢕⢕⠑⠁⠀⢀⢕⢕⢕⢕⢕⢕⢕⢕⢕⢕⢕⢕⢕⢕⢕⢕⢕⢕⢕⢕⢕⢕⢕⢕⢕⢕⢕⢕⢕⢕⢕⢕⢕⢕⢕⢕⢕⢕⢕⢕⢕⢕⢕⢕⢕⢕⢕⢕⢕⢕⢕⢕⢕⢕⢕⢕⢕⢕⢕⢕⢕⠑⠀⠀⠀⣱⡿⢏⢕⢜⢕⢑⢕⢕⢕⢕⢕⢜⢻⣿⣿⣿⣿⣿⣿⣿⣿⣿⣿⣿⣿⣿⣿⣿⣿⣿⣿⣿⣿⣿⣿⡟⢕⢍⢕⢕⢕⢔⢕⢕⠀⠀⠀⢀⢔⢅⢕⢕⢕⠑⢄⢕⢕⢕⢕⢕⢕⢕⢕⠑⠀⠀⠀⠀⠀⠀⢔⢕⢕⠀⠀⠀⠀⠀⢕⢕⢕⢕⢕⢕⠀</a:t>
            </a:r>
            <a:br/>
            <a:r>
              <a:t>⣿⣿⣿⣿⣿⣿⣿⣿⣿⣿⣿⣿⣿⣿⣿⣿⣿⣿⣿⣿⣿⣿⣿⣿⣿⣿⣿⣿⣿⣿⣿⣿⣿⣿⣿⣿⣿⣿⣿⣿⣿⣿⣿⣿⣷⣿⣣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⢄⢕⢕⢕⢕⢕⢕⢕⢕⢜⢹⣿⣿⣿⣿⣿⣿⣿⣿⣿⣿⣿⣿⣿⣿⣿⣿⡿⡟⢏⢕⢕⢕⢕⢕⢕⢕⢕⢕⢕⢄⢀⢄⢕⢕⢕⢕⢕⢕⠀⢕⢕⢕⢕⢕⢕⢕⠕⠁⠀⠀⠀⠀⠀⠀⠀⢕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⠀⢕⢕⢕⢕⢕⢕⢕⢕⢕⢕⢕⢜⠝⢿⣿⣿⣿⣿⣿⣿⠿⠿⢿⢟⢫⠟⢝⢕⢕⢕⢕⢕⢕⢕⢕⢕⢕⢕⢕⠀⢕⢔⢕⢕⢕⢕⢕⢕⠁⢕⢕⢕⢕⢕⠕⢕⠑⠀⠀⠀⠀⠀⠀⠀⠀⠀⠕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⠕⢄⢕⢕⢕⢕⠑⢕⢕⢕⢕⢕⢕⢕⠁⠅⢜⢜⢣⢫⢝⢕⢕⢕⢕⢕⢕⢕⢕⢕⢕⢕⢕⢕⢕⢕⢕⢑⠕⢕⢕⢕⢕⢕⢕⢕⢕⢕⢕⢕⢀⢕⢕⢕⢕⠑⠕⠁⠀⠀⠀⠀⠀⠀⠀⠀⠀⠀⠀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⢄⢕⢕⢕⢕⢕⠀⢕⢕⢕⢕⢕⢕⢕⠀⠀⠕⢕⢕⢕⢕⢕⢕⢕⢕⢕⢕⢕⢕⢕⢕⢕⢕⢕⢕⢕⢕⢕⢀⠕⢕⠀⢕⢕⢕⢕⢕⢕⢕⢔⢕⢕⢕⢕⢕⠀⠀⠀⠀⠀⠀⠀⠀⠀⠀⠀⠀⠀⠀⠔⢕⢄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⢔⠀⠄⢕⢕⠑⢐⢔⢕⢕⢕⢕⠄⢕⢕⢕⢕⠀⢕⢕⢕⢕⢕⢕⢕⠀⠀⠀⠑⢕⢕⢕⢕⢕⢕⢕⢕⢕⢕⢕⢕⢕⢕⢕⢕⢕⢕⢕⢕⠑⠀⠕⠕⢕⢕⢕⢕⢕⢕⢕⢕⢕⢕⢕⠕⠀⢁⢅⢀⠀⠀⠀⠀⠀⠀⠀⠀⠀⠀⠀⠀⠕⠕⢕⢕⢕⢕⢕⢕⢕⢕⢕⢕⠀</a:t>
            </a:r>
            <a:br/>
            <a:r>
              <a:t>⣿⣿⣿⣿⣿⣿⣿⣿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⢐⢀⠀⠑⢕⢕⢔⢔⢕⢕⢑⠑⢑⢑⢀⢕⢕⢕⢕⠑⢕⢕⢕⢕⢕⢕⢕⠀⠀⠀⠀⠀⠑⠕⢕⢕⢕⢕⢕⢕⢕⢕⢕⢕⢕⢕⢕⢕⠕⠕⠁⠀⠀⠀⠀⠕⢕⢕⢕⢕⢕⢕⢕⢕⢕⠑⠀⠀⠁⠀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⠀⢄⠔⢔⢕⢕⢕⢕⢕⢕⢕⢕⠑⢕⢕⢕⢕⢕⠁⠀⢕⢕⢕⢕⢕⢕⢕⢕⠀⠀⠀⠀⠀⠀⢔⢕⢕⢕⢕⢕⢕⢕⠕⢕⢕⢔⢕⢕⢕⢕⢕⢕⢕⢕⢕⢕⢕⢕⢕⢕⢕⢕⢕⢕⢕⠀⠀⠀⠀⠀⠀⠀⠀⠀⠀⠀⠀⢀⠄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⠁⠀⢕⢕⢕⢕⢕⢕⢕⢕⢕⢕⠕⢕⢕⢕⢕⢄⠀⠁⢕⢕⢕⢵⣷⡧⢕⢀⢀⢀⢀⢀⣕⣵⢾⢷⣷⠵⠕⡕⢕⢜⢝⢕⢅⢇⢕⢕⢕⢑⠑⠁⢅⢕⢕⢕⢕⠐⢕⠁⢕⢕⢕⠀⢕⢕⢐⠐⠀⠀⠀⢔⢕⢄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⠅⢀⠀⢔⢕⢕⢪⣷⣗⠃⡑⢕⠕⢑⢄⢕⢁⢑⢑⢑⠀⠀⢕⢕⢕⢕⢝⢕⢕⢕⢕⡰⢕⣎⣕⣕⣱⣵⣕⢕⢕⢕⢝⢕⢕⡕⢕⠕⠕⢕⢕⢕⢕⢔⢕⢕⢕⢕⢀⢄⢕⠀⢕⢕⢕⢀⢕⢕⢕⢄⢄⢄⢔⢔⢔⠔⠑⢕⢕⠕⠁⠑⢕⢕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⢕⢕⢕⣿⡿⢃⢕⢅⢕⢕⣾⡕⢜⢕⢕⢕⢕⠀⠀⢕⢕⢕⢕⢕⢕⣵⢞⣫⣵⣾⢟⢯⢝⢗⢕⢕⢕⢕⢕⢕⢕⢕⢜⢕⢕⠀⠀⠁⠑⠑⠕⠕⠕⢔⢕⢕⢕⢕⠀⢑⢕⢕⢕⢕⢕⢕⢕⢕⢕⢕⢕⢕⠀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⢔⣿⢅⢕⢕⢕⢕⢕⣿⢕⢕⢕⢕⢕⢕⠀⠀⢕⢕⢕⢕⣵⣯⣵⣿⡻⢝⢜⢕⢕⢕⢕⢕⢕⢑⢑⢕⢕⢕⢕⢕⢕⢕⢕⢄⠀⠀⠀⢔⢔⢕⢕⢅⢕⢕⠕⠀⢕⢕⢕⢕⢕⢕⢕⢕⢱⢕⢅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⣔⣔⣐⡔⢔⢕⢕⢕⢔⢕⢕⢅⢕⢕⢕⢕⢫⠕⢕⣱⢕⢕⢕⠀⠀⠀⢕⣵⣿⣿⣿⣿⢏⢝⢇⢕⢱⡕⢕⢕⢕⢕⢕⢕⢕⢕⢕⢕⢕⢕⢕⢕⢕⢁⢕⢕⢕⢕⢕⢕⢕⢕⢕⢄⢄⢕⢕⢕⢕⢕⢕⠱⣪⣕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⣕⣵⣕⣕⣑⢕⠕⢕⠀⠀⢕⠀⠁⠁⠁⠀⢄⢜⢟⢿⢟⢟⢛⢕⢕⢕⢎⢕⢝⡕⢕⢕⢜⢕⢕⢕⢕⢕⢕⢕⢕⢕⢕⢕⢕⢕⢕⢕⢕⢕⢕⢕⢕⢅⢕⢕⢕⢕⢕⠱⣵⢕⢜⣿⣿⣷⣕⢕⣳⣕⢹⣧⡅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⠀⠀⠑⠑⠐⠐⠐⠑⠑⠑⠑⠑⠑⠑⠑⠑⠑⠘⠑⠑⠑⠑⠃⠁⠑⠑⠑⠑⠑⠑⠑⠑⠐⠓⠓⠃⠑⠑⠑⠑⠑⠑⠑⠑⠑⠑⠑⠑⠑⠑⠑⠑⠛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⡿⣫⣵⣿⣿⣿⡿⣫⣾⣿⣿⣿⣿⣿⣿⣿⣿⣿⣿⣸⣿⣿⣿⣿⢸⣿⣿⣿⣿⣿⣿⣿⣿⣿⣿⣿⣿⣿⣿⣿⣕⢕⢕⢕⢕⢘⣿⣿⣿⣷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⣫⣾⣿⣿⣿⡿⣫⣾⣿⣿⣿⣿⣿⣿⣿⣿⣿⣿⣿⣇⣿⣿⣿⣿⣿⢸⣿⣿⣿⣿⣿⣿⣿⣿⣿⣿⣿⣿⣿⣿⣿⣿⣧⢕⢕⢕⢑⣿⣿⣿⣿⡇⢕⢕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⡿⣫⣾⣿⣿⣿⣿⣿⣿⣿⣿⣿⣿⣿⣿⣿⢸⣿⣿⣿⣿⣿⢸⣿⣿⣿⣿⣿⣿⣿⣿⣿⣿⣿⣿⣿⣿⣟⣿⣿⣷⢕⢕⢕⢸⣿⣿⣿⣿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⡟⣵⣿⣿⣿⣿⠟⣵⣿⣿⣿⢿⣿⡿⣿⡟⣱⣿⣿⣿⣿⣿⡇⣿⣿⣿⣿⣿⡇⢸⣿⣿⣿⣿⣿⣿⣿⣿⣿⣿⣿⣿⣿⣿⣿⡽⣿⣿⡕⢕⢕⠸⣿⣿⣿⣿⡇⢕⢕⢕⢕⢕⢕⢕⢕⢕⢕⢕⢕⢕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⡏⣾⣿⣿⣿⣿⢏⣾⣿⣿⡿⢕⣼⣟⣽⢏⣼⣿⣿⣿⣿⣿⣿⢱⣿⢹⣿⣿⣿⡇⢸⣿⣿⣿⣿⣿⣿⣿⣿⣿⣿⣿⣿⣿⣿⣿⣧⢹⣿⡇⢕⢕⢕⣿⣿⣿⣿⡇⢕⢕⢕⢕⢕⢕⢕⢕⢕⢕⢕⢕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⣼⣿⣿⣿⣿⢏⣾⣿⣿⡿⢕⣵⣿⣿⣿⣾⣿⣿⣿⣿⣿⡿⡇⣸⣿⢸⣿⣿⣿⡇⢸⣿⣿⣿⣿⣿⣿⣿⣿⣿⣿⣿⣿⣿⣿⣿⣿⡕⢻⢕⢕⢕⢕⣿⣿⣿⣿⡧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⡑⣿⢯⣿⣿⢏⣾⣿⣿⡟⢕⣸⣟⣾⣿⣿⣿⣿⣿⣿⣿⣿⡍⢇⣿⣏⢺⢏⢝⣾⡇⢜⢿⣿⣿⣿⣿⣿⣿⣿⣿⣿⣿⣿⣿⣿⣿⣿⣇⢕⢕⢕⢕⢕⣿⣿⣿⣿⡇⢕⢕⢕⡕⢜⢷⢱⢧⢵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⠑⣹⡯⣿⣿⢏⣾⣿⣿⡿⢕⡱⡵⣼⣿⣿⣿⣿⣿⣿⣿⡿⢇⢕⢜⣿⢇⢕⣱⣿⣿⡇⢕⣸⣿⣿⣿⣿⣿⣿⣿⣿⣿⣿⣿⣿⣿⣿⣿⣿⢕⢕⢕⢕⠕⣿⣿⣿⡟⢇⢕⢕⢕⢜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⢿⢟⣟⣽⣕⣎⣝⡃⢇⢍⠕⣿⡟⣼⣿⣿⣿⢇⢡⢻⢱⣿⣿⣿⣿⣿⣿⣿⡿⢇⢕⢕⢔⣕⣵⣵⣿⣿⣿⡇⢱⣿⣿⣿⣿⣿⣿⣿⣿⣿⣿⣿⣿⣿⣿⣿⣿⣿⢕⢕⢕⠕⠸⢟⢟⢝⢕⢕⢕⢕⢕⢕⢕⢕⢕⢜⢇⢎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⣻⢟⣵⣧⢳⢟⣹⣿⡟⢿⢇⢕⢕⢕⢕⢼⢣⣿⣿⣿⡏⠕⡣⢇⣾⣿⣿⣿⣿⣿⣿⡿⢕⢕⢕⢕⢕⢟⢝⣿⣿⣿⣿⢕⢸⣿⣿⣿⣿⣿⣿⣿⣿⣿⣿⣿⣿⣿⣿⣿⣿⣿⢕⠑⠕⢕⢕⢕⠕⠕⢕⢕⢱⡇⣦⢕⢕⢕⢕⢕⢕⢕⢕⢕⢕⢕⣼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⢟⣸⣿⣿⣧⢺⢿⡿⡿⢿⣷⡕⢕⢕⢕⢕⣼⣿⣿⣿⢕⢱⢇⢱⣿⣿⣿⣿⣿⣿⣿⢕⢕⢕⢕⣇⢕⢱⣿⢝⢝⢿⢏⢕⣿⣿⣿⢻⣿⣿⣿⣿⣿⣿⣿⣿⣿⣿⣿⣿⣿⢟⡇⢕⢄⢄⢄⢄⢄⢔⢕⢕⢸⣷⢹⡇⢕⣧⢕⢕⢕⢕⢕⣱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⢇⣾⣿⡿⢔⢑⢅⢕⢕⢕⢔⢕⢕⢕⢕⢕⢱⣿⣿⢻⣿⢕⢕⢕⣾⣿⣿⣿⣿⣿⣿⡟⢕⢕⡕⢱⡟⢱⣷⣿⣕⢕⢕⢕⢱⣿⣿⡇⣸⣿⣿⣿⣿⣿⣿⣿⣿⣿⣿⣿⣿⣿⢕⢕⢕⢑⠕⠕⢕⢕⢕⢕⢸⢕⣿⢸⣷⢕⢜⣷⣧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⣼⣿⣿⣿⣧⡔⢕⢚⠷⣕⢕⢕⢕⢕⢕⢕⢸⣿⣿⢸⡿⢕⢕⢱⣿⣿⣿⣿⣿⣿⣿⣷⣕⣼⢗⢸⢇⣼⣿⣿⣿⣿⣿⢇⢕⢿⣿⢕⣿⣿⣿⣿⣿⣿⣿⣿⣿⣿⣿⣿⣿⣿⢕⢕⢕⣿⣷⣷⡕⢕⢕⢕⣿⡇⢿⢸⣿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⣿⣟⣟⣟⣟⣟⢿⢿⣿⣿⣿⣿⣿⡿⢿⣿⣿⣿⣿⣿⣿⣿⣿⣿⣿⣿⣿⣿⣿⣿⣿⣿⣿⣿⣿⣿⣿⣿⣿⣿⣿⣿⣿⣿⣿⡿⢿⣿⣿⠀</a:t>
            </a:r>
            <a:br/>
            <a:r>
              <a:t>⢣⣿⣿⣿⡽⢿⣿⣧⢜⢕⢔⢔⣕⣕⢕⢕⢕⣿⣿⣿⣸⣧⢑⢕⣼⣿⣿⡟⢸⣿⣿⣿⣿⣿⣿⢕⢸⢕⣿⣿⣿⣿⣿⣿⢕⢕⢼⢇⢕⣿⣿⣿⣿⣿⣿⣿⣿⣿⣿⣿⣿⣿⡏⢕⢕⢸⣿⣿⣿⣿⢕⢕⢕⣿⡇⢸⢸⣿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⢟⡽⢕⢳⢞⢟⢏⣝⣝⣱⣵⣵⣵⣷⣵⣕⣕⢝⢟⢿⣿⣿⣿⣿⣿⣿⣿⣿⣿⣿⣿⣿⣿⣿⣿⣿⣿⣿⣿⣿⣿⣿⢿⢿⢿⢟⢟⣟⣹⣽⣽⣷⣾⣿⣿⣿⣿⠀</a:t>
            </a:r>
            <a:br/>
            <a:r>
              <a:t>⢕⡱⡝⣎⢏⢕⢍⢻⢝⢕⣵⣿⢟⢇⢕⢕⢕⣿⣿⣿⢸⣷⡇⢱⣿⣿⣿⢕⣿⣿⣿⣿⣿⣿⣿⢕⢤⢸⣿⣿⣿⣿⣿⣿⡕⢕⡟⢕⢕⣿⣿⣿⢝⣿⣿⣿⣿⣿⣿⣿⣿⣿⡇⢕⢕⢸⣿⣿⣿⣿⡕⢕⢕⣿⣿⡿⢸⣿⢕⢕⢕⠜⠛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⢟⢏⢕⢕⢕⢕⢕⣱⣵⣷⣟⣟⣿⣿⣿⡿⢿⢿⢿⣿⣿⣿⣿⣧⣕⢜⢟⢿⣿⣿⣿⣿⣿⣿⠿⡿⢿⢿⢟⢟⢟⢏⢝⢝⣕⣱⣵⣵⣷⣾⣿⣿⣿⣿⣿⣿⣿⣿⣿⣿⣿⣿⠀</a:t>
            </a:r>
            <a:br/>
            <a:r>
              <a:t>⣇⢍⢕⢜⢕⢕⢕⢕⢕⢸⣿⡇⢕⢕⣕⣵⡕⣿⣿⣿⢸⡇⡏⣼⣿⣿⢇⢱⣿⣿⣿⣿⡿⢹⡇⢕⡮⢸⣽⣵⣵⣵⣵⣵⡢⡱⢇⢕⢕⢿⣿⣿⢕⣿⣿⣿⣿⣿⣿⢻⡇⢻⢕⢕⢕⣜⣝⣝⣝⣟⢕⢕⢜⣿⣿⡇⣼⣿⢕⢕⢕⢕⠑⢕⢝⢻⣿⣿⣿⣿⣿⣿⣿⣿⣿⣿⣿⣿⣿⣿⣿⣿⣿⣿⣿⣿⣿⣿⣿⣿⣿⣿⣿⣿⣿⣿⣿⣿⣿⣿⣿⣿⣿⣿⣿⣿⣿⣿⣿⣿⣿⣿⣿⣿⣿⣽⣭⣿⣿⣿⣿⣟⣻⣿⣿⣿⢿⠿⣿⠿⣿⣿⣿⣿⣿⣿⣿⣿⣿⣿⣿⣿⣿⣿⣿⣿⣿⣿⣿⣿⣿⣿⣿⣿⣿⡿⢏⢕⢕⢕⢕⣕⣵⣾⣿⣿⣿⣿⣿⣿⣿⣿⣿⣿⣿⣿⣿⣿⣷⣷⣷⣷⣷⣵⡕⢕⢕⢕⢕⢕⢕⢕⢕⢕⢕⢕⣕⣱⣷⣾⣿⣿⣿⣿⣿⣿⣿⣿⣿⣿⣿⣿⣿⣿⣿⣿⣿⣿⣿⣿⠀</a:t>
            </a:r>
            <a:br/>
            <a:r>
              <a:t>⣜⢧⡕⢕⢱⢕⢕⢕⢜⢷⣷⣵⣕⡟⢟⢝⢸⣿⣿⣿⢸⡇⢇⣿⣿⢇⢕⢸⣿⣿⣿⣿⡇⢸⠕⢕⡇⣿⣿⣿⣿⣿⣿⣿⣧⡜⣱⣧⣕⢸⣿⣿⢕⢹⣿⣿⣿⣿⣿⢜⢇⡾⢕⢕⢱⣿⣿⣿⣿⢏⢕⢕⢱⣿⡿⡇⣿⡏⡕⣕⢕⢇⠑⢕⠑⢕⣼⣿⣿⣿⣿⣿⣿⣿⣿⣿⣿⣿⣿⣿⣿⣿⣿⣿⣿⣿⣿⣿⣿⣿⣿⣿⣿⣿⣿⣿⣿⣿⣿⣿⣿⣿⣿⣿⣿⣿⣿⣿⣿⣿⣿⣿⣿⣿⣿⣿⣿⣿⣿⣿⣿⣿⣿⣿⣿⣿⣿⣿⣿⣿⣿⣿⣷⣷⣷⣷⣶⣮⣽⣽⣽⣽⣽⣝⣟⣏⣝⣟⡟⢟⢟⢟⢕⢜⢏⢕⢕⢕⢕⢱⢞⢿⢿⢿⢿⢿⢿⢿⢟⢟⢟⢟⢟⢟⢟⢟⢟⢻⢿⢿⣿⣿⣿⣿⣿⢕⢕⡵⢕⡳⢕⢕⢕⢕⢕⣳⣿⣿⣿⣿⣿⣿⣿⣿⣿⣿⣿⣿⣿⣿⣿⣿⣿⣿⣿⣿⣿⣿⣿⣿⠀</a:t>
            </a:r>
            <a:br/>
            <a:r>
              <a:t>⣧⣵⣕⢕⢕⢕⢕⢕⢌⣷⡕⢝⢝⢟⢻⢷⢰⣿⣿⣿⢸⡷⢸⣿⢇⢕⢕⢸⣿⣿⣿⡟⢕⢕⣟⡕⡇⣹⣽⣝⣟⣟⡟⠿⢿⢇⣿⣿⣿⣕⡿⢿⢕⡌⣿⢺⣿⣿⣿⢕⢇⢕⢕⢕⢿⢟⣟⣟⢏⢾⢕⢕⡜⣿⡷⢱⢽⡇⡇⣵⡷⢏⠀⠑⢑⢺⢿⣿⣿⣿⣿⣿⣿⣿⣿⣿⣿⣿⣿⣿⣿⣿⣿⣿⣿⣿⣿⣿⣿⣿⣿⣿⣿⣿⣿⣿⣿⣿⣿⣿⣿⣿⣿⣿⣿⣿⣿⣿⣿⣿⣿⣿⣿⣿⣿⣿⣿⣿⣿⣿⣿⣿⣿⣿⣿⣿⣿⣿⣿⣿⣿⣿⣿⣿⣿⣿⣿⣿⣿⣿⣿⣿⣿⣿⣿⣿⣿⡿⢿⢿⢿⢿⢕⢁⢕⢕⢕⢕⢕⢕⢕⢕⢕⢕⢕⢕⢕⢕⢕⢕⢕⢕⢕⢕⢕⢕⢕⢕⢕⢕⢕⢕⢕⢕⢕⢕⢕⢕⢝⢜⢕⢕⢕⣱⣾⣿⣿⣿⣿⣿⣿⣿⣿⣿⣿⣿⣿⣿⣿⣿⣿⣿⣿⣿⣿⣿⣿⣿⣿⣿⠀</a:t>
            </a:r>
            <a:br/>
            <a:r>
              <a:t>⣿⣿⣿⣷⣧⣕⢱⢕⢕⢝⣇⢕⢕⢱⢇⢕⢸⣿⣿⡏⢕⡇⣿⢇⢕⢕⢕⢸⣿⣿⣿⢇⢕⠈⠁⠁⠕⠕⠜⠉⠉⠙⠹⢗⢸⢕⢝⢿⣿⣿⣮⢨⢕⢹⣿⢜⣿⣿⣿⢕⢕⢕⢕⠇⠛⢋⢝⢙⠙⠛⢕⢷⢕⢜⢇⢜⢸⢱⢕⡕⢕⠕⡇⢄⣑⣱⣾⣿⣿⣿⣿⣿⣿⣿⣿⣿⣿⣿⣿⣿⣿⣿⣿⣿⣿⣿⣿⣿⣿⣿⣿⣿⣿⣿⣿⣿⣿⣿⣿⣿⣿⣿⣿⣿⣿⣿⣿⣿⣿⣿⣿⣿⣿⣿⣿⣿⣿⣿⣿⣿⣿⣿⣿⣿⣿⣿⣿⣿⣿⣿⣿⣿⣿⣿⣿⣿⣿⣿⣿⣿⣿⣿⣿⣿⣿⣿⣿⡇⣾⣷⣷⣷⣷⣕⢕⢕⢕⢕⢕⢕⢕⢕⢕⢕⢕⢕⢕⢕⢕⢕⢕⢕⢕⢕⢕⢕⢕⢕⢕⢕⢕⢕⢕⢕⢕⢕⢕⢕⢕⢕⢵⣡⣿⣿⣿⣿⣿⣿⣿⣿⣿⣿⣿⣿⣿⣿⣿⣿⣿⣿⣿⣿⣿⣿⣿⣿⣿⣿⣿⣿⠀</a:t>
            </a:r>
            <a:br/>
            <a:r>
              <a:t>⣿⣿⣿⣿⣿⡿⣏⢕⠁⠄⣸⣕⢕⢕⢕⢕⢸⣿⣿⡇⢑⢳⢏⢕⢕⢕⢕⠸⣿⢿⡟⢕⢕⢔⢔⢕⠕⢑⢄⠁⠁⢀⢀⠁⢕⢸⣿⣿⣿⣿⣿⣧⣧⣷⣿⡇⣕⢻⣿⢕⠕⢑⠀⠐⠀⢀⠔⢔⢔⢀⠀⠕⢆⢕⢕⢕⢝⣾⢜⢕⢕⢸⢧⢕⣻⣿⣿⣿⣿⣿⣿⣿⣿⣿⣿⣿⣿⣿⣿⣿⣿⣿⣿⣿⣿⣿⣿⣿⣿⣿⣿⣿⣿⣿⣿⣿⣿⣿⣿⣿⣿⣿⣿⣿⣿⣿⣿⣿⣿⣿⣿⣿⣿⣿⣿⣿⣿⣿⣿⣿⣿⣿⣿⣿⣿⣿⣿⣿⣿⣿⣿⣿⣿⣿⣿⣿⣿⣿⣿⣿⣿⣿⣿⣿⣿⣿⣿⡇⣿⣿⡿⢟⢹⢕⢕⢕⢕⢕⢕⢕⢕⢕⢕⢕⢕⢕⢕⢕⢕⢕⢕⢕⢕⢕⢕⢕⢕⢕⢕⢕⢕⢕⢕⢕⢕⢕⢕⢕⢕⢕⢕⢝⢟⢟⢟⢿⢿⢿⢿⢿⢿⣿⢟⢻⢿⢿⢟⢫⢝⢇⢇⢕⢝⢝⢻⣿⣿⣿⣿⣿⠀</a:t>
            </a:r>
            <a:br/>
            <a:r>
              <a:t>⣿⣿⣿⡿⣫⣾⢛⢕⠐⢔⣿⣿⣿⢕⢔⢔⢸⣿⣿⢇⢱⢸⢕⢕⢕⢕⢕⢎⢏⢜⢇⢜⢕⣶⣾⡇⢴⢅⠀⠀⠀⠁⠑⠁⢔⢱⣹⣿⣿⣿⣿⣿⣿⣿⣿⣿⣿⣿⣿⡕⡕⣕⡕⠀⠀⠁⠀⠑⣕⢕⢕⠄⢕⢕⢕⡕⢱⡟⢔⠺⠇⢜⢜⢱⢸⣿⣿⣿⣿⣿⣿⣿⣿⣿⣿⣿⣿⣿⣿⣿⣿⣿⣿⣿⣿⣿⣿⣿⣿⣿⣿⣿⣿⣿⣿⣿⣿⣿⣿⣿⣿⣿⣿⣿⣿⣿⣿⣿⣿⣿⣿⣿⣿⣿⣿⣿⣿⣿⣿⣿⣿⣿⣿⣿⣿⣿⣿⣿⣿⣿⣿⣿⣿⣿⣿⣿⣿⣿⣿⣿⣿⣿⣿⣿⣿⣿⡿⢟⢏⢕⢕⢕⢕⢕⢕⢕⢕⢕⢕⢕⢕⢕⢕⢕⢕⢕⢕⢕⢕⢕⢕⢕⢕⢕⢕⢕⢕⢕⢕⢕⢕⢕⢕⢕⢕⢕⢕⢕⢕⢕⢕⢕⢕⢕⢜⢻⣿⣿⣿⣷⣷⣷⡕⢕⢕⢕⢕⢕⢕⢕⢕⢕⢜⢜⢕⢕⢝⢟⢟⢿⠀</a:t>
            </a:r>
            <a:br/>
            <a:r>
              <a:t>⣿⡿⢫⣾⡿⡡⠕⠀⠀⠄⢻⣿⣿⢕⢕⢕⢸⣿⣿⢕⢸⢕⢕⢕⢕⢕⢕⢕⢕⢕⢕⢱⢸⣿⣿⢕⢔⢀⠀⢀⢀⠔⢀⢀⣿⣷⣿⣿⣿⣿⣿⣿⣿⣿⣿⣿⣿⣿⣿⣷⢕⠁⠀⠀⢄⠀⢄⢄⣿⣿⢱⣷⢕⢕⣱⢇⣿⡇⢐⢀⣕⢕⢱⣵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⢝⢿⣿⣿⣿⣧⢕⢕⢕⢕⢕⢕⢕⢕⢕⢕⢕⢕⢕⢕⢜⢿⣿⠀</a:t>
            </a:r>
            <a:br/>
            <a:r>
              <a:t>⢏⣵⣿⡻⢅⢕⠀⠀⠀⠀⢸⣿⡏⢕⢕⢕⣼⣿⡿⢕⣪⢇⢕⢕⢕⢕⢕⢜⢕⢸⣷⣕⢸⣿⣿⣇⢕⢕⢕⢕⢕⢕⢕⢱⣿⣿⣿⣿⣿⣿⣿⣿⣿⣿⣿⣿⣿⣿⣿⣿⡕⢕⢔⢑⢕⢕⢕⣸⣿⣿⣿⢇⢕⢱⢇⢕⢿⡇⢕⣱⢇⢇⢕⢸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⢝⢿⣿⡟⢕⢕⢕⢕⢕⢕⢕⢕⢕⢕⢕⢕⢕⢕⢕⡾⢟⠀</a:t>
            </a:r>
            <a:br/>
            <a:r>
              <a:t>⣿⢟⣱⢕⢕⠁⠀⠀⢔⠑⢸⣿⢇⢕⢕⡕⣿⣿⡇⢱⣿⢕⢕⠕⢕⢕⢕⢕⢕⢕⢻⣿⡾⣿⡿⢿⣷⣅⢕⢵⢕⣕⣵⣿⣿⣿⣿⣿⣿⣿⣿⣿⣿⣿⣿⣿⣿⣿⣿⣿⣷⣝⠕⣕⡕⣱⣾⢿⣿⣿⡏⢕⣡⢏⢔⢕⢸⡇⢸⡕⢕⡕⢸⢱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⢅⠀⠑⠙⢇⢕⢕⢕⢕⢕⢕⢕⢕⢕⢕⣕⡕⢕⢕⠀⠀⠀⠀</a:t>
            </a:r>
            <a:br/>
            <a:r>
              <a:t>⢝⢱⢇⢕⢕⠀⠀⠀⠑⠀⠑⡟⢕⢕⢕⢕⣿⣿⢕⢨⣿⢕⢕⣼⢕⢕⢕⢕⢕⢕⢸⣿⣧⢹⣿⣵⣕⣜⣍⣭⣵⣾⣿⣿⣿⣿⣿⣿⣿⣿⣿⣿⣿⣿⣿⣿⣿⣿⣿⣿⣿⣿⣵⣕⣘⢙⣕⣼⣿⡟⢕⡱⢏⢱⢱⢕⢸⡇⠀⢕⢱⢇⢕⢕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⢀⠀⠀⠀⠑⢕⢕⢕⢕⢕⢕⢕⢕⢕⢕⢕⢕⠑⠀⠀⠀⠀</a:t>
            </a:r>
            <a:br/>
            <a:r>
              <a:t>⣱⡟⢕⢕⡇⢔⢄⢀⠀⠀⠀⢕⢕⢱⣿⢰⣿⡟⢕⢸⣿⡇⢕⢿⡇⢕⢕⢕⢕⢕⢸⣿⣿⣜⣛⠯⡻⣿⠿⢟⢿⣿⣿⣿⣿⣿⣿⣿⣿⣿⣿⣿⣿⣿⣿⣿⣿⣿⣿⣿⣿⣿⣿⣛⢕⢟⣫⢿⢟⢕⢕⢕⢕⣜⢕⢕⢸⡇⠀⠕⢕⣼⢕⢕⢸⣿⣿⣿⣿⣿⣿⣿⣿⣿⣿⣿⣿⣿⣿⣿⣿⣿⣿⣿⣿⣿⣿⣿⣿⣿⣿⣿⣿⣿⣿⣿⣿⣿⣿⣿⣿⣿⣿⣿⣿⣿⣿⣿⢝⢝⢝⢟⢟⣿⣿⣿⣿⣿⣿⣿⣿⣿⣿⣿⣿⣿⣿⣿⣿⣿⣿⣿⣿⣿⣿⣿⣿⣿⣿⢏⢕⢕⢕⢕⢕⢕⢕⢕⢕⢕⢕⢕⢕⢕⢕⢕⢕⢕⢕⢕⢕⢕⢕⢕⢕⢕⢕⢕⢕⢕⢕⢕⢕⢕⢕⢕⢕⢕⢕⢕⢕⢕⢕⢕⢕⢕⢕⢕⢕⢕⢕⢕⢕⢕⢕⢕⢕⢕⢕⢕⢔⢄⢀⠀⠁⠕⢕⢕⢕⢕⢕⢕⢅⢕⢕⠕⠀⢀⢐⢐⠀</a:t>
            </a:r>
            <a:br/>
            <a:r>
              <a:t>⣿⢇⢕⣾⣷⣕⣕⣕⢔⢔⡀⢅⢱⣿⡏⣸⣿⢇⢕⢸⣿⣟⢕⠸⣧⢕⢕⢕⢕⢕⢔⣿⣿⣿⣧⣼⣿⣿⣿⣿⣿⣿⣿⣿⣿⣿⣿⣿⣿⣿⣿⣿⣿⣿⣧⣿⣿⣿⣿⣿⣿⣿⣿⣿⣏⢏⡵⢇⣱⡇⢕⢕⢕⡇⢕⢕⢔⡇⠀⠀⢕⠕⠕⢕⣸⣿⣿⣿⣿⣿⣿⣿⣿⣿⣿⣿⣿⣿⣿⣿⣿⣿⣿⣿⣿⣿⣿⣿⣿⣿⣿⣿⣿⣿⣿⣿⣿⣿⣿⣿⢿⢿⢟⢟⢝⢝⢕⢕⢕⢕⢕⢕⢕⢕⢕⢕⢕⢕⢕⢜⢝⢝⢝⢝⢝⢝⢝⢝⢟⢟⢟⢟⢟⢟⢟⢟⢻⢿⢇⢞⢧⢕⢕⢕⢕⢕⢕⢕⠕⢕⢕⢕⢕⢕⢕⢕⢕⢕⢕⢕⢕⢕⢕⢕⢕⢕⢕⢕⢕⢕⢕⢕⢕⢕⢕⢕⢕⢕⢕⢕⢕⢕⢕⢕⢕⢕⢕⢕⢕⢕⢕⢕⢕⢕⢕⣕⣕⣕⣱⡕⢕⢕⢕⢕⠑⠀⠀⠁⠑⠑⢑⢕⣕⣕⡕⢕⢕⢕⢕⠝⠀</a:t>
            </a:r>
            <a:br/>
            <a:r>
              <a:t>⢏⢕⣼⣿⣿⣿⣿⣿⣿⣿⢇⢕⣾⣿⢇⢹⡳⢕⢕⠌⣿⣿⢕⢕⢻⡕⢕⢕⢕⢕⢕⢻⣿⣿⣿⣿⣿⣿⣿⣿⣿⣿⣿⣿⣿⣿⣿⣿⣿⣿⣿⣿⣿⣿⣿⣿⣿⣿⣿⣿⣿⣿⣿⣿⣿⣫⣵⣾⡿⢕⢕⢕⢸⢇⢕⡕⢕⢇⢕⢕⠁⢀⢀⢜⣿⡇⣿⣿⣿⣿⣿⣿⣿⣿⣿⣿⣿⣿⣿⣿⣿⣿⣿⣿⣿⣿⣿⣿⣿⣿⣿⣿⢿⢟⢟⢏⢝⢝⢕⢕⢕⢕⢕⢕⢕⢕⢕⢕⢕⢕⢕⢕⢕⢕⢕⢕⢕⢕⢕⢕⢕⢕⢕⢕⢕⢕⢕⢕⢕⢕⢕⢕⢕⢕⢕⢕⢕⢕⢕⢕⢕⢕⢕⢕⢕⢕⢕⢕⢕⢕⢱⢕⢕⢕⢕⢕⢕⢕⢕⢕⢕⢕⢕⢕⢕⢕⢕⢕⢕⢕⢕⢕⢕⢕⢕⢕⢕⢕⣕⣕⣕⣵⣵⣵⣵⣵⣷⢕⢅⢞⢟⢟⢟⢟⢟⢟⢟⢝⢝⢕⢕⢕⢕⢕⠀⠀⠀⠁⠀⠀⠁⠕⢕⢕⢕⢕⠀⢕⢕⢕⠀</a:t>
            </a:r>
            <a:br/>
            <a:r>
              <a:t>⡱⣸⣿⣿⣿⣿⣿⣿⣿⡟⢕⣸⣿⣿⢕⢱⢇⢕⢕⢸⣿⣿⡕⢕⢔⣷⢕⢕⢕⢕⢕⢕⢻⣿⣿⣿⣿⣿⣿⣿⣿⣿⣿⣿⣿⣿⣿⣿⣿⣿⣿⣿⣿⣿⣿⣿⣿⣿⣿⣿⣿⣿⣿⣿⣿⣿⡿⢏⢕⢕⢕⢕⣾⢇⢕⢕⢕⢕⢜⡕⢇⢔⢔⢕⢜⡇⣿⣿⣿⣿⣿⣿⣿⣿⣿⣿⣿⣿⣿⣿⣿⣿⣿⡿⢿⢟⢇⢕⢕⢕⢕⢕⢕⢕⢕⢕⢕⢕⢕⢕⢕⢕⢕⢕⢕⢕⢕⢕⢕⢕⢕⢕⢕⢕⢕⢕⢕⢕⢕⢕⢕⢕⢕⢕⢕⢕⢕⢕⢕⢕⢕⢕⢕⢕⢕⢕⢕⢕⢕⢕⢕⢕⢕⢕⢕⢕⢕⠀⢕⢕⢕⢕⢕⢕⢕⢕⠁⢕⢕⢕⢕⢕⢕⢕⢕⢕⢝⢝⢝⢝⢝⢝⢝⢝⢝⢝⢝⢕⢕⢕⢕⢕⢕⢕⢕⢕⢕⢕⢕⢕⢕⢕⢕⢕⢕⢕⢕⢕⢕⢕⢕⢕⢕⠕⠀⠀⠀⠀⠀⠀⠀⠀⠁⠕⢕⢕⢄⠀⢕⢕⠀</a:t>
            </a:r>
            <a:br/>
            <a:r>
              <a:t>⢳⣿⣿⣿⣿⣿⣿⣿⣿⢇⢱⣿⣿⡿⢕⢕⢕⢕⢕⢕⢹⣿⡇⢕⢕⢝⣧⢕⢕⢕⢕⢕⢕⢹⣿⣿⣿⣿⣿⣿⣿⣿⣿⣿⣿⣿⣿⣿⣿⢿⣿⣿⡿⣿⣿⢿⣿⣿⣿⣿⣿⣿⣿⣿⣿⣿⢞⢕⢕⢕⢕⢑⣿⢕⢕⢕⢕⢕⢕⢕⢾⡇⠇⠑⠑⠁⠁⢜⣿⣿⣿⣿⣿⣿⣿⡿⢿⢟⢟⢏⢝⢕⢕⢕⢕⢕⢕⢕⢕⢕⢕⢕⢕⢕⢕⢕⢕⢕⢕⢕⢕⢕⢕⢕⢕⢕⢕⢕⢕⢕⢕⢕⢕⢕⢕⢕⢕⢕⢕⢕⢕⢕⢕⢕⢕⢕⢕⢕⢕⢕⢕⢕⢕⢕⢕⢕⢕⢕⢕⢕⢕⢕⢕⢕⢕⢕⠁⠀⢕⢕⢕⢕⢕⢕⢕⠀⠀⢕⢕⢕⢕⢕⢕⢕⢕⢕⢕⢕⢕⢕⢕⢕⢕⢕⢕⢕⢕⢕⢕⢕⢕⢕⢕⢕⢕⢕⢕⢕⢕⢕⢕⢕⢕⢕⢕⢕⢕⢕⢕⢕⢕⢕⢕⠀⠀⠀⠀⠀⠀⠀⠀⠀⠀⠀⠁⠕⢕⠀⠀⢕⠀</a:t>
            </a:r>
            <a:br/>
            <a:r>
              <a:t>⣿⣿⣿⣿⣿⣿⣿⣿⡟⢕⣿⣿⣿⡇⢕⢕⢕⢕⢕⢕⢜⢿⣷⢕⢕⢕⢸⣧⢕⢕⢕⢕⢕⢕⢜⢻⣿⣿⣿⣿⣿⣿⣿⣿⣿⣿⣿⣿⣿⣷⡕⢕⢕⢕⣵⣿⣿⣿⣿⣿⣿⣿⣿⣿⢟⢕⢕⢕⢕⢕⢕⢜⢝⢕⢕⢕⢕⢕⠑⢜⠘⠁⠀⠀⠀⠀⠀⢀⢝⢝⢕⢕⢜⢕⢕⢕⢕⢕⢕⢕⢕⢕⢕⢕⢕⢕⢕⢕⢕⢕⢕⢕⢕⢕⢕⢕⢕⢕⢕⢕⢕⢕⢕⢕⢕⢕⢕⢕⢕⢕⢕⢕⢕⢕⢕⢕⢕⢕⢕⢕⢕⢕⢕⢕⢕⢕⢕⢕⢕⢕⢕⢕⢕⢕⢕⢕⢕⢕⢕⢕⢕⢕⢕⢕⢕⢕⠀⢕⢕⢕⢕⢕⢕⢕⢕⠀⠀⢕⢕⢕⠁⢕⢕⢕⢕⢕⢕⢕⢕⢕⢕⢕⢕⢕⢕⢕⢕⢕⢕⢕⢕⢕⢕⢕⢕⢕⢕⢕⢕⢕⢕⢕⢕⢕⢕⢕⢕⢕⢕⢕⢕⢕⢕⠀⢀⢀⢄⠀⠀⠀⠀⢀⠀⠀⠀⠀⠁⠀⠀⠑⠀</a:t>
            </a:r>
            <a:br/>
            <a:r>
              <a:t>⣿⣿⣿⣿⣿⣿⣿⣿⢅⣾⣿⣿⡿⢕⢕⢕⢕⢕⢕⢕⢕⢹⣿⣇⢕⢕⢕⢝⢣⡕⢕⢕⢕⢕⢕⢕⢕⢝⢻⣿⣿⣿⣿⣿⣿⣿⣿⣿⣿⣿⣿⣿⣿⣿⣿⣿⣿⣿⣿⣿⣿⢟⢏⢕⢕⢕⢕⢕⢕⢕⢕⢕⢕⢕⢕⢕⢕⢕⠀⠕⢄⠀⠀⠀⠀⠀⠀⠀⢱⣅⠀⠕⠑⢔⢕⢕⢕⢕⢕⢕⢕⢕⢕⢕⢕⢕⢕⢕⢕⢕⢕⢕⢕⢕⢕⢕⢕⢕⢕⢕⢕⢕⢕⢕⢕⢕⢕⢕⢕⢕⢕⢕⢕⢕⢕⢕⢕⢕⢕⢕⢕⢕⢕⢕⢕⢕⢕⢕⢕⢕⢕⢕⢕⢕⢕⢕⢕⢕⢕⢕⢕⢕⢕⢕⢕⢕⠀⢕⢕⢕⢕⢕⢕⢕⢕⠀⠀⢕⢕⢕⠀⢕⢕⢁⢕⢕⢕⢕⢕⢕⢕⢕⢕⢕⢕⢕⢕⢕⢕⢕⢕⢕⢕⢕⢕⢕⢕⢕⢕⢕⢕⢕⢕⢕⢕⢕⢕⢕⢕⢕⢕⢕⠁⠀⠁⢕⢕⢕⠐⠀⠀⢕⢄⠀⠕⢕⢕⢔⠀⠀⠀</a:t>
            </a:r>
            <a:br/>
            <a:r>
              <a:t>⣿⣿⣿⣿⣿⣿⣿⢇⣾⣿⣿⡿⢕⢕⢕⢕⢕⢕⢕⢕⢕⢕⢙⣿⡕⢕⢕⢕⢕⢝⢕⢕⢕⢕⢕⢕⢕⢕⢕⢕⢝⢟⢿⣿⣿⣿⣿⣿⣿⣿⣿⣿⣿⣿⣿⣿⣿⢿⢟⢝⢕⢕⢕⢕⢔⢕⢕⢕⢕⢕⢕⢕⢕⢕⢕⢁⢕⢕⠀⠀⢕⠀⠀⠀⠀⠀⠀⠀⢅⠈⠁⠀⢕⢕⢕⢕⢕⢕⢕⢕⢕⢕⢕⢕⢕⢕⢕⢕⢕⢕⢕⢕⢕⢕⢕⢕⢕⢕⢕⢕⢕⢕⢕⢕⢕⢕⢕⢕⢕⢕⢕⢕⢕⢕⢕⢕⢕⢕⢕⢕⢕⢕⢕⢕⢕⢕⢕⢕⢕⢕⢕⢕⢕⢕⢕⢕⢕⢕⢕⢕⢕⠀⢕⢕⢕⢕⢄⢕⢕⢕⢕⢕⢕⢕⢕⠀⠀⢕⢕⠀⠀⢔⢕⢕⠕⢕⢕⢕⢕⢕⠑⢕⢕⢕⢕⢕⢕⢕⢕⢕⢕⢕⢕⢕⢕⢕⢕⢕⢕⢕⠑⢕⢕⢕⢕⢕⢕⢕⢕⢕⢕⢕⢀⢀⠀⠀⠀⠁⠀⠀⠀⠀⢕⢄⠀⠁⠁⠁⠀⠀⠀</a:t>
            </a:r>
            <a:br/>
            <a:r>
              <a:t>⣿⣿⣿⣿⣿⣿⡟⣼⣿⣿⡟⢕⢕⢕⢕⢕⢕⢕⢕⢕⢕⢕⢕⢌⢿⡕⢕⢕⢕⢕⢕⢕⢕⢕⢕⢕⢕⢕⢕⢕⢕⢕⢕⢕⢝⢝⢿⣿⣿⣿⣿⣿⣿⢿⢟⢝⢕⢕⢕⢕⢕⢕⢕⢕⢕⢕⢕⢕⢕⢕⢕⢕⢕⢕⢕⢕⠕⢕⢄⢀⢕⢀⢀⠀⠀⠀⠀⠀⠀⢕⠀⢕⢕⢕⢕⢕⢕⢕⢕⢕⢕⢕⢕⢕⢕⢕⢕⢕⢕⢕⢕⢕⢕⢕⢕⢕⢕⢕⢕⢕⢕⢕⢕⢕⢕⢕⢕⢕⢕⢕⢕⢕⢕⢕⢕⢕⢕⢕⢕⢕⢕⢕⢕⢕⢕⢕⢕⢕⢕⢕⢕⢕⢕⢕⢕⠕⢕⢕⢕⢕⢕⠀⢕⢕⢕⠁⢕⢕⢕⢕⠑⢕⢕⢕⢕⠀⠀⠀⢕⠀⢀⢕⢕⢕⢐⠕⢕⢕⢕⠀⢔⢕⢕⢕⢕⢕⢕⢕⢕⢕⢕⢕⢕⢕⢕⢕⢕⢕⢕⢕⢕⠕⢕⢕⢕⢕⢕⢕⢕⢕⢕⢕⢕⢕⢕⢕⢕⢔⢔⢔⠀⠀⢕⢕⢔⢄⢄⢔⢔⠀⠀</a:t>
            </a:r>
            <a:br/>
            <a:r>
              <a:t>⣿⣿⣿⣿⣿⡟⣼⣿⣿⢏⢕⢕⢕⢕⢕⢕⢕⢕⢕⢕⢕⢕⢕⢕⢜⢻⣕⢕⢅⢕⢕⢕⢕⢕⢕⢕⢕⢕⢕⢕⢕⢕⢕⢕⢕⢕⢕⢕⢜⢝⢝⢝⢕⢕⢕⢕⢕⢕⢕⢕⢕⢕⢕⢕⢕⢕⢕⢕⢕⢕⢕⢕⢕⢕⢕⢕⢔⢕⢕⢕⢕⢕⢔⢔⢄⢀⠀⠀⠀⠀⢕⢕⢕⢕⢕⢕⢕⢕⢕⢕⢕⢕⢕⢕⢕⢕⢕⢕⢔⢕⢕⢕⢕⢕⢕⢕⢕⢕⢕⢕⢕⢕⢕⢕⢕⢕⢕⢕⢕⢕⢕⢕⢕⢕⢕⢕⢕⢕⢕⢕⢕⢕⢕⢕⢕⢕⢕⢕⢕⢕⢕⢕⢕⢕⢕⠀⠕⢕⢕⠑⢕⠀⢕⢕⢕⢕⢕⢕⢕⢕⢄⠕⢕⢕⢕⠀⠀⠀⢕⠀⢕⢕⢕⢕⠕⠀⠑⠑⠀⢀⢁⢁⢄⢕⢕⢕⢕⢕⢕⢕⠕⢕⢕⢕⢕⢕⢕⢕⢕⢕⢕⠄⢕⢕⠁⢕⢕⢕⢕⢕⢕⢕⢕⢕⢕⢕⢕⢕⢕⢕⢔⠀⠁⢕⢕⢕⢕⢕⢕⠀⠀</a:t>
            </a:r>
            <a:br/>
            <a:r>
              <a:t>⣿⣿⣿⣿⡟⣸⣿⣿⢇⢕⢕⢕⢕⢕⢕⢕⢕⢕⢕⢕⢕⢕⢕⢕⡁⣕⢝⢧⢕⢕⢕⢕⢕⠑⠁⢕⢕⢕⢕⢕⢕⢕⢕⢕⢕⢕⢕⢕⢕⡕⢕⢕⢕⢕⢕⢕⢕⢕⢕⢕⢕⢕⢕⢕⢕⢕⢕⢕⢕⢕⢕⢕⢜⢕⢕⢕⢕⢕⢕⢕⢕⢕⢕⢕⢕⢕⢕⢄⠀⠀⠑⠕⠁⠁⠕⢕⢕⢕⢕⢕⢕⢕⢕⢕⢕⢕⢕⢕⢕⢕⢕⢕⢕⢕⢕⢕⢕⢕⢕⢕⢕⢕⢕⢕⢕⢕⢕⢕⢕⢕⢕⢕⢕⢕⢕⢕⢕⢕⢕⢕⢕⢕⢕⢕⢕⢕⢕⢕⢕⢕⢕⢕⢕⢕⢕⠀⠅⢕⠀⠀⢕⠀⢕⢕⠕⣱⣧⣇⡕⢕⢕⠀⠕⢕⢕⠀⠀⠀⠁⠀⢕⢕⢕⢕⠔⢔⠀⠀⢔⢕⢕⢕⢕⢕⢕⢕⢕⢕⢕⢕⢕⢁⠕⢕⢕⢕⢕⢕⢕⢕⢕⢔⠀⠕⠀⢕⢕⢕⢕⢕⢕⢕⢕⢕⢕⢕⢕⢕⢕⢕⢕⢔⠀⢕⢕⢕⢕⢕⢕⢔⠀</a:t>
            </a:r>
            <a:br/>
            <a:r>
              <a:t>⣿⣿⣿⡟⣽⣿⡿⢇⢕⢕⢕⢕⢕⢕⢕⢕⢕⢕⢕⢕⢕⢕⢕⢰⣧⢻⣷⣕⢗⢕⢕⠁⠀⠀⢕⢕⢕⢕⢕⢕⢕⣵⣵⣶⣷⣶⣶⣿⣿⡇⢕⢕⢕⢕⢕⢕⢕⢕⢕⢕⢕⢕⢕⢕⢕⢕⢕⢕⢕⠕⢕⢕⢕⢕⢕⢕⢕⢕⢕⢕⢕⢕⢕⢕⢕⢕⢕⢕⠀⠀⠀⠀⠀⠀⠀⢕⢕⢕⢕⢕⢕⢕⢕⢕⢕⢕⢕⢕⢕⢕⢕⢕⢕⢕⢕⢕⢕⢕⢕⢕⢕⢕⢕⢕⢕⢕⢕⢕⢕⢕⢕⢕⢕⢕⢕⢕⢕⢕⢕⢕⢕⢕⢕⢕⢕⢕⢕⢕⢕⢕⢕⢕⢕⢕⠕⠀⠀⢕⠀⠀⢕⠀⠁⠕⢀⡉⢙⠙⠙⠑⠕⠑⢀⠕⢕⢔⠀⠀⠀⠀⢕⢕⠕⡕⡵⡗⢀⠀⢕⢕⢕⢕⢕⢕⢕⢕⢕⢕⢕⢕⢕⢕⢄⢀⠑⠕⢕⢕⢕⢕⢕⢕⢕⢀⠀⢕⢕⢕⢕⢕⢕⢕⠑⢕⢕⢕⢕⢕⢕⢕⢕⢕⢀⠀⢕⢕⢕⢕⢕⢕⠀</a:t>
            </a:r>
            <a:br/>
            <a:r>
              <a:t>⣿⣿⡟⣼⣿⡿⢕⢕⢕⢕⢕⢕⢕⢕⢕⢕⢕⢕⢕⢕⢕⢕⢕⣿⣿⢸⣿⣿⣇⢕⠕⢔⠀⠀⢕⢕⢕⢕⢕⢑⣿⣿⣿⣿⣿⣿⣿⣏⡵⢕⠀⠑⢕⢕⢕⢕⢕⢕⢕⢕⢕⢕⢕⠑⢕⢕⢕⢕⢕⢐⡕⢕⢕⢕⢕⢕⠁⢕⠕⠕⢕⢕⢕⢕⠕⠕⠑⠁⠀⠀⠀⠀⠀⠀⠀⠕⢕⢕⢕⢕⢕⢕⢕⢕⢕⢕⢕⢕⢕⢕⢕⢕⢕⢕⢕⢕⢕⢕⢕⢕⢕⢕⢕⢕⢕⢕⢕⢕⢕⢕⢕⢕⢕⢕⢕⢕⢕⢕⢕⢕⢕⢕⢕⢕⢕⢕⢕⢕⢕⢕⢕⢕⢕⢕⢄⠀⠀⢕⠀⠀⠀⠀⢀⢀⠁⣿⢿⢿⢷⢷⢧⡄⠅⠀⠕⢕⠀⠀⠀⠀⠱⣸⣕⣅⢁⢁⢁⢀⠕⢕⢕⢕⢕⢕⢕⢕⠕⢕⢕⢕⢕⢕⢕⢕⢄⠀⠀⠑⢕⢕⢕⢕⢕⢕⢄⠕⢕⢕⢕⢕⢕⠁⢕⢕⢕⢕⢕⢕⢕⢕⢕⢕⢕⠀⠕⢕⢕⢕⢕⢕⠀</a:t>
            </a:r>
            <a:br/>
            <a:r>
              <a:t>⣿⠏⣾⣿⡟⢕⢕⢕⢕⢕⢕⢕⢕⢕⢕⢕⢕⢕⢕⢕⢕⢕⢕⢿⣿⢕⢿⣿⣿⡕⢄⠀⠑⠄⠑⢕⢕⢕⢕⣼⣿⣿⣿⣿⣿⣿⣿⣧⣕⢕⠀⠀⠀⠁⠑⢕⢕⢕⢕⢕⢕⢕⢕⠀⢁⢕⢕⢕⢕⢸⢇⢱⢕⢕⢕⢕⢀⢕⠕⠀⠀⠀⠀⠀⠀⠀⠀⣠⠔⠀⠀⠀⠀⠀⠀⠀⠀⢕⢕⢕⢕⢕⢕⢕⢕⢕⢕⢕⢕⢕⢕⢕⢕⢕⢕⢕⢕⢕⢕⢕⢕⢕⢕⢕⢕⢕⢕⢕⢕⢕⢕⢕⢕⢕⢕⢕⢕⢕⢕⢕⢕⢕⢕⢕⢕⢕⢕⢕⢕⢕⢕⢕⢕⢕⢄⠀⠀⢕⠀⠀⠀⠀⢱⡕⠀⠌⠙⠟⠟⠷⢷⣼⣑⢄⠀⠑⢀⠀⠀⠀⣜⣿⣿⢿⢿⢟⢟⢟⢇⠕⢕⢑⢕⢕⢕⢁⠕⢄⠑⢕⢕⢕⢕⢕⢕⢕⢄⠀⠀⠁⠑⢕⢕⢕⢕⢕⠁⠁⠑⠕⠀⠐⢑⢕⢕⢕⢕⢕⢕⢕⢕⢕⢕⢕⠀⢕⢕⢕⢕⢕⠀</a:t>
            </a:r>
            <a:br/>
            <a:r>
              <a:t>⢏⢞⢻⢏⢕⢕⢕⢕⢕⢕⢕⢕⢕⢕⢕⢕⢕⢕⢕⢕⢕⢕⢕⢸⢿⡇⢜⣿⣿⣷⢕⠀⠀⠀⠀⠕⢕⢕⣼⣿⣿⣿⣿⣿⣿⣿⣿⣿⣿⡇⢕⢀⠀⠀⠀⠀⠁⠕⢕⢕⢕⢕⢕⢕⠀⢅⢕⢕⢕⢜⢍⢑⠁⠁⠑⠑⢕⢑⠀⠀⠀⠀⠀⠀⠀⢀⢔⡱⠕⠀⠀⠀⠀⠀⠀⠀⢄⢕⢕⢕⢕⢕⢕⢕⢕⢕⢕⢕⢕⢕⢕⢕⢕⢕⢕⢕⢕⢕⢕⢕⢕⢕⢕⢕⢕⢕⢕⢕⢕⢕⢕⢕⢕⢕⢕⢕⢕⢕⢕⢕⢕⢕⢕⢕⢕⢕⢕⢕⢕⢕⢕⢕⢕⢔⠕⠀⠀⢕⠀⠀⠀⢄⡕⠀⠀⢄⠔⠐⢀⠀⠀⠘⢻⣷⢄⠀⠑⠀⠀⠀⣾⣿⣷⣾⣿⡿⠟⠟⠟⠇⠑⢕⠀⠕⢕⢕⢔⢁⠐⢀⠑⢕⢕⢕⢕⢕⢕⢕⢄⠀⠀⠀⠁⠁⠑⠑⠀⠀⠀⠀⢀⢔⢕⢕⢕⢕⢕⢕⢕⢕⢕⢕⢕⢕⢔⢕⢕⢕⢕⢕⠀</a:t>
            </a:r>
            <a:br/>
            <a:r>
              <a:t>⢕⢕⢕⢕⢕⢕⢕⢕⢕⢕⢌⢅⢕⢕⢕⢕⢕⢕⢕⢕⢕⢕⢕⢕⢕⢕⢕⢹⢱⢔⢕⢔⠀⠀⠀⠀⢱⡬⣿⣿⣿⣿⣿⣿⣿⣿⣿⣿⣿⣿⢕⢕⢄⠀⠀⠀⠀⠀⠁⢕⢕⢕⢕⢕⢄⢑⢐⠑⠑⠑⢕⢕⢕⠕⠔⠀⠀⢕⠀⠀⠀⠀⠀⢀⣁⣜⡝⠃⠀⠀⠀⠀⠀⠀⠀⠀⠀⢕⢕⢕⢕⢕⢕⢕⢕⢕⢕⢕⢕⢕⢕⢕⢕⢕⢕⢕⢕⢕⢕⢕⢕⢕⢕⢕⢕⢕⢕⢕⢕⢕⢕⢕⢕⢕⢕⢕⢕⢕⢕⢕⢕⢕⢕⢕⢕⢕⢕⢕⢕⢕⢕⢕⢕⢅⢔⠀⠀⠁⠀⠀⠀⠘⠀⠀⢔⢰⣵⠕⠀⠀⠀⠀⢅⢻⣷⢀⠀⠑⠀⠀⢽⣿⣿⡯⠅⠀⢀⠀⠀⢀⢀⠁⠕⠀⠁⠕⢕⢕⢔⢀⠀⠄⠁⠑⠅⢑⠕⢕⢕⢔⢀⠀⠀⠀⠄⢄⠀⠀⠀⠀⢕⢕⢕⢕⢕⢕⢕⢕⢕⢕⢕⢕⢕⢕⢕⢔⢕⢕⢕⢕⠀</a:t>
            </a:r>
            <a:br/>
            <a:r>
              <a:t>⡕⢕⢕⢕⢕⢕⢕⢕⢕⢕⢕⢕⢕⢕⢕⢕⢕⢕⢕⢕⢕⢕⢕⢕⢕⢕⢕⢕⢕⢕⢕⢕⢀⠀⠀⠀⠀⠍⣿⣿⣿⣿⣿⣿⣿⣿⣿⣿⣿⣿⣧⢕⢕⠀⠀⠀⠀⠀⠀⠀⠕⢕⢕⢕⢕⢕⢕⠀⢔⢄⢀⠁⠅⠐⠐⠔⠀⠀⢕⠀⠀⠀⠀⠔⠕⠑⠀⠀⠀⠀⠀⠀⠀⠀⠀⢔⢕⢕⢕⢕⢕⢕⢕⢕⢕⢕⢕⢕⢕⢕⢕⢕⢕⢕⢕⢕⢕⢕⢕⢕⢕⢕⢕⢕⢕⢕⢕⢕⢕⢕⢕⢕⢕⢕⢕⢕⢕⢕⢕⢕⢕⢕⢕⢕⢕⢕⢕⢕⢕⢕⢕⢕⢕⢕⠑⠀⠀⠀⠀⠀⠀⢱⡄⠀⢕⡕⠁⢀⠀⢄⠀⢄⣿⣾⣿⣇⠀⠀⢀⠀⢸⣿⣿⣣⣴⣵⢷⣷⠕⠀⠁⠐⠀⠑⢔⢀⠁⠑⢕⢕⢔⢄⠀⠐⠄⢄⢁⢀⢀⢄⢅⢅⠄⠀⠑⢀⠀⠀⠀⢕⢕⢕⢕⢕⢕⢕⢕⢕⢕⢕⢕⢕⢕⢕⢕⢕⢕⢕⢕⢕⠀</a:t>
            </a:r>
            <a:br/>
            <a:r>
              <a:t>⣿⡇⣵⣱⣾⣿⣿⣿⣿⣿⣿⣿⣿⣿⣿⣿⣿⣧⣵⣵⣵⡕⢕⢕⢸⣿⣧⡕⣕⢹⣷⣷⣵⢄⢄⢀⠀⠀⢘⢟⣟⣻⡿⣿⣿⣿⣿⣿⣿⣿⣿⣕⣕⡕⠀⠀⠀⠀⠀⠀⠀⢕⢕⢕⢕⢕⢕⠀⠕⠕⠀⠀⠀⠀⠀⠀⠀⠁⢕⢄⠀⠀⠀⠀⠀⠀⠀⠀⠀⠀⠀⠀⠀⢀⢄⢕⢕⢕⢕⢕⢕⢕⢕⢕⢕⢕⢕⢕⢕⢕⢕⢕⢕⢕⢕⢕⢕⢕⢕⢕⢕⢕⢕⢕⢕⢕⢕⢕⢕⢕⢕⢕⢕⢕⢕⢕⢕⢕⢕⢕⢕⢕⢕⢕⢕⢕⢕⢕⢕⢕⢕⢕⢕⢕⠀⠀⠀⠀⠀⠀⠀⢸⣿⣔⣸⣷⡄⢨⢏⢜⢀⣼⣿⣿⣿⣿⠀⢕⡕⠀⣼⣿⣿⣿⣿⣿⠀⢔⡀⠀⢀⢄⠀⢀⣕⣕⢔⠀⠀⠁⠕⢕⠕⢄⢀⠀⠁⠑⠕⠑⠑⠁⠑⠀⠀⠀⠁⠐⠕⢕⢕⢕⢕⢕⢕⢕⢕⢕⢕⢕⢕⢕⢕⢕⢕⢕⢕⢕⢕⢕⠀</a:t>
            </a:r>
            <a:br/>
            <a:r>
              <a:t>⣿⣿⣿⣿⣿⣿⣿⣿⣿⣿⣿⣿⣿⣿⣿⣿⣿⣿⣿⣿⣿⣷⣕⡑⢜⣿⣿⣿⠹⣮⣿⣿⣿⣷⡕⢕⢕⢕⢕⢜⢿⣿⣿⣿⣿⣿⣿⣿⣿⣿⣿⣿⣿⠕⠀⠀⢀⠀⠀⠀⠀⠀⢕⢕⢕⢕⢕⢄⢀⢄⠀⠀⠔⠅⠀⠀⠀⠀⠀⠁⠀⠀⠀⠀⠀⠀⢠⢀⠀⢀⢀⢕⢕⢕⢕⢕⢕⢕⢕⢕⢕⢕⢕⢕⢕⢕⢕⢕⢕⢕⢕⢕⢕⢕⢕⢕⢕⢕⢕⢕⢕⢕⢕⢕⢕⢕⢕⢕⢕⢕⢕⢕⢕⢕⢕⢕⢕⢕⢕⢕⢕⢕⢕⢕⢕⢕⢕⢕⢕⢕⢕⢕⠕⠀⠀⠀⠀⠀⠀⠀⠀⠑⣿⡻⢟⢻⣿⣷⣵⣷⣿⣿⣿⣿⣿⠇⢀⣼⣇⣵⣿⣿⣿⣿⣿⣿⣧⡕⢨⢝⢕⠑⢀⣼⣿⣿⠇⢀⣴⣄⢀⠀⠁⠀⠀⠀⠀⠀⠀⠀⠀⠀⠀⠀⠀⠀⠀⠀⠀⠀⠁⠁⢁⢅⢕⠕⢕⢕⢕⢕⢕⢕⢕⢕⢕⢕⢕⢕⢕⢕⠀</a:t>
            </a:r>
            <a:br/>
            <a:r>
              <a:t>⣿⣿⣿⣿⣿⣿⣿⣿⣿⣿⣿⣿⣿⣿⣿⣿⣿⣿⣿⣿⣿⣿⣿⣿⣾⡜⣿⣿⣇⢿⣿⣿⣟⢿⣷⡕⢕⢕⢕⢕⢜⢿⣿⣿⣿⣿⣿⣿⣿⣿⣿⣿⣿⠀⢀⢔⠀⠀⠀⠀⠀⠀⠁⠕⠁⠁⠑⢕⢕⢕⢀⠀⠀⠀⠀⠀⠀⠀⠀⠀⠀⠀⠀⠀⠀⠑⢸⢕⢕⢕⢕⢕⢕⢕⢕⢕⢕⢕⢕⢕⢕⢕⢕⢕⢕⢕⢕⢕⢕⢕⢕⢕⢕⢕⢕⢕⢕⢕⢕⢕⢕⢕⢕⢕⢕⢕⢕⢕⢕⢕⢕⢕⢕⢕⢕⢕⢕⢕⢕⢕⢕⢕⢕⢕⢕⢕⢕⢕⢕⢕⢕⢅⢄⢄⢔⢔⢕⢄⠀⠀⠀⠐⠉⢇⡕⢕⢕⢝⢍⣽⣿⣿⣿⣯⣥⣴⣾⣿⣿⣿⣿⣿⣿⣿⣿⣿⣿⣿⣷⣵⣴⣷⣿⣿⣿⣷⣷⣿⣿⣿⣿⣷⣴⣄⢀⠀⠀⠀⠀⠑⠕⢔⢔⢄⢄⢔⢔⢔⢔⢔⢕⢕⢕⢕⢕⠀⢕⢕⢕⢕⢕⢕⢕⢕⢕⢕⢕⢕⢕⠕⠀</a:t>
            </a:r>
            <a:br/>
            <a:r>
              <a:t>⣿⣿⣿⣿⣿⣿⣿⣿⣿⣿⣿⣿⣿⣿⣿⣿⣿⣿⣿⣿⣿⣿⣿⣿⣿⣷⡸⣿⣿⡎⣿⣿⣿⣯⢿⣿⡕⢕⢕⢕⢕⢜⢻⣿⣿⣿⣿⣿⣿⣿⣿⣿⡇⢄⢕⠁⠀⠀⠀⠀⠀⠀⠀⠁⠀⠀⠀⠑⢕⠕⠑⠀⠀⢕⠀⠀⠁⠀⠀⠀⠀⠀⠀⠀⠀⠀⢸⢕⢕⢕⢕⢕⢕⢕⢕⢕⢕⢕⢕⢕⢕⢕⢕⢕⢕⢕⢕⢕⢕⢕⢕⢕⢕⢕⢕⢕⢕⢕⢕⢕⢕⢕⢕⢕⢕⢕⢕⢕⢕⢕⢕⢕⢕⢕⢕⢕⢕⢕⢕⢕⢕⢕⢕⢕⢕⢕⢕⢕⢕⢕⢕⢕⢕⢕⢕⢕⢕⣥⡔⠀⠀⠀⠑⢕⢕⢕⢕⢕⢕⢸⣿⣿⣿⣿⣿⣿⣿⣿⣿⣿⣿⣿⣿⣿⣿⣿⣿⠿⢏⢝⢝⢟⢟⢏⢜⢫⢿⣻⣿⣿⣿⣿⣿⣿⢇⠀⠀⢄⢄⢄⢀⢄⢅⢕⢕⢕⢕⢕⢕⢕⢕⢕⢕⢕⢕⠀⢕⢕⠑⢕⢕⢕⢕⢕⢕⠕⢕⢕⢕⢔⠀</a:t>
            </a:r>
            <a:br/>
            <a:r>
              <a:t>⣿⣿⣿⣿⣿⣿⣿⣿⣿⣿⣿⣿⣿⣿⣿⣿⣿⣿⣿⣿⣿⣿⣿⣿⣿⣿⡇⢜⣿⣷⣹⣿⣿⣿⣷⡻⣿⣇⢕⢕⢕⢕⢕⢻⣿⣿⣿⣿⣿⣿⣿⣿⠕⠁⠀⠀⠀⠀⠀⠀⠀⠀⠀⠀⠀⠀⠀⠀⢁⢀⠀⠀⠀⠀⠄⠀⠐⠀⢕⢔⢀⠀⠀⠀⠀⠀⠘⢕⢕⢕⢕⢕⢕⢕⢕⢕⢕⢕⢕⢕⢕⢕⢕⢕⢕⢕⢕⢕⢕⢕⢕⢕⢕⢕⢕⢕⢕⢕⢕⢕⢕⢕⢕⢕⢕⢕⢕⢕⢕⢕⢕⢕⢕⢕⢕⢕⢕⢕⢕⢕⢕⢕⢕⢕⢕⢕⢕⢕⢕⢕⢕⢕⢕⢕⢕⢕⢕⣵⣵⣧⡀⠀⢕⢕⢕⢕⢕⢕⠕⣾⣿⣿⣿⡿⢻⣿⣿⣿⣿⣿⣿⣿⣿⣿⣿⡟⢝⢕⢕⢕⢕⢕⢕⢕⢕⢕⢕⠜⣿⣿⣿⣿⣿⠏⠀⢀⢕⢕⢕⢕⢕⢕⢕⢕⢕⢕⢕⢕⢕⢕⢕⢕⢕⢕⠕⠀⢕⢕⢄⢕⢕⢕⢕⢕⢕⢐⢕⢕⠁⢅⠀</a:t>
            </a:r>
            <a:br/>
            <a:r>
              <a:t>⣿⣿⣿⣿⣿⣻⣯⡛⡻⢿⣿⣿⣿⣿⣿⣿⣿⣿⣿⣿⣿⣿⣿⣿⣿⣿⡇⢕⢜⢿⣷⣻⣿⣿⣿⣿⣿⣿⣇⢕⢕⢕⢕⢕⢻⣿⣿⣿⣿⣿⡿⢇⠀⠀⠀⠀⠀⠀⠀⠀⠀⠀⢄⠀⠀⠀⠀⢕⢕⠕⠀⠀⠀⠀⠀⠀⠀⢔⢕⢕⢕⢄⠀⠀⠀⠀⠀⠑⢕⢕⢕⢕⢕⢕⢕⢕⢕⢕⢕⢕⢕⢕⢕⢕⢕⢕⢕⢕⢕⢕⢕⢕⢕⢕⢕⢕⢕⢕⢕⢕⢕⢕⢕⢕⢕⢕⢕⢕⢕⢕⢕⢕⢕⢕⢕⢕⢕⢕⢕⢕⢕⢕⢕⢕⢕⢕⢕⢕⢕⢕⢕⢕⢕⢕⢕⢕⢝⢍⢜⣿⣿⣦⡕⢇⣕⣕⣵⣶⣿⣿⣿⣿⣿⡇⣿⣿⣿⣿⣿⣿⣿⣿⣿⣿⣿⣇⢕⢕⢕⢕⢕⢕⢕⢕⢕⢕⢕⣸⣿⣿⣿⣿⢇⢄⢔⢕⢕⢕⢕⢕⠕⣕⡕⢕⢕⢕⢕⢕⢕⢕⢕⢕⢕⢕⠀⠀⢕⢕⠕⢕⢕⢕⢕⢕⠑⢕⠕⢀⠀⢕⠀</a:t>
            </a:r>
            <a:br/>
            <a:r>
              <a:t>⣿⣿⣿⣿⣿⣿⣿⣿⣿⣾⣔⣝⢟⢿⣿⣿⣿⣿⣿⣿⣿⣿⣿⣿⣿⣿⢕⢕⢕⢕⢹⣿⣿⣿⣿⣿⣿⣿⣿⣕⢕⢕⢕⢕⢕⢹⣿⣿⡿⢟⠑⠀⠀⠀⠀⠀⠀⠀⠀⠀⢄⢕⢕⢄⢀⢀⢀⠀⢁⠀⠀⠀⠀⢄⣄⣔⣔⣔⣷⣕⣕⢕⢕⢀⠀⠀⠀⠀⢕⢕⢕⢕⢕⢕⢕⢕⢕⢕⢕⢕⢕⢕⢕⢕⢕⢕⢕⢕⢕⢕⢕⢕⢕⢕⢕⢕⢕⢕⢕⢕⢕⢕⢕⢕⢕⢕⢕⢕⢕⢕⢕⢕⢕⢕⢕⢕⢕⢕⢕⢕⢕⢕⢕⢕⢕⢕⢕⢕⢕⢕⢕⢕⢕⢕⢕⢕⠕⠀⠁⠀⠝⢿⡇⢻⣿⣿⣿⣿⣿⣿⣿⣿⣿⣿⣿⣿⣿⣿⣿⣿⣿⣿⣿⣿⣿⣿⣷⣵⢕⢕⢕⢕⢕⢕⢕⢕⣡⣿⣿⣿⣿⡷⢕⢕⢕⢕⢕⢕⢺⣶⢿⡿⠝⠑⢕⢕⢕⢕⢕⢕⢕⢕⢕⠕⠀⠀⢕⢕⠀⠁⢕⢕⢕⠑⢄⢑⢔⠁⠀⢕⠀</a:t>
            </a:r>
            <a:br/>
            <a:r>
              <a:t>⣿⣿⣿⣿⣿⣿⣿⣿⣿⣿⣿⣯⣕⡮⢕⡹⢻⣿⣿⣿⣿⣿⣿⣿⣿⡿⢕⢕⢕⢕⢕⢜⢿⣿⣿⣿⣿⣿⣿⣿⡷⢷⢵⢵⢵⢕⢹⢕⢕⡵⠀⠀⠀⠀⠀⠀⠀⠀⠀⠀⠕⢕⢑⢕⢕⢕⢕⢑⢕⠀⠀⢁⠀⢕⣿⣿⣿⣿⣿⢟⢏⣇⡕⢕⠀⠀⠀⠐⡕⢕⢕⢕⢕⢕⢕⢕⢕⢕⢕⢕⢕⢕⢕⢕⢕⢕⢕⢕⢕⢕⢕⢕⢕⢕⢕⢕⢕⢕⢕⢕⢕⢕⢕⢕⢕⢕⢕⢕⢕⢕⢕⢕⢕⢕⢕⢕⢕⢕⢕⢕⢕⢕⢕⢕⢕⢕⢕⢕⢕⢕⢕⢕⢕⢕⢕⠑⠀⠀⠀⢀⣵⡧⢝⢸⣿⣿⣿⣿⣿⣿⣿⣿⣿⣿⣿⣿⣿⣿⣿⣿⣿⣿⣿⣿⣿⣿⣿⣿⣿⣿⣷⣷⣷⣷⣶⣿⣿⣿⣿⣿⡿⢇⢕⢕⠕⠕⠕⠕⠕⢜⢕⢕⠀⢀⢕⢕⢕⢕⢕⢕⢕⢕⢕⠀⠀⠀⢕⢕⢔⠀⠁⠕⠁⠀⢄⢕⠑⠀⠀⢕⠀</a:t>
            </a:r>
            <a:br/>
            <a:r>
              <a:t>⣿⣿⣿⣿⣿⣿⣿⣿⣿⣿⣿⣿⣿⣿⣿⣷⢷⣿⣿⣿⣿⣿⣿⣿⣿⡇⢕⢕⢕⢕⢕⢕⢕⢻⣿⣿⣿⣿⣿⣿⣧⢕⢕⢕⢕⢕⢕⢕⢞⢕⠀⠀⠀⠀⠀⠀⠀⠀⠀⠀⢑⢑⢑⠑⢑⢁⢑⢑⢃⠀⢀⢑⢄⠜⣿⣿⣿⣏⢳⣮⣽⣿⡵⢕⠀⠀⠀⠀⢹⡕⢕⢕⢕⢕⢕⢕⢕⢕⢕⢕⢕⢕⢕⢕⢕⢕⢕⢕⢕⢕⢕⢕⢕⢕⢕⢕⢕⢕⢕⢕⢕⢕⢕⢕⢕⢕⢕⢕⢕⢕⢕⢕⢕⢕⢕⢕⢕⢕⢕⢕⢕⢕⢕⢕⢕⢕⢕⢕⢕⢕⢕⢕⢕⢕⠑⠀⠀⠀⢄⢕⣿⢇⢕⢕⢹⣿⢻⢟⠔⣹⣿⣿⣿⣿⣿⣿⣿⣿⣿⣿⣿⣿⣿⣿⣿⣿⣿⣿⣿⣿⣿⣿⣿⣿⣿⣿⣿⣿⣿⢏⢕⢕⢕⠁⠀⠀⠀⠀⢄⢕⢕⠑⠀⢕⢕⢕⢕⢕⢕⢕⢕⢕⢕⠀⠀⠀⢕⢕⢕⠀⠀⠀⢔⢕⢕⠑⠀⠀⠀⠑⠀</a:t>
            </a:r>
            <a:br/>
            <a:r>
              <a:t>⣿⣿⣿⣿⣿⣿⣿⣿⣿⣿⣿⣿⣿⣿⣿⣿⣿⣿⣷⣿⣿⣿⣿⣿⣿⡇⢕⠕⢕⢕⢕⢕⢕⢕⣻⣿⣿⣿⣿⣿⣿⢕⢕⢕⢕⢕⢕⢕⠜⠀⢀⠀⢀⢄⢔⢔⢀⠀⠀⠀⢕⢕⢕⢕⠕⠕⠕⢕⢕⢕⢕⢕⠁⠀⢙⢝⣿⣿⣿⣿⣿⣿⡯⢕⠀⠀⠀⠀⠑⢕⢕⢕⢕⢕⢕⢕⢕⢕⢕⢕⢕⢕⢕⢕⢕⢕⢕⢕⢕⢕⢕⢕⢕⢕⢕⢕⢕⢕⢕⢕⢕⢕⢕⢕⢕⢕⢕⢕⢕⢕⢕⢕⢕⢕⢕⢕⢕⢕⢕⢕⢕⢕⢕⢕⢕⢕⢕⢕⢕⢕⢕⢕⢕⠁⠀⠀⠀⢄⢕⢑⢸⢕⡵⢕⢕⢇⢕⢕⣼⣿⣿⣿⣿⢏⢔⢕⠝⢿⣿⣿⣿⣿⣿⣿⣿⣿⣿⣿⣿⣿⣿⣿⣿⣿⣿⣿⣿⢟⢕⢕⢕⠑⠀⠀⠀⠀⠀⢔⢕⢕⠕⠀⢕⢕⢕⢕⢕⢕⢕⢕⢕⠕⠀⠀⠀⠀⢕⢕⢕⠀⠀⠀⠀⠑⠀⠀⠀⢀⢄⢕⠀</a:t>
            </a:r>
            <a:br/>
            <a:r>
              <a:t>⣿⣿⣿⣿⣿⣿⣿⣿⣿⣿⣿⣿⣿⣿⣿⣿⣿⣿⣿⣿⣿⣿⣿⣿⣿⣿⣿⣷⣧⣥⣕⣁⣑⣑⣥⣿⣿⣿⣿⣿⣿⡇⢕⢕⢕⢕⢕⢕⠁⠁⠀⠔⠇⠑⠑⠑⠁⠀⠀⠀⠑⠑⠑⠀⠀⠀⠀⠁⢕⢕⢕⠑⠀⢕⢕⢕⢯⢟⣛⣹⣵⣷⣷⡕⢕⠀⠀⠀⠀⠀⢕⢕⢕⢕⢕⢕⢕⢕⢕⢕⢕⢕⢕⢕⢕⢕⢕⢕⢕⢕⢕⢕⢕⢕⢕⢕⢕⢕⢕⢕⢕⢕⢕⢕⢕⢕⢕⢕⢕⢕⢕⢕⢕⢕⢕⢕⢕⢕⢕⢕⢕⢕⢕⢕⢕⢕⢕⢕⢕⢕⢕⢕⠁⠀⠀⠀⣰⣧⣕⣵⣿⡟⢕⢕⢕⢕⢕⣾⣿⣿⣿⣿⣿⣧⣜⣕⣱⣵⣿⣿⣿⣿⣿⣿⣿⣿⣿⣿⣿⣿⣿⣿⣿⣟⢟⢟⢜⢕⠕⢕⠀⠀⠀⠀⠀⢀⢄⢕⢕⢕⠀⢕⢕⢕⢕⢕⢕⢕⢕⢕⠑⠀⠀⠀⠀⠀⢕⢕⢕⠀⠀⠀⠀⠀⢀⢄⢔⢕⢕⢕⠀</a:t>
            </a:r>
            <a:br/>
            <a:r>
              <a:t>⣿⣿⣿⣿⣿⣿⣿⣿⣿⣿⣿⣿⣿⣿⣿⣿⣿⣿⣿⣿⣿⣿⣿⣿⣿⣿⣿⣿⣿⣿⣿⣿⣿⣿⣿⣿⣿⣿⣿⣿⣿⣿⣇⣕⣕⢱⢕⠀⠀⠀⢕⢕⢕⢕⢕⢕⢕⢕⢕⢕⢕⢕⢕⢕⢕⠀⠀⠀⠑⠁⠀⠀⢔⢕⢕⢕⢕⢕⢕⢕⢕⢕⢕⢕⢕⢕⠑⠁⠀⢀⢕⢕⢕⢕⢕⢕⢕⢕⢕⢕⢕⢕⢕⢕⢕⢕⢕⢕⢕⢕⢕⢕⢕⢕⢕⢕⢕⢕⢕⢕⢕⢕⢕⢕⢕⢕⢕⢕⢕⢕⢕⢕⢕⢕⢕⢕⢕⢕⢕⢕⢕⢕⢕⢕⢕⢕⢕⢕⢕⢕⢕⠑⠀⠀⠀⣱⡿⢏⢕⢜⢝⢑⢕⢕⢕⢕⢕⢜⢻⣿⣿⣿⣿⣿⣿⣿⣿⣿⣿⣿⣿⣿⣿⣿⣿⣿⣿⣿⣿⣿⣿⡟⢫⢜⢕⢕⠅⢔⢕⢕⠀⠀⠀⢀⢕⢅⢕⢕⢕⠁⢄⢕⢕⢕⢕⢕⢕⢕⢕⠑⠀⠀⠀⠀⠀⠀⢕⢕⢕⠀⠀⠀⠀⠀⢕⢕⢕⢕⢕⢕⠀</a:t>
            </a:r>
            <a:br/>
            <a:r>
              <a:t>⣿⣿⣿⣿⣿⣿⣿⣿⣿⣿⣿⣿⣿⣿⣿⣿⣿⣿⣿⣿⣿⣿⣿⣿⣿⣿⣿⣿⣿⣿⣿⣿⣿⣿⣿⣿⣿⣿⣿⣿⣿⣿⣿⣿⣷⣵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⢄⢕⢕⢕⢕⢕⢕⢕⢕⢜⢻⢿⣿⣿⣿⣿⣿⣿⣿⣿⣿⣿⣿⣿⣿⣿⣿⢿⢟⢏⢅⢕⢕⢕⢕⢕⢕⢕⢕⠕⢔⢀⢄⢕⢕⢕⢕⢕⢕⠀⢕⢕⢕⢕⢕⢕⢕⠕⠁⠀⠀⠀⠀⠀⠀⠀⢕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⠀⢕⢕⢕⢕⢕⢕⢕⢕⢕⢕⢕⢜⠟⢿⣿⢿⣿⣿⣿⣿⡿⠿⢿⢟⢫⠏⢔⢕⢕⢕⢕⢕⢕⢕⢕⢕⢕⢕⢕⢀⢕⢅⢕⢕⢕⢕⢕⢕⠀⢕⢕⢕⢕⢕⠕⢕⠑⠀⠀⠀⠀⠀⠀⠀⠀⠀⢕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⠕⢔⢕⢕⢕⢕⠑⢕⢕⢕⢕⢕⢕⢕⠁⠅⢜⢞⢕⢋⢞⢕⢔⢕⢕⢕⢕⢕⢕⢕⢕⢕⢕⢕⢕⢕⢕⢑⢕⢕⢕⠕⢕⢕⢕⢕⢕⢕⢕⢕⢀⢕⢕⢕⢕⠑⠕⠀⠀⠀⠀⠀⠀⠀⠀⠀⠀⠀⠀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⢄⢕⢕⢕⢕⢕⠀⢕⢕⢕⢕⢕⢕⢕⠀⠀⢕⢕⢕⢕⢕⢕⢕⢕⢕⢕⢕⢕⢕⢕⢕⢕⢕⢕⢕⢕⢕⢕⢀⠕⢕⠀⢕⢕⢕⢕⢕⢕⢕⢔⢕⢕⢕⢕⢕⠁⠀⠀⠀⠀⠀⠀⠀⠀⠀⠀⠀⠀⠀⠔⢕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⢁⠁⠄⢔⠀⠄⢕⠕⠑⢐⢔⢕⢕⢕⢕⠄⢕⢕⢕⢕⠀⢕⢕⢕⢕⢕⢕⢕⠀⠀⠀⠕⢕⢕⢕⢕⢕⢕⢕⢕⢕⢕⢕⢕⢕⢕⢕⢕⢕⢕⢕⢕⠁⠀⠕⠕⢕⢕⢕⢕⢕⢕⢕⢕⢕⢕⢕⠕⢀⢁⢅⢀⠀⠀⠀⠀⠀⠀⠀⠀⠀⠀⠀⠀⠕⢕⢕⢕⢕⢕⢕⢕⢕⢕⢕⢕⠀</a:t>
            </a:r>
            <a:br/>
            <a:r>
              <a:t>⣿⣿⣿⣿⣿⣿⣿⣿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⠄⢐⢀⠀⠑⢕⢕⢔⢔⢕⢕⢑⠑⢑⢑⠀⢕⢕⢕⢕⠁⢕⢕⢕⢕⢕⢕⢕⠀⠀⠀⠀⠀⠑⠕⢕⢕⢕⢕⢕⢕⢕⢕⢕⢕⢕⢕⢕⢕⠕⠕⠁⠀⠀⠀⠀⠕⢕⢕⢕⢕⢕⢕⢕⢕⢕⠑⠀⠀⠁⠀⠀⠀⠀⠀⠀⠀⠀⠀⠀⠀⠀⠀⠀⠀⠀⠑⢕⢕⢕⢕⢕⢕⢕⢕⢕⠀</a:t>
            </a:r>
            <a:br/>
            <a:r>
              <a:t>⠑⠑⠑⠑⠑⠁⠁⠁⠁⠁⠁⠁⠁⠁⠁⠁⠁⠁⠁⠁⠁⠁⠁⠀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⠀⢄⢄⢔⢕⢕⢕⢕⢕⢕⢕⢕⠑⢕⢕⢕⢕⢕⠑⠀⢕⢕⢕⢕⢕⢕⢕⢄⠀⠀⠀⠀⠀⢀⢔⢕⢕⢕⢕⢕⢕⢕⠕⢕⢕⢕⢕⢕⢕⢕⢕⢕⢕⢕⢕⢕⢕⢕⢕⢕⢕⢕⢕⢕⢕⠐⠀⠀⠀⠀⠀⠀⠀⠀⠀⠀⠀⠀⢀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⢀⠁⠀⢕⢅⢕⢕⢕⢕⢕⢕⢕⢕⢕⢕⢕⢕⢕⢄⠀⠑⢕⢕⢕⢷⣷⣇⢕⢀⢀⢀⢀⢀⣕⣵⢾⣷⣷⢵⡕⢕⢕⢝⢜⢕⢕⢅⢕⢕⢕⢑⠑⠁⢕⢕⢕⢕⢕⠀⢕⠑⢕⢕⢕⠐⢕⢕⢐⠐⠀⠀⠀⢔⢕⢄⢄⢔⢕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⠅⢀⠀⢔⢕⢕⢸⣷⣗⢃⡑⢕⢕⠕⢄⢕⢁⢑⢑⢑⠀⠀⢕⢕⢕⢜⢜⢕⢕⢕⢕⡰⢕⣏⣝⣕⣵⣱⢕⢕⢕⢎⢗⢕⢕⢕⢕⠕⠕⢕⢕⢕⢕⢔⢕⢕⢕⢕⢀⢕⢕⠀⢕⢕⢕⢀⢕⢕⢕⢄⢄⢄⢔⢔⢔⠐⠑⢕⢕⠕⠁⠑⢕⢕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⢅⢕⢕⣿⡿⢃⢅⢅⢕⢕⣾⢕⢘⢕⢕⢕⢕⠀⠀⢕⢕⢕⢕⢕⣕⣵⢞⣫⣵⣞⢿⢛⢏⢑⢅⢕⢕⢕⢕⢕⢕⢕⢕⢕⢕⠀⠀⠁⠑⠑⠕⠕⠕⢄⢕⢕⢕⢕⠀⢕⢕⢕⢕⢕⢕⢕⢕⢕⢕⢕⢕⢕⠀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⢔⣿⢅⢕⢕⢕⢕⢕⣿⢕⢕⢕⢕⢕⢕⠀⠀⢕⢕⢕⢕⣵⣯⣷⣿⣻⢏⢕⢇⢕⢕⢕⢕⢕⢑⢕⢕⢕⢕⢕⢕⢕⢕⢕⢄⠀⠀⠀⢔⢕⢕⢕⢁⢕⢕⠑⠀⢕⢕⢕⢕⢕⢕⢕⢕⢑⢕⢕⢕⢕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⣕⣔⣔⡔⢔⢕⢕⢕⢔⢕⢕⢅⢕⢕⢕⢕⢫⠕⢕⢕⢕⢕⢕⠀⠀⠁⢕⣵⣿⣿⣿⡿⢏⢔⢕⢕⢣⣱⢕⢕⢕⠕⢕⢕⢕⢕⢕⢕⢕⢕⢕⢑⢕⢁⢔⢕⢕⢕⢕⢕⢕⢕⢕⢔⢕⢕⢕⢕⢕⢕⢕⠱⣽⣧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⣵⣵⣕⣕⣑⢕⠕⢕⠀⠀⢕⠀⠁⠁⠁⠀⢄⢜⢟⢿⢟⢟⢻⠕⢕⠕⢕⢕⢝⡕⢕⢕⢕⢕⢕⢕⢕⢕⢕⢕⢕⢕⢕⢕⢕⢕⢕⢕⢕⢕⢕⢕⢕⢅⢕⢕⢕⢕⢕⢱⣇⢕⢜⣿⣿⣷⣕⢕⣱⣕⢸⣧⡅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⠀⠐⠑⠐⠐⠐⠐⠑⠑⠑⠑⠑⠑⠑⠑⠑⠑⠘⠑⠑⠑⠁⠂⠑⠑⠑⠑⠑⠑⠑⠑⠑⠘⠓⠓⠑⠑⠑⠑⠑⠑⠑⠑⠑⠑⠐⠑⠑⠑⠑⠑⠑⠚⠃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⡿⣫⣵⣿⣿⣿⡿⣫⣾⣿⣿⣿⣿⣿⣿⣿⣿⣿⣿⢸⣿⣿⣿⣿⢸⣿⣿⣿⣿⣿⣿⣿⣿⣿⣿⣿⣿⣿⣿⣿⣕⢕⢕⢕⢕⢘⣿⣿⣿⣷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⣫⣾⣿⣿⣿⡿⣫⣾⣿⣿⣿⣿⣿⣿⣿⣿⣿⣿⣿⡇⣿⣿⣿⣿⣿⢸⣿⣿⣿⣿⣿⣿⣿⣿⣿⣿⣿⣿⣿⣿⣿⣿⣧⢕⢕⢕⢕⢿⣿⣿⣿⡇⢕⢕⢕⢕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⡿⣫⣾⣿⣿⣿⡿⣫⣾⣿⣿⣿⣿⣿⣿⡿⣿⣿⣿⣿⣿⣿⢸⣿⣿⣿⣿⣿⢸⣿⣿⣿⣿⣿⣿⣿⣿⣿⣿⣿⣿⣿⣿⣏⣿⣿⣷⢕⢕⢕⢸⣿⣿⣿⣿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⣱⣿⣿⣿⣿⡟⣵⣿⣿⣿⢿⣿⣿⣻⡟⣱⣿⣿⣿⣿⣿⡇⣿⣿⣿⣿⣿⣿⢸⣿⣿⣿⣿⣿⣿⣿⣿⣿⣿⣿⣿⣿⣿⣿⡾⣿⣿⡇⢕⢕⢘⣿⣿⣿⣿⡇⢕⢕⢕⢕⢕⢕⢕⢕⢕⢕⢕⢕⢕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⣼⣿⣿⣿⣿⢏⣾⣿⣿⡿⢕⣼⣿⣿⢏⣼⣿⣿⣿⣿⣿⣿⢱⣿⢹⣿⣿⣿⡿⢸⣿⣿⣿⣿⣿⣿⣿⣿⣿⣿⣿⣿⣿⣿⣿⣧⢹⣿⡇⢕⢕⢕⣿⣿⣿⣿⡇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⡟⣼⣿⣿⣿⣿⢏⣾⣿⣿⡿⢕⣴⢿⣾⢿⣾⣿⣿⣿⣿⣿⣿⢕⣸⣿⢸⣿⣿⣿⡇⢸⣿⣿⣿⣿⣿⣿⣿⣿⣿⣿⣿⣿⣿⣿⣿⣿⡕⢹⢇⢕⢕⢕⣿⣿⣿⣿⣿⢕⢕⢕⢕⢕⢕⢕⢕⢕⢕⢕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⡱⣻⣿⣿⣿⢏⣾⣿⣿⡿⢕⡼⡟⣾⣿⣿⣿⣿⣿⣿⣿⡿⢇⢕⣿⣷⢸⢏⢝⣾⡇⢜⢿⣿⣿⣿⣿⣿⣿⣿⣿⣿⣿⣿⣿⣿⣿⣿⣧⢕⢕⢕⢕⢕⣿⣿⣿⣿⡏⢕⢕⢕⡕⢜⢷⢱⢧⢵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⠣⣱⡿⣿⣿⡏⣾⣿⣿⣿⢕⣨⢿⣼⣿⣿⣿⣿⣿⣿⣿⡿⢇⢕⢕⣿⢇⢕⣱⣿⣿⡇⢕⢱⣿⣿⣿⣿⣿⣿⣿⣿⣿⣿⣿⣿⣿⣿⣿⣿⢕⢕⢕⢕⢕⣿⣿⣿⡟⢇⢕⢕⢕⢜⢕⢕⢕⢕⢕⢕⢝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⢿⢟⣟⣽⣕⣕⣝⡇⢜⢜⢕⣿⡿⣸⣿⣿⣿⢇⠡⣻⢱⣿⣿⣿⣿⣿⣿⣿⡿⢕⢕⢕⢕⣕⣵⣵⣿⣿⣿⡇⢕⣿⣿⣿⣿⣿⣿⣿⣿⣿⣿⣿⣿⣿⣿⣿⣿⣿⢕⢕⢕⠕⠸⢟⢟⢝⠕⢕⢕⢕⢕⢕⢕⢕⢕⢜⢕⢎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⣟⢟⣵⣧⢳⢟⣹⣿⡿⡻⢕⢕⢕⢕⢕⢝⢣⣿⣿⣿⡟⢕⠜⢕⣾⣿⣿⣿⣿⣿⣿⡟⢕⢕⢕⢕⢕⢟⢝⣿⣿⣿⣿⢇⢸⣿⣿⣿⣿⣿⣿⣿⣿⣿⣿⣿⣿⣿⣿⣿⣿⣿⡕⢑⠕⢕⢕⢕⢕⠕⢕⢕⢺⡇⣦⢕⢕⢕⢕⢕⢕⢕⢕⢕⢕⢕⣼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⢟⣸⢿⣿⡧⢸⢟⡿⣿⢷⣶⡕⢕⢕⢕⢜⣼⣿⣿⣿⢇⢕⢄⢱⣿⣿⣿⣿⣿⣿⣿⢕⢕⢕⢕⣧⢕⡱⣿⢝⢝⠿⢏⢕⣾⣿⣿⢻⣿⣿⣿⣿⣿⣿⣿⣿⣿⣿⣿⣿⣿⢜⡇⢕⢄⢄⢄⢄⢄⢔⢕⢑⢜⣿⢹⡧⢕⣧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⢇⣼⣿⣿⢊⠕⡕⢕⢕⢕⢕⢕⢕⢕⢕⢕⢱⣿⣿⢿⣿⢕⢕⢕⣾⣿⣿⣿⣿⣿⣿⡟⢕⢕⢕⢱⡿⢱⣷⣿⣕⢕⢕⢕⢕⣿⣿⡏⢸⣿⣿⣿⣿⣿⣿⣿⣿⣿⣿⣿⣿⣿⢕⢕⢕⢐⠕⠕⢕⢕⢕⢕⢸⡕⣿⢸⣿⢕⢜⣷⣧⣥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⣼⣿⣿⣿⣷⡔⢕⡲⢷⡕⡕⢕⢕⢕⢕⢕⢸⣿⣿⢸⣿⢕⢕⢱⣿⣿⣿⣿⣿⣿⣿⣗⣕⣼⡧⢸⢇⣸⣿⣿⣿⣿⣿⢇⢕⢿⣿⢕⣾⣿⣿⣿⣿⣿⣿⣿⣿⣿⣿⣿⣿⣿⢕⢕⢕⣿⣷⣷⣕⢕⢕⢕⣿⡇⢹⢸⣿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⣟⣟⣟⣟⣟⣟⢿⢿⣿⣿⣿⣿⣿⡿⢿⣿⣿⣿⣿⣿⣿⣿⣿⣿⣿⣿⣿⣿⣿⣿⣿⣿⣿⣿⣿⣿⣿⣿⣿⣿⣿⣿⣿⣿⣿⡿⢿⣿⣿⠀</a:t>
            </a:r>
            <a:br/>
            <a:r>
              <a:t>⢣⣿⣿⣷⣟⢿⣿⣇⡕⢕⢔⢜⣕⣕⢕⢕⢕⣿⣿⣿⢸⣯⢁⢕⣼⣿⣿⡿⢸⣿⣿⣿⣿⣿⣿⡕⢸⡕⣿⣿⣿⣿⣿⣿⢕⢕⢸⡇⢕⣿⣿⣿⣿⣿⣿⣿⣿⣿⣿⣿⣿⣿⡟⢕⢕⢕⣿⣿⣿⣿⢕⢕⢕⣿⡇⢸⢸⣿⡕⢕⢇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⡽⠕⢳⢜⢟⢝⣝⣝⣱⣵⣵⣵⣷⣵⣕⣕⢝⢟⢿⣿⣿⣿⣿⣿⣿⣿⣿⣿⣿⣿⣿⣿⣿⣿⣿⣿⣿⣿⣿⣿⣿⢿⢿⢿⢟⢟⣟⣹⣽⣽⣷⣾⣿⣿⣿⣿⠀</a:t>
            </a:r>
            <a:br/>
            <a:r>
              <a:t>⢕⡱⡝⢎⢟⢕⢝⢻⢇⢕⣵⣿⢟⢇⢕⢕⢕⣿⣿⣿⢸⣿⡗⢱⣿⣿⣿⢕⣿⣿⣿⣿⣿⣿⣿⢕⠰⢱⣿⣿⣿⣿⣿⣿⡣⢕⡾⢕⢕⣽⣿⣿⢏⣿⣿⣿⣿⣿⣿⣿⣿⣿⡇⢕⢕⢸⣿⣿⣿⣿⡕⢕⠕⣿⣿⣸⢸⣿⢅⢜⢕⠜⠛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⢟⢏⢕⢕⢕⢕⢕⣱⣵⣷⣟⣟⣿⣿⣿⡿⢿⠿⢿⣿⣿⣿⣿⣧⣕⢜⢻⢿⣿⣿⣿⣿⣿⣿⠿⡿⢿⢿⢟⢟⢟⢏⢝⢝⣕⣱⣵⣵⣷⣾⣿⣿⣿⣿⣿⣿⣿⣿⣿⣿⣿⣿⠀</a:t>
            </a:r>
            <a:br/>
            <a:r>
              <a:t>⣧⢜⢕⢜⢗⢕⢕⢕⢕⢸⣿⡗⢕⢕⣕⣵⡕⣿⣿⣿⢸⡇⡟⣸⣿⣿⢇⢱⣿⣿⣿⣿⣿⢹⡇⢕⣼⢸⣽⣵⣵⣵⣵⣵⣕⢕⢇⢕⢕⢹⣿⣿⢕⣿⣿⣿⣿⣿⣿⢻⡿⢹⢕⢕⢕⣼⣝⣝⣝⣟⢇⢕⢔⣿⣿⡏⣼⣿⢕⢕⢕⢕⠑⢕⢝⢻⣿⣿⣿⣿⣿⣿⣿⣿⣿⣿⣿⣿⣿⣿⣿⣿⣿⣿⣿⣿⣿⣿⣿⣿⣿⣿⣿⣿⣿⣿⣿⣿⣿⣿⣿⣿⣿⣿⣿⣿⣿⣿⣿⣿⣿⣿⣿⣿⣿⣽⣭⣿⣿⣿⣿⣟⣻⣿⣿⣿⢿⠿⣿⠿⢿⣿⣿⣿⣿⣿⣿⣿⣿⣿⣿⣿⣿⣿⣿⣿⣿⣿⣿⣿⣿⣿⣿⣿⣿⡿⢏⢕⢕⢕⢕⣕⣵⣾⣿⣿⣿⣿⣿⣿⣿⣿⣿⣿⣿⣿⣿⣿⣷⣷⣷⣷⣷⣵⡕⢕⢕⢕⢕⢕⢕⢕⢕⢕⢕⢕⣕⣱⣷⣾⣿⣿⣿⣿⣿⣿⣿⣿⣿⣿⣿⣿⣿⣿⣿⣿⣿⣿⣿⣿⠀</a:t>
            </a:r>
            <a:br/>
            <a:r>
              <a:t>⣎⢳⡕⢕⢱⢕⢕⢕⢜⢻⣷⣵⣕⡟⢟⢝⢹⣿⣿⣿⢸⣷⢇⣿⣿⢏⢕⢸⣿⣿⣿⣿⡇⢸⢕⢕⡇⣾⣿⣿⣿⣿⣿⣿⣷⡎⣰⣵⡕⢸⣿⣿⢕⢸⣿⢿⣿⣿⣿⢕⢇⢪⢕⢕⢱⣿⣿⣿⣿⢏⢕⢕⢱⣿⣟⡇⣿⡟⡕⣇⡕⢇⠑⢕⠑⢕⣼⣿⣿⣿⣿⣿⣿⣿⣿⣿⣿⣿⣿⣿⣿⣿⣿⣿⣿⣿⣿⣿⣿⣿⣿⣿⣿⣿⣿⣿⣿⣿⣿⣿⣿⣿⣿⣿⣿⣿⣿⣿⣿⣿⣿⣿⣿⣿⣿⣿⣿⣿⣿⣿⣿⣿⣿⣿⣿⣿⣿⣿⣿⣿⣿⣿⣷⣷⣷⣷⣶⣾⣽⣽⣽⣽⣽⣝⣟⣏⣝⣟⡟⢟⢟⢟⢕⢜⢏⢕⢕⢕⢕⢱⢾⢿⢿⠿⢿⢿⢿⢿⢟⢟⢟⢟⢟⢟⢟⢟⢟⢻⢿⢿⣿⣿⣿⣿⣿⢕⢜⣥⢕⡳⢕⢕⢕⢕⢕⣳⣿⣿⣿⣿⣿⣿⣿⣿⣿⣿⣿⣿⣿⣿⣿⣿⣿⣿⣿⣿⣿⣿⣿⣿⠀</a:t>
            </a:r>
            <a:br/>
            <a:r>
              <a:t>⣧⣵⣕⢕⢕⢕⢕⢕⢕⣷⡕⢝⢝⢟⢻⢷⢶⣿⣿⣿⢸⣿⢸⣿⢏⢕⢕⢸⣿⣿⣿⡟⢕⢕⣟⡇⢇⣹⣽⣝⣟⣟⡟⠿⢾⣇⣿⣿⣿⣮⢿⢿⢕⡄⣿⢺⣿⣿⣿⢕⢕⡝⢕⢕⢾⢟⣟⣟⢋⢾⢕⢕⢼⢻⡟⢱⣿⡇⡇⣵⡵⢏⠀⠑⢑⢺⢿⣿⣿⣿⣿⣿⣿⣿⣿⣿⣿⣿⣿⣿⣿⣿⣿⣿⣿⣿⣿⣿⣿⣿⣿⣿⣿⣿⣿⣿⣿⣿⣿⣿⣿⣿⣿⣿⣿⣿⣿⣿⣿⣿⣿⣿⣿⣿⣿⣿⣿⣿⣿⣿⣿⣿⣿⣿⣿⣿⣿⣿⣿⣿⣿⣿⣿⣿⣿⣿⣿⣿⣿⣿⣿⣿⣿⣿⣿⣿⣿⡿⢿⢿⢿⢿⢕⢐⢕⢕⢕⢕⢕⢕⢕⢕⢕⢕⢕⢕⢕⢕⢕⢕⢕⢕⢕⢕⢕⢕⢕⢕⢕⢕⢕⢕⢕⢕⢕⢕⢕⢕⢝⢜⢕⢕⢕⣱⣾⣿⣿⣿⣿⣿⣿⣿⣿⣿⣿⣿⣿⣿⣿⣿⣿⣿⣿⣿⣿⣿⣿⣿⣿⣿⠀</a:t>
            </a:r>
            <a:br/>
            <a:r>
              <a:t>⣿⣿⣿⣷⣧⣕⢕⢕⢕⠝⣧⢕⢕⢱⢇⢕⢸⣿⣿⡿⢕⡇⣿⢏⢕⢕⢕⢸⣿⣿⣿⢇⢕⠑⠉⠁⠕⠕⠜⠉⠉⠑⠪⢕⢸⢕⢝⢿⣿⣿⣇⠹⡕⡹⣿⢜⣿⣿⣿⢕⢕⢕⢕⠕⠛⠋⢝⢙⠙⠛⢕⢷⢕⢜⢇⢜⣜⢱⢕⡕⢕⢕⡇⢄⣑⣱⣾⣿⣿⣿⣿⣿⣿⣿⣿⣿⣿⣿⣿⣿⣿⣿⣿⣿⣿⣿⣿⣿⣿⣿⣿⣿⣿⣿⣿⣿⣿⣿⣿⣿⣿⣿⣿⣿⣿⣿⣿⣿⣿⣿⣿⣿⣿⣿⣿⣿⣿⣿⣿⣿⣿⣿⣿⣿⣿⣿⣿⣿⣿⣿⣿⣿⣿⣿⣿⣿⣿⣿⣿⣿⣿⣿⣿⣿⣿⣿⣿⡇⣾⣷⣷⣷⣷⣔⢕⢕⢕⢕⢕⢕⢕⢕⢕⢕⢕⢕⢕⢕⢕⢕⢕⢕⢕⢕⢕⢕⢕⢕⢕⢕⢕⢕⢕⢕⢕⢕⢕⢕⢕⢑⢱⣱⣿⣿⣿⣿⣿⣿⣿⣿⣿⣿⣿⣿⣿⣿⣿⣿⣿⣿⣿⣿⣿⣿⣿⣿⣿⣿⣿⣿⠀</a:t>
            </a:r>
            <a:br/>
            <a:r>
              <a:t>⣿⣿⣿⣿⣿⡿⣏⢕⠁⠄⣰⣕⢕⢕⢕⢕⢸⣿⣿⡇⢕⢇⡏⢕⢕⢕⢕⢸⣿⢻⡿⢕⢕⢔⢔⢕⢕⠑⢄⠁⠁⠀⢀⠁⢑⢸⣿⣿⣿⣿⣿⣧⣧⣾⣿⡇⣕⢻⣿⡇⠕⢑⠀⠀⠀⢀⠔⢔⢔⢄⠀⠕⢇⢕⢕⢕⢜⣼⢜⢕⢕⢸⢧⢕⣻⣿⣿⣿⣿⣿⣿⣿⣿⣿⣿⣿⣿⣿⣿⣿⣿⣿⣿⣿⣿⣿⣿⣿⣿⣿⣿⣿⣿⣿⣿⣿⣿⣿⣿⣿⣿⣿⣿⣿⣿⣿⣿⣿⣿⣿⣿⣿⣿⣿⣿⣿⣿⣿⣿⣿⣿⣿⣿⣿⣿⣿⣿⣿⣿⣿⣿⣿⣿⣿⣿⣿⣿⣿⣿⣿⣿⣿⣿⣿⣿⣿⣿⡇⣿⣿⡿⢟⢹⢕⢕⢕⢕⢕⢕⢕⢕⢕⢕⢕⢕⢕⢕⢕⢕⢕⢕⢕⢕⢕⢕⢕⢕⢕⢕⢕⢕⢕⢕⢕⢕⢕⢕⢕⢕⢕⢕⢝⢟⢟⢟⢿⢿⢿⢿⢿⢿⣿⢟⢻⢿⢿⢟⢏⢝⢕⢇⢅⢝⢝⢻⣿⣿⣿⣿⣿⠀</a:t>
            </a:r>
            <a:br/>
            <a:r>
              <a:t>⣿⣿⣿⡿⣫⣾⠏⢕⠐⢔⣿⣿⣿⢕⢔⢔⢸⣿⣿⡇⢱⢸⢕⢕⢕⢕⢕⢕⢏⢜⢇⢑⢇⣾⣿⡇⢴⢕⠀⠀⠀⠁⠁⠁⢔⢱⣽⣿⣿⣿⣿⣿⣿⣿⣿⣿⣿⣷⣿⡇⢕⣔⡕⠀⠀⠀⠀⠑⣕⢕⢕⠄⢕⢕⢕⡕⢱⣿⢔⠺⠇⢜⢜⢱⢸⣿⣿⣿⣿⣿⣿⣿⣿⣿⣿⣿⣿⣿⣿⣿⣿⣿⣿⣿⣿⣿⣿⣿⣿⣿⣿⣿⣿⣿⣿⣿⣿⣿⣿⣿⣿⣿⣿⣿⣿⣿⣿⣿⣿⣿⣿⣿⣿⣿⣿⣿⣿⣿⣿⣿⣿⣿⣿⣿⣿⣿⣿⣿⣿⣿⣿⣿⣿⣿⣿⣿⣿⣿⣿⣿⣿⣿⣿⣿⣿⣿⡿⢇⢏⢕⢕⢕⢕⢕⢕⢕⢕⢕⢕⢕⢕⢕⢕⢕⢕⢕⢕⢕⢕⢕⢕⢕⢕⢕⢕⢕⢕⢕⢕⢕⢕⢕⢕⢕⢕⢕⢕⢕⢕⢕⢕⢕⢕⢕⢜⢻⣿⣿⣷⣷⣷⣷⡕⢕⢕⢕⢕⢕⢕⢕⢕⢕⢕⢕⢕⢕⢝⢟⢟⢿⠀</a:t>
            </a:r>
            <a:br/>
            <a:r>
              <a:t>⣿⣿⢏⣴⢿⡜⢇⠀⠀⠄⢻⣿⣿⢕⢕⢕⢸⣿⣿⢕⢸⢕⢕⢕⢕⢕⢕⢕⢕⢕⢕⢅⢸⣿⣿⢕⢔⢀⠀⢀⢀⠔⢀⢄⣾⣷⣿⣿⣿⣿⣿⣿⣿⣿⣿⣿⣿⣿⣿⣷⢕⠁⠀⠀⢀⠀⢄⢄⣿⣿⢱⣵⢕⢕⢱⢇⣿⡇⢐⢀⣕⢕⢱⣵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⢝⢿⣿⣿⣿⣧⢕⢕⢕⢕⢕⢕⢕⢕⢕⢕⢕⢕⢕⢕⢜⢿⣿⠀</a:t>
            </a:r>
            <a:br/>
            <a:r>
              <a:t>⢟⣵⡿⢏⢝⢕⠀⠀⠀⠀⢸⣿⡟⢕⢕⢕⣸⣿⡿⢕⣺⢕⢕⢕⢕⢕⢕⢱⢕⢸⣷⣕⢸⣿⣿⣇⢕⢕⢕⢕⢕⢕⢕⢱⣿⣿⣿⣿⣿⣿⣿⣿⣿⣿⣿⣿⣿⣿⣿⣿⡕⢕⢕⢕⢕⢕⢕⣸⣿⣿⣿⢏⢕⢱⠇⢕⢿⡇⢕⢱⢇⢇⢕⢸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⢑⢝⢿⣿⡟⢕⢕⢕⢕⢕⢕⢕⢕⢕⢕⢕⢕⢕⢕⢕⡾⢟⠀</a:t>
            </a:r>
            <a:br/>
            <a:r>
              <a:t>⣿⡟⣱⢇⢕⠑⠀⠀⢔⠑⢸⣿⢇⢕⢕⢕⣿⣿⡇⢑⣽⢕⢕⢕⢕⢕⢕⢕⢕⢕⢹⣿⡼⣿⡿⢿⣷⣅⢕⢵⢕⣕⣵⣿⣿⣿⣿⣿⣿⣿⣿⣿⣿⣿⣿⣿⣿⣿⣿⣿⣷⣜⢕⢅⡕⣕⣾⢿⣿⣿⡏⢕⣱⢏⢔⢕⢸⡇⢸⡕⢕⡕⢸⢱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⢕⢕⢕⢕⢅⠀⠑⠝⢇⢕⢕⢕⢕⢕⢕⢕⢕⢕⢕⣕⡕⢕⢕⠀⠀⠀⠀</a:t>
            </a:r>
            <a:br/>
            <a:r>
              <a:t>⢝⢱⢏⢕⢕⠀⠀⠀⠀⠀⠁⡿⢕⢕⢱⢇⣿⣿⢕⢈⣿⡕⢕⣼⢕⢕⢕⢕⢕⢕⢸⣿⣧⢹⣿⣵⣕⣜⣍⣭⣵⣾⣿⣿⣿⣿⣿⣿⣿⣿⣿⣿⣿⣿⣿⣿⣿⣿⣿⣿⣿⣿⣵⣕⣘⡙⣑⣼⣿⡟⢕⢱⢏⢕⢕⢕⢸⡇⠀⢕⢱⢇⢕⢕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⢀⠀⠀⠀⠑⢕⢕⢕⢕⢕⢕⢕⢕⢕⢜⢕⢕⠑⠀⠀⠀⠀</a:t>
            </a:r>
            <a:br/>
            <a:r>
              <a:t>⣱⡟⢕⢕⡇⢄⢀⢀⠀⠀⠀⢕⢕⢱⣾⢸⣿⡟⢕⢸⣿⡇⢕⢿⡇⢕⢕⢕⢕⢕⢸⣿⣿⣜⡿⢛⡻⣟⢿⢿⢾⣿⣿⣿⣿⣿⣿⣿⣿⣿⣿⣿⣿⣿⣿⣿⣿⣿⣿⣿⣿⣿⣿⡿⢙⢽⣕⢿⢟⢕⢕⢕⢕⢱⢕⢕⢸⡇⠀⠕⢕⣼⢕⢕⢸⣿⣿⣿⣿⣿⣿⣿⣿⣿⣿⣿⣿⣿⣿⣿⣿⣿⣿⣿⣿⣿⣿⣿⣿⣿⣿⣿⣿⣿⣿⣿⣿⣿⣿⣿⣿⣿⣿⣿⣿⣿⣿⣿⢝⢝⢝⢟⢟⣿⣿⣿⣿⣿⣿⣿⣿⣿⣿⣿⣿⣿⣿⣿⣿⣿⣿⣿⣿⣿⣿⣿⣿⣿⣿⢏⢕⢕⢕⢕⢕⢕⢕⢕⢕⢕⢕⢕⢕⢕⢕⢕⢕⢕⢕⢕⢕⢕⢕⢕⢕⢕⢕⢕⢕⢕⢕⢕⢕⢕⢕⢕⢕⢕⢕⢕⢕⢕⢕⢕⢕⢕⢕⢕⢕⢕⢕⢕⢕⢕⢕⢕⢕⢕⢕⢕⢔⢄⢀⠀⠁⠕⢕⢕⢕⢕⢕⢕⢅⢕⢕⠕⠀⢀⢐⢐⠀</a:t>
            </a:r>
            <a:br/>
            <a:r>
              <a:t>⣿⢇⢕⣾⣷⣵⣕⣕⢔⢕⡀⢅⢱⣿⡟⢸⣿⢇⢕⢱⣿⣿⢕⢸⣧⢕⢕⢕⢕⢕⢕⣿⣿⣿⣿⣽⣿⣿⣿⣿⣿⣿⣿⣿⣿⣿⣿⣿⣿⣿⣿⣿⣿⣿⣧⣿⣿⣿⣿⣿⣿⣿⣿⣿⣯⣞⡞⢏⣱⡇⢕⢕⢕⡇⢕⢕⢕⡇⠀⠀⢕⠕⠕⢕⣸⣿⣿⣿⣿⣿⣿⣿⣿⣿⣿⣿⣿⣿⣿⣿⣿⣿⣿⣿⣿⣿⣿⣿⣿⣿⣿⣿⣿⣿⣿⣿⣿⣿⣿⣿⢿⢿⢟⢟⢝⢝⢕⢕⢕⢕⢕⢕⢕⢕⢕⢕⢕⢕⢕⢜⢝⢝⢝⢝⢝⢝⢝⢝⢟⢟⢟⢟⢟⢟⢟⢟⢻⢿⢇⢻⢧⢕⠕⢕⢕⢕⢕⢕⠕⢕⢕⢕⢕⢕⢕⢕⢕⢕⢕⢕⢕⢕⢕⢕⢕⢕⢕⢕⢕⢕⢕⢕⢕⢕⢕⢕⢕⢕⢕⢕⢕⢕⢕⢕⢕⢕⢕⢕⢕⢕⢕⢕⢕⢕⢕⣕⣕⣱⣱⣕⢕⢕⢕⢕⠁⠀⠀⠁⠑⠑⢕⢕⣕⣕⡕⠕⢜⢕⢕⠝⠀</a:t>
            </a:r>
            <a:br/>
            <a:r>
              <a:t>⡟⢕⣼⣿⣿⣿⣿⣿⣿⣿⢇⢕⣾⣿⢇⢸⡫⢕⢕⢘⣿⣿⢕⢕⢻⡕⢕⢕⢕⢕⢕⢹⣿⣿⣿⣿⣿⣿⣿⣿⣿⣿⣿⣿⣿⣿⣿⣿⣿⣿⣿⣿⣿⣿⣿⣿⣿⣿⣿⣿⣿⣿⣿⣿⣿⣏⣵⣾⡿⢕⢕⢕⢸⡇⢕⡕⢕⢞⢱⢕⠁⢀⢀⢜⣿⡇⣿⣿⣿⣿⣿⣿⣿⣿⣿⣿⣿⣿⣿⣿⣿⣿⣿⣿⣿⣿⣿⣿⣿⣿⣿⣿⢿⢟⢟⢏⢝⢝⢕⢕⢕⢕⢕⢕⢕⢕⢕⢕⢕⢕⢕⢕⢕⢕⢕⢕⢕⢕⢕⢕⢕⢕⢕⢕⢕⢕⢕⢕⢕⢕⢕⢕⢕⢕⢕⢕⢕⢕⢕⢕⢕⢕⢕⢕⢕⢕⢕⠕⢕⢕⢕⢑⢕⢕⢕⢕⢕⢕⢕⢕⢕⢕⢕⢕⢕⢕⢕⢕⢕⢕⢕⢕⢕⢕⢕⢕⢕⢕⣕⣕⣕⣵⣵⣵⣵⣵⣷⢕⢕⢕⢟⢟⢟⢟⢟⢟⢟⢏⢝⢕⢕⢕⢕⢕⠀⠀⠀⠁⠀⠀⠁⠕⢕⢕⢕⢕⠀⢕⢕⢕⠀</a:t>
            </a:r>
            <a:br/>
            <a:r>
              <a:t>⡕⣸⣿⣿⣿⣿⣿⣿⣿⡿⡕⣸⣿⣿⢕⢈⢇⢕⢕⢜⣿⣿⡇⢕⢜⣷⡕⢕⢕⢕⢕⢕⢹⣿⣿⣿⣿⣿⣿⣿⣿⣿⣿⣿⣿⣿⣿⣿⣿⣿⣿⣿⣿⣿⣿⣿⣿⣿⣿⣿⣿⣿⣿⣿⣿⣿⡿⢏⢕⢕⢕⢕⣼⢕⢕⢕⢕⢕⢜⡕⢇⢔⢔⢕⢜⡇⣿⣿⣿⣿⣿⣿⣿⣿⣿⣿⣿⣿⣿⣿⣿⣿⣿⡿⢿⢟⢇⢕⢕⢕⢕⢕⢕⢕⢕⢕⢕⢕⢕⢕⢕⢕⢕⢕⢕⢕⢕⢕⢕⢕⢕⢕⢕⢕⢕⢕⢕⢕⢕⢕⢕⢕⢕⢕⢕⢕⢕⢕⢕⢕⢕⢕⢕⢕⢕⢕⢕⢕⢕⢕⢕⢕⢕⢕⢕⢕⢕⠀⢕⢕⢕⢕⢕⢕⢕⢕⠕⢕⢕⢕⢕⢕⢕⢕⢕⢕⢝⢝⢝⢝⢝⢝⢝⢝⢝⢝⢝⢕⢕⢕⢕⢕⢕⢕⢕⢕⢕⢕⢕⢕⢕⢕⢕⢕⢕⢕⢕⢕⢕⢕⢕⢕⢕⠑⠀⠀⠀⠀⠀⠀⠀⠀⠁⠕⢕⢕⢄⠀⢕⢕⠀</a:t>
            </a:r>
            <a:br/>
            <a:r>
              <a:t>⢣⣿⣿⣿⣿⣿⣿⣿⣿⢇⢱⣿⣿⣿⢕⢕⢕⢕⢕⢕⢻⣿⡇⢕⢕⢝⣧⢕⢕⢕⢕⢕⢕⢝⣿⣿⣿⣿⣿⣿⣿⣿⣿⣿⣿⣿⣿⣿⣿⢿⣿⣿⡿⢿⣿⢿⣿⣿⣿⣿⣿⣿⣿⣿⣿⣿⢞⢕⢕⢕⢕⢕⣧⢕⢕⢕⢕⢕⢕⢕⢾⡇⠇⠑⠑⠁⠁⢜⣿⣿⣿⣿⣿⣿⣿⡿⢿⢟⢟⢏⢝⢕⢕⢕⢕⢕⢕⢕⢕⢕⢕⢕⢕⢕⢕⢕⢕⢕⢕⢕⢕⢕⢕⢕⢕⢕⢕⢕⢕⢕⢕⢕⢕⢕⢕⢕⢕⢕⢕⢕⢕⢕⢕⢕⢕⢕⢕⢕⢕⢕⢕⢕⢕⢕⢕⢕⢕⢕⢕⢕⢕⢕⢕⢕⢕⢕⠁⢀⢕⢕⢕⢕⢕⢕⢕⠀⠀⢕⢕⢕⢕⢕⢕⢕⢕⢕⢕⢕⢕⢕⢕⢕⢕⢕⢕⢕⢕⢕⢕⢕⢕⢕⢕⢕⢕⢕⢕⢕⢕⢕⢕⢕⢕⢕⢕⢕⢕⢕⢕⢕⢕⢕⢕⠀⠀⠀⠀⠀⠀⠀⠀⠀⠀⠀⠁⠕⢕⠀⠀⢕⠀</a:t>
            </a:r>
            <a:br/>
            <a:r>
              <a:t>⣿⣿⣿⣿⣿⣿⣿⣿⡟⢕⣿⣿⣿⡟⢕⢕⢕⢕⢕⢕⢜⢿⣯⢕⢕⢕⢻⣧⢕⢕⢕⢕⢕⢕⢜⢻⣿⣿⣿⣿⣿⣿⣿⣿⣿⣿⣿⣿⣿⣧⣕⢕⢕⠕⣵⣿⣿⣿⣿⣿⣿⣿⣿⣿⢟⢕⢕⢕⢕⢕⢕⢜⢝⢕⢕⢕⢕⢕⠑⢜⠘⠁⠀⠀⠀⠀⠀⢀⢝⢝⢕⢕⢜⢕⢕⢕⢕⢕⢕⢕⢕⢕⢕⢕⢕⢕⢕⢕⢕⢕⢕⢕⢕⢕⢕⢕⢕⢕⢕⢕⢕⢕⢕⢕⢕⢕⢕⢕⢕⢕⢕⢕⢕⢕⢕⢕⢕⢕⢕⢕⢕⢕⢕⢕⢕⢕⢕⢕⢕⢕⢕⢕⢕⢕⢕⢕⢕⢕⢕⢕⢕⢕⢕⢕⢕⢕⠀⢕⢕⢕⢕⢕⢕⢕⢕⠀⠀⢕⢕⢕⠁⢕⢕⢕⢕⢕⢕⢕⢕⢕⢕⢕⢕⢕⢕⢕⢕⢕⢕⢕⢕⢕⢕⢕⢕⢕⢕⢕⢕⢕⢕⢕⢕⢕⢕⢕⢕⢕⢕⢕⢕⢕⢕⠀⢀⢀⢄⠀⠀⠀⠀⢀⠀⠀⠀⠀⠁⠀⠀⠑⠀</a:t>
            </a:r>
            <a:br/>
            <a:r>
              <a:t>⣿⣿⣿⣿⣿⣿⣿⣿⢕⣾⣿⣿⣿⢕⢕⢕⢕⢕⢕⢕⢕⢝⣿⣇⢕⢕⢕⢜⢷⡕⢕⢕⢕⢕⢕⢕⢕⢝⢻⣿⣿⣿⣿⣿⣿⣿⣿⣿⣿⣿⣿⣿⣷⣿⣿⣿⣿⣿⣿⣿⣿⢿⢏⢕⢕⢕⢕⢕⢕⢕⢕⢕⢕⢕⢕⢕⢕⢕⠀⠕⢅⠀⠀⠀⠀⠀⠀⠀⢱⣅⠀⠕⠑⢔⢕⢕⢕⢕⢕⢕⢕⢕⢕⢕⢕⢕⢕⢕⢕⢕⢕⢕⢕⢕⢕⢕⢕⢕⢕⢕⢕⢕⢕⢕⢕⢕⢕⢕⢕⢕⢕⢕⢕⢕⢕⢕⢕⢕⢕⢕⢕⢕⢕⢕⢕⢕⢕⢕⢕⢕⢕⢕⢕⢕⢕⢕⢕⢕⢕⢕⢕⠑⢕⢕⢕⢕⠀⢕⢕⢕⢕⢕⢕⢕⢕⠀⠀⢕⢕⠕⠀⢕⢕⠁⢕⢕⢕⢕⢕⢕⢕⢕⢕⢕⢕⢕⢕⢕⢕⢕⢕⢕⢕⢕⢕⢕⢕⢕⢕⢕⢕⢕⢕⢕⢕⢕⢕⢕⢕⢕⢕⢕⠁⠀⠁⢕⢕⢕⠐⠀⠀⢕⢀⠀⠕⢕⢕⢔⠀⠀⠀</a:t>
            </a:r>
            <a:br/>
            <a:r>
              <a:t>⣿⣿⣿⣿⣿⣿⣿⢇⣼⣿⣿⡿⢕⢕⢕⢕⢕⢕⢕⢕⢕⢕⢜⢿⣕⢕⢕⢕⢕⢝⢧⡕⢕⢕⢕⢕⢕⢕⢕⢕⢝⢟⢿⣿⣿⣿⣿⣿⣿⣿⣿⣿⣿⣿⣿⣿⣿⢿⢟⢝⢕⢕⢕⢕⢕⢕⢕⢕⢕⢕⢕⢕⢕⢕⢕⢀⢕⢕⠀⠀⢕⠀⠀⠀⠀⠀⠀⠀⢅⠈⠁⠀⢕⢕⢕⢕⢕⢕⢕⢕⢕⢕⢕⢕⢕⢕⢕⢕⢕⢕⢕⢕⢕⢕⢕⢕⢕⢕⢕⢕⢕⢕⢕⢕⢕⢕⢕⢕⢕⢕⢕⢕⢕⢕⢕⢕⢕⢕⢕⢕⢕⢕⢕⢕⢕⢕⢕⢕⢕⢕⢕⢕⢕⢕⢕⢕⢕⢕⢕⢅⢕⠀⢕⢕⢕⢕⢄⢕⢕⢕⢕⢕⢕⢕⢕⠀⠀⢕⢕⠀⠀⢔⢕⢕⠕⢕⢕⢕⢕⢕⠑⢕⢕⢕⢕⢕⢕⢕⢕⢕⢕⢕⢕⢕⢕⢕⢕⢕⢕⢕⠑⢕⢕⢕⢕⢕⢕⢕⢕⢕⢕⢕⢀⢀⠀⠀⠀⠁⠀⠀⠀⠀⢕⢄⠀⠁⠁⠁⠀⠀⠀</a:t>
            </a:r>
            <a:br/>
            <a:r>
              <a:t>⣿⣿⣿⣿⣿⣿⡟⣼⣿⣿⡟⢕⢕⢕⢕⢕⢕⢕⢕⢕⢕⢕⢕⢔⢿⡕⢕⢕⢕⢕⢕⢕⢕⢕⢕⢕⢕⢕⢕⢕⢕⢕⢕⢔⢝⢝⢿⣿⣿⣿⣿⣿⣿⢿⢟⢝⢕⢕⢕⢕⢕⢕⢕⢕⢕⢕⢕⢕⢕⢕⢕⢕⢕⢕⢕⢕⠕⢕⢄⢀⢕⢀⢀⠀⠀⠀⠀⠀⠀⢕⠀⢕⢕⢕⢕⢕⢕⢕⢕⢕⢕⢕⢕⢕⢕⢕⢕⢕⢕⢕⢕⢕⢕⢕⢕⢕⢕⢕⢕⢕⢕⢕⢕⢕⢕⢕⢕⢕⢕⢕⢕⢕⢕⢕⢕⢕⢕⢕⢕⢕⢕⢕⢕⢕⢕⢕⢕⢕⢕⢕⢕⢕⢕⢕⢕⠑⢅⢕⢑⢕⢕⠀⢕⢕⢕⠀⢕⢕⢕⢕⠕⢕⢕⢕⢕⠀⠀⠁⢕⠀⢀⢕⢕⢕⢐⢕⢕⢕⢕⠀⢔⢕⢕⢕⢕⢕⢕⢕⢕⢕⢕⢕⢕⢕⢕⢕⢕⢕⢕⢕⢕⠕⢕⢕⢕⢕⢕⢕⢕⢕⢕⢕⢕⢕⢕⢕⢕⢔⠐⢔⠀⠀⢕⢕⢄⢄⢄⢔⢔⠀⠀</a:t>
            </a:r>
            <a:br/>
            <a:r>
              <a:t>⣿⣿⣿⣿⣿⡟⣼⣿⣿⢟⢕⢕⢕⢕⢕⢕⢕⢕⢕⢕⢕⢕⢕⢕⢔⢻⣕⢕⢄⢕⢕⢕⢕⢕⢕⢕⢕⢕⢕⢕⢕⢕⢕⢕⢕⢕⢕⢕⢜⢝⢝⢝⢕⢕⢕⢕⢕⢕⢕⢕⢕⢕⢕⢕⢕⢕⢕⢕⢕⢕⢕⢕⢕⢕⢕⢕⢔⢕⢕⢕⢕⢕⢔⢔⢄⢀⠀⠀⠀⠀⢕⢕⢕⢕⢕⢕⢕⢕⢕⢕⢕⢕⢕⢕⢕⢕⢕⢕⢔⢕⢕⢕⢕⢕⢕⢕⢕⢕⢕⢕⢕⢕⢕⢕⢕⢕⢕⢕⢕⢕⢕⢕⢕⢕⢕⢕⢕⢕⢕⢕⢕⢕⢕⢕⢕⢕⢕⢕⢕⢕⢕⢕⢕⢕⢕⠀⢕⢕⢕⠑⢕⠀⢕⢕⢕⢕⢕⢕⠕⢕⢄⠕⢕⢕⢕⠀⠀⠀⢕⠀⢕⢕⢕⢕⠕⠀⠑⠑⠀⢀⢁⢁⢄⢕⢕⢕⢕⢕⢕⢕⠕⢕⢕⢕⢕⢕⢕⢕⢕⢕⢕⠄⢕⢕⠁⢕⢕⢕⢕⢕⢕⢕⢕⢕⢕⢕⢕⢕⢕⢕⢔⠀⠁⢕⢕⢕⢕⢕⢕⠀⠀</a:t>
            </a:r>
            <a:br/>
            <a:r>
              <a:t>⣿⣿⣿⣿⡿⣹⣿⣿⢏⢕⢕⢕⢕⢕⢕⢕⢕⢕⢕⢕⢕⢕⢕⢅⡕⣕⢜⢧⢕⢕⢕⢕⢕⠑⠁⢕⢕⢕⢕⢕⢕⢕⢕⢕⢕⢕⢕⡕⠕⡕⢕⢕⢕⢕⢕⢕⢕⢕⢕⢕⢕⢕⢕⢕⢕⢕⢕⢕⢕⢕⢕⢕⢔⢕⢕⢕⢕⢕⢕⢕⢕⢕⢕⢕⢕⢕⢕⢄⠀⠀⠑⠕⠁⠁⠕⢕⢕⢕⢕⢕⢕⢕⢕⢕⢕⢕⢕⢕⢕⢕⢕⢕⢕⢕⢕⢕⢕⢕⢕⢕⢕⢕⢕⢕⢕⢕⢕⢕⢕⢕⢕⢕⢕⢕⢕⢕⢕⢕⢕⢕⢕⢕⢕⢕⢕⢕⢕⢕⢕⢕⢕⢕⢕⢕⢕⠀⠁⢕⠀⠀⢕⠀⢕⢕⠑⣵⣇⣕⡕⢕⢕⠀⢕⢕⢕⠀⠀⠀⠁⠀⢕⢕⢕⢕⢔⢔⠀⠀⢔⢕⢕⢕⢕⢕⢕⢕⢕⢕⢕⢕⢕⢁⠕⢕⢕⢕⢕⢕⢕⢕⢕⢄⠀⠕⠀⢕⢕⢕⢕⢕⢕⢕⢕⢕⢕⢕⢕⢕⢕⢕⢕⢔⠀⢕⢕⢕⢕⢕⢕⢔⠀</a:t>
            </a:r>
            <a:br/>
            <a:r>
              <a:t>⣿⣿⣿⡿⣵⣿⣿⢇⢕⢕⢕⢕⢕⢕⢕⢕⢕⢕⢕⢕⢕⢕⢕⢡⣾⢹⣷⣕⢕⢕⢕⠑⠀⠀⢔⢕⢕⢕⢕⢕⢕⣵⣥⣷⣷⣼⣷⣿⣿⡇⢕⢕⢕⢕⢕⢕⢕⢕⢕⢕⢕⢕⢕⢕⢕⢕⢕⢕⢕⢑⢕⢕⢕⢕⢕⢕⢕⢕⢕⢕⢕⢕⢕⢕⢕⢕⢕⢕⠀⠀⠀⠀⠀⠀⠀⢕⢕⢕⢕⢕⢕⢕⢕⢕⢕⢕⢕⢕⢕⢕⢕⢕⢕⢕⢕⢕⢕⢕⢕⢕⢕⢕⢕⢕⢕⢕⢕⢕⢕⢕⢕⢕⢕⢕⢕⢕⢕⢕⢕⢕⢕⢕⢕⢕⢕⢕⢕⢕⢕⢕⢕⢕⢕⢕⠕⠀⠀⢕⠀⠀⠕⠀⠁⠕⢀⢈⢙⠙⠙⠑⠕⢑⢀⠕⢕⠄⠀⠀⠀⠀⢕⠕⢑⡱⡣⡇⢀⠐⢕⢕⢕⢕⢕⢕⢕⢕⢕⢕⢕⢕⢕⢕⢄⢀⠑⠕⢕⢕⢕⢕⢕⢕⢔⠀⠀⢕⢕⢕⢕⢕⢕⢕⢑⢕⢕⢕⢕⢕⢕⢕⢕⢕⢀⠀⢕⢕⢕⢕⢕⢕⠀</a:t>
            </a:r>
            <a:br/>
            <a:r>
              <a:t>⣿⣿⡟⣼⣿⡿⢕⢕⢕⢕⢕⢕⢕⢕⢕⢕⢕⢕⢕⢕⢕⢕⢕⣿⣿⢸⣿⣿⣇⢕⠕⢔⠀⠀⢕⢕⢕⢕⢕⢑⣿⣿⣿⣿⣿⣿⡿⣟⡝⢕⠀⠑⢕⢕⢕⢕⢕⢕⢕⢕⢕⢕⢕⠑⢕⢕⢕⢕⢕⢸⡕⢕⢕⢕⢕⢕⠁⢕⠕⠕⢕⢕⢕⢕⠕⠕⠑⠁⠀⠀⠀⠀⠀⠀⠀⠕⢕⢕⢕⢕⢕⢕⢕⢕⢕⢕⢕⢕⢕⢕⢕⢕⢕⢕⢕⢕⢕⢕⢕⢕⢕⢕⢕⢕⢕⢕⢕⢕⢕⢕⢕⢕⢕⢕⢕⢕⢕⢕⢕⢕⢕⢕⢕⢕⢕⢕⢕⢕⢕⢕⢕⢕⢕⢕⢄⠀⠀⢕⠀⠀⠀⠀⢀⠀⠑⣿⢿⢿⠷⢷⢧⡄⠅⠀⠕⢕⠀⠀⠀⠀⢱⢤⣕⣅⢁⢁⢁⢀⠕⢕⢕⢕⢕⢕⢕⢕⠕⢕⢕⢕⢕⢕⢕⢕⢄⠀⠁⠑⢕⢕⢕⢕⢕⢕⢄⠕⢕⢕⢕⢕⢕⠅⢕⢕⢕⢕⢕⢕⢕⢕⢕⢕⢕⠀⢕⢕⢕⢕⢕⢕⠀</a:t>
            </a:r>
            <a:br/>
            <a:r>
              <a:t>⣿⢟⣼⣿⡟⢕⢕⢕⢕⢕⢕⢕⢕⢕⢕⢕⢕⢕⢕⢕⢕⢕⢕⢹⣿⡕⢿⣿⣿⡕⢄⠀⠑⠄⠑⢕⢕⢕⠕⣼⣿⣿⣿⣿⣿⣿⣿⣧⣇⡕⠀⠀⠀⠁⠑⢕⢕⢕⢕⢕⢕⢕⢕⠁⢅⠕⢕⢕⢕⢸⡇⠱⢕⢕⢕⢕⢀⢕⠕⠀⠀⠀⠀⠀⠀⠀⠀⣠⠔⠀⠀⠀⠀⠀⠀⠀⠀⢕⢕⢕⢕⢕⢕⢕⢕⢕⢕⢕⢕⢕⢕⢕⢕⢕⢕⢕⢕⢕⢕⢕⢕⢕⢕⢕⢕⢕⢕⢕⢕⢕⢕⢕⢕⢕⢕⢕⢕⢕⢕⢕⢕⢕⢕⢕⢕⢕⢕⢕⢕⢕⢕⢕⢕⠕⢄⠀⠀⢕⠀⠀⠀⠀⣸⡕⠀⠌⠙⠟⠟⠷⢷⣵⣱⡄⠀⠑⢀⠀⠀⠀⣜⣿⣿⢿⢿⢟⢟⢟⢇⠑⢕⠑⢕⢕⢕⢁⠕⢄⠑⢕⢕⢕⢕⢕⢕⢕⢄⠀⠀⠁⠑⢕⢕⢕⢕⢕⠁⠁⠑⠕⠀⠐⢑⢕⢕⢕⢕⢕⢕⢕⢕⢕⢕⢕⠀⢕⢕⢕⢕⢕⠀</a:t>
            </a:r>
            <a:br/>
            <a:r>
              <a:t>⢏⢎⢻⢕⢕⢕⢕⢕⢕⢕⢕⢕⢕⢕⢕⢕⢕⢕⢕⢕⢕⢕⢕⢸⡿⡇⢜⣿⣿⢷⢕⠀⠀⠀⠀⠕⢕⢑⣼⣿⣿⣿⣿⣿⣿⣿⣿⣿⣿⣇⢕⢄⠀⠀⠀⠀⠁⠕⢕⢕⢕⢕⢕⢕⠀⢅⢕⢕⢕⢔⢕⢑⠁⠁⠑⠑⢕⢑⠀⠀⠀⠀⠀⠀⠀⢀⢔⡱⠕⠀⠀⠀⠀⠀⠀⠀⢄⢕⢕⢕⢕⢕⢕⢕⢕⢕⢕⢕⢕⢕⢕⢕⢕⢕⢕⢕⢕⢕⢕⢕⢕⢕⢕⢕⢕⢕⢕⢕⢕⢕⢕⢕⢕⢕⢕⢕⢕⢕⢕⢕⢕⢕⢕⢕⢕⢕⢕⢕⢕⢕⢕⢕⢕⢔⠕⠀⠀⢕⠀⠀⠀⢔⡕⠀⠀⢄⠔⠐⢀⠀⠀⠘⢻⣷⢄⠀⠑⠀⠀⠀⣷⣿⣷⣾⣿⡿⠟⠟⠟⠇⠑⢕⠀⠑⢕⢕⢔⢁⠐⢀⠑⢕⢑⢕⢕⢕⢕⢕⢄⠀⠀⠀⠁⠁⠑⠑⠁⠀⠀⠀⢀⢔⢕⢕⢕⢕⢕⢕⢕⢕⢕⢕⢕⢕⢔⢕⢕⢕⢕⢕⠀</a:t>
            </a:r>
            <a:br/>
            <a:r>
              <a:t>⢕⢕⢕⢕⢕⢕⢕⢕⢕⢕⢜⢕⢕⢕⢕⢕⢕⢕⢕⢕⢕⢕⢕⢕⢕⢕⢕⢹⢆⢕⢕⢔⠀⠀⠀⠀⢕⣞⣿⣿⣿⣿⣿⣿⣿⣿⣿⣿⣿⣿⢕⢕⢄⠀⠀⠀⠀⠀⠁⢕⢕⢕⢕⢅⢄⢑⢕⢑⠑⠑⢕⢕⢕⠕⠔⠀⠀⠕⠀⠀⠀⠀⠀⢀⣁⣜⡝⠃⠀⠀⠀⠀⠀⠀⠀⠀⠀⢕⢕⢕⢕⢕⢕⢕⢕⢕⢕⢕⢕⢕⢕⢕⢕⢕⢕⢕⢕⢕⢕⢕⢕⢕⢕⢕⢕⢕⢕⢕⢕⢕⢕⢕⢕⢕⢕⢕⢕⢕⢕⢕⢕⢕⢕⢕⢕⢕⢕⢕⢕⢕⢕⢕⢕⢅⢕⠀⠀⠁⠀⠀⠀⠘⠀⠀⢔⢰⣵⠕⠀⠀⠀⠀⢅⢻⣧⢀⠀⠐⠀⠀⢿⣿⣿⡯⠅⠀⢀⠀⠀⠀⢀⠁⢕⠀⠁⠕⢕⢕⢔⢀⠐⠄⠁⠑⠅⢑⠕⢕⢕⢔⢀⠀⠀⠀⠄⢄⠀⠀⠀⢀⢕⢕⢕⢕⢕⢕⢕⢕⢕⢕⢕⢕⢕⢕⢕⢕⢕⢕⢕⢕⠀</a:t>
            </a:r>
            <a:br/>
            <a:r>
              <a:t>⡕⢕⢕⢕⢕⢕⢕⢕⢕⢕⢕⢕⢕⢕⢕⢕⢕⢕⢕⢕⢕⢕⢕⢕⢕⢕⢕⢕⢕⢕⢕⢕⢄⠀⠀⠀⠀⠜⣿⣿⣿⣿⣿⣿⣿⣿⣿⣿⣿⣿⣧⢕⢕⠀⠀⠀⠀⠀⠀⠀⠕⢕⢕⢕⢕⢕⢕⠀⢔⢄⢀⠁⠅⠐⠐⠔⠀⠀⢕⠀⠀⠀⠀⠔⠕⠑⠀⠀⠀⠀⠀⠀⠀⠀⠀⢔⢕⢕⢕⢕⢕⢕⢕⢕⢕⢕⢕⢕⢕⢕⢕⢕⢕⢕⢕⢕⢕⢕⢕⢕⢕⢕⢕⢕⢕⢕⢕⢕⢕⢕⢕⢕⢕⢕⢕⢕⢕⢕⢕⢕⢕⢕⢕⢕⢕⢕⢕⢕⢕⢕⢕⢕⢕⢕⠑⠀⠀⠀⠀⠀⠀⢱⡄⠀⢕⡔⠁⢀⠀⢀⠀⢄⣿⣾⣿⣇⠀⠀⢀⠀⢸⣿⣿⣣⣴⣵⢷⣷⠕⠀⠀⠐⠀⠑⢄⢀⠁⠑⢕⢕⢔⢄⠀⠐⠄⢄⢁⢀⢀⢄⢅⢅⢀⠀⠑⢀⠀⠀⠀⢕⢕⢕⢕⢕⢕⢕⢕⢕⢕⢕⢕⢕⢕⢕⢕⢕⢕⢕⢕⢕⠀</a:t>
            </a:r>
            <a:br/>
            <a:r>
              <a:t>⣿⡇⢵⣑⣾⣿⣿⣿⣿⣿⣿⣿⣿⣿⣿⣿⣿⣧⣵⣵⣵⡑⢕⢕⢸⣿⣧⡕⣕⢹⣧⣦⣵⢄⢀⢀⢀⠀⢐⢿⣟⣻⡿⣿⣿⣿⣿⣿⣿⣿⣿⣕⣕⡇⠀⠀⠀⠀⠀⠀⠀⠕⢕⢕⢕⢕⢕⠀⠕⠕⠀⠀⠀⠀⠀⠀⠀⠀⢕⢔⠀⠀⠀⠀⠀⠀⠀⠀⠀⠀⠀⠀⠀⢀⢄⢕⢕⢕⢕⢕⢕⢕⢕⢕⢕⢕⢕⢕⢕⢕⢕⢕⢕⢕⢕⢕⢕⢕⢕⢕⢕⢕⢕⢕⢕⢕⢕⢕⢕⢕⢕⢕⢕⢕⢕⢕⢕⢕⢕⢕⢕⢕⢕⢕⢕⢕⢕⢕⢕⢕⢕⢕⢕⢕⠀⠀⠀⠀⠀⠀⠀⢸⣿⣔⣸⣷⡄⢘⢏⢜⢄⣾⣿⣿⣿⣿⠀⢕⡕⠀⣾⣿⣿⣿⣿⣿⠀⢔⡀⢀⢀⢄⠀⢀⣕⡕⢔⠀⠀⠁⠕⢕⠕⢄⢀⠀⠁⠑⠕⠑⠑⠑⠑⠀⠀⠀⠁⠐⠕⢕⢕⢕⢕⢕⢕⢕⢕⢕⢕⢕⢕⢕⢕⢕⢕⢕⢕⢕⢕⢕⠀</a:t>
            </a:r>
            <a:br/>
            <a:r>
              <a:t>⣿⣿⣿⣿⣿⣿⣿⣿⣿⣿⣿⣿⣿⣿⣿⣿⣿⣿⣿⣿⣿⣷⣆⡱⢇⢿⣿⣷⡹⣷⣻⣿⣿⣷⡕⢕⢕⢕⢕⢜⢿⣿⣿⣿⣿⣿⣿⣿⣿⣿⣿⣿⣿⢇⠀⠀⢀⠀⠀⠀⠀⠀⢕⢕⢕⢕⢕⢔⢀⢄⠀⠀⠔⠅⠀⠀⠀⠀⠀⠁⠀⠀⠀⠀⠀⠀⢠⢀⠀⢀⢀⢕⢕⢕⢕⢕⢕⢕⢕⢕⢕⢕⢕⢕⢕⢕⢕⢕⢕⢕⢕⢕⢕⢕⢕⢕⢕⢕⢕⢕⢕⢕⢕⢕⢕⢕⢕⢕⢕⢕⢕⢕⢕⢕⢕⢕⢕⢕⢕⢕⢕⢕⢕⢕⢕⢕⢕⢕⢕⢕⢕⢕⠕⠀⠀⠀⠀⠀⠀⠀⠀⠑⣿⡽⢝⢻⣿⣷⣥⣷⣿⣿⣿⣿⣿⠇⢀⣼⣇⣵⣿⣿⣿⣿⣿⣿⣧⡕⢸⢻⢕⠑⢄⣾⣿⣿⠇⢄⣴⣄⢀⠀⠁⠀⠀⠀⠀⠀⠀⠀⠀⠀⠀⠀⠀⠀⠀⠀⠀⠀⠁⠁⢁⢅⢕⠕⢕⢕⢕⢕⢕⢕⢕⢕⢕⢕⢕⢕⢕⢕⠀</a:t>
            </a:r>
            <a:br/>
            <a:r>
              <a:t>⣿⣿⣿⣿⣿⣿⣿⣿⣿⣿⣿⣿⣿⣿⣿⣿⣿⣿⣿⣿⣿⣿⣿⣿⣾⡜⣿⣿⣇⢻⣿⣿⣯⢿⣷⡕⢕⢕⢕⢕⢜⢻⣿⣿⣿⣿⣿⣿⣿⣿⣿⣿⣿⠀⢀⢔⠀⠀⠀⠀⠀⠀⠀⠕⠁⠁⠑⢕⢕⢕⢀⠀⠀⠀⠀⠀⠀⠀⠀⠀⠀⠀⠀⠀⠀⠑⢸⢕⢕⢕⢕⢕⢕⢕⢕⢕⢕⢕⢕⢕⢕⢕⢕⢕⢕⢕⢕⢕⢕⢕⢕⢕⢕⢕⢕⢕⢕⢕⢕⢕⢕⢕⢕⢕⢕⢕⢕⢕⢕⢕⢕⢕⢕⢕⢕⢕⢕⢕⢕⢕⢕⢕⢕⢕⢕⢕⢕⢕⢕⢕⢕⢅⢄⢄⢔⢔⢕⢄⠀⠀⠀⠀⢙⢇⡕⢕⢕⢝⢍⣽⣿⣿⣿⣯⣥⣴⣾⣿⣿⣿⣿⣿⣿⣿⣿⣿⣿⣿⣷⣵⣴⣾⣿⣿⣿⣷⣷⣿⣿⣿⣿⣷⣔⣄⢀⠀⠀⠀⠀⠑⢕⢔⢔⢄⢄⢔⢔⢔⢔⢔⢕⢕⢕⢕⢕⠀⢕⢕⠕⢕⢕⢕⢕⢕⢕⢕⢕⢕⢕⠕⠀</a:t>
            </a:r>
            <a:br/>
            <a:r>
              <a:t>⣿⣿⣿⣿⣿⣿⣿⣿⣿⣿⣿⣿⣿⣿⣿⣿⣿⣿⣿⣿⣿⣿⣿⣿⣿⣿⡜⣿⣿⣇⣿⣿⣿⣯⢿⣿⣕⢕⢕⢕⢕⢕⢻⣿⣿⣿⣿⣿⣿⣿⣿⣿⡇⢄⢕⠁⠀⠀⠀⠀⠀⠀⠀⠁⠀⠀⠀⠑⢕⠕⠑⠀⠀⠕⠀⠀⠁⠀⠀⠀⠀⠀⠀⠀⠀⠀⢸⢕⢕⢕⢕⢕⢕⢕⢕⢕⢕⢕⢕⢕⢕⢕⢕⢕⢕⢕⢕⢕⢕⢕⢕⢕⢕⢕⢕⢕⢕⢕⢕⢕⢕⢕⢕⢕⢕⢕⢕⢕⢕⢕⢕⢕⢕⢕⢕⢕⢕⢕⢕⢕⢕⢕⢕⢕⢕⢕⢕⢕⢕⢕⢕⢕⢕⢕⢕⢕⢕⣥⡄⠀⠀⠀⠑⢕⢕⢕⢕⢕⢕⢹⣿⣿⣿⣿⣿⣿⣿⣿⣿⣿⣿⣿⣿⣿⣿⣿⣿⢿⢏⢝⢝⢟⢟⢍⢜⢙⢿⢿⣿⣿⣿⣿⣿⣽⢇⠀⠀⢄⢄⢄⢀⢄⢅⢕⢕⢕⢕⢕⢕⢕⢕⢕⢕⢕⢕⠀⢕⢕⠄⢕⢕⢕⢕⢕⢕⠑⢕⢕⢕⠔⠀</a:t>
            </a:r>
            <a:br/>
            <a:r>
              <a:t>⣿⣿⣿⣿⣿⣿⣿⣿⣿⣿⣿⣿⣿⣿⣿⣿⣿⣿⣿⣿⣿⣿⣿⣿⣿⣿⡇⢜⢿⣷⣹⣿⣿⣿⣷⡿⣿⣇⢕⢕⢕⢕⢕⢻⣿⣿⣿⣿⣿⣿⣿⣿⠇⠁⠀⠀⠀⠀⠀⠀⠀⠀⠀⠀⠀⠀⠀⠀⢁⢀⠀⠀⠀⠀⠀⠀⠐⠀⢕⢔⢀⠀⠀⠀⠀⠀⠘⢕⢕⢕⢕⢕⢕⢕⢕⢕⢕⢕⢕⢕⢕⢕⢕⢕⢕⢕⢕⢕⢕⢕⢕⢕⢕⢕⢕⢕⢕⢕⢕⢕⢕⢕⢕⢕⢕⢕⢕⢕⢕⢕⢕⢕⢕⢕⢕⢕⢕⢕⢕⢕⢕⢕⢕⢕⢕⢕⢕⢕⢕⢕⢕⢕⢕⢕⢕⢕⢕⣱⣵⣧⡀⠀⢔⢕⢕⢕⢕⢕⠕⣼⣿⣿⣿⡿⢿⣿⣿⣿⣿⣿⣿⣿⣿⣿⣿⡟⢕⢕⢕⢕⢕⢕⢕⢕⢕⢕⢕⠜⣿⣿⣿⣿⣿⠏⠀⢀⢕⢕⢕⢕⢕⢕⢕⢕⢕⢕⢕⢕⢕⢕⢕⢕⢕⢕⠑⠀⢕⢕⢔⢕⢕⢕⢕⢕⢕⢐⢕⠕⠁⢁⠀</a:t>
            </a:r>
            <a:br/>
            <a:r>
              <a:t>⣿⣿⣿⣿⣿⣿⣽⡛⡻⢿⣿⣿⣿⣿⣿⣿⣿⣿⣿⣿⣿⣿⣿⣿⣿⣿⡇⢕⢜⢻⣷⣿⣿⣿⣿⣿⣾⣿⣇⢕⢕⢕⢕⢕⢹⣿⣿⣿⣿⣿⡿⢇⠀⠀⠀⠀⠀⠀⠀⠀⠀⠀⢄⠀⠀⠀⠀⢕⢕⠕⠀⠀⠀⠀⠀⠀⠀⢔⢕⢕⢕⢄⠀⠀⠀⠀⠀⠑⢕⢕⢕⢕⢕⢕⢕⢕⢕⢕⢕⢕⢕⢕⢕⢕⢕⢕⢕⢕⢕⢕⢕⢕⢕⢕⢕⢕⢕⢕⢕⢕⢕⢕⢕⢕⢕⢕⢕⢕⢕⢕⢕⢕⢕⢕⢕⢕⢕⢕⢕⢕⢕⢕⢕⢕⢕⢕⢕⢕⢕⢕⢕⢕⢕⢕⢕⢕⢝⢅⢝⢿⣿⣦⡕⣕⣕⣕⣵⣷⣿⣿⣿⣿⣿⡕⣿⣿⣿⣿⣿⣿⣿⣿⣿⣿⣿⣇⢕⢕⢕⢕⢕⢕⢕⢕⢕⢕⢕⣸⣿⣿⣿⣿⠇⢄⢔⢕⢕⢕⢕⢕⠕⡕⢕⢕⢕⢕⢕⢕⢕⢕⢕⢕⢕⢕⠀⠀⢕⢕⠕⢕⢕⢕⢕⢕⠑⢕⠕⢀⠀⢕⠀</a:t>
            </a:r>
            <a:br/>
            <a:r>
              <a:t>⣿⣿⣿⣿⣿⣿⣿⣿⣷⣾⣕⡝⢟⢿⣿⣿⣿⣿⣿⣿⣿⣿⣿⣿⣿⣿⢇⢕⢕⢕⢹⣿⣿⣿⣿⣿⣿⣿⣿⣕⢕⢕⢕⢕⢕⢹⣿⣿⡿⢟⠑⠀⠀⠀⠀⠀⠀⠀⠀⠀⢄⢕⢕⢄⢀⢀⢀⠀⢁⠀⠀⠀⠀⢄⣄⣔⣔⣔⣷⣕⣕⢕⢕⢀⠀⠀⠀⠀⢕⢕⢕⢕⢕⢕⢕⢕⢕⢕⢕⢕⢕⢕⢕⢕⢕⢕⢕⢕⢕⢕⢕⢕⢕⢕⢕⢕⢕⢕⢕⢕⢕⢕⢕⢕⢕⢕⢕⢕⢕⢕⢕⢕⢕⢕⢕⢕⢕⢕⢕⢕⢕⢕⢕⢕⢕⢕⢕⢕⢕⢕⢕⢕⢕⢕⢕⢕⠕⠀⠁⠀⠛⢿⡇⢿⣿⣿⣿⣿⣿⣿⣿⣿⣿⣿⣿⣿⣿⣿⣿⣿⣿⣿⣿⣿⣿⣿⣷⣵⢕⢕⢕⢕⢕⢕⢕⢕⣡⣿⣿⣿⣿⡟⢕⢕⢕⢕⢕⢕⢱⡯⢞⡿⠏⠑⢕⢕⢕⢕⢕⢕⢕⢕⢕⠕⠀⠀⢕⢕⠀⠁⢕⢕⢕⠑⢔⢑⢔⠁⠀⢕⠀</a:t>
            </a:r>
            <a:br/>
            <a:r>
              <a:t>⣿⣿⣿⣿⣿⣿⣿⣿⣿⣿⣾⣵⣕⡮⢅⡹⢻⣿⣿⣿⣿⣿⣿⣿⣿⣿⢕⢕⢕⢕⢕⢜⢿⣿⣿⣿⣿⣿⣿⣿⡳⢷⢵⢵⢵⢕⢹⢕⢕⡡⠀⠀⠀⠀⠀⠀⠀⠀⠀⠀⠕⢕⢑⢕⢕⢕⢝⢕⢕⠀⠀⢁⠀⢕⣿⣿⣿⣿⣿⢟⣏⡅⡕⢕⠀⠀⠀⠐⡕⢕⢕⢕⢕⢕⢕⢕⢕⢕⢕⢕⢕⢕⢕⢕⢕⢕⢕⢕⢕⢕⢕⢕⢕⢕⢕⢕⢕⢕⢕⢕⢕⢕⢕⢕⢕⢕⢕⢕⢕⢕⢕⢕⢕⢕⢕⢕⢕⢕⢕⢕⢕⢕⢕⢕⢕⢕⢕⢕⢕⢕⢕⢕⢕⢕⢕⠑⠀⠀⠀⢀⣵⣧⢕⢸⣿⣿⣿⣿⣿⣿⣿⣿⣿⣿⣿⣿⣿⣿⣿⣿⣿⣿⣿⣿⣿⣿⣿⣿⣿⣿⣷⣷⣷⣷⣶⣿⣿⣿⣿⣿⡟⢆⢕⢕⠕⠕⠕⠕⠜⢜⢕⢕⠀⢀⢕⢕⢕⢕⢕⢕⢕⢕⢕⠀⠀⠀⢕⢕⢄⠀⠁⠕⠁⠀⢄⢕⠐⠀⠀⢕⠀</a:t>
            </a:r>
            <a:br/>
            <a:r>
              <a:t>⣿⣿⣿⣿⣿⣿⣿⣿⣿⣿⣿⣿⣿⣿⣿⣷⣥⣮⣻⣿⣿⣿⣿⣿⣿⡇⢕⢕⢕⢕⢕⢕⢕⢻⣿⣿⣿⣿⣿⣿⣧⢕⢕⢕⢕⢕⢕⢕⢞⢕⠀⠀⠀⠀⠀⠀⠀⠀⠀⠀⢑⢑⢑⠑⢑⢁⢑⢑⢃⠀⢀⢑⢄⠜⣿⣿⣿⣏⢳⣮⣽⣿⡇⢕⠀⠀⠀⠀⢹⡕⢕⢕⢕⢕⢕⢕⢕⢕⢕⢕⢕⢕⢕⢕⢕⢕⢕⢕⢕⢕⢕⢕⢕⢕⢕⢕⢕⢕⢕⢕⢕⢕⢕⢕⢕⢕⢕⢕⢕⢕⢕⢕⢕⢕⢕⢕⢕⢕⢕⢕⢕⢕⢕⢕⢕⢕⢕⢕⢕⢕⢕⢕⢕⢕⠑⠀⠀⠀⢄⢕⣻⢇⢕⢕⢹⣿⢻⢟⠔⣹⣿⣿⣿⣿⣿⣿⣿⣿⣿⣿⣿⣿⣿⣿⣿⣿⣿⣿⣿⣿⣿⣿⣿⣿⣿⣿⣿⣿⣿⢏⢕⢕⢕⠁⠀⠀⠀⠀⢄⢕⢕⠁⠀⢕⢕⢕⢕⢕⢕⢕⢕⢕⢕⠀⠀⠀⢕⢕⢕⠀⠀⠀⢔⢕⢕⠑⠀⠀⠀⢐⠀</a:t>
            </a:r>
            <a:br/>
            <a:r>
              <a:t>⣿⣿⣿⣿⣿⣿⣿⣿⣿⣿⣿⣿⣿⣿⣿⣿⣿⣿⣿⣿⣿⣿⣿⣿⣿⡇⠕⠕⢕⢕⢕⢕⢕⢕⢹⣿⣿⣿⣿⣿⣿⢕⢕⢕⢕⢕⢕⢕⠜⠀⢀⠀⢀⢄⢔⢔⢀⠀⠀⠀⢕⢕⢕⢕⠕⠕⠕⢕⢕⢕⢕⢕⠁⠀⢹⠝⣿⣿⣿⣿⣿⣿⡿⢕⠀⠀⠀⠀⠑⢕⢕⢕⢕⢕⢕⢕⢕⢕⢕⢕⢕⢕⢕⢕⢕⢕⢕⢕⢕⢕⢕⢕⢕⢕⢕⢕⢕⢕⢕⢕⢕⢕⢕⢕⢕⢕⢕⢕⢕⢕⢕⢕⢕⢕⢕⢕⢕⢕⢕⢕⢕⢕⢕⢕⢕⢕⢕⢕⢕⢕⢕⢕⢕⠁⠀⠀⠀⢄⢕⢑⣺⢕⡕⢕⢕⢇⢕⢕⣼⣿⣿⣿⣿⢏⢔⢕⠝⢿⣿⣿⣿⣿⣿⣿⣿⣿⣿⣿⣿⣿⣿⣿⣿⣿⣿⣿⣿⢟⢕⢕⢕⠑⠀⠀⠀⠀⠀⢔⢕⢕⠑⠀⢕⢕⢕⢕⢕⢕⢕⢕⢕⠕⠀⠀⠀⠀⢕⢕⢕⠀⠀⠀⠀⠑⠀⠀⠀⢀⢄⢕⠀</a:t>
            </a:r>
            <a:br/>
            <a:r>
              <a:t>⣿⣿⣿⣿⣿⣿⣿⣿⣿⣿⣿⣿⣿⣿⣿⣿⣿⣿⣿⣿⣿⣿⣿⣿⣿⣿⣷⣶⣧⣥⣕⣁⣑⣑⣕⣿⣿⣿⣿⣿⣿⡇⢕⢕⢕⢕⢕⢕⠁⠁⠀⠔⠇⠑⠑⠑⠀⠀⠀⠀⠑⠑⠑⠀⠀⠀⠀⠁⢕⢕⢕⠑⠀⢕⢕⢕⢯⢟⣛⣹⣵⣷⣷⡕⢕⠀⠀⠀⠀⠀⢕⢕⢕⢕⢕⢕⢕⢕⢕⢕⢕⢕⢕⢕⢕⢕⢕⢕⢕⢕⢕⢕⢕⢕⢕⢕⢕⢕⢕⢕⢕⢕⢕⢕⢕⢕⢕⢕⢕⢕⢕⢕⢕⢕⢕⢕⢕⢕⢕⢕⢕⢕⢕⢕⢕⢕⢕⢕⢕⢕⢕⢕⠁⠀⠀⠀⣰⣧⣕⣵⣿⢟⢕⢕⢕⢕⢕⣾⣿⣿⣿⣿⣿⣧⣝⣕⣱⣵⣿⣿⣿⣿⣿⣿⣿⣿⣿⣿⣿⣿⣿⣿⣿⣿⢟⢝⢕⢕⠕⢅⠀⠀⠀⠀⠀⢀⢄⢕⢕⢕⠀⢕⢕⢕⢕⢕⢕⢕⢕⢕⠑⠀⠀⠀⠀⠀⢕⢕⢕⠀⠀⠀⠀⠀⢀⢄⢔⢕⢕⢕⠀</a:t>
            </a:r>
            <a:br/>
            <a:r>
              <a:t>⣿⣿⣿⣿⣿⣿⣿⣿⣿⣿⣿⣿⣿⣿⣿⣿⣿⣿⣿⣿⣿⣿⣿⣿⣿⣿⣿⣿⣿⣿⣿⣿⣿⣿⣿⣿⣿⣿⣿⣿⣿⣿⣕⢕⢕⢰⢕⠀⠀⠀⢕⢕⢕⢕⢕⢕⢕⢕⢕⢕⢕⢕⢕⢕⢕⠀⠀⠀⠑⠁⠀⠀⢔⢕⢕⢕⢕⢕⢕⢕⢕⢕⢕⢕⢕⢕⠑⠁⠀⢀⢕⢕⢕⢕⢕⢕⢕⢕⢕⢕⢕⢕⢕⢕⢕⢕⢕⢕⢕⢕⢕⢕⢕⢕⢕⢕⢕⢕⢕⢕⢕⢕⢕⢕⢕⢕⢕⢕⢕⢕⢕⢕⢕⢕⢕⢕⢕⢕⢕⢕⢕⢕⢕⢕⢕⢕⢕⢕⢕⢕⢕⠑⠀⠀⠀⣱⡿⢏⢕⢜⢕⢑⢕⢕⢕⢔⢕⢘⢻⣿⣿⣿⣿⣿⣿⣿⣿⣿⣿⣿⣿⣿⣿⣿⣿⣿⣿⣿⣿⣿⣿⢟⠏⢅⢕⢕⠅⢔⢕⢕⠀⠀⠀⢀⢕⢄⢕⢕⢕⠁⢄⢕⢕⢕⢕⢕⢕⢕⢕⠑⠀⠀⠀⠀⠀⠀⢕⢕⢕⠀⠀⠀⠀⠀⢕⢕⢕⢕⢕⢕⠀</a:t>
            </a:r>
            <a:br/>
            <a:r>
              <a:t>⣿⣿⣿⣿⣿⣿⣿⣿⣿⣿⣿⣿⣿⣿⣿⣿⣿⣿⣿⣿⣿⣿⣿⣿⣿⣿⣿⣿⣿⣿⣿⣿⣿⣿⣿⣿⣿⣿⣿⣿⣿⣿⣿⣿⣷⣵⣧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⢄⢕⢕⢕⢕⢕⢕⢕⢕⢜⢹⢿⣿⣿⣟⣿⣿⣿⣿⣿⣿⣿⣿⣿⣿⢿⣿⣿⡟⢏⢕⢕⢕⢕⢕⢕⢕⢕⢕⠑⢔⢀⢄⢕⢕⢕⢕⢕⢕⢀⢕⢕⢕⢕⢕⢕⢕⠕⠁⠀⠀⠀⠀⠀⠀⠀⢕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⢕⢕⢕⢕⢕⢕⢕⢕⢕⢕⢕⢜⠝⠿⣿⢿⣿⣿⣿⣿⠿⠿⢿⢿⢫⠟⢕⢕⢕⢕⢕⢕⢕⢕⢕⢕⢕⢕⢕⢀⢕⢕⢕⢕⢕⢕⢕⢕⠀⢕⢕⢕⢕⢕⠕⢕⠑⠀⠀⠀⠀⠀⠀⠀⠀⠀⢕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⠕⢕⢕⢕⢕⢕⠁⢕⢕⢕⢕⢕⢕⢕⠁⠅⢔⢏⢵⢟⢎⢅⢕⢕⢕⢕⢕⢕⢕⢕⢕⢕⢕⢕⢕⢕⢕⢑⢕⢕⢕⠕⢕⢕⢕⢕⢕⢕⢕⢕⢄⢕⢕⢕⢕⢑⠕⠀⠀⠀⠀⠀⠀⠀⠀⠀⠀⠀⠀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⢄⢕⢕⢕⢕⢕⠀⢕⢕⢕⢕⢕⢕⢕⠀⠀⢕⢕⢕⢕⢕⢕⢕⢕⢕⢕⢕⢕⢕⢕⢕⢕⢕⢕⢕⢕⢕⢕⢀⠕⢕⢀⢕⢕⢕⢕⢕⢕⢕⢔⢕⢕⢕⢕⢁⠀⠀⠀⠀⠀⠀⠀⠀⠀⠀⠀⠀⠀⠀⠕⢕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⠑⠁⠄⢔⠀⠄⢕⢕⠑⢐⢔⢕⢕⢕⢕⠄⢕⢕⢕⢕⠀⢕⢕⢕⢕⢕⢕⢕⠀⠀⠀⠕⢕⢕⢕⢕⢕⢕⢕⢕⢕⢕⢕⢕⢕⢕⢕⢕⢕⢕⢕⢕⠁⠀⠕⠑⢕⢕⢕⢕⢕⢕⢔⢕⢕⢕⢕⠑⠀⢁⢅⢀⠀⠀⠀⠀⠀⠀⠀⠀⠀⠀⠀⠀⠕⢕⢕⢕⢕⢕⢕⢕⢕⢕⢕⢕⠀</a:t>
            </a:r>
            <a:br/>
            <a:r>
              <a:t>⣿⣿⣿⣿⣿⣿⣿⣿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⢁⢀⢀⠁⠑⢕⢕⢔⢄⢕⢕⢑⠑⢑⢑⠀⢕⢕⢕⢕⠀⢕⢕⢕⢕⢕⢕⢕⠀⠀⠀⠀⠁⠑⠕⢕⢕⢕⢕⢕⢕⢕⢕⢕⢕⢕⢕⢕⢕⠕⠕⠁⠀⠀⠀⠀⠕⢕⢕⢕⢕⢕⢕⢕⢕⢕⠑⠀⠀⠁⠁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⠀⢄⢅⢔⢕⢕⢕⢕⢕⢕⢕⢕⠑⢕⢕⢕⢕⢕⠑⠀⢕⢕⢕⢕⢕⢕⢕⢀⠀⠀⠀⠀⠀⢀⢔⢕⠕⢕⢕⢕⢕⢕⢕⢕⢕⢔⢕⢕⢕⢕⢕⢕⢕⢕⢕⠕⢕⢕⢕⢕⢕⢕⢕⢕⢕⠐⠀⠀⠀⠀⠀⠀⠀⠀⠀⠀⠀⠀⢀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⢀⢁⠁⠀⢕⢕⢕⢕⢕⢕⢕⢕⢕⢕⢕⢕⢕⢕⢕⢄⠀⠑⢕⢕⢕⢳⣷⣕⢕⢀⢀⢀⢀⢀⣑⣵⢾⣷⣧⠵⣕⢕⢔⢜⢝⢕⢅⢕⢕⢕⢕⢑⠑⠁⢕⢕⢕⢕⢕⠁⢕⠁⢕⢕⢕⠐⢕⢕⢐⠐⠀⠀⠀⢔⢕⢄⢄⢔⢕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⢕⢕⢕⢕⠅⢀⠀⢔⢕⢕⢸⣷⣗⢃⡑⡕⢕⢕⢄⢕⢁⢑⢑⢑⠀⠀⢕⢕⢕⢜⢜⢕⢕⢕⢕⡱⢇⣏⣕⣕⣱⣕⡕⢕⢕⢜⢕⢗⢕⢕⢕⠕⠕⢕⢕⢕⢕⢔⢕⢕⢕⢕⢀⢕⢕⠀⢕⢕⢕⢀⢕⢕⢕⢄⢄⢄⢔⢔⢔⠐⠑⢕⢕⠕⠁⠑⢕⢕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⢕⢕⢕⣿⡿⢃⢅⢅⠕⢕⣾⢕⢸⢕⢕⢕⢕⠀⠀⢕⢕⢕⢕⢕⣱⣵⢞⣫⣵⣿⠟⢻⡙⢏⢫⢕⢕⢕⢕⢕⢕⢕⢕⢕⢕⠀⠀⠁⠑⠕⠕⠕⠕⢄⢕⢕⢕⢕⠀⢕⢕⢕⢕⢕⢕⢕⢕⢕⢕⢕⢕⢕⠀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⢔⣿⢅⢕⢕⢕⢕⢕⣿⢕⢕⢕⢕⢕⢕⠀⠀⢕⢕⢕⢕⣼⣯⣷⣿⣿⢏⢕⢕⢕⢕⢕⢕⢕⢑⢑⢕⢕⢕⢕⢕⢕⢕⢔⢄⠀⠀⠀⢔⢕⢕⢕⢔⢑⢕⠑⠔⢕⢕⢕⢕⢕⢕⢕⢕⢱⢕⢕⢕⢅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⣕⣔⣔⡔⢔⢕⢕⢕⢔⢕⢕⢅⢕⢕⢕⢕⢫⠕⢕⢕⢕⢕⢕⠀⠀⠀⢕⣵⣿⣿⣿⣿⢟⢕⢕⢕⠵⣑⢕⢕⢕⢕⢕⢅⢑⢕⢕⢕⢕⢕⢕⢕⢕⢀⢕⢕⢕⢕⢕⢕⢕⢕⢕⢔⢕⢕⢕⢕⢕⢕⢕⢱⣸⣧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⣵⣵⣕⣕⣑⢕⠕⢕⠀⠀⢕⠀⠁⠁⠁⢀⢄⢜⢟⢿⢟⢟⢻⢕⢕⢕⢕⢇⢹⢕⢕⢕⢕⢕⢕⢕⢕⢕⢕⢕⢕⢕⢕⢕⢕⢕⢕⢕⢕⢕⢕⢕⢕⢅⢅⢕⢔⢕⢕⢱⣇⢕⢜⣿⣿⣷⣕⢕⣱⣕⢸⣧⡅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⠀⠐⠑⠐⠐⠐⠐⠑⠑⠑⠑⠑⠑⠑⠑⠑⠑⠑⠑⠑⠘⠑⠑⠑⠑⠃⠑⠑⠑⠑⠑⠑⠘⠑⠓⠃⠑⠑⠑⠑⠑⠑⠑⠑⠑⠘⠑⠑⠑⠑⠑⠑⠛⠃⠑⠙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⡿⣟⣵⣿⣿⣿⡿⣫⣵⣿⣿⣿⣿⣿⣿⣿⣿⣿⣿⢱⣿⣿⣿⣿⢇⣿⣿⣿⣿⣿⣿⣿⣿⣿⣿⣿⣿⣿⣿⣿⣇⢕⢕⢕⢕⢜⣿⣿⣿⣿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⣫⣾⣿⣿⣿⡿⣫⣾⣿⣿⣿⣿⣿⣿⣿⣿⣿⣿⣿⡏⣿⣿⣿⣿⣿⢸⣿⣿⣿⣿⣿⣿⣿⣿⣿⣿⣿⣿⣿⣿⣿⣿⣧⡕⢕⢕⢕⢿⣿⣿⣿⣇⢕⢕⢕⢕⢕⢕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⢫⣾⣿⣿⣿⣿⢫⣾⣿⣿⣿⣿⣿⣿⡿⣿⣿⣿⣿⣿⣿⢹⣿⣿⣿⣿⣿⢸⣿⣿⣿⣿⣿⣿⣿⣿⣿⣿⣿⣿⣿⣿⣯⣿⣿⣷⢕⢕⢕⢸⣿⣿⣿⣿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⣱⣿⣿⣿⣿⡟⣵⣿⣿⣿⡿⣿⣿⣿⡟⢡⣿⣿⣿⣿⣿⡏⣾⣿⣿⣿⣿⣿⢸⣿⣿⣿⣿⣿⣿⣿⣿⣿⣿⣿⣿⣿⣿⣿⡾⣿⣿⡇⢕⡕⢌⣿⣿⣿⣿⡇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⣽⣿⣿⣿⣿⣟⣼⣿⣿⡿⢇⣸⡿⣽⢏⣴⣿⣿⣿⣿⣿⣿⢱⣿⢿⣿⣿⣿⣿⢸⣿⣿⣿⣿⣿⣿⣿⣿⣿⣿⣿⣿⣿⣿⣿⣷⢹⣿⡇⢕⢕⢕⣿⣿⣿⣿⣧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⣸⣿⣿⣿⣿⢏⣾⣿⣿⡿⢕⣵⢿⣼⣿⣾⣿⣿⣿⣿⣿⣿⢟⢸⣿⢸⣿⣿⣿⡿⢸⣿⣿⣿⣿⣿⣿⣿⣿⣿⣿⣿⣿⣿⣿⣿⣿⡇⢹⡇⢕⢕⢕⣿⣿⣿⣿⣿⢕⢕⢕⢕⢕⢕⢕⢕⢕⢕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⡿⢱⣹⣯⣿⣿⠏⣾⣿⣿⡿⢕⣰⡟⣼⣿⣿⣿⣿⣿⣿⣿⣿⡏⢕⣿⣿⢸⢟⢝⣼⡇⢜⢿⣿⣿⣿⣿⣿⣿⣿⣿⣿⣿⣿⣿⣿⣿⣿⣷⢕⢕⢕⢕⢕⣿⣿⣿⣿⣿⢕⢕⢕⢕⢜⢿⡱⢧⢵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⠇⢳⡟⣽⣿⡟⣼⣿⣿⣿⢇⢱⡽⣹⣿⣿⣿⣿⣿⣿⣿⣿⢇⢕⢕⣿⢏⢕⢱⣾⣿⡇⢕⢱⣿⣿⣿⣿⣿⣿⣿⣿⣿⣿⣿⣿⣿⣿⣿⣿⢕⢕⢕⢕⢕⣿⣿⣿⡟⢇⢕⢕⢕⢜⢕⢕⢕⢕⢕⢜⢝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⢿⢟⣟⣽⣕⣕⣝⡏⢕⢜⢕⣿⡿⣸⣿⣿⣿⢇⢱⡯⢱⣿⣿⣿⣿⣿⣿⣿⣿⢇⢕⢕⢕⣕⣵⣵⣿⣿⣿⡇⢕⣿⣿⣿⣿⣿⣿⣿⣿⣿⣿⣿⣿⣿⣿⣿⣿⣿⢕⢕⢕⠕⠸⢟⢟⢝⢕⢕⢕⠕⢕⢕⢕⢕⢕⢕⢕⢎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⣟⣻⡟⣵⣷⡱⢟⣫⣿⡿⢿⢗⢝⢕⢕⢕⢸⢃⣿⣿⣿⡿⢕⢑⢜⣼⣿⣿⣿⣿⣿⣿⣿⢇⢕⢕⢕⢕⢟⢝⣿⣿⣿⣿⢇⢰⣿⣿⣿⣿⣿⣿⣿⣿⣿⣿⣿⣿⣿⣿⣿⣿⣿⡇⢕⠑⢕⢕⢕⢕⠕⢑⢕⢨⣕⣦⡅⢕⢕⢕⢕⢕⢕⢕⢕⢕⢕⣸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⢟⣘⣿⣿⣧⢜⢿⢿⡿⢿⣶⡇⢕⢕⢕⢕⣸⣿⣿⣿⢇⢕⢅⢱⣿⣿⣿⣿⣿⣿⣿⢇⢕⢕⢕⣵⢕⡱⣿⢝⢝⢻⢟⢕⣾⣿⣿⢻⣿⣿⣿⣿⣿⣿⣿⣿⣿⣿⣿⣿⣿⢸⢇⢕⢔⢄⢄⢄⢄⢔⢕⢕⢄⣿⢸⣇⢕⢧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⢏⣼⣿⣿⢑⢕⢕⢕⢕⢕⢕⢕⢕⢕⢕⢕⢕⣿⣿⣿⣿⢕⢕⢔⣼⣿⣿⣿⣿⣿⣿⡿⢕⢕⢕⢕⡿⢕⣿⣿⣕⢕⢕⢕⢕⣻⣿⡏⢸⣿⣿⣿⣿⣿⣿⣿⣿⣿⣿⣿⣿⣿⢕⢕⢕⢀⠕⠕⢕⢕⢕⢕⢕⡇⢹⡸⣿⢇⢜⣷⣧⣵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⣸⣿⣿⣿⣷⡕⢗⢞⢾⢵⢕⢕⢕⢕⢕⢕⢸⣿⣿⢹⣿⠔⢕⢱⣿⣿⣿⡿⣿⣿⣿⣷⢕⣵⡗⢠⢇⢸⣿⣿⣿⣿⣿⡕⢕⢻⣿⢕⢸⣿⣿⣿⣿⣿⣿⣿⣿⣿⣿⣿⣿⣿⢕⢕⢕⣿⣷⣷⣵⢕⢕⢕⣼⡇⢸⢳⣿⢇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⣟⣟⣟⣟⣟⣟⢿⢿⣿⣿⣿⣿⣿⡿⢿⣿⣿⣿⣿⣿⣿⣿⣿⣿⣿⣿⣿⣿⣿⣿⣿⣿⣿⣿⣿⣿⣿⣿⣿⣿⣿⣿⣿⣿⣿⡿⢿⣿⣿⠀</a:t>
            </a:r>
            <a:br/>
            <a:r>
              <a:t>⡕⣿⣿⣿⣟⢿⣿⣇⡕⢕⢕⢜⣕⣕⢕⢕⢕⣼⣿⣿⢸⣿⣐⢕⣸⣿⣿⡿⢱⣿⣿⣿⣿⣿⣿⡇⢸⢕⣿⣿⣿⣿⣿⣿⢇⢕⣸⡏⢕⢸⣿⣿⣿⣿⣿⣿⣿⣿⣿⣿⣿⣿⣿⢕⢕⢕⣿⣿⣿⣿⢕⢕⢕⣿⣧⢸⢸⣿⡇⠕⢕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⡽⢕⢣⢜⢟⢝⣝⣝⣵⣵⣵⣵⣧⣵⣕⣕⢝⢟⢿⣿⣿⣿⣿⣿⣿⣿⣿⣿⣿⣿⣿⣿⣿⣿⣿⣿⣿⣿⣿⣿⣿⢿⢿⢿⢟⢟⣟⣹⣽⣽⣷⣾⣿⣿⣿⣿⠀</a:t>
            </a:r>
            <a:br/>
            <a:r>
              <a:t>⢕⡕⢝⣮⢟⢕⢝⢻⢇⢕⣱⣿⢟⢇⢕⢕⢕⣿⣿⣿⢸⣿⣿⢕⣿⣿⣿⢇⣾⣿⣿⣿⣿⣿⣿⢕⢸⢱⣿⣿⣿⣿⣿⣿⡇⢕⣺⢕⢕⢸⣿⣿⢏⣿⣿⣿⣿⣿⣿⣿⣿⣿⡇⢕⢕⢸⣿⣿⣿⣿⡇⢕⢕⣿⣿⣸⢸⣿⢕⢜⢕⠜⠛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⣿⢟⢏⢕⢕⢕⢕⢕⣱⣵⣷⣟⣛⣿⣿⣿⡿⢿⢿⢿⣿⣿⣿⣿⣧⣕⢜⢻⣿⣿⣿⣿⣿⣿⣿⠿⡿⢿⢿⢟⢟⢟⢏⢝⢝⣕⣱⣵⣵⣷⣾⣿⣿⣿⣿⣿⣿⣿⣿⣿⣿⣿⣿⠀</a:t>
            </a:r>
            <a:br/>
            <a:r>
              <a:t>⢧⢜⢃⡜⢅⢕⢕⢕⢕⢱⣿⡗⢕⢕⣕⣵⡕⣿⣿⣿⢸⣏⡟⣸⣿⣿⢇⢕⣿⣿⣿⣿⣿⢛⡏⢕⢼⢸⣽⣵⣵⣵⣵⣵⢇⠔⢇⢕⢕⢸⣿⣿⢕⢻⣿⣿⣿⣿⣿⢻⣿⢸⢇⢕⢕⣸⣝⣝⣝⣟⢇⢕⢔⣽⣿⡽⢸⣿⢸⢕⢕⢕⠑⢕⢝⢻⣿⣿⣿⣿⣿⣿⣿⣿⣿⣿⣿⣿⣿⣿⣿⣿⣿⣿⣿⣿⣿⣿⣿⣿⣿⣿⣿⣿⣿⣿⣿⣿⣿⣿⣿⣿⣿⣿⣿⣿⣿⣿⣿⣿⣿⣿⣿⣿⣿⣽⣭⣿⣿⣿⣿⣟⣻⣿⣿⣿⢿⢿⡿⠿⢿⣿⣿⣿⣿⣿⣿⣿⣿⣿⣿⣿⣿⣿⣿⣿⣿⣿⣿⣿⣿⣿⣿⣿⣿⡿⢏⢕⢕⢕⢕⣱⣵⣾⣿⣿⣿⣿⣿⣿⣿⣿⣿⣿⣿⣿⣿⣿⣷⣷⣷⣷⣷⣵⡕⢕⢔⢕⢕⢕⢕⢕⢕⢕⢕⢕⣕⣱⣷⣾⣿⣿⣿⣿⣿⣿⣿⣿⣿⣿⣿⣿⣿⣿⣿⣿⣿⣿⣿⣿⠀</a:t>
            </a:r>
            <a:br/>
            <a:r>
              <a:t>⣎⢳⡕⢜⢱⢕⢕⢕⢜⢻⣷⣽⣕⡟⢟⢏⢕⣿⣿⣿⢸⣿⢇⣿⣿⢏⢕⢸⣿⣿⣿⣿⡏⢸⢕⢕⡞⣸⣿⣿⣿⣿⣿⣿⠱⣵⢸⣷⣕⢸⣿⣿⢕⠸⣿⣿⣿⣿⣿⢕⢇⢸⢕⢕⢱⣿⣿⣿⣿⡟⢕⢕⢕⣿⣿⡇⣿⣿⢜⣱⡕⢇⠑⢕⠑⢕⣼⣿⣿⣿⣿⣿⣿⣿⣿⣿⣿⣿⣿⣿⣿⣿⣿⣿⣿⣿⣿⣿⣿⣿⣿⣿⣿⣿⣿⣿⣿⣿⣿⣿⣿⣿⣿⣿⣿⣿⣿⣿⣿⣿⣿⣿⣿⣿⣿⣿⣿⣿⣿⣿⣿⣿⣿⣿⣿⣿⣿⣿⣿⣿⣿⣿⣷⣷⣷⣷⣾⣿⣽⣽⣽⣽⣽⣝⣟⣏⣟⣟⡟⢟⢟⢟⢕⢜⢏⢕⢕⢕⢕⢱⢾⢿⢿⢿⠿⡿⢿⢿⢟⢟⢟⢟⢟⢟⢟⢟⢟⢻⢿⢿⣿⣿⣿⣿⣷⢕⢜⡧⢕⡳⢕⢕⢕⢕⢕⣳⣿⣿⣿⣿⣿⣿⣿⣿⣿⣿⣿⣿⣿⣿⣿⣿⣿⣿⣿⣿⣿⣿⣿⣿⠀</a:t>
            </a:r>
            <a:br/>
            <a:r>
              <a:t>⣷⣵⣜⢕⢕⢕⢕⢕⢕⣷⡕⢝⢝⢟⢛⢷⢗⣿⣿⣿⢕⣿⢸⣿⢏⢕⢕⢸⣿⣿⣿⡿⢕⢜⣞⣇⢇⣹⣽⣝⣟⣟⡟⢿⢸⡇⣿⣿⣿⣇⢙⢿⢕⡘⣿⢻⣿⣿⣿⢕⢕⢜⢕⢕⢾⢟⣟⣟⢟⢾⢇⢕⢸⢻⣯⢕⣿⡇⡇⣵⡵⢏⠀⠑⢑⢺⢿⣿⣿⣿⣿⣿⣿⣿⣿⣿⣿⣿⣿⣿⣿⣿⣿⣿⣿⣿⣿⣿⣿⣿⣿⣿⣿⣿⣿⣿⣿⣿⣿⣿⣿⣿⣿⣿⣿⣿⣿⣿⣿⣿⣿⣿⣿⣿⣿⣿⣿⣿⣿⣿⣿⣿⣿⣿⣿⣿⣿⣿⣿⣿⣿⣿⣿⣿⣿⣿⣿⣿⣿⣿⣿⣿⣿⣿⣿⣿⣿⡿⢿⢿⢿⢿⢕⢑⢕⢕⢕⢕⢕⢕⢕⢕⢕⢕⢕⢕⢕⢕⢕⢕⢕⢕⢕⢕⢕⢕⢕⢕⢕⢕⢕⢕⢕⢕⢕⢕⢕⢕⢝⢜⢕⢕⢕⣱⣾⣿⣿⣿⣿⣿⣿⣿⣿⣿⣿⣿⣿⣿⣿⣿⣿⣿⣿⣿⣿⣿⣿⣿⣿⣿⠀</a:t>
            </a:r>
            <a:br/>
            <a:r>
              <a:t>⣿⣿⣿⣿⣧⣕⢕⢕⢕⠜⢧⢕⢕⢕⢇⢕⢸⣿⣿⣿⢕⡏⣼⢏⢕⢕⢕⢸⣿⣿⣿⡇⢕⠕⠉⠁⢕⠕⠜⠍⠉⠙⠍⢕⢜⢕⢝⣿⣿⣿⣇⡎⡇⡐⣿⡕⣿⣿⣿⡇⠕⢕⢕⠕⠙⠋⢝⢙⠉⠛⢕⠾⢕⢜⢇⢱⢸⢇⡇⡕⢕⠕⢇⢄⣑⣱⣾⣿⣿⣿⣿⣿⣿⣿⣿⣿⣿⣿⣿⣿⣿⣿⣿⣿⣿⣿⣿⣿⣿⣿⣿⣿⣿⣿⣿⣿⣿⣿⣿⣿⣿⣿⣿⣿⣿⣿⣿⣿⣿⣿⣿⣿⣿⣿⣿⣿⣿⣿⣿⣿⣿⣿⣿⣿⣿⣿⣿⣿⣿⣿⣿⣿⣿⣿⣿⣿⣿⣿⣿⣿⣿⣿⣿⣿⣿⣿⣿⡇⣾⣿⣷⣷⣷⣔⢕⢕⢕⢕⢕⢕⢕⢕⢕⢕⢕⢕⢕⢕⢕⢕⢕⢕⢕⢕⢕⢕⢕⢕⢕⢕⢕⢕⢕⢕⢕⢕⢕⢕⢕⢕⣕⣵⣿⣿⣿⣿⣿⣿⣿⣿⣿⣿⣿⣿⣿⣿⣿⣿⣿⣿⣿⣿⣿⣿⣿⣿⣿⣿⣿⣿⠀</a:t>
            </a:r>
            <a:br/>
            <a:r>
              <a:t>⣿⣿⣿⣿⣿⡿⢏⢕⠑⠄⣱⣕⢕⢕⢕⢕⢸⣿⣿⡇⢕⢇⡏⢕⢕⢕⢕⢀⣿⢻⣿⢕⢕⢔⢔⢕⢕⠑⢄⠁⠁⢀⢀⠀⠑⢜⣷⣿⣿⣿⣿⣧⣧⣿⣽⡇⣜⢻⣿⡇⢕⠑⠁⠀⠐⠀⠀⢔⢔⢄⠀⠑⢇⢕⢕⢕⢜⣼⢕⢕⢕⢸⢧⢕⣻⣿⣿⣿⣿⣿⣿⣿⣿⣿⣿⣿⣿⣿⣿⣿⣿⣿⣿⣿⣿⣿⣿⣿⣿⣿⣿⣿⣿⣿⣿⣿⣿⣿⣿⣿⣿⣿⣿⣿⣿⣿⣿⣿⣿⣿⣿⣿⣿⣿⣿⣿⣿⣿⣿⣿⣿⣿⣿⣿⣿⣿⣿⣿⣿⣿⣿⣿⣿⣿⣿⣿⣿⣿⣿⣿⣿⣿⣿⣿⣿⣿⣿⣧⣿⣿⡿⢟⢝⢕⢕⢕⢕⢕⢕⢕⢕⢕⢕⢕⢕⢕⢕⢕⢕⢕⢕⢕⢕⢕⢕⢕⢕⢕⢕⢕⢕⢕⢕⢕⢕⢕⢕⢕⢕⢕⢕⢝⢟⢟⢟⢿⢿⢿⢿⢿⢿⣿⢟⡻⢿⢿⢟⢫⢝⢅⢇⢔⢝⢝⢻⣿⣿⣿⣿⣿⠀</a:t>
            </a:r>
            <a:br/>
            <a:r>
              <a:t>⣿⣿⣿⡿⢏⣼⣝⢇⠐⢐⣿⣿⣿⡕⢔⢔⢸⣿⣿⡇⢕⢸⢕⢕⢕⢕⢕⢕⢏⢕⢇⢕⡕⣾⣿⡏⢴⢵⠀⠀⠀⠁⠁⠁⢰⡕⣽⣿⣿⣿⣿⣿⣿⣿⣿⣿⣿⣷⣿⡇⢕⣔⡕⠑⠀⠀⠑⠁⣕⢕⢕⠄⢕⢕⢕⡕⢱⣿⢔⠺⠇⢜⢜⢱⢸⣿⣿⣿⣿⣿⣿⣿⣿⣿⣿⣿⣿⣿⣿⣿⣿⣿⣿⣿⣿⣿⣿⣿⣿⣿⣿⣿⣿⣿⣿⣿⣿⣿⣿⣿⣿⣿⣿⣿⣿⣿⣿⣿⣿⣿⣿⣿⣿⣿⣿⣿⣿⣿⣿⣿⣿⣿⣿⣿⣿⣿⣿⣿⣿⣿⣿⣿⣿⣿⣿⣿⣿⣿⣿⣿⣿⣿⣿⣿⣿⣿⡿⢗⢏⢕⢕⢜⢕⢕⢕⢕⢕⢕⢕⢕⢕⢕⢕⢕⢕⢕⢕⢕⢕⢕⢕⢕⢕⢕⢕⢕⢕⢕⢕⢕⢕⢕⢕⢕⢕⢕⢕⢕⢕⢕⢕⢕⢕⢕⢝⢻⣿⣿⣷⣷⣷⣷⡕⢕⢕⢕⢕⢕⢕⢕⢕⢕⢕⢜⢕⢜⢝⢟⢟⢿⠀</a:t>
            </a:r>
            <a:br/>
            <a:r>
              <a:t>⣿⣿⢟⣵⡿⢝⢕⠀⠀⠑⢹⣿⣿⢕⢕⢕⢸⣿⣿⢕⢸⢕⢕⢕⢕⢕⢕⢕⢕⢕⢕⢅⢱⣿⣿⡇⢄⢀⠁⢀⢀⢔⢀⢔⣼⣷⣿⣿⣿⣿⣿⣿⣿⣿⣿⣿⣿⣿⣿⣷⢇⠁⠁⠀⠀⠀⢄⢀⣿⣿⢕⣵⢕⢕⢱⢇⣾⣿⢐⢀⣕⢕⢱⣵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⢝⢿⣿⣿⣿⣧⢕⢕⢕⢕⢕⢕⢕⢕⢕⢕⢕⢕⢕⢕⢜⣿⣿⠀</a:t>
            </a:r>
            <a:br/>
            <a:r>
              <a:t>⢟⣵⣿⡯⢝⢕⠀⠀⠀⠀⢸⣿⡿⢕⢕⢕⢸⣿⣿⢕⣸⡇⢕⢕⢕⢕⢕⢱⢕⢜⣷⣧⢕⣿⣿⣇⢕⢕⢕⢕⢕⢕⢕⢣⣿⣿⣿⣿⣿⣿⣿⣿⣿⣿⣿⣿⣿⣿⣿⣿⡇⢕⢕⢕⢕⢕⢕⣱⣿⣿⣿⡏⠕⢱⡏⢕⢹⡇⢕⣱⢇⢇⢕⢸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⠑⢝⢿⣿⡟⢕⢕⢕⢕⢕⢕⢕⢕⢕⢕⢕⢕⢕⢕⢕⡿⢟⠀</a:t>
            </a:r>
            <a:br/>
            <a:r>
              <a:t>⣿⡟⢱⢇⢕⠑⠀⠀⢔⠕⢜⣿⢇⢕⢕⢕⣾⣿⡏⢕⣿⢇⢕⢕⢕⢕⢕⢜⢕⢕⢹⣿⡷⣿⡿⠿⣷⣕⢑⢱⢕⢕⣵⣾⣿⣿⣿⣿⣿⣿⣿⣿⣿⣿⣿⣿⣿⣿⣿⣿⣷⣜⢕⢕⡕⢕⣼⣿⣿⣿⡟⢕⢱⢏⢕⢕⢸⡇⠜⡕⢕⡕⢸⢱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⠀⠑⠝⢇⢕⢕⢕⢕⢕⢕⢕⢕⢕⢕⡕⡕⢕⢕⠀⠀⠀⠀</a:t>
            </a:r>
            <a:br/>
            <a:r>
              <a:t>⢝⢱⡏⢕⢕⠀⠀⠀⠐⠀⠁⡿⢕⢕⢱⡇⣿⣿⢇⢜⣿⡕⢕⣸⡕⢕⢕⢕⢕⢕⢰⣿⣷⢸⣿⣧⣕⣜⣍⣭⣵⣾⣿⣿⣿⣿⣿⣿⣿⣿⣿⣿⣿⣿⣿⣿⣿⣿⣿⣿⣿⣿⣯⣕⡘⡙⣱⣸⣿⡿⢕⢱⢏⢕⡕⢕⢸⡇⠀⢕⢱⢇⢕⢕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⠀⠀⠀⠀⠕⢕⢕⢕⢕⢕⢕⢕⢕⢕⢕⢕⢕⠑⠀⠀⠀⠀</a:t>
            </a:r>
            <a:br/>
            <a:r>
              <a:t>⣱⣟⢇⢕⡇⢄⢀⢀⠀⠀⠀⢅⢕⢕⣾⢱⣿⡿⢕⢰⣿⣇⢕⢿⡇⢕⢕⢕⢕⢕⠜⣿⣿⣇⡿⡻⡻⣿⡿⣿⣿⣿⣿⣿⣿⣿⣿⣿⣿⣿⣿⣿⣿⣿⣿⣿⣿⣿⣿⣿⣿⣿⣿⢟⣻⠍⡿⣽⡟⢕⢕⢕⢕⢰⢕⢕⢜⣷⠀⠁⢕⣼⢕⢕⢸⣿⣿⣿⣿⣿⣿⣿⣿⣿⣿⣿⣿⣿⣿⣿⣿⣿⣿⣿⣿⣿⣿⣿⣿⣿⣿⣿⣿⣿⣿⣿⣿⣿⣿⣿⣿⣿⣿⣿⣿⣿⣿⣿⢝⢝⢝⢟⢟⣿⣿⣿⣿⣿⣿⣿⣿⣿⣿⣿⣿⣿⣿⣿⣿⣿⣿⣿⣿⣿⣿⣿⣿⣿⣿⢇⢕⢕⢕⢕⢕⢕⢕⢕⢕⢕⢕⢕⢕⢕⢕⢕⢕⢕⢕⢕⢕⢕⢕⢕⢕⢕⢕⢕⢕⢕⢕⢕⢕⢕⢕⢕⢕⢕⢕⢕⢕⢕⢕⢕⢕⢕⢕⢕⢕⢕⢕⢕⢕⢕⢕⢕⢕⢕⢕⢕⢔⢄⢀⠀⠁⠕⢕⢕⢕⢕⢕⢕⢅⢕⢕⠑⠀⢀⢐⢐⠀</a:t>
            </a:r>
            <a:br/>
            <a:r>
              <a:t>⣿⢇⢕⣼⣿⣵⣕⣕⢔⢕⡄⢄⢕⣿⡿⢸⣿⢇⢕⢜⣿⣿⢕⢸⣷⢕⢕⢕⢕⢕⢕⣿⣿⣿⣿⣿⣿⣿⣿⣿⣿⣿⣿⣿⣿⣿⣿⣿⣿⣿⣿⣿⣿⣿⣯⣿⣿⣿⣿⣿⣿⣿⣿⣿⣝⢜⠼⢏⢕⡇⢕⢕⢕⣇⢕⢕⢕⣿⠀⠀⢕⠕⠕⢕⣸⣿⣿⣿⣿⣿⣿⣿⣿⣿⣿⣿⣿⣿⣿⣿⣿⣿⣿⣿⣿⣿⣿⣿⣿⣿⣿⣿⣿⣿⣿⣿⣿⣿⣿⣿⢿⢿⢟⢟⢝⢝⢕⢕⢕⢕⢕⢕⢕⢕⢕⢕⢕⢕⢕⢜⢝⢝⢝⢝⢝⢝⢝⢝⢟⢟⢟⢟⢟⢟⢟⢟⢻⢿⢇⢻⢧⡕⢕⢕⢕⢕⢕⢕⢕⢕⢕⢕⢕⢕⢕⢕⢕⢕⢕⢕⢕⢕⢕⢕⢕⢕⢕⢕⢕⢕⢕⢕⢕⢕⢕⢕⢕⢕⢕⢕⢕⢕⢕⢕⢕⢕⢕⢕⢕⢕⢕⢕⢕⢕⢕⣕⣕⣑⣕⣕⢕⢕⢕⢕⠁⠀⠀⠁⠑⠑⢕⢕⣕⣕⡕⠕⢜⢕⢕⠝⠀</a:t>
            </a:r>
            <a:br/>
            <a:r>
              <a:t>⡟⢕⣼⣿⣿⣿⣿⣿⣿⣿⢇⢕⣼⣿⡇⢸⢟⢕⢕⢸⣿⣿⡕⢕⢹⡇⢕⢕⢕⢕⢕⢹⣿⣿⣿⣿⣿⣿⣿⣿⣿⣿⣿⣿⣿⣿⣿⣿⣿⣿⣿⣿⣿⣿⣿⣿⣿⣿⣿⣿⣿⣿⣿⣿⣿⣏⣵⣷⡿⢕⢕⢕⢱⢇⢕⡇⢕⢝⢱⠕⠁⢀⢀⢜⣿⡇⣿⣿⣿⣿⣿⣿⣿⣿⣿⣿⣿⣿⣿⣿⣿⣿⣿⣿⣿⣿⣿⣿⣿⣿⣿⣿⢿⢟⢟⢏⢝⢝⢕⢕⢕⢕⢕⢕⢕⢕⢕⢕⢕⢕⢕⢕⢕⢕⢕⢕⢕⢕⢕⢕⢕⢕⢕⢕⢕⢕⢕⢕⢕⢕⢕⢕⢕⢕⢕⢕⢕⢕⢕⢕⢕⢕⢕⢕⢕⢕⢕⠕⢕⢕⢕⢕⢕⢕⢕⢕⢕⢕⢕⢕⢕⢕⢕⢕⢕⢕⢕⢕⢕⢕⢕⢕⢕⢕⢕⢕⢕⢕⣕⣕⣕⣵⣵⣵⣵⣵⣵⡕⢅⢗⢟⢟⢟⢟⢟⢟⢏⢝⢝⢕⢕⢕⢕⢕⠀⠀⠀⠀⠀⠀⠁⠕⢕⢕⢕⢔⠁⢕⢕⢕⠀</a:t>
            </a:r>
            <a:br/>
            <a:r>
              <a:t>⢕⣱⣿⣿⣿⣿⣿⣿⣿⡿⢜⣸⣿⣿⢕⢜⢇⢕⢕⢕⢿⣿⡇⢕⢕⣿⡕⢕⢕⢕⢕⢕⢹⣿⣿⣿⣿⣿⣿⣿⣿⣿⣿⣿⣿⣿⣿⣿⣿⣿⣿⣿⣿⣿⣿⣿⣿⣿⣿⣿⣿⣿⣿⣿⣿⣿⡿⢏⢕⢕⢕⢕⣸⡇⢕⢕⢕⢕⢕⢕⢇⢔⢔⢕⢜⡇⣿⣿⣿⣿⣿⣿⣿⣿⣿⣿⣿⣿⣿⣿⣿⣿⣿⡿⢿⢟⢇⢕⢕⢕⢕⢕⢕⢕⢕⢕⢕⢕⢕⢕⢕⢕⢕⢕⢕⢕⢕⢕⢕⢕⢕⢕⢕⢕⢕⢕⢕⢕⢕⢕⢕⢕⢕⢕⢕⢕⢕⢕⢕⢕⢕⢕⢕⢕⢕⢕⢕⢕⢕⢕⢕⢕⢕⢕⢕⢕⢕⠀⢕⢕⢕⢕⢕⢕⢕⠕⢕⢕⢕⢕⢕⢕⢕⢕⢕⢔⢝⢝⢝⢝⢝⢝⢝⢝⢝⢝⢝⢕⢕⢕⢕⢕⢕⢕⢕⢕⢕⢕⢕⢕⢕⢕⢕⢕⢕⢕⢕⢕⢕⢕⢕⢕⢕⠁⠀⠀⠀⠀⠀⠀⠀⠀⠁⠕⢕⢕⢀⠀⢕⢕⠀</a:t>
            </a:r>
            <a:br/>
            <a:r>
              <a:t>⢧⣿⣿⣿⣿⣿⣿⣿⣿⢇⢱⣿⣿⣿⢕⢕⢕⢕⢕⢕⢺⣿⣇⢕⢕⢜⣷⢕⢕⢕⢕⢕⢕⢝⢿⣿⣿⣿⣿⣿⣿⣿⣿⣿⣿⣿⣿⣿⣿⣿⣿⣿⡿⣿⣿⢿⣿⣿⣿⣿⣿⣿⣿⣿⣿⣿⢞⢕⢕⢕⢕⢕⣯⢕⢕⢕⢕⢕⢕⢱⢸⡇⠇⠑⠑⠁⠁⢜⣿⣿⣿⣿⣿⣿⣿⡿⢿⢟⢟⢏⢝⢕⢕⢕⢕⢕⢕⢕⢕⢕⢕⢕⢕⢕⢕⢕⢕⢕⢕⢕⢕⢕⢕⢕⢕⢕⢕⢕⢕⢕⢕⢕⢕⢕⢕⢕⢕⢕⢕⢕⢕⢕⢕⢕⢕⢕⢕⢕⢕⢕⢕⢕⢕⢕⢕⢕⢕⢕⢕⢕⢕⢕⢕⢕⢕⢕⠀⢄⢕⢕⢕⢕⢕⢕⢕⠀⠁⢕⢕⢕⢕⢕⢕⢕⢕⢕⢕⢕⢕⢕⢕⢕⢕⢕⢕⢕⢕⢕⢕⢕⢕⢕⢕⢕⢕⢕⢕⢕⢕⢕⢕⢕⢕⢕⢕⢕⢕⢕⢕⢕⢕⢕⢕⠀⠀⠀⠀⠀⠀⠀⠀⠀⠀⠀⠁⠕⢕⠀⠁⢕⠀</a:t>
            </a:r>
            <a:br/>
            <a:r>
              <a:t>⣾⣿⣿⣿⣿⣿⣿⣿⡿⣕⣾⣿⣿⡿⢕⢕⢕⢕⢕⢕⢅⢿⣿⡕⢕⢕⢹⣧⡕⢕⢕⢕⢕⢕⢜⢛⢿⣿⣿⣿⣿⣿⣿⣿⣿⣿⣿⣿⣿⣷⣕⢕⢕⠕⣱⣾⣿⣿⣿⣿⣿⣿⣿⣿⢿⢏⢕⢕⢕⢕⢕⢸⢙⢕⢕⢕⢕⢕⠑⢜⢜⠁⠀⠀⠀⠀⠀⢀⢝⢝⢕⢕⢜⢕⢕⢕⢕⢕⢕⢕⢕⢕⢕⢕⢕⢕⢕⢕⢕⢕⢕⢕⢕⢕⢕⢕⢕⢕⢕⢕⢕⢕⢕⢕⢕⢕⢕⢕⢕⢕⢕⢕⢕⢕⢕⢕⢕⢕⢕⢕⢕⢕⢕⢕⢕⢕⢕⢕⢕⢕⢕⢕⢕⢕⢕⢕⢕⢕⢕⢕⢕⢕⢕⢕⢕⢕⠀⢕⢕⢕⢕⢕⢕⢕⢕⠀⠀⢕⢕⢕⠁⢕⢕⢕⢕⢕⢕⢕⢕⢕⢕⢕⢕⢕⢕⢕⢕⢕⢕⢕⢕⢕⢕⢕⢕⢕⢕⢕⢕⢕⢕⢕⢕⢕⢕⢕⢕⢕⢕⢕⢕⢕⢕⠀⢀⢄⢄⠀⠀⠀⠀⢀⠀⠀⠀⠀⠁⠀⠀⠑⠀</a:t>
            </a:r>
            <a:br/>
            <a:r>
              <a:t>⣿⣿⣿⣿⣿⣿⣿⣿⢣⣼⣿⣿⣿⢇⢕⢕⢕⢕⢕⢕⢕⢜⣿⣧⢕⢕⢕⢌⢷⡕⢕⢕⢕⢕⢕⢕⢕⢝⢻⢿⣿⣿⣿⣿⣿⣿⣿⣿⣿⣿⣿⣿⣷⣾⣿⣿⣿⣿⣿⣿⣿⢿⢏⢕⢕⢕⢕⢕⢕⢕⢕⢕⢕⢕⢕⢕⢕⢕⠀⠕⢕⠀⠀⠀⠀⠀⠀⠀⢱⣅⠀⠕⠑⢔⢕⢕⢕⢕⢕⢕⢕⢕⢕⢕⢕⢕⢕⢕⢕⢕⢕⢕⢕⢕⢕⢕⢕⢕⢕⢕⢕⢕⢕⢕⢕⢕⢕⢕⢕⢕⢕⢕⢕⢕⢕⢕⢕⢕⢕⢕⢕⢕⢕⢕⢕⢕⢕⢕⢕⢕⢕⢕⢕⢕⢕⢕⢕⢕⢕⢕⢕⠁⢕⢕⢕⢕⠀⢕⢕⢕⢕⢕⢕⢕⠕⠀⠀⢕⢕⠀⠀⢕⢕⠑⢕⢕⢕⢕⢕⢕⢕⢕⢕⢕⢕⢕⢕⢕⢕⢕⢕⢕⢕⢕⢕⢕⢕⢕⢕⢕⢕⢕⢕⢕⢕⢕⢕⢕⢕⢕⢕⢕⠀⠀⠁⢕⢕⢕⠐⠀⠀⢕⢀⠀⠕⢕⢕⢔⠀⠀⠀</a:t>
            </a:r>
            <a:br/>
            <a:r>
              <a:t>⣿⣿⣿⣿⣿⣿⣿⡏⣼⣿⣿⡿⢇⢕⢕⢕⢕⢕⢕⢕⢕⢕⢜⢿⣇⢕⢕⢕⢕⢝⢧⡕⢕⢕⢕⢕⢕⢕⢕⢕⢝⢟⢿⣿⣿⣿⣿⣿⣿⣿⣿⣿⣿⣿⣿⣿⣿⡿⢟⢏⢕⢕⢕⢕⢕⢕⢕⢕⢕⢕⢕⢕⢕⢕⢕⢄⢕⢕⠀⠀⢕⠀⠀⠀⠀⠀⠀⠀⢅⠈⠁⠀⢕⢕⢕⢕⢕⢕⢕⢕⢕⢕⢕⢕⢕⢕⢕⢕⢕⢕⢕⢕⢕⢕⢕⢕⢕⢕⢕⢕⢕⢕⢕⢕⢕⢕⢕⢕⢕⢕⢕⢕⢕⢕⢕⢕⢕⢕⢕⢕⢕⢕⢕⢕⢕⢕⢕⢕⢕⢕⢕⢕⢕⢕⢕⢕⢕⢕⢕⢕⢕⠀⢕⢕⢕⠕⢄⢕⢕⢕⢕⢕⢕⢕⢔⠀⠀⢕⢕⠀⠀⢄⢕⢕⢕⢕⢕⢕⢕⢕⠑⢕⢕⢕⢕⢕⢕⢕⢕⢕⢕⢕⢕⢕⢕⢕⢕⢕⢕⢕⠕⢕⢕⢕⢕⢕⢕⢕⢕⢕⢕⢕⢀⢀⠀⠀⠀⠁⠀⠀⠀⠀⢕⢀⠀⠁⠁⠁⠀⠀⠀</a:t>
            </a:r>
            <a:br/>
            <a:r>
              <a:t>⣿⣿⣿⣿⣿⣿⡿⣸⣿⣿⡿⢕⢕⢕⢕⢕⢕⢕⢕⢕⢕⢕⢕⢔⢿⣇⢕⢕⢕⢕⢕⢝⢕⢕⢕⢕⢕⢕⢕⢕⢕⢕⢕⢕⢝⢝⢿⢿⣿⣿⣿⣿⣿⢿⢟⢏⢕⢕⢕⢕⢕⢕⢕⢕⢑⢕⢕⢕⢕⢕⢕⢕⢕⢕⢕⢕⠁⢕⢄⢀⢕⢄⢀⠀⠀⠀⠀⠀⠀⢕⠀⢕⢕⢕⢕⢕⢕⢕⢕⢕⢕⢕⢕⢕⢕⢕⢕⢕⢕⢕⢕⢕⢕⢕⢕⢕⢕⢕⢕⢕⢕⢕⢕⢕⢕⢕⢕⢕⢕⢕⢕⢕⢕⢕⢕⢕⢕⢕⢕⢕⢕⢕⢕⢕⢕⢕⢕⢕⢕⢕⢕⢕⢕⢕⢕⠑⢕⢕⠀⢕⢕⠀⢕⢕⢕⠀⢕⢕⢕⢕⠕⢕⢕⢕⢕⠀⠀⠑⢕⠀⢕⢕⢕⢕⢐⢕⢕⢕⢕⠀⢔⢕⢕⢕⢕⢕⢕⢕⢕⢕⢕⢕⢕⢕⢕⢕⢕⢕⢕⢕⢔⠕⢕⠕⢕⢕⢕⢕⢕⢕⢕⢕⢕⢕⢕⢕⢕⢔⠐⢔⠀⠀⠕⢕⢄⢄⢄⢔⢄⠀⠀</a:t>
            </a:r>
            <a:br/>
            <a:r>
              <a:t>⣿⣿⣿⣿⣿⡿⣱⣿⣿⡟⢕⢕⢕⢕⢕⢕⢕⢕⢕⢕⢕⢕⢕⢕⢕⢝⣇⢕⢔⢕⢕⢕⢕⢕⢕⢕⢕⢕⢕⢕⢕⢕⢕⢕⢕⢕⢕⢕⢜⢝⢝⢝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⠀⠕⢕⠀⢕⢕⠀⢕⢕⢕⢕⢕⢕⢕⢅⢄⠕⢕⢕⢕⠀⠀⠀⢕⠀⢕⢕⢕⢔⠕⠀⠑⠑⠀⢁⢁⢁⢄⢕⢕⢕⢕⢕⢕⢕⠕⢕⢕⢕⢕⢕⢕⢕⢕⢕⢕⠀⢕⢕⠕⢕⢕⢕⢕⢕⢕⢕⢕⢕⢕⢕⢕⢕⢔⢕⢔⠀⠁⢕⢕⢕⢕⢕⢕⠀⠀</a:t>
            </a:r>
            <a:br/>
            <a:r>
              <a:t>⣿⣿⣿⣿⡿⣱⣿⣿⢏⢕⢕⢕⢕⢕⢕⢕⢕⢕⢕⢕⢕⢕⢕⢕⣣⣕⢜⢣⡕⢕⢕⢕⢕⠕⠁⢅⢕⢕⢕⢕⢕⢕⢕⢕⢕⢕⢕⢕⢕⡕⢕⢕⢕⢕⢕⢕⢕⢕⢕⢕⢕⢕⢕⢕⢕⢕⢕⢕⢕⢕⢕⢕⢜⢕⢕⢕⢕⢕⢕⢕⢕⢕⢕⢕⢕⢕⢕⢄⠀⠀⠑⠕⠁⠁⠕⢕⢕⢕⢕⢕⢕⢕⢕⢕⢕⢕⢕⢕⢕⢕⢕⢕⢕⢕⢕⢕⢕⢕⢕⢕⢕⢕⢕⢕⢕⢕⢕⢕⢕⢕⢕⢕⢕⢕⢕⢕⢕⢕⢕⢕⢕⢕⢕⢕⢕⢕⢕⢕⢕⢕⢕⢕⢕⢕⢕⠀⢅⢕⠀⠑⢁⠀⢕⢕⢑⣸⣷⡁⢕⢕⢕⠀⢕⢕⢕⠀⠀⠀⠁⠀⢕⢕⢕⢕⢔⢔⠀⠀⢔⢕⢕⢕⢕⢕⢕⢕⢕⢕⢕⢕⢕⢁⠕⢕⢕⢕⢕⢕⢕⢕⢕⢄⠀⠕⠀⢕⢕⢕⢕⢕⢕⢕⢕⢕⢕⢕⢕⢕⢕⢕⢕⢔⠀⢕⢕⢕⢕⢕⢕⢄⠀</a:t>
            </a:r>
            <a:br/>
            <a:r>
              <a:t>⣿⣿⣿⡿⣱⣿⣿⢇⢕⢕⢕⢕⢕⢕⢕⢕⢕⢕⢕⢕⢕⢕⢕⢰⣾⢸⣷⣕⢕⢕⢕⠑⠀⠀⢔⢕⢕⢕⢕⢕⢕⣵⣵⣷⣷⣾⣷⣿⣿⡇⢕⢕⢕⢕⢕⢕⢕⢕⢕⢕⢕⢕⢕⢕⢕⢕⢕⢕⢕⢱⢕⢕⢕⢕⢕⢕⢕⢕⢕⢕⢕⢕⢕⢕⢕⢕⢕⢕⠀⠀⠀⠀⠀⠀⠀⢕⢕⢕⢕⢕⢕⢕⢕⢕⢕⢕⢕⢕⢕⢕⢕⢕⢕⢕⢕⢕⢕⢕⢕⢕⢕⢕⢕⢕⢕⢕⢕⢕⢕⢕⢕⢕⢕⢕⢕⢕⢕⢕⢕⢕⢕⢕⢕⢕⢕⢕⢕⢕⢕⢕⢕⢕⢕⢕⠑⠀⢕⢕⠀⠀⠐⠀⠁⢕⢁⡈⢙⠙⠃⠑⠕⢑⠀⠕⢕⢀⠀⠀⠀⠀⢕⢕⢑⣕⡞⡕⢀⠔⢕⢕⢕⢕⢕⢕⢕⢕⢕⢕⢕⢕⢕⢕⢄⠀⠑⠕⢕⢕⢕⢕⢕⢕⢔⠀⠀⢕⢕⢕⢕⢕⢕⢕⢑⢕⢕⢕⢕⢕⢕⢕⢕⢕⢀⠁⢕⢕⢕⢕⢕⢕⠀</a:t>
            </a:r>
            <a:br/>
            <a:r>
              <a:t>⣿⣿⡟⣽⣿⡿⢇⢕⢕⢕⢕⢕⢕⢕⢕⢕⢕⢕⢕⢕⢕⢕⢕⢻⣿⢜⣿⣿⣧⢕⠕⢔⢀⠀⢕⢕⢕⢕⢕⢕⣾⣿⣿⣿⣿⣿⡿⣟⢽⢕⠀⠁⠕⢕⢕⢕⢕⢕⢕⢕⢕⢕⢕⢕⢕⢕⢕⢕⢕⢐⡕⡕⢕⢕⢕⢕⠁⢑⠕⠕⢕⢕⢕⢕⠕⠕⠑⠁⠀⠀⠀⠀⠀⠀⠀⠕⢕⢕⢕⢕⢕⢕⢕⢕⢕⢕⢕⢕⢕⢕⢕⢕⢕⢕⢕⢕⢕⢕⢕⢕⢕⢕⢕⢕⢕⢕⢕⢕⢕⢕⢕⢕⢕⢕⢕⢕⢕⢕⢕⢕⢕⢕⢕⢕⢕⢕⢕⢕⢕⢕⢕⢕⢕⢕⢔⠀⠑⢕⠀⠀⠀⠀⢀⠀⠕⣿⢿⢿⠷⢷⢧⡔⠑⠀⠕⢕⠀⠀⠀⠀⢱⣷⣅⡁⢁⢁⢁⢀⠕⢕⢕⢕⢕⢕⢕⢕⠕⢕⢕⢕⢕⢕⢕⢕⢄⠀⠁⠑⢕⢕⢕⢕⢕⢕⢄⠕⢕⢕⢕⢕⢕⠁⢕⢕⢕⢕⢕⢕⢕⢕⢕⢕⢕⠀⢕⢕⢕⢕⢕⢕⠀</a:t>
            </a:r>
            <a:br/>
            <a:r>
              <a:t>⣿⡟⣼⣿⡿⢕⢕⢕⢕⢕⢕⢕⢕⢕⢕⢕⢕⢕⢕⢕⢕⢕⢕⢸⣿⡇⢻⣿⣿⡕⢔⠀⠑⠄⠁⢕⢕⢕⢕⣼⣿⣿⣿⣿⣿⣿⣿⣧⣕⡕⠀⠀⠀⠁⠑⢕⢕⢕⢕⢕⢕⢕⢕⢁⠄⢕⢕⢕⢕⢸⢇⢱⢕⢕⢕⢕⢀⢕⠕⠀⠀⠀⠀⠀⠀⠀⠀⣠⠔⠀⠀⠀⠀⠀⠀⠀⠀⢕⢕⢕⢕⢕⢕⢕⢕⢕⢕⢕⢕⢕⢕⢕⢕⢕⢕⢕⢕⢕⢕⢕⢕⢕⢕⢕⢕⢕⢕⢕⢕⢕⢕⢕⢕⢕⢕⢕⢕⢕⢕⢕⢕⢕⢕⢕⢕⢕⢕⢕⢕⢕⢕⢕⢕⠕⢔⠀⠀⢕⠀⠀⠀⠀⢕⢕⠀⠌⠙⠟⠟⠷⢷⣵⡐⢀⠀⠑⠀⠀⠀⠀⣿⣿⣿⢿⢟⢟⢟⢟⢔⠕⢕⠑⢕⢕⢕⢑⠕⢀⠕⢕⢕⢕⢕⢕⢕⢕⢄⠀⠀⠁⠕⢕⢕⢕⢕⢕⠁⠑⠑⠕⠀⠐⢁⢕⢕⢕⢕⢕⢕⢕⢕⢕⢕⢔⠀⢕⢕⢕⢕⢕⠀</a:t>
            </a:r>
            <a:br/>
            <a:r>
              <a:t>⢏⢸⢻⢏⢕⢕⢕⢕⢕⢕⢕⢕⢕⢕⢕⢕⢕⢕⢕⢕⢕⢕⢕⢸⡿⡇⢌⣿⣿⢷⢕⠀⠀⠀⠀⠕⢕⠕⣰⣿⣿⣿⣿⣿⣿⣿⣿⣿⣿⣇⢕⢄⠀⠀⠀⠀⠁⠑⢕⢕⢕⢕⢕⢕⠀⢄⠕⢕⢕⢕⢕⢕⠁⠁⠁⠑⢕⠑⠀⠀⠀⠀⠀⠀⠀⢀⢔⡱⠕⠀⠀⠀⠀⠀⠀⠀⢄⢕⢕⢕⢕⢕⢕⢕⢕⢕⢕⢕⢕⢕⢕⢕⢕⢕⢕⢕⢕⢕⢕⢕⢕⢕⢕⢕⢕⢕⢕⢕⢕⢕⢕⢕⢕⢕⢕⢕⢕⢕⢕⢕⢕⢕⢕⢕⢕⢕⢕⢕⢕⢕⢕⢕⢕⢑⠕⠀⠀⢕⠀⠀⠀⢕⡕⠀⠀⢄⠔⠐⢀⠀⠀⠙⢿⣷⢄⠀⠑⠀⠀⠀⣿⣿⣷⣾⣿⡿⠟⠟⠟⠇⠑⢕⠀⠕⢕⢕⢔⠁⠔⢁⠑⢕⢕⢕⢕⢕⢕⢕⢀⠀⠀⠀⠁⠁⠑⠑⠀⠀⠀⠀⢀⢔⢕⢕⢕⢕⢕⢕⢕⢕⢕⢕⢕⢕⢄⢕⢕⢕⢕⢕⠀</a:t>
            </a:r>
            <a:br/>
            <a:r>
              <a:t>⢕⢕⢕⢕⢕⢕⢕⢕⢕⢅⢜⢕⢕⢕⢕⢕⢕⢕⢕⢕⢕⢕⢕⢕⢕⢕⢕⢘⢑⢕⢕⢕⠀⠀⠀⠀⠕⢜⣿⣿⣿⣿⣿⣿⣿⣿⣿⣿⣿⣷⡕⢕⢔⠀⠀⠀⠀⠀⠁⢕⢕⢕⢕⢅⢄⢑⢕⢑⠑⠑⠕⢕⢕⠕⠔⠀⠀⠑⢀⠀⠀⠀⠀⢀⣁⣜⡝⠃⠀⠀⠀⠀⠀⠀⠀⠀⠀⢕⢕⢕⢕⢕⢕⢕⢕⢕⢕⢕⢕⢕⢕⢕⢕⢕⢕⢕⢕⢕⢕⢕⢕⢕⢕⢕⢕⢕⢕⢕⢕⢕⢕⢕⢕⢕⢕⢕⢕⢕⢕⢕⢕⢕⢕⢕⢕⢕⢕⢕⢕⢕⢕⢕⢕⢅⢕⠀⠀⠑⠀⠀⠀⠘⠀⠀⢕⢰⣷⠅⠀⠀⠀⠀⢌⢻⣧⢀⠀⠐⠀⠁⣿⣿⣿⡯⠅⠀⠀⠀⠀⢀⠀⠁⢔⠀⠁⢕⢕⢕⢔⢀⠐⠄⠁⠐⠅⢑⠕⢕⢕⢔⢀⠀⠀⠀⢄⢄⠀⠀⠀⢀⢕⢕⢕⢕⢕⢕⢕⢕⢕⢕⢕⢕⢕⢕⢕⠑⢕⢕⢕⢕⠀</a:t>
            </a:r>
            <a:br/>
            <a:r>
              <a:t>⡕⢕⢕⢕⢕⢕⢕⢕⢕⢕⢕⢕⢕⢕⢕⢕⢕⢕⢕⢕⢕⢕⢕⢕⢕⢕⢕⢕⢕⢕⢕⢕⢄⠀⠀⠀⠀⠜⢻⣿⣿⣿⣿⣿⣿⣿⣿⣿⣿⣿⣷⢕⢕⢀⠀⠀⠀⠀⠀⠀⠑⢕⢕⢕⢕⢕⢕⠀⢔⢔⢀⠀⠅⠀⠐⠔⠀⠀⢕⠀⠀⠀⠀⠔⠕⠑⠀⠀⠀⠀⠀⠀⠀⠀⠀⢔⢕⢕⢕⢕⢕⢕⢕⢕⢕⢕⢕⢕⢕⢕⢕⢕⢕⢕⢕⢕⢕⢕⢕⢕⢕⢕⢕⢕⢕⢕⢕⢕⢕⢕⢕⢕⢕⢕⢕⢕⢕⢕⢕⢕⢕⢕⢕⢕⢕⢕⢕⢕⢕⢕⢕⢕⢕⢕⠑⠀⠀⠀⠀⠀⠀⣵⡄⠀⢕⡄⠑⢀⠀⢀⠀⢰⣿⣾⣿⡇⠀⢄⢀⠀⢺⣿⣿⣱⣴⡵⢷⣷⠕⠀⠁⠐⠀⠐⢄⠀⠁⠕⢕⢕⢔⢄⠀⠐⠄⢄⢁⢀⢀⢄⢅⢄⢄⠀⠑⢀⠀⠀⢀⢕⢕⢕⢕⢕⢕⢕⢕⢕⢕⢕⢕⢕⢕⢕⢕⢕⢕⢕⢕⢕⠀</a:t>
            </a:r>
            <a:br/>
            <a:r>
              <a:t>⣿⡧⠕⣑⣴⣿⣿⣿⣿⣿⣿⣿⣿⣿⣿⣿⣿⣧⣵⣵⣵⡕⢕⢕⢸⣿⣷⡕⣕⢹⣿⣶⣵⡄⢀⢀⠀⢀⢜⢻⣟⣟⡿⢿⣿⣿⣿⣿⣿⣿⣿⣕⣕⡕⠀⠀⠀⠀⠀⠀⠀⠕⢕⢕⢕⢕⢕⠀⠑⠕⠀⠀⠀⠀⠀⠀⠀⠀⢕⢔⠀⠀⠀⠀⠀⠀⠀⠀⠀⠀⠀⠀⠀⢀⢄⢕⢕⢕⢕⢕⢕⢕⢕⢕⢕⢕⢕⢕⢕⢕⢕⢕⢕⢕⢕⢕⢕⢕⢕⢕⢕⢕⢕⢕⢕⢕⢕⢕⢕⢕⢕⢕⢕⢕⢕⢕⢕⢕⢕⢕⢕⢕⢕⢕⢕⢕⢕⢕⢕⢕⢕⢕⢕⢕⠀⠀⠀⠀⠀⠀⠀⢸⣷⣄⣸⣷⡄⢸⢏⠕⢄⣾⣿⣿⣿⣧⠀⢱⢕⠀⣿⣿⣿⣿⣿⣷⠀⢔⢀⠀⢀⢄⠀⢀⣕⡕⢄⠀⠀⠑⠕⢕⢕⠄⠀⠀⠁⠑⠑⠁⠑⠁⠑⠀⠀⠀⠁⠔⠕⢕⢕⢕⢕⢕⢕⢕⢕⢕⢕⢕⢕⢕⢕⢕⢕⢕⢕⢕⢕⢕⠀</a:t>
            </a:r>
            <a:br/>
            <a:r>
              <a:t>⣿⣿⣿⣿⣿⣿⣿⣿⣿⣿⣿⣿⣿⣿⣿⣿⣿⣿⣿⣿⣿⣧⣵⢕⢕⢿⣿⣿⣻⣷⣽⣿⣿⣷⡕⢕⢕⢕⢕⢕⢻⣿⣿⣿⣿⣿⣿⣿⣿⣿⣿⣿⣿⢇⠀⠀⢀⠀⠀⠀⠀⠀⢕⢕⢕⢕⢕⢔⢀⢄⠀⠀⠐⢄⠀⠀⠀⠀⠀⠁⠀⠀⠀⠀⠀⠀⢠⢀⠀⢀⢀⢕⢕⢕⢕⢕⢕⢕⢕⢕⢕⢕⢕⢕⢕⢕⢕⢕⢕⢕⢕⢕⢕⢕⢕⢕⢕⢕⢕⢕⢕⢕⢕⢕⢕⢕⢕⢕⢕⢕⢕⢕⢕⢕⢕⢕⢕⢕⢕⢕⢕⢕⢕⢕⢕⢕⢕⢕⢕⢕⢕⢕⠕⠀⠀⠀⠀⠀⠀⠀⠀⠕⣿⡿⢟⢻⣿⣷⣵⣷⣿⣿⣿⣿⣿⠇⠀⣼⣇⣵⣿⣿⣿⣿⣿⣿⣧⢕⢸⢻⢕⠒⢄⣾⣿⡿⠑⢄⣴⣄⢀⠀⠁⠁⠀⠀⠀⠀⠀⠀⠀⠀⠀⠀⠀⠀⠀⠀⠀⠀⠁⠁⢁⢅⢕⠑⢕⢕⢕⢕⢕⢕⢕⢕⢕⢕⢕⢕⢕⢕⠀</a:t>
            </a:r>
            <a:br/>
            <a:r>
              <a:t>⣿⣿⣿⣿⣿⣿⣿⣿⣿⣿⣿⣿⣿⣿⣿⣿⣿⣿⣿⣿⣿⣿⣿⣿⣵⡜⣿⣿⣧⢻⣿⣿⣿⢿⣿⡕⢕⢕⢕⢕⢕⢻⣿⣿⣿⣿⣿⣿⣿⣿⣿⣿⣿⠑⢀⢔⠁⠀⠀⠀⠀⠀⠀⢕⠁⠑⠑⢕⢕⢅⢀⠀⠀⠀⠀⠀⠀⠀⠀⠀⠀⠀⠀⠀⠀⠑⢸⢕⢕⢕⢕⢕⢕⢕⢕⢕⢕⢕⢕⢕⢕⢕⢕⢕⢕⢕⢕⢕⢕⢕⢕⢕⢕⢕⢕⢕⢕⢕⢕⢕⢕⢕⢕⢕⢕⢕⢕⢕⢕⢕⢕⢕⢕⢕⢕⢕⢕⢕⢕⢕⢕⢕⢕⢕⢕⢕⢕⢕⢕⢕⢕⢄⢄⢄⢔⢔⢕⢀⠀⠀⠀⠀⢫⢇⡕⢕⢕⢝⠉⢽⣿⣿⣿⣯⣥⣤⣾⣿⣿⣿⣿⣿⣿⣿⣿⣿⣿⣿⣷⣵⣴⣾⣿⣿⣿⣷⣷⣿⣿⣿⣿⣷⣔⣄⢀⠀⠀⠀⠀⠑⢕⢔⢔⢄⢄⢔⢔⢔⢔⢔⢕⢕⢕⢕⢕⠀⢕⢕⠑⢕⢕⢕⢕⢕⢕⢕⢕⢕⢕⠑⠀</a:t>
            </a:r>
            <a:br/>
            <a:r>
              <a:t>⣿⣿⣿⣿⣿⣿⣿⣿⣿⣿⣿⣿⣿⣿⣿⣿⣿⣿⣿⣿⣿⣿⣿⣿⣿⣿⡜⣿⣿⣏⣻⣿⣿⣧⣻⣿⣇⢕⢕⢕⢕⢕⢻⣿⣿⣿⣿⣿⣿⣿⣿⣿⡟⢄⢕⠁⠀⠀⠀⠀⠀⠀⠀⠀⠀⠀⠀⠑⢕⠕⠁⠀⠀⠕⠀⢄⠁⠀⠀⠀⠀⠀⠀⠀⠀⠀⢸⢕⢕⢕⢕⢕⢕⢕⢕⢕⢕⢕⢕⢕⢕⢕⢕⢕⢕⢕⢕⢕⢕⢕⢕⢕⢕⢕⢕⢕⢕⢕⢕⢕⢕⢕⢕⢕⢕⢕⢕⢕⢕⢕⢕⢕⢕⢕⢕⢕⢕⢕⢕⢕⢕⢕⢕⢕⢕⢕⢕⢕⢕⢕⢕⢕⢕⢕⢕⢕⢕⣥⡄⠀⠀⠀⠕⢕⢕⢕⢕⢕⢕⢸⣿⣿⣿⣿⣿⣿⣿⣿⣿⣿⣿⣿⣿⣿⣿⣿⣿⢿⢏⢝⢝⢟⢝⢕⢜⢩⢿⣿⣿⣿⣿⣿⣿⣿⠕⠀⢀⢄⢄⢄⢀⢄⢅⢕⢕⢕⢕⢕⢕⢕⢕⢕⢕⢕⢕⠀⢕⢕⢔⢕⢕⢕⢕⢕⢕⠀⢕⢕⢕⢕⠀</a:t>
            </a:r>
            <a:br/>
            <a:r>
              <a:t>⣿⣿⣿⣿⣿⣿⣿⣿⣿⣿⣿⣿⣿⣿⣿⣿⣿⣿⣿⣿⣿⣿⣿⣿⣿⣿⡟⢜⢿⣿⣽⣿⣿⣿⣷⡽⣿⣇⢕⢕⢕⢕⢕⢻⣿⣿⣿⣿⣿⣿⣿⣿⢇⠁⠀⠀⠀⠀⠀⠀⠀⠀⠀⠀⠀⠀⠀⠀⢁⢀⠀⠀⠀⠀⠀⠀⠀⠀⢕⢔⢀⠀⠀⠀⠀⠀⠘⢕⢕⢕⢕⢕⢕⢕⢕⢕⢕⢕⢕⢕⢕⢕⢕⢕⢕⢕⢕⢕⢕⢕⢕⢕⢕⢕⢕⢕⢕⢕⢕⢕⢕⢕⢕⢕⢕⢕⢕⢕⢕⢕⢕⢕⢕⢕⢕⢕⢕⢕⢕⢕⢕⢕⢕⢕⢕⢕⢕⢕⢕⢕⢕⢕⢕⢕⢕⢕⢕⣵⣵⣆⢀⠀⢔⢕⢕⢕⢕⢕⢕⣿⣿⣿⣿⡿⢿⣿⣿⣿⣿⣿⣿⣿⣿⣿⣿⢟⢝⢕⢕⢕⢕⢕⢕⢕⢕⢕⢕⢘⣿⣿⣿⣿⡿⠇⠀⢀⢕⢕⢕⢕⢕⢕⢕⢕⢕⢕⢕⢕⢕⢕⢕⢕⢕⢕⠁⠀⢕⢕⢕⢕⢕⢕⢕⢕⢕⢔⢕⠕⠁⢁⠀</a:t>
            </a:r>
            <a:br/>
            <a:r>
              <a:t>⣿⣿⣿⣿⣿⣿⣿⣿⠻⠿⣿⣿⣿⣿⣿⣿⣿⣿⣿⣿⣿⣿⣿⣿⣿⣿⡇⢕⢜⢻⣿⣿⣿⣿⣿⣿⣾⣿⣧⢕⢕⢕⢕⢕⢹⣿⣿⣿⣿⣿⣿⢇⠀⠀⠀⠀⠀⠀⠀⠀⠀⠀⢄⠀⠀⠀⠀⢕⢕⢕⠀⠀⠀⠀⠀⠀⠀⢔⢕⢕⢕⢄⠀⠀⠀⠀⠀⠑⢕⢕⢕⢕⢕⢕⢕⢕⢕⢕⢕⢕⢕⢕⢕⢕⢕⢕⢕⢕⢕⢕⢕⢕⢕⢕⢕⢕⢕⢕⢕⢕⢕⢕⢕⢕⢕⢕⢕⢕⢕⢕⢕⢕⢕⢕⢕⢕⢕⢕⢕⢕⢕⢕⢕⢕⢕⢕⢕⢕⢕⢕⢕⢕⢕⢕⢕⢕⠝⢅⢝⢿⣷⣦⢕⣱⣕⣑⣵⣾⣿⣿⣿⣿⣷⡕⣿⣿⣿⣿⣿⣿⣿⣿⣿⣿⣿⣇⢕⢕⢕⢕⢕⢕⢕⢕⢕⢕⢕⣸⣿⣿⣿⣿⠇⢄⢄⢕⢕⢕⢕⢕⢕⡕⡕⢕⢕⢕⢕⢕⢕⢕⢕⢕⢕⢕⠀⠀⢕⢕⠕⢕⢕⢕⢕⢕⠁⢕⠕⢀⠀⢕⠀</a:t>
            </a:r>
            <a:br/>
            <a:r>
              <a:t>⣿⣿⣿⣿⣿⣿⣿⣿⣯⣼⣕⡝⢛⢿⣿⣿⣿⣿⣿⣿⣿⣿⣿⣿⣿⣿⢇⢕⢕⢕⢝⣿⣿⣿⣿⣿⣿⣿⣿⣇⢕⢕⢕⢕⢕⢜⣿⣿⡿⢟⠑⠁⠀⠀⠀⠀⠀⠀⠀⠀⢄⢕⢕⢄⢀⢀⢀⠀⢁⠀⠀⠀⠀⢄⣄⣔⣔⣔⣷⣕⣕⢕⢕⢀⠀⠀⠀⠀⢕⢕⢕⢕⢕⢕⢕⢕⢕⢕⢕⢕⢕⢕⢕⢕⢕⢕⢕⢕⢕⢕⢕⢕⢕⢕⢕⢕⢕⢕⢕⢕⢕⢕⢕⢕⢕⢕⢕⢕⢕⢕⢕⢕⢕⢕⢕⢕⢕⢕⢕⢕⢕⢕⢕⢕⢕⢕⢕⢕⢕⢕⢕⢕⢕⢕⢕⢕⠕⠀⠁⠀⠝⢿⡇⣿⣿⣿⣿⣿⣿⣿⣿⣿⣿⣿⣿⣿⣿⣿⣿⣿⣿⣿⣿⣿⣿⣿⣷⣵⢕⢕⢕⢕⢕⢕⢕⢕⣴⣿⣿⣿⣿⡇⢕⢕⢕⢕⢕⢡⠱⣾⢮⢯⠝⠑⢕⢕⢕⢕⢕⢕⢕⢕⢕⠑⠀⠀⢕⢕⠀⠁⢕⢕⢕⠑⢔⢑⢕⠀⠀⢕⠀</a:t>
            </a:r>
            <a:br/>
            <a:r>
              <a:t>⣿⣿⣿⣿⣿⣿⣿⣿⣿⣿⣾⣯⣺⡥⠕⠹⢻⢿⣿⣿⣿⣿⣿⣿⣿⣿⢕⢕⢕⢕⢕⢜⢿⣿⣿⣿⣿⣿⣿⣿⡻⢷⢵⢵⢵⢕⢜⢏⢕⡱⠀⠀⠀⠀⠀⠀⠀⠀⠀⠀⠕⢕⢑⢕⢕⢕⢝⢕⢕⠀⠀⢁⠀⢕⣿⣿⣿⣿⣿⢟⡏⣵⡕⢕⠀⠀⠀⠐⡕⢕⢕⢕⢕⢕⢕⢕⢕⢕⢕⢕⢕⢕⢕⢕⢕⢕⢕⢕⢕⢕⢕⢕⢕⢕⢕⢕⢕⢕⢕⢕⢕⢕⢕⢕⢕⢕⢕⢕⢕⢕⢕⢕⢕⢕⢕⢕⢕⢕⢕⢕⢕⢕⢕⢕⢕⢕⢕⢕⢕⢕⢕⢕⢕⢕⢕⠑⠀⠀⠀⢀⣵⡧⢕⢸⣿⣿⣿⣿⣿⣿⣿⣿⣿⣿⣿⣿⣿⣿⣿⣿⣿⣿⣿⣿⣿⣿⣿⣿⣿⣿⣷⣷⣷⣷⣾⣿⣿⣿⣿⣿⡏⢜⢕⢕⠕⠕⠕⠕⠕⢝⢕⢕⠀⢄⢕⢕⢕⢕⢕⢕⢕⢕⢕⠀⠀⠀⢕⢕⠀⠀⠁⠕⠁⢐⢔⢕⠑⠀⠀⢕⠀</a:t>
            </a:r>
            <a:br/>
            <a:r>
              <a:t>⣿⣿⣿⣿⣿⣿⣿⣿⣿⣿⣿⣿⣿⣿⣿⣷⣽⣧⡛⣿⣿⣿⣿⣿⣿⡇⢕⢕⢕⢕⢕⢕⢕⢹⣿⣿⣿⣿⣿⣿⣧⢕⢕⢕⢕⢕⢕⢕⢜⢕⠀⠀⠀⠀⠀⠀⠀⠀⠀⠀⢑⢑⢑⠑⢑⢁⢑⢑⢃⠀⢀⢑⢄⠜⣿⣿⣿⣏⡱⣾⣽⣿⣇⢕⠀⠀⠀⠀⢹⡕⢕⢕⢕⢕⢕⢕⢕⢕⢕⢕⢕⢕⢕⢕⢕⢕⢕⢕⢕⢕⢕⢕⢕⢕⢕⢕⢕⢕⢕⢕⢕⢕⢕⢕⢕⢕⢕⢕⢕⢕⢕⢕⢕⢕⢕⢕⢕⢕⢕⢕⢕⢕⢕⢕⢕⢕⢕⢕⢕⢕⢕⢕⢕⢕⠑⠀⠀⠀⢄⢕⢿⠇⢕⢕⢹⣿⢿⢟⠔⣹⣿⣿⣿⣿⣿⣿⣿⣿⣿⣿⣿⣿⣿⣿⣿⣿⣿⣿⣿⣿⣿⣿⣿⣿⣿⣿⣿⣿⣿⢏⢕⢕⠕⠁⠀⠀⠀⠀⢄⢕⢕⠁⢀⢕⢕⢕⢕⢕⢕⢕⢕⢕⠕⠀⠀⠀⢕⢕⢔⠀⠀⠀⢔⢕⠕⠀⠀⠀⠀⢑⠀</a:t>
            </a:r>
            <a:br/>
            <a:r>
              <a:t>⣿⣿⣿⣿⣿⣿⣿⣿⣿⣿⣿⣿⣿⣿⣿⣿⣿⣿⣿⣿⣿⣿⣿⣿⣿⡇⣕⠕⢕⢕⢕⢕⠕⢕⢹⣿⣿⣿⣿⣿⣿⡇⢕⢕⢕⢕⢕⢕⠜⠀⢀⠀⢀⢄⢔⢔⢀⠀⠀⠀⢕⢕⢕⢕⠕⠕⠕⢕⢕⢕⢕⢕⠁⠀⢙⠝⣿⣿⣿⣿⣿⣿⡿⢕⠀⠀⠀⠀⠑⢕⢕⢕⢕⢕⢕⢕⢕⢕⢕⢕⢕⢕⢕⢕⢕⢕⢕⢕⢕⢕⢕⢕⢕⢕⢕⢕⢕⢕⢕⢕⢕⢕⢕⢕⢕⢕⢕⢕⢕⢕⢕⢕⢕⢕⢕⢕⢕⢕⢕⢕⢕⢕⢕⢕⢕⢕⢕⢕⢕⢕⢕⢕⢕⠁⠀⠀⠀⢄⢕⢑⣸⠕⡔⢕⢕⢏⢕⢕⣼⣿⣿⣿⣿⢇⢔⢕⢝⢿⣿⣿⣿⣿⣿⣿⣿⣿⣿⣿⣿⣿⣿⣿⣿⣿⣿⣿⣿⢏⢕⢕⢕⠑⠀⠀⠀⠀⠀⢕⢕⢕⠑⠀⢕⢕⢕⢕⢕⢕⢕⢕⢕⠑⠀⠀⠀⠀⢕⢕⢕⠀⠀⠀⠁⠑⠀⠀⠀⢀⢔⢕⠀</a:t>
            </a:r>
            <a:br/>
            <a:r>
              <a:t>⣿⣿⣿⣿⣿⣿⣿⣿⣿⣿⣿⣿⣿⣿⣿⣿⣿⣿⣿⣿⣿⣿⣿⣿⣿⣿⣿⣷⣶⣥⣕⣑⢑⣡⣕⣿⣿⣿⣿⣿⣿⡇⢕⢕⢕⢕⢕⢕⠁⠁⠀⠐⠇⠑⠑⠑⠀⠀⠀⠀⠑⠑⠑⠀⠀⠀⠀⠁⢕⢕⢕⠑⠀⢕⢕⢕⢯⢟⣛⣹⣵⣷⣷⡕⢕⠀⠀⠀⠀⠀⢕⢕⢕⢕⢕⢕⢕⢕⢕⢕⢕⢕⢕⢕⢕⢕⢕⢕⢕⢕⢕⢕⢕⢕⢕⢕⢕⢕⢕⢕⢕⢕⢕⢕⢕⢕⢕⢕⢕⢕⢕⢕⢕⢕⢕⢕⢕⢕⢕⢕⢕⢕⢕⢕⢕⢕⢕⢕⢕⢕⢕⢕⠁⠀⠀⠀⣰⣧⣕⣵⣿⡟⢕⢕⢕⢕⢕⣾⣿⣿⣿⣿⣿⣧⣝⣕⣕⣷⣿⣿⣿⣿⣿⣿⣿⣿⣿⣿⣿⣿⣿⣿⣿⣿⢟⢝⢅⢕⠕⢅⠀⠀⠀⠀⠀⢀⢄⢕⢕⢕⠀⢕⢕⢕⢕⢕⢕⢕⢕⢕⠑⠀⠀⠀⠀⠀⢕⢕⢕⠀⠀⠀⠀⠀⢀⢄⢔⢕⢕⢕⠀</a:t>
            </a:r>
            <a:br/>
            <a:r>
              <a:t>⣿⣿⣿⣿⣿⣿⣿⣿⣿⣿⣿⣿⣿⣿⣿⣿⣿⣿⣿⣿⣿⣿⣿⣿⣿⣿⣿⣿⣿⣿⣿⣿⣿⣿⣿⣿⣿⣿⣿⣿⣿⣿⣇⣕⢕⢑⡕⠀⠀⠀⢕⢕⢕⢕⢕⢕⢕⢕⢕⢕⢕⢕⢕⢕⢕⠀⠀⠀⠑⠁⠀⠀⢔⢕⢕⢕⢕⢕⢕⢕⢕⢕⢕⢕⢕⢕⠑⠁⠀⢀⢕⢕⢕⢕⢕⢕⢕⢕⢕⢕⢕⢕⢕⢕⢕⢕⢕⢕⢕⢕⢕⢕⢕⢕⢕⢕⢕⢕⢕⢕⢕⢕⢕⢕⢕⢕⢕⢕⢕⢕⢕⢕⢕⢕⢕⢕⢕⢕⢕⢕⢕⢕⢕⢕⢕⢕⢕⢕⢕⢕⢕⠑⠀⠀⠀⣱⡿⢏⢕⢜⢕⢕⢕⢕⢕⢕⢔⢜⢻⣿⣿⣿⣿⣿⣿⣿⣿⣿⣿⣿⣿⣿⣿⣿⣿⣿⣿⣿⣿⣿⣿⢟⡃⢕⢕⢕⢅⢔⢕⢕⠀⠀⠀⢄⢕⢄⢕⢕⢕⠁⢔⢕⢕⢕⢕⢕⢕⢕⢕⠁⠀⠀⠀⠀⠀⠀⢕⢕⢕⠀⠀⠀⠀⠀⢕⢕⢕⢕⢕⢕⠀</a:t>
            </a:r>
            <a:br/>
            <a:r>
              <a:t>⣿⣿⣿⣿⣿⣿⣿⣿⣿⣿⣿⣿⣿⣿⣿⣿⣿⣿⣿⣿⣿⣿⣿⣿⣿⣿⣿⣿⣿⣿⣿⣿⣿⣿⣿⣿⣿⣿⣿⣿⣿⣿⣿⣿⣷⣵⣷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⢄⢕⢕⢕⠑⢕⢕⢕⢕⢜⢻⣻⡿⣟⣿⣿⣿⣿⣿⣿⣿⣿⣿⣿⣿⣿⣿⡿⢟⢝⢇⢕⢕⢕⢕⢕⢕⢕⢕⠁⢕⠀⢄⢕⢕⢕⢕⢕⠕⢀⢕⢕⢕⢕⢕⢕⢕⠕⠀⠀⠀⠀⠀⠀⠀⠀⢕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⢕⢕⢕⢕⠅⢕⢕⢕⢕⢕⢕⢜⠝⢟⣷⣿⣿⣿⣿⣿⣿⠿⢿⢟⢟⢏⢕⢕⢕⢔⢕⢕⢕⢕⢕⢕⢕⢕⢕⢄⢕⢕⢕⢕⢕⢕⢕⢕⠀⢕⢕⢕⢕⢕⢑⢕⠑⠀⠀⠀⠀⠀⠀⠀⠀⠀⢕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⠕⢕⢕⢕⢕⢕⠀⢕⢕⢕⢕⢕⢕⢕⠁⠅⢕⢑⢗⢫⢏⢇⢕⢕⢕⢕⢕⢕⢕⢕⢕⢕⢕⢕⢕⢕⢕⢑⢕⢕⢕⠁⢕⢕⢕⢕⢕⢕⢕⢕⢄⢕⢕⢕⢕⢑⠕⠀⠀⠀⠀⠀⠀⠀⠀⠀⠀⠀⠀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⢄⢕⢕⢕⢕⢕⠀⢕⢕⢕⢕⢕⢕⢕⠀⠀⢕⢕⢕⢕⢕⢕⢕⢕⢕⢕⢕⢕⢕⢕⢕⢕⢕⢕⢕⢕⢕⢕⠀⠕⢕⢄⢕⢕⢕⢕⢕⢕⢕⢔⢕⢕⢕⢕⠁⠁⠀⠀⠀⠀⠀⠀⠀⠀⠀⠀⠀⠀⠀⠕⢕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⢔⠀⠀⢕⢕⠑⢐⢔⢕⢕⢕⢅⠕⢕⢕⢕⢕⠀⢕⢕⢕⢕⢕⢕⢕⠀⠀⠀⠕⢕⢕⢕⢕⢕⢕⢕⢕⢕⢕⢕⢕⢕⢕⢕⢕⢕⢕⢕⢕⠁⠀⠕⠕⢕⢕⢕⢕⢕⢕⢕⢕⢕⢕⢕⠐⠄⢁⢅⢄⠀⠀⠀⠀⠀⠀⠀⠀⠀⠀⠀⠀⠕⢕⢕⢕⢕⢕⢕⢕⢕⢕⢕⢕⠀</a:t>
            </a:r>
            <a:br/>
            <a:r>
              <a:t>⣿⣿⣿⣿⣿⣿⣿⣿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⠀⢐⢀⠁⠑⢕⢕⢔⢄⢕⢕⢑⠑⢑⢑⠀⢕⢕⢕⢕⠀⢕⢕⢕⢕⢕⢕⢕⠀⠀⠀⠀⠁⠑⠕⢕⢕⢕⢕⢕⢕⢕⢕⢕⢕⢕⢕⢕⢕⠕⠕⠁⠀⠀⠀⠀⠕⢕⢕⢕⢕⢕⢕⢕⢕⢕⠁⠀⠀⠁⠐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⠀⢄⢔⢔⢕⢕⢕⢕⢕⢕⢕⢕⠕⢕⢔⢕⢕⢕⠑⠀⢕⢕⢕⢕⢕⢕⢕⠀⠀⠀⠀⠀⠀⢀⢔⢕⠕⢕⢕⢕⢕⢕⢕⢕⢕⢕⢕⢕⢕⢕⢕⢕⢕⢕⢕⢕⢕⢕⢕⢕⢕⢕⢕⢕⢕⠐⠀⠀⠀⠀⠀⠀⠀⠀⠀⠀⠀⠀⢀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⢅⢁⠁⠀⢕⠁⠕⢕⢕⢕⢕⢕⢕⢔⢕⢕⢕⢕⢕⢄⠀⠑⢕⢕⢕⣱⣷⡕⢕⢀⢀⢀⠀⢀⣱⣵⢾⣷⣷⢵⡕⢔⢕⢝⢝⢅⢇⢕⢕⢕⢕⢑⠑⠁⢕⢕⢕⢕⠕⢀⢕⠁⢕⢕⢕⠐⢕⢕⢐⠐⠀⠀⠀⢔⢕⢄⢄⢔⢕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⠅⢀⠀⢔⢇⢕⢸⣷⣗⢃⡑⡕⢕⢕⢅⣕⢁⢑⢑⢕⠀⠀⢕⢕⢕⢕⢝⢕⢕⢕⢕⡵⢗⣟⣕⣕⣕⣕⡕⢕⢜⢜⢅⢇⢕⢕⢕⠕⠕⢕⢕⢕⢕⢔⢕⢕⢕⢕⢀⢕⢕⠀⢕⢕⠕⢀⢕⢕⢕⢄⢄⢔⢔⢔⢔⠐⠑⢕⢕⠕⠁⠑⢕⢕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⢕⢕⠑⣿⣿⢃⢅⢅⠕⢕⣷⢕⢨⢕⢕⢕⢕⠀⠀⢕⢕⢕⢕⢕⣱⣵⢞⣫⣳⡿⢟⢟⢝⢝⢆⢕⢕⢕⢕⢕⢕⢕⢕⢕⢕⠀⠀⠁⠑⠕⠕⠕⠕⢄⢕⢕⢕⢕⠀⢕⢕⢕⢕⢕⢕⢕⢕⢕⢕⢕⢕⢕⠀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⢕⣿⢅⢕⢕⢕⢕⢕⣟⢕⢕⢕⢕⢕⢕⠀⠀⢕⢕⢕⢕⣾⣯⣷⣿⣟⢎⢕⢕⢕⢕⢕⢕⢕⢅⢕⢕⢕⢕⢕⢕⢕⢕⢔⢀⠀⠀⢀⢔⢕⢕⢕⢐⢑⢕⠁⠑⢕⢕⢕⢕⢕⢕⢕⢕⢑⢕⢕⢕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⣕⣔⣔⡔⢔⢕⢕⢕⢔⢕⢔⢅⢕⢕⢕⢕⢫⠕⢕⢕⢕⢕⢕⠀⠀⠁⢕⣵⣿⣿⣿⣿⢇⢇⢕⢱⣕⢧⢕⢕⢕⢕⢕⢕⢕⢕⢕⢕⢕⢕⢕⢕⢕⢀⢕⢕⢕⢕⢕⢕⢕⢕⢕⠔⢔⢕⢕⢕⢕⢕⢕⠱⣨⣧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⣵⣵⣕⣕⣑⢕⠕⢕⠀⠀⢕⠀⠁⠁⠁⠀⢄⢜⢟⢿⢟⢟⢛⠕⢕⠕⢇⢇⢍⢕⢕⢕⢔⢕⢕⢕⢕⢕⢕⢕⢕⢕⢕⢕⢕⢕⢕⢕⢕⢕⢕⢕⢕⢕⢄⢕⢔⢕⢕⢱⣇⢕⢜⣿⣿⣷⣕⢕⣱⣕⢺⣧⡅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⠀⠐⠑⠐⠐⠀⠐⠑⠑⠑⠑⠑⠑⠑⠑⠑⠑⠘⠑⠑⠑⠑⠑⠑⠑⠑⠑⠑⠑⠑⠑⠑⠘⠃⠃⠃⠑⠑⠑⠑⠑⠑⠑⠑⠑⠘⠑⠑⠑⠑⠑⠑⠛⠓⠑⠙⠛⠛⠛⠃⠘⠛⠃⠛⠓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⡿⢕⢕⢕⢻⣿⣿⡟⢕⢕⢕⢕⢕⢕⢕⢕⢕⢕⢕⢜⣿⣿⣿⡿⢕⢕⢕⢕⢐⢕⢕⠹⣿⣿⣿⣿⣿⣿⣿⣿⣿⣿⣿⣿⣿⣿⣿⣿⣿⣿⣿⣿⣿⣿⣿⣿⣿⣿⢔⢹⣿⣿⣿⣿⣿⡟⢕⢕⢸⣿⣧⣕⡕⢕⢕⢕⢜⢅⢕⢕⢜⢿⣿⣿⣿⣿⣿⣿⣿⣿⢕⢕⢔⢻⣿⣿⣿⣿⣿⣿⣿⣿⣿⣿⣿⣿⣿⣿⣿⣿⣿⣿⣿⣿⣿⣿⣿⣿⣿⣿⣿⣿⣿⢇⢕⢝⢿⣿⣿⣿⢏⢕⢕⢔⢻⣿⣿⡇⢕⢕⢕⢕⢕⢕⢕⢕⢕⢕⢕⢕⢕⢕⢕⢕⢕⢕⣿⣿⣿⣿⣿⣿⣿⣿⣿⣿⣿⣿⣿⣿⣿⣿⣿⣿⣿⣿⣿⣿⣿⣷⣷⣷⣧⣵⡕⢕⢕⢕⢕⢕⢕⢕⢕⢔⢍⢙⢛⢇⢟⢕⢸⣿⣿⣿⣿⣿⣿⣿⣿⣿⣿⣿⣿⣿⣿⣿⣿⣿⢕⢺⣿⣿⣿⣿⣿⣿⣿⣿⣿⣿⣿⣿⣿⠀</a:t>
            </a:r>
            <a:br/>
            <a:r>
              <a:t>⣿⣿⣿⣿⣿⣿⣿⢇⢕⢕⢕⢸⣿⡟⢕⢕⢕⢕⢕⢕⢕⢕⢕⢕⢕⢕⢕⣿⣿⣿⡇⢕⢕⢕⢕⢕⢕⢕⢀⢿⣿⣿⣿⣿⣿⣿⣿⣿⣿⣿⣿⣿⣿⣿⣿⣿⣿⣿⣿⣿⣿⣿⣿⣿⣿⡇⢕⢿⣿⣿⣿⣿⡇⢕⢕⢸⣿⣿⣿⣿⣷⣧⣕⢕⢕⢕⢕⢕⢜⢻⣿⣿⣿⣿⣿⣿⣿⡇⢕⢕⢕⠘⣿⣿⣿⣿⣿⣿⣿⣿⡏⢍⢿⣿⣿⣿⣿⣿⣿⣿⣿⣿⣿⣿⣿⣿⣿⣿⣿⣿⡇⢕⢕⢕⢜⢉⢇⢕⢕⢕⢕⢔⢻⣿⢕⢕⢕⢕⢕⢕⢕⢕⢕⢕⢕⢕⢕⢕⢕⢕⢕⢕⢑⣿⣿⣿⣿⣿⣿⣿⣿⣿⣿⣿⣿⣿⣿⣿⣿⣿⣿⣿⣿⣿⣿⣿⣿⣿⣿⣿⣿⡏⢕⢕⢕⢕⢕⢕⢕⢕⢕⢕⢕⢕⢕⢕⢕⠸⣿⣿⣿⣿⣿⣿⣿⣿⣿⣿⣿⣿⣿⣿⣿⣿⣿⢕⢸⣿⣿⣿⣿⣿⣿⣿⣿⣿⣿⣿⣿⣿⠀</a:t>
            </a:r>
            <a:br/>
            <a:r>
              <a:t>⣿⣿⣿⣿⣿⣿⣿⢕⢕⢕⢕⢸⣿⢕⢕⢕⢕⢕⢕⢕⢕⢕⢕⢕⢕⢕⢕⢸⣿⣿⡇⢕⢕⢕⢕⢕⢕⢕⢕⣿⣿⣿⣿⣿⣿⣿⣿⣿⣿⣿⣿⣿⣿⣿⣿⣿⣿⣿⣿⣿⣿⣿⣿⣿⣿⣧⢕⢰⣿⣿⣿⣿⡇⢕⢕⢸⣿⣿⣿⣿⣿⣿⣿⣿⣧⡕⢕⢕⢕⢜⢻⣿⣿⣿⣿⣿⣿⣿⡕⢕⢕⢕⢿⣿⣿⣿⣿⣿⣿⣿⣏⢕⢕⢻⣿⣿⣿⣿⣿⣿⣿⣿⣿⣿⣿⣿⣿⣿⣿⣿⣿⢕⢕⢕⢕⢕⢕⢕⢕⢕⢕⢕⠸⣿⢕⢕⢕⢕⢕⢕⢕⢠⢕⢕⢕⢕⢕⢕⢕⢕⢕⢕⢸⣿⣿⣿⣿⣿⣿⣿⣿⣿⣿⣿⣿⣿⣿⣿⣿⣿⣿⣿⣿⣿⣿⣿⣿⣿⣿⣿⣿⢇⢕⢕⢕⢕⢕⢕⢕⢕⢕⢕⢕⢕⢕⢕⢕⢕⣿⣿⣿⣿⣿⣿⣿⣿⣿⣿⣿⣿⣿⣻⣿⣿⣿⡕⢸⣿⣿⣿⣿⣿⣿⣿⣿⣿⣿⣿⣿⣿⠀</a:t>
            </a:r>
            <a:br/>
            <a:r>
              <a:t>⣿⣿⣿⣿⡏⢙⣿⢕⢕⢕⢕⢸⢏⢕⢕⢕⢕⢕⢕⢕⢕⢕⢕⢕⢕⢕⢕⢸⣿⣿⡇⢕⢕⢕⢕⢕⢕⢕⢕⣿⣿⣿⣿⣿⣿⣿⣿⣿⣿⣿⣿⣿⣿⣿⣿⣿⣿⣿⣿⣿⣿⣿⣿⣿⣿⣿⡕⢕⢹⣿⣿⣿⡇⢕⢕⢸⣿⣿⣿⣿⣿⣿⣿⣿⣿⣿⣷⡕⢕⢕⢕⢹⣿⣿⣿⣿⣿⣿⣧⢕⢕⢕⢸⣿⣿⣿⣿⣿⣿⣿⣿⡇⢕⢔⣿⣿⣿⣿⣿⣿⣿⣿⣿⣿⣿⣿⣿⣿⣿⣿⣿⡕⢕⢕⢕⢕⢕⢕⢕⢕⢕⢕⢕⠀⢕⢕⢕⢕⢕⢕⢕⣾⡇⢕⢕⢕⢕⢕⢕⢕⢕⢕⢸⣿⣿⣿⣿⣿⣿⣿⣿⣿⣿⣿⣿⣿⣿⣿⣿⣿⣿⣿⣿⣿⣿⣿⣿⣿⣿⣿⣿⢕⢕⢕⢕⢕⢕⢕⢕⢕⢕⢕⢕⢕⢕⢕⢕⢕⣿⣿⣿⣿⣿⣿⣿⣿⣿⣿⣿⣿⣿⣿⣿⣿⣿⡇⢜⣿⣿⣿⣿⣿⣿⣿⣿⣿⣿⣿⣿⣿⠀</a:t>
            </a:r>
            <a:br/>
            <a:r>
              <a:t>⣿⣿⣿⢧⢕⢕⢀⢕⢕⢕⢕⢕⢕⢕⢕⢕⢕⢕⢕⢕⢕⢕⢕⢕⢕⢕⢕⢜⣿⣿⡇⢕⢱⣕⢕⢕⢕⢕⢕⣿⣿⣿⣿⣿⣿⣿⣿⣿⣿⣿⣿⣿⣿⣿⣿⣿⣿⣿⣿⣿⣿⣿⣿⣿⣿⣿⣿⢕⢀⣿⣿⣿⡇⢕⢕⢸⣿⣿⣿⣿⣿⣿⣿⣿⣿⣿⣿⣿⡕⢕⢕⢕⢙⣿⣿⣿⣿⣿⣿⡕⢕⢕⢕⢙⣿⣿⣿⣿⣿⣿⣿⣿⡕⢕⢜⣿⣿⣿⣿⣿⣿⣿⣿⣿⣿⣿⣿⣿⣿⣿⣿⣷⢕⢕⢕⢕⢕⢕⢕⢕⢕⢕⢕⢕⢕⢕⢕⢕⢕⢕⢕⣿⡇⢕⢕⢕⢕⢕⢕⢕⢕⢕⣼⣿⣿⣿⣿⣿⣿⣿⣿⣿⣿⣿⣿⣿⣿⣿⣿⣿⣿⣿⣿⣿⣿⣿⣿⣿⣿⣿⢇⢕⢕⢕⢕⢕⣵⣿⣇⢕⢕⢕⢕⢕⢕⢕⢕⢕⢸⣿⣿⣿⣿⣿⣿⣿⣿⣿⣿⣿⣿⣿⣿⣿⣿⡇⢕⢿⣿⣿⣿⣿⣿⣿⣿⣿⣿⣿⣿⣿⠀</a:t>
            </a:r>
            <a:br/>
            <a:r>
              <a:t>⣿⣿⢇⢕⢕⢕⢕⢕⢕⢕⢕⢕⢕⢕⢕⢕⢕⢕⢕⢕⢕⢕⢕⢕⢕⢕⢕⢕⢿⣿⡇⢕⢸⣿⣇⢕⢕⢕⢕⢸⣿⣿⣿⣿⣿⣿⣿⣿⣿⣿⣿⣿⣿⣿⣿⣿⣿⣿⣿⣿⣿⣿⣿⣿⣿⣿⣿⡇⢕⢹⣿⣿⣿⢕⢕⢸⣿⣿⣿⣿⣿⣿⣿⣿⣿⣿⣿⣿⣿⡕⢕⢕⢕⢌⢿⣿⣿⣿⣿⣷⢕⢕⢕⢕⢹⣿⣿⣿⣿⣿⣿⣿⣿⢕⢕⢜⢿⣿⣿⣿⣿⣿⣿⣿⣿⣿⣿⣿⣿⣿⣿⣿⣧⢕⢕⢕⢕⢕⢕⢕⢕⢕⢕⢕⢕⢕⢕⢕⢕⢕⢰⣿⡇⢕⢕⢕⢕⢕⢕⢕⢕⢱⣿⣿⣿⣿⣿⣿⣿⣿⣿⣿⣿⣿⣿⣿⣿⣿⣿⣿⣿⣿⣿⣿⣿⣿⣿⣿⣿⡟⢕⢕⢕⢕⢱⣾⣿⣿⣿⢕⢕⢕⢕⢕⢕⢕⢕⢕⢸⣿⣿⣿⣿⣿⣿⣿⣿⣿⣿⣿⣿⣿⣿⣿⣿⡇⢕⢸⣿⣿⣿⣿⣿⣿⣿⣿⣿⣿⣿⣿⠀</a:t>
            </a:r>
            <a:br/>
            <a:r>
              <a:t>⣿⣿⢕⢕⢕⢕⢕⢕⢕⢕⢕⢕⢕⢕⢕⢕⢕⢕⢕⢕⢕⢕⢕⢕⢕⢕⣕⢕⢸⣿⡇⢕⣸⣿⣿⣧⡕⢕⢕⢜⣿⣿⣿⣿⣿⣿⣿⣿⣿⣿⣿⣿⣿⣿⣿⣿⣿⣿⣿⣿⣿⣿⣿⣿⣿⣿⣿⣿⡕⢕⢿⣿⣿⡕⢕⢸⣿⣿⣿⣿⣿⣿⣿⣿⣿⣿⣿⣿⣿⣿⣕⢕⢕⢕⢜⠹⣿⣿⣿⣿⣇⢕⢕⢕⢕⢝⣿⣿⣿⣿⣿⣿⣿⢕⢕⢕⢕⢻⣿⣿⣿⣿⣿⣿⣿⣿⣿⣿⣿⣿⣿⣿⣿⣇⢕⢕⢕⢕⢕⢕⢕⢕⢕⢕⢕⢕⢕⢕⢕⢕⢸⣿⡇⢕⢕⢕⢕⢕⢕⢕⢕⢸⣿⣿⣿⣿⣿⣿⣿⣿⣿⣿⣿⣿⣿⣿⣿⣿⣿⣿⣿⣿⣿⣿⣿⣿⣿⣿⣿⢕⢕⢕⢕⣱⣿⣿⣿⣿⣿⡇⢕⢕⢕⢕⢕⢕⢕⢕⢸⣿⣿⣿⣿⣿⣿⣿⣿⣿⣿⣿⣿⣿⣿⣿⣿⡇⢕⢔⣿⣿⣿⣿⣿⣿⣿⣿⣿⣿⣿⣿⠀</a:t>
            </a:r>
            <a:br/>
            <a:r>
              <a:t>⣿⢇⢕⢕⢕⢕⢕⢕⢕⢕⢕⢕⢕⢕⢕⢕⢕⢕⢕⢕⢕⢕⢕⢕⢕⢰⣿⡕⢸⣿⡇⢕⣿⣿⣿⣿⣷⣕⡕⢕⢻⣿⣿⣿⣿⣿⣿⣿⣿⣿⣿⣿⢿⢿⢿⢿⢿⢿⣿⣿⣿⣿⣿⣿⣿⣿⣿⣿⣧⢕⢘⣿⣿⡇⢕⢸⣿⣿⣿⣿⣿⣿⣿⣿⣿⣿⣿⣿⣿⣿⣿⣧⠕⢕⢕⢕⢯⣽⠿⣿⣿⢕⢕⢕⢕⢕⢜⣿⣿⣿⣿⣿⣿⣷⢕⢕⢕⢕⢘⣿⣿⣿⣿⣿⣿⣿⣿⣿⣿⣿⣿⣿⣿⣿⡕⢕⢕⢕⢕⢕⢕⢕⢕⢕⢕⢕⢕⢕⢕⢕⢸⣿⡇⢕⢕⢕⢕⢕⢕⢕⢕⣿⣿⣿⣿⣿⣿⣿⣿⣿⣿⣿⣿⣿⣿⣿⣿⣿⣿⣿⣿⣿⣿⣿⣿⣿⣿⣿⢇⢕⢕⢕⣾⣿⣿⣿⣿⣿⣿⣷⢕⢕⢕⢕⢕⢕⢕⢕⢕⢿⣿⣿⣿⣿⣿⣿⣿⣿⣿⣿⣿⣿⣿⣿⣿⡇⢕⢕⢸⣿⣿⣿⣿⣿⣿⣿⣿⣿⣿⣿⠀</a:t>
            </a:r>
            <a:br/>
            <a:r>
              <a:t>⣧⢕⢕⢕⢕⢕⢕⢕⢕⢕⢕⢕⢕⢕⢕⢕⢕⢕⢕⢕⢕⢕⢕⢕⢕⢸⣿⣧⢸⣿⡇⢕⣿⣿⣿⣿⣿⣿⣷⡕⢜⢿⢿⢟⢟⣝⣝⣝⣕⣱⣵⣵⣵⣵⣵⣵⣵⣕⣕⣕⣕⣕⢕⢝⢝⢝⢟⢟⢛⢕⢕⢟⣿⣇⢕⢸⣿⣿⣿⣿⣿⣿⣿⣿⣿⣿⣿⣿⣿⣿⣿⣿⣷⡕⢕⠕⢀⠿⢥⡿⡿⠑⢕⢕⢕⢕⢕⢌⠻⣿⣿⣿⣿⣿⣧⢕⢕⢕⢕⢹⣿⣿⣿⣿⣿⣿⣿⣿⣿⣿⣿⣿⣿⣿⣷⢕⢕⢕⢕⢕⢕⢕⢕⢕⢕⢕⢕⢕⢕⢕⣸⣿⡇⢕⢕⢕⢕⢕⢕⢕⣸⣿⣿⣿⣿⣿⣿⣿⣿⣿⣿⣿⣿⣿⣿⣿⣿⣿⣿⣿⣿⣿⣿⣿⣿⣿⣿⣿⢕⢕⢑⣿⣿⣿⣿⣿⣿⣿⣿⣿⡕⢕⢕⢕⢕⢕⢕⢕⢕⢸⣿⣿⣿⣿⣿⣿⣿⣿⣿⣿⣿⣿⣯⣿⣿⡇⢕⢕⢸⣿⣿⣿⣿⣿⣿⣿⣿⣿⣿⣿⠀</a:t>
            </a:r>
            <a:br/>
            <a:r>
              <a:t>⡇⢕⢕⢕⢕⢕⢕⢕⢕⢕⢕⢕⢕⢕⢕⢕⢕⢕⢕⢕⢕⢕⢕⢕⢕⣿⣿⣿⣦⣿⡇⢕⣻⣿⡿⢿⢟⣏⣹⣵⣕⢱⣷⣿⣿⣿⣿⣿⣿⣿⣿⣿⣿⣿⣿⣿⣿⣿⣿⣿⣿⣿⣿⣿⣷⣷⣵⣕⢕⢕⢕⢕⢙⡿⢕⢔⢿⣿⣿⣿⣿⣿⣿⣿⣿⣿⣿⣿⣿⣿⣿⣿⣿⣿⣧⡕⢕⠕⠀⠐⣿⣿⢕⢕⢕⢕⢕⢕⢕⠹⣿⣿⣿⣿⣿⡇⢕⢕⢕⢕⢜⢿⣿⣿⣿⣿⣿⣿⣿⣿⣿⣿⣿⣿⣿⣇⢕⢕⢕⢕⢕⢕⢕⢕⢕⢕⢕⢕⢕⢕⣿⣿⡇⢕⢕⢕⢕⢕⢕⢕⢿⢿⢿⢟⢟⢟⢏⢝⢝⢝⢝⢝⢕⢕⢝⣝⣝⣝⣝⣝⢝⢍⢟⢟⢻⢿⢿⢇⢕⣱⣿⣿⣿⣿⣿⣿⣿⣿⣿⣿⡇⢕⢕⢕⢕⢕⢕⣧⡕⢕⢻⣿⣿⣿⢜⢻⣿⣿⣿⣿⣿⣿⣿⣿⣿⡇⢕⢕⢸⣿⣿⣿⣿⣿⣿⣿⣿⣿⣿⢸⠀</a:t>
            </a:r>
            <a:br/>
            <a:r>
              <a:t>⡇⢕⢕⢕⢕⢕⢕⢕⢕⢕⢕⢕⢕⢕⢕⢕⢕⢕⢕⢕⢕⢕⢕⢕⢸⣿⣿⣿⣿⠿⡇⢕⢸⣵⣷⣾⣿⣿⣿⣿⣿⣷⣿⣿⣿⣿⣿⣿⣿⣿⣿⣿⣿⣿⣿⣿⣿⣿⣿⣿⣿⣿⣿⣿⣿⣻⣿⣿⣿⣷⣕⢕⢕⠕⢕⢕⢕⢜⢝⠿⣿⣿⣿⣿⣿⣿⣿⣿⣿⣿⣿⣿⣿⣿⣿⣏⠑⢕⢕⢕⢕⢜⢕⢕⢕⢕⢕⢕⢕⢔⢍⢿⣿⣿⣿⣷⡕⢕⢕⢕⢕⢌⢛⢿⣿⣿⣿⣿⣿⣿⣿⣿⣿⣿⣿⣿⣕⢕⢕⢕⢕⣇⢕⢕⢕⢕⢕⢕⢕⢸⣿⣿⡇⢕⢕⢕⢕⢕⢕⢕⢕⢕⢕⣕⣱⣥⣷⣷⣿⣿⣿⣿⣿⣿⣿⣿⣿⣿⣿⣿⣿⣿⣿⣷⣷⣷⣵⣵⣕⣜⡝⢟⢟⢿⣿⣿⣿⣿⣿⣿⣿⢕⢕⢕⢕⢕⢡⣿⣷⢕⢜⢿⣿⣿⢕⢜⢻⣿⣿⣿⣿⣿⣿⣿⣏⡕⢕⢕⢘⣿⣿⣿⣿⣿⣿⣿⣿⣿⡇⢘⠀</a:t>
            </a:r>
            <a:br/>
            <a:r>
              <a:t>⡇⢕⢕⢕⢕⢕⢕⢕⢕⢕⢕⢕⢕⢕⢕⢕⢕⢕⢕⢕⢕⢕⢕⢕⢗⣿⣿⣽⣷⣾⣷⡕⢸⣿⣿⣿⣿⣿⣿⣿⣿⣿⣿⣿⣿⣿⣿⣿⣿⣿⣿⣿⣿⣿⣿⣿⣿⣿⣿⣿⣿⣿⣿⣿⣿⣿⣧⠐⠹⢝⢝⢕⢕⢕⢇⢕⢕⢕⢕⢕⢜⢻⢿⣿⣿⣿⣿⣿⣿⣿⣿⣿⣿⣿⣿⣿⣷⡕⢕⢕⢕⢕⢕⢕⢕⢕⢕⢕⢕⢕⠕⢔⢍⢻⣿⣿⣿⡕⢕⢕⢕⢕⢕⢕⢍⠻⣿⣿⣿⣿⣿⣿⣿⣿⣿⣿⣿⡕⢕⢕⠘⣿⢕⢕⢕⢕⢕⢕⢕⢱⢟⢏⢕⢕⢕⢕⢕⢕⢕⠕⣑⣵⣾⣿⡻⠿⣟⣿⣿⣿⣿⣿⣿⣿⣿⣿⣿⣿⣿⣿⣿⣿⣿⣿⣿⣿⣿⣿⣿⣿⣿⣿⣷⣷⣵⣜⣝⢟⢿⢿⣿⡕⢕⢕⢕⢕⣼⣿⣿⣧⡕⢜⢿⣿⡇⢕⢕⢹⣿⣿⣿⣿⣿⣿⣿⡇⢕⢕⢕⣿⣿⣿⣿⣿⣿⣿⣿⣿⡇⢕⠀</a:t>
            </a:r>
            <a:br/>
            <a:r>
              <a:t>⡇⢕⢕⢕⢕⢕⢕⢕⢕⢕⢕⢕⢕⢕⢕⢕⢕⢕⢕⢕⢕⢕⢕⢕⢸⣿⣿⣿⣿⣿⣿⢕⢕⣿⣿⣿⢿⠿⠟⠟⠛⠙⠙⠉⠉⠁⠁⢕⢕⢕⢕⢕⢕⢕⢕⢅⠁⠁⠁⠈⠉⠙⠉⠛⠟⢳⢿⣾⣧⢕⡔⢅⢕⢜⢔⢕⢕⢕⢕⢕⢕⢕⢕⢝⢿⣿⣿⣿⣿⣿⣿⣿⣿⣿⣿⣿⣿⣿⣧⢕⢑⢕⢕⢕⢕⢕⢕⢕⢕⠁⣾⣛⣁⠈⠛⠋⠿⢻⢕⢕⢕⢕⢕⢕⢕⢕⢕⢝⢝⢿⣿⣿⣿⣿⣿⣿⣿⣿⣧⣕⢸⣿⡕⢕⢕⢕⢕⢕⢕⢕⢕⢕⢕⢕⢕⢕⢕⢕⢑⢟⢟⠍⠙⠛⣓⡜⣾⣿⣿⣿⣿⣿⣿⣿⣿⣿⣿⣿⣿⣿⣿⣿⣿⣿⣿⣿⣿⣿⣿⣿⣿⣿⣿⣿⣿⣿⣿⣿⣷⣧⣵⡕⢕⢕⢕⢡⣿⣿⣿⣿⡇⢕⢕⢹⣿⡕⢕⢕⢜⢿⣿⣿⣿⣿⣿⡇⢕⢕⢕⢹⣿⣿⣿⣿⣿⣿⣿⣿⢕⢕⠀</a:t>
            </a:r>
            <a:br/>
            <a:r>
              <a:t>⣷⢕⢕⢕⢕⢕⢕⢕⢕⢕⢕⢕⢕⢕⢕⢕⢕⢕⢕⢕⢕⢕⢕⢕⢸⣿⣿⣿⣿⢿⠟⢇⢕⢕⠁⠀⠀⠀⠀⠀⠀⠀⠀⠀⠀⠀⢕⢕⢕⢕⢕⢕⢕⢕⢕⢕⢕⢀⠀⠀⠀⠀⠀⠀⠀⠀⠁⠘⠝⢻⣕⡇⠕⢕⢕⢕⢕⢕⢱⣕⡕⢕⢹⣷⣵⣿⣿⣿⣿⣿⣿⣿⣿⣿⣿⣿⣿⣿⣿⣧⣬⣥⣷⣸⣻⣷⣷⣷⣾⣷⣿⣿⣿⣿⣶⣶⡕⢔⢕⢕⢕⢕⢕⢕⢕⢕⢕⢕⢕⢕⢌⢻⣿⣿⣿⣿⣿⣿⣿⣿⣾⣿⡇⢕⢕⢕⢕⢕⢕⢕⢕⢕⢕⢕⢕⢕⢕⢕⠕⢕⢕⠀⣴⣶⣾⡿⢿⠿⠟⠟⠛⠛⠙⠙⢙⢝⢝⢝⢝⢝⢝⢝⢟⠟⠟⠟⠻⠿⢿⢿⣿⣿⣿⣿⣿⣿⣿⣿⣿⣿⣿⡇⢕⢕⢕⣼⣿⣿⣿⣿⣗⢕⢕⢕⢜⢳⢕⢕⢕⢕⢝⢻⣿⣿⣿⡇⢕⢕⢕⢜⣿⣿⣿⣿⣿⣿⣿⡇⢕⢕⠀</a:t>
            </a:r>
            <a:br/>
            <a:r>
              <a:t>⡇⢕⢕⢕⢕⢕⢕⢕⢕⢕⢕⢕⢕⢕⢕⢕⢕⢕⢕⢕⢕⢕⢕⢕⢜⢟⠝⠁⠁⠀⠀⠁⢕⢔⠀⠀⠀⠀⠀⠀⠀⠀⠀⠀⠀⠀⢕⢕⢕⢕⢕⢕⢕⢕⢕⢕⠑⠀⠀⠀⠀⠀⠀⠀⠀⠀⠀⠀⠀⠀⠁⠕⢳⠕⢇⢕⢕⢕⢜⢻⣿⣧⡕⢻⣿⣿⣿⣿⣿⣿⣿⣿⣿⣿⣿⣿⣿⣿⣿⣿⣿⣿⣿⣿⣿⣿⣿⣿⣿⣿⣿⣿⣿⣿⣿⣿⣷⣕⡕⢕⢕⢕⢕⢕⣤⣥⣵⡕⢕⢕⢕⢔⢙⣿⣿⣿⣿⣿⣿⣿⢝⢝⣇⢕⢕⢕⢕⢕⢕⢕⣕⢕⢕⢕⢕⢕⢕⢕⢕⢔⢕⢵⠏⠙⠁⠀⠀⠀⠀⠀⠀⠀⠀⢔⢕⢕⢕⢕⢕⢕⢕⢕⢕⢔⢄⢀⠀⠀⠀⠀⠀⠁⠁⠙⠙⠟⠟⢿⢿⣿⣿⢇⢕⢕⢜⣿⣿⣿⣿⣿⡇⢕⢕⢕⢕⢕⢕⢕⢕⢕⢕⢕⢜⢻⣿⡇⢕⢕⢕⢕⢹⣿⣿⣿⣿⣿⣿⡇⢕⢕⠀</a:t>
            </a:r>
            <a:br/>
            <a:r>
              <a:t>⡇⢕⢕⢕⢕⢕⢕⢕⢕⢕⢕⢕⢕⢕⢕⢕⢕⢕⢕⢕⢕⢑⢑⢕⢕⢕⢄⣠⣤⡄⠔⠀⠁⠕⠀⠀⠀⠀⠀⠀⠀⠀⠀⠀⠀⢀⢀⢀⢄⢄⠄⠀⠀⠀⠀⠀⠀⠀⠀⠀⠀⠀⠀⠀⠀⠀⠀⠀⠀⠀⠀⠁⠕⢕⢕⢇⢕⢕⢕⢔⢟⣿⣿⣾⣿⣿⣿⣿⣿⣿⣿⣿⣿⣿⣿⣿⣿⣿⣿⣿⣿⣿⣿⣿⣿⣿⣿⣿⣿⣿⣿⣿⣿⣿⣿⣿⣿⣿⣿⣷⣧⣕⢕⢕⢸⣿⣿⣿⣧⣕⢕⢕⢕⣿⣿⣿⣿⣿⣿⣿⢕⢕⢕⢕⢕⢕⢕⢕⣱⣾⢇⢕⢕⢕⢕⢕⢕⢕⢝⢕⠕⠀⠀⠀⠀⠀⠀⠀⠀⠀⠀⠀⠀⠁⠕⢕⢕⢕⢕⢕⢕⢕⢕⢕⢕⢕⢔⢄⢀⠀⠀⠀⠀⠀⠀⠀⠀⠀⠀⠁⠙⠑⢕⢕⢾⣿⣿⣿⣿⣿⡷⢕⢕⢕⢕⢕⢕⢕⢕⢕⢕⢕⢕⢑⢕⢕⢕⢕⢕⢕⢘⣿⣿⣿⣿⣿⣿⢇⢕⢕⠀</a:t>
            </a:r>
            <a:br/>
            <a:r>
              <a:t>⣧⢕⢕⢕⢕⢕⢕⢕⢕⢕⢕⢕⢕⢕⢕⢕⢕⢕⢕⢕⢕⢕⢕⢕⢕⢕⢜⢸⠘⠁⠀⠀⠀⠀⠀⠀⠀⠀⠀⠀⢀⢄⢔⢔⢕⢕⢕⠕⠑⠀⠀⠀⠀⢀⠀⠀⠀⠀⠀⠀⠀⠀⠀⠀⠀⠀⠀⠀⠀⠀⠀⠀⠀⠁⠕⢕⢕⢕⢕⢕⢔⢝⣿⣿⣿⣿⣿⣿⣿⣿⣿⣿⣿⣿⣿⣿⣿⣿⣿⣿⣿⣿⣿⣿⣿⣿⣿⣿⣿⣿⣿⣿⣿⣿⣿⣿⣿⣿⣿⣿⣿⣿⣿⣿⣿⣿⣿⣿⣿⣿⣿⣷⣷⣿⣿⣿⣿⣿⣿⣿⣷⣕⢕⢕⢕⢕⢕⣱⡿⢕⢕⢕⢕⢕⢱⢕⢕⢕⢕⠁⠀⠀⠀⠀⠀⠀⠀⠀⠀⠀⠀⠀⠀⠀⠁⠁⠁⠑⠑⠑⠑⠑⠑⠑⠑⠁⠁⠁⠁⠀⠀⠀⠀⠀⠀⠀⠀⠀⠀⠀⠀⠀⠀⠀⠁⠑⢝⢝⢻⢿⡯⡕⢕⢕⢕⢕⢕⢕⢕⢕⢕⢕⢕⠑⡕⢕⢕⢕⢕⢕⢔⢾⣿⣿⣿⣿⡿⢕⢕⢕⠀</a:t>
            </a:r>
            <a:br/>
            <a:r>
              <a:t>⡇⢕⢕⢕⢕⢕⢕⢕⢕⢕⢕⢕⢕⢕⢕⢕⢕⢕⢕⢕⢕⢕⢕⢕⢕⢕⠑⠀⠀⠀⠀⠀⠀⠀⠀⠀⢀⢄⢔⢕⢕⢕⢕⢕⢕⠕⠁⠀⢄⢔⢕⢕⢕⢕⢄⠀⠀⠀⠀⠀⠀⠀⢄⢕⢕⢔⢄⢀⠁⢔⢄⢀⠀⠀⠀⠑⢕⢕⢕⢕⢕⢕⢹⣿⣿⣿⣿⣿⣿⣿⣿⣿⣿⣿⣿⣿⣿⣿⣿⣿⣿⣿⣿⣿⣿⣿⣿⣿⣿⣿⣿⣿⣿⣿⣿⣿⣿⣿⣿⣿⣿⣿⣿⣿⣿⣿⣿⣿⣿⣿⣿⣿⣿⣿⣿⣿⣿⣿⣿⣿⣿⣿⡇⢕⢕⢕⣱⡟⢕⢕⢕⢕⢕⢕⢕⢕⢕⠁⠀⠀⠀⠀⠀⠀⢀⠀⠀⠀⠀⠀⠀⠀⠀⠀⠀⠀⠀⠀⠀⠀⠀⠀⠁⠑⠔⢔⢄⢄⢀⠀⠀⠀⠀⠀⠀⠀⠀⠀⠀⠀⠀⠀⠔⢴⣴⣄⣅⣕⣕⠑⢑⢕⠕⠕⢕⢕⢕⢕⢕⢕⢕⢕⢕⢰⢎⢕⢕⢕⢕⢕⢕⣽⣿⣿⣿⣿⡇⢕⢕⢕⠀</a:t>
            </a:r>
            <a:br/>
            <a:r>
              <a:t>⣿⢕⢕⢕⢕⢕⢕⢕⢕⢕⢕⢕⢕⢕⢕⢕⢕⢕⢕⢕⢕⢕⢕⢕⠑⠀⠀⠀⠀⠀⠀⠀⠀⢀⢄⢕⢕⢕⢕⢕⢕⢕⢕⠕⠁⠀⢄⢕⢕⢕⢕⢕⢕⢕⠀⠀⠀⠀⠀⠀⠀⢀⢕⢕⢕⢕⢕⢕⢕⢀⢕⢕⢕⢔⢀⠀⠁⠅⢕⢕⢕⢕⢎⢾⣿⣿⣿⣿⣿⣿⣿⣿⣿⣿⣿⣿⣿⣿⣿⣿⣿⣿⣿⣿⣿⣿⣿⣿⣿⣿⣿⣿⣿⣿⣿⣿⣿⣿⣿⣿⣿⣿⣿⣿⣿⣿⣿⣿⣿⣿⣿⣿⣿⣿⣿⣿⣿⣿⣿⣿⣿⣿⣇⣕⣱⣿⣿⢇⢕⢕⢕⢕⢕⢕⢕⠁⠀⠀⠀⢀⢄⢔⢕⠑⠀⢀⢄⢔⢔⢕⠀⠀⠀⠀⠀⠀⠀⠀⠀⢄⢄⢄⢔⢄⠀⠁⠕⢕⢕⢕⢕⢔⢄⢀⠀⠀⠀⠀⠀⠀⠀⠀⠀⠀⠘⢻⣳⣿⣿⣿⡇⢕⢕⢕⢕⢕⢕⢕⢕⢕⢕⢕⢕⠘⢕⢕⢕⢕⢕⢕⢔⢔⠙⣿⣿⣿⢇⢕⢕⢕⠀</a:t>
            </a:r>
            <a:br/>
            <a:r>
              <a:t>⣿⢕⢕⢕⢕⢕⢕⢕⢕⢕⢕⢕⢕⢕⢕⢕⢕⢕⢕⢕⢕⢕⢑⠀⠀⠀⠀⠀⠀⠀⠀⢄⢕⢕⢕⢕⢕⢕⢕⢕⢕⢕⠕⠀⠀⠕⢕⢕⢕⢕⢕⢕⢕⠁⠀⠀⠀⠀⠀⠀⠀⢕⢕⢕⢕⢕⢕⢕⠕⢕⠀⢕⢕⢕⢕⢔⢀⠀⠑⢔⢕⢕⢱⢏⣿⣿⣿⣿⣿⣿⣿⣿⣿⣿⣿⣿⣿⣿⣿⣿⣿⣿⣿⣿⣿⣿⣿⣿⣿⣿⣿⣿⣿⣿⣿⣿⣿⣿⣿⣿⣿⣿⣿⣿⣿⣿⣿⣿⣿⣿⣿⣿⣿⣿⣿⣿⣿⣿⣿⣿⣿⣿⣿⣿⣿⣿⢇⢕⢕⢕⢕⠕⢕⢕⠀⠀⢀⢔⢕⢕⢕⢕⠁⢔⢕⢕⢕⢕⢕⢕⠀⠀⠀⠀⠀⠀⠀⠀⠀⢕⢕⢕⢕⢕⢕⢀⠀⠀⠕⢕⢕⢕⢕⢕⢕⢔⢀⠀⠀⠀⠀⠀⠀⠀⠀⠀⠜⢻⣿⣿⢕⢕⢕⢕⢕⢕⢕⢕⢕⢕⢕⢕⢕⢆⢕⢕⢕⢕⢕⢕⢕⢕⠀⣿⣿⣿⢕⢕⢕⢕⠀</a:t>
            </a:r>
            <a:br/>
            <a:r>
              <a:t>⡇⢕⢕⢕⢕⢕⢕⢕⢕⢕⢕⢕⢕⢕⢕⢕⢕⢕⢕⠕⢑⠐⠀⠀⠀⠀⠀⠀⠀⢄⢕⢕⢕⢕⢕⢕⢕⢕⢕⢕⢕⢕⠀⠀⠀⠀⢅⢕⢕⢕⢕⠑⠀⠀⠀⠀⠀⠀⠀⠀⠀⠀⠁⠁⠑⠕⢕⠀⠀⠀⠀⠀⠕⢕⢕⢕⢕⢔⢄⠀⠕⢕⡕⢕⠺⣿⣿⣿⣿⣿⣿⣿⣿⣿⣿⣿⣿⣿⣿⣿⣿⣿⣿⣿⣿⣿⣿⣿⣿⣿⣿⣿⣿⣿⣿⣿⣿⣿⣿⣿⣿⣿⣿⣿⣿⣿⣿⣿⣿⣿⣿⣿⣿⣿⣿⣿⣿⣿⣿⣿⣿⣿⣿⣿⣿⡇⢇⢕⢕⢕⢔⢕⠁⠀⢀⢔⢕⢕⢕⢕⢕⠀⠔⠑⠑⠕⢕⢕⢕⢕⢔⠀⠀⠀⠀⠀⠀⠀⠀⠁⢕⢕⢕⢕⢕⠁⠀⠀⠀⠁⢕⢕⢕⢕⢕⢕⢕⢕⢔⢀⠀⠀⠀⠀⠀⠀⠀⠁⠜⢣⢕⢕⢕⢕⢕⢕⢕⢕⢕⢕⢕⢕⢕⢕⢕⢕⢕⢕⢕⢕⢕⢕⢸⣿⣿⡟⢕⢕⢕⢕⠀</a:t>
            </a:r>
            <a:br/>
            <a:r>
              <a:t>⠔⢕⢕⢕⢕⢕⢕⢕⢕⢕⢕⢕⢕⢕⢕⢕⢕⢕⢕⠀⠀⠀⠀⠀⠀⠀⠀⠀⢔⢕⢕⢕⢕⢕⢕⢕⢕⢕⢕⢕⢕⠁⣄⣴⣶⣴⣤⣕⢁⠁⠀⠀⠀⠀⠀⠀⠀⠀⠀⠀⠀⠀⠀⠀⠀⠀⠀⠀⠀⠀⠀⠀⠀⢕⢕⢕⢕⢕⢕⡕⢀⠕⢹⣧⣕⣽⣿⣿⣿⣿⣿⣿⣿⣿⣿⣿⣿⣿⣿⣿⣿⣿⣿⣿⣿⣿⣿⣿⣿⣿⣿⣿⣿⣿⣿⣿⣿⣿⣿⣿⣿⣿⣿⣿⣿⣿⣿⣿⣿⣿⣿⣿⣿⣿⣿⣿⣿⣿⣿⣿⣿⣿⣿⣿⢏⢕⢕⢕⢕⢕⠑⢀⢔⢕⢕⢕⢕⢕⢕⠕⠀⠀⢀⠀⠀⠀⠀⠄⠑⠑⠁⠀⠀⠀⠀⠀⠀⠀⠀⠀⠑⢕⢕⢕⠀⠀⠀⠀⠀⠀⠁⢕⢕⢕⢕⢕⢕⢕⢕⢕⢔⢄⠀⠀⠀⠀⠀⠀⠀⢅⢕⢕⢕⢕⢕⢕⢕⢕⢕⢕⢕⢕⢕⢕⢕⢕⢕⢕⢕⢕⢕⢕⢸⣿⣿⡇⢕⢕⢕⢕⠀</a:t>
            </a:r>
            <a:br/>
            <a:r>
              <a:t>⢌⢕⢕⢕⢕⢕⢕⢕⢕⢕⢕⢕⢕⢕⢕⢕⢕⢕⢕⢕⢄⠀⠀⠀⠀⠀⠀⠀⢕⢕⢕⢕⢕⢕⢕⢕⢕⢕⢕⢕⣱⣾⣿⣿⣿⣿⣿⣿⣿⠇⠀⠀⠀⠀⠀⠀⠀⠀⠀⠀⠀⠀⠀⠀⠀⠀⠀⠀⠀⠀⠀⠀⠀⠀⢕⢕⢕⢕⢸⣿⣧⡔⢕⢹⣿⣿⣿⣿⣿⣿⣿⣿⣿⣿⣿⣿⣿⣿⣿⣿⣿⣿⣿⣿⣿⣿⣿⣿⣿⣿⣿⣿⣿⣿⣿⣿⣿⣿⣿⣿⣿⣿⣿⣿⣿⣿⣿⣿⣿⣿⣿⣿⣿⣿⣿⣿⣿⣿⣿⣿⣿⣿⣿⣿⣕⢱⡕⢎⢕⢕⢔⣱⡕⢕⢕⢕⢕⢕⢕⢄⣰⣷⣷⣷⣴⣔⢀⠀⠀⠀⠀⠀⠀⠀⠀⠀⠀⠀⠀⠀⠀⠀⠁⠑⠀⠀⠀⠀⠀⠀⠀⠕⢕⢕⢕⢕⢕⢕⢕⢕⢕⢕⢕⢀⠀⠀⠀⠀⢄⢕⢕⢕⢕⢕⢕⢕⢕⢕⢕⢕⢕⢕⢕⢕⢕⢕⢕⢕⢕⢕⢕⢌⣿⣿⣿⢇⢕⢕⢕⢕⠀</a:t>
            </a:r>
            <a:br/>
            <a:r>
              <a:t>⢕⢕⢕⢕⢕⢕⢕⢕⢕⢕⢕⢕⢕⢕⢕⢕⢕⢕⢕⢕⢕⢔⢀⠀⠀⠀⠀⠀⠀⢕⢕⢕⢕⢕⢕⢕⢕⢕⢕⢕⢿⢿⣿⣿⣿⣿⢿⠟⠁⠀⠀⠀⠀⠀⠀⠀⠀⠀⠀⠀⠀⠀⠀⠀⠀⠀⠀⠀⠀⠀⠀⠀⠀⠀⢕⢕⢕⢕⢸⣿⣿⣷⣕⢕⢹⣿⣿⣿⣿⣿⣿⣿⣿⣿⣿⣿⣿⣿⣿⣿⣿⣿⣿⣿⣿⣿⣿⣿⣿⣿⣿⣿⣿⣿⣿⣿⣿⣿⣿⣿⣿⣿⣿⣿⣿⣿⣿⣿⣿⣿⣿⣿⣿⣿⣿⣿⣿⣿⣿⣿⣿⣿⣿⣿⣽⣿⡇⢕⢕⣵⣿⣿⡇⢕⢕⢕⢕⣱⣵⣿⣿⣿⣿⣿⣿⣿⢇⠀⠀⠀⠀⠀⠀⠀⠀⠀⠀⠀⠀⠀⠀⠀⠀⠀⠀⠀⠀⠀⠀⠀⠀⠀⢕⢕⢕⢕⢕⢕⢕⢕⢕⢕⢕⢕⠀⠀⠀⢔⠕⢁⢑⢕⢕⠐⢕⢕⢕⢕⢕⢕⢕⢕⢕⢕⢕⢕⢕⢕⢕⢕⢕⢰⣽⣿⣿⢕⢕⢕⢕⢕⠀</a:t>
            </a:r>
            <a:br/>
            <a:r>
              <a:t>⢕⢕⢕⢕⢕⢕⢕⢕⢕⢕⢕⢕⢕⢕⢕⢕⢕⢕⢕⢕⢕⢕⢕⢔⢀⠀⠀⠀⠀⢕⢕⢕⢕⢕⢕⣕⣱⣷⣷⣶⢕⠀⠁⠁⠁⠁⠀⠀⠀⠀⠀⢀⢀⢀⠀⠀⠀⠀⠀⠀⠀⠀⠀⠀⠀⠀⠀⠀⠀⠀⠀⠀⠀⠀⠑⢕⢕⢕⢸⣿⣿⣿⣿⣧⣑⣿⣿⣿⣿⣿⣿⣿⣿⣿⣿⣿⣿⣿⣿⣿⣿⣿⣿⣿⣿⣿⣿⣿⣿⣿⣿⣿⣿⣿⣿⣿⣿⣿⣿⣿⣿⣿⣿⣿⣿⣿⣿⣿⣿⣿⣿⣿⣿⣿⣿⣿⣿⣿⣿⣿⣿⣿⣿⣿⣿⢏⢕⣱⣾⣿⣿⣿⡕⢕⢕⢕⢺⢿⢿⣿⣿⣿⣿⡿⠟⠑⠀⠀⠀⠀⠀⠀⠀⠀⠀⠀⠀⠀⠀⠀⠀⠀⠀⠀⠀⠀⠀⠀⠀⠀⠀⠀⢕⢕⢕⢕⢕⢕⢕⢕⢕⢕⢕⢕⠀⠀⠀⠁⠐⠀⠅⢐⢁⢕⢕⢕⢕⢕⢕⢕⢕⢕⢕⢕⢕⢕⢕⢕⢕⢕⢕⢕⣿⣿⣿⢕⢕⢕⢕⢕⠀</a:t>
            </a:r>
            <a:br/>
            <a:r>
              <a:t>⢕⢕⢕⢕⢕⢕⢕⢕⢕⢕⢕⢕⢕⢕⢕⢕⢕⢕⢕⢕⢕⢕⢕⢕⢕⢅⢄⠀⠀⢕⣱⣵⣷⣿⣿⣿⣿⣿⣿⣿⢕⠀⠀⠀⠀⠀⢔⠀⠀⠀⠀⢕⢕⢕⢔⠀⠀⠀⠀⠀⠀⠀⠀⢄⢄⢄⠀⠀⠀⢄⢄⠀⠀⠀⠀⣷⣧⣵⣽⣿⣿⣿⣿⣿⣿⣿⣿⣿⣿⣿⣿⣿⣿⣿⣿⣿⣿⣿⣿⣿⣿⣿⣿⣿⣿⣿⣿⣿⣿⣿⣿⣿⣿⣿⣿⣿⣿⣿⣿⣿⣿⣿⣿⣿⣿⣿⣿⣿⣿⣿⣿⣿⣿⣿⣿⣿⣿⣿⣿⣿⣿⣿⣿⣿⣿⣧⣾⣿⣿⣿⣿⣿⡇⢕⢕⢕⢕⠀⠀⠁⠁⠁⠁⠀⠀⠀⠀⠀⠀⠀⠀⠀⠀⠀⠀⠀⠀⠀⠀⠀⠀⠀⠀⠀⠀⠀⠀⠀⠀⠀⠀⠀⢕⢕⢕⢕⢕⢕⢕⢕⢕⢕⢕⢕⠀⠀⠀⠀⠀⠀⢁⢔⢕⢕⢕⢕⢕⢕⢕⢕⢕⢕⢕⣷⣷⣷⢕⢕⢕⢕⢕⢰⣿⣿⡇⢕⢕⢕⢕⢕⠀</a:t>
            </a:r>
            <a:br/>
            <a:r>
              <a:t>⢕⢕⢕⢕⢕⢕⢕⢕⢕⢕⢕⢕⢕⢕⢕⢕⢕⢕⢕⢕⢕⢕⢕⢕⢕⢕⢕⢕⢀⠑⢿⣿⣿⣿⣿⣿⣿⣿⣿⣿⡕⠀⠀⠀⢀⢔⢕⠀⠀⠀⠀⢕⢕⢕⢕⠀⠀⠀⠀⠀⠀⠀⠀⢕⢕⢕⠀⠀⠀⢕⢕⠀⠀⠀⠀⣿⣿⣿⣿⣿⣿⣿⣿⣿⣿⣿⣿⣿⣿⣿⣿⣿⣿⣿⣿⣿⣿⣿⣿⣿⣿⣿⣿⣿⣿⣿⣿⣿⣿⣿⣿⣿⣿⣿⣿⣿⣿⣿⣿⣿⣿⣿⣿⣿⣿⣿⣿⣿⣿⣿⣿⣿⣿⣿⣿⣿⣿⣿⣿⣿⣿⣿⣿⣿⣿⣿⣿⣿⣿⣿⣿⣿⣧⣱⣵⣵⡇⠀⠀⠀⠀⠀⠀⠀⠀⠀⢀⢀⢄⠀⠀⠀⠀⠀⠀⠀⠀⠀⢕⢕⢕⢀⠀⠀⠀⠀⠀⠀⠀⠀⠀⠀⢸⣿⣿⣷⣷⣵⣕⡕⢕⢕⢕⢕⠀⠀⠀⢄⢐⢔⢕⢕⢕⢕⢕⢕⢕⢕⢕⢕⢕⢕⣸⣿⣿⣿⢕⢕⢕⢕⢕⣼⣿⣿⡇⢕⢕⢕⢕⢕⠀</a:t>
            </a:r>
            <a:br/>
            <a:r>
              <a:t>⢕⢕⢕⢕⢕⢕⢕⢕⢕⢕⢕⢕⢕⢕⢕⢕⢕⢕⢕⢕⢕⢕⢕⢕⢕⢕⢕⢕⢕⢔⢜⣿⣿⣿⣿⣿⣿⣿⣿⣿⡇⠀⠀⢀⢕⢕⢕⢔⠀⠀⠀⢕⢕⢕⢕⠀⠀⠀⠀⠀⠀⠀⠀⢕⢕⢕⠀⠀⢀⢕⢕⢄⠀⠀⢄⣿⣿⣿⣿⣿⣿⣿⣿⣿⣿⣿⣿⣿⣿⣿⣿⣿⣿⣿⣿⣿⣿⣿⣿⣿⣿⣿⣿⣿⣿⣿⣿⣿⣿⣿⣿⣿⣿⣿⣿⣿⣿⣿⣿⣿⣿⣿⣿⣿⣿⣿⣿⣿⣿⣿⣿⣿⣿⣿⣿⣿⣿⣿⣿⣿⣿⣿⣿⣿⣿⣿⣿⣿⣿⣿⣿⣿⣿⣿⣿⣿⡇⠀⠀⠀⠀⠀⠀⠀⠀⠀⢕⢕⢕⠀⠀⠀⠀⠀⠀⠀⠀⠀⢕⢕⢕⢕⠀⠀⠀⠀⠀⠀⠀⠀⠀⠀⢸⣿⣿⣿⣿⣿⣿⣿⣷⣧⡕⠁⠀⢀⢕⢔⢕⠱⠕⢔⢕⢕⢕⢕⢕⢕⢕⢕⢕⢱⣿⣿⣿⣿⢕⢕⢕⢕⢡⣿⣿⣿⡇⢕⢕⢕⢕⢕⠀</a:t>
            </a:r>
            <a:br/>
            <a:r>
              <a:t>⢕⢕⢕⢕⢕⢕⢕⢕⢕⢕⢕⢕⢕⢕⢕⠑⢕⢕⢕⢕⢕⢕⢕⢕⢕⢕⢕⢕⣱⣮⣵⡹⣿⣿⣿⣿⣿⣿⣿⣿⣇⠀⠀⠑⢕⢕⢕⢕⢄⠀⠀⢕⢕⢕⠕⠀⠀⠀⢄⢄⠀⠀⠀⢑⢕⠑⠀⠀⢕⢕⢕⠕⠀⠀⢕⣿⣿⣿⣿⣿⣿⣿⣿⣿⣿⣿⣿⣿⣿⣿⣿⣿⣿⣿⣿⣿⣿⣿⣿⣿⣿⣿⣿⣿⣿⣿⣿⣿⣿⣿⣿⣿⣿⣿⣿⣿⣿⣿⣿⣿⣿⣿⣿⣿⣿⣿⣿⣿⣿⣿⣿⣿⣿⣿⣿⣿⣿⣿⣿⣿⣿⣿⣿⣿⣿⣿⣿⣿⣿⣿⣿⣿⣿⣿⣿⣿⡇⠀⠀⠀⠀⠀⠀⠀⠀⠀⢕⢕⢕⠀⠀⠀⠀⠀⠀⠀⠀⠀⢕⢕⢕⢕⠀⠀⠀⠀⢕⢄⠀⠀⠀⠀⢸⣿⣿⣿⣿⣿⣿⣿⣿⣿⢕⠀⢄⢅⣵⣿⣿⣿⡿⢕⢕⢕⢕⢕⢕⢕⢕⢕⢕⣼⣿⣿⣿⣿⢕⢕⢕⢕⣼⣿⣿⢸⡇⢕⢕⢕⢕⣼⠀</a:t>
            </a:r>
            <a:br/>
            <a:r>
              <a:t>⡕⢕⢕⢕⢕⢕⢕⢕⢕⢕⢕⢕⢕⢕⢕⠀⢕⢕⢕⢕⢕⢕⢕⢕⢕⢕⢕⠕⣾⣿⣿⣿⣿⣿⣿⣿⣿⣿⣿⣿⣿⢄⠀⠀⢕⢕⢕⢕⢕⢔⠀⠀⠀⠀⠀⠀⠀⠀⢕⢕⢕⠀⠀⠀⠁⠀⠀⢔⢕⢕⢕⠀⠀⠀⢸⣿⣿⣿⣿⣿⣿⣿⣿⣿⣿⣿⣿⣿⣿⣿⣿⣿⣿⣿⣿⣿⣿⣿⣿⣿⣿⣿⣿⣿⣿⣿⣿⣿⣿⣿⣿⣿⣿⣿⣿⣿⣿⣿⣿⣿⣿⣿⣿⣿⣿⣿⣿⣿⣿⣿⣿⣿⣿⣿⣿⣿⣿⣿⣿⣿⣿⣿⣿⣿⣿⣿⣿⣿⣿⣿⣿⣿⣿⣿⣿⣿⡇⠀⠀⠀⠀⠀⢕⢄⠀⠀⠁⢕⠕⠀⠀⠀⠀⠀⠀⠀⠀⠀⠕⢕⢕⠁⠀⠀⠀⢕⢕⢕⢄⠀⠀⠀⣿⣿⣿⣿⣿⣿⣿⣿⣿⢇⢕⣵⣿⣿⣿⣿⣿⣿⡖⢕⢕⢕⢕⢕⢕⢕⢕⢕⣰⣿⣿⣿⣿⣿⢕⢕⢕⢱⣿⣿⡇⢸⡇⢕⢕⢕⢱⣿⠀</a:t>
            </a:r>
            <a:br/>
            <a:r>
              <a:t>⣧⢕⢕⢕⢕⢕⢕⢕⢕⢕⢕⢕⢕⢕⢕⢀⢕⢕⢕⢕⢕⢕⢕⢕⢕⢕⢕⣼⣿⣿⣿⣿⣿⣿⣿⣿⣿⣿⣿⣿⣿⡇⠀⠀⢕⢕⢕⠕⢕⢕⠁⠀⠀⠀⠀⠀⠀⠀⢕⢕⢕⠀⠀⠀⠀⠀⠄⠕⢕⣕⣕⢀⠀⢄⣿⣿⣿⣿⣿⣿⣿⣿⣿⣿⣿⣿⣿⣿⣿⣿⣿⣿⣿⣿⣿⣿⣿⣿⣿⣿⣿⣿⣿⣿⣿⣿⣿⣿⣿⣿⣿⣿⣿⣿⣿⣿⣿⣿⣿⣿⣿⣿⣿⣿⣿⣿⣿⣿⣿⣿⣿⣿⣿⣿⣿⣿⣿⣿⣿⣿⣿⣿⣿⣿⣿⣿⣿⣿⣿⣿⣿⣿⣿⣿⣿⣿⣷⠀⠀⠀⠀⠄⢕⢕⢀⠀⠀⠀⠀⠀⠀⢔⢕⢔⠀⠀⠀⠀⠀⠀⠁⠀⠀⠀⢕⢕⢕⢕⠑⠀⠀⢱⣿⣿⣿⣿⣿⣿⣿⣿⢏⣵⣿⣿⣿⣿⣿⣿⣿⣿⢇⢕⢕⢕⢕⢕⢕⢕⢕⣱⣿⣿⣿⣿⣿⡇⢕⢕⢕⣾⣿⣿⣷⢸⣿⢕⢕⢕⢸⣿⠀</a:t>
            </a:r>
            <a:br/>
            <a:r>
              <a:t>⡏⢕⢕⢕⢕⢕⢕⢕⢕⢕⢕⢕⢕⢕⢕⢕⢕⢕⢕⢕⢕⢕⢕⢕⢕⢕⠁⣿⣿⣿⣿⣿⣿⣿⣿⣿⣿⣿⣿⣿⣿⣿⡄⠀⠀⢕⢕⢕⢕⢕⠀⠀⠀⠀⠀⠀⠀⠀⠀⠕⠁⠀⠀⠀⠀⠀⢕⢕⢕⢿⣿⣿⡆⣸⣿⣿⣿⣿⣿⣿⣿⣿⣿⣿⣿⣿⣿⣿⣿⣿⣿⣿⣿⣿⣿⣿⣿⣿⣿⣿⣿⣿⣿⣿⣿⣿⣿⣿⣿⣿⣿⣿⣿⣿⣿⣿⣿⣿⣿⣿⣿⣿⣿⣿⣿⣿⣿⣿⣿⣿⣿⣿⣿⣿⣿⣿⣿⣿⣿⣿⣿⣿⣿⣿⣿⣿⣿⣿⣿⣿⣿⣿⣿⣿⣿⣿⣿⡕⠀⠀⠀⢕⢕⢅⢅⠀⠀⠀⠀⠀⠀⢕⢕⢕⠀⠀⠀⠀⠀⠀⠀⠀⠀⢕⢕⢕⢕⢕⠀⠀⠀⣼⣿⣿⣿⣿⣿⣿⣿⣿⣿⣿⣿⣿⣿⣿⣿⣿⣿⡇⢕⢕⢕⢕⢕⢕⢕⢕⣼⣿⣿⣿⣿⣿⡟⢕⢕⢕⣸⣿⣿⣿⡕⢸⣿⢕⢕⢕⠸⣿⠀</a:t>
            </a:r>
            <a:br/>
            <a:r>
              <a:t>⣿⡕⢕⢕⢕⢕⢕⢕⢕⢕⢕⢕⢕⢕⢕⢕⢕⢕⢕⢕⢕⢕⢕⢕⢕⢕⠸⣿⣿⣿⣿⣿⣿⣿⣿⣿⣿⣿⣿⣿⣿⣿⣧⢀⠀⠑⠕⠑⢁⢔⢕⠀⠀⠀⢀⢀⢀⠀⠀⠀⠀⠀⢀⢀⢀⠀⠁⠑⠕⠑⠈⠙⢕⣿⣿⣿⣿⣿⣿⣿⣿⣿⣿⣿⣿⣿⣿⣿⣿⣿⣿⣿⣿⣿⣿⣿⣿⣿⣿⣿⣿⣿⣿⣿⣿⣿⣿⣿⣿⣿⣿⣿⣿⣿⣿⣿⣿⣿⣿⣿⣿⣿⣿⣿⣿⣿⣿⣿⣿⣿⣿⣿⣿⣿⣿⣿⣿⣿⣿⣿⣿⣿⣿⣿⣿⣿⣿⣿⣿⣿⣿⣿⣿⣿⣿⣿⣿⣇⠀⠀⠀⢕⢕⠕⠕⠀⠀⠀⠀⠀⠀⠀⠑⠁⠀⠀⠀⠀⠀⠀⠀⠀⠀⠁⠑⢕⢕⠕⠀⠀⢱⣿⣿⣿⣿⣿⣿⣿⣿⣿⣿⣿⣿⣿⣿⣿⣿⣿⡿⢕⢕⢕⢕⢕⢕⢕⢕⣱⣿⣿⣿⣿⣿⡿⢕⢕⢕⢕⣿⣿⣿⣿⢇⢸⣿⢕⢕⢕⢕⣿⠀</a:t>
            </a:r>
            <a:br/>
            <a:r>
              <a:t>⣿⡇⢕⢕⢕⢕⢕⢕⢕⢕⢕⢕⢕⢕⢕⢕⠁⢕⢕⢕⢕⢕⢕⢕⢕⢕⢕⣿⣿⣿⣿⣿⣿⣿⣿⣿⣿⣿⣿⣿⣿⣿⣿⣷⡄⠀⠀⠀⢕⢕⢕⢄⢀⢕⢕⢕⢕⢔⢔⢔⢔⢕⢕⢕⢕⢔⠀⠀⠀⠀⠀⢀⣼⣿⣿⣿⣿⣿⣿⣿⣿⣿⣿⣿⣿⣿⣿⣿⣿⣿⣿⣿⣿⣿⣿⣿⣿⣿⣿⣿⣿⣿⣿⣿⣿⣿⣿⣿⣿⣿⣿⣿⣿⣿⣿⣿⣿⣿⣿⣿⣿⣿⣿⣿⣿⣿⣿⣿⣿⣿⣿⣿⣿⣿⣿⣿⣿⣿⣿⣿⣿⣿⣿⣿⣿⣿⣿⣿⣿⣿⣿⣿⣿⣿⣿⣿⣿⣿⡔⠀⠀⠀⢀⢄⢔⢕⢕⢔⠀⠀⠀⠀⠀⠀⠀⠀⠀⠀⠀⠀⢔⢔⢔⢄⢄⢕⢕⠀⠀⢀⣾⣿⣿⣿⣿⣿⣿⣿⣿⣿⣿⣿⣿⣿⣿⣿⣿⣿⢕⢕⢕⢕⢕⢕⢕⢕⣱⣿⣿⣿⣿⣿⣿⢇⢕⢕⢕⢸⣿⣿⣿⡇⢕⣿⣿⢕⢕⢕⢕⢘⠀</a:t>
            </a:r>
            <a:br/>
            <a:r>
              <a:t>⣿⣧⢕⢕⢕⢕⢕⢕⢕⢕⢕⢕⢕⢕⢕⢕⠀⢕⢕⢕⢕⢕⢕⢕⢕⢕⢕⢸⣿⣿⣿⣿⣿⣿⣿⣿⣿⣿⣿⣿⣿⣿⣿⣿⣿⣶⣾⡿⠇⠑⠑⠑⢕⢕⢕⢕⢕⢕⢕⢕⢕⢕⢕⢕⢕⠀⠀⠀⠀⠀⢄⣾⣿⣿⣿⣿⣿⣿⣿⣿⣿⣿⣿⣿⣿⣿⣿⣿⣿⣿⣿⣿⣿⣿⣿⣿⣿⣿⣿⣿⣿⣿⣿⣿⣿⣿⣿⣿⣿⣿⣿⣿⣿⣿⣿⣿⣿⣿⣿⣿⣿⣿⣿⣿⣿⣿⣿⣿⣿⣿⣿⣿⣿⣿⣿⣿⣿⣿⣿⣿⣿⣿⣿⣿⣿⣿⣿⣿⣿⣿⣿⣿⣿⣿⣿⣿⣿⣿⣇⠀⠀⢀⣱⣵⣵⢕⢕⢕⢄⢄⢄⢀⢀⢀⢀⢀⢄⢄⢄⠀⠁⠕⢕⠕⢕⢾⣷⣦⣠⣾⣿⣿⣿⣿⣿⣿⣿⣿⣿⣿⣿⣿⣿⣿⣿⣿⣿⢇⢕⢕⢕⢕⢕⢕⢕⣵⣿⣿⣿⣿⣿⣿⢏⢕⢕⢕⢕⣸⣿⣿⣿⢇⢕⢸⣿⡕⢕⢕⢕⢕⠀</a:t>
            </a:r>
            <a:br/>
            <a:r>
              <a:t>⣿⣿⢕⢕⢕⢕⢕⢕⢕⢕⢕⢕⢕⢕⢕⢕⠀⢕⢕⢕⢕⢕⢕⢕⢕⢕⢕⢸⣿⣿⣿⣿⣿⣿⣿⣿⣿⣿⣿⣿⣿⣿⣿⣿⣿⣿⣧⡄⠀⠀⠀⠀⠑⢕⢕⢕⢕⢕⢕⢕⢕⢕⢕⠕⠀⠀⠀⠀⢀⣴⣿⣿⣿⣿⣿⣿⣿⣿⣿⣿⣿⣿⣿⣿⣿⣿⣿⣿⣿⣿⣿⣿⣿⣿⣿⣿⣿⣿⣿⣿⣿⣿⣿⣿⣿⣿⣿⣿⣿⣿⣿⣿⣿⣿⣿⣿⣿⣿⣿⣿⣿⣿⣿⣿⣿⣿⣿⣿⣿⣿⣿⣿⣿⣿⣿⣿⣿⣿⣿⣿⣿⣿⣿⣿⣿⣿⣿⣿⣿⣿⣿⣿⣿⣿⣿⣿⣿⣿⣿⣧⣔⣾⣿⡿⢏⢕⢕⢕⢕⢕⢕⢕⢕⢕⢕⢕⢕⢕⢕⠀⠀⠀⠀⠀⠀⠀⢁⣱⣿⣿⣿⣿⣿⣿⣿⣿⣿⣿⣿⣿⣿⣿⣿⣿⣿⣿⢏⢕⢕⢕⢕⢕⢕⠕⣼⣿⣿⣿⣿⣿⢟⢕⢕⢕⢕⢕⢕⣿⣿⣿⡟⢕⢕⢸⣿⡇⢕⢕⢕⢕⠀</a:t>
            </a:r>
            <a:br/>
            <a:r>
              <a:t>⣿⣿⢕⢕⢕⢕⢕⢕⢕⢕⢕⢕⢕⢕⢕⢕⢁⢕⢕⢕⢕⢕⢕⢕⢕⢕⢕⢠⣿⣿⣿⣿⣿⣿⣿⣿⣿⣿⣿⣿⣿⣿⣿⣿⣿⣿⣿⣿⣔⢀⠀⠀⠀⠀⠕⢕⢱⡕⠱⢕⢕⠕⠁⠀⠀⠀⢄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⢁⠀⠀⠀⠀⠁⢕⢕⢕⢕⢕⢕⢕⢕⢕⢕⢕⠀⠀⠀⠀⠀⠀⢠⣾⣿⣿⣿⣿⣿⣿⣿⣿⣿⣿⣿⣿⣿⣿⣿⣿⣿⣿⢏⢕⢕⢕⢕⢕⢕⢕⣼⣿⣿⣿⣿⣿⢏⢕⢕⢕⢕⢕⢕⢱⣿⣿⣿⡏⢕⢕⢸⣿⡇⢕⢕⢕⢕⠀</a:t>
            </a:r>
            <a:br/>
            <a:r>
              <a:t>⣿⣿⡇⢕⢕⢕⢕⢕⢕⢕⢕⢕⢕⢕⢕⢕⢕⢕⢕⢕⢕⢕⢕⢕⢕⢕⢕⢸⣿⣿⣿⣿⣿⣿⣿⣿⣿⣿⣿⣿⣿⣷⣕⢝⢟⢿⢿⣿⣿⣷⣔⢀⠀⢀⢕⢱⢗⢕⢕⢕⢕⢄⠀⠀⣠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⣔⢀⠀⠀⠀⠑⢕⢕⢕⢕⢕⢕⢕⢕⠕⠀⠀⠀⠀⠀⢄⣵⣿⣿⣿⣿⣿⣿⣿⣿⣿⣿⣿⣿⣿⣿⣿⣿⣿⣿⣿⡟⢕⢕⢕⢕⢕⢕⢱⣾⣿⣿⣿⣿⡿⢇⢕⢕⢕⢕⢕⢕⢕⢸⡟⢿⣿⢇⢕⢕⢸⣿⣧⢕⢕⢕⢕⠀</a:t>
            </a:r>
            <a:br/>
            <a:r>
              <a:t>⣛⠿⢇⢕⢕⢕⢕⢕⢕⢕⢕⢕⢕⢕⢕⢕⢕⠀⢕⢕⢕⢕⢕⢕⢕⢕⢕⢀⣿⣿⣿⣿⣿⣿⣿⣿⣿⣿⣿⣿⣿⣿⣿⢧⠕⠑⠑⠘⠝⠙⠟⢷⢦⠅⢑⢂⠑⠑⢑⢑⢁⣠⢴⠾⢟⠟⢟⣝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⣔⢀⠀⠀⠀⢄⢕⢅⢱⠵⢡⡕⢄⠀⠀⠀⢄⣴⣿⣿⣿⣿⡿⢿⢿⣿⣿⣿⣿⣿⣿⣿⣿⣿⣿⣿⣿⣿⢟⢕⢕⢕⢕⢕⢕⢱⣿⣿⣿⣿⣿⢟⢕⢕⡜⢕⢕⢕⢕⢕⢕⣿⠇⠘⡇⢕⢕⢕⢸⣿⣿⢕⢕⢕⢕⠀</a:t>
            </a:r>
            <a:br/>
            <a:r>
              <a:t>⣿⢕⢕⢕⢕⢕⢕⢕⢕⢕⢕⢕⢕⢕⢕⢕⢕⠀⢕⢕⢕⢕⢕⢕⢕⢕⢕⠸⣿⣿⣿⣿⣿⣿⣿⣿⣿⣿⣿⣿⣿⣿⣿⢦⣴⣴⢄⣤⡄⢀⠀⠀⠀⠀⠀⠀⠀⠁⠁⠁⠀⠀⢀⣄⣠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⢟⢟⢿⢿⣷⣦⣄⢀⠕⢕⢕⢕⢕⡔⢕⠕⢀⣠⣷⡿⢿⢟⢟⠝⢑⣱⣵⣿⣿⣿⣿⣿⣿⣿⣿⣿⣿⣿⣿⣿⢏⢕⢕⢕⢕⢕⢕⣱⣿⣿⣿⣿⡿⢏⢕⢕⣱⢕⢕⢕⢕⢕⢕⢱⣿⠰⢕⠀⢕⢕⢕⢕⣿⣿⢕⢕⢕⢕⠀</a:t>
            </a:r>
            <a:br/>
            <a:r>
              <a:t>⠻⢄⢕⢕⢕⢕⢕⢕⢕⢕⢕⢕⢕⢕⢕⢕⢕⠀⢕⢕⢕⢕⢕⢕⢕⢕⢕⢔⣿⣿⣿⣿⣿⣿⣿⣿⣿⣿⣿⣿⣿⣿⣿⣿⡿⢿⣿⣿⡯⡑⣄⣀⣤⣴⣴⣦⣴⣦⣶⣴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⣔⢀⠁⠁⠉⠑⠑⠒⠂⠐⠐⠐⠂⠑⠉⠁⠁⠀⠁⠁⠁⠕⠜⢻⣿⣿⣿⣿⣿⣿⣿⣿⣿⣿⣿⣿⣿⢏⢕⢕⢕⢕⢕⢕⣰⣿⣿⣿⡿⢏⢕⢕⢕⣱⢇⢕⢕⢕⢕⢕⢕⣸⣿⡇⢁⢀⢕⢕⢕⢕⣿⣿⡇⢕⢕⢕⠀</a:t>
            </a:r>
            <a:br/>
            <a:r>
              <a:t>⢕⢕⠕⢕⢕⢕⢕⢕⢕⢕⢕⢕⢕⢕⢕⢕⢕⢄⢕⢕⢕⢕⢕⢕⢕⢕⢕⢕⣿⣿⣿⣿⣿⣿⣿⣿⣿⣿⣿⣿⣿⣿⣿⣿⣿⣿⣿⣿⡿⣝⣯⣿⣿⣿⣿⢿⣟⣛⣽⣯⣯⣿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⣴⣄⣄⣄⣀⣀⣀⢀⢀⠀⠀⠀⢄⢠⡳⡵⢷⠲⢜⢝⣿⣿⣿⣿⣿⣿⣿⣿⣿⣿⣿⡿⢇⢕⢕⢕⢕⢕⢕⣱⣿⣿⡿⢏⢕⢕⢕⢕⣡⢏⢕⢕⢕⢕⢕⢕⠕⣿⣿⢕⢕⢕⢕⢕⢕⢕⣿⣿⡇⢕⢕⢕⠀</a:t>
            </a:r>
            <a:br/>
            <a:r>
              <a:t>⢕⢕⢁⢇⢕⢕⢕⢕⢕⢕⢕⢕⢕⢕⢕⢕⢕⢕⠕⢕⢕⢕⢕⢕⢕⢕⢕⢜⣿⣿⣿⣿⣿⣿⣿⣿⣿⣿⣿⡿⣿⣿⣿⡿⢏⠔⢕⢌⢕⢕⢄⢙⢍⢅⢀⠀⠹⠿⠿⠿⠟⢛⠻⣷⣿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⣷⡓⢔⣕⣫⢟⡿⡏⢄⢕⠀⣌⣉⣤⣿⣿⣿⣿⣿⣿⣿⡿⢕⢕⢕⢕⢕⢕⢕⣵⣿⡿⢏⢕⢕⢕⢕⢕⣱⡟⢕⢕⢕⢕⢕⢕⢕⣸⣿⣿⢕⢕⢕⢕⢕⢕⢕⢹⣿⣇⢕⢕⢕⠀</a:t>
            </a:r>
            <a:br/>
            <a:r>
              <a:t>⢕⢕⢕⢱⢕⢕⢕⢕⢕⢕⢕⢕⢕⢕⢕⢕⢕⢕⠀⢕⢕⢕⢕⢕⢕⢕⢕⢕⢸⣿⣿⣿⣿⣿⣿⣿⣿⡕⢕⢕⢔⢝⢕⢅⢕⢕⢕⢔⢕⢕⢕⢕⢕⢕⢕⢀⢕⢕⠕⢕⢕⢕⢕⢔⢀⢀⠻⠿⡿⢿⣿⣿⣿⣿⣿⣿⣿⣿⣿⣿⣿⣿⣿⣿⣿⣿⣿⣿⣿⣿⣿⣿⣿⣿⣿⣿⣿⣿⣿⣿⣿⣿⣿⣿⣿⣿⣿⣿⣿⣿⣿⣿⣿⣿⣯⣿⣿⣿⣿⣿⣿⣿⣿⣿⣿⣿⣿⣿⣿⣿⣿⣿⣿⣿⣿⣿⣿⣿⣿⣿⣿⣿⣿⣿⣿⣿⣿⣿⣿⣿⣿⣿⣿⣿⣿⣿⣿⣿⣿⣿⣿⣿⣿⣿⣿⣿⣿⣿⣿⡿⢟⢉⠛⣿⣟⠛⠝⢫⢽⠝⡗⠎⢹⠕⢔⢕⢕⢠⣿⣿⣿⣿⣿⣿⣿⣿⣿⣿⢇⢕⢕⢕⢕⢕⢱⣾⡿⢟⢕⢕⢕⢕⢕⢕⣱⡟⢕⢕⢕⢕⢕⢕⢕⢡⣿⣿⡟⢕⢕⢕⢕⢕⢕⢕⢸⣿⣿⢕⢕⢕⠀</a:t>
            </a:r>
            <a:br/>
            <a:r>
              <a:t>⢕⢕⢕⢜⢕⢕⢕⢕⢕⢕⢕⢕⢕⢕⢕⢕⢕⢕⠀⢕⢕⢕⢕⢕⢕⣥⣕⢕⢸⣿⣿⣿⣿⣿⣿⡟⢕⢕⢕⢕⢕⢕⢕⢕⢕⢕⢕⢕⢕⢕⢕⢕⢕⢕⢕⢕⢕⢕⢕⢕⢕⢕⢕⢕⢕⢕⢕⠀⠀⠈⣿⣿⣿⣿⣿⣿⣿⣿⣿⣿⣿⣿⣿⣿⣿⣿⣿⣿⣿⣿⣿⣿⣿⣿⣿⣿⣿⣿⣿⣿⣿⣿⣿⣿⣿⣿⣿⣿⣿⣿⢏⡈⡵⠤⣍⣿⣿⣿⣿⣿⣿⣿⣿⣿⣿⣿⣿⣿⣿⣿⣿⣿⣿⣿⣿⣿⣿⣿⣿⣿⣿⣿⣿⣿⣿⣿⣿⣿⣿⣿⣿⣿⣿⣿⣿⣿⣿⣿⣿⣿⣿⣿⣟⣿⣿⣿⣿⣿⣿⠆⢕⢕⢕⢕⢕⢕⢕⢕⢕⢕⢕⢕⢕⢕⢕⢕⢕⢀⠻⠿⣿⣿⣿⣿⣿⣿⡿⢇⢕⢕⢕⢕⢕⣱⡿⢏⢕⢕⢕⢕⢕⢕⢕⣼⣿⢕⢕⢕⢕⢕⢕⢕⢕⢸⣿⣿⡇⢕⢕⢕⢕⢕⢕⢕⢀⣿⣿⡇⢕⢕⠀</a:t>
            </a:r>
            <a:br/>
            <a:r>
              <a:t>⢕⢕⢕⢐⡇⢕⢕⢕⢕⢕⢕⢕⢕⢕⢕⢕⢕⢕⠀⢕⢕⢕⢕⢕⠕⣿⣿⢕⢜⣿⣿⣿⣿⣿⣿⣿⢕⢕⢕⢕⢕⢕⢕⢕⢕⢕⢕⢕⢕⢕⢕⢕⢕⢕⢕⢕⢕⢕⢕⢕⢕⢕⢕⢕⢕⢕⢕⠀⢀⠀⣿⡿⣿⣿⣿⣿⣿⣿⣿⣿⣿⣿⣿⣿⣿⣿⣿⣿⣿⣿⣿⣿⣿⣿⣿⣿⣿⣿⣿⣿⣿⣿⣿⣿⣿⣿⣿⣿⣿⣿⣿⢕⢕⢕⣹⣿⣿⣿⣿⣿⣿⣿⣿⣿⣿⣿⣿⣿⣿⣿⣿⣿⣿⣿⣿⣿⣿⣿⣿⣿⣿⣿⣿⣿⣿⣿⣿⣿⣿⣿⣿⣿⣿⣿⣿⣿⣿⣿⣿⣿⣿⣿⣿⣿⣿⣿⠟⢅⢕⢕⢕⢕⢕⢕⢕⢕⢕⢕⢕⢕⢕⢕⢕⢕⢕⢕⢕⢕⢕⠀⢋⢠⣿⣿⡿⢝⢕⢕⢕⢕⢕⢑⢞⢕⢕⢕⢕⢕⢕⢕⢕⢕⣼⣿⢇⢕⢕⢕⢕⢕⢕⢕⢕⣸⣿⣿⡇⢕⢕⢕⢕⢕⢕⢕⢕⣿⣿⣷⢕⢕⠀</a:t>
            </a:r>
            <a:br/>
            <a:r>
              <a:t>⢕⢕⢕⢕⢱⢕⢕⢕⢕⢕⢕⢕⢕⢕⢕⢕⢕⢕⢕⢕⢕⢕⢕⢕⢕⢿⣿⡇⢕⢹⣿⣿⣿⣿⣿⡇⢕⢕⢕⢕⢕⢕⢕⢕⢕⢕⢕⢕⢕⢕⢕⢕⢕⢕⢕⢕⢕⢕⢕⢕⢕⢕⢕⢕⢕⢕⢕⢕⠕⢸⣿⣿⣿⣿⣿⣿⣿⣿⣿⣿⣿⣿⣿⣿⣿⣿⣿⣿⣿⣿⣿⣿⣿⣿⣿⣿⣿⣿⣿⣿⣿⣿⣿⣿⣿⣿⣿⣿⣿⣿⣿⣧⣵⣵⣿⣿⣿⣿⣿⣿⣿⣿⣿⣿⣿⣿⣿⣿⣿⣿⣿⣿⣿⣿⣿⣿⣿⣿⣿⣿⣿⣿⣿⣿⣿⣿⣿⣿⣿⣿⣿⣿⣿⣿⣿⣿⣿⣿⣿⣿⣿⣿⣿⣿⠀⠀⢕⢕⢕⢕⢕⢕⢕⢕⢕⢕⢕⢕⢕⢕⢕⢕⢕⢕⢕⢕⢕⢕⠑⢠⣿⣿⡿⢟⢕⢕⢕⢕⢕⢕⢜⢕⡕⢕⢕⢕⢕⢕⢕⢕⢕⣼⣿⢏⢕⢕⢕⢕⢕⢕⢕⢕⢕⣿⣿⣿⣷⢕⢕⢕⢕⢕⢕⢕⢕⢹⣿⣿⡕⢕⠀</a:t>
            </a:r>
            <a:br/>
            <a:r>
              <a:t>⢕⢕⢕⢕⢌⡕⢕⢕⢕⢕⢕⢕⢕⢕⢕⢕⢕⢕⢕⠕⢕⢕⢕⢕⢕⢸⡇⢑⢕⢌⢿⣿⣿⣿⣿⣿⡇⢕⢕⢕⢕⢕⢕⢕⢕⢕⢕⢕⢕⢕⢕⢕⢕⢕⢕⢕⢕⢕⢕⢕⢕⢕⢕⢕⢕⢕⢕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⣷⢕⢕⢕⢕⢕⢕⢕⢕⢕⢕⢕⢕⢕⢕⢕⢕⢕⢕⢕⢕⢕⢕⢔⠀⣿⢏⢕⢕⢕⢕⢕⢕⢕⢕⣵⣾⢇⢕⢕⢕⢕⢕⢕⣱⣾⣿⢏⢕⢕⢕⢕⢕⢕⢕⢕⢕⢕⣿⣿⣿⣿⢕⢕⢕⢕⢕⢕⢕⢕⢘⣿⣿⡇⢕⠀</a:t>
            </a:r>
            <a:br/>
            <a:r>
              <a:t>⢕⢕⢕⢕⢕⢇⢕⢕⢕⢕⢕⢕⢕⢕⢕⢕⢕⢕⢕⠀⢕⢕⢕⣕⢕⢕⢕⢕⢕⢕⢹⣿⣿⣿⣿⣿⣿⢕⢕⢕⢕⢕⢕⢕⢕⢕⢕⢕⢕⢕⢕⢕⢕⢕⢕⢕⢕⢕⢕⢕⢕⢕⠕⠑⢔⠕⢑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⢔⢕⢔⢕⢠⡝⢕⢕⢕⢕⢕⢕⢕⣵⣾⣿⣿⢏⢕⢕⢕⢕⢕⢕⣴⣿⢟⢕⢕⢕⢕⢕⢕⢕⢕⢕⢕⢕⢕⣿⣿⣿⣿⢕⢕⢕⢕⢕⢕⢕⢕⢕⢹⣿⣿⡕⠀</a:t>
            </a:r>
            <a:br/>
            <a:r>
              <a:t>⢕⢕⢕⢕⢕⢸⢕⢕⢕⢕⢕⢕⢕⢕⢕⢕⢕⢕⢕⠀⢕⢕⢱⣿⣧⣕⢕⢕⢕⢕⢔⢻⣿⣿⣿⣿⣿⡇⢑⢕⢕⢕⢕⢕⢕⢕⢕⢕⢕⢕⢕⢕⢕⢕⢕⢕⢕⠑⠑⠑⠑⢁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⢕⢕⢕⢕⢕⢕⢕⢕⢕⢕⢕⢕⢕⢕⢕⢕⢕⢕⢀⢔⢕⢕⢕⢕⢕⢕⣵⣷⣿⣿⣿⣿⡿⢕⢕⢕⢕⢕⢕⣼⡿⢏⢕⢕⢕⢕⢕⢕⢕⢕⢕⢕⢕⢕⢸⣿⣿⣿⣿⢕⢕⢕⢕⢕⢕⢕⢕⢕⢜⣿⣿⣇⠀</a:t>
            </a:r>
            <a:br/>
            <a:r>
              <a:t>⢕⢕⢕⢕⢕⢸⡇⢕⢕⢕⢕⢕⢕⢕⢕⢕⢕⢕⢕⠀⢕⢕⠘⣿⣿⣿⣷⣵⣵⣕⡕⢸⣿⣿⣿⣿⣿⣿⣶⣶⡕⢔⢕⠀⢕⠕⠕⠕⠑⠑⠑⠑⠑⠕⢁⣾⣿⣿⣿⣿⣿⣿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⢔⢕⢕⢕⢕⠕⢕⢱⢕⢕⡕⢕⢕⢕⢕⢕⢕⢕⠕⣑⣵⣾⣿⣿⣿⣿⣿⣿⡿⢕⢕⢕⢕⢕⣱⣿⢟⢕⢕⢕⢕⢕⢕⢕⢕⢕⢕⢕⢕⢕⢕⢸⣿⣿⣿⣿⢕⢕⢕⢕⢕⢕⢕⢕⢕⢕⢹⣿⣿⠀</a:t>
            </a:r>
            <a:br/>
            <a:r>
              <a:t>⢕⢕⢕⢕⢕⢕⢳⢕⢕⢕⢕⢕⢕⢕⢕⢕⢕⢕⢕⢔⢕⢕⢕⢕⠻⣿⣿⣿⣿⣿⣷⡕⢻⣿⣿⣿⣿⣿⣿⣿⣿⢾⣷⣤⣤⣴⣶⣶⣶⣶⣶⣶⣰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⢀⠑⢕⢕⢕⢇⡐⢕⢎⢔⢔⢕⢕⢕⣕⢅⢃⡱⢛⣾⣿⣿⣿⣿⣿⣿⣿⡟⢕⢕⢕⢕⢕⣵⡿⢇⢕⢕⢕⢕⢕⢕⢕⢕⢕⢕⢕⢕⢕⢕⢕⢸⣿⣿⣿⣿⢕⢕⢕⢕⢕⢕⢕⢕⢕⢕⢄⣿⣿⠀</a:t>
            </a:r>
            <a:br/>
            <a:r>
              <a:t>⢕⢕⢕⢕⢕⢕⢸⡕⢕⢕⢕⢕⢕⢕⢕⢕⢕⢕⢕⢕⢕⢕⢕⢕⢕⢱⣻⢿⣿⣿⣿⣧⢌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⣥⣥⣑⢁⠑⢕⢕⢕⢕⢕⢕⢕⢕⠕⢘⣾⣿⣿⣿⣿⣿⣿⣿⣿⢏⢕⢕⢕⢕⣵⣾⢟⢕⢕⢕⢕⢕⢕⢕⢕⢕⢕⢕⢕⢕⢕⢕⢕⢕⢸⣿⣿⣿⣿⡇⢕⢕⢕⢕⢕⢕⢕⢕⢕⢕⠘⣿⠀</a:t>
            </a:r>
            <a:br/>
            <a:r>
              <a:t>⢕⢕⢕⢕⢕⢕⢕⠇⢕⢕⢕⢕⢕⢕⢕⢕⢕⢕⢕⢕⢕⢕⢕⢕⢕⢕⢑⢻⢿⣿⣿⣿⣇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⣗⣇⣱⢁⣥⠑⢕⢕⠀⢠⣾⣿⣿⣿⣿⣿⣿⣿⣿⡿⢏⢕⢕⢕⣁⣾⢟⢕⢕⢕⢕⢕⢕⢕⢕⢕⢕⢕⢕⢕⢕⢕⢕⢕⢕⢕⢸⣿⣿⣿⣿⡇⢕⢕⢕⢕⢕⢕⢕⢕⢕⢕⢕⣿⠀</a:t>
            </a:r>
            <a:br/>
            <a:r>
              <a:t>⢕⢕⢕⢕⢕⢕⢕⢜⡕⢕⢕⢕⢕⢕⢕⢕⢕⢕⢕⢕⢀⢕⢕⢕⢕⢕⢕⢕⢕⢕⢝⢍⢝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⣡⡼⢟⢕⢕⢕⢕⢕⢕⢕⢕⢕⢕⢕⢕⢕⢕⢕⢕⢕⢕⢕⢕⢕⢸⣿⣿⣿⣿⡇⢕⢕⢕⢕⢕⢕⢕⢕⢕⢕⢕⢺⠀</a:t>
            </a:r>
            <a:br/>
            <a:r>
              <a:t>⢕⢕⢕⢕⢕⢕⢕⢕⢕⢕⢕⢕⢕⢕⢕⢕⢕⢕⢕⢕⠀⢕⢕⢕⢕⢕⢕⢕⢕⢕⢕⢕⢕⢕⢕⢌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⢵⢞⢝⢕⢕⢕⢕⢕⢕⢕⢕⢕⢕⢕⢕⢕⢕⢕⢕⢕⢕⢕⢕⢕⢕⢕⢸⣿⣿⣿⣿⡇⢕⢕⢕⢕⢕⢕⢕⢕⢕⢕⢕⢜⠀</a:t>
            </a:r>
            <a:br/>
            <a:r>
              <a:t>⢕⢕⢕⢕⢕⢕⢕⢕⠰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⣱⢜⢕⢕⢕⢕⢕⢕⢕⢕⢕⢕⢕⢕⢕⢕⢕⢕⢕⢕⢕⢕⢕⢕⢕⢕⢕⢕⢕⣸⣿⣿⣿⣿⡇⢕⢕⠑⠑⠂⡕⢕⢕⢕⢕⢕⢕⠀</a:t>
            </a:r>
            <a:br/>
            <a:r>
              <a:t>⢕⢕⢕⢕⢕⢕⢕⢕⢕⢣⢕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⢟⢟⢕⢕⢕⢕⢕⢕⢕⢕⢕⢕⢕⢕⢕⢕⢕⢕⢕⢕⢕⢕⢕⢕⢕⢕⢕⢕⢕⢕⢕⢕⣿⣿⣿⣿⣿⣿⠁⠑⠀⢑⣑⢕⢕⢕⢕⢕⢕⢕⠀</a:t>
            </a:r>
            <a:br/>
            <a:r>
              <a:t>⢕⢕⢕⢕⢕⢕⢕⢕⢕⢜⡕⢕⢕⢕⢕⢕⢕⢕⢕⢕⢕⢕⢕⢕⢕⢕⢕⢕⢕⢕⢕⢕⢕⢕⢕⢕⢕⢕⢸⣿⣿⣿⣿⣿⣿⣿⣿⣿⣿⣿⣿⣿⣿⣿⣿⣿⣿⣿⣿⣿⣿⣿⣿⣿⣿⣿⣿⣿⣿⣿⣿⣿⣿⣿⣿⣿⣿⣿⣿⣿⣿⣿⣿⣿⣿⡟⢝⢟⢿⣿⣿⣿⣿⣿⣿⣿⣿⣿⣿⣿⣿⣿⣿⣿⡿⢿⠿⢿⢿⠿⣿⣿⣿⣿⣿⣿⣿⣿⣿⣿⣿⣿⣿⣿⣿⣿⣿⣿⣿⣿⣿⣿⣿⣿⣿⣿⣿⣿⣿⣿⣿⣿⣿⣿⣿⣿⣿⣿⣿⣿⣿⣿⣿⣿⣿⣿⣿⣿⣿⣿⣿⣿⣿⣿⣿⣿⣿⣿⣿⣿⣿⣿⣿⣿⣿⣿⣿⣿⣿⣿⣿⣿⣿⣿⣟⣏⣝⣹⣵⣵⣾⣿⢕⢕⢕⢕⢕⢕⢕⢕⢕⢕⢕⢕⢕⢕⢕⢕⢕⢕⢕⢕⢕⢕⢕⢕⢕⢕⢕⢕⢕⢕⣿⣿⣿⣿⣿⣿⠅⠀⢀⣤⣁⢕⢕⢕⢕⢕⢕⢕⠀</a:t>
            </a:r>
            <a:br/>
            <a:r>
              <a:t>⢕⢕⢕⢕⢕⢕⢕⢕⢕⢏⢑⢕⢕⢕⢕⢕⢕⢕⢕⢕⢕⢕⢕⢕⢕⢕⢕⢕⢕⢕⢕⢕⢕⢕⢕⢕⢕⢕⢕⢜⣿⣿⣿⣿⣿⣿⣿⣿⣿⣿⣿⣿⣿⣿⣿⣿⣿⣿⣿⣿⣿⣿⣿⣿⣿⣿⣿⣿⣿⣿⣿⣿⣿⣿⣿⣿⣿⣿⣿⣿⣿⣿⣿⣿⣿⣿⡕⢕⠕⠜⢍⢝⢟⢟⢟⢟⢟⢟⢟⢟⢟⢝⢕⢔⣕⣵⣵⣷⣷⣷⣿⣿⣿⣿⣿⣿⣿⣷⣮⣽⣝⡝⢍⢛⢛⢿⠿⢿⣿⣿⣿⣿⣿⣿⣿⣿⡿⢟⢏⢝⢔⣽⣿⣿⣿⣿⣿⣿⣿⣿⣿⣿⣿⣿⣿⣿⣿⣿⣿⣿⣿⣿⣿⣿⣿⣿⣿⣿⣿⣿⣿⣿⣿⣿⣿⣿⣿⣿⣿⣿⣿⣿⣿⣿⣿⣿⣿⣿⣿⣿⣿⢏⢕⢕⢕⢕⢕⢕⢕⢕⢕⢕⢕⢕⢕⢕⢕⢕⢕⢕⢕⢕⢕⢕⢕⢕⢕⢕⢕⢕⢕⢕⣿⣿⣿⣿⣿⣿⣿⣿⣿⣿⠹⢕⢕⢕⢕⢕⢕⢕⠀</a:t>
            </a:r>
            <a:br/>
            <a:r>
              <a:t>⢕⢕⢕⢕⢕⢕⢕⢕⢕⢕⢘⢇⢕⢕⢕⢕⢕⢕⢕⢕⢕⢕⢕⢕⢕⢕⢕⢕⢕⢕⢕⢕⢕⢕⢕⢕⢕⢕⢕⢕⢜⢿⣿⣿⣿⣿⣿⣿⣿⣿⣿⣿⣿⣿⣿⣿⣿⣿⣿⣿⣿⣿⣿⣿⣿⣿⣿⣿⣿⣿⣿⣿⣿⣿⣿⣿⣿⣿⣿⣿⣿⣿⣿⣿⣿⣿⣧⢕⢔⠀⠀⠀⠀⠁⠁⠁⠁⠁⠁⠁⠑⠑⠙⠙⠙⢛⢟⢟⢟⢟⢟⢟⠟⠟⠟⠟⠟⠟⠿⠿⠟⠛⢿⢷⢧⣵⣕⣕⢕⢕⠕⠕⠕⠕⠑⠑⠑⠁⢅⢕⣼⣿⣿⣿⣿⣿⣿⣿⣿⣿⣿⣿⣿⣿⣿⣿⣿⣿⣿⣿⣿⣿⣿⣿⣿⣿⣿⣿⣿⣿⣿⣿⣿⣿⣿⣿⣿⣿⣿⣿⣿⣿⣿⣿⣿⣿⣿⣿⣿⡿⢇⢕⢕⢕⢕⢕⢕⢕⢕⢕⢕⢕⢕⢕⢕⢕⢕⢕⢕⢕⢕⢕⢕⢕⢕⢕⢕⢕⢕⢕⢕⢕⣿⣿⣿⣿⣿⣯⣿⣿⣿⣿⡇⢕⢕⢕⢕⢕⢕⢕⠀</a:t>
            </a:r>
            <a:br/>
            <a:r>
              <a:t>⢕⢕⢕⢕⢕⢕⢕⢕⢕⢕⢕⢈⡕⢕⢕⢕⢕⢕⢕⢕⢕⢕⢕⢕⢕⢕⢕⢕⢕⢕⢕⢕⢕⢕⢕⢕⢕⢕⢕⢕⢕⢜⢻⣿⣿⣿⣿⣿⣿⣿⣿⣿⣿⣿⣿⣿⣿⣿⣿⣿⣿⣿⣿⣿⣿⣿⣿⣿⣿⣿⣿⣿⣿⣿⣿⣿⣿⣿⣿⣿⣿⣿⣿⣿⣿⣿⣿⣇⢕⢔⠀⠀⠀⠀⠀⠀⠀⠀⠀⠀⠀⠀⢀⢀⢄⢕⢕⢕⢕⢕⢕⢕⢔⢀⢄⢄⠄⢀⢀⢔⢕⢕⢕⢕⢜⢹⢿⢏⢕⠀⠀⠀⠀⠀⠀⠀⠀⢀⢕⣰⣿⣿⣿⣿⣿⣿⣿⣿⣿⣿⣿⣿⣿⣿⣿⣿⣿⣿⣿⣿⣿⣿⣿⣿⣿⣿⣿⣿⣿⣿⣿⣿⣿⣿⣿⣿⣿⣿⣿⣿⣿⣿⣿⣿⣿⣿⣿⣿⡟⢕⢕⢕⢕⢕⢕⢕⢕⢕⢕⢕⢕⢕⢕⢕⢕⢕⢕⢕⢕⢕⢕⢕⢕⢕⢕⢕⢕⢕⢕⢕⢕⠄⣿⣿⣿⣿⢏⠠⣿⣿⣿⣿⢔⢕⢕⢕⢕⢕⢕⢕⠀</a:t>
            </a:r>
            <a:br/>
            <a:r>
              <a:t>⢕⢕⢕⢕⢕⢕⢕⢕⢕⢕⢕⢜⢱⢕⢕⢕⢕⢕⢕⢕⢕⢕⢕⢕⢕⢕⢕⢕⢕⢕⢕⢕⢕⢕⢕⢕⢕⢕⢕⢕⢕⢕⢕⢹⢿⣿⣿⣿⣿⣿⣿⣿⣿⣿⣿⣿⣿⣿⣿⣿⣿⣿⣿⣿⣿⣿⣿⣿⣿⣿⣿⣿⣿⣿⣿⣿⣿⣿⣿⣿⣿⣿⣿⣿⣿⣿⣿⣿⣧⢕⢔⠀⠀⠀⠀⠀⠀⠀⠀⠀⢀⢔⢕⢕⢕⢕⢕⢕⢕⢕⢕⢕⢕⢕⢕⢕⢕⢕⢕⢕⢕⢕⢕⢕⢕⢕⢕⢕⢕⢄⠀⠀⠀⠀⠀⠀⢄⢕⣰⣿⣿⣿⣿⣿⣿⣿⣿⣿⣿⣿⣿⣿⣿⣿⣿⣿⣿⣿⣿⣿⣿⣿⣿⣿⣿⣿⣿⣿⣿⣿⣿⣿⣿⣿⣿⣿⣿⣿⣿⣿⣿⣿⣿⣿⣿⣿⣿⢟⢕⢕⢕⢕⢕⢕⢕⢕⢕⢕⢕⢕⢕⢕⢕⢕⢕⢕⢕⢕⢕⢕⢕⢕⢕⢕⢕⢕⢕⢕⢕⢕⢕⢕⣿⣿⣿⣿⢕⢕⣿⣿⣿⣿⡔⢕⢕⢕⢕⢕⢱⡕⠀</a:t>
            </a:r>
            <a:br/>
            <a:r>
              <a:t>⢕⢕⢕⢕⢕⢕⢕⢕⢕⢕⢕⢕⢸⣇⢕⢕⢕⢕⢕⢕⢕⢕⢕⢕⢕⢕⢕⢕⢕⢕⢕⢕⢕⢕⢕⢕⢕⢕⢕⢕⢕⢕⢕⢕⢜⢻⣿⣿⣿⣿⣿⣿⣿⣿⣿⣿⣿⣿⣿⣿⣿⣿⣿⣿⣿⣿⣿⣿⣿⣿⣿⣿⣿⣿⣿⣿⣿⣿⣿⣿⣿⣿⣿⣿⣿⣿⣿⣿⣿⣧⡕⢔⢀⠀⠀⠀⠀⠀⠀⢄⢕⢕⢕⢕⢕⢕⢕⢕⢕⢕⢕⢕⢕⢕⢕⢕⢕⢕⢕⢕⢕⢕⢕⢕⢕⢕⢕⢕⢕⢕⠀⠀⠀⠀⠀⢔⠕⣼⣿⣿⣿⣿⣿⣿⣿⣿⣿⣿⣿⣿⣿⣿⣿⣿⣿⣿⣿⣿⣿⣿⣿⣿⣿⣿⣿⣿⣿⣿⣿⣿⣿⣿⣿⣿⣿⣿⣿⣿⣿⣿⣿⣿⣿⣿⣿⡿⢏⢕⢕⢕⢕⢕⢕⢕⢕⢕⢕⢕⢕⢕⢕⢕⢕⢕⢕⢕⢕⢕⢕⢕⢕⢕⢕⢕⢕⢕⢕⢕⢕⢕⢕⢕⣿⣿⣿⣿⢕⢕⢿⣿⣿⣿⡇⢕⢕⢕⢕⢕⢸⣷⠀</a:t>
            </a:r>
            <a:br/>
            <a:r>
              <a:t>⢕⢕⢕⢕⢕⢕⢕⢕⢕⢕⢕⢕⢕⢏⡕⢕⢕⢕⢕⢕⢕⢕⢕⢕⢕⢕⢕⢕⢕⢕⢕⢕⢕⢕⢕⢕⢕⢕⢕⢕⢕⢕⢕⢕⢕⢕⢝⢿⣿⣿⣿⣿⣿⣿⣿⣿⣿⣿⣿⣿⣿⣿⣿⣿⣿⣿⣿⣿⣿⣿⣿⣿⣿⣿⣿⣿⣿⣿⣿⣿⣿⣿⣿⣿⣿⣿⣿⣿⣿⣿⣷⡕⢕⢄⠀⠀⠀⠀⢀⢕⢕⢕⢕⢕⢕⢕⢕⢕⢕⢕⢕⢕⢕⢕⢕⢕⢕⢕⢕⢕⢕⢕⢕⢕⢕⢕⢕⢕⢕⢕⢔⠀⠀⢀⢔⣱⣼⣿⣿⣿⣿⣿⣿⣿⣿⣿⣿⣿⣿⣿⣿⣿⣿⣿⣿⣿⣿⣿⣿⣿⣿⣿⣿⣿⣿⣿⣿⣿⣿⣿⣿⣿⣿⣿⣿⣿⣿⣿⣿⣿⣿⣿⣿⡿⢏⢕⢕⢕⢕⢕⢕⢕⢕⢕⢕⢕⢕⢕⢕⢕⢕⢕⢕⢕⢕⢕⢕⢕⢕⢕⢕⢕⢕⢕⢕⢕⢕⢕⢕⢕⢕⢸⣿⣿⣿⡏⢕⢕⢸⣿⣿⣿⡇⢕⢕⢕⢕⢕⢸⣿⠀</a:t>
            </a:r>
            <a:br/>
            <a:r>
              <a:t>⢕⢕⢕⢕⢕⢕⢕⢕⢕⢕⢕⢕⢕⢔⠑⡕⢕⢕⢕⢕⢕⢕⢕⢕⢕⢕⢕⢕⢕⢕⢕⢕⢕⢕⢕⢕⢕⢕⢕⢕⢕⢕⢕⢕⢕⢕⢕⢕⢝⢿⣿⣿⣿⣿⣿⣿⣿⣿⣿⣿⣿⣿⣿⣿⣿⣿⣿⣿⣿⣿⣿⣿⣿⣿⣿⣿⣿⣿⣿⣿⣿⣿⣿⣿⣿⣿⣿⣿⣿⣿⣿⣿⣷⡕⢕⢔⢕⢕⢕⢕⢕⢕⢕⢕⢕⢕⢕⢕⢕⢕⢕⢕⢕⢕⢕⢕⢕⢕⢕⢕⢕⢕⢕⢕⢕⢕⢕⢕⢕⢕⢕⢄⢔⢕⣵⣿⣿⣿⣿⣿⣿⣿⣿⣿⣿⣿⣿⣿⣿⣿⣿⣿⣿⣿⣿⣿⣿⣿⣿⣿⣿⣿⣿⣿⣿⣿⣿⣿⣿⣿⣿⣿⣿⣿⣿⣿⣿⣿⣿⣿⣿⣿⢟⢕⢕⢕⢕⢕⢕⢕⢕⢕⢕⢕⢕⢕⢕⢕⢕⢕⢕⢕⢕⢕⢕⢕⢕⢕⢕⢕⢕⢕⢕⢕⢕⢕⢕⢕⢕⢕⢕⢸⣿⣿⣿⡇⢕⢕⠀⣿⣿⣿⢕⢕⢕⢕⢕⢕⢜⣿⠀</a:t>
            </a:r>
            <a:br/>
            <a:r>
              <a:t>⡕⢕⢕⢕⢕⢕⢕⢕⢕⢕⢕⢕⢕⢕⢕⢧⢕⢕⢕⢕⢕⢕⢕⢕⢕⢕⢕⢕⢕⢕⢕⢕⢕⢕⢕⢕⢕⢕⢕⢕⢕⢕⢕⢕⢕⢕⢕⢕⢕⢔⢻⣿⣿⣿⣿⣿⣿⣿⣿⣿⣿⣿⣿⣿⣿⣿⣿⣿⣿⣿⣿⣿⣿⣿⣿⣿⣿⣿⣿⣿⣿⣿⣿⣿⣿⣿⣿⣿⣿⣿⣿⣿⣿⣿⣗⡕⢕⢕⢕⢕⢕⢕⢕⢕⢕⢕⢕⢕⢕⢕⢕⢕⢕⢕⢕⢕⢕⢕⢕⢕⢕⢕⢕⢕⢕⢕⢕⢕⢕⢕⢕⣱⣵⣿⣿⣿⣿⣿⣿⣿⣿⣿⣿⣿⣿⣿⣿⣿⣿⣿⣿⣿⣿⣿⣿⣿⣿⣿⣿⣿⣿⣿⣿⣿⣿⣿⣿⣿⣿⣿⣿⣿⣿⣿⣿⣿⣿⣿⣿⣿⢟⢕⢕⢕⢕⢕⢕⢕⢕⢕⢕⢕⢕⢕⢕⢕⢕⢕⢕⢕⢕⢕⢕⢕⢕⢕⢕⢕⢕⢕⢕⢕⢕⢕⢕⢕⢕⢕⢕⢕⢕⣿⣿⣿⣿⡇⢕⢕⠅⣿⣿⣿⢕⢕⢕⢕⢕⢕⢕⣿⠀</a:t>
            </a:r>
            <a:br/>
            <a:r>
              <a:t>⠃⠑⠑⠑⠑⠑⠑⠑⠑⠑⠑⠑⠑⠑⠑⠛⠃⠑⠑⠑⠑⠑⠑⠑⠑⠑⠑⠑⠑⠑⠑⠑⠑⠑⠑⠑⠑⠑⠑⠑⠑⠑⠑⠑⠑⠑⠑⠑⠑⠑⠑⠈⠛⠛⠛⠛⠛⠛⠛⠛⠛⠛⠛⠛⠛⠛⠛⠛⠛⠛⠛⠛⠛⠛⠛⠛⠛⠛⠛⠛⠛⠛⠛⠛⠛⠛⠛⠛⠛⠛⠛⠛⠛⠛⠛⠛⠓⠃⠑⠑⠑⠑⠑⠑⠑⠑⠑⠑⠑⠑⠑⠑⠑⠑⠑⠑⠑⠑⠑⠑⠑⠑⠑⠑⠑⠑⠑⠑⠑⠑⠚⠛⠛⠛⠛⠛⠛⠛⠛⠛⠛⠛⠛⠛⠛⠛⠛⠛⠛⠛⠛⠛⠛⠛⠛⠛⠛⠛⠛⠛⠛⠛⠛⠛⠛⠛⠛⠛⠛⠛⠛⠛⠛⠛⠛⠛⠛⠛⠛⠋⠑⠑⠑⠑⠑⠑⠑⠑⠑⠑⠑⠑⠑⠑⠑⠑⠑⠑⠑⠑⠑⠑⠑⠑⠑⠑⠑⠑⠑⠑⠑⠑⠑⠑⠑⠑⠑⠑⠑⠑⠑⠛⠛⠛⠛⠃⠑⠑⠘⠛⠛⠛⠑⠑⠑⠑⠑⠑⠑⠛⠀</a:t>
            </a:r>
            <a:br/>
          </a:p>
        </p:txBody>
      </p:sp>
    </p:spTree>
  </p:cSld>
  <p:clrMapOvr>
    <a:masterClrMapping/>
  </p:clrMapOvr>
</p:sld>
</file>

<file path=ppt/slides/slide5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⡿⣟⣵⣿⣿⣿⡿⣟⣵⣿⣿⣿⣿⣿⣿⣿⣿⣿⣿⢳⣿⣿⣿⣿⠇⣿⣿⣿⣿⣿⣿⣿⣿⣿⣿⣿⣿⣿⣿⣿⣇⢕⢕⢕⢕⠸⣿⣿⣿⣿⡕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⡿⣫⣾⣿⣿⣿⡿⣫⣾⣿⣿⣿⣿⣿⣿⣿⣿⣿⣿⣿⡏⣾⣿⣿⣿⣿⢸⣿⣿⣿⣿⣿⣿⣿⣿⣿⣿⣿⣿⣿⣿⣿⣿⣧⡕⢕⢕⢕⢻⣿⣿⣿⣇⢕⢕⢕⢕⢕⢕⢕⢕⢕⢕⢕⢕⢔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⢏⣾⣿⣿⣿⣿⢟⣾⣿⣿⣿⣿⣿⣿⣿⣿⣿⣿⣿⣿⣿⢱⣿⣿⣿⣿⣿⢸⣿⣿⣿⣿⣿⣿⣿⣿⣿⣿⣿⣿⣿⣿⣯⢿⣿⣷⢕⢕⢕⢸⣿⣿⣿⣿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⣱⣿⣿⣿⣿⡟⣱⣿⣿⣿⢟⣿⣿⣿⡟⢡⣿⣿⣿⣿⣿⡟⣾⣿⣿⣿⣿⣿⢸⣿⣿⣿⣿⣿⣿⣿⣿⣿⣿⣿⣿⣿⣿⣿⡞⣿⣿⡇⢕⢕⢌⣿⣿⣿⣿⡇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⡟⣵⣿⣿⣿⣿⣟⣼⣿⣿⣿⢏⢸⡿⣵⢟⣱⣿⣿⣿⣿⣿⣿⢇⣿⣿⣿⣿⣿⣿⢸⣿⣿⣿⣿⣿⣿⣿⣿⣿⣿⣿⣿⣿⣿⣿⣿⢸⣿⡇⢕⢕⢕⣿⣿⣿⣿⣧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⣹⣻⣿⣿⣿⢟⣾⣿⣿⡿⢕⣱⡿⣽⣿⣽⣿⣿⣿⣿⣿⣿⢟⢸⣿⢸⣿⣿⡿⣿⢸⣿⣿⣿⣿⣿⣿⣿⣿⣿⣿⣿⣿⣿⣿⣿⣿⡇⢹⡇⢕⢕⢕⢻⣿⣿⣿⣿⢕⢕⢕⢕⢕⢕⢕⢕⢕⢕⢕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⢱⣻⣟⣿⣿⡏⣾⣿⣿⡿⢕⢱⡟⣽⣿⣿⣿⣿⣿⣿⣿⣿⢇⢕⣾⣿⢸⢟⢝⣼⡏⢜⢻⣿⣿⣿⣿⣿⣿⣿⣿⣿⣿⣿⣿⣿⣿⣿⣿⢕⢕⢕⢕⢕⣼⣿⣿⣿⣿⢕⢕⢕⢕⢜⢻⡕⢧⢱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⠇⢣⡿⣹⣿⡟⣼⣿⣿⣿⢇⢱⢟⣹⣿⣿⣿⣿⣿⣿⣿⣿⢇⢕⢕⣿⢟⢕⢱⣾⣿⡇⢕⢱⣿⣿⣿⣿⣿⣿⣿⣿⣿⣿⣿⣿⣿⣿⣿⣿⢕⢕⢕⢕⢕⣿⣿⣿⡟⢇⢕⢕⢕⢜⢕⢕⢕⢕⢕⢜⢜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⢿⢟⣟⣽⣕⣕⡝⡏⢕⢜⢕⣿⣿⢱⣿⣿⣿⢇⢱⢪⢇⣿⣿⣿⣿⣿⣿⣿⣿⢏⢕⢕⢕⢕⣵⣵⣿⣿⣿⡇⢕⣿⣿⣿⣿⣿⣿⣿⣿⣿⣿⣿⣿⣿⣿⣿⣿⣿⡕⢕⢕⠕⠸⢟⢟⢝⠕⢕⢕⠕⢕⢕⢕⢕⢕⢕⢕⢜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⣻⡟⣵⣾⡱⢟⣫⣿⣿⡻⢏⢕⢕⢕⢕⢜⢇⣿⣿⣿⡿⢕⢜⢝⣼⣿⣿⣿⣿⣿⣿⣿⢇⢕⢕⢕⢕⢟⢝⣿⣿⣿⣿⢇⢰⣿⣿⣿⣿⣿⣿⣿⣿⣿⣿⣿⣿⣿⣿⣿⣿⣿⡇⢕⠑⢕⢕⢕⢕⠕⢑⢕⢱⣇⢦⡅⢕⢕⢕⢕⢕⢕⢕⢕⢕⢕⣸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⢟⣸⣿⣿⣷⢜⢿⢿⢿⣿⣷⡇⢕⢕⢕⢕⣸⣿⣿⣿⢇⢕⢱⢱⣿⣿⣿⣿⣿⣿⣿⢇⢕⢕⢕⣵⢕⡱⣿⢝⢝⢻⢟⢕⣾⣿⣿⢻⣿⣿⣿⣿⣿⣿⣿⣿⣿⣿⣿⣿⣿⢸⢇⢕⢔⢄⢄⢄⢄⢔⢕⢕⢄⣿⢸⣧⢕⢧⡕⢕⢕⢕⢕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⢏⣼⣿⣷⢅⢕⢕⢕⢕⢕⢕⢕⢕⢕⢕⢕⢕⣿⣿⣿⣿⢕⢕⢌⣼⣿⣿⣿⣿⣿⣿⡿⢕⢕⢕⢕⣿⢕⣿⣿⣕⢕⢕⢕⢕⢻⣿⡏⢸⣿⣿⣿⣿⣿⣿⣿⣿⣿⣿⣿⣿⣿⢕⢕⢕⢀⠕⠕⢕⢕⢕⢕⢕⡕⢹⡜⣿⡇⢜⢿⣧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⣸⣿⣿⣿⣷⡔⢜⠗⢿⣇⢕⢕⢕⢕⢕⢕⢸⣿⣿⢻⣿⢕⢕⢑⣿⣿⣿⡿⣿⣿⣿⣷⣕⣵⣷⢱⢏⢸⣿⣿⣿⣿⣿⢕⢕⢺⣿⢕⢸⣿⣿⣿⣿⣿⣿⣿⣿⣿⣿⣿⣿⣿⢕⢕⢕⣿⣷⣷⣵⢕⢕⢕⣼⡇⢸⢇⣿⢇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⢿⣟⣟⣟⣟⣟⣟⢿⢿⣿⣿⣿⣿⣿⡿⢿⣿⣿⣿⣿⣿⣿⣿⣿⣿⣿⣿⣿⣿⣿⣿⣿⣿⣿⣿⣿⣿⣿⣿⣿⣿⣿⣿⣿⣿⣿⡿⢿⣿⣿⠀</a:t>
            </a:r>
            <a:br/>
            <a:r>
              <a:t>⡕⣿⣿⣿⣿⢿⣿⣧⡕⢅⢔⢝⣕⣕⢕⢕⢕⣼⣿⣿⢸⣿⣜⢕⣸⣿⣿⡿⢱⣿⣿⣿⣿⣿⣿⡇⢸⢕⣿⣿⣿⣿⣿⣿⢇⢕⢸⡏⢕⢸⣿⣿⣿⣿⣿⣿⣿⣿⣿⣿⣿⣿⣿⢕⢕⢕⣿⣿⣿⣿⢕⢕⢕⣿⣷⢸⢸⣿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⡝⢵⢣⢞⢟⢝⣝⣝⣵⣵⣵⣷⣧⣵⣕⡔⢝⢟⢿⣿⣿⣿⣿⣿⣿⣿⣿⣿⣿⣿⣿⣿⣿⣿⣿⣿⣿⣿⣿⣿⣿⢿⢿⢿⢟⢟⣟⣹⣽⣽⣷⣾⣿⣿⣿⣿⠀</a:t>
            </a:r>
            <a:br/>
            <a:r>
              <a:t>⢕⡜⢝⢯⢟⢕⢝⢻⢇⢕⣱⣿⢟⢇⢕⢕⢕⣿⣿⣿⢸⣿⣿⢕⣿⣿⣿⢇⣼⣿⣿⣿⣿⣿⣿⢕⢸⢱⣿⣿⣿⣿⣿⣿⡏⢕⣸⢕⢕⢸⣿⣿⢏⣿⣿⣿⣿⣿⣿⣿⣿⢿⡇⢕⢕⢱⣿⣿⣿⣿⡇⢕⢕⣿⣿⣼⢸⣿⢕⢜⢕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⡿⢟⢏⢕⢕⢕⢕⢕⣱⣵⣷⣟⣛⣿⣿⣿⡿⢿⢿⢿⣿⣿⣿⣿⣧⣕⢜⢻⣿⣿⣿⣿⣿⣿⣿⠿⡿⢿⢿⢟⢟⢟⢏⢝⢝⣕⣱⣵⣵⣷⣾⣿⣿⣿⣿⣿⣿⣿⣿⣿⣿⣿⣿⠀</a:t>
            </a:r>
            <a:br/>
            <a:r>
              <a:t>⢧⢜⢱⢜⠇⢕⢕⢕⢕⢱⣿⡯⢕⢕⣕⣵⡕⣿⣿⣿⢸⣇⣿⢸⣿⣿⢏⢕⣿⣿⣿⣿⣿⢝⡟⢕⣸⢸⣽⣵⣵⣵⣵⣼⢇⢕⢇⢕⢕⢸⣿⣿⢕⢹⣿⣿⣿⣿⣿⢻⣿⢸⢇⢕⢕⣸⣝⣝⣝⣟⢇⢕⢕⣽⣿⡽⢸⣿⢱⢕⢕⢕⠑⢕⢝⢻⣿⣿⣿⣿⣿⣿⣿⣿⣿⣿⣿⣿⣿⣿⣿⣿⣿⣿⣿⣿⣿⣿⣿⣿⣿⣿⣿⣿⣿⣿⣿⣿⣿⣿⣿⣿⣿⣿⣿⣿⣿⣿⣿⣿⣿⣿⣿⣿⣿⣽⣭⣿⣿⣿⣿⣟⣻⣿⣿⣿⢿⢿⣿⠿⢿⣿⣿⣿⣿⣿⣿⣿⣿⣿⣿⣿⣿⣿⣿⣿⣿⣿⣿⣿⣿⣿⣿⣿⣿⡿⢏⢕⢕⢕⢕⣱⣵⣾⣿⣿⣿⣿⣿⣿⣿⣿⣿⣿⣿⣿⣿⣿⣷⣷⣷⣷⣷⣵⡕⢕⢕⢕⢕⢕⢕⢕⢕⢕⢕⢕⣕⣱⣷⣾⣿⣿⣿⣿⣿⣿⣿⣿⣿⣿⣿⣿⣿⣿⣿⣿⣿⣿⣿⣿⠀</a:t>
            </a:r>
            <a:br/>
            <a:r>
              <a:t>⣮⢳⣕⢜⢕⢕⢕⢕⢜⢻⣷⣽⣕⡟⢟⢏⢕⣿⣿⣿⢸⣿⡇⣿⣿⢏⢕⢸⣿⣿⣿⣿⡏⢸⢕⢕⡿⢸⣿⣿⣿⣿⣿⣿⢠⣼⢸⣧⣕⢘⣿⣿⢕⢸⣿⣿⣿⣿⣿⢕⢏⢸⢕⢕⢕⣿⣿⣿⣿⡟⢕⢕⢕⣿⣿⡇⣾⣿⢸⢱⡕⢇⠑⢕⠑⢕⣼⣿⣿⣿⣿⣿⣿⣿⣿⣿⣿⣿⣿⣿⣿⣿⣿⣿⣿⣿⣿⣿⣿⣿⣿⣿⣿⣿⣿⣿⣿⣿⣿⣿⣿⣿⣿⣿⣿⣿⣿⣿⣿⣿⣿⣿⣿⣿⣿⣿⣿⣿⣿⣿⣿⣿⣿⣿⣿⣿⣿⣿⣿⣿⣿⣿⣷⣷⣷⣶⣶⣿⣽⣽⣽⣽⣽⣝⣟⣏⣟⣟⡟⢟⢟⢟⢕⢜⢏⢕⢕⢕⢕⢵⢾⢿⢿⠿⢿⡿⢿⢿⢟⢟⢟⢟⠟⢟⢟⢟⢟⢻⢿⢿⣿⣿⣿⣿⣷⢕⢜⡵⢕⡳⢕⢕⢕⢕⢕⣳⣿⣿⣿⣿⣿⣿⣿⣿⣿⣿⣿⣿⣿⣿⣿⣿⣿⣿⣿⣿⣿⣿⣿⣿⠀</a:t>
            </a:r>
            <a:br/>
            <a:r>
              <a:t>⣷⣵⣜⢕⢕⢕⢕⢕⢕⣷⡕⢝⢝⢟⢟⢷⢇⣿⣿⣿⢕⣿⢱⣿⢏⢕⢕⢸⣿⣿⣿⡿⢇⢜⣞⣇⢇⣸⣽⣝⣟⣟⡟⢻⢸⡇⣿⣿⣿⣧⢻⣿⢕⢌⣿⢿⣿⣿⣿⡕⢕⢞⢕⢕⢾⢟⣟⣟⢟⢾⢇⢕⢸⢻⣿⢕⣿⡇⡇⣵⣵⢞⠀⠑⢑⢺⢿⣿⣿⣿⣿⣿⣿⣿⣿⣿⣿⣿⣿⣿⣿⣿⣿⣿⣿⣿⣿⣿⣿⣿⣿⣿⣿⣿⣿⣿⣿⣿⣿⣿⣿⣿⣿⣿⣿⣿⣿⣿⣿⣿⣿⣿⣿⣿⣿⣿⣿⣿⣿⣿⣿⣿⣿⣿⣿⣿⣿⣿⣿⣿⣿⣿⣿⣿⣿⣿⣿⣿⣿⣿⣿⣿⣿⣿⣿⣿⣿⡿⢿⢿⢿⢿⢕⢐⢕⢕⢕⢕⢕⢕⢕⢕⢕⢕⢕⢕⢕⢕⢕⢕⢕⢕⢕⢕⢕⢕⢕⢕⢕⢕⢕⢕⢕⢕⢕⢕⢕⢕⢝⢜⢕⢕⢕⣱⣾⣿⣿⣿⣿⣿⣿⣿⣿⣿⣿⣿⣿⣿⣿⣿⣿⣿⣿⣿⣿⣿⣿⣿⣿⣿⠀</a:t>
            </a:r>
            <a:br/>
            <a:r>
              <a:t>⣿⣿⣿⣿⣧⣕⢕⢕⢕⠜⢷⢕⢕⢕⢇⢕⢕⣿⣿⣿⢕⡟⣼⢏⢕⢕⢕⢔⣿⣿⣿⢇⢕⠕⠉⠁⢕⠕⠜⠍⠉⠙⠗⢕⢜⢕⢝⣿⣿⣿⣇⡃⡇⡕⣿⡕⣿⣿⣿⡇⢕⢕⢕⠕⠛⠋⢝⢙⠉⠛⢕⠾⢜⢜⢇⢕⢸⢇⡇⡕⢕⢕⢇⢄⣑⣱⣾⣿⣿⣿⣿⣿⣿⣿⣿⣿⣿⣿⣿⣿⣿⣿⣿⣿⣿⣿⣿⣿⣿⣿⣿⣿⣿⣿⣿⣿⣿⣿⣿⣿⣿⣿⣿⣿⣿⣿⣿⣿⣿⣿⣿⣿⣿⣿⣿⣿⣿⣿⣿⣿⣿⣿⣿⣿⣿⣿⣿⣿⣿⣿⣿⣿⣿⣿⣿⣿⣿⣿⣿⣿⣿⣿⣿⣿⣿⣿⣿⡇⣾⣿⣷⣷⣷⣔⢕⢕⢕⢕⢕⢕⢕⢕⢕⢕⢕⢕⢕⢕⢕⢕⢕⢕⢕⢕⢕⢕⢕⢕⢕⢕⢕⢕⢕⢕⢕⢕⢕⢕⢕⢕⢑⣵⣿⣿⣿⣿⣿⣿⣿⣿⣿⣿⣿⣿⣿⣿⣿⣿⣿⣿⣿⣿⣿⣿⣿⣿⣿⣿⣿⣿⠀</a:t>
            </a:r>
            <a:br/>
            <a:r>
              <a:t>⣿⣿⣿⣿⣿⡿⢏⣕⠑⠅⢱⣕⢕⢕⢕⢕⢱⣿⣿⡟⢕⡇⡟⢕⢕⢕⢕⢔⣿⢻⣿⢕⢕⢔⢔⢕⢕⠑⢄⠁⠁⠀⢀⠀⠑⢨⣷⣿⣿⣿⣿⣧⣧⣿⣿⡇⣜⡻⣿⡇⢕⠑⠁⠀⠐⠀⠀⢔⢔⢄⠀⠁⢗⢕⢕⢕⢅⣸⢕⢕⢕⢸⢧⢕⣻⣿⣿⣿⣿⣿⣿⣿⣿⣿⣿⣿⣿⣿⣿⣿⣿⣿⣿⣿⣿⣿⣿⣿⣿⣿⣿⣿⣿⣿⣿⣿⣿⣿⣿⣿⣿⣿⣿⣿⣿⣿⣿⣿⣿⣿⣿⣿⣿⣿⣿⣿⣿⣿⣿⣿⣿⣿⣿⣿⣿⣿⣿⣿⣿⣿⣿⣿⣿⣿⣿⣿⣿⣿⣿⣿⣿⣿⣿⣿⣿⣿⣿⡇⣿⣿⡿⠟⢝⢕⢕⢕⢕⢕⢕⢕⢕⢕⢕⢕⢕⢕⢕⢕⢕⢕⢕⢕⢕⢕⢕⢕⢕⢕⢕⢕⢕⢕⢕⢕⢕⢕⢕⢕⢕⢕⢕⢝⢟⢟⢟⢿⢿⢿⢿⢿⢿⣿⢟⡻⢿⢿⢟⢙⢝⢕⢇⢜⢝⢝⢻⣿⣿⣿⣿⣿⠀</a:t>
            </a:r>
            <a:br/>
            <a:r>
              <a:t>⣿⣿⣿⣿⢏⣵⣟⢕⠐⠐⣽⣿⣿⡕⢔⢔⢸⣿⣿⡇⢕⢹⢕⢕⢕⢕⢕⢕⢝⢕⢏⢱⢕⣷⣿⡏⢴⢵⠀⠀⠀⠁⠁⠀⢰⡕⣽⣿⣿⣿⣿⣿⣿⣿⣿⣿⣿⣷⣿⡧⢕⣔⡕⠑⠀⠀⠑⠁⣕⢕⢕⠀⢕⢕⢕⡕⢱⣿⢕⠺⠇⢜⢜⢱⢸⣿⣿⣿⣿⣿⣿⣿⣿⣿⣿⣿⣿⣿⣿⣿⣿⣿⣿⣿⣿⣿⣿⣿⣿⣿⣿⣿⣿⣿⣿⣿⣿⣿⣿⣿⣿⣿⣿⣿⣿⣿⣿⣿⣿⣿⣿⣿⣿⣿⣿⣿⣿⣿⣿⣿⣿⣿⣿⣿⣿⣿⣿⣿⣿⣿⣿⣿⣿⣿⣿⣿⣿⣿⣿⣿⣿⣿⣿⣿⣿⣿⡿⢏⢏⢕⢕⢔⢕⢕⢕⢕⢕⢕⢕⢕⢕⢕⢕⢕⢕⢕⢕⢕⢕⢕⢕⢕⢕⢕⢕⢕⢕⢕⢕⢕⢕⢕⢕⢕⢕⢕⢕⢕⢕⢕⢕⢕⢕⢕⢝⢻⣿⣿⣷⣷⣷⣷⡕⢕⢕⢕⢕⢕⢕⢕⢕⢕⢕⢜⢕⢜⢟⢟⢟⢿⠀</a:t>
            </a:r>
            <a:br/>
            <a:r>
              <a:t>⣿⣿⢟⣵⡿⡍⢆⠀⠀⠐⢸⣿⣿⢕⢕⢕⢸⣿⣿⢇⢸⢕⢕⢕⢕⢕⢕⢕⢕⢕⢕⢕⢕⣿⣿⡇⢄⢀⠁⢀⠀⢔⢀⢔⣸⣿⣿⣿⣿⣿⣿⣿⣿⣿⣿⣿⣿⣿⣿⣷⡇⠁⠁⠀⠀⠀⢀⢀⣿⣿⢇⣵⢕⢕⢱⢇⣾⣿⢐⢀⣕⢕⢱⣵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⢝⢿⣿⣿⣿⣧⢕⢕⢕⢕⢕⢕⢕⢕⢕⢕⢕⢕⢕⢕⢜⣿⣿⠀</a:t>
            </a:r>
            <a:br/>
            <a:r>
              <a:t>⢟⣵⣿⢟⢏⢕⠀⠀⠀⠀⢸⣿⣿⢕⢕⢕⢸⣿⣿⢕⢸⡕⢕⢕⢕⢕⢕⢑⢕⢕⣷⣵⢕⣿⣿⣧⢕⢕⢕⢕⢕⢕⢕⢣⣿⣿⣿⣿⣿⣿⣿⣿⣿⣿⣿⣿⣿⣿⣿⣿⡇⢕⢕⢕⢕⢕⢕⣱⣿⣿⣿⡟⢕⢱⡏⢕⢹⣿⢕⣱⢇⢇⢕⢸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⠑⢝⢿⣿⡏⢕⢕⢕⢕⢕⢕⢕⢕⢕⢕⢕⢕⢕⢕⢕⡿⢟⠀</a:t>
            </a:r>
            <a:br/>
            <a:r>
              <a:t>⣿⡟⢱⢇⢕⠑⠀⠀⢔⢕⢕⣿⡇⢕⢕⢕⣼⣿⡏⠕⣽⢇⢕⢕⢕⢕⢕⢕⢕⢕⢹⣿⣷⣿⡿⢿⣷⣕⢑⢱⢕⢕⣵⣾⣿⣿⣿⣿⣿⣿⣿⣿⣿⣿⣿⣿⣿⣿⣿⣿⣷⣜⢑⢕⡕⢕⣵⡿⣿⣿⡟⢕⢱⡟⢕⢕⢸⡇⠜⡕⢕⡕⢸⢱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⠀⠑⠝⢇⢕⢕⢕⢕⢕⢕⢕⢕⢕⢑⣕⡕⢕⢕⠀⠀⠀⠀</a:t>
            </a:r>
            <a:br/>
            <a:r>
              <a:t>⢏⢕⡯⢕⢕⠀⠀⠀⠁⠕⠀⢿⢕⢕⢕⡇⣿⣿⢇⠘⣿⡇⢕⣸⡕⢕⢕⢕⢕⢕⠸⣿⣿⢸⣿⣧⣕⣜⣍⣭⣵⣾⣿⣿⣿⣿⣿⣿⣿⣿⣿⣿⣿⣿⣿⣿⣿⣿⣿⣿⣿⣿⣯⣕⣘⡙⢑⣸⣿⡿⢕⢱⢏⢕⡇⢕⢸⡷⠀⢕⢱⢇⢕⢕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⠀⠀⠀⠀⠕⢕⢕⢕⢕⢕⢕⢕⢕⢕⢕⢕⢕⠑⠀⠀⠀⠀</a:t>
            </a:r>
            <a:br/>
            <a:r>
              <a:t>⣱⡿⢕⢕⡕⢐⢄⢀⠀⠀⠀⢁⢕⢕⣾⢕⣿⡿⢕⢰⣿⣇⢕⢾⡇⢕⢕⢕⢕⢕⢜⣿⣿⣕⣟⢏⣻⢿⡿⡿⢽⣻⣿⣿⣿⣿⣿⣿⣿⣿⣿⣿⣿⣿⣿⣿⣿⣿⣿⣿⣿⣿⣿⡿⡻⣝⢏⠿⡟⢕⢕⢕⢕⢸⢕⢕⢜⣿⠀⠁⢕⣼⢕⢕⢸⣿⣿⣿⣿⣿⣿⣿⣿⣿⣿⣿⣿⣿⣿⣿⣿⣿⣿⣿⣿⣿⣿⣿⣿⣿⣿⣿⣿⣿⣿⣿⣿⣿⣿⣿⣿⣿⣿⣿⣿⣿⣿⣿⢝⢝⢝⢟⢟⣿⣿⣿⣿⣿⣿⣿⣿⣿⣿⣿⣿⣿⣿⣿⣿⣿⣿⣿⣿⣿⣿⣿⣿⣿⣿⢇⢕⢕⢕⢕⢕⢕⢕⢕⢕⢕⢕⢕⢕⢕⢕⢕⢕⢕⢕⢕⢕⢕⢕⢕⢕⢕⢕⢕⢕⢕⢕⢕⢕⢕⢕⢕⢕⢕⢕⢕⢕⢕⢕⢕⢕⢕⢕⢕⢕⢕⢕⢕⢕⢕⢕⢕⢕⢕⢕⢕⢔⢄⢀⠀⠁⠕⢕⢕⢕⢕⢕⢕⢅⢕⢕⠑⠀⢀⢐⢐⠀</a:t>
            </a:r>
            <a:br/>
            <a:r>
              <a:t>⣿⢇⢕⣼⣿⣵⣕⣕⢔⢕⣄⢄⢕⣾⡿⢸⣿⡇⢕⢁⣿⣿⢕⢸⣷⢕⢕⢕⢕⢕⢕⣿⣿⣿⣷⣼⣾⣿⣿⣿⣿⣿⣿⣿⣿⣿⣿⣿⣿⣿⣿⣿⣿⣿⣯⣿⣿⣿⣿⣿⣿⣿⣿⣿⣎⢗⠷⢎⢱⡕⢕⢕⢕⣎⢕⢕⢕⣿⠀⠀⢕⠕⠕⢕⣸⣿⣿⣿⣿⣿⣿⣿⣿⣿⣿⣿⣿⣿⣿⣿⣿⣿⣿⣿⣿⣿⣿⣿⣿⣿⣿⣿⣿⣿⣿⣿⣿⣿⣿⣿⢿⢿⢟⢟⢝⢝⢕⢕⢕⢕⢕⢕⢕⢕⢕⢕⢕⢕⢕⢜⢝⢝⢝⢝⢝⢝⢝⢝⢟⢟⢟⢟⢟⢟⢟⢟⢻⢿⢕⢛⢧⢕⢕⢕⢕⢕⢕⢕⢕⢕⢕⢕⢕⢕⢕⢕⢕⢕⢕⢕⢕⢕⢕⢕⢕⢕⢕⢕⢕⢕⢕⢕⢕⢕⢕⢕⢕⢕⢕⢕⢕⢕⢕⢕⢕⢕⢕⢕⢕⢕⢕⢕⢕⢕⣕⣕⣕⣕⣑⣕⢕⢕⢕⢕⠁⠀⠀⠁⠑⠑⢕⢕⣕⣕⡕⠕⢝⢕⢕⠟⠀</a:t>
            </a:r>
            <a:br/>
            <a:r>
              <a:t>⡯⢕⣸⣿⣿⣿⣿⣿⣿⣿⡇⢕⣼⣿⡇⢸⣏⢕⢕⢸⣿⣿⢕⢕⢹⡇⢕⢕⢕⢕⢕⢸⣿⣿⣿⣿⣿⣿⣿⣿⣿⣿⣿⣿⣿⣿⣿⣿⣿⣿⣿⣿⣿⣿⣿⣿⣿⣿⣿⣿⣿⣿⣿⣿⣿⣏⣵⣶⡿⢕⢕⢕⢱⡇⢕⢕⢕⢜⢱⢕⠁⢀⢀⢜⣿⡇⣿⣿⣿⣿⣿⣿⣿⣿⣿⣿⣿⣿⣿⣿⣿⣿⣿⣿⣿⣿⣿⣿⣿⣿⣿⣿⢿⢟⢟⢏⢝⢝⢕⢕⢕⢕⢕⢕⢕⢕⢕⢕⢕⢕⢕⢕⢕⢕⢕⢕⢕⢕⢕⢕⢕⢕⢕⢕⢕⢕⢕⢕⢕⢕⢕⢕⢕⢕⢕⢕⢕⢕⢕⢕⢕⢕⢕⢕⢕⢕⢕⠕⢕⢕⢱⢕⢕⢕⢕⢕⢕⢕⢕⢕⢕⢕⢕⢕⢕⢕⢕⢕⢕⢕⢕⢕⢕⢕⢕⢕⢕⠕⣕⣕⣕⣵⣵⣵⣵⣵⣵⢕⢕⢞⢟⢟⢟⢟⢟⢟⢟⢝⢝⢕⢕⢕⢕⢕⠀⠀⠀⠀⠀⠀⠁⠕⢕⢕⢕⢕⠁⢕⢕⢕⠀</a:t>
            </a:r>
            <a:br/>
            <a:r>
              <a:t>⡕⢱⣿⣿⣿⣿⣿⣿⣿⣿⢔⢱⣿⣿⢕⢕⡇⢕⢕⢕⣿⣿⡇⢕⢕⣿⡕⢕⢕⢕⢕⢕⢹⣿⣿⣿⣿⣿⣿⣿⣿⣿⣿⣿⣿⣿⣿⣿⣿⣿⣿⣿⣿⣿⣿⣿⣿⣿⣿⣿⣿⣿⣿⣿⣿⣿⡿⢏⢕⢕⢕⢕⣸⡕⢕⢕⢕⢕⢕⢕⢇⢔⢔⢕⢜⡇⣿⣿⣿⣿⣿⣿⣿⣿⣿⣿⣿⣿⣿⣿⣿⣿⣿⡿⢿⢟⢇⢕⢕⢕⢕⢕⢕⢕⢕⢕⢕⢕⢕⢕⢕⢕⢕⢕⢕⢕⢕⢕⢕⢕⢕⢕⢕⢕⢕⢕⢕⢕⢕⢕⢕⢕⢕⢕⢕⢕⢕⢕⢕⢕⢕⢕⢕⢕⢕⢕⢕⢕⢕⢕⢕⢕⢕⢕⢕⢕⢕⠀⢕⢕⢕⢕⢕⢕⢕⠕⢕⢕⢕⢕⢕⢕⢕⢕⢕⢔⢝⢝⢝⢝⢝⢝⢝⢝⢝⢝⢝⢕⢕⢕⢕⢕⢕⢕⢕⢕⢕⢕⢕⢕⢕⢕⢕⢕⢕⢕⢕⢕⢕⢕⢕⢕⢕⠁⠀⠀⠀⠀⠀⠀⠀⠀⠁⠕⢕⢕⢀⠀⢕⢕⠀</a:t>
            </a:r>
            <a:br/>
            <a:r>
              <a:t>⢇⣿⣿⣿⣿⣿⣿⣿⣿⡇⢑⣿⣿⣿⢕⢕⢕⢕⢕⢕⢹⣿⣇⢕⢕⢜⣷⡕⢕⢕⢕⢕⢕⢝⢿⣿⣿⣿⣿⣿⣿⣿⣿⣿⣿⣿⣿⣿⣿⣿⣿⣿⡿⣿⣿⢿⣿⣿⣿⣿⣿⣿⣿⣿⣿⣿⡗⢕⢕⢕⢕⢕⣿⢕⢕⢕⢕⢕⢕⢱⢸⡇⠇⠑⠑⠁⠁⢜⣿⣿⣿⣿⣿⣿⣿⡿⢿⢟⢟⢏⢝⢕⢕⢕⢕⢕⢕⢕⢕⢕⢕⢕⢕⢕⢕⢕⢕⢕⢕⢕⢕⢕⢕⢕⢕⢕⢕⢕⢕⢕⢕⢕⢕⢕⢕⢕⢕⢕⢕⢕⢕⢕⢕⢕⢕⢕⢕⢕⢕⢕⢕⢕⢕⢕⢕⢕⢕⢕⢕⢕⢕⢕⢕⢕⢕⢕⠀⢄⢕⢕⢕⢕⢕⢕⢕⠀⢕⢕⢕⢕⢕⢕⢕⢕⢕⢕⢕⢕⢕⢕⢕⢕⢕⢕⢕⢕⢕⢕⢕⢕⢕⢕⢕⢕⢕⢕⢕⢕⢕⢕⢕⢕⢕⢕⢕⢕⢕⢕⢕⢕⢕⢕⢕⠀⠀⠀⠀⠀⠀⠀⠀⠀⠀⠀⠁⠕⢕⠀⠁⢕⠀</a:t>
            </a:r>
            <a:br/>
            <a:r>
              <a:t>⣾⣿⣿⣿⣿⣿⣿⣿⡿⡔⣾⣿⣿⣿⢕⢕⢕⢕⢕⢕⢜⣿⣿⡕⢕⢕⢹⢷⡕⢕⢕⢕⢕⢕⢕⢹⢿⣿⣿⣿⣿⣿⣿⣿⣿⣿⣿⣿⣿⣷⣕⢕⢕⢕⣱⣾⣿⣿⣿⣿⣿⣿⣿⣿⢿⢏⢕⢕⢕⢕⢕⠰⢹⢕⢕⢕⢕⢕⠑⢕⢜⠁⠀⠀⠀⠀⠀⢀⢝⢝⢕⢕⢜⢕⢕⢕⢕⢕⢕⢕⢕⢕⢕⢕⢕⢕⢕⢕⢕⢕⢕⢕⢕⢕⢕⢕⢕⢕⢕⢕⢕⢕⢕⢕⢕⢕⢕⢕⢕⢕⢕⢕⢕⢕⢕⢕⢕⢕⢕⢕⢕⢕⢕⢕⢕⢕⢕⢕⢕⢕⢕⢕⢕⢕⢕⢕⢕⢕⢕⢕⢕⢕⢕⢕⢕⢕⠀⢕⢕⢕⢕⢕⢕⢕⢕⠀⠁⢕⢕⠕⠑⢕⢕⢕⢕⢕⢕⢕⢕⢕⢕⢕⢕⢕⢕⢕⢕⢕⢕⢕⢕⢕⢕⢕⢕⢕⢕⢕⢕⢕⢕⢕⢕⢕⢕⢕⢕⢕⢕⢕⢕⢕⠕⠀⢀⢄⢄⠀⠀⠀⠀⢀⠀⠀⠀⠀⠁⠀⠀⠑⠀</a:t>
            </a:r>
            <a:br/>
            <a:r>
              <a:t>⣿⣿⣿⣿⣿⣿⣿⣿⢇⣼⣿⣿⣿⢇⢕⢕⢕⢕⢕⢕⢕⢜⣿⣧⢕⢕⢕⢜⢷⡕⢕⢕⢕⢕⢕⢕⢕⢝⢻⢿⣿⣿⣿⣿⣿⣿⣿⣿⣿⣿⣿⣿⣿⣾⣿⣿⣿⣿⣿⣿⣿⢿⢟⢕⢕⢕⢕⢕⢕⢕⢕⢕⢕⢕⢕⠕⢕⢕⠁⠕⢕⠀⠀⠀⠀⠀⠀⠀⢱⣅⠀⠕⠑⢔⢕⢕⢕⢕⢕⢕⢕⢕⢕⢕⢕⢕⢕⢕⢕⢕⢕⢕⢕⢕⢕⢕⢕⢕⢕⢕⢕⢕⢕⢕⢕⢕⢕⢕⢕⢕⢕⢕⢕⢕⢕⢕⢕⢕⢕⢕⢕⢕⢕⢕⢕⢕⢕⢕⢕⢕⢕⢕⢕⢕⢕⢕⢕⢕⢕⢕⢕⠀⢕⢕⢕⢕⠀⢕⢕⢕⢕⢕⢕⢕⠑⠀⠀⢕⢕⠀⠀⢕⢕⠑⢕⢕⢕⢕⢕⢕⢕⢕⢕⢕⢕⢕⢕⢕⢕⢕⢕⢕⢕⢕⢕⢕⢕⢕⢕⢕⢕⢕⢕⢕⢕⢕⢕⢕⢕⢕⢕⢕⠀⠀⠅⢕⢕⢕⠐⠀⠀⢕⢀⠀⠕⢕⢕⢔⠀⠀⠀</a:t>
            </a:r>
            <a:br/>
            <a:r>
              <a:t>⣿⣿⣿⣿⣿⣿⣿⡏⣼⣿⣿⣿⢇⢕⢕⢕⢕⢕⢕⢕⢕⢕⢜⣿⣇⢕⢕⢕⢕⢝⢧⡕⢕⢕⢕⢕⢕⢕⢕⢕⢝⢟⢿⣿⣿⣿⣿⣿⣿⣿⣿⣿⣿⣿⣿⣿⣿⡿⢟⢏⢕⢕⢕⢕⢕⢕⢕⢕⢕⢕⢕⢕⢕⢕⢕⢔⢕⢕⠀⠀⢕⠀⠀⠀⠀⠀⠀⠀⢅⠈⠁⠀⢕⢕⢕⢕⢕⢕⢕⢕⢕⢕⢕⢕⢕⢕⢕⢕⢕⢕⢕⢕⢕⢕⢕⢕⢕⢕⢕⢕⢕⢕⢕⢕⢕⢕⢕⢕⢕⢕⢕⢕⢕⢕⢕⢕⢕⢕⢕⢕⢕⢕⢕⢕⢕⢕⢕⢕⢕⢕⢕⢕⢕⢕⢕⢕⢕⢕⢕⢕⢕⠀⢕⢕⢕⠑⢔⢕⢕⢕⢕⢕⢕⢕⢔⠀⠀⢕⢕⠀⠀⢄⢕⢔⢕⢕⢕⢕⢕⢕⠑⢕⢕⢕⢕⢕⢕⢕⢕⢕⢕⢕⢕⢕⢕⢕⢕⢕⢕⢕⠕⢕⢕⠕⢕⢕⢕⢕⢕⢕⢕⢕⢀⢀⠀⠀⠀⠁⠀⠀⠀⠁⢕⢀⠀⠁⠁⠁⠀⠀⠀</a:t>
            </a:r>
            <a:br/>
            <a:r>
              <a:t>⣿⣿⣿⣿⣿⣿⡿⣸⣿⣿⡿⢕⢕⢕⢕⢕⢕⢕⢕⢕⢕⢕⢕⢜⢿⣇⢕⢕⢕⢕⢕⢜⢣⡕⢕⢕⢕⢕⢕⢕⢕⢕⢕⢕⢝⢝⢻⢿⣿⣿⣿⣿⣿⢿⢟⢏⢕⢕⢕⢕⢕⢕⢕⢕⢑⢕⢕⢕⢕⢕⢕⢕⢕⢕⢕⢕⢁⢕⢄⢀⢅⢄⢀⠀⠀⠀⠀⠀⠀⢕⠀⢕⢕⢕⢕⢕⢕⢕⢕⢕⢕⢕⢕⢕⢕⢕⢕⢕⢕⢕⢕⢕⢕⢕⢕⢕⢕⢕⢕⢕⢕⢕⢕⢕⢕⢕⢕⢕⢕⢕⢕⢕⢕⢕⢕⢕⢕⢕⢕⢕⢕⢕⢕⢕⢕⢕⢕⢕⢕⢕⢕⢕⢕⢕⢕⠁⢕⢕⠀⢕⢕⠀⢕⢕⢕⢀⢕⢕⢕⢕⢕⢕⢕⢕⢕⠀⠀⠑⢕⠀⢕⢕⢕⢕⢐⢕⢕⢕⢕⠀⢔⢕⢕⢕⢕⢕⢕⢕⢕⢕⢕⢕⢕⢕⢕⢕⢕⢕⢕⢕⢔⢕⢕⠕⢕⢕⢕⢕⢕⢕⢕⢕⢕⢕⢕⢕⢕⢔⠐⢔⠀⠀⠕⢕⢄⢄⢄⢔⢀⠀⠀</a:t>
            </a:r>
            <a:br/>
            <a:r>
              <a:t>⣿⣿⣿⣿⣿⡿⣱⣿⣿⡟⢕⢕⢕⢕⢕⢕⢕⢕⢕⢕⢕⢕⢕⢕⢕⢝⣇⢕⢔⢕⢕⢕⢕⢕⢕⢕⢕⢕⢕⢕⢕⢕⢕⢕⢕⢕⢕⢕⢜⢝⢝⢝⢕⢕⢕⢕⢕⢕⢕⢕⢕⢕⢕⢕⢕⢕⢕⢕⢕⢕⢕⢕⢕⢕⢕⢕⢕⢕⢕⢕⢕⢕⢔⢔⢄⢀⠀⠀⠀⠀⢕⢕⢕⢕⢕⢕⢕⢕⢕⢕⢕⢕⢕⢕⢕⢕⢕⢕⢔⢕⢕⢕⢕⢕⢕⢕⢕⢕⢕⢕⢕⢕⢕⢕⢕⢕⢕⢕⢕⢕⢕⢕⢕⢕⢕⢕⢕⢕⢕⢕⢕⢕⢕⢕⢕⢕⢕⢕⢕⢕⢕⢕⢕⢕⢕⠀⠕⢕⠀⢕⢕⠀⢕⢕⢕⢕⢕⢕⢕⢑⢀⢕⢕⢕⢕⠀⠀⠀⢕⠀⢕⢕⢕⢕⠕⠀⠑⠑⠀⢀⢁⢁⢄⢕⢕⢕⢕⢕⢕⢕⠕⢕⢕⢕⢕⢕⢕⢕⢕⢕⢕⠀⢕⢔⠕⢕⢕⢕⢕⢕⢕⢕⢕⢕⢕⢕⢕⢕⢔⢕⢄⠀⠑⢕⢕⢕⢕⢕⢕⠀⠀</a:t>
            </a:r>
            <a:br/>
            <a:r>
              <a:t>⣿⣿⣿⣿⡿⣱⣿⣿⢏⢕⢕⢕⢕⢕⢕⢕⢕⢕⢕⢕⢕⢕⢕⠕⢵⣧⢌⢧⡕⢕⢕⢕⢕⠕⠁⢅⢕⢕⢕⢕⢕⢕⢕⢕⢕⢕⢕⢕⢕⣕⢕⢕⢕⢕⢕⢕⢕⢕⢕⢕⢕⢕⢕⢕⢕⢕⢕⢕⢕⢕⢕⢕⢕⢕⢕⢕⢕⢕⢕⢕⢕⢕⢕⢕⢕⢕⢕⢄⠀⠀⠑⠕⠁⠁⠕⢕⢕⢕⢕⢕⢕⢕⢕⢕⢕⢕⢕⢕⢕⢕⢕⢕⢕⢕⢕⢕⢕⢕⢕⢕⢕⢕⢕⢕⢕⢕⢕⢕⢕⢕⢕⢕⢕⢕⢕⢕⢕⢕⢕⢕⢕⢕⢕⢕⢕⢕⢕⢕⢕⢕⢕⢕⢕⢕⢕⠀⢅⢕⠀⠑⠀⠀⢕⢕⢁⣶⣧⣇⢕⢕⢕⠀⢕⢕⢕⠀⠀⠀⠁⠀⢕⢕⢕⢕⢔⢔⠀⠀⢔⢕⢕⢕⢕⢕⢕⢕⢕⢕⢕⢕⢔⠁⠕⢕⢕⢕⢕⢕⢕⢕⢕⢄⠀⢕⠀⢕⢕⢕⢕⢕⢕⢕⢕⢕⢕⢕⢕⢕⢕⢕⢕⢔⠀⢕⢕⢕⢕⢕⢕⢄⠀</a:t>
            </a:r>
            <a:br/>
            <a:r>
              <a:t>⣿⣿⣿⡿⣱⣿⣿⢏⢕⢕⢕⢕⢕⢕⢕⢕⢕⢕⢕⢕⢕⢕⢕⣰⣽⢸⣷⣕⢕⢕⢕⠑⠀⠀⢔⢕⢕⢕⢕⢕⢕⣵⣥⣷⣷⣾⣷⣿⣿⡟⢕⢕⢕⢕⢕⢕⢕⢕⢕⢕⢕⢕⢕⢕⢕⢕⢕⢕⢕⢑⢕⢕⢕⢕⢕⢕⢕⢕⢕⢕⢕⢕⢕⢕⢕⢕⢕⢕⠀⠀⠀⠀⠀⠀⠀⢕⢕⢕⢕⢕⢕⢕⢕⢕⢕⢕⢕⢕⢕⢕⢕⢕⢕⢕⢕⢕⢕⢕⢕⢕⢕⢕⢕⢕⢕⢕⢕⢕⢕⢕⢕⢕⢕⢕⢕⢕⢕⢕⢕⢕⢕⢕⢕⢕⢕⢕⢕⢕⢕⢕⢕⢕⢕⢕⠑⠀⢕⢕⠀⠀⠀⠀⠑⢕⢁⡉⢙⠙⠑⠑⠕⢕⠀⢕⢕⠀⠀⠀⠀⠀⢕⢕⢅⡱⣁⡇⠀⠕⢕⢕⢕⢕⢕⢕⢕⢕⢕⢕⢕⢕⢕⢕⢄⠁⠑⠕⢕⢕⢕⢕⢕⢕⢔⠀⠀⢕⢕⢕⢕⢕⢕⢕⢁⢕⢕⢕⢕⢕⢕⢕⢕⢕⠀⠁⢕⢕⢕⢕⢕⢕⠀</a:t>
            </a:r>
            <a:br/>
            <a:r>
              <a:t>⣿⣿⡿⣱⣿⡿⢇⢕⢕⢕⢕⢕⢕⢕⢕⢕⢕⢕⢕⢕⢕⢕⢕⢻⣽⢜⣿⣿⣷⢕⠕⢔⢀⠀⢕⢕⢕⢕⢕⠕⣾⣿⣿⣿⣿⣿⣿⣟⢝⢕⠀⠁⠕⢕⢕⢕⢕⢕⢕⢕⢕⢕⢕⢕⠕⢕⢕⢕⢕⢔⡕⢕⢕⢕⢕⢕⠁⢑⠕⠕⢕⢕⢕⢕⠕⠕⠑⠁⠀⠀⠀⠀⠀⠀⠀⠕⢕⢕⢕⢕⢕⢕⢕⢕⢕⢕⢕⢕⢕⢕⢕⢕⢕⢕⢕⢕⢕⢕⢕⢕⢕⢕⢕⢕⢕⢕⢕⢕⢕⢕⢕⢕⢕⢕⢕⢕⢕⢕⢕⢕⢕⢕⢕⢕⢕⢕⢕⢕⢕⢕⢕⢕⢕⢕⠕⠀⢕⢕⠀⠀⠀⠀⢄⠁⢕⣿⢿⢿⠷⢷⢧⡔⠐⠀⠕⢔⠀⠀⠀⠀⢕⡱⣅⢁⢁⢀⢁⢀⠕⢕⢕⢕⢕⢕⢕⢕⠕⢕⢕⢕⢕⢕⢕⢕⢄⠀⠁⠑⢕⢕⢕⢕⢕⢕⢄⠕⢕⢕⢕⢕⢕⠁⢕⢕⢕⢕⢕⢕⢕⢕⢕⢕⢕⠀⢕⢕⢕⢕⢕⢕⠀</a:t>
            </a:r>
            <a:br/>
            <a:r>
              <a:t>⣿⡟⣼⣿⡿⢕⢕⢕⢕⢕⢕⢕⢕⢕⢕⢕⢕⢕⢕⢕⢕⢕⢕⢸⣿⡇⢻⣿⣿⡇⢔⠀⠁⠔⠁⢕⢕⢕⢕⣼⣿⣿⣿⣿⣿⣿⣿⣧⣕⡕⠀⠀⠀⠁⠑⠕⢕⢕⢕⢕⢕⢕⢕⢀⠄⢕⢕⢕⢕⢨⡇⢱⡕⢕⢕⢕⢀⢕⢕⠀⠀⠀⠀⠀⠀⠀⠀⣠⠔⠀⠀⠀⠀⠀⠀⠀⠀⢕⢕⢕⢕⢕⢕⢕⢕⢕⢕⢕⢕⢕⢕⢕⢕⢕⢕⢕⢕⢕⢕⢕⢕⢕⢕⢕⢕⢕⢕⢕⢕⢕⢕⢕⢕⢕⢕⢕⢕⢕⢕⢕⢕⢕⢕⢕⢕⢕⢕⢕⢕⢕⢕⢕⢕⠑⢔⠀⠀⢕⠀⠀⠀⠀⢵⢕⠀⠈⠙⠟⠟⠷⢷⣵⣔⢀⠀⠕⠀⠀⠀⠀⣾⣿⡿⢽⢟⢟⢟⢟⢔⠑⢕⠑⢕⢕⢕⢑⠕⢁⠕⢕⢕⢕⢕⢕⢕⢕⢄⠀⠀⠑⠕⢕⢕⢕⢕⢕⠁⠑⠑⠕⠀⠐⢁⢕⢕⢕⢕⢕⢕⢕⢕⢕⢕⢔⠁⢕⢕⢕⢕⢕⠀</a:t>
            </a:r>
            <a:br/>
            <a:r>
              <a:t>⡟⢼⢫⢏⢕⢕⢕⢕⢕⢕⢕⢕⢕⢕⢕⢕⢕⢕⢕⢕⢕⢕⢕⢘⣿⡇⢜⣿⣿⠯⢕⠀⠀⠀⠀⠑⢕⢕⣰⣿⣿⣿⣿⣿⣿⣿⣿⣿⣿⣇⢕⢄⠀⠀⠀⠀⠁⠑⢕⢕⢕⢕⢕⢕⠀⢄⠕⢕⢕⢜⢕⢕⠁⠁⠁⠑⢕⠑⠀⠀⠀⠀⠀⠀⠀⢀⢔⡱⠕⠀⠀⠀⠀⠀⠀⠀⢄⢕⢕⢕⢕⢕⢕⢕⢕⢕⢕⢕⢕⢕⢕⢕⢕⢕⢕⢕⢕⢕⢕⢕⢕⢕⢕⢕⢕⢕⢕⢕⢕⢕⢕⢕⢕⢕⢕⢕⢕⢕⢕⢕⢕⢕⢕⢕⢕⢕⢕⢕⢕⢕⢕⢕⢕⢑⠕⠀⠀⢕⠀⠀⠀⠑⡕⠀⠀⢄⠐⠐⢀⠀⠀⠙⢿⣧⢀⠀⠑⠀⠀⢀⣿⣿⣷⣾⣿⡿⠟⠟⠟⠇⠑⢔⠀⠕⢕⢕⢄⠁⠔⢁⠑⢕⢑⢕⢕⢕⢕⢕⢀⠀⠀⠀⠁⠁⠑⠁⠀⠀⠀⠀⢀⢔⢕⢕⢕⢕⢕⢕⢕⢕⢕⢕⢕⢕⢄⢕⢕⢕⢕⢕⠀</a:t>
            </a:r>
            <a:br/>
            <a:r>
              <a:t>⢕⢕⢕⢕⢕⢕⢕⢕⢕⢕⢔⢕⢕⢕⢕⢕⢕⢕⢕⢕⢕⢕⢕⢕⢕⢕⢕⢜⢣⢕⢕⢕⠀⠀⠀⠀⠕⡼⣾⣿⣿⣿⣿⣿⣿⣿⣿⣿⣿⣿⡕⢕⢔⠀⠀⠀⠀⠀⠁⢕⢕⢕⢕⢅⢄⢑⢕⢑⠑⠑⠕⢕⢕⠕⠔⠀⠀⠑⢀⠀⠀⠀⠀⢀⣁⣜⡝⠃⠀⠀⠀⠀⠀⠀⠀⠀⠀⢕⢕⢕⢕⢕⢕⢕⢕⢕⢕⢕⢕⢕⢕⢕⢕⢕⢕⢕⢕⢕⢕⢕⢕⢕⢕⢕⢕⢕⢕⢕⢕⢕⢕⢕⢕⢕⢕⢕⢕⢕⢕⢕⢕⢕⢕⢕⢕⢕⢕⢕⢕⢕⢕⢕⢕⢅⢕⠀⠀⠑⠀⠀⠀⠑⠀⠀⢕⢰⣷⠅⠀⠀⠀⠀⢌⣻⣧⢀⠀⠐⠀⠁⣿⣿⣿⡯⠅⠀⠀⠀⠀⠀⠀⠁⢔⠀⠁⢕⢕⢕⢔⢀⠐⠀⠁⠐⠅⢑⠕⢕⢕⢔⢀⠀⠀⠀⢄⢄⠀⠀⠀⢀⢕⢕⢕⢕⢕⢕⢕⢕⢕⢕⢕⢕⢕⢕⢕⠕⢕⢕⢕⢕⠀</a:t>
            </a:r>
            <a:br/>
            <a:r>
              <a:t>⡕⢕⢕⢕⢕⢕⢕⢕⢕⢕⢕⢕⢕⢕⢕⢕⢕⢕⢕⢕⢕⢕⢕⢕⢕⢕⢕⢕⢕⢕⢕⢕⢄⠀⠀⠀⠀⠘⢿⣿⣿⣿⣿⣿⣿⣿⣿⣿⣿⣿⣷⢕⢕⢄⠀⠀⠀⠀⠀⠀⠑⢕⢕⢕⢕⢕⢕⠀⢔⢔⢀⠐⠅⠐⠐⠔⠀⠀⢕⠀⠀⠀⠀⠔⠕⠑⠀⠀⠀⠀⠀⠀⠀⠀⠀⢔⢕⢕⢕⢕⢕⢕⢕⢕⢕⢕⢕⢕⢕⢕⢕⢕⢕⢕⢕⢕⢕⢕⢕⢕⢕⢕⢕⢕⢕⢕⢕⢕⢕⢕⢕⢕⢕⢕⢕⢕⢕⢕⢕⢕⢕⢕⢕⢕⢕⢕⢕⢕⢕⢕⢕⢕⢕⢕⠑⠀⠀⠀⠀⠀⠀⣵⡄⠀⢕⡄⠑⢀⠀⢀⠀⢰⣿⣾⣿⡇⠀⢔⠀⠀⣿⣿⣿⣱⣴⡵⢷⣷⠅⠀⠁⠀⠀⠐⢄⠀⠁⠕⢕⢕⢔⢄⠀⠐⠄⢄⢁⢀⢀⢄⢅⢄⢀⠀⠑⢀⠀⠀⢀⢕⢕⢕⢕⢕⢕⢕⢕⢕⢕⢕⢕⢕⢕⢕⢕⢔⢕⢕⢕⢕⠀</a:t>
            </a:r>
            <a:br/>
            <a:r>
              <a:t>⣿⡇⠑⣕⣵⣿⣿⣿⣿⣿⣿⣿⣿⣿⣿⣿⣿⣧⣵⣵⣵⡕⢕⢕⢸⣿⣷⡕⣕⢹⣯⣾⣷⡔⢄⢀⢀⢀⢜⢻⣟⣟⡿⢿⣿⣿⣿⣿⣿⣿⣿⣕⣕⡇⠀⠀⠀⠀⠀⠀⠀⠕⢕⢕⢕⢕⢕⠀⠀⠕⠁⠀⠀⠀⠀⠀⠀⠀⢕⢔⠀⠀⠀⠀⠀⠀⠀⠀⠀⠀⠀⠀⠀⢀⢄⢕⢕⢕⢕⢕⢕⢕⢕⢕⢕⢕⢕⢕⢕⢕⢕⢕⢕⢕⢕⢕⢕⢕⢕⢕⢕⢕⢕⢕⢕⢕⢕⢕⢕⢕⢕⢕⢕⢕⢕⢕⢕⢕⢕⢕⢕⢕⢕⢕⢕⢕⢕⢕⢕⢕⢕⢕⢕⢕⠀⠀⠀⠀⠀⠀⠀⢸⣷⣄⣹⣷⡅⢜⢇⠕⢄⣾⣿⣿⣿⡇⠀⢡⢕⢀⣿⣿⣿⣿⣿⣧⠀⢰⢀⠄⢀⢄⠀⢀⣕⡕⢀⠀⠀⠑⠕⢕⢕⠄⠀⠀⠁⠑⠑⠁⠑⠁⠑⠀⠀⠀⠁⠔⠕⢕⢕⢕⢕⢕⢕⢕⢕⢕⢕⢕⢕⢕⢕⢕⢕⢕⢕⢕⢕⢕⠀</a:t>
            </a:r>
            <a:br/>
            <a:r>
              <a:t>⣿⣿⣿⣿⣿⣿⣿⣿⣿⣿⣿⣿⣿⣿⣿⣿⣿⣿⣿⣿⣿⣷⡵⢕⢕⢿⣿⣿⡸⣷⡽⣿⣿⣷⡕⢕⢕⢕⢕⢕⢻⣿⣿⣿⣿⣿⣿⣿⣿⣿⣿⣿⣿⡇⠀⠀⢀⠀⠀⠀⠀⠀⢕⢕⢕⢕⢕⢔⢀⢀⠀⠀⠀⢄⠀⠀⠀⠀⠀⠁⠀⠀⠀⠀⠀⠀⢠⢀⠀⢀⢀⢕⢕⢕⢕⢕⢕⢕⢕⢕⢕⢕⢕⢕⢕⢕⢕⢕⢕⢕⢕⢕⢕⢕⢕⢕⢕⢕⢕⢕⢕⢕⢕⢕⢕⢕⢕⢕⢕⢕⢕⢕⢕⢕⢕⢕⢕⢕⢕⢕⢕⢕⢕⢕⢕⢕⢕⢕⢕⢕⢕⢕⠑⠀⠀⠀⠀⠀⠀⠀⠀⢜⣷⡿⢟⢻⣿⣷⣵⣷⣿⣿⣿⣿⣿⠇⢀⣾⣕⣼⣿⣿⣿⣿⣿⣿⣧⢕⢸⢏⢕⠒⢄⣾⣿⡿⠑⢄⣴⣄⢀⠀⠁⠁⠀⠀⠀⠀⠀⠀⠀⠀⠀⠀⠀⠀⠀⠀⠀⠀⠁⠁⢁⢅⢕⠁⢕⢕⢕⢕⢕⢕⢕⢕⢕⢕⢕⢕⢕⢕⠀</a:t>
            </a:r>
            <a:br/>
            <a:r>
              <a:t>⣿⣿⣿⣿⣿⣿⣿⣿⣿⣿⣿⣿⣿⣿⣿⣿⣿⣿⣿⣿⣿⣿⣿⣿⣷⡎⢿⣿⣯⢻⣿⣿⣿⢻⣿⡕⢕⢕⢕⢕⢕⢻⣿⣿⣿⣿⣿⣿⣿⣿⣿⣿⣿⠑⢀⢔⠀⠀⠀⠀⠀⠀⠀⢕⠁⠁⠑⢕⢕⢕⢁⠀⠀⢀⠀⠀⠀⠀⠀⠀⠀⠀⠀⠀⠀⠑⢸⢕⢕⢕⢕⢕⢕⢕⢕⢕⢕⢕⢕⢕⢕⢕⢕⢕⢕⢕⢕⢕⢕⢕⢕⢕⢕⢕⢕⢕⢕⢕⢕⢕⢕⢕⢕⢕⢕⢕⢕⢕⢕⢕⢕⢕⢕⢕⢕⢕⢕⢕⢕⢕⢕⢕⢕⢕⢕⢕⢕⢕⢕⢕⢕⢄⢄⢄⢔⢔⢕⢀⠀⠀⠀⠀⢟⢕⡕⢕⢕⢝⢩⢹⣿⣿⣿⣯⣥⣴⣿⣿⣿⣿⣿⣿⣿⣿⣿⣿⣿⣿⣷⣵⣴⣾⣿⣿⣿⣷⣷⣿⣿⣿⣿⣷⣔⡀⢀⠀⠀⠀⠀⠑⢕⢔⢔⢄⢔⢔⢔⢔⢔⢔⢕⢕⢕⢕⢕⠀⢕⢕⠐⢕⢕⢕⢕⢕⢕⢕⢕⢕⢕⠑⠀</a:t>
            </a:r>
            <a:br/>
            <a:r>
              <a:t>⣿⣿⣿⣿⣿⣿⣿⣿⣿⣿⣿⣿⣿⣿⣿⣿⣿⣿⣿⣿⣿⣿⣿⣿⣿⣿⡜⣿⣿⣇⢿⣿⣿⣧⣻⣿⣇⢕⢕⢕⢕⢕⢻⣿⣿⣿⣿⣿⣿⣿⣿⣿⡟⢄⢕⠁⠀⠀⠀⠀⠀⠀⠀⠀⠀⠀⠀⠑⢕⠑⠑⠀⠀⠑⠀⢄⠁⠀⠀⠀⠀⠀⠀⠀⠀⠀⢸⢕⢕⢕⢕⢕⢕⢕⢕⢕⢕⢕⢕⢕⢕⢕⢕⢕⢕⢕⢕⢕⢕⢕⢕⢕⢕⢕⢕⢕⢕⢕⢕⢕⢕⢕⢕⢕⢕⢕⢕⢕⢕⢕⢕⢕⢕⢕⢕⢕⢕⢕⢕⢕⢕⢕⢕⢕⢕⢕⢕⢕⢕⢕⢕⢕⢕⢕⢕⢕⢕⣥⡄⠀⠀⠀⠕⢕⢕⢕⢕⢕⢕⢸⣿⣿⣿⣿⣿⣿⣿⣿⣿⣿⣿⣿⣿⣿⣿⣿⡿⡿⢫⢝⢝⢟⢟⢕⢜⢝⡟⣿⣿⣿⣿⣿⣿⣿⠕⠀⢀⢄⢄⢄⢀⢅⢅⢕⢕⢕⢕⢕⢕⢕⢕⢕⢕⢕⢕⠀⢕⢕⢔⢕⢕⢕⢕⢕⢕⠀⢕⢕⢕⠕⠀</a:t>
            </a:r>
            <a:br/>
            <a:r>
              <a:t>⣿⣿⣿⣿⣿⣿⣿⣿⣿⣿⣿⣿⣿⣿⣿⣿⣿⣿⣿⣿⣿⣿⣿⣿⣿⣿⡿⢜⢿⣿⣽⣿⣿⣿⣷⣽⣿⣧⢕⢕⢕⢕⢕⢹⣿⣿⣿⣿⣿⣿⣿⣿⢇⠁⠀⠀⠀⠀⠀⠀⠀⠀⠀⠀⠀⠀⠀⠀⢁⢀⠀⠀⠀⠀⠀⠀⠀⠀⢕⢔⢀⠀⠀⠀⠀⠀⠘⢕⢕⢕⢕⢕⢕⢕⢕⢕⢕⢕⢕⢕⢕⢕⢕⢕⢕⢕⢕⢕⢕⢕⢕⢕⢕⢕⢕⢕⢕⢕⢕⢕⢕⢕⢕⢕⢕⢕⢕⢕⢕⢕⢕⢕⢕⢕⢕⢕⢕⢕⢕⢕⢕⢕⢕⢕⢕⢕⢕⢕⢕⢕⢕⢕⢕⢕⢕⢕⢕⣵⣷⣆⢀⠀⢔⢕⢕⢕⢕⢕⢕⣿⣿⣿⣿⢿⡿⣿⣿⣿⣿⣿⣿⣿⣿⣿⣿⢟⢕⢕⢕⢕⢕⢕⢕⢕⢕⢕⢕⢙⣿⣿⣿⣿⡿⠇⠀⢀⢕⢕⢕⢕⢕⢕⢕⢕⢕⢕⢕⢕⢕⢕⢕⢕⢕⢕⠁⠀⢕⢕⢕⢕⢕⢕⢕⢕⢕⢔⢕⠕⠀⢑⠀</a:t>
            </a:r>
            <a:br/>
            <a:r>
              <a:t>⣿⣿⣿⣿⣿⣿⣿⡿⠻⠿⣿⣿⣿⣿⣿⣿⣿⣿⣿⣿⣿⣿⣿⣿⣿⣿⡇⢕⢔⢻⣿⣿⣿⣿⣿⣿⣮⣿⣧⢕⢕⢕⢕⢕⢹⣿⣿⣿⣿⣿⣿⢇⠀⠀⠀⠀⠀⠀⠀⠀⠀⠀⢄⠀⠀⠀⠀⢕⢕⢕⠀⠀⠀⠀⠀⠀⠀⢔⢕⢕⢕⢄⠀⠀⠀⠀⠀⠑⢕⢕⢕⢕⢕⢕⢕⢕⢕⢕⢕⢕⢕⢕⢕⢕⢕⢕⢕⢕⢕⢕⢕⢕⢕⢕⢕⢕⢕⢕⢕⢕⢕⢕⢕⢕⢕⢕⢕⢕⢕⢕⢕⢕⢕⢕⢕⢕⢕⢕⢕⢕⢕⢕⢕⢕⢕⢕⢕⢕⢕⢕⢕⢕⢕⢕⢕⢕⢝⢅⢝⢿⣷⣴⢕⣕⣕⣑⣵⣾⣿⣿⣿⣿⣿⡕⣿⣿⣿⣿⣿⣿⣿⣿⣿⣿⣿⣇⢕⢕⢕⢕⢕⢕⢕⢕⢕⢕⢕⣸⣿⣿⣿⣿⠇⢄⢄⢕⢕⢕⢕⢕⢕⡕⡕⢕⢕⢕⢕⢕⢕⢕⢕⢕⢕⢕⠀⠀⢕⢕⠕⢕⢕⢕⢕⢕⠁⢕⠕⢀⠀⢕⠀</a:t>
            </a:r>
            <a:br/>
            <a:r>
              <a:t>⣿⣿⣿⣿⣿⣿⣿⣿⣯⣼⣕⡝⢛⢿⣿⣿⣿⣿⣿⣿⣿⣿⣿⣿⣿⣿⢇⢕⢕⢕⢝⣿⣿⣿⣿⣿⣿⣿⣿⣇⢕⢕⢕⢕⢕⢜⣿⣿⡿⢟⠑⠁⠀⠀⠀⠀⠀⠀⠀⠀⢄⢕⢕⢄⢀⢀⢀⠀⢁⠀⠀⠀⠀⢄⣄⣔⣔⣔⣧⣵⣕⢑⢕⢀⠀⠀⠀⠀⢕⢕⢕⢕⢕⢕⢕⢕⢕⢕⢕⢕⢕⢕⢕⢕⢕⢕⢕⢕⢕⢕⢕⢕⢕⢕⢕⢕⢕⢕⢕⢕⢕⢕⢕⢕⢕⢕⢕⢕⢕⢕⢕⢕⢕⢕⢕⢕⢕⢕⢕⢕⢕⢕⢕⢕⢕⢕⢕⢕⢕⢕⢕⢕⢕⢕⢕⢕⠕⠀⠁⠀⠝⢿⡇⣿⣿⣿⣿⣿⣿⣿⣿⣿⣿⣿⣿⣿⣿⣿⣿⣿⣿⣿⣿⣿⣿⣿⣷⣵⢕⢕⢕⢕⢕⢕⢕⢕⣴⣿⣿⣿⣿⡇⢕⢕⢕⢕⢕⢑⢢⡷⡬⢟⠝⠑⢕⢕⢕⢕⢕⢕⢕⢕⢕⠑⠀⠀⢕⢕⠀⠁⢕⢕⢕⠑⢔⢑⢕⠀⠀⢕⠀</a:t>
            </a:r>
            <a:br/>
            <a:r>
              <a:t>⣿⣿⣿⣿⣿⣿⣿⣿⣿⣿⣾⣯⣺⡥⠕⠹⡻⢿⣿⣿⣿⣿⣿⣿⣿⣿⢕⢕⢕⢕⢕⢜⢻⣿⣿⣿⣿⣿⣿⣿⡻⢷⢵⢵⢵⢵⢜⢏⢕⡱⠀⠀⠀⠀⠀⠀⠀⠀⠀⠀⠕⢕⢑⢕⢕⢕⢝⢕⢕⠀⠀⢁⠀⢕⣿⣿⣿⣿⣿⢿⡏⣥⡕⢕⠀⠐⠀⠐⡕⢕⢕⢕⢕⢕⢕⢕⢕⢕⢕⢕⢕⢕⢕⢕⢕⢕⢕⢕⢕⢕⢕⢕⢕⢕⢕⢕⢕⢕⢕⢕⢕⢕⢕⢕⢕⢕⢕⢕⢕⢕⢕⢕⢕⢕⢕⢕⢕⢕⢕⢕⢕⢕⢕⢕⢕⢕⢕⢕⢕⢕⢕⢕⢕⢕⢕⠑⠀⠀⠀⢀⣵⣧⢕⢸⣿⣿⣿⣿⣿⣿⣿⣿⣿⣿⣿⣿⣿⣿⣿⣿⣿⣿⣿⣿⣿⣿⣿⣿⣿⣷⣷⣷⣷⣷⣾⣿⣿⣿⣿⣿⡋⢜⢕⢕⠕⠕⠕⠕⠕⢝⢕⢕⠀⢄⢕⢕⢕⢕⢕⢕⢕⢕⢕⠀⠀⠀⢕⢕⠀⠀⠁⠕⠁⢐⢄⢕⠑⠀⠀⢕⠀</a:t>
            </a:r>
            <a:br/>
            <a:r>
              <a:t>⣿⣿⣿⣿⣿⣿⣿⣿⣿⣿⣿⣿⣿⣿⣿⣷⣼⣧⡛⣿⣿⣿⣿⣿⣿⡇⢕⢕⢕⢕⢕⢕⢕⢹⣿⣿⣿⣿⣿⣿⣷⢕⢕⢕⢕⢕⢕⢕⢜⢕⠀⠀⠀⠀⠀⠀⠀⠀⠀⠀⢑⢑⢑⠑⢑⢁⢑⢑⢃⠀⢀⢑⢄⠜⣿⣿⣿⣏⡱⣾⣽⣿⡇⢕⠀⠀⠀⠀⢹⡕⢕⢕⢕⢕⢕⢕⢕⢕⢕⢕⢕⢕⢕⢕⢕⢕⢕⢕⢕⢕⢕⢕⢕⢕⢕⢕⢕⢕⢕⢕⢕⢕⢕⢕⢕⢕⢕⢕⢕⢕⢕⢕⢕⢕⢕⢕⢕⢕⢕⢕⢕⢕⢕⢕⢕⢕⢕⢕⢕⢕⢕⢕⢕⢕⠑⠀⠀⠀⢄⢕⣿⢇⢕⢕⢻⣿⢿⢿⠔⣹⣿⣿⣿⣿⣿⣿⣿⣿⣿⣿⣿⣿⣿⣿⣿⣿⣿⣿⣿⣿⣿⣿⣿⣿⣿⣿⣿⣿⣿⢏⢕⢕⠕⠀⠀⠀⠀⠀⢄⢕⢕⠁⢀⢕⢕⢕⢕⢕⢕⢕⢕⢕⠕⠀⠀⠀⢕⢕⢔⠀⠀⠀⢔⢕⠕⠀⠀⠀⠀⢁⠀</a:t>
            </a:r>
            <a:br/>
            <a:r>
              <a:t>⣿⣿⣿⣿⣿⣿⣿⣿⣿⣿⣿⣿⣿⣿⣿⣿⣿⣿⣿⣿⣿⣿⣿⣿⣿⡇⡕⢕⢕⢕⢕⢕⠕⢕⠸⣿⣿⣿⣿⣿⣿⡇⢕⢕⢕⢕⢕⢕⠜⠀⢀⠀⢀⢄⢔⢔⢀⠀⠀⠀⢕⢕⢕⢕⠕⠕⠕⢕⢕⢕⢕⢕⠁⠀⢝⢝⣿⣿⣿⣿⣿⣿⡿⢕⠀⠀⠀⠀⠑⢕⢕⢕⢕⢕⢕⢕⢕⢕⢕⢕⢕⢕⢕⢕⢕⢕⢕⢕⢕⢕⢕⢕⢕⢕⢕⢕⢕⢕⢕⢕⢕⢕⢕⢕⢕⢕⢕⢕⢕⢕⢕⢕⢕⢕⢕⢕⢕⢕⢕⢕⢕⢕⢕⢕⢕⢕⢕⢕⢕⢕⢕⢕⢕⠁⠀⠀⠀⢄⢕⢑⣸⠕⡕⢕⢕⢏⢕⢕⣼⣿⣿⣿⣿⢇⢔⢕⢝⢿⣿⣿⣿⣿⣿⣿⣿⣿⣿⣿⣿⣿⣿⣿⣿⣿⣿⣿⣿⢏⢕⢕⢕⠑⠀⠀⠀⠀⠀⢕⢕⢕⠑⠀⢕⢕⢕⢕⢕⢕⢕⢕⢕⠑⠀⠀⠀⠀⢕⢕⢕⠀⠀⠀⠀⠑⠀⠀⠀⢀⢔⢕⠀</a:t>
            </a:r>
            <a:br/>
            <a:r>
              <a:t>⣿⣿⣿⣿⣿⣿⣿⣿⣿⣿⣿⣿⣿⣿⣿⣿⣿⣿⣿⣿⣿⣿⣿⣿⣿⣿⣿⣷⣶⣥⣕⣑⣑⣱⣕⣿⣿⣿⣿⣿⣿⡇⢕⢕⢕⢕⢕⢕⠁⠁⠀⠐⠇⠑⠑⠑⠀⠀⠀⠀⠑⠑⠑⠀⠀⠀⠀⠁⢕⢕⢕⠑⠀⢕⢕⢕⢯⢟⣛⣹⣵⣷⣷⡕⢕⠀⠀⠀⠀⠀⢕⢕⢕⢕⢕⢕⢕⢕⢕⢕⢕⢕⢕⢕⢕⢕⢕⢕⢕⢕⢕⢕⢕⢕⢕⢕⢕⢕⢕⢕⢕⢕⢕⢕⢕⢕⢕⢕⢕⢕⢕⢕⢕⢕⢕⢕⢕⢕⢕⢕⢕⢕⢕⢕⢕⢕⢕⢕⢕⢕⢕⢕⠁⠀⠀⠀⣰⣧⣕⣵⣿⡟⢕⢕⢕⢕⢕⣺⣿⣿⣿⣿⣿⣵⣕⣕⣕⣷⣿⣿⣿⣿⣿⣿⣿⣿⣿⣿⣿⣿⣿⣿⣿⡟⢿⢏⢕⢕⢕⢅⠀⠀⠀⠀⠀⠀⢄⢕⢕⢕⠀⢕⢕⢕⢕⢕⢕⢕⢕⢕⠑⠀⠀⠀⠀⠀⢕⢕⢕⠀⠀⠀⠀⠀⢀⢄⢔⢕⢕⢕⠀</a:t>
            </a:r>
            <a:br/>
            <a:r>
              <a:t>⣿⣿⣿⣿⣿⣿⣿⣿⣿⣿⣿⣿⣿⣿⣿⣿⣿⣿⣿⣿⣿⣿⣿⣿⣿⣿⣿⣿⣿⣿⣿⣿⣿⣿⣿⣿⣿⣿⣿⣿⣿⣿⣇⣕⠕⢕⡕⠀⠀⠀⢕⢕⢕⢕⢕⢕⢕⢕⢕⢕⢕⢕⢕⢕⢕⠀⠀⠀⠑⠁⠀⠀⢔⢕⢕⢕⢕⢕⢕⢕⢕⢕⢕⢕⢕⢕⠑⠁⠀⢀⢕⢕⢕⢕⢕⢕⢕⢕⢕⢕⢕⢕⢕⢕⢕⢕⢕⢕⢕⢕⢕⢕⢕⢕⢕⢕⢕⢕⢕⢕⢕⢕⢕⢕⢕⢕⢕⢕⢕⢕⢕⢕⢕⢕⢕⢕⢕⢕⢕⢕⢕⢕⢕⢕⢕⢕⢕⢕⢕⢕⢕⠑⠀⠀⠀⣱⡿⢏⢕⢜⢝⢕⢕⢕⢕⢕⢔⢜⠻⣿⣿⣿⣿⣿⣿⣿⣿⣿⣿⣿⣿⣿⣿⣿⣿⣿⣿⣿⣿⣿⣿⢟⢎⢜⢕⢕⢅⢔⢕⠕⢀⠀⠀⢄⢕⢔⢕⢕⢕⠀⢔⢕⢕⢕⢕⢕⢕⢕⢕⠁⠀⠀⠀⠀⠀⠀⢕⢕⢕⠀⠀⠀⠀⠀⢕⢕⢕⢕⢕⢕⠀</a:t>
            </a:r>
            <a:br/>
            <a:r>
              <a:t>⣿⣿⣿⣿⣿⣿⣿⣿⣿⣿⣿⣿⣿⣿⣿⣿⣿⣿⣿⣿⣿⣿⣿⣿⣿⣿⣿⣿⣿⣿⣿⣿⣿⣿⣿⣿⣿⣿⣿⣿⣿⣿⣿⣿⣷⣵⣧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⢔⢕⢕⢕⠑⢕⢕⢕⢕⢝⢻⣿⣿⣿⣿⣿⣿⣿⣿⣿⣿⣿⣿⣿⣿⣿⢿⣟⠟⢫⢕⢕⢕⢕⢕⢕⢕⢕⢕⠀⢕⠀⢄⢕⢕⢕⢕⢕⠕⢀⢕⢕⢕⢕⢕⢕⢕⠕⠀⠀⠀⠀⠀⠀⠀⠀⢕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⠁⢕⢕⢕⢕⠀⢕⢕⢕⢕⢕⢕⢜⢟⢿⣿⡿⣿⣿⣿⣿⣿⠿⢿⢟⢟⢇⢕⢕⢕⢕⢕⢕⢕⢕⢕⢔⢕⢕⢕⢔⢕⢕⢕⢕⢕⢕⢕⢕⠀⢕⢕⢕⢕⢕⢑⢕⠁⠀⠀⠀⠀⠀⠀⠀⠀⠀⢕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⠕⢕⢕⢕⢕⢕⠀⢕⢕⢕⢕⢕⢕⢕⠁⠅⢝⢊⢕⢏⢇⢕⢕⢕⢕⢕⢕⢕⢕⢕⢕⢕⢕⢕⢕⢕⢕⢑⢕⢕⢕⠀⢕⢕⢕⢕⢕⢕⢕⢕⢄⢕⢕⢕⢕⢁⠑⠀⠀⠀⠀⠀⠀⠀⠀⠀⠀⠀⠀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⢄⢕⢕⢕⢕⢕⠀⢕⢕⢕⢕⢕⢕⢕⠀⠀⢕⢕⢕⢕⢕⢕⢕⢕⢕⢕⢕⢕⢕⢕⢕⢕⢕⢕⢕⢕⢕⢕⠀⢕⢕⢔⢕⢕⢕⢕⢕⢕⢕⢔⢕⢕⢕⢕⠁⢀⠀⠀⠀⠀⠀⠀⠀⠀⠀⠀⠀⠀⠀⠕⢕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⢔⠀⠀⢕⢕⠑⢐⢔⢕⢕⢕⢅⠕⢕⢕⢕⢕⠀⢕⢕⢕⢕⢕⢕⢕⠀⠀⠀⠕⢕⢕⢕⢕⢕⢕⢕⢕⢕⢕⢕⢕⢕⢕⢕⢕⢕⢕⢕⢕⠁⠀⢕⠕⢕⢕⢕⢕⢕⢕⢕⢕⢕⢕⢕⠐⠄⢁⢅⢄⠀⠀⠀⠀⠀⠀⠀⠀⠀⠀⠀⠀⠕⢕⢕⢕⢕⢕⢕⢕⢕⢕⢕⢕⠀</a:t>
            </a:r>
            <a:br/>
            <a:r>
              <a:t>⣿⣿⣿⣿⣿⣿⣿⣿⢿⢿⢿⢿⢿⢿⢿⢿⢿⢿⢿⢿⢿⢿⢿⢿⢿⢿⢟⢟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⢐⢀⠑⠑⢕⢕⢔⢄⢕⢕⢑⠑⢑⢑⠀⢕⢕⢕⢕⠀⢕⢕⢕⢕⢕⢕⢕⠀⠀⠀⠀⠁⠑⠕⢕⢕⢕⢕⢕⢕⢕⢕⢕⢕⢕⢕⢕⢕⠕⠑⠁⠀⠀⠀⠀⠕⢕⢕⢕⢕⢕⢕⢕⢕⢕⠀⠀⠀⠁⠁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⢔⢔⢕⢕⢕⢕⢕⢕⢕⢕⠕⢕⢄⢕⢕⢕⠁⠀⢕⢕⢕⢕⢕⢕⢕⠀⠀⠀⠀⠀⠀⢀⢕⢕⠕⢕⢕⢕⢕⢕⢕⢕⢕⢕⢕⢕⢕⢕⢕⢕⢕⢕⢕⢕⢕⢕⢕⢕⢕⢕⢕⢕⢕⠐⠀⠀⠀⠀⠀⠀⠀⠀⠀⠀⠀⠀⢀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⢁⠁⠀⡕⢕⢕⢕⢕⢕⢕⢕⢕⢔⢕⢕⢕⢕⢕⢄⠀⠑⢕⢕⢕⣱⣷⡕⢔⢄⢀⢀⠀⢀⣱⣵⢾⣷⢧⠵⣕⢕⢔⢝⢝⢕⢇⢅⢕⢕⢕⢑⠑⠁⢕⢕⢕⢕⠕⢁⢕⠁⢕⢕⢕⠀⢕⢕⢐⠐⠀⠀⠀⢔⢕⢄⢄⢔⢕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⠄⢀⠀⠐⢕⢕⢸⣷⣗⢃⡑⡕⢕⢕⢅⠕⢅⢑⢑⢕⠀⠀⢕⢕⢕⢔⢜⢕⢕⢕⢕⡵⢗⣟⣝⣱⣵⣕⡕⢔⢕⢜⢕⢇⢕⢕⢕⠕⠕⢕⢕⢕⢕⢔⢕⢕⢕⢕⢀⢕⢕⠀⢕⢕⠕⢀⢕⢕⢕⢄⢄⢔⢔⢔⢔⠀⠑⢕⢕⠕⠁⠑⢕⢕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⢕⢕⢕⣿⣿⢃⢅⢅⠕⢕⣾⢕⢸⢕⢕⢕⢕⠀⠀⢕⢕⢕⢕⢕⣱⣵⢞⣱⣷⣟⢯⢟⢙⢕⢇⢅⢕⢕⢕⢕⢕⢕⢕⢕⢕⠀⠀⠁⠑⠕⠕⠕⢕⢄⢕⢕⢕⢕⢀⢕⢕⢕⢕⢕⢕⢕⢕⢕⢕⢕⢕⢕⠀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⢕⣿⢅⢕⢕⢕⢕⢕⡯⢕⢕⢕⢕⢕⢕⠀⠀⢕⢕⢕⢕⣾⣯⣷⣿⣟⢍⢕⢕⢕⢕⢕⢕⢕⢅⢕⢕⢕⢕⢕⢕⢕⢕⢔⢀⠀⠀⢀⢔⢕⢕⢕⢑⢑⢕⠀⢕⢑⢕⢕⢕⢕⢕⢕⢕⢑⢕⢕⢕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⣕⣔⣔⡔⢔⢕⢕⢕⢔⢕⢔⢅⢕⢕⢕⢕⢳⠕⢕⢕⢕⢕⢕⠀⠀⠁⢕⣵⣿⣿⣿⣟⢏⢕⢕⢱⡑⢇⢕⢕⢕⢕⢕⢅⢕⢕⢕⢕⢕⢕⢕⢕⢕⢀⢔⢕⢕⢕⢕⢕⢕⢕⢕⠕⢔⢕⢕⢕⢕⢕⢕⠱⣨⣧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⣵⣵⣕⣕⣑⢕⠕⢕⠀⠀⢕⠀⠁⠁⠁⠀⢄⢜⢟⢿⢟⢟⢛⢕⢕⢕⢎⢜⢝⢕⢕⢕⢔⢕⢕⢕⢕⢕⢕⢕⢕⢕⢕⢕⢕⢕⢕⢕⢕⢕⢕⢕⢕⢕⢄⢕⢕⢕⢕⢱⣇⢕⢜⣿⣿⣷⣕⢕⣱⣕⢼⣧⡅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⠀⠐⠑⠀⠐⠀⠐⠑⠑⠑⠑⠑⠑⠑⠑⠑⠑⠘⠑⠑⠃⠑⠑⠑⠑⠑⠑⠑⠑⠑⠑⠑⠘⠑⠃⠃⠑⠑⠑⠑⠑⠑⠑⠑⠑⠘⠑⠑⠑⠑⠑⠑⠛⠓⠑⠙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⡿⣟⣵⣿⣿⣿⣿⢟⣵⣿⣿⣿⣿⣿⣿⣿⣿⣿⣿⢣⣿⣿⣿⣿⡇⣿⣿⣿⣿⣿⣿⣿⣿⣿⣿⣿⣿⣿⣿⣿⣧⢕⢕⢕⢕⢜⣿⣿⣿⣿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⣾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⢟⣽⣿⣿⣿⡿⢫⣷⣿⣿⣿⣿⣿⣿⣿⣿⣿⣿⣿⡟⣼⣿⣿⣿⣿⢇⣿⣿⣿⣿⣿⣿⣿⣿⣿⣿⣿⣿⣿⣿⣿⣿⣷⡕⢕⢕⢕⢹⣿⣿⣿⣧⢕⢕⢕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⢟⣵⣿⣿⣿⣿⢟⣵⣿⣿⣿⣿⣿⣿⣿⣿⣿⣿⣿⣿⣿⢣⣿⣿⣿⣿⣿⢱⣿⣿⣿⣿⣿⣿⣿⣿⣿⣿⣿⣿⣿⣿⣷⢿⣿⣷⢕⢕⢕⠸⣿⣿⣿⣿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⡿⣣⣿⣿⣿⣿⡿⣱⣿⣿⣿⡟⣿⣿⣯⡟⢱⣿⣿⣿⣿⣿⡿⣼⣿⣿⣿⣿⣿⢸⣿⣿⣿⣿⣿⣿⣿⣿⣿⣿⣿⣿⣿⣿⣿⣏⣿⣿⡇⢕⢕⢕⣿⣿⣿⣿⡇⢕⢕⢕⢕⢕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⡿⣱⣿⣿⣿⣿⡟⣼⣿⣿⣿⢏⢱⣿⣷⡟⣱⣿⣿⣿⣿⣿⣿⢇⣿⣟⣿⣿⣿⣿⢸⣿⣿⣿⣿⣿⣿⣿⣿⣿⣿⣿⣿⣿⣿⣿⣿⢜⣿⡇⢕⢕⢕⣿⣿⣿⣿⣿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⡿⢱⣿⣿⣿⣿⡟⣼⣿⣿⣿⢇⣡⡿⣽⣿⣼⣿⣿⣿⣿⣿⣿⢏⢸⣿⢹⣿⣿⡿⣿⢸⣿⣿⣿⣿⣿⣿⣿⣿⣿⣿⣿⣿⣿⣿⣿⣿⡇⢸⡇⢕⢕⢕⢸⣿⣿⣿⣿⢕⢕⢕⢕⢕⢕⢕⢕⢕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⢣⣻⣿⣿⣿⡟⣼⣿⣿⣿⢇⣱⡿⣽⣿⣿⣿⣿⣿⣿⣿⣿⡓⢇⣼⣿⢌⢟⢝⣵⣿⢜⢻⣿⣿⣿⣿⣿⣿⣿⣿⣿⣿⣿⣿⣿⣿⣿⣿⢕⢕⢕⢕⢕⢸⣿⣿⣿⣻⢕⢕⢕⢕⢜⢻⡅⢧⢱⢕⣧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⢇⡣⡿⣹⣿⡿⣸⣿⣿⣿⢇⢡⣻⢱⣿⣿⣿⣿⣿⣿⣿⣿⢏⢕⢕⣿⢟⢕⢕⣾⣿⡟⢕⢱⣿⣿⣿⣿⣿⣿⣿⣿⣿⣿⣿⣿⣿⣿⣿⣿⢕⢕⢕⢕⢕⣿⣿⣿⡿⢏⢕⢕⢕⢜⢕⢕⢕⢕⢕⢜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⢿⢿⣟⣽⣝⣕⣝⢏⢔⢜⢕⣸⣿⢱⣿⣿⣿⡏⢕⡖⢇⣿⣿⣿⣿⣿⣿⣿⣿⢇⢕⢕⢕⢕⣵⣵⣿⣿⣿⡇⢕⣾⣿⣿⣿⣿⣿⣿⣿⣿⣿⣿⣿⣿⣿⣿⣿⣿⡇⢕⢕⠕⠱⢟⢟⢝⠕⢕⢕⠕⢕⢕⢕⢕⢕⢕⢕⢜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⣟⡟⣱⣾⡱⢟⣫⣿⡿⢻⢿⢇⢕⢕⢕⢘⢇⣿⣿⣿⣿⢕⢜⢕⣸⣿⣿⣿⣿⣿⣿⣿⢇⢕⢕⢕⢕⢞⢏⣽⣿⣿⣿⢇⢱⣿⣿⣿⣿⣿⣿⣿⣿⣿⣿⣿⣿⣿⣿⣿⣿⣿⡇⢕⠑⢕⢕⢕⢕⠕⠑⢕⢱⣧⢢⡅⢕⢕⢕⢕⢕⢕⢕⢕⢕⢕⣱⣿⣿⣿⣿⣿⣿⣿⣿⣿⣿⣿⣿⣿⣿⣿⣿⣿⣿⣿⣿⣿⣿⣿⣿⣿⣿⣿⣿⣿⣿⣿⣿⣿⣿⣿⣿⣿⣿⣿⣿⣿⣿⣿⣿⣿⣿⣿⣿⣿⣿⣿⣿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⡟⣑⣿⣿⣷⢕⢿⠿⠿⣿⣷⡧⢕⢕⢕⢱⢸⣿⣿⣿⡇⢕⢡⢇⣿⣿⣿⣿⣿⣿⣿⢏⢕⢕⢕⣸⢕⡕⣿⢝⢝⢻⢟⢕⣸⣿⣿⢟⣿⣿⣿⣿⣿⣿⣿⣿⣿⣿⣿⣿⣿⣿⢇⢕⢀⢄⢄⢄⢄⢔⢕⢕⢕⣿⢸⣧⢕⢣⡕⢕⢕⢕⢕⣱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⢏⣱⣿⣷⢊⢕⢕⢕⢕⢕⢜⢕⢕⢕⢕⢕⢕⣿⣿⡇⣿⢕⢕⢕⣸⣿⣿⣿⣿⣿⣿⣿⢕⢕⢕⢕⣿⢕⣿⣾⣕⢕⢕⢕⢕⢽⣿⡿⢸⣿⣿⣿⣿⣿⣿⣿⣿⣿⣿⣿⣿⣿⡇⢕⢕⢀⠕⠕⢕⢕⢕⢕⢕⡇⢸⡇⣿⡇⢜⢿⣧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⣱⣿⣿⣿⣿⡕⢜⢜⢷⣧⡕⢕⢕⢕⢕⢕⢡⣿⣿⣿⣿⢕⢕⢕⣿⣿⣿⡿⣿⣿⣿⣿⣕⣱⡗⠕⡏⢸⣿⣿⣿⣿⣿⡇⢕⢸⣿⢇⢸⣿⣿⣿⣿⣿⣿⣿⣿⣿⣿⣿⣿⣿⢇⢕⢕⣿⣷⣷⣮⢕⢕⢕⣰⡇⢸⡇⣿⢇⢕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⢿⢿⢿⣟⣟⣟⣟⣟⡻⢿⢿⣿⣿⣿⣿⣿⡿⢿⣿⣿⣿⣿⣿⣿⣿⣿⣿⣿⣿⣿⣿⣿⣿⣿⣿⣿⣿⣿⣿⣿⣿⣿⣿⣿⣿⣿⣿⣿⡿⢿⣿⣿⠀</a:t>
            </a:r>
            <a:br/>
            <a:r>
              <a:t>⢕⣿⣿⣿⣿⢿⣿⣧⡕⢕⢕⢕⣕⣕⢕⢕⢕⢸⣿⣿⣿⣿⠁⢕⢸⣿⣿⣿⢱⣿⣿⣿⣿⣿⣿⡏⢘⢇⣾⣿⣿⣿⣿⣿⢇⢕⢰⡟⢕⢸⣿⣿⣿⣿⣿⣿⣿⣿⣿⣿⣿⣿⣿⢕⢕⢕⣿⣿⣿⣿⡕⢕⢕⣿⣿⢸⢇⣿⡇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⢟⣟⡽⢕⢗⢞⢟⢝⣝⣝⣵⣵⣵⣷⣧⣵⣕⡜⢝⢟⢿⣿⣿⣿⣿⣿⣿⣿⣿⣿⣿⣿⣿⣿⣿⣿⣿⣿⣿⣿⣿⣿⣿⢿⢿⢿⢟⢟⣟⣹⣽⣽⣷⣾⣿⣿⣿⣿⠀</a:t>
            </a:r>
            <a:br/>
            <a:r>
              <a:t>⡕⣜⢝⢧⢝⢕⢜⢟⢧⢕⣱⣾⢿⢇⢕⢕⢕⣿⣿⣿⢻⣿⣿⢕⣿⣿⣿⢇⣸⣿⣿⣿⣿⣿⣿⢇⢸⢇⣿⣿⣿⣿⣿⣿⣇⢇⣼⢕⢕⢸⣿⣿⡇⣿⣿⣿⣿⣿⣿⣿⣿⢿⡏⢕⢕⢱⣿⣿⣿⣿⡇⢕⢕⣿⣿⣼⢸⣿⡕⢜⢕⠜⠟⢿⣿⣿⣿⣿⣿⣿⣿⣿⣿⣿⣿⣿⣿⣿⣿⣿⣿⣿⣿⣿⣿⣿⣿⣿⣿⣿⣿⣿⣿⣿⣿⣿⣿⣿⣿⣿⣿⣿⣿⣿⠿⣿⣿⣿⣿⣿⣿⣿⣿⣿⣿⣿⣿⣿⣿⣿⣿⣿⣿⣿⣿⣿⣿⣿⣿⣿⣿⣿⣿⣿⣿⣿⣿⣿⣿⣿⣿⣿⣿⣿⣿⣿⣿⣿⣿⣿⣿⣿⣿⣿⣿⣿⣿⡿⢟⢝⢕⢕⢕⢕⣕⣱⣵⣷⣟⣻⣿⣿⣿⡿⢿⠿⢿⣿⣿⣿⣿⣧⡕⢜⢻⣿⣿⣿⣿⣿⣿⣿⠿⡿⢿⢿⢟⢟⢟⢏⢝⢝⣕⣱⣵⣵⣷⣾⣿⣿⣿⣿⣿⣿⣿⣿⣿⣿⣿⣿⠀</a:t>
            </a:r>
            <a:br/>
            <a:r>
              <a:t>⢧⡜⢱⡅⢑⢕⢕⢕⢕⢱⣿⣯⢕⢕⣕⣵⡕⣿⣿⣿⠸⣿⢿⢸⣿⣿⡏⢕⣿⣿⣿⣿⣿⢝⡟⢕⢰⢸⣽⣵⣵⣵⣵⣵⣇⢕⡎⢕⢕⢸⣿⣿⢕⢸⣿⣿⣿⣿⣿⢟⣿⢸⡇⢕⢕⢸⣝⣝⣝⣝⢇⢕⢕⣹⣿⣿⢸⣿⢱⢕⢕⢑⠑⢕⢝⢻⣿⣿⣿⣿⣿⣿⣿⣿⣿⣿⣿⣿⣿⣿⣿⣿⣿⣿⣿⣿⣿⣿⣿⣿⣿⣿⣿⣿⣿⣿⣿⣿⣿⣿⣿⣿⣿⣿⣿⣿⣿⣿⣿⣿⣿⣿⣿⣿⣿⣯⣭⣿⣿⣿⣿⣟⣻⣿⣿⣿⢿⢿⣿⠿⢿⣿⣿⣿⣿⣿⣿⣿⣿⣿⣿⣿⣿⣿⣿⣿⣿⣿⣿⣿⣿⣿⣿⣿⣿⡿⢏⢕⢕⢕⢕⣱⣵⣿⣿⣿⣿⣿⣿⣿⣿⣿⣿⣿⣿⣿⣿⣿⣷⣷⣷⣷⣷⣵⡕⢕⢕⢕⢕⢕⢕⢕⢕⢕⢕⢕⣕⣱⣷⣾⣿⣿⣿⣿⣿⣿⣿⣿⣿⣿⣿⣿⣿⣿⣿⣿⣿⣿⣿⣿⠀</a:t>
            </a:r>
            <a:br/>
            <a:r>
              <a:t>⣮⡳⡕⢜⢇⢕⢕⢕⢔⢻⣷⣽⣕⣟⢟⢝⢕⣿⣿⣿⢕⣿⢔⣾⣿⡟⢕⢕⣿⣿⣿⣿⡟⢱⢇⢕⢺⢸⣿⣿⣿⣿⣿⣿⢱⣵⢡⣧⣕⢜⣿⣿⡕⢜⣿⣿⣿⣿⣿⢕⢻⢸⢕⢕⢕⣿⣿⣿⣿⡟⢕⢕⢕⣿⣿⢝⣼⣿⢸⢱⡕⢇⠑⢕⠑⢕⣼⣿⣿⣿⣿⣿⣿⣿⣿⣿⣿⣿⣿⣿⣿⣿⣿⣿⣿⣿⣿⣿⣿⣿⣿⣿⣿⣿⣿⣿⣿⣿⣿⣿⣿⣿⣿⣿⣿⣿⣿⣿⣿⣿⣿⣿⣿⣿⣿⣿⣿⣿⣿⣿⣿⣿⣿⣿⣿⣿⣿⣿⣿⣿⣿⣿⣷⣷⣷⣷⣷⣾⣽⣽⣽⣭⣭⣝⣟⣏⣟⣟⡟⢟⢟⢟⢕⢜⢏⢕⢕⢕⢕⢵⢾⢿⢿⢿⢿⡿⢿⢿⢟⢟⢟⢟⢟⢟⢟⢟⢟⢿⢿⠿⣿⣿⣿⣿⣷⢕⢜⢵⢕⡳⢕⢕⢕⢕⢕⣳⣿⣿⣿⣿⣿⣿⣿⣿⣿⣿⣿⣿⣿⣿⣿⣿⣿⣿⣿⣿⣿⣿⣿⣿⠀</a:t>
            </a:r>
            <a:br/>
            <a:r>
              <a:t>⣷⣵⣜⡕⢕⢕⢕⢕⢕⣿⣇⢜⢝⢟⢻⢷⢇⣿⣿⣿⢕⣿⢱⣿⡏⢕⢕⢘⣿⣿⣿⣿⢇⢕⣜⣇⢙⢸⣽⣝⣝⣟⡟⢻⢸⡏⣾⣿⣿⣧⢻⣿⡇⠕⣿⣿⣿⣿⣿⡇⢕⢰⢕⢕⢼⢿⣟⣟⢟⢵⢇⢕⢸⢻⣿⢇⣿⡟⡜⣱⡵⢞⠐⠑⢑⢺⢿⣿⣿⣿⣿⣿⣿⣿⣿⣿⣿⣿⣿⣿⣿⣿⣿⣿⣿⣿⣿⣿⣿⣿⣿⣿⣿⣿⣿⣿⣿⣿⣿⣿⣿⣿⣿⣿⣿⣿⣿⣿⣿⣿⣿⣿⣿⣿⣿⣿⣿⣿⣿⣿⣿⣿⣿⣿⣿⣿⣿⣿⣿⣿⣿⣿⣿⣿⣿⣿⣿⣿⣿⣿⣿⣿⣿⣿⣿⣿⣿⡿⢿⢿⢿⢿⢕⢁⢕⢕⢕⢕⢕⢕⢕⢕⢕⢕⢕⢕⢕⢕⢕⢕⢕⢕⢕⢕⢕⢕⢕⢕⢕⢕⢕⢕⢕⢕⢕⢕⢕⢕⢝⢜⢕⢕⢕⣱⣾⣿⣿⣿⣿⣿⣿⣿⣿⣿⣿⣿⣿⣿⣿⣿⣿⣿⣿⣿⣿⣿⣿⣿⣿⣿⠀</a:t>
            </a:r>
            <a:br/>
            <a:r>
              <a:t>⣿⣿⣿⣿⣷⣕⡑⢕⢕⠜⢿⡕⢕⢕⢇⢕⢕⣿⣿⣿⢕⡿⢸⡟⢕⢕⢕⢑⣿⣿⣿⡏⢕⢕⠉⠁⢸⠅⠜⠍⠉⠙⠏⢅⢕⢇⢝⣻⣿⣿⣧⡌⡇⡜⣿⡇⢿⣿⣿⡇⢕⢕⢕⠕⠘⠋⢝⢝⠙⠛⢕⠼⢜⢜⢏⢕⢸⢇⡇⡕⢕⢕⡇⢄⣑⣱⣾⣿⣿⣿⣿⣿⣿⣿⣿⣿⣿⣿⣿⣿⣿⣿⣿⣿⣿⣿⣿⣿⣿⣿⣿⣿⣿⣿⣿⣿⣿⣿⣿⣿⣿⣿⣿⣿⣿⣿⣿⣿⣿⣿⣿⣿⣿⣿⣿⣿⣿⣿⣿⣿⣿⣿⣿⣿⣿⣿⣿⣿⣿⣿⣿⣿⣿⣿⣿⣿⣿⣿⣿⣿⣿⣿⣿⣿⣿⣿⣿⡇⣿⣿⣷⣷⣷⡄⢕⢕⢕⢕⢕⢕⢕⢕⢕⢕⢕⢕⢕⢕⢕⢕⢕⢕⢕⢕⢕⢕⢕⢕⢕⢕⢕⢕⢕⢕⢕⢕⢕⢕⢕⢕⢵⣱⣾⣿⣿⣿⣿⣿⣿⣿⣿⣿⣿⣿⣿⣿⣿⣿⣿⣿⣿⣿⣿⣿⣿⣿⣿⣿⣿⣿⠀</a:t>
            </a:r>
            <a:br/>
            <a:r>
              <a:t>⣿⣿⣿⣿⣿⣿⢏⡕⠕⠄⢱⣕⡕⢕⢕⢕⢕⣿⣿⣿⢕⡇⡟⢕⢕⢕⢕⢕⣿⢻⣿⢕⢕⢔⢔⢕⢕⠑⢀⠁⠁⠀⢀⠀⠑⢙⣷⣿⣿⣿⣿⣷⣵⣾⣿⡇⢸⡝⣿⡇⢕⠑⠁⠀⠐⠀⠀⢔⢔⢄⠀⠑⢗⢕⢕⢔⢜⢸⢇⢕⢕⢸⢧⢕⣻⣿⣿⣿⣿⣿⣿⣿⣿⣿⣿⣿⣿⣿⣿⣿⣿⣿⣿⣿⣿⣿⣿⣿⣿⣿⣿⣿⣿⣿⣿⣿⣿⣿⣿⣿⣿⣿⣿⣿⣿⣿⣿⣿⣿⣿⣿⣿⣿⣿⣿⣿⣿⣿⣿⣿⣿⣿⣿⣿⣿⣿⣿⣿⣿⣿⣿⣿⣿⣿⣿⣿⣿⣿⣿⣿⣿⣿⣿⣿⣿⣿⣿⡇⣿⣿⡿⢟⢙⢕⢕⢕⢕⢕⢕⢕⢕⢕⢕⢕⢕⢕⢕⢕⢕⢕⢕⢕⢕⢕⢕⢕⢕⢕⢕⢕⢕⢕⢕⢕⢕⢕⢕⢕⢕⢕⢕⢝⢟⢟⢟⢿⢿⢿⢿⢿⠿⡿⢟⡻⢿⢿⢟⢹⢝⢅⢇⢌⢝⢝⢿⣿⣿⣿⣿⣿⠀</a:t>
            </a:r>
            <a:br/>
            <a:r>
              <a:t>⣿⣿⣿⣿⢟⣵⢿⢕⠐⠐⣸⣿⣿⡇⢔⢔⢕⣿⣿⡇⢕⢱⢇⢕⢕⢕⢕⠕⢹⢕⢟⢕⢕⣷⣾⡟⢰⢵⠁⠀⠀⠁⠁⠁⢱⡕⣽⣿⣿⣿⣿⣿⣿⣿⣿⣿⣿⣿⣿⣧⢕⣕⡕⠑⠀⠀⠑⠀⢕⢕⢕⠀⢕⢕⢕⠕⢕⣿⢕⠺⠇⢜⢜⢱⢸⣿⣿⣿⣿⣿⣿⣿⣿⣿⣿⣿⣿⣿⣿⣿⣿⣿⣿⣿⣿⣿⣿⣿⣿⣿⣿⣿⣿⣿⣿⣿⣿⣿⣿⣿⣿⣿⣿⣿⣿⣿⣿⣿⣿⣿⣿⣿⣿⣿⣿⣿⣿⣿⣿⣿⣿⣿⣿⣿⣿⣿⣿⣿⣿⣿⣿⣿⣿⣿⣿⣿⣿⣿⣿⣿⣿⣿⣿⣿⣿⣿⡿⢗⢏⢕⢕⢕⢕⢕⢕⢕⢕⢕⢕⢕⢕⢕⢕⢕⢕⢕⢕⢕⢕⢕⢕⢕⢕⢕⢕⢕⢕⢕⢕⢕⢕⢕⢕⢕⢕⢕⢕⢕⢕⢕⢕⢕⢕⢕⢝⢻⣿⣿⣾⣷⣷⣷⢕⢕⢕⢕⢕⢕⢕⢕⢕⢕⢕⢝⢕⢜⢟⢟⢟⢿⠀</a:t>
            </a:r>
            <a:br/>
            <a:r>
              <a:t>⣿⣿⢟⣵⣿⢫⢎⠀⠀⠑⢸⣿⣿⢇⢕⢕⢱⣿⣿⡇⠱⢜⢕⢕⢕⢕⢕⢕⢕⢕⢕⢕⢇⣿⣿⡇⢄⢀⢕⢀⠀⢔⠀⢔⢸⣿⣾⣿⣿⣿⣿⣿⣿⣿⣿⣿⣿⣿⣿⣷⡇⢁⠁⠀⠀⠀⢀⠀⣼⣿⢇⣵⢇⢕⢕⢇⣼⣿⢐⢀⣕⢕⢱⣵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⢜⢟⢿⣿⣿⣿⣇⢕⢕⢕⢕⢕⢕⢕⢕⢕⢕⢕⢕⢕⢕⢜⣿⣿⠀</a:t>
            </a:r>
            <a:br/>
            <a:r>
              <a:t>⢟⣵⣿⡟⡕⢕⠁⠀⠀⠀⢸⣿⣿⢕⢕⢕⢸⣿⣿⢕⢸⡇⢕⢕⢕⢕⢕⢱⢕⢅⣷⣧⢕⣿⣿⣧⡕⢕⢕⢕⢕⢕⢕⠱⣿⣿⣿⣿⣿⣿⣿⣿⣿⣿⣿⣿⣿⣿⣿⣿⡇⢕⢕⢕⢔⢕⢕⢱⣿⣿⣿⡟⢕⢑⡞⢕⢸⣿⢕⣱⢇⢇⢕⢸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⠑⢝⢿⣿⡇⢕⢕⢕⢕⢕⢕⢕⢕⢕⢕⢕⢕⢕⢕⢕⡿⢟⠀</a:t>
            </a:r>
            <a:br/>
            <a:r>
              <a:t>⣾⡿⢕⡎⢕⠕⠀⠀⢔⢔⠕⣿⡇⢇⢕⢕⢸⣿⡿⢕⣼⡇⢕⢕⢕⢕⢕⢕⢕⢕⢘⣿⣧⣿⣿⢿⣷⣕⡑⢱⢕⢑⣵⣾⣿⣿⣿⣿⣿⣿⣿⣿⣿⣿⣿⣿⣿⣿⣿⣿⣿⣜⢑⢕⡕⢕⣵⡿⣿⣿⡿⢕⢱⡟⢕⢕⢸⣿⠘⡕⢕⡕⢸⢱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⢄⠁⠑⠝⢕⢕⢕⢕⢕⢕⢕⢕⢕⢕⢑⡕⡕⢕⢕⠀⠀⠀⠀</a:t>
            </a:r>
            <a:br/>
            <a:r>
              <a:t>⢟⢕⡿⢕⢕⠀⠀⠀⠑⢕⠀⢹⢕⢕⢕⡇⣿⣿⡇⢕⣾⡇⢕⢸⡕⢕⢕⢕⢕⢕⢑⣾⣿⢸⣿⣧⣵⡜⣍⣭⣵⣾⣿⣿⣿⣿⣿⣿⣿⣿⣿⣿⣿⣿⣿⣿⣿⣿⣿⣿⣿⣿⣯⣕⣘⡙⠱⣼⣿⡿⢕⢱⢎⢕⡕⢕⢱⣿⠀⢕⢱⢇⢕⢕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⢕⠀⠀⠀⠀⠕⢕⢕⢕⢕⢕⢕⢕⢕⢔⢔⢕⢕⠑⠀⠀⠀⠀</a:t>
            </a:r>
            <a:br/>
            <a:r>
              <a:t>⣱⡾⢕⢕⣕⢔⢄⢔⠀⠀⠀⠑⢕⢕⣷⢇⣿⣿⢕⢡⣿⣧⢕⢻⡇⢕⢕⢕⢕⢕⢄⣿⣿⣇⢿⢻⢝⣛⢿⣻⣿⣿⣿⣿⣿⣿⣿⣿⣿⣿⣿⣿⣿⣿⣿⣿⣿⣿⣿⣿⣿⣿⣿⣿⠯⡫⣟⣻⡟⢕⢕⢕⢕⢱⢇⢕⢕⣿⠀⠀⢕⣼⢕⢕⢸⣿⣿⣿⣿⣿⣿⣿⣿⣿⣿⣿⣿⣿⣿⣿⣿⣿⣿⣿⣿⣿⣿⣿⣿⣿⣿⣿⣿⣿⣿⣿⣿⣿⣿⣿⣿⣿⣿⣿⣿⣿⣿⣿⢝⢝⢝⢟⢟⣿⣿⣿⣿⣿⣿⣿⣿⣿⣿⣿⣿⣿⣿⣿⣿⣿⣿⣿⣿⣿⣿⣿⣿⣿⡿⢇⢕⢕⢕⢕⢕⢕⢕⢕⢕⢕⢕⢕⢕⢕⢕⢕⢕⢕⢕⢕⢕⢕⢕⢕⢕⢕⢕⢕⢕⢕⢕⢕⢕⢕⢕⢕⢕⢕⢕⢕⢕⢕⢕⢕⢕⢕⢕⢕⢕⢕⢕⢕⢕⢕⢕⢕⢕⢕⢕⢕⢔⢄⢀⠀⠁⠕⢕⢕⢕⢕⢕⢕⢅⢕⢕⠑⠀⢐⢐⢐⠀</a:t>
            </a:r>
            <a:br/>
            <a:r>
              <a:t>⣿⢇⢕⣼⣿⣧⣕⣕⡔⢔⣄⢄⢕⣾⣿⢱⣿⡏⢕⠀⣿⣿⢕⢜⣿⢕⢕⢕⢕⢕⢕⣻⣿⣿⣿⣿⣾⣿⣿⣿⣿⣿⣿⣿⣿⣿⣿⣿⣿⣿⣿⣿⣿⣿⣿⣽⣿⣿⣿⣿⣿⣿⣿⣿⣾⡳⡗⢞⢕⡕⢕⢕⢕⣜⢕⢕⢕⢿⠀⠀⢕⠕⠕⢕⣸⣿⣿⣿⣿⣿⣿⣿⣿⣿⣿⣿⣿⣿⣿⣿⣿⣿⣿⣿⣿⣿⣿⣿⣿⣿⣿⣿⣿⣿⣿⣿⣿⣿⣿⣿⢿⢿⢟⢟⢝⢝⢕⢕⢕⢕⢕⢕⢕⢕⢕⢕⢕⢕⢕⢜⢝⢝⢝⢝⢝⢝⢝⢝⢟⢟⢟⢟⢟⢟⢟⢟⢻⢿⢕⢻⢧⡕⠕⢕⢕⢕⢕⢕⢕⢕⢕⢕⢕⢕⢕⢕⢕⢕⢕⢕⢕⢕⢕⢕⢕⢕⢕⢕⢕⢕⢕⢕⢕⢕⢕⢕⢕⢕⢕⢕⢕⢕⢕⢕⢕⢕⢕⢕⢕⢕⢕⢕⢕⢕⢕⣕⣕⣕⣱⡕⢕⢕⢕⢕⠀⠀⠀⠁⠑⠑⢕⢕⢕⣕⡕⠕⢝⢕⢕⠟⠀</a:t>
            </a:r>
            <a:br/>
            <a:r>
              <a:t>⡿⢕⣱⣿⣿⣿⣿⣿⣿⣿⡇⢕⣼⣿⡇⢸⣿⢕⢕⢔⣿⣿⡇⢕⢸⡇⢕⢕⢕⢕⢕⢜⣿⣿⣿⣿⣿⣿⣿⣿⣿⣿⣿⣿⣿⣿⣿⣿⣿⣿⣿⣿⣿⣿⣿⣿⣿⣿⣿⣿⣿⣿⣿⣿⣿⣇⣵⣷⡿⢅⢕⢕⢑⡟⢕⢕⢕⢜⢱⢕⠁⢀⢀⢜⣿⡇⣿⣿⣿⣿⣿⣿⣿⣿⣿⣿⣿⣿⣿⣿⣿⣿⣿⣿⣿⣿⣿⣿⣿⣿⣿⣿⢿⢟⢟⢏⢝⢝⢕⢕⢕⢕⢕⢕⢕⢕⢕⢕⢕⢕⢕⢕⢕⢕⢕⢕⢕⢕⢕⢕⢕⢕⢕⢕⢕⢕⢕⢕⢕⢕⢕⢕⢕⢕⢕⢕⢕⢕⢕⢕⢕⢕⢕⢕⢕⢕⢕⠕⢕⢕⢑⢕⢕⢕⢕⢕⢕⢕⢕⢕⢕⢕⢕⢕⢕⢕⢕⢕⢕⢕⢕⢕⢕⢕⢕⢕⢕⢕⣕⣕⣑⣵⣵⣵⣵⣷⣵⢕⢕⢞⢟⢟⢟⢟⢟⢟⢏⢝⢝⢕⢕⢕⢕⢕⠀⠀⠀⠀⠀⠀⠁⢕⢕⢕⢕⢄⠁⢕⢕⢕⠀</a:t>
            </a:r>
            <a:br/>
            <a:r>
              <a:t>⢕⢱⣿⣿⣿⣿⣿⣿⣿⣿⢕⢡⣿⣿⢇⢕⢎⢕⢕⢕⣿⣿⡇⢕⢕⢿⡕⢕⢕⢕⢕⢕⢜⣿⣿⣿⣿⣿⣿⣿⣿⣿⣿⣿⣿⣿⣿⣿⣿⣿⣿⣿⣿⣿⣿⣿⣿⣿⣿⣿⣿⣿⣿⣿⣿⣿⡿⢟⢕⢕⢕⢕⢸⡇⢕⢕⢕⢕⢕⢇⢇⢔⢔⢕⢜⡇⣿⣿⣿⣿⣿⣿⣿⣿⣿⣿⣿⣿⣿⣿⣿⣿⣿⡿⢿⢟⢇⢕⢕⢕⢕⢕⢕⢕⢕⢕⢕⢕⢕⢕⢕⢕⢕⢕⢕⢕⢕⢕⢕⢕⢕⢕⢕⢕⢕⢕⢕⢕⢕⢕⢕⢕⢕⢕⢕⢕⢕⢕⢕⢕⢕⢕⢕⢕⢕⢕⢕⢕⢕⢕⢕⢕⢕⢕⢕⢕⢕⠀⢕⢕⢕⢕⢕⢕⢕⠕⢕⢕⢕⠕⢕⢕⢕⢕⢕⢜⢝⢝⢝⢝⢝⢝⢝⢝⢝⢝⢝⢕⢕⢕⢕⢕⢕⢕⢕⢕⢕⢕⢕⢕⢕⢕⢕⢕⢕⢕⢕⢕⢕⢕⢕⢕⢕⠁⠀⠀⠀⠀⠀⠀⠀⠀⠑⢕⢕⢕⠀⠀⢕⢕⠀</a:t>
            </a:r>
            <a:br/>
            <a:r>
              <a:t>⢕⣿⣿⣿⣿⣿⣿⣿⣿⡇⢕⣾⣿⣿⢕⢕⢕⢕⢕⢕⢘⣿⣷⢕⢕⢜⣷⡕⢕⢕⢕⢕⢕⢜⢿⣿⣿⣿⣿⣿⣿⣿⣿⣿⣿⣿⣿⣿⣿⣿⣿⣿⡿⢿⣿⣿⣿⣿⣿⣿⣿⣿⣿⣿⣿⣿⡷⢕⢕⢕⢕⢕⣿⢕⢕⢕⢕⢕⢕⢱⢸⡇⠇⠑⠑⠁⠁⢜⣿⣿⣿⣿⣿⣿⣿⡿⢿⢟⢟⢏⢝⢕⢕⢕⢕⢕⢕⢕⢕⢕⢕⢕⢕⢕⢕⢕⢕⢕⢕⢕⢕⢕⢕⢕⢕⢕⢕⢕⢕⢕⢕⢕⢕⢕⢕⢕⢕⢕⢕⢕⢕⢕⢕⢕⢕⢕⢕⢕⢕⢕⢕⢕⢕⢕⢕⢕⢕⢕⢕⢕⢕⢕⢕⢕⢕⢕⠀⢔⢕⢕⢕⢕⢕⢕⢕⠀⢕⢕⢕⢕⢕⢕⢕⢕⢕⢕⢕⢕⢕⢕⢕⢕⢕⢕⢕⢕⢕⢕⢕⢕⢕⢕⢕⢕⢕⢕⢕⢕⢕⢕⢕⢕⢕⢕⢕⢕⢕⢕⢕⢕⢕⢕⢕⠀⠀⠀⠀⠀⠀⠀⠀⠀⠀⠀⠁⠕⢕⠀⠁⢕⠀</a:t>
            </a:r>
            <a:br/>
            <a:r>
              <a:t>⣸⣿⣿⣿⣿⣿⣿⣿⣿⢜⣼⣿⣿⣿⢕⢕⢕⢕⢕⢕⢕⢻⣿⡕⢕⢕⢸⢷⡕⢕⢕⢕⢕⢕⢕⢝⢿⣿⣿⣿⣿⣿⣿⣿⣿⣿⣿⣿⣿⣷⣕⢕⢕⢕⣱⣾⣿⣿⣿⣿⣿⣿⣿⣿⡿⢏⢕⢕⢕⢕⢕⢕⢙⢕⢕⢕⢕⢕⢕⢕⢜⠁⠀⠀⠀⠀⠀⢀⢝⢝⢕⢕⢜⢕⢕⢕⢕⢕⢕⢕⢕⢕⢕⢕⢕⢕⢕⢕⢕⢕⢕⢕⢕⢕⢕⢕⢕⢕⢕⢕⢕⢕⢕⢕⢕⢕⢕⢕⢕⢕⢕⢕⢕⢕⢕⢕⢕⢕⢕⢕⢕⢕⢕⢕⢕⢕⢕⢕⢕⢕⢕⢕⢕⢕⢕⢕⢕⢕⢕⢕⢕⢕⢕⢕⢕⢕⠀⢕⢕⢕⢕⢕⢕⢕⢕⠀⠑⢕⢕⠁⠑⢕⢕⢕⢕⢕⢕⢕⢕⢕⢕⢕⢕⢕⢕⢕⢕⢕⢕⢕⢕⢕⢕⢕⢕⢕⢕⢕⢕⢕⢕⢕⢕⢕⢕⢕⢕⢕⢕⢕⢕⢕⠕⠀⢀⢄⢀⠀⠀⠀⠀⢀⠀⠀⠀⠀⠁⠀⠀⠕⠀</a:t>
            </a:r>
            <a:br/>
            <a:r>
              <a:t>⣿⣿⣿⣿⣿⣿⣿⣿⢇⣹⣿⣿⣿⢇⢕⢕⢕⢕⢕⢕⢕⢔⣿⣧⢕⢕⢕⢜⢳⣕⢕⢕⢕⢕⢕⢕⢕⢝⢻⢿⣿⣿⣿⣿⣿⣿⣿⣿⣿⣿⣿⣿⣷⣾⣿⣿⣿⣿⣿⣿⣿⢿⢟⢕⢕⢕⢕⢕⢕⢕⢕⢕⢕⢕⢕⠑⢕⢕⢕⠕⢕⠀⠀⠀⠀⠀⠀⠀⢱⣅⠀⠕⠑⢔⢕⢕⢕⢕⢕⢕⢕⢕⢕⢕⢕⢕⢕⢕⢕⢕⢕⢕⢕⢕⢕⢕⢕⢕⢕⢕⢕⢕⢕⢕⢕⢕⢕⢕⢕⢕⢕⢕⢕⢕⢕⢕⢕⢕⢕⢕⢕⢕⢕⢕⢕⢕⢕⢕⢕⢕⢕⢕⢕⢕⢕⢕⢕⢕⢕⢕⢕⠀⢕⢕⢕⢕⠀⢕⢕⢕⢕⢕⢕⢕⠁⠀⠀⢕⢕⠀⠀⢕⢕⠕⢕⢕⢕⢕⢕⢕⢕⢕⢕⢕⢕⢕⢕⢕⢕⢕⢕⢕⢕⢕⢕⢕⢕⢕⢕⢕⢕⢕⢕⢕⢕⢕⢕⢕⢕⢕⢕⢕⠀⠀⠅⢕⢕⢕⠐⠀⠀⢕⢀⠀⢕⢕⢕⢄⠀⠀⠀</a:t>
            </a:r>
            <a:br/>
            <a:r>
              <a:t>⣿⣿⣿⣿⣿⣿⣿⡟⣸⣿⣿⣿⢇⢕⢕⢕⢕⢕⢕⢕⢕⢕⢜⢿⣧⢕⢕⢕⢕⢜⢣⡕⢕⢕⢕⢕⢕⢕⢕⢕⢜⢝⢿⣿⣿⣿⣿⣿⣿⣿⣿⣿⣿⣿⣿⣿⣿⡿⢟⢏⢕⢕⢕⢕⢕⢕⢕⢕⢕⢕⢕⢕⢕⢕⢕⢕⢕⢕⠀⠀⢕⠀⠀⠀⠀⠀⠀⠀⢅⠈⠁⠀⢕⢕⢕⢕⢕⢕⢕⢕⢕⢕⢕⢕⢕⢕⢕⢕⢕⢕⢕⢕⢕⢕⢕⢕⢕⢕⢕⢕⢕⢕⢕⢕⢕⢕⢕⢕⢕⢕⢕⢕⢕⢕⢕⢕⢕⢕⢕⢕⢕⢕⢕⢕⢕⢕⢕⢕⢕⢕⢕⢕⢕⢕⢕⢑⢕⢕⠕⢕⢕⠀⢕⢕⢕⠀⢔⢕⢕⢕⢕⢕⢕⢕⢄⠀⠀⢕⢕⠀⢄⢅⢕⢔⢕⢕⢕⢕⢕⢕⠑⢕⢕⢕⢕⢕⢕⢕⢕⢕⢕⢕⢕⢕⢕⢕⢕⢕⢕⢕⠕⢕⢕⢕⢕⢕⢕⢕⢕⢕⢕⢕⢀⢀⠀⠀⠀⠁⠀⠀⠀⠑⢕⢀⠀⠁⠁⠁⠀⠀⠀</a:t>
            </a:r>
            <a:br/>
            <a:r>
              <a:t>⣿⣿⣿⣿⣿⣿⡿⢱⣿⣿⡿⢕⢕⢕⢕⢕⢕⢕⢕⢕⢕⢕⢕⢔⠻⣇⢕⢕⢕⢕⢕⢜⢣⢕⢕⢕⢕⢕⢕⢕⢕⢕⢕⢕⢜⢝⢻⢿⣿⣿⣿⣿⣿⢿⢟⢏⢕⢕⢕⢕⢕⢕⢕⢕⠕⢕⢕⢕⢕⢕⢕⢕⢕⢕⢕⢕⢁⢕⢄⢄⢅⢄⢀⠀⠀⠀⠀⠀⠀⢕⠀⢕⢕⢕⢕⢕⢕⢕⢕⢕⢕⢕⢕⢕⢕⢕⢕⢕⢕⢕⢕⢕⢕⢕⢕⢕⢕⢕⢕⢕⢕⢕⢕⢕⢕⢕⢕⢕⢕⢕⢕⢕⢕⢕⢕⢕⢕⢕⢕⢕⢕⢕⢕⢕⢕⢕⢕⢕⢕⢕⢕⢕⢕⢕⢕⠁⢕⢕⠀⢕⢕⠀⢕⢕⢕⢀⢕⢕⢕⢕⢕⢕⢕⢕⢕⠀⠀⠕⢕⠀⢕⢕⢕⢕⠄⢕⢕⢕⢕⠀⢔⢕⢕⢕⢕⢕⢕⢕⢕⢕⢕⢕⢕⢕⢕⢕⢕⢕⢕⢕⢄⢕⢕⢕⢕⢕⢕⢕⢕⢕⢕⢕⢕⢕⢕⢕⢕⢔⠐⢄⠀⠀⢕⢕⢄⢄⢄⢔⢀⠀⠀</a:t>
            </a:r>
            <a:br/>
            <a:r>
              <a:t>⣿⣿⣿⣿⣿⣿⢣⣿⣿⡟⢕⢕⢕⢕⢕⢕⢕⢕⢕⢕⢕⢕⢕⢕⢕⢝⢧⢕⢕⢕⢕⢕⢕⢕⢕⢕⢕⢕⢕⢕⢕⢕⢕⢕⢕⢕⢕⢕⢜⢝⢝⢝⢕⢕⢕⢕⢕⢕⢕⢕⢕⢕⢕⢕⢔⢕⢕⢕⢕⢕⢕⢕⢕⡕⢕⢕⢕⢕⢕⢕⢕⢕⢔⢔⢄⢀⠀⠀⠀⠀⢕⢕⢕⢕⢕⢕⢕⢕⢕⢕⢕⢕⢕⢕⢕⢕⢕⢕⢔⢕⢕⢕⢕⢕⢕⢕⢕⢕⢕⢕⢕⢕⢕⢕⢕⢕⢕⢕⢕⢕⢕⢕⢕⢕⢕⢕⢕⢕⢕⢕⢕⢕⢕⢕⢕⢕⢕⢕⢕⢕⢕⢕⢕⢕⢕⠄⢕⢕⠀⢕⢕⠀⢕⢕⢕⢕⢕⢕⢕⢑⢀⢕⢕⢕⢕⠀⠀⠀⢕⠀⢕⢕⢕⢕⠕⠀⠑⠑⠀⢁⢁⢁⢄⢕⢕⢕⢕⢕⢕⢕⠕⢕⢕⢕⢕⢕⢕⢕⢕⢕⢕⠀⢕⢄⠑⢕⢕⢕⢕⢕⢕⢕⢕⢕⢕⢕⢕⢕⠑⢕⢄⠀⠐⢕⢕⢕⢕⢕⢕⠀⠀</a:t>
            </a:r>
            <a:br/>
            <a:r>
              <a:t>⣿⣿⣿⣿⣿⢣⣿⣿⢟⢕⢕⢕⢕⢕⢕⢕⢕⢕⢕⢕⢕⢕⢕⢕⢔⣧⡜⢷⡕⢕⢕⢕⢕⠕⠑⢅⢕⢕⢕⢕⢕⢕⢕⢕⢕⢕⢕⢕⢕⣕⢕⢕⢕⢕⢕⢕⢕⢕⢕⢕⢕⢕⢕⢕⢕⢕⢕⢕⢕⢕⢕⢕⢕⢕⢕⢕⢕⢕⢅⢕⢕⢕⢕⢕⢕⢕⢕⢄⠀⠀⠑⠕⠁⠁⠕⢕⢕⢕⢕⢕⢕⢕⢕⢕⢕⢕⢕⢕⢕⢕⢕⢕⢕⢕⢕⢕⢕⢕⢕⢕⢕⢕⢕⢕⢕⢕⢕⢕⢕⢕⢕⢕⢕⢕⢕⢕⢕⢕⢕⢕⢕⢕⢕⢕⢕⢕⢕⢕⢕⢕⢕⢕⢕⢕⢕⠀⢕⢕⠀⠕⠀⠀⢕⢕⢔⣾⣤⣱⢔⢕⢕⠀⢕⢕⢕⠀⠀⠀⠁⠀⢕⢕⢕⢕⢔⢄⠀⠀⢕⢕⢕⢕⢕⢕⢕⢕⢕⢕⢕⢕⢔⠁⠕⢕⢕⢕⢕⢕⢕⢕⢕⢀⠀⢕⠀⢕⢕⢕⢕⢕⢕⢕⢕⢕⢕⢕⢕⢕⢔⢕⢕⢄⠀⢕⢕⢕⢕⢕⢕⢄⠀</a:t>
            </a:r>
            <a:br/>
            <a:r>
              <a:t>⣿⣿⣿⡿⣣⣿⣿⢏⢕⢕⢕⢕⢕⢕⢕⢕⢕⢕⢕⢕⢕⢕⢕⣕⣽⢸⣿⣧⡕⠕⢕⠑⠀⠀⢔⢕⢕⢕⢕⢕⠕⣱⣵⣵⣷⣼⣷⣿⣿⡿⢕⢕⢕⢕⢕⢕⢕⢕⢕⢕⢕⢕⢕⢕⢕⢕⢕⢕⢕⢕⢕⢕⢕⢕⢕⢕⢕⢕⢕⢕⢕⢕⢕⢕⢕⢕⢕⢕⠀⠀⠀⠀⠀⠀⠀⢕⢕⢕⢕⢕⢕⢕⢕⢕⢕⢕⢕⢕⢕⢕⢕⢕⢕⢕⢕⢕⢕⢕⢕⢕⢕⢕⢕⢕⢕⢕⢕⢕⢕⢕⢕⢕⢕⢕⢕⢕⢕⢕⢕⢕⢕⢕⢕⢕⢕⢕⢕⢕⢕⢕⢕⢕⢕⢕⠁⠀⢕⢕⠀⠀⠀⠀⠑⢕⢁⢉⠙⠙⠑⠑⠅⢕⠀⢕⢕⠀⠀⠀⠀⠀⢕⢑⠕⡕⢕⢕⠀⠕⢕⢕⢕⢕⢕⢕⢕⢕⢕⢕⢕⢕⢕⢕⢄⠁⠑⠕⢕⢕⢕⢕⢕⢕⢔⠀⠀⢕⢕⢕⢕⢕⢕⢕⢁⢕⢕⢕⢕⢕⢕⢕⢕⢕⠀⠁⢕⢕⢕⢕⢕⢕⠀</a:t>
            </a:r>
            <a:br/>
            <a:r>
              <a:t>⣿⣿⡿⣱⣿⣿⢏⢕⢕⢕⢕⢕⢕⢕⢕⢕⢕⢕⢕⢕⢕⢕⢕⢸⣿⡇⣿⣿⣷⢕⠑⢔⢀⠀⢕⢕⢕⢕⢕⢕⣼⣿⣿⣿⣿⣿⡿⣟⡍⢕⠀⠁⠕⢕⢕⢕⢕⢕⢕⢕⢕⢕⢕⢕⠕⢕⢕⢕⢕⢕⡕⢕⢕⢕⢕⢕⠁⠑⠕⢕⢕⢕⢕⢕⠕⠕⠑⠁⠀⠀⠀⠀⠀⠀⠀⠕⢕⢕⢕⢕⢕⢕⢕⢕⢕⢕⢕⢕⢕⢕⢕⢕⢕⢕⢕⢕⢕⢕⢕⢕⢕⢕⢕⢕⢕⢕⢕⢕⢕⢕⢕⢕⢕⢕⢕⢕⢕⢕⢕⢕⢕⢕⢕⢕⢕⢕⢕⢕⢕⢕⢕⢕⢕⢕⠑⠀⢕⢕⠀⠀⠀⠀⢄⠑⢔⣿⢿⢿⠷⢷⢵⡔⢀⠀⠕⢕⠀⠀⠀⠀⢴⣣⣅⢁⢁⢁⢁⢀⢕⢕⢕⢕⢕⢕⢕⢕⠕⢕⢕⢕⢕⢕⢕⢕⢄⠀⠁⠑⢕⢕⢕⢕⢕⢕⢄⠕⢕⢕⢕⢕⢕⠁⢕⢕⢕⢕⢕⢕⢕⢕⢕⢕⢕⠀⢕⢕⢕⢕⢕⢕⠀</a:t>
            </a:r>
            <a:br/>
            <a:r>
              <a:t>⣿⡿⣵⣿⡿⢇⢕⢕⢕⢕⢕⢕⢕⢕⢕⢕⢕⢕⢕⢕⢕⢕⢕⢸⣿⡇⢹⣿⣿⡇⢕⠀⠁⠔⠁⢕⢕⢕⢕⣸⣿⣿⣿⣿⣿⣿⣿⣧⣔⡕⢀⠀⠀⠁⠑⠕⢕⢕⢕⢕⢕⢕⢕⢄⠐⢕⢕⢕⢕⢰⡇⢱⡕⢕⢕⢕⢀⢕⢕⠀⠀⠀⠀⠀⠀⠀⠀⣠⠔⠀⠀⠀⠀⠀⠀⠀⠀⢕⢕⢕⢕⢕⢕⢕⢕⢕⢕⢕⢕⢕⢕⢕⢕⢕⢕⢕⢕⢕⢕⢕⢕⢕⢕⢕⢕⢕⢕⢕⢕⢕⢕⢕⢕⢕⢕⢕⢕⢕⢕⢕⢕⢕⢕⢕⢕⢕⢕⢕⢕⢕⢕⢕⢕⢑⢕⠀⠁⢕⠀⠀⠀⢀⣵⢔⠀⠈⠙⠟⠟⠷⢷⣵⣔⢀⠀⠕⠀⠀⠀⠀⣾⣿⡿⢝⢟⢟⢟⢟⢔⠕⢕⠑⢕⢕⢅⠑⢕⢁⠕⢕⢕⢕⢕⢕⢕⢕⢄⠀⠀⠑⠕⢕⢕⢕⢕⢕⠁⠑⠕⠕⠀⠑⢅⢕⢕⢕⢕⢕⢕⢕⢕⢕⢕⢔⠁⢕⢕⢕⢕⢕⠀</a:t>
            </a:r>
            <a:br/>
            <a:r>
              <a:t>⢟⢱⢛⢍⢕⢕⢕⢕⢕⢕⢕⢕⢕⢕⢕⢕⢕⢕⢕⢕⢕⢕⢕⢜⢿⠇⢜⣿⣿⣯⢕⢀⠀⠀⠀⠑⢕⢕⣱⣿⣿⣿⣿⣿⣿⣿⣿⣿⣿⣷⢕⢄⠀⠀⠀⠀⠁⠑⢕⢕⢕⢕⢕⢕⠀⢄⢕⢕⢕⢕⢅⢕⠁⠁⠁⠑⢕⠑⠀⠀⠀⠀⠀⠀⠀⢀⢔⡱⠕⠀⠀⠀⠀⠀⠀⠀⢄⢕⢕⢕⢕⢕⢕⢕⢕⢕⢕⢕⢕⢕⢕⢕⢕⢕⢕⢕⢕⢕⢕⢕⢕⢕⢕⢕⢕⢕⢕⢕⢕⢕⢕⢕⢕⢕⢕⢕⢕⢕⢕⢕⢕⢕⢕⢕⢕⢕⢕⢕⢕⢕⢕⢕⢕⢅⠕⠀⠀⢕⠀⠀⠀⢕⢕⠀⠀⠄⠐⢐⢀⠀⠀⠙⢿⣧⢀⠀⠕⠀⠀⢕⣿⣿⣷⣿⣿⡿⠟⠟⠟⠕⠑⢔⠀⠕⢕⢕⢄⠁⠔⢁⠑⢕⢕⢕⢕⢕⢕⢕⢀⠀⠀⠀⠁⠑⠑⠁⠀⠀⠀⠀⢄⢔⢕⢕⢕⢕⢕⢕⢕⢕⢕⢕⢕⢕⢄⢕⢕⢕⢕⢕⠀</a:t>
            </a:r>
            <a:br/>
            <a:r>
              <a:t>⢕⢕⢕⢕⢕⢕⢕⢕⢕⢕⢇⢕⢕⢕⢕⢕⢕⢕⢕⢕⢕⢕⢕⢕⢔⢕⢕⢜⢻⢕⢕⢕⠀⠀⠀⠀⠕⢎⣿⣿⣿⣿⣿⣿⣿⣿⣿⣿⣿⣿⡕⢕⢕⠀⠀⠀⠀⠀⠀⠕⢕⢕⢅⢅⢄⢑⢕⢑⠑⠁⠕⢕⢑⠕⠔⠀⠀⠑⢄⠀⠀⠀⠀⢀⣁⣜⡝⠃⠀⠀⠀⠀⠀⠀⠀⠀⠀⢕⢕⢕⢕⢕⢕⢕⢕⢕⢕⢕⢕⢕⢕⢕⢕⢕⢕⢕⢕⢕⢕⢕⢕⢕⢕⢕⢕⢕⢕⢕⢕⢕⢕⢕⢕⢕⢕⢕⢕⢕⢕⢕⢕⢕⢕⢕⢕⢕⢕⢕⢕⢕⢕⢕⢕⢅⢕⠀⠀⠕⠀⠀⠀⠑⠀⠀⢕⢴⣷⠁⠀⠀⠀⠀⢜⣿⡧⠀⠀⠀⠀⠑⣿⣿⣿⡯⠅⠀⠀⠀⠀⢀⠀⠁⢔⠀⠑⢕⢕⢕⢔⢀⠐⠀⠁⠐⠅⢑⠕⢕⢕⢔⢀⠀⠀⠀⢄⠄⠀⠀⠀⢄⢕⢕⢕⢕⢕⢕⢕⢕⢕⢕⢕⢕⢕⢕⢕⠕⢕⢕⢕⢕⠀</a:t>
            </a:r>
            <a:br/>
            <a:r>
              <a:t>⡕⢕⢕⢕⢕⢕⢕⢕⢕⢕⢕⢕⢕⢕⢕⢕⢕⢕⢕⢕⢕⢕⢕⢕⢕⢕⢕⢕⢕⢕⢕⢕⢔⠀⠀⠀⠀⠑⢾⣿⣿⣿⣿⣿⣿⣿⣿⣿⣿⣿⣷⢕⢕⢔⠀⠀⠀⠀⠀⠀⠑⢕⢕⢕⢕⢕⢕⠀⠔⢔⢀⠐⠅⠐⠐⠔⠀⠀⢕⠀⠀⠀⠀⠔⠕⠑⠀⠀⠀⠀⠀⠀⠀⠀⠀⢔⢕⢕⢕⢕⢕⢕⢕⢕⢕⢕⢕⢕⢕⢕⢕⢕⢕⢕⢕⢕⢕⢕⢕⢕⢕⢕⢕⢕⢕⢕⢕⢕⢕⢕⢕⢕⢕⢕⢕⢕⢕⢕⢕⢕⢕⢕⢕⢕⢕⢕⢕⢕⢕⢕⢕⢕⢕⢕⠁⠀⠀⠀⠀⠀⠀⣵⡀⠔⢕⡄⢑⢀⠀⢀⠀⢱⣿⣾⣿⡇⠀⢄⠀⠀⣿⣿⣿⣱⣵⡵⢷⣷⠅⠀⠁⠀⠀⠐⢄⠀⠁⠕⢕⢕⢔⢀⠁⠐⠄⢄⢁⢀⢀⢄⢅⢔⠀⠀⠑⢀⠀⠀⢀⢕⢕⢕⢕⢕⢕⢕⢕⢕⢕⢕⢕⢕⢕⢕⢕⠀⢕⢕⢕⢕⠀</a:t>
            </a:r>
            <a:br/>
            <a:r>
              <a:t>⣾⡇⣑⣕⣵⣿⣿⣿⣿⣿⣿⣿⣿⣿⣿⣿⣿⣿⣵⣵⣵⡕⢕⢕⢈⣿⣿⣕⢵⢹⣯⣵⣷⡔⢄⢀⢀⢀⠅⢛⣟⣟⡿⢿⣿⣿⣿⣿⣿⣿⣿⣕⣕⡇⠀⠀⠀⠀⠀⠀⠀⠑⢕⢕⢕⢕⢕⠀⠀⠕⠁⠀⠀⢀⠀⠀⠀⠀⠕⢕⠀⠀⠀⠀⠀⠀⠀⠀⠀⠀⠀⠀⠀⢀⢄⢕⢕⢕⢕⢕⢕⢕⢕⢕⢕⢕⢕⢕⢕⢕⢕⢕⢕⢕⢕⢕⢕⢕⢕⢕⢕⢕⢕⢕⢕⢕⢕⢕⢕⢕⢕⢕⢕⢕⢕⢕⢕⢕⢕⢕⢕⢕⢕⢕⢕⢕⢕⢕⢕⢕⢕⢕⢕⠕⠀⠀⠀⠀⠀⠀⠀⢹⣧⣄⣻⣧⡕⢸⢇⠑⢠⣾⣿⣿⣿⡇⠀⢸⢄⢀⣿⣿⣿⣿⣿⣇⠀⢰⢀⠀⢀⢔⠀⢄⣕⡕⢀⠀⠀⠑⠕⢕⠕⢄⠀⠀⠁⠑⠑⠁⠁⠁⠁⠀⠀⠀⠑⠔⠕⢕⢕⢕⢕⢕⢕⢕⢕⢕⢕⢕⢕⢕⢕⢕⢕⢕⢕⢕⢕⢕⠀</a:t>
            </a:r>
            <a:br/>
            <a:r>
              <a:t>⣿⣿⣿⣿⣿⣿⣿⣿⣿⣿⣿⣿⣿⣿⣿⣿⣿⣿⣿⣿⣿⣿⣵⡕⢕⢻⣿⣷⡜⣷⣽⣿⣿⣿⡕⢕⢕⢕⢕⢕⢻⣿⣿⣿⣿⣿⣿⣿⣿⣿⣿⣿⣿⡇⠀⠀⢀⠀⠀⠀⠀⠀⠕⢕⢕⢕⢕⢔⢀⢀⠀⠀⠀⢄⠀⠀⠀⠀⠀⠁⠀⠀⠀⠀⠀⠀⢠⢀⠀⢀⢀⢕⢕⢕⢕⢕⢕⢕⢕⢕⢕⢕⢕⢕⢕⢕⢕⢕⢕⢕⢕⢕⢕⢕⢕⢕⢕⢕⢕⢕⢕⢕⢕⢕⢕⢕⢕⢕⢕⢕⢕⢕⢕⢕⢕⢕⢕⢕⢕⢕⢕⢕⢕⢕⢕⢕⢕⢕⢕⢕⢕⢕⠑⠀⠀⠀⠀⠀⠀⠀⠀⢔⣿⡿⢟⢻⣿⣷⣵⣾⣿⣿⣿⣿⣿⠇⢄⣾⣕⣼⣿⣿⣿⣿⣿⣿⣆⢕⢸⢳⢕⠂⣠⣾⣿⡿⠑⢄⣴⣄⢀⠀⠁⠀⠀⠀⠀⠀⠀⠀⠀⠀⠀⠀⠀⠀⠀⠀⠀⠀⠁⠁⢁⢕⢕⠁⢕⢕⠑⢕⢕⢕⢕⢕⢕⢕⢕⢕⢕⢕⠀</a:t>
            </a:r>
            <a:br/>
            <a:r>
              <a:t>⣿⣿⣿⣿⣿⣿⣿⣿⣿⣿⣿⣿⣿⣿⣿⣿⣿⣿⣿⣿⣿⣿⣿⣿⣷⣎⢿⣿⣷⢹⣿⣿⣿⣻⣿⣕⢕⢕⢕⢕⢕⢻⣿⣿⣿⣿⣿⣿⣿⣿⣿⣿⣿⠕⢀⢔⠁⠀⠀⠀⠀⠀⠀⢕⠁⠁⠑⢕⢕⢅⢁⠀⠀⢀⠀⠀⠀⠀⠀⠀⠀⠀⠀⠀⠀⠑⢸⢕⢕⢕⢕⢕⢕⢕⢕⢕⢕⢕⢕⢕⢕⢕⢕⢕⢕⢕⢕⢕⢕⢕⢕⢕⢕⢕⢕⢕⢕⢕⢕⢕⢕⢕⢕⢕⢕⢕⢕⢕⢕⢕⢕⢕⢕⢕⢕⢕⢕⢕⢕⢕⢕⢕⢕⢕⢕⢕⢕⢕⢕⢕⢕⢄⢄⢄⢔⢔⢕⢀⠀⠀⠀⠀⢯⢕⡕⢕⢔⢝⢹⣽⣿⣿⣿⣽⣥⣴⣿⣿⣿⣿⣿⣿⣿⣿⣿⣿⣿⣷⣷⣵⣴⣾⣿⣿⣿⣷⣷⣿⣿⣿⣿⣷⣄⡀⢀⠀⠀⠀⠀⠕⢕⢔⢔⢄⢔⢔⢔⢔⢔⢔⢕⢕⢕⢕⢕⠀⢕⢕⠔⢕⢕⢕⢕⢕⢕⠑⢕⢕⢕⢁⠀</a:t>
            </a:r>
            <a:br/>
            <a:r>
              <a:t>⣿⣿⣿⣿⣿⣿⣿⣿⣿⣿⣿⣿⣿⣿⣿⣿⣿⣿⣿⣿⣿⣿⣿⣿⣿⣿⣎⢿⣿⣧⢻⣿⣿⣷⡻⣿⣇⢕⢕⢕⢕⢕⢹⣿⣿⣿⣿⣿⣿⣿⣿⣿⡟⢄⢕⠁⠀⠀⠀⠀⠀⠀⠀⠀⠀⠀⠀⠑⢕⠑⠑⠀⠀⠕⠀⢔⠁⠀⠀⠀⠀⠀⠀⠀⠀⠀⢸⢕⢕⢕⢕⢕⢕⢕⢕⢕⢕⢕⢕⢕⢕⢕⢕⢕⢕⢕⢕⢕⢕⢕⢕⢕⢕⢕⢕⢕⢕⢕⢕⢕⢕⢕⢕⢕⢕⢕⢕⢕⢕⢕⢕⢕⢕⢕⢕⢕⢕⢕⢕⢕⢕⢕⢕⢕⢕⢕⢕⢕⢕⢕⢕⢕⢕⢕⢕⢕⢕⣥⡄⠀⠀⠀⠕⢕⢕⢕⢕⢕⢕⣸⣿⣿⣿⣿⣿⣿⣿⣿⣿⣿⣿⣿⣿⣿⣿⣿⡿⢿⢏⢝⢍⢟⢏⢕⢜⠝⢻⢿⣿⣿⣿⣿⣿⣿⠇⠀⢀⢄⢄⢄⢀⢅⢅⢕⢕⢕⢕⢕⢕⢕⢕⢕⢕⢕⠕⠀⢕⢕⢕⢕⢕⢕⢕⢕⢕⠀⢕⢕⢕⠑⠀</a:t>
            </a:r>
            <a:br/>
            <a:r>
              <a:t>⣿⣿⣿⣿⣿⣿⣿⣿⣿⣿⣿⣿⣿⣿⣿⣿⣿⣿⣿⣿⣿⣿⣿⣿⣿⣿⣿⢜⢿⣿⣼⣿⣿⣿⣿⣝⣿⣧⢕⢕⢕⢕⢕⢹⣿⣿⣿⣿⣿⣿⣿⣿⢇⠁⠀⠀⠀⠀⠀⠀⠀⠀⠀⠀⠀⠀⠀⠀⢁⢀⠀⠀⠀⠀⠀⠀⠀⠀⢕⢔⢀⠀⠀⠀⠀⠀⠘⢕⢕⢕⢕⢕⢕⢕⢕⢕⢕⢕⢕⢕⢕⢕⢕⢕⢕⢕⢕⢕⢕⢕⢕⢕⢕⢕⢕⢕⢕⢕⢕⢕⢕⢕⢕⢕⢕⢕⢕⢕⢕⢕⢕⢕⢕⢕⢕⢕⢕⢕⢕⢕⢕⢕⢕⢕⢕⢕⢕⢕⢕⢕⢕⢕⢕⢕⢕⢕⢕⣵⣷⣔⢀⠁⢔⢕⢕⢕⢕⢕⢑⣿⣿⣿⣿⢟⣿⣿⣿⣿⣿⣿⣿⣿⣿⣿⣿⢟⢕⢕⢕⢕⢕⢕⢕⢕⢕⢕⢕⠌⣿⣿⣿⣿⡟⠑⠀⢀⢕⢕⢕⢕⢕⢕⢕⢕⢕⢕⢕⢕⢕⢕⢕⢕⢕⢕⠀⠀⢕⢕⢕⢕⢕⢕⢕⢕⢕⢕⢕⠕⠀⢄⠀</a:t>
            </a:r>
            <a:br/>
            <a:r>
              <a:t>⣿⣿⣿⣿⣿⣿⣿⣿⢻⢿⣿⣿⣿⣿⣿⣿⣿⣿⣿⣿⣿⣿⣿⣿⣿⣿⡏⢕⢕⢻⣿⣿⣿⣿⣿⣿⣮⣻⣧⢕⢕⢕⢕⢕⢜⣿⣿⣿⣿⣿⣿⢇⠁⠀⠀⠀⠀⠀⠀⠀⠀⠀⢄⠀⠀⠀⠀⢕⢕⢕⠀⠀⠀⠀⠀⠀⠀⢔⢕⢕⢕⢄⠀⠀⠀⠀⠀⠑⢕⢕⢕⢕⢕⢕⢕⢕⢕⢕⢕⢕⢕⢕⢕⢕⢕⢕⢕⢕⢕⢕⢕⢕⢕⢕⢕⢕⢕⢕⢕⢕⢕⢕⢕⢕⢕⢕⢕⢕⢕⢕⢕⢕⢕⢕⢕⢕⢕⢕⢕⢕⢕⢕⢕⢕⢕⢕⢕⢕⢕⢕⢕⢕⢕⢕⢕⢕⢝⢅⢝⢿⣷⣴⢕⣇⣕⣑⣥⣾⣿⣿⣿⣿⣿⣕⣿⣿⣿⣿⣿⣿⣿⣿⣿⣿⣿⣇⢕⢕⢕⢕⢕⢕⢕⢕⢕⢕⢕⣼⣿⣿⣿⣿⠕⢄⢄⢕⢕⢕⢕⢕⢕⣕⡕⢕⢕⢕⢕⢕⢕⢕⢕⢕⢕⢕⠀⠀⢕⢕⠕⢕⢕⢕⢕⢕⠀⢕⠑⠄⠀⢕⠀</a:t>
            </a:r>
            <a:br/>
            <a:r>
              <a:t>⣿⣿⣿⣿⣿⣿⣿⣿⣿⣽⣧⡜⡟⢿⣿⣿⣿⣿⣿⣿⣿⣿⣿⣿⣿⣿⡇⢕⢕⢕⢝⢿⣿⣿⣿⣿⣿⣿⣿⣇⢕⢕⢕⢕⢕⢜⣿⣿⡿⢿⠑⠁⠀⠀⠀⠀⠀⠀⠀⠀⢄⢕⢕⢄⢀⢀⢀⠀⢁⠀⠀⠀⠀⢄⣄⣔⣔⣔⣧⣵⣕⢑⢕⢀⠀⠀⠀⠀⢕⢕⢕⢕⢕⢕⢕⢕⢕⢕⢕⢕⢕⢕⢕⢕⢕⢕⢕⢕⢕⢕⢕⢕⢕⢕⢕⢕⢕⢕⢕⢕⢕⢕⢕⢕⢕⢕⢕⢕⢕⢕⢕⢕⢕⢕⢕⢕⢕⢕⢕⢕⢕⢕⢕⢕⢕⢕⢕⢕⢕⢕⢕⢕⢕⢕⢕⢕⠕⠀⠁⠀⠝⢿⡇⣿⣿⣿⣿⣿⣿⣿⣿⣿⣿⣿⣿⣿⣿⣿⣿⣿⣿⣿⣿⣿⣿⣿⣷⣕⢕⢕⢕⢕⢕⢕⢕⣕⣰⣿⣿⣿⣿⡇⢕⢕⢕⢕⢕⢅⢵⡿⣪⢟⠇⠑⢕⢕⢕⢕⢕⢕⢕⢕⢕⠑⠀⠀⢕⢕⠀⠁⢕⢕⢕⠁⢕⢁⢕⠀⠀⢕⠀</a:t>
            </a:r>
            <a:br/>
            <a:r>
              <a:t>⣿⣿⣿⣿⣿⣿⣿⣿⣿⣿⣿⣷⣺⣥⡕⢙⡻⢿⣿⣿⣿⣿⣿⣿⣿⣿⢕⢕⢕⢕⢕⢜⠻⣿⣿⣿⣿⣿⣿⣿⡻⢷⢧⢵⢵⢵⢜⢏⢕⡱⠀⠀⠀⠀⠀⠀⠀⠀⠀⠀⠕⢕⢑⢕⢕⢕⢝⢕⢕⠀⠀⢁⠀⢕⣿⣿⣿⣿⣿⢿⡏⣥⡕⢕⠀⠐⠀⠐⡕⢕⢕⢕⢕⢕⢕⢕⢕⢕⢕⢕⢕⢕⢕⢕⢕⢕⢕⢕⢕⢕⢕⢕⢕⢕⢕⢕⢕⢕⢕⢕⢕⢕⢕⢕⢕⢕⢕⢕⢕⢕⢕⢕⢕⢕⢕⢕⢕⢕⢕⢕⢕⢕⢕⢕⢕⢕⢕⢕⢕⢕⢕⢕⢕⢕⢕⠑⠀⠀⠀⢀⣵⡧⢕⢹⣿⣿⣿⣿⣿⣿⣿⣿⣿⣿⣿⣿⣿⣿⣿⣿⣿⣿⣿⣿⣿⣿⣿⣿⣿⣷⣷⣷⣷⣷⣾⣿⣿⣿⣿⣿⢏⢕⢕⢕⠕⠕⠕⠕⠔⢕⢕⢕⠀⢄⢕⢕⢕⢕⢕⢕⢕⢕⢕⠀⠀⠀⢕⢕⠀⠀⠁⠕⠁⢀⢔⢕⠁⠀⠀⢕⠀</a:t>
            </a:r>
            <a:br/>
            <a:r>
              <a:t>⣿⣿⣿⣿⣿⣿⣿⣿⣿⣿⣿⣿⣿⣿⣿⣷⣾⣧⡛⣿⣿⣿⣿⣿⣿⡿⢕⢕⢕⢕⢕⢕⢕⢝⣿⣿⣿⣿⣿⣿⣷⢕⢕⢕⢕⢕⢕⢕⢜⢕⠀⠀⠀⠀⠀⠀⠀⠀⠀⠀⢑⢑⢑⠑⢑⢁⢑⢑⢃⠀⢀⢑⢄⠘⣿⣿⣿⣏⡱⣾⣽⣿⡇⢕⠀⠀⠀⠀⢹⡕⢕⢕⢕⢕⢕⢕⢕⢕⢕⢕⢕⢕⢕⢕⢕⢕⢕⢕⢕⢕⢕⢕⢕⢕⢕⢕⢕⢕⢕⢕⢕⢕⢕⢕⢕⢕⢕⢕⢕⢕⢕⢕⢕⢕⢕⢕⢕⢕⢕⢕⢕⢕⢕⢕⢕⢕⢕⢕⢕⢕⢕⢕⢕⢕⠑⠀⠀⠀⢄⢕⣿⢇⢕⢕⢿⣿⢿⠟⢏⣸⣿⣿⣿⣿⣿⣿⣿⣿⣿⣿⣿⣿⣿⣿⣿⣿⣿⣿⣿⣿⣿⣿⣿⣿⣿⣿⣿⣿⡿⢇⢕⢕⠕⠀⠀⠀⠀⠀⢄⢕⢕⠁⢀⢕⢕⢕⢕⢕⢕⢕⢕⢕⠑⠀⠀⠀⢕⢕⢀⠀⠀⠀⢔⢕⠕⠁⠀⠀⠀⢑⠀</a:t>
            </a:r>
            <a:br/>
            <a:r>
              <a:t>⣿⣿⣿⣿⣿⣿⣿⣿⣿⣿⣿⣿⣿⣿⣿⣿⣿⣿⣿⣿⣿⣿⣿⣿⣿⣧⢕⢕⢕⢕⢕⢕⢕⢕⠸⣿⣿⣿⣿⣿⣿⡇⢕⢕⢕⢕⢕⢕⠜⠀⢀⠀⢀⢄⢔⢔⢀⠀⠀⠀⢕⢕⢕⢕⠕⠕⠕⢕⢕⢕⢕⢕⠁⠀⢙⠽⣿⣿⣿⣿⣿⣿⡿⢕⠀⠀⠀⠀⠑⢕⢕⢕⢕⢕⢕⢕⢕⢕⢕⢕⢕⢕⢕⢕⢕⢕⢕⢕⢕⢕⢕⢕⢕⢕⢕⢕⢕⢕⢕⢕⢕⢕⢕⢕⢕⢕⢕⢕⢕⢕⢕⢕⢕⢕⢕⢕⢕⢕⢕⢕⢕⢕⢕⢕⢕⢕⢕⢕⢕⢕⢕⢕⢕⠁⠀⠀⠀⢄⢕⢑⣺⢕⡕⢕⢔⢇⢕⠇⣼⣿⣿⣿⣿⢇⢔⢕⢝⢿⣿⣿⣿⣿⣿⣿⣿⣿⣿⣿⣿⣿⣿⣿⣿⣿⣿⣿⣿⢏⢕⢕⢕⠁⠀⠀⠀⠀⠀⢕⢕⢕⠁⢀⢕⢕⢕⢕⢕⢕⢕⢕⢕⠑⠀⠀⠀⠀⢕⢕⢕⠀⠀⠀⠀⠑⠀⠀⠀⢀⢔⢕⠀</a:t>
            </a:r>
            <a:br/>
            <a:r>
              <a:t>⣿⣿⣿⣿⣿⣿⣿⣿⣿⣿⣿⣿⣿⣿⣿⣿⣿⣿⣿⣿⣿⣿⣿⣿⣿⣿⣷⣶⣧⣥⣥⣑⣡⡕⣕⣿⣿⣿⣿⣿⣿⣇⢕⢕⢕⢕⢕⢕⠁⠁⠀⠐⠇⠑⠑⠑⠀⠀⠀⠀⠑⠑⠑⠀⠀⠀⠀⠁⢕⢕⢕⠑⠀⢕⢕⢕⢯⢟⣛⣹⣵⣷⣷⡕⢕⠀⠀⠀⠀⠀⢕⢕⢕⢕⢕⢕⢕⢕⢕⢕⢕⢕⢕⢕⢕⢕⢕⢕⢕⢕⢕⢕⢕⢕⢕⢕⢕⢕⢕⢕⢕⢕⢕⢕⢕⢕⢕⢕⢕⢕⢕⢕⢕⢕⢕⢕⢕⢕⢕⢕⢕⢕⢕⢕⢕⢕⢕⢕⢕⢕⢕⢕⠁⠀⠀⠀⣰⣧⣕⣵⣿⡟⢕⢕⢕⢕⢕⣾⣿⣿⣿⣿⣿⣵⣕⣕⣕⣾⣿⣿⣿⣿⣿⣿⣿⣿⣿⣿⣿⣿⣿⣿⣿⣿⡟⢅⢕⢕⢕⢅⠀⠀⠀⠀⠀⠀⢄⢕⢕⢕⠀⢕⢕⢕⢕⢕⢕⢕⢕⢕⠑⠀⠀⠀⠀⠀⢕⢕⢕⠀⠀⠀⠀⠀⢀⢄⢕⢕⢕⢕⠀</a:t>
            </a:r>
            <a:br/>
            <a:r>
              <a:t>⣿⣿⣿⣿⣿⣿⣿⣿⣿⣿⣿⣿⣿⣿⣿⣿⣿⣿⣿⣿⣿⣿⣿⣿⣿⣿⣿⣿⣿⣿⣿⣿⣿⣿⣿⣿⣿⣿⣿⣿⣿⣿⣇⣕⢕⢐⡕⠀⠀⠀⢕⢕⢕⢕⢕⢕⢕⢕⢕⢕⢕⢕⢕⢕⢕⠀⠀⠀⠑⠁⠀⠀⢔⢕⢕⢕⢕⢕⢕⢕⢕⢕⢕⢕⢕⢕⠑⠁⠀⢀⢕⢕⢕⢕⢕⢕⢕⢕⢕⢕⢕⢕⢕⢕⢕⢕⢕⢕⢕⢕⢕⢕⢕⢕⢕⢕⢕⢕⢕⢕⢕⢕⢕⢕⢕⢕⢕⢕⢕⢕⢕⢕⢕⢕⢕⢕⢕⢕⢕⢕⢕⢕⢕⢕⢕⢕⢕⢕⢕⢕⢕⠑⠀⠀⠀⣱⡿⢏⢕⢜⢏⢕⢕⢕⢕⢕⢔⢌⢻⣿⣿⣿⣿⣿⣿⣿⣿⣿⣿⣿⣿⣿⣿⣿⣿⣿⣿⣿⣿⣿⣿⢟⢝⢇⢕⢕⢁⢕⢕⠀⢄⠀⠀⢄⢕⢔⢕⢕⢕⠀⢔⢕⢕⢕⢕⢕⢕⢕⢕⠁⠀⠀⠀⠀⠀⠀⢕⢕⢕⠀⠀⠀⠀⠀⢕⢕⢕⢕⢕⢕⠀</a:t>
            </a:r>
            <a:br/>
            <a:r>
              <a:t>⣿⣿⣿⣿⣿⣿⣿⣿⣿⣿⣿⣿⣿⣿⣿⣿⣿⣿⣿⣿⣿⣿⣿⣿⣿⣿⣿⣿⣿⣿⣿⣿⣿⣿⣿⣿⣿⣿⣿⣿⣿⣿⣿⣿⣷⣵⣧⢄⢔⢕⢕⢕⢕⢕⢕⢕⢕⢕⢕⢕⢕⢕⢕⢕⢕⠀⠀⠀⠀⠀⠀⠀⢕⢕⢕⢕⢕⢕⢕⢕⢕⢕⢑⢁⠁⠀⠀⠀⢄⢕⢕⢕⢕⢕⢕⢕⢕⢕⢕⢕⢕⢕⢕⢕⢕⢕⢕⢕⢕⢕⢕⢕⢕⢕⢕⢕⢕⢕⢕⢕⢕⢕⢕⢕⢕⢕⢕⢕⢕⢕⢕⢕⢕⢕⢕⢕⢕⢕⢕⢕⢕⢕⢕⢕⢕⢕⢕⢕⢕⢕⠕⠀⠀⠀⣱⡏⢕⢕⢕⢕⢔⢕⢕⢕⠕⢕⢕⢕⢕⢝⢿⣿⣿⣿⣿⣿⣿⣿⣿⣿⣿⣿⣿⣿⣿⣿⣿⢿⢿⢏⢕⢕⢕⢕⢕⢕⢕⢕⢕⠀⠕⢀⢄⢕⢕⢕⢕⢕⠕⢄⢕⢕⢕⢕⢕⢕⢕⠕⠀⠀⠀⠀⠀⠀⠀⠀⢕⢕⢕⠀⠀⠀⠀⢔⢕⢕⢕⢕⢕⢕⠀</a:t>
            </a:r>
            <a:br/>
            <a:r>
              <a:t>⣿⣿⣿⣿⣿⣿⣿⣿⣿⣿⣿⣿⣿⣿⣿⣿⣿⣿⣿⣿⣿⣿⣿⣿⣿⣿⣿⣿⣿⣿⣿⣿⣿⣿⣿⣿⣿⣿⣿⣿⣿⣿⣿⣿⣿⡿⡣⢕⢑⢁⠑⠕⠕⢕⢕⢕⢕⢕⢕⢕⢕⢕⢕⢕⠑⠀⠀⠀⠀⠀⠀⠀⠀⢕⢕⢕⢕⢕⢕⢕⢕⢅⠁⢕⢕⠀⠀⠀⠘⢇⢕⢇⢕⢕⢕⢕⢕⢕⢕⢕⢕⢕⢕⢕⢕⢕⢕⢕⢕⢕⢕⢕⢕⢕⢕⢕⢕⢕⢕⢕⢕⢕⢕⢕⢕⢕⢕⢕⢕⢕⢕⢕⢕⢕⢕⢕⢕⢕⢕⢕⢕⢕⢕⢕⢕⢕⢕⢕⢕⢕⠀⠀⠀⣱⢏⢕⢑⢁⢁⢁⢕⢕⢕⢕⠀⢕⢕⢕⢕⢕⢕⢜⢹⢿⣿⣿⣿⣿⣿⣿⠿⡿⢿⢟⢟⢗⢕⢕⢕⢕⢕⢕⢕⢕⢕⢔⢕⢕⢕⠕⢔⢕⢕⢕⢕⢕⢕⢕⠀⢕⢕⢕⢕⢕⢕⢕⠁⠀⠀⠀⠀⠀⠀⠀⠀⠀⢕⢕⢕⠀⠀⠀⢀⢕⢕⢕⢕⢕⢕⢕⠀</a:t>
            </a:r>
            <a:br/>
            <a:r>
              <a:t>⣿⣿⣿⣿⣿⣿⣿⣿⣿⣿⣿⣿⣿⣿⣿⣿⣿⣿⣿⣿⣿⣿⣿⣿⣿⣿⣿⣿⣿⣿⣿⣿⣿⣿⣿⣿⣿⣿⣿⣿⣿⣿⣿⣿⢿⢗⠅⠐⢅⠀⠀⠁⠀⢕⢕⢕⢕⢕⢕⢕⢕⢕⢕⢕⠀⠀⠀⠀⠀⠀⠀⠀⠀⢕⢕⢕⢕⢕⢕⢕⢕⢕⢕⠁⢕⠀⠀⠀⢕⢔⢕⢕⢕⢕⢕⢕⢕⢕⢕⢕⢕⢕⢕⢕⢕⢕⢕⢕⢕⢕⢕⢕⢕⢕⢕⢕⢕⢕⢕⢕⢕⢕⢕⢕⢕⢕⢕⢕⢕⢕⢕⢕⢕⢕⢕⢕⢕⢕⢕⢕⢕⢕⢕⢕⢕⢕⢕⢕⢕⠀⠀⠀⢕⢕⢕⢀⢔⢕⢕⢕⢕⢕⢕⢕⢀⢕⢕⢕⢕⢕⢕⢕⠁⠅⢍⢱⢎⢏⢇⢔⢕⢕⢕⢕⢕⢕⢕⢕⢕⢕⢕⢕⢕⢕⢕⢑⢕⢕⢕⠀⢕⢕⢕⢕⢕⢕⢕⢕⢄⢕⢕⢕⢕⢁⠑⠀⠀⠀⠀⠀⠀⠀⠀⠀⠀⠀⠁⢕⢕⠀⠀⢀⢕⢕⢕⢕⢕⢕⢕⢕⠀</a:t>
            </a:r>
            <a:br/>
            <a:r>
              <a:t>⣿⣿⣿⣿⣿⣿⣿⣿⣿⣿⣿⣿⣿⣿⣿⣿⣿⣿⣿⣿⣿⣿⣿⣿⣿⣿⣿⣿⣿⣿⣿⣿⣿⣿⣿⣿⣿⣿⣿⣿⡿⠟⢋⠅⠑⠁⠀⠁⠀⠀⣶⢀⠄⠁⢕⢕⢕⢕⢕⢕⢕⢕⢕⢕⠀⠀⠀⠀⠀⠀⠀⠀⠀⢕⢕⢕⢕⢕⢕⢕⢕⢕⢕⢄⠑⠀⠀⠀⠁⠁⠀⢕⢕⢕⢕⢕⢕⢕⢕⢕⢕⢕⢕⢕⢕⢕⢕⢕⢕⢕⢕⢕⢕⢕⢕⢕⢕⢕⢕⢕⢕⢕⢕⢕⢕⢕⢕⢕⢕⢕⢕⢕⢕⢕⢕⢕⢕⢕⢕⢕⢕⢕⢕⢕⢕⢕⢕⢕⠕⠀⢀⢔⢕⢕⢕⠕⢑⢅⢔⢕⢕⢕⢕⢕⠀⢕⢕⢕⢕⢕⢕⢕⠀⠀⢕⢕⢕⢕⢕⢕⢕⢕⢕⢕⢕⢕⢕⢕⢕⢕⢕⢕⢕⢕⢕⢕⠀⢕⢕⢔⢕⢕⢕⢕⢕⢕⠕⢔⢕⢕⢕⢕⠁⢀⠀⠀⠀⠀⠀⠀⠀⠀⠀⠀⠀⠀⠀⢕⢕⢔⢕⢕⢕⢕⢕⢕⢕⢕⢕⢕⠀</a:t>
            </a:r>
            <a:br/>
            <a:r>
              <a:t>⣿⣿⣿⣿⣿⣿⣿⣿⣿⣿⣿⣿⣿⣿⣿⣿⣿⣿⣿⣿⣿⣿⣿⣿⣿⣿⣿⣿⣿⣿⣿⣿⣿⣿⣿⣿⣿⡿⠋⠅⠐⠁⠀⠀⠀⢀⠀⠀⠀⣱⣿⡇⠀⠀⢕⢕⢕⢕⢕⢕⢕⢕⢕⠕⠀⠀⠀⠀⠀⠀⠀⠀⡆⢕⢕⢕⢕⢕⢕⢕⢕⢕⠀⠀⠀⠀⠀⢔⢔⢄⢀⢕⢕⢕⢕⢕⢕⢕⢕⢕⢕⢕⢕⢕⢕⢕⢕⢕⢕⢕⢕⢕⢕⢕⢕⢕⢕⢕⢕⢕⢕⢕⢕⢕⢕⢕⢕⢕⢕⢕⢕⢕⢕⢕⢕⢕⢕⢕⢕⢕⢅⢅⢕⢕⠁⠁⠄⢔⠀⠀⢕⢕⠑⢐⢔⢕⢕⢕⢅⠕⢕⢕⢕⢕⠀⢕⢕⢕⢕⢕⢕⢕⠀⠀⠀⠕⢕⢕⢕⢕⢕⢕⢕⢕⢕⢕⢕⢕⢕⢕⢕⢕⢕⢕⢕⢕⠀⠀⢕⠕⢕⢕⢕⢕⢕⢕⢕⢕⢕⢕⢕⠐⠅⢁⢄⢀⠀⠀⠀⠀⠀⠀⠀⠀⠀⠀⠀⠀⠕⢕⢕⢕⢕⢕⢕⢕⢕⢕⢕⢕⠀</a:t>
            </a:r>
            <a:br/>
            <a:r>
              <a:t>⣿⣿⣿⣿⣿⣿⣿⣿⢿⢿⢿⢿⢿⢿⢿⢿⢿⢿⢿⢿⢿⢿⢿⢿⢿⢿⢿⢿⢟⢟⢟⢟⢟⢟⢟⢟⢟⢟⢖⢔⢖⠖⠖⠖⠟⠕⠀⠄⠔⠝⠝⠕⢕⢕⢕⢕⢕⢕⢕⢕⢕⢕⢕⠀⠀⠀⠀⠀⠀⠀⠀⠀⠑⠑⢕⢕⢕⢕⢕⢕⢕⢑⠀⠀⠀⠀⠀⠁⢕⢕⢕⡕⢕⢕⢕⢕⢕⢕⢕⢕⢕⢕⢕⢕⢕⢕⢕⢕⢕⢕⢕⢕⢕⢕⢕⢕⢕⢕⢕⢕⢕⢕⢕⢕⢕⢕⢕⢕⢕⢕⢕⢕⢕⢕⢕⢕⢕⢕⢕⢅⢔⠀⠕⠀⢀⢐⢀⠑⠑⢕⢕⢔⢄⢕⢕⢑⠑⢑⢑⠀⢕⢕⢕⢕⠀⢕⢕⢕⢕⢕⢕⢕⠀⠀⠀⠀⠁⠑⠕⢕⢕⢕⢕⢕⢕⢕⢕⢕⢕⢕⢕⢕⢕⠕⠑⠀⠀⠀⠀⠄⢕⢕⢕⢕⢕⢕⢕⢕⢕⢕⠀⠀⠀⠁⠁⠀⠀⠀⠀⠀⠀⠀⠀⠀⠀⠀⠀⠀⠀⠀⠑⢕⢕⢕⢕⢕⢕⢕⢕⢕⠀</a:t>
            </a:r>
            <a:br/>
            <a:r>
              <a:t>⠑⠑⠑⠑⠑⠁⠁⠁⠁⠁⠁⠁⠁⠁⠁⠁⠁⠁⠁⠁⠁⠁⠁⠁⠀⠀⠀⠀⠀⠀⠀⠀⠀⠀⠀⠀⠀⠀⠀⠀⠀⠀⠀⠀⠀⠀⠀⠀⠀⠀⠀⠀⢕⢕⢕⢕⢕⠕⢕⢕⢕⢕⢕⠀⠀⠀⠀⠀⠀⠀⠀⠀⠀⠀⢕⢕⢕⢕⢕⢕⢕⢄⠀⠀⠀⠀⠀⠀⠀⠀⠀⠁⠁⠁⠑⠑⠑⠕⠕⠕⢕⢕⢕⢕⢕⢕⢕⢕⢕⢕⢕⢕⢕⢕⢕⢕⢕⢕⢕⢕⢕⢕⢕⢕⢕⢕⢕⢕⢕⢕⢕⢕⢕⢕⢕⢕⢕⢕⢕⢕⢕⢁⠁⠀⠀⢀⢄⢔⢔⢕⢕⢕⢕⢕⢕⢕⢔⢕⢕⢀⢕⢕⢕⠑⠀⢕⢕⢕⢕⢕⢕⢕⠀⠀⠀⠀⠀⠀⢀⢕⢕⠕⢕⢕⢕⢕⢕⢕⢕⢕⢕⢕⢕⢕⢕⢕⢕⢕⢕⢕⢕⢕⢕⢕⢕⢕⢕⢕⢕⢕⠐⠀⠀⠀⠀⠀⠀⠀⠀⠀⠀⠀⠀⢀⢀⠀⠀⠀⠀⠀⠀⠀⠑⢕⢕⢕⢕⢕⢕⢕⠀</a:t>
            </a:r>
            <a:br/>
            <a:r>
              <a:t>⠀⠀⠀⠀⠀⠀⠀⠀⠀⠀⠀⠀⠀⠀⠀⠀⠀⠀⠀⠀⠀⠀⠀⠀⠀⠀⠀⠀⠀⠀⠀⠀⠀⠀⠀⠀⠀⠀⠀⠀⠀⠀⠀⠀⠀⠀⠀⠀⠀⠀⠀⠀⢕⢕⠕⢕⢕⢄⢕⢕⠕⢕⠕⠀⠀⠀⠀⠀⠀⠀⠀⠀⠀⠀⠁⠕⠕⠕⠕⠕⠅⠀⠀⠀⠀⠀⠀⠀⠀⠀⠀⠀⠀⠀⠀⠀⠀⠀⠀⠀⠀⠀⠁⠁⠁⠑⠑⠑⠕⠕⠕⠕⢕⢕⢕⢕⢕⢕⢕⢕⢕⢕⢕⢕⢕⢕⢕⢕⢕⢕⢕⢕⢕⢕⢕⢕⢕⢕⢕⢕⢕⢅⢀⢄⢁⢁⠁⠀⡕⢕⢕⢕⢕⢕⢕⢕⢕⢄⢕⢕⢕⢕⢕⢄⠀⠑⢕⢕⢅⣵⣧⡕⢔⢄⢀⢀⠀⢀⣱⣵⢾⣷⣵⢕⡕⢕⢕⢜⢝⢕⢇⢕⢕⢕⢕⢑⠑⠁⢕⢕⢕⢕⠕⢅⢕⠁⢕⢕⢕⠀⢕⢑⢐⠐⠀⠀⠀⢔⢕⢄⢄⢔⢔⢕⢕⢔⢄⠀⠀⠀⠀⠀⠀⠁⠕⢕⢕⢕⢕⢕⠀</a:t>
            </a:r>
            <a:br/>
            <a:r>
              <a:t>⠀⠀⠀⠀⠀⠀⠀⠀⠀⠀⠀⠀⠀⠀⠀⠀⠀⠀⠀⠀⠀⠀⠀⠀⠀⠀⠀⠀⠀⠀⠀⠀⠀⠀⠀⠀⠀⠀⠀⠀⠀⠀⠀⠀⠀⠀⠀⠀⠀⠀⠀⠀⠁⠑⠀⠀⠁⠑⠑⠑⠀⠑⠀⠀⠀⠀⠀⠀⠀⠀⠀⠀⠀⠀⠀⠀⠀⠀⠀⠀⠀⠀⠀⠀⠀⠀⠀⠀⠀⠀⠀⠀⠀⠀⠀⠀⠀⠀⠀⠀⠀⠀⠀⠀⠀⠀⠀⠀⠀⠀⠀⠀⠀⠀⠀⠁⠁⠁⠑⠑⠑⠕⠕⠕⢕⢕⢕⢕⢕⢕⢕⢕⢕⢕⢕⢕⢕⢕⢕⢕⢔⢕⢕⢕⠄⢀⠀⢐⢇⢕⢸⣷⣗⢃⡑⡕⢕⢕⢅⡕⢕⢑⢑⢑⠀⠀⢕⢕⢕⢔⢝⢕⢕⢕⣕⡵⢗⣏⣕⣕⢵⣕⡕⢕⢕⢕⢇⢕⢕⢕⢕⠕⠕⢕⢕⢕⢕⢔⢕⢕⢕⠕⢀⢕⢕⠀⢕⢕⠕⢁⢕⢕⢕⢄⢄⢔⢔⢔⢔⠀⠑⢕⢕⠕⠁⠑⢕⢕⢄⠀⠀⠀⠀⠀⠀⠑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⢀⢄⢄⣄⣄⡄⢄⢄⣄⣄⣀⣀⣀⣀⣄⣄⣀⣀⣀⣀⣀⣀⣀⡀⣀⣀⣀⣀⣄⣀⢀⣀⣄⣄⣄⣄⣄⣄⣄⣄⣄⣄⣄⣄⣄⣄⣄⣄⣄⢄⢄⣰⣵⣵⣥⡕⠑⠑⠕⠕⠕⢕⢕⢕⢕⢕⢕⢕⢕⢕⢕⢕⢕⢅⢕⠱⣿⡿⢃⢅⢅⠕⢕⣷⢕⢱⢕⢕⢕⢕⠀⠀⢕⢕⢕⢕⢕⣱⡵⢞⣹⣳⠿⢏⢟⢝⢍⢇⢔⢕⢕⢕⢕⢕⢕⢕⢕⢕⠀⠀⠁⠑⠕⠕⠕⢕⢄⢕⢕⢕⠕⢀⢕⢕⠕⢕⢕⢕⢕⢕⢕⢕⢕⢕⢕⠀⠀⢔⢔⢄⠀⠀⠀⢕⠕⠁⠀⠀⠀⠀⠀⠀⠁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⣰⣷⣿⣿⣿⣿⣿⣿⣿⣿⣿⢟⣽⣵⣿⡽⢻⣯⣿⣏⣸⣷⣿⣽⣵⣷⢕⣿⣿⣧⣼⣿⣷⣵⣿⢻⣿⣿⣧⡇⢇⢅⣱⣷⣷⣤⣿⣷⣾⣷⣧⢄⢄⢹⣿⣿⣿⣧⢔⢄⢀⢀⢀⠀⢀⢀⠀⠁⠁⠁⠑⠑⠅⠕⠕⢕⢕⢔⣿⢇⢕⢕⢕⢕⢕⡿⢕⢕⢕⢕⢕⢕⠀⠀⢕⢕⢕⢱⣾⣯⣷⣿⡯⢜⢕⢕⢕⢕⢕⢕⢕⢅⢕⢕⢕⢕⢕⢕⢕⢕⢔⢀⠀⠀⠀⢔⢕⢕⢕⢁⢑⠕⠀⠕⢕⢕⢕⢕⢕⢕⢕⢕⢑⢕⢕⢕⢄⢕⢔⠀⠕⠁⠀⠀⠀⠀⠀⠀⠀⠀⠀⠀⠀⠀⠀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⠁⠉⠉⠝⢝⢝⢕⢝⢝⢝⢝⢝⢝⢝⢝⢝⢝⢍⢟⢟⣟⣟⣏⣝⣟⣟⣟⣏⣏⣹⣿⣽⣿⡿⢿⣽⣽⣿⣿⡿⣿⣷⣷⢾⢿⣿⣿⣿⣿⣿⣿⢿⡿⡇⢵⢵⣿⣿⡿⢿⣿⣽⣩⣝⣝⣟⢗⢳⢶⢦⣤⣕⣔⣔⡔⢔⢕⢕⢕⢔⢕⢕⢅⢕⢕⢕⢕⢫⠕⢕⢇⢕⢕⢕⠀⠀⠀⢕⣵⣿⣿⣿⡿⢏⢜⢕⠕⡱⡥⢕⢕⢕⢕⢑⢕⢕⢕⢕⢕⢕⢕⢕⢕⢕⢀⢔⢕⢕⢕⢕⢕⢕⢕⢕⠀⢕⢕⢕⢕⢕⢕⢕⠱⣨⣧⢕⢕⢕⢕⢕⢕⠀⢀⠀⠀⠀⠀⠀⠀⠀⠀⠀⠀⠀⠀⠀⠀⠀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⠑⠳⢾⣿⣿⣿⣿⣿⣿⣿⣿⣿⣿⣿⣿⣿⣿⣯⣽⣿⢿⣽⣞⣿⣇⣧⢵⣝⣗⣗⣧⣼⣿⣷⣿⣽⣿⣗⣺⢿⣿⣿⣿⣿⣿⣿⣿⣿⣿⣷⣷⣾⣧⣵⣯⣽⣿⣟⣿⣿⣿⣿⣿⣿⣷⣷⣷⣵⡼⢝⢝⣝⡟⣳⣷⣷⣵⣵⣕⣕⣑⢕⠕⢕⠀⠀⢕⠀⠁⠁⠁⠀⢄⢜⢟⢿⢟⢟⢫⢕⢕⢕⢅⢜⢱⢕⢕⢕⢕⢕⢕⢕⢕⢕⢕⢕⢕⢕⢕⢕⢕⢕⢕⢕⢕⢕⢕⢕⢕⢕⢄⢕⢕⢕⢕⢱⣇⢕⢜⣿⣿⣷⣕⢕⣱⣕⢼⣧⡅⢀⠀⠀⠀⠀⠀⠀⠀⠀⠀⠀⠀⠀⠀⠀⢑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⠐⠈⠉⠙⠛⠛⠛⠛⠛⠛⠛⠛⠛⠛⠛⠛⠛⠛⠛⠚⠛⠙⠛⠛⠛⠚⠛⠛⠛⠛⠛⠛⠛⠛⠛⠛⠛⠛⠛⠛⠛⠛⠙⠑⠚⠊⠙⠙⠓⠑⠛⠛⠛⠛⠛⠓⠓⠚⠛⠛⠛⠛⠛⠛⠛⠛⠛⠛⠛⠛⠛⠛⠛⠛⠛⠙⠙⠙⠙⠐⠑⠀⠐⠑⠀⠐⠀⠐⠑⠑⠑⠑⠑⠑⠑⠑⠑⠑⠘⠑⠑⠃⠑⠓⠑⠑⠑⠑⠑⠑⠑⠑⠑⠘⠁⠓⠑⠑⠑⠑⠑⠑⠑⠑⠑⠑⠘⠑⠑⠑⠑⠑⠑⠛⠓⠑⠙⠛⠛⠛⠃⠘⠛⠃⠛⠛⠑⠑⠑⠐⠐⠀⠀⠀⠀⠀⠀⠀⠀⠀⠐⠑⠑⠀</a:t>
            </a:r>
            <a:br/>
          </a:p>
        </p:txBody>
      </p:sp>
    </p:spTree>
  </p:cSld>
  <p:clrMapOvr>
    <a:masterClrMapping/>
  </p:clrMapOvr>
</p:sld>
</file>

<file path=ppt/slides/slide5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⢏⢸⢷⣿⣯⢝⣿⣳⣣⣿⣣⣕⣽⢇⢕⣾⣿⣿⣿⣿⣿⣿⣿⣿⣿⣿⣿⡟⢝⢱⣽⣿⣗⢕⢕⢕⢕⢕⢱⢷⣯⣽⢕⢕⢕⢝⢇⢝⢇⢕⢕⢕⣼⣿⣿⡗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⢕⣷⡝⢫⢟⣇⢕⢕⢕⢕⢕⡕⢕⣱⣏⣗⢧⢕⢕⢕⢕⣕⢕⣱⢾⣷⢇⢕⣕⣕⣸⡾⣱⢜⢽⡱⣾⢝⡏⢿⢇⢕⢕⣱⣵⢇⢕⢕⢱⢸⣵⣷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⢸⣷⣷⣷⢱⡕⢕⢕⢕⢕⣞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⢿⣽⣿⣟⡇⢇⢵⢕⢕⣿⢟⢳⢕⢜⢱⢕⢕⢱⣻⣾⣿⢟⢟⢟⢝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⡇⢻⢿⣿⣷⣽⣿⣿⣿⣼⣿⣿⣷⢷⣿⣿⣿⣿⣿⣿⣿⣿⣿⣿⣿⣿⣿⣿⣿⡇⢕⢕⣵⡕⢕⢱⣾⢝⢏⣸⢇⢅⣵⢕⢕⢸⢾⢾⢇⣕⡕⠑⢑⢸⣝⣟⣫⢕⢕⢅⡕⢕⢕⢜⣯⣹⣟⢿⢕⢕⢕⢕⢕⢱⢷⢇⢕⢕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⣧⡕⢕⢕⣷⢕⢿⣿⣷⢝⣾⣿⣗⢵⣿⣿⣿⣿⣿⣿⣿⣿⣿⣿⣿⣿⣿⣿⣿⢇⢕⡜⢝⡇⢗⢜⢹⢇⢷⢕⢕⢕⢝⢳⢇⢕⢕⢕⢱⢞⢝⢸⢾⣧⡝⢟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⣕⣵⣵⣵⣕⣵⡕⢕⢕⢕⢕⢕⢕⢕⢕⢕⢕⢕⢕⣕⣵⣿⡕⢸⣿⡿⢻⣿⣿⣿⣿⣿⣿⣿⣿⣿⣿⣿⣿⣿⣿⣿⣿⣿⣿⣿⣿⣿⣷⣾⣿⣿⣿⣿⣿⢿⣻⣿⡟⡏⣿⣿⣿⣿⣿⣿⣿⣿⣿⣿⣿⣿⣿⣿⣿⢕⢜⢱⣾⢽⢇⢜⡕⢕⢕⢕⣽⡇⢕⢕⢕⢕⢕⢕⢕⢕⢕⠕⠕⢺⢿⢿⡇⠕⠀⠀⠁⠜⢕⢕⣝⢜⢇⡕⢕⢕⢯⡟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⣵⣾⢿⢿⢿⣟⣟⣟⣟⣗⣇⡕⢕⢕⢕⢕⢕⢱⣵⣵⡟⢇⢵⢕⢗⢗⢜⢕⢕⢜⢿⣿⣿⣿⣿⣿⣿⣿⣿⣿⣿⣿⣿⣿⣿⣿⣿⣿⣿⣿⣿⣿⣿⣼⣼⣿⣿⣵⢝⣟⣕⢣⣾⣿⣿⣿⣿⣿⣿⣿⣿⣿⣿⣿⣿⣿⣿⢕⢕⠑⢱⣵⣷⢕⢕⢕⢕⢕⡕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⡵⣱⢏⣼⣵⣷⣿⣿⣿⣿⣿⣿⣿⣿⣿⡿⢇⢕⢕⢕⢕⢕⢏⡱⢞⢕⢕⢕⣵⣵⡕⠕⢕⢕⢕⢜⢝⢻⣿⣿⣿⣿⣿⣿⣿⣿⣿⣿⣿⣿⣿⣿⣿⣿⣿⣿⣿⢵⣽⣿⣿⣿⡕⢝⢫⣔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⣱⡿⢗⡣⢝⣕⣕⣕⣜⡝⢝⢟⣟⣫⣽⣵⣗⣷⢇⢕⢕⢕⢕⢕⢜⢕⢱⣕⣿⣿⣿⡿⢕⢇⢕⢕⢕⢕⢕⢕⢕⢝⢿⣿⣿⣿⣿⣿⣿⣿⣿⣿⣿⣿⣿⣿⣿⣿⣿⡷⣹⣿⢿⢿⢿⢧⡽⢱⣿⣿⣿⣿⣿⣿⣿⣿⣿⣿⣿⣿⣿⣿⣿⢕⢕⠀⠀⠀⠀⠀⠁⠑⢕⢕⢕⢕⢕⢕⢟⢇⢕⡸⡕⢕⢜⢇⠑⠀⠀⠀⠀⠀⠀⠀⠀⠀⠀⠀⠀⠕⢕⢕⢕⣸⣵⣵⣵⡿⢿⠕⢧⡕⣱⣮⢽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⢜⡵⢇⢕⣾⣿⣿⢿⣟⣽⣷⣧⢕⣿⣿⣿⣿⡿⢇⢕⢕⢕⢕⠁⢑⠐⠑⢜⢟⢟⢟⢝⠑⠑⠕⢕⢕⢕⢕⢕⢕⢕⢕⢕⢜⢻⣿⣿⣿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⢱⢞⢏⣵⡿⣸⢿⣹⣷⣿⣿⣿⡿⢇⣱⣿⣿⣿⡟⢕⢕⢕⢕⢕⢕⢕⢐⢕⢕⢕⢕⠀⠕⢕⢔⢀⠄⢅⢕⢕⢕⢕⢕⢕⢕⢕⢕⢕⢜⢻⣿⣿⣿⣿⣿⣿⣿⣿⣿⣿⣿⣿⣧⣵⣷⣷⣾⣿⣟⡕⡕⣿⣿⣿⣿⣿⣿⣿⣿⣿⣿⣿⣿⣿⣿⡿⢕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⣱⣿⣿⣇⣽⣿⣿⣿⣿⣿⣿⣿⣿⣿⣿⢟⢏⢕⢕⢕⢕⢕⢕⢕⢕⣱⢎⢕⢕⢕⠀⠀⠑⢕⢕⢄⢰⣾⡷⠔⢕⢕⢕⢕⢕⢕⢕⢕⢕⢹⣿⣿⣿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⢜⢻⢿⣿⣿⣿⣿⣿⣿⣿⣿⣿⡿⢟⢟⢝⢕⢕⢕⢕⢕⢕⢕⢕⣱⢞⢕⢕⢕⢕⢕⢀⢔⢄⢕⢕⢕⢔⠁⢅⢕⢕⢕⢕⢕⢕⢕⢕⢕⢕⢕⣼⣿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⣱⣵⣵⣾⣿⣿⣿⣿⣿⣿⢟⢟⢝⢕⢕⢕⢕⢕⢕⢕⢕⢕⢕⡵⢞⢕⢕⢕⢕⢕⢕⢕⠁⠕⠕⠐⢕⢕⢕⢕⢜⣧⢕⢕⢕⢕⢕⢕⢕⢕⢕⢕⢜⢻⣿⣿⣿⣿⣿⣿⣿⣿⣿⣿⣿⣿⣿⣿⣿⣿⣿⣿⣿⣿⣿⣿⣿⣿⣿⣿⣿⣿⣿⣿⣿⣿⡇⢕⠑⠀⠀⠀⠀⠀⠐⠐⠐⠐⠐⠐⠀⠁⠕⠄⠔⢄⠕⠅⠔⠄⠑⢅⢔⢀⠑⠀⢅⢀⠁⢅⠐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⢜⢹⢏⢻⢟⢟⢿⢟⢏⢝⢕⢕⢕⢕⢕⢕⢕⢕⢕⢕⢕⣕⡕⢝⢕⢕⢕⢕⢕⢕⢕⢕⢕⢔⢔⢕⢕⢕⢕⢕⢕⢕⢜⣷⣕⢕⢕⢕⢕⢕⢕⢕⢕⢕⢕⢜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⣵⢾⢏⢕⢕⢕⢕⢕⢕⢕⢕⢕⢕⢕⢕⢕⢕⢕⢕⢕⢕⢕⢕⢕⢹⣿⣧⡕⢕⢕⢕⢕⢕⢕⣷⣕⡕⢕⢝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⣕⢵⢏⢕⢕⢕⢕⢕⢕⢕⢕⢕⢕⢕⢕⢕⢕⢕⢕⢕⢕⢕⢕⢕⢕⢕⢕⢕⣿⣿⣿⢕⢕⢕⢕⢕⢕⢸⣿⣿⣧⣕⢜⢻⣿⣿⣿⣿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⢱⢕⢕⢕⢕⢕⢕⢕⢕⢕⢕⢕⣕⢱⢕⢗⢝⢕⢕⢕⢕⢕⢕⢕⢕⢕⢕⢕⢕⢕⢕⢕⢕⢕⢕⢕⢕⢕⢕⢕⢕⢕⢕⢕⢕⢸⣿⣿⡇⢕⢸⢕⢕⢕⣼⣿⣿⣿⣿⣿⣷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⢵⢕⢕⢕⢕⢕⢕⢕⢕⢕⢕⢕⢕⢕⢕⢕⢕⢕⢕⢕⢕⢕⢕⢕⢕⢕⢕⢕⢕⢕⢔⢕⢱⢷⢕⢕⢕⢕⢕⢕⢕⢕⢹⣿⡇⢕⡞⢕⢕⢱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⣷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⡕⢕⢕⢕⢜⢇⢕⢕⢕⢕⢕⢕⢕⢻⢕⣼⢇⢕⣱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⢅⢕⢕⠕⢕⢕⢕⢕⢕⢕⢕⣕⢕⠕⠐⢑⢅⢕⢕⢕⢕⢕⢕⢕⢕⢕⢕⢕⢕⢕⢔⢌⢅⢕⢕⢕⢕⢕⢕⢕⢕⢕⢕⢕⢕⢕⢺⢇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⠅⢕⢕⢕⢕⢕⢕⢹⣷⣶⢁⢕⢕⢕⢕⢕⢕⢕⢕⢕⢕⢕⢕⢕⢕⢕⢕⢕⢕⣕⣵⡞⢕⢕⢕⢕⢕⢕⢕⢕⢕⢕⢕⢿⣿⣿⣿⣿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⠑⠄⠑⢀⠁⠑⢕⢕⢕⢕⢻⣿⣷⣷⣷⣕⢕⢑⠕⢕⢕⠔⢔⢕⢔⢔⢔⢔⢕⢜⡹⢿⢏⢕⢕⢕⢕⢕⢕⢕⢕⢕⢕⢕⢕⢜⢿⢟⢏⢝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⢄⢑⢄⠀⠑⠶⠕⠕⠑⢁⢿⣿⣿⣿⡅⠀⠐⠃⠛⠛⠓⠓⢳⣷⣷⣷⢔⣾⢇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⢐⠀⢔⢰⢴⣷⡅⢐⢹⣿⣿⣿⣿⣿⣷⣷⢶⢖⢶⣿⣿⣿⣿⣿⡏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⢔⢀⢕⢵⣿⣧⣾⣿⣿⣿⣿⣿⣿⣿⣿⣵⣵⣾⣿⣿⣿⣿⢏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⢜⢿⣿⡿⣿⣿⣿⣿⣿⣿⣿⣿⣿⣿⣿⣿⣿⡿⢇⢕⢕⢕⠑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⢝⢷⣿⣿⣿⣿⣿⣿⣿⣿⣿⣿⣿⣿⢟⢕⢕⢕⢕⠑⠀⠀⢕⢕⢕⢕⢕⢕⢕⠑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⢝⢽⣽⣽⣿⣿⣿⣿⣿⣿⢟⢕⢕⢕⠕⠑⠁⠀⠀⠀⢕⢕⢕⢕⢕⢕⢕⢕⢑⢕⢕⠕⢕⢕⢕⢕⠕⢕⢕⢕⢕⢕⢕⢕⢕⢕⢕⢕⢕⢕⢕⢕⢕⢻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⠕⢕⢕⢕⢕⢕⢕⢕⢕⢕⣝⡻⢿⣿⠟⢏⠑⠑⢕⢕⠕⢔⢀⠀⠀⠀⠀⢕⢕⢱⠇⢕⢕⢱⢡⣶⣷⣿⣿⣱⠑⠑⠁⠀⠁⢕⢕⢕⢕⢕⢕⢕⢕⢕⢕⢕⢕⢕⢕⢕⢜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⢜⣿⣿⣿⡷⢆⢇⢕⢕⢕⢕⢕⢕⠀⠀⢄⡇⢕⢀⠀⠀⢀⢕⢧⡄⠀⠀⢕⢕⢕⢕⢄⢕⢕⢇⢱⣾⣷⣷⣾⣇⡀⠀⠀⠀⠀⢕⢕⢕⢕⢕⢕⢕⢕⢕⢕⢕⢕⢕⢕⢕⢕⢝⢟⢟⢟⢻⢿⢿⢿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⢜⣿⣷⣾⣿⣷⢁⢕⢕⢕⢕⢕⢕⠀⢀⡾⢕⢕⢕⣾⡿⣿⡧⢜⢻⣄⢀⢕⢕⢕⢕⠑⢕⢱⠁⢿⣿⣿⣿⣿⣿⣿⣷⣄⢀⠀⠀⢕⢕⢕⢕⢕⢕⢕⢕⢕⢕⢕⢕⢕⢕⢕⢕⢕⢕⢕⢕⢕⢕⢕⢕⢕⢕⢕⢕⢕⢝⢝⢝⢝⢝⢟⢟⢟⢟⢻⢿⢿⢿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⣿⢿⢕⢕⢕⢕⢕⢕⢕⢕⢕⢕⣱⣾⣿⣿⣿⣿⣿⢇⠁⢕⠀⢕⢕⠕⡔⣜⡕⣕⢕⢿⢏⢕⢿⢕⢕⢕⣸⢱⢕⢕⢕⢕⢀⠕⢸⠀⣾⣿⣿⣷⣿⣿⣿⣿⣿⣷⣦⢀⢕⢕⢕⢕⢕⢕⢕⢕⢕⢕⢕⢕⢕⢕⢕⢕⢕⢕⢕⢕⢕⢕⢕⢕⢕⢕⢕⢕⢕⢕⢕⢕⢕⢕⢕⢕⢕⢕⢕⢕⢕⢕⢕⢕⢕⢕⢕⢕⢝⢝⢝⢝⢝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⣱⣾⣿⣿⣿⣿⣿⣿⣿⡇⢄⠑⡕⢕⠑⢰⣿⢻⣿⣿⡕⠀⠀⢔⣕⣵⣾⣿⣿⣼⡇⢕⡇⢕⢸⢀⢸⡔⢻⣿⣿⣿⣿⣿⣿⣿⣿⣿⣿⣷⣕⢕⢕⢕⢕⢕⢕⢕⢕⢕⢕⢕⢕⢕⢕⢕⠀⠕⢕⢕⢕⢕⢕⢕⢕⢕⢕⢕⢕⢕⢕⢕⢕⢕⢕⢕⢕⢕⢕⢕⢕⠕⢕⢕⢕⢕⢕⢕⢕⢕⢕⢕⢕⢕⢕⢕⢕⢕⢕⢕⢕⢕⢕⢕⢕⢕⢕⢝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⣼⣿⣿⣿⣿⣿⣿⣿⣿⢿⢇⣸⢰⡇⠕⢀⣾⣿⡎⣿⡿⠑⠀⢀⣼⣿⣿⣿⡿⣹⣿⣷⢁⣷⢑⢸⣇⣼⡇⢕⣼⣿⣿⣿⣿⣿⣿⣿⣿⣿⣿⣿⣧⢕⣵⣷⣷⡇⢕⢕⢕⢕⢕⢕⢕⢕⠕⠀⠀⢕⢕⢕⢕⢕⢕⢕⢕⢕⢕⢕⢕⢕⢕⢕⢕⢕⢕⢕⢕⢕⢕⢕⢕⢕⢕⢕⢕⢕⢕⢕⢕⢕⢕⢕⢕⢕⢕⢕⢕⢕⢕⢕⢕⢕⢕⢕⢕⢕⢕⢸⣿⣿⣿⣿⣿⣿⣿⣿⣿⣿⣿⣿⣿⣿⣿⣿⣿⣿⣿⠀</a:t>
            </a:r>
            <a:br/>
            <a:r>
              <a:t>⢕⢕⢕⢕⢕⢕⢕⢕⢕⢕⢕⢕⢕⢕⢕⢕⢕⢕⢀⠑⢜⣿⣿⣿⣿⣿⡇⢕⢕⢕⢕⢕⢕⢕⢕⢕⢕⢕⢕⢕⢕⢕⢕⢕⢕⢕⢕⢕⢕⢕⢕⢕⢕⢕⢕⢕⢕⢕⢕⢕⢕⢕⢕⢕⢕⢕⢕⢕⢕⢕⢕⢕⢕⢕⢕⢕⢕⢕⢕⢕⢕⢕⢕⢕⢕⢕⢕⢕⢕⢕⢕⢕⢕⢕⢕⢕⢕⢕⢕⢕⣾⣿⣿⣿⣿⣿⣿⣿⣿⣿⣷⢁⣿⣾⣧⢰⣼⣿⣿⣷⢹⠑⠀⠀⣱⣿⣿⣿⡿⣱⣿⣿⣿⣧⣸⣷⡕⣿⣿⣧⠜⣿⣿⣿⣿⣿⣿⣿⣿⣿⣿⣿⣿⣿⣷⡹⣿⣿⣷⠀⠀⠁⠁⠕⢕⢕⠕⠀⠀⠀⠑⢕⢕⢕⢕⢕⢕⢕⢕⢕⢕⢕⢕⢕⢕⢕⢕⢕⢕⢕⢕⢕⢕⢕⢕⢕⢕⢕⢕⢕⢕⢕⢕⢕⢕⢕⢕⢕⢕⢕⢕⢕⢕⢕⢕⢕⢕⢕⢕⢕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⠕⠕⢱⣾⣿⣿⢏⣾⣿⣿⣿⣿⣿⣿⣿⣿⣿⣿⡇⢸⣿⣿⣿⣾⣿⣿⣿⣿⠇⠀⠀⢰⣿⣿⣿⡿⣽⣿⣿⣿⣿⡿⠿⠿⣷⣿⣿⣿⡔⢝⣿⣿⣿⣿⣿⣿⣿⣿⣿⣿⣿⣿⣿⣿⣜⢿⣿⡄⠀⠀⠀⠀⠑⢕⠁⠀⠀⠀⠀⢕⢕⢕⢑⢕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⠑⠀⠀⠀⢸⣿⣿⢏⣾⣿⣿⣿⣿⣿⣿⣿⣿⣿⣿⡧⢅⣿⡿⢟⢏⢜⢜⢻⢿⢏⠀⠀⢄⣿⣿⣿⡿⣽⣿⣿⣿⣿⢏⢕⢕⢕⢜⢝⢻⣿⣧⠜⣿⣿⣿⣿⣿⣿⣿⣿⣿⣿⣿⣿⣿⣿⣿⣿⣿⡇⠀⠀⠀⠀⠀⠀⠀⠀⠀⠀⠀⠁⢕⢕⢕⢏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⠁⠀⠀⠀⠀⢸⣿⢏⣾⣿⣿⣿⣿⣿⣿⣿⣿⣿⣿⣿⢇⣼⣟⢕⢕⠅⠅⢕⢕⠑⠀⠀⢀⣾⣿⣿⣿⣽⣿⣿⣿⣿⣧⡕⢕⢔⢑⢅⢕⢱⣿⣿⡇⢹⢿⣿⡏⢜⢻⣿⣿⣿⣿⣿⣿⣿⣿⣿⣿⣿⢇⠀⠀⢀⢄⠀⠀⠀⢔⣰⢄⠀⠀⠁⠀⠀⢕⣘⡇⠁⠁⠁⠑⠑⠑⠑⠕⠕⠕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⠁⠀⠀⠀⠀⠀⢸⣿⣿⣿⣿⣿⣿⣿⣿⣿⣿⣿⣿⣿⡏⢱⣿⣿⢕⢕⠕⢕⠕⠕⠀⠀⠀⣼⣿⣿⣿⣿⣿⣿⣿⣿⣿⣿⣿⡕⠕⠑⢑⣕⣵⣿⣿⣿⢕⣿⣿⣿⢕⢕⢹⣿⣿⣿⣿⣿⣿⣿⣿⣿⢏⠀⠀⠔⢕⢕⢕⠀⠀⠕⣿⣿⢄⢕⢕⢕⠕⢟⢟⢟⢿⣷⡕⢕⢕⢔⢔⢕⢔⢔⢔⢔⢔⢄⢄⢄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⠀⠀⠀⠀⠀⠀⠀⢜⣿⣿⣿⣿⣿⣿⣿⣿⣿⣿⣿⣿⣿⡇⣾⣿⣿⣿⡖⢄⢠⢁⠁⠀⠀⠱⢿⢿⣿⣿⣿⡿⢿⠿⠟⠛⠙⠁⢀⣰⡇⠑⢿⣿⣿⣿⣿⡇⢝⢿⢏⢕⢕⣕⣜⣽⣿⣿⣿⣿⣿⡿⢏⠑⠀⠀⠀⠁⠑⠁⠀⠀⢀⢹⣯⢕⢕⢕⢕⢱⣣⣵⢕⢕⣕⣱⣥⣕⢕⢕⢕⢕⢕⢕⢕⢕⢕⢕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⢄⠀⠀⠑⢀⢀⢀⠀⠁⠜⢿⣿⣿⣿⣿⣿⣿⣿⡿⢇⢝⢟⢕⣿⣿⣿⣿⢑⠀⣿⡇⠀⠀⠀⠀⠀⠀⠀⠐⠐⠑⠑⠁⠀⣀⣠⣷⣿⣿⣇⠄⢜⢿⣿⣿⣿⣧⠀⢕⢕⢕⢔⢌⢙⠟⢟⢟⢟⢏⢕⠕⠁⠀⠀⠀⠀⠀⠀⠀⠀⠀⠁⢑⢻⡗⢕⢴⡱⣜⡎⢕⢕⢿⢟⢟⡟⢻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⢜⣿⣿⣿⣿⡿⡇⢕⢕⢕⢕⢕⢕⢕⢕⢕⢕⢕⢕⢕⢕⢕⢕⢕⢕⢕⢕⢕⢕⢕⢕⢕⢕⢕⢕⢕⢕⢕⢕⢕⢕⢕⢕⢕⢕⢕⢕⢕⢕⢕⢕⢕⢕⢕⢕⢕⢕⢕⢕⢕⢕⢕⢕⢕⢕⢕⢄⠀⠀⢕⢕⢕⢕⠀⠀⠁⠝⢿⣿⣿⣿⣿⣿⡷⠗⠃⠁⠐⢹⣿⣿⠇⠁⠀⣿⢇⠀⠀⢱⣿⣷⣶⡆⣰⣴⣶⣶⣷⣿⣿⣿⣿⣿⣿⣿⠀⠀⠘⣿⣿⣿⣿⠀⢕⢕⢕⢕⢕⢕⢕⢄⠑⢑⢁⠀⠀⠄⠔⠀⠀⢀⠀⠀⠀⠀⠀⢕⢕⢱⣿⣿⣿⡇⢎⢗⢱⣷⣾⢏⢕⢷⢷⣧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⢕⢕⠕⠀⠀⠀⠁⠑⠑⠀⠀⠀⠀⠀⠀⠈⠙⠙⠉⠁⠀⠀⠀⠀⠀⠀⠹⡇⠀⠀⢀⣿⡅⠀⠀⠜⣿⣿⣿⣷⢿⣿⣿⣿⣿⣿⣿⣿⣿⣿⣿⣿⣄⣄⣄⣾⢟⢟⢇⢔⢕⢕⢕⢕⢕⢕⢕⢕⠕⠁⠕⢹⢦⠀⢀⢄⢕⣵⣷⣄⢀⠀⠀⢕⣵⣧⢻⣿⣿⣇⢕⢕⡕⣽⣿⣷⣷⣷⣷⣿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⢕⠕⠁⠀⢕⠁⠀⠀⠀⠀⠀⠀⠀⠀⠀⠀⠀⠀⠀⠀⠀⠀⠀⠀⠀⠀⠀⠀⢝⢻⢾⣿⣿⣷⡄⠀⠀⠘⢝⢟⢟⢇⢝⢏⢟⢟⢟⢟⢟⢝⢙⣹⣝⢙⢝⢕⠕⠑⢁⢄⢕⢕⢕⢕⢕⢕⠕⠑⠀⠀⢀⢄⢄⢔⢕⣵⣾⣿⣿⣿⣿⣿⣦⣶⣿⣿⣿⣧⢻⣿⣿⢕⣱⣿⣿⣿⣿⣿⣿⣿⢇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⢕⢕⢁⢕⠀⠀⢕⢕⢄⢀⣀⣄⣄⣀⣀⣄⢄⠀⢀⢀⢄⢄⢄⢀⠀⠀⠀⠀⠀⣱⣄⣀⢁⠁⠑⠑⠑⠐⠀⠀⠀⠑⠑⠑⠕⠕⠕⠕⢕⢕⡆⢕⢷⣿⣿⣼⣿⣧⣷⢕⢝⢕⢕⢕⢑⢑⣑⢁⢀⠀⠄⢔⢕⢕⢕⢕⣺⣿⣿⣿⣿⣿⣿⣿⣿⣿⣿⣿⡿⠟⢁⡝⡯⢕⣽⣿⣿⣿⣿⣿⣿⠇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⢕⢕⣁⣠⣤⣔⢕⣱⣷⣿⣿⣿⢟⠙⠉⠉⠛⠛⠻⠷⠧⢥⣅⣀⠀⠀⠀⠀⠀⣿⣽⡏⢟⢝⢟⢏⢷⡇⢕⢗⢗⢇⢇⢕⢕⢅⢕⢔⢔⢜⢕⣔⣧⣽⣿⣿⣿⣯⣕⡜⢻⣿⣿⣿⣿⣿⣿⣿⣿⣿⣷⣷⣶⣵⣥⣕⡟⢻⢿⣿⣿⣿⣿⣿⣿⣿⡿⢏⠁⢄⣾⣷⡜⢕⢺⣿⣿⣿⣿⣿⠏⠀⠀⠀⢑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⢻⣿⣿⣿⣿⣿⣿⣿⡿⠑⠀⢀⣰⣴⣄⢀⠀⠀⢀⣄⣤⣵⣶⣶⣷⣷⣦⡻⢿⣷⣕⣕⣕⣕⣕⢕⡵⢕⢱⣵⣷⣾⣷⣿⣿⡇⢑⢕⢅⢜⣿⣿⢿⣿⣿⣿⣿⡇⢅⢕⢕⢕⢕⢕⢕⢜⢝⢝⢟⢿⢿⣿⣿⣿⣿⣷⣷⣜⢻⣿⡞⣿⣿⣿⣷⡕⠀⢸⡿⢿⢇⢕⢜⢻⣿⣿⢟⠑⠀⠀⠀⠀⠘⡕⢕⢕⢕⢕⢕⢕⢕⢕⢕⢕⢕⢕⢕⢕⢕⢕⢕⢕⢕⢕⢕⢕⢕⢕⢕⢕⢕⢕⢕⢕⢕⢕⢕⢕⢕⢕⢕⣱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⠀⢿⣿⣿⣿⣿⣿⡿⠑⠀⢰⣿⣿⣿⣿⣿⣷⣾⣿⣿⣿⣿⣿⣷⡝⢻⣿⣿⣕⢝⢻⣿⣿⡿⢟⢵⣱⣾⣿⣿⣿⢟⢝⠝⢕⢕⢕⢕⢕⢅⢘⢕⣿⣿⢿⢕⢙⢕⢕⡕⢕⢕⢕⢕⢱⡕⢕⢕⢕⢕⢜⢻⣿⣿⣿⣿⣿⣿⣧⢻⣷⣿⣿⣿⣿⡇⠀⠀⠕⠕⠑⠑⠑⠑⠙⠁⠀⠀⠀⠀⠀⠀⢱⡟⢕⢕⢕⢕⢕⢕⢕⢕⢕⢕⢕⢕⢕⢕⢕⢕⢕⢕⢕⢕⢕⢕⢕⢕⢕⢕⢕⢕⢕⢕⢕⢕⢕⢞⢕⢕⢕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⠀⠁⢻⣿⣿⣿⣿⠇⠀⢰⣿⣿⣿⣿⣿⣿⣿⣿⣿⣿⣿⡏⢿⣿⣿⣇⢕⢝⢿⡗⡵⢝⢕⢕⢜⣺⣿⣿⡟⢕⡕⢕⢕⢄⠕⢷⣕⢕⢕⢿⣧⢔⢜⢁⢕⣱⡇⢝⢿⣿⣿⣷⣷⣵⣜⣕⣕⣕⣕⣕⣵⣵⣿⣿⣿⣿⣿⣿⣿⢸⣿⣿⣿⣿⣿⣷⠀⠀⠀⠀⠀⠀⠀⠀⠀⠀⠀⠀⠀⠀⢀⣴⡿⢕⢕⢕⢕⢕⢕⢕⢕⢕⢕⢕⢕⢕⢕⢕⢕⢕⢕⢕⢕⢕⢕⢕⢕⢕⢕⢕⢕⢕⢕⢕⢕⢕⢕⢕⢕⢜⢕⢱⢟⢕⢕⢇⢕⢱⣼⢎⢕⢕⡕⢕⢕⢕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⠀⠈⢻⣿⣿⡟⠀⠄⢞⢟⢿⢿⢿⢿⣿⣿⣿⣿⢿⣿⣿⣕⢜⢻⣿⢇⣾⡷⢞⢇⣱⣿⢇⢺⣿⣿⣿⡇⢕⣿⣧⣕⢕⢔⢁⠝⢇⡕⢸⣿⢟⢝⢝⢻⡿⠇⢕⢕⢜⢝⢹⢟⢟⢻⢿⣿⣿⣿⣿⣿⣿⣿⣿⣿⣿⣿⣿⣿⢸⣿⣿⣿⣿⣿⣿⡄⠀⠀⠀⠀⠀⠀⠀⠀⠀⠀⠀⠀⣰⣿⡿⢕⢕⢕⢕⢕⢕⢕⢕⢕⢕⢕⢕⢕⢕⢕⢕⢕⢕⢕⢕⢕⢕⢕⢕⢕⢕⢕⢕⢕⢕⢕⢕⢕⢕⣷⣷⢕⣕⣷⢟⢕⣱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⠀⠀⠝⢻⡇⠀⠀⠀⠀⠀⠀⠀⠀⠻⣿⣿⣿⣇⢘⢿⣿⡇⠁⢡⠑⠘⢅⢕⣾⣿⣿⣿⣿⣿⣿⣿⣧⡕⢕⢜⣝⣸⣿⣷⣔⢅⠑⠑⠑⠁⠁⠁⠁⠁⢕⢔⢕⠕⢔⢅⢑⠕⢕⢕⢝⢹⢿⣿⣿⣿⣿⡿⢟⢝⢝⢝⢕⣸⣿⣿⣿⣿⣿⣿⣧⢧⢀⠀⠀⠀⠀⠀⠀⠀⠀⠀⢠⣿⡿⢕⢕⢕⢕⢕⢕⢕⢑⢕⢕⢕⢕⢕⢕⢕⢕⢕⢕⢕⢕⢕⢕⢕⢕⢕⢕⢕⢕⢕⢕⢕⢕⢕⢕⢸⢟⢕⣵⡿⢏⣼⣿⢏⢕⢕⢕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⢄⠀⠁⢣⡀⠀⠀⠀⠀⠀⠀⠀⠀⠈⠉⠝⢿⣷⣕⠉⠀⠀⢸⡕⣱⢕⢸⣿⣿⣿⣿⣿⣿⣿⣿⣿⣿⣿⣿⣿⣿⣿⣿⡧⢕⠀⠀⠀⠀⠀⠀⠀⠀⠑⢕⡕⢕⢕⢕⢕⢕⢔⢕⢕⢕⢕⢜⢝⢝⢏⢕⢕⢕⢕⢕⢕⢻⣿⣿⣿⣿⣿⣿⣿⡼⣷⡀⠀⠀⠀⠀⠀⠀⠀⠀⢸⡿⢕⢕⢕⢕⢕⢕⢕⢕⢕⢕⢕⢕⢕⢕⢕⢕⢕⢕⢕⢕⢕⢕⢕⢕⢕⢕⢕⢕⢕⢕⢕⢕⢕⢕⢕⢕⡕⡾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⢔⢔⢝⢔⠀⠀⠀⠀⠀⠀⠀⠀⠀⠀⠁⠘⠛⠀⠀⠀⢸⡇⢫⢧⢜⢿⣿⣿⣿⣿⣿⢟⢻⢿⢿⢿⢿⢿⣿⣿⣿⣷⢕⠀⠀⠀⠀⠀⠀⠀⠀⠀⢕⣿⣷⡕⢕⢕⢕⢕⢕⢕⢔⢕⢕⢕⢕⢕⢕⢕⢕⢕⢕⢕⢜⢿⣿⣿⣿⣿⣿⣿⣧⢿⣷⡄⠀⠀⠀⠀⠀⠀⠀⣾⢇⢕⢕⢕⢕⢕⢕⢕⢕⢕⢕⢕⢕⢕⢕⢕⢕⢕⢕⢕⢕⢕⢕⢕⢕⢕⢕⢕⢕⢕⢕⢕⢕⢕⢕⢕⣱⢾⢕⢱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⢸⡇⢱⣜⢱⢕⢝⢟⢟⢟⢝⢕⢕⢕⢕⢕⢕⢕⢕⢜⢝⢝⢕⢕⠀⠀⠀⠀⠀⠀⠀⠀⢕⣻⣿⣷⡕⢕⢕⢕⢕⢕⢕⢕⢕⢕⢕⢕⢕⢕⢕⢕⢕⢕⢕⢕⢻⣿⣿⣿⣿⣿⣿⡞⣿⣿⡄⠀⠀⠀⠀⠀⢀⡟⢕⢕⢕⢕⢕⢕⢕⢕⢕⢕⢕⢕⢕⢕⢕⢕⢕⢕⢕⢕⢕⢕⢕⢕⢕⢕⢕⢕⢕⢕⢕⢕⢕⢕⢕⢕⢇⢕⡱⢏⢕⣱⣾⢏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⢣⢔⠀⠀⠀⠀⠀⠀⠀⠀⠀⠀⠀⠀⠀⢸⡇⣿⣿⡕⠑⠕⢕⢕⢕⢕⢕⢕⢕⢕⢕⢕⢕⢕⢕⢕⢕⢕⢕⢕⠀⠀⠀⠀⠀⠀⠀⢕⢸⣿⣿⣷⡕⢕⢕⢕⢕⢕⢕⢕⢕⢕⢕⢕⢕⢕⢕⢕⢕⢕⢕⢕⢜⢻⣿⣿⣿⣿⣿⢹⣿⣧⢀⠀⠀⠀⠀⢕⢧⢕⢕⢕⢕⢕⢕⢕⢕⢕⢕⢕⢕⢕⢕⢕⢕⢕⢕⢕⢕⢕⢕⢕⢕⢕⢕⢕⢕⢕⢕⢕⢕⢕⢕⢕⢕⢕⡼⢝⢕⣱⡞⢕⢕⢕⣕⢕⢕⢕⢕⢕⢕⢕⢕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⠁⠀⠘⣧⣱⣄⠀⠀⠀⠀⠀⠀⠀⠀⠀⠀⠀⢸⡇⣿⣿⡇⠀⠀⠁⠕⢕⢕⢕⢕⢕⢕⢕⢕⢕⢕⢕⢕⢕⢕⣿⣇⢕⠀⠀⠀⠀⠀⠀⢕⢕⢿⣿⣿⣧⡕⢕⢕⢕⣱⢕⣕⡕⢕⢕⢕⢕⢕⢕⢕⢕⢕⢕⢕⢕⢕⢝⢿⣿⣿⣿⣇⢿⣿⣇⠀⠀⠀⠀⠀⣸⢕⢕⢕⢕⢕⢕⢕⢕⢕⢕⢕⢕⢕⢕⢕⢕⢕⢕⢕⢕⢕⢕⢕⢕⢕⢕⢕⢕⢕⢕⢕⢕⢕⢕⢕⢕⢇⢕⢕⡺⢏⢕⢕⢕⢜⢇⢕⢱⢾⢇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⠁⠀⠀⠀⠀⢻⣷⣹⣧⡀⠀⠀⠀⠀⠀⠀⠀⠀⠀⢸⡇⣿⣿⡇⠀⠀⠀⠀⠀⠁⠕⢕⢕⢕⢕⢕⢕⢕⢕⢕⢕⢱⣿⣿⣧⢔⠀⠀⠀⠀⠀⠑⢕⢜⣿⣿⣿⣿⣵⣕⣸⣿⣿⣽⣿⣕⢅⠑⠑⠑⠕⠅⠁⠁⠁⢕⢕⢕⢕⢜⢿⣿⣿⣿⡜⣿⣿⡄⠀⠀⠀⢄⡏⢕⢕⢕⢕⢕⢕⢕⢕⢕⢕⢕⢕⢕⢕⢕⢕⢕⢕⢕⢕⢕⢕⢕⢕⢕⢕⢕⢕⢕⢕⢕⢕⢕⢕⢕⢕⢕⣼⣿⢇⣱⣵⣵⢕⣕⣵⣕⢕⢕⢕⣕⢕⢕⢕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⠁⠀⠀⠀⢔⢕⢸⣿⣿⣿⣷⡄⠀⠀⠀⠀⠀⠀⠀⠀⢜⡇⣿⣿⡇⠀⠀⠀⠀⠀⠀⠀⢀⢕⢕⢱⢕⢕⢕⢕⢕⢕⣾⣿⣿⣿⣧⢔⠀⠀⠀⠀⠀⢕⢕⣿⣿⣿⣿⣿⣿⣿⣿⣿⣿⣿⣿⣷⡕⢀⠀⠁⠐⠀⠐⢔⢑⢕⢕⢕⢕⢕⢹⣿⣿⣧⢹⣿⣧⠀⠀⠀⢸⣧⢕⢕⢕⢕⢕⢕⢕⢕⢕⢕⢕⢕⢕⢕⢕⢕⢕⢕⢕⢕⢕⢕⢕⢕⢕⢕⢕⢕⢕⢕⢕⢕⢕⢕⢕⣱⣿⢟⣏⡕⣿⣿⣽⣿⣿⣿⣗⣷⣿⣿⣿⣵⣷⣿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⠑⢁⢔⢕⢕⢕⠁⠁⠅⣿⣿⣿⣿⣿⣆⠀⠀⠀⠀⠀⠀⠀⢕⡇⣿⣿⡇⠀⠀⠀⠀⠀⠀⠀⢔⢕⢱⣵⡱⣵⣕⡕⢕⣼⣿⣿⣿⣿⣿⣇⢄⠀⠀⠀⠀⢕⢕⢸⣿⣿⣿⣿⣿⣿⣿⣿⣿⣿⣿⡿⠃⠀⠀⠀⠀⠀⠀⢄⢅⢅⢑⢑⠕⠕⠕⢹⣿⣿⡇⣿⣿⡇⠀⠀⠘⣿⢕⢕⢕⢕⢕⢕⢕⢕⢕⢕⢕⢕⢕⢕⢕⢕⢕⢕⢕⢕⢕⢕⢕⢕⢕⢕⢕⢕⢕⢕⢕⢕⢕⢕⣵⣿⡟⢏⢱⣾⣿⡿⢣⣿⣿⡟⢹⣿⣿⣿⣿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⠀⠀⠀⠀⠁⢁⢔⢔⢔⢔⢔⢹⣿⣿⣿⣿⣿⣇⠀⠀⠀⠀⠀⠀⠁⡇⣿⣿⣇⢀⠀⠀⠀⠀⠀⠀⢕⢕⣿⣿⣿⡾⣿⣿⣿⣿⣿⣿⣿⣿⣿⣿⡕⢀⠀⠀⠀⢕⠕⢕⣿⣿⣿⣿⣿⣿⣿⣿⣿⢟⠋⠀⠀⠀⠀⠀⠀⠀⢀⠁⠁⠑⢑⢑⢀⢀⢁⢁⠜⢿⣯⡸⣿⣧⠀⠀⠀⢻⡕⢕⢕⢕⢕⢕⢕⢕⢕⢕⢕⢕⢕⢕⢕⢕⢕⢕⢕⢕⢕⢕⢕⢕⢕⢕⢕⢕⢕⢕⢕⢕⡕⣜⣿⡟⢕⢗⡿⢿⢏⢕⢿⣿⡏⢱⣿⣿⢏⣸⣿⣿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⢄⠀⠀⠀⠀⠀⢕⢕⠕⠑⠁⠕⢜⣿⣿⣿⣿⣿⣿⣇⠀⠀⠀⠀⠀⠀⡇⣿⣿⣯⠁⠀⠀⠀⠀⠀⠀⢕⢕⣿⣿⣿⣿⣿⣿⣿⣿⣿⣿⣿⣿⣿⣿⣿⢕⠀⠀⠀⠑⠀⢕⢸⣿⣿⣿⣿⢿⢟⠏⠁⢄⢄⢀⢔⢕⠕⠀⠀⠀⠁⠁⠀⠀⠕⢕⢕⢕⢕⢕⢕⢄⢈⢕⢿⣿⢀⠀⠀⢸⡇⢕⢕⢕⢕⢕⢕⢕⢕⢕⢕⢕⢕⢕⢕⢕⢕⢕⢕⢕⢕⢕⢕⢕⢕⢕⢕⢕⢕⢕⢕⢕⢝⢟⢝⢕⢕⢺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⢀⠀⠀⠀⠀⠁⠀⠀⠀⠀⠀⣽⣿⣿⣿⣿⣿⣿⡇⠀⠀⠀⠀⠀⡇⣿⣿⣿⠀⠀⢀⢀⠀⠀⢀⠀⠁⠑⠙⠟⢟⢿⢿⣿⣿⣿⣿⣿⣿⣿⣿⣿⣇⢕⠀⠀⠀⠀⠀⢕⢟⢟⠝⠑⠁⠀⠀⠀⢁⢕⢑⠀⢀⠕⠕⠕⠑⠀⠀⠀⠀⠀⠁⠕⢔⢄⢁⠑⠕⢑⣵⡜⣿⡇⠀⠀⠑⣇⢕⢕⢕⢕⢕⢕⢕⢕⢕⢕⢕⢕⢕⢕⢕⢕⢕⢕⢕⢕⢕⢕⢕⢕⢕⢕⢕⢕⣱⣪⡕⢕⢕⣵⢕⢕⢱⢼⡟⢕⢕⢕⣳⣾⡝⢕⣵⣿⡟⢕⣼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⢜⣿⣿⣿⣿⣿⣿⣇⠀⠀⠀⠀⢕⡇⡿⠟⠋⠀⠀⢕⢕⢀⢕⢕⢕⠀⠀⠀⠀⠀⠀⠁⠈⠙⢛⢟⢟⠻⠿⢟⢏⢝⢕⢔⠀⠀⠀⠀⠑⠑⠁⠀⠀⠀⠀⠀⠀⠑⠑⠑⠑⢕⢕⠀⠀⠀⠀⠀⠀⠀⠀⢀⠀⠀⠁⠑⠄⠕⢕⢫⣧⢹⡇⠀⠀⠀⣿⢕⢕⢕⢕⢕⢕⢕⢕⢕⢕⢕⢕⢕⢕⢕⢕⢕⢕⢕⢕⢕⢕⢕⢕⢕⢕⢕⣵⣿⡿⢕⣱⣿⡿⢧⣵⣱⣾⣷⢇⢱⣾⣿⡏⢱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⠁⠛⠋⠙⠙⠛⠛⠟⠀⠀⠀⠀⠀⠁⠀⠀⠀⠀⠀⢁⢑⠑⠁⠑⢑⢀⠀⠀⣶⣾⣿⣿⢶⢔⣕⣕⢑⢕⢀⠀⠀⠀⠀⠀⠀⠀⠀⠀⠀⠀⠀⠀⠀⠀⠀⠀⠀⠀⠀⠀⢀⠑⠀⠀⠀⠀⠀⢄⢄⢔⢔⢄⢀⢀⢔⢔⢕⢔⢄⠑⢹⡎⣿⠀⠀⠀⢸⡕⢕⢕⢕⢕⢕⢕⢕⢕⢕⢕⢕⢕⢕⢕⢕⢕⢕⢕⢕⢕⢕⢕⢕⢕⢱⣾⣿⢏⣕⣵⣽⡵⢕⡕⢷⡿⢿⢕⣵⣿⣿⢏⢕⣿⣿⢟⢱⣾⣿⢿⢣⣾⣿⣿⣟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⠁⠀⠀⠀⠀⠀⢀⢄⢔⢕⢕⢔⢔⢔⢔⢔⢀⠀⠀⠀⠀⠀⠀⠀⠀⠀⠀⠀⢀⢕⢕⢕⠀⢁⢕⢕⢕⢔⠜⢛⢝⣵⣷⣿⣿⣿⣧⢄⣤⣤⡀⠀⠀⠀⠀⠀⠀⢄⢄⢄⢀⢄⢄⠀⠀⠀⠀⠀⠀⢔⠁⠀⠀⠀⠀⠀⠀⠁⢕⢜⢕⢕⠕⠑⠕⠕⢕⠕⠑⠀⠀⢑⢹⡔⠀⠀⢜⡇⢕⢕⢕⢕⢕⢕⢕⢕⢕⢕⢕⢕⢕⢕⢕⢕⢕⢕⢕⢕⢕⢕⢕⣵⣿⣿⢕⢱⣼⣯⣿⡗⢺⣧⣵⣵⢕⣵⣿⣿⢇⣱⣿⣿⢏⢱⣾⣿⢏⢱⣾⣿⢿⢕⣵⣼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⠐⠐⠑⠑⠑⠑⠑⠑⠑⠑⠑⠑⠑⠑⠐⠀⠀⠀⠀⠀⠀⠀⠀⠀⠀⠁⠑⠑⠑⠑⠑⠑⠑⠑⠑⠑⠛⠛⠛⠛⠛⠛⠛⠛⠃⠛⠋⠁⠀⠀⠀⠀⠀⠐⠐⠑⠁⠁⠁⠁⠀⠀⠀⠀⠀⠐⠁⠀⠀⠀⠀⠀⠀⠐⠑⠑⠑⠑⠑⠑⠀⠐⠐⠐⠐⠑⠑⠑⠑⠘⠃⠀⠀⠀⠃⠑⠑⠑⠑⠑⠑⠑⠑⠑⠑⠑⠑⠑⠑⠑⠑⠑⠑⠑⠑⠑⠑⠚⠛⠛⠛⠛⠛⠛⠛⠛⠛⠛⠛⠛⠛⠛⠛⠛⠛⠛⠛⠛⠓⠚⠛⠛⠛⠛⠛⠛⠛⠛⠛⠛⠛⠀</a:t>
            </a:r>
            <a:br/>
          </a:p>
        </p:txBody>
      </p:sp>
    </p:spTree>
  </p:cSld>
  <p:clrMapOvr>
    <a:masterClrMapping/>
  </p:clrMapOvr>
</p:sld>
</file>

<file path=ppt/slides/slide5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⢏⢸⢷⣿⣯⢝⣿⣳⣣⣿⣣⣕⣽⢇⢕⣾⣿⣿⣿⣿⣿⣿⣿⣿⣿⣿⣿⡟⢝⢱⣽⣿⣗⢕⢕⢕⢕⢕⢱⢷⣯⣽⢕⢕⢕⢝⢇⢝⢇⢕⢕⢕⣼⣿⣿⡗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⢕⣷⡝⢫⢟⣇⢕⢕⢕⢕⢕⡕⢕⣱⣏⣗⢧⢕⢕⢕⢕⣕⢕⣱⢾⣷⢇⢕⣕⣕⣸⡾⣱⢜⢽⡱⣾⢝⡏⢿⢇⢕⢕⣱⣵⢇⢕⢕⢱⢸⣵⣷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⢸⣷⣷⣷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⢟⣽⣿⣟⡇⢇⢵⢕⢕⣿⢟⢳⢕⢜⢱⢕⢕⢱⣻⣾⣿⢟⢟⢟⢝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⡇⢻⢿⣿⣷⣽⣿⣿⣿⣼⣿⣿⣷⢷⣿⣿⣿⣿⣿⣿⣿⣿⣿⣿⣿⣿⣿⣿⣿⡇⢕⢕⣵⡕⢕⢱⣾⢝⢏⣸⢇⢅⣵⢕⢕⢸⢾⢾⢇⣕⡕⠑⢑⢸⣝⣟⣫⢕⢕⢅⡕⢕⢕⢜⣯⣹⣟⢿⢕⢕⢕⢕⢕⢱⢷⢕⢕⢕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⣧⡕⢕⢕⣷⢕⢿⣿⣷⢝⣾⣿⣗⢵⣿⣿⣿⣿⣿⣿⣿⣿⣿⣿⣿⣿⣿⣿⣿⢇⢕⡜⢝⡇⢗⢜⢹⢇⢷⢕⢕⢕⢝⢳⢇⢕⢕⢕⢱⢞⢝⢸⢾⣧⡝⢟⡵⢵⢞⠟⢏⢜⢜⢕⢱⢹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⣕⢵⣵⣕⡜⢻⣿⣿⣿⣿⣿⣿⣿⣿⣿⣿⣿⣿⣿⣿⣿⣿⣿⣿⣿⣿⣿⣿⣿⣷⣾⣿⣿⣿⣿⣿⢿⣻⣿⡟⡏⣿⣿⣿⣿⣿⣿⣿⣿⣿⣿⣿⣿⣿⣿⣿⢕⢜⢱⣾⢽⢇⢜⡕⢕⢕⢕⣽⡇⢕⢕⢕⢕⢕⢕⢕⢕⢕⠕⠕⢺⢿⢿⡇⠕⠀⠀⠁⠜⢕⢕⣝⢜⢇⡕⢕⢕⢯⡟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⣱⣷⣷⣵⣷⣧⡵⢵⢕⢕⢕⢕⢕⢕⢕⢕⢕⢕⢕⢕⣼⣿⣿⣿⣿⣿⡇⢹⣿⣿⣿⣿⣿⣿⣿⣿⣿⣿⣿⣿⣿⣿⣿⣿⣿⣿⣿⣿⣿⣿⣿⣿⣿⣼⣼⣿⣿⣵⢝⣟⣕⢣⣾⣿⣿⣿⣿⣿⣿⣿⣿⣿⣿⣿⣿⣿⣿⢕⢕⠑⢱⣵⣷⢕⢕⢕⢕⢕⡕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⡕⢕⣵⢏⣾⣿⣿⣿⢿⢿⢿⢿⢿⢷⢇⢕⢕⢕⢕⢕⢕⢕⢕⢕⢕⢝⢝⢝⢝⢝⣝⢕⢕⢟⢻⣿⣿⣿⣿⣿⣿⣿⣿⣿⣿⣿⣿⣿⣿⣿⣿⣿⣿⣿⣿⣿⣿⣿⢵⣽⣿⣿⣿⡕⢝⢫⣔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⣾⡏⣾⢇⢺⢝⢕⢗⢗⢗⢿⣿⣿⣿⣿⣿⣇⢵⢕⢕⢕⢕⢕⢕⢕⢕⢕⢕⢕⢕⢇⢕⢕⢕⢕⢕⢕⢝⢟⢿⣿⣿⣿⣿⣿⣿⣿⣿⣿⣿⣿⣿⣿⣿⣿⣿⣿⣿⣿⡷⣹⣿⢿⢿⢿⢧⡽⢱⣿⣿⣿⣿⣿⣿⣿⣿⣿⣿⣿⣿⣿⣿⣿⢕⢕⠀⠀⠀⠀⠀⠁⠑⢕⢕⢕⢕⢕⢕⢟⢇⢕⡸⡕⢕⢜⢇⠑⠀⠀⠀⠀⠀⠀⠀⠀⠀⠀⠀⠀⠕⢕⢕⢕⣸⣵⣵⣵⡿⢿⠕⢧⡕⣱⣮⢽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⢱⣿⣿⡿⢝⣱⣵⣾⣿⣿⣿⣧⢕⣿⣿⣿⡿⢿⢟⢇⢕⢕⢕⢕⠕⢕⢕⢕⢕⠕⠕⠕⠑⢁⢄⡕⢕⢕⢕⢕⢕⢕⢕⢝⢻⢿⣿⣿⣿⣿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⣷⣿⡿⡫⢎⣸⣿⣿⣿⣿⣿⡿⢏⣕⣹⣵⣷⣾⣿⡿⢇⢕⢕⢕⢕⢕⢐⠁⠁⠁⠀⢀⢀⠁⠑⢝⢕⢕⢕⢕⢕⢕⢕⢕⢕⢕⢕⢕⢝⢻⢿⣿⣿⣿⣿⣿⣿⣿⣿⣿⣿⣿⣧⣵⣷⣷⣾⣿⣟⡕⡕⣿⣿⣿⣿⣿⣿⣿⣿⣿⣿⣿⣿⣿⣿⡿⢕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⣼⡿⢏⢕⢱⢇⣿⣿⡿⢟⣫⣵⣾⣿⣿⣿⣿⣿⣿⣿⢇⢕⢕⢕⢕⢕⢕⢕⢕⢔⢕⢕⠁⢕⢕⢔⢄⢁⠑⢑⢸⣿⢇⢕⢕⢕⢕⢕⢕⢕⢕⣾⣿⣿⣿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⣼⢟⢕⢏⣱⣿⣸⣿⣿⣿⣿⣿⣿⣿⣿⣿⣿⣿⣿⡿⢏⢕⢕⢕⢕⢕⢕⢕⢕⢕⢕⢕⢕⠀⠁⢕⢕⢕⢕⢕⢔⢅⢅⢕⢕⢕⢕⢕⢕⢕⢕⢜⢻⣿⣿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⣼⣿⣿⣿⣿⣿⣿⣿⣿⣿⣿⣿⣿⣿⣿⢏⢕⢕⢕⢕⢕⢕⢕⢕⢕⣵⢇⢕⢕⢕⠀⠀⠑⢕⢕⢕⢕⢕⢕⢕⢕⢕⢕⢕⢕⢕⢕⢕⢕⢕⢜⢝⢿⣿⣿⣿⣿⣿⣿⣿⣿⣿⣿⣿⣿⣿⣿⣿⣿⣿⣿⣿⣿⣿⣿⣿⣿⣿⣿⣿⣿⣿⣿⣿⡇⢕⠑⠀⠀⠀⠀⠀⠐⠐⠐⠐⠐⠐⠀⠁⠕⠄⠔⢄⠕⠅⠔⠄⠑⢅⢔⢀⠑⠀⢅⢀⠁⢅⠐⠀⠑⠀⠀⢁⠁⢁⠁⠁⢑⢀⠐⢄⢀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⢝⣿⣿⣿⣿⣿⣿⣿⣿⣿⣿⢿⢟⢏⢕⢕⢕⢕⢕⢕⢕⢕⢕⣱⢟⢕⢕⢕⢕⢕⢄⢔⢔⠕⢕⢕⢕⢕⢱⣵⡕⢕⢕⢕⢕⢕⢕⢕⢕⢱⣕⡕⢕⢜⢻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⣕⣵⣾⣿⣿⣿⣿⣿⣿⡿⢟⢏⢕⢕⢕⢕⢕⢕⢕⢕⢕⢕⢕⡵⢞⢕⢕⢕⢕⢕⢕⢕⠀⠕⠑⢁⢕⢕⢕⢕⢕⢻⣿⣧⡕⢕⢕⢕⢕⢕⢕⢸⣿⣿⣷⣕⡕⢜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⢜⢜⢜⢟⢟⢏⢟⢏⢝⢕⢕⢕⢕⢕⢕⢕⢕⢕⢕⢕⢕⢕⣕⢝⢕⢕⢕⢕⢕⢕⢕⢕⢕⢕⢕⢕⢕⢕⢕⢕⢕⢕⢜⣿⣿⣿⣧⢕⢕⢕⢕⢕⣼⣿⣿⣿⣿⣿⣿⣾⣿⣿⣿⣿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⣕⡵⢟⢕⢕⢕⢕⢕⢕⢕⢕⢕⢕⢕⢕⢕⢕⢕⢕⢕⢕⢕⢕⢕⢸⣿⣿⣿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⣱⢞⢏⢕⢕⢕⢕⢕⢕⢕⢕⢕⢕⢕⢕⢕⢕⢕⢕⢕⢕⢕⢕⢕⢕⢕⢕⢻⣿⡏⢕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⣷⢕⢕⢕⢕⢕⢕⢕⢕⢕⢕⢕⢕⢕⢕⢕⢕⢕⢕⢕⢕⢕⢕⢕⢕⢕⢕⢕⢕⢕⢕⢕⢕⢕⢕⢕⢕⢕⢕⢕⢕⢕⢕⢕⢕⢕⢕⢕⢕⢕⢕⢕⢕⢕⢕⢕⢕⢕⢕⢕⢕⢕⢕⢕⢕⢕⢕⣿⣿⣿⢕⢕⢕⢕⢕⢕⢕⢕⢕⢕⢕⢕⢕⢕⢕⢕⣕⢱⢕⢗⢝⢕⢕⢕⢕⢕⢕⢕⢕⢕⢕⢕⢕⢕⢕⢕⢕⢕⢕⢕⢵⡕⢕⢕⢕⢕⢕⢕⢕⢹⣾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⠕⢕⢕⢕⢕⢕⢕⢕⢕⢕⢕⢝⢕⢕⢕⢕⢕⢕⢕⢕⢕⢕⢕⢕⢕⢕⢕⢕⢕⢕⢕⢕⢕⢕⢕⢕⢕⢕⢱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⢞⢕⢕⢕⢕⢕⢕⢕⢕⢕⢕⢕⢕⢕⢕⢜⢿⣿⣿⣿⣿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⠑⢕⢕⠕⢕⢕⢕⢕⢕⢕⢱⣕⠕⠕⢑⢁⢕⢕⢕⢕⢕⢕⢕⢕⢕⢕⢕⢕⢕⢕⢕⢕⢕⣕⡵⢕⢕⢕⢕⢕⢕⢕⢕⢕⢕⢕⢕⢜⢿⢟⢏⢝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⢔⢕⢕⠁⠕⢕⢕⢕⠕⢕⢿⣷⣇⣅⣕⢕⢕⢕⢕⢕⢑⠕⠕⢕⢕⠕⠕⢕⢅⢕⢕⢿⢏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⢄⢅⠁⠕⢕⢕⢸⣿⣿⣿⣿⡏⠁⠑⠅⢡⢥⢕⢕⢅⣵⣥⣵⡕⣰⢇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⣕⣻⣿⣿⣿⣿⣷⣶⣦⣴⣤⣠⢤⣴⣿⣿⣿⣷⢏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⢱⣿⣿⣿⣿⣿⣿⣿⣿⣿⣿⣿⣏⣱⣕⣾⣿⣿⣿⢏⢔⢅⠕⢕⢕⢕⢕⢕⢕⢕⢕⢔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⢹⣿⣿⣿⣿⣿⣿⣿⣿⣿⣿⣿⣿⣿⣿⣿⡿⢇⢕⢕⠑⠀⢑⢕⢕⢕⢕⢕⢕⠐⢕⢕⢅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⢕⢕⢕⢕⢜⢳⢼⣿⣿⣿⣿⣿⣿⣿⣿⣿⣿⣿⢟⢕⢕⠕⠑⠀⠀⢕⢕⢕⢕⢕⡕⢕⠀⠑⠑⠅⢄⣑⢑⠕⠁⠑⠁⠀⠀⢕⢕⢕⢕⢕⢕⢕⢕⢕⢕⢕⢕⢕⢕⢕⢻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⢇⢕⢜⢝⢹⣽⣿⣿⣿⣿⢿⢏⢕⠕⢕⢀⠀⢀⢀⢄⢕⢕⢕⢕⢕⢕⢕⡆⢰⣾⣿⣿⣿⠆⠁⠀⠀⠀⠀⠀⠕⢕⢕⢕⢕⢕⢕⢕⢕⢕⢕⢕⢕⢕⢕⢜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⣵⣵⣵⣵⡕⢱⢕⢕⢕⢕⢕⢕⢜⠟⠟⢫⡕⢔⠀⠁⠀⢁⢕⢕⢕⢕⢕⢕⢕⣝⡟⢷⢧⣕⡕⣸⣿⣷⣿⣿⣔⡀⠀⠀⠀⠀⠀⠀⢕⢕⢕⢕⢕⢕⢕⢕⢕⢕⢕⢕⢕⢕⢕⢝⢟⢟⢟⢻⢿⢿⢿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⢜⢿⣟⣿⣿⣵⡔⢇⢕⢕⢕⢕⢕⢕⠀⠀⣼⢕⢕⢕⣴⣷⢕⢕⢕⢕⢕⢕⢵⡾⡻⢿⢿⣷⣷⣮⣽⣿⣿⣿⣿⣿⣿⣦⣄⠀⠀⠀⠀⢕⢕⢕⢕⢕⢕⢕⢕⢕⢕⢕⢕⢕⢕⢕⢕⢕⢕⢕⢕⢕⢕⢕⢕⢕⢕⢕⢕⢕⢝⢝⢝⢝⢝⢟⢟⢟⢟⢻⢿⢿⢿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⢸⣿⣿⣿⣿⣿⢕⢕⢕⢕⢕⢕⢕⢕⢕⢕⢕⢕⢕⢕⢕⢕⢕⢕⢕⢕⢕⢕⢕⢕⢕⢕⢕⢕⢕⢕⢕⢕⢕⢕⢕⢕⢕⢕⢕⢕⢕⢕⢕⢕⢕⢕⢕⢕⢕⢕⢕⢕⢕⢕⢕⢕⢕⢕⢕⢕⢕⢕⢕⢕⢕⢸⣿⢿⢕⢕⢕⢕⢕⢕⢕⢕⢕⢕⣼⣿⣿⣿⣿⣧⠘⡕⢕⠀⢕⢕⢕⠄⢵⢇⢕⢕⣼⡿⢇⢕⢕⢕⢕⢕⡕⢕⢸⣿⣿⣷⣷⣮⣽⣿⣿⣿⣿⣿⣿⣿⣿⣿⣷⣄⠀⠀⢕⢕⢕⢕⢕⢕⢕⢕⢕⢕⢕⢕⢕⢕⢕⢕⢕⢕⢕⢕⢕⢕⢕⢕⢕⢕⢕⢕⢕⢕⢕⢕⢕⢕⢕⢕⢕⢕⢕⢕⢕⢕⢕⢕⢕⢕⢕⢕⢝⢝⢝⢝⢝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⣵⣿⣿⣿⣻⣿⣿⣯⢕⢳⢕⢕⠁⢕⠑⢔⢻⣷⣿⡇⠑⠁⠁⢕⢕⢕⣱⣿⣹⣿⣷⣷⣧⣽⣝⡻⢿⣿⣿⣿⣿⣿⣿⣿⣿⣿⣿⣿⣧⡄⢕⢕⢕⢕⢕⢕⢕⢕⢕⢕⢕⢕⢕⢕⢕⢕⠀⠕⢕⢕⢕⢕⢕⢕⢕⢕⢕⢕⢕⢕⢕⢕⢕⢕⢕⢕⢕⢕⢕⢕⢕⠕⢕⢕⢕⢕⢕⢕⢕⢕⢕⢕⢕⢕⢕⢕⢕⢕⢕⢕⢕⢕⢕⢕⢕⢕⢕⢝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⣱⣿⣿⣿⣿⣿⣿⣿⣿⣿⡇⢸⣇⢁⡇⢕⠀⢸⣇⢿⣿⡏⠀⠀⢔⣾⣿⣿⣿⢏⢕⢕⢕⢜⢝⢟⢿⣿⣿⣿⣿⣿⣿⣿⣿⣿⣿⣿⣿⣿⣿⣿⣕⣵⣵⣕⢕⢕⢕⢕⢕⢕⢕⢕⢕⢕⢕⠕⠀⠀⢕⢕⢕⢕⢕⢕⢕⢕⢕⢕⢕⢕⢕⢕⢕⢕⢕⢕⢕⢕⢕⢕⢕⢕⢕⢕⢕⢕⢕⢕⢕⢕⢕⢕⢕⢕⢕⢕⢕⢕⢕⢕⢕⢕⢕⢕⢕⢕⢕⢕⢸⣿⣿⣿⣿⣿⣿⣿⣿⣿⣿⣿⣿⣿⣿⣿⣿⣿⣿⣿⠀</a:t>
            </a:r>
            <a:br/>
            <a:r>
              <a:t>⢕⢕⢕⢕⢕⢕⢕⢕⢕⢕⢕⢕⢕⢕⢕⢕⢕⢕⢀⠑⢜⣿⣿⣿⣿⣿⡇⢕⢕⢕⢕⢕⢕⢕⢕⢕⢕⢕⢕⢕⢕⢕⢕⢕⢕⢕⢕⢕⢕⢕⢕⢕⢕⢕⢕⢕⢕⢕⢕⢕⢕⢕⢕⢕⢕⢕⢕⢕⢕⢕⢕⢕⢕⢕⢕⢕⢕⢕⢕⢕⢕⢕⢕⢕⢕⢕⢕⢕⢕⢕⢕⢕⢕⢕⢕⢕⢕⢕⢕⣼⣿⣿⣿⣿⣿⣿⣿⣿⣿⣝⢕⣾⣿⣼⣷⢐⣄⣿⣿⡜⡿⠁⠀⠀⣼⣿⣿⣿⡯⣕⣕⣵⣾⣷⡕⢕⢱⣾⣿⣿⣿⣿⣿⣿⣿⣿⣿⣿⣿⣿⣿⣿⣿⣿⣿⣿⡕⢕⢕⢕⢕⢕⢕⢕⢕⢕⢕⠀⠀⠀⠑⢕⢕⢕⢕⢕⢕⢕⢕⢕⢕⢕⢕⢕⢕⢕⢕⢕⢕⢕⢕⢕⢕⢕⢕⢕⢕⢕⢕⢕⢕⢕⢕⢕⢕⢕⢕⢕⢕⢕⢕⢕⢕⢕⢕⢕⢕⢕⢕⢕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⣕⣱⣵⣕⡕⣼⣿⣿⣿⣿⣿⣿⣿⣿⣿⣿⣿⢕⣿⣿⣿⣿⣇⣿⣿⣿⣷⠇⠀⠀⢱⣿⣿⣿⡿⣽⣿⣿⣿⣿⣿⣿⢧⢕⢻⣿⣿⣿⣿⣿⣿⣿⣿⣿⣿⣿⣿⣿⣿⢟⢝⢕⢕⢕⢕⢕⢕⢕⢕⢕⢕⢕⢕⠁⠀⠀⠀⠀⢕⢕⢕⢕⢕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⣿⣿⣿⡟⣼⣿⣿⣿⣿⣿⣿⣿⣿⣿⣿⣿⢟⢱⣿⣿⣿⢿⢻⢻⣿⣿⡏⠀⠀⢀⣾⣿⣿⣿⣱⣿⣿⣿⣿⢟⢃⢕⢕⢜⢜⢻⣿⣿⣿⣿⣿⣿⡕⢕⠘⠙⠝⢽⣝⡕⢕⠕⠑⠑⠁⠁⠀⠁⠁⠁⠁⠁⠑⠀⠀⠀⠀⠀⠁⢕⢕⢕⢕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⠑⠁⣿⣿⡟⣼⣿⣿⣿⣿⣿⣿⣿⣿⣿⣿⣿⣿⢇⣼⣿⢏⢝⠕⠕⢕⢜⢝⠁⠀⠀⣸⣿⣿⣿⢷⣿⣿⣿⣿⣿⢕⢕⢕⠐⢕⢕⢜⣿⣿⣿⣿⣿⣿⣇⢕⠀⠀⠀⠀⠁⢝⢿⣷⣄⢀⠀⠀⠀⢀⢀⠀⠀⠀⠀⠀⠀⠀⠀⠀⠀⠁⠀⢀⢀⠀⠁⠁⠁⠁⠑⠑⠑⠑⠕⠕⠕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⠕⠀⠀⠀⣿⣯⣾⣿⣿⣿⣿⣿⣿⣿⣿⣿⣿⣿⣿⡿⢱⣿⣧⢕⢕⢄⢅⢕⢑⠄⠀⠀⢰⣿⣿⣿⣿⣿⣿⣿⣿⣿⣿⣿⡕⢕⠕⠑⠕⣱⡕⢝⢿⣿⣿⣿⣿⣿⣷⣴⢄⢀⠀⢕⢸⣿⣿⣿⣧⣄⢄⢕⢕⢕⠀⠀⠀⠀⠀⠀⠀⢔⢕⢕⢕⢕⢕⢕⢕⢕⢕⢕⢕⢕⢕⢔⢕⢔⢔⢔⢔⢔⢄⢄⢄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⠕⠀⠀⠀⠀⣿⣿⣿⣿⣿⣿⣿⣿⣿⣿⣿⣿⣿⣿⣿⡇⣼⣿⣿⣵⡕⠑⠑⠕⠕⠀⠀⢀⣾⣿⣿⣿⣿⣿⣿⣿⣿⢿⠟⠋⠁⢀⣔⠔⢸⣿⢕⢕⠑⠝⢿⣿⣿⣿⣿⡇⢕⠁⢄⢕⣼⣿⣿⣿⣿⣿⣷⣕⢕⢕⠀⠀⠀⠀⠀⠀⠀⠁⢕⢕⢕⢕⢕⢕⢕⢕⢕⢕⢕⢕⢕⢕⢕⢕⢕⢕⢕⢕⢕⢕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⠕⠀⠀⢀⢀⠀⠁⠜⢿⣿⣿⣿⣿⣿⣿⣿⣿⣿⢇⢜⢿⣿⢇⣿⣿⣿⣿⡿⠑⢸⣦⠀⠀⠀⠁⠉⠙⠙⠝⠝⠍⠍⠕⠐⠀⢀⣠⣴⣿⣿⡔⠀⢹⢕⢕⠀⠀⠁⠜⢝⢿⢟⢕⢕⢀⢕⣱⣿⣿⣿⣿⣿⣿⣿⣿⣷⣧⣕⢔⣔⢄⠀⠀⠀⠁⢕⢕⢕⢕⢕⢕⢕⢕⢕⢕⢕⢕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⢀⠀⢔⢕⢕⢕⠐⠀⠑⢻⣿⣿⣿⣿⣿⣿⣿⣕⣁⠕⠑⠁⠁⣿⣿⣿⣿⠇⠀⢸⣿⠀⠀⠀⣤⣄⣄⣀⢀⣀⣀⣄⣤⣴⣷⣿⣿⣿⣿⣿⡇⠀⠀⢱⢕⢔⠀⠀⠀⠀⠑⠕⠑⠀⠀⢕⣿⣿⣿⣿⣿⣿⣿⣿⣿⣿⣿⣿⣿⣮⣗⢕⢄⠀⠀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⢕⢕⠁⠀⠁⠑⠑⠁⠀⠀⠀⠑⢜⢟⢻⢿⢿⢟⠟⠙⠁⠀⠀⠀⠀⠸⣿⣿⡏⠀⠀⢸⡇⠀⠀⠔⣿⣿⣿⣿⢸⣿⣿⣿⣿⣿⣿⣿⣿⣿⣿⣿⣇⣀⢀⣀⢕⢕⢀⠀⠀⠀⠀⠀⠀⠀⠀⢕⢻⣿⣿⣿⣿⣿⣿⣿⣿⣿⣿⣿⣿⣿⣿⣿⣧⡕⢔⢄⢅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⢕⢕⢄⢕⠀⠀⠀⠀⠀⠀⠀⠀⢀⠀⠁⠁⠑⠑⠀⠀⠀⠀⠀⠀⠀⠀⠀⢜⢿⣕⣀⣀⣸⣷⢀⠀⠀⢹⢿⡿⣿⢏⢿⢿⢿⢿⢿⢿⠏⢝⣛⠟⢛⡛⠏⠕⠕⠑⢅⢕⠀⠀⠀⠀⠀⠀⠀⠀⠁⢸⣿⣿⣿⣿⣿⣿⣿⣿⣿⣿⣿⣿⣿⣿⣿⣿⣿⣿⣷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⢕⢕⠑⡄⢕⢕⢀⠀⠀⠀⠀⢀⢀⠀⠈⠁⢀⢴⠕⢄⢄⢄⢄⢀⢀⠀⠀⠀⢔⡁⠁⠘⠝⠝⢟⢟⢇⢀⠀⠀⠑⠕⠕⢕⢕⢕⢕⢑⣕⠅⣳⣷⣿⡇⣿⣿⣴⡔⢒⢘⢕⢕⢕⠀⠀⠀⠀⠀⠀⠀⠀⢕⢿⣿⣿⣿⣿⣿⣿⣿⣿⣿⣿⣿⣿⣿⣿⣿⣿⣿⣿⣿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⢕⢕⢰⢇⠕⢕⠑⠀⠀⢀⣴⣿⣷⣵⣔⡔⢕⢕⢔⠑⠑⠑⠁⠀⠀⠀⠀⠀⢸⡟⢟⢶⢦⢴⢤⢤⢤⢤⢤⢤⢤⢄⢄⢄⢀⢄⢄⢕⢟⢕⡜⣟⣿⣿⣿⣿⣟⡕⢳⣿⣿⣇⢕⢕⠀⠀⠀⠀⠀⠀⠀⠑⢸⣿⣿⣿⣿⣿⣿⣿⣿⣿⣿⣿⣿⣿⣿⣿⣿⣿⣿⣿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⣷⣷⣿⣿⣔⡔⢀⣠⣴⣿⣿⣿⣿⣿⣿⣿⣧⢕⢕⠄⠀⠀⠀⠀⠀⠀⠀⠀⢸⣿⣷⣇⢕⢕⢕⢜⢇⡕⢕⢕⣕⣱⣵⣵⣷⣷⢕⢕⢕⢟⣾⣿⣿⣿⣿⣿⣿⣿⢇⢜⢝⢝⢕⢕⢕⢀⠀⠀⠀⠀⠀⠀⠕⢻⣿⣿⣿⣿⣿⣿⣿⣿⣿⣿⣿⣿⣿⣿⣿⣿⣿⡿⢕⢕⢕⢕⢕⢕⢕⢕⢕⢕⢕⢕⢕⢕⢕⢕⢕⢕⢕⢕⢕⢕⢕⢕⢕⢕⢕⢕⢕⢕⢕⢕⢕⢕⢕⢕⢕⢕⢕⢕⢕⢕⢕⢕⢕⢕⢕⢕⢕⢕⢕⣱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⢿⢕⢕⠀⠀⠀⠀⠀⠀⠀⠀⠀⢸⣿⣿⣿⣿⣿⣿⡷⢜⢱⣷⣿⣿⣿⢿⢟⢟⢝⢕⢕⢕⢜⠟⢝⢹⣿⣿⣏⠟⢟⢕⢕⢕⢕⢕⢕⢕⢕⢄⠀⠀⠀⠀⠀⠀⢕⢻⣿⣿⣿⣿⣿⣿⣿⣿⣿⣿⣿⣿⣿⣿⣿⢟⢕⢕⢕⢕⢕⢕⢕⢕⢕⢕⢕⢕⢕⢕⢕⢕⢕⢕⢕⢕⢕⢕⢕⢕⢕⢕⢕⢕⢕⢕⢕⢕⢕⢕⢕⢕⢕⢕⢕⢕⢕⢕⢕⢕⢕⢕⢕⢕⢞⢕⢕⢕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⣵⣿⣿⣿⣿⣿⣿⣿⣿⣿⣿⣿⣿⣿⣧⣿⣿⣿⣿⡇⢕⠑⠀⠀⠀⠀⠀⠀⠀⠀⠀⠁⣿⣿⣿⡿⢟⢕⢕⣷⣿⣿⡟⢟⢕⢕⢅⠕⢧⣕⢅⢕⢳⣧⢔⢜⢏⢝⢕⣰⢕⢿⣿⣿⣷⣷⣵⣵⡕⢕⢔⠀⠀⠀⠀⠀⠀⢜⢿⣿⣿⣿⣿⣿⣿⣿⣿⣿⣿⣿⣿⢿⢕⢕⢕⢕⢕⢕⢕⢕⢕⢕⢕⢕⢕⢕⢕⢕⢕⢕⢕⢕⢕⢕⢕⢕⢕⢕⢕⢕⢕⢕⢕⢕⢕⢕⢕⢕⢕⢕⢕⢕⢕⢕⢕⢕⢕⢕⢕⢕⢕⢕⢕⢕⢜⢕⢱⢟⢕⢕⢇⢕⢱⣼⢎⢕⢕⡕⢕⢕⢕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⠋⠙⠙⠙⠙⠛⠟⠟⠟⢟⢿⣿⣿⣿⣿⣿⢹⣿⣿⢟⢇⢕⠀⠀⠀⠀⠀⠀⠀⠀⠀⠀⠀⠁⠑⢜⣕⡕⢱⣼⣿⣿⣿⢕⢱⣕⢕⢕⢔⢑⢝⢇⡕⢜⣿⣷⢗⢗⢳⣾⣿⢕⢕⢕⢝⢟⢻⡿⢿⢿⡣⢕⢕⢀⠀⠀⠀⠀⠀⢜⢿⣿⣿⣿⣿⣿⣿⢿⢟⢟⢝⢕⢕⢕⢕⢔⢕⢕⢅⢕⢕⢑⢑⢕⢕⠕⢕⢕⢕⢕⢕⢕⢕⢕⢕⢕⢕⢕⢕⢕⢕⢕⢕⢕⢕⢕⢕⢕⢕⢕⢕⢕⢕⢕⢕⢕⢕⢕⢕⢕⢕⢕⣷⣷⢕⣕⣷⢟⢕⣱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⡕⠕⠀⠀⢀⣄⣄⣄⣄⣄⡄⢀⠀⠁⠜⢝⢿⣿⣿⣾⣿⣿⣧⡕⢕⠀⢀⠀⠀⠀⠀⠀⠀⠀⠀⠀⢀⢕⣵⣽⣵⣜⣿⣿⣿⣿⢕⢜⢝⢟⢇⢵⣵⣔⢑⠑⠕⠝⠏⠑⠑⠑⠑⠑⢕⢅⢕⢕⢅⢑⢕⢕⢕⢝⢕⢕⢕⢔⠀⠀⠀⠀⠀⢜⢿⣿⣿⣿⣿⣇⢕⢕⢕⢕⢕⢕⢕⢕⢕⢕⢕⢕⢕⢕⢕⢕⢕⢕⢕⢕⢕⢔⢕⢕⢕⢕⢕⢑⢕⢕⢕⢕⢕⢕⢕⢕⢕⢕⢕⢕⢕⢕⢕⢕⢕⢕⢕⢕⢕⢕⢕⢕⢕⢕⢸⢟⢕⣵⡿⢏⣼⣿⢏⢕⢕⢕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⠁⠀⠀⢀⡱⢿⢿⢿⢿⣿⣿⣷⢕⠔⠀⠀⠕⢝⢿⣧⢻⣿⣿⣧⡕⠁⠀⠀⠀⠀⠀⠀⠀⠀⠀⢄⢕⣾⣿⣿⣿⣿⣿⣿⣿⣿⣧⣵⣾⣷⣾⣿⣿⣿⡕⢔⠀⠀⠀⠀⠀⠀⠀⠀⠁⢕⣕⢕⢕⢕⢕⢕⢑⠕⢕⢕⢕⢑⠕⢄⠀⠀⠀⠀⠘⠝⢻⣿⣿⣿⣇⢕⢕⢕⣕⣱⣷⣷⣷⣵⣕⢕⢕⢕⢕⢕⢕⢕⢕⢕⢕⢕⢕⢕⢕⢕⢕⢕⢕⢕⢕⢕⢕⢕⢕⢕⢕⢕⢕⢕⢕⢕⢕⢕⢕⢕⢕⢕⢕⢕⢕⢕⢕⢕⢕⡕⡾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⠁⠀⠀⢀⣱⣷⣿⣿⣿⣿⣿⣿⣕⢕⠀⠀⠀⠀⠁⠑⢜⢕⢻⣿⣿⡇⠀⠀⠀⠀⠀⠀⠀⠀⠀⢄⣾⢕⣿⣿⣿⣿⣿⣿⣿⣿⣿⣿⣿⣿⣿⣿⣿⣿⣿⡇⢕⠀⠀⠀⠀⠀⠀⠀⠀⠀⢕⢸⣿⣇⢕⢕⢕⢕⢕⢕⢕⢕⢕⢔⢄⢄⢀⠀⠀⠀⠀⠀⠘⢻⣿⣿⣇⢕⢺⢿⢿⣿⣿⣿⣿⣿⣿⣷⣵⡕⢕⢕⢕⠁⢕⢕⢕⢕⢕⢕⢕⢕⢕⢕⢕⢕⢕⢕⢕⢕⢕⢕⢕⢕⢕⢕⢕⢕⢕⢕⢕⢕⢕⢕⢕⢕⢕⢕⢕⣱⢾⢕⢱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⠁⠀⢀⣰⣾⣿⣿⣿⣏⡕⢜⢻⣿⣿⢕⠁⠀⠀⠀⠀⠀⠀⠑⢕⢝⢿⡷⢀⠀⠀⠀⠀⠀⠀⠀⠀⠀⢜⢧⢜⢻⣿⣿⣿⣿⢟⢕⢝⢝⢝⢝⢝⢝⢟⢟⢟⢇⢕⢕⠀⠀⠀⠀⠀⠀⠀⠀⢔⢸⣿⣿⣧⢕⢕⢕⢕⢕⢕⢕⢅⢕⢕⢕⢕⢄⠀⠀⠀⠀⠀⠀⠘⢿⣿⣷⣷⣷⣷⣿⣿⣿⣿⣿⣿⣿⣿⣿⣷⣕⢕⠀⢀⢕⢕⢕⢕⢕⢕⢕⢕⢕⢕⢕⢕⢕⢕⢕⢕⢕⢕⢕⢕⢕⢕⢕⢕⢕⢕⢕⢕⢕⢕⢕⢕⢕⢕⢇⢕⡱⢏⢕⣱⣾⢏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⢀⢔⣵⣿⣿⣿⡟⢿⣿⣿⣵⣵⣿⡟⢕⠀⠀⠀⠀⠀⠀⠀⠀⠀⠁⢕⢕⢕⠀⠀⠀⠀⠀⠀⠀⠀⢀⢕⣧⡕⢵⢕⢕⢕⢕⢕⢕⢕⢕⢕⢕⢕⢕⢕⢕⢕⢕⢕⣕⢕⠀⠀⠀⠀⠀⠀⠀⠁⢜⣿⣿⣿⣇⢕⢕⢕⢕⢕⢕⢕⢕⢕⢕⢕⢕⢕⢀⠀⠀⠀⠀⠀⠁⠙⠻⢿⣿⣿⣿⣿⣿⣿⣿⣿⣿⣿⣿⣿⣿⡕⠀⢕⢕⢕⢕⢕⢕⢕⢕⢕⢕⢕⢕⢕⢕⢕⢕⢕⢕⢕⢕⢕⢕⢕⢕⢕⢕⢕⢕⢕⢕⢕⢕⢕⢕⢕⢕⡼⢝⢕⣱⡞⢕⢕⢕⣕⢕⢕⢕⢕⢕⢕⢕⢕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⢱⣾⣿⣿⡿⣿⣷⣵⣼⣿⢿⣿⢟⢕⠁⠀⠀⠀⠀⠀⠀⠀⠀⠀⠀⠁⢕⢕⢀⠀⠀⠀⠀⠀⠀⠀⢕⣾⣿⣿⡇⠑⠕⢕⢕⢕⢕⢕⢕⢕⢕⢕⢕⢕⢕⢕⢕⢕⣿⣇⢕⠀⠀⠀⠀⠀⠀⠀⢔⢸⣿⣿⣿⣧⡕⢕⢕⢱⣧⣕⢕⢕⢕⢕⢕⢕⢕⢕⢄⠀⠀⠀⠀⠀⠀⠁⠝⢿⣿⣿⣿⣿⣿⣿⣿⣿⣿⣿⣿⢕⢄⢕⢕⢕⢕⢕⢕⢕⢕⢕⢕⢕⢕⢕⢕⢕⢕⢕⢕⢕⢕⢕⢕⢕⢕⢕⢕⢕⢕⢕⢕⢕⢕⢕⢕⢕⢇⢕⢕⡺⢏⢕⢕⢕⢜⢇⢕⢱⢾⢇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⣿⣿⣿⣕⢜⢝⠟⠙⠕⠕⠑⠁⠀⠀⠀⠀⠀⠀⠀⠀⠀⠀⠀⠀⠀⠁⢕⢕⢔⠀⠀⠀⠀⠀⢕⣾⣿⣿⣿⡇⠀⠀⠁⠑⠕⢕⢕⢕⢕⢕⢕⢕⢕⢕⢕⢕⢕⣿⣿⣷⢕⠀⠀⠀⠀⠀⠀⢕⢕⢻⣿⣿⣿⣿⣧⣵⣼⣿⣿⣿⣧⣕⣕⡕⢑⠑⠕⠕⢔⢄⢀⠀⠀⠀⠀⠀⠁⠝⢿⣿⣿⣿⣿⣿⢟⢝⢟⢏⠁⢕⢕⢕⢕⢕⢕⢕⢕⢕⢕⢕⢕⢕⢕⢕⢕⢕⢕⢕⢕⢕⢕⢕⢕⢕⢕⢕⢕⢕⢕⢕⢕⢕⢕⢕⢕⢕⣼⣿⢇⣱⣵⣵⢕⣕⣵⣕⢕⢕⢕⣕⢕⢕⢕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⢝⢝⢕⢅⢀⢀⠀⠀⠀⠀⠀⠀⠀⠀⠀⠀⠀⠀⠀⠀⠀⠀⠀⠀⠀⢕⢕⢔⠀⠀⠀⢕⣾⣿⣿⣿⣿⡇⠀⠀⠀⠀⠀⠀⠑⢕⢕⣕⢕⢕⢕⢕⢕⢕⣸⣿⣿⣿⣷⡕⠀⠀⠀⠀⠀⠁⢕⢜⣿⣿⣿⣿⣿⣿⣿⣿⣿⣿⣿⣿⣿⡷⠑⠀⠑⠀⠀⠕⢕⢕⢄⢀⠀⠀⠀⠀⠀⠈⠙⠙⠙⠑⠁⠀⠁⠀⢀⢕⢕⢕⢕⢕⢕⢕⢕⢕⢕⢕⢕⢕⢕⢕⢕⢕⢕⢕⢕⢕⢕⢕⢕⢕⢕⢕⢕⢕⢕⢕⢕⢕⢕⢕⣱⣿⢟⣏⡕⣿⣿⣽⣿⣿⣿⣗⣷⣿⣿⣿⣵⣷⣿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⢝⢕⢗⢧⢴⣔⣄⡄⢀⢀⠀⠀⠀⠀⠀⠀⠀⠀⠀⠀⠀⠀⠕⢕⢕⢔⢔⣼⣿⣿⣿⣿⣿⡇⠀⠀⠀⠀⠀⠀⠀⢕⢕⣱⢱⣕⡕⢕⢕⢱⣿⣿⣿⣿⣿⣿⡕⢀⠀⠀⠀⠀⢕⢕⢹⣿⣿⣿⣿⣿⣿⣿⣿⣿⣿⡿⠏⠁⠀⠀⠀⠀⠀⠀⢄⢅⢅⢑⢀⠄⠀⠀⠀⠀⠀⠀⠀⠀⢀⢄⢄⢔⢕⢕⢕⢕⢕⢕⢕⢕⢕⢕⢕⢕⢕⢕⢕⢕⢕⢕⢕⢕⢕⢕⢕⢕⢕⢕⢕⢕⢕⢕⢕⢕⢕⢕⢕⣵⣿⡟⢏⢱⣾⣿⡿⢣⣿⣿⡟⢹⣿⣿⣿⣿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⠑⠕⠕⠝⢝⢳⢧⣔⡄⢀⠀⠀⠀⠀⠀⠀⠀⠀⠀⠑⢱⡕⢸⣿⣿⣿⣿⣿⣿⡇⢔⠀⠀⠀⠀⠀⠀⢕⢱⣵⣯⡞⣿⣿⣷⣵⣿⣿⣿⣿⣿⣿⣧⡕⢀⠀⠀⠀⢕⢕⢕⢿⣿⣿⣿⣿⣿⣿⣿⢿⠏⠁⠀⠀⠀⠀⠀⠀⠀⢀⠁⠁⠑⢑⢑⢀⢀⢁⢑⠕⢔⢔⢕⢕⢕⢕⢕⢕⢕⢕⢕⢕⢕⢕⢕⢕⢕⢕⢕⢕⢕⢕⢕⢕⢕⢕⢕⢕⢕⢕⢕⢕⢕⢕⢕⢕⢕⢕⢕⢕⢕⡕⣜⣿⡟⢕⢗⡿⢿⢏⢕⢿⣿⡏⢱⣿⣿⢏⣸⣿⣿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⢄⠀⠀⠀⠀⠁⢕⢜⢝⢟⢷⣴⣄⢀⠀⠀⠀⠀⠀⠀⠑⢝⡜⣿⣿⣿⣿⣿⣿⣿⠑⠀⠀⠀⠀⠀⠀⢕⢸⣿⣿⣿⣽⣿⣿⣿⣿⣿⣿⣿⣿⣿⣿⣷⢕⢀⠀⠀⠀⠁⠑⢜⣿⣿⣿⣿⢟⢏⠑⠀⢄⢄⢀⢔⢕⠕⠀⠀⠀⠁⠁⠀⠀⠕⢕⢕⢕⢕⢕⢕⢄⠁⠑⢕⢕⢕⢕⢕⢕⢕⢕⢕⢕⢕⢕⢕⢕⢕⢕⢕⢕⢕⢕⢕⢕⢕⢕⢕⢕⢕⢕⢕⢕⢕⢕⢕⢕⢕⢕⢕⢕⡝⢟⢝⢕⢕⢺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⢀⠀⠀⠀⠀⠁⠀⠀⠁⠑⠝⢕⢔⢄⠀⠀⠀⠀⠀⠘⢷⡜⢟⢻⢿⣿⣿⣿⠀⠀⢀⢀⠀⠀⢀⢕⢕⢻⣿⣿⣿⣿⣿⣿⣿⣿⣿⣿⣿⣿⣿⣿⣧⡕⢀⠀⠀⠀⠀⢕⢝⢟⢝⠑⠁⠀⠀⠀⢁⢕⢑⠀⢀⠕⠕⠕⠑⠀⠀⠀⠀⠀⠁⠕⢔⢄⢁⠑⠕⢑⢔⢕⢕⢕⢕⢕⢕⢕⢕⢕⢕⢕⢕⢕⢕⢕⢕⢕⢕⢕⢕⢕⢕⢕⢕⢕⢕⢕⢕⢕⢕⢕⢕⢕⢕⢕⣱⣎⡕⢕⢱⣵⢕⢕⢱⢼⡟⢕⢕⢕⣳⣾⡝⢕⣵⣿⡟⢕⣼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⠑⠑⢕⢔⢄⠀⠀⠀⠜⣷⡱⣧⣵⢿⠟⠋⠀⠀⢕⢕⢄⢕⢕⢕⠀⠁⠁⠁⠑⠘⠝⠟⠿⢿⢿⢿⢿⢿⢿⢟⢝⢕⢕⠀⠀⠀⠀⠁⠑⠁⠀⠀⠀⠀⠀⠀⠑⠑⠑⠑⠕⢕⠀⠀⠀⠀⠀⠀⠀⠀⢀⠀⠀⠁⠑⠄⠕⢕⢕⢕⢕⢕⢕⢕⢕⢕⢕⢕⢕⢕⢕⢕⢕⢕⢕⢕⢕⢕⢕⢕⢕⢕⢕⢕⢕⢕⢕⢕⢕⢕⢕⢕⢕⣵⣿⡿⢕⣱⣿⡿⢧⣵⣱⣾⣷⢇⢱⣾⣿⡏⢱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⠑⢕⠐⠀⠀⠀⠘⠁⠅⠀⠀⠀⠀⠀⠀⢁⢑⠑⠀⠑⢑⢀⢀⠀⣷⣿⣿⣿⢶⢔⣕⣕⡕⢕⢀⠀⠀⠀⠀⠀⠀⠀⠀⠀⠀⠀⠀⠀⠀⠀⠀⠀⠀⠀⠀⠀⢀⠕⠀⠀⠀⠀⠀⢄⢄⢔⢔⢄⢀⢀⢔⢔⢕⢔⢄⠑⢕⢕⢕⢕⢕⢕⢕⢕⢕⢕⢕⢕⢕⢕⢕⢕⢕⢕⢕⢕⢕⢕⢕⢕⢕⢕⢕⢕⢕⢕⢕⢕⢱⣾⣿⢏⣕⣵⣽⡵⢕⡕⢷⡿⢿⢕⣵⣿⣿⢏⢕⣿⣿⢟⢱⣾⣿⢿⢣⣾⣿⣿⣟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⠁⠀⠀⠀⠀⠀⢀⢄⢔⢕⢕⢔⢔⢔⢔⢔⠀⠀⠀⠀⠀⠀⠀⠀⠀⠀⠀⠀⢀⢕⢕⢕⠀⢁⢕⢕⢕⢔⠜⢛⣝⣵⣷⣿⣿⣿⣧⢄⣴⣴⡀⠀⠀⠀⠀⠀⠀⢄⢔⢄⠀⢄⢄⠀⠀⠀⠀⠀⠀⢔⠁⠀⠀⠀⠀⠀⠀⠁⠕⢜⢕⢕⠕⠑⠕⠕⢕⠕⠑⠀⢀⠑⢕⢕⢕⢕⢕⢕⢕⢕⢕⢕⢕⢕⢕⢕⢕⢕⢕⢕⢕⢕⢕⢕⢕⢕⢕⢕⢕⢕⢕⣵⣿⣿⢕⢱⣼⣯⣿⡗⢺⣧⣵⣵⢕⣵⣿⣿⢇⣱⣿⣿⢏⢱⣾⣿⢏⢱⣾⣿⢿⢕⣵⣼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⠑⠐⠑⠑⠑⠑⠑⠑⠑⠑⠑⠑⠑⠑⠐⠀⠀⠀⠀⠀⠀⠀⠀⠀⠀⠀⠑⠑⠑⠑⠑⠑⠐⠑⠑⠑⠛⠛⠛⠛⠛⠛⠛⠛⠓⠙⠋⠑⠀⠀⠀⠀⠀⠐⠐⠑⠁⠁⠁⠁⠀⠀⠀⠀⠀⠐⠑⠀⠀⠀⠀⠀⠀⠐⠑⠑⠑⠑⠑⠑⠀⠐⠐⠐⠐⠑⠑⠑⠑⠐⠑⠑⠑⠑⠑⠑⠑⠑⠑⠑⠑⠑⠑⠑⠑⠑⠑⠑⠑⠑⠑⠑⠑⠑⠑⠑⠑⠚⠛⠛⠛⠛⠛⠛⠛⠛⠛⠛⠛⠛⠛⠛⠛⠛⠛⠛⠛⠛⠓⠚⠛⠛⠛⠛⠛⠛⠛⠛⠛⠛⠛⠀</a:t>
            </a:r>
            <a:br/>
          </a:p>
        </p:txBody>
      </p:sp>
    </p:spTree>
  </p:cSld>
  <p:clrMapOvr>
    <a:masterClrMapping/>
  </p:clrMapOvr>
</p:sld>
</file>

<file path=ppt/slides/slide5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⢏⢸⢷⣿⣯⢝⣿⣳⣣⣿⣣⣕⣽⢇⢕⣾⣿⣿⣿⣿⣿⣿⣿⣿⣿⣿⣿⡟⢝⢱⣽⣿⣕⢕⢕⢕⢕⢕⢸⢷⣯⣽⢕⢕⢕⢝⢇⢝⢇⢕⢕⢕⣼⣿⣿⡗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⢱⢼⣷⢇⢕⣕⣕⣸⡾⣱⢜⢽⡱⣾⢝⡏⢿⢇⢕⢕⣱⣵⢇⢕⢕⢱⢸⣵⣷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⢸⣷⣷⣷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⢟⣽⣿⣟⡇⢇⢵⢕⢕⣿⢟⢳⢕⢜⢱⢕⢕⢱⣻⣾⣿⢟⢟⢟⢝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⢕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⣧⡕⢕⢕⣷⢕⢿⣿⣷⢝⣾⣿⣗⢵⣿⣿⣿⣿⣿⣿⣿⣿⣿⣿⣿⣿⣿⣿⣿⢇⢕⡜⢝⡇⢗⢜⢹⢇⢷⢕⢕⢕⢝⢳⢇⢕⢕⢕⢱⢞⢝⢸⢾⣧⡝⢟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⣷⣾⣿⣿⣿⣿⣿⢿⣻⣿⡟⡏⣿⣿⣿⣿⣿⣿⣿⣿⣿⣿⣿⣿⣿⣿⣿⢕⢜⢱⣾⢽⢇⢜⡕⢕⢕⢕⣽⡇⢕⢕⢕⢕⢕⢕⢕⢕⢕⠕⠕⢺⢿⢿⡇⠕⠀⠀⠁⠜⢕⢕⣝⢜⢇⡕⢕⢕⢯⡟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⣿⣼⣼⣿⣿⣵⢝⣟⣕⢣⣾⣿⣿⣿⣿⣿⣿⣿⣿⣿⣿⣿⣿⣿⣿⢕⢕⠑⢱⣵⣷⢕⢕⢕⢕⢕⡕⢕⢕⢕⢕⢕⢕⢞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⢱⣕⡕⢕⢕⣕⢕⢕⢕⢕⢕⢕⢕⢕⢕⢕⢕⢕⢕⢕⢕⢕⢕⢕⢕⢕⢸⣿⣿⣿⣿⣿⣿⣿⣿⣿⣿⣿⣿⣿⣿⣿⣿⣿⣿⣿⣿⣿⣿⣿⣿⣿⣿⣿⢵⣽⣿⣿⣿⡕⢝⢫⣔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⣵⢇⣵⣿⣿⣿⣿⣿⣧⣵⣧⡕⢕⢕⢕⢕⢕⢕⢕⢕⢕⢕⢕⢕⣵⣵⣷⣷⣷⡕⢜⣿⣿⣿⣿⣿⣿⣿⣿⣿⣿⣿⣿⣿⣿⣿⣿⣿⣿⣿⣿⣿⣿⣿⣿⣿⣿⡷⣹⣿⢿⢿⢿⢧⡽⢱⣿⣿⣿⣿⣿⣿⣿⣿⣿⣿⣿⣿⣿⣿⣿⢕⢕⠀⠀⠀⠀⠀⠁⠑⢕⢕⢕⢕⢕⢕⢟⢇⢕⡸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⣵⣵⣿⢏⣾⣿⣿⢿⢿⢿⢿⢟⢟⢟⢗⢕⢕⢕⢕⢕⢕⢕⢕⢕⢕⢕⢜⣿⣿⣿⣿⢟⢗⢕⢜⢝⢟⢿⢿⣿⣿⣿⣿⣧⢝⢻⡿⣿⣿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⣱⣿⣿⣿⢿⢜⢝⣕⣱⣕⢜⣿⣿⣿⣿⣿⣿⣿⣷⢕⢕⢕⢕⢕⢕⢕⢕⢕⢕⢕⢕⢕⢕⢕⢕⠕⢕⢕⢑⢕⢕⢕⢝⢝⢝⢝⢕⢕⢱⣿⣿⣿⣿⣿⣿⣿⣿⣿⣿⣿⣿⣿⣧⣵⣷⣷⣾⣿⣟⡕⡕⣿⣿⣿⣿⣿⣿⣿⣿⣿⣿⣿⣿⣿⣿⡿⢕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⣵⣿⣿⡏⢕⢱⣾⣿⣿⣿⡿⢕⣿⣿⣿⣿⣿⣿⣿⣟⢣⢕⢕⢕⢕⠕⢕⢕⢕⢕⢕⠕⠕⠕⠑⢁⢄⢅⢕⢕⢕⢕⢕⢕⢕⢕⢕⢕⢕⣼⣿⣿⣿⣿⣿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⣼⣿⣿⡟⢕⡜⣸⣿⣿⣿⣿⣿⣿⣿⡿⢿⢟⣏⣽⣵⣷⡵⢕⢕⢕⢕⢕⠄⠁⠁⠁⠁⠀⢀⢀⠁⠘⠝⢕⢕⢕⢕⢕⢕⢕⢕⢕⢕⢕⢝⢝⢟⢟⢟⢿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⣱⣿⣿⡟⢕⣱⡇⣿⣿⣿⣿⡿⢟⣫⣵⣷⣿⣿⣿⣿⣿⣿⢕⢕⢕⢕⢕⢕⢕⢔⢄⢔⢕⠀⠑⢕⢕⢔⢄⠀⠁⢀⣾⡿⢕⢕⢕⢕⢕⢕⢕⢕⢕⢕⢕⢕⢕⢜⢹⣿⣿⣿⣿⣿⣿⣿⣿⣿⣿⣿⣿⣿⣿⣿⣿⣿⣿⣿⣿⣿⣿⣿⣿⣿⣿⣿⣿⣿⡇⢕⠑⠀⠀⠀⠀⠀⠐⠐⠐⠐⠐⠐⠀⠁⠕⠄⠔⢄⠕⠅⠔⠄⠑⢅⢔⢀⠑⠀⢅⢀⠁⢅⠐⠀⠑⠀⠀⢁⠁⢁⠁⠁⢑⢀⠐⢄⢀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⣿⣿⡟⡕⢱⣿⢱⣿⣿⣿⣿⣿⣿⣿⣿⣿⣿⣿⣿⣿⣿⢇⢕⢕⢕⢕⢕⢕⢕⢕⢕⢕⢕⢔⠀⠕⢕⢕⢕⢕⢕⢕⢜⢕⢕⢕⢕⢕⢕⢕⢕⢕⣼⣿⣿⣷⣕⡝⣷⣼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⣇⢕⢕⢜⣿⢟⢕⢕⣾⣿⣿⣿⣿⣿⣿⣿⣿⣿⣿⣿⣿⣿⣿⡟⢕⢕⢕⢕⢕⢕⢕⢕⢕⣱⢕⢕⢕⢕⠀⠀⠕⢕⢕⢕⢕⢱⣵⣕⣕⡕⢕⢕⢕⢕⣵⣿⣿⣿⣿⣿⣿⣿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⢝⢕⢕⢸⢿⣿⣿⣿⣿⣿⣿⣿⣿⣿⣿⣿⣿⢿⢏⢕⢕⢕⢕⢕⢕⢕⢕⢱⡾⢇⢕⢕⢕⢕⢄⢔⢔⠕⢕⢕⢕⢕⢻⣿⣿⣿⡟⢕⣵⣿⣿⣿⣿⣿⣿⣿⣿⣿⣿⣿⣿⣿⣿⣿⣿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⣱⣾⣿⣿⣿⣿⣿⣿⣿⣿⡿⢟⢏⢕⢕⢕⢕⢕⢕⢕⢕⢕⢕⡵⢏⢕⢕⢕⢕⢕⢕⠑⠕⠑⢀⢕⢕⢕⢕⢜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⢿⢽⣟⢿⢿⢟⢟⢏⢏⢕⢕⢕⢕⢕⢕⢕⢕⢕⢕⢕⢕⢵⢏⢕⢕⢕⢕⢕⢕⢕⢕⢔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⣷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⣵⢇⢕⢕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⡵⢟⢕⢕⢕⢕⢕⢕⢕⢕⢕⢕⢕⢕⢑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⣱⢵⢏⢕⢕⢕⢕⢕⢕⢕⢕⢕⢕⢕⢕⢕⢕⢕⢕⢜⡳⢕⢕⢕⢕⢕⢕⢕⢕⢕⢕⢝⣿⣿⣿⣿⣿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⢗⢜⢕⢕⢕⢕⢕⢕⢕⢕⢕⢕⢕⢕⢕⢕⢕⢕⢱⢕⢕⢕⢕⢕⢕⢕⢕⢕⢕⢕⢕⢕⢕⢕⢕⢜⢿⢟⢏⢝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⢑⢁⢑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⢑⢕⢕⢑⢱⣕⢕⢕⢕⠕⠕⢕⢕⢕⢕⢕⢕⢕⢕⢕⢕⢕⢕⢕⠕⢕⢅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⠅⢕⢕⢿⣷⣦⣔⣔⢕⢕⢕⢕⢕⢕⢕⢕⢕⢅⢅⢅⢕⢕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⢔⢔⢄⣿⣿⣿⣿⣿⣷⣄⣁⢑⠑⠑⠑⠑⠐⣶⣷⣿⣧⢕⠕⢕⢕⢕⢕⢕⢕⢕⢕⠁⢕⢕⢕⠁⠕⢕⢕⢕⢕⢕⢕⠕⢕⢕⢕⢕⢕⢕⢕⢕⢕⢕⢕⢕⢕⢕⢕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⢵⣷⣿⣿⣿⣿⣿⣿⣿⣿⣿⣿⢷⢇⢱⣵⣿⣿⣿⢇⢕⠀⠕⢕⢕⢕⢕⢕⢕⠁⠀⠁⠁⠀⠀⠀⠑⠁⠁⠁⠁⠁⠀⠑⢕⢕⢕⢕⢕⢕⢕⢕⢕⢕⢕⢕⢕⢕⢜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⢕⢕⢻⣿⣿⣿⣿⣿⣿⣿⣿⣿⣿⣷⣷⣷⣿⣿⡿⢕⢕⠀⠀⠐⢕⢕⢕⢕⡕⢕⠀⠀⢀⣀⣠⣤⢔⠀⠀⠀⠀⠀⠀⠀⠀⢕⢕⢕⢕⢕⢕⢕⢕⢕⢕⢕⢕⢕⢕⢕⢻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⢜⢟⢻⡿⢿⢷⡷⢷⢷⢾⢯⣽⣿⡿⢏⠑⠁⠀⠀⠀⠀⢕⢕⢱⢇⢕⢕⡇⢜⢿⡿⢿⣿⠑⠀⠀⠀⠀⠀⠀⠀⠀⠑⢕⢕⢕⢕⢕⢕⢕⢕⢕⢕⢕⢕⢕⢕⢜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⣵⣵⣷⣷⣾⣿⣿⣿⣿⣕⢕⢕⢄⠀⠀⠀⠀⢕⢕⢕⢕⢕⢕⢕⢸⣿⣿⣿⣿⣷⣤⡀⠀⠀⠀⠀⠀⠀⢀⢕⢕⢕⢕⢕⢕⢕⢕⢕⢕⢕⢕⢕⢕⢕⢝⢟⢟⢟⢻⢿⢿⢿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⢱⣿⣿⣿⣿⢗⢘⢕⢕⢕⢕⢕⣽⣽⣵⣵⣷⣾⣿⣿⣿⣿⣷⣕⢱⢇⡀⠀⠀⠁⢕⢕⢕⢕⢕⠀⢸⣿⣿⣿⣿⣿⣿⣿⣷⣄⢀⠀⠀⠀⢕⢕⢕⢕⢕⢕⢕⢕⢕⢕⢕⢕⢕⢕⢕⢕⢕⢕⢕⢕⢕⢕⢕⢕⢕⢕⢕⢕⢕⢕⢝⢝⢝⢝⢝⢟⢟⢟⢟⢻⢿⢿⢿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⣿⢿⢕⢕⢕⢕⢕⢕⢕⢕⢜⣷⣷⣿⣿⣧⠜⡕⢕⢕⢜⣟⣟⣏⣝⣝⣻⣿⣿⣿⣿⣿⣿⣷⣕⢝⢱⢔⣰⢕⢕⢕⢕⢇⠀⢸⣿⣿⣿⣿⣿⣿⣿⣿⣿⣷⣄⠀⢔⢕⢕⢕⢕⢕⢕⢕⢕⢕⢕⢕⢕⢕⢕⢕⢕⢕⢕⢕⢕⢕⢕⢕⢕⢕⢕⢕⢕⢕⢕⢕⢕⢕⢕⢕⢕⢕⢕⢕⢕⢕⢕⢕⢕⢕⢕⢕⢕⢕⢝⢝⢝⢝⢝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⣱⣾⣿⣿⣿⣿⣿⡇⢸⣇⢕⢜⢟⢟⢿⢿⢿⣿⣿⣿⣿⣿⣿⣿⣿⣿⣷⣿⣿⣿⣧⢕⢕⡑⢕⢣⠁⢿⣿⣿⣿⣿⣿⣿⣿⣿⣿⣿⣧⣵⣵⡇⢕⢕⢕⢕⢕⢕⢕⢕⢕⢕⢕⢕⢕⢕⢕⠀⠕⢕⢕⢕⢕⢕⢕⢕⢕⢕⢕⢕⢕⢕⢕⢕⢕⢕⢕⢕⢕⢕⢕⢕⠕⢕⢕⢕⢕⢕⢕⢕⢕⢕⢕⢕⢕⢕⢕⢕⢕⢕⢕⢕⢕⢕⢕⢕⢕⢕⢝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⣾⣿⣿⣿⣿⣿⣿⣿⣧⢜⣿⡏⢕⢕⢕⢕⢕⢱⣹⣿⣿⣿⣿⣿⣿⣿⣿⣿⣿⣿⡿⢿⢗⢕⢕⢅⢕⢇⢕⣼⣿⣿⣿⣿⣿⣿⢟⢝⢕⢕⢕⢜⢕⢕⢕⡇⢕⢕⢕⢕⢕⢕⢕⢕⢕⢕⢕⠕⠀⠀⢕⢕⢕⢕⢕⢕⢕⢕⢕⢕⢕⢕⢕⢕⢕⢕⢕⢕⢕⢕⢕⢕⢕⢕⢕⢕⢕⢕⢕⢕⢕⢕⢕⢕⢕⢕⢕⢕⢕⢕⢕⢕⢕⢕⢕⢕⢕⢕⢕⢕⢸⣿⣿⣿⣿⣿⣿⣿⣿⣿⣿⣿⣿⣿⣿⣿⣿⣿⣿⣿⠀</a:t>
            </a:r>
            <a:br/>
            <a:r>
              <a:t>⢕⢕⢕⢕⢕⢕⢕⢕⢕⢕⢕⢕⢕⢕⢕⢕⢕⢕⢀⠁⢜⣿⣿⣿⣿⣿⡇⢕⢕⢕⢕⢕⢕⢕⢕⢕⢕⢕⢕⢕⢕⢕⢕⢕⢕⢕⢕⢕⢕⢕⢕⢕⢕⢕⢕⢕⢕⢕⢕⢕⢕⢕⢕⢕⢕⢕⢕⢕⢕⢕⢕⢕⢕⢕⢕⢕⢕⢕⢕⢕⢕⢕⢕⢕⢕⢕⢕⢕⢕⢕⢕⢕⢕⢕⢕⢕⢕⢕⣱⣿⣿⣿⣿⣿⣿⣿⣿⣿⢿⢕⣿⣿⣧⡕⣕⠕⢕⣕⢻⡿⢿⣿⣿⣿⣿⣿⣿⣿⣿⣿⡕⠁⠀⠀⠀⠁⢙⢳⣷⣽⣿⣿⢿⣿⣿⣿⡇⠑⠁⠀⠀⠀⠁⠑⠕⢇⢕⢕⢕⢕⢕⢕⢕⢕⢕⢕⢕⠀⠀⠀⠑⢕⢕⢕⢕⢕⢕⢕⢕⢕⢕⢕⢕⢕⢕⢕⢕⢕⢕⢕⢕⢕⢕⢕⢕⢕⢕⢕⢕⢕⢕⢕⢕⢕⢕⢕⢕⢕⢕⢕⢕⢕⢕⢕⢕⢕⢕⢕⢕⢕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⢕⢕⢕⢕⣼⣿⣿⣿⣿⣿⣿⣿⣿⣿⣷⣧⢕⣿⣿⣿⣷⣿⣧⣸⣿⡎⢇⠑⢝⢿⣿⣿⣿⣿⣿⣿⣿⣷⢕⢄⠀⠀⢄⢕⣿⣿⣿⣿⣿⣿⣮⣝⡿⢇⠀⠀⠀⠀⠀⢀⢄⢄⢄⢀⠁⠁⠁⠀⠀⠀⠑⠕⢕⠁⠀⠀⠀⠀⢕⢕⢕⢕⢕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⢱⣵⣷⣵⡕⣼⣿⣿⣿⣿⣿⣿⣿⣿⣿⣿⣿⡿⢱⣿⣿⣿⣿⣿⣿⣿⣿⡿⠁⠀⠀⣱⣿⡿⢿⣿⣿⣿⣿⢏⢕⠁⠀⢔⣱⣾⣿⣿⣿⣿⣿⣿⣿⣿⣿⣷⣵⡄⠀⠀⠀⠕⢕⢕⢕⢕⠀⠀⠀⠀⠀⠀⠀⠀⠀⠀⠀⠀⠀⠀⠁⢕⢕⢕⢕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⢸⣿⣿⡟⣼⣿⣿⣿⣿⣿⣿⣿⣿⣿⣿⣿⣿⢕⢸⣿⣿⡿⢏⢝⢍⠻⢿⢇⠀⠀⢰⣿⣿⡇⢕⠑⠙⠟⠏⠕⠀⢀⢔⣵⣿⣿⣿⣿⣿⣿⣿⣿⣿⣿⣿⣿⣿⣿⣷⣦⣄⢀⠅⠁⠁⠀⠀⠀⠀⠀⠀⠀⠀⠀⠀⠀⠀⠀⠀⠀⠀⠁⠀⢀⢀⠀⠁⠁⠁⠁⠑⠑⠑⠑⠕⠕⠕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⠕⠁⠀⢸⣿⢟⣼⣿⣿⣿⣿⣿⣿⣿⣿⣿⣿⣿⣿⣿⢇⣾⣿⢇⢕⠕⡁⢕⢕⢕⠁⠀⠀⣼⣿⣿⢕⢕⠀⠀⠀⠀⠀⠀⢕⣾⣿⣿⣿⣿⣿⣿⣿⣿⣿⣿⣿⣿⣿⣿⣿⣿⣿⣿⣿⣷⣔⡀⠀⠀⢄⣀⢀⠀⠀⠀⠀⠀⠔⠀⠀⢄⢔⢕⢕⢕⢕⢕⢕⢕⢕⢕⢕⢕⢕⢔⢔⢕⢔⢔⢔⢔⢔⢄⢄⢄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⠑⠀⠀⠀⣸⣿⣾⣿⣿⣿⣿⣿⣿⣿⣿⣿⣿⡿⣿⣿⢿⢱⣿⣿⡇⢕⢔⢕⢕⢕⢔⠀⠀⢰⣿⣿⣿⡇⢕⠀⠀⠀⠀⠀⢕⢸⣿⣿⣿⣿⣿⣿⣿⣿⣿⣿⣿⣿⣿⣿⣿⣿⣿⣿⣿⣿⣿⣿⣿⣷⣧⣜⡻⢿⣷⣄⠀⠀⠀⠀⠑⢕⢕⢕⢕⢕⢕⢕⢕⢕⢕⢕⢕⢕⢕⢕⢕⢕⢕⢕⢕⢕⢕⢕⢕⢕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⠕⠑⠀⠀⠀⠀⢹⣿⣿⣿⣿⣿⣿⣿⣿⣿⣿⣿⢇⢱⣿⣿⡇⢸⣿⣿⣷⣧⡕⢀⡁⠑⠁⠀⠀⠼⢿⣿⣿⢷⠕⠀⠀⠀⠀⠀⠁⢜⣿⣿⣿⣿⣿⣿⣿⣿⣿⣿⣿⣿⣿⣿⣿⣿⣿⣿⣿⣿⣿⣿⣿⣿⣿⣿⣿⣷⣮⣝⡃⢀⠀⠀⠀⠕⢕⢕⢕⢕⢕⢕⢕⢕⢕⢕⢕⢕⢕⢕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⢜⣿⣿⣿⣿⣿⡇⢕⢕⢕⢕⢕⢕⢕⢕⢕⢕⢕⢕⢕⢕⢕⢕⢕⢕⢕⢕⢕⢕⢕⢕⢕⢕⢕⢕⢕⢕⢕⢕⢕⢕⢕⢕⢕⢕⢕⢕⢕⢕⢕⢕⢕⢕⢕⢕⢕⢕⢕⢕⢕⢕⢕⢕⠑⠀⠐⢄⢔⢔⢄⠀⠘⢿⣿⣿⣿⣿⣿⣿⣿⡿⠕⢑⢜⢻⢿⢇⢸⣿⣿⣿⣿⠇⠁⣿⡆⠀⠀⠀⠀⠀⠀⠀⠀⠀⠀⠀⠀⠀⠀⠀⢕⢻⣿⣿⣿⣿⣿⣿⣿⣿⣿⣿⣿⣿⣿⣿⣿⣿⣿⣿⣿⣿⣿⣿⣿⣿⣿⣿⣿⣿⣿⣿⣿⣷⡄⠀⠀⠀⠁⠑⠕⢕⢕⢕⢕⢕⢕⢕⠕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⠀⠀⠀⠕⠕⢕⠁⠀⠀⢕⢻⣿⣿⣿⣿⣿⣿⣷⡴⠕⠑⠁⠀⠀⢸⣿⣿⣿⡟⢔⠀⣿⢇⠀⠀⢱⣷⣶⣶⡆⣴⣶⣔⢔⠀⠀⠀⠀⠀⢜⣿⣿⣿⣿⣿⣿⣿⣿⣿⣿⣿⣿⣿⣿⣿⣿⣿⣿⣿⣿⣿⣿⣿⣿⣿⣿⣿⣿⣿⣿⣿⣿⣿⡕⢄⢀⠀⠀⢄⢕⢕⢕⢕⢕⢕⢕⠀⠀⢕⢕⢕⠑⠀⢀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⠕⢄⠀⠀⠀⠀⠀⠀⠀⠀⠀⠑⠜⢝⢟⢟⢏⠝⠁⠀⠀⠀⠀⠀⠀⠀⢻⣿⣿⠇⠀⠀⢿⡕⠀⠀⢸⣿⣿⣿⣷⢿⣿⣿⡇⢕⠀⠀⠀⠀⠁⢜⢿⣿⣿⣿⣿⣿⣿⣿⣿⣿⣿⣿⣿⣿⣿⣿⣿⣿⣿⣿⣿⣿⣿⣿⣿⣿⣿⣿⣿⣿⡿⢿⢇⢕⢕⢔⢄⢕⢕⢕⢕⢕⢕⢕⢕⠀⠀⢁⢕⢕⢔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⢕⠕⢔⢕⠀⠀⠀⠀⠀⠀⠀⠀⢄⡄⠀⠀⢁⢅⢁⢄⢄⢄⢀⢀⢀⠀⠀⠀⠄⢝⢿⢤⣤⣤⣼⣧⢀⠀⠀⠜⢟⢏⢝⢕⢕⢕⢕⢕⢕⢀⠀⠀⠀⠀⠕⢻⣿⣿⣿⣿⣿⣿⣿⣿⣿⣿⣿⣿⣿⣿⣿⣿⣿⣿⣿⣿⣿⣿⣿⣿⢟⢕⢕⢕⢕⢕⢕⢕⢕⢕⢕⢕⢕⢕⢕⢕⢕⢕⢕⠀⢀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⢑⡔⢕⢕⢕⠀⠀⠀⠀⣄⢔⢄⢀⠀⢄⢎⠕⢕⠕⠕⠑⠑⠁⠀⠀⠀⠀⠀⣧⣴⣄⡁⢁⠑⠑⠑⠑⠀⠀⠀⠁⢁⢁⢁⠁⠕⢸⡇⢕⢕⢔⢀⠀⠀⠀⠑⢝⣿⣿⣿⣿⣿⣿⣿⣿⣿⣿⣿⣿⣿⣿⣿⣿⣿⣿⣿⣿⡿⢏⢕⢕⣕⣕⣕⣕⣕⣕⣵⣵⣵⣷⣷⣷⣿⣷⣵⣵⡕⠁⠀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⣱⡿⠀⠑⠁⠀⠀⣠⣾⣿⣿⣷⣵⣕⢔⢔⢔⠀⠀⠀⠀⠀⠀⠀⠀⠀⠀⠀⣿⣵⢝⢝⢝⢝⢹⡝⢝⢝⢝⢝⢕⣕⣕⣔⣕⢕⢕⢰⣵⣷⣧⣕⢄⠀⠀⠀⠀⠈⠟⢿⣿⣿⣿⣿⣝⢝⢿⣿⣿⣿⣿⣿⣿⣿⣿⡿⢏⢕⢕⣱⣾⣿⣿⣿⣿⣿⣿⣿⣿⣿⣿⣿⣿⣿⣿⣿⣿⢇⠀⠀⢕⢕⢕⢕⢕⢕⢕⢕⢕⢕⢕⢕⢕⢕⢕⢕⢕⢕⢕⢕⢕⢕⢕⢕⢕⢕⢕⢕⢕⢕⢕⢕⢕⢕⢕⢕⢕⢕⢕⢕⢕⢕⢕⣱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⢱⣵⣼⣷⣽⡕⢀⢀⢄⣶⣿⣿⣿⣿⣿⣿⣿⣿⣧⢕⢕⠀⠀⠀⠀⠀⠀⠀⠀⠀⠀⠀⢸⣿⣷⣷⣵⣕⣕⡱⢕⣕⣵⣾⣿⣿⣿⡿⢏⢕⢕⢕⢸⢿⢟⣹⣧⡕⢔⢀⠀⠀⠀⠁⠙⠟⠻⢿⣿⣷⣜⢻⣿⣿⣿⣿⣿⡿⢏⢕⣕⣵⣿⣿⣿⣿⣿⣿⣿⣿⣿⣿⣿⣿⣿⣿⣿⣿⣿⣿⡟⠁⠀⢕⢕⢕⢕⢕⢕⢕⢕⢕⢕⢕⢕⢕⢕⢕⢕⢕⢕⢕⢕⢕⢕⢕⢕⢕⢕⢕⢕⢕⢕⢕⢕⢕⢕⢕⢕⢕⢕⢕⢕⢞⢕⢕⢕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⣵⣿⣿⣿⣿⣿⣿⣇⢕⢸⣿⣿⣿⣿⣿⣿⣿⣿⣿⢟⢕⢕⠀⠀⠀⠀⠀⠀⠀⠀⠀⠀⠀⢸⣿⣿⣿⡿⢟⢹⣗⣾⣿⣿⡿⢏⢕⠑⢱⣕⢕⢕⢱⣵⡔⢑⢻⢟⢏⢇⢕⢕⢔⢀⠀⠀⠀⠀⠀⠈⠟⢿⣿⣾⣻⢿⢟⢕⢕⢱⢾⢟⢻⣿⣿⣿⣿⣿⣿⣿⣿⣿⣿⣿⣿⣿⣿⢿⢿⢟⢟⠕⠀⠀⢕⢕⢕⢕⢕⢕⢕⢕⢕⢕⢕⢕⢕⢕⢕⢕⢕⢕⢕⢕⢕⢕⢕⢕⢕⢕⢕⢕⢕⢕⢕⢕⢕⢕⢕⢕⢕⢕⢕⢕⢕⢕⢜⢕⢱⢟⢕⢕⢇⢕⢱⣼⢎⢕⢕⡕⢕⢕⢕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⣱⣾⣿⣿⣿⣿⣿⣿⣿⣿⣿⣷⣿⣿⣿⣿⣿⣿⣿⣿⣿⣿⢕⢕⠀⠀⠀⠀⠀⠀⠀⠀⠀⠀⠀⠀⠁⠟⠝⢏⢕⢺⣿⣿⣿⡟⢕⣕⢕⢕⢔⠑⢻⣷⡕⢕⢺⣿⣵⡵⢴⣵⣵⣿⢕⢕⢕⢕⢄⢀⠀⠀⠀⠀⠀⠈⠟⢿⣿⣷⣷⣵⣵⣷⣷⣾⣿⣿⣿⣿⣿⣿⣿⣿⣿⣿⣿⢟⢝⠑⠑⠁⠁⠀⠀⠀⢐⢕⢕⠕⢕⢕⢕⢕⢕⢕⢕⢕⢕⢕⢕⢕⢕⢕⢕⢕⢕⢕⢕⢕⢕⢕⢕⢕⢕⢕⢕⢕⢕⢕⢕⢕⢕⢕⢕⢕⣷⣷⢕⣕⣷⢟⢕⣱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⣱⣷⣿⣿⣿⣿⣿⣿⣿⣿⣿⣿⣿⣿⣿⣿⣿⣿⣿⣿⣿⣿⣿⡟⢏⢕⠀⠀⠀⠀⢀⠀⠀⠀⠀⠀⠀⠀⠀⠀⢄⢱⣷⡕⢺⣿⣿⣿⡇⢕⢿⣷⣕⡕⡕⢄⠘⠝⢣⢕⢿⢟⠕⠕⠕⠝⠋⢔⢅⢕⢕⢕⢔⢁⠐⠄⢀⠀⠀⠀⠀⠁⠉⠙⠟⠿⢿⣿⣿⣿⣿⣿⣿⣿⡿⢿⢿⢟⢟⠕⠁⠀⠀⠀⠀⢀⢄⢔⢕⢕⢕⢕⢕⢕⢕⢔⢕⢕⢕⢕⢕⢑⢕⢕⢕⢕⢕⢕⢕⢕⢕⢕⢕⢕⢕⢕⢕⢕⢕⢕⢕⢕⢕⢕⢕⢕⢕⢕⢸⢟⢕⣵⡿⢏⣼⣿⢏⢕⢕⢕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⣱⣵⣿⣿⣿⣿⣿⣿⣿⣿⣿⣿⣿⣿⣿⣿⣿⣿⣿⣿⣿⣿⣿⣿⣿⣿⡇⢕⢕⢄⢄⠔⠁⠀⠀⠀⠀⠀⠀⠀⠀⢀⢕⣵⣿⣿⣷⣾⣿⣿⣿⣇⢕⡕⣕⣱⣵⣿⣿⣷⢔⠀⠁⠁⠀⠀⠀⠀⠀⠀⠀⢕⢕⢕⢕⢕⢔⢕⢔⢔⢁⠐⠠⢄⢀⢀⠀⠀⠀⠀⠁⠁⠘⠙⠙⠑⠑⠁⠁⠁⠀⠀⠀⢀⢀⢄⢔⢕⢕⢕⢕⢕⢕⢕⢕⢕⢕⢕⢕⢕⢕⢕⢕⢕⢕⢕⢕⢕⢕⢕⢕⢕⢕⢕⢕⢕⢕⢕⢕⢕⢕⢕⢕⢕⢕⢕⢕⢕⢕⢕⢕⢕⡕⡾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⣵⣾⣿⣿⣿⣿⣿⣿⣿⣿⣿⣿⣿⣿⣿⣿⣿⣿⣿⣿⣿⣿⣿⣿⣿⣿⣿⣿⣷⣕⢕⠕⠑⠀⠀⠀⠀⠀⠀⠀⠀⠀⢀⢕⢸⣿⣿⣿⣿⣿⣿⣿⣿⣿⣿⣿⣿⣿⣿⣿⣿⣿⢕⢕⠀⠀⠀⠀⠀⠀⠀⠀⠀⠑⢸⣿⣷⡕⢕⢕⢕⢕⢕⢕⢕⢕⢕⢕⢕⢕⢔⢄⢄⢄⢀⢀⢀⢀⢀⢄⢄⢄⢄⢔⢕⢕⢕⢕⢕⢕⢕⢕⢕⢕⢕⢕⢕⢕⢕⢕⢕⢕⢕⢕⢕⢕⢕⢕⢕⢕⢕⢕⢕⢕⢕⢕⢕⢕⢕⢕⢕⢕⢕⢕⢕⢕⢕⢕⢕⢕⢕⢕⢕⣵⢿⢕⢱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⡕⠏⠉⠈⠙⠙⠟⠟⢿⣿⣿⣿⣿⣿⣿⣿⣿⣿⣿⣿⣿⣿⣿⣿⣿⣿⣿⣿⣿⣿⣿⣿⡕⢔⠀⠀⠀⠀⠀⠀⠀⠀⠀⠀⠸⢧⢎⢿⣿⣿⣿⣿⣿⡿⢻⢿⢿⢿⢿⢿⢿⢿⣿⣿⢕⢕⢕⠀⠀⠀⠀⠀⠀⠀⠀⠁⢕⣿⣿⣿⡕⢕⢕⢕⢕⢕⢕⢕⢕⢕⢕⢕⢕⢕⢕⢕⢕⢕⢕⢕⢕⢕⢕⢕⢕⢕⢕⢕⢕⢕⢕⢕⢕⢕⢕⢕⢕⢕⢕⢕⢕⢕⢕⢕⢕⢕⢕⢕⢕⢕⢕⢕⢕⢕⢕⢕⢕⢕⢕⢕⢕⢕⢕⢕⢕⢕⢕⢕⢕⢕⢕⢕⢕⢕⢕⢝⢕⡱⢏⢕⣱⣾⢏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⠑⠀⠀⠀⢀⢄⢄⢀⠀⠁⠘⢝⢿⣿⣿⣿⣿⣿⣿⣿⣿⣿⣿⣿⣿⣿⣿⣿⣿⣿⣿⣿⣿⣧⢕⠀⠀⠀⠀⠀⠀⠀⠀⠀⠀⠀⢁⢣⢕⢝⢻⢿⢟⢏⢕⢕⢕⢕⢕⢕⢕⢕⢜⢕⢕⢕⢕⣕⢕⠀⠀⠀⠀⠀⠀⠀⠀⢕⢻⣿⣿⣿⡕⢕⢕⢕⢕⢕⢕⢕⢕⢕⢕⢕⢕⢕⢕⢕⢕⢕⢕⢕⢕⢕⢕⢕⢕⢕⢕⢕⢕⢕⢕⢕⢕⢕⢕⢕⢕⢕⢕⢕⢕⢕⢕⢕⢕⢕⢕⢕⢕⢕⢕⢕⢕⢕⢕⢕⢕⢕⢕⢕⢕⢕⢕⢕⢕⢕⢕⢕⢕⢕⢕⢕⢕⢕⢕⡼⢝⢕⣱⡞⢕⢕⢕⣕⢕⢕⢕⢕⢕⢕⢕⢕⢕⢕⢾⣿⠀</a:t>
            </a:r>
            <a:br/>
            <a:r>
              <a:t>⢕⢕⢕⢕⢕⢕⢕⢕⢕⢕⢕⢕⢕⢕⢕⢕⢕⢕⢕⢕⢕⢕⢕⢕⢕⢕⢕⢕⢕⢕⢕⢕⢕⢕⢕⢕⢕⢕⢕⢕⢕⢕⢕⢕⢕⢕⢕⢕⢕⢕⢕⢕⢕⢕⢕⢕⢕⢕⢕⢕⠕⠀⠀⠀⠀⢠⣾⣿⣷⣵⡔⢄⠀⠀⠑⢝⢿⣿⣿⣿⣿⣿⣿⣿⣿⣿⣿⣿⣿⣿⣿⣿⣿⣿⣿⣿⡇⠄⠀⠀⠀⠀⠀⠀⠀⠀⠀⠀⢕⣷⣧⡕⢕⢕⢕⢕⢕⢕⢕⢕⢕⢕⢕⢕⢕⢕⢕⢕⢸⣷⣧⢕⠀⠀⠀⠀⠀⠀⠀⠑⢕⣽⣿⣿⣿⣵⡕⢕⢕⣵⣵⡕⢕⢕⢕⢕⢕⢕⢕⢕⢕⢕⢕⢕⢕⢕⢕⢕⢕⢕⢕⢕⢕⢕⢕⢕⢕⢕⢕⢕⢕⢕⢕⢕⢕⢕⢕⢕⢕⢕⢕⢕⢕⢕⢕⢕⢕⢕⢕⢕⢕⢕⢕⢕⢕⢕⢕⢕⢕⢕⢕⢕⢕⢕⢕⢕⢕⢕⢇⢕⢕⡺⢏⢕⢕⢕⢜⢇⢕⢱⢾⢇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⢔⢄⣠⣴⣾⣿⣿⣿⣿⡿⢟⠕⠑⠀⠀⠀⠑⠜⢻⣿⣿⣿⣿⣿⣿⣿⣿⣿⣿⣿⣿⣿⣿⣿⣿⣿⢇⠐⢅⠅⠀⠀⠀⠀⠀⠀⠀⢕⣾⣿⣿⣿⡇⠑⠕⢕⢕⢕⢕⢕⢕⢕⢕⢕⢕⢕⢕⢕⢸⣿⣿⣧⡕⢀⠀⠀⠀⠀⠀⠀⢕⢕⣿⣿⣿⣿⣿⣧⣵⣾⣿⣿⣷⣵⣕⣕⡕⢕⠑⢕⠕⠁⠁⠑⢕⢕⢕⢕⢕⢕⢕⢕⢕⢕⢕⢕⢕⢕⢕⢕⢕⢕⢕⢕⢕⢕⢕⢕⢕⢕⢕⢕⢕⢕⢕⢕⢕⢕⢕⢕⢕⢕⢕⢕⢕⢕⢕⢕⢕⢕⢕⢕⢕⢕⢕⢕⢕⢕⢕⣼⣿⢇⣱⣵⣵⢕⣕⣵⣕⢕⢕⢕⣕⢕⢕⢕⢿⢏⢕⣼⠀</a:t>
            </a:r>
            <a:br/>
            <a:r>
              <a:t>⢕⢕⢕⢕⢕⢕⢕⢕⢕⢕⢕⢕⢕⢕⢕⢕⢕⢕⢕⢕⢕⢕⢕⢕⢕⢕⢕⢕⢕⢕⢕⢕⢕⢕⢕⢕⢕⢕⢕⢕⢕⢕⢕⢕⢕⢕⢕⢕⢕⢕⢕⢕⢕⢕⢕⢕⢕⢕⢕⣵⣾⣿⣿⣿⣿⣿⣿⣿⢇⠑⠁⠀⠀⠀⠀⠀⠀⠀⠁⠘⢝⢿⣿⣿⣿⣿⣿⣿⣿⣿⣿⣿⣿⣿⣿⣿⡕⢀⠀⠀⠀⠀⠀⠀⠀⠀⢕⣾⣿⣿⣿⣿⡇⠀⠀⠀⠁⠕⢕⢕⢕⢕⢕⢕⢕⢕⢕⢕⢸⣿⣿⣿⣷⣕⢀⠀⠀⠀⠀⠀⢕⠕⢹⣿⣿⣿⣿⣿⣿⣿⣿⣿⣿⣿⣿⣿⠟⠁⠀⠑⠀⠀⢄⢔⠕⢕⢕⢕⢕⢕⢕⢕⢕⢕⢕⢕⢕⢕⢕⢕⢕⢕⢕⢕⢕⢕⢕⢕⢕⢕⢕⢕⢕⢕⢕⢕⢕⢕⢕⢕⢕⢕⢕⢕⢕⢕⢕⢕⢕⢕⢕⢕⢕⢕⢕⢕⢕⣱⣿⢟⣏⡕⣿⣿⣽⣿⣿⣿⣗⣷⣿⣿⣿⣵⣷⣿⡧⣱⣵⣿⠀</a:t>
            </a:r>
            <a:br/>
            <a:r>
              <a:t>⢕⢕⢕⢕⢕⢕⢕⢕⢕⢕⢕⢕⢕⢕⢕⢕⢕⢕⢕⢕⢕⢕⢕⢕⢕⢕⢕⢕⢕⢕⢕⢕⢕⢕⢕⢕⢕⢕⢕⢕⢕⢕⢕⢕⢕⢕⢕⢕⢕⢕⢕⢕⢕⢕⢕⢕⣕⣵⣯⣝⡏⢝⢝⢝⢿⣿⣿⡇⠕⠀⠀⠀⠀⠀⠀⠀⠀⠀⠀⠀⠀⠁⠜⢻⣿⣿⣿⣿⣿⣿⣿⣿⣿⣿⣿⣿⣧⢔⠀⠀⠀⠀⠀⠅⠔⢔⣼⣿⣿⣿⣿⣿⣇⠀⠀⠀⠀⠀⠀⢅⢕⢕⢱⢕⢕⢕⢕⢕⢸⣿⣿⣿⣿⣿⡕⢄⠀⠀⠀⠀⠀⢕⢕⢿⣿⣿⣿⣿⣿⣿⣿⣿⣿⣿⢿⠃⠀⠀⠀⠀⠀⠀⠀⢄⢅⢕⢑⢕⠕⠕⢕⢕⢕⢕⢕⢕⢕⢕⢕⢕⢕⢕⢕⢕⢕⢕⢕⢕⢕⢕⢕⢕⢕⢕⢕⢕⢕⢕⢕⢕⢕⢕⢕⢕⢕⢕⢕⢕⢕⢕⢕⢕⢕⢕⢕⢕⣵⣿⡟⢏⢱⣾⣿⡿⢣⣿⣿⡟⢹⣿⣿⣿⣿⣿⣿⢟⢱⣿⣿⣿⠀</a:t>
            </a:r>
            <a:br/>
            <a:r>
              <a:t>⢕⢕⢕⢕⢕⢕⢕⢕⢕⢕⢕⢕⢕⢕⢕⢕⢕⢕⢕⢕⢕⢕⢕⢕⢕⢕⢕⢕⢕⢕⢕⢕⢕⢕⢕⢕⢕⢕⢕⢕⢕⢕⢕⢕⢕⢕⢕⢕⢕⢕⢕⢕⢕⢕⢕⣾⣿⣿⣿⣿⣇⢕⢕⣕⣼⣿⢟⠑⠀⠀⠀⠀⠀⠀⠀⠀⠀⠀⠀⠀⠀⠀⠀⠁⠑⢝⢿⣿⣿⣿⣿⣿⣿⣿⣿⣿⣿⣇⢄⠀⠀⠀⠀⠔⢕⢸⣿⣿⣿⣿⣿⣿⣷⢕⠀⠀⠀⠀⠀⢕⢕⢱⣱⣱⣷⣵⣕⣕⣼⣿⣿⣿⣿⣿⣿⡇⢄⠀⠀⠀⠀⢕⢕⢜⣿⣿⣿⣿⣿⣿⣿⡿⢟⠋⠀⠀⠀⠀⠀⠀⠀⠀⢀⠁⠁⠑⢑⢑⢀⠀⢁⢑⠕⢕⢕⢕⢕⢕⢕⢕⢕⢕⢕⢕⢕⢕⢕⢕⢕⢕⢕⢕⢕⢕⢕⢕⢕⢕⢕⢕⢕⢕⢕⢕⢕⢕⢕⢕⢕⢕⢕⢕⢕⢕⡕⣼⣿⡟⢕⢗⡿⢿⢏⢕⢿⣿⡏⢱⣿⣿⢏⣸⣿⣿⡟⣼⣿⣿⣯⣿⠀</a:t>
            </a:r>
            <a:br/>
            <a:r>
              <a:t>⢕⢕⢕⢕⢕⢕⢕⢕⢕⢕⢕⢕⢕⢕⢕⢕⢕⢕⢕⢕⢕⢕⢕⢕⢕⢕⢕⢕⢕⢕⢕⢕⢕⢕⢕⢕⢕⢕⢕⢕⢕⢕⢕⢕⢕⢕⢕⢕⢕⢕⢕⢕⢕⢕⢸⣿⣿⣿⣿⣿⣿⣾⣿⣿⡿⢏⠁⠀⠀⠀⠀⠀⠀⠀⠀⠀⠀⠀⠀⠀⠀⠀⠀⠀⠀⠀⠑⠝⢻⢿⣿⣿⣿⣿⣿⣿⣿⣿⣇⡕⠀⠀⠀⠀⢕⣽⣿⣿⣿⣿⣿⣿⣿⠕⠀⠀⠀⠀⠀⢕⢕⣿⣿⣿⣽⣿⣿⣿⣿⣿⣿⣿⣿⣿⣿⣿⡕⢔⠀⠀⠀⠁⠑⠕⢜⣿⣿⣿⡿⢟⠏⠑⠀⢄⢄⢀⢔⢕⠕⠀⠀⠀⠁⠀⠀⠀⢕⢕⢕⢕⢕⢕⢕⢄⠁⠑⢕⢕⢕⢕⢕⢕⢕⢕⢕⢕⢕⢕⢕⢕⢕⢕⢕⢕⢕⢕⢕⢕⢕⢕⢕⢕⢕⢕⢕⢕⢕⢕⢕⢕⢕⢕⢕⢕⡝⢟⢝⢕⢕⢺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⢜⢿⣿⣿⣿⢿⢟⢝⢕⢜⢕⢅⢀⠀⠀⠀⠀⠀⠀⠀⠀⠀⠀⠀⠀⠀⠀⠀⠀⠀⠀⠀⠀⠀⠁⠑⠝⢻⣿⣿⣿⣿⣿⣿⣿⣧⡕⠀⠀⠀⢕⢟⢝⢟⢻⢿⣿⣿⣿⢕⠀⠀⢀⠀⠀⢀⢕⣿⣿⣿⣿⣿⣿⣿⣿⣿⣿⣿⣿⣿⣿⣿⣿⣕⢕⠀⠀⠀⠀⠀⢕⢞⢟⢕⠑⠁⠀⠀⠀⢁⢕⢑⠀⢀⠕⠕⠕⠑⠀⠀⠀⠀⠀⠁⠕⢔⢄⢁⠑⠕⢑⢔⢕⢕⢕⢕⢕⢕⢕⢕⢕⢕⢕⢕⢕⢕⢕⢕⢕⢕⢕⢕⢕⢕⢕⢕⢕⢕⢕⢕⢕⢕⢕⢕⢕⢕⢕⣱⣎⡕⢕⢱⣵⢕⢕⢱⢼⡟⢕⢕⢕⣳⣾⡝⢕⣵⣿⡟⢕⣼⣿⡟⢕⣾⣿⣿⠀</a:t>
            </a:r>
            <a:br/>
            <a:r>
              <a:t>⢕⢕⢕⢕⢕⢕⢕⢕⢕⢕⢕⢕⢕⢕⢕⢕⢕⢕⢕⢕⢕⢕⢕⢕⢕⢕⢕⢕⢕⢕⢕⢕⢕⢕⢕⢕⢕⢕⢕⢕⢕⢕⢕⢕⢕⢕⢕⢕⢕⢕⢕⢕⢕⢕⢕⢕⢝⢝⢕⢕⢕⢕⢕⢕⢕⢕⢕⢕⢔⢔⢄⢄⢀⢀⠀⠀⠀⠀⠀⠀⠀⠀⠀⠀⠀⠀⠀⠀⠀⠀⠀⠀⠑⠝⢿⣿⣿⣿⣿⣿⣧⢕⠀⢔⢱⠕⢕⣷⣷⡵⢿⠟⠋⠀⠀⢕⢕⢔⠕⢕⢕⠜⠝⠟⢟⢻⢿⢿⣿⣿⣿⣿⣿⣿⣿⣿⢿⢟⢕⢔⠀⠀⠀⠀⠁⠕⠁⠀⠀⠀⠀⠀⠀⠑⠑⠑⠑⠕⢕⠀⠀⠀⠀⠀⠀⠀⠀⢀⠀⠀⠁⠑⠄⠕⢕⢕⢕⢕⢕⢕⢕⢕⢕⢕⢕⢕⢕⢕⢕⢕⢕⢕⢕⢕⢕⢕⢕⢕⢕⢕⢕⢕⢕⢕⢕⢕⢕⢕⢕⢕⣵⣿⡿⢕⣱⣿⡿⢧⣵⣱⣾⣷⢇⢱⣾⣿⡏⢱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⢔⢄⢄⢀⢀⠀⠀⠀⠀⠀⠀⠀⠀⠀⠀⠀⠀⠀⠁⠘⢟⢿⣿⢟⠙⠑⠀⠑⠙⠀⠑⠉⠀⠀⠀⠀⠀⠀⠀⢀⢑⠑⠀⠑⢑⢀⢀⠀⢷⣷⣷⣷⢷⢕⣝⣝⡝⢕⢅⠁⠁⠁⠁⠁⠀⠀⠀⠀⠀⠀⠀⠀⠀⠀⠀⠀⠀⠀⠀⠀⢀⠕⠀⠀⠀⠀⠀⢄⢄⢔⢔⢄⢀⢀⢔⢔⢕⢔⢄⠑⢕⢕⢕⢕⢕⢕⢕⢕⢕⢕⢕⢕⢕⢕⢕⢕⢕⢕⢕⢕⢕⢕⢕⢕⢕⢕⢕⢕⢕⢕⢕⢕⢱⣾⣿⢏⣕⣵⣽⡵⢕⡕⢷⡿⢿⢕⣵⣿⣿⢏⢕⣿⣿⢟⢱⣾⣿⢿⢣⣾⣿⣿⣟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⢔⢄⢀⢀⠀⠀⠀⠀⠀⠀⠀⠀⠕⢕⢕⢕⢕⢔⢔⢀⠀⠀⠀⠀⠀⠀⠀⠀⠀⠀⠀⠀⢕⢕⢕⠀⢄⠕⢕⢕⢔⠜⢏⣹⣵⣷⣿⣿⣿⣷⡄⣴⣴⡀⠀⠀⠀⠀⠀⠀⢄⢔⢄⢀⢄⢄⠀⠀⠀⠀⠀⠀⢄⠑⠀⠀⠀⠀⠀⠀⠁⠕⢜⢕⢕⠕⠑⠕⠕⢕⠕⠑⠀⠀⠑⢕⢕⢕⢕⢕⢕⢕⢕⢕⢕⢕⢕⢕⢕⢕⢕⢕⢕⢕⢕⢕⢕⢕⢕⢕⢕⢕⢕⢕⣵⣿⣿⢕⢱⣼⣯⣿⡗⢺⣧⣵⣵⢕⣵⣿⣿⢇⣱⣿⣿⢏⢱⣾⣿⢏⢱⣾⣿⢿⢕⣵⣼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⠐⠐⠀⠀⠀⠀⠀⠀⠁⠑⠑⠑⠑⠑⠑⠐⠀⠀⠀⠀⠀⠀⠀⠀⠀⠀⠀⠑⠑⠑⠑⠑⠑⠐⠁⠑⠑⠛⠛⠛⠛⠛⠛⠛⠛⠓⠙⠋⠑⠐⠀⠀⠀⠀⠐⠐⠐⠑⠀⠁⠁⠀⠀⠀⠀⠀⠐⠑⠀⠀⠀⠀⠀⠀⠐⠐⠑⠑⠑⠓⠑⠐⠐⠐⠐⠐⠑⠑⠑⠑⠐⠑⠑⠑⠑⠑⠑⠑⠑⠑⠑⠑⠑⠑⠑⠑⠑⠑⠑⠑⠑⠑⠑⠑⠑⠑⠑⠑⠚⠛⠛⠛⠛⠛⠛⠛⠛⠛⠛⠛⠛⠛⠛⠛⠛⠛⠛⠛⠛⠓⠚⠛⠛⠛⠛⠛⠛⠛⠛⠛⠛⠛⠀</a:t>
            </a:r>
            <a:br/>
          </a:p>
        </p:txBody>
      </p:sp>
    </p:spTree>
  </p:cSld>
  <p:clrMapOvr>
    <a:masterClrMapping/>
  </p:clrMapOvr>
</p:sld>
</file>

<file path=ppt/slides/slide5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⢏⢸⢷⣿⣯⢝⣿⣳⣣⣿⣣⣕⣽⢇⢕⣾⣿⣿⣿⣿⣿⣿⣿⣿⣿⣿⣿⡟⢝⢱⣽⣿⣗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⢾⣷⢇⢕⣕⣕⣸⡾⣵⢜⢽⡱⣼⢝⡯⢿⢇⢕⢕⣱⣵⢇⢕⢕⢱⢸⣵⣷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⡱⢕⢕⢕⢕⣜⡜⢝⢏⡟⢻⣿⣾⣿⣳⣧⣼⣿⡇⢱⣵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⢿⣽⣿⣟⡇⢇⢵⢕⢕⣿⢟⢳⢕⢕⢱⢕⢕⢱⣻⣾⣟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⢕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⣧⡕⢕⢕⣷⢕⢿⣿⣷⢝⣾⣿⣗⢵⣿⣿⣿⣿⣿⣿⣿⣿⣿⣿⣿⣿⣿⣿⣿⢇⢕⡜⢝⡇⢗⢜⢻⢇⢷⢕⢕⢕⢝⢳⢇⢕⢕⢕⢱⢞⢕⢜⢾⣧⡝⢟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⣷⣾⣿⣿⣿⣿⣿⢿⣻⣿⡟⡏⣿⣿⣿⣿⣿⣿⣿⣿⣿⣿⣿⣿⣿⣿⣿⢕⢜⢱⣾⢽⢇⢜⡕⢕⢕⢕⣽⡇⢕⢕⢕⢕⢕⢕⢕⢕⢕⠕⠕⢺⢿⢿⡇⠕⠀⠀⠁⠜⢕⢕⣝⢜⢇⡕⢕⢕⢯⡟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⣿⣼⣼⣿⣿⣵⢝⣟⣕⢣⣾⣿⣿⣿⣿⣿⣿⣿⣿⣿⣿⣿⣿⣿⣿⢕⢕⠑⢱⣵⣧⢕⢕⢕⢕⢕⡕⢕⢅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⣿⢵⣽⣿⣿⣿⡕⢝⢫⣔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⣿⡷⣹⣿⢿⢿⢿⢧⡽⢱⣿⣿⣿⣿⣿⣿⣿⣿⣿⣿⣿⣿⣿⣿⣿⢕⢕⠀⠀⠀⠀⠀⠁⠑⢕⢕⢕⢕⢕⢕⢟⢇⢕⡸⡕⢕⢜⢇⠑⠀⠀⠀⠀⠀⠀⠀⠀⠀⠀⠀⠀⠕⢕⢕⢕⣸⣵⣵⣵⡿⢿⠕⢷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⣟⢟⢿⣿⣿⣿⣿⣿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⡕⢕⣵⣵⣵⣕⣵⣕⡱⢕⢕⢕⢕⢕⢕⢕⢕⢕⢕⢕⢕⢕⢕⢕⢕⢕⢕⢕⢸⣿⣿⣿⣿⣿⣿⣿⣿⣿⣷⢕⢜⢸⣿⣿⣿⣿⣿⣿⣿⣿⣿⣿⣿⣿⣿⣿⣧⣵⣷⣷⣾⣿⣟⡕⡕⣿⣿⣿⣿⣿⣿⣿⣿⣿⣿⣿⣿⣿⣿⡿⢕⢕⠅⠁⢁⢀⠄⠄⠀⠀⠀⠀⠀⠑⠜⢕⢕⢕⢕⠕⠑⠑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⣱⣧⣾⣿⣇⣿⣿⣿⣿⣿⣿⣿⣿⣷⣇⣕⡕⢕⢕⢕⢕⢕⢕⢕⢕⢕⢕⢕⢕⢕⢕⢕⢜⢟⢟⢿⢿⣿⣿⣿⣿⣿⡿⢕⢕⢸⣿⣿⣿⣿⣿⣿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⣾⢿⢟⢟⢿⣽⣿⣿⣿⣿⣟⣟⣟⣟⣟⣟⣟⣇⣕⢕⢕⢕⢕⢕⢕⢕⢕⢕⢕⢕⢕⢕⢕⢵⡕⢕⠑⠑⢕⢜⢝⢝⢝⢕⢕⢕⢸⣿⢿⢟⢟⢻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⢱⡾⢇⣱⣷⣇⢜⣿⣿⣿⣿⣿⣿⣿⣿⣿⣿⣿⣿⣿⣿⣧⢕⢕⢕⢕⢕⢕⢕⢕⢕⢕⢕⢕⢕⢕⢜⠑⠀⠀⠀⢕⢕⢕⢕⢕⢕⢕⢝⢕⢕⢕⢳⣧⣵⣻⣿⣿⣿⣿⣿⣿⣿⣿⣿⣿⣿⣿⣿⣿⣿⣿⣿⣿⣿⣿⣿⣿⣿⣿⣿⣿⣿⣿⣿⣿⡇⢕⠑⠀⠀⠀⠀⠀⠐⠐⠐⠐⠐⠐⠀⠁⠕⠄⠔⢄⠕⠅⠔⠄⠑⢅⢔⢀⠑⠀⢅⢀⠁⢅⠐⠀⠑⠀⠀⢁⠁⢁⠁⠁⢑⢀⠐⢄⢀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⣼⡿⢕⣼⣿⣿⣿⣿⣿⣿⣿⣿⣿⣿⣿⣿⣿⣿⣿⣿⣿⣿⣿⡇⢕⢕⢕⢕⢇⢕⢕⢕⢕⢕⢕⢕⢕⢕⢀⣄⢔⢕⢕⢕⢕⢕⢕⢕⢕⢕⣱⣵⣷⣕⢜⢻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⣿⡕⢸⣿⣿⣿⣿⣿⣿⣿⣿⣿⣿⣿⣿⣿⣿⣿⣿⢿⣿⣿⣟⢗⢕⢕⢕⢕⢕⢕⢕⢕⢕⢕⣵⢕⢕⠕⠑⠕⢕⢕⢕⢕⢕⢕⢕⢕⣵⣾⣿⣿⣿⣿⣿⣿⣿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⡗⢕⢕⢕⢸⣿⣇⢜⣿⣿⣿⣿⣿⣿⣿⣿⣿⣿⣿⣿⣟⣯⣵⣷⣿⣿⣿⣿⢕⢕⢕⢕⢕⢕⠕⠕⢕⢝⢗⢕⢕⢕⢔⠀⠀⠀⠁⢕⢕⢕⢕⢕⣿⣿⣿⣿⣿⣿⣿⣿⣿⣿⣿⣿⣿⣿⣿⣿⣿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⢿⣿⣿⢕⢹⣿⣿⣿⣿⣿⣿⣿⣿⣿⣿⣿⣿⣿⣿⣿⣿⣿⣿⡏⢕⢕⢕⢕⢕⢔⠀⠀⠀⢕⠁⠁⠀⢕⢕⢕⢄⢀⢱⣾⢇⢕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⢻⢿⣿⢕⢕⢕⢸⣿⣿⡇⢕⣿⣿⣿⣿⣿⣿⣿⣿⣿⣿⣿⣿⣿⣿⣿⣿⣿⢟⢕⢕⢕⢕⢕⢕⢕⢔⢔⢕⢕⠀⢀⠀⢕⢕⢕⢕⢕⡕⢕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⣷⢕⢕⢕⢕⢕⢕⢕⢕⢕⢕⢕⢕⢕⢕⢕⢕⢕⢕⢕⢕⢕⢕⢕⢕⢕⢕⢕⢕⢕⢕⢕⢕⢕⢕⢕⢕⢕⢕⢕⢕⢕⢕⢕⢕⢕⢕⢕⢕⢕⢕⢕⢕⢕⢕⢕⢕⢕⢕⢕⢕⢕⢕⢕⢕⢕⢕⢕⢕⢕⢕⢕⢕⢕⣿⣿⢇⢕⢹⣿⣿⣿⣿⣿⣿⣿⣿⣿⣿⣿⣿⣿⣿⡿⢕⢕⢕⢕⢕⢕⢕⢕⢕⡱⢇⢕⠀⢕⢕⢕⢕⢕⢕⢕⢕⢝⢳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⡕⢕⢕⢕⢕⢕⢕⢜⡇⢕⢕⢱⣿⣿⣿⣿⣿⣿⣿⣿⣿⣿⣿⡿⢟⢝⢕⢕⢕⢕⢕⢕⢕⢕⢕⢞⢕⢕⢕⢄⢄⢄⢄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⣧⡕⢕⢕⢕⢕⢕⢇⢕⢕⢿⣿⣿⣿⣿⣿⣿⡿⢿⢟⢝⢕⢕⢕⢕⢕⢕⢕⢕⢕⢕⢕⢕⢕⢕⢕⢕⢕⢕⢕⢕⢕⢕⢕⢕⢕⢕⢕⢕⢕⢕⢜⢻⣿⣿⣿⣿⣿⣿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⢕⢕⢕⢕⢕⢕⢕⢕⢕⢕⢜⢕⢕⢕⢕⢕⢕⢕⢕⢕⢕⢕⢕⢕⢕⢕⢕⢕⢕⡕⢕⢕⢕⢕⢕⢕⢕⢕⢕⣡⣕⢕⢕⢕⢕⢕⢕⢕⢕⢕⢕⢕⢻⣿⢿⢟⢏⢝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⣧⢕⢕⢕⢕⢕⢕⢕⢕⢕⢕⢕⢕⢕⢕⢕⢕⢕⢕⢕⢕⢕⢕⢕⢕⢕⢕⢕⣱⢞⢕⢕⢕⢕⢕⢕⢕⢕⢕⢕⢕⢜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⣵⢕⢕⢕⢕⢕⢕⢕⢕⢕⢕⢕⢕⢕⢕⢕⢕⢕⢕⢕⢕⢕⢕⢕⢕⡱⢞⢕⢕⢕⢕⢕⢕⢕⢕⢕⢕⢕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⢑⢕⢕⢕⢕⢕⢕⢕⢕⢕⢕⢕⢕⢕⢕⢕⣕⢱⢕⢗⢝⢕⢕⢕⢕⢕⢕⢕⢕⢕⢕⢕⢕⢞⢇⢕⢕⢕⠁⠑⢕⢔⢁⠑⢕⢕⢅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⢔⢕⢕⢕⢕⠑⢕⢕⠕⢕⢕⢕⢕⢕⢕⢕⢕⢕⢕⢕⢕⢕⢕⢕⢕⢕⢕⢕⢕⢕⢕⢕⢕⠕⠀⠀⠀⠁⠀⠀⠀⠀⠕⠑⠑⠑⠑⠁⠁⠑⢕⢕⢕⢕⢕⢕⢕⢕⢕⢕⢕⢕⢕⢕⢕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⢀⠑⢕⠀⣵⣕⢕⢕⢕⠑⠕⠕⢕⢕⢕⢕⢑⢑⢑⢅⢅⢕⢕⢕⢕⢕⢕⢕⠀⠀⠀⠀⠀⠀⠀⠀⠀⠀⠀⠀⠀⠀⠀⠀⠀⢕⢕⢕⢕⢕⢕⢕⢕⢕⢕⢕⢕⢕⢕⢕⢜⣿⣿⣿⣿⣿⣿⣿⡟⢝⢝⢻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⠀⠕⢠⣿⣿⣷⣶⣄⡔⢔⢕⢕⢕⢕⢕⢕⢕⢕⢕⢕⢕⢕⢕⢕⢕⢕⢕⢄⣄⣤⣶⣾⡗⠀⠀⠀⠀⠀⠀⠀⠀⠀⠀⠀⠀⢕⢕⢕⢕⢕⢕⢕⢕⢕⢕⢕⢕⢕⢕⢕⢻⣿⣿⣿⣿⣿⢏⢕⢕⢕⢱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⢄⢕⠀⢄⣿⣿⣿⣿⣿⣿⣿⣷⣕⡕⢕⢕⢔⢕⢕⠐⠔⠀⠀⠔⢕⢕⢕⢕⢕⢕⢝⣿⣿⣽⣵⣀⠀⠀⠀⢕⠀⠀⠀⠀⠀⠀⠀⢕⢕⢕⢕⢕⢕⢕⢕⢕⢕⢕⢕⢕⢕⢕⢜⣿⣿⣿⡿⢕⢕⢕⢕⢕⢕⢸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⡕⢜⢻⣿⣿⣿⣿⣿⣿⣿⣿⣿⣿⣾⣷⣿⠟⠁⠀⠀⠀⢕⢕⢕⢕⢕⢕⠑⢸⣿⣿⣿⣿⣿⣿⣷⣴⡕⠀⠀⠀⢄⠀⠀⢀⢕⢕⢕⢕⢕⢕⢕⢕⢕⢕⢕⢕⢕⢕⢕⢕⢝⢟⢏⠕⠑⠑⠕⢕⢕⢱⣾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⡵⢎⣽⣿⣷⣧⣵⣹⢿⣿⡿⢿⢿⣿⣿⢿⠟⠋⡕⢴⡄⠀⠀⠀⠀⢕⢕⢕⢔⢕⢕⢸⣿⣿⣿⣿⣿⣿⣿⣿⣿⣧⡄⢕⢕⢀⠔⢕⢕⢕⢕⢕⢕⢕⢕⢕⢕⢕⢕⢕⢕⢕⢕⢕⠕⠕⢕⢔⢔⢕⢕⢕⢕⢕⢕⢕⢕⢕⢝⢝⢝⢝⢝⢟⢟⢟⢟⢻⢿⢿⢿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⣿⢿⢕⢕⢕⢕⢕⣷⣷⢣⢟⣵⢏⣿⣿⣿⣿⣿⣿⣷⣵⣅⢍⡽⢕⢕⢱⣾⣿⣽⣿⢝⢣⢄⣄⢄⣔⢕⢕⢕⢜⢔⠁⢿⣿⣿⣿⣿⣿⣿⣿⣿⣿⣿⣷⣷⣷⢔⢕⢕⢕⢕⢕⢕⢕⢕⢕⢕⢕⢕⢕⢕⠕⠑⠀⠀⠀⢕⢕⢕⢕⢕⢕⢕⢕⢕⢕⢕⢕⢕⢕⢕⢕⢕⢕⢕⢕⢕⢕⢕⢕⢕⢕⢕⢕⢕⢕⢕⢝⢝⢝⢝⢝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⢝⣯⣕⡾⣣⡾⣿⣿⣿⣿⣿⣿⣿⣿⣿⣷⣧⡕⢕⢸⡿⢕⣸⢇⢕⢕⣵⡷⢿⣿⣧⢕⢄⡑⢕⢇⠈⢿⣿⣿⣿⡟⢏⢕⢕⠔⠔⢕⢍⠝⠇⢕⢸⡕⢕⢕⢕⢕⢕⢕⢕⢕⢕⠕⠁⠀⠀⠀⠀⠀⠕⢕⢕⢕⢕⢕⢕⢕⢕⢕⢕⢕⢕⢕⢕⢕⢕⢕⢕⢕⢕⢕⢕⢕⠕⢕⢕⢕⢕⢕⢕⢕⢕⢕⢕⢕⢕⢕⢕⢕⢕⢕⢕⢕⢕⢕⢕⢕⢕⢕⢝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⣱⣿⣿⢕⣫⣾⣿⣿⣿⣿⣿⣿⣿⣿⣿⣿⣿⣿⣷⣕⡁⠀⠑⠁⠀⠈⠑⢻⣿⣷⣯⣵⣕⡜⢆⡑⢀⢱⣿⣿⣿⡇⠑⠀⠀⠀⠀⠀⠀⠀⠀⠁⠸⠧⢕⢕⠕⢑⢕⢕⢕⠕⠁⠀⠀⠀⢀⢔⠀⠀⠀⢕⢕⢕⢕⢕⢕⢕⢕⢕⢕⢕⢕⢕⢕⢕⢕⢕⢕⢕⢕⢕⢕⢕⢕⢕⢕⢕⢕⢕⢕⢕⢕⢕⢕⢕⢕⢕⢕⢕⢕⢕⢕⢕⢕⢕⢕⢕⢕⢕⢕⢸⣿⣿⣿⣿⣿⣿⣿⣿⣿⣿⣿⣿⣿⣿⣿⣿⣿⣿⣿⠀</a:t>
            </a:r>
            <a:br/>
            <a:r>
              <a:t>⢕⢕⢕⢕⢕⢕⢕⢕⢕⢕⢕⢕⢕⢕⢕⢕⢕⢕⠀⠐⢜⣿⣿⣿⣿⣿⡇⢕⢕⢕⢕⢕⢕⢕⢕⢕⢕⢕⢕⢕⢕⢕⢕⢕⢕⢕⢕⢕⢕⢕⢕⢕⢕⢕⢕⢕⢕⢕⢕⢕⢕⢕⢕⢕⢕⢕⢕⢕⢕⢕⢕⢕⢕⢕⢕⢕⢕⢕⢕⢕⢕⢕⢕⢕⢕⢕⢕⢕⢕⢕⢕⢕⢕⢕⢕⢕⢕⢱⣾⣿⣿⣣⣾⡿⢟⢻⣿⣿⣿⣿⣿⣿⣿⣿⣿⣿⣿⣿⣿⣿⣧⠄⠀⠀⢀⣱⣿⣿⣿⣿⣿⣿⣿⣷⣷⣵⣕⢿⢿⣿⣧⠀⠀⠀⢀⢔⢕⢕⢕⢕⠕⠀⢀⢔⢔⢕⢕⢕⠕⠁⠀⠀⠀⠀⢄⢕⢕⠀⠀⠀⠑⢕⢕⢕⢕⢕⢕⢕⢕⢕⢕⢕⢕⢕⢕⢕⢕⢕⢕⢕⢕⢕⢕⢕⢕⢕⢕⢕⢕⢕⢕⢕⢕⢕⢕⢕⢕⢕⢕⢕⢕⢕⢕⢕⢕⢕⢕⢕⢕⢕⣸⣿⣿⣿⣿⣿⣿⣿⣿⣿⣿⣿⣿⣿⣿⣿⣿⣿⣿⣿⠀</a:t>
            </a:r>
            <a:br/>
            <a:r>
              <a:t>⢕⢕⢕⢕⢕⢕⢕⢕⢕⢕⢕⢕⢕⢕⢕⢕⢕⢕⢔⠀⢕⣿⣿⣿⣿⣿⣷⢕⢕⢕⢕⢕⢕⢕⢕⢕⢕⢕⢕⢕⢕⢕⢕⢕⢕⢕⢕⢕⢕⢕⢕⢕⢕⢕⢕⢕⢕⢕⢕⢕⢕⢕⢕⢕⢕⢕⢕⢕⢕⢕⢕⢕⢕⢕⢕⢕⢕⢕⢕⢕⢕⢕⢕⢕⢕⢕⢕⢕⢕⢕⢕⢕⢕⢕⢕⢕⣵⣿⣿⣿⣿⡝⢧⡕⣕⣵⢜⢝⢿⣿⣿⣿⣿⣿⣿⣿⣿⣿⣿⠏⠁⠀⢀⣰⣾⣿⣿⣿⣿⣿⣿⣿⣿⣿⣿⣿⣿⣿⣷⣮⣝⡇⠀⠀⠑⢕⠕⢕⢕⢕⢔⢕⣱⣵⢗⢇⠑⠁⠀⠀⠀⠀⠀⢀⠑⢕⠁⠀⠀⠀⠀⢕⢕⢕⢕⢕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⣼⣿⣿⣿⣿⣿⣿⣷⣵⣽⣵⣵⠑⣿⣷⣽⣟⡻⢿⢿⣿⣿⢟⠁⠀⢀⣰⣾⣿⣿⣿⣿⣿⣿⣿⣿⣿⣿⣿⣿⣿⣿⣿⣿⣿⣿⣿⣷⣦⣤⣄⢔⢕⢕⡱⢕⢞⢝⠕⠁⠀⠀⠀⠀⠀⠀⠀⠁⠕⢀⠁⠀⠀⠀⠀⠀⠁⢕⢕⢕⢕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⣵⣵⣵⣕⢕⣾⣿⣿⣿⣿⣿⣿⣿⣿⣿⣿⣿⣿⢕⣿⣿⣿⣿⣿⣿⣷⡷⠃⠀⠀⣰⣾⣿⣿⣿⣿⣿⣿⣿⣿⣿⣿⣿⣿⣿⣿⣿⣿⣿⣿⣿⣿⣿⣿⣿⡿⣝⣵⢷⢞⠕⠑⠁⠀⠀⠀⢄⢔⢕⠀⠀⠀⠀⠀⠀⠀⠀⠀⠀⠀⠀⠀⠀⠁⠀⢀⢀⢀⠁⠁⠁⠁⠑⠑⠑⠑⠕⠕⠕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⣿⣿⣿⢫⣾⣿⣿⣿⣿⣿⣿⣿⣿⣿⣿⣿⣿⡏⠁⣿⣿⣿⡿⢏⢍⠙⠁⢀⣰⣾⣿⣿⣿⣿⣿⣿⣿⣿⣿⣿⣿⣿⣿⣿⣿⣿⣿⣿⣿⣿⣿⣿⣿⣿⣿⡿⢟⠕⠑⠁⠀⠀⠀⢀⢔⢕⢕⡺⢷⣔⢀⠀⠀⠀⠀⠀⠀⠀⠀⠀⢄⢔⢕⢕⢕⢕⢕⢕⢕⢕⢕⢕⢕⢕⢕⢔⢕⢔⢔⢔⢔⢔⢄⢄⢄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⠑⠀⠀⠀⢱⣿⡿⣣⣿⣿⣿⣿⣿⣿⣿⣿⣿⣿⣿⣿⣿⣿⣿⢀⣿⣿⢕⢔⠕⠁⠀⢰⣾⣿⣿⣿⣿⣿⣿⣿⣿⣿⣿⣿⣿⣿⣿⣿⣿⣿⣿⣿⣿⣿⣿⡿⣻⣿⢟⢝⠑⠁⠀⠀⠀⢀⢔⢕⣕⣕⣵⣼⣿⣿⣷⣶⣵⢐⠐⠀⠀⢀⢄⢔⢕⢕⢕⢕⢕⢕⢕⢕⢕⢕⢕⢕⢕⢕⢕⢕⢕⢕⢕⢕⢕⢕⢕⢕⢕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⠁⠀⠀⠀⠀⢸⣿⣿⣿⣿⣿⣿⣿⣿⣿⣿⣿⣿⡿⢟⢻⣿⣿⡿⢱⣿⣿⡕⢕⢕⠀⢔⣿⣿⣿⣿⣿⣿⣿⣿⣿⣿⣿⣿⣿⣿⣿⣿⣿⣿⣿⣿⣿⣿⢟⢏⢕⢝⠕⠁⠀⠀⠀⢀⢄⢕⣱⣵⣿⣿⣿⣿⣿⣿⣿⣿⣿⣿⣧⢀⢄⢔⢕⢕⢕⢕⢕⢕⢕⢕⢕⢕⢕⢕⢕⢕⢕⢕⢕⢕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⠕⠀⠀⠀⠀⠀⠀⠜⢿⣿⣿⣿⣿⣿⣿⣿⣿⣿⣿⡿⠇⢄⢄⣿⣿⡇⢸⣿⣿⣷⣅⡑⢀⢸⣿⣿⣿⣿⣿⣿⣿⣿⣿⣿⣿⣿⣿⣿⣿⣿⣿⣿⢿⢟⢏⢕⢕⠕⠑⠁⠀⠀⢀⢄⢕⢕⣵⣾⣿⣿⣿⣿⣿⣿⣿⣿⣿⣿⣿⣿⣿⡇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⠁⠀⠀⠑⢄⢕⢕⢕⠔⠀⢹⣿⣿⣿⣿⣿⣿⣿⣿⡟⠑⢄⢕⢜⢿⣿⡇⢸⣿⣿⣿⣿⡇⢕⢸⣿⣿⣿⣿⣿⣿⣿⣿⣿⣿⣿⣿⣿⣿⢿⢟⠝⠑⠁⠀⠀⠀⠀⠀⠀⢀⢄⢔⣕⣵⣾⣿⣿⣿⣿⣿⣿⣿⣿⣿⣿⣿⣿⣿⣿⣿⣿⣷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⠁⠀⠀⠀⠀⠑⠕⠕⠑⠀⠀⢘⢹⣿⣿⣿⣿⣿⣿⣿⣵⡵⠕⠑⠀⠀⠀⠁⠜⣿⣿⣿⣿⡇⠑⠑⠝⠻⢿⣿⣿⣿⡿⢿⠟⠟⠏⠝⠑⠑⠑⠑⠀⠀⠀⠀⠀⢀⢄⣰⣵⣾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⢅⠀⢄⠀⠀⠀⠀⠀⠀⠀⠀⠀⠑⠕⢝⢟⢟⢟⢏⢙⢅⢄⢄⢀⢀⢀⢀⠀⠀⢹⣿⣿⣿⠕⠀⠀⢔⠀⠀⠀⠈⠁⠀⠀⠀⠀⠀⠀⠀⠀⠀⠀⠀⠀⢀⢄⣰⣵⣿⣿⣾⣿⣿⣿⣿⣿⣿⣿⣿⣿⣿⣿⣿⣿⣿⣿⣿⣿⣿⣿⣿⣿⡿⢇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⠑⢔⢕⢄⠀⠀⠀⠀⠀⠀⠀⢄⡄⠀⠀⠁⢑⠑⢔⢕⠕⠕⠑⠑⠁⠀⠀⠀⠀⢐⠝⢻⢿⣄⣀⣠⣼⢔⠀⠀⠀⠀⠀⠀⠀⠀⠀⠀⠀⠀⠀⢀⣄⣴⣾⢟⣿⣿⢟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⢡⣆⢕⢕⢕⠀⠀⠀⠀⣄⢄⢀⠀⠀⢀⡴⠇⠁⠁⠀⠀⠀⠀⠀⠀⠀⠀⠀⠀⠀⢷⣦⣤⣄⣁⣁⣁⣁⣁⣀⣀⡄⢄⢄⢀⢀⢀⢀⢄⣠⣴⡷⢿⣿⣿⣾⣿⣿⡟⢕⣿⣿⣿⣿⣿⣿⣿⣿⣿⣿⣿⣿⣿⣿⣿⣿⣿⡿⣟⣻⡕⢕⢕⢕⢕⢕⢕⢕⢕⢕⢕⢕⢕⢕⢕⢕⢕⢕⢕⢕⢕⢕⢕⢕⢕⢕⢕⢕⢕⢕⢕⢕⢕⢕⢕⢕⢕⢕⢕⢕⢕⢕⢕⢕⢕⢕⢕⢕⢕⢕⢕⢕⢕⢕⢕⢕⢕⢕⢕⢕⢕⢕⢕⢕⢕⢕⣱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⠁⢄⣾⡿⠀⠁⠀⠀⢀⣠⣾⣿⣷⣧⣕⣔⢕⢅⢀⠀⠀⠀⠀⠀⠀⠀⠀⠀⠀⠀⠀⠀⢸⣷⡕⢕⢕⢕⢻⢕⢕⢕⢕⢕⣱⣵⣵⣕⢕⢕⢕⢵⣿⣿⣿⣿⣿⢿⣿⡟⢕⣸⣿⣿⣿⣿⣿⣿⣿⣿⣿⣿⡿⢿⢿⢟⣿⣽⣷⣿⣿⣿⡧⢕⢕⢕⢕⢕⢕⢕⢕⢕⢕⢕⢕⢕⢕⢕⢕⢕⢕⢕⢕⢕⢕⢕⢕⢕⢕⢕⢕⢕⢕⢕⢕⢕⢕⢕⢕⢕⢕⢕⢕⢕⢕⢕⢕⢕⢕⢕⢕⢕⢕⢕⢕⢕⢕⢕⢕⢕⢕⢕⢕⢕⢞⢕⢕⡕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⣵⣷⣽⣟⡟⠁⠀⢀⢄⣷⣿⣿⣿⣿⣿⣿⣿⣿⡇⢕⢕⠀⠀⠀⠀⠀⠀⠀⠀⠀⠀⠀⠀⠀⠘⣿⣿⣷⣧⣧⡕⢇⣱⣷⣿⣿⣿⡿⢟⢇⢕⢕⢕⢕⠏⢝⣿⣿⣿⡧⢝⢕⢕⣿⣿⣿⣿⣿⣿⣿⡿⢟⢏⢕⢜⣱⣿⣿⣿⣿⣿⣿⣿⣿⡇⢇⢔⢕⢅⢅⢕⢑⢑⢑⠕⠕⢕⢕⢕⢕⢕⢕⢕⢕⢕⢕⢕⢕⢕⢕⢕⢕⢕⢕⢕⢕⢕⢕⢕⢕⢕⢕⢕⢕⢕⢕⢕⢕⢕⢕⢕⢕⢕⢕⢕⢕⢕⢕⢕⢕⢕⢕⢕⢕⢕⢕⢕⢕⢜⢕⢱⢟⢕⢕⢇⢕⢱⣼⢎⢕⢕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⣱⣾⣿⣿⣿⡟⠀⢄⢄⢕⢸⣿⣿⣿⣿⣿⣿⣿⣿⣿⢿⢕⢕⠀⠀⠀⠀⠀⠀⠀⠀⠀⠀⠀⠀⠀⠀⢹⣿⡿⢟⣱⣸⣿⣿⣿⢟⢝⢕⢅⢵⣕⡕⢕⢕⢷⣧⢔⢜⢕⢕⢕⣼⡇⢁⠜⢏⢟⢻⢟⣻⣿⣷⣷⣾⣿⣿⣿⣿⣿⣿⣿⣿⣿⣿⡿⢇⢕⢕⢕⢕⢕⢕⢕⢕⢕⢕⢕⢕⢕⢔⢕⢕⢅⢅⢕⢑⢕⢕⢕⠕⢕⢕⢕⢕⢕⢕⢕⢕⢕⢕⢕⢕⢕⢕⢕⢕⢕⢕⢕⢕⢕⢕⢕⢕⢕⢕⢕⢕⢕⢕⢕⢕⢕⢕⢕⢕⣵⣷⢕⣕⣷⢟⢕⣵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⣵⣾⣿⣿⣿⣿⣿⣷⠀⠕⢕⢄⣿⣷⣽⣿⣿⣿⣿⣿⣿⡿⢕⢕⠀⠀⠀⠀⠀⠀⢀⠀⠀⠀⠀⠀⠀⠀⠀⠁⢜⢱⣾⣿⣿⡿⢏⢜⢕⢕⢕⢅⠜⢿⣮⡇⢕⢜⣿⣿⡞⢝⢝⢻⢿⠇⢕⢔⢄⢁⢕⢕⢕⢝⢿⣿⣿⣿⣿⣿⣿⣿⢟⢏⢝⢕⢕⢕⢕⢕⢕⢕⢕⢕⢕⢕⢕⢕⢕⢕⢕⢕⢕⢕⢕⢕⢕⢕⢕⢕⢕⢕⢕⢕⢕⢔⢕⢕⢕⢕⢕⢑⢕⢕⢕⢕⢕⢕⢕⢕⢕⢕⢕⢕⢕⢕⢕⢕⢕⢕⢕⢕⢕⢕⢕⢕⢕⢕⢸⢟⢕⣵⡿⢟⣵⣿⢏⢕⢕⢕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⣵⣾⣿⣿⣿⣿⣿⣿⣿⣿⣿⣿⣔⢔⢸⣿⣿⣿⣿⣿⣿⣿⣿⣿⢇⠕⠀⢀⢀⢄⢄⢔⠁⠀⠀⠀⠀⠀⠀⠀⠀⢄⣕⢇⣼⣿⣿⣿⡇⢕⢸⣿⣧⡕⢕⣔⢅⠜⠝⠞⢕⠜⠝⠑⠁⠀⠀⠀⠀⠑⢕⢕⢕⢕⢕⢕⢕⢕⢜⢝⢻⢿⡿⢿⢇⢕⢕⢕⢕⢕⢕⢕⢕⢕⢕⢕⢕⢕⢕⢕⢕⢕⢕⢕⢕⢕⢕⢕⢕⢕⢕⢕⢕⢕⢕⢕⢕⢕⢕⢕⢕⢕⢕⢕⢕⢕⢕⢕⢕⢕⢕⢕⢕⢕⢕⢕⢕⢕⢕⢕⢕⢕⢕⢕⢕⢕⢕⢕⢕⢕⢕⢕⡕⡾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⣵⣾⣿⣿⣿⣿⣿⣿⣿⣿⣿⣿⣿⣿⣿⣿⣷⣾⣿⣿⣿⣿⣿⣿⣿⢕⢕⢕⢕⢕⢕⢕⢕⠑⠀⠀⠀⠀⠀⠀⠀⠀⢄⢕⣼⣯⣕⣿⣿⣿⣿⢕⢕⢕⢕⢜⣕⣼⣿⣿⡇⢔⢔⠀⠀⠀⠀⠀⠀⠀⠀⠀⠀⢕⢼⣿⣧⡕⢕⢕⢕⢕⢕⢕⢕⢕⢕⢕⢕⢕⢕⢕⢕⢕⢕⢕⢕⢕⢕⢕⢕⢕⢕⢕⢕⢕⢕⢕⢕⢕⢕⢕⢕⢕⢕⢕⢕⢕⢕⢕⢕⢕⢕⢕⢕⢕⢕⢕⢕⢕⢕⢕⢕⢕⢕⢕⢕⢕⢕⢕⢕⢕⢕⢕⢕⢕⢕⢕⢕⢕⢕⢕⢕⢕⣵⢿⢕⢱⡼⢝⢕⣱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⣱⣷⣿⣿⣿⣿⣿⣿⣿⣿⣿⣿⣿⣿⣿⣿⣿⣿⣿⣿⣿⣿⣿⣿⣿⣿⣿⣿⢕⢕⢕⢕⢕⢕⠑⠀⠀⠀⠀⠀⠀⠀⠀⠀⢔⢱⣿⣿⣿⣿⣿⣿⣿⣿⣷⣵⣷⣾⣿⣿⣿⣿⣿⢇⢕⢕⢕⠀⠀⠀⠀⠀⠀⠀⠀⠀⠐⢸⣿⣿⣷⡕⢕⢕⢕⢕⢕⢕⢕⢕⢕⢕⢕⢕⢕⢕⢕⢕⢕⢕⢕⢕⢕⢕⢕⢕⢕⢕⢕⢕⢕⢕⢕⢕⢕⢕⢕⢕⢕⢕⢕⢕⢕⢕⢕⢕⢕⢕⢕⢕⢕⢕⢕⢕⢕⢕⢕⢕⢕⢕⢕⢕⢕⢕⢕⢕⢕⢕⢕⢕⢕⢕⢕⢕⢕⢕⢕⢕⢕⡱⢟⢕⣱⣾⢏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⣱⣷⣿⣿⣿⣿⣿⣿⣿⣿⣿⣿⣿⣿⣿⣿⣿⣿⣿⣿⣿⣿⣿⣿⣿⣿⣿⣿⣿⣿⣿⡇⢕⢕⠕⠑⠀⠀⠀⠀⠀⠀⠀⠀⠀⠀⠀⡵⡸⣿⣿⣿⣿⣿⣿⣿⣿⣿⣿⣿⣿⣿⣿⣿⣿⣿⢕⢕⡕⢕⢕⠀⠀⠀⠀⠀⠀⠀⠀⠀⢑⢿⣿⣿⣿⡕⢕⢕⢕⢕⢕⢕⢕⢕⢕⢕⢕⢕⢕⢕⢕⢕⢕⢕⢕⢕⢕⢕⢕⢕⢕⢕⢕⢕⢕⢕⢕⢕⢕⢕⢕⢕⢕⢕⢕⢕⢕⢕⢕⢕⢕⢕⢕⢕⢕⢕⢕⢕⢕⢕⢕⢕⢕⢕⢕⢕⢕⢕⢕⢕⢕⢕⢕⢕⢕⢕⢕⢕⢕⢕⡕⡼⢏⢕⣵⡾⢇⢕⢕⣕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⣱⣷⣿⣿⣿⣿⣿⣿⣿⣿⣿⣿⣿⣿⣿⣿⣿⣿⣿⣿⣿⣿⣿⣿⣿⣿⣿⣿⣿⣿⣿⣿⣿⣿⣗⢕⠁⠀⠀⠀⠀⠀⠀⠀⠀⠀⠀⠀⠀⠀⠈⢕⢝⢿⣿⣿⣿⡿⢝⢝⢝⢝⢝⢝⢝⢝⢝⢝⢏⢕⢕⣷⣷⣕⢕⠀⠀⠀⠀⠀⠀⠀⠀⢕⢜⣿⣿⣿⣿⣕⢕⢕⢕⢱⣕⢕⢕⢕⢕⢕⢕⢕⢕⢕⢕⢕⢕⢕⢕⢕⢕⢕⢕⢕⢕⢕⢕⢕⢕⢕⢕⢕⢕⢕⢕⢕⢕⢕⢕⢕⢕⢕⢕⢕⢕⢕⢕⢕⢕⢕⢕⢕⢕⢕⢕⢕⢕⢕⢕⢕⢕⢕⢕⢕⢕⢕⢕⢕⢕⢕⢕⢕⢕⢎⢕⢕⣾⢟⢕⢕⢕⢜⢇⢕⢱⢾⢇⢕⢕⢕⢕⢱⣾⡿⢻⠀</a:t>
            </a:r>
            <a:br/>
            <a:r>
              <a:t>⢕⢕⢕⢕⢕⢕⢕⢕⢕⢕⢕⢕⢕⢕⢕⢕⢕⢕⢕⢕⢕⢕⢕⢕⢕⢕⢕⢕⢕⢕⢕⢕⢕⢕⢕⢕⢕⢕⢕⢕⢕⢕⢕⢕⢕⢕⢕⢕⢕⢕⢕⢕⢕⢕⡸⠏⠁⠁⠙⠻⢿⣿⣿⣿⣿⣿⣿⣿⣿⣿⣿⣿⣿⣿⣿⣿⣿⣿⣿⣿⣿⣿⣿⣿⣿⣿⣿⣿⣿⣷⢕⠀⠀⢀⢀⠀⠀⢐⠅⠅⠀⠀⠀⠀⠀⠀⠀⢕⡕⢜⢝⢕⢕⢕⢕⢕⢕⢕⢕⢕⢕⢕⢕⢕⢕⢕⣿⣿⣿⣇⢕⢄⠀⠀⠀⠀⠀⠀⠀⢕⢹⣿⣿⣿⣿⣿⣧⣵⣼⣿⣷⣧⣕⣕⣵⣧⢕⠕⢑⢑⠑⠑⠑⢕⢕⢕⢕⢕⢕⢕⢕⢕⢕⢕⢕⢕⢕⢕⢕⢕⢕⢕⢕⢕⢕⢕⢕⢕⢕⢕⢕⢕⢕⢕⢕⢕⢕⢕⢕⢕⢕⢕⢕⢕⢕⢕⢕⢕⢕⢕⢕⢕⢕⢕⢕⢕⢕⢕⢕⣼⣿⢇⣕⣵⣵⢕⣕⣵⣕⢕⢕⢕⣇⢕⢕⢕⡿⢏⢕⣼⠀</a:t>
            </a:r>
            <a:br/>
            <a:r>
              <a:t>⢕⢕⢕⢕⢕⢕⢕⢕⢕⢕⢕⢕⢕⢕⢕⢕⢕⢕⢕⢕⢕⢕⢕⢕⢕⢕⢕⢕⢕⢕⢕⢕⢕⢕⢕⢕⢕⢕⢕⢕⢕⢕⢕⢕⢕⢕⢕⢕⢕⢕⢕⢕⢕⠁⠀⠀⠀⠀⠀⠀⠁⢿⣿⣿⣿⣿⣿⣿⣿⣿⣿⣿⣿⣿⣿⣿⣿⣿⣿⣿⣿⣿⣿⣿⣿⣿⣿⣿⣿⣿⢕⢕⢔⢕⠑⢀⢀⢀⠀⠀⠀⠀⠀⠀⠀⠀⢕⣾⣿⣧⣕⢕⢕⢕⢕⢕⢕⢕⢕⢕⢕⢕⢕⢕⢕⢕⢹⣿⣿⣿⣧⢕⢄⠀⠀⠀⠀⠀⠀⢕⢕⢿⣿⣿⣿⣿⣿⣿⣿⣿⣿⣿⣿⣿⣿⡟⠑⠀⠀⠀⠀⠐⢕⢄⢕⢕⢕⢕⢕⢕⢕⢕⢕⢕⢕⢕⢕⢕⢕⢕⢕⢕⢕⢕⢕⢕⢕⢕⢕⢕⢕⢕⢕⢕⢕⢕⢕⢕⢕⢕⢕⢕⢕⢕⢕⢕⢕⢕⢕⢕⢕⢕⢕⢕⢕⢕⢕⣱⣿⢿⣏⣕⣿⣿⣽⣿⣿⣿⣗⣷⣿⣿⣿⣵⣷⣷⣧⣱⣼⣿⠀</a:t>
            </a:r>
            <a:br/>
            <a:r>
              <a:t>⢕⢕⢕⢕⢕⢕⢕⢕⢕⢕⢕⢕⢕⢕⢕⢕⢕⢕⢕⢕⢕⢕⢕⢕⢕⢕⢕⢕⢕⢕⢕⢕⢕⢕⢕⢕⢕⢕⢕⢕⢕⢕⢕⢕⢕⢕⢕⢕⢕⢕⢕⢕⠑⠀⠀⠀⣄⣼⡆⠀⠀⠈⢿⣿⣿⣿⣿⣿⣿⣿⣿⣿⣿⣿⣿⣿⣿⣿⣿⣿⣿⣿⣿⣿⣿⣿⣿⣿⣿⣏⢕⠕⠁⠁⢕⢕⢕⠔⠀⠀⠀⠀⠀⠁⢔⢔⣼⣿⣿⣿⣿⣿⣇⢕⠕⢕⢕⢕⢕⢕⢕⢕⢕⢕⢕⢕⢜⣿⣿⣿⣿⣷⡕⢄⠀⠀⠀⠀⠀⠁⢕⢜⣿⣿⣿⣿⣿⣿⣿⣿⣿⣿⣿⡿⠋⠀⠀⠀⠀⠀⠀⠀⠀⢅⢅⢕⢑⢕⠕⢕⢕⢕⢕⢕⢕⢕⢕⢕⢕⢕⢕⢕⢕⢕⢕⢕⢕⢕⢕⢕⢕⢕⢕⢕⢕⢕⢕⢕⢕⢕⢕⢕⢕⢕⢕⢕⢕⢕⢕⢕⢕⢕⢕⢕⢕⢕⣵⣿⡟⢏⢱⣾⣿⡿⢣⣿⣿⡟⢹⣿⣿⣿⣻⣿⣿⢟⣱⣿⣿⣿⠀</a:t>
            </a:r>
            <a:br/>
            <a:r>
              <a:t>⢕⢕⢕⢕⢕⢕⢕⢕⢕⢕⢕⢕⢕⢕⢕⢕⢕⢕⢕⢕⢕⢕⢕⢕⢕⢕⢕⢕⢕⢕⢕⢕⢕⢕⢕⢕⢕⢕⢕⢕⢕⢕⢕⢕⢕⢕⢕⢕⢕⢕⢕⢕⣕⣴⣷⣿⣿⣿⣿⢔⠀⠀⠘⢿⣿⣿⣿⣿⣿⣿⣿⣿⣿⣿⣿⣿⣿⣿⣿⣿⣿⣿⣿⣿⣿⣿⣿⣿⣿⡇⢕⢕⢔⢔⢔⢄⠀⠀⠀⠀⠀⠀⠀⠑⢕⣸⣿⣿⣿⣿⣿⣿⣧⡕⠀⠀⠁⠑⢕⢕⢕⢕⢕⢕⢕⡕⢕⣿⣿⣿⣿⣿⣿⡕⢔⠀⠀⠀⠀⠀⢕⢕⢸⣿⣿⣿⣿⣿⣿⣿⣿⢟⠋⠀⠀⠀⠀⠀⠀⠀⠀⠀⠀⠁⠑⠑⢑⢑⢀⠀⢁⠑⠕⢕⢕⢕⢕⢕⢕⢕⢕⢕⢕⢕⢕⢕⢕⢕⢕⢕⢕⢕⢕⢕⢕⢕⢕⢕⢕⢕⢕⢕⢕⢕⢕⢕⢕⢕⢕⢕⢕⢕⢕⢕⡕⣜⣿⢟⢕⢳⡿⢿⢟⢕⢿⣿⡏⢝⣿⣿⢏⣸⣿⣿⣟⣼⣿⣿⣯⣿⠀</a:t>
            </a:r>
            <a:br/>
            <a:r>
              <a:t>⢕⢕⢕⢕⢕⢕⢕⢕⢕⢕⢕⢕⢕⢕⢕⢕⢕⢕⢕⢕⢕⢕⢕⢕⢕⢕⢕⢕⢕⢕⢕⢕⢕⢕⢕⢕⢕⢕⢕⢕⢕⢕⢕⢕⢕⢕⢕⢕⢕⣱⣷⣿⣿⣿⣿⣿⣿⣿⢏⠕⠀⠀⠀⠈⠻⣿⣿⣿⣿⣿⣿⣿⣿⣿⣿⣿⣿⣿⣿⣿⣿⣿⣿⣿⣿⣿⣿⣿⣿⡇⢕⠕⠁⠁⠕⠕⠀⠀⠀⠀⠀⠀⠀⠀⢕⣾⣿⣿⣿⣿⣿⣿⣿⡇⠀⠀⠀⠀⢕⢱⡣⡵⣕⣕⣱⣧⣼⣿⣿⣿⣿⣿⣿⣷⡕⢔⠀⠀⠀⠀⠁⢕⢕⢹⣿⣿⣿⣿⢟⢟⠑⠀⠀⢄⢄⢄⠄⢕⠕⠀⠀⠀⢁⠀⠀⠀⢕⢕⢕⢕⢕⢕⢕⢄⠁⠑⢕⢕⢕⢕⢕⢕⢕⢕⢕⢕⢕⢕⢕⢕⢕⢕⢕⢕⢕⢕⢕⢕⢕⢕⢕⢕⢕⢕⢕⢕⢕⢕⢕⢕⢕⢕⢕⢕⢝⢟⢝⢕⢕⢺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⣱⣾⣿⣿⢿⢿⣿⣿⣿⣿⣿⢏⠀⠀⠀⠀⠀⠀⠀⠘⢻⣿⣿⣿⣿⣿⣿⣿⣿⣿⣿⣿⣿⣿⣿⣿⣿⣿⣿⣿⣿⣿⣿⣷⢄⠀⠀⠀⠀⠀⠀⠀⠀⠀⠀⠀⠀⠀⢕⢟⢝⢟⢟⢿⣿⣿⣿⡇⠀⠀⢄⠀⢕⣸⣿⣿⣽⣻⣿⣿⣿⣿⣿⣿⣿⣿⣿⣿⣿⡕⢕⠀⠀⠀⠀⢕⠕⢕⢻⢟⢏⠕⠁⠀⠀⠀⠀⢁⢕⢕⠀⢀⠕⠕⢕⠑⠀⠀⠀⠀⠀⠁⠕⢔⢄⢑⠕⠕⢑⢔⢕⢕⢕⢕⢕⢕⢕⢕⢕⢕⢕⢕⢕⢕⢕⢕⢕⢕⢕⢕⢕⢕⢕⢕⢕⢕⢕⢕⢕⢕⢕⢕⢕⢕⢕⢱⣮⡜⢕⢕⣵⢕⢕⢱⢽⢟⢕⢕⢕⣱⣿⡝⢕⣵⣿⡟⢕⣼⣿⡟⢕⣾⣿⣿⠀</a:t>
            </a:r>
            <a:br/>
            <a:r>
              <a:t>⢕⢕⢕⢕⢕⢕⢕⢕⢕⢕⢕⢕⢕⢕⢕⢕⢕⢕⢕⢕⢕⢕⢕⢕⢕⢕⢕⢕⢕⢕⢕⢕⢕⢕⢕⢕⢕⢕⢕⢕⢕⢕⢕⢕⣵⣿⣵⡜⢱⡕⢵⡕⣸⣿⣿⢟⠑⠀⠀⠀⠀⠀⠀⠀⠀⠀⠀⠙⢿⣿⣿⣿⣿⣿⣿⣿⣿⣿⣿⣿⣿⣿⣿⣿⣿⣿⣿⣿⣿⣿⣇⢄⠀⠀⠀⠀⠀⠀⠀⠀⠀⠀⠀⢕⢱⠑⢕⣷⣷⢵⠿⠟⠋⠀⠀⠕⢕⢕⢕⢸⣿⣿⣿⣿⣿⣿⣿⣿⣿⣿⣿⣿⣿⣿⣿⣷⡕⢑⠀⠀⠀⠀⠀⠑⠕⠑⠀⠀⠀⠀⠀⠀⠀⠁⠑⠑⠁⠕⢕⠑⠀⠀⠀⠀⠀⠀⠀⠄⠀⠀⠁⠑⠄⠕⢕⢕⢕⢕⢕⢕⢕⢕⢕⢕⢕⢕⢕⢕⢕⢕⢕⢕⢕⢕⢕⢕⢕⢕⢕⢕⢕⢕⢕⢕⢕⢕⢕⢕⢕⢕⣵⣿⡿⢕⣱⣾⡿⢧⣕⣱⣾⣷⢗⢱⣾⣿⡟⢕⣾⣿⡟⢱⣾⣿⡟⢕⣼⣿⣿⣿⠀</a:t>
            </a:r>
            <a:br/>
            <a:r>
              <a:t>⢕⢕⢕⢕⢕⢕⢕⢕⢕⢕⢕⢕⢕⢕⢕⢕⢕⢕⢕⢕⢕⢕⢕⢕⢕⢕⢕⢕⢕⢕⢕⢕⢕⢕⢕⢕⢕⢕⢕⢕⢕⢕⢕⢸⣮⡻⢿⣿⣷⡕⣱⣵⣿⣿⢏⠀⠀⠀⠀⠀⠀⠀⠀⠀⠀⠀⠀⠀⠀⠙⢿⣿⣿⣿⣿⣿⣿⣿⣿⣿⣿⣿⣿⣿⣿⣿⣿⣿⣿⢟⢿⢧⡔⢄⠀⠀⢀⠀⠀⠀⠀⠀⠀⠁⠈⠁⠁⠁⠀⠀⠀⠀⠀⠀⠀⢀⢁⢑⠁⠑⢘⢙⢝⠟⠟⠟⢿⢿⣿⣿⣿⡿⢿⢿⢟⢝⠕⠕⠀⠀⠀⠀⠀⠀⠀⠀⠀⠀⠀⠀⠀⠀⠀⠀⠀⠀⢀⠔⠀⠀⠀⠀⠀⢀⢄⢔⢔⢅⢄⠀⢔⢔⢕⢔⢄⠑⢕⢕⢕⢕⢕⢕⢕⢕⢕⢕⢕⢕⢕⢕⢕⢕⢕⢕⢕⢕⢕⢕⢕⢕⢕⢕⢕⢕⢕⢕⢕⢕⢱⣾⣿⢏⢕⣵⣼⡵⢕⡕⢷⡿⢿⢕⣵⣿⣿⢏⣕⣾⣿⢟⢱⣾⣿⢿⢧⣿⣿⣿⣿⣿⠀</a:t>
            </a:r>
            <a:br/>
            <a:r>
              <a:t>⢕⢕⢕⢕⢕⢕⢕⢕⢕⢕⢕⢕⢕⢕⢕⢕⢕⢕⢕⢕⢕⢕⢕⢕⢕⢕⢕⢕⢕⢕⢕⢕⢕⢕⢕⢕⢕⢕⢕⢕⢕⢕⢕⢕⢮⡟⢧⣝⢿⢿⢟⢿⢟⢕⢕⢔⢀⠀⠀⠀⠀⠀⠀⠀⠀⠀⠀⠀⠀⠀⠀⠙⢿⣿⣿⣿⣿⣿⣿⣿⣿⣿⣿⣿⣿⣿⣿⣿⣿⣇⢕⢕⢋⢕⢄⠑⢕⢕⢔⢔⢔⢔⢀⠀⠀⠀⠀⠀⠀⠀⠀⠀⠀⠀⠀⢕⢕⢕⠀⢄⢑⢕⢕⢕⢜⢏⣝⣵⣷⣿⣿⣷⣾⡄⣴⣴⡄⠀⠀⠀⠀⠀⠀⠀⢔⢄⢀⢄⢄⢀⠀⠀⠀⠀⠀⢄⠕⠀⠀⠀⠀⠀⠀⠀⠑⢕⢕⢕⢕⠁⠕⠕⢕⠕⢑⠀⠀⠑⢕⢕⢕⢕⢕⢕⢕⢕⢕⢕⢕⢕⢕⢕⢕⢕⢕⢕⢕⢕⢕⢕⢕⢕⢕⢕⢕⢕⢕⣵⣿⣿⢕⢱⣼⣯⣿⡗⢾⣧⣵⣷⢕⣵⣿⣿⡇⢱⣿⣿⢏⢱⣾⣿⡏⢱⣾⣿⢿⢕⣵⣼⠀</a:t>
            </a:r>
            <a:br/>
            <a:r>
              <a:t>⠑⠑⠑⠑⠑⠑⠑⠑⠑⠑⠑⠑⠑⠑⠑⠑⠑⠑⠑⠑⠑⠑⠑⠑⠑⠑⠑⠑⠑⠑⠑⠑⠑⠑⠑⠑⠑⠑⠑⠑⠑⠑⠑⠑⠑⠙⠓⠘⠙⠑⠑⠑⠑⠑⠑⠑⠑⠐⠀⠀⠀⠀⠀⠀⠀⠀⠀⠀⠀⠀⠀⠀⠀⠈⠛⠛⠛⠛⠛⠛⠛⠛⠛⠛⠛⠛⠛⠛⠛⠋⠑⠑⠑⠑⠑⠀⠑⠑⠑⠑⠑⠑⠑⠑⠀⠀⠀⠀⠀⠀⠀⠀⠀⠀⠀⠑⠑⠑⠀⠑⠑⠐⠀⠑⠑⠛⠛⠛⠛⠛⠛⠛⠛⠛⠘⠋⠙⠐⠂⠀⠀⠀⠐⠐⠐⠑⠀⠁⠁⠀⠀⠀⠀⠀⠀⠑⠀⠀⠀⠀⠀⠀⠐⠐⠑⠃⠑⠑⠑⠐⠐⠐⠐⠐⠑⠑⠑⠑⠐⠑⠑⠑⠑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⢗⢧⢕⢕⢕⢕⣕⢕⣱⢾⣷⢇⢕⣕⣕⣸⡾⣵⢜⢽⡱⣾⢝⡫⢿⢇⢕⢕⣱⣵⢇⢕⢕⢱⢸⣵⣷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⡱⢕⢕⢕⢕⣜⡜⢝⢏⡟⢻⣷⣾⣿⣳⣧⣼⣿⡇⢱⣵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⢿⣽⣿⣟⡇⢇⢵⢕⢕⣿⢟⢳⢕⢕⢱⢕⢕⢱⣻⣾⣟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⢕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⣧⡕⢕⢕⣷⢕⢿⣿⣷⢝⣾⣿⣗⢵⣿⣿⣿⣿⣿⣿⣿⣿⣿⣿⣿⣿⣿⣿⣿⢇⢕⡜⢝⡇⢗⢜⢻⢇⢷⢕⢕⢕⢝⢳⢇⢕⢕⢕⢱⢞⢕⢜⢾⣧⡝⢟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⣷⣾⣿⣿⣿⣿⣿⢿⣻⣿⡟⡏⣿⣿⣿⣿⣿⣿⣿⣿⣿⣿⣿⣿⣿⣿⣿⢕⢜⢱⣾⢽⢇⢜⡕⢕⢕⢕⣽⡇⢕⢕⢕⢕⢕⢕⢕⢕⢕⠕⠕⢺⢿⢿⡇⠕⠀⠀⠁⠜⢕⢕⣝⢜⢇⡕⢕⢕⢯⡟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⣿⢵⣽⣿⣿⣿⡕⢝⢫⣔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⣿⡷⣹⣿⢿⢿⢿⢧⡽⢱⣿⣿⣿⣿⣿⣿⣿⣿⣿⣿⣿⣿⣿⣿⣿⢕⢕⠀⠀⠀⠀⠀⠁⠑⢕⢕⢕⢕⢕⢕⢟⢇⢕⡸⡕⢕⢜⢇⠑⠀⠀⠀⠀⠀⠀⠀⠀⠀⠀⠀⠀⠕⢕⢕⢕⣸⣵⣵⣵⡿⢿⠕⢷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⢱⡕⢕⣵⣷⣧⣵⣕⣵⢕⢕⢕⢕⢕⢕⢕⢕⢕⢕⢕⢕⢕⢕⢕⢕⢕⢕⢸⣿⣿⣿⣿⣿⣿⣿⣿⣿⣵⢝⢻⣿⣿⣿⣿⣿⣿⣿⣿⣿⣿⣿⣿⣿⣿⣿⣧⣵⣷⣷⣾⣿⣟⡕⡕⣿⣿⣿⣿⣿⣿⣿⣿⣿⣿⣿⣿⣿⣿⡿⢕⢕⠅⠁⢁⢀⠄⠄⠀⠀⠀⠀⠀⠑⠜⢕⢕⢕⢕⠕⠑⠑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⣱⣵⣾⣿⣷⣾⣿⣿⣿⣿⣿⣿⣿⣷⣇⡕⡕⢕⢕⢕⢕⢕⢕⢕⢕⢕⢕⢕⢕⢕⢸⣿⢿⢿⢿⢿⣿⣿⣿⣿⣿⣧⢕⢜⣿⣿⣿⣿⣿⣿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⢱⣿⣿⣿⣿⣿⣿⣿⣿⣿⡿⢟⣟⣟⣟⣟⣟⣗⡗⢕⢕⢕⢕⢕⢕⢕⢕⢕⢕⢕⢕⢕⢕⡗⣜⢕⢕⠕⠜⢝⢝⢟⢟⢇⢕⢕⣿⣿⣿⣿⣿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⣵⣾⣿⢿⢟⢻⣟⣿⣿⣿⣿⣿⣿⣿⣿⣿⣿⣿⣿⣿⣿⣿⢕⢕⢕⢕⢕⢕⢕⢕⢕⢿⣷⢕⢕⢕⢝⠑⠀⠀⠀⢕⢕⢕⢕⢕⢱⡿⢟⢟⢟⢿⣿⣿⣿⣿⣿⣿⣿⣿⣿⣿⣿⣿⣿⣿⣿⣿⣿⣿⣿⣿⣿⣿⣿⣿⣿⣿⣿⣿⣿⣿⣿⣿⡇⢕⠑⠀⠀⠀⠀⠀⠐⠐⠐⠐⠐⠐⠀⠁⠕⠄⠔⢄⠕⠅⠔⠄⠑⢅⢔⢀⠑⠀⢅⢀⠁⢅⠐⠀⠑⠀⠀⢁⠁⢁⠁⠁⢑⢀⠐⢄⢀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⣺⣿⡿⢇⣱⣷⣧⣼⣿⣿⣿⣿⣿⣿⣿⣿⣿⣿⣿⣿⣿⣿⣿⡇⢕⢕⢕⢕⢕⢕⢕⣾⡷⢕⢕⢕⢕⢕⢔⢄⢕⢕⢕⢕⢕⢕⢕⢕⢕⢕⢕⢣⣵⡹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⢱⣿⣿⢕⣱⣿⣿⣿⣿⣿⣿⣿⣿⣿⣿⣿⣿⣿⣿⣿⣿⣿⣿⣿⡧⢕⢕⢕⢕⢕⡱⣺⣿⢇⢕⢕⢕⢕⢕⢱⢕⢕⢕⢕⢕⢕⢕⢕⢕⣱⣾⣿⣧⣜⣿⣿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⣾⣿⡇⢱⣿⣿⣿⣿⣿⣿⣿⣿⣿⣿⣿⣿⣿⣻⣽⣵⣾⣿⣿⣿⡯⢕⢕⢕⢕⢕⢕⢕⢕⢕⢕⢕⢕⢕⢕⢕⢕⢕⢕⢕⢕⢕⣵⣷⣿⣿⣿⣿⣿⣿⣿⣿⣿⣿⣿⣿⣿⣿⣿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⣿⣿⣷⡕⢻⣿⣿⣿⣿⣿⣿⣿⣿⣿⣿⣿⣿⣿⣿⣿⣿⣿⣿⣿⢕⢕⢕⢕⢕⢕⢕⠁⠁⠕⠕⠕⢕⢕⠑⠁⢀⢑⢕⣕⣕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⢸⣿⣿⣷⢕⢻⣿⣿⣿⣿⣿⣿⣿⣿⣿⣿⣿⣿⣿⣿⣿⣿⡿⢇⢕⢕⢕⢕⢕⢕⢕⢔⢀⠀⢀⠀⢕⢕⢕⢰⡾⢇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⣷⢕⢕⢕⢕⢕⢕⢕⢕⢕⢕⢕⢕⢕⢕⢕⢕⢕⢕⢕⢕⢕⢕⢕⢕⢕⢕⢕⢕⢕⢕⢕⢕⢕⢕⢕⢕⢕⢕⢕⢕⢕⢕⢕⢕⢕⢕⢕⢕⢕⢕⢕⢕⢕⢕⢕⢕⢕⢕⢕⢕⢕⢕⢕⢕⢕⢕⣿⣿⣿⢕⢕⢕⢕⢕⢕⣻⣿⢿⢇⢕⣿⣿⣿⣿⣿⣿⣿⣿⣿⣿⣿⣿⣿⣿⣿⢏⢕⢕⢕⢕⢕⢕⢕⢕⢱⠇⠁⠕⠕⠕⢕⢕⢕⢀⢅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⢝⢏⢟⢕⢕⢕⢕⢕⢕⢜⢽⢕⢕⢕⣿⣿⣿⣿⣿⣿⣿⣿⣿⣿⣿⣿⢿⢟⢕⢕⢕⢕⢕⢕⢕⢕⢕⡵⢕⢕⢕⢕⢔⢔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⢕⢔⢕⢕⢜⢕⢕⢕⢕⢕⢕⢕⢕⡱⢻⣿⣿⣿⣿⣿⣿⡿⢟⢟⢝⢕⢕⢕⢕⢕⢕⢕⢕⢕⢕⡱⢎⢕⢕⢕⢕⢕⢕⢕⢕⢕⢕⢕⢕⢕⢕⢜⢻⣿⣿⣿⣿⣿⣿⣿⣿⣿⣿⢿⢿⢟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⣷⣵⡕⠑⢕⢕⢕⢕⢕⢕⢕⢕⢕⢜⢕⢕⢜⢕⢕⢕⢕⢕⢕⢕⢕⢕⢕⢕⢕⢕⢕⢕⢕⢕⢜⢕⢕⢕⢕⢕⢕⢕⣕⡕⢕⢕⢕⢕⢕⢕⢕⢕⢕⢹⣿⣿⢿⢟⢏⢝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⡟⢕⢕⢕⢕⢕⢕⢕⢕⢕⢕⢕⢕⢕⢕⢕⢕⢕⢕⢕⢕⢕⢕⢕⢕⢕⢕⢕⢕⢕⢕⡵⢏⢕⢕⢕⢕⢕⢕⢕⢜⢕⢝⢕⢕⢕⢕⢕⢕⢕⢕⢕⢕⢕⢕⢕⢕⢕⢕⢕⢕⢕⢕⢕⠁⠁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⢝⢕⢕⢕⢁⢕⢕⢕⢕⢕⢕⢕⢕⢕⢕⢕⢕⢕⢕⢕⢕⢕⢕⢕⢕⢕⢕⢕⢕⢱⢞⢝⢕⢕⢕⢕⢕⢕⢕⢕⢕⣕⢕⢕⢕⢕⢕⢕⢕⢕⢕⢕⢕⢕⢕⢕⢕⢕⢕⢕⢕⢕⢕⢕⠑⠀⢄⢕⢕⢕⢕⠕⢕⢹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⢄⢕⢸⣿⣿⣿⣿⣿⡇⢕⢕⢕⢕⢕⢕⢕⢕⢕⢕⢕⢕⢕⢕⢕⢕⢕⢕⢕⢕⢕⢕⢕⢕⢕⢕⢕⢕⢕⢕⢕⢕⢕⢕⢕⢕⢕⢕⢕⢕⢕⢕⢕⢕⢕⢕⢕⢕⢕⢕⢕⢕⢕⢕⢕⢕⢕⢕⢕⢕⢕⢕⢕⢕⢕⢕⢕⢕⢀⢄⠕⢑⢕⢕⢕⢕⢕⢕⢕⢕⢕⢕⢕⢕⢕⢕⢕⢕⢕⣕⡕⢵⢕⢎⢕⢕⢕⢕⢕⢕⢕⢕⢕⢑⣵⢞⢕⢕⢕⠑⢕⢕⢑⠕⢕⢕⢕⠕⢕⢕⢕⢕⢕⢕⢕⢕⢕⢕⢕⠀⢀⢕⢕⢕⠑⠁⠀⢕⢕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⢱⣵⣕⢕⢕⢕⢕⢕⢔⢕⢕⠁⢕⢕⢕⢕⠑⢕⢕⢕⢕⢕⢕⢕⢕⢕⢕⢕⢕⢕⢕⢕⢕⢕⢕⢕⢕⢔⢜⢕⢕⢕⠑⠁⠀⠀⠑⠑⠁⠀⠕⢕⠕⠅⢕⠕⠅⠐⢕⢕⢕⢕⢕⢕⠀⠑⠑⠁⢀⢄⢔⢕⢕⢕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⢅⠕⢕⢕⢀⠑⢕⢀⣵⣕⠕⢕⢕⠑⠕⢕⢕⢕⢕⢕⠕⠕⠕⢕⢕⢕⢕⢕⢅⠁⠀⠀⠀⠀⣀⠀⠀⠀⠀⠀⠀⠀⠀⠀⠀⠀⠀⢕⢕⢕⢕⢕⢔⢔⢔⢕⢕⢕⢕⢕⢕⢕⢜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⠕⢕⢕⠀⠑⣸⣿⣿⣶⣔⡀⢔⢔⢕⢕⢕⢕⢕⢕⢔⢔⢄⠄⢔⢕⢕⢕⢄⢄⣴⣷⣿⡟⠀⠀⠀⠀⠀⠀⠀⠀⠀⠀⠀⠀⠑⠕⠑⢕⢕⢕⢕⢕⢕⢕⢕⢕⢕⢕⢕⢕⢻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⢔⠕⢕⠀⢰⣿⣿⣿⣿⣿⣿⣧⡕⢕⢕⢕⢑⠕⢕⢕⢕⢕⢕⢄⠕⢕⢕⢕⢜⣹⣿⣽⣷⣦⣤⣄⢀⠀⢕⠀⠀⠀⠀⠀⠀⠀⢄⢕⢕⢕⢕⢕⢕⢕⢕⢕⢕⢕⢕⢕⢕⢜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⠑⢀⢄⠕⢄⢿⣿⣿⣿⣿⣿⣿⣿⣿⣧⣵⣵⣕⠕⠔⢅⠐⠀⢁⢑⢑⢑⢕⢑⠁⣿⣿⣿⣿⣿⣿⣿⣿⣷⡧⢀⠀⠀⠀⠀⢀⢔⢕⢕⢕⢕⢕⢕⢕⢕⢕⢕⢕⢕⢕⢕⢕⢕⢝⢟⢟⢟⢻⢿⢿⢿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⢅⢔⡔⢅⢄⢔⢕⢕⢝⢹⣿⣿⢿⢿⢿⣿⡿⠿⢛⡝⣢⡀⠀⠀⠀⠕⢕⢕⢕⢕⢕⠁⢹⣿⣿⣿⣿⣿⣿⡿⢏⢕⠑⠀⠀⢀⢔⢕⢕⢕⢕⢕⢕⢕⢕⢕⢕⢕⢕⢕⢕⢕⢕⢕⢕⢕⢕⢕⢕⢕⢕⢕⢕⢕⢕⢕⢕⢕⢕⢝⢝⢝⢝⢝⢟⢟⢟⢟⢻⢿⢿⢿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⢸⣿⣿⣿⣿⣿⢕⢕⢕⢕⢕⢕⢕⢕⢕⢕⢕⢕⢕⢕⢕⢕⢕⢕⢕⢕⢕⢕⢕⢕⢕⢕⢕⢕⢕⢕⢕⢕⢕⢕⢕⢕⢕⢕⢕⢕⢕⢕⢕⢕⢕⢕⢕⢕⢕⢕⢕⢕⢕⢕⢕⢕⢕⢕⢕⢕⢕⢕⢕⢕⢕⢸⣿⢿⢕⢕⢕⢕⣱⣷⣷⣷⣶⢆⠹⡔⢕⢕⢅⢕⢕⢕⢔⠀⢌⡝⢕⢔⢕⣾⡿⣿⣯⢝⢢⢄⣄⢄⢕⢕⢕⢜⢔⠑⠑⣿⣿⣿⣿⡿⢏⠕⠑⠀⠀⢀⢔⢕⢕⢕⢕⢕⢱⢕⢕⢕⢕⢕⢕⢕⢕⢕⢕⢕⢕⢕⢕⢕⢕⢕⢕⢕⢕⢕⢕⢕⢕⢕⢕⢕⢕⢕⢕⢕⢕⢕⢕⢕⢕⢕⢕⢕⢕⢕⢕⢕⢕⢕⢕⢕⢝⢝⢝⢝⢝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⢜⢻⣿⣽⣿⣷⣇⠜⡕⢕⣱⣷⣷⣷⣵⣴⣜⡇⢕⢕⢸⡿⢕⡸⢇⢕⣕⣵⡗⣿⣇⢕⢡⢑⢜⢔⠄⠜⢟⢟⢝⠕⠁⠀⠀⠀⢄⢕⢕⢕⢕⠕⠐⠁⠜⠕⠕⠕⠑⠁⠁⠁⠑⠕⢕⢕⢕⢕⢕⢕⠀⠕⢕⢕⢕⢕⢕⢕⢕⢕⢕⢕⢕⢕⢕⢕⢕⢕⢕⢕⢕⢕⢕⢕⢕⠕⢕⢕⢕⢕⢕⢕⢕⢕⢕⢕⢕⢕⢕⢕⢕⢕⢕⢕⢕⢕⢕⢕⢕⢕⢕⢝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⣵⣿⣿⣿⣿⣿⢇⢜⡼⢱⡿⣿⣿⣿⣿⣿⣿⣷⣧⣕⢁⠀⢕⣕⣾⣿⣿⡇⣿⣿⢧⢕⢕⣕⢜⢇⢔⠕⠑⠁⠀⠀⠀⢄⢕⣱⢕⢕⢕⠑⢀⢀⢄⢄⢀⠀⠁⠀⠀⠀⠀⠀⠀⠀⠑⢕⢕⢕⠁⠀⠀⢕⢕⢕⢕⢕⢕⢕⢕⢕⢕⢕⢕⢕⢕⢕⢕⢕⢕⢕⢕⢕⢕⢕⢕⢕⢕⢕⢕⢕⢕⢕⢕⢕⢕⢕⢕⢕⢕⢕⢕⢕⢕⢕⢕⢕⢕⢕⢕⢕⢕⢸⣿⣿⣿⣿⣿⣿⣿⣿⣿⣿⣿⣿⣿⣿⣿⣿⣿⣿⣿⠀</a:t>
            </a:r>
            <a:br/>
            <a:r>
              <a:t>⢕⢕⢕⢕⢕⢕⢕⢕⢕⢕⢕⢕⢕⢕⢕⢕⢕⢕⠀⠐⢜⣿⣿⣿⣿⣿⡇⢕⢕⢕⢕⢕⢕⢕⢕⢕⢕⢕⢕⢕⢕⢕⢕⢕⢕⢕⢕⢕⢕⢕⢕⢕⢕⢕⢕⢕⢕⢕⢕⢕⢕⢕⢕⢕⢕⢕⢕⢕⢕⢕⢕⢕⢕⢕⢕⢕⢕⢕⢕⢕⢕⢕⢕⢕⢕⢕⢕⢕⢕⢕⢕⢕⢕⢕⢕⢕⢕⢱⣾⣿⣿⣿⣿⣿⣿⣷⢕⢕⣾⢱⣿⣿⣿⣿⣿⣿⣿⣿⣿⣿⣷⣾⣿⡿⢿⢟⠑⠁⠀⠁⠁⢙⣿⡿⢕⠑⠀⠀⠀⠀⢄⢕⣵⣾⣣⢕⢕⠁⢄⢕⢕⢕⢕⠑⠀⠀⠀⠀⠀⠀⠀⠀⠀⠀⠀⠑⠕⠀⠀⠀⠑⢕⢕⢕⢕⢕⢕⢕⢕⢕⢕⢕⢕⢕⢕⢕⢕⢕⢕⢕⢕⢕⢕⢕⢕⢕⢕⢕⢕⢕⢕⢕⢕⢕⢕⢕⢕⢕⢕⢕⢕⢕⢕⢕⢕⢕⢕⢕⢕⢕⣸⣿⣿⣿⣿⣿⣿⣿⣿⣿⣿⣿⣿⣿⣿⣿⣿⣿⣿⣿⠀</a:t>
            </a:r>
            <a:br/>
            <a:r>
              <a:t>⢕⢕⢕⢕⢕⢕⢕⢕⢕⢕⢕⢕⢕⢕⢕⢕⢕⢕⢔⠀⢕⣿⣿⣿⣿⣿⣷⢕⢕⢕⢕⢕⢕⢕⢕⢕⢕⢕⢕⢕⢕⢕⢕⢕⢕⢕⢕⢕⢕⢕⢕⢕⢕⢕⢕⢕⢕⢕⢕⢕⢕⢕⢕⢕⢕⢕⢕⢕⢕⢕⢕⢕⢕⢕⢕⢕⢕⢕⢕⢕⢕⢕⢕⢕⢕⢕⢕⢕⢕⢕⢕⢕⢕⢕⢕⢕⣵⣿⣿⣿⣿⣿⣿⣿⣿⣿⢇⢕⢇⣿⣿⣿⣿⣿⣿⣿⣿⣿⣿⣿⣿⣿⣿⣿⣷⣴⣀⢀⠀⠀⠀⢕⢏⠑⠁⠀⠀⠀⢄⢕⣵⣿⡿⣿⡕⢕⣄⢀⢕⢕⢕⢕⠑⠀⠀⠀⠀⠀⠀⠀⠀⠀⠀⠀⠀⠀⠀⠀⠀⠀⠀⢕⢕⢕⢕⢕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⣾⣿⣿⣿⣿⣿⣿⣿⣿⣿⣯⣕⢕⢕⣾⣿⣿⣿⣿⣿⣿⣿⣿⣿⣿⣿⣿⣿⣿⣿⡿⠑⠀⠀⢀⢕⠕⠁⠀⠀⠀⢀⢔⣵⣟⡇⢕⣿⣿⢕⢱⣿⣿⣿⣷⣧⣵⣄⣀⡀⠀⠕⢿⣷⣦⣤⡀⠀⠀⠀⠀⠀⠀⠀⠀⠀⠀⢕⢕⢕⢕⢕⢕⢕⢕⢕⢕⢕⢕⢕⢕⢕⢕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⣕⣕⡕⢕⢕⣾⣿⣿⣿⣿⣿⣿⣿⣿⣿⣿⣿⣿⢕⢾⢟⢕⢕⢝⢻⢿⣿⣿⣿⣿⣿⣿⣿⣿⣿⢟⠁⠀⠀⢄⠕⠁⠀⠀⠀⢀⢔⣵⣿⣿⣽⣵⣿⡿⢏⢕⣸⣿⣿⣿⣿⣿⣿⣿⣿⣿⣿⣷⣷⣮⣽⣟⣟⣇⡀⢀⢀⠀⠀⠀⠀⠀⠀⠁⠀⢀⠀⢀⠁⠁⠁⠁⠑⠑⠑⠑⠕⠕⠕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⢸⣿⣿⣿⢣⣿⣿⣿⣿⣿⣿⣿⣿⣿⣿⣿⣿⣿⡏⢕⣵⣽⣗⡕⢕⢝⢅⠳⠽⢝⠙⠙⢟⠟⠟⠃⠀⠀⢀⠕⠁⠀⠀⠀⢀⢔⣵⣿⣿⣿⣿⣿⣿⣿⢇⢕⢕⣿⣿⣿⣿⣿⣿⣿⣿⣿⣿⣿⣿⣿⣿⣿⣿⣿⣿⣿⣿⣧⢔⠀⠀⢄⢔⢕⢕⢕⢕⢕⢕⢕⢕⢕⢕⢕⢕⢔⢔⢕⢔⢔⢔⢔⢔⢄⢄⢄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⠑⠁⠁⠑⢸⣿⡿⣣⣿⣿⣿⣿⣿⣿⣿⣿⣿⣿⣿⣿⣿⣿⣿⢕⣿⣿⢏⢔⢕⢕⢑⢕⢕⠁⠀⠀⠀⠀⠀⠀⠀⠄⠁⠀⠀⠀⠀⢔⣵⣿⣿⣿⣿⣿⣿⣿⣿⡟⢕⢕⢸⣿⣿⣿⣿⣿⣿⣿⣿⣿⣿⣿⣿⣿⣿⣿⣿⣿⣿⣿⣿⣿⣇⢕⢕⢕⢕⢕⢕⢕⢕⢕⢕⢕⢕⢕⢕⢕⢕⢕⢕⢕⢕⢕⢕⢕⢕⢕⢕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⠕⠀⠀⠀⠀⠀⢸⣿⣷⣿⣿⣿⣿⣿⣿⣿⣿⣿⣿⣿⢟⢻⣿⣿⣿⢄⣿⣿⣧⢕⢕⢅⢕⢕⢔⠀⠀⠀⠀⠀⢀⠔⠁⠀⠀⠀⠀⢄⣵⣿⣿⣿⣿⣿⡿⢏⢱⣿⣿⡇⢕⢕⣾⣿⣿⣿⣿⣿⣿⣿⣿⣿⣿⣿⣿⣿⣿⣿⣿⣿⣿⣿⣿⣿⣿⡕⢕⢕⢕⢕⢕⢕⢕⢕⢕⢕⢕⢕⢕⢕⢕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⢜⣿⣿⣿⣿⡿⡇⢕⢕⢕⢕⢕⢕⢕⢕⢕⢕⢕⢕⢕⢕⢕⢕⢕⢕⢕⢕⢕⢕⢕⢕⢕⢕⢕⢕⢕⢕⢕⢕⢕⢕⢕⢕⢕⢕⢕⢕⢕⢕⢕⢕⢕⢕⢕⢕⢕⢕⢕⢕⢕⠑⠀⠀⠀⠀⠀⠀⢾⣿⣿⣿⣿⣿⣿⣿⣿⣿⣿⣿⡿⢕⠀⠀⣼⣿⣧⢕⣿⣿⣿⣵⣕⢑⢁⢁⠑⠀⠀⠀⠀⠔⠁⠀⠀⠀⠀⢄⣵⣿⣿⣿⣿⣿⣿⡟⢕⢕⣾⣿⣿⡇⢕⢱⣿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⠁⠄⠀⠀⢄⢔⢄⢀⠈⢝⢿⣿⣿⣿⣿⣿⣿⣿⣿⢟⢑⢕⢕⠁⢻⣿⡿⢕⣿⣿⣿⣿⣿⢇⠑⡿⢔⠀⠀⠀⠀⠀⠀⠀⠀⢄⣵⣿⣿⣿⣿⣿⣿⣿⣿⢕⣱⣵⣿⣿⣿⣧⡕⢸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⠕⠀⠀⠀⠀⠕⢕⢕⠕⠀⠀⠁⢜⢿⣿⣿⣿⣿⣿⣿⣿⣵⣕⠕⠑⠀⠀⠁⠁⠁⣿⣿⣿⣿⣿⢅⠀⠕⠀⠀⠀⠀⠀⠀⠀⢀⣰⣿⣿⣿⣿⣿⣿⣿⣿⣿⡿⢏⢝⢻⣿⣿⣿⢟⢕⢜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⠀⠀⢀⠀⠀⠀⠀⠀⠀⠀⠀⠁⠕⢜⢟⢿⢿⢿⢟⢟⢝⢅⢄⢀⢀⢀⢀⠀⠀⢹⣿⣿⣿⡏⠀⠀⠀⠀⠀⠀⠀⠀⠀⠔⠊⠙⣹⣿⣿⣿⣿⣿⣿⣿⡟⢕⢕⢕⣾⣿⣿⣷⢕⢕⢕⣿⣿⣿⣿⣿⣿⣿⣿⣿⣿⣿⣿⣿⣿⣿⣿⣿⣿⣿⣿⢏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⠀⢕⠀⠀⠀⠀⠀⠀⠀⠀⠀⢀⢀⠀⠁⠑⠑⠁⢄⢕⠕⠕⠑⠑⠁⠁⠀⠀⢀⠐⠝⢿⢿⢇⣀⣄⣤⢆⠀⠀⠀⢀⢀⢀⢀⣵⣿⣿⣿⣿⣿⣿⣿⣿⣧⣵⣵⣾⣿⣿⣿⣿⡕⢕⢕⣿⣿⣿⣿⣿⣿⣿⣿⣿⣿⣿⣿⣿⣿⣿⣿⣿⡿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⠕⠑⢄⠔⢕⢔⠀⠀⠀⠀⢀⢄⢀⠀⠈⠁⢀⡴⢇⠑⠁⠀⠀⠀⠀⠀⠀⠀⠀⠀⠀⠀⣷⣴⣄⣀⣁⡁⢁⡁⡁⣀⣀⡄⢄⢅⢕⢚⠛⠟⣿⣿⣿⣿⣿⣿⣿⣿⣿⣿⣿⣿⣿⣿⣿⡷⢕⢕⣸⣿⣿⣿⣿⣿⣿⣿⣿⣿⣿⣿⣿⣿⢿⢟⢝⢕⢕⢕⢕⢕⢕⢕⢕⢕⢕⢕⢕⢕⢕⢕⢕⢕⢕⢕⢕⢕⢕⢕⢕⢕⢕⢕⢕⢕⢕⢕⢕⢕⢕⢕⢕⢕⢕⢕⢕⢕⢕⢕⢕⢕⢕⢕⢕⢕⢕⢕⢕⢕⢕⢕⢕⢕⢕⢕⢕⢕⢕⢕⣱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⠕⠁⢀⢄⣿⢄⠑⠁⠀⠀⢀⣴⣿⣿⣧⣕⡔⢄⢜⢁⠀⠀⠀⠀⠀⠀⠀⠀⠀⠀⠀⠀⠀⠀⢱⣵⡕⢜⢝⢝⢯⢕⢕⢕⢕⡕⣕⣵⣵⡕⢔⢔⢜⢻⢿⣿⣿⣿⣿⣿⣿⣷⢿⢽⢿⢟⢻⢷⡕⢕⢸⣿⣽⣿⣿⣿⣿⣿⣿⣿⣿⣿⣿⣿⢕⠕⢕⢕⢕⢕⢕⢕⢕⢕⢕⢕⢕⢕⢕⢕⢕⢕⢕⢕⢕⢕⢕⢕⢕⢕⢕⢕⢕⢕⢕⢕⢕⢕⢕⢕⢕⢕⢕⢕⢕⢕⢕⢕⢕⢕⢕⢕⢕⢕⢕⢕⢕⢕⢕⢕⢕⢕⢕⢕⢕⢕⢞⢕⢕⡕⢇⢕⡱⢏⢕⢱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⣰⣵⡷⢿⠏⠀⠀⢀⢰⣷⣿⣿⣿⣿⣿⣿⣿⣿⡕⢕⢔⠀⠀⠀⠀⠀⠀⠀⠀⠀⠀⠀⠀⠀⠘⣿⣿⣷⣵⣧⡕⢕⣱⣷⣾⣿⣿⡿⢟⢇⢕⢕⢕⢞⠟⢱⣿⢿⣿⡜⢑⢕⣵⣵⣷⣵⣵⣕⡕⢕⢕⢌⢽⣿⣿⣿⣿⣿⣿⣿⣿⣿⣿⣿⢕⢔⢔⢕⢅⢅⢕⢑⢑⢑⠕⠕⢕⢕⢕⢕⢕⢕⢕⢕⢕⢕⢕⢕⢕⢕⢕⢕⢕⢕⢕⢕⢕⢕⢕⢕⢕⢕⢕⢕⢕⢕⢕⢕⢕⢕⢕⢕⢕⢕⢕⢕⢕⢕⢕⢕⢕⢕⢕⢕⢕⢕⢕⢕⢜⢕⢱⢟⢕⢕⢇⢕⢱⣼⢎⢕⢕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⣼⣿⣿⣿⠃⢀⢀⢀⢄⣿⣿⣿⣿⣿⣿⣿⣿⣿⣿⡇⢕⢕⠀⠀⠀⠀⠀⠀⠀⠀⠀⠀⠀⠀⠀⠀⢻⣿⡿⢟⣕⣼⣿⣿⣿⢟⢝⠕⢕⣕⡕⢕⢕⢱⣷⣕⢕⢝⢕⢇⣱⣷⢕⢜⢟⢿⣿⣿⣿⣿⣷⣵⡕⢕⢕⢕⢸⣿⣿⣿⣿⣿⣿⣿⢟⢕⢕⢕⢕⢕⢕⢕⢕⢕⢕⢕⢕⢕⢕⢔⢕⢕⢅⢅⢕⢑⢕⢕⢕⠕⢕⢕⢕⢕⢕⢕⢕⢕⢕⢕⢕⢕⢕⢕⢕⢕⢕⢕⢕⢕⢕⢕⢕⢕⢕⢕⢕⢕⢕⢕⢕⢕⢕⢕⢕⢕⣷⣷⢕⣕⣷⢟⢕⣱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⣵⣿⣿⣿⣿⣿⡔⠕⠑⠕⣼⣿⣯⡻⣿⣿⣿⣿⣿⣿⡏⢕⢕⠀⠀⠀⠀⠀⠀⢀⠀⠀⠀⠀⠀⠀⠀⠀⠁⢜⢱⣼⣿⣿⡿⢝⢕⢕⢕⢄⠜⢿⣿⣗⡕⠕⢹⣿⣷⢗⢝⢝⢿⢿⠕⢕⢕⢕⢕⢏⢕⢝⢿⣿⣿⣿⣷⣾⣿⣿⣿⢟⢟⢝⢝⢕⢕⢕⢕⢕⢕⢕⢕⢕⢕⢕⢕⢕⢕⢕⢕⢕⢕⢕⢕⢕⢕⢕⢕⢕⢕⢕⢕⢕⢔⢕⢕⢕⢕⢕⢑⢕⢕⢕⢕⢕⢕⢕⢕⢕⢕⢕⢕⢕⢕⢕⢕⢕⢕⢕⢕⢕⢕⢕⢕⢕⢕⢸⢟⢕⣵⡿⢟⣵⣿⢏⢕⢕⢕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⣱⣾⣿⣿⣿⣿⣿⣿⣿⣿⣔⢀⢱⣿⣿⣿⣿⣾⣿⣿⣿⣿⣿⢇⢕⠀⢀⢀⢄⢄⢔⠑⠀⠀⠀⠀⠀⠀⠀⢀⢔⢕⢕⣿⣿⣿⣿⢕⢕⣷⣧⣕⢕⢔⢁⠝⢟⢟⢇⢕⠟⠑⠁⠀⠀⠀⠀⠀⠕⢕⢕⢕⢕⢕⢕⢕⢜⢝⢻⣿⡿⣿⢟⢕⢕⢕⢕⢕⢕⢕⢕⢕⢕⢕⢕⢕⢕⢕⢕⢕⢕⢕⢕⢕⢕⢕⢕⢕⢕⢕⢕⢕⢕⢕⢕⢕⢕⢕⢕⢕⢕⢕⢕⢕⢕⢕⢕⢕⢕⢕⢕⢕⢕⢕⢕⢕⢕⢕⢕⢕⢕⢕⢕⢕⢕⢕⢕⢕⢕⢕⢕⢕⡾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⣱⣵⣿⣿⣿⣿⣿⣿⣿⣿⣿⣿⣿⣿⣷⣾⣿⣿⣿⣿⣿⣿⣿⣿⢏⢝⢕⢕⢕⢕⢕⢕⠑⠀⠀⠀⠀⠀⠀⠀⠀⡔⣱⣿⢎⢾⣿⣿⣿⡇⢕⢕⢝⢝⢟⢗⣿⣷⡧⢔⢄⢄⠀⠀⠀⠀⠀⠀⠀⠀⠀⠀⢕⣽⣷⣕⢕⢕⢕⢕⢕⢕⢕⢇⢕⢕⢕⢕⢕⢕⢕⢕⢕⢕⢕⢕⢕⢕⢕⢕⢕⢕⢕⢕⢕⢕⢕⢕⢕⢕⢕⢕⢕⢕⢕⢕⢕⢕⢕⢕⢕⢕⢕⢕⢕⢕⢕⢕⢕⢕⢕⢕⢕⢕⢕⢕⢕⢕⢕⢕⢕⢕⢕⢕⢕⢕⢕⢕⢕⢕⢕⢕⢕⣱⢟⢕⢱⡼⢝⢕⣕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⣵⣾⣿⣿⣿⣿⣿⣿⣿⣿⣿⣿⣿⣿⣿⣿⣿⣿⣿⣿⣿⣿⣿⣿⣿⣷⢕⢕⠕⢕⢕⢕⠑⠀⠀⠀⠀⠀⠀⠀⠀⢀⢕⣾⣿⣿⣿⣾⣿⣿⣿⣧⣕⣱⣧⣵⣾⣿⣿⣿⡏⢕⢕⢕⢄⠀⠀⠀⠀⠀⠀⠀⠀⠀⢑⢻⣿⣿⣧⢕⢕⢕⢕⢕⢕⢕⢕⢕⢕⢕⢕⢕⢕⢕⢕⢕⢕⢕⢕⢕⢕⢕⢕⢕⢕⢕⢕⢕⢕⢕⢕⢕⢕⢕⢕⢕⢕⢕⢕⢕⢕⢕⢕⢕⢕⢕⢕⢕⢕⢕⢕⢕⢕⢕⢕⢕⢕⢕⢕⢕⢕⢕⢕⢕⢕⢕⢕⢕⢕⢕⢕⢕⢕⢕⢕⢇⢕⡱⢟⢕⣱⣼⢏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⣵⣾⣿⣿⣿⣿⣿⣿⣿⣿⣿⣿⣿⣿⣿⣿⣿⣿⣿⣿⣿⣿⣿⣿⣿⣿⣿⣿⣯⢕⢕⢕⢕⠑⠀⠀⠀⠀⠀⠀⠀⠀⠀⠀⢱⢕⣿⣿⣿⣿⣿⣿⣿⣿⣿⣿⣿⣿⣿⣿⣿⣿⣿⡇⢕⢕⢕⢕⢀⠀⠀⠀⠀⠀⠀⠀⠀⠑⢸⣿⣿⣿⣧⢕⢕⢕⢕⢕⢕⢕⢕⢕⢕⢕⢕⢕⢕⢕⢕⢕⢕⢕⢕⢕⢕⢕⢕⢕⢕⢕⢕⢕⢕⢕⢕⢕⢕⢕⢕⢕⢕⢕⢕⢕⢕⢕⢕⢕⢕⢕⢕⢕⢕⢕⢕⢕⢕⢕⢕⢕⢕⢕⢕⢕⢕⢕⢕⢕⢕⢕⢕⢕⢕⢕⢕⢕⢕⢕⡕⡼⢏⢕⣵⡾⢕⢕⢕⢕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⣱⣾⣿⣿⣿⣿⣿⣿⣿⣿⣿⣿⣿⣿⣿⣿⣿⣿⣿⣿⣿⣿⣿⣿⣿⣿⣿⣿⣿⣿⣿⣿⡇⢕⠑⠀⠀⠀⠀⠀⠀⠀⠀⠀⠀⠀⠀⠁⢱⢻⣿⣿⣿⣿⣿⢟⢻⢿⢿⢿⢟⢻⢿⢿⢿⣿⢇⢕⣵⣷⣧⢕⢀⠀⠀⠀⠀⠀⠀⠀⠀⢕⢹⣿⣿⣿⣧⡕⢕⢕⢕⣕⢕⢕⢕⢕⢕⢕⢕⢕⢕⢕⢕⢕⢕⢕⢕⢕⢕⢕⢕⢕⢕⢕⢕⢕⢕⢕⢕⢕⢕⢕⢕⢕⢕⢕⢕⢕⢕⢕⢕⢕⢕⢕⢕⢕⢕⢕⢕⢕⢕⢕⢕⢕⢕⢕⢕⢕⢕⢕⢕⢕⢕⢕⢕⢕⢕⢕⢕⢕⢕⢎⢕⢕⣾⢟⢕⢕⢕⢱⢝⢕⢱⢾⢇⢕⢕⢕⢕⢱⣾⡿⢻⠀</a:t>
            </a:r>
            <a:br/>
            <a:r>
              <a:t>⢕⢕⢕⢕⢕⢕⢕⢕⢕⢕⢕⢕⢕⢕⢕⢕⢕⢕⢕⢕⢕⢕⢕⢕⢕⢕⢕⢕⢕⢕⢕⢕⢕⢕⢕⢕⢕⢕⢕⢕⢕⢕⢕⢕⢕⢕⢕⢕⢕⢕⢕⢕⢕⢕⢕⣱⢿⠋⠙⠟⢿⣿⣿⣿⣿⣿⣿⣿⣿⣿⣿⣿⣿⣿⣿⣿⣿⣿⣿⣿⣿⣿⣿⣿⣿⣿⣿⣿⣿⡇⢄⠀⠀⢀⢀⠀⠀⢐⠅⠅⠀⠀⠀⠀⠀⠀⠑⢕⢝⢟⢟⢝⢕⢕⢕⢕⢕⢕⢕⢕⢕⢕⢕⢕⢕⣿⣿⣿⣧⡕⢀⠀⠀⠀⠀⠀⠀⠀⢕⢜⣿⣿⣿⣿⣿⣧⣕⣕⣿⣷⣵⣕⡕⣱⣧⡕⢁⠕⢕⢑⠑⠑⠑⢕⢕⢕⢕⢕⢕⢕⢕⢕⢕⢕⢕⢕⢕⢕⢕⢕⢕⢕⢕⢕⢕⢕⢕⢕⢕⢕⢕⢕⢕⢕⢕⢕⢕⢕⢕⢕⢕⢕⢕⢕⢕⢕⢕⢕⢕⢕⢕⢕⢕⢕⢕⢕⢕⢕⢕⣾⣿⢇⣕⣵⣵⢕⣕⣵⣕⢕⢕⢕⣕⢕⢕⢕⡿⢏⢕⣼⠀</a:t>
            </a:r>
            <a:br/>
            <a:r>
              <a:t>⢕⢕⢕⢕⢕⢕⢕⢕⢕⢕⢕⢕⢕⢕⢕⢕⢕⢕⢕⢕⢕⢕⢕⢕⢕⢕⢕⢕⢕⢕⢕⢕⢕⢕⢕⢕⢕⢕⢕⢕⢕⢕⢕⢕⢕⢕⢕⢕⢕⢕⢕⢕⢕⢕⠑⠁⠀⠀⠀⠀⠀⠈⢻⣿⣿⣿⣿⣿⣿⣿⣿⣿⣿⣿⣿⣿⣿⣿⣿⣿⣿⣿⣿⣿⣿⣿⣿⣿⣿⡇⢕⠀⢕⢕⠑⢀⢀⢀⠀⠀⠀⠀⠀⠀⠀⠀⢕⣾⣧⡕⢕⢕⢕⢕⢕⢕⢕⢕⢕⢕⢕⢕⢕⢕⢕⢜⣿⣿⣿⣧⢕⢄⠀⠀⠀⠀⠀⠀⠁⢕⢸⣿⣿⣿⣿⣿⣿⣿⣿⣿⣿⣿⣿⣿⣿⢗⠁⠀⠀⠀⠀⠀⢕⢑⢕⢕⢕⢕⢕⢕⢕⢕⢕⢕⢕⢕⢕⢕⢕⢕⢕⢕⢕⢕⢕⢕⢕⢕⢕⢕⢕⢕⢕⢕⢕⢕⢕⢕⢕⢕⢕⢕⢕⢕⢕⢕⢕⢕⢕⢕⢕⢕⢕⢕⢕⢕⢕⣱⣿⣿⣏⣕⣿⣿⣽⣿⣿⣿⣗⣷⣿⣿⣿⣵⣷⣿⣧⣱⣼⣿⠀</a:t>
            </a:r>
            <a:br/>
            <a:r>
              <a:t>⢕⢕⢕⢕⢕⢕⢕⢕⢕⢕⢕⢕⢕⢕⢕⢕⢕⢕⢕⢕⢕⢕⢕⢕⢕⢕⢕⢕⢕⢕⢕⢕⢕⢕⢕⢕⢕⢕⢕⢕⢕⢕⢕⢕⢕⢕⢕⢕⢕⢕⢕⢕⢕⠁⠀⠀⠀⠀⣠⣆⠀⠀⠁⣿⣿⣿⣿⣿⣿⣿⣿⣿⣿⣿⣿⣿⣿⣿⣿⣿⣿⣿⣿⣿⣿⣿⣿⣿⣟⢇⢕⠕⠁⠁⢕⢕⢕⠐⠀⠀⠀⠀⠀⠁⢔⢕⣼⣿⣿⣿⣷⣕⡕⢕⢕⢕⢕⢕⢕⢕⢕⢕⢕⢕⢕⢕⣹⣿⣿⣿⣷⡕⢔⠀⠀⠀⠀⠀⠀⢕⢕⢿⣿⣿⣿⣿⣿⣿⣿⣿⣿⣿⣿⢟⠑⠀⠀⠀⠀⠀⠀⠀⠀⢅⢕⢕⢑⠕⢕⢕⢕⢕⢕⢕⢕⢕⢕⢕⢕⢕⢕⢕⢕⢕⢕⢕⢕⢕⢕⢕⢕⢕⢕⢕⢕⢕⢕⢕⢕⢕⢕⢕⢕⢕⢕⢕⢕⢕⢕⢕⢕⢕⢕⢕⢕⢕⣵⣿⡿⢏⣳⣾⣿⢿⢣⣿⣿⡿⢹⣿⣿⣿⣻⣿⣿⢟⣱⣿⣿⣿⠀</a:t>
            </a:r>
            <a:br/>
            <a:r>
              <a:t>⢕⢕⢕⢕⢕⢕⢕⢕⢕⢕⢕⢕⢕⢕⢕⢕⢕⢕⢕⢕⢕⢕⢕⢕⢕⢕⢕⢕⢕⢕⢕⢕⢕⢕⢕⢕⢕⢕⢕⢕⢕⢕⢕⢕⢕⢕⢕⢕⢕⢕⢕⢕⢕⠀⢀⣠⣴⣾⣿⣿⡔⠀⠀⢸⣿⣿⣿⣿⣿⣿⣿⣿⣿⣿⣿⣿⣿⣿⣿⣿⣿⣿⣿⣿⣿⣿⣿⣿⢇⢅⢔⢕⢔⢕⢔⢄⠀⠀⠀⠀⠀⠀⠀⠑⢕⣸⣿⣿⣿⣿⣿⣿⣿⡇⠑⠇⢕⢕⢕⢕⢕⢕⢕⢕⢕⢕⣿⣿⣿⣿⣿⣷⡕⢔⠀⠀⠀⠀⠀⠕⢕⢜⣿⣿⣿⣿⣿⣿⣿⣿⡿⢟⠙⠀⠀⠀⠀⠀⠀⠀⠀⠀⠀⠁⠑⠑⢑⢑⢀⠀⢁⠑⠕⢕⢕⢕⢕⢕⢕⢕⢕⢕⢕⢕⢕⢕⢕⢕⢕⢕⢕⢕⢕⢕⢕⢕⢕⢕⢕⢕⢕⢕⢕⢕⢕⢕⢕⢕⢕⢕⢕⢕⢕⢕⡕⣜⣿⢟⢗⢗⡾⢿⢏⢝⢾⣿⡏⢱⣿⣿⢏⣸⣿⣿⣟⣼⣿⣿⣯⣿⠀</a:t>
            </a:r>
            <a:br/>
            <a:r>
              <a:t>⢕⢕⢕⢕⢕⢕⢕⢕⢕⢕⢕⢕⢕⢕⢕⢕⢕⢕⢕⢕⢕⢕⢕⢕⢕⢕⢕⢕⢕⢕⢕⢕⢕⢕⢕⢕⢕⢕⢕⢕⢕⢕⢕⢕⢕⢕⢕⢕⢕⢕⢕⣕⣵⣷⣿⣿⣿⣿⣿⣿⢇⠀⠀⠁⢿⣿⣿⣿⣿⣿⣿⣿⣿⣿⣿⣿⣿⣿⣿⣿⣿⣿⣿⣿⣿⣿⣿⢏⢕⢕⢕⠕⠀⠁⠕⠕⠀⠀⠀⠀⠀⠀⠀⠀⢕⣿⣿⣿⣿⣿⣿⣿⣿⡇⠀⠀⠀⢕⢕⡕⢕⢕⢕⢱⣕⣱⣿⣿⣿⣿⣿⣿⣷⡕⢔⠀⠀⠀⠀⠀⢕⢕⢹⣿⣿⣿⣿⡿⢟⠝⠁⠀⠀⢄⢄⢄⠀⢕⠕⠀⠀⠀⠁⠀⠀⠀⢕⢕⢕⢕⢕⢕⢔⢄⠁⠑⢕⢕⢕⢕⢕⢕⢕⢕⢕⢕⢕⢕⢕⢕⢕⢕⢕⢕⢕⢕⢕⢕⢕⢕⢕⢕⢕⢕⢕⢕⢕⢕⢕⢕⢕⢕⢕⡕⢝⢟⢝⢕⢕⢞⢵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⣵⣾⣿⣿⣿⣿⣿⣿⣿⣿⢇⠀⠀⠀⠀⠘⢿⣿⣿⣿⣿⣿⣿⣿⣿⣿⣿⣿⣿⣿⣿⣿⣿⣿⣿⣿⣿⣿⢑⠀⠀⠀⠀⠀⠀⠀⠀⠀⠀⠀⠀⠀⠀⠀⠀⢕⢟⢝⢟⢟⢿⣿⣿⣿⡇⠀⠀⢄⢕⢸⣾⣫⣷⣧⣿⣿⣿⣿⣿⣿⣿⣿⣿⣿⣗⢕⢄⠀⠀⠀⠀⠕⠕⢕⢻⢿⢟⢏⠑⠁⠀⠀⠀⠀⠁⢅⢕⠀⢀⠕⠕⠕⠑⠀⠀⠀⠀⠀⠁⠕⢄⢄⢑⠕⠕⢑⢔⢕⢕⢕⢕⢕⢕⢕⢕⢕⢕⢕⢕⢕⢕⢕⢕⢕⢕⢕⢕⢕⢕⢕⢕⢕⢕⢕⢕⢕⢕⢕⢕⢕⢕⢕⢕⣮⡜⢕⢕⣵⢕⢕⢱⢼⣟⢕⢕⢕⣱⣼⡝⢕⣵⣿⡟⢕⣼⣿⡟⢕⣾⣿⣿⠀</a:t>
            </a:r>
            <a:br/>
            <a:r>
              <a:t>⢕⢕⢕⢕⢕⢕⢕⢕⢕⢕⢕⢕⢕⢕⢕⢕⢕⢕⢕⢕⢕⢕⢕⢕⢕⢕⢕⢕⢕⢕⢕⢕⢕⢕⢕⢕⢕⢕⢕⢕⢕⢕⢕⢕⢕⢕⢕⣵⣏⡝⢟⡝⢜⢝⢻⣿⣿⡿⠇⠀⠀⠀⠀⠀⠀⠈⢿⣿⣿⣿⣿⣿⣿⣿⣿⣿⣿⣿⣿⣿⣿⣿⣿⣿⣿⣿⣿⣇⢀⠀⠀⠀⠀⠀⠀⠀⠀⠀⠀⠀⠀⠀⠀⢔⢱⠑⢕⣷⣷⢵⠿⠟⠋⠀⠀⠕⢕⢕⢸⣿⣿⣿⣿⣿⣿⣿⣿⣿⣿⣿⣿⣿⣿⣿⣕⢕⠄⠀⠀⠀⠀⠀⠑⢕⠑⠁⠀⠀⠀⠀⠀⠀⠀⠁⠑⠑⠁⠕⢕⠑⠀⠀⠀⠀⠀⠀⠀⠄⠀⠀⠁⠑⠄⠔⢕⢕⢕⢕⢕⢕⢕⢕⢕⢕⢕⢕⢕⢕⢕⢕⢕⢕⢕⢕⢕⢕⢕⢕⢕⢕⢕⢕⢕⢕⢕⢕⢕⢕⢕⢕⣵⣿⡿⢕⣱⣾⡿⢧⢕⣕⣼⣷⢇⢱⣿⣿⡟⢕⣾⣿⡟⢱⣾⣿⡟⢕⣼⣿⣿⣿⠀</a:t>
            </a:r>
            <a:br/>
            <a:r>
              <a:t>⢕⢕⢕⢕⢕⢕⢕⢕⢕⢕⢕⢕⢕⢕⢕⢕⢕⢕⢕⢕⢕⢕⢕⢕⢕⢕⢕⢕⢕⢕⢕⢕⢕⢕⢕⢕⢕⢕⢕⢕⢕⢕⢕⢕⢕⣼⡟⢿⣿⣿⣇⢕⢜⣇⣿⣿⡟⠑⠀⠀⠀⠀⠀⠀⠀⠀⠁⢻⣿⣿⣿⣿⣿⣿⣿⣿⣿⣿⣿⣿⣿⣿⣿⣿⣿⣿⣿⣿⡇⢄⠀⠀⠀⠀⠀⠀⢀⠀⠀⠀⠀⠀⠀⠁⠉⠁⠁⠁⠀⠀⠀⠀⠀⠀⠀⢀⢅⢑⠘⠙⢟⢟⠟⢻⢿⣿⣿⣿⣿⣿⣿⣿⣿⢟⢟⢕⢔⠀⠀⠀⠀⠀⠀⠀⠀⠀⠀⠀⠀⠀⠀⠀⠀⠀⠀⠀⢀⠔⠀⠀⠀⠀⠀⠀⢄⢔⢔⢅⢄⠀⢔⢔⢕⢔⢄⠑⢕⢕⢕⢕⢕⢕⢕⢕⢕⢕⢕⢕⢕⢕⢕⢕⢕⢕⢕⢕⢕⢕⢕⢕⢕⢕⢕⢕⢕⢕⢕⢕⢱⣾⣿⢏⢕⣱⣵⡜⢕⡕⢷⡿⢿⢽⣵⣿⣿⢏⢕⣿⣿⢟⢱⣾⣿⢿⢧⣿⣿⣿⣿⣿⠀</a:t>
            </a:r>
            <a:br/>
            <a:r>
              <a:t>⢕⢕⢕⢕⢕⢕⢕⢕⢕⢕⢕⢕⢕⢕⢕⢕⢕⢕⢕⢕⢕⢕⢕⢕⢕⢕⢕⢕⢕⢕⢕⢕⢕⢕⢕⢕⢕⢕⢕⢕⢕⢕⢕⢕⢕⣝⢻⣷⣝⢻⣿⣷⣿⣿⣿⢏⠁⠀⠀⠀⠀⠀⠀⠀⠀⠀⠀⠀⠝⣿⣿⣿⣿⣿⣿⣿⣿⣿⣿⣿⣿⣿⣿⣿⣿⣿⣿⣿⣿⡕⠀⢀⢄⢔⢔⠁⢕⢕⢕⢕⢕⢕⢄⠀⠀⠀⠀⠀⠀⠀⠀⠀⠀⠀⠀⢕⢕⢕⠀⢄⢑⢕⢕⢕⢕⢃⣕⣵⣿⣿⣿⣿⣷⡕⢵⣵⣅⠀⠀⠀⠀⠀⠀⠀⢔⢔⢀⢄⢄⢀⠀⠀⠀⠀⠀⢀⠕⠀⠀⠀⠀⠀⠀⠀⠑⢕⢕⢕⢕⠀⠕⠕⢕⠕⠑⠀⠀⠑⢕⢕⢕⢕⢕⢕⢕⢕⢕⢕⢕⢕⢕⢕⢕⢕⢕⢕⢕⢕⢕⢕⢕⢕⢕⢕⢕⢕⢕⣱⣿⣿⢕⢱⣼⣯⣿⡗⢺⣧⣵⡵⢕⣵⣿⣿⢇⢱⣿⣿⢏⢱⣾⣿⡏⢱⣾⣿⢿⢕⣵⣼⠀</a:t>
            </a:r>
            <a:br/>
            <a:r>
              <a:t>⠑⠑⠑⠑⠑⠑⠑⠑⠑⠑⠑⠑⠑⠑⠑⠑⠑⠑⠑⠑⠑⠑⠑⠑⠑⠑⠑⠑⠑⠑⠑⠑⠑⠑⠑⠑⠑⠑⠑⠑⠑⠑⠑⠑⠑⠘⠛⠓⠙⠓⠃⠙⠑⠙⠛⠑⠐⠀⠀⠀⠀⠀⠀⠀⠀⠀⠀⠀⠀⠘⠛⠛⠛⠛⠛⠛⠛⠛⠛⠛⠛⠛⠛⠛⠛⠛⠛⠛⠛⠃⠐⠑⠑⠑⠑⠀⠑⠃⠑⠃⠑⠑⠑⠑⠐⠀⠀⠀⠀⠀⠀⠀⠀⠀⠀⠑⠑⠑⠀⠑⠑⠑⠐⠑⠑⠛⠛⠛⠛⠛⠛⠛⠙⠛⠊⠋⠙⠐⠂⠀⠀⠀⠐⠑⠑⠐⠀⠁⠁⠀⠀⠀⠀⠀⠀⠑⠀⠀⠀⠀⠀⠀⠀⠐⠑⠃⠑⠑⠑⠐⠐⠐⠐⠐⠑⠑⠑⠑⠐⠑⠑⠑⠑⠑⠑⠑⠑⠑⠑⠑⠑⠑⠑⠑⠑⠑⠑⠑⠑⠑⠑⠑⠑⠑⠑⠑⠚⠛⠛⠛⠛⠛⠛⠛⠛⠛⠛⠛⠛⠛⠛⠛⠛⠛⠓⠚⠛⠛⠚⠛⠛⠛⠓⠛⠛⠛⠛⠛⠛⠛⠀</a:t>
            </a:r>
            <a:br/>
          </a:p>
        </p:txBody>
      </p:sp>
    </p:spTree>
  </p:cSld>
  <p:clrMapOvr>
    <a:masterClrMapping/>
  </p:clrMapOvr>
</p:sld>
</file>

<file path=ppt/slides/slide5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⢗⢧⢕⢕⢕⢕⣕⢕⣱⢼⣷⢇⢕⣕⣕⣸⡾⣱⢜⢽⡱⣼⢝⡫⢿⢇⢕⢕⣱⣵⢇⢕⢕⢱⢸⣵⣷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⡕⢕⢕⢕⢕⣜⡜⢝⢏⡟⢻⣷⣾⣿⣳⣧⣼⣿⡇⢱⣵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⢿⣽⣿⣟⡇⢇⢵⢕⢕⣿⢟⢳⢕⢕⢱⢕⢕⢱⣿⣾⣟⢟⢟⢟⢟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⢕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⣧⡕⢕⢕⣷⢕⢿⣿⣷⢝⣾⣿⣗⢵⣿⣿⣿⣿⣿⣿⣿⣿⣿⣿⣿⣿⣿⣿⣿⢇⢕⡜⢝⡇⢗⢜⢹⢇⢾⢕⢕⢕⢝⢳⢇⢕⢕⢕⢱⢞⢕⢜⢾⣧⡝⢟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⣷⣾⣿⣿⣿⣿⣿⢿⣻⣿⡟⡏⣿⣿⣿⣿⣿⣿⣿⣿⣿⣿⣿⣿⣿⣿⣿⢕⢜⢱⣾⢽⢇⢜⡕⢕⢕⢕⣽⡇⢕⢕⢕⢕⢕⢕⢕⢕⢕⠕⠕⢺⢿⢿⡇⠕⠀⠀⠁⠜⢕⢕⣝⢜⢇⡕⢕⢕⢯⡟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⡕⢕⢕⢕⢕⢕⢕⢕⢕⢕⢕⢕⢕⢕⢸⣿⣿⣿⣿⣿⣿⣿⣿⣿⣿⣿⣿⣿⣿⣿⣿⣿⣿⣿⣿⣿⣿⣿⣿⣿⣿⣿⢵⣽⣿⣿⣿⡕⢝⢫⣔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⣕⣕⣵⣵⣷⣷⣧⣵⣧⣕⡕⢕⢕⢕⢕⢕⢕⢕⢕⢕⢸⣿⣿⣿⣿⣿⣿⣿⣿⣿⣿⣿⣿⣿⣿⣿⣿⣿⣿⣿⣿⣿⣿⣿⣿⣿⣿⣿⡷⣹⣿⢿⢿⢿⢧⡽⢱⣿⣿⣿⣿⣿⣿⣿⣿⣿⣿⣿⣿⣿⣿⣿⢕⢕⠀⠀⠀⠀⠀⠁⠑⢕⢕⢕⢕⢕⢕⢟⢇⢕⡸⡕⢕⢜⢇⠑⠀⠀⠀⠀⠀⠀⠀⠀⠀⠀⠀⠀⠕⢕⢕⢕⣸⣵⣵⣵⡿⢿⠕⢷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⣵⣵⣷⣿⣿⣿⣿⣿⣿⣿⣿⣿⣿⣿⣿⣵⡕⢕⢕⢕⢕⢕⢕⢕⢕⢝⢿⣿⣿⣿⣿⣿⣿⣿⣿⣿⣿⣿⣿⣿⣿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⢱⣾⣿⣿⣿⣿⣿⣿⣿⣿⣿⣟⣟⣟⣟⣟⣟⣟⡟⢗⢕⢕⢕⢕⢕⢕⢕⢕⢕⢝⢿⡟⣻⢟⢟⢟⢿⢿⢻⣿⣿⣿⣿⣿⣿⣿⣿⣿⣿⣿⣿⣿⣿⣿⣧⣵⣷⣷⣾⣿⣟⡕⡕⣿⣿⣿⣿⣿⣿⣿⣿⣿⣿⣿⣿⣿⣿⡿⢕⢕⠅⠁⢁⢀⠄⠄⠀⠀⠀⠀⠀⠑⠜⢕⢕⢕⢕⠕⠑⠑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⣵⣿⣿⣿⣿⣿⣿⣿⣿⣿⣿⣿⣿⣿⣿⣿⣿⣿⣿⣿⣿⣿⣧⢕⢕⢕⢕⢕⢕⢕⢕⢕⢸⣿⣧⡕⢕⢕⢕⢕⢕⢝⢿⣿⣿⣿⣿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⣼⣿⣿⣿⣿⣿⡿⢏⢕⣕⣼⣿⣿⣿⣿⣿⣿⣿⣿⣿⣿⣿⣿⣟⡇⢕⢕⢕⢕⢕⢕⢕⣵⣿⡿⢝⢕⢕⢕⢕⢄⢕⢕⢕⢹⣿⣿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⢸⣿⣿⣿⣿⣿⢏⢕⣵⣿⣿⣿⣿⣿⣿⣿⣿⣿⣿⡿⢿⢟⣟⣽⣵⣷⢕⢕⢕⢕⢕⢷⣿⣿⢏⢕⢕⢕⢕⢕⢕⢕⢕⢕⢕⢕⢹⣿⣿⣿⣿⣿⣿⣿⣿⣿⣿⣿⣿⣿⣿⣿⣿⣿⣿⣿⣿⣿⣿⣿⣿⣿⣿⣿⣿⣿⣿⣿⣿⣿⡇⢕⠑⠀⠀⠀⠀⠀⠐⠐⠐⠐⠐⠐⠀⠁⠕⠄⠔⢄⠕⠄⠔⠄⠑⢅⢔⢀⠑⠀⢅⢀⠁⢅⠐⠀⠑⠀⠀⢁⠁⢁⠁⠁⢑⢀⠐⢄⢀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⣹⣿⣿⣿⣿⡏⢕⣾⣿⣿⣿⣿⣿⣿⣿⣿⣿⣽⣷⣷⣿⣿⣿⣿⣿⢟⢕⢕⢕⢕⢕⢕⠜⢝⢕⢕⢕⢕⢕⡼⢕⢕⢕⢕⢕⢕⢜⣿⣿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⢿⣿⣿⣿⣿⣧⢜⢿⣿⣿⣿⣿⣿⣿⣿⣿⣿⣿⣿⣿⣿⣿⣿⣿⡟⢕⢕⢕⢕⢕⢕⠁⠀⠑⠑⠕⢕⢕⠕⠑⢕⢕⢕⢕⢕⢕⢕⣹⣿⣿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⢜⣿⣿⣿⢿⢿⢇⢜⣿⣿⣿⣿⣿⣿⣿⣿⣿⣿⣿⣿⣿⣿⣿⢏⢕⢕⢕⢕⢕⢕⢕⢕⢀⠀⠀⠀⢕⢕⠀⠀⢐⢕⢕⢕⢕⢕⢱⣿⣿⣿⣿⣿⣿⣿⣿⣿⣿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⢸⣿⣿⢕⢕⢕⢕⣿⣿⣿⣿⣿⣿⣿⣿⣿⣿⣿⣿⣿⢟⢕⢕⢕⢕⢕⢕⢕⢕⢱⢇⢕⢄⢔⢀⢕⢕⢄⢱⡿⢕⢕⣷⣷⡕⢜⢻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⢝⣻⢵⢕⣱⣾⣿⣿⣿⣿⣿⣿⣿⣿⡿⢿⢟⢝⢕⢕⢕⢕⢕⢕⢕⢕⢕⡵⢕⢑⠐⠑⠕⠁⢕⢕⢕⢕⣱⣵⣾⣿⣿⣿⣧⣱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⣷⢕⢕⢕⢕⢕⢕⢕⢕⢕⢕⢕⢕⢕⢕⢕⢕⢕⢕⢕⢕⢕⢕⢕⢕⢕⢕⢕⢕⢕⢕⢕⢕⢕⢕⢕⢕⢕⢕⢕⢕⢕⢕⢕⢕⢕⢕⢕⢕⢕⢕⢕⢕⢕⢕⢕⢕⢕⢕⢕⢕⢕⢕⢕⢕⢕⢕⣿⣿⣿⢕⢕⢕⢕⢕⢕⢕⢕⡕⢕⢕⢕⢕⢕⢕⢜⢜⢏⢟⢟⢟⢻⢟⢟⢏⢝⢕⢕⢕⢕⢕⢕⢕⢕⢕⢕⢕⢕⡵⢏⢕⢕⢕⢕⢕⢕⢔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⣱⢞⢏⢕⢕⢕⢕⢕⢕⢕⡕⢕⢕⢕⢕⢕⣿⣿⣿⣿⣿⣿⣿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⡵⢞⢕⢕⢕⢕⢕⢕⢕⢕⢜⢜⢝⢕⢕⢕⢕⢸⣿⣿⣿⢿⢟⢏⢝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⢟⢕⢕⢕⢕⢕⢕⢕⢕⢕⢕⢕⢕⢕⢕⢕⢕⢕⢕⢕⢕⢕⢕⢕⢕⢕⢕⢕⢕⢗⢇⢝⢕⢕⢕⢕⢕⢕⢕⢕⢕⢕⢕⢕⢕⢕⢕⢕⢕⢕⢝⢝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⣷⢕⢕⢕⢕⢕⢕⢕⢕⢕⢕⢕⢕⢕⠕⢕⢕⢕⢕⢕⢕⢕⢕⢕⢕⢕⢕⢕⢕⢕⢕⢕⢕⢕⢕⢕⢕⢕⢕⢕⢕⣱⡷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⢁⠑⢕⢕⢕⢕⢕⢕⢕⢱⣧⢕⠕⠕⠁⠕⠕⢕⢕⢕⢕⢕⢕⢕⢕⢕⢜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⠕⠑⢔⢕⢕⢕⢕⢕⢕⡕⢕⢕⢕⢕⢕⠀⢕⣾⣿⣷⡆⠄⢔⢕⢕⢕⢕⢕⢕⢕⠑⢕⢕⢕⢕⠕⠕⠑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⢐⢀⢕⢕⢕⢕⢕⢕⢕⢸⣧⣕⢕⢕⢕⠀⣱⣿⣿⣿⣿⣶⡕⢕⢕⢕⢕⢕⢕⢕⢔⢔⢄⢕⢕⢕⠀⠀⠕⢀⡄⠁⠕⢔⢁⠑⠕⠕⠑⠁⢕⢕⢕⢕⢕⢕⢕⢕⢕⢕⢕⢕⢕⢕⢕⢕⢜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⢕⢕⢕⢝⢿⢕⢑⢕⢄⣿⣿⣿⣿⣿⣿⣷⣕⢕⢕⢕⠁⠑⢕⢕⢕⢕⢕⢕⢕⢠⣴⣾⣿⢇⠀⠀⠀⠀⠀⠀⠀⠀⠀⠑⢕⢕⢕⣕⢕⢕⢕⢕⢕⢕⢕⢕⢕⠕⢕⢕⢻⢿⣿⣿⣿⣿⣿⣿⣿⣿⡿⢟⢕⢕⢱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⢑⢔⢕⢅⣾⣿⣿⣿⣿⣿⣿⣿⣿⣿⣔⢕⢑⠀⠀⠐⠔⠕⢕⢕⢕⠜⣽⣿⣷⣷⣷⣷⣶⣶⣶⣴⣴⣤⣄⡀⢕⢕⢱⣿⣷⣕⢀⠀⠀⠁⠁⠁⠀⠀⠀⠑⠑⠑⠕⢝⢿⣿⣿⣿⢟⢏⢕⣕⣵⣷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⢜⢝⢾⣿⢿⢿⢿⣿⣿⣿⢿⢟⠁⠀⠀⠀⢔⢄⢄⢄⢕⢕⡔⢹⣿⣿⣿⣿⣿⣿⣿⣿⣿⣿⣿⣿⣿⣿⣷⣾⣿⣿⣿⣿⡆⠀⠀⢄⢔⢕⢄⠀⢀⢄⢄⢀⠀⠜⢏⢝⢕⢱⢵⣾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⣑⣕⣕⣕⣅⢱⣿⡇⢕⢕⢕⢕⢕⢇⠀⠑⢞⡟⢏⢍⢅⢀⣄⣕⡣⣄⠀⢄⢕⢕⢕⠁⢕⢕⣷⢘⢽⣿⣿⣿⣿⣿⣿⣿⣿⣿⣿⣿⣿⣿⣿⣿⣿⣿⣿⣿⢇⠀⢔⢕⢕⢕⢕⠁⠁⠑⢕⢕⢕⢔⢕⢕⣕⡕⢕⢕⢕⣕⣕⡕⢜⢝⢝⢝⢝⢟⢟⢟⢟⢻⢿⢿⢿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⣿⢿⢕⢕⢕⢕⢕⢕⢷⣿⡿⢿⣿⣏⣇⠘⡇⢕⢕⢕⢕⢕⢕⠀⠀⢱⡇⢕⢕⢱⣿⡿⢿⡗⢜⢕⢕⢅⢕⠕⢄⠑⣼⣿⣇⠜⣿⣿⣿⣿⣿⣿⣿⣿⣿⣿⣿⣿⣿⣿⣿⣿⣿⣿⣿⡕⠀⠑⢕⢕⢕⠁⠀⠀⠀⠀⠕⢕⢕⢕⢕⢻⢿⣷⣾⣿⣿⣿⣿⣷⡕⢕⢕⢕⢕⢕⢕⢕⢕⢕⢕⢕⢕⢕⢕⢕⢕⢕⢝⢝⢝⢝⢝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⢸⣾⣿⣿⣿⣿⣧⢀⢕⠑⢕⢕⢕⢕⣔⢔⢜⣇⡕⡕⢸⠏⠕⢜⢕⢕⡕⢕⡇⢕⢔⢕⢸⣿⣿⣿⣇⠜⢻⣿⣿⣿⣿⣿⣿⣿⣿⣿⣿⣿⣿⣿⣿⣿⣿⣿⢇⢕⠀⠁⠁⠀⠀⠀⠀⠀⠀⠀⠑⠑⠑⢕⣵⣿⣿⣿⣿⣿⣿⣿⣿⣿⢕⢕⢕⢕⢕⢕⢕⢕⢕⢕⠕⢕⢕⢕⢕⢕⢕⢕⢕⢕⢕⢕⢕⢕⢕⢕⢕⢕⢕⢕⢕⢕⢕⢕⢕⢕⢝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⣵⣿⣿⣿⣿⣿⣿⣿⢕⢕⢔⢕⢕⢕⣼⣿⣿⣞⣿⣿⣷⡕⠀⠀⢕⣵⣾⣧⢱⡇⢕⢸⣇⣿⣿⣿⣿⣿⡔⢸⣿⣿⣿⣿⣿⢟⢟⢻⢿⣿⣿⣿⣿⣿⣿⣿⡏⢕⠑⠀⠔⠔⠀⢀⢄⣀⣄⣄⣄⣠⢄⢔⣿⣿⣿⣿⣿⡟⢏⠙⠁⠀⠀⠁⢕⢕⢕⢕⢕⢕⢕⢕⢕⢕⢕⢕⢕⢕⢕⢕⢕⢕⢕⢕⢕⢕⢕⢕⢕⢕⢕⢕⢕⢕⢕⢕⢕⢕⢕⢕⢸⣿⣿⣿⣿⣿⣿⣿⣿⣿⣿⣿⣿⣿⣿⣿⣿⣿⣿⣿⠀</a:t>
            </a:r>
            <a:br/>
            <a:r>
              <a:t>⢕⢕⢕⢕⢕⢕⢕⢕⢕⢕⢕⢕⢕⢕⢕⢕⢕⢕⠀⠀⢜⣿⣿⣿⣿⣿⡇⢕⢕⢕⢕⢕⢕⢕⢕⢕⢕⢕⢕⢕⢕⢕⢕⢕⢕⢕⢕⢕⢕⢕⢕⢕⢕⢕⢕⢕⢕⢕⢕⢕⢕⢕⢕⢕⢕⢕⢕⢕⢕⢕⢕⢕⢕⢕⢕⢕⢕⢕⢕⢕⢕⢕⢕⢕⢕⢕⢕⢕⢕⢕⢕⢕⢕⢕⢕⢕⢕⢕⢱⣾⣿⣿⣿⣿⣿⣿⣿⣿⢑⢄⠀⠁⢁⣼⣿⣿⣿⣿⣎⢿⣿⡇⠀⠀⢸⣿⣿⣿⣼⢻⡕⣿⣿⣿⣿⣿⣿⣿⣿⡕⢻⣿⣿⡿⢕⢕⢕⢕⢕⢜⢹⣿⣿⣿⡿⢏⢕⢕⠀⢀⢀⢀⠀⢕⢱⣿⣿⣿⣿⣿⣧⣵⣿⣿⣿⢟⢕⠕⢀⢄⣔⣔⢕⢔⠀⠁⠑⠕⢕⢕⢕⢕⢕⢕⢕⢕⢕⢕⢕⢕⢕⢕⢕⢕⢕⢕⢕⢕⢕⢕⢕⢕⢕⢕⢕⢕⢕⢕⢕⢕⣸⣿⣿⣿⣿⣿⣿⣿⣿⣿⣿⣿⣿⣿⣿⣿⣿⣿⣿⣿⠀</a:t>
            </a:r>
            <a:br/>
            <a:r>
              <a:t>⢕⢕⢕⢕⢕⢕⢕⢕⢕⢕⢕⢕⢕⢕⢕⢕⢕⢕⢔⠀⢕⣿⣿⣿⣿⣿⣷⢕⢕⢕⢕⢕⢕⢕⢕⢕⢕⢕⢕⢕⢕⢕⢕⢕⢕⢕⢕⢕⢕⢕⢕⢕⢕⢕⢕⢕⢕⢕⢕⢕⢕⢕⢕⢕⢕⢕⢕⢕⢕⢕⢕⢕⢕⢕⢕⢕⢕⢕⢕⢕⢕⢕⢕⢕⢕⢕⢕⢕⢕⢕⢕⢕⢕⢕⢕⢕⢕⢱⣿⣿⣿⣿⣿⣿⣿⣿⣿⣯⡞⢕⠐⣠⣾⣿⣿⣿⣿⣿⣿⣎⢿⢕⠀⠀⢸⣿⣿⣿⡿⣼⣿⣿⣿⣿⣿⣿⣿⣿⣿⣿⡅⢸⣿⣿⣷⣕⢕⢕⢕⢕⢜⢏⢝⢝⢕⢕⢕⢕⠔⢝⢝⢟⠕⢕⢸⣿⣿⣿⣿⣿⣿⣿⣿⢟⢕⢑⢄⢕⣕⣾⢿⢟⢕⢕⢔⠀⠀⠀⠀⠑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⢱⣿⣿⣿⣿⣿⣿⣿⣿⣿⣿⣿⣿⢕⢀⣿⣿⣿⣿⣿⣿⣿⣿⣿⣯⠁⠀⠀⢸⣿⣿⣿⣧⣿⣿⣿⣿⣿⢏⢅⢕⢝⢟⢻⣷⡕⢿⣿⣿⡿⢕⢕⢕⢕⢕⢕⢕⢕⢕⢕⢕⢕⢕⢕⢕⢔⢕⢕⢜⢻⣿⣿⣿⣿⣿⣿⢝⢕⢕⢕⢕⣕⣵⣿⣿⣿⣿⣷⣕⢔⢄⠀⠀⠀⠁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⢱⣿⣿⣿⣿⣿⣿⣿⣿⣿⣿⣿⣿⣿⡿⢕⣿⣿⣿⣿⣿⢿⢿⢿⣿⣿⠀⠀⠀⣼⣿⣿⣿⣽⣿⣿⣿⣿⡇⢕⢕⢅⠅⢕⢕⣽⣿⡜⢻⣿⣧⢕⢕⢕⢕⢕⢕⢕⢕⢕⢕⢕⢕⢕⢕⢕⢕⢕⢕⢕⢕⢝⢝⢻⣿⣿⣿⣷⣷⣷⣷⣿⣿⣿⣿⣿⣿⣿⣿⣿⣷⣕⡕⢄⢄⢄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⢸⣷⣷⣧⢕⣾⣿⣿⣿⣿⣿⣿⣿⣿⣿⣿⣿⣿⣿⣧⢕⣿⣿⣿⢟⢃⢕⢕⢅⢍⠕⠀⠀⠀⣿⣿⣿⣟⣿⣿⣿⣿⣿⣷⣧⢕⢕⢕⠕⢕⣸⣿⣷⢸⣿⡿⢕⢕⢕⢕⢕⢕⢕⢕⢕⢕⢕⢕⢕⢕⢕⢕⠕⠑⠑⠕⠕⢕⢕⢜⢝⢟⢟⢿⣿⣿⣿⣿⣿⣿⡟⡿⢿⣿⣿⣿⣿⣿⣇⢕⢕⢕⢕⢕⢕⢅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⠕⠕⠕⢸⣿⣿⡟⣼⣿⣿⣿⣿⣿⣿⣿⣿⣿⣿⢟⣿⣿⣿⣿⠕⣿⣿⣏⢕⢕⢁⢆⢕⢕⠁⠀⠀⢱⣿⣿⣿⣿⣿⣿⣿⣿⣿⣿⡿⠗⠀⣠⢄⢸⣿⣿⣿⡇⢝⢕⢕⢕⢕⢕⢕⢕⢕⢕⢕⢕⢕⢕⢕⢕⢕⠁⠀⠀⠀⢀⢄⢕⢕⢕⢕⢕⢕⢕⢝⢿⣿⣿⣿⣧⣵⢵⢯⢟⢝⢝⢻⢿⢿⡟⢗⢕⢕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⠕⠁⠀⠀⠀⢕⣿⣿⣿⣿⣿⣿⣿⣿⣿⣿⣿⣿⣿⢏⢕⢝⣿⣿⣟⢐⣿⣿⣿⡇⢕⢕⠕⢕⢑⠀⠀⠀⢸⣿⣿⣿⣿⣿⣿⢿⠟⢛⠅⠀⢀⣵⣿⣇⠀⠘⢿⣿⡇⢕⢕⢕⢕⢕⢕⢕⢕⢕⢕⢕⢕⢕⢕⢑⠁⠀⠀⢀⢄⢔⢕⢕⢕⢕⢕⢕⢕⢕⢕⢕⢕⢕⢝⢝⢕⠕⠑⠁⠀⠕⠕⠕⢕⢜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⢜⣿⣿⣿⣿⡿⡇⢕⢕⢕⢕⢕⢕⢕⢕⢕⢕⢕⢕⢕⢕⢕⢕⢕⢕⢕⢕⢕⢕⢕⢕⢕⢕⢕⢕⢕⢕⢕⢕⢕⢕⢕⢕⢕⢕⢕⢕⢕⢕⢕⢕⢕⢕⢕⢕⢕⢕⢕⢕⢕⢕⢕⢕⠕⠀⢀⢄⠐⠀⠑⢿⣿⣿⣿⣿⣿⣿⣿⣿⣿⣿⣿⡇⢁⠀⢱⣿⣿⣿⢕⣿⣿⣿⣿⣷⣗⠔⢰⡄⠀⠀⠀⠈⠉⠉⠉⠁⠐⠔⠑⠁⢀⣠⣷⣿⣿⣿⣿⡔⠀⠈⢻⠇⢕⢕⢕⢕⢕⢕⢕⢕⢕⢕⢕⠕⠁⠀⠀⢀⢄⢔⢕⢕⢕⢕⢕⢕⢕⢕⢕⢕⢕⢕⢕⢕⢕⢕⢕⠀⠀⠀⠀⠀⠀⠀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⢄⠁⢜⣿⣿⣿⣿⣿⡇⢕⢕⢕⢕⢕⢕⢕⢕⢕⢕⢕⢕⢕⢕⢕⢕⢕⢕⢕⢕⢕⢕⢕⢕⢕⢕⢕⢕⢕⢕⢕⢕⢕⢕⢕⢕⢕⢕⢕⢕⢕⢕⢕⢕⢕⢕⢕⢕⢕⢕⢕⢕⢕⢕⢕⠕⠀⠀⠑⠁⠀⠀⠀⢜⢻⣿⣿⣿⣿⣿⣿⣿⣿⣿⡟⢕⢕⢕⠀⠙⢟⢏⢱⣿⣿⣿⣿⣿⡏⢀⠜⡇⠀⠀⢀⣤⣤⣄⡄⣠⣤⣴⣶⣾⣿⣿⣿⣿⢟⢟⢻⢧⠀⠀⠀⢕⢕⢕⢕⢕⢕⢕⢕⢕⢕⢕⢕⢄⢄⢔⢕⢕⢕⢕⢕⢕⢕⢕⢕⢕⢕⢕⢕⢕⢕⢕⢕⢕⢕⢕⢕⢄⠀⠀⠀⠀⠀⠀⠀⠀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⠕⠀⠀⠀⠀⠀⠀⠀⠀⠀⠑⠜⢹⣿⣿⣿⣿⣿⣿⣿⣿⢟⠇⠁⠀⠀⢕⢕⢸⣿⣿⣿⣿⣿⡇⠑⠀⢇⠀⠀⢱⣿⣿⣿⣷⣿⣿⣿⣿⣿⣿⣿⡿⢇⠕⠑⠑⠑⢅⢔⢕⢕⢕⢕⢕⢕⢕⢕⢕⢕⢕⢕⢕⢕⢕⢕⢕⢕⢕⢕⢕⢕⢕⣕⣕⣵⣧⣷⣧⣕⡕⢕⢕⢕⢕⢕⢕⢕⢀⠀⠀⠀⠀⠀⠀⠀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⢕⠀⠀⠀⠀⠀⠀⠀⠀⢕⢕⠀⠀⠑⢕⢝⢟⢟⢟⢟⢝⢅⢄⢄⠄⠀⠀⠀⠑⢜⢿⣿⣿⣿⣿⢇⠀⠀⠀⠀⠀⢸⢿⢿⢟⢏⢝⢝⢕⣕⡜⢑⢕⢕⢁⠀⢄⢄⢀⠀⠑⠑⠕⢕⢕⢕⢕⢕⢕⢕⢕⢕⢕⢕⢕⢕⢕⢕⣱⣵⣵⣷⣿⣿⣿⣿⣿⣿⣿⣿⣿⣿⣧⣵⣵⣕⣕⢕⢕⢕⠀⠀⠀⠀⠀⠀⠀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⢔⢕⠀⠀⠀⠀⠀⠀⠑⠕⠑⠀⠀⢀⠀⠀⠁⠑⠑⠁⠑⠁⠁⠀⠀⠀⠀⢱⡅⠑⠑⠙⠝⢟⢟⢳⢗⠞⠕⠀⠀⠁⠑⠑⠑⢱⡕⢕⣷⣿⣿⡕⢕⢕⢕⢁⠀⢕⢕⢕⢀⠀⠁⠑⢕⢕⢕⢕⢕⢕⢕⢕⢕⢕⣱⣵⣵⣿⣿⣿⣿⣿⣿⣿⣿⣿⣿⣿⣿⣿⣿⣿⣿⣿⣿⣿⣿⣿⡕⢕⢕⠀⠀⠀⠀⢀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⠕⠑⠁⠁⠀⠑⠀⠀⠀⠀⣰⣔⡄⢄⢀⠀⠀⠘⠁⢀⢴⢕⠀⠀⠀⠀⠀⠀⠀⠀⠀⠜⣝⢟⢳⢢⢴⢤⢤⢤⢤⢤⢤⢤⢔⠔⢔⢔⢅⢕⢇⢅⣜⣿⣿⣿⣕⣕⢕⢕⢔⢕⢕⢕⢕⢔⠀⠀⠁⢕⢕⢕⣵⣵⣵⣿⣿⣿⣿⣿⣿⣿⣿⣿⣿⣿⣿⣿⣿⣿⣿⣿⣿⣿⣿⣿⡿⢟⢟⢝⢝⢝⢕⢕⢕⠀⠀⠀⠀⠑⠕⢕⢕⢕⢕⢕⢕⢕⢕⢕⢕⢕⢕⢕⢕⢕⢕⢕⢕⢕⢕⢕⢕⢕⢕⢕⢕⢕⢕⢕⢕⢕⢕⢕⢕⢕⢕⣱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⢅⢄⢔⢕⢔⢔⢄⠀⠀⠀⠀⣰⣿⣿⣿⣷⣧⣕⡔⢄⢀⢊⠑⠀⠀⠀⠀⠀⠀⠀⠀⠀⠀⠀⣿⣷⣕⢕⢕⢕⢝⢇⢕⢕⡕⣕⣱⣵⣷⣷⢕⢕⢕⢳⣿⣿⣿⣿⣿⣿⣿⣷⢑⢕⢕⢕⢕⢕⢔⠀⠀⠁⠜⢿⣿⣿⣿⣿⣿⣿⣿⣿⣿⣿⣿⣿⡟⢝⢟⢻⣿⣿⣿⣿⣿⣿⣿⡿⢕⢕⢕⢕⢕⢕⢕⢕⢕⠀⠀⠀⠀⠀⠀⢕⢕⢕⢕⢕⢕⢕⢕⢕⢕⢕⢕⢕⢕⢕⢕⢕⢕⢕⢕⢕⢕⢕⢕⢕⢕⢕⢕⢕⢕⢕⢕⢞⢕⢕⡕⢇⢕⡱⢏⢕⢱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⠁⠀⢀⣱⣿⣿⣿⣿⣿⣿⣿⣿⣷⣧⢕⢔⢀⠀⠀⠀⠀⠀⠀⠀⠀⠀⠀⢹⣿⣿⣿⣷⡾⢇⣱⣵⣿⣿⣿⡿⢿⢟⢝⢕⢕⢕⢜⢞⢝⢸⣿⣿⡧⢘⢑⣕⣵⣵⣵⣕⡕⢕⢕⢀⠀⠀⠑⢻⣿⣿⣿⣿⣿⣿⣿⣿⣿⣿⣿⣷⡕⢕⢕⢜⢟⢻⢿⣿⣿⣿⣯⣕⢕⢕⢕⢕⣕⢕⢕⢕⠀⠀⠀⠀⠀⢔⢕⢕⢕⢕⢕⢕⢕⢕⢕⢕⢕⢕⢕⢕⢕⢕⢕⢕⢕⢕⢕⢕⢕⢕⢕⢕⢕⢕⢕⢕⢕⢕⢕⢕⢜⢕⢱⢟⢕⢕⢇⢕⢱⣼⢎⢕⢕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⢀⢀⢄⢅⣾⣿⣿⣿⣿⣿⣿⣿⣿⣿⣿⣿⣧⢕⢕⠀⠀⠀⠀⠀⠀⠀⠀⠀⠀⠜⢿⡿⢟⣱⣪⣿⣿⣿⡿⢏⢕⢕⢅⢥⣕⢕⢕⢕⢷⣧⡔⢜⢝⢕⢕⣵⢇⢜⢟⢿⣿⣿⣿⣿⣷⣱⡔⠀⠀⠀⠘⢿⣿⣿⣿⣿⣿⣿⣿⣿⢻⢿⢿⣧⣵⣕⢕⢕⢕⣼⣿⣿⣿⣿⣿⣿⣿⣿⡿⢇⢕⢕⠀⠀⠀⠀⢕⢕⢕⢕⢕⢕⢕⢕⢕⢕⢕⢕⢕⢕⢕⢕⢕⢕⢕⢕⢕⢕⢕⢕⢕⢕⢕⢕⢕⢕⢕⢕⢕⣷⣷⢕⣕⣷⢟⢕⣱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⠑⠁⠀⠑⢑⣴⣿⣿⣿⣿⣿⣿⣿⣿⣿⣿⣿⣿⣿⡝⢕⢕⠀⠀⠀⠀⠀⠀⠀⠀⠀⠀⢀⢰⡱⢱⣿⣿⣿⢟⢕⣕⢕⢕⢕⠑⢻⣷⣵⡕⠕⢜⣿⣿⢞⢜⢝⢻⢿⢕⢔⢕⢕⢕⢏⢜⢝⢿⣿⣿⣇⢄⠀⠀⠀⠝⢿⣿⣿⣿⣿⣿⣿⣿⣧⣵⣽⣿⣿⣿⣿⣿⣿⣿⣿⣿⣿⣿⣿⣿⡟⢕⢕⠑⠀⠀⢀⢔⢔⢕⢕⢕⢕⢕⢑⢕⢕⢕⢕⢕⢕⢕⢕⢕⢕⢕⢕⢕⢕⢕⢕⢕⢕⢕⢕⢕⢕⢕⢕⢕⢕⢸⢟⢕⣵⡿⢟⣵⣿⢏⢕⢕⢕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⢅⢰⣧⣔⣵⣾⣿⣿⣿⣿⣿⣿⣿⣿⣟⣿⣿⣿⣿⣿⣇⢕⢕⠀⠀⠀⠀⠀⠀⠀⠀⡄⢱⣷⡕⢼⣿⣿⣿⡿⢕⢕⣿⣷⣕⢕⢕⢅⠜⢟⢯⢇⠕⠜⠙⠁⠁⠀⠀⠀⠀⢕⢕⢕⢕⢕⢕⢕⢕⢜⢟⢿⣧⢔⢀⠀⠀⠀⠙⢟⢿⣿⣿⣿⣿⣿⣿⣿⣿⣿⣿⣿⣿⣿⣿⣿⣿⣿⣿⣿⣿⢇⢕⢕⢀⢄⢕⢕⢕⢕⢕⢕⢕⢕⢕⢕⢕⢕⢕⢕⢕⢕⢕⢕⢕⢕⢕⢕⢕⢕⢕⢕⢕⢕⢕⢕⢕⢕⢕⢕⢕⢕⢕⢕⡾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⣾⣿⣿⣿⣿⣿⣿⣿⣿⣿⣿⣿⣿⣿⣿⣿⣿⡿⢿⢏⢕⠀⠀⠀⠀⠀⠀⠀⢄⢕⣷⣿⣷⣧⣽⣿⣿⣿⡇⢕⢕⢕⢝⢝⣹⣿⣷⡇⢄⢄⢅⠀⠀⠀⠀⠀⠀⠀⠀⠀⠕⢱⣷⣕⢕⢕⢕⢕⢕⢕⢕⢜⢕⢕⢔⢄⢀⠀⠀⠁⠘⠟⢿⣿⣿⣿⣿⣿⣿⣿⣿⣿⣿⣿⣿⣿⣿⣿⣿⢏⢕⢕⢕⢕⢕⢕⢕⢕⢕⢕⢕⢕⢕⢕⢕⢕⢕⢕⢕⢕⢕⢕⢕⢕⢕⢕⢕⢕⢕⢕⢕⢕⢕⢕⢕⢕⢕⢕⢕⢕⢕⣱⢿⢕⢱⡼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⣱⣿⣿⣿⣿⣿⣿⣿⣿⣿⣿⣿⣿⣿⣿⣿⣿⣿⡇⢕⢕⠀⠀⠀⠀⠀⠀⠀⢰⡕⣾⣿⣿⣿⣿⣿⣿⣿⣿⣧⣵⣾⣷⣷⣿⣿⣿⣿⢇⢕⢕⢕⠀⠀⠀⠀⠀⠀⠀⠀⠀⠔⢸⣿⣿⣧⢕⢕⢕⢕⢕⢕⢕⢕⢕⢕⢕⢕⢕⢔⢀⠀⠀⠀⠁⠙⠻⢿⣿⣿⣿⣿⣿⣿⣿⣿⣿⡿⢟⢕⢕⢕⢕⢕⢕⢕⢕⢕⢕⢕⢕⢕⢕⢕⢕⢕⢕⢕⢕⢕⢕⢕⢕⢕⢕⢕⢕⢕⢕⢕⢕⢕⢕⢕⢕⢕⢕⢕⢕⢕⢕⢕⢇⢕⡱⢟⢕⣱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⣱⣿⣿⣿⣿⣿⣿⣿⣿⣿⣿⣿⣿⣿⣿⣿⣿⣿⣿⡇⢕⢕⠀⠀⠀⠀⠀⠀⠀⠀⢹⢹⣿⣿⣿⣿⣿⣿⣿⣿⣿⣿⣿⣿⣿⣿⣿⣿⣿⢕⢕⢕⢕⢔⠀⠀⠀⠀⠀⠀⠀⠀⠀⢜⣿⣿⣿⡇⢕⢕⢕⢕⢕⢕⢕⢕⢕⢕⢕⢕⢕⢕⢕⢔⢄⢀⠀⠀⠀⠁⠑⠕⠝⠝⠝⠝⢝⢝⢕⢕⢕⢕⢕⢕⢕⢕⢕⢕⢕⢕⢕⢕⢕⢕⢕⢕⢕⢕⢕⢕⢕⢕⢕⢕⢕⢕⢕⢕⢕⢕⢕⢕⢕⢕⢕⢕⢕⢕⢕⢕⢕⢕⢕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⣼⣿⣿⣿⣿⣿⣿⣿⣿⣿⣿⣿⣿⣿⣿⣿⣿⣿⣿⣿⡇⢕⠀⠀⠀⠀⠀⠀⠀⠀⠀⠀⠑⢜⢿⢿⣿⢿⢏⢝⢟⢟⢿⢟⢟⢿⣿⣿⣿⡇⢕⢕⣷⣇⢕⢀⠀⠀⠀⠀⠀⠀⠀⠀⢕⢻⣿⣿⣿⡕⢕⢕⢕⢕⢕⢕⢕⢕⢕⢕⢕⢕⢕⢕⢕⢕⢕⢕⢔⢔⢔⢔⢔⢔⢔⢔⢔⢔⢕⢕⢕⢕⢕⢕⢕⢕⢕⢕⢕⢕⢕⢕⢕⢕⢕⢕⢕⢕⢕⢕⢕⢕⢕⢕⢕⢕⢕⢕⢕⢕⢕⢕⢕⢕⢕⢕⢕⢕⢕⢕⢕⢕⢕⢕⢎⢕⢕⣾⢟⢕⢕⢕⢕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⣼⣿⣿⣿⣿⣿⣿⣿⣿⣿⣿⣿⣿⣿⣿⣿⣿⣿⣿⣿⣿⡇⢕⠀⢐⠅⠁⠀⠀⠀⠀⠀⠀⠀⢕⡕⢕⢕⢕⢕⢕⢕⢕⢕⢕⢕⢕⢜⢝⢕⢕⢕⣿⣿⣿⣧⢕⠀⠀⠀⠀⠀⠀⠀⠀⢕⢜⣿⣿⣿⣿⣵⡕⢕⢱⣿⣧⡕⢕⢕⢕⢁⠀⠁⠕⢕⢕⠕⠑⠑⢕⢕⢕⢕⢕⢕⢕⢕⢕⢕⢕⢕⢕⢕⢕⢕⢕⢕⢕⢕⢕⢕⢕⢕⢕⢕⢕⢕⢕⢕⢕⢕⢕⢕⢕⢕⢕⢕⢕⢕⢕⢕⢕⢕⢕⢕⢕⢕⢕⢕⢕⢕⢕⢕⢕⢕⣼⣿⢇⣕⣵⣵⢕⣕⣵⣕⢕⢕⢕⣇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⠁⠀⠀⠀⠀⠁⠉⠙⠻⢿⣿⣿⣿⣿⣿⣿⣿⣿⣿⣿⣿⡇⢕⢄⢀⠀⠀⠀⠀⠀⠀⠀⠀⢕⣾⣿⣷⣕⢕⢕⢕⢕⢕⢕⢕⢕⢕⢕⢕⢕⢕⢕⢾⣿⣿⣿⡇⢕⠀⠀⠀⠀⠀⠀⠀⢕⢕⣿⣿⣿⣿⣿⣿⣷⣾⣿⣿⣿⣿⣷⣧⡕⢄⠀⠀⠀⠀⠀⠄⢔⠕⢕⢕⢕⢕⢕⢕⢕⢕⢕⢕⢕⢕⢕⢕⢕⢕⢕⢕⢕⢕⢕⢕⢕⢕⢕⢕⢕⢕⢕⢕⢕⢕⢕⢕⢕⢕⢕⢕⢕⢕⢕⢕⢕⢕⢕⢕⢕⢕⢕⢕⢕⢕⢕⣱⣿⣟⣏⣕⣿⣿⣽⣿⣿⣿⣗⣷⣿⣿⣿⣵⣷⣷⣧⣱⣼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⠑⠀⠀⠀⢰⣤⣄⡄⠀⠀⠁⢹⣿⣿⣿⣿⣿⣿⣿⣿⣿⣿⢗⢕⢕⠐⠀⠀⠀⠀⠀⠁⢔⢕⣼⣿⣿⣿⣿⣧⣕⢕⢕⢕⢕⢕⢕⢕⢕⢕⢕⢕⢕⣹⣿⣿⣿⣿⡕⢄⠀⠀⠀⠀⠀⠀⢕⢕⢻⣿⣿⣿⣿⣿⣿⣿⣿⣿⣿⣿⣿⣿⡷⠑⠀⠀⠀⠀⠀⠀⠀⢅⢕⢑⢑⠕⢕⢕⢕⢕⢕⢕⢕⢕⢕⢕⢕⢕⢕⢕⢕⢕⢕⢕⢕⢕⢕⢕⢕⢕⢕⢕⢕⢕⢕⢕⢕⢕⢕⢕⢕⢕⢕⢕⢕⢕⢕⢕⢕⢕⢕⢕⢕⢕⣵⣿⡿⢏⣳⣾⣿⢿⢣⣿⣿⡿⢹⣿⣿⣿⣻⣿⣿⢟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⠑⠀⠀⠀⢕⣾⣿⣟⣟⡇⢀⠀⠕⢻⣿⣿⣿⣿⣿⣿⣿⣿⢇⢕⢄⠀⠀⠀⠀⠀⠀⠀⠑⢕⣸⣿⣿⣿⣿⣿⣿⣷⡕⠁⠕⢕⢕⢕⢕⢕⢕⢕⢕⢕⣿⣿⣿⣿⣿⣿⡕⠀⠀⠀⠀⠀⠀⢕⢕⢜⣿⣿⣿⣿⣿⣿⣿⣿⣿⣿⣿⢿⠋⠀⠀⠀⠀⠀⠀⠀⠀⠀⠁⠑⠑⢑⢑⢀⠀⢁⠕⠕⢕⢕⢕⢕⢕⢕⢕⢕⢕⢕⢕⢕⢕⢕⢕⢕⢕⢕⢕⢕⢕⢕⢕⢕⢕⢕⢕⢕⢕⢕⢕⢕⢕⢕⢕⢕⢕⢕⢕⢕⢕⡕⣜⣿⢟⢗⢗⡾⢿⢏⢝⢾⣿⡏⢱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⠑⠀⠀⠀⢀⣱⣿⣿⣿⣿⣿⣷⣔⡄⢸⣿⣿⣿⣿⣿⣿⣿⢇⠑⠕⠕⠀⠀⠀⠀⠀⠀⠀⠀⢕⣻⣿⣿⣿⣿⣿⣿⣿⡇⠀⢔⢕⣕⡕⢕⢕⢕⣱⣵⣼⣿⣿⣿⣿⣿⣿⡕⢕⠀⠀⠀⠀⠀⠁⢕⢕⢿⣿⣿⣿⣿⣿⣿⡿⢟⠟⠁⠀⢄⢄⢄⠀⢕⠕⠀⠀⠀⠁⠀⠀⠀⢕⢕⢕⢕⢕⢕⢔⢀⠁⠑⢕⢕⢕⢕⢕⢕⢕⢕⢕⢕⢕⢕⢕⢕⢕⢕⢕⢕⢕⢕⢕⢕⢕⢕⢕⢕⢕⢕⢕⢕⢕⢕⢕⢕⢕⢕⢕⡕⡝⢟⢝⢕⢕⢞⢵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⠀⠀⠀⢔⣱⣿⣿⡿⢿⢿⣿⣿⣿⣿⣿⢟⣿⣿⣿⣿⣿⣿⢕⠀⠀⠀⠀⠀⠀⠀⠀⠀⠀⢀⢕⢟⢝⢟⢟⢿⣿⣿⣿⡇⠀⢕⢱⣿⣽⣷⣵⣼⣿⣿⣿⣿⣿⣿⣿⣿⣿⣷⢕⠀⠀⠀⠀⠀⠀⢕⢕⢜⣿⣿⢿⢏⢝⠙⠁⠀⠀⠀⠀⠀⢅⢕⠀⢀⢐⠕⢕⠑⠀⠀⠀⠀⠀⠁⠕⢄⢁⠑⠕⠕⢔⢔⢕⢕⢕⢕⢕⢕⢕⢕⢕⢕⢕⢕⢕⢕⢕⢕⢕⢕⢕⢕⢕⢕⢕⢕⢕⢕⢕⢕⢕⢕⢕⢕⢕⢕⢕⣕⣮⡜⢕⢕⣵⢕⢕⢱⢼⣟⢕⢕⢕⣱⣼⡝⢕⣵⣿⡟⢕⣼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⠀⠀⠀⢔⣼⣿⣯⣕⢕⢕⢕⢕⢹⣿⣿⣿⣾⣿⣿⣿⣿⣿⣿⠀⠀⠀⠀⠀⠀⠀⠀⠀⠀⠀⢔⢱⠑⢕⣷⣷⢵⠿⠟⠋⠀⠀⠕⠜⢻⣿⣿⣿⣿⣿⣿⣿⣿⣿⣿⣿⣿⣿⣿⡕⢕⠀⠀⠀⠀⠀⠁⠀⢕⢝⠕⠑⠁⠀⠀⠀⠀⠀⠀⠀⠁⠑⠑⠁⠕⢕⠕⠀⠀⠀⠀⠀⠀⠀⠄⠀⠀⠁⠑⠄⢔⢕⢕⢕⢕⢕⢕⢕⢕⢕⢕⢕⢕⢕⢕⢕⢕⢕⢕⢕⢕⢕⢕⢕⢕⢕⢕⢕⢕⢕⢕⢕⢕⢕⢕⢕⢕⣵⣿⡿⢕⣱⣾⡿⢧⣕⣕⣾⣷⢇⢱⣿⣿⡟⢕⣾⣿⡟⢱⣾⣿⡟⢕⣼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⢀⢕⣸⣿⢿⢿⣿⣷⣷⣵⣵⣾⣿⡯⢹⣿⣿⣿⣿⣿⣿⡏⠀⠀⠀⢀⢀⠀⠀⠀⠀⠀⠀⠀⠉⠁⠁⠁⠀⠀⠀⠀⠀⠀⠀⠀⢄⢁⠁⠈⢙⢝⢟⢿⣿⣿⣿⣿⣿⢏⣝⣝⣇⢕⢅⠀⠀⠀⠀⠀⠀⠁⠀⠀⠀⠀⠀⠀⠀⠀⠀⠀⠀⠀⠀⠀⠀⢔⠀⠀⠀⠀⠀⠀⢄⢔⢔⢕⢄⠀⢔⢔⢕⢔⢄⠑⢕⢕⢕⢕⢕⢕⢕⢕⢕⢕⢕⢕⢕⢕⢕⢕⢕⢕⢕⢕⢕⢕⢕⢕⢕⢕⢕⢕⢕⢕⢕⢕⢕⣾⡿⢏⢕⣵⣵⡼⢕⡕⢷⡿⢿⢕⣵⣿⣿⢏⢕⣿⣿⢟⢱⣾⣿⢿⢧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⢱⣿⣿⣿⣧⣵⡝⡟⢟⢟⢟⢏⢕⢸⢹⣿⣿⣿⣿⡟⢁⢄⢔⢔⠁⢕⢕⢕⢕⢕⢕⢄⠀⠀⠀⠀⠀⠀⠀⠀⠀⠀⠀⠀⢕⢕⢕⢔⢄⢁⠕⢕⢕⢔⢃⣌⣽⣿⣿⣿⣿⣿⣕⢰⣷⣆⠀⠀⠀⠀⠀⠀⠀⢔⢔⢄⢄⢄⢄⠀⠀⠀⠀⠀⢀⠕⠀⠀⠀⠀⠀⠀⠀⠑⢱⢕⢕⢕⠀⠕⠕⢕⠕⠑⠀⢀⠑⢕⢕⢕⢕⢕⢕⢕⢕⢕⢕⢕⢕⢕⢕⢕⢕⢕⢕⢕⢕⢕⢕⢕⢕⢕⢕⢕⢕⢕⣱⣿⡿⢕⣵⣼⣯⣿⡗⢳⣧⣵⣵⢕⣱⣿⣿⢇⢱⣿⣿⢏⢱⣾⣿⡏⢱⣾⣿⢿⢕⣵⣼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⠓⠃⠘⠙⠛⠛⠛⠋⠑⠑⠁⠀⠑⠑⠛⠛⠛⠛⠋⠑⠑⠑⠑⠑⠑⠑⠃⠑⠑⠑⠑⠑⠑⠐⠀⠀⠀⠀⠀⠀⠀⠀⠀⠀⠑⠑⠑⠁⠑⠑⠑⠐⠑⠑⠛⠛⠛⠛⠛⠛⠋⠙⠙⠑⠋⠑⠂⠐⠀⠀⠀⠐⠑⠑⠐⠀⠁⠑⠐⠀⠀⠀⠀⠀⠑⠀⠀⠀⠀⠀⠀⠀⠑⠑⠃⠑⠑⠑⠑⠀⠐⠐⠐⠑⠑⠑⠑⠐⠑⠑⠑⠑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⢗⢧⢕⢕⢕⢕⣕⢕⣱⢼⣷⢇⢕⣕⣕⣸⡾⣱⢜⢽⡱⣼⢝⡫⢿⢇⢕⢕⣱⣵⢇⢕⢕⢱⢸⣵⣷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⡱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⢿⣽⣿⣟⡇⢇⢵⢕⢕⣿⢟⢳⢕⢕⢱⢕⢕⢱⣿⣾⣟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⣧⡕⢕⢕⣷⢕⢿⣿⣷⢝⣾⣿⣗⢵⣿⣿⣿⣿⣿⣿⣿⣿⣿⣿⣿⣿⣿⣿⣿⢇⢕⡜⢝⡇⢗⢜⢹⢇⢾⢕⢕⢕⢝⢳⢇⢕⢕⢕⢱⢞⢝⢜⢾⣧⡝⢟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⣷⣾⣿⣿⣿⣿⣿⢿⣻⣿⡟⡏⣿⣿⣿⣿⣿⣿⣿⣿⣿⣿⣿⣿⣿⣿⣿⢕⢜⢱⣾⢽⢇⢜⡕⢕⢕⢕⣽⡇⢕⢕⢕⢕⢕⢕⢕⢕⢕⠕⠕⢺⢿⢿⡇⠕⠀⠀⠁⠜⢕⢕⣝⢜⢇⡕⢕⢕⢯⡟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⣕⣕⣱⣕⣕⣕⡕⢕⢕⢕⢕⢕⢕⢸⣿⣿⣿⣿⣿⣿⣿⣿⣿⣿⣿⣿⣿⣿⣿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⣕⣕⣵⣷⣷⣷⣿⣿⣿⣿⣿⣿⣿⣿⣕⡕⢕⢕⢕⢕⢜⢟⢿⣿⣿⣿⣿⣿⣿⣿⣿⣿⣿⣿⣿⣿⣿⣿⣿⣿⣿⣿⣿⣿⣿⣿⣿⢵⣽⣿⣿⣿⡕⢝⢫⣔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⢱⣾⣿⣿⣿⣿⣿⣿⣿⣿⣿⣟⣟⣟⣟⣟⢟⢟⢗⢱⢕⢕⢕⢕⢕⢜⢟⢿⣿⣿⣿⣿⣿⣿⣿⣿⣿⣿⣿⣿⣿⣿⣿⣿⣿⣿⣿⣿⣿⡷⣹⣿⢿⢿⢿⢧⡽⢱⣿⣿⣿⣿⣿⣿⣿⣿⣿⣿⣿⣿⣿⣿⣿⢕⢕⠀⠀⠀⠀⠀⠁⠑⢕⢕⢕⢕⢕⢕⢟⢇⢕⡸⡕⢕⢜⢇⠑⠀⠀⠀⠀⠀⠀⠀⠀⠀⠀⠀⠀⠕⢕⢕⢕⣸⣵⣵⣵⡿⢿⠕⢷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⣵⣿⣿⣿⣿⣿⣿⣿⣿⣿⣿⣿⣿⣿⣿⣿⣿⣿⣿⣿⣷⣷⡵⢕⢕⢕⢕⢕⢕⢝⢻⣹⣿⢯⢝⢝⢟⢟⢕⢝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⢱⣿⣿⣿⣿⣿⣿⣿⢟⢏⢝⢝⣿⣿⣿⣿⣿⣿⣿⣿⣿⣿⣿⣿⣿⢝⢕⢕⢕⢕⢕⢕⣾⣿⢏⢕⡱⢕⢕⢕⢕⢕⢕⢽⣿⣿⣿⣿⣿⣿⣿⣿⣧⣵⣷⣷⣾⣿⣟⡕⡕⣿⣿⣿⣿⣿⣿⣿⣿⣿⣿⣿⣿⣿⣿⡿⢕⢕⠅⠁⢁⢀⠄⠄⠀⠀⠀⠀⠀⠑⠜⢕⢕⢕⢕⠕⠑⠑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⢕⣾⣿⣿⣿⣿⣿⡿⢕⣱⣾⣿⣿⣿⣿⣿⣿⣿⡿⢿⢟⣟⣫⣽⣽⣷⡕⢕⢕⢕⢕⢷⣿⡿⢇⢕⢜⢕⢕⢕⡕⢱⢕⢕⢜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⣿⣿⣿⣿⣿⡏⢕⣼⣿⣿⣿⣿⣿⣿⣿⣽⣷⣾⣿⣿⣿⣿⣿⣿⣿⢇⢕⢕⢕⢕⢕⢕⢕⡕⢕⢕⢕⣧⡯⢇⢕⢕⢕⢕⢜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⢜⣿⣿⣿⣿⣿⡇⢸⣿⣿⣿⣿⣿⣿⣿⣿⣿⣿⣿⣿⣿⣿⣿⣿⣿⢟⢕⢕⢕⢕⢕⢑⠀⠑⠑⠑⢕⢕⠑⠕⢕⢕⢕⢕⢕⢕⢸⣿⣿⣿⣿⣿⣿⣿⣿⣿⣿⣿⣿⣿⣿⣿⣿⣿⣿⣿⣿⣿⣿⣿⣿⣿⣿⣿⣿⣿⡇⢕⠑⠀⠀⠀⠀⠀⠐⠐⠐⠐⠐⠐⠀⠁⠕⠄⠔⢄⠕⠄⠔⠄⠑⢅⢔⢀⠑⠀⢅⢀⠁⢅⠐⠀⠑⠀⠀⢁⠁⢁⠁⠁⢑⢀⠐⢄⢀⢐⢔⠀⠀⠀⠀⠀</a:t>
            </a:r>
            <a:br/>
            <a:r>
              <a:t>⢕⢕⢕⢕⢕⢕⢕⢕⢕⢕⢕⢕⢕⢕⢕⢕⢕⢕⣿⣿⣿⣿⣿⣿⡕⢕⢕⢕⢕⢕⢕⢕⢕⢕⢕⢕⢕⢕⢕⢕⢕⢕⢕⢕⢕⢕⢕⢕⢕⢕⢕⢕⢕⢕⢕⢕⢕⢕⢕⢕⢕⢕⢕⢕⢕⢕⢕⢕⢕⢕⢕⢕⢕⢕⢕⢕⢕⢕⢕⢕⢕⢕⢕⢕⢕⢕⢕⢕⢕⢕⢕⣿⣿⡇⢕⢕⢕⢕⢕⢕⢕⢕⢕⢕⢕⢕⢕⢕⢕⢕⢻⣿⣿⣿⢿⢇⡇⢿⣿⣿⣿⣿⣿⣿⣿⣿⣿⣿⣿⣿⣿⣿⡿⢏⢕⢕⢕⢕⢕⢕⢕⢄⠀⠀⠀⢕⢕⠀⠀⠑⢕⢕⢕⢕⢕⢕⢻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⢻⣿⢕⢕⢕⢕⣼⣿⣿⣿⣿⣿⣿⣿⣿⣿⣿⣿⣿⢿⢏⢕⢕⢕⢕⢕⢕⢕⢕⡱⢕⠑⢀⠀⢕⢕⢔⢄⣴⢕⢕⢕⢕⢕⢕⢸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⢝⢱⢕⢕⢱⣿⣿⣿⣿⣿⣿⣿⣿⢿⢟⢏⢕⢕⢕⢕⢕⢕⢕⢕⢕⢕⣱⢞⢕⠁⢕⢕⠕⢕⢕⢕⢜⠟⢑⢕⢕⢕⢕⢕⣸⣿⣿⣿⣿⣿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⢣⢕⢕⢕⢕⢕⢕⢕⢕⢕⢜⢕⢕⢜⢝⢝⢕⢕⢕⢕⢕⢕⢕⢕⢕⢕⢕⢕⢕⢕⡱⢞⢕⢕⢕⢔⢄⢄⢄⢕⢕⢱⢕⢕⢕⢕⢕⡕⢕⢕⢻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⢕⢕⢕⢕⡕⢕⢕⢕⢕⢕⢕⢕⢕⢕⢕⢕⢕⢕⢕⢕⣱⣾⣿⣇⢕⢕⢹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⣷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⢕⣱⢾⢏⢕⢕⢕⢕⢕⢕⢕⢕⢕⢕⢕⢕⢕⣕⣵⣾⣿⣿⣿⣿⣷⣕⣾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⡕⢵⢕⢏⢕⢕⢕⢕⢕⢕⢕⢕⢕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⢝⢕⢕⢕⢕⢕⢕⢕⢕⢕⢕⢕⢕⢕⢕⢝⢝⡇⢕⢕⢕⢕⣾⣿⣿⣿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⠕⢕⢕⢕⢕⢕⢕⢕⢕⢕⢕⢕⢕⢕⢕⢕⢕⢕⢕⢕⣸⢿⢟⢏⢝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⢑⢕⢕⢕⢕⢕⢕⢕⢁⠑⢕⢕⢕⢕⢕⢕⢕⢕⣷⡕⠑⠕⠑⠐⢑⢕⢕⢕⢕⢕⢕⢕⢕⢕⢕⣱⡵⢇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⢔⢕⢕⢕⢕⢕⢕⢕⢁⢁⠑⠕⢕⢕⢕⢕⢕⣸⣿⣯⣕⡄⢕⢕⢕⢕⢕⢕⢕⢕⢕⢕⢕⢔⢞⢏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⢱⡕⢕⡣⢕⢕⢕⠀⢱⣿⣿⣿⣏⢁⠑⢕⢕⢕⢕⢕⢕⢕⢑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⢿⣧⣿⢕⢕⢕⢄⣿⣿⣿⣿⣿⣿⣧⡕⢕⢕⠕⢕⢕⢕⢇⢕⢕⢕⢕⢕⢕⢕⢕⢕⢕⢕⢕⢕⢕⢕⢕⢕⢕⢕⢕⢕⢕⢕⢕⢕⢕⢕⢑⢑⢕⢕⢝⢿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⢜⢻⢇⢅⢕⢅⣾⣿⣿⣿⣿⣿⣿⣿⣷⡕⢕⢄⠁⢕⢕⢕⢕⢕⢕⢕⢕⠕⢕⠕⢕⢕⢕⢕⢕⢕⢕⢕⢕⢕⢕⣕⢕⢑⠕⠕⠕⠕⢕⢅⢑⠕⢕⢕⠕⠕⢝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⢅⢔⢜⢷⣷⣿⣿⣿⣿⣿⣿⣿⣿⣿⣿⣷⡕⢕⢕⠁⠑⠑⢕⢕⢕⢕⢔⣴⣷⣿⢔⠅⠑⠕⠄⠀⠀⢕⢕⢕⣸⣿⣷⣦⡄⠀⠀⠀⠀⠀⠀⠁⢄⢄⢀⢀⠐⢕⢝⢝⢟⢿⣿⢿⢿⢿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⢕⢝⢹⣟⢿⢿⢿⢿⢿⣿⣿⣿⡿⠟⠁⠀⠀⢄⢔⢕⢕⢕⢕⢜⣻⣿⣧⣵⣴⣴⣶⣶⣶⣶⣶⣵⣵⣝⣟⣻⣿⣿⣷⣦⡄⢀⠀⠀⠀⠑⢕⢕⢕⢔⠀⠁⠁⠕⢕⢕⢕⣕⣵⣾⣿⣿⣿⣿⣿⣿⣿⣿⣿⣿⣿⣿⣿⣿⣿⣿⣿⣿⣿⣿⣿⣿⣿⣿⣿⢿⢟⢏⢝⢝⢝⢻⢿⣿⣿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⣵⣵⡇⢕⢕⢕⢕⢕⢕⠝⢿⡿⢿⢟⠛⠝⠁⢕⢄⠀⠀⢀⢕⢕⢕⠑⢕⢕⢅⢽⣿⣿⣿⣿⣿⣿⣿⣿⣿⣿⣿⣿⣿⣿⣿⣿⣿⣿⣿⡇⢕⠀⠀⠀⠀⠑⠕⢕⠕⠀⠀⠀⠀⠑⠕⠑⠝⢻⢿⣿⣿⣿⣿⣿⣿⣿⣿⣿⣿⣿⣿⣿⣿⣿⣿⣿⣿⣿⣿⣿⣿⣿⣿⢕⢕⠀⠀⠀⠀⠁⠕⢕⢜⢹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⢱⣵⣼⣿⣿⣿⡿⢕⢹⣿⢕⢕⢕⢕⢕⢝⠑⠀⠀⣵⢕⢕⢔⢄⣤⣴⣜⢳⢄⠀⢕⢕⢑⢕⢕⣸⣇⠜⣿⣿⣿⣿⣿⣿⣿⣿⣿⣿⣿⣿⣿⣿⣿⣿⣿⣿⣿⣿⡕⢀⠀⠀⠀⠀⠀⠀⠀⠀⠀⠀⠀⢀⢄⢄⢄⢕⢕⢟⣿⣿⣿⣿⣿⣿⣿⣿⣿⣿⣿⣿⣿⣿⣿⣿⣿⣿⣿⣿⣿⣿⡇⢕⠑⠀⢀⢄⢄⣄⣄⣵⣵⣾⣿⣿⣿⣿⣿⣿⣿⣿⣿⣿⣿⣿⣿⣿⣿⣿⣿⣿⣿⣿⣿⣿⣿⣿⣿⣿⠀</a:t>
            </a:r>
            <a:br/>
            <a:r>
              <a:t>⢕⢕⢕⢕⢕⢕⢕⢕⢕⢕⢕⢕⢕⢕⢕⢕⢕⢕⠀⢕⢸⣿⣿⣿⣿⣿⢕⢕⢕⢕⢕⢕⢕⢕⢕⢕⢕⢕⢕⢕⢕⢕⢕⢕⢕⢕⢕⢕⢕⢕⢕⢕⢕⢕⢕⢕⢕⢕⢕⢕⢕⢕⢕⢕⢕⢕⢕⢕⢕⢕⢕⢕⢕⢕⢕⢕⢕⢕⢕⢕⢕⢕⢕⢕⢕⢕⢕⢕⢕⢕⢕⢸⡿⢿⢕⢕⢕⢕⢕⢕⢕⢕⢕⢝⢟⣵⣿⣿⣿⣿⡇⢅⢕⢕⢕⢕⢕⢕⡀⠀⢄⣿⢕⢕⢕⣾⣿⢻⢟⢕⢕⢕⠕⠄⢅⢕⣵⣿⣿⡇⢸⣿⣿⣿⣿⣿⣿⣿⣿⣿⣿⣿⣿⣿⣿⣿⣿⣿⣿⣿⡇⢕⠀⠀⢀⠀⠀⢕⣷⣷⣷⣷⣿⣿⣷⣧⡕⢕⢑⢕⢿⣿⣿⣿⣿⣿⣿⣿⣿⣿⣿⣿⣿⣿⣿⣿⣿⣿⣿⣿⣿⣿⣧⡕⢕⢕⢕⢕⢕⢻⣿⣿⣿⣿⣿⣿⣿⣿⡿⢏⢝⢟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⣵⣿⣿⣿⣿⣿⡿⢕⢕⢁⢕⢕⠕⣱⣿⣿⣦⡕⣹⣵⣱⢜⠟⠕⠕⢕⢕⢕⢑⡕⢀⣵⣿⣿⣿⣿⣿⡔⢹⢿⣿⣿⣿⣿⣿⣿⣿⣿⣿⣿⣿⣿⣿⣿⣿⣿⣿⢕⢕⠀⠀⠑⠀⢄⢕⣿⣿⣿⣿⣿⣿⣿⣿⣿⣷⣵⣕⣼⣿⣿⣿⣿⣿⣿⣿⣿⣿⣿⣿⣿⣿⣿⣿⣿⣿⣿⣿⣿⣿⣿⣿⣇⢕⢕⢕⢕⢕⢜⢻⣿⣿⣿⣿⣿⣿⣧⢕⢕⢎⢟⣝⣝⣗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⣾⣿⣿⣿⣿⣿⢟⣱⡕⢕⠑⢑⣡⣾⣿⣿⣿⣿⣿⡽⣿⣿⣷⠀⠀⠀⣱⡇⢱⣾⣧⣾⣿⣿⣿⣿⣿⣿⣿⡅⢱⣿⣿⣿⣿⡿⢟⢝⢝⢝⢝⢟⢻⣿⣿⣿⡟⢕⢕⠁⢄⣴⣴⢔⢕⢸⣿⣿⣿⣿⣿⣿⣿⣿⣿⣿⣿⣿⣿⣿⣿⣿⣿⣿⣿⣿⣿⣿⣿⣿⣿⣿⣿⣿⣿⣿⣿⣿⣿⣿⣿⣿⣿⣷⡕⢕⢕⢕⠕⠕⠕⢝⢝⢟⢟⢿⢯⣵⣷⣾⡿⢟⢝⢱⢿⣿⣿⣿⣿⣿⣿⣿⣿⣿⣿⣿⣿⣿⠀</a:t>
            </a:r>
            <a:br/>
            <a:r>
              <a:t>⢕⢕⢕⢕⢕⢕⢕⢕⢕⢕⢕⢕⢕⢕⢕⢕⢕⢕⠀⠀⢜⣿⣿⣿⣿⣿⡇⢕⢕⢕⢕⢕⢕⢕⢕⢕⢕⢕⢕⢕⢕⢕⢕⢕⢕⢕⢕⢕⢕⢕⢕⢕⢕⢕⢕⢕⢕⢕⢕⢕⢕⢕⢕⢕⢕⢕⢕⢕⢕⢕⢕⢕⢕⢕⢕⢕⢕⢕⢕⢕⢕⢕⢕⢕⢕⢕⢕⢕⢕⢕⢕⢕⢕⢕⢕⢕⢕⢕⢕⢕⢱⣿⣿⣿⣿⣿⣿⣿⣿⢏⢕⣄⡔⢕⣿⣿⣿⣿⣿⣿⣿⣿⣜⢿⡿⠀⠀⠀⣿⣵⣿⣿⡇⣿⣿⣿⣿⣿⣿⣿⣿⣷⡜⢿⣿⣿⣿⢕⢕⢕⢕⢕⢕⢕⢜⢟⢝⢕⢕⢕⢁⢁⢕⢕⢑⢅⢕⢜⢹⣿⣿⣿⣿⣿⣿⣿⣿⣿⣿⣿⣿⣿⣿⣿⣿⣿⣿⣿⣿⣿⣿⣿⣿⣿⣿⣿⣿⣿⣿⣿⣿⣿⣿⣿⣿⣿⣷⡕⢕⢕⠀⠀⠀⠀⠀⠁⢕⢕⢕⢜⢝⣵⣵⣱⣵⣾⣿⣿⣿⣿⣿⣿⣿⣿⣿⣿⣿⣿⣿⣿⠀</a:t>
            </a:r>
            <a:br/>
            <a:r>
              <a:t>⢕⢕⢕⢕⢕⢕⢕⢕⢕⢕⢕⢕⢕⢕⢕⢕⢕⢕⢔⠀⢕⣿⣿⣿⣿⣿⣷⢕⢕⢕⢕⢕⢕⢕⢕⢕⢕⢕⢕⢕⢕⢕⢕⢕⢕⢕⢕⢕⢕⢕⢕⢕⢕⢕⢕⢕⢕⢕⢕⢕⢕⢕⢕⢕⢕⢕⢕⢕⢕⢕⢕⢕⢕⢕⢕⢕⢕⢕⢕⢕⢕⢕⢕⢕⢕⢕⢕⢕⢕⢕⢕⢕⢕⢕⢕⢕⢕⢕⢕⢕⣿⣿⣿⣿⣿⣿⣿⣿⣵⣷⣿⣿⣵⡕⢹⣿⣿⣿⣿⣿⣿⣿⣿⣎⢇⠀⠀⠀⣿⣿⣿⣿⢷⣿⣿⣿⣿⣿⣿⣿⣿⣿⣧⢜⢻⣿⣧⣕⢕⢕⢕⢕⢕⢕⢕⢕⢕⢕⢕⢕⢕⢕⢕⢕⢕⢕⢕⢕⢕⢜⢏⢝⣿⣿⣿⣿⣿⣿⣿⣿⣿⣿⣿⣿⣿⣿⣿⣿⣿⣿⣿⣿⣿⣿⣿⣿⣿⣿⣿⣿⣿⣿⣿⣿⣿⣿⣿⣿⡕⢕⢕⢀⠀⠀⠀⠀⠑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⣾⣿⣿⣿⣿⣿⣿⣿⣿⣿⣿⣿⣿⣿⡇⢸⣿⣿⣿⣿⣿⣿⣿⣿⣿⡇⠀⠀⠀⣿⣿⣿⣿⣼⣿⣿⣿⣿⣿⢝⢍⢝⢟⢿⣧⢜⣿⣿⣿⡇⢕⢕⢕⢕⢕⢕⢕⢕⢕⢕⢕⢕⢕⢕⢕⢕⠑⠁⠑⠑⠕⢕⢕⢜⢿⢟⢕⢝⢻⣿⣿⣿⣿⣿⣿⣿⣿⣿⣿⣿⣿⣿⣿⣿⣿⣿⣿⣿⣿⣿⣿⣿⣿⣿⣿⣿⣿⣿⣿⣿⣇⢕⢕⢀⠀⠀⠀⠀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⣸⣿⣿⣿⣿⣿⣿⣿⣿⣿⣿⡟⣿⣿⣿⢇⢸⣿⣿⣿⣿⡟⢛⢟⢻⣿⡇⠀⠀⢔⣿⣿⣿⣧⣿⣿⣿⣿⣿⢑⢕⢕⢕⠕⢕⢹⣧⢹⢿⣿⢕⢕⢕⢕⢕⢕⢕⢕⢕⢕⢕⢕⢕⢕⢕⠕⠑⠀⠀⠀⠀⠀⠀⠑⠕⢕⢕⢕⢕⢕⢝⢿⣿⣿⣿⣿⣿⣿⣿⣿⣿⣿⣿⣿⣿⣿⣿⣿⣿⣿⣿⣿⣿⣿⣿⣿⣿⣿⣿⣿⣿⣿⡕⢕⢕⢀⠀⠀⠀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⢱⣧⣵⣕⢱⣿⣿⣿⣿⣿⣿⣿⣿⣿⣿⣿⣿⣿⣿⣿⡇⢸⣿⣿⡏⢕⢕⠕⢕⢕⢕⠀⠀⠀⢸⣿⣿⣿⣿⣿⣿⣿⣿⣿⣧⡅⢕⢔⢕⢕⢜⣿⡇⢾⣿⡇⢕⢕⢕⢕⢕⢕⢕⢕⢕⢕⢕⢕⢕⠑⠀⠀⠀⠀⠀⢀⢄⢔⢕⢔⢕⢕⢕⢕⢕⢕⢕⢝⢿⣿⣿⣿⣿⣿⣿⣿⣿⣿⣿⣿⣿⣿⣿⣿⣿⣿⣿⣿⣿⣿⣿⣿⣿⣿⣿⣿⣿⣿⢕⢕⢕⢔⠀⠀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⢕⠕⠑⠑⠜⣿⣿⣟⣼⣿⣿⣿⣿⣿⣿⣿⣿⣿⡿⢏⣿⣿⣿⣿⡇⢸⣿⣿⣧⢕⢕⢕⢅⢕⢅⠀⠀⠀⢸⣿⣿⣿⣿⣿⣿⣿⣿⣿⣿⢿⠂⢁⢄⢕⣾⣿⣷⢜⢟⢕⢕⢕⢕⢕⢕⢕⢕⢕⢕⢕⢕⠕⠁⠀⠀⠀⢀⢄⢔⢕⢕⢕⢕⢕⢕⢕⢕⢕⢕⢕⢕⢕⢕⢜⢻⢿⣿⣿⣿⣿⣿⣿⣿⣿⣿⣿⣿⣿⣿⣿⣿⣿⣿⣿⣿⣿⣿⣿⣿⣿⣿⣿⣇⢕⢕⢕⢕⢀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⠕⠀⠀⠀⠀⠀⠀⣿⣿⣿⣿⣿⣿⣿⣿⣿⣿⣿⣿⡿⢇⢕⢱⣿⣿⣷⡕⣸⣿⣿⣿⣧⣕⢑⠁⠑⠑⠀⠀⠀⣿⣿⣿⣿⣿⣿⢿⠿⢟⠏⠁⢀⣠⣾⣷⠀⠘⢿⣿⢕⢕⢕⢕⢕⢕⢕⢕⢕⢕⢕⢕⠑⠁⠀⠀⢀⢄⢔⢕⢕⢕⢕⢕⢕⢕⢕⢕⢕⢕⢕⢕⢕⢕⢕⢕⢕⢕⢕⢜⢝⢟⢻⣿⣿⣿⣿⣿⣿⣿⣿⣿⣿⣿⣿⣿⣿⣿⣿⣿⣿⣿⣿⣿⣿⣿⡇⢕⢕⢕⢕⢕⢕⢕⢕⢕⢕⢕⢕⢕⢕⢕⢕⢕⢕⢕⢜⢝⢝⢝⢝⢟⢟⢟⠀</a:t>
            </a:r>
            <a:br/>
            <a:r>
              <a:t>⢕⢕⢕⢕⢕⢕⢕⢕⢕⢕⢕⢕⢕⢕⢕⢕⢕⢕⢕⠀⢕⢸⣿⣿⣿⣿⡿⡇⢕⢕⢕⢕⢕⢕⢕⢕⢕⢕⢕⢕⢕⢕⢕⢕⢕⢕⢕⢕⢕⢕⢕⢕⢕⢕⢕⢕⢕⢕⢕⢕⢕⢕⢕⢕⢕⢕⢕⢕⢕⢕⢕⢕⢕⢕⢕⢕⢕⢕⢕⢕⢕⢕⢕⢕⢕⢕⠑⠀⠀⢀⢄⠑⠀⠀⠘⢿⣿⣿⣿⣿⣿⣿⣿⣿⣿⣿⡇⢕⢕⢜⣿⣿⡿⢕⣿⣿⣿⣿⣿⣿⡇⠑⢱⡄⠀⠀⠀⠀⠀⠀⠀⠐⠕⠑⠁⢁⣄⣴⣾⣿⣿⣿⡇⠀⠁⠏⢕⢕⢕⢕⢕⢕⢕⢕⢕⠕⠐⠀⠀⢀⢄⢔⢕⢕⢕⢕⢕⢕⢕⢕⢕⢕⢕⢕⢕⢕⢕⢕⢕⢕⢕⢕⢕⢕⢕⢕⢕⢕⢕⢜⢝⢿⣿⣿⣿⣿⣿⣿⣿⣿⣿⣿⣿⣿⣿⣿⣿⣿⣿⣿⣿⣿⣧⢕⢕⢕⢕⢕⢕⢕⢕⢕⢕⢕⢕⢕⢕⢕⢕⢕⢕⢕⢕⢕⢕⢕⢕⢕⢕⢕⠀</a:t>
            </a:r>
            <a:br/>
            <a:r>
              <a:t>⢕⢕⢕⢕⢕⢕⢕⢕⢕⢕⢕⢕⢕⢕⢕⢕⢕⢕⢕⢄⠁⢜⣿⣿⣿⣿⣿⡇⢕⢕⢕⢕⢕⢕⢕⢕⢕⢕⢕⢕⢕⢕⢕⢕⢕⢕⢕⢕⢕⢕⢕⢕⢕⢕⢕⢕⢕⢕⢕⢕⢕⢕⢕⢕⢕⢕⢕⢕⢕⢕⢕⢕⢕⢕⢕⢕⢕⢕⢕⢕⢕⢕⢕⢕⠕⠁⠀⠀⠀⠀⠁⠀⠀⠀⠀⢜⢹⢿⣿⣿⣿⣿⣿⣿⣿⣿⣷⡧⢕⢕⢕⢝⢗⢕⣿⣿⣿⣿⣿⣿⡇⠀⢜⠑⠀⠀⣰⣶⣴⣤⣠⣤⣴⣶⣾⣿⣿⣿⣿⣿⣿⣿⣿⢀⠀⠀⢁⢕⢕⢕⢕⢕⠕⠑⠀⠀⢀⢄⢔⢕⢕⢕⢕⢕⢕⢕⢕⢕⢕⢕⢕⢕⢕⢕⢕⢕⢕⢕⢕⢕⢕⢕⢕⢕⢕⢕⢕⢕⢕⢕⢕⢕⢜⢝⢟⢻⢿⣿⣿⣿⣿⣿⣟⣻⣿⣿⣿⣿⣿⣿⣿⣿⣿⣇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⢕⠀⠀⠀⠀⠀⠀⠀⠀⠀⠀⠀⠀⠁⢑⢝⢻⢿⣿⣿⣿⢿⢟⢝⠑⠁⠑⢕⢕⢕⢸⣿⣿⣿⣿⣿⣿⢕⠀⠀⠀⠀⢀⣿⣿⣿⡷⣿⣿⣿⣿⣿⣿⣿⣿⣿⢿⢟⠏⢑⢔⢔⢕⢕⢕⢕⠕⠑⠁⠀⢀⢄⢔⢕⢕⢕⢕⢕⢕⢕⢕⢕⢕⢕⢕⢕⢕⢕⢕⢕⢕⢕⢕⢕⢕⢕⢕⢕⢕⢕⢕⢕⢕⢕⢕⢕⢕⢕⢕⢕⢕⢕⢕⣵⣾⣿⣿⣿⣿⣿⣿⣹⣿⣿⣿⣿⣿⣿⣿⣿⣿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⢕⢕⠀⠀⠀⠀⠀⠀⠀⠀⠀⠀⢀⢕⢅⢀⠀⠁⠑⠕⢕⢝⢕⢕⠑⠀⠀⠀⢄⠅⢅⢔⢜⢻⣿⣿⣿⣿⣿⡀⢀⢀⠀⠀⢕⢟⢟⢟⢜⢝⢝⢕⢕⢙⢝⣕⢕⢁⢄⢔⡞⢕⢕⢕⢕⢕⠑⠀⠀⢀⢄⢔⢕⢕⢕⢕⢕⢕⢕⢕⢕⢕⢕⢕⢕⢕⢕⢕⢕⢕⢕⢕⢕⢕⢕⢕⢕⢕⢕⢕⢕⢕⢕⢕⢕⢕⢕⢕⢕⢕⢕⢕⢕⢕⢕⢕⢕⢝⣿⣿⣿⡟⢕⢝⢿⣿⣿⣿⣿⣿⣿⣿⣿⣿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⢕⠀⠀⠀⠀⢕⠀⠀⠀⠀⠀⠀⠑⠑⠑⠀⠀⢄⡀⠀⠀⢀⢅⠀⠀⠀⠀⠀⢸⣧⣤⣄⡀⠁⠑⠘⠝⠝⠝⠙⠑⠀⠀⠀⠑⠑⠑⢕⢵⢕⢱⣼⣿⣧⣼⣿⣧⡕⢕⣕⣕⣕⣕⣱⣅⣄⣄⣄⣔⡑⢕⠕⢕⢕⢕⢕⢕⢕⢕⢕⢕⢕⢕⢕⢕⢕⢕⢕⢕⢕⢕⢕⢕⢕⢕⢕⢕⢕⢕⢕⢕⢕⢕⢕⢕⢕⢕⢕⢕⢕⢕⢕⢕⢕⢕⢕⢱⣵⣿⣿⣿⣧⢕⢕⢜⢿⣿⣿⣿⣿⣿⣿⣿⣿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⠁⠀⠀⠀⠀⠁⠀⠀⠀⠀⢰⣴⣄⡀⢄⢀⠀⠀⠀⢀⢕⢕⠁⠀⠀⠀⠀⠀⢸⣿⣷⡝⢝⢝⢟⢗⣷⢖⢖⢖⢖⢖⢖⢆⢑⢕⢅⢕⢜⢕⣅⣜⣻⣿⣿⣿⣟⣕⡜⢻⢿⢿⢿⢿⢿⣿⣿⣿⣿⣿⣿⣷⣷⣷⣧⣕⡕⢕⢕⢕⢕⢕⢕⢕⢕⢕⢕⢕⢕⢕⢕⢕⢕⢕⢕⢕⢕⢕⢕⢕⢕⢕⢕⢕⢕⢕⢕⢕⢕⢕⢕⢕⢕⢕⢕⢕⢸⣿⣿⣿⣿⣿⣷⣵⣕⣼⣿⣿⣿⣿⣿⣿⣿⣿⡇⢕⢕⢕⢕⢕⢕⢕⢕⣱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⢅⢔⢔⠀⠀⠀⠀⠀⠀⠀⠀⣰⣿⣿⣿⣿⣷⣧⣕⣕⢔⢅⢅⠁⠀⠀⠀⠀⠀⠀⢸⣿⣿⣿⣧⣵⣕⣕⢜⣕⡕⢕⣕⣵⣵⣵⣷⣷⡇⢕⢕⢕⢾⣿⣿⣿⣿⣿⣿⣿⢕⢕⢕⢕⢕⢕⢕⢕⢕⢕⢝⢝⢿⣿⣿⣿⣿⣿⣿⣿⣷⡕⢕⢕⢕⢕⢕⢕⢕⢕⢕⢕⢕⢕⢕⢕⢕⢕⢕⢕⢕⢕⢕⢕⢕⢕⢕⢕⢕⢕⢕⢕⢕⢕⢕⢕⢕⢕⢸⣿⣿⣿⣿⣿⣿⣿⣿⣿⣿⣿⣿⣿⣿⣿⣿⣿⡇⢕⢕⢕⢕⢕⢕⢕⢵⢇⢕⡱⢏⢕⢱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⢀⠀⠀⠀⠀⠄⢔⣼⣿⣿⣿⣿⣿⣿⣿⣿⣿⣿⣇⢕⢄⠀⠀⠀⠀⠀⠀⠁⣿⣿⣿⣿⣿⣿⢿⢟⣱⣷⣿⣿⣿⡿⢿⢟⢝⢕⠕⢕⢕⢝⠏⢕⣿⣿⣷⢝⠏⢕⣕⣕⡕⢕⢕⢕⢱⢕⢕⢕⢕⢕⢜⢻⣿⣿⣿⣿⣿⣿⣿⢕⢅⢅⢕⢑⢑⢕⠕⠕⢕⢕⢕⢕⢕⢕⢕⢕⢕⢕⢕⢕⢕⢕⢕⢕⢕⢕⢕⢕⢕⢕⢕⢕⢕⢕⢕⢸⣿⣿⣿⣿⣿⣿⣿⣿⣿⣿⣿⣿⣿⣿⣿⣿⣿⡇⢕⢕⢕⢕⢕⢕⢕⢕⢱⢟⢕⢕⢇⢕⢱⣼⢎⢕⢕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⠑⠄⠔⢐⣡⣾⣿⣿⣿⣟⣿⣿⣿⣿⣿⣿⣿⣿⣿⡇⢕⢔⠀⠀⠀⠀⠀⠀⠘⠟⢟⢟⢏⢱⣼⣷⣿⣿⢿⢟⢕⢕⠑⢕⣵⢕⢕⢕⢳⣷⡕⢜⢟⢜⢕⣱⢇⢝⢿⣿⣿⣿⣷⣷⣕⣕⣕⣕⣕⣞⣿⣿⣿⣿⣿⣿⣿⣿⣿⢕⢕⢕⢕⢕⢕⢕⢕⢕⢕⢕⢔⢕⢕⢅⢅⢕⢑⢕⢕⢕⠕⢕⢕⢕⢕⢕⢕⢕⢕⢕⢕⢕⢕⢕⢕⢕⢝⣿⣿⣿⣿⣿⡿⢿⢎⢟⣿⣿⣿⣿⣿⣿⣿⢕⢕⢕⢕⢕⢕⢕⢕⣾⢟⢕⣱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⢄⢀⠀⢄⣴⣼⣿⣿⣿⣿⣿⣿⣿⣿⣿⣿⣿⣿⣿⣿⣿⢕⢕⢕⠀⠀⠀⠀⠀⠀⠀⢀⢔⢕⢱⣱⣿⣿⣿⢏⢕⣵⡕⢕⢕⠑⢻⣷⣕⢑⢜⣿⣿⢗⢕⢗⢾⡿⢕⢅⢕⢝⢹⢟⢏⢿⢿⣿⣿⣿⣿⣿⣿⣿⣿⣿⣿⣿⣿⣿⢟⢕⢕⢕⢕⢕⢕⢕⢕⢕⢕⢕⢕⢕⢕⢕⢕⢕⢕⢕⢕⢕⢕⢕⢕⢔⢕⢕⢕⢕⢕⢕⢕⢕⢕⢕⢕⢕⢕⣿⣿⣿⣿⣕⢕⢕⣕⣼⣿⣿⣿⣿⣿⣿⢇⢕⢕⢕⢕⢕⢕⣱⡿⢏⣵⣿⢏⢕⢕⢕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⣷⡕⢕⠀⠀⠀⠀⠀⢄⢕⣱⣻⡏⢕⣿⣿⣿⣿⢕⢜⢿⣷⣧⢕⡕⢅⠜⢳⢕⠕⠜⠙⠁⠁⠁⠁⠁⢕⢕⢕⢕⢕⢕⠕⢕⢜⢟⢿⣿⣿⣿⣿⢟⢏⢕⢕⢕⢕⢕⢕⢕⢕⢕⢕⢕⢕⢕⢕⢕⢕⢕⢕⢕⢕⢕⢕⢕⢕⢕⢕⢕⢕⢕⢕⢕⢕⢕⢕⢕⢕⢕⢕⢕⢕⢕⢕⢕⢕⣿⣿⣿⣿⣿⣿⣿⣿⣿⣿⣿⣿⣿⣿⢏⢕⢕⢕⢕⢕⢕⣸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⣧⢝⡿⢿⢟⢕⠑⢀⠀⢄⢕⢱⣿⣿⣿⣿⣿⣿⣿⣿⣇⢕⡕⢕⢕⣱⣾⣿⣷⢕⢅⠀⠀⠀⠀⠀⠀⠀⠀⠀⠑⢕⣕⡕⢕⢕⢕⢕⢕⢕⢕⢜⢝⢏⢝⢕⢕⢕⢕⢕⢕⢕⢕⢕⢕⢕⢕⢕⢕⢕⢕⢕⢕⢕⢕⢕⢕⢕⢕⢕⢕⢕⢕⢕⢕⢕⢕⢕⢕⢕⢕⢕⢕⢕⢕⢕⢕⢕⢕⢕⢕⢸⣿⣿⣿⣿⣿⣿⣿⣿⣿⣿⣿⣿⢟⢕⠕⠕⢕⢕⢕⢕⢕⢱⡽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⣧⡝⢕⢕⢕⠑⠀⠀⢕⢕⢾⣿⣿⣿⣿⣿⣿⣿⣿⣿⣷⣾⣾⣿⣿⣿⣿⣿⢕⢕⢕⠀⠀⠀⠀⠀⠀⠀⠀⢄⢸⣿⣷⡕⢕⢕⢕⢕⢕⢕⢕⢕⢕⢕⢕⢕⢕⢕⢕⢕⢕⢕⢕⢕⢕⢕⢕⢕⢕⢕⢕⢕⢕⢕⢕⢕⢕⢕⢕⢕⢕⢕⢕⢕⢕⢕⢕⢕⢕⢕⢕⢕⢕⢕⢕⢕⢕⢕⢕⢕⢸⣿⣿⣿⣿⣿⣿⣿⣿⣿⡿⢟⢕⠕⠁⠀⢀⢕⢕⢕⢕⡱⢟⢕⢕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⢿⠿⠟⠟⠟⠟⠟⢗⢕⢕⢕⠀⠀⠀⠀⢕⢜⢻⣿⣿⣿⣿⣿⢿⣿⣿⣿⣿⣿⣿⣿⣿⣿⣏⢕⢕⢕⠀⠀⠀⠀⠀⠀⠀⠀⠕⢸⣿⣿⣷⢕⢕⢕⢕⢕⢕⢕⢕⢕⢕⢕⢕⢕⢕⢕⢕⢕⢕⢕⢕⢕⢕⢕⢕⢕⢕⢕⢕⢕⢕⢕⢕⢕⢕⢕⢕⢕⢕⢕⢕⢕⢕⢕⢕⢕⢕⢕⢕⢕⢕⢕⢕⢕⢕⢕⢕⢸⣿⣿⣿⣿⣿⣿⣿⢟⢏⢕⠕⠁⠀⢀⢔⢕⢕⢕⡕⡕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⢹⣿⣿⣿⢟⠋⠁⠀⠀⠀⠀⢀⢀⠀⠀⠑⢕⢕⢕⠀⠀⠀⢀⢱⣕⢕⢝⢟⢟⢏⢕⢕⢕⢝⢝⢝⢝⢟⢻⣿⡿⢇⢕⡱⡕⢕⠀⠀⠀⠀⠀⠀⠀⠐⢕⢿⣿⣿⣇⢕⢕⢕⢕⢕⢕⢕⢕⢕⢕⢕⢕⢕⢕⢕⢕⢕⢕⢕⢕⢕⢕⢕⢕⢕⢕⢕⢕⢕⢕⢕⢕⢕⢕⢕⢕⢕⢕⢕⢕⢕⢕⢕⢕⢕⢕⢕⢕⢕⢕⢕⢕⢕⢕⢕⢜⢿⢿⢿⢟⢏⢝⢕⢕⠕⠁⠀⢀⢔⢕⢕⢕⢕⢕⢜⢕⢕⢾⢟⢕⢕⢕⢕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⠁⠑⢜⢝⢕⠁⠀⢀⢄⣴⣾⣿⣿⡧⢕⣄⣠⣵⣵⣵⣵⣔⣰⣕⣾⣿⣷⣕⢕⢕⢕⢕⢕⢕⢕⢕⢕⢕⢕⢕⢕⢕⢕⢱⣿⣿⡕⢀⠀⠀⠀⠀⠀⠀⠀⢕⢻⣿⣿⣿⣕⢕⢕⢕⣱⡕⣕⢕⢕⢕⢕⠕⠑⠕⢕⢕⠕⠑⠑⢕⢕⢕⢕⢕⢕⢕⢕⢕⢕⢕⢕⢕⢕⢕⢕⢕⢕⢕⢕⢕⢕⢕⢕⢕⢕⢕⢕⢕⢕⢕⢕⢕⢕⢕⢕⢕⢕⢕⢕⠕⠑⠁⠀⠀⠀⢀⢔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⠀⠀⢕⢕⢀⠀⠀⠕⢝⣿⣿⣿⣿⣿⣿⣿⣿⣿⡿⢿⢿⢿⢿⣿⣿⣿⣿⣿⡷⢕⢕⢕⢕⢕⢕⢕⢕⢕⢕⢕⢕⢕⢕⢸⣿⣿⣷⢕⠀⠀⠀⠀⠀⠀⠀⢕⢸⣿⣿⣿⣿⣧⣕⢕⣿⣿⣿⣿⣧⢅⢁⠀⠀⠀⠀⠀⠀⠄⢔⢕⢕⢕⢕⢕⢕⢕⢕⢕⢕⢕⢕⢕⢕⢕⢕⢕⢕⢕⢕⢕⢕⢕⢕⢕⢕⢕⢕⢕⢕⢕⢕⢕⠕⠕⠕⠑⠑⠁⠀⠀⢀⢀⢄⢔⢕⢕⢕⢕⢕⢕⢕⢕⢕⣱⣿⣟⣏⣕⣿⣿⣽⣿⣿⣿⣗⣷⣿⣿⣿⣵⣷⣷⣧⣱⣼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⢔⢀⢕⢕⢕⠀⠀⠀⠑⢜⢿⣿⣿⣿⣿⣿⣿⣿⣷⣧⣵⣕⣜⣻⣿⣿⣿⣿⡷⢕⠀⠁⠕⢕⢕⢕⢕⢕⢕⢕⢕⢕⢕⣿⣿⣿⣿⣧⢔⠀⠀⠀⠀⠀⠀⢕⢜⣿⣿⣿⣿⣿⣿⣿⣿⣿⣿⣿⣿⣷⡕⢀⠀⠀⠀⠀⠀⠀⠀⢅⢕⢑⢑⠕⢕⢕⢕⢕⢕⢕⢕⢕⢕⢕⢕⢕⢕⢕⢕⢕⢕⢕⢕⢕⢕⢕⢕⢕⢕⢕⢕⢕⢔⢀⢀⢀⢄⢄⢔⢕⢕⢕⢕⢕⢕⢕⢕⢕⢕⢕⢕⢕⣵⣿⡿⢏⣳⣾⣿⢿⢣⣿⣿⡿⢹⣿⣿⣿⣻⣿⣿⢟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⠑⠁⠀⢕⢕⢕⢕⠀⠀⠀⠀⠑⢜⢿⣿⣿⣿⣿⣿⢿⢿⢿⢿⢿⣿⣿⢿⢟⣿⣿⣿⢕⠀⠀⠀⢅⢕⢕⢕⢕⢕⢕⢕⢕⢸⣿⣿⣿⣿⣿⡕⠀⠀⠀⠀⠀⠀⢕⢕⣿⣿⣿⣿⣿⣿⣿⣿⣿⣿⣿⣿⣿⡇⠑⠀⠀⠀⠀⠀⠀⠀⠁⠑⠑⢑⢑⢀⠀⢁⠕⠕⢕⢕⢕⢕⢕⢕⢕⢕⢕⢕⢕⢕⢕⢕⢕⢕⢕⢕⢕⢑⠔⢅⢑⢕⢕⢕⢕⢕⢕⢕⢕⢕⢕⢕⢕⢕⢕⢕⢕⢕⢕⢕⣜⣿⢟⢗⢗⡾⢿⢏⢝⢾⣿⡏⢱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⢄⠀⢕⢕⢕⢕⠀⠀⠀⠀⠀⢕⢜⣿⣿⣿⣿⣿⣷⣧⣵⣵⡕⢕⢕⢕⣸⣿⣿⣿⡇⠀⠀⠀⢕⣸⣵⣼⣕⢕⢕⣱⣵⣿⣿⣿⣿⣿⣿⣇⢕⠀⠀⠀⠀⠀⢕⢕⢸⣿⣿⣿⣿⣿⣿⣿⣿⣿⢿⠟⢅⢄⢄⠀⢕⠕⠀⠀⠀⠁⠀⠀⠀⢕⢕⢕⢔⢕⢕⢔⢀⠁⠑⢕⢕⢕⢕⢕⢕⢕⢕⢕⢕⢕⢕⢕⢕⢕⢕⢕⢔⢕⢕⢕⢕⢕⢕⢕⢕⢕⢕⢕⢕⢕⢕⢕⢕⢕⢕⢕⡕⢝⢟⢏⢕⢕⢗⢵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⢅⢕⢕⢕⠀⠀⠀⠀⠀⠀⢕⢹⣿⣿⡏⢏⢝⢝⢝⢝⢕⢕⢕⢟⢿⣿⣿⣿⡇⠀⠀⢔⢕⣿⣿⣿⣿⣷⣾⣿⣿⣿⣿⣿⣿⣿⣿⣿⡕⢀⠀⠀⠀⠀⢕⢕⢸⣿⣿⣿⡿⢿⢟⠝⠙⠁⠀⠀⠀⢅⢕⠀⢀⢐⠕⢕⠑⠀⠀⠀⠀⠀⠁⠕⢄⢁⠑⠕⠕⢔⢔⢕⢕⢕⢕⢕⢕⢕⢕⢕⢕⢕⢕⢕⢕⢕⢕⢕⢕⢕⢕⢕⢕⢕⢕⢕⢕⢕⢕⢕⢕⢕⢕⢕⢕⢕⣱⣎⡕⢕⢱⣵⢕⢕⢱⢾⣟⢕⢕⢕⣱⣼⡝⢕⣵⣿⡟⢕⣼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⢔⢀⠀⠀⠀⠀⠕⢕⢻⢿⣿⣷⣷⢕⢕⢕⢕⢕⣷⣷⢵⠿⠟⠋⠀⠀⠁⢕⢕⠝⢻⢿⢿⣿⣿⣿⣿⣿⣿⣿⣿⣿⣿⣿⡇⢕⠀⠀⠀⠀⠁⠑⢕⢝⠝⠕⠑⠁⠀⠀⠀⠀⠀⠀⠁⠑⠑⠁⠕⢕⠕⠀⠀⠀⠀⠀⠀⠀⠄⠀⠀⠁⠑⠄⢔⢕⢕⢕⢕⢕⢕⢕⢕⢕⢕⢕⢕⢕⢕⢕⢕⢕⢕⢕⢕⢕⢕⢕⢕⢕⢕⢕⢕⢕⢕⢕⢕⢕⢕⢕⢕⣵⣿⡿⢕⣱⣾⡿⢧⣕⣕⣼⣷⢇⢱⣿⣿⡟⢕⣾⣿⡟⢱⣾⣿⡟⢕⣼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⠀⢀⢕⢕⢕⢕⢕⢕⢕⢕⠁⠁⠁⠁⠀⠀⠀⠀⠀⠀⠀⠀⢄⢁⠀⠁⢑⢅⢝⢙⠻⢿⣿⣿⣿⡟⣝⣝⣻⡷⢕⠀⠀⠀⠀⠀⠀⠁⠀⠀⠀⠀⠀⠀⠀⠀⠀⠀⠀⠀⠀⠀⠀⢔⠀⠀⠀⠀⠀⠀⢄⢔⢔⢕⢄⠀⢔⢔⢕⢔⢄⠑⢕⢕⢕⢕⢕⢕⢕⢕⢕⢕⢕⢕⢕⢕⢕⢕⢕⢕⢕⢕⢕⢕⢕⢕⢕⢕⢕⢕⢕⢕⢕⢕⢱⣾⣿⢏⢕⣵⣵⡼⢕⡕⢷⡿⢿⢕⣵⣿⣿⢏⢕⣿⣿⢟⢱⣾⣿⢿⢧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⠀⠀⠁⢕⣱⡇⠕⠀⠀⠁⠑⠕⠝⢟⢗⢕⢕⢕⠀⠀⠀⠀⠀⠀⠀⠀⠀⠀⠀⢕⢕⢕⢕⢄⢁⠕⢕⢕⢕⢋⣅⣵⣾⣿⣿⣿⣿⣇⢕⢔⣆⠀⠀⠀⠀⠀⠀⠀⢔⢔⢄⢄⢄⢄⠀⠀⠀⠀⠀⢀⠕⠀⠀⠀⠀⠀⠀⠀⠑⢱⢕⢕⢕⠀⠕⠕⢕⠕⠑⠀⢀⠑⢕⢕⢕⢕⢕⢕⢕⢕⢕⢕⢕⢕⢕⢕⢕⢕⢕⢕⢕⢕⢕⢕⢕⢕⢕⢕⢕⢕⢕⣵⣿⡿⢕⢱⣼⣯⣿⡗⢳⣧⣵⣵⢕⣱⣿⣿⢇⢱⣿⣿⢏⢱⣾⣿⡏⢱⣾⣿⢿⢕⣵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⠑⠛⠛⠑⠀⠀⠀⠀⠀⠀⠀⠑⠑⠑⠑⠑⠐⠀⠀⠀⠀⠀⠀⠀⠀⠀⠀⠑⠑⠑⠁⠑⠑⠑⠐⠑⠑⠛⠛⠛⠛⠛⠛⠋⠙⠙⠑⠋⠑⠂⠐⠀⠀⠀⠐⠑⠑⠐⠀⠁⠑⠐⠀⠀⠀⠀⠀⠑⠀⠀⠀⠀⠀⠀⠀⠑⠑⠃⠑⠑⠑⠑⠀⠐⠐⠐⠑⠑⠑⠑⠐⠑⠑⠑⠑⠑⠑⠑⠑⠑⠑⠑⠑⠑⠑⠑⠑⠑⠑⠑⠑⠑⠑⠑⠑⠑⠑⠑⠚⠛⠛⠛⠛⠛⠛⠛⠛⠛⠛⠛⠛⠛⠛⠛⠛⠛⠛⠚⠛⠛⠚⠛⠛⠛⠓⠛⠛⠛⠛⠛⠛⠛⠀</a:t>
            </a:r>
            <a:br/>
          </a:p>
        </p:txBody>
      </p:sp>
    </p:spTree>
  </p:cSld>
  <p:clrMapOvr>
    <a:masterClrMapping/>
  </p:clrMapOvr>
</p:sld>
</file>

<file path=ppt/slides/slide5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⡯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⡕⢕⢕⢕⢕⣜⡜⢝⢏⡟⢻⣷⣾⣿⣳⣧⣼⣿⡇⢱⣵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⢿⣽⣿⣟⡇⢇⢵⢕⢕⣿⢟⢳⢕⢕⢱⢕⢕⢱⣿⣾⣟⢟⢟⢟⢟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⣵⣕⣕⣕⣜⣟⡟⢿⢿⣿⣿⣿⣿⣿⣿⣿⣿⣿⣿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⣕⣕⣱⣷⣿⣾⡿⢿⢟⡟⢟⢟⢟⢟⢻⢿⢷⣽⢝⢻⢿⣿⣿⣿⣿⣿⣿⣿⣿⣿⣿⢿⣿⣿⣿⣿⣷⣾⣿⣿⣿⣿⣿⢿⣻⣿⡟⡏⣿⣿⣿⣿⣿⣿⣿⣿⣿⣿⣿⣿⣿⣿⣿⢕⢜⢱⣾⢽⢇⢜⡕⢕⢕⢕⣽⡇⢕⢕⢕⢕⢕⢕⢕⢕⢕⠕⠕⢺⢿⢿⡇⠕⠀⠀⠁⠜⢕⢕⣝⢜⢇⡕⢕⢕⢯⡟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⣵⣿⣿⣿⣿⣿⣏⣵⡿⢟⢝⣕⣵⣷⡇⢕⣿⣿⣷⣷⣵⣕⢕⢜⢻⣿⣿⣿⣿⣿⣿⣿⢿⢏⡱⢝⢟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⣱⣾⣿⣿⣿⣿⣿⣿⣿⡿⢕⣵⣿⣿⣿⣿⣿⢿⢿⢟⣟⣟⣟⣟⢗⢕⢕⢕⢝⢿⡿⡿⢟⡱⢞⢕⢕⡕⢕⢕⢜⢿⣿⡵⣽⣿⣿⣿⡕⢝⢫⣕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⢱⣿⣿⣿⣿⣿⣿⣿⣿⣿⡇⣸⣿⣿⣯⣽⣵⣷⣿⣿⣿⣿⣿⣿⣿⣿⡣⢕⢕⢕⢕⢕⢕⢝⢕⣱⣵⣾⣿⣧⢕⢕⢜⣿⡷⣸⣿⢿⢿⢿⢧⡽⢱⣿⣿⣿⣿⣿⣿⣿⣿⣿⣿⣿⣿⣿⣿⣿⢕⢕⠀⠀⠀⠀⠀⠁⠑⢕⢕⢕⢕⢕⢕⢟⢇⢕⡸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⢸⣿⣿⣿⣿⣿⣿⣿⡟⣱⢱⣿⣿⣿⣿⣿⣿⣿⣿⣿⣿⣿⣿⣿⣿⢟⢕⢕⢕⢕⢕⢕⠑⢕⢕⢝⢟⢿⢟⢕⢕⢜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⢻⣿⣿⣿⢏⢝⢕⢸⢕⣾⣿⣿⣿⣿⣿⣿⣿⣿⣿⣿⣿⣿⢟⢏⢕⢕⢕⢕⢕⢕⢕⢅⠀⠕⢕⠁⠕⢕⢕⢕⢕⢜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⢕⢕⢕⢕⢕⢕⢕⢕⢕⢕⢜⢟⢻⣿⡕⢕⢕⣱⣿⣿⣿⣿⣿⣿⣿⣿⣿⡿⢿⢟⢏⢝⢕⢕⢕⢕⢕⢕⢕⢕⡕⢕⢄⢀⢑⢕⢀⢀⣕⡕⢕⢕⢜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⢜⢟⢻⢟⢟⢟⢟⢟⢏⢝⢝⢕⢕⢕⢕⢕⢕⢕⢕⢕⢕⢕⣱⢎⢕⢕⢕⢑⢑⢑⢑⢕⢅⢅⢕⢕⢕⢸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⢜⢧⢕⢕⢕⢕⢕⢕⢕⢕⢕⢕⢕⢕⢕⢕⢕⢕⢕⢕⢕⢕⢕⢕⢕⢕⢕⢕⢕⢕⢕⢵⢏⢕⢕⢕⢕⢕⢕⢱⢕⢕⢕⢕⢕⢕⢕⢕⢕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⢗⢕⡕⢕⢕⢕⢕⢕⢕⢕⢕⢕⢕⢕⢕⢕⢕⢕⢕⢕⢕⢕⢕⢕⢕⢕⣕⣵⢕⢕⢕⢕⢕⢕⢕⢕⢕⢸⡇⢕⢕⢕⢕⢕⢕⢕⢕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⢜⢕⢕⢕⢕⢕⢕⢕⢕⢕⢕⢕⢕⢕⢕⢕⢕⢕⢕⣕⣕⢵⢷⢟⢝⢕⢕⢕⢕⢕⢕⢕⢕⢕⢕⢕⣿⡕⢕⢕⢕⢕⢕⢕⢕⢸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⢜⢝⢝⢕⢕⢕⢕⢕⢕⢕⢕⢕⢕⢕⢕⢕⢕⢕⢕⢕⢕⣿⣇⢕⢕⢕⢕⢕⢕⢕⢸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⢕⢕⢕⢕⢕⢕⢕⢕⢕⢕⢕⢕⢕⢕⢕⢕⢕⢕⢕⢕⢕⢕⢕⣿⣿⢕⢕⢕⢕⢕⢕⢕⢸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⢱⢕⢕⢕⢕⢕⢕⢕⢕⢱⡕⢕⢕⢕⠕⢕⢕⢕⢕⢕⢕⢕⢕⢕⢕⢕⢕⢕⢕⢕⢕⢕⢕⣿⣿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⣕⢕⢕⢻⢕⢕⢕⢕⢕⢕⢕⢕⣼⣿⣵⡅⢄⢔⢔⢕⢕⢕⢕⢕⢕⢕⢕⢕⢕⢗⢳⡕⢕⢕⢕⢸⣿⡟⢕⢕⢕⢕⢱⣷⡕⢕⢕⢝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⢄⠈⠑⢸⣷⣵⡕⢕⢕⢕⢕⢕⢱⣿⡟⢟⢇⢕⢕⢕⢕⢕⢕⢕⢕⢕⢕⢇⢕⢕⢕⢕⢕⢕⢕⢕⣼⡿⢕⢕⢕⢕⢱⣿⣿⣷⣕⢕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⢹⣷⣦⣄⡁⠙⠟⠕⢕⢕⢕⢕⣿⣿⣿⣿⣿⡇⢕⢕⢕⢕⢕⢕⢕⢕⢜⢕⢕⢕⡕⢕⢕⢕⢕⣱⡿⢕⢕⢕⢕⢕⢝⢝⢝⢝⣿⣷⣷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⢅⢁⢁⢁⢁⣀⢄⢕⢕⢕⣾⣿⣿⣿⠙⠁⠀⠅⢕⢕⢕⢕⢕⢕⢕⢕⢱⡾⢏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⢕⢕⢕⢕⢕⢕⢕⢸⣷⢇⢹⢟⢕⡱⢕⣱⣾⣿⣿⣿⣿⣷⣶⣴⡄⢕⢕⢕⢕⢕⣵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⢻⣵⣱⣵⣾⣷⣾⣿⣿⣿⣿⣿⣿⣿⣿⣿⡇⢕⢕⠀⢕⢕⢕⢕⢕⢕⢕⢕⢕⢅⢕⢕⢕⢕⢕⢕⢕⢕⢕⢕⢕⢕⢕⢕⢕⢹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⢜⢿⣿⣿⣿⣿⣿⣿⣿⣿⣿⣿⣿⣿⣿⣿⣿⣇⢕⣕⢁⢕⢕⢕⢕⢕⢕⢕⢔⢕⢕⢕⢕⢕⢕⢕⢕⢕⢕⢕⢕⢕⢕⢕⢕⢜⣿⣿⣿⣿⣿⣿⣿⣿⣿⣿⣿⣿⣿⣿⢟⢻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⠑⢕⢕⢕⢕⢕⢕⢕⢜⢻⣿⣿⣿⣿⣿⣿⣿⣿⣿⣿⣿⣿⣿⣿⣿⣿⢟⢕⢕⢕⢕⢕⢕⢕⢕⢕⢕⢕⢕⢕⢕⢕⢕⢕⢕⢕⢕⢕⢕⢕⠕⢕⢕⢻⣿⣿⣿⣿⣿⣿⣿⣿⣿⣿⣿⢟⢕⢕⢾⣿⣿⣿⣿⣿⣿⣿⣿⣿⣿⣿⣿⣿⣿⣿⣿⣿⣿⢿⣿⣟⣻⣿⣿⣿⣿⣿⣿⣿⣿⣿⣿⣿⣿⣿⣿⣿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⢜⢻⣿⣧⣕⡜⢝⢝⣝⣹⣿⣿⣿⣿⢟⠕⢕⢕⢕⢕⢕⢕⢕⢄⢕⢕⢕⢕⢕⢕⢕⢕⢕⢕⢅⢔⢔⢔⢄⢐⢕⠕⠕⠕⠜⢻⠿⢟⢟⢟⢟⢿⡿⢟⢕⢕⢕⢕⢕⢝⢿⣿⣿⣿⣿⣿⢿⢿⣟⣟⣿⣽⣽⣿⣷⣷⣿⣿⣿⣿⣿⣿⣿⣿⣷⣼⣝⢟⢿⢿⣿⡿⣿⣿⣿⣿⣿⣷⣿⣿⣿⣿⣿⣿⣿⢿⢿⣟⣻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⠕⢕⢕⢕⢕⠕⢕⢕⢕⢕⢕⢜⢟⢿⣿⣿⣿⣿⣿⢿⢟⢝⠕⠑⠀⠁⢕⢕⢕⢕⠕⢕⢕⢕⠑⠁⠑⢕⢕⢕⣵⣦⣵⣕⠀⠀⠀⠀⠁⠀⠀⠀⠕⢕⢕⢕⢕⠀⠀⠁⠕⢕⢅⢕⢕⢕⣕⣱⣵⣷⣿⣷⣷⣾⣿⣿⣿⣿⣿⣿⣿⣿⣿⣿⣿⣿⣿⣿⣿⣿⣿⣿⣿⣿⣿⣿⣿⡇⢱⣾⣿⣿⣿⣿⣿⣿⣿⣟⢿⢟⡝⣵⣷⣾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⣕⢔⢕⠑⢑⢕⣵⡕⢕⢕⢕⢕⢕⢕⢕⠘⢛⢏⠙⢕⢕⠑⢕⠀⠀⠀⠀⢕⢕⢕⢕⢰⣷⣿⡇⠁⠀⠀⠁⢕⢸⢿⣿⣿⣿⣿⣦⣄⡀⢀⠀⠀⠀⠀⠕⢕⢕⠑⠀⠀⠀⠀⠁⠑⣱⣷⣿⣿⣿⣿⣿⣿⣿⣿⣿⣿⣿⣿⣿⣿⣿⣿⣿⣿⣿⣿⣿⣿⣿⣿⣿⣿⣿⣿⣿⣿⣿⣿⡇⢸⣿⣿⣿⣿⣿⣿⣿⣿⣿⣿⣷⣵⣝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⢷⣷⣷⣿⢿⣿⣿⡷⢅⢻⡇⢕⢕⢕⢕⢕⢱⢇⠀⢕⡕⢔⠀⠑⠀⠁⢣⡄⠀⠀⢕⢕⢕⢕⠜⣿⣿⣵⣶⣷⣿⣿⣿⣿⣿⣷⣷⣷⣾⣿⣿⣿⡕⢄⠀⢀⢀⢀⠀⠀⢀⢀⠀⢀⣀⣠⣾⣿⣿⣿⣿⣿⣿⣿⣿⣿⣿⣿⣿⣿⣿⣿⣿⣿⣿⣿⣿⣿⣿⣿⣿⣿⣿⣿⣿⣿⣿⣿⣿⣿⣿⣷⡔⠝⢿⢿⢿⢿⢟⢟⢹⢽⢝⢟⢟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⣱⣼⡿⣹⣷⣿⣷⣿⣿⣷⣇⠕⢕⢕⢁⢕⢕⢕⠕⠀⢕⣿⢕⢕⢔⣠⣤⡕⢕⡔⠀⢕⢕⢕⢕⢄⢹⣿⣿⣿⣿⣿⣿⣿⣿⣿⣿⣿⣿⣿⣿⣿⣿⣿⡕⢄⠀⠑⠁⠀⠀⢸⣿⣿⣿⣿⣿⣿⣿⣿⣿⣿⣿⣿⣿⣿⣿⣿⣿⣿⣿⣿⣿⣿⣿⣿⣿⣿⣿⣿⣿⣿⣿⣿⣿⣿⣿⣿⣿⣿⣿⣿⣿⣿⣦⡕⠑⠕⢞⢟⢕⢕⢕⢕⣷⣾⣿⣿⣿⣿⣿⣿⣿⣿⣿⣿⣿⣿⣿⣿⣿⣿⠀</a:t>
            </a:r>
            <a:br/>
            <a:r>
              <a:t>⢕⢕⢕⢕⢕⢕⢕⢕⢕⢕⢕⢕⢕⢕⢕⢕⢕⢕⠀⢕⢸⣿⣿⣿⣿⣿⢕⢕⢕⢕⢕⢕⢕⢕⢕⢕⢕⢕⢕⢕⢕⢕⢕⢕⢕⢕⢕⢕⢕⢕⢕⢕⢕⢕⢕⢕⢕⢕⢕⢕⢕⢕⢕⢕⢕⢕⢕⢕⢕⢕⢕⢕⢕⢕⢕⢕⢕⢕⢕⢕⢕⢕⢕⢕⢕⢕⢕⢕⢕⢕⢕⢸⡿⢿⢕⢕⢕⢕⢕⢕⢕⢕⢕⢕⢕⢕⢕⢕⢿⣯⣾⣿⣿⣿⣿⣿⣿⣿⣿⢇⢕⠁⢕⢕⢕⢕⣄⢀⢼⡿⢕⢕⢸⣿⢫⣿⢕⢜⢇⢕⢕⢔⢕⣼⡅⢻⣿⣿⣿⣿⣿⣿⣿⣿⣿⣿⣿⣿⣿⣿⣿⣿⣧⢕⠀⠀⣄⠀⠀⢕⣿⣿⣿⣿⣿⣿⣿⣿⣿⣿⣿⣿⣿⣿⣿⣿⣿⣿⣿⣿⣿⣿⣿⣿⣿⣿⣿⣿⣿⣿⣿⣿⣿⣿⣿⣿⣿⣿⣿⣿⣿⣿⣿⣿⣷⣦⣴⣄⣄⣄⢀⢁⠑⠙⠝⠟⢟⢿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⣱⣿⣿⣿⣿⣿⣿⣿⣿⣿⡟⢑⢅⠀⢕⢕⢕⣵⣿⣷⡷⣷⣇⡕⠘⠑⠑⢇⢕⢕⣕⢕⢕⠑⣱⣿⣷⡘⣿⣿⣿⣿⣿⣿⣿⣿⣿⣿⣿⣿⣿⣿⣿⣿⢏⢕⠀⠀⠀⠀⢔⢱⣿⣿⣿⣿⣿⣿⣿⣿⣿⣿⣿⣿⣿⣿⣿⣿⣿⣿⣿⣿⣿⣿⣿⣿⣿⣿⣿⣿⣿⣿⣿⣿⣿⣿⣿⣿⣿⣿⣿⣿⣿⣿⣿⣿⣿⣿⣿⣿⣿⣿⣿⣿⣷⣧⣴⣔⣄⢀⠁⠑⠝⢟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⢱⣱⣿⣿⣿⣿⣿⣿⣿⣿⣿⣿⣷⣿⢕⢕⢔⣴⣿⣿⣿⣿⣿⡝⣿⣷⢕⠀⠀⣵⣾⢕⣿⢕⢸⢔⣿⣿⣿⣧⠜⢿⣿⣿⣿⣿⡿⢿⢿⢿⢿⢿⢻⣿⣿⢟⢕⠑⢄⢶⢞⠏⢕⢸⢿⣿⣿⣿⣿⣿⣿⣿⣿⣿⣿⣿⣿⣿⣿⣿⣿⣿⣿⣿⣿⣿⣿⣿⣿⣿⣿⣿⣿⣿⣿⣿⣿⣿⣿⣿⣿⣿⣿⣿⣿⣿⣿⣿⣿⣿⣿⣿⣿⣿⣿⣿⣿⣿⣿⣿⣿⣿⣷⣔⡄⢀⠀⠁⠝⢟⢿⣿⣿⣿⠀</a:t>
            </a:r>
            <a:br/>
            <a:r>
              <a:t>⢕⢕⢕⢕⢕⢕⢕⢕⢕⢕⢕⢕⢕⢕⢕⢕⢕⢕⠀⠀⢜⣿⣿⣿⣿⣿⡇⢕⢕⢕⢕⢕⢕⢕⢕⢕⢕⢕⢕⢕⢕⢕⢕⢕⢕⢕⢕⢕⢕⢕⢕⢕⢕⢕⢕⢕⢕⢕⢕⢕⢕⢕⢕⢕⢕⢕⢕⢕⢕⢕⢕⢕⢕⢕⢕⢕⢕⢕⢕⢕⢕⢕⢕⢕⢕⢕⢕⢕⢕⢕⢕⢕⢕⢕⢕⢕⢕⢕⢕⢕⢕⢕⢕⢕⢕⢕⢱⣿⣿⣿⣿⣿⣿⣿⣿⣿⣿⣿⣿⣇⣕⢕⢿⣿⣿⣿⣿⣿⣿⣿⣞⢿⡕⠀⠀⢹⣿⣿⣿⣕⣿⣿⣿⣿⣿⣿⣇⢸⣿⣿⣿⣇⢕⢡⢱⢕⢕⢕⢾⢟⢑⢁⢅⢄⢅⢅⢄⠄⢕⢕⢜⢻⢟⢻⣿⣿⣿⣿⣿⣿⣿⣿⣿⣿⣿⣿⣿⣿⣿⣿⣿⣿⣿⣿⣿⣿⣿⣿⣿⣿⣿⣿⣿⣿⣿⣿⣿⣿⣿⣿⣿⣿⣿⣿⣿⣿⣿⣿⣿⣿⣿⣿⣿⣿⣿⣿⣿⣿⣿⣿⣿⣷⣧⣔⢀⠀⠁⠝⢻⢿⠀</a:t>
            </a:r>
            <a:br/>
            <a:r>
              <a:t>⢕⢕⢕⢕⢕⢕⢕⢕⢕⢕⢕⢕⢕⢕⢕⢕⢕⢕⢔⠀⢕⣿⣿⣿⣿⣿⣷⢕⢕⢕⢕⢕⢕⢕⢕⢕⢕⢕⢕⢕⢕⢕⢕⢕⢕⢕⢕⢕⢕⢕⢕⢕⢕⢕⢕⢕⢕⢕⢕⢕⢕⢕⢕⢕⢕⢕⢕⢕⢕⢕⢕⢕⢕⢕⢕⢕⢕⢕⢕⢕⢕⢕⢕⢕⢕⢕⢕⢕⢕⢕⢕⢕⢕⢕⢕⢕⢕⢕⢕⢕⢕⢕⢕⢕⢕⢕⣼⣿⣿⣿⣿⣿⣿⣿⣿⣿⣿⣿⣿⣿⣿⡇⢸⣿⣿⣿⣿⣿⣿⣿⣿⣮⢇⠀⠀⢸⣿⣿⣿⢻⣿⣿⣿⣿⣿⣿⣿⡇⢻⣿⣿⢏⢕⢕⢕⠕⢕⢕⢕⢕⢕⢕⢕⢕⢕⢕⠔⠀⠁⠑⠕⢕⢕⢕⢹⣿⣿⣿⣿⣿⣿⣿⣿⣿⣿⣿⣿⣿⣿⣿⣿⣿⣿⣿⣿⣿⣿⣿⣿⣿⣿⣿⣿⣿⣿⣿⣿⣿⣿⣿⢿⢏⢝⢝⢝⢻⡿⢟⢟⢟⢝⢟⢻⣿⣿⣿⡟⢟⢟⢿⣿⣿⣿⣿⣷⣧⡄⢀⠀⠑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⣿⣿⣿⣿⣿⣿⣿⣿⣿⣿⢏⣽⣿⣿⡿⢇⢜⣿⣿⣿⣿⣿⣿⣿⣿⣿⡇⠀⠀⢸⣿⣿⣿⣸⣿⣿⣿⣿⡿⠿⢿⣿⡕⢹⣿⣕⡕⢕⢕⢕⢕⢕⢕⢕⢕⢕⢕⢕⢕⠕⠀⠀⠀⠀⠀⠁⢕⢕⢕⢝⢿⣿⢕⢝⣿⣿⣿⣿⣿⣿⣿⣿⣿⣿⣿⣿⣿⣿⣿⣿⣿⣿⣿⣿⣿⣿⣿⣿⣿⣿⣿⣿⣿⣿⣧⣱⣱⣵⣵⣾⣇⣕⣕⣕⣕⣕⣼⣿⣿⣿⣷⣷⣷⡇⢕⢕⣱⣽⣿⣿⣿⣧⣕⢄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⡇⢱⣿⣿⣿⢟⢋⢔⢔⢜⢟⠇⠀⠀⢸⣿⣿⡿⣿⣿⣿⣿⣿⢇⢕⢕⢍⢹⡜⣿⣿⣿⢕⢕⢕⢕⢕⢕⢕⢕⢕⢕⠕⠑⠀⠀⠀⠀⠀⠀⠀⠁⠁⠕⢕⢜⢕⢕⢕⢜⢿⣿⣿⣿⣿⣿⣿⣿⣿⣿⣿⣿⣿⣿⣿⣿⣿⣿⣿⣿⣿⣿⣿⣿⣿⣿⣿⣿⣿⣿⣿⣿⣿⣿⣿⣿⣿⣿⣿⣿⣿⣿⣿⣿⣿⣿⣿⣿⣷⣧⣼⣿⣿⣿⣿⣿⣿⣿⣷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⢱⣷⣵⣕⣼⣿⣿⣿⣿⣿⣿⣿⣿⣿⡏⣿⣿⣿⣿⣿⡇⢸⣿⣿⣿⢕⢕⢕⢡⢕⢕⠄⠀⠀⢸⣿⣿⣷⣿⣿⣿⣿⣿⣕⢕⢕⢑⢕⢱⢜⣿⡕⢕⢕⢕⢕⢕⢕⢕⢕⢕⠑⠀⠀⠀⠀⠀⢀⢄⢔⢕⢔⢕⢔⢔⢅⢅⢑⠕⢕⢕⢜⢿⢿⣿⣿⣿⣿⣿⣿⣿⣿⣿⣿⣿⣿⣿⣿⣿⣿⣿⣿⣿⣿⣿⣿⣿⣿⣿⣿⣿⣿⣿⣿⣿⢿⢿⢿⢟⢏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⢕⠕⠕⠑⠑⠑⠑⠁⠁⠁⠑⠑⠜⢿⣿⣿⣿⣿⣿⣿⣿⣿⣿⣿⣿⣿⡇⢿⣿⣿⣿⣯⡕⣸⣿⣿⣿⣯⢕⢕⢕⢕⢕⠀⠀⠀⣿⣿⣿⣿⣿⣿⣿⣿⣿⣿⣇⠑⠕⢕⣱⣇⣿⢇⢕⢕⢕⢕⢕⢕⢕⠕⠁⠀⠀⠀⢀⢄⢔⢕⢕⢕⢕⢕⢕⢕⢕⢕⢕⢕⢕⢔⢕⢕⢕⢕⢝⢟⢿⢿⢿⣿⣿⣿⣿⣿⣿⣿⣿⣿⣿⣿⣿⣿⡿⢿⢟⢟⢯⢿⢟⣿⣿⢏⢜⢕⢕⢕⢕⢕⢷⢷⢟⢟⢟⢟⢟⢻⢿⢿⢿⢿⡿⣿⡿⢿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⠕⠁⠀⠀⠀⠀⠀⠀⠀⠀⠀⠀⢄⠐⠀⠁⠝⣿⣿⣿⣿⣿⣿⣿⣿⣿⣿⣿⣵⣼⣿⣿⣿⡿⢕⣿⣿⣿⣿⣿⣿⣷⢄⢄⠁⠀⠀⠄⢿⣿⣿⣿⣿⣿⡿⢿⢟⠋⠁⢄⣇⢑⠸⣿⢝⢕⢕⢕⢕⢕⢕⠑⠁⠀⠀⢀⢄⢔⢕⢕⢕⢕⢕⢕⢕⢕⢕⢕⢕⢕⢕⢕⢕⢕⢕⢕⢕⢕⢕⢕⢕⢕⢕⢕⢜⢝⢝⢟⢟⢟⢟⢿⢟⢟⢝⢕⢕⢕⢕⢕⢕⢕⢜⢟⢝⢇⢕⢕⢕⢕⢕⢕⢕⢕⢕⢕⢕⢕⢕⢕⢕⢕⢕⢕⢕⢕⢕⢕⢕⢜⢜⢝⢻⠀</a:t>
            </a:r>
            <a:br/>
            <a:r>
              <a:t>⢕⢕⢕⢕⢕⢕⢕⢕⢕⢕⢕⢕⢕⢕⢕⢕⢕⢕⢕⠀⢕⢜⣿⣿⣿⣿⡿⡇⢕⢕⢕⢕⢕⢕⢕⢕⢕⢕⢕⢕⢕⢕⢕⢕⢕⢕⢕⢕⢕⢕⢕⢕⢕⢕⢕⢕⢕⢕⢕⢕⢕⢕⢕⢕⢕⢕⢕⢕⢕⢕⢕⢕⢕⢕⢕⢕⢕⢕⢕⢕⢕⢕⢕⢕⢕⢕⠑⠀⠀⠀⠀⠀⠀⠀⠀⠀⠀⠀⠀⠁⠀⠀⠀⠀⢜⢿⢿⣿⣿⣿⣿⣿⣿⣿⣿⣿⡟⢻⣿⣿⠕⣸⣿⣿⣿⣿⣿⣿⣿⠑⠁⠇⠀⠀⠀⠀⠀⠀⠐⠔⠕⠑⠑⢁⣠⣾⣿⣿⡇⠀⠘⠕⢕⢕⢕⠕⠐⠀⠀⢀⢄⢔⢕⢕⢕⢕⢕⢕⢕⢕⢕⢕⢕⢕⢕⢕⢕⢕⢕⢕⢕⢕⢕⢕⢕⢕⢕⢔⢔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⢄⠁⢜⣿⣿⣿⣿⣿⡇⢕⢕⢕⢕⢕⢕⢕⢕⢕⢕⢕⢕⢕⢕⢕⢕⢕⢕⢕⢕⢕⢕⢕⢕⢕⢕⢕⢕⢕⢕⢕⢕⢕⢕⢕⢕⢕⢕⢕⢕⢕⢕⢕⢕⢕⢕⢕⢕⢕⢕⢕⢕⢕⢕⢕⢕⢕⠁⠀⠀⠀⠀⠀⠀⠀⠀⠀⠀⠀⠀⠀⠀⠀⠀⠀⠀⠑⠑⢕⢜⢟⢿⢿⡿⡿⢟⢏⢕⢕⢕⢝⠑⣱⣿⣿⣿⣿⣿⣿⣿⣿⠀⠀⠀⠀⢰⣿⣷⣆⣴⣴⣴⣴⣶⣾⣿⣿⣿⣿⣿⣿⢄⠀⠀⠑⠑⠀⠀⢀⢄⢔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⢕⠀⠀⠀⠀⠀⠀⠀⠀⠀⠀⠀⢀⠀⠀⠀⠀⠀⠀⠀⢀⢔⢀⠀⠁⠁⠑⠕⠕⢕⢕⢕⢁⢁⢅⢔⢕⢻⣿⣿⣿⣿⣿⣿⣿⡟⠀⠀⠀⢄⣿⣿⡿⣿⣿⣿⣿⣿⣿⣿⣿⣿⣿⡿⢟⢏⠀⠀⠀⠀⢀⢄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⢕⠕⠀⠀⠀⠀⠀⠀⠀⠀⠀⠀⢄⢕⢕⢀⢄⠀⠀⠀⠀⠀⢕⢕⠑⠀⠀⢄⡄⠀⠀⢄⢄⢄⣁⢁⠁⠑⠑⠜⢝⢟⢻⢿⢿⡿⢿⠗⠀⠀⢀⢜⢟⢟⢜⢝⢏⢏⢝⠟⢝⠝⠙⢙⢅⠔⠁⠀⠀⢀⢄⢔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⢕⠀⠀⠀⠀⠀⠀⠀⠀⠀⠄⠕⠕⠑⠑⢕⠕⠀⠀⠀⠀⠀⠀⠀⢀⠀⠀⠀⠀⠀⣸⢇⢕⣕⡫⡻⢗⢲⢴⢤⣄⣄⣁⡁⢁⢁⠀⠀⠀⠀⠁⠁⢑⢕⣅⢅⢱⣵⣷⡕⣷⡇⢕⢕⢁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⢀⣵⣷⣷⣧⣵⣕⡕⢔⢄⢕⢑⣼⣿⣷⣷⣕⡕⢕⢕⢕⢳⢕⢕⢕⢜⢝⢝⢕⢕⢑⢕⢕⢹⢟⢑⢜⢻⢿⣻⣽⣷⣷⣷⣧⣷⣵⣵⣕⣅⣕⣕⡕⢕⢕⢕⢕⢕⢕⢕⢕⢕⢕⢕⢕⢕⢕⢕⢕⢕⢕⢕⢕⢕⢕⢕⢕⢕⢕⢕⢕⢕⢕⢕⢕⢕⢕⢕⢕⢕⢕⢕⢕⢕⢕⢕⢕⢕⢕⢕⢕⢕⢕⢕⢕⢕⢕⢕⢕⢕⢕⢕⢕⢕⢕⢕⢕⢕⢕⢕⢕⢕⢕⢱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⢄⣴⣿⣿⣿⣿⣿⣿⣿⣿⣿⣷⣕⢕⢿⣿⣿⣿⣿⣿⣿⣷⣇⣱⣵⣵⣵⢵⢵⠕⠕⠕⠕⠕⢕⢕⣱⣵⣷⣿⣿⣿⣿⣿⣿⣿⡿⢿⢿⢿⢿⢿⣿⣿⣿⣷⣷⣦⣵⣕⣑⠕⢕⢕⢕⢕⢕⢕⢕⢕⢕⢕⢕⢕⢕⢕⢕⢕⢕⢕⢕⢕⢕⢕⢕⢕⢕⢕⢕⢕⢕⢕⢕⢕⢕⢕⢕⢕⢕⢕⢕⢕⢕⢕⢕⢕⢕⢕⢕⢕⢕⢕⢕⢕⢕⢕⢕⢕⢕⢕⡕⢞⢕⢕⡕⢇⢕⡱⢇⢕⢱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⢱⣾⣿⣿⣿⣿⣿⣿⣿⣿⣟⣟⣻⣯⣽⣵⣷⣷⣷⣾⣿⣿⣿⣿⣿⡏⠁⠀⠀⠀⠀⠀⠀⠀⢀⣴⣷⣿⣿⣿⣿⣿⣿⣿⣿⣿⣿⣿⣧⣵⢕⢕⢕⢕⢕⢕⢜⢝⢻⣿⣿⣿⣿⣷⣵⣵⡅⢕⢑⢑⢕⠕⠕⠕⢕⢕⢕⢕⢕⢕⢕⢕⢕⢕⢕⢕⢕⢕⢕⢕⢕⢕⢕⢕⢕⢕⢕⢕⢕⢕⢕⢕⢕⢕⢕⢕⢕⢕⢕⢕⢕⢕⢕⢕⢕⢕⢕⢕⢕⢕⢕⢕⢕⢕⢕⢕⢕⢱⢟⢕⢕⢇⢕⢱⣼⢎⢕⢕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⣿⣿⣿⣿⣿⣿⣷⣿⣿⣿⣿⣿⣿⣿⣿⣿⣿⣿⣿⣿⣿⣿⣿⣿⡿⢕⠀⠀⢄⣰⣴⣴⣶⣾⣿⣿⣿⣿⣿⣿⣿⣿⣿⣿⣿⣿⣿⢟⢟⢏⢕⢕⢕⢷⢕⢕⢕⢕⢕⢜⢿⣿⣿⣿⣿⣿⣷⡕⢕⢕⢕⢕⢕⢕⢕⢔⢕⢕⢅⢅⢕⢑⢕⢕⢕⠕⢕⢕⢕⢕⢕⢕⢕⢕⢕⢕⢕⢕⢕⢕⢕⢕⢕⢕⢕⢕⢕⢕⢕⢕⢕⢕⢕⢕⢕⢕⢕⢕⢕⢕⢕⢕⣷⡷⢇⣕⣾⢞⢕⣱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⢄⣿⣿⣽⣿⣿⣿⣿⣿⣿⣿⣿⣿⣿⣿⣿⣿⣿⣿⣿⣿⣿⣿⣿⣿⣇⢕⠀⠀⢕⣿⣿⣿⣿⣿⣿⣿⣿⣿⣿⣿⣿⣿⣿⣿⣿⣿⣿⣿⣵⣷⣿⣿⣷⣵⣵⣕⣕⣜⣻⣾⣷⣿⣿⣿⣿⣿⣿⡇⢕⢕⢕⢕⢕⢕⢕⢕⢕⢕⢕⢕⢕⢕⢕⢕⢕⢕⢕⢕⢔⢕⢕⢕⢕⢕⢑⢕⢕⢕⢕⢕⢕⢕⢕⢕⢕⢕⢕⢕⢕⢕⢕⢕⢕⢕⢕⢕⢕⢕⢕⢕⢕⢸⢟⢕⣵⡿⢏⣵⣿⢏⢕⢕⢝⢕⢕⢞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⢔⢄⢄⢄⢄⠄⠐⠀⠀⠀⢱⣿⣿⣿⣿⣿⣿⣿⣿⣿⣿⣿⣿⣿⣿⣿⣿⣿⣿⣿⣿⣿⣿⣿⣿⣿⣿⢕⠀⠀⢕⢿⣿⣿⣿⣿⣿⣿⣿⣿⣿⣿⣿⣿⣿⣿⣿⣿⣿⡯⢟⢜⢝⢕⢜⢟⢿⣿⣿⣿⣿⣿⣿⣿⣿⣿⣿⣿⣿⢇⢕⢕⢕⢕⢕⢕⢕⢕⢕⢕⢕⢕⢕⢕⢕⢕⢕⢕⢕⢕⢕⢕⢕⢕⢕⢕⢕⢕⢕⢕⢕⢕⢕⢕⢕⢕⢕⢕⢕⢕⢕⢕⢕⢕⢕⢕⢕⢕⢕⢕⢕⢕⢕⢕⢕⣿⢏⢕⣼⡟⢕⢱⢜⢕⢕⢕⢕⢕⢕⢕⢕⢕⢕⢸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⠕⠁⠀⠀⠀⠀⠀⠑⢹⣿⣿⣿⣿⣿⣿⣿⣿⣿⣿⣿⣿⣿⣿⣿⣿⣿⣿⣿⣿⣿⣿⣿⣿⣿⡕⢄⠀⠕⠜⠛⠙⠙⠙⠝⠟⠟⢻⢿⢿⢿⢿⢿⢟⢟⢟⢿⢷⢇⢕⢕⢕⢕⢕⢕⢝⢟⢿⣿⣿⡿⢟⢏⢝⢝⢝⢝⢕⢕⢕⢕⢕⢕⢕⢕⢕⢕⢕⢕⢕⢕⢕⢕⢕⢕⢕⢕⢕⢕⢕⢕⢕⢕⢕⢕⢕⢕⢕⢕⢕⢕⢕⢕⢕⢕⢕⢕⢕⢕⢕⢕⢕⢕⢕⢕⢕⢕⢕⢕⢕⢕⢱⢿⢕⢱⡽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⠑⠀⠀⠀⠀⠀⠀⠀⠀⠀⠁⢹⣿⣿⣿⣿⣿⣿⣿⣿⣿⣿⣿⣿⣿⣿⣿⣿⣿⣿⣿⣿⣿⣿⣿⣿⣇⢕⠀⠀⠀⠀⠀⠀⠀⠀⠀⠀⠀⠀⠀⠀⠀⠀⠁⢕⢕⣕⡕⢕⢕⢕⢕⢕⢕⢕⢕⢕⢕⢜⢝⢕⢕⢕⢕⢕⢕⢕⢕⢕⢕⢕⢕⢕⢕⢕⢕⢕⢕⢕⢕⢕⢕⢕⢕⢕⢕⢕⢕⢕⢕⢕⢕⢕⢕⢕⢕⢕⢕⢕⢕⢕⢕⢕⢕⢕⢕⢕⢕⢕⢕⢕⢕⢕⢕⢕⢕⢕⢕⢕⢕⢕⢕⢕⡱⢟⢕⢱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⠀⠜⢻⣿⣿⣿⣿⣿⣿⣿⣿⣿⣿⣿⣿⣿⣿⣿⣿⣿⣿⣿⣿⣿⣿⣿⡕⠀⠀⠀⠀⠀⠀⠀⠀⠀⠀⠀⠀⠀⠀⠀⠀⠀⢕⢸⣿⣿⡕⢕⢕⢕⢕⢕⢕⢕⢕⢕⢕⢕⢕⢕⢕⢕⢕⢕⢕⢕⢕⢕⢕⢕⢕⢕⢕⢕⢕⢕⢕⢕⢕⢕⢕⢕⢕⢕⢕⢕⢕⢕⢕⢕⢕⢕⢕⢕⢕⢕⢕⢕⢕⢕⢕⢕⢕⢕⢕⢕⢕⢕⢕⢕⢕⢕⢕⢕⢕⢕⢕⢕⢕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⠀⠁⠘⠝⢻⢿⣿⣿⣿⣿⣿⣿⣿⣿⣿⣿⣿⣿⣿⣿⣿⣿⣿⣿⣿⣧⡕⢀⠀⠀⠀⠀⠀⠀⠀⠀⠀⠀⠀⠀⠀⠀⠀⠁⢕⢿⣿⣷⢕⢕⢕⢕⢕⢕⢕⢕⢕⢕⢕⢕⢕⢕⢕⢕⢕⢕⢕⢕⢕⢕⢕⢕⢕⢕⢕⢕⢕⢕⢕⢕⢕⢕⢕⢕⢕⢕⢕⢕⢕⢕⢕⢕⢕⢕⢕⢕⢕⢕⢕⢕⢕⢕⢕⢕⢕⢕⢕⢕⢕⢕⢕⢕⢕⢕⢕⢕⢕⢕⢕⢕⢏⢕⢕⢾⢟⢕⢕⢕⢕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⢀⠀⠀⢐⢅⠁⠀⠀⠀⠀⠁⠈⠙⢝⣿⣿⣿⣿⣿⣿⣿⣿⣿⣿⣿⣿⣿⣿⣿⣿⣿⣧⡔⢀⠀⠀⠀⠀⠀⠀⠀⠀⠀⠀⠀⠀⠀⠀⢕⢸⣿⣿⣇⢕⢕⢕⢕⡕⢕⢕⢕⢕⢕⢕⢕⢕⢕⠕⠑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⠀⠀⠀⠀⠀⠀⠀⠀⠀⠀⢔⢕⠕⢀⢀⢁⠀⠀⠀⠀⠀⠀⠀⠀⢔⣾⣿⣿⣿⣿⡗⢕⠜⢝⢿⣿⣿⣿⣿⣿⣿⣿⣿⣿⣿⡇⢄⠀⠀⠀⠀⠀⠀⠀⠀⠀⠀⠀⠀⠀⢕⢕⣿⣿⣿⣧⡕⢕⢷⣾⣧⣵⡕⢕⢕⢕⢕⠕⠁⠀⢄⠕⢕⢕⢕⢕⢕⢕⢕⢕⢕⢕⢕⢕⢕⢕⢕⢕⢕⢕⢕⢕⢕⢕⢕⢕⢕⢕⢕⢕⢕⢕⢕⢕⢕⢕⢕⢕⢕⢕⢕⢕⢕⢕⢕⢕⢕⢕⢕⢕⢕⢕⢕⢕⢕⣱⣿⣿⣏⣕⣿⣿⣽⣿⣿⣿⣗⣷⣿⣿⣿⣵⣷⣷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⠀⠀⠀⠀⠀⢀⢔⢕⢕⠔⠁⠁⢕⢕⢕⠔⠀⠀⠀⠀⠀⠅⢔⢔⣼⣿⣿⣿⣿⣿⣿⢕⠀⠀⠑⢝⣿⣿⣿⣿⣿⣿⣿⣿⣿⣷⢕⠀⠀⠀⠀⠀⠀⠀⠀⠀⠀⠀⠀⠀⢕⢕⢿⣿⣿⣿⣿⣷⣾⣿⣿⣿⣧⡕⢀⠁⠀⠀⠀⠀⠀⢅⢅⢕⢑⢕⠕⢕⢕⢕⢕⢕⢕⢕⢕⢕⢕⢕⢕⢕⢕⢕⢕⢕⢕⢕⢕⢕⢕⢕⢕⢕⢕⢕⢕⢕⢕⢕⢕⢕⢕⢕⢕⢕⢕⢕⢕⢕⢕⢕⢕⢕⢕⢕⣵⣿⡿⢏⣳⣾⣿⢿⢹⣿⣿⡿⢹⣿⣿⣿⣻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⠐⠀⠀⠀⠀⠀⠁⢅⢔⢔⢔⢔⢔⢄⠀⠀⠀⠀⠀⠀⠀⠔⢕⢸⣿⣿⣿⣿⣿⣿⣿⡇⠀⠀⠀⢕⢸⣿⣿⣿⣿⣿⣿⣿⣿⣿⡇⠀⠀⠀⠀⠀⠀⠀⠀⠀⠀⠀⠀⠀⢕⢕⢸⣿⣿⣿⣿⣿⣿⣿⣿⣿⣿⣿⡕⢄⠀⠀⠀⠀⠀⠁⠁⠑⢑⢑⢀⠀⢁⢑⠕⢕⢕⢕⢕⢕⢕⢕⢕⢕⢕⢕⢕⢕⢕⢕⢕⢕⢕⢕⢕⢕⢕⢕⢕⢕⢕⢕⢕⢕⢕⢕⢕⢕⢕⢕⢕⢕⢕⢕⢕⢕⡕⣜⣿⢟⢗⢗⡾⢿⢏⢝⢾⣿⡏⢕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⢀⠀⠀⠀⠀⢔⢕⢕⠕⠁⠑⢕⠕⠀⠀⠀⠀⠀⠀⠀⠀⢕⢸⣿⣿⣿⣿⣿⣿⣿⡇⠀⠀⠀⠑⢸⣿⣿⣿⣿⣿⣿⣿⣿⣿⢕⠀⠀⠀⠀⠀⠀⠀⠀⠀⠀⠀⠀⠀⢕⢕⢕⢿⣿⣿⣿⣿⣿⣿⣿⣿⣿⢿⠏⢕⠕⢀⢀⠀⢀⠀⠀⠀⢕⢕⢕⢕⢕⢕⢕⢄⠁⠁⢑⢕⢕⢕⢕⢕⢕⢕⢕⢕⢕⢕⢕⢕⢕⢕⢕⢕⢕⢕⢕⢕⢕⢕⢕⢕⢕⢕⢕⢕⢕⢕⢕⢕⢕⢕⢕⢕⡝⢟⢏⢕⢕⢗⢵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⢔⢀⠀⠀⠀⠁⠀⠀⠀⠀⠀⠀⠀⠀⠀⠀⠀⠀⠀⠀⢕⢾⢝⢟⢟⢿⣿⣿⣿⡗⠀⠀⢄⢔⢕⣿⣿⣿⣿⣿⣿⣿⣿⣿⢕⠀⠀⠀⠀⠀⠀⠀⠀⠀⠀⠀⠀⠀⢕⢕⢕⢸⣿⣿⡿⢿⢟⢟⠟⠙⢅⢅⢅⢀⢑⠑⠕⠑⠀⠀⠀⠀⠀⠁⠕⢔⢄⢁⠑⠕⢕⢔⢕⢕⢕⢕⢕⢕⢕⢕⢕⢕⢕⢕⢕⢕⢕⢕⢕⢕⢕⢕⢕⢕⢕⢕⢕⢕⢕⢕⢕⢕⢕⢕⢕⢕⢕⣱⣮⡕⢕⢕⣵⢕⢕⢱⢾⣟⢕⢕⢕⣱⣼⡝⢕⣵⣿⡟⢕⣵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⢱⠇⠑⣷⣷⢵⠾⠟⠋⠁⠀⠀⢕⣱⣼⣿⣿⣿⣿⣿⣿⣿⣿⢇⠕⠀⠀⠀⠀⢀⢀⠀⠀⠀⠀⠀⠀⠀⠀⠀⠁⠕⠕⠑⠑⠁⠀⠀⠀⠁⠑⠑⠀⠑⢕⠑⠀⠀⠀⠀⠀⠀⠀⠄⠀⠀⠁⠁⠀⠕⠕⢕⢕⢕⢕⢕⢕⢕⢕⢕⢕⢕⢕⢕⢕⢕⢕⢕⢕⢕⢕⢕⢕⢕⢕⢕⢕⢕⢕⢕⢕⢕⢕⢕⢕⢕⣵⣿⡿⢕⣱⣾⡿⢧⣕⣱⣾⣷⢇⢱⣿⣿⡏⢕⣾⣿⡟⢱⣾⣿⡟⢕⣼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⢀⢀⠀⠀⠀⠀⠀⠀⠉⠀⠀⠁⠀⠀⠀⠀⠀⠀⢀⢔⣵⣿⣿⣿⣿⣿⣿⣿⣿⣿⢟⠑⠀⠀⠀⢄⢔⢕⠕⠀⠀⠀⠀⠀⠀⠀⠀⠀⠀⠀⠀⠀⠀⠀⠀⠀⠀⠀⠀⠀⠀⢔⠁⠀⠀⠀⠀⠀⢔⢕⡕⢕⢄⠀⢔⢕⢕⢔⢕⠁⠕⢕⢕⢕⢕⢕⢕⢕⢕⢕⢕⢕⢕⢕⢕⢕⢕⢕⢕⢕⢕⢕⢕⢕⢕⢕⢕⢕⢕⢕⢕⢕⢱⣾⣿⢏⢕⣵⣵⡵⢕⡕⢷⡿⢿⢕⣵⣿⣿⢏⢕⣿⣿⢟⢱⣾⣿⢿⢧⣾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⠁⠀⠀⠀⠀⠀⢀⢄⢔⠁⢕⢕⢕⢕⢕⢕⢕⢀⠀⠀⠀⠀⢀⢄⢔⢔⢕⢕⣵⣿⣿⣿⣿⣿⣿⣿⣿⣿⣿⢏⠑⠀⠀⠀⢔⢱⣿⣧⢠⣶⣦⡀⠀⠀⠀⠀⠀⠀⠔⢔⢄⢄⢔⢄⠀⠀⠀⠀⠀⢀⢕⠀⠀⠀⠀⠀⠀⠀⢁⢕⢕⢕⢕⠁⠑⠑⠕⠕⢑⠀⢀⢁⠕⢕⢕⢕⢕⢕⢕⢕⢕⢕⢕⢕⢕⢕⢕⢕⢕⢕⢕⢕⢕⢕⢕⢕⢕⢕⢕⢕⢕⣱⣿⣿⢕⣱⣼⣯⣿⡗⢳⣧⣵⣵⢕⣵⣿⣿⢇⢱⣿⣿⢏⢱⣾⣿⡏⢱⣾⣿⢿⢕⣵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⠓⠐⠑⠑⠑⠑⠑⠑⠛⠑⠑⠑⠑⠑⠑⠐⠀⠐⠑⠑⠓⠛⠑⠓⠚⠛⠛⠛⠛⠛⠛⠛⠛⠛⠛⠋⠑⠀⠀⠀⠑⠑⠋⠙⠙⠑⠋⠑⠂⠐⠂⠀⠀⠀⠑⠑⠑⠀⠀⠐⠐⠐⠀⠀⠀⠀⠑⠀⠀⠀⠀⠀⠀⠀⠑⠑⠊⠑⠃⠑⠑⠐⠑⠑⠑⠐⠑⠑⠑⠑⠁⠑⠑⠑⠑⠑⠑⠑⠑⠑⠑⠑⠑⠑⠑⠑⠑⠑⠑⠑⠑⠑⠑⠑⠑⠑⠑⠚⠛⠛⠛⠛⠛⠛⠛⠛⠛⠛⠛⠛⠛⠛⠛⠛⠛⠛⠚⠛⠛⠚⠛⠛⠛⠓⠛⠛⠛⠛⠛⠛⠛⠀</a:t>
            </a:r>
            <a:b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⡇⢕⢕⢘⣿⣿⣿⢇⢕⢕⢕⢕⢕⢕⢕⢕⢕⡱⢜⣿⣿⣿⣿⢕⢕⢜⢕⢈⢻⣿⣿⣿⣿⣿⣿⣿⣿⣿⣿⣿⣿⣿⣿⣿⣿⣿⣿⣿⣿⣿⣿⣿⣿⣿⣿⣿⣿⣿⣷⢜⣿⣿⣿⣿⣿⣿⣿⡏⢕⢸⣷⣧⣕⡕⢕⢜⢣⢱⢏⢷⢇⢜⢿⣿⣿⣿⣿⣿⣿⣿⣿⣿⣿⢕⢜⣿⣿⣿⣿⣿⣿⣿⣿⣿⣿⣿⡿⢿⣿⣿⣿⣿⣿⣿⣿⣿⣿⣿⣿⣿⣿⣿⣿⣿⣿⣿⣿⡕⢜⢹⢿⡿⠿⢿⢕⢕⢌⢿⣿⣿⣿⢕⢕⢕⢕⢱⣿⢕⢕⢕⢕⢕⢕⢕⢕⢕⣿⣿⣿⣿⣿⣿⣿⣿⣿⣿⣿⣿⣿⣿⣿⣿⣿⣿⣿⣿⣿⣿⣿⣿⡷⢕⢕⢕⢕⢕⢕⢌⢟⢟⢅⢗⢻⢺⣿⣿⣿⣿⣿⣿⣿⣿⣿⣿⣿⣿⣿⣿⣿⣿⣿⣿⣿⣿⣿⣿⣿⣿⣿⣿⣿⣿⣿⣿⡇⣿⠀</a:t>
            </a:r>
            <a:br/>
            <a:r>
              <a:t>⣿⣿⣿⣿⣿⣿⣿⣿⣿⣿⣿⣿⣿⣿⢕⢕⢕⢕⣿⣿⡟⢕⢕⢕⢕⢕⢕⢕⢕⢕⠕⣿⡕⢻⣿⣿⣿⢕⢕⢕⢕⢕⢸⣿⣿⣿⣿⣿⣿⣿⣿⣿⣿⣿⣿⣿⣿⣿⣿⣿⣿⣿⣿⣿⣿⣿⣿⣿⣿⣿⣿⣿⣿⡇⢸⣿⣿⣿⣿⣿⣿⡇⢕⢕⢿⣿⣿⣿⣷⣱⡕⢜⢕⢕⢕⢕⢜⢻⣿⣿⣿⣿⣿⣿⣿⣿⣿⣧⡕⢜⢿⣿⣿⣿⣿⣿⣿⣿⣿⣿⣷⡕⢹⣿⣿⣿⣿⣿⣿⣿⣿⣿⣿⣿⣿⣿⣿⣿⣿⣿⣿⣷⡕⢕⢄⢣⢕⠄⢕⢕⢕⢕⢻⣿⣿⡕⢕⢕⢕⢜⢿⡇⢕⢕⢕⢕⢕⢕⢕⢕⣿⣿⣿⣿⣿⣿⣿⣿⣿⣿⣿⣿⣿⣿⣿⣿⣿⣿⣿⣿⣿⣿⣿⣿⡇⢕⢕⢕⢕⢕⢕⢕⢕⢕⢕⢅⢸⢸⣿⣿⣿⣿⣿⣿⣿⣿⣿⣿⣿⣿⣿⣿⣿⡟⣿⣿⣿⣿⣿⣿⣿⣿⣿⣿⣿⣿⣿⣿⡇⣿⠀</a:t>
            </a:r>
            <a:br/>
            <a:r>
              <a:t>⣿⣿⣿⣿⣿⣿⣿⣿⣿⣿⣿⣿⣿⣿⢕⢕⢕⢕⢸⣿⢕⢕⢕⢕⢕⢕⢕⢕⢕⢕⣾⣿⡇⢸⣿⣿⣿⢕⢕⢕⢕⢕⢻⣿⣿⣿⣿⣿⣿⣿⣿⣿⣿⣿⣿⣿⣿⣿⣿⣿⣿⣿⣿⣿⣿⣿⣿⣿⣿⣿⣿⣿⣿⣷⡕⢻⣿⣿⣿⣿⣿⣿⢕⢕⢸⣿⣿⣿⣿⣿⣿⣵⡕⢕⢕⢕⢕⢕⢻⣿⣿⣿⣿⣿⣿⣿⣿⣿⣧⢕⢜⠹⣿⣿⣿⣿⣿⣿⣿⣿⣿⣧⡕⢝⣿⣿⣿⣿⣿⣿⣿⣿⣿⣿⣿⣿⣿⣿⣿⣿⣿⣿⣧⢕⢕⢕⢄⢕⢕⢕⢕⢕⢌⣿⣿⢇⢕⢕⢕⢕⢇⣇⢕⢕⢕⢕⢕⢕⢕⢸⣿⣿⣿⣿⣿⣿⣿⣿⣿⣿⣿⣿⣿⣿⣿⣿⣿⣿⣿⣿⣿⣿⣿⣿⢕⢕⢕⢕⢕⢕⢕⢕⢕⢕⢕⢕⢸⢸⣿⣿⣿⣿⣿⣿⣿⣿⣿⣿⣿⣿⣿⣿⣿⢇⣿⣿⣿⣿⣿⣿⣿⣿⣿⣿⣿⣿⣿⣿⢱⣿⠀</a:t>
            </a:r>
            <a:br/>
            <a:r>
              <a:t>⣿⣿⣿⣿⣿⣿⣿⣿⣿⣿⣿⡟⠛⣿⢕⢕⢕⢕⢸⡟⢕⢕⢕⢕⢕⢕⢕⢕⢕⢡⣿⣿⣷⢔⣿⣿⣿⢕⢕⢕⢕⢕⢻⣿⣿⣿⣿⣿⣿⣿⣿⣿⣿⣿⣿⣿⣿⣿⣿⣿⣿⣿⣿⣿⣿⣿⣿⣿⣿⣿⣿⣿⣿⣿⣧⢜⣿⣿⣿⣿⣿⣿⡇⢕⢸⣿⣿⣿⣿⣿⣿⣿⣗⡵⢗⢕⢅⢕⢕⢝⣿⣿⣿⣿⣿⣿⣿⣿⣿⣧⢕⢔⢹⣿⣿⣿⣿⣿⣿⣿⣿⣿⣷⡕⢜⣿⣿⣿⣿⣿⣿⣿⣿⣿⣿⣿⣿⣿⣿⣿⣿⣿⣿⣷⡕⢕⢕⢕⢕⢕⢕⢕⢕⠘⣿⣷⢕⢕⢕⢕⢿⣿⡕⢕⢕⢕⢕⢕⢕⢸⣿⣿⣿⣿⣿⣿⣿⣿⣿⣿⣿⣿⣿⣿⣿⣿⣿⣿⣿⣿⣿⣿⣿⢇⢕⢕⢕⢕⢕⢕⢕⢕⢕⢕⢕⢕⢕⢸⣿⣿⣿⣿⣿⣿⣿⣿⣿⣿⣿⣿⣿⣿⡟⢕⣿⣿⣿⣿⣿⣿⣿⣿⣿⣿⣿⣿⣿⣿⢸⣿⠀</a:t>
            </a:r>
            <a:br/>
            <a:r>
              <a:t>⣿⣿⣿⣿⣿⣿⣿⣿⣿⣿⡟⢕⢕⢻⢕⢕⢕⢕⢌⢕⢕⢕⢕⢕⢕⢕⢕⢕⢕⣿⣿⣿⣿⡇⢸⣿⣿⡇⢕⢕⢕⢕⢸⣿⣿⣿⣿⣿⣿⣿⣿⣿⣿⣿⣿⣿⣿⣿⣿⣿⣿⣿⣿⣿⣿⣿⣿⣿⣿⣿⣿⣿⣿⣿⣿⣇⢜⣿⣿⣿⣿⣿⣇⢕⠸⣿⣿⣿⣿⣿⣿⣿⣿⣿⡔⢕⢕⢕⢑⢕⢜⢿⣿⣿⣿⣿⣿⣿⣿⣿⣧⢕⢔⢹⣿⣿⣿⣿⣿⣿⣿⣿⣿⣷⡕⢜⢿⣿⣿⣿⣿⣿⣿⣿⣿⣿⣿⣿⣿⣿⣿⣿⣿⣿⣷⡕⢕⢕⢕⢕⢕⢕⢕⢕⢻⣟⡕⢕⢕⢕⢸⣿⣇⢕⢕⢕⢕⢕⢕⢸⣿⣿⣿⣿⣿⣿⣿⣿⣿⣿⣿⣿⣿⣿⣿⣿⣿⣿⣿⣿⣿⣿⡏⢕⢕⢕⢕⢕⢕⢕⢕⢕⢕⢕⢕⢕⡕⢸⣿⣿⣿⣿⣿⣿⣿⣿⣿⣿⣿⣿⣿⣿⢕⢕⣿⣿⣿⣿⣿⣿⣿⣿⣿⣿⣿⣿⣿⡏⣸⣿⠀</a:t>
            </a:r>
            <a:br/>
            <a:r>
              <a:t>⣿⣿⣿⣿⣿⣿⣿⣿⣿⣿⢕⢕⢕⢸⢕⢕⢕⢕⢕⢕⢕⢕⢕⢕⢕⢕⢕⢕⢰⣿⣿⣿⣿⣷⢨⣿⣿⡇⢕⢕⢕⢕⢸⣿⣿⣿⣿⣿⣿⣿⣿⣿⣿⣿⣿⣿⣿⣿⣿⣿⣿⣿⣿⣿⣿⣿⣿⣿⣿⣿⣿⣿⣿⣿⣿⣿⡕⢹⣿⣿⣿⣿⣿⢕⢕⣿⣿⣿⣿⣿⣿⣿⣿⣿⣿⡕⢕⢕⢕⢕⢕⢕⢙⣿⣿⣿⣿⣿⣿⣿⣿⣇⢕⢕⢜⠻⣿⣿⣿⣿⣿⣿⣿⣿⣿⡕⢕⢹⣿⣿⣿⣿⣿⣿⣿⣿⣿⣿⣿⣿⣿⣿⣿⣿⣿⣷⡕⢕⢕⢕⢕⢕⢕⢕⢌⡏⡕⢕⢕⢕⢸⣿⣿⢕⢕⢕⢕⢕⢕⢸⣿⣿⣿⣿⣿⣿⣿⣿⣿⣿⣿⣿⣿⣿⣿⣿⣿⣿⣿⣿⣿⣿⢇⢕⢕⢕⢕⣴⡇⢕⢕⢕⢕⢕⢕⢕⢕⢸⣿⣿⣿⣿⣿⣿⣿⣿⣿⣿⣿⣿⢿⢇⢕⢕⢸⣿⣿⣿⣿⣿⣿⣿⣿⣿⣿⣿⣿⡇⣿⣿⠀</a:t>
            </a:r>
            <a:br/>
            <a:r>
              <a:t>⣿⣿⣿⣿⣿⣿⣿⣿⣿⡟⢕⢕⢕⢸⢕⢕⢕⢕⢕⢕⢕⢕⢕⢕⢕⢕⢕⢕⣼⣿⣿⣿⣿⣿⣾⣿⣿⣿⢕⢕⢕⢕⢜⣿⣿⣿⣿⣿⣿⣿⣿⣿⣿⣿⣿⣿⣿⣿⣿⣿⣿⣿⣿⣿⣿⣿⣿⣿⣿⣿⣿⣿⣿⣿⣿⣿⣷⢕⢻⣿⣿⣿⣿⡇⢕⢹⣿⣿⣿⣿⣿⣿⣿⣿⣿⣿⣥⢕⢕⢕⢕⢕⢕⢌⢻⣿⣿⣿⣿⣿⣿⣿⣇⢕⢕⢕⢜⢻⣿⣿⣿⣿⣿⣿⣿⣿⡕⢕⢜⢻⣿⣿⣿⣿⣿⣿⣿⣿⣿⣿⣿⣿⣿⣿⣿⣿⣷⡕⢕⢕⢕⢕⠇⢕⢕⠡⡇⢕⢕⢕⠸⣿⣿⡇⢕⢕⢕⢕⢕⣾⣿⣿⣿⣿⣿⣿⣿⣿⣿⣿⣿⣿⣿⣿⣿⣿⣿⣿⣿⣿⣿⢏⢕⢕⢕⣱⣿⣿⡇⢕⢕⢕⢕⢕⢕⢕⢕⢸⣿⣿⣿⣿⣿⣿⣿⣿⣿⣿⣿⣿⡿⢕⢕⢕⢸⣿⣿⣿⣿⣿⣿⣿⣿⣿⣿⣿⣿⢕⣸⣿⠀</a:t>
            </a:r>
            <a:br/>
            <a:r>
              <a:t>⣿⣿⣿⣿⣿⣿⣿⣿⣿⢇⢕⢕⢕⢸⢕⢕⢕⢕⢕⢕⢕⢕⢕⢕⢕⢕⢕⢰⣿⣿⣿⣿⣿⣿⣿⣿⣿⣿⢕⢸⣧⡕⢕⢹⣿⣿⣿⢿⢿⢿⢟⢟⢟⢏⢝⣝⣝⣝⢝⢝⢝⢝⢝⢝⢝⢝⢟⢟⢟⢿⢿⢿⣿⣿⣿⣿⣿⣷⡕⢻⣿⣿⣿⣷⡕⢘⣿⣿⣿⣿⣿⣿⣿⣿⣿⣿⣿⣵⡕⠑⡕⢁⢕⢕⢕⢝⢿⢿⣿⣿⣿⣿⣿⣧⡕⢕⢕⢕⢜⠻⣿⣿⣿⣿⣿⣿⣿⣇⢕⢜⢝⢿⣿⣿⣿⣿⣿⣿⣿⣿⣿⣿⣿⣿⣿⣿⣿⣿⣕⢕⢕⢕⢸⡕⢕⢕⠁⢕⢕⢕⢕⢹⣿⣇⢕⢕⢕⢕⢑⣿⣿⣿⣿⣿⣿⣿⣿⣿⣿⣿⣿⣿⣿⣿⣿⣿⣿⣿⣿⣿⡿⢕⢕⢕⣾⣿⣿⣿⡇⢕⢕⢕⢕⢕⢕⢕⢕⢸⣿⣿⣿⣿⣿⣿⣿⣿⣿⣿⣿⣿⢇⢕⢕⢕⢸⣿⣿⣿⣿⣿⣿⣿⣿⣿⣿⣿⣿⠁⢟⣿⠀</a:t>
            </a:r>
            <a:br/>
            <a:r>
              <a:t>⣿⣿⣿⣿⣿⣿⣿⣿⡟⢕⢕⢕⢕⢕⢕⢕⢕⢕⢕⢕⢕⢕⢕⢕⢕⢕⢕⢸⣿⣿⣿⣿⣿⣿⣿⣿⣿⣿⡕⢸⢿⢗⢕⢜⢝⣵⣵⣷⣷⣷⣷⣿⣿⣿⣿⣿⣿⣿⣿⣿⣿⣿⣿⣿⣷⣷⣷⣷⣵⣕⣕⢕⢕⢔⢝⢍⢟⢿⢇⢕⢹⣿⣿⣿⣇⢕⣿⣿⣿⣿⣿⣿⣿⣿⣿⣿⣿⣿⣿⡋⡀⢕⢕⢕⢕⢕⢕⢝⢛⠀⣿⣿⣿⣿⣧⡕⢕⢕⢕⢕⢝⢿⣿⣿⣿⣿⣿⣿⣧⢕⢕⢕⢝⣿⣿⣿⣿⣿⣿⣿⣿⣿⣿⣿⣿⣿⣿⣿⣿⣇⢕⢕⢔⡞⢕⢕⢈⢕⢕⢕⢕⢸⣿⣿⢕⢕⢕⢕⢕⢿⢿⢟⢟⢟⢟⢟⢟⢟⢟⢟⢟⢟⢟⢻⢿⢿⣿⣿⣿⣿⢇⢕⢑⣾⣿⣿⣿⣿⣿⢕⢕⢕⢕⢕⢕⢕⢕⢸⣿⣿⣿⣿⣿⣿⣿⣿⣿⣿⣿⣿⢕⢕⢕⢕⣿⣿⣿⣿⣿⣿⣿⣿⣿⣿⣿⣿⡇⢜⢑⢻⠀</a:t>
            </a:r>
            <a:br/>
            <a:r>
              <a:t>⣿⣿⣿⣿⣿⣿⣿⣿⢇⢕⢕⢕⢕⢕⢕⢕⢕⢕⢕⢕⢕⢕⢕⢕⢕⢕⢕⣿⣿⣿⣿⣿⣿⣿⡿⢿⢟⣷⡇⢕⣷⣾⣿⣧⡹⣿⣿⣿⣿⣿⣿⣿⣿⣿⣿⣿⣿⣿⣿⣿⣿⣿⣿⣿⣿⣿⣿⣿⣿⣿⣿⣷⣧⣕⢕⢕⢕⢕⢕⢕⢕⢻⣿⣿⣿⢕⢸⣿⣿⣿⣿⣿⣿⣿⣿⣿⣿⣿⣿⣿⣿⠀⢕⢕⢕⢕⢕⢕⢕⢔⠘⣿⣿⣿⣿⣷⡕⢕⢕⢕⢕⢕⢜⢿⣿⣿⣿⣿⣿⣧⢕⢕⢕⢜⢻⣿⣿⣿⣿⣿⣿⣿⣿⣿⣿⣿⣿⣿⣿⣿⣧⢕⢕⢸⣇⢕⢕⢕⢕⢕⢕⢌⢟⢝⢕⢕⢕⢕⢕⣱⣵⣵⣵⣷⣷⣷⣷⣷⣷⣷⣷⣷⣷⣷⣷⣵⣵⣵⣕⡝⡕⢕⢟⢿⣿⣿⣿⣿⣿⢕⢕⢕⢕⢕⢕⣕⢕⢸⣿⣿⣿⡏⢻⣿⣿⣿⣿⣿⣿⡟⢕⢕⢕⢕⣿⣿⣿⣿⣿⣿⣿⣿⣿⣿⣿⣿⡇⢔⢕⢸⠀</a:t>
            </a:r>
            <a:br/>
            <a:r>
              <a:t>⣿⣿⣿⣿⣿⣿⣿⡟⢕⢕⢕⢕⢕⢕⢕⢕⢕⢕⢕⢕⢕⢕⢕⢕⢕⢕⢸⣿⣿⡿⢿⣟⣹⣵⣷⣿⣿⣿⣷⢕⢻⣿⣿⣿⣿⣿⣿⣿⣿⣿⣿⣿⣿⣿⣿⣿⣿⣿⣿⣿⣿⣿⣿⣿⣿⣿⣿⢽⣉⣀⠙⠛⠟⢻⢿⣷⣕⡕⢕⢕⢕⢕⢻⣿⣿⡇⢜⣿⣿⣿⣿⣿⣿⣿⣿⣿⣿⣿⣿⣿⣿⣿⡕⠕⢕⢕⢕⢕⢕⢕⢕⢕⢫⡿⣿⣿⣿⡕⢕⢕⢕⢕⢕⢕⢍⢻⢿⣿⣿⣿⣷⡕⢕⢕⢕⢜⢝⢿⣿⠟⠿⣿⣿⣿⣿⣿⣿⣿⣿⣿⣿⣧⢕⢸⢿⢇⢕⢕⢕⢕⢕⢕⢕⢕⢕⢕⢕⢕⢻⣿⣿⣿⣿⣿⣿⣿⣿⣿⣿⣿⣿⣿⣿⣿⣿⣿⣿⣿⣿⣷⣿⣿⣷⣷⣵⣜⣝⢝⢿⢕⢕⢕⢕⢕⢱⣿⡇⢕⣿⣿⣿⡇⢕⢻⣿⣿⣿⣿⣿⢇⢕⢕⢕⢕⣿⣿⣿⣿⣯⣿⣿⣿⣿⣿⣿⣿⢕⢕⢕⢸⠀</a:t>
            </a:r>
            <a:br/>
            <a:r>
              <a:t>⣿⣿⣿⣿⣿⣿⣿⢕⢕⢕⢕⢕⢕⢕⢕⢕⢕⢕⢕⢕⢕⢕⢕⢕⢕⢕⢸⣿⣿⣾⣿⣿⣿⣿⣿⣿⣿⣿⣿⡇⢘⣿⣿⣿⣿⣿⢿⢿⠿⠿⠿⢿⢟⢟⢟⢟⢟⢟⠟⠟⠿⠿⠿⠿⢿⢿⣿⣿⣿⣿⣄⢄⢕⢍⢅⢍⣛⢿⣷⣵⡕⢕⢕⢻⣿⣷⡕⢜⣿⣿⣿⣿⣿⣿⣿⣿⣿⣿⣿⣿⣿⣿⣿⣋⠑⠑⠑⠑⣑⡑⠕⠕⠔⢕⢕⢜⢝⢿⡇⢕⢕⢕⢕⣑⢕⢕⢔⢍⢻⣿⣿⣿⣕⢕⢕⡕⣵⣕⢍⢇⢕⢔⢝⢿⣿⣿⣿⣿⣿⣿⣿⣿⣷⡕⢕⢕⢕⢕⢕⢕⢕⢕⣵⠷⢕⢕⢕⢕⢕⣲⣿⣿⣿⣿⣿⣿⣿⣿⣿⣿⣿⣿⣿⣿⣿⣿⣿⣿⣿⣿⣿⣿⣿⣿⣿⣿⣿⣿⣷⢕⢕⢕⢕⢕⣾⣿⣿⡕⢸⣿⣿⡇⢕⢔⢿⣿⣿⡿⢏⢕⢕⢕⢕⢕⣿⣿⣿⣿⡏⣿⣿⣿⣿⣿⣿⣿⢕⢕⢕⢕⠀</a:t>
            </a:r>
            <a:br/>
            <a:r>
              <a:t>⣿⣿⣿⣿⣿⣿⡟⢕⢕⢕⢕⢕⢕⢕⢕⢕⢕⢕⢕⢕⢕⢕⢕⢕⢕⢕⢸⣿⣿⣿⣿⣿⣿⣿⣿⣿⡿⠿⠏⢕⢕⢕⠁⠁⠁⠀⠀⠀⠀⢄⢕⢕⢕⢕⢕⢕⢕⢕⢕⢄⠀⠀⠀⠀⠀⠀⠀⠁⠙⠙⠻⢵⣎⡵⠕⢕⢕⢔⢜⢝⢛⢷⣕⡜⢻⣿⣧⢕⠜⣛⣿⣿⣿⣿⣿⣿⣿⣿⣿⣿⣿⣿⣿⣿⣿⣷⣾⣿⣿⣿⣿⣷⣤⣵⡕⢕⢕⢑⢣⢕⢕⢔⢴⠹⠃⠕⠀⠑⣕⡔⢍⢻⢿⣧⢕⢔⠱⣿⣷⣧⣜⡕⢕⢕⢜⢻⣿⣿⣿⣿⣿⣿⣿⣷⣕⢕⢕⢕⢕⢕⢕⢕⢕⢕⢕⢕⢕⣕⣻⣿⣿⣿⣿⣿⢿⢿⢿⢿⢿⢿⢿⢿⢿⢿⣿⣿⣿⣿⣿⣿⣿⣿⣿⣿⣿⣿⣿⣿⣿⢕⢕⢕⢕⣱⣧⣝⣟⢷⡕⢹⣷⡕⢕⢕⢕⢝⢕⢕⢕⢕⢕⢕⢕⢕⣿⣿⣿⡏⢕⣿⣿⣿⣿⣿⣿⡇⢕⢕⢕⢕⠀</a:t>
            </a:r>
            <a:br/>
            <a:r>
              <a:t>⣿⣿⣿⣿⣿⣿⡇⢕⢕⢕⢕⢕⢕⢕⢕⢕⢕⢕⢕⢕⢕⢕⢕⢕⢕⢕⢸⣿⣿⣿⢻⠟⠛⠙⠁⠁⠀⠀⠀⠑⢕⢕⠀⠀⠀⠀⠀⠀⠔⢕⢕⢕⢕⢕⢕⢕⢕⢕⢕⢕⢕⠀⠀⠀⠀⠀⠀⠀⠀⠀⠀⠀⠘⠎⢖⣕⡕⢕⢕⢕⢕⢌⢹⣷⡕⢻⣿⣇⢕⣿⣿⣿⣿⣿⣿⣿⣿⣿⣿⣿⣿⣿⣿⣿⣿⣿⣿⣿⣿⣿⣿⣿⣿⣿⣶⣷⣵⣵⣾⣾⣷⣷⣜⣷⣿⣷⣦⣴⣶⣿⣿⣷⣔⣝⢑⢕⢕⢙⢿⣿⣿⣿⣧⣕⡕⢕⢜⢽⣿⣿⣿⣿⣿⣿⣿⣕⡕⢕⢕⢕⢕⢕⢕⠕⢕⢕⡵⠞⠛⠙⠁⠁⠀⠀⠀⠀⢄⢔⢕⢕⢕⢕⢕⢕⢔⢄⢁⠁⠉⠉⠙⠙⠟⠟⠿⢿⣿⣿⡇⢕⢕⢕⣱⣿⣿⣿⣿⣿⣿⣧⢕⢇⢕⢕⢕⢕⢕⢕⢕⢕⢕⢕⢕⢕⣿⣿⣿⢕⢀⢿⣿⣿⣿⣿⣿⡇⢕⢕⢕⢕⠀</a:t>
            </a:r>
            <a:br/>
            <a:r>
              <a:t>⢕⠿⣿⣿⣿⣿⢕⢕⢕⢕⢕⢕⢕⢕⢕⢕⢕⢕⢕⢕⢕⢕⢕⢕⢕⢕⢝⢝⢅⠑⠀⠀⠀⠀⠀⠀⠀⠀⠀⠀⠀⠕⢀⠀⠀⠀⠀⠀⠀⠕⠕⠕⠕⠕⠕⠕⠕⠕⠑⠑⠀⠀⠀⠀⠀⠀⠀⠀⠀⠀⠀⠀⠀⠀⠐⢜⢝⢏⣕⡑⢕⢕⢕⢉⣷⣕⢻⣿⡇⢜⣿⣿⣿⣿⣿⣿⣿⣿⣿⣿⣿⣿⣿⣿⣿⣿⣿⣿⣿⣿⣿⣿⣿⣿⣿⣿⣿⣿⣿⣿⣿⣿⣿⣿⣿⣿⣿⣿⣿⣿⣿⣿⣿⣿⣿⣧⣵⡕⢌⣿⣿⣿⣿⣿⣿⣷⣵⣬⣿⣿⣿⢟⣱⣾⠟⢏⢕⢕⢕⢕⢕⢕⢰⢺⠝⠁⠀⠀⠀⠀⠀⠀⠀⠀⠀⠀⢕⢕⢕⢕⢕⢕⢕⢕⢕⢕⢕⢔⢄⢀⠀⠀⠀⠀⠀⠀⠀⠁⢕⢕⢕⢱⢿⣿⣿⣿⣿⣿⣿⣿⣧⡕⢕⢕⢕⢕⢕⢕⢕⢕⢕⢕⢕⢕⢹⢿⡟⢕⢕⢸⣿⣿⣿⣿⣿⢕⢕⢕⢕⢕⠀</a:t>
            </a:r>
            <a:br/>
            <a:r>
              <a:t>⢕⢕⣿⣿⣿⡿⢕⢕⢕⢕⢕⢕⢕⢕⢕⢕⢕⢕⢕⢕⢑⢑⢕⢕⢅⢅⢅⢅⢱⡴⣴⢖⠂⠀⠀⠀⠀⠀⠀⠀⠀⠀⠀⠀⠀⠀⢀⢄⢄⢄⢔⠔⠑⠁⠀⠀⠀⠀⠀⠀⠀⠀⠀⠀⠀⠀⠀⠀⠀⠀⠀⠀⠀⠀⠀⠀⠕⢕⢜⢗⢣⡕⢕⢐⢍⢿⣧⡝⢷⡕⢹⣿⣿⣿⣿⣿⣿⣿⣿⣿⣿⣿⣿⣿⣿⣿⣿⣿⣿⣿⣿⣿⣿⣿⣿⣿⣿⣿⣿⣿⣿⣿⣿⣿⣿⣿⣿⣿⣿⣿⣿⣿⣿⣿⣿⣿⣿⣿⣿⣿⣿⣿⣿⣿⣿⣿⣿⣿⣿⣿⣯⣾⣿⢏⢕⢕⢕⢕⢕⢕⢕⢑⢅⠐⠀⠀⠀⠀⠀⠀⠀⠀⠀⠀⠀⠀⠀⠕⠕⠕⢕⢕⢕⢕⢕⢕⢕⠕⠕⠕⠔⠀⠀⠀⠀⠀⠀⠀⢕⢕⢕⠀⠀⠈⠙⠟⠻⢿⣿⣿⣿⣷⢕⢕⢕⢕⢕⢕⢕⢕⢕⢕⢕⢕⢸⣸⡇⢕⢕⢸⣿⣿⣿⣿⡟⢕⢕⢕⢕⢕⠀</a:t>
            </a:r>
            <a:br/>
            <a:r>
              <a:t>⢕⢕⢜⣿⣿⡇⢕⢕⢕⢕⢕⢕⢕⢕⢕⢕⢕⢕⢕⢕⢕⢕⢕⢕⢕⢕⢕⢕⢜⠕⠁⠀⠀⠀⠀⠀⠀⠀⠀⠀⠀⢀⢄⢔⢕⢕⢕⢕⠕⠁⠀⢀⢄⢀⢀⢄⠀⠀⠀⠀⠀⠀⠀⠀⠀⢄⢀⢀⠀⠀⢔⢄⢀⠀⠀⠀⠀⠁⢕⢕⢕⢕⢸⡕⢕⢀⢿⣿⣕⢅⢕⢹⣿⣿⣿⣿⣿⣿⣿⣿⣿⣿⣿⣿⣿⣿⣿⣿⣿⣿⣿⣿⣿⣿⣿⣿⣿⣿⣿⣿⣿⣿⣿⣿⣿⣿⣿⣿⣿⣿⣿⣿⣿⣿⣿⣿⣿⣿⣿⣿⣿⣿⣿⣿⣿⣿⣿⣿⣿⣿⣿⡿⢇⢕⢔⢕⢕⢕⢕⢅⢕⠑⠀⠀⠀⠀⠀⠀⠀⠀⠀⠀⠀⠀⠀⠀⠀⠀⠀⠀⠀⠀⠀⠄⢄⢄⢀⢀⠀⠀⠀⠀⠀⠀⠀⠀⠀⠀⢕⠑⠀⠀⠀⠀⠀⠀⠀⠔⢕⢝⢝⢫⢇⢕⢕⢕⢕⢕⢕⢕⢕⢕⢕⢕⢸⣿⢕⢔⢕⢔⠻⣿⣿⣿⡇⢕⢕⢕⢕⢕⠀</a:t>
            </a:r>
            <a:br/>
            <a:r>
              <a:t>⢕⢕⢕⢘⣿⢕⢕⢕⢕⢕⢕⢕⢕⢕⢕⢕⢕⢕⢕⢕⢕⢕⢕⢕⢕⢕⢕⠕⠁⠀⠀⠀⠀⠀⠀⠀⠀⢀⢄⢔⢕⢕⢕⢕⢕⢕⠕⠁⠀⢄⢕⢕⢕⢕⢕⢕⠀⠀⠀⠀⠀⠀⠀⠀⢄⢕⢕⢕⢕⢔⢄⠑⢕⢕⢔⢄⢀⠀⠀⠑⢕⢕⢕⢎⡕⢕⢘⣿⣿⣧⡕⢕⢹⣿⣿⣿⣿⣿⣿⣿⣿⣿⣿⣿⣿⣿⣿⣿⣿⣿⣿⣿⣿⣿⣿⣿⣿⣿⣿⣿⣿⣿⣿⣿⣿⣿⣿⣿⣿⣿⣿⣿⣿⣿⣿⣿⣿⣿⣿⣿⣿⣿⣿⣿⣿⣿⣿⣿⣿⣿⣿⢇⢕⢜⢕⢕⢕⢔⢕⠕⠀⠀⠀⠀⢀⢄⠄⠀⠀⢀⢀⠀⠀⠀⠀⠀⠀⠀⠀⠀⠀⢀⠀⠀⠀⠁⠕⢕⢕⢕⢔⢄⢀⠀⠀⠀⠀⠀⠀⠀⠀⠀⠀⠀⠙⢓⣗⣵⣴⣢⣴⡅⢅⢕⢕⢑⢕⢕⢕⢕⢕⢕⢕⢕⢸⡇⢕⢕⢕⢕⠀⣿⢞⣻⢇⢕⢕⢕⢕⢕⠀</a:t>
            </a:r>
            <a:br/>
            <a:r>
              <a:t>⢕⢕⢕⢕⢜⢕⢕⢕⢕⢕⢕⢕⢕⢕⢕⢕⢕⢕⢕⢕⢕⢕⢕⢕⢕⠕⠁⠀⠀⠀⠀⠀⠀⠀⢀⢄⢕⢕⢕⢕⢕⢕⢕⢕⠕⠁⠀⢄⢕⢕⢕⢕⢕⢕⢕⠑⠀⠀⠀⠀⠀⠀⠀⠔⢕⢕⢕⢕⢕⢕⢕⢕⠁⢕⢕⢕⢕⢔⢀⠀⠑⢕⢑⠕⠄⢣⢑⢹⣿⣿⣿⣷⣕⣹⣿⣿⣿⣿⣿⣿⣿⣿⣿⣿⣿⣿⣿⣿⣿⣿⣿⣿⣿⣿⣿⣿⣿⣿⣿⣿⣿⣿⣿⣿⣿⣿⣿⣿⣿⣿⣿⣿⣿⣿⣿⣿⣿⣿⣿⣿⣿⣿⣿⣿⣿⣿⣿⣿⣿⣿⢏⢕⢕⢱⢕⢕⢕⢕⠁⠀⠀⢄⢔⢕⠕⠁⢄⢔⢕⢕⢕⢕⠀⠀⠀⠀⠀⠀⠀⠀⢕⢕⢕⢕⢕⢄⠀⠁⠑⢕⢕⢕⢕⢕⢔⢄⢀⠀⠀⠀⠀⠀⠀⠀⠀⠀⠑⠽⣿⣿⣿⣇⢕⢕⢕⢕⢕⢕⢕⢕⢕⢕⢕⢕⢜⢕⢕⢕⢕⢕⢕⢄⠁⣺⢕⢕⢕⢕⢕⢕⠀</a:t>
            </a:r>
            <a:br/>
            <a:r>
              <a:t>⢕⢕⢕⢕⢕⢕⢕⢕⢕⢕⢕⢕⢕⢕⢕⢕⢕⢕⢕⢕⢕⢕⢕⠕⠁⠀⠀⠀⠀⠀⠀⠀⢄⢔⢕⢕⢕⢕⢕⢕⢕⢕⢕⢕⠀⠀⠐⠕⢕⢕⢕⢕⢕⢕⠑⠀⠀⠀⠀⠀⠀⠀⠀⠕⢕⢕⢕⢕⢕⢕⠕⠕⢕⠁⢕⢕⢕⢕⢕⢔⢀⠀⠁⠕⢔⢑⢕⡺⣿⣿⣿⣿⣿⣿⣿⣿⣿⣿⣿⣿⣿⣿⣿⣿⣿⣿⣿⣿⣿⣿⣿⣿⣿⣿⣿⣿⣿⣿⣿⣿⣿⣿⣿⣿⣿⣿⣿⣿⣿⣿⣿⣿⣿⣿⣿⣿⣿⣿⣿⣿⣿⣿⣿⣿⣿⣿⣿⣿⣿⢟⢕⢕⢕⠕⢅⢕⢕⠁⢀⢔⢕⢕⢕⠕⢀⢕⢕⢕⢕⢕⢕⢕⠀⠀⠀⠀⠀⠀⠀⠀⠕⢕⢕⢕⢕⢕⢕⠄⠀⠁⠕⢕⢕⢕⢕⢕⢕⢕⢄⢀⠀⠀⠀⠀⠀⠀⠀⠀⠉⢿⡟⢇⢕⢕⢕⢕⢕⢕⢕⢕⢕⢕⢕⢕⢄⢕⢕⢕⢕⢕⢕⢕⢘⡇⢕⢕⢕⢕⢕⢕⠀</a:t>
            </a:r>
            <a:br/>
            <a:r>
              <a:t>⢕⢕⢕⢕⢕⢕⢕⢕⢕⢕⢕⢕⢕⢕⢕⢕⢕⢕⢕⢕⠕⠑⠅⠅⠀⠀⠀⠀⠀⠀⢀⢕⢕⢕⢕⢕⢕⢕⢕⢕⢕⢕⢕⠀⠀⠀⠀⠁⢕⢕⢕⠕⠑⠁⠀⠀⠀⠀⠀⠀⠀⠀⠀⠀⠁⠁⠑⠑⢕⠀⠀⠀⠀⠀⠁⢕⢕⢕⢕⢕⢕⢔⢀⠀⠘⢿⣧⡜⢻⣿⣿⣿⣿⣿⣿⣿⣿⣿⣿⣿⣿⣿⣿⣿⣿⣿⣿⣿⣿⣿⣿⣿⣿⣿⣿⣿⣿⣿⣿⣿⣿⣿⣿⣿⣿⣿⣿⣿⣿⣿⣿⣿⣿⣿⣿⣿⣿⣿⣿⣿⣿⣿⣿⣿⣿⣿⣿⣿⡯⣱⢕⢕⣱⢎⢕⠑⢀⢔⢕⢕⢕⢕⠑⠀⠁⠁⠐⠕⢕⢕⢕⢕⠔⠀⠀⠀⠀⠀⠀⠀⠀⠕⢕⢕⢕⢕⠑⠀⠀⠀⠀⠕⢕⢕⢕⢕⢕⢕⢕⢕⢔⢄⠀⠀⠀⠀⠀⠀⠀⠁⠍⢑⢕⢕⢕⢕⢕⢕⢕⢕⢕⢕⢕⢕⢕⢕⢕⢕⢕⢕⢕⢕⢱⢇⢕⢕⢕⢕⢕⢕⠀</a:t>
            </a:r>
            <a:br/>
            <a:r>
              <a:t>⢕⢕⢕⢕⢕⢕⢕⢕⢕⢕⢕⢕⢕⢕⢕⢕⢕⢕⢕⢕⢀⠀⠀⠀⠀⠀⠀⠀⠀⠀⢕⢕⢕⢕⢕⢕⢕⢕⢕⢕⢕⢕⢕⣠⣴⣷⣷⣷⣧⣅⡀⠀⠀⠀⠀⠀⠀⠀⠀⠀⠀⠀⠀⠀⠀⠀⠀⠀⠀⠀⠀⠀⠀⠀⠀⠁⢕⢕⢕⢕⢕⢕⣷⣔⢀⠑⢻⣿⣷⣿⣿⣿⣿⣿⣿⣿⣿⣿⣿⣿⣿⣿⣿⣿⣿⣿⣿⣿⣿⣿⣿⣿⣿⣿⣿⣿⣿⣿⣿⣿⣿⣿⣿⣿⣿⣿⣿⣿⣿⣿⣿⣿⣿⣿⣿⣿⣿⣿⣿⣿⣿⣿⣿⣿⣿⣿⣿⡿⣟⢕⣱⡶⠕⢐⢔⡔⢕⢕⢕⢕⢕⠑⢀⢄⣕⣔⢔⢔⢔⠑⠁⠀⠀⠀⠀⠀⠀⠀⠀⠀⠀⠀⠑⠕⢕⠀⠀⠀⠀⠀⠀⠀⢕⢕⢕⢕⢕⢕⢕⢕⢕⢕⢕⢄⠀⠀⠀⠀⠀⠀⢔⢕⢕⢕⢕⢕⢕⢕⢕⢕⢕⢕⢕⢕⢕⢕⢕⢕⢕⢕⢕⢕⡞⢕⢕⢕⢕⢕⢕⢸⠀</a:t>
            </a:r>
            <a:br/>
            <a:r>
              <a:t>⢕⢕⢕⢕⢕⢕⢕⢕⢕⢕⢕⢕⢕⢕⢕⢕⢕⢕⢕⢕⢕⢔⠀⠀⠀⠀⠀⠀⠀⠀⢕⢕⢕⢕⢕⢕⢕⢕⢕⢕⢕⢱⣾⣿⣿⣿⣿⣿⣿⣿⢟⠁⠀⠀⠀⠀⠀⠀⠀⠀⠀⠀⠀⠀⠀⠀⠀⠀⠀⠀⠀⠀⠀⠀⠀⠀⢕⢕⢕⢕⢕⢕⣿⣿⣷⣔⢑⢿⣿⣿⣿⣿⣿⣿⣿⣿⣿⣿⣿⣿⣿⣿⣿⣿⣿⣿⣿⣿⣿⣿⣿⣿⣿⣿⣿⣿⣿⣿⣿⣿⣿⣿⣿⣿⣿⣿⣿⣿⣿⣿⣿⣿⣿⣿⣿⣿⣿⣿⣿⣿⣿⣿⣿⣿⣿⣿⣿⣿⣫⣵⡾⠕⢔⣱⣾⡇⢕⢕⢕⢕⢕⣰⣾⣿⣿⣿⣿⣷⣕⠀⠀⠀⠀⠀⠀⠀⠀⠀⠀⠀⠀⠀⠀⠀⠀⠀⠀⠀⠀⠀⠀⠀⠑⢕⢕⢕⢕⢕⢕⢕⢕⢕⢕⢕⢕⢀⠀⠀⠀⢔⢕⢕⢕⢅⠕⢕⢕⢕⢕⢕⢕⢕⢕⢕⢕⢕⢕⢕⢕⢕⢕⢱⢷⢕⢕⢕⢕⢕⢕⣼⠀</a:t>
            </a:r>
            <a:br/>
            <a:r>
              <a:t>⢕⢕⢕⢕⢕⢕⢕⢕⢕⢕⢕⢕⢕⢕⢕⢕⢕⢕⢕⢕⢕⢕⢕⢄⠀⠀⠀⠀⠀⠀⢕⢕⢕⢕⢕⢕⢕⢕⢕⢕⢕⡜⠻⢿⣿⣿⡿⠿⠟⠁⠀⠀⠀⠀⠀⠀⠀⠀⠀⠀⠀⠀⠀⠀⠀⠀⠀⠀⠀⠀⠀⠀⠀⠀⠀⠀⠁⢕⢕⢕⢕⢕⣿⣿⣿⣿⣧⡜⢿⣿⣿⣿⣿⣿⣿⣿⣿⣿⣿⣿⣿⣿⣿⣿⣿⣿⣿⣿⣿⣿⣿⣿⣿⣿⣿⣿⣿⣿⣿⣿⣿⣿⣿⣿⣿⣿⣿⣿⣿⣿⣿⣿⣿⣿⣿⣿⣿⣿⣿⣿⣿⣿⣿⣿⣿⣿⣿⣿⣿⣿⠕⣰⣾⣿⣿⢇⢕⢕⢕⣵⣾⣿⣿⣿⣿⣿⣿⡿⠃⠀⠀⠀⠀⠀⠀⠀⠀⠀⠀⠀⠀⠀⠀⠀⠀⠀⠀⠀⠀⠀⠀⠀⠀⢕⢕⢕⢕⢕⢕⢕⢕⢕⢕⢕⢕⠁⠀⠀⢕⢕⢕⢕⢑⠕⢅⢕⢕⢕⢕⢕⢕⢕⢕⢕⢕⢕⢕⢕⢕⢕⢕⣸⡇⢕⢕⢕⢕⢕⢕⣿⠀</a:t>
            </a:r>
            <a:br/>
            <a:r>
              <a:t>⢕⢵⣵⣕⢕⢕⢕⢕⢕⢕⢕⢕⢕⢕⢕⢕⢕⢕⢕⢕⢕⢕⢕⢕⢕⢄⠄⢀⠀⠀⠑⢕⢕⢕⢕⣕⣵⣵⣷⣿⣿⡇⠀⠀⠀⠀⠀⠀⠀⠀⠀⠀⠀⢄⢄⢀⠀⠀⠀⠀⠀⠀⠀⠀⠀⠀⠀⠀⠀⠀⠀⠀⠀⠀⠀⠀⠀⢕⢕⢕⢕⢕⣿⣿⣿⣿⣿⣿⣾⣿⣿⣿⣿⣿⣿⣿⣿⣿⣿⣿⣿⣿⣿⣿⣿⣿⣿⣿⣿⣿⣿⣿⣿⣿⣿⣿⣿⣿⣿⣿⣿⣿⣿⣿⣿⣿⣿⣿⣿⣿⣿⣿⣿⣿⣿⣿⣿⣿⣿⣿⣿⣿⣿⣿⣿⣿⣿⣿⣿⢇⣵⣿⣿⣿⣿⢕⢕⢕⢕⠝⠙⠟⠻⠟⠟⠛⠙⠀⠀⠀⠀⠀⠀⠀⠀⠀⠀⠀⠀⠀⠀⠀⠀⠀⠀⠀⠀⠀⠀⠀⠀⠀⠀⢕⢕⢕⢕⢕⢕⢕⢕⢕⢕⢕⢕⠀⢀⠄⠁⠐⠁⢕⢑⢔⢕⢕⢕⢕⢕⢕⢕⢕⢕⢕⣕⣕⡕⢕⢕⢕⢕⣱⡇⢕⢕⢕⢕⢕⠕⣿⠀</a:t>
            </a:r>
            <a:br/>
            <a:r>
              <a:t>⢕⢸⣿⣿⣷⣾⣷⣧⣕⡕⢕⢕⢕⢕⢕⢕⢕⢕⢕⢕⢕⢕⢕⢕⢕⢕⢕⢔⢄⠀⠀⢡⣷⣿⣿⣿⣿⣿⣿⣿⣿⡇⠀⠀⠀⠀⠀⢄⢕⠀⠀⠀⢕⢕⢕⢕⠀⠀⠀⠀⠀⠀⠀⠀⠀⢔⢔⢔⠀⠀⠀⢔⢔⠀⠀⠀⠀⣾⣿⣷⣵⣼⣿⣿⣿⣿⣿⣿⣿⣿⣿⣿⣿⣿⣿⣿⣿⣿⣿⣿⣿⣿⣿⣿⣿⣿⣿⣿⣿⣿⣿⣿⣿⣿⣿⣿⣿⣿⣿⣿⣿⣿⣿⣿⣿⣿⣿⣿⣿⣿⣿⣿⣿⣿⣿⣿⣿⣿⣿⣿⣿⣿⣿⣿⣿⣿⣿⣿⣿⣿⣿⣿⣿⣿⣿⡇⢕⣅⣑⠀⠀⠀⠀⠀⠀⠀⠀⠀⠀⠀⠀⠀⠀⠀⠀⠀⠀⠀⠀⢄⢄⢄⠀⠀⠀⠀⠀⠀⠀⠀⠀⠀⠀⢱⣵⣕⣕⢕⢕⢕⢕⢕⢕⢕⢕⠀⠁⠐⠀⠄⢀⢔⢕⢕⢕⢕⢕⢕⢕⢕⢕⢕⢕⢱⣿⣿⡇⢕⢕⢕⢕⣿⢇⢕⢕⢕⢕⢕⢸⣿⠀</a:t>
            </a:r>
            <a:br/>
            <a:r>
              <a:t>⢕⢕⢻⣿⣿⣿⣿⣿⣿⣿⣇⡕⢕⢕⢕⢕⢕⢕⢕⢕⢕⢕⢕⢕⢕⢕⢕⢕⢕⢔⢀⠜⣿⣿⣿⣿⣿⣿⣿⣿⣿⡇⠀⠀⠀⠀⢔⢕⢕⠀⠀⠀⢕⢕⢕⢕⠀⠀⠀⠀⠀⠀⠀⠀⠀⢕⢕⢕⠀⠀⠀⢕⢕⢀⠀⠀⠀⣿⣿⣿⣿⣿⣿⣿⣿⣿⣿⣿⣿⣿⣿⣿⣿⣿⣿⣿⣿⣿⣿⣿⣿⣿⣿⣿⣿⣿⣿⣿⣿⣿⣿⣿⣿⣿⣿⣿⣿⣿⣿⣿⣿⣿⣿⣿⣿⣿⣿⣿⣿⣿⣿⣿⣿⣿⣿⣿⣿⣿⣿⣿⣿⣿⣿⣿⣿⣿⣿⣿⣿⣿⣿⣿⣿⣿⣿⣿⣿⣿⣿⠀⠀⠀⠀⠀⠀⠀⠀⠀⢔⢔⠀⠀⠀⠀⠀⠀⠀⠀⠀⢕⢕⢕⢕⠀⠀⠀⠀⠀⠀⠀⠀⠀⠀⢸⣿⣿⣿⣿⣷⣧⣵⣕⢕⢕⠑⠀⠀⠀⢐⢔⢕⠕⡕⣕⢕⢕⢕⢕⢕⢕⢕⢕⢕⣼⣿⣿⣷⢕⢕⢕⣸⣿⡇⢕⢕⢕⢕⢕⣾⣿⠀</a:t>
            </a:r>
            <a:br/>
            <a:r>
              <a:t>⢕⢕⢜⢿⣿⣿⣿⣿⣿⣿⣼⣇⢕⢕⢕⢕⢕⢕⢕⢕⢕⢕⢕⢕⢕⢕⢕⢕⢕⢕⠕⢔⢹⣿⣿⣿⣿⣿⣿⣿⣿⣧⠀⠀⠀⢕⢕⢕⢕⠀⠀⠀⢕⢕⢕⢕⠀⠀⠀⠀⠀⠀⠀⠀⠀⢕⢕⢕⠀⠀⢄⢕⢕⢕⠀⠀⠀⣿⣿⣿⣿⣿⣿⣿⣿⣿⣿⣿⣿⣿⣿⣿⣿⣿⣿⣿⣿⣿⣿⣿⣿⣿⣿⣿⣿⣿⣿⣿⣿⣿⣿⣿⣿⣿⣿⣿⣿⣿⣿⣿⣿⣿⣿⣿⣿⣿⣿⣿⣿⣿⣿⣿⣿⣿⣿⣿⣿⣿⣿⣿⣿⣿⣿⣿⣿⣿⣿⣿⣿⣿⣿⣿⣿⣿⣿⣿⣿⣿⡇⠀⠀⠀⠀⠀⠀⠀⠀⠀⢕⢕⢀⠀⠀⠀⠀⠀⠀⠀⠀⢕⢕⢕⢕⠀⠀⠀⠀⢔⠀⠀⠀⠀⠀⢸⣿⣿⣿⣿⣿⣿⣿⣿⣿⡗⢀⠀⢔⢕⣱⣵⣼⡺⡗⢕⢕⢕⢕⢕⢕⢕⢕⢕⢱⣿⣿⣿⣿⢕⢕⢕⣿⣿⡇⢕⢕⢕⢕⣱⣿⣿⠀</a:t>
            </a:r>
            <a:br/>
            <a:r>
              <a:t>⢕⢕⢕⢜⢿⣿⣿⣿⣿⣿⣷⣸⣃⢕⢕⢕⢕⢕⢕⢕⢕⢕⢕⢕⢕⢕⢕⢕⢕⢑⣿⣿⣣⣹⣿⣿⣿⣿⣿⣿⣿⣿⢄⠀⠀⢕⢕⢕⢕⢕⠀⠀⠀⢕⠕⠕⠀⠀⠀⢄⢔⢄⠀⠀⠀⠕⠕⠀⠀⢀⢕⢕⢕⢕⠀⠀⢔⣿⣿⣿⣿⣿⣿⣿⣿⣿⣿⣿⣿⣿⣿⣿⣿⣿⣿⣿⣿⣿⣿⣿⣿⣿⣿⣿⣿⣿⣿⣿⣿⣿⣿⣿⣿⣿⣿⣿⣿⣿⣿⣿⣿⣿⣿⣿⣿⣿⣿⣿⣿⣿⣿⣿⣿⣿⣿⣿⣿⣿⣿⣿⣿⣿⣿⣿⣿⣿⣿⣿⣿⣿⣿⣿⣿⣿⣿⣿⣿⣿⣧⠀⠀⠀⠀⠀⢄⠀⠀⠀⢕⢕⢕⠀⠀⠀⠀⠀⠀⠀⠀⢕⢕⢕⢕⠀⠀⠀⢄⢕⢕⢀⠀⠀⠀⣿⣿⣿⣿⣿⣿⣿⣿⣿⣿⠑⢅⣵⣷⣿⣿⣿⣿⣿⡝⢕⢕⢕⢕⢕⢕⢕⢕⢕⣿⣿⣿⣿⡿⢕⢕⢸⣿⡇⡇⢕⢕⢕⠑⣿⣿⣿⠀</a:t>
            </a:r>
            <a:br/>
            <a:r>
              <a:t>⢕⢕⢕⢕⢜⣿⣿⣿⣿⣿⣿⣿⣟⢕⢕⢕⢕⢕⢕⢕⢕⢕⢕⢕⢕⢕⢕⢕⢕⣼⣿⣿⣿⣿⣿⣿⣿⣿⣿⣿⣿⣿⡇⠀⠀⢕⢕⢕⢕⢕⢕⢀⠀⠀⠀⠀⠀⠀⠀⢕⢕⢕⠀⠀⠀⠀⠀⠀⢀⢕⢕⢕⢕⠑⠀⠀⢸⣿⣿⣿⣿⣿⣿⣿⣿⣿⣿⣿⣿⣿⣿⣿⣿⣿⣿⣿⣿⣿⣿⣿⣿⣿⣿⣿⣿⣿⣿⣿⣿⣿⣿⣿⣿⣿⣿⣿⣿⣿⣿⣿⣿⣿⣿⣿⣿⣿⣿⣿⣿⣿⣿⣿⣿⣿⣿⣿⣿⣿⣿⣿⣿⣿⣿⣿⣿⣿⣿⣿⣿⣿⣿⣿⣿⣿⣿⣿⣿⣿⣿⠀⠀⠀⠀⢄⢕⢕⠀⠀⠑⠕⠑⠀⠀⢄⢄⠀⠀⠀⠀⠁⠕⠕⠁⠀⠀⢄⢕⢕⢕⢕⠀⠀⢔⣿⣿⣿⣿⣿⣿⣿⣿⣿⢇⣵⣿⣿⣿⣿⣿⣿⣿⣿⢇⢕⢕⢕⢕⢕⢕⢕⢕⣼⣿⣿⣿⣿⢇⢕⢕⣿⣿⡕⡇⢕⢕⢕⢸⣿⣿⣿⠀</a:t>
            </a:r>
            <a:br/>
            <a:r>
              <a:t>⢕⢕⢕⢕⢕⢜⢿⣿⣿⣿⣿⣿⣿⢕⢕⢕⢕⢕⢕⢕⢕⢕⢕⢕⢕⢕⢕⢕⢰⣿⣿⣿⣿⣿⣿⣿⣿⣿⣿⣿⣿⣿⣿⢀⠀⠀⢕⢕⢕⢑⢕⢑⠀⠀⠀⠀⠀⠀⠀⠁⢕⢕⠑⠀⠀⠀⠀⠀⢁⢕⢕⣵⣷⣴⡀⢀⣿⣿⣿⣿⣿⣿⣿⣿⣿⣿⣿⣿⣿⣿⣿⣿⣿⣿⣿⣿⣿⣿⣿⣿⣿⣿⣿⣿⣿⣿⣿⣿⣿⣿⣿⣿⣿⣿⣿⣿⣿⣿⣿⣿⣿⣿⣿⣿⣿⣿⣿⣿⣿⣿⣿⣿⣿⣿⣿⣿⣿⣿⣿⣿⣿⣿⣿⣿⣿⣿⣿⣿⣿⣿⣿⣿⣿⣿⣿⣿⣿⣿⣿⡕⠀⠀⠀⢕⢕⢕⢐⠀⠀⠀⠀⠀⢀⢕⢕⠀⠀⠀⠀⠀⠀⠀⠀⠀⢄⢕⢕⢕⢕⠕⠀⠀⣸⣿⣿⣿⣿⣿⣿⣿⣿⣧⣿⣿⣿⣿⣿⣿⣿⣿⣿⡟⢕⢕⢕⢕⢕⢕⢕⢕⣼⣿⣿⣿⣿⡿⢕⢕⢰⣿⣿⢕⣿⢕⢕⢕⢸⣿⣿⣿⠀</a:t>
            </a:r>
            <a:br/>
            <a:r>
              <a:t>⢕⢕⢕⢕⢕⢕⢜⠻⣿⣿⣿⣿⣿⣇⡕⢕⢕⢕⢕⢕⢕⢕⢕⢕⢕⢕⢕⢕⣹⣿⣿⣿⣿⣿⣿⣿⣿⣿⣿⣿⣿⣿⣿⡇⠀⠀⠑⢕⢕⢕⢕⢕⠀⠀⠀⠀⠀⠀⠀⠀⠁⠑⠀⠀⠀⠀⠀⠀⠕⢕⢕⢝⢿⣿⣿⣼⣿⣿⣿⣿⣿⣿⣿⣿⣿⣿⣿⣿⣿⣿⣿⣿⣿⣿⣿⣿⣿⣿⣿⣿⣿⣿⣿⣿⣿⣿⣿⣿⣿⣿⣿⣿⣿⣿⣿⣿⣿⣿⣿⣿⣿⣿⣿⣿⣿⣿⣿⣿⣿⣿⣿⣿⣿⣿⣿⣿⣿⣿⣿⣿⣿⣿⣿⣿⣿⣿⣿⣿⣿⣿⣿⣿⣿⣿⣿⣿⣿⣿⣿⣇⠀⠀⠀⢔⢕⢕⢕⠀⠀⠀⠀⠀⠀⢕⢕⠀⠀⠀⠀⠀⠀⠀⠀⠀⠕⠕⢕⢕⢕⠀⠀⢰⣿⣿⣿⣿⣿⣿⣿⣿⣿⣿⣿⣿⣿⣿⣿⣿⣿⣿⣿⢇⢕⢕⢕⢕⢕⢕⢕⣸⣿⣿⣿⣿⡿⢕⢕⢕⣾⣿⣿⢸⣿⢕⢕⢕⢜⣿⣿⣿⠀</a:t>
            </a:r>
            <a:br/>
            <a:r>
              <a:t>⢕⢕⢕⢕⢕⢕⢕⢕⠻⣿⣿⣿⣿⣿⣧⡕⢕⢕⢕⢕⢕⢕⢕⢕⢕⢕⢕⢕⢿⣿⣿⣿⣿⣿⣿⣿⣿⣿⣿⣿⣿⣿⣿⣿⣔⠀⠀⠑⠑⠁⢕⢕⠁⠀⠀⢀⢄⢄⢀⠀⠀⠀⠀⢀⢄⢄⢄⠀⠀⠁⠑⠑⠀⠀⢔⣿⣿⣿⣿⣿⣿⣿⣿⣿⣿⣿⣿⣿⣿⣿⣿⣿⣿⣿⣿⣿⣿⣿⣿⣿⣿⣿⣿⣿⣿⣿⣿⣿⣿⣿⣿⣿⣿⣿⣿⣿⣿⣿⣿⣿⣿⣿⣿⣿⣿⣿⣿⣿⣿⣿⣿⣿⣿⣿⣿⣿⣿⣿⣿⣿⣿⣿⣿⣿⣿⣿⣿⣿⣿⣿⣿⣿⣿⣿⣿⣿⣿⣿⣿⣿⡄⠀⠀⠑⠑⠁⢀⢄⢄⠀⠀⠀⠀⠀⠀⠀⠀⠀⠀⠀⠀⢀⢀⢀⠀⠑⢕⢕⠕⠀⠀⣼⣿⣿⣿⣿⣿⣿⣿⣿⣿⣿⣿⣿⣿⣿⣿⣿⣿⣿⡏⢕⢕⢕⢕⢕⢕⢕⣼⣿⣿⣿⣿⣿⢇⢕⢕⢱⣿⣿⣿⢸⣿⢕⢕⢕⢕⢹⣿⣿⠀</a:t>
            </a:r>
            <a:br/>
            <a:r>
              <a:t>⢕⢕⢕⢕⢕⢕⢕⢕⢕⢝⢿⣿⣿⣿⣿⣿⡕⢕⢕⢕⢕⢕⢕⢕⢕⢕⢕⢕⠸⣿⣿⣿⣿⣿⣿⣿⣿⣿⣿⣿⣿⣿⣿⣿⣿⣧⢀⢀⣀⣀⢕⢕⢕⢄⢄⢕⢕⢕⢕⢕⢔⢔⢕⢕⢕⢕⢕⠔⠀⠀⠀⠀⠀⢀⣾⣿⣿⣿⣿⣿⣿⣿⣿⣿⣿⣿⣿⣿⣿⣿⣿⣿⣿⣿⣿⣿⣿⣿⣿⣿⣿⣿⣿⣿⣿⣿⣿⣿⣿⣿⣿⣿⣿⣿⣿⣿⣿⣿⣿⣿⣿⣿⣿⣿⣿⣿⣿⣿⣿⣿⣿⣿⣿⣿⣿⣿⣿⣿⣿⣿⣿⣿⣿⣿⣿⣿⣿⣿⣿⣿⣿⣿⣿⣿⣿⣿⣿⣿⣿⣿⣧⠀⠀⠀⢕⢕⢕⢕⢕⢄⠀⠀⠀⠀⠀⠀⠀⠀⢀⠀⠀⠑⢕⢕⢕⢕⣵⣵⣄⢀⣱⣿⣿⣿⣿⣿⣿⣿⣿⣿⣿⣿⣿⣿⣿⣿⣿⣿⣿⡟⢕⢕⢕⢕⢕⢕⢕⣱⣿⣿⣿⣿⣿⡏⢕⢕⢕⢸⣿⣿⡇⢘⣿⢕⢕⢕⢕⢘⣿⣿⠀</a:t>
            </a:r>
            <a:br/>
            <a:r>
              <a:t>⢕⢕⢕⢕⢕⢕⢕⢕⢕⢕⢜⢿⣿⣿⣿⣿⣿⡇⢕⢕⢕⢕⢕⢕⢕⢕⢕⢕⢕⣿⣿⣿⣿⣿⣿⣿⣿⣿⣿⣿⣿⣿⣿⣿⣿⣿⣷⣿⠿⠟⠑⠁⠑⢕⢕⢕⢕⢕⢕⢕⢕⢕⢕⢕⢕⢕⠕⠀⠀⠀⠀⠀⣰⣿⣿⣿⣿⣿⣿⣿⣿⣿⣿⣿⣿⣿⣿⣿⣿⣿⣿⣿⣿⣿⣿⣿⣿⣿⣿⣿⣿⣿⣿⣿⣿⣿⣿⣿⣿⣿⣿⣿⣿⣿⣿⣿⣿⣿⣿⣿⣿⣿⣿⣿⣿⣿⣿⣿⣿⣿⣿⣿⣿⣿⣿⣿⣿⣿⣿⣿⣿⣿⣿⣿⣿⣿⣿⣿⣿⣿⣿⣿⣿⣿⣿⣿⣿⣿⣿⣿⣿⣔⠀⣰⣾⣿⣿⢕⢕⢕⢕⢕⢕⢔⢔⢔⢕⢕⢕⢕⠀⠀⠁⠁⠁⠁⠙⠛⢟⣿⣿⣿⣿⣿⣿⣿⣿⣿⣿⣿⣿⣿⣿⣿⣿⣿⣿⣿⡿⢕⢕⢕⢕⢕⢕⢕⣸⣿⣿⣿⣿⡿⢻⢕⢕⢕⢕⣸⣿⣿⢕⢕⣿⡇⢕⢕⢕⢕⢸⣿⠀</a:t>
            </a:r>
            <a:br/>
            <a:r>
              <a:t>⢕⢕⢕⢕⢕⢕⢕⢕⢕⢕⢕⢕⢝⢿⣿⣿⣿⣷⡕⢕⢕⢕⢕⢕⢕⢕⢕⢕⢕⣿⣿⣿⣿⣿⣿⣿⣿⣿⣿⣿⣿⣿⣿⣿⣿⣿⣿⣿⣧⢀⠀⠀⠀⠀⠕⠕⢕⢕⢕⢕⢕⢕⢕⢕⢕⠑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⣧⡟⠟⠋⠑⠕⠁⠕⢕⢕⢕⢕⢕⢕⢕⢕⢕⢕⠀⠀⠀⠀⠀⠀⠀⣰⣿⣿⣿⣿⣿⣿⣿⣿⣿⣿⣿⣿⣿⣿⣿⣿⣿⣿⣿⣿⢇⢕⢕⢕⢕⢕⢕⣵⣿⣿⣿⣿⡿⢕⢕⢕⢕⢕⢕⣿⣿⣿⢕⢕⢻⡇⢕⢕⢕⢕⢕⣿⠀</a:t>
            </a:r>
            <a:br/>
            <a:r>
              <a:t>⢕⢕⢕⢕⢕⢕⢕⢕⢕⢕⢕⢕⢕⢕⢝⢿⣿⣿⣇⢕⢕⢕⢁⢕⢕⢕⢕⢕⢕⣿⣿⣿⣿⣿⣿⣿⣿⣿⣿⣿⣿⣿⣿⣟⢟⢿⣿⣿⣿⣷⣄⢀⠀⠀⠀⠀⢕⢕⡵⢡⡇⢕⢕⠑⠀⠀⠀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⢀⠀⠀⠀⠀⠕⢕⢕⢕⢕⢕⢕⢕⢕⠕⠀⠀⠀⠀⠀⢄⣼⣿⣿⣿⣿⣿⣿⣿⣿⣿⣿⣿⣿⣿⣿⣿⣿⣿⣿⣿⣿⢇⢕⢕⢕⢕⢕⢕⣼⣿⣿⣿⣿⡟⢕⢕⢕⢕⢕⢕⢕⡷⣿⣿⢕⢕⢸⣿⢕⢕⢕⢕⢕⢸⠀</a:t>
            </a:r>
            <a:br/>
            <a:r>
              <a:t>⢕⢕⢕⢕⢕⢕⢕⢕⢕⢕⢕⢕⢕⢕⢕⢜⢝⢿⣿⡕⢕⢕⢕⢕⢕⢕⢕⢕⢕⢸⣿⣿⣿⣿⣿⣿⣿⣿⣿⣿⣿⣿⣿⣿⣷⣵⢕⠝⢟⢻⢿⣷⣴⡀⠀⢄⢌⢪⢱⢇⢕⢕⢕⠕⠀⢀⣴⣾⣿⣿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⣔⡀⠀⠀⠀⠁⢑⡕⢕⣕⡕⡕⢑⠀⠀⠀⠀⢀⣰⣿⣿⣿⣿⣿⡿⢿⣿⣿⣿⣿⣿⣿⣿⣿⣿⣿⣿⣿⣿⣿⢏⢕⢕⢕⢕⢕⢕⣼⣿⣿⣿⣿⡟⢕⢱⢕⢕⢕⢕⢕⢱⡇⣿⣿⢕⢕⢸⣿⢕⢕⢕⢕⢕⢔⠀</a:t>
            </a:r>
            <a:br/>
            <a:r>
              <a:t>⡕⢕⢕⢕⢕⢕⢕⢕⢕⢕⢕⢕⢕⢕⢕⠑⢕⢔⢍⢇⢕⢕⢕⢕⢕⢕⢕⢕⢕⢸⣿⣿⣿⣿⣿⣿⣿⣿⣿⣿⣿⣿⣿⣿⣿⡟⢑⠁⠁⠁⠁⠀⠁⠉⠐⠀⠁⠁⠑⠑⠑⠅⠅⠐⠚⠙⠙⠉⢁⣱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⢿⢿⣿⣦⡀⠀⠀⢕⢕⢘⢞⢅⢝⡕⢔⠀⢀⣴⣿⣿⡿⢿⢟⢝⢕⣵⣿⣿⣿⣿⣿⣿⣿⣿⣿⣿⣿⣿⣿⣿⢏⢕⢕⢕⢕⢕⢕⣾⣿⣿⣿⣿⢏⢕⢱⢕⢕⢕⢕⢕⢕⢸⡇⠀⡇⢕⢕⢸⣿⡇⢕⢕⢕⢕⢕⠀</a:t>
            </a:r>
            <a:br/>
            <a:r>
              <a:t>⡇⢕⢕⢕⢕⢕⢕⢕⢕⢕⢕⢕⢕⢕⢕⠀⢕⢕⢕⢕⢕⢕⢕⢕⢔⢕⢕⢕⢕⢸⣿⣿⣿⣿⣿⣿⣿⣿⣿⣿⣿⣿⣿⣿⣿⣿⣿⣿⣻⣽⣷⣦⠀⠀⠀⠀⠀⢀⢀⢀⢀⡀⢀⣄⣤⣴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⡅⠁⠉⠑⠐⠅⠅⠑⠑⠑⠑⠁⠄⠓⠙⠉⠁⠑⠑⠑⠀⠜⢿⢿⣿⣿⣿⣿⣿⣿⣿⣿⣿⣿⣿⣿⣿⢏⢕⢕⢕⢕⢕⢕⣼⣿⣿⣿⡟⢕⢕⢕⡞⢕⢕⢕⢕⢕⢕⣾⣇⠀⡇⢕⢕⢸⣿⡇⢕⢕⢕⢕⢕⠀</a:t>
            </a:r>
            <a:br/>
            <a:r>
              <a:t>⣇⢕⢕⢕⢕⢕⢕⢕⢕⢕⢕⢕⢕⢕⢕⠀⢕⢕⢕⢕⢕⢕⢕⢕⢕⢕⢕⢕⢕⢸⣿⣿⣿⣿⣿⣿⣿⣿⣿⣿⣿⣿⣿⣿⣿⣿⡛⢿⣿⣿⣿⣿⣴⣶⣳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⣴⣄⢄⣀⢀⢀⢀⢀⠀⠀⠀⠀⠀⢠⣴⣶⢴⣖⣲⢞⣼⣚⣿⣿⣿⣿⣿⣿⣿⣿⣿⣿⣿⢇⢕⢕⢕⢕⢕⠕⣾⣿⣿⡿⢏⢕⢕⢕⡼⢕⢕⢕⢕⢕⢕⢕⣿⡧⢑⢐⢕⢕⢕⣿⣧⢕⢕⢕⢕⢕⠀</a:t>
            </a:r>
            <a:br/>
            <a:r>
              <a:t>⣿⢕⢕⢕⢕⢕⢕⢕⢕⢕⢕⢕⢕⢕⢕⠄⢕⢕⢕⢕⢕⢕⢕⢕⢕⢕⢕⢕⢕⢸⣿⣿⣿⣿⣿⣿⣿⣿⣿⣿⢿⡿⣿⣿⣿⣿⣿⡾⣿⣿⣿⣿⢝⡓⢿⡛⣿⣿⣿⣿⣿⣿⣟⣿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⣻⣿⣿⣿⣿⣿⣿⣿⣧⣴⣦⢤⣕⢾⣟⡾⢟⠷⠞⢞⡓⣿⣿⣿⣿⣿⣿⣿⣿⣿⣿⢕⢕⢕⢕⢕⢕⢕⣼⣿⣿⢏⢕⢕⢕⢕⣼⢕⢕⢕⢕⢕⢕⢕⢱⣿⡇⢕⢕⢕⢕⢕⣿⣿⢕⢕⢕⢕⢕⠀</a:t>
            </a:r>
            <a:br/>
            <a:r>
              <a:t>⣿⡕⢕⢕⢕⢕⢕⢕⢕⢕⢕⢕⢕⢕⢕⢔⢕⢕⢕⢕⢕⢕⡕⢕⢕⢕⢕⢕⢕⢘⣿⣿⣿⣿⣿⣿⣿⣿⣿⣿⢿⣧⢹⣿⣿⡿⢟⢕⢕⢕⢕⢕⢕⢕⢔⢔⢄⢄⢄⢄⢄⢄⠀⠻⢛⠿⠿⠿⣿⣶⣿⣿⣿⣿⣿⣿⣿⣿⣿⣿⣿⣿⣿⣿⣿⣿⣿⣿⣿⣿⣿⣿⣿⣿⣿⣿⣿⣿⣿⣿⣿⣿⣿⣿⣿⣿⣿⣿⣿⣿⣿⣿⣿⣿⣿⣿⣿⣿⣿⣧⣿⣿⣿⣿⣿⣿⣿⣿⣿⣿⣿⣿⣿⣿⣿⣿⣿⣿⣿⣿⣿⣿⣿⣿⣿⣿⣿⣿⣿⣿⣿⣿⣿⣿⣿⣿⣿⣿⣿⣿⣿⣿⣿⣿⣿⣿⣿⣿⣿⢿⣿⣿⣿⣿⠿⣿⣿⣿⣿⣿⣿⣿⣿⣿⠋⢅⢌⢍⠑⢔⣰⣿⣿⣿⣿⣿⣿⣿⣿⣿⡿⢇⢕⢕⢕⢕⢕⢕⣾⣿⢟⢕⢕⢕⢕⢕⣼⢇⢕⢕⢕⢕⢕⢕⢕⣸⣿⡇⢕⢕⢕⢕⢕⢻⣿⡇⢕⢕⢕⢕⠀</a:t>
            </a:r>
            <a:br/>
            <a:r>
              <a:t>⣿⡇⢕⢕⢕⢕⢕⢕⢕⢕⢕⢕⢕⢕⢕⢕⢕⢕⢕⢕⢑⣵⣿⣿⣷⣾⢌⡕⢕⢨⣿⣿⣿⣿⣿⣿⣿⣿⣏⢝⢕⢐⢕⢕⢕⢕⢕⢕⢕⢕⢕⢕⢕⢕⢕⢕⢕⢕⢕⢕⢕⢕⢕⢔⢕⢕⢕⢔⢄⠙⠛⠛⣿⣿⣿⣿⣿⣿⣿⣿⣿⣿⣿⣿⣿⣿⣿⣿⣿⣿⣿⣿⣿⣿⣿⣿⣿⣿⣿⣿⣿⣿⣿⣿⣿⣿⣿⣿⣿⣿⣿⣿⣿⣿⣿⡿⣝⢛⢑⢈⣿⣿⣿⣿⣿⣿⣿⣿⣿⣿⣿⣿⣿⣿⣿⣿⣿⣿⣿⣿⣿⣿⣿⣿⣿⣿⣿⣿⣿⣿⣿⣿⣿⣿⣿⣿⣿⣿⣿⣿⣿⣿⣿⣿⣿⣿⣿⣯⣿⣿⣿⣟⠟⢋⠀⠙⢐⢔⢀⢀⢋⢍⢍⠝⠕⢕⢕⢔⢄⢕⠻⣿⣿⣿⣿⣿⣿⣿⣿⣿⢏⢕⢕⢕⢕⢕⣡⣿⢿⢇⢕⢕⢕⢕⢕⣼⡏⢕⢕⢕⢕⢕⢕⢕⠕⣿⣿⡇⢕⢕⢕⢕⢕⢸⣿⣷⢕⢕⢕⢕⠀</a:t>
            </a:r>
            <a:br/>
            <a:r>
              <a:t>⣿⣇⢕⢕⢕⢕⢕⢕⢕⢕⢕⢕⢕⢕⢕⢕⠁⢕⢕⢕⢱⣿⣿⣿⣿⣿⡵⢅⢕⢅⣻⣿⣿⣿⣿⣿⣿⡟⢍⢔⢕⢕⢕⢕⢕⢕⢕⢕⢕⢕⢕⢕⢕⢕⢕⢕⢕⢕⢕⢑⢕⢕⢕⢕⢕⢕⢕⢕⢕⢕⢕⢀⣿⣿⣿⣿⣿⣿⣿⣿⣿⣿⣿⣿⣿⣿⣿⣿⣿⣿⣿⣿⣿⣿⣿⣿⣿⣿⣿⣿⣿⣿⣿⣿⣿⣿⣿⣿⣿⣿⣿⣿⣿⣿⣿⣿⣵⣽⡕⠕⣿⣿⣿⣿⣿⣿⣿⣿⣿⣿⣿⣿⣿⣿⣿⣿⣿⣿⣿⣿⣿⣿⣿⣿⣿⣿⣿⣿⣿⣿⣿⣿⣿⣿⣿⣿⣿⣿⣿⣿⣿⣿⣿⣿⣿⣿⣿⣿⣿⡿⢛⢉⢄⢕⢕⢕⢕⢕⢕⢕⢕⢕⢕⢕⢕⢕⢕⢕⢕⢕⢔⢈⠻⣿⣿⣿⣿⣿⡿⢕⢕⢕⢕⢕⠕⣱⢟⢏⢕⢕⢕⢕⢕⢕⣼⣿⢕⢕⢕⢕⢕⢕⢕⢕⢸⣿⣿⡕⢕⢕⢕⢕⢕⢕⣿⣿⡇⢕⢕⢕⠀</a:t>
            </a:r>
            <a:br/>
            <a:r>
              <a:t>⣿⣿⢕⢕⢕⢕⢕⢕⢕⢕⢕⢕⢕⢕⢕⢕⠀⢕⢕⢕⣿⣿⣿⣿⣿⣿⡇⢕⢑⡕⢹⣿⣿⣿⣿⣿⣿⡄⢅⢅⢕⢕⢕⢕⢕⢕⢕⢕⢕⢕⢕⢕⢕⢕⢕⢕⢕⢕⢕⢕⢕⢕⢕⢕⢕⢕⢕⢕⢕⢕⢕⢕⣿⣿⣿⣿⣿⣿⣿⣿⣿⣿⣿⣿⣿⣿⣿⣿⣿⣿⣿⣿⣿⣿⣿⣿⣿⣿⣿⣿⣿⣿⣿⣿⣿⣿⣿⣿⣿⣿⣿⣿⣿⣿⣿⣿⣿⣿⣧⣔⣿⣿⣿⣿⣿⣿⣿⣿⣿⣿⣿⣿⣿⣿⣿⣿⣿⣿⣿⣿⣿⣿⣿⣿⣿⣿⣿⣿⣿⣿⣿⣿⣿⣿⣿⣿⣿⣿⣿⣿⣿⣿⣿⣿⣿⣿⣿⡟⢛⢅⢕⢕⢕⢕⢕⢕⢕⢕⢕⢕⢕⢕⢕⢕⢕⢕⢕⢕⢕⢕⢕⠁⢷⣿⣿⣿⣿⢟⢕⢕⢕⢕⢕⢱⢍⢕⢕⢕⢕⢕⢕⢕⢕⣼⣿⢇⢕⢕⢕⢕⢕⢕⢕⢕⢸⣿⣿⡇⢕⢕⢕⢕⢕⢕⢻⣿⣷⢕⢕⢕⠀</a:t>
            </a:r>
            <a:br/>
            <a:r>
              <a:t>⡟⢿⡕⢕⢕⢕⢕⢕⢕⢕⢕⢕⢕⢕⢕⢕⠀⢕⢕⢝⠛⣿⣿⣿⣿⠿⢇⢕⢕⢕⢜⣿⣿⣿⣿⣿⣿⡇⢕⢕⢕⢕⢕⢕⢕⢕⢕⢕⢕⢕⢕⢕⢕⢕⢕⢕⢕⢕⢕⢕⢕⢕⢕⢕⢕⢕⢕⢕⢕⢕⢕⢕⢄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⣤⠀⢕⢕⢕⢕⢕⢕⢕⢕⢕⢕⢕⢕⢕⢕⢕⢕⢕⢕⢕⢕⢕⠀⣿⡝⡷⡷⣯⢏⢕⢕⢕⢕⢕⢕⢕⢕⢔⢕⢕⢕⢕⢕⢕⣼⣿⢇⢕⢕⢕⢕⢕⢕⢕⢕⢕⢸⣿⣿⣧⢕⢕⢕⢕⢕⢕⢕⣿⣿⡕⢕⢕⠀</a:t>
            </a:r>
            <a:br/>
            <a:r>
              <a:t>⣿⢸⡇⢕⢕⢕⢕⢕⢕⢕⢕⢕⢕⢕⢕⢕⠀⢕⣱⡕⢕⢍⠛⣿⢏⢄⢕⢕⢕⢕⢕⢺⣿⣿⣿⣿⣿⣿⡅⢕⢕⢕⢕⢕⢕⢕⢕⢕⢕⢕⢕⢕⢕⢕⢕⢕⢕⢕⢕⢕⢕⢕⢕⢕⢕⢕⢕⢕⢕⠕⠑⠑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⡅⢕⢕⢕⢕⢕⢕⢕⢕⢕⢕⢕⢕⢕⢕⢕⢕⢕⢕⢕⢕⢄⠙⣟⡞⢝⢕⢕⢕⢕⢕⢕⢕⣵⢇⠑⢕⢕⢕⢕⢕⢕⣼⡿⢇⢕⢕⢕⢕⢕⢕⢕⢕⢕⢕⢸⣿⣿⣿⢕⢕⢕⢕⢕⢕⢕⢸⣿⣧⢕⢕⠀</a:t>
            </a:r>
            <a:br/>
            <a:r>
              <a:t>⠸⠰⢧⢕⢕⢕⢕⢕⢕⢕⢕⢕⢕⢕⢕⢕⢁⢱⣿⣾⣧⡕⢕⢔⢕⢕⢕⢕⢕⢕⢕⢕⣿⣿⣿⣿⣿⣿⡇⢕⢕⢕⢕⢕⢕⢕⢕⢕⢕⢕⢕⢕⢕⢕⢕⢕⢕⢕⢕⢕⢕⢕⠕⠕⠕⢕⢕⢕⠕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⠕⢕⢕⢕⢕⢕⢕⢕⢕⢕⢕⢕⢕⢕⢕⢕⢕⢕⢕⢈⣿⢞⢕⢕⢕⢕⢕⢕⣱⣾⣿⡟⢕⢔⢕⢕⢕⢕⢑⣾⡿⢑⢕⢕⢕⢕⢕⢕⢕⢕⢕⢕⢕⢸⣿⣿⣷⢕⢕⢕⢕⢕⢕⢕⢔⢻⣿⣇⢕⠀</a:t>
            </a:r>
            <a:br/>
            <a:r>
              <a:t>⢕⢕⠸⢕⢕⢕⢕⢕⢕⢕⢕⢕⢕⢕⢕⢕⠑⢻⣿⣿⣿⣷⣕⢕⢕⢕⢕⢕⢕⢕⢕⢕⢸⣿⣿⣿⣿⣿⣿⡇⢕⢕⢕⢕⠕⢕⢕⢕⢕⢕⢕⢕⢕⢕⢕⢕⢕⠕⠑⠑⠕⠕⠕⠀⣶⣶⣶⣤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⣿⣁⢕⢕⢕⢕⢕⢕⢕⢕⢕⢕⢕⢕⢕⢕⢕⢕⢕⢟⢕⢕⢕⢕⢕⣱⣵⣿⣿⣿⣿⢕⢁⢕⢕⢕⢕⣱⣾⡟⢕⢕⢕⢕⢕⢕⢕⢕⢕⢕⢕⢕⢕⢸⣿⣿⣇⢕⢕⢕⢕⢕⢕⢕⢕⢸⣿⣿⡕⠀</a:t>
            </a:r>
            <a:br/>
            <a:r>
              <a:t>⢕⢕⢜⡇⢕⢕⢕⢕⢕⢕⢕⢕⢕⢕⢕⢕⢕⢕⢝⢿⣿⣿⣿⣷⣧⣕⣕⡕⢕⢕⣵⣶⣇⢻⣿⣿⣿⣿⣿⣷⣷⣶⡑⢕⢕⢕⢕⠕⠑⠑⠑⠑⠑⠑⠑⠑⣀⣿⣶⣷⣶⣶⣿⣧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⡁⠀⢑⢕⢕⢕⢕⢕⢅⢕⢱⡑⡕⢢⠕⢜⢕⢕⢕⢕⣕⣵⣾⣿⣿⣿⣿⣿⢇⢁⢕⢕⢕⢕⣱⣿⢏⢕⢕⠀⢕⢕⢕⢕⢕⢕⢕⢕⢕⢕⢕⢸⣿⣿⣿⢕⢕⢕⢕⢕⢕⢕⢕⢕⢻⣿⣷⠀</a:t>
            </a:r>
            <a:br/>
            <a:r>
              <a:t>⢕⢄⠁⢧⢕⢕⢕⢕⢕⢕⢕⢕⢕⢕⢕⢕⢕⢕⢕⢔⢻⣿⢿⣿⣿⣿⣿⣿⣾⣿⣿⣿⣿⡔⢿⣿⣿⣿⣿⣿⣿⣿⣿⣿⣤⣤⣤⣤⣶⣶⣶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⣤⣤⣤⠁⢕⢕⢁⢔⢗⢕⢕⢕⢕⢕⠕⢡⡾⣽⣿⣿⣿⣿⣿⣿⣿⡏⢑⢕⢕⢕⢕⣵⡿⢇⢕⢕⢕⠀⢕⢕⢕⢕⢕⢕⢕⢕⢕⢕⢕⢸⣿⣿⣿⡕⢕⢕⢕⢕⢕⢕⢕⢕⢕⢿⣿⠀</a:t>
            </a:r>
            <a:br/>
            <a:r>
              <a:t>⢕⢕⢀⣿⢕⢕⢕⢕⢕⢕⢕⢕⢕⢕⢕⢕⢕⢕⢕⢕⢕⢝⠝⢪⢻⣿⣿⣿⣿⣿⣿⣿⣿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⡕⡱⠕⡕⢱⢑⠇⣥⣴⣿⣿⣿⣿⣿⣿⣿⣿⣿⡿⢑⢕⢕⢕⢱⣾⢟⢕⢕⢕⢕⢕⢕⢕⢕⢕⢕⢕⢕⢕⢕⢕⢕⢕⢸⣿⣿⣿⣿⢕⢕⢕⢕⢕⢕⢕⢕⢕⢜⣿⠀</a:t>
            </a:r>
            <a:br/>
            <a:r>
              <a:t>⢕⢕⢕⠘⡇⢕⢕⢕⢕⢕⢕⢕⢕⢕⢕⢕⢕⢕⢕⢕⢕⢕⢕⢕⢜⠻⢿⣿⣿⣿⣿⣿⣿⣿⡧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⣾⣵⣗⣳⣴⣖⣳⣿⣿⣿⣿⣿⣿⣿⣿⣿⣿⡿⢕⢕⢕⢕⣴⡿⠇⢕⢕⢕⢕⢕⢕⢕⢕⢕⢕⢕⢕⢕⢕⢕⢕⢕⢕⢸⣿⣿⣿⣿⢕⢕⢕⢕⢕⢕⢕⢕⢕⢕⣿⠀</a:t>
            </a:r>
            <a:br/>
            <a:r>
              <a:t>⢕⢕⢕⢕⢱⢕⢕⢕⢕⢕⢕⢕⢕⢕⢕⢕⢕⠑⢕⢕⢕⢕⢕⢕⢕⢔⢕⢝⢟⢻⢟⢟⢏⢏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⣱⢾⢕⢕⢕⢕⢕⢕⢕⢕⢕⢕⢕⢕⢕⢕⢕⢕⢕⢕⢕⢕⢕⢸⣿⣿⣿⣿⢕⢕⢕⢕⢕⢕⢕⢕⢕⢕⢇⠀</a:t>
            </a:r>
            <a:br/>
            <a:r>
              <a:t>⢕⢕⢕⢕⠜⡕⢕⢕⢕⢕⢕⢕⢕⢕⢕⢕⢕⠀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⠌⢜⢕⢔⢕⢕⢕⢕⢕⢕⢕⢕⢕⢕⢕⢕⢕⢕⢕⢕⢕⢕⢕⢕⢕⢸⣿⣿⣿⣿⢕⢕⢕⢕⢅⢇⢕⢕⢕⢕⢕⠀</a:t>
            </a:r>
            <a:br/>
            <a:r>
              <a:t>⢕⢕⢕⠕⢕⣇⢕⢕⢕⢕⢕⢕⢕⢕⢕⢕⢕⠀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⢇⢔⢕⢕⢕⢕⢕⢕⢕⢕⢕⢕⢕⢕⢕⢕⢕⢕⢕⢕⢕⢕⢕⢕⢕⢕⢕⠸⣿⣿⣿⣿⡇⢕⢕⢠⡀⢕⢕⢕⢕⢕⢕⠀</a:t>
            </a:r>
            <a:br/>
            <a:r>
              <a:t>⢕⢕⢕⢕⢕⢹⢕⢕⢕⢕⢕⢕⢕⢕⢕⢕⢕⠀⢕⢕⢕⢕⢕⢕⢕⢕⢕⢕⢕⢕⢕⢕⢕⢕⢕⠕⢕⢕⢕⢹⣿⣿⣿⣿⣿⣿⣿⣿⣿⣿⣿⣿⣿⣿⣿⣿⣿⣿⣿⣿⣿⣿⣿⣿⣿⣿⣿⣿⣿⣿⣿⣿⣿⣿⣿⣿⣿⣿⣿⣿⣿⣿⣿⣿⣿⣿⣿⣿⣿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⢏⢕⢆⢕⢕⢕⢕⢕⢕⢕⢕⢕⢕⢕⢕⢕⢕⢕⢕⢕⢕⢕⢕⢕⢕⢕⢕⢕⢕⢕⢕⢕⣿⣿⣿⣿⣿⡂⠐⡇⠹⠕⢕⢕⢕⢕⢕⠀</a:t>
            </a:r>
            <a:br/>
            <a:r>
              <a:t>⢕⢕⢕⢕⢕⢸⡇⢕⢕⢕⢕⢕⢕⢕⢕⢕⢕⠀⢕⢕⢕⢕⢕⢕⢕⢕⢕⢕⢕⢕⢕⢕⢕⠕⢅⢕⢕⢕⢕⢕⢹⣿⣿⣿⣿⣿⣿⣿⣿⣿⣿⣿⣿⣿⣿⣿⣿⣿⣿⣿⣿⣿⣿⣿⣿⣿⣿⣿⣿⣿⣿⣿⣿⣿⣿⣿⣿⣿⣿⣿⣿⣿⣿⣿⣿⣿⣿⣿⣿⣇⢕⠁⠜⢍⢟⢻⢿⢿⢿⢿⢿⢿⢿⢿⢻⢟⢏⢕⢕⣔⣵⣵⣶⣿⣿⣿⣿⣿⣿⣿⣷⣾⣿⣷⣽⣝⡝⢝⢟⢛⢻⢿⠿⣿⣿⣿⣿⣿⣿⣿⣿⣿⢿⠟⢝⣸⣿⣿⣿⣿⣿⣿⣿⣿⣿⣿⣿⣿⣿⣿⣿⣿⣿⣿⣿⣿⣿⣿⣿⣿⣿⣿⣿⣿⣿⣿⣿⣿⣿⣿⣿⣿⣿⣿⣿⣿⣿⣿⣿⢟⢟⠝⣕⢕⢕⢕⢕⢕⢕⢕⢕⢕⢕⢕⢕⢕⢕⢕⢕⢕⢕⢕⢕⢕⢕⢕⢕⢕⢕⢕⢕⢕⢕⢕⢕⣿⣿⣿⣿⣿⡇⡇⢧⡱⣫⣕⢕⢕⢕⢕⠀</a:t>
            </a:r>
            <a:br/>
            <a:r>
              <a:t>⢕⢕⢕⢕⢕⢘⢿⢕⢕⢕⢕⢕⢕⢕⢕⢕⢕⢀⢕⢕⢕⢕⢕⢕⢕⢕⢕⢕⢕⢕⢕⢕⢁⢔⢕⢕⢕⢕⢕⢕⢕⢝⣿⣿⣿⣿⣿⣿⣿⣿⣿⣿⣿⣿⣿⣿⣿⣿⣿⣿⣿⣿⣿⣿⣿⣿⣿⣿⣿⣿⣿⣿⣿⣿⣿⣿⣿⣿⣿⣿⣿⣿⣿⣿⣿⣿⣿⣿⣿⣷⡕⢔⠀⠀⠁⠁⠑⠑⠑⠑⠑⠑⠑⠕⠕⠕⠕⠞⠟⠟⢿⢛⢿⢿⢿⢿⢿⢿⢿⢿⢿⢿⢿⢿⢿⢿⢿⢿⣷⣧⣵⣕⢝⢔⠕⠕⠕⠔⠝⠕⠑⠑⠑⢅⢱⣿⣿⣿⣿⣿⣿⣿⣿⣿⣿⣿⣿⣿⣿⣿⣿⣿⣿⣿⣿⣿⣿⣿⣿⣿⣿⣿⣿⣿⣿⣿⣿⣿⣿⣿⣿⣿⣿⣿⣿⣿⣿⣿⣷⣾⣿⣿⡷⢕⠁⢕⢕⢕⢕⢕⢕⢕⢕⢕⢕⢕⢕⢕⢕⢕⢕⢕⢕⢕⢕⢕⢕⢕⢕⢕⢕⢕⢕⢕⢕⣿⣿⣿⣿⣿⡇⣿⡺⣾⢟⣿⣧⢕⢕⢕⠀</a:t>
            </a:r>
            <a:br/>
            <a:r>
              <a:t>⢕⢕⢕⢕⢕⢸⢸⣇⢕⢕⢕⢕⢕⢕⢕⢕⢕⢕⢕⢕⢕⢕⢕⢕⢕⢕⢕⢕⢕⢕⠑⢄⢕⢕⢕⢕⢕⢕⢕⢕⢕⢕⢜⢿⣿⣿⣿⣿⣿⣿⣿⣿⣿⣿⣿⣿⣿⣿⣿⣿⣿⣿⣿⣿⣿⣿⣿⣿⣿⣿⣿⣿⣿⣿⣿⣿⣿⣿⣿⣿⣿⣿⣿⣿⣿⣿⣿⣿⣿⣿⣧⢕⢄⠀⠀⠀⠀⠀⠀⠀⠀⠀⠀⠀⠀⠀⠀⠀⠀⠀⠀⠀⠀⠀⠀⠀⠀⠀⠀⠀⠀⠀⠀⠀⠀⠀⠀⠁⠕⢝⢿⡟⢇⠁⠀⠀⠀⠀⠀⠀⠀⠀⢀⠕⣾⣿⣿⣿⣿⣿⣿⣿⣿⣿⣿⣿⣿⣿⣿⣿⣿⣿⣿⣿⣿⣿⣿⣿⣿⣿⣿⣿⣿⣿⣿⣿⣿⣿⣿⣿⣿⣿⣿⣿⣿⣿⣿⣿⣿⣿⣿⢏⢕⢕⠀⢕⢕⢕⢕⢕⢕⢕⢕⢕⢕⢕⢕⢕⢕⢕⢕⢕⢕⢕⢕⢕⢕⢕⢕⢕⢕⢕⢕⢕⢕⢸⣿⣿⣿⣿⣿⣿⣿⣿⣿⣿⣿⣷⡕⢕⠀</a:t>
            </a:r>
            <a:br/>
            <a:r>
              <a:t>⢕⢕⢕⢕⢕⢕⢔⢿⢕⢕⢕⢕⢕⢕⢕⢕⢕⢕⢕⢕⢕⢕⢕⢕⢕⢕⢕⢕⠕⢅⢕⢕⢕⢕⢕⢕⢕⢕⢕⢕⠕⢄⢕⢜⢻⣿⣿⣿⣿⣿⣿⣿⣿⣿⣿⣿⣿⣿⣿⣿⣿⣿⣿⣿⣿⣿⣿⣿⣿⣿⣿⣿⣿⣿⣿⣿⣿⣿⣿⣿⣿⣿⣿⣿⣿⣿⣿⣿⣿⣿⣿⣧⢕⢄⠀⠀⠀⠀⠀⠀⠀⠀⠀⢀⢀⢔⢄⢔⢔⢄⢔⢔⢄⢄⢄⢀⢀⢀⢄⢄⢔⢕⢕⢔⢔⢔⢔⢀⢀⠁⠕⠑⠀⠀⠀⠀⠀⠀⠀⠀⠀⢄⢱⣼⣿⣿⣿⣿⣿⣿⣿⣿⣿⣿⣿⣿⣿⣿⣿⣿⣿⣿⣿⣿⣿⣿⣿⣿⣿⣿⣿⣿⣿⣿⣿⣿⣿⣿⣿⣿⣿⣿⣿⣿⣿⣿⣿⣿⣿⣿⢏⢕⢕⠑⢕⢕⢕⢕⢕⢕⢕⢕⢕⢕⢕⢕⢕⢕⢕⢕⢕⢕⢕⢕⢕⢕⢕⢕⢕⢕⢕⢕⢕⢕⢕⢸⣿⣿⣿⡇⢻⣷⣿⣿⣿⣿⣿⣿⣿⣕⠀</a:t>
            </a:r>
            <a:br/>
            <a:r>
              <a:t>⢕⢕⢕⢕⢕⢕⢕⢸⣇⢕⢕⢕⢕⢕⢕⢕⢕⢕⢕⢕⢕⢕⢕⢕⢕⢕⠕⢁⢕⢕⢕⢕⢕⢕⢕⢕⢕⢕⢕⢁⢔⢕⢕⢕⢕⢝⢿⣿⣿⣿⣿⣿⣿⣿⣿⣿⣿⣿⣿⣿⣿⣿⣿⣿⣿⣿⣿⣿⣿⣿⣿⣿⣿⣿⣿⣿⣿⣿⣿⣿⣿⣿⣿⣿⣿⣿⣿⣿⣿⣿⣿⣿⣧⢕⢀⠀⠀⠀⠀⠀⠀⢀⢔⢕⢕⢕⢕⢕⢕⢕⢕⢕⢕⢕⢕⢕⢕⢕⢕⢕⢕⢕⢕⢕⢕⢕⢕⢕⢕⢔⢄⠀⠀⠀⠀⠀⠀⠀⠀⠀⢄⢑⣾⣿⣿⣿⣿⣿⣿⣿⣿⣿⣿⣿⣿⣿⣿⣿⣿⣿⣿⣿⣿⣿⣿⣿⣿⣿⣿⣿⣿⣿⣿⣿⣿⣿⣿⣿⣿⣿⣿⣿⣿⣿⣿⣿⣿⣿⡿⢇⢕⢕⢕⢀⢕⢕⢕⢕⢕⢕⢕⢕⢕⢕⢕⢕⢕⢕⢕⢕⢕⢕⢕⢕⢕⢕⢕⢕⢕⢕⢕⢕⢕⢕⢕⢸⣿⣿⣿⡇⢸⡟⣿⣿⣿⣿⣿⣿⣿⣿⠀</a:t>
            </a:r>
            <a:br/>
            <a:r>
              <a:t>⢕⢕⢕⢕⢕⢕⢕⢠⣿⡕⢕⢕⢕⢕⢕⢕⢕⢕⢕⢕⢕⢕⢕⢕⢕⢑⢔⢕⢕⢕⢕⢕⢕⢕⢕⢕⢕⠑⢔⢕⢕⢕⢕⢕⢕⢕⢜⢻⣿⣿⣿⣿⣿⣿⣿⣿⣿⣿⣿⣿⣿⣿⣿⣿⣿⣿⣿⣿⣿⣿⣿⣿⣿⣿⣿⣿⣿⣿⣿⣿⣿⣿⣿⣿⣿⣿⣿⣿⣿⣿⣿⣿⣿⣇⡕⢄⠀⠀⠀⠀⢀⢕⢕⢕⢕⢕⢕⢕⢕⢕⢕⢕⢕⢕⢕⢕⢕⢕⢕⢕⢕⢕⢕⢕⢕⢕⢕⢕⢕⢕⢕⢄⠀⠀⠀⠀⠀⠀⠀⢄⢱⣾⣿⣿⣿⣿⣿⣿⣿⣿⣿⣿⣿⣿⣿⣿⣿⣿⣿⣿⣿⣿⣿⣿⣿⣿⣿⣿⣿⣿⣿⣿⣿⣿⣿⣿⣿⣿⣿⣿⣿⣿⣿⣿⣿⣿⡿⢏⢕⢕⢕⢕⠑⢕⢕⢕⢕⢕⢕⢕⢕⢕⢕⢕⢕⢕⢕⢕⢕⢕⢕⢕⢕⢕⢕⢕⢕⢕⢕⢕⢕⢕⢕⢕⢕⢸⣿⣿⣿⡇⢜⣿⣿⣿⣿⣿⣿⣿⣿⣿⠀</a:t>
            </a:r>
            <a:br/>
            <a:r>
              <a:t>⢕⢕⢕⢕⢕⢕⢕⢜⢹⣧⢕⢕⢕⢕⢕⢕⢕⢕⢕⢕⢕⢕⢕⠑⢄⢕⢕⢕⢕⢕⢕⢕⢕⢕⢕⢕⢄⢕⢕⢕⢕⢕⢕⢕⢕⢕⢕⢕⢜⢿⣿⣿⣿⣿⣿⣿⣿⣿⣿⣿⣿⣿⣿⣿⣿⣿⣿⣿⣿⣿⣿⣿⣿⣿⣿⣿⣿⣿⣿⣿⣿⣿⣿⣿⣿⣿⣿⣿⣿⣿⣿⣿⣿⣿⣷⣕⢕⢄⠀⢀⢁⢕⢕⢕⢕⢕⢕⢕⢕⢕⢕⢕⢕⢕⢕⢕⢕⢕⢕⢕⢕⢕⢕⢕⢕⢕⢕⢕⢕⢕⢕⢕⠀⠀⠀⠀⠀⢄⢕⣱⣿⣿⣿⣿⣿⣿⣿⣿⣿⣿⣿⣿⣿⣿⣿⣿⣿⣿⣿⣿⣿⣿⣿⣿⣿⣿⣿⣿⣿⣿⣿⣿⣿⣿⣿⣿⣿⣿⣿⣿⣿⣿⣿⣿⣿⢟⢕⢕⢕⢕⢕⢕⢄⢕⢕⢕⢕⢕⢕⢕⢕⢕⢕⢕⢕⢕⢕⢕⢕⢕⢕⢕⢕⢕⢕⢕⢕⢕⢕⢕⢕⢕⢕⢕⢕⢔⣿⣿⣿⡇⢕⣿⣿⣿⣿⣿⣿⣿⣿⣿⠀</a:t>
            </a:r>
            <a:br/>
            <a:r>
              <a:t>⢕⢕⢕⢕⢕⢕⢕⢕⢅⢹⣕⢕⢕⢕⢕⢕⢕⢕⢕⢕⢕⢕⢁⢕⢕⢕⢕⢕⢕⢕⢕⢕⢕⢕⢕⢕⢕⢕⢕⢕⢕⢕⢕⢕⢕⢕⢕⢕⢕⢕⢝⢿⣿⣿⣿⣿⣿⣿⣿⣿⣿⣿⣿⣿⣿⣿⣿⣿⣿⣿⣿⣿⣿⣿⣿⣿⣿⣿⣿⣿⣿⣿⣿⣿⣿⣿⣿⣿⣿⣿⣿⣿⣿⣿⣿⣿⣷⡕⢕⢕⢕⠕⢕⢕⢕⢕⢕⢕⢕⢕⢕⢕⢕⢕⢕⢕⢕⢕⢕⢕⢕⢕⢕⢕⢕⢕⢕⢕⢕⢕⢕⢕⢕⢔⢄⢄⢕⣱⣾⣿⣿⣿⣿⣿⣿⣿⣿⣿⣿⣿⣿⣿⣿⣿⣿⣿⣿⣿⣿⣿⣿⣿⣿⣿⣿⣿⣿⣿⣿⣿⣿⣿⣿⣿⣿⣿⣿⣿⣿⣿⣿⣿⣿⢟⢕⢕⢕⢕⢕⢕⢕⠁⢕⢕⢕⢕⢕⢕⢕⢕⢕⢕⢕⢕⢕⢕⢕⢕⢕⢕⢕⢕⢕⢕⢕⢕⢕⢕⢕⢕⢕⢕⢕⢕⢕⢕⣿⣿⣿⡇⢕⢹⣿⣿⣿⣿⣿⣿⣿⣿⠀</a:t>
            </a:r>
            <a:br/>
            <a:r>
              <a:t>⢕⢕⢕⢕⢕⢕⢕⢕⢕⢸⣷⡕⢕⢕⢕⢕⢕⢕⢕⢕⠕⢄⢕⢕⢕⢕⢕⢕⢕⢕⢕⢕⢕⢕⢕⢕⢕⢕⢕⢕⢕⢕⢕⢕⢕⢕⢕⢕⢕⢕⢕⢕⢝⢿⣿⣿⣿⣿⣿⣿⣿⣿⣿⣿⣿⣿⣿⣿⣿⣿⣿⣿⣿⣿⣿⣿⣿⣿⣿⣿⣿⣿⣿⣿⣿⣿⣿⣿⣿⣿⣿⣿⣿⣿⣿⣿⣿⣷⣷⡕⢕⢄⢕⢕⢕⢕⢕⢕⢕⢕⢕⢕⢕⢕⢕⢕⢕⢕⢕⢕⢕⢕⢕⢕⢕⢕⢕⢕⢕⢕⢕⠔⢕⢕⢕⣱⣾⣿⣿⣿⣿⣿⣿⣿⣿⣿⣿⣿⣿⣿⣿⣿⣿⣿⣿⣿⣿⣿⣿⣿⣿⣿⣿⣿⣿⣿⣿⣿⣿⣿⣿⣿⣿⣿⣿⣿⣿⣿⣿⣿⣿⡿⢏⢕⢕⢕⢕⢕⢕⢕⠑⢕⢕⢕⢕⢕⢕⢕⢕⢕⢕⢕⢕⢕⢕⢕⢕⢕⢕⢕⢕⢕⢕⢕⢕⢕⢕⢕⢕⢕⢕⢕⢕⢕⢕⢕⣿⣿⣿⡇⢕⢸⣿⣿⣿⣿⣿⣿⣿⣿⠀</a:t>
            </a:r>
            <a:br/>
            <a:r>
              <a:t>⠑⠑⠑⠑⠑⠑⠑⠑⠑⠘⠛⠓⠑⠑⠑⠑⠑⠑⠑⠑⠑⠑⠑⠑⠑⠑⠑⠑⠑⠑⠑⠑⠑⠑⠑⠑⠑⠑⠑⠑⠑⠑⠑⠑⠑⠑⠑⠑⠑⠑⠑⠑⠑⠑⠙⠛⠛⠛⠛⠛⠛⠛⠛⠛⠛⠛⠛⠛⠛⠛⠛⠛⠛⠛⠛⠛⠛⠛⠛⠛⠛⠛⠛⠛⠛⠛⠛⠛⠛⠛⠛⠛⠛⠛⠛⠛⠛⠛⠛⠛⠓⠓⠑⠑⠑⠑⠑⠑⠑⠑⠑⠑⠑⠑⠑⠑⠑⠑⠑⠑⠑⠑⠑⠑⠑⠑⠑⠑⠑⠑⠑⠑⠑⠓⠛⠛⠛⠛⠛⠛⠛⠛⠛⠛⠛⠛⠛⠛⠛⠛⠛⠛⠛⠛⠛⠛⠛⠛⠛⠛⠛⠛⠛⠛⠛⠛⠛⠛⠛⠛⠛⠛⠛⠛⠛⠛⠛⠛⠛⠛⠋⠑⠑⠑⠑⠑⠑⠑⠑⠑⠐⠑⠑⠑⠑⠑⠑⠑⠑⠑⠑⠑⠑⠑⠑⠑⠑⠑⠑⠑⠑⠑⠑⠑⠑⠑⠑⠑⠑⠑⠑⠑⠑⠑⠑⠑⠛⠛⠛⠛⠑⠐⠛⠛⠛⠛⠛⠛⠛⠛⠀</a:t>
            </a:r>
            <a:br/>
          </a:p>
        </p:txBody>
      </p:sp>
    </p:spTree>
  </p:cSld>
  <p:clrMapOvr>
    <a:masterClrMapping/>
  </p:clrMapOvr>
</p:sld>
</file>

<file path=ppt/slides/slide5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⡯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⡕⢕⢕⢕⢕⣜⡜⢝⢏⡟⢻⣷⣾⣿⣳⣧⣼⣿⡇⢱⣵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⢿⣽⣿⣟⡇⢇⢵⢕⢕⣿⢟⢳⢕⢕⢱⢕⢕⢱⣿⣾⣟⢟⢟⢟⢟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⣱⣵⣷⣷⣷⣮⡝⢝⢝⢝⢱⢵⣕⢝⢻⣿⣿⣿⣿⣿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⣵⣵⣵⣿⣿⡿⣫⣵⣷⣷⣷⢗⢕⣵⣷⣮⣵⣕⢕⢕⢞⢿⣿⣿⣿⣿⣿⣿⣿⣿⣿⣻⣽⣽⡽⡻⢷⣾⣿⣿⣿⣿⣿⢿⣻⣿⡟⡏⣿⣿⣿⣿⣿⣿⣿⣿⣿⣿⣿⣿⣿⣿⣿⢕⢜⢱⣾⢽⢇⢜⡕⢕⢕⢕⣽⡇⢕⢕⢕⢕⢕⢕⢕⢕⢕⠕⠕⢺⢿⢿⡇⠕⠀⠀⠁⠜⢕⢕⣝⢜⢇⡕⢕⢕⢯⡟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⢱⣿⣿⣿⣿⣿⣿⣾⣿⣿⡿⢟⡵⣣⣿⡿⢿⢟⣟⣟⣟⣟⣗⢇⢜⢝⢿⣿⣿⣿⡿⢹⡿⢿⢏⢵⢜⢏⢕⢹⣿⣼⣾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⣾⣿⣿⣿⣿⣿⣿⣿⢿⢟⢝⢵⢎⣵⣽⣷⣾⣿⣿⣿⣿⣿⣿⣿⣿⡏⢇⢕⢝⢟⢏⢕⢜⢵⢎⢕⢕⣱⣕⣾⢼⣿⡵⣽⣿⣿⣿⡕⢝⢫⣕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⢜⣿⣿⣿⣿⣿⣿⢝⢕⢕⢕⢕⣵⣿⣿⣿⣿⣿⣿⣿⣿⣿⣿⣿⣿⡏⢕⢕⢕⢕⢕⢕⢕⢕⢕⢕⢕⢸⢺⢿⢏⣼⣿⡷⣹⣿⢿⢿⢿⢧⡽⢱⣿⣿⣿⣿⣿⣿⣿⣿⣿⣿⣿⣿⣿⣿⣿⢕⢕⠀⠀⠀⠀⠀⠁⠑⢕⢕⢕⢕⢕⢕⢟⢇⢕⡸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⢹⣿⣿⣿⣿⣿⡕⢕⣕⣵⣿⣿⣿⣿⣿⣿⣿⣿⣿⣿⣿⣿⢿⢝⢕⢕⢕⢕⢕⢕⢕⢕⠕⢅⠑⠑⠕⢕⢕⢕⢹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⢻⢿⡿⣿⢿⡿⣿⡿⣿⣿⣿⣿⣿⣿⢿⢿⢟⢟⢕⢜⢕⢕⢕⢕⢕⢕⢕⢕⢕⢕⢔⢁⠁⢀⢁⠀⢱⢵⢕⢜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⢕⢕⢕⢕⢕⢕⢇⢕⢕⢕⢕⢕⢕⢕⢕⢕⢕⢕⢕⢕⢕⢕⢕⢕⢕⢕⢕⢕⢕⢕⢕⢕⢕⢕⢕⢕⢕⢕⢕⣱⢏⢕⢕⢕⢕⢔⢕⢕⢕⢕⢕⢕⢕⢹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⢜⢧⣕⢕⢕⢕⢕⢕⢕⢕⢕⢕⢕⢕⢕⢕⢕⢕⢕⢕⢕⢕⢕⢕⢕⢕⢕⢕⢕⢕⢕⢜⢝⢕⢕⢕⢕⢕⢕⢕⢕⢕⢕⢕⢕⢕⢕⢕⢻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⢝⢳⢵⣕⡕⢕⢕⢕⢕⢕⢕⢕⢕⢕⢕⢕⢕⢕⢕⢕⢕⢕⢕⢕⢕⣕⡵⢞⢟⢕⢕⢕⢕⢕⢕⢕⢸⡕⢕⢕⢕⢕⢕⢕⢕⢕⢜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⢜⢕⢕⢕⢕⢕⢕⢕⢕⢕⢕⢕⢕⢕⢕⢕⢗⢇⢝⢝⢕⢕⢕⢕⢕⢕⢕⢕⢕⢕⢕⢕⣿⡕⢕⢕⢕⢕⢕⢕⢕⢕⢻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⣿⣿⡕⢕⢕⢕⢕⢕⢕⢕⢜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⠕⢕⢕⢕⢕⢕⢕⢕⢕⢕⢕⢕⢕⢕⢕⢕⢻⣿⣿⡕⢕⢕⢕⢕⢕⢕⢕⢹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⢱⡇⢕⢕⢕⢕⢕⢕⢕⢕⣧⡕⠕⠕⠕⢑⢕⢕⢕⢕⢕⢕⢕⢕⢕⢕⢕⢕⢕⢕⢕⣸⣿⣿⣷⡕⢕⢕⢕⢕⢕⢕⢜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⢱⢕⢕⢾⣿⡕⢕⢕⢕⢕⢕⢕⢕⣿⣿⣷⢑⢕⢕⢕⢕⢕⢕⢕⢕⢕⢕⢕⣵⣕⢕⢕⢕⢕⣿⣿⣿⣿⡇⢕⢕⢕⢕⢱⣕⢕⢕⢝⢟⣻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⠕⠸⢷⣕⢱⣵⣝⡕⢕⢕⢕⢕⢕⢸⣟⢟⢟⣕⢕⢕⢕⢕⢕⢕⢕⢕⢕⢕⢕⢕⢕⢕⢕⢕⢕⣿⣿⣿⣿⡇⢕⢕⢕⢕⢸⣿⣧⣕⢕⢝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⢰⣤⣄⢈⠙⠻⢿⣿⣧⢕⢕⢕⢕⣸⣿⣿⣿⣿⢧⠕⢕⢕⢕⢕⢕⢕⢕⢕⢕⢕⢕⢕⢕⢕⢱⣿⣿⣿⣿⢇⢕⢕⢕⢕⣿⣿⣿⣿⣷⣷⣷⣾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⠟⠟⠟⠓⠂⠀⠀⣹⡇⢕⢕⢕⣿⣿⠝⠁⠄⢤⢴⢕⢕⢕⢕⢕⢕⢕⢕⢕⢕⢕⢕⢕⢱⣿⢿⢿⢟⢟⢕⢕⢕⢕⢜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⢄⢠⢔⣶⣷⣾⣿⡿⢕⡕⢕⣼⣿⣿⣷⣶⣴⣄⣄⡀⢁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⡕⣹⣿⣿⣝⣱⣾⣷⣿⣿⣿⣿⣿⣿⣿⣿⢏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⢾⣿⣿⣿⣿⣿⣿⣿⡿⣿⣿⣿⣿⣿⣿⣿⣿⣷⣾⣿⣷⢕⢕⢕⢕⢕⢕⢕⢕⢕⢕⢕⢕⢕⢕⢕⢕⢕⢕⢕⢕⢕⢕⢹⣿⣿⣿⣿⣿⣿⣿⣿⣿⣿⣿⣿⢟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⢜⢿⣿⣿⣿⣿⣿⣿⣿⣿⣿⣿⣿⣿⣿⣿⣿⣿⣿⡿⢕⢕⢕⢕⢕⢕⢕⢕⢕⢕⢕⢕⢕⢕⢕⢕⢕⢕⢕⢕⢕⢕⢕⢜⣿⣿⣿⣿⣿⣿⣿⣿⣿⣿⡿⢕⢕⢻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⢻⣿⣿⣿⣟⡝⢟⢟⢟⢟⢻⣿⣿⣿⣿⡿⢏⢕⢕⢕⢕⢕⢕⢕⢕⢕⢕⢕⢕⢕⢕⢕⢕⢕⢕⢕⢕⢕⢕⢕⢕⢕⢻⣿⣿⣿⣿⣿⣿⣿⣿⡟⢕⢕⢕⢕⢕⢜⣿⣿⣿⣿⣿⣿⣿⣿⣿⣿⣿⣿⣿⣿⣿⣿⡿⢿⣟⣻⣿⣿⣿⣿⣿⣿⣿⣿⣿⣿⣿⣿⣿⣿⣿⣿⣿⡿⢿⢿⢿⣟⣟⣻⣽⣷⡾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⢕⢕⢕⠔⢕⢕⢕⢕⢕⢕⢕⢝⢿⣿⣿⣿⣿⣿⣿⣿⣿⡿⢟⢏⠕⢕⢕⢕⢕⢕⢕⢕⢑⢕⢕⢕⢕⢕⢕⢕⢕⢕⠕⢑⢑⢑⠕⠕⢑⢑⢑⢘⢿⣿⡿⢿⢿⢿⢿⢏⢕⢕⢕⢕⢱⢷⣿⣿⣿⣿⣿⣿⣿⢿⢿⣟⣟⣿⣽⣽⣿⣷⣾⣿⣿⣿⣿⣿⣿⣿⣿⣷⣮⣝⡟⢻⢿⢿⣟⣻⣽⣽⣷⣾⣿⣿⣿⣿⢿⢿⣟⣫⣵⣾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⠁⢕⢕⢕⢕⢄⠑⢕⢕⡕⢕⢕⢕⢕⢌⠙⢻⣿⡿⢟⢏⢕⢕⠕⠑⠀⠁⢕⢕⢕⢕⢕⢕⢕⢕⠕⠑⢕⢕⢕⣵⣕⣕⢑⠁⠀⠀⠁⠀⠀⠀⠔⢔⢔⢔⢕⢅⠑⠑⠕⢔⢅⢅⣱⣷⣿⣿⣷⣷⣾⣿⣷⣷⣿⣿⣿⣿⣿⣿⣿⣿⣿⣿⣿⣿⣿⣿⣿⣿⣿⣿⣿⣿⣿⣿⣿⣧⢜⣿⣿⣿⣿⣿⣿⣿⣽⣟⡟⢕⣾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⡕⢕⢕⣥⣕⣑⡑⠕⢤⡄⢕⢕⢕⢑⢕⢕⢕⢀⠀⢔⢕⠑⢕⢕⠕⢔⠀⠀⠀⢕⢕⢕⢕⢴⣷⣷⠁⠀⠀⠀⠕⣼⣿⣿⣿⣿⣷⣤⡀⠀⠀⠀⠀⠀⠁⢕⢕⢕⠑⠀⠀⠀⠁⠕⠐⢹⣿⣿⣿⣿⣿⣿⣿⣿⣿⣿⣿⣿⣿⣿⣿⣿⣿⣿⣿⣿⣿⣿⣿⣿⣿⣿⣿⣿⣿⣿⣿⣿⣿⡕⣿⣿⣿⣿⣿⣿⣿⣿⣿⣿⣷⣾⣽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⣿⣿⣿⢟⣟⡿⢿⡗⢕⠹⡕⢕⢕⢕⢕⢕⢜⢇⠀⢸⡇⢄⠀⠑⠀⢕⢧⢀⠀⠀⢕⢕⠕⢸⣿⣏⣤⣴⣶⣷⣷⣷⣷⣷⣿⣿⣿⣿⣿⣷⡕⢀⠀⠀⠀⠀⠁⠁⠀⠀⠀⠀⠀⢄⣴⣿⣿⣿⣿⣿⣿⣿⣿⣿⣿⣿⣿⣿⣿⣿⣿⣿⣿⣿⣿⣿⣿⣿⣿⣿⣿⣿⣿⣿⣿⣿⣿⣿⣿⣧⢹⢟⡟⢟⠟⢹⢕⢗⢇⢵⢹⢝⢽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⢕⣱⣷⣾⢫⣷⣿⣿⣿⣿⣿⣿⣇⢜⡅⢕⢕⢕⢕⢕⢕⠀⢸⡇⢕⢔⢄⣤⣔⢕⢳⡀⠀⢕⢕⢄⢕⢿⣿⣿⣿⣿⣿⣿⣿⣿⣿⣿⣿⣿⣿⣿⣿⣷⡕⢀⠀⠑⠁⠀⠀⢰⣶⣶⣷⣿⣿⣿⣿⣿⣿⣿⣿⣿⣿⣿⣿⣿⣿⣿⣿⣿⣿⣿⣿⣿⣿⣿⣿⣿⣿⣿⣿⣿⣿⣿⣿⣿⣿⣿⣿⣿⣿⣇⢁⢀⣄⣰⣵⢷⢗⣣⣷⣵⡕⢕⢹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⡿⢿⢕⢕⢕⢕⢕⢕⢕⢕⢕⢕⢕⢕⢕⢕⢕⢹⡟⣵⣿⣿⣿⣿⣿⣿⣿⣿⣿⡇⠕⢕⢕⠁⢕⢕⢕⢄⢸⡧⢕⢕⣿⡿⢿⡇⢕⢕⢔⢕⢕⢕⠑⢘⣿⣿⣿⣿⣿⣿⣿⣿⣿⣿⣿⣿⣿⣿⣿⣿⡇⢕⠀⠀⡄⠀⢕⢸⣿⣿⣿⣿⣿⣿⣿⣿⣿⣿⣿⣿⣿⣿⣿⣿⣿⣿⣿⣿⣿⣿⣿⣿⣿⣿⣿⣿⣿⣿⣿⣿⣿⣿⣿⣿⣿⣿⣿⣿⣿⣷⣿⣿⣿⣿⣿⢿⢻⣿⣿⣿⣧⢕⢕⢝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⣕⡕⣼⣿⣿⣿⣿⣿⣿⣿⣿⣿⣿⣷⡕⢁⢕⠀⢕⢕⢕⣵⣷⣧⣕⡕⠙⠑⢜⢕⣕⣵⡵⢕⠀⢕⠁⢕⢸⣿⣿⣿⣿⣿⣿⣿⣿⣿⣿⣿⣿⣿⣿⣿⡇⢕⠀⠀⠀⠀⢕⢸⣿⣿⣿⣿⣿⣿⣿⣿⣿⣿⣿⣿⣿⣿⣿⣿⣿⣿⣿⣿⣿⣿⣿⣿⣿⣿⣿⣿⣿⣿⣿⣿⣿⣿⣿⣿⣿⣿⣿⣿⣿⣿⣿⣿⣿⣿⣧⣵⣾⣿⣿⣿⣿⢕⢕⢕⢕⢹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⢕⢸⡟⣼⣿⣿⣿⣿⣿⣿⣿⣿⣿⣿⣿⣿⡇⢑⣷⢕⢕⣱⣾⣿⣷⡹⣿⣷⠀⠀⢕⣵⣿⣿⣧⣕⢕⢕⢔⢜⣇⢹⣿⣿⣿⣿⣿⢿⢿⢿⣿⣿⢻⣿⣿⢟⢕⠑⢄⢔⢞⠏⢕⢸⣿⣿⣿⣿⣿⣿⣿⣿⣿⣿⣿⣿⣿⣿⣿⣿⣿⣿⣿⣿⣿⣿⣿⣿⣿⣿⣿⣿⣿⣿⣿⣿⣿⣿⣿⣿⣿⣿⣿⣿⣿⢏⢕⣸⣿⣿⣿⣿⣿⢟⢝⢜⢕⢕⣕⡕⢕⢜⢿⣿⣿⣿⣿⣿⣿⣿⣿⣿⣿⣿⠀</a:t>
            </a:r>
            <a:br/>
            <a:r>
              <a:t>⢕⢕⢕⢕⢕⢕⢕⢕⢕⢕⢕⢕⢕⢕⢕⢕⢕⢕⠀⠀⢜⣿⣿⣿⣿⣿⡇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⣵⡕⢹⣧⣾⣿⣿⣿⣿⣿⣞⣿⢀⠀⠁⣿⣿⣿⣿⣿⣵⣵⡕⣼⣿⡔⢸⣿⣿⣿⢕⢕⢕⢕⢅⢅⡾⢟⠇⢑⢁⢀⢅⢅⢄⠄⢕⢕⢜⢻⢟⢻⣿⣿⣿⣿⣿⣿⣿⣿⣿⣿⣿⣿⣿⣿⣿⣿⣿⣿⣿⣿⣿⣿⣿⣿⣿⣿⣿⣿⣿⣿⣿⣿⣿⢿⢝⣝⣇⣱⣷⣿⣿⣿⣿⢟⢕⢕⢕⣱⣷⣿⣿⣿⣷⣕⢕⢝⣿⣿⣿⣿⣿⣿⣿⣿⣿⣿⠀</a:t>
            </a:r>
            <a:br/>
            <a:r>
              <a:t>⢕⢕⢕⢕⢕⢕⢕⢕⢕⢕⢕⢕⢕⢕⢕⢕⢕⢕⢔⠀⢕⣿⣿⣿⣿⣿⣷⢕⢕⢕⢕⢕⢕⢕⢕⢕⢕⢕⢕⢕⢕⢕⢕⢕⢕⢕⢕⢕⢕⢕⢕⢕⢕⢕⢕⢕⢕⢕⢕⢕⢕⢕⢕⢕⢕⢕⢕⢕⢕⢕⢕⢕⢕⢕⢕⢕⢕⢕⢕⢕⢕⢕⢕⢕⢕⢕⢕⢕⢕⢕⢕⢕⢕⢕⢕⢕⢕⢕⢕⢕⢕⢕⢕⢕⢕⢕⢕⢕⣾⣿⣿⣿⣿⣿⣿⣿⣿⣿⣿⣿⣿⣿⣿⣇⢸⣿⣿⣿⣿⣿⣿⣿⣿⣮⢕⠀⠀⣿⣿⣿⣿⣿⣿⣿⣷⣿⣿⣿⡕⢿⣿⣿⢇⢕⢕⢕⠕⢑⢅⢔⢕⢕⢕⢕⢕⢕⠅⠀⠁⠕⠕⢕⢕⢕⢹⣿⣿⣿⣿⣿⣿⣿⣿⣿⣿⣿⣿⣿⣿⣿⣿⣿⣿⣿⣿⣿⣿⣿⣿⣿⣿⣿⣿⣿⣿⣿⣇⣵⣵⣿⣿⣿⣿⣿⢿⢟⢕⢕⢕⢕⣼⣿⣿⣿⣿⣿⣿⣿⣷⣾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⢹⣾⣿⣿⣿⢏⢕⣿⣿⣿⣿⣿⡿⢿⣿⣿⡇⠀⠀⢻⣿⣿⡇⣿⣿⣿⣿⣿⢿⢿⣷⡜⣿⣧⡕⢕⢕⢕⢕⢕⢕⢕⢕⢕⢕⢕⢕⠕⠀⠀⠀⠀⠀⠁⢕⢕⢕⢜⢻⣿⢕⢝⢿⣿⣿⣿⣿⣿⣿⣿⣿⣿⣿⣿⣿⣿⣿⣿⣿⣿⣿⣿⣿⣿⣿⣿⣿⣿⣿⣿⣿⢿⢏⢝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⣧⢕⣿⣿⣿⡟⢏⢕⢕⢕⢙⠃⠀⠀⢸⣿⣿⣿⣿⣿⣿⣿⡟⢄⢕⢜⢕⡜⣿⣿⡇⢕⢕⢕⢕⢕⢕⢕⢕⢕⠕⠑⠀⠀⠀⠀⠀⠀⠀⠁⠁⠕⢕⢕⢝⢕⢕⢜⢻⣿⣿⣿⣿⣿⣿⣿⣿⣿⣿⣿⣿⣿⣿⣿⣿⣿⣿⣿⣿⣿⣿⣿⣿⣿⡟⢝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⢕⢕⢱⣷⣷⣧⣼⣿⣿⣿⣿⣿⣿⣿⣿⣿⣿⣸⣿⣿⣿⣿⡿⢱⣿⣿⣿⣕⠕⢕⢔⢕⢕⠔⠀⠀⣸⣿⣿⣿⣿⣿⣿⣿⣧⡕⢕⢔⢕⢰⢹⣿⢕⢕⢕⢕⢕⢕⢕⢕⢕⠑⠀⠀⠀⠀⠀⢀⢄⢔⢕⢔⢕⢔⢅⢕⢑⠕⢕⢕⢕⢝⢿⣿⣿⣿⣿⣿⣿⣿⣿⣿⣿⣿⣿⣿⣿⣿⣿⣿⣿⣿⢿⢟⢻⢿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⠑⠑⠁⠁⠀⠀⠀⠀⠀⠀⠀⠁⠁⠁⠑⢟⢟⢿⣿⣿⣿⣿⣿⣿⣿⣿⣿⣿⣇⣾⣿⣿⣿⣷⡇⢸⣿⣿⣿⣿⣕⢕⢕⠕⢕⠀⠀⠀⣿⣿⣿⣿⣿⣿⣿⣿⣿⣷⡕⠑⠕⢕⡇⣿⢕⢕⢕⢕⢕⢕⢕⠕⠁⠀⠀⠀⢀⢄⢔⢕⢕⢕⢕⢕⢕⢕⢕⢕⢕⢕⢔⢕⢕⢕⢕⢝⢻⢿⣿⣿⣿⣿⣿⣿⣿⣿⣿⣿⣿⣿⣿⢟⢝⢕⢕⢕⢕⢕⢕⢕⢕⢅⢅⢅⢕⢕⢕⢁⢕⢕⢕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⠕⠀⠀⠀⠀⠀⠀⠀⠀⠀⠀⠀⠀⠀⠀⢀⢕⠅⠁⠁⢹⣿⣿⣿⣿⣿⣿⣿⣿⣿⣿⣿⣿⣿⣿⡿⢕⣿⣿⣿⣿⣿⣿⣷⡆⠔⡀⠀⠀⠄⠿⢿⣿⣿⣿⣿⢿⠿⠟⠙⢀⣰⡔⠜⢿⢇⢕⢕⢕⢕⢕⠑⠁⠀⠀⢀⢄⢔⢕⢕⢕⢕⢕⢕⢕⢕⢕⢕⢕⢕⢕⢕⢕⢕⢕⢕⢕⢕⢕⢕⢕⢝⢝⢟⢟⢟⢟⢿⢿⢟⢟⢏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⣿⣿⡿⡇⢕⢕⢕⢕⢕⢕⢕⢕⢕⢕⢕⢕⢕⢕⢕⢕⢕⢕⢕⢕⢕⢕⢕⢕⢕⢕⢕⢕⢕⢕⢕⢕⢕⢕⢕⢕⢕⢕⢕⢕⢕⢕⢕⢕⢕⢕⢕⢕⢕⢕⢕⢕⢕⢕⢕⢕⢕⠕⠀⠀⠀⠀⠀⠀⠀⠀⠀⠀⠀⠀⠀⠀⠀⠀⠀⠀⠀⠀⠀⠀⢟⢿⣿⣿⣿⣿⣿⣿⣿⣿⢟⢝⣿⡿⠑⣼⣿⣿⣿⣿⣿⣿⣿⡇⠀⠁⠀⠀⢀⠀⠀⠀⠐⠕⠕⠑⠁⣄⣴⣾⣿⣧⠀⠈⠁⢕⢕⠕⠀⠀⠀⢀⢄⢔⢕⢕⢕⢕⢕⢕⢕⢕⢕⢕⢕⢕⢕⢕⢕⢕⢕⢕⢕⢕⢕⢕⢕⢕⢕⢕⢕⢕⢑⢑⢑⢑⢑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⢄⠑⢜⣿⣿⣿⣿⣿⡇⢕⢕⢕⢕⢕⢕⢕⢕⢕⢕⢕⢕⢕⢕⢕⢕⢕⢕⢕⢕⢕⢕⢕⢕⢕⢕⢕⢕⢕⢕⢕⢕⢕⢕⢕⢕⢕⢕⢕⢕⢕⢕⢕⢕⢕⢕⢕⢕⢕⢕⢕⢕⢕⢕⢕⢕⠑⠀⠀⠀⠀⠀⠀⠀⠀⠀⠀⠀⠀⠀⠀⠀⠀⠀⠀⠀⠀⠀⠀⠁⠅⠕⢜⢝⢝⢟⢟⢏⢝⢕⢕⢕⠏⢁⣼⣿⣿⣿⣿⣿⣿⣿⣿⢇⠀⠀⠀⣱⣿⣷⣦⣴⣴⣴⣶⣷⣿⣿⣿⣿⣿⣿⡇⠀⠀⠁⠀⠀⢀⢄⢔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⠁⠀⠀⠀⠀⠀⠀⠀⠀⠀⠀⢀⢄⢄⢔⢔⠔⠀⠀⠀⠀⠀⠀⠀⠀⢀⠀⠀⠀⠁⠁⠑⠑⠕⢅⢅⢄⢕⢕⢿⣿⣿⣿⣿⣿⣿⣿⣿⠑⠀⠀⢰⣿⣿⣿⣿⣿⣿⣿⣿⣿⣿⣿⣿⣿⢿⣏⣵⣴⣴⣔⢄⢔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⢕⠀⠀⠀⠀⠀⠀⠀⠀⠀⠀⢀⢔⢕⢕⠕⠑⠑⠀⢄⢕⢔⠀⠀⠀⠀⠀⠑⠀⠀⠔⠔⠀⢄⡔⢔⣀⢁⠁⠁⠑⠜⢝⢝⢟⢟⢿⢿⢿⠏⠀⠀⢄⢜⢟⢕⢜⢝⢟⢝⢟⢟⠝⢝⣝⣽⣾⣿⣿⣿⣿⣟⢻⣷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⠁⠀⠀⠀⠀⠀⠀⠀⠀⠀⠐⠁⠁⠀⠀⠀⠀⠀⠀⠕⢕⠕⠀⠀⠀⠀⠀⢄⢀⢀⢀⠀⠀⡾⢕⢕⢝⢝⢗⢗⢦⢴⣤⣄⣅⣁⢁⢀⢀⣀⣄⣤⣵⢵⠕⠑⠑⠑⠐⢕⣇⣵⣷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⢀⣵⣷⣷⣷⣵⣵⣕⡕⢔⢄⢱⣵⣧⣕⡕⢕⣕⣜⣧⣵⣷⣾⣿⣿⠙⠉⠁⠀⠀⠀⠀⠀⣠⣴⣾⣿⣿⣿⣿⣿⣿⣿⣿⣿⣿⣿⣯⢻⢇⢕⢕⢕⢕⢕⢕⢕⢕⢕⢕⢕⢕⢕⢕⢕⢕⢕⢕⢕⢕⢕⢕⢕⢕⢕⢕⢕⢕⢕⢕⢕⢕⢕⢕⢕⢕⢕⢕⢕⢕⢕⢕⢕⢕⢕⢕⢕⢕⢕⢕⢕⢕⢕⢕⢕⢕⢕⢕⢕⢕⢕⢕⢕⢕⢕⢕⢕⢕⢕⢱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⢄⣴⣿⣿⣿⣿⣿⣿⣿⣿⢿⢷⣕⣹⣽⣵⣷⣿⣿⣿⣿⣿⣿⣿⣿⣿⡇⠀⠀⠀⢄⣤⣴⣶⣾⣿⣿⣿⣿⣿⣿⣿⣿⣿⣿⣿⣿⣿⣿⣿⣧⣵⣷⣧⣕⣕⣑⠕⢕⢕⢕⢕⢕⢕⢕⢕⢕⢕⢕⢕⢕⢕⢕⢕⢕⢕⢕⢕⢕⢕⢕⢕⢕⢕⢕⢕⢕⢕⢕⢕⢕⢕⢕⢕⢕⢕⢕⢕⢕⢕⢕⢕⢕⢕⢕⢕⢕⢕⢕⢕⢕⢕⢕⢕⢕⢕⡕⢞⢕⢕⡕⢇⢕⡱⢇⢕⢱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⢀⢔⣵⣿⣿⣿⣿⣿⣻⣿⣷⣷⣾⣿⣿⣿⣿⣿⣿⣿⣿⣿⣿⣿⣿⣿⣿⣿⣿⣿⢔⠀⠀⢕⣿⣿⣿⣿⣿⣿⣿⣿⣿⣿⣿⣿⣿⣿⣿⣿⣿⣿⣿⣟⢟⢿⣿⣿⣿⣿⣿⣵⣕⡅⢕⢑⢑⢕⠕⠕⠕⢕⢕⢕⢕⢕⢕⢕⢕⢕⢕⢕⢕⢕⢕⢕⢕⢕⢕⢕⢕⢕⢕⢕⢕⢕⢕⢕⢕⢕⢕⢕⢕⢕⢕⢕⢕⢕⢕⢕⢕⢕⢕⢕⢕⢕⢕⢕⢕⢕⢕⢕⢕⢕⢱⡟⢕⢕⢇⢕⢱⣼⢎⢕⢕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⢱⣾⣿⣿⣿⣿⣿⣿⣿⣿⣿⣿⣿⣿⣿⣿⣿⣿⣿⣿⣿⣿⣿⣿⣿⣿⣿⣿⣿⣿⡇⢀⠀⠑⢸⣿⣿⣿⣿⣿⣿⣿⣿⣿⣿⣿⣿⣿⣿⢿⢟⢏⢟⢿⡷⢕⢕⢹⣿⣿⣿⣿⣿⣿⡇⢕⢕⢕⢕⢕⢕⢕⢔⢕⢕⢅⢅⢕⢑⢕⢕⢕⠕⢕⢕⢕⢕⢕⢕⢕⢕⢕⢕⢕⢕⢕⢕⢕⢕⢕⢕⢕⢕⢕⢕⢕⢕⢕⢕⢕⢕⢕⢕⢕⢕⢕⢕⢕⢕⣷⡷⢇⣕⣾⢞⢕⣵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⢀⣸⣿⣯⣿⣿⣿⣿⣿⣿⣿⣿⣿⣿⣿⣿⣿⣿⣿⣿⣿⣿⣿⣿⣿⣿⣿⣿⣿⣿⣿⣿⡕⠀⠀⠑⠛⠙⠉⠈⠉⠙⠙⠙⠙⠙⢝⢽⣷⣾⣷⣵⣕⡕⢕⢕⢕⣵⣕⣏⣻⣿⣿⣿⣿⣿⢕⢕⢕⢕⢕⢕⢕⢕⢕⢕⢕⢕⢕⢕⢕⢕⢕⢕⢕⢕⢔⢕⢕⢕⢕⢕⢑⢕⢕⢕⢕⢕⢕⢕⢕⢕⢕⢕⢕⢕⢕⢕⢕⢕⢕⢕⢕⢕⢕⢕⢕⢕⢕⢸⢟⢕⣵⡿⢏⣵⣿⢏⢕⢕⢜⢕⢕⢞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⠐⠁⠀⠀⠀⠀⠀⠀⠀⠀⠀⢸⣿⣿⣿⣿⣿⣿⣿⣿⣿⣿⣿⣿⣿⣿⣿⣿⣿⣿⣿⣿⣿⣿⣿⣿⣿⣿⣿⣿⣿⣿⣿⣧⢄⠀⠀⠀⠀⠀⠀⠀⠀⠀⠀⠀⠀⢑⢕⢜⢻⢎⢟⢿⣿⣿⣿⣿⣿⣿⣿⣿⣿⣿⣿⣿⡇⢕⢕⢕⢕⢕⢕⢕⢕⢕⢕⢕⢕⢕⢕⢕⢕⢕⢕⢕⢕⢕⢕⢕⢕⢕⢕⢕⢕⢕⢕⢕⢕⢕⢕⢕⢕⢕⢕⢕⢕⢕⢕⢕⢕⢕⢕⢕⢕⢕⢕⢕⢕⢕⢕⢕⣿⢏⢕⣼⡟⢕⢱⢜⢕⢕⢕⢕⢕⢕⢕⢕⢕⢕⢸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⠑⢻⣿⣿⣿⣿⣿⣿⣿⣿⣿⣿⣿⣿⣿⣿⣿⣿⣿⣿⣿⣿⣿⣿⣿⣿⣿⣿⣿⣿⣿⣿⣿⣇⢀⠀⠀⠀⠀⠀⠀⠀⠀⠀⠀⠀⠑⢕⢔⢕⢕⢕⢕⢜⢟⢿⣿⣿⣿⣿⣿⡿⢿⢟⢟⢇⢕⢕⢕⢕⢕⢕⢕⢕⢕⢕⢕⢕⢕⢕⢕⢕⢕⢕⢕⢕⢕⢕⢕⢕⢕⢕⢕⢕⢕⢕⢕⢕⢕⢕⢕⢕⢕⢕⢕⢕⢕⢕⢕⢕⢕⢕⢕⢕⢕⢕⢕⢕⢕⢱⢿⢕⢱⡽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⠑⠀⠀⠀⠀⠀⠀⠀⠀⠀⠀⠀⠀⠀⠀⠀⢄⢕⢻⣿⣿⣿⣿⣿⣿⣿⣿⣿⣿⣿⣿⣿⣿⣿⣿⣿⣿⣿⣿⣿⣿⣿⣿⣿⣿⣿⣿⣿⣿⣿⣷⣴⡀⠀⠀⠀⠀⠀⠀⠀⠀⠀⢕⢕⢕⢕⢕⢕⢕⢕⢕⢕⢕⢟⢿⢟⢟⢕⢕⢕⢕⢕⢕⢕⢕⢕⢕⢕⢕⢕⢕⢕⢕⢕⢕⢕⢕⢕⢕⢕⢕⢕⢕⢕⢕⢕⢕⢕⢕⢕⢕⢕⢕⢕⢕⢕⢕⢕⢕⢕⢕⢕⢕⢕⢕⢕⢕⢕⢕⢕⢕⢕⢕⢕⢕⢕⢕⡱⢟⢕⢱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⢄⢕⢕⢕⠑⠙⠝⢿⣿⣿⣿⣿⣿⣿⣿⣿⣿⣿⣿⣿⣿⣿⣿⣿⣿⣿⣿⣿⣿⣿⣿⣿⣿⣿⣿⣿⣿⣿⣿⣧⡀⠀⠀⠀⠀⠀⠀⠀⢕⢕⢕⢕⢕⢕⢕⢕⢕⢕⢕⢕⢕⢕⢕⢕⢕⢕⢕⢕⢕⢕⢕⢕⢕⢕⢕⢕⢕⢕⢕⢕⢕⢕⢕⢕⢕⢕⢕⢕⢕⢕⢕⢕⢕⢕⢕⢕⢕⢕⢕⢕⢕⢕⢕⢕⢕⢕⢕⢕⢕⢕⢕⢕⢕⢕⢕⢕⢕⢕⢕⢕⢕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⢄⠕⠑⠁⠀⠀⠀⠀⠁⠙⠹⢿⣿⣿⣿⣿⣿⣿⣿⣿⣿⣿⣿⣿⣿⣿⣿⣿⣿⣿⣿⣿⣿⣿⣿⣿⣿⣿⣿⣿⣿⣷⡔⠀⠀⠀⠀⠀⠀⢕⢕⡕⢕⢕⢕⢕⢕⢕⢕⢕⢕⢕⢕⢕⢕⢕⢕⢕⢕⢕⢕⢕⢕⢕⢕⢕⢕⢕⢕⢕⢕⢕⢕⢕⢕⢕⢕⢕⢕⢕⢕⢕⢕⢕⢕⢕⢕⢕⢕⢕⢕⢕⢕⢕⢕⢕⢕⢕⢕⢕⢕⢕⢕⢕⢕⢕⢕⢕⢕⢕⢕⢕⢏⢕⢕⢾⢟⢕⢕⢕⢕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⠁⠀⠄⢑⢀⠀⠀⠀⠀⠀⠀⠀⢕⣼⣿⣿⣷⣇⢕⢝⢝⢝⢝⢝⢹⢿⣿⣿⣿⣿⣿⣿⣿⣿⣿⣿⣿⣿⣿⣿⣿⣿⣿⣧⢀⠀⠀⠀⠀⠀⢕⣾⣷⡕⢕⢕⢕⢕⢕⢕⢕⢕⢕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⢔⠀⠀⠀⠀⠀⠀⠀⠀⠀⠀⠀⠀⢔⢕⠕⢀⢀⠁⠀⠀⠀⠀⠀⠀⠀⠀⢔⣼⣿⣿⣿⣿⣿⢕⠁⠕⢕⢕⢕⢕⢕⢝⢿⣿⣿⣿⣿⣿⣿⣿⣿⣿⣿⣿⣿⣿⣿⣿⣿⡇⠀⠀⠀⠀⠀⢕⣿⣿⣿⣧⡕⢜⣿⣧⣕⡕⢕⢕⢕⢕⢕⠕⠅⢕⢕⢕⢕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⢀⢔⢔⢕⢔⠑⠁⢔⢕⢕⠕⠀⠀⠀⠀⠀⢔⠔⢔⣱⣿⣿⣿⣿⣿⣿⡕⠀⠀⠁⠑⢕⢕⢕⢕⢕⢝⢿⣿⣿⣿⣿⣿⣿⣿⣿⣿⣿⣿⣿⣿⣿⡇⠀⠀⠀⠀⠀⢕⢹⣿⣿⣿⣿⣿⣿⣿⣿⣿⣷⣕⡕⠑⠁⠀⠀⢄⢕⢅⢅⢑⠕⠕⢕⢕⢕⢕⢕⢕⢕⢕⢕⢕⢕⢕⢕⢕⢕⢕⢕⢕⢕⢕⢕⢕⢕⢕⢕⢕⢕⢕⢕⢕⢕⢕⢕⢕⢕⢕⢕⢕⢕⢕⢕⢕⢕⢕⢕⢕⣵⣿⡿⢝⣳⣾⣿⢿⢹⣿⣿⡿⢹⣿⣿⣿⣻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⢄⠀⠀⠀⠀⠀⠀⠁⠁⢁⢅⢔⢔⢔⢔⢅⠀⠀⠀⠀⠀⠀⠀⠔⢕⢱⣿⣿⣿⣿⣿⣿⣿⣇⠀⠀⠀⠀⠀⠁⠕⠕⠑⠀⠑⢹⣿⣿⣿⣿⣿⣿⣿⣿⣿⣿⣿⣿⣿⡇⠀⠀⠀⠀⢀⠑⢜⣿⣿⣿⣿⣿⣿⣿⣿⣿⣿⣿⡷⠑⠀⠀⠀⠀⠁⠁⢁⢅⢄⢀⢄⢁⢑⠕⢕⢕⢕⢕⢕⢕⢕⢕⢕⢕⢕⢕⢕⢕⢕⢕⢕⢕⢕⢕⢕⢕⢕⢕⢕⢕⢕⢕⢕⢕⢕⢕⢕⢕⢕⢕⢕⢕⢕⢕⡕⣜⣿⢟⢗⢗⡾⢿⢏⢝⢾⣿⡏⢕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⠀⠀⠀⠀⠀⠀⢀⢕⢕⢕⠑⠑⢕⢕⠀⠀⠀⠀⠀⠀⠀⠀⢕⢸⣿⣿⣿⣿⣿⣿⣿⣿⠀⠀⠀⠀⠀⠀⠀⠀⢀⢀⢄⣱⣿⣿⣿⣿⣿⣿⣿⣿⣿⣿⣿⣿⣿⢕⠀⠀⠀⠀⢕⢕⢕⢻⣿⣿⣿⣿⣿⣿⣿⣿⢟⠕⠕⢀⢀⢀⢀⠀⠀⠀⠕⢕⢕⠕⠕⢕⢕⢔⢀⠁⢅⢕⢕⢕⢕⢕⢕⢕⢕⢕⢕⢕⢕⢕⢕⢕⢕⢕⢕⢕⢕⢕⢕⢕⢕⢕⢕⢕⢕⢕⢕⢕⢕⢕⢕⢕⢕⢕⡝⢟⢏⢕⢕⢗⢵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⢔⢔⢀⠀⠀⠀⠀⠁⠀⠀⠀⠀⠁⠀⠀⠀⠀⠀⠀⠀⠀⢕⢝⢝⢝⢝⢝⢝⢝⢝⢝⢔⢄⢔⢔⢔⢔⣕⣵⣵⣧⣾⣿⣿⣿⣿⣿⣿⣿⣿⣿⣿⣿⣿⣿⢏⠁⠀⠀⠀⠀⠀⢕⠕⢕⢿⣿⢿⢟⢝⠝⢕⢕⢄⢄⢅⢑⠑⠑⠀⠀⠀⠀⠀⠁⠑⠔⢄⢅⠑⠑⢅⢕⢕⢕⢕⢕⢕⢕⢕⢕⢕⢕⢕⢕⢕⢕⢕⢕⢕⢕⢕⢕⢕⢕⢕⢕⢕⢕⢕⢕⢕⢕⢕⢕⢕⢕⢕⣱⣮⡕⢕⢕⣵⢕⢕⢱⢾⣟⢕⢕⢕⣱⣼⡝⢕⣵⣿⡟⢕⣵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⢀⢄⢔⢔⢕⢕⢕⢕⢕⢕⢕⢕⢜⢇⢕⢕⢕⢕⢕⢱⢿⢟⢟⢱⣿⣿⣿⣿⣿⣿⣿⣿⣿⣿⣿⣿⣿⣿⢏⠁⠀⠀⠀⠀⠀⠀⠀⠀⠕⠕⠑⠑⠁⠀⠀⠁⠁⠀⠁⢕⠑⠀⠀⠀⠀⠀⠀⠀⠄⠀⠀⠀⠁⢀⢑⠕⢕⢕⢕⢕⢕⢕⢕⢕⢕⢕⢕⢕⢕⢕⢕⢕⢕⢕⢕⢕⢕⢕⢕⢕⢕⢕⢕⢕⢕⢕⢕⢕⢕⢕⢕⣵⣿⡿⢕⣱⣾⡿⢧⣕⣱⣾⣷⢇⢱⣾⣿⡏⢕⣾⣿⡟⢱⣾⣿⡟⢕⣼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⢀⢄⢔⢕⢕⢕⢕⢕⢕⣕⣕⡕⢕⢕⢕⢕⢕⢕⣷⣵⣵⣾⢝⢕⢕⢕⢕⢏⣷⣿⣿⣿⣿⣿⣿⣿⣿⣿⣿⣿⣿⣿⢇⠁⠀⠀⠀⠀⠀⠀⠀⠀⠀⠀⠀⠀⠀⠀⠀⠀⠀⠀⠀⢔⠁⠀⠀⠀⠀⠀⢔⢕⡱⢕⢔⢄⢔⢕⢕⢕⢕⠀⠑⢕⢕⢕⢕⢕⢕⢕⢕⢕⢕⢕⢕⢕⢕⢕⢕⢕⢕⢕⢕⢕⢕⢕⢕⢕⢕⢕⢕⢕⢕⢕⢱⣾⣿⢏⢕⣵⣵⡵⢕⡕⢷⡿⢿⢕⣵⣿⣿⢏⢕⣾⣿⢟⢱⣾⣿⢿⢧⣾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⠁⠀⠀⠀⢀⢄⢔⢕⢕⢕⢕⢕⢱⣱⣵⣾⣿⣿⣿⣿⣷⣵⣵⣵⣷⣾⣿⣿⣿⣿⣷⣷⣷⣷⣿⣿⣿⣿⣿⣿⣿⣿⣿⣿⣿⣿⣿⣿⣿⢇⠁⠀⠀⠀⠀⠀⠀⠀⢐⠕⢔⠄⢔⢔⠀⠀⠀⠀⠀⠀⢕⠀⠀⠀⠀⠀⠀⠀⢀⢕⢕⢕⢕⢑⠁⠑⠑⠑⠑⢀⢀⢀⠑⢕⢕⢕⢕⢕⢕⢕⢕⢕⢕⢕⢕⢕⢕⢕⢕⢕⢕⢕⢕⢕⢕⢕⢕⢕⢕⢕⢕⣵⣿⣿⢕⣱⣼⣯⣿⡗⢳⣧⣵⣵⢕⣵⣿⣿⢇⢱⣿⣿⢏⢱⣾⣿⡏⢱⣾⣿⢿⢕⣵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⠑⠑⠑⠑⠑⠑⠚⠚⠛⠓⠙⠛⠛⠛⠛⠛⠛⠛⠛⠛⠛⠛⠛⠛⠛⠛⠛⠛⠛⠛⠛⠛⠛⠛⠛⠛⠛⠛⠛⠛⠛⠛⠛⠛⠋⠑⠀⠀⠐⠑⠓⠀⠀⠀⠑⠑⠑⠑⠐⠐⠑⠐⠐⠀⠀⠀⠑⠀⠀⠀⠀⠀⠀⠐⠑⠑⠘⠑⠑⠑⠑⠐⠑⠑⠑⠑⠑⠑⠑⠑⠐⠑⠑⠑⠑⠑⠑⠑⠑⠑⠑⠑⠑⠑⠑⠑⠑⠑⠑⠑⠑⠑⠑⠑⠑⠑⠑⠚⠛⠛⠛⠛⠛⠛⠛⠛⠛⠛⠛⠛⠛⠛⠛⠛⠛⠛⠚⠛⠛⠚⠛⠛⠛⠓⠛⠛⠛⠛⠛⠛⠛⠀</a:t>
            </a:r>
            <a:br/>
          </a:p>
        </p:txBody>
      </p:sp>
    </p:spTree>
  </p:cSld>
  <p:clrMapOvr>
    <a:masterClrMapping/>
  </p:clrMapOvr>
</p:sld>
</file>

<file path=ppt/slides/slide5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⡟⣿⣿⣿⣟⢻⣿⣿⡟⢿⣿⣿⣿⣿⣿⣿⣿⣿⣿⣿⣿⣿⣿⣿⣿⡇⢕⢕⢕⢕⢕⢕⢿⣽⣿⣟⡇⢇⢵⢕⢕⣿⢟⢳⢕⢕⢱⢕⢕⢱⣿⣾⣟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⢜⣟⢿⢿⢝⡝⢻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⡱⢕⢕⢕⢕⢕⣕⣵⣵⣞⣻⢿⢿⣿⣧⡜⢻⣿⣿⣿⣿⣿⣿⡿⣟⡻⣿⢟⡻⢿⣧⡕⢕⢕⣷⢕⢿⣿⣷⢝⣾⣿⣗⢵⣿⣿⣿⣿⣿⣿⣿⣿⣿⣿⣿⣿⣿⣿⣿⢇⢕⡜⢝⡇⢗⢜⢹⢇⢾⢕⢕⢕⢝⢳⢇⢕⢕⢕⢱⢞⢝⢜⢾⣧⡝⢟⣵⢵⢞⠟⢏⢜⢜⢕⢱⢹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⣱⣵⣵⣾⣿⢗⢕⢕⢕⣕⣵⡾⢿⢟⣟⣟⣫⣽⣟⣗⣝⢟⢕⢻⣿⣿⣿⡜⣿⣿⢏⡵⢎⢝⣱⣕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⣱⣾⣿⣿⣿⣿⣿⢱⡕⣱⣾⣿⣵⣾⣿⣿⣿⣿⣿⣿⣿⣿⡿⢏⢕⣜⢻⢿⣿⢻⢸⢕⢕⢕⢼⣿⣾⣿⢸⣿⣿⣿⣿⣼⣼⣿⣿⣵⢝⣟⣕⢣⣾⣿⣿⣿⣿⣿⣿⣿⣿⣿⣿⣿⣿⣿⣿⢕⢕⠑⢱⣵⣧⢕⢕⢕⢕⢕⡵⢕⢕⢕⢕⢕⢕⢾⢞⢕⢅⢔⣶⢕⢕⢕⠁⠀⠀⠀⠀⠀⠘⢿⢵⢱⡼⢕⡕⢪⢗⢕⡝⢹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⣿⣿⣿⣿⣿⣿⣿⣇⣱⣿⣿⣿⣿⣿⣿⣿⣿⣿⣿⣿⣿⣷⣷⢞⢕⢕⢕⢕⢝⢕⢜⢕⢕⢕⢜⢝⢿⢟⢜⣻⣿⣿⣿⢵⣽⣿⣿⣿⡕⢝⢫⣕⢸⣿⣿⣿⣿⣿⣿⣿⣿⣿⣿⣿⣿⣿⣿⢕⢕⠀⠀⠈⠙⢕⢕⢑⢄⢕⡕⢕⢕⢕⣕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⢝⢿⣿⣿⣿⣿⣿⣿⣿⣿⣿⣿⣿⣿⣿⣿⢿⢻⢟⢗⢕⢝⢜⢕⢕⢕⢕⢕⢕⢕⢑⠁⠕⢕⢕⢕⢕⢜⢿⣿⣿⣿⣿⡷⣹⣿⢿⢿⢿⢧⡽⢱⣿⣿⣿⣿⣿⣿⣿⣿⣿⣿⣿⣿⣿⣿⣿⢕⢕⠀⠀⠀⠀⠀⠁⠑⢕⢕⢕⢕⢕⢕⢟⢇⢕⡸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⢜⢝⢕⢕⢕⢕⢕⢕⢕⢕⢕⢕⢕⢕⢕⢕⢕⢕⢕⢕⢕⢕⢕⢕⢕⡕⢕⢄⠀⢀⠁⠑⠑⢕⢕⢻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⢕⢕⢕⣕⢕⢕⢕⢕⢕⢕⢕⢕⢕⢕⢕⢕⢕⢕⢕⢕⢕⢕⢕⢕⢕⢕⢕⢕⢕⢕⢕⢕⢕⣱⡕⢞⢏⢕⢕⢕⢕⢔⢄⠔⠔⢅⠘⠑⢕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⢕⢕⢕⢕⢕⢕⢟⢳⢧⣵⣕⣕⢕⢕⢕⢕⢕⢕⢕⢕⢕⢕⢕⢕⢕⢕⢕⢕⢕⣕⣕⢵⢵⢗⢏⢕⢕⢕⢕⢕⢕⢕⢕⢕⢕⢕⢔⢔⢔⢕⢕⢜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⢝⢕⢕⢕⢕⢕⢕⢕⢕⢕⢕⢕⢜⢕⢕⢕⢕⢕⢕⢕⢕⢕⢕⢕⢕⢕⢕⢕⢕⢕⢕⢕⢕⢕⢕⢕⢕⢕⢕⢜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⢸⣧⢕⢕⢕⢕⢕⢕⢕⢕⢕⢜⢻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⣿⣷⣕⢕⢕⢕⢕⢕⢕⢕⢕⢕⢻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⠕⢕⢕⢕⢕⢕⢕⢕⢕⢕⢕⢕⣵⡕⢕⢕⢕⢕⢕⢕⢕⢕⣇⡕⠕⢑⢅⢕⢔⢕⢕⢕⢕⢕⢕⢕⢕⢕⢕⢕⢿⢿⢿⣷⡕⢕⢕⢕⢕⢕⢕⢕⢕⢜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⢔⢕⢕⢕⢕⢕⢕⢕⢕⢕⢕⢕⣿⣷⣕⢕⢕⢕⢕⢕⢕⢕⢹⣷⣇⢁⢕⢕⢕⢕⢕⢕⢕⢕⢕⢕⢕⢕⢕⢕⢕⣱⣾⣿⣷⣧⡕⢕⢕⢕⢕⢕⢕⢕⢕⢝⢝⢟⣫⣽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⣷⡕⢜⡟⢻⢿⢷⣕⡕⢕⢕⢕⢕⢕⢟⢏⢵⣕⢕⢕⢕⢕⢕⢕⢕⢕⢕⢕⢕⢕⢕⢸⢿⣿⣿⣿⣿⣿⣧⡕⢕⢕⢕⢕⢕⣷⣵⣕⣕⢜⢝⣝⣵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⠕⠿⢿⣧⣕⣷⣾⣿⣿⣿⣷⣵⡕⢕⢕⢕⢹⣿⡿⠗⠑⠕⢕⢕⢕⢕⢕⢕⢕⢕⢕⢕⢕⢕⢕⢕⣵⣿⣿⣿⣿⣧⢕⢕⢕⢕⢸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⢄⣄⣀⢈⠙⠛⠻⣿⣿⣿⣿⣿⣿⣷⢕⢑⠕⢁⣄⣤⣴⣷⣷⣷⡕⢕⢕⢕⢕⢕⢕⢕⢕⣷⣿⣿⣿⣿⣿⣿⣿⣿⡇⢕⢕⢕⢸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⢜⠛⠋⠑⢀⣄⣼⣿⣿⣿⣿⣿⣿⣕⢅⡁⠉⠙⠛⠛⠟⣿⣿⢕⢕⢕⡕⢕⢕⢕⢕⣾⣿⣿⣿⣿⣿⣿⣿⣿⣿⣷⣿⢕⢕⢸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⠑⢕⠕⣱⡕⡑⢕⢕⢔⢕⢺⣿⣿⣿⣿⣿⣿⣿⣿⣿⣷⣾⣿⣿⢷⢶⣴⣴⣿⡏⣱⣿⢟⢕⢕⢕⢕⢱⣿⣿⢿⢿⢟⢟⢟⢝⢝⢝⢝⣿⣵⣷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⠔⢕⢕⢜⢝⢜⣷⣵⣕⣕⣝⣿⣿⣿⣿⣿⣿⣿⣿⣿⣿⣿⣿⣿⣵⣵⣾⣿⡿⢇⢝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⢹⣿⣿⣿⣿⣿⣿⣿⣿⣿⣷⣿⣿⣿⣿⣿⣿⣿⣿⣿⣿⡿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⢻⣿⣿⣿⣿⣿⣿⣿⣿⣿⣿⣿⣿⣿⣿⣿⣿⣿⣿⡟⢕⢕⢕⢕⢕⢕⢕⢕⢕⢕⢕⢕⢕⢕⢕⢕⢕⢕⢕⢕⢕⢕⢕⢹⣿⣿⣿⣿⣿⣿⣿⣿⣿⣿⣿⣿⣿⣿⣿⣿⣿⣿⣿⣿⣿⣿⣿⣿⣿⣿⣿⣿⣿⣿⣿⣿⣿⣿⣿⣿⣿⣿⣿⣿⣿⣿⣿⣿⣿⣿⣿⣿⣿⣿⣿⣿⣿⣿⣿⣿⣿⣿⣿⣿⣿⢿⣟⡽⣻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⢝⢿⣿⣿⣿⣿⣿⣿⣿⣿⣿⣿⣿⣿⣿⣿⡿⢏⢕⢕⢕⢕⢕⢕⢕⢕⢔⢕⢕⢕⢕⢕⢕⢕⢕⢕⢕⢕⢕⢕⢕⢕⢜⣿⣿⣿⣿⣿⣿⣿⣿⣿⣿⣿⣿⣿⣿⣿⣷⣵⡕⢝⢟⢿⢿⢿⣿⣿⣿⣿⣿⣿⣿⣿⣿⣿⣿⢿⢿⣿⣿⣿⣿⣿⣿⣿⣿⣿⣿⣿⣿⣿⣿⣿⣿⣿⣿⢿⢿⣟⣟⣯⣽⡷⢟⣫⣵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⢝⢻⢿⣿⣿⣿⣿⣿⣿⣿⣿⡿⢟⢏⢕⢕⢕⢕⢕⢕⢕⢕⠕⢕⢕⢕⢕⢕⢕⢕⢕⢕⢕⢕⢕⢕⢕⢕⢕⢕⢕⢻⣿⣿⣿⣿⣿⣿⣿⣿⣿⣿⣿⣿⣿⣿⣿⣿⣿⣧⡕⢅⠁⠑⠙⢝⢻⢿⣿⣟⣻⣽⣽⣷⣿⣿⣿⣿⣿⣯⣝⢻⢿⣿⣿⣿⡿⢿⣟⣿⣽⣷⣷⣾⣿⣿⣿⢿⢟⣻⣽⣾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⢕⢕⢕⠕⢕⢕⢕⢕⢕⢕⢕⢕⢔⢜⢟⢻⢿⣿⢿⢟⢝⢕⢕⢕⠑⢕⢕⢕⢕⢕⢕⢕⢕⢕⢕⢕⢕⢕⢕⢕⢕⢕⠕⢕⢕⠕⠕⠑⠕⠕⠑⠜⠿⢟⢟⢟⢟⢻⢿⣿⣿⡿⣟⣿⣟⣻⡿⢿⢿⣟⣟⣳⣵⣴⣷⣾⣿⣿⣿⣿⣿⣿⣿⣿⣿⣿⣿⣿⣿⣿⣿⣿⣷⣵⡝⢳⣿⣿⣿⣿⣿⣿⣽⣟⡟⢏⣷⣿⣿⣿⣿⣿⣿⣿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⢕⢕⢅⠕⢕⢕⢕⢕⢕⢕⢕⢕⠁⠑⠑⠕⢕⢕⢕⢕⢕⠑⠁⠀⠁⢕⢕⢕⢕⢕⢕⢕⢕⢕⢕⢕⢱⣧⣕⣕⡕⠁⠁⠀⠁⠀⠀⠀⠑⢕⢕⢕⢕⢔⠁⠁⠑⢕⢜⠫⣾⣿⣿⣿⣿⣿⣿⣿⣿⣿⣿⣿⣿⣿⣿⣿⣿⣿⣿⣿⣿⣿⣿⣿⣿⣿⣿⣿⣿⣿⣿⣿⣿⣷⢁⣿⣿⣿⣿⣿⣿⣿⣿⣿⣷⣾⡝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⢁⣑⣑⡕⢕⠐⢁⢕⢕⢱⢕⢕⢕⢕⢔⡀⠀⠕⡕⠁⠕⢕⠁⢕⡀⠀⠀⠕⢕⠕⢱⣷⣶⢕⢕⠐⠀⠑⢾⣿⣿⣿⣿⣷⣦⣄⢀⢀⠀⠀⠀⠀⢕⢕⠕⠁⠀⠀⠀⠀⠑⢑⣼⣿⣿⣿⣿⣿⣿⣿⣿⣿⣿⣿⣿⣿⣿⣿⣿⣿⣿⣿⣿⣿⣿⣿⣿⣿⣿⣿⣿⣿⣿⣿⣿⣿⡇⣿⡿⢿⢟⢟⡏⢵⢇⢽⡽⢝⣳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⣿⣷⣶⣿⢟⣻⣿⣷⢔⠀⠑⢕⢕⢕⢑⢕⢕⢝⢔⠀⣿⢄⠀⠑⠀⠀⢱⡄⠀⠀⠕⢕⠅⢻⣯⣴⣶⣷⣾⣿⣷⣷⣷⣷⣷⣾⣿⣿⣷⡕⢄⠀⠀⢀⠀⠀⠀⠀⠀⠀⢀⣄⣴⣿⣿⣿⣿⣿⣿⣿⣿⣿⣿⣿⣿⣿⣿⣿⣿⣿⣿⣿⣿⣿⣿⣿⣿⣿⣿⣿⣿⣿⣿⣿⣿⣿⣿⣿⣿⣽⣽⣵⣷⡱⣵⡵⢗⣷⣾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⢕⢕⣵⣼⡿⣫⣷⣿⣿⣷⣿⣿⣧⡑⢵⡕⢕⢕⢅⠕⢕⢕⢕⢜⢕⢔⢄⣠⡔⢕⢜⡔⠀⠄⠕⢔⠁⢻⣿⣿⣿⣿⣿⣿⣿⣿⣿⣿⣿⣿⣿⣿⣿⡇⢄⠀⠁⠀⠀⢁⢸⣿⣿⣿⣿⣿⣿⣿⣿⣿⣿⣿⣿⣿⣿⣿⣿⣿⣿⣿⣿⣿⣿⣿⣿⣿⣿⣿⣿⣿⣿⣿⣿⣿⣿⣿⣿⣿⣿⣟⣽⣿⣿⣿⣿⣿⣿⣷⣾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⡿⢿⢕⢕⢕⢕⢕⢕⢕⢕⢕⢕⢕⢕⢕⢕⢕⢺⣿⢏⣾⣿⣿⣿⣿⣿⣿⣿⣿⣷⡌⢻⣧⣕⠕⢕⢁⠕⢕⢕⢕⢑⢸⣿⢳⣷⢕⢜⣣⡜⣔⢑⢔⢄⠝⣿⣿⣿⣿⣿⣿⣿⣿⣿⣿⣿⣿⣿⣿⣷⢕⠀⠀⠕⠀⢅⢸⣿⣿⣿⣿⣿⣿⣿⣿⣿⣿⣿⣿⣿⣿⣿⣿⣿⣿⣿⣿⣿⣿⣿⣿⣿⣿⣿⣿⣿⣿⣿⣿⣿⣿⣿⣿⢿⢟⢟⢟⢻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⢕⢜⢫⣿⣿⣿⣿⣿⣿⣿⣿⣿⣿⣿⣧⢘⣿⣿⣷⣕⡑⠀⠀⠑⢅⠐⠘⠕⠜⢇⢵⣳⣼⣾⣿⣷⣕⢕⠑⢘⢿⣿⣿⣿⣿⣿⣿⣿⣿⣿⣿⣿⣿⡏⢕⠀⠀⣀⣀⢕⢸⣿⣿⣿⣿⣿⣿⣿⣿⣿⣿⣿⣿⣿⣿⣿⣿⣿⣿⣿⣿⣿⣿⣿⣿⣿⣿⣿⣿⣿⣿⣿⣿⣿⢟⢏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⢕⢱⣿⢏⣿⣿⣿⣿⣿⣿⣿⣿⣿⣿⣿⣿⣿⡇⢸⣿⣿⣿⣿⣧⣕⣔⢀⢐⠀⠀⠀⣱⣿⣿⣿⢿⣿⣿⣿⣧⡕⠁⠅⠹⣿⡿⢿⢿⢿⢿⢿⢻⣿⣿⢏⢕⠑⢔⢜⠟⠑⢕⢜⢻⣿⣿⣿⣿⣿⣿⣿⣿⣿⣿⣿⣿⣿⣿⣿⣿⣿⣿⣿⣿⣿⣿⣿⣿⣿⣿⣿⣿⣿⣿⢿⢕⢕⢕⢕⢕⢕⢕⢕⢕⢕⢕⢕⢕⢕⢕⢕⢕⢕⢕⢸⣿⣿⣿⣿⣿⣿⣿⣿⣿⣿⣿⣿⣿⣿⣿⣿⣿⣿⣿⠀</a:t>
            </a:r>
            <a:br/>
            <a:r>
              <a:t>⢕⢕⢕⢕⢕⢕⢕⢕⢕⢕⢕⢕⢕⢕⢕⢕⢕⢕⠀⠀⢜⣿⣿⣿⣿⣿⡇⢕⢕⢕⢕⢕⢕⢕⢕⢕⢕⢕⢕⢕⢕⢕⢕⢕⢕⢕⢕⢕⢕⢕⢕⢕⢕⢕⢕⢕⢕⢕⢕⢕⢕⢕⢕⢕⢕⢕⢕⢕⢕⢕⢕⢕⢕⢕⢕⢕⢕⢕⢕⢕⢕⢕⢕⢕⢕⢕⢕⢕⢕⢕⢕⢕⢕⢕⢕⢕⢕⢕⢕⢕⢕⢕⢕⢕⢕⢕⢕⢕⠟⣼⣿⣿⣿⣿⣿⣿⣿⣿⣿⣿⣿⣿⣯⣕⢕⣿⣿⣿⣿⣿⣿⣿⣧⡳⣕⠀⠀⢸⣿⣿⣿⢸⣿⣿⣿⣿⣿⡔⢐⢄⢝⣮⢕⣕⢕⢕⢕⢸⢟⢑⢅⢅⢄⢄⢔⢔⢐⢕⢕⢕⢜⢏⢜⢿⣿⣿⣿⣿⣿⣿⣿⣿⣿⣿⣿⣿⣿⣿⣿⣿⣿⣿⣿⣿⣿⣿⣿⣿⡿⢏⢕⢕⢕⢕⢕⢕⢕⢕⢕⢕⢕⢕⢕⢕⢕⢕⢕⢕⢕⢕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⡇⢸⣿⣿⣿⣿⣿⣿⣿⣷⡽⠀⠀⠜⣿⣿⣿⣾⣿⣿⣿⣿⣿⣿⡜⢾⣿⡾⢕⢕⠕⠕⢑⢕⢕⢕⢕⢕⢕⢕⢕⢕⠅⠀⠁⠑⠕⢕⢕⢕⢻⣿⣿⡟⢻⣿⣿⣿⣿⣿⣿⣿⣿⣿⣿⣿⣿⣿⣿⣿⣿⣿⣿⣿⢇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⢕⢕⢸⣿⣿⣿⣿⣿⣿⣿⣿⣿⣧⢻⣿⣿⣿⣿⢗⢕⣿⣿⣿⣿⣿⣿⣿⣿⣿⡕⠀⠀⣿⣿⣿⢻⣿⣿⣿⣿⡿⠿⢿⡜⢿⣵⡕⢕⢕⢕⢕⢕⢕⢕⢕⢕⢕⢕⢕⠕⠀⠀⠀⠀⠀⠁⢕⢕⢕⢝⢿⡧⢕⢝⣿⣿⣿⣿⣿⣿⣿⣿⣿⣿⣿⣿⣿⣿⣿⣿⣿⢏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⢕⢕⢕⢸⣿⣿⣿⣿⣿⣿⣿⣿⣿⣿⢺⣿⣿⣿⣿⣇⢔⣿⣿⣿⡿⢟⢕⢕⢜⠟⠇⠀⠀⣿⣿⣿⢸⣿⣿⣿⣿⢇⢕⢕⢕⠜⣿⣿⡇⢕⢕⢕⢕⢕⢕⢕⢕⢕⠕⠑⠀⠀⠀⠀⠀⠀⠀⠁⠑⢕⢕⢕⢕⢕⢕⢜⢿⣿⣿⣿⣿⣿⣿⣿⣿⣿⣿⣿⣿⣿⢟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⢕⢕⢕⢕⣧⣵⣵⣼⣿⣿⣿⣿⣿⣿⣿⣿⣿⡯⢸⣿⣿⣿⣿⣿⢕⣿⣿⣿⡇⢕⢕⠅⢕⢕⢕⠀⠀⢸⣿⣿⣾⣿⣿⣿⣿⣕⢕⢔⢐⢕⢜⣟⢕⢕⢕⢕⢕⢕⢕⢕⢕⠔⠀⠀⠀⠀⠀⢀⢄⢔⢕⢔⢕⢔⢅⢑⠕⢕⢕⢕⢕⢹⢻⣿⣿⣿⣿⣿⣿⣿⣿⣿⣿⡿⢏⢕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⠕⠑⠑⠁⠁⠁⠁⠀⠀⠀⠁⠁⠁⠑⠑⠸⡿⢟⢛⢙⢿⣿⣿⣿⣿⣿⣿⣿⣿⣇⣸⣿⣿⣿⣿⣝⢕⣿⣿⣿⣿⡇⢕⢕⢕⢕⢔⠀⠀⣾⣿⣿⣿⣿⣿⣿⣿⣿⣧⢑⠕⢕⣱⢻⢕⢕⢕⢕⢕⢕⢕⢕⠁⠀⠀⠀⢀⢄⢔⢕⢕⢕⢕⢕⢕⢕⢕⢕⢕⢔⢅⢕⢕⢕⢜⢝⢿⣿⣿⣿⣿⣿⣿⣿⡯⢇⢕⢕⢕⢕⢕⢕⢕⢕⢕⢕⢔⢔⢔⢔⢔⢅⢅⢅⢅⢕⢕⢁⢕⢕⢕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⠕⠁⠀⠀⠀⠀⠀⠀⠀⠀⠀⠀⠀⠀⠀⠀⠀⠀⢕⢕⠕⠁⠀⢻⣿⣿⣿⣿⣿⣿⣿⣿⣿⣿⣿⣿⣿⡟⢸⣿⣿⣿⣿⣿⣷⣵⢄⢁⠀⠀⠀⢿⣿⣿⣿⣿⣿⡿⠿⠛⠁⢀⣆⢑⠸⡕⢕⢕⢕⢕⢕⠕⠁⠀⠀⢀⢄⢔⢕⢕⢕⢕⢕⢕⢕⢕⢕⢕⢕⢕⢕⢕⢕⢕⢕⢕⢕⢕⢕⢝⢏⢟⢻⢿⢿⢟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⣿⣿⡿⡇⢕⢕⢕⢕⢕⢕⢕⢕⢕⢕⢕⢕⢕⢕⢕⢕⢕⢕⢕⢕⢕⢕⢕⢕⢕⢕⢕⢕⢕⢕⢕⢕⢕⢕⢕⢕⢕⢕⢕⢕⢕⢕⢕⢕⢕⢕⢕⢕⢕⢕⢕⢕⢕⢕⢕⢕⢕⠕⠁⠀⠀⠀⠀⠀⠀⠀⠀⠀⠀⠀⠀⠀⠀⠀⠀⠀⠕⠁⠀⠀⠀⠀⠑⣻⣿⣿⣿⣿⣿⣿⣿⢿⢏⣿⣿⢕⢕⣿⣿⣿⣿⣿⣿⣿⣿⠀⠘⠀⠀⠀⠀⠀⠐⠔⠔⠕⠑⠁⣅⣵⣿⣿⣇⠀⠀⠕⢕⢕⠁⠀⠀⢀⢄⢔⢕⢕⢕⢕⢕⢕⢕⢕⢕⢕⢕⢕⢕⢕⢕⢕⢕⢕⢕⢕⢕⢕⢕⢕⢑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⢄⠁⢜⣿⣿⣿⣿⣿⡇⢕⢕⢕⢕⢕⢕⢕⢕⢕⢕⢕⢕⢕⢕⢕⢕⢕⢕⢕⢕⢕⢕⢕⢕⢕⢕⢕⢕⢕⢕⢕⢕⢕⢕⢕⢕⢕⢕⢕⢕⢕⢕⢕⢕⢕⢕⢕⢕⢕⢕⢕⢕⢕⢕⢕⠕⠁⠀⠀⠀⠀⠀⠀⠀⠀⠀⠀⠀⠀⠀⠀⠀⠀⠀⠀⠀⠀⠀⠀⠀⠀⠀⠀⢝⢝⢟⢟⢟⢟⢕⢕⢕⢜⢟⠏⢅⣾⣿⣿⣿⣿⣿⣿⣿⣿⠀⠀⠀⢄⣿⣷⢦⣴⣤⣤⣴⣶⣿⣿⣿⣿⣿⢿⣰⣴⣾⣿⡿⣷⣄⢔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⠕⠀⠀⠀⠀⠀⠀⠀⠀⠀⠀⠀⠀⢀⢄⢄⢔⢔⢄⠄⠀⠀⢀⢀⠀⠀⠀⠀⠀⠀⠀⠁⠁⠑⠑⠕⠑⢑⢁⢄⢕⣿⣿⣿⣿⣿⣿⣿⣿⣿⣿⠀⠀⠀⢾⣿⣿⣿⣿⣿⣿⣿⣿⣿⡿⢟⣽⣷⣿⣿⣿⣿⣿⣿⣎⢻⢷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⠑⠀⠀⠀⠀⠀⠀⠀⠀⠀⠀⠀⢄⢕⠕⠑⠑⠁⠀⠀⠀⠀⢕⢕⢕⢕⠀⠀⠀⠀⠀⠔⢦⠀⠀⣰⢔⠀⠑⠑⠕⠕⢜⢟⢻⢿⢿⣿⣿⣿⢿⠑⢀⣀⣰⣽⢷⠗⠃⠁⠁⠁⠟⣫⣵⣾⣿⣿⣿⣿⣿⣿⣿⣿⣇⢻⣧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⠀⠀⠀⠀⠀⠀⠀⠀⠀⠀⠀⠁⠀⠀⠀⠀⠀⠀⠀⠀⠀⠀⠕⢕⠕⠑⠀⠀⠀⢀⢀⢀⠀⠀⢱⡿⢕⢸⢳⢦⡤⣄⣀⣁⢁⢑⢑⣑⣵⣵⣷⣿⠛⠋⠉⠀⠀⠀⠀⠀⣠⣴⣿⣿⣿⣿⣿⣿⣿⣿⣿⣿⣿⣿⣿⣧⢟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⠀⠀⠀⠀⢄⣶⣦⣵⣵⣕⣕⢔⢅⢄⣕⣇⢕⢕⣕⣱⣽⣷⣾⣿⣿⣿⣿⣿⣿⠀⠀⠀⠀⣄⣤⣴⣾⣿⣿⣿⣿⣿⣿⣿⣿⣿⣿⣿⣿⣿⣿⣷⣝⢇⣕⣑⢕⢕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⣰⡇⠀⠀⠱⣿⣿⣿⣿⣿⣿⡿⢿⣇⣱⣽⣷⣾⣿⣿⣿⣿⣿⣿⣿⣿⣿⣿⣿⣿⡇⠀⠀⠀⢻⣿⣿⣿⣿⣿⣿⣿⣿⣿⣿⣿⣿⣿⣿⣿⣿⣿⢿⣿⣷⡝⣿⣿⣷⣕⢕⢕⢕⢕⢕⢕⢕⢕⢕⢕⢕⢕⢕⢕⢕⢕⢕⢕⢕⢕⢕⢕⢕⢕⢕⢕⢕⢕⢕⢕⢕⢕⢕⢕⢕⢕⢕⢕⢕⢕⢕⢕⢕⢕⢕⢕⢕⢕⢕⢕⢕⢕⢕⢕⢕⢕⢕⢜⢇⢕⡱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⢰⣿⡇⠀⠀⠀⢹⣿⣻⣽⣵⣷⣿⣿⣿⣿⣿⣿⣿⣿⣿⣿⣿⣿⣿⣿⣿⣿⣿⣿⣿⣿⡄⠀⠀⠘⣿⣿⣿⣿⣿⣿⣿⣿⣿⣿⣿⣿⢿⢟⢟⢝⢱⡇⡣⢝⣣⣿⣿⣿⣿⣇⢕⢑⢑⢕⠕⠕⠕⢕⢕⢕⢕⢕⢕⢕⢕⢕⢕⢕⢕⢕⢕⢕⢕⢕⢕⢕⢕⢕⢕⢕⢕⢕⢕⢕⢕⢕⢕⢕⢕⢕⢕⢕⢕⢕⢕⢕⢕⢕⢕⢕⢕⢕⢕⢕⢕⢕⢕⢕⢕⢕⢱⡟⢕⢕⢇⢕⢱⣵⢎⢕⢕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⠀⣿⣿⡇⢀⠀⢄⢕⢹⣿⣿⣿⣿⣿⣿⣿⣿⣿⣿⣿⣿⣿⣿⣿⣿⣿⣿⣿⣿⣿⣿⣿⣿⣷⡄⠀⠀⠘⠋⠙⠁⠉⠉⠉⠉⠉⠁⢕⣕⣕⢜⢕⢕⢕⢕⢱⣱⡗⣽⣿⣿⣿⣿⢕⢕⢕⢕⢕⢕⢕⢕⢔⢕⢕⢅⢅⢕⢑⢕⢕⢕⠕⢕⢕⢕⢕⢕⢕⢕⢕⢕⢕⢕⢕⢕⢕⢕⢕⢕⢕⢕⢕⢕⢕⢕⢕⢕⢕⢕⢕⢕⢕⢕⢕⢕⢕⢕⢕⣵⡷⢇⣕⣾⢞⢕⣵⢕⢕⣱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⢟⣿⡇⠕⠕⠕⠀⢑⢹⣿⣿⣿⣿⣿⣿⣿⣿⣿⣿⣿⣿⣿⣿⣿⣿⣿⣿⣿⣿⣿⣿⣿⣿⣷⡄⠀⠀⠀⠀⠀⠀⠀⠀⠀⠀⠀⠁⢿⣿⣿⣷⣷⣷⣷⣷⣿⣿⣿⣿⣿⣿⣿⡇⢕⢕⢕⢕⢕⢕⢕⢕⢕⢕⢕⢕⢕⢕⢕⢕⢕⢕⢕⢕⢔⢕⢕⢕⢕⢕⢑⢕⢕⢕⢕⢕⢕⢕⢕⢕⢕⢕⢕⢕⢕⢕⢕⢕⢕⢕⢕⢕⢕⢕⢕⢕⢕⢸⢟⢕⣵⡿⢏⣵⣿⢏⢕⢕⢜⢕⢱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⣴⣿⣿⣇⢔⢄⢔⣴⣧⣵⣿⣿⣿⣿⣿⣿⣿⣿⣿⣿⣿⣿⣿⣿⣿⣿⣿⣿⣿⣿⣿⣿⣿⣿⣿⣷⡄⠀⠀⠀⠀⠀⠀⠀⠀⠀⠀⠀⠜⢇⢕⢕⢝⢿⣿⣿⣿⣿⣿⣿⣿⡟⢏⢕⢕⢕⢕⢕⢕⢕⢕⢕⢕⢕⢕⢕⢕⢕⢕⢕⢕⢕⢕⢕⢕⢕⢕⢕⢕⢕⢕⢕⢕⢕⢕⢕⢕⢕⢕⢕⢕⢕⢕⢕⢕⢕⢕⢕⢕⢕⢕⢕⢕⢕⢕⢕⢕⢕⢕⣿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⠁⠀⠀⠀⠀⠀⠀⠀⠀⠀⠀⠀⠀⠀⠀⢀⢔⢝⣿⣿⣿⣕⣵⣿⣿⣿⣿⣿⣿⣿⣿⣿⣿⣿⣿⣿⣿⣿⣿⣿⣿⣿⣿⣿⣿⣿⣿⣿⣿⣿⣿⣿⣿⣿⣦⣄⢀⠀⠀⠀⠀⠀⠀⠀⠀⠀⢔⢅⢑⠕⢕⢕⢝⢝⢻⢿⢿⢏⢕⢕⢕⢕⢕⢕⢕⢕⢕⢕⢕⢕⢕⢕⢕⢕⢕⢕⢕⢕⢕⢕⢕⢕⢕⢕⢕⢕⢕⢕⢕⢕⢕⢕⢕⢕⢕⢕⢕⢕⢕⢕⢕⢕⢕⢕⢕⢕⢕⢕⢕⢕⢕⢕⢕⢕⢱⢿⢕⢱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⠁⠀⠀⠀⠀⠀⠀⠀⠀⠀⠀⠀⠀⠀⠀⠀⢀⢔⢕⢕⢄⢝⣿⣿⣿⣿⣿⣿⣿⣿⣿⣿⣿⣿⣿⣿⣿⣿⣿⣿⣿⣿⣿⣿⣿⣿⣿⣿⣿⣿⣿⣿⣿⣿⣿⣿⣿⣿⣿⣿⣶⣄⡀⠀⠀⠀⠀⠀⠀⠕⢕⢕⢕⢔⢅⢕⢕⢕⢕⢕⢕⢕⢕⢕⢕⢕⢕⢕⢕⢕⢕⢕⢕⢕⢕⢕⢕⢕⢕⢕⢕⢕⢕⢕⢕⢕⢕⢕⢕⢕⢕⢕⢕⢕⢕⢕⢕⢕⢕⢕⢕⢕⢕⢕⢕⢕⢕⢕⢕⢕⢕⢕⢕⢕⢕⢕⢕⢕⢕⣵⢟⢕⣱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⢔⢕⢕⢕⢕⢕⠕⠘⢻⣿⣿⣿⣿⣿⣿⣿⣿⣿⣿⣿⣿⣿⣿⣿⣿⣿⣿⣿⣿⣿⣿⣿⣿⣿⣿⣿⣿⣿⣿⣿⣿⣿⣿⣿⣿⣿⣿⣿⣶⣄⠀⠀⠀⠀⢕⢕⢕⢕⢕⢕⢕⢕⢅⢑⢕⢕⢕⢕⢕⢕⢕⢕⢕⢕⢕⢕⢕⢕⢕⢕⢕⢕⢕⢕⢕⢕⢕⢕⢕⢕⢕⢕⢕⢕⢕⢕⢕⢕⢕⢕⢕⢕⢕⢕⢕⢕⢕⢕⢕⢕⢕⢕⢕⢕⢕⢕⢕⢕⢕⢕⢕⢕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⢄⢕⢕⢕⠕⠑⠁⠀⠀⠀⠀⠈⠙⠻⢿⣿⣿⣿⣿⣿⣿⣿⣿⣿⣿⣿⣿⢿⢟⣟⣿⣿⣿⣿⣷⣷⣷⣾⣽⣽⣽⣽⡿⣿⣿⣿⣿⣿⣿⣿⣿⣿⣦⢀⠀⠀⢕⢕⢕⢕⢕⢕⢕⢕⢕⢕⢕⢕⢕⢕⢕⢕⢕⢕⢕⢕⢕⢕⢕⢕⢕⢕⢕⢕⢕⢕⢕⢕⢕⢕⢕⢕⢕⢕⢕⢕⢕⢕⢕⢕⢕⢕⢕⢕⢕⢕⢕⢕⢕⢕⢕⢕⢕⢕⢕⢕⢕⢕⢕⢕⢕⢕⢕⢕⢏⢕⢕⣾⢟⢕⢕⢕⢱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⠀⢀⢕⠕⠑⠁⢀⠔⠔⠀⠀⠀⠀⠀⠀⠀⢄⣱⣿⣽⣟⡟⡟⠏⢝⢝⢝⢝⢗⢞⢿⣿⡿⣿⣿⢻⣿⣿⣿⣿⣿⣿⣿⣿⣿⣿⣿⣿⣿⣿⣿⣿⣿⣿⣿⣿⣷⢀⠀⢕⡕⠕⢱⣷⣾⣷⣕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⠐⢅⢔⢔⠀⠀⠐⠁⠁⠀⠀⠀⠀⠀⠀⢀⢱⢟⢟⢟⢟⢏⢕⢄⢕⢕⢕⢕⢕⢕⢕⢝⢜⢕⢑⢑⢈⣝⣿⣿⣿⣿⣿⣿⣿⣿⣿⣿⣿⣿⣿⣿⣿⣿⣿⣿⣿⡕⠀⢕⣿⢇⠀⠙⢿⣿⣿⣿⣷⣇⢅⠁⠕⠕⢕⢕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⠀⠀⠀⠀⠀⠀⠀⠀⠀⢀⢄⢄⢄⠕⠕⢄⢔⢕⢕⠀⠀⠀⠀⠀⢀⠔⢀⢕⢕⢕⢕⢕⢕⢕⢕⢕⢕⢕⢜⢣⣵⣕⣱⣷⢇⢕⢕⢕⢕⢱⢝⣿⣿⣿⣿⣿⣿⣿⣿⣿⣿⣿⣿⣿⣿⣿⣿⣿⣿⡇⠀⢕⡇⠀⠀⠀⠀⠙⢿⣿⣿⡟⠁⠀⠅⢕⢕⢔⢕⠁⠑⠕⢕⢕⢕⢕⢕⢕⢕⢕⢕⢕⢕⢕⢕⢕⢕⢕⢕⢕⢕⢕⢕⢕⢕⢕⢕⢕⢕⢕⢕⢕⢕⢕⢕⢕⢕⢕⢕⢕⢕⢕⢕⢕⢕⢕⢕⣵⣿⡿⢏⣳⣾⣿⢿⢱⣿⣿⡿⢹⣿⣿⣿⣻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⢄⠀⠀⠀⠀⠀⠀⠀⠐⠑⠑⢑⢅⢄⢄⢅⢑⠑⠀⠀⠀⠀⠀⠀⠁⢔⢕⢕⢕⢕⢕⢕⣕⢕⢕⢕⢕⢕⢕⣱⣿⣿⣿⣿⣧⣵⣵⣕⣱⣵⣾⣿⣿⣿⣿⣿⣿⣿⣿⣿⣿⣿⣿⣿⣿⣿⣿⣿⡿⠑⠀⢕⡇⠀⠀⢀⠀⠀⢀⢝⢏⠀⠀⠀⠀⠀⠀⢄⢔⢔⢔⢔⢔⢄⢁⠑⠕⢕⢕⢕⢕⢕⢕⢕⢕⢕⢕⢕⢕⢕⢕⢕⢕⢕⢕⢕⢕⢕⢕⢕⢕⢕⢕⢕⢕⢕⢕⢕⢕⢕⢕⢕⢕⢕⢕⢕⣜⣿⢟⢗⢗⡾⢿⢏⢝⢾⣿⡏⢱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⠀⠀⠀⠀⠀⠀⠀⠀⢕⢕⢕⠕⠑⢕⢕⢄⠀⠀⠀⠀⢀⢄⢕⢕⢕⢕⢕⣵⣿⣿⣿⣿⣷⣷⣷⣾⢿⣿⣿⣟⣿⣿⣿⣿⣿⣿⣿⣿⣿⣿⣿⣿⣿⣿⣿⣿⣿⣿⣿⣿⣿⣿⣿⣿⣿⡿⠑⠀⠀⠑⢇⠀⠀⠑⠕⠔⠁⠑⢄⢔⢔⠄⠀⠀⠀⠑⠕⢕⢕⠁⠕⢕⢕⢔⢀⢔⢕⢕⢕⢕⢕⢕⢕⢕⢕⢕⢕⢕⢕⢕⢕⢕⢕⢕⢕⢕⢕⢕⢕⢕⢕⢕⢕⢕⢕⢕⢕⢕⢕⢕⢕⢕⢕⡝⢟⢏⢕⢕⢗⢵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⢄⠀⠀⠀⠀⠁⠑⠁⠀⠀⠀⠑⠀⠀⠀⢀⢔⢕⢕⢕⢕⣱⣾⣿⣿⣿⣿⣿⣿⣿⣿⣿⣿⣿⣿⣿⣿⣿⣿⣿⣿⣿⣿⣿⣿⣻⣿⣿⣿⣿⣿⣿⣿⣿⣿⣿⣿⣿⣿⣿⣿⡟⠕⠀⠀⠀⠀⠑⠄⠀⠔⢕⠕⠄⢔⢔⠄⠁⠀⠀⠀⠀⠀⠀⠀⠁⠑⠔⠄⢁⢔⢕⢕⢕⢕⢕⢕⢕⢕⢕⢕⢕⢕⢕⢕⢕⢕⢕⢕⢕⢕⢕⢕⢕⢕⢕⢕⢕⢕⢕⢕⢕⢕⢕⢕⢕⢕⣕⣮⡕⢕⢕⣵⢕⢕⢱⢿⣟⢕⢕⢕⣱⣼⡝⢕⣵⣿⡟⢕⣵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⢄⢕⢕⢕⢕⢕⣱⣿⣿⣿⣿⣿⣿⣿⣿⣿⣿⣿⣿⣿⣿⣿⣿⣿⡟⢟⣻⣿⣿⣿⣯⣽⣿⣿⣿⣿⣿⣿⣿⣿⣿⣿⣿⣿⣿⣿⢟⠝⠑⠀⠀⠀⠀⠀⠀⠀⠀⠀⠀⠀⠀⢄⠑⠀⠀⠀⠀⠀⢀⢄⢄⢁⢀⠀⢄⢄⢔⢅⠑⢕⢕⢕⢕⢕⢕⢕⢕⢕⢕⢕⢕⢕⢕⢕⢕⢕⢕⢕⢕⢕⢕⢕⢕⢕⢕⢕⢕⢕⢕⢕⢕⢕⢕⣵⣿⡿⢕⣱⣾⡿⢧⣕⣱⣾⣷⢇⢱⣾⣿⡟⢕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⢀⠀⠀⠀⠀⠀⠀⠀⢄⢕⢕⢕⢕⢕⢕⣸⣿⣿⣿⣿⣿⣿⣿⣿⣿⣿⣿⣿⣿⣿⣿⣿⣿⣿⣷⣾⣿⣿⣿⣿⣿⣿⣿⣿⣿⣿⣿⣿⣿⣿⣿⣿⣿⢿⢏⠑⠀⠀⢀⢀⠀⠀⠀⠀⠀⠀⠀⠀⠀⠀⢔⠁⠀⠀⠀⠀⠀⠀⠕⢱⢕⢕⢕⠑⢕⢕⢕⢕⠕⠀⠁⠕⢕⢕⢕⢕⢕⢕⢕⢕⢕⢕⢕⢕⢕⢕⢕⢕⢕⢕⢕⢕⢕⢕⢕⢕⢕⢕⢕⢕⢕⢱⣾⣿⢏⢕⣵⣵⡵⢕⡕⢷⡿⢿⢕⣵⣿⣿⢏⢕⣾⣿⢟⢱⣾⣿⢿⢷⣿⣿⣿⣟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⠑⠑⠁⠀⠀⠀⠀⠀⠀⠀⠁⠑⠑⠕⠕⢕⣱⣾⣿⣿⣿⣿⣿⣿⣿⣿⣿⣿⣿⣿⣿⣿⣿⣿⣿⣿⣿⣿⣿⣿⣿⣿⣿⣿⣿⣿⣿⣿⣿⣿⣿⣿⣿⢿⠟⠕⠀⠀⠀⢀⢄⢕⢑⠑⠑⢕⢑⠀⠀⠀⠀⠀⢔⠁⠀⠀⠀⠀⠀⢀⢄⢔⡕⢕⢕⢔⢄⠀⢄⢄⢄⢀⢄⢀⢀⢁⠕⢕⢕⢕⢕⢕⢕⢕⢕⢕⢕⢕⢕⢕⢕⢕⢕⢕⢕⢕⢕⢕⢕⢕⢕⢕⢕⣵⣿⣿⢕⣱⣼⣯⣿⡗⢳⣧⣵⣵⢕⣵⣿⣿⢇⢱⣿⣿⢏⢱⣾⣿⡏⢱⣾⣿⢿⢕⣱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⠐⠀⠀⠀⠀⠀⠀⠀⠀⠀⠀⠀⠀⠀⠀⠀⠀⠀⠈⠉⠙⠛⠛⠛⠛⠛⠛⠛⠛⠛⠛⠛⠛⠛⠛⠛⠛⠛⠛⠛⠛⠛⠛⠛⠛⠛⠛⠛⠛⠛⠋⠉⠁⠀⠀⠀⠀⠑⠐⠀⠁⠁⠁⠑⠑⠑⠑⠁⠑⠁⠀⠀⠀⠑⠀⠀⠀⠀⠀⠀⠀⠑⠑⠃⠑⠑⠑⠑⠑⠑⠑⠑⠑⠑⠑⠑⠑⠑⠑⠑⠑⠑⠑⠑⠑⠑⠑⠑⠑⠑⠑⠑⠑⠑⠑⠑⠑⠑⠑⠑⠑⠑⠑⠚⠛⠛⠛⠛⠛⠛⠛⠛⠛⠛⠛⠛⠛⠛⠛⠛⠛⠛⠚⠛⠛⠚⠛⠛⠛⠓⠛⠛⠛⠛⠛⠛⠛⠀</a:t>
            </a:r>
            <a:br/>
          </a:p>
        </p:txBody>
      </p:sp>
    </p:spTree>
  </p:cSld>
  <p:clrMapOvr>
    <a:masterClrMapping/>
  </p:clrMapOvr>
</p:sld>
</file>

<file path=ppt/slides/slide5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⢿⢿⢿⢿⣿⣿⣿⣿⣿⣿⣿⣿⣿⣿⣿⣿⣿⣿⣿⣿⣿⣿⣿⣿⣿⣿⡟⣿⣿⣿⣟⢻⣿⣿⡟⢿⣿⣿⣿⣿⣿⣿⣿⣿⣿⣿⣿⣿⣿⣿⣿⡇⢕⢕⢕⢕⢕⢕⢿⣽⣿⣟⡇⢇⢵⢕⢕⣿⢟⢳⢕⢕⢱⢕⢕⢱⣿⣾⣟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⢜⢝⢱⣵⣵⣷⣧⣜⢝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⣱⣵⣵⣵⣼⣟⣟⡿⢿⣿⣿⣕⢝⣿⣿⣿⣿⣿⣿⢿⣟⡿⣟⡟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⣱⣕⣕⣷⡕⢕⢕⣵⣿⢿⣟⣫⣽⣽⣷⣷⣷⣯⣵⣝⣻⢇⢹⣿⣿⣏⢷⣷⢟⢟⢜⡕⣱⣵⡜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⣵⣿⣿⣿⣿⣿⣇⢇⣾⣿⣿⣿⣿⣿⣿⣿⣿⣿⣿⣿⡿⢟⢕⢕⢎⢝⢿⡟⢇⢧⢎⢕⢣⣿⣿⣿⡇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⢱⢽⢿⣿⣿⣿⣿⣿⣿⣷⣿⣿⣿⣿⣿⣿⣿⣿⣿⢟⢟⢹⢟⢟⢝⢇⢕⢕⢕⢕⢕⢕⢕⢕⢕⢕⢝⢟⢕⢜⢻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⢏⢝⢝⢝⢝⢝⢟⢝⢝⢕⢕⢕⢝⢕⢕⢕⢕⢕⢕⢕⢕⢕⢕⢕⢕⢕⢕⢕⢕⢅⠑⢕⢕⣕⡕⢕⢳⣾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⢕⢕⢕⢕⢕⢕⢕⢕⢕⢕⡕⢱⣵⢷⢕⢄⠀⠁⠕⠕⢕⢕⢜⢻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⢕⢕⢣⢱⣵⣕⣕⡕⢕⢕⢕⢕⢕⢕⢕⢕⢕⢕⢕⢕⢕⢕⢕⢕⢕⢕⣕⣕⡱⢵⢵⢞⢝⢕⢕⢕⢕⢕⢕⢕⢄⢁⠄⢄⢑⠕⠵⢝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⢕⢕⢕⢕⢕⢕⢕⢜⢝⢝⢝⢝⢝⢕⢕⢕⢕⢕⢕⢝⢕⢕⢕⢕⢕⢕⢕⢕⢕⢕⢕⢕⢕⢕⢕⢕⢕⢕⢕⢕⢕⢕⢕⢕⢔⢄⢅⢄⢔⢕⢜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⢕⢕⢕⢕⢕⢜⢻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⣕⢕⢕⢕⢕⢕⢕⢕⢕⢕⢕⢝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⢱⣇⢕⢕⢕⢕⢕⢕⢕⢕⢱⣕⢕⠕⢑⢕⢕⢕⢕⢕⢕⢕⢕⢕⢕⢕⢕⢕⢜⢕⢕⢕⢕⢕⢕⢕⢕⢕⢕⢕⢜⢻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⢸⣿⣧⡕⢕⢕⢕⢕⢕⢕⢕⢻⣷⡕⢕⢕⢕⢕⢕⢕⢕⢕⢕⢕⢕⢕⢕⢕⢕⢵⡿⢷⢕⢕⢕⢕⢕⢕⢕⢕⢕⢕⢜⢻⢿⣿⣿⡿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⢱⡕⢕⢸⢿⣿⣿⣧⣕⢕⢕⢕⢕⢕⢕⢝⢟⣱⣕⢕⢕⢕⢕⢕⢕⢕⢕⢕⢕⢕⢕⢕⢕⢕⢕⢕⣵⣕⡕⢕⢕⢕⢕⢕⢕⢕⢕⢕⢕⢕⢱⢿⢿⢟⣻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⠑⢕⢕⢕⢕⢕⢕⢕⢕⢸⣿⣧⡕⢵⣵⣷⣿⣿⣿⣷⣵⣕⢕⢕⢕⢕⢾⣿⡷⠇⢑⢕⢕⢕⢕⢕⢕⢕⢕⢕⢕⢵⢵⣾⣿⣿⣿⣿⣧⣕⢕⢕⢕⢕⢕⢹⣷⣷⣷⣵⣵⣷⣾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⠀⢕⢕⢕⢕⢕⢕⢕⢕⢁⠉⠙⠻⢿⣿⣿⣿⣿⣿⣿⣿⣿⣿⡧⠕⠃⠈⢁⣀⣤⣵⣿⣿⡇⢕⢕⢕⡕⢕⢕⢕⣵⣾⣿⣿⣿⣿⣿⣿⣿⣷⣇⢕⢕⢕⢕⢹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⢕⢕⢕⢕⢔⢕⢕⢕⢕⢕⢕⢕⢕⢜⣷⣶⢴⠄⠀⢜⣿⣿⣿⣿⣿⣿⣯⢀⠀⠐⠺⠿⢿⣿⣿⣿⣿⢕⢕⢕⢕⢇⢕⢕⢕⣿⣿⣿⣿⣿⣿⣿⣿⣿⣿⣿⢕⣕⢕⢕⢸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⠕⢕⢕⢕⢕⢁⢀⣠⣴⣷⣿⣿⣿⣿⣿⣿⣿⣿⣿⣷⣶⣴⣤⣄⡀⣸⣿⡇⢕⢕⣕⢕⢕⢕⢕⢱⣿⣿⣿⣿⣿⣿⣿⣿⣿⣿⣿⣿⣿⢇⢕⣼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⠕⢕⢑⢵⣧⡱⣕⢕⢕⢔⢸⣽⣿⣿⣿⣿⣿⣿⣿⣿⣿⣿⣿⣿⣟⢕⢜⣿⣿⣿⣰⣾⡿⢏⢕⢕⢕⢕⣼⣿⣿⢿⢿⢟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⢅⢔⢕⢕⢝⢇⢻⣿⣷⣷⣷⣿⣿⣿⣿⣿⣿⣼⣿⣿⣿⣿⣿⣿⣿⣿⣿⣿⣿⢏⢕⢝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⢻⣿⣿⣿⣿⣿⣿⣿⣿⣿⣿⣿⣿⣿⣿⣿⣿⣿⣿⣿⣿⢏⢕⢕⢕⢕⢕⢕⢕⢕⢕⢕⢕⢕⢕⢕⢕⢕⢕⢕⢕⢕⢕⢜⣿⣿⣿⣿⣏⢝⢟⢿⢿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⢻⣿⣿⣿⣿⣿⣏⣙⣝⣝⣙⣝⣹⣿⣿⣿⣿⣿⡿⢕⢕⢕⢕⢕⢕⢕⢕⠕⢕⢕⢕⢕⢕⢕⢕⢕⢕⢕⢕⢕⢕⢕⢕⢹⣿⣿⣿⣿⣿⣧⡕⢕⢕⢜⢻⣿⣿⣿⣿⣿⣿⣿⣿⣿⣿⣿⣿⣿⣿⣿⣿⣿⣿⣿⣿⣿⣿⣿⣿⣿⣿⣿⣿⣿⣿⣿⣿⣿⣿⣿⣿⣿⣿⣿⣿⣿⣿⣿⣿⣿⣿⣿⡿⢿⣟⣽⢷⣸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⢜⢻⣿⣿⣿⣿⣿⣿⣿⣿⣿⣿⣿⣿⣿⢿⢏⢕⢕⢕⢕⢕⢕⢕⢕⢕⢕⢕⢕⢕⢕⢕⢕⢕⢕⢕⢕⢕⢕⢕⢕⢕⢜⣿⣿⣿⣿⣿⣿⣿⣷⣕⢕⢜⠟⠻⢿⢿⣿⣿⣿⣿⣿⣿⣿⣿⣿⣿⣿⣿⣿⣿⣿⣿⣿⢿⣿⣟⣿⣿⣿⣿⣿⣿⣿⣿⣿⣿⣿⣿⣿⣿⡿⢿⣟⣟⣟⣻⣽⣽⣷⡿⢟⣫⣵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⢕⢝⢟⢿⣿⣿⣿⣿⣿⡿⢟⢏⢕⢕⢕⢕⢕⢕⢕⢕⢕⢕⢑⢕⢕⢕⢕⢕⢕⢕⢕⢕⢕⢕⢕⢕⢕⢕⢕⢕⢕⢻⣿⣿⣿⣿⣿⣿⣿⣿⣧⡕⢀⠀⠀⠀⠁⠘⠝⢿⣿⣿⣿⣿⢿⢿⣟⣻⣿⣽⣿⣷⣿⣿⣿⣿⣿⣿⣿⣮⣝⡟⢿⣿⢿⣟⣻⣽⣷⣷⣿⣿⣿⣿⣿⢿⣟⣽⣵⣾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⢕⢕⢐⢕⢕⢕⢕⢕⢕⢕⢕⢕⢕⢕⢕⢝⢟⢏⢕⢕⢕⢕⢕⢕⠀⢕⢕⠕⢕⢕⢕⢑⢕⢕⢕⢕⢕⢕⢕⢕⢕⠕⢕⢑⢑⠕⠑⠑⠅⢁⢑⢘⢋⢝⠝⠝⢝⢟⢿⣿⡿⢟⣵⣵⣴⣄⣀⣀⣄⣥⣼⣽⣷⣾⣿⣿⣿⣿⣿⣿⣿⣿⣿⣿⣿⣿⣿⣿⣿⣿⣿⣿⣷⣅⠙⢿⣿⣿⣿⣿⣿⣿⣷⣽⣕⣸⢿⣿⣿⣿⣿⣿⣿⣿⣿⣿⣿⣿⣿⣿⣿⣿⣿⣿⣿⣿⠀</a:t>
            </a:r>
            <a:br/>
            <a:r>
              <a:t>⢕⢕⢕⢕⢕⢕⢕⢕⢕⢕⢕⢕⢕⢕⢕⢕⢕⢕⢕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⢕⢕⢀⢕⢕⢕⢕⢕⢕⢕⢕⢕⠁⠑⠕⠕⢕⢕⢕⢕⢕⠑⠁⠀⠕⢕⢔⠕⢕⢕⢕⢕⢕⢕⢕⢕⣱⣵⣕⣔⡕⠀⠁⠀⠀⠀⠀⠀⠑⢕⢕⢕⢕⠀⠀⠀⠑⢕⢜⠸⣿⣿⣿⣿⣿⣿⣿⣿⣿⣿⣿⣿⣿⣿⣿⣿⣿⣿⣿⣿⣿⣿⣿⣿⣿⣿⣿⣿⣿⣿⣿⣿⣿⡇⢸⣿⣿⣿⣿⣿⡿⢿⢿⢿⣿⣿⢹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⠁⢕⠕⠕⠕⢔⢑⢕⢕⢕⢕⢕⢕⢕⢔⢀⠀⠕⡕⠁⠕⢕⠁⢱⢀⠀⠀⢕⢕⢑⢷⣿⡇⢕⢕⠁⠄⢕⣿⣿⣿⣿⣿⣷⣴⣄⢀⠀⠀⠀⠀⠁⠑⠕⠁⠀⠀⠀⠀⠀⢀⣵⣿⣿⣿⣿⣿⣿⣿⣿⣿⣿⣿⣿⣿⣿⣿⣿⣿⣿⣿⣿⣿⣿⣿⣿⣿⣿⣿⣿⣿⣿⣿⣿⣿⣧⣼⣟⣟⢽⢝⢷⢜⢫⢜⣟⣣⣵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⣷⣧⣵⣿⢟⢿⣷⣦⡄⠀⠕⢕⢕⢔⢑⢕⢜⢕⢄⠀⣿⢄⠀⠑⠀⠁⢱⡄⠀⠀⠕⢔⢘⢿⣵⣴⣷⣾⣿⣿⣿⣷⣷⣷⣷⣿⣿⣿⣧⡕⠀⠀⠄⢄⠀⠀⢄⣄⣄⣠⣤⣴⣜⣻⣿⣿⣿⣿⣿⣿⣿⣿⣿⣿⣿⣿⣿⣿⣿⣿⣿⣿⣿⣿⣿⣿⣿⣿⣿⣿⣿⣿⣿⣿⣿⣿⣿⣿⣷⣷⣾⣿⣧⣳⣞⣟⣽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⢕⢕⣕⣹⣿⢟⣵⣾⣿⣿⣿⣷⣧⢐⢅⢕⢕⢕⢄⠕⢕⢕⢕⢜⢕⢔⢄⣄⣠⢕⢜⡔⠀⢀⠕⢔⠈⢻⣿⣿⣿⣿⣿⣿⣿⣿⣿⣿⣿⣿⣿⣿⣷⡕⢄⠀⠀⠀⠀⢕⢿⣿⣿⣿⣿⣿⣿⣿⣿⣿⣿⣿⣿⣿⣿⣿⣿⣿⣿⣿⣿⣿⣿⣿⣿⣿⣿⣿⣿⣿⣿⣿⣿⣿⣿⣿⣿⣿⣫⣾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⡿⢿⢕⢕⢕⢕⢕⢕⢕⢕⢕⢕⢕⢕⢕⢕⢕⢾⣿⡟⣵⣿⣿⣿⣿⣿⣿⣿⣿⣷⡌⢷⣧⡕⢕⢕⢁⠕⢕⢕⢕⠁⢸⣿⢳⣷⢕⢜⣣⢕⣔⡑⢕⢔⠙⢿⣿⣿⣿⣿⣿⣿⣿⣿⣿⣿⣿⣿⣿⡇⢕⠀⠑⠃⠀⢕⢸⣿⣿⣿⣿⣿⣿⣿⣿⣿⣿⣿⣿⣿⣿⣿⣿⣿⣿⣿⣿⣿⣿⣿⣿⣿⣿⣿⣿⣿⣿⣿⣿⣿⡿⢟⢝⢟⢟⢟⢟⢻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⢕⢜⢏⣾⣿⣿⣿⣿⣿⣿⣿⣿⣿⣿⣧⢘⢿⣿⣷⣵⡑⠔⠀⠁⠕⠁⠜⠏⠱⢇⢕⣱⣽⣾⣿⣿⣦⡕⢕⠅⠹⣿⣿⣿⣿⣿⣿⣿⣿⣿⣿⣿⣿⢇⢕⠀⢀⣠⡄⢕⢸⣿⣿⣿⣿⣿⣿⣿⣿⣿⣿⣿⣿⣿⣿⣿⣿⣿⣿⣿⣿⣿⣿⣿⣿⣿⣿⣿⣿⣿⣿⣿⢟⢏⢕⢕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⢕⢱⣷⡞⣾⣿⣿⣿⣿⣿⣿⣿⣿⣿⣿⣿⣿⣇⢸⣿⣿⣿⣿⣷⣄⢀⢄⠁⠀⠀⠀⢱⣾⣿⣿⢿⣿⣿⣿⣿⡕⠐⠀⠘⢻⡿⢟⢟⢟⢿⢟⢹⣿⡿⢕⢕⠀⢕⢝⠕⠑⢕⢜⢻⣿⡿⣿⣿⣿⣿⣿⣿⣿⣿⣿⣿⣿⣿⣿⣿⣿⣿⣿⣿⣿⣿⣿⣿⣿⣿⣿⣿⢟⢕⢕⢕⢕⢕⢕⢕⢕⢕⢕⢕⢕⢕⢕⢕⢕⢕⢕⢕⢕⢕⢸⣿⣿⣿⣿⣿⣿⣿⣿⣿⣿⣿⣿⣿⣿⣿⣿⣿⣿⣿⠀</a:t>
            </a:r>
            <a:br/>
            <a:r>
              <a:t>⢕⢕⢕⢕⢕⢕⢕⢕⢕⢕⢕⢕⢕⢕⢕⢕⢕⢕⠀⠑⢜⣿⣿⣿⣿⣿⡇⢕⢕⢕⢕⢕⢕⢕⢕⢕⢕⢕⢕⢕⢕⢕⢕⢕⢕⢕⢕⢕⢕⢕⢕⢕⢕⢕⢕⢕⢕⢕⢕⢕⢕⢕⢕⢕⢕⢕⢕⢕⢕⢕⢕⢕⢕⢕⢕⢕⢕⢕⢕⢕⢕⢕⢕⢕⢕⢕⢕⢕⢕⢕⢕⢕⢕⢕⢕⢕⢕⢕⢕⢕⢕⢕⢕⢕⢕⢕⢕⢜⢿⢸⣿⣿⣿⣿⣿⣿⣿⣿⣿⣿⣿⣿⣿⡇⢔⢻⣿⣿⣿⣿⣿⣿⣷⡳⣦⠀⠀⢸⣿⣿⣿⣼⣿⣿⣿⣿⣿⡅⢢⡕⢤⡕⢡⢕⢕⢕⢔⢾⠏⢕⢅⢄⢔⢔⢔⢔⠑⢕⢕⢕⢜⢕⢜⢿⣿⣿⣿⣿⣿⣿⣿⣿⣿⣿⣿⣿⣿⣿⣿⣿⣿⣿⣿⣿⣿⣿⡏⢕⢕⢕⢕⢕⢕⢕⢕⢕⢕⢕⢕⢕⢕⢕⢕⢕⢕⢕⢕⢕⢕⢕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⢕⢕⢕⢕⢕⢕⢕⢕⢕⢕⢕⢕⢕⢕⢕⢔⣿⣿⣿⣿⣿⣿⣿⣿⣿⣿⣿⣿⣿⣿⣿⣧⠜⣿⣿⣿⣿⣿⣿⣿⣿⡝⡔⠀⠁⣿⣿⣿⣿⣿⣿⣿⣿⣿⣿⡜⢿⣷⡟⢕⢕⠕⢑⢅⢔⢕⢕⢕⢕⢕⢕⢕⢕⠁⠀⠁⠑⠕⢕⢕⢜⢻⣿⣿⢝⢿⣿⣿⣿⣿⣿⣿⣿⣿⣿⣿⣿⣿⣿⣿⣿⣿⡟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⢕⢕⢕⣿⣿⣿⣿⣿⣿⣿⣿⣿⣿⢹⣿⣿⣿⣿⣿⢕⢻⣿⣿⣿⣿⣿⣿⣿⣿⡇⠀⠀⢻⣿⣿⣿⣿⣿⣿⣿⣿⠿⢿⡜⢿⣧⣕⢕⢕⢕⢕⢕⢕⢕⢕⢕⢕⢕⢕⠕⠀⠀⠀⠀⠀⠑⢕⢕⢕⢝⣿⢕⢕⢻⣿⣿⣿⣿⣿⣿⣿⣿⣿⣿⣿⣿⣿⣿⢟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⢕⢕⢕⢸⣿⣿⣿⣿⣿⣿⣿⣿⣿⣿⡜⣿⣿⣿⣿⣧⢕⢸⣿⣿⣿⣿⢟⢍⢝⢻⢷⠀⠀⢸⣿⣿⣿⣿⣿⣿⣿⢇⢕⠕⢝⠜⣿⣿⢇⢕⢕⢕⢕⢕⢕⢕⢕⢕⠕⠑⠀⠀⠀⠀⠀⠀⠀⠁⠕⢕⢕⢕⢕⢕⢕⢻⣿⣿⣿⣿⣿⣿⣿⣿⣿⣿⣿⣿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⢕⢕⢕⢕⣵⣵⣕⣸⣿⣿⣿⣿⣿⣿⣿⣿⣿⣿⢕⣿⣿⣿⣿⣿⡇⢸⣿⣿⣿⢕⢕⢕⢕⠑⢕⢀⠀⢸⣿⣿⣿⣿⣿⣿⣿⣇⢕⢕⢑⢑⢜⣏⢕⢕⢕⢕⢕⢕⢕⢕⢕⠐⠀⠀⠀⠀⠀⢀⢄⢔⢕⢔⢕⢔⢅⢑⢕⢕⢕⢕⢝⢿⣿⣿⣿⣿⣿⣿⣿⣿⣿⢏⢅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⢕⠕⠕⠑⠑⠁⠁⠁⠁⠁⠁⠁⠑⠑⠑⠱⣽⡿⠿⢻⣿⣿⣿⣿⣿⣿⣿⣿⣿⣿⢸⣿⣿⣿⣿⡟⢇⢸⣿⣿⣿⣧⢅⢕⢅⢄⢕⠁⠀⢸⣿⣿⣿⣿⣿⣿⣿⣿⣷⡕⠕⠑⣱⢝⢕⢕⢕⢕⢕⢕⢕⢕⠁⠀⠀⠀⢀⢄⢔⢕⢕⢕⢕⢕⢕⢕⢕⢕⢕⢅⢕⢕⢕⢜⢹⢿⣿⣿⣿⣿⣿⢟⢕⢕⢕⢕⢕⢕⢕⢕⢕⢕⢕⢕⢕⢕⢔⢔⢔⢔⢔⢅⢅⢅⢅⢕⢕⢁⢕⢕⢕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⢕⠁⠀⠀⠀⠀⠀⠀⠀⠀⠀⠀⠀⠀⠀⠀⠀⠀⢕⢕⢕⠑⠘⢿⣿⣿⣿⣿⣿⣿⣿⣿⣿⣷⣿⣿⣿⣿⢇⣼⣿⣿⣿⣿⣷⣕⡕⢁⠑⠀⠀⢸⣿⣿⣿⣿⣿⣿⡿⠟⠋⢀⣱⡕⠜⢇⢕⢕⢕⢕⢕⠑⠁⠀⠀⢀⢄⢔⢕⢕⢕⢕⢕⢕⢕⢕⢕⢕⢕⢕⢕⢕⢕⢕⢕⢕⢕⢕⢝⢟⢻⢿⢏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⣿⣿⡿⡇⢕⢕⢕⢕⢕⢕⢕⢕⢕⢕⢕⢕⢕⢕⢕⢕⢕⢕⢕⢕⢕⢕⢕⢕⢕⢕⢕⢕⢕⢕⢕⢕⢕⢕⢕⢕⢕⢕⢕⢕⢕⢕⢕⢕⢕⢕⢕⢕⢕⢕⢕⢕⢕⢕⢕⢕⢕⠕⠁⠀⠀⠀⠀⠀⠀⠀⠀⠀⠀⠀⠀⠀⠀⠀⠀⠀⢄⠑⠁⠀⠀⠀⠜⢿⣿⣿⣿⣿⣿⣿⣿⣿⢏⢹⣿⣟⡏⢱⣿⣿⣿⣿⣿⣿⣿⡇⠁⠂⠀⠀⠀⠈⠉⠉⢝⢕⠔⠑⢑⣰⣾⣿⣧⠀⠀⠑⣕⣥⣕⠀⠀⢀⢄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⠑⠀⠀⠀⠀⠀⠀⠀⠀⠀⠀⠀⠀⠀⠀⠀⠀⠀⠀⠀⠀⠀⠀⠀⠀⠀⠀⢝⢟⢟⢟⢻⢿⢏⢝⢕⢕⢿⢿⠏⢠⣾⣿⣿⣿⣿⣿⣿⣿⡇⠀⠀⠀⢰⣦⡤⣄⣄⣠⣤⣴⣷⣿⣿⣿⡿⢟⣣⣶⣿⣿⣿⡟⢿⣆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⠑⠀⠀⠀⠀⠀⠀⠀⠀⠀⠀⠀⠀⠀⢀⢄⢄⢄⠄⠀⠀⠀⠀⠀⠀⠀⠀⠀⠀⠀⠁⠁⠑⠑⠕⠕⢕⠕⠕⢑⢅⢰⣿⣿⣿⣿⣿⣿⣿⣿⣿⡇⠀⠀⠄⣿⣿⢿⢿⣿⣿⣿⣿⣿⢿⣟⣽⣾⣿⣿⣿⣿⣿⣿⡿⣇⢝⢇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⠁⠀⠀⠀⠀⠀⠀⠀⠀⠀⠀⠀⢀⠔⠕⠑⠁⠁⠀⠀⠀⠀⢄⢕⢕⢄⠀⠀⠀⠀⠀⠀⢠⢄⠀⢄⡔⠀⠕⠕⠕⢕⢕⢿⢿⣿⣿⣿⣿⣿⣿⢿⢑⣀⣠⣴⡷⠗⠋⠉⠁⠀⠈⣏⣵⣾⣿⣿⣿⣿⣿⣿⣿⣿⣿⣧⢻⣇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⠁⠀⠀⠀⠀⠀⠀⠀⠀⠀⠀⠀⠀⠀⠀⠀⠀⠀⠀⠀⠀⠀⠀⢕⢕⢕⠑⠀⠀⠀⠀⠀⠀⠀⠀⠀⣾⢇⢕⢴⣄⣀⡀⢁⠁⠑⠕⠕⣝⣹⣽⣷⣿⡟⠋⠉⠁⠀⠀⠀⠀⢄⣴⣿⣿⣿⣿⣿⣿⣿⣿⣿⣿⣿⣿⣿⡻⣧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⠁⠁⠀⠀⠀⢀⣴⣵⣵⣕⣕⡕⢔⢅⢁⢱⣕⢕⢕⢝⣝⣽⣵⣷⣿⣿⣿⣿⣿⣿⣇⠀⠀⠀⢠⣴⣴⣾⣿⣿⣿⣿⣿⣿⣿⣿⣿⣿⣿⣿⣿⣿⣿⣷⣮⡇⣦⣕⣥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⣤⠀⠀⠀⢺⣿⣿⣿⣿⣿⣿⡿⢧⣕⣪⣵⣷⣿⣿⣿⣿⣿⣿⣿⣿⣿⣿⣿⣿⣿⡆⠀⠀⠀⢿⣿⣿⣿⣿⣿⣿⣿⣿⣿⣿⣿⣿⣿⣿⣿⣿⢟⢟⢻⢿⡎⣿⣿⣷⡕⢕⢕⢕⢕⢕⢕⢕⢕⢕⢕⢕⢕⢕⢕⢕⢕⢕⢕⢕⢕⢕⢕⢕⢕⢕⢕⢕⢕⢕⢕⢕⢕⢕⢕⢕⢕⢕⢕⢕⢕⢕⢕⢕⢕⢕⢕⢕⢕⢕⢕⢕⢕⢕⢕⢕⢕⢞⢇⢕⢵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⠀⠀⣼⣿⢀⠀⠀⢁⢻⡿⣟⣯⣽⣷⣾⣿⣿⣿⣿⣿⣿⣿⣿⣿⣿⣿⣿⣿⣿⣿⣿⣿⣿⣿⡄⠀⠀⠘⣿⣿⣿⣿⣿⣿⣿⣿⣿⡿⢿⢟⢟⢝⢕⢕⢜⢏⢟⣕⣾⣿⣿⣿⣷⢕⢑⢑⢕⠕⠕⠕⢕⢕⢕⢕⢕⢕⢕⢕⢕⢕⢕⢕⢕⢕⢕⢕⢕⢕⢕⢕⢕⢕⢕⢕⢕⢕⢕⢕⢕⢕⢕⢕⢕⢕⢕⢕⢕⢕⢕⢕⢕⢕⢕⢕⢕⢕⢕⢕⢕⢕⢕⢕⢕⢱⡟⢕⢕⢇⢕⢱⣼⢜⢕⢕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⠀⠀⠀⠀⠀⠀⢱⣿⣿⡇⠀⠀⢀⢐⠹⣿⣿⣿⣿⣿⣿⣿⣿⣿⣿⣿⣿⣿⣿⣿⣿⣿⣿⣿⣿⣿⣿⣿⣿⣷⡄⠀⠀⠘⠉⠁⠀⠀⠀⠀⠀⠀⠀⢕⣕⣜⢇⢕⢕⢎⢜⣪⣷⣯⣿⣿⣿⣿⡇⢕⢕⢕⢕⢕⢕⢕⢔⢕⢕⢅⢅⢕⢑⢕⢕⢕⠕⢕⢕⢕⢕⢕⢕⢕⢕⢕⢕⢕⢕⢕⢕⢕⢕⢕⢕⢕⢕⢕⢕⢕⢕⢕⢕⢕⢕⢕⢕⢕⢕⢕⢕⢕⢕⣵⡷⢇⣕⣾⢞⢕⣵⢕⢕⣱⣾⢝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⠀⠀⢸⢿⣿⣇⠀⠐⠕⠁⠀⠘⢿⣿⣿⣿⣿⣿⣿⣿⣿⣿⣿⣿⣿⣿⣿⣿⣿⣿⣿⣿⣿⣿⣿⣿⣷⡀⠀⠀⠀⠀⠀⠀⠀⠀⠀⠀⠀⠸⡿⢿⣿⣷⣷⣷⣷⣿⣿⣿⣿⣿⣿⣿⡇⢕⢕⢕⢕⢕⢕⢕⢕⢕⢕⢕⢕⢕⢕⢕⢕⢕⢕⢕⢕⢔⢕⢕⢕⢕⢕⢑⢕⢕⢕⢕⢕⢕⢕⢕⢕⢕⢕⢕⢕⢕⢕⢕⢕⢕⢕⢕⢕⢕⢕⢕⢕⢕⢸⢟⢕⣵⡿⢏⣵⣿⢏⢕⢕⢜⢕⢱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⠀⠀⠀⠀⠀⠀⢀⣴⣿⣿⣿⢀⠀⢄⣶⣶⣶⣾⣿⣿⣿⣿⣿⣿⣿⣿⣿⣿⣿⣿⣿⣿⣿⣿⣿⣿⣿⣿⣿⣿⣿⣿⣷⡄⠀⠀⠀⠀⠀⠀⠀⠀⠀⠀⠀⢝⢕⢜⢝⢟⢿⣿⣿⣿⣿⣿⣿⢟⢝⢕⢕⢕⢕⢕⢕⢕⢕⢕⢕⢕⢕⢕⢕⢕⢕⢕⢕⢕⢕⢕⢕⢕⢕⢕⢕⢕⢕⢕⢕⢕⢕⢕⢕⢕⢕⢕⢕⢕⢕⢕⢕⢕⢕⢕⢕⢕⢕⢕⢕⢕⢕⢕⢕⢕⢕⣿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⠑⠁⠀⠀⠀⠀⠀⠀⠀⠀⠀⠀⠀⠀⠀⠀⢀⢄⢕⢜⢿⣿⣿⣿⣇⣰⣿⣿⣿⣿⣿⣿⣿⣿⣿⣿⣿⣿⣿⣿⣿⣿⣿⣿⣿⣿⣿⣿⣿⣿⣿⣿⣿⣿⣿⣿⣿⣦⣄⠀⠀⠀⠀⠀⠀⠀⠀⠀⠀⢅⢕⢕⢕⢕⢜⢝⢻⢿⢿⢏⢕⢕⢕⢕⢕⢕⢕⢕⢕⢕⢕⢕⢕⢕⢕⢕⢕⢕⢕⢕⢕⢕⢕⢕⢕⢕⢕⢕⢕⢕⢕⢕⢕⢕⢕⢕⢕⢕⢕⢕⢕⢕⢕⢕⢕⢕⢕⢕⢕⢕⢕⢕⢕⢕⢕⢕⢱⢿⢕⢱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⠑⠁⠀⠀⠀⠀⠀⠀⠀⠀⠀⠀⠀⠀⠀⠀⠀⢀⢔⢕⢕⢕⠑⢘⢿⣿⣿⣿⣿⣿⣿⣿⣿⣿⣿⣿⣿⣿⣿⣿⣿⣿⣿⣿⣿⣿⣿⣿⣿⣿⣿⣿⣿⣿⣿⣿⣿⣿⣿⣿⣿⣿⣷⣦⣄⢀⠀⠀⠀⠀⠀⠀⢕⢕⢕⢔⢅⢑⠕⢕⢕⢕⢕⢕⢕⢕⢕⢕⢕⢕⢕⢕⢕⢕⢕⢕⢕⢕⢕⢕⢕⢕⢕⢕⢕⢕⢕⢕⢕⢕⢕⢕⢕⢕⢕⢕⢕⢕⢕⢕⢕⢕⢕⢕⢕⢕⢕⢕⢕⢕⢕⢕⢕⢕⢕⢕⢕⢕⢕⢕⢕⣵⢟⢕⣱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⢄⢕⢕⢕⢕⢕⢕⠕⠘⠻⣿⣿⣿⣿⣿⣿⣿⣿⣿⣿⣿⣿⣿⣿⣿⣿⣿⣿⣿⣿⣿⣿⢿⢿⢿⢿⣿⣿⣿⣿⣿⣿⣿⣿⣿⣿⣿⣿⣿⣿⣦⣄⠀⠀⠀⠀⢕⢕⢕⢕⢕⢕⢕⢔⢅⢕⢕⢕⢕⢕⢕⢕⢕⢕⢕⢕⢕⢕⢕⢕⢕⢕⢕⢕⢕⢕⢕⢕⢕⢕⢕⢕⢕⢕⢕⢕⢕⢕⢕⢕⢕⢕⢕⢕⢕⢕⢕⢕⢕⢕⢕⢕⢕⢕⢕⢕⢕⢕⢕⢕⢕⢕⢕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⢄⢕⢕⢕⢕⢕⠕⠁⠀⠀⠀⠀⠈⠛⠿⣿⣿⣿⣿⣿⣿⣿⣿⣿⣿⣿⣿⣿⣿⢿⢟⣟⣽⣽⣿⣿⣿⣿⣿⣿⣿⣿⣿⣷⣽⣿⣿⣿⣿⣿⣿⣿⣿⣿⣧⡄⠀⠀⠑⢕⢕⢕⢕⢕⢕⢕⢕⢕⢕⢕⢕⢕⢕⢕⢕⢕⢕⢕⢕⢕⢕⢕⢕⢕⢕⢕⢕⢕⢕⢕⢕⢕⢕⢕⢕⢕⢕⢕⢕⢕⢕⢕⢕⢕⢕⢕⢕⢕⢕⢕⢕⢕⢕⢕⢕⢕⢕⢕⢕⢕⢕⢕⢕⢕⢕⢏⢕⢕⣾⢟⢕⢕⢕⢱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⠀⠀⠀⠀⠀⠀⠀⠀⠀⠀⠀⠀⠀⢀⢔⢕⢕⠕⠑⠁⠄⠄⠀⠀⠀⠀⠀⠀⠀⢄⣱⣯⣟⣟⢿⢟⠟⢟⢟⢏⢝⢝⢱⢾⣿⣿⣿⡷⢝⢿⢿⢿⣿⣿⣿⣿⣿⣿⣿⣿⣿⣿⣿⣿⣿⣿⣿⣿⣿⣿⣿⡆⠀⠀⠀⠁⠻⣷⣽⣷⣕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⢄⠀⠀⠀⠀⠀⠀⠀⠀⠀⠀⠀⢀⢔⠕⢑⢅⢄⠀⠀⠐⠑⠁⠀⠀⠀⠀⠀⠀⢀⢱⡿⢏⢝⢝⢕⢕⢔⢔⢕⢕⢣⣕⣕⢕⣱⡗⢕⢜⢝⢝⢕⢹⣹⣿⣿⣿⣿⣿⣿⣿⣿⣿⣿⣿⣿⣿⣿⣿⣿⣿⣿⡇⠀⠀⠀⠀⠀⠈⠻⣿⣿⣿⣷⡕⠁⠑⢕⠕⠕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⠐⢁⢄⢀⠕⠕⢁⢔⢔⢔⠀⠀⠀⠀⠀⢀⢔⠄⢕⢎⢕⢕⢕⢕⢕⢕⢕⢕⢕⢕⢕⢜⣿⣿⣿⣿⣧⣵⣕⣕⣣⣵⣿⣿⣿⣿⣿⣿⣿⣿⣿⣿⣿⣿⣿⣿⣿⣿⣿⣿⣿⡿⠀⠀⠀⠀⠀⠀⠀⠈⠻⣿⡿⠃⠀⠑⠕⠕⢕⠕⠁⠁⠑⠕⢕⢕⢕⢕⢕⢕⢕⢕⢕⢕⢕⢕⢕⢕⢕⢕⢕⢕⢕⢕⢕⢕⢕⢕⢕⢕⢕⢕⢕⢕⢕⢕⢕⢕⢕⢕⢕⢕⢕⢕⢕⢕⢕⢕⣵⣿⡿⢏⣳⣾⣿⢿⢱⣿⣿⡿⢹⣿⣿⣿⣻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⢀⠀⠀⠀⠀⠀⠀⠀⠄⠕⠕⠕⢑⢀⢀⢁⢑⠑⠁⠀⠀⠀⠀⠀⠁⢔⢕⢕⢕⢕⢕⣕⣵⣷⣵⣵⣵⣵⣵⣷⣿⣟⣟⣿⣿⣿⣿⣿⣿⣿⣿⣿⣿⣿⣿⣿⣿⣿⣿⣿⣿⣿⣿⣿⣿⣿⣿⣿⣿⡿⠑⠀⠀⠀⠀⢀⢀⠀⢀⢔⢜⠁⠀⠀⠀⠀⠀⢔⢕⢕⢕⢕⢕⢔⢄⠁⠑⠕⢕⢕⢕⢕⢕⢕⢕⢕⢕⢕⢕⢕⢕⢕⢕⢕⢕⢕⢕⢕⢕⢕⢕⢕⢕⢕⢕⢕⢕⢕⢕⢕⢕⢕⢕⢕⢕⢕⣜⣿⢟⢗⢗⡾⢿⢏⢝⢾⣿⡏⢱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⢄⢀⢀⠀⠀⠀⠀⠀⠀⢔⢕⢕⢕⠑⢕⢕⢄⠀⠀⠀⠀⠀⠀⠀⢄⢕⢕⢕⢕⣵⣿⣿⣿⣿⣿⣿⣿⣿⣿⣷⣾⣿⣿⣿⣿⣿⣿⣿⣿⣿⣟⣿⣿⣿⣿⣿⣿⣿⣿⣿⣿⣿⣿⣿⣿⣿⣿⡿⠑⠀⠀⠀⠀⠀⠑⢑⢕⠀⠁⠔⢔⢔⠔⠀⠀⠀⠁⠕⠕⢕⢀⠑⠕⢕⠕⢀⢔⢕⢕⢕⢕⢕⢕⢕⢕⢕⢕⢕⢕⢕⢕⢕⢕⢕⢕⢕⢕⢕⢕⢕⢕⢕⢕⢕⢕⢕⢕⢕⢕⢕⢕⢕⢕⡕⡝⢻⢏⢕⢕⢗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⢔⢄⠀⠀⠀⠀⠑⠕⠑⠀⠀⠁⠑⠁⠀⠀⠀⠀⠀⠀⢔⢕⢕⢕⣱⣾⣿⣿⣿⣿⣿⣿⣿⣿⣿⣿⣿⣿⣿⣿⡿⡿⢿⣿⣿⣿⣿⣿⣿⣿⣿⣿⣿⣿⣿⣿⣿⣿⣿⣿⣿⣿⡿⢏⠑⠀⠀⠀⠀⠀⠀⠐⠕⠕⠐⢕⢕⢔⠀⠀⠀⠀⠀⠀⠀⠀⠀⠁⠑⠐⠄⢔⢕⢕⢕⢕⢕⢕⢕⢕⢕⢕⢕⢕⢕⢕⢕⢕⢕⢕⢕⢕⢕⢕⢕⢕⢕⢕⢕⢕⢕⢕⢕⢕⢕⢕⢕⢕⣱⣮⡕⢕⢕⣵⢕⢕⢱⢼⣝⢕⢕⢕⣱⣼⡝⢕⣵⣿⡟⢕⣵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⠀⠀⠀⠀⢀⢕⢕⢕⢕⢱⣿⣿⣿⣿⣿⣿⣿⣿⣿⣿⣿⣿⣿⣿⣿⣿⣿⣵⣿⣿⣿⣿⣿⣿⣿⣿⣿⣿⣿⣿⣿⣿⣿⣿⣿⣿⢟⠝⠑⠀⠀⠀⠀⠀⠀⠀⠀⠀⠀⠀⠀⢄⠑⠀⠀⠀⠀⠀⢄⢔⢔⢅⢄⠀⢄⢔⢕⢔⢄⠑⢕⢕⢕⢕⢕⢕⢕⢕⢕⢕⢕⢕⢕⢕⢕⢕⢕⢕⢕⢕⢕⢕⢕⢕⢕⢕⢕⢕⢕⢕⢕⢕⢕⣵⣿⡿⢕⣱⣾⡿⢧⣕⣱⣾⣷⢇⢱⣾⣿⡟⢕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⢀⢀⢀⢔⢕⢕⢕⢕⢕⣿⣿⣿⣿⣿⣿⣿⣿⣿⣿⣿⣿⣿⣿⣿⣿⣿⣿⣿⣿⣿⣿⣿⣿⣿⣿⣿⣿⣿⣿⣿⣿⣿⣿⢿⠏⠑⠁⠀⢀⢄⢀⠀⢀⢀⠀⠀⠀⠀⠀⠀⢔⠁⠀⠀⠀⠀⠀⠀⠑⢕⢕⢕⢕⠀⠕⠕⠕⠕⠑⠀⠀⠑⢕⢕⢕⢕⢕⢕⢕⢕⢕⢕⢕⢕⢕⢕⢕⢕⢕⢕⢕⢕⢕⢕⢕⢕⢕⢕⢕⢕⢕⢱⣾⣿⢏⢕⣵⣵⡵⢕⡕⢷⡿⢿⢕⣵⣿⣿⢏⢕⣾⣿⢟⢱⣾⣿⢿⢧⣿⣿⣿⣟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⠁⠀⠀⠀⠀⠀⠀⢀⢄⢔⠁⢕⢕⢕⢕⢕⢕⢕⢕⣾⣿⣿⣿⣿⣿⣿⣿⣿⣿⣿⣿⣿⣿⣿⣿⣿⣿⣿⣿⣿⣿⣿⣿⣿⣿⣿⣿⡿⠿⠟⠋⠉⠁⠀⠀⠀⠀⠀⢄⢅⢅⢕⢁⢑⢕⢀⢀⠀⠀⠀⢔⠁⠀⠀⠀⠀⠀⠀⠔⢕⢜⢕⢕⢕⢕⢄⢔⢔⢔⢔⢔⢀⢐⢔⢑⠕⢕⢕⢕⢕⢕⢕⢕⢕⢕⢕⢕⢕⢕⢕⢕⢕⢕⢕⢕⢕⢕⢕⢕⢕⢕⣵⣿⣿⢕⣱⣼⣯⣿⡗⢳⣧⣵⣵⢕⣱⣿⣿⢇⢱⣿⣿⢏⢱⣾⣿⡏⢱⣾⣿⢿⢕⣱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⠐⠀⠀⠐⠑⠑⠑⠀⠁⠁⠀⠀⠀⠁⠈⠁⠉⠙⠙⠛⠛⠛⠛⠛⠛⠛⠛⠛⠛⠛⠛⠛⠛⠛⠛⠛⠛⠛⠛⠛⠛⠙⠉⠁⠀⠀⠀⠀⠀⠀⠐⠑⠃⠀⠀⠀⠀⠀⠑⠑⠑⠁⠁⠑⠀⠀⠀⠀⠀⠀⠐⠀⠀⠀⠀⠑⠁⠑⠑⠐⠑⠃⠑⠑⠑⠑⠑⠑⠑⠑⠑⠑⠑⠑⠑⠑⠑⠑⠑⠑⠑⠑⠑⠑⠑⠑⠑⠑⠑⠑⠑⠑⠑⠑⠑⠑⠑⠚⠛⠛⠛⠛⠛⠛⠛⠛⠛⠛⠛⠛⠛⠛⠛⠛⠛⠛⠚⠛⠛⠚⠛⠛⠛⠓⠛⠛⠛⠛⠛⠛⠛⠀</a:t>
            </a:r>
            <a:br/>
          </a:p>
        </p:txBody>
      </p:sp>
    </p:spTree>
  </p:cSld>
  <p:clrMapOvr>
    <a:masterClrMapping/>
  </p:clrMapOvr>
</p:sld>
</file>

<file path=ppt/slides/slide5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⢵⢕⢗⢇⢕⢕⣝⡝⢻⣿⣿⣿⣿⣿⣿⣿⣿⣿⣿⣿⣿⣿⣿⣿⣿⣿⣿⣿⣿⣿⣿⣿⡟⣿⣿⣿⣟⢻⣿⣿⡟⢿⣿⣿⣿⣿⣿⣿⣿⣿⣿⣿⣿⣿⣿⣿⣿⡇⢕⢕⢕⢕⢕⢕⢿⣽⣿⣟⡇⢇⢵⢕⢕⣿⢟⢳⢕⢕⢱⢕⢕⢱⣿⣾⣟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⣷⣕⢹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⣕⣵⣵⣵⣵⣕⣕⢕⢸⣿⣿⣿⣿⡇⢸⣿⣿⣿⣿⣿⣿⢿⣿⡿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⣕⢕⡕⢱⣿⢿⣟⣽⣵⣷⣷⣷⣿⣷⣷⣾⢽⢏⢱⣾⣿⣿⣏⢿⣿⣷⢏⡽⢞⢕⢕⡹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⣱⣾⣿⣿⣿⣿⣕⣽⣷⣿⣿⣿⣿⣿⣿⣿⣿⣟⢻⢿⣷⢾⢽⢕⢝⢿⡟⢎⢏⢕⢕⢱⣵⣿⣿⡇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⢱⣿⣿⣿⣿⣿⣿⡿⢟⢻⢻⢟⢟⢟⢟⢏⢝⢝⢕⢕⢕⢕⢕⢕⢕⢕⢕⢕⢕⢕⢕⢕⢕⢜⢿⣿⡿⢇⢜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⢕⢕⢕⢕⢕⢕⢕⢕⢕⢕⣕⢄⠑⢕⢕⢕⢇⢕⢳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⣕⣕⣕⢵⢵⢗⢟⢝⢜⢝⢝⢕⢄⠀⠁⠑⢕⢕⢕⢜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⣕⢱⣵⣵⢵⢵⢵⢵⢵⢕⢕⢕⢗⢗⢇⢕⢕⢕⢕⢕⢕⢕⢕⢕⢕⢕⢕⢕⢕⢕⢕⢕⢕⢕⢕⢕⢔⠄⢔⢄⢁⢕⢕⢕⢝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⢕⢕⢕⢕⢕⢕⢕⢕⢕⢕⢕⢕⢕⢕⢕⢕⢕⢕⢕⢕⢕⢕⢕⢕⢕⢕⢕⢕⢕⢕⢕⢕⢕⢕⢕⢕⢕⢕⢕⢕⢄⢅⢁⢔⢅⢕⢕⢜⢻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⢕⢕⢕⢝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⡕⢕⢕⢕⢕⢕⢕⢕⢕⢱⣕⢕⠕⢑⢕⢕⢕⢕⢕⢕⢕⢕⢕⢕⢕⢕⢕⢕⢕⢕⢕⢕⢕⢕⢕⢕⢕⢜⢻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⢸⣿⣧⡕⢕⢕⢕⢕⢕⢕⢕⢻⣷⣇⢕⢕⢕⢕⢕⢕⢕⢕⢕⢕⢕⢕⢕⢕⢕⢕⢕⢕⢕⢕⢕⢕⢕⢕⢕⢕⢜⢝⢿⣿⣿⣿⣿⡿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⠕⢕⢕⢕⢕⢕⢕⢕⢕⢕⢕⢸⣿⣿⣿⣧⣕⢕⢕⢕⢕⢕⢕⢜⢟⣏⣵⣕⢕⢕⢕⢕⢕⢕⢕⢕⢕⢕⢕⢕⢕⣱⢵⣕⢕⢕⢕⢕⢕⢕⢕⢕⢕⢕⢜⢝⢝⢝⢵⢿⢿⢟⣽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⢔⢕⢕⢕⢕⢕⢕⢕⢕⣷⡕⢕⢝⢝⢹⣿⣿⣿⣷⣵⣕⡕⢕⢕⢕⢹⣿⣿⢿⠗⣵⣕⣕⢕⢕⢕⢕⢕⢕⢕⣕⣵⣾⣿⣟⣇⣕⢕⢕⢕⢕⢕⢕⢕⢣⣵⣵⣵⣵⣵⣷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⠸⢿⣿⣧⣼⣿⣿⣿⣿⣿⣿⣿⣿⣿⣧⡕⠱⠕⠙⢁⣄⣤⣿⣿⡿⢕⡱⢕⢕⢕⢕⢸⣿⣿⣿⣿⣿⣿⣿⣿⣷⣵⡕⢕⢕⢕⢕⢝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⠑⢕⢕⢕⢕⢕⢅⢕⢕⢠⣄⣀⡁⠉⠙⠛⢿⣿⣿⣿⣿⣿⣿⢝⠀⠀⠴⢾⣿⣿⣿⣿⣿⡇⢕⢕⢕⡇⢕⢕⢜⣿⣿⣿⣿⣿⣿⣿⣿⣿⣿⣿⣷⢕⡕⢕⢕⢹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⢜⠿⠟⠛⠉⢁⣠⣼⣿⣿⣿⣿⣿⣿⣷⣶⣴⣤⣄⣀⢀⢈⣿⣿⢕⢕⢕⢕⢇⢕⢕⢕⣿⣿⣿⣿⣿⣿⣿⣿⣿⣿⣿⣿⣿⣿⢇⣕⣼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⢔⢄⢴⣾⣿⣿⣿⣿⣿⣿⣿⣿⣿⣿⣿⣿⣿⡏⢕⢹⣿⣿⡏⣕⣵⣷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⠕⢕⢑⣵⣕⣕⣵⣕⡕⢕⢱⣿⣿⣿⣿⣿⣿⣧⣿⣿⣿⣿⣿⣿⣿⣿⣿⣿⣿⣿⢿⢻⢟⢕⢕⢕⢕⢕⢕⣿⣿⣿⣿⢿⢿⢟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⠀⢕⢜⢟⢿⢻⢿⣿⣿⣿⣿⣿⣿⣿⣿⣿⣿⣿⣿⣿⣿⣿⣿⣿⣿⣿⣿⣿⢏⢕⢕⢕⢕⢕⢕⢕⢕⢕⢝⢕⢕⢕⢕⢕⢕⢕⢕⢕⢕⢕⢕⢹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⢕⢕⢕⢕⢕⢕⢕⢜⢻⣿⣿⣿⣿⣿⣿⢿⢟⢏⢝⢝⢝⢟⣿⣿⣿⣿⣿⣿⢏⢕⢕⢕⢕⢕⢕⢕⢕⢕⢕⢕⢕⢕⢕⢕⢕⢕⢕⢕⢕⢕⢕⢕⢜⣿⣿⣿⣿⣿⣿⣿⣿⣿⣿⣿⣿⣿⣿⣿⣿⣿⣿⣿⣿⣿⣿⣿⣿⣿⣿⣿⣿⣿⣿⣿⣿⣿⣿⣿⣿⣿⣿⣿⣿⣿⣿⣿⣿⣿⣿⣿⣿⣿⣿⣿⣿⣿⣿⣿⣿⣿⣿⣿⢿⣻⣽⢺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⢝⢿⣿⣿⣿⣿⣷⣷⣵⣵⣷⣷⣿⣿⣿⣿⣿⢟⢕⢕⢕⢕⢕⢕⢕⢕⢕⢕⢕⢕⢕⢕⢕⢕⢕⢕⢕⢕⢕⢕⢔⢑⢕⢕⢹⣿⣿⣿⣿⣿⣿⣿⣿⣿⣿⣿⣿⣿⣿⣿⣿⣿⣿⣿⣿⣿⣿⣿⣿⣿⣿⣿⣿⣿⣿⣿⣿⣿⣿⣿⣿⣿⣿⣿⣿⣿⣿⣿⣿⣿⣿⣿⣿⣿⣿⢿⢿⢿⣟⣻⣯⣷⡾⢟⣫⣷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⢝⢻⢿⣿⣿⣿⣿⣿⣿⣿⣿⣿⢿⢏⢕⢕⢕⢕⢕⢕⢕⢕⢕⢕⢕⢕⢕⢕⢕⢕⢕⢕⢕⢕⢕⢕⢕⢕⢄⠁⠀⠕⢜⣿⣿⣿⣿⣿⣿⣿⣿⣿⣿⣿⣿⣿⣿⣿⣿⣿⣿⣿⣿⣿⣿⣿⣿⣿⣿⢿⢿⣟⣿⣽⣿⣷⣿⣿⣿⣟⡻⢿⣿⣿⣿⣿⡿⢿⣟⣯⣽⣷⣾⣿⣿⣿⢿⢟⣫⣵⣾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⠕⢜⢝⢟⢻⢿⢿⢟⢝⢕⢕⢕⢕⢕⢕⢕⢕⢕⢕⢕⢕⢕⢕⠕⢕⢕⢕⢕⢕⢕⢕⢕⢕⢕⢕⢕⢕⢕⢕⢔⢁⠁⠙⠙⠙⠛⠛⠟⠟⠻⠿⢿⢿⣿⣿⣿⣿⣿⣿⢿⢿⣟⣿⣽⣿⣷⣾⣿⣿⣿⣿⣿⣿⣿⣿⣿⣿⣿⣿⣷⣵⡝⠝⢷⣿⣿⣿⣿⣿⣿⣽⣝⣟⢕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⢕⠅⢕⢕⢕⢕⢕⢕⢕⢕⢕⢕⢕⢕⢕⢕⢕⢕⢕⢕⢕⢕⢕⠀⢕⢕⢕⢕⢕⢕⢕⢕⢕⢔⢕⢕⢕⢕⢕⠕⢑⠅⠅⠅⠁⠁⠐⢄⢅⢅⢅⢐⠐⠕⠕⢔⢄⠀⠀⢄⣵⣿⣷⣷⣾⣿⣷⣷⣿⣿⣿⣿⣿⣿⣿⣿⣿⣿⣿⣿⣿⣿⣿⣿⣿⣿⣿⣿⣿⣿⣿⣿⣇⣸⣿⣿⣿⣿⣿⣿⣿⣿⣿⣿⣷⡞⣿⣿⣿⣿⣿⣿⣿⣿⣿⣿⣿⣿⣿⣿⣿⣿⣿⣿⣿⣿⠀</a:t>
            </a:r>
            <a:br/>
            <a:r>
              <a:t>⢕⢕⢕⢕⢕⢕⢕⢕⢕⢕⢕⢕⢕⢕⢕⢕⢕⢕⢑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⢕⢀⢕⢕⢕⢕⢕⢕⢕⢕⢕⠁⠁⠑⠑⢕⢕⢕⢕⠕⢁⠀⠀⠁⢕⢕⢑⢕⢕⢕⢕⢕⢕⢕⢕⣷⣷⣵⣱⣕⢀⠀⠀⠀⠀⠁⢕⢕⢕⢕⠀⠀⠀⠀⠑⠕⠕⠕⢻⣿⣿⣿⣿⣿⣿⣿⣿⣿⣿⣿⣿⣿⣿⣿⣿⣿⣿⣿⣿⣿⣿⣿⣿⣿⣿⣿⣿⣿⣿⣿⣿⣿⣿⣿⡿⢿⣟⢟⣝⢷⡇⢷⢧⣹⣽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⠕⠕⢄⡁⠕⢕⢱⢕⢕⢕⢕⢕⢄⠀⠀⢵⢀⠑⢕⠀⠑⢔⠀⠀⠑⢕⢔⢳⣷⡷⢕⢕⢕⢕⢜⢿⢿⢿⢿⢿⢿⣷⣴⡄⢀⠀⠁⠑⠕⠑⠀⠀⠀⠀⠀⠀⠀⢰⣿⣿⣿⣿⣿⣿⣿⣿⣿⣿⣿⣿⣿⣿⣿⣿⣿⣿⣿⣿⣿⣿⣿⣿⣿⣿⣿⣿⣿⣿⣿⣿⣿⣿⣟⣿⣽⣽⣷⡳⣵⡷⢇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⢵⣧⣵⣼⡿⢻⣿⣷⡔⢀⢑⠕⢕⢕⢁⢕⢕⢝⢕⢀⢸⡇⠀⠁⠀⠀⢜⢣⢀⠀⠕⢕⠀⢹⣷⣷⣷⣾⣿⣿⣿⣿⣿⣿⣿⣿⣿⣿⣿⣕⢄⠀⠀⠄⠀⠀⢄⣤⣴⣶⣾⣿⣿⣿⣿⣿⣿⣿⣿⣿⣿⣿⣿⣿⣿⣿⣿⣿⣿⣿⣿⣿⣿⣿⣿⣿⣿⣿⣿⣿⣿⣿⣿⣿⣿⣿⣿⣿⣿⣿⣿⣿⣿⣷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⢕⢕⣜⣿⢟⣹⣷⣿⣿⣿⣷⣧⡅⢢⡑⢕⢕⢔⠕⢕⢕⢕⢜⢇⢕⢔⣠⣴⡕⢕⢱⡀⢀⠑⢕⢐⠝⣿⣿⣿⣿⣿⣿⣿⣿⣿⣿⣿⣿⣿⣿⣿⡇⢔⠀⠀⡀⠀⢕⢹⣿⣿⣿⣿⣿⣿⣿⣿⣿⣿⣿⣿⣿⣿⣿⣿⣿⣿⣿⣿⣿⣿⣿⣿⣿⣿⣿⣿⣿⣿⣿⣿⣿⣿⣿⣿⣵⣿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⡿⢿⢕⢕⢕⢕⢕⢕⢕⢕⢕⢕⢕⢕⢕⢕⢱⣿⣿⣣⣿⣿⣿⣿⣿⣿⣿⣿⣿⣔⢹⣧⡕⢕⢕⢁⠕⢕⢕⠕⢁⢕⣿⢟⣿⢕⢕⢹⡔⣧⡅⢕⢕⢘⢻⣿⣿⣿⣿⣿⣿⣿⣿⣿⣿⣿⣿⣿⡇⢕⠀⠀⠁⠀⢕⢸⣿⣿⣿⣿⣿⣿⣿⣿⣿⣿⣿⣿⣿⣿⣿⣿⣿⣿⣿⣿⣿⣿⣿⣿⣿⣿⣿⣿⣿⣿⣿⣿⡿⢏⢜⢝⢝⢟⢟⢟⢟⢻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⢕⢻⣱⣿⣿⣿⣿⣿⣿⣿⣿⣿⣿⣷⡕⢹⣿⣷⣅⢕⢄⠀⠑⢕⠔⢑⠋⠑⢏⢱⣱⣯⣿⣿⣿⣧⡕⢅⠔⠝⣿⣿⣿⣿⣿⣿⣿⣿⣿⣿⣿⡿⢇⢕⢀⣠⣶⡖⢕⢸⣿⣿⣿⣿⣿⣿⣿⣿⣿⣿⣿⣿⣿⣿⣿⣿⣿⣿⣿⣿⣿⣿⣿⣿⣿⣿⣿⣿⣿⣿⢟⢝⢕⢕⢕⢕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⢕⣵⣷⢳⣿⣿⣿⣿⣿⣿⣿⣿⣿⣿⣿⣿⣿⡔⢻⣿⣿⣷⣔⡀⢄⠁⠀⠕⠀⠀⢕⣾⣿⣿⣿⣿⣿⣿⣿⣇⢐⢀⠈⢻⢟⢟⢏⢝⢟⠟⢱⣿⡟⢕⠕⠀⠕⠑⠑⢀⢕⢕⢜⢻⡟⢻⣿⣿⣿⣿⣿⣿⣿⣿⣿⣿⣿⣿⣿⣿⣿⣿⣿⣿⣿⣿⣿⣿⣿⣿⢟⢕⢕⢕⢕⢕⢕⢕⢕⢕⢕⢕⢕⢕⢕⢕⢕⢕⢕⢕⢕⢕⢕⢕⢸⣿⣿⣿⣿⣿⣿⣿⣿⣿⣿⣿⣿⣿⣿⣿⣿⣿⣿⣿⠀</a:t>
            </a:r>
            <a:br/>
            <a:r>
              <a:t>⢕⢕⢕⢕⢕⢕⢕⢕⢕⢕⢕⢕⢕⢕⢕⢕⢕⢕⠀⠑⢜⣿⣿⣿⣿⣿⡇⢕⢕⢕⢕⢕⢕⢕⢕⢕⢕⢕⢕⢕⢕⢕⢕⢕⢕⢕⢕⢕⢕⢕⢕⢕⢕⢕⢕⢕⢕⢕⢕⢕⢕⢕⢕⢕⢕⢕⢕⢕⢕⢕⢕⢕⢕⢕⢕⢕⢕⢕⢕⢕⢕⢕⢕⢕⢕⢕⢕⢕⢕⢕⢕⢕⢕⢕⢕⢕⢕⢕⢕⢕⢕⢕⢕⢕⢕⢕⢕⢻⡇⣿⣿⣿⣿⣿⣿⣿⣿⣿⣿⣿⣿⣿⣏⡕⢜⣿⣿⣿⣿⣿⣮⣷⣔⢑⡕⠀⠀⣿⣿⣿⣇⣿⣿⣿⣿⣿⣧⢄⡕⣕⡹⡗⡗⢕⢕⢕⢜⢙⢅⢔⢔⢕⢕⢕⢕⢅⠑⢕⢕⢕⢕⢕⢹⣿⣿⣿⣿⣿⣿⣿⣿⣿⣿⣿⣿⣿⣿⣿⣿⣿⣿⣿⣿⣿⣿⢕⢕⢕⢕⢕⢕⢕⢕⢕⢕⢕⢕⢕⢕⢕⢕⢕⢕⢕⢕⢕⢕⢕⢕⢕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⢕⢕⢕⢕⢕⢕⢕⢕⢕⢕⢕⢕⢕⢕⢔⢸⣿⣿⣿⣿⣿⣿⣿⣿⣿⣿⣿⣿⣿⣿⣿⡇⢹⣿⣿⣿⣿⣿⣿⣿⣷⡣⠀⠀⢸⣿⣿⣿⣿⣿⣿⣿⣿⣿⣧⢜⣿⡿⢕⢕⢑⢕⢕⢕⢕⢕⢕⢕⢕⢕⢕⢕⢕⠅⠀⠀⠁⢕⢕⢕⢜⢿⣿⢜⢻⣿⣿⣿⣿⣿⣿⣿⣿⣿⣿⣿⣿⣿⣿⣿⣿⢇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⢕⢕⢸⣿⣿⣿⣿⣿⣿⣿⣿⣿⡏⢿⣿⣿⣿⣿⡧⢜⣿⣿⣿⣿⣿⣿⣿⣿⣿⢄⠀⠘⣿⣿⣿⣿⣿⣿⣿⣿⢟⢟⢧⢸⣿⣧⡕⢕⢕⢕⢕⢕⢕⢕⢕⢕⢕⢕⢕⠕⠀⠀⠀⠀⠀⠑⢕⢕⢜⢏⢕⢕⢻⣿⣿⣿⣿⣿⣿⣿⣿⣿⣿⣿⣿⡿⢟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⢕⢕⢕⢸⣿⣿⣿⣿⣿⣿⣿⣿⣿⣷⣸⣿⣿⣿⣿⣧⢕⣿⣿⣿⡿⢟⢕⢔⢜⢙⠇⠀⠀⣿⣿⣿⣿⣿⣿⣿⣟⢕⢕⢑⢔⢸⣿⡟⢕⢕⢕⢕⢕⢕⢕⢕⢕⢕⠕⠑⠀⠀⠀⠀⠀⠀⠀⠁⠕⢕⢕⢕⢕⢕⢻⣿⣿⣿⣿⣿⣿⣿⣿⣿⣿⢟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⢕⢕⢕⢱⣕⣕⣕⣺⣿⣿⣿⣿⣿⣿⣿⣿⣿⣏⢸⣿⣿⣿⣿⣿⢕⣿⣿⣿⣇⢕⢕⢅⠕⠕⢕⠀⠀⢹⣿⣿⣿⣿⣿⣿⣿⣧⡕⢕⢄⢕⢹⡕⢕⢕⢕⢕⢕⢕⢕⢕⢕⠐⠀⠀⠀⠀⠀⢀⢄⢔⢕⢔⢕⢔⢕⢕⢕⢕⢕⢻⣿⣿⣿⣿⣿⣿⣿⢿⢏⢔⢄⢄⢅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⢕⢕⠕⠕⠑⠑⠑⠑⠁⠁⠑⠑⠑⠕⠕⢣⣿⣿⣿⣿⣿⣿⣿⣿⣿⣿⣿⣿⣿⣇⣼⣿⣿⣿⣿⣝⢕⣿⣿⣿⣿⣇⠕⢕⠕⢕⠕⠀⠀⣸⣿⣿⣿⣿⣿⣿⣿⣿⡷⠁⢑⢡⣧⢇⢕⢕⢕⢕⢕⢕⢕⢕⠁⠀⠀⠀⢀⢄⢔⢕⢕⢕⢕⢕⢕⢕⢕⢔⢕⢕⢕⢕⢻⣿⣿⣿⣿⡿⢏⢕⢕⢕⢕⢕⢕⢕⢕⢕⢕⢕⢕⢕⢕⢕⢕⢕⢔⢔⢔⢔⢔⢅⢅⢅⢅⢕⢕⢁⢕⢕⢕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⢕⠑⠀⠀⠀⠀⠀⠀⠀⠀⠀⠀⠀⠀⠀⠀⠀⠁⠟⢝⢕⢔⠙⢿⣿⣿⣿⣿⣿⣿⣿⣿⣿⣿⣾⣿⣿⡿⢕⣿⣿⣿⣿⣿⣿⣷⢄⢄⠀⠀⠀⠿⠿⢿⢿⢿⠿⢟⢛⢅⢀⣰⣧⢁⠘⠕⢕⢕⠕⠕⢕⢑⠁⠀⠀⢀⢄⢔⢕⢕⢕⢕⢕⢕⢕⢕⢕⢕⢕⢕⢕⢕⢕⢕⢕⢝⢿⡿⢏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⣿⣿⡿⡇⢕⢕⢕⢕⢕⢕⢕⢕⢕⢕⢕⢕⢕⢕⢕⢕⢕⢕⢕⢕⢕⢕⢕⢕⢕⢕⢕⢕⢕⢕⢕⢕⢕⢕⢕⢕⢕⢕⢕⢕⢕⢕⢕⢕⢕⢕⢕⢕⢕⢕⢕⢕⢕⢕⢕⢕⢕⢕⠑⠀⠀⠀⠀⠀⠀⠀⠀⠀⠀⠀⠀⠀⠀⠀⠀⠀⠀⢕⢕⠕⠐⠀⠘⣿⣿⣿⣿⣿⣿⣿⣿⡿⢏⣼⣿⣯⠕⣼⣿⣿⣿⣿⣿⣿⣿⡇⠀⠁⠀⢀⠀⠀⠀⠁⠕⠑⠁⢁⣴⣾⣿⣿⣧⠀⣀⣵⣷⣿⣷⣵⡀⢀⢄⢔⢕⢕⢕⢕⢕⢕⢕⢕⢕⢕⢕⢕⢕⢕⢕⢕⢕⢕⢕⢕⢕⢜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⠑⠀⠀⠀⠀⠀⠀⠀⠀⠀⠀⠀⠀⠀⠀⠀⠀⠀⠀⠀⠔⠁⠀⠀⠀⠀⠀⠜⢝⢟⢟⢟⢟⢏⢕⢕⢕⢿⢟⢑⣵⣿⣿⣿⣿⣿⣿⣿⣿⡇⠀⠀⢀⣾⣿⣧⣶⣶⣶⣷⣿⣿⣿⣿⢿⣻⣵⣾⣿⣿⣿⣿⣷⡝⢿⡆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⠕⠁⠀⠀⠀⠀⠀⠀⠀⠀⠀⠀⠀⠀⢀⢀⢀⢀⢀⠀⠀⠀⠀⠀⠀⠀⠀⠀⠀⠀⠁⠁⠁⠑⠑⠕⢕⠕⠑⢁⢔⢼⣿⣿⣿⣿⣿⣿⣿⣿⣿⢇⠀⠀⠜⢿⢿⢿⢿⢿⢿⣿⣿⢿⣫⣵⣿⣿⣿⣿⣿⣿⣿⣿⣏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⠑⠀⠀⠀⠀⠀⠀⠀⠀⠀⠀⠀⢀⢔⢕⠕⠑⠁⠁⠀⠀⠀⠀⢄⢄⢀⠀⠀⠀⠀⠀⠀⢰⢄⠀⢄⡔⢀⠕⠕⠕⢕⢜⢝⢿⢿⣿⣿⣿⣿⢿⣏⣄⣤⣴⢷⠟⠋⠁⠀⠀⢀⣠⣵⣿⣿⣿⣿⣿⣿⣿⣿⣿⣿⣿⣿⣎⢟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⠁⠀⠀⠀⠀⠀⠀⠀⠀⠀⠀⠀⠐⠁⠀⠀⠀⠀⠀⠀⠀⠀⠀⢕⢕⢕⢕⠐⠀⠀⠀⠀⠀⠀⠀⠀⣾⢇⢕⢦⣤⣄⣀⣀⢁⠑⠑⣑⣱⣵⣷⣿⣿⣿⠁⠀⠀⠀⠀⠀⢀⣴⣾⣿⣿⣿⣿⣿⣿⣿⣿⣿⣿⣿⣿⣿⣧⡟⢇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⠁⠕⠕⠕⠀⠀⠀⣰⣵⣵⣕⣕⢔⢕⢅⢱⣇⡕⢕⣜⣽⣵⣷⣿⣿⣿⣿⣿⣿⣿⣿⡄⠀⠀⠀⢾⣿⣿⣿⣿⣿⣿⣿⣿⣿⣿⣿⣿⣿⣿⣿⣿⣿⢿⣿⣷⡅⡕⢕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⠀⣄⠀⠀⠀⠀⢵⣿⣿⣿⣿⣿⡿⢗⣕⣼⣵⣾⣿⣿⣿⣿⣿⣿⣿⣿⣿⣿⣿⣿⣿⣷⢀⠀⠀⠜⣿⣿⣿⣿⣿⣿⣿⣿⣿⣿⣿⣿⣿⡿⢟⢏⢕⡵⣧⢽⣇⣿⣿⣧⡕⢕⢕⢕⢕⢕⢕⢕⢕⢕⢕⢕⢕⢕⢕⢕⢕⢕⢕⢕⢕⢕⢕⢕⢕⢕⢕⢕⢕⢕⢕⢕⢕⢕⢕⢕⢕⢕⢕⢕⢕⢕⢕⢕⢕⢕⢕⢕⢕⢕⢕⢕⢕⢕⢕⢕⡕⢞⢇⢕⢵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⣱⣿⡇⢄⠀⠀⠈⢝⢟⣯⣽⣷⣿⣿⣿⣿⣿⣿⣿⣿⣿⣿⣿⣿⣿⣿⣿⣿⣿⣿⣿⣿⣧⢀⠀⠀⢹⡿⠿⠟⠟⠟⠟⠟⠛⠛⢝⢝⣕⢕⢕⢕⢕⢇⢵⢻⣿⣿⣿⣿⣇⢕⢑⢑⢕⠕⠕⠕⢕⢕⢕⢕⢕⢕⢕⢕⢕⢕⢕⢕⢕⢕⢕⢕⢕⢕⢕⢕⢕⢕⢕⢕⢕⢕⢕⢕⢕⢕⢕⢕⢕⢕⢕⢕⢕⢕⢕⢕⢕⢕⢕⢕⢕⢕⢕⢕⢕⢕⢕⢜⢕⢱⡟⢕⢕⢇⢕⢱⣼⢜⢕⢕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⢄⣿⣿⣿⡔⠀⢄⢕⠑⠀⠙⢻⣿⣿⣿⣿⣿⣿⣿⣿⣿⣿⣿⣿⣿⣿⣿⣿⣿⣿⣿⣿⣿⣿⣇⠀⠀⠀⠀⠀⠀⠀⠀⠀⠀⠀⠀⢕⣕⡜⢕⢕⢕⢕⢕⡫⣕⣝⣿⣿⣿⣿⢕⢕⢕⢕⢕⢕⢕⢕⢔⢕⢕⢅⢅⢕⢑⢕⢕⢕⠕⢕⢕⢕⢕⢕⢕⢕⢕⢕⢕⢕⢕⢕⢕⢕⢕⢕⢕⢕⢕⢕⢕⢕⢕⢕⢕⢕⢕⢕⢕⢕⢕⢕⢕⢕⢕⣵⡷⢇⣕⣷⢞⢕⣵⢕⢕⣱⣾⢝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⢜⢿⣿⣿⣷⡀⠀⠀⣰⣶⣾⣿⣿⣿⣿⣿⣿⣿⣿⣿⣿⣿⣿⣿⣿⣿⣿⣿⣿⣿⣿⣿⣿⣿⣿⣧⠀⠀⠀⠀⠀⠀⠀⠀⠀⠀⠀⠁⢿⣿⣷⣷⣷⣷⣷⣿⣿⣿⣿⣿⣿⣿⢕⢕⢕⢕⢕⢕⢕⢕⢕⢕⢕⢕⢕⢕⢕⢕⢕⢕⢕⢕⢕⢔⢕⢕⢕⢕⢕⢑⢕⢕⢕⢕⢕⢕⢕⢕⢕⢕⢕⢕⢕⢕⢕⢕⢕⢕⢕⢕⢕⢕⢕⢕⢕⢕⢸⢟⢕⣵⡿⢏⣵⣿⢏⢕⢕⢜⢕⢱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⢔⢄⢄⠄⠀⠀⠀⠀⠀⠀⠀⠀⠀⠀⠀⠀⠀⠀⠀⣱⣾⣿⣿⣿⣧⢀⣱⣿⣿⣿⣿⣿⣿⣿⣿⣿⣿⣿⣿⣿⣿⣿⣿⣿⣿⣿⣿⣿⣿⣿⣿⣿⣿⣿⣿⣧⢀⠀⠀⠀⠀⠀⠀⠀⠀⠀⠀⠜⢕⢝⢝⢿⣿⣿⣿⣿⣿⣿⣿⡿⢏⢕⢕⢕⢕⢕⢕⢕⢕⢕⢕⢕⢕⢕⢕⢕⢕⢕⢕⢕⢕⢕⢕⢕⢕⢕⢕⢕⢕⢕⢕⢕⢕⢕⢕⢕⢕⢕⢕⢕⢕⢕⢕⢕⢕⢕⢕⢕⢕⢕⢕⢕⢕⢕⢕⢕⢕⣿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⠑⠀⠀⠀⠀⠀⠀⠀⠀⠀⠀⠀⠀⠀⠀⢀⠄⠁⢻⣿⣿⣿⣿⣿⣿⣿⣿⣿⣿⣿⣿⣿⣿⣿⣿⣿⣿⣿⣿⣿⣿⣿⣿⣿⣿⣿⣿⣿⣿⣿⣿⣿⣿⣿⣿⣿⣦⣄⡀⠀⠀⠀⠀⠀⠀⠀⠀⢑⢕⢕⢕⢜⢝⢻⢿⣿⣿⢟⢕⢕⢕⢕⢕⢕⢕⢕⢕⢕⢕⢕⢕⢕⢕⢕⢕⢕⢕⢕⢕⢕⢕⢕⢕⢕⢕⢕⢕⢕⢕⢕⢕⢕⢕⢕⢕⢕⢕⢕⢕⢕⢕⢕⢕⢕⢕⢕⢕⢕⢕⢕⢕⢕⢕⢕⣱⢿⢕⢱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⠑⠀⠀⠀⠀⠀⠀⠀⠀⠀⠀⠀⠀⠀⠀⠀⢀⢔⢕⠀⢀⢘⢿⣿⣿⣿⣿⣿⣿⣿⣿⣿⣿⣿⣿⣿⣿⣿⣿⣿⣿⣿⣿⣿⣿⣿⣿⣿⣿⣿⣿⣿⣿⣿⣿⣿⣿⣿⣿⣿⣿⣿⣷⣄⢀⠀⠀⠀⠀⠀⠔⢕⢕⢅⢑⢕⢕⢕⢜⢕⢕⢕⢕⢕⢕⢕⢕⢕⢕⢕⢕⢕⢕⢕⢕⢕⢕⢕⢕⢕⢕⢕⢕⢕⢕⢕⢕⢕⢕⢕⢕⢕⢕⢕⢕⢕⢕⢕⢕⢕⢕⢕⢕⢕⢕⢕⢕⢕⢕⢕⢕⢕⢕⢕⢕⢕⢕⢜⢕⣵⢟⢕⣱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⠀⠀⢔⢕⢕⢕⢔⢕⢕⠕⠹⣿⣿⣿⣿⣿⣿⣿⣿⣿⣿⣿⣿⣿⣿⣿⣿⣿⣿⣿⣿⣿⣿⣿⣿⣿⡿⢿⢿⢿⢿⣿⣿⣿⣿⣿⣿⣿⣿⣿⣿⣿⣦⡀⠀⠀⠀⠀⢕⢕⢕⢕⢕⢕⢑⠕⢕⢕⢕⢕⢕⢕⢕⢕⢕⢕⢕⢕⢕⢕⢕⢕⢕⢕⢕⢕⢕⢕⢕⢕⢕⢕⢕⢕⢕⢕⢕⢕⢕⢕⢕⢕⢕⢕⢕⢕⢕⢕⢕⢕⢕⢕⢕⢕⢕⢕⢕⢕⢕⢕⢕⢕⢕⢕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⢄⢕⢕⢕⢕⠕⠑⠁⠀⠀⠀⠈⠙⠻⢿⣿⣿⣿⣿⣿⣿⣿⣿⣿⣿⣿⣿⡿⢿⣟⣫⣿⣿⣿⣿⣿⣿⣿⣿⣿⣿⣿⣿⣿⣿⣿⣿⣿⣿⣿⣿⣿⣿⣿⣆⢀⠀⠀⠑⠕⢕⢕⢕⢕⢕⢕⢕⢕⢕⢕⢕⢕⢕⢕⢕⢕⢕⢕⢕⢕⢕⢕⢕⢕⢕⢕⢕⢕⢕⢕⢕⢕⢕⢕⢕⢕⢕⢕⢕⢕⢕⢕⢕⢕⢕⢕⢕⢕⢕⢕⢕⢕⢕⢕⢕⢕⢕⢕⢕⢕⢕⢕⢕⢕⢏⢕⢕⣾⢟⢕⢕⢕⢱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⠀⠀⠀⠀⠀⠀⠀⠀⠀⠀⠀⠀⠀⠀⠀⢀⢔⢕⠕⠑⠁⠄⢄⠀⠀⠀⠀⠀⠀⠀⢀⢱⣾⣽⣟⣻⡟⠛⢟⢝⢝⢝⢹⢳⢺⣿⣿⣯⣿⣿⣿⣿⣿⣿⣿⣿⣿⣿⣿⣿⣿⣿⣿⣿⣿⣿⣿⣿⣿⣿⣿⣿⡇⠀⠀⠀⠀⠀⠁⠣⣕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⢄⠀⠀⠀⠀⠀⠀⠀⠀⠀⠀⠀⠀⢀⢔⠕⢁⢅⠀⠀⠁⠐⠐⠀⠀⠀⠀⠀⠀⠀⢕⣿⣿⣿⣿⣿⡿⢄⠁⠕⢕⢕⢕⢕⢕⢕⢹⠟⣎⡟⢟⢿⣿⣿⣿⣿⣿⣿⣿⣿⣿⣿⣿⣿⣿⣿⣿⣿⣿⣿⣿⣿⣿⠀⠀⠀⠀⠀⠀⠀⠈⠻⢶⣕⢅⠀⢑⢑⢑⢕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⢁⢀⠕⢕⢑⢄⢔⢔⠀⠀⠀⠀⠀⠀⢔⢄⢕⣾⣿⣿⣿⣿⣿⡗⢕⢀⢀⢀⢅⢕⢕⣱⣧⢜⢕⢕⢕⢗⢞⣾⣿⣿⣿⣿⣿⣿⣿⣿⣿⣿⣿⣿⣿⣿⣿⣿⣿⣿⣿⣿⠑⠀⠀⠀⠀⠀⠀⠀⠀⠀⠙⠁⠀⠐⠑⠕⠕⠕⢐⢁⠁⠑⠕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⠀⠀⠀⠀⠀⠀⠀⠀⠄⢕⢕⠕⠕⢀⠀⢑⠑⠕⠑⠀⠀⠀⠀⠀⠁⢔⢔⣸⣿⣿⢟⢏⢝⢕⢕⢕⢕⢕⢕⢕⢝⣻⣿⣿⣷⣷⣷⣵⣿⣾⣿⣿⣿⣿⣿⣿⣿⣿⣿⣿⣿⣿⣿⣿⣿⣿⣿⣿⣿⣿⢇⠀⠀⠀⠀⢄⢄⢀⠀⢕⢔⠀⠀⠀⠀⠀⠀⢔⢕⢕⢕⠕⢕⢕⢔⢀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⢔⢀⠀⠀⠀⠀⠀⠀⠀⠀⢄⢕⢕⢕⠀⢕⢕⢄⠀⠀⠀⠀⠀⠀⠀⠁⢕⣿⣿⢏⢕⢕⢕⢕⢕⢕⢕⢕⢕⣱⣾⣿⣿⣿⣿⣿⣿⣿⣿⣿⣿⣿⣿⣿⣿⣿⣿⣿⣿⣿⣿⣿⣿⣿⣿⣿⣿⣿⣿⢟⠀⠀⠀⠀⠀⠁⢑⢑⢀⢁⠔⠕⠕⠔⠀⠀⠀⠁⠑⠕⢕⢀⢁⠑⠕⠕⢄⢕⢕⢕⢕⢕⢕⢕⢕⢕⢕⢕⢕⢕⢕⢕⢕⢕⢕⢕⢕⢕⢕⢕⢕⢕⢕⢕⢕⢕⢕⢕⢕⢕⢕⢕⢕⢕⡕⡝⢻⢏⢕⢕⢗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⢄⢔⢔⢀⠀⠀⠀⠀⠕⠕⠕⠁⠀⠁⠑⠁⠀⠀⠀⠀⠀⠀⠀⠀⢕⡿⢟⢕⢕⢕⢕⣱⣿⣿⣿⣿⣿⣿⣯⣿⣿⣿⣿⣿⣿⣿⣿⣿⣿⣷⣿⣿⣿⣿⣿⣿⣿⣿⣿⣿⣿⣿⣿⣿⣿⡿⠋⠀⠀⠀⠀⠀⠀⠀⠑⠑⠁⠑⢕⠔⠀⠀⠀⠀⠀⠀⠀⠄⠀⠀⠁⠁⠀⠕⠕⢕⢕⢕⢕⢕⢕⢕⢕⢕⢕⢕⢕⢕⢕⢕⢕⢕⢕⢕⢕⢕⢕⢕⢕⢕⢕⢕⢕⢕⢕⢕⢕⢕⢕⢕⣱⣮⡕⢕⢕⣵⢕⢕⢱⢼⣝⢕⢕⢕⣱⣼⡝⢕⣵⣿⡟⢕⣵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⠀⠀⠀⠀⠀⠀⠀⠀⠀⠀⢱⢇⢔⢕⢕⢕⢱⣿⣿⣿⣿⣿⣿⣿⣿⣿⣿⣿⣿⣿⣽⢝⣿⣿⣿⣿⣿⣿⣿⣿⣿⣿⣿⣿⣿⣿⣿⣿⣿⡿⠏⠀⠀⠀⠀⠀⠀⠀⠀⠀⠀⠀⠀⢄⠐⠀⠀⠀⠀⠀⢄⢕⢱⢕⢔⢀⢔⢕⢕⢕⢕⠁⠕⢕⢕⢕⢕⢕⢕⢕⢕⢕⢕⢕⢕⢕⢕⢕⢕⢕⢕⢕⢕⢕⢕⢕⢕⢕⢕⢕⢕⢕⢕⢕⢕⣵⣿⡿⢕⣱⣾⡿⢧⣕⣱⣾⣷⢇⢱⣾⣿⡟⢕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⢀⠀⠀⠀⠀⠀⠀⠈⠁⢕⢕⢕⢕⣿⣿⣿⣿⣿⣿⣿⣿⣿⣿⣿⣿⣿⣿⣷⣿⣿⣿⣿⣿⣿⣿⣿⣿⣿⣿⣿⣿⣿⣿⣿⢿⠏⠁⠀⢀⢄⢀⢀⢄⢀⠀⠀⠀⠀⠀⢔⠁⠀⠀⠀⠀⠀⠀⠁⢑⢇⢕⢕⢑⠑⠑⠑⠑⠑⠀⠀⠁⠑⢕⢕⢕⢕⢕⢕⢕⢕⢕⢕⢕⢕⢕⢕⢕⢕⢕⢕⢕⢕⢕⢕⢕⢕⢕⢕⢕⢕⢱⣾⣿⢏⢕⣵⣵⡵⢕⡕⢷⡿⢿⢕⣵⣿⣿⢏⢕⣾⣿⢟⢱⣾⣿⢿⢧⣿⣿⣿⣟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⠁⠀⠀⠀⠀⠀⠀⠀⢀⢄⠀⢁⢕⢕⢕⢕⢕⢕⢄⠀⢄⢕⢕⢕⢕⣿⣿⣿⣿⣿⣿⣿⣿⣿⣿⣿⣿⣿⣿⣿⣿⣿⣿⣿⣿⣿⣿⣿⣿⣿⣿⡿⠟⠛⠉⠀⠀⠀⠀⢔⢕⢕⢁⢅⢅⢄⢄⠀⠀⠀⠀⢕⠀⠀⠀⠀⠀⠀⢐⢕⢱⢕⢕⢕⢕⢔⢕⢕⢕⢕⢔⢔⢄⢄⢄⢑⢕⢕⢕⢕⢕⢕⢕⢕⢕⢕⢕⢕⢕⢕⢕⢕⢕⢕⢕⢕⢕⢕⢕⢕⢕⣵⣿⡿⢇⢱⣼⣯⣿⡗⢳⣧⣵⣵⢕⣱⣿⣿⢇⢱⣿⣿⢏⢱⣾⣿⢏⢱⣾⣿⢿⢕⣱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⠐⠀⠀⠐⠑⠑⠑⠐⠑⠘⠓⠑⠑⠑⠑⠑⠑⠑⠑⠑⠑⠚⠛⠛⠛⠛⠛⠛⠛⠛⠛⠛⠛⠛⠛⠛⠛⠛⠛⠛⠛⠛⠛⠛⠛⠛⠙⠁⠀⠀⠀⠀⠀⠀⠀⠀⠀⠀⠑⠑⠑⠀⠐⠐⠐⠐⠀⠀⠀⠁⠁⠐⠀⠀⠀⠐⠀⠑⠐⠐⠑⠘⠑⠑⠑⠑⠑⠑⠑⠑⠑⠑⠑⠑⠑⠑⠑⠑⠑⠑⠑⠑⠑⠑⠑⠑⠑⠑⠑⠑⠑⠑⠑⠑⠑⠑⠑⠚⠛⠛⠛⠛⠛⠛⠛⠛⠛⠛⠛⠛⠛⠛⠛⠛⠛⠛⠚⠛⠛⠚⠛⠛⠛⠓⠛⠛⠛⠛⠛⠛⠛⠀</a:t>
            </a:r>
            <a:br/>
          </a:p>
        </p:txBody>
      </p:sp>
    </p:spTree>
  </p:cSld>
  <p:clrMapOvr>
    <a:masterClrMapping/>
  </p:clrMapOvr>
</p:sld>
</file>

<file path=ppt/slides/slide5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⡵⢗⢇⢕⢕⢕⢕⢱⣜⢝⢿⣿⣿⣿⣿⣿⣿⣿⣿⣿⣿⣿⣿⣿⣿⣿⣿⣿⣿⣿⣿⣿⣿⣿⡟⣿⣿⣿⣟⢻⣿⣿⡟⢿⣿⣿⣿⣿⣿⣿⣿⣿⣿⣿⣿⣿⣿⣿⣿⡇⢕⢕⢕⢕⢕⢕⢿⣽⣿⣟⡇⢇⢵⢕⢕⣿⢟⢳⢕⢕⢱⢕⢕⢱⣿⣾⣟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⡕⢹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⣕⣱⣵⣵⣕⣕⡕⢕⢕⢸⣿⣿⢟⢱⣿⣿⣿⣿⣿⡿⣟⡽⣝⢟⢟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⢱⡕⣱⣿⢟⣫⣽⣷⣷⣷⣿⣿⣷⣷⣯⣵⣕⢿⣿⣿⣿⡳⣷⢿⢝⢜⢕⣱⣳⣜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⣱⣷⣷⣷⣿⣧⣇⣽⣷⣿⣿⣿⣿⣿⣿⣿⣿⣟⢟⢿⢷⢗⢕⢜⢻⣿⢝⢝⢜⢕⢇⢻⣿⣿⣿⢸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⣕⣾⣿⣿⣿⣿⣿⢿⢟⢟⢟⢏⢟⢟⢟⢝⢝⢕⢕⢕⢕⢕⢕⢕⢕⢕⢕⢜⢇⢕⢕⢕⢱⢜⡝⡝⢕⢕⣹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⢕⢕⢕⢕⢕⢕⡕⢕⣕⡕⢁⠑⢕⢱⢕⢇⢝⢻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⣕⣕⡕⢱⢵⢵⢗⢏⢝⢕⢕⢕⢕⢕⠀⠔⢁⠕⢕⢕⢕⢝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⢕⣵⣵⣵⡵⢵⢵⢵⢕⢕⢕⢗⢗⢕⢝⢕⢕⢕⢕⢕⢕⢕⢕⢕⢕⢕⢕⢕⢕⢕⢕⢕⢕⢕⢔⠄⢕⢔⢄⠕⣕⢕⢜⢻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⢕⢕⢕⢕⢕⢕⢕⢕⢕⢕⢕⢕⢕⢕⢕⢕⢕⢕⢕⢕⢕⢕⢕⢕⢕⢕⢕⢕⢕⢕⢕⢕⢕⢕⢕⢕⢕⢔⢄⢁⢅⢕⢅⢅⢕⢕⢜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⢕⢕⢻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⣕⢕⢕⢕⢕⢕⢕⢕⢕⢱⣕⡕⢕⢕⢕⢕⢕⢕⢕⢕⢕⢕⢕⢕⢕⢕⢕⢕⢕⢕⢕⢕⢕⢕⢕⢕⢕⢜⢻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⣿⣧⡕⢕⢕⢕⢕⢕⢕⢕⢻⣿⣷⣅⢕⢕⢕⢕⢕⢕⢕⢕⢕⢕⢕⢕⢕⢕⢕⢕⢕⢕⢕⢕⢕⢕⢕⢕⢕⢜⢻⣿⣿⣿⣿⣿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⡕⢕⢸⣿⣿⣿⣧⣕⢕⢕⢕⢕⢕⢕⢹⢟⣹⣷⣵⡕⢕⢕⢕⢕⢕⢕⢕⢕⢕⢕⢕⢕⣕⣵⣕⢕⢕⢕⢕⢕⢕⢕⢕⢕⢕⢝⢝⢝⢵⢿⢿⢟⣹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⠕⢕⢕⢕⢕⣷⡕⢕⢽⣝⡹⢽⣿⣷⣧⣕⣕⢕⢕⢕⢕⣾⣿⡿⠟⠃⢱⣵⣕⢕⢕⢕⢕⢕⢕⢕⣕⣵⣾⣿⣗⣕⣕⢕⢕⢕⢕⢕⢕⢕⢵⣵⣵⣵⣵⣵⣾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⢕⠱⠿⢿⣧⣜⣿⣿⣿⣿⣿⣿⣿⣿⣷⡕⢱⠕⠙⠁⢀⣠⣴⣾⣿⣿⢕⢕⢣⡕⢕⢕⢸⣿⣿⣿⣿⣿⣿⣿⣷⣧⣕⡕⢕⢕⢕⢜⢻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⢑⢕⢕⢕⢕⢕⢅⢕⢕⢠⣄⣀⡀⢈⠉⠙⢻⣿⣿⣿⣿⣿⣿⡇⠀⠀⠖⠻⠿⢿⢿⣿⣿⡇⢕⢕⢕⢇⢕⢕⢕⣿⣿⣿⣿⣿⣿⣿⣿⣿⣿⣿⣇⣱⢕⢕⢜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⢕⢕⢄⢕⢕⢕⢕⢕⢕⢕⢜⢿⠿⠟⠙⢁⣠⣵⣿⣿⣿⣿⣿⣿⣿⣾⣷⣶⣴⣤⣄⣀⣼⣿⢇⢕⢕⢕⢇⢕⢕⢕⣿⣿⣿⣿⣿⣿⣿⣿⣿⣿⣿⣿⣿⣷⣕⣱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⢔⢕⢄⢄⣴⣾⣿⣿⣿⣿⣿⣿⣿⣿⣿⣿⣿⣿⣿⣯⣇⣱⣿⣿⣿⣱⣷⣾⢏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⢔⠑⢕⢕⣕⣕⡕⣕⡕⢕⢕⢗⣽⣿⣿⣿⣿⣿⣿⣷⣿⣿⣿⣿⣿⣿⣿⣿⣿⣿⣿⢟⢝⢟⢕⢕⢕⢕⢕⢕⢻⣿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⢑⢅⢔⢕⢜⢟⢿⢟⢿⣿⣷⣾⣿⣿⣿⣿⣿⣿⣿⣿⣿⣿⣿⣿⣿⣿⣿⣿⣿⣿⡟⢕⢕⢕⢕⢕⢕⢕⢕⢕⢜⢝⢕⢕⢕⢕⢕⢕⢕⢕⢕⢕⢕⢕⢹⣿⣿⣿⣿⣿⣿⣿⣿⣿⣿⣿⣿⣿⣿⣿⣿⣿⣿⣿⣿⣿⣿⣿⣿⣿⣿⣿⣿⣿⣿⣿⣿⣿⣿⣿⣿⣿⣿⣿⣿⣿⣿⣿⣿⣿⣿⣿⣿⣿⣿⣿⣿⣿⣿⣿⣿⣿⣿⣿⣿⣿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⢕⢕⢕⢕⢕⢕⢕⢝⣿⣿⣿⣿⣿⣿⣿⠟⢏⢝⢝⢝⣝⣻⣿⣿⣿⣿⣿⢏⢕⢕⢕⢕⢕⢕⢕⢕⢕⢕⢕⢕⢕⢕⢕⢕⢕⢕⢕⠕⢕⢕⢕⢕⢜⣿⣿⣿⣿⣿⣿⣿⣿⣿⣿⣿⣿⣿⣿⣿⣿⣿⣿⣿⣿⣿⣿⣿⣿⣿⣿⣿⣿⣿⣿⣿⣿⣿⣿⣿⣿⣿⣿⣿⣿⣿⣿⣿⣿⣿⣿⣿⣿⣿⣿⣿⣿⣿⣿⣿⣿⡿⢿⣟⣽⡷⣣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⢜⢻⣿⣿⣿⣿⣿⣿⣿⣷⣿⣿⣿⣿⣿⣿⣿⢟⢕⢕⢕⢕⢕⢕⢕⢕⢕⢕⢕⢕⢕⢕⢕⢕⢕⢕⢕⢕⢅⠀⠑⢕⢕⢕⢕⢹⣿⣿⣿⣿⣿⣿⣿⣿⣿⣿⣿⣿⣿⣿⣿⣿⣿⣿⣿⣿⣿⣿⣿⣿⣿⣿⣿⣿⣿⣿⣿⡿⢿⣿⣿⣿⣿⣿⣿⣿⣿⣿⣿⣿⣿⣿⣿⡿⢿⣟⣟⣟⣯⣽⣷⣾⢿⣫⣵⣾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⢜⢝⢻⢿⣿⣿⣿⣿⣿⣿⣿⣿⢿⢏⢕⢕⢕⢕⢕⢕⢕⢕⢕⢕⢕⢕⢕⢕⢕⢕⢕⢕⢕⢕⢕⢕⢕⢕⢄⠀⢕⢕⢕⢜⣿⣿⣿⣿⣿⣿⣿⣿⣿⣿⣿⣿⣿⣿⣿⣿⣿⣿⣿⣿⣿⣿⣿⣿⢿⢿⣟⣿⣽⣷⣾⣿⣿⣿⣿⣿⣽⡟⢿⢿⣿⡿⢿⣟⣽⣵⣷⣿⣿⣿⣿⡿⢟⣫⣽⣷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⢕⢕⢝⢝⢟⢿⢟⢝⢕⢕⢕⢕⢕⢕⢕⢕⢕⢕⢕⢕⢕⢕⢕⢕⢕⢕⢕⢕⢕⢕⢕⢕⢕⢀⠀⠁⠑⠀⠕⠕⠕⢻⢿⢿⢿⣿⣿⣿⣿⣿⢿⢿⢿⣿⣿⣿⡿⢿⢿⣟⣻⣽⣿⣷⣿⣿⣿⣿⣿⣿⣿⣿⣿⣿⣿⣿⣿⣿⣿⣷⣧⡕⠻⣿⣿⣿⣿⣿⣿⣷⣾⣽⣕⣻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⢅⠕⢕⢕⢕⢕⢕⢕⢕⢕⢕⢕⢕⢕⢕⢕⢕⢕⢕⢕⢕⢕⠕⢕⢕⢕⢕⢕⢕⢕⢕⢕⢕⠑⢕⢕⢕⢕⢕⢑⠅⠅⠅⠅⠁⠀⢄⢅⢄⢄⢄⠁⠑⠑⢕⢕⢍⠉⢉⣵⣿⣿⣿⣿⣷⣷⣿⣿⣿⣿⣿⣿⣿⣿⣿⣿⣿⣿⣿⣿⣿⣿⣿⣿⣿⣿⣿⣿⣿⣿⣿⣿⣵⣿⣿⣿⣿⣿⣿⢿⢿⢿⢿⣿⡷⣿⣿⣿⣿⣿⣿⣿⣿⣿⣿⣿⣿⣿⣿⣿⣿⣿⣿⣿⣿⣿⠀</a:t>
            </a:r>
            <a:br/>
            <a:r>
              <a:t>⢕⢕⢕⢕⢕⢕⢕⢕⢕⢕⢕⢕⢕⢕⢕⢕⢕⢕⢑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⢔⠑⢕⢕⢕⢕⢕⢕⢕⢕⢕⠁⠁⠑⢑⢕⢕⢕⢕⢕⢁⠀⠀⠕⢕⢄⢕⢕⢕⢕⢕⢕⢕⢕⢱⣿⣷⣵⣱⣄⢀⠀⠀⠀⠀⠕⢕⢕⢕⠀⠀⠀⠀⠁⠑⠕⠕⢜⣿⣿⣿⣿⣿⣿⣿⣿⣿⣿⣿⣿⣿⣿⣿⣿⣿⣿⣿⣿⣿⣿⣿⣿⣿⣿⣿⣿⣿⣿⣿⣿⣿⣿⢿⣟⣟⡹⢹⢵⢜⢏⢜⣟⣣⣾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⣕⡕⢕⠕⢀⢁⠕⢜⢕⢕⠕⢕⢕⢕⡀⠀⠕⣇⠀⠑⢕⠀⢕⡄⠀⠀⢕⢕⢑⢾⣿⡇⢕⢕⢕⣕⣝⣿⢿⢿⢿⣿⣿⣷⣴⢄⠀⠀⠑⠑⠁⠀⠀⠀⠀⠀⠀⢀⣀⡕⠝⢿⢿⢿⣿⣿⣿⣿⣿⣿⣿⣿⣿⣿⣿⣿⣿⣿⣿⣿⣿⣿⣿⣿⣿⣿⣿⣿⣿⣿⣿⣿⣿⣇⣼⣷⣷⣿⣎⣷⣞⣫⣾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⣶⣷⣵⣿⢟⣿⣿⣷⢅⠰⡁⢕⢕⢕⢑⢕⢕⢝⢄⠀⣿⢔⠀⠀⠀⢕⢜⢆⠀⠀⢕⢔⢘⢿⣷⣷⣿⣿⣿⣿⣿⣿⣿⣿⣿⣿⣿⣿⣷⡕⢀⠀⠔⠐⠀⠀⢰⣶⣶⣿⣿⣿⣿⣿⣷⣧⣵⣕⣝⣿⣿⣿⣿⣿⣿⣿⣿⣿⣿⣿⣿⣿⣿⣿⣿⣿⣿⣿⣿⣿⣿⣿⣿⣿⣿⢿⣿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⢕⣕⣻⡿⣫⣵⣾⣿⣷⣿⣿⣧⡜⢦⡕⢕⢕⢅⢕⢕⢕⢔⢻⡕⢕⢔⣴⣧⡕⢜⢣⢀⠁⢕⢄⠜⢿⣿⣿⣿⣿⣿⣿⣿⣿⣿⣿⣿⣿⣿⣿⣿⢕⢄⠀⢄⢀⠀⢕⣿⣿⣿⣿⣿⣿⣿⣿⣿⣿⣿⣿⣿⣿⣿⣿⣿⣿⣿⣿⣿⣿⣿⣿⣿⣿⣿⣿⣿⣿⣿⣿⣿⣿⣿⡿⣫⣿⣿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⡿⢿⢕⢕⢕⢕⢕⢕⢕⢕⢕⢕⢕⢕⢕⢕⢾⣿⣟⣼⣿⣿⣿⣿⣿⣿⣿⣿⣷⡅⢻⣧⢕⢕⢄⠕⢕⢕⢕⢕⢕⢸⡿⢹⡗⢕⢕⣕⢰⣄⢕⢕⢁⢻⣿⣿⣿⣿⣿⣿⣿⣿⣿⣿⣿⣿⣿⣿⢇⢕⠀⠁⠀⠀⢕⣿⣿⣿⣿⣿⣿⣿⣿⣿⣿⣿⣿⣿⣿⣿⣿⣿⣿⣿⣿⣿⣿⣿⣿⣿⣿⣿⣿⣿⣿⣿⣿⣿⢟⢝⢝⢝⢝⢟⢟⢟⢟⢻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⢜⢟⣾⣿⣿⣿⣿⣿⣿⣿⣿⣿⣿⣷⢅⢿⣷⣕⢑⢄⠀⠑⢑⢅⢇⢜⠑⠑⢕⢧⣾⣿⣿⣿⣷⡕⢅⠔⠝⣿⣿⣿⣿⣿⣿⣿⣿⣿⣿⣿⣿⡟⢕⠕⢠⢴⢷⢇⢕⢿⣿⣿⣿⣿⣿⣿⣿⣿⣿⣿⣿⣿⣿⣿⣿⣿⣿⣿⣿⣿⣿⣿⣿⣿⣿⣿⣿⣿⣿⣿⢟⢕⢕⢕⢕⢕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⢱⣵⡗⣼⣿⣿⣿⣿⣿⣿⣿⣿⣿⣿⣿⣿⡧⢘⣿⣿⣷⣄⠔⡄⠁⢀⢸⡇⠀⠀⢸⣿⣿⣿⢻⣿⣿⣿⣕⠀⠐⠘⣿⣿⢟⢝⢝⢝⠝⢝⣸⡿⢏⠕⠑⠀⢑⢑⠁⢔⢕⢕⢜⢿⢟⢿⣿⣿⣿⣿⣿⣿⣿⣿⣿⣿⣿⣿⣿⣿⣿⣿⣿⣿⣿⣿⣿⣿⣿⡿⢏⢕⢕⢕⢕⢕⢕⢕⢕⢕⢕⢕⢕⢕⢕⢕⢕⢕⢕⢕⢕⢕⢕⢕⢸⣿⣿⣿⣿⣿⣿⣿⣿⣿⣿⣿⣿⣿⣿⣿⣿⣿⣿⣿⠀</a:t>
            </a:r>
            <a:br/>
            <a:r>
              <a:t>⢕⢕⢕⢕⢕⢕⢕⢕⢕⢕⢕⢕⢕⢕⢕⢕⢕⢕⠀⠀⢜⣿⣿⣿⣿⣿⡇⢕⢕⢕⢕⢕⢕⢕⢕⢕⢕⢕⢕⢕⢕⢕⢕⢕⢕⢕⢕⢕⢕⢕⢕⢕⢕⢕⢕⢕⢕⢕⢕⢕⢕⢕⢕⢕⢕⢕⢕⢕⢕⢕⢕⢕⢕⢕⢕⢕⢕⢕⢕⢕⢕⢕⢕⢕⢕⢕⢕⢕⢕⢕⢕⢕⢕⢕⢕⢕⢕⢕⢕⢕⢕⢕⢕⢕⢕⢕⢜⢿⢱⣿⣿⣿⣿⣿⣿⣿⣿⣿⣿⣿⣿⣿⣵⡕⢹⣿⣿⣿⣷⣿⣦⡀⢜⢿⠀⠀⠜⣿⣿⣿⣿⣿⣿⣿⣿⣷⣄⢰⡘⢿⣷⢳⢗⢕⢕⢕⢏⢅⢔⢕⢕⢕⢕⢕⢕⢅⠑⠕⢕⢕⢕⢜⢻⣿⣿⡿⣿⣿⣿⣿⣿⣿⣿⣿⣿⣿⣿⣿⣿⣿⣿⣿⣿⣿⡿⢕⢕⢕⢕⢕⢕⢕⢕⢕⢕⢕⢕⢕⢕⢕⢕⢕⢕⢕⢕⢕⢕⢕⢕⢕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⢕⢕⢕⢕⢕⢕⢕⢕⢕⢕⢕⢕⢕⢕⢔⣼⣿⣿⣿⣿⣿⣿⣿⣿⣿⣿⣿⣿⣿⣿⣿⢅⣿⣿⣿⣿⣿⣿⣿⣼⣯⡇⠀⠀⢿⣿⣿⡏⣿⣿⣿⣿⣿⣿⣧⢹⣾⢏⢕⢕⢕⢅⢔⢕⢕⢕⢕⢕⢕⢕⢕⢕⢕⠅⠀⠀⠑⢕⢕⢕⢝⣿⡇⢜⢿⣿⣿⣿⣿⣿⣿⣿⣿⣿⣿⣿⣿⣿⣿⣿⡿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⡜⣵⣿⣿⣿⡟⢕⢸⣿⣿⣿⣿⣿⠿⠿⢿⣇⠀⠀⢸⣿⣿⡇⣿⣿⣿⣿⡟⢍⢝⠧⢹⣿⣧⡕⢕⢕⢕⢕⢕⢕⢕⢕⢕⢕⢕⢕⠕⠀⠀⠀⠀⠀⠑⢕⢕⢜⢕⢕⢜⢿⣿⣿⣿⣿⣿⣿⣿⣿⣿⣿⣿⣿⢟⢝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⡧⣿⣿⣿⣿⣿⡇⢸⣿⣿⣿⢏⢅⢕⢕⢕⢝⠀⠀⢸⣿⣿⣷⣿⣿⣿⣿⡇⢕⢕⢕⢔⢻⣿⢇⢕⢕⢕⢕⢕⢕⢕⢕⢕⢕⠕⠑⠀⠀⠀⠀⠀⠀⠀⠁⠕⢕⢕⢕⢕⢜⢿⣿⣿⣿⣿⣿⣿⣿⣿⣿⡿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⢕⢕⢕⢱⣵⣕⣕⣿⣿⣿⣿⣿⣿⣿⣿⣿⣿⡇⣿⣿⣿⣿⣿⣗⢸⣿⣿⣿⣕⢕⢕⢑⢕⢕⠑⠀⠀⣿⣿⣿⣿⣿⣿⣿⣿⣧⢕⢕⢕⢕⢻⢕⢕⢕⢕⢕⢕⢕⢕⢕⢕⠐⠀⠀⠀⠀⠀⢀⢄⢔⢕⢔⢔⢕⢕⢕⢕⢕⢝⣿⣿⣿⣿⣿⣿⣿⡿⢏⢕⢔⢄⢄⢅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⢕⢕⠕⠕⠑⠑⠑⠑⠑⠑⠑⠑⠕⠕⠕⢼⣿⣿⣿⣿⣿⣿⣿⣿⣿⣿⣿⣿⣿⣇⡿⣿⣿⣿⣷⡕⢸⣿⣿⣿⣿⣇⡕⠕⠑⠕⠐⠀⢕⣿⣿⣿⣿⣿⣿⣿⣿⡿⠇⢀⢄⢕⡏⢕⢕⢕⢕⢕⢕⢕⢕⢕⠁⠀⠀⠀⢀⢄⢔⢕⢕⢕⢕⢕⢕⢕⢕⢕⢕⢕⢕⢜⣿⣿⣿⣿⡿⢏⢕⢕⢕⢕⢕⢕⢕⢕⢕⢕⢕⢕⢕⢕⢕⢕⢕⢕⢔⢔⢔⢔⢔⢅⢅⢅⢅⢕⢕⢁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⠕⠁⠀⠀⠀⠀⠀⠀⠀⠀⠀⠀⠀⠀⠀⠀⠀⠈⠟⢍⢕⢌⠻⣿⣿⣿⣿⣿⣿⣿⣿⣿⣿⣿⣿⣿⣿⢇⣼⣿⣿⣿⣿⣿⣿⣇⠔⢄⠀⠀⠑⠛⠛⠟⢟⢛⢟⢝⠕⠐⣠⣾⣷⠀⠑⠕⢕⢕⢕⠕⢕⠕⠑⠀⠀⢀⢄⢔⢕⢕⢕⢕⢕⢕⢕⢕⢕⢕⢕⢕⢕⢕⢕⢕⢜⢿⡿⢏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⣿⣿⡿⡇⢕⢕⢕⢕⢕⢕⢕⢕⢕⢕⢕⢕⢕⢕⢕⢕⢕⢕⢕⢕⢕⢕⢕⢕⢕⢕⢕⢕⢕⢕⢕⢕⢕⢕⢕⢕⢕⢕⢕⢕⢕⢕⢕⢕⢕⢕⢕⢕⢕⢕⢕⢕⢕⢕⢕⢕⢕⢕⠑⠀⠀⠀⠀⠀⠀⠀⠀⠀⠀⠀⠀⠀⠀⠀⠀⠀⢄⢕⢕⠑⠀⠀⢸⣿⣿⣿⣿⣿⣿⣿⣿⢟⢕⣿⣿⢇⢱⣿⣿⣿⣿⣿⣿⣿⣿⠀⠀⠀⠀⣄⣀⢀⠀⠁⠁⢁⣄⣴⣾⣿⣿⣿⡇⢀⣠⣴⣿⣿⢷⣧⡀⢀⢄⢔⢕⢕⢕⢕⢕⢕⢕⢕⢕⢕⢕⢕⢕⢕⢕⢕⢕⠕⢕⢕⢜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⠑⠀⠀⠀⠀⠀⠀⠀⠀⠀⠀⠀⠀⠀⠀⠀⠀⠀⠀⠀⠑⠀⠀⠀⠀⠀⠀⢝⢝⢝⢟⢟⢟⢇⢕⢕⢜⢟⠑⢰⣿⣿⣿⣿⣿⣿⣿⣿⣿⠀⠀⠀⣱⣿⣿⣼⣿⣿⣿⣿⣿⣿⣿⡿⢟⣽⣾⣿⣿⣿⣿⣿⣷⡝⢿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⠕⠁⠀⠀⠀⠀⠀⠀⠀⠀⠀⠀⠀⠀⢀⢀⢀⢀⢀⠀⠀⠀⠀⠀⠀⠀⠀⠀⠀⠀⠀⠁⠁⠑⠑⠕⠕⢑⢁⢔⢕⣻⣿⣿⣿⣿⣿⣿⣿⣿⡟⠀⠀⢀⡸⢿⢿⡿⢿⠿⢿⣿⡿⣟⣵⣾⣿⣿⣿⣿⣿⣿⣿⣿⡏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⠕⠀⠀⠀⠀⠀⠀⠀⠀⠀⠀⠀⢀⢔⢕⢕⠕⠑⠁⠀⠀⠀⢀⢄⢀⠀⠀⠀⠀⠀⠀⠀⢰⠄⠀⢰⡔⠀⠑⠑⠑⠕⢜⢝⢟⢟⢿⢿⡿⢿⢟⣅⣤⣴⡷⠟⠛⠉⠁⠀⠀⢀⣴⣾⣿⣿⣿⣿⣿⣿⣿⣿⣿⣿⣿⢿⣎⢇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⠑⠀⠀⠀⠀⠀⠀⠀⠀⠀⠀⠀⠔⠑⠁⠀⠀⠀⠀⠀⠀⠀⠀⢕⢕⢕⢕⠀⠀⠀⠀⢀⢀⠀⠀⠀⣿⢕⢕⢲⢦⡤⣤⣄⣀⢁⢁⣡⣵⣷⣿⣿⣿⣿⠀⠀⠀⠀⠀⢀⣠⣵⣿⣿⣿⣿⣿⣿⣿⣿⣿⣿⣿⣿⣿⣿⣧⣟⢇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⠑⢕⠕⠑⠀⠀⠀⣴⣵⣵⣕⣕⡕⢔⢄⢱⣕⢕⣕⣱⣼⣷⣿⣿⣿⣿⣿⣿⣿⣿⣿⡔⠀⠀⠁⢿⣿⣿⣿⣿⣿⣿⣿⣿⣿⣿⣿⣿⣿⣿⣿⣿⡿⢿⣿⣷⡕⢑⢕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⢀⡀⠀⠀⠀⠀⣾⣿⣿⣿⣿⡿⢿⣗⣢⣵⣷⣿⣿⣿⣿⣿⣿⣿⣿⣿⣿⣿⣿⣿⣿⣷⢀⠀⠀⠜⣿⣿⣿⣿⣿⣿⣿⣿⣿⣿⣿⣿⡿⢟⢟⢝⢣⡗⢷⣜⣵⣷⣷⣇⢕⢕⢕⢕⢕⢕⢕⢕⢕⢕⢕⢕⢕⢕⢕⢕⢕⢕⢕⢕⢕⢕⢕⢕⢕⢕⢕⢕⢕⢕⢕⢕⢕⢕⢕⢕⢕⢕⢕⢕⢕⢕⢕⢕⢕⢕⢕⢕⢕⢕⢕⢕⢕⢕⢕⢕⡕⢞⢕⢕⡕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⣼⣿⡇⢄⠀⠀⢈⠝⢻⣽⣷⣾⣿⣿⣿⣿⣿⣿⣿⣿⣿⣿⣿⣿⣿⣿⣿⣿⣿⣿⣿⣿⣧⢀⠀⠀⢹⢿⠟⠛⠛⠛⠛⠛⠋⠙⢝⢕⣕⢕⢕⢕⢕⢕⡞⢿⣿⣿⣿⣿⡇⢕⢑⢑⢕⠕⠕⠕⢕⢕⢕⢕⢕⢕⢕⢕⢕⢕⢕⢕⢕⢕⢕⢕⢕⢕⢕⢕⢕⢕⢕⢕⢕⢕⢕⢕⢕⢕⢕⢕⢕⢕⢕⢕⢕⢕⢕⢕⢕⢕⢕⢕⢕⢕⢕⢕⢕⢕⢕⢜⢕⢱⡟⢕⢕⢇⢕⢱⣼⢜⢕⢕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⢰⣿⣿⣿⡅⠀⢔⢕⠑⠀⠙⢻⣿⣿⣿⣿⣿⣿⣿⣿⣿⣿⣿⣿⣿⣿⣿⣿⣿⣿⣿⣿⣿⣿⣧⢀⠀⠀⠀⠀⠀⠀⠀⠀⠀⠀⠀⢱⣕⡜⢕⢕⢕⢕⢕⣵⣾⣿⣿⣿⣿⣷⢕⢕⢕⢕⢕⢕⢕⢕⢔⢕⢕⢅⢅⢕⢑⢕⢕⢕⠕⢕⢕⢕⢕⢕⢕⢕⢕⢕⢕⢕⢕⢕⢕⢕⢕⢕⢕⢕⢕⢕⢕⢕⢕⢕⢕⢕⢕⢕⢕⢕⢕⢕⢕⢕⢕⣵⡷⢇⣕⣷⢞⢕⣵⢕⢕⣱⣾⢝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⢜⢿⣿⣿⣗⡀⠀⠀⣴⣷⣿⣿⣿⣿⣿⣿⣿⣿⣿⣿⣿⣿⣿⣿⣿⣿⣿⣿⣿⣿⣿⣿⣿⣿⣿⣧⡀⠀⠀⠀⠀⠀⠀⠀⠀⠀⠀⠁⢿⣿⣷⣷⣷⣷⣾⣿⣿⣿⣿⣿⣿⣿⢕⢕⢕⢕⢕⢕⢕⢕⢕⢕⢕⢕⢕⢕⢕⢕⢕⢕⢕⢕⢕⢔⢕⢕⢕⢕⢕⢑⢕⢕⢕⢕⢕⢕⢕⢕⢕⢕⢕⢕⢕⢕⢕⢕⢕⢕⢕⢕⢕⢕⢕⢕⢕⢕⢸⢟⢕⣵⡿⢏⣵⣿⢏⢕⢕⢜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⢄⢄⢄⢀⠀⠀⠀⠀⠀⠀⠀⠀⠀⠀⠀⠀⠀⠀⠀⣰⣿⣿⣿⣿⣧⢀⣼⣿⣿⣿⣿⣿⣿⣿⣿⣿⣿⣿⣿⣿⣿⣿⣿⣿⣿⣿⣿⣿⣿⣿⣿⣿⣿⣿⣿⣷⣄⢀⠀⠀⠀⠀⠀⠀⠀⠀⠀⠜⢕⢕⢝⢿⣿⣿⣿⣿⣿⣿⣿⢟⢏⢕⢕⢕⢕⢕⢕⢕⢕⢕⢕⢕⢕⢕⢕⢕⢕⢕⢕⢕⢕⢕⢕⢕⢕⢕⢕⢕⢕⢕⢕⢕⢕⢕⢕⢕⢕⢕⢕⢕⢕⢕⢕⢕⢕⢕⢕⢕⢕⢕⢕⢕⢕⢕⢕⢕⢕⣿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⠁⠀⠀⠀⠀⠀⠀⠀⠀⠀⠀⠀⠀⠀⠀⠈⢻⣿⣿⣿⣿⣿⣿⣿⣿⣿⣿⣿⣿⣿⣿⣿⣿⣿⣿⣿⣿⣿⣿⣿⣿⣿⣿⣿⣿⣿⣿⣿⣿⣿⣿⣿⣿⣿⣿⣦⣄⢀⠀⠀⠀⠀⠀⠀⠀⢕⢕⢕⢕⢜⢝⢻⢿⣿⣿⢇⢕⢕⢕⢕⢕⢕⢕⢕⢕⢕⢕⢕⢕⢕⢕⢕⢕⢕⢕⢕⢕⢕⢕⢕⢕⢕⢕⢕⢕⢕⢕⢕⢕⢕⢕⢕⢕⢕⢕⢕⢕⢕⢕⢕⢕⢕⢕⢕⢕⢕⢕⢕⢕⢕⢕⢕⣱⢿⢕⢱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⠀⠀⢀⠔⠀⢀⠘⢿⣿⣿⣿⣿⣿⣿⣿⣿⣿⣿⣿⣿⣿⣿⣿⣿⣿⣿⣿⣿⣿⣿⣿⣿⣿⣿⣿⣿⣿⣿⣿⣿⣿⣿⣿⣿⣿⣿⣿⣿⣦⣄⠀⠀⠀⠀⠀⠕⢕⢕⢅⢑⢕⢕⢕⢜⢕⢕⢕⢕⢕⢕⢕⢕⢕⢕⢕⢕⢕⢕⢕⢕⢕⢕⢕⢕⢕⢕⢕⢕⢕⢕⢕⢕⢕⢕⢕⢕⢕⢕⢕⢕⢕⢕⢕⢕⢕⢕⢕⢕⢕⢕⢕⢕⢕⢕⢕⢕⢕⢕⢕⢕⢕⢕⢜⢕⣵⢟⢕⣱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⠀⠀⠀⢀⢔⢕⢕⢕⢕⢕⠔⠝⣿⣿⣿⣿⣿⣿⣿⣿⣿⣿⣿⣿⣿⣿⣿⣿⣿⣿⣿⣿⣿⣿⣿⣿⣿⣿⣿⣿⣿⣿⣿⣿⣿⣿⣿⣿⣿⣿⣿⣿⣿⣧⡄⠀⠀⠀⠀⢕⢕⢕⢕⢕⢕⢑⢕⢕⢕⢕⢕⢕⢕⢕⢕⢕⢕⢕⢕⢕⢕⢕⢕⢕⢕⢕⢕⢕⢕⢕⢕⢕⢕⢕⢕⢕⢕⢕⢕⢕⢕⢕⢕⢕⢕⢕⢕⢕⢕⢕⢕⢕⢕⢕⢕⢕⢕⢕⢕⢕⢕⢕⢕⢕⢕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⠕⠀⠀⠀⠀⠀⠀⠀⠀⠀⠀⠀⠀⠀⠀⠀⠀⢄⢕⢕⢕⠕⠑⠁⠀⠀⠀⠁⠙⠻⢿⣿⣿⣿⣿⣿⣿⣿⣿⣿⣿⣿⡿⢿⣟⣻⣿⣿⣿⣿⣿⣿⣿⣿⣿⣿⣿⣿⣿⣿⣿⣿⣿⣿⣿⣿⣿⣿⣿⣿⣦⠀⠀⠀⠑⢕⢕⢕⢕⢕⢕⢕⢕⢕⢕⢕⢕⢕⢕⢕⢕⢕⢕⢕⢕⢕⢕⢕⢕⢕⢕⢕⢕⢕⢕⢕⢕⢕⢕⢕⢕⢕⢕⢕⢕⢕⢕⢕⢕⢕⢕⢕⢕⢕⢕⢕⢕⢕⢕⢕⢕⢕⢕⢕⢕⢕⢕⢕⢕⢕⢏⢕⢕⣾⢟⢕⢕⢕⢱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⢀⢔⢕⠑⠁⢄⢄⠀⠀⠀⠀⠀⠀⠀⢀⢱⣿⣯⣿⣟⡟⠝⢝⢝⢝⢝⢕⢜⢻⢿⡿⣿⣿⣿⣿⣿⣿⣿⣿⣿⣿⣿⣿⣿⣿⣿⣿⣿⣿⣿⣿⣿⣿⣿⣿⣿⡔⠀⠀⠀⠀⠁⠑⢵⡕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⠀⠔⢑⢅⠀⠀⠁⠐⠐⠀⠀⠀⠀⠀⠀⠀⢕⣾⣿⣿⣿⣿⡧⢔⠁⠕⢕⢕⢕⢕⢕⢕⢕⢜⣿⣿⣿⣿⣿⣿⣿⣿⣿⣿⣿⣿⣿⣿⣿⣿⣿⣿⣿⣿⣿⣿⣿⣿⡇⠀⠀⠀⠀⠀⠀⠀⠈⠳⣵⡕⢁⠁⢑⢑⢑⢕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⢀⢀⠕⢕⢑⢄⢔⢔⠀⠀⠀⠀⠀⠀⢔⢄⢕⣼⣿⣿⣿⣿⣿⣇⢕⠀⠀⠀⠁⠕⢕⢕⢕⢕⢱⡿⢿⣿⣿⣿⣿⣿⣿⣿⣿⣿⣿⣿⣿⣿⣿⣿⣿⣿⣿⣿⣿⣿⣿⡇⠀⠀⠀⠀⠀⠀⠀⠀⠀⠁⠑⠀⠀⠀⠑⠕⠕⠕⢐⢀⠁⠑⠕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⠀⠀⠀⠀⠀⠀⠀⠀⠄⢕⢕⠕⠕⢀⠀⢑⠕⠕⠑⠀⠀⠀⠀⠀⠁⢔⢔⣸⣿⣿⣿⣿⣿⣿⣿⢕⠀⠀⠀⠀⢀⢄⢕⢕⢕⢱⢕⢕⡣⣽⣿⣿⣿⣿⣿⣿⣿⣿⣿⣿⣿⣿⣿⣿⣿⣿⣿⣿⣿⣿⠁⠀⠀⠀⠀⢀⢄⢀⠀⢕⢔⠀⠀⠀⠀⠀⠀⢔⢕⢕⢕⠕⢕⢕⢔⢄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⢔⠀⠀⠀⠀⠀⠀⠀⠀⠀⢄⢕⢕⢕⠀⢕⢕⢄⠀⠀⠀⠀⠀⠀⠀⠁⢕⣿⣿⣿⣿⣿⢿⢿⢟⢕⢔⢔⢕⢱⣵⣼⣿⣧⣵⣧⣵⣷⣿⣿⣿⣿⣿⣿⣿⣿⣿⣿⣿⣿⣿⣿⣿⣿⣿⣿⣿⣿⣿⢇⠀⠀⠀⠀⠀⠀⢑⢑⢀⢁⢔⠕⠕⠕⠁⠀⠀⠁⠑⠑⠕⢄⢁⠑⠕⠑⢄⢕⢕⢕⢕⢕⢕⢕⢕⢕⢕⢕⢕⢕⢕⢕⢕⢕⢕⢕⢕⢕⢕⢕⢕⢕⢕⢕⢕⢕⢕⢕⢕⢕⢕⢕⢕⢕⡕⡝⢻⢏⢕⢕⢗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⢀⠀⢀⢀⠀⠀⠀⠀⠑⠕⠕⠁⠀⠁⠑⠁⠀⠀⠀⠀⠀⠀⠀⠀⢕⣿⢻⢟⢏⢕⢕⢕⢕⢕⢕⢕⢕⢕⣵⣿⣿⣿⣿⣿⣿⣿⣿⣿⣿⣿⣿⣿⣿⣿⣿⣿⣿⣿⣿⣿⣿⣿⣿⣿⣿⡿⠃⠀⠀⠀⠀⠀⠀⠀⠑⠑⠁⠑⢕⠔⠀⠀⠀⠀⠀⠀⠀⠄⠀⠀⠁⠁⠀⠕⠕⢕⢕⢕⢕⢕⢕⢕⢕⢕⢕⢕⢕⢕⢕⢕⢕⢕⢕⢕⢕⢕⢕⢕⢕⢕⢕⢕⢕⢕⢕⢕⢕⢕⢕⢕⣱⣮⡕⢕⢕⣵⢕⢕⢱⢼⣝⢕⢕⢕⣱⣼⡝⢕⣵⣿⡟⢕⣵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⢔⢀⠀⠀⠀⠀⠀⠀⠀⠀⠀⠀⠀⠀⠀⠀⠀⠀⠀⠀⢱⡇⢕⢕⢕⢕⢕⢕⢱⣵⣵⣷⣾⣿⣿⣿⣿⣿⣿⣿⣿⣿⣿⣿⣾⣿⣿⣿⣿⣿⣿⣿⣿⣿⣿⣿⣿⣿⣿⣿⠟⠁⠀⠀⠀⠀⠀⠀⠀⠀⠀⠀⠀⢄⠑⠀⠀⠀⠀⠀⢔⢕⢱⢕⢔⢀⢔⢕⢕⢕⢕⠁⠕⢕⢕⢕⢕⢕⢕⢕⢕⢕⢕⢕⢕⢕⢕⢕⢕⢕⢕⢕⢕⢕⢕⢕⢕⢕⢕⢕⢕⢕⢕⢕⢕⣵⣿⡿⢕⣱⣾⡿⢧⣕⣱⣾⣷⢇⢱⣾⣿⡟⢕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⢀⠀⠀⠀⠀⠀⠀⠘⠁⠀⢕⢕⢕⢕⢱⣿⣿⣿⣿⣿⣿⣿⣿⣿⣿⣿⣿⡇⣝⣿⣿⣿⣿⣿⣿⣿⣿⣿⣿⣿⣿⣿⣿⣿⣿⡿⠑⠀⠀⢀⢀⢀⢄⢀⠀⠀⠀⠀⠀⢄⠑⠀⠀⠀⠀⠀⠀⠁⢑⢇⢕⢕⢑⠁⠑⠑⠑⠑⠀⠀⠀⠑⢕⢕⢕⢕⢕⢕⢕⢕⢕⢕⢕⢕⢕⢕⢕⢕⢕⢕⢕⢕⢕⢕⢕⢕⢕⢕⢕⢕⢱⣾⣿⢏⢕⣵⣵⡵⢕⡕⢷⡿⢿⢕⣵⣿⣿⢏⢕⣾⣿⢟⢱⣾⣿⢿⢧⣿⣿⣿⣟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⠁⠀⠀⠀⠀⠀⠀⠀⢀⢄⠀⢁⢕⢕⢕⢕⢕⢕⢄⠀⠀⠀⢕⢕⢕⢱⣿⣿⣿⣿⣿⣿⣿⣿⣿⣿⣿⣿⣿⣿⣿⣿⣿⣿⣿⣿⣿⣿⣿⣿⣿⣿⣿⡿⠟⠋⠁⠀⠀⠀⢔⢕⢁⢅⢅⢄⢄⠀⠀⠀⠀⢕⠀⠀⠀⠀⠀⠀⢐⢕⢱⢕⢕⢕⢕⢔⢑⢕⢕⢕⢔⢄⢄⢄⢄⢑⢕⢕⢕⢕⢕⢕⢕⢕⢕⢕⢕⢕⢕⢕⢕⢕⢕⢕⢕⢕⢕⢕⢕⢕⢕⣵⣿⡿⢇⢱⣼⣯⣿⡗⢳⣧⣵⣵⢕⣱⣿⣿⢇⢱⣿⣿⢏⢱⣾⣿⢏⢱⣾⣿⢿⢕⣱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⠐⠀⠀⠐⠑⠑⠑⠑⠑⠘⠓⠑⠑⠑⠑⠑⠑⠐⠀⠑⠑⠑⠚⠛⠛⠛⠛⠛⠛⠛⠛⠛⠛⠛⠛⠛⠛⠛⠛⠛⠛⠛⠛⠛⠛⠛⠛⠛⠋⠁⠀⠀⠀⠀⠀⠀⠀⠀⠁⠑⠑⠐⠀⠐⠐⠐⠀⠀⠀⠀⠁⠐⠀⠀⠀⠀⠐⠑⠐⠑⠑⠑⠑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⣕⢵⢕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⢏⢕⢕⢕⢕⢕⢕⢕⢱⡜⢻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⢇⢸⣿⣿⣿⣿⣿⣿⣿⡿⢿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⣕⣕⣵⣵⣕⣕⡕⢕⢕⢕⢱⣵⣿⣿⣿⣿⡿⢿⣫⢷⢕⢹⣕⣵⡻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⣵⢕⣾⡿⣟⣽⣵⣷⣷⣿⣿⣷⣷⣾⣽⣟⢿⣿⣷⡻⢿⢇⢎⢕⢵⣿⣿⣿⢹⣿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⣱⣷⣷⣾⣿⣧⣻⢸⣽⣿⣿⣿⣿⣿⣿⣿⣿⣟⢟⢻⢷⢗⢕⢜⢻⣷⢕⢕⢕⢕⢕⢕⢝⢏⢜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⢵⣾⣿⣿⣿⣿⣿⣿⢿⢿⢿⢟⢟⡻⢝⢏⢝⢝⢕⢕⢕⢕⢕⢕⢕⢕⢕⢕⢕⢕⢕⢕⢕⢕⢕⢕⣱⣵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⢜⢝⢝⢕⢕⢕⢕⢕⢕⢕⢕⢕⢕⢕⢕⢕⢕⢕⢕⢕⢕⢕⢕⢕⢕⣕⢕⣱⡕⢀⠐⠔⢕⢎⢕⢜⢻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⣕⣕⡕⢵⢵⢗⢞⢝⢝⢕⢕⢕⢕⠁⠔⢁⠑⢕⢕⢕⢝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⣕⣕⣕⣕⣕⣕⡕⢕⢕⢕⢕⢕⢗⢇⢕⢕⢕⢕⢕⢕⢕⢕⢕⢕⢕⢕⢕⢕⢕⢕⢕⢕⢕⠕⢕⢕⢕⢄⠕⢕⢕⢜⢻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⢞⢜⢝⢝⢝⢕⢕⢕⢕⢕⢕⢕⢕⢕⢕⢕⢕⢕⢕⢕⢕⢕⢕⢕⢕⢕⢕⢕⢕⢕⢕⢕⢕⢕⢕⢄⢄⢅⢁⢕⢕⢔⢅⢕⢕⢝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⢜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⢜⣧⡕⠕⢕⢕⢕⢕⢕⢕⢕⢕⢕⢕⢕⢕⢕⢕⢕⢕⢕⢕⢕⢕⢕⢕⢕⢜⢻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⢸⣧⢕⢕⢕⢕⢕⢕⢕⢕⣿⣿⣷⣕⢕⢕⢕⢕⢕⢕⢕⢕⢕⢕⢕⢕⢕⣱⣕⢕⢕⢕⢕⢕⢕⢕⢕⢕⢜⢻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⣸⣿⣷⣕⢕⢕⢕⢕⢕⢕⢿⢿⢟⢏⣵⣕⢕⢕⢕⢕⢕⢕⢕⢕⢕⢕⢕⢟⢟⢷⢕⢕⢕⢕⢕⢕⢕⢕⢕⢕⢜⢟⢟⢟⢟⣽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⢸⡕⢕⡝⢝⢝⢹⣷⣕⢕⢕⢕⢕⢱⣵⣷⣷⣾⣿⢷⠑⠕⢕⢕⢕⢕⢕⢕⢕⢕⢕⢕⣱⣵⣵⣕⡕⢕⢕⢕⢕⢕⢕⢵⣕⡕⢕⢝⢝⣝⣵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⠕⢕⢕⢕⢕⢕⢕⢕⠕⢿⣷⡕⢸⣿⣿⣿⣿⣿⣷⡕⢕⢕⢜⣿⢿⠟⠙⢁⣠⣴⣾⣷⣧⢕⢕⢕⠕⢕⢕⢜⣿⣿⣿⣿⣿⣿⣷⣕⢕⢕⢕⢕⢜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⢄⢕⢕⢕⢕⠕⢕⢕⢄⣄⣀⢁⠁⠙⠙⠛⢿⣿⣿⡇⢕⢇⣸⢕⠀⠐⠗⠻⠿⠿⢿⣿⣿⢕⢕⢕⢱⢕⢕⢕⣿⣿⣿⣿⣿⣿⣿⣿⣿⣇⢕⢕⢕⢸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⢕⢕⢕⢻⣿⣿⢿⠟⠋⢁⣄⣼⣿⡿⢇⣼⣿⣿⣿⣷⣷⣶⣴⣤⢄⣄⣿⡟⢕⢕⣕⢜⢕⢕⢕⢿⣿⣿⣿⣿⣿⣿⣿⣿⣿⣵⡕⢕⢸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⢀⢕⢕⢕⢑⢕⢕⢕⢜⡅⢀⣄⣴⣷⣿⣿⣿⣿⣿⣿⣿⣿⣿⣿⣿⣿⣿⣟⣕⣸⣿⣿⣇⣷⣿⢏⢕⢕⢕⢕⢸⣿⣿⣿⣿⣿⣿⣿⣿⣿⣿⣧⣵⣾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⠕⢑⢅⢕⢕⡕⢕⢕⢕⢜⢿⣽⣜⣽⣿⣿⣿⣿⣿⣿⣾⣿⣿⣿⣿⣿⣿⣿⣿⣿⣿⡿⢏⢟⢕⢕⢕⢕⢕⢕⢜⣿⣿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⢕⢝⢷⡵⣕⢹⣿⣿⣿⣿⣿⣿⣿⣿⣿⣿⣿⣿⣿⣿⣿⣿⣿⣿⣿⣿⣿⢇⢕⢕⢕⢕⢕⢕⢕⢕⢕⢝⢝⢕⢕⢕⢕⢕⢕⢕⢕⢕⢕⢕⢕⢹⣿⣿⣿⣿⣿⣿⣿⣿⣿⣿⣿⣿⣿⣿⣿⣿⣿⣿⣿⣿⣿⣿⣿⣿⣿⣿⣿⣿⣿⣿⣿⣿⣿⣿⣿⣿⣿⣿⣿⣿⣿⣿⣿⣿⣿⣿⣿⣿⣿⣿⣿⣿⣿⣿⣿⣿⣿⣿⣿⡿⢿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⢅⢕⢕⢕⢕⢕⢜⢻⣿⣿⣿⣿⣿⣿⣿⣟⣟⣝⣝⣹⣽⣿⣿⣿⣿⣿⡿⢇⢕⢕⢕⢕⢕⢕⢕⢕⢕⢕⢕⢕⢕⢕⢕⢕⢕⢕⢕⢕⢕⢕⢕⢕⢜⣿⣿⣿⣿⣿⣿⣿⣿⣿⣿⣿⣿⣿⣿⣿⣿⣿⣿⣿⣿⣿⣿⣿⣿⣿⣿⣿⣿⣿⣿⣿⣿⣿⣿⣿⣿⣿⣿⣿⣿⣿⣿⣿⣿⣿⣿⣿⣿⣿⣿⣿⣿⣿⣿⣿⢿⣟⣫⣵⢾⣣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⢝⢿⣿⣿⣿⣿⣿⣿⣿⣿⣿⣿⣿⣿⣿⣿⣿⢟⢕⢕⢕⢕⢕⢕⢕⢕⢕⢕⢕⢕⢕⢕⢕⢕⢕⢕⢕⢕⢕⢕⢕⢕⢕⢕⢕⢹⣿⣿⣿⣿⣿⣿⣿⣿⣿⣿⣿⣿⣿⣿⣿⣿⣿⣿⣿⣿⣿⣿⣿⣿⣿⣿⣿⣿⣿⣿⢿⣿⣿⣿⣿⣿⣿⣿⣿⣿⣿⣿⣿⣿⣿⡿⢿⣟⣟⣿⣽⣽⣷⣷⡿⢟⣫⣷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⢄⢕⢕⢕⢕⢕⢕⢕⢕⢜⢟⢿⣿⣿⣿⣿⣿⣿⣿⣿⡿⢟⢏⢕⢕⢕⢕⢕⢕⢕⢕⢕⢕⢕⢕⢕⢕⢕⢕⢕⢕⢕⢕⢕⢕⠑⢕⢕⢕⢕⢕⢕⢜⣿⣿⣿⣿⣿⣿⣿⣿⣿⣿⣿⣿⣿⣿⣿⣿⣿⣿⣿⣿⣿⣿⢿⢿⣟⣻⣯⣽⣷⣿⣿⣿⣿⣿⣿⣿⣝⡟⢿⢿⢿⣟⣯⣽⣷⣿⣿⡿⢿⣿⡿⢟⣽⣵⣾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⢕⢜⢝⢝⢟⢻⢟⢝⢕⢕⢕⢕⢕⢕⢕⢕⢕⢕⢕⢕⢕⢕⢕⢕⢕⢕⢕⢕⢕⢕⢕⢕⢔⢀⠀⢕⢕⠕⢕⢕⢕⢻⠿⢿⢿⣿⣿⣿⣿⡿⣟⣿⢿⢿⣿⢿⢿⣟⣟⣯⣽⣷⣾⣿⣿⣿⣿⣿⣿⣿⣿⣿⣿⣿⣿⣿⣿⣿⣿⣷⣕⢙⢿⣿⣿⣿⣿⣿⣿⣷⣷⣵⣜⣻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⢔⠕⢕⢕⢕⢕⢕⢕⢕⢕⢕⢕⢕⢕⢕⢕⢕⢕⢕⢕⢕⢕⠁⢕⢕⢕⢕⢕⢕⢕⢕⢕⢕⢕⢕⢕⢕⢕⠕⢕⠅⠅⠁⠅⠀⢄⢔⢔⢔⢄⠁⠁⠑⢕⢕⢜⢟⢟⡫⢾⢿⠿⠿⠿⣿⣿⣿⣿⣿⣿⣿⣿⣿⣿⣿⣿⣿⣿⣿⣿⣿⣿⣿⣿⣿⣿⣿⣿⣿⣿⣿⣇⣾⣿⣿⣿⣿⣿⢿⣟⣟⡟⢿⢿⣸⣿⣿⣿⣿⣿⣿⣿⣿⣿⣿⣿⣿⣿⣿⣿⣿⣿⣿⣿⣿⣿⠀</a:t>
            </a:r>
            <a:br/>
            <a:r>
              <a:t>⢕⢕⢕⢕⢕⢕⢕⢕⢕⢕⢕⢕⢕⢕⢕⢕⢕⢕⢑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⢔⢁⠕⢕⢕⢕⢕⢕⢕⢕⢕⠁⠁⠑⢕⢕⢕⢕⠑⢅⢀⠀⠁⢕⢕⢔⠕⢕⢕⢕⢕⢕⢕⢕⣼⣷⣶⣵⣵⣀⠀⠀⠀⠀⠑⢕⢕⢕⠀⠀⠀⠀⠀⠑⠑⠕⠀⢑⢕⢕⢕⢕⢱⣿⣿⣿⣿⣿⣿⣿⣿⣿⣿⣿⣿⣿⣿⣿⣿⣿⣿⣿⣿⣿⣿⣿⣿⣿⣿⣿⣿⢝⣿⢽⢝⡕⣗⢎⣝⣱⣿⣼⣾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⣕⣑⣑⢑⠔⣄⠑⢕⢕⢕⠕⢕⢕⣕⡀⠀⢱⡕⠀⠕⢄⠀⢕⡄⠀⠁⢕⢔⢑⣿⣿⢇⢕⢕⣑⣑⣜⣟⣿⣟⣟⣻⣿⣶⣔⢄⠀⠁⠁⠀⠀⠀⠀⠀⠀⠀⢀⣠⣤⣥⣵⣕⣑⣕⢔⢝⣿⣿⣿⣿⣿⣿⣿⣿⣿⣿⣿⣿⣿⣿⣿⣿⣿⣿⣿⣿⣿⣿⣿⣿⣿⣿⣿⢱⣷⣿⣿⣷⣝⣻⣽⣾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⢱⣷⣷⣾⡿⢛⣿⣿⡷⢌⠣⡅⢕⢕⢔⠕⢕⢜⢕⠀⢜⣧⢄⠀⠀⠀⢕⢜⡔⠀⢕⢕⢕⢜⣿⣷⣿⣿⣿⣿⣿⣿⣿⣿⣿⣿⣿⣿⣿⣧⡕⠀⠁⠑⠀⠀⢔⢲⣷⣿⣿⣿⣿⣿⣿⣿⣿⣿⣿⣿⣿⣿⣿⣿⣿⣿⣿⣿⣿⣿⣿⣿⣿⣿⣿⣿⣿⣿⣿⣿⣿⣿⣿⣿⣿⣿⣿⣼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⢕⣕⣿⢟⣵⣾⣿⣿⣿⣿⣿⣧⢘⢕⢕⢕⢔⢕⢕⢕⢕⢕⣿⢕⢕⣰⣷⣵⡕⢜⢔⢀⢕⢕⠑⢹⣿⣿⣿⣿⣿⣿⣿⣿⣿⣿⣿⣿⣿⣿⣿⣧⢕⠀⠀⣄⠀⠕⢸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⡿⢿⢕⢕⢕⢕⢕⢕⢕⢕⢕⢕⢕⢕⢕⢕⣿⣿⢫⣿⣿⣿⣿⣿⣿⣿⣿⣿⡧⢌⢧⢕⢕⢀⠕⢕⢕⢕⢟⢕⢕⣿⢏⢿⢇⢕⢕⣕⡕⢕⢕⠁⢻⣿⣿⣿⣿⣿⣿⣿⣿⣿⣿⣿⣿⣿⣿⣿⢕⠀⠀⠁⠀⠀⢕⣿⣿⣿⣿⣿⣿⣿⣿⣿⣿⣿⣿⣿⣿⣿⣿⣿⣿⣿⣿⣿⣿⣿⣿⣿⣿⣿⣿⣿⣿⣿⣿⣿⣿⣿⢿⢟⢝⢟⢟⢟⢟⢻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⢜⢣⣿⣿⣿⣿⣿⣿⣿⣿⣿⣿⣿⣇⢘⣷⡅⢕⢀⠑⢕⠕⢸⣷⡕⠁⠁⢜⢕⣷⣿⣿⣷⡕⢄⠕⠁⢻⣿⣿⣿⣿⣿⣿⣿⣿⣿⣿⣿⣿⣿⢇⢕⠀⢰⢷⢟⢑⢜⢿⣿⣿⣿⣿⣿⣿⣿⣿⣿⣿⣿⣿⣿⣿⣿⣿⣿⣿⣿⣿⣿⣿⣿⣿⣿⣿⣿⣿⣿⣿⡿⢟⢝⢕⢕⢕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⢱⣷⢇⣿⣿⣿⣿⣿⣿⣿⣿⣿⣿⣿⣿⣿⢇⢸⣷⡄⢰⡀⠑⠀⢱⡻⣿⡔⠀⠁⣿⣿⣿⣷⣿⣷⡑⢀⠄⠀⢝⣿⣿⣿⢏⢝⢝⢝⢝⢕⣿⡟⠕⠕⢁⢁⢑⢁⠄⢕⢕⢕⢜⢟⢝⢿⣿⣿⣿⣿⣿⣿⣿⣿⣿⣿⣿⣿⣿⣿⣿⣿⣿⣿⣿⣿⣿⣿⣿⣿⢟⢕⢕⢕⢕⢕⢕⢕⢕⢕⢕⢕⢕⢕⢕⢕⢕⢕⢕⢕⢕⢕⢕⢕⢸⣿⣿⣿⣿⣿⣿⣿⣿⣿⣿⣿⣿⣿⣿⣿⣿⣿⣿⣿⠀</a:t>
            </a:r>
            <a:br/>
            <a:r>
              <a:t>⢕⢕⢕⢕⢕⢕⢕⢕⢕⢕⢕⢕⢕⢕⢕⢕⢕⢕⠀⠁⢜⣿⣿⣿⣿⣿⡇⢕⢕⢕⢕⢕⢕⢕⢕⢕⢕⢕⢕⢕⢕⢕⢕⢕⢕⢕⢕⢕⢕⢕⢕⢕⢕⢕⢕⢕⢕⢕⢕⢕⢕⢕⢕⢕⢕⢕⢕⢕⢕⢕⢕⢕⢕⢕⢕⢕⢕⢕⢕⢕⢕⢕⢕⢕⢕⢕⢕⢕⢕⢕⢕⢕⢕⢕⢕⢕⢕⢕⢕⢕⢕⢕⢕⢕⢕⢕⢜⢿⣸⣿⣿⣿⣿⣿⣿⣿⣿⣿⣿⣿⣿⣿⣵⢔⢿⣿⣾⣷⡄⢕⣿⣿⣝⢇⠀⠀⢹⣿⣿⣿⢹⣿⣷⣔⢣⡅⢔⢻⣿⣿⣷⢗⢕⢕⢕⠕⢑⢕⢕⢕⢕⢕⢕⢕⢕⢅⠕⠕⢕⢕⢕⢜⢻⣿⣿⢻⣿⣿⣿⣿⣿⣿⣿⣿⣿⣿⣿⣿⣿⣿⣿⣿⣿⣿⢟⢕⢕⢕⢕⢕⢕⢕⢕⢕⢕⢕⢕⢕⢕⢕⢕⢕⢕⢕⢕⢕⢕⢕⢕⢕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⢕⢕⢕⢕⢕⢕⢕⢕⢕⢕⢕⢕⢕⢕⢄⣿⣿⣿⣿⣿⣿⣿⣿⣿⣿⣿⢿⣿⣿⣿⣧⢜⣿⣿⣿⣿⣼⣿⣿⣿⣯⢀⠀⠘⣿⣿⣿⢸⣿⣿⣿⣾⣿⣼⣇⢻⣿⢇⢔⢁⢅⢕⢕⢕⢕⢕⢕⢕⢕⢕⢕⢕⢕⠀⠑⢕⢕⢕⢕⢕⢝⢿⢕⢜⣿⣿⣿⣿⣿⣿⣿⣿⣿⣿⣿⣿⣿⣿⣿⡿⢏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⢸⣿⣿⣿⣿⡇⢔⣿⣿⣿⣿⣿⢟⢛⢟⢿⡇⠀⠀⣿⣿⣿⢸⣿⣿⣿⣿⢇⢕⢝⢇⢻⣿⣧⡕⢕⢕⢕⢕⢕⢕⢕⢕⢕⢕⢕⢕⠕⠀⠀⠀⠑⢕⢕⢕⢕⢕⢕⢕⢜⣿⣿⣿⣿⣿⣿⣿⣿⣿⣿⣿⡿⢏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⢿⣿⣿⣿⣿⣿⢕⣿⣿⣿⡯⢕⢔⠕⢕⢔⢔⠀⠀⢹⣿⣿⢸⣿⣿⣿⣿⡕⢕⢅⢅⠕⢻⡿⢕⢕⢕⢕⢕⢕⢕⢕⢕⢕⢕⠕⠑⠀⠀⠀⠀⠀⠀⠑⢕⢕⢕⢕⢕⢕⢜⣿⣿⣿⣿⣿⣿⣿⣿⣿⡟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⢕⢕⢕⢱⣵⣵⣕⣿⣿⣿⣿⣿⣿⣿⣿⣿⣿⣵⣿⣿⣿⣿⢿⢇⣿⣿⣿⣷⡕⢕⢕⢅⢕⢅⠀⠀⢸⣿⣿⣿⣿⣿⣿⣿⣿⣇⠕⢕⠕⢡⢿⢕⢕⢕⢕⢕⢕⢕⢕⢕⢕⠐⠀⠀⠀⠀⠀⢀⢄⢔⢕⢅⢕⢕⢕⢕⢕⢕⢹⣿⣿⣿⣿⣿⣿⡿⢏⢔⢔⢔⢄⢄⢅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⢕⢕⠕⠕⠑⠑⠑⠑⠑⠑⠑⠑⠕⠕⢕⢮⣿⣿⣿⣿⣿⣿⣿⣿⣿⣿⣿⣿⣿⣼⣿⢿⣿⣿⣿⢕⣿⣿⣿⣿⣿⣵⣕⢁⠑⠑⠀⠀⢸⣿⣿⣿⣿⣿⣿⣿⢿⠟⠁⣔⠔⠹⡞⢕⢕⢕⢕⢕⢕⢕⢕⢕⠁⠀⠀⠀⢀⢄⢔⢕⢕⢕⢕⢕⢕⢑⢕⢕⢕⢕⢕⢻⣿⣿⣿⢟⢝⢕⢕⢕⢕⢕⢕⢕⢕⢕⢕⢕⢕⢕⢕⢕⢕⢕⢕⢕⢔⢔⢔⢔⢔⢕⢅⢅⢅⢕⢕⢁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⠕⠁⠀⠀⠀⠀⠀⠀⠀⠀⠀⠀⠀⠀⠀⠀⠀⠘⢏⢍⢔⠙⢻⣿⣿⣿⣿⣿⣿⣿⣿⣿⣿⣯⣿⡿⢟⢱⣿⣿⣿⣿⣿⣿⣿⡕⠁⠔⠀⠀⠁⠉⠉⠝⢝⢍⠕⠕⠑⣄⣾⣿⣇⠀⠁⠕⢕⢕⢕⢕⢕⠑⠁⠀⠀⢀⢄⢔⢕⢕⢕⢕⢕⢕⢕⢕⢕⢕⢔⢑⢕⢕⢕⢕⢻⢟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⣿⣿⡿⡇⢕⢕⢕⢕⢕⢕⢕⢕⢕⢕⢕⢕⢕⢕⢕⢕⢕⢕⢕⢕⢕⢕⢕⢕⢕⢕⢕⢕⢕⢕⢕⢕⢕⢕⢕⢕⢕⢕⢕⢕⢕⢕⢕⢕⢕⢕⢕⢕⢕⢕⢕⢕⢕⢕⢕⢕⢕⢕⠑⠀⠀⠀⠀⠀⠀⠀⠀⠀⠀⠀⠀⠀⠀⠀⠀⠀⢔⢕⠕⠑⠀⠀⢻⣿⣿⣿⣿⣿⣿⣿⡿⢏⢸⣿⡟⢅⣾⣿⣿⣿⣿⣿⣿⣿⡇⠀⠀⠀⢰⣦⣄⣄⣀⣀⣄⣤⣴⣾⣿⣿⣿⣿⡇⢀⣤⣷⣿⣿⢷⣕⢀⢀⢄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⠑⠁⠀⠀⠀⠀⠀⠀⠀⠀⠀⠀⠀⠀⠀⠀⠀⠀⠀⠀⠁⠀⠀⠀⠀⠀⠘⢝⢙⢝⢟⢟⢏⢕⢕⢕⠝⠑⢠⣾⣿⣿⣿⣿⣿⣿⣿⣿⡇⠀⠀⢠⣿⣿⣷⣿⣿⣿⣿⣿⣿⣿⣿⡿⣟⣽⣾⣿⣿⣿⣿⣿⣧⡝⢷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⠁⠀⠀⠀⠀⠀⠀⠀⠀⠀⠀⠀⠀⢀⢀⢀⢀⠀⠁⠀⠀⠀⠀⠀⠀⠀⠀⠀⠀⠀⠁⠁⠁⠑⠕⠁⢄⢔⢕⢱⣻⣿⣿⣿⣿⣿⣿⣿⡿⠃⠀⢀⣴⡿⢟⢿⢿⢿⣿⢿⢿⢿⣫⣵⣾⣿⣿⣿⣿⣿⣿⣿⣿⡜⣷⡅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⠕⠀⠀⠀⠀⠀⠀⠀⠀⠀⠀⠀⢄⢔⢕⢕⢕⠕⠑⠀⠀⠀⢀⢄⢀⠀⠀⠀⠀⠀⠀⠐⠴⠀⠀⣴⢕⠁⠁⠁⠑⠑⠕⢜⢝⢟⢟⢟⠟⠛⢁⣄⣤⣵⡷⠞⠛⠉⠁⠀⠀⣅⣵⣾⣿⣿⣿⣿⣿⣿⣿⣿⣿⣿⣿⢿⡜⢇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⠀⠀⠀⠀⠀⠀⠀⠀⠀⠀⢀⢕⠕⠑⠁⠁⠀⠀⠀⠀⠀⠀⢕⢕⢕⢔⠀⠀⠀⢀⢀⢀⢀⠀⠄⣟⢕⢜⢟⢳⢖⢦⢴⣤⢤⢄⣠⣴⣷⣿⣿⣿⣿⠀⠀⠀⠀⢀⣀⣠⣾⣿⣿⣿⣿⣿⣿⣿⣿⣿⣿⣿⣿⣿⣿⣧⡟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⠀⠀⠕⢕⠕⠁⠀⠀⢰⣶⣧⣵⣵⣕⣕⢔⠄⣷⡕⢕⣕⣵⣵⣷⣿⣿⣿⣿⣿⣿⣿⣿⣿⡔⠀⠀⠀⢿⣿⣿⣿⣿⣿⣿⣿⣿⣿⣿⣿⣿⣿⣿⣿⣿⡿⢿⣿⣷⡕⢕⢕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⢀⢀⠀⠀⠀⢰⣿⣿⣿⣿⣿⢿⢟⣗⣵⣵⣾⣿⣿⣿⣿⣿⣿⣿⣿⣿⣿⣿⣿⣿⣿⣿⡄⠀⠀⠜⣿⣿⣿⣿⣿⣿⣿⣿⣿⣿⣿⣿⢿⢟⢏⢝⢺⢗⢷⣝⣵⣷⣵⡕⢕⢕⢕⢕⢕⢕⢕⢕⢕⢕⢕⢕⢕⢕⢕⢕⢕⢕⢕⢕⢕⢕⢕⢕⢕⢕⢕⢕⢕⢕⢕⢕⢕⢕⢕⢕⢕⢕⢕⢕⢕⢕⢕⢕⢕⢕⢕⢕⢕⢕⢕⢕⢕⢕⢕⢕⡕⢞⢕⢕⢵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⣾⣿⢀⠀⠀⠅⢻⣟⣯⣵⣷⣿⣿⣿⣿⣿⣿⣿⣿⣿⣿⣿⣿⣿⣿⣿⣿⣿⣿⣿⣿⣿⣷⡄⠀⠀⠜⠿⠟⠛⠛⠛⠛⠋⠙⠍⢕⢕⡕⢕⢕⢕⢕⢕⢻⢿⣿⣿⣿⣿⡕⢕⢑⢑⢕⠕⠕⠕⢕⢕⢕⢕⢕⢕⢕⢕⢕⢕⢕⢕⢕⢕⢕⢕⢕⢕⢕⢕⢕⢕⢕⢕⢕⢕⢕⢕⢕⢕⢕⢕⢕⢕⢕⢕⢕⢕⢕⢕⢕⢕⢕⢕⢕⢕⢕⢕⢕⢕⢕⢜⢕⢱⡟⢕⢕⢇⢕⢱⣵⢎⢕⢕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⢸⣿⣿⡕⠀⠀⢄⢐⠹⣿⣿⣿⣿⣿⣿⣿⣿⣿⣿⣿⣿⣿⣿⣿⣿⣿⣿⣿⣿⣿⣿⣿⣿⣿⣷⡄⠀⠀⠀⠀⠀⠀⠀⠀⠀⠀⠀⢱⣵⡜⢕⢕⢕⢕⢕⣱⣼⣟⣿⣿⣿⣷⢕⢕⢕⢕⢕⢕⢕⢕⢔⢕⢕⢅⢅⢕⢑⢕⢕⢕⠕⢕⢕⢕⢕⢕⢕⢕⢕⢕⢕⢕⢕⢕⢕⢕⢕⢕⢕⢕⢕⢕⢕⢕⢕⢕⢕⢕⢕⢕⢕⢕⢕⢕⢕⢕⢕⣵⡷⢇⣕⣷⢞⢕⣵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⢸⢿⣿⣇⠀⠑⠑⠀⠀⠘⢿⣿⣿⣿⣿⣿⣿⣿⣿⣿⣿⣿⣿⣿⣿⣿⣿⣿⣿⣿⣿⣿⣿⣿⣿⣿⡄⠀⠀⠀⠀⠀⠀⠀⠀⠀⠀⠈⢯⢻⢿⣿⣿⣿⣿⣿⣿⣿⣿⣿⣿⣿⢕⢕⢕⢕⢕⢕⢕⢕⢕⢕⢕⢕⢕⢕⢕⢕⢕⢕⢕⢕⢕⢔⢕⢕⢕⢕⢕⢑⢕⢕⢕⢕⢕⢕⢕⢕⢕⢕⢕⢕⢕⢕⢕⢕⢕⢕⢕⢕⢕⢕⢕⢕⢕⢕⢸⢟⢕⣵⡿⢏⣵⣿⢏⢕⢕⢜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⢀⢀⢀⢀⠀⢀⠀⠀⠀⠀⠀⠀⠀⠀⠀⠀⠀⠀⢀⣴⣿⣿⣿⢀⠀⢰⣷⣷⣷⣾⣿⣿⣿⣿⣿⣿⣿⣿⣿⣿⣿⣿⣿⣿⣿⣿⣿⣿⣿⣿⣿⣿⣿⣿⣿⣿⣦⣄⢀⠀⠀⠀⠀⠀⠀⠀⠀⠑⢕⢕⢜⢟⢿⣿⣿⣿⣿⣿⡿⢟⢝⢕⢕⢕⢕⢕⢕⢕⢕⢕⢕⢕⢕⢕⢕⢕⢕⢕⢕⢕⢕⢕⢕⢕⢕⢕⢕⢕⢕⢕⢕⢕⢕⢕⢕⢕⢕⢕⢕⢕⢕⢕⢕⢕⢕⢕⢕⢕⢕⢕⢕⢕⢕⢕⢕⢕⢕⣿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⠑⠀⠀⠀⠀⠀⠀⠀⠀⠀⠀⠀⠀⠀⠈⢻⣿⣿⣿⣇⣰⣿⣿⣿⣿⣿⣿⣿⣿⣿⣿⣿⣿⣿⣿⣿⣿⣿⣿⣿⣿⣿⣿⣿⣿⣿⣿⣿⣿⣿⣿⣿⣿⣿⣿⣦⣄⠀⠀⠀⠀⠀⠀⠀⢔⢅⢕⢕⢕⢕⢝⢟⢻⢟⢕⢕⢕⢕⢕⢕⢕⢕⢕⢕⢕⢕⢕⢕⢕⢕⢕⢕⢕⢕⢕⢕⢕⢕⢕⢕⢕⢕⢕⢕⢕⢕⢕⢕⢕⢕⢕⢕⢕⢕⢕⢕⢕⢕⢕⢕⢕⢕⢕⢕⢕⢕⢕⢕⢕⢕⢕⡵⢿⢕⢱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⠑⠁⠀⠀⠀⠀⠀⠀⠀⠀⠀⠀⠀⠀⠀⠀⢀⢄⠈⢻⣿⣿⣿⣿⣿⣿⣿⣿⣿⣿⣿⣿⣿⣿⣿⣿⣿⣿⣿⣿⣿⣿⣿⣿⣿⣿⣿⣿⣿⣿⣿⣿⣿⣿⣿⣿⣿⣿⣿⣿⣷⡄⠀⠀⠀⠀⠀⢕⢕⢕⢕⢅⢕⢕⢕⢕⢕⢕⢕⢕⢕⢕⢕⢕⢕⢕⢕⢕⢕⢕⢕⢕⢕⢕⢕⢕⢕⢕⢕⢕⢕⢕⢕⢕⢕⢕⢕⢕⢕⢕⢕⢕⢕⢕⢕⢕⢕⢕⢕⢕⢕⢕⢕⢕⢕⢕⢕⢕⢕⢕⢕⢕⢕⢕⢇⢕⣵⢟⢕⣱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⠀⠀⢀⢔⢕⢕⢕⢕⠑⠙⢿⣿⣿⣿⣿⣿⣿⣿⣿⣿⣿⣿⣿⣿⣿⣿⣿⣿⣿⣿⣿⣿⣿⣿⣿⣿⣿⣿⣿⣿⣿⣿⣿⣿⣿⣿⣿⣿⣿⣿⣿⣆⠀⠀⠀⠀⠀⢕⢕⢕⢕⢕⢕⢕⢕⢕⢕⢕⢕⢕⢕⢕⢕⢕⢕⢕⢕⢕⢕⢕⢕⢕⢕⢕⢕⢕⢕⢕⢕⢕⢕⢕⢕⢕⢕⢕⢕⢕⢕⢕⢕⢕⢕⢕⢕⢕⢕⢕⢕⢕⢕⢕⢕⢕⢕⢕⢕⢕⢕⢕⢕⢕⢕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⢄⢕⢕⠕⠑⠁⠀⠀⠀⠀⠉⠛⢿⢿⣿⣿⣿⣿⣿⣿⣿⣿⣿⣿⣿⣿⣿⣿⣿⣿⣿⣿⣿⣿⣿⣿⣿⣿⣿⣿⣿⣿⣿⣿⣿⣿⣿⣿⣿⣿⣿⡇⠀⠀⠀⠀⢕⢕⢕⢕⢕⢕⢕⢕⢕⢕⢕⢕⢕⢕⢕⢕⢕⢕⢕⢕⢕⢕⢕⢕⢕⢕⢕⢕⢕⢕⢕⢕⢕⢕⢕⢕⢕⢕⢕⢕⢕⢕⢕⢕⢕⢕⢕⢕⢕⢕⢕⢕⢕⢕⢕⢕⢕⢕⢕⢕⢕⢕⢕⢕⢕⢕⢏⢕⢕⣾⢟⢕⢕⢕⢱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⠔⠑⠁⢄⢄⠀⠀⠀⠀⠀⠀⠀⢀⢱⣿⣾⣯⣽⡝⠝⢕⢕⢕⢕⢕⢜⢻⣿⣿⣿⣿⣿⣿⣿⣿⣿⣿⣿⣿⣿⣿⣿⣿⣿⣿⣿⣿⣿⣿⣿⣿⣿⣧⠀⠀⠀⠀⠀⠁⠑⢱⣧⡕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⢀⢄⠀⠀⠁⠐⠐⠀⠀⠀⠀⠀⠀⠀⢕⣾⣿⣿⣿⣿⣧⢔⠁⠕⢕⢕⢕⢕⢕⢜⢿⣿⣿⣽⣿⣿⣿⣿⣿⣿⣿⣿⣿⣿⣿⣿⣿⣿⣿⣿⣿⣿⣿⣿⣿⠀⠀⠀⠀⠀⠀⠀⠀⠈⠛⢧⡕⢁⠁⠀⢑⢑⢑⢕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⠀⠀⠀⠀⠀⠀⠀⠀⠀⠀⢀⢀⢀⠕⢕⢑⢄⢔⢔⠀⠀⠀⠀⠀⠀⢄⢄⢕⣼⣿⣿⣿⣿⣿⣷⡕⠀⠀⠀⠑⠕⢕⢕⢕⢸⣿⣿⣿⣿⣿⣿⣿⣿⣿⣿⣿⣿⣿⣿⣿⣿⣿⣿⣿⣿⣿⣿⣿⡟⠀⠀⠀⠀⠀⠀⠀⠀⠀⠀⠀⠈⠑⠀⠀⠐⠑⠕⠕⠕⢐⢁⠁⠑⠕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⠄⢕⢕⠕⠕⢀⠀⢑⠕⠕⠑⠀⠀⠀⠀⠀⠁⢔⢔⣸⣿⣿⣿⣿⣿⣿⣿⡕⠀⠀⠀⠀⠀⠁⠑⠕⢱⣿⣿⣿⣿⣿⣿⣿⣿⣿⣿⣿⣿⣿⣿⣿⣿⣿⣿⣿⣿⣿⣿⣿⡇⠀⠀⠀⠀⠀⠀⢀⢄⢀⠀⢕⢔⠀⠀⠀⠀⠀⠀⢔⢕⢕⢕⠕⢕⢕⢔⢀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⢄⠀⠀⠀⠀⠀⠀⠀⠀⠀⢄⢕⢕⢕⠀⢕⢕⢄⠀⠀⠀⠀⠀⠀⠀⠁⢕⣿⣿⣿⣿⣿⣿⣿⣿⡇⠀⠀⠀⠀⠀⠀⠀⠀⢱⣿⣿⣿⣿⣿⣿⣿⣿⣿⣿⣿⣿⣿⣿⣿⣿⣿⣿⣿⣿⣿⣿⣿⠇⠀⠀⠀⠀⠀⠀⠀⢑⢑⢀⢁⠔⠕⠕⠔⠁⠀⠀⠁⠑⠑⠕⢄⢁⠑⠕⠑⢄⢕⢕⢕⢕⢕⢕⢕⢕⢕⢕⢕⢕⢕⢕⢕⢕⢕⢕⢕⢕⢕⢕⢕⢕⢕⢕⢕⢕⢕⢕⢕⢕⢕⢕⢕⢕⢕⡕⡝⢻⢏⢕⢕⢗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⠀⠀⠀⠀⠀⠀⠀⠀⠑⠕⠕⠁⠀⠁⠑⠁⠀⠀⠀⠀⠀⠀⠀⠀⢕⣿⢻⢿⢿⣿⣿⣿⣿⡷⠀⠀⢀⢄⢀⢀⢔⡰⢏⢜⣸⣹⣿⣿⣿⣿⣿⣿⣿⣿⣿⣿⣿⣿⣿⣿⣿⣿⣿⣿⡿⠑⠀⠀⠀⠀⠀⠀⠀⠀⠑⠑⠑⠑⢕⠔⠀⠀⠀⠀⠀⠀⠀⠀⠀⠀⠁⠁⠀⠕⠕⢕⢕⢕⢕⢕⢕⢕⢕⢕⢕⢕⢕⢕⢕⢕⢕⢕⢕⢕⢕⢕⢕⢕⢕⢕⢕⢕⢕⢕⢕⢕⢕⢕⢕⢕⣕⣮⡕⢕⢕⣵⢕⢕⢱⢼⣝⢕⢕⢕⣱⣼⡝⢕⣵⣿⡟⢕⣵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⢄⢄⢔⢔⢀⠀⠀⠀⠀⠀⠀⠀⠀⠀⠀⠀⠀⠀⠀⠀⠀⠀⠀⢱⢇⢕⣵⣕⡕⠸⠿⠋⠁⠀⠀⠕⢕⢕⢔⢕⢕⢕⢜⣽⣿⣿⣿⣿⣿⣿⣿⣿⣿⣿⣿⣿⣿⣿⣿⣿⣿⣿⡟⠁⠀⠀⠀⠀⠀⠀⠀⠀⠀⠀⠀⠀⢄⠑⠀⠀⠀⠀⠀⢄⢕⢕⢕⢔⢄⢔⢕⢕⢕⢕⠁⠕⢕⢕⢕⢕⢕⢕⢕⢕⢕⢕⢕⢕⢕⢕⢕⢕⢕⢕⢕⢕⢕⢕⢕⢕⢕⢕⢕⢕⢕⢕⢕⢕⣵⣿⡿⢕⣱⣾⡿⢧⣕⣱⣿⣷⢇⢱⣾⣿⡟⢕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⢀⠀⠀⠀⠀⠀⠀⠀⠀⠀⠀⢀⠀⠀⠀⠀⠀⠀⠘⠁⠀⠉⠁⠀⠀⠀⠀⠀⠀⢀⢄⢕⣵⣿⣷⣼⣾⣿⣿⣿⣿⣿⢿⣿⣿⣿⣿⣿⣿⣿⣿⣿⣿⣿⣿⣿⢟⠁⠀⠀⠀⢀⢀⢄⢀⠀⠀⠀⠀⠀⢄⠑⠀⠀⠀⠀⠀⠀⠁⢑⢇⢕⢕⢑⠁⠑⠑⠕⠑⠀⠀⠁⠕⢕⢕⢕⢕⢕⢕⢕⢕⢕⢕⢕⢕⢕⢕⢕⢕⢕⢕⢕⢕⢕⢕⢕⢕⢕⢕⢕⢕⢱⣾⣿⢏⢕⣵⣵⡵⢕⡕⢷⡿⢿⢕⣵⣿⣿⢏⢕⣾⣿⢟⢱⣾⣿⢿⢧⣿⣿⣿⣟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⠁⠀⠀⠀⠀⠀⠀⠀⢀⢄⠀⠑⢕⢕⢕⢕⢕⢕⢄⠀⠀⠀⠀⠀⠀⠀⠀⢀⢄⢔⢕⢜⣹⣿⣿⣿⣿⣿⣿⣿⣿⣯⣷⣿⣿⣿⣿⣿⣿⣿⣿⣿⣿⣿⣿⢿⠋⠀⠀⠀⠀⢅⢁⢅⢅⢅⢄⠀⠀⠀⠀⢕⠀⠀⠀⠀⠀⠀⠔⢕⢱⢕⢕⢕⢕⢔⢑⢕⢕⢕⢔⢄⢄⢄⢔⢑⢕⢕⢕⢕⢕⢕⢕⢕⢕⢕⢕⢕⢕⢕⢕⢕⢕⢕⢕⢕⢕⢕⢕⢕⢕⣵⣿⡿⢇⢱⣼⣯⣿⡗⢳⣧⣵⣵⢕⣱⣿⣿⢇⢱⣿⣿⢏⢱⣾⣿⢏⢱⣾⣿⢿⢕⣱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⠐⠀⠀⠀⠑⠑⠑⠑⠑⠘⠓⠑⠑⠑⠑⠑⠑⠐⠀⠀⠀⠀⠀⠐⠑⠃⠑⠑⠘⠛⠛⠛⠛⠛⠛⠛⠛⠛⠛⠛⠛⠛⠛⠛⠛⠛⠛⠛⠛⠛⠛⠁⠀⠀⠀⠀⠀⠀⠑⠑⠑⠀⠀⠐⠐⠐⠀⠀⠀⠁⠁⠐⠀⠀⠀⠀⠐⠑⠐⠑⠑⠑⠃⠑⠑⠑⠑⠑⠑⠑⠑⠑⠑⠑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⡱⢕⢕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⢎⢕⢕⢕⢕⢕⢕⢕⢕⢱⢜⣿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⢕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⣕⣱⣵⣕⣕⣕⢕⢕⢕⢕⢱⣿⣿⣿⣿⣿⡿⢿⣫⢗⢕⢇⢕⣼⢻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⢱⢱⣿⢟⣫⣽⣷⣷⣾⣿⣿⣷⣷⣮⣽⡻⢿⣿⣧⡻⣿⡹⢇⢱⣾⣿⣿⣧⣿⣿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⣵⣷⣷⣾⣷⣎⢇⣯⣷⣿⣿⣿⣿⣿⣿⣿⣿⣟⢟⢷⢳⢧⢕⢝⢻⡇⢕⢕⢕⢕⢝⢟⢻⢏⢟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⣵⣿⣿⣿⣿⣿⣿⢿⢿⢿⢻⢟⢟⢯⢏⢝⢝⢕⢕⢕⢕⢕⢕⢕⢕⢕⢕⢜⢕⢕⢕⢕⢕⢕⢕⢕⣵⣵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⢝⢝⢝⢝⢝⢕⢕⢕⢕⢕⢕⢕⢕⢕⢕⢕⢕⢕⢕⢕⢕⢕⢕⢕⢕⢕⡕⢕⣵⢕⠀⢐⢕⢗⢕⢕⢝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⣕⣕⢱⢵⢵⢗⢟⢝⢝⢕⢕⢕⢕⠁⠔⢁⠑⢕⢕⢜⢻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⣕⣕⣕⣕⣕⣕⡕⢕⢕⢕⢕⢕⢗⢇⢕⢕⢕⢕⢕⢕⢕⢕⢕⢕⢕⢕⢕⢕⢕⢕⢕⢕⢕⠑⢕⢅⢕⢅⠑⢕⢕⢝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⢞⢜⢝⢝⢝⢕⢕⢕⢕⢕⢕⢕⢕⢕⢕⢕⢕⢕⢕⢕⢕⢕⢕⢕⢕⢕⢕⢕⢕⢕⢕⢕⢕⢕⢕⢕⢄⢄⢄⢕⢕⢔⢔⢕⢜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⢻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⢸⣧⡕⢕⢕⢕⢕⢕⢕⢕⢕⢕⢕⢕⢕⢕⢕⢕⢕⢕⢕⢕⢕⢕⢕⢕⢕⢹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⢸⣇⢕⢕⢕⢕⢕⢕⢕⢸⣿⣿⣷⡁⢕⢕⢕⢕⢕⢕⢕⢕⢕⢕⢕⢕⢇⢕⢕⢕⢕⢕⢕⢕⢕⢕⢕⢜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⠕⢕⢕⣾⣿⣧⡕⢕⢕⢕⢕⢕⢸⢿⢿⢟⣏⣵⡕⢕⢕⢕⢕⢕⢕⢕⢕⢕⢕⢕⣿⣷⣕⢕⢕⢕⢕⢕⢕⢕⢕⢕⢝⢿⢿⣿⢿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⣵⢕⢕⡝⢝⢝⢹⣧⡕⢕⢕⢕⢸⣧⣵⣷⣷⣿⡿⠇⠕⢕⢕⢕⢕⢕⢕⢕⢕⢕⢝⢟⢟⣱⣕⡕⢕⢕⢕⢕⢕⢕⡕⢕⢕⢕⢞⢿⢟⢟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⢅⢕⢕⢕⢕⢕⢕⢕⠕⢿⣧⢕⢿⣿⣿⣿⣿⣿⡕⢕⢕⢱⣿⣿⢿⠛⠉⢀⣠⣴⣷⣕⡕⢕⢕⢅⢕⢕⢕⢱⣷⣿⣿⣿⣿⣧⡕⢕⢕⢕⢕⢸⣿⣷⣷⣷⣷⣷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⠑⢕⢕⢕⢕⢕⢕⢕⢕⣄⣄⣀⢁⠈⠙⠙⠛⢿⣿⢇⢱⢕⣼⣿⢕⠀⠐⠚⠟⠿⠿⢿⣿⡿⢕⢕⢕⢅⢕⢕⢸⣿⣿⣿⣿⣿⣿⣿⣷⡕⢕⢕⢕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⢕⢑⢕⢕⢕⢕⢕⢕⢕⣿⣿⣿⢿⠟⠋⢁⣠⣼⢏⣱⣷⣾⣿⣿⣿⣿⣷⣶⣴⢤⣄⣰⣿⡇⢕⢕⣕⢕⢕⢕⢕⣿⣿⣿⣿⣿⣿⣿⣿⣇⣕⢕⢕⣸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⠕⢑⢕⢕⢕⢕⢻⡁⢀⣄⣴⣷⣿⣿⣿⣿⣿⣿⣿⣿⣿⣿⣿⣿⣿⣇⢕⣸⣿⣿⣵⣾⡿⢇⢕⢕⢕⢕⢻⣿⣿⣿⣿⣿⣿⣿⣿⣿⢕⣱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⠕⢐⢑⢔⢑⢕⢕⢕⢕⢕⢜⢿⣿⣯⣜⣽⣿⣿⣿⣿⣿⣿⣾⣿⣿⣿⣿⣿⣿⣿⣿⣿⣿⡟⢝⢝⢕⢕⢕⢕⢕⢕⢸⣿⣿⣿⣿⣿⢿⢿⢟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⢕⢕⢜⢗⢧⡕⢝⣷⣿⣿⣿⣿⣿⣿⣿⣿⣿⣿⣿⣿⣿⣿⣿⣿⣿⣿⣿⣿⡿⢕⢕⢕⢕⢕⢕⢕⢕⢕⢜⢏⢝⢕⢕⢕⢕⢕⢕⢕⢕⢕⢕⢕⢕⢹⣿⣿⣿⣿⣿⣿⣿⣿⣿⣿⣿⣿⣿⣿⣿⣿⣿⣿⣿⣿⣿⣿⣿⣿⣿⣿⣿⣿⣿⣿⣿⣿⣿⣿⣿⣿⣿⣿⣿⣿⣿⣿⣿⣿⣿⣿⣿⣿⣿⣿⣿⣿⣿⣿⣿⣿⣿⣿⣿⢿⡻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⠕⢕⢕⢕⢕⢕⢜⢻⣿⣿⣿⣿⣿⣿⣿⣟⣟⢏⣝⣽⣽⣿⣿⣿⣿⣿⡿⢕⢕⢕⢕⢕⢕⢕⢕⢕⢕⢕⢕⢕⢕⢕⢕⢕⢕⢕⢕⢕⢕⢕⢕⢕⢜⣿⣿⣿⣿⣿⣿⣿⣿⣿⣿⣿⣿⣿⣿⣿⣿⣿⣿⣿⣿⣿⣿⣿⣿⣿⣿⣿⣿⣿⣿⣿⣿⣿⣿⣿⣿⣿⣿⣿⣿⣿⣿⣿⣿⣿⣿⣿⣿⣿⣿⣿⣿⣿⣿⡿⢿⣟⣽⡷⢟⣵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⢝⢿⣿⣿⣿⣿⣿⣿⣿⣿⣿⣿⣿⣿⣿⣿⡿⢏⢕⢕⢕⢕⢕⢕⢕⢕⢕⢕⢕⢕⢕⢕⢕⢕⢕⢕⢕⢕⢕⢕⢕⢕⢕⢕⢕⢹⣿⣿⣿⣿⣿⣿⣿⣿⣿⣿⣿⣿⣿⣿⣿⣿⣿⣿⣿⣿⣿⣿⣿⣿⣿⣿⣿⣿⣿⡿⢿⣟⣿⣿⣿⣿⣿⣿⣿⣿⣿⣿⣿⣿⣿⢿⣟⣟⣯⣽⣽⣷⣷⣿⢿⣟⣵⣾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⢁⢕⢕⢕⢕⢕⢕⢕⢕⢜⢟⢿⣿⣿⣿⣿⣿⣿⣿⣿⡿⢟⢝⢕⢕⢕⢕⢕⢕⢕⢕⢕⢕⢕⢕⢕⢕⢕⢕⢕⢕⢕⢕⢕⢕⢕⢕⢕⢕⢕⢕⢕⢜⣿⣿⣿⣿⣿⣿⣿⣿⣿⣿⣿⣿⣿⣿⣿⣿⣿⣿⣿⣿⣿⡿⢿⣿⣟⣿⣽⣷⣾⣿⣿⣿⣿⣿⣿⣮⣝⡟⢿⡿⢿⣻⣽⣷⣾⣿⣿⡿⢿⣿⡿⣫⣽⣷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⢕⢜⢝⢝⢟⢻⢟⢝⢕⢕⢕⢕⢕⢕⢕⢕⢕⢕⢕⢕⢕⢕⢕⢕⢕⢕⢕⢕⢕⢕⢕⢕⢕⢕⢕⢕⢕⠕⢕⢕⢕⠹⢿⢿⢿⣿⣿⣿⣿⣿⣟⣿⢿⢿⡿⢿⣿⣟⣻⣽⣿⣷⣿⣿⣿⣿⣿⣿⣿⣿⣿⣿⣿⣿⣿⣿⣿⣿⣿⣷⣕⠙⣿⣿⣿⣿⣿⣿⣿⣷⣷⣧⣽⣟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⢀⠕⢕⢕⢕⢕⢕⢕⢕⢕⢕⢕⢕⢕⢕⢕⢕⢕⢕⢕⢕⢕⠁⠕⢕⢕⢕⢕⢕⢕⢕⢕⢕⢕⢕⢕⢕⢕⠕⢕⠅⠁⠅⠅⠁⢄⢔⢔⢔⠔⠁⠁⠑⢕⢕⢜⢟⢟⠵⠿⢿⢟⠟⢛⣿⣿⣿⣿⣿⣿⣿⣿⣿⣿⣿⣿⣿⣿⣿⣿⣿⣿⣿⣿⣿⣿⣿⣿⣿⣿⣿⡇⢿⣿⣿⣿⣿⡿⢟⣟⢟⣟⢿⢿⣿⣿⣿⣿⣿⣿⣿⣿⣿⣿⣿⣿⣿⣿⣿⣿⣿⣿⣿⣿⣿⣿⠀</a:t>
            </a:r>
            <a:br/>
            <a:r>
              <a:t>⢕⢕⢕⢕⢕⢕⢕⢕⢕⢕⢕⢕⢕⢕⢕⢕⢕⢕⢑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⢔⢁⠕⢕⢕⢕⢕⢕⢕⢕⢕⠁⠁⠑⢕⠕⢕⢕⠑⢅⢀⠀⠁⢕⢕⢕⢕⢕⢕⢕⢕⢕⢕⢕⢾⣷⣷⣵⣵⣀⠀⠀⠀⠀⢕⢕⢕⢕⠀⠀⠀⠀⠀⠑⠑⠕⠁⢕⢕⢕⢕⢅⢺⣿⣿⣿⣿⣿⣿⣿⣿⣿⣿⣿⣿⣿⣿⣿⣿⣿⣿⣿⣿⣿⣿⣿⣿⣿⣿⣿⣿⢜⢿⢽⣕⢇⡗⢎⣱⢸⣽⣵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⣕⣑⣑⢑⠔⣄⠑⢕⢕⢕⠕⢕⢕⣕⢀⠀⢱⡕⠀⠕⠀⠀⢕⡄⠀⠁⢕⢄⠕⣿⣿⢕⢕⢕⣑⣑⣘⣟⣟⣟⣟⣻⣿⣶⣔⢄⠀⠁⠁⠀⠀⠀⠀⠀⠀⢀⣀⣴⣧⣵⣥⣥⣵⣕⣑⣜⣿⣿⣿⣿⣿⣿⣿⣿⣿⣿⣿⣿⣿⣿⣿⣿⣿⣿⣿⣿⣿⣿⣿⣿⣿⣿⣿⢱⣿⣿⣿⣷⣽⣯⣵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⢱⣷⣷⣾⡿⢝⣿⢿⡗⢌⠣⡑⢕⢕⢔⢕⢕⢜⢕⠀⢸⣧⢄⠀⠀⠀⢕⢜⡔⠀⢕⢕⢅⢸⣿⣷⣿⣿⣿⣿⣿⣿⣿⣿⣿⣿⣿⣿⣿⣧⡕⠀⠁⠑⠀⠀⢔⢾⣿⣿⣿⣿⣿⣿⣿⣿⣿⣿⣿⣿⣿⣿⣿⣿⣿⣿⣿⣿⣿⣿⣿⣿⣿⣿⣿⣿⣿⣿⣿⣿⣿⣿⣿⣿⣿⣿⡟⣼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⢕⣱⣿⢟⣵⣾⣿⣿⣿⣿⣿⣧⢘⣕⢕⢕⢄⢕⢕⢕⢕⢸⣿⢕⢕⣴⣷⣧⢕⢜⢆⢀⢕⢕⠕⢻⣿⣿⣿⣿⣿⣿⣿⣿⣿⣿⣿⣿⣿⣿⣿⣇⢕⠀⠀⡄⠀⢕⢸⣿⣿⣿⣿⣿⣿⣿⣿⣿⣿⣿⣿⣿⣿⣿⣿⣿⣿⣿⣿⣿⣿⣿⣿⣿⣿⣿⣿⣿⣿⣿⣿⣿⣿⣿⣿⣿⣿⣷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⡿⢿⢕⢕⢕⢕⢕⢕⢕⢕⢕⢕⢕⢕⢕⢕⣿⣿⢣⣿⣿⣿⣿⣿⣿⣿⣿⣿⡧⢘⢇⢕⢕⠁⢕⢕⢕⢜⢟⢕⢕⣿⢇⢿⢕⢕⢱⣕⢕⢕⢕⠁⢻⣿⣿⣿⣿⣿⣿⣿⣿⣿⣿⣿⣿⣿⣿⣿⢕⠀⠀⠀⠀⢕⢸⣿⣿⣿⣿⣿⣿⣿⣿⣿⣿⣿⣿⣿⣿⣿⣿⣿⣿⣿⣿⣿⣿⣿⣿⣿⣿⣿⣿⣿⣿⣿⣿⣿⣿⣿⣿⣿⢟⢟⢟⢟⢟⢻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⢝⢣⣿⣿⣿⣿⣿⣿⣿⣿⣿⣿⣿⣇⢘⣧⢑⢄⠀⠕⠕⠕⢿⣷⣕⠁⠁⢕⣕⣾⣿⣿⣇⢕⠑⠀⢁⢻⣿⣿⣿⣿⣿⣿⣿⣿⣿⣿⣿⣿⡿⢇⢕⢀⢴⢾⢟⢕⢜⢿⣿⣿⣿⣿⣿⣿⣿⣿⣿⣿⣿⣿⣿⣿⣿⣿⣿⣿⣿⣿⣿⣿⣿⣿⣿⣿⣿⣿⣿⣿⣿⣿⢿⢟⢝⢕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⣱⣷⢧⣿⣿⣿⣿⣿⣿⣿⣿⣿⣿⣿⣿⣿⢇⢸⣧⡀⣆⠀⢀⢕⣯⡻⣿⡄⠀⠑⣿⣿⣿⣧⣿⣇⠔⢀⢀⢕⢟⣿⣿⣟⢏⢝⠝⢝⢕⢕⣿⢟⠕⠑⢀⢁⢑⢁⠄⢕⢕⢕⢝⢗⢝⣿⣿⣿⣿⣿⣿⣿⣿⣿⣿⣿⣿⣿⣿⣿⣿⣿⣿⣿⣿⣿⣿⣿⣿⣿⡿⢟⢕⢕⢕⢕⢕⢕⢕⢕⢕⢕⢕⢕⢕⢕⢕⢕⢕⢕⢕⢕⢕⢕⢸⣿⣿⣿⣿⣿⣿⣿⣿⣿⣿⣿⣿⣿⣿⣿⣿⣿⣿⣿⠀</a:t>
            </a:r>
            <a:br/>
            <a:r>
              <a:t>⢕⢕⢕⢕⢕⢕⢕⢕⢕⢕⢕⢕⢕⢕⢕⢕⢕⢕⠀⠁⢜⣿⣿⣿⣿⣿⡇⢕⢕⢕⢕⢕⢕⢕⢕⢕⢕⢕⢕⢕⢕⢕⢕⢕⢕⢕⢕⢕⢕⢕⢕⢕⢕⢕⢕⢕⢕⢕⢕⢕⢕⢕⢕⢕⢕⢕⢕⢕⢕⢕⢕⢕⢕⢕⢕⢕⢕⢕⢕⢕⢕⢕⢕⢕⢕⢕⢕⢕⢕⢕⢕⢕⢕⢕⢕⢕⢕⢕⢕⢕⢕⢕⢕⢕⢕⢕⢜⢿⣼⣿⣿⣿⣿⣿⣿⣿⣿⣿⣿⣿⣿⣷⣧⡅⢿⣷⣿⣇⠀⣸⣿⣿⣝⡇⠀⠀⢹⣿⣿⣿⢻⣿⣧⢱⡄⢺⣕⢻⣿⣿⡇⢞⢕⢕⢕⠜⢕⢔⢕⢕⢕⢕⢕⢕⢔⠅⢕⠕⢕⢕⢕⢜⢻⣿⡏⢟⣿⣿⣿⣿⣿⣿⣿⣿⣿⣿⣿⣿⣿⣿⣿⣿⣿⣿⢟⢕⢕⢕⢕⢕⢕⢕⢕⢕⢕⢕⢕⢕⢕⢕⢕⢕⢕⢕⢕⢕⢕⢕⢕⢕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⢕⢕⢕⢕⢕⢕⢕⢕⢕⢕⢕⢕⢕⢕⢔⣿⣿⣿⣿⣿⣿⣿⣿⣿⣿⣿⢿⣿⣿⣿⡇⢸⣿⣿⣿⣧⣿⣿⣿⣿⣯⠀⠀⠜⣿⣿⣿⢸⣿⣿⣿⣿⣮⣿⣇⢻⣿⢇⢀⠕⢅⢔⢕⢕⢕⢕⢕⢕⢕⢕⢕⢕⢕⠑⢕⢕⢕⢕⢕⢕⢝⢇⢕⢜⣿⣿⣿⣿⣿⣿⣿⣿⣿⣿⣿⣿⣿⣿⡿⢟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⢱⣿⣿⣿⣿⡕⢕⣿⣿⣿⣿⣿⢟⢛⢟⢿⡇⠀⠀⣿⣿⣿⢸⣿⣿⣿⣿⢇⢕⢝⢇⢻⣿⣧⡕⢕⢕⢕⢕⢕⢕⢕⢕⢕⢕⢕⢕⠑⠀⠀⠑⢕⢕⢕⢕⢕⢕⢕⢕⢜⣿⣿⣿⣿⣿⣿⣿⣿⣿⣿⣿⢟⢝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⢾⣿⣿⣿⣿⣿⢕⣿⣿⣿⡏⢔⢔⠕⡕⢔⢔⠀⠀⢻⣿⣿⢾⣿⣿⣿⣿⡕⢕⢅⠅⢕⢻⡿⢕⢕⢕⢕⢕⢕⢕⢕⢕⢕⢕⠕⠁⠀⠀⠀⠀⠀⠑⢕⢕⢕⢕⢕⢕⢕⢸⣿⣿⣿⣿⣿⣿⣿⣿⡟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⢕⢕⢕⢱⣵⣵⣱⣿⣿⣿⣿⣿⣿⣿⣿⣿⣿⢱⣿⣿⣿⣿⢿⢕⣿⣿⣿⣷⡕⢕⢔⢅⢔⢅⠀⠀⢸⣿⣿⣿⣿⣿⣿⣿⣿⣇⠕⢕⠕⢡⢷⢕⢕⢕⢕⢕⢕⢕⢕⢕⢕⠐⠀⠀⠀⠀⠀⢀⢄⢔⢔⢑⢕⢕⢕⢕⢕⢜⢹⣿⣿⣿⣿⣿⡿⢏⢕⢔⢔⢔⢄⢄⢅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⢕⢕⠕⠕⠑⠑⠑⠑⠑⠑⠑⠕⠕⠕⢕⢼⣿⣿⣿⣿⣿⣿⣿⣿⣿⣿⣿⣿⣿⣾⣿⢿⣿⣿⣿⢕⣿⣿⣿⣿⣿⣧⣕⢁⢑⠁⠀⠀⣼⣿⣿⣿⣿⣿⣿⣿⢿⠋⠁⣔⠕⠹⡜⢕⢕⢕⢕⢕⢕⢕⢕⢕⠁⠀⠀⠀⢀⢄⢔⢕⢕⢕⢕⢕⢕⢕⢕⢕⢕⢕⢕⢻⣿⣿⢟⢕⢕⢕⢕⢕⢕⢕⢕⢕⢕⢕⢕⢕⢕⢕⢕⢕⢕⢕⢕⢕⢔⢔⢔⢔⢔⢕⢅⢅⢅⢕⢕⢁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⠕⠁⠀⠀⠀⠀⠀⠀⠀⠀⠀⠀⠀⠀⠀⠀⠀⠘⢏⢍⢔⠙⢻⣿⣿⣿⣿⣿⣿⣿⣿⣿⣿⣿⣿⣿⢏⢸⣿⣿⣿⣿⣿⣿⣿⢕⠁⠐⠀⠀⠀⠉⠉⠍⢍⢝⢕⠔⢑⣠⣾⣿⣇⠀⠀⠕⢕⢕⢕⠕⢕⠕⠁⠀⠀⢀⢄⢔⢕⢕⢕⢕⢕⢕⢕⢕⢕⢕⢔⢑⢕⢕⢕⢕⢝⢕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⣿⣿⡿⡇⢕⢕⢕⢕⢕⢕⢕⢕⢕⢕⢕⢕⢕⢕⢕⢕⢕⢕⢕⢕⢕⢕⢕⢕⢕⢕⢕⢕⢕⢕⢕⢕⢕⢕⢕⢕⢕⢕⢕⢕⢕⢕⢕⢕⢕⢕⢕⢕⢕⢕⢕⢕⢕⢕⢕⢕⢕⢕⠑⠀⠀⠀⠀⠀⠀⠀⠀⠀⠀⠀⠀⠀⠀⠀⠀⠀⢔⢕⠕⠑⠀⠀⢻⣿⣿⣿⣿⣿⣿⣿⢿⢏⣸⣿⢏⢠⣿⣿⣿⣿⣿⣿⣿⣿⡇⠀⠀⠀⣰⣦⡤⣄⣄⣄⣠⣤⣴⣾⣿⣿⣿⣿⡆⣀⣴⣷⣿⣿⢷⣴⡀⢀⢄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⠑⠁⠀⠀⠀⠀⠀⠀⠀⠀⠀⠀⠀⠀⠀⠀⠀⠀⠀⠀⠁⠀⠀⠀⠀⠀⠘⢝⢙⢝⢟⢟⢏⢕⢕⢕⠝⢑⢰⣿⣿⣿⣿⣿⣿⣿⣿⣿⡇⠀⠀⢰⣿⣿⣷⣿⣿⣿⣿⣿⣿⣿⣿⡿⣟⣵⣾⣿⣿⣿⣿⣿⣧⡝⢷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⠑⠀⠀⠀⠀⠀⠀⠀⠀⠀⠀⠀⠀⢀⢀⢀⢀⠀⠁⠀⠀⠀⠀⠀⠀⠀⠀⠀⠀⠀⠀⠁⠁⠑⠑⠁⢄⢔⢕⢜⣿⣿⣿⣿⣿⣿⣿⣿⡿⠑⠀⢄⣵⢿⠏⠿⢿⢿⡿⢿⢿⢟⣫⣵⣾⣿⣿⣿⣿⣿⣿⣿⣿⡜⣷⡅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⠕⠀⠀⠀⠀⠀⠀⠀⠀⠀⠀⠀⢄⢔⢕⢕⢕⠕⠕⠀⠀⠀⢀⢄⢀⠀⠀⠀⠀⠀⠀⠐⠴⠀⠀⣴⢕⢁⠁⠁⠁⠑⠕⠕⢝⢝⢟⢟⠟⠋⢁⣠⣤⣵⢷⠟⠛⠉⠁⠀⠀⣡⣵⣿⣿⣿⣿⣿⣿⣿⣿⣿⣿⣿⣿⢿⡜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⠀⠀⠀⠀⠀⠀⠀⠀⠀⠀⢀⢔⠕⠑⠑⠁⠀⠀⠀⠀⠀⠀⢕⢕⢕⢔⠀⠀⠀⢀⢀⢀⢀⠀⠄⡿⢕⢜⢝⢗⢖⢶⢴⣤⢤⣄⣠⣴⣷⣿⣿⣿⣿⠀⠀⠀⠀⢀⣀⣠⣾⣿⣿⣿⣿⣿⣿⣿⣿⣿⣿⣿⣿⣿⣿⣧⣟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⠀⠀⠀⠀⠀⠀⠀⠑⢕⠕⠁⠀⠀⢰⣧⣶⣵⣵⣕⣕⢔⠄⣇⡕⢕⣕⣵⣵⣷⣿⣿⣿⣿⣿⣿⣿⣿⣿⡇⠀⠀⠀⢻⣿⣿⣿⣿⣿⣿⣿⣿⣿⣿⣿⣿⣿⣿⣿⣿⡿⢿⣿⣷⡕⢕⢕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⢀⢀⠀⠀⠀⢰⣿⣿⣿⣿⣿⢿⢟⣗⣵⣷⣾⣿⣿⣿⣿⣿⣿⣿⣿⣿⣿⣿⣿⣿⣿⣿⡄⠀⠀⠘⣿⣿⣿⣿⣿⣿⣿⣿⣿⣿⣿⣿⢿⢟⢏⢝⢸⢗⢷⣎⣵⣷⣵⣕⢕⢕⢕⢕⢕⢕⢕⢕⢕⢕⢕⢕⢕⢕⢕⢕⢕⢕⢕⢕⢕⢕⢕⢕⢕⢕⢕⢕⢕⢕⢕⢕⢕⢕⢕⢕⢕⢕⢕⢕⢕⢕⢕⢕⢕⢕⢕⢕⢕⢕⢕⢕⢕⢕⢕⢕⡕⢞⢕⢕⢵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⢀⣾⣿⠀⠀⠀⠜⣿⣟⣯⣵⣷⣿⣿⣿⣿⣿⣿⣿⣿⣿⣿⣿⣿⣿⣿⣿⣿⣿⣿⣿⣿⣿⣷⡄⠀⠀⠘⠿⠛⠙⠙⠛⠛⠙⠙⠉⢕⢕⣕⢕⢕⢕⢕⢕⢻⣿⣿⣿⣿⣿⣧⢑⢑⢑⢕⠕⠕⠕⢕⢕⢕⢕⢕⢕⢕⢕⢕⢕⢕⢕⢕⢕⢕⢕⢕⢕⢕⢕⢕⢕⢕⢕⢕⢕⢕⢕⢕⢕⢕⢕⢕⢕⢕⢕⢕⢕⢕⢕⢕⢕⢕⢕⢕⢕⢕⢕⢕⢕⢕⢜⢕⢱⡟⢕⢕⢇⢕⢱⣵⢎⢕⢕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⢱⣿⣿⠀⠀⠀⠁⠜⣿⣿⣿⣿⣿⣿⣿⣿⣿⣿⣿⣿⣿⣿⣿⣿⣿⣿⣿⣿⣿⣿⣿⣿⣿⣿⣷⡄⠀⠀⠀⠀⠀⠀⠀⠀⠀⠀⠀⢱⣕⡝⢕⢕⢕⢕⢕⣧⣼⣟⣿⣿⣿⣿⡇⢕⢕⢕⢕⢕⢕⢕⢔⢕⢕⢅⢅⢕⢑⢕⢕⢕⠕⢕⢕⢕⢕⢕⢕⢕⢕⢕⢕⢕⢕⢕⢕⢕⢕⢕⢕⢕⢕⢕⢕⢕⢕⢕⢕⢕⢕⢕⢕⢕⢕⢕⢕⢕⢕⣵⡷⢇⣕⣷⢞⢕⣵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⢸⢿⣿⢐⠔⢕⠁⠀⠜⣿⣿⣿⣿⣿⣿⣿⣿⣿⣿⣿⣿⣿⣿⣿⣿⣿⣿⣿⣿⣿⣿⣿⣿⣿⣿⣿⣔⠀⠀⠀⠀⠀⠀⠀⠀⠀⠀⠀⢝⢻⣿⣷⣷⣿⣿⣿⣿⣿⣿⣿⣿⣿⡇⢕⢕⢕⢕⢕⢕⢕⢕⢕⢕⢕⢕⢕⢕⢕⢕⢕⢕⢕⢕⢔⢕⢕⢕⢕⢕⢑⢕⢕⢕⢕⢕⢕⢕⢕⢕⢕⢕⢕⢕⢕⢕⢕⢕⢕⢕⢕⢕⢕⢕⢕⢕⢕⢸⢟⢕⣵⡿⢏⣵⣿⢏⢕⢕⢜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⢀⢀⢀⠀⠀⠀⠀⠀⠀⠀⠀⠀⠀⠀⠀⠀⠀⠀⢀⣴⣿⣿⡇⠀⢀⣤⣤⣤⣼⣿⣿⣿⣿⣿⣿⣿⣿⣿⣿⣿⣿⣿⣿⣿⣿⣿⣿⣿⣿⣿⣿⣿⣿⣿⣿⣿⣶⣄⡀⠀⠀⠀⠀⠀⠀⠀⠀⠁⢕⢕⢝⢻⣿⣿⣿⣿⣿⣿⡿⢟⢏⢇⢕⢕⢕⢕⢕⢕⢕⢕⢕⢕⢕⢕⢕⢕⢕⢕⢕⢕⢕⢕⢕⢕⢕⢕⢕⢕⢕⢕⢕⢕⢕⢕⢕⢕⢕⢕⢕⢕⢕⢕⢕⢕⢕⢕⢕⢕⢕⢕⢕⢕⢕⢕⢕⢕⢕⣿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⠑⠁⠀⠀⠀⠀⠀⠀⠀⠀⠀⠀⠀⠀⠁⢻⣿⣿⡇⢄⣾⣿⣿⣿⣿⣿⣿⣿⣿⣿⣿⣿⣿⣿⣿⣿⣿⣿⣿⣿⣿⣿⣿⣿⣿⣿⣿⣿⣿⣿⣿⣿⣿⣿⣿⣷⣄⢀⠀⠀⠀⠀⠀⠀⢁⢑⢕⢕⢕⢝⢟⢻⢿⢿⢕⢕⢕⢕⢕⢕⢕⢕⢕⢕⢕⢕⢕⢕⢕⢕⢕⢕⢕⢕⢕⢕⢕⢕⢕⢕⢕⢕⢕⢕⢕⢕⢕⢕⢕⢕⢕⢕⢕⢕⢕⢕⢕⢕⢕⢕⢕⢕⢕⢕⢕⢕⢕⢕⢕⢕⢕⡵⢿⢕⢱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⠀⠀⠀⢔⢌⢻⣿⣿⣿⣿⣿⣿⣿⣿⣿⣿⣿⣿⣿⣿⣿⣿⣿⣿⣿⣿⣿⣿⣿⣿⣿⣿⣿⣿⣿⣿⣿⣿⣿⣿⣿⣿⣿⣿⣿⣿⣷⣄⠀⠀⠀⠀⠀⠑⢕⢕⢕⢕⠕⢕⢕⢕⢕⢕⢕⢕⢕⢕⢕⢕⢕⢕⢕⢕⢕⢕⢕⢕⢕⢕⢕⢕⢕⢕⢕⢕⢕⢕⢕⢕⢕⢕⢕⢕⢕⢕⢕⢕⢕⢕⢕⢕⢕⢕⢕⢕⢕⢕⢕⢕⢕⢕⢕⢕⢕⢕⢕⢕⢕⢕⢇⢕⣵⢟⢕⣱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⠑⠀⠀⠀⠀⠀⠀⠀⠀⠀⠀⠀⠀⠀⠀⠀⢄⢕⢕⢕⢕⠑⠙⢿⣿⣿⣿⣿⣿⣿⣿⣿⣿⣿⣿⣿⣿⣿⣿⣿⣿⣿⣿⣿⣿⣿⣿⣿⣿⣿⣿⣿⣿⣿⣿⣿⣿⣿⣿⣿⣿⣿⣿⣿⣧⠀⠀⠀⠀⠀⢕⢕⢕⢕⢕⢕⢑⢕⢕⢕⢕⢕⢕⢕⢕⢕⢕⢕⢕⢕⢕⢕⢕⢕⢕⢕⢕⢕⢕⢕⢕⢕⢕⢕⢕⢕⢕⢕⢕⢕⢕⢕⢕⢕⢕⢕⢕⢕⢕⢕⢕⢕⢕⢕⢕⢕⢕⢕⢕⢕⢕⢕⢕⢕⢕⢕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⢀⢕⢕⠕⠑⠁⠀⠀⠀⠀⠈⠛⢻⢿⣿⣿⣿⣿⣿⣿⣿⣿⣿⣿⣿⣿⣿⣿⣿⣿⣿⣿⣿⣿⣿⣿⣿⣿⣿⣿⣿⣿⣿⣿⣿⣿⣿⣿⣿⣿⣿⡄⠀⠀⠀⠀⢕⢕⢕⢕⢕⢕⢕⢕⢕⢕⢕⢕⢕⢕⢕⢕⢕⢕⢕⢕⢕⢕⢕⢕⢕⢕⢕⢕⢕⢕⢕⢕⢕⢕⢕⢕⢕⢕⢕⢕⢕⢕⢕⢕⢕⢕⢕⢕⢕⢕⢕⢕⢕⢕⢕⢕⢕⢕⢕⢕⢕⢕⢕⢕⢕⢕⢏⢕⢕⣾⢟⢕⢕⢕⢱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⠄⠑⠁⢄⢄⠀⠀⠀⠀⠀⠀⠀⢀⢱⣿⣾⣯⣽⡝⠝⢕⢕⢝⢕⢗⢜⢿⣿⣿⣿⣿⣿⣿⣿⣿⣿⣿⣿⣿⣿⣿⣿⣿⣿⣿⣿⣿⣿⣿⣿⣿⣿⡇⠀⠀⠀⠀⠀⠁⠜⢷⣕⢕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⢀⢄⠀⠀⠁⠐⠐⠀⠀⠀⠀⠀⠀⠀⢕⣾⣿⣿⣿⣿⡯⢔⠁⠕⢕⢕⢕⢕⢕⢝⢿⣿⣿⣿⣿⣿⣿⣿⣿⣿⣿⣿⣿⣿⣿⣿⣿⣿⣿⣿⣿⣿⣿⣿⡇⠀⠀⠀⠀⠀⠀⠀⠀⠙⠻⢧⡕⢑⠑⠁⢑⢑⢑⢕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⢔⠀⠀⠀⠀⠀⠀⠀⠀⠀⠀⢀⢀⢀⠕⢕⢑⢄⢔⢔⠀⠀⠀⠀⠀⠀⢄⢄⢕⣼⣿⣿⣿⣿⣿⣷⢕⠀⠀⠁⠑⠕⢕⢕⢕⢸⣿⣿⣿⣿⣿⣿⣿⣿⣿⣿⣿⣿⣿⣿⣿⣿⣿⣿⣿⣿⣿⣿⣿⡇⠀⠀⠀⠀⠀⠀⠀⠀⠀⠀⠀⠙⠑⠀⠀⠐⠑⠕⠕⠕⢐⢀⠁⠑⠕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⠄⢕⢕⠕⠕⢀⠀⢑⠕⠕⠑⠀⠀⠀⠀⠀⠁⢔⢔⣸⣿⣿⣿⣿⣿⣿⣿⡕⠀⠀⠀⠀⠀⠁⠑⠕⠕⣿⣿⣿⣿⣿⣿⣿⣿⣿⣿⣿⣿⣿⣿⣿⣿⣿⣿⣿⣿⣿⣿⣿⠕⠀⠀⠀⠀⠀⠀⢀⢄⢀⠀⢕⢔⠀⠀⠀⠀⠀⠀⢔⢕⢕⢕⠕⢕⢕⢔⢀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⢄⠀⠀⠀⠀⠀⠀⠀⠀⠀⢄⢕⢕⢕⠀⢕⢕⢄⠀⠀⠀⠀⠀⠀⠀⠁⢕⣿⣿⣿⣿⣿⣿⣿⣿⡇⠀⠀⠀⠀⠀⠀⠀⠀⢄⣸⣿⣿⣿⣿⣿⣿⣿⣿⣿⣿⣿⣿⣿⣿⣿⣿⣿⣿⣿⣿⣿⢟⠀⠀⠀⠀⠀⠀⠀⠀⢑⢑⢀⢁⠐⠕⠕⠔⠁⠀⠀⠁⠑⠑⠕⢄⢁⠑⠕⠑⢄⢕⢕⢕⢕⢕⢕⢕⢕⢕⢕⢕⢕⢕⢕⢕⢕⢕⢕⢕⢕⢕⢕⢕⢕⢕⢕⢕⢕⢕⢕⢕⢕⢕⢕⢕⢕⢕⡕⡝⢻⢏⢕⢕⢗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⢄⠀⠀⠀⠀⠀⠀⠀⠀⠕⠕⠕⠁⠀⠁⠑⠁⠀⠀⠀⠀⠀⠀⠀⠀⢕⣿⢻⢿⢿⣿⣿⣿⣿⣿⠀⠀⢀⢄⢀⠀⢔⢄⢰⡟⢟⢿⣿⣿⣿⣿⣿⣿⣿⣿⣿⣿⣿⣿⣿⣿⣿⣿⣿⣿⢏⠀⠀⠀⠀⠀⠀⠀⠀⠀⠑⠑⠑⠑⢕⠔⠀⠀⠀⠀⠀⠀⠀⠄⠀⠀⠁⠁⠀⠕⠕⢕⢕⢕⢕⢕⢕⢕⢕⢕⢕⢕⢕⢕⢕⢕⢕⢕⢕⢕⢕⢕⢕⢕⢕⢕⢕⢕⢕⢕⢕⢕⢕⢕⢕⢕⣕⣮⡕⢕⢕⣵⢕⢕⢱⢼⣝⢕⢕⢕⣱⣼⡝⢕⣵⣿⡟⢕⣵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⢀⢄⢄⢔⢀⠀⠀⠀⠀⠀⠀⠀⠀⠀⠀⠀⠀⠀⠀⠀⠀⠀⠀⢱⡕⢕⣵⣵⡕⠸⠿⠋⠁⠀⠀⠑⢕⢕⠀⢕⡱⢎⢕⢞⣾⣿⣿⣿⣿⣿⣿⣿⣿⣿⣿⣿⣿⣿⣿⣿⣿⣿⢏⠀⠀⠀⠀⠀⠀⠀⠀⠀⠀⠀⠀⠀⢀⠑⠀⠀⠀⠀⠀⢄⢕⢱⢕⢔⢄⢔⢕⢕⢕⢕⠁⠕⢕⢕⢕⢕⢕⢕⢕⢕⢕⢕⢕⢕⢕⢕⢕⢕⢕⢕⢕⢕⢕⢕⢕⢕⢕⢕⢕⢕⢕⢕⢕⢕⣵⣿⡿⢕⣱⣾⡿⢧⣕⣱⣿⣷⢇⢱⣾⣿⡟⢕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⠀⢀⠀⠀⠀⠀⠀⠀⠘⠁⠀⠉⠁⠀⠀⠀⠀⠀⠀⠀⢄⢄⢄⢄⡜⢕⢱⣵⣾⣿⣿⣿⣿⣿⣿⣿⣿⣿⣿⣿⣿⣿⣿⣿⣿⣿⠏⠀⠀⠀⠀⢀⢀⢄⢀⠀⠀⠀⠀⠀⢄⠑⠀⠀⠀⠀⠀⠀⠁⢑⢕⢕⢕⢑⠁⠑⠑⠑⠑⠀⠀⠁⠑⢕⢕⢕⢕⢕⢕⢕⢕⢕⢕⢕⢕⢕⢕⢕⢕⢕⢕⢕⢕⢕⢕⢕⢕⢕⢕⢕⢕⢱⣾⣿⢏⢕⣵⣵⡵⢕⡕⢷⡿⢿⢕⣵⣿⣿⢏⢕⣾⣿⢟⢱⣾⣿⢿⢧⣿⣿⣿⣟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⠁⠀⠀⠀⠀⠀⠀⠀⢀⢄⠀⠁⢕⢕⢕⢕⢕⢕⢄⠀⠀⠀⠀⠀⠀⠀⠀⠀⠀⠀⠀⠕⢕⣱⣿⣿⣿⣿⣿⣿⣿⣿⣹⣷⣿⣿⣿⣿⣿⣿⣿⣿⣿⣿⣿⢿⠃⠀⠀⠀⠀⢕⢁⢁⢅⢄⢄⠀⠀⠀⠀⢕⠀⠀⠀⠀⠀⠀⠐⢕⢕⢕⢕⢕⢕⢔⢑⢕⢕⢕⢔⢄⢄⢄⢄⢑⢕⢕⢕⢕⢕⢕⢕⢕⢕⢕⢕⢕⢕⢕⢕⢕⢕⢕⢕⢕⢕⢕⢕⢕⢕⣵⣿⡿⢇⢱⣼⣯⣿⡗⢳⣧⣵⣵⢕⣱⣿⣿⢇⢱⣿⣿⢏⢱⣾⣿⢏⢱⣾⣿⢿⢕⣱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⠐⠀⠀⠀⠑⠑⠑⠑⠑⠘⠓⠑⠑⠑⠑⠑⠑⠐⠀⠀⠀⠀⠀⠀⠀⠀⠀⠀⠓⠚⠛⠛⠛⠛⠛⠛⠛⠛⠛⠛⠛⠛⠛⠛⠛⠛⠛⠛⠛⠛⠛⠑⠀⠀⠀⠀⠀⠀⠁⠑⠑⠀⠐⠐⠐⠐⠀⠀⠀⠀⠁⠐⠀⠀⠀⠀⠐⠑⠐⠑⠑⠘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⣕⢱⢕⢕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⢞⢕⢕⢕⢕⢕⢕⢕⢕⢕⢜⣿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⢕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⣕⣕⣱⣕⣕⣕⡕⢕⢕⢕⢕⢱⣿⣿⣿⣿⣿⣿⢿⣫⢗⡣⢕⢏⡝⣿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⡕⣸⡿⢟⣫⣽⣷⣷⣾⣿⣿⣷⣷⣼⣝⡻⢿⣿⣗⢿⡿⡹⢎⢕⣵⣿⣿⡾⣿⣿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⣵⣵⣵⣷⣷⣜⡇⣽⣾⣿⣿⣿⣿⣿⣿⣿⡿⣟⢟⢷⢳⢗⢕⢝⢿⢕⢹⢕⢕⢝⣿⣿⡿⢇⢻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⣵⣿⣿⣿⣿⣿⣿⢿⡿⢻⢟⢏⢟⢝⢞⢝⢝⢕⢕⢕⢕⢕⢕⢕⢕⢕⢕⢕⢕⢕⢕⢕⢕⢕⢕⣱⣵⣾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⢜⢝⢝⢕⢝⢝⢕⢕⢕⢕⢕⢕⢕⢕⢕⢕⢕⢕⢕⢕⢕⢕⢕⢕⢕⢕⢕⡕⣱⣵⢄⠁⠕⢕⢇⢕⢜⢻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⣕⡕⢕⢵⢵⢗⢞⢏⢝⢝⢕⢕⢕⢄⠀⠄⠑⠕⢕⢕⢝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⣕⣕⣕⣕⣕⣕⢕⢕⢕⢕⢕⢗⢗⢕⢕⢕⢕⢕⢕⢕⢕⢕⢕⢕⢕⢕⢕⢕⢕⢕⢕⢕⢕⢔⠕⢔⢄⠐⠕⢕⢜⢿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⢇⢝⢝⢝⢕⢕⢕⢕⢕⢕⢕⢕⢕⢕⢕⢕⢕⢕⢕⢕⢕⢕⢕⢕⢕⢕⢕⢕⢕⢕⢕⢕⢕⢕⢕⢕⢕⢄⢄⢄⢔⢔⢕⢜⢻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⢸⣧⡕⢕⢕⢔⢕⢕⢕⢕⢕⢕⢕⢕⢕⢕⢕⢕⢕⢕⢕⢕⢕⢕⢕⢜⢿⣿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⣸⣕⢕⢕⢕⢕⢕⢕⢕⢹⣿⣿⣇⡕⢕⢕⢕⢕⢕⢕⢕⢕⢕⢕⢕⢕⡕⢕⢕⢕⢕⢕⢕⢕⢕⢜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⣿⣿⣧⢕⢕⢕⢕⢕⢕⣿⢿⢟⢟⣱⡕⢕⢕⢕⢕⢕⢕⢕⢕⢕⢕⢕⢱⣧⡕⢕⢕⢕⢕⢕⢕⢕⢜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⢅⢕⢕⢕⢕⣧⢕⢕⡽⢝⢝⢵⣕⢕⢕⢕⢕⣿⣯⣷⣷⣿⣿⡧⠕⢕⢕⢕⢕⢕⢕⢕⢕⢕⢜⣯⣕⣕⢕⢕⢕⢕⢕⢕⢕⢕⢟⢿⣿⢿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⢑⢕⢕⢕⠱⢿⣇⢕⣿⣿⣿⣿⣿⡇⢕⢕⢕⣿⣿⡿⠟⠋⠁⣀⣤⣦⡕⢕⢕⢕⢕⢕⢕⢕⢕⢟⣿⣿⣧⡕⢕⢕⢕⢕⢕⣕⢕⢕⢗⢾⢿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⣄⣄⣀⢁⠈⠉⠙⠛⣿⢇⢱⢕⣼⣿⣿⢀⠀⠒⠛⠛⠟⠿⠿⣧⡕⠕⢕⢕⢕⢕⢕⢸⣿⣿⣿⣿⣕⢕⢕⢕⢕⢿⣿⣷⣧⣵⣵⣾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⢑⢕⢕⢕⢕⢕⢕⢕⢸⣿⣿⡿⠿⠟⠙⢁⣄⣜⣵⣷⣾⣿⣿⣿⣿⣿⣷⣶⣦⢴⣤⣵⣿⢇⢕⢕⡕⢕⢕⢕⢸⣿⣿⣿⣿⣿⣧⢕⢕⢕⣼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⠕⢕⢕⢕⢕⢕⢕⢕⢕⣿⡁⢀⣠⣴⣾⣿⣿⣿⣿⣿⣿⢿⣿⣿⣿⣿⣿⣿⣯⣕⣝⣿⣿⣱⣾⡿⢕⢕⢕⢕⢕⣿⣿⣿⣿⣿⣯⡕⢕⢕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⢑⢕⢅⢔⢕⢕⢕⢕⢕⢕⢜⣿⣿⣽⣜⣽⣿⣿⣿⣿⣿⣿⣾⣿⣿⣿⣿⣿⣿⣿⣿⣿⣿⡟⢝⢝⢕⢕⢕⢕⢕⢕⣿⣿⣿⣿⣿⣿⡇⢕⢜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⢁⢕⢜⢳⢕⡕⢳⣾⣿⣿⣿⣿⣿⣿⣿⣿⣿⣿⣿⣿⣿⣿⣿⣿⣿⣿⣿⣿⡿⢕⢕⢕⢕⢕⢕⢕⢕⢕⢟⢏⢝⢕⢕⢕⢕⢕⢕⢕⢕⢕⢕⢕⢕⢹⣿⣿⣿⣿⣿⣿⣿⣿⣿⣿⣿⣿⣿⣿⣿⣿⣿⣿⣿⣿⣿⣿⣿⣿⣿⣿⣿⣿⣿⣿⣿⣿⣿⣿⣿⣿⣿⣿⣿⣿⣿⣿⣿⣿⣿⣿⣿⣿⣿⣿⣿⣿⣿⣿⣿⣿⣿⣿⡿⢟⡻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⢕⢕⢕⢕⢕⢕⢜⢿⣿⣿⣿⣿⣿⣿⣿⢿⣟⣻⣿⣯⣽⣿⣿⣿⣿⣿⡟⢕⢕⢕⢕⢕⢕⢕⢕⢕⢕⢕⢕⢕⢕⢕⢕⢕⢕⢕⢕⢕⢕⢕⢕⢕⢜⣿⣿⣿⣿⣿⣿⣿⣿⣿⣿⣿⣿⣿⣿⣿⣿⣿⣿⣿⣿⣿⣿⣿⣿⣿⣿⣿⣿⣿⣿⣿⣿⣿⣿⣿⣿⣿⣿⣿⣿⣿⣿⣿⣿⣿⣿⣿⣿⣿⣿⣿⣿⣿⡿⢿⣟⣯⣵⢾⣫⣾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⢝⢿⣿⣿⣿⣿⣿⣿⣿⣿⣿⣿⣿⣿⣿⣿⡿⢏⢕⢕⢕⢕⢕⢕⢕⢕⢕⢕⢕⢕⢕⢕⢕⢕⢕⢕⢕⢕⢕⢕⢕⢕⢕⢕⢕⢹⣿⣿⣿⣿⣿⣿⣿⣿⣿⣿⣿⣿⣿⣿⣿⣿⣿⣿⣿⣿⣿⣿⣿⣿⣿⣿⣿⣿⣿⢿⣿⣟⣿⣿⣿⣿⣿⣿⣿⣿⣿⣿⣿⣿⡿⢿⣟⣿⣽⣽⣷⣷⣿⡿⢟⣫⣷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⢜⢟⢿⢿⣿⣿⣿⣿⣿⣿⣿⡿⢟⢕⢕⢕⢕⢕⢕⢕⢕⢕⢕⢕⢕⢕⢕⢕⢕⢕⢕⢕⢕⢕⢕⢕⢕⢕⢕⢕⢕⢕⢕⢜⣿⣿⣿⣿⣿⣿⣿⣿⣿⣿⣿⣿⣿⣿⣿⣿⣿⣿⣿⣿⣿⢿⣿⣟⣻⣯⣽⣷⣿⣿⣿⣿⣿⣿⣿⣮⣝⢟⢿⢿⣟⣯⣽⣷⣿⣿⣿⡿⢿⣿⢟⣽⣷⣾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⢑⢕⢕⢕⢕⢕⢕⢕⢕⢕⢄⢕⢕⢝⢝⢟⢟⢏⢕⢕⢕⢕⢕⢕⢕⢕⢕⢕⢕⢕⢕⢕⢕⢕⢕⢕⢕⢕⢕⢕⢕⢕⢕⢕⢕⢕⢕⢕⠕⢕⢕⠕⢹⢿⢿⢿⣿⣿⣿⣿⢟⣟⣻⡿⢿⢿⢿⣟⣻⣯⣽⣷⣾⣿⣿⣿⣿⣿⣿⣿⣿⣿⣿⣿⣿⣿⣿⣿⣿⣿⣧⡌⠟⣿⣿⣿⣿⣿⣿⣿⣿⣷⣧⣽⡻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⢁⠕⢕⢕⢕⢕⢕⢕⢕⢕⢕⢕⢕⢕⢕⢕⢕⢕⢕⢕⢕⠕⠁⠕⢕⢕⢕⢕⢕⢕⢕⢕⢕⢕⢕⢕⢕⢕⢕⢅⠁⠅⠑⠁⠁⢔⢔⢔⢔⠀⠀⠁⠑⢕⢕⢜⢝⠟⢵⢟⢛⢛⠟⢝⣿⣿⣿⣿⣿⣿⣿⣿⣿⣿⣿⣿⣿⣿⣿⣿⣿⣿⣿⣿⣿⣿⣿⣿⣿⣿⣿⡔⢹⣿⣿⣿⣿⢿⣟⣟⢟⣟⣟⢏⣿⣿⣿⣿⣿⣿⣿⣿⣿⣿⣿⣿⣿⣿⣿⣿⣿⣿⣿⣿⣿⣿⠀</a:t>
            </a:r>
            <a:br/>
            <a:r>
              <a:t>⢕⢕⢕⢕⢕⢕⢕⢕⢕⢕⢕⢕⢕⢕⢕⢕⢕⢕⢑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⢔⢁⠕⢕⢕⢕⢕⢕⢕⢕⢔⠁⠁⠁⢕⢕⢕⢕⠑⢄⢀⠀⠁⢕⢕⢅⢕⢕⢕⢕⢕⢕⢕⢕⢾⣷⣷⣵⣵⣀⠀⠀⠀⠀⢕⢕⢕⠕⠀⠀⠀⠀⠀⠁⠑⠕⠀⢅⢕⢕⢕⢔⢸⣿⣿⣿⣿⣿⣿⣿⣿⣿⣿⣿⣿⣿⣿⣿⣿⣿⣿⣿⣿⣿⣿⣿⣿⣿⣿⣿⣧⢕⢯⣕⣗⢸⡇⣕⣵⣪⣽⣾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⣕⣑⣑⢑⠔⣄⠑⢕⢕⢕⠕⢕⢕⣕⢀⠀⢱⡕⠀⠕⠀⠀⢱⡄⠀⠑⢕⢅⠕⣿⣿⢕⠕⢕⣑⣑⣘⣟⣟⣟⣟⣻⣿⣶⡔⢀⠀⠀⠁⠀⠀⠀⠀⠀⠀⣀⣠⣶⣷⣷⣵⣵⣥⣵⣵⣜⣿⣿⣿⣿⣿⣿⣿⣿⣿⣿⣿⣿⣿⣿⣿⣿⣿⣿⣿⣿⣿⣿⣿⣿⣿⣿⣿⢸⣿⣿⣿⣷⣽⣽⣷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⢱⣷⣷⣾⢿⢝⣿⢿⡇⢌⠣⡑⢕⢕⢔⢕⢕⢜⢕⠀⢸⡇⢀⠀⠀⠀⢕⢝⡔⠀⢕⢕⢁⢸⣷⣷⣿⣿⣿⣿⣿⣿⣿⣿⣿⣿⣿⣿⣿⣧⢔⠀⠁⠑⠀⠀⢕⣿⣿⣿⣿⣿⣿⣿⣿⣿⣿⣿⣿⣿⣿⣿⣿⣿⣿⣿⣿⣿⣿⣿⣿⣿⣿⣿⣿⣿⣿⣿⣿⣿⣿⣿⣿⣿⣿⣿⡟⣸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⢕⣸⣿⢟⣵⣾⣿⣿⣿⣿⣿⣇⢕⡕⢕⢕⢅⢕⢕⢕⢔⢸⣿⢕⢕⣴⡾⣵⢕⢜⢔⢁⢕⢕⢕⢿⣿⣿⣿⣿⣿⣿⣿⣿⣿⣿⣿⣿⣿⣿⣿⡇⢕⠀⠀⡄⠀⢕⢸⣿⣿⣿⣿⣿⣿⣿⣿⣿⣿⣿⣿⣿⣿⣿⣿⣿⣿⣿⣿⣿⣿⣿⣿⣿⣿⣿⣿⣿⣿⣿⣿⣿⣿⣿⣿⣿⣿⣇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⡿⢿⢕⢕⢕⢕⢕⢕⢕⢕⢕⢕⢕⢕⢕⢕⣿⣿⢣⣿⣿⣿⣿⣿⣿⣿⣿⣿⡧⢘⢆⠕⢕⠁⢕⢕⢕⢜⢏⢕⢱⣿⢇⢻⢕⢕⡱⡕⢕⠕⢄⠁⢻⣿⣿⣿⣿⣿⣿⣿⣿⣿⣿⣿⣿⣿⣿⡟⢕⠀⠀⠀⠀⢕⢸⣿⣿⣿⣿⣿⣿⣿⣿⣿⣿⣿⣿⣿⣿⣿⣿⣿⣿⣿⣿⣿⣿⣿⣿⣿⣿⣿⣿⣿⣿⣿⣿⣿⣿⣿⣿⣿⡟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⢝⢣⣿⣿⣿⣿⣿⣿⣿⣿⣿⣿⣿⣇⢘⣇⠑⢀⠀⢕⢕⢜⢿⣧⣕⠁⠁⢕⢕⣵⣿⣿⡕⢕⠕⠀⢘⢻⣿⣿⣿⣿⣿⣿⣿⣿⣿⡿⣿⣿⡿⢇⢕⢀⢰⢿⠏⢕⢜⢿⣿⣿⣿⣿⣿⣿⣿⣿⣿⣿⣿⣿⣿⣿⣿⣿⣿⣿⣿⣿⣿⣿⣿⣿⣿⣿⣿⣿⣿⣿⣿⣿⣿⣿⡿⢟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⣱⣷⢧⣿⣿⣿⣿⣿⣿⣿⣿⣿⣿⣿⣿⣿⢇⢹⣇⢕⡔⠀⢀⢱⣯⡻⣿⡄⠀⠑⣿⣿⣿⣏⣷⡅⢐⠀⠘⡕⢻⣿⣿⣟⢏⢝⠝⢝⢝⢕⣿⢟⠕⠑⠀⠁⢁⢁⢄⢕⢕⢕⢝⢇⢝⣿⣿⣿⣿⣿⣿⣿⣿⣿⣿⣿⣿⣿⣿⣿⣿⣿⣿⣿⣿⣿⣿⣿⣿⣿⣿⣿⣿⡿⢟⢝⢕⢕⢕⢕⢕⢕⢕⢕⢕⢕⢕⢕⢕⢕⢕⢕⢕⢕⢸⣿⣿⣿⣿⣿⣿⣿⣿⣿⣿⣿⣿⣿⣿⣿⣿⣿⣿⣿⠀</a:t>
            </a:r>
            <a:br/>
            <a:r>
              <a:t>⢕⢕⢕⢕⢕⢕⢕⢕⢕⢕⢕⢕⢕⢕⢕⢕⢕⢕⠀⠁⢜⣿⣿⣿⣿⣿⡇⢕⢕⢕⢕⢕⢕⢕⢕⢕⢕⢕⢕⢕⢕⢕⢕⢕⢕⢕⢕⢕⢕⢕⢕⢕⢕⢕⢕⢕⢕⢕⢕⢕⢕⢕⢕⢕⢕⢕⢕⢕⢕⢕⢕⢕⢕⢕⢕⢕⢕⢕⢕⢕⢕⢕⢕⢕⢕⢕⢕⢕⢕⢕⢕⢕⢕⢕⢕⢕⢕⢕⢕⢕⢕⢕⢕⢕⢕⢕⢜⢟⣼⣿⣿⣿⣿⣿⣿⣿⣿⣿⣿⣿⣿⣷⣧⢅⢿⣷⣿⡔⢕⣼⣿⣿⣝⡇⠀⠀⢹⣿⣿⣿⢿⣷⡜⣧⢘⣾⡕⢻⣿⣿⡇⢏⢕⢕⢕⠜⢕⠀⢀⢀⢄⢔⢕⢕⢕⢕⢕⠕⢕⢕⢕⢜⢻⣿⢇⢹⣿⣿⣿⣿⣿⣿⣿⣿⣿⣿⣿⣿⣿⣿⣿⣿⣿⢿⢟⢟⢏⢝⢕⢕⢕⢕⢕⢕⢕⢕⢕⢕⢕⢕⢕⢕⢕⢕⢕⢕⢕⢕⢕⢕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⢕⢕⢕⢕⢕⢕⢕⢕⢕⢕⢕⢕⢕⢕⢄⣿⣿⣿⣿⣿⣿⣿⣿⣿⣿⣿⢿⣿⣿⣿⡇⢸⣿⣿⣿⣼⣿⣿⣿⣿⣮⠀⠀⢸⣿⣿⣿⢸⣿⣿⣿⣷⣼⣿⣇⢻⣿⢕⠀⢕⢅⢔⢕⢕⢕⢕⢕⢕⢕⢕⢕⠕⢕⢕⢕⢱⡕⢕⢕⢕⢝⢕⢕⢹⣿⣿⣿⣿⣿⣿⣿⣿⣿⣿⣿⣿⣿⢟⢏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⢱⣿⣿⣿⣿⡕⢕⣿⣿⣿⣿⣿⢟⢛⢟⢿⡕⠀⠀⣿⣿⣿⢸⣿⣿⣿⣿⢇⢕⢝⢇⢻⣿⣦⡕⢕⢕⢕⢕⢕⢕⢕⢕⢕⢕⢕⢕⠁⠕⢕⢕⢕⢕⢱⣕⢕⢕⢕⢕⢹⣿⣿⣿⣿⣿⣿⣿⣿⣿⡿⢏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⢾⣿⣿⣿⣿⣿⢕⣿⣿⣿⡏⢔⢔⠕⡕⢔⢔⠀⠀⢻⣿⣿⣿⣿⣿⣿⣿⡕⢕⢅⠅⢕⢿⡿⢕⢕⢕⢕⢕⢕⢕⢕⢕⢕⢕⠕⠑⠀⠀⠁⠑⢕⢕⢜⢝⢗⣕⢕⢕⢕⢿⣿⣿⣿⣿⣿⣿⡿⠏⠕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⢕⢕⢕⢵⣵⣵⣱⣿⣿⣿⣿⣿⣿⣿⣿⣿⣿⢱⣿⣿⣿⣿⢿⢕⣿⣿⣿⣷⡕⢕⢔⢅⢔⢅⠀⠀⢸⣿⣿⣿⣿⣿⣿⣿⣿⣇⠕⢕⢕⢕⢷⢕⢕⢕⢕⢕⢕⢕⢕⢕⢕⠐⠀⠀⠀⠀⠀⢀⢄⢕⠕⢕⢕⢜⢕⢕⢕⢕⢿⣿⣿⣿⢿⢏⢕⢕⢔⢔⢔⢔⢄⢄⢅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⢕⢕⠕⠕⠑⠑⠑⠑⠑⠑⠑⠕⠕⠕⢕⢼⣿⣿⣿⣿⣿⣿⣿⣿⣿⣿⣿⣿⣿⣾⣿⢿⣿⣿⣿⢕⣿⣿⣿⣿⣿⣧⣕⢁⢑⠁⠀⠀⣼⣿⣿⣿⣿⣿⣿⣿⠿⠋⠁⣔⠕⠹⡜⢕⢕⢕⢕⢕⢕⢕⢕⢕⠁⠀⠀⠀⢀⢄⢔⢕⢕⢕⢕⢕⢑⢕⢕⢕⢕⢕⢜⢻⡟⢕⢕⢕⢕⢕⢕⢕⢕⢕⢕⢕⢕⢕⢕⢕⢕⢕⢕⢕⢕⢕⢕⢕⢔⢔⢔⢔⢔⢕⢅⢅⢅⢕⢕⢁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⠕⠁⠁⠀⠀⠀⠀⠀⠀⠀⠀⠀⠀⠀⠀⠀⠀⠘⢟⢍⢕⠜⢻⣿⣿⣿⣿⣿⣿⣿⣿⣿⣿⣿⣿⡿⢏⢸⣿⣿⣿⣿⣿⣿⣿⢕⠁⠐⠀⠀⠀⠉⠉⠍⢍⢝⠕⠔⢑⣠⣾⣿⣇⠀⠁⠕⢕⢕⣑⠕⢕⠑⠁⠀⠀⢀⢄⢔⢕⢕⢕⢕⢕⢕⢕⢕⢕⢕⢕⢕⢕⢕⢕⢕⢕⢕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⢜⣿⣿⣿⣿⡿⡇⢕⢕⢕⢕⢕⢕⢕⢕⢕⢕⢕⢕⢕⢕⢕⢕⢕⢕⢕⢕⢕⢕⢕⢕⢕⢕⢕⢕⢕⢕⢕⢕⢕⢕⢕⢕⢕⢕⢕⢕⢕⢕⢕⢕⢕⢕⢕⢕⢕⢕⢕⢕⢕⢕⢕⢕⢕⢕⠑⠀⠀⠀⠀⠀⠀⠀⠀⠀⠀⠀⠀⠀⠀⠀⠀⠀⢄⢕⠕⠑⠀⠀⢹⣿⣿⣿⣿⣿⣿⣿⡿⢏⣸⣿⢏⢠⣿⣿⣿⣿⣿⣿⣿⣿⡇⠀⠀⠀⣰⣦⡤⣄⣄⣄⣠⣤⣶⣿⣿⣿⣿⣿⡆⣄⣴⣾⣿⣿⢷⣦⡀⢀⢄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⠕⠁⠀⠀⠀⠀⠀⠀⠀⠀⠀⠀⠀⠀⠀⠀⠀⠀⠀⠀⠑⠁⠀⠀⠀⠀⠑⢝⢙⢝⢝⢟⢟⢕⢕⢕⠝⢑⢰⣿⣿⣿⣿⣿⣿⣿⣿⣿⡇⠀⠀⢰⣿⣿⣷⣿⣿⣿⣿⣿⣿⣿⣿⢿⣻⣵⣾⣿⣿⣿⣿⣿⣷⡝⢿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⠑⠀⠀⠀⠀⠀⠀⠀⠀⠀⠀⠀⠀⠀⢀⢀⢀⠀⠀⠀⠀⠀⠀⠀⠀⠀⠀⠀⠀⠀⠀⠁⠁⠑⠑⠁⢄⢔⢕⢜⣿⣿⣿⣿⣿⣿⣿⣿⡿⠑⠀⢄⣵⢿⢏⠿⠿⢿⢿⢿⢿⢟⣫⣵⣿⣿⣿⣿⣿⣿⣿⣿⣿⣜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⠕⠀⠀⠀⠀⠀⠀⠀⠀⠀⠀⠀⢀⢔⢕⢕⢕⢕⠕⠀⠀⠀⢀⢄⢀⠀⠀⠀⠀⠀⠀⠐⠴⠀⠀⣰⢕⢁⠁⠁⠁⠑⠕⠕⢝⢏⢟⢟⠟⠋⣁⣠⣤⣵⢷⠟⠋⠉⠀⠀⠀⣠⣵⣿⣿⣿⣿⣿⣿⣿⣿⣿⣿⣿⣿⢻⣎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⠀⠀⠀⠀⠀⠀⠀⠀⠀⠀⢀⢔⠕⠕⠑⠁⠀⠀⠀⠀⠀⠀⢕⢕⢕⢕⠀⠀⠀⠀⢀⢀⢀⠀⠀⢿⢕⢜⢝⢗⢖⢶⢴⣤⢤⣄⣠⣴⣷⣿⣿⣿⣿⠀⠀⠀⠀⢀⣀⣤⣾⣿⣿⣿⣿⣿⣿⣿⣿⣿⣿⣿⣿⣿⣿⣷⣝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⠁⠀⠀⠀⠀⠀⠀⠀⠀⠀⠀⠁⠀⠀⠀⠀⠀⠀⠀⠀⠀⠀⠀⠑⢕⠕⠑⠀⠀⢀⣦⣶⣵⣵⣕⣕⢔⠄⣺⡕⢕⣕⣵⣵⣾⣿⣿⣿⣿⣿⣿⣿⣿⣿⡇⠀⠀⠀⢻⣿⣿⣿⣿⣿⣿⣿⣿⣿⣿⣿⣿⣿⣿⣿⣿⡿⢻⢿⣷⡕⢕⢕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⢀⡀⠀⠀⠀⣠⣾⣿⣿⣿⣿⢿⢟⣟⣵⣷⣾⣿⣿⣿⣿⣿⣿⣿⣿⣿⣿⣿⣿⣿⣿⣿⡔⠀⠀⠘⢿⣿⣿⣿⣿⣿⣿⣿⣿⣿⣿⡿⢿⢟⢝⢕⢱⢗⢗⣪⣵⣷⣵⣕⢕⢕⢕⢕⢕⢕⢕⢕⢕⢕⢕⢕⢕⢕⢕⢕⢕⢕⢕⢕⢕⢕⢕⢕⢕⢕⢕⢕⢕⢕⢕⢕⢕⢕⢕⢕⢕⢕⢕⢕⢕⢕⢕⢕⢕⢕⢕⢕⢕⢕⢕⢕⢕⢕⢕⢕⡕⢞⢕⢕⢵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⠀⠀⠀⠀⠀⠀⠀⠀⠀⠀⠀⠀⠀⠀⠀⠀⠀⠀⠀⠀⣾⡇⠀⠀⢀⢹⣿⣟⣯⣷⣷⣿⣿⣿⣿⣿⣿⣿⣿⣿⣿⣿⣿⣿⣿⣿⣿⣿⣿⣿⣿⣿⣿⡄⠀⠀⠘⠟⠛⠙⠙⠙⠙⠙⠉⠁⢕⢕⣕⢕⢕⢕⢕⢕⢝⢿⣿⣿⣿⣿⣷⡕⢑⢑⢕⠕⠕⠕⢕⢕⢕⢕⢕⢕⢕⢕⢕⢕⢕⢕⢕⢕⢕⢕⢕⢕⢕⢕⢕⢕⢕⢕⢕⢕⢕⢕⢕⢕⢕⢕⢕⢕⢕⢕⢕⢕⢕⢕⢕⢕⢕⢕⢕⢕⢕⢕⢕⢕⢕⢜⢕⢱⡟⢕⢕⢇⢕⢱⣵⢎⢕⢕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⠀⢱⣿⡇⢔⠀⢑⠁⢿⣿⣿⣿⣿⣿⣿⣿⣿⣿⣿⣿⣿⣿⣿⣿⣿⣿⣿⣿⣿⣿⣿⣿⣿⣿⣿⣿⡄⠀⠀⠀⠀⠀⠀⠀⠀⠀⠀⠀⠁⣵⡜⢕⢕⢕⢕⢕⣕⣼⣟⣿⣿⣿⣿⡇⢕⢕⢕⢕⢕⢕⢕⢔⢕⢕⢅⢅⢕⢑⢕⢕⢕⠕⢕⢕⢕⢕⢕⢕⢕⢕⢕⢕⢕⢕⢕⢕⢕⢕⢕⢕⢕⢕⢕⢕⢕⢕⢕⢕⢕⢕⢕⢕⢕⢕⢕⢕⢕⢕⣵⡷⢇⣕⣷⢞⢕⣵⢕⢕⣱⡾⢕⢕⢕⢕⢕⢕⢱⡜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⠀⠀⠀⠀⠀⠀⠀⠀⠀⠀⠀⠀⠀⠀⠀⠀⠀⠀⠀⠀⢜⢿⡇⠁⢔⢕⠐⠜⣿⣿⣿⣿⣿⣿⣿⣿⣿⣿⣿⣿⣿⣿⣿⣿⣿⣿⣿⣿⣿⣿⣿⣿⣿⣿⣿⣿⣔⠀⠀⠀⠀⠀⠀⠀⠀⠀⠀⠀⠜⢿⢿⣿⣿⣿⣿⣿⣿⣿⣿⣿⣿⣿⡇⢕⢕⢕⢕⢕⢕⢕⢕⢕⢕⢕⢕⢕⢕⢕⢕⢕⢕⢕⢕⢔⢕⢕⢕⢕⢕⢑⢕⢕⢕⢕⢕⢕⢕⢕⢕⢕⢕⢕⢕⢕⢕⢕⢕⢕⢕⢕⢕⢕⢕⢕⢕⢕⢸⢟⢕⣵⡿⢏⣵⣿⢏⢕⢕⢜⢕⢕⢜⢕⢕⢕⢕⢜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⢀⠀⠀⠀⠀⠀⠀⠀⠀⠀⠀⠀⠀⠀⠀⠀⠀⠀⠀⣴⣾⡇⠀⠀⣀⣀⣀⣹⣿⣿⣿⣿⣿⣿⣿⣿⣿⣿⣿⣿⣿⣿⣿⣿⣿⣿⣿⣿⣿⣿⣿⣿⣿⣿⣿⣿⣷⣄⡀⠀⠀⠀⠀⠀⠀⠀⠀⠀⢕⢕⢜⢟⢿⣿⣿⣿⣿⣿⡟⢟⢝⢕⢕⢕⢕⢕⢕⢕⢕⢕⢕⢕⢕⢕⢕⢕⢕⢕⢕⢕⢕⢕⢕⢕⢕⢕⢕⢕⢕⢕⢕⢕⢕⢕⢕⢕⢕⢕⢕⢕⢕⢕⢕⢕⢕⢕⢕⢕⢕⢕⢕⢕⢕⢕⢕⢕⢕⣿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⠕⠁⠀⠀⠀⠀⠀⠀⠀⠀⠀⠀⠀⠀⠁⢻⣿⡇⢀⣼⣿⣿⣿⣿⣿⣿⣿⣿⣿⣿⣿⣿⣿⣿⣿⣿⣿⣿⣿⣿⣿⣿⣿⣿⣿⣿⣿⣿⣿⣿⣿⣿⣿⣿⣿⣷⣄⠀⠀⠀⠀⠀⠀⠀⠀⢅⢕⢕⢕⢕⢝⢝⢟⢟⢕⢕⢕⢕⢕⢕⢕⢕⢕⢕⢕⢕⢕⢕⢕⢕⢕⢕⢕⢕⢕⢕⢕⢕⢕⢕⢕⢕⢕⢕⢕⢕⢕⢕⢕⢕⢕⢕⢕⢕⢕⢕⢕⢕⢕⢕⢕⢕⢕⢕⢕⢕⢕⢕⢕⢕⢕⡵⢿⢕⢱⣜⢝⢕⣱⡝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⠑⠀⠀⠀⠀⠀⠀⠀⠀⠀⠀⠀⠀⠀⠀⢀⢔⢜⢻⣿⣾⣿⣿⣿⣿⣿⣿⣿⣿⣿⣿⣿⣿⣿⣿⣿⣿⣿⣿⣿⣿⣿⣿⣿⣿⣿⣿⣿⣿⣿⣿⣿⣿⣿⣿⣿⣿⣿⣿⣷⡄⠀⠀⠀⠀⠀⠀⢕⢕⢕⢕⢑⢕⢕⢕⢕⢕⢕⢕⢕⢕⢕⢕⢕⢕⢕⢕⢕⢕⢕⢕⢕⢕⢕⢕⢕⢕⢕⢕⢕⢕⢕⢕⢕⢕⢕⢕⢕⢕⢕⢕⢕⢕⢕⢕⢕⢕⢕⢕⢕⢕⢕⢕⢕⢕⢕⢕⢕⢕⢕⢕⢕⢕⢇⢕⣵⢟⢕⣱⣾⢇⢕⢕⢕⢕⢕⢕⢕⢕⢕⢕⢕⢕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⠑⠁⠀⠀⠀⠀⠀⠀⠀⠀⠀⠀⠀⠀⠀⠀⢄⢕⢕⢕⢕⠑⠙⢿⣿⣿⣿⣿⣿⣿⣿⣿⣿⣿⣿⣿⣿⣿⣿⣿⣿⣿⣿⣿⣿⣿⣿⣿⣿⣿⣿⣿⣿⣿⣿⣿⣿⣿⣿⣿⣿⣿⣿⣿⡆⠀⠀⠀⠀⠀⢑⢕⢕⢕⢕⢕⢕⢕⢕⢕⢕⢕⢕⢕⢕⢕⢕⢕⢕⢕⢕⢕⢕⢕⢕⢕⢕⢕⢕⢕⢕⢕⢕⢕⢕⢕⢕⢕⢕⢕⢕⢕⢕⢕⢕⢕⢕⢕⢕⢕⢕⢕⢕⢕⢕⢕⢕⢕⢕⢕⢕⢕⢕⢕⢕⢕⢕⡼⢏⢕⣵⡾⢕⢕⢕⣕⡕⢕⢕⢕⢕⢕⢕⢱⢕⢕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⢀⢕⢕⠕⠑⠁⠀⠀⠀⠀⠈⠛⢻⢿⣿⣿⣿⣿⣿⣿⣿⣿⣿⣿⣿⣿⣿⣿⣿⣿⣿⣿⣿⣿⣿⣿⣿⣿⣿⣿⣿⣿⣿⣿⣿⣿⣿⣿⣿⣿⣧⠀⠀⠀⠀⠀⢕⢕⢕⢕⢕⢕⢕⢕⢕⢕⢕⢕⢕⢕⢕⢕⢕⢕⢕⢕⢕⢕⢕⢕⢕⢕⢕⢕⢕⢕⢕⢕⢕⢕⢕⢕⢕⢕⢕⢕⢕⢕⢕⢕⢕⢕⢕⢕⢕⢕⢕⢕⢕⢕⢕⢕⢕⢕⢕⢕⢕⢕⢕⢕⢕⢕⢏⢕⢕⣾⢟⢕⢕⢕⢱⢇⢕⢕⢾⢕⢕⢕⢕⢕⢱⣾⡿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⠀⢄⠕⠑⢄⢄⠀⠀⠀⠀⠀⠀⠀⠀⢱⣿⣾⣯⣽⡝⠝⢕⢝⢝⢝⢝⢟⢿⣿⣿⣿⣿⣿⣿⣿⣿⣿⣿⣿⣿⣿⣿⣿⣿⣿⣿⣿⣿⣿⣿⣿⣿⣿⡇⠀⠀⠀⠀⠁⠑⠪⣳⣧⡕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⠁⠀⠀⠀⠀⠀⠀⠀⠀⠀⠀⠀⠀⠀⠀⢀⢄⠀⠀⠁⠐⠐⠀⠀⠀⠀⠀⠀⠀⢕⣾⣿⣿⣿⣿⣗⢕⠁⠕⢕⢕⢕⢕⢕⢝⢿⣿⣿⣿⣿⣿⣿⣿⣿⣿⣿⣿⣿⣿⣿⣿⣿⣿⣿⣿⣿⣿⣿⣿⡇⠀⠀⠀⠀⠀⠀⠀⠈⠙⢿⣷⣕⢁⠁⠀⢑⢑⢑⢕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⢔⠀⠀⠀⠀⠀⠀⠀⠀⠀⠀⠀⢀⢀⠕⢕⢑⢄⢔⢔⠀⠀⠀⠀⠀⠀⢄⢀⢔⣼⣿⣿⣿⣿⣿⣧⢕⠀⠀⠀⠑⠕⢕⢕⢕⢜⢻⣿⣿⣿⣿⣿⣿⣿⣿⣿⣿⣿⣿⣿⣿⣿⣿⣿⣿⣿⣿⣿⣿⢕⠀⠀⠀⠀⠀⠀⠀⠀⠀⠀⠈⠙⠑⠀⠀⠀⠑⠕⠕⠕⢐⢀⠁⢑⠕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⠀⠀⠀⠀⠀⠀⠀⠀⠀⢔⢕⠕⠕⢀⠀⢑⠕⠕⠑⠀⠀⠀⠀⠀⠑⢔⢔⣸⣿⣿⣿⣿⣿⣿⣿⡕⠀⠀⠀⠀⠀⠁⠑⠕⠑⠁⣿⣿⣿⣿⣿⣿⣿⣿⣿⣿⣿⣿⣿⣿⣿⣿⣿⣿⣿⣿⣿⣿⢕⠀⠀⠀⠀⠀⠀⢀⢄⢀⠀⢕⢔⠀⠀⠀⠀⠀⠀⢔⢕⢕⢕⠕⢕⢕⢔⢄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⢀⠀⠀⠀⠀⠀⠀⠀⠀⠀⢄⢔⢕⢕⠀⢕⢕⢄⠀⠀⠀⠀⠀⠀⠀⠁⢕⣿⣿⣿⣿⣿⣿⣿⣿⣇⠀⠀⠀⠀⠀⠀⠀⠀⠀⠀⢱⣿⣿⣿⣿⣿⣿⣿⣿⣿⣿⣿⣿⣿⣿⣿⣿⣿⣿⣿⣿⡿⠀⠀⠀⠀⠀⠀⠀⠀⢑⢑⢀⢁⢐⠕⠕⠕⠁⠀⠀⠁⠑⠑⠕⢄⢁⠑⠕⠑⢔⢕⢕⢕⢕⢕⢕⢕⢕⢕⢕⢕⢕⢕⢕⢕⢕⢕⢕⢕⢕⢕⢕⢕⢕⢕⢕⢕⢕⢕⢕⢕⢕⢕⢕⢕⢕⢕⢕⡝⢟⢏⢕⢕⢗⢧⢕⢕⢕⢕⢕⣱⣿⡿⢕⣱⣿⡿⢇⣼⣿⣟⣗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⢄⠀⠀⠀⠀⠀⠀⠀⠀⠕⠕⠕⠁⠀⠁⠑⠁⠀⠀⠀⠀⠀⠀⠀⠀⢕⣿⢻⢿⢿⣿⣿⣿⣿⣿⠀⠀⢀⢄⢀⠀⢔⢄⠀⠀⢸⣿⢿⣿⣿⣿⣿⣿⣿⣿⣿⣿⣿⣿⣿⣿⣿⣿⣿⣿⣿⠑⠀⠀⠀⠀⠀⠀⠀⠀⠑⠑⠑⠑⢕⠕⠀⠀⠀⠀⠀⠀⠀⠀⠀⠀⠁⠁⢀⠕⠕⢕⢕⢕⢕⢕⢕⢕⢕⢕⢕⢕⢕⢕⢕⢕⢕⢕⢕⢕⢕⢕⢕⢕⢕⢕⢕⢕⢕⢕⢕⢕⢕⢕⢕⢕⣕⣮⡕⢕⢕⣵⢕⢕⢱⢼⣝⢕⢕⢕⣱⣼⡝⢕⣵⣿⡟⢕⣵⣿⡟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⢀⢀⢄⢄⢀⠀⠀⠀⠀⠀⠀⠀⠀⠀⠀⠀⠀⠀⠀⠀⠀⠀⠀⢕⡕⢕⣵⣵⡕⠸⠿⠋⠁⠀⠀⠑⢕⢕⠀⢕⢕⠕⢀⣼⢕⡱⣻⣿⣿⣿⣿⣿⣿⣿⣿⣿⣿⣿⣿⣿⣿⣿⣿⠇⠀⠀⠀⠀⠀⠀⠀⠀⠀⠀⠀⠀⢀⠑⠀⠀⠀⠀⠀⢔⢕⢱⢕⢔⢄⢔⢕⢕⢕⢕⠁⠕⢕⢕⢕⢕⢕⢕⢕⢕⢕⢕⢕⢕⢕⢕⢕⢕⢕⢕⢕⢕⢕⢕⢕⢕⢕⢕⢕⢕⢕⢕⢕⢕⣵⣿⡿⢕⣱⣾⡿⢧⣕⣱⣿⣷⢇⢱⣾⣿⡟⢕⣾⣿⡟⢱⣾⣿⡿⢕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⠀⠀⠀⠀⠀⠀⠀⠀⠀⠀⠘⠁⠀⠙⠁⠀⠀⠀⠀⠀⠀⠀⢄⢄⢄⠀⠀⢄⢔⡰⢕⢜⣸⣿⣿⣿⣿⣿⣿⣿⣿⣿⣿⣿⣿⣿⣿⣿⣿⢇⠀⠀⠀⠀⢀⢄⢀⠀⠀⠀⠀⠀⢄⠑⠀⠀⠀⠀⠀⠀⠀⢑⡇⢕⢕⢑⠁⠑⠑⠑⠑⠀⠀⠀⠑⢕⢕⢕⢕⢕⢕⢕⢕⢕⢕⢕⢕⢕⢕⢕⢕⢕⢕⢕⢕⢕⢕⢕⢕⢕⢕⢕⢕⢱⣾⣿⢏⢕⣵⣵⡵⢕⡕⢷⡿⢿⢕⣵⣿⣿⢏⢕⣾⣿⢟⢱⣾⣿⢿⢧⣿⣿⣿⣟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⠑⠁⠀⠀⠀⠀⠀⠀⠀⢀⢄⠀⠁⢕⢕⢕⢕⢕⢕⢄⠀⠀⠀⠀⠀⠀⠀⠀⠀⠀⠀⠀⢕⢕⢕⢕⢔⢄⢕⢱⢕⣵⣿⣿⣿⣿⣿⣿⣿⣿⣿⣿⣿⣿⣿⣿⣿⣿⡏⠀⠀⠀⠀⢀⢁⢅⢄⢄⠀⠀⠀⠀⢕⠀⠀⠀⠀⠀⠀⠐⢕⢕⢕⠕⢕⢕⢔⢑⢕⢕⢕⢔⢔⢄⢄⢔⢑⢕⢕⢕⢕⢕⢕⢕⢕⢕⢕⢕⢕⢕⢕⢕⢕⢕⢕⢕⢕⢕⢕⢕⢕⢕⣵⣿⡿⢇⢱⣼⣯⣿⡗⢳⣧⣵⣵⢕⣱⣿⣿⢇⢱⣿⣿⢏⢱⣾⣿⢏⢱⣾⣿⢿⢕⣱⣽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⠀⠀⠀⠀⠐⠐⠀⠀⠀⠑⠑⠑⠑⠑⠑⠓⠑⠑⠑⠑⠑⠑⠐⠀⠀⠀⠀⠀⠀⠀⠀⠀⠀⠁⠑⠑⠀⠁⠘⠛⠛⠛⠛⠛⠛⠛⠛⠛⠛⠛⠛⠛⠛⠛⠛⠛⠛⠛⠋⠀⠀⠀⠀⠁⠑⠑⠁⠐⠐⠐⠐⠀⠀⠀⠀⠁⠐⠀⠀⠀⠀⠐⠁⠑⠑⠑⠘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⡱⢕⢇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⢞⢕⢕⢕⢕⢕⢕⢕⢕⢕⢜⣿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⢕⣿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⣕⣕⣱⣕⣕⣕⡕⢕⢕⢕⢕⢱⣾⣿⣿⣿⣿⡿⢿⣫⢝⡣⢕⢏⢝⢿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⣕⡕⣱⡿⢟⣫⣽⣷⣷⣾⣿⣿⣷⣷⣼⣝⡻⢿⣿⣧⢿⡿⢫⢎⡱⣵⣿⣿⡞⣿⣿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⣵⣵⣵⣷⣷⣜⡇⣽⣾⣿⣿⣿⣿⣿⣿⣿⡿⡟⢟⢷⢗⢗⢕⢝⢿⡕⢝⢕⢕⢜⣿⣿⣿⢇⢻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⣵⣿⣿⣿⣿⣿⣿⢿⡿⢻⢟⢏⢟⢝⢞⢝⢝⢕⢕⢕⢕⢕⢕⢕⢕⢕⢕⢕⢅⢕⢕⢕⢱⢕⢕⣕⣵⣾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⢜⢝⢝⢕⢝⢝⢕⢕⢕⢕⢕⢕⢕⢕⢕⢕⢕⢕⢕⢕⢕⢕⢕⢕⢕⢕⢕⡕⣱⣵⢄⠑⠕⢕⢇⢕⢜⢻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⣕⡕⢱⢵⢵⢗⢞⢝⢝⢝⢕⢕⢕⢄⠀⠀⠑⠕⢕⢕⢝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⢕⢕⢕⢕⢕⢕⢕⢕⢕⢕⢕⢕⢕⢕⢕⢕⢕⢕⢕⢕⢕⢕⢕⢕⢕⢸⣿⣿⡇⢕⢕⢕⢕⢕⢕⢕⢕⢕⢕⢕⢕⢕⢕⢕⢕⢕⣕⣕⣕⣕⣕⣕⢕⢕⢕⢕⢕⢗⢗⢕⢕⢕⢕⢕⢕⢕⢕⢕⢕⢕⢕⢕⢕⢕⢕⢕⢕⢕⢕⢔⠐⢔⢄⢁⠕⢕⢜⢿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⢕⢕⢕⢕⢕⢕⢕⢕⢕⢕⢕⢕⢕⢕⢕⢕⢕⢕⢕⢕⢕⢕⢕⢕⢕⢕⢕⢜⣿⣿⡇⢕⢕⢕⢕⢕⢕⢕⢕⢕⢕⢕⢕⢕⢕⢕⢇⢝⢝⢝⢕⢕⢕⢕⢕⢕⢕⢕⢕⢕⢕⢕⢕⢕⢕⢕⢕⢕⢕⢕⢕⢕⢕⢕⢕⢕⢕⢕⢕⢕⢕⢕⢕⢄⢄⢄⢔⢔⢕⢜⢿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⢜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⢸⣧⡕⢕⢕⢕⢕⢕⢕⢕⢕⢕⢕⢕⢕⢕⢕⢕⢕⢕⢕⢕⢕⢕⢕⢹⣿⣿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⣸⣇⢕⢕⢕⢕⢕⢕⢕⢸⣿⣿⣇⢕⢕⢕⢕⢕⢕⢕⢕⢕⢕⢕⢕⢕⢕⢕⢕⢕⢕⢕⢕⢕⢕⢻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⣿⣿⣧⢕⢕⢕⢕⢕⢕⢺⢿⢟⢟⣱⡕⢕⢕⢕⢕⢕⢕⢕⢕⢕⢕⢕⢱⡕⢕⢕⢕⢕⢕⢕⢕⢕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⡇⢕⢕⢕⢕⢕⢕⢕⢕⢕⢕⢕⢕⢕⢕⢕⢕⢕⢕⢅⢕⢕⢕⢕⣧⢕⢕⡽⢝⢝⢵⣕⢕⢕⢕⢕⢸⣯⣷⣷⣿⣿⡧⠕⢕⢕⢕⢕⢕⢕⢕⢕⢕⢜⣝⣕⢕⢕⢕⢕⢕⢕⢕⢜⢻⣿⣿⣿⣿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⢅⢕⢕⢕⠱⢿⣇⢕⣿⣿⣿⣿⣿⡇⢕⢕⢕⣿⣿⡿⠟⠋⠁⣀⣤⣕⢕⢕⢕⢕⢕⢕⢕⢕⢕⢿⣿⣧⡕⢕⢕⢕⢕⢕⡕⢕⢕⢝⣽⣾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⢕⢕⢕⢕⢕⢕⢕⢕⢕⢕⢕⢕⢕⢕⢕⢕⢕⢕⢕⢕⢕⢕⢕⢕⢕⢕⢕⢕⢕⢕⢕⢕⢕⢕⢕⢕⢕⢕⢕⢕⢕⢕⢕⢕⣿⣿⣿⢕⢕⢕⢕⢕⢕⢕⢕⢕⢕⢕⢕⢕⢕⢕⢕⢕⢕⢕⢕⢕⢕⣄⣄⣀⢀⠈⠉⠙⠛⣿⡇⢕⢇⣱⣿⣿⡀⠀⠒⠛⠛⠟⠿⠷⣕⡕⢕⢕⢅⢕⢕⢕⢸⣿⣿⣷⡕⢕⢕⢕⢕⣿⣷⣵⣕⣜⣝⣽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⢕⢕⢕⢕⢕⢕⢕⢕⢕⢕⢕⢕⢕⢕⢕⢕⢕⢕⢕⢕⢕⢕⢕⢕⢕⢕⢕⢕⢕⢕⢕⢕⢕⢕⢕⢕⢕⢕⢕⢕⢕⢕⢕⢕⢕⣿⣿⣿⢕⢕⢕⢕⢕⢕⢕⢕⢕⢕⢕⢕⢕⢑⢕⢕⢕⢕⢕⢕⢕⢸⣿⣿⡿⠿⠛⠙⢁⣠⣘⣱⣾⣾⣿⣿⣿⣿⣿⣷⣶⣦⢴⣤⣵⣿⢇⢕⣕⡱⢕⢕⢕⢸⣿⣿⣿⣿⡇⢕⢕⢕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⠕⢕⢕⢕⢅⢕⢕⢕⢕⢿⡁⢀⣄⣴⣾⣿⣿⣿⣿⣿⣿⢿⣿⣿⣿⣿⣿⣿⣧⣱⣽⣿⣿⣱⣾⡿⢕⢕⢕⢕⢕⣿⣿⣿⣿⡇⢕⢕⢱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⢑⢕⢅⢔⢕⢕⢕⢕⢕⢕⢘⢿⣿⡏⣕⣽⣿⣿⣿⣿⣿⣿⣾⣿⣿⣿⣿⣿⣿⣿⣿⣿⣿⡟⢕⢝⢕⢕⢕⢕⢕⢕⣿⣿⣿⣿⣿⢕⢕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⢕⢕⢕⢕⢕⢕⢕⢕⢕⢕⢕⢕⢕⢕⢕⢕⢕⢕⢕⢕⢕⢕⢕⢕⢕⢕⢕⢕⢕⢕⢕⢕⢕⢕⢕⢕⢕⢕⢕⢕⢕⢕⢕⢕⢕⢕⣿⣿⣿⢕⢕⢕⢕⢕⢕⢕⢕⢕⢕⢕⢕⢕⢕⢕⢕⢁⢕⢜⢳⢴⡔⢹⣾⣿⣿⣿⣿⣿⣿⣿⣿⣿⣿⣿⣿⣿⣿⣿⣿⣿⣿⣿⣿⡿⢕⢕⢕⢕⢕⢕⢕⢕⢕⢟⢏⢝⢕⢕⢕⢕⢕⢕⢕⢕⢕⢕⢕⢕⢹⣿⣿⣿⣿⣿⣿⣿⣿⣿⣿⣿⣿⣿⣿⣿⣿⣿⣿⣿⣿⣿⣿⣿⣿⣿⣿⣿⣿⣿⣿⣿⣿⣿⣿⣿⣿⣿⣿⣿⣿⣿⣿⣿⣿⣿⣿⣿⣿⣿⣿⣿⣿⣿⣿⣿⣿⣿⣿⡿⢟⡻⣿⣿⣿⣿⣿⣿⣿⣿⣿⣿⣿⣿⣿⣿⣿⠀</a:t>
            </a:r>
            <a:br/>
            <a:r>
              <a:t>⢕⢕⢕⢕⢕⢕⢕⢕⢕⢕⢕⢕⢕⢕⢕⢕⢕⢕⢕⢻⣿⣿⣿⣿⣿⡕⢕⢕⢕⢕⢕⢕⢕⢕⢕⢕⢕⢕⢕⢕⢕⢕⢕⢕⢕⢕⢕⢕⢕⢕⢕⢕⢕⢕⢕⢕⢕⢕⢕⢕⢕⢕⢕⢕⢕⢕⢕⢕⢕⢕⢕⢕⢕⢕⢕⢕⢕⢕⢕⢕⢕⢕⢕⢕⢕⢕⢕⢕⢕⢕⢕⣿⣿⣿⢕⢕⢕⢕⢕⢕⢕⢕⢕⢕⢕⢕⢕⢕⢕⢕⢕⢕⢕⢕⢕⢕⢕⢜⢿⣿⣿⣿⣿⣿⣿⣿⢿⣟⣻⣿⣯⣽⣿⣿⣿⣿⣿⡟⢕⢕⢕⢕⢕⢕⢕⢕⢕⢕⢕⢕⢕⢕⢕⢕⢕⢕⢕⢕⢕⢕⢕⢕⢕⢜⣿⣿⣿⣿⣿⣿⣿⣿⣿⣿⣿⣿⣿⣿⣿⣿⣿⣿⣿⣿⣿⣿⣿⣿⣿⣿⣿⣿⣿⣿⣿⣿⣿⣿⣿⣿⣿⣿⣿⣿⣿⣿⣿⣿⣿⣿⣿⣿⣿⣿⣿⣿⣿⡿⢿⣟⣯⣵⢾⣫⣾⣿⣿⣿⣿⣿⣿⣿⣿⣿⣿⣿⣿⣿⣿⣿⠀</a:t>
            </a:r>
            <a:br/>
            <a:r>
              <a:t>⢕⢕⢕⢕⢕⢕⢕⢕⢕⢕⢕⢕⢕⢕⢕⢕⢕⠕⢕⢸⣿⣿⣿⣿⣿⡇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⢝⢿⣿⣿⣿⣿⣿⣿⣿⣿⣿⣿⣿⣿⣿⣿⡿⢏⢕⢕⢕⢕⢕⢕⢕⢕⢕⢕⢕⢕⢕⢕⢕⢕⢕⢕⢕⢕⢕⢕⢕⢕⢕⢕⢕⢹⣿⣿⣿⣿⣿⣿⣿⣿⣿⣿⣿⣿⣿⣿⣿⣿⣿⣿⣿⣿⣿⣿⣿⣿⣿⣿⣿⣿⣿⢿⣿⣟⣿⣿⣿⣿⣿⣿⣿⣿⣿⣿⣿⣿⡿⢿⣟⣿⣽⣽⣷⣷⣿⡿⢟⣹⣷⣿⣿⣿⣿⣿⣿⣿⣿⣿⣿⣿⣿⣿⣿⣿⣿⣿⣿⠀</a:t>
            </a:r>
            <a:br/>
            <a:r>
              <a:t>⢕⢕⢕⢕⢕⢕⢕⢕⢕⢕⢕⢕⢕⢕⢕⢕⢕⢔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⢜⢟⢿⢿⣿⣿⣿⣿⣿⣿⣿⡿⢟⢕⢕⢕⢕⢕⢕⢕⢕⢕⢕⢕⢕⢕⢕⢕⢕⢕⢕⢕⢕⢕⢕⢕⢕⢕⢕⢕⢕⢕⢕⢜⣿⣿⣿⣿⣿⣿⣿⣿⣿⣿⣿⣿⣿⣿⣿⣿⣿⣿⣿⣿⣿⢿⣿⣟⣻⣯⣽⣷⣿⣿⣿⣿⣿⣿⣿⣯⣝⢟⢿⢿⣟⣯⣽⣷⣿⣿⣿⡿⢿⣿⢟⣽⣷⣾⣿⣿⣿⣿⣿⣿⣿⣿⣿⣿⣿⣿⣿⣿⣿⣿⣿⣿⣿⣿⣿⠀</a:t>
            </a:r>
            <a:br/>
            <a:r>
              <a:t>⢕⢕⢕⢕⢕⢕⢕⢕⢕⢕⢕⢕⢕⢕⢕⢕⢕⢕⢕⢸⣿⣿⣿⣿⣿⡇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⢄⢕⢕⢝⢝⢟⢟⢏⢕⢕⢕⢕⢕⢕⢕⢕⢕⢕⢕⢕⢕⢕⢕⢕⢕⢕⢕⢕⢕⢕⢕⢕⢕⢕⢕⢕⢕⢕⠕⢕⢕⠕⢻⢿⢿⢿⣿⣿⣿⣿⢟⣟⣻⡿⢿⢿⢿⣟⣻⣯⣽⣷⣾⣿⣿⣿⣿⣿⣿⣿⣿⣿⣿⣿⣿⣿⣿⣿⣿⣿⣧⡘⠻⣿⣿⣿⣿⣿⣿⣿⣿⣷⣧⣽⡻⣿⣿⣿⣿⣿⣿⣿⣿⣿⣿⣿⣿⣿⣿⣿⣿⣿⣿⣿⣿⣿⣿⠀</a:t>
            </a:r>
            <a:br/>
            <a:r>
              <a:t>⢕⢕⢕⢕⢕⢕⢕⢕⢕⢕⢕⢕⢕⢕⢕⢕⢕⢕⢕⢕⣿⣿⣿⣿⣿⣇⢕⢕⢕⢕⢕⢕⢕⢕⢕⢕⢕⢕⢕⢕⢕⢕⢕⢕⢕⢕⢕⢕⢕⢕⢕⢕⢕⢕⢕⢕⢕⢕⢕⢕⢕⢕⢕⢕⢕⢕⢕⢕⢕⢕⢕⢕⢕⢕⢕⢕⢕⢕⢕⢕⢕⢕⢕⢕⢕⢕⢕⢕⢕⢕⢕⢸⣿⣿⢕⢕⢕⢕⢕⢕⢕⢕⢕⢕⢕⢕⢕⢕⢕⢕⢕⢕⢕⢕⢁⢕⢕⢕⢕⢕⢕⢕⢕⢕⢕⢕⢕⢕⢕⢕⢕⢕⢕⢕⢕⠕⠁⠕⢕⢕⢕⢕⢕⢕⢕⢕⢕⢕⢕⢕⢕⢕⢕⢅⠅⠅⠑⠁⠁⢔⢔⢔⢔⠐⠀⠁⠑⢕⢕⢜⢝⠟⢵⢟⢛⢛⠛⢝⣿⣿⣿⣿⣿⣿⣿⣿⣿⣿⣿⣿⣿⣿⣿⣿⣿⣿⣿⣿⣿⣿⣿⣿⣿⣿⣿⡄⢹⣿⣿⣿⣿⢿⣟⣟⢟⣟⣟⢏⣿⣿⣿⣿⣿⣿⣿⣿⣿⣿⣿⣿⣿⣿⣿⣿⣿⣿⣿⣿⣿⣿⠀</a:t>
            </a:r>
            <a:br/>
            <a:r>
              <a:t>⢕⢕⢕⢕⢕⢕⢕⢕⢕⢕⢕⢕⢕⢕⢕⢕⢕⢕⢑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⢕⢕⢔⢁⠕⢕⢕⢕⢕⢕⢕⢕⢔⠁⠁⠁⢕⢕⢕⢕⠑⢄⢀⠀⠁⢕⢕⢅⢕⢕⢕⢕⢕⢕⢕⢕⢾⣷⣷⣵⣵⣀⠀⠀⠀⠀⢕⢕⢕⠑⠀⠀⠀⠀⠀⠑⠑⠕⢀⢕⢕⢕⢕⢄⢸⣿⣿⣿⣿⣿⣿⣿⣿⣿⣿⣿⣿⣿⣿⣿⣿⣿⣿⣿⣿⣿⣿⣿⣿⣿⣿⣿⡇⢕⢯⣕⣗⢸⡇⣕⣵⣪⣽⣾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⢕⢕⢕⢕⣕⣑⣑⢑⠔⣄⠑⢕⢕⢕⠕⢕⢕⣕⢀⠀⢱⡕⠀⠕⠀⠀⢱⡄⠀⠑⢕⢅⠕⣿⣿⢕⠕⢕⣑⣑⣘⣟⣟⣟⣟⣻⣿⣶⡔⢀⠀⠁⠁⠀⠀⠀⠀⠀⢀⣀⣠⣶⣶⣷⣧⣵⣥⣵⣵⣜⣿⣿⣿⣿⣿⣿⣿⣿⣿⣿⣿⣿⣿⣿⣿⣿⣿⣿⣿⣿⣿⣿⣿⣿⣿⣿⣿⢸⣿⣿⣿⣷⣽⣽⣷⣿⣿⣿⣿⣿⣿⣿⣿⣿⣿⣿⣿⣿⣿⣿⣿⣿⣿⣿⣿⣿⣿⣿⣿⣿⣿⠀</a:t>
            </a:r>
            <a:br/>
            <a:r>
              <a:t>⢕⢕⢕⢕⢕⢕⢕⢕⢕⢕⢕⢕⢕⢕⢕⢕⢕⢕⠀⢕⣿⣿⣿⣿⣿⣿⢕⢕⢕⢕⢕⢕⢕⢕⢕⢕⢕⢕⢕⢕⢕⢕⢕⢕⢕⢕⢕⢕⢕⢕⢕⢕⢕⢕⢕⢕⢕⢕⢕⢕⢕⢕⢕⢕⢕⢕⢕⢕⢕⢕⢕⢕⢕⢕⢕⢕⢕⢕⢕⢕⢕⢕⢕⢕⢕⢕⢕⢕⢕⢕⢕⢸⣿⣿⢕⢕⢕⢕⢕⢕⢕⢕⢕⢕⢕⢕⢕⢕⢕⢱⣷⣷⣾⢿⢝⣿⢿⡇⢌⠣⡑⢕⢕⢔⢕⢕⢜⢕⠀⢸⡇⢀⠀⠀⠀⢕⢝⡔⠀⢕⢕⢑⢸⣷⣷⣿⣿⣿⣿⣿⣿⣿⣿⣿⣿⣿⣿⣿⣧⢔⠀⠁⠑⠀⠀⢕⣿⣿⣿⣿⣿⣿⣿⣿⣿⣿⣿⣿⣿⣿⣿⣿⣿⣿⣿⣿⣿⣿⣿⣿⣿⣿⣿⣿⣿⣿⣿⣿⣿⣿⣿⣿⣿⣿⣿⡟⢸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⢕⢕⢕⢕⢕⢕⢕⢕⢕⢕⢕⢕⢕⢕⢕⢕⢕⢕⢕⢕⢕⢕⢕⢕⢕⢕⢕⢕⢕⢕⢕⢕⢕⢕⢕⢕⢕⢕⢕⢕⢕⢕⢕⢕⢕⢕⢕⢕⢕⢕⢕⢕⢕⢕⢕⢕⢸⣿⣿⢕⢕⢕⢕⢕⢕⢕⢕⢕⢕⢕⢕⢕⢕⢕⣸⣿⢟⣵⣾⣿⣿⣿⣿⣿⣇⢕⡕⢕⢕⢅⢕⢕⢕⢔⢸⣿⢕⢕⣴⡾⣵⢕⢜⢔⢁⢕⢕⢕⢿⣿⣿⣿⣿⣿⣿⣿⣿⣿⣿⣿⣿⣿⣿⣿⡇⢕⠀⠀⡄⠀⢕⢸⣿⣿⣿⣿⣿⣿⣿⣿⣿⣿⣿⣿⣿⣿⣿⣿⣿⣿⣿⣿⣿⣿⣿⣿⣿⣿⣿⣿⣿⣿⣿⣿⣿⣿⣿⣿⣿⣿⣇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⢸⡿⢿⢕⢕⢕⢕⢕⢕⢕⢕⢕⢕⢕⢕⢕⢕⣿⣿⢣⣿⣿⣿⣿⣿⣿⣿⣿⣿⡧⢘⢆⠕⢕⠁⢕⢕⢕⢜⢟⢕⢱⣿⢇⢿⢕⢕⡱⣕⢕⢕⢄⠁⢻⣿⣿⣿⣿⣿⣿⣿⣿⣿⣿⣿⣿⣿⣿⡟⢕⠀⠀⠀⠀⢕⢸⣿⣿⣿⣿⣿⣿⣿⣿⣿⣿⣿⣿⣿⣿⣿⣿⣿⣿⣿⣿⣿⣿⣿⣿⣿⣿⣿⣿⣿⣿⣿⣿⣿⣿⣿⣿⣿⡿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⢅⢕⢕⢕⢕⢕⢕⢕⢕⢕⢕⢕⢕⢕⢕⢕⢕⢕⢝⢣⣿⣿⣿⣿⣿⣿⣿⣿⣿⣿⣿⣇⢘⣧⠑⢀⠀⠕⠕⢕⢿⣷⣕⠁⠁⢕⢕⣵⣿⣿⡕⢕⠕⠀⢘⢿⣿⣿⣿⣿⣿⣿⣿⣿⣿⡿⣿⣿⡿⢇⢕⢀⢴⢿⠏⢕⢜⢿⣿⣿⣿⣿⣿⣿⣿⣿⣿⣿⣿⣿⣿⣿⣿⣿⣿⣿⣿⣿⣿⣿⣿⣿⣿⣿⣿⣿⣿⣿⣿⣿⣿⣿⣿⡿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⢕⢕⢕⢕⢕⢕⢕⢕⢕⢕⢕⢕⢕⢕⢕⢕⢕⢕⢕⢕⢕⢕⢕⢕⢕⢕⢕⢕⢕⢕⢕⢕⢕⢕⢕⢕⢕⢕⢕⢕⢕⢕⢕⢕⢕⢕⢕⢕⢕⢕⢕⢕⢕⢕⢕⢕⢕⢕⢕⢕⢕⢕⢕⢕⢕⢕⢕⢕⢕⢕⢕⢕⢕⢕⢕⣱⣷⢧⣿⣿⣿⣿⣿⣿⣿⣿⣿⣿⣿⣿⣿⢕⢹⣧⢑⣆⠀⢀⢱⣯⡻⣿⡄⠀⠑⣿⣿⣿⣏⣿⡅⢄⠄⠈⡕⢻⣿⣿⣟⢏⢝⠝⢝⢕⢕⣿⢟⠕⠑⠀⠁⠁⢅⢄⢕⢕⢕⢝⢇⢝⣿⣿⣿⣿⣿⣿⣿⣿⣿⣿⣿⣿⣿⣿⣿⣿⣿⣿⣿⣿⣿⣿⣿⣿⣿⣿⣿⣿⣿⣿⠟⢕⢕⢕⢕⢕⢕⢕⢕⢕⢕⢕⢕⢕⢕⢕⢕⢕⢕⢸⣿⣿⣿⣿⣿⣿⣿⣿⣿⣿⣿⣿⣿⣿⣿⣿⣿⣿⣿⠀</a:t>
            </a:r>
            <a:br/>
            <a:r>
              <a:t>⢕⢕⢕⢕⢕⢕⢕⢕⢕⢕⢕⢕⢕⢕⢕⢕⢕⢕⠀⠁⢜⣿⣿⣿⣿⣿⡇⢕⢕⢕⢕⢕⢕⢕⢕⢕⢕⢕⢕⢕⢕⢕⢕⢕⢕⢕⢕⢕⢕⢕⢕⢕⢕⢕⢕⢕⢕⢕⢕⢕⢕⢕⢕⢕⢕⢕⢕⢕⢕⢕⢕⢕⢕⢕⢕⢕⢕⢕⢕⢕⢕⢕⢕⢕⢕⢕⢕⢕⢕⢕⢕⢕⢕⢕⢕⢕⢕⢕⢕⢕⢕⢕⢕⢕⢕⢕⢜⢟⣼⣿⣿⣿⣿⣿⣿⣿⣿⣿⣿⣿⣿⣷⣧⢅⢿⣷⣿⣆⢕⣸⣿⣿⣝⡇⠀⠀⢹⣿⣿⣿⢿⣿⣕⢧⡈⣾⡕⢻⣿⣿⡇⢫⢕⢕⢕⠜⢕⢔⢕⢕⢄⢀⠀⠁⢕⢅⠕⠕⢕⢕⢕⢜⢿⣿⢕⢹⣿⣿⣿⣿⣿⣿⣿⣿⣿⣿⣿⣿⣿⣿⣿⣿⣿⣿⣿⣿⣿⢿⢟⢏⢕⢕⢕⢕⢕⢕⢕⢕⢕⢕⢕⢕⢕⢕⢕⢕⢕⢕⢕⢕⣸⣿⣿⣿⣿⣿⣿⣿⣿⣿⣿⣿⣿⣿⣿⣿⣿⣿⣿⣿⠀</a:t>
            </a:r>
            <a:br/>
            <a:r>
              <a:t>⢕⢕⢕⢕⢕⢕⢕⢕⢕⢕⢕⢕⢕⢕⢕⢕⢕⢕⢕⠀⢕⣿⣿⣿⣿⣿⣷⢕⢕⢕⢕⢕⢕⢕⢕⢕⢕⢕⢕⢕⢕⢕⢕⢕⢕⢕⢕⢕⢕⢕⢕⢕⢕⢕⢕⢕⢕⢕⢕⢕⢕⢕⢕⢕⢕⢕⢕⢕⢕⢕⢕⢕⢕⢕⢕⢕⢕⢕⢕⢕⢕⢕⢕⢕⢕⢕⢕⢕⢕⢕⢕⢕⢕⢕⢕⢕⢕⢕⢕⢕⢕⢕⢕⢕⢕⢕⢕⢄⣿⣿⣿⣿⣿⣿⣿⣿⣿⣿⣿⢿⣿⣿⣿⡇⢸⣿⣿⣿⣧⣿⣿⣿⣿⣮⠀⠀⢸⣿⣿⣿⢸⣿⣿⣿⣷⣼⣿⣇⢻⣿⢑⠀⢕⢅⢔⢕⢕⢕⢕⢕⢕⠕⠀⠀⢅⢅⢅⢄⣰⡕⢕⢕⢕⢝⢕⢕⢹⣿⣿⣿⣿⣿⣿⣿⣿⣿⣿⣿⣿⣿⢟⢻⢿⢟⢏⢕⢔⢕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⢱⣿⣿⣿⣿⡕⢕⣿⣿⣿⣿⣿⢟⢛⢟⢿⡕⠀⠀⣿⣿⣿⢸⣿⣿⣿⣿⢇⢕⢝⢇⢻⣿⣦⢕⢕⢕⢕⢕⢕⢕⠀⠀⢀⢄⢕⢑⢕⢕⢕⢝⢻⢇⢕⡕⢕⢕⢕⢕⢻⣿⣿⣿⣿⣿⣿⣿⣿⣿⡿⢏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⢕⢕⢕⢕⢕⢕⢕⢕⢕⢕⢕⢕⢕⢕⢕⢕⢕⢕⢕⢕⢕⢕⢕⢕⢕⢕⢕⢕⢕⢕⢕⢕⢕⢕⢕⢕⢕⢕⢕⢕⢕⢕⢕⢕⢕⢕⢕⢕⢕⢕⢕⢕⢕⢕⢕⢕⢕⢕⢕⢕⢕⢕⢕⢕⢕⢕⢕⢕⢕⢕⢕⢕⢕⢕⢕⢕⢕⢕⢕⢕⢕⣿⣿⣿⣿⣿⣿⣿⣿⣿⣿⢾⣿⣿⣿⣿⣿⢕⣿⣿⣿⡏⢔⢔⠕⡕⢔⢔⠀⠀⢻⣿⣿⣿⣿⣿⣿⣿⡕⢕⢅⠅⢕⢿⡿⢕⢕⢕⢕⢕⢕⢕⢔⢕⢕⢕⠕⠑⠁⠑⢕⢕⢕⢜⢝⢿⣷⡕⢕⢕⢕⣿⣿⣿⣿⣿⣿⣿⢟⠏⠕⠕⢕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⢕⢕⢕⢕⢕⢕⢕⢕⢕⢕⢕⢕⢕⢕⢕⢕⢕⢕⢕⢕⢕⢕⢕⢕⢕⢕⢕⢕⢕⢕⢕⢕⢕⢕⢕⢕⢕⢕⢕⢕⢕⢕⢕⢕⢕⢕⢕⢕⢕⢕⢕⢕⢕⢕⢕⢕⢕⢕⢕⢕⢕⢕⢕⢕⢕⢕⢕⢕⢕⢕⢕⢕⢕⢕⢕⢕⢕⢵⣵⣵⣱⣿⣿⣿⣿⣿⣿⣿⣿⣿⣿⢱⣿⣿⣿⣿⢿⢕⣿⣿⣿⣷⡕⢕⢔⢅⢕⢅⠀⠀⢸⣿⣿⣿⣿⣿⣿⣿⣿⣇⠕⢕⠕⢕⢷⢕⢕⢕⢕⢕⢕⢕⢕⢕⢕⠐⠀⠀⠀⠀⠀⢁⢕⢕⢕⢕⢜⢟⢇⢕⢕⢜⢿⣿⣿⣿⢟⢕⢕⢕⢔⢔⢔⢔⢄⢄⢅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⡕⢕⢕⢕⢕⢕⢕⢕⢕⢕⢕⢕⢕⢕⢕⢕⢕⢕⢕⢕⢕⢕⢕⢕⢕⢕⢕⢕⢕⢕⢕⢕⢕⢕⢕⢕⢕⢕⢕⢕⢕⢕⢕⢕⢕⢕⢕⢕⢕⢕⢕⢕⢕⢕⢕⢕⢕⢕⢕⢕⢕⢕⢕⢕⠕⠕⠑⠑⠑⠑⠑⠑⠑⠕⠕⠕⢕⢼⣿⣿⣿⣿⣿⣿⣿⣿⣿⣿⣿⣿⣿⣾⣿⢿⣿⣿⣿⢕⣿⣿⣿⣿⣿⣧⣕⢁⢑⠁⠀⠀⣼⣿⣿⣿⣿⣿⣿⣿⠿⠋⠁⣔⠕⠹⡜⢕⢕⢕⢕⢕⢕⢕⢕⢕⠁⠀⠀⠀⢀⢄⢔⢕⢕⢔⢅⢕⢕⢕⢕⢕⢕⢕⢕⢻⢟⢕⢕⢕⢕⢕⢕⢕⢕⢕⢕⢕⢕⢕⢕⢕⢕⢕⢕⢕⢕⢕⢕⢕⢔⢔⢔⢔⢔⢕⢅⢅⢅⢕⢕⢁⢕⢕⢜⢟⢟⢟⢟⢿⢿⢿⢿⢿⣿⣿⣿⣿⣿⣿⣿⣿⣿⣿⣿⠀</a:t>
            </a:r>
            <a:br/>
            <a:r>
              <a:t>⢕⢕⢕⢕⢕⢕⢕⢕⢕⢕⢕⢕⢕⢕⢕⢕⢕⢕⢕⠀⢕⢸⣿⣿⣿⣿⣿⡇⢕⢕⢕⢕⢕⢕⢕⢕⢕⢕⢕⢕⢕⢕⢕⢕⢕⢕⢕⢕⢕⢕⢕⢕⢕⢕⢕⢕⢕⢕⢕⢕⢕⢕⢕⢕⢕⢕⢕⢕⢕⢕⢕⢕⢕⢕⢕⢕⢕⢕⢕⢕⢕⢕⢕⢕⢕⢕⢕⢕⠁⠁⠀⠀⠀⠀⠀⠀⠀⠀⠀⠀⠀⠀⠀⠀⠘⢟⢍⢕⠜⢻⣿⣿⣿⣿⣿⣿⣿⣿⣿⣿⣿⣿⡿⢏⢸⣿⣿⣿⣿⣿⣿⣿⢕⠑⠀⠀⠀⠁⠉⠉⠍⢍⢝⠕⠔⢑⣠⣾⣿⣇⠀⠁⠕⢕⢕⣑⠕⢕⠅⠁⠀⠀⢀⢄⢔⢕⢕⢕⢕⢕⢕⢕⢕⢕⢕⢕⢕⢕⠕⢕⢜⢕⢕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⢜⣿⣿⣿⣿⡿⡇⢕⢕⢕⢕⢕⢕⢕⢕⢕⢕⢕⢕⢕⢕⢕⢕⢕⢕⢕⢕⢕⢕⢕⢕⢕⢕⢕⢕⢕⢕⢕⢕⢕⢕⢕⢕⢕⢕⢕⢕⢕⢕⢕⢕⢕⢕⢕⢕⢕⢕⢕⢕⢕⢕⢕⢕⢕⢕⠑⠀⠀⠀⠀⠀⠀⠀⠀⠀⠀⠀⠀⠀⠀⠀⠀⠀⢄⢕⠕⠑⠀⠀⢹⣿⣿⣿⣿⣿⣿⣿⡿⢏⣸⣿⢏⢠⣿⣿⣿⣿⣿⣿⣿⣿⡇⠀⠀⠀⣰⣦⡄⣄⣄⣄⣠⣤⣶⣿⣿⣿⣿⣿⡔⣄⣴⣾⣿⣿⢿⣦⡀⢀⢄⢔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⠀⠁⢜⣿⣿⣿⣿⣿⡇⢕⢕⢕⢕⢕⢕⢕⢕⢕⢕⢕⢕⢕⢕⢕⢕⢕⢕⢕⢕⢕⢕⢕⢕⢕⢕⢕⢕⢕⢕⢕⢕⢕⢕⢕⢕⢕⢕⢕⢕⢕⢕⢕⢕⢕⢕⢕⢕⢕⢕⢕⢕⢕⢕⢕⢕⠑⠁⠀⠀⠀⠀⠀⠀⠀⠀⠀⠀⠀⠀⠀⠀⠀⠀⠀⠀⠑⠁⠀⠀⠀⠀⠁⢝⢙⢝⢝⢟⢟⢕⢕⢕⠜⢑⢰⣾⣿⣿⣿⣿⣿⣿⣿⣿⡇⠀⠀⢰⣿⣿⣷⣿⣿⣿⣿⣿⣿⣿⣿⢿⣫⣵⣾⣿⣿⣿⣿⣿⣷⡝⢿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⢔⠀⢕⣿⣿⣿⣿⣿⣇⢕⢕⢕⢕⢕⢕⢕⢕⢕⢕⢕⢕⢕⢕⢕⢕⢕⢕⢕⢕⢕⢕⢕⢕⢕⢕⢕⢕⢕⢕⢕⢕⢕⢕⢕⢕⢕⢕⢕⢕⢕⢕⢕⢕⢕⢕⢕⢕⢕⢕⢕⢕⢕⢕⢕⠑⠀⠀⠀⠀⠀⠀⠀⠀⠀⠀⠀⠀⠀⢀⢀⢀⠀⠁⠀⠀⠀⠀⠀⠀⠀⠀⠀⠀⠀⠀⠁⠁⠑⠑⠁⢄⢔⢕⢜⢿⣿⣿⣿⣿⣿⣿⣿⡿⠑⠀⢄⣵⢿⢏⠿⠿⢿⢿⢿⢿⢟⣫⣵⣿⣿⣿⣿⣿⣿⣿⣿⣿⣜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⠀⠕⣿⣿⢿⢟⢏⢕⢕⢕⢕⢕⢕⢕⢕⢕⢕⢕⢕⢕⢕⢕⢕⢕⢕⢕⢕⢕⢕⢕⢕⢕⢕⢕⢕⢕⢕⢕⢕⢕⢕⢕⢕⢕⢕⢕⢕⢕⢕⢕⢕⢕⢕⢕⢕⢕⢕⢕⢕⢕⢕⠕⠀⠀⠀⠀⠀⠀⠀⠀⠀⠀⠀⢀⢔⢕⢕⢕⢕⠕⠀⠀⠀⢀⢄⢀⠀⠀⠀⠀⠀⠀⠐⠴⠀⠀⣰⢕⢀⠁⠁⠁⠑⠕⠕⢝⢏⢟⢟⠟⠋⣁⣠⣤⣵⢷⠟⠋⠉⠀⠀⠀⣠⣵⣿⣿⣿⣿⣿⣿⣿⣿⣿⣿⣿⣿⢻⣎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⢄⢔⢕⢕⢕⢕⢕⢕⢕⢕⢕⢕⢕⢕⢕⢕⢕⢕⢕⢕⢕⢕⢕⢕⢕⢕⢕⢕⢕⢕⢕⢕⢕⢕⢕⢕⢕⢕⢕⢕⢕⢕⢕⢕⢕⢕⢕⢕⢕⢕⢕⢕⢕⢕⢕⢕⢕⢕⢕⢕⢕⠀⠀⠀⠀⠀⠀⠀⠀⠀⠀⢀⢔⠕⠕⠑⠁⠀⠀⠀⠀⠀⠀⢕⢕⢕⢕⠀⠀⠀⠀⢀⢀⢀⠀⠀⢿⢕⢜⢝⢗⢖⢶⢴⣤⢤⣄⣠⣴⣷⣿⣿⣿⣿⠀⠀⠀⠀⢀⣀⣤⣾⣿⣿⣿⣿⣿⣿⣿⣿⣿⣿⣿⣿⣿⣿⣷⣝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⣕⡕⢕⢕⢕⢕⢕⢕⢕⣾⡿⣿⣧⡕⢕⢕⠁⠀⠀⠀⠀⠀⠀⠀⠀⠀⠀⠁⠀⠀⠀⠀⠀⠀⠀⠀⠀⠀⠀⠑⠕⠕⠁⠀⠀⢀⣶⣶⣵⣵⣕⣕⢔⠄⣺⡕⢕⣕⣵⣵⣾⣿⣿⣿⣿⣿⣿⣿⣿⣿⡇⠀⠀⠀⢻⣿⣿⣿⣿⣿⣿⣿⣿⣿⣿⣿⣿⣿⣿⣿⣿⡿⢻⢿⣷⡕⢕⢕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⣾⡿⢿⣷⣕⢕⢕⢕⢕⢕⢻⣷⡜⢟⢿⣧⡕⢄⠀⠀⠀⠀⠀⠀⠀⠀⠀⠀⠀⠀⠀⠀⠀⠀⠀⠀⠀⠀⠀⠀⢀⡀⠀⠀⠀⢠⣾⣿⣿⣿⣿⢿⢟⣟⣵⣷⣾⣿⣿⣿⣿⣿⣿⣿⣿⣿⣿⣿⣿⣿⣿⣿⡄⠀⠀⠘⣿⣿⣿⣿⣿⣿⣿⣿⣿⣿⣿⡿⢿⢟⢝⢕⢕⢗⢗⣪⣵⣿⣷⣧⡕⢕⢕⢕⢕⢕⢕⢕⢕⢕⢕⢕⢕⢕⢕⢕⢕⢕⢕⢕⢕⢕⢕⢕⢕⢕⢕⢕⢕⢕⢕⢕⢕⢕⢕⢕⢕⢕⢕⢕⢕⢕⢕⢕⢕⢕⢕⢕⢕⢕⢕⢕⢕⢕⢕⢕⢕⢞⢕⢕⢵⢇⢕⡱⢏⢕⢕⢇⢕⢕⢕⢕⢕⢕⢕⢕⢜⠀</a:t>
            </a:r>
            <a:br/>
            <a:r>
              <a:t>⢕⢕⢕⢕⢕⢕⢕⢕⢕⢕⢕⢕⢕⢕⢕⢕⢕⢕⢕⢕⢕⢕⢕⢕⢕⢕⢕⢕⢕⢕⢕⢕⢕⢕⢕⢕⢕⢕⢕⢕⢕⢕⢕⢕⢕⢕⢕⢕⢕⢕⢕⢕⢕⢕⣱⣷⣷⣧⢕⢕⢕⢕⢕⢻⣿⡕⢝⢿⣧⡕⢕⢕⢕⢕⢹⣿⣇⢜⢻⣿⣕⠀⠀⠀⠀⠀⠀⠀⠀⠀⠀⠀⠀⠀⠀⠀⠀⠀⠀⠀⠀⠀⠀⣼⡇⠀⠀⢄⢹⣿⣟⣯⣷⣷⣿⣿⣿⣿⣿⣿⣿⣿⣿⣿⣿⣿⣿⣿⣿⣿⣿⣿⣿⣿⣿⣷⡄⠀⠀⠘⠟⠛⠙⠙⠙⠙⠙⠉⠁⢕⢕⣵⢕⢕⢕⢕⢕⢝⢿⣿⣿⣿⣿⣿⡕⢑⢑⢕⠕⠕⠕⢕⢕⢕⢕⢕⢕⢕⢕⢕⢕⢕⢕⢕⢕⢕⢕⢕⢕⢕⢕⢕⢕⢕⢕⢕⢕⢕⢕⢕⢕⢕⢕⢕⢕⢕⢕⢕⢕⢕⢕⢕⢕⢕⢕⢕⢕⢕⢕⢕⢕⢕⢜⢕⢱⡟⢕⢕⢇⢕⢱⣵⢎⢕⢕⢕⢕⢕⢱⣾⠀</a:t>
            </a:r>
            <a:br/>
            <a:r>
              <a:t>⢕⢕⢕⢕⢕⢕⢕⢕⢕⢕⢕⢕⢕⢕⢕⢕⢕⢕⢕⢕⢕⢕⢕⢕⢕⢕⢕⢕⢕⢕⢕⢕⢕⢕⢕⢕⢕⢕⢕⢕⢕⢕⢕⢕⢕⢕⢕⢕⢕⢕⢕⢕⣵⡿⢟⡝⣾⡿⢕⢕⢕⢕⢕⢕⢹⣿⣇⢕⢹⣿⣷⣷⣕⢕⢕⢹⣿⡇⣵⡝⣿⣆⠀⠀⠀⠀⠀⠀⠀⠀⠀⠀⠀⠀⠀⠀⠀⠀⠀⠀⠀⠀⢱⣿⡇⠄⠀⢕⠘⣿⣿⣿⣿⣿⣿⣿⣿⣿⣿⣿⣿⣿⣿⣿⣿⣿⣿⣿⣿⣿⣿⣿⣿⣿⣿⣿⣷⡄⠀⠀⠀⠀⠀⠀⠀⠀⠀⠀⠀⠁⢵⣜⢕⢕⢕⢕⢕⣱⣼⣝⣿⣿⣿⣿⡇⢕⢕⢕⢕⢕⢕⢕⢔⢕⢕⢅⢅⢕⢑⢕⢕⢕⠕⢕⢕⢕⢕⢕⢕⢕⢕⢕⢕⢕⢕⢕⢕⢕⢕⢕⢕⢕⢕⢕⢕⢕⢕⢕⢕⢕⢕⢕⢕⢕⢕⢕⢕⢕⢕⣵⡷⢇⣕⣷⢞⢕⣵⢕⢕⣱⡾⢕⢕⢕⢕⢕⢕⢱⡜⢟⠀</a:t>
            </a:r>
            <a:br/>
            <a:r>
              <a:t>⢕⢕⢕⢕⢕⢕⢕⢕⢕⢕⢕⢕⢕⢕⢕⢕⢕⢕⢕⢕⢕⢕⢕⢕⢕⢕⢕⢕⢕⢕⢕⢕⢕⢕⢕⢕⢕⢕⢕⢕⢕⢕⢕⢕⢕⢕⢕⢕⢕⢕⣵⣿⢏⣵⡟⣼⡿⢕⢕⢕⢕⢕⢕⢕⢕⢝⣿⣧⡕⣼⡻⢜⢿⣷⡕⢕⢻⣿⣸⣿⡜⣿⣇⠀⠀⠀⠀⠀⠀⠀⠀⠀⠀⠀⠀⠀⠀⠀⠀⠀⠀⠀⢜⢿⡇⠁⢔⠕⠀⢸⣿⣿⣿⣿⣿⣿⣿⣿⣿⣿⣿⣿⣿⣿⣿⣿⣿⣿⣿⣿⣿⣿⣿⣿⣿⣿⣿⣿⡄⠀⠀⠀⠀⠀⠀⠀⠀⠀⠀⠀⠘⢟⢿⣿⣿⣿⣿⣿⣿⣿⣿⣿⣿⣿⡇⢕⢕⢕⢕⢕⢕⢕⢕⢕⢕⢕⢕⢕⢕⢕⢕⢕⢕⢕⢕⢔⢕⢕⢕⢕⢕⢑⢕⢕⢕⢕⢕⢕⢕⢕⢕⢕⢕⢕⢕⢕⢕⢕⢕⢕⢕⢕⢕⢕⢕⢕⢕⢕⢸⢟⢕⣵⡿⢏⣵⣿⢏⢕⢕⢜⢕⢕⢜⢕⢕⢕⢕⢜⢕⣼⠀</a:t>
            </a:r>
            <a:br/>
            <a:r>
              <a:t>⢕⢕⢕⢕⢕⢕⢕⢕⢕⢕⢕⢕⢕⢕⢕⢕⢕⢕⢕⢕⢕⢕⢕⢕⢕⢕⢕⢕⢕⢕⢕⢕⢕⢕⢕⢕⢕⢕⢕⢕⢕⢕⢕⢕⢕⢕⢕⢕⢱⣾⡟⣱⣷⡿⣱⣿⢇⢕⢕⢕⢕⢕⢕⢕⢕⢕⢜⢿⣷⡝⢿⡎⣧⡹⣿⣷⣾⣿⡇⣿⣷⢹⣿⡄⠀⠀⠀⠀⠀⠀⠀⠀⠀⠀⠀⠀⠀⠀⠀⠀⠀⠀⣴⣾⡇⠀⠁⣀⣀⢀⢻⣿⣿⣿⣿⣿⣿⣿⣿⣿⣿⣿⣿⣿⣿⣿⣿⣿⣿⣿⣿⣿⣿⣿⣿⣿⣿⣿⣿⣦⣄⡀⠀⠀⠀⠀⠀⠀⠀⠀⠀⢕⢕⢜⢻⢿⣿⣿⣿⣿⣿⡿⢟⢝⢕⢕⢕⢕⢕⢕⢕⢕⢕⢕⢕⢕⢕⢕⢕⢕⢕⢕⢕⢕⢕⢕⢕⢕⢕⢕⢕⢕⢕⢕⢕⢕⢕⢕⢕⢕⢕⢕⢕⢕⢕⢕⢕⢕⢕⢕⢕⢕⢕⢕⢕⢕⢕⢕⢕⢕⣿⢏⢕⣼⡟⢕⢱⢜⢕⢕⢕⢕⢕⢕⢕⢕⢕⢕⢸⣿⠀</a:t>
            </a:r>
            <a:br/>
            <a:r>
              <a:t>⢕⢕⢕⢕⢕⢕⢕⢕⢕⢕⢕⢕⢕⢕⢕⢕⢕⢕⢕⢕⢕⢕⢕⢕⢕⢕⢕⢕⢕⢕⢕⢕⢕⢕⢕⢕⢕⢕⢕⢕⢕⢕⢕⢕⢕⢕⢕⣱⣿⢏⣾⣿⣿⢣⡿⢿⢿⢿⢿⣿⣷⣷⣧⣵⣵⣵⣵⣼⡿⠟⠘⠇⣿⣷⡌⢍⢍⢝⢃⢜⢿⢇⣿⣧⢕⢕⢕⠕⠁⠀⠀⠀⠀⠀⠀⠀⠀⠀⠀⠀⠀⠁⢻⣿⡇⢄⣾⣿⣿⣿⣿⣿⣿⣿⣿⣿⣿⣿⣿⣿⣿⣿⣿⣿⣿⣿⣿⣿⣿⣿⣿⣿⣿⣿⣿⣿⣿⣿⣿⣿⣿⣿⣦⡄⠀⠀⠀⠀⠀⠀⠀⠀⢕⠕⢕⢕⢜⢝⢟⢿⢟⢕⢕⢕⢕⢕⢕⢕⢕⢕⢕⢕⢕⢕⢕⢕⢕⢕⢕⢕⢕⢕⢕⢕⢕⢕⢕⢕⢕⢕⢕⢕⢕⢕⢕⢕⢕⢕⢕⢕⢕⢕⢕⢕⢕⢕⢕⢕⢕⢕⢕⢕⢕⢕⢕⢕⢕⢕⡵⢿⢕⢱⣜⢝⢕⣱⢇⢕⢕⢕⢕⢕⢕⢕⢕⢕⢕⢕⢕⢱⠀</a:t>
            </a:r>
            <a:br/>
            <a:r>
              <a:t>⢕⢕⢕⢕⢕⢕⢕⢕⢕⢕⢕⢕⢕⢕⢕⢕⢕⢕⢕⢕⢕⢕⢕⢕⢕⢕⢕⢕⢕⢕⢕⢕⢕⢕⢕⢕⢕⢕⢕⢕⢕⢕⢕⢕⣕⣵⣾⣿⢣⣿⣿⣿⢇⣷⣾⣿⣽⣵⣼⣵⣧⣕⣝⣝⡽⢽⢟⣟⠑⠀⠀⠀⣿⣿⣧⢢⢅⠑⠐⠀⠁⠑⠘⢿⣷⣵⣄⠀⠀⠀⠀⠀⠀⠀⠀⠀⠀⠀⠀⠀⢀⢔⢜⢻⣷⣿⣿⣿⣿⣿⣿⣿⣿⣿⣿⣿⣿⣿⣿⣿⣿⣿⣿⣿⣿⣿⣿⣿⣿⣿⣿⣿⣿⣿⣿⣿⣿⣿⣿⣿⣿⣿⣿⣿⣧⡀⠀⠀⠀⠀⠀⠀⢕⢕⢔⢅⢕⢕⢕⢕⢕⢕⢕⢕⢕⢕⢕⢕⢕⢕⢕⢕⢕⢕⢕⢕⢕⢕⢕⢕⢕⢕⢕⢕⢕⢕⢕⢕⢕⢕⢕⢕⢕⢕⢕⢕⢕⢕⢕⢕⢕⢕⢕⢕⢕⢕⢕⢕⢕⢕⢕⢕⢕⢕⢕⢕⢕⢕⢇⢕⣵⢟⢕⣱⣾⢇⢕⢕⢕⢕⢕⢕⢕⢕⢕⢕⢕⢕⢕⣼⠀</a:t>
            </a:r>
            <a:br/>
            <a:r>
              <a:t>⢕⢕⢕⢕⢕⢕⢕⢕⢕⢕⢕⢕⢕⢕⢕⢕⢕⢕⢕⢕⢕⢕⢕⢕⢕⢕⢕⢕⢕⢕⢕⢕⢕⢕⢕⢕⢕⢕⢕⢕⢕⣱⣷⣿⢟⣫⣵⢣⣿⣿⣿⡏⢱⣿⣿⣿⣿⢷⡝⢏⢏⢝⢿⢿⢿⢻⣷⣷⡄⠀⠀⠀⢸⣿⣿⡇⠕⠀⠀⠀⠀⠀⠀⠀⠉⠙⢻⣷⣄⠀⠀⠀⠀⠀⠀⠀⠀⠀⢄⢕⢕⢕⢕⠑⠙⢿⣿⣿⣿⣿⣿⣿⣿⣿⣿⣿⣿⣿⣿⣿⣿⣿⣿⣿⣿⣿⣿⣿⣿⣿⣿⣿⣿⣿⣿⣿⣿⣿⣿⣿⣿⣿⣿⣿⣿⣷⡀⠀⠀⠀⠀⠀⠑⢕⢕⢕⢕⢕⢕⢕⢕⢕⢕⢕⢕⢕⢕⢕⢕⢕⢕⢕⢕⢕⢕⢕⢕⢕⢕⢕⢕⢕⢕⢕⢕⢕⢕⢕⢕⢕⢕⢕⢕⢕⢕⢕⢕⢕⢕⢕⢕⢕⢕⢕⢕⢕⢕⢕⢕⢕⢕⢕⢕⢕⢕⢕⢕⢕⢕⡼⢏⢕⣵⡾⢕⢕⢕⢕⡕⢕⢕⢕⢕⢕⢕⢱⢕⢕⢾⣿⠀</a:t>
            </a:r>
            <a:br/>
            <a:r>
              <a:t>⢕⢕⢕⢕⢕⢕⢕⢕⢕⢕⢕⢕⢕⢕⢕⢕⢕⢕⢕⢕⢕⢕⢕⢕⢕⢕⢕⢕⢕⢕⢕⢕⢕⢕⢕⢕⢕⢕⣱⣷⡿⢟⣽⣷⣿⣿⢣⣿⣿⣿⣿⢇⣾⣿⣿⣿⣿⣿⣹⣧⣧⣵⢵⣕⡱⢕⣻⣿⣷⡀⠀⠀⢸⣿⣿⣷⠀⠀⠀⠀⠀⠀⢀⢕⠀⠀⠁⢹⣿⣔⢀⠀⠀⠀⠀⠀⢀⢕⢕⠕⠑⠁⠀⠀⠀⠀⠈⠛⢻⢿⣿⣿⣿⣿⣿⣿⣿⣿⣿⣿⣿⣿⣿⣿⣿⣿⣿⣿⣿⣿⣿⣿⣿⣿⣿⣿⣿⣿⣿⣿⣿⣿⣿⣿⣿⣿⣇⠀⠀⠀⠀⠀⢄⢕⡕⢕⢕⢕⢕⢕⢕⢕⢕⢕⢕⢕⢕⢕⢕⢕⢕⢕⢕⢕⢕⢕⢕⢕⢕⢕⢕⢕⢕⢕⢕⢕⢕⢕⢕⢕⢕⢕⢕⢕⢕⢕⢕⢕⢕⢕⢕⢕⢕⢕⢕⢕⢕⢕⢕⢕⢕⢕⢕⢕⢕⢕⢕⢕⢏⢕⢕⣾⢟⢕⢕⢕⢕⢎⢕⢕⢾⢕⢕⢕⢕⢕⢱⣾⡿⢻⠀</a:t>
            </a:r>
            <a:br/>
            <a:r>
              <a:t>⢕⢕⢕⢕⢕⢕⢕⢕⢕⢕⢕⢕⢕⢕⢕⢕⢕⢕⢕⢕⢕⢕⢕⢕⢕⢕⢕⢕⢕⢕⢕⢕⢕⢕⢕⢕⣵⣿⢟⣫⣾⣿⢿⣿⡿⢏⣾⣿⣿⣿⡟⢱⣿⣿⣿⣿⣿⣿⣿⣿⣿⣿⣿⣿⣷⣿⣿⣿⣿⣷⡀⠀⢸⣿⣿⣿⡇⠀⠀⠀⢀⢔⠕⠀⠀⠀⠀⠐⢝⢿⣷⣔⡀⠀⠀⢄⠕⠑⢀⢄⠀⠀⠀⠀⠀⠀⠀⠀⢱⣿⣾⣯⣽⣝⠝⢜⢝⢝⢝⢝⢻⢿⣿⣿⣿⣿⣿⣿⣿⣿⣿⣿⣿⣿⣿⣿⣿⣿⣿⣿⣿⣿⣿⣿⣿⣿⣿⡔⠀⠀⠀⠀⠁⠑⠪⣵⣧⡕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⢕⢕⢕⢕⢕⢕⢕⢕⢕⢕⢕⢕⢕⢕⢕⢕⢕⢕⢕⢕⢕⢕⢕⢕⢕⢕⢕⢕⢕⢕⢕⢕⢕⢕⣱⣿⢟⣵⢿⣿⣟⣵⡿⢏⡕⣼⣿⣿⣿⣿⢇⢸⣿⣿⣿⣿⣿⣿⣿⣿⣿⣿⣿⣿⣿⣿⣿⣏⣿⣿⣷⢀⢸⣿⣿⣿⣇⠀⠀⢀⢁⠀⠀⠀⠀⢀⠀⠀⠀⠑⠝⢻⢿⣦⣄⢀⠀⠁⠐⠐⠀⠀⠀⠀⠀⠀⠀⢕⣾⣿⣿⣿⣿⣇⢕⠁⠕⢕⢕⢕⢕⢕⢝⢿⣿⣿⣻⣿⣿⣿⣿⣿⣿⣿⣿⣿⣿⣿⣿⣿⣿⣿⣿⣿⣿⣿⣿⡇⠀⠀⠀⠀⠀⠀⠀⠈⠙⢿⣷⣕⢅⠁⠀⢑⢑⢑⢕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⢕⢕⢕⢕⢕⢕⢕⢕⢕⢕⢕⢕⢕⢕⢕⢕⢕⢕⢕⢕⢕⢕⢕⢕⢕⢕⢕⢕⢕⢕⢕⢕⢕⣾⡿⣣⣿⢏⣼⣷⣿⢟⣵⣿⢣⣿⣿⣿⣿⣿⢕⣿⣿⣿⣿⣿⣿⣿⣿⣿⣿⣿⣿⣿⣿⣿⣿⣿⢻⣿⣿⢕⣸⣿⣿⣿⣿⠀⢄⠔⠔⢕⢕⢔⢕⢕⠕⠀⠀⠀⠀⠁⠕⢝⢻⣷⡔⢔⠀⠀⠀⠀⠀⠀⢄⢀⢔⣼⣿⣿⣿⣿⣿⣧⢕⠀⠀⠀⠑⠕⢕⢕⢕⢕⢻⣿⣿⣿⣿⣿⣿⣿⣿⣿⣿⣿⣿⣿⣿⣿⣿⣿⣿⣿⣿⣿⣿⡇⠀⠀⠀⠀⠀⠀⠀⠀⠀⠀⠈⠛⠑⠀⠀⠀⠑⠕⠕⠕⢐⢀⠁⢑⠕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⢕⢕⢕⢕⢕⢕⢕⢕⢕⢕⢕⢕⢕⢕⢕⢕⢕⢕⢕⢕⢕⢕⢕⢕⢕⢕⢕⢕⢕⢕⢕⢱⣿⣟⣼⡿⣣⣿⣿⡟⣵⣿⣿⢯⢸⢟⠋⢹⣾⡿⢕⢹⣿⣿⣿⣿⣿⣿⣿⣿⣿⣿⣿⣿⣿⣿⣿⡿⢜⣿⢏⢕⣿⣿⣿⣿⣿⠀⠀⠀⠀⠀⠁⢕⢕⠁⠀⠑⠑⠀⠀⠀⠀⠁⢕⣿⡇⠑⠀⠀⠀⠀⠀⠑⢔⢔⣸⣿⣿⣿⣿⣿⣿⣿⡕⠀⠀⠀⠀⠀⠁⠑⠕⠑⠀⢹⣿⣿⣿⣿⣿⣿⣿⣿⣿⣿⣿⣿⣿⣿⣿⣿⣿⣿⣿⣿⣿⡇⠀⠀⠀⠀⠀⠀⢀⢄⢀⠀⢕⢔⠀⠀⠀⠀⠀⠀⢔⢕⢕⢕⠕⢕⢕⢔⢄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⢕⢕⢕⢕⢕⢕⢕⢕⢕⢕⢕⢕⢕⢕⢕⢕⢕⢕⢕⢕⢕⢕⢕⢕⢕⢕⢕⢕⢕⢕⣱⣿⢏⣾⡿⢱⣿⣿⢏⣾⣿⡿⢇⢕⢜⣐⣵⣿⣿⡇⢕⢕⣿⣿⣿⣿⣿⣿⣿⣿⣿⣿⣿⣿⣿⣿⣿⡇⢕⢝⢕⢕⣿⣿⣿⣿⣿⠀⠀⠀⢡⢁⠐⢄⢁⠀⠀⠀⠀⠀⠀⠀⢀⣶⣿⢟⢕⠀⠀⠀⠀⠀⠀⠀⠁⢕⣿⣿⣿⣿⣿⣿⣿⣿⣇⠀⠀⠀⠀⠀⠀⠀⠀⠀⠀⢜⢹⣿⣿⣿⣿⣿⣿⣿⣿⣿⣿⣿⣿⣿⣿⣿⣿⣿⣿⣿⣿⡇⠀⠀⠀⠀⠀⠀⠀⢑⢑⢀⢁⢐⠕⠕⠕⠁⠀⠀⠁⠑⠑⠕⢄⢁⠑⠕⠑⢔⢕⢕⢕⢕⢕⢕⢕⢕⢕⢕⢕⢕⢕⢕⢕⢕⢕⢕⢕⢕⢕⢕⢕⢕⢕⢕⢕⢕⢕⢕⢕⢕⢕⢕⢕⢕⢕⢕⡝⢟⢏⢕⢕⢗⢧⢕⢕⢕⢕⢕⣱⣿⡿⢕⣱⣿⡿⢇⣼⣿⣟⣗⣾⣿⠀</a:t>
            </a:r>
            <a:br/>
            <a:r>
              <a:t>⢕⢕⢕⢕⢕⢕⢕⢕⢕⢕⢕⢕⢕⢕⢕⢕⢕⢕⢕⢕⢕⢕⢕⣱⣷⣾⣿⣿⡿⢿⢿⢏⣾⡿⢱⣿⡿⣳⣿⣿⡟⢕⢕⢕⢸⢻⣿⣿⣿⡇⢱⣾⣿⣿⣿⣿⣿⣿⣿⣿⣿⣿⣿⣿⣿⣿⣿⡇⢕⢕⢕⢸⣿⣿⣿⢿⠇⠀⠀⠀⢜⣧⢕⢰⣥⢁⢑⠐⠐⠐⢐⢑⢵⣿⢏⠕⠑⠀⠀⠀⠀⠀⠀⠀⠀⢕⣿⢻⢿⢿⣿⣿⣿⣿⣿⠀⠀⢀⢄⢀⠀⢔⢄⠀⠀⠀⢸⣿⣿⣿⣿⣿⣿⣿⣿⣿⣿⣿⣿⣿⣿⣿⣿⣿⣿⣿⣿⠑⠀⠀⠀⠀⠀⠀⠀⠑⠑⠑⠑⢕⠕⠀⠀⠀⠀⠀⠀⠀⠀⠀⠀⠁⠁⢀⠕⠕⢕⢕⢕⢕⢕⢕⢕⢕⢕⢕⢕⢕⢕⢕⢕⢕⢕⢕⢕⢕⢕⢕⢕⢕⢕⢕⢕⢕⢕⢕⢕⢕⢕⢕⢕⣕⣮⡕⢕⢕⣵⢕⢕⢱⢼⣝⢕⢕⢕⣱⣼⡝⢕⣵⣿⡟⢕⣵⣿⡟⢕⣾⣿⣿⠀</a:t>
            </a:r>
            <a:br/>
            <a:r>
              <a:t>⢕⢕⢕⢕⢕⢕⢕⢕⢕⢕⢕⢕⢕⢕⢕⢕⢕⢕⢕⢕⢕⢕⣾⡿⣫⡇⢕⣵⣾⣿⡏⣾⣿⢱⣿⡿⣱⣿⣿⡏⢕⢕⣸⢕⢰⣿⡿⢿⣿⢇⣸⣿⣿⣿⣿⣿⣿⣿⣿⣿⣿⣿⣿⣿⣿⣿⣿⢕⢕⠑⠕⠾⠟⠛⠙⠁⠀⠀⠀⠀⠁⠉⠅⢑⠜⢇⢹⠈⠉⠉⠁⢾⣿⣟⢀⠀⠀⠀⠀⠀⠀⠀⠀⠀⠀⢕⡕⢕⣵⣵⡕⠸⠿⠋⠁⠀⠀⠑⢕⢕⠀⢕⢕⠕⠀⢔⣸⢟⢝⢹⣿⣿⣿⣿⣿⣿⣿⣿⣿⣿⣿⣿⣿⣿⣿⣿⢇⠀⠀⠀⠀⠀⠀⠀⠀⠀⠀⠀⢀⠑⠀⠀⠀⠀⠀⢔⢕⢱⢕⢔⢄⢔⢕⢕⢕⢕⠁⠕⢕⢕⢕⢕⢕⢕⢕⢕⢕⢕⢕⢕⢕⢕⢕⢕⢕⢕⢕⢕⢕⢕⢕⢕⢕⢕⢕⢕⢕⢕⢕⢕⣵⣿⡿⢕⣱⣾⡿⢧⣕⣱⣿⣷⢇⢱⣾⣿⡟⢕⣾⣿⡟⢱⣾⣿⡿⢕⣾⣿⣿⣿⠀</a:t>
            </a:r>
            <a:br/>
            <a:r>
              <a:t>⢕⢕⢕⢕⢕⢕⢕⢕⢕⢕⢕⢕⢕⢕⢕⢕⢕⢕⢕⢕⢱⣾⡟⣱⢟⢕⢹⢟⢻⢿⣸⣿⢇⣿⡿⣱⣿⣿⡗⢱⡕⢱⣿⢇⣾⣿⡕⢜⢝⢱⣿⡿⢸⣿⣿⣿⣿⣿⣿⣿⣿⣿⣿⣿⣿⢿⣿⢕⠀⠀⠀⠀⠀⠀⠀⠀⢄⢕⢄⡀⠀⠀⠀⠀⠁⠀⠑⢕⢀⢠⠔⢘⢟⢿⣷⣔⢀⠀⠀⠀⠀⠀⠀⠀⠀⠘⠁⠀⠙⠁⠀⠀⠀⠀⠀⠀⠀⢄⢄⢄⠀⠀⢄⢔⢔⢜⢟⡕⢸⣼⣿⣿⣿⣿⣿⣿⣿⣿⣿⣿⣿⣿⣿⣿⣿⡟⠀⠀⠀⠀⢄⢀⠀⠀⠀⠀⠀⢄⠑⠀⠀⠀⠀⠀⠀⠀⢑⡇⢕⢕⢑⠁⠑⠑⠑⠑⠀⠀⠀⠑⢕⢕⢕⢕⢕⢕⢕⢕⢕⢕⢕⢕⢕⢕⢕⢕⢕⢕⢕⢕⢕⢕⢕⢕⢕⢕⢕⢕⢱⣾⣿⢏⢕⣵⣵⡵⢕⡕⢷⡿⢿⢕⣵⣿⣿⢏⢕⣾⣿⢟⢱⣾⣿⢿⢧⣿⣿⣿⣟⣻⠀</a:t>
            </a:r>
            <a:br/>
            <a:r>
              <a:t>⢕⢕⢕⢕⢕⢕⢕⢕⢕⢕⢕⢕⢕⢕⢕⢕⢕⢕⢕⢱⣿⢏⣼⡗⢜⢷⣷⣕⢕⢕⣿⡇⣾⣿⢱⣿⣿⣿⣿⣿⡇⣼⡟⢱⣿⣿⣿⣿⡇⣾⣿⢇⣿⣿⣿⣿⣿⣿⣿⣿⣿⣿⣿⣿⣿⢜⡕⢕⢀⠀⠀⠀⠀⠀⠀⢄⢕⢕⣕⣿⣿⡆⣄⡀⠀⠀⠐⢄⠁⠕⢁⢕⢕⢕⢹⣿⡔⢑⢕⢕⢕⢕⢕⢕⢄⠀⠀⠀⠀⠀⠀⠀⠀⠀⠀⠀⠀⢕⢕⢕⢕⢔⢔⢑⢱⢜⡕⢕⣳⣿⣿⣿⣿⣿⣿⣿⣿⣿⣿⣿⣿⣿⣿⣿⣿⠑⠀⠀⠀⢀⢅⢄⢄⠀⠀⠀⠀⢕⠀⠀⠀⠀⠀⠀⠐⢕⢕⢕⠕⢕⢕⢔⢑⢕⢕⢕⢔⢄⢄⢐⢔⢑⢕⢕⢕⢕⢕⢕⢕⢕⢕⢕⢕⢕⢕⢕⢕⢕⢕⢕⢕⢕⢕⢕⢕⢕⢕⣵⣿⡿⢇⢱⣼⣯⣿⡗⢳⣧⣵⣵⢕⣱⣿⣿⢇⢱⣿⣿⢏⢱⣾⣿⢏⢱⣾⣿⢿⢕⣱⣽⠀</a:t>
            </a:r>
            <a:br/>
            <a:r>
              <a:t>⠑⠑⠑⠑⠑⠑⠑⠑⠑⠑⠑⠑⠑⠑⠑⠑⠑⠑⠑⠛⠋⠘⠛⠓⠓⠑⠃⠉⠁⠘⠛⠘⠛⠃⠛⠛⠛⠛⠛⠛⠑⠛⠃⠚⠛⠛⠛⠛⠘⠛⠛⠑⠛⠛⠛⠛⠛⠛⠛⠛⠛⠛⠛⠛⠋⠑⠑⠑⠘⠂⠀⠀⠀⠀⠐⠑⠑⠘⠛⠛⠛⠃⠛⠓⠂⠀⠀⠀⠑⠑⠑⠑⠁⠁⠚⠛⠑⠑⠑⠓⠑⠑⠑⠑⠑⠑⠐⠀⠀⠀⠀⠀⠀⠀⠀⠀⠀⠁⠑⠑⠀⠑⠑⠑⠚⠓⠛⠛⠛⠛⠛⠛⠛⠛⠛⠛⠛⠛⠛⠛⠛⠛⠛⠛⠃⠀⠀⠀⠀⠑⠁⠀⠐⠐⠐⠀⠀⠀⠀⠁⠐⠀⠀⠀⠀⠐⠁⠑⠑⠑⠘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⢏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⣕⢱⢕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⢗⢏⢕⢕⢕⢕⢕⢕⢕⢕⢝⢿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⢇⣸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⣕⣕⣱⣕⣕⣕⡕⢕⢕⢕⢕⢜⣵⣿⣿⣿⣿⢿⢿⢟⣽⣗⢮⢝⢝⢿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⡕⣱⣿⢟⣫⣽⣷⣷⣾⣿⣿⣷⣷⣼⣝⡻⢿⣿⣿⡝⣿⣟⢕⢕⣱⣼⣿⣧⢿⣿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⢱⣵⣵⣕⢕⢕⢕⢕⢸⣿⣿⡇⢕⢕⢕⢕⢕⢕⢕⢕⢕⢕⢕⢕⢕⢕⢕⢕⢕⢕⢕⢕⢕⣵⣵⣵⣷⣷⣜⡇⣽⣾⣿⣿⣿⣿⣿⣿⣿⣿⣟⢟⢷⢷⢗⢕⢝⢿⡕⢕⢇⢕⢕⢹⣿⣿⡿⢸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⣱⣵⣵⣕⢕⢕⢕⢕⢕⢿⣿⡟⢿⣷⣕⢕⢕⢸⣿⣿⡇⢕⢕⢕⢕⢕⢕⢕⢕⢕⢕⢕⢕⢕⢕⢕⢕⢕⢕⢕⣵⣿⣿⣿⣿⣿⣿⡿⡿⢻⢟⢫⢟⢟⢏⢝⢝⢕⢕⢕⢕⢕⢕⢕⢕⢕⢕⢕⢕⢕⢕⢕⢕⢕⢕⣕⣱⣼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⣿⣿⢻⣿⣧⡕⢕⢕⢕⢜⢿⣷⡕⢹⣿⣧⢕⢸⣿⣿⡇⢕⢕⢕⢕⢕⢕⢕⢕⢕⢕⢕⢕⢕⢕⢕⢕⢕⢕⢜⢝⢝⢕⢝⢝⢕⢕⢕⢕⢕⢕⢕⢕⢕⢕⢕⢕⢕⢕⢕⢕⢕⢕⢕⢕⢕⡕⣱⣵⢄⠁⠕⢕⢇⢕⢜⢻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⣱⣾⡿⣿⣧⢕⢕⢕⢕⢜⣿⣧⢜⢻⣿⣧⣕⢕⢕⢜⢿⣷⡕⡜⢿⣧⣸⣿⣿⡇⢕⢕⢕⢕⢕⢕⢕⢕⢕⢕⢕⢕⢕⢕⢕⢕⢕⢕⢕⢕⢕⢕⢕⢕⢕⢕⢕⢕⢕⢕⢕⢕⢕⢕⢕⢕⣕⢕⢱⢵⢵⢗⢞⢝⢝⢝⢕⢕⢕⢄⠀⠀⠁⠕⢕⢕⢝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⣱⣿⡟⣫⢳⣿⢏⢕⢕⢕⢕⢕⢜⣿⣧⡕⡜⢿⡿⣿⣧⡕⢜⣿⣧⢿⣎⢿⣿⣿⣿⡇⢕⢕⢕⢕⢕⢕⢕⢕⢕⢕⢕⢕⢕⢕⢕⢕⢕⣕⣕⣕⣕⣕⣕⢕⢕⢕⢕⢕⢗⢗⢕⢕⢕⢕⢕⢕⢕⢕⢕⢕⢕⢕⢕⢕⢕⢕⢕⢕⢕⢕⢔⠑⢔⢄⠑⠕⢕⢜⣿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⣾⡿⣫⣾⢇⣿⡟⢕⢕⢕⢕⢕⢕⢕⢜⢿⣷⡹⣷⡕⣎⢿⣷⡕⢹⣿⡼⣿⡞⣿⣿⣿⡇⢕⢕⢕⢕⢕⢕⢕⢕⢕⢕⢕⢕⢕⢕⢕⢇⢏⢝⢝⢕⢕⢕⢕⢕⢕⢕⢕⢕⢕⢕⢕⢕⢕⢕⢕⢕⢕⢕⢕⢕⢕⢕⢕⢕⢕⢕⢕⢕⢕⢕⢕⢕⢄⢄⢄⢔⢔⢕⢜⣿⣿⣿⣿⣿⣿⣿⣿⣿⣿⣿⣿⣿⣿⣿⣿⣷⣿⣿⣿⣿⣿⣿⣿⣿⣿⣿⣿⣿⣿⣿⣿⡇⢕⠁⠁⠁⠀⠀⠀⠀⠀⠀⠀⠀⢐⠀⠔⠀⠀⠀⠀⠀⠀⠁⠐⠀⠐⠐⠀⠐⠔⠐⠀⠔⠔⠔⠀⠐⠄⠄⠄⠀⠀⠑⠑⠕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⢱⣿⡟⣵⣿⡟⣾⣿⣕⣕⣕⣕⢕⢕⢕⢕⢕⢜⣿⣿⡜⣿⢸⣧⢻⢿⢿⣿⡇⣿⣿⢻⣿⣿⡇⢕⢕⢕⢕⢕⢕⢕⢕⢕⢕⢕⢕⢕⢕⢕⢕⢕⢕⢕⢕⢕⢕⢕⢕⢕⢕⢕⢕⢕⢕⢕⢕⢕⢕⢕⢕⢕⢕⢕⢕⢕⢕⢕⢕⢕⢕⢕⢕⢕⢕⢕⢕⢕⢕⢕⢕⢕⢕⢕⢹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⣱⣿⢏⣾⣿⣿⢹⢿⣿⣿⣿⡿⢿⢿⣿⣿⣷⣷⣷⣿⢏⢕⢘⢸⣿⡇⢕⢕⢕⢕⢝⢝⢞⣿⣿⡇⢕⢕⢕⢕⢕⢕⢕⢕⢕⢕⢕⢕⢕⢕⢕⢕⢕⢕⢕⢕⢕⢕⢕⢕⢕⢕⢕⢕⢕⢕⢕⢕⢕⢕⢕⢸⣧⡕⢕⢅⢕⢕⢕⢕⢕⢕⢕⢕⢕⢕⢕⢕⢕⢕⢕⢕⢕⢕⢕⢕⣿⣿⣿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⣕⣵⣾⡿⢏⣾⣿⣿⢇⣿⣿⣷⣷⣷⣷⣿⣿⣷⣷⣷⣗⡫⢝⠁⠁⢕⢸⣿⣿⡕⢕⢕⢕⢕⢕⢑⠜⢿⣿⣷⣕⢕⢕⢕⢕⢕⢕⢕⢕⢕⢕⢕⢕⢕⢕⢕⢕⢕⢕⢕⢕⢕⢕⢕⢕⢱⣇⢕⢕⢕⢕⢕⢕⢕⢸⣿⣿⣇⡕⢕⢕⢕⢕⢕⢕⢕⢕⢕⢕⢕⢕⢕⢕⢕⢕⢕⢕⢕⢕⢸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⣕⣵⣾⡿⣻⣵⢎⣾⣿⣿⡟⢸⣿⣿⣿⣿⣿⣿⣿⣿⣿⣿⣿⣿⣿⣿⡄⠀⠑⢸⣿⣿⣇⢕⠑⠁⢕⢕⠐⢀⢄⠑⢝⢿⣷⡕⢕⢕⢕⢕⢕⢕⢕⢕⢕⢕⢕⢕⢕⢕⢕⢕⢕⢕⢕⠕⢕⢕⣿⣿⣧⡕⢕⢕⢕⢕⢕⢜⢿⢟⢟⣱⡕⢕⢕⢕⢕⢕⢕⢕⢕⢕⢕⢕⢕⢕⢕⢕⢕⢕⢕⢕⢕⢻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⣱⣾⡿⣟⣵⣾⣿⡏⣾⣿⣿⣿⢇⣿⣿⣿⣿⣿⣿⣿⣿⣿⣿⣿⣿⣿⣿⣿⣧⠀⠀⢸⣿⣿⣿⢄⠐⠑⠁⠑⢄⢕⠑⠀⢕⢜⢿⣧⡕⢕⢕⢕⢕⢕⢕⢕⢕⢕⢕⢕⢕⢕⢕⢕⢕⢕⢕⣱⡕⢕⡽⢝⢝⢹⣧⡕⢕⢕⢕⢕⣯⣷⣾⣿⣿⡧⠕⢕⢕⢕⢕⢕⢕⢕⢕⢕⢕⣕⢕⢕⢕⢕⢕⢕⢕⢜⣿⣿⣿⣿⣿⣿⣿⣿⣿⣿⣿⣿⣿⣿⣿⣿⣿⣿⣿⣿⣿⣿⣿⣿⣿⣿⣿⣿⣿⣿⣿⣿⣿⣿⣿⣿⣿⣿⣿⣿⣿⣿⣿⣿⣿⣿⣿⣿⣿⣿⣿⣿⣿⣿⣿⣿⣿⣿⣿⣷⣷⣷⣷⣶⣶⣶⣶⣦⣴⣴⣴⣤⣤⣤⣤⣤⣄⣄⣄⣀⣀⣀⣁⣁⠀</a:t>
            </a:r>
            <a:br/>
            <a:r>
              <a:t>⢕⢕⢕⢕⢕⢕⢕⢕⢕⢕⢕⢕⢕⢕⢕⢕⢕⢕⢸⣿⣿⣿⣿⣿⡇⢕⢕⢕⢕⢕⢕⢕⢕⢕⢕⢕⢕⢕⢕⢕⢕⢕⢕⢕⢕⢕⢕⢕⣱⣾⢟⣫⣾⣿⣿⣿⡿⣸⣿⣿⣿⡿⢸⣿⣿⣿⣿⣿⣿⣿⣿⣿⣿⣿⣿⣿⣿⣿⣿⣇⠀⢸⣿⣿⣿⡇⠀⠀⢄⢕⠑⢁⠀⢀⠁⢕⢕⢻⣿⣧⣕⢕⢕⢕⢕⢕⢕⢕⠁⢕⢕⢕⢕⢕⢕⢕⠕⢿⣷⡕⢻⣿⣿⣿⣿⣿⡇⢕⢕⢕⣿⡿⠟⠋⠁⣀⣤⣧⡕⢕⢕⢕⢕⢕⢕⢕⢕⢿⣧⢕⢕⢕⢕⢕⢕⢕⢜⢟⢻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⢱⣾⡿⣣⣿⣿⣿⣿⡿⣣⢣⣿⣿⣿⣿⡇⣸⣿⣿⣿⣿⣿⣿⣿⣿⣿⣿⣿⣿⣿⣿⣿⣿⣿⡇⢸⣿⣿⣿⡇⠐⠅⠡⢄⢄⢕⢔⢕⢔⢕⢕⢕⢕⢝⢿⣷⣧⢕⢕⢕⢕⢕⢕⢕⢕⢕⢕⢕⢕⢕⣄⣄⣀⢁⠈⠉⠙⠛⢿⣿⡿⢕⢇⣱⣿⡀⠀⠐⠛⠛⠟⠻⠿⣧⡕⢕⢔⢕⢅⢕⢕⢸⣿⣧⢕⢕⢕⢕⢸⣧⣕⢕⢕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⣱⣿⢏⣾⣏⣾⣿⣿⢫⣾⡟⣼⣿⣿⣿⣿⢕⣿⣿⣿⣿⣿⣿⣿⣿⣿⣿⣿⣿⣿⣿⣿⡟⣿⣿⢇⣾⣿⣿⣿⡇⠄⠕⠕⢕⢕⢕⢕⢕⢕⢕⢅⢑⠕⢕⢕⢜⣿⣧⢕⢕⢕⢅⢕⢕⢕⢕⢕⢔⢕⢕⢿⣿⣿⠿⠟⠙⢁⣠⣼⣟⣕⣼⣿⣿⣿⣿⣿⣷⣶⣦⢴⣤⣵⣿⢇⢕⣕⣕⢕⢕⢕⢸⣿⣿⣧⢕⢕⢕⢸⣿⣿⣷⣷⣵⣷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⣼⡿⣣⣿⢯⣿⣿⡟⣵⣿⣿⣇⡿⠟⢝⣼⣿⢕⢻⣿⣿⣿⣿⣿⣿⣿⣿⣿⣿⣿⣿⣿⣿⡇⢻⡟⢕⣿⣿⣿⣿⣷⠀⠀⢀⢄⢅⢕⢕⠁⠑⠁⠑⠁⠀⠑⠕⣱⣿⡿⢕⢕⢕⢕⠄⢕⢕⢑⢑⢕⢕⢕⢜⡁⢀⣠⣴⣾⣿⣿⣿⣿⣿⣿⢿⣿⣿⣿⣿⣿⣿⣇⣜⣼⣿⣿⣱⣾⡿⢕⢕⢕⢕⢕⣿⣿⡇⢕⢕⢱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⣼⡿⣱⣿⢻⣿⣿⢏⣾⣿⡿⢟⢸⢕⣱⣿⣿⡟⢕⢱⣿⣿⣿⣿⣿⣿⣿⣿⣿⣿⣿⣿⣿⣿⢕⢜⢕⢕⣿⣿⣿⣿⡇⠀⠔⢕⣔⢁⠕⢕⢄⢀⢀⠀⢀⢀⢄⢹⣿⢏⢕⢕⢕⢕⢕⠕⢕⢔⢱⢕⢕⢕⢕⢕⢜⢿⣇⣕⣿⣿⣿⣿⣿⣿⣿⣾⣿⣿⣿⣿⣿⣿⣿⣿⣿⣿⡟⢝⢝⢕⢕⢕⢕⢕⢕⣿⣿⡷⢕⢕⣾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⣵⣵⣷⣷⣷⣿⢿⣱⣿⢇⣾⣿⢣⣿⣿⡿⢕⢕⢱⢿⣿⣿⣿⡇⢱⣿⣿⣿⣿⣿⣿⣿⣿⣿⣿⣿⣿⣿⣿⡿⢕⢕⢱⢱⣿⣿⣿⡿⠇⠀⠀⢕⢹⡕⢕⢶⣅⡅⢁⢑⣕⢅⣕⣿⡟⢕⢕⢕⢕⢕⢕⢕⢕⢁⢕⢜⢻⢷⣵⢕⣹⣿⣿⣿⣿⣿⣿⣿⣿⣿⣿⣿⣿⣿⣿⣿⣿⣿⣿⣿⣿⡿⢕⢕⢕⢕⢕⢕⢕⢕⢕⢟⢏⢕⢕⢕⢕⢕⢕⢕⢕⢕⢕⢕⢕⢕⢹⣿⣿⣿⣿⣿⣿⣿⣿⣿⣿⣿⣿⣿⣿⣿⣿⣿⣿⣿⣿⣿⣿⣿⣿⣿⣿⣿⣿⣿⣿⣿⣿⣿⣿⣿⣿⣿⣿⣿⣿⣿⣿⣿⣿⣿⣿⣿⣿⣿⣿⣿⣿⣿⣿⣿⣿⣿⣿⡿⢟⡻⣿⣿⣿⣿⣿⣿⣿⣿⣿⣿⣿⣿⣿⣿⣿⠀</a:t>
            </a:r>
            <a:br/>
            <a:r>
              <a:t>⢕⢕⢕⢕⢕⢕⢕⢕⢕⢕⢕⢕⢕⢕⢕⢕⢕⢕⢕⢻⣿⣿⣿⣿⣿⡕⢕⢕⢕⢕⢕⢕⢕⢕⢕⣵⣿⢟⣝⣹⣹⣷⣷⢣⣿⡏⣼⣿⢳⣿⣿⡟⢕⢕⡇⢕⣼⣿⣿⣿⢇⣾⣿⣿⣿⣿⣿⣿⣿⣿⣿⣿⣿⣿⣿⣿⡇⢕⠕⠕⠞⠟⠋⠁⠀⢀⠀⠀⠀⠑⠕⢅⢘⢕⢱⢁⠀⠀⠜⣿⣿⣕⢕⢕⢕⢕⢕⢕⢕⢕⢕⢕⢕⢕⢕⢕⢕⢜⢿⣿⣿⣿⣿⣿⣿⣿⢿⣟⣻⣿⣯⣽⣿⣿⣿⣿⣿⡟⢕⢕⢕⢕⢕⢕⢕⢕⢕⢕⢕⢕⢕⢕⢕⢕⢕⢕⢕⢕⢕⢕⢕⢕⢕⢜⣿⣿⣿⣿⣿⣿⣿⣿⣿⣿⣿⣿⣿⣿⣿⣿⣿⣿⣿⣿⣿⣿⣿⣿⣿⣿⣿⣿⣿⣿⣿⣿⣿⣿⣿⣿⣿⣿⣿⣿⣿⣿⣿⣿⣿⣿⣿⣿⣿⣿⣿⣿⣿⡿⢿⣟⣯⣵⢾⣫⣾⣿⣿⣿⣿⣿⣿⣿⣿⣿⣿⣿⣿⣿⣿⣿⠀</a:t>
            </a:r>
            <a:br/>
            <a:r>
              <a:t>⢕⢕⢕⢕⢕⢕⢕⢕⢕⢕⢕⢕⢕⢕⢕⢕⢕⠕⢕⢸⣿⣿⣿⣿⣿⡇⢕⢕⢕⢕⢕⢕⢕⢕⣵⣿⢇⣿⣧⣿⣿⣿⡏⣾⡿⣼⣿⢣⣿⣿⡿⢱⡕⣸⣧⢸⣿⡝⢜⢏⢱⣿⡟⣿⣿⣿⣿⣿⣿⣿⣿⣿⣿⣿⣿⣿⢇⢕⠀⠀⠐⠀⠀⠀⠀⢕⢕⣄⡀⠀⠀⠀⠀⠀⠁⢇⢠⢇⢕⢝⢝⢿⣷⡕⢕⢕⢕⢕⢕⢕⢕⢕⢕⢕⢕⢕⢕⢕⢕⢝⢿⣿⣿⣿⣿⣿⣿⣿⣿⣿⣿⣿⣿⣿⣿⡿⢏⢕⢕⢕⢕⢕⢕⢕⢕⢕⢕⢕⢕⢕⢕⢕⢕⢕⢕⢕⢕⢕⢕⢕⢕⢕⢕⢕⢹⣿⣿⣿⣿⣿⣿⣿⣿⣿⣿⣿⣿⣿⣿⣿⣿⣿⣿⣿⣿⣿⣿⣿⣿⣿⣿⣿⣿⣿⢿⣿⣟⣿⣿⣿⣿⣿⣿⣿⣿⣿⣿⣿⣿⡿⢿⣟⣿⣽⣽⣿⣷⣿⡿⢟⣹⣷⣿⣿⣿⣿⣿⣿⣿⣿⣿⣿⣿⣿⣿⣿⣿⣿⣿⣿⠀</a:t>
            </a:r>
            <a:br/>
            <a:r>
              <a:t>⢕⢕⢕⢕⢕⢕⢕⢕⢕⢕⢕⢕⢕⢕⢕⢕⢕⢔⢕⢸⣿⣿⣿⣿⣿⡇⢕⢕⢕⢕⢕⢕⢕⣼⡿⣳⣿⢻⣿⣕⢝⢏⢸⣿⢱⣿⢇⣿⣿⣿⣷⣿⢇⣿⢇⣼⣿⣿⣷⡇⣾⣿⢱⣿⣿⣿⣿⣿⣿⣿⣿⣿⣿⣿⡏⢫⢕⢕⠀⢔⢄⠀⠀⢀⢕⢕⣵⣿⣿⡇⣦⡀⠀⠀⠑⢔⢑⢁⢕⢕⢕⢜⣿⡇⢕⢕⢕⢕⢕⢕⢕⢕⢕⢕⢕⢕⢕⢕⢕⢕⢕⢜⢟⢿⢿⣿⣿⣿⣿⣿⣿⣿⡿⢟⢕⢕⢕⢕⢕⢕⢕⢕⢕⢕⢕⢕⢕⢕⢕⢕⢕⢕⢕⢕⢕⢕⢕⢕⢕⢕⢕⢕⢕⢕⢜⣿⣿⣿⣿⣿⣿⣿⣿⣿⣿⣿⣿⣿⣿⣿⣿⣿⣿⣿⣿⣿⢿⢿⣟⣻⣯⣽⣷⣾⣿⣿⣿⣿⣿⣿⣯⣝⢟⢿⢿⣟⣯⣽⣷⣿⣿⣿⡿⢿⣿⢟⣽⣷⣾⣿⣿⣿⣿⣿⣿⣿⣿⣿⣿⣿⣿⣿⣿⣿⣿⣿⣿⣿⣿⣿⠀</a:t>
            </a:r>
            <a:br/>
            <a:r>
              <a:t>⢕⢕⢕⢕⢕⢕⢕⢕⢕⢕⢕⢕⢕⢕⢕⢕⢕⢕⢕⢸⣿⣿⣿⣿⣿⡇⢕⢕⢕⢕⢕⢕⣼⣿⢳⣿⣧⣕⢝⢻⢇⢑⣿⣇⣿⡟⣼⣿⣿⣿⣿⡟⢸⡟⢱⣿⣿⣿⣿⢸⣿⢏⢸⣿⣿⣿⣿⣿⣿⣿⣿⣿⣿⣿⢇⢕⢕⢕⣧⣄⡀⢀⣠⢕⢕⡕⣿⣿⣿⡇⣿⣿⣦⡀⠀⠀⠑⠑⢑⣡⣵⣾⢿⢕⢕⢕⢕⢕⢕⢕⢕⢕⢕⢕⢕⢕⢕⢕⢕⢕⢕⢕⢕⢔⢕⢕⢝⢝⢟⢟⢏⢕⢕⢕⢕⢕⢕⢕⢕⢕⢕⢕⢕⢕⢕⢕⢕⢕⢕⢕⢕⢕⢕⢕⢕⢕⢕⢕⢕⠕⠕⠕⢕⢕⠕⢹⢿⢿⢿⣿⣿⣿⣿⢟⣟⣻⡿⢿⢿⢿⣟⣟⣯⣽⣷⣾⣿⣿⣿⣿⣿⣿⣿⣿⣿⣿⣿⣿⣿⣿⣿⣿⣿⣧⡘⢻⣿⣿⣿⣿⣿⣿⣿⣿⣷⣧⣽⡟⣿⣿⣿⣿⣿⣿⣿⣿⣿⣿⣿⣿⣿⣿⣿⣿⣿⣿⣿⣿⣿⣿⠀</a:t>
            </a:r>
            <a:br/>
            <a:r>
              <a:t>⢕⢕⢕⢕⢕⢕⢕⢕⢕⢕⢕⢕⢕⢕⢕⢕⢕⢕⢕⢕⣿⣿⣿⣿⣿⣇⢕⢕⢕⢕⢕⢸⣿⢇⢸⡻⢜⢟⣵⢟⢕⢱⡿⣸⣿⢳⣿⣿⣿⣿⣿⢕⣸⡇⣾⣿⣿⣿⡇⣿⡟⢕⣸⣿⣿⣿⣿⣿⣿⣿⣿⣿⣿⡟⢕⢕⢕⢸⣿⣿⣿⣿⡇⢕⢱⣿⣿⣿⣿⡇⣿⣿⣿⣿⣦⡔⣷⣷⣝⢟⢻⢿⣧⡕⢕⢕⢕⢕⢕⢕⢕⢕⢕⢕⢁⠕⢕⢕⢕⢕⢕⢕⢕⢕⢕⢕⢕⢕⢕⢕⢕⢕⢕⢕⢕⠕⠁⠕⢕⢕⢕⢕⢕⢕⢕⢕⢕⢕⢕⢕⢕⢕⢑⠅⠑⠐⠐⠀⠀⢔⢔⢔⢔⠀⠀⠁⠑⢕⢕⢜⢝⠟⢵⢟⢟⢛⠟⢋⣿⣿⣿⣿⣿⣿⣿⣿⣿⣿⣿⣿⣿⣿⣿⣿⣿⣿⣿⣿⣿⣿⣿⣿⣿⣿⣿⡔⢹⣿⣿⣿⣿⢿⣟⣟⢟⣟⣟⢟⣿⣿⣿⣿⣿⣿⣿⣿⣿⣿⣿⣿⣿⣿⣿⣿⣿⣿⣿⣿⣿⣿⠀</a:t>
            </a:r>
            <a:br/>
            <a:r>
              <a:t>⢕⢕⢕⢕⢕⢕⢕⢕⢕⢕⢕⢕⢕⢕⢕⢕⢕⢕⢑⢕⣿⣿⣿⣿⣿⣿⢕⢕⢕⢕⢕⢸⣿⣱⢜⢧⢱⡺⢏⣵⣷⣾⢧⣿⢇⣾⣿⣿⣿⣹⢇⡕⣿⢱⣿⣿⣿⣿⢱⣿⢱⣇⢿⣿⣿⣿⣿⣿⣿⣿⣿⣿⣿⢕⢕⢕⢕⣾⣿⣿⣿⣿⡇⢕⣼⣿⣿⣿⣿⡇⣿⣿⣿⣿⣿⡇⣿⣿⣿⣯⢸⣎⣿⣧⢕⢕⢕⢕⢕⢕⢕⢕⢕⢕⢕⢔⢁⠕⢕⢕⢕⢕⢕⢕⢕⢔⠁⠁⠁⢕⠕⢕⢕⠑⢄⢀⠀⠁⢕⢕⢅⢕⢕⢕⢕⢕⢕⢕⢕⢾⣷⣷⣵⣵⣀⠀⠀⠀⠀⢕⢕⢕⠑⠀⠀⠀⠀⠀⠁⠑⠕⢀⢅⢕⢕⢕⢔⢸⣿⣿⣿⣿⣿⣿⣿⣿⣿⣿⣿⣿⣿⣿⣿⣿⣿⣿⣿⣿⣿⣿⣿⣿⣿⣿⣿⣧⢕⢯⣝⣗⢕⡗⣕⣵⣸⣽⣷⣿⣿⣿⣿⣿⣿⣿⣿⣿⣿⣿⣿⣿⣿⣿⣿⣿⣿⣿⣿⣿⣿⣿⠀</a:t>
            </a:r>
            <a:br/>
            <a:r>
              <a:t>⢕⢕⢕⢕⢕⢕⢕⢕⢕⢕⢕⢕⢕⢕⢕⢕⢕⢕⠀⢕⣿⣿⣿⣿⣿⣿⢕⢕⢕⢕⢕⢜⣿⣧⢇⢕⢸⢟⢷⣧⣕⡟⣼⢇⢱⣿⣿⣿⡿⢜⢱⣷⣿⢸⣿⣿⣿⣿⡼⡟⣼⢿⢸⣿⢸⣿⣿⣿⣿⣿⣿⡟⣿⢕⢕⢕⢱⣿⣿⣿⣿⣿⡇⢱⣿⣿⣿⣿⣿⢿⣿⣿⣿⣿⣿⡇⢝⢝⣱⣵⣝⣧⢹⣿⡕⢕⢕⢕⢕⢕⢕⢕⢕⣕⣑⣑⢑⠕⣄⠕⢕⢕⢕⠕⢕⢕⣕⢀⠀⢱⡕⠀⠕⠀⠀⢕⡄⠀⠁⢕⢅⠕⣿⣿⢕⠕⢕⣑⣑⣘⣟⣟⣟⣟⣻⣿⣶⣔⢄⠀⠁⠁⠀⠀⠀⠀⠀⠀⣀⣠⣴⣶⣷⣵⣵⣥⣵⣕⣜⣿⣿⣿⣿⣿⣿⣿⣿⣿⣿⣿⣿⣿⣿⣿⣿⣿⣿⣿⣿⣿⣿⣿⣿⣿⣿⣿⢸⣿⣿⣿⣷⣽⣽⣷⣿⣿⣿⣿⣿⣿⣿⣿⣿⣿⣿⣿⣿⣿⣿⣿⣿⣿⣿⣿⣿⣿⣿⣿⣿⣿⠀</a:t>
            </a:r>
            <a:br/>
            <a:r>
              <a:t>⢕⢕⢕⢕⢕⢕⢕⢕⢕⢕⢕⢕⢕⢕⢕⢕⢕⢕⠀⢕⣿⣿⣿⣿⣿⣿⢕⢕⢕⢕⢕⢕⢜⢿⣧⡕⢜⡇⢕⣵⢝⢧⢇⢸⣸⣿⣿⣿⡇⢕⣾⡿⢧⢺⢿⣟⣟⣟⡕⡇⣮⣿⡎⣿⡸⣿⡸⣿⣿⣿⢿⣧⡇⢱⢕⢕⣾⣿⣿⣿⣿⣿⡇⢸⢿⣿⣿⣿⡟⣾⣿⣿⣿⣿⣿⡇⢕⢺⡻⢝⡕⣿⡏⣿⣇⢕⢕⢕⢕⢱⣷⣷⣾⢿⢝⣿⢿⡗⢌⠣⡑⢕⢕⢔⢕⢕⢜⢕⠀⢸⡇⢀⠀⠀⠀⢕⢜⡔⠀⢕⢕⢁⢸⣷⣷⣿⣿⣿⣿⣿⣿⣿⣿⣿⣿⣿⣿⣿⣧⢔⠀⠁⠑⠀⠀⢕⣿⣿⣿⣿⣿⣿⣿⣿⣿⣿⣿⣿⣿⣿⣿⣿⣿⣿⣿⣿⣿⣿⣿⣿⣿⣿⣿⣿⣿⣿⣿⣿⣿⣿⣿⣿⣿⣿⣿⡟⣸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⢜⢻⣿⣧⡜⠕⢕⢸⢜⡜⢕⣿⢿⣿⣿⡇⢜⢻⣿⣿⣼⣿⣿⣿⣿⣿⡕⣿⣿⣿⣿⢇⣹⡇⣿⣿⣿⣼⡇⢕⡟⢕⣵⣻⢻⢿⣿⣿⣿⡇⣽⢸⣿⣿⣿⢇⣿⣿⣿⣿⣿⣿⢇⢜⢳⡕⢾⢇⣿⡇⢿⣿⢕⢕⢕⢕⣸⣿⢟⣵⣾⣿⣿⣿⣿⣿⣧⢘⣕⢕⢕⢄⢕⢕⢕⢕⢸⣿⢕⢕⣴⡾⣵⢕⢜⢆⢁⢕⢕⠕⢻⣿⣿⣿⣿⣿⣿⣿⣿⣿⣿⣿⣿⣿⣿⣿⡇⢕⠀⠀⡄⠀⢕⢸⣿⣿⣿⣿⣿⣿⣿⣿⣿⣿⣿⣿⣿⣿⣿⣿⣿⣿⣿⣿⣿⣿⣿⣿⣿⣿⣿⣿⣿⣿⣿⣿⣿⣿⣿⣿⣿⣿⣇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⣾⡿⠁⠀⢔⢸⢕⢇⢕⣿⢜⡏⣿⢇⢕⢕⢜⡻⠋⢁⣀⣀⠈⠝⣿⣿⣿⣿⣿⣿⣿⣿⣸⣎⣿⣏⢇⣼⣣⣾⣿⣿⣿⣷⣼⣝⡻⢣⣷⡸⣜⢿⡟⢸⣿⣿⣿⡿⣿⣿⢸⣧⡕⣿⢕⢕⡽⢕⢸⣿⢕⢕⢕⣿⣿⢣⣿⣿⣿⣿⣿⣿⣿⣿⣿⡧⢘⢧⢕⢕⠀⠕⢕⢕⢕⢟⢕⢱⣿⢇⢿⢕⢕⡱⣇⢕⢕⢕⠁⢻⣿⣿⣿⣿⣿⣿⣿⣿⣿⣿⣿⣿⣿⣿⡟⢕⠀⠀⠀⠀⢕⢸⣿⣿⣿⣿⣿⣿⣿⣿⣿⣿⣿⣿⣿⣿⣿⣿⣿⣿⣿⣿⣿⣿⣿⣿⣿⣿⣿⣿⣿⣿⣿⣿⣿⣿⣿⣿⣿⡿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⣱⣿⢟⠁⠀⠀⢕⣾⡜⢕⢱⡧⢱⣵⡸⢕⢕⢕⢕⠁⢰⣿⣿⣿⣷⡄⢜⣿⣿⣿⣿⣿⣿⣿⣿⣿⣿⣿⣾⣿⣿⣿⣿⠿⠟⠟⠿⢿⣿⣾⣷⣷⣽⡧⢕⣸⣿⣿⣿⢕⣾⡇⣵⣵⡷⢾⢇⡜⢕⢜⣿⡟⢕⢕⢕⢝⢣⣿⣿⣿⣿⣿⣿⣿⣿⣿⣿⣿⣇⢘⣷⡅⠑⠀⠑⢕⢕⢿⣷⡕⠁⠁⢕⢕⣵⣿⣻⣧⢕⠁⢐⠁⢻⣿⣿⣿⣿⣿⣿⣿⣿⣿⡿⣿⣿⡿⢇⢕⢀⢴⢾⠏⢕⢜⢿⣿⣿⣿⣿⣿⣿⣿⣿⣿⣿⣿⣿⣿⣿⣿⣿⣿⣿⣿⣿⣿⣿⣿⣿⣿⣿⣿⣿⣿⣿⣿⣿⣿⣿⣿⡿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⣱⣾⡿⡣⠑⠀⠀⠀⢇⣿⡇⢕⢱⢕⢕⢻⣷⡕⣾⣿⣿⠀⢸⣿⣿⣿⣿⠃⢱⣿⣿⣿⣿⣿⣿⣿⣿⣿⣿⣿⣿⣿⣿⡟⠁⣠⣶⣶⣤⢀⠹⣿⣿⣿⣿⢇⢕⢻⣿⣿⡏⢱⣿⢇⢱⢕⢕⢞⢕⢕⣱⣿⢟⢕⢕⣵⣷⢧⣿⣿⣿⣿⣿⣿⣿⣿⣿⣿⣿⣿⣿⢇⢹⣷⡄⢱⢀⢕⢀⣮⡻⣿⡄⠀⠑⣿⣿⣿⣏⣿⣇⠁⢅⠀⢁⢟⣿⣿⣟⢏⢝⠜⢝⢝⢕⣿⢟⠕⠑⢀⢁⢁⢅⢄⢕⢕⢕⢝⢇⢝⣿⣿⣿⣿⣿⣿⣿⣿⣿⣿⣿⣿⣿⣿⣿⣿⣿⣿⣿⣿⣿⣿⣿⣿⣿⣿⣿⣿⣿⣿⡿⢏⢕⢕⢕⢕⢕⢕⢕⢕⢕⢕⢕⢕⢕⢕⢕⢕⢕⢸⣿⣿⣿⣿⣿⣿⣿⣿⣿⣿⣿⣿⣿⣿⣿⣿⣿⣿⣿⠀</a:t>
            </a:r>
            <a:br/>
            <a:r>
              <a:t>⢕⢕⢕⢕⢕⢕⢕⢕⢕⢕⢕⢕⢕⢕⢕⢕⢕⢕⠀⠀⢜⣿⣿⣿⣿⣿⡇⢕⢕⢕⣵⣿⢫⣾⠑⠀⠀⠀⠀⢸⡿⢕⢕⣾⢕⢕⢕⢝⢇⢿⣿⣿⣧⣀⠈⠙⠙⢁⣠⣿⣿⣿⣿⣿⣿⣿⣿⣿⣿⣿⣿⣿⣿⣿⠁⢸⣿⣿⣿⣿⡇⠀⣿⣿⣿⡏⣕⢱⣿⣿⣿⢕⣼⣿⢱⢕⠕⣎⣵⣵⣿⢟⢕⢕⢕⢕⢜⢟⣼⣿⣿⣿⣿⣿⣿⣿⣿⣿⣿⣿⣿⣷⣧⢅⢿⣿⣾⣷⡄⢄⣿⣿⣝⡇⠀⠀⢹⣿⣿⣿⢿⣿⣧⡜⣔⠱⡕⢻⣿⣿⡗⢟⢕⢕⢕⠜⢕⢔⢕⢕⢕⢕⢕⢕⢕⢅⠕⠕⢕⢕⢕⢜⢿⣿⢕⢹⣿⣿⣿⣿⣿⣿⣿⣿⣿⣿⣿⣿⣿⣿⣿⣿⣿⣿⣿⣿⣿⣿⣿⡿⢏⢕⢕⢕⢕⢕⢕⢕⢕⢕⢕⢕⢕⢕⢕⢕⢕⢕⢕⢕⣸⣿⣿⣿⣿⣿⣿⣿⣿⣿⣿⣿⣿⣿⣿⣿⣿⣿⣿⣿⠀</a:t>
            </a:r>
            <a:br/>
            <a:r>
              <a:t>⢕⢕⢕⢕⢕⢕⢕⢕⢕⢕⢕⢕⢕⢕⢕⢕⢕⢕⢕⠀⢕⣿⣿⣿⣿⣿⣷⢕⣱⣾⡟⣵⢟⠕⠀⠀⠀⠀⢄⣿⢇⣼⢕⣿⢕⢕⢕⢕⢜⣜⣿⣿⣿⣿⣿⣷⣿⣿⣿⣿⣿⣿⣿⣿⣿⣿⣿⣿⣿⣿⣿⣿⣿⣿⣇⠈⠻⣿⣿⠿⠑⢰⣿⣿⡟⣼⣿⣿⣿⣿⣿⢸⣿⡇⢔⠀⠀⣿⣿⢝⢕⢕⢕⢕⢕⢕⢕⢔⣿⣿⣿⣿⣿⣿⣿⣿⣿⣿⣿⢿⣿⣿⣿⡇⢸⣿⣿⣿⣷⣼⣿⣿⣿⣮⠀⠀⢸⣿⣿⣿⢸⣿⣿⣿⣿⣷⣽⣇⢻⣿⠑⠀⢕⢅⢔⢕⢕⢕⢕⢕⢕⢕⢕⢕⢕⢕⠁⠀⠀⠑⢕⢕⢕⢝⢕⢕⢹⣿⣿⣿⣿⣿⣿⣿⣿⣿⣿⣿⣿⣿⣿⣿⣿⣿⣿⣿⢿⢟⢕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⣵⣿⢏⡾⢏⢱⡇⠀⠀⠀⠀⣸⡟⢱⣿⢕⢻⢕⢕⢕⢕⢕⢿⣿⣿⣿⣿⣿⣿⣿⣿⣿⣿⣿⣿⣿⣿⣿⣿⣿⣿⣿⣿⣿⣿⣿⣿⣿⣷⣤⣄⣄⣤⣵⣿⣿⢟⣼⣿⣟⢏⣾⣿⡏⢸⣿⣷⠑⠀⠀⢹⣿⡕⢕⢕⢕⢕⢕⢕⢕⢕⣿⣿⣿⣿⣿⣿⣿⣿⣿⣿⢱⣿⣿⣿⣿⡕⢕⣿⣿⣿⣿⣿⢟⢛⢟⢿⡔⠀⠀⣿⣿⣿⢸⣿⣿⣿⣿⢇⢕⢝⢇⢻⣿⣦⢕⢕⢕⢕⢕⢕⢕⢕⢕⢕⢕⢕⢕⠑⠀⠀⠀⠀⠀⠁⢑⢕⢕⢕⢕⢻⣿⣿⣿⣿⣿⣿⣿⣿⣿⣿⢿⣿⣿⡿⢿⢟⢏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⡿⣣⢟⢕⣱⣿⢇⢱⣶⣶⢆⣿⢕⢸⣿⢕⢸⡕⢕⢕⢕⢱⡾⣿⣿⣿⣿⣿⣿⣿⣿⣿⣿⣿⣿⣿⣿⣿⣿⣿⣿⣿⣿⣿⣿⣿⣿⣿⣿⣿⣿⣿⣿⣿⣿⣯⣾⢟⣹⢇⣼⣿⣿⡇⢸⣿⢸⠀⠀⠀⠐⢻⣿⡕⢕⢕⢕⢕⢕⢕⢕⣿⣿⣿⣿⣿⣿⣿⣿⣿⣿⢾⣿⣿⣿⣿⣿⢕⣿⣿⣿⡏⢔⢔⠕⢕⢔⢔⠀⠀⢿⣿⣿⣿⣿⣿⣿⣿⡅⢕⢅⠅⢕⢿⡿⢕⢕⢕⢕⢕⢕⢕⢕⢕⢕⢕⠕⠑⠀⠀⠀⠀⠀⠀⠀⠁⠀⢑⢕⢕⢕⢿⣿⣿⣿⣿⣿⣿⣿⢟⠕⠗⢝⢕⢕⢕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⡿⣱⢇⡕⣱⣿⢇⢕⣿⣿⡿⢕⡇⢕⣼⣿⢕⢜⡇⢕⢕⢕⢕⢕⢻⣿⣿⣿⣿⣿⣿⣿⣿⣿⣿⣿⣿⣿⣿⣿⣿⣿⣿⣿⣿⣿⣿⣿⣿⣿⣿⣿⣿⣿⣿⢿⣫⢕⡵⢕⣼⣿⡟⣿⢇⢸⣿⢁⠀⠀⠀⠀⢣⢻⣷⡕⢕⢕⢵⣵⣵⣕⣿⣿⣿⣿⣿⣿⣿⣿⣿⣿⢱⣿⣿⣿⣿⢿⢕⣿⣿⣿⣷⡕⢕⢔⢅⢕⢅⠀⠀⢸⣿⣿⣿⣿⣿⣿⣿⣿⣆⠕⢕⢕⢜⢷⢕⢕⢕⢕⢕⢕⢕⢕⢕⢕⠐⠀⠀⠀⠀⠀⠀⢄⢔⢔⣴⣷⣿⣇⢕⢕⢕⢽⣿⣿⣿⣿⡿⢇⢕⢔⢔⢔⢔⢄⢄⢄⢅⢅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⣳⢇⣵⢱⣿⢇⢕⣾⣿⣿⡇⢕⢕⢕⢿⣿⢕⢕⢻⢕⢕⢕⢕⢕⢜⢿⣿⣿⣿⣿⣿⣿⣿⣿⡿⢿⠿⠿⢟⣿⡿⣿⣿⣿⣿⣿⣿⣿⣿⣿⣿⣯⣽⣿⣾⣿⡷⢏⢕⣱⣿⣿⢇⣿⢕⢸⡟⠀⠀⠀⠀⠀⢸⣏⢿⣧⢕⢕⢼⣿⣿⣿⣿⣿⣿⣿⣿⣿⣿⣿⣿⣿⣾⣿⣿⣿⣿⣿⢕⣿⣿⣿⣿⣷⣵⣕⢁⠑⠁⠀⠀⣾⣿⣿⣿⣿⣿⣿⣿⢿⠋⠁⣔⠕⢹⡜⢕⢕⢕⢕⢕⢕⢕⢕⢕⠁⠀⠀⠀⠀⠀⢄⢕⢕⢕⢜⢕⢻⡿⣿⣧⢕⢕⢕⢻⣿⢿⢟⢕⢕⢕⢕⢕⢕⢕⢕⢕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⢣⢏⣼⡏⣿⡿⢕⣾⡿⢹⣿⢕⢕⢕⢇⢸⣿⢕⢕⢜⣇⢕⢕⢕⢕⢕⢕⢻⣿⣿⣿⣿⣿⣿⡟⠁⠀⢀⢀⠀⠀⠀⠁⠙⠛⣿⣿⣿⣿⣿⣿⣿⣿⢿⢟⢏⢕⢕⡣⣿⣿⣿⡟⢱⣿⢕⢸⡇⠀⠀⠀⠀⠀⠀⢿⡜⣿⣇⠀⠘⢟⢍⢕⠌⠻⣿⣿⣿⣿⣿⣿⣿⣿⣿⣿⣿⣿⡿⢏⢸⣿⣿⣿⣿⣿⣿⣿⢕⠑⠀⠀⠀⠁⠉⠉⠍⢍⢍⠕⠔⢑⣠⣾⣿⣇⠀⠁⠕⢕⢕⣑⢕⢕⢑⠁⠀⠀⢀⠀⠀⢀⢔⢕⢕⢕⢕⢕⢕⢕⢕⢕⢜⢕⢕⢕⢕⢏⢔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⡏⡎⣼⣿⢸⣿⢇⣼⣿⢕⣼⣿⢕⢕⢜⢕⢜⣿⡕⢕⢸⢜⢇⢕⢕⢕⢕⢕⢕⢜⢻⣿⣿⣿⣿⡕⢰⣕⢕⢕⢕⢕⢕⢕⢄⠀⢹⣿⣿⣿⣿⣿⣿⣿⡿⢇⢕⢕⣼⣿⣿⣿⡿⢕⢕⣿⢕⢸⣇⣷⣦⡔⢔⣦⡕⢜⢿⢹⣿⡄⢔⢕⢕⠕⠀⠀⢹⣿⣿⣿⣿⣿⣿⣿⡿⢏⣸⣿⢏⢠⣿⣿⣿⣿⣿⣿⣿⣿⡇⠀⠀⠀⣰⣴⡄⣄⣀⣀⣄⣤⣴⣾⣿⣿⣿⣿⡔⣄⣴⣾⣿⣿⢿⣦⡀⢀⢄⢔⢕⢔⢔⢕⢕⢕⢕⢕⢕⢕⢕⢕⢕⢕⢕⢑⢑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⢀⠕⢕⣿⣿⢹⣼⣿⢏⣿⡟⢕⡻⢿⣿⣿⢣⢕⢕⢕⢕⢕⢸⣯⢕⢸⢕⢜⢇⢕⢕⢕⢕⢕⢕⢕⢕⢝⢿⣿⣿⣷⣷⣿⣿⣿⣵⣷⣷⣗⣤⣼⣿⣿⣿⣿⢿⢟⢝⢕⢕⢕⢱⣿⣿⣿⡿⢕⢕⢕⣿⢕⣼⢸⣿⣿⣿⢕⢸⣿⢕⢜⡇⣿⣇⢕⠁⠀⠀⠀⠀⠁⢝⢙⢝⢝⢟⢟⢕⢕⢕⠝⢑⢰⣿⣿⣿⣿⣿⣿⣿⣿⣿⡇⠀⠀⢰⣿⣿⣷⣿⣿⣿⣿⣿⣿⣿⣿⢿⣫⣵⣿⣿⣿⣿⣿⣿⣷⡜⢿⢔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⣿⡏⢳⣿⢫⣷⣿⢇⣿⣿⣿⣮⣱⡿⢕⢕⢕⢕⢕⢕⢹⡇⢕⢕⢕⢕⢕⢕⢕⢕⢕⠕⢕⢕⢕⢕⢜⢝⢿⣿⣿⣿⣿⣿⣿⣿⣿⣿⢿⢟⢟⢝⡇⢕⢕⢕⢕⢕⢕⣿⣿⣿⡿⢕⢸⢕⢕⡕⢕⡟⢸⣿⢸⣿⡕⢜⣿⡇⡕⢹⢸⣿⢕⠀⠀⠀⠀⠀⠀⠀⠀⠀⠁⠁⠑⠑⠁⢄⢔⢕⢸⢿⣿⣿⣿⣿⣿⣿⣿⡿⠑⠀⢄⣵⢿⢏⠿⠿⢿⢿⢿⢿⢟⣫⣵⣿⣿⣿⣿⣿⣿⣿⣿⣿⣜⢿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⣱⣾⡿⢟⢇⠘⠑⢿⢟⣿⢕⢻⢿⢿⣳⡟⢕⢕⢕⢕⢕⢕⢕⣕⢻⢕⢕⢕⢕⢕⢕⢕⢕⢕⢕⢕⢕⢕⢕⢕⢕⢕⢜⢟⢿⢿⢟⢟⣝⡕⢕⢕⢕⢕⢕⡇⢕⢕⢕⢕⢕⣸⣿⡟⡞⣽⡇⢸⡕⢕⡇⢕⡇⣿⡟⢜⣿⡇⢜⣿⡇⣧⢸⡾⣿⡇⢔⠀⠀⠀⠀⠀⠀⠀⠴⠀⠀⣰⢕⢀⠁⠁⠁⠑⠕⠜⢝⢝⢟⢟⠟⠋⣁⣠⣤⣵⢷⠟⠋⠉⠀⠀⠀⣠⣵⣿⣿⣿⣿⣿⣿⣿⣿⣿⣿⣿⣿⢻⣇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⣱⣾⡿⢏⢕⠑⠁⠀⠀⢕⢕⢹⢕⢕⢕⣱⢏⢕⢕⢕⢕⢕⢕⢕⢕⣿⣧⡣⢕⢕⢕⢕⢕⢕⢕⢕⢕⢕⢕⢕⢕⢕⢕⣵⣳⣾⣿⣿⣾⣿⣿⡇⢕⢕⢕⢕⢕⣇⢕⢕⢕⢕⢱⣿⢟⢜⣼⣿⢇⢕⡇⢕⢇⢜⢱⢿⣿⢕⣿⡇⢕⣿⡇⣿⡕⡇⣿⡇⢕⢕⠀⠀⠀⠀⢀⢀⢀⠀⠀⢿⢕⢜⢝⢗⢲⢶⢴⡴⢤⣄⣠⣴⣷⣿⣿⣿⣿⠀⠀⠀⠀⢀⣀⣤⣾⣿⣿⣿⣿⣿⣿⣿⣿⣿⣿⣿⣿⣿⣿⣷⣝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⢱⣼⡿⢏⢕⢕⠑⠀⠀⠀⠀⢕⢕⢕⢕⢕⣼⢏⢕⢕⢕⢕⢕⢕⢕⢕⢕⣿⣿⣷⢕⢕⢕⢕⢕⢕⡜⢕⢕⠕⠑⠁⢔⢱⣿⣿⣿⣿⣿⣿⣿⣿⣿⡕⢕⢕⢕⢕⢕⣿⢕⢕⢕⢱⡿⢇⢕⣼⣿⣿⢕⢱⡇⢕⢕⢕⣾⢸⣿⡕⣿⣿⢕⣿⡇⣿⡇⡇⣿⡇⢕⠕⠀⠀⢀⣶⣶⣵⣵⣵⣕⢔⠄⣳⡕⢕⣕⣵⣵⣾⣿⣿⣿⣿⣿⣿⣿⣿⣿⡇⠀⠀⠀⢻⣿⣿⣿⣿⣿⣿⣿⣿⣿⣿⣿⣿⣿⣿⣿⣿⡿⢻⢿⣷⡕⢕⢕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⢕⢕⣱⣿⢟⢕⢕⢕⠕⠀⠀⠀⠀⢕⢕⢕⢕⢕⣾⢇⢕⢕⢕⢕⢕⢕⢕⢕⢕⢸⣿⣿⣿⡕⢕⢕⢕⢕⠕⠑⠁⠀⠀⠀⢔⢕⣾⣿⣿⣿⣿⣿⣿⣿⣿⣿⢇⢀⠁⠕⢕⢕⢻⢕⢕⢣⢏⢕⢕⣼⣿⣿⡏⢕⢸⡇⢕⢕⢕⢹⡏⣿⡇⣿⣿⢸⣿⢹⣿⣇⡇⣿⡇⠕⠑⠀⢠⣾⣿⣿⣿⣿⢿⢟⣟⣵⣷⣾⣿⣿⣿⣿⣿⣿⣿⣿⣿⣿⣿⣿⣿⣿⣿⡄⠀⠀⠜⣿⣿⣿⣿⣿⣿⣿⣿⣿⣿⣿⡿⢿⢟⢝⢕⢕⢗⢗⣪⣵⣿⣾⣧⢕⢕⢕⢕⢕⢕⢕⢕⢕⢕⢕⢕⢕⢕⢕⢕⢕⢕⢕⢕⢕⢕⢕⢕⢕⢕⢕⢕⢕⢕⢕⢕⢕⢕⢕⢕⢕⢕⢕⢕⢕⢕⢕⢕⢕⢕⢕⢕⢕⢕⢕⢕⢕⢕⢕⢕⢕⢜⢇⢕⡕⢇⢕⡱⢏⢕⢕⢇⢕⢕⢕⢕⢕⢕⢕⢕⢜⠀</a:t>
            </a:r>
            <a:br/>
            <a:r>
              <a:t>⢕⢕⢕⢕⢕⢕⢕⢕⢕⢕⢕⢕⢕⣼⣿⢏⢕⢕⢕⢕⠀⠀⠀⠀⢄⣕⣕⣕⢱⡿⢕⢕⢕⢕⣱⣷⣷⣿⣿⣿⣷⢸⣿⣿⣿⡇⢕⢕⠑⠀⠀⠀⠀⠀⠀⢄⢕⣾⣿⣿⣿⣿⣿⣿⣿⣿⣿⣿⢕⢕⠀⠀⠁⠕⢸⡇⢕⡕⣿⢕⢸⣿⣿⡿⡕⢣⣼⡇⢕⢕⢕⢕⣷⢻⣿⣿⡇⢺⣟⣾⣿⣿⡇⣿⡇⢕⠀⠄⢻⣿⣟⣯⣷⣷⣿⣿⣿⣿⣿⣿⣿⣿⣿⣿⣿⣿⣿⣿⣿⣿⣿⣿⣿⣿⣿⣷⡀⠀⠀⠜⠟⠛⠙⠙⠙⠙⠙⠉⠁⢕⢕⢵⢕⢕⢕⢕⢕⢝⣻⣿⣿⣿⣿⣷⢅⢑⢑⢕⠕⠕⠕⢕⢕⢕⢕⢕⢕⢕⢕⢕⢕⢕⢕⢕⢕⢕⢕⢕⢕⢕⢕⢕⢕⢕⢕⢕⢕⢕⢕⢕⢕⢕⢕⢕⢕⢕⢕⢕⢕⢕⢕⢕⢕⢕⢕⢕⢕⢕⢕⢕⢕⢕⢜⢕⢱⡟⢕⢕⢇⢕⢱⣵⢎⢕⢕⢕⢕⢕⢕⣾⠀</a:t>
            </a:r>
            <a:br/>
            <a:r>
              <a:t>⢕⢕⢕⢕⢕⢕⢕⢕⢕⢕⢕⢕⢱⣿⡇⢕⢕⢕⢕⠁⠀⠀⠀⢄⣾⣿⡿⣱⢏⢕⢕⢕⣵⣿⣿⣿⣿⣿⣿⣿⣿⢸⡏⣿⣿⣿⢕⢕⠀⠀⠀⠀⠀⠀⠀⢱⣿⣿⣿⣿⣿⣿⣿⣿⣿⣿⣿⣿⡕⢕⠀⠀⠀⠀⠈⠃⢕⢸⢻⢕⢸⣿⣿⣱⣏⢧⡿⢑⢕⢕⢕⢕⣿⡜⣿⣿⢇⡿⣿⣿⣿⡟⢻⣿⡇⢕⠀⠑⠜⣿⣿⣿⣿⣿⣿⣿⣿⣿⣿⣿⣿⣿⣿⣿⣿⣿⣿⣿⣿⣿⣿⣿⣿⣿⣿⣿⣷⢀⠀⠀⠀⠀⠀⠀⠀⠀⠀⠀⠀⠁⢵⣜⣕⡕⢕⢕⡕⣷⣷⣾⣿⣿⣿⣿⡇⢕⢕⢕⢕⢕⢕⢕⢔⢔⢕⢅⢅⢕⢑⢑⢕⢕⠕⢕⢕⢕⢕⢕⢕⢕⢕⢕⢕⢕⢕⢕⢕⢕⢕⢕⢕⢕⢕⢕⢕⢕⢕⢕⢕⢕⢕⢕⢕⢕⢕⢕⢕⢕⢕⣵⡷⢇⣕⣷⢞⢕⣵⢕⢕⣱⡾⢕⢕⢕⢕⢕⢕⢱⡜⢟⠀</a:t>
            </a:r>
            <a:br/>
            <a:r>
              <a:t>⢕⢕⢕⢕⢕⢕⢕⢕⢕⢕⢕⣵⣿⢿⢕⢕⢕⢕⠑⠀⠀⠀⢄⣾⣿⢟⣼⢏⢕⢕⢱⣾⣿⣿⣿⣿⣿⣿⣿⣿⣿⢸⣵⢿⣿⣿⣇⢕⠀⠀⠀⠀⠀⠀⠀⢸⣿⣿⣿⣿⣿⣿⣿⣿⣿⣿⣿⣿⣇⢕⠀⠀⠀⠀⠀⠀⠁⢕⢱⡕⢸⠟⠏⠝⠝⢜⢕⢕⢕⢕⢕⢕⣿⣧⢻⡟⢜⣽⡿⢇⣿⡇⣼⣿⢇⢕⢔⠕⠀⢹⣿⣿⣿⣿⣿⣿⣿⣿⣿⣿⣿⣿⣿⣿⣿⣿⣿⣿⣿⣿⣿⣿⣿⣿⣿⣿⣿⣷⡀⠀⠀⠀⠀⠀⠀⠀⠀⠀⠀⠀⠘⢟⢿⣿⣿⣿⣿⣿⣿⣿⣿⣿⣿⣿⡇⢕⢕⢕⢕⢕⢕⢕⢕⢕⢕⢕⢕⢕⢕⢕⢕⢕⢕⢕⢕⢔⢕⢕⢕⢕⢕⢑⢕⢕⢕⢕⢕⢕⢕⢕⢕⢕⢕⢕⢕⢕⢕⢕⢕⢕⢕⢕⢕⢕⢕⢕⢕⢕⢸⢟⢕⣵⡿⢏⣵⣿⢏⢕⢕⢜⢕⢕⢜⢕⢕⢕⢕⢜⢕⣼⠀</a:t>
            </a:r>
            <a:br/>
            <a:r>
              <a:t>⡕⢕⢕⢕⢕⢕⢕⢕⣱⣵⡿⢟⣵⢎⠁⠕⠕⠑⠀⠀⠀⢄⣾⣿⢫⡾⢏⢕⢕⣱⣿⣿⣿⣿⣿⣿⣿⣿⣿⣿⣿⢸⣿⡾⣿⣿⣿⢕⠀⠀⠀⠀⠀⠀⠀⢸⣟⣻⣿⣿⣿⣿⣿⣿⣿⣿⣿⣿⡿⠀⠀⠀⠀⠀⠀⠀⠀⢵⠕⠑⠀⢔⢔⢔⠔⠀⠕⢕⣕⢕⢕⢕⢸⣿⡞⣵⣿⠟⠑⠁⠻⢿⣿⣿⢕⠀⢁⡀⠀⠁⣿⣿⣿⣿⣿⣿⣿⣿⣿⣿⣿⣿⣿⣿⣿⣿⣿⣿⣿⣿⣿⣿⣿⣿⣿⣿⣿⣿⣷⣤⡀⠀⠀⠀⠀⠀⠀⠀⠀⠀⠀⢕⢕⢕⢝⢟⢿⣿⣿⣿⣿⡿⢝⢕⢕⢕⢕⢕⢕⢕⢕⢕⢕⢕⢕⢕⢕⢕⢕⢕⢕⢕⢕⢕⢕⢕⢕⢕⢕⢕⢕⢕⢕⢕⢕⢕⢕⢕⢕⢕⢕⢕⢕⢕⢕⢕⢕⢕⢕⢕⢕⢕⢕⢕⢕⢕⢕⢕⢕⢕⣿⢏⢕⣼⡟⢕⢱⢜⢕⢕⢕⢕⢕⢕⢕⢕⢕⢕⢸⣿⠀</a:t>
            </a:r>
            <a:br/>
            <a:r>
              <a:t>⣧⢕⢕⢕⢕⢕⢕⣼⣿⣫⣷⣿⣿⢏⠀⠀⠀⠀⠀⠀⠀⢾⡿⣱⡟⢕⢕⢕⣱⣿⣿⣿⣿⣿⣿⣿⣿⣿⣿⣿⣿⢸⡇⣿⣿⣿⣿⡇⠀⠀⠀⠀⠀⠀⠀⠀⣿⣿⣿⣿⣿⣿⣿⣿⣿⣿⣿⡿⠁⠀⠀⠀⠀⠀⠀⠀⠀⢕⠀⢕⢔⠀⠀⠀⣠⣵⠔⢸⣿⣷⣕⢕⢕⢻⣷⢻⣿⢀⠀⠀⠀⠁⢻⣿⠕⢠⣾⣿⣿⣿⣿⣿⣿⣿⣿⣿⣿⣿⣿⣿⣿⣿⣿⣿⣿⣿⣿⣿⣿⣿⣿⣿⣿⣿⣿⣿⣿⣿⣿⣿⣿⣷⣄⠀⠀⠀⠀⠀⠀⠀⠀⠀⢕⢑⠕⢕⢕⢜⢝⢝⢝⢕⢕⢕⢕⢕⢕⢕⢕⢕⢕⢕⢕⢕⢕⢕⢕⢕⢕⢕⢕⢕⢕⢕⢕⢕⢕⢕⢕⢕⢕⢕⢕⢕⢕⢕⢕⢕⢕⢕⢕⢕⢕⢕⢕⢕⢕⢕⢕⢕⢕⢕⢕⢕⢕⢕⢕⢕⣱⢿⢕⢱⣜⢝⢕⣱⡝⢕⢕⢕⢕⢕⢕⢕⢕⢕⢕⢕⢕⢱⠀</a:t>
            </a:r>
            <a:br/>
            <a:r>
              <a:t>⣿⡇⢕⢕⢕⢱⣾⡿⣵⣿⣿⣿⡏⡇⠀⠀⠀⠀⠀⠀⠀⠀⠘⠏⢕⢕⢕⢱⣿⣿⣿⣿⣿⣿⣿⣿⣿⣿⣿⣿⣿⢸⡇⣿⣿⡿⣿⣷⠀⠀⠀⠀⠀⠀⠀⠀⢸⣿⣿⣿⣿⣿⣿⣿⣿⣿⡿⠁⠀⠀⠀⠀⠀⠀⠀⠀⠀⢕⠀⠑⠁⢄⢔⢀⠘⠟⠀⣾⣿⣿⣿⣇⢕⢜⣿⡎⣿⣇⠀⠀⢀⢔⢜⢻⣷⣿⣿⣿⣿⣿⣿⣿⣿⣿⣿⣿⣿⣿⣿⣿⣿⣿⣿⣿⣿⣿⣿⣿⣿⣿⣿⣿⣿⣿⣿⣿⣿⣿⣿⣿⣿⣿⣿⣷⡄⠀⠀⠀⠀⠀⠀⠀⢕⢕⢕⢔⢕⢕⢕⢕⢕⢕⢕⢕⢕⢕⢕⢕⢕⢕⢕⢕⢕⢕⢕⢕⢕⢕⢕⢕⢕⢕⢕⢕⢕⢕⢕⢕⢕⢕⢕⢕⢕⢕⢕⢕⢕⢕⢕⢕⢕⢕⢕⢕⢕⢕⢕⢕⢕⢕⢕⢕⢕⢕⢕⢕⢕⢕⢝⢕⣵⢟⢕⣱⣾⢇⢕⢕⢕⢕⢕⢕⢕⢕⢕⢕⢕⢕⢕⣼⠀</a:t>
            </a:r>
            <a:br/>
            <a:r>
              <a:t>⢻⣿⡕⢕⢕⣿⡟⣾⣿⣿⣿⣿⣗⢕⠀⠀⠀⠀⠀⠀⠀⠀⠀⠀⠀⠑⢕⣾⣿⣿⣿⣿⣿⣿⣿⣿⣿⣯⣿⣿⣿⡇⡇⣿⣿⣧⢻⣿⡔⠀⠀⠀⠀⠀⠀⠀⠈⣿⣿⣿⣿⣿⣿⣿⣿⡿⠁⠀⠀⠀⠀⠀⠀⠀⠀⠀⠀⢕⡱⢕⠀⠕⠇⠑⠕⣶⣾⣿⣿⣿⣿⣿⡇⢕⢹⣿⢹⣿⡔⢕⢕⢕⢕⠑⠙⢿⣿⣿⣿⣿⣿⣿⣿⣿⣿⣿⣿⣿⣿⣿⣿⣿⣿⣿⣿⣿⣿⣿⣿⣿⣿⣿⣿⣿⣿⣿⣿⣿⣿⣿⣿⣿⣿⣿⣿⣧⠀⠀⠀⠀⠀⠀⠀⢕⢕⢕⢕⢕⢔⢅⢕⢕⢕⢕⢕⢕⢕⢕⢕⢕⢕⢕⢕⢕⢕⢕⢕⢕⢕⢕⢕⢕⢕⢕⢕⢕⢕⢕⢕⢕⢕⢕⢕⢕⢕⢕⢕⢕⢕⢕⢕⢕⢕⢕⢕⢕⢕⢕⢕⢕⢕⢕⢕⢕⢕⢕⢕⢕⢕⡼⢏⢕⣵⡾⢕⢕⢕⢕⡕⢕⢕⢕⢕⢕⢕⢱⢕⢕⢾⣿⠀</a:t>
            </a:r>
            <a:br/>
            <a:r>
              <a:t>⢕⢿⣷⢕⢸⣿⢻⣿⣿⣿⣿⣿⡏⢕⠀⠀⠀⠀⠀⠀⠀⠀⠀⠀⠀⢀⣾⣿⣿⣿⣿⣿⣿⣿⣿⣿⣿⣼⣿⣿⣿⣷⢕⣿⣿⣿⣮⢻⡇⠀⠀⠀⠀⠀⠀⠀⠀⢹⣿⣿⣿⣿⣿⣿⡟⠁⠀⠀⠀⠀⠀⠀⠀⠀⠀⠀⠀⣱⣵⣱⡕⢰⡆⢰⡇⣿⣿⣿⣿⣿⣿⣿⣿⢕⢕⢻⣇⢿⣧⢕⠑⠁⠀⠀⠀⠀⠈⠛⢻⢿⣿⣿⣿⣿⣿⣿⣿⣿⣿⣿⣿⣿⣿⣿⣿⣿⣿⣿⣿⣿⣿⣿⣿⣿⣿⣿⣿⣿⣿⣿⣿⣿⣿⣿⣿⣿⡇⠀⠀⠀⠀⠀⠀⢕⢕⢕⢕⢕⢕⢕⢕⢕⢕⢕⢕⢕⢕⢕⢕⢕⢕⢕⢕⢕⢕⢕⢕⢕⢕⢕⢕⢕⢕⢕⢕⢕⢕⢕⢕⢕⢕⢕⢕⢕⢕⢕⢕⢕⢕⢕⢕⢕⢕⢕⢕⢕⢕⢕⢕⢕⢕⢕⢕⢕⢕⢕⢕⢕⢏⢕⢕⣾⢟⢕⢕⢕⢱⢎⢕⢕⢾⢕⢕⢕⢕⢕⢱⣾⡿⢻⠀</a:t>
            </a:r>
            <a:br/>
            <a:r>
              <a:t>⠀⠜⣿⣧⣼⣿⣸⣿⣿⣿⣿⡿⢗⠀⠀⠀⠀⠀⠀⠀⠀⠀⠀⠀⠀⢾⣿⣿⣿⣿⣿⣿⣿⣿⣿⣿⣿⣿⣿⣿⣿⣿⡜⣿⣿⣮⣝⡳⢵⢀⢀⠀⠀⠀⠀⠀⠀⠁⢿⠿⠿⣿⣿⠏⠀⠀⠀⠀⠀⠀⠀⠀⠀⠀⠀⠀⠀⢜⣏⣕⢣⣇⢻⢸⡇⣿⣿⣿⣿⣿⣿⣿⣿⡇⢕⢕⢽⡸⣿⣔⣀⣀⣀⣄⣀⢀⠀⢀⢱⣿⣾⣿⣽⣝⠝⢜⢝⢝⢝⢝⢿⣿⣿⣿⣿⣿⣿⣿⣿⣿⣿⣿⣿⣿⣿⣿⣿⣿⣿⣿⣿⣿⣿⣿⣿⣿⣿⡄⠀⠀⠀⠀⠀⠙⠣⣾⣷⣕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⠀⠀⢸⣿⣿⡏⣿⣿⣿⣿⣿⡇⢕⠀⠀⠀⠀⠀⢀⠀⠀⠀⠀⠀⠀⠁⠝⢿⣿⣿⣿⣿⣿⣿⣿⣿⣿⢸⣿⣿⣿⡟⠁⢹⣿⣿⣿⣿⡇⠀⠀⠀⠀⠀⠀⠀⠀⠀⢀⢤⣄⠈⠙⠀⠀⠀⠀⠀⠀⠀⠀⠀⠀⠀⠀⠀⠀⢸⣿⣿⡜⡿⣧⡕⢕⢿⣿⣿⣿⣿⣿⣿⣿⣧⢕⢕⢜⣧⢻⠿⠟⠟⠟⠛⠻⢿⣷⣕⣿⣿⣿⣿⣿⣗⢕⠁⠕⢕⢕⢕⢕⢜⢻⣿⣿⣿⣿⣿⣿⣿⣿⣿⣿⣿⣿⣿⣿⣿⣿⣿⣿⣿⣿⣿⣿⣿⣿⡇⠀⠀⠀⠀⠀⠀⠀⠈⠛⢿⣷⣕⢄⠀⠀⢑⢑⢑⢕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⠀⠀⠀⢹⣿⣧⢻⣿⣿⣿⣿⢕⠕⠀⢀⢄⢕⠕⠁⠀⠀⠀⠀⠀⠀⠀⠀⠁⠙⢿⣿⣿⣿⣿⣿⣿⡿⢸⣿⣿⡟⠁⠀⠘⣿⡏⣿⣿⢇⠀⠀⠀⠀⠀⠀⠀⠀⠀⠁⢕⢱⠐⠀⠀⠀⠀⠀⠀⠀⠀⠀⠀⠀⠀⠀⠀⠀⢸⣿⣿⣷⡕⣿⣿⣱⣷⣿⣿⣿⣿⣿⣿⣿⣿⢕⠕⢕⢹⡔⠀⠀⠀⠀⠀⠀⠁⢻⢿⢿⣿⣿⣿⣿⣿⡇⠀⠀⠀⠑⠕⢕⢕⢕⢹⣿⣿⢫⣽⡟⢿⣿⣿⣿⣿⣿⣿⣿⣿⣿⣿⣿⣿⣿⣿⣿⣿⣿⣷⠀⠀⠀⠀⠀⠀⠀⠀⠀⠀⠈⠟⠑⠀⠀⠀⠑⠕⠕⠕⢐⢀⠁⢑⠕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⢀⠀⠀⠁⠿⠟⠊⢿⣿⣿⡏⢕⢀⢔⠕⠁⠀⠀⠀⠀⢀⢄⠄⠀⠀⠀⠀⠀⠀⠀⠙⢻⣿⣿⣿⡟⢕⢸⣿⡟⠁⠀⠀⠀⣿⠑⣿⡿⠁⠀⠀⠀⠀⠀⠀⠀⠀⠀⠀⢕⠑⠀⠀⠀⠀⠀⠀⠀⠀⠀⠀⠀⠀⠀⠀⠀⠀⠁⣿⣿⣿⡇⢿⢣⣿⣿⣿⣿⣿⣿⣿⣿⣿⣿⡄⠀⠀⠕⢷⠀⠀⠀⠀⠀⠀⠀⢺⣿⣿⣷⣾⣽⡻⣿⣷⡄⠀⠀⠀⠀⠁⠑⠕⣼⣿⢣⣿⣿⣿⣷⣼⡻⢿⣿⣿⣿⣿⣿⣿⣿⣿⣿⣿⣿⣿⣿⣿⣿⢄⠀⠀⠀⠀⠀⢀⢄⢀⠀⢕⢔⠀⠀⠀⠀⠀⠀⢔⢕⢕⢕⠕⢕⢕⢔⢄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⢕⠃⠀⢀⢔⢕⢄⠈⠻⢿⢇⠑⠁⠀⠀⠀⢀⢄⢔⠑⠁⠀⠀⠀⠀⠀⠀⠀⠀⠀⠀⠀⠁⠉⠉⠀⢱⣸⡿⠑⠀⠀⠀⢄⢏⢀⡿⠑⠀⠀⠀⠀⠀⠀⠀⠀⢀⣶⣦⣴⣥⢤⠀⠀⠀⠀⠀⠀⠀⠀⠀⠀⠀⠀⠀⠀⠀⠀⢹⣿⣯⣵⣗⣿⣿⣿⣿⣿⣿⣿⣿⣿⣿⣿⣇⠀⠀⠀⠘⠀⠀⠀⠀⠀⠀⠔⢕⢕⢝⢝⢻⣿⣿⣮⣝⢿⣷⣄⢀⠀⠀⢀⣼⡿⢇⠕⠘⢟⢝⣽⣿⡿⢕⢹⣿⣿⣿⣿⣿⣿⣿⣿⣿⣿⣿⣿⣿⣿⢇⠀⠀⠀⠀⠀⠀⢑⢑⢀⢁⢐⠕⠕⠕⠀⠀⠀⠀⠑⠑⠕⢄⢁⠑⠕⠑⢔⢕⢕⢕⢕⢕⢕⢕⢕⢕⢕⢕⢕⢕⢕⢕⢕⢕⢕⢕⢕⢕⢕⢕⢕⢕⢕⢕⢕⢕⢕⢕⢕⢕⢕⢕⢕⢕⢕⡝⢟⢏⢕⢕⢗⢧⢕⢕⢕⢕⢕⣱⣿⡿⢕⣱⣿⡿⢇⣼⣿⣟⣗⣾⣿⠀</a:t>
            </a:r>
            <a:br/>
            <a:r>
              <a:t>⠀⠀⠀⢕⢕⢕⢕⢀⠀⠑⠅⠀⠀⢄⠔⠑⠁⠁⠕⠀⠀⠀⠀⠀⠀⠀⠀⠀⠀⠀⠀⠀⠀⠀⠀⠀⢸⣿⠃⠀⠀⠀⠀⠜⠀⢕⠇⠀⠀⠀⠀⠀⠀⠀⠀⠗⣹⣿⣿⣿⣿⣷⣇⠀⠀⠀⠀⠀⠀⠀⠀⠀⠀⠀⠀⠀⠀⠀⢜⣿⣿⡿⢹⣿⣿⣿⣿⣿⣿⣿⣿⣿⣿⣿⣿⡄⠀⠀⠀⠀⠀⠀⠀⠀⠀⠀⢕⢕⢕⢕⢕⢕⢝⢿⣿⣷⣽⡻⣿⣦⣰⣿⢟⢑⠑⠀⢕⣿⣵⢕⠏⢕⢕⣱⣿⣿⣿⣿⣿⣿⣿⣿⣿⣿⣿⣿⣿⡿⠀⠀⠀⠀⠀⠀⠀⠑⠑⠑⠑⢕⠕⠀⠀⠀⠀⠀⠀⠀⠀⠀⠀⠁⠁⢀⠕⠕⢕⢕⢕⢕⢕⢕⢕⢕⢕⢕⢕⢕⢕⢕⢕⢕⢕⢕⢕⢕⢕⢕⢕⢕⢕⢕⢕⢕⢕⢕⢕⢕⢕⢕⢕⣕⣮⡕⢕⢕⣵⢕⢕⢱⢼⣝⢕⢕⢕⣱⣼⡝⢕⣵⣿⡟⢕⣵⣿⡟⢕⣾⣿⣿⠀</a:t>
            </a:r>
            <a:br/>
            <a:r>
              <a:t>⠀⢔⢀⢕⢕⢕⢕⢕⢄⣾⡀⠀⠁⠀⢀⢀⠀⠀⠀⠕⠀⠀⠀⠀⠀⠀⠀⠀⠀⠀⠀⠀⠀⠀⠀⠀⠁⠇⠀⠀⠀⠀⠁⢀⢕⠑⠀⠀⠀⠀⠀⠀⠀⠀⠀⢕⡿⣿⣿⣿⣿⡏⡇⠀⠀⠀⠀⠀⠀⠀⠀⠀⠀⠀⠀⠀⠀⠀⠑⢿⣿⢇⠘⣿⣿⣿⣿⣿⣿⣿⣿⣿⣿⠟⠋⠁⠀⠀⠀⠀⠀⠀⠀⠀⠀⠀⠕⢕⢕⢕⢕⢕⢕⢕⢜⢿⣿⣿⣮⡻⡿⠏⠕⠀⠀⠀⠈⠙⠋⠀⠀⣱⣾⣿⣿⣿⣿⣿⣿⣿⣿⣿⣿⣿⣿⣿⣿⡇⠀⠀⠀⠀⠀⠀⠀⠀⠀⠀⢀⠑⠀⠀⠀⠀⠀⢔⢕⢱⢕⢔⢄⢔⢕⢕⢕⢕⠁⠕⢕⢕⢕⢕⢕⢕⢕⢕⢕⢕⢕⢕⢕⢕⢕⢕⢕⢕⢕⢕⢕⢕⢕⢕⢕⢕⢕⢕⢕⢕⢕⢕⣵⣿⡿⢕⣱⣾⡿⢧⣕⣱⣿⣷⢇⢱⣾⣿⡟⢕⣾⣿⡟⢱⣾⣿⡿⢕⣾⣿⣿⣿⠀</a:t>
            </a:r>
            <a:br/>
            <a:r>
              <a:t>⠀⠀⠀⠕⢕⢕⢕⢱⣾⠏⠀⠀⠀⠁⠁⠀⠁⠀⠀⠀⠑⢀⠀⠀⠀⠀⠀⠀⠀⠀⠀⠀⠀⠀⠀⠀⠀⠀⠀⠀⠀⠀⠄⠑⠀⠀⠀⠀⠀⠀⠀⠀⠀⠀⠀⠀⠑⠝⣿⢝⢏⠁⠀⠀⠀⠀⠀⠀⠀⠀⠀⠀⠀⠀⠀⠀⠀⠀⠀⢻⡏⢕⠀⠸⠿⢿⣿⣿⡿⠿⠛⠉⠁⠀⠀⠀⠀⠀⠀⠀⠀⠀⠀⠀⠀⠀⠀⠑⢕⢕⢕⢕⢕⢕⢕⢕⢝⢿⣿⣿⣧⢔⠀⢄⡄⠀⠀⠀⠀⢀⣾⣿⣿⣿⣿⣿⣿⣿⣿⣿⣿⣿⣿⣿⣿⣿⣿⠑⠀⠀⠀⠀⠀⠀⠀⠀⠀⢄⠑⠀⠀⠀⠀⠀⠀⠀⢑⡇⢕⢕⢑⠁⠑⠑⠑⠑⠀⠀⠀⠑⢕⢕⢕⢕⢕⢕⢕⢕⢕⢕⢕⢕⢕⢕⢕⢕⢕⢕⢕⢕⢕⢕⢕⢕⢕⢕⢕⢕⢱⣾⣿⢏⢕⣵⣵⡵⢕⡕⢷⡿⢿⢕⣵⣿⣿⢏⢕⣾⣿⢟⢱⣾⣿⢿⢧⣿⣿⣿⣟⣿⠀</a:t>
            </a:r>
            <a:br/>
            <a:r>
              <a:t>⠀⠀⠀⠀⢕⢕⣱⡿⠃⠀⠀⠀⠀⠀⠀⠀⠀⠁⠀⠀⠀⠁⢄⠀⠀⠀⠀⠀⠀⠀⠀⠀⠀⠀⠀⠀⠀⠀⠀⠀⠀⠀⠀⠀⠀⠀⠀⠀⠀⠀⠀⠀⠀⠀⠀⠀⠀⠀⠈⠑⠀⠀⠀⠀⠀⠀⠀⠀⠀⠀⠀⠀⠀⠀⠀⠀⠀⠀⠀⢸⣿⠀⠀⠀⠀⠀⠀⠁⠀⠀⠀⠀⠀⠀⠀⠀⠀⠀⠀⠀⠁⢕⢄⠀⠀⠀⣤⣷⣷⣧⡕⢕⡕⢕⢕⢕⢕⢜⢿⣿⣿⣷⡔⠁⠑⠑⠀⠀⣰⣿⣿⣿⣿⣿⣿⣿⣿⣿⣿⣿⣿⣿⣿⣿⣿⣿⡏⠀⠀⠀⠀⢄⢄⠀⠀⠀⠀⢕⠀⠀⠀⠀⠀⠀⠐⢕⢕⢕⢕⢕⢕⢔⢑⢕⢕⢕⢔⢄⢄⢄⢔⢑⢕⢕⢕⢕⢕⢕⢕⢕⢕⢕⢕⢕⢕⢕⢕⢕⢕⢕⢕⢕⢕⢕⢕⢕⢕⣵⣿⡿⢇⢱⣼⣯⣿⡗⢳⣧⣵⣵⢕⣱⣿⣿⢇⢱⣿⣿⢏⢱⣾⣿⢏⢱⣾⣿⢿⢕⣱⣽⠀</a:t>
            </a:r>
            <a:br/>
            <a:r>
              <a:t>⠀⠀⠀⠁⠁⠑⠛⠁⠀⠀⠀⠀⠀⠀⠀⠀⠀⠀⠀⠀⠀⠀⠀⠐⠀⠀⠀⠀⠀⠀⠀⠀⠀⠀⠀⠐⠑⠀⠀⠀⠀⠀⠀⠀⠀⠀⠀⠀⠀⠀⠀⠀⠀⠀⠀⠀⠀⠀⠀⠀⠀⠀⠀⠀⠀⠀⠀⠀⠀⠀⠀⠀⠀⠀⠀⠀⠀⠀⠀⠘⠋⠀⠀⠀⠀⠀⠀⠀⠀⠀⠀⠀⠀⠀⠀⠀⠐⠀⠀⠀⠀⠀⠑⠑⠑⠀⠛⠋⠘⠛⠛⠊⠛⠓⠓⠓⠓⠓⠚⠛⠛⠛⠛⠂⠀⠀⠀⠘⠛⠛⠛⠛⠛⠛⠛⠛⠛⠛⠛⠛⠛⠛⠛⠛⠛⠛⠑⠀⠀⠀⠀⠀⠐⠐⠐⠐⠀⠀⠀⠁⠐⠀⠀⠀⠀⠑⠁⠑⠑⠑⠑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⡇⢕⢕⢌⢿⣿⣿⡇⢕⢕⢕⢕⢕⢕⣱⣿⣿⣧⢸⣿⣿⣿⣿⢕⢕⢟⣿⣿⣿⣿⣿⣿⣿⣿⣿⣿⣿⣿⣿⣿⣿⣿⣿⣿⣿⣿⣿⣿⣿⣿⣿⣿⣧⢸⣿⣿⣿⣿⣿⣿⡿⢕⢸⣿⣿⣿⣿⣿⣿⣿⣿⣵⣕⢕⢕⢿⣿⣿⣿⣿⣿⣿⣿⣿⣿⣷⢜⢿⣿⣿⣿⣿⣿⣿⣿⣿⣿⣿⡝⢿⣿⣿⣿⣿⣿⣿⣿⣿⣿⣿⣿⣿⣿⣿⣿⣿⣿⣿⣧⢔⢹⢟⢟⢹⢟⢻⢇⢕⢄⣿⣿⣿⣿⢕⢕⢕⢕⣱⣵⡇⢕⢕⢕⢕⢕⢕⢕⢕⣿⣿⣿⣿⣿⣿⣿⣿⣿⣿⣿⣿⣿⣿⣿⣿⣿⣿⣿⣿⣿⣿⣿⣿⣿⣿⣿⣿⣿⡇⢕⢕⢕⢔⢍⢙⢇⢻⠶⡇⢸⣿⣿⣿⣿⣿⣿⣿⣿⣿⣿⣿⣿⣿⣿⣿⣿⡇⢕⣾⣿⣿⣿⣿⣿⣿⣿⣿⣿⣿⣿⣿⢱⣿⣿⣿⠀</a:t>
            </a:r>
            <a:br/>
            <a:r>
              <a:t>⣿⣿⣿⣿⣿⣿⣿⣿⣿⣿⣿⣿⣿⣿⣿⣿⡇⢕⢕⢕⢸⣿⣿⢕⢕⢕⢕⢕⢕⢱⣼⣿⣿⣿⡕⢿⣿⣿⣿⢕⢕⢕⣿⣿⣿⣿⣿⣿⣿⣿⣿⣿⣿⣿⣿⣿⣿⣿⣿⣿⣿⣿⣿⣿⣿⣿⣿⣿⣿⡕⢿⣿⣿⣿⣿⣿⡇⢕⢸⣿⣿⣿⣿⣿⣿⣿⣿⣿⣾⣷⡕⡜⠻⣿⣿⣿⣿⣿⣿⣿⣿⣿⣇⢜⠿⣿⣿⣿⣿⣿⣿⣿⣿⣿⣧⢜⣿⣿⣿⣿⣿⣿⣿⣿⣿⣿⣿⣿⣿⣿⣿⣿⣿⣿⣿⡕⢱⠌⢕⢕⢄⠕⢕⢕⢕⢹⣿⣿⣿⢕⢕⢕⢕⣾⣿⡇⢕⢕⢕⢕⢕⢕⢕⢕⣿⣿⣿⣿⣿⣿⣿⣿⣿⣿⣿⣿⣿⣿⣿⣿⣿⣿⣿⣿⣿⣿⣿⣿⣿⣿⣿⣿⡿⢕⢕⢕⢕⢕⢕⢕⢕⡕⢕⡇⣼⣿⣿⣿⣿⣿⣿⣿⣿⣿⣿⣿⣿⣿⣿⣿⣿⢇⢕⣿⣿⣿⣿⣿⣿⣿⣿⣿⣿⣿⣿⣿⢸⣿⣿⣿⠀</a:t>
            </a:r>
            <a:br/>
            <a:r>
              <a:t>⣿⣿⣿⣿⣿⣿⣿⣿⣿⣿⣿⣿⣿⣿⣿⣿⡇⢕⢕⢕⢘⣿⡿⢕⢕⢕⢕⢕⢑⢾⣿⣿⣿⣿⣧⢜⣿⣿⣿⡇⢕⢕⣿⣿⣿⣿⣿⣿⣿⣿⣿⣿⣿⣿⣿⣿⣿⣿⣿⣿⣿⣿⣿⣿⣿⣿⣿⣿⣿⣧⢸⣿⣿⣿⣿⣿⣿⢕⢕⣿⣿⣿⣿⣿⣿⣿⣿⣿⣿⣿⣿⣵⡕⢹⣿⣿⣿⣿⣿⣿⣿⣿⣿⡕⢕⢹⢾⣿⣿⣿⣿⣿⣿⣿⣿⣇⢹⣿⣿⣿⣿⣿⣿⣿⣿⣿⣿⣿⣿⣿⣿⣿⣿⣿⣿⣿⡕⢅⢕⢇⢕⢕⢕⢕⢕⢜⣿⣿⣿⢕⢕⢕⢕⣿⣿⣇⢕⢕⢕⢕⢕⢕⢕⢸⣿⣿⣿⣿⣿⣿⣿⣿⣿⣿⣿⣿⣿⣿⣿⣿⣿⣿⣿⣿⣿⣿⣿⣿⣿⣿⣿⣿⡇⢕⢕⢕⢕⢕⢑⢕⢕⢕⠜⢕⣿⣿⣿⣿⣿⣿⣿⣿⣿⣿⣿⣿⣿⣿⣿⣿⣿⢕⢕⣿⣿⣿⣿⣿⣿⣿⣿⣿⣿⣿⣿⡿⢸⣿⣿⣿⠀</a:t>
            </a:r>
            <a:br/>
            <a:r>
              <a:t>⣿⣿⣿⣿⣿⣿⣿⣿⣿⣿⣿⣿⣿⣿⡟⢻⣷⢕⢕⢕⢕⢿⡇⢕⢕⢕⢕⢕⢱⣿⣿⣿⣿⣿⣿⡇⢻⣿⣿⣷⢕⢔⣿⣿⣿⣿⣿⣿⣿⣿⣿⣿⣿⣿⣿⣿⣿⣿⣿⣿⣿⣿⣿⣿⣿⣿⣿⣿⣿⣿⡕⢿⣿⣿⣿⣿⣿⢕⢕⣿⣿⣿⣿⣿⣿⣿⣿⣿⣿⣿⣿⣿⣧⡕⢻⣿⣿⣿⣿⣿⣿⣿⣿⣷⢕⢸⣿⣿⣿⣿⣿⣿⣿⣿⣿⣿⡕⢹⣿⣿⣿⣿⣿⣿⣿⣿⣿⣿⣿⣿⣿⣿⣿⣿⣿⣿⣇⢅⢕⢕⢕⠜⢡⢕⢕⢕⢿⣿⣿⢕⢕⢕⢕⣿⣿⣿⢕⢕⢕⢕⢕⢕⢕⣿⣿⣿⣿⣿⣿⣿⣿⣿⣿⣿⣿⣿⣿⣿⣿⣿⣿⣿⣿⣿⣿⣿⣿⣿⣿⣿⣿⡟⢕⢕⢕⢕⢕⢕⢸⢕⢕⢕⠸⢕⣿⣿⣿⣿⣿⣿⣿⣿⣿⣿⣿⣿⣿⣿⣿⣿⡿⢕⢕⣿⣿⣿⣿⣿⣿⣿⣿⣿⣿⣿⣿⡇⣼⣿⣿⣿⠀</a:t>
            </a:r>
            <a:br/>
            <a:r>
              <a:t>⣿⣿⣿⣿⣿⣿⣿⣿⣿⣿⣿⣿⣿⣿⢕⢔⢿⢕⢕⢕⢕⠸⢇⢕⢕⢕⢕⢕⣾⣿⣿⣿⣿⣿⣿⣿⡕⣿⣿⣿⡇⢕⣿⣿⣿⣿⣿⣿⣿⣿⣿⣿⣿⣿⣿⣿⣿⣿⣿⣿⣿⣿⣿⣿⣿⣿⣿⣿⣿⣿⣷⢜⣿⣿⣿⣿⣿⡕⢕⣿⣿⣿⣿⣿⣿⣿⣿⣿⣿⣿⣿⣿⣿⣧⢕⢝⣿⣿⣿⣿⣿⣿⣿⣿⣇⢕⢝⢿⣿⣿⣿⣿⣿⣿⣿⣿⣿⡕⢻⣿⣿⣿⣿⣿⣿⣿⣿⣿⣿⣿⣿⣿⣿⣿⣿⣿⣿⣇⢕⢔⢕⢕⢕⢕⢕⢕⢸⣿⣿⢕⢕⢕⢱⣿⣿⣿⢕⢕⢕⢕⢕⢕⢱⣿⣿⣿⣿⣿⣿⣿⣿⣿⣿⣿⣿⣿⣿⣿⣿⣿⣿⣿⣿⣿⣿⣿⣿⣿⣿⣿⣿⢇⢕⢕⢕⢕⢕⢕⠸⢕⢜⢕⡕⢕⣿⣿⣿⣿⣿⣿⣿⣿⣿⣿⣿⣿⣿⣿⣿⣿⡇⢕⢸⣿⣿⣿⣿⣿⣿⣿⣿⣿⣿⣿⣿⡇⣿⣿⣿⣿⠀</a:t>
            </a:r>
            <a:br/>
            <a:r>
              <a:t>⣿⣿⣿⣿⣿⣿⣿⣿⣿⣿⣿⣿⣿⡇⢕⢕⢸⡕⢕⢕⢕⢕⢕⢕⢕⢕⢕⢡⣿⣿⣿⣿⣿⣿⣿⣿⣷⢹⣿⣿⣿⢕⣿⣿⣿⣿⣿⣿⣿⣿⣿⣿⣿⣿⣿⣿⣿⣿⣿⣿⣿⣿⣿⣿⣿⣿⣿⣿⣿⣿⣿⣇⢻⣿⣿⣿⣿⡇⢕⣿⣿⣿⣿⣿⣿⣿⣿⣿⣿⣿⣿⣿⣿⣿⣧⡕⢝⠿⣿⣿⣿⣿⣿⣿⣿⡇⢕⢜⢻⣿⣿⣿⣿⣿⣿⣿⣿⣷⡕⢜⣿⣿⣿⣿⣿⣿⣿⣿⣿⣿⣿⣿⣿⣿⣿⣿⣿⣿⡕⢕⢕⢕⢕⢕⢕⢕⢜⢻⣿⢕⢕⢕⢸⣿⣿⣿⢕⢕⢕⢕⢕⢕⣾⣿⣿⣿⣿⣿⣿⣿⣿⣿⣿⣿⣿⣿⣿⣿⣿⣿⣿⣿⣿⣿⣿⣿⣿⣿⣿⣿⢏⢕⢕⢕⢕⢕⢕⢕⢕⢕⢕⢕⢕⢸⣿⣿⣿⣿⣿⣿⣿⣿⣿⣿⣿⣿⣿⣿⣿⣿⡇⢕⢸⣿⣿⣿⣿⣿⣿⣿⣿⣿⣿⣿⣿⢕⣿⣿⣿⣿⠀</a:t>
            </a:r>
            <a:br/>
            <a:r>
              <a:t>⣿⣿⣿⣿⣿⣿⣿⣿⣿⣿⣿⣿⣿⢕⢕⢕⢕⢇⢕⢕⢕⢕⢕⢕⢕⢕⢕⣼⣿⣿⣿⣿⣿⣿⣿⣿⣿⣿⣿⣿⣿⡇⢸⣿⣿⣿⣿⣿⣿⣿⣿⣿⣿⣿⢿⢿⢿⢿⢿⢿⢿⢿⢿⢿⢿⣿⣿⣿⣿⣿⣿⣿⡕⢻⣿⣿⣿⣧⢕⣿⣿⣿⣿⣿⣿⣿⣿⣿⣿⣿⣿⣿⣿⣿⣿⣷⡕⢜⢹⣿⣿⣿⣿⣿⣿⣦⢕⢕⢕⢝⢿⣿⣿⣿⣿⣿⣿⣿⣧⢕⢜⢿⣿⣿⣿⣿⣿⣿⣿⣿⣿⣿⣿⣿⣿⣿⣿⣿⣿⡕⢇⢕⢕⢕⢕⢕⢕⢣⡏⢕⢕⢕⢸⣿⣿⣿⢕⢕⢕⢕⢕⢱⣿⣿⣿⣿⣿⣿⣿⣿⣿⣿⣿⣿⣿⣿⣿⣿⣿⣿⣿⣿⣿⣿⣿⣿⣿⣿⣿⡟⢕⢕⠕⣴⣿⢕⢕⢕⢕⢕⢔⢜⢕⢸⣿⣿⣿⣿⣿⣿⣿⣿⣿⣿⣿⣿⣿⣿⣿⣿⢕⢕⢸⣿⣿⣿⣿⣿⣿⣿⣿⣿⣿⣿⣿⢡⠸⠁⣿⣿⠀</a:t>
            </a:r>
            <a:br/>
            <a:r>
              <a:t>⣿⣿⣿⣿⣿⣿⣿⣿⣿⣿⣿⣿⣿⢕⢕⢕⢕⢁⢕⢕⢕⢕⢕⢕⢕⢕⢕⣿⣿⣿⣿⣿⣿⣿⣿⣿⣿⣿⣿⣿⣿⣷⢜⢿⢿⢟⢟⢏⣝⣝⣕⣱⣵⣵⣵⣵⣵⣵⣵⣵⣵⣵⣵⣵⣕⣕⣕⡕⢔⢝⢝⢝⢇⢜⢻⣿⣿⣿⢕⢸⣿⣿⣿⣿⣿⣿⣿⣿⣿⣿⣿⣿⣿⣿⣿⣿⣿⡕⡌⢎⠛⠛⢿⣿⣿⣿⣧⡕⢕⢕⢕⢻⣿⣿⣿⣿⣿⣿⣿⣇⢕⢕⢹⣿⣿⣿⣿⣿⣿⣿⣿⣿⣿⣿⣿⣿⣿⣿⣿⣷⢕⢕⢕⢕⣣⢕⢕⢉⢶⢕⢕⢕⢸⣿⣿⣿⢕⢕⢕⢕⢕⣿⣿⣿⣿⣿⣿⣿⣿⣿⣿⣿⢿⢿⢿⢿⢿⢿⢿⢿⢿⣿⣿⣿⣿⣿⣿⣿⣿⢇⢕⢕⣾⣿⣿⢕⢕⢁⢕⢕⢕⢕⢕⢸⣿⣿⣿⣿⣿⣿⣿⣿⣿⣿⣿⣿⣿⢹⣿⡏⢕⢕⢸⣿⣿⣿⣿⣿⣿⣿⣿⣿⣿⣿⡟⠜⢕⢕⢄⣿⠀</a:t>
            </a:r>
            <a:br/>
            <a:r>
              <a:t>⣿⣿⣿⣿⣿⣿⣿⣿⣿⣿⣿⣿⣿⢕⢕⢕⢕⢌⢕⢕⢕⢕⢕⢕⢕⢕⢸⣿⣿⣿⣿⣿⣿⣿⣿⣿⣿⢿⢟⢟⡻⣿⡇⢱⣷⣿⣿⣿⣿⣿⣿⣿⣿⣿⣿⣿⣿⣿⣿⣿⣿⣿⣿⣿⣿⣿⣿⣿⣿⣷⣧⣕⢕⢕⢜⣿⣿⣿⡕⢜⢿⣿⣿⣿⣿⣿⣿⣿⣿⣿⣿⣿⣿⣿⣿⣿⣿⣿⣷⣅⠔⠀⡧⠌⣸⣿⣿⣧⢕⢕⢕⢅⢙⣿⣿⣿⣿⣿⣿⣿⡕⢕⢕⢹⣿⣿⣿⣿⣿⣿⣿⣿⣿⣿⣿⣿⣿⣿⣿⣿⣧⢕⢕⢕⣷⣧⢕⢕⢕⢕⢕⢕⢸⣿⣿⣿⢕⢕⢕⢕⢱⢿⢟⢟⢏⢝⢝⢕⠕⣕⣕⣕⣱⣵⣵⣵⣵⣵⣵⣵⣵⣵⣵⣕⣝⣝⢝⢟⢗⢕⢱⣾⣿⣿⡏⢕⢕⢕⢕⢕⢕⣷⢕⢜⣿⣿⣿⡏⢹⣿⣿⣿⣿⣿⣿⣿⣿⣿⣿⢕⢕⢕⢸⣿⣿⣿⣿⣿⣿⣿⣿⣿⣿⣿⡇⠑⢕⢕⢀⣿⠀</a:t>
            </a:r>
            <a:br/>
            <a:r>
              <a:t>⣿⣿⣿⣿⣿⣿⣿⣿⣿⣿⣿⣿⡿⢕⢕⢕⢕⢕⢕⢕⢕⢕⢕⢕⢕⢕⢼⣿⣿⣿⣿⣿⢿⢟⣏⣹⣵⣷⣿⣿⣯⢿⣷⡕⢽⣿⣿⣿⣿⣿⣿⣿⣿⣿⣿⣿⣿⣿⣿⣿⣿⣿⣿⣿⣿⣿⣿⡿⠟⢛⣿⢿⣿⣧⡕⢻⣿⣿⣕⢕⢕⢕⢝⢻⣿⣿⣿⣿⣿⣿⣿⣿⣿⣿⣿⣿⣿⣿⣿⣿⣿⣦⡕⢘⣿⣿⣿⣿⣧⢕⢕⢕⢔⠜⠻⣿⣿⣿⣿⣿⣿⡕⢕⢕⢜⢻⣿⣿⣿⣿⣿⣿⣿⣿⣿⣿⣿⣿⣿⣿⣿⣧⢕⢕⣼⣿⡇⢕⢕⢕⢕⢕⣼⣿⣿⡿⢕⢕⢕⢕⢕⢕⢕⢕⢕⣱⣵⣾⣿⣿⣿⣿⣿⣿⣿⣿⣿⣿⣿⣿⣿⣿⣿⣿⣿⣿⣿⣿⣣⣷⣧⣵⣝⡝⢇⢕⢕⢕⢕⢕⣼⣿⡇⢕⣿⣿⣿⡇⢕⢻⣿⣿⣿⣿⣿⣿⣿⣿⢌⢕⢕⢕⢸⣿⣿⣿⡿⣿⣿⣿⣿⣿⣿⣿⢇⢕⢕⢕⢕⣿⠀</a:t>
            </a:r>
            <a:br/>
            <a:r>
              <a:t>⣿⣿⣿⣿⣿⣿⣿⣿⣿⣿⣿⣿⢇⢕⢕⢕⢕⢕⢕⢕⢕⢕⢕⢕⢕⢕⣿⣿⢟⣏⣽⣷⣾⣿⣿⣿⣿⣿⣿⣿⣿⣿⣿⣧⢸⣿⣿⣿⣿⣿⣿⣿⣿⣿⣿⣿⣿⣿⣿⣿⣿⣿⣿⣿⣿⣽⣿⣷⣕⡗⢪⡐⢑⢝⡿⢕⢿⣿⣿⡕⢕⢕⢕⢕⢜⢝⢿⣿⣿⣿⣿⣿⣿⣿⣿⣿⣿⣿⣿⣿⣿⣿⣔⢔⢌⢖⢏⠿⢿⢇⢕⢑⢑⣑⣔⠍⠻⣿⣿⣿⣿⣿⣕⢕⢕⢕⢜⠻⣿⣎⢻⣿⣿⣿⣿⣿⣿⣿⣿⣿⣿⣿⣇⢕⣿⣿⡇⢕⢕⢕⢕⢕⣿⢟⢕⢕⢕⢕⢕⢕⢕⣕⣵⡷⣿⣟⣉⡿⣿⣿⣿⣿⣿⣿⣿⣿⣿⣿⣿⣿⣿⣿⣿⣿⣿⣿⣿⣿⣿⣿⣿⣿⣿⣿⡇⢕⢕⢕⢕⢜⢿⣿⣿⢕⢻⣿⣿⡇⡕⢜⢿⣿⣿⣿⣿⣿⣿⣃⡇⢕⢕⢕⢸⣿⣿⣿⡿⣿⣿⣿⣿⣿⣿⣿⢕⢕⢕⢕⢕⣿⠀</a:t>
            </a:r>
            <a:br/>
            <a:r>
              <a:t>⣿⣿⣿⣿⣿⣿⣿⣿⣿⣿⣿⣿⢕⢕⢕⢕⢕⢕⢕⢕⢕⢕⢕⢕⢕⠱⣿⣿⣿⣿⣿⣿⣿⣿⣿⣿⣿⣿⣿⣿⡿⢿⠿⢿⣇⢝⠛⠙⠙⢙⢝⢝⢝⢕⢝⢝⢝⢍⢉⠉⠉⠉⠙⠙⠙⠛⠟⠿⢾⣿⣧⣑⠕⢕⢕⢕⢕⢿⣿⣧⢕⢕⢕⢕⢕⣧⣕⣝⢻⣿⣿⣿⣿⣿⣿⣿⣿⣿⣿⣿⣿⣿⣿⣿⢕⢕⢕⢜⠔⢕⢕⢕⢌⣩⣭⣭⣥⣾⡍⠻⣿⣿⣿⣕⢕⢜⢣⠕⢕⢻⡇⢜⢻⣿⣿⣿⣿⣿⣿⣿⣿⣿⣿⣧⣿⣿⣿⢕⢕⢕⢕⢕⢕⢕⢕⢕⢕⢕⢕⠵⢞⢯⢝⢆⠀⢦⣬⣿⣿⣿⣿⣿⣿⣿⣿⣿⣿⣿⣿⣿⣿⣿⣿⣿⣿⣿⣿⣿⣿⣿⣿⣿⣿⣿⢕⢕⢕⢕⣵⣿⣷⣧⣝⣗⢔⢻⣿⡇⢻⣇⢜⢿⣿⣿⣿⣿⣿⡟⢕⢕⢕⢕⢸⣿⣿⡟⢕⣿⣿⣿⣿⣿⣿⡿⢕⢕⢕⢕⢕⣿⠀</a:t>
            </a:r>
            <a:br/>
            <a:r>
              <a:t>⣿⣿⣿⣿⣿⣿⣿⣿⣿⣿⣿⣿⢕⢕⢕⢕⢕⢕⢕⢕⢕⢕⢕⢕⢕⢰⣿⣿⣿⣿⣿⣿⣿⡿⠿⠟⠋⠙⠁⠁⠀⠀⠀⠀⠘⢇⠀⠀⢕⢕⢕⢕⢕⢕⢕⢕⢕⢕⢕⢔⠀⠀⠀⠀⠀⠀⠀⠀⠀⠈⠙⠻⢷⣼⡅⡕⢑⢜⢿⣿⡕⢱⣷⣧⡕⢜⢿⣿⣿⣾⣿⣿⣿⣿⣿⣿⣿⣿⣿⣿⣿⣿⣿⣿⣿⣎⡵⡕⣷⣷⣵⣕⣨⣷⣿⣿⣿⣿⣷⣷⣔⠝⠻⣿⡕⢔⢅⣵⣦⣑⡕⢅⠕⢜⢟⢿⣿⣿⣿⣿⣿⣿⣿⣿⡜⢻⣿⡇⢕⢕⢕⣶⢏⢕⢕⡕⢕⢕⢕⢕⢕⢅⢘⢕⢜⢶⣿⢾⠟⠟⠛⠙⠙⠉⠉⠉⢍⢍⢝⢝⢝⢝⢝⢝⠙⠛⠟⠟⠟⠿⢿⢿⣿⡇⢕⢕⢕⣾⣿⣿⣿⣿⣿⣿⣷⡕⢻⣧⢸⣿⡇⢕⢝⢿⣿⣿⣿⡏⢕⢕⢕⢕⢸⣿⣿⡿⠑⢻⣿⣿⣿⣿⣿⡇⢕⢕⢕⢕⢕⣿⠀</a:t>
            </a:r>
            <a:br/>
            <a:r>
              <a:t>⣿⣿⣿⣯⢻⣿⣿⣿⣿⣿⣿⣿⢕⢕⢕⢕⢕⢕⢕⢕⢕⢕⢕⢕⢕⢸⣿⡿⠟⠟⠋⠉⠁⠀⠀⠀⠀⠀⠀⠀⠀⠀⠀⠀⠀⠁⢕⢀⢕⢕⢕⢕⢕⢕⢕⢕⢕⢕⢕⠑⠑⠀⠀⠀⠀⠀⠀⠀⠀⠀⠀⠀⠀⢜⢟⢷⣥⢕⢔⢙⢇⢔⢼⣿⣿⣷⣜⢿⣿⣿⣿⣿⣿⣿⣿⣿⣿⣿⣿⣿⣿⣿⣿⣿⣿⣿⣿⣿⣿⣿⣿⣿⣿⣿⣿⣿⣿⣿⣿⣿⣿⣿⣧⣔⡕⢕⢕⢜⣿⣿⣿⣷⣵⡕⢕⢌⢹⣿⣿⣿⣿⣿⣿⣿⣷⡕⢻⢇⢕⢕⢕⢇⣱⣷⢇⢕⢕⢕⢕⢕⢅⢜⡕⢅⠖⠑⠁⠀⠀⠀⠀⠀⠀⠀⢄⢕⢕⢕⢕⢕⢕⢕⢕⢕⢕⢔⢄⠀⠀⠀⠀⠀⠀⢕⢕⢕⠞⠻⢿⣿⣿⣿⣿⣿⣿⣿⣕⢹⣜⢿⣇⢇⢕⢕⢻⣿⣿⢕⢕⢕⢕⢕⢸⣿⣿⢇⢠⢰⣿⣿⣿⣿⣿⡇⢕⢕⢕⢕⢕⣿⠀</a:t>
            </a:r>
            <a:br/>
            <a:r>
              <a:t>⣿⣿⣿⣿⢜⢝⢿⣿⣿⣿⣿⣿⡕⢕⢕⢕⢕⢕⢕⢕⢕⢕⢕⢕⢕⢕⢕⠕⠁⠀⠀⢀⢀⠀⠀⠀⠀⠀⠀⠀⠀⠀⠀⠀⠀⠀⠀⠑⠁⠁⢁⢁⢁⠁⠁⠁⠁⠁⠁⠀⠀⠀⠀⠀⠀⠀⠀⠀⠀⠀⠀⠀⠀⠀⠑⢔⢜⢝⢷⡕⢅⢕⢕⢝⣿⣿⣿⣮⣿⣿⣿⣿⣿⣿⣿⣿⣿⣿⣿⣿⣿⣿⣿⣿⣿⣿⣿⣿⣿⣿⣿⣿⣿⣿⣿⣿⣿⣿⣿⣿⣿⣿⣿⣿⣷⣧⣕⡕⣸⣿⣿⣿⣿⣿⣷⣵⣕⣻⣿⣿⣿⣿⣿⣿⣿⣿⣕⢕⢕⢕⣱⣾⡿⢕⢕⢕⢕⢕⢕⢕⠌⢋⠅⠐⠀⠀⠀⠀⠀⠀⠀⠀⠀⠀⠀⠑⢕⢕⢕⢕⢕⢕⢕⢕⢕⢕⢕⢕⢔⢀⠀⠀⠀⢕⠑⠀⠀⠀⠀⠁⠉⠙⠟⢿⣿⣿⣿⣷⡕⢎⡧⡕⢕⢕⢕⢜⢟⢕⢕⢕⢕⢕⢄⣿⣿⢕⢄⢘⣿⣿⣿⣿⣿⢕⢕⢕⢕⢕⢕⣿⠀</a:t>
            </a:r>
            <a:br/>
            <a:r>
              <a:t>⣿⣿⣿⣿⡇⢕⢕⢻⣿⣿⣿⣿⡇⢕⢕⢕⢕⢕⢕⢕⢕⢕⢕⢕⢕⢔⢕⢣⠦⢝⠏⠁⠀⠀⠀⠀⠀⠀⠀⠀⠀⠀⠀⢀⢄⢄⢔⢔⢕⠕⠑⠁⠀⠀⠀⠀⠀⠀⠀⠀⠀⠀⠀⠀⠀⠀⠀⠄⢀⢀⠀⠀⠀⠀⠀⠀⠕⢕⢕⢕⢕⢕⢕⢕⢜⣿⣿⣿⣿⣿⣿⣿⣿⣿⣿⣿⣿⣿⣿⣿⣿⣿⣿⣿⣿⣿⣿⣿⣿⣿⣿⣿⣿⣿⣿⣿⣿⣿⣿⣿⣿⣿⣿⣿⣿⣿⣿⣿⣿⣿⣿⣿⣿⣿⣿⣿⣿⣿⣿⣿⣿⣿⣿⣿⣿⣿⣿⡇⢕⣴⣿⢏⢕⢕⢕⢕⢕⢑⢜⢅⢕⠁⠀⠀⠀⠀⠀⠀⠀⠀⠀⠀⠀⠀⠀⠀⠀⠁⠁⠁⠁⠁⢁⠁⠁⠁⠁⠁⠀⠀⠀⠀⠀⠀⠀⠀⠀⠀⠀⠀⠀⠀⠀⠀⠀⢌⢝⢟⢿⢾⡗⢕⢕⢕⢕⢕⢕⢕⢕⢕⢕⢕⢕⣿⡇⢕⢕⢄⠻⣿⣿⣿⣿⢕⢕⢕⢕⢕⢕⣿⠀</a:t>
            </a:r>
            <a:br/>
            <a:r>
              <a:t>⣿⣿⣿⣿⡇⢕⢕⢕⢹⣿⣿⣿⡇⢕⢕⢕⢕⢕⢕⢕⢕⢕⢕⢕⢕⢕⢕⢕⠘⠁⠀⠀⠀⠀⠀⠀⠀⠀⠀⢀⢄⢔⢕⢕⢕⢕⢕⠑⠁⠀⢄⢔⢄⢔⢔⠀⠀⠀⠀⠀⠀⠀⠀⠀⢔⢔⢄⢄⢀⠑⢕⢔⢄⢀⠀⠀⠀⠁⠕⢕⢕⢕⢕⢕⢕⢜⢿⣿⣿⣿⣿⣿⣿⣿⣿⣿⣿⣿⣿⣿⣿⣿⣿⣿⣿⣿⣿⣿⣿⣿⣿⣿⣿⣿⣿⣿⣿⣿⣿⣿⣿⣿⣿⣿⣿⣿⣿⣿⣿⣿⣿⣿⣿⣿⣿⣿⣿⣿⣿⣿⣿⣿⣿⣿⣿⣿⣿⣿⣿⣿⡟⢕⢕⢕⢕⢕⢕⢔⢕⠑⠀⠀⠀⠀⠀⢀⠀⠀⠀⠀⠀⠀⠀⠀⠀⠀⠀⠀⠀⠀⠀⠀⠁⠑⢕⢕⢔⢔⢄⢀⠀⠀⠀⠀⠀⠀⠀⠀⠀⠀⠀⠀⠔⢴⣤⣤⣅⣕⣑⣑⢑⢕⠕⠕⢕⢕⢕⢕⢕⢕⢕⢕⢅⡿⢕⢕⢕⢕⠀⢸⣿⣿⡇⢕⢕⢕⢕⢕⢱⣿⠀</a:t>
            </a:r>
            <a:br/>
            <a:r>
              <a:t>⢝⢻⣿⣿⡇⢕⢕⢕⢜⢻⣿⣿⡇⢕⢕⢕⢕⢕⢕⢕⢕⢕⢕⢕⢕⢕⠑⠀⠀⠀⠀⠀⠀⠀⠀⠀⢄⢔⢕⢕⢕⢕⢕⢕⢕⠑⠀⢀⢔⢕⢕⢕⢕⢕⢕⠑⠀⠀⠀⠀⠀⠀⠀⢕⢕⢕⢕⢕⢕⢕⢄⠕⢕⢕⢕⢔⢄⠀⠀⠑⢕⢕⢕⢕⣵⢕⢘⣿⣿⣿⣿⣿⣿⣿⣿⣿⣿⣿⣿⣿⣿⣿⣿⣿⣿⣿⣿⣿⣿⣿⣿⣿⣿⣿⣿⣿⣿⣿⣿⣿⣿⣿⣿⣿⣿⣿⣿⣿⣿⣿⣿⣿⣿⣿⣿⣿⣿⣿⣿⣿⣿⣿⣿⣿⣿⣿⣿⣿⣿⡟⢕⢕⢕⢕⢕⢔⢕⠕⠀⠀⢀⢄⢄⢔⠑⢀⢄⢄⢔⢕⢄⠀⠀⠀⠀⠀⠀⠀⠀⢔⢔⢔⢄⢀⠀⠁⠕⢕⢕⢕⢕⢔⢄⢀⠀⠀⠀⠀⠀⠀⠀⠀⠀⠀⠑⢿⣿⣿⣿⣿⡕⢕⢕⢕⢕⢕⢕⢕⢕⢕⢕⢕⢰⢇⢕⢕⢕⢕⢔⠘⢛⢿⢕⢕⢕⢕⢕⢕⢸⣿⠀</a:t>
            </a:r>
            <a:br/>
            <a:r>
              <a:t>⢕⢕⢹⣿⣇⢕⢕⢕⢕⢕⢜⣿⡇⢕⢕⢕⢕⢕⢕⢕⢕⢕⢕⢕⠁⠀⠀⠀⠀⠀⠀⠀⠀⢄⢔⢕⢕⢕⢕⢕⢕⢕⢕⠕⠀⠀⢔⢕⢕⢕⢕⢕⢕⢕⠑⠀⠀⠀⠀⠀⠀⠀⢄⢕⢕⢕⢕⢕⢕⢕⢕⢔⠕⢕⢕⢕⢕⢕⢄⠀⠁⠕⢄⡁⠐⢣⢗⣻⣿⣿⣿⣿⣿⣿⣿⣿⣿⣿⣿⣿⣿⣿⣿⣿⣿⣿⣿⣿⣿⣿⣿⣿⣿⣿⣿⣿⣿⣿⣿⣿⣿⣿⣿⣿⣿⣿⣿⣿⣿⣿⣿⣿⣿⣿⣿⣿⣿⣿⣿⣿⣿⣿⣿⣿⣿⣿⣿⣿⡿⢑⢕⢕⢕⠕⢕⢕⠕⠀⢀⢔⢕⢕⢕⠁⢔⢕⢕⢕⢕⢕⢕⠀⠀⠀⠀⠀⠀⠀⠀⢕⢕⢕⢕⢕⢕⢄⠀⠁⢕⢕⢕⢕⢕⢕⢕⢔⢄⠀⠀⠀⠀⠀⠀⠀⠀⠁⠝⢿⣿⡿⢕⢕⢕⢕⢕⢕⢕⢕⢕⢕⢕⢕⢘⢕⢕⢕⢕⢕⢕⢌⠰⢸⢕⢕⢕⢕⢕⢕⢸⣿⠀</a:t>
            </a:r>
            <a:br/>
            <a:r>
              <a:t>⢕⢕⢕⠹⣿⢕⢕⢕⢕⢕⢕⢜⡇⢕⢕⢕⢕⢕⢕⢕⢕⢕⢕⢕⠀⠀⠀⠀⠀⠀⢀⢄⢕⢕⢕⢕⢕⢕⢕⢕⢕⢕⢕⠀⠀⠀⢕⢕⢕⢕⢕⢕⢕⠑⠀⠀⠀⠀⠀⠀⠀⠀⠑⠕⢕⢕⢕⢕⠑⠅⠑⠑⠀⠕⢕⢕⢕⢕⢕⢕⢄⠀⠀⠜⢷⣕⢌⢻⣿⣿⣿⣿⣿⣿⣿⣿⣿⣿⣿⣿⣿⣿⣿⣿⣿⣿⣿⣿⣿⣿⣿⣿⣿⣿⣿⣿⣿⣿⣿⣿⣿⣿⣿⣿⣿⣿⣿⣿⣿⣿⣿⣿⣿⣿⣿⣿⣿⣿⣿⣿⣿⣿⣿⣿⣿⣿⣿⡿⢕⢘⢕⢑⡱⢕⢕⠁⢀⢔⢕⢕⢕⢕⠀⠑⢕⢕⢕⢕⢕⢕⢕⢔⠀⠀⠀⠀⠀⠀⠀⠑⢕⢕⢕⢕⢕⢑⠐⠀⠀⠑⢕⢕⢕⢕⢕⢕⢕⢕⢔⢀⠀⠀⠀⠀⠀⠀⠀⠁⠝⡕⡕⢕⢕⢕⢕⢕⢕⢕⢕⢕⢕⢕⢅⢕⢕⢕⢕⢕⢕⢕⢀⡇⢕⢕⢕⢕⢕⢕⣿⣿⠀</a:t>
            </a:r>
            <a:br/>
            <a:r>
              <a:t>⢕⢕⢕⢕⢸⢕⢕⢕⢕⢕⢕⢕⢕⢕⢕⢕⢕⢕⢕⢕⢕⢕⢕⢕⠀⠀⠀⠀⠀⢄⢕⢕⢕⢕⢕⢕⢕⢕⢕⢕⢕⢕⠀⠀⢀⣀⢁⠕⢕⠕⠑⠁⠀⠀⠀⠀⠀⠀⠀⠀⠀⠀⠀⠀⠀⠀⠁⠑⠀⠀⠀⠀⠀⠀⠕⢕⢕⢕⢕⢕⢕⣧⡄⢀⠘⢿⣷⣧⣹⣟⣿⣿⣿⣿⣿⣿⣿⣿⣿⣿⣿⣿⣿⣿⣿⣿⣿⣿⣿⣿⣿⣿⣿⣿⣿⣿⣿⣿⣿⣿⣿⣿⣿⣿⣿⣿⣿⣿⣿⣿⣿⣿⣿⣿⣿⣿⣿⣿⣿⣿⣿⣿⣿⣿⣿⣿⣿⡇⢕⢕⣵⡞⢁⢕⢔⢔⢕⢕⢕⢕⠕⠀⢀⢄⢄⢄⢑⢑⠕⠕⠑⠁⠀⠀⠀⠀⠀⠀⠀⠀⠑⢕⢕⢕⠁⠀⠀⠀⠀⠀⠕⢕⢕⢕⢕⢕⢕⢕⢕⢕⢕⢄⠀⠀⠀⠀⠀⠀⠀⢕⢕⢕⢕⢕⢕⢕⢕⢕⢕⢕⢕⢕⢕⢕⢕⢕⢕⢕⢕⠕⢮⢕⢕⢕⢕⢕⢕⢱⣿⣿⠀</a:t>
            </a:r>
            <a:br/>
            <a:r>
              <a:t>⢕⢕⢕⢕⢕⢕⢕⢕⢕⢕⢕⢕⢕⢕⢕⢕⢕⢕⢕⢕⢕⢕⢕⢕⠀⠀⠀⠀⠀⢕⢕⢕⢕⢕⢕⢕⢕⢕⢕⢕⢕⢕⣴⣾⣿⣿⣿⣷⣶⣴⡀⠀⠀⠀⠀⠀⠀⠀⠀⠀⠀⠀⠀⠀⠀⠀⠀⠀⠀⠀⠀⠀⠀⠀⠀⢕⢕⢕⢕⢕⢕⣻⣿⣧⡔⢘⢿⣿⣿⣿⣿⣿⣿⣿⣿⣿⣿⣿⣿⣿⣿⣿⣿⣿⣿⣿⣿⣿⣿⣿⣿⣿⣿⣿⣿⣿⣿⣿⣿⣿⣿⣿⣿⣿⣿⣿⣿⣿⣿⣿⣿⣿⣿⣿⣿⣿⣿⣿⣿⣿⣿⣿⣿⣿⣿⣿⣿⡼⣱⣾⡏⢅⢕⣵⡇⢕⢕⢕⢕⢕⢀⣴⣷⣷⣷⣧⣕⡕⠀⠀⠀⠀⠀⠀⠀⠀⠀⠀⠀⠀⠀⠀⠑⠑⠀⠀⠀⠀⠀⠀⠀⢕⢕⢕⢕⢕⢕⢕⢕⢕⢕⢕⢕⢀⠀⠀⠀⠀⢔⢕⢕⢕⢕⢕⢕⢕⢕⢕⢕⢕⢕⢕⢕⢕⢕⢕⢕⢕⢕⢕⢞⢕⢕⢕⢕⢕⢕⢸⣿⣿⠀</a:t>
            </a:r>
            <a:br/>
            <a:r>
              <a:t>⡎⢕⢕⢕⢕⢕⢕⢕⢕⢕⢕⢕⢕⢕⢕⢕⢕⢕⢕⢕⢕⢕⢕⢕⢔⠀⠀⠀⠀⢕⢕⢕⢕⢕⢕⢕⢕⢕⢕⢕⢱⣿⣿⣿⣿⣿⣿⣿⡿⠏⠁⠀⠀⠀⠀⠀⠀⠀⠀⠀⠀⠀⠀⠀⠀⠀⠀⠀⠀⠀⠀⠀⠀⠀⠀⠀⢕⢕⢕⢕⢕⢸⣿⣿⣿⣇⢘⢿⣿⣿⣿⣿⣿⣿⣿⣿⣿⣿⣿⣿⣿⣿⣿⣿⣿⣿⣿⣿⣿⣿⣿⣿⣿⣿⣿⣿⣿⣿⣿⣿⣿⣿⣿⣿⣿⣿⣿⣿⣿⣿⣿⣿⣿⣿⣿⣿⣿⣿⣿⣿⣿⣿⣿⣿⣿⣿⣿⣿⣿⡟⢅⣱⣿⣿⡇⢕⢕⢕⣕⣵⣿⣿⣿⣿⣿⣿⣿⡇⠀⠀⠀⠀⠀⠀⠀⠀⠀⠀⠀⠀⠀⠀⠀⠀⠀⠀⠀⠀⠀⠀⠀⢕⢕⢕⢕⢕⢕⢕⢕⢕⢕⢕⢕⢕⠀⠀⢀⢕⢕⢕⢕⢕⢕⢁⢕⢕⢕⢕⢕⢕⢕⢕⢕⢕⢕⢕⢕⢕⢕⢕⢗⢕⢕⢕⢕⢕⢕⣿⣿⣿⠀</a:t>
            </a:r>
            <a:br/>
            <a:r>
              <a:t>⢕⢔⢕⢕⢕⢕⢕⢕⢕⢕⢕⢕⢕⢕⢕⢕⢕⢕⢕⢕⢕⢕⢕⢕⢕⠀⠀⠀⠀⠑⢕⢕⢕⢕⢕⢕⢕⢕⢕⣕⡜⠙⠛⠻⠿⠟⠛⠙⠁⠀⠀⠀⠀⠀⠀⠀⠀⠀⠀⠀⠀⠀⠀⠀⠀⠀⠀⠀⠀⠀⠀⠀⠀⠀⠀⠀⢕⢕⢕⢕⢕⣸⣿⣿⣿⣿⣷⣜⢿⣿⣿⣿⣿⣿⣿⣿⣿⣿⣿⣿⣿⣿⣿⣿⣿⣿⣿⣿⣿⣿⣿⣿⣿⣿⣿⣿⣿⣿⣿⣿⣿⣿⣿⣿⣿⣿⣿⣿⣿⣿⣿⣿⣿⣿⣿⣿⣿⣿⣿⣿⣿⣿⣿⣿⣿⣿⣿⣿⡟⢡⣾⣿⣿⣿⡕⢕⢕⢕⢿⢿⣿⣿⣿⣿⡿⠟⠋⠀⠀⠀⠀⠀⠀⠀⠀⠀⠀⠀⠀⠀⠀⠀⠀⠀⠀⠀⠀⠀⠀⠀⠀⠀⢕⢕⢕⢕⢕⢕⢕⢕⢕⢕⢕⢕⠀⠀⢐⠕⢅⠕⢕⠑⢔⢕⢕⢕⢕⢕⢕⢕⢕⢕⢕⢕⢕⢕⢕⢕⢕⣸⡇⢕⢕⢕⢕⢕⢕⣿⣿⣿⠀</a:t>
            </a:r>
            <a:br/>
            <a:r>
              <a:t>⢕⢕⢕⢕⢕⢕⢕⢕⢕⢕⢕⢕⢕⢕⢕⢕⢕⢕⢕⢕⢕⢕⢕⢕⢕⢁⢀⠀⠀⠀⢕⢕⢕⣱⣵⣷⣾⣿⣿⣿⡇⠀⠀⠀⠀⠀⠀⢀⠀⠀⠀⠀⢔⢔⢄⠀⠀⠀⠀⠀⠀⠀⠀⠀⠀⠀⠀⠀⠀⠀⢀⢀⠀⠀⠀⠀⢑⣵⡕⢕⢕⣿⣿⣿⣿⣿⣿⣿⣿⣿⣿⣿⣿⣿⣿⣿⣿⣿⣿⣿⣿⣿⣿⣿⣿⣿⣿⣿⣿⣿⣿⣿⣿⣿⣿⣿⣿⣿⣿⣿⣿⣿⣿⣿⣿⣿⣿⣿⣿⣿⣿⣿⣿⣿⣿⣿⣿⣿⣿⣿⣿⣿⣿⣿⣿⣿⣿⣿⣵⣿⣿⣿⣿⣿⡇⢕⢕⢕⠁⠀⠀⠁⠁⠀⠀⠀⠀⠀⠀⠀⠀⠀⠀⠀⠀⠀⠀⠀⠀⠀⠀⠀⠀⠀⠀⠀⠀⠀⠀⠀⠀⠀⢕⢕⢕⢕⢕⢕⢕⢕⢕⢕⢕⢕⠀⠅⠐⠀⠀⠐⢅⢕⢕⢕⢕⢕⢕⢕⢕⢕⢕⢕⣰⣾⣿⢕⢕⢕⢕⣱⢕⢕⢕⢕⢕⢕⢸⣿⣿⣿⠀</a:t>
            </a:r>
            <a:br/>
            <a:r>
              <a:t>⢕⢕⢕⢕⢕⢕⢕⢕⢕⢕⢕⣕⣕⢕⢕⢕⢕⢕⢕⢕⢕⢕⢕⢕⢕⢕⢕⢔⢀⠀⢰⣿⣿⣿⣿⣿⣿⣿⣿⣿⡇⠀⠀⠀⠀⠀⢔⢕⠀⠀⠀⢕⢕⢕⢕⠀⠀⠀⠀⠀⠀⠀⠀⠀⢕⢕⢕⠀⠀⠀⢕⢕⢀⠀⠀⠀⢸⣿⣿⣿⣾⣿⣿⣿⣿⣿⣿⣿⣿⣿⣿⣿⣿⣿⣿⣿⣿⣿⣿⣿⣿⣿⣿⣿⣿⣿⣿⣿⣿⣿⣿⣿⣿⣿⣿⣿⣿⣿⣿⣿⣿⣿⣿⣿⣿⣿⣿⣿⣿⣿⣿⣿⣿⣿⣿⣿⣿⣿⣿⣿⣿⣿⣿⣿⣿⣿⣿⣿⣿⣿⣿⣿⣿⣿⣧⣵⣷⣷⠀⠀⠀⠀⠀⠀⠀⠀⠀⢀⢄⠀⠀⠀⠀⠀⠀⠀⠀⠀⢕⢕⢕⠀⠀⠀⠀⠀⠀⠀⠀⠀⠀⠀⣿⣿⣷⣷⣵⣕⡕⢕⢕⢕⢕⠁⠀⠄⢀⠄⢄⢕⢕⠕⢕⢕⢕⢕⢕⢕⢕⢕⢕⢕⣿⣿⣿⢕⢕⢕⢕⣿⢕⢕⢕⢕⢕⢕⣼⣿⣿⣿⠀</a:t>
            </a:r>
            <a:br/>
            <a:r>
              <a:t>⢕⢕⢕⢕⢕⢕⢕⢕⢕⢕⢕⢹⣿⣿⣷⣷⣷⣧⣵⣕⡕⢕⢕⢕⢕⢕⢕⢕⢕⢄⠅⢻⣿⣿⣿⣿⣿⣿⣿⣿⣷⠀⠀⠀⢀⢕⢕⢕⠀⠀⠀⢕⢕⢕⢕⢔⠀⠀⠀⠀⠀⠀⠀⠀⢕⢕⢕⠀⠀⠀⢕⢕⢕⠀⠀⠀⢸⣿⣿⣿⣿⣿⣿⣿⣿⣿⣿⣿⣿⣿⣿⣿⣿⣿⣿⣿⣿⣿⣿⣿⣿⣿⣿⣿⣿⣿⣿⣿⣿⣿⣿⣿⣿⣿⣿⣿⣿⣿⣿⣿⣿⣿⣿⣿⣿⣿⣿⣿⣿⣿⣿⣿⣿⣿⣿⣿⣿⣿⣿⣿⣿⣿⣿⣿⣿⣿⣿⣿⣿⣿⣿⣿⣿⣿⣿⣿⣿⡏⠀⠀⠀⠀⠀⠀⠀⠀⠀⢕⢕⠀⠀⠀⠀⠀⠀⠀⠀⠀⢕⢕⢕⢕⠀⠀⠀⠀⢀⠀⠀⠀⠀⠀⣿⣿⣿⣿⣿⣿⣿⣿⣧⣕⡕⠀⠀⢄⢕⢕⣕⣵⢅⡕⢇⢕⢕⢕⢕⢕⢕⢕⢕⣸⣿⣿⣿⡕⢕⢕⣸⣿⢕⢕⢕⢕⢕⢱⣿⣿⣿⣿⠀</a:t>
            </a:r>
            <a:br/>
            <a:r>
              <a:t>⢕⢕⢕⢕⢕⢕⢕⢕⢕⢕⢕⢕⢹⣿⣿⣿⣿⣿⣿⣿⣿⡇⢕⢕⢕⢕⢕⢕⢕⢱⣕⡜⢿⣿⣿⣿⣿⣿⣿⣿⣿⠀⠀⠀⢕⢕⢕⢕⢄⠀⠀⠑⢕⢕⢕⠀⠀⠀⠀⠀⠀⠀⠀⠀⢕⢕⢕⠀⠀⢄⢕⢕⢕⠀⠀⠀⣼⣿⣿⣿⣿⣿⣿⣿⣿⣿⣿⣿⣿⣿⣿⣿⣿⣿⣿⣿⣿⣿⣿⣿⣿⣿⣿⣿⣿⣿⣿⣿⣿⣿⣿⣿⣿⣿⣿⣿⣿⣿⣿⣿⣿⣿⣿⣿⣿⣿⣿⣿⣿⣿⣿⣿⣿⣿⣿⣿⣿⣿⣿⣿⣿⣿⣿⣿⣿⣿⣿⣿⣿⣿⣿⣿⣿⣿⣿⣿⣿⡇⠀⠀⠀⠀⠀⢁⠀⠀⠀⢕⢕⢀⠀⠀⠀⠀⠀⠀⠀⠀⢕⢕⢕⢕⠀⠀⠀⢕⢕⢄⠀⠀⠀⢀⣿⣿⣿⣿⣿⣿⣿⣿⣿⡿⢑⢁⣐⣵⣾⣿⣿⣷⣏⢗⢕⢕⢕⢕⢕⢕⢕⢕⢱⣿⣿⣿⣿⢕⢕⢕⣿⣿⢕⢕⢕⢕⢕⣿⣿⣿⣿⣿⠀</a:t>
            </a:r>
            <a:br/>
            <a:r>
              <a:t>⢕⢕⢕⢕⢕⢕⡕⢕⢕⢕⢕⢕⢕⢝⣿⣿⣿⣿⣿⣿⣿⣧⣿⠕⢕⢕⢕⢕⠅⣶⣿⣿⣮⣿⣿⣿⣿⣿⣿⣿⣿⡇⠀⠀⢕⢕⢕⢕⢕⢄⠀⠀⠕⠕⠑⠀⠀⠀⢔⢕⢔⠀⠀⠀⠑⠑⠀⠀⢄⢕⢕⢕⢕⠀⠀⢀⣿⣿⣿⣿⣿⣿⣿⣿⣿⣿⣿⣿⣿⣿⣿⣿⣿⣿⣿⣿⣿⣿⣿⣿⣿⣿⣿⣿⣿⣿⣿⣿⣿⣿⣿⣿⣿⣿⣿⣿⣿⣿⣿⣿⣿⣿⣿⣿⣿⣿⣿⣿⣿⣿⣿⣿⣿⣿⣿⣿⣿⣿⣿⣿⣿⣿⣿⣿⣿⣿⣿⣿⣿⣿⣿⣿⣿⣿⣿⣿⣿⣿⠀⠀⠀⠀⠀⢕⢄⠀⠀⢕⢕⠁⠀⠀⠀⠀⠀⠀⠀⠀⢕⢕⢕⠀⠀⠀⢀⢕⢕⢕⢔⠀⠀⢱⣿⣿⣿⣿⣿⣿⣿⣿⣿⢇⣰⣾⣿⣿⣿⣿⣿⣿⣿⢕⢕⢕⢕⢕⢕⢕⢕⢕⣾⣿⣿⣿⣿⢕⢕⣸⡿⣿⡇⢕⢕⢕⣸⣿⣿⣿⣿⣿⠀</a:t>
            </a:r>
            <a:br/>
            <a:r>
              <a:t>⢕⢕⢕⢕⢕⢜⠕⠕⢕⢕⢕⢕⢕⢕⢜⢿⣿⣿⣿⣿⣿⣿⣟⣻⣧⡕⢕⢕⢜⣿⣿⣿⣿⣿⣿⣿⣿⣿⣿⣿⣿⣧⠀⠀⠀⢕⢕⢕⢕⢕⢔⠀⠀⠀⠀⠀⠀⠀⠕⢕⢕⢄⠀⠀⠀⠀⠀⢀⢕⢕⢕⢕⢕⠀⠀⢸⣿⣿⣿⣿⣿⣿⣿⣿⣿⣿⣿⣿⣿⣿⣿⣿⣿⣿⣿⣿⣿⣿⣿⣿⣿⣿⣿⣿⣿⣿⣿⣿⣿⣿⣿⣿⣿⣿⣿⣿⣿⣿⣿⣿⣿⣿⣿⣿⣿⣿⣿⣿⣿⣿⣿⣿⣿⣿⣿⣿⣿⣿⣿⣿⣿⣿⣿⣿⣿⣿⣿⣿⣿⣿⣿⣿⣿⣿⣿⣿⣿⣿⡄⠀⠀⠀⢕⢕⢕⢀⠀⠀⠀⠀⠀⢄⢕⢔⠀⠀⠀⠀⠀⠀⠁⠀⠀⢀⢕⢕⢕⢕⠕⠀⠀⣸⣿⣿⣿⣿⣿⣿⣿⣿⣣⣾⣿⣿⣿⣿⣿⣿⣿⣿⡏⢕⢕⢕⢕⢕⢕⢕⢕⣼⣿⣿⣿⣿⡇⢕⢕⣿⡇⢹⡇⢕⢕⢕⣿⣿⣿⣿⣿⣿⠀</a:t>
            </a:r>
            <a:br/>
            <a:r>
              <a:t>⢕⢕⢕⢕⢕⢕⢕⢇⡇⢕⢕⢕⢕⢕⢕⢜⢻⣿⣿⣿⣿⣿⣿⣮⠇⢕⢕⢕⢕⢹⣿⣿⣿⣿⣿⣿⣿⣿⣿⣿⣿⣿⡔⠀⠀⢕⢕⢕⢅⢕⢅⠀⠀⠀⠀⠀⠀⠀⠀⠕⢕⠁⠀⠀⠀⠀⠀⢄⢕⢕⢸⣿⣿⣧⡄⣾⣿⣿⣿⣿⣿⣿⣿⣿⣿⣿⣿⣿⣿⣿⣿⣿⣿⣿⣿⣿⣿⣿⣿⣿⣿⣿⣿⣿⣿⣿⣿⣿⣿⣿⣿⣿⣿⣿⣿⣿⣿⣿⣿⣿⣿⣿⣿⣿⣿⣿⣿⣿⣿⣿⣿⣿⣿⣿⣿⣿⣿⣿⣿⣿⣿⣿⣿⣿⣿⣿⣿⣿⣿⣿⣿⣿⣿⣿⣿⣿⣿⣿⡇⠀⠀⠀⢕⢕⢅⢕⠀⠀⠀⠀⠀⠕⢕⢕⠀⠀⠀⠀⠀⠀⠀⠀⢄⢕⢕⢕⢕⢕⠀⠀⢰⣿⣿⣿⣿⣿⣿⣿⣿⣿⣿⣿⣿⣿⣿⣿⣿⣿⣿⣿⢕⢕⢕⢕⢕⢕⢕⢕⣼⣿⣿⣿⣿⡟⢕⢕⣸⣿⡇⢸⡇⢕⢕⢕⢻⣿⣿⣿⣿⣿⠀</a:t>
            </a:r>
            <a:br/>
            <a:r>
              <a:t>⢕⢕⢕⢕⢕⢕⢕⢔⢑⢇⢕⢕⢕⢕⢕⢕⢕⢝⢿⣿⣿⣿⣿⣿⣷⡕⢕⢕⢕⢕⢹⣿⣿⣿⣿⣿⣿⣿⣿⣿⣿⣿⣧⠀⠀⠀⢕⢕⢕⠕⢕⢀⠀⠀⠀⠀⠀⠀⠀⠀⠁⠀⠀⠀⠀⠀⠀⠁⠕⢕⢕⠝⠟⠟⣻⣿⣿⣿⣿⣿⣿⣿⣿⣿⣿⣿⣿⣿⣿⣿⣿⣿⣿⣿⣿⣿⣿⣿⣿⣿⣿⣿⣿⣿⣿⣿⣿⣿⣿⣿⣿⣿⣿⣿⣿⣿⣿⣿⣿⣿⣿⣿⣿⣿⣿⣿⣿⣿⣿⣿⣿⣿⣿⣿⣿⣿⣿⣿⣿⣿⣿⣿⣿⣿⣿⣿⣿⣿⣿⣿⣿⣿⣿⣿⣿⣿⣿⣿⣷⢀⠀⠀⠕⢕⠕⠁⠀⠀⠀⠀⠀⠀⠑⠁⠀⠀⠀⠀⠀⠀⠀⠀⠀⠕⢕⢕⢕⠕⠀⠀⣼⣿⣿⣿⣿⣿⣿⣿⣿⣿⣿⣿⣿⣿⣿⣿⣿⣿⣿⢇⢕⢕⢕⢕⢕⢕⢕⣸⣿⣿⣿⣿⣿⢕⢕⢕⣿⣿⡇⢸⡇⢕⢕⢕⢸⣿⣿⣿⣿⣿⠀</a:t>
            </a:r>
            <a:br/>
            <a:r>
              <a:t>⢕⢕⢕⢕⢕⢕⢕⢕⢕⢕⢕⢕⢕⢕⢕⢕⢕⢕⢕⢹⣿⣿⣿⣿⣿⣿⣧⡕⢕⢕⢕⢻⣿⣿⣿⣿⣿⣿⣿⣿⣿⣿⣿⣧⡀⠀⠁⠁⠀⢕⢕⢅⠀⠀⢔⢔⢔⢔⢀⢀⢀⢀⢄⢔⢕⢔⢄⠀⠀⢀⠁⠀⠀⢠⣿⣿⣿⣿⣿⣿⣿⣿⣿⣿⣿⣿⣿⣿⣿⣿⣿⣿⣿⣿⣿⣿⣿⣿⣿⣿⣿⣿⣿⣿⣿⣿⣿⣿⣿⣿⣿⣿⣿⣿⣿⣿⣿⣿⣿⣿⣿⣿⣿⣿⣿⣿⣿⣿⣿⣿⣿⣿⣿⣿⣿⣿⣿⣿⣿⣿⣿⣿⣿⣿⣿⣿⣿⣿⣿⣿⣿⣿⣿⣿⣿⣿⣿⣿⣿⡇⠀⠀⠀⢐⢔⢕⢕⢕⠀⠀⠀⠀⠀⠀⠀⠀⠀⠀⠀⠀⢔⢕⢔⢄⢕⢕⢕⠀⠀⢱⣿⣿⣿⣿⣿⣿⣿⣿⣿⣿⣿⣿⣿⣿⣿⣿⣿⣿⡟⢜⢕⢕⢕⢕⢕⢕⣸⣿⣿⣿⣿⣿⢇⢕⢕⣸⣿⣿⢇⣿⡇⢕⢕⢕⢜⣾⣿⣿⣿⣿⠀</a:t>
            </a:r>
            <a:br/>
            <a:r>
              <a:t>⢕⢕⢕⢕⢕⢕⢕⢕⢕⢕⢅⢕⢕⢕⢕⢕⢕⢕⢕⢕⢜⢻⣿⣿⣿⣿⣿⣿⣭⡔⢕⢕⢻⣿⣿⣿⣿⣿⣿⣿⣿⣿⣿⣿⣿⣄⢄⣤⣤⡕⢕⢕⢔⢔⢕⢕⢕⢕⢕⢕⢕⢕⢕⢕⢕⢕⠕⠀⠀⠀⠀⠀⢠⣾⣿⣿⣿⣿⣿⣿⣿⣿⣿⣿⣿⣿⣿⣿⣿⣿⣿⣿⣿⣿⣿⣿⣿⣿⣿⣿⣿⣿⣿⣿⣿⣿⣿⣿⣿⣿⣿⣿⣿⣿⣿⣿⣿⣿⣿⣿⣿⣿⣿⣿⣿⣿⣿⣿⣿⣿⣿⣿⣿⣿⣿⣿⣿⣿⣿⣿⣿⣿⣿⣿⣿⣿⣿⣿⣿⣿⣿⣿⣿⣿⣿⣿⣿⣿⣿⣿⡀⠀⢀⣵⣷⣷⢕⢕⢅⢔⢔⢄⢄⢀⢀⢄⢔⢔⢔⠀⠀⠕⠕⠕⢕⢿⢿⡷⣴⣿⣿⣿⣿⣿⣿⣿⣿⣿⣿⣿⣿⣿⣿⣿⣿⣿⣿⡿⢑⢕⢕⢕⢕⢕⢕⣱⣿⣿⣿⣿⣿⡏⢕⢕⢕⡿⣿⣿⢕⢹⡇⢕⢕⢕⢕⢹⣿⣿⣿⣿⠀</a:t>
            </a:r>
            <a:br/>
            <a:r>
              <a:t>⢕⢕⢕⢕⢕⢕⢕⢕⢕⢕⢕⢔⢕⢕⢕⢕⢕⢕⢕⢕⢕⢕⢜⢻⣿⣿⣿⣿⣿⣿⣿⣧⢕⢻⣿⣿⣿⣿⣿⣿⣿⣿⣿⣿⣿⣿⣿⡛⠋⠁⠀⠀⠑⢕⢕⢕⢕⢕⢕⢕⢕⢕⢕⢕⢕⠑⠀⠀⠀⠀⢀⣵⣿⣿⣿⣿⣿⣿⣿⣿⣿⣿⣿⣿⣿⣿⣿⣿⣿⣿⣿⣿⣿⣿⣿⣿⣿⣿⣿⣿⣿⣿⣿⣿⣿⣿⣿⣿⣿⣿⣿⣿⣿⣿⣿⣿⣿⣿⣿⣿⣿⣿⣿⣿⣿⣿⣿⣿⣿⣿⣿⣿⣿⣿⣿⣿⣿⣿⣿⣿⣿⣿⣿⣿⣿⣿⣿⣿⣿⣿⣿⣿⣿⣿⣿⣿⣿⣿⣿⣿⣷⣔⢿⣿⢿⢏⢕⠕⢕⢕⢕⢕⢕⢕⢕⢕⢕⢕⢕⠀⠀⠀⠀⠀⠀⠀⢀⣼⣿⣿⣿⣿⣿⣿⣿⣿⣿⣿⣿⣿⣿⣿⣿⣿⣿⣿⡿⢕⢕⢕⢕⢕⢕⢕⣴⣿⣿⣿⣿⡿⢱⢕⢕⢕⢡⣿⣿⡇⢕⢸⡇⢕⢕⢕⢕⢜⣿⣿⣿⣿⠀</a:t>
            </a:r>
            <a:br/>
            <a:r>
              <a:t>⢕⢕⢕⢕⢕⢕⢕⢕⢕⢕⢕⢕⢕⢕⢕⢕⢕⢕⢕⢕⢕⠀⢕⢕⢜⢝⢿⣿⣿⣿⣿⣿⣧⡕⢻⣿⣿⣿⣿⣿⣿⣿⣿⣿⣿⣿⣿⣿⣔⠀⠀⠀⠀⠁⠑⢕⢕⢕⢕⢕⢕⢕⢕⠕⠁⠀⠀⠀⢀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⡁⠀⠀⠀⠀⠁⢕⢕⢕⢕⢕⢕⢕⢕⢕⢕⠀⠀⠀⠀⠀⠀⣰⣿⣿⣿⣿⣿⣿⣿⣿⣿⣿⣿⣿⣿⣿⣿⣿⣿⣿⣿⣿⢇⢕⢕⢕⢕⢕⢕⣴⣿⣿⣿⣿⡟⢕⢇⢕⢕⢕⢸⣿⣿⢇⢑⢸⡇⢕⢕⢕⢕⢕⢹⣿⣿⣿⠀</a:t>
            </a:r>
            <a:br/>
            <a:r>
              <a:t>⢕⢕⢕⢕⢕⢕⢕⢕⢕⢕⢕⢕⢕⢕⢕⢕⢕⢕⢕⢕⢕⢔⢕⢕⢕⢕⢕⢝⢻⣿⣿⣿⣿⣷⡕⢹⣿⣿⣿⣿⣿⣿⣿⣜⢙⢟⢿⣿⣿⣷⣄⠀⠀⠀⠀⢄⡑⢮⢗⡕⢕⢕⢄⠀⠀⠀⢄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⡀⠀⠀⠀⠁⠕⢕⢕⢕⢕⢕⢕⠕⠀⠀⠀⠀⠀⢄⣾⣿⣿⣿⣿⣿⣿⣿⣿⣿⣿⣿⣿⣿⣿⣿⣿⣿⣿⣿⣿⢇⢕⢕⢕⢕⢕⢕⣼⣿⣿⣿⣿⡟⢕⡜⢕⢕⢕⢕⣿⢸⣿⢕⢕⢸⡿⢕⢕⢕⢕⢕⢜⣿⣿⣿⠀</a:t>
            </a:r>
            <a:br/>
            <a:r>
              <a:t>⢕⢕⢕⢕⢕⢕⢕⢕⢕⢕⢕⢕⢕⢕⢕⢕⢕⢕⢕⢕⢕⠡⣻⡇⢕⢕⢕⢕⠅⣵⣝⡻⣿⣿⣿⣇⢹⣿⣿⣿⣿⣿⣿⣿⣷⣷⠅⠕⠜⠝⠟⠳⠴⢀⠐⠸⢌⢕⢕⢕⢕⠕⠑⣀⣤⢾⢿⢟⠟⢋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⣿⣿⣦⡀⠀⠀⠀⢔⢕⢁⢹⠜⢑⢕⢀⠀⠀⣄⣵⣿⣿⣿⡿⢟⢏⢹⣾⣿⣿⣿⣿⣿⣿⣿⣿⣿⣿⣿⣿⣿⣏⢕⢕⢕⢕⢕⢕⣼⣿⣿⣿⣿⢏⢕⡕⢕⢕⢕⢕⢱⡇⠾⢫⢕⢕⣼⣇⢕⢕⢕⢕⢕⢕⢹⣿⣿⠀</a:t>
            </a:r>
            <a:br/>
            <a:r>
              <a:t>⢕⢕⢕⢕⢕⢕⢕⢕⢕⢕⢕⢕⢕⢕⢕⢕⢕⢕⢕⢕⠀⢕⢝⢿⢕⢕⢕⢕⠀⣿⣿⣿⣮⣝⢿⣿⣧⡜⢿⣿⣿⣿⣿⣿⣟⣥⣤⣄⣄⣄⡀⠀⠀⠀⠀⠀⠀⠀⠀⠀⠀⠀⠁⠁⠀⢀⣄⣤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⣌⢙⠙⠗⠰⠀⠑⠕⠕⠕⠕⠡⠜⢑⢠⠾⠟⠛⠝⠕⠕⠁⢰⣾⣯⣿⣿⣿⣿⣿⣿⣿⣿⣿⣿⣿⣿⣿⢏⢕⢕⢕⢕⢕⠕⣼⣿⣿⣿⡿⢇⢕⢱⢕⢕⢕⢕⢕⣸⡇⡝⣝⢇⢑⣻⣿⢕⢕⢕⢕⢕⢕⢸⣿⣿⠀</a:t>
            </a:r>
            <a:br/>
            <a:r>
              <a:t>⢕⢕⢕⢕⢕⢕⢕⢕⢕⢕⢕⢕⢕⢕⢕⢕⢕⢕⢕⢕⢔⢕⢕⢜⢳⢕⢕⢕⠀⣿⣿⣿⣿⣿⣷⣜⡻⢿⣕⢻⣿⣿⣿⣿⣿⣿⢻⢿⡞⡿⣾⡇⢀⣀⣄⣤⣤⣴⣴⢴⣴⣴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⣤⣄⡀⠀⠀⠀⠀⠀⠀⠀⠀⠀⠀⠀⢀⢄⣤⢄⣤⣤⡸⡽⣟⣿⣿⣿⣿⣿⣿⣿⣿⣿⣿⣿⢇⢕⢕⢕⢕⢕⠕⣼⣿⣿⣿⢟⢕⢕⢕⡏⢕⢕⢕⢕⢕⣿⡇⠸⣼⢕⢕⢹⣿⢕⢕⢕⢕⢕⢕⢜⣿⣿⠀</a:t>
            </a:r>
            <a:br/>
            <a:r>
              <a:t>⢕⢕⢕⢕⢕⢕⢕⢕⢕⢕⢕⢕⢕⢕⢕⢕⢕⢕⢕⢕⢕⢕⢕⢕⢕⢇⢕⢕⢕⣿⣿⣿⣿⣿⣿⣿⣿⣧⣝⢣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⣶⣶⣶⣴⣠⣄⢀⣨⣺⣿⣿⣿⡿⠾⠿⠶⢿⣿⣿⣿⣿⣿⣿⣿⣿⡿⢕⢕⢕⢕⢕⢕⢕⣼⣿⣿⢟⢕⢕⢕⢕⡞⢕⢕⢕⢕⢕⢸⣿⢑⢇⢝⢕⢕⢻⡟⢕⢕⢕⢕⢕⢕⢕⣿⣿⠀</a:t>
            </a:r>
            <a:br/>
            <a:r>
              <a:t>⢕⢕⢕⢕⢕⢕⢕⢕⢕⢕⢕⢕⠁⢕⢕⢕⢕⢕⢕⠁⢕⢕⢕⢕⢕⢕⢕⢕⢕⣿⣿⣿⣿⣿⣿⣿⣿⣿⣿⣷⠕⢜⢻⣿⣿⣿⡿⢻⢻⢛⠉⢝⢍⠉⢍⠛⠻⡿⢛⢛⢛⢛⢿⣿⣿⣿⣿⡿⣿⣿⣿⣿⣿⣿⣿⣿⣿⣿⣿⣿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⣻⢿⡿⣿⡿⢯⡖⣝⡪⢍⢍⢍⢔⢕⢵⣷⣿⣿⣿⣿⣿⣿⣿⣿⡿⢕⢕⢕⢕⢕⢕⢕⣼⣿⡿⢕⢕⢕⢕⢕⡾⢕⢕⢕⢕⢕⢕⣾⣿⢑⢕⢕⢕⢕⢼⡇⢕⢕⢕⢕⢕⢕⢕⢻⣿⠀</a:t>
            </a:r>
            <a:br/>
            <a:r>
              <a:t>⢕⢕⢕⢕⢕⢕⢕⢕⢕⢕⢕⢕⠀⢕⢕⢕⢕⢕⢕⢔⣶⣶⣧⣕⣅⡕⢕⢕⢕⣽⣿⣿⣿⣿⣿⣿⣿⣿⣿⣿⢈⢕⠸⢟⢟⢏⢕⢑⢕⢕⢕⢕⢕⢕⢕⢕⢕⢕⢕⢕⢕⢕⢕⢕⢍⢉⢙⢛⠻⠿⠻⣿⣿⣿⣿⣿⣿⣿⣿⣿⣿⣿⣿⣿⣿⣿⣿⣿⣿⣿⣿⣿⣿⣿⣿⣿⣿⣿⣿⣿⣿⣿⣿⣿⣿⣿⣿⣿⣿⣿⣿⣿⣿⣿⣿⣿⢯⡻⠽⠈⣿⣿⣿⣿⣿⣿⣿⣿⣿⣿⣿⣿⣿⣿⣿⣿⣿⣿⣿⣿⣿⣿⣿⣿⣿⣿⣿⣿⣿⣿⣿⣿⣿⣿⣿⣿⣿⣿⣿⣿⣿⣿⣿⣿⣿⣿⣿⣿⣾⣿⠇⢀⡿⠻⠿⢋⢉⢉⢉⢉⢔⢄⢔⢔⢕⢕⢕⢕⢐⢿⣿⣿⣿⣿⣿⣿⣿⣿⣿⢏⢕⢕⢕⢕⢕⢱⣾⣿⢏⢕⢕⢕⢕⢕⣾⢕⢕⢕⢕⢕⢕⢑⣿⡇⢕⢕⢕⢕⢕⢹⡇⢔⢕⢕⢕⢕⢕⢕⢸⣿⠀</a:t>
            </a:r>
            <a:br/>
            <a:r>
              <a:t>⢕⢕⢕⢕⢕⢕⢕⢕⢕⢕⢕⢕⠀⢕⢕⢕⢕⢕⠕⣱⣿⣿⣿⣿⢇⢗⢕⢕⢔⢾⣿⣿⣿⣿⣿⣿⣿⣿⢔⢕⢕⢕⢕⢕⢕⢕⢕⢕⢕⢕⢕⢕⢕⢕⢕⢕⢕⢕⢕⢕⢕⢕⢕⢕⢕⢕⢕⢕⢔⢔⢄⢹⣽⣿⣿⣿⣿⣿⣿⣿⣿⣿⣿⣿⣿⣿⣿⣿⣿⣿⣿⣿⣿⣿⣿⣿⣿⣿⣿⣿⣿⣿⣿⣿⣿⣿⣿⣿⣿⣿⣿⣿⣿⣿⣿⣿⣹⣽⡎⠙⣿⣿⣿⣿⣿⣿⣿⣿⣿⣿⣿⣿⣿⣿⣿⣿⣿⣿⣿⣿⣿⣿⣿⣿⣿⣿⣿⣿⣿⣿⣿⣿⣿⣿⣿⣿⣿⣿⣿⣿⣿⣿⣿⣿⣿⣿⣿⣿⣿⠿⠷⢂⢔⢔⠀⢕⢕⢕⢕⢕⢕⢔⢕⢕⢕⢕⢕⢕⠅⢕⢿⢿⢿⣷⣿⣿⣿⡿⢇⢕⢕⢕⢕⢕⣱⣿⢟⢕⢕⢕⢕⢕⢕⣾⢇⢕⢕⢕⢕⢕⢕⣾⣿⢇⢕⠕⢕⢄⢜⢸⣿⢕⢕⢕⢕⢕⢕⢕⢸⣿⠀</a:t>
            </a:r>
            <a:br/>
            <a:r>
              <a:t>⢕⢕⢕⢕⢕⢕⢕⢕⢕⢕⢕⢕⠀⢕⢕⢕⢕⢕⢰⣿⣿⣿⣿⣿⣕⡅⢕⢕⢕⣜⣿⣿⣿⣿⣿⣿⣿⢏⢔⢕⢕⢕⢕⢕⢕⢕⢕⢕⢕⢕⢕⢕⢕⢕⢕⢕⢕⢕⢕⢔⢕⢕⢕⢕⢕⢕⢕⢕⢕⢕⢕⢕⣿⣿⣿⣿⣿⣿⣿⣿⣿⣿⣿⣿⣿⣿⣿⣿⣿⣿⣿⣿⣿⣿⣿⣿⣿⣿⣿⣿⣿⣿⣿⣿⣿⣿⣿⣿⣿⣿⣿⣿⣿⣿⣿⣿⣿⣿⣿⣰⣿⣿⣿⣿⣿⣿⣿⣿⣿⣿⣿⣿⣿⣿⣿⣿⣿⣿⣿⣿⣿⣿⣿⣿⣿⣿⣿⣿⣿⣿⣿⣿⣿⣿⣿⣿⣿⣿⣿⣿⣿⣿⣿⣿⣿⣿⣿⡿⠟⢕⢕⢕⢕⢕⢕⢕⢕⢕⢕⢕⢕⢕⢕⢕⢕⢕⢕⢕⢁⢕⢀⣽⣸⡿⣿⣿⢟⢕⢕⢕⢕⢕⢕⣴⢟⢕⢕⢕⢕⢕⢕⢕⣾⡟⢕⢕⢕⢕⢕⢕⢸⣿⣿⢕⢕⢕⢕⢕⢕⣹⣿⡕⢕⢕⢕⢕⢕⢕⢕⣿⠀</a:t>
            </a:r>
            <a:br/>
            <a:r>
              <a:t>⢕⢕⢕⢕⢕⢕⢕⢕⢕⢕⢕⢕⠀⢕⢕⢕⢕⢄⣾⣿⣿⣿⣿⣿⣿⢜⢕⢌⢱⢸⣾⣿⣿⣿⣿⣿⣷⢅⢕⢕⢕⢕⢕⢕⢕⢕⢕⢕⢕⢕⢕⢕⢕⢕⢕⢕⢕⢕⢕⢕⢕⢕⢕⢕⢕⢕⢕⢕⢕⢕⢕⢕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⢕⢕⢕⢕⢕⢕⢕⢕⢕⢕⢕⢕⢕⢕⢕⢕⢕⢕⢕⢕⢕⢁⣸⣿⡿⣿⣿⢏⢕⢕⢕⢕⢕⣕⢎⢕⢕⢕⢕⢕⢕⢕⢕⣾⡿⢕⢕⢕⢕⢕⢕⢕⣼⣿⣿⢕⢕⢕⢕⢕⢕⢸⣿⡇⢕⢕⢕⢕⢕⢕⢕⣿⠀</a:t>
            </a:r>
            <a:br/>
            <a:r>
              <a:t>⢕⢕⢕⢕⢕⢕⢕⢕⢕⢕⢕⢕⠀⢕⢕⢕⢑⠰⡟⣿⣿⣿⣿⣿⠫⢕⢕⢕⢎⢕⢹⣿⣿⣿⣿⣿⣿⣇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⡄⢕⢕⢕⢕⢕⢕⢕⢕⢕⢕⢕⢕⢕⢕⢕⢕⢕⢕⢕⢕⢔⢸⣿⢮⡻⢕⢕⢕⢕⢕⢕⢕⢕⡕⢕⢕⢕⢕⢕⢕⢑⣿⡟⢕⢕⢕⢕⢕⢕⢕⢕⣿⣿⣿⢕⢕⢕⢕⢕⢕⢔⣿⣿⢕⢕⢕⢕⢕⢕⢕⣿⠀</a:t>
            </a:r>
            <a:br/>
            <a:r>
              <a:t>⢕⢕⢕⢕⢕⢕⢕⢕⢕⢕⢕⢕⠀⢕⢕⢕⢱⣳⡕⢌⢍⠻⠿⢏⠕⢵⢇⢕⢕⢜⢜⣻⣿⣿⣿⣿⣿⣿⡕⢕⢕⢕⢕⢕⢕⢕⢕⢕⢕⢕⢕⢕⢕⢕⢕⢕⢕⢕⢕⢅⢕⢕⢕⢕⢕⢕⢕⢕⠑⢠⣶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⠕⢕⢕⢕⢕⢕⢕⢕⢕⢕⢕⢕⢕⢕⢕⢕⢕⢕⠑⠸⠿⢏⢕⢕⢕⢕⢕⢕⣱⣵⡿⢕⢕⢕⢕⢕⢕⣱⣿⢏⢕⢕⢕⢕⢕⢕⢕⢕⢸⣿⣿⡿⢕⢕⢕⢕⢕⢔⢜⢹⣿⡕⢕⢕⢕⢕⢕⢕⢸⠀</a:t>
            </a:r>
            <a:br/>
            <a:r>
              <a:t>⢕⢕⢕⢕⢕⢕⢕⢕⢕⢕⢕⢕⠀⢕⢕⢔⣿⣿⣷⣕⢕⢕⢜⢕⢕⢕⢕⢕⢕⢕⢕⢘⣿⣿⣿⣿⣿⣿⡇⢁⢕⢕⢕⢕⢕⢕⢕⢕⢕⢕⢕⢕⢕⢕⢕⢕⢕⢕⢕⢕⢕⢕⢕⠑⠕⣑⣁⣤⣴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⠕⢕⢕⢕⢕⢕⢕⢕⢕⢕⢕⢕⢕⢕⢕⢕⠕⠕⡕⢕⢕⢕⢕⢕⢕⣵⣾⣿⣿⠇⢕⢕⢕⢕⢕⣱⣿⢏⢕⢕⢕⢕⢕⢕⢕⢕⢕⢸⣿⣿⡇⢕⢕⢕⢕⢕⢕⢘⢜⣿⣿⢕⢕⢕⢕⢕⢕⢕⠀</a:t>
            </a:r>
            <a:br/>
            <a:r>
              <a:t>⢕⢕⢕⢕⢕⢕⢕⢕⢕⢕⢕⢕⠀⢕⢕⢸⣿⣿⣿⣿⣧⡕⢕⢕⢕⢕⢕⢕⢕⢕⠕⢕⢻⣿⣿⣿⣿⣿⣿⡇⢕⢕⢕⢕⢕⢕⢕⢕⢕⢕⢕⢕⢕⢕⢕⢕⠑⠁⠀⠐⣥⣥⣤⣤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⣶⡕⢕⢕⢕⢕⢕⢕⢕⢕⢕⢕⢕⢕⢕⢕⢇⢕⢕⢕⢕⢕⣱⣾⣿⣿⣿⣿⡏⢔⢕⢕⢕⢕⣼⡿⢇⢕⢕⢕⢕⢕⢕⢕⢕⢕⢕⣼⣿⣿⡇⢕⢕⢕⢕⢕⢕⢕⢕⢻⣿⡇⢕⢕⢕⢕⢕⢕⠀</a:t>
            </a:r>
            <a:br/>
            <a:r>
              <a:t>⢕⢕⢕⢕⢕⢕⢕⢕⢕⢕⢕⢕⠀⢕⠁⢕⢜⢟⣿⣿⣿⣿⣷⣕⡕⢕⢕⢕⢱⣡⣾⣿⡜⣿⣿⣿⣿⣿⣿⣿⣿⣶⣧⡄⠔⣐⣑⣑⣑⣥⣥⣥⣤⣤⣼⣿⣼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⣌⣤⠑⠑⢕⢕⡱⢕⢵⢕⢐⠔⢕⢕⢕⢕⢕⣕⣵⣿⣿⣿⣿⣿⣿⡟⢕⢕⢕⢕⢕⣾⡟⢕⢕⢕⢕⢕⢕⢕⢕⢕⢕⢕⠕⣿⣿⣿⢕⢕⢕⢕⢕⢕⢕⢑⢕⢸⣿⣿⢕⢕⢕⢕⢕⢕⠀</a:t>
            </a:r>
            <a:br/>
            <a:r>
              <a:t>⢕⢕⢕⢕⢕⢕⢕⢕⢕⢕⢕⢕⠀⠁⢕⢕⢕⢕⢊⢻⢿⣿⣿⣿⣿⣿⣷⣾⣿⣿⣿⣿⣷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⢁⣑⢕⢅⢔⢕⢆⢕⢕⣕⢵⣼⣿⣿⣿⣿⣿⣿⣿⣿⢟⢕⢕⢕⢕⢱⣿⢏⢕⢕⢕⢕⢕⢕⢕⢕⢕⢕⢕⢕⢸⣿⣿⣿⢕⢕⢕⢕⢕⢕⢕⢕⢕⢸⣿⣿⡇⢕⢕⢕⢕⢕⠀</a:t>
            </a:r>
            <a:br/>
            <a:r>
              <a:t>⢕⢕⢕⢕⢕⢕⢕⢕⢕⢕⢕⢕⠀⠀⢕⢕⢕⢕⢕⢜⢁⢜⢪⣿⣿⣿⣿⣿⣿⣿⣿⣿⣿⣧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⣮⢝⢇⢔⡱⡕⢕⢕⡕⣕⣾⣾⣿⣿⣿⣿⣿⣿⣿⣿⡟⢕⢕⢕⢕⣵⡿⢑⢕⢕⢕⢕⢕⢕⢕⢕⢕⢕⢕⢕⢕⢸⣿⣿⣿⡇⢕⢕⢕⢕⢕⢕⢕⢔⠸⢿⣿⣧⢕⢕⢕⢕⢕⠀</a:t>
            </a:r>
            <a:br/>
            <a:r>
              <a:t>⢕⢕⢕⢕⢕⢕⢕⢕⢕⢕⢕⢕⠀⢀⢕⢕⢕⢕⢕⢕⢕⢕⢇⢽⢿⣿⣿⣿⣿⣿⣿⣿⣿⣿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⣷⣷⣿⣿⣿⣿⣿⣿⣿⣿⣿⣿⣿⢏⢕⢕⢕⣱⣿⠟⢅⢕⢕⢔⢕⢕⢕⢕⢕⢕⢕⢕⢕⢕⢕⣿⣿⣿⣿⡇⢕⢕⢕⢕⢕⢕⢕⢕⢜⢜⣿⣿⢕⢕⢕⢕⢕⠀</a:t>
            </a:r>
            <a:br/>
            <a:r>
              <a:t>⡕⢕⢕⢕⢕⢕⢕⢕⢕⢕⢕⢕⠀⢕⢕⢕⢕⢕⢕⢕⢕⢕⢕⢕⢕⢕⢍⢟⢿⢟⢟⢟⢝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⣴⠟⢅⢕⢕⢕⢕⢕⢕⢕⢕⢕⢕⢕⢕⢕⢕⢕⢕⣿⣿⣿⣿⢇⢕⢕⢕⢕⢕⢕⢕⢕⢕⢑⢿⣿⡇⢕⢕⢕⢕⠀</a:t>
            </a:r>
            <a:br/>
            <a:r>
              <a:t>⡇⢕⢕⢕⢕⢕⢕⢕⢕⢕⢕⢕⠀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⡵⠏⢅⢕⢕⢕⢕⢕⢕⢕⢕⢕⢕⢕⢕⢕⢕⢕⢕⢕⢸⣿⣿⣿⣿⢕⢕⢕⢕⢕⢕⢕⢕⢕⢕⢕⢸⣿⣿⢕⢕⢕⢕⠀</a:t>
            </a:r>
            <a:br/>
            <a:r>
              <a:t>⣷⢕⢕⢕⢕⢕⢕⢕⢕⢕⢕⢕⠀⢕⢕⢕⢕⢕⢕⢕⢕⢕⢕⢕⢕⢕⢕⢕⢕⢕⢕⢕⢕⢕⢕⢕⢕⢕⢹⣿⣿⣿⣿⣿⣿⣿⣿⣿⣿⣿⣿⣿⣿⣿⣿⣿⣿⣿⣿⣿⣿⣿⣿⣿⣿⣿⣿⣿⣿⣿⣿⣿⣿⣿⣿⣿⣿⣿⣿⣿⣿⣿⣿⣿⣿⣿⣿⣿⢟⢟⢿⣿⣿⣿⣿⣿⣿⣿⣿⣿⣿⣿⣿⣿⣿⣿⣿⣿⢿⢿⢿⢟⠛⣛⣿⣿⣻⣿⣿⣿⣿⣿⡿⢿⢿⢿⢿⣿⣿⣿⣿⣿⣿⣿⣿⣿⣿⣿⣿⣿⣿⣿⣿⣿⣿⣿⣿⣿⣿⣿⣿⣿⣿⣿⣿⣿⣿⣿⣿⣿⣿⣿⣿⣿⣿⣿⣿⣿⣿⣿⣿⣿⣿⣿⣿⣿⣿⣿⣿⣿⣿⣿⣿⣿⣿⣿⣿⣿⣿⣿⣿⣿⢕⢕⣵⡵⢋⢕⢕⢕⢕⢕⢕⢕⢕⢕⢕⢕⢕⢕⢕⢕⢕⢕⢕⢕⢕⢸⣿⣿⣿⣿⢕⢕⢕⢕⢕⢕⢕⢕⢕⢕⢕⢌⢿⣿⡇⢕⢕⢕⠀</a:t>
            </a:r>
            <a:br/>
            <a:r>
              <a:t>⣿⡕⢕⢕⢕⢕⢕⢕⢕⢕⢕⢕⠀⢕⢕⢕⢕⢕⢕⢕⢕⢕⢕⢕⢕⢕⢕⢕⢕⢕⢕⢕⢕⢕⢕⢕⢕⢕⢕⢻⣿⣿⣿⣿⣿⣿⣿⣿⣿⣿⣿⣿⣿⣿⣿⣿⣿⣿⣿⣿⣿⣿⣿⣿⣿⣿⣿⣿⣿⣿⣿⣿⣿⣿⣿⣿⣿⣿⣿⣿⣿⣿⣿⣿⣿⣿⣿⣿⡕⢕⠁⠘⢻⢻⢟⢟⢛⢛⢛⢛⢟⢟⢟⢟⢝⢝⣝⣵⣥⣶⣿⣿⣿⣿⣿⣿⣿⣿⣿⣿⣿⣿⣿⣿⣿⣷⣧⣵⣝⡝⢟⢟⢻⢿⢿⠿⢿⠿⠿⢿⡿⡿⢿⠏⠑⢕⣿⣿⣿⣿⣿⣿⣿⣿⣿⣿⣿⣿⣿⣿⣿⣿⣿⣿⣿⣿⣿⣿⣿⣿⣿⣿⣿⣿⣿⣿⣿⣿⣿⣿⣿⣿⣿⣿⣿⣿⣿⣿⣿⡿⣋⣱⢲⢞⢍⠄⢕⢕⢕⢕⢕⢕⢕⢕⢕⢕⢕⢕⢕⢕⢕⢕⢕⢕⢕⢕⢕⣾⣿⣿⣿⣯⢕⢕⢕⢕⢕⢕⢕⢕⢕⢕⢕⢕⢜⣿⣷⢕⢕⢕⠀</a:t>
            </a:r>
            <a:br/>
            <a:r>
              <a:t>⣿⣇⢕⢕⢕⢕⢕⢕⢕⢕⢕⢕⠀⢕⢕⢕⢕⢕⢕⢕⢕⢕⢕⢕⢕⢕⢕⢕⢕⢕⢕⢕⢕⠕⢄⢕⢕⢕⢕⢕⢹⣿⣿⣿⣿⣿⣿⣿⣿⣿⣿⣿⣿⣿⣿⣿⣿⣿⣿⣿⣿⣿⣿⣿⣿⣿⣿⣿⣿⣿⣿⣿⣿⣿⣿⣿⣿⣿⣿⣿⣿⣿⣿⣿⣿⣿⣿⣿⣇⢕⠀⠀⠀⠀⠁⠁⠁⠁⠁⠁⠁⠁⠁⠁⠕⠟⠻⠿⠿⠿⠿⠿⠿⠿⠿⢿⠿⠿⠿⠿⢿⢿⢿⢿⢿⢿⠿⢿⣿⣿⣷⣷⡕⠑⠑⠑⠑⠑⠑⠑⠑⠁⠁⠀⢔⣼⣿⣿⣿⣿⣿⣿⣿⣿⣿⣿⣿⣿⣿⣿⣿⣿⣿⣿⣿⣿⣿⣿⣿⣿⣿⣿⣿⣿⣿⣿⣿⣿⣿⣿⣿⣿⣿⣿⣿⣿⣿⣿⢯⢞⣜⣵⢎⢕⢕⠀⢕⢕⢕⢕⢕⢕⢕⢕⢕⢕⢕⢕⢕⢕⢕⢕⢕⢕⢕⢕⢕⣿⣿⣿⣿⣿⡇⢄⢕⢕⢕⢕⢕⢕⢕⢕⢕⢕⢕⢸⣿⡇⢕⢕⠀</a:t>
            </a:r>
            <a:br/>
            <a:r>
              <a:t>⣿⣿⢕⢕⢕⢕⢕⢕⢕⢕⢕⢕⠀⢕⢕⢕⢕⢕⢕⢕⢕⢕⢕⢕⢕⢕⢕⢕⢕⢕⢕⢕⠕⢄⢕⢕⢕⢕⢕⢕⢕⢝⣿⣿⣿⣿⣿⣿⣿⣿⣿⣿⣿⣿⣿⣿⣿⣿⣿⣿⣿⣿⣿⣿⣿⣿⣿⣿⣿⣿⣿⣿⣿⣿⣿⣿⣿⣿⣿⣿⣿⣿⣿⣿⣿⣿⣿⣿⣿⡕⢔⠀⠀⠀⠀⠀⠀⠀⠀⠀⠀⠀⠀⠀⠀⠀⠀⠀⠀⠀⠀⠀⠀⠀⠀⠀⠀⠀⠀⠀⠀⠀⠀⠀⠀⠀⠀⠀⠑⢝⣿⡿⠋⠀⠀⠀⠀⠀⠀⠀⠀⠀⠀⢀⢱⣿⣿⣿⣿⣿⣿⣿⣿⣿⣿⣿⣿⣿⣿⣿⣿⣿⣿⣿⣿⣿⣿⣿⣿⣿⣿⣿⣿⣿⣿⣿⣿⣿⣿⣿⣿⣿⣿⣿⣟⣹⣵⣶⣷⣿⣿⢏⢕⢕⢕⠀⢕⢕⢕⢕⢕⢕⢕⢕⢕⢕⢕⢕⢕⢕⢕⢕⢕⢕⢕⢕⢱⣿⣿⣿⣿⣿⢇⢕⢕⢕⢕⢕⢕⢕⢕⢕⢕⢕⢕⢈⣿⣷⢕⢕⠀</a:t>
            </a:r>
            <a:br/>
            <a:r>
              <a:t>⣿⣿⡇⢕⢕⢕⢕⢕⢕⢕⢕⢕⠀⢕⢕⢕⢕⢕⢕⢕⢕⢕⢕⢕⢕⢕⢕⢕⢕⢕⢕⠑⢄⢕⢕⢕⢕⢕⢕⢕⢕⢕⢜⢿⣿⣿⣿⣿⣿⣿⣿⣿⣿⣿⣿⣿⣿⣿⣿⣿⣿⣿⣿⣿⣿⣿⣿⣿⣿⣿⣿⣿⣿⣿⣿⣿⣿⣿⣿⣿⣿⣿⣿⣿⣿⣿⣿⣿⣿⣯⡕⢄⠀⠀⠀⠀⠀⠀⠀⠀⠀⠀⠀⠀⠀⠀⠀⠀⠀⠀⠀⠀⠀⠀⠀⠀⠀⠀⠀⠀⠀⠀⠀⠀⠀⠀⠀⠀⠀⠁⠜⠁⠀⠀⠀⠀⠀⠀⠀⠀⠀⠀⢀⢱⣿⣿⣿⣿⣿⣿⣿⣿⣿⣿⣿⣿⣿⣿⣿⣿⣿⣿⣿⣿⣿⣿⣿⣿⣿⣿⣿⣿⣿⣿⣿⣿⣿⣿⣿⣿⣿⣿⣿⣿⣿⣿⣿⣿⣿⡿⢇⢕⢕⢕⠑⢕⢕⢕⢕⢕⢕⢕⢕⢕⢕⢕⢕⢕⢕⢕⢕⢕⢕⢕⢕⢕⢸⣿⣿⣿⣿⣿⠕⠀⢕⢕⢕⢕⢕⢕⢕⢕⢕⢕⢕⢁⠸⣿⡕⢕⠀</a:t>
            </a:r>
            <a:br/>
            <a:r>
              <a:t>⣿⡟⣷⢕⢕⢕⢕⢕⢕⢕⢕⢕⠀⢕⢕⢕⢕⢕⢕⢕⢕⢕⢕⢕⢕⢕⢕⢕⢕⢕⠑⢄⢕⢕⢕⢕⢕⢕⢕⢕⢕⢕⠁⢜⢻⣿⣿⣿⣿⣿⣿⣿⣿⣿⣿⣿⣿⣿⣿⣿⣿⣿⣿⣿⣿⣿⣿⣿⣿⣿⣿⣿⣿⣿⣿⣿⣿⣿⣿⣿⣿⣿⣿⣿⣿⣿⣿⣿⣿⣿⣷⡕⢄⠀⠀⠀⠀⠀⠀⠀⠀⠀⢄⢀⢄⢔⢕⢔⢄⢔⢔⢔⢔⢄⢀⢄⢐⢐⢄⢕⢔⢔⢔⢕⢔⢔⢄⢀⠀⠀⠀⠀⠀⠀⠀⠀⠀⠀⠀⠀⠀⢀⢕⣿⣿⣿⣿⣿⣿⣿⣿⣿⣿⣿⣿⣿⣿⣿⣿⣿⣿⣿⣿⣿⣿⣿⣿⣿⣿⣿⣿⣿⣿⣿⣿⣿⣿⣿⣿⣿⣿⣿⣿⣿⣿⣿⣿⣿⡟⢕⢕⢕⢕⠑⠀⢕⢕⢕⢕⢕⢕⢕⢕⢕⢕⢕⢕⢕⢕⢕⢕⢕⢕⢕⢕⢕⢸⣿⣿⣿⣿⣿⠀⢸⢕⢕⢕⢕⢕⢕⢕⢕⢕⢕⢕⢕⢔⢻⣧⢕⠀</a:t>
            </a:r>
            <a:br/>
            <a:r>
              <a:t>⣿⠈⢿⡇⢕⢕⢕⢕⢕⢕⢕⢕⠀⢕⢕⢕⢕⢕⢕⢕⢕⢕⢕⢕⢕⢕⢕⢕⢕⠑⢔⢕⢕⢕⢕⢕⢕⢕⢕⢕⢕⠁⢕⢕⢕⢝⢿⣿⣿⣿⣿⣿⣿⣿⣿⣿⣿⣿⣿⣿⣿⣿⣿⣿⣿⣿⣿⣿⣿⣿⣿⣿⣿⣿⣿⣿⣿⣿⣿⣿⣿⣿⣿⣿⣿⣿⣿⣿⣿⣿⣿⣷⡕⢀⠀⠀⠀⠀⠀⠀⢀⢔⢕⢕⢕⢕⢕⢕⢕⢕⢕⢕⢕⢕⢕⢕⢕⢕⢕⢕⢕⢕⢕⢕⢕⢕⢕⢕⢕⢕⠀⠀⠀⠀⠀⠀⠀⠀⠀⠀⢀⢱⣿⣿⣿⣿⣿⣿⣿⣿⣿⣿⣿⣿⣿⣿⣿⣿⣿⣿⣿⣿⣿⣿⣿⣿⣿⣿⣿⣿⣿⣿⣿⣿⣿⣿⣿⣿⣿⣿⣿⣿⣿⣿⣿⣿⡿⢏⢕⢕⢕⢕⢕⠀⢕⢕⢕⢕⢕⢕⢕⢕⢕⢕⢕⢕⢕⢕⢕⢕⢕⢕⢕⢕⢕⢕⣿⣿⣿⣿⢸⣿⣆⢸⢕⢕⢕⢕⢕⢕⢕⢕⢕⢕⢕⢕⢕⢜⢿⣇⠀</a:t>
            </a:r>
            <a:br/>
            <a:r>
              <a:t>⢰⡞⡾⣷⢕⢕⢕⢕⢕⢕⢕⢕⢀⢕⢕⢕⢕⢕⢕⢕⢕⢕⢕⢕⢕⢕⢕⢕⠁⢔⢕⢕⢕⢕⢕⢕⢕⢕⢕⢕⠁⢕⢕⢕⢕⢕⢕⢻⣿⣿⣿⣿⣿⣿⣿⣿⣿⣿⣿⣿⣿⣿⣿⣿⣿⣿⣿⣿⣿⣿⣿⣿⣿⣿⣿⣿⣿⣿⣿⣿⣿⣿⣿⣿⣿⣿⣿⣿⣿⣿⣿⣿⣟⣑⡔⠀⠀⠀⠀⠀⢕⢕⢕⢕⢕⢕⢕⢕⢕⢕⢕⢕⢕⢕⢕⢕⢕⢕⢕⢕⢕⢕⢕⢕⢕⢕⢕⢕⢕⢕⢕⠀⠀⠀⠀⠀⠀⠀⠀⢄⣱⣿⣿⣿⣿⣿⣿⣿⣿⣿⣿⣿⣿⣿⣿⣿⣿⣿⣿⣿⣿⣿⣿⣿⣿⣿⣿⣿⣿⣿⣿⣿⣿⣿⣿⣿⣿⣿⣿⣿⣿⣿⣿⣿⣿⢟⢕⢕⢕⢕⢕⢕⢕⠀⢕⢕⢕⢕⢕⢕⢕⢕⢕⢕⢕⢕⢕⢕⢕⢕⢕⢕⢕⢕⢕⢕⣿⣿⣿⡟⢸⣿⣿⢄⢕⢕⢕⢕⢕⢕⢕⢕⢕⢕⢕⢕⢕⢕⢜⣿⠀</a:t>
            </a:r>
            <a:br/>
            <a:r>
              <a:t>⢕⠸⢎⣿⡇⢕⢕⢕⢕⢕⢕⢕⢕⠕⢕⢕⢕⢕⢕⢕⢕⢕⢕⢕⢕⢕⢕⠁⢔⢕⢕⢕⢕⢕⢕⢕⢕⢕⢕⠀⢕⢕⢕⢕⢕⢕⢕⢕⢜⢻⣿⣿⣿⣿⣿⣿⣿⣿⣿⣿⣿⣿⣿⣿⣿⣿⣿⣿⣿⣿⣿⣿⣿⣿⣿⣿⣿⣿⣿⣿⣿⣿⣿⣿⣿⣿⣿⣿⣿⣿⣿⣿⣿⣿⣇⢕⢄⠀⠀⢀⢕⢕⢕⢕⢕⢕⢕⢕⢕⢕⢕⢕⢕⢕⢕⢕⢕⢕⢕⢕⢕⢕⢕⢕⢕⢕⢕⢕⢕⢕⢕⢄⠀⠀⠀⠀⠀⢄⢱⣾⣿⣿⣿⣿⣿⣿⣿⣿⣿⣿⣿⣿⣿⣿⣿⣿⣿⣿⣿⣿⣿⣿⣿⣿⣿⣿⣿⣿⣿⣿⣿⣿⣿⣿⣿⣿⣿⣿⣿⣿⣿⣿⣿⡿⢕⢕⢕⢕⢕⢕⢕⢕⢕⢄⢕⢕⢕⢕⢕⢕⢕⢕⢕⢕⢕⢕⢕⢕⢕⢕⢕⢕⢕⢕⢕⢸⣿⣿⣿⢇⢸⣿⢷⢕⢕⢕⢕⢕⢕⢕⢕⢕⢕⢕⢕⢕⢕⢕⢕⢹⠀</a:t>
            </a:r>
            <a:br/>
            <a:r>
              <a:t>⢕⢕⢜⢼⣿⢕⢕⢕⢕⢕⢕⢕⢕⠀⢕⢕⢕⢕⢕⢕⢕⢕⢕⢕⢕⢕⠁⢔⢕⢕⢕⢕⢕⢕⢕⢕⢕⢕⠀⢕⢕⢕⢕⢕⢕⢕⢕⢕⢕⢕⢜⢻⣿⣿⣿⣿⣿⣿⣿⣿⣿⣿⣿⣿⣿⣿⣿⣿⣿⣿⣿⣿⣿⣿⣿⣿⣿⣿⣿⣿⣿⣿⣿⣿⣿⣿⣿⣿⣿⣿⣿⣿⣿⣿⣿⣷⣃⢕⢕⠕⢄⢕⢕⢕⢕⢕⢕⢕⢕⢕⢕⢕⢕⢕⢕⢕⢕⢕⢕⢕⢕⢕⢕⢕⢕⢕⢕⢕⢕⢕⢕⢕⢕⢔⠔⢀⢐⣼⣿⣿⣿⣿⣿⣿⣿⣿⣿⣿⣿⣿⣿⣿⣿⣿⣿⣿⣿⣿⣿⣿⣿⣿⣿⣿⣿⣿⣿⣿⣿⣿⣿⣿⣿⣿⣿⣿⣿⣿⣿⣿⣿⡿⢏⢁⢕⢕⢕⢕⢕⢕⢕⢕⠀⢕⢕⢕⢕⢕⢕⢕⢕⢕⢕⢕⢕⢕⢕⢕⢕⢕⢕⢕⢕⢕⢕⢸⣿⣿⡏⢕⣼⣿⣸⢕⢕⢕⢕⢕⢕⢕⢕⢕⢕⢕⢕⢕⢕⢕⢕⢕⠀</a:t>
            </a:r>
            <a:br/>
            <a:r>
              <a:t>⢕⢕⢕⣺⣿⣧⢕⢕⢕⢕⢕⢕⢕⢀⢕⢕⢕⢕⢕⢕⢕⢕⢕⢕⢕⠑⢔⢕⢕⢕⢕⢕⢕⢕⢕⢕⢕⠑⢕⢕⢕⢕⢕⢕⢕⢕⢕⢕⢕⢕⢕⢕⢌⢻⣿⣿⣿⣿⣿⣿⣿⣿⣿⣿⣿⣿⣿⣿⣿⣿⣿⣿⣿⣿⣿⣿⣿⣿⣿⣿⣿⣿⣿⣿⣿⣿⣿⣿⣿⣿⣿⣿⣿⣿⣿⣿⣿⣷⣵⢕⢔⢄⢕⢕⢕⢕⢕⢕⢕⢕⢕⢕⢕⢕⢕⢕⢕⢕⢕⢕⢕⢕⢕⢕⢕⢕⢕⢕⢕⢕⢕⠕⢑⠅⣕⣵⣿⣿⣿⣿⣿⣿⣿⣿⣿⣿⣿⣿⣿⣿⣿⣿⣿⣿⣿⣿⣿⣿⣿⣿⣿⣿⣿⣿⣿⣿⣿⣿⣿⣿⣿⣿⣿⣿⣿⣿⣿⣿⣿⡿⢏⢕⢕⢕⠀⢕⢕⢕⢕⢕⢕⠕⢔⢕⢕⢕⢕⢕⢕⢕⢕⢕⢕⢕⢕⢕⢕⢕⢕⢕⢕⢕⢕⢕⢕⣿⣿⣿⡇⢕⣿⣿⡜⢕⢕⢕⢕⢕⢕⢕⢕⢕⢕⢕⢕⢕⢕⢕⢕⢕⠀</a:t>
            </a:r>
            <a:br/>
            <a:r>
              <a:t>⠑⠑⠑⠚⠛⠛⠑⠑⠑⠑⠑⠑⠑⠑⠑⠑⠑⠑⠑⠑⠑⠑⠑⠑⠑⠑⠑⠑⠑⠑⠑⠑⠑⠑⠑⠑⠑⠑⠑⠑⠑⠑⠑⠑⠑⠑⠑⠑⠑⠑⠑⠑⠑⠑⠘⠙⠛⠛⠛⠛⠛⠛⠛⠛⠛⠛⠛⠛⠛⠛⠛⠛⠛⠛⠛⠛⠛⠛⠛⠛⠛⠛⠛⠛⠛⠛⠛⠛⠛⠛⠛⠛⠛⠛⠛⠛⠛⠛⠛⠛⠓⠑⠑⠑⠑⠑⠑⠑⠑⠑⠑⠑⠑⠑⠑⠑⠑⠑⠑⠑⠑⠑⠑⠑⠑⠑⠑⠑⠑⠁⠐⠑⠒⠛⠛⠛⠛⠛⠛⠛⠛⠛⠛⠛⠛⠛⠛⠛⠛⠛⠛⠛⠛⠛⠛⠛⠛⠛⠛⠛⠛⠛⠛⠛⠛⠛⠛⠛⠛⠛⠛⠛⠛⠛⠛⠛⠛⠛⠑⠑⠑⠑⠑⠑⠑⠑⠑⠑⠑⠑⠑⠐⠑⠑⠑⠑⠑⠑⠑⠑⠑⠑⠑⠑⠑⠑⠑⠑⠑⠑⠑⠑⠑⠑⠘⠛⠛⠛⠃⠑⠛⠛⠃⠑⠑⠑⠑⠑⠑⠑⠑⠑⠑⠑⠑⠑⠑⠑⠑⠘⠀</a:t>
            </a:r>
            <a:br/>
          </a:p>
        </p:txBody>
      </p:sp>
    </p:spTree>
  </p:cSld>
  <p:clrMapOvr>
    <a:masterClrMapping/>
  </p:clrMapOvr>
</p:sld>
</file>

<file path=ppt/slides/slide5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⢏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⣵⢝⡽⢱⣼⢝⡫⢻⢇⢕⢕⣱⣵⢇⢕⢕⢕⢹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⢱⢵⢎⢕⢕⢕⢕⢕⢕⢕⢕⢝⢿⣿⣿⣿⣿⣿⣿⣿⣿⣿⣿⣿⣿⣿⣿⣿⣿⣿⣿⣿⣿⣿⣿⣿⣿⡟⣿⣿⣿⣟⢻⣿⣿⡟⢿⣿⣿⣿⣿⣿⣿⣿⣿⣿⣿⣿⣿⣿⣿⣿⡇⢕⢕⢕⢕⢕⢕⢿⣽⣿⣟⡇⢇⢵⢕⢕⣿⢟⢳⢕⢕⢱⢕⢕⢱⣿⣾⣿⢟⢟⢟⢟⣻⣕⢇⣵⣷⣷⣕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⡇⢸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⣕⣕⣱⣕⣕⣕⡕⢕⢕⢕⢕⢜⣵⣿⣿⣿⣿⢿⢿⢟⣯⣟⡺⢝⢹⢻⣿⣿⣿⣿⣿⣿⣿⣿⣧⡕⢕⢕⣷⢕⢿⣿⣷⢝⣾⣿⣗⢵⣿⣿⣿⣿⣿⣿⣿⣿⣿⣿⣿⣿⣿⣿⣿⢇⢕⡜⢝⡇⢗⢜⢹⢇⢾⢕⢕⢕⢝⢳⢇⢕⢕⢕⢱⢞⢝⢸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⡕⣱⣿⢟⣫⣽⣷⣷⣾⣿⣿⣷⣷⣼⣝⡻⢿⣿⣿⣝⢿⢟⡕⢕⣕⣼⣾⣧⢻⣿⣿⣿⣿⣿⣿⣿⣿⣿⣷⣾⣿⣿⣿⣿⣿⢿⣻⣿⡟⡏⣿⣿⣿⣿⣿⣿⣿⣿⣿⣿⣿⣿⣿⣿⣿⢕⢜⢱⣾⢽⢇⢜⡕⢕⢕⢕⣽⡇⢕⢕⢕⢕⢕⢕⢕⢕⢕⠕⠕⢾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⣵⣵⣵⣷⣷⣜⡇⣯⣾⣿⣿⣿⣿⣿⣿⣿⣿⢟⡟⢷⢷⢗⢕⢝⢿⡕⢕⢜⢕⢕⢻⣿⣿⣿⢸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⢱⣷⣷⣧⣕⢕⢕⢕⢕⢕⢸⣿⣿⡇⢕⢕⢕⢕⢕⢕⢕⢕⢕⢕⢕⢕⢕⢕⢕⢕⢕⢕⢕⣵⣿⣿⣿⣿⣿⣿⡿⢿⢻⢟⢫⢟⢟⢝⢝⢝⢕⢕⢕⢕⢕⢕⢕⢕⢕⢕⢕⢕⢑⢕⢕⢕⢕⢕⣕⣱⣽⣿⣿⣿⣿⣿⣿⣿⣿⣿⣿⣿⢵⣽⣿⣿⣿⡕⢝⢫⣕⢸⣿⣿⣿⣿⣿⣿⣿⣿⣿⣿⣿⣿⣿⣿⢕⢕⠀⠀⠈⠙⢕⢕⢑⢄⢕⡕⢕⢕⢕⣔⡵⢇⢕⢷⢷⢕⢕⢕⠕⠑⠀⠀⠀⠀⠀⠀⠀⠀⠁⢕⢜⢳⣵⢕⡕⣱⣕⡎⢳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⣵⣾⣷⣕⢕⢕⢕⢕⢸⣿⣯⢻⣿⣧⡕⢕⢕⢕⢸⣿⣿⡇⢕⢕⢕⢕⢕⢕⢕⢕⢕⢕⢕⢕⢕⢕⢕⢕⢕⢕⢜⢝⢝⢕⢝⢝⢕⢕⢕⢕⢕⢕⢕⢕⢕⢕⢕⢕⢕⢕⢕⢕⢕⢕⢕⢕⢕⡕⣱⣵⢄⠁⠕⢱⢇⢕⢜⢻⣿⣿⣿⣿⣿⣿⣿⣿⣿⣿⣿⣿⡷⣹⣿⢿⢿⢿⢧⡽⢱⣿⣿⣿⣿⣿⣿⣿⣿⣿⣿⣿⣿⣿⣿⣿⢕⢕⠀⠀⠀⠀⠀⠁⠑⢕⢕⢕⢕⢕⢕⢟⢇⢕⡱⡕⢕⢜⢇⠑⠀⠀⠀⠀⠀⠀⠀⠀⠀⠀⠀⠀⠕⢕⢕⢕⣸⣵⣵⣵⡿⢿⠕⢷⡕⣱⣮⢽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⣱⣵⣕⢕⢕⢕⢕⢿⣷⡝⢿⣷⡕⢕⢕⢕⢜⣿⣧⢜⢻⣿⣕⢕⢕⢸⣿⣿⡇⢕⢕⢕⢕⢕⢕⢕⢕⢕⢕⢕⢕⢕⢕⢕⢕⢕⢕⢕⢕⢕⢕⢕⢕⢕⢕⢕⢕⢕⢕⢕⢕⢕⢕⢕⢕⣕⡕⢱⢵⢵⢗⢞⢏⢝⢝⢕⢕⢕⢄⠐⠀⢑⠕⢕⢕⢹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⣵⣿⢿⣻⣿⢕⢕⢕⢕⢜⢿⣷⡕⢹⣿⣧⣵⣕⢕⢜⣿⣇⢧⡹⣿⡕⢕⢸⣿⣿⡇⢕⢕⢕⢕⢕⢕⢕⢕⢕⢕⢕⢕⢕⢕⢕⢕⢕⣕⣕⣕⣕⣕⣕⢕⢕⢕⢕⢕⢗⢗⢕⢕⢕⢕⢕⢕⢕⢕⢕⢕⢕⢕⢕⢕⢕⢕⢕⢕⢕⢕⢄⠕⢕⢔⢑⠱⢕⢜⣿⣿⣿⣿⣿⣿⣿⣿⣿⣿⣧⣵⣷⣷⣾⣿⣟⡕⡕⣿⣿⣿⣿⣿⣿⣿⣿⣿⣿⣿⣿⣿⣿⡿⢕⢕⠅⠁⢁⢀⠄⠄⠀⠀⠀⠀⠀⠕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⣱⣿⢟⣵⢣⣿⡏⢕⢕⢕⢕⢕⢜⢿⣷⡕⣜⢻⢝⣿⣧⡕⢹⣿⣸⣷⣻⣿⡕⢜⣿⣿⡇⢕⢕⢕⢕⢕⢕⢕⢕⢕⢕⢕⢕⢕⢕⢕⢇⢎⢝⢝⢕⢕⢕⢕⢕⢕⢕⢕⢕⢕⢕⢕⢕⢕⢕⢕⢕⢕⢕⢕⢕⢕⢕⢕⢕⢕⢕⢕⢕⢕⢕⢕⢔⢄⢄⢄⢕⢔⢕⢸⣿⣿⣿⣿⣿⣿⣿⣿⣿⣿⣿⣿⣿⣿⣿⣿⣷⣿⣿⣿⣿⣿⣿⣿⣿⣿⣿⣿⣿⣿⣿⣿⡇⢕⠁⠁⠁⠀⠀⠀⠀⠀⠀⠀⠀⢐⠀⠔⠀⠀⠀⠀⠀⠀⠁⠐⠀⠐⠐⠀⠐⠔⠐⠀⠔⠔⠔⠀⠐⠄⠄⠄⠀⠀⠑⠑⠕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⣾⡿⣣⣿⣏⣾⡿⢕⢕⢕⢕⢕⢕⢕⢜⢻⣷⡜⣷⡜⣎⢿⣷⣼⣿⡇⣿⣧⣿⣧⢕⣿⣿⡇⢕⢕⢕⢕⢕⢕⢕⢕⢕⢕⢕⢕⢕⢕⢕⢕⢕⢕⢕⢕⢕⢕⢕⢕⢕⢕⢕⢕⢕⢕⢕⢕⢕⢕⢕⢕⢕⢕⢕⢕⢕⢕⢕⢕⢕⢕⢕⢕⢕⢕⢕⢕⢕⢕⢕⢕⢕⢕⢕⢹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⢱⣿⡟⣵⣿⡿⣼⣿⣷⣷⣷⣧⣵⣵⣵⣕⣕⣱⣿⡿⢜⢇⣿⣎⢝⢝⢟⢗⢿⢿⣸⣿⡕⣿⣿⡇⢕⢕⢕⢕⢕⢕⢕⢕⢕⢕⢕⢕⢕⢕⢕⢕⢕⢕⢕⢕⢕⢕⢕⢕⢕⢕⢕⢕⢕⢕⢕⢕⢕⢕⢕⢸⣧⡕⢕⢅⢕⢕⢕⢕⢕⢕⢕⢕⢕⢕⢕⢕⢕⢕⢕⢕⢕⢕⢕⢜⣿⣿⣿⣿⣿⣿⣿⣿⣿⣿⣿⣿⣿⣿⣿⣿⣿⣿⣿⣿⣿⣿⣿⣿⣿⣿⣿⣿⣿⣿⣿⡇⢕⠑⠀⠀⠀⠀⠀⠐⠐⠐⠐⠐⠐⠀⠁⠕⠄⠔⢄⠕⠅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⣵⣿⣟⣾⣿⣿⢣⣽⣽⣟⣟⣏⣹⣽⣟⣟⣟⣟⡿⢟⢕⢕⢕⣿⣿⡱⡕⢕⢕⢕⢕⢕⢻⣿⣿⣿⡇⢕⢕⢕⢕⢕⢕⢕⢕⢕⢕⢕⢕⢕⢕⢕⢕⢕⢕⢕⢕⢕⢕⢕⢕⢕⢕⢸⣇⢕⢕⢕⢕⢕⢕⢕⢜⣿⣿⣧⡕⢕⢕⢕⢕⢕⢕⢕⢕⢕⢕⢕⢕⢕⢕⢕⢕⢕⢕⢕⢕⢻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⣵⣷⡿⣟⡝⣼⣿⣿⡏⣾⣿⣿⣿⣿⣿⣿⣿⣿⣿⣷⣷⣮⡕⠀⠑⢕⣿⣿⣧⢕⢕⠕⢕⢕⠑⠁⠙⢝⢿⣷⡕⢕⢕⢕⢕⢕⢕⢕⢕⢕⢕⢕⢕⢕⢕⢕⢕⢕⢕⢕⢕⢕⢕⢕⢕⢕⣾⣿⣷⣕⢕⢕⢕⢕⢕⢕⢿⢟⢟⣱⡕⢕⢕⢕⢕⢕⢕⢕⢕⢕⢕⢕⢕⢕⢕⢕⢕⢕⢕⢕⢜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⣱⣷⡿⢟⣽⣾⡟⣼⣿⣿⣿⢱⣿⣿⣿⣿⣿⣿⣿⣿⣿⣿⣿⣿⣿⣿⡄⠀⠀⣿⣿⣿⡕⠀⠀⠑⢕⢀⢕⠕⠕⢕⢻⣿⡕⢕⢕⢕⢕⢕⢕⢕⢕⢕⢕⢕⢕⢕⢕⢕⢕⢕⢕⢕⢕⢕⣸⡕⢕⡽⢝⢝⢹⣷⣕⢕⢕⢕⢕⢸⣷⣷⣿⣿⡧⠕⢕⢕⢕⢕⢕⢕⢕⢕⢕⢕⣕⢕⢕⢕⢕⢕⢕⢕⢹⣿⣿⣿⣿⣿⣿⣿⣿⣿⣿⣿⣿⣿⣿⣿⣿⣿⣿⣿⣿⣿⣿⣿⣿⣿⣿⣿⣿⣿⣿⣿⣿⣿⣿⣿⣿⣿⣿⣿⣿⣿⣿⣿⣿⣿⣿⣿⣿⣿⣿⣿⣿⣿⣿⣿⣿⣿⣿⣿⣷⣷⣷⣷⣶⣶⣶⣶⣦⣴⣴⣴⣤⣤⣤⣤⣄⣄⣄⣄⣀⣀⣀⣁⣁⠀</a:t>
            </a:r>
            <a:br/>
            <a:r>
              <a:t>⢕⢕⢕⢕⢕⢕⢕⢕⢕⢕⢕⢕⢕⢕⢕⢕⢕⢕⢸⣿⣿⣿⣿⣿⡇⢕⢕⢕⢕⢕⢕⢕⢕⢕⢕⢕⢕⢕⢕⢕⢕⢕⢕⢕⢕⢕⢕⢕⢕⣵⣾⢿⣫⣾⣿⣿⣿⣱⣿⣿⣿⡏⣼⣿⣿⣿⣿⣿⣿⣿⣿⣿⣿⣿⣿⣿⣿⣷⢀⠄⣿⣿⣿⡇⠀⠀⠀⢔⢕⠑⠀⠀⢕⢕⢻⣿⣧⡕⢕⢕⢕⢕⢕⢕⢕⢕⢕⢕⢕⢕⢕⢕⢕⢕⢕⢕⠕⢿⣷⡕⢸⣿⣿⣿⣿⣿⣷⢕⢕⢕⢸⡿⠟⠋⠁⣀⣤⣦⡕⢕⢕⢕⢕⢕⢕⢕⢕⢟⡕⢕⢕⢕⢕⢕⢕⢕⢝⢿⢿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⣱⣾⣟⣵⣿⣿⣿⣿⢟⢵⣿⣿⣿⣿⢇⣿⣿⣿⣿⣿⣿⣿⣿⣿⣿⣿⣿⣿⣿⣿⣿⣧⢕⣿⣿⣿⣧⠄⠔⢑⢁⠀⢕⢔⢕⢔⢕⢕⢜⢟⢿⣷⣕⢕⢕⢕⢕⢕⢕⢕⢕⢕⢕⢕⢕⢕⠕⢕⢕⢄⣄⣀⡁⢁⠉⠙⠛⢿⣿⣿⡇⢱⢕⣾⡀⠀⠐⠛⠛⠟⠿⠿⣧⡕⢕⠕⢕⢕⢕⢕⢸⣿⡕⢕⢕⢕⢕⣧⡕⢕⢕⢷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⣼⣿⣫⡾⣻⣿⣿⣟⣵⡿⣼⣿⣿⣿⡿⢱⣿⣿⣿⣿⣿⣿⣿⣿⣿⣿⣿⣿⣿⣿⢸⣿⡿⢕⣿⣿⣿⣿⢀⢔⢔⢕⢕⢕⢕⢕⢕⢕⢑⠅⢕⢕⢝⢿⣷⢕⢕⢕⢕⢕⢕⢄⢕⢕⢕⢕⢕⢕⢕⢕⢺⣿⣿⠿⠟⠙⢁⣠⣼⣿⣟⣱⣿⣿⣿⣿⣿⣷⣶⣦⢴⢤⣵⣿⢇⢕⢕⣕⢕⢕⢕⢸⣿⣷⢕⢕⢕⢱⣿⣿⣷⣵⣵⣵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⢕⣾⡿⣵⡿⣵⣿⣿⣫⣾⣿⢇⣿⢟⢟⣽⡇⢸⣿⣿⣿⣿⣿⣿⣿⣿⣿⣿⣿⣿⣿⣿⢜⣿⢇⢸⣿⣿⣿⣿⠀⠀⠀⢅⢑⢕⢕⠕⠕⠑⠑⠀⠀⠕⢕⣸⣿⢇⢕⢕⢕⢕⢕⢕⠑⢕⢕⢕⢕⢕⢕⢕⢜⢁⢀⣄⣴⣾⣿⣿⣿⣿⣿⣿⢿⣿⣿⣿⣿⣿⣿⣇⣕⣽⣿⣿⣱⣾⡿⢕⢕⢕⢕⢕⣿⡿⢕⢕⢕⣾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⢱⣿⡟⣼⡿⣿⣿⡿⣵⣿⣿⡟⢸⢕⣰⣿⣿⡇⢕⣹⣿⣿⣿⣿⣿⣿⣿⣿⣿⣿⣿⣿⣿⢕⢹⢕⢸⣿⣿⣿⣿⠀⠄⢑⣅⢑⠕⢕⢀⢀⠀⠀⠀⢀⢔⣾⡿⢏⢕⢕⢕⢕⢕⢕⢕⠔⢕⢕⢕⢕⢕⢕⢕⢕⡌⢻⣗⣕⣿⣿⣿⣿⣿⣿⣿⣾⣿⣿⣿⣿⣿⣿⣿⣿⣿⣿⡟⢝⢝⢕⢕⢕⢕⢕⢕⣿⣷⢕⢕⣼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⣱⣵⣵⣵⣷⣾⡟⣼⣿⢱⣿⢟⣼⣿⣿⢇⢕⢱⣷⣿⣿⣿⢕⣷⣿⣿⣿⣿⣿⣿⣿⣿⣿⣿⣿⣿⣿⡇⢕⢕⢕⣼⣿⣿⣿⢟⠀⠀⢕⢻⡕⢱⣵⢅⡑⢑⡑⡕⢅⣱⣿⢇⢕⢕⢕⢕⢕⢕⢕⢔⢕⢕⢕⢕⢜⢻⢿⡧⢕⣘⣿⣿⣿⣿⣿⣿⣿⣿⣿⣿⣿⣿⣿⣿⣿⣿⣿⣿⣿⣿⡿⢕⢕⢕⢕⢕⢕⢕⢕⢕⢟⢇⢕⢕⢕⢕⢕⢕⢕⢕⢕⢕⢕⢕⢕⢹⣿⣿⣿⣿⣿⣿⣿⣿⣿⣿⣿⣿⣿⣿⣿⣿⣿⣿⣿⣿⣿⣿⣿⣿⣿⣿⣿⣿⣿⣿⣿⣿⣿⣿⣿⣿⣿⣿⣿⣿⣿⣿⣿⣿⣿⣿⣿⣿⣿⣿⣿⣿⣿⣿⣿⣿⣿⣿⡿⢟⡻⣿⣿⣿⣿⣿⣿⣿⣿⣿⣿⣿⣿⣿⣿⣿⠀</a:t>
            </a:r>
            <a:br/>
            <a:r>
              <a:t>⢕⢕⢕⢕⢕⢕⢕⢕⢕⢕⢕⢕⢕⢕⢕⢕⢕⢕⢕⢻⣿⣿⣿⣿⣿⡕⢕⢕⢕⢕⢕⢕⢕⢕⢕⢕⣱⣿⢟⡏⣹⣽⣵⡷⣸⣿⢣⣿⣟⣾⣿⡿⢇⢕⡇⢕⣼⣿⣿⣿⢕⣿⣿⣿⣿⣿⣿⣿⣿⣿⣿⣿⣿⣿⣿⡇⢕⠕⠱⠿⠟⠋⠁⠀⠀⠀⠀⠘⠅⢅⠜⢱⢇⠁⠁⠀⢻⣿⣏⢕⢕⢕⢕⢕⢕⢕⢕⢕⢕⢕⢕⢕⢕⢕⢕⢕⢕⢜⢿⣿⣿⣿⣿⣿⣿⣿⢿⣟⣻⣿⣽⣽⣿⣿⣿⣿⣿⡟⢕⢕⢕⢕⢕⢕⢕⢕⢕⢕⢕⢕⢕⢕⢕⢕⢕⢕⢕⢕⢕⢕⢕⢕⢕⢜⣿⣿⣿⣿⣿⣿⣿⣿⣿⣿⣿⣿⣿⣿⣿⣿⣿⣿⣿⣿⣿⣿⣿⣿⣿⣿⣿⣿⣿⣿⣿⣿⣿⣿⣿⣿⣿⣿⣿⣿⣿⣿⣿⣿⣿⣿⣿⣿⣿⣿⣿⣿⣿⣿⢿⣟⣯⣵⢾⣫⣾⣿⣿⣿⣿⣿⣿⣿⣿⣿⣿⣿⣿⣿⣿⣿⠀</a:t>
            </a:r>
            <a:br/>
            <a:r>
              <a:t>⢕⢕⢕⢕⢕⢕⢕⢕⢕⢕⢕⢕⢕⢕⢕⢕⢕⠕⢕⢸⣿⣿⣿⣿⣿⡇⢕⢕⢕⢕⢕⢕⢕⢕⢕⣱⣿⢇⣿⣷⣿⣿⣿⢣⣿⢇⣿⡟⣾⣿⣿⢕⡇⢸⡇⢸⣿⡝⢝⢇⣸⣿⢫⣿⣿⣿⣿⣿⣿⣿⣿⣿⣿⣿⣿⢕⠁⠀⠀⠐⠀⠀⠀⢕⢕⢄⡀⠀⠀⠀⠀⠁⠑⢔⡴⢕⢌⢝⢻⣷⡕⢕⢕⢕⢕⢕⢕⢕⢕⢕⢕⢕⢕⢕⢕⢕⢕⢕⢕⢝⢿⣿⣿⣿⣿⣿⣿⣿⣿⣿⣿⣿⣿⣿⣿⡿⢏⢕⢕⢕⢕⢕⢕⢕⢕⢕⢕⢕⢕⢕⢕⢕⢕⢕⢕⢕⢕⢕⢕⢕⢕⢕⢕⢕⢹⣿⣿⣿⣿⣿⣿⣿⣿⣿⣿⣿⣿⣿⣿⣿⣿⣿⣿⣿⣿⣿⣿⣿⣿⣿⣿⣿⣿⣿⢿⣿⣟⣿⣿⣿⣿⣿⣿⣿⣿⣿⣿⣿⣿⡿⢿⣟⣻⣽⣽⣿⣷⣿⡿⢟⣫⣵⣿⣿⣿⣿⣿⣿⣿⣿⣿⣿⣿⣿⣿⣿⣿⣿⣿⣿⠀</a:t>
            </a:r>
            <a:br/>
            <a:r>
              <a:t>⢕⢕⢕⢕⢕⢕⢕⢕⢕⢕⢕⢕⢕⢕⢕⢕⢕⢔⢕⢸⣿⣿⣿⣿⣿⡇⢕⢕⢕⢕⢕⢕⢕⢕⣼⣿⢣⣿⢻⣿⣕⢝⢟⣼⡗⣼⡿⣼⣿⣿⣿⣿⢇⣿⢇⣾⣿⣷⣷⢣⣿⡟⣸⣿⣿⣿⣿⣿⣿⣿⣿⣿⣿⡇⢹⢕⢀⠀⢄⢄⠀⠀⢔⢕⢱⣽⣿⡇⣦⡀⠀⠁⠔⢔⢑⢅⢕⢕⢕⣿⣿⢕⢕⢕⢕⢕⢕⢕⢕⢕⢕⢕⢕⢕⢕⢕⢕⢕⢕⢕⢕⢜⢟⢿⢿⣿⣿⣿⣿⣿⣿⣿⡿⢟⢝⢕⢕⢕⢕⢕⢕⢕⢕⢕⢕⢕⢕⢕⢕⢕⢕⢕⢕⢕⢕⢕⢕⢕⢕⢕⢕⢕⢕⢕⢜⣿⣿⣿⣿⣿⣿⣿⣿⣿⣿⣿⣿⣿⣿⣿⣿⣿⣿⣿⣿⣿⢿⢿⣟⣻⣯⣽⣷⣾⣿⣿⣿⣿⣿⣿⣯⣝⢟⢿⢿⣟⣫⣽⣷⣿⣿⣿⡿⢿⣿⢟⣹⣷⣾⣿⣿⣿⣿⣿⣿⣿⣿⣿⣿⣿⣿⣿⣿⣿⣿⣿⣿⣿⣿⣿⠀</a:t>
            </a:r>
            <a:br/>
            <a:r>
              <a:t>⢕⢕⢕⢕⢕⢕⢕⢕⢕⢕⢕⢕⢕⢕⢕⢕⢕⢕⢕⢸⣿⣿⣿⣿⣿⡇⢕⢕⢕⢕⢕⢕⢕⣱⣿⢣⣿⣧⣕⢹⢟⣃⢱⣿⢹⣿⢣⣿⣿⣿⣿⡟⢱⡟⢱⣿⣿⣿⡏⣾⣿⢕⣿⣿⣿⣿⣿⣿⣿⣿⣿⣿⣿⢕⢕⢕⢸⣴⣀⣀⣄⢕⢕⢕⣼⣿⣿⡇⣿⣿⣦⡀⠀⠁⠁⢑⣡⣵⣾⡿⢇⢕⢕⢕⢕⢕⢕⢕⢕⢕⢕⢕⢕⢕⢕⢕⢕⢕⢕⢕⢕⢕⢕⢔⢕⢕⢝⢝⢟⢟⢏⢕⢕⢕⢕⢕⢕⢕⢕⢕⢕⢕⢕⢕⢕⢕⢕⢕⢕⢕⢕⢕⢕⢕⢕⢕⢕⢕⢕⠕⠕⠕⢕⢕⠕⢹⢿⢿⢿⣿⣿⣿⣿⢟⣟⣻⡿⢿⢿⢿⣟⣟⣯⣽⣷⣾⣿⣿⣿⣿⣿⣿⣿⣿⣿⣿⣿⣿⣿⣿⣿⣿⣿⣧⡜⠻⣿⣿⣿⣿⣿⣿⣿⣿⣷⣧⣽⡻⣿⣿⣿⣿⣿⣿⣿⣿⣿⣿⣿⣿⣿⣿⣿⣿⣿⣿⣿⣿⣿⣿⠀</a:t>
            </a:r>
            <a:br/>
            <a:r>
              <a:t>⢕⢕⢕⢕⢕⢕⢕⢕⢕⢕⢕⢕⢕⢕⢕⢕⢕⢕⢕⢕⣿⣿⣿⣿⣿⣇⢕⢕⢕⢕⢕⢕⢱⣿⣇⢸⡝⢜⢏⡵⢏⢕⣼⢇⣿⡏⣾⣿⣿⣿⣿⢕⢸⢇⣿⣿⣿⣿⢱⣿⢇⢇⣿⣿⣿⣿⣿⣿⣿⣿⣿⣿⡇⢕⢕⢕⣾⣿⣿⣿⣿⢕⢕⣿⣿⣿⣿⡇⣿⣿⣿⣿⣶⢰⣿⣷⡽⡝⡻⣿⣇⢕⢕⢕⢕⢕⢕⢕⢕⢕⢕⢕⢕⢕⢁⠕⢕⢕⢕⢕⢕⢕⢕⢕⢕⢕⢕⢕⢕⢕⢕⢕⢕⢕⢕⠕⠁⠕⢕⢕⢕⢕⢕⢕⢕⢕⢕⢕⢕⢕⢕⢕⢑⢅⠅⠑⠐⠀⠀⢔⢔⢔⢔⠀⠀⠁⠑⢕⢕⢜⢝⠟⢵⢟⢟⢛⢛⢋⣿⣿⣿⣿⣿⣿⣿⣿⣿⣿⣿⣿⣿⣿⣿⣿⣿⣿⣿⣿⣿⣿⣿⣿⣿⣿⣿⡔⢹⣿⣿⣿⣿⢿⢟⣟⢟⣟⣟⢟⣿⣿⣿⣿⣿⣿⣿⣿⣿⣿⣿⣿⣿⣿⣿⣿⣿⣿⣿⣿⣿⣿⠀</a:t>
            </a:r>
            <a:br/>
            <a:r>
              <a:t>⢕⢕⢕⢕⢕⢕⢕⢕⢕⢕⢕⢕⢕⢕⢕⢕⢕⢕⢑⢕⣿⣿⣿⣿⣿⣿⢕⢕⢕⢕⢕⢕⢸⣿⡟⢕⢳⢱⣻⢧⢷⢾⡿⣸⡟⢱⣿⣿⣿⣿⢇⢱⢸⢱⣿⣿⣿⣿⢸⡟⣼⡕⣿⣿⣿⣿⣿⣿⣿⣿⣿⣿⢕⢕⢕⢕⣿⣿⣿⣿⣿⢕⢸⣿⣿⣿⣿⣇⣿⣿⣿⣿⣿⡞⣿⣿⡿⡣⣷⢹⣿⢕⢕⢕⢕⢕⢕⢕⢕⢕⢕⢕⢕⢕⢕⢔⢁⠕⢕⢕⢕⢕⢕⢕⢕⢔⠁⠁⠁⢕⠕⢕⢕⠑⢔⢀⠀⠁⢕⢕⢅⢕⢕⢕⢕⢕⢕⢕⢕⢾⣷⣷⣵⣵⣀⠀⠀⠀⠀⢕⢕⢕⠑⠀⠀⠀⠀⠀⠁⠑⠕⠀⢅⢕⢕⢕⢕⠸⣿⣿⣿⣿⣿⣿⣿⣿⣿⣿⣿⣿⣿⣿⣿⣿⣿⣿⣿⣿⣿⣿⣿⣿⣿⣿⣿⣷⢕⢯⢝⣗⢱⡗⣕⣵⣸⣽⣷⣿⣿⣿⣿⣿⣿⣿⣿⣿⣿⣿⣿⣿⣿⣿⣿⣿⣿⣿⣿⣿⣿⣿⠀</a:t>
            </a:r>
            <a:br/>
            <a:r>
              <a:t>⢕⢕⢕⢕⢕⢕⢕⢕⢕⢕⢕⢕⢕⢕⢕⢕⢕⢕⠀⢕⣿⣿⣿⣿⣿⣿⢕⢕⢕⢕⢕⢕⢕⢿⣷⡱⢕⢱⢝⢻⢷⣵⢇⡟⡕⣼⣿⣿⣿⢹⢕⣿⣿⢸⣿⣿⣿⣿⢸⢇⣿⢇⣿⡏⣿⣿⣿⣿⣿⣿⡏⡏⢕⢕⢕⣼⣿⣿⣿⣿⣿⢕⣾⣿⣿⣿⣿⢻⣿⣿⣿⣿⣿⢇⢕⣱⣵⣽⢿⡜⣿⡇⢕⢕⢕⢕⢕⢕⢕⢕⢕⢕⢕⣕⣑⣑⢑⠰⣅⠕⢕⢕⢕⠕⢕⢕⣕⢀⠀⢸⡇⠀⠕⠀⠀⢱⡄⠀⠑⢕⢄⠕⣿⣿⢕⠕⢕⣑⣑⣘⣟⣟⣟⣟⣻⣿⣶⣔⢄⠀⠀⠁⠀⠀⠀⠀⠀⠀⣀⣠⣴⣷⣧⣵⣥⣥⣵⣕⣜⣿⣿⣿⣿⣿⣿⣿⣿⣿⣿⣿⣿⣿⣿⣿⣿⣿⣿⣿⣿⣿⣿⣿⣿⣿⣿⣿⢸⣿⣿⣿⣷⣽⣽⣷⣿⣿⣿⣿⣿⣿⣿⣿⣿⣿⣿⣿⣿⣿⣿⣿⣿⣿⣿⣿⣿⣿⣿⣿⣿⣿⠀</a:t>
            </a:r>
            <a:br/>
            <a:r>
              <a:t>⢕⢕⢕⢕⢕⢕⢕⢕⢕⢕⢕⢕⢕⢕⢕⢕⢕⢕⠀⢕⣿⣿⣿⣿⣿⣿⢕⢕⢕⢕⢕⢕⢕⢜⢻⣷⣕⢜⢇⢕⢇⢸⢸⡕⢇⣿⣿⣿⣿⢕⣾⣿⣻⢜⣟⣹⣽⣽⡜⢸⣾⣿⣸⣇⢿⡇⣿⣿⣿⢹⡗⢇⣱⢕⢱⣿⣿⣿⣿⣿⣿⢱⡏⣿⣿⣿⡏⣿⣿⣿⣿⣿⣿⢕⢜⡫⢏⣱⣼⣷⢿⣿⢕⢕⢕⢕⢕⢕⢕⢱⣷⣷⣾⡿⢝⣿⢿⡷⢌⠣⡑⢕⢕⢔⢕⢕⢜⢕⠀⢸⣧⢀⠀⠀⠀⢕⢜⡔⠀⢕⢕⢕⢸⣷⣷⣿⣿⣿⣿⣿⣿⣿⣿⣿⣿⣿⣿⣿⣧⢔⠀⠁⠑⠀⠀⢕⢿⣿⣿⣿⣿⣿⣿⣿⣿⣿⣿⣿⣿⣿⣿⣿⣿⣿⣿⣿⣿⣿⣿⣿⣿⣿⣿⣿⣿⣿⣿⣿⣿⣿⣿⣿⣿⣿⣿⡟⣸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⢕⢝⢿⣷⢜⠑⠇⢕⢇⢇⢸⡟⣿⢿⡟⢕⢟⣿⣿⣾⡿⠿⠿⢿⣿⣼⣿⣿⣿⣏⣸⣿⢸⣿⣿⡾⡇⢱⡇⣱⣾⣿⣟⢿⢿⣿⡿⢸⡱⡿⣿⣿⢇⣿⣿⣿⣿⣿⡿⡕⢜⣳⡜⢟⢿⡿⢸⣿⡕⢕⢕⢕⢕⢕⢕⣱⣿⢟⣵⣾⣿⣿⣿⣿⣿⣧⢘⣕⢕⢕⢔⢕⢕⢕⢕⢱⣯⢕⢕⣴⣷⣵⢕⢜⢆⢀⢕⢄⠔⢻⣿⣿⣿⣿⣿⣿⣿⣿⣿⣿⣿⣿⣿⣿⣿⡇⢕⠀⠀⡄⠀⢕⢸⣿⣿⣿⣿⣿⣿⣿⣿⣿⣿⣿⣿⣿⣿⣿⣿⣿⣿⣿⣿⣿⣿⣿⣿⣿⣿⣿⣿⣿⣿⣿⣿⣿⣿⣿⣿⣿⣿⣧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⢕⣱⣿⢟⠀⠀⢕⣇⡸⢕⣸⢇⢎⢸⡇⢕⢜⢜⢝⠁⣠⣴⣤⡀⠙⣿⣿⣿⣿⣿⣿⣿⣧⣷⣽⣧⣇⣿⣵⣿⣿⣿⣿⣿⣷⣮⢕⣳⢇⢷⡝⢏⢸⣿⣿⣿⢿⣿⡇⢟⢷⣸⣇⢕⡼⢕⢸⣿⢇⢕⢕⢕⢕⢕⣿⣿⢣⣿⣿⣿⣿⣿⣿⣿⣿⣿⡧⢘⢧⢑⢕⢀⠕⢕⢕⢕⢟⢕⢱⣿⢇⣿⢕⢕⢱⣗⡕⢕⢕⠁⢻⣿⣿⣿⣿⣿⣿⣿⣿⣿⣿⣿⣿⣿⣿⡟⢕⠀⠀⠀⠀⢕⢸⣿⣿⣿⣿⣿⣿⣿⣿⣿⣿⣿⣿⣿⣿⣿⣿⣿⣿⣿⣿⣿⣿⣿⣿⣿⣿⣿⣿⣿⣿⣿⣿⣿⣿⣿⣿⣿⡿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⢕⣾⡿⡋⠀⠀⠀⢕⣿⢇⢕⢟⡕⢳⣧⢇⢕⣕⣕⠀⢸⣿⣿⣿⣿⠀⢸⣿⣿⣿⣿⣿⣿⣿⣿⣿⣿⣿⣿⣿⣿⠟⠙⢉⢉⠙⢿⣿⣿⣿⣿⡿⢕⣼⣿⣿⡟⢕⣿⢱⢟⢟⢏⡕⢕⡱⣣⣿⡟⢕⢕⢕⢕⢕⢕⢝⢳⣿⣿⣿⣿⣿⣿⣿⣿⣿⣿⣿⣧⢘⣷⡅⢕⢀⠑⢕⠕⢸⣷⡕⠁⠁⢕⢕⣵⣿⣿⣷⡕⢄⢕⠁⢻⣿⣿⣿⣿⣿⣿⣿⣿⣿⡿⣿⣿⡿⢇⢕⢀⢰⢾⠏⢕⢜⢿⣿⣿⣿⣿⣿⣿⣿⣿⣿⣿⣿⣿⣿⣿⣿⣿⣿⣿⣿⣿⣿⣿⣿⣿⣿⣿⣿⣿⣿⣿⣿⣿⣿⣿⣿⡿⢕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⢕⣵⣿⢟⡞⠀⠀⠀⠀⢸⣿⢕⢕⡗⢕⢜⢻⣇⢿⣿⣿⡄⠘⢿⣿⡿⠏⢀⣾⣿⣿⣿⣿⣿⣿⣿⣿⣿⣿⣿⣿⣿⠃⢠⣾⣿⣿⣧⠀⢻⣿⣿⣿⢇⢕⣼⣿⣿⢇⣼⣿⢕⢏⢕⢜⢱⣪⣷⡿⢏⢕⢕⢕⢕⢕⣵⣷⢧⣿⣿⣿⣿⣿⣿⣿⣿⣿⣿⣿⣿⣿⢇⢹⣿⣔⢰⡄⠁⠀⢸⡻⣿⡄⠀⠑⣿⣿⣿⣏⣿⣷⡑⢀⠀⠁⢟⣿⣿⣟⢏⢝⠝⢝⢝⢕⣿⢟⠕⠑⢀⢁⢁⢅⢄⢕⢕⢕⢝⢇⢝⣿⣿⣿⣿⣿⣿⣿⣿⣿⣿⣿⣿⣿⣿⣿⣿⣿⣿⣿⣿⣿⣿⣿⣿⣿⣿⣿⣻⣿⣿⡿⢏⢕⢕⢕⢕⢕⢕⢕⢕⢕⢕⢕⢕⢕⢕⢕⢕⢕⢸⣿⣿⣿⣿⣿⣿⣿⣿⣿⣿⣿⣿⣿⣿⣿⣿⣿⣿⣿⠀</a:t>
            </a:r>
            <a:br/>
            <a:r>
              <a:t>⢕⢕⢕⢕⢕⢕⢕⢕⢕⢕⢕⢕⢕⢕⢕⢕⢕⢕⠀⠀⢜⣿⣿⣿⣿⣿⡇⢕⢕⢕⢱⣾⡿⣵⢿⠁⠀⠀⠀⢀⣿⢇⡇⢸⡇⢕⢕⢕⢝⡸⣿⣿⣿⣦⣄⣄⣠⣴⣿⣿⣿⣿⣿⣿⣿⣿⣿⣿⣿⣿⣿⣿⣿⢀⢸⣿⣿⣿⡿⠀⣸⣿⣿⢇⣷⣵⣿⣿⣿⢱⣿⡇⢘⠑⢱⣾⡿⢿⢏⢕⢕⢕⢕⢕⢕⢕⢜⢟⣼⣿⣿⣿⣿⣿⣿⣿⣿⣿⣿⣿⣿⣷⣧⢅⢿⣿⣾⣿⡄⢕⣿⣿⣝⡇⠀⠀⢹⣿⣿⣿⢿⣿⣷⣅⢧⡑⢕⢻⣿⣿⡇⢟⢕⢕⢕⠜⢕⢔⢕⢕⢕⢕⢕⢕⢕⢅⠕⠕⢕⢕⢕⢜⢿⣿⢕⢹⣿⣿⣿⣿⣿⣿⣿⣿⣿⣿⣿⣿⣿⣿⣿⣿⣿⣿⣿⣿⣿⣿⣿⣿⢟⢕⢕⢕⢕⢕⢕⢕⢕⢕⢕⢕⢕⢕⢕⢕⢕⢕⢕⢕⣸⣿⣿⣿⣿⣿⣿⣿⣿⣿⣿⣿⣿⣿⣿⣿⣿⣿⣿⣿⠀</a:t>
            </a:r>
            <a:br/>
            <a:r>
              <a:t>⢕⢕⢕⢕⢕⢕⢕⢕⢕⢕⢕⢕⢕⢕⢕⢕⢕⢕⢕⠀⢕⣿⣿⣿⣿⣿⣧⢕⢕⣵⣿⢏⣾⢏⡁⠀⠀⠀⠀⢸⡟⢱⣇⢜⡇⢕⢕⢕⢕⢳⣿⣿⣿⣿⣿⣿⣿⣿⣿⣿⣿⣿⣿⣿⣿⣿⣿⣿⣿⣿⣿⣿⣿⣧⡀⠙⠛⠋⢁⣴⣿⣿⢏⣾⣿⡿⣱⣿⡏⢸⣿⢕⠕⠀⠜⣿⣇⢕⢕⢕⢕⢕⢕⢕⢕⢕⢕⢔⣿⣿⣿⣿⣿⣿⣿⣿⣿⣿⣿⢿⣿⣿⣿⡇⢸⣿⣿⣿⣿⣼⣿⣿⣿⣮⠀⠀⢸⣿⣿⣿⢸⣿⣿⣿⣾⣿⣼⣇⢻⣿⠑⠀⢕⢅⢔⢕⢕⢕⢕⢕⢕⢕⢕⢕⢕⢕⠁⠀⠀⠑⢕⢕⢕⢝⢕⢕⢹⣿⣿⣿⣿⣿⣿⣿⣿⣿⣿⣿⣿⣿⣿⣿⣿⣿⣿⣿⣿⢿⢏⢕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⢕⣼⡿⣳⢏⢕⣵⡗⢄⣄⣀⢄⣿⢇⣼⡿⢕⡇⢕⢕⢕⢕⡾⣿⣿⣿⣿⣿⣿⣿⣿⣿⣿⣿⣿⣿⣿⣿⣻⣿⣿⣿⣿⣿⣿⣿⣿⣿⣿⣷⣾⣿⣿⡿⣣⣾⢿⡳⢱⣿⣿⡇⢸⣿⢱⠀⠀⠀⢹⣿⡕⢕⢕⢕⢕⢕⢕⢕⢕⢕⢕⣿⣿⣿⣿⣿⣿⣿⣿⣿⣿⢱⣿⣿⣿⣿⡕⢕⣿⣿⣿⣿⣿⢟⢛⢟⢿⡕⠀⠀⣿⣿⣿⢸⣿⣿⣿⣿⢇⢕⢝⢇⢻⣿⣦⢕⢕⢕⢕⢕⢕⢕⢕⢕⢕⢕⢕⢕⠁⠀⠀⠀⠀⠀⠁⢑⢕⢕⢕⢕⢻⣿⣿⣿⣿⣿⣿⣿⣿⣿⣿⣿⣿⣿⣿⣿⣿⢿⢟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⣾⡿⣱⢇⢕⣼⡿⢕⣼⣿⣿⢕⡏⢕⣿⡇⢕⢿⢕⢕⢕⢕⢇⢻⣿⣿⣿⣿⣿⣿⣿⣿⣿⣿⣿⣿⣿⣿⣿⣿⣿⣿⣿⣿⣿⣿⣿⣿⣿⣿⣿⣿⣿⡿⡟⢕⢞⢱⣿⣿⣿⢕⢸⡟⢇⠀⠀⠀⢱⢻⣿⡕⢕⢕⢕⢕⢕⢕⢕⢕⢕⣿⣿⣿⣿⣿⣿⣿⣿⣿⣿⢾⣿⣿⣿⣿⣿⢕⣿⣿⣿⡏⢔⢔⠕⢕⢔⢔⠀⠀⢿⣿⣿⣿⣿⣿⣿⣿⡅⢕⢅⠅⢕⢿⡿⢕⢕⢕⢕⢕⢕⢕⢕⢕⢕⢕⠕⠁⠀⠀⠀⠀⠀⠀⠀⠁⠀⠑⢕⢕⢕⢻⣿⣿⣿⣿⣿⣿⣿⡿⢿⣿⣿⢿⢟⢝⢕⢕⢕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⣿⡿⣱⢇⡜⣼⡟⢕⣱⣿⣿⡇⢕⢕⢕⣿⡇⢕⢸⡇⢕⢕⢕⢕⢜⣿⣿⣿⣿⣿⣿⣿⣿⣿⣿⣿⣿⣿⣿⣿⣿⣿⣿⣿⣿⣿⣿⣿⣿⣿⣿⣟⣿⣽⣟⡵⢏⢕⣿⣿⢇⣿⢕⣿⡇⠀⠀⠀⠀⠁⣧⢻⣷⢕⢕⢕⢕⢕⢱⣵⣵⣕⣿⣿⣿⣿⣿⣿⣿⣿⣿⣿⢱⣿⣿⣿⣿⢿⢕⣿⣿⣿⣷⡕⢕⢔⢅⢕⢅⠀⠀⢸⣿⣿⣿⣿⣿⣿⣿⣿⣆⠕⢕⢕⢜⢷⢕⢕⢕⢕⢕⢕⢕⢕⢕⢕⠐⠀⠀⠀⠀⠀⠀⢄⢔⢕⢕⢕⢕⢅⢕⢕⢕⢹⣿⣿⣿⣿⣿⢏⢞⢝⢕⢔⢔⢔⢄⢅⢅⢁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⣿⣿⢳⢏⣾⢱⣿⢕⣱⣿⢿⣿⢇⢕⢕⡇⣿⡇⢕⢕⢷⢕⢕⢕⢕⢕⢜⢿⣿⣿⣿⣿⣿⣿⡟⠈⠁⠁⠈⠉⠑⠙⠟⠿⣿⣿⣿⣿⣿⣿⣿⣿⣿⡿⢟⢕⣸⢕⣿⣿⣿⢱⣿⢕⢹⡇⠀⠀⠀⠀⠀⢹⡎⣿⣇⠕⠕⢕⢕⢼⣿⣿⣿⣿⣿⣿⣿⣿⣿⣿⣿⣿⣿⣾⣿⣿⣿⣿⣿⢕⣿⣿⣿⣿⣷⣵⣕⢁⠑⠁⠀⠀⣾⣿⣿⣿⣿⣿⣿⣿⢿⠋⠁⣔⠕⢹⡜⢕⢕⢕⢕⢕⢕⢕⢕⢕⠁⠀⠀⠀⢀⠀⠐⠕⢕⢕⢕⢕⢕⢵⣾⣧⢕⢕⢕⢻⣿⣿⡿⢇⢕⢕⢕⢕⢕⢕⢕⢕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⣿⢇⢏⣾⡇⣿⡏⢱⣿⢏⣾⣿⢕⢕⢜⢕⢸⣯⢇⢕⡜⢧⢕⢕⢕⢕⢕⢕⢝⢿⣿⣿⣿⡟⠀⡄⢕⢕⢕⢔⢔⢔⢄⠀⢻⣿⣿⣿⣿⣿⣿⣿⡷⢕⢕⢱⣾⣿⣿⣿⢇⢕⡿⢕⣽⢱⣴⣄⡄⢠⣄⢕⢿⡸⣿⡔⠀⠀⠀⠘⢟⢍⢕⠈⠻⣿⣿⣿⣿⣿⣿⣿⣿⣿⣿⣿⣿⣿⢏⢸⣿⣿⣿⣿⣿⣿⣿⢅⠑⠀⠀⠀⠁⠉⠉⠍⢍⢍⢕⠔⠑⣠⣾⣿⣇⠀⠁⠕⢕⢕⣑⢕⢕⠑⠑⠀⠀⢀⢄⢔⢕⢄⢀⠀⠀⢕⢕⢕⢜⢟⢿⢟⣇⢕⢕⢕⢻⢝⢕⢕⢕⢕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⢜⣿⣿⣿⡿⡜⣾⣿⢹⣿⢕⢿⣿⣷⣿⢏⢕⢕⢕⢕⢕⢿⡕⢕⡇⢜⢣⢕⢕⢕⢕⢕⢕⢕⢝⢻⣿⣿⣷⣮⣽⣷⣷⣇⣱⣵⣵⣔⣸⣿⣿⣿⣿⡿⢟⢏⢕⢕⢕⣾⣿⣿⣿⢇⢕⢕⡏⢕⣿⢸⣿⣿⡇⢕⣿⡕⢜⣧⢿⣷⠀⠀⠀⢄⢕⢕⠕⠀⠀⢹⣿⣿⣿⣿⣿⣿⣿⡿⢏⣸⣿⢏⢠⣿⣿⣿⣿⣿⣿⣿⣿⡕⠀⠀⠀⣰⣴⡄⣄⣀⣀⣄⣤⣴⣾⣿⣿⣿⣿⡔⣄⣴⣾⣿⣿⢿⣦⡀⢀⢄⢔⢕⢕⢕⢕⢕⠕⠁⢔⢕⢕⢕⢕⢕⢕⢕⢕⢕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⢀⠕⢜⣿⣿⣿⢧⣸⡿⣱⣾⡇⣸⣿⣷⣽⢏⡇⢕⢕⢕⢕⢕⢜⣷⢕⢕⢕⢕⢕⢕⢕⢕⢕⢕⢕⢕⢕⢕⢝⢿⣿⣿⣿⣿⣿⣿⣿⣿⣿⣿⢿⢟⢏⢝⢕⢕⢕⢕⢕⢱⣿⣿⣿⢏⢱⢇⢕⢕⢕⡏⣾⡿⣿⣧⢇⣿⣧⢕⢸⣸⣿⡕⠀⠀⠑⠁⠀⠀⠀⠀⠁⢝⢙⢝⢝⢟⢏⢕⢕⢕⠜⢑⢰⣿⣿⣿⣿⣿⣿⣿⣿⣿⡇⠀⠀⢰⣿⣿⣷⣿⣿⣿⣿⣿⣿⣿⣿⢿⣫⣵⣿⣿⣿⣿⣿⣿⣷⡝⢻⢔⢕⢕⢕⢕⢕⢕⠁⠀⢔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⢔⣱⣿⡿⠿⢕⠛⠹⢿⢿⡇⡿⢿⣿⢫⡿⢕⢕⢕⢕⢕⢕⢕⡜⣇⢕⢕⢕⢕⢕⢕⢕⢕⢕⢕⢕⢕⢕⢕⢕⢜⢝⢿⣿⢿⢟⢟⡝⢕⢕⢕⢕⢕⡇⢕⢕⢕⢕⢕⣿⣿⣹⢳⡇⢸⢕⢕⢕⢕⢇⣿⡇⢹⣿⢕⢻⣿⢸⢕⡇⣿⡇⠄⠀⠀⠀⠀⠀⠀⠀⠀⠀⠀⠀⠁⠁⠑⠑⠁⢄⢔⢕⢸⢿⣿⣿⣿⣿⣿⣿⣿⡿⠁⠀⢄⣵⢿⢏⠿⠿⢿⢿⢿⢿⢟⣫⣵⣿⣿⣿⣿⣿⣿⣿⣿⣿⣜⢿⡕⢕⢕⢕⢕⢕⢕⢕⢔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⣱⣾⡿⢏⢕⠕⠁⠀⠀⢕⢜⡇⢕⢕⢱⡟⢕⢕⢕⢕⢕⢕⢕⢱⣷⡜⡕⢕⢕⢕⢕⢕⢕⡜⢕⢕⢕⢕⢕⢕⢕⣵⣷⣿⣷⣿⣿⣿⡇⢕⢕⢕⢕⢕⡇⢕⢕⢕⡕⣾⡿⢕⣱⣿⡇⢕⣇⢕⢕⢜⢕⣿⣇⢸⣿⢱⣸⣿⢸⡇⣧⣿⣇⠑⢀⢄⢀⠀⠀⠀⠀⠀⠀⠐⠴⠀⠀⣰⢕⢀⠁⠁⠁⠑⠕⠜⢜⢝⢟⢟⠟⠋⣁⣠⣤⣵⢷⠟⠋⠉⠀⠀⠀⣠⣵⣿⣿⣿⣿⣿⣿⣿⣿⣿⣿⣿⣿⢻⣎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⣼⡿⢏⢕⢕⠑⠀⠀⠀⢕⢕⢕⢕⢕⣱⢏⢕⢕⢕⢕⢔⢕⢕⢕⢸⣹⣿⡎⢕⢕⢕⢕⢕⡱⢕⢕⠕⠑⠁⢕⣱⣿⣿⣿⣿⣿⣿⣿⣿⡇⢕⢕⢕⢕⢕⡇⢕⢕⡕⣱⢟⢕⢱⣿⣿⢇⢕⣿⢕⢕⢕⣿⢹⣿⢸⣿⡇⣺⡿⣼⣧⢺⣿⣿⠀⢕⢕⢕⢕⠀⠀⠀⠀⢀⢀⢀⠀⠀⢿⢕⢜⢝⢗⢲⢖⢴⡴⢤⣄⣠⣴⣷⣿⣿⣿⣿⠀⠀⠀⠀⢀⣀⣤⣾⣿⣿⣿⣿⣿⣿⣿⣿⣿⣿⣿⣿⣿⣿⣷⣝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⣧⢕⢕⢕⢕⢕⢕⢕⢕⢕⢕⢕⢕⢕⢕⢕⣱⣾⡟⢕⢕⢕⠑⠀⠀⠀⠀⢕⢕⢕⢕⣵⢏⢕⢕⢕⢕⢕⢕⢕⢕⢕⣸⣾⣿⣇⢕⢕⢕⢕⠕⠑⠁⠀⠀⠀⢕⢕⣿⣿⣿⣿⣿⣿⣿⣿⣿⢇⢀⠁⠕⢕⢕⣷⢕⢕⡵⡇⢕⣱⣿⣿⡿⢕⢸⡇⢕⠕⢕⢻⡸⣿⣾⣿⣏⣿⡇⣿⣿⢸⣿⣿⠀⠑⢕⠕⠑⠀⠀⢀⣷⣦⣵⣵⣵⣕⢔⠄⣧⡕⢕⣕⣵⣵⣾⣿⣿⣿⣿⣿⣿⣿⣿⣿⡆⠀⠀⠀⢿⣿⣿⣿⣿⣿⣿⣿⣿⣿⣿⣿⣿⣿⣿⣿⣿⡿⢻⢿⣷⡇⣑⢕⢕⢕⢕⢕⢕⢕⢕⢕⢕⢕⢕⢕⢕⢕⢕⢕⢕⢕⢕⢕⢕⢕⢕⢕⢕⢕⢕⢕⢕⢕⢕⢕⢕⢕⢕⢕⢕⢕⢕⢕⢕⢕⢕⢕⢕⢕⢕⢕⢕⢕⢕⢕⢕⢕⢕⢕⢕⢕⢕⢕⢕⢕⣱⡕⢕⢕⢕⢕⢕⢕⢕⢕⢕⢕⢕⢕⢕⢕⠀</a:t>
            </a:r>
            <a:br/>
            <a:r>
              <a:t>⣿⡇⢕⢕⢕⢕⢕⢕⢕⢕⢕⢕⢕⢕⢕⣼⣿⢏⢕⢕⢕⢕⠀⠀⠀⠀⢕⣕⣕⢕⣾⢏⢕⢕⢕⣵⣷⣾⣿⣿⣿⡇⣿⢹⣿⣿⢕⢕⠕⠀⠀⠀⠀⠀⠀⢕⣕⣾⣿⣿⣿⣿⣿⣿⣿⣿⣿⢕⢕⠀⠀⠁⠕⢹⢕⢪⣸⣷⢕⣿⣿⣿⢕⢇⣾⡇⢕⢕⢕⢜⣇⣿⣿⣿⢕⣿⣹⣿⣿⢜⣿⡏⠀⢀⡀⠀⠀⠀⢠⣾⣿⣿⣿⣿⢿⢟⣟⣵⣷⣾⣿⣿⣿⣿⣿⣿⣿⣿⣿⣿⣿⣿⣿⣿⣿⡄⠀⠀⠜⣿⣿⣿⣿⣿⣿⣿⣿⣿⣿⣿⡿⢿⢟⢝⢕⢕⢗⢗⣣⣵⣿⣿⣧⡕⢕⢕⢕⢕⢕⢕⢕⢕⢕⢕⢕⢕⢕⢕⢕⢕⢕⢕⢕⢕⢕⢕⢕⢕⢕⢕⢕⢕⢕⢕⢕⢕⢕⢕⢕⢕⢕⢕⢕⢕⢕⢕⢕⢕⢕⢕⢕⢕⢕⢕⢕⢕⢕⢕⢕⢕⢞⢇⢕⡕⢇⢕⡱⢏⢕⢕⢇⢕⢕⢕⢕⢕⢕⢕⢕⢜⠀</a:t>
            </a:r>
            <a:br/>
            <a:r>
              <a:t>⢻⣿⡕⢕⢕⢕⢕⢕⢕⢕⢕⢕⢕⢕⢱⣿⡏⢕⢕⢕⢕⠀⠀⠀⢀⣱⣿⣿⢫⡾⢇⢕⢕⣵⣿⣿⣿⣿⣿⣿⣿⡇⣿⢸⣿⣿⡇⢕⠀⠀⠀⠀⠀⠀⠀⣼⣿⣿⣿⣿⣿⣿⣿⣿⣿⣿⣿⡇⢕⠀⠀⠀⠀⠁⠑⢕⢯⢳⢸⣿⣿⢧⢿⢜⡿⢕⢕⢕⢕⢕⣿⢸⣿⡿⣼⣻⣿⣿⣿⢱⣿⡇⠀⣾⡇⢀⠀⢀⢻⣿⣟⣯⣷⣷⣿⣿⣿⣿⣿⣿⣿⣿⣿⣿⣿⣿⣿⣿⣿⣿⣿⣿⣿⣿⣿⣷⢀⠀⠀⠹⠟⠛⠙⠙⠙⠙⠙⠉⠁⢕⢕⣧⢕⢕⢕⢕⢕⡝⣿⣿⣿⣿⣿⣷⢅⢑⢑⢑⠕⠕⠕⢕⢕⢕⢕⢕⢕⢕⢕⢕⢕⢕⢕⢕⢕⢕⢕⢕⢕⢕⢕⢕⢕⢕⢕⢕⢕⢕⢕⢕⢕⢕⢕⢕⢕⢕⢕⢕⢕⢕⢕⢕⢕⢕⢕⢕⢕⢕⢕⢕⢕⢕⢜⢕⢱⡟⢕⢕⢇⢕⢱⣵⢎⢕⢕⡕⢕⢕⢕⣾⠀</a:t>
            </a:r>
            <a:br/>
            <a:r>
              <a:t>⢸⣿⡇⢕⢕⢕⢕⢕⢕⢕⢕⢕⢱⣵⣿⢿⢑⢕⢕⢕⠁⠀⠀⠀⣱⣿⡿⣱⡟⢕⢕⢕⣾⣿⣿⣿⣿⣿⣿⣿⣿⡇⣿⡞⣿⣿⣷⢕⠀⠀⠀⠀⠀⠀⠀⢻⣿⣿⣿⣿⣿⣿⣿⣿⣿⣿⣿⣧⢕⠀⠀⠀⠀⠀⠀⠕⢜⢼⢜⠟⠋⠘⠘⢱⢕⢕⢕⢕⢕⢜⣿⣇⣿⢣⣱⣿⢏⣿⣿⣼⡿⠁⢱⣿⡇⢐⠀⠕⠜⣿⣿⣿⣿⣿⣿⣿⣿⣿⣿⣿⣿⣿⣿⣿⣿⣿⣿⣿⣿⣿⣿⣿⣿⣿⣿⣿⣧⢀⠀⠀⠀⠀⠀⠀⠀⠀⠀⠀⠀⠑⣵⣜⣕⡕⢕⣕⣕⣵⣾⣼⣿⣿⣿⣿⡇⢕⢕⢕⢕⢕⢕⢕⢔⢔⢕⢅⢅⢕⢑⢑⢕⢕⠕⢕⢕⢕⢕⢕⢕⢕⢕⢕⢕⢕⢕⢕⢕⢕⢕⢕⢕⢕⢕⢕⢕⢕⢕⢕⢕⢕⢕⢕⢕⢕⢕⢕⢕⢕⢕⣵⡷⢇⣕⣷⢞⢕⣵⢕⢕⣱⡾⢕⢕⢕⢕⢕⢕⢱⡜⢟⠀</a:t>
            </a:r>
            <a:br/>
            <a:r>
              <a:t>⠕⢻⣿⡕⢕⢕⢕⢕⢕⢕⣱⣵⡿⢟⡵⡟⠀⠑⠕⠁⠀⠀⠀⢱⣿⢟⣼⢏⢕⢕⢱⣿⣿⣿⣿⣿⣿⣿⣿⣿⣿⡇⣿⢻⣿⣿⣿⡇⠀⠀⠀⠀⠀⠀⠀⢸⣽⣿⣿⣿⣿⣿⣿⣿⣿⣿⣿⡟⠀⠀⠀⠀⠀⠀⠀⢔⢗⠁⠁⠑⠕⠕⠑⢀⠑⢕⣵⡕⢕⢕⢹⣿⣱⣾⡟⠑⠀⠘⠻⠟⠑⠀⢜⢿⢇⠔⢔⠕⠀⢹⣿⣿⣿⣿⣿⣿⣿⣿⣿⣿⣿⣿⣿⣿⣿⣿⣿⣿⣿⣿⣿⣿⣿⣿⣿⣿⣿⣧⢀⠀⠀⠀⠀⠀⠀⠀⠀⠀⠀⠀⠜⢻⢿⣿⣿⣿⣿⣿⣿⣿⣿⣿⣿⣿⡇⢕⢕⢕⢕⢕⢕⢕⢕⢕⢕⢕⢕⢕⢕⢕⢕⢕⢕⢕⢕⢔⢕⢕⢕⢕⢕⢑⢕⢕⢕⢕⢕⢕⢕⢕⢕⢕⢕⢕⢕⢕⢕⢕⢕⢕⢕⢕⢕⢕⢕⢕⢕⢕⢸⢟⢕⣵⡿⢏⣵⣿⢏⢕⢕⢜⢕⢕⢜⢕⢕⢕⢕⢜⢕⣼⠀</a:t>
            </a:r>
            <a:br/>
            <a:r>
              <a:t>⠀⠘⣿⣷⢕⢕⢕⢕⢕⣵⣿⢯⣾⣿⣷⣯⠀⠀⠀⠀⠀⠀⠐⢿⢫⡾⢇⢕⢕⢱⣿⣿⣿⣿⣿⣿⣿⣿⣿⣿⣿⡇⣿⢸⣿⣿⣿⣷⠀⠀⠀⠀⠀⠀⠀⠁⣿⣿⣿⣿⣿⣿⣿⣿⣿⣷⡷⠀⠀⠀⠀⠀⠀⠀⠀⢕⠀⢕⢕⠐⠀⠀⢰⣾⢕⢸⣿⣿⣧⢕⢕⢿⣇⢿⣧⠀⠀⠀⠀⠀⠀⠀⣴⣿⢕⠁⢁⡀⠀⠘⣿⣿⣿⣿⣿⣿⣿⣿⣿⣿⣿⣿⣿⣿⣿⣿⣿⣿⣿⣿⣿⣿⣿⣿⣿⣿⣿⣿⣧⣄⡀⠀⠀⠀⠀⠀⠀⠀⠀⠀⠀⢕⢕⢕⢝⢻⢿⣿⣿⣿⣿⡟⢝⢕⢕⢕⢕⢕⢕⢕⢕⢕⢕⢕⢕⢕⢕⢕⢕⢕⢕⢕⢕⢕⢕⢕⢕⢕⢕⢕⢕⢕⢕⢕⢕⢕⢕⢕⢕⢕⢕⢕⢕⢕⢕⢕⢕⢕⢕⢕⢕⢕⢕⢕⢕⢕⢕⢕⢕⢕⣿⢏⢕⣼⡟⢕⢱⢜⢕⢕⢕⢕⢕⢕⢕⢕⢕⢕⢸⢿⠀</a:t>
            </a:r>
            <a:br/>
            <a:r>
              <a:t>⠀⠀⠜⣿⣇⢕⢕⢕⣾⡿⣳⣿⣿⣿⣇⡿⠀⠀⠀⠀⠀⠀⠀⠀⠙⠕⢕⢕⢕⣿⣿⣿⣿⣿⣿⣿⣿⣿⣿⣿⣿⣷⢹⢸⣿⣿⢿⣿⡄⠀⠀⠀⠀⠀⠀⠀⢹⣿⣿⣿⣿⣿⣿⣿⣿⡟⠁⠀⠀⠀⠀⠀⠀⠀⠀⢕⢔⢁⢁⢔⢕⢔⠀⠙⢀⣾⣿⣿⣿⣇⢕⢜⣿⡸⣿⡔⠀⠀⠀⠀⠀⠁⢻⣿⠀⢠⣾⣿⣿⣿⣿⣿⣿⣿⣿⣿⣿⣿⣿⣿⣿⣿⣿⣿⣿⣿⣿⣿⣿⣿⣿⣿⣿⣿⣿⣿⣿⣿⣿⣿⣿⣦⡄⠀⠀⠀⠀⠀⠀⠀⠀⠀⢅⢑⠕⢕⢕⢕⢝⢟⢝⢕⢕⢕⢕⢕⢕⢕⢕⢕⢕⢕⢕⢕⢕⢕⢕⢕⢕⢕⢕⢕⢕⢕⢕⢕⢕⢕⢕⢕⢕⢕⢕⢕⢕⢕⢕⢕⢕⢕⢕⢕⢕⢕⢕⢕⢕⢕⢕⢕⢕⢕⢕⢕⢕⢕⢕⢕⣱⢿⢕⢱⣜⢝⢕⣱⡝⢕⢕⢕⢕⢕⢕⢕⢕⢕⢕⢕⢕⢱⠀</a:t>
            </a:r>
            <a:br/>
            <a:r>
              <a:t>⠀⠀⠀⢹⣿⡕⢕⣸⣿⢹⣿⣿⣿⣿⣟⢕⠀⠀⠀⠀⠀⠀⠀⠀⠀⠀⠀⠑⣼⣿⣿⣿⣿⣿⣿⣿⣿⣿⣻⣿⣿⣿⡸⢸⣿⣿⡜⣿⡇⠀⠀⠀⠀⠀⠀⠀⠘⣿⣿⣿⣿⣿⣿⣿⡟⠀⠀⠀⠀⠀⠀⠀⠀⠀⠀⢕⢕⢕⡄⢁⢙⠁⣀⣿⣿⣿⣿⣿⣿⣿⡇⢕⢻⣧⢿⣷⠀⠀⠀⠀⢀⢕⢜⢻⣷⣿⣿⣿⣿⣿⣿⣿⣿⣿⣿⣿⣿⣿⣿⣿⣿⣿⣿⣿⣿⣿⣿⣿⣿⣿⣿⣿⣿⣿⣿⣿⣿⣿⣿⣿⣿⣿⣿⣧⡀⠀⠀⠀⠀⠀⠀⠀⢕⢕⢕⢔⢕⢕⢕⢕⢕⢕⢕⢕⢕⢕⢕⢕⢕⢕⢕⢕⢕⢕⢕⢕⢕⢕⢕⢕⢕⢕⢕⢕⢕⢕⢕⢕⢕⢕⢕⢕⢕⢕⢕⢕⢕⢕⢕⢕⢕⢕⢕⢕⢕⢕⢕⢕⢕⢕⢕⢕⢕⢕⢕⢕⢕⢕⢝⢕⣵⢟⢕⣱⣾⢇⢕⢕⢕⢕⢕⢕⢕⢕⢕⢕⢕⢕⢕⣼⠀</a:t>
            </a:r>
            <a:br/>
            <a:r>
              <a:t>⠎⠀⠀⠁⢿⣿⡕⣿⡟⣿⣿⣿⣿⣿⡿⢕⠀⠀⠀⠀⠀⠀⠀⠀⠀⠀⢀⣼⣿⣿⣿⣿⣿⣿⣿⣿⣿⡟⣿⣿⣿⣿⡇⣼⣿⣿⣿⣜⢷⠀⠀⠀⠀⠀⠀⠀⠀⢹⣿⣿⣿⣿⣿⢟⠀⠀⠀⠀⠀⠀⠀⠀⠀⠀⠀⢕⣿⡷⢻⡕⢿⢕⣿⢸⣿⣿⣿⣿⣿⣿⣷⢕⢕⢿⡜⣿⡇⠀⢄⢕⢕⢕⢕⠕⠙⢿⣿⣿⣿⣿⣿⣿⣿⣿⣿⣿⣿⣿⣿⣿⣿⣿⣿⣿⣿⣿⣿⣿⣿⣿⣿⣿⣿⣿⣿⣿⣿⣿⣿⣿⣿⣿⣿⣿⣿⡔⠀⠀⠀⠀⠀⠀⢅⢕⢕⢕⢕⢕⢔⢅⢕⢕⢕⢕⢕⢕⢕⢕⢕⢕⢕⢕⢕⢕⢕⢕⢕⢕⢕⢕⢕⢕⢕⢕⢕⢕⢕⢕⢕⢕⢕⢕⢕⢕⢕⢕⢕⢕⢕⢕⢕⢕⢕⢕⢕⢕⢕⢕⢕⢕⢕⢕⢕⢕⢕⢕⢕⢕⣕⡼⢏⢕⣵⡾⢕⢕⢕⢕⡕⢕⢕⢕⢕⢕⢕⢱⢕⢕⢾⣿⠀</a:t>
            </a:r>
            <a:br/>
            <a:r>
              <a:t>⠀⠀⠀⠀⠘⣿⣷⣿⣇⣿⣿⣿⣿⣟⢷⠁⠀⠀⠀⠀⠀⠀⠀⠀⠀⠀⠘⢿⣿⣿⣿⣿⣿⣿⣿⣿⣿⣷⣿⣿⣿⣿⡿⢸⣿⣿⣷⣯⡕⠒⠀⠐⠀⠀⠀⠀⠀⠘⠋⠉⠙⢿⠏⠀⠀⠀⠀⠀⠀⠀⠀⠀⠀⠀⠀⠀⣵⣾⡜⣿⣜⢣⢿⣼⣿⣿⣿⣿⣿⣿⣿⡇⢕⢜⣷⢹⣿⣷⣷⣷⣷⣷⣴⡄⠀⠀⠈⠛⢻⢿⣿⣿⣿⣿⣿⣿⣿⣿⣿⣿⣿⣿⣿⣿⣿⣿⣿⣿⣿⣿⣿⣿⣿⣿⣿⣿⣿⣿⣿⣿⣿⣿⣿⣿⣿⣷⢀⠀⠀⠀⠀⠀⢕⢕⢕⢕⢕⢕⢕⢕⢕⢕⢕⢕⢕⢕⢕⢕⢕⢕⢕⢕⢕⢕⢕⢕⢕⢕⢕⢕⢕⢕⢕⢕⢕⢕⢕⢕⢕⢕⢕⢕⢕⢕⢕⢕⢕⢕⢕⢕⢕⢕⢕⢕⢕⢕⢕⢕⢕⢕⢕⢕⢕⢕⢕⢕⢕⢕⢕⢕⢕⣾⢟⢕⢕⢕⢱⢎⢕⢕⢾⢕⢕⢕⢕⢕⢱⣾⡿⢻⠀</a:t>
            </a:r>
            <a:br/>
            <a:r>
              <a:t>⢀⢕⢆⠀⠀⠜⣿⣿⣹⣿⣿⣿⣿⡟⢕⠀⠀⠀⢀⢄⠄⠀⠀⠀⠀⠀⠀⠀⠙⢿⣿⣿⣿⣿⣿⣿⣿⣿⣿⣿⣿⡿⠁⠀⢿⣿⣿⣿⡇⠀⠀⠀⠀⠀⠀⠀⠀⠀⢕⢕⢆⠀⠀⠀⠀⠀⠀⠀⠀⠀⠀⠀⠀⠀⠀⠀⢿⣿⣷⡹⢹⣧⢕⣝⣿⣿⣿⣿⣿⣿⣿⡇⢕⢕⢸⡎⠙⠉⠁⠁⠀⠈⠝⣿⣷⣴⣤⣄⣱⣿⣾⣿⣽⣝⠕⢜⢝⢝⢝⢝⣿⣿⢿⢿⣿⣿⣿⣿⣿⣿⣿⣿⣿⣿⣿⣿⣿⣿⣿⣿⣿⣿⣿⣿⣿⣿⣇⠀⠀⠀⠀⠀⠈⠙⠣⣾⣷⣕⢕⢕⢕⢕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⠀⠁⠀⠀⠀⠀⢹⣿⣇⢿⣿⣿⣿⢇⠕⠀⢄⠕⠑⠀⠀⠀⠀⠀⠀⠀⠀⠀⠀⠀⠘⠻⣿⣿⣿⣿⣿⢇⣿⣿⡿⠑⠀⠀⢸⡟⢸⣿⢇⠀⠀⠀⠀⠀⠀⠀⠀⠀⠑⢕⠑⠀⠀⠀⠀⠀⠀⠀⠀⠀⠀⠀⠀⠀⠀⠀⢸⣿⣿⣿⢼⡿⣼⣿⣿⣿⣿⣿⣿⣿⣿⡇⠁⠁⠕⢹⠀⠀⠀⠀⠀⠀⠀⣼⣯⣽⣟⣟⢿⣿⣿⣿⣿⣷⢕⠁⠕⢕⢕⣼⣿⢏⣾⣷⣧⡝⢿⣿⣿⣿⣿⣿⣿⣿⣿⣿⣿⣿⣿⣿⣿⣿⣿⣿⣿⣿⣿⠀⠀⠀⠀⠀⠀⠀⠀⠈⠛⢿⣷⣇⢄⠀⠀⢑⢑⢑⢕⢕⢕⢕⢕⢕⢕⢕⢕⢕⢕⢕⢕⢕⢕⢕⢕⢕⢕⢕⢕⢕⢕⢕⢕⢕⢕⢕⢕⢕⢕⢕⢕⢕⢕⢕⢕⢕⢕⢕⢕⢕⢕⢕⢕⢕⢕⢕⢕⢕⢕⣱⣿⣿⣏⣕⣿⣿⣽⣿⣿⣿⣗⣷⣿⣿⣿⣵⣷⣷⣧⣱⣵⣿⠀</a:t>
            </a:r>
            <a:br/>
            <a:r>
              <a:t>⠀⠀⢀⢄⢄⠀⠀⢙⢀⠘⢿⣿⣇⢕⠔⠑⠁⠀⠀⠀⢀⢄⠔⠁⠀⠀⠀⠀⠀⠀⠀⠀⠈⠟⠟⠻⠑⢕⣿⣿⠑⠀⠀⠀⢸⠇⢸⡟⠁⠀⠀⠀⠀⠀⠀⠀⠄⣄⡀⡱⠀⡀⠀⠀⠀⠀⠀⠀⠀⠀⠀⠀⠀⠀⠀⠀⢸⣿⣿⢟⣜⣵⣿⣿⣿⣿⣿⣿⣿⣿⣿⣿⢀⠀⠀⠘⠕⠀⠀⠀⠀⠀⢄⢕⢟⢿⢿⣿⣿⣮⡻⣿⣿⣿⡕⠀⠀⠁⣸⣿⢏⢜⠻⡿⢟⡻⣷⣜⢻⣿⣿⣿⣿⣿⣿⣿⣿⣿⣿⣿⣿⣿⣿⣿⣿⣿⣿⢄⠀⠀⠀⠀⠀⠀⠀⠀⠀⠀⠈⠟⠑⠀⠀⠀⠑⠕⠕⠕⢐⢀⠁⢑⠕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⠀⠀⠁⠁⠀⠀⢕⢕⢕⢄⠀⠝⢇⠁⠀⠀⢀⢄⠔⠕⢅⠀⠀⠀⠑⠀⠀⠀⠀⠀⠀⠀⠀⠀⠀⠀⠀⢸⣿⠇⠀⠀⠀⢀⠇⢀⡜⠑⠀⠀⠀⠀⠀⠀⠀⢄⣺⣾⣿⣿⣮⣰⠀⠀⠀⠀⠀⠀⠀⠀⠀⠀⠀⠀⠀⠀⠁⣿⣿⣿⣧⣿⣿⣿⣿⣿⣿⣿⣿⣿⣿⣿⡇⠀⠀⠀⠀⠀⠀⠀⠀⠀⠀⢕⢕⢕⢕⢏⢻⣿⣿⣾⣝⢿⣷⣄⢀⣼⡿⠇⠑⠀⢱⣇⡜⡏⢏⢕⢕⣸⣿⣿⣿⣿⣿⣿⣿⣿⣿⣿⣿⣿⣿⣿⣿⣿⣿⡇⠀⠀⠀⠀⠀⠀⢀⢄⢀⠀⢕⢔⠀⠀⠀⠀⠀⠀⢔⢕⢕⢕⠕⢕⢕⢔⢄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⡆⠀⠀⠀⢄⢀⢕⢕⢕⢕⢄⢄⠂⠀⠄⠁⠀⠀⠀⠀⠁⢄⠀⠀⠀⠀⠀⠀⠀⠀⠀⠀⠀⠀⠀⠀⠀⠜⠇⠀⠀⠀⠀⠁⢀⢕⠁⠀⠀⠀⠀⠀⠀⠀⠀⢦⣿⣿⣿⣿⣿⢯⠀⠀⠀⠀⠀⠀⠀⠀⠀⠀⠀⠀⠀⠀⠀⢸⣿⡿⠕⣿⣿⣿⣿⣿⣿⣿⣿⣿⣿⡿⠟⠀⠀⠀⠀⠀⠀⠀⠀⠀⠀⢕⢕⢕⢕⢕⢕⢕⢝⢿⣿⣷⣝⢿⣿⢟⢕⠑⠀⠀⠜⠿⠋⠀⠁⣱⣾⣿⣿⣿⣿⣿⣿⣿⣿⣿⣿⣿⣿⣿⣿⣿⣿⣿⣿⢇⠀⠀⠀⠀⠀⠀⠀⢑⢑⢀⢁⢐⠕⠕⠕⠀⠀⠀⠀⠑⠑⠅⢄⢁⠑⠕⠑⢔⢕⢕⢕⢕⢕⢕⢕⢕⢕⢕⢕⢕⢕⢕⢕⢕⢕⢕⢕⢕⢕⢕⢕⢕⢕⢕⢕⢕⢕⢕⢕⢕⢕⢕⢕⢕⢕⢕⡝⢟⢏⢕⢕⢗⢧⢕⢕⢕⢕⢕⣱⣿⡿⢕⣱⣿⡿⢇⣼⣿⣟⣗⣾⣿⠀</a:t>
            </a:r>
            <a:br/>
            <a:r>
              <a:t>⣿⡄⠀⠀⠑⠀⢕⢕⢕⢕⣰⣿⠇⠀⠀⠄⠐⠑⠀⠀⠀⠁⢄⠀⠀⠀⠀⠀⠀⠀⠀⠀⠀⠀⠀⠀⠀⠀⠀⠀⠀⠀⠀⢄⠑⠀⠀⠀⠀⠀⠀⠀⠀⠀⠀⠘⢏⢿⣿⣿⠏⠘⠀⠀⠀⠀⠀⠀⠀⠀⠀⠀⠀⠀⠀⠀⠀⢜⣿⢗⠀⢸⣿⣿⣿⣿⣿⡿⠟⠋⠁⠀⠀⠀⠀⠀⠀⠀⠀⠀⠀⠀⠀⠁⠕⢕⢕⢕⢕⢕⢕⢕⢝⢿⣿⣷⣝⢔⠀⢀⢀⠀⠀⠀⠀⢄⣾⣿⣿⣿⣿⣿⣿⣿⣿⣿⣿⣿⣿⣿⣿⣿⣿⣿⣿⣿⣿⠀⠀⠀⠀⠀⠀⠀⠀⠑⠑⠑⠑⢕⠕⠀⠀⠀⠀⠀⠀⠀⠀⠀⠀⠁⠁⢀⠕⠕⢕⢕⢕⢕⢕⢕⢕⢕⢕⢕⢕⢕⢕⢕⢕⢕⢕⢕⢕⢕⢕⢕⢕⢕⢕⢕⢕⢕⢕⢕⢕⢕⢕⢕⢕⣕⣮⡕⢕⢕⣵⢕⢕⢱⢼⣝⢕⢕⢕⣱⣼⡝⢕⣵⣿⡟⢕⣵⣿⡟⢕⣾⣿⣿⠀</a:t>
            </a:r>
            <a:br/>
            <a:r>
              <a:t>⢿⣷⢀⠀⠀⠀⠑⢕⢕⣱⡿⠑⠀⠀⠀⠀⠀⠀⠀⠐⠀⠀⠀⠔⠀⠀⠀⠀⠀⠀⠀⠀⠀⠀⠀⠀⠀⠀⠀⠀⠀⠀⠁⠀⠀⠀⠀⠀⠀⠀⠀⠀⠀⠀⠀⠀⠀⠁⠑⠈⠀⠀⠀⠀⠀⠀⠀⠀⠀⠀⠀⠀⠀⠀⠀⠀⠀⠕⣿⡇⠀⠀⠀⠁⠉⠋⠁⠀⠀⠀⠀⠀⠀⠀⠀⠀⠀⠐⢔⢄⠀⠀⠀⣄⣴⣧⡕⢕⢕⢕⢕⢕⢕⢕⣿⣿⣿⣷⡄⠘⠕⠄⠀⠀⣰⣿⣿⣿⣿⣿⣿⣿⣿⣿⣿⣿⣿⣿⣿⣿⣿⣿⣿⣿⣿⣿⡇⠀⠀⠀⠀⠀⠀⠀⠀⠀⠀⠀⢀⠑⠀⠀⠀⠀⠀⢔⢕⢱⢕⢔⢄⢔⢕⢕⢕⢕⠁⠕⢕⢕⢕⢕⢕⢕⢕⢕⢕⢕⢕⢕⢕⢕⢕⢕⢕⢕⢕⢕⢕⢕⢕⢕⢕⢕⢕⢕⢕⢕⢕⢕⣵⣿⡿⢕⣱⣾⡿⢧⢕⣕⣿⣷⢇⢱⣾⣿⡟⢕⣾⣿⡟⢱⣾⣿⡿⢕⣾⣿⣿⣿⠀</a:t>
            </a:r>
            <a:br/>
            <a:r>
              <a:t>⢜⣿⣇⠀⠀⠐⠐⢕⣼⢏⠀⠀⠀⠀⠀⠀⠀⠀⠀⠀⠁⠀⠀⠀⠑⠀⠀⠀⠀⠀⠀⠀⠀⠀⠀⠀⢄⠐⠀⠀⠀⠀⠀⠀⠀⠀⠀⠀⠀⠀⠀⠀⠀⠀⠀⠀⠀⠀⠀⠀⠀⠀⠀⠀⠀⠀⠀⠀⠀⠀⠀⠀⠀⠀⠀⠀⠀⠀⠟⠁⠀⠀⠀⠀⠀⠀⠀⠀⠀⠀⠀⠀⠀⠀⢄⠀⠀⠀⠀⠑⢕⢀⠀⣿⡏⢝⢿⣧⡝⢧⢕⢕⢕⢕⢕⢝⣿⣿⣿⢄⠀⠀⢀⣾⣿⣿⢽⣟⣿⣿⣿⣿⣿⣿⣿⣿⣿⣿⣿⣿⣿⣿⣿⣿⣿⣿⠑⠀⠀⠀⢄⢀⠀⠀⠀⠀⠀⢄⠑⠀⠀⠀⠀⠀⠀⠀⢑⡇⢕⢕⢑⠁⠑⠑⠑⠑⠀⠀⠀⠑⢕⢕⢕⢕⢕⢕⢕⢕⢕⢕⢕⢕⢕⢕⢕⢕⢕⢕⢕⢕⢕⢕⢕⢕⢕⢕⢕⢕⢱⣾⣿⢏⢕⣵⣵⡵⢕⡗⢾⡿⢿⢕⣵⣿⣿⢏⢕⣾⣿⢟⢱⣾⣿⢿⢧⣿⣿⣿⣟⣿⠀</a:t>
            </a:r>
            <a:br/>
            <a:r>
              <a:t>⢕⢜⣿⡇⠀⠀⢄⡾⠃⢕⠀⠀⠀⠀⠀⠀⠀⠀⠀⠀⠀⠀⠀⠀⠀⠕⢀⠀⠀⠀⠀⠀⠀⠀⠀⠀⠕⢄⠐⠀⠀⠀⠀⠀⠀⠀⠀⠀⠀⠀⠀⠀⠀⠀⠀⠀⠀⠀⠀⠀⠀⠀⠀⠀⠀⠀⠀⠀⠀⠀⠀⠀⠀⠀⠀⠀⠀⠀⠀⠀⠀⠀⠀⠀⠀⠀⠀⠀⠀⠀⠀⠀⠐⠀⠀⠑⢔⢀⠀⠀⠀⠑⢄⣿⣧⢕⢕⢝⢿⣧⡗⢕⢕⡕⢕⢕⠙⢻⡿⠀⠀⣰⣿⢟⢸⢱⢇⣷⣿⣿⣿⣿⣿⣿⣿⣿⣿⣿⣿⣿⣿⣿⣿⣿⣿⡟⠀⠀⠀⠀⢅⢄⢄⠀⠀⠀⠀⢕⠀⠀⠀⠀⠀⠀⠐⢕⢕⢕⢕⢕⢕⢔⢑⢕⢕⢕⢔⢄⢄⢄⢔⢑⢕⢕⢕⢕⢕⢕⢕⢕⢕⢕⢕⢕⢕⢕⢕⢕⢕⢕⢕⢕⢕⢕⢕⢕⢕⣵⣿⡿⢇⢱⣼⣯⣿⡗⢳⣧⣵⣵⢕⣱⣿⣿⢇⢱⣿⣿⢏⢱⣾⣿⢏⢱⣾⣿⢿⢕⣱⣽⠀</a:t>
            </a:r>
            <a:br/>
            <a:r>
              <a:t>⠑⠑⠙⠛⠀⠐⠛⠑⠑⠑⠀⠐⠐⠀⠀⠀⠀⠀⠀⠀⠀⠀⠀⠀⠀⠀⠀⠀⠀⠀⠀⠀⠀⠀⠀⠀⠀⠑⠐⠀⠀⠀⠀⠀⠀⠀⠀⠀⠀⠀⠀⠀⠀⠀⠀⠀⠀⠀⠀⠀⠀⠀⠀⠀⠀⠀⠀⠀⠀⠀⠀⠀⠀⠀⠀⠀⠀⠀⠀⠀⠀⠀⠀⠀⠀⠀⠀⠀⠀⠀⠀⠀⠀⠀⠀⠀⠑⠁⠐⠀⠀⠀⠁⠛⠓⠑⠑⠑⠘⠛⠋⠘⠊⠓⠑⠀⠀⠀⠀⠀⠘⠛⠃⠑⠛⠓⠓⠛⠛⠛⠛⠛⠛⠛⠛⠛⠛⠛⠛⠛⠛⠛⠛⠛⠛⠃⠀⠀⠀⠀⠁⠀⠐⠐⠐⠀⠀⠀⠀⠁⠐⠀⠀⠀⠀⠑⠁⠑⠑⠑⠑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⢏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⡕⢵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⢵⢞⢕⢕⢕⢕⢕⢕⢕⢕⢝⢿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⡇⢸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⣕⣱⣵⣕⣕⡕⢕⢕⢕⢕⢜⣱⣾⣿⣿⣿⡿⢿⢟⣽⢟⡺⢝⢝⢻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⢱⡕⣱⣿⢟⣫⣽⣷⣷⣾⣿⣿⣷⣷⣮⣝⡻⢿⣿⣿⡝⣿⣟⢕⢕⣱⣵⣿⣧⢿⣿⣿⣿⣿⣿⣿⣿⣿⣿⣷⣾⣿⣿⣿⣿⣿⢿⣻⣿⡟⡏⣿⣿⣿⣿⣿⣿⣿⣿⣿⣿⣿⣿⣿⣿⣿⢕⢜⢱⣾⢽⢇⢜⡕⢕⢕⢕⣽⡇⢕⢕⢕⢕⢕⢕⢕⢕⢕⠕⠕⢾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⣵⣵⣵⣿⣷⣎⢇⣽⣿⣿⣿⣿⣿⣿⣿⣿⣿⡟⡟⢿⢗⢗⢕⢝⢿⡕⢜⢇⢕⢜⢻⣿⣿⡿⢸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⣵⣿⣷⣧⡕⢕⢸⣿⣿⡇⢕⢕⢕⢕⢕⢕⢕⢕⢕⢕⢕⢕⢕⢕⢕⢕⢕⢕⢕⣵⣿⣿⣿⣿⣿⣿⡿⡿⢻⢟⢏⢻⢟⢝⢝⢝⢕⢕⢕⢕⢕⢕⢕⢕⢕⢕⢕⢕⢕⢕⢕⢕⢕⢕⣕⣱⣼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⢱⣿⣿⣷⣕⢕⢕⢕⢕⢕⢻⣿⣜⢻⣿⣧⣸⣿⣿⡇⢕⢕⢕⢕⢕⢕⢕⢕⢕⢕⢕⢕⢕⢕⢕⢕⢕⢕⢕⢜⢝⢝⢝⢝⢕⢕⢕⢕⢕⢕⢕⢕⢕⢕⢕⢕⢕⢕⢕⢕⢕⢕⢕⢕⣕⡕⢱⣵⢄⠑⠕⢱⢇⢕⢜⢻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⣱⣵⣵⡕⢕⢕⢕⢕⢸⣿⣇⢝⢿⣷⡕⢕⢕⢕⢕⢹⣿⣇⢜⢻⣿⣿⣿⡇⢕⢕⢕⢕⢕⢕⢕⢕⢕⢕⢕⢕⢕⢕⢕⢕⢕⢕⢕⢕⢕⢕⢕⢕⢕⢕⢕⢕⢕⢕⢕⢕⢕⢕⢕⢕⣕⡕⢱⢵⢵⢗⢞⢏⢝⢝⢕⢕⢕⢔⠅⠀⢁⠕⢕⢕⢹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⣱⣷⣿⢟⢽⣿⡇⢕⢕⢕⢕⢕⢝⣿⣧⢕⢻⣿⣧⣵⣵⡕⢕⢹⣿⣇⢷⡝⣿⣿⡇⢕⢕⢕⢕⢕⢕⢕⢕⢕⢕⢕⢕⢕⢕⢕⢕⢕⣕⣕⣕⣕⣕⣕⢕⢕⢕⢕⢕⢗⢗⢕⢕⢕⢕⢕⢕⢕⢕⢕⢕⢕⢕⢕⢕⢕⢕⢕⢕⢕⢕⢀⠕⢕⢔⢑⠱⢕⢜⣿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⣾⡿⢏⣷⢏⣿⡿⢕⢕⢕⢕⢕⢕⢕⢜⢿⣷⡕⣮⡻⡏⢿⣷⣕⢕⢹⣿⡼⣿⡞⣿⣧⢕⢕⢕⢕⢕⢕⢕⢕⢕⢕⢕⢕⢕⢕⢕⢇⢎⢝⢝⢕⢕⢕⢕⢕⢕⢕⢕⢕⢕⢕⢕⢕⢕⢕⢕⢕⢕⢕⢕⢕⢕⢕⢕⢕⢕⢕⢕⢕⢕⢕⢕⢄⢄⢄⢕⢕⢔⢕⢹⣿⣿⣿⣿⣿⣿⣿⣿⣿⣿⣿⣿⣿⣿⣿⣿⣷⣿⣿⣿⣿⣿⣿⣿⣿⣿⣿⣿⣿⣿⣿⣿⡇⢕⠁⠁⠁⠀⠀⠀⠀⠀⠀⠀⠀⢐⠀⠔⠀⠀⠀⠀⠀⠀⠁⠐⠀⠐⠐⠀⠐⠔⠐⠀⠔⠔⠔⠀⠐⠄⠄⠄⠀⠀⠑⠑⠕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⣱⣿⣟⣵⣿⡟⣾⣿⢕⢕⢕⢕⢕⢕⢕⢕⢕⢜⢻⣿⣜⢿⡇⣷⡹⣿⣧⣼⣿⣧⢿⣿⣼⣿⡇⢕⢕⢕⢕⢕⢕⢕⢕⢕⢕⢕⢕⢕⢕⢕⢕⢕⢕⢕⢕⢕⢕⢕⢕⢕⢕⢕⢕⢕⢕⢕⢕⢕⢕⢕⢕⢕⢕⢕⢕⢕⢕⢕⢕⢕⢕⢕⢕⢕⢕⢕⢕⢕⢕⢕⢕⢕⢕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⣼⣿⢫⣾⣿⡿⣸⣿⣷⣷⣷⣷⣷⣧⣵⣵⣵⣕⣕⣱⣿⡿⢎⢻⢹⣿⡜⢝⢟⢟⢻⢸⢿⣧⢿⣿⢕⢕⢕⢕⢕⢕⢕⢕⢕⢕⢕⢕⢕⢕⢕⢕⢕⢕⢕⢕⢕⢕⢕⢕⢕⢕⢕⢕⢕⢕⢕⢕⢕⢕⢸⣧⡕⢕⢅⢕⢕⢕⢕⢕⢕⢕⢕⢕⢕⢕⢕⢕⢕⢕⢕⢕⢕⢕⢸⣿⣿⣿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⣕⣵⣾⡿⣳⣿⣿⣿⢣⣵⣷⣷⣵⣵⣗⣻⣽⣝⣟⣟⣟⣟⡻⢏⢕⢕⢕⢸⣿⣷⢱⢕⢕⢕⢕⢕⠜⢜⢿⣷⣕⣕⢕⢕⢕⢕⢕⢕⢕⢕⢕⢕⢕⢕⢕⢕⢕⢕⢕⢕⢕⢕⢕⢕⢸⣧⢕⢕⢕⢕⢕⢕⢕⢕⣿⣿⣧⡕⢕⢕⢕⢕⢕⢕⢕⢕⢕⢕⢕⢕⢕⢕⢕⢕⢕⢕⢕⢕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⣱⣵⣾⢿⣟⡽⣱⣿⣿⣿⡏⣼⣿⣿⣿⣿⣿⣿⣿⣿⣿⣿⣿⣷⣷⣮⡕⠀⠀⢕⢸⣿⣿⣇⢕⢕⠕⠕⢕⢕⠐⠈⠝⢟⢿⣷⣕⢕⢕⢕⢕⢕⢕⢕⢕⢕⢕⢕⢕⢕⢕⢕⢕⢕⢕⢕⢕⣸⣿⣷⣕⢕⢕⢕⢕⢕⢕⢹⢿⢟⣹⣕⢕⢕⢕⢕⢕⢕⢕⢕⢕⢕⢕⢕⢕⢕⢕⢕⢕⢕⢕⢹⣿⣿⣿⣿⣿⣿⣿⣿⣿⣿⣿⣿⣿⣿⣿⣿⣿⣿⣿⣿⣿⣿⣿⣿⣿⣿⣿⣿⣿⣿⣷⣷⣷⣷⣶⣶⣦⣴⣴⣴⣤⣤⣤⣤⣄⣄⣄⣄⣁⣀⣀⣁⡀⢀⢑⢀⠀⠐⠀⠀⠀⠀⠀⠀⠀⠐⠐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⣱⣵⣿⢿⣫⣷⣿⣿⣱⣿⣿⣿⣿⢱⣿⣿⣿⣿⣿⣿⣿⣿⣿⣿⣿⣿⣿⣿⣿⣿⡔⠀⠀⢸⣿⣿⣿⡕⠁⠄⠔⠕⠕⢀⢕⢔⢁⢕⢹⣿⣇⢕⢕⢕⢕⢕⢕⢕⢕⢕⢕⢕⢕⢕⢕⢕⢕⢸⡕⢕⢹⢝⢝⢹⣷⣵⡕⢕⢕⢕⢜⣷⣷⣿⣿⡷⠕⢕⢕⢕⢕⢕⢕⢕⢕⢕⢕⢕⢕⢕⢕⢕⢕⢕⢜⣿⣿⣿⣿⣿⣿⣿⣿⣿⣿⣿⣿⣿⣿⣿⣿⣿⣿⣿⣿⣿⣿⣿⣿⣿⣿⣿⣿⣿⣿⣿⣿⣿⣿⣿⣿⣿⣿⣿⣿⣿⣿⣿⣿⣿⣿⣿⣿⣿⣿⣿⣿⣿⣿⣿⣿⣿⣿⣿⣿⣷⣷⣷⣷⣶⣶⣶⣶⣦⣴⣴⣴⣤⣤⣤⣤⣤⣄⣄⣄⣀⣀⣀⣁⣁⠀</a:t>
            </a:r>
            <a:br/>
            <a:r>
              <a:t>⢕⢕⢕⢕⢕⢕⢕⢕⢕⢕⢕⢕⢕⢕⢕⢕⢕⢕⢸⣿⣿⣿⣿⣿⡇⢕⢕⢕⢕⢕⢕⢕⢕⢕⢕⢕⢕⢕⢕⢕⢕⢕⢕⢕⢕⢕⢕⢕⣱⣾⡿⣫⣷⣿⣿⣿⣿⢣⣿⣿⣿⣿⡇⣼⣿⣿⣿⣿⣿⣿⣿⣿⣿⣿⣿⣿⣿⣿⣿⣿⣿⡄⠀⢸⣿⣿⣿⡇⠀⠀⠀⠀⢔⢕⠕⠀⠀⢕⢕⢝⢿⣷⣕⢕⢕⢕⢕⢕⢕⢕⢕⢕⢕⢕⢕⢕⢕⢾⣿⣕⢜⣿⣿⣿⣿⣿⣿⣇⢕⢕⢕⡿⠟⠋⠁⣀⣤⣶⣵⡕⢕⢕⢕⢕⢕⢕⢕⢕⢕⢕⢕⢕⢕⢕⢕⢻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⣱⣿⡿⣻⣾⣿⣿⣿⣿⢟⡕⣾⣿⣿⣿⣿⢕⣿⣿⣿⣿⣿⣿⣿⣿⣿⣿⣿⣿⣿⣿⣿⣿⣿⣿⣿⡄⢸⣿⣿⣿⣿⢀⠄⠔⢑⠁⠑⢔⢐⢔⢔⢁⢕⢕⢝⢿⣷⣧⣕⢕⢕⢕⢕⢕⢕⢕⢐⢕⢕⢄⣄⣀⡁⢁⠉⠙⠛⢿⣿⣿⣿⢕⣕⣱⡕⠀⠐⠛⠛⠟⠻⠿⣿⡇⢕⢑⢕⡕⢕⢕⢸⡇⢕⢕⢕⢕⣧⡕⢕⢱⣵⣽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⣾⡿⣫⣾⢫⣿⣿⣿⢟⣵⣿⢸⣿⣿⣿⣿⡏⢱⣿⣿⣿⣿⣿⣿⣿⣿⣿⣿⣿⣿⣿⣿⣿⣿⢿⣿⣿⡇⢸⣿⣿⣿⣿⢔⢅⢅⢕⢔⢕⢕⢕⢕⢕⢕⠕⠁⢕⢕⢜⢝⢿⣷⡕⢕⢕⢕⢕⢕⢕⢕⢕⢸⣿⣿⠿⠟⠙⢁⣠⣼⣿⣿⣏⣰⣿⣿⣿⣿⣷⣷⣦⢴⣤⣴⣿⢇⢕⢕⣕⢕⢕⢕⢜⣿⢕⢕⢕⢱⣿⣿⣧⣕⣜⣟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⢱⣿⣟⣽⡿⣵⣿⣿⡿⣵⣿⣿⡇⣿⡿⠏⣫⣿⡇⢜⣿⣿⣿⣿⣿⣿⣿⣿⣿⣿⣿⣿⣿⣿⣿⣿⢕⣿⣿⢕⣺⣿⣿⣿⣿⡕⠁⠁⠁⢁⢕⢕⢕⠕⢕⠕⢕⢕⠀⠑⢕⢕⢕⣿⡇⢕⢕⢕⢕⢕⢕⢕⢕⢕⠁⢀⣄⣴⣾⣿⣿⣿⣿⣿⣿⢿⣿⣿⣿⣿⣿⣿⣧⣱⣽⣿⣿⣵⣾⡿⢕⢕⢕⢕⢕⡿⢕⢕⢕⣾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⣱⣿⢏⣾⡿⣽⣿⣿⢯⣾⣿⣿⢟⢕⢏⢔⣵⣿⣿⢇⢕⣸⣿⣿⣿⣿⣿⣿⣿⣿⣿⣿⣿⣿⣿⣿⣿⢕⢸⢇⢕⣿⣿⣿⣿⣿⢇⠄⢄⢕⡑⠕⢕⢕⠀⠀⠀⠀⠀⠀⠀⠄⣵⣾⡿⢇⢔⢕⢑⢕⢕⢕⢕⢕⢕⢕⡘⢳⣜⣿⣿⣿⣿⣿⣿⣿⣷⣿⣿⣿⣿⣿⣿⣿⣿⣿⣿⡟⢝⢝⢕⢕⢕⢕⢕⢕⡵⢕⢕⣾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⣕⣵⣵⣷⣷⣷⣿⣿⢏⣾⡿⢱⣿⡿⣱⣿⣿⡿⢕⢱⢕⡾⣿⣿⣿⣿⢕⣵⣿⣿⣿⣿⣿⣿⣿⣿⣿⣿⣿⣿⣿⣿⣿⡿⢕⢕⢕⢕⣿⣿⣿⣿⡿⠕⠀⠑⢕⣷⢕⢠⣕⢑⠕⠔⠔⠔⠔⢕⢱⣿⡟⢕⢕⢕⢕⢕⢕⢜⢻⢿⣷⢵⣵⣝⣿⣿⣿⣿⣿⣿⣿⣿⣿⣿⣿⣿⣿⣿⣿⣿⣿⣿⣿⡿⢕⢕⢕⢕⢕⢕⢕⢕⢕⢁⢔⢝⢕⢕⢕⢕⢕⢕⢕⢕⢕⢕⢕⢕⢹⣿⣿⣿⣿⣿⣿⣿⣿⣿⣿⣿⣿⣿⣿⣿⣿⣿⣿⣿⣿⣿⣿⣿⣿⣿⣿⣿⣿⣿⣿⣿⣿⣿⣿⣿⣿⣿⣿⣿⣿⣿⣿⣿⣿⣿⣿⣿⣿⣿⣿⣿⣿⣿⣿⣿⣿⣿⣿⡿⢟⡻⣿⣿⣿⣿⣿⣿⣿⣿⣿⣿⣿⣿⣿⣿⣿⠀</a:t>
            </a:r>
            <a:br/>
            <a:r>
              <a:t>⢕⢕⢕⢕⢕⢕⢕⢕⢕⢕⢕⢕⢕⢕⢕⢕⢕⢕⢕⢻⣿⣿⣿⣿⣿⡕⢕⢕⢕⢕⢕⢕⢕⢕⣼⡿⢫⣝⣹⣽⣵⣷⡇⣾⣿⢱⣿⡿⣱⣿⣿⡟⢕⢕⡇⢕⢱⣿⣿⣿⣿⢇⣿⣿⣿⣿⣿⣿⣿⣿⣿⣿⣿⣿⣿⣿⣿⣿⡇⢕⢕⢜⢸⢿⠿⠟⠙⠁⠀⠀⠀⠑⠜⢃⢕⢝⢇⢗⠑⠃⠃⠘⢷⣾⡿⢕⢕⢕⢕⢕⢕⢕⢕⢕⢕⢕⢕⢜⢿⣿⣿⣿⣿⣿⣿⣿⢿⣟⣻⣿⣯⣽⣿⣿⣿⣿⣿⡟⢕⢕⢕⢕⢕⢕⢕⢕⢕⢕⢕⢕⢕⢕⢕⢕⢕⢕⢕⢕⢕⢕⢕⢕⢕⢜⣿⣿⣿⣿⣿⣿⣿⣿⣿⣿⣿⣿⣿⣿⣿⣿⣿⣿⣿⣿⣿⣿⣿⣿⣿⣿⣿⣿⣿⣿⣿⣿⣿⣿⣿⣿⣿⣿⣿⣿⣿⣿⣿⣿⣿⣿⣿⣿⣿⣿⣿⣿⣿⣿⢿⣟⣯⣽⡾⣟⣽⣿⣿⣿⣿⣿⣿⣿⣿⣿⣿⣿⣿⣿⣿⣿⠀</a:t>
            </a:r>
            <a:br/>
            <a:r>
              <a:t>⢕⢕⢕⢕⢕⢕⢕⢕⢕⢕⢕⢕⢕⢕⢕⢕⢕⠕⢕⢸⣿⣿⣿⣿⣿⡇⢕⢕⢕⢕⢕⢕⢕⣾⡿⣱⣿⡳⣿⣿⣿⡿⣸⣿⢣⣿⡿⣽⣿⣿⡟⢕⡇⢸⣿⢕⣿⣏⢝⢻⢇⣸⣿⡏⣿⣿⣿⣿⣿⣿⣿⣿⣿⣿⣿⣿⣿⣿⢇⢕⠁⠀⠀⠄⠀⠀⠀⢀⢕⢄⢀⠀⠀⠀⠁⠑⠁⠕⢕⠀⢄⢔⢜⢻⢿⣷⡕⢕⢕⢕⢕⢕⢕⢕⢕⢕⢕⢕⢕⢝⢿⣿⣿⣿⣿⣿⣿⣿⣿⣿⣿⣿⣿⣿⣿⡿⢏⢕⢕⢕⢕⢕⢕⢕⢕⢕⢕⢕⢕⢕⢕⢕⢕⢕⢕⢕⢕⢕⢕⢕⢕⢕⢕⢕⢹⣿⣿⣿⣿⣿⣿⣿⣿⣿⣿⣿⣿⣿⣿⣿⣿⣿⣿⣿⣿⣿⣿⣿⣿⣿⣿⣿⣿⣿⢿⢿⣟⣿⣿⣿⣿⣿⣿⣿⣿⣿⣿⣿⣿⡿⢿⣟⣻⣽⣽⣿⣷⣾⡿⢟⣫⣵⣿⣿⣿⣿⣿⣿⣿⣿⣿⣿⣿⣿⣿⣿⣿⣿⣿⣿⠀</a:t>
            </a:r>
            <a:br/>
            <a:r>
              <a:t>⢕⢕⢕⢕⢕⢕⢕⢕⢕⢕⢕⢕⢕⢕⢕⢕⢕⢔⢕⢸⣿⣿⣿⣿⣿⡇⢕⢕⢕⢕⢕⢱⣿⡟⣼⡏⢽⣿⣧⢕⢏⢕⣿⢏⣾⣿⢱⣿⣿⣿⣷⣿⢇⣿⡏⣸⣿⣿⣷⣷⢣⣿⣿⢱⣿⣿⣿⣿⣿⣿⣿⣿⣿⣿⣿⣿⡗⢻⢕⢕⠀⢀⢀⢀⠀⠀⢀⢕⢕⣼⣿⣷⡆⣄⠀⠀⠀⠔⢄⠘⢕⢑⢕⢕⢕⢹⣿⡕⢕⢕⢕⢕⢕⢕⢕⢕⢕⢕⢕⢕⢕⢜⢟⠿⢿⣿⣿⣿⣿⣿⣿⣿⡿⢟⢝⢕⢕⢕⢕⢕⢕⢕⢕⢕⢕⢕⢕⢕⢕⢕⢕⢕⢕⢕⢕⢕⢕⢕⢕⢕⢕⢕⢕⢕⢜⣿⣿⣿⣿⣿⣿⣿⣿⣿⣿⣿⣿⣿⣿⣿⣿⣿⣿⣿⣿⣿⢿⢿⣟⣻⣯⣽⣷⣾⣿⣿⣿⣿⣿⣿⣯⣝⢟⢿⢿⣟⣫⣽⣷⣿⣿⣿⡿⢿⣿⢟⣹⣵⣾⣿⣿⣿⣿⣿⣿⣿⣿⣿⣿⣿⣿⣿⣿⣿⣿⣿⣿⣿⣿⣿⠀</a:t>
            </a:r>
            <a:br/>
            <a:r>
              <a:t>⢕⢕⢕⢕⢕⢕⢕⢕⢕⢕⢕⢕⢕⢕⢕⢕⢕⢕⢕⢸⣿⣿⣿⣿⣿⡇⢕⢕⢕⢕⢱⣿⡟⣼⣿⢷⣇⡕⢝⣓⢑⣸⡿⣼⣿⢧⣿⣿⣿⣿⣿⡟⢱⣿⢕⣿⣿⣿⣿⡏⣾⣿⢇⣸⣿⣿⣿⣿⣿⣿⣿⣿⣿⣿⣿⣿⢕⢕⢕⢕⣔⡀⠁⠁⢀⡔⢕⢕⢕⣿⣿⣿⡇⣿⣷⣔⢀⠀⠁⠕⠔⠕⠕⢑⣕⣼⣿⢕⢕⢕⢕⢕⢕⢕⢕⢕⢕⢕⢕⢕⢕⢕⢕⢕⢕⢕⢝⢝⢟⢟⢟⢕⢕⢕⢕⢕⢕⢕⢕⢕⢕⢕⢕⢕⢕⢕⢕⢕⢕⢕⢕⢕⢕⢕⢕⢕⢕⢕⢕⢕⠕⠕⢕⢕⠕⢻⢿⢿⢿⣿⣿⣿⣿⢟⣟⣻⡿⢿⢿⢿⣟⣟⣯⣽⣷⣾⣿⣿⣿⣿⣿⣿⣿⣿⣿⣿⣿⣿⣿⣿⣿⣿⣿⣧⡌⠻⣿⣿⣿⣿⣿⣿⣿⣿⣷⣧⣽⡟⣿⣿⣿⣿⣿⣿⣿⣿⣿⣿⣿⣿⣿⣿⣿⣿⣿⣿⣿⣿⣿⣿⠀</a:t>
            </a:r>
            <a:br/>
            <a:r>
              <a:t>⢕⢕⢕⢕⢕⢕⢕⢕⢕⢕⢕⢕⢕⢕⢕⢕⢕⢕⢕⢕⣿⣿⣿⣿⣿⣇⢕⢕⢕⢕⣾⣿⡕⣿⢏⢜⢏⣵⢿⢕⢕⣿⢣⣿⡟⣼⣿⣿⣿⣿⣿⢕⢸⡇⣼⣿⣿⣿⣿⢱⣿⡏⡕⣿⣿⣿⣿⣿⣿⣿⣿⣿⣿⣿⣿⡇⢕⢕⢕⢸⣿⣿⣿⣿⣿⢕⢕⣸⣿⣿⣿⣿⡇⣿⣿⣿⣷⣤⣄⢠⣴⣔⡺⢿⢿⣿⣕⢕⢕⢕⢕⢕⢕⢕⢁⠕⢕⢕⢕⢕⢕⢕⢕⢕⢕⢕⢕⢕⢕⢕⢕⢕⢕⢕⢕⠕⠁⢕⢕⢕⢕⢕⢕⢕⢕⢕⢕⢕⢕⢕⢕⢕⢕⢕⠅⠁⠑⠅⠁⢔⢔⢔⢔⠐⠀⠁⠑⢕⢕⢜⢝⠟⠵⢟⢟⢛⢛⢛⣿⣿⣿⣿⣿⣿⣿⣿⣿⣿⣿⣿⣿⣿⣿⣿⣿⣿⣿⣿⣿⣿⣿⣿⣿⣿⣿⡔⢸⣿⣿⣿⣿⢿⢟⣟⢟⣟⣟⢟⣿⣿⣿⣿⣿⣿⣿⣿⣿⣿⣿⣿⣿⣿⣿⣿⣿⣿⣿⣿⣿⣿⠀</a:t>
            </a:r>
            <a:br/>
            <a:r>
              <a:t>⢕⢕⢕⢕⢕⢕⢕⢕⢕⢕⢕⢕⢕⢕⢕⢕⢕⢕⢑⢕⣿⣿⣿⣿⣿⣿⢕⢕⢕⢕⢿⣿⢱⢜⢳⢱⣝⢧⣵⡿⣿⡏⣾⡟⢱⣿⣿⣿⣿⣻⢇⢱⢸⢇⣿⣿⣿⣿⣿⢸⣿⢱⡇⣿⣿⢿⣿⣿⣿⣿⣿⣿⣿⣿⣿⢕⢕⢕⢕⣼⣿⣿⣿⣿⣿⢕⢕⣿⣿⣿⣿⣿⡇⣿⣿⣿⣿⣿⣿⢸⣿⣿⣿⡗⢱⡽⣿⡇⢕⢕⢕⢕⢕⢕⢕⢄⢑⠕⢕⢕⡕⢕⢕⢕⢕⢔⠁⠁⠁⢕⢕⢕⢕⠑⢔⢀⠀⠁⢕⢕⢅⢕⢕⢕⢕⢕⢕⢕⢕⣾⣷⣷⣵⣵⣀⠀⠀⠀⠀⢕⢕⢕⠑⠀⠀⠀⠀⠀⠁⠑⠕⠀⢅⢕⢕⢕⢕⠺⣿⣿⣿⣿⣿⣿⣿⣿⣿⣿⣿⣿⣿⣿⣿⣿⣿⣿⣿⣿⣿⣿⣿⣿⣿⣿⣿⣷⢕⢿⢝⣗⢣⡗⣜⣵⢸⣽⣷⣿⣿⣿⣿⣿⣿⣿⣿⣿⣿⣿⣿⣿⣿⣿⣿⣿⣿⣿⣿⣿⣿⣿⠀</a:t>
            </a:r>
            <a:br/>
            <a:r>
              <a:t>⢕⢕⢕⢕⢕⢕⢕⢕⢕⢕⢕⢕⢕⢕⢕⢕⢕⢕⠀⢕⣿⣿⣿⣿⣿⣿⢕⢕⢕⢕⢜⣿⣧⢇⢕⢱⢝⢻⢷⣧⣼⢱⡟⡕⣼⣿⣿⣿⡗⡏⢱⣿⣼⢸⣿⣿⣿⣿⣿⢸⡇⣿⢷⢹⣿⢸⣿⣿⣿⣿⣿⣿⣿⢿⡇⢕⢕⢕⢱⣿⣿⣿⣿⣿⣿⡕⣱⣿⣿⣿⣿⣿⢷⣿⣿⣿⣿⣿⣿⢜⢟⢟⢟⡱⢻⣇⢿⣿⢕⢕⢕⢕⢕⣕⣑⣑⢑⠰⣅⢕⢕⢕⢕⠕⢕⢕⣕⡀⠀⢱⡕⠀⠕⠀⠀⢱⡄⠀⠁⢕⢄⠕⣿⣿⢕⠕⢕⣑⣑⣜⣟⣟⣟⣟⣻⣿⣶⣔⢄⠀⠁⠁⠀⠀⠀⠀⠀⠀⣀⣠⣴⣷⣧⣵⣥⣥⣵⣕⣜⣿⣿⣿⣿⣿⣿⣿⣿⣿⣿⣿⣿⣿⣿⣿⣿⣿⣿⣿⣿⣿⣿⣿⣿⣿⣿⣿⢱⣿⣿⣿⣷⣽⣽⣷⣿⣿⣿⣿⣿⣿⣿⣿⣿⣿⣿⣿⣿⣿⣿⣿⣿⣿⣿⣿⣿⣿⣿⣿⣿⣿⠀</a:t>
            </a:r>
            <a:br/>
            <a:r>
              <a:t>⢕⢕⢕⢕⢕⢕⢕⢕⢕⢕⢕⢕⢕⢕⢕⢕⢕⢕⠀⢕⣿⣿⣿⣿⣿⣿⢕⢕⢕⢕⢕⢜⢿⣷⣕⢜⢇⢕⢳⢕⡏⡞⡕⢇⣿⣿⣿⣿⡇⢕⣾⢿⢿⢜⣟⣟⣟⣟⣝⡸⢱⣽⣾⡎⣿⡜⣿⡏⣿⣿⣿⡟⣿⣼⢇⢱⢕⢕⣾⣿⣿⣿⣿⣿⣿⢕⣽⢿⣿⣿⣿⡿⣼⣿⣿⣿⣿⣿⣿⢑⢱⣾⢿⢿⢏⣿⡞⣿⣧⢱⣷⣷⣾⡿⢝⣿⢿⡷⢌⠣⡑⢕⢕⢔⢕⢕⢜⢕⠀⢜⣧⢄⠀⠀⠀⢕⢜⣔⠀⢕⢕⢕⢸⣿⣷⣿⣿⣿⣿⣿⣿⣿⣿⣿⣿⣿⣿⣿⣧⢔⠀⠁⠑⠀⠀⢕⢿⣿⣿⣿⣿⣿⣿⣿⣿⣿⣿⣿⣿⣿⣿⣿⣿⣿⣿⣿⣿⣿⣿⣿⣿⣿⣿⣿⣿⣿⣿⣿⣿⣿⣿⣿⣿⣿⣿⡿⣸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⢝⢿⣷⡇⠑⠕⢕⡇⢱⢕⢸⣿⢻⣿⣿⡇⢜⢿⣿⣿⣯⣿⣿⣿⣿⣿⣿⣺⣿⣿⣿⣿⢇⢸⣷⢹⣿⣿⣧⣿⢻⢕⡏⢕⣼⣿⢿⢿⣿⣿⣿⣿⢱⡟⣼⣿⣿⣿⢇⣿⣿⣿⣿⣿⣿⡿⢕⢝⣧⡱⣷⡧⣿⣇⢿⣿⣱⣿⢟⣵⣾⣿⣿⣿⣿⣿⣧⢘⣕⠕⢕⢔⢕⢕⢕⢕⢱⣿⢕⢕⣴⣷⣵⢕⢜⢆⢀⢕⢔⢑⢹⣿⣿⣿⣿⣿⣿⣿⣿⣿⣿⣿⣿⣿⣿⣿⣇⢕⠀⠀⡄⠀⢕⢸⣿⣿⣿⣿⣿⣿⣿⣿⣿⣿⣿⣿⣿⣿⣿⣿⣿⣿⣿⣿⣿⣿⣿⣿⣿⣿⣿⣿⣿⣿⣿⣿⣿⣿⣿⣿⣿⣿⣧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⣱⣾⡟⠁⠀⢔⢱⡇⡜⢕⣸⡇⢺⡗⣿⢕⢕⢕⢜⢿⠋⢁⣄⣄⣀⠈⠻⣿⣿⣿⣿⣿⣿⣿⣿⣇⣷⡝⣿⡼⢕⣾⣱⣾⣿⣿⣿⣷⣼⣝⡟⢟⣜⣵⢻⡹⣿⡟⢸⣿⣿⣿⣿⣿⣿⡇⣧⣕⢸⣷⢝⢕⣫⢇⢸⣿⣿⢣⣿⣿⣿⣿⣿⣿⣿⣿⣿⡧⢜⢧⡑⢕⢄⠕⢕⢕⢕⢝⢕⢱⣿⢇⢻⢕⢕⢱⣗⡕⢕⢕⢁⢻⣿⣿⣿⣿⣿⣿⣿⣿⣿⣿⣿⣿⣿⣿⡿⢕⠀⠀⠀⠀⢕⢸⣿⣿⣿⣿⣿⣿⣿⣿⣿⣿⣿⣿⣿⣿⣿⣿⣿⣿⣿⣿⣿⣿⣿⣿⣿⣿⣿⣿⣿⣿⣿⣿⣿⣿⣿⣿⣿⡿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⢱⣾⡿⡏⠀⠀⠀⢅⢸⣷⢕⢕⢟⡇⢱⣷⡜⢕⢕⣕⣕⠑⢠⣿⣿⣿⣿⣷⠀⢸⣿⣿⣿⣿⣿⣿⣿⣿⣿⣿⣿⣿⣿⣿⣿⣿⣿⢿⠟⠟⠿⢿⣿⣧⣷⣾⣧⣿⣎⢕⢸⣿⣿⣿⡟⢹⣿⢇⣵⣽⣼⡷⢇⢎⢕⡕⣼⣿⢣⣿⣿⣿⣿⣿⣿⣿⣿⣿⣿⣿⣇⢘⣷⡕⠕⠀⠁⢕⢅⢸⣧⣕⠁⠁⢕⢱⣼⣿⣿⣿⡕⢕⠕⠁⢻⣿⣿⣿⣿⣿⣿⣿⣿⣿⡿⣿⣿⡿⢇⢕⢀⢰⢾⠏⢕⢜⢻⣿⣿⣿⣿⣿⣿⣿⣿⣿⣿⣿⣿⣿⣿⣿⣿⣿⣿⣿⣿⣿⣿⣿⣿⣿⣿⣿⣿⣿⣿⣿⣿⣿⣿⣿⡿⢇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⣵⡿⢫⡞⠀⠀⠀⠀⢘⣿⡟⢕⢕⡕⢕⢕⢻⣿⡇⣿⣿⣿⡔⠘⢿⣿⣿⣿⡟⠀⣸⣿⣿⣿⣿⣿⣿⣿⣿⣿⣿⣿⣿⣿⣿⣿⡟⠁⣠⣴⣶⣦⡄⠘⢿⣿⣿⣿⣿⢇⢕⢻⣿⣿⣿⢕⣼⣿⢜⣕⢕⢕⡞⢜⡱⣪⣾⣿⢧⣿⣿⣿⣿⣿⣿⣿⣿⣿⣿⣿⣿⣿⢇⢸⣿⣧⢑⡄⠀⢀⢱⡻⣿⡄⠀⠑⣿⣿⣿⣇⣿⣿⡕⠄⠐⢁⢻⣿⣿⣿⢝⢝⠝⢝⢝⢕⣿⢟⠕⠑⢀⢁⢑⢅⢄⢕⢕⢕⢝⢇⢝⣿⣿⣿⣿⣿⣿⣿⣿⣿⣿⣿⣿⣿⣿⣿⣿⣿⣿⣿⣿⣿⣿⣿⣿⣿⣿⣿⣿⣿⣿⣿⢟⢕⢕⢕⢕⢕⢕⢕⢕⢕⢕⢕⢕⢕⢕⢕⢕⢕⢸⣿⣿⣿⣿⣿⣿⣿⣿⣿⣿⣿⣿⣿⣿⣿⣿⣿⣿⣿⠀</a:t>
            </a:r>
            <a:br/>
            <a:r>
              <a:t>⢕⢕⢕⢕⢕⢕⢕⢕⢕⢕⢕⢕⢕⢕⢕⢕⢕⢕⠀⠁⢜⣿⣿⣿⣿⢿⡇⢕⣵⣿⢟⣵⢟⠁⠀⠀⠀⠀⢸⣿⢇⡇⢱⡇⢕⢕⢕⢝⢣⢻⣿⣿⣿⣦⣄⢈⢉⢁⣄⣴⣿⣿⣿⣿⣿⣿⣿⣿⣿⣿⣿⣿⣿⣿⣿⣿⢅⢰⣿⣿⣿⣿⣿⢄⢜⣿⣿⣿⢏⣕⢕⣾⣿⣿⡇⢱⣿⡇⢱⢕⠕⢎⣱⣵⣾⡿⢟⢿⣼⣿⣿⣿⣿⣿⣿⣿⣿⣿⣿⣿⣿⣷⣧⢅⢿⣿⣷⣿⣆⠀⣸⣿⣝⡇⠀⠀⢹⣿⣿⣿⢿⣿⣿⣧⢱⣄⢑⢻⣿⣿⡗⢻⢕⢕⢕⠜⢕⢔⢕⢕⢕⢕⢕⢕⢕⢅⠑⠕⢕⢕⢕⢜⢻⣿⢕⢹⣿⣿⣿⣿⣿⣿⣿⣿⣿⣿⣿⣿⣿⣿⣿⣿⣿⣿⣿⣿⣿⣿⣿⣿⡿⢏⢕⢕⢕⢕⢕⢕⢕⢕⢕⢕⢕⢕⢕⢕⢕⢕⢕⢕⣸⣿⣿⣿⣿⣿⣿⣿⣿⣿⣿⣿⣿⣿⣿⣿⣿⣿⣿⣿⠀</a:t>
            </a:r>
            <a:br/>
            <a:r>
              <a:t>⢕⢕⢕⢕⢕⢕⢕⢕⢕⢕⢕⢕⢕⢕⢕⢕⢕⢕⢕⠀⢕⣿⣿⣿⣿⣿⣿⣾⡿⣱⡿⢕⢁⠀⠀⠀⠀⢀⣾⡏⢱⡇⢜⡇⢕⢕⢕⢕⢕⣧⣿⣿⣿⣿⣿⣿⣿⣿⣿⣿⣿⣿⣿⣿⣿⣿⣿⣿⣿⣿⣿⣿⣿⣿⣿⣿⣧⠀⠻⢿⣿⢿⠏⢀⣼⣿⣿⢟⣼⣿⣿⡿⣿⣿⢧⣿⣿⢕⢔⠀⠜⣿⡟⢏⢕⢕⢕⢔⣿⣿⣿⣿⣿⣿⣿⣿⣿⣿⣿⢿⣿⣿⣿⡇⢸⣿⣿⣿⣿⣧⣿⣿⣿⣮⠀⠀⢸⣿⣿⣿⢸⣿⣿⣿⣷⣿⣧⣕⢻⣿⠃⢔⢕⢅⢔⢕⢕⢕⢕⢕⢕⢕⢕⢕⢕⢕⠁⠀⠀⠑⢕⢕⢕⢝⢕⢕⢜⣿⣿⣿⣿⣿⣿⣿⣿⣿⣿⣿⣿⣿⣿⣿⣿⣿⣿⣿⣿⣿⡿⢏⢕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⢏⡾⢏⢕⣵⡇⢀⣀⢀⢀⢸⣿⢕⣾⡏⢕⣿⢕⢕⢕⢕⢕⣹⣿⣿⣿⣿⣿⣿⣿⣿⣿⣿⣿⣿⣿⣿⣿⣿⣿⣿⣿⣿⣿⣿⣿⣿⣿⣿⣿⣷⣦⣄⣄⣤⣴⣾⣿⣿⢏⣾⣿⣟⢏⣼⣿⣿⢕⣿⣿⡕⠁⠀⠀⢻⣿⡕⢕⢕⢕⢕⣿⣿⣿⣿⣿⣿⣿⣿⣿⣿⢱⣿⣿⣿⣿⡕⢕⣿⣿⣿⣿⣿⢟⢛⢟⢿⡔⠀⠀⣿⣿⣿⣸⣿⣿⣿⣿⢇⢜⢝⢇⢻⣿⣧⢕⢕⢕⢕⢕⢕⢕⢕⢕⢕⢕⢕⢕⠁⠀⠀⠀⠀⠀⠁⢑⢕⢕⢕⢕⢻⣿⣿⣿⣿⣿⣿⣿⣿⣿⣿⣿⣿⣿⣿⣿⣿⣿⣿⣿⢟⢕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⢣⢏⢕⢱⣾⡏⢕⣱⣿⣿⡇⢸⢇⢕⣿⡇⢕⢸⡕⢕⢕⢕⢕⢇⢿⣿⣿⣿⣿⣿⣿⣿⣿⣿⣿⣿⣿⣿⣿⣿⣿⣿⣿⣿⣿⣿⣿⣿⣿⣿⣿⣿⣿⣿⣿⣿⣿⣿⣿⣵⣿⢟⣱⢣⣼⣿⣿⡿⢕⣿⡏⡇⠀⠀⠀⠕⢻⣷⡕⢕⢕⢕⣿⣿⣿⣿⣿⣿⣿⣿⣿⣿⢿⣿⣿⣿⣿⣷⢕⣿⣿⣿⡏⢔⢔⠕⢕⢔⢔⠀⠀⢿⣿⣿⣿⣿⣿⣿⣿⡅⢕⢅⠅⢕⢿⡿⢕⢕⢕⢕⢕⢕⢕⢕⢕⢕⢕⠕⠑⠀⠀⠀⠀⠀⠀⠀⠁⠀⠑⢕⢕⢕⢻⣿⣿⣿⣿⣿⣿⣿⣿⣿⣿⣿⣿⣿⣿⣿⡿⢏⢕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⣱⡗⣱⢣⣿⡟⢕⣱⣿⣿⣿⢕⢜⢕⢸⣿⡇⢕⢸⣇⢕⢕⢕⢕⢕⢜⣿⣿⣿⣿⣿⣿⣿⣿⣿⣿⣿⣿⣿⣿⣿⣿⣿⣿⣿⣿⣿⣿⣿⣿⣿⣿⣿⣿⣿⣿⣿⣿⣿⣟⡿⢕⢜⢕⣼⣿⣿⢹⡇⢕⣿⡇⠁⠀⠀⠀⠀⢧⢻⣷⣵⣵⣱⣿⣿⣿⣿⣿⣿⣿⣿⣿⣿⢱⣿⣿⣿⣿⢿⢕⣿⣿⣿⣷⡕⢕⢕⢅⢕⢕⠀⠀⢸⣿⣿⣿⣿⣿⣿⣿⣿⣆⠕⢕⢕⢕⣷⢕⢕⢕⢕⢕⢕⢕⢕⢕⢕⠑⠀⠀⠀⠀⠀⢀⢄⢔⢕⢕⢕⢕⢅⢕⢕⢕⢺⣿⣿⣿⣿⣿⡟⢿⣿⣿⣿⣿⡿⢟⢕⢅⢅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⢳⢇⣵⣏⣾⡿⢕⣱⣿⢏⣿⡏⢕⢕⢱⢜⣿⡇⢕⢕⢻⡕⢕⢕⢕⢕⢕⢜⢿⣿⣿⣿⣿⣿⣿⣿⣿⡟⠟⠛⠛⠏⠿⠿⢻⢿⣿⣿⣿⣿⣿⣿⣿⣿⣿⣯⣽⣿⣾⣿⣿⢞⢕⢕⣼⣿⣿⡇⣿⡇⢕⣿⡇⠀⠀⠀⠀⠀⢸⣧⢿⣿⣿⣿⣿⣿⣿⣿⣿⣿⣿⣿⣿⣿⣾⣿⣿⣿⣿⣷⢕⣿⣿⣿⣿⣷⣵⣕⢁⠑⠁⠀⠀⣿⣿⣿⣿⣿⣿⣿⣿⢿⠋⠁⡄⢕⢹⡜⢕⢕⢕⢕⢕⢕⢕⢕⢕⠁⠀⠀⠀⢀⢄⢔⢕⢕⢕⢕⢕⢕⢕⢕⢕⢕⢕⢕⢹⣿⣿⣿⡿⣱⣾⣿⡿⢟⢝⢕⢕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⢧⢏⣾⡿⣸⣿⢣⢱⣿⢏⢸⣿⡇⢕⢕⢜⢕⢻⣿⡇⢕⢕⢳⡕⢕⢕⢕⢕⢕⢜⢻⣿⣿⣿⣿⣿⣿⡏⠀⢀⢄⢄⢄⢀⢀⢀⠈⠈⠙⣿⣿⣿⣿⣿⣿⣿⣿⣿⣟⡟⢝⢕⢱⣿⣿⣿⣿⡿⢕⣿⡇⢕⣿⢕⠀⠀⠀⠀⠀⠀⢻⣎⣿⣯⢕⠌⠻⣿⣿⣿⣿⣿⣿⣿⣿⣿⣿⣿⣿⣿⢏⢸⣿⣿⣿⣿⣿⣿⣿⢅⠑⠀⠀⠀⠈⠉⠙⠙⢝⢍⠕⠕⠑⣠⣾⣿⣇⠀⠁⠕⢕⢕⣑⢕⢕⠕⠁⠀⠀⢀⢄⢔⢕⢕⢕⢕⢕⢕⢕⢕⢕⢕⢕⢕⢕⢕⢕⢕⢺⣿⢟⣵⢟⢏⢕⢕⢕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⢄⢕⣿⡟⡎⣼⣿⡇⣿⡯⢱⣿⣯⣵⣾⡿⢕⢕⢕⢕⢕⢜⣿⡕⢕⢜⢕⢱⡕⢕⢕⢕⢕⢕⢕⢕⢝⢿⣿⣿⣿⣧⣕⡧⢵⣕⣕⡕⢕⢕⢕⢄⠀⢻⣿⣿⣿⣿⣿⣿⣿⡿⢏⢕⢕⢕⣿⣿⣿⣿⡿⢇⢕⣿⡇⢕⣿⢸⣷⣦⡔⢔⢦⣕⢕⢿⡜⣿⡇⢕⠀⢹⣿⣿⣿⣿⣿⣿⣿⡿⢏⢸⣿⢏⢠⣿⣿⣿⣿⣿⣿⣿⣿⡕⠀⠀⠀⣰⣴⡄⣀⣀⣀⣄⣤⣴⣾⣿⣿⣿⣿⡔⣄⣴⣾⣿⣿⢿⣦⡀⢀⢄⢔⢕⢕⢕⢕⢕⢕⢕⢕⢕⢕⢕⢕⢕⢕⢱⢿⢇⢕⢕⢕⢏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⢳⣸⣿⢏⣾⣿⢇⣷⣾⣽⣟⢿⣱⢕⢕⢕⢕⢕⢕⢜⣧⢕⢜⢕⢕⢕⢕⢕⢕⢕⢕⢕⢕⢕⢕⢜⢝⢿⣿⣿⣿⣿⣿⣿⣷⣾⣿⣯⣵⣦⣿⣿⣿⣿⡿⢟⢟⢕⢕⢕⢕⢕⣼⣿⣿⣿⡿⢕⢕⢕⢹⢕⢕⡟⣼⣿⢿⣷⢕⢸⣿⡕⢕⢷⢹⣿⢅⠀⠁⢜⢙⢝⢝⢟⢏⢕⢕⢕⠝⢑⢰⣿⣿⣿⣿⣿⣿⣿⣿⣿⡇⠀⠀⢰⣿⣿⣷⣿⣿⣿⣿⣿⣿⣿⣿⢿⣫⣵⣾⣿⣿⣿⣿⣿⣷⡜⢿⢔⢕⢕⢕⢕⢕⢕⢕⢕⢕⢕⢕⢕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⣱⣷⣾⡿⢱⠿⢣⣿⣿⣿⢱⣿⣿⣿⡟⣼⢟⢕⢕⢕⢕⢕⢕⢕⢜⣇⢕⢕⢕⢕⢕⢕⢕⢕⢕⢕⢔⢕⢕⢕⢕⢕⢜⢝⢻⣿⣿⣿⣿⣿⣿⣿⡿⢿⢟⢏⢝⢕⢕⢕⢕⢕⢕⢕⢕⢱⣿⣿⢿⡿⡕⢱⢇⢕⢕⢕⢱⡇⣿⡇⢸⣿⡜⢜⣿⡇⡇⢜⡎⣿⡇⠀⠀⠀⠀⠀⠁⠁⠑⠑⠁⢄⢔⢕⢸⣿⣿⣿⣿⣿⣿⣿⣿⡿⠁⠀⢄⣼⢿⢏⠿⠿⢿⢿⢿⢿⢟⣫⣵⣿⣿⣿⣿⣿⣿⣿⣿⣿⣎⢿⡕⢕⢕⢕⢕⢕⢕⢕⢕⢕⢕⢕⢕⢕⠀⠀⠅⢕⢅⢅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⣵⣾⡿⢏⢕⠔⠁⠀⠀⢜⢜⢿⢕⢕⢜⢝⣾⢏⢕⢕⢕⢕⢕⢕⢕⢅⣷⡜⣕⢕⢕⢕⢕⢕⢕⢕⢕⡜⢕⢕⢕⢕⢕⢕⢕⢕⢕⣕⣹⣟⣏⣽⣵⣵⡕⢕⢕⢕⢕⢕⢸⢕⢕⢕⢕⢕⢕⣿⣿⢏⢟⣼⡇⢕⢱⢕⢕⢕⢸⢱⣿⡇⢜⣿⡇⢕⣿⣿⢹⡕⣧⢿⣿⠀⠀⠀⠐⠴⠀⠀⣰⢕⢀⠁⠁⠁⠑⠕⠜⢝⢝⢟⢟⠟⠋⣁⣠⣤⣵⢷⠟⠋⠉⠀⠀⠀⣠⣵⣿⣿⣿⣿⣿⣿⣿⣿⣿⣿⣿⣿⣻⣇⢕⢕⢕⢕⢕⢕⢕⢕⢕⢕⢕⢕⢕⢕⢕⠁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⣱⣿⢟⢕⢕⢕⠁⠀⠀⠀⢀⢕⢕⢜⢕⢕⢱⡾⢕⢕⢕⢕⢕⠕⢕⢕⢕⢕⣿⣿⣎⢇⢕⢕⢕⢕⢕⢕⡕⢕⢕⢕⢕⠕⠕⢕⣱⣿⣿⣿⣿⣿⣿⣿⣿⣿⡇⢕⢕⢕⢕⢕⢸⢕⢕⢕⢕⢕⣾⡿⢇⢕⣾⣿⡇⢕⣾⢕⢕⢕⢇⡕⣿⣇⢑⣿⣧⢕⣿⣿⣸⣇⢾⢸⣿⢕⠀⢀⢀⢀⠀⠀⢿⢕⢜⢝⢗⢲⢖⢴⡴⢤⣄⣠⣴⣷⣿⣿⣿⣿⠀⠀⠀⠀⢀⣀⣤⣾⣿⣿⣿⣿⣿⣿⣿⣿⣿⣿⣿⣿⣿⣿⣷⣝⢇⢕⢕⢕⢕⢕⢕⢕⢕⢕⢕⢕⢕⢕⠁⢄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⣾⡿⢏⢕⢕⢕⠁⠀⠀⠀⠀⢕⢕⢕⢕⢕⣱⡟⢕⢕⢕⢕⢕⢕⢕⢕⢕⢕⢸⣿⣿⣿⡇⢕⢕⢕⢕⢕⡱⢕⠕⠑⠁⠀⢀⢕⣱⣿⣿⣿⣿⣿⣿⣿⣿⣿⣿⢕⠑⢕⢕⢕⢕⢸⡇⢕⢕⢇⣼⢟⢕⢕⣾⣿⣿⢇⢕⣿⢕⢕⢕⢱⣿⢹⣿⢕⢿⣿⢕⣿⡏⣿⣿⢸⢸⣿⢕⣷⣦⣵⣵⣵⣕⢔⠄⣧⡕⢕⣕⣵⣵⣾⣿⣿⣿⣿⣿⣿⣿⣿⣿⡔⠀⠀⠀⢿⣿⣿⣿⣿⣿⣿⣿⣿⣿⣿⣿⣿⣿⣿⣿⣿⡿⢟⢿⣿⡇⣕⢕⢕⢕⢕⢕⢕⢕⢕⢕⢕⢕⢄⢕⢕⢕⢕⢕⢕⢕⢕⢕⢕⢕⢕⢕⢕⢕⢕⢕⢕⢕⢕⢕⢕⢕⢕⢕⢕⢕⢕⢕⢕⢕⢕⢕⢕⢕⢕⢕⢕⢕⢕⢕⢕⢕⢕⢕⢕⢕⢕⢕⢕⢕⢱⢇⢕⢕⢕⢕⢕⢕⢕⢕⢕⢕⢕⢕⢕⢕⠀</a:t>
            </a:r>
            <a:br/>
            <a:r>
              <a:t>⢕⢕⢕⢕⢕⢕⢕⢕⢕⢕⢕⣵⣿⢟⢕⢕⢕⢕⠑⠀⠀⠀⠀⢔⢕⢕⢕⢕⣼⢏⢕⢕⢕⢕⣕⣵⣵⣵⣵⣵⣕⢸⣿⣿⣿⡇⢕⢕⢕⠕⠁⠁⠀⠀⠀⠀⠀⢕⢱⣿⣿⣿⣿⣿⣿⣿⣿⣿⣿⣿⢕⢔⠀⠁⠕⢕⢜⡇⢕⢜⢞⣵⢕⢱⣿⣿⣿⡟⢕⢕⣿⢕⢕⢅⢕⢻⡞⣿⡇⣼⣿⢕⣿⣇⣿⣿⣼⢸⣿⣿⣿⣿⣿⣿⢿⢟⣗⣵⣷⣾⣿⣿⣿⣿⣿⣿⣿⣿⣿⣿⣿⣿⣿⣿⣿⡄⠀⠀⠜⣿⣿⣿⣿⣿⣿⣿⣿⣿⣿⣿⡿⢿⢟⢝⢕⢕⢗⢗⣣⣵⣿⣿⣧⢕⢕⢕⢕⢕⢕⢕⢕⢕⢕⢕⢕⢕⢕⢕⢕⢕⢕⢕⢕⢕⢕⢕⢕⢕⢕⢕⢕⢕⢕⢕⢕⢕⢕⢕⢕⢕⢕⢕⢕⢕⢕⢕⢕⢕⢕⢕⢕⢕⢕⢕⢕⢕⢕⢕⢕⢕⢜⢕⢕⡕⢇⢕⡱⢏⢕⢕⢇⢕⢕⢕⢕⢕⢕⢕⢕⢜⠀</a:t>
            </a:r>
            <a:br/>
            <a:r>
              <a:t>⢕⢕⢕⢕⢕⢕⢕⢕⢕⢕⢱⣿⡏⢕⢕⢕⢕⠕⠀⠀⠀⠀⢠⣷⣿⡿⣣⡿⢇⢕⢕⢕⣵⣿⣿⣿⣿⣿⣿⣿⡿⢸⢟⣿⣿⣿⢕⢕⠕⠀⠀⠀⠀⠀⠀⠀⢕⣱⣿⣿⣿⣿⣿⣿⣿⣿⣿⣿⣿⣿⢕⢕⠀⠀⠀⠁⠑⢿⢕⢕⡿⣿⢕⣸⣿⣿⡿⣕⢕⢼⡿⢕⢕⢕⢕⢜⣷⢻⣿⣿⡏⣸⣿⣸⣿⣿⡇⢸⣿⣿⣟⣯⣷⣷⣿⣿⣿⣿⣿⣿⣿⣿⣿⣿⣿⣿⣿⣿⣿⣿⣿⣿⣿⣿⣿⣷⢀⠀⠀⠹⠟⠛⠙⠙⠙⠙⠙⠉⠁⢕⢕⣧⢕⢕⢕⢕⢕⣝⢿⣿⣿⣿⣿⣷⢕⢑⢑⢕⠕⠕⠕⢕⢕⢕⢕⢕⢕⢕⢕⢕⢕⢕⢕⢕⢕⢕⢕⢕⢕⢕⢕⢕⢕⢕⢕⢕⢕⢕⢕⢕⢕⢕⢕⢕⢕⢕⢕⢕⢕⢕⢕⢕⢕⢕⢕⢕⢕⢕⢕⢕⢕⢕⢜⢕⢱⢟⢕⢕⢇⢕⢱⣵⢎⢕⢕⡕⢕⢕⢕⣾⠀</a:t>
            </a:r>
            <a:br/>
            <a:r>
              <a:t>⢕⢕⢕⢕⢕⢕⢕⢕⢕⣵⣾⡿⢕⢕⢕⢕⠕⠀⠀⠀⠀⢰⣿⣿⡟⣵⢟⢕⢕⢕⣱⣿⣿⣿⣿⣿⣿⣿⣿⣿⡇⣿⣇⢿⣿⣿⣇⢕⠀⠀⠀⠀⠀⠀⠀⠀⢸⣿⣿⣿⣿⣿⣿⣿⣿⣿⣿⣿⣿⣿⡇⢕⠀⠀⠀⠀⠀⠀⠁⢕⢕⢽⢕⣿⣿⣿⣱⢿⢯⡸⢇⢕⢕⢕⢕⢕⣿⡜⣿⣿⢇⡿⣽⣿⣿⣿⢏⣾⡿⣿⣿⣿⣿⣿⣿⣿⣿⣿⣿⣿⣿⣿⣿⣿⣿⣿⣿⣿⣿⣿⣿⣿⣿⣿⣿⣿⣧⠀⠀⠀⠀⠀⠀⠀⠀⠀⠀⠀⠀⠑⣧⣕⣕⣕⣕⣕⣱⣵⣼⣿⣿⣿⣿⣿⡕⢕⢕⢕⢕⢕⢕⢕⢔⢕⢕⢅⢅⢕⢑⢕⢕⢕⠕⢕⢕⢕⢕⢕⢕⢕⢕⢕⢕⢕⢕⢕⢕⢕⢕⢕⢕⢕⢕⢕⢕⢕⢕⢕⢕⢕⢕⢕⢕⢕⢕⢕⢕⢕⢕⣵⡷⢇⣕⣷⢟⢕⣱⢕⢕⣱⡾⢕⢕⢕⢕⢕⢕⢱⡜⢟⠀</a:t>
            </a:r>
            <a:br/>
            <a:r>
              <a:t>⢕⢕⢕⢕⢕⢕⣱⣾⡿⢟⣵⢇⠕⠑⢕⠕⠀⠀⠀⠀⢱⣿⣿⢫⣾⢏⢕⢕⢕⣾⣿⣿⣿⣿⣿⣿⣿⣿⣿⣿⣷⢸⣿⡼⣿⣿⣿⡇⠀⠀⠀⠀⠀⠀⠀⠀⠸⣿⣿⣿⣿⣿⣿⣿⣿⣿⣿⣿⣿⣿⣷⠕⠀⠀⠀⠀⠀⠀⠀⠑⢕⢝⡇⠝⢙⢉⢁⠑⠕⢕⢕⢕⢕⢕⢕⢕⣿⣷⢹⣟⢜⣼⣿⢿⣿⣿⣱⣿⢇⢹⣿⣿⣿⣿⣿⣿⣿⣿⣿⣿⣿⣿⣿⣿⣿⣿⣿⣿⣿⣿⣿⣿⣿⣿⣿⣿⣿⣧⠀⠀⠀⠀⠀⠀⠀⠀⠀⠀⠀⠀⠜⢝⢻⣿⣿⣿⣿⣿⣿⣿⣿⣿⣿⣿⡇⢕⢕⢕⢕⢕⢕⢕⢕⢕⢕⢕⢕⢕⢕⢕⢕⢕⢕⢕⢕⢔⢕⢕⢕⢕⢕⢑⢕⢕⢕⢕⢕⢕⢕⢕⢕⢕⢕⢕⢕⢕⢕⢕⢕⢕⢕⢕⢕⢕⢕⢕⢕⢕⢸⢟⢕⣵⡿⢏⣵⣿⢏⢕⢕⢜⢕⢕⡞⢕⢕⢕⢕⢜⢕⣼⠀</a:t>
            </a:r>
            <a:br/>
            <a:r>
              <a:t>⢕⢕⢕⢕⢱⣾⡿⣫⣾⣿⣿⡇⠀⠀⠀⠀⠀⠀⠀⢰⣿⡟⣵⡟⢕⢕⢕⢱⣾⣿⣿⣿⣿⣿⣿⣿⣿⣿⣿⣿⣿⢸⡇⣿⣿⣿⣿⣧⠀⠀⠀⠀⠀⠀⠀⠀⠁⣿⣷⣿⣿⣿⣿⣿⣿⣿⣿⣿⡿⢿⠏⠀⠀⠀⠀⠀⠀⠀⠀⢜⢝⠁⢀⠀⠑⠕⠕⠑⠀⢁⠕⣵⣵⡕⢕⢕⢸⣿⣇⣾⣿⢟⣵⣿⢝⠟⢟⡏⢑⠁⣿⣿⣿⣿⣿⣿⣿⣿⣿⣿⣿⣿⣿⣿⣿⣿⣿⣿⣿⣿⣿⣿⣿⣿⣿⣿⣿⣿⣧⣄⢀⠀⠀⠀⠀⠀⠀⠀⠀⠀⠀⠕⢕⢕⢝⢟⢿⣿⣿⣿⣿⡟⢕⢕⢕⢕⢕⢕⢕⢕⢕⢕⢕⢕⢕⢕⢕⢕⢕⢕⢕⢕⢕⢕⢕⢕⢕⢕⢕⢕⢕⢕⢕⢕⢕⢕⢕⢕⢕⢕⢕⢕⢕⢕⢕⢕⢕⢕⢕⢕⢕⢕⢕⢕⢕⢕⢕⢕⢜⢕⣿⢏⢕⣼⡟⢕⢱⢜⢕⢕⢕⢕⢕⢕⢕⢕⢕⢕⢸⢿⠀</a:t>
            </a:r>
            <a:br/>
            <a:r>
              <a:t>⢕⢕⢕⣵⣿⢯⣾⣿⣿⣿⡜⡇⠀⠀⠀⠀⠀⠀⠀⠀⠉⠺⢏⢕⢕⢕⢕⣿⣿⣿⣿⣿⣿⣿⣿⣿⣿⣿⣿⣿⣿⢸⡇⣿⣿⣿⣿⣿⡄⠀⠀⠀⠀⠀⠀⠀⠀⢸⣿⣿⣿⣿⣿⣿⣿⣿⣿⣿⣿⠏⠀⠀⠀⠀⠀⠀⠀⠀⠀⢕⢕⠕⢕⠗⠀⢀⠀⠰⣾⡇⢀⣿⣿⣿⣧⢕⢕⢹⣿⡼⣿⡇⢻⣿⠕⢠⣾⣿⣿⣿⣿⣿⣿⣿⣿⣿⣿⣿⣿⣿⣿⣿⣿⣿⣿⣿⣿⣿⣿⣿⣿⣿⣿⣿⣿⣿⣿⣿⣿⣿⣿⣦⡀⠀⠀⠀⠀⠀⠀⠀⠀⠄⢕⢕⢕⢕⢕⢕⢝⢝⢏⢕⢕⢕⢕⢕⢕⢕⢕⢕⢕⢕⢕⢕⢕⢕⢕⢕⢕⢕⢕⢕⢕⢕⢕⢕⢕⢕⢕⢕⢕⢕⢕⢕⢕⢕⢕⢕⢕⢕⢕⢕⢕⢕⢕⢕⢕⢕⢕⢕⢕⢕⢕⢕⢕⢕⢕⢕⣵⢿⢕⢱⣜⢝⢕⣱⡝⢕⢕⢕⢕⢕⢕⢕⢕⢕⢕⢕⢕⢱⠀</a:t>
            </a:r>
            <a:br/>
            <a:r>
              <a:t>⢕⢕⣸⣿⣳⣿⣿⣿⣿⣿⣧⢕⠀⠀⠀⠀⠀⠀⠀⠀⠀⠀⠀⠁⠕⢕⣾⣿⣿⣿⣿⣿⣿⣿⣿⣿⣿⣿⣿⣿⣿⡇⡇⣿⣿⣿⢹⣿⣧⠀⠀⠀⠀⠀⠀⠀⠀⠁⣿⣿⣿⣿⣿⣿⣿⣿⣿⣿⠏⠀⠀⠀⠀⠀⠀⠀⠀⠀⠀⠑⢕⢄⢄⠀⢕⢕⢱⠀⢈⢁⣸⣿⣿⣿⣿⣧⢕⢕⢿⣧⢻⣿⡜⢻⣷⣿⣿⣿⣿⣿⣿⣿⣿⣿⣿⣿⣿⣿⣿⣿⣿⣿⣿⣿⣿⣿⣿⣿⣿⣿⣿⣿⣿⣿⣿⣿⣿⣿⣿⣿⣿⣿⣿⣆⢀⠀⠀⠀⠀⠀⠀⠀⢕⢕⢕⢕⢅⢕⢕⢕⢕⢕⢕⢕⢕⢕⢕⢕⢕⢕⢕⢕⢕⢕⢕⢕⢕⢕⢕⢕⢕⢕⢕⢕⢕⢕⢕⢕⢕⢕⢕⢕⢕⢕⢕⢕⢕⢕⢕⢕⢕⢕⢕⢕⢕⢕⢕⢕⢕⢕⢕⢕⢕⢕⢕⢕⢕⢕⢝⢕⣵⢟⢕⣱⣾⢇⢕⢕⢕⢕⢕⢕⢕⢕⢕⢕⢕⢕⢕⣼⠀</a:t>
            </a:r>
            <a:br/>
            <a:r>
              <a:t>⢕⢕⣿⡟⣿⣿⣿⣿⣿⣿⢎⢕⠀⠀⠀⠀⠀⠀⠀⠀⠀⠀⠀⠀⢀⣼⣿⣿⣿⣿⣿⣿⣿⣿⣿⣿⡿⣾⣿⣿⣿⣷⢕⣿⣿⣿⣧⢻⣿⢀⠀⠀⠀⠀⠀⠀⠀⠀⢸⣿⣿⣿⣿⣿⣿⣿⣿⠃⠀⠀⠀⠀⠀⠀⠀⠀⠀⠀⠀⠀⣕⢵⢇⡄⢀⡁⠁⣄⢹⣿⣿⣿⣿⣿⣿⣿⣇⢕⢜⣿⣏⣿⣧⠕⠙⢿⣿⣿⣿⣿⣿⣿⣿⣿⣿⣿⣿⣿⣿⣿⣿⣿⣿⣿⣿⣿⣿⣿⣿⣿⣿⣿⣿⣿⣿⣿⣿⣿⣿⣿⣿⣿⣿⣿⣷⡀⠀⠀⠀⠀⠀⠀⢅⢕⢕⢕⢕⢕⢕⢕⢕⢕⢕⢕⢕⢕⢕⢕⢕⢕⢕⢕⢕⢕⢕⢕⢕⢕⢕⢕⢕⢕⢕⢕⢕⢕⢕⢕⢕⢕⢕⢕⢕⢕⢕⢕⢕⢕⢕⢕⢕⢕⢕⢕⢕⢕⢕⢕⢕⢕⢕⢕⢕⢕⢕⢕⢕⢕⣕⡜⢏⢕⣵⡾⢕⢕⢕⢕⢕⢕⢕⢕⢕⢕⢕⢕⢕⢕⢾⣿⠀</a:t>
            </a:r>
            <a:br/>
            <a:r>
              <a:t>⣷⣱⣿⣧⣿⣿⣿⣿⣿⡷⢣⠀⠀⠀⠀⠀⠀⠀⠀⠀⠀⠀⠀⠄⣾⣿⣿⣿⣿⣿⣿⣿⣿⣿⣿⣿⣧⣿⣿⣿⣿⣿⡜⣹⣿⣮⣻⢷⣝⡕⠀⠀⠀⠀⠀⠀⠀⠀⠀⢻⣿⣿⣿⣿⣿⡿⠁⠀⠀⠀⠀⠀⠀⠀⠀⠀⠀⠀⠀⠀⣿⡷⢞⢇⡕⢿⢕⣿⢸⣿⣿⣿⣿⣿⣿⣿⣿⡕⢕⢜⢿⡸⣿⡇⠀⠀⠈⠙⢻⢿⣿⣿⣿⣿⣿⣿⣿⣿⣿⣿⣿⣿⣿⣿⣿⣿⣿⣿⣿⣿⣿⣿⣿⣿⣿⣿⣿⣿⣿⣿⣿⣿⣿⣿⣿⣧⠀⠀⠀⠀⠀⠀⢕⢕⢕⢕⢕⢕⢕⢕⢕⢕⢕⢕⢕⢕⢕⢕⢕⢕⢕⢕⢕⢕⢕⢕⢕⢕⢕⢕⢕⢕⢕⢕⢕⢕⢕⢕⢕⢕⢕⢕⢕⢕⢕⢕⢕⢕⢕⢕⢕⢕⢕⢕⢕⢕⢕⢕⢕⢕⢕⢕⢕⢕⢕⢕⢕⢕⢕⢕⢕⣾⢟⢕⢕⢕⢱⢎⢕⢕⢾⢇⢕⢕⢕⢕⣱⣾⡿⢫⠀</a:t>
            </a:r>
            <a:br/>
            <a:r>
              <a:t>⣿⣿⣿⢸⣿⣿⣿⣿⣿⢗⢕⠀⠀⠀⠀⠀⢀⠀⠀⠀⠀⠀⠀⠀⠈⠻⣿⣿⣿⣿⣿⣿⣿⣿⣿⣿⣿⣿⣿⣿⣿⣿⠃⢸⣿⣿⣿⣿⣷⢕⠁⠁⠁⠀⠀⠀⠀⠀⠀⠈⢁⡁⠉⠟⠟⠀⠀⠀⠀⠀⠀⠀⠀⠀⠀⠀⠀⠀⠀⠀⢱⣷⣿⢸⣿⣜⢣⡻⢸⣿⣿⣿⣿⣿⣿⣿⣿⣷⢕⢕⢸⣧⢻⣿⣴⣴⣴⣴⣷⣿⣾⣿⣽⣝⠕⢜⢝⢝⢝⢝⢿⣿⣿⣿⣿⣿⣿⣿⣿⣿⣿⣿⣿⣿⣿⣿⣿⣿⣿⣿⣿⣿⣿⣿⣿⣿⡇⠀⠀⠀⠀⠀⠈⠙⢷⣾⣷⣕⢕⠕⢕⢕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⢜⣿⣿⡜⣿⣿⣿⣿⣿⢕⠕⠀⠀⢄⢔⠕⠑⠀⠀⠀⠀⠀⠀⠀⠀⠀⠁⠙⢿⣿⣿⣿⣿⣿⣿⣿⡿⣿⣿⣿⣿⠇⠀⠀⢿⣿⢻⣿⣿⢕⠀⠀⠀⠀⠀⠀⠀⠀⠀⠀⢜⢝⢇⠀⠀⠀⠀⠀⠀⠀⠀⠀⠀⠀⠀⠀⠀⠀⠀⠀⢸⣿⣿⣧⡹⢻⣷⡕⣜⡻⣿⣿⣿⣿⣿⣿⣿⣿⢕⢕⢕⢹⡎⠛⠙⠉⠉⠉⠉⠙⠻⣿⣿⣿⣕⡁⢕⡕⢕⢕⢜⢻⣿⣿⣿⣿⣿⣿⣿⣿⣿⣿⣿⣿⣿⣿⣿⣿⣿⣿⣿⣿⣿⣿⣿⣿⣧⠀⠀⠀⠀⠀⠀⠀⠀⠈⠛⢿⣷⣕⢄⠀⠀⢑⢑⢑⢕⢕⢕⢕⢕⢕⢕⢕⢕⢕⢕⢕⢕⢕⢕⢕⢕⢕⢕⢕⢕⢕⢕⢕⢕⢕⢕⢕⢕⢕⢕⢕⢕⢕⢕⢕⢕⢕⢕⢕⢕⢕⢕⢕⢕⢕⢕⢕⢕⢕⢕⣱⣿⣿⣏⣕⣿⣿⣽⣿⣿⣿⣗⣷⣿⣿⣿⣵⣷⣾⣧⣱⣵⣿⠀</a:t>
            </a:r>
            <a:br/>
            <a:r>
              <a:t>⠑⠹⠟⠃⠹⣿⣿⣿⡇⢕⢀⢔⠕⠁⠀⠀⠀⠀⠀⢀⢄⠀⠀⠀⠀⠀⠀⠀⠀⠘⠻⣿⣿⣿⣿⡟⢕⢿⣿⣿⠇⠀⠀⠀⢸⡟⢸⣿⡏⠁⠀⠀⠀⠀⠀⠀⠀⠀⠀⠀⠑⢕⠑⠀⠀⠀⠀⠀⠀⠀⠀⠀⠀⠀⠀⠀⠀⠀⠀⠀⠜⣿⣿⣿⣷⢼⡿⢱⣿⣿⣿⣿⣿⣿⣿⣿⣿⣿⡕⠑⠑⢕⢻⡄⠀⠀⠀⠀⠀⠀⠀⢜⣯⣟⣟⡿⢿⣿⣷⣇⡕⢕⢹⣿⣿⣿⣿⣿⣿⣿⣿⣿⡟⣵⣼⣝⢻⣿⣿⣿⣿⣿⣿⣿⣿⣿⣿⠀⠀⠀⠀⠀⠀⠀⠀⠀⠀⠀⠈⠟⠑⠀⠀⠀⠑⠕⠕⠕⢐⢀⠁⢑⠕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⢀⢔⢕⢕⠀⠘⠻⡟⢕⠁⠁⠀⠀⠀⢀⢄⢔⠕⠑⠁⠀⠀⠀⠀⠀⠀⠀⠀⠀⠀⠀⠈⠉⠉⠙⠀⢸⣸⣿⠇⠀⠀⠀⠀⣸⠑⢸⡿⠑⠀⠀⠀⠀⠀⠀⠀⠀⠀⢠⣤⣄⣵⢀⡀⠀⠀⠀⠀⠀⠀⠀⠀⠀⠀⠀⠀⠀⠀⠀⠀⠀⢿⣿⡿⢏⣜⣵⣿⣿⣿⣿⣿⣿⣿⣿⣿⣿⣿⣇⠀⠀⠀⠘⢇⠀⠀⠀⠀⠀⠀⠀⢜⢝⢻⢿⣿⣿⣮⣝⢿⣿⣧⡕⢻⣿⣿⣿⣿⣿⣿⣿⡏⢾⣿⣿⣿⣿⣧⣝⢻⣿⣿⣿⣿⣿⣿⣿⡕⠀⠀⠀⠀⠀⠀⢀⢄⢀⠀⢕⢔⠀⠀⠀⠀⠀⠀⢔⢕⢕⢕⠕⢕⢕⢔⢄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⢕⢕⢕⢕⢕⢀⠀⢑⠁⠀⢀⠄⠔⠑⠁⠁⠑⢄⠀⠀⠀⠀⠀⠀⠀⠀⠀⠀⠀⠀⠀⠀⠀⠀⠀⠀⢸⣿⠇⠀⠀⠀⠀⢄⠃⢀⢸⠑⠀⠀⠀⠀⠀⠀⠀⠀⠠⢎⣿⣿⣿⣿⣿⣷⡄⠀⠀⠀⠀⠀⠀⠀⠀⠀⠀⠀⠀⠀⠀⠀⠀⢸⣿⣿⣿⡏⣿⣿⣿⣿⣿⣿⣿⣿⣿⣿⣿⣿⣿⡔⠀⠀⠀⠀⠀⠀⠀⠀⠀⠀⠀⢕⢕⢕⢕⢝⢟⢿⣿⣿⣮⣻⢿⣿⣿⣿⣿⣿⣿⡿⢏⠕⠁⢅⡝⢱⡷⢽⢟⢇⢜⢻⣿⣿⣿⣿⣿⠕⠀⠀⠀⠀⠀⠀⠀⢑⢑⢀⢁⢐⠕⠕⠕⠀⠀⠀⠀⠑⠑⠅⢄⢁⠑⠕⠑⢔⢕⢕⢕⢕⢕⢕⢕⢕⢕⢕⢕⢕⢕⢕⢕⢕⢕⢕⢕⢕⢕⢕⢕⢕⢕⢕⢕⢕⢕⢕⢕⢕⢕⢕⢕⢕⢕⢕⡝⢟⢏⢕⢕⢗⢵⢕⢕⢕⢕⢕⣱⣿⡿⢕⣱⣿⡿⢇⣼⣿⣟⣗⣾⣿⠀</a:t>
            </a:r>
            <a:br/>
            <a:r>
              <a:t>⢕⢕⢕⢕⢕⢕⣰⣧⡀⠐⠀⠀⢀⢀⢀⠀⠀⠀⢔⠀⠀⠀⠀⠀⠀⠀⠀⠀⠀⠀⠀⠀⠀⠀⠀⠀⠈⠇⠀⠀⠀⠀⠀⠁⢄⢕⠁⠀⠀⠀⠀⠀⠀⠀⠀⠀⢰⣼⣿⣿⣿⣿⣿⡿⡕⠀⠀⠀⠀⠀⠀⠀⠀⠀⠀⠀⠀⠀⠀⠀⠀⠑⢿⣿⡿⠕⢿⣿⣿⣿⣿⣿⣿⣿⣿⣿⣿⣿⣿⠗⠀⠀⠀⠀⠀⠀⠀⠀⠀⠀⠀⠀⢕⢕⢕⢕⢕⢕⢜⢟⢿⣿⣷⣽⡻⣿⣿⣿⢟⢕⠁⠀⠀⢸⣿⣷⠇⠑⢕⢕⣵⣿⣿⣿⣿⣿⡟⠀⠀⠀⠀⠀⠀⠀⠀⠑⠑⠑⠑⢕⠕⠀⠀⠀⠀⠀⠀⠀⠀⠀⠀⠁⠁⢀⠕⠕⢕⢕⢕⢕⢕⢕⢕⢕⢕⢕⢕⢕⢕⢕⢕⢕⢕⢕⢕⢕⢕⢕⢕⢕⢕⢕⢕⢕⢕⢕⢕⢕⢕⢕⢕⣕⣮⡕⢕⢕⣵⢕⢕⢱⢿⣟⢕⢕⢕⣱⣼⡝⢕⣵⣿⡟⢕⣵⣿⡟⢕⣾⣿⣿⠀</a:t>
            </a:r>
            <a:br/>
            <a:r>
              <a:t>⠁⢕⢕⢕⢕⣵⡿⠋⠀⠀⠀⠁⠁⠀⠀⠀⠀⠀⠀⠕⢀⠀⠀⠀⠀⠀⠀⠀⠀⠀⠀⠀⠀⠀⠀⠀⠀⠀⠀⠀⠀⠀⢀⠔⠁⠀⠀⠀⠀⠀⠀⠀⠀⠀⠀⠀⠀⠘⢜⢿⣿⢻⡟⠁⠁⠀⠀⠀⠀⠀⠀⠀⠀⠀⠀⠀⠀⠀⠀⠀⠀⠀⢹⣿⢣⠀⠜⣿⣿⣿⣿⣿⣿⣿⣿⠿⠟⠙⠀⠀⠀⠀⠀⠀⠀⠀⠀⠀⠀⠀⠀⠀⠕⢕⢕⢕⢕⢕⢕⢕⢕⢝⢿⣿⣿⣮⡻⢏⠑⠁⠀⠀⠀⠀⠉⠁⠀⢀⣴⣿⣿⣿⣿⣿⣿⣿⡇⠀⠀⠀⠀⠀⠀⠀⠀⠀⠀⠀⢀⠑⠀⠀⠀⠀⠀⢔⢕⢱⢕⢔⢄⢔⢕⢕⢕⢕⠁⠕⢕⢕⢕⢕⢕⢕⢕⢕⢕⢕⢕⢕⢕⢕⢕⢕⢕⢕⢕⢕⢕⢕⢕⢕⢕⢕⢕⢕⢕⢕⢕⢕⣵⣿⡿⢕⣱⣾⡿⢧⣕⣕⣿⣷⢇⢱⣾⣿⡟⢕⣾⣿⡟⢱⣾⣿⡿⢕⣾⣿⣿⣿⠀</a:t>
            </a:r>
            <a:br/>
            <a:r>
              <a:t>⢄⠑⢕⢕⣾⠟⠁⠀⠀⠀⠀⠀⠀⠀⠀⠀⠐⠀⠀⠀⠑⢄⠀⠀⠀⠀⠀⠀⠀⠀⠀⠀⠀⠀⠀⠀⠀⠀⠀⠀⠀⠀⠀⠀⠀⠀⠀⠀⠀⠀⠀⠀⠀⠀⠀⠀⠀⠀⠀⠁⠙⠁⠀⠀⠀⠀⠀⠀⠀⠀⠀⠀⠀⠀⠀⠀⠀⠀⠀⠀⠀⠀⢸⣿⡇⠀⠀⠀⠈⠉⠝⠛⠋⠁⠀⠀⠀⠀⠀⠀⠀⠀⠀⠀⠀⠄⢄⢀⠀⠀⠀⠀⢀⣡⡕⢕⢕⢕⢕⢕⢕⢕⢕⢝⣿⣿⣿⣧⡀⠀⢱⢕⠀⠀⠀⠀⣠⣾⣿⣿⣿⣿⣿⣿⣿⣿⠑⠀⠀⠀⢀⢀⠀⠀⠀⠀⠀⢄⠑⠀⠀⠀⠀⠀⠀⠀⢑⡇⢕⢕⢑⠁⠑⠑⠑⠑⠀⠀⠀⠑⢕⢕⢕⢕⢕⢕⢕⢕⢕⢕⢕⢕⢕⢕⢕⢕⢕⢕⢕⢕⢕⢕⢕⢕⢕⢕⢕⢕⢱⣾⣿⢏⢕⣵⣵⡵⢕⡕⢾⡿⢿⢕⣵⣿⣿⢏⢕⣾⣿⢟⢱⣾⣿⢿⢧⣿⣿⣿⣟⣿⠀</a:t>
            </a:r>
            <a:br/>
            <a:r>
              <a:t>⠀⠀⣰⡿⢇⠀⠀⠀⠀⠀⠀⠀⠀⠀⠀⠀⠀⠀⠀⠀⠀⠀⢔⠀⠀⠀⠀⠀⠀⠀⠀⠀⠀⠀⠀⢔⠑⠀⢀⠀⠀⠀⠀⠀⠀⠀⠀⠀⠀⠀⠀⠀⠀⠀⠀⠀⠀⠀⠀⠀⠀⠀⠀⠀⠀⠀⠀⠀⠀⠀⠀⠀⠀⠀⠀⠀⠀⠀⠀⠀⠀⠀⠑⢿⠃⠀⠀⠀⠀⠀⠀⠀⠀⠀⠀⠀⠀⠀⠀⠀⠀⢀⠀⠀⠀⠀⠑⠕⢔⠀⢔⢸⣿⢟⢿⣷⣕⢳⡕⢕⢕⢕⢕⢕⢜⢻⣿⣿⣿⣔⠀⠀⠀⠀⢀⣼⣿⣿⣿⣿⣿⣿⣿⣿⣿⡟⠀⠀⠀⠀⢅⢄⢄⠀⠀⠀⠀⢕⠀⠀⠀⠀⠀⠀⠐⢕⢕⢕⢕⢕⢕⢔⢑⢕⢕⢕⢔⢄⢄⢄⢔⢑⢕⢕⢕⢕⢕⢕⢕⢕⢕⢕⢕⢕⢕⢕⢕⢕⢕⢕⢕⢕⢕⢕⢕⢕⢕⣵⣿⡿⢇⢱⣼⣯⣿⡗⢳⣧⣵⣵⢕⣱⣿⣿⢇⢱⣿⣿⢏⢱⣾⣿⢏⢱⣾⣿⢿⢕⣱⣽⠀</a:t>
            </a:r>
            <a:br/>
            <a:r>
              <a:t>⠀⠘⠛⠁⠑⠀⠐⠐⠀⠀⠀⠀⠀⠀⠀⠀⠀⠀⠀⠀⠀⠀⠀⠑⠀⠀⠀⠀⠀⠀⠐⠀⠀⠀⠀⠑⠀⠑⠁⠀⠀⠀⠀⠀⠀⠀⠀⠀⠀⠀⠀⠀⠀⠀⠀⠀⠀⠀⠀⠀⠀⠀⠀⠀⠀⠀⠀⠀⠀⠀⠀⠀⠀⠀⠀⠀⠀⠀⠀⠀⠀⠀⠀⠀⠀⠀⠀⠀⠀⠀⠀⠀⠀⠀⠀⠀⠀⠀⠀⠀⠀⠁⠑⠐⠀⠀⠀⠀⠑⠑⠑⠘⠛⠑⠑⠙⠛⠓⠘⠛⠓⠓⠓⠓⠓⠙⠛⠛⠛⠛⠀⠀⠀⠐⠛⠛⠛⠛⠛⠛⠛⠛⠛⠛⠛⠑⠀⠀⠀⠀⠁⠀⠐⠐⠐⠐⠀⠀⠀⠁⠐⠀⠀⠀⠀⠑⠁⠑⠑⠑⠑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⢏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⡕⢵⢕⢕⢕⢕⢸⣿⣿⣿⣿⣿⣿⣿⣿⣿⣿⣿⣿⣿⣿⣿⣿⣿⣿⣿⣿⣿⣿⣿⣿⣿⣿⡇⡇⣿⣿⣗⣸⣿⣿⣷⣺⣿⣿⣿⣿⣿⣿⣿⣿⣿⣿⣿⣿⣿⣿⣿⡇⢕⢕⢿⢗⢯⢕⢜⣷⣷⣧⢱⡕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⢵⢞⢕⢕⢕⢕⢕⢕⢕⢕⢝⢿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⡗⢸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⣕⣱⣕⣕⣕⡕⢕⢕⢕⢕⢜⣱⣾⣿⣿⣿⡿⢿⢟⣯⢟⡮⢝⢝⢿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⢱⡕⣱⣿⢟⣫⣽⣷⣷⣾⣿⣿⣷⣷⣮⣝⡻⢿⣿⣿⡝⣿⢟⡕⢇⢼⣱⣾⣧⢿⣿⣿⣿⣿⣿⣿⣿⣿⣿⣷⣾⣿⣿⣿⣿⣿⢿⣻⣿⡟⡏⣿⣿⣿⣿⣿⣿⣿⣿⣿⣿⣿⣿⣿⣿⣿⢕⢜⢱⣾⢽⢇⢜⡕⢕⢕⢕⣽⡇⢕⢕⢕⢕⢕⢕⢕⢕⢕⠕⠕⢾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⢱⣷⣷⣷⣕⢕⢕⢸⣿⣿⡇⢕⢕⢕⢕⢕⢕⢕⢕⢕⢕⢕⢕⢕⢕⢕⢕⢕⢕⢕⢕⢕⣵⣵⣷⣿⣷⣎⢇⣽⣿⣿⣿⣿⣿⣿⣿⣿⣯⣟⡟⢿⢳⢗⢕⢝⢿⡕⢜⢎⢕⢕⢿⣿⣿⡿⢸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⣵⣿⣷⣧⢕⢕⢕⢕⢕⢜⣿⣧⡝⢿⣷⣕⢸⣿⣿⡇⢕⢕⢕⢕⢕⢕⢕⢕⢕⢕⢕⢕⢕⢕⢕⢕⢕⢕⢕⣵⣿⣿⣿⣿⣿⣿⡿⢿⢻⢟⢏⢟⢽⢝⢝⢝⢕⢕⢕⢕⢕⢕⢕⢕⢕⢕⢕⢕⠕⢕⢕⢕⡕⢝⣕⣱⣼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⣱⣵⣕⢕⢕⢕⢕⢕⢿⣷⡝⢿⣷⣕⢕⢕⢕⢕⢜⢿⣷⡕⢝⣿⣾⣿⣿⡇⢕⢕⢕⢕⢕⢕⢕⢕⢕⢕⢕⢕⢕⢕⢕⢕⢕⢕⢕⢜⢝⢝⢝⢝⢝⢕⢕⢕⢕⢕⢕⢕⢕⢕⢕⢕⢕⢕⢕⢕⢕⢕⢕⢕⣕⡕⢱⣵⢅⠁⠕⢕⢇⢕⢜⢻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⣵⣿⢿⢻⣿⢇⢕⢕⢕⢕⢜⢿⣷⡕⢝⢿⣷⣵⣕⡕⢕⢜⢿⣷⢱⣜⢿⣿⣿⡇⢕⢕⢕⢕⢕⢕⢕⢕⢕⢕⢕⢕⢕⢕⢕⢕⢕⢕⢕⢕⢕⢕⢕⢕⢕⢕⢕⢕⢕⢕⢕⢕⢕⢕⢕⢕⣕⡕⢱⢵⢵⢗⢞⢏⢝⢝⢕⢕⢕⢔⢐⢀⢑⠕⢕⢕⢹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⣵⣿⢟⣵⢣⣿⡟⢕⢕⢕⢕⢕⢕⢕⢻⣿⡕⣵⡝⢿⢻⣿⣇⢕⢜⣿⣇⣿⣮⢿⣿⡇⢕⢕⢕⢕⢕⢕⢕⢕⢕⢕⢕⢕⢕⢕⢕⢕⢕⣕⣕⣕⣕⣕⣕⢕⢕⢕⢕⢕⢗⢗⢕⢕⢕⢕⢕⢕⢕⢕⢕⢕⢕⢕⢕⢕⢕⢕⢕⢕⢕⢕⢀⠕⢕⢔⢑⠱⢕⢜⣿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⣱⣿⡟⣵⣿⣏⣾⡿⢕⢕⢕⢕⢕⢕⢕⢕⢕⢹⣿⣎⢿⣮⢸⣝⢿⣧⣕⣻⣿⣸⣿⡞⣿⣧⢕⢕⢕⢕⢕⢕⢕⢕⢕⢕⢕⢕⢕⢕⢕⢇⢎⢝⢝⢕⢕⢕⢕⢕⢕⢕⢕⢕⢕⢕⢕⢕⢕⢕⢕⢕⢕⢕⢕⢕⢕⢕⢕⢕⢕⢕⢕⢕⢕⢕⢕⢄⢄⢄⢕⢕⢔⢕⢹⣿⣿⣿⣿⣿⣿⣿⣿⣿⣿⣿⣿⣿⣿⣿⣿⣷⣿⣿⣿⣿⣿⣿⣿⣿⣿⣿⣿⣿⣿⣿⣿⡇⢕⠁⠁⠁⠀⠀⠀⠀⠀⠀⠀⠀⢐⠀⠔⠀⠀⠀⠀⠀⠀⠁⠐⠀⠐⠐⠀⠐⠔⠐⠀⠔⠔⠔⠀⠐⠄⠄⠄⠀⠀⠑⠑⠕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⣵⣿⢏⣾⣿⡟⣼⣿⣧⣵⣵⣵⣕⣕⣕⣕⢕⢕⢕⣹⣿⡧⢻⡟⣿⣎⢟⢻⢿⢿⡇⣿⣿⢹⣿⡕⢕⢕⢕⢕⢕⢕⢕⢕⢕⢕⢕⢕⢕⢕⢕⢕⢕⢕⢕⢕⢕⢕⢕⢕⢕⢕⢕⢕⢕⢕⢕⢕⢕⢕⢕⢕⢕⢕⢕⢕⢕⢕⢕⢕⢕⢕⢕⢕⢕⢕⢕⢕⢕⢕⢕⢕⢕⢕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⣕⣼⣿⢣⣿⣿⣿⢕⣟⣿⢽⢽⢽⢿⣟⣟⢿⢿⢿⢿⣿⣿⢏⢕⢔⢕⣿⣿⡕⡕⢕⢕⢕⢕⢜⢏⢿⣷⡕⢕⢕⢕⢕⢕⢕⢕⢕⢕⢕⢕⢕⢕⢕⢕⢕⢕⢕⢕⢕⢕⢕⢕⢕⢕⢕⢕⢕⢕⢕⢕⢕⢕⢜⣧⡕⢕⢅⢕⢕⢕⢕⢕⢕⢕⢕⢕⢕⢕⢕⢕⢕⢕⢕⢕⢕⢕⢸⣿⣿⣿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⣕⣵⣾⡿⡟⣳⣿⣿⣿⡇⣾⣿⣿⣿⣿⣿⣿⣿⣿⣿⣿⣿⣽⣕⣳⠁⠀⢕⢕⣿⣿⣷⢕⢕⢕⢕⢕⢕⠅⠑⢻⢿⣿⣷⡕⢕⢕⢕⢕⢕⢕⢕⢕⢕⢕⢕⢕⢕⢕⢕⢕⢕⢕⢕⢕⢕⢱⣧⡕⢕⢕⢕⢕⢕⢕⢕⣿⣿⣧⡕⢕⢕⢕⢕⢕⢕⢕⢕⢕⢕⢕⢕⢕⢕⢕⢕⢕⢕⢕⢜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⣱⣵⣿⢿⣫⣵⣿⢱⣿⣿⣿⡿⢸⣿⣿⣿⣿⣿⣿⣿⣿⣿⣿⣿⣿⣿⣿⣿⡇⠀⠀⠑⣿⣿⣿⡇⠕⠁⢀⢕⢕⠀⢄⢄⠑⢕⢹⣿⣇⢕⢕⢕⢕⢕⢕⢕⢕⢕⢕⢕⢕⢕⢕⢕⢕⢕⢕⢕⢕⢸⣿⣷⣕⢕⢕⢕⢕⢕⢕⢹⢿⢟⣹⣕⢕⢕⢕⢕⢕⢕⢕⢕⢕⢕⢕⢕⢕⢕⢕⢕⢕⢕⢕⢿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⣵⣾⡿⣫⣷⣿⣿⣿⢣⣿⣿⣿⣿⢇⣿⣿⣿⣿⣿⣿⣿⣿⣿⣿⣿⣿⣿⣿⣿⣿⣿⡔⠀⠀⣿⣿⣿⣷⠅⠑⠀⠐⢁⢔⢕⠑⠀⠕⢕⢻⣿⣧⡕⢕⢕⢕⢕⢕⢕⢕⢕⢕⢕⢕⢕⢕⢕⢕⢸⡕⢕⢸⢝⢝⢹⣷⣧⡕⢕⢕⢕⢕⣷⣷⣿⣿⡷⠕⠕⢕⢕⢕⢕⢕⢕⢕⢕⢕⢕⢕⢕⢕⢕⢕⢕⢸⣿⣿⣿⣿⣿⣿⣿⣿⣿⣿⣿⣿⣿⣿⣿⣿⣿⣿⣿⣿⣿⣿⣿⣿⣿⣿⣿⣿⣿⣿⣿⣿⣿⣿⣿⣿⣿⣿⣿⣿⣿⣿⣿⣿⣿⣿⣿⣿⣿⣿⣿⣿⣿⣿⣿⣿⣿⣿⣿⣿⣷⣷⣷⣷⣶⣶⣶⣶⣦⣴⣴⣴⣤⣤⣤⣤⣤⣄⣄⣄⣀⣀⣀⣁⣁⠀</a:t>
            </a:r>
            <a:br/>
            <a:r>
              <a:t>⢕⢕⢕⢕⢕⢕⢕⢕⢕⢕⢕⢕⢕⢕⢕⢕⢕⢕⢸⣿⣿⣿⣿⣿⡇⢕⢕⢕⢕⢕⢕⢕⢕⢕⢕⢕⢕⢕⢕⢕⢕⢕⢕⢕⢕⢕⢕⣵⣿⢟⣵⣾⣿⣿⣿⡿⡏⣾⣿⣿⣿⣿⢱⣿⣿⣿⣿⣿⣿⣿⣿⣿⣿⣿⣿⣿⣿⣿⣿⣿⣿⡄⢔⣿⣿⣿⣿⡕⠀⢀⢄⠕⠑⢄⢀⢄⢄⠑⢕⢜⢻⣿⣧⣕⢕⢕⢕⢕⢕⢕⢕⢕⢕⢕⢕⢕⢕⢾⣿⣇⢜⣿⣿⣿⣿⣿⣿⣇⢕⢕⢕⣿⠟⠋⠁⣀⣤⣶⣧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⣱⣾⡟⣵⣿⣿⣿⣿⡿⣫⣾⣸⣿⣿⣿⣿⡇⢸⣿⣿⣿⣿⣿⣿⣿⣿⣿⣿⣿⣿⣿⣿⣿⣿⣿⣿⣷⢕⣿⣿⣿⣿⡇⠁⢁⢐⢔⢄⢕⢕⢕⢕⢕⢔⠕⢕⢜⢝⢿⣷⣧⢕⢕⢕⢕⢕⢕⢕⢅⢕⢕⢄⣄⣀⡁⢈⠉⠙⠛⢿⣿⣿⣿⢕⢸⣱⡕⠀⠐⠛⠛⠟⠻⠿⣿⡷⢅⢕⢕⢕⢕⢕⢸⡕⢕⢕⢕⢕⣇⢕⢕⢕⣼⣽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⣵⣿⢫⣾⢏⣾⣿⣿⢟⣼⣿⡇⣿⣿⣿⢿⣿⢕⢸⣿⣿⣿⣿⣿⣿⣿⣿⣿⣿⣿⣿⣿⣿⣿⡏⢿⣿⡏⢸⣿⣿⣿⣿⡇⠕⠕⠕⠕⢕⢕⢕⢕⢕⢕⢅⢄⠁⢕⢕⢕⢜⣿⣧⢕⢕⢕⢕⢕⢕⢕⢕⢕⢜⣿⣿⠿⠟⠙⢁⣠⣼⣿⣿⣏⣱⣿⣿⣿⣿⣷⣶⣦⡴⣤⣴⣿⢇⢕⢕⣕⢕⢕⢕⢜⣷⢕⢕⢕⢸⣿⣷⣵⣕⢝⣟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⣾⡿⣱⣿⢯⣿⣿⡿⣳⣿⣿⣿⢸⡟⢙⣱⣾⣿⢕⢜⣿⣿⣿⣿⣿⣿⣿⣿⣿⣿⣿⣿⣿⣿⣿⡇⢸⣿⢕⢸⣿⣿⣿⣿⡇⠀⠀⢀⢔⢄⢕⢕⢕⠁⠁⠁⠑⠁⠀⠁⢕⣱⣿⡟⢕⠕⢕⢕⢕⢕⢕⢕⢕⢕⠁⢀⣄⣴⣾⣿⣿⣿⣿⣿⣿⢿⣿⣿⣿⣿⣿⣿⣧⣣⣼⣿⣿⣵⣾⡿⢇⢕⢕⢕⢕⡏⢕⢕⢱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⣕⣾⡿⣵⣿⡗⣿⣿⢟⣼⣿⣿⢟⢇⢜⣕⣵⣿⣿⣿⢕⢱⣿⣿⣿⣿⣿⣿⣿⣿⣿⣿⣿⣿⣿⣿⣿⡇⢕⢏⢕⢸⣿⣿⣿⣿⡇⠀⠕⢕⢦⢅⢑⢕⢅⢄⢄⢀⢀⢀⢄⢄⢹⣿⢏⢕⢕⠄⢕⢑⢕⢕⢕⢅⢕⢕⢕⣜⢫⣝⣿⣿⣿⣿⣿⣿⣿⣷⣿⣿⣿⣿⣿⣿⣿⣿⣿⣿⡟⢕⢝⢕⢕⢕⢕⢕⢕⢕⢕⣱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⣵⣷⣿⢿⣿⢿⢟⢟⣹⣿⢇⣾⣿⢫⣾⣿⣿⢇⢕⡕⢸⢻⣿⣿⣿⣿⢱⣿⣿⣿⣿⣿⣿⣿⣿⣿⣿⣿⣿⣿⣿⣿⣿⢕⢕⢕⢇⣾⣿⣿⡿⢟⠑⠀⠀⢕⢸⣇⢕⢳⡆⣥⣅⡅⣅⢅⢕⣱⣿⡟⢕⢕⢕⢕⢕⢔⢕⢜⢻⢿⣷⢵⣵⣜⣿⣿⣿⣿⣿⣿⣿⣿⣿⣿⣿⣿⣿⣿⣿⣿⣿⣿⣿⡿⢕⢕⢕⢕⢕⢕⢕⢕⢕⢄⢕⢝⢕⢕⢕⢕⢕⢕⢕⢕⢕⢕⢕⢕⢹⣿⣿⣿⣿⣿⣿⣿⣿⣿⣿⣿⣿⣿⣿⣿⣿⣿⣿⣿⣿⣿⣿⣿⣿⣿⣿⣿⣿⣿⣿⣿⣿⣿⣿⣿⣿⣿⣿⣿⣿⣿⣿⣿⣿⣿⣿⣿⣿⣿⣿⣿⣿⣿⣿⣿⣿⣿⣿⡿⢟⡻⣿⣿⣿⣿⣿⣿⣿⣿⣿⣿⣿⣿⣿⣿⣿⠀</a:t>
            </a:r>
            <a:br/>
            <a:r>
              <a:t>⢕⢕⢕⢕⢕⢕⢕⢕⢕⢕⢕⢕⢕⢕⢕⢕⢕⢕⢕⢻⣿⣿⣿⣿⣿⡕⢕⢕⢕⢕⢕⢕⢕⢱⣿⢟⣵⢱⣧⣷⣿⣿⢱⣿⡏⣼⣿⢣⣿⣿⣿⢇⢕⢸⡇⢕⣾⡿⣿⣿⢇⣸⣿⣿⣿⣿⣿⣿⣿⣿⣿⣿⣿⣿⣿⣿⣿⡿⢕⠕⠘⠑⠛⠋⠉⠁⠀⢀⠀⠀⠀⠁⠐⠕⢕⠕⢕⢆⠀⠀⢀⢸⣿⣿⣕⢕⢕⢕⢕⢕⢕⢕⢕⢕⢕⢕⢕⢜⢻⣿⣿⣿⣿⣿⣿⣿⢿⣟⣻⣿⣯⣽⣿⣿⣿⣿⣿⡿⢕⢕⢕⢕⢕⢕⢕⢕⢕⢕⢕⢕⢕⢕⢕⢕⢕⢕⢕⢕⢕⢕⢕⢕⢕⢜⣿⣿⣿⣿⣿⣿⣿⣿⣿⣿⣿⣿⣿⣿⣿⣿⣿⣿⣿⣿⣿⣿⣿⣿⣿⣿⣿⣿⣿⣿⣿⣿⣿⣿⣿⣿⣿⣿⣿⣿⣿⣿⣿⣿⣿⣿⣿⣿⣿⣿⣿⣿⣿⣿⢿⣟⣫⣽⡾⣟⣽⣿⣿⣿⣿⣿⣿⣿⣿⣿⣿⣿⣿⣿⣿⣿⠀</a:t>
            </a:r>
            <a:br/>
            <a:r>
              <a:t>⢕⢕⢕⢕⢕⢕⢕⢕⢕⢕⢕⢕⢕⢕⢕⢕⢕⠕⢕⢸⣿⣿⣿⣿⣿⡇⢕⢕⢕⢕⢕⢕⣱⣿⢟⣼⣿⣿⢿⣿⣿⢇⣿⡿⣼⣿⢇⣿⣿⣿⢇⣷⢕⣿⡇⣸⣿⣇⢕⢝⢱⣿⣿⢸⣿⣿⣿⣿⣿⣿⣿⣿⣿⣿⣿⣿⣿⡇⢕⠀⠀⠀⠀⠀⠀⠀⢀⢕⢕⣴⣄⢀⠀⠀⠀⠀⠁⠕⢔⢴⢕⢕⢝⢝⢿⣷⡕⢕⢕⢕⢕⢕⢕⢕⢕⢕⢕⢕⢕⢝⢿⣿⣿⣿⣿⣿⣿⣿⣿⣿⣿⣿⣿⣿⣿⡿⢏⢕⢕⢕⢕⢕⢕⢕⢕⢕⢕⢕⢕⢕⢕⢕⢕⢕⢕⢕⢕⢕⢕⢕⢕⢕⢕⢕⢹⣿⣿⣿⣿⣿⣿⣿⣿⣿⣿⣿⣿⣿⣿⣿⣿⣿⣿⣿⣿⣿⣿⣿⣿⣿⣿⣿⣿⣿⢿⢿⣟⣿⣿⣿⣿⣿⣿⣿⣿⣿⣿⣿⣿⡿⢿⣟⣻⣽⣽⣿⣷⣾⡿⢟⣫⣵⣿⣿⣿⣿⣿⣿⣿⣿⣿⣿⣿⣿⣿⣿⣿⣿⣿⣿⠀</a:t>
            </a:r>
            <a:br/>
            <a:r>
              <a:t>⢕⢕⢕⢕⢕⢕⢕⢕⢕⢕⢕⢕⢕⢕⢕⢕⢕⢔⢕⢸⣿⣿⣿⣿⣿⡇⢕⢕⢕⢕⢕⣱⣿⢫⣾⡇⢻⢿⣧⢕⢕⣸⣿⢱⣿⡏⣾⣿⣿⣿⣿⡿⢸⣿⢕⣿⣿⣿⣿⡏⣼⣿⢇⣿⣿⣿⣿⣿⣿⣿⣿⣿⣿⣿⣿⡟⢕⢇⢕⢀⠀⢔⢔⠀⠀⢄⢕⢕⣼⣿⣿⣿⢰⣄⠀⠀⠁⠔⢔⢑⢅⢕⢕⢕⢜⣿⡇⢕⢕⢕⢕⢕⢕⢕⢕⢕⢕⢕⢕⢕⢕⢜⢟⠿⢿⣿⣿⣿⣿⣿⣿⣿⡿⢟⢝⢕⢕⢕⢕⢕⢕⢕⢕⢕⢕⢕⢕⢕⢕⢕⢕⢕⢕⢕⢕⢕⢕⢕⢕⢕⢕⢕⢕⢕⢜⣿⣿⣿⣿⣿⣿⣿⣿⣿⣿⣿⣿⣿⣿⣿⣿⣿⣿⣿⣿⣿⡿⢿⣟⣻⣯⣽⣷⣾⣿⣿⣿⣿⣿⣿⣯⣝⢟⢿⢿⣟⣫⣽⣷⣿⣿⣿⡿⢿⣿⢟⣹⣵⣾⣿⣿⣿⣿⣿⣿⣿⣿⣿⣿⣿⣿⣿⣿⣿⣿⣿⣿⣿⣿⣿⠀</a:t>
            </a:r>
            <a:br/>
            <a:r>
              <a:t>⢕⢕⢕⢕⢕⢕⢕⢕⢕⢕⢕⢕⢕⢕⢕⢕⢕⢕⢕⢸⣿⣿⣿⣿⣿⡇⢕⢕⢕⢕⣱⣿⢏⣿⡿⣼⣧⢝⣜⡵⢅⣿⢇⣿⡿⣸⣿⣿⣿⣿⣿⢇⣼⡇⣸⣿⣿⣿⣿⢱⣿⡟⢕⣿⣿⣿⣿⣿⣿⣿⣿⣿⣿⣿⣿⢇⢕⢕⢕⣵⣴⣄⣀⣀⡔⢕⢕⡕⣿⣿⣿⣿⢸⣿⣷⣄⠀⠀⠁⠑⢑⣑⣥⣷⣿⢿⢕⢕⢕⢕⢕⢕⢕⢕⢕⢕⢕⢕⢕⢕⢕⢕⢕⢕⢕⢕⢝⢝⢟⢟⢟⢕⢕⢕⢕⢕⢕⢕⢕⢕⢕⢕⢕⢕⢕⢕⢕⢕⢕⢕⢕⢕⢕⢕⢕⢕⢕⢕⢕⢕⠕⠕⢕⢕⠕⢻⢿⢿⢿⣿⣿⣿⣿⢿⣟⣻⡿⢿⢿⢿⣟⣟⣯⣽⣷⣾⣿⣿⣿⣿⣿⣿⣿⣿⣿⣿⣿⣿⣿⣿⣿⣿⣿⣧⡌⠻⣿⣿⣿⣿⣿⣿⣿⣿⣷⣧⣽⡟⣿⣿⣿⣿⣿⣿⣿⣿⣿⣿⣿⣿⣿⣿⣿⣿⣿⣿⣿⣿⣿⣿⠀</a:t>
            </a:r>
            <a:br/>
            <a:r>
              <a:t>⢕⢕⢕⢕⢕⢕⢕⢕⢕⢕⢕⢕⢕⢕⢕⢕⢕⢕⢕⢕⣿⣿⣿⣿⣿⣇⢕⢕⢕⢕⣿⡏⢕⣧⢇⢜⣱⡾⢏⢕⢸⡿⣼⣿⢣⣿⣿⣿⣿⣿⡏⢕⣿⢕⣿⣿⣿⣿⡇⣿⡿⢱⢸⣿⣿⣿⣿⣿⣿⣿⣿⣿⣿⣿⡟⢕⢕⢕⢕⣿⣿⣿⣿⣿⡕⢕⢸⣿⣿⣿⣿⣿⣸⣿⣿⣿⣷⣶⢰⣾⣷⣝⡝⢻⢿⣧⡕⢕⢕⢕⢕⢕⢕⢕⢀⠕⢕⢕⢕⢕⢕⢕⢕⢕⢕⢕⢕⢕⢕⢕⢕⢕⢕⢕⢕⢕⠁⢕⢕⢕⢕⢕⢕⢕⢕⢕⢕⢕⢕⢕⢕⢕⢕⢕⠅⠑⠑⠁⠁⢔⢔⢔⢔⠐⠀⠁⠑⢕⢕⢜⢝⠟⠵⢿⢟⢛⢛⢛⣿⣿⣿⣿⣿⣿⣿⣿⣿⣿⣿⣿⣿⣿⣿⣿⣿⣿⣿⣿⣿⣿⣿⣿⣿⣿⣿⡔⢸⣿⣿⣿⣿⢿⢟⣟⢟⣟⣟⢟⣿⣿⣿⣿⣿⣿⣿⣿⣿⣿⣿⣿⣿⣿⣿⣿⣿⣿⣿⣿⣿⣿⠀</a:t>
            </a:r>
            <a:br/>
            <a:r>
              <a:t>⢕⢕⢕⢕⢕⢕⢕⢕⢕⢕⢕⢕⢕⢕⢕⢕⢕⢕⢑⢕⣿⣿⣿⣿⣿⣿⢕⢕⢕⢕⣿⣧⢇⢜⢇⢵⣝⡵⢾⢿⣿⢧⣿⢇⣸⣿⣿⣿⣇⡿⢕⡇⡿⢸⣿⣿⣿⣿⡇⣿⢇⣿⢸⣿⡟⣿⣿⣿⣿⣿⣿⣿⣿⣿⢇⢕⢕⢕⢸⣿⣿⣿⣿⣿⡇⢕⣾⣿⣿⣿⣿⡇⣿⣿⣿⣿⣿⣿⡜⣿⣿⣿⣏⣸⣎⣿⣧⢕⢕⢕⢕⢕⢕⢕⢕⢄⢑⠕⢕⢕⢕⢕⢕⢕⢕⢔⠁⠁⠁⢕⢕⢕⢕⠑⢕⢀⠀⠁⢕⢕⢅⢕⢕⢕⢕⢕⢕⢕⢕⣾⣷⣶⣵⣵⣀⠀⠀⠀⠀⢕⢕⢕⠑⠀⠀⠀⠀⠀⠁⠕⠕⠀⢅⢕⢕⢕⢔⠺⣿⣿⣿⣿⣿⣿⣿⣿⣿⣿⣿⣿⣿⣿⣿⣿⣿⣿⣿⣿⣿⣿⣿⣿⣿⣿⣿⣷⢕⢿⢝⣗⢣⡗⣎⣱⢸⣽⣷⣿⣿⣿⣿⣿⣿⣿⣿⣿⣿⣿⣿⣿⣿⣿⣿⣿⣿⣿⣿⣿⣿⣿⠀</a:t>
            </a:r>
            <a:br/>
            <a:r>
              <a:t>⢕⢕⢕⢕⢕⢕⢕⢕⢕⢕⢕⢕⢕⢕⢕⢕⢕⢕⠀⢕⣿⣿⣿⣿⣿⣿⢕⢕⢕⢕⢸⣿⣎⢇⢕⢱⢝⢟⢷⣧⡟⣼⢇⢇⣿⣿⣿⣿⡗⢇⣼⣧⡇⣿⣿⣿⣿⣿⡇⣿⢸⢿⢇⣿⡇⣿⣿⣿⣿⣿⣿⣿⡏⣿⢕⢅⢕⢕⣿⣿⣿⣿⣿⣿⡇⢱⣿⣿⣿⣿⣿⣷⣿⣿⣿⣿⣿⣿⢇⢝⢝⣕⣣⣝⣧⢹⣿⡕⢕⢕⢕⢕⢕⣕⣑⣑⢑⠰⣅⠕⢕⢕⢕⠕⢕⢕⣕⡀⠀⢱⡕⠀⠕⠄⠀⢱⡄⠀⠁⢕⢄⠕⣿⣿⢕⠕⢕⣑⣑⣜⣟⣟⣟⣟⣻⣿⣶⣔⢄⠀⠁⠁⠀⠀⠀⠀⠀⠀⣀⣄⣴⣷⣵⣵⣥⣥⣵⣕⣜⣿⣿⣿⣿⣿⣿⣿⣿⣿⣿⣿⣿⣿⣿⣿⣿⣿⣿⣿⣿⣿⣿⣿⣿⣿⣿⣿⢱⣿⣿⣿⣷⣽⣽⣵⣿⣿⣿⣿⣿⣿⣿⣿⣿⣿⣿⣿⣿⣿⣿⣿⣿⣿⣿⣿⣿⣿⣿⣿⣿⣿⠀</a:t>
            </a:r>
            <a:br/>
            <a:r>
              <a:t>⢕⢕⢕⢕⢕⢕⢕⢕⢕⢕⢕⢕⢕⢕⢕⢕⢕⢕⠀⢕⣿⣿⣿⣿⣿⣿⢕⢕⢕⢕⢕⢜⢿⣧⣕⢜⡕⢕⢧⢕⢣⢇⢕⢸⣿⣿⣿⣿⡇⢱⢿⣿⣇⣟⣟⣟⣝⣽⣵⢇⣽⣾⣷⣹⣧⢻⣿⢹⣿⣿⣿⢿⣇⡏⢱⢕⢕⣸⣿⣿⣿⣿⣿⣿⡇⣼⢿⣿⣿⣿⣿⣸⣿⣿⣿⣿⣿⣿⢕⣑⢾⡻⢝⡕⣿⡇⣿⣷⢕⢱⣷⣷⣾⡿⢝⣿⢿⡗⢌⠣⡑⢕⢕⢔⢕⢕⢜⢕⢀⢜⣧⢄⠀⠀⠀⢕⢜⣔⠀⢕⢕⠑⢸⣿⣷⣿⣿⣿⣿⣿⣿⣿⣿⣿⣿⣿⣿⣿⣧⢔⠀⠁⠑⠀⠀⢕⢿⣿⣿⣿⣿⣿⣿⣿⣿⣿⣿⣿⣿⣿⣿⣿⣿⣿⣿⣿⣿⣿⣿⣿⣿⣿⣿⣿⣿⣿⣿⣿⣿⣿⣿⣿⣿⣿⣿⡿⣸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⢝⢿⣷⢜⠕⢇⢸⢜⡜⢕⢸⡟⣿⣿⣿⢕⢜⢿⣿⣿⣼⣿⡿⢿⣿⣿⣗⣿⣿⣿⣿⣟⡕⣿⡜⣿⣿⣿⣼⡇⢇⣾⢕⣱⣞⡿⢿⣿⣿⣿⣿⢇⡿⢸⣿⣿⣿⡇⣿⣿⣿⣿⣿⣿⣿⢕⢜⣷⡕⣾⢇⣿⡿⢹⣿⣕⣱⣿⢟⣵⣾⣿⣿⣿⣿⣿⣧⢘⢕⠕⢕⢔⠕⢕⢕⢕⢕⣿⢕⢕⣴⣷⣵⢕⢜⢆⢀⢕⢔⢑⢹⣿⣿⣿⣿⣿⣿⣿⣿⣿⣿⣿⣿⣿⣿⣿⣇⢕⠀⠀⡄⠀⢕⢸⣿⣿⣿⣿⣿⣿⣿⣿⣿⣿⣿⣿⣿⣿⣿⣿⣿⣿⣿⣿⣿⣿⣿⣿⣿⣿⣿⣿⣿⣿⣿⣿⣿⣿⣿⣿⣿⣿⣧⣿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⣱⣿⢏⠀⠀⢕⢸⢕⢇⢸⣼⢕⣿⢸⡏⢕⢕⢕⢜⢟⠉⣀⣠⣄⡀⠙⢿⣿⣿⣿⣿⣿⣿⣿⣷⣼⣎⣻⣇⢇⣵⣧⣾⣿⣿⣿⣿⣷⣼⣝⡟⢸⣽⡸⣜⢿⡿⢕⣿⣿⣿⣿⢿⣿⡇⣷⣇⡜⣿⢕⢕⡱⢇⢸⣿⣿⣿⢣⣿⣿⣿⣿⣿⣿⣿⣿⣿⡗⢜⢧⡑⢕⢄⠑⢕⢕⢕⢝⢕⢱⣿⢏⣻⢇⢕⢱⣗⡔⢕⢕⢁⢻⣿⣿⣿⣿⣿⣿⣿⣿⣿⣿⣿⣿⣿⣿⣿⢕⠀⠀⠀⠀⢕⢸⣿⣿⣿⣿⣿⣿⣿⣿⣿⣿⣿⣿⣿⣿⣿⣿⣿⣿⣿⣿⣿⣿⣿⣿⣿⣿⣿⣿⣿⣿⣿⣿⣿⣿⣿⣿⣿⡿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⣱⣾⡿⠃⠀⠀⠀⡕⣾⡞⢕⢜⢽⢕⢮⣕⢇⢕⡕⣕⡕⠀⣼⣿⣿⣿⣿⡆⠀⣿⣿⣿⣿⣿⣿⣿⣿⣿⣿⣿⣿⣿⣿⣿⣿⣿⢿⠟⠛⠟⠿⣿⣷⣾⣷⣷⣽⡷⢕⢸⣿⣿⣿⡇⢱⣿⢣⣵⣵⡷⢷⢇⢜⢕⡕⣼⡿⢝⢣⣿⣿⣿⣿⣿⣿⣿⣿⣿⣿⣿⣇⢘⣿⣔⠕⠀⠁⢕⢔⢱⣷⡕⠁⠁⢝⢱⣵⣿⣿⣿⡕⢕⠕⠁⢻⣿⣿⣿⣿⣿⣿⣿⣿⣿⡿⣿⣿⡿⢇⢕⢀⢰⢾⠟⢕⢜⢻⣿⣿⣿⣿⣿⣿⣿⣿⣿⣿⣿⣿⣿⣿⣿⣿⣿⣿⣿⣿⣿⣿⣿⣿⣿⣿⣿⣿⣿⣿⣿⣿⣿⣿⣿⣿⢇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⣾⡿⣫⢎⠀⠀⠀⠀⢣⣿⡇⢕⢕⢇⢕⢜⢿⣷⢸⣿⣿⣧⠀⠹⣿⣿⣿⣿⠇⢀⣿⣿⣿⣿⣿⣿⣿⣿⣿⣿⣿⣿⣿⣿⣿⡿⠑⢄⣴⣶⣶⣄⠈⢻⣿⣿⣿⣿⢇⢕⢹⣿⣿⣿⢕⣼⣿⢕⡵⢕⢕⢞⢕⡱⣪⣾⣿⣿⢧⣿⣿⣿⣿⣿⣿⣿⣿⣿⣿⣿⣿⣿⢇⢸⣿⣧⢁⣔⠀⠀⢱⡻⣿⡄⠀⠑⣿⣿⣿⣏⣿⣿⣔⠀⢐⠁⢟⣿⣿⣟⢝⢕⠝⢝⢝⢕⣿⢟⠕⠑⢀⢁⢑⢅⠄⢕⢕⢕⢝⢇⢝⢿⣿⣿⣿⣿⣿⣿⣿⣿⣿⣿⣿⣿⣿⣿⣿⣿⣿⣿⣿⣿⣿⣿⣿⣿⣿⣿⣽⣿⣿⣿⡿⢕⢕⢕⢕⢕⢕⢕⢕⢕⢕⢕⢕⢕⢕⢕⢕⢕⢸⣿⣿⣿⣿⣿⣿⣿⣿⣿⣿⣿⣿⣿⣿⣿⣿⣿⣿⣿⠀</a:t>
            </a:r>
            <a:br/>
            <a:r>
              <a:t>⢕⢕⢕⢕⢕⢕⢕⢕⢕⢕⢕⢕⢕⢕⢕⢕⢕⢕⠀⠁⢜⣿⣿⣿⣿⣿⡇⢕⣵⣿⢟⣵⡏⠀⠀⠀⠀⠀⣸⡿⢱⢕⣼⢕⢕⢕⢜⢻⡜⣿⣿⣿⣷⣄⡈⠉⠉⢁⣠⣾⣿⣿⣿⣿⣿⣿⣿⣿⣿⣿⣿⣿⣿⣿⣿⡇⠀⣿⣿⣿⣿⣿⡇⠀⣿⣿⣿⡟⣵⣕⣾⣿⣿⡏⢱⣿⡏⢱⢕⠕⢎⣱⣵⣾⢿⢏⢝⢿⣼⣿⣿⣿⣿⣿⣿⣿⣿⣿⣿⣿⣿⣷⣧⢅⢿⣿⣷⣿⣧⢀⣸⣿⣝⡇⠀⠀⢹⣿⣿⣿⢿⣿⣿⣧⡕⣄⢁⢻⣿⣿⡇⢟⢕⢕⢕⠜⢕⢔⢕⢕⢕⢕⢕⢕⢕⢅⠑⠕⢕⢕⢕⢜⢻⣿⢕⢝⣿⣿⣿⣿⣿⣿⣿⣿⣿⣿⣿⣿⣿⣿⣿⣿⣿⣿⣿⣿⣿⣿⣿⣿⣿⡟⢕⢕⢕⢕⢕⢕⢕⢕⢕⢕⢕⢕⢕⢕⢕⢕⢕⢕⣸⣿⣿⣿⣿⣿⣿⣿⣿⣿⣿⣿⣿⣿⣿⣿⣿⣿⣿⣿⠀</a:t>
            </a:r>
            <a:br/>
            <a:r>
              <a:t>⢕⢕⢕⢕⢕⢕⢕⢕⢕⢕⢕⢕⢕⢕⢕⢕⢕⢕⢕⠀⢕⣿⣿⣿⣿⣿⣷⣾⡿⣱⡿⢕⠀⠀⠀⠀⠀⢄⣿⢇⣼⡕⢸⡕⢕⢕⢕⢕⢱⣽⣿⣿⣿⣿⣿⣿⣿⣿⣿⣿⣿⣿⣿⣿⣿⣿⣿⣿⣿⣿⣿⣿⣿⣿⣿⣷⡀⠙⢿⣿⡿⠟⠁⣱⣿⣿⡟⣱⣿⣿⡿⣿⣿⡇⣿⣿⢇⢔⠀⠁⣿⣟⢏⢕⢕⢕⢕⢔⣿⣿⣿⣿⣿⣿⣿⣿⣿⣿⣿⢻⣿⣿⣿⡇⢸⣿⣿⣿⣿⣧⣿⣿⣿⣮⠀⠀⢸⣿⣿⣿⢸⣿⣿⣿⣷⣿⣷⣕⢻⣿⠃⢕⢅⢅⢔⢕⢕⢕⢕⢕⢕⢕⢕⢕⢕⢕⠁⠀⠀⠑⢕⢕⢕⢝⢕⢕⢜⣿⣿⣿⣿⣿⣿⣿⣿⣿⣿⣿⣿⣿⣿⣿⣿⣿⣿⣿⣿⣿⣿⡿⢏⢕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⢏⡾⢏⢕⣼⢄⠀⠀⠀⠀⣼⡟⢕⣿⡇⢸⡇⢕⢕⢕⢕⢕⣿⣿⣿⣿⣿⣿⣿⣿⣿⣿⣿⣿⣿⣿⣿⣿⣿⣿⣿⣿⣿⣿⣿⣿⣿⣿⣿⣷⣦⣄⣄⣄⣤⣾⣿⣿⢟⣼⣿⡿⢏⣸⣿⣿⢕⣿⣿⢄⠁⠀⠀⢻⣿⡕⢕⢕⢕⢕⢕⣿⣿⣿⣿⣿⣿⣿⣿⣿⣿⢱⣿⣿⣿⣿⡕⢕⣿⣿⣿⣿⣿⢟⢛⢟⢿⡔⠀⠀⣿⣿⣿⣸⣿⣿⣿⣿⢇⢜⢝⢇⢻⣷⣧⢕⢕⢕⢕⢕⢕⢕⢕⢕⢕⢕⢕⢕⠁⠀⠀⠀⠀⠀⠁⢑⢕⢕⢕⢕⢹⣿⣿⣿⣿⣿⣿⣿⣿⣿⣿⣿⣿⣿⣿⣿⣿⣿⣿⣿⣿⢟⢕⢕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⢣⢟⢕⢱⣾⡟⢕⣱⣷⣷⢕⣿⢕⢸⣿⢕⢕⣇⢕⢕⢕⢕⢸⢹⣿⣿⣿⣿⣿⣿⣿⣿⣿⣿⣿⣿⣿⣿⣿⣿⣷⣿⣿⣿⣿⣿⣿⣿⣿⣿⣿⣿⣿⣿⣿⣿⣿⣿⣯⣾⢿⢏⢎⣵⣿⣿⣿⢕⣿⡿⡜⠀⠀⠀⢕⢻⣷⡕⢕⢕⢕⢕⣿⣿⣿⣿⣿⣿⣿⣿⣿⣿⢿⣿⣿⣿⣿⣷⢕⣿⣿⣿⡏⢔⢔⠕⢑⢔⢄⠀⠀⢿⣿⣿⣿⣿⣿⣿⣿⡅⢕⢄⠅⢕⢿⡿⢕⢕⢕⢕⢕⢕⢕⢕⢕⢕⢕⠕⠑⠀⠀⠀⠀⠀⠀⠀⠁⠀⠑⢕⢕⢕⢻⣿⣿⣿⣿⣿⣿⣿⣿⣿⢿⣿⣿⣿⣿⣿⣿⣿⢟⢕⢕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⢳⢇⣱⢱⣿⡟⢕⣱⣿⣿⡟⢕⡇⢕⢸⣿⢕⢕⣻⢕⢕⢕⢕⢕⢕⢿⣿⣿⣿⣿⣿⣿⣿⣿⣿⣿⣿⣿⣿⣿⣿⣿⣿⣿⣿⣿⣿⣿⣿⣿⣿⣿⣿⣿⣿⣿⣿⣿⢿⣫⢕⡱⢇⣸⣿⣿⢻⡇⢕⣿⡇⠃⠀⠀⠀⠀⢯⢿⣷⣵⣵⣵⣵⣿⣿⣿⣿⣿⣿⣿⣿⣿⣿⢱⣿⣿⣿⣿⢿⢕⣿⣿⣿⣷⡕⢕⢕⢅⢕⢕⠀⠀⢸⣿⣿⣿⣿⣿⣿⣿⣷⣆⠕⢕⢕⢜⣷⢕⢕⢕⢕⢕⢕⢕⢕⢕⢕⠑⠀⠀⠀⠀⠀⢀⢄⢔⢕⢕⢕⢕⢅⢕⢕⢕⢹⣿⣿⣿⣿⣿⣿⡟⣱⣾⣿⣿⣿⣿⣿⢟⢅⢁⢑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⢣⢇⣱⢇⣿⡟⢕⣱⣿⢿⣿⢇⢕⢕⢕⢸⣿⢕⢕⢜⣇⢕⢕⢕⢕⢕⢜⢿⣿⣿⣿⣿⣿⣿⣿⣿⣿⢿⢿⠿⠟⢻⣿⡿⣿⣿⣿⣿⣿⣿⣿⣿⣿⣿⣿⣽⣯⣿⣾⣿⡯⢏⢕⣱⣿⣿⡏⣼⡇⢕⣿⡇⠀⠀⠀⠀⠀⢸⣎⢿⣿⣿⣿⣿⣿⣿⣿⣿⣿⣿⣿⣿⣿⣿⣼⣿⣿⣿⣿⣷⢕⣿⣿⣿⣿⣷⣵⣑⠁⠑⠁⠀⠀⣿⣿⣿⣿⣿⣿⣿⣿⢿⠟⠁⡄⢕⢹⡜⢕⢕⢕⢕⢕⢕⢕⢕⢕⠁⠀⠀⠀⢀⢄⢔⢕⢕⢕⢕⢕⢕⢕⢕⢕⢕⢕⢕⢝⣿⣿⣿⣿⢣⢜⣿⣿⣿⣿⡿⢏⢕⢕⢕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⢧⡟⣼⡟⣼⣿⢕⣱⣿⢇⣸⣿⢕⢕⢕⡏⢸⣿⡕⢕⢕⢹⡕⢕⢕⢕⢕⢕⢕⢻⣿⣿⣿⣿⣿⣿⣿⠃⠀⢀⢀⢀⠀⠀⠀⠁⠙⠛⣿⣿⣿⣿⣿⣿⣿⣿⣿⢿⢿⢟⢕⢔⡵⣼⣿⣿⣿⢕⣿⡇⢕⣿⢇⠀⠀⠀⠀⠀⠀⢿⡞⣿⣟⢍⢕⠌⠻⣿⣿⣿⣿⣿⣿⣿⣿⣿⣿⣿⣿⢿⢏⢸⣿⣿⣿⣿⣿⣿⣿⢅⠑⠀⠀⠀⠈⠉⠙⠝⢝⢍⠝⠕⠐⣠⣾⣿⡇⠀⠁⠕⢕⢕⣑⢕⢕⢑⠁⠀⠀⢀⢄⢔⢕⢕⢕⢕⢕⢕⢕⢕⢕⢕⢕⢕⢕⢕⢕⢕⢸⣿⣿⢇⢵⣿⣿⡿⢟⢕⢕⢕⢕⢕⢕⢕⢕⢕⢕⢕⢕⢕⢕⢕⢕⢕⢕⢕⢕⢕⢕⢕⢕⢕⢕⢕⢕⢕⢕⢕⢕⢕⢕⢕⢕⢕⢕⢕⢕⢕⢕⢜⢝⢝⢝⢝⢟⢟⢟⠀</a:t>
            </a:r>
            <a:br/>
            <a:r>
              <a:t>⢕⢕⢕⢕⢕⢕⢕⢕⢕⢕⢕⢕⢕⢕⢕⢕⢕⢕⢕⢄⢕⣿⡟⡞⣼⣿⢧⣿⡏⢱⣿⡏⢕⣿⡿⢕⢕⢜⢕⢕⢻⣷⢕⢕⡇⢱⡕⢕⢕⢕⢕⢕⢕⢜⢟⢿⣿⣿⣿⣧⢔⢔⣕⢕⢕⢕⢕⢕⢕⢄⠀⢸⣿⣿⣿⣿⣿⣿⣿⣿⢟⢕⢕⢕⣼⣿⣿⣿⣿⢇⢕⢺⡇⢕⣿⢱⣦⣴⡄⢄⣔⡔⢜⣿⡹⣿⡕⢕⠐⠀⢹⣿⣿⣿⣿⣿⣿⣿⡿⢏⢸⣿⢏⢠⣿⣿⣿⣿⣿⣿⣿⣿⡕⠀⠀⠀⣰⣤⡄⣀⣀⣁⣄⣤⣴⣾⣿⣿⣿⣿⡔⣄⣴⣾⣿⣿⢿⣦⡀⢀⢄⢔⢕⢕⢕⢕⢕⢕⢕⢕⢕⢕⢕⢕⢕⢕⢕⢕⣴⢕⢕⢕⢟⣱⣵⡾⢟⢝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⢹⣸⣿⡟⣸⣿⢕⣞⣻⢿⣿⡿⡕⢕⢕⢕⢕⢕⢜⣿⢕⢕⢇⢕⢜⢕⢕⢕⢕⢕⢕⢕⢕⢕⢝⢻⢿⣿⣿⣷⣾⣿⣿⣧⣵⣷⣗⣞⣡⣵⣿⣿⣿⣿⣿⢿⢟⢕⢕⢕⢕⢱⣿⣿⣿⣿⢏⢕⢕⢸⡇⢕⡟⣸⣿⣿⣧⢕⢸⣿⢕⢜⣧⢿⣷⢑⠀⠀⠁⢝⢙⢝⢝⢟⢏⢕⢕⢕⠕⢑⢰⣿⣿⣿⣿⣿⣿⣿⣿⣿⡇⠀⠀⢰⣿⣿⣷⣿⣿⣿⣿⣿⣿⣿⣿⢿⣫⣵⣿⣿⣿⣿⣿⣿⣷⡜⢿⢔⢕⢕⢕⢕⢕⢕⢕⢕⢕⢕⢕⢕⢕⢕⢕⢕⢕⢜⢜⢕⢕⢕⣼⢟⢏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⣕⣿⡟⢣⣿⢯⣾⣿⡏⢸⣿⣿⣿⡮⣽⡇⢕⢕⢕⢕⢕⢕⢜⣧⢕⢕⢕⢕⢕⢕⢕⢕⢕⢕⠕⢕⢕⢕⢕⢕⢝⢻⢿⣿⣿⣿⣿⣿⣿⣿⣿⣿⡿⢿⢟⢏⢹⢕⢕⢕⢕⢕⢕⢕⣿⣿⣿⣿⢇⢕⡇⢕⢜⢕⢱⡇⣿⡏⢸⣿⢱⢜⣿⡇⡕⢸⡼⣿⡇⠀⠀⠀⠀⠀⠀⠁⠁⠑⠑⠁⢄⢔⢕⢜⣿⣿⣿⣿⣿⣿⣿⣿⡿⠁⠀⢄⣼⢿⢏⠿⠿⢿⢿⡿⢿⢟⣫⣵⣿⣿⣿⣿⣿⣿⣿⣿⣿⣎⢿⡕⢕⢕⢕⢕⢕⢕⢕⢕⢕⢕⢕⢕⢕⢕⢕⢕⢕⢕⢕⢕⢕⢕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⣵⣿⢿⢛⢕⠈⠁⠟⢟⢻⡇⢜⡻⢻⢟⣼⢏⢕⢕⢕⢕⢕⢕⢕⢱⡜⡧⢕⢕⢕⢕⢕⢕⢕⢕⢕⢇⢕⢕⢕⢕⢕⢕⢕⢕⢝⢻⢿⢿⢟⡟⢏⢝⢕⢕⢕⢕⢕⢸⢕⢕⢕⢕⢕⢕⣼⣿⡟⡽⣱⡇⢕⢕⢕⢕⢕⢸⢱⣿⡇⢸⣿⡇⢕⣿⡇⣷⢕⡇⣿⣇⠀⠀⠀⠀⠐⠰⠀⠀⣰⢕⢀⠁⠁⠁⠑⠕⠜⢜⢝⢝⢟⠟⠋⣁⣠⣤⣵⢷⠟⠋⠉⠀⠀⠀⣠⣵⣿⣿⣿⣿⣿⣿⣿⣿⣿⣿⣿⣿⣻⣎⢕⢕⢕⢕⢕⢕⢕⢕⢕⢕⢕⢕⢕⢕⢕⢕⠁⠑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⣵⣿⢟⢕⢕⠑⠁⠀⠀⢄⢕⢜⢇⢕⢕⢕⡼⢇⢕⢕⢕⢕⢕⢕⢕⢕⢸⣿⣜⢇⢕⢕⢕⢕⢕⢕⢕⡜⢕⢕⢕⢕⢕⢕⢕⣵⣾⣷⣯⣷⣿⣿⣿⣿⡇⢕⢕⢕⢕⢕⢸⡕⢕⢕⢕⢕⢱⣿⢟⢕⣱⣿⡇⢕⣼⢕⢱⢕⢜⡜⣿⡇⠕⣿⡇⢕⣿⡇⣿⡇⢻⢹⣿⢔⠀⠀⢀⢀⢀⠀⠀⢿⢕⢜⢝⢗⢲⢶⢴⡴⢤⣄⣠⣴⣷⣿⣿⣿⣿⠀⠀⠀⠀⢀⣀⣤⣾⣿⣿⣿⣿⣿⣿⣿⣿⣿⣿⣿⣿⣿⣿⣷⣝⢇⢕⢕⢕⢕⢕⢕⢕⢕⢕⢕⢕⢕⢕⢕⢕⢔⢔⢔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⣱⣾⡟⢕⢕⢕⠑⠀⠀⠀⠀⢕⢕⢕⢕⢕⢱⡾⢕⢕⢕⢕⢕⢕⢕⢕⢕⢕⣾⣿⣿⣎⢇⢕⢕⢕⢕⢕⡜⢕⢕⠕⠑⠁⢀⢕⣼⣿⣿⣿⣿⣿⣿⣿⣿⣿⡇⢕⢕⢕⢕⢕⢸⡇⢕⢕⡕⢱⣿⢏⢕⣱⣿⣿⢇⢕⣿⢕⢕⢕⢕⣧⢿⣷⢕⣿⣧⢕⣿⡇⣿⣧⢸⢸⣿⢕⢀⣷⣦⣧⣵⣵⣕⢔⠄⣧⡕⢕⣕⣵⣵⣾⣿⣿⣿⣿⣿⣿⣿⣿⣿⡔⠀⠀⠀⢿⣿⣿⣿⣿⣿⣿⣿⣿⣿⣿⣿⣿⣿⣿⣿⣿⡿⢟⢿⣷⡇⡕⢕⢕⢕⢕⢕⢕⢕⢕⢕⢕⢕⢕⢕⢕⠀⢕⢕⢕⢕⢕⢕⢕⢕⢕⢕⢕⢕⢕⢕⢕⢕⢕⢕⢕⢕⢕⢕⢕⢕⢕⢕⢕⢕⢕⢕⢕⢕⢕⢕⢕⢕⢕⢕⢕⢕⢕⢕⢕⢕⢕⢕⢕⢕⣱⡕⢕⢕⢕⢕⢕⢕⢕⢕⢕⢕⢕⢕⢕⢕⠀</a:t>
            </a:r>
            <a:br/>
            <a:r>
              <a:t>⢕⢕⢕⢕⢕⢕⢕⢕⢕⢕⢕⢕⣾⡿⢏⢕⢕⢕⠕⠀⠀⠀⠀⢄⢕⢕⢕⢕⣱⡟⢕⢕⢕⢕⢕⢕⢕⢕⢕⢕⢕⣿⣿⣿⣿⢕⢕⢕⢕⢕⠕⠑⠁⠀⠀⠀⢄⢕⢱⣿⣿⣿⣿⣿⣿⣿⣿⣿⣿⢇⢄⠁⠕⢕⢕⢜⡇⢕⢕⣱⢟⢕⢕⣵⣿⣿⣿⢕⢕⣿⢕⢕⢑⢜⢿⣸⣿⡕⣿⣿⢕⣿⡇⣿⣿⢸⢸⣿⣱⣾⣿⣿⣿⣿⢿⢟⣟⣵⣷⣾⣿⣿⣿⣿⣿⣿⣿⣿⣿⣿⣿⣿⣿⣿⣿⡄⠀⠀⠜⣿⣿⣿⣿⣿⣿⣿⣿⣿⣿⣿⡿⢿⢟⢝⢕⢕⢗⢗⣣⣵⣿⣿⣧⡕⢕⢕⢕⢕⢕⢕⢕⢕⢕⢕⢔⢔⢕⢕⢕⢕⢕⢕⢕⢕⢕⢕⢕⢕⢕⢕⢕⢕⢕⢕⢕⢕⢕⢕⢕⢕⢕⢕⢕⢕⢕⢕⢕⢕⢕⢕⢕⢕⢕⢕⢕⢕⢕⢕⢕⢕⢞⢕⢕⢕⢇⢕⡱⢏⢕⢕⢇⢕⢕⢕⢕⢕⢕⢕⢕⢜⠀</a:t>
            </a:r>
            <a:br/>
            <a:r>
              <a:t>⢕⢕⢕⢕⢕⢕⢕⢕⢕⢕⢱⣿⡟⢕⢕⢕⢕⢕⠀⠀⠀⠀⢀⣕⣵⣕⢕⣼⡯⢕⢕⢕⢕⣵⣷⣾⣿⣿⣿⣷⡇⡿⣿⣿⣿⡕⢕⢕⠑⠀⠀⠀⠀⠀⠀⠀⢕⣱⣿⣿⣿⣿⣿⣿⣿⣿⣿⣿⣿⡇⢕⠀⠀⠁⠑⢕⣿⢕⢕⣵⣿⢕⢸⣿⣿⣿⢇⡣⣸⣿⢕⢑⢕⢕⢜⣇⣿⣧⣿⡏⣸⣿⣸⣿⣿⢸⢸⣿⢻⣿⣟⣯⣷⣷⣿⣿⣿⣿⣿⣿⣿⣿⣿⣿⣿⣿⣿⣿⣿⣿⣿⣿⣿⣿⣿⣷⢀⠀⠀⠹⠟⠛⠙⠙⠙⠙⠉⠉⠁⢕⢕⣧⢕⢕⢕⢕⢕⣝⢿⣿⣿⣿⣿⣷⢕⢑⢑⢕⠕⠕⠕⢕⢕⢕⢕⢕⢕⢕⢕⢕⢕⢕⢕⢕⢕⢕⢕⢕⢕⢕⢕⢕⢕⢕⢕⢕⢕⢕⢕⢕⢕⢕⢕⢕⢕⢕⢕⢕⢕⢕⢕⢕⢕⢕⢕⢕⢕⢕⢕⢕⢕⢕⢜⢕⢱⢟⢕⢱⢇⢕⢱⣵⢎⢕⢕⡕⢕⢕⢕⣾⠀</a:t>
            </a:r>
            <a:br/>
            <a:r>
              <a:t>⢕⢕⢕⢕⢕⢕⢕⢕⢕⢕⣾⣿⢕⢕⢕⢕⢕⠀⠀⠀⠀⢄⣾⣿⣿⢫⡾⢝⢕⢕⢕⣼⣿⣿⣿⣿⣿⣿⣿⣿⢱⡏⢹⣿⣿⣇⢕⠘⠀⠀⠀⠀⠀⠀⠀⢰⣿⣿⣿⣿⣿⣿⣿⣿⣿⣿⣿⣿⣿⡇⢕⠀⠀⠀⠀⠀⠘⠕⢕⢟⢿⢕⣾⣿⣿⢏⣷⡗⣻⢇⢅⢕⢕⢕⢕⣿⢸⣿⣿⡇⣾⣿⣿⣿⣿⢜⣾⡿⠜⣿⣿⣿⣿⣿⣿⣿⣿⣿⣿⣿⣿⣿⣿⣿⣿⣿⣿⣿⣿⣿⣿⣿⣿⣿⣿⣿⣧⠀⠀⠀⠀⠀⠀⠀⠀⠀⠀⠀⠀⠑⣧⣜⣕⣕⣕⣕⣱⣵⣼⣿⣿⣿⣿⣿⡕⢕⢕⢕⢕⢕⢕⢕⢔⢕⢕⢅⢅⢕⢑⢑⢕⢕⠕⢕⢕⢕⢕⢕⢕⢕⢕⢕⢕⢕⢕⢕⢕⢕⢕⢕⢕⢕⢕⢕⢕⢕⢕⢕⢕⢕⢕⢕⢕⢕⢕⢕⢕⢕⢕⣵⡷⢇⣕⣷⢟⢕⣱⢕⢕⣱⡾⢕⢕⢕⢕⢕⢕⢱⡜⢟⠀</a:t>
            </a:r>
            <a:br/>
            <a:r>
              <a:t>⢕⢕⢕⢕⢕⢕⢕⢕⣵⣾⡿⢇⢕⢕⢕⢕⠁⠀⠀⠀⢄⣾⣿⡿⣱⡟⢇⢕⢕⣱⣿⣿⣿⣿⣿⣿⣿⣿⣿⣿⢸⣿⡾⣿⣿⣿⡇⠀⠀⠀⠀⠀⠀⠀⠀⢸⣿⣿⣿⣿⣿⣿⣿⣿⣿⣿⣿⣿⣿⣗⢕⠀⠀⠀⠀⠀⠀⠀⢕⢜⢮⢕⢻⢿⠿⠜⢝⢕⢏⢕⢕⢕⢕⢕⢕⣿⣇⣿⣿⡸⣳⣿⢟⣿⣿⢱⣿⡇⢕⢹⣿⣿⣿⣿⣿⣿⣿⣿⣿⣿⣿⣿⣿⣿⣿⣿⣿⣿⣿⣿⣿⣿⣿⣿⣿⣿⣿⣧⠀⠀⠀⠀⠀⠀⠀⠀⠀⠀⠀⠀⠑⢝⢻⣿⣿⣿⣿⣿⣿⣿⣿⣿⣿⣿⡇⢕⢕⢕⢕⢕⢕⢕⢕⢕⢕⢕⢕⢕⢕⢕⢕⢕⢕⢕⢕⢔⢕⢕⢕⢕⢕⢑⢕⢕⢕⢕⢕⢕⢕⢕⢕⢕⢕⢕⢕⢕⢕⢕⢕⢕⢕⢕⢕⢕⢕⢕⢕⢕⢸⢟⢕⣵⡿⢏⣵⣿⢏⢕⢕⢜⢕⢕⡞⢕⢕⢕⢕⢜⢕⣼⠀</a:t>
            </a:r>
            <a:br/>
            <a:r>
              <a:t>⢕⢕⢕⢕⢕⣕⣵⣿⢟⣵⣮⢇⠁⠑⠕⠁⠀⠀⠀⢄⣾⣿⢏⣾⢏⢕⢕⢕⣼⣿⣿⣿⣿⣿⣿⣿⣿⣿⣿⣿⢸⣷⣷⢻⣿⣿⣷⠀⠀⠀⠀⠀⠀⠀⠀⠀⣟⣻⣿⣿⣿⣿⣿⣿⣿⣿⣿⣿⣿⣿⠃⠀⠀⠀⠀⠀⠀⠀⢄⢕⠕⠃⠑⢔⢔⢔⢄⠁⠕⢕⢕⢕⢕⢕⢕⢻⣿⡸⣱⣾⡿⢏⣵⣿⣿⣿⢟⡑⢁⠁⣿⣿⣿⣿⣿⣿⣿⣿⣿⣿⣿⣿⣿⣿⣿⣿⣿⣿⣿⣿⣿⣿⣿⣿⣿⣿⣿⣿⣧⣄⢀⠀⠀⠀⠀⠀⠀⠀⠀⠀⠀⠕⢕⢕⢝⢟⢿⣿⣿⣿⣿⡏⢕⢕⢕⢕⢕⢕⢕⢕⢕⢕⢕⢕⢕⢕⢕⢕⢕⢕⢕⢕⢕⢕⢕⢕⢕⢕⢕⢕⢕⢕⢕⢕⢕⢕⢕⢕⢕⢕⢕⢕⢕⢕⢕⢕⢕⢕⢕⢕⢕⢕⢕⢕⢕⢕⢕⢕⢜⢕⣿⢏⢕⣼⡟⢕⢱⢜⢕⢕⢕⢕⢕⢕⢕⢕⢕⢕⢸⢿⠀</a:t>
            </a:r>
            <a:br/>
            <a:r>
              <a:t>⢕⢕⢕⢕⣵⣿⢿⣵⣿⣿⣿⡇⠀⠀⠀⠀⠀⠀⠀⢾⡿⣣⡿⢕⢕⢕⢕⣾⣿⣿⣿⣿⣿⣿⣿⣿⣿⣿⣿⣿⡇⣿⢸⣿⣿⣿⣿⡆⠀⠀⠀⠀⠀⠀⠀⠀⢹⣿⣿⣿⣿⣿⣿⣿⣿⣿⣿⣽⣽⠕⠀⠀⠀⠀⠀⠀⠀⠀⢑⢕⠀⢔⢄⠀⠁⠁⢀⣠⡄⠁⣿⣿⣧⡕⢕⢜⣻⣧⢿⣿⢀⠑⢻⣿⢕⢡⣾⣿⣿⣿⣿⣿⣿⣿⣿⣿⣿⣿⣿⣿⣿⣿⣿⣿⣿⣿⣿⣿⣿⣿⣿⣿⣿⣿⣿⣿⣿⣿⣿⣿⣿⣦⡀⠀⠀⠀⠀⠀⠀⠀⠀⠀⢕⢕⢕⢕⢕⢕⢝⢝⢝⢕⢕⢕⢕⢕⢕⢕⢕⢕⢕⢕⢕⢕⢕⢕⢕⢕⢕⢕⢕⢕⢕⢕⢕⢕⢕⢕⢕⢕⢕⢕⢕⢕⢕⢕⢕⢕⢕⢕⢕⢕⢕⢕⢕⢕⢕⢕⢕⢕⢕⢕⢕⢕⢕⢕⢕⢕⣵⢿⢕⢱⣜⢝⢕⣱⡝⢕⢕⢕⢕⢕⢕⢕⢕⢕⢕⢕⢕⢱⠀</a:t>
            </a:r>
            <a:br/>
            <a:r>
              <a:t>⢕⢕⢱⣾⡿⣷⣿⣿⣿⣿⢝⡕⠀⠀⠀⠀⠀⠀⠀⠀⠑⠏⢕⢕⢕⢕⣼⣿⣿⣿⣿⣿⣿⣿⣿⣿⣿⣿⣿⣿⡇⣿⢸⣿⣿⢿⣿⣧⠀⠀⠀⠀⠀⠀⠀⠀⠘⣿⣿⣿⣿⣿⣿⣿⣿⣿⣿⣿⠃⠀⠀⠀⠀⠀⠀⠀⠀⠀⠕⢕⠀⠕⠑⢀⢄⢀⠘⢻⠇⢱⣿⣿⣿⣿⡕⢕⢸⣿⡞⣿⡇⢕⢜⢻⣷⣿⣿⣿⣿⣿⣿⣿⣿⣿⣿⣿⣿⣿⣿⣿⣿⣿⣿⣿⣿⣿⣿⣿⣿⣿⣿⣿⣿⣿⣿⣿⣿⣿⣿⣿⣿⣿⣿⣦⡀⠀⠀⠀⠀⠀⠀⠀⢕⢕⢕⢕⢅⢕⢕⢕⢕⢕⢕⢕⢕⢕⢕⢕⢕⢕⢕⢕⢕⢕⢕⢕⢕⢕⢕⢕⢕⢕⢕⢕⢕⢕⢕⢕⢕⢕⢕⢕⢕⢕⢕⢕⢕⢕⢕⢕⢕⢕⢕⢕⢕⢕⢕⢕⢕⢕⢕⢕⢕⢕⢕⢕⢕⢕⢝⢕⣵⢟⢕⣱⣾⢇⢕⢕⢕⢕⢕⢕⢕⢕⢕⢕⢕⢕⢕⣼⠀</a:t>
            </a:r>
            <a:br/>
            <a:r>
              <a:t>⢕⢕⣿⡟⣾⣿⣿⣿⣿⣿⡇⢕⠀⠀⠀⠀⠀⠀⠀⠀⠀⠀⠀⠁⢕⣱⣿⣿⣿⣿⣿⣿⣿⣿⣿⣿⡟⣿⣿⣿⣷⢸⢸⣿⣿⡎⣿⣿⡄⠀⠀⠀⠀⠀⠀⠀⠀⢹⣿⣿⣿⣿⣿⣿⣿⣿⡿⠃⠀⠀⠀⠀⠀⠀⠀⠀⠀⠀⠀⢕⢔⡔⠀⠕⡕⠜⠀⣤⣴⣾⣿⣿⣿⣿⣷⡕⢕⢻⣷⢹⣿⡕⢕⠑⠙⢿⣿⣿⣿⣿⣿⣿⣿⣿⣿⣿⣿⣿⣿⣿⣿⣿⣿⣿⣿⣿⣿⣿⣿⣿⣿⣿⣿⣿⣿⣿⣿⣿⣿⣿⣿⣿⣿⣿⣿⡔⠀⠀⠀⠀⠀⠀⢅⢕⢕⢕⢕⢕⢕⢕⢕⢕⢕⢕⢕⢕⢕⢕⢕⢕⢕⢕⢕⢕⢕⢕⢕⢕⢕⢕⢕⢕⢕⢕⢕⢕⢕⢕⢕⢕⢕⢕⢕⢕⢕⢕⢕⢕⢕⢕⢕⢕⢕⢕⢕⢕⢕⢕⢕⢕⢕⢕⢕⢕⢕⢕⢕⢕⣱⡼⢏⢕⣵⡾⢕⢕⢕⢕⢕⢕⢕⢕⢕⢕⢕⢕⢕⢕⢾⣿⠀</a:t>
            </a:r>
            <a:br/>
            <a:r>
              <a:t>⢕⢱⣿⣧⣿⣿⣿⣿⣿⡿⡇⠀⠀⠀⠀⠀⠀⠀⠀⠀⠀⠀⠀⠀⣰⣿⣿⣿⣿⣿⣿⣿⣿⣿⣿⣿⢻⣿⣿⣿⣿⡜⢸⣿⣿⣿⣜⢿⡇⠀⠀⠀⠀⠀⠀⠀⠀⠘⣿⣿⣿⣿⣿⣿⣿⡿⠁⠀⠀⠀⠀⠀⠀⠀⠀⠀⠀⠀⠀⣎⣳⣱⡆⢄⣄⢄⣴⢸⣿⣿⣿⣿⣿⣿⣿⣧⢕⢕⢿⣇⣿⣧⠀⠀⠀⠀⠈⠙⢻⢿⣿⣿⣿⣿⣿⣿⣿⣿⣿⣿⣿⣿⣿⣿⣿⣿⣿⣿⣿⣿⣿⣿⣿⣿⣿⣿⣿⣿⣿⣿⣿⣿⣿⣿⣿⣷⡀⠀⠀⠀⠀⠀⢕⢕⢕⢕⢕⢕⢕⢕⢕⢕⢕⢕⢕⢕⢕⢕⢕⢕⢕⢕⢕⢕⢕⢕⢕⢕⢕⢕⢕⢕⢕⢕⢕⢕⢕⢕⢕⢕⢕⢕⢕⢕⢕⢕⢕⢕⢕⢕⢕⢕⢕⢕⢕⢕⢕⢕⢕⢕⢕⢕⢕⢕⢕⢕⢕⢕⢕⢕⢕⣾⢟⢕⢕⢕⢱⢎⢕⢕⢾⢇⢕⢕⢕⢕⢱⣾⡿⢫⠀</a:t>
            </a:r>
            <a:br/>
            <a:r>
              <a:t>⣧⣼⣿⢸⣿⣿⣿⣿⣿⡫⢇⠀⠀⠀⠀⠀⠀⠀⠀⠀⠀⠀⠀⢱⣿⣿⣿⣿⣿⣿⣿⣿⣿⣿⣿⣿⣿⣿⣿⣿⣿⣧⢝⣿⣿⣯⣻⢷⢕⡀⠀⠀⠀⠀⠀⠀⠀⠀⢸⣿⢿⣿⣿⣿⡟⠁⠀⠀⠀⠀⠀⠀⠀⠀⠀⠀⠀⠀⠀⡿⢟⣹⢗⣇⢻⡱⣿⢸⣿⣿⣿⣿⣿⣿⣿⣿⡕⢕⢕⣿⡸⣿⡔⠀⠀⠀⠀⢀⢱⣿⣾⣿⣽⡝⠕⢜⢝⢝⢝⢝⢿⣿⣿⣿⣟⣿⣿⣿⣿⣿⣿⣿⣿⣿⣿⣿⣿⣿⣿⣿⣿⣿⣿⣿⣿⣿⣧⠀⠀⠀⠀⠀⠁⠙⢧⣾⣷⣕⢕⠕⢕⢕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⣿⣿⡿⣾⣿⣿⣿⣿⡟⢕⠕⠀⠀⠀⠀⠀⢀⠀⠀⠀⠀⠀⠀⠀⠙⢻⣿⣿⣿⣿⣿⣿⣿⣿⣿⣿⣿⣿⣿⣿⣿⠇⠁⣿⣿⣿⣿⣿⡇⠀⠀⠀⠀⠀⠀⠀⠀⠀⠀⢀⢄⡀⠙⠋⠀⠀⠀⠀⠀⠀⠀⠀⠀⠀⠀⠀⠀⠀⠀⢱⣿⣿⡜⣿⣧⡕⢽⢸⣿⣿⣿⣿⣿⣿⣿⣿⣇⢕⢕⢸⣧⢻⣿⣷⣾⣿⢿⢿⣿⣿⣿⣿⣿⣯⢕⠁⠕⢕⢕⢕⢕⢻⣿⣿⣟⣿⣿⣿⣿⣿⣿⣿⣿⣿⣿⣿⣿⣿⣿⣿⣿⣿⣿⣿⣿⣿⣿⢄⠀⠀⠀⠀⠀⠀⠀⠈⠟⢿⣷⣕⢄⠀⠀⢑⢑⢑⢕⢕⢕⢕⢕⢕⢕⢕⢕⢕⢕⢕⢕⢕⢕⢕⢕⢕⢕⢕⢕⢕⢕⢕⢕⢕⢕⢕⢕⢕⢕⢕⢕⢕⢕⢕⢕⢕⢕⢕⢕⢕⢕⢕⢕⢕⢕⢕⢕⢕⢕⣱⣿⣿⣏⣕⣿⣿⣽⣿⣿⣿⣟⣷⣾⣿⣿⣵⣷⣾⣧⣱⣵⣿⠀</a:t>
            </a:r>
            <a:br/>
            <a:r>
              <a:t>⢹⣿⣷⢹⣿⣿⣿⣿⡇⢕⠀⠀⢀⢔⠕⠑⠁⠀⠀⠀⠀⠀⠀⠀⠀⠀⠈⠻⢿⣿⣿⣿⣿⣿⣿⣿⢹⣿⣿⣿⢏⠀⠀⢸⣿⢿⣿⣿⢇⠀⠀⠀⠀⠀⠀⠀⠀⠀⠀⢕⢕⢝⠀⠀⠀⠀⠀⠀⠀⠀⠀⠀⠀⠀⠀⠀⠀⠀⠀⢸⣿⣿⣷⡝⣿⣿⡕⣼⣹⣿⣿⣿⣿⣿⣿⣿⣿⢕⢕⢕⢹⡎⠁⠀⠀⠀⠀⠀⠁⠝⣿⣿⣿⣿⣧⣀⡀⠁⠑⠕⢕⢕⢜⣿⣿⣿⣿⣿⣿⣿⣿⡿⢿⢿⣿⣿⣿⣿⣿⣿⣿⣿⣿⣿⣿⣿⣿⡇⠀⠀⠀⠀⠀⠀⠀⠀⠀⠀⠈⠟⠁⠀⠀⠀⠑⠕⠕⠕⢐⢀⠁⢑⠕⠕⢕⢕⢕⢕⢕⢕⢕⢕⢕⢕⢕⢕⢕⢕⢕⢕⢕⢕⢕⢕⢕⢕⢕⢕⢕⢕⢕⢕⢕⢕⢕⢕⢕⢕⢕⢕⢕⢕⢕⢕⢕⢕⣵⣿⡿⢏⣳⣾⣿⢿⢣⣿⣿⡿⢹⣿⣿⣿⣻⣿⣿⢟⢱⣿⣿⣿⠀</a:t>
            </a:r>
            <a:br/>
            <a:r>
              <a:t>⠁⠻⠟⠃⢻⣿⣿⣿⢕⠕⢄⠔⠑⠀⠀⠀⠀⠀⢀⢄⠄⠀⠀⠀⠀⠀⠀⠀⠁⠙⢿⣿⣿⣿⡿⢇⢸⣿⣿⢏⠀⠀⠀⢸⣿⠕⣿⡿⠑⠀⠀⠀⠀⠀⠀⠀⠀⠀⠀⠀⢕⠑⠀⠀⠀⠀⠀⠀⠀⠀⠀⠀⠀⠀⠀⠀⠀⠀⠀⠜⣿⣿⣿⣿⢿⢟⣼⣿⣿⣿⣿⣿⣿⣿⣿⣿⣿⢁⠀⠁⠕⢻⢀⠀⠀⠀⠀⠀⠀⠀⣽⣷⣯⣽⣟⣻⢿⣷⣄⢀⠁⠑⠕⢹⣿⣿⣿⣿⣿⣿⡟⣵⣿⣷⣼⡟⢿⣿⣿⣿⣿⣿⣿⣿⣿⣿⣿⣧⠀⠀⠀⠀⠀⠀⢀⢄⢀⠀⢕⢔⠀⠀⠀⠀⠀⠀⢔⢕⢕⢕⠕⢕⢕⢔⢄⠁⠑⢕⢕⢕⢕⢕⢕⢕⢕⢕⢕⢕⢕⢕⢕⢕⢕⢕⢕⢕⢕⢕⢕⢕⢕⢕⢕⢕⢕⢕⢕⢕⢕⢕⢕⢕⢕⢕⢕⣜⣿⢟⢗⢗⡾⢿⢏⢝⢾⣿⡏⢕⣿⣿⢏⣸⣿⣿⣟⣼⣿⣿⣯⣿⠀</a:t>
            </a:r>
            <a:br/>
            <a:r>
              <a:t>⢄⢔⢕⢔⠁⠙⢿⢿⢕⠑⠀⠀⠀⠀⢀⢄⢔⠑⠁⠀⠀⠀⠀⠀⠀⠀⠀⠀⠀⠀⠀⠉⠉⠙⠁⠁⣿⣿⢇⠀⠀⠀⠀⢸⠇⢔⣿⠇⠀⠀⠀⠀⠀⠀⠀⠀⠀⢰⣴⣄⣕⣀⡠⠀⠀⠀⠀⠀⠀⠀⠀⠀⠀⠀⠀⠀⠀⠀⠀⠀⢻⣿⣟⣇⣱⣷⣿⣿⣿⣿⣿⣿⣿⣿⣿⣿⣿⣇⠀⠀⠀⠘⠑⠀⠀⠀⠀⠀⠀⢕⢕⢜⢟⢿⣿⣿⣷⣝⡻⣿⣦⣄⠀⠁⣿⣿⣿⣿⣿⡟⢜⢻⢿⡿⢿⢿⣷⡜⢻⣿⣿⣿⣿⣿⣿⣿⣿⡏⠀⠀⠀⠀⠀⠀⠀⢑⢑⢀⢁⢐⠕⠕⠕⠀⠀⠀⠀⠑⠑⠅⢄⢁⠑⠕⠑⢔⢕⢕⢕⢕⢕⢕⢕⢕⢕⢕⢕⢕⢕⢕⢕⢕⢕⢕⢕⢕⢕⢕⢕⢕⢕⢕⢕⢕⢕⢕⢕⢕⢕⢕⢕⢕⢕⢕⡝⢟⢏⢕⢕⢗⢵⢕⢕⢕⢕⢕⣱⣿⡿⢕⣱⣿⡿⢇⣼⣿⣟⣗⣾⣿⠀</a:t>
            </a:r>
            <a:br/>
            <a:r>
              <a:t>⢕⢕⢕⢕⢔⠀⠁⢕⠀⠀⢀⠄⠔⠑⠁⠁⠕⠀⠀⠀⠀⠀⠀⠀⠀⠀⠀⠀⠀⠀⠀⠀⠀⠀⠀⢱⣿⡏⠀⠀⠀⠀⢀⠎⠀⢱⠇⠀⠀⠀⠀⠀⠀⠀⠀⠀⢞⣿⣿⣿⣿⣿⣷⡆⠀⠀⠀⠀⠀⠀⠀⠀⠀⠀⠀⠀⠀⠀⠀⠀⢸⣿⣿⣿⢧⣿⣿⣿⣿⣿⣿⣿⣿⣿⣿⣿⣿⣿⡄⠀⠀⠀⠀⠀⠀⠀⠀⠀⠀⠁⢕⢕⢕⢕⢜⢝⢻⣿⣿⣮⣝⢿⣷⣔⣿⣿⣿⡿⠏⠕⠁⢀⣱⡕⢟⣟⢟⢕⢕⢸⣿⣿⣿⣿⣿⣿⣿⢇⠀⠀⠀⠀⠀⠀⠀⠑⠑⠑⠑⢕⠕⠀⠀⠀⠀⠀⠀⠀⠀⠀⠀⠁⠁⢀⠕⠕⢕⢕⢕⢕⢕⢕⢕⢕⢕⢕⢕⢕⢕⢕⢕⢕⢕⢕⢕⢕⢕⢕⢕⢕⢕⢕⢕⢕⢕⢕⢕⢕⢕⢕⢕⣕⣮⡕⢕⢕⣵⢕⢕⢱⢿⣟⢕⢕⢕⣱⣼⡝⢕⣵⣿⡟⢕⣵⣿⡟⢕⣾⣿⣿⠀</a:t>
            </a:r>
            <a:br/>
            <a:r>
              <a:t>⢕⢕⢕⢕⢕⢔⣰⣇⠀⠐⠀⠀⢀⢀⠀⠀⠀⠕⢀⠀⠀⠀⠀⠀⠀⠀⠀⠀⠀⠀⠀⠀⠀⠀⠀⠁⠟⠀⠀⠀⠀⠀⠀⢀⢕⠑⠀⠀⠀⠀⠀⠀⠀⠀⠀⢠⢸⢿⣿⣿⣿⣿⡟⡇⠀⠀⠀⠀⠀⠀⠀⠀⠀⠀⠀⠀⠀⠀⠀⠀⠑⣿⣿⡟⠑⢿⣿⣿⣿⣿⣿⣿⣿⣿⣿⣿⣿⢿⠃⠀⠀⠀⠀⠀⠀⠀⠀⠀⠀⠀⢕⢕⢕⢕⢕⢕⢕⢜⢻⢿⣿⣷⣮⡻⣿⣿⡟⢕⠑⠀⠀⠕⢿⡿⠏⠁⠑⢕⣵⣿⣿⣿⣿⣿⣿⣿⣿⠁⠀⠀⠀⠀⠀⠀⠀⠀⠀⠀⢀⠑⠀⠀⠀⠀⠀⢔⢕⢱⢕⢔⢄⢔⢕⢕⢕⢕⠁⠕⢕⢕⢕⢕⢕⢕⢕⢕⢕⢕⢕⢕⢕⢕⢕⢕⢕⢕⢕⢕⢕⢕⢕⢕⢕⢕⢕⢕⢕⢕⢕⢕⣵⣿⡿⢕⣱⣾⡿⢧⣕⣕⣿⣷⢇⢱⣾⣿⡟⢕⣾⣿⡟⢱⣾⣿⡿⢕⣾⣿⣿⣿⠀</a:t>
            </a:r>
            <a:br/>
            <a:r>
              <a:t>⠕⢕⢕⢕⢕⣼⡿⠑⠀⠀⠐⠁⠁⠁⠀⠀⠀⠀⠑⢄⠀⠀⠀⠀⠀⠀⠀⠀⠀⠀⠀⠀⠀⠀⠀⠀⠀⠀⠀⠀⠀⠀⢄⠑⠀⠀⠀⠀⠀⠀⠀⠀⠀⠀⠀⠀⠘⢜⢿⣿⢹⡟⠁⠁⠀⠀⠀⠀⠀⠀⠀⠀⠀⠀⠀⠀⠀⠀⠀⠀⠀⢸⣿⡕⠀⠜⣿⣿⣿⣿⣿⣿⣿⢿⠟⠋⠁⠀⠀⠀⠀⠀⠀⠀⠀⠀⠀⠀⠀⠀⠁⢕⢕⢕⢕⢕⢕⢕⢕⢕⢹⢿⣿⣿⣮⡏⢁⠀⠀⠀⠀⠀⠀⠀⠀⢀⣵⣿⣿⣿⣿⣿⣿⣿⣿⣿⡇⠀⠀⠀⠀⢀⠀⠀⠀⠀⠀⢄⠑⠀⠀⠀⠀⠀⠀⠀⢑⡇⢕⢕⢑⠁⠑⠑⠑⠑⠀⠀⠀⠑⢕⢕⢕⢕⢕⢕⢕⢕⢕⢕⢕⢕⢕⢕⢕⢕⢕⢕⢕⢕⢕⢕⢕⢕⢕⢕⢕⢕⢱⣾⣿⢏⢕⣱⣵⡵⢕⡕⢾⡿⢿⢕⣵⣿⣿⢏⢕⣾⣿⢟⢱⣾⣿⢿⢧⣿⣿⣿⣟⣻⠀</a:t>
            </a:r>
            <a:br/>
            <a:r>
              <a:t>⢀⢕⢕⢱⣾⠟⠁⠀⠀⠀⠀⠀⠀⠀⠀⠁⢀⠀⠀⠁⢔⠀⠀⠀⠀⠀⠀⠀⠀⠀⠀⠀⠀⠀⠀⠀⠀⠀⠀⠀⠀⠀⠀⠀⠀⠀⠀⠀⠀⠀⠀⠀⠀⠀⠀⠀⠀⠀⠁⠙⠁⠀⠀⠀⠀⠀⠀⠀⠀⠀⠀⠀⠀⠀⠀⠀⠀⠀⠀⠀⠀⢸⣿⡇⠀⠀⠀⠁⠉⠝⠋⠉⠀⠀⠀⠀⠀⠀⠀⠀⠀⠀⠀⠀⢔⢄⠀⠀⠀⠀⢀⣄⣵⡕⢕⢕⢕⢕⢕⢕⢕⢕⢻⣿⣿⣿⣕⢀⠕⢇⢕⠀⠀⠀⣠⣾⣿⣿⣿⣿⣿⣿⣿⣿⣿⣿⠇⠀⠀⠀⢀⢄⢄⠀⠀⠀⠀⢕⠀⠀⠀⠀⠀⠀⠐⢕⢕⢕⢕⢕⢕⢔⢑⢕⢕⢕⢔⢄⢄⢄⢔⢑⢕⢕⢕⢕⢕⢕⢕⢕⢕⢕⢕⢕⢕⢕⢕⢕⢕⢕⢕⢕⢕⢕⢕⢕⢕⣵⣿⡿⢇⢱⣼⣿⣽⡗⢳⣧⣵⣵⢕⣱⣿⣿⢇⢱⣿⣿⢏⢱⣾⣿⢏⢱⣾⣿⢿⢕⣱⣽⠀</a:t>
            </a:r>
            <a:br/>
            <a:r>
              <a:t>⠁⠀⠑⠛⠃⠀⠀⠀⠀⠀⠀⠀⠀⠀⠀⠀⠀⠀⠀⠀⠀⠑⠀⠀⠀⠀⠀⠀⠀⠀⠀⠀⠀⠀⠀⠐⠐⠀⠀⠀⠀⠀⠀⠀⠀⠀⠀⠀⠀⠀⠀⠀⠀⠀⠀⠀⠀⠀⠀⠀⠀⠀⠀⠀⠀⠀⠀⠀⠀⠀⠀⠀⠀⠀⠀⠀⠀⠀⠀⠀⠀⠘⠛⠁⠀⠀⠀⠀⠀⠀⠀⠀⠀⠀⠀⠀⠀⠀⠀⠀⠀⠀⠀⠀⠀⠑⠑⠐⠐⠀⠛⠛⠛⠛⠓⠑⠓⠓⠓⠓⠓⠓⠚⠛⠛⠛⠛⠓⠀⠀⠀⠀⠀⠑⠛⠛⠛⠛⠛⠛⠛⠛⠛⠛⠛⠋⠀⠀⠀⠀⠀⠀⠐⠐⠐⠀⠀⠀⠀⠁⠐⠀⠀⠀⠀⠑⠁⠑⠑⠑⠑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⢏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⡕⢵⢕⢕⢕⢕⢸⣿⣿⣿⣿⣿⣿⣿⣿⣿⣿⣿⣿⣿⣿⣿⣿⣿⣿⣿⣿⣿⣿⣿⣿⣿⣿⡇⡇⣿⣿⣗⣸⣿⣿⣷⣺⣿⣿⣿⣿⣿⣿⣿⣿⣿⣿⣿⣿⣿⣿⣿⡇⢕⢕⢿⢗⢯⢕⢜⣷⣷⣧⢱⡱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⢵⢞⢕⢕⢕⢕⢕⢕⢕⢱⡜⢿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⡗⢜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⣕⣱⣕⣕⣕⡕⢕⢕⢕⢕⢜⣱⣾⣿⣿⣿⡿⢿⢟⣯⢟⡾⢝⢹⢻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⢱⡕⣱⣿⢟⣫⣽⣷⣷⣾⣿⣿⣷⣷⣼⣝⡻⢿⣿⣿⣝⣿⢏⡕⢕⢵⣸⣾⣧⢻⣿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⢱⣾⡿⣿⣧⡕⢕⢸⣿⣿⡇⢕⢕⢕⢕⢕⢕⢕⢕⢕⢕⢕⢕⢕⢕⢕⢕⢕⢕⢕⢕⢕⣵⣵⣵⣿⣷⣎⢇⣯⣿⣿⣿⣿⣿⣿⣿⣿⣯⡟⢟⢻⢳⢳⢕⢝⢿⡕⢜⢕⢕⢜⢻⣿⣿⣿⢸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⣾⣿⢿⣷⣕⢕⢕⢕⢕⢕⢿⣿⡜⢻⣿⣧⣸⣿⣿⡇⢕⢕⢕⢕⢕⢕⢕⢕⢕⢕⢕⢕⢕⢕⢕⢕⢕⢕⢕⣵⣿⣿⣿⣿⣿⣿⡿⢿⢟⢟⢏⢟⢿⢝⢝⢝⢕⢕⢕⢕⢕⢕⢕⢕⢕⢕⢜⢕⠕⢕⢕⢕⣕⢝⣕⣱⣼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⣵⣷⣵⢕⢕⢕⢕⢕⢹⣿⣇⢻⣿⣧⡕⢕⢕⢕⢕⢻⣿⣇⢜⢿⣿⣿⣿⡇⢕⢕⢕⢕⢕⢕⢕⢕⢕⢕⢕⢕⢕⢕⢕⢕⢕⢕⢕⢝⢝⢝⢝⢝⢝⢕⢕⢕⢕⢕⢕⢕⢕⢕⢕⢕⢕⢕⢕⢕⢕⢕⢕⢕⣕⣕⢱⣵⢄⠁⠕⢕⢇⢕⢜⢻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⣱⣷⣿⢟⢽⣿⡇⢕⢕⢕⢕⢕⢹⣿⣇⢜⢻⣿⣧⣵⣕⢕⢕⢻⣿⡜⣧⡻⣿⣿⡇⢕⢕⢕⢕⢕⢕⢕⢕⢕⢕⢕⢕⢕⢕⢕⢕⢕⢕⢕⢕⢕⢕⢕⢕⢕⢕⢕⢕⢕⢕⢕⢕⢕⢕⢕⢕⣕⡕⢱⢵⢵⢗⢞⢏⢝⢝⢕⢕⢕⢔⠀⢔⢁⠕⢕⢕⢝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⣾⡿⢫⣾⢧⣿⡟⢕⢕⢕⢕⢕⢕⢕⢹⣿⣧⢱⣜⢻⢝⢿⣧⡕⢕⢿⣷⢹⣷⣹⣿⡇⢕⢕⢕⢕⢕⢕⢕⢕⢕⢕⢕⢕⢕⢕⢕⢕⢕⣕⣕⣕⣕⣕⣕⢕⢕⢕⢕⢕⢗⢗⢕⢕⢕⢕⢕⢕⢕⢕⢕⢕⢕⢕⢕⢕⢕⢕⢕⢕⢕⢕⢀⠔⢕⢔⢄⠕⢕⢜⣿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⣱⣿⢟⣵⣿⡏⣾⡿⢕⢕⢕⢕⢕⢕⢕⢕⢕⢜⢿⣷⡹⣷⡜⣮⢻⣿⣵⣼⣿⡟⣿⣧⢿⣿⢕⢕⢕⢕⢕⢕⢕⢕⢕⢕⢕⢕⢕⢕⢕⢇⢜⢝⢝⢕⢕⢕⢕⢕⢕⢕⢕⢕⢕⢕⢕⢕⢕⢕⢕⢕⢕⢕⢕⢕⢕⢕⢕⢕⢕⢕⢕⢕⢕⢕⢕⢔⢄⢄⢄⢕⢔⢕⢹⣿⣿⣿⣿⣿⣿⣿⣿⣿⣿⣿⣿⣿⣿⣿⣿⣷⣿⣿⣿⣿⣿⣿⣿⣿⣿⣿⣿⣿⣿⣿⣿⡇⢕⠁⠁⠁⠀⠀⠀⠀⠀⠀⠀⠀⢐⠀⠔⠀⠀⠀⠀⠀⠀⠁⠐⠀⠐⠐⠀⠐⠔⠐⠀⠔⠔⠔⠀⠐⠄⠄⠄⠀⠀⠑⠑⠕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⣵⣿⢏⣾⣿⡿⣼⣿⣷⣷⣷⣷⣵⣵⣕⣕⣕⣕⣕⣸⣿⡷⢝⢇⣿⣧⢝⢟⢟⢻⢇⢿⣿⡾⣿⡇⢕⢕⢕⢕⢕⢕⢕⢕⢕⢕⢕⢕⢕⢕⢕⢕⢕⢕⢕⢕⢕⢕⢕⢕⢕⢕⢕⢕⢕⢕⢕⢕⢕⢕⢕⢕⢕⢕⢕⢕⢕⢕⢕⢕⢕⢕⢕⢕⢕⢕⢕⢕⢕⢕⢕⢕⢕⢕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⣕⣼⣿⣣⣿⣿⣿⢱⣽⣽⣝⣝⣝⣹⣽⣟⣟⣟⣻⡿⢿⢿⢏⢕⢕⢕⣿⣿⣇⡕⢕⢕⢕⢕⢕⢕⢻⣿⣧⣕⢕⢕⢕⢕⢕⢕⢕⢕⢕⢕⢕⢕⢕⢕⢕⢕⢕⢕⢕⢕⢕⢕⢕⢕⢕⢕⢕⢕⢕⢕⢕⢕⢜⣧⡕⢕⢅⢕⢕⢕⢕⢕⢕⢕⢕⢕⢕⢕⢕⢕⢕⢕⢕⢕⢕⢕⢸⣿⣿⣿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⣱⣷⣿⢟⣻⣱⣿⣿⣿⡏⣾⣿⣿⣿⣿⣿⣿⣿⣿⣿⣿⣿⣿⣽⣝⡕⠀⠑⢕⣿⣿⣿⡕⢕⢕⢕⢕⢕⢔⠁⠝⢟⢿⣷⣧⢕⢕⢕⢕⢕⢕⢕⢕⢕⢕⢕⢕⢕⢕⢕⢕⢕⢕⢕⢕⢕⢸⣧⡕⢕⢕⢕⢕⢕⢕⢕⣿⣿⣷⡅⢕⢕⢕⢕⢕⢕⢕⢕⢕⢕⢕⢕⢕⢕⢕⢕⢕⢕⢕⢜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⣱⣷⣿⢟⣯⣷⣿⢣⣿⣿⣿⣿⢱⣿⣿⣿⣿⣿⣿⣿⣿⣿⣿⣿⣿⣿⣿⣿⣧⠀⠀⠁⣿⣿⣿⣇⠕⢁⢀⢕⢕⠅⢄⢔⠄⢕⢜⢿⣧⢕⢕⢕⢕⢕⢕⢕⢕⢕⢕⢕⢕⢕⢕⢕⢕⢕⢕⢕⢕⢸⣿⣷⣕⢕⢕⢕⢕⢕⢕⢻⢿⢟⣹⣵⡕⢕⢕⢕⢕⢕⢕⢕⢕⢕⢕⢕⢕⢕⢕⢕⢕⢕⢕⢿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⣵⣿⢿⣫⣾⣿⣿⣿⢧⣿⣿⣿⣿⡇⣾⣿⣿⣿⣿⣿⣿⣿⣿⣿⣿⣿⣿⣿⣿⣿⣿⣇⠀⠀⣸⣿⣿⣿⢔⠀⠁⠀⢁⢔⢕⠑⠀⠑⢕⢜⢿⣷⣕⢕⢕⢕⢕⢕⢕⢕⢕⢕⢕⢕⢕⢕⢕⢕⢸⡕⢕⢸⢝⢝⢹⣷⣵⡕⢕⢕⢕⢜⣷⣷⣿⣿⡿⠇⠕⢕⢕⢕⢕⢕⢕⢕⢕⢅⢕⢕⢕⢕⢕⢕⢕⢸⣿⣿⣿⣿⣿⣿⣿⣿⣿⣿⣿⣿⣿⣿⣿⣿⣿⣿⣿⣿⣿⣿⣿⣿⣿⣿⣿⣿⣿⣿⣿⣿⣿⣿⣿⣿⣿⣿⣿⣿⣿⣿⣿⣿⣿⣿⣿⣿⣿⣿⣿⣿⣿⣿⣿⣿⣿⣿⣿⣿⣷⣷⣷⣷⣶⣶⣶⣶⣦⣴⣴⣴⣤⣤⣤⣤⣤⣄⣄⣄⣀⣀⣀⣁⣁⠀</a:t>
            </a:r>
            <a:br/>
            <a:r>
              <a:t>⢕⢕⢕⢕⢕⢕⢕⢕⢕⢕⢕⢕⢕⢕⢕⢕⢕⢕⢸⣿⣿⣿⣿⣿⡇⢕⢕⢕⢕⢕⢕⢕⢕⢕⢕⢕⢕⢕⢕⢕⢕⢕⢕⢕⢕⢕⢕⣵⣿⢟⣵⣿⣿⣿⣿⡿⡏⣾⣿⣿⣿⣿⢱⣿⣿⣿⣿⣿⣿⣿⣿⣿⣿⣿⣿⣿⣿⣿⣿⣿⣿⣇⠀⣿⣿⣿⣿⡇⠀⢀⢔⠕⠑⢄⢄⢄⢄⠅⢕⢕⢝⢿⣷⣵⡕⢕⢕⢕⢕⢕⢕⢕⢕⢕⢕⢕⢕⢾⣿⣇⢜⣿⣿⣿⣿⣿⣿⣇⢕⢕⢕⣿⠟⠋⠁⣀⣤⣶⣧⣕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⣱⣿⢟⣵⣟⣿⣿⣿⡿⣫⣾⢹⣿⣿⣿⣿⡇⢸⣿⣿⣿⣿⣿⣿⣿⣿⣿⣿⣿⣿⣿⣿⣿⣿⣿⣿⣿⢕⣿⣿⣿⣿⡇⠁⢐⢐⢕⢄⢕⢕⢕⢕⢕⢕⠁⠕⢕⢜⢻⢿⣷⡕⢕⢕⢕⢕⢕⢕⢅⢕⢕⢄⣄⣀⡁⢈⠉⠙⠛⢿⣿⣿⣿⢕⡇⣱⡕⠀⠐⠛⠛⠟⠻⠿⣿⡿⢕⢕⢕⢕⢕⢕⢸⡕⢕⢕⢕⢱⣕⢕⢕⢕⣹⣽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⣼⣿⣫⣾⢏⣾⣿⣿⢏⣾⣿⡇⣿⣿⢿⢟⣿⢇⢸⣿⣿⣿⣿⣿⣿⣿⣿⣿⣿⣿⣿⣿⣿⣿⣿⢹⣿⡟⢱⣿⣿⣿⣿⣇⠐⠑⠑⠑⠕⢕⢕⢕⠕⢅⢕⢔⢀⠕⢕⢕⢕⢻⣿⢕⢕⢕⢕⢕⢕⢕⢕⢕⠜⣿⣿⠿⠟⠙⢁⣠⣼⣿⣿⣏⣵⣿⣿⣿⣿⣷⣶⣦⡴⢤⣴⣿⡇⢕⢕⣕⢕⢕⢕⢜⡇⢕⢕⢕⣸⣿⣷⣕⡕⢝⢟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⣾⡿⣱⣿⣫⣿⣿⡿⣱⣿⣿⡿⢱⡟⢕⣱⣾⣿⢕⢜⢿⣿⣿⣿⣿⣿⣿⣿⣿⣿⣿⣿⣿⣿⣿⡇⢜⣿⢕⢸⣿⣿⣿⣿⡿⠀⠀⢀⠔⢔⢕⢕⢕⠀⠁⠀⠀⠐⠀⠁⢕⣱⣾⡟⢕⠕⢑⢕⢕⢕⢕⢕⢕⢕⠁⢀⣄⣴⣾⣿⣿⣿⣿⣿⣿⢿⣿⣿⣿⣿⣿⣿⣧⣕⣼⣿⣿⣵⣾⡿⢇⢕⢕⢕⢕⢇⢕⢕⣱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⣕⣕⣾⡿⣽⣿⢗⣿⣿⢟⣾⣿⣿⢟⢇⢜⣕⣵⣿⣿⣿⢕⣱⣿⣿⣿⣿⣿⣿⣿⣿⣿⣿⣿⣿⣿⣿⣿⡇⢕⢏⢕⢸⣿⣿⣿⣿⡇⠀⠑⢅⢳⡔⢁⠕⢔⢄⢄⢀⢀⢄⢄⢔⢸⣿⢏⢕⢕⢔⢕⢑⢔⢕⢕⢅⢕⢅⢕⣜⢹⣕⣿⣿⣿⣿⣿⣿⣿⣷⣿⣿⣿⣿⣿⣿⣿⣿⣿⣿⡟⢕⢝⢕⢕⢕⢕⢕⢕⠕⢕⣱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⣵⣾⡿⢿⢿⢿⣟⡟⣹⣿⢏⣼⣿⢯⣾⣿⣿⢏⢕⡕⢸⢟⣿⣿⣿⣿⢕⣿⣿⣿⣿⣿⣿⣿⣿⣿⣿⣿⣿⣿⣿⣿⣿⢕⢕⢕⢕⣼⣿⣿⡿⠟⠑⠀⠀⠕⢸⣧⢕⢹⣇⢰⢄⡅⢥⠅⢔⣸⣿⡏⢕⢕⢕⢔⢕⢕⢕⢜⢻⢿⣷⢵⣵⣜⣿⣿⣿⣿⣿⣿⣿⣿⣿⣿⣿⣿⣿⣿⣿⣿⣿⣿⣿⡿⢕⢕⢕⢕⢕⢕⢕⢕⢕⢄⢜⢝⢕⢕⢕⢕⢕⢕⢕⢕⢕⢕⢕⢕⢹⣿⣿⣿⣿⣿⣿⣿⣿⣿⣿⣿⣿⣿⣿⣿⣿⣿⣿⣿⣿⣿⣿⣿⣿⣿⣿⣿⣿⣿⣿⣿⣿⣿⣿⣿⣿⣿⣿⣿⣿⣿⣿⣿⣿⣿⣿⣿⣿⣿⣿⣿⣿⣿⣿⣿⣿⣿⣿⡿⢟⡻⣿⣿⣿⣿⣿⣿⣿⣿⣿⣿⣿⣿⣿⣿⣿⠀</a:t>
            </a:r>
            <a:br/>
            <a:r>
              <a:t>⢕⢕⢕⢕⢕⢕⢕⢕⢕⢕⢕⢕⢕⢕⢕⢕⢕⢕⢕⢻⣿⣿⣿⣿⣿⡕⢕⢕⢕⢕⢕⢕⢕⢱⣿⢟⣵⡱⣮⣿⣿⣿⢱⣿⡏⣼⣿⢣⣿⣿⣿⢕⢕⢱⡇⢕⣾⡿⢿⣿⡏⣸⣿⡿⣿⣿⣿⣿⣿⣿⣿⣿⣿⣿⣿⣿⣿⣿⢕⠕⠁⠑⠙⠙⠁⠀⠀⢄⢀⠀⠀⠁⠁⠔⠅⢘⢱⢱⠀⠀⠀⢜⣿⣿⣕⡕⢕⢕⢕⢕⢕⢕⢕⢕⢕⢕⢕⢜⢻⣿⣿⣿⣿⣿⣿⣿⢿⣟⣻⣿⣯⣽⣿⣿⣿⣿⣿⡿⢕⢕⢕⢕⢕⢕⢕⢕⢕⢕⢕⢕⢕⢕⢕⢕⢕⢕⢕⢕⢕⢕⢕⢕⢕⢜⣿⣿⣿⣿⣿⣿⣿⣿⣿⣿⣿⣿⣿⣿⣿⣿⣿⣿⣿⣿⣿⣿⣿⣿⣿⣿⣿⣿⣿⣿⣿⣿⣿⣿⣿⣿⣿⣿⣿⣿⣿⣿⣿⣿⣿⣿⣿⣿⣿⣿⣿⣿⣿⣿⢿⣟⣫⣽⡾⣟⣽⣿⣿⣿⣿⣿⣿⣿⣿⣿⣿⣿⣿⣿⣿⣿⠀</a:t>
            </a:r>
            <a:br/>
            <a:r>
              <a:t>⢕⢕⢕⢕⢕⢕⢕⢕⢕⢕⢕⢕⢕⢕⢕⢕⢕⠕⢕⢸⣿⣿⣿⣿⣿⡇⢕⢕⢕⢕⢕⢕⣱⣿⢟⣼⣿⣝⢿⢿⣿⢇⣿⡿⣸⣿⢏⣿⣿⣿⣇⣾⢕⣾⡇⢸⣿⣇⢕⢝⢕⣿⣿⢱⣿⣿⣿⣿⣿⣿⣿⣿⣿⣿⣿⣿⢻⡏⢕⠀⠀⠀⠁⠀⠀⠀⢀⢕⢕⣴⣄⡀⠀⠀⠀⠀⢀⠑⢕⢴⢎⢅⢕⢝⢻⣿⡕⢕⢕⢕⢕⢕⢕⢕⢕⢕⢕⢕⢕⢝⢿⣿⣿⣿⣿⣿⣿⣿⣿⣿⣿⣿⣿⣿⣿⡿⢏⢕⢕⢕⢕⢕⢕⢕⢕⢕⢕⢕⢕⢕⢕⢕⢕⢕⢕⢕⢕⢕⢕⢕⢕⢕⢕⢕⢹⣿⣿⣿⣿⣿⣿⣿⣿⣿⣿⣿⣿⣿⣿⣿⣿⣿⣿⣿⣿⣿⣿⣿⣿⣿⣿⣿⣿⣿⢿⢿⣟⣿⣿⣿⣿⣿⣿⣿⣿⣿⣿⣿⣿⡿⢿⣟⣻⣽⣽⣽⣷⣾⡿⢿⣫⣵⣿⣿⣿⣿⣿⣿⣿⣿⣿⣿⣿⣿⣿⣿⣿⣿⣿⣿⠀</a:t>
            </a:r>
            <a:br/>
            <a:r>
              <a:t>⢕⢕⢕⢕⢕⢕⢕⢕⢕⢕⢕⢕⢕⢕⢕⢕⢕⢔⢕⢸⣿⣿⣿⣿⣿⡇⢕⢕⢕⢕⢕⣱⣿⢫⣾⣇⢻⡿⣷⡕⢕⢸⣿⢱⣿⡏⣾⣿⣿⣿⣿⡿⢸⣿⢕⣿⣿⣿⣿⡟⣼⣿⢇⣾⣿⣿⣿⣿⣿⣿⣿⣿⣿⣿⣿⣿⢕⢇⢕⢀⠀⠔⠔⠀⠀⢄⢕⢕⣸⣿⣿⣿⢱⣴⡀⠀⠀⠑⢔⢐⢅⢕⢕⢕⢕⣿⡇⢕⢕⢕⢕⢕⢕⢕⢕⢕⢕⢕⢕⢕⢕⢜⢟⠿⢿⣿⣿⣿⣿⣿⣿⣿⡿⢟⢝⢕⢕⢕⢕⢕⢕⢕⢕⢕⢕⢕⢕⢕⢕⢕⢕⢕⢕⢕⢕⢕⢕⢕⢕⢕⢕⢕⢕⢕⢜⣿⣿⣿⣿⣿⣿⣿⣿⣿⣿⣿⣿⣿⣿⣿⣿⣿⣿⣿⣿⣿⡿⢿⣟⣻⣯⣽⣷⣾⣿⣿⣿⣿⣿⣿⣯⣝⢟⢿⢿⣟⣻⣽⣷⣿⣿⣿⡿⢿⣿⢟⣫⣵⣾⣿⣿⣿⣿⣿⣿⣿⣿⣿⣿⣿⣿⣿⣿⣿⣿⣿⣿⣿⣿⣿⠀</a:t>
            </a:r>
            <a:br/>
            <a:r>
              <a:t>⢕⢕⢕⢕⢕⢕⢕⢕⢕⢕⢕⢕⢕⢕⢕⢕⢕⢕⢕⢸⣿⣿⣿⣿⣿⡇⢕⢕⢕⢕⣱⣿⢏⣾⣿⢼⣧⢜⣜⡭⢕⣿⣏⣿⣿⣸⣿⣿⣿⣿⣿⢇⣸⡇⣸⣿⣿⣿⣿⢱⣿⡟⢕⣿⣿⣿⣿⣿⣿⣿⣿⣿⣿⣿⣿⢇⢕⢕⢕⣼⣦⣄⣄⣠⡴⢕⢕⢕⣿⣿⣿⣿⢸⣿⣿⣦⡀⠀⠀⠁⢁⣁⣵⣷⣿⢟⢕⢕⢕⢕⢕⢕⢕⢅⢕⢕⢕⢕⢕⢕⢕⢕⢕⢕⢕⢕⢝⢝⢟⢟⢟⢕⢕⢕⢕⢕⢕⢕⢕⢕⢕⢕⢕⢕⢕⢕⢕⢕⢕⢕⢕⢕⢕⢕⢕⢕⢕⢕⢕⢕⠕⠕⢕⢕⠕⢻⢿⢿⢿⣿⣿⣿⣿⢿⣟⣻⡿⢿⢿⢿⣟⣟⣿⣽⣷⣾⣿⣿⣿⣿⣿⣿⣿⣿⣿⣿⣿⣿⣿⣿⣿⣿⣿⣧⡌⠻⣿⣿⣿⣿⣿⣿⣿⣿⣷⣧⣽⣟⣿⣿⣿⣿⣿⣿⣿⣿⣿⣿⣿⣿⣿⣿⣿⣿⣿⣿⣿⣿⣿⣿⠀</a:t>
            </a:r>
            <a:br/>
            <a:r>
              <a:t>⢕⢕⢕⢕⢕⢕⢕⢕⢕⢕⢕⢕⢕⢕⢕⢕⢕⢕⢕⢕⣿⣿⣿⣿⣿⣇⢕⢕⢕⢕⣿⡏⡕⢱⢕⢜⣱⡾⢏⢕⣱⡿⣸⣿⢇⣿⣿⣿⣿⣿⡏⢕⣿⢇⣿⣿⣿⣿⡏⣾⣿⢱⢕⣿⣿⣿⣿⣿⣿⣿⣿⣿⣿⣿⡿⢕⢕⢕⢕⣿⣿⣿⣿⣿⡇⢕⢱⣿⣿⣿⣿⣿⢸⣿⣿⣿⣿⣷⡆⣿⣷⣮⣝⢝⢿⣷⡕⢕⢕⢕⢕⢕⢕⢕⢀⠕⢕⢕⢕⢕⢕⢕⢕⢕⢕⢕⢕⢕⢕⢕⢕⢕⢕⢕⢕⢕⠁⢕⢕⢕⢕⢕⢕⢕⢕⢕⢕⢕⢕⢕⢕⢕⢕⢅⠅⠑⠕⠅⠁⢔⢔⢔⢔⠐⠀⠁⠑⢕⢕⢜⢝⠟⠵⢿⢟⢛⠛⢛⣿⣿⣿⣿⣿⣿⣿⣿⣿⣿⣿⣿⣿⣿⣿⣿⣿⣿⣿⣿⣿⣿⣿⣿⣿⣿⣿⡇⢜⣿⣿⣿⣿⢿⢟⣟⢟⣟⣟⢟⣿⣿⣿⣿⣿⣿⣿⣿⣿⣿⣿⣿⣿⣿⣿⣿⣿⣿⣿⣿⣿⣿⠀</a:t>
            </a:r>
            <a:br/>
            <a:r>
              <a:t>⢕⢕⢕⢕⢕⢕⢕⢕⢕⢕⢕⢕⢕⢕⢕⢕⢕⢕⢕⢕⣿⣿⣿⣿⣿⣿⢕⢕⢕⢕⢿⣷⢇⢜⢇⢱⣝⡱⢾⢿⢿⢇⣿⢇⣸⣿⣿⣿⡧⡿⢕⡇⣿⢸⣿⣿⣿⣿⡇⣿⡇⣿⡜⣿⡟⣿⣿⣿⣿⣿⣿⣿⣿⣿⢇⢕⢕⢕⢱⣿⣿⣿⣿⣿⡇⢕⣸⣿⣿⣿⣿⡟⣼⣿⣿⣿⣿⣿⡇⣿⣿⣿⣷⢹⣧⢻⣿⢕⢕⢕⢕⢕⢕⢕⢕⢔⢁⠕⢕⢕⡕⢕⢕⢕⢕⢔⠁⠁⠁⢕⢕⢕⢕⠑⢕⢀⠀⠀⢕⢕⢕⢕⢕⢕⢕⢕⢕⢕⢕⣾⣷⣶⣵⣴⣄⠀⠀⠀⠀⢕⢕⢕⠑⠀⠀⠀⠀⠀⠁⠑⠑⠀⢕⢕⢕⢕⢕⠸⣿⣿⣿⣿⣿⣿⣿⣿⣿⣿⣿⣿⣿⣿⣿⣿⣿⣿⣿⣿⣿⣿⣿⣿⣿⣿⣿⣿⢅⢿⢽⣗⢣⡗⣎⣱⢸⣽⣷⣿⣿⣿⣿⣿⣿⣿⣿⣿⣿⣿⣿⣿⣿⣿⣿⣿⣿⣿⣿⣿⣿⣿⠀</a:t>
            </a:r>
            <a:br/>
            <a:r>
              <a:t>⢕⢕⢕⢕⢕⢕⢕⢕⢕⢕⢕⢕⢕⢕⢕⢕⢕⢕⠀⢕⣿⣿⣿⣿⣿⣿⢕⢕⢕⢕⢜⣿⣧⢇⢕⢱⢝⢟⢷⢷⡾⣼⢇⢇⣿⣿⣿⣿⡧⢇⣼⣷⡏⣼⣿⣿⣿⣿⡇⣿⢸⣟⢇⣿⡇⣿⣿⣿⣿⣿⣿⣿⡟⣿⢕⢕⢕⢕⣾⣿⣿⣿⣿⣿⡇⢱⣿⣿⣿⣿⣿⡇⣿⣿⣿⣿⣿⣿⡇⢜⢕⣕⣵⡜⢿⡼⣿⡇⢕⢕⢕⢕⢕⣕⣑⣑⢑⠔⣅⠕⢕⢕⢕⠕⢕⢕⣕⡀⠀⢱⡇⠀⠕⢄⠀⢕⡄⠀⠁⢕⢔⠑⣿⣿⢕⠕⢕⣑⣑⣝⣟⣟⣟⣟⣻⣿⣶⣔⢄⠀⠀⠁⠀⠀⠀⠀⠀⠀⢀⣄⣴⣷⣵⣵⣥⣥⣵⣕⣜⣿⣿⣿⣿⣿⣿⣿⣿⣿⣿⣿⣿⣿⣿⣿⣿⣿⣿⣿⣿⣿⣿⣿⣿⣿⣿⣿⢱⣿⣿⣿⣷⣽⣽⣵⣿⣿⣿⣿⣿⣿⣿⣿⣿⣿⣿⣿⣿⣿⣿⣿⣿⣿⣿⣿⣿⣿⣿⣿⣿⣿⠀</a:t>
            </a:r>
            <a:br/>
            <a:r>
              <a:t>⢕⢕⢕⢕⢕⢕⢕⢕⢕⢕⢕⢕⢕⢕⢕⢕⢕⢕⠀⢕⣿⣿⣿⣿⣿⣿⢕⢕⢕⢕⢕⢜⢿⣷⣕⢜⢇⢕⢷⢕⢇⢇⢇⢸⣿⣿⣿⣿⡇⢱⣿⣟⣣⢟⣟⣏⣽⣽⣵⢹⣾⣾⣿⣸⣿⢸⣿⢸⣿⣿⣿⢻⣷⡟⢕⡕⢕⣸⣿⣿⣿⣿⣿⣿⡇⢸⡟⣿⣿⣿⣿⢹⣿⣿⣿⣿⣿⣿⢇⢕⢺⡫⢗⣕⣿⣧⢻⣿⢕⢱⣷⣷⣾⡿⢝⣿⢿⡷⢌⠣⡑⢕⢕⢕⠕⢕⢜⢕⢀⢜⣷⢄⠀⠀⠀⢕⢜⡔⠀⢕⢕⠑⢜⣿⣷⣿⣿⣿⣿⣿⣿⣿⣿⣿⣿⣿⣿⣿⣧⢔⠀⠁⠑⠀⠀⢕⢿⣿⣿⣿⣿⣿⣿⣿⣿⣿⣿⣿⣿⣿⣿⣿⣿⣿⣿⣿⣿⣿⣿⣿⣿⣿⣿⣿⣿⣿⣿⣿⣿⣿⣿⣿⣿⣿⣿⣿⢸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⢝⢿⣷⢕⠑⠕⢱⢸⡜⢕⢸⡟⣿⣿⣿⢕⢜⢻⣿⣿⣾⣿⢿⢿⣿⣿⣯⣹⣿⣿⣿⣏⡇⣻⡇⣿⣿⣿⣾⡏⢇⣼⢕⣱⣽⣻⢻⢿⣿⣿⣿⡇⣾⢸⣿⣿⣿⡏⣼⣿⣿⣿⣿⣿⣿⢕⢜⢻⣕⢾⢏⣻⣿⢸⣿⣇⣱⣿⢟⣵⣾⣿⣿⣿⣿⣿⣧⢘⢕⠕⢕⢔⠕⢕⢕⢕⢕⣿⢕⢕⣴⣷⣵⢕⢜⢆⢀⢕⢔⢑⢹⣿⣿⣿⣿⣿⣿⣿⣿⣿⣿⣿⣿⣿⣿⣿⣇⢕⠀⠀⡄⠀⢕⢸⣿⣿⣿⣿⣿⣿⣿⣿⣿⣿⣿⣿⣿⣿⣿⣿⣿⣿⣿⣿⣿⣿⣿⣿⣿⣿⣿⣿⣿⣿⣿⣿⣿⣿⣿⣿⣿⣿⡟⣾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⣱⣿⢏⠀⠀⢕⢸⢕⢇⢜⢸⢕⡺⢹⡿⢕⢕⢕⢸⢟⠁⣀⣤⣤⣀⠈⢻⣿⣿⣿⣿⣿⣿⣿⣿⣼⣮⣻⣧⢇⣱⣧⣾⣿⣿⣿⣿⣷⣮⣝⣟⢱⢷⡜⣕⢻⣿⢕⣿⣿⣿⣿⣿⣿⡟⢾⣧⡜⣿⢕⢕⡱⢏⣕⣿⣿⣿⢣⣿⣿⣿⣿⣿⣿⣿⣿⣿⡧⢜⢧⡑⢕⢄⠑⢕⢕⢕⢝⢕⢱⣿⢏⣻⢇⢕⢱⣗⡔⢕⢕⢁⢻⣿⣿⣿⣿⣿⣿⣿⣿⣿⣿⣿⣿⣿⣿⣿⢕⠀⠀⠀⠀⢕⢸⣿⣿⣿⣿⣿⣿⣿⣿⣿⣿⣿⣿⣿⣿⣿⣿⣿⣿⣿⣿⣿⣿⣿⣿⣿⣿⣿⣿⣿⣿⣿⣿⣿⣿⣿⣿⣿⣿⢟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⣱⣾⡿⢃⠀⠀⠀⢕⣼⣿⢕⢕⣽⢕⢳⣵⡇⢕⢕⣕⡕⠀⣱⣿⣿⣿⣿⣇⠀⢿⣿⣿⣿⣿⣿⣿⣿⣿⣿⣿⣿⣿⣿⣿⣿⣿⢿⠟⠛⠛⠻⢿⣷⣾⣷⣿⣼⣷⢕⢸⣿⣿⣿⡏⢕⣿⡇⣵⣵⢷⢾⢇⢜⢕⡕⣼⣿⢝⢣⣿⣿⣿⣿⣿⣿⣿⣿⣿⣿⣿⣇⢘⣿⣕⠕⠀⠁⢕⢔⢱⣷⣇⠁⠁⢝⢱⣵⣿⣿⣿⡕⢕⠕⠁⢻⣿⣿⣿⣿⣿⣿⣿⣿⣿⡿⣿⣿⡿⢇⢕⢀⢰⢾⢟⢕⢜⢿⣿⣿⣿⣿⣿⣿⣿⣿⣿⣿⣿⣿⣿⣿⣿⣿⣿⣿⣿⣿⣿⣿⣿⣿⣿⣿⣿⣿⣿⣿⣿⣿⣿⣿⣿⣿⡟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⣼⡿⣫⢎⠀⠀⠀⠀⢇⣿⡇⢕⢕⡣⢕⢜⢿⣿⢸⣿⣿⣿⢀⠸⣿⣿⣿⣿⠇⢀⣿⣿⣿⣿⣿⣿⣿⣿⣿⣿⣿⣿⣿⣿⣿⣿⠃⢄⣴⣶⣶⣔⠀⠹⣿⣿⣿⣿⡇⢕⢜⣿⣿⣿⢕⣼⣿⢕⣵⢕⢕⡜⢕⡱⣪⣾⣿⣿⢇⣿⣿⣿⣿⣿⣿⣿⣿⣿⣿⣿⣿⣿⢇⢸⣿⣧⢑⡔⠀⠀⢱⡻⣿⡄⠀⠑⣿⣿⣿⣏⣿⣿⡔⠀⢐⢁⢟⣿⣿⣿⢝⢝⠝⢝⢝⢕⣿⢟⠕⠑⢀⢁⢑⢅⠄⢕⢕⢕⢝⢏⢝⣿⣿⣿⣿⣿⣿⣿⣿⣿⣿⣿⣿⣿⣿⣿⣿⣿⣿⣿⣿⣿⣿⣿⣿⣿⡿⢿⣯⣿⣿⣿⣿⡟⢕⢕⢕⢕⢕⢕⢕⢕⢕⢕⢕⢕⢕⢕⢕⢕⢸⣿⣿⣿⣿⣿⣿⣿⣿⣿⣿⣿⣿⣿⣿⣿⣿⣿⣿⣿⠀</a:t>
            </a:r>
            <a:br/>
            <a:r>
              <a:t>⢕⢕⢕⢕⢕⢕⢕⢕⢕⢕⢕⢕⢕⢕⢕⢕⢕⢕⠀⠁⢜⣿⣿⣿⣿⣿⡇⢕⣱⣿⢟⣵⡟⠀⠀⠀⠀⠀⣸⡿⢕⢕⢸⡇⢕⢕⢕⢝⡎⣿⣿⣿⣷⣄⡈⠉⠉⢁⣠⣾⣿⣿⣿⣿⣿⣿⣿⣿⣿⣿⣿⣿⣿⣿⣿⡇⠀⣿⣿⣿⣿⣿⡇⠀⣿⣿⣿⡟⣱⢇⣾⣿⣿⡟⢕⣿⡟⢱⢕⠕⢎⣱⣵⣾⢿⢏⢜⢿⣸⣿⣿⣿⣿⣿⣿⣿⣿⣿⣿⣿⣿⣷⣵⡅⢿⣿⣷⣿⣆⠀⣸⣷⣝⡇⠀⠀⢹⣿⣿⣿⢿⣿⣿⣧⡱⣄⢁⢻⣿⣿⡗⢟⢕⢕⢕⠜⢕⢔⢕⢕⢕⢕⢕⢕⢕⢅⠑⠕⢕⢕⢕⢜⢻⣿⢕⢹⣿⣿⣿⣿⣿⣿⣿⣿⣿⣿⣿⣿⣿⣿⣿⣿⣿⣿⣿⣿⣿⣿⣿⣿⣿⣿⡟⢕⢕⢕⢕⢕⢕⢕⢕⢕⢕⢕⢕⢕⢕⢕⢕⢕⣸⣿⣿⣿⣿⣿⣿⣿⣿⣿⣿⣿⣿⣿⣿⣿⣿⣿⣿⣿⠀</a:t>
            </a:r>
            <a:br/>
            <a:r>
              <a:t>⢕⢕⢕⢕⢕⢕⢕⢕⢕⢕⢕⢕⢕⢕⢕⢕⢕⢕⢕⠀⢕⣿⣿⣿⣿⣿⣷⣾⡿⣳⡿⢕⠁⠀⠀⠀⠀⢄⣿⢇⣸⡕⢸⡇⢕⢕⢕⢕⢸⣼⣿⣿⣿⣿⣿⣿⣿⣿⣿⣿⣿⣿⣿⣿⣿⣿⣿⣿⣿⣿⣿⣿⣿⣿⣿⣷⡀⠘⢿⣿⡿⠟⠁⣰⣿⣿⡿⢱⣿⣿⡿⣿⣿⡇⣿⣿⡇⢔⠀⠀⣿⣿⢏⢕⢕⢕⢕⢔⣿⣿⣿⣿⣿⣿⣿⣿⣿⣿⣿⢻⣿⣿⣿⡇⢸⣿⣿⣿⣿⣧⣿⣿⣿⣮⠀⠀⢸⣿⣿⣿⢸⣿⣿⣿⣷⣿⣧⣕⢻⣿⠃⢔⢕⢅⢔⢕⢕⢕⢕⢕⢕⢕⢕⢕⢕⢕⠁⠀⠀⠑⢕⢕⢕⢕⢕⢕⢜⣿⣿⣿⣿⣿⣿⣿⣿⣿⣿⣿⣿⣿⣿⣿⣿⣿⣿⣿⣿⣿⣿⣿⣿⢟⢕⢕⢕⢕⢕⢕⢕⢕⢕⢕⢕⢕⢕⢕⢕⢕⢕⢕⣿⣿⣿⣿⣿⣿⣿⣿⣿⣿⣿⣿⣿⣿⣿⣿⣿⣿⣿⣿⠀</a:t>
            </a:r>
            <a:br/>
            <a:r>
              <a:t>⢕⢕⢕⢕⢕⢕⢕⢕⢕⢕⢕⢕⢕⢕⢕⢕⢕⢕⢕⠀⠐⣿⣿⣿⣿⣿⣿⢟⡼⢏⢕⣵⡄⠀⠀⠀⠀⣼⡟⢕⣿⡇⢜⡇⢕⢕⢕⢕⢱⣿⣿⣿⣿⣿⣿⣿⣿⣿⣿⣿⣿⣿⣿⣿⣿⣿⣿⣿⣿⣿⣿⣿⣿⣿⣿⣿⣿⣦⣤⣄⣄⣤⣾⣿⣿⢟⣵⣿⡿⡟⣱⣿⣿⢇⢿⣿⢱⠑⠀⠀⢹⣿⡇⢕⢕⢕⢕⢕⣿⣿⣿⣿⣿⣿⣿⣿⣿⣿⢱⣿⣿⣿⣿⡕⢕⣿⣿⣿⣿⣿⢟⢛⢻⣿⡔⠀⠀⣿⣿⣿⣸⣿⣿⣿⣿⢏⢌⢝⢇⢻⣿⣧⢕⢕⢕⢕⢕⢕⢕⢕⢕⢕⢕⢕⢕⠁⠀⠀⠀⠀⠀⠁⢕⢕⢕⢕⢕⢻⣿⣿⣿⣿⣿⣿⣿⣿⣿⣿⣿⣿⣿⣿⣿⣿⣿⣿⣿⣿⣿⣿⢏⢕⢕⢕⢕⢕⢕⢕⢕⢕⢕⢕⢕⢕⢕⢕⢕⢕⢕⢕⣿⣿⣿⣿⣿⣿⣿⣿⣿⣿⣿⣿⣿⣿⣿⣿⣿⣿⣿⣿⠀</a:t>
            </a:r>
            <a:br/>
            <a:r>
              <a:t>⢕⢕⢕⢕⢕⢕⢕⢕⢕⢕⢕⢕⢕⢕⢕⢕⢕⢕⢕⠀⢔⣿⣿⣿⣿⣿⢣⢟⢕⢱⣾⡟⢕⣱⣷⣷⢇⣿⢕⢸⣿⡇⢕⣧⢕⢕⢕⢕⢸⢸⣿⣿⣿⣿⣿⣿⣿⣿⣿⣿⣿⣿⣿⣿⣿⣿⣷⣿⣿⣿⣿⣿⣿⣿⣿⣿⣿⣿⣿⣿⣿⣿⣿⣿⣯⣾⡿⢏⢜⣵⣿⣿⣿⢕⣼⣿⢸⠀⠀⠀⠑⢹⣿⡕⢕⢕⢕⢕⣿⣿⣿⣿⣿⣿⣿⣿⣿⣿⢿⣿⣿⣿⣿⣷⢕⣿⣿⣿⡏⢕⢔⠕⢕⢔⢅⠀⠀⢿⣿⣿⣿⣿⣿⣿⣿⢅⢕⢄⠅⢜⢿⡿⢕⢕⢕⢕⢕⢕⢕⢕⢕⢕⢕⠕⠑⠀⠀⠀⠀⠀⠀⠀⠁⠀⠑⢕⢕⢕⢻⣿⣿⣿⣿⣿⣿⣿⣿⣿⡿⢻⣿⣿⣿⣿⣿⣿⣿⣿⡿⢕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⢳⢏⢱⢣⣿⡿⢕⣱⣿⣿⡟⢕⡇⢕⢸⣿⢕⢕⢻⡕⢕⢕⢕⢕⢕⢻⣿⣿⣿⣿⣿⣿⣿⣿⣿⣿⣿⣿⣿⣿⣿⣿⣿⣿⣿⣿⣿⣿⣿⣿⣿⣿⣿⣿⣿⣿⣿⣿⢿⣻⢕⡱⢏⢱⣿⣿⢿⣿⢕⣿⡟⠇⠀⠀⠀⠀⢣⢻⣿⣵⣵⣵⣕⣿⣿⣿⣿⣿⣿⣿⣿⣿⣿⢱⣿⣿⣿⣿⢿⢕⣿⣿⣿⣷⡕⢕⢕⢅⢕⢕⠀⠀⢸⣿⣿⣿⣿⣿⣿⣿⣷⣆⠕⢕⢕⢜⣷⢕⢕⢕⢕⢕⢕⢕⢕⢕⢕⢑⠐⠀⠀⠀⠀⢀⢄⢔⢕⢕⢕⢕⢅⢕⢕⢕⢹⣿⣿⣿⣿⣿⣿⣿⢏⢱⣿⣿⣿⣿⣿⣿⣿⣿⢏⢑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⢣⢗⣱⢇⣾⡿⢕⣱⣿⢿⣿⡇⢕⢕⢱⢸⣿⢕⢕⢜⣇⢕⢕⢕⢕⢕⢜⢻⣿⣿⣿⣿⣿⣿⣿⣿⣿⢿⢿⠿⠟⢻⣿⡿⣿⣿⣿⣿⣿⣿⣿⣿⣿⣿⣿⣽⣯⣿⣾⣿⡧⢎⢕⣵⣿⣿⡟⢸⡇⢕⣿⡇⠀⠀⠀⠀⠀⠜⣧⢻⣿⣿⣿⣿⣿⣿⣿⣿⣿⣿⣿⣿⣿⣿⣧⣿⢿⣿⣿⣷⢕⣿⣿⣿⣿⣷⣵⣑⠁⠑⠁⠀⠀⣿⣿⣿⣿⣿⣿⣿⣿⢿⠟⠁⡄⢔⢻⡜⢕⢕⢕⢕⢕⢕⢕⢕⢕⠁⠁⠀⠀⢀⢄⢔⢕⢕⢕⢕⢕⢕⢕⢕⢕⢕⢕⢕⢝⣿⣿⣿⣿⣿⡇⢕⢻⣿⣿⣿⣿⣿⣿⡟⢕⢕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⢇⡟⣼⡿⣼⣿⢇⢱⣿⢏⣸⣿⢕⢕⢕⡎⢜⣿⡇⡇⢕⢹⡕⢕⢕⢕⢕⢕⢕⢻⣿⣿⣿⣿⣿⣿⣿⠇⠀⢀⢀⢀⠀⠀⠀⠁⠋⠛⢿⣿⣿⣿⣿⣿⣿⣿⣿⡿⢿⢟⢝⢕⣵⣽⣿⣿⣿⢇⢾⡇⢕⣿⡇⠀⠀⠀⠀⠀⠀⢻⣎⣿⣿⢍⢕⠌⠻⣿⣿⣿⣿⣿⣿⣿⣿⣿⣿⣿⣿⢿⢏⢸⣿⣿⣿⣿⣿⣿⣿⢕⠑⠀⠀⠀⠈⠉⠙⠝⢝⢝⢝⠕⠐⣠⣾⣿⡇⠀⠁⢕⢕⢕⣑⢕⢕⠕⠁⠀⠀⢀⢄⢔⢕⢕⢕⢕⢕⢕⢕⢕⢕⢕⢕⢕⢕⢕⢕⢕⢜⣿⣿⣿⢟⢕⣱⣾⣿⣿⣿⣿⡿⢏⢕⢕⢕⢕⢕⢕⢕⢕⢕⢕⢕⢕⢕⢕⢕⢕⢕⢕⢕⢕⢕⢕⢕⢕⢕⢕⢕⢕⢕⢕⢕⢕⢕⢕⢕⢕⢕⢜⢝⢝⢝⢝⢟⢟⢟⠀</a:t>
            </a:r>
            <a:br/>
            <a:r>
              <a:t>⢕⢕⢕⢕⢕⢕⢕⢕⢕⢕⢕⢕⢕⢕⢕⢕⢕⢕⢕⢄⢕⣿⡟⡞⣼⣿⣇⣿⡏⢱⣿⡏⢕⣾⣿⢕⢕⢕⢕⢕⢻⣧⢱⢕⡇⢹⡕⢕⢕⢕⢕⢕⢕⢜⢝⢿⣿⣿⣿⣇⡀⢔⣕⢕⢕⢕⢕⢕⢕⢔⠀⢸⣿⣿⣿⣿⣿⣿⣿⣿⡿⢇⢕⢕⣼⣿⣿⣿⣿⢇⢕⢸⡇⢕⣿⢱⣧⣴⡄⢄⢄⣔⢕⢿⡜⣿⡇⢕⠀⠀⢸⣿⣿⣿⣿⣿⣿⣿⡿⢏⢸⣿⢏⢠⣿⣿⣿⣿⣿⣿⣿⣿⡕⠀⠀⠀⣰⣤⡄⣀⣀⣁⣄⣠⣴⣾⣿⣿⣿⣿⡄⣄⣴⣾⣿⣿⢿⣦⡀⢀⢄⢔⢕⢕⢕⢕⢕⢕⢕⢕⢕⢕⢕⢕⢕⢕⢕⢕⢕⢕⢕⢕⢝⢟⣷⣷⡞⢱⣾⣿⣿⡿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⢱⣸⣿⡟⣸⣿⢇⣞⣻⢿⣿⡿⡱⢕⢕⢕⢕⢕⢜⣿⡜⢕⢇⢕⢜⢕⢕⢕⢕⢕⢕⢕⢕⢕⢝⢻⢿⣿⣿⣷⣾⣿⣿⣧⣵⣷⣗⣗⣱⣸⣿⣿⣿⣿⣿⢿⢟⢕⢕⢕⢕⢱⣿⣿⣿⣿⢏⢕⢕⢸⡇⢕⣿⢸⣿⢿⣿⢕⢸⣿⡕⢜⢷⢹⣿⢕⠀⠀⠀⢜⢙⢝⢝⢟⢏⢕⢕⢕⠝⢑⢰⣿⣿⣿⣿⣿⣿⣿⣿⣿⡇⠀⠀⢰⣿⣿⣷⣿⣿⣿⣿⣿⣿⣿⣿⢿⣫⣵⣿⣿⣿⣿⣿⣿⣷⡝⢿⢔⢕⢕⢕⢕⢕⢕⢕⢕⢕⢕⢕⢕⢕⢕⢕⢕⢕⢕⢕⡅⢕⢕⢕⣾⡿⢏⣕⣵⣿⢟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⣕⣿⡟⢣⣿⢏⣾⣿⡟⢱⣿⣿⣿⡮⣱⡟⢕⢕⢕⢕⢕⢕⢜⣧⢕⢕⢕⢕⢕⢕⢕⢕⢕⢕⢕⢕⢕⢕⢕⢕⢝⢻⢿⣿⣿⣿⣿⣿⣿⣿⣿⣿⣿⢿⢟⢟⢹⢕⢕⢕⢕⢕⢕⢕⣾⣿⡿⣿⢏⢕⡇⢕⢜⡇⢕⡇⣾⣿⢸⣿⡕⢕⣿⡇⢇⢜⡞⣿⡇⠀⠀⠀⠀⠀⠀⠁⠁⠑⠑⠁⢄⢔⢕⢜⣿⣿⣿⣿⣿⣿⣿⣿⡿⠁⠀⢄⣼⢿⢻⢿⠿⢿⢿⡿⢿⢟⣫⣵⣿⣿⣿⣿⣿⣿⣿⣿⣿⣎⢿⡕⢕⢕⢕⢕⢕⢕⢕⢕⢕⢕⢕⢕⢕⢕⢕⢕⢕⢕⢕⢕⢕⢕⣱⣿⣟⣿⣿⣿⢟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⣱⣾⡿⢛⢇⠈⠁⠟⢟⢻⡇⢜⢟⢻⢟⣽⢟⢕⢕⢕⢕⢕⢕⢕⢱⡜⣇⢕⢕⢕⢕⢕⢕⢕⢕⢕⢆⢕⢕⢕⢕⢕⢕⢕⢕⢝⢻⢿⡿⢿⡟⢏⢝⢕⢕⢕⢕⢕⢸⢕⢕⢕⢕⢕⢕⣸⣿⡿⡹⢣⡇⢕⢇⢕⢜⢇⢱⢇⣿⡟⢜⣿⡇⢕⣿⣿⢸⢕⣧⢿⣷⠀⠀⠀⠀⠀⠰⠀⠀⣰⢕⢀⠁⠁⠁⠑⠕⠕⢜⢟⢟⢟⠟⠋⣁⣠⣤⣵⢷⠟⠋⠉⠀⠀⠀⣠⣵⣿⣿⣿⣿⣿⣿⣿⣿⣿⣿⣿⣿⣻⣎⢕⢕⢕⢕⢕⢕⢕⢕⢕⢕⢕⢕⢕⢕⢕⢕⢕⢕⢕⢕⢕⢕⢸⣿⣿⣿⣿⢟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⣵⣿⢟⢝⢕⠑⠁⠀⠀⢀⢕⢜⢇⢕⢕⢕⣼⢏⢕⢕⢕⢕⢕⢕⢕⢕⢸⣿⣜⢇⢕⢕⢕⢕⢕⢕⢕⡜⢕⢕⢕⢕⢕⢕⢕⣕⣵⣵⣿⣾⣿⣿⣿⣿⡇⢕⢕⢕⢕⢕⢸⡇⢕⢕⢕⢕⢱⣿⡟⢕⢱⣿⡇⢕⢸⢕⢸⢕⢜⢕⣿⣇⢑⣿⣷⢕⣿⣿⢸⡇⣽⢸⣿⢕⠀⠀⢀⢀⢀⠀⠀⢿⢕⢜⢝⢗⢖⢶⢦⡴⢤⣄⣠⣴⣷⣿⣿⣿⣿⠀⠀⠀⠀⢀⣀⣤⣾⣿⣿⣿⣿⣿⣿⣿⣿⣿⣿⣿⣿⣿⣿⣷⣝⢇⢕⢕⢕⢕⢕⢕⢕⢕⢕⢕⢕⢕⢕⢕⢕⢕⢕⢕⢕⢕⢕⢕⢝⢻⢟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⣱⣾⡿⢕⢕⢕⠕⠀⠀⠀⠀⢕⢕⢕⢕⢕⢱⡾⢕⢕⢕⢕⢕⢕⢕⢕⢕⢕⣼⣿⣿⣧⢣⢕⢕⢕⢕⢕⡱⢕⢕⢕⠕⠁⠁⢕⣼⣿⣿⣿⣿⣿⣿⣿⣿⣿⡇⢕⢕⢕⢕⢕⢸⡇⢕⢕⢕⢱⣿⢏⢕⣱⣿⣿⡇⢕⣿⢕⢕⢕⢕⣿⢹⣿⢕⢻⣿⢕⣿⡿⣼⣿⢸⢸⣿⢕⢀⣷⣶⣵⣵⣵⣕⢔⠄⣧⡕⢕⣕⣵⣵⣾⣿⣿⣿⣿⣿⣿⣿⣿⣿⡇⠀⠀⠀⢿⣿⣿⣿⣿⣿⣿⣿⣿⣿⣿⣿⣿⣿⣿⣿⣿⡿⢟⢿⣷⡇⣑⢕⢕⢕⢕⢕⢕⢕⢕⢕⢕⢕⢕⢕⢕⢕⢕⢕⠑⠑⠑⢕⢕⢕⢕⢕⢕⢕⢕⢕⢕⢕⢕⢕⢕⢕⢕⢕⢕⢕⢕⢕⢕⢕⢕⢕⢕⢕⢕⢕⢕⢕⢕⢕⢕⢕⢕⢕⢕⢕⢕⢕⢕⢕⢱⡕⢕⢕⢕⢕⢕⢕⢕⢕⢕⢕⢕⢕⢕⢕⠀</a:t>
            </a:r>
            <a:br/>
            <a:r>
              <a:t>⢕⢕⢕⢕⢕⢕⢕⢕⢕⢕⢕⢕⣼⣿⢏⢕⢕⢕⠕⠀⠀⠀⠀⢀⢕⢕⢕⢕⣱⡟⢕⢕⢕⢕⢕⢕⢕⢕⢕⢕⢕⣿⣿⣿⣿⢕⢕⢕⢕⢕⠱⠑⠁⠀⠀⠀⢄⢕⢱⣿⣿⣿⣿⣿⣿⣿⣿⣿⣿⡇⢔⠁⠕⢕⢕⢕⣧⢕⢕⢣⢟⢕⢕⣱⣿⣿⣿⢕⢕⣿⢕⢕⢕⢅⢿⡼⣿⡇⢸⣿⢱⣿⡇⣿⣿⢸⢸⣿⣱⣾⣿⣿⣿⣿⢿⢟⣟⣵⣷⣾⣿⣿⣿⣿⣿⣿⣿⣿⣿⣿⣿⣿⣿⣿⣿⡄⠀⠀⠜⣿⣿⣿⣿⣿⣿⣿⣿⣿⣿⣿⡿⢿⢟⢝⢕⢕⢗⢗⣣⣵⣿⣿⣧⡕⢕⢕⢕⢕⢕⢕⢕⢕⢕⢕⢕⢕⢕⢕⢄⢄⢕⢕⢕⢕⢕⢕⢕⢕⢕⢕⢕⢕⢕⢕⢕⢕⢕⢕⢕⢕⢕⢕⢕⢕⢕⢕⢕⢕⢕⢕⢕⢕⢕⢕⢕⢕⢕⢕⢕⢕⢞⢇⢕⡱⢇⢕⢱⢟⢕⢕⢇⢕⢕⢕⢕⢕⢕⢕⢕⢜⠀</a:t>
            </a:r>
            <a:br/>
            <a:r>
              <a:t>⢕⢕⢕⢕⢕⢕⢕⢕⢕⢕⢕⣿⡟⢕⢕⢕⢕⢕⠀⠀⠀⠀⢀⢕⣕⣕⢕⣵⢿⢕⢕⢕⢕⣱⣷⣷⣿⣿⣿⣷⡇⣿⣿⣿⣿⡕⢕⢕⠑⠀⠀⠀⠀⠀⠀⠀⢕⣱⣿⣿⣿⣿⣿⣿⣿⣿⣿⣿⣿⡕⢕⠀⠀⠁⠑⢕⢿⢕⢕⡵⣿⢕⢸⣿⣿⣿⢏⡕⢕⣿⢕⢕⢕⢕⢜⣇⢿⣷⣿⣿⢱⣿⢱⣿⣿⡏⢸⣿⢿⣿⣟⣯⣷⣷⣿⣿⣿⣿⣿⣿⣿⣿⣿⣿⣿⣿⣿⣿⣿⣿⣿⣿⣿⣿⣿⣷⡀⠀⠀⠹⠟⠛⠙⠙⠙⠙⠉⠉⠁⢕⢕⣇⢕⢕⢕⢕⢕⡝⢻⣿⣿⣿⣿⣷⢅⢑⢑⢑⠕⠕⠕⢕⢕⢕⢕⢕⢕⢕⢕⠁⢕⢕⢕⢕⢕⢕⢕⢕⢕⢕⢕⢕⢕⢕⢕⢕⢕⢕⢕⢕⢕⢕⢕⢕⢕⢕⢕⢕⢕⢕⢕⢕⢕⢕⢕⢕⢕⢕⢕⢕⢕⢕⢕⢕⢕⡟⢕⢕⢇⢕⢱⣵⢎⢕⢕⡕⢕⢕⢕⣾⠀</a:t>
            </a:r>
            <a:br/>
            <a:r>
              <a:t>⢕⢕⢕⢕⢕⢕⢕⢕⢕⢕⣼⣿⢕⢕⢕⢕⢕⠀⠀⠀⠀⢀⣼⣿⣿⢫⡾⢇⢕⢕⢕⣵⣿⣿⣿⣿⣿⣿⣿⣿⣇⡟⢹⣿⣿⣧⢕⠕⠀⠀⠀⠀⠀⠀⠀⢄⣾⣿⣿⣿⣿⣿⣿⣿⣿⣿⣿⣿⣿⡇⢕⠀⠀⠀⠀⠀⠘⠕⢕⢟⢻⢕⢸⣿⣿⢏⣾⣕⢸⡟⢑⢕⢕⢕⢕⣿⣸⣿⣿⡇⣾⢯⣿⣿⣿⣧⣸⣿⢜⣿⣿⣿⣿⣿⣿⣿⣿⣿⣿⣿⣿⣿⣿⣿⣿⣿⣿⣿⣿⣿⣿⣿⣿⣿⣿⣿⣧⢀⠀⠀⠀⠀⠀⠀⠀⠀⠀⠀⠀⠁⢧⣜⣕⣕⣕⣕⣕⣵⣷⣽⣿⣿⣿⣿⡕⢕⢕⢕⢕⢕⢕⢕⢔⢕⢕⢅⢅⢕⢁⢀⢕⢕⠕⢕⢕⢕⢕⢕⢕⢕⢕⢕⢕⢕⢕⢕⢕⢕⢕⢕⢕⢕⢕⢕⢕⢕⢕⢕⢕⢕⢕⢕⢕⢕⢕⢕⢕⢕⢕⣵⣷⢇⣕⣾⢎⢕⣱⡕⢕⣱⡾⢕⢕⢕⢕⢕⢕⢕⡜⢟⠀</a:t>
            </a:r>
            <a:br/>
            <a:r>
              <a:t>⢕⢕⢕⢕⢕⢕⢕⢕⣵⣾⡿⢇⢕⢕⢕⢕⠁⠀⠀⠀⢐⣼⣿⡿⣱⡿⢜⢕⢕⣱⣿⣿⣿⣿⣿⣿⣿⣿⣿⣿⢸⣿⡾⣿⣿⣿⡇⠀⠀⠀⠀⠀⠀⠀⠀⠜⣿⣿⣿⣿⣿⣿⣿⣿⣿⣿⣿⣿⣿⣧⢕⠀⠀⠀⠀⠀⠀⠀⠕⢜⢕⢕⢸⡿⠿⠜⢝⢇⢜⢕⢕⢕⢕⢕⢕⢿⣧⢿⣿⢱⢯⣿⡿⢿⣿⢕⣿⡏⢕⢸⣿⣿⣿⣿⣿⣿⣿⣿⣿⣿⣿⣿⣿⣿⣿⣿⣿⣿⣿⣿⣿⣿⣿⣿⣿⣿⣿⣧⢀⠀⠀⠀⠀⠀⠀⠀⠀⠀⠀⠀⠁⢟⢻⣿⣿⣿⣿⣿⣿⣿⣿⣿⣿⣿⡇⢕⢕⢕⢕⢕⢕⢕⢕⢕⢕⢕⢕⢕⢕⢕⢕⢕⢕⢕⢕⢔⢕⢕⢕⢕⢕⢑⢕⢕⢕⢕⢕⢕⢕⢕⢕⢕⢕⢕⢕⢕⢕⢕⢕⢕⢕⢕⢕⢕⢕⢕⢕⢕⢸⢟⢕⣵⡿⢏⣼⣿⢏⢕⢕⢸⢕⢕⢜⢕⢕⢕⢕⢜⢕⣼⠀</a:t>
            </a:r>
            <a:br/>
            <a:r>
              <a:t>⢕⢕⢕⢕⢕⢕⣵⣿⢟⣵⢞⡇⠑⠑⠕⠑⠀⠀⠀⢄⣼⣿⢟⣼⢏⢕⢕⢕⣵⣿⣿⣿⣿⣿⣿⣿⣿⣿⣿⣿⡇⣿⢷⢻⣿⣿⣿⠀⠀⠀⠀⠀⠀⠀⠀⠀⣟⣿⣿⣿⣿⣿⣿⣿⣿⣿⣿⣿⣿⣿⠇⠀⠀⠀⠀⠀⠀⠀⢀⢕⢕⠇⠁⢠⢄⢄⢄⠁⠕⢕⢕⢕⢕⢕⢕⢻⣿⡜⣇⣵⣿⢏⣵⣿⣿⣾⡿⣕⢑⠁⢿⣿⣿⣿⣿⣿⣿⣿⣿⣿⣿⣿⣿⣿⣿⣿⣿⣿⣿⣿⣿⣿⣿⣿⣿⣿⣿⣿⣷⣄⡀⠀⠀⠀⠀⠀⠀⠀⠀⠀⠀⠕⢕⢕⢝⢟⢿⣿⣿⣿⣿⡟⢕⢕⢕⢕⢕⢕⢕⢕⢕⢕⢕⢕⢕⢕⢕⢕⢕⢕⢕⢕⢕⢕⢕⢕⢕⢕⢕⢕⢕⢕⢕⢕⢕⢕⢕⢕⢕⢕⢕⢕⢕⢕⢕⢕⢕⢕⢕⢕⢕⢕⢕⢕⢕⢕⢕⢕⢜⢕⣿⢏⢕⣼⡟⢕⢕⢕⢕⢕⢕⢕⢕⢕⢕⢕⢕⢕⢸⣿⠀</a:t>
            </a:r>
            <a:br/>
            <a:r>
              <a:t>⢕⢕⢕⢕⣵⣿⢟⣵⣿⣿⣿⡇⠀⠀⠀⠀⠀⠀⠀⢼⡿⢫⡾⢏⢕⢕⢕⣼⣿⣿⣿⣿⣿⣿⣿⣿⣿⣿⣿⣿⡇⣿⢸⣿⣿⣿⣿⡆⠀⠀⠀⠀⠀⠀⠀⠀⢹⣿⣿⣿⣿⣿⣿⣿⣿⣿⣿⣿⣿⠏⠀⠀⠀⠀⠀⠀⠀⠀⠀⢕⠀⢔⢄⢀⠁⠁⢀⣄⡄⠁⣾⣷⣧⡕⢕⢜⣿⣷⢻⣿⢅⠑⢻⣿⢝⢡⣾⣿⣿⣿⣿⣿⣿⣿⣿⣿⣿⣿⣿⣿⣿⣿⣿⣿⣿⣿⣿⣿⣿⣿⣿⣿⣿⣿⣿⣿⣿⣿⣿⣿⣿⣷⣄⠀⠀⠀⠀⠀⠀⠀⠀⠀⢕⢕⢕⢕⢕⢜⢝⢏⢏⢕⢕⢕⢕⢕⢕⢕⢕⢕⢕⢕⢕⢕⢕⢕⢕⢕⢕⢕⢕⢕⢕⢕⢕⢕⢕⢕⢕⢕⢕⢕⢕⢕⢕⢕⢕⢕⢕⢕⢕⢕⢕⢕⢕⢕⢕⢕⢕⢕⢕⢕⢕⢕⢕⢕⢕⢕⣱⢾⢕⢱⣜⢝⢕⣱⡝⢕⢕⢕⢕⢕⢕⢕⢕⢕⢕⢕⢕⢱⠀</a:t>
            </a:r>
            <a:br/>
            <a:r>
              <a:t>⢕⢕⢕⣾⡿⣣⣿⣿⣿⣿⢱⢇⠀⠀⠀⠀⠀⠀⠀⠀⠑⠟⢕⢕⢕⢕⣸⣿⣿⣿⣿⣿⣿⣿⣿⣿⣿⣿⣿⣿⡇⣿⢸⣿⣿⣿⣿⣧⠀⠀⠀⠀⠀⠀⠀⠀⠘⣿⣿⣿⣿⣿⣿⣿⣿⣿⣿⣿⠏⠀⠀⠀⠀⠀⠀⠀⠀⠀⠀⢕⠀⠕⠘⢀⢄⢀⠘⢻⢇⢄⣿⣿⣿⣿⡕⢕⢜⣿⡎⣿⣇⢕⢜⢻⣷⣿⣿⣿⣿⣿⣿⣿⣿⣿⣿⣿⣿⣿⣿⣿⣿⣿⣿⣿⣿⣿⣿⣿⣿⣿⣿⣿⣿⣿⣿⣿⣿⣿⣿⣿⣿⣿⣿⣷⣄⠀⠀⠀⠀⠀⠀⠀⠕⢕⢕⢔⢅⢕⢕⢕⢕⢕⢕⢕⢕⢕⢕⢕⢕⢕⢕⢕⢕⢕⢕⢕⢕⢕⢕⢕⢕⢕⢕⢕⢕⢕⢕⢕⢕⢕⢕⢕⢕⢕⢕⢕⢕⢕⢕⢕⢕⢕⢕⢕⢕⢕⢕⢕⢕⢕⢕⢕⢕⢕⢕⢕⢕⢕⢏⢕⣵⢟⢕⣱⣷⢏⢕⢕⢕⢕⢕⢕⢕⢕⢕⢕⢕⢕⢕⣼⠀</a:t>
            </a:r>
            <a:br/>
            <a:r>
              <a:t>⢕⢕⣿⡟⣽⣿⣿⣿⣿⣿⡇⢕⠀⠀⠀⠀⠀⠀⠀⠀⠀⠀⠀⠑⢕⢱⣿⣿⣿⣿⣿⣿⣿⣿⣿⣿⡿⣾⣿⣿⣿⢸⢸⣿⣿⡏⣿⣿⡄⠀⠀⠀⠀⠀⠀⠀⠀⢹⣿⣿⣿⣿⣿⣿⣿⣿⣿⠃⠀⠀⠀⠀⠀⠀⠀⠀⠀⠀⠀⢕⢔⢔⠀⠕⢱⢕⠀⣄⣠⣼⣿⣿⣿⣿⣷⡕⢕⢹⣿⣹⣿⡕⢕⠑⠙⢿⣿⣿⣿⣿⣿⣿⣿⣿⣿⣿⣿⣿⣿⣿⣿⣿⣿⣿⣿⣿⣿⣿⣿⣿⣿⣿⣿⣿⣿⣿⣿⣿⣿⣿⣿⣿⣿⣿⣿⣧⠀⠀⠀⠀⠀⠀⠀⢕⢕⢕⢕⢕⢕⢕⢕⢕⢕⢕⢕⢕⢕⢕⢕⢕⢕⢕⢕⢕⢕⢕⢕⢕⢕⢕⢕⢕⢕⢕⢕⢕⢕⢕⢕⢕⢕⢕⢕⢕⢕⢕⢕⢕⢕⢕⢕⢕⢕⢕⢕⢕⢕⢕⢕⢕⢕⢕⢕⢕⢕⢕⢕⢕⣕⡼⢏⢕⣵⡾⢕⢕⢕⢕⢕⢕⢕⢕⢕⢕⢕⢕⢕⢕⢾⣿⠀</a:t>
            </a:r>
            <a:br/>
            <a:r>
              <a:t>⢕⢱⣿⣧⣿⣿⣿⣿⣿⣯⢕⠁⠀⠀⠀⠀⠀⠀⠀⠀⠀⠀⠀⠀⣰⣿⣿⣿⣿⣿⣿⣿⣿⣿⣿⣿⢿⣿⣿⣿⣿⡜⢸⣿⣿⣿⣜⢿⡇⠀⠀⠀⠀⠀⠀⠀⠀⠘⣿⣿⣿⣿⣿⣿⣿⡿⠃⠀⠀⠀⠀⠀⠀⠀⠀⠀⠀⠀⠀⣱⣕⢱⡆⢄⣤⢄⣴⢸⣿⣿⣿⣿⣿⣿⣿⣧⢕⢕⢻⣇⢿⣧⠀⠀⠀⠀⠈⠙⢻⢿⣿⣿⣿⣿⣿⣿⣿⣿⣿⣿⣿⣿⣿⣿⣿⣿⣿⣿⣿⣿⣿⣿⣿⣿⣿⣿⣿⣿⣿⣿⣿⣿⣿⣿⣿⣿⣇⠀⠀⠀⠀⠀⠀⢕⢕⢕⢕⢕⢕⢕⢕⢕⢕⢕⢕⢕⢕⢕⢕⢕⢕⢕⢕⢕⢕⢕⢕⢕⢕⢕⢕⢕⢕⢕⢕⢕⢕⢕⢕⢕⢕⢕⢕⢕⢕⢕⢕⢕⢕⢕⢕⢕⢕⢕⢕⢕⢕⢕⢕⢕⢕⢕⢕⢕⢕⢕⢕⢕⢇⢕⢕⣺⢟⢕⢕⢕⢕⢎⢕⢕⢾⢇⢕⢕⢕⢕⢱⣾⡿⢻⠀</a:t>
            </a:r>
            <a:br/>
            <a:r>
              <a:t>⣇⣼⣿⢹⣿⣿⣿⣿⣿⢝⢕⠀⠀⠀⠀⠀⠀⠀⠀⠀⠀⠀⠀⢰⣿⣿⣿⣿⣿⣿⣿⣿⣿⣿⣿⣿⣼⣿⣿⣿⣿⣧⢝⣿⣷⣝⡻⢮⣕⢀⠀⠀⠀⠀⠀⠀⠀⠀⢸⣿⣿⣿⣿⣿⡿⠁⠀⠀⠀⠀⠀⠀⠀⠀⠀⠀⠀⠀⠀⢻⢿⣏⢱⣇⢻⡕⣿⢸⣿⣿⣿⣿⣿⣿⣿⣿⡇⢕⢜⢿⡜⣿⡇⠀⠀⠀⠀⢀⢱⣿⣾⣿⣽⣝⠕⢜⢝⢝⢝⢻⣿⣿⣯⣿⣿⣿⣿⣿⣿⣿⣿⣿⣿⣿⣿⣿⣿⣿⣿⣿⣿⣿⣿⣿⣿⣿⣿⡇⠀⠀⠀⠀⠀⠘⢧⣿⣷⣕⢕⢕⢕⢕⠕⢕⢕⢕⢕⢕⢕⢕⢕⢕⢕⢕⢕⢕⢕⢕⢕⢕⢕⢕⢕⢕⢕⢕⢕⢕⢕⢕⢕⢕⢕⢕⢕⢕⢕⢕⢕⢕⢕⢕⢕⢕⢕⢕⢕⢕⢕⢕⢕⢕⢕⢕⢕⢕⢕⢕⢕⣼⣿⢇⣕⣵⣵⢕⣕⣵⣕⢕⢕⢕⣗⢕⢕⢕⣿⢏⢕⣼⠀</a:t>
            </a:r>
            <a:br/>
            <a:r>
              <a:t>⣿⣿⡿⣾⣿⣿⣿⣿⡿⢇⠕⠀⠀⠀⠀⠀⠀⠀⠀⠀⠀⠀⠀⠀⠙⢿⣿⣿⣿⣿⣿⣿⣿⣿⣿⣿⣿⣿⣿⣿⣿⢏⠁⣿⣿⣿⣿⣿⡇⠁⠁⠀⠀⠀⠀⠀⠀⠀⠀⢁⣀⡀⠙⠟⠁⠀⠀⠀⠀⠀⠀⠀⠀⠀⠀⠀⠀⠀⠀⢱⣾⣿⡜⣿⣧⡕⢹⢸⣿⣿⣿⣿⣿⣿⣿⣿⣷⢕⢕⢜⣷⢹⣿⣷⣷⣷⣾⣿⣿⣿⣿⣿⣿⣧⢕⠁⠕⢕⢕⢕⢕⢻⣿⣿⣿⣿⣿⣿⣿⣿⣿⣿⣿⣿⣿⣿⣿⣿⣿⣿⣿⣿⣿⣿⣿⣿⣿⣧⠀⠀⠀⠀⠀⠀⠀⠈⠟⢿⣷⣕⢄⠀⠀⢑⢑⢑⢕⢕⢕⢕⢕⢕⢕⢕⢕⢕⢕⢕⢕⢕⢕⢕⢕⢕⢕⢕⢕⢕⢕⢕⢕⢕⢕⢕⢕⢕⢕⢕⢕⢕⢕⢕⢕⢕⢕⢕⢕⢕⢕⢕⢕⢕⢕⢕⢕⢕⢕⣱⣿⣿⣏⣕⣿⣿⣵⣿⣿⣿⣿⣷⣷⣿⣿⣵⣵⣾⣷⣱⣵⣿⠀</a:t>
            </a:r>
            <a:br/>
            <a:r>
              <a:t>⢻⣿⣷⢹⣿⣿⣿⣿⡗⢕⠀⠀⢀⢄⢔⠕⠁⠀⠀⠀⠀⠀⠀⠀⠀⠀⠙⠻⣿⣿⣿⣿⣿⣿⣿⣿⢿⣿⣿⣿⢏⠀⠀⢸⣿⡿⣿⣿⢇⠀⠀⠀⠀⠀⠀⠀⠀⠀⠀⢕⢜⢵⠄⠀⠀⠀⠀⠀⠀⠀⠀⠀⠀⠀⠀⠀⠀⠀⠀⢸⣿⣿⣷⡝⢹⣿⡇⣼⣟⣿⣿⣿⣿⣿⣿⣿⣿⢕⢕⢕⢹⡏⠉⠁⠀⠀⠀⠀⠈⠝⣿⣿⣿⣿⣕⣀⢀⠁⠑⠕⢕⢕⢜⣿⣿⣿⣿⣿⣿⣿⣿⣿⢿⣿⣿⣿⣿⣿⣿⣿⣿⣿⣿⣿⣿⣿⣿⣿⢔⠀⠀⠀⠀⠀⠀⠀⠀⠀⠈⠟⠁⠀⠀⠀⠑⠕⠕⠕⢐⢀⠁⢑⠕⠕⢕⢕⢕⢕⢕⢕⢕⢕⢕⢕⢕⢕⢕⢕⢕⢕⢕⢕⢕⢕⢕⢕⢕⢕⢕⢕⢕⢕⢕⢕⢕⢕⢕⢕⢕⢕⢕⢕⢕⢕⢕⢕⣵⣿⡿⢏⢹⣾⣿⡿⢣⣿⣿⡿⢣⣿⣿⣿⣻⣿⣿⡟⢱⣿⣿⣿⠀</a:t>
            </a:r>
            <a:br/>
            <a:r>
              <a:t>⠁⢿⠟⠃⢻⣿⣿⣿⢕⠕⢀⢔⠕⠁⠀⠀⠀⠀⠀⢀⢀⠀⠀⠀⠀⠀⠀⠀⠈⠟⢿⣿⣿⣿⣿⢏⢸⣿⣿⢏⠀⠀⠀⢸⣿⠕⣿⣿⠕⠀⠀⠀⠀⠀⠀⠀⠀⠀⠀⠀⢕⠕⠀⠀⠀⠀⠀⠀⠀⠀⠀⠀⠀⠀⠀⠀⠀⠀⠀⠑⣿⣿⣿⣿⢸⡿⣱⣿⣿⣿⣿⣿⣿⣿⣿⣿⣿⡕⠁⠁⠕⢻⡀⠀⠀⠀⠀⠀⠀⠀⣼⣽⣽⣿⣟⡿⢿⣧⣄⢀⠁⠑⠕⠜⣿⣿⣿⣿⣿⣿⡿⣱⣿⣷⣼⡟⢿⣿⣿⣿⣿⣿⣿⣿⣿⣿⣿⣿⡇⠀⠀⠀⠀⠀⢀⢄⢀⠀⢕⢔⠀⠀⠀⠀⠀⠀⢔⢕⢕⢕⠕⢕⢕⢔⢄⠁⠑⢕⢕⢕⢕⢕⢕⢕⢕⢕⢕⢕⢕⢕⢕⢕⢕⢕⢕⢕⢕⢕⢕⢕⢕⢕⢕⢕⢕⢕⢕⢕⢕⢕⢕⢕⢕⢕⢕⣜⣿⢟⢗⢗⡿⢿⢟⢕⢾⣿⡏⢕⣿⣿⢏⣸⣿⣿⡟⣵⣿⡿⣯⣿⠀</a:t>
            </a:r>
            <a:br/>
            <a:r>
              <a:t>⢄⢔⢕⢄⠁⠟⢿⣟⢕⠐⠁⠀⠀⠀⠀⢄⢔⠕⠑⠁⠀⢀⠀⠀⠀⠀⠀⠀⠀⠀⠁⠙⠙⠙⠁⠑⣯⣿⡟⠀⠀⠀⠀⢸⢏⢀⣿⠇⠀⠀⠀⠀⠀⠀⠀⠀⠀⢠⣤⣄⣡⢐⣀⠀⠀⠀⠀⠀⠀⠀⠀⠀⠀⠀⠀⠀⠀⠀⠀⠀⢻⣿⡿⣏⣕⢵⣿⣿⣿⣿⣿⣿⣿⣿⣿⣿⣿⣇⠀⠀⠀⠘⠇⠀⠀⠀⠀⠀⠀⢄⢜⢏⢟⢿⣿⣿⣷⣝⡿⣷⣦⡀⠀⠀⢹⣿⣿⣿⣿⡿⢕⢻⢿⡿⢿⢿⣷⣜⢻⣿⣿⣿⣿⣿⣿⣿⣿⣿⢇⠀⠀⠀⠀⠀⠀⢑⢑⢀⢁⢐⠕⠕⠕⠀⠀⠀⠀⠑⠑⠕⢄⢁⠑⠕⠑⢔⢕⢕⢕⢕⢕⢕⢕⢕⢕⢕⢕⢕⢕⢕⢕⢕⢕⢕⢕⢕⢕⢕⢕⢕⢕⢕⢕⢕⢕⢕⢕⢕⢕⢕⢕⢕⢕⢕⡝⢟⢏⢕⢕⢗⢵⢕⢕⢕⢕⢕⢱⣿⡿⢇⣱⣿⡿⢇⣸⣿⣏⣕⣾⣿⠀</a:t>
            </a:r>
            <a:br/>
            <a:r>
              <a:t>⢕⢕⢕⢕⢔⠀⠈⢕⠁⠀⠀⢄⠔⠑⠑⠁⢕⠀⠀⠀⠀⠀⠀⠀⠀⠀⠀⠀⠀⠀⠀⠀⠀⠀⠀⢔⣿⡟⠁⠀⠀⠀⠀⢜⠀⢕⠇⠀⠀⠀⠀⠀⠀⠀⠀⠠⠔⣿⣿⣿⣿⣿⣧⣔⠀⠀⠀⠀⠀⠀⠀⠀⠀⠀⠀⠀⠀⠀⠀⠀⢸⣿⣿⣿⡏⣿⣿⣿⣿⣿⣿⣿⣿⣿⣿⣿⣿⣿⡄⠀⠀⠀⠀⠀⠀⠀⠀⠀⠀⠁⢕⢕⢕⢜⢕⢟⢿⣿⣿⣮⣟⢿⣷⣄⣸⣿⣿⣿⢟⢕⠑⠀⢱⡕⢻⢟⢿⢇⢕⢜⣿⣿⣿⣿⣿⣿⣿⣿⠑⠀⠀⠀⠀⠀⠀⠑⠑⠑⠑⢕⠕⠀⠀⠀⠀⠀⠀⠀⠀⠀⠀⠁⠁⢀⠕⠕⢕⢕⢕⢕⢕⢕⢕⢕⢕⢕⢕⢕⢕⢕⢕⢕⢕⢕⢕⢕⢕⢕⢕⢕⢕⢕⢕⢕⢕⢕⢕⢕⢕⢕⢕⣕⣮⡕⢕⢕⣵⢕⢕⢱⢿⣟⢕⢕⢕⣵⣿⡝⢕⣵⣿⡿⢕⣼⣿⡿⢗⣺⣿⣿⠀</a:t>
            </a:r>
            <a:br/>
            <a:r>
              <a:t>⢕⢕⢕⢕⢕⠄⣰⡇⠀⠐⠁⠀⠀⠀⠀⠀⠀⠕⠀⠀⠀⠀⠀⠀⠀⠀⠀⠀⠀⠀⠀⠀⠀⠀⠀⠁⠻⠁⠀⠀⠀⠀⠁⠀⢔⠕⠀⠀⠀⠀⠀⠀⠀⠀⠀⢀⢱⣿⣿⣿⣿⣿⡿⡏⠀⠀⠀⠀⠀⠀⠀⠀⠀⠀⠀⠀⠀⠀⠀⠀⠑⢻⣿⡿⠕⢿⣿⣿⣿⣿⣿⣿⣿⣿⣿⣿⣿⡿⠇⠀⠀⠀⠀⠀⠀⠀⠀⠀⠀⠀⢕⢕⢕⢕⢕⢕⢕⢜⢻⢿⣿⣷⣽⡻⣿⣿⡿⢇⠕⠀⠀⠕⢾⣿⢟⠁⠑⢕⣱⣾⣿⣿⣿⣿⣿⣿⣿⡟⠀⠀⠀⠀⠀⠀⠀⠀⠀⠀⢀⠑⠀⠀⠀⠀⠀⢔⢕⢱⢕⢔⢄⢔⢕⢕⢕⢕⠁⠕⢕⢕⢕⢕⢕⢕⢕⢕⢕⢕⢕⢕⢕⢕⢕⢕⢕⢕⢕⢕⢕⢕⢕⢕⢕⢕⢕⢕⢕⢕⢕⢕⣵⣿⡿⢕⣱⣾⡿⢧⣕⣕⣾⣷⢇⢱⣾⣿⡟⢕⣾⣿⡟⢕⣾⣿⡿⢕⣼⣿⣿⣿⠀</a:t>
            </a:r>
            <a:br/>
            <a:r>
              <a:t>⢕⢕⢕⢕⢕⣵⣿⠋⠀⠀⠐⠐⠁⠁⠐⠀⠀⠀⠕⢀⠀⠀⠀⠀⠀⠀⠀⠀⠀⠀⠀⠀⠀⠀⠀⠀⠀⠀⠀⠀⠀⠀⢀⠕⠁⠀⠀⠀⠀⠀⠀⠀⠀⠀⠀⠁⠘⡎⢿⣿⢹⡿⠑⠃⠀⠀⠀⠀⠀⠀⠀⠀⠀⠀⠀⠀⠀⠀⠀⠀⠀⢸⣿⢳⠀⠜⣿⣿⣿⣿⣿⣿⣿⣿⠿⠛⠉⠀⠀⠀⠀⠀⠀⠀⠀⠀⠀⠀⠀⠀⠁⢕⢕⢕⢕⢕⢕⢕⢕⢕⢝⣿⣿⣿⣮⢟⢁⠁⠀⠀⠀⠀⠀⠁⠀⠀⣰⣾⣿⣿⣿⣿⣿⣿⣿⣿⣿⡇⠀⠀⠀⠀⠀⠀⠀⠀⠀⢄⠑⠀⠀⠀⠀⠀⠀⠀⢑⡇⢕⢕⢑⠁⠑⠑⠑⠑⠀⠀⠀⠑⢕⢕⢕⢕⢕⢕⢕⢕⢕⢕⢕⢕⢕⢕⢕⢕⢕⢕⢕⢕⢕⢕⢕⢕⢕⢕⢕⢕⢱⣾⣿⢏⢕⣱⣵⡵⢕⡕⢾⡿⢿⢕⣵⣿⣿⢏⢕⣾⣿⢟⢱⣾⣿⢿⢧⣿⣿⣿⣟⣻⠀</a:t>
            </a:r>
            <a:br/>
            <a:r>
              <a:t>⠀⢕⢕⢕⣾⢟⠁⠀⠀⠀⠀⠀⠀⠀⠀⠁⢀⠀⠀⠁⢄⠀⠀⠀⠀⠀⠀⠀⠀⠀⠀⠀⠀⠀⠀⠀⠀⠀⠀⠀⠀⠀⠀⠀⠀⠀⠀⠀⠀⠀⠀⠀⠀⠀⠀⠀⠀⠀⠁⠙⠅⠁⠀⠀⠀⠀⠀⠀⠀⠀⠀⠀⠀⠀⠀⠀⠀⠀⠀⠀⠀⢸⣿⡇⠀⠀⠁⠉⠙⠟⠟⠋⠁⠀⠀⠀⠀⠀⠀⠀⠀⠀⠀⠀⢄⢀⠀⠀⠀⠀⠀⢀⣱⡱⣇⢕⢕⢕⢕⢕⢕⢕⢻⣿⣿⣷⣕⢀⠕⢇⢕⠀⠀⠀⢀⣼⣿⣿⣿⣿⣿⣿⣿⣿⣿⣿⣿⠑⠀⠀⠀⢄⢄⠀⠀⠀⠀⢕⠀⠀⠀⠀⠀⠀⠐⢕⢕⢕⢕⢕⢕⢔⢑⢕⢕⢕⢔⢄⢄⢄⢔⢑⢕⢕⢕⢕⢕⢕⢕⢕⢕⢕⢕⢕⢕⢕⢕⢕⢕⢕⢕⢕⢕⢕⢕⢕⢕⣵⣿⡿⢇⣱⣼⣿⣽⡗⢳⣷⣵⣼⢕⣱⣿⣿⢇⢱⣿⣿⢏⢱⣿⣿⢏⢱⣾⣿⢿⢕⣵⣼⠀</a:t>
            </a:r>
            <a:br/>
            <a:r>
              <a:t>⠑⠁⠑⠛⠋⠀⠀⠀⠀⠀⠀⠀⠀⠀⠀⠀⠀⠀⠀⠀⠀⠐⠀⠀⠀⠀⠀⠀⠀⠀⠐⠀⠀⠀⠀⠐⠀⠀⠀⠀⠀⠀⠀⠀⠀⠀⠀⠀⠀⠀⠀⠀⠀⠀⠀⠀⠀⠀⠀⠀⠀⠀⠀⠀⠀⠀⠀⠀⠀⠀⠀⠀⠀⠀⠀⠀⠀⠀⠀⠀⠀⠘⠛⠃⠀⠀⠀⠀⠀⠀⠀⠀⠀⠀⠀⠀⠀⠀⠀⠀⠀⠀⠀⠀⠀⠑⠑⠐⠐⠀⠚⠛⠛⠛⠃⠑⠓⠓⠓⠓⠓⠓⠚⠛⠛⠛⠛⠓⠀⠀⠀⠀⠀⠐⠛⠛⠛⠛⠛⠛⠛⠛⠛⠛⠛⠛⠃⠀⠀⠀⠀⠀⠐⠐⠐⠐⠀⠀⠀⠁⠐⠀⠀⠀⠀⠑⠁⠑⠑⠑⠑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⢏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⡕⢕⢕⢕⢕⢕⢸⣿⣿⣿⣿⣿⣿⣿⣿⣿⣿⣿⣿⣿⣿⣿⣿⣿⣿⣿⣿⣿⣿⣿⣿⣿⣿⡇⡇⣿⣿⣗⣸⣿⣿⣷⣺⣿⣿⣿⣿⣿⣿⣿⣿⣿⣿⣿⣿⣿⣿⣿⡇⢕⢕⢿⢗⢯⢕⢜⣷⣷⣧⢱⡱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⢵⢞⢕⢕⢕⢕⢕⢕⢕⢱⡜⢿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⡗⢜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⣕⣱⣵⣕⣕⡕⢕⢕⢕⢕⢜⣱⣾⣿⣿⣿⡿⢿⢟⣯⣟⡾⢝⢹⢻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⣕⢕⢕⢕⢕⢕⢸⣿⣿⡇⢕⢕⢕⢕⢕⢕⢕⢕⢕⢕⢕⢕⢕⢕⢕⢕⢕⢕⢕⢕⢕⢕⢕⢕⢕⢕⢕⡕⣱⣿⢟⣫⣽⣷⣷⣾⣿⣿⣷⣷⣮⣝⡻⢿⣿⣿⣝⢿⢟⡕⢝⣱⣵⣾⣧⢻⣿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⣕⢕⢕⢕⢕⢕⢕⢱⣿⡿⣿⣧⡕⢕⢕⢸⣿⣿⡇⢕⢕⢕⢕⢕⢕⢕⢕⢕⢕⢕⢕⢕⢕⢕⢕⢕⢕⢕⢕⢕⣵⣵⣵⣿⣷⣎⢇⣽⣿⣿⣿⣿⣿⣿⣿⣿⣿⡟⢟⢻⢳⢇⢕⢝⢿⡕⢜⢕⢕⢜⢻⣿⣿⣿⢸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⢱⣿⡿⣿⣧⡕⢕⢕⢕⢜⢻⣿⡜⢻⣿⣧⢕⢸⣿⣿⡇⢕⢕⢕⢕⢕⢕⢕⢕⢕⢕⢕⢕⢕⢕⢕⢕⢕⢕⢕⣵⣿⣿⣿⣿⣿⣿⣿⢟⢻⢟⢟⢝⢫⢝⢝⢝⢕⢕⢕⢕⢕⢕⢕⢕⢕⢕⢜⢕⢕⢕⢕⢕⣵⢝⣕⣱⣼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⣵⣷⣵⢕⢕⢕⢕⢜⣿⣷⡜⢿⣷⣕⢕⢕⢕⢕⢻⣿⡕⢜⢿⣷⣸⣿⣿⡇⢕⢕⢕⢕⢕⢕⢕⢕⢕⢕⢕⢕⢕⢕⢕⢕⢕⢕⢕⢝⢝⢝⢝⢝⢝⢕⢕⢕⢕⢕⢕⢕⢕⢕⢕⢕⢕⢕⢕⢕⢕⢕⢕⢕⣕⣕⢱⣵⢕⠑⠕⢕⢇⢕⢜⢻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⣱⣾⡿⣿⣹⣿⢇⢕⢕⢕⢕⢜⢿⣷⡕⢝⢿⣷⣷⣧⢕⢕⢻⣿⣸⣮⢻⣿⣿⣿⡇⢕⢕⢕⢕⢕⢕⢕⢕⢕⢕⢕⢕⢕⢕⢕⢕⢕⢕⢕⢕⢕⢕⢕⢕⢕⢕⢕⢕⢕⢕⢕⢕⢕⢕⢕⢕⣕⡕⢱⢵⢵⢗⢞⢏⢝⢝⢕⢕⢕⢔⠀⠔⢑⠕⢕⢕⢝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⣾⡿⣫⣾⢳⣿⢏⢕⢕⢕⢕⢕⢕⢜⢿⣷⡱⣮⡻⢝⢿⣷⡕⢜⣿⣇⣿⣯⢿⣿⣿⡇⢕⢕⢕⢕⢕⢕⢕⢕⢕⢕⢕⢕⢕⢕⢕⢕⢕⣕⣕⣕⣕⣕⣕⢕⢕⢕⢕⢕⢗⢗⢕⢕⢕⢕⢕⢕⢕⢕⢕⢕⢕⢕⢕⢕⢕⢕⢕⢕⢕⢕⢄⠕⢔⢔⢄⠕⢕⢜⣿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⣱⣿⡟⣵⣿⢇⣿⡟⢕⢕⢕⢕⢕⢕⢕⢕⢜⢻⣷⡝⣿⡞⣧⢻⣿⣵⣿⣿⢸⣿⡞⣿⣿⡇⢕⢕⢕⢕⢕⢕⢕⢕⢕⢕⢕⢕⢕⢕⢕⢇⢜⢝⢝⢕⢕⢕⢕⢕⢕⢕⢕⢕⢕⢕⢕⢕⢕⢕⢕⢕⢕⢕⢕⢕⢕⢕⢕⢕⢕⢕⢕⢕⢕⢕⢕⢔⢄⢄⢄⢕⢔⢕⢹⣿⣿⣿⣿⣿⣿⣿⣿⣿⣿⣿⣿⣿⣿⣿⣿⣷⣿⣿⣿⣿⣿⣿⣿⣿⣿⣿⣿⣿⣿⣿⣿⡇⢕⠁⠁⠁⠀⠀⠀⠀⠀⠀⠀⠀⢐⠀⠔⠀⠀⠀⠀⠀⠀⠁⠐⠀⠐⠐⠀⠐⠔⠐⠀⠔⠔⠔⠀⠐⠄⠄⠄⠀⠀⠑⠑⠕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⣱⣿⢏⣾⣿⡟⣼⣿⣷⣷⣷⣷⣧⣵⣵⣕⣕⣕⣱⣿⢿⢜⢇⣿⣧⢝⢝⢟⢟⢜⢿⣷⢻⣿⡇⢕⢕⢕⢕⢕⢕⢕⢕⢕⢕⢕⢕⢕⢕⢕⢕⢕⢕⢕⢕⢕⢕⢕⢕⢕⢕⢕⢕⢕⢕⢕⢕⢕⢕⢕⢕⢕⢕⢕⢕⢕⢕⢕⢕⢕⢕⢕⢕⢕⢕⢕⢕⢕⢕⢕⢕⢕⢕⢕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⣕⣵⣿⢫⣿⣿⣿⢱⣽⣿⣗⣞⣟⣫⣽⣝⣟⣟⣟⣻⢿⢏⢕⢕⢕⣿⣿⡇⡕⢕⢕⢕⢕⢕⢜⢿⣷⣕⡕⢕⢕⢕⢕⢕⢕⢕⢕⢕⢕⢕⢕⢕⢕⢕⢕⢕⢕⢕⢕⢕⢕⢕⢕⢕⢕⢕⢕⢕⢕⢕⢕⢕⢸⣧⡕⢕⢅⢕⢕⢕⢕⢕⢕⢕⢕⢕⢕⢕⢕⢕⢕⢕⢕⢕⢕⢕⢸⣿⣿⣿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⣕⣵⣿⢿⣻⢱⣿⣿⣿⡇⣾⣿⣿⣿⣿⣿⣿⣿⣿⣿⣿⣷⣷⣽⡇⠀⠑⢕⣿⣿⣿⢕⢕⠕⠕⢕⢕⠐⠘⠝⢻⢿⣷⡕⢕⢕⢕⢕⢕⢕⢕⢕⢕⢕⢕⢕⢕⢕⢕⢕⢕⢕⢕⢕⢕⢕⢸⣧⡕⢕⢕⢕⢕⢕⢕⢕⣿⣿⣷⡅⢕⢕⢕⢕⢕⢕⢕⢕⢕⢕⢕⢕⢕⢕⢕⢕⢕⢕⢕⢜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⣵⣾⢿⣫⣵⣿⢇⣿⣿⣿⣿⢸⣿⣿⣿⣿⣿⣿⣿⣿⣿⣿⣿⣿⣿⣿⣷⢀⠀⠁⣿⣿⣿⡇⢅⢔⢔⢕⢕⢀⢕⠔⢕⢜⢻⣷⡕⢕⢕⢕⢕⢕⢕⢕⢕⢕⢕⢕⢕⢕⢕⢕⢕⢕⢕⢕⢕⢕⢸⣿⣷⣕⢕⢕⢕⢕⢕⢕⢻⢿⢟⣹⣵⡕⢕⢕⢕⢕⢕⢕⢕⢕⢕⢕⢕⢕⢕⢕⢕⢕⢕⢕⢿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⣱⣷⣿⣟⣵⣿⣿⣿⡟⣾⣿⣿⣿⡇⣾⣿⣿⣿⣿⣿⣿⣿⣿⣿⣿⣿⣿⣿⣿⣿⣧⠀⠀⣿⣿⣿⣷⠀⠀⠀⠁⢔⢕⠕⠀⠀⢕⢜⢻⣿⣧⡕⢕⢕⢕⢕⢕⢕⢕⢕⢕⢕⢕⢕⢕⢕⢕⢕⢸⡕⢕⢸⢝⢝⢹⣷⣕⡕⢕⢕⢕⢸⣷⣷⣿⣿⡿⠇⠕⢕⢕⢕⢕⢕⢕⢕⢕⢕⢕⢕⢕⢕⢕⢕⢕⢸⣿⣿⣿⣿⣿⣿⣿⣿⣿⣿⣿⣿⣿⣿⣿⣿⣿⣿⣿⣿⣿⣿⣿⣿⣿⣿⣿⣿⣿⣿⣿⣿⣿⣿⣿⣿⣿⣿⣿⣿⣿⣿⣿⣿⣿⣿⣿⣿⣿⣿⣿⣿⣿⣿⣿⣿⣿⣿⣿⣿⣷⣷⣷⣷⣶⣶⣶⣶⣦⣴⣴⣴⣤⣤⣤⣤⣤⣄⣄⣄⣀⣀⣀⣁⣁⠀</a:t>
            </a:r>
            <a:br/>
            <a:r>
              <a:t>⢕⢕⢕⢕⢕⢕⢕⢕⢕⢕⢕⢕⢕⢕⢕⢕⢕⢕⢸⣿⣿⣿⣿⣿⡇⢕⢕⢕⢕⢕⢕⢕⢕⢕⢕⢕⢕⢕⢕⢕⢕⢕⢕⢕⢕⢕⢕⢕⣾⡿⣫⣾⣿⣿⣿⡿⡫⣸⣿⣿⣿⣿⢱⣿⣿⣿⣿⣿⣿⣿⣿⣿⣿⣿⣿⣿⣿⣿⣿⣿⣇⠐⣿⣿⣿⣿⢄⢀⠔⠕⠁⠔⢄⢔⢄⢑⢕⢕⢜⢻⣿⣧⣕⢕⢕⢕⢕⢕⢕⢕⢕⢕⢕⢕⢕⢕⢕⢾⣿⣕⢜⣿⣿⣿⣿⣿⣿⡕⢕⡕⢕⣿⠿⠋⠁⣀⣤⣶⣧⣕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⣵⣿⢟⣾⣿⣿⣿⣿⢟⣵⢧⣿⣿⣿⣿⡏⢸⣿⣿⣿⣿⣿⣿⣿⣿⣿⣿⣿⣿⣿⣿⣿⣿⣿⣿⢕⣿⣿⣿⣿⡕⢄⢅⢕⢔⢕⢕⢕⢕⢕⢕⠐⢕⢕⢜⢝⢿⣷⡕⢕⢕⢕⢕⢕⢕⢕⢕⢑⢕⢕⢄⣄⣀⡁⢁⠉⠙⠛⢿⣿⣿⡷⢕⡇⣸⡕⠀⠐⠛⠛⠟⠿⠿⣿⡿⢕⢕⢕⡅⢕⢕⢸⡕⢕⢕⢕⢱⣕⢕⢕⢕⣹⣽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⣼⡿⣣⣿⢯⣿⣿⡿⣱⣿⡿⣸⣿⡿⢟⣿⡇⢸⣿⣿⣿⣿⣿⣿⣿⣿⣿⣿⣿⣿⣿⣿⣿⢸⣿⡏⢱⣿⣿⣿⣿⡇⠑⠑⠑⠑⢕⢕⢕⠕⢕⢕⠕⠅⠕⢕⢕⢕⣿⡇⢕⢕⢔⢕⢕⢕⢕⢕⢕⢕⢕⢜⣿⣿⠿⠟⠙⢁⣠⣼⣿⣟⣇⣼⣿⣿⣿⣿⣷⣶⣦⡴⢤⣴⣿⡇⢕⢕⣱⢕⢕⢕⢜⡇⢕⢕⢕⣸⣿⣷⣕⡕⢝⣟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⣾⡿⣵⣿⣻⣿⣿⢏⣾⣿⣿⢇⡿⢑⣱⣾⣿⢕⢜⢿⣿⣿⣿⣿⣿⣿⣿⣿⣿⣿⣿⣿⣿⡿⢕⣿⢕⢸⣿⣿⣿⣿⡇⢀⢀⢔⠕⢕⢕⢕⠀⠀⠀⠀⠀⠀⠁⣵⣾⡿⢇⢕⢕⢕⠕⢕⢕⢕⢑⢕⢕⢕⢕⠁⢀⣄⣴⣾⣿⣿⣿⣿⣿⣿⣿⣿⣿⣿⣿⣿⣿⣧⣕⣹⣿⣿⣵⣾⡿⢇⢕⢕⢕⢕⢇⢕⢕⣱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⣕⣕⣾⡿⣽⣿⢝⣿⣿⣣⣿⣿⡟⢝⢕⣱⣵⣿⣿⣿⢕⣱⣿⣿⣿⣿⣿⣿⣿⣿⣿⣿⣿⣿⣿⣿⡇⢕⢕⢕⢸⣿⣿⣿⣿⢕⠀⠕⢜⡇⢔⣑⢕⠔⢔⢄⢄⢄⠔⢕⣼⡿⢕⢕⢕⢕⢕⢐⠕⢑⢕⢕⢕⢕⢕⢕⢕⡘⢽⣕⣿⣿⣿⣿⣿⣿⣿⣷⣿⣿⣿⣿⣿⣿⣿⣿⣿⣿⡟⢝⢝⢕⢕⢕⢕⢕⢕⠕⢕⣱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⣱⣾⡿⢿⡿⢿⣟⡟⣹⣿⢇⣾⡿⣱⣿⣿⡟⢕⢕⢕⢏⣿⣿⣿⣿⢕⣿⣿⣿⣿⣿⣿⣿⣿⣿⣿⣿⣿⣿⣿⣿⢇⢕⢕⢇⣿⣿⡿⠟⠃⠀⠀⠀⢕⢿⠕⢜⢷⢱⡆⠴⠖⠂⢪⣼⣿⢕⢕⢕⢕⢕⢕⢔⢕⢕⢕⢜⢻⢿⣷⢵⣕⣝⣿⣿⣿⣿⣿⣿⣿⣿⣿⣿⣿⣿⣿⣿⣿⣿⣿⣿⣿⡿⢕⢕⢕⢕⢕⢕⢕⢕⢕⢄⢜⢝⢕⢕⢕⢕⢕⢕⢕⢕⢕⢕⢕⢕⢹⣿⣿⣿⣿⣿⣿⣿⣿⣿⣿⣿⣿⣿⣿⣿⣿⣿⣿⣿⣿⣿⣿⣿⣿⣿⣿⣿⣿⣿⣿⣿⣿⣿⣿⣿⣿⣿⣿⣿⣿⣿⣿⣿⣿⣿⣿⣿⣿⣿⣿⣿⣿⣿⣿⣿⣿⣿⣿⣿⢟⡻⣿⣿⣿⣿⣿⣿⣿⣿⣿⣿⣿⣿⣿⣿⣿⠀</a:t>
            </a:r>
            <a:br/>
            <a:r>
              <a:t>⢕⢕⢕⢕⢕⢕⢕⢕⢕⢕⢕⢕⢕⢕⢕⢕⢕⢕⢕⢻⣿⣿⣿⣿⣿⡕⢕⢕⢕⢕⢕⢕⢕⢕⢕⣾⡿⣫⡎⣷⣿⣿⣿⢱⣿⢏⣾⡿⣱⣿⣿⡟⡕⢕⣿⢕⣼⡿⢿⣿⢇⣸⣿⢿⣿⣿⣿⣿⣿⣿⣿⣿⣿⣿⣿⣿⣿⢕⠕⠁⠈⠉⠁⠀⠀⠀⢔⢀⠀⠀⠀⠁⠔⠅⠕⢱⢀⠀⢀⡜⢿⣷⣧⡕⢕⢕⢕⢕⢕⢕⢕⢕⢕⢕⢕⢕⢕⢜⢻⣿⣿⣿⣿⣿⣿⣿⣿⣟⣻⣿⣯⣽⣿⣿⣿⣿⣿⡿⢕⢕⢕⢕⢕⢕⢕⢕⢕⢕⢕⢕⢕⢕⢕⢕⢕⢕⢕⢕⢕⢕⢕⢕⢕⢜⣿⣿⣿⣿⣿⣿⣿⣿⣿⣿⣿⣿⣿⣿⣿⣿⣿⣿⣿⣿⣿⣿⣿⣿⣿⣿⣿⣿⣿⣿⣿⣿⣿⣿⣿⣿⣿⣿⣿⣿⣿⣿⣿⣿⣿⣿⣿⣿⣿⣿⣿⣿⣿⣿⢿⣟⣫⣽⡾⣟⣽⣿⣿⣿⣿⣿⣿⣿⣿⣿⣿⣿⣿⣿⣿⣿⠀</a:t>
            </a:r>
            <a:br/>
            <a:r>
              <a:t>⢕⢕⢕⢕⢕⢕⢕⢕⢕⢕⢕⢕⢕⢕⢕⢕⢕⠕⢕⢸⣿⣿⣿⣿⣿⡇⢕⢕⢕⢕⢕⢕⢕⢕⣾⡿⣱⣿⣯⢿⢿⣿⡏⣾⡟⣼⣿⢳⣿⣿⣿⣱⡇⣸⡿⢱⣿⣧⣕⢜⢕⣿⡿⢸⣿⣿⣿⣿⣿⣿⣿⣿⣿⣿⣿⢿⢟⢕⠀⠀⠀⠀⠀⠀⠀⢔⢕⣱⣦⣤⡀⠀⠀⠀⠄⢁⠕⠞⠕⢔⢕⢜⢻⣷⢕⢕⢕⢕⢕⢕⢕⢕⢕⢕⢕⢕⢕⢕⢕⢝⢿⣿⣿⣿⣿⣿⣿⣿⣿⣿⣿⣿⣿⣿⣿⡿⢏⢕⢕⢕⢕⢕⢕⢕⢕⢕⢕⢕⢕⢕⢕⢕⢕⢕⢕⢕⢕⢕⢕⢕⢕⢕⢕⢕⢹⣿⣿⣿⣿⣿⣿⣿⣿⣿⣿⣿⣿⣿⣿⣿⣿⣿⣿⣿⣿⣿⣿⣿⣿⣿⣿⣿⣿⣿⡿⢿⣟⣿⣿⣿⣿⣿⣿⣿⣿⣿⣿⣿⣿⡿⢿⣟⣻⣯⣽⣽⣷⣾⡿⢿⣫⣵⣾⣿⣿⣿⣿⣿⣿⣿⣿⣿⣿⣿⣿⣿⣿⣿⣿⣿⠀</a:t>
            </a:r>
            <a:br/>
            <a:r>
              <a:t>⢕⢕⢕⢕⢕⢕⢕⢕⢕⢕⢕⢕⢕⢕⢕⢕⢕⢔⢕⢸⣿⣿⣿⣿⣿⡇⢕⢕⢕⢕⢕⢕⢕⣾⡟⣵⡿⡜⢿⣷⡕⢕⢸⣿⢱⣿⢇⣿⣿⣿⣿⣿⢇⣿⡇⣼⣿⣿⣿⡟⣼⣿⢇⣿⣿⣿⣿⣿⣿⣿⣿⣿⣿⣿⣿⢜⢇⢕⢄⠀⠕⠕⠀⠀⢔⢕⢱⣿⣿⣿⡇⣷⣄⠀⠀⠁⢔⢅⢕⢕⢕⢕⣸⣿⢕⢕⢕⢕⢕⢕⢕⢕⢕⢕⢕⢕⢕⢕⢕⢕⢕⢜⢟⠿⢿⣿⣿⣿⣿⣿⣿⣿⡿⢟⢝⢕⢕⢕⢕⢕⢕⢕⢕⢕⢕⢕⢕⢕⢕⢕⢕⢕⢕⢕⢕⢕⢕⢕⢕⢕⢕⢕⢕⢕⢜⣿⣿⣿⣿⣿⣿⣿⣿⣿⣿⣿⣿⣿⣿⣿⣿⣿⣿⣿⣿⣿⡿⢿⣟⣻⣯⣽⣷⣾⣿⣿⣿⣿⣿⣿⣯⣝⢟⢿⡿⣟⣻⣽⣷⣿⣿⣿⡿⢿⣿⢟⣫⣵⣾⣿⣿⣿⣿⣿⣿⣿⣿⣿⣿⣿⣿⣿⣿⣿⣿⣿⣿⣿⣿⣿⠀</a:t>
            </a:r>
            <a:br/>
            <a:r>
              <a:t>⢕⢕⢕⢕⢕⢕⢕⢕⢕⢕⢕⢕⢕⢕⢕⢕⢕⢕⢕⢸⣿⣿⣿⣿⣿⡇⢕⢕⢕⢕⢕⢕⣾⡿⢱⣿⡧⣷⢜⣎⡭⢕⣾⣇⣿⡟⣼⣿⣿⣿⣿⡟⢱⣿⢱⣿⣿⣿⣿⢱⣿⡏⢱⣿⣿⣿⣿⣿⣿⣿⣿⣿⣿⣿⡇⢕⢕⢕⣼⣷⣴⣤⣴⡇⢕⢱⣼⣿⣿⣿⣇⣿⣿⣷⣄⠀⢀⣀⡠⢴⣾⣿⣟⡇⢕⢕⢕⢕⢕⢕⢕⢕⢕⢅⢕⢕⢕⢕⢕⢕⢕⢕⢕⢕⢕⢕⢝⢝⢟⢟⢟⢕⢕⢕⢕⢕⢕⢕⢕⢕⢕⢕⢕⢕⢕⢕⢕⢕⢕⢕⢕⢕⢕⢕⢕⢕⢕⢕⢕⢕⠕⠕⢕⢕⠕⢻⢿⢿⢿⣿⣿⣿⣿⢿⣟⣻⡿⢿⢿⢿⣟⣟⣿⣽⣷⣾⣿⣿⣿⣿⣿⣿⣿⣿⣿⣿⣿⣿⣿⣿⣿⣿⣿⣧⡌⠻⣿⣿⣿⣿⣿⣿⣿⣿⣷⣧⣽⡟⣿⣿⣿⣿⣿⣿⣿⣿⣿⣿⣿⣿⣿⣿⣿⣿⣿⣿⣿⣿⣿⣿⠀</a:t>
            </a:r>
            <a:br/>
            <a:r>
              <a:t>⢕⢕⢕⢕⢕⢕⢕⢕⢕⢕⢕⢕⢕⢕⢕⢕⢕⢕⢕⢕⣿⣿⣿⣿⣿⣇⢕⢕⢕⢕⢕⢸⣿⢇⢸⡎⢕⢹⣾⢏⢕⢱⡿⣸⣿⢣⣿⣿⣿⣿⣿⢕⢸⡇⣼⣿⣿⣿⡏⣾⡿⢱⢸⣿⣿⣿⣿⣿⣿⣿⣿⣿⣿⣿⢕⢄⢕⢕⣿⣿⣿⣿⣿⢕⢕⣼⣿⣿⣿⣿⢱⣿⣿⣿⣿⣿⡜⣿⣿⣧⣕⢝⢿⣷⡕⢕⢕⢕⢕⢕⢕⢕⢕⢕⢀⠕⢕⢕⢕⢕⢕⢕⢕⢕⢕⢕⢕⢕⢕⢕⢕⢕⢕⢕⢕⢕⠁⢕⢕⢕⢕⢕⢕⢕⢕⢕⢕⢕⢕⢕⢕⢕⢕⢅⠅⠕⠐⠁⠀⢔⢔⢔⢔⠐⠀⠁⠑⢕⢕⢜⢝⠟⠵⢿⢟⢛⠛⢛⣿⣿⣿⣿⣿⣿⣿⣿⣿⣿⣿⣿⣿⣿⣿⣿⣿⣿⣿⣿⣿⣿⣿⣿⣿⣿⣿⡇⠜⣿⣿⣿⣿⢿⢟⣟⢟⣟⡟⢟⣿⣿⣿⣿⣿⣿⣿⣿⣿⣿⣿⣿⣿⣿⣿⣿⣿⣿⣿⣿⣿⣿⠀</a:t>
            </a:r>
            <a:br/>
            <a:r>
              <a:t>⢕⢕⢕⢕⢕⢕⢕⢕⢕⢕⢕⢕⢕⢕⢕⢕⢕⢕⢕⢕⣿⣿⣿⣿⣿⣿⢕⢕⢕⢕⢕⢸⣿⡞⡕⡝⢱⣮⣇⢷⢿⢻⢇⣿⢇⣼⣿⣿⣿⣿⢇⣱⢸⢇⣿⣿⣿⣿⡇⣿⢇⣿⢸⣿⣿⣿⣿⣿⣿⣿⣿⣿⣿⡇⢕⢕⢕⢸⣿⣿⣿⣿⣿⡇⢱⣿⣿⣿⣿⣿⢸⣿⣿⣿⣿⣿⡇⢿⢿⢿⡇⢿⡎⣿⡇⢕⢕⢕⢕⢕⢕⢕⢕⢕⢕⢔⢁⠕⢕⢕⢕⢕⢕⢕⢕⢔⠁⠁⠁⢕⢕⢕⢕⠑⢕⢀⠀⠀⢕⢕⢕⢕⢕⢕⢕⢕⢕⢕⢕⣼⣿⣶⣵⣵⣀⢀⠀⠀⠀⢕⢕⢕⠑⠀⠀⠀⠀⠀⠁⠑⠑⠀⢕⢕⢕⢕⢕⠸⣿⣿⣿⣿⣿⣿⣿⣿⣿⣿⣿⣿⣿⣿⣿⣿⣿⣿⣿⣿⣿⣿⣿⣿⣿⣿⣿⣿⢀⢿⢽⣗⢣⡗⣎⣱⢸⣽⣷⣿⣿⣿⣿⣿⣿⣿⣿⣿⣿⣿⣿⣿⣿⣿⣿⣿⣿⣿⣿⣿⣿⣿⠀</a:t>
            </a:r>
            <a:br/>
            <a:r>
              <a:t>⢕⢕⢕⢕⢕⢕⢕⢕⢕⢕⢕⢕⢕⢕⢕⢕⢕⢕⠀⢕⣿⣿⣿⣿⣿⣿⢕⢕⢕⢕⢕⢕⢻⣿⡕⡜⢱⡜⢝⢻⢷⡾⣼⢇⢇⣿⣿⣿⣿⢝⢱⣿⣾⢸⣿⣿⣿⣿⡇⣿⢸⡟⡕⣿⡏⣿⡿⣿⣿⣿⣿⣿⣹⢕⢕⢕⢕⣿⣿⣿⣿⣿⣿⢇⣿⣿⣿⣿⣿⡟⣿⣿⣿⣿⣿⣿⢇⢕⣱⣵⢷⢝⣧⢻⣿⡕⢕⢕⢕⢕⢕⢕⢕⣕⣑⣑⢑⠰⣅⠕⢕⢕⢕⠕⢕⢕⣕⡀⠀⢱⡇⠀⠕⢄⠀⢕⡄⠀⠁⢕⢔⠑⣿⣿⢕⠕⢕⣑⣑⣟⣟⣟⣟⣟⣻⣿⣶⣔⢄⠀⠀⠁⠀⠀⠀⠀⠀⠀⣀⣄⣴⣷⣧⣵⣥⣥⣵⣕⣜⣿⣿⣿⣿⣿⣿⣿⣿⣿⣿⣿⣿⣿⣿⣿⣿⣿⣿⣿⣿⣿⣿⣿⣿⣿⣿⣿⢕⣿⣿⣿⣷⣽⣽⣵⣿⣿⣿⣿⣿⣿⣿⣿⣿⣿⣿⣿⣿⣿⣿⣿⣿⣿⣿⣿⣿⣿⣿⣿⣿⣿⠀</a:t>
            </a:r>
            <a:br/>
            <a:r>
              <a:t>⢕⢕⢕⢕⢕⢕⢕⢕⢕⢕⢕⢕⢕⢕⢕⢕⢕⢕⠀⢕⣿⣿⣿⣿⣿⣿⢕⢕⢕⢕⢕⢕⢕⢻⣿⣮⡕⢣⢕⢳⢕⢇⢇⢕⢸⣿⣿⣿⣿⢕⣾⣟⣟⣸⣽⣽⣽⣵⣵⣹⣾⣿⣷⣹⣇⢻⣇⢿⣿⣿⡟⣿⢸⢕⡇⢕⣼⣿⣿⣿⣿⣿⣿⢕⡿⣹⣿⣿⣿⢳⣿⣿⣿⣿⣿⣿⢔⢼⡝⢇⣱⣾⣿⡞⣿⡇⢕⢕⢕⢸⣷⣷⣾⡿⢝⣿⢿⡷⢌⠣⡑⢕⢕⢕⠕⢕⢜⢕⢀⢕⣷⢄⠀⠀⠀⢕⢜⢔⠀⢕⢕⠑⢜⣿⣷⣿⣿⣿⣿⣿⣿⣿⣿⣿⣿⣿⣿⣿⣧⢔⠀⠁⠑⠀⠀⢕⢻⣿⣿⣿⣿⣿⣿⣿⣿⣿⣿⣿⣿⣿⣿⣿⣿⣿⣿⣿⣿⣿⣿⣿⣿⣿⣿⣿⣿⣿⣿⣿⣿⣿⣿⣿⣿⣿⣿⣿⢸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⢜⢻⣿⡇⠑⠕⢕⢸⡜⢕⢸⡏⣿⣿⡏⢕⢝⢿⣿⣷⡿⠿⠿⢿⣿⣯⣿⣿⣿⣿⣏⣸⣿⡸⡿⣿⣷⣿⢕⣼⢕⣵⣯⣟⡟⢿⣿⣿⣿⢸⢇⣿⣿⣿⡟⣸⣿⣿⣿⣿⣿⡿⣕⢕⢿⡎⢟⢹⢿⢇⣿⣷⢕⢕⢕⣱⣿⢟⣵⣾⣿⣿⣿⣿⣿⣧⢘⢕⠕⢕⢔⢕⢕⢕⢕⢕⣿⢕⢕⣴⣷⣵⢕⢜⢆⢀⢕⢔⢑⢹⣿⣿⣿⣿⣿⣿⣿⣿⣿⣿⣿⣿⣿⣿⣿⣇⢕⠀⠀⡄⠀⢕⢸⣿⣿⣿⣿⣿⣿⣿⣿⣿⣿⣿⣿⣿⣿⣿⣿⣿⣿⣿⣿⣿⣿⣿⣿⣿⣿⣿⣿⣿⣿⣿⣿⣿⣿⣿⣿⣿⣿⡿⣼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⣱⣾⡿⠁⠀⢕⢸⢕⢇⢸⣾⢕⣿⢻⡇⢕⢕⢕⢟⠑⢄⣤⣴⣄⠈⠻⣿⣿⣿⣿⣿⣿⣿⣧⣷⣼⣿⡜⣱⣧⣾⣿⣿⣿⣿⣿⣷⣼⡝⣺⢷⡱⣜⢿⢕⣿⣿⣿⣿⢟⣿⡇⢻⢷⢸⣟⡕⣱⢟⢕⣿⡿⢕⢕⣿⣿⢣⣿⣿⣿⣿⣿⣿⣿⣿⣿⣧⢌⢧⡑⢕⢄⠕⢕⢕⢕⢝⢕⢕⣿⢇⢻⢇⢕⢱⣗⡕⢕⢕⢁⢻⣿⣿⣿⣿⣿⣿⣿⣿⣿⣿⣿⣿⣿⣿⣿⢕⠀⠀⠀⠀⢕⢸⣿⣿⣿⣿⣿⣿⣿⣿⣿⣿⣿⣿⣿⣿⣿⣿⣿⣿⣿⣿⣿⣿⣿⣿⣿⣿⣿⣿⣿⣿⣿⣿⣿⣿⣿⣿⣿⣿⢇⢟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⣵⡿⢏⠀⠀⠀⢱⣼⣿⢕⢜⢸⢕⣷⣇⢇⢕⣕⣕⠁⢰⣿⣿⣿⣿⡇⠀⣿⣿⣿⣿⣿⣿⣿⣿⣿⣿⣿⣿⣿⣿⣿⣿⠟⠙⠉⠙⠟⢿⣿⣿⣿⣷⣿⢇⢕⣿⣿⣿⡏⢱⣿⢱⢾⢿⢟⡫⢱⢕⡕⣱⣿⢇⢕⢕⢜⢣⣿⣿⣿⣿⣿⣿⣿⣿⣿⣿⣿⣇⢘⣷⡕⠕⠀⠁⢕⢑⢸⣧⣕⠁⠁⢝⢱⣷⣿⣿⣿⡕⢕⠕⠁⢻⣿⣿⣿⣿⣿⣿⣿⣿⣿⡿⣿⣿⡿⢇⢕⢀⢴⢾⢟⢕⢜⢿⣿⣿⣿⣿⣿⣿⣿⣿⣿⣿⣿⣿⣿⣿⣿⣿⣿⣿⣿⣿⣿⣿⣿⣿⣿⣿⣿⣿⣿⣿⣿⣿⣿⣿⣿⣿⡿⢕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⣱⣿⢟⡵⠁⠀⠀⠀⢇⣿⡇⢕⢱⢇⢕⢜⢿⡇⢿⣿⣿⡆⠘⢿⣿⣿⡿⠃⢄⣿⣿⣿⣿⣿⣿⣿⣿⣿⣿⣿⣿⣿⣿⡿⠁⣠⣾⣿⣷⣦⠀⢹⣿⣿⣿⡟⡕⢜⣿⣿⣿⢕⣼⣿⢕⢗⢕⡱⢇⢕⣪⣾⡿⢇⢕⣱⣾⢇⣿⣿⣿⣿⣿⣿⣿⣿⣿⣿⣿⣿⣿⢇⢸⣿⣆⢕⡄⠀⢁⢱⡻⣿⡄⠀⠑⣿⣿⣿⣏⣿⣿⡕⠄⠐⢁⢟⣿⣿⣿⢝⢝⠝⢝⢝⢕⣿⢟⠕⠑⢀⢁⢑⢅⠄⢕⢕⢕⢝⢟⢝⣿⣿⣿⣿⣿⣿⣿⣿⣿⣿⣿⣿⣿⣿⣿⣿⣿⣿⣿⣿⣿⣿⣿⣿⣿⣿⣿⣯⣿⣿⣿⣿⡿⢕⢕⢕⢕⢕⢕⢕⢕⢕⢕⢕⢕⢕⢕⢕⢕⢸⣿⣿⣿⣿⣿⣿⣿⣿⣿⣿⣿⣿⣿⣿⣿⣿⣿⣿⣿⠀</a:t>
            </a:r>
            <a:br/>
            <a:r>
              <a:t>⢕⢕⢕⢕⢕⢕⢕⢕⢕⢕⢕⢕⢕⢕⢕⢕⢕⢕⠀⠁⢜⣿⣿⣿⣿⣿⡇⢕⢕⢕⣾⡿⣣⣿⠁⠀⠀⠀⠀⢸⡿⢱⢕⣾⢕⢕⢕⢜⢻⢸⣿⣿⣿⣦⣄⡈⢁⣀⣴⣿⣿⣿⣿⣿⣿⣿⣿⣿⣿⣿⣿⣿⣿⣿⡇⠀⣿⣿⣿⣿⣿⠐⢸⣿⣿⡿⢱⣕⣾⣿⣿⡟⣱⣿⡇⠕⠑⢜⣵⣷⣿⢟⢏⢕⢕⢕⢜⢿⣸⣿⣿⣿⣿⣿⣿⣿⣿⣿⣿⣿⣿⣷⣧⢅⢿⣿⣧⣿⣆⠀⣸⣿⣝⡇⠀⠀⢹⣿⣿⣿⢿⣿⣿⣦⢱⡄⢑⢻⣿⣿⡇⢟⢕⢕⢕⠕⢕⢔⢕⢕⢕⢕⢕⢕⢕⢅⠑⠕⢕⢕⢕⢜⢻⡿⢕⢹⣿⣿⣿⣿⣿⣿⣿⣿⣿⣿⣿⣿⣿⣿⣿⣿⣿⣿⣿⣿⣿⣾⣿⣿⣿⣿⣿⢇⢕⢕⢕⢕⢕⢕⢕⢕⢕⢕⢕⢕⢕⢕⢕⢕⣸⣿⣿⣿⣿⣿⣿⣿⣿⣿⣿⣿⣿⣿⣿⣿⣿⣿⣿⣿⠀</a:t>
            </a:r>
            <a:br/>
            <a:r>
              <a:t>⢕⢕⢕⢕⢕⢕⢕⢕⢕⢕⢕⢕⢕⢕⢕⢕⢕⢕⢕⠀⢕⣿⣿⣿⣿⣿⣧⢕⣱⣿⢟⣼⢏⠑⠀⠀⠀⠀⢀⣿⢇⣸⢕⢸⢕⢕⢕⢕⢕⢧⣿⣿⣿⣿⣿⣿⣿⣿⣿⣿⣿⣿⣿⣿⣿⣿⣿⣿⣿⣿⣿⣿⣿⣿⣿⣄⠈⠻⠿⠟⠃⢀⣾⣿⡿⣱⣿⣿⡟⣿⣿⡇⣿⣿⠕⢕⠀⠜⣿⡇⢕⢕⢕⢕⢕⢕⢕⢔⣿⣿⣿⣿⣿⣿⣿⣿⣿⣿⣿⢿⣿⣿⣿⡇⢸⣿⣿⣿⣿⣧⣿⣿⣿⣮⠀⠀⢸⣿⣿⣿⢸⣿⣿⣿⣷⣿⣧⣕⢻⣿⢃⢄⢕⢅⢔⢕⢕⢕⢕⢕⢕⢕⢕⢕⢕⢕⠅⠀⠀⠑⢕⢕⢕⢕⢕⢕⢸⣿⣿⣿⣿⣿⣿⣿⣿⣿⣿⣿⣿⣿⣿⣿⣿⣿⣿⣿⣿⣿⣿⣿⣿⣿⢇⢕⢕⢕⢕⢕⢕⢕⢕⢕⢕⢕⢕⢕⢕⢕⢕⢕⣿⣿⣿⣿⣿⣿⣿⣿⣿⣿⣿⣿⣿⣿⣿⣿⣿⣿⣿⣿⠀</a:t>
            </a:r>
            <a:br/>
            <a:r>
              <a:t>⢕⢕⢕⢕⢕⢕⢕⢕⢕⢕⢕⢕⢕⢕⢕⢕⢕⢕⢕⠀⠐⣿⣿⣿⣿⣿⣿⣵⡿⣣⢟⢕⣱⡧⢀⠀⠀⠀⣸⡿⢕⣿⡇⢸⡇⢕⢕⢕⢕⣼⣿⣿⣿⣿⣿⣿⣿⣿⣿⣿⣿⣿⣿⣿⣿⣿⣿⣿⣿⣿⣿⣿⣿⣿⣿⣿⣷⣦⣤⣴⣷⣿⣿⡿⣱⣿⡿⡟⣱⣿⣿⢇⣹⣿⢕⠀⠀⠀⢹⣿⡕⢕⢕⢕⢕⢕⢕⢕⣿⣿⣿⣿⣿⣿⣿⣿⣿⣿⢱⣿⣿⣿⣿⡕⢕⣿⣿⣿⣿⣿⢟⢛⢻⣿⡔⠀⠀⣿⣿⣿⣸⣿⣿⣿⣿⢏⢌⢟⢇⢻⣿⣧⢕⢕⢕⢕⢕⢕⢕⢕⢕⢕⢕⢕⢕⠁⠀⠀⠀⠀⠀⠁⢕⢕⢕⢕⢕⢻⣿⣿⣿⣿⣿⣿⣿⣿⣿⣿⣿⣿⣿⣿⣿⣿⣿⣿⣿⣿⣿⣿⡿⢕⢕⢕⢕⢕⢕⢕⢕⢕⢕⢕⢕⢕⢕⢕⢕⢕⢕⢕⣿⣿⣿⣿⣿⣿⣿⣿⣿⣿⣿⣿⣿⣿⣿⣿⣿⣿⣿⣿⠀</a:t>
            </a:r>
            <a:br/>
            <a:r>
              <a:t>⢕⢕⢕⢕⢕⢕⢕⢕⢕⢕⢕⢕⢕⢕⢕⢕⢕⢕⢕⠀⢕⣿⣿⣿⣿⣿⣿⡿⣱⢏⢑⣵⣿⢕⢣⣿⣿⢇⣻⢕⢸⣿⢕⢜⡇⢕⢕⢕⢕⢇⣿⣿⣿⣿⣿⣿⣿⣿⣿⣿⣿⣿⣿⣿⣿⣿⣿⣿⣿⣿⣿⣿⣿⣿⣿⣿⣿⣿⣿⣿⣿⣿⣿⣾⢟⢏⢞⣵⣿⣿⣿⢕⣿⡟⡇⠀⠀⠀⢱⢻⣷⡕⢕⢕⢕⢕⢕⢕⣿⣿⣿⣿⣿⣿⣿⣿⣿⣿⢿⣿⣿⣿⣿⣷⢕⣿⣿⣿⡏⢕⢔⠕⢕⢔⢅⠀⠀⢿⣿⣿⣿⣿⣿⣿⣿⢅⢕⢄⠅⢜⢿⡿⢕⢕⢕⢕⢕⢕⢕⢕⢕⢕⢕⠕⠑⠀⠀⠀⠀⠀⠀⠀⠁⠀⠑⢕⢕⢕⢻⣿⣿⣿⣿⣿⣿⣿⣿⣿⡿⢻⣿⣿⣿⣿⣿⣿⣿⣿⣿⡿⢕⢕⢕⢕⢕⢕⢕⢕⢕⢕⢕⢕⢕⢕⢕⢕⢕⢕⢕⢕⣿⣿⣿⣿⣿⣿⣿⣿⣿⣿⣿⣿⣿⣿⣿⣿⣿⣿⣿⣿⠀</a:t>
            </a:r>
            <a:br/>
            <a:r>
              <a:t>⢕⢕⢕⢕⢕⢕⢕⢕⢕⢕⢕⢕⢕⢕⢕⢕⢕⢕⢕⠀⢕⢹⣿⣿⣿⣿⡿⣱⢕⡕⣼⣿⢕⢣⣿⣿⣿⢕⢕⢕⢸⣿⢕⢕⣷⢕⢕⢕⢕⢕⢜⣿⣿⣿⣿⣿⣿⣿⣿⣿⣿⣿⣿⣿⣿⣿⣿⣿⣿⣿⣿⣿⣿⣿⣿⣿⣿⣿⣿⣿⡿⣟⣯⢧⡱⢏⣱⣿⣿⢻⣿⢕⣿⡇⠁⠀⠀⠀⠁⣏⢿⣷⢕⢕⢱⣵⣵⣕⣿⣿⣿⣿⣿⣿⣿⣿⣿⣿⢱⣿⣿⣿⣿⢿⢕⣿⣿⣿⣷⡕⢕⢕⢅⢕⢕⠀⠀⣸⣿⣿⣿⣿⣿⣿⣿⣷⡆⠕⢔⢕⢜⣷⢕⢕⢕⢕⢕⢕⢕⢕⢕⢕⠐⠀⠀⠀⠀⠀⢀⢄⢔⢕⢕⢕⢕⢅⢕⢕⢕⢹⣿⣿⣿⣿⣿⣿⣿⢟⢕⣼⣿⣿⣿⣿⣿⣿⣿⣿⢟⢑⠑⠑⠕⠕⠕⠕⢕⢕⢕⢕⢕⢕⢕⢕⢕⢕⢕⢕⢕⢕⣿⣿⣿⣿⣿⣿⣿⣿⣿⣿⣿⣿⣿⣿⣿⣿⣿⣿⣿⣿⠀</a:t>
            </a:r>
            <a:br/>
            <a:r>
              <a:t>⢕⢕⢕⢕⢕⢕⢕⢕⢕⢕⢕⢕⢕⢕⢕⢕⢕⢕⢕⠀⢕⢸⣿⣿⣿⡿⣱⢕⣾⢱⣿⢏⢱⣿⣿⣿⡇⢕⢕⢱⢸⣿⢕⢕⢸⡕⢕⢕⢕⢕⢕⢹⣿⣿⣿⣿⣿⣿⣿⣿⡿⠻⠟⠟⠿⠿⠟⢿⢿⣿⣿⣿⣿⣿⣿⣿⣿⣿⣾⣷⣿⣿⡿⢏⡕⣱⣿⣿⡟⢸⡇⢕⣿⡇⠀⠀⠀⠀⠀⢸⡎⣿⣧⢕⢮⣿⣿⣿⣿⣿⣿⣿⣿⣿⣿⣿⣿⣿⣷⣿⢿⣿⣿⣷⢕⣿⣿⣿⣿⣷⣵⣑⠁⠑⠁⠀⠀⣿⣿⣿⣿⣿⣿⣿⣿⡿⠟⠁⡄⢄⢻⡜⢕⢕⢕⢕⢕⢕⢕⢕⢕⠁⠀⠀⠀⢀⢄⢔⢕⢕⢕⢕⢕⢕⢕⢕⢕⢕⢕⢕⢝⣿⣿⣿⣿⣿⣏⢱⢾⣿⣿⣿⣿⣿⣿⣿⡿⢇⢕⢕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⢣⢇⣾⣇⣿⡏⢕⣾⡟⢸⣿⢇⢕⢕⢎⢸⣿⡇⢕⢱⢳⢕⢕⢕⢕⢕⢕⢜⢿⣿⣿⣿⣿⣿⡿⠁⠀⢄⢄⢀⢀⢀⢀⠁⠉⢹⣿⣿⣿⣿⣿⣿⣿⣿⣟⡏⢕⢕⣕⣿⣿⣿⣿⢇⢸⡇⢕⣿⢕⠀⠀⠀⠀⠄⢜⢿⡼⣿⡕⠘⢟⢍⢕⠈⠻⣿⣿⣿⣿⣿⣿⣿⣿⣿⣿⣿⣿⡿⢏⢸⣿⣿⣿⣿⣿⣿⣿⢕⠑⠀⠀⠀⠈⠉⠝⠝⢝⢝⢍⠕⠑⣠⣾⣿⡇⠀⠁⢕⢕⢕⣑⢕⢕⠑⠁⠀⠀⢀⢄⢔⢕⢕⢕⢕⢕⢕⢕⢕⢕⢕⢕⢕⢕⢕⢕⢕⢜⣿⣿⣿⡿⢝⢕⣱⣿⣿⣿⣿⣿⣿⢟⢕⢕⢕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⣏⢏⣾⣿⢸⣿⡕⣼⣿⡕⣼⣿⢕⢕⢕⢕⢕⢻⣇⢕⢸⢕⢣⢕⢕⢕⢕⢕⢕⢕⢝⢻⣿⣿⣿⣧⡔⢧⣕⣕⢕⢕⢕⢕⢕⢀⢜⣿⣿⣿⣿⣿⣿⣿⡿⢏⢕⢕⢱⣽⣿⣿⣿⢇⢕⢸⡇⢕⣿⢸⣿⣷⡆⢔⣶⡕⢜⣧⢻⣷⢔⢕⢕⠕⠀⠀⢸⣿⣿⣿⣿⣿⣿⣿⡿⢏⢸⣿⢏⢰⣿⣿⣿⣿⣿⣿⣿⣿⡕⠀⠀⠀⣰⣤⡄⣀⣀⣁⣀⣠⣴⣾⣿⣿⣿⣿⡄⣄⣴⣾⣿⣿⢿⣦⡀⢀⢄⢔⢕⢕⢕⢕⢕⢕⢕⢕⢕⢕⢕⢕⢕⢕⢕⢕⢕⢕⢕⢕⢝⢟⣿⣧⣵⡾⢏⣿⣿⣿⣿⡿⢏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⢀⢕⢜⣿⣿⡜⣼⣿⢏⣿⡏⢱⣟⡿⢿⣿⣣⢕⢕⢕⢕⢕⢜⣿⢱⢕⢕⢕⢱⡕⢕⢕⢕⢕⢕⢑⢕⢜⢝⢿⣿⣿⣿⣿⣷⣷⣿⣿⣿⣽⣵⣷⣿⣿⣿⣿⢿⢟⢝⢕⢕⢕⢕⣾⣿⣿⣿⢏⣕⢕⢸⡇⢕⡏⣼⣿⣿⣇⢕⣿⣧⠕⢸⡞⣿⡇⢕⠀⠀⠀⠀⠀⢜⢙⢝⢝⢟⢟⢕⢕⢕⠝⢑⢰⣿⣿⣿⣿⣿⣿⣿⣿⣿⡇⠀⠀⢰⣿⣿⣷⣿⣿⣿⣿⣿⣿⣿⣿⢿⣫⣵⣿⣿⣿⣿⣿⣿⣷⡝⢿⢔⢕⢕⢕⢕⢕⢕⢕⢕⢕⢕⢕⢕⢕⢕⢕⢕⢕⢕⢕⢕⢕⢕⢕⣵⣿⣿⢟⢕⢝⣿⣿⡿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⢔⣕⣿⡏⢱⡿⣣⣿⣿⢇⣿⣿⣿⣷⣱⡿⢕⢅⢕⢕⢕⢕⢜⣧⢕⢕⢕⢕⢕⢕⢕⢕⢕⢕⢕⢕⢕⢕⢕⢜⢟⢿⣿⣿⣿⣿⣿⣿⣿⣿⢿⢟⢏⢝⢱⢕⢕⢕⢕⢕⢕⣸⣿⣿⣽⢯⢕⡏⢕⢕⡇⢕⡇⣿⡇⢻⣿⢕⢸⣿⢱⢕⢣⢻⣿⢁⠀⠀⠀⠀⠀⠀⠀⠀⠁⠁⠑⠑⠁⢄⢔⢕⢜⣿⣿⣿⣿⣿⣿⣿⣿⡿⠁⠀⢄⣼⢿⢻⢿⢿⢿⢿⢿⢿⢟⣫⣵⣿⣿⣿⣿⣿⣿⣿⣿⣿⣎⢿⡕⢕⢕⢕⢕⢕⢕⢕⢕⢕⢕⢕⢕⢕⢕⢕⢕⢕⢕⢕⢕⢕⢕⢕⣾⣿⣿⣧⣷⣷⣿⡿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⣱⣾⢿⢛⢕⠈⠑⢟⢟⣿⢕⢟⢟⢿⣱⢟⢕⢕⢕⢕⢕⢕⢕⢱⡹⡕⢕⢕⢕⢕⢕⢕⢕⢕⢆⢕⢕⢕⢕⢕⢕⢕⢕⢜⣟⢿⡟⣏⣝⡕⢕⢕⢕⢕⢕⢸⢕⢕⢕⢕⢕⢱⣿⣿⡳⢣⣿⢕⢇⢕⢕⢕⢸⢱⣿⡇⢸⣿⡕⢸⣿⢼⡇⢸⢸⣿⢕⢀⠀⠀⠀⠀⠀⠀⠰⠀⠀⣰⢕⢀⠁⠁⠁⠑⠕⠕⢝⢟⢟⢟⠟⠋⣁⣠⣤⣵⠷⠟⠋⠉⠀⠀⠀⣠⣵⣿⣿⣿⣿⣿⣿⣿⣿⣿⣿⣿⣿⡻⣎⢕⢕⢕⢕⢕⢕⢕⢕⢕⢕⢕⢕⢕⢕⢕⢕⢕⢕⢕⢕⢕⢕⢕⢾⣿⣿⣿⣿⣿⡿⢏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⣱⣿⢟⢕⢕⠑⠀⠀⠀⢕⢕⢸⢕⢕⢕⣵⢏⢕⢕⢕⢕⢕⢕⢕⢕⣾⣷⡝⡕⢕⢕⢕⢕⢕⢕⡜⢕⢕⢕⢕⢕⢕⢕⣵⣿⣿⣿⣿⣿⣿⣿⣿⢕⢕⢕⢕⢕⢸⡕⢕⢕⢕⢕⣾⡿⢕⢱⣿⡿⢕⢸⡇⢕⢕⢇⡜⣿⡇⢸⣿⡇⢸⣿⢸⣿⢸⣾⣿⡇⢕⠀⠀⠀⠀⢀⢀⢀⠀⠀⢿⢕⢜⢝⢗⢖⢶⢦⡴⢤⣄⣠⣴⣷⣿⣿⣿⣿⠀⠀⠀⠀⢀⣄⣤⣾⣿⣿⣿⣿⣿⣿⣿⣿⣿⣿⣿⣿⣿⣿⣷⣝⢇⢕⢕⢕⢕⢕⢕⢕⢕⢕⢕⢕⢕⢕⢕⢕⢕⢕⢕⢕⢕⢕⢕⢜⢿⣿⣯⣿⢟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⢱⣾⡿⢕⢕⢕⠑⠀⠀⠀⠀⢕⢕⢕⢕⢕⣼⢇⢕⢕⢕⢕⢕⢕⢕⢕⢕⡯⣿⣿⡎⢕⢕⢕⢕⢕⡱⢕⢕⠕⠑⠁⢄⢕⣿⣿⣿⣿⣿⣿⣿⣿⣿⡏⢕⢕⢕⢕⢕⢸⡇⢕⢕⢇⣼⢟⢕⣱⣿⣿⡇⢕⣼⡇⢕⢕⢱⣷⢻⣷⢕⣿⡇⢸⣿⢸⣿⡕⡏⣿⡇⢕⠀⠀⢀⣷⣴⣵⣵⣵⣕⢔⠄⣧⡕⢕⣕⣵⣵⣾⣿⣿⣿⣿⣿⣿⣿⣿⣿⡇⠀⠀⠀⢻⣿⣿⣿⣿⣿⣿⣿⣿⣿⣿⣿⣿⣿⣿⣿⣿⡿⢟⢿⣷⡇⡑⢕⢕⢕⢕⢕⢕⢕⢕⢕⢕⢕⢕⢕⢕⢕⢕⢕⢕⢕⢕⢕⢕⢝⢏⢕⢕⢕⢕⢕⢕⢕⢕⢕⢕⢕⢕⢕⢕⢕⢕⢕⢕⢕⢕⢕⢕⢕⢕⢕⢕⢕⢕⢕⢕⢕⢕⢕⢕⢕⢕⢕⢕⢕⢱⡕⢕⢕⢕⢕⢕⢕⢕⢕⢕⢕⢕⢕⢕⢕⠀</a:t>
            </a:r>
            <a:br/>
            <a:r>
              <a:t>⢕⢕⢕⢕⢕⢕⢕⢕⢕⢕⢕⢕⢕⢕⣵⣿⢟⢕⢕⢕⠕⠀⠀⠀⠀⢕⢕⢕⢕⢕⣾⢇⢕⢕⢕⢕⢕⢕⢕⡕⢕⢕⣟⣿⣿⡇⢕⢕⢕⢕⠕⠑⠁⠀⠀⠀⢔⢕⣸⣿⣿⣿⣿⣿⣿⣿⣿⣿⡇⢕⠀⠑⢕⢕⢜⡇⢕⢜⢜⡕⢕⣱⣿⣿⣿⢇⢕⣿⢕⢕⢕⢕⢿⣸⣿⣕⣿⡇⣾⣿⣸⣿⡇⣗⣿⡇⠕⠀⢠⣾⣿⣿⣿⣿⢿⢟⣟⣵⣷⣾⣿⣿⣿⣿⣿⣿⣿⣿⣿⣿⣿⣿⣿⣿⣿⡄⠀⠀⠘⣿⣿⣿⣿⣿⣿⣿⣿⣿⣿⣿⡿⢿⢟⢝⢕⢕⢗⢗⣣⣵⣿⣷⣧⡕⢕⢕⢕⢕⢕⢕⢕⢕⢕⢕⢕⢕⢕⢕⢕⢕⠁⠑⢕⢕⢕⢕⢕⢕⢕⢕⢕⢕⢕⢕⢕⢕⢕⢕⢕⢕⢕⢕⢕⢕⢕⢕⢕⢕⢕⢕⢕⢕⢕⢕⢕⢕⢕⢕⢕⢕⢞⢇⢕⡕⢇⢕⢱⢟⢕⢕⢇⢕⢕⢕⢕⢕⢕⢕⢕⢜⠀</a:t>
            </a:r>
            <a:br/>
            <a:r>
              <a:t>⢕⢕⢕⢕⢕⢕⢕⢕⢕⢕⢕⢕⢕⣼⣿⢇⢕⢕⢕⢕⠀⠀⠀⠀⢔⣕⣵⡕⣱⡿⢇⢕⢕⢕⣵⣷⣿⣿⣿⣿⣿⢸⡏⣿⣿⣿⢕⢕⠕⠀⠀⠀⠀⠀⠀⠀⣕⣼⣿⣿⣿⣿⣿⣿⣿⣿⣿⣿⡇⢕⠄⠀⠀⠑⠕⣷⢕⢸⣼⡏⢕⣿⣿⣿⢏⢮⣕⣿⢕⢕⢕⢕⢜⣇⣿⣿⣿⢇⣿⣧⣿⣿⡇⢻⣿⢇⠀⢄⢹⣿⣟⣯⣷⣷⣿⣿⣿⣿⣿⣿⣿⣿⣿⣿⣿⣿⣿⣿⣿⣿⣿⣿⣿⣿⣿⣷⡄⠀⠀⠜⠟⠛⠙⠙⠙⠙⠉⠉⠁⢕⢱⣧⢕⢕⢕⢕⢕⣝⣿⣿⣿⣿⣿⣷⢅⢑⢑⢑⠕⠕⠕⢕⢕⢕⢕⢕⢕⢕⢕⢕⢄⠀⢕⢕⢕⢕⢕⢕⢕⢕⢕⢕⢕⢕⢕⢕⢕⢕⢕⢕⢕⢕⢕⢕⢕⢕⢕⢕⢕⢕⢕⢕⢕⢕⢕⢕⢕⢕⢕⢕⢕⢕⢕⢕⢕⡟⢕⢕⢇⢕⢱⣵⢎⢕⢕⡕⢕⢕⢱⣾⠀</a:t>
            </a:r>
            <a:br/>
            <a:r>
              <a:t>⢕⢕⢕⢕⢕⢕⢕⢕⢕⢕⢕⢕⢱⣿⢇⢕⢕⢕⢕⠀⠀⠀⠀⢅⣾⣿⡟⣵⡟⢕⢕⢕⣵⣿⣿⣿⣿⣿⣿⣿⣿⢸⡇⣿⣿⣿⡕⢕⠀⠀⠀⠀⠀⠀⠀⢱⣿⣿⣿⣿⣿⣿⣿⣿⣿⣿⣿⣿⣷⢕⠀⠀⠀⠀⠀⠑⠕⢕⣕⢇⢜⣿⣿⡏⡾⡯⢸⢏⢕⢕⢕⢕⢕⣿⢹⣿⣿⢱⣿⣿⣿⣿⡇⣸⣿⢕⠁⢕⠘⣿⣿⣿⣿⣿⣿⣿⣿⣿⣿⣿⣿⣿⣿⣿⣿⣿⣿⣿⣿⣿⣿⣿⣿⣿⣿⣿⣷⢀⠀⠀⠀⠀⠀⠀⠀⠀⠀⠀⠀⠀⢣⣕⣕⡕⣕⣕⣱⣵⣼⣿⣿⣿⣿⣿⡇⢕⢕⢕⢕⢕⢕⢕⢔⢕⢕⢅⢅⢕⢑⢕⢕⠀⠕⢕⢕⢕⢕⢕⢕⢕⢕⢕⢕⢕⢕⢕⢕⢕⢕⢕⢕⢕⢕⢕⢕⢕⢕⢕⢕⢕⢕⢕⢕⢕⢕⢕⢕⢕⢕⣵⣷⢇⣕⣾⢎⢕⣱⡕⢕⣱⡾⢕⢕⢕⢕⢕⢕⢱⡜⢟⠀</a:t>
            </a:r>
            <a:br/>
            <a:r>
              <a:t>⢕⢕⢕⢕⢕⢕⢕⢕⢕⢕⣱⣷⣿⢟⢕⢕⢕⢕⠁⠀⠀⠀⢅⣾⣿⢟⣾⢏⢕⢕⢱⣾⣿⣿⣿⣿⣿⣿⣿⣿⣿⢸⣿⣹⣿⣿⣷⢕⠀⠀⠀⠀⠀⠀⠀⢸⣿⣿⣿⣿⣿⣿⣿⣿⣿⣿⣿⣿⣿⡕⠀⠀⠀⠀⠀⠀⠀⢕⢕⢣⢕⠟⠛⠙⠕⠕⢕⢕⢕⢕⢕⢕⢜⣿⡏⣿⢇⣫⣿⡟⢸⣿⣧⣿⡏⢕⢕⠕⠀⢹⣿⣿⣿⣿⣿⣿⣿⣿⣿⣿⣿⣿⣿⣿⣿⣿⣿⣿⣿⣿⣿⣿⣿⣿⣿⣿⣿⣷⡀⠀⠀⠀⠀⠀⠀⠀⠀⠀⠀⠀⠁⢟⢻⣿⣿⣿⣿⣿⣿⣿⣿⣿⣿⣿⡇⢕⢕⢕⢕⢕⢕⢕⢕⢕⢕⢕⢕⢕⢕⢕⢕⢕⢕⢕⢕⢔⢕⢕⢕⢕⢕⢑⢕⢕⢕⢕⢕⢕⢕⢕⢕⢕⢕⢕⢕⢕⢕⢕⢕⢕⢕⢕⢕⢕⢕⢕⢕⢕⢸⢟⢕⣵⡿⢏⣼⣿⢏⢕⢕⢸⢕⢕⢜⢕⢕⢕⢕⢜⢕⣼⠀</a:t>
            </a:r>
            <a:br/>
            <a:r>
              <a:t>⢕⢕⢕⢕⢕⢕⢕⢕⣱⣾⡿⣫⣵⢇⠑⠑⠕⠕⠀⠀⠀⢔⣾⣿⢫⡿⢇⢕⢕⣱⣿⣿⣿⣿⣿⣿⣿⣿⣿⣿⣿⢸⡏⣯⣿⣿⣿⡇⠀⠀⠀⠀⠀⠀⠀⠀⣽⣟⣿⣿⣿⣿⣿⣿⣿⣿⣿⣿⣿⠃⠀⠀⠀⠀⠀⠀⠀⢕⢕⠘⠑⠀⢕⢕⠔⠀⠑⢕⣕⣕⢕⢕⢕⢻⣿⢹⣾⡿⠏⠀⠘⢻⣿⣿⢇⠁⢁⡀⢀⠁⢿⣿⣿⣿⣿⣿⣿⣿⣿⣿⣿⣿⣿⣿⣿⣿⣿⣿⣿⣿⣿⣿⣿⣿⣿⣿⣿⣿⣷⣤⡀⠀⠀⠀⠀⠀⠀⠀⠀⠀⠀⠕⢕⢕⢝⢟⢿⣿⣿⣿⣿⡟⢕⢕⢕⢕⢕⢕⢕⢕⢕⢕⢕⢕⢕⢕⢕⢕⢕⢕⢕⢕⢕⢕⢕⢕⢕⢕⢕⢕⢕⢕⢕⢕⢕⢕⢕⢕⢕⢕⢕⢕⢕⢕⢕⢕⢕⢕⢕⢕⢕⢕⢕⢕⢕⢕⢕⢕⢕⢕⣿⢏⢕⣼⡟⢕⢕⢕⢕⢕⢕⢕⢕⢕⢕⢕⢕⢕⢸⣿⠀</a:t>
            </a:r>
            <a:br/>
            <a:r>
              <a:t>⡇⢕⢕⢕⢕⢕⢕⣾⡿⣫⣾⣿⣿⡇⠀⠀⠀⠀⠀⠀⠀⢾⡿⣱⢟⢕⢕⢕⣱⣿⣿⣿⣿⣿⣿⣿⣿⣿⣿⣿⣿⢸⡇⣿⣿⣿⣿⣧⠀⠀⠀⠀⠀⠀⠀⠀⢹⣿⣿⣿⣿⣿⣿⣿⣿⣿⣿⣿⠇⠀⠀⠀⠀⠀⠀⠀⠀⢕⠀⢕⢕⠄⠀⠀⢄⣴⡗⠀⣿⣿⣷⡕⢕⢜⣿⣇⣿⣧⠀⠀⠀⠁⢻⣿⠕⢠⣾⣿⣿⣿⣿⣿⣿⣿⣿⣿⣿⣿⣿⣿⣿⣿⣿⣿⣿⣿⣿⣿⣿⣿⣿⣿⣿⣿⣿⣿⣿⣿⣿⣿⣿⣷⣔⢀⠀⠀⠀⠀⠀⠀⠀⠀⢕⢕⠕⢕⢕⢕⢝⢝⢏⢕⢕⢕⢕⢕⢕⢕⢕⢕⢕⢕⢕⢕⢕⢕⢕⢕⢕⢕⢕⢕⢕⢕⢕⢕⢕⢕⢕⢕⢕⢕⢕⢕⢕⢕⢕⢕⢕⢕⢕⢕⢕⢕⢕⢕⢕⢕⢕⢕⢕⢕⢕⢕⢕⢕⢕⢕⣱⢾⢕⢱⣜⢝⢕⣱⡝⢕⢕⢕⢕⢕⢕⢕⢕⢕⢕⢕⢕⢱⠀</a:t>
            </a:r>
            <a:br/>
            <a:r>
              <a:t>⣿⡕⢕⢕⢕⣱⣿⣟⣽⣿⣿⣿⢽⡕⠀⠀⠀⠀⠀⠀⠀⠀⠘⠏⢕⢕⢕⢱⣿⣿⣿⣿⣿⣿⣿⣿⣿⣿⣿⣿⣿⡎⡇⣿⣿⡟⣿⣿⡄⠀⠀⠀⠀⠀⠀⠀⠘⣿⣿⣿⣿⣿⣿⣿⣿⣿⣿⠇⠀⠀⠀⠀⠀⠀⠀⠀⠀⢕⢀⠑⠑⢀⢔⢔⠀⠝⠃⢰⣿⣿⣿⣿⡕⢕⢸⣿⡸⣿⡔⠀⢀⢔⢜⢻⣷⣿⣿⣿⣿⣿⣿⣿⣿⣿⣿⣿⣿⣿⣿⣿⣿⣿⣿⣿⣿⣿⣿⣿⣿⣿⣿⣿⣿⣿⣿⣿⣿⣿⣿⣿⣿⣿⣿⣿⣆⢀⠀⠀⠀⠀⠀⠀⠑⢕⢕⢔⢅⢕⢕⢕⢕⢕⢕⢕⢕⢕⢕⢕⢕⢕⢕⢕⢕⢕⢕⢕⢕⢕⢕⢕⢕⢕⢕⢕⢕⢕⢕⢕⢕⢕⢕⢕⢕⢕⢕⢕⢕⢕⢕⢕⢕⢕⢕⢕⢕⢕⢕⢕⢕⢕⢕⢕⢕⢕⢕⢕⢕⢕⢏⢕⣵⢟⢕⣱⣷⢏⢕⢕⢕⢕⢕⢕⢕⢕⢕⢕⢕⢕⢕⣼⠀</a:t>
            </a:r>
            <a:br/>
            <a:r>
              <a:t>⢿⣷⢕⢕⢱⣿⣯⣾⣿⣿⣿⣿⡎⢕⠀⠀⠀⠀⠀⠀⠀⠀⠀⠀⠀⠑⢕⣾⣿⣿⣿⣿⣿⣿⣿⣿⣿⣿⣿⣿⣿⡇⡇⣿⣿⣿⣹⣿⡇⠀⠀⠀⠀⠀⠀⠀⠀⢻⣿⣿⣿⣿⣿⣿⣿⣿⠃⠀⠀⠀⠀⠀⠀⠀⠀⠀⠀⢕⢕⣕⢑⠁⠱⠑⠁⢱⣷⣿⣿⣿⣿⣿⣷⡕⢕⢻⣧⢿⣧⢕⢕⢕⢕⠕⠙⢿⣿⣿⣿⣿⣿⣿⣿⣿⣿⣿⣿⣿⣿⣿⣿⣿⣿⣿⣿⣿⣿⣿⣿⣿⣿⣿⣿⣿⣿⣿⣿⣿⣿⣿⣿⣿⣿⣿⣿⣷⡀⠀⠀⠀⠀⠀⠀⢕⢕⢕⢕⢕⢔⢕⢕⢕⢕⢕⢕⢕⢕⢕⢕⢕⢕⢕⢕⢕⢕⢕⢕⢕⢕⢕⢕⢕⢕⢕⢕⢕⢕⢕⢕⢕⢕⢕⢕⢕⢕⢕⢕⢕⢕⢕⢕⢕⢕⢕⢕⢕⢕⢕⢕⢕⢕⢕⢕⢕⢕⢕⢕⢕⣕⡼⢏⢕⣵⡾⢕⢕⢕⢕⢕⢕⢕⢕⢕⢕⢕⢕⢕⢕⢾⣿⠀</a:t>
            </a:r>
            <a:br/>
            <a:r>
              <a:t>⢜⣿⣧⢕⢸⣿⢸⣿⣿⣿⣿⣿⢝⠕⠀⠀⠀⠀⠀⠀⠀⠀⠀⠀⠀⢀⣼⣿⣿⣿⣿⣿⣿⣿⣿⣿⣿⣹⣿⣿⣿⣿⢸⢻⣟⢿⣧⡻⣧⠀⠀⠀⠀⠀⠀⠀⠀⠜⣿⣿⣿⣿⣿⣿⡿⠃⠀⠀⠀⠀⠀⠀⠀⠀⠀⠀⠀⢱⣷⣇⣿⢔⢶⢔⣵⣸⣿⣿⣿⣿⣿⣿⣿⣇⢕⢜⣿⡜⣿⡇⠑⠁⠀⠀⠀⠀⠈⠙⢻⢿⣿⣿⣿⣿⣿⣿⣿⣿⣿⣿⣿⣿⣿⣿⣿⣿⣿⣿⣿⣿⣿⣿⣿⣿⣿⣿⣿⣿⣿⣿⣿⣿⣿⣿⣿⣿⣧⠀⠀⠀⠀⠀⠀⢕⢕⢕⢕⢕⢕⢕⢕⢕⢕⢕⢕⢕⢕⢕⢕⢕⢕⢕⢕⢕⢕⢕⢕⢕⢕⢕⢕⢕⢕⢕⢕⢕⢕⢕⢕⢕⢕⢕⢕⢕⢕⢕⢕⢕⢕⢕⢕⢕⢕⢕⢕⢕⢕⢕⢕⢕⢕⢕⢕⢕⢕⢕⢕⢕⢇⢕⢕⣾⢟⢕⢕⢕⢕⢎⢕⢕⢾⢇⢕⢕⢕⢕⢱⣾⡿⢻⠀</a:t>
            </a:r>
            <a:br/>
            <a:r>
              <a:t>⠀⢸⣿⣇⣿⡿⣾⣿⣿⣿⣿⣿⢕⠀⠀⠀⠀⠀⠀⠀⠀⠀⠀⠀⠀⢾⣿⣿⣿⣿⣿⣿⣿⣿⣿⣿⣿⣿⣿⣿⣿⣿⡇⢼⣿⣷⣝⡻⢮⢀⢀⢀⠀⠀⠀⠀⠀⠀⢹⢿⠿⢿⣿⡿⠁⠀⠀⠀⠀⠀⠀⠀⠀⠀⠀⠀⠀⠜⢟⣹⡜⣽⡜⢇⢿⢿⣿⣿⣿⣿⣿⣿⣿⣿⡕⢕⢸⣷⢻⣿⣄⣀⣀⣀⣀⡀⠀⢀⢱⣿⣾⣿⣽⡝⠕⢜⢝⢝⢝⢻⣿⣿⣿⣿⣿⣿⣿⣿⣿⣿⣿⣿⣿⣿⣿⣿⣿⣿⣿⣿⣿⣿⣿⣿⣿⣿⣿⡇⠀⠀⠀⠀⠀⠘⢧⣿⣷⣕⢕⢕⢕⢕⠕⢕⢕⢕⢕⢕⢕⢕⢕⢕⢕⢕⢕⢕⢕⢕⢕⢕⢕⢕⢕⢕⢕⢕⢕⢕⢕⢕⢕⢕⢕⢕⢕⢕⢕⢕⢕⢕⢕⢕⢕⢕⢕⢕⢕⢕⢕⢕⢕⢕⢕⢕⢕⢕⢕⢕⢕⣼⣿⢇⣕⣵⣵⢕⣕⣵⣕⢕⢕⢕⣗⢕⢕⢕⢻⢏⢕⣼⠀</a:t>
            </a:r>
            <a:br/>
            <a:r>
              <a:t>⠀⠀⢹⣿⣿⡇⣿⣿⣿⣿⣿⢝⢕⠀⠀⠀⠀⠀⢀⠀⠀⠀⠀⠀⠀⠁⠝⢿⣿⣿⣿⣿⣿⣿⣿⣿⣿⢸⣿⣿⣿⡟⠑⢸⣿⣿⣿⣿⡇⠀⠀⠀⠀⠀⠀⠀⠀⠀⠀⢠⣄⠁⠙⠁⠀⠀⠀⠀⠀⠀⠀⠀⠀⠀⠀⠀⠀⠀⣿⣿⣧⢻⣿⣜⢪⢸⣿⣿⣿⣿⣿⣿⣿⣿⡇⢕⢕⢹⡎⡿⠿⠟⠟⠟⠟⠿⣷⣷⣿⣿⣿⣿⣿⣿⢕⠁⠕⢕⢕⢕⢜⢻⣿⣿⣟⣿⣿⣿⣿⣿⣿⣿⣿⣿⣿⣿⣿⣿⣿⣿⣿⣿⣿⣿⣿⣿⣿⣿⠀⠀⠀⠀⠀⠀⠀⠈⠻⢿⣷⣇⢄⠀⠀⢑⢑⢑⢕⢕⢕⢕⢕⢕⢕⢕⢕⢕⢕⢕⢕⢕⢕⢕⢕⢕⢕⢕⢕⢕⢕⢕⢕⢕⢕⢕⢕⢕⢕⢕⢕⢕⢕⢕⢕⢕⢕⢕⢕⢕⢕⢕⢕⢕⢕⢕⢕⢕⢕⣱⣿⣿⣏⣕⣿⣿⣵⣿⣿⣿⣿⣷⣷⣿⣿⣵⣷⣷⡧⣱⣵⣿⠀</a:t>
            </a:r>
            <a:br/>
            <a:r>
              <a:t>⠀⠀⠁⢿⣿⣏⢿⣿⣿⣿⣿⢕⠕⠀⢀⢄⢕⠕⠁⠀⠀⠀⠀⠀⠀⠀⠀⠁⠙⢿⣿⣿⣿⣿⣿⣿⡿⢸⣿⣿⡿⠑⠀⠁⣿⡟⣿⣿⡇⠀⠀⠀⠀⠀⠀⠀⠀⠀⠀⢕⢇⢕⠀⠀⠀⠀⠀⠀⠀⠀⠀⠀⠀⠀⠀⠀⠀⠀⢿⣿⣿⣧⢸⣿⡇⣷⣮⣿⣿⣿⣿⣿⣿⣿⡇⢕⠕⢕⢿⢀⠀⠀⠀⠀⠀⠀⠘⢿⢿⢿⣿⣿⣿⣿⡕⠀⠀⠁⠑⠕⢕⢕⢜⣿⣿⣿⣿⢫⣝⡟⢿⣿⣿⣿⣿⣿⣿⣿⣿⣿⣿⣿⣿⣿⣿⣿⣿⣿⡕⠀⠀⠀⠀⠀⠀⠀⠀⠀⠈⠟⠁⠀⠀⠀⠑⠕⠕⠕⢐⢀⠁⢑⠕⠕⢕⢕⢕⢕⢕⢕⢕⢕⢕⢕⢕⢕⢕⢕⢕⢕⢕⢕⢕⢕⢕⢕⢕⢕⢕⢕⢕⢕⢕⢕⢕⢕⢕⢕⢕⢕⢕⢕⢕⢕⢕⢕⣵⣿⡿⢏⢱⣾⣿⡿⢣⣿⣿⡿⢳⣿⣿⣿⣻⣿⣿⢟⣱⣿⣿⣿⠀</a:t>
            </a:r>
            <a:br/>
            <a:r>
              <a:t>⠀⠀⠀⠘⡿⠟⠜⣿⣿⣿⡧⢕⢀⢔⠕⠁⠀⠀⠀⠀⢀⢄⠀⠀⠀⠀⠀⠀⠀⠀⠙⢻⣿⣿⣿⡿⢕⢸⣿⡿⠑⠀⠀⠀⣿⢇⢻⣿⠕⠀⠀⠀⠀⠀⠀⠀⠀⠀⠀⠑⢕⠀⠀⠀⠀⠀⠀⠀⠀⠀⠀⠀⠀⠀⠀⠀⠀⠀⢸⣿⣿⣿⢟⢟⣸⣿⣿⣿⣿⣿⣿⣿⣿⣿⣧⠀⠀⠁⢜⡇⠀⠀⠀⠀⠀⠀⢀⢻⣿⣿⣷⣯⣝⢿⣿⣦⡀⠀⠀⠀⠁⠑⠕⢸⣿⣿⢣⣿⣿⣿⣷⣝⡻⢿⣿⣿⣿⣿⣿⣿⣿⣿⣿⣿⣿⣿⣿⣿⡇⠀⠀⠀⠀⠀⢀⢄⢀⠀⢕⢔⠀⠀⠀⠀⠀⠀⢔⢕⢕⢕⠕⢕⢕⢔⢄⠁⠑⢕⢕⢕⢕⢕⢕⢕⢕⢕⢕⢕⢕⢕⢕⢕⢕⢕⢕⢕⢕⢕⢕⢕⢕⢕⢕⢕⢕⢕⢕⢕⢕⢕⢕⢕⢕⢕⢕⣜⣿⢟⢗⢗⡿⢿⢟⢕⢾⣿⡏⢕⣿⣿⢏⣸⣿⣿⣟⣵⣿⣿⣯⣿⠀</a:t>
            </a:r>
            <a:br/>
            <a:r>
              <a:t>⢕⠑⠀⢄⢔⢕⠀⠘⢻⡿⢕⠑⠁⠀⠀⠀⢀⢄⢔⠑⠁⠀⠀⠀⠀⠀⠀⠀⠀⠀⠀⠀⠈⠉⠉⠁⢕⢾⣿⠇⠀⠀⠀⢀⡟⠀⢸⢇⠀⠀⠀⠀⠀⠀⠀⠀⢀⣲⣦⣴⣇⡠⠀⠀⠀⠀⠀⠀⠀⠀⠀⠀⠀⠀⠀⠀⠀⠀⢜⣿⣿⣽⣵⣺⣿⣿⣿⣿⣿⣿⣿⣿⣿⣿⣿⡔⠀⠀⠀⠁⠀⠀⠀⠀⠀⠀⠕⢕⢜⢝⢟⢿⣿⣿⣮⣻⢿⣧⣄⠀⠀⠀⢄⣼⡿⢇⠕⠙⢟⢹⣽⣿⡿⢇⢹⣿⣿⣿⣿⣿⣿⣿⣿⣿⣿⣿⣿⣿⡇⠀⠀⠀⠀⠀⠀⢑⢑⢀⢁⢐⠕⠕⠕⠀⠀⠀⠀⠑⠑⠕⢄⢁⠑⠕⠑⢔⢕⢕⢕⢕⢕⢕⢕⢕⢕⢕⢕⢕⢕⢕⢕⢕⢕⢕⢕⢕⢕⢕⢕⢕⢕⢕⢕⢕⢕⢕⢕⢕⢕⢕⢕⢕⢕⢕⡝⢟⢏⢕⢕⢗⢵⢕⢕⢕⢕⢕⣱⣿⡿⢇⣱⣿⡿⢇⣼⣿⣟⣕⣾⣿⠀</a:t>
            </a:r>
            <a:br/>
            <a:r>
              <a:t>⠀⠀⠀⢕⢕⢕⢕⢀⠀⢑⠁⠀⠀⢄⠔⠑⠁⠁⢕⠀⠀⠀⠀⠀⠀⠀⠀⠀⠀⠀⠀⠀⠀⠀⠀⠀⢸⣾⠇⠀⠀⠀⠀⢕⠁⢔⢇⠀⠀⠀⠀⠀⠀⠀⠀⠐⢏⣿⣿⣿⣿⣿⡷⠀⠀⠀⠀⠀⠀⠀⠀⠀⠀⠀⠀⠀⠀⠀⠀⣿⣿⣿⡏⣿⣿⣿⣿⣿⣿⣿⣿⣿⣿⣿⣿⣧⠀⠀⠀⠀⠀⠀⠀⠀⠀⠀⠀⢕⢕⢕⢕⢕⢜⢻⢿⣿⣷⣝⢿⣷⣴⣴⣿⢟⢑⠑⠀⢕⣷⣵⢕⠎⢕⢕⣱⣿⣿⣿⣿⣿⣿⣿⣿⣿⣿⣿⣿⣿⠑⠀⠀⠀⠀⠀⠀⠑⠑⠑⠑⢕⠕⠀⠀⠀⠀⠀⠀⠀⠀⠀⠀⠁⠁⢀⠕⠕⢕⢕⢕⢕⢕⢕⢕⢕⢕⢕⢕⢕⢕⢕⢕⢕⢕⢕⢕⢕⢕⢕⢕⢕⢕⢕⢕⢕⢕⢕⢕⢕⢕⢕⢕⣕⣮⡕⢕⢕⣵⢕⢕⢱⢿⣟⢕⢕⢕⣵⣿⡝⢕⣵⣿⡿⢕⣼⣿⡟⢗⣺⣿⣿⠀</a:t>
            </a:r>
            <a:br/>
            <a:r>
              <a:t>⠀⢔⠔⢕⢕⢕⢕⢕⢄⣎⠀⠐⠁⠀⠀⢀⠀⠀⠀⠔⠀⠀⠀⠀⠀⠀⠀⠀⠀⠀⠀⠀⠀⠀⠀⠀⠈⠏⠀⠀⠀⠀⠐⠀⢔⠜⠀⠀⠀⠀⠀⠀⠀⠀⠀⢜⣾⣿⣿⣿⣿⣿⢇⠀⠀⠀⠀⠀⠀⠀⠀⠀⠀⠀⠀⠀⠀⠀⠀⢸⣿⡿⠕⢹⣿⣿⣿⣿⣿⣿⣿⣿⣿⣿⠟⠋⠀⠀⠀⠀⠀⠀⠀⠀⠀⠀⠀⢕⢕⢕⢕⢕⢕⢕⢕⢝⣿⣿⣿⣾⢿⡿⢏⠕⠀⠀⠀⠘⠟⠋⠀⠀⣡⣾⣿⣿⣿⣿⣿⣿⣿⣿⣿⣿⣿⣿⣿⡿⠀⠀⠀⠀⠀⠀⠀⠀⠀⠀⢀⠑⠀⠀⠀⠀⠀⢔⢕⢱⢕⢔⢄⢔⢕⢕⢕⢕⠁⠕⢕⢕⢕⢕⢕⢕⢕⢕⢕⢕⢕⢕⢕⢕⢕⢕⢕⢕⢕⢕⢕⢕⢕⢕⢕⢕⢕⢕⢕⢕⢕⢕⣵⣿⡿⢕⣱⣾⡿⢧⣕⣕⣾⣷⢇⢱⣾⣿⡟⢕⣾⣿⡟⢕⣾⣿⡿⢕⣼⣿⣿⣿⠀</a:t>
            </a:r>
            <a:br/>
            <a:r>
              <a:t>⠀⠁⠀⢕⢕⢕⢕⢱⣿⠟⠀⠀⠐⠑⠁⠁⠐⠀⠀⠀⠕⢀⠀⠀⠀⠀⠀⠀⠀⠀⠀⠀⠀⠀⠀⠀⠀⠀⠀⠀⠀⠀⠀⠕⠁⠀⠀⠀⠀⠀⠀⠀⠀⠀⠀⠀⠘⠜⣿⡏⡿⠑⠁⠀⠀⠀⠀⠀⠀⠀⠀⠀⠀⠀⠀⠀⠀⠀⠀⢜⣿⢷⠀⠁⠿⢿⣿⣿⣿⡿⠿⠛⠉⠀⠀⠀⠀⠀⠀⠀⠀⠀⠀⠀⠀⠀⠀⠀⠕⢕⢕⢕⢕⢕⢕⢕⢕⢹⣿⣿⣷⣕⢄⠀⢄⡄⠀⠀⠀⠀⢀⣼⣿⣿⣿⣿⣿⣿⣿⣿⣿⣿⣿⣿⣿⣿⣿⡇⠀⠀⠀⠀⠀⠀⠀⠀⠀⢄⠑⠀⠀⠀⠀⠀⠀⠀⢑⡇⢕⢕⢑⠁⠑⠑⠑⠑⠀⠀⠀⠑⢕⢕⢕⢕⢕⢕⢕⢕⢕⢕⢕⢕⢕⢕⢕⢕⢕⢕⢕⢕⢕⢕⢕⢕⢕⢕⢕⢕⢱⣾⣿⢏⢕⣱⣵⡵⢕⡕⢾⡿⢿⢕⣵⣿⣿⢏⢕⣾⣿⢟⢱⣾⣿⢿⢧⣿⣿⣿⣟⣻⠀</a:t>
            </a:r>
            <a:br/>
            <a:r>
              <a:t>⠀⠀⠀⢁⢕⢕⣱⡿⠃⠀⠀⠀⠀⠀⠀⠀⠀⠁⢀⠀⠀⠑⢄⠀⠀⠀⠀⠀⠀⠀⠀⠀⠀⠀⠀⠀⠀⠀⠀⠀⠀⠀⠀⠀⠀⠀⠀⠀⠀⠀⠀⠀⠀⠀⠀⠀⠀⠀⠁⠑⠀⠀⠀⠀⠀⠀⠀⠀⠀⠀⠀⠀⠀⠀⠀⠀⠀⠀⠀⠑⣿⡇⠀⠀⠀⠀⠀⠘⠁⠀⠀⠀⠀⠀⠀⠀⠀⠀⠀⠀⠀⠑⢔⢀⠀⢀⢀⣤⣶⣷⣕⢕⢕⢕⢕⢕⢕⢕⢜⢿⣿⣿⣷⡄⠘⠑⠐⠀⠀⣠⣾⣿⣿⣿⣿⣿⣿⣿⣿⣿⣿⣿⣿⣿⣿⣿⣿⠕⠀⠀⠀⢀⢄⠀⠀⠀⠀⢕⠀⠀⠀⠀⠀⠀⠐⢕⢕⢕⢕⢕⢕⢔⢑⢕⢕⢕⢔⢄⢄⢄⢔⢑⢕⢕⢕⢕⢕⢕⢕⢕⢕⢕⢕⢕⢕⢕⢕⢕⢕⢕⢕⢕⢕⢕⢕⢕⢕⣵⣿⡿⢇⣱⣼⣿⣽⡗⢳⣷⣵⣽⢕⣱⣿⣿⢇⢱⣿⣿⢏⣱⣾⣿⢏⢱⣾⣿⢟⢕⣵⣿⠀</a:t>
            </a:r>
            <a:br/>
            <a:r>
              <a:t>⠀⠀⠐⠐⠑⠘⠛⠁⠀⠀⠀⠀⠀⠀⠀⠀⠀⠀⠀⠀⠀⠀⠁⠐⠀⠀⠀⠀⠀⠀⠀⠀⠀⠀⠀⠀⠂⠀⠀⠀⠀⠀⠀⠀⠀⠀⠀⠀⠀⠀⠀⠀⠀⠀⠀⠀⠀⠀⠀⠀⠀⠀⠀⠀⠀⠀⠀⠀⠀⠀⠀⠀⠀⠀⠀⠀⠀⠀⠀⠀⠛⠃⠀⠀⠀⠀⠀⠀⠀⠀⠀⠀⠀⠀⠀⠀⠐⠐⠀⠀⠀⠀⠁⠑⠑⠑⠘⠛⠋⠙⠛⠓⠙⠓⠚⠓⠚⠓⠓⠛⠛⠛⠛⠛⠐⠀⠀⠀⠑⠛⠛⠛⠛⠛⠛⠛⠛⠛⠛⠛⠛⠛⠛⠛⠛⠛⠃⠀⠀⠀⠀⠀⠐⠐⠐⠐⠀⠀⠀⠁⠐⠀⠀⠀⠀⠑⠁⠑⠑⠑⠑⠃⠑⠑⠑⠑⠑⠑⠑⠑⠑⠑⠐⠑⠑⠑⠑⠑⠑⠑⠑⠑⠑⠑⠑⠑⠑⠑⠑⠑⠑⠑⠑⠑⠑⠑⠚⠛⠛⠛⠛⠛⠛⠛⠛⠛⠛⠛⠛⠛⠛⠛⠛⠛⠛⠛⠛⠛⠚⠛⠛⠛⠓⠛⠛⠛⠓⠛⠛⠛⠀</a:t>
            </a:r>
            <a:br/>
          </a:p>
        </p:txBody>
      </p:sp>
    </p:spTree>
  </p:cSld>
  <p:clrMapOvr>
    <a:masterClrMapping/>
  </p:clrMapOvr>
</p:sld>
</file>

<file path=ppt/slides/slide5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⣧⣿⢟⢸⢷⣿⣯⢝⣿⣳⣣⣿⣣⣕⣽⢇⢕⣾⣿⣿⣿⣿⣿⣿⣿⣿⣿⣿⣿⡟⢝⢱⣽⣿⣕⢕⢕⢕⢕⢕⢱⢷⣯⣽⢕⢕⢕⢝⢇⢝⢇⢕⢕⢕⣼⣿⣿⣷⢕⢿⡧⢕⢕⢼⣟⣝⡵⡿⢻⣗⣿⢝⢝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⢕⣷⡝⢫⢟⣇⢕⢕⢕⢕⢕⡕⢕⣱⣏⣗⢧⢕⢕⢕⢕⣕⢕⣱⢾⣷⢇⢕⣕⡕⣸⡾⣱⢜⢽⡱⣾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⡕⢕⢕⢕⢕⢕⢸⣿⣿⣿⣿⣿⣿⣿⣿⣿⣿⣿⣿⣿⣿⣿⣿⣿⣿⣿⣿⣿⣿⣿⣿⣿⣿⡇⡇⣿⣿⣗⣸⣿⣿⣷⣺⣿⣿⣿⣿⣿⣿⣿⣿⣿⣿⣿⣿⣿⣿⣿⡇⢕⢕⢿⢗⢯⢕⢜⣷⣷⣧⢱⡱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⢞⢕⢕⢕⢕⢕⢕⢕⢱⡜⢿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⡷⢕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⣕⣱⣵⣕⣕⡕⢕⢕⢕⢕⢜⣱⣾⣿⣿⣿⡿⢿⢟⣯⢿⡳⢝⡹⢻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⢱⢕⢱⣿⢟⣫⣽⣷⣷⣾⣿⣿⣷⣷⣮⣝⣻⢿⣿⣿⣝⢿⢟⡱⢝⣕⣵⣿⣧⢻⣿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⣵⣵⣵⣿⣷⣮⢇⣯⣿⣿⣿⣿⣿⣿⣿⣿⣯⡟⡟⢻⢳⢳⢕⢝⢿⡕⢕⢜⢕⢕⢻⣿⣿⣿⢸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⣕⣕⢕⢕⢕⢕⢕⢕⢸⣿⣿⡇⢕⢕⢕⢕⢕⢕⢕⢕⢕⢕⢕⢕⢕⢕⢕⢕⢕⢕⢕⣵⣿⣿⣿⣿⣿⣿⣿⢿⢟⢟⢟⢝⢫⢟⢝⢝⢕⢕⢕⢕⢕⢕⢕⢕⢕⢕⢜⢕⢕⢕⢕⢕⡕⢸⣕⣱⣼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⣕⣕⡕⢕⢕⢕⢕⢕⢸⣿⡿⣿⣧⡕⢕⢕⢕⢸⣿⣿⡇⢕⢕⢕⢕⢕⢕⢕⢕⢕⢕⢕⢕⢕⢕⢕⢕⢕⢕⢕⢝⢝⢕⢝⢝⢝⢕⢕⢕⢕⢕⢕⢕⢕⢕⢕⢕⢕⢕⢕⢕⢕⢕⢕⢕⣕⣕⢱⣵⢔⠁⠕⢕⢇⢕⢜⢻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⢸⣿⡿⣿⣧⡕⢕⢕⢕⢜⢿⣷⡜⢻⣿⣧⢕⢕⢸⣿⣿⡇⢕⢕⢕⢕⢕⢕⢕⢕⢕⢕⢕⢕⢕⢕⢕⢕⢕⢕⢕⢕⢕⢕⢕⢕⢕⢕⢕⢕⢕⢕⢕⢕⢕⢕⢕⢕⣕⣕⢱⢵⢵⢗⢞⢏⢝⢝⢕⢕⢕⢔⠀⠔⢑⠕⢕⢕⢝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⣵⣾⣿⣷⡕⢕⢕⢕⢜⢿⣷⡜⢻⣿⣧⡕⢕⢕⢕⢻⣿⡕⢜⢿⣷⡕⢸⣿⣿⡇⢕⢕⢕⢕⢕⢕⢕⢕⢕⢕⢕⢕⢕⢕⢕⢕⢕⣕⣕⣕⣕⣕⣕⢕⢕⢕⢕⢕⢗⢗⢕⢕⢕⢕⢕⢕⢕⢕⢕⢕⢕⢕⢕⢕⢕⢕⢕⢕⢕⢕⢄⠕⢕⢔⢄⠕⢕⢜⣿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⣵⣿⢟⡽⣼⣿⢇⢕⢕⢕⢕⢜⢻⣿⡕⢜⢻⣿⣿⣷⡕⢕⢿⣷⢹⣮⢿⣷⡸⣿⣿⡇⢕⢕⢕⢕⢕⢕⢕⢕⢕⢕⢕⢕⢕⢕⢕⢇⢜⢝⢝⢕⢕⢕⢕⢕⢕⢕⢕⢕⢕⢕⢕⢕⢕⢕⢕⢕⢕⢕⢕⢕⢕⢕⢕⢕⢕⢕⢕⢕⢕⢕⢕⢔⢄⢄⢄⢕⢅⢕⢸⣿⣿⣿⣿⣿⣿⣿⣿⣿⣿⣿⣿⣿⣿⣿⣿⣷⣿⣿⣿⣿⣿⣿⣿⣿⣿⣿⣿⣿⣿⣿⣿⡇⢕⠁⠁⠁⠀⠀⠀⠀⠀⠀⠀⠀⢐⠀⠔⠀⠀⠀⠀⠀⠀⠁⠐⠀⠐⠐⠀⠐⠔⠐⠀⠔⠔⠔⠀⠐⠄⠄⠄⠀⠀⠑⠑⠕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⣱⣿⡟⣵⣿⣱⣿⢇⢕⢕⢕⢕⢕⢕⢕⢻⣿⣜⢷⣝⢸⡻⣿⣇⢜⣿⣇⣿⣏⣿⣿⣿⣿⡇⢕⢕⢕⢕⢕⢕⢕⢕⢕⢕⢕⢕⢕⢕⢕⢕⢕⢕⢕⢕⢕⢕⢕⢕⢕⢕⢕⢕⢕⢕⢕⢕⢕⢕⢕⢕⢕⢕⢕⢕⢕⢕⢕⢕⢕⢕⢕⢕⢕⢕⢕⢕⢕⢕⢕⢕⢕⢕⢕⢿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⣵⣿⢫⣾⣿⢣⣿⣏⣕⣕⣕⣕⡕⢕⢕⢕⢕⢹⣿⣮⢻⡞⣷⡹⢿⢿⣿⣿⢹⣿⡼⣿⣿⣿⡇⢕⢕⢕⢕⢕⢕⢕⢕⢕⢕⢕⢕⢕⢕⢕⢕⢕⢕⢕⢕⢕⢕⢕⢕⢕⢕⢕⢕⢕⢕⢕⢕⢕⢕⢕⢜⣧⡕⢕⢅⢕⢕⢕⢕⢕⢕⢕⢕⢕⢕⢕⢕⢕⢕⢕⢕⢕⢕⢕⢸⣿⣿⣿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⣼⡿⣣⣿⣿⡏⣞⣟⡟⢟⢟⢟⡿⢿⢿⢿⣿⣿⣿⡟⢕⢕⢕⣿⣷⢕⢕⢕⢕⢜⢝⢇⢿⣿⣿⡇⢕⢕⢕⢕⢕⢕⢕⢕⢕⢕⢕⢕⢕⢕⢕⢕⢕⢕⢕⢕⢕⢕⢕⢕⢕⢕⢸⣧⢕⢕⢕⢕⢕⢕⢕⢕⣿⣿⣷⡅⢕⢕⢕⢕⢕⢕⢕⢕⢕⢕⢕⢕⢕⢕⢕⢕⢕⢕⢕⢕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⣕⣵⣾⡿⡟⣱⣿⣿⣿⢱⣿⣿⣿⣿⣿⣿⣿⣿⣿⣿⣷⣗⣺⡕⠁⠕⢕⣿⣿⣇⢇⢕⢕⢕⢕⢅⠑⢻⢿⣿⣧⡕⢕⢕⢕⢕⢕⢕⢕⢕⢕⢕⢕⢕⢕⢕⢕⢕⢕⢕⢕⢕⢕⢕⢕⢕⢸⣿⣷⣕⢕⢕⢕⢕⢕⢕⢿⢿⢟⣹⣵⡕⢕⢕⢕⢕⢕⢕⢕⢕⢕⢕⢕⢕⢕⢕⢕⢕⢕⢕⢻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⣕⣵⣾⢿⣻⣵⡾⣱⣿⣿⣿⢇⣿⣿⣿⣿⣿⣿⣿⣿⣿⣿⣿⣿⣿⣿⣧⠀⠀⠑⣿⣿⣿⡕⠕⠁⢀⢕⠑⢀⢄⠑⢜⢻⣿⡕⢕⢕⢕⢕⢕⢕⢕⢕⢕⢕⢕⢕⢕⢕⢕⢕⢕⢕⢕⢕⢸⡕⢕⢸⢝⢝⢹⣷⣕⢕⢕⢕⢕⢸⣷⣷⣿⣿⡿⠕⠕⢕⢕⢕⢕⢕⢕⢕⢕⢅⢕⢕⢕⢕⢕⢕⢕⢸⣿⣿⣿⣿⣿⣿⣿⣿⣿⣿⣿⣿⣿⣿⣿⣿⣿⣿⣿⣿⣿⣿⣿⣿⣿⣿⣿⣿⣿⣿⣿⣿⣿⣿⣿⣿⣿⣿⣿⣿⣿⣿⣿⣿⣿⣿⣿⣿⣿⣿⣿⣿⣿⣿⣿⣿⣿⣿⣿⣿⣷⣷⣷⣷⣶⣶⣶⣶⣦⣴⣴⣴⣤⣤⣤⣤⣤⣄⣄⣄⣀⣀⣀⣁⣁⠀</a:t>
            </a:r>
            <a:br/>
            <a:r>
              <a:t>⢕⢕⢕⢕⢕⢕⢕⢕⢕⢕⢕⢕⢕⢕⢕⢕⢕⢕⢸⣿⣿⣿⣿⣿⡇⢕⢕⢕⢕⢕⢕⢕⢕⢕⢕⢕⢕⢕⢕⢕⢕⢕⢕⢕⢕⢕⢕⢕⢕⣱⣾⡿⣫⣵⣿⣿⣿⢳⣿⣿⣿⡿⢸⣿⣿⣿⣿⣿⣿⣿⣿⣿⣿⣿⣿⣿⣿⣿⣇⠀⢄⣿⣿⣿⡇⠁⠀⠀⠀⢔⢕⠑⠀⠑⢕⢻⣿⣧⡕⢕⢕⢕⢕⢕⢕⢕⢕⢕⢕⢕⢕⢕⢕⢕⢕⢕⢕⢾⣿⣕⢜⣿⣿⣿⣿⣿⣷⡕⢕⢕⢸⣿⠿⠋⠁⢀⣠⣶⣧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⣱⣾⡿⣯⣾⣿⣿⣿⢟⢇⣿⣿⣿⣿⢇⣾⣿⣿⣿⣿⣿⣿⣿⣿⣿⣿⣿⣿⣿⣿⣿⣿⣇⠕⣿⣿⣿⣿⠀⢀⢄⠕⠑⠄⢄⢄⢀⢑⢕⢜⢻⣿⣧⣕⢕⢕⢕⢕⢕⢕⢕⢕⢕⢕⢕⢕⢁⢕⢕⢄⣄⣀⡁⢁⠉⠙⠛⢿⣿⣿⡇⢱⢕⣼⡕⠀⠐⠛⠛⠟⠻⠿⣿⣷⢅⢅⢕⢕⢕⢕⢸⡕⢕⢕⢕⢕⣕⢕⢕⢕⣸⣽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⢕⣾⡿⣫⡾⣿⣿⣿⡿⣫⡾⣼⣿⣿⣿⣿⢕⣿⣿⣿⣿⣿⣿⣿⣿⣿⣿⣿⣿⣿⣿⣿⢿⣿⣿⢕⣿⣿⣿⣿⢅⢐⢔⢕⢄⢕⢕⢕⢕⢕⢕⠑⢕⢕⢝⢿⣿⣕⢕⢕⢕⢕⢔⢕⢕⢕⢕⢕⢕⢕⢕⢸⣿⣿⠿⠟⠙⢁⣠⣼⣿⣟⣱⣾⣿⣿⣿⣿⣷⣶⣦⡴⢤⣴⣿⡇⢕⢕⡱⢕⢕⢕⢕⣧⢕⢕⢕⢸⣿⣷⣕⡕⢝⢟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⣱⣿⢟⣽⣟⣽⣿⣿⢯⣾⣿⡇⣿⡿⢻⣻⡟⢕⣿⣿⣿⣿⣿⣿⣿⣿⣿⣿⣿⣿⣿⣿⣿⢸⣿⡏⢜⣿⣿⣿⣿⢕⠑⠑⠑⠑⢕⢕⢕⢕⢕⠔⠔⠀⠕⢕⢕⢹⣿⢕⢕⢕⢕⢕⠕⢕⢕⢕⢑⢕⢕⢕⢕⠁⢀⣄⣴⣾⣿⣿⣿⣿⣿⣿⡿⣿⣿⣿⣿⣿⣿⣇⣕⣽⣿⣿⣧⣾⡿⢇⢕⢕⢕⢕⡏⢕⢕⢱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⣱⣿⢯⣾⣟⣿⣿⡟⣵⣿⣿⢿⢸⢏⢕⣼⣿⡇⢕⢹⣿⣿⣿⣿⣿⣿⣿⣿⣿⣿⣿⣿⣿⣿⢕⡿⢕⢸⣿⣿⣿⣿⢇⢀⢀⢑⠕⢕⢕⠕⠀⠀⠀⠀⠀⠀⢡⣵⣿⢟⢕⢕⢕⢕⢕⢔⠕⢅⢕⢕⢕⢕⢕⢑⢄⢝⢯⣕⣽⣿⣿⣿⣿⣿⣿⣷⣿⣿⣿⣿⣿⣿⣿⣿⣿⣿⡟⢝⢝⢕⢕⢕⢕⢕⢕⢔⢕⣱⣿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⣕⣵⣵⣵⣵⣷⣿⢯⣿⡟⣸⣿⢏⣾⣿⣿⢇⢕⢱⣷⣿⣿⣿⡇⢱⣾⣿⣿⣿⣿⣿⣿⣿⣿⣿⣿⣿⣿⣿⡇⢕⢕⢱⢸⣿⣿⣿⣿⠕⠀⠁⢸⣇⢔⢕⡑⠕⠔⠔⠔⠔⢕⣱⣿⢇⢕⢕⢕⢕⢕⢕⢔⢕⢔⢕⢜⢻⢿⣷⢵⣕⣻⣿⣿⣿⣿⣿⣿⣿⣿⣿⣿⣿⣿⣿⣿⣿⣿⣿⣿⣿⡿⢕⢕⢕⢕⢕⢕⢕⢕⢕⢄⢕⢝⢕⢕⢕⢕⢕⢕⢕⢕⢕⢕⢕⢕⢹⣿⣿⣿⣿⣿⣿⣿⣿⣿⣿⣿⣿⣿⣿⣿⣿⣿⣿⣿⣿⣿⣿⣿⣿⣿⣿⣿⣿⣿⣿⣿⣿⣿⣿⣿⣿⣿⣿⣿⣿⣿⣿⣿⣿⣿⣿⣿⣿⣿⣿⣿⣿⣿⣿⣿⣿⣿⣿⣿⢟⡻⣿⣿⣿⣿⣿⣿⣿⣿⣿⣿⣿⣿⣿⣿⣿⠀</a:t>
            </a:r>
            <a:br/>
            <a:r>
              <a:t>⢕⢕⢕⢕⢕⢕⢕⢕⢕⢕⢕⢕⢕⢕⢕⢕⢕⢕⢕⢻⣿⣿⣿⣿⣿⡕⢕⢕⢕⢕⢕⢕⢕⢕⢕⣱⣾⡿⡻⢝⢏⣽⣵⢕⣾⡟⣱⣿⢏⣾⣿⡿⢕⢕⡇⢜⣼⣿⣿⣿⢇⣿⣿⣿⣿⣿⣿⣿⣿⣿⣿⣿⣿⣿⣿⣿⢇⢕⠕⢇⡿⢿⠟⠋⠁⠀⠀⠀⠕⠟⢑⠜⢣⢟⡓⠃⠃⠘⣷⣿⡟⢕⢕⢕⢕⢕⢕⢕⢕⢕⢕⢕⢕⢕⢕⢕⢕⢜⢻⣿⣿⣿⣿⣿⣿⣿⣿⣟⣻⣿⣯⣽⣿⣿⣿⣿⣿⡿⢕⢕⢕⢕⢕⢕⢕⢕⢕⢕⢕⢕⢕⢕⢕⢕⢕⢕⢕⢕⢕⢕⢕⢕⢕⢜⣿⣿⣿⣿⣿⣿⣿⣿⣿⣿⣿⣿⣿⣿⣿⣿⣿⣿⣿⣿⣿⣿⣿⣿⣿⣿⣿⣿⣿⣿⣿⣿⣿⣿⣿⣿⣿⣿⣿⣿⣿⣿⣿⣿⣿⣿⣿⣿⣿⣿⣿⣿⣿⣿⢿⢟⣻⣽⡾⣟⣵⣿⣿⣿⣿⣿⣿⣿⣿⣿⣿⣿⣿⣿⣿⣿⠀</a:t>
            </a:r>
            <a:br/>
            <a:r>
              <a:t>⢕⢕⢕⢕⢕⢕⢕⢕⢕⢕⢕⢕⢕⢕⢕⢕⢕⠕⢕⢸⣿⣿⣿⣿⣿⡇⢕⢕⢕⢕⢕⢕⢕⢕⣱⣿⢏⣾⡧⣿⣿⣿⡟⣼⣿⣱⣿⢏⣿⣿⡿⢇⡇⣸⡇⢱⣿⡏⢝⢟⢱⣿⡏⣿⣿⣿⣿⣿⣿⣿⣿⣿⣿⣿⣿⣿⢕⠑⠀⠀⠄⠀⠀⠀⢀⢕⢄⢀⠀⠀⠁⠁⠐⠑⢕⢀⣄⠔⢘⢻⣿⣧⡕⢕⢕⢕⢕⢕⢕⢕⢕⢕⢕⢕⢕⢕⢕⢕⢕⢝⢿⣿⣿⣿⣿⣿⣿⣿⣿⣿⣿⣿⣿⣿⣿⡿⢏⢕⢕⢕⢕⢕⢕⢕⢕⢕⢕⢕⢕⢕⢕⢕⢕⢕⢕⢕⢕⢕⢕⢕⢕⢕⢕⢕⢹⣿⣿⣿⣿⣿⣿⣿⣿⣿⣿⣿⣿⣿⣿⣿⣿⣿⣿⣿⣿⣿⣿⣿⣿⣿⣿⣿⣿⣿⡿⢿⣟⣻⣿⣿⣿⣿⣿⣿⣿⣿⣿⣿⣿⡿⢿⣟⣻⣯⣽⣽⣷⣾⣿⢿⣫⣵⣾⣿⣿⣿⣿⣿⣿⣿⣿⣿⣿⣿⣿⣿⣿⣿⣿⣿⠀</a:t>
            </a:r>
            <a:br/>
            <a:r>
              <a:t>⢕⢕⢕⢕⢕⢕⢕⢕⢕⢕⢕⢕⢕⢕⢕⢕⢕⢔⢕⢸⣿⣿⣿⣿⣿⡇⢕⢕⢕⢕⢕⢕⢕⣱⣿⢫⣾⢻⣽⣯⢝⢝⢣⣿⢱⣿⡏⣾⣿⣿⣷⣿⢇⣿⢇⣽⣿⣷⣷⡕⣾⣿⢱⣿⣿⣿⣿⣿⣿⣿⣿⣿⣿⣿⢟⢹⢕⠀⠀⢄⢀⠀⠀⢀⢕⢕⣼⣿⣷⢠⡀⠀⠀⠐⢄⠁⠕⢑⢕⢕⢜⣿⣷⢕⢕⢕⢕⢕⢕⢕⢕⢕⢕⢕⢕⢕⢕⢕⢕⢕⢕⢜⢝⠿⢿⣿⣿⣿⣿⣿⣿⣿⡿⢟⢝⢕⢕⢕⢕⢕⢕⢕⢕⢕⢕⢕⢕⢕⢕⢕⢕⢕⢕⢕⢕⢕⢕⢕⢕⢕⢕⢕⢕⢕⢜⣿⣿⣿⣿⣿⣿⣿⣿⣿⣿⣿⣿⣿⣿⣿⣿⣿⣿⣿⣿⣿⡿⢿⣟⣟⣯⣽⣷⣾⣿⣿⣿⣿⣿⣿⣯⣝⢟⢿⡿⢟⣻⣽⣷⣿⣿⣿⡿⢿⣿⢿⣫⣵⣾⣿⣿⣿⣿⣿⣿⣿⣿⣿⣿⣿⣿⣿⣿⣿⣿⣿⣿⣿⣿⣿⠀</a:t>
            </a:r>
            <a:br/>
            <a:r>
              <a:t>⢕⢕⢕⢕⢕⢕⢕⢕⢕⢕⢕⢕⢕⢕⢕⢕⢕⢕⢕⢸⣿⣿⣿⣿⣿⡇⢕⢕⢕⢕⢕⢕⣱⣿⢇⣿⣏⣧⡕⢝⣗⢑⣾⡏⣾⡿⣸⣿⣿⣿⣿⡟⢸⡿⢱⣿⣿⣿⡿⣸⣿⢇⢸⣿⣿⣿⣿⣿⣿⣿⣿⣿⣿⣿⢕⢕⢕⢱⣄⡁⠀⢀⡠⢕⢕⢸⣿⣿⣿⢻⣿⣧⡄⠀⠀⠑⠕⠕⢑⣱⣵⣿⢏⢕⢕⢕⢕⢕⢕⢕⢕⢕⢕⢅⢕⢕⢕⢕⢕⢕⢕⢕⢕⢕⢕⢕⢝⢝⢟⢟⢟⢕⢕⢕⢕⢕⢕⢕⢕⢕⢕⢕⢕⢕⢕⢕⢕⢕⢕⢕⢕⢕⢕⢕⢕⢕⢕⢕⢕⢕⠕⠕⢕⢕⠕⢻⢿⢿⢿⣿⣿⣿⣿⢿⣟⣻⡿⢿⢿⢿⣟⣟⣿⣽⣷⣷⣿⣿⣿⣿⣿⣿⣿⣿⣿⣿⣿⣿⣿⣿⣿⣿⣿⣧⡌⠟⢿⣿⣿⣿⣿⣿⣿⣿⣷⣧⣽⣟⣿⣿⣿⣿⣿⣿⣿⣿⣿⣿⣿⣿⣿⣿⣿⣿⣿⣿⣿⣿⣿⣿⠀</a:t>
            </a:r>
            <a:br/>
            <a:r>
              <a:t>⢕⢕⢕⢕⢕⢕⢕⢕⢕⢕⢕⢕⢕⢕⢕⢕⢕⢕⢕⢕⣿⣿⣿⣿⣿⣇⢕⢕⢕⢕⢕⢕⣿⡇⢸⡟⢕⢟⣵⢟⢕⢕⣿⣸⣿⢣⣿⣿⣿⣿⣿⢕⢸⢇⣿⣿⣿⣿⡇⣿⡟⡕⣿⣿⣿⣿⣿⣿⣿⣿⣿⣿⣿⢇⢕⢕⢕⣼⣿⣿⣿⣿⢕⢕⣸⣿⣿⣿⣿⢸⣿⣿⣿⣦⣤⢰⣶⣽⣟⢻⢿⣷⡕⢕⢕⢕⢕⢕⢕⢕⢕⢕⢕⢕⢐⠕⢕⢕⢕⢕⢕⢕⢕⢕⢕⢕⢕⢕⢕⢕⢕⢕⢕⢕⢕⢕⠁⢕⢕⢕⢕⢕⢕⢕⢕⢕⢕⢕⢕⢕⢕⢕⢕⢅⢅⠑⠐⠁⠀⢔⢔⢔⢔⠐⠀⠁⠑⢕⢕⢜⢝⠟⠵⢿⢟⢛⠛⢛⣿⣿⣿⣿⣿⣿⣿⣿⣿⣿⣿⣿⣿⣿⣿⣿⣿⣿⣿⣿⣿⣿⣿⣿⣿⣿⣿⣇⠜⣿⣿⣿⣿⢿⢟⣟⢟⣟⡟⢟⣿⣿⣿⣿⣿⣿⣿⣿⣿⣿⣿⣿⣿⣿⣿⣿⣿⣿⣿⣿⣿⣿⠀</a:t>
            </a:r>
            <a:br/>
            <a:r>
              <a:t>⢕⢕⢕⢕⢕⢕⢕⢕⢕⢕⢕⢕⢕⢕⢕⢕⢕⢕⢕⢕⣿⣿⣿⣿⣿⣿⢕⢕⢕⢕⢕⢜⣿⡇⡕⢝⢕⣜⡣⢵⢿⢿⢇⣿⢇⣼⣿⣿⣿⢹⢇⣱⣿⢱⣿⣿⣿⣿⢸⣿⢱⡇⣿⣿⣿⣿⣿⣿⣿⣿⣿⣿⡿⢕⢕⢕⢕⣿⣿⣿⣿⣿⡕⢕⣿⣿⣿⣿⣿⢸⣿⣿⣿⣿⣿⢸⣿⣿⣿⣕⣧⢻⣿⢕⢕⢕⢕⢕⢕⢕⢕⢕⢕⢕⢕⢔⢁⠕⢕⢕⢕⢕⢕⢕⢕⢔⠁⠁⠁⢕⢕⢕⢕⠑⢕⢀⠀⠀⢕⢕⢔⢕⢕⢕⢕⢕⢕⢕⢕⣾⣷⣶⣵⣵⣀⢀⠀⠀⠀⢕⢕⢕⠑⠀⠀⠀⠀⠀⠁⠑⠕⠀⢅⢕⢕⢕⢕⠸⣿⣿⣿⣿⣿⣿⣿⣿⣿⣿⣿⣿⣿⣿⣿⣿⣿⣿⣿⣿⣿⣿⣿⣿⣿⣿⣿⣿⢔⢿⢽⣗⢇⡗⣎⣱⢸⣽⣷⣿⣿⣿⣿⣿⣿⣿⣿⣿⣿⣿⣿⣿⣿⣿⣿⣿⣿⣿⣿⣿⣿⣿⠀</a:t>
            </a:r>
            <a:br/>
            <a:r>
              <a:t>⢕⢕⢕⢕⢕⢕⢕⢕⢕⢕⢕⢕⢕⢕⢕⢕⢕⢕⠀⢕⣿⣿⣿⣿⣿⣿⢕⢕⢕⢕⢕⢕⢹⣿⡜⢕⢕⡜⢟⢳⢧⣼⣸⢇⢇⣿⣿⣿⣿⢜⢱⣿⣿⢸⣿⣿⣿⣿⡼⡏⣾⡟⢸⣿⢹⣿⣿⣿⣿⣿⣿⣿⡇⢕⢕⢕⣸⣿⣿⣿⣿⣿⡇⣸⣿⣿⣿⣿⡟⣿⣿⣿⣿⣿⣿⢜⢝⢜⣱⣼⣻⡜⣿⡇⢕⢕⢕⢕⢕⢕⢕⢕⢕⣕⣑⣑⢑⠰⣅⠑⢕⢕⢕⠕⢕⢕⣕⡀⠀⢱⡇⠀⠕⢔⠀⢕⡄⠀⠁⢕⢔⠑⣿⣿⢕⠕⢕⣑⣑⣟⣟⣟⣟⣟⣻⣿⣶⣔⢄⠀⠀⠁⠀⠀⠀⠀⠀⠀⢀⣄⣴⣷⣧⣵⣥⣥⣵⣕⣜⣿⣿⣿⣿⣿⣿⣿⣿⣿⣿⣿⣿⣿⣿⣿⣿⣿⣿⣿⣿⣿⣿⣿⣿⣿⣿⣿⡇⣿⣿⣿⣷⣽⣽⣵⣿⣿⣿⣿⣿⣿⣿⣿⣿⣿⣿⣿⣿⣿⣿⣿⣿⣿⣿⣿⣿⣿⣿⣿⣿⣿⠀</a:t>
            </a:r>
            <a:br/>
            <a:r>
              <a:t>⢕⢕⢕⢕⢕⢕⢕⢕⢕⢕⢕⢕⢕⢕⢕⢕⢕⢕⠀⢕⣿⣿⣿⣿⣿⣿⢕⢕⢕⢕⢕⢕⢕⢹⣿⣮⡕⢹⢕⢱⢕⡇⢇⢕⢸⣿⣿⣿⣿⢕⣿⣟⣟⢜⣟⣫⣽⣽⣕⡇⣷⣿⣎⣿⡜⣿⡸⣿⣿⣧⣿⣿⢇⡵⢕⢱⣿⣿⣿⣿⣿⣿⢇⣿⢻⣿⣿⣿⢳⣿⣿⣿⣿⣿⣿⢅⣕⢟⢝⢝⢸⣷⢹⣿⢕⢕⢕⢕⢕⢸⣷⣷⣾⡿⢝⡿⢿⣗⢌⠣⡑⢕⢕⢕⠕⢕⢜⢕⢀⢕⣧⢄⠀⠀⠀⢕⢜⢔⠀⢕⢕⠑⢜⣿⣷⣿⣿⣿⣿⣿⣿⣿⣿⣿⣿⣿⣿⣿⣧⢕⠀⠁⠑⠀⠀⢕⢻⣿⣿⣿⣿⣿⣿⣿⣿⣿⣿⣿⣿⣿⣿⣿⣿⣿⣿⣿⣿⣿⣿⣿⣿⣿⣿⣿⣿⣿⣿⣿⣿⣿⣿⣿⣿⣿⣿⣿⢇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⢕⢜⢟⣿⡗⠑⠘⢕⢸⡜⢕⢸⢏⣿⣿⡇⢕⢾⢿⣿⣾⢿⠿⠿⢿⣿⣧⣿⣿⣿⣿⣕⣽⣇⢿⢿⣿⣽⢻⢱⢇⣱⣾⣟⣟⢿⢿⣿⣿⢕⡇⣿⣿⣿⡿⢸⣿⣿⣿⣿⣿⡏⡕⢜⣧⡸⢿⢸⢿⢸⣿⡇⢕⢕⢕⢕⣱⣿⢟⣵⣾⣿⣿⣿⣿⣿⣧⢘⢕⠕⢕⢔⢕⢕⢕⢕⢕⣿⢕⢕⣴⣷⣵⢕⢜⢆⢀⢕⢔⢐⢹⣿⣿⣿⣿⣿⣿⣿⣿⣿⣿⣿⣿⣿⣿⣿⣇⢕⠀⠀⡄⠀⢕⢸⣿⣿⣿⣿⣿⣿⣿⣿⣿⣿⣿⣿⣿⣿⣿⣿⣿⣿⣿⣿⣿⣿⣿⣿⣿⣿⣿⣿⣿⣿⣿⣿⣿⣿⣿⣿⣿⣿⣿⢱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⢕⣱⣾⡟⠁⠀⢕⢱⣵⢇⢱⣾⢕⢏⢹⢕⢕⢜⢜⠟⠁⣠⣴⣴⣄⠈⢻⣿⣿⣿⣿⣿⣿⣿⣾⣧⣿⣏⣕⣿⣵⣿⣿⣿⣿⣿⣷⣽⡝⢼⢿⡹⣜⢿⢇⣿⣿⣿⣿⢿⣿⡇⢿⢧⢸⢇⢕⡱⢏⣕⣿⡇⢕⢕⢕⣿⣿⢣⣿⣿⣿⣿⣿⣿⣿⣿⣿⡷⢌⢧⡑⢕⢄⠕⢕⢕⢕⢟⢕⢕⣿⢏⢻⢕⢕⢕⣗⡕⢕⢕⠁⢻⣿⣿⣿⣿⣿⣿⣿⣿⣿⣿⣿⣿⣿⣿⣿⢕⠀⠀⠀⠀⢕⢸⣿⣿⣿⣿⣿⣿⣿⣿⣿⣿⣿⣿⣿⣿⣿⣿⣿⣿⣿⣿⣿⣿⣿⣿⣿⣿⣿⣿⣿⣿⣿⣿⣿⣿⣿⣿⣿⣿⡟⢜⢟⢟⢟⢿⢿⢿⢿⢿⣿⣿⣿⣿⣿⣿⣿⣿⣿⣿⣿⣿⣿⣿⣿⣿⣿⣿⣿⣿⣿⣿⣿⣿⣿⠀</a:t>
            </a:r>
            <a:br/>
            <a:r>
              <a:t>⢕⢕⢕⢕⢕⢕⢕⢕⢕⢕⢕⢕⢕⢕⢕⢕⢕⢕⠀⢕⢸⣿⣿⣿⣿⣿⡇⢕⢕⢕⢕⢕⢕⣾⡿⡏⠁⠀⠀⢰⣼⣿⢕⢕⡸⢕⢿⣧⡕⣱⣱⣵⠀⢸⣿⣿⣿⣿⡇⢈⣿⣿⣿⣿⣿⣿⣿⣿⣿⣿⣿⣿⣿⣿⣿⠟⠙⢉⢉⠙⢻⣿⣿⣿⣷⣿⢕⢕⣿⣿⣿⡏⢸⣿⢱⢷⢟⢟⡏⢱⢕⢕⣾⡿⢕⢕⢕⢕⢜⢣⣿⣿⣿⣿⣿⣿⣿⣿⣿⣿⣿⣧⢘⣷⡅⢕⠀⠁⢕⠑⢱⣵⡕⠁⠁⢝⢕⣷⣿⣿⣷⡕⢔⠕⠁⢻⣿⣿⣿⣿⣿⣿⣿⣿⣿⡿⣿⣿⡿⢇⢕⢀⢰⢾⢟⢕⢜⢿⣿⣿⣿⣿⣿⣿⣿⣿⣿⣿⣿⣿⣿⣿⣿⣿⣿⣿⣿⣿⣿⣿⣿⣿⣿⣿⣿⣿⣿⣿⣿⣿⣿⣿⣿⣿⣿⢇⢕⢕⢕⢕⢕⢕⢕⢕⢕⢕⢕⢕⢕⢜⢹⣿⣿⣿⣿⣿⣿⣿⣿⣿⣿⣿⣿⣿⣿⣿⣿⣿⣿⣿⠀</a:t>
            </a:r>
            <a:br/>
            <a:r>
              <a:t>⢕⢕⢕⢕⢕⢕⢕⢕⢕⢕⢕⢕⢕⢕⢕⢕⢕⢕⠀⢕⢸⣿⣿⣿⣿⣿⡇⢕⢕⢕⢕⣵⣿⢏⡾⠁⠀⠀⠀⢀⣿⢇⢕⢱⢕⢕⢜⢻⣇⢿⣿⣿⣆⠈⠻⢿⢿⠟⠁⣸⣿⣿⣿⣿⣿⣿⣿⣿⣿⣿⣿⣿⣿⣿⠃⢠⣾⣿⣿⣷⡀⠹⣿⣿⣿⡟⡕⢕⣿⣿⣿⢕⣾⡟⢕⢟⢕⢜⢕⢕⣵⣿⢟⢕⢕⢕⣱⣾⢇⣿⣿⣿⣿⣿⣿⣿⣿⣿⣿⣿⣿⣿⢇⢸⣿⣆⢱⡄⠁⢀⢸⡻⣿⡄⠀⠑⣿⣿⣿⣧⣿⣷⡅⢀⠀⠁⢟⣿⣿⣿⢝⢜⠜⢝⢝⢕⣿⢟⠕⠑⢀⢁⢑⢅⠄⢕⢕⢕⢝⢟⢝⢿⣿⣿⣿⣿⣿⣿⣿⣿⣿⣿⣿⣿⣿⣿⣿⣿⣿⣿⣿⣿⣿⣿⣿⣿⣿⣿⣿⣻⣿⣿⣿⣿⡟⢕⢕⢕⢕⢕⢕⢕⢕⢕⢕⢕⢕⢕⢕⢕⢸⣿⣿⣿⣿⣿⣿⣿⣿⣿⣿⣿⣿⣿⣿⣿⣿⣿⣿⣿⠀</a:t>
            </a:r>
            <a:br/>
            <a:r>
              <a:t>⢕⢕⢕⢕⢕⢕⢕⢕⢕⢕⢕⢕⢕⢕⢕⢕⢕⢕⠀⠁⢜⣿⣿⣿⣿⣿⡇⢕⢕⣱⣾⢟⣵⢟⠁⠀⠀⠀⠀⢸⡟⢱⡕⢺⢕⢕⢕⢕⢝⡼⣿⣿⣿⣷⣴⣤⣤⣴⣾⣿⣿⣿⣿⣿⣿⣿⣿⣿⣿⣿⣿⣿⣿⣿⡀⢸⣿⣿⣿⣿⠇⢄⣿⣿⡿⣱⣧⣾⣿⣿⡏⣼⣿⡇⢘⠑⢡⣷⣿⢿⢟⢕⢕⢕⢕⢕⢜⢿⣸⣿⣿⣿⣿⣿⣿⣿⣿⣿⣿⣿⣿⣷⣧⢅⢿⣿⣧⣿⡔⠕⣸⣷⣝⡇⠀⠀⢹⣿⣿⣿⢿⣿⣿⣔⢣⡅⢕⢻⣿⣿⡇⢟⢕⢕⢕⠕⢕⢔⢕⢕⢕⢕⢕⢕⢕⢅⠑⠕⢕⢕⢕⢜⢻⡟⢕⢹⣿⣿⣿⣿⣿⣿⣿⣿⣿⣿⣿⣿⣿⣿⣿⣿⣿⣿⣿⣿⣿⣿⣿⣿⣿⣿⣿⣿⢑⢕⢕⢕⢕⢕⢕⢕⢕⢕⢕⢕⢕⢕⢕⢕⣸⣿⣿⣿⣿⣿⣿⣿⣿⣿⣿⣿⣿⣿⣿⣿⣿⣿⣿⣿⠀</a:t>
            </a:r>
            <a:br/>
            <a:r>
              <a:t>⢕⢕⢕⢕⢕⢕⢕⢕⢕⢕⢕⢕⢕⢕⢕⢕⢕⢕⢕⠀⢕⣿⣿⣿⣿⣿⣧⢕⣵⣿⣫⡾⢇⡱⢀⠀⠀⠀⢄⣿⢇⣼⡇⢸⡇⢕⢕⢕⢕⢻⣿⣿⣿⣿⣿⣿⣿⣿⣿⣿⣿⣿⣿⣿⣿⣿⣿⣿⣿⣿⣿⣿⣿⣿⣷⣄⠈⠙⠋⢁⣠⣾⣿⡿⣱⣿⣿⢏⣿⣿⡇⣿⣿⢑⠁⠀⠜⣿⣇⢕⢕⢕⢕⢕⢕⢕⢕⢔⣿⣿⣿⣿⣿⣿⣿⣿⣿⣿⣿⢿⣿⣿⣿⡇⢸⣿⣿⣿⣿⣇⣿⣿⣿⣮⠀⠀⢸⣿⣿⣿⢸⣿⣿⣿⣷⣿⣮⣇⢻⣿⢇⢄⢕⢅⢔⢕⢕⢕⢕⢕⢕⢕⢕⢕⢕⢕⠁⠀⠀⠑⢕⢕⢕⢕⢕⢕⢸⣿⣿⣿⣿⣿⣿⣿⣿⣿⣿⣿⣿⣿⣿⣿⣿⣿⣿⣿⣿⣿⣿⣿⣿⣿⣿⢇⢕⢕⢕⢕⢕⢕⢕⢕⢕⢕⢕⢕⢕⢕⢕⢕⣿⣿⣿⣿⣿⣿⣿⣿⣿⣿⣿⣿⣿⣿⣿⣿⣿⣿⣿⣿⠀</a:t>
            </a:r>
            <a:br/>
            <a:r>
              <a:t>⢕⢕⢕⢕⢕⢕⢕⢕⢕⢕⢕⢕⢕⢕⢕⢕⢕⢕⢕⠀⠐⣿⣿⣿⣿⣿⣿⣾⡟⣵⢏⢕⣵⡟⢕⣰⣤⡤⢸⡏⢕⣿⡇⢜⡇⢕⢕⢕⢕⡟⣿⣿⣿⣿⣿⣿⣿⣿⣿⣿⣿⣿⣿⣿⣿⣿⣿⣿⣿⣿⣿⣿⣿⣿⣿⣿⣿⣷⣿⣿⣿⣿⢟⣵⡿⢟⢏⣼⣿⣿⢕⢸⣿⡇⠀⠀⠀⢹⣿⡇⢕⢕⢕⢕⢕⢕⢕⢕⣿⣿⣿⣿⣿⣿⣿⣿⣿⣿⢱⣿⣿⣿⣿⡕⢕⣿⣿⣿⣿⣿⢟⢛⢻⣿⡔⠀⠀⣿⣿⣿⣸⣿⣿⣿⣿⢏⢍⢟⢕⢻⣷⣧⢕⢕⢕⢕⢕⢕⢕⢕⢕⢕⢕⢕⢕⠁⠀⠀⠀⠀⠀⠁⢕⢕⢕⢕⢕⢻⣿⣿⣿⣿⣿⣿⣿⣿⣿⣿⣿⣿⣿⣿⣿⣿⣿⣿⣿⣿⣿⣿⣿⣿⢏⢕⢕⢕⢕⢕⢕⢕⢕⢕⢕⢕⢕⢕⢕⢕⢕⢕⣿⣿⣿⣿⣿⣿⣿⣿⣿⣿⣿⣿⣿⣿⣿⣿⣿⣿⣿⣿⠀</a:t>
            </a:r>
            <a:br/>
            <a:r>
              <a:t>⢕⢕⢕⢕⢕⢕⢕⢕⢕⢕⢕⢕⢕⢕⢕⢕⢕⢕⢕⠀⢕⣿⣿⣿⣿⣿⣿⡟⡼⢕⢅⣾⡟⢕⣱⣿⣿⢇⢸⢕⢸⣿⢕⢕⣷⢕⢕⢕⢕⢕⢹⣿⣿⣿⣿⣿⣿⣿⣿⣿⣿⣿⣿⣿⣿⣿⣿⣿⣿⣿⣿⣿⣿⣿⣿⣿⣿⣿⣿⣿⣿⣿⣟⢏⡱⢇⣾⣿⣿⣿⢕⣿⡇⠇⠀⠀⠀⢱⣹⣿⡕⢕⢕⢕⢕⢕⢕⢕⣿⣿⣿⣿⣿⣿⣿⣿⣿⣿⢿⣿⣿⣿⣿⣷⢕⣿⣿⣿⡏⢕⢔⠕⠕⢕⢅⠀⠀⢿⣿⣿⣿⣿⣿⣿⣿⢅⢕⢄⠅⢜⢿⡿⢕⢕⢕⢕⢕⢕⢕⢕⢕⢕⢕⠕⠑⠀⠀⠀⠀⠀⠀⠀⠁⠀⠑⢕⢕⢕⢻⣿⣿⣿⣿⣿⣿⣿⣿⣿⣿⢿⣿⣿⣿⣿⣿⣿⣿⣿⣿⣿⣿⢏⢕⢕⢕⢕⢕⢕⢕⢕⢕⢕⢕⢕⢕⢕⢕⢕⢕⢕⣿⣿⣿⣿⣿⣿⣿⣿⣿⣿⣿⣿⣿⣿⣿⣿⣿⣿⣿⣿⠀</a:t>
            </a:r>
            <a:br/>
            <a:r>
              <a:t>⢕⢕⢕⢕⢕⢕⢕⢕⢕⢕⢕⢕⢕⢕⢕⢕⢕⢕⢕⠀⢕⢹⣿⣿⣿⣿⡟⡼⢱⡞⣼⡿⢕⣱⣿⣿⣿⢕⢕⢕⢸⣿⢕⢕⢹⡇⢕⢕⢕⢕⢕⢻⣿⣿⣿⣿⣿⣿⣿⣿⣿⣿⡿⢿⣿⣿⣿⣿⣿⣿⣿⣿⣿⣿⣿⣿⣿⣟⣟⣿⣽⣾⡣⢎⢕⣼⣿⣿⢹⡿⢕⣿⡇⠀⠀⠀⠀⠀⢷⢻⣿⡕⢕⢕⢱⣵⣵⣕⣿⣿⣿⣿⣿⣿⣿⣿⣿⣿⢸⣿⣿⣿⣿⢿⢕⣿⣿⣿⣷⡕⢕⢕⢅⢅⢕⠀⠀⣸⣿⣿⣿⣿⣿⣿⣿⣷⡆⠕⢔⢕⢜⣷⢕⢕⢕⢕⢕⢕⢕⢕⢕⢕⠐⠀⠀⠀⠀⠀⢀⢄⢔⢕⢔⢕⢕⢅⢕⢕⢕⢺⣿⣿⣿⣿⣿⣿⣿⡟⢕⢕⣿⣿⣿⣿⣿⣿⣿⣿⣿⣿⢏⠕⠕⠕⠕⠕⢕⢕⢕⢕⢕⢕⢕⢕⢕⢕⢕⢕⢕⢕⣿⣿⣿⣿⣿⣿⣿⣿⣿⣿⣿⣿⣿⣿⣿⣿⣿⣿⣿⣿⠀</a:t>
            </a:r>
            <a:br/>
            <a:r>
              <a:t>⢕⢕⢕⢕⢕⢕⢕⢕⢕⢕⢕⢕⢕⢕⢕⢕⢕⢕⢕⠀⢕⢸⣿⣿⣿⡿⡼⢱⣿⢱⣿⢇⣱⣿⢏⣿⡇⢕⢕⡸⢜⣿⡇⢕⢕⢷⢕⢕⢕⢕⢕⢕⢹⣿⣿⣿⣿⣿⣿⡿⠑⠀⢀⢀⠀⠁⠈⠘⠙⠟⣿⣿⣿⣿⣿⣿⣿⣿⣿⢿⢟⢝⢱⣪⣾⣿⣿⡏⢸⡇⢕⣿⡇⠀⠀⠀⠀⠀⢸⣧⢿⣷⢕⢕⢮⣿⣿⣿⣿⣿⣿⣿⣿⣿⣿⣿⣿⣿⣾⣿⢿⣿⣿⣿⢕⣿⣿⣿⣿⣷⣵⣑⠁⠑⠁⠀⠀⣿⣿⣿⣿⣿⣿⣿⣿⡿⠟⠁⡄⢄⢺⡜⢕⢕⢕⢕⢕⢕⢕⢕⢕⠁⠀⠀⠀⢀⢄⢔⢕⢕⢕⢕⢕⢕⢕⢕⢕⢕⢕⢕⢝⣿⣿⣿⣿⣿⣿⢕⢵⢿⣿⣿⣿⣿⣿⣿⣿⣿⣿⢏⢕⢕⢕⢕⢕⢔⢔⢔⢔⢔⢕⢅⢅⢅⢕⢕⢑⢕⢕⢜⢟⢟⢟⢟⢿⢿⢿⢿⢿⣿⣿⣿⣿⣿⣿⣿⣿⣿⣿⣿⠀</a:t>
            </a:r>
            <a:br/>
            <a:r>
              <a:t>⢕⢕⢕⢕⢕⢕⢕⢕⢕⢕⢕⢕⢕⢕⢕⢕⢕⢕⢕⠀⢕⢸⣿⣿⣿⢳⢱⣿⡇⣿⡏⢱⣿⣏⢸⣿⡇⢕⢕⢕⢕⢹⣯⢕⢕⢕⢣⢕⢕⢕⢕⢕⢕⢜⢟⢿⣿⣿⣿⣕⢔⣕⢕⢕⢕⢕⢕⢔⢄⠀⢹⣿⣿⣿⣿⣿⣿⣿⡾⢏⢕⢕⣾⣿⣿⣿⡿⢕⢸⡇⢕⣿⢱⣦⣤⡄⢄⣄⢕⢹⡎⣿⣇⠁⠘⢟⢍⢕⠈⠻⣿⣿⣿⣿⣿⣿⣿⣿⣿⣿⣿⣿⢿⢏⢸⣿⣿⣿⣿⣿⣿⣿⢕⠑⠀⠀⠀⠉⠙⠝⢝⢝⢝⢍⠕⠐⣠⣾⣿⡇⠀⠁⢕⢕⢕⣑⢕⢕⠑⠁⠀⠀⢀⢄⢔⢕⢕⢕⢕⢕⢕⢕⢕⢕⢕⢕⢕⢕⢕⢕⢕⢜⣿⣿⣿⣿⡟⢕⢕⢕⣿⣿⣿⣿⣿⣿⣿⡿⢇⢕⢕⢕⢕⢕⢕⢕⢕⢕⢕⢕⢕⢕⢕⢕⢕⢕⢕⢕⢕⢕⢕⢕⢕⢕⢕⢕⢕⢕⢕⢕⢕⢕⢜⢝⢝⢝⢝⢟⢟⢟⠀</a:t>
            </a:r>
            <a:br/>
            <a:r>
              <a:t>⢕⢕⢕⢕⢕⢕⢕⢕⢕⢕⢕⢕⢕⢕⢕⢕⢕⢕⢕⠀⢕⢸⣿⣿⡏⢇⣿⡿⣹⣿⢇⣞⣻⢿⣿⢟⡇⢕⢕⢕⢕⢕⢿⡕⢕⢕⢕⢱⡕⢕⢕⢕⢕⢕⢕⢕⢝⢻⢿⣿⣿⣷⣿⣿⣷⣷⣷⣗⣞⣥⣼⣿⣿⣿⣿⢿⢟⢝⢕⢕⢕⢱⣿⣿⣿⡿⢕⢕⢸⡇⢕⣿⢸⣿⣿⡇⢕⢿⣇⢕⢻⣸⣿⡔⢔⢕⢕⠑⠀⠀⢸⣿⣿⣿⣿⣿⣿⣿⡿⢏⢸⣿⢏⢰⣿⣿⣿⣿⣿⣿⣿⣿⢕⠀⠀⠀⣰⣤⡄⣀⣀⣁⣀⣠⣴⣾⣿⣿⣿⣿⡄⣄⣴⣾⣿⣿⢿⣦⡀⢀⢄⢔⢕⢕⢕⢕⢕⢕⢕⢕⢕⢕⢕⢕⢕⢕⢕⢕⢕⢕⢕⢕⢝⢻⣿⣿⣕⣱⣵⡾⢿⣿⣿⣿⣿⣿⡿⢕⢕⢕⢕⢕⢕⢕⢕⢕⢕⢕⢕⢕⢕⢕⢕⢕⢕⢕⢕⢕⢕⢕⢕⢕⢕⢕⢕⢕⢕⢕⢕⢕⢕⢕⢕⢕⢕⢕⢕⢕⢕⢕⠀</a:t>
            </a:r>
            <a:br/>
            <a:r>
              <a:t>⢕⢕⢕⢕⢕⢕⢕⢕⢕⢕⢕⢕⢕⢕⢕⢕⢕⢕⢕⢔⢕⢸⣿⣿⢗⣼⢟⣼⣿⣿⢹⣿⣿⣿⢎⣾⢇⢕⢕⢕⢕⢕⢜⣷⢕⢕⢕⢕⢕⢕⢕⢕⢕⢕⢕⢕⢕⢕⢕⢝⢻⢿⣿⣿⣿⣿⣿⣿⣿⣿⢿⢟⢟⢝⡇⢕⢕⢕⢕⢕⢕⣿⣿⣿⣟⢕⢱⢕⢕⡇⢕⡇⣿⡟⢿⣿⢕⢸⣿⢰⢜⡇⣿⣇⢕⠁⠀⠀⠀⠀⠀⢜⢙⢝⢝⢟⢟⢝⢕⢕⠝⢑⢰⣿⣿⣿⣿⣿⣿⣿⣿⣿⡇⠀⠀⢰⣿⣿⣷⣿⣿⣿⣿⣿⣿⣿⣿⢿⣫⣵⣿⣿⣿⣿⣿⣿⣷⡝⢿⢔⢕⢕⢕⢕⢕⢕⢕⢕⢕⢕⢕⢕⢕⢕⢕⢕⢕⢕⢕⢕⢕⢕⢕⢸⣿⣿⣿⣿⡇⢱⣼⣿⣿⣿⣿⢏⢕⢕⢕⢕⢕⢕⢕⢕⢕⢕⢕⢕⢕⢕⢕⢕⢕⢕⢕⢕⢕⢕⢕⢕⢕⢕⢕⢕⢕⢕⢕⢕⢕⢕⢕⢕⢕⢕⢕⢕⢕⢕⢕⢕⠀</a:t>
            </a:r>
            <a:br/>
            <a:r>
              <a:t>⢕⢕⢕⢕⢕⢕⢕⢕⢕⢕⢕⢕⢕⢕⢕⢕⢕⢕⢕⣱⣾⡿⢏⢍⠅⠁⠘⢏⢹⡇⢜⢝⢻⢫⡿⢇⢕⢕⢕⢕⢕⢕⢱⡜⣇⢕⢕⢕⢕⢕⢕⢕⢕⢆⢕⢕⢕⢕⢕⢕⢕⢕⡝⣟⢟⣟⣏⣝⢕⢕⢕⢕⢕⢕⡇⢕⢕⢕⢕⢕⣼⣿⢯⢟⣾⢕⢕⡕⢕⢕⢱⢇⣿⡇⢸⣿⡕⢸⣿⢸⡇⢹⢹⣿⢕⠀⠀⠀⠀⠀⠀⠀⠀⠀⠁⠁⠑⠑⠁⢄⢔⢕⢸⣿⣿⣿⣿⣿⣿⣿⣿⡿⠁⠀⢄⣼⢿⢫⢿⢿⢿⢿⢿⢿⢟⣫⣵⣿⣿⣿⣿⣿⣿⣿⣿⣿⣎⢿⡕⢕⢕⢕⢕⢕⢕⢕⢕⢕⢕⢕⢕⢕⢕⢕⢕⢕⢕⢕⢕⢕⢕⢕⢱⣼⣿⣿⣿⢏⣕⡕⣱⣿⣿⡟⢕⢕⢕⢕⢕⢕⢕⢕⢕⢕⢕⢕⢕⢕⢕⢕⢕⢕⢕⢕⢕⢕⢕⢕⢕⢕⢕⢕⢕⢕⢕⢕⢕⢕⢕⢕⢕⢕⢕⢕⢕⢕⢕⢕⢕⢕⠀</a:t>
            </a:r>
            <a:br/>
            <a:r>
              <a:t>⢕⢕⢕⢕⢕⢕⢕⢕⢕⢕⢕⢕⢕⢕⢕⢕⢕⣱⣾⡿⢏⢕⢕⠁⠀⠀⠀⢕⢕⢕⢕⢕⣱⡟⢕⢕⢕⢕⢕⢕⢕⢕⢸⣿⣮⢇⢕⢕⢕⢕⢕⢕⡜⢕⢕⢕⢕⠕⢕⢕⣾⣿⣿⣿⣿⣿⣿⣿⡇⢕⢕⢕⢕⢕⣧⢕⢕⢕⢕⣱⣿⢏⢕⣼⣿⢕⢱⡇⢕⢕⢜⡕⣿⣧⢸⣿⡇⢸⣿⢸⣷⢸⢸⣿⡕⢔⠀⠀⠀⠀⠀⠀⠀⠴⠀⠀⣰⢕⢀⠁⠁⠁⠑⠕⠜⢝⢟⢟⢟⠟⠋⣁⣠⣤⣵⠷⠟⠋⠉⠀⠀⠀⣠⣵⣿⣿⣿⣿⣿⣿⣿⣿⣿⣿⣿⣿⡻⣇⢕⢕⢕⢕⢕⢕⢕⢕⢕⢕⢕⢕⢕⢕⢕⢕⢕⢕⢕⢕⢕⢕⢕⢕⢾⣿⣿⣿⣿⣿⣿⣿⣿⡿⢏⢕⢕⢕⢕⢕⢕⢕⢕⢕⢕⢕⢕⢕⢕⢕⢕⢕⢕⢕⢕⢕⢕⢕⢕⢕⢕⢕⢕⢕⢕⢕⢕⢕⢕⢕⢕⢕⢕⢕⢕⢕⢕⢕⢕⢕⢕⢕⠀</a:t>
            </a:r>
            <a:br/>
            <a:r>
              <a:t>⢕⢕⢕⢕⢕⢕⢕⢕⢕⢕⢕⢕⢕⢕⢕⢕⣵⣿⢏⢕⢕⢕⠀⠀⠀⠀⢕⢕⢕⢕⢕⣵⢏⢕⢕⢕⢕⢕⢔⢕⢕⢕⣼⣿⣿⡇⢕⢕⢕⢕⢕⡕⢕⠕⠑⠁⠀⢔⢱⣾⣿⣿⣿⣿⣿⣿⣿⣿⡇⠕⢕⢕⢕⢕⣿⢕⢕⢕⣱⢟⢕⢕⣾⣿⡿⢕⢸⡇⢕⢕⠕⣿⢹⣿⡜⣿⡇⢱⣿⢸⣿⡼⣼⣿⡇⢕⢕⠀⠀⠀⠀⢀⢀⢀⠀⠀⢿⢕⢜⢝⢗⢖⢶⢴⡴⢤⣄⣠⣴⣷⣿⣿⣿⣿⢀⠀⠀⠀⢀⣄⣤⣾⣿⣿⣿⣿⣿⣿⣿⣿⣿⣿⣿⣿⣿⣿⣷⣝⢇⢕⢕⢕⢕⢕⢕⢕⢕⢕⢕⢕⢕⢕⢕⢕⢕⢕⢕⢕⢕⢕⢕⢕⢜⢿⣿⣿⣿⣿⣿⣿⢟⢕⢕⢕⢕⢕⢕⢕⢕⢕⢕⢕⢕⢕⢕⢕⢕⢕⢕⢕⢕⢕⢕⢕⢕⢕⢕⢕⢕⢕⢕⢕⢕⢕⢕⢕⢕⢕⢕⢕⢕⢕⢕⢕⢕⢕⢕⢕⢕⢕⠀</a:t>
            </a:r>
            <a:br/>
            <a:r>
              <a:t>⢕⢕⢕⢕⢕⢕⢕⢕⢕⢕⢕⢕⢕⢕⣱⣾⡟⢕⢕⢕⢕⠀⠀⠀⠀⢀⢕⢕⢕⢕⣾⢏⢕⢕⢕⢕⣕⣕⣵⣵⣕⡕⣿⣿⣿⣷⢕⢕⢕⠕⠑⠁⠀⠀⠀⠀⢕⢕⣼⣿⣿⣿⣿⣿⣿⣿⣿⣿⢕⢔⠀⠑⢕⢕⢹⡕⢕⡵⣱⡕⢱⣿⣿⣿⢇⢕⣸⡇⢕⢑⢕⢹⡞⣿⣇⣿⡇⣸⡟⣼⣿⡇⢻⣿⡇⢕⠕⠀⠀⢀⣷⣴⣵⣵⣱⣕⡔⠄⣮⡕⢕⣕⣵⣵⣾⣿⣿⣿⣿⣿⣿⣿⣿⣿⡇⠀⠀⠀⢻⣿⣿⣿⣿⣿⣿⣿⣿⣿⣿⣿⣿⣿⣿⣿⣿⡿⢟⢿⣷⡇⡕⢕⢕⢕⢕⢕⢕⢕⢕⢕⢕⢕⢕⢕⢕⢕⢕⢕⢕⢕⢕⢕⢕⢕⢻⣟⣿⣿⡟⢕⢕⢕⢕⢕⢕⢕⢕⢕⢕⢕⢕⢕⢕⢕⢕⢕⢕⢕⢕⢕⢕⢕⢕⢕⢕⢕⢕⢕⢕⢕⢕⢕⢕⢕⢱⡕⢕⢕⢕⢕⢕⢕⢕⢕⢕⢕⢕⢕⢕⢕⠀</a:t>
            </a:r>
            <a:br/>
            <a:r>
              <a:t>⢕⢕⢕⢕⢕⢕⢕⢕⢕⢕⢕⢕⢕⢱⣿⡏⢕⢕⢕⢕⠁⠀⠀⠀⢀⣵⣷⡷⣣⡿⢇⢕⢕⣱⣷⣿⣿⣿⣿⣿⣿⡇⣿⢿⣿⣿⡕⢕⠕⠀⠀⠀⠀⠀⠀⢀⣵⣾⣿⣿⣿⣿⣿⣿⣿⣿⣿⣿⡇⢕⠀⠀⠀⠁⠸⢇⢕⢯⣿⢕⢸⣿⣿⡏⣼⡵⣿⢇⢕⢕⢕⢕⣧⢻⣿⣿⢇⣿⣷⣿⣿⡇⢸⣿⡕⠑⠀⠀⢠⣾⣿⣿⣿⣿⢿⢟⣟⣵⣷⣾⣿⣿⣿⣿⣿⣿⣿⣿⣿⣿⣿⣿⣿⣿⣿⡔⠀⠀⠘⣿⣿⣿⣿⣿⣿⣿⣿⣿⣿⣿⡿⢿⢟⢝⢕⢕⢗⢗⣣⣵⣿⣿⣧⡕⢕⢕⢕⢕⢕⢕⢕⢕⢕⢕⢕⢕⢕⢕⢕⢕⢕⢕⢕⢕⢕⢕⢟⢏⢕⢕⢕⢕⢕⢕⢕⢕⢕⢕⢕⢕⢕⢕⢕⢕⢕⢕⢕⢕⢕⢕⢕⢕⢕⢕⢕⢕⢕⢕⢕⢕⢜⢇⢕⡱⢇⢕⢱⢇⢕⢕⢇⢕⢕⢕⢕⢕⢕⢕⢕⢜⠀</a:t>
            </a:r>
            <a:br/>
            <a:r>
              <a:t>⡇⢕⢕⢕⢕⢕⢕⢕⢕⢕⢕⢕⣱⣾⣿⢕⢕⢕⢕⠑⠀⠀⠀⢄⣾⣿⡟⣵⡟⢕⢕⢕⣼⣿⣿⣿⣿⣿⣿⣿⣿⡇⣿⣸⣿⣿⣇⢕⠀⠀⠀⠀⠀⠀⠀⢸⣿⣿⣿⣿⣿⣿⣿⣿⣿⣿⣿⣿⡇⢕⠀⠀⠀⠀⠀⠀⠕⢜⡟⢕⣾⣿⡿⢼⢯⢞⢏⢔⢕⢕⢕⢕⣿⡜⣿⡿⣸⢿⣿⢿⣿⡇⣾⣿⡇⠐⠀⠀⢹⣿⣟⣯⣷⣷⣿⣿⣿⣿⣿⣿⣿⣿⣿⣿⣿⣿⣿⣿⣿⣿⣿⣿⣿⣿⣿⣿⡄⠀⠀⠜⠟⠛⠙⠙⠙⠙⠉⠉⠁⢕⢕⣧⢕⢕⢕⢕⢕⢝⢿⣿⣿⣿⣿⣷⢅⢑⢑⢑⠕⠕⠕⢕⢕⢕⢕⢕⢕⢕⢕⢕⢕⢕⢕⢕⠑⢅⢕⢕⢕⢕⢕⢕⢕⢕⢕⢕⢕⢕⢕⢕⢕⢕⢕⢕⢕⢕⢕⢕⢕⢕⢕⢕⢕⢕⢕⢕⢕⢕⢕⢕⢕⢕⢕⢕⢕⡟⢕⢕⢇⢕⢱⣵⢎⢕⢕⡕⢕⢕⢱⣾⠀</a:t>
            </a:r>
            <a:br/>
            <a:r>
              <a:t>⣷⡕⢕⢕⢕⢕⢕⢕⢕⢕⣵⣿⢿⣫⡕⠕⠕⢕⠕⠀⠀⠀⢄⣼⣿⢏⣾⢏⢕⢕⢱⣿⣿⣿⣿⣿⣿⣿⣿⣿⣿⡇⣿⣧⣿⣿⣿⡇⠀⠀⠀⠀⠀⠀⠀⠁⢿⣿⣿⣿⣿⣿⣿⣿⣿⣿⣿⣿⣿⠇⠀⠀⠀⠀⠀⠀⠀⢕⢕⢇⠝⢁⢁⢁⢁⠜⢕⢕⢕⢕⢕⢕⢿⣷⢻⢇⣵⣿⠏⢸⣿⣷⣿⣿⡇⠁⠀⢅⠘⣿⣿⣿⣿⣿⣿⣿⣿⣿⣿⣿⣿⣿⣿⣿⣿⣿⣿⣿⣿⣿⣿⣿⣿⣿⣿⣿⣷⡄⠀⠀⠀⠀⠀⠀⠀⠀⠀⠀⠀⠀⢣⣕⣕⡕⣕⣕⣵⣷⣷⣽⣿⣿⣿⣿⡇⢕⢕⢕⢕⢕⢕⢕⢔⢕⢕⢅⢅⢕⢑⢑⢕⢕⠕⠑⠀⢕⢕⢕⢕⢕⢕⢕⢕⢕⢕⢕⢕⢕⢕⢕⢕⢕⢕⢕⢕⢕⢕⢕⢕⢕⢕⢕⢕⢕⢕⢕⢕⢕⢕⣵⣷⢇⣕⣾⢎⢕⣱⡕⢕⣱⡾⢕⢕⢕⢕⢕⢕⢕⡜⢟⠀</a:t>
            </a:r>
            <a:br/>
            <a:r>
              <a:t>⣿⣧⢕⢕⢕⢕⢕⢕⣵⣿⢟⣵⣿⣿⢇⠀⠀⠀⠀⠀⠀⢀⣼⡿⣣⡿⢕⢕⢕⣱⣿⣿⣿⣿⣿⣿⣿⣿⣿⣿⣿⡇⣿⢸⣾⣿⣿⣧⠀⠀⠀⠀⠀⠀⠀⠀⢻⣿⣿⣿⣿⣿⣿⣿⣿⣿⣟⣟⠏⠀⠀⠀⠀⠀⠀⠀⠀⢕⠁⢄⢀⠁⠑⠑⠁⣀⠁⢱⣷⣕⢕⢕⢜⣿⡎⣿⣟⠁⠀⠀⠙⠛⢝⢿⡇⢕⢔⠕⠀⢹⣿⣿⣿⣿⣿⣿⣿⣿⣿⣿⣿⣿⣿⣿⣿⣿⣿⣿⣿⣿⣿⣿⣿⣿⣿⣿⣿⣿⡄⠀⠀⠀⠀⠀⠀⠀⠀⠀⠀⠀⠀⢝⢻⣿⣿⣿⣿⣿⣿⣿⣿⣿⣿⣿⡇⢕⢕⢕⢕⢕⢕⢕⢕⢕⢕⢕⢕⢕⢕⢕⢕⢕⢕⢕⠀⢔⢕⢕⢕⢕⢕⢑⢕⢕⢕⢕⢕⢕⢕⢕⢕⢕⢕⢕⢕⢕⢕⢕⢕⢕⢕⢕⢕⢕⢕⢕⢕⢕⢸⢟⢕⣵⡿⢏⣼⣿⢏⢕⢕⢸⢕⢕⢜⢕⢕⢕⢕⢜⢕⣼⠀</a:t>
            </a:r>
            <a:br/>
            <a:r>
              <a:t>⠜⣿⣇⢕⢕⢕⢕⣾⡿⣳⣿⣿⣿⡏⢇⠀⠀⠀⠀⠀⠀⠀⠈⠸⢏⢕⢕⢕⢱⣿⣿⣿⣿⣿⣿⣿⣿⣿⣿⣿⣿⡇⢿⢸⣿⣿⣿⣿⡄⠀⠀⠀⠀⠀⠀⠀⠜⣿⣿⣿⣿⣿⣿⣿⣿⣿⣿⠏⠀⠀⠀⠀⠀⠀⠀⠀⠀⢕⠀⠕⠘⢀⢄⠀⠻⣿⠀⣼⣿⣿⣷⡕⢕⢹⣿⣹⣿⡄⠀⠀⠀⢀⣰⣿⢕⠀⢁⡀⢀⠁⣿⣿⣿⣿⣿⣿⣿⣿⣿⣿⣿⣿⣿⣿⣿⣿⣿⣿⣿⣿⣿⣿⣿⣿⣿⣿⣿⣿⣿⣦⣄⢀⠀⠀⠀⠀⠀⠀⠀⠀⠀⠑⢕⢕⢝⢟⢿⣿⣿⣿⣿⡟⢕⢕⢕⢕⢕⢕⢕⢕⢕⢕⢕⢕⢕⢕⢕⢕⢕⢕⢕⢕⢕⢕⢀⢕⢕⢕⢕⢕⢕⢕⢕⢕⢕⢕⢕⢕⢕⢕⢕⢕⢕⢕⢕⢕⢕⢕⢕⢕⢕⢕⢕⢕⢕⢕⢕⢕⢜⢕⣿⢏⢕⣼⡟⢕⢕⢕⢕⢕⢕⢕⢕⢕⢕⢕⢕⢕⢸⢿⠀</a:t>
            </a:r>
            <a:br/>
            <a:r>
              <a:t>⠀⢹⣿⡇⢕⢕⣿⡟⣽⣿⣿⣿⣿⣗⢕⠀⠀⠀⠀⠀⠀⠀⠀⠀⠀⠁⠕⢕⣿⣿⣿⣿⣿⣿⣿⣿⣿⣿⢻⣿⣿⣿⢸⢸⣿⣿⡼⣿⣇⠀⠀⠀⠀⠀⠀⠀⠀⢿⣿⣿⣿⣿⣿⣿⣿⣿⠏⠀⠀⠀⠀⠀⠀⠀⠀⠀⠀⢕⢔⢔⠀⢕⡕⠕⢠⣄⣴⣿⣿⣿⣿⣷⡕⢕⢿⣇⢿⣧⠀⠀⠀⠁⢻⣿⠕⢠⣾⣿⣿⣿⣿⣿⣿⣿⣿⣿⣿⣿⣿⣿⣿⣿⣿⣿⣿⣿⣿⣿⣿⣿⣿⣿⣿⣿⣿⣿⣿⣿⣿⣿⣿⣿⣦⣄⠀⠀⠀⠀⠀⠀⠀⠀⢕⢕⢕⢕⢕⢕⢝⢝⢏⢕⢕⢕⢕⢕⢕⢕⢕⢕⢕⢕⢕⢕⢕⢕⢕⢕⢕⢕⢕⢕⢕⢕⢕⢕⢕⢕⢕⢕⢕⢕⢕⢕⢕⢕⢕⢕⢕⢕⢕⢕⢕⢕⢕⢕⢕⢕⢕⢕⢕⢕⢕⢕⢕⢕⢕⢕⣵⢿⢕⢱⣜⢝⢕⣱⡝⢕⢕⢕⢕⢕⢕⢕⢕⢕⢕⢕⢕⢱⠀</a:t>
            </a:r>
            <a:br/>
            <a:r>
              <a:t>⠀⠀⢻⣿⡕⢱⣿⢷⣿⣿⣿⣿⣿⡇⠕⠀⠀⠀⠀⠀⠀⠀⠀⠀⠀⠀⢄⣾⣿⣿⣿⣿⣿⣿⣿⣿⣿⡟⣿⣿⣿⣿⡎⣸⣿⣿⣷⡹⣿⠀⠀⠀⠀⠀⠀⠀⠀⠜⣿⣿⣿⣿⣿⣿⣿⠃⠀⠀⠀⠀⠀⠀⠀⠀⠀⠀⠀⢱⣎⢱⡔⢠⡄⢠⡔⣿⣿⣿⣿⣿⣿⣿⣧⢕⢜⣿⡜⣿⡇⠀⢀⢔⢜⢻⣷⣿⣿⣿⣿⣿⣿⣿⣿⣿⣿⣿⣿⣿⣿⣿⣿⣿⣿⣿⣿⣿⣿⣿⣿⣿⣿⣿⣿⣿⣿⣿⣿⣿⣿⣿⣿⣿⣿⣿⣧⡄⠀⠀⠀⠀⠀⠀⠁⢕⢕⢔⢅⢕⢕⢕⢕⢕⢕⢕⢕⢕⢕⢕⢕⢕⢕⢕⢕⢕⢕⢕⢕⢕⢕⢕⢕⢕⢕⢕⢕⢕⢕⢕⢕⢕⢕⢕⢕⢕⢕⢕⢕⢕⢕⢕⢕⢕⢕⢕⢕⢕⢕⢕⢕⢕⢕⢕⢕⢕⢕⢕⢕⢕⢕⢕⣵⢟⢕⣱⣷⢏⢕⢕⢕⢕⢕⢕⢕⢕⢕⢕⢕⢕⢕⣼⠀</a:t>
            </a:r>
            <a:br/>
            <a:r>
              <a:t>⠀⠀⠁⢿⣷⣾⣿⢸⣿⣿⣿⣿⣿⢕⠀⠀⠀⠀⠀⠀⠀⠀⠀⠀⠀⠄⢿⣿⣿⣿⣿⣿⣿⣿⣿⣿⣿⣿⣿⣿⣿⣿⣧⢹⣿⣷⣽⣻⢮⢄⡀⢀⠀⠀⠀⠀⠀⠀⢹⢿⠿⣿⣿⡿⠑⠀⠀⠀⠀⠀⠀⠀⠀⠀⠀⠀⠀⢸⢟⣹⢱⣇⢳⢸⡇⣿⣿⣿⣿⣿⣿⣿⣿⡕⢕⢜⣷⢹⣿⡕⢕⢕⢕⣕⠘⢿⣿⣿⣿⣿⣿⣿⣿⣿⣿⣿⣿⣿⣿⣿⣿⣿⣿⣿⣿⣿⣿⣿⣿⣿⣿⣿⣿⣿⣿⣿⣿⣿⣿⣿⣿⣿⣿⣿⣿⣿⡔⠀⠀⠀⠀⠀⠀⢕⢕⢕⢕⢕⢔⢕⢕⢕⢕⢕⢕⢕⢕⢕⢕⢕⢕⢕⢕⢕⢕⢕⢕⢕⢕⢕⢕⢕⢕⢕⢕⢕⢕⢕⢕⢕⢕⢕⢕⢕⢕⢕⢕⢕⢕⢕⢕⢕⢕⢕⢕⢕⢕⢕⢕⢕⢕⢕⢕⢕⢕⢕⢕⢕⣕⡼⢜⢕⣵⡿⢕⢕⢕⢕⢕⢕⢕⢕⢕⢕⢕⢕⢕⢕⣾⣿⠀</a:t>
            </a:r>
            <a:br/>
            <a:r>
              <a:t>⣤⠄⠀⢘⣿⣿⡟⣿⣿⣿⣿⣿⡇⢕⠀⠀⠀⠀⢀⢀⠀⠀⠀⠀⠀⠀⠁⠝⢿⣿⣿⣿⣿⣿⣿⣿⣿⣿⣿⣿⣿⣿⠇⠁⣿⣿⣿⣿⣿⢕⠀⠀⠀⠀⠀⠀⠀⠀⠀⢠⣄⢁⠙⠁⠀⠀⠀⠀⠀⠀⠀⠀⠀⠀⠀⠀⠀⢸⣿⣿⡜⣿⣧⡕⢇⣿⣿⣿⣿⣿⣿⣿⣿⡇⢕⢕⢸⡏⣿⡿⢿⠿⠿⠿⢿⣷⣜⠙⢻⢿⣿⣿⣿⣿⣿⣿⣿⣿⣿⣿⣿⣿⣿⣿⣿⣿⣿⣿⣿⣿⣿⣿⣿⣿⣿⣿⣿⣿⣿⣿⣿⣿⣿⣿⣿⣿⣿⡄⠀⠀⠀⠀⠀⢕⢕⢕⢕⢕⢕⢕⢕⢕⢕⢕⢕⢕⢕⢕⢕⢕⢕⢕⢕⢕⢕⢕⢕⢕⢕⢕⢕⢕⢕⢕⢕⢕⢕⢕⢕⢕⢕⢕⢕⢕⢕⢕⢕⢕⢕⢕⢕⢕⢕⢕⢕⢕⢕⢕⢕⢕⢕⢕⢕⢕⢕⢕⢕⢕⢇⢕⢕⡾⢟⢕⢕⢕⢕⢎⢕⢕⢾⢇⢕⢕⢕⢕⢱⣾⡟⢻⠀</a:t>
            </a:r>
            <a:br/>
            <a:r>
              <a:t>⠁⠀⠀⠀⠜⣿⣿⡹⣿⣿⣿⣿⢕⠕⠀⢀⢔⠕⠑⠀⠀⠀⠀⠀⠀⠀⠀⠀⠀⠙⢿⣿⣿⣿⣿⣿⣿⢇⣿⣿⣿⠇⠀⠀⢸⣿⢹⣿⡏⠑⠀⠀⠀⠀⠀⠀⠀⠀⠀⢕⢜⢕⠀⠀⠀⠀⠀⠀⠀⠀⠀⠀⠀⠀⠀⠀⠀⠕⣿⣿⣷⣕⣿⣿⢱⣮⣽⣿⣿⣿⣿⣿⣿⣿⢕⠕⢕⢻⡀⠀⠀⠀⠀⠀⠀⠘⡿⢿⣿⣿⣷⣿⣽⣽⠕⢜⢝⢝⢟⢻⣿⣿⣿⣿⣿⡿⣟⡻⢿⣿⣿⣿⣿⣿⣿⣿⣿⣿⣿⣿⣿⣿⣿⣿⣿⣿⣿⣷⠀⠀⠀⠀⠀⠜⢷⣾⣷⣕⢕⢕⢕⢕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⠀⢄⢀⠀⠀⠙⢋⠁⢹⣿⣿⣏⢕⢄⠕⠑⠀⠀⠀⠀⢀⢄⠔⠐⠀⠀⠀⠀⠀⠀⠀⠈⠻⢿⣿⣿⠏⢕⣿⣿⢝⠀⠀⠀⢸⡏⢸⣿⢇⠀⠀⠀⠀⠀⠀⠀⠀⠀⠀⠑⢕⠀⠀⠀⠀⠀⠀⠀⠀⠀⠀⠀⠀⠀⠀⠀⠀⠀⢿⣿⣿⡿⢻⢇⣿⣿⣿⣿⣿⣿⣿⣿⣿⣿⢀⠀⠀⠕⡧⠀⠀⠀⠀⠀⠀⢀⢾⢿⣷⣾⣽⣝⢿⣿⣇⡁⠕⢕⢕⢕⢜⢻⣿⣿⡟⣵⣿⣿⣷⣜⡻⢿⣿⣿⣿⣿⣿⣿⣿⣿⣿⣿⣿⣿⣿⣿⣿⣿⡔⠀⠀⠀⠀⠀⠀⠈⠻⢿⣷⣇⢄⠀⠀⢑⢑⢑⢕⢕⢕⢕⢕⢕⢕⢕⢕⢕⢕⢕⢕⢕⢕⢕⢕⢕⢕⢕⢕⢕⢕⢕⢕⢕⢕⢕⢕⢕⢕⢕⢕⢕⢕⢕⢕⢕⢕⢕⢕⢕⢕⢕⢕⢕⢕⢕⢕⢕⢕⣱⣿⣿⣏⣕⣿⣿⣵⣿⣿⣿⣿⣷⣷⣿⣿⣵⣷⣿⡧⣱⣵⣿⠀</a:t>
            </a:r>
            <a:br/>
            <a:r>
              <a:t>⠐⠑⠁⠀⢄⢕⢕⢕⠀⠘⢟⢇⠁⠀⠀⢀⢀⢄⠔⢕⠁⠀⠀⠀⠀⠀⠀⠀⠀⠀⠀⠀⠀⠀⠀⠀⠀⢸⣿⢏⠀⠀⠀⠀⡸⠑⢜⢏⠀⠀⠀⠀⠀⠀⠀⠀⢀⣜⣵⣶⣧⣴⢂⠀⠀⠀⠀⠀⠀⠀⠀⠀⠀⠀⠀⠀⠀⠀⢸⣿⣯⣧⣞⣿⣿⣿⣿⣿⣿⣿⣿⣿⣿⣿⣇⠀⠀⠀⠁⠀⠀⠀⠀⠀⠀⠕⢕⢜⢟⢿⢿⣿⣷⣮⡻⣿⣦⣅⠑⠕⢕⣷⣿⢟⢕⠘⢝⢟⣽⣿⣿⢇⢝⢿⣿⣿⣿⣿⣿⣿⣿⣿⣿⣿⣿⣿⣿⣿⡇⠀⠀⠀⠀⠀⠀⠀⠀⠀⠉⠟⠁⠀⠀⠀⠑⠕⠕⠕⢐⢀⠁⢑⠕⠕⢕⢕⢕⢕⢕⢕⢕⢕⢕⢕⢕⢕⢕⢕⢕⢕⢕⢕⢕⢕⢕⢕⢕⢕⢕⢕⢕⢕⢕⢕⢕⢕⢕⢕⢕⢕⢕⢕⢕⢕⢕⢕⣵⣿⡿⢏⣳⣾⣿⢿⢹⣿⣿⡿⣹⣿⣿⣿⣻⣿⣿⢟⢱⣿⣿⣿⠀</a:t>
            </a:r>
            <a:br/>
            <a:r>
              <a:t>⠀⠀⠀⢀⢕⢕⢕⢕⢔⠀⢄⠂⠀⠄⠑⠁⠀⠀⠀⠑⢀⠀⠀⠀⠀⠀⠀⠀⠀⠀⠀⠀⠀⠀⠀⠀⠀⢸⡏⠀⠀⠀⠀⠄⠁⢄⠜⠀⠀⠀⠀⠀⠀⠀⠀⠈⢱⣿⣿⣿⣿⣿⡿⠄⠀⠀⠀⠀⠀⠀⠀⠀⠀⠀⠀⠀⠀⠀⠜⢿⣿⡿⢹⣿⣿⣿⣿⣿⣿⣿⣿⣿⣿⣿⣿⡄⠀⠀⠀⠀⠀⠀⠀⠀⠀⠀⢕⢕⢕⢕⢕⢝⢝⣿⣿⣷⣝⢿⣷⣴⣼⡿⢏⠑⠀⢄⣸⣧⡼⠕⢕⢕⢕⣼⣿⣿⣿⣿⣿⣿⣿⣿⣿⣿⣿⣿⣿⣿⣿⠀⠀⠀⠀⠀⢀⢄⢀⠀⢕⢔⠀⠀⠀⠀⠀⠀⢔⢕⢕⢕⠕⢕⢕⢔⢄⠁⠑⢕⢕⢕⢕⢕⢕⢕⢕⢕⢕⢕⢕⢕⢕⢕⢕⢕⢕⢕⢕⢕⢕⢕⢕⢕⢕⢕⢕⢕⢕⢕⢕⢕⢕⢕⢕⢕⢕⣜⣿⢟⢗⢗⡾⢿⢏⢕⢾⣿⡏⢕⣿⣿⢏⣸⣿⣿⣟⣱⣿⣿⣯⣿⠀</a:t>
            </a:r>
            <a:br/>
            <a:r>
              <a:t>⠀⠀⠐⠑⢕⢕⢕⢕⢕⣰⣿⠆⠀⠀⠄⠄⠔⠄⠀⠀⠁⢄⠀⠀⠀⠀⠀⠀⠀⠀⠀⠀⠀⠀⠀⠀⠀⠁⠀⠀⠀⠀⠀⠀⢔⠑⠀⠀⠀⠀⠀⠀⠀⠀⠀⠕⢸⢹⣿⡿⣿⡿⠹⠀⠀⠀⠀⠀⠀⠀⠀⠀⠀⠀⠀⠀⠀⠀⠀⢻⣿⢇⠁⢻⣿⣿⣿⣿⣿⣿⣿⣿⢿⠟⠁⠀⠀⠀⠀⠀⠀⠀⠀⠀⠀⠀⠕⢕⢕⢕⢕⢕⢕⢕⢝⢿⣿⣿⣮⣻⢟⠕⠑⠀⠀⠀⠙⠛⠁⠀⢠⣵⣿⣿⣿⣿⣿⣿⣿⣿⣿⣿⣿⣿⣿⣿⣿⣿⡟⠀⠀⠀⠀⠀⠀⢑⢑⢀⢁⢐⠕⠕⠕⠀⠀⠀⠀⠑⠑⠕⢄⢁⠑⠕⠑⢔⢕⢕⢕⢕⢕⢕⢕⢕⢕⢕⢕⢕⢕⢕⢕⢕⢕⢕⢕⢕⢕⢕⢕⢕⢕⢕⢕⢕⢕⢕⢕⢕⢕⢕⢕⢕⢕⢕⡝⢟⢏⢕⢕⢗⢵⢕⢕⢕⢕⢕⣱⣿⡿⢇⣱⣿⡿⢇⣼⣿⣟⢗⣾⣿⠀</a:t>
            </a:r>
            <a:br/>
            <a:r>
              <a:t>⡄⠀⠀⠀⠀⢕⢕⢕⣵⡟⠑⠀⠀⠀⠀⠀⠀⠀⠐⠀⠀⠀⠔⠀⠀⠀⠀⠀⠀⠀⠀⠀⠀⠀⠀⠀⠀⠀⠀⠀⠀⠀⠀⠁⠀⠀⠀⠀⠀⠀⠀⠀⠀⠀⠀⠀⠀⠁⠝⢇⠟⠁⠀⠀⠀⠀⠀⠀⠀⠀⠀⠀⠀⠀⠀⠀⠀⠀⠀⢸⡿⢇⠀⠘⠙⠟⠻⡿⠟⠛⠉⠁⠀⠀⠀⠀⠀⠀⠀⠀⢀⠀⠀⠀⠀⠀⠀⢑⡱⡕⢕⢕⢕⢕⢕⢕⢝⢿⣿⣿⣕⢀⠀⢰⢔⠀⠀⠀⢀⣰⣿⣿⣿⣿⣿⣿⣿⣿⣿⣿⣿⣿⣿⣿⣿⣿⣿⣿⡇⠀⠀⠀⠀⠀⠀⠑⠑⠑⠑⢕⠕⠀⠀⠀⠀⠀⠀⠀⠀⠀⠀⠁⠁⢀⠕⠕⢕⢕⢕⢕⢕⢕⢕⢕⢕⢕⢕⢕⢕⢕⢕⢕⢕⢕⢕⢕⢕⢕⢕⢕⢕⢕⢕⢕⢕⢕⢕⢕⢕⢕⢕⣕⣮⡕⢕⢕⣵⢕⢕⢱⢿⣟⢕⢕⢕⣵⣿⡝⢕⣵⣿⡿⢕⣼⣿⡟⢕⣼⣿⣿⠀</a:t>
            </a:r>
            <a:br/>
            <a:r>
              <a:t>⣷⡀⠀⠀⠐⠁⢕⣾⠏⠀⠀⠀⠀⠀⠀⠀⠀⠀⠀⠀⠀⠀⠀⠑⢀⠀⠀⠀⠀⠀⠀⠀⠀⠀⠀⠀⢀⠄⠀⠀⠀⠀⠀⠀⠀⠀⠀⠀⠀⠀⠀⠀⠀⠀⠀⠀⠀⠀⠀⠀⠀⠀⠀⠀⠀⠀⠀⠀⠀⠀⠀⠀⠀⠀⠀⠀⠀⠀⠀⢜⣿⠑⠀⠀⠀⠀⠀⠀⠀⠀⠀⠀⠀⠀⠀⠀⠀⠀⠀⠀⠀⠕⢔⢀⢀⢄⣷⣿⣿⣧⡕⢕⢕⢕⢕⢕⢕⢜⢻⣿⣿⣷⡄⠁⠁⠀⠀⢠⣾⣿⣿⣿⣿⣿⣿⣿⣿⣿⣿⣿⣿⣿⣿⣿⣿⣿⣿⣿⠕⠀⠀⠀⠀⠀⠀⠀⠀⠀⢀⠑⠀⠀⠀⠀⠀⢔⢕⢱⢕⢔⢄⢔⢕⢕⢕⢕⠁⠕⢕⢕⢕⢕⢕⢕⢕⢕⢕⢕⢕⢕⢕⢕⢕⢕⢕⢕⢕⢕⢕⢕⢕⢕⢕⢕⢕⢕⢕⢕⢕⢕⣵⣿⡿⢕⣱⣾⡿⢧⣕⣕⣾⣷⢇⢱⣾⣿⡟⢕⣾⣿⡟⢕⣾⣿⡿⢕⣼⣿⣿⣿⠀</a:t>
            </a:r>
            <a:br/>
            <a:r>
              <a:t>⢿⣷⢀⠀⠀⣰⡟⢑⠀⠀⠀⠀⠀⠀⠀⠀⠀⠀⠀⠀⠀⠀⠀⠀⠑⢄⠀⠀⠀⠀⠀⠀⠀⠀⠀⠀⢕⢀⠄⠀⠀⠀⠀⠀⠀⠀⠀⠀⠀⠀⠀⠀⠀⠀⠀⠀⠀⠀⠀⠀⠀⠀⠀⠀⠀⠀⠀⠀⠀⠀⠀⠀⠀⠀⠀⠀⠀⠀⠀⠀⠁⠀⠀⠀⠀⠀⠀⠀⠀⠀⠀⠀⠀⠀⠀⠀⠁⠔⢄⠀⠀⠀⠀⠕⢔⠑⣿⡇⠙⠝⢿⣷⣕⢱⢕⢕⢕⢕⢜⢽⣿⣿⡿⠀⠀⢀⣴⣿⣿⣿⣿⣿⣿⣿⣿⣿⣿⣿⣿⣿⣿⣿⣿⣿⣿⣿⣿⣿⠀⠀⠀⠀⠀⠀⠀⠀⠀⢄⠑⠀⠀⠀⠀⠀⠀⠀⢑⡇⢕⢕⢑⠁⠑⠑⠑⠑⠀⠀⠀⠑⢕⢕⢕⢕⢕⢕⢕⢕⢕⢕⢕⢕⢕⢕⢕⢕⢕⢕⢕⢕⢕⢕⢕⢕⢕⢕⢕⢕⢱⣾⣿⢏⢕⣱⣵⡵⢕⡕⢾⡿⢿⢕⣵⣿⣿⢏⢕⣾⣿⢟⢱⣾⣿⢿⢧⣿⣿⣿⣟⣻⠀</a:t>
            </a:r>
            <a:br/>
            <a:r>
              <a:t>⢜⣿⣧⢀⣵⠏⢕⢕⡇⠀⠀⠀⠀⠀⠀⠀⠀⠀⠀⠀⠀⠀⠀⠀⠀⠀⠀⠀⠀⠀⠀⠀⠀⠀⠀⠀⢀⠕⢄⠀⠀⠀⠀⠀⠀⠀⠀⠀⠀⠀⠀⠀⠀⠀⠀⠀⠀⠀⠀⠀⠀⠀⠀⠀⠀⠀⠀⠀⠀⠀⠀⠀⠀⠀⠀⠀⠀⠀⠀⠀⠀⠀⠀⠀⠀⠀⠀⠀⠀⠀⠀⠀⠀⠀⠀⠀⠀⠀⢁⠕⠔⢀⠀⠀⠀⠕⣿⡇⠀⠀⠁⢝⣿⣷⠕⢕⢕⢕⠕⠁⠈⠙⠃⠀⣠⣾⣿⣿⡟⣷⣿⣿⣿⣿⣿⣿⣿⣿⣿⣿⣿⣿⣿⣿⣿⣿⣿⡇⠀⠀⠀⢀⢄⠀⠀⠀⠀⢕⠀⠀⠀⠀⠀⠀⠐⢕⢕⢕⢕⢕⢕⢔⢑⢕⢕⢕⢔⢄⢄⢄⢔⢑⢕⢕⢕⢕⢕⢕⢕⢕⢕⢕⢕⢕⢕⢕⢕⢕⢕⢕⢕⢕⢕⢕⢕⢕⢕⣵⣿⡿⢇⣱⣼⣿⣽⡗⢳⣷⣵⣽⢕⣱⣿⣿⢇⢱⣿⣿⢇⣱⣿⣿⢏⢱⣾⣿⢿⢕⣵⣼⠀</a:t>
            </a:r>
            <a:br/>
            <a:r>
              <a:t>⠑⠛⠋⠚⠁⠀⠑⠛⠑⠀⠐⠐⠐⠐⠀⠀⠀⠀⠀⠀⠀⠀⠀⠀⠀⠀⠀⠀⠀⠀⠀⠀⠀⠀⠀⠀⠑⠀⠀⠑⠀⠀⠀⠀⠀⠀⠀⠀⠀⠀⠀⠀⠀⠀⠀⠀⠀⠀⠀⠀⠀⠀⠀⠀⠀⠀⠀⠀⠀⠀⠀⠀⠀⠀⠀⠀⠀⠀⠀⠀⠐⠀⠀⠀⠀⠀⠀⠀⠀⠀⠀⠀⠀⠀⠀⠀⠀⠐⠁⠀⠀⠁⠑⠀⠀⠀⠛⠛⠀⠀⠀⠚⠛⠑⠑⠑⠓⠁⠀⠀⠀⠐⠀⠑⠛⠛⠛⠛⠛⠛⠛⠛⠛⠛⠛⠛⠛⠛⠛⠛⠛⠛⠛⠛⠛⠛⠛⠁⠀⠀⠀⠀⠐⠐⠐⠀⠀⠀⠀⠁⠐⠀⠀⠀⠀⠐⠁⠑⠑⠑⠑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⣿⣿⣿⣿⣿⣿⡇⢕⢕⢕⢕⢕⢕⢕⢕⢕⢕⢕⢕⢕⢕⢕⢕⢕⢕⢕⢕⢕⢕⢕⢕⢕⢕⢕⢕⢕⢕⢕⢕⢕⢕⢕⢕⢕⢕⢕⢕⢕⢕⢕⢕⢕⢕⢕⢕⢕⢕⢕⢕⢕⢕⢕⢕⢕⢕⢕⢕⢕⢕⢕⢕⢕⢕⢕⢻⣿⣿⡇⢕⢕⢕⢕⢕⢕⢕⢕⢕⢕⢕⢕⢕⢕⢕⢕⢕⢕⢕⢕⢕⢕⢕⢕⢕⢕⢕⢕⢕⢕⢕⢕⢕⢕⢕⢕⢕⢕⢕⢕⢸⣿⣿⣿⣿⣿⣿⣿⣿⣿⣿⣿⣿⣿⣿⣿⣿⣿⣿⣿⣿⣿⣿⣇⣿⢟⢸⢷⣿⣯⢝⣿⣳⣣⣿⣣⣕⣽⢇⢕⣾⣿⣿⣿⣿⣿⣿⣿⣿⣿⣿⣿⡟⢝⢱⣽⣿⣕⢕⢕⢕⢕⢕⢱⢷⣯⣽⢕⢕⢕⢝⢇⢝⢇⢕⢕⢕⣼⣿⣿⡷⢕⢿⡧⢕⢕⢼⣟⣝⡵⡿⢻⣗⣿⢝⢏⢏⢕⢕⢕⢕⢝⢻⣿⣿⣿⠀</a:t>
            </a:r>
            <a:br/>
            <a:r>
              <a:t>⢕⢕⢕⢕⢕⢕⢕⢕⢕⢕⢕⢕⢕⢕⢕⢕⢸⣿⣿⣿⣿⣿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⣿⣿⣿⣿⣿⣿⣿⣿⣿⣿⣿⣿⣿⣿⣿⣿⣿⣿⣿⣿⣿⣿⣿⣷⣼⣿⣿⣿⣿⣿⣿⣿⣿⣿⣿⡿⣿⣿⣿⣿⣿⣿⣿⣿⣿⣿⣿⣿⣿⣿⣿⡇⢕⢜⣷⡝⢫⢟⣇⢕⢕⢕⢕⢕⡕⢕⣱⣏⣗⢧⢕⢕⢕⢕⣕⢕⣱⢼⣷⢇⢕⣕⡕⣸⡾⣱⢜⢽⡱⣼⢝⡫⢻⢇⢕⢕⣱⣵⢇⢕⢕⢱⢸⣵⣷⠀</a:t>
            </a:r>
            <a:br/>
            <a:r>
              <a:t>⢕⢕⢕⢕⢕⢕⢕⢕⢕⢕⢕⢕⢕⢕⢕⢕⢸⣿⣿⣿⣿⣿⣇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⡕⢕⢕⢕⢕⢕⢸⣿⣿⣿⣿⣿⣿⣿⣿⣿⣿⣿⣿⣿⣿⣿⣿⣿⣿⣿⣿⣿⣿⣿⣿⣿⣿⡇⡇⣿⣿⣗⣸⣿⣿⣷⣺⣿⣿⣿⣿⣿⣿⣿⣿⣿⣿⣿⣿⣿⣿⣿⡇⢕⢕⢿⢗⢯⢕⢜⣷⣷⣧⢱⡱⢕⢕⢕⢕⣜⡜⢝⢏⡟⢻⣷⣾⣿⣳⣧⣼⣿⡇⢱⣷⢕⢕⢕⢕⢕⢕⢕⢕⢕⢕⢕⢱⢼⢱⢵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⢞⢕⢕⢕⢕⢕⢕⢕⢱⡜⢻⣿⣿⣿⣿⣿⣿⣿⣿⣿⣿⣿⣿⣿⣿⣿⣿⣿⣿⣿⣿⣿⣿⣿⣿⡟⣿⣿⣿⣟⢻⣿⣿⡟⢿⣿⣿⣿⣿⣿⣿⣿⣿⣿⣿⣿⣿⣿⣿⣿⡇⢕⢕⢕⢕⢕⢕⢿⣽⣿⣟⡇⢇⢵⢕⢕⣿⢟⢳⢕⢕⢱⢕⢕⢱⣿⣾⣿⢟⢟⢟⢟⣻⣕⢇⣱⣷⣷⣧⢕⢏⢕⢕⢕⢕⢕⢕⢜⢕⢕⢕⢕⢕⢕⠀</a:t>
            </a:r>
            <a:br/>
            <a:r>
              <a:t>⢕⢕⢕⢕⢕⢕⢕⢕⢕⢕⢕⢕⢕⢕⢕⢕⢸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⢸⡷⢕⣿⣿⣿⣿⣿⣿⣿⣿⣿⣿⣿⣿⣿⣿⣿⣿⣿⣿⣿⣿⡇⢻⢿⣿⣷⣽⣿⣿⣿⣼⣿⣿⣷⢷⣿⣿⣿⣿⣿⣿⣿⣿⣿⣿⣿⣿⣿⣿⣿⡇⢕⢕⣵⡕⢕⢱⣾⢝⢏⣸⢇⢅⣵⢕⢕⢸⢾⢾⢇⣕⡕⠑⢑⢸⣝⣟⣫⢕⢕⢅⡕⢕⢜⢜⣯⣹⣟⢿⢕⢕⢕⢕⢕⢱⢷⢕⢕⢜⢕⢕⢕⢜⢱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⣕⣱⣵⣕⣕⣕⢕⢕⢕⢕⢜⣱⣾⣿⣿⣿⡿⢿⢟⣯⢟⡳⢝⢝⢻⣿⣿⣿⣿⣿⣿⣿⣿⣧⡕⢕⢕⣷⢕⢿⣿⣷⢝⣾⣿⣗⢵⣿⣿⣿⣿⣿⣿⣿⣿⣿⣿⣿⣿⣿⣿⣿⢇⢕⡜⢝⡇⢗⢜⢹⢇⢾⢕⢕⢕⢝⢳⢇⢕⢕⢕⢱⢞⢝⢜⢾⣧⡝⢟⣵⢵⢞⠟⢏⢜⢜⢕⢱⢽⡕⢕⢔⢕⢕⡕⢕⢕⢕⢕⢕⢕⢕⢕⢕⢕⢕⠀</a:t>
            </a:r>
            <a:br/>
            <a:r>
              <a:t>⢕⢕⢕⢕⢕⢕⢕⢕⢕⢕⢕⢕⢕⢕⢕⢕⢕⣿⣿⣿⣿⣿⣿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⢱⡕⢱⣿⢟⣫⣽⣷⣷⣾⣿⣿⣷⣷⣮⣽⣻⢿⣿⣿⣝⢿⡟⡱⢝⣕⣵⣿⣧⢻⣿⣿⣿⣿⣿⣿⣿⣿⣿⣷⣾⣿⣿⣿⣿⣿⢿⣻⣿⡟⡏⣿⣿⣿⣿⣿⣿⣿⣿⣿⣿⣿⣿⣿⣿⣿⢕⢜⢱⣾⢽⢇⢜⡕⢕⢕⢕⣽⡇⢕⢕⢕⢕⢕⢕⢕⢕⢕⠕⠕⢺⢿⢿⡇⠕⠀⠀⠁⠜⢕⢕⣝⢜⢇⡕⢕⢕⢯⡝⢕⢱⡕⢱⣧⣷⣷⣿⣕⢱⢕⠀</a:t>
            </a:r>
            <a:br/>
            <a:r>
              <a:t>⢕⢕⢕⢕⢕⢕⢕⢕⢕⢕⢕⢕⢕⢕⢕⢕⢕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⢕⢕⣵⣵⣵⣿⣷⣎⢇⣯⣿⣿⣿⣿⣿⣿⣿⣿⣯⡟⢟⢻⢳⢣⢕⢝⢿⡕⢕⢜⢕⢕⢻⣿⣿⣿⢸⣿⣿⣿⣿⣿⣿⣿⣿⣿⣿⣿⣿⣼⣼⣿⣿⣵⢝⣟⣕⢣⣾⣿⣿⣿⣿⣿⣿⣿⣿⣿⣿⣿⣿⣿⣿⢕⢕⠑⢱⣵⣧⢕⢕⢕⢕⢕⡵⢕⢕⢕⢕⢕⢕⢾⢞⢕⢅⢔⣶⢕⢕⢕⠁⠀⠀⠀⠀⠀⠘⢿⢵⢱⡼⢕⡕⢪⢗⢕⡝⢝⢳⡕⣿⣻⣯⣽⣷⢕⢕⠀</a:t>
            </a:r>
            <a:br/>
            <a:r>
              <a:t>⢕⢕⢕⢕⢕⢕⢕⢕⢕⢕⢕⢕⢕⢕⢕⢕⢕⢿⣿⣿⣿⣿⣿⡇⢕⢕⢕⢕⢕⢕⢕⢕⢕⢕⢕⢕⢕⢕⢕⢕⢕⢕⢕⢕⢕⢕⢕⢕⢕⢕⢕⢕⢕⢕⢕⢕⢕⢕⢕⢕⢕⢕⢕⢕⢕⢕⢕⢕⢕⢕⢕⢕⢕⢕⢕⢕⢕⢕⢕⢕⢕⢕⢕⢕⢕⢕⢕⢕⢕⢕⢸⣿⣿⡇⢕⢕⢕⢕⢕⢕⢕⢕⢕⢕⢕⢕⢕⢕⢕⢕⢕⢕⢕⣵⣿⣿⣿⣿⣿⣿⣿⡿⢟⢟⢟⢝⢏⢝⢝⢝⢕⢕⢕⢕⢕⢕⢕⢕⢕⢕⢜⢕⢕⢕⢕⢕⡵⢕⣕⣱⣼⣿⣿⣿⣿⣿⣿⣿⣿⣿⣿⣿⢵⣽⣿⣿⣿⡕⢝⢫⣕⢸⣿⣿⣿⣿⣿⣿⣿⣿⣿⣿⣿⣿⣿⣿⢕⢕⠀⠀⠈⠙⢕⢕⢑⢄⢕⡕⢕⢕⢕⣔⡵⢇⢕⢷⢷⢕⢕⢕⠕⠑⠀⠀⠀⠀⠀⠀⠀⠀⠁⢕⢜⢳⣵⢕⡕⣱⣕⡎⢣⡵⢟⡇⢜⢏⢟⣯⢕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⢕⢕⢕⢕⢕⢕⢕⢕⢕⢕⣵⣷⣧⣕⢕⢕⢕⢸⣿⣿⡇⢕⢕⢕⢕⢕⢕⢕⢕⢕⢕⢕⢕⢕⢕⢕⢕⢕⢕⢜⢜⢝⢝⢝⢝⢕⢕⢕⢕⢕⢕⢕⢕⢕⢕⢕⢕⢕⢕⢕⢕⢕⢕⢕⢕⣕⣕⢱⣵⢔⠁⠕⢕⢇⢕⢜⢻⣿⣿⣿⣿⣿⣿⣿⣿⣿⣿⣿⣿⡷⣹⣿⢿⢿⢿⢧⡽⢱⣿⣿⣿⣿⣿⣿⣿⣿⣿⣿⣿⣿⣿⣿⣿⢕⢕⠀⠀⠀⠀⠀⠁⠑⢕⢕⢕⢕⢕⢕⢟⢇⢕⡱⡕⢕⢜⢇⠑⠀⠀⠀⠀⠀⠀⠀⠀⠀⠀⠀⠀⠕⢕⢕⢕⣸⣵⣵⣵⡿⢿⠕⢧⡕⣱⣮⢿⢕⡕⠀</a:t>
            </a:r>
            <a:br/>
            <a:r>
              <a:t>⢕⢕⢕⢕⢕⢕⢕⢕⢕⢕⢕⢕⢕⢕⢕⢕⢕⢸⣿⣿⣿⣿⣿⡇⢕⢕⢕⢕⢕⢕⢕⢕⢕⢕⢕⢕⢕⢕⢕⢕⢕⢕⢕⢕⢕⢕⢕⢕⢕⢕⢕⢕⢕⢕⢕⢕⢕⢕⢕⢕⢕⢕⢕⢕⢕⢕⢕⢕⢕⢕⢕⢕⢕⣱⣾⣷⣧⡕⢕⢕⢕⢕⢜⣿⣯⡝⢿⣷⣕⢕⢸⣿⣿⡇⢕⢕⢕⢕⢕⢕⢕⢕⢕⢕⢕⢕⢕⢕⢕⢕⢕⢕⢕⢕⢕⢕⢕⢕⢕⢕⢕⢕⢕⢕⢕⢕⢕⢕⢕⢕⣕⡕⢱⢵⢵⢗⢞⢏⢝⢝⢕⢕⢕⢔⠀⠔⢑⠕⢕⢕⢝⣿⣿⣿⣿⣿⣿⣿⣿⣿⣿⣿⡏⡟⢕⢑⢕⢱⣿⡇⣼⣿⣿⣿⣿⣿⣿⣿⣿⣿⣿⣿⣿⣿⣿⣿⢕⠀⠀⠀⠀⠀⠀⠀⠀⠀⠑⠕⢕⢕⢕⢕⡵⢗⢟⢗⢕⠑⠀⠀⠀⠀⠀⠀⠀⠀⠀⠀⠀⠀⠀⠀⠀⠁⢕⢟⢻⢿⢿⡟⢱⣦⣵⣵⣕⡱⣎⢻⠗⠊⠀</a:t>
            </a:r>
            <a:br/>
            <a:r>
              <a:t>⢕⢕⢕⢕⢕⢕⢕⢕⢕⢕⢕⢕⢕⢕⢕⢕⢕⢸⣿⣿⣿⣿⣿⣧⢕⢕⢕⢕⢕⢕⢕⢕⢕⢕⢕⢕⢕⢕⢕⢕⢕⢕⢕⢕⢕⢕⢕⢕⢕⢕⢕⢕⢕⢕⢕⢕⢕⢕⢕⢕⢕⢕⢕⢕⢕⣱⣵⣵⡕⢕⢕⢕⢕⢹⣿⣎⢻⣿⣧⡕⢕⢕⢕⢜⢿⣷⡕⢝⣿⣧⣸⣿⣿⡇⢕⢕⢕⢕⢕⢕⢕⢕⢕⢕⢕⢕⢕⢕⢕⢕⢕⣕⣕⣕⣕⣕⣕⢕⢕⢕⢕⢕⢗⢗⢕⢕⢕⢕⢕⢕⢕⢕⢕⢕⢕⢕⢕⢕⢕⢕⢕⢕⢕⢕⢄⠕⢕⢔⢄⠕⢕⢜⣿⣿⣿⣿⣿⣿⣿⣿⣿⣿⣧⣵⣷⣷⣾⣿⣟⡕⡕⣿⣿⣿⣿⣿⣿⣿⣿⣿⣿⣿⣿⣿⣿⡿⢕⢕⠅⠁⢁⢀⠄⠄⠀⠀⠀⠀⠀⠑⠜⢕⢕⢕⢕⠕⠑⠕⠐⠐⠀⠀⠀⠀⠀⠀⠀⠀⠀⠀⠀⠀⠀⠀⠀⠑⢕⠕⢕⢷⢺⢿⢻⠕⠕⠟⠙⠁⠀⠀⠀</a:t>
            </a:r>
            <a:br/>
            <a:r>
              <a:t>⢕⢕⢕⢕⢕⢕⢕⢕⢕⢕⢕⢕⢕⢕⢕⢕⢕⢸⣿⣿⣿⣿⣿⣿⢕⢕⢕⢕⢕⢕⢕⢕⢕⢕⢕⢕⢕⢕⢕⢕⢕⢕⢕⢕⢕⢕⢕⢕⢕⢕⢕⢕⢕⢕⢕⢕⢕⢕⢕⢕⢕⢕⢕⣵⣿⢿⣏⣿⡿⢕⢕⢕⢕⢕⢹⣿⣧⢜⢻⣿⣧⣵⣕⢕⢕⢻⣿⡕⣮⢻⣿⣿⣿⡇⢕⢕⢕⢕⢕⢕⢕⢕⢕⢕⢕⢕⢕⢕⢕⢇⢜⢝⢝⢕⢕⢕⢕⢕⢕⢕⢕⢕⢕⢕⢕⢕⢕⢕⢕⢕⢕⢕⢕⢕⢕⢕⢕⢕⢕⢕⢕⢕⢕⢕⢕⢔⢄⢄⢄⢕⢔⢕⢸⣿⣿⣿⣿⣿⣿⣿⣿⣿⣿⣿⣿⣿⣿⣿⣿⣷⣿⣿⣿⣿⣿⣿⣿⣿⣿⣿⣿⣿⣿⣿⣿⡇⢕⠁⠁⠁⠀⠀⠀⠀⠀⠀⠀⠀⢐⠀⠔⠀⠀⠀⠀⠀⠀⠁⠐⠀⠐⠐⠀⠐⠔⠐⠀⠔⠔⠔⠀⠐⠄⠄⠄⠀⠀⠑⠑⠕⢵⠕⠇⠄⠀⠀⠀⠀⠐⢄⠀</a:t>
            </a:r>
            <a:br/>
            <a:r>
              <a:t>⢕⢕⢕⢕⢕⢕⢕⢕⢕⢕⢕⢕⢕⢕⢕⢕⢕⢕⣿⣿⣿⣿⣿⣿⢕⢕⢕⢕⢕⢕⢕⢕⢕⢕⢕⢕⢕⢕⢕⢕⢕⢕⢕⢕⢕⢕⢕⢕⢕⢕⢕⢕⢕⢕⢕⢕⢕⢕⢕⢕⢕⣵⣿⢟⣵⡟⣾⡿⢕⢕⢕⢕⢕⢕⢕⢝⣿⣧⡱⣮⡻⣟⢿⣷⡕⢜⣿⣷⢻⣧⢻⣿⣿⡇⢕⢕⢕⢕⢕⢕⢕⢕⢕⢕⢕⢕⢕⢕⢕⢕⢕⢕⢕⢕⢕⢕⢕⢕⢕⢕⢕⢕⢕⢕⢕⢕⢕⢕⢕⢕⢕⢕⢕⢕⢕⢕⢕⢕⢕⢕⢕⢕⢕⢕⢕⢕⢕⢕⢕⢕⢕⢕⢕⢻⣿⣿⣿⣿⣿⣿⣿⣿⣿⣿⣿⣿⣿⣿⣿⣿⣿⣿⣿⣿⣿⣿⣿⣿⣿⣿⣿⣿⣿⣿⣿⡇⢕⢀⠀⠀⠀⠀⠀⠀⠀⠀⠀⢄⠑⠐⢑⠀⢀⠀⠄⠀⢄⠄⠄⠄⢄⠀⢀⠔⠀⢀⢐⢔⢀⠀⢀⠀⠀⠄⠐⠐⠀⠀⠀⠀⠀⠀⠀⠀⠀⠀⠀⠀⠀⠁⠀</a:t>
            </a:r>
            <a:br/>
            <a:r>
              <a:t>⢕⢕⢕⢕⢕⢕⢕⢕⢕⢕⢕⢕⢕⢕⢕⢕⢕⢕⣿⣿⣿⣿⣿⣿⢕⢕⢕⢕⢕⢕⢕⢕⢕⢕⢕⢕⢕⢕⢕⢕⢕⢕⢕⢕⢕⢕⢕⢕⢕⢕⢕⢕⢕⢕⢕⢕⢕⢕⢕⢱⣾⡿⣱⣿⡿⣼⣿⢇⢕⢕⢕⢕⢕⢕⢕⢕⢜⢻⣿⣝⢿⡇⣧⡻⣿⣧⣼⣿⡞⣿⣧⢿⣿⡇⢕⢕⢕⢕⢕⢕⢕⢕⢕⢕⢕⢕⢕⢕⢕⢕⢕⢕⢕⢕⢕⢕⢕⢕⢕⢕⢕⢕⢕⢕⢕⢕⢕⢕⢕⢜⣧⡕⢕⢅⢕⢕⢕⢕⢕⢕⢕⢕⢕⢕⢕⢕⢕⢕⢕⢕⢕⢕⢕⢸⣿⣿⣿⣿⣿⣿⣿⣿⣿⣿⣿⣿⣿⣿⣿⣿⣿⣿⣿⣿⣿⣿⣿⣿⣿⣿⣿⣿⣿⣿⣿⡇⢕⠑⠀⠀⠀⠀⠀⠐⠐⠐⠐⠐⠐⠀⠁⠕⠄⠔⢄⠕⠄⠔⠄⠑⢅⢔⢀⠑⠀⢅⢀⠁⢅⠔⠀⠑⠀⠀⢁⠁⢁⠁⠁⢑⢀⠐⢄⢄⢐⢔⠀⠀⠀⠀⠀</a:t>
            </a:r>
            <a:br/>
            <a:r>
              <a:t>⢕⢕⢕⢕⢕⢕⢕⢕⢕⢕⢕⢕⢕⢕⢕⢕⢕⢕⣿⣿⣿⣿⣿⣿⢕⢕⢕⢕⢕⢕⢕⢕⢕⢕⢕⢕⢕⢕⢕⢕⢕⢕⢕⢕⢕⢕⢕⢕⢕⢕⢕⢕⢕⢕⢕⢕⢕⢕⣱⣿⢏⣾⣿⣿⢱⡿⡿⢿⢿⢿⣿⣷⣷⣷⣧⣵⣵⣵⣿⢟⢎⢇⣿⣷⡝⢝⢝⢟⢇⢻⢿⡾⣿⣷⢕⢕⢕⢕⢕⢕⢕⢕⢕⢕⢕⢕⢕⢕⢕⢕⢕⢕⢕⢕⢕⢕⢕⢕⢕⢕⢸⣧⢕⢕⢕⢕⢕⢕⢕⢕⣿⣿⣷⡅⢕⢕⢕⢕⢕⢕⢕⢕⢕⢕⢕⢕⢕⢕⢕⢕⢕⢕⢕⢕⣿⣿⣿⣿⣿⣿⣿⣿⣿⣿⣿⣿⣿⣿⣿⣿⣿⣿⣿⣿⣿⣿⣿⣿⣿⣿⣿⣿⣿⣿⣿⡇⢕⠀⠀⠀⠀⠀⠀⠀⠀⠀⠀⠀⠀⠀⠄⠀⠀⢀⢀⠀⢀⠀⠀⢀⢀⠀⠀⠀⠀⠀⠀⠀⠀⠁⠁⠀⠁⠁⠁⠁⠁⠁⠐⠑⠑⠔⠐⠑⠀⠀⠀⠄⠄⠄⠀</a:t>
            </a:r>
            <a:br/>
            <a:r>
              <a:t>⢕⢕⢕⢕⢕⢕⢕⢕⢕⢕⢕⢕⢕⢕⢕⢕⢕⢕⢿⣿⣿⣿⣿⣿⡇⢕⢕⢕⢕⢕⢕⢕⢕⢕⢕⢕⢕⢕⢕⢕⢕⢕⢕⢕⢕⢕⢕⢕⢕⢕⢕⢕⢕⢕⢕⣱⣵⣾⡿⢫⣿⣿⣿⢇⣷⣿⣿⣿⣿⣽⣵⣷⣮⣽⣽⡽⢽⣟⡇⠕⢕⢔⢸⣿⣧⢣⢕⢕⢕⢕⢕⠕⢝⣿⣧⣵⣕⢕⢕⢕⢕⢕⢕⢕⢕⢕⢕⢕⢕⢕⢕⢕⢕⢕⢕⢕⢕⢕⢕⢕⢸⣿⣷⣕⢕⢕⢕⢕⢕⢕⢿⢿⢟⣹⣵⡕⢕⢕⢕⢕⢕⢕⢕⢕⢕⢕⢕⢕⢕⢕⢕⢕⢕⢕⢹⣿⣿⣿⣿⣿⣿⣿⣿⣿⣿⣿⣿⣿⣿⣿⣿⣿⣿⣿⣿⣿⣿⣿⣿⣿⣿⣿⣿⣿⣿⣷⣷⣷⣷⣶⣶⣦⣴⣴⣴⣤⣤⣤⣤⣄⣄⣄⣄⣁⣀⣀⣁⡀⢀⢑⢀⠀⠐⠀⠀⠀⠀⠀⠀⠀⠐⠀⠀⠔⠔⠀⠀⠐⠀⠀⠀⠀⠀⠀⠀⠀⠀⠀⠀⢀⠀</a:t>
            </a:r>
            <a:br/>
            <a:r>
              <a:t>⢕⢕⢕⢕⢕⢕⢕⢕⢕⢕⢕⢕⢕⢕⢕⢕⢕⢕⢸⣿⣿⣿⣿⣿⡇⢕⢕⢕⢕⢕⢕⢕⢕⢕⢕⢕⢕⢕⢕⢕⢕⢕⢕⢕⢕⢕⢕⢕⢕⢕⢕⢕⣵⣾⡿⢟⣫⣷⢣⣿⣿⣿⡟⣸⣿⣿⣿⣿⣿⣿⣿⣿⣿⣿⣿⣿⣿⣷⣇⠀⠀⠕⢸⣿⣿⡇⢕⠕⠑⢕⢕⢅⠀⢁⠝⢟⢿⣷⡕⢕⢕⢕⢕⢕⢕⢕⢕⢕⢕⢕⢕⢕⢕⢕⢕⢕⢕⢸⡕⢕⢸⢝⢝⢹⣷⣕⢕⢕⢕⢕⢸⣷⣷⣿⣿⡷⠕⠕⢕⢕⢕⢕⢕⢕⢕⢕⢕⢕⢕⢕⢕⢕⢕⢕⢜⣿⣿⣿⣿⣿⣿⣿⣿⣿⣿⣿⣿⣿⣿⣿⣿⣿⣿⣿⣿⣿⣿⣿⣿⣿⣿⣿⣿⣿⣿⣿⣿⣿⣿⣿⣿⣿⣿⣿⣿⣿⣿⣿⣿⣿⣿⣿⣿⣿⣿⣿⣿⣿⣿⣿⣿⣿⣿⣿⣿⣷⣷⣷⣷⣶⣶⣶⣶⣦⣴⣴⣴⣤⣤⣤⣤⣤⣄⣄⣄⣀⣀⣀⣁⣁⠀</a:t>
            </a:r>
            <a:br/>
            <a:r>
              <a:t>⢕⢕⢕⢕⢕⢕⢕⢕⢕⢕⢕⢕⢕⢕⢕⢕⢕⢕⢸⣿⣿⣿⣿⣿⡇⢕⢕⢕⢕⢕⢕⢕⢕⢕⢕⢕⢕⢕⢕⢕⢕⢕⢕⢕⢕⢕⢕⢕⢕⣱⣾⡿⣟⣽⣾⣿⣿⢣⣿⣿⣿⣿⢇⣿⣿⣿⣿⣿⣿⣿⣿⣿⣿⣿⣿⣿⣿⣿⣿⡔⠀⠀⢸⣿⣿⣿⢄⠐⠐⠁⠑⢀⢕⢕⠁⢕⢕⢿⣷⣕⢕⢕⢕⢕⢕⢕⢕⢕⢕⢕⢕⢕⢕⢕⢕⢕⢕⢾⣿⣕⢸⣿⣿⣿⣿⣿⣷⡕⢕⢕⢸⣿⠿⠛⠁⢀⣠⣴⣧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⢸⣿⣿⣿⣿⣿⡇⢕⢕⢕⢕⢕⢕⢕⢕⢕⢕⢕⢕⢕⢕⢕⢕⢕⢕⢕⢕⢕⢕⣵⣿⢟⣯⣾⣿⣿⣿⡿⡏⣾⣿⣿⣿⡟⢸⣿⣿⣿⣿⣿⣿⣿⣿⣿⣿⣿⣿⣿⣿⣿⣿⣿⣔⠀⢸⣿⣿⣿⡇⠀⠀⢀⢔⠕⢑⠀⠀⠀⢕⢕⢝⢿⣷⣕⡕⢕⢕⢕⢕⢕⢕⢕⢕⢕⢕⢁⢕⢕⢄⣄⣀⡁⢁⠉⠙⠛⢻⣿⣿⡇⢱⢕⣼⡕⠀⠐⠛⠛⠟⠿⠿⣿⣷⢅⢕⢕⢕⢕⢕⢸⡕⢕⢕⢕⢕⣧⢕⢕⢕⣸⣽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⢜⣿⣿⣿⣿⣿⣿⢕⢕⢕⢕⢕⢕⢕⢕⢕⢕⢕⢕⢕⢕⢕⢕⢕⢕⢕⢕⣱⣿⣟⣵⣿⣿⣿⣿⡿⣫⡾⣼⣿⣿⣿⣿⢇⣼⣿⣿⣿⣿⣿⣿⣿⣿⣿⣿⣿⣿⣿⣿⣿⣿⣿⣿⡔⣸⣿⣿⣿⡇⠐⠑⠅⢄⢀⢕⢕⢕⢕⢔⢕⢕⢕⢝⢻⣿⣷⣕⢕⢕⢔⢕⢕⢕⢕⢕⢕⢕⢕⢸⣿⣿⠿⠟⠙⢁⣠⣼⣿⣟⣱⣿⣿⣿⣿⣿⣷⣷⣦⡴⢤⣴⣿⡇⢕⢕⣱⢇⢕⢕⢕⣷⢕⢕⢕⢱⣿⣷⣵⡕⢝⢟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⢕⢕⣼⡿⣫⣾⣏⣿⣿⣿⢫⣾⣿⢇⣿⣿⢿⢿⣿⢕⣿⣿⣿⣿⣿⣿⣿⣿⣿⣿⣿⣿⣿⣿⣿⣿⢹⣿⣿⢕⣿⣿⣿⣿⣿⠄⠕⠕⠕⢕⢕⢕⢕⢕⢑⢕⢄⠀⢕⢕⢕⢝⣿⣧⢕⢕⠕⢕⢕⢕⢁⢕⢕⢕⢕⠉⢀⣄⣴⣾⣿⣿⣿⣿⣿⣿⡿⣿⣿⣿⣿⣿⣿⣧⣕⣽⣿⣿⣧⣾⡿⢇⢕⢕⢕⢕⡟⢕⢕⢕⣾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⢕⢕⢕⢕⢕⢕⢱⣾⡿⣵⣿⣣⣿⣿⢟⣵⣿⣿⣿⢸⢏⢁⣵⣿⣿⢕⢜⣿⣿⣿⣿⣿⣿⣿⣿⣿⣿⣿⣿⣿⣿⣿⢕⢻⡏⢕⣿⣿⣿⣿⣿⠀⠀⠀⢄⢔⢕⢕⢕⠀⠑⠁⠑⠁⠀⠁⢕⣱⣿⡟⢕⢕⢔⢕⢕⢕⢕⢕⢕⢕⢕⢅⢝⢕⣕⣽⣿⣿⣿⣿⣿⣿⣷⣿⣿⣿⣿⣿⣿⣿⣿⣿⣿⡟⢕⢝⢕⢕⢕⢕⢕⢕⢕⠕⢱⣾⣿⣿⢿⢿⢿⢟⢟⢝⢝⢝⢝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⣿⣿⣿⣿⣿⣿⢕⢕⢕⢕⢕⢕⢕⢕⢕⢕⢕⣕⣱⣵⣵⣵⣵⣿⡟⣼⡿⢏⣿⣿⢫⣾⣿⡿⢝⢕⢕⣵⣾⣿⣿⡏⢕⣵⣿⣿⣿⣿⣿⣿⣿⣿⣿⣿⣿⣿⣿⣿⣿⢕⢜⢕⢇⣿⣿⣿⣿⣿⠀⠁⢑⢱⡔⢁⠕⠔⢄⢄⢀⢀⢀⢄⢄⢹⣿⢏⢕⢕⢕⢕⢕⢔⢕⢜⢻⢿⣷⢵⣕⣻⣿⣿⣿⣿⣿⣿⣿⣿⣿⣿⣿⣿⣿⣿⣿⣿⣿⣿⣿⡿⢕⢕⢕⢕⢕⢕⢕⢕⢕⢄⢔⢝⢕⢕⢕⢕⢕⢕⢕⢕⢕⢕⢕⢕⢹⣿⣿⣿⣿⣿⣿⣿⣿⣿⣿⣿⣿⣿⣿⣿⣿⣿⣿⣿⣿⣿⣿⣿⣿⣿⣿⣿⣿⣿⣿⣿⣿⣿⣿⣿⣿⣿⣿⣿⣿⣿⣿⣿⣿⣿⣿⣿⣿⣿⣿⣿⣿⣿⣿⣿⣿⣿⣿⣿⢿⡻⣿⣿⣿⣿⣿⣿⣿⣿⣿⣿⣿⣿⣿⣿⣿⠀</a:t>
            </a:r>
            <a:br/>
            <a:r>
              <a:t>⢕⢕⢕⢕⢕⢕⢕⢕⢕⢕⢕⢕⢕⢕⢕⢕⢕⢕⢕⢻⣿⣿⣿⣿⣿⡕⢕⢕⢕⢕⢕⢕⢕⢕⣱⣾⡿⡟⢟⢟⣫⣽⡝⣼⣿⢇⣾⡿⣱⣿⣿⡟⢕⢕⡕⢜⣹⣿⣿⣿⡇⢸⣿⣿⣿⣿⣿⣿⣿⣿⣿⣿⣿⣿⣿⣿⣿⡇⢕⢕⡜⢸⣿⣿⡿⠟⠑⠀⠀⠀⠜⢷⢕⢝⢧⢰⢄⢥⠡⠥⢆⣸⣿⡏⢕⢕⢕⢕⢕⢕⢕⢕⢕⢕⢕⢕⢕⢜⢻⣿⣿⣿⣿⣿⣿⣿⣿⣟⣟⣿⣯⣽⣿⣿⣿⣿⣿⡿⢕⢕⢕⢕⢕⢕⢕⢕⢕⢕⢕⢕⢕⢕⢕⢕⢕⢕⢕⢕⢕⢕⢕⢕⢕⢜⣿⣿⣿⣿⣿⣿⣿⣿⣿⣿⣿⣿⣿⣿⣿⣿⣿⣿⣿⣿⣿⣿⣿⣿⣿⣿⣿⣿⣿⣿⣿⣿⣿⣿⣿⣿⣿⣿⣿⣿⣿⣿⣿⣿⣿⣿⣿⣿⣿⣿⣿⣿⣿⣿⢿⢟⣻⣽⡾⣟⣵⣿⣿⣿⣿⣿⣿⣿⣿⣿⣿⣿⣿⣿⣿⣿⠀</a:t>
            </a:r>
            <a:br/>
            <a:r>
              <a:t>⢕⢕⢕⢕⢕⢕⢕⢕⢕⢕⢕⢕⢕⢕⢕⢕⢕⠕⢕⢸⣿⣿⣿⣿⣿⡇⢕⢕⢕⢕⢕⢕⢕⣱⣿⢏⣾⡧⣿⣿⣿⣿⢸⣿⢇⣾⡿⣱⣿⣿⡟⢱⢕⣼⡇⢱⣿⢟⢟⢿⢇⣾⣿⢻⣿⣿⣿⣿⣿⣿⣿⣿⣿⣿⣿⣿⣿⡇⢕⠁⠁⠈⠁⠀⠀⠀⢄⢄⢀⠀⠀⠁⠑⠔⠅⠕⢱⢀⠀⢀⡘⣿⣿⣧⡕⢕⢕⢕⢕⢕⢕⢕⢕⢕⢕⢕⢕⢕⢕⢝⢿⣿⣿⣿⣿⣿⣿⣿⣿⣿⣿⣿⣿⣿⣿⡿⢏⢕⢕⢕⢕⢕⢕⢕⢕⢕⢕⢕⢕⢕⢕⢕⢕⢕⢕⢕⢕⢕⢕⢕⢕⢕⢕⢕⢹⣿⣿⣿⣿⣿⣿⣿⣿⣿⣿⣿⣿⣿⣿⣿⣿⣿⣿⣿⣿⣿⣿⣿⣿⣿⣿⣿⣿⣿⡿⢿⣿⣻⣿⣿⣿⣿⣿⣿⣿⣿⣿⣿⣿⡿⢿⣟⣻⣯⣽⣽⣷⣾⣿⢿⣫⣵⣾⣿⣿⣿⣿⣿⣿⣿⣿⣿⣿⣿⣿⣿⣿⣿⣿⣿⠀</a:t>
            </a:r>
            <a:br/>
            <a:r>
              <a:t>⢕⢕⢕⢕⢕⢕⢕⢕⢕⢕⢕⢕⢕⢕⢕⢕⢕⢔⢕⢸⣿⣿⣿⣿⣿⡇⢕⢕⢕⢕⢕⢕⣼⡿⣣⣿⢹⣿⣯⢝⢟⢕⣿⡏⣾⣿⢱⣿⣿⣿⣷⣿⢱⣿⢇⣾⣿⣷⣵⡕⣸⣿⡏⣾⣿⣿⣿⣿⣿⣿⣿⣿⣿⣿⣿⡏⢿⢕⢕⠀⠀⢀⠀⠀⠀⢀⢕⢕⣵⣶⣤⢀⠀⠀⠀⠄⢀⢑⠞⠕⢐⢕⢜⢻⣿⡕⢕⢕⢕⢕⢕⢕⢕⢕⢕⢕⢕⢕⢕⢕⢕⢜⢝⠿⢿⣿⣿⣿⣿⣿⣿⣿⡿⢟⢝⢕⢕⢕⢕⢕⢕⢕⢕⢕⢕⢕⢕⢕⢕⢕⢕⢕⢕⢕⢕⢕⢕⢕⢕⢕⢕⢕⢕⢕⢜⣿⣿⣿⣿⣿⣿⣿⣿⣿⣿⣿⣿⣿⣿⣿⣿⣿⣿⣿⣿⣿⡿⢿⣟⣟⣯⣽⣷⣾⣿⣿⣿⣿⣿⣿⣯⣝⢟⢿⡿⢟⣻⣽⣷⣿⣿⣿⡿⢿⣿⢟⣫⣵⣾⣿⣿⣿⣿⣿⣿⣿⣿⣿⣿⣿⣿⣿⣿⣿⣿⣿⣿⣿⣿⣿⠀</a:t>
            </a:r>
            <a:br/>
            <a:r>
              <a:t>⢕⢕⢕⢕⢕⢕⢕⢕⢕⢕⢕⢕⢕⢕⢕⢕⢕⢕⢕⢸⣿⣿⣿⣿⣿⡇⢕⢕⢕⢕⢕⣼⡿⢳⣿⣇⣧⡕⢝⢗⡑⢸⡿⣸⣿⢧⣿⣿⣿⣿⣿⡏⢸⡟⢱⣿⣿⣿⣿⢣⣿⡿⢱⣿⣿⣿⣿⣿⣿⣿⣿⣿⣿⣿⣿⢇⢜⢕⢕⣄⠀⠁⠁⠀⢄⢕⢕⢸⣿⣿⣿⡿⣷⣔⢀⠀⠁⠕⢔⢕⢕⠕⢕⣱⣿⡇⢕⢕⢕⢕⢕⢕⢕⢕⢕⢕⢕⢕⢕⢕⢕⢕⢕⢕⢕⢕⢝⢝⢟⢟⢟⢝⢕⢕⢕⢕⢕⢕⢕⢕⢕⢕⢕⢕⢕⢕⢕⢕⢕⢕⢕⢕⢕⢕⢕⢕⢕⢕⢕⢕⠕⠕⢕⢕⠕⢻⢿⢿⢿⣿⣿⣿⣿⢿⣟⣻⡿⢿⢿⢿⣟⣟⣿⣽⣷⣷⣿⣿⣿⣿⣿⣿⣿⣿⣿⣿⣿⣿⣿⣿⣿⣿⣿⣧⡌⠝⢿⣿⣿⣿⣿⣿⣿⣿⣷⣧⣽⣟⣿⣿⣿⣿⣿⣿⣿⣿⣿⣿⣿⣿⣿⣿⣿⣿⣿⣿⣿⣿⣿⣿⠀</a:t>
            </a:r>
            <a:br/>
            <a:r>
              <a:t>⢕⢕⢕⢕⢕⢕⢕⢕⢕⢕⢕⢕⢕⢕⢕⢕⢕⢕⢕⢕⣿⣿⣿⣿⣿⣇⢕⢕⢕⢕⢸⣿⢕⢸⡝⢕⢟⣵⡟⢇⢕⣿⢣⣿⡟⣼⣿⣿⣿⣿⡿⢕⣾⢇⣾⣿⣿⣿⡟⣾⣿⢇⢸⣿⣿⣿⣿⣿⣿⣿⣿⣿⣿⣿⡟⢕⢕⢕⢱⣿⣿⣷⣷⡿⢕⢕⣼⣼⣿⣿⣿⣇⣿⣿⣿⣦⣄⡀⣠⣔⡰⢾⣿⣿⣏⢕⢕⢕⢕⢕⢕⢕⢕⢕⢐⠕⢕⢕⢕⢕⢕⢕⢕⢕⢕⢕⢕⢕⢕⢕⢕⢕⢕⢕⢕⢕⠁⢕⢕⢕⢕⢕⢕⢕⢕⢕⢕⢕⢕⢕⢕⢕⢕⢅⠅⠑⠐⠅⠀⢔⢔⢔⢔⠐⠀⠁⠑⢕⢕⢜⢝⠟⠵⢿⢟⢛⠛⢛⣿⣿⣿⣿⣿⣿⣿⣿⣿⣿⣿⣿⣿⣿⣿⣿⣿⣿⣿⣿⣿⣿⣿⣿⣿⣿⣿⣇⠘⢿⣿⣿⣿⢿⢟⣟⢟⣟⡟⢟⣿⣿⣿⣿⣿⣿⣿⣿⣿⣿⣿⣿⣿⣿⣿⣿⣿⣿⣿⣿⣿⣿⠀</a:t>
            </a:r>
            <a:br/>
            <a:r>
              <a:t>⢕⢕⢕⢕⢕⢕⢕⢕⢕⢕⢕⢕⢕⢕⢕⢕⢕⢕⢕⢕⣿⣿⣿⣿⣿⣿⢕⢕⢕⢕⢸⣿⡜⡕⢝⢱⣼⣫⢵⢿⢿⡟⣾⡟⢱⣿⣿⣿⡟⣿⢇⡕⣿⢸⣿⣿⣿⣿⡇⣿⡇⣾⢸⣿⣿⣿⣿⣿⣿⣿⣿⣿⣿⣿⢕⢕⢕⢕⣸⣿⣿⣿⣿⣿⢕⢱⣿⣿⣿⣿⣿⢸⣿⣿⣿⣿⣿⡇⣿⣿⣿⣷⢱⡝⣿⣧⢕⢕⢕⢕⢕⢕⢕⢕⢕⢔⢁⠕⢕⢕⢕⢕⢕⢕⢕⢔⠁⠁⠁⢕⢕⢕⢕⠑⢕⢀⠀⠀⢕⢕⢔⢕⢕⢕⢕⢕⢕⢕⢕⣼⣿⣶⣵⣵⣀⢀⠀⠀⠀⢕⢕⢕⠑⠀⠀⠀⠀⠀⠁⠑⠕⠁⢅⢕⢕⢕⢕⠸⣿⣿⣿⣿⣿⣿⣿⣿⣿⣿⣿⣿⣿⣿⣿⣿⣿⣿⣿⣿⣿⣿⣿⣿⣿⣿⣿⣿⢔⢸⢽⣗⢇⡗⢎⣱⢸⣽⣷⣿⣿⣿⣿⣿⣿⣿⣿⣿⣿⣿⣿⣿⣿⣿⣿⣿⣿⣿⣿⣿⣿⣿⠀</a:t>
            </a:r>
            <a:br/>
            <a:r>
              <a:t>⢕⢕⢕⢕⢕⢕⢕⢕⢕⢕⢕⢕⢕⢕⢕⢕⢕⢕⠀⢕⣿⣿⣿⣿⣿⣿⢕⢕⢕⢕⢕⢻⣿⡕⢜⢕⡜⢝⢻⢷⣼⢱⢟⢜⣼⣿⣿⣿⡏⢇⣱⣷⡟⢸⣿⣿⣿⣿⡇⣿⢸⢿⢇⣿⡇⣿⣿⣿⣿⣿⣿⣿⣿⡟⢕⢕⢕⢱⣿⣿⣿⣿⣿⣿⢕⣼⣿⣿⣿⣿⣿⣼⣿⣿⣿⣿⣿⡇⢟⢟⢟⢝⢞⣿⢸⣿⡕⢕⢕⢕⢕⢕⢕⣕⣑⣑⢑⠰⣅⠑⢕⢕⢕⠕⢕⢕⢕⡀⠀⢸⡇⠀⠕⢄⠀⢕⡄⠀⠁⢕⢔⠑⣿⣿⢕⠕⢕⣑⣑⣟⣟⣟⣟⣟⣻⣿⣶⣔⢄⠀⠀⠀⠀⠀⠀⠀⠀⠀⢀⣄⣴⣷⣧⣵⣥⣥⣵⣕⣜⣿⣿⣿⣿⣿⣿⣿⣿⣿⣿⣿⣿⣿⣿⣿⣿⣿⣿⣿⣿⣿⣿⣿⣿⣿⣿⣿⡇⣸⣿⣿⣷⣽⣽⣵⣿⣿⣿⣿⣿⣿⣿⣿⣿⣿⣿⣿⣿⣿⣿⣿⣿⣿⣿⣿⣿⣿⣿⣿⣿⣿⠀</a:t>
            </a:r>
            <a:br/>
            <a:r>
              <a:t>⢕⢕⢕⢕⢕⢕⢕⢕⢕⢕⢕⢕⢕⢕⢕⢕⢕⢕⠀⢕⣿⣿⣿⣿⣿⣿⢕⢕⢕⢕⢕⢕⢹⣿⣧⣕⢱⡕⢸⢇⡜⡎⡇⢕⣿⣿⣿⣿⡇⢱⣿⣟⣻⢜⣟⣫⣽⣽⣵⢫⣼⣾⣷⣹⣧⢻⣿⢻⣿⣿⣇⣿⣿⡇⢱⢕⢕⣾⣿⣿⣿⣿⣿⣿⢱⣿⢻⣿⣿⣿⣇⣿⣿⣿⣿⣿⣿⡇⢕⢕⢟⢯⢇⣾⣇⢿⣷⢕⢕⢱⣷⣷⣷⡿⢝⣿⢿⡷⢌⠣⡕⢕⢕⢕⠕⢕⢜⢕⢀⢕⣷⢄⠀⠀⠀⢕⢜⢔⠀⢕⢕⠑⢜⣿⣷⣿⣿⣿⣿⣿⣿⣿⣿⣿⣿⣿⣿⣿⣧⡕⠀⠁⠑⠀⠀⢕⢿⣿⣿⣿⣿⣿⣿⣿⣿⣿⣿⣿⣿⣿⣿⣿⣿⣿⣿⣿⣿⣿⣿⣿⣿⣿⣿⣿⣿⣿⣿⣿⣿⣿⣿⣿⣿⣿⣿⣿⡇⣿⣿⣿⣿⣿⣿⣿⣿⣿⣿⣿⣿⣿⣿⣿⣿⣿⣿⣿⣿⣿⣿⣿⣿⣿⣿⣿⣿⣿⣿⣿⣿⣿⠀</a:t>
            </a:r>
            <a:br/>
            <a:r>
              <a:t>⢕⢕⢕⢕⢕⢕⢕⢕⢕⢕⢕⢕⢕⢕⢕⢕⢕⢕⠀⢕⢹⣿⣿⣿⣿⣿⢕⢕⢕⢕⢕⢕⢕⢜⢝⣿⡗⠁⠘⠇⡇⢱⢕⢱⡿⢻⣟⣿⡇⢇⢿⢿⣿⣾⢿⠿⠿⢿⣿⣿⣿⣿⣿⣿⣏⣕⣿⡜⣿⣿⣿⣽⡇⢕⡟⢕⣼⣟⡟⢿⣿⣿⣿⣿⢸⢇⣿⣿⣿⣿⢸⣿⣿⣿⣿⣿⣿⢇⢜⢳⣕⢵⡿⣿⣿⢸⣿⡇⢕⣱⣿⢟⣵⣾⣿⣿⣿⣿⣿⣧⢘⢕⠕⢕⢔⢕⢕⢕⢕⢕⣿⢕⢕⣴⣷⣵⢕⢜⢆⢀⢕⢔⢑⢹⣿⣿⣿⣿⣿⣿⣿⣿⣿⣿⣿⣿⣿⣿⣿⣇⢕⠀⠀⣄⠀⢕⢸⣿⣿⣿⣿⣿⣿⣿⣿⣿⣿⣿⣿⣿⣿⣿⣿⣿⣿⣿⣿⣿⣿⣿⣿⣿⣿⣿⣿⣿⣿⣿⣿⣿⣿⣿⣿⣿⣿⣿⢇⣿⣿⣿⣿⣿⣿⣿⣿⣿⣿⣿⣿⣿⣿⣿⣿⣿⣿⣿⣿⣿⣿⣿⣿⣿⣿⣿⣿⣿⣿⣿⣿⣿⠀</a:t>
            </a:r>
            <a:br/>
            <a:r>
              <a:t>⢕⢕⢕⢕⢕⢕⢕⢕⢕⢕⢕⢕⢕⢕⢕⢕⢕⢕⠀⢕⢸⣿⣿⣿⣿⣿⡇⢕⢕⢕⢕⢕⢕⣵⣿⠟⠁⠀⢄⢕⣇⡎⢕⣼⡇⢹⢇⢿⢕⢕⢕⢕⠏⠁⣠⣴⣴⣄⡁⠹⣿⣿⣿⣿⣿⣿⣿⣿⣼⣮⣿⣇⢇⣾⣵⣿⣿⣿⣿⣿⣷⣼⣝⡏⢪⣧⢣⡝⢿⢇⣸⣿⣿⣿⣿⣿⣿⢸⣧⡕⣿⢇⢕⣹⢟⡕⣿⡇⣿⣿⢣⣿⣿⣿⣿⣿⣿⣿⣿⣿⡷⢌⢧⡑⢕⢄⠕⢕⢕⢕⢟⢕⢕⣿⢏⢻⢕⢕⢕⣗⡕⢕⢕⠁⢻⣿⣿⣿⣿⣿⣿⣿⣿⣿⣿⣿⣿⣿⣿⣿⢕⠀⠀⠀⠀⢕⢸⣿⣿⣿⣿⣿⣿⣿⣿⣿⣿⣿⣿⣿⣿⣿⣿⣿⣿⣿⣿⣿⣿⣿⣿⣿⣿⣿⣿⣿⣿⣿⣿⣿⣿⣿⣿⣿⣿⣿⢜⢟⢟⢟⢿⢿⢿⢿⢿⣿⣿⣿⣿⣿⣿⣿⣿⣿⣿⣿⣿⣿⣿⣿⣿⣿⣿⣿⣿⣿⣿⣿⣿⣿⠀</a:t>
            </a:r>
            <a:br/>
            <a:r>
              <a:t>⢕⢕⢕⢕⢕⢕⢕⢕⢕⢕⢕⢕⢕⢕⢕⢕⢕⢕⠀⢕⢸⣿⣿⣿⣿⣿⡇⢕⢕⢕⢕⣱⣾⢟⡕⠀⠀⠀⢠⢸⣿⢕⢕⢱⢇⢜⣿⣎⢕⣵⣵⣵⠀⢸⣿⣿⣿⣿⡧⠀⣻⣿⣿⣿⣿⣿⣿⣿⣿⣿⣿⣿⣿⣿⣿⣿⡿⠛⠙⠙⠙⠻⢿⣷⣿⣷⣷⣿⢕⢕⣿⣿⣿⣿⢝⣿⡏⣵⢷⢷⢾⡏⡜⢕⡱⣼⣿⢇⢜⢣⣿⣿⣿⣿⣿⣿⣿⣿⣿⣿⣿⣧⢘⣷⡅⢕⠀⠁⢕⠑⢸⣧⣕⠁⠁⢝⢕⣵⣿⣿⣷⡕⢕⢕⠁⢻⣿⣿⣿⣿⣿⣿⣿⣿⣿⡿⣿⣿⡿⢇⢕⢀⢰⢾⢟⢕⢜⢿⣿⣿⣿⣿⣿⣿⣿⣿⣿⣿⣿⣿⣿⣿⣿⣿⣿⣿⣿⣿⣿⣿⣿⣿⣿⣿⣿⣿⣿⣿⣿⣿⣿⣿⣿⣿⣿⡏⢕⢕⢕⢕⢕⢕⢕⢕⢕⢕⢕⢕⢕⢜⢹⣿⣿⣿⣿⣿⣿⣿⣿⣿⣿⣿⣿⣿⣿⣿⣿⣿⣿⣿⠀</a:t>
            </a:r>
            <a:br/>
            <a:r>
              <a:t>⢕⢕⢕⢕⢕⢕⢕⢕⢕⢕⢕⢕⢕⢕⢕⢕⢕⢕⠀⢕⢸⣿⣿⣿⣿⣿⡇⢕⢕⣱⣾⡿⣣⡟⠀⠀⠀⠀⠑⣿⡟⢕⢕⡇⢕⢕⢜⢿⡇⣿⣿⣿⣆⠈⠻⠿⢿⠟⠑⣠⣿⣿⣿⣿⣿⣿⣿⣿⣿⣿⣿⣿⣿⣿⣿⡏⠀⣴⣾⣿⣷⣦⠁⢻⣿⣿⣿⡿⡕⢕⣿⣿⣿⡇⢱⣿⡇⢱⢇⢕⢜⢕⢕⣪⣾⡿⣷⣾⢇⣿⣿⣿⣿⣿⣿⣿⣿⣿⣿⣿⣿⣿⢕⢸⣿⣔⢰⡄⠁⢀⢸⡻⣿⡄⠀⠑⣿⣿⣿⣧⣿⣷⡑⢀⠀⠁⢟⣿⣿⣿⢝⢝⠝⢝⢜⢕⣿⢟⠕⠑⢀⢁⢑⢅⠄⢕⢕⢕⢝⢟⢝⢿⣿⣿⣿⣿⣿⣿⣿⣿⣿⣿⣿⣿⣿⣿⣿⣿⣿⣿⣿⣿⣿⣿⣿⣿⣿⡿⣿⣿⣿⣿⣿⣿⣿⠑⢕⢕⢕⢕⢕⢕⢕⢕⢕⢕⢕⢕⢕⢕⢸⣿⣿⣿⣿⣿⣿⣿⣿⣿⣿⣿⣿⣿⣿⣿⣿⣿⣿⣿⠀</a:t>
            </a:r>
            <a:br/>
            <a:r>
              <a:t>⢕⢕⢕⢕⢕⢕⢕⢕⢕⢕⢕⢕⢕⢕⢕⢕⢕⢕⠀⠁⢜⣿⣿⣿⣿⣿⡇⢕⣼⡿⣫⡾⢏⠀⠀⠀⠀⠀⢱⣿⢕⡇⢜⣧⢕⢕⢕⢕⢝⡸⣿⣿⣿⣷⣦⣤⣤⣴⣾⣿⣿⣿⣿⣿⣿⣿⣿⣿⣿⣿⣿⣿⣿⣿⣿⡇⠁⣿⣿⣿⣿⣿⠑⢸⣿⣿⡿⢱⣇⣼⣿⣿⣿⢱⣾⣿⠕⠇⠑⢱⣵⣷⣿⢟⢏⢕⢜⠿⣸⣿⣿⣿⣿⣿⣿⣿⣿⣿⣿⣿⣿⣷⣧⢅⢿⣿⣮⣿⡄⢕⣼⣷⣝⡇⠀⠀⢹⣿⣿⣿⢿⣿⣿⣔⢣⡁⢕⢻⣿⣿⡗⢟⢕⢕⢕⠕⢕⢔⢕⢕⢕⢕⢕⢕⢕⢅⠑⠕⢕⢕⢕⢜⢻⡏⢕⢹⣿⣿⣿⣿⣿⣿⣿⣿⣿⣿⣿⣿⣿⣿⣿⣿⣿⣿⣿⣿⣿⣷⣿⣿⣿⣿⣿⣿⢇⢔⢕⢕⢕⢕⢕⢕⢕⢕⢕⢕⢕⢕⢕⢕⣸⣿⣿⣿⣿⣿⣿⣿⣿⣿⣿⣿⣿⣿⣿⣿⣿⣿⣿⣿⠀</a:t>
            </a:r>
            <a:br/>
            <a:r>
              <a:t>⢕⢕⢕⢕⢕⢕⢕⢕⢕⢕⢕⢕⢕⢕⢕⢕⢕⢕⢕⠀⢕⣿⣿⣿⣿⣿⣿⣿⢟⡼⢏⢕⣕⢔⠀⠀⠀⢀⣿⡇⢸⣷⢕⣿⢕⢕⢕⢕⢕⢿⣿⣿⣿⣿⣿⣿⣿⣿⣿⣿⣿⣿⣿⣿⣿⣿⣿⣿⣿⣿⣿⣿⣿⣿⣿⣿⣔⡈⠙⠛⠋⢁⣠⣿⣿⡿⣱⣿⣿⡟⣹⣿⡿⢸⣿⡇⢕⠀⠀⢸⣿⡕⢕⢕⢕⢕⢕⢔⣿⣿⣿⣿⣿⣿⣿⣿⣿⣿⣿⢿⣿⣿⣿⡇⢸⣿⣿⣿⣿⣵⣿⣿⣿⣮⠀⠀⢸⣿⣿⣿⢸⣿⣿⣿⣾⣿⣼⣇⢻⣿⢇⢀⢕⢅⢔⢕⢕⢕⢕⢕⢕⢕⢕⢕⢕⢕⠁⠀⠀⠑⢕⢕⢕⢕⢕⢕⢸⣿⣿⣿⣿⣿⣿⣿⣿⣿⣿⣿⣿⣿⣿⣿⣿⣿⣿⣿⣿⣿⣿⣿⣿⣿⣿⡿⢅⢕⢕⢕⢕⢕⢕⢕⢕⢕⢕⢕⢕⢕⢕⢕⣿⣿⣿⣿⣿⣿⣿⣿⣿⣿⣿⣿⣿⣿⣿⣿⣿⣿⣿⣿⠀</a:t>
            </a:r>
            <a:br/>
            <a:r>
              <a:t>⢕⢕⢕⢕⢕⢕⢕⢕⢕⢕⢕⢕⢕⢕⢕⢕⢕⢕⢕⠀⠑⣿⣿⣿⣿⣿⣿⢣⢟⢕⢱⣾⢟⢕⣴⣶⡶⢸⡟⢕⣿⡟⢕⢸⢕⢕⢕⢕⢕⡞⣿⣿⣿⣿⣿⣿⣿⣿⣿⣿⣿⣿⣿⣿⣿⣿⣿⣿⣿⣿⣿⣿⣿⣿⣿⣿⣿⣿⣿⣷⣿⣿⣿⣿⢟⣵⣿⢟⡝⣱⣿⣿⡇⢸⣿⡇⡕⠀⠀⠁⢻⣷⡕⢕⢕⢕⢕⢕⣿⣿⣿⣿⣿⣿⣿⣿⣿⣿⢱⣿⣿⣿⣿⡕⢕⣿⣿⣿⣿⣿⢟⢛⢻⣿⡔⠀⠀⣿⣿⣿⣸⣿⣿⣿⣿⢏⢍⢟⢇⢻⣷⣧⢕⢕⢕⢕⢕⢕⢕⢕⢕⢕⢕⢕⢕⠁⠀⠀⠀⠀⠀⠁⢕⢕⢕⢕⢕⢻⣿⣿⣿⣿⣿⣿⣿⣿⣿⣿⣿⣿⣿⣿⣿⣿⣿⣿⣿⣿⣿⣿⣿⣿⡿⢕⢕⢕⢕⢕⢕⢕⢕⢕⢕⢕⢕⢕⢕⢕⢕⢕⣿⣿⣿⣿⣿⣿⣿⣿⣿⣿⣿⣿⣿⣿⣿⣿⣿⣿⣿⣿⠀</a:t>
            </a:r>
            <a:br/>
            <a:r>
              <a:t>⢕⢕⢕⢕⢕⢕⢕⢕⢕⢕⢕⢕⢕⢕⢕⢕⢕⢕⢕⠀⢕⣿⣿⣿⣿⡿⡱⢏⡱⢱⣿⢏⢕⣼⣿⣿⡇⢜⢇⢕⣿⡏⢕⢸⡇⢕⢕⢕⢕⢕⢹⣿⣿⣿⣿⣿⣿⣿⣿⣿⣿⣿⣿⣿⣿⣿⣿⣿⣿⣿⣿⣿⣿⣿⣿⣿⣿⣿⣿⣿⣿⣿⣿⣿⣿⢏⣱⢏⣸⣿⣿⣿⡇⢸⣿⢹⠀⠀⠀⠀⢱⢻⣷⡕⢕⢕⢕⢕⣿⣿⣿⣿⣿⣿⣿⣿⣿⣿⢿⣿⣿⣿⣿⣷⢕⣿⣿⣿⡏⢕⢔⠕⠑⢕⢅⠀⠀⢿⣿⣿⣿⣿⣿⣿⣿⢅⢕⢄⠕⢜⢿⡿⢕⢕⢕⢕⢕⢕⢕⢕⢕⢕⢕⠕⠑⠀⠀⠀⠀⠀⠀⠀⠁⠀⠑⢕⢕⢜⢻⣿⣿⣿⣿⣿⣿⣿⣿⣿⣿⢟⣿⣿⣿⣿⣿⣿⣿⣿⣿⣿⣿⣿⢇⢕⢕⢕⢕⢕⢕⢕⢕⢕⢕⢕⢕⢕⢕⢕⢕⢕⣿⣿⣿⣿⣿⣿⣿⣿⣿⣿⣿⣿⣿⣿⣿⣿⣿⣿⣿⣿⠀</a:t>
            </a:r>
            <a:br/>
            <a:r>
              <a:t>⢕⢕⢕⢕⢕⢕⢕⢕⢕⢕⢕⢕⢕⢕⢕⢕⢕⢕⢕⠀⢕⢹⣿⣿⡿⣱⢇⣼⢣⣿⡏⢕⣼⣿⣿⣿⢕⢕⢕⡇⣿⡇⢕⢕⢻⡕⢕⢕⢕⢕⢕⢻⣿⣿⣿⣿⣿⣿⣿⣿⣿⡿⡿⠿⢿⣿⣿⢿⣿⣿⣿⣿⣿⣿⣿⣿⣿⣿⣿⣟⣟⣿⣿⣿⡷⢞⢕⣱⣿⣿⡇⣿⢕⢸⣿⠀⠀⠀⠀⠀⠁⣧⢻⣷⣵⣵⣵⣕⣿⣿⣿⣿⣿⣿⣿⣿⣿⣿⢱⣿⣿⣿⣿⢿⢕⣿⣿⣿⣷⡕⢕⢕⢅⢅⢕⠀⠀⣸⣿⣿⣿⣿⣿⣿⣿⣷⡆⠕⢔⢕⢜⣷⢕⢕⢕⢕⢕⢕⢕⢕⢕⢕⠐⠀⠀⠀⠀⠀⢀⢄⢔⢕⢕⢕⢕⢅⢕⢕⢕⢻⣿⣿⣿⣿⣿⣿⣿⡿⢕⢕⣾⣿⣿⣿⣿⣿⣿⣿⣿⣿⣿⢇⠕⠕⠕⠕⢕⢕⢕⢕⢕⢕⢕⢕⢕⢕⢕⢕⢕⢕⣿⣿⣿⣿⣿⣿⣿⣿⣿⣿⣿⣿⣿⣿⣿⣿⣿⣿⣿⣿⠀</a:t>
            </a:r>
            <a:br/>
            <a:r>
              <a:t>⢕⢕⢕⢕⢕⢕⢕⢕⢕⢕⢕⢕⢕⢕⢕⢕⢕⢕⢕⠀⢕⢸⣿⣿⢳⢏⣾⡏⣾⡟⢕⣼⣿⢇⣿⡏⢕⢕⢱⢇⢹⣿⢕⢕⢜⢧⢕⢕⢕⢕⢕⢕⢜⢿⣿⣿⣿⣿⣿⣿⢏⠀⢀⢀⢀⠀⠀⠁⠁⠙⠛⣿⣿⣿⣿⣿⣿⣿⣿⣿⡿⢿⢟⢝⢱⣗⣾⣿⣿⡿⢕⣿⢕⢸⣿⠀⠀⠀⠀⠀⠀⢸⣇⢿⣿⣿⣿⣿⣿⣿⣿⣿⣿⣿⣿⣿⣿⣿⣮⣿⣿⣿⣿⣷⢕⣿⣿⣿⣿⣷⣵⣑⠁⠑⠁⠀⠀⣿⣿⣿⣿⣿⣿⣿⣿⡿⠟⠁⡄⢄⢺⡜⢕⢕⢕⢕⢕⢕⢕⢕⢕⠁⠀⠀⠀⢀⢄⢔⢕⢕⢕⢕⢕⢕⢕⢕⢕⢕⢕⢕⢝⣿⣿⣿⣿⣿⣿⢕⢱⢾⣿⣿⣿⣿⣿⣿⣿⣿⣿⣿⢇⢕⢕⢕⢕⢔⢔⢔⢔⢔⢕⢅⢅⢅⢕⢕⢑⢕⢕⢜⢟⢟⢟⢟⢿⢿⢿⢿⢿⣿⣿⣿⣿⣿⣿⣿⣿⣿⣿⣿⠀</a:t>
            </a:r>
            <a:br/>
            <a:r>
              <a:t>⢕⢕⢕⢕⢕⢕⢕⢕⢕⢕⢕⢕⢕⢕⢕⢕⢕⢕⢕⠀⢕⢸⣿⣇⢏⣾⣿⢻⣿⡇⣸⣿⣧⣱⣿⢇⢕⢕⢕⢕⢜⣿⡇⡕⢸⢕⢣⡕⢕⢕⢕⢕⢕⢕⢝⢻⣿⣿⣿⣯⣄⢴⣕⣕⢕⢕⢕⢕⢕⢔⢀⢸⣿⣿⣿⣿⣿⣿⣿⣿⢟⢕⢕⢕⣷⣿⣿⣿⣿⢕⢕⣿⢕⢸⡏⣦⣤⣄⢀⢠⣄⢕⢹⡎⣿⣟⢍⢕⠈⠻⣿⣿⣿⣿⣿⣿⣿⣿⣿⣿⣿⣿⢿⢏⢸⣿⣿⣿⣿⣿⣿⣿⢕⠑⠀⠀⠀⠉⠙⠝⢟⢝⢝⢍⠕⠕⣄⣾⣿⡇⠀⠁⢕⢕⢕⣑⢕⢕⢕⠁⠀⠀⢀⢄⢔⢕⢕⢕⢕⢕⢕⢕⢕⢕⢕⢕⢕⢔⢕⢕⢕⢜⣿⣿⣿⣿⡿⢇⢕⢕⣸⣿⣿⣿⣿⣿⣿⣿⣿⢇⢕⢕⢕⢕⢕⢕⢕⢕⢕⢕⢕⢕⢕⢕⢕⢕⢕⢕⢕⢕⢕⢕⢕⢕⢕⢕⢕⢕⢕⢕⢕⢕⢜⢝⢝⢝⢝⢟⢟⢟⠀</a:t>
            </a:r>
            <a:br/>
            <a:r>
              <a:t>⢕⢕⢕⢕⢕⢕⢕⢕⢕⢕⢕⢕⢕⢕⢕⢕⢕⢕⢕⢀⢕⣸⣿⢜⣼⣿⣫⣾⡟⢱⣾⣽⣟⢿⢯⡇⢕⢕⢕⢕⢕⢜⣷⢕⡕⢕⢕⢕⢕⢕⢕⢕⢕⢕⠕⢕⢕⢝⢻⢿⣿⣿⣿⣿⣾⣿⣿⣿⣿⣼⣵⣵⣿⣿⣿⣿⡿⢟⢏⢕⢕⢕⢕⣸⣿⣿⣿⡿⢇⢕⢕⣿⢕⢸⡇⣿⡿⣿⡇⢕⣿⡇⢕⢻⡼⣿⡕⢕⠀⠀⢸⣿⣿⣿⣿⣿⣿⣿⡿⢏⢸⣿⢏⢰⣿⣿⣿⣿⣿⣿⣿⣿⢕⠀⠀⠀⣰⣤⡄⣀⣀⣁⣀⣠⣴⣾⣿⣿⣿⣿⡄⣄⣴⣾⣿⣿⢿⣦⡀⢀⢄⢔⢕⢕⢕⢕⢕⢕⢕⢕⢕⢕⢕⢕⢕⢕⢕⢕⢕⢕⢕⢕⢝⢟⣿⣿⣇⣕⣕⣵⣿⣿⣿⣿⣿⣿⣿⡿⢕⢕⢕⢕⢕⢕⢕⢕⢕⢕⢕⢕⢕⢕⢕⢕⢕⢕⢕⢕⢕⢕⢕⢕⢕⢕⢕⢕⢕⢕⢕⢕⢕⢕⢕⢕⢕⢕⢕⢕⢕⢕⠀</a:t>
            </a:r>
            <a:br/>
            <a:r>
              <a:t>⢕⢕⢕⢕⢕⢕⢕⢕⢕⢕⢕⢕⢕⢕⢕⢕⢕⢕⢕⣱⣷⣿⢇⠸⠟⣵⣿⣿⡇⢼⣿⣿⣿⢣⡿⢇⢕⢕⢕⢕⢕⢕⢜⣧⢕⢕⢕⢕⢕⢕⢕⢕⢕⢕⢕⢕⢕⢕⢕⢕⢝⢟⢿⣿⣿⣿⣿⣿⣿⣿⢿⢿⢟⢏⢝⢱⢕⢕⢕⢕⢕⢕⢱⣿⣿⢿⡿⢕⢸⢇⢕⢸⢕⢸⢱⣿⡇⣿⣧⢕⢹⣿⢰⢕⣧⢿⣷⢕⠀⠀⠀⢜⢙⢝⢝⢟⢟⢝⢕⢕⠝⢑⢔⣿⣿⣿⣿⣿⣿⣿⣿⣿⢕⠀⠀⢰⣿⣿⣷⣿⣿⣿⣿⣿⣿⣿⣿⢿⣫⣵⣿⣿⣿⣿⣿⣿⣷⡝⢿⢔⢕⢕⢕⢕⢕⢕⢕⢕⢕⢕⢕⢕⢕⢕⢕⢕⢕⢕⢕⢕⢕⢕⢕⢱⣿⣿⣿⣿⣿⡏⢕⣼⣿⣿⣿⣿⢟⢕⢕⢕⢕⢕⢕⢕⢕⢕⢕⢕⢕⢕⢕⢕⢕⢕⢕⢕⢕⢕⢕⢕⢕⢕⢕⢕⢕⢕⢕⢕⢕⢕⢕⢕⢕⢕⢕⢕⢕⢕⢕⢕⠀</a:t>
            </a:r>
            <a:br/>
            <a:r>
              <a:t>⢕⢕⢕⢕⢕⢕⢕⢕⢕⢕⢕⢕⢕⢕⢕⢕⢕⣵⣿⢟⢕⢔⠑⠀⠀⠀⢕⢜⡇⢕⢕⢜⣱⢟⢕⢕⢕⢕⢕⢕⢕⢕⣾⣜⢇⢕⢕⢕⢕⢕⢕⢕⢕⢕⢕⢕⢕⢕⢕⢕⢕⣕⢕⣸⣝⣟⣫⣝⣵⣕⢕⢕⢕⢕⢕⢸⢕⢕⢕⢕⢕⢕⣾⣿⢏⢞⣼⡇⢸⡕⢕⢕⢕⡾⢸⣿⢕⢸⣿⢕⢸⣿⡼⡇⢸⢸⣿⡕⠀⠀⠀⠀⠀⠀⠁⠁⠑⠑⠁⢄⢔⢕⢜⣿⣿⣿⣿⣿⣿⣿⣿⡿⠁⠀⢄⣼⢿⢻⢿⢿⢿⢿⢿⢿⢟⣫⣵⣿⣿⣿⣿⣿⣿⣿⣿⣿⣎⢿⡕⢕⢕⢕⢕⢕⢕⢕⢕⢕⢕⢕⢕⢕⢕⢕⢕⢕⢕⢕⢕⢕⢕⢕⢕⣱⣿⣿⣿⣿⢏⢕⡜⢹⣿⣿⡿⢏⢕⢕⢕⢕⢕⢕⢕⢕⢕⢕⢕⢕⢕⢕⢕⢕⢕⢕⢕⢕⢕⢕⢕⢕⢕⢕⢕⢕⢕⢕⢕⢕⢕⢕⢕⢕⢕⢕⢕⢕⢕⢕⢕⢕⠀</a:t>
            </a:r>
            <a:br/>
            <a:r>
              <a:t>⢕⢕⢕⢕⢕⢕⢕⢕⢕⢕⢕⢕⢕⢕⢕⣵⣿⢟⢕⢕⢕⠀⠀⠀⠀⢕⢕⢕⢕⢕⢕⣼⢏⢕⢕⢕⢕⢅⢕⢕⢕⢕⡟⣿⣧⡣⢕⢕⢕⢕⢕⢕⡜⢕⢕⢕⢕⠕⢑⢕⣵⣿⣿⣿⣿⣿⣿⣿⣿⡿⢕⢕⢕⢕⢕⢸⡇⢕⢕⢕⡕⣼⡿⢏⢕⣾⣿⢇⢕⣿⢕⢕⢕⢇⡼⣿⡇⢸⣿⡇⢸⣿⣷⣿⢸⡇⣿⡇⠀⠀⠀⠀⠀⠴⠀⠀⣰⢕⢀⠁⠁⠁⠑⠕⠕⢝⢏⢟⢟⠟⠋⣁⣠⣤⣵⠷⠟⠋⠉⠀⠀⠀⣠⣵⣿⣿⣿⣿⣿⣿⣿⣿⣿⣿⣿⣿⡻⣎⢕⢕⢕⢕⢕⢕⢕⢕⢕⢕⢕⢕⢕⢕⢕⢕⢕⢕⢕⢕⢕⢕⢕⢕⢜⣿⣿⣿⣿⣿⣷⣿⣿⣿⣿⢟⢕⢕⢕⢕⢕⢕⢕⢕⢕⢕⢕⢕⢕⢕⢕⢕⢕⢕⢕⢕⢕⢕⢕⢕⢕⢕⢕⢕⢕⢕⢕⢕⢕⢕⢕⢕⢕⢕⢕⢕⢕⢕⢕⢕⢕⢕⠀</a:t>
            </a:r>
            <a:br/>
            <a:r>
              <a:t>⢕⢕⢕⢕⢕⢕⢕⢕⢕⢕⢕⢕⢕⣱⣾⡟⢕⢕⢕⢕⠀⠀⠀⠀⢀⢕⢕⢕⢕⢱⡾⢇⢕⢕⢕⢕⢕⢕⢕⢕⢕⢕⡏⣿⣿⡇⢕⢕⢕⢕⢕⡜⠕⠑⠑⠁⠀⢄⢕⣼⣿⣿⣿⣿⣿⣿⣿⣿⣿⡇⢕⠕⢕⢕⢕⢜⡇⢕⢕⢇⣼⢟⢕⢕⣾⣿⣿⢕⢕⣿⢕⢕⢕⢸⣇⣿⣧⢜⣿⡇⢸⣿⢻⣿⡇⡇⣿⡇⢀⠀⠀⢀⢀⢀⠀⠀⢿⢕⢜⢝⢗⢖⢶⢦⡴⢤⣄⣠⣴⣷⣿⣿⣿⣿⢄⠀⠀⠀⢀⣄⣤⣾⣿⣿⣿⣿⣿⣿⣿⣿⣿⣿⣿⣿⣿⣿⣷⣝⢇⢕⢕⢕⢕⢕⢕⢕⢕⢕⢕⢕⢕⢕⢕⢕⢕⢕⢕⢕⢕⢕⢕⢕⢕⢹⣿⣿⣿⣿⣿⣿⣿⡿⢇⢕⢕⢕⢕⢕⢕⢕⢕⢕⢕⢕⢕⢕⢕⢕⢕⢕⢕⢕⢕⢕⢕⢕⢕⢕⢕⢕⢕⢕⢕⢕⢕⢕⢕⢕⢕⢕⢕⢕⢕⢕⢕⢕⢕⢕⢕⢕⠀</a:t>
            </a:r>
            <a:br/>
            <a:r>
              <a:t>⢕⢕⢕⢕⢕⢕⢕⢕⢕⢕⢕⢕⣼⣿⢏⢕⢕⢕⢕⠀⠀⠀⠀⢀⢕⣕⣕⡕⣵⡿⢕⢕⢕⢕⣱⣵⣷⣷⣷⣷⣧⢸⡯⣿⣿⣿⢕⢕⢕⠑⠁⠀⠀⠀⠀⠀⢄⢕⣵⣿⣿⣿⣿⣿⣿⣿⣿⣿⣿⡇⢕⠀⠀⠑⢕⢕⣿⢕⢕⢞⣵⢕⢱⣿⣿⣿⡟⡱⢱⣿⢕⢕⢔⢕⢿⢸⣿⣕⣿⡇⢺⡿⣸⣿⡇⡇⣿⡇⢕⢀⣷⣵⣵⣵⣵⣕⢔⠄⣼⡱⢕⣕⣵⣷⣾⣿⣿⣿⣿⣿⣿⣿⣿⣿⣇⠀⠀⠀⢻⣿⣿⣿⣿⣿⣿⣿⣿⣿⣿⣿⣿⣿⣿⣿⣿⡿⢟⢿⣷⡇⡑⢕⢕⢕⢕⢕⢕⢕⢕⢕⢕⢕⢕⢕⢕⢕⢕⢕⢕⢕⢕⢕⢕⢕⢜⢿⣿⣿⣿⣿⢏⢕⢕⢕⢕⢕⢕⢕⢕⢕⢕⢕⢕⢕⢕⢕⢕⢕⢕⢕⢕⢕⢕⢕⢕⢕⢕⢕⢕⢕⢕⢕⢕⢕⢱⢇⢕⢕⢕⢕⢕⢕⢕⢕⢕⢕⢕⢕⢕⢕⠀</a:t>
            </a:r>
            <a:br/>
            <a:r>
              <a:t>⢕⢕⢕⢕⢕⢕⢕⢕⢕⢕⢕⣱⣿⢇⢕⢕⢕⢕⠑⠀⠀⠀⢀⣵⣿⣿⢏⣾⢟⢕⢕⢕⣵⣿⣿⣿⣿⣿⣿⣿⣿⢸⡇⣿⣿⣿⡇⢕⠑⠀⠀⠀⠀⠀⠀⠀⣱⣾⣿⣿⣿⣿⣿⣿⣿⣿⣿⣿⣿⡇⢕⢅⠀⠀⠀⠁⠜⡕⢕⢿⣿⢕⢸⣿⣿⡟⣵⡇⣸⡏⢕⢕⢕⢕⢸⣇⣿⣿⣿⢇⣿⣧⣿⣿⡧⡇⣿⡇⢠⣾⣿⣿⣿⣿⢿⢟⣟⣵⣷⣾⣿⣿⣿⣿⣿⣿⣿⣿⣿⣿⣿⣿⣿⣿⣿⡔⠀⠀⠘⣿⣿⣿⣿⣿⣿⣿⣿⣿⣿⣿⡿⢿⢟⢝⢕⢕⢗⢗⣣⣵⣿⣷⣧⡕⢕⢕⢕⢕⢕⢕⢕⢕⢕⢕⢕⢕⢕⢕⢕⢕⢕⢕⢕⢕⢕⢕⢝⣿⡿⢕⢕⢕⢕⢕⢕⢕⢕⢕⢕⢕⢕⢕⢕⢕⢕⢕⢕⢕⢕⢕⢕⢕⢕⢕⢕⢕⢕⢕⢕⢕⢞⢇⢕⡕⢇⢕⡱⢏⢕⢕⢇⢕⢕⢕⢕⢕⢕⢕⢕⢜⠀</a:t>
            </a:r>
            <a:br/>
            <a:r>
              <a:t>⢕⢕⢕⢕⢕⢕⢕⢕⢕⣵⣿⢿⢟⢕⢕⢕⢕⠑⠀⠀⠀⢄⣼⣿⡿⣱⡟⢕⢕⢕⣱⣿⣿⣿⣿⣿⣿⣿⣿⣿⣿⢸⣷⣸⣿⣿⣷⡕⠀⠀⠀⠀⠀⠀⠀⠀⢿⣿⣿⣿⣿⣿⣿⣿⣿⣿⣿⣿⣿⣷⢕⠀⠀⠀⠀⠀⠀⠀⠕⢜⢜⢕⢺⣿⣿⡼⢻⢗⡟⢕⢕⢕⢕⢕⢱⣿⡸⣿⡿⣸⢯⣿⢟⣿⡇⢹⣿⢇⢹⣿⣟⣯⣷⣷⣿⣿⣿⣿⣿⣿⣿⣿⣿⣿⣿⣿⣿⣿⣿⣿⣿⣿⣿⣿⣿⣿⡄⠀⠀⠘⠟⠛⠙⠙⠙⠙⠉⠉⠁⢕⢕⣇⢕⢕⢕⢕⢕⢝⢿⣿⣿⣿⣿⣷⢅⢑⢑⢑⠕⠕⠕⢕⢕⢕⢕⢕⢕⢕⢕⢕⢕⢕⢕⢕⢕⢕⠕⢅⢕⢕⢕⢕⢕⢕⢕⢕⢕⢕⢕⢕⢕⢕⢕⢕⢕⢕⢕⢕⢕⢕⢕⢕⢕⢕⢕⢕⢕⢕⢕⢕⢕⢕⢕⢕⢱⡟⢕⢕⢇⢕⢱⣵⢎⢕⢕⡕⢕⢕⢱⣾⠀</a:t>
            </a:r>
            <a:br/>
            <a:r>
              <a:t>⢕⢕⢕⢕⢕⢕⣱⣾⣿⢟⣵⣾⢕⠀⠁⠁⠑⠀⠀⠀⢐⣼⣿⢏⣾⢏⢕⢕⢕⣼⣿⣿⣿⣿⣿⣿⣿⣿⣿⣿⣿⢸⡇⣧⢿⣿⣿⣇⠀⠀⠀⠀⠀⠀⠀⠀⢜⣟⣿⣿⣿⣿⣿⣿⣿⣿⣿⣿⣿⣿⡇⠀⠀⠀⠀⠀⠀⠀⢀⢕⡜⠣⠘⢄⢄⢄⢅⠑⢕⢕⢕⢕⢕⢕⢜⣿⣧⢻⣕⣵⣿⠏⢱⣿⣧⣿⡟⢕⠘⣿⣿⣿⣿⣿⣿⣿⣿⣿⣿⣿⣿⣿⣿⣿⣿⣿⣿⣿⣿⣿⣿⣿⣿⣿⣿⣿⣿⡄⠀⠀⠀⠀⠀⠀⠀⠀⠀⠀⠀⠀⢣⣼⣕⣕⣕⣕⣵⣷⣷⣽⣿⣿⣿⣿⡇⢕⢕⢕⢕⢕⢕⢕⢔⢕⢕⢅⢅⢕⢑⢑⢕⢕⠕⢕⢕⠀⠄⢕⢕⢕⢕⢕⢕⢕⢕⢕⢕⢕⢕⢕⢕⢕⢕⢕⢕⢕⢕⢕⢕⢕⢕⢕⢕⢕⢕⢕⢕⢕⢕⣵⣷⢇⣕⣾⢞⢕⣵⢕⢕⣱⡾⢕⢕⢕⢕⢕⢕⢕⡜⢟⠀</a:t>
            </a:r>
            <a:br/>
            <a:r>
              <a:t>⢕⢕⢕⢕⢕⣵⣿⢯⣾⣿⣿⡗⢳⠀⠀⠀⠀⠀⠀⠀⠚⠿⣱⡟⢕⢕⢕⢕⣾⣿⣿⣿⣿⣿⣿⣿⣿⣿⣿⣿⣿⡜⣇⢹⣿⣿⣿⣿⡀⠀⠀⠀⠀⠀⠀⠀⠁⣿⣿⣿⣿⣿⣿⣿⣿⣿⣿⣯⣽⡝⠀⠀⠀⠀⠀⠀⠀⠀⠀⢕⠀⢔⢄⢀⠁⠁⢁⣄⡄⠑⣾⣷⣕⢕⢕⢜⣿⡎⣿⣏⠁⠀⢜⢿⡏⢝⢕⠕⠀⢹⣿⣿⣿⣿⣿⣿⣿⣿⣿⣿⣿⣿⣿⣿⣿⣿⣿⣿⣿⣿⣿⣿⣿⣿⣿⣿⣿⣿⡔⠀⠀⠀⠀⠀⠀⠀⠀⠀⠀⠀⠀⢝⢻⣿⣿⣿⣿⣿⣿⣿⣿⣿⣿⣿⡇⢕⢕⢕⢕⢕⢕⢕⢕⢕⢕⢕⢕⢕⢕⢕⢕⢕⢕⢕⢕⢄⢔⢕⢕⢕⢕⢑⢕⢕⢕⢕⢕⢕⢕⢕⢕⢕⢕⢕⢕⢕⢕⢕⢕⢕⢕⢕⢕⢕⢕⢕⢕⢕⢸⢟⢕⣵⡿⢏⣼⣿⢏⢕⢕⢸⢕⢕⢜⢕⢕⢕⢕⢜⢕⣼⠀</a:t>
            </a:r>
            <a:br/>
            <a:r>
              <a:t>⡇⢕⢕⢕⣾⡿⣵⣿⣿⣿⣿⡧⢇⠀⠀⠀⠀⠀⠀⠀⠀⠀⠈⠑⠕⢕⢕⣼⣿⣿⣿⣿⣿⣿⣿⣿⣿⣿⣿⣿⣿⡇⣧⢸⣿⣿⢻⣿⡇⠀⠀⠀⠀⠀⠀⠀⠀⢸⣿⣿⣿⣿⣿⣿⣿⣿⣿⣿⠏⠀⠀⠀⠀⠀⠀⠀⠀⠀⠀⢕⠀⠕⠑⢀⢄⢀⠘⢻⠇⢱⣿⣿⣿⣷⡕⢕⢹⣿⡸⣿⡔⢀⣰⣿⢕⠀⢁⡀⢀⠁⣿⣿⣿⣿⣿⣿⣿⣿⣿⣿⣿⣿⣿⣿⣿⣿⣿⣿⣿⣿⣿⣿⣿⣿⣿⣿⣿⣿⣿⣦⣄⡀⠀⠀⠀⠀⠀⠀⠀⠀⠀⠑⢕⢕⢝⢟⢿⣿⣿⣿⣿⡟⢝⢕⢕⢕⢕⢕⢕⢕⢕⢕⢕⢕⢕⢕⢕⢕⢕⢕⢕⢕⢕⢕⢕⠕⢕⢕⢕⢕⢕⢕⢕⢕⢕⢕⢕⢕⢕⢕⢕⢕⢕⢕⢕⢕⢕⢕⢕⢕⢕⢕⢕⢕⢕⢕⢕⢕⢜⢕⣿⢏⢕⣼⡟⢕⢕⢕⢕⢕⢕⢕⢕⢕⢕⢕⢕⢕⢸⢿⠀</a:t>
            </a:r>
            <a:br/>
            <a:r>
              <a:t>⣿⡕⢕⢸⣿⢹⣿⣿⣿⣿⣿⡟⢇⠀⠀⠀⠀⠀⠀⠀⠀⠀⠀⠀⠀⠁⣸⣿⣿⣿⣿⣿⣿⣿⣿⣿⣿⣯⣿⣿⣿⣷⢜⢸⣿⣿⣎⢿⣿⢀⠀⠀⠀⠀⠀⠀⠀⠀⢿⣿⣿⣿⣿⣿⣿⣿⣿⠋⠀⠀⠀⠀⠀⠀⠀⠀⠀⠀⠀⢕⢕⡔⠀⠑⠵⠜⠀⣴⣴⣾⣿⣿⣿⣿⣷⡕⢕⢻⣧⢻⣷⡕⢻⣿⠕⢠⣾⣿⣿⣿⣿⣿⣿⣿⣿⣿⣿⣿⣿⣿⣿⣿⣿⣿⣿⣿⣿⣿⣿⣿⣿⣿⣿⣿⣿⣿⣿⣿⣿⣿⣿⣿⣦⣄⠀⠀⠀⠀⠀⠀⠀⠀⢑⢕⢕⢕⢕⢕⢝⢏⢝⢕⢕⢕⢕⢕⢕⢕⢕⢕⢕⢕⢕⢕⢕⢕⢕⢕⢕⢕⢕⢕⢕⢕⢕⢄⢕⢕⢕⢕⢕⢕⢕⢕⢕⢕⢕⢕⢕⢕⢕⢕⢕⢕⢕⢕⢕⢕⢕⢕⢕⢕⢕⢕⢕⢕⢕⢕⣵⢿⢕⢱⣜⢝⢕⣱⡝⢕⢕⢕⢕⢕⢕⢕⢕⢕⢕⢕⢕⢱⠀</a:t>
            </a:r>
            <a:br/>
            <a:r>
              <a:t>⢻⣿⣕⣿⣿⣾⣿⣿⣿⣿⡿⡇⠕⠀⠀⠀⠀⠀⠀⠀⠀⠀⠀⠀⢀⣼⣿⣿⣿⣿⣿⣿⣿⣿⣿⣿⣿⢹⣿⣿⣿⣿⡇⣸⣿⣝⢿⣧⡻⡇⠀⠀⠀⠀⠀⠀⠀⠀⠜⣿⣿⣿⣿⣿⣿⡿⠃⠀⠀⠀⠀⠀⠀⠀⠀⠀⠀⠀⠀⢸⣵⣱⡇⢔⣶⢔⣷⢸⣿⣿⣿⣿⣿⣿⣿⣧⢕⢜⢿⡎⣿⣧⢜⢻⣷⣿⣿⣿⣿⣿⣿⣿⣿⣿⣿⣿⣿⣿⣿⣿⣿⣿⣿⣿⣿⣿⣿⣿⣿⣿⣿⣿⣿⣿⣿⣿⣿⣿⣿⣿⣿⣿⣿⣿⣷⡄⠀⠀⠀⠀⠀⠀⠁⢕⢕⢔⢕⢕⢕⢕⢕⢕⢕⢕⢕⢕⢕⢕⢕⢕⢕⢕⢕⢕⢕⢕⢕⢕⢕⢕⢕⢕⢕⢕⢕⢕⢕⢕⢕⢕⢕⢕⢕⢕⢕⢕⢕⢕⢕⢕⢕⢕⢕⢕⢕⢕⢕⢕⢕⢕⢕⢕⢕⢕⢕⢕⢕⢕⢕⢕⣵⢟⢕⣱⣷⢏⢕⢕⢕⢕⢕⢕⢕⢕⢕⢕⢕⢕⢕⣼⠀</a:t>
            </a:r>
            <a:br/>
            <a:r>
              <a:t>⠁⢿⣿⣿⡇⣿⣿⣿⣿⣿⣏⢇⠀⠀⠀⠀⠀⠀⠀⠀⠀⠀⠀⠀⠈⠟⢿⣿⣿⣿⣿⣿⣿⣿⣿⣿⣿⣿⣿⣿⣿⣿⡟⠕⣿⣿⣷⣾⣽⡗⠂⠀⠀⠀⠀⠀⠀⠀⠀⠝⠛⠛⠻⢿⡟⠁⠀⠀⠀⠀⠀⠀⠀⠀⠀⠀⠀⠀⠀⢜⣏⣵⢸⣧⡝⢇⣿⢸⣿⣿⣿⣿⣿⣿⣿⣿⡇⢕⢕⢿⡸⣿⣇⣕⣘⣿⣿⣿⣿⣿⣿⣿⣿⣿⣿⣿⣿⣿⣿⣿⣿⣿⣿⣿⣿⣿⣿⣿⣿⣿⣿⣿⣿⣿⣿⣿⣿⣿⣿⣿⣿⣿⣿⣿⣿⣿⡔⠀⠀⠀⠀⠀⠀⠕⢕⢕⢕⢕⢔⢕⢕⢕⢕⢕⢕⢕⢕⢕⢕⢕⢕⢕⢕⢕⢕⢕⢕⢕⢕⢕⢕⢕⢕⢕⢕⢕⢕⢕⢕⢕⢕⢕⢕⢕⢕⢕⢕⢕⢕⢕⢕⢕⢕⢕⢕⢕⢕⢕⢕⢕⢕⢕⢕⢕⢕⢕⢕⢕⣕⡼⢜⢕⣵⡿⢕⢕⢕⢕⢕⢕⢕⢕⢕⢕⢕⢕⢕⢕⣾⣿⠀</a:t>
            </a:r>
            <a:br/>
            <a:r>
              <a:t>⠀⠘⢿⣿⣇⢿⣿⣿⣿⣿⢕⢕⠀⠀⢀⢄⢔⠑⠀⠀⠀⠀⠀⠀⠀⠀⠁⠙⢿⣿⣿⣿⣿⣿⣿⣿⣿⢿⣿⣿⣿⡟⠁⠀⢻⣿⣿⣿⣿⢕⠀⠀⠀⠀⠀⠀⠀⠀⠀⠀⢕⢷⢄⠀⠀⠀⠀⠀⠀⠀⠀⠀⠀⠀⠀⠀⠀⠀⠀⢜⣿⣿⣇⢻⢻⣮⡎⢸⣿⣿⣿⣿⣿⣿⣿⣿⣇⢕⢕⢜⣷⢻⠿⠿⠟⠟⠟⠻⢿⣿⣿⣿⣿⣿⣿⣿⣿⣿⣿⣿⣿⣿⣿⣿⣿⣿⣿⣿⣿⣿⣿⣿⣿⣿⣿⣿⣿⣿⣿⣿⣿⣿⣿⣿⣿⣿⣿⡄⠀⠀⠀⠀⠀⢱⢕⢕⢕⢕⢕⢕⢕⢕⢕⢕⢕⢕⢕⢕⢕⢕⢕⢕⢕⢕⢕⢕⢕⢕⢕⢕⢕⢕⢕⢕⢕⢕⢕⢕⢕⢕⢕⢕⢕⢕⢕⢕⢕⢕⢕⢕⢕⢕⢕⢕⢕⢕⢕⢕⢕⢕⢕⢕⢕⢕⢕⢕⢕⢕⢇⢕⢕⡾⢟⢕⢕⢕⢕⢎⢕⢕⢾⢇⢕⢕⢕⢕⢱⣾⡟⢻⠀</a:t>
            </a:r>
            <a:br/>
            <a:r>
              <a:t>⠀⠀⠘⢿⠟⠘⢿⣿⣿⡟⢕⠁⢄⠕⠑⠁⠀⠀⠀⠀⢀⢀⠀⠀⠀⠀⠀⠀⠀⠈⠟⢿⣿⣿⣿⣿⢏⢸⣿⣿⡟⠁⠀⠀⢸⣿⢸⣿⡿⠑⠀⠀⠀⠀⠀⠀⠀⠀⠀⠀⢕⢕⠑⠀⠀⠀⠀⠀⠀⠀⠀⠀⠀⠀⠀⠀⠀⠀⠀⠁⣿⣿⣿⣷⢸⣿⢇⣿⣷⣿⣿⣿⣿⣿⣿⣿⣿⠕⠕⠕⢜⡇⠀⠀⠀⠀⠀⠀⠀⠜⢿⢿⢿⣿⣿⣯⣽⣽⢟⢻⣿⣿⣿⣿⣿⣿⣿⣿⣿⣿⡿⣟⡻⢿⣿⣿⣿⣿⣿⣿⣿⣿⣿⣿⣿⣿⣿⣷⠀⠀⠀⠀⠀⠜⢮⣿⣷⣕⢕⢕⢕⢕⠕⢕⢕⢕⢕⢕⢕⢕⢕⢕⢕⢕⢕⢕⢕⢕⢕⢕⢕⢕⢕⢕⢕⢕⢕⢕⢕⢕⢕⢕⢕⢕⢕⢕⢕⢕⢕⢕⢕⢕⢕⢕⢕⢕⢕⢕⢕⢕⢕⢕⢕⢕⢕⢕⢕⢕⢕⣼⣿⢇⣕⣵⣵⢕⣕⣵⣕⢕⢕⢕⣗⢕⢕⢕⡿⢏⢕⣼⠀</a:t>
            </a:r>
            <a:br/>
            <a:r>
              <a:t>⠁⠀⢄⢔⢕⢀⠈⠻⡿⢇⠕⠁⠀⠀⠀⠀⢀⢄⠔⠑⠁⠀⢀⠀⠀⠀⠀⠀⠀⠀⠀⠀⠙⠙⠙⠃⠑⣇⣿⡏⠁⠀⠀⠀⢸⢇⢕⣿⠇⠀⠀⠀⠀⠀⠀⠀⠀⠀⢄⣀⡀⡱⠀⢀⠀⠀⠀⠀⠀⠀⠀⠀⠀⠀⠀⠀⠀⠀⠀⠀⢹⣿⣿⢿⢜⣣⣾⣿⣿⣿⣿⣿⣿⣿⣿⣿⣿⡔⠀⠀⠑⢹⠀⠀⠀⠀⠀⠀⠀⢜⢿⣿⣿⣷⣾⣽⡻⣿⣷⣵⡜⣻⣿⣿⡿⣿⣿⣿⣿⡟⣼⣿⣿⣷⣼⣝⢿⣿⣿⣿⣿⣿⣿⣿⣿⣿⣿⣿⡕⠀⠀⠀⠀⠀⠀⠉⠻⢿⣷⣇⢄⠀⠀⢑⢑⢑⢕⢕⢕⢕⢕⢕⢕⢕⢕⢕⢕⢕⢕⢕⢕⢕⢕⢕⢕⢕⢕⢕⢕⢕⢕⢕⢕⢕⢕⢕⢕⢕⢕⢕⢕⢕⢕⢕⢕⢕⢕⢕⢕⢕⢕⢕⢕⢕⢕⢕⢕⣱⣿⣿⣏⣕⣿⣿⣵⣿⣿⣿⣿⣷⣷⣿⣿⣵⣵⣷⡧⣱⣵⣿⠀</a:t>
            </a:r>
            <a:br/>
            <a:r>
              <a:t>⠀⠀⢕⢕⢕⢕⢄⠀⢁⢕⠀⠀⠄⠔⠑⠁⠁⠑⢄⠀⠀⠀⠀⠀⠀⠀⠀⠀⠀⠀⠀⠀⠀⠀⠀⠀⠀⣿⡟⠁⠀⠀⠀⠀⢜⠀⢕⠇⠀⠀⠀⠀⠀⠀⠀⠀⠠⢔⣿⣿⣿⣿⣯⣧⡀⠀⠀⠀⠀⠀⠀⠀⠀⠀⠀⠀⠀⠀⠀⠀⢜⣿⣿⣾⡟⣾⣿⣿⣿⣿⣿⣿⣿⣿⣿⣿⣿⣷⠀⠀⠀⠀⠀⠀⠀⠀⠀⠀⠀⠕⢕⢜⢝⢟⢿⣿⣿⣷⣝⡿⣿⣷⣽⣿⣿⣿⣿⣿⢏⢕⠁⢝⢏⢽⣽⣿⣷⢜⢻⣿⣿⣿⣿⣿⣿⣿⣿⣿⣇⠀⠀⠀⠀⠀⠀⠀⠀⠀⠉⠟⠁⠀⠀⠀⠑⠕⠕⠕⢐⢀⠁⢑⠕⠕⢕⢕⢕⢕⢕⢕⢕⢕⢕⢕⢕⢕⢕⢕⢕⢕⢕⢕⢕⢕⢕⢕⢕⢕⢕⢕⢕⢕⢕⢕⢕⢕⢕⢕⢕⢕⢕⢕⢕⢕⢕⢕⣵⣿⡿⢏⣳⣾⣿⢿⢹⣿⣿⡿⣹⣿⣿⣿⣻⣿⣿⢟⢱⣿⣿⣿⠀</a:t>
            </a:r>
            <a:br/>
            <a:r>
              <a:t>⠕⠁⢕⢕⢕⢕⢕⢠⣾⡄⠀⠁⠀⢀⢄⢄⠀⠀⠀⢔⠀⠀⠀⠀⠀⠀⠀⠀⠀⠀⠀⠀⠀⠀⠀⠀⠀⠹⠁⠀⠀⠀⠀⠁⢀⢕⠑⠀⠀⠀⠀⠀⠀⠀⠀⠀⢔⣼⣿⣿⣿⣿⣿⣿⠁⠀⠀⠀⠀⠀⠀⠀⠀⠀⠀⠀⠀⠀⠀⠀⠀⢸⣿⣿⢕⢿⣿⣿⣿⣿⣿⣿⣿⣿⣿⣿⣿⣿⠇⠀⠀⠀⠀⠀⠀⠀⠀⠀⠀⠀⢕⢕⢕⢕⢕⢕⢝⢻⣿⣿⣾⣝⢿⣿⣿⣿⡿⢕⠁⠀⢄⢸⣷⣵⠕⠝⢕⢕⣵⣿⣿⣿⣿⣿⣿⣿⣿⣿⣿⠀⠀⠀⠀⠀⢀⢄⢀⠀⢕⢔⠀⠀⠀⠀⠀⠀⢔⢕⢕⢕⠕⢕⢕⢔⢄⠁⠑⢕⢕⢕⢕⢕⢕⢕⢕⢕⢕⢕⢕⢕⢕⢕⢕⢕⢕⢕⢕⢕⢕⢕⢕⢕⢕⢕⢕⢕⢕⢕⢕⢕⢕⢕⢕⢕⢕⣜⣿⢟⢗⢗⡾⢿⢏⢕⢾⣿⡏⢕⣿⣿⢏⣸⣿⣿⣟⣱⣿⣿⣯⣿⠀</a:t>
            </a:r>
            <a:br/>
            <a:r>
              <a:t>⠀⠀⠑⢕⢕⢕⣱⣿⠏⠀⠀⠀⠁⠀⠀⠀⠀⠀⠀⠀⠑⢀⠀⠀⠀⠀⠀⠀⠀⠀⠀⠀⠀⠀⠀⠀⠀⠀⠀⠀⠀⠀⠀⠄⠑⠀⠀⠀⠀⠀⠀⠀⠀⠀⠀⠀⠀⠘⢜⢿⣿⢿⠏⠑⠀⠀⠀⠀⠀⠀⠀⠀⠀⠀⠀⠀⠀⠀⠀⠀⠀⢸⣿⣇⠁⠘⣿⣿⣿⣿⣿⣿⣿⣿⠿⠟⠙⠀⠀⠀⠀⠀⠀⠀⠀⠀⠀⠀⠀⠀⠕⢕⢕⢕⢕⢕⢕⢕⢜⢟⣿⣿⣷⣝⢿⢏⠕⠁⠀⠀⠀⠈⠙⠁⠀⢀⣵⣿⣿⣿⣿⣿⣿⣿⣿⣿⣿⣿⡿⠀⠀⠀⠀⠀⠀⢑⢑⢀⢁⢐⠕⠕⠕⠀⠀⠀⠀⠑⠑⠕⢄⢁⠑⠕⠑⢔⢕⢕⢕⢕⢕⢕⢕⢕⢕⢕⢕⢕⢕⢕⢕⢕⢕⢕⢕⢕⢕⢕⢕⢕⢕⢕⢕⢕⢕⢕⢕⢕⢕⢕⢕⢕⢕⢕⡝⢟⢏⢕⢕⢗⢵⢕⢕⢕⢕⢕⣱⣿⡿⢇⣱⣿⡿⢇⣼⣿⣟⢗⣾⣿⠀</a:t>
            </a:r>
            <a:br/>
            <a:r>
              <a:t>⠀⠀⢀⠕⢕⣼⢟⠁⠀⠀⠀⠀⠀⠀⠀⠀⠀⠁⠀⠀⠀⠁⢔⠀⠀⠀⠀⠀⠀⠀⠀⠀⠀⠀⠀⠀⠀⠀⠀⠀⠀⠀⠀⠀⠀⠀⠀⠀⠀⠀⠀⠀⠀⠀⠀⠀⠀⠀⠀⠁⠑⠁⠀⠀⠀⠀⠀⠀⠀⠀⠀⠀⠀⠀⠀⠀⠀⠀⠀⠀⠀⠕⣿⡜⠀⠀⠀⠈⠉⠝⠛⠙⠁⠀⠀⠀⠀⠀⠀⠀⠀⠀⠀⠀⢄⢀⠀⠀⠀⠀⢀⣅⣕⢕⢕⢕⢕⢕⢕⢕⢜⢻⣿⣿⣷⣕⢀⠐⢴⢔⠀⠀⠀⠀⣰⣿⣿⣿⣿⣿⣿⣿⣿⣿⣿⣿⣿⣿⡇⠀⠀⠀⠀⠀⠀⠑⠑⠑⠑⢕⠕⠀⠀⠀⠀⠀⠀⠀⠀⠀⠀⠁⠁⢀⠕⠕⢕⢕⢕⢕⢕⢕⢕⢕⢕⢕⢕⢕⢕⢕⢕⢕⢕⢕⢕⢕⢕⢕⢕⢕⢕⢕⢕⢕⢕⢕⢕⢕⢕⢕⢕⣕⣮⡕⢕⢕⣵⢕⢕⢱⢿⣟⢕⢕⢕⣵⣿⡝⢕⣵⣿⡿⢕⣼⣿⡟⢕⣼⣿⣿⠀</a:t>
            </a:r>
            <a:br/>
            <a:r>
              <a:t>⠀⠀⠀⣠⡾⢃⠀⠀⠀⠀⠀⠀⠀⠀⠀⠀⠀⠀⠀⠀⠀⠀⠀⠕⢀⠀⠀⠀⠀⠀⠀⠀⠀⠀⠀⠀⠕⠀⢀⠄⠀⠀⠀⠀⠀⠀⠀⠀⠀⠀⠀⠀⠀⠀⠀⠀⠀⠀⠀⠀⠀⠀⠀⠀⠀⠀⠀⠀⠀⠀⠀⠀⠀⠀⠀⠀⠀⠀⠀⠀⠀⠀⠿⠃⠀⠀⠀⠀⠀⠀⠀⠀⠀⠀⠀⠀⠀⠀⠀⠄⢀⠀⠀⠀⠁⠑⢕⢄⢔⢕⣿⡿⢿⣷⣧⡣⢕⢕⢕⢕⢕⢕⢜⢿⣿⣿⣷⡄⠁⠁⠀⠀⢄⣾⣿⣿⣿⣿⣿⣿⣿⣿⣿⣿⣿⣿⣿⣿⢇⠀⠀⠀⠀⠀⠀⠀⠀⠀⢀⠑⠀⠀⠀⠀⠀⢔⢕⢱⢕⢔⢄⢔⢕⢕⢕⢕⠁⠕⢕⢕⢕⢕⢕⢕⢕⢕⢕⢕⢕⢕⢕⢕⢕⢕⢕⢕⢕⢕⢕⢕⢕⢕⢕⢕⢕⢕⢕⢕⢕⢕⣵⣿⡿⢕⣱⣾⡿⢧⣕⣕⣾⣷⢇⢱⣾⣿⡟⢕⣾⣿⡟⢕⣾⣿⡿⢕⣼⣿⣿⣿⠀</a:t>
            </a:r>
            <a:br/>
            <a:r>
              <a:t>⡄⢀⣵⠏⢕⢕⡔⠀⠀⠀⠀⠀⠀⠀⠀⠀⠀⠀⠀⠀⠀⠀⠀⠀⠁⠀⠀⠀⠀⠀⠀⠀⠀⠀⠀⠀⠀⢕⠀⠀⠀⠀⠀⠀⠀⠀⠀⠀⠀⠀⠀⠀⠀⠀⠀⠀⠀⠀⠀⠀⠀⠀⠀⠀⠀⠀⠀⠀⠀⠀⠀⠀⠀⠀⠀⠀⠀⠀⠀⠀⠀⠀⠀⠀⠀⠀⠀⠀⠀⠀⠀⠀⠀⠀⠀⠀⠀⠀⠄⠀⠁⠕⢄⢀⠀⠀⠀⠑⢕⢕⣿⡇⠀⠈⠻⣿⣮⡱⡕⢕⢕⢕⢕⢕⢻⢿⣿⡟⠀⠀⢀⣴⣿⣿⣿⣿⣿⣿⣿⣿⣿⣿⣿⣿⣿⣿⣿⣿⠁⠀⠀⠀⠀⠀⠀⠀⠀⢄⠑⠀⠀⠀⠀⠀⠀⠀⢑⡇⢕⢕⢑⠁⠑⠑⠑⠑⠀⠀⠀⠑⢕⢕⢕⢕⢕⢕⢕⢕⢕⢕⢕⢕⢕⢕⢕⢕⢕⢕⢕⢕⢕⢕⢕⢕⢕⢕⢕⢕⢱⣾⣿⢏⢕⣱⣵⡵⢕⡕⢾⡿⢿⢕⣵⣿⣿⢏⢕⣾⣿⢟⢱⣾⣿⢿⢧⣿⣿⣿⣟⣻⠀</a:t>
            </a:r>
            <a:br/>
            <a:r>
              <a:t>⢣⡞⠁⢀⢕⣾⠑⠀⠀⠀⠀⠀⠀⠀⠀⠀⠀⠀⠀⠀⠀⠀⠀⠀⠀⠀⠀⠀⠀⠀⠀⠀⠀⠀⠀⠀⠁⠀⠁⠔⢀⠀⠀⠀⠀⠀⠀⠀⠀⠀⠀⠀⠀⠀⠀⠀⠀⠀⠀⠀⠀⠀⠀⠀⠀⠀⠀⠀⠀⠀⠀⠀⠀⠀⠀⠀⠀⠀⠀⠀⠀⠀⠀⠀⠀⠀⠀⠀⠀⠀⠀⠀⠀⠀⠀⠀⠀⠀⠀⠀⠀⢀⠕⠑⠔⢄⢀⠀⠀⠑⣿⡇⠀⠀⠀⢈⣿⣿⠇⢕⢕⢕⢕⠑⠀⠁⠙⠁⠀⣰⣿⣿⣿⣿⣿⣿⣿⣿⣿⣿⣿⣿⣿⣿⣿⣿⣿⡏⠀⠀⠀⠀⢄⠀⠀⠀⠀⢕⠀⠀⠀⠀⠀⠀⠐⢕⢕⢕⢕⢕⢕⢔⢑⢕⢕⢕⢔⢄⢄⢄⢔⢑⢕⢕⢕⢕⢕⢕⢕⢕⢕⢕⢕⢕⢕⢕⢕⢕⢕⢕⢕⢕⢕⢕⢕⢕⢕⣵⣿⡿⢇⣱⣼⣿⣽⡗⢳⣷⣵⣽⢕⣱⣿⣿⢇⢱⣿⣿⢇⣱⣿⣿⢏⢱⣾⣿⢿⢕⣵⣼⠀</a:t>
            </a:r>
            <a:br/>
            <a:r>
              <a:t>⠛⠓⠀⠑⠛⠋⠀⠐⠑⠑⠐⠐⠐⠐⠀⠀⠀⠀⠀⠀⠀⠀⠀⠀⠀⠀⠀⠀⠀⠀⠀⠀⠀⠐⠀⠀⠀⠑⠀⠀⠁⠂⠀⠀⠀⠀⠀⠀⠀⠀⠀⠀⠀⠀⠀⠀⠀⠀⠐⠀⠀⠀⠀⠀⠀⠀⠀⠀⠀⠀⠀⠀⠀⠀⠀⠀⠀⠀⠀⠀⠀⠑⠐⠀⠀⠀⠀⠀⠀⠀⠀⠀⠀⠀⠀⠀⠀⠀⠀⠀⠐⠁⠀⠀⠀⠀⠁⠐⠀⠀⠛⠛⠀⠀⠐⠚⠛⠑⠑⠀⠑⠑⠀⠀⠀⠀⠐⠀⠚⠛⠛⠛⠛⠛⠛⠛⠛⠛⠛⠛⠛⠛⠛⠛⠛⠛⠛⠁⠀⠀⠀⠀⠐⠐⠐⠐⠀⠀⠀⠁⠐⠀⠀⠀⠀⠑⠁⠑⠑⠑⠑⠃⠑⠑⠑⠑⠑⠑⠑⠑⠑⠑⠐⠑⠑⠑⠑⠑⠑⠑⠑⠑⠑⠑⠑⠑⠑⠑⠑⠑⠑⠑⠑⠑⠑⠑⠚⠛⠛⠛⠛⠛⠛⠛⠛⠛⠛⠛⠛⠛⠛⠛⠛⠛⠛⠛⠛⠛⠚⠛⠛⠛⠓⠛⠛⠛⠛⠛⠛⠛⠀</a:t>
            </a:r>
            <a:br/>
          </a:p>
        </p:txBody>
      </p:sp>
    </p:spTree>
  </p:cSld>
  <p:clrMapOvr>
    <a:masterClrMapping/>
  </p:clrMapOvr>
</p:sld>
</file>

<file path=ppt/slides/slide5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⢫⢿⢿⣿⣿⣿⣿⣿⣿⣿⣿⣿⣿⣿⣿⣿⣿⣿⣿⣿⣿⣿⣿⣿⣿⣿⣿⣿⣿⡿⣿⣿⣿⣿⣿⣿⣿⣿⣿⡿⣿⢿⢿⢟⢟⢟⢟⢟⢟⢝⢝⢕⢕⢕⢕⢕⢕⢕⢕⢕⢕⢕⢕⢕⣱⡇⢕⢕⢕⢕⢕⢕⢕⢕⢕⢕⢕⢕⢕⢕⢕⢜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⢝⢟⢿⣿⣿⣿⣿⣿⣿⣿⣿⣿⣿⣿⣿⡿⢿⢟⢟⢟⢟⢿⢟⢟⢟⢟⢜⢽⢟⢝⢏⢝⢝⢕⢕⢕⢕⢕⢕⢕⢕⢕⢕⢕⢕⢕⢕⢕⢕⢕⢕⢕⢕⢕⢕⢕⢕⣱⣵⣾⡿⢇⢕⢕⢕⢕⢕⢕⢕⢕⢕⢕⢕⢕⢕⢕⢕⢕⢜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⢝⢝⢝⢝⢝⢝⢝⢝⢕⢝⢕⢕⢕⢕⢕⢕⢕⢕⢕⢕⢕⢕⢕⢕⢕⢕⢕⢕⢕⢕⢕⢕⢕⢕⢕⢕⢕⢕⢕⢕⢕⢕⢕⢕⢕⢕⢕⢕⢕⣕⣵⣷⡝⢏⢕⢕⢕⢕⢕⢕⢕⢕⢕⢕⢕⢕⢕⢕⢕⢕⢕⢕⢕⢕⢜⣿⣿⣿⣿⣿⣿⣿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⣱⣾⣿⢿⢟⢕⢕⢕⢕⢕⢕⢕⢕⢕⢕⢕⢕⢕⢕⢕⢕⢕⢕⢜⢿⣷⣕⢕⢜⣿⣿⣿⣿⣿⣿⣿⣿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⣱⣵⣷⢿⢟⢏⢕⢕⢕⢕⢕⢕⢕⢕⢕⢕⢕⢕⢕⢕⢕⢕⢕⢕⢕⢕⢕⢕⢕⢜⢝⢕⢕⢹⣿⣿⣿⣿⣿⣿⣿⣿⣿⣿⣿⣿⣿⣿⣿⣿⣿⣿⣿⣿⢕⢕⢕⢕⢕⢕⢕⢑⢄⠀⠀⠀⠀⠀⠀⠀⠀⠀⠀⢄⢄⠄⠀⢁⢕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⢇⢕⢕⢕⢕⢕⢕⢕⢕⢕⢕⢕⢕⢕⢕⢕⢕⢕⢕⢕⢕⢕⢕⢕⢕⢕⢕⢕⢕⢕⢕⢕⢕⢕⢕⢕⢕⢕⢕⢕⢕⢕⢕⢕⢕⢕⢕⢕⢕⢕⣕⣕⣱⣵⢷⢾⢟⢟⢝⢕⢕⢕⢕⢕⢕⢕⢕⢕⢕⢕⢕⢕⢕⢕⢕⢕⢕⢕⢕⢕⢕⢕⢕⢕⢕⢕⢕⢕⢕⢕⢕⢕⣿⣿⣿⣿⣿⣿⣿⣿⣿⣿⣿⣿⣿⣿⣿⣿⣿⣿⣿⣿⣵⣵⣵⣵⣵⣵⣵⣕⣕⣕⣕⣔⣕⣔⡔⢔⢔⢄⢄⢅⢕⢄⢔⢕⢕⢄⢔⢕⢕⢅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⢜⢿⣷⢱⣧⣵⣕⣕⢕⢕⢕⢕⢕⢕⢕⢕⢕⢕⢕⢕⢕⢕⢕⢕⢕⢕⢕⢕⢕⢕⢕⢕⢕⢕⢕⢕⢕⢕⢕⣕⢕⢕⢕⢕⢕⢕⢗⢞⢟⢝⢝⢝⢕⢕⢕⢕⢕⢕⢕⢕⢕⢕⢕⢕⢕⢕⢕⢕⢕⢕⢕⢕⢕⢕⢕⢕⢕⢕⢕⢕⢕⢕⢕⢕⢕⢕⢕⢕⢕⢕⢕⢕⢸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⢟⢟⢿⢿⢿⣿⣷⣷⣷⣷⣵⣵⣵⣵⣵⣵⣵⣕⡕⢕⢕⢕⢱⢵⣵⣵⡵⢵⢵⢷⢗⢏⢝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⢝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⠕⢕⢑⢕⢕⢕⢕⢕⢕⢕⢕⢕⢕⢕⢕⢕⢕⢕⢕⢕⢕⢕⢕⢕⢕⢸⢇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⢁⢐⢕⢕⢔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⠑⢕⢕⢕⢕⢕⢕⢕⢕⢕⢕⢕⢕⢕⢕⢕⢕⢕⢕⢕⢕⢕⢕⢕⢕⢕⢕⢺⢿⢕⢕⢕⢕⢕⢕⢕⢕⢕⢕⢕⢕⢕⢕⢜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⣕⣕⣱⣵⣵⣵⣄⢕⢕⢕⢕⢕⢕⢕⢕⢕⢕⢕⢕⢕⢕⢕⢕⢕⢕⢕⢕⢕⢕⢕⢕⢕⢕⢕⢕⢕⢕⢕⢕⢕⢕⢕⢕⢕⢕⢱⡕⢕⢕⢕⢕⢜⢟⢻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⠑⢕⢕⢕⢕⢕⡕⢕⢕⢕⢕⡕⢕⢕⢕⢕⢕⢕⢕⢕⢕⢕⢕⢕⢕⢕⢁⣿⣿⣿⣿⣿⣿⣿⣿⣷⡕⢕⢕⢕⢕⢕⢕⢕⢕⢕⢕⢕⢕⢕⢕⢕⢕⢕⢕⢕⢕⢕⢕⢕⢕⢕⢕⢕⢕⢕⢕⢕⢕⢕⢕⢕⢕⢸⣿⣇⢕⢕⢕⢕⢵⣕⣕⣱⣵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⠑⢕⢕⢕⢕⢕⢕⢕⢕⢕⢕⣱⢕⢕⢕⢕⢕⣾⣿⣿⣷⣿⣷⣷⣕⢕⢕⢕⢕⢕⢕⢕⢕⢕⢕⢕⢕⢕⢿⣿⣿⣿⣿⣿⡿⢟⢏⢕⣵⡕⢕⢕⢕⢕⢕⢕⢕⢕⢕⢕⢕⢕⢅⢑⢕⠕⢕⢕⠕⢕⢕⢕⢕⢕⢕⢑⢕⢕⢕⢕⢕⢕⢕⢕⢸⣿⣿⣷⣵⡕⢕⢕⢝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⢁⢕⢕⢕⢕⢕⢕⢔⢕⢕⢕⢕⢕⢕⢕⢕⢕⢕⢟⢇⢕⢕⢕⢕⣿⣿⣿⣿⣿⣿⣿⣿⣷⣕⢕⢕⢕⢕⢕⢕⢕⢕⢕⢕⢕⢸⢿⢟⢟⢝⢕⣱⣵⣾⣿⣿⣿⣧⡕⢕⢕⠕⢕⢕⢕⢕⢕⢕⢕⢕⢕⢕⢕⢕⢕⢕⢕⢕⢕⢕⢕⢕⢕⢕⠁⢕⢕⢕⢕⢕⢕⣾⣿⣿⣿⣿⣿⣧⣕⣕⡕⢜⢝⣟⣻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⢱⣿⣿⣇⢕⢕⢕⣙⢝⢝⢟⢟⢟⢟⢟⢻⣿⣿⣧⣕⢕⢕⢕⢕⢕⢕⢕⢕⠕⣷⣷⣷⣿⡿⢿⣟⣟⣿⣿⣿⣿⣿⣧⡕⢕⢕⢕⢕⢕⢕⢕⢕⢕⢕⢑⢕⢕⠕⠕⠕⢕⢕⢕⢕⢕⢕⢕⢔⢕⢕⢕⢕⢕⢱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⢅⠀⢕⢕⢕⢕⢕⢕⢕⢔⢕⢕⢕⢕⢕⢕⢕⢕⣼⣿⣿⣿⣧⢕⢕⢻⣿⣿⣷⣶⣷⣶⣾⣿⣿⣿⣿⣿⣧⡕⢕⢕⢕⢕⢕⢕⢕⢻⢿⣏⣵⣷⣿⣿⣿⣿⣿⣿⣿⣿⣿⣿⣷⡷⢵⢑⠕⢕⢕⢕⢕⢕⢕⢔⢑⢇⢕⢕⢕⢕⢕⢕⢕⢕⢕⢕⢕⠕⢕⢕⢕⢺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⢔⢕⢕⢕⢕⠑⢕⢕⢕⠕⢕⢕⢕⢕⢕⢕⢱⣿⣿⣿⣿⣿⣷⡕⢜⢽⣽⣽⣽⣝⣟⡻⢿⣿⣿⣿⣿⣿⣷⡕⢕⢕⢰⢕⢕⢕⢱⣿⣿⣿⣿⣿⣿⣿⣿⣿⣿⢿⠿⠟⠋⠁⠁⣡⣴⣷⣶⡕⠑⢑⢕⢕⢕⢕⢕⢑⢄⢔⢕⢕⢕⢕⢕⢕⢕⠕⢔⢕⢅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⠕⢕⢕⢔⠁⢕⢕⢕⢕⢕⣸⣿⣿⣿⣿⣿⣿⣿⣷⣼⣿⣿⣿⣿⣿⣿⣿⣾⣿⣿⣿⣿⣿⣷⠕⢕⢸⡇⢕⠑⡞⢋⠙⠙⠙⠙⠙⠙⠉⠉⠀⠀⠀⢀⣀⣤⣾⣿⣿⣿⣿⢇⢄⢕⣵⣵⡿⢕⢕⢕⢕⢕⢕⢕⢕⢕⢕⠕⠑⠀⠀⢄⢕⢕⢕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⢅⠀⢕⢕⢕⢕⠀⠕⢕⢕⢄⢕⢕⢕⢕⠄⢿⡛⠻⠿⢿⣿⡿⢿⣿⣿⣿⢿⠿⠟⠛⠋⠙⢹⣿⣿⣿⣿⣿⣿⠕⠕⣼⡇⢕⣱⣿⣿⣷⣶⣦⣤⣤⣤⣤⣤⣤⡔⣾⣷⣽⣿⣿⣿⣿⣿⡟⠕⣵⣿⣿⡿⢕⢕⢕⢕⢕⢕⢕⢕⢕⢕⢕⢄⠀⠀⢄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⠄⢕⢕⢕⢑⠀⠀⠕⢕⢕⢁⢕⢕⢕⢀⢢⣄⡀⠀⠀⠀⠀⠀⠀⠀⠀⠀⠀⣀⣤⣶⣾⣿⣿⣿⣿⣿⣿⡟⠀⣱⣿⣷⣾⣿⣿⣿⣿⣿⣿⣿⣿⣿⣿⣿⣿⣿⢿⢿⣿⣿⣿⣿⣿⣿⢇⢱⣿⣿⢟⢕⢕⢕⢕⢕⢕⢕⢕⢕⢕⢕⢕⠀⠀⢄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⠕⠀⠑⠑⠁⠀⠀⢔⠄⠑⢕⢕⢀⠕⢕⢕⠘⢿⣿⣿⡷⣰⣶⡆⣴⣴⣶⣾⣿⣿⣿⣿⣿⣿⣿⣿⣿⡿⢋⣄⣾⣿⣿⣿⣿⣿⣿⣿⣿⣿⣿⣿⣿⣿⣿⣿⢟⢕⢕⢕⢜⢻⣿⣿⣿⡟⢔⡺⢟⢕⢕⢕⢕⢕⢕⢕⢕⢕⢕⢕⢕⢕⢁⢄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⠕⠀⠀⠀⠀⢁⢔⢁⢕⢕⢐⠀⠕⢕⢄⠑⠐⠀⠘⢿⣿⣿⣿⣿⣷⢿⣿⣿⣿⣿⣿⣿⣿⣿⣿⣿⣿⣿⣿⣿⣿⣿⣿⣿⣿⣿⣿⣿⣿⣿⣿⣿⣿⣿⣿⣿⣿⢕⢕⢕⢕⢕⣸⣿⣿⣿⠇⢅⢕⢕⢕⢕⢕⢕⢕⢕⢕⠑⢕⢕⢕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⢁⢄⢄⢔⢕⢕⢕⢕⢕⢅⢕⢕⢔⢀⠀⠁⠐⠀⠀⠀⠘⢿⣿⡿⢏⢕⢜⢝⢻⣿⣿⣿⣿⣿⣿⣿⣿⣿⣿⣿⣿⣿⣿⣿⣿⣿⣿⣿⣿⣿⣿⣿⣿⣿⣿⣿⣿⣿⣷⣵⣵⣵⣾⣿⣿⣿⡟⢔⢕⢕⢕⢕⢕⢕⢕⢕⢕⢕⢕⢕⢕⢕⢕⢕⢕⢕⢕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⢅⢕⢕⢕⢕⢔⢀⠀⠀⠀⠄⣄⢀⠙⢏⢕⢕⢕⢕⢕⣿⣿⣿⣿⣿⣿⣿⣿⣿⣿⣿⣿⣿⣿⢿⣿⣿⣿⣿⣿⣿⣿⣿⣿⣿⣿⣿⣿⣿⣿⣿⣿⣿⣿⣿⣿⣿⠇⢕⢕⢕⢕⢕⢕⢕⢕⢕⢕⠕⢕⢕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⢄⢕⢕⢕⢕⢕⢔⢀⠀⠀⠈⢻⣷⣷⣧⣵⣵⣵⣾⣿⣿⣿⣿⣿⣿⣿⣿⣿⣿⣿⣿⣿⣿⡕⣿⣿⣿⣿⣿⣿⣿⣿⣿⣿⣿⣿⣿⣿⣿⣿⣿⣿⣿⣿⣿⡏⢕⢕⢕⢕⢕⢕⢕⢕⢕⢕⢕⢔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⠕⢕⢕⢕⢕⢕⢕⢕⢕⢕⢔⢄⢠⣝⣿⣿⣿⣿⣿⣿⣿⣿⣿⣿⣿⣿⣿⣿⣿⣿⣿⣿⣿⣿⣿⣿⣿⣿⣿⣿⣿⣿⣿⣿⣿⣿⣿⣿⣿⣿⣿⣿⣿⣿⣿⡟⢅⢕⢕⢕⢕⢕⢕⢕⢕⢕⢕⢁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⢄⢕⢕⢕⢕⢕⢕⢕⢕⢕⢅⢻⣿⣿⣿⣿⣿⣿⣿⣿⣿⣿⣿⣿⣿⣿⣿⣿⣿⣿⣿⣿⣿⣿⣿⣿⣿⣿⣿⣿⣿⣿⣿⣿⣿⣿⣿⣿⣿⣿⣿⣿⡟⢅⢕⢕⢕⢕⢕⢕⢕⢕⢕⢕⢕⢕⢕⢕⢕⢕⢕⢕⢕⢕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⢁⢕⢕⢕⢕⢕⢕⢕⢕⢕⢕⢕⢔⠹⣿⣿⣿⣿⣿⣿⣿⣿⣿⣿⣿⣿⣿⣿⣿⣿⣿⣿⣿⣿⣿⣿⣿⣿⣿⣿⣿⣿⣿⣿⣿⣿⣿⣿⣿⣿⣿⣿⢟⢅⢕⢕⢕⢕⢕⢕⢕⢕⢕⢕⠕⢄⢕⢕⢕⢕⠕⢕⢕⢕⢕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⠀⢕⢕⢕⢕⢕⢕⢕⢕⢑⢕⢕⠘⢻⣿⣿⣿⣿⣿⣿⣿⣿⣿⣿⣿⣿⣿⣿⢿⢿⢿⢿⢿⡟⡟⣟⣽⣽⣽⣽⣿⣿⣿⣿⣿⣿⣿⣿⡿⢋⢔⢕⢕⢕⢕⢕⢕⢕⢕⢕⢕⢕⠐⢕⢕⢕⢐⢕⢕⢕⢕⢕⢕⢕⢕⢕⢕⢕⢕⢕⢕⢕⢕⢅⠐⠀⠀⢕⢕⠕⠕⠕⠕⠕⠕⠕⠕⠕⠕⠑⠕⢕⢕⢕⢕⢕⢕⢕⢕⢕⢕⢕⢕⢕⢕⢕⢕⢕⢕⢕⢑⢕⢕⢕⢕⢕⢕⢕⢕⢕⢅⢕⠕⣕⣕⣥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⢄⢕⢕⢕⢕⢕⢕⢕⢕⢔⢕⢑⢕⢔⢙⢿⣿⣿⣿⣿⣿⣿⣿⣿⣿⣿⣷⣾⣿⣿⣯⣼⣿⣷⣾⣿⣿⣿⣿⣿⣿⣿⣿⣿⣿⣿⡿⢏⠁⢕⢕⢕⢕⢕⢕⢕⢕⢁⢕⢕⢕⠁⢕⢕⢕⢕⢕⢔⢕⢕⢕⢕⢕⢕⢕⢕⢕⢕⢕⢕⢕⢕⠕⠀⢀⢄⢄⢄⢄⠀⢀⠀⠀⠀⠅⠁⠐⠁⠀⠀⠀⠁⠕⢕⢕⢕⢕⢕⢕⢕⢕⢕⢕⢕⢕⢕⢕⢕⢕⠕⣕⣵⣷⣷⣶⣶⣶⣶⣶⣧⣶⣾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⢄⢕⢕⢕⢕⢕⢕⢕⢕⢕⢕⢕⢕⢕⢕⢕⢔⢜⠻⢿⣿⣿⣿⣿⣿⣿⣿⣿⣿⣿⣿⣿⣿⣿⣿⣿⣿⣿⣿⣿⣿⣿⣿⣿⣿⡿⢋⢕⢕⠁⢕⢕⢕⢕⢕⢕⢕⠑⢕⢕⢕⢕⢀⢕⢕⢕⢕⢕⢁⢕⢕⢕⢕⢕⢕⢕⢕⢕⢕⢕⢕⠕⠁⠐⠁⠁⠀⠀⠀⠀⠀⠁⠁⠀⠀⠀⠀⠀⠀⠀⠄⠀⠀⠀⢕⢕⢕⢕⢕⢕⢕⢕⠕⠑⠑⠁⠁⢀⢄⣡⣾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⠕⢕⢕⢕⢕⢕⢕⢕⢕⠀⠀⠙⢻⢿⣿⣿⣿⣿⣿⣿⣿⣿⣿⣿⣿⣿⣿⣿⣿⣿⣿⣿⣿⡿⠟⢕⢄⠕⢕⢕⠀⢕⢕⢕⢕⢕⢕⢕⠑⢕⢕⢕⠁⢕⢕⢕⢕⠑⢕⢕⢕⢕⢕⢕⢕⢕⢕⢕⢕⢕⢕⠁⠀⠀⠀⠀⠀⠀⠀⠀⠀⠀⠀⠀⠀⠀⠀⠀⠀⠀⠀⠁⠁⢕⢔⠄⠀⠁⠑⠑⠁⠀⠀⠀⠄⢄⢄⢄⢄⢅⢉⠟⢿⣿⣿⣿⣿⣿⣿⣿⣿⣿⢿⠿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⢕⢕⢕⢕⢕⠕⢕⢕⢕⢕⢕⢕⢕⠀⠀⠐⢕⢔⢕⢝⢟⠿⢿⣿⣿⣿⣿⣿⣿⣿⣿⣿⣿⣿⡿⢟⢝⢕⢀⢕⢕⠀⠁⢕⠀⢕⢕⢕⢕⢕⢕⢕⢕⢕⢕⢕⢄⢕⢕⢕⢕⠀⢕⢕⢕⢕⢕⢕⢕⢕⢕⢕⢕⢕⢕⣠⣴⣾⣷⣴⣄⢀⠀⠀⠀⠀⠀⠀⠀⠀⠀⠀⠀⠀⠀⠀⠀⠀⠀⠀⠀⢔⢔⢔⢄⢄⢀⠀⠀⠑⠕⠕⠕⠕⢕⢕⢔⢌⠛⠛⠙⠉⠉⠁⠀⠀⠀⠀⢸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⠁⢕⢕⢕⢕⢕⢕⢕⢕⢕⢕⢕⢕⢕⢕⢕⠀⠀⠀⠕⢕⢕⢕⢕⢕⢜⢝⢟⠿⢿⣿⣿⣿⡿⢟⢝⢕⢕⢕⢕⢕⢕⠕⠀⠀⠀⠀⢕⢕⢕⢕⢕⢕⢕⢕⢕⢕⢔⢕⢕⢕⢕⢕⠀⢕⠕⢕⢕⢕⢕⢕⢕⢕⢕⢕⣵⣿⣿⣿⣿⣿⣿⣿⣿⣷⣵⣔⣄⢀⠀⠀⠀⠀⠀⠀⠀⠀⠀⠀⠀⠀⠀⠀⢕⢕⢕⢕⢕⢕⢕⢀⠀⠀⠀⠀⠀⠀⠑⢕⢕⢕⢄⠀⠀⠑⢔⢔⢄⢀⠀⢾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⠑⢕⢕⢕⢕⢕⢕⢕⢕⢕⢕⢕⢕⢕⢕⠀⠀⠀⠀⠁⠑⠕⢕⢕⢕⢕⢕⢕⢕⢕⢍⢕⢕⢕⢕⢕⢕⢕⢕⢱⠑⠀⠀⠀⠀⠀⢕⢕⢕⢕⢕⢕⢕⢕⢕⢕⢕⢕⢕⢕⢕⢔⢐⢕⢀⣑⡕⢕⢕⢕⢕⢕⢕⣾⣿⣿⣿⣿⣿⣿⣿⣿⣿⣿⣿⣿⣿⣿⢶⣤⣄⢄⢀⢀⠀⠀⠀⠀⠀⠀⠀⠀⠑⢕⢕⢕⢕⢕⢕⢕⠀⠀⠀⠀⠀⠀⠀⠀⠕⢕⢕⠐⠀⠀⠕⢕⢕⠁⠀⠈⢻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⢱⣕⡕⢕⢕⢕⢕⢕⢕⢕⢕⢕⢀⠀⠀⠀⠀⠀⠀⠀⠁⠑⠑⠕⢕⢕⢕⢕⢕⢕⢕⢕⢕⢕⢕⠁⠀⠀⠀⠀⠀⠀⠀⢕⢕⢕⢕⢕⢕⢕⢕⢱⡇⠑⠕⢑⣕⣥⣵⣶⣾⣿⣿⣿⢕⢕⢕⢕⢕⣾⣿⣿⣿⣿⣿⣿⣿⣿⡿⠿⢿⣟⣙⣱⣥⣵⣿⣿⣿⣧⡕⢔⢄⠀⠀⠀⠀⠀⠀⠀⢕⢕⢕⢕⢕⢕⠁⠀⠀⠀⠀⠀⠀⠀⠀⠀⠀⠀⠀⠀⠄⢕⢕⢅⢀⠀⠀⠀⠝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⣕⣑⣕⢕⢕⠕⢕⢕⢑⠀⣐⣄⠀⢕⢕⢜⢝⢕⠀⢕⢕⢕⢕⢕⢕⢕⢕⠀⠀⠀⠀⠀⠀⠀⠀⠀⢀⢕⢕⢕⠁⢕⢕⢕⢕⠑⠀⠑⢕⢕⠀⠀⠀⠀⠀⠀⠀⢕⢕⢕⢕⢕⢕⡕⢕⢞⢕⠀⢜⣿⣿⣿⣿⣿⣿⣿⣿⢇⢕⢕⠕⢕⣜⣽⣽⣽⣷⣷⣷⣶⣶⣷⣾⣿⣿⣿⣿⣿⣿⣿⣿⣿⣿⣿⣿⣧⡕⢔⠀⠀⠀⠀⠀⠀⠁⠁⠀⠀⠀⠀⠀⠀⠀⠀⠀⠀⠀⠀⠀⠀⠀⢀⣴⣿⣷⣶⣶⣦⣵⣥⣅⣔⣀⣈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⢰⣾⣿⣿⣿⣿⣿⣿⣿⣷⣦⢀⢸⣿⡇⠕⢕⢕⢕⢕⢔⠕⢕⢕⢑⢕⣕⣕⣕⢀⠀⠀⠀⠀⠀⠀⠀⠀⢱⡕⢕⠀⠀⠕⢕⢕⠑⠀⠀⠀⢕⢕⢕⠀⠀⠀⠀⠀⠀⢕⢕⢕⢕⢕⡵⢇⠀⢕⢕⢕⠁⢜⢝⢻⣿⣿⣿⣟⣕⣕⣡⣴⣾⣿⣿⣿⣿⣿⣿⣿⣿⣿⣿⣿⣿⣿⣿⣿⣿⣿⣿⣿⣿⣿⣿⣿⣿⣿⣿⡕⢕⢐⠀⠀⠀⠀⠀⠀⠀⠀⠀⠀⠀⠀⠀⠀⠀⠀⠀⠀⢀⣤⣷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⢟⢕⠀⢻⣿⡄⢕⢕⢕⢕⢕⠀⢕⢕⢕⠕⢻⢿⢿⢇⠀⠀⠀⠀⠀⠀⠀⢱⣷⡧⠕⠀⠀⠀⢕⠁⠀⠀⠀⢕⢕⢜⣷⣕⠀⠀⠀⠀⠀⢕⢕⡵⢇⢜⢕⢕⠀⢕⢕⢕⠀⣵⣾⣿⣿⣿⣿⣿⣿⣿⣿⣿⣿⣿⣿⣿⣿⣿⣿⣿⣿⣿⣿⣿⣿⣿⣿⣿⣿⣿⣿⣿⣿⣿⣿⣿⣿⣿⣿⣿⣧⢕⢔⠀⠀⠀⠐⠀⠀⠀⠀⢀⢀⣀⣀⣄⣤⣴⣶⣾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⣹⣽⣽⣽⣽⣯⣵⣵⣕⢔⠘⣿⣇⢕⢕⢕⢕⢕⠀⢕⢕⢕⢅⢕⢕⢕⢕⠀⠀⠀⠀⠀⠀⢰⣿⣿⢇⢄⠀⠀⠀⠀⠀⠀⠀⢄⢕⢕⢕⢻⣿⡔⠀⠀⠀⠀⢕⢜⢕⢕⢕⢕⢕⢄⢕⢕⢕⠀⢸⣿⣿⣿⣿⣿⣿⣿⣿⣿⣿⣿⣿⣿⣿⣿⣿⣿⣿⣿⣿⣿⣿⣿⣿⣿⣿⣿⣿⣿⣿⣿⣿⣿⣿⣿⣿⣿⣿⣿⣧⢕⢕⠀⠀⠀⠀⠀⠀⠀⢕⢕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⣵⣿⣿⣿⣿⣿⣿⣿⣿⣿⣿⡇⠀⢹⣿⡔⢕⢕⢕⢕⢄⢕⢕⢕⢕⢔⢕⢕⢕⢕⠀⠀⠀⠀⢄⣾⣿⢏⢕⢕⢕⢄⢀⣄⣄⣠⡗⢕⢕⢕⢕⢜⢿⣿⡄⠀⠀⠀⢕⢕⢕⢕⢕⢕⢕⡇⢕⢕⢕⠀⢱⣿⣿⣿⣿⣿⣿⣿⣿⣿⣿⣿⣿⣿⣿⣿⣿⣿⣿⣿⣿⣿⣿⣿⣿⣿⣿⣿⣿⣿⣿⣿⣿⣿⣿⣿⣿⣿⣿⣿⣿⡕⢕⢄⠀⠀⢔⢔⠀⠀⢁⢕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⣿⣿⣿⣿⣿⣿⣿⣿⣿⣿⣿⣿⣯⡄⠜⣿⣧⢕⢕⢕⢕⢕⠀⢕⢕⢕⢕⢕⢕⢕⢕⠀⠀⠀⢀⣼⣿⡟⢕⢕⢕⢕⣱⣾⣿⣿⡿⢝⣿⣧⢕⢕⢕⢜⣿⣷⡄⠀⠀⢕⢕⢕⢕⢕⢕⢕⢱⠕⢕⢕⢀⢜⢿⣿⣿⣿⣿⣿⣿⣿⣿⣿⣿⣿⣿⣿⣿⣿⣿⣿⣿⣿⣿⣿⣿⣿⣿⣿⣿⣿⣿⣿⣿⣿⣿⣿⣿⣿⣿⣿⣿⣿⡇⢕⢕⠀⠀⠘⠋⠀⠀⢕⢱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⣿⣿⣿⣿⣿⣿⡇⠀⢹⣿⡇⢕⢕⢕⢕⠀⢕⢕⢕⢕⢕⢕⢕⢕⠀⠀⢄⣾⣿⡟⢕⢕⢕⢕⣱⣿⣿⣿⡟⢕⣾⣿⣿⢇⢕⢕⢕⢜⣿⣿⣧⡄⠁⢕⢕⢕⢕⢕⢕⢸⡔⢕⢕⢇⠀⢕⣼⣿⣿⣿⣿⣿⣿⣿⣿⣿⣿⣿⣿⣿⣿⣿⣿⣿⣿⣿⣿⣿⣿⣿⣿⣿⣿⣿⣿⣿⣿⣿⣿⣿⣿⣿⣿⣿⣿⢇⢕⠁⠀⠀⠀⠀⢀⢀⢕⣼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⣿⣿⣿⣿⣿⣿⣿⡏⢕⠀⢸⣿⣿⡕⢕⢕⢕⠀⠀⢕⢕⢕⢕⢕⢕⢕⢔⢕⢜⡿⢏⢕⢕⢕⢕⢱⣿⣿⣿⢏⢕⢜⣿⣿⢇⢕⢕⢕⢕⢕⢜⢟⢿⢇⢕⢕⢕⢕⢕⢕⢕⢕⣧⠑⠕⢱⠀⢕⣿⣿⣿⣿⣿⣿⣿⣿⣿⣿⣿⣿⣿⣿⣿⣿⣿⣿⣿⣿⣿⣿⣿⣿⣿⣿⣿⣿⣿⣿⣿⣿⣿⣿⣿⣿⣿⣿⡏⢕⠕⠀⣄⣴⡷⢟⢕⢕⢸⣻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⣿⣿⣿⣿⣿⣿⡇⢔⢕⣿⣿⣧⠑⢕⢕⢀⠀⠑⢕⢕⢕⠀⢕⢕⢕⣵⣵⣵⣵⣷⡕⢕⢕⢜⠻⢿⢕⢕⢕⣼⢿⢇⢕⢕⢕⢕⣕⣵⣾⡇⣷⣾⣇⢕⢕⢕⢀⢕⢕⢕⢻⡔⠀⢸⡇⠁⢿⣿⣿⣿⣿⣿⣿⣿⣿⣿⣿⣿⣿⣿⣿⣿⣿⣿⣿⣿⣿⣿⣿⣿⣿⣿⣿⣿⣿⣿⣿⣿⣿⣿⣿⣿⡿⢏⢕⢁⢔⠜⢑⢑⢅⢄⢔⢕⢕⢕⢻⣿⣿⢻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⣿⣿⣿⣿⣿⣿⣿⣿⣿⣿⣿⣿⣷⢕⠀⣿⣿⣿⡇⠕⢕⢕⡄⠀⢕⢕⢕⢄⢕⠁⣵⡜⣿⣿⣿⣿⣿⡵⢕⢕⠀⠀⠀⠀⠀⢕⢕⢕⢕⢕⣵⣾⣿⣿⣿⡇⣿⣿⣿⡕⢕⢕⢰⠑⢕⢕⢜⣧⠀⠀⣿⢄⢜⣿⣿⣿⣿⣿⣿⣿⣿⣿⣿⣿⣿⣿⣿⣿⣿⣿⣿⣿⣿⣿⣿⣿⢿⢿⢿⢟⠿⢟⢏⢙⢕⢕⢸⢏⢁⢄⢔⢔⢕⢕⠕⢕⢕⢕⢕⢕⢕⢕⢕⢝⢕⢕⢾⣿⣿⢟⢟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⣱⣵⣵⣷⣿⣿⢏⣾⣿⣿⣿⣿⣿⣿⣿⣿⣿⣿⣿⣿⣿⣿⣿⣿⣿⣿⣿⣿⣿⣿⣿⢕⠀⣿⣿⣿⣿⢀⢕⢕⣧⠀⠀⢕⢕⢕⢕⠀⣿⣧⢹⣿⣿⣿⣿⣷⡕⢕⠀⠀⠀⠀⠀⢕⢕⣵⣾⣿⣿⣿⣿⣿⣿⡇⣸⣿⣿⣷⢑⢕⢜⣇⠑⢕⢔⢻⡆⠀⢹⣇⠀⢜⢟⢿⣿⣿⣿⣿⣿⣿⣿⣿⣿⣿⣿⣿⣿⣿⣿⡿⢟⢙⢕⢕⢅⢕⢔⢕⢕⢕⢕⢕⢕⢕⢕⢕⢕⢕⢕⢕⢕⢕⢕⢕⢑⢑⠕⢕⢕⢕⢕⢕⢕⢕⢸⡿⢏⢕⢕⢸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⠑⠁⠀⠀⢑⣵⣾⣿⣿⣿⣿⣿⡟⣼⣿⣿⣿⣿⣿⣿⣿⣿⣿⣿⣿⣿⣿⣿⣿⣿⣿⣿⣿⣿⣿⣿⣿⢟⢕⠀⢿⣿⣿⣿⣇⠁⢱⣿⡔⠀⢕⢕⡕⢕⢱⣿⣿⡇⢻⣿⣿⣿⣿⡇⠀⠀⠀⠀⠀⢄⢱⣿⣿⣿⣿⣿⣿⣿⣿⣿⢇⣿⣿⣿⣿⡇⠕⢕⣿⡇⠕⢕⢜⣿⡔⢜⣿⡄⠕⢕⣱⣵⣿⣿⣿⣿⣿⣿⣿⣿⣿⣿⣿⡿⢟⢕⢕⢕⢕⢕⢕⢕⢕⢕⢕⢕⢕⢕⡕⢎⢕⢕⢕⢕⢕⢕⢕⢕⢕⢕⢕⢕⢕⢕⢕⢕⢕⢕⢕⢕⢕⢜⢕⢕⢕⢕⢸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⢑⢔⠁⠀⠀⠀⣰⣾⣿⣿⣿⣿⣿⣿⡟⣼⣿⣿⣿⣿⣿⣿⣿⣿⣿⣿⣿⣿⣿⣿⣿⣿⣿⣿⣿⣿⣿⣟⡏⢕⢕⢕⠀⢸⣿⣿⣿⣿⢄⢸⣿⣇⠀⢕⢕⡇⢁⣾⣿⣿⣿⡕⢿⣿⣿⣿⢕⠀⠀⠀⠀⠀⢕⣿⣿⣿⣿⣿⣿⣿⣿⣿⡿⣸⣿⣿⣿⣿⣿⡄⢑⢸⣿⡔⠕⢔⢻⣿⡔⣿⣇⠀⢕⣿⣿⣿⣿⣿⣿⣿⣿⣿⡿⡿⢟⢝⢔⢕⢕⢕⢕⢕⢕⢕⢕⢕⢕⢕⠕⢕⢜⢕⢕⢕⢕⢕⢕⢕⢕⢕⢕⢕⢕⢕⢕⢕⢕⢕⢅⢑⢕⢕⢕⢕⢕⢕⢕⢕⢕⢹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⢄⠑⠀⠀⠀⠀⢱⣿⣿⣿⣿⣿⣿⣿⡿⣱⣿⣿⣿⣿⣿⣿⣿⣿⣿⣿⣿⣿⣿⣿⣿⣿⣿⣿⣿⣿⣿⣿⣿⣿⣷⣧⢕⠀⢸⣿⣿⣿⣿⣇⣿⣿⣿⡄⠁⢄⡇⣸⣿⣿⣿⣿⣷⢜⣿⣿⡟⠕⠀⠀⠀⠀⠀⢕⣿⣿⣿⣿⣿⣿⣿⣿⣿⢇⣿⣿⣿⣿⣿⣿⣿⡔⠑⣿⣿⣔⠕⢜⣿⣿⣾⣿⡔⠑⣻⣿⣿⣿⣿⣿⣿⣿⣿⣿⢕⢕⢕⢕⢕⢕⢕⢕⢕⢕⢔⢔⢕⢕⢔⢕⢕⢕⢕⢕⢕⢕⢕⢕⢕⢕⢕⢕⢕⢕⢕⢕⢕⢕⢕⢕⢕⢕⢕⢕⢕⢕⢕⢕⢕⢕⢸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⠁⢀⢕⠀⠀⠀⠀⠀⠀⢿⣿⣿⣿⣿⣿⡿⣱⣿⣿⣿⣿⣿⣿⣿⣿⣿⣿⣿⣿⣿⣿⣿⣿⣿⣻⣿⣿⣿⣿⣿⣿⣿⣿⣿⡕⠀⢸⣿⣿⣿⣿⣿⣿⣿⣿⣇⠀⢸⣧⣿⣿⣿⣿⣿⣿⣇⢹⣿⢇⠀⠀⠀⠀⠀⢀⢸⣿⣿⣿⣿⣿⣿⣿⣿⡏⣸⣿⣿⣿⣿⣿⣿⣿⣿⣆⢸⣿⣿⣇⢕⢻⣿⣿⣿⣷⢀⢸⣿⣿⣿⣿⣿⣿⣿⣿⡏⢕⢕⢕⢕⢕⢕⢕⢕⢕⢕⢕⢕⢕⢕⢕⢕⢕⢕⢕⢕⢕⢕⢕⢕⢕⢕⢕⢕⢕⢕⢕⢕⢕⢕⢕⢕⢕⢕⢕⢕⢕⢕⢕⢕⢕⢕⢜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⠑⠀⢕⠀⠀⠀⠀⠀⠀⠀⢸⣿⣿⣿⣿⡿⣱⣿⣿⣿⣿⣿⣿⣿⣿⣿⣿⣿⣿⣿⣿⣿⣿⣿⣿⣹⣿⣿⣿⣿⣿⣿⣿⣿⣿⡇⠀⢸⣿⣿⣿⣿⣿⣿⣿⣿⣿⡄⣼⣿⣿⣿⣿⣿⣿⣿⣿⡕⡿⢕⠀⠀⠀⠀⠀⢕⣿⣿⣿⣿⣿⣿⣿⣿⣿⢱⣿⣿⣿⣿⣿⣿⣿⣿⣿⣿⣇⣿⣿⣿⣧⡘⣿⣿⣿⣿⣇⠁⢻⢿⣿⣿⣿⣿⣿⢏⢕⢕⢕⢕⢕⢕⢕⢕⢕⢕⢕⢕⢕⢕⢕⢕⢕⢕⢕⢕⢕⢕⢕⢕⢕⢕⢕⢕⢕⢕⢕⢕⢕⢕⢕⢕⢕⢕⢕⢕⢕⢕⢕⢕⢕⢕⢕⢕⢹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⠕⠀⠀⠕⠀⠀⠀⠀⠀⠀⠀⠜⣿⣿⡿⢝⣱⣿⣿⣿⣿⣿⣿⣿⣿⣿⣿⣿⣿⣿⣿⣿⣿⣿⣿⣿⣿⣿⣿⣿⣿⣿⣿⣿⣿⣿⡇⠀⢸⣿⣿⣿⣿⣿⣿⣿⣿⣿⣇⣿⣿⣿⣿⣿⣿⣿⣿⣿⣷⡕⠀⠀⠀⠀⠀⠀⢸⣿⣿⣿⣿⣿⣿⣿⣿⢇⣾⣿⣿⣿⣿⣿⣿⣿⣿⣿⣿⣿⣿⣿⣿⣿⣷⣽⣿⣿⣿⣿⡔⠕⢕⢝⣿⣿⣿⣷⣕⡕⢕⢕⢕⢕⢕⢕⢕⢕⢕⢕⢕⢕⢕⢕⢕⢕⢕⢕⢕⢕⢕⢕⢕⢕⢕⢕⢕⢕⢕⢕⢕⢕⢕⢕⢕⢕⢕⢕⢕⢕⢕⢕⢕⢕⢕⢕⢕⢜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⢑⢄⢀⠀⠀⠀⠀⠀⠀⠀⠀⠀⠘⣿⢏⢕⣼⣿⣿⣿⣿⣿⣿⣿⣿⣿⣿⣿⣿⣿⣿⣿⣿⣿⣿⣿⣿⣿⣿⣿⣿⣿⣿⣿⣿⢟⢏⢕⠀⢸⣿⣿⣿⣿⣿⣿⣿⣿⣿⣿⣿⣿⣿⣿⣿⣿⣿⣿⣿⣿⢕⠀⠀⠀⠀⠀⢄⣿⣿⣿⣿⣿⣿⣿⣿⡟⣼⣿⣿⣿⣿⣿⣿⣿⣿⣿⣿⣿⣿⣿⣿⣿⣿⣿⣿⣿⣿⣿⣿⣷⢀⢕⣾⣿⣿⣿⣿⣿⣿⣧⢕⢕⢕⢕⢕⢕⢕⢕⢕⢕⢕⢕⢕⢕⢕⢕⢕⢕⢕⢕⢕⢕⢕⢕⢕⢕⢕⢕⢕⢕⢕⢕⢕⢕⢕⢕⢕⢕⢕⢕⢕⢕⢕⢕⢕⢕⢕⢜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⠁⠑⠀⠀⠀⠀⠀⠀⠀⠀⠀⠀⠀⢻⣕⣾⣿⣿⣿⣿⣿⣿⣿⣿⣿⣿⣿⣿⣿⣿⣿⣿⣿⣿⣿⣿⣿⣿⣿⣿⣿⣿⣿⣿⣿⣕⢕⢕⢔⣿⣿⣿⣿⣿⣿⣿⣿⣿⣿⣿⢿⣿⡿⣿⣿⣿⣿⣿⣿⡟⠁⠀⠀⠀⠀⠀⢸⣿⣿⣿⣿⣿⣿⣿⣿⢱⣿⣿⣿⣿⣿⣿⣿⣿⣿⣿⣿⣿⢏⢕⢍⢔⢜⢹⣿⣿⣿⣿⣿⣿⣇⠁⢺⣻⣿⣿⣿⣿⣿⣿⡇⠕⠕⠕⢕⢕⢕⢕⢕⢕⢕⢕⢕⢕⢕⢕⢕⢕⢕⢕⢕⢕⢕⢕⢕⢕⢕⢕⢕⢕⢕⢕⢕⢕⢕⢕⢕⢕⢕⢕⢕⢕⢕⢕⢕⢕⢕⢕⢜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⠕⠑⠀⢀⠀⠀⠀⠀⠀⠀⠀⠀⠀⠀⢸⣿⣿⣿⣿⣿⣿⣿⣿⣿⣿⣿⣿⣿⣿⣿⣿⣿⣿⣿⣿⣿⣿⣿⡿⣿⣿⣿⣿⣿⣿⣿⣿⡇⠀⢱⣿⣿⣿⣿⣿⣿⣿⣿⣿⢟⢕⢕⢌⢔⢔⢹⣿⣿⣿⣿⢇⠀⠀⠀⠀⠀⠀⣾⣿⣿⣿⣿⣿⣿⣿⢇⣿⣿⣿⣿⣿⣿⣿⣿⣿⣿⣿⠿⢛⢁⢕⢕⢕⢕⢕⢕⢔⢜⢹⣿⣿⣿⡇⢜⣿⣿⣿⣿⣿⣿⣿⢇⢔⢔⢄⢄⢀⢀⢁⠑⠑⠑⠕⠕⢕⢕⢕⢕⢕⢕⢕⢕⢕⢕⢕⢕⢕⢕⢕⢕⢕⢕⢕⢕⢕⢕⢕⢕⢕⢕⢕⢕⢕⢕⢕⢕⢕⢕⢕⢕⢹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⢔⠀⠀⠀⠄⠀⠀⠀⠀⠀⠀⠀⠀⠀⢕⢻⣿⣿⣿⣿⣿⣿⣿⣿⣿⣿⣿⣿⣿⣿⣿⣿⣿⣿⣿⣿⣿⢏⢸⣿⣿⣿⣿⣿⣿⣿⣽⡕⠀⢸⣿⣿⣿⣿⣿⡟⢝⢕⢕⢁⢕⢕⢕⢕⢕⢑⢍⢝⢟⢏⠑⠀⠀⠀⠀⠀⢱⣿⣿⣿⣿⣿⣿⣿⡟⣼⣿⣿⣿⣿⣿⣿⣿⣿⣿⣿⣇⠕⢕⢕⢕⢕⢕⠐⢕⢑⢕⢕⢕⢝⣿⣿⣿⡄⢹⣿⣿⣿⣿⣿⢏⢕⢕⢕⢕⢕⢕⢕⢕⢕⢕⢔⢔⢄⢄⢄⢀⢁⠁⠑⠑⠕⢕⢕⢕⢕⢕⢕⢕⢕⢕⢕⢕⢕⢕⢕⢕⢕⢕⢕⢕⢕⢕⢕⢕⢕⢕⢕⢕⢕⢕⢸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⠀⠀⠀⢕⠀⠀⠀⠀⠀⠀⠀⠀⠕⢕⢻⣿⣿⣿⣿⣿⣿⣿⣿⣿⣿⣿⣿⣿⣿⣿⣿⣿⣿⣿⢇⢕⢜⢿⣿⣿⣿⣿⣿⣿⣿⢇⢄⣿⣿⣿⣿⣿⡟⢃⢕⢕⢕⢕⢕⠕⢔⠕⠕⢕⢕⢕⢑⠕⠀⠀⠀⠀⠀⠀⣾⣿⣿⣿⣿⣿⣿⣿⢱⣿⣿⣿⣿⣿⣿⣿⣿⣿⣿⣿⡏⢕⢕⢕⢕⢕⢅⠸⢇⢐⢕⢕⠕⢱⣿⣿⣿⣧⠘⢝⢝⣿⣿⣿⡕⢕⢕⢕⢕⢕⢕⢕⢕⢕⢕⢕⢕⢕⢕⢕⢕⢕⢕⢕⢕⢔⢔⢄⢄⢁⢁⢑⠑⠕⠕⢕⢕⢕⢕⢕⢕⢕⢕⢕⢕⢕⢕⢕⢕⢕⢕⢕⢕⢕⢕⢕⢹⢟⢟⢏⢽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⠄⠀⢕⢔⠀⠀⠀⠀⠀⠀⠀⠀⠑⠕⢜⢿⣿⣿⣿⣿⣿⣿⣿⣿⣿⣿⣿⣿⣿⣿⣿⡿⢕⢕⢕⢕⢜⣻⣿⣿⣿⣿⣿⣷⠑⢱⣿⣿⣿⣿⣿⣧⡕⢕⢕⢕⠕⢕⢺⢗⢄⢕⢕⢕⢕⢕⠀⠀⠀⠀⠀⠀⢱⣿⣿⣿⣿⣿⣿⣿⣏⣿⣿⣿⣿⣿⣿⣿⣿⣿⣿⣿⣿⣿⣦⣕⢕⢕⢕⢕⢄⢕⢕⢕⢕⢕⢜⣿⣿⣿⣿⡇⢱⣿⣿⣿⣿⣿⢕⢕⢕⢕⢕⢕⢕⢕⢕⢕⢕⢕⢕⢕⢕⢕⢕⢕⢕⢕⢕⢕⢕⢕⢕⢕⢕⢕⢕⢔⢔⢄⢄⢅⢁⢑⠑⠑⠕⠕⠕⢕⢕⢕⢕⢕⢕⢕⢕⢕⢕⢕⢕⢕⢕⢕⢝⣿⣿⣿⠀</a:t>
            </a:r>
            <a:br/>
            <a:r>
              <a:t>⢕⢕⢕⢕⢕⢕⢕⢕⢕⢕⢕⢕⢕⢕⢕⢕⢕⢕⢕⢕⢕⢕⢕⢕⢕⢕⢕⢕⢕⢕⢕⢕⢕⢕⢕⢕⢕⢕⢕⢕⢕⢕⢕⢕⢕⢕⢕⢕⢕⢕⢕⢕⢕⢕⢕⢕⢕⢕⢕⠕⠑⠀⠀⠀⠑⠀⠀⠀⠀⠀⠀⠀⠀⠀⠀⠀⠑⢕⢹⣿⣿⣿⣿⣿⣿⣿⣿⣿⣿⣿⣿⣿⢏⢕⢕⢕⣱⡵⢞⣿⣿⣿⣿⣵⡕⢕⠀⣼⣿⣿⣿⣿⣿⣿⡿⢔⢔⢕⢕⢅⢔⢔⢕⢕⢕⢅⢅⢄⠀⠀⠀⠀⠀⠀⣾⣿⣿⣿⣿⣿⣿⣿⣿⣿⣿⣿⣿⣿⣿⣿⣿⣿⣿⣿⣿⣿⣿⣿⡕⢕⢕⢕⢕⢕⠕⢕⢕⢕⢕⣿⣿⣿⣿⣇⢸⣿⣿⣿⣿⡟⢕⢕⢕⢕⢕⢕⢕⢕⢕⢕⢕⢕⢕⢕⢕⢕⢕⢕⢕⢕⢕⢕⢕⢕⢕⢕⢕⢕⢕⢕⢕⢕⢕⢕⢕⢕⢕⢕⢔⢔⢔⢄⢅⢁⢑⠑⠁⢕⢕⢕⢕⢕⢕⢕⢕⢕⣱⣿⣿⣿⠀</a:t>
            </a:r>
            <a:br/>
            <a:r>
              <a:t>⢕⢕⢕⢕⢕⢕⢕⢕⢕⢕⢕⢕⢕⢕⢕⢕⢕⢕⢕⢕⢕⢕⢕⢕⢕⢕⢕⢕⢕⢕⢕⢕⢕⢕⢕⢕⢕⢕⢕⢕⢕⢕⢕⢕⢕⢕⢕⢕⢕⢕⢕⢕⢕⢕⢕⢕⢕⢕⠁⠑⠀⢀⢄⢀⠀⠀⢄⢀⠀⠀⠀⠀⠀⠀⠀⠀⠀⠁⢅⢜⢻⣿⣿⣿⣿⣿⣿⣿⣿⣿⣿⣯⢵⠵⠑⠋⠁⠀⣾⣿⣿⣿⣿⣿⣿⡇⢔⣿⣿⣿⣿⣿⣿⣿⣇⢕⢕⢕⢕⢕⢕⢕⢕⢕⢕⢕⠀⠁⠀⠀⠀⠀⠀⢱⣿⣿⣿⣿⣿⣿⣿⣿⣿⣿⣿⣿⣿⣿⣿⣿⣿⣿⣿⣿⣿⣿⣿⣿⣷⣅⢅⠑⢕⠕⠀⠑⣑⣰⣿⣿⣿⣿⣿⣿⠁⣿⣿⣿⡟⢕⢕⢕⢕⢕⢕⢕⢕⢕⢕⢕⢕⢕⢕⢕⢕⢕⢕⢕⢕⢕⢕⢕⢕⢕⢕⢕⢕⢕⢕⢕⢕⢕⢕⢕⢕⢕⢕⢕⢕⢕⢕⢕⢕⢕⢕⢕⢕⢔⢕⢕⢕⢕⢕⢕⢕⣵⡿⢕⣿⣿⠀</a:t>
            </a:r>
            <a:br/>
            <a:r>
              <a:t>⠑⠑⠑⠑⠑⠑⠑⠑⠑⠑⠑⠑⠑⠑⠑⠑⠑⠑⠑⠑⠑⠑⠑⠑⠑⠑⠑⠑⠑⠑⠑⠑⠑⠑⠑⠑⠑⠑⠑⠑⠑⠑⠑⠑⠑⠑⠑⠑⠑⠑⠑⠑⠑⠑⠑⠑⠑⠀⠀⠐⠑⠑⠑⠁⠀⠀⠑⠑⠑⠑⠐⠀⠀⠀⠀⠀⠀⠀⠀⠑⠑⠑⠙⠛⠛⠛⠛⠛⠛⠋⠑⠀⠀⠀⠀⠀⠀⠀⠙⠛⠛⠛⠛⠛⠛⠑⠘⠛⠛⠛⠛⠛⠛⠛⠛⠓⠂⠑⠑⠑⠀⠑⠑⠑⠑⠁⠁⠀⠀⠀⠀⠀⠀⠚⠛⠛⠛⠛⠛⠛⠛⠛⠛⠛⠛⠛⠛⠛⠛⠛⠛⠛⠛⠛⠛⠛⠛⠛⠋⠁⠀⠀⠐⠂⠀⠑⠙⠛⠛⠛⠛⠛⠛⠛⠐⠘⠙⠑⠑⠑⠑⠑⠑⠑⠑⠑⠑⠑⠑⠑⠑⠑⠑⠑⠑⠑⠑⠑⠑⠑⠑⠑⠑⠑⠑⠑⠑⠑⠑⠑⠑⠑⠑⠑⠑⠑⠑⠑⠑⠑⠑⠑⠑⠑⠑⠑⠑⠑⠑⠑⠑⠑⠑⠑⠛⠛⠃⠑⠛⠛⠀</a:t>
            </a:r>
            <a:br/>
          </a:p>
        </p:txBody>
      </p:sp>
    </p:spTree>
  </p:cSld>
  <p:clrMapOvr>
    <a:masterClrMapping/>
  </p:clrMapOvr>
</p:sld>
</file>

<file path=ppt/slides/slide5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⢝⢻⢿⣿⣿⣿⣿⣿⣿⣿⣿⣿⣿⣿⣿⣿⣿⣿⣿⣿⣿⣿⣿⣿⣿⣿⣿⣿⣿⣿⢿⣿⣿⣿⣿⣿⣿⣿⣿⣿⢿⢿⢿⢟⢻⢟⢟⢟⢟⢝⢝⢕⢜⢕⢕⢕⢕⢕⢕⢕⢕⢕⢕⢕⢕⣼⡕⢕⢕⢕⢕⢕⢕⢕⢕⢕⢕⢕⢕⢕⢕⢕⢹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⢝⢟⢿⣿⣿⣿⣿⣿⣿⣿⣿⣿⣿⣿⣿⣿⢿⢟⢟⢟⢻⢿⢿⢟⢟⢟⡏⢝⢟⢟⢟⢏⢝⢕⢕⢕⢕⢕⢕⢕⢕⢕⢕⢕⢕⢕⢕⢕⢕⢕⢕⢕⢕⢕⢕⢕⢕⢕⣕⣵⣾⡟⢕⢕⢕⢕⢕⢕⢕⢕⢕⢕⢕⢕⢕⢕⢕⢕⢕⢹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⢝⢝⢝⢝⢝⢝⢝⢝⢕⢝⢇⢕⢕⢕⢕⢕⢕⢕⢕⢕⢕⢕⢕⢕⢕⢕⢕⢕⢕⢕⢕⢕⢕⢕⢕⢕⢕⢕⢕⢕⢕⢕⢕⢕⢕⢕⢕⢕⢕⢕⢕⣱⣜⢟⢟⢕⢕⢕⢕⢕⢕⢕⢕⢕⢕⢕⢕⢕⢕⢕⢕⢕⡕⢕⢕⢹⣿⣿⣿⣿⣿⣿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⣱⣾⣿⡿⢟⢕⢕⢕⢕⢕⢕⢕⢕⢕⢕⢕⢕⢕⢕⢕⢕⢕⢕⢝⢿⣷⡕⢕⢻⣿⣿⣿⣿⣿⣿⣿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⣕⣱⣵⣿⢿⢟⢕⢕⢕⢕⢕⢕⢕⢕⢕⢕⢕⢕⢕⢕⢕⢕⢕⢕⢕⢕⢕⢕⢕⢜⢕⢕⢜⣿⣿⣿⣿⣿⣿⣿⣿⣿⣿⣿⣿⣿⣿⣿⣿⣿⣿⣿⣿⢕⢕⢕⢕⢕⢕⢕⢑⢄⠀⠀⠀⠀⠀⠀⠀⠀⠀⠀⢄⢄⠄⠀⢁⢕⠕⠁⢀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⣕⣱⣵⡵⢷⢟⢟⢝⢕⢕⢕⢕⢕⢕⢕⢕⢕⢕⢕⢕⢕⢕⢕⢕⢕⢕⢕⢕⢕⢕⢕⢕⢕⢕⢕⢕⢕⢕⢕⢹⣿⣿⣿⣿⣿⣿⣿⣿⣿⣿⣿⣿⣿⣿⣿⣿⣿⣿⣿⣵⣵⣵⣵⣵⣵⣵⣕⣕⣕⣕⣔⣕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⢻⣿⢇⣧⣵⣕⡕⢕⢕⢕⢕⢕⢕⢕⢕⢕⢕⢕⢕⢕⢕⢕⢕⢕⢕⢕⢕⢕⢕⢕⢕⢕⢕⢕⢕⢕⢕⢕⢕⢕⢕⢕⢕⢕⢕⢵⢵⢷⢗⢞⢟⢏⢝⢕⢕⢕⢕⢕⢕⢕⢕⢕⢕⢕⢕⢕⢕⢕⢕⢕⢕⢕⢕⢕⢕⢕⢕⢕⢕⢕⢕⢕⢕⢕⢕⢕⢕⢕⢕⢕⢕⢕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⢜⢟⢿⢿⣿⣿⣷⣷⣧⣵⣵⣵⣕⣕⣕⣕⣕⣕⣕⣕⡕⢕⢕⣕⣕⣕⣕⣕⣕⣵⡵⢵⢗⢇⢕⢕⢝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⢝⢝⢝⢝⢝⢝⢝⢝⢝⢝⢕⢕⢕⢕⢕⢕⢕⢕⢝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⢻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⢱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⠕⢕⠕⢕⢕⢔⢕⢕⢕⢕⢕⢕⢕⢕⢕⢕⢕⢕⢕⢕⢕⢕⢕⢕⢕⢧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⠑⠅⢕⢅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⠑⢕⢕⢕⢕⢕⢕⢕⢕⢕⢕⢕⢕⢕⢕⢕⢕⢕⢕⢕⢕⢕⢕⢕⢕⢕⢱⢿⢕⢕⢕⢕⢕⢕⢕⢕⢕⢕⢕⢕⢕⢕⢜⢻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⣕⣕⡁⢄⢕⢕⢕⢕⢕⢕⢕⢕⢕⢕⢕⢕⢕⢕⢕⢕⢕⢕⢕⢕⢕⢕⢕⢕⢕⢕⢕⢕⢕⢕⢕⢕⢕⢕⢕⢕⢕⢱⡕⢕⢕⢕⢕⢜⢝⢻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⢱⣾⣿⣿⣿⣿⣿⣿⣷⣕⢕⢕⢕⢕⢕⢕⢕⢕⢕⢕⢕⢕⢕⢕⢕⢕⢕⢕⢕⢕⢕⢕⢕⢕⢕⢕⢕⢕⢕⢕⢕⢕⢕⢕⢕⢕⢸⣿⣧⡕⢕⢕⢕⢱⣵⣵⣵⣵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⠕⢕⢕⢕⢕⢕⢕⢑⢕⢕⢕⢕⢕⢕⢕⢕⢕⢕⢱⢕⢕⢕⢕⢕⣵⣵⣷⣾⣾⣷⣧⡕⢕⢕⢕⢕⢕⢕⢕⢕⢕⢕⢕⢕⢕⢸⣿⣿⣿⣿⣿⣿⣿⢿⢟⢕⡕⢕⢕⢕⢕⢕⢕⢕⢕⢕⢕⢕⢕⢕⢕⢕⢕⢕⢕⢕⢕⢕⢕⢕⢅⢕⢑⢕⢕⢕⢕⢕⢕⢕⢕⣼⣿⣿⣿⣧⡕⢕⢕⢝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⢄⢕⢕⢕⢕⢕⢕⢕⢕⢕⢕⢕⢕⢕⢕⢕⢕⢕⢸⢇⢕⢕⢕⢕⣿⣿⣿⣿⣿⣿⣿⣿⣷⣕⢕⢕⢕⢕⢕⢕⢕⢕⢕⢕⢕⢸⣿⡿⢿⢟⢏⢝⣕⣵⣷⣿⣿⣧⡕⢕⢕⢕⢕⢕⢕⢕⢕⢕⢕⢕⢕⢕⢔⢔⢕⢔⢔⢕⢕⢕⢕⢕⢕⢕⢕⢕⢕⢕⢕⢕⢱⣿⣿⣿⣿⣿⣿⣷⣧⣕⣕⣕⣹⣽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⠕⠑⢕⢕⢕⢕⢕⢕⢕⢕⢕⢕⢕⢕⢕⢕⢕⢕⢕⣿⣷⡕⢕⢕⢕⢝⢟⢟⢻⢿⢿⢿⢿⢿⣿⣷⣕⡕⢕⢕⢕⠕⢕⢕⢕⢕⢑⣧⣵⣵⣵⣷⣿⡿⢿⢿⣿⣿⣿⣿⣧⡕⢕⢑⢕⢕⢕⢕⢕⢕⢕⢕⢕⠕⢕⢕⢕⢕⢕⢕⢕⢕⢕⢕⢕⢄⢕⢕⢕⢕⢕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⢔⢔⢕⢕⢕⢕⢕⢕⢕⢅⢄⢕⢕⢕⢕⢕⢕⢕⣼⣿⣿⣿⣕⢕⢕⢿⣿⣷⣷⣵⣵⣵⣵⣷⣿⣿⣿⣿⣧⢕⢕⢕⢕⢕⢕⢕⢔⢿⣿⢿⣟⣽⣷⣾⣿⣿⣿⣿⣿⣿⣿⣿⣷⣵⣕⡑⢕⢕⢕⢕⢕⢕⢕⢕⢑⠇⢕⢕⢕⢕⢕⢕⢕⢕⢕⠀⢕⢕⢕⢕⢕⢻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⠕⢕⢕⢕⢕⢕⢕⢕⢕⢕⢕⢱⣿⣿⣿⣿⣿⣇⢕⢸⣽⣽⣽⣝⣟⡻⢿⢿⣿⣿⣿⣿⣿⣧⢕⢕⢕⢅⢕⢕⢕⢸⣵⣾⣿⣿⣿⣿⣿⣿⣿⣿⣿⣿⡿⠟⠋⠁⠊⣡⣴⣧⣅⢑⢑⠕⠕⠕⠕⠕⢕⢐⢕⢕⢕⢕⢕⢕⢕⢕⠑⢕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⠕⠑⢅⢕⢕⢔⠕⢕⢕⢁⠕⢕⢕⢕⢕⠕⣼⣿⣿⣿⣿⣿⣿⣷⣕⡹⣿⣿⣿⣿⣿⣿⣷⣿⣿⣿⣿⣿⣿⣧⢕⢕⢸⡕⢕⢑⣾⢟⠟⠟⠟⠟⠟⠛⠛⠛⠙⠁⠁⠀⠀⢀⣰⣾⣿⣿⣿⡏⠕⢕⢕⣵⣷⢇⢕⢕⢕⢕⢕⢕⢕⢕⢕⠕⠁⠀⠀⢕⢕⢕⢕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⠀⢕⢕⢕⢕⠀⢕⢕⢕⠀⢕⢕⢕⢕⢱⢿⡻⠿⢿⣿⣿⣿⣿⣿⣿⣿⣿⣿⢿⠿⠟⠛⢟⣿⣿⣿⣿⣿⣿⠁⠑⣾⡇⢕⣱⣿⣷⣦⣴⣤⣄⣀⣀⣀⣀⣀⡄⢴⣦⣝⣿⣿⣿⣿⣿⣿⠇⢱⣾⣿⣿⢏⢕⢕⢕⢕⢕⢕⢕⢕⢕⢕⠀⠀⢀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⠕⢑⢕⢕⢕⠑⠀⠁⢕⢕⢕⠕⢕⢕⢑⠕⣦⣄⡀⠀⠀⠀⠁⠀⠈⠉⠁⠀⠀⠀⣀⣤⣶⣾⣿⣿⣿⣿⣿⢏⠁⣱⣿⣵⣾⣿⣿⣿⣿⣿⣿⣿⣿⣿⣿⣿⣿⣿⣿⡿⣿⣿⣿⣿⣿⣿⡟⢀⣾⣿⡿⢕⢕⢕⢕⢕⢕⢕⢕⢕⢕⢕⠑⠀⢄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⠑⠀⠀⠀⠀⠀⢄⠄⢔⠀⠕⢕⢔⠑⢕⢕⠀⢹⣿⣿⣷⣶⢆⣴⡄⣠⣤⣤⣴⣷⣿⣿⣿⣿⣿⣿⣿⣿⡿⠋⣄⣼⣿⣿⣿⣿⣿⣿⣿⣿⣿⣿⣿⣿⣿⣿⣿⡿⢟⢝⢝⢝⢻⣿⣿⣿⣿⢇⢱⡿⢟⢕⢕⢕⢕⢕⢕⢕⢕⢕⢕⢕⢕⢄⢕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⠕⠁⠀⢀⢀⢄⢔⢕⢕⢄⢕⢕⢀⠑⢕⢔⠁⠕⠀⠁⢿⣿⣿⣿⣿⣿⣿⣿⣿⣿⣿⣿⣿⣿⣿⣿⣿⣿⣿⣿⣷⣾⣿⣿⣿⣿⣿⣿⣿⣿⣿⣿⣿⣿⣿⣿⣿⣿⣿⢕⢕⢕⢕⢕⢕⣿⣿⣿⡏⢕⢅⢕⢕⢕⢕⢕⢕⢕⢕⢕⢕⢕⢕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⢱⣿⣿⣿⡇⢕⢕⢕⢕⢕⢕⢕⢕⢕⢕⢕⢕⢕⢕⢄⢕⢕⢄⠀⠁⠕⢀⠀⠀⠘⢿⣿⣿⣿⢟⢏⢝⢝⢿⣿⣿⣿⣿⣿⣿⣿⣿⣿⣿⣿⣿⣿⣿⣿⣿⣿⣿⣿⣿⣿⣿⣿⣿⣿⣿⣿⣿⣿⣷⣕⣕⣕⣵⣾⣿⣿⣿⠕⢕⢕⢕⢕⢕⢕⢕⢕⢕⢕⢁⢕⢕⢕⢕⢕⢕⢕⢕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⢅⢕⢕⢕⢔⢀⠀⠀⠀⠄⢀⠁⠝⣟⣷⢕⢕⢕⢕⢕⣾⣿⣿⣿⣿⣿⣿⣿⣿⣿⣿⣿⣿⣿⣿⣿⣿⣿⣿⣿⣿⣿⣿⣿⣿⣿⣿⣿⣿⣿⣿⣿⣿⣿⣿⣿⣿⡏⢕⢕⢕⢕⢕⢕⢕⢕⢕⢕⢕⢕⢕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⢄⢕⢕⢕⢕⢔⢀⠀⠀⠀⢳⣧⣼⣿⣷⣵⣵⣵⣾⣿⣿⣿⣿⣿⣿⣿⣿⣿⣿⣿⣿⣿⣿⡇⣿⣿⣿⣿⣿⣿⣿⣿⣿⣿⣿⣿⣿⣿⣿⣿⣿⣿⣿⣿⣿⣿⢑⢕⢕⢕⢕⢕⢕⢕⢕⢕⢕⢁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⠕⢕⢕⢕⢕⢕⢕⢄⢄⢀⢻⣿⣿⣿⣿⣿⣿⣿⣿⣿⣿⣿⣿⣿⣿⣿⣿⣿⣿⣿⣿⣿⣷⣿⣿⣿⣿⣿⣿⣿⣿⣿⣿⣿⣿⣿⣿⣿⣿⣿⣿⣿⣿⣿⠇⢕⢕⢕⢕⢕⢕⢕⢕⢕⢕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⢄⢕⢕⢕⢕⢕⢕⢕⢕⢕⢄⢻⣿⣿⣿⣿⣿⣿⣿⣿⣿⣿⣿⣿⣿⣿⣿⣿⣿⣿⣿⣿⣿⣿⣿⣿⣿⣿⣿⣿⣿⣿⣿⣿⣿⣿⣿⣿⣿⣿⣿⣿⣿⠇⢕⢕⢕⢕⢕⢕⢕⢕⢕⢕⢑⢔⢕⢕⢕⢕⢕⢕⢕⢕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⢄⢕⠕⢕⢕⢕⢕⢕⢕⢕⢕⢕⢔⠹⣿⣿⣿⣿⣿⣿⣿⣿⣿⣿⣿⣿⣿⣿⣿⣿⣿⣿⣿⣿⣿⣿⣿⣿⣿⣿⣿⣿⣿⣿⣿⣿⣿⣿⣿⣿⣿⣿⡿⢃⢕⢕⢕⢕⢕⢕⢕⢕⢕⢕⢕⢁⢕⢕⢕⢕⢕⢕⢕⢕⢕⢕⢕⢕⢕⢕⢕⢕⢕⢕⢕⢕⠀⠀⠑⢕⢕⢕⢕⢕⢕⢕⢕⢕⢕⢕⢕⢕⢕⢕⢕⢕⢕⢕⢕⢕⢕⢕⢕⢕⢕⢕⢕⢕⢕⢕⢕⢕⢕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⠀⢕⢕⢕⢕⢕⢕⢕⢕⢕⢕⢕⢘⢿⣿⣿⣿⣿⣿⣿⣿⣿⣿⣿⣿⣿⣿⣿⣿⣿⣿⣿⣿⢿⢿⢿⣟⣟⣟⣻⣿⣿⣿⣿⣿⣿⣿⣿⣿⢟⢅⢕⢕⢕⢕⢕⢕⢕⢕⢕⢕⢕⠄⢕⢕⢕⢅⠕⢕⢕⢕⢕⢕⢕⢕⢕⢕⢕⢕⢕⢕⢕⢕⢅⠐⠀⠀⢕⢕⢕⠕⠕⠕⠕⠕⠕⠕⠕⠕⠑⠕⢕⢕⢕⢕⢕⢕⢕⢕⢕⢕⢕⢕⢕⢕⢕⢕⢕⢕⢕⢑⢕⢕⢕⢕⢕⢕⢕⢕⢕⢅⢕⠕⢕⣑⣱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⠕⢔⢕⢕⢕⢕⢕⢕⢕⢕⢕⢐⢕⢕⢔⢙⢿⣿⣿⣿⣿⣿⣿⣿⣿⣿⣿⣽⣽⣷⣷⣧⣕⣷⣾⣵⣿⣿⣿⣿⣿⣿⣿⣿⣿⣿⣿⣿⢿⠑⢔⢕⢕⢕⢕⢕⢕⢕⠑⢕⢕⢕⠑⢔⢕⢕⢕⢕⠕⢕⢕⢕⢕⢕⢕⢕⢕⢕⢕⢕⢕⢕⢕⠕⠀⢀⢄⢄⢄⢄⢀⢀⠀⠀⠀⠔⠅⠑⠁⠀⠀⠀⠁⠕⢕⢕⢕⢕⢕⢕⢕⢕⢕⢕⢕⠕⠕⠑⢕⢕⠕⣕⣵⣾⣿⣷⣷⣷⣶⣶⣶⣶⣷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⢔⢕⢕⢕⢕⢕⢕⢕⢕⢕⢕⢕⢕⢕⢕⢕⢔⢙⠻⣿⣿⣿⣿⣿⣿⣿⣿⣿⣿⣿⣿⣿⣿⣿⣿⣿⣿⣿⣿⣿⣿⣿⣿⣿⣿⣿⢟⢕⢔⠀⢕⢕⢕⢕⢕⢕⢕⢕⢕⢕⢕⢕⠀⢕⢕⢕⢕⢕⢕⢕⢕⢕⢕⢕⢕⢕⢕⢕⢕⢕⢕⠕⠁⠐⠁⠁⠀⠀⠀⠀⠀⠁⠁⠀⠀⠀⠀⠀⠀⠀⠀⠀⠀⠀⠕⢕⢕⢕⢕⢕⠕⠑⠑⠁⠀⠄⠄⢔⢕⣡⣾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⠀⠈⠙⠻⣿⣿⣿⣿⣿⣿⣿⣿⣿⣿⣿⣿⣿⣿⣿⣿⣿⣿⣿⣿⣿⡿⢏⢁⠕⢕⢕⠀⢕⢕⢕⢕⢕⢕⢕⢔⢕⢕⢕⠑⢕⢕⢕⢕⢕⢕⢕⢕⢕⢕⢕⢕⢕⢕⢕⢕⢕⢕⠀⠀⠀⠀⠀⠀⠀⠀⠀⠀⠀⠀⠀⠀⠀⠀⠐⠀⠀⠀⠁⠁⠕⠔⠔⠀⠁⠑⠁⠀⠀⠀⠀⢄⢔⢔⢔⢄⢄⢌⢙⠻⣿⣿⣿⣿⣿⣿⣿⡿⠿⠿⠟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⢕⢕⢕⢕⢕⠕⢕⢕⢕⢕⢕⢕⢕⢀⠀⠀⢕⠐⢍⢛⢻⢿⣿⣿⣿⣿⣿⣿⣿⣿⣿⣿⣿⣿⣿⡿⢟⢕⠐⢕⢕⠀⠁⢕⠀⢕⢕⢕⢕⢕⢕⢕⢔⢕⢕⢕⢀⢕⢕⢕⠑⠁⢕⢕⢕⢕⢕⢕⢕⢕⢕⢕⢕⢕⢕⣠⣴⣾⣷⣴⣄⢀⠀⠀⠀⠀⠀⠀⠀⠀⠀⠀⠀⠀⠀⠀⠀⠀⠀⠀⠀⢄⢔⢔⢔⢄⢄⢀⠀⠑⠕⠕⠕⠕⠕⢕⢕⢕⢙⠉⠉⠁⠁⠀⠀⠀⠀⠀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⢀⠁⢕⢕⢕⢕⢕⢕⢔⢕⢕⢕⢕⢕⢕⢕⢕⠀⠀⠀⠕⢕⢕⢕⢕⢕⢝⢛⠿⢿⣿⣿⣿⣿⣿⡿⢟⢝⢕⢕⢕⢄⢕⢕⠀⠀⠀⠀⢕⢕⢕⢕⢕⢕⢕⢕⢕⢕⢕⢕⢕⢕⢕⠀⠀⢕⢕⢕⢕⢕⢕⢕⢕⢕⢕⢕⣵⣾⣿⣿⣿⣿⣿⣿⣿⣷⣦⣔⣄⡀⠀⠀⠀⠀⠀⠀⠀⠀⠀⠀⠀⠀⠀⠀⢕⢕⢕⢕⢕⢕⢕⢔⠀⠀⠀⠀⠀⠀⠁⠕⢕⢕⢔⢀⠀⠁⢔⢔⢄⢀⠔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⠑⢕⢕⢕⢕⢕⢕⢕⢕⢕⢕⢕⢕⢕⢕⠀⠀⠀⠀⠁⠑⠕⢕⢕⢕⢕⢕⢕⢕⢍⢝⢏⢕⢕⢕⢕⢕⢕⢕⠵⠕⠀⠀⠀⠀⠀⢕⢕⢕⢕⢕⢕⢕⢕⢕⢕⠕⢕⢕⢑⢕⢅⢁⢕⠕⣕⣕⢕⢕⢕⢕⢕⢕⣾⣿⣿⣿⣿⣿⣿⣿⣿⣿⣿⣿⣿⣿⣿⢷⣴⣄⢄⢄⢀⠀⠀⠀⠀⠀⠀⠀⠀⠁⢕⢕⢕⢕⢕⢕⢕⠀⠀⠀⠀⠀⠀⠀⠀⠑⢕⢕⠕⠀⠀⢕⢕⢕⠀⠀⠈⢻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⢱⣕⢕⢕⢕⢕⢕⢕⢕⢕⢕⢕⢄⠀⠀⠀⠀⠀⠀⠀⠁⠑⠕⠕⢕⢕⢕⢕⢕⢕⢕⢕⢕⢕⢕⠑⠁⠀⠀⠀⠀⠀⠀⢕⢕⢕⢕⢕⢕⢕⢕⢕⡇⠀⠕⠕⣑⣡⣵⣶⣷⣿⣿⣿⢕⢕⢕⢕⢕⣾⣿⣿⣿⣿⣿⣿⣿⣿⢿⠿⢟⣟⣙⣱⣥⣵⣾⣿⣿⣷⣕⢕⢄⠀⠀⠀⠀⠀⠀⠀⠀⢕⢕⢕⢕⢕⠕⠀⠀⠀⠀⠀⠀⠀⠀⠀⠀⠀⠀⠀⠄⠕⢕⢄⢀⢀⠀⠀⠙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⣑⣕⢕⠕⠕⢕⢕⢕⢑⠀⣑⣀⠀⢕⢕⢜⢟⢕⠁⢕⢕⢕⢕⢕⢕⢕⢕⠀⠀⠀⠀⠀⠀⠀⠀⠀⠀⢔⢕⢕⠑⢕⢕⢕⢕⠕⠁⠑⢕⢕⠀⠀⠀⠀⠀⠀⠀⢕⢕⢕⢕⢕⢕⢕⠑⢜⢕⠀⠕⣿⣿⣿⣿⣿⣿⣿⣿⢏⢕⢕⠕⢕⣜⣽⣽⣿⣷⣷⣷⣶⣷⣷⣿⣿⣿⣿⣿⣿⣿⣿⣿⣿⣿⣿⣿⣧⡕⢔⠀⠀⠀⠀⠀⠀⠀⠑⠁⠀⠀⠁⠀⠀⠀⠀⠀⠀⠀⠀⠀⠀⠀⢀⣴⣿⣿⣿⣷⣶⣶⣦⣴⣥⣔⣱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⢲⣾⣿⣿⣿⣿⣿⣿⣷⣶⣴⢀⢸⣿⡇⠕⢕⢕⢕⢕⢕⠕⢕⢕⢑⢕⢕⣕⣕⢀⠀⠀⠀⠀⠀⠀⠀⠀⢕⢕⢕⠁⠀⠑⢕⢕⠕⠀⠀⠀⢕⢕⢕⠀⠀⠀⠀⠀⠀⢕⢕⢕⢕⢕⣱⢏⠀⢕⢕⠅⠀⢜⢝⢻⣿⢿⢿⣿⣏⣕⣱⣴⣾⣿⣿⣿⣿⣿⣿⣿⣿⣿⣿⣿⣿⣿⣿⣿⣿⣿⣿⣿⣿⣿⣿⣿⣿⣿⣿⣧⢕⢀⠀⠀⠀⠀⠀⠀⠀⠀⠀⠀⠀⠀⠀⠀⠀⠀⠀⠀⢀⣤⣷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⢟⢕⠀⢻⣿⢄⢕⢕⢕⢕⢕⠀⢕⢕⢕⠜⢿⣿⣿⡇⠀⠀⠀⠀⠀⠀⠀⢰⣾⡧⢕⠀⠀⠀⢕⠑⠀⠀⠀⢔⢕⢕⣷⡕⠀⠀⠀⠀⠀⢕⢕⣱⢕⢕⢕⢕⠀⢕⢕⢕⠀⢱⣷⣿⣿⣿⣿⣿⣿⣿⣿⣿⣿⣿⣿⣿⣿⣿⣿⣿⣿⣿⣿⣿⣿⣿⣿⣿⣿⣿⣿⣿⣿⣿⣿⣿⣿⣿⣿⣿⣧⢕⢕⠀⠀⠀⠐⠀⠀⠀⠀⠀⢀⣀⣄⣄⣠⣴⣶⣾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⣫⣽⣻⣿⣿⣿⣵⣵⣕⢔⠘⣿⣇⢕⢕⢕⢕⢕⠀⢕⢕⢕⢅⢕⢕⢕⢕⠀⠀⠀⠀⠀⠀⢄⣾⣿⢇⢄⠀⠀⠀⠀⠀⠀⠀⠀⢕⢕⢕⢻⣿⡔⠀⠀⠀⠀⢕⢕⢕⢕⢕⢕⢕⢄⢕⢕⢕⠀⢸⣽⣿⣿⣿⣿⣿⣿⣿⣿⣿⣿⣿⣿⣿⣿⣿⣿⣿⣿⣿⣿⣿⣿⣿⣿⣿⣿⣿⣿⣿⣿⣿⣿⣿⣿⣿⣿⣿⣿⣷⢕⢕⠀⠀⠀⠀⠀⠀⠀⠀⢕⢻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⣱⣾⣿⣿⣿⣿⣿⣿⣿⣿⣿⡇⠀⢹⣿⡔⢕⢕⢕⢕⢔⠕⢕⢕⢕⢔⢕⢕⢕⢕⠀⠀⠀⠀⠀⣼⣿⡟⢕⢕⢔⢄⢀⣀⣀⣀⣴⢕⢕⢕⢕⢜⢿⣷⡄⠀⠀⠀⢕⢕⢕⢕⢕⢕⢕⢅⢕⢕⢕⠀⢸⣿⣽⣿⣿⣿⣿⣿⣿⣿⣿⣿⣿⣿⣿⣿⣿⣿⣿⣿⣿⣿⣿⣿⣿⣿⣿⣿⣿⣿⣿⣿⣿⣿⣿⣿⣿⣿⣿⣿⣿⡇⢕⢔⠀⠀⢄⣕⢄⠀⠀⢕⣸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⣿⣿⣿⣿⣿⣿⣿⣿⣿⣿⣿⣿⣿⡄⠜⣿⣧⢕⢕⢕⢕⢕⠀⢕⢕⢕⢕⢕⢕⢕⢕⠀⠀⠀⠀⣱⣿⡿⢕⢕⢕⢕⢱⣼⣿⣿⣿⢝⣷⣧⢕⢕⢕⢜⣿⣷⡄⠀⠀⠕⢕⢕⢕⢕⢕⢕⢱⠑⢕⢕⢔⠜⣿⣿⣿⣿⣿⣿⣿⣿⣿⣿⣿⣿⣿⣿⣿⣿⣿⣿⣿⣿⣿⣿⣿⣿⣿⣿⣿⣿⣿⣿⣿⣿⣿⣿⣿⣿⣿⣿⣿⣿⡇⢕⢕⠀⠀⠑⠋⠀⠀⢕⢕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⣱⣷⣿⣿⣿⣿⣿⣿⣿⣿⣿⣿⣿⣿⣿⣿⣿⣿⡇⠀⢹⣿⡇⢕⢕⢕⢕⠀⢕⢕⢕⢕⢕⢕⢕⢕⠀⠀⢀⣵⣿⡿⢕⢕⢕⢕⢱⣾⣿⣿⡿⢇⣼⣿⣿⢇⢕⢕⢕⢜⣿⣿⣇⡄⠀⢕⢕⢕⢕⢕⢕⢜⡇⢕⢕⢕⠀⢕⣸⣿⣿⣿⣿⣿⣿⣿⣿⣿⣿⣿⣿⣿⣿⣿⣿⣿⣿⣿⣿⣿⣿⣿⣿⣿⣿⣿⣿⣿⣿⣿⣿⣿⣿⣿⣿⣿⣿⢇⢕⠕⠀⠀⠀⠀⢀⢀⢕⣸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⣿⣿⣿⣿⣿⣿⣿⡏⢕⠀⢸⣿⣿⡅⢕⢕⢕⠀⠀⢕⢕⢕⢕⢕⢕⢕⢄⢔⢱⢿⢟⢕⢕⢕⢕⢕⣿⣿⣿⢟⢕⢜⣿⣿⢏⢕⢕⢕⢕⢕⢜⢿⢿⢗⢕⢕⢕⢕⠕⢕⢕⢕⣧⠑⢕⢸⢀⢕⣿⣿⣿⣿⣿⣿⣿⣿⣿⣿⣿⣿⣿⣿⣿⣿⣿⣿⣿⣿⣿⣿⣿⣿⣿⣿⣿⣿⣿⣿⣿⣿⣿⣿⣿⣿⣿⣿⡟⢕⢕⠀⣄⣴⡷⢿⢑⢕⢕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⣿⣿⣿⣿⣿⣷⡇⢔⠕⣿⣿⣧⠑⢕⢕⠀⠀⠑⢕⢕⢕⠁⢕⢕⢕⣕⣕⣵⣵⣵⢱⡕⢕⢜⢿⣿⢏⢕⢕⣕⣿⢟⢕⢕⢕⢕⢕⣱⣵⣇⣷⣷⣧⢕⢕⢕⠀⢕⢕⢕⢹⡔⠀⠜⡇⠀⢻⣿⣿⣿⣿⣿⣿⣿⣿⣿⣿⣿⣿⣿⣿⣿⣿⣿⣿⣿⣿⣿⣿⣿⣿⣿⣿⣿⣿⣿⣿⣿⡿⡿⣿⣿⡿⢏⢕⠑⢄⠜⢙⢑⢅⢅⢔⢕⢕⢕⢹⣿⣿⢟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⣿⣿⣿⣿⣿⣿⣿⣿⣿⣿⣿⣿⣷⢕⠀⣿⣿⣿⡇⠕⢕⠀⡄⠀⠕⢕⢕⠀⢕⠕⢸⡜⣿⣿⣿⣿⣿⡱⢕⢕⠀⠀⠁⠁⠁⢕⢕⢕⢕⢕⣱⣵⣿⣿⣿⣿⢿⣿⣿⡕⢕⢕⢰⠑⢕⢕⠜⣷⠀⠀⣿⡄⢜⣿⣿⣿⣿⣿⣿⣿⣿⣿⣿⣿⣿⣿⣿⣿⣿⣿⣿⣿⣿⣿⣿⣿⣿⢿⡿⢟⢿⠟⢏⢘⢜⢕⢱⢟⢁⢄⢔⢔⢕⢕⢑⢕⢕⢕⢕⢕⢕⢕⢕⢜⢕⢕⢸⣿⣿⢟⢝⢻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⣱⣵⣵⣷⣿⣿⢏⣾⣿⣿⣿⣿⣿⣿⣿⣿⣿⣿⣿⣿⣿⣿⣿⣿⣿⣿⣿⣿⣿⣿⣿⡕⠀⣿⣿⣿⣿⢀⢕⢀⣧⠀⠀⢕⢕⠀⢕⠀⣾⣷⢹⣿⣿⣿⣿⣿⡕⢕⠀⠀⠀⠀⠀⢕⢕⣕⣷⣿⣿⣿⣿⣿⣿⡟⢺⣿⣿⣷⢑⢕⢕⣇⠕⢕⢕⢻⡇⠀⢸⣇⠀⢜⢟⢿⣿⣿⣿⣿⣿⣿⣿⣿⣿⣿⣿⣿⣿⣿⣿⡿⢟⢙⢕⢕⢅⢕⢔⢕⢕⢕⢕⢕⢕⡱⢕⢕⢕⢕⢕⢕⢕⢕⢕⢕⢕⢑⠕⢕⢕⢕⢕⢕⢕⢕⢹⡿⢇⢕⢕⢸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⠑⠁⠀⠁⢑⣵⣾⣿⣿⣿⣿⣿⡟⣼⣿⣿⣿⣿⣿⣿⣿⣿⣿⣿⣿⣿⣿⣿⣿⣿⣿⣿⣿⣿⣿⣿⣿⢟⢕⠀⢹⣿⣿⣿⡇⠁⢄⣿⡔⠀⢕⢕⢀⢕⢄⣿⣿⡇⢻⣿⣿⣿⣿⡇⠑⠀⠀⠀⠀⠀⢕⣾⣿⣿⣿⣿⣿⣿⣿⣿⡇⣿⣿⣿⣿⣇⠕⢕⢿⡆⠕⢕⠜⣿⡔⠜⣿⡔⠕⢕⢕⣼⣿⣿⣿⣿⣿⣿⣿⣿⣿⣿⣿⡿⢟⢝⢕⢕⢕⢕⢕⢕⢕⢕⢕⢕⢕⢕⡱⢎⢕⢕⢕⢕⢕⢕⢕⢕⢕⢕⢕⢕⢕⢕⢕⢕⢕⢕⢕⢕⢕⢕⢕⢕⢕⢕⢸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⠕⢁⢔⠁⠀⠀⠀⣰⣾⣿⣿⣿⣿⣿⣿⡟⣼⣿⣿⣿⣿⣿⣿⣿⣿⣿⣿⣿⣿⣿⣿⣿⣿⣿⣿⣿⣿⣿⡿⢟⢕⢕⢕⠀⢸⣿⣿⣿⣿⢄⢸⣿⣇⠀⠑⢕⡕⠑⣼⣿⣿⣿⡕⢿⣿⣿⣿⡇⠀⠀⠀⠀⠀⢕⣼⣿⣿⣿⣿⣿⣿⣿⣿⣿⢸⣿⣿⣿⣿⣿⡄⠕⢸⣿⡔⠕⢔⢻⣿⡔⢿⣧⠀⢕⣾⣿⣿⣿⣿⣿⣿⣿⣿⣿⡿⠟⢏⢕⢕⢕⢕⢕⢕⢕⢕⢕⢕⢕⢕⠕⢕⢜⢕⢕⢕⢕⢕⢕⢕⢕⢕⢕⢕⢕⢕⢕⢕⢕⢕⢕⢕⢕⢕⢕⢕⢕⢕⢕⢕⢕⢸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⢔⠕⠀⠀⠀⠀⢱⣿⣿⣿⣿⣿⣿⣿⡿⣱⣿⣿⣿⣿⣿⣿⣿⣿⣿⣿⣿⣿⣿⣿⣿⣿⣿⣿⣿⣿⣿⣿⣿⣿⣷⣕⢕⠀⢸⣿⣿⣿⣿⣇⣼⣿⣿⡄⠀⠕⡇⢰⣿⣿⣿⣿⣷⢜⣿⣿⣿⢕⠀⠀⠀⠀⠀⢕⣿⣿⣿⣿⣿⣿⣿⣿⣿⡇⣾⣿⣿⣿⣿⣿⣿⡔⠅⣿⣿⡄⢕⢜⣿⣿⣼⣿⡆⠑⢻⣿⣿⣿⣿⣿⣿⣿⣿⣿⢕⢕⢕⢕⢕⢕⢕⢕⢕⢕⢔⢔⢕⢕⢔⢕⢕⢕⢕⢕⢕⢕⢕⢕⢕⢕⢕⢕⢕⢕⢕⢕⢕⢕⢕⢕⢕⢕⢕⢕⢕⢕⢕⢕⢕⢕⢸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⠁⢄⢕⠀⠀⠀⠀⠀⠁⣿⣿⣿⣿⣿⣿⡿⣱⣿⣿⣿⣿⣿⣿⣿⣿⣿⣿⣿⣿⣿⣿⣿⣿⣿⣿⣿⣿⣿⣿⣿⣿⣿⣿⣿⡇⠀⢸⣿⣿⣿⣿⣿⣿⣿⣿⣇⠀⢕⡇⣾⣿⣿⣿⣿⣿⣇⢹⣿⡇⠁⠀⠀⠀⠀⠀⢱⣿⣿⣿⣿⣿⣿⣿⣿⡿⢸⣿⣿⣿⣿⣿⣿⣿⣿⣔⢸⣿⣿⣆⠕⢹⣿⣿⣿⣷⢄⢸⣿⣿⣿⣿⣿⣿⣿⣿⡿⢕⢕⢕⢕⢕⢕⢕⢕⢕⢕⢕⢕⢕⢕⢕⢕⢕⢕⢕⢕⢕⢕⢕⢕⢕⢕⢕⢕⢕⢕⢕⢕⢕⢕⢕⢕⢕⢕⢕⢕⢕⢕⢕⢕⢕⢕⢜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⠑⠀⢕⠀⠀⠀⠀⠀⠀⠀⢸⣿⣿⣿⣿⡿⣱⣿⣿⣿⣿⣿⣿⣿⣿⣿⣿⣿⣿⣿⣿⣿⣿⣿⣿⣸⣿⣿⣿⣿⣿⣿⣿⣿⣿⡇⠀⢸⣿⣿⣿⣿⣿⣿⣿⣿⣿⡄⢸⣿⣿⣿⣿⣿⣿⣿⣿⡕⢿⢕⠀⠀⠀⠀⠀⢔⣾⣿⣿⣿⣿⣿⣿⣿⣿⢇⣿⣿⣿⣿⣿⣿⣿⣿⣿⣿⣇⣿⣿⣿⣧⢘⣿⣿⣿⣿⣇⠁⢻⣿⣿⣿⣿⣿⣿⢟⢕⢕⢕⢕⢕⢕⢕⢕⢕⢕⢕⢕⢕⢕⢕⢕⢕⢕⢕⢕⢕⢕⢕⢕⢕⢕⢕⢕⢕⢕⢕⢕⢕⢕⢕⢕⢕⢕⢕⢕⢕⢕⢕⢕⢕⢕⢕⢕⢹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⠅⠀⠀⢕⠀⠀⠀⠀⠀⠀⠀⠜⣿⣿⡿⢝⣱⣿⣿⣿⣿⣿⣿⣿⣿⣿⣿⣿⣿⣿⣿⣿⣿⣿⣿⣿⣿⣿⣿⣿⣿⣿⣿⣿⣿⣿⡇⠀⢸⣿⣿⣿⣿⣿⣿⣿⣿⣿⣇⣿⣿⣿⣿⣿⣿⣿⣿⣿⣷⡜⠑⠀⠀⠀⠀⠀⢱⣿⣿⣿⣿⣿⣿⣿⣿⡏⣸⣿⣿⣿⣿⣿⣿⣿⣿⣿⣿⣿⣿⣿⣿⣿⣷⣹⣿⣿⣿⣿⡔⠕⢜⢝⣿⣿⣿⣷⣕⢕⢕⢕⢕⢕⢕⢕⢕⢕⢕⢕⢕⢕⢕⢕⢕⢕⢕⢕⢕⢕⢕⢕⢕⢕⢕⢕⢕⢕⢕⢕⢕⢕⢕⢕⢕⢕⢕⢕⢕⢕⢕⢕⢕⢕⢕⢕⢕⢕⢻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⢑⠄⠀⠀⠀⠀⠀⠀⠀⠀⠀⠀⠑⣿⢟⢕⣼⣿⣿⣿⣿⣿⣿⣿⣿⣿⣿⣿⣿⣿⣿⣿⣿⣿⣿⣿⣿⣿⣿⣿⣿⣿⣿⣿⣿⡿⢟⢕⠀⢸⣿⣿⣿⣿⣿⣿⣿⣿⣿⣿⣿⣿⣿⣿⣿⣿⣿⣿⣿⣿⢇⠀⠀⠀⠀⠀⠀⣼⣿⣿⣿⣿⣿⣿⣿⣿⢱⣿⣿⣿⣿⣿⣿⣿⣿⣿⣿⣿⣿⣿⣿⣿⣿⣿⣿⣿⣿⣿⣿⣷⢀⢕⣵⣿⣿⣿⣿⣿⣿⣇⢕⢕⢕⢕⢕⢕⢕⢕⢕⢕⢕⢕⢕⢕⢕⢕⢕⢕⢕⢕⢕⢕⢕⢕⢕⢕⢕⢕⢕⢕⢕⢕⢕⢕⢕⢕⢕⢕⢕⢕⢕⢕⢕⢕⢕⢕⢕⢜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⢁⠑⠀⠀⠀⠀⠀⠀⠀⠀⠀⠀⠀⢻⣕⣾⣿⣿⣿⣿⣿⣿⣿⣿⣿⣿⣿⣿⣿⣿⣿⣿⣿⣿⣿⣿⣿⣿⣿⣿⣿⣿⣿⣿⣿⣕⢕⢕⢀⣼⣿⣿⣿⣿⣿⣿⣿⣿⣿⣿⣿⣿⣿⣿⣿⣿⣿⣿⣿⡿⠕⠀⠀⠀⠀⠀⢱⣿⣿⣿⣿⣿⣿⣿⣿⢇⣿⣿⣿⣿⣿⣿⣿⣿⣿⣿⣿⣿⡟⢍⢙⢅⢝⢻⣿⣿⣿⣿⣿⣿⣇⠁⢸⢿⣿⣿⣿⣿⣿⣿⣧⠕⠕⠕⢕⢕⢕⢕⢕⢕⢕⢕⢕⢕⢕⢕⢕⢕⢕⢕⢕⢕⢕⢕⢕⢕⢕⢕⢕⢕⢕⢕⢕⢕⢕⢕⢕⢕⢕⢕⢕⢕⢕⢕⢕⢕⢕⢕⢜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⠕⠑⠀⠀⠀⠀⠀⠀⠀⠀⠀⠀⠀⠀⢸⣿⣿⣿⣿⣿⣿⣿⣿⣿⣿⣿⣿⣿⣿⣿⣿⣿⣿⣿⣿⣿⣿⣿⡿⣿⣿⣿⣿⣿⣿⣿⣿⢇⠑⢕⣿⣿⣿⣿⣿⣿⣿⣿⣿⡿⢋⢕⢙⢅⢌⢻⣿⣿⣿⣿⡇⠀⠀⠀⠀⠀⠀⣼⣿⣿⣿⣿⣿⣿⣿⡟⣾⣿⣿⣿⣿⣿⣿⣿⣿⣿⣿⣿⠿⠕⢕⢕⢕⢕⢕⢘⢝⢝⢻⣿⣿⣿⡇⠕⣿⣿⣿⣿⣿⣿⣿⡟⢔⢔⢄⢄⢀⢀⢁⠑⠑⠑⠕⠕⢕⢕⢕⢕⢕⢕⢕⢕⢕⢕⢕⢕⢕⢕⢕⢕⢕⢕⢕⢕⢕⢕⢕⢕⢕⢕⢕⢕⢕⢕⢕⢕⢕⢕⢕⢕⢜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⢄⠀⠀⠀⠄⠀⠀⠀⠀⠀⠀⠀⠀⠀⢕⢻⣿⣿⣿⣿⣿⣿⣿⣿⣿⣿⣿⣿⣿⣿⣿⣿⣿⣿⣿⣿⣿⢏⢱⣿⣿⣿⣿⣿⣿⣿⣝⢕⠀⢸⣿⣿⣿⣿⣿⡿⢟⢝⢍⢑⢕⢕⢕⢕⢕⠔⢛⢟⠿⡿⠕⠀⠀⠀⠀⠀⢰⣿⣿⣿⣿⣿⣿⣿⣿⣱⣿⣿⣿⣿⣿⣿⣿⣿⣿⣿⡏⢕⢕⢕⢔⢕⢕⢅⢕⠕⢕⢕⢕⢝⣿⣿⣿⡄⢝⣿⣿⣿⣿⣿⡟⢕⢕⢕⢕⢕⢕⢕⢕⢕⢕⢔⢔⢄⢄⢄⢀⢁⠁⠑⠑⠕⢕⢕⢕⢕⢕⢕⢕⢕⢕⢕⢕⢕⢕⢕⢕⢕⢕⢕⢕⢕⢕⢕⢕⢕⢕⢕⢕⢕⢕⢜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⢔⠀⠀⠀⢕⠀⠀⠀⠀⠀⠀⠀⠀⠕⢕⢻⣿⣿⣿⣿⣿⣿⣿⣿⣿⣿⣿⣿⣿⣿⣿⣿⣿⣿⣿⢇⢕⢜⣿⣿⣿⣿⣿⣿⣿⣿⡇⠀⣾⣿⣿⣿⣿⡿⠇⢕⢕⢕⢕⢕⢕⢅⢕⢕⢕⢕⢕⠕⢕⠀⠀⠀⠀⠀⠀⣸⣿⣿⣿⣿⣿⣿⣿⢇⣿⣿⣿⣿⣿⣿⣿⣿⣿⣿⣿⡟⢔⢕⢕⢕⢕⢐⢱⡦⠅⠕⢕⢕⢕⣿⣿⣿⣧⠘⢟⢟⣻⣿⣿⡕⢕⢕⢕⢕⢕⢕⢕⢕⢕⢕⢕⢕⢕⢕⢕⢕⢕⢕⢕⢕⢔⢔⢄⢄⢁⢁⢁⠑⠕⠕⢕⢕⢕⢕⢕⢕⢕⢕⢕⢕⢕⢕⢕⢕⢕⢕⢕⢕⢕⢕⢕⢝⢕⢕⢕⢻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⠄⠀⢕⢄⠀⠀⠀⠀⠀⠀⠀⠀⠕⢕⢜⢿⣿⣿⣿⣿⣿⣿⣿⣿⣿⣿⣿⣿⣿⣿⣿⡿⢕⢕⢕⢕⢜⣿⣿⣿⣿⣿⣿⣯⠕⢱⣿⣿⣿⣿⣿⣇⢕⢕⢕⢕⢕⢕⢱⡧⢁⢔⢕⢕⢕⢕⠄⠀⠀⠀⠀⠀⢄⣿⣿⣿⣿⣿⣿⣿⡿⣼⣿⣿⣿⣿⣿⣿⣿⣿⣿⣿⣿⣿⣕⡑⠕⢑⢕⢕⢑⢕⢕⢕⢕⢔⢜⣿⣿⣿⣿⡇⢱⣾⣿⣿⣿⣿⢕⢕⢕⢕⢕⢕⢕⢕⢕⢕⢕⢕⢕⢕⢕⢕⢕⢕⢕⢕⢕⢕⢕⢕⢕⢕⢕⢕⢕⢔⢔⢄⢄⢅⢁⢑⠑⠑⠕⠕⠕⢕⢕⢕⢕⢕⢕⢕⢕⢕⢕⢕⢕⢕⢕⢕⢜⣽⣿⣿⠀</a:t>
            </a:r>
            <a:br/>
            <a:r>
              <a:t>⢕⢕⢕⢕⢕⢕⢕⢕⢕⢕⢕⢕⢕⢕⢕⢕⢕⢕⢕⢕⢕⢕⢕⢕⢕⢕⢕⢕⢕⢕⢕⢕⢕⢕⢕⢕⢕⢕⢕⢕⢕⢕⢕⢕⢕⢕⢕⢕⢕⢕⢕⢕⢕⢕⢕⢕⢕⢕⢕⠕⠑⠀⠀⠀⠑⠀⠀⠀⠀⠀⠀⠀⠀⠀⠀⠀⠕⢕⢻⣿⣿⣿⣿⣿⣿⣿⣿⣿⣿⣿⣿⣿⢟⢕⢕⢕⢕⡵⢾⣾⣿⣿⣿⣝⢝⢝⠀⢸⣿⣿⣿⣿⣿⣿⣷⢅⢅⢕⢔⢑⢅⢅⢕⢕⢕⢑⢑⢕⠀⠀⠀⠀⠀⠀⣸⣿⣿⣿⣿⣿⣿⣿⣿⣿⣿⣿⣿⣿⣿⣿⣿⣿⣿⣿⣿⣿⣿⣿⡕⢕⢕⢕⢕⢕⢕⢕⢕⢕⢕⢹⣿⣿⣿⣧⢜⣿⣿⣿⣿⣿⢕⢕⢕⢕⢕⢕⢕⢕⢕⢕⢕⢕⢕⢕⢕⢕⢕⢕⢕⢕⢕⢕⢕⢕⢕⢕⢕⢕⢕⢕⢕⢕⢕⢕⢕⢕⢕⢕⢔⢔⢔⢄⢅⢁⢑⠑⠑⠕⢕⢕⢕⢕⢕⢕⢕⣱⣾⢏⣻⣿⠀</a:t>
            </a:r>
            <a:br/>
            <a:r>
              <a:t>⢕⢕⢕⢕⢕⢕⢕⢕⢕⢕⢕⢕⢕⢕⢕⢕⢕⢕⢕⢕⢕⢕⢕⢕⢕⢕⢕⢕⢕⢕⢕⢕⢕⢕⢕⢕⢕⢕⢕⢕⢕⢕⢕⢕⢕⢕⢕⢕⢕⢕⢕⢕⢕⢕⢕⢕⢕⢕⠑⠔⠀⢀⢄⢀⠀⠀⢀⠀⠀⠀⠀⠀⠀⠀⠀⠀⠀⠁⢕⢜⢻⣿⣿⣿⣿⣿⣿⣿⣿⣿⣿⣏⢵⠵⠕⠊⠁⠀⣼⣿⣿⣿⣿⣿⣿⡕⢀⣿⣿⣿⣿⣿⣿⣿⡏⢕⢕⢕⢕⢕⢕⢕⢕⢕⢕⢕⢕⠕⠀⠀⠀⠀⠀⢔⣿⣿⣿⣿⣿⣿⣿⣿⣿⣿⣿⣿⣿⣿⣿⣿⣿⣿⣿⣿⣿⣿⣿⣿⣧⡕⡑⠑⢕⢕⠁⠑⠕⢕⣾⣿⣿⣿⣿⣿⢀⣿⣿⣿⡿⢇⢕⢕⢕⢕⢕⢕⢕⢕⢕⢕⢕⢕⢕⢕⢕⢕⢕⢕⢕⢕⢕⢕⢕⢕⢕⢕⢕⢕⢕⢕⢕⢕⢕⢕⢕⢕⢕⢕⢕⢕⢕⢕⢕⢕⢕⢕⢕⢕⢕⢕⢕⢕⢕⢕⢵⣿⢇⢕⣾⣿⠀</a:t>
            </a:r>
            <a:br/>
            <a:r>
              <a:t>⠑⠑⠑⠑⠑⠑⠑⠑⠑⠑⠑⠑⠑⠑⠑⠑⠑⠑⠑⠑⠑⠑⠑⠑⠑⠑⠑⠑⠑⠑⠑⠑⠑⠑⠑⠑⠑⠑⠑⠑⠑⠑⠑⠑⠑⠑⠑⠑⠑⠑⠑⠑⠑⠑⠑⠑⠑⠀⠀⠐⠑⠑⠑⠁⠀⠐⠑⠑⠑⠐⠐⠀⠀⠀⠀⠀⠀⠀⠀⠑⠑⠑⠙⠛⠛⠛⠛⠛⠛⠛⠑⠀⠀⠀⠀⠀⠀⠀⠙⠛⠛⠛⠛⠛⠛⠃⠑⠛⠛⠛⠛⠛⠛⠛⠛⠑⠁⠑⠑⠑⠁⠑⠑⠑⠑⠑⠐⠀⠀⠀⠀⠀⠀⠘⠛⠛⠛⠛⠛⠛⠛⠛⠛⠛⠛⠛⠛⠛⠛⠛⠛⠛⠛⠛⠛⠛⠛⠛⠛⠋⠁⠀⠁⠐⠀⠀⠛⠛⠛⠛⠛⠛⠛⠛⠃⠘⠛⠙⠑⠑⠑⠑⠑⠑⠑⠑⠑⠑⠑⠑⠑⠑⠑⠑⠑⠑⠑⠑⠑⠑⠑⠑⠑⠑⠑⠑⠑⠑⠑⠑⠑⠑⠑⠑⠑⠑⠑⠑⠑⠑⠑⠑⠑⠑⠑⠑⠑⠑⠑⠑⠑⠑⠑⠑⠚⠛⠑⠑⠛⠛⠀</a:t>
            </a:r>
            <a:br/>
          </a:p>
        </p:txBody>
      </p:sp>
    </p:spTree>
  </p:cSld>
  <p:clrMapOvr>
    <a:masterClrMapping/>
  </p:clrMapOvr>
</p:sld>
</file>

<file path=ppt/slides/slide5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⢝⢟⢿⣿⣿⣿⣿⣿⣿⣿⣿⣿⣿⣿⣿⣿⣿⣿⣿⣿⣿⣿⣿⣿⣿⣿⣿⣿⣿⣿⣿⣿⣿⣿⣿⣿⣿⣿⣿⣿⣿⣿⣿⣿⣿⣿⣿⣿⣿⣿⣿⢷⣮⡝⢝⢝⢏⢏⢝⢏⢜⢕⢕⢕⢕⢕⢕⢕⢕⢕⢕⢕⢕⢕⢕⢕⢕⢕⢕⢕⢕⢕⢕⢕⢜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⢝⢻⣿⣿⣿⣿⣿⣿⣿⣿⣿⣿⣿⣿⣿⣿⣿⣿⣿⣿⣿⣿⣿⣿⣿⣿⣿⣿⣿⣿⣿⣿⣿⣿⣿⣿⣿⣿⣿⣿⣿⣿⣿⣿⣿⡿⢟⢞⢝⢜⢜⢣⢕⢕⢕⢕⢕⢕⢕⢕⢕⢕⢕⢕⢕⡕⢕⢕⢕⢕⢕⢕⢕⢕⢕⢕⢕⢕⢕⣕⡕⢕⢜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⢜⢿⢿⣿⣿⣿⣿⣿⣿⣿⣿⣿⣿⣿⣿⣿⣿⣿⣿⣿⣿⣿⣿⣿⣿⣿⣿⣿⣿⣿⣿⣿⣿⣿⣿⣿⣿⢟⢟⢟⢟⢕⢕⢕⢕⢕⢕⢕⢕⢕⢕⢕⢕⢕⢕⢕⢕⢕⢕⢕⢕⢕⣾⡇⢕⢕⢕⢕⢕⢕⢕⢕⢕⢕⢕⢕⢕⢸⣿⣷⡕⢸⣿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⢜⢟⢻⢿⢿⢿⣿⡿⢟⢟⢿⢿⣿⡿⢿⢿⢿⢿⡿⢟⢟⢟⢏⢟⢻⢿⢟⢝⢟⢟⢝⢝⢝⢕⢕⢕⢕⢕⢕⢕⢕⢕⢕⢕⢕⢕⢕⢕⢕⢕⢕⢕⢕⢕⢕⢕⣱⣵⣿⢟⢕⢕⢕⢕⢕⢕⢕⢕⢕⢕⢕⢕⢕⢕⢕⢕⢝⢕⢕⢻⣿⣿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⢜⢜⢜⢜⢕⢕⢕⢕⢕⢕⢕⢕⢕⢕⢕⢕⢕⢕⢕⢕⢕⢕⢕⢕⢕⢕⢕⢕⢕⢕⢕⢕⢕⢕⢕⢕⢕⢕⢕⢕⢕⢕⢕⢕⢕⣵⡝⢏⢕⢕⢕⢕⢕⢕⢕⢕⢕⢕⢕⢕⢕⢕⢕⢕⢕⢕⢕⢕⢕⢸⣿⣿⣿⣿⣿⣿⣿⣿⣿⣿⣿⣿⣿⣿⣿⢕⢕⢕⢕⢕⢕⢕⢑⢄⠀⠀⠀⠀⠀⠀⠀⠀⠀⠀⢄⢄⠄⠀⢁⢕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⢜⡕⢕⢕⢕⢕⢕⢕⢕⢕⢕⢕⢕⢕⢕⢕⢕⢕⢕⢕⢕⢕⢕⢕⢕⢕⢕⢕⢕⢕⢕⢕⢕⢕⢕⢕⢕⢕⢕⢕⢕⢕⢕⢕⢕⢕⢕⢕⢕⢕⢕⢕⢕⢕⢕⢕⢕⢕⢕⢕⢕⢕⢕⢕⢕⢕⢕⣱⣾⣿⢟⢇⢕⢕⢕⢕⢕⢕⢕⢕⢕⢕⢕⢕⢕⢕⢕⢕⢕⢕⢕⢕⢕⢕⢕⣿⣿⣿⣿⣿⣿⣿⣿⣿⣿⣿⣿⣿⣿⣿⣵⣵⣵⣵⣵⣵⣵⣕⣕⣕⣕⣔⣕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⢱⣷⣕⢕⢕⢕⢕⢕⢕⢕⢕⢕⢕⢕⢕⢕⢕⢕⢕⢕⢕⢕⢕⢕⢕⢕⢕⢕⢕⢕⢕⢕⢕⢕⢕⢕⢕⢕⢕⢕⢕⢕⢕⢕⢕⢕⢕⢕⢕⢕⢕⢕⢕⢕⢕⢕⢕⢕⢕⢕⢕⢕⢕⢕⣱⣾⣿⢟⢕⢕⢕⢕⢕⢕⢕⢕⢕⢕⢕⢕⢕⢕⢕⢕⢕⢕⢕⢕⢕⢕⢕⢕⢕⢕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⢜⢝⣼⣧⣕⡕⢕⢕⢕⢕⢕⢕⢕⢕⢕⢕⢕⢕⢕⢕⢕⢕⢕⢕⢕⢕⢕⢕⢕⢕⢕⢕⢕⢕⢕⢕⢕⢕⢕⢕⢕⢕⢕⢕⢕⢕⢕⢕⢕⢕⢕⢕⢕⢕⢕⢕⢕⢕⢕⣱⣵⣷⢿⢟⢟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⢝⢻⢿⣿⣷⣧⣕⡕⢕⢕⢕⢕⢕⢕⢕⢕⢕⢕⢕⢕⢕⢕⢕⢕⢕⢕⢕⢕⢕⢕⢕⢕⢕⢕⢕⢕⢕⢕⢕⢕⢕⢕⢕⢕⢕⢕⢕⢕⢕⣕⣕⣱⣵⡷⢷⢟⢟⢝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⢝⢟⢟⢿⢿⣷⣷⣵⣵⣕⣕⣕⣕⢕⢕⢕⢕⢕⢕⢕⢕⢕⢕⢕⢕⢕⢕⢕⢕⢕⢕⢕⢕⣕⡕⢕⢕⢕⢕⢕⢗⢗⢞⢟⢏⢝⢝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⢜⢝⢝⢝⢝⢝⢝⢝⢝⢕⢕⢕⢗⢳⢷⢷⢷⢷⢷⢗⢏⢝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⣕⢕⢕⢕⢕⢝⢻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⢱⣿⣿⣷⣕⢕⢕⢕⢕⣕⣝⣻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⢔⢕⢕⢕⢕⢕⢕⢕⢕⢕⢕⢕⢕⢕⢕⢕⢕⢕⢕⢕⢕⢕⢕⢕⢕⢕⢕⢕⢕⢕⢕⢕⢕⢕⢕⢕⢕⢕⢕⢕⢕⢕⢕⢕⢕⢕⢕⢕⢕⢕⢕⢕⢕⢕⢕⢕⢕⢕⢕⠕⢕⠑⢕⢕⢔⢕⢕⢕⢕⢕⢕⢕⢕⢕⢕⢕⢕⢕⢕⢕⢕⢕⢕⢕⢕⢕⢕⢕⢕⢕⢕⢕⣾⣿⣿⣿⣿⣷⣵⣕⡕⢝⢻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⢅⠁⢐⢁⢄⢕⢕⢕⢕⢕⢕⢕⢕⢕⢕⢕⢕⢕⢕⢕⢕⢕⢕⢕⢕⢕⢕⢕⢕⢕⢕⢕⢕⢕⢕⢕⢱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⠑⠁⢕⢕⢕⢕⢕⢕⢕⢕⢕⢕⢕⢕⢕⢕⢕⢕⢕⢕⢕⢕⢕⢕⢕⢕⢕⢕⢕⢕⢕⢕⢕⢿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⢁⢕⢕⢕⢕⢕⢕⢕⢕⢕⢕⢕⢕⢕⢕⢕⢕⢕⢕⢕⠕⢕⢕⢕⢕⢕⢕⢕⢕⢕⢕⢕⢕⢕⢕⢕⢕⢕⢕⢕⢕⢕⢕⢕⢕⢕⢕⢕⢕⣕⣕⣕⣵⣵⣧⣕⣄⢕⢕⢕⢕⢕⢕⢕⢕⢕⢕⢕⢕⢕⢕⢕⢕⢕⢕⢕⢕⢕⢕⢕⢕⢕⢕⢕⢕⢕⢕⢕⢕⢱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⡕⢕⢕⢕⢕⢕⣵⣷⣷⣷⣧⣵⣕⢕⢕⢕⢕⢕⢕⢕⢕⢕⢕⢕⢕⢕⢕⢸⣿⣿⣿⣿⣿⣿⣿⣿⣿⣷⢕⢕⢕⢕⢕⢕⢕⢕⢕⢕⢕⢕⢕⢕⢑⢕⢕⢕⢕⢕⢕⢕⢕⢕⢕⢕⢕⢕⢕⢕⢕⢜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⠀⢕⢕⢕⢕⢕⢕⢕⢕⢕⢕⣜⡕⢕⢕⢕⢕⢱⣿⣿⣿⣿⣿⣿⣿⣷⣕⢕⢕⢕⢕⢕⢕⢕⢕⢕⢕⢕⢕⢸⣿⣿⣿⣿⣿⡿⢿⢟⢝⣕⣵⣧⡕⢕⢕⢕⢕⢕⢕⢕⢕⢕⢕⢕⢕⢕⢕⢅⢅⢕⢕⢕⢕⢕⢕⢕⢕⢕⢕⢕⢕⢕⢻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⠀⢕⢕⢕⢀⢕⢕⢕⢕⢕⢕⢕⢕⢕⣸⣿⣧⢕⢕⢕⢕⣕⣜⢝⢟⢟⢿⢿⢿⢿⣿⣧⡕⢕⢕⢕⢕⢕⢕⢕⢕⢕⢕⢸⣿⣟⡝⢝⣕⣕⣵⣷⣿⣿⣿⣿⣿⣧⡕⢕⢕⢑⢕⢕⢕⢕⢕⢕⢕⢕⢕⢕⢕⢕⢕⢔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⣧⡕⢕⢕⢕⢕⢕⢕⢕⢕⢕⢕⠑⠀⢕⢕⢕⠁⠀⢕⢕⢕⢕⢕⢕⢕⣾⣿⣿⣿⡕⢕⢕⢱⣿⣿⣿⣷⣷⣵⣵⣵⣵⣵⣾⣿⣧⡕⢕⢕⢑⢕⢕⢕⢕⢕⢸⣿⣿⣿⣿⢿⢟⣏⣽⣵⣷⣾⣿⣿⣿⣿⣧⣕⢕⢅⡑⢕⢕⢕⢕⢕⢕⢕⢕⢕⢕⢕⢔⠕⢕⢕⢕⢕⢕⢕⢕⢕⢕⢕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⢀⢕⠀⢕⢕⢕⠀⢀⢕⢕⢕⢕⢕⣱⣾⣿⣿⣿⣿⣧⢕⢕⢸⣿⣿⣿⣯⣽⣽⣝⣟⢿⢿⣿⣿⣿⣷⢕⢕⢕⠑⢕⢕⢕⠕⣾⣿⣿⣫⣵⣾⣿⣿⣿⣿⣿⣿⣿⣿⣿⣿⣿⢿⠟⠫⠟⣝⣷⣧⢕⢅⢅⢕⣕⢅⢅⢕⢕⢕⢕⢕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⠀⢕⢕⢕⢕⢅⢸⣿⣿⣿⣿⣿⣿⣿⣇⢕⢸⣿⣿⣿⣿⣿⣿⣿⣿⣿⣷⣾⣿⣿⣿⡇⢕⢕⢄⢕⢕⢑⢔⣿⣿⣿⡿⣿⣿⡿⢿⢿⢿⢿⠿⠟⠛⠛⠉⠁⠀⢀⣴⣾⣿⣿⡏⢕⣱⣿⣿⢏⢕⢕⢕⢕⢕⢕⢕⢕⢕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⠐⠕⢕⢑⢕⢕⢕⠐⢜⢜⢿⣿⣍⡑⠘⠉⠙⠟⠣⠸⠿⢿⢿⢿⢿⠿⠿⠟⠟⠛⢝⢿⣿⣿⡇⢕⢑⣼⢇⢕⢕⣾⣿⣿⣧⣥⣄⣄⣀⢀⠀⠀⠀⠀⠀⠀⣀⣄⢰⣷⣿⣿⣿⣿⣿⢕⣱⣿⡿⢇⢕⢕⢕⢕⢕⢕⢕⢕⢕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⢔⠁⠕⢕⠑⢕⢕⠀⣱⣕⢜⣿⣿⣿⣷⣦⣄⣀⠀⠀⠀⠀⠀⠀⠀⢀⣀⣠⣴⣷⣿⣿⣿⡟⠁⢅⣼⢏⢕⣱⣾⣿⣿⣿⣿⣿⣿⣿⣿⣿⣿⣷⣷⣷⣾⣧⣿⣿⣿⣿⣿⣿⣿⣿⢇⢔⣿⢟⢕⢕⢕⢕⢕⢕⢕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⢀⠀⠁⠀⠀⠀⠀⢿⣿⣷⡜⣿⣿⣿⣿⣿⣏⣵⣿⣆⣶⣶⣶⣾⣿⣿⣿⣿⣿⣿⠟⢝⣔⣴⣿⣿⣿⣿⣿⣿⣿⣿⣿⣿⣿⣿⣿⣿⣿⣿⣿⣿⣿⡿⢟⢝⢝⢻⢿⣿⣿⣿⡟⠕⢜⢕⢕⢕⢕⢕⢕⢕⢕⢔⢕⢕⢕⢕⢕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⢀⠀⠀⠀⠀⠀⢕⢻⢿⢷⡜⣿⣿⣿⣿⣿⣿⣿⡿⡟⢿⣿⣿⣿⣿⣿⣿⣿⣷⣷⣿⣿⣿⣿⣿⣿⣿⣿⣿⣿⣿⣿⣿⣿⣿⣿⣿⣿⣿⣿⣿⡟⢕⢕⢕⢕⢕⢸⣿⣿⣿⢕⢕⢕⢕⢕⢕⢕⢕⢕⢕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⠀⠀⠀⢕⢕⢕⢕⢕⢕⢑⠜⣿⣿⣿⣿⡏⢕⢕⢕⢕⢹⣿⣿⣿⣿⣿⣿⣿⣿⣿⣿⣿⣿⣿⣿⣿⣿⣿⣿⣿⣿⣿⣿⣿⣿⣿⣿⣿⣿⣿⣇⢕⢕⢕⢕⣱⣾⣿⣿⡇⢕⢕⢕⢕⢕⢕⢕⢕⢕⢕⢔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⢔⢹⣿⣿⣿⣧⡕⢕⢕⢕⢕⣿⣿⣿⣿⣿⣿⣿⣿⣿⣿⣿⣿⣿⣿⣿⣿⣿⣿⣿⣿⣿⣿⣿⣿⣿⣿⣿⣿⣿⣿⣷⣷⣷⣿⣿⣿⣿⡿⢕⢕⢕⢕⢕⢕⢕⢕⢕⢕⢅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⠀⢕⢕⢕⢕⢕⢕⢕⢕⢔⢹⣿⣿⣿⣿⣷⣷⣷⣿⣿⣿⣿⣿⣿⣿⣿⣿⣿⣿⣿⣿⣿⣿⡿⣿⣿⣿⣿⣿⣿⣿⣿⣿⣿⣿⣿⣿⣿⣿⣿⣿⣿⣿⣿⣿⣿⢇⢕⢕⢕⢕⢕⢕⢕⢕⢕⢑⢕⢕⢕⢕⢕⢕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⢄⢕⢕⢕⢕⢕⢕⢕⢕⢕⢄⢹⣿⣿⣿⣿⣿⣿⣿⣿⣿⣿⣿⣿⣿⣿⣿⣿⣿⣿⣿⣿⣿⣇⣿⣿⣿⣿⣿⣿⣿⣿⣿⣿⣿⣿⣿⣿⣿⣿⣿⣿⣿⣿⣿⢏⢕⢕⢕⢕⢕⢕⢕⢕⢕⠕⢕⢕⢕⢕⢕⢕⢕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⠑⢕⠁⢕⢕⢕⢕⢕⢕⢕⢅⢑⢔⢹⣿⣿⣿⣿⣿⣿⣿⣿⣿⣿⣿⣿⣿⣿⣿⣿⣿⣿⣿⣿⣿⣿⣿⣿⣿⣿⣿⣿⣿⣿⣿⣿⣿⣿⣿⣿⣿⣿⣿⣿⣿⢏⢕⢕⢕⢕⢕⢕⢕⢕⢕⢁⢔⢕⠕⢅⢕⢕⢕⢕⢕⢕⢕⢕⢕⢕⢕⢕⢕⢕⢕⠀⠀⠀⢕⢕⢕⢕⢕⢕⢕⠕⠕⠕⠕⠕⠕⠕⠕⠕⢕⢕⢕⢕⠕⠑⠁⠀⠀⢕⢕⢕⢕⢕⢕⢕⢕⢑⢑⢕⢕⢕⠕⠕⠕⠕⠕⠕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⠀⢕⢕⢕⢕⢕⢕⢕⢕⠅⢕⢔⠝⣿⣿⣿⣿⣿⣿⣿⣿⣿⣿⣿⣿⣿⣿⣿⣿⣿⣿⣿⣿⣿⣿⣿⣿⣿⣿⣿⣿⣿⣿⣿⣿⣿⣿⣿⣿⣿⣿⡿⢇⢕⢕⢕⢕⢕⢕⢕⢕⢕⠕⢄⢕⢕⢕⢕⢕⢕⢕⢕⢕⢕⢕⢕⢕⢕⢕⢕⢕⢕⠀⠀⠀⠀⢁⢁⢁⢀⢀⠀⠀⠀⢁⠔⠅⠑⠁⠀⠀⠀⠑⢕⠑⢅⢔⢀⠀⠀⢔⢕⢕⢕⢕⢕⢕⢕⢕⢕⢕⢕⣱⣵⣿⣿⣿⣿⣿⣿⣿⣿⣷⣷⣷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⠀⢕⢕⢕⢕⢕⢕⢕⢕⢕⢕⢕⢕⢌⢻⣿⣿⣿⣿⣿⣿⣿⣿⣿⣿⣿⣿⣿⣿⣿⣿⣿⣿⣿⣿⣿⣿⣿⣿⣿⣿⣿⣿⣿⣿⣿⣿⣿⣿⣿⢟⢕⢕⢕⢕⢕⢕⢕⢕⢕⢕⢕⠀⢕⢕⢔⢕⢕⢕⢕⢕⢕⢕⢕⢕⢕⢕⢕⢕⢕⢕⠕⢁⠔⠑⠑⠀⠀⠁⠀⠁⠑⠁⠀⠀⠀⠀⠀⠀⠀⠀⠀⠀⠀⠑⠁⠀⠀⠀⢕⢕⠕⠕⠑⠑⠑⠑⠑⠑⠑⢴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⢜⢻⣿⣿⣿⣿⣿⣿⣿⣿⣿⣿⣿⣽⣽⣽⡽⢹⣽⣝⣻⣷⣷⣷⣷⣾⣿⣿⣿⣿⣿⣿⣿⢟⢕⢕⢕⢕⢕⢕⢕⢕⢄⢕⢕⢕⠁⢕⢕⢕⠕⢕⢕⢕⢕⢕⢕⢕⢕⢕⢕⢕⢕⢕⠕⠁⠀⠀⠀⠀⠀⠀⠀⠀⠀⠀⠀⠀⠀⠀⠁⠀⠀⠀⠀⠀⠁⠕⠕⠐⠀⠀⠀⠁⠀⠐⠀⠐⠀⠕⢕⢕⢕⢕⢕⢔⢌⢙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⠕⢕⢕⢕⢕⢕⢕⠕⢕⢕⢕⢕⢕⢕⢕⢕⠈⠻⢿⣿⣿⣿⣿⣿⣿⣿⣿⣿⣿⣿⣿⣿⣿⣾⣿⣿⣿⣿⣿⣿⣿⣿⣿⣿⡿⢏⢕⠀⢕⢕⢕⢕⢕⢕⢕⠑⢕⢕⢕⢕⢄⢐⠀⢕⢄⢕⢕⢕⢕⢕⢕⢕⢕⢕⢕⢕⢕⢕⢄⣤⣷⣷⣦⣄⡀⠀⠀⠀⠀⠀⠀⠀⠀⠀⠀⠀⠀⠀⠀⠀⠀⠀⠀⠀⠀⠀⠀⢕⢕⢕⢔⢔⢄⢄⠀⠁⠁⠁⠁⠑⠑⢕⢕⢌⠻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⢕⢕⢕⢕⢕⢕⢔⢕⢕⢕⢕⢕⢕⢕⢕⠀⠀⠀⢝⢟⢿⣿⣿⣿⣿⣿⣿⣿⣿⣿⣿⣿⣿⣿⣿⣿⣿⣿⣿⣿⣿⢟⢏⢕⠀⠕⠔⢕⢕⢕⢕⢕⢕⢕⢕⢕⢕⢕⠀⢕⠀⠀⠑⢕⢕⢕⢕⢕⢕⢕⢕⢕⢕⢕⢕⢕⣵⣿⣿⣿⣿⣿⣿⣿⣿⣶⣥⣔⣄⢀⠀⠀⠀⠀⠀⠀⠀⠀⠀⠀⠀⠀⠀⠀⠀⠀⠀⢕⢕⢕⢕⢕⢕⢕⢔⠀⠀⠀⠀⠀⠀⠁⢕⢕⢜⢻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⢕⢕⢕⢕⢕⢕⢅⢕⢕⢕⢕⢕⢕⢕⢀⠀⠀⠀⠕⢕⢜⢝⢻⢿⣿⣿⣿⣿⣿⣿⣿⣿⣿⣿⣿⣿⣿⢟⢏⢕⢕⢕⠑⠀⠀⠑⢕⢕⢕⢕⢕⢕⢕⢕⢕⢕⢕⠀⠑⠐⠀⠀⠀⢕⢕⢕⢕⢕⢕⢕⢕⢕⢕⢱⣿⣿⣿⣿⣿⣿⣿⣿⣿⣿⣿⣿⣿⣿⣿⢷⣴⣄⢄⢄⢀⠀⠀⠀⠀⠀⠀⠀⠀⠀⠀⠀⠀⠑⢕⢕⢕⢕⢕⢕⢕⠀⠀⠀⠀⠀⠀⠀⠑⠁⣼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⢕⢕⡕⢕⢕⢕⢕⢕⢕⢕⢕⢕⢕⢕⢕⠀⠀⠀⠀⠁⠑⢕⢕⢕⢕⢝⢟⢿⣿⣿⣿⣿⣿⡿⢟⢝⢕⢕⢕⢅⢕⠑⠀⠀⠀⠀⢕⢕⢕⢕⢕⢕⢕⢕⢕⢕⢕⠀⠀⠀⠀⠀⣐⣱⣵⣶⣷⡕⢕⢕⢕⢕⢕⣿⣿⣿⣿⣿⣿⣿⣿⣿⡿⢿⠿⢟⣋⣕⣵⣵⣿⣿⣿⣧⡕⢕⢄⠀⠀⠀⠀⠀⠀⠀⠀⠀⠀⠀⠁⢕⠕⠕⠕⠕⠀⠀⠀⠀⠀⠀⠀⠀⠀⣱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⠁⢕⢜⢧⣕⢕⢕⢕⢕⢕⢕⢕⢕⢕⢕⠀⠀⠀⠀⠀⠀⠀⠁⠑⠕⢕⢕⢕⢕⢜⢝⢏⢝⢕⢕⢕⢕⢕⠕⠑⠀⠀⠀⠀⠀⠀⢕⢕⢕⢕⢕⢕⢕⢕⢕⡼⢕⢔⣴⣶⣾⣿⣿⣿⣿⣿⣿⢕⢕⢕⠕⢕⣜⣽⣽⣽⣷⣷⣷⣷⣶⣶⣾⣿⣿⣿⣿⣿⣿⣿⣿⣿⣿⣿⣿⣧⡕⢔⠀⠀⠀⠀⠀⠀⠀⠀⠀⠀⠀⠁⠀⠀⠀⠀⠀⠀⠀⠀⠀⠀⢀⣠⣾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⣼⣷⣶⣧⣥⣵⣕⣑⣑⢀⢀⠔⣶⡔⢕⢕⢕⢝⢇⢕⠕⢕⢕⢕⢕⢕⢕⢕⢔⠀⠀⠀⠀⠀⠀⠀⠀⠀⠀⢄⢕⢕⠕⢕⢕⢕⢕⢕⠑⠕⢕⢔⠀⠀⠀⠀⠀⠀⠀⢕⢕⢕⢕⢕⢕⢕⢕⢱⢇⢕⠁⢿⣿⣿⣿⣿⣿⣿⡿⠇⢕⣥⣴⣾⣿⣿⣿⣿⣿⣿⣿⣿⣿⣿⣿⣿⣿⣿⣿⣿⣿⣿⣿⣿⣿⣿⣿⣿⣿⣿⣧⢕⢀⠀⠀⠀⢀⠀⠀⠀⠀⠀⠀⠀⠀⠀⠀⠀⠀⠀⢀⣄⣴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⣿⣧⢀⢹⣷⢀⢕⢕⢕⢕⢕⠀⢕⢕⡔⢕⢕⢕⢕⢕⠀⠀⠀⠀⠀⠀⠀⠀⠀⢔⢕⢕⠁⠀⠕⢕⢕⢕⠀⠀⠀⢕⢕⢔⠀⠀⠀⠀⠀⠀⢕⢕⢕⢕⢕⢕⡞⢕⢕⢕⢕⠀⢕⢕⣝⣿⣿⣿⣿⣵⣾⣿⣿⣿⣿⣿⣿⣿⣿⣿⣿⣿⣿⣿⣿⣿⣿⣿⣿⣿⣿⣿⣿⣿⣿⣿⣿⣿⣿⣿⣿⣿⣧⡕⢕⢀⠀⠀⠑⠀⠀⠀⠀⠀⢔⢰⣴⣴⣴⣶⣷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⢿⣿⣿⣿⣿⣿⢟⢝⢕⠑⣿⡇⢕⢕⢕⢕⢕⢀⠕⢕⢕⢅⢱⣷⣿⣷⡔⠀⠀⠀⠀⠀⠀⠀⢄⣼⡕⢕⠀⠀⠀⢕⠕⠀⠀⠀⢄⢕⢕⣕⡔⠀⠀⠀⠀⠀⢕⢕⢕⡱⢕⢏⢕⠀⢕⢕⢕⠀⢱⣾⣿⣿⣿⣿⣿⣿⣿⣿⣿⣿⣿⣿⣿⣿⣿⣿⣿⣿⣿⣿⣿⣿⣿⣿⣿⣿⣿⣿⣿⣿⣿⣿⣿⣿⣿⣿⣿⣿⣿⣿⡕⢕⠀⠀⠀⠀⠀⠀⠀⠀⢕⢸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⣾⣿⣿⣿⣿⣿⣷⣵⣵⣕⠀⢸⣿⡅⢕⢕⢕⢕⢕⠀⢕⢕⢕⢑⢝⢝⢝⢕⠀⠀⠀⠀⠀⠀⢀⣾⣿⢇⢀⠀⠀⠀⠁⠀⠀⠀⢀⢕⢕⢕⢿⣷⡄⠀⠀⠀⠀⢕⢕⢞⢕⢕⢕⢕⠀⢕⢕⢕⠀⢱⣾⣿⣿⣿⣿⣿⣿⣿⣿⣿⣿⣿⣿⣿⣿⣿⣿⣿⣿⣿⣿⣿⣿⣿⣿⣿⣿⣿⣿⣿⣿⣿⣿⣿⣿⣿⣿⣿⣿⣿⣿⡇⢕⢕⠀⠀⠀⢕⡔⠀⠀⢕⢱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⣿⣿⣿⣿⣿⣿⣿⣿⣿⣿⣿⣿⣿⢕⠑⣿⣇⢕⢕⢕⢕⢕⠀⢕⢕⢕⢔⢕⢕⢕⢕⠀⠀⠀⠀⠀⠀⣼⣿⡿⢕⢕⢄⠀⠀⠀⠀⠀⣠⢔⢕⢕⢕⢜⣿⣧⢀⠀⠀⠀⢕⢕⢕⢕⢕⢕⢕⢱⠕⢕⢕⠀⢜⣿⣿⣿⣿⣿⣿⣿⣿⣿⣿⣿⣿⣿⣿⣿⣿⣿⣿⣿⣿⣿⣿⣿⣿⣿⣿⣿⣿⣿⣿⣿⣿⣿⣿⣿⣿⣿⣿⣿⣿⣿⣿⢕⢕⠀⠀⠀⠋⠁⠀⠀⢕⢸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⣿⣿⡇⠀⢸⣿⡔⢕⢕⢕⢕⠀⢕⢕⢕⢕⢕⢕⢕⢕⢕⠀⠀⠀⠀⣱⣿⡿⢕⢕⢕⢕⢱⣵⣿⣿⣿⢇⣱⡕⢕⢕⢕⢸⣿⣧⠀⠀⠀⠀⢕⢕⢕⢕⢕⢕⢸⢄⢕⢕⠀⠁⡿⣿⣿⣿⣿⣿⣿⣿⣿⣿⣿⣿⣿⣿⣿⣿⣿⣿⣿⣿⣿⣿⣿⣿⣿⣿⣿⣿⣿⣿⣿⣿⣿⣿⣿⣿⣿⣿⣿⣿⣿⡇⢕⢕⠀⠀⠀⠀⠀⢀⢔⢕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⣿⣿⣿⣿⣿⢀⢜⣿⣧⢕⢕⢕⢕⢔⠀⢕⢕⢕⢕⢕⢕⢕⢕⠀⠀⠀⣰⣿⡿⢕⢕⢕⢕⢕⣾⣿⣿⣿⢏⣸⣿⣿⡇⢕⢕⢕⢹⣿⣧⡔⢀⠀⢕⢕⢕⢕⢕⢕⢕⡇⢕⢕⢔⠀⢜⢜⣿⣿⣿⣿⣿⣿⣿⣿⣿⣿⣿⣿⣿⣿⣿⣿⣿⣿⣿⣿⣿⣿⣿⣿⣿⣿⣿⣿⣿⣿⣿⣿⣿⣿⣿⣿⣿⣿⡿⢕⢕⠁⢀⣠⣶⢾⢟⢕⢕⢸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⣿⣿⣿⣿⣿⣿⢝⢕⠀⣿⣿⡇⢕⢕⢕⢕⠀⢕⢕⢕⢕⢕⢕⢕⢕⢀⢄⣸⣿⡿⢕⢕⢕⢕⢕⣾⣿⣿⡿⢇⢱⣿⣿⡟⢕⢕⢕⢕⢕⢻⣿⣿⡗⢔⢕⢕⢕⠑⢕⢕⢕⢳⠁⢕⢸⢄⠕⢿⣿⣿⣿⣿⣿⣿⣿⣿⣿⣿⣿⣿⣿⣿⣿⣿⣿⣿⣿⣿⣿⣿⣿⣿⣿⣿⣿⣿⣿⣿⣿⣿⣿⣿⡿⣿⣿⢟⢕⠕⢁⢔⠝⠙⢑⢁⢄⢔⢕⢕⢜⢿⣿⣿⢻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⡕⢕⢕⣾⣿⣿⣿⣿⣿⣿⣿⣿⣿⣿⣿⣿⣿⣿⣿⣿⣿⣿⣿⣿⣿⣧⢕⠀⢹⣿⣿⡕⢕⢕⢕⠀⠀⢕⢕⢕⢕⠕⢕⢕⢕⢕⢜⢏⢕⣱⢕⢕⢕⢺⣿⣿⡟⢕⢕⢕⣿⡟⢕⢕⢕⢕⢕⢕⣱⣜⣝⣜⣵⢕⢕⢕⠀⢕⢕⢕⢸⡇⠕⠁⡇⠀⢸⣿⣿⣿⣿⣿⣿⣿⣿⣿⣿⣿⣿⣿⣿⣿⣿⣿⣿⣿⣿⣿⣿⣿⣿⡿⢿⢿⢿⢿⢻⠟⢏⢘⢕⢱⡿⠃⢁⢅⢅⢔⢔⢕⢕⢕⢕⢕⢕⢕⢕⢕⢕⢟⢕⢕⣹⣿⣿⢟⢝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⣱⣵⣷⣿⣿⣿⢏⣾⣿⣿⣿⣿⣿⣿⣿⣿⣿⣿⣿⣿⣿⣿⣿⣿⣿⣿⣿⣿⣿⣿⣿⡕⠀⢸⣿⣿⣧⠑⢕⢕⢀⠀⠑⢕⢕⢕⠀⢕⠕⢕⢷⣿⣿⣷⣷⡜⢕⡕⢕⠙⠙⠑⠑⠑⢟⢏⢕⢕⢕⣕⣱⣷⣿⣿⣿⣿⣿⣿⡕⢕⢕⢄⠕⢕⢕⠜⣷⠀⠀⢻⡄⠜⣿⣿⣿⣿⣿⣿⣿⣿⣿⣿⣿⣿⣿⣿⣿⣿⣿⣿⣿⣿⢟⠟⢏⢑⢜⢅⢕⢕⢔⢕⢕⢕⢕⢕⢎⢕⢕⢕⢕⢕⢕⢕⢕⢕⢕⢕⠕⢕⢕⢕⢕⢕⢕⢕⢕⢸⢟⢕⢕⢕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⠑⠁⠁⠑⢕⣵⣿⣿⣿⣿⣿⣿⡟⣼⣿⣿⣿⣿⣿⣿⣿⣿⣿⣿⣿⣿⣿⣿⣿⣿⣿⣿⣿⣿⣿⣿⣿⣿⡇⠀⢸⣿⣿⣿⡇⠕⢕⢸⡄⠀⠕⢕⢕⢔⢕⠀⣾⢜⣿⣿⣿⣿⣿⡇⡕⢕⠀⠀⠀⠀⠀⢕⢕⢕⢕⣼⣿⣿⣿⣿⣿⡇⢿⣿⣿⣧⢕⢕⢕⡇⢕⢕⢕⢹⡇⠀⢸⣇⠀⢜⢻⢿⣿⣿⣿⣿⣿⣿⣿⣿⣿⣿⣿⣿⣿⣿⢿⢏⢕⢕⢕⢕⢕⢕⢕⢕⢕⢕⢕⢕⢕⢕⢕⢕⢕⢕⢕⢕⢕⢕⢕⢕⢕⢕⢕⢕⢔⢕⢕⢕⢕⢕⢕⢕⢕⢕⢕⢕⢕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⠕⢑⠔⠁⠀⠀⠀⣰⣿⣿⣿⣿⣿⣿⣿⡟⣼⣿⣿⣿⣿⣿⣿⣿⣿⣿⣿⣿⣿⣿⣿⣿⣿⣿⣿⣿⣿⣿⣿⣿⣿⣿⡇⠀⢸⣿⣿⣿⣷⢀⢕⢸⣇⠀⠀⢕⢕⡕⢕⢀⣿⣧⢹⣿⣿⣿⣿⣿⡇⠁⠀⠀⠀⠀⠀⢕⣵⣿⣿⣿⣿⣿⣿⣿⣿⡇⣾⣿⣿⣿⡇⢕⢕⢻⡔⢕⢕⠜⣿⡄⠁⣿⡔⠕⢕⢕⢝⣿⣿⣿⣿⣿⣿⣿⣿⣿⣿⡿⢏⢕⢕⢕⢕⢕⢕⢕⢕⢕⢕⢕⢕⢕⠕⢓⢕⢕⢕⢕⢕⢕⢕⢕⢕⢕⢕⢕⢕⢕⢕⢕⢕⢕⢔⢔⢔⢕⢕⢕⢕⢕⢕⢕⢜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⢄⠑⠀⠀⠀⠀⢱⣿⣿⣿⣿⣿⣿⣿⡿⣱⣿⣿⣿⣿⣿⣿⣿⣿⣿⣿⣿⣿⣿⣿⣿⣿⣿⣿⣿⣿⣿⣿⣿⣿⢟⢝⢕⠀⢸⣿⣿⣿⣿⡇⠑⢸⣿⡄⠀⢕⢕⡇⢕⢱⣿⣿⡕⢻⣿⣿⣿⣿⢇⠀⠀⠀⠀⠀⢕⣼⣿⣿⣿⣿⣿⣿⣿⣿⣿⢕⣿⣿⣿⣿⣷⢁⢕⢸⣷⡁⢕⢔⢻⣷⡄⢹⣧⠀⢕⣼⣿⣿⣿⣿⣿⣿⣿⣿⡟⢋⢅⢕⢕⢕⢕⢕⢕⢕⢕⢕⢅⢅⢕⢕⢅⢔⢕⢕⢕⢕⢕⢕⢕⢕⢕⢕⢕⢕⢕⢕⢕⢕⢕⢕⢕⢕⢕⢕⢕⢕⢕⢕⢕⢕⢕⢕⢕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⠑⢔⠑⠀⠀⠀⠀⠀⠘⣿⣿⣿⣿⣿⣿⡿⣱⣿⣿⣿⣿⣿⣿⣿⣿⣿⣿⣿⣿⣿⣿⣿⣿⣿⣿⣿⣿⣿⣿⣿⣿⣧⣕⡕⢕⠀⢸⣿⣿⣿⣿⣿⢀⣾⣿⡇⠀⢕⠑⡇⢄⣿⣿⣿⣷⡜⢿⣿⣿⣿⢕⠀⠀⠀⠀⠀⢕⣿⣿⣿⣿⣿⣿⣿⣿⣿⡏⣼⣿⣿⣿⣿⣿⣧⢁⢑⣿⣧⢁⢕⠜⣿⣷⣸⣿⡔⠑⢿⣿⣿⣿⣿⣿⣿⣿⣿⣿⡕⢕⢕⢕⢕⢕⢕⢕⢕⢕⢕⢕⢕⢕⢕⢕⢕⢕⢕⢕⢕⢕⢕⢕⢕⢕⢕⢕⢕⢕⢕⢕⢕⢕⢕⢕⢕⢕⢕⢕⢕⢕⢕⢕⢕⢕⢕⢕⢸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⠑⠀⠑⠀⠀⠀⠀⠀⠀⠀⢻⣿⣿⣿⣿⡿⣱⣿⣿⣿⣿⣿⣿⣿⣿⣿⣿⣿⣿⣿⣿⣿⣿⣿⣿⣿⣿⣿⣿⣿⣿⣿⣿⣿⣿⡇⠀⢜⣿⣿⣿⣿⣿⣇⣿⣿⣿⢀⢕⢔⡇⣸⣿⣿⣿⣿⣧⢸⣿⣿⡇⠀⠀⠀⠀⠀⠀⢸⣿⣿⣿⣿⣿⣿⣿⣿⣿⢱⣿⣿⣿⣿⣿⣿⣿⣧⢁⢸⣿⣷⡁⢕⢻⣿⣿⣿⣧⢀⢸⣿⣿⣿⣿⣿⣿⣿⣿⣿⢇⢕⢕⢕⢕⢕⢕⢕⢕⢕⢕⢕⢕⢕⢕⢕⢕⢕⢕⢕⢕⢕⢕⢕⢕⢕⢕⢕⢕⢕⢕⢕⢕⢕⢕⢕⢕⢕⢕⢕⢕⢕⢕⢕⢕⢕⢕⢕⢕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⠕⠀⠀⢅⠀⠀⠀⠀⠀⠀⠀⢸⣿⣿⡟⢝⣱⣿⣿⣿⣿⣿⣿⣿⣿⣿⣿⣿⣿⣿⣿⣿⣿⣿⣿⣿⣿⣿⣿⣿⣿⣿⣿⣿⣿⣿⣇⠀⢕⣿⣿⣿⣿⣿⣿⣿⣿⣿⡇⠅⢸⣧⣿⣿⣿⣿⣿⣿⡕⢻⣿⢕⠀⠀⠀⠀⠀⢔⣾⣿⣿⣿⣿⣿⣿⣿⣿⡏⣼⣿⣿⣿⣿⣿⣿⣿⣿⣧⡘⣿⣿⣷⡅⢜⣿⣿⣿⣿⡇⠑⣿⣿⣿⣿⣿⣿⣿⣿⢏⢕⢕⢕⢕⢕⢕⢕⢕⢕⢕⢕⢕⢕⢕⢕⢕⢕⢕⢕⢕⢕⢕⢕⢕⢕⢕⢕⢕⢕⢕⢕⢕⢕⢕⢕⢕⢕⢕⢕⢕⢕⢕⢕⢕⢕⢕⢕⢕⢕⢕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⠄⠐⠀⠀⠀⠀⠀⠀⠀⠀⠀⢅⣿⢏⢕⣼⣿⣿⣿⣿⣿⣿⣿⣿⣿⣿⣿⣿⣿⣿⣿⣿⣿⣿⣿⣿⣿⣿⣿⣿⣿⣿⣿⣿⣿⣿⣿⠁⢕⣿⣿⣿⣿⣿⣿⣿⣿⣿⣿⢄⣼⣿⣿⣿⣿⣿⣿⣿⣿⡜⡏⠁⠀⠀⠀⠀⠀⢱⣿⣿⣿⣿⣿⣿⣿⣿⡿⢱⣿⣿⣿⣿⣿⣿⣿⣿⣿⣿⣷⣽⣿⣿⣿⣆⢹⣿⣿⣿⣿⡄⢜⢻⢿⣿⣿⣿⣟⡕⢕⢕⢕⢕⢕⢕⢕⢕⢕⢕⢕⢕⢕⢕⢕⢕⢕⢕⢕⢕⢕⢕⢕⢕⢕⢕⢕⢕⢕⢕⢕⢕⢕⢕⢕⢕⢕⢕⢕⢕⢕⢕⢕⢕⢕⢕⢕⢕⢕⢕⢕⢜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⠁⠕⠀⠀⠀⠀⠀⠀⠀⠀⠀⠀⠀⢿⢕⣾⣿⣿⣿⣿⣿⣿⣿⣿⣿⣿⣿⣿⣿⣿⣿⣿⣿⣿⣿⣿⣿⣿⣿⣿⣿⣿⣿⣿⣿⣿⣿⢿⠀⢕⣿⣿⣿⣿⣿⣿⣿⣿⣿⣿⣇⣿⣿⣿⣿⣿⣿⣿⣿⣿⣧⢕⠀⠀⠀⠀⠀⠀⣼⣿⣿⣿⣿⣿⣿⣿⣿⢇⣿⣿⣿⣿⣿⣿⣿⣿⣿⣿⣿⣿⣿⣿⣿⣿⣿⣮⣿⣿⣿⣿⣇⠁⢕⢱⣿⣿⣿⣿⣿⣧⡕⠑⠕⠕⢕⢕⢕⢕⢕⢕⢕⢕⢕⢕⢕⢕⢕⢕⢕⢕⢕⢕⢕⢕⢕⢕⢕⢕⢕⢕⢕⢕⢕⢕⢕⢕⢕⢕⢕⢕⢕⢕⢕⢕⢕⢕⢕⢕⢕⢕⢕⢜⢟⢟⢝⢻⣿⣿⣿⣿⠀</a:t>
            </a:r>
            <a:br/>
            <a:r>
              <a:t>⢕⢕⢕⢕⢕⢕⢕⢕⢕⢕⢕⢕⢕⢕⢕⢕⢕⢕⢕⢕⢕⢕⢕⢕⢕⢕⢕⢕⢕⢕⢕⢕⢕⢕⢕⢕⢕⢕⢕⢕⢕⢕⢕⢕⢕⢕⢕⢕⢕⢕⢕⢕⢕⢕⢕⢕⢕⢕⢕⠕⠑⠀⠀⠀⠀⠁⠀⠀⠀⠀⠀⠀⠀⢸⣿⣿⣿⣿⣿⣿⣿⣿⣿⣿⣿⣿⣿⣿⣿⣿⣿⣿⣿⣿⣿⣿⣿⡟⢕⢸⣿⣿⣿⣿⣿⢟⢝⢕⠀⢱⣿⣿⣿⣿⣿⣿⣿⣿⣿⣿⣿⣿⣿⣿⣿⣿⣿⣿⣿⣿⡿⠑⠀⠀⠀⠀⠀⢱⣿⣿⣿⣿⣿⣿⣿⣿⡏⣼⣿⣿⣿⣿⣿⣿⣿⣿⣿⣿⣿⣿⣿⣿⣿⣿⣿⣿⣿⣿⣿⣿⣿⡔⠕⢿⣿⣿⣿⣿⣿⣿⣿⡔⢔⢄⢄⢀⢁⢁⠑⠑⠑⠕⠕⢕⢕⢕⢕⢕⢕⢕⢕⢕⢕⢕⢕⢕⢕⢕⢕⢕⢕⢕⢕⢕⢕⢕⢕⢕⢕⢕⢕⢕⢕⢕⢕⢕⢕⢕⢕⢕⢕⢕⢕⢕⢕⢕⡸⣽⣿⣿⠀</a:t>
            </a:r>
            <a:br/>
            <a:r>
              <a:t>⢕⢕⢕⢕⢕⢕⢕⢕⢕⢕⢕⢕⢕⢕⢕⢕⢕⢕⢕⢕⢕⢕⢕⢕⢕⢕⢕⢕⢕⢕⢕⢕⢕⢕⢕⢕⢕⢕⢕⢕⢕⢕⢕⢕⢕⢕⢕⢕⢕⢕⢕⢕⢕⢕⢕⢕⢕⢕⢕⠀⠀⠀⠀⠀⠀⠀⠀⠀⠀⠀⠀⠀⠀⢕⢻⣿⣿⣿⣿⣿⣿⣿⣿⣿⣿⣿⣿⣿⣿⣿⣿⣿⣿⣿⣿⣿⡟⢕⢱⣾⣿⣿⣿⣿⣿⣷⡕⢕⠀⣼⣿⣿⣿⣿⣿⣿⣿⣿⣿⣿⣿⣿⣿⣿⣿⣿⣿⣿⣿⣿⡇⠀⠀⠀⠀⠀⠀⣸⣿⣿⣿⣿⣿⣿⣿⡿⣸⣿⣿⣿⣿⣿⣿⣿⣿⣿⣿⣿⣿⢏⢕⢍⢔⢜⢹⣿⣿⣿⣿⣿⣿⣷⢀⢜⣹⣿⣿⣿⣿⣿⣿⣿⢕⢕⢕⢕⢕⢕⢕⢕⢔⢔⢄⢄⢄⢀⢁⠁⠑⠑⠕⢕⢕⢕⢕⢕⢕⢕⢕⢕⢕⢕⢕⢕⢕⢕⢕⢕⢕⢕⢕⢕⢕⢕⢕⢕⢕⢕⢕⢕⢕⢕⢕⢕⢕⣱⣾⢟⣿⣿⠀</a:t>
            </a:r>
            <a:br/>
            <a:r>
              <a:t>⢕⢕⢕⢕⢕⢕⢕⢕⢕⢕⢕⢕⢕⢕⢕⢕⢕⢕⢕⢕⢕⢕⢕⢕⢕⢕⢕⢕⢕⢕⢕⢕⢕⢕⢕⢕⢕⢕⢕⢕⢕⢕⢕⢕⢕⢕⢕⢕⢕⢕⢕⢕⢕⢕⢕⢕⢕⢕⢕⢕⠄⠀⠀⠀⢕⠀⠀⠀⠀⠀⠀⠀⠀⠕⢕⢻⣿⣿⣿⣿⣿⣿⣿⣿⣿⣿⣿⣿⣿⣿⣿⣿⣿⣿⣿⢟⢕⢕⣿⣿⣿⣿⣿⣿⣿⣿⡇⢕⢔⣿⣿⣿⣿⣿⣿⣿⣿⣿⣿⢏⢕⢕⢝⢕⢙⢿⣿⣿⣿⣿⠕⠀⠀⠀⠀⠀⢄⣿⣿⣿⣿⣿⣿⣿⣿⢣⣿⣿⣿⣿⣿⣿⣿⣿⣿⣿⣿⡿⠟⠑⢕⢕⢕⢕⢕⢕⢔⢜⢹⣿⣿⣿⣧⠑⣿⣿⣿⣿⣿⣿⣿⢇⢕⢕⢕⢕⢕⢕⢕⢕⢕⢕⢕⢕⢕⢕⢕⢕⢕⢕⢔⢔⢄⢄⢁⢁⢑⠑⠕⠕⢕⢕⢕⢕⢕⢕⢕⢕⢕⢕⢕⢕⢕⢕⢕⢕⢕⢕⢕⢕⢕⢕⢕⢕⢸⡟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⠔⠀⠀⢕⢄⠀⠀⠀⠀⠀⠀⠀⠀⠕⢕⢹⣿⣿⣿⣿⣿⣿⣿⣿⣿⣿⣿⣿⣿⣿⣿⣿⡿⢏⢕⢕⢕⣿⣿⣿⣿⣿⣿⣿⣷⡕⠁⢱⣿⣿⣿⣿⣿⣿⠟⢝⢍⢕⢕⢕⢕⢕⢕⢕⠜⢛⠻⢿⢇⠀⠀⠀⠀⠀⠀⣸⣿⣿⣿⣿⣿⣿⣿⡏⣾⣿⣿⣿⣿⣿⣿⣿⣿⣿⣿⡏⢔⢕⢕⢕⢕⢕⠅⢕⠕⢕⢕⢕⢝⣿⣿⣿⡔⢱⣿⣿⣿⣿⣿⢕⢕⢕⢕⢕⢕⢕⢕⢕⢕⢕⢕⢕⢕⢕⢕⢕⢕⢕⢕⢕⢕⢕⢕⢕⢕⢕⢕⢕⢔⢔⢄⢄⢅⢁⢑⠑⠑⠕⠕⠕⢕⢕⢕⢕⢕⢕⢕⢕⢕⢕⢕⢕⢕⢜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⢅⠀⠀⠀⠑⠀⠀⠀⠀⠀⠀⠀⠀⠀⠀⠀⠕⢜⢻⣿⣿⣿⣿⣿⣿⣿⣿⣿⣿⣿⣿⣿⡿⢕⢕⢕⢕⣱⣿⣿⣿⣿⣿⣿⣿⣿⡇⠀⣼⣿⣿⣿⣿⣿⢿⢐⢕⢕⢕⢕⢕⢕⢕⢕⢕⢕⢕⢕⢑⠕⠀⠀⠀⠀⠀⢄⣿⣿⣿⣿⣿⣿⣿⣿⢱⣿⣿⣿⣿⣿⣿⣿⣿⣿⣿⣿⡟⢔⢕⢕⢕⢕⢑⢱⡆⢅⠕⢕⢕⢕⣿⣿⣿⣷⠁⢕⣱⣾⣿⣿⣧⢕⢕⢕⢕⢕⢕⢕⢕⢕⢕⢕⢕⢕⢕⢕⢕⢕⢕⢕⢕⢕⢕⢕⢕⢕⢕⢕⢕⢕⢕⢕⢕⢕⢕⢕⢕⢕⢔⢔⢔⢄⢅⢁⢑⠑⠑⠕⠕⢕⢕⢕⢕⢕⢕⢕⢕⣵⣼⣿⠀</a:t>
            </a:r>
            <a:br/>
            <a:r>
              <a:t>⢕⢕⢕⢕⢕⢕⢕⢕⢕⢕⢕⢕⢕⢕⢕⢕⢕⢕⢕⢕⢕⢕⢕⢕⢕⢕⢕⢕⢕⢕⢕⢕⢕⢕⢕⢕⢕⢕⢕⢕⢕⢕⢕⢕⢕⢕⢕⢕⢕⢕⢕⢕⢕⢕⢕⢕⢕⢕⠑⠀⢀⢄⢔⡀⠀⠀⢀⠀⠀⠀⠀⠀⠀⠀⠀⠀⠀⠐⢕⢜⢻⣿⣿⣿⣿⣿⣿⣿⣿⣿⣿⢏⣕⣱⢵⠗⠊⠁⠀⢝⣿⣿⣿⣿⣿⣷⢕⢄⣿⣿⣿⣿⣿⣿⡕⢕⢕⢕⢕⢔⢅⣵⢕⢑⢕⢕⢕⢕⢔⠀⠀⠀⠀⠀⠀⢸⣿⣿⣿⣿⣿⣿⣿⢇⣿⣿⣿⣿⣿⣿⣿⣿⣿⣿⣿⣿⣷⣕⠕⠕⢕⢕⢕⢀⢕⢕⢕⢕⢕⢝⣿⣿⣿⣿⡇⢸⣿⣿⣿⣿⣿⢕⢕⢕⢕⢕⢕⢕⢕⢕⢕⢕⢕⢕⢕⢕⢕⢕⢕⢕⢕⢕⢕⢕⢕⢕⢕⢕⢕⢕⢕⢕⢕⢕⢕⢕⢕⢕⢕⢕⢕⢕⢕⢕⢕⢕⢕⢕⢔⢔⢄⢕⢕⢕⢕⢕⢸⣿⣿⣿⠀</a:t>
            </a:r>
            <a:br/>
            <a:r>
              <a:t>⠑⠑⠑⠑⠑⠑⠑⠑⠑⠑⠑⠑⠑⠑⠑⠑⠑⠑⠑⠑⠑⠑⠑⠑⠑⠑⠑⠑⠑⠑⠑⠑⠑⠑⠑⠑⠑⠑⠑⠑⠑⠑⠑⠑⠑⠑⠑⠑⠑⠑⠑⠑⠑⠑⠑⠑⠑⠀⠐⠑⠑⠑⠑⠁⠀⠐⠑⠑⠐⠐⠀⠀⠀⠀⠀⠀⠀⠀⠀⠑⠑⠘⠙⠛⠛⠛⠛⠛⠛⠛⠙⠁⠀⠀⠀⠀⠀⠀⠀⠘⠛⠛⠛⠛⠃⠑⠁⠘⠛⠛⠛⠛⠛⠛⠓⠑⠁⠑⠑⠑⠑⠈⠑⠑⠑⠑⠑⠑⠁⠀⠀⠀⠀⠀⠀⠛⠛⠛⠛⠛⠛⠛⠛⠚⠛⠛⠛⠛⠛⠛⠛⠛⠛⠛⠛⠛⠛⠛⠛⠑⠑⠑⠑⠑⠑⠑⠑⠑⠑⠑⠛⠛⠛⠛⠃⠘⠛⠛⠛⠛⠃⠑⠑⠑⠑⠑⠑⠑⠑⠑⠑⠑⠑⠑⠑⠑⠑⠑⠑⠑⠑⠑⠑⠑⠑⠑⠑⠑⠑⠑⠑⠑⠑⠑⠑⠑⠑⠑⠑⠑⠑⠑⠑⠑⠑⠑⠑⠑⠑⠑⠑⠑⠑⠑⠑⠑⠑⠛⠛⠛⠀</a:t>
            </a:r>
            <a:b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⣟⣻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⡻⢽⢷⢟⢏⢝⢕⢕⢝⢝⢟⢷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⢇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⢕⢕⢕⢑⢕⢕⢕⢕⢕⢕⢕⢑⢑⢑⢕⢕⢑⢑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⣕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⢱⢿⢧⠈⠉⠙⢙⢟⢟⢟⢻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⣵⣕⣕⢕⣕⣱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⢄⣸⡮⢷⡄⢄⡐⢕⢱⢕⢕⢕⢕⢕⢁⢁⢀⠁⢈⢉⠉⠙⠙⠛⢟⢻⢿⠿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⢿⢿⢿⢿⢿⢿⢿⢿⢿⢿⢿⢿⢿⢿⢿⢿⢿⢿⢿⢿⢿⢿⢿⢿⢿⢿⢿⢿⢿⢿⢿⢿⢿⢿⢿⢿⢿⢿⢿⢿⢿⢿⢿⢿⢿⢿⢿⢿⢿⢿⢿⢿⢿⢿⢿⢿⢿⢿⢿⢿⢿⢿⢿⢿⢿⢿⢿⢿⢿⢿⢿⢿⣿⣿⣿⣿⣿⣿⣿⣿⣿⣧⢄⢱⣝⡟⢞⢇⢅⠅⢠⣕⣕⢀⢕⢱⢜⢃⡁⠀⢀⢁⢄⠀⠀⠄⠀⢕⡕⠔⠀⠄⢔⢕⢕⢜⢝⣝⢝⠙⠛⢟⢟⠿⠿⢿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⠑⠁⠀⠁⠀⠀⠀⠀⠀⠀⠀⠀⠀⠀⠀⠀⠀⠀⠀⠀⠀⠀⠀⠀⠀⠀⠀⠀⠀⠀⠀⠀⠁⠁⠁⠁⠁⠁⠁⠁⠁⠁⠁⠁⠁⠁⠁⠁⠁⠁⠁⠁⠁⠁⠁⠁⠁⠁⠁⠁⠁⠁⠁⠁⠁⠁⠁⠁⠁⠁⠁⠁⠁⠁⠁⠁⠁⠁⠁⠁⠀⠁⠁⠁⢕⣿⣿⣿⣿⣿⣿⣿⣿⣿⢧⡧⢱⢕⢕⢅⢕⢕⠄⠈⢉⢉⢕⢕⡱⡕⢕⢕⠀⢕⠳⢇⢀⠕⢀⢀⢨⢕⢔⠄⢕⢱⢧⢕⢕⢕⠗⢕⢕⢕⣱⡜⢔⢁⢀⠀⢸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⢕⣿⣿⣿⣿⣿⣿⣿⣿⣿⠀⢕⡣⢧⢅⠕⢕⠄⢔⣵⢏⠑⢑⠕⢌⠕⠕⠔⠀⡔⢐⠑⢱⢆⢀⢅⡉⠅⠑⢕⢕⡇⢜⢕⢕⢕⢕⢇⠅⢕⢜⠅⢕⢜⢞⢄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⡏⢁⢕⢕⢕⠁⢔⡕⢁⠁⠄⢕⢕⢕⢔⠑⠀⠄⢄⢕⢸⡕⠐⠕⢔⢄⢝⢃⢱⢺⢱⢕⢕⢕⠕⠕⢕⢕⢐⢀⢘⢑⢅⠕⢑⢑⢕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⡇⢕⢕⢕⢕⢕⢜⡜⢕⢕⢕⠐⢱⣧⢕⢍⢕⢞⢕⡧⣝⣱⣕⢔⢕⢇⢕⢕⢱⠝⠟⠕⠀⢐⡄⠄⠑⢝⢟⡟⢕⡕⢀⢇⠞⠑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⠁⢑⢳⢇⡕⢷⡕⣕⢕⢄⡅⠀⢸⣥⢕⠀⠁⢕⢕⢵⢝⢝⠝⢎⢕⢕⢕⢥⡀⠄⢄⠀⠔⠕⢕⡄⢀⠅⠘⢕⢅⢕⢕⢄⢀⢀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⡿⠀⢱⣵⢇⠑⢌⠑⠁⢠⢀⠘⠕⠀⠁⠄⠜⢔⢴⢕⠞⢕⣁⡔⡅⠁⢕⢕⢞⢕⠀⠀⠀⢀⣄⢄⢔⠀⠀⢄⠀⢁⢗⢕⢅⠕⢕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⡇⠀⠀⠔⢰⠀⠁⠀⢄⡑⠁⠀⠀⠀⣠⡄⠐⠀⠀⢞⢺⠇⠁⠀⠀⢅⢄⢕⢇⠐⢔⣕⡑⠀⠀⠀⠀⠐⢅⠁⠑⠘⠑⢕⢕⡄⢱⣿⣿⣿⣿⣿⣿⣿⣿⣿⣿⣿⣿⣿⣿⣿⣿⣿⠀</a:t>
            </a:r>
            <a:br/>
            <a:r>
              <a:t>⣿⣿⣿⣿⣿⣿⣿⣿⢿⢿⢿⣿⡿⢿⢿⢿⢿⢿⢿⢿⢿⢿⢿⢿⢿⢿⢿⢿⢿⢿⢿⢿⢿⢿⢿⢿⢿⢿⢿⢿⢿⢿⢿⢿⢿⢿⢿⢿⢿⢿⢿⢿⢿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⠕⠀⠀⠀⠀⠀⠀⢀⢄⠄⠀⢀⢀⠔⢑⢅⢄⠄⠃⠀⠀⠀⠀⠀⠀⠈⠇⢅⡕⠔⢕⢕⢡⢕⡁⢷⢷⣾⢅⢄⠀⣔⡐⢕⢕⢇⢸⣿⣿⣿⣿⣿⣿⣿⣿⣿⣿⣿⣿⣿⣿⣿⣿⣿⠀</a:t>
            </a:r>
            <a:br/>
            <a:r>
              <a:t>⣿⣿⣿⣿⣿⣿⣿⣿⠁⠀⢔⢿⣗⢀⠀⢀⠄⢕⡕⢕⢕⠕⢀⢀⢀⢄⠀⠀⠀⠀⠀⠀⠀⢔⢕⢔⠀⠀⢄⢕⢕⢕⢕⢕⡇⢔⠀⢕⢕⢔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⠀⠀⠀⠀⠀⠀⠀⠀⠀⢐⠁⠈⠑⢀⣕⢔⠑⠄⠀⠀⠀⠀⠀⠀⠀⠀⠀⠔⢱⢕⢅⣄⡕⣕⢕⢕⠞⢺⢕⢕⢔⢕⢔⢕⢕⠕⣿⣿⣿⣿⣿⣿⣿⣿⣿⣿⣿⣿⣿⣿⣿⣿⣿⣿⠀</a:t>
            </a:r>
            <a:br/>
            <a:r>
              <a:t>⣿⣿⣿⣿⣿⣿⣿⣿⠄⢀⢜⣎⡓⣇⠕⠔⠐⠕⢕⠁⠀⢕⢕⢝⢅⡀⠀⢀⢄⠀⠀⢀⠀⠁⢎⡕⠀⠄⢕⢜⢇⢕⢕⠘⢌⢕⢑⢜⠙⠑⢔⢕⢳⢠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⡏⠀⠁⠀⠀⠀⠀⠀⠀⠀⠀⠄⢔⠃⢕⢝⢅⠀⠀⠀⠀⠀⠀⠀⠀⠀⠀⠀⠀⠁⢠⣴⣶⡧⠑⠐⢇⢡⢎⢕⢀⢁⠁⠁⠁⠀⢀⣿⣿⣿⣿⣿⣿⣿⣿⣿⣿⣿⣿⣿⣿⣿⣿⣿⣿⠀</a:t>
            </a:r>
            <a:br/>
            <a:r>
              <a:t>⣿⣿⣿⣿⣿⣿⣿⣿⣔⢑⢸⢜⢇⠝⢕⢔⠀⠝⠞⠃⢜⢕⢱⡕⢅⠅⠀⠅⠙⢡⠀⡁⠐⢑⠓⢑⠔⢔⢜⡇⢜⢇⢕⢕⢑⢑⠀⠕⠇⢐⢑⠑⢑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⡇⠀⠀⠀⠀⠀⠀⠀⠀⠀⠀⠀⠀⠀⠀⠀⠀⠀⠀⠀⠀⠀⠀⠀⠀⠀⠀⠀⠀⠀⠁⠁⠜⡅⢞⢕⠑⢕⠅⠑⠁⠀⠀⠀⠀⠀⢸⣿⣿⣿⣿⣿⣿⣿⣿⣿⣿⣿⣿⣿⣿⣿⣿⣿⣿⠀</a:t>
            </a:r>
            <a:br/>
            <a:r>
              <a:t>⣿⣿⣿⣿⣿⣿⣿⣿⢱⡧⢕⡇⢕⠔⢕⠀⢀⢄⢔⠔⠔⠱⢅⢕⠑⠐⠀⢡⢄⢀⡨⢑⢁⢰⢇⢔⡰⡇⡕⠕⢕⠑⠑⠕⢱⢱⢴⢇⢕⠀⠔⠕⠕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⠑⠀⠀⠀⠀⠀⠄⠀⠀⠀⠀⠁⠀⠀⠀⠀⠀⠀⠀⠀⠀⠀⠀⠀⠀⠀⠀⠀⠀⢀⠀⠀⠀⠀⠔⠐⠀⠀⠀⠀⠀⠀⠀⠀⠀⠀⢸⣿⣿⣿⣿⣿⣿⣿⣿⣿⣿⣿⣿⣿⣿⣿⣿⣿⣿⠀</a:t>
            </a:r>
            <a:br/>
            <a:r>
              <a:t>⣿⣿⣿⣿⣿⣿⣿⣿⢁⠑⢇⠣⢱⢕⠑⠑⠁⢜⠑⢐⢔⢄⠀⠀⠀⢀⢕⢕⡧⢕⢁⢑⢱⢇⢜⢕⢕⢟⠣⠀⠀⢤⠔⠀⠕⠕⢕⠑⢕⢕⢅⠀⢀⢔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⡀⢀⠀⠀⠀⠀⠀⠀⠀⠀⠀⠀⠀⠁⠀⠀⠀⠐⠀⠀⠄⠀⠀⠀⠀⠀⠄⠀⠀⠀⠀⠀⠀⠀⠀⠀⠀⠀⠀⠀⠀⠀⠀⠀⠀⠀⣿⣿⣿⣿⣿⣿⣿⣿⣿⣿⣿⣿⣿⣿⣿⣿⣿⣿⣿⠀</a:t>
            </a:r>
            <a:br/>
            <a:r>
              <a:t>⣿⣿⣿⣿⣿⣿⣿⣿⢑⢀⢕⢕⢕⢁⢕⢴⡔⢄⠀⠕⢕⢕⠑⢕⢕⢕⢞⢣⣵⢸⢧⡕⢕⢕⢕⢀⢀⢀⢀⠀⠐⠃⠔⠔⠐⠀⠀⠀⠁⡵⠅⠁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⣷⣶⣶⣦⣴⣤⣤⣄⣀⣀⡀⢀⠀⠀⠀⠀⠀⠀⠀⠀⠀⠀⠀⠀⠀⠀⠀⠐⠀⠀⠄⠀⠀⠀⢀⠀⠀⠀⠀⠀⠀⢰⣿⣿⣿⣿⣿⣿⣿⣿⣿⣿⣿⣿⣿⣿⣿⣿⣿⣿⣿⠀</a:t>
            </a:r>
            <a:br/>
            <a:r>
              <a:t>⣿⣿⣿⣿⣿⣿⣿⣿⢕⢕⢕⢕⠕⢕⢱⢇⢕⠑⠔⠀⢜⣁⡇⠀⠁⠕⢱⢗⢎⠕⠑⠕⠕⠕⢜⡽⢕⠀⠀⠀⠄⠤⠄⠘⠀⠄⠔⢄⠕⠕⢱⢱⢄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⣷⣶⣶⣦⣴⣤⣤⣄⣄⣀⣀⢀⠀⠀⠀⠀⠀⠀⠀⠀⠀⠀⠀⠀⠀⠀⠀⢸⣿⣿⣿⣿⣿⣿⣿⣿⣿⣿⣿⣿⣿⣿⣿⣿⣿⣿⣿⠀</a:t>
            </a:r>
            <a:br/>
            <a:r>
              <a:t>⣿⣿⣿⣿⣿⣿⣿⣿⢕⠐⢳⢇⢕⢺⡔⡵⠃⠑⠇⢄⠁⠑⠀⠕⢑⠦⢱⡝⡇⢔⠓⠓⢄⠁⢅⢝⠁⠐⢑⣕⠀⢄⢀⢀⣅⢕⠁⢁⠄⢄⠀⢕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⣷⣷⣶⣶⣴⣤⣤⣄⣄⣁⣁⢐⢀⣼⣿⣿⣿⣿⣿⣿⣿⣿⣿⣿⣿⣿⣿⣿⣿⣿⣿⣿⣿⠀</a:t>
            </a:r>
            <a:br/>
            <a:r>
              <a:t>⣿⣿⣿⣿⣿⣿⣿⣿⠅⠘⢵⢧⠔⢕⠀⠀⠅⢇⠀⠀⠀⠀⢄⢀⠁⠀⠘⠝⠇⠀⠀⠀⠁⢱⢕⢑⡕⢕⢕⢕⢔⢱⡈⢻⣏⣣⢕⢅⢅⢏⢄⢕⢕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⠔⢕⠀⠀⠀⠔⠂⠀⠀⢀⡅⠕⣅⢀⠜⠑⠁⠀⠀⠀⠀⠀⠀⠁⢜⢱⢕⢁⡅⢕⣱⠕⡅⠁⢇⡅⠑⠑⠑⠑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⠀⠀⠀⠀⠀⠘⠁⠀⠔⠎⠀⢕⡔⠁⠔⠀⠀⠀⠀⠀⠀⠀⠀⠀⠀⠀⢀⣴⣶⡧⠕⢁⢕⢕⢇⢕⠔⠐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⡟⢕⢕⠕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⠐⠀⢀⠠⢔⢝⢇⢀⠀⠀⠀⠀⠀⠀⠀⠀⠀⠀⠀⠀⠑⠁⠁⢡⠜⠕⠑⠑⠘⠀⠀⠀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⣧⣕⢕⢕⣕⣼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⠁⠀⠀⠁⠀⠀⠀⠀⠀⠀⠀⠀⠀⠀⠀⠀⠀⠀⠀⠀⠀⠀⠐⠑⠀⠀⠀⠀⠀⠀⠀⠀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⢜⠑⠁⢁⢁⢁⢁⢁⢑⢑⢜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⠄⠀⠀⠀⠀⠀⠀⠀⠀⠀⠀⠀⠀⠀⠀⠀⠀⠀⠀⠀⠀⠀⠀⠀⠀⠀⠀⠀⠀⠀⠀⠀⠀⠀⠀⣿⣿⣿⣿⣿⣿⣿⣿⣿⣿⣿⣿⣿⣿⣿⣿⣿⣿⣿⣿⣿⡟⢟⢟⢟⢟⢟⢻⣿⠀⠀⠀⠀⠀⠀⠀⠀⠀⠀⠀⠀⠀⠀⠀⠀⠀⠀⠀⠀⠀⠀⠀⠀⠀⠀⠀⠀⠀⠀⠀⠀⠀⠀⠀⠀⠀⠀⠀⠀⠀⠀⠀⠀⠀⠀⠀⠀⠀⠀⠀⠀⠀⠀⠀⠀⠀⠀⠀⠀⠀⠀⠀⠀⠀⠀⠀⠀⠀⠀⠀⠀⠀⠀⠀⠀⠀⠀⠀⠀⠀⠀⠀⠀⠀⠀⠁⠀⠑⠕⢕⢕⢕⠑⢕⢕⢕⠑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⠐⠐⠐⠐⠐⠐⠐⠐⠐⠐⠀⠐⠐⠀⠀⠐⠀⠐⠐⠀⠀⠐⠐⠐⠐⠐⠐⠐⠐⠐⠐⠀⠀⠀⠀⠀⠀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⠁⠐⠑⠑⠁⠁⠐⠑⠁⠀⠁⠉⠁⢁⢝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⠀⠀⠀⠀⠀⠀⠀⠀⠀⠀⠀⠀⠀⠀⠀⠀⠀⠀⠐⠀⠀⠀⠀⠀⠀⠀⠀⠀⠀⠐⠐⠐⠀⠐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⠰⢾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⢸⣿⣄⣄⣄⣄⣄⣄⣄⣄⣄⣄⣄⣄⣄⣄⣄⣄⣄⣄⣄⣄⣄⣄⣄⣄⣄⣄⣄⣄⣄⣄⣄⣄⣄⣄⣄⣄⣄⣄⣄⣄⢀⠀⠀⠀⠀⠀⣄⣄⣄⣄⣄⣄⣄⣄⣄⣄⣄⣄⣄⣄⣄⣄⣄⣄⣄⣄⣄⣄⣄⣄⣄⣄⣄⣄⣄⣄⣄⣄⣄⣄⣄⣀⣄⣄⢀⠀⠀⠀⠀⠄⠔⠀⠀⠀⠀⠕⠔⠀⠀⢀⡀⣄⣄⣼⣿⣿⣿⣿⣿⣿⣿⣿⣿⣿⣿⣿⣿⣿⣿⣿⣿⣿⣿⣿⣿⣿⣿⣿⣿⣿⣿⣿⣿⣿⣿⣿⣿⣿⣿⣿⣿⣿⣿⣿⣿⣿⣿⣿⣿⣿⣿⣿⣿⣿⣿⣿⣿⠀</a:t>
            </a:r>
            <a:br/>
            <a:r>
              <a:t>⢝⢕⢕⢜⣿⣿⣿⣿⣿⣿⣿⣿⣿⣿⣿⣿⣿⣿⣿⣿⣿⣿⣿⣿⣿⣿⣿⣿⣿⣿⣿⣿⣿⣿⣿⣿⣿⣿⣿⣿⣿⣿⣿⣿⣿⣿⣿⣿⣿⣿⣿⣿⣿⣿⣿⣿⣿⣿⣿⣿⣿⣿⣿⣿⣿⣿⣿⣿⣿⣿⣿⣿⣿⣿⣿⡇⠀⠀⠀⠀⠀⢸⣿⣿⣿⣿⣿⣿⣿⣿⣿⣿⣿⣿⣿⣿⣿⣿⣿⣿⣿⣿⣿⣿⣿⣿⣿⣿⣿⠛⠛⠛⠛⠛⠛⠟⠟⠟⠟⠟⠟⠟⠿⠕⠀⠀⠀⠀⠀⠿⠟⠟⠟⠟⠟⠟⠟⠛⠛⠛⠛⠛⠛⣿⣿⣿⣿⣿⣿⣿⣿⣿⣿⣿⣿⣿⣿⣿⣿⣿⣿⣿⣿⣿⣿⣿⣿⣿⣷⠀⠀⠀⠀⠀⠀⠀⠀⠀⠀⠀⢀⣾⣿⣿⣿⣿⣿⣿⣿⣿⣿⣿⣿⣿⣿⣿⣿⣿⣿⣿⣿⣿⣿⣿⣿⣿⣿⣿⣿⣿⣿⣿⣿⣿⣿⣿⣿⣿⣿⣿⣿⣿⣿⣿⣿⣿⡿⢿⢟⢟⢟⢻⢿⢿⢿⢿⢿⢿⣿⢇⠀</a:t>
            </a:r>
            <a:br/>
            <a:r>
              <a:t>⢕⢕⢕⢕⢹⣿⣿⣿⣿⣿⣿⣿⣿⣿⣿⣿⣿⣿⣿⣿⣿⣿⣿⣿⣿⣿⣿⣿⣿⣿⣿⣿⣿⣿⣿⣿⣿⣿⣿⣿⣿⣿⣿⣿⣿⣿⣿⣿⣿⣿⣿⣿⣿⣿⣿⣿⣿⣿⣿⣿⣿⣿⣿⣿⣿⣿⣿⣿⣿⣿⣿⣿⢟⢝⠕⠀⠀⠀⠀⠀⠀⠀⠕⠕⠕⠕⠕⠕⠕⠕⠕⠕⠕⠕⠕⠕⠕⠕⠕⠕⠕⠕⠕⠕⠕⠕⠕⠕⠕⠔⠀⠀⠀⠀⠀⠀⠀⠀⠄⠄⠄⠄⠄⠄⠄⠄⠄⢄⠄⠄⠄⠄⠄⠄⠄⠀⠀⠀⠀⠀⠀⠀⠔⠕⠕⠕⠕⠕⠕⠕⠕⢕⢕⢕⢕⢕⠕⠕⠕⠕⠕⠕⠕⠕⠕⠕⠕⠕⠕⢄⢀⢀⠀⠀⠀⠀⠀⠀⠀⠀⢄⢝⢟⢿⣿⣿⣿⣿⣿⣿⣿⣿⣿⣿⣿⣿⣿⣿⣿⣿⣿⣿⣿⣿⣿⣿⣿⣿⣿⣿⣿⣿⣿⣿⣿⣿⣿⣿⣿⣿⣿⣿⣿⣿⡿⢏⢕⢕⢕⠕⠕⢕⢕⢕⢕⢕⢕⢕⢜⢕⠀</a:t>
            </a:r>
            <a:br/>
            <a:r>
              <a:t>⢕⢕⢕⢕⢜⣿⣿⣿⣿⣿⣿⣿⣿⣿⣿⣿⣿⣿⣿⣿⣿⣿⣿⣿⣿⣿⣿⣿⣿⣿⣿⣿⣿⣿⣿⣿⣿⣿⣿⣿⣿⣿⣿⣿⣿⣿⣿⣿⣿⣿⣿⣿⣿⣿⣿⣿⣿⣿⣿⣿⣿⣿⣿⣿⣿⣿⣿⣿⣿⣿⣿⡇⠁⢔⢔⢔⢔⢔⢔⢔⢔⢔⢔⢔⢔⢔⢔⢔⢔⢔⢔⢔⢔⢔⢔⢔⢔⢔⢔⢔⢔⢔⢔⢔⢔⢔⢔⢔⢔⢔⢔⢄⢔⢔⢔⢔⢔⢄⢄⢄⢄⢔⢔⢔⢄⢄⢔⠀⢄⢔⢔⢔⢔⢔⢔⢔⢔⢔⢔⢔⢔⢔⢔⢔⢔⢔⢔⢔⢔⢔⢔⢔⢔⢔⢔⢔⢔⢔⢔⢔⢔⢔⢔⢔⢔⢔⢔⢔⢔⢔⢔⢔⢔⢔⢔⢔⢔⢔⢔⢔⢔⢔⠁⢕⣿⣿⣿⣿⣿⣿⣿⣿⣿⣿⣿⣿⣿⣿⣿⣿⣿⣿⣿⣿⣿⣿⣿⣿⣿⣿⣿⣿⣿⣿⣿⣿⣿⣿⣿⣿⣿⢿⢟⢏⢕⠑⠑⠁⠀⠀⠀⠀⠑⠑⠁⢁⢁⢕⢕⢕⠀</a:t>
            </a:r>
            <a:br/>
            <a:r>
              <a:t>⢕⢕⢕⢕⢕⢹⣿⣿⣿⣿⣿⣿⣿⣿⣿⣿⣿⣿⣿⣿⣿⣿⣿⣿⣿⣿⣿⣿⣿⣿⣿⣿⣿⣿⣿⣿⣿⣿⣿⣿⣿⣿⣿⣿⣿⣿⣿⣿⣿⣿⣿⣿⣿⣿⣿⣿⣿⣿⣿⣿⣿⣿⣿⣿⣿⣿⣿⣿⣿⣿⣿⡇⠀⢕⢕⢕⢕⢕⢕⢕⢕⢕⢕⢕⢕⢕⢕⢕⢕⠁⢕⢕⢕⢕⢕⢕⢕⢕⠁⠁⢕⢕⢕⢕⢕⢕⢕⢕⢕⢕⢕⢕⢕⢕⢕⢕⢕⢕⢕⢕⢕⢕⢑⢑⢕⢕⢕⠀⢕⢕⢕⢑⠑⢕⢕⢕⢕⢕⢕⢕⢕⢕⢕⢕⢕⢕⢕⢕⢕⢕⢕⢕⢕⢕⢕⢕⢕⢕⢕⢕⢕⢕⢕⢕⢕⢕⢕⢕⢕⢕⢕⢕⢕⢕⢕⢕⢕⢕⢕⢕⢕⢕⠀⢕⣿⣿⣿⣿⣿⣿⣿⣿⣿⣿⣿⣿⣿⣿⣿⣿⣿⣿⣿⣿⣿⣿⣿⣿⣿⣿⣿⣿⣿⣿⣿⣿⣿⣿⣿⡿⢕⢕⢕⠑⠁⠀⠀⠀⠀⠀⠀⠀⠀⠀⢕⢕⢕⢕⢕⢕⠀</a:t>
            </a:r>
            <a:br/>
            <a:r>
              <a:t>⢕⢕⢕⢕⢕⢕⣿⣿⣿⣿⣿⣿⣿⣿⣿⣿⣿⣿⣿⣿⣿⣿⣿⣿⣿⣿⣿⣿⣿⣿⣿⣿⣿⣿⣿⣿⣿⣿⣿⣿⣿⣿⣿⣿⣿⣿⣿⣿⣿⣿⣿⣿⣿⣿⣿⣿⣿⣿⣿⣿⣿⣿⣿⣿⣿⣿⣿⣿⣿⣿⣿⡇⠀⢕⢕⢕⢕⢕⢕⢕⢕⢕⢕⢕⢕⢕⢕⢕⢕⠀⠑⢕⢕⢕⢕⢕⢕⢕⠀⠀⢕⢕⢕⢕⢕⢕⢕⢕⢕⢕⢕⢕⢕⢕⢕⢕⢕⢕⢕⢕⢕⢕⢄⢄⢕⢕⢕⠀⢕⢕⢕⢄⢄⢕⢕⢕⢕⢕⢕⢕⢕⢕⢕⢕⢕⢕⢕⢕⢕⢕⢕⢕⢕⢕⢕⢕⢕⢕⢕⢕⢕⢕⢕⢕⢕⢕⢕⢕⢕⢕⢕⢕⢕⢕⢕⢕⢕⢕⢕⢕⢕⢕⠀⢕⣿⣿⣿⣿⣿⣿⣿⣿⣿⣿⣿⣿⣿⣿⣿⣿⣿⣿⣿⣿⣿⣿⣿⣿⣿⣿⣿⣿⣿⣿⣿⣿⣿⣿⡟⢕⢕⢕⠕⠀⠀⠀⠀⠀⠀⠀⢀⢀⡀⢄⢕⢕⢕⢕⢕⢕⠀</a:t>
            </a:r>
            <a:br/>
            <a:r>
              <a:t>⢕⢕⢕⢕⢕⢕⢸⣿⣿⣿⣿⣿⣿⣿⣿⣿⣿⣿⣿⣿⣿⣿⣿⣿⣿⣿⣿⣿⣿⣿⣿⣿⣿⣿⣿⣿⣿⣿⣿⣿⣿⣿⣿⣿⣿⣿⣿⣿⣿⣿⣿⣿⣿⣿⣿⣿⣿⣿⣿⣿⣿⣿⣿⣿⣿⣿⣿⣿⣿⣿⣿⡇⠀⢕⢕⢕⢕⢕⢕⢕⢕⢕⢕⢕⢕⢕⢕⢕⢕⢔⢆⠕⢕⢕⢕⢕⢕⢕⠀⠀⢕⢕⢕⢕⢕⢕⢕⢕⢕⢕⢕⢕⢕⢕⢕⢕⢕⢕⢕⢕⢕⢕⢕⢕⢕⢕⢕⠀⢕⢕⢕⢕⢕⢕⢕⢕⢕⢕⢕⢕⢕⢕⢕⢕⢕⢕⢕⢕⢕⢕⢕⢕⢕⢕⢕⢕⢕⢕⢕⢕⢕⢕⢕⢕⢕⢕⢕⢕⢕⢕⢕⢕⢕⢕⢕⢕⢕⢕⢕⢕⢕⢕⠀⢕⣿⣿⣿⣿⣿⣿⣿⣿⣿⣿⣿⣿⣿⣿⣿⣿⣿⣿⣿⣿⣿⣿⣿⣿⣿⣿⣿⣿⣿⣿⣿⣿⣿⢟⢕⢕⠕⠑⠀⠀⠀⢀⢄⢔⣷⣷⣾⣿⣿⡕⢕⢕⢕⢕⢕⢕⠀</a:t>
            </a:r>
            <a:br/>
            <a:r>
              <a:t>⢕⢕⢕⢕⢕⢕⢕⢟⢟⢟⢟⢟⢟⢟⢟⢟⢟⢟⢟⢟⢟⢟⢟⢟⢟⢟⢟⢟⢟⢟⢟⢟⢟⢟⢟⢟⢟⢟⢟⢟⢟⢻⣿⣿⣿⣿⣿⣿⣿⣿⣿⣿⣿⣿⣿⣿⣿⣿⣿⣿⣿⣿⣿⣿⣿⣿⣿⣿⣿⣿⣿⡇⠀⢕⢕⢕⢕⢕⢕⢕⢕⢕⢕⢕⣕⣕⡕⢕⢕⢕⢕⢕⢕⠑⠕⢑⢑⢁⢀⢀⢁⢁⢑⢑⢕⢕⢕⢕⢕⢕⢕⢕⢕⢕⢕⢕⢕⢕⢕⢕⢕⢕⢕⢕⢕⢕⢕⠀⢕⢕⢕⢕⢕⢕⢕⢕⢕⢕⢕⢕⢕⢕⢕⠕⢕⢕⢕⢕⢕⢕⢕⢕⢕⢕⢕⢕⢕⢕⢕⢕⢕⢕⢕⢕⢕⢕⢕⢕⢕⢕⢕⢕⢕⢕⢕⢕⢕⢕⢕⢕⢕⢕⠀⢕⣿⣿⣿⣿⣿⣿⣿⣿⣿⣿⣿⣿⣿⣿⣿⣿⣿⡟⢟⢟⢟⢟⢟⢟⢟⢟⢟⢟⢟⢟⢟⢟⢇⢕⢕⠑⠀⠀⠀⠀⠀⢐⢅⢞⢟⢟⢟⢟⢏⢕⢕⢕⢕⢕⢕⢕⠀</a:t>
            </a:r>
            <a:br/>
            <a:r>
              <a:t>⢕⢕⢕⢕⢕⢕⢕⢕⢕⢕⢕⢕⢕⢕⢕⢕⢕⢕⢕⢕⢕⢕⠕⢕⠕⠕⢕⢕⢕⢑⢕⢕⢕⢕⢕⢕⢕⢕⢕⢕⢕⢸⣿⣿⣿⣿⣿⣿⣿⣿⣿⣿⣿⣿⣿⣿⣿⣿⣿⣿⣿⣿⣿⣿⣿⣿⣿⣿⣿⣿⣿⡇⠀⢕⢕⢕⢕⢕⢕⢕⠑⠑⠑⠑⠀⠀⠀⠁⠀⠁⠁⠑⠀⠀⠀⠑⢕⢕⢕⢕⢕⢕⢕⠑⠑⠑⠑⠑⠑⠑⠑⠑⠑⠑⠑⠑⠑⠑⠑⠑⠑⠑⠑⠑⠑⠑⠑⠀⠑⠑⠑⠑⠑⠑⠑⠑⠑⠑⠑⠑⢕⢕⢕⢕⢅⠑⠑⠑⠑⠑⠑⠑⠑⠑⠑⠑⠕⢕⢕⢕⢕⢕⢕⢕⢕⢕⢕⢕⢕⢕⢕⢕⢕⢕⢕⢕⢕⢕⢕⢕⢕⢕⠀⢕⣿⣿⣿⣿⣿⣿⣿⣿⣿⣿⣿⣿⣿⣿⣿⣿⣿⡇⢕⢕⢕⢕⢕⠕⢕⢕⢕⢑⢕⢕⠕⠕⢕⢕⠕⠀⠀⠀⠀⠀⠀⠁⢕⢕⠕⠕⠑⠀⢕⢕⢕⢕⢕⢕⢕⢕⠀</a:t>
            </a:r>
            <a:br/>
            <a:r>
              <a:t>⢕⢕⢕⢕⢕⢕⢕⠑⠀⢕⢕⢕⢕⢕⢕⢕⢕⢕⢕⢕⢕⢕⢕⢕⢕⢕⢅⢕⢅⢕⢅⢕⢕⢅⢕⢕⢕⢕⢕⢕⢕⢸⣿⣿⣿⣿⣿⣿⣿⣿⣿⣿⣿⣿⣿⣿⣿⣿⣿⣿⣿⣿⣿⣿⣿⣿⣿⣿⣿⣿⣿⡇⠀⢕⢕⢕⢕⢕⠁⠀⠀⠀⠀⢀⠀⠀⠀⠀⠀⠀⠀⠀⠀⠀⢠⣤⢕⢕⢕⢕⢕⢕⢱⣤⣤⣤⢄⠀⠀⠀⠀⠀⠀⠀⠀⠀⠀⠀⠀⠀⠀⠀⠀⠀⠀⠀⠀⠀⠀⠀⠀⠀⠀⠀⠀⠀⠀⠀⠀⠀⢕⢕⢕⢕⢔⠀⠀⠀⠀⠀⠀⠀⠀⠀⠀⠀⠀⠑⢕⢕⢕⢕⢕⢕⢕⢕⢕⢕⢕⢕⢕⢕⢕⢕⢕⢕⢕⢕⢕⢕⢕⢕⠀⢕⣿⣿⣿⣿⣿⣿⣿⣿⣿⣿⣿⣿⣿⣿⣿⣿⣿⡇⢕⢕⢕⢕⢕⢕⢑⢑⠔⠕⢀⢄⠄⠀⢕⢕⢀⢄⢔⢕⢕⢔⢀⠀⢅⢔⢔⢄⠀⠀⢕⢕⢕⢕⢕⢕⢕⢕⠀</a:t>
            </a:r>
            <a:br/>
            <a:r>
              <a:t>⢕⢕⢕⢕⢕⢕⢕⠀⠀⠁⢕⢕⢕⢕⢕⢕⢕⢕⢕⢕⢕⢕⢕⢕⢕⢕⢕⢕⢕⢕⢕⢕⢕⢕⢕⢕⢕⢕⢕⢕⢕⢸⣿⣿⣿⣿⣿⣿⣿⣿⣿⣿⣿⣿⣿⣿⣿⣿⣿⣿⣿⣿⣿⣿⣿⣿⣿⣿⣿⣿⣿⡇⠀⢕⢕⢕⠑⠀⠀⠀⠀⠀⠀⠈⠀⠀⠀⠀⠀⠀⠀⠀⠀⠀⠘⠛⢕⢕⢕⢕⢕⢕⠘⠉⠉⠁⠀⠀⠀⠀⠀⠀⠀⠀⠀⠀⠀⠀⠀⠀⠀⠀⠀⠀⠀⠀⠀⠀⠀⠀⠀⠀⠀⠀⠀⠀⠀⠀⠀⠀⠑⠕⠕⠕⠑⠀⠀⠀⠀⠀⠀⠀⠀⠀⠀⠀⠀⠀⠀⠕⢕⢕⢕⢕⢕⢕⢕⢕⢕⢕⢕⢕⢕⢕⢕⢕⢕⢕⢕⢕⢕⢕⠀⢕⣿⣿⣿⣿⣿⣿⣿⣿⣿⣿⣿⣿⣿⣿⣿⣿⣿⡇⢕⢕⢕⢕⢕⢕⢕⢕⠕⢑⢐⠄⠑⢁⢁⢑⢕⢕⢕⢕⢕⢕⢕⢕⢕⢕⢕⢕⢔⢀⠀⢕⢕⢕⢕⢕⢕⢕⠀</a:t>
            </a:r>
            <a:br/>
            <a:r>
              <a:t>⢕⢕⢕⢕⢕⢕⠑⠀⠀⠀⠕⢕⢕⢕⢕⢕⢕⢕⢕⢕⢕⢕⢕⢕⢕⢕⢕⢕⢕⢕⢕⢕⢕⢕⢕⢕⢕⢕⢕⢕⢕⢸⣿⣿⣿⣿⣿⣿⣿⣿⣿⣿⣿⣿⣿⣿⣿⣿⣿⣿⣿⣿⣿⣿⣿⣿⣿⣿⣿⣿⣿⡇⠀⢕⠕⠀⠀⠀⠀⠀⠀⠀⠀⠀⠀⠀⠀⠀⠀⠀⠀⠀⠀⠀⠁⠀⠑⢕⢕⠕⢕⢑⠀⠀⠀⠀⠀⠀⠀⠀⠀⠀⠀⠀⠀⠀⠀⠀⠀⠀⠀⠀⠀⠀⠀⠀⠀⠀⠀⠀⠀⠀⠀⠀⠀⠀⠀⠀⠀⠀⠀⠀⠀⠀⠀⠀⠀⠀⠀⠀⠀⠀⠀⠀⠀⠀⠀⠀⠀⠀⠑⢕⢕⢕⢕⢕⢕⢕⢕⢕⢕⢕⢕⢕⢕⢕⢕⢕⢕⢕⢕⢕⠀⢕⣿⣿⣿⣿⣿⣿⣿⣿⣿⣿⣿⣿⣿⣿⣿⣿⣿⢇⢕⢕⢕⢕⢕⢕⠕⢕⢕⠅⢅⠕⠕⠄⠅⠅⠕⢕⢕⢕⢕⢕⢕⢕⢕⢕⢕⢕⢕⢕⢄⠀⠑⠑⠑⢕⢕⢕⠀</a:t>
            </a:r>
            <a:br/>
            <a:r>
              <a:t>⢕⢕⢕⢕⠑⠁⠀⠀⠀⢀⢄⢔⢔⢔⢔⢔⢔⢕⢕⢕⢕⢕⢕⢕⢕⢕⢕⢕⢕⢕⢕⢕⢕⢕⢕⢕⢕⢕⢕⢕⢕⢕⢜⣿⣿⣿⣿⣿⣿⣿⣿⣿⣿⣿⣿⣿⣿⣿⣿⣿⣿⢟⢝⢕⢜⢻⣿⣿⣿⣿⣿⡇⢀⠁⠀⠀⠀⠀⠀⠀⠀⠀⠀⠀⠀⠀⠀⠀⠀⠀⠀⠀⠀⠀⠀⠀⠀⠀⠀⠁⠀⠀⠀⠀⠀⠀⠀⠀⠀⠀⠀⠀⠀⠀⠀⠀⠀⠀⠀⠀⠀⠀⠀⠀⠀⠀⠀⠀⠀⠀⠀⠀⠀⠀⠀⠀⠀⠀⠀⠀⠀⠀⠀⠀⠀⠀⠀⠀⠀⠀⠀⠀⠀⠀⠀⠀⠀⠀⠀⠀⠀⠀⠕⢕⢕⢕⢕⢕⢕⢕⢕⢕⢕⢕⢕⢕⢕⢕⢕⢕⢕⢕⠀⢕⣿⣿⣿⣿⣿⣿⣿⣿⣿⣿⣿⣿⣿⣿⣿⣿⢕⢕⢕⢕⢕⢕⢕⢕⢕⢕⢕⢕⢕⢕⢕⢕⢕⢕⢕⢕⢕⢕⢕⢕⢕⢕⢕⢕⢕⢕⢕⢕⢕⢐⢀⠀⠀⠁⢕⢕⠀</a:t>
            </a:r>
            <a:br/>
            <a:r>
              <a:t>⢕⠕⠑⠀⢀⢄⢔⢔⢕⢕⢕⢕⢕⢕⢕⢕⢕⢕⢕⢕⢕⢕⢕⢕⢕⢕⢕⢕⢕⢕⢕⢕⢕⢕⢕⢕⢕⢕⢕⢕⢕⢕⢕⢸⣿⣿⣿⣿⣿⣿⣿⣿⣿⣿⣿⣿⣿⣿⣿⡿⢕⢕⢕⢕⢕⢕⢜⢻⣿⣿⡿⢇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⠀⢕⣿⣿⣿⣿⣿⣿⣿⣿⣿⣿⣿⣿⣿⣿⣿⡏⢕⢕⢕⢕⢕⢕⢕⢕⢕⢕⢕⢕⢕⢕⢕⢕⢕⢕⢕⢕⢕⢕⢕⢕⢕⢕⢕⢕⢕⢕⢕⢕⢕⢕⢕⢕⢔⢄⢀⠑⠀</a:t>
            </a:r>
            <a:br/>
            <a:r>
              <a:t>⢁⢄⢔⢕⢕⢕⢕⢕⢕⢕⢕⢕⢕⢕⢕⢕⢕⢕⢕⢕⢕⢕⢕⢕⢕⢕⢕⢕⢕⢕⢕⢕⢕⢕⢕⢕⢕⢕⢕⢕⢕⢕⢕⣼⣿⣿⣿⣿⣿⣿⣿⣿⣿⣿⣿⣿⣿⣿⢟⢕⢕⢕⢕⢕⢕⢕⢕⢕⢝⢟⡇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⠀⢕⣿⣿⣿⣿⣿⣿⣿⣿⣿⣿⣿⣿⣿⣿⣿⣧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⡏⢕⢕⢕⢕⢕⢕⢕⢕⢕⢕⢕⢕⣵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⠀⢕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⣿⢕⢕⢕⢕⢕⢕⢕⢕⢕⢕⢕⢕⣿⣷⡇⠀⢔⢔⠀⠀⠀⠀⠀⠀⠀⢔⠀⠀⠀⠀⠀⢔⢔⢔⢔⢔⢔⢔⢔⢔⢔⢔⢔⢔⢔⢔⢔⢔⢔⢔⢔⢔⢔⢔⢔⢔⢔⢔⢔⢔⢔⢔⢔⢔⢔⢔⢔⢔⢔⢔⠀⢔⢔⢔⢔⢔⢔⢔⢔⢔⢔⢔⢔⢔⢔⢔⢔⢔⢔⢔⠀⠀⠀⠀⠀⠀⠀⠀⠀⠀⠀⠀⠀⢔⢔⢔⢔⢕⢕⢕⢕⢕⢕⢕⢕⢕⢕⢕⢕⢕⢕⢕⢕⢕⢕⠀⢕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⢱⣿⣿⣿⣿⣿⣿⣿⣿⣿⣿⣿⣿⣿⣿⣿⢕⢕⢕⢕⢕⢕⢕⢕⢕⢕⢕⢕⣿⣿⡇⠀⢕⢕⠀⠀⠀⠀⠀⠀⠀⢕⠀⠀⠀⠀⠀⢕⢕⢕⢕⢕⢕⢕⢕⢕⢕⢕⢕⢕⢕⢕⢕⢕⢕⢕⢕⢕⢕⢕⢕⢕⢕⢕⢕⢕⢕⢕⢕⢕⢕⢕⢕⢕⢕⢕⠀⢕⢕⢕⢕⢕⢕⢕⢕⢕⢕⢕⢕⢕⢕⢕⢕⢕⢕⢕⠀⠀⠀⠀⠀⠀⠀⠀⠀⠀⠀⠀⠀⢕⢕⢕⢕⢕⢕⢕⢕⢕⢕⢕⢕⢕⢕⢕⢕⢕⢕⢕⢕⢕⢕⠀⢕⣿⣿⣿⣿⣿⣿⣿⣿⣿⣿⣿⣿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⢝⢝⢝⢝⢝⢝⢝⢝⢝⢝⢝⢝⢝⢝⢝⢕⢕⢕⢕⢕⢕⢕⢕⢕⢕⢕⢕⢝⢝⢕⠀⢕⢕⢄⠀⠀⠀⠀⠀⠀⢕⠀⠀⠀⠀⠀⢕⢕⢕⢕⢕⢕⢕⢕⢕⢕⢕⢕⢕⢕⢕⢕⢕⢕⢕⢕⢕⢕⢕⢕⢕⢕⢕⢕⢕⢕⢕⢕⢕⢕⢕⢕⢕⢕⢕⠀⢕⢕⢕⢕⢕⢕⢕⢕⢕⢕⢕⢕⢕⢕⢕⢕⢕⢕⢕⠀⠀⠀⠀⠀⠀⠀⠀⠀⠀⠀⠀⢄⢕⢕⢕⢕⢕⢕⢕⢕⢕⢕⢕⢕⢕⢕⢕⢕⢕⢕⢕⢕⢕⢕⠀⢕⢝⢝⢝⢝⢝⢝⢝⢝⢝⢝⢝⢝⢝⢝⢝⢝⢝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⠀⠑⠑⠑⠀⠀⠀⠀⠀⠀⠑⠀⠀⠀⠀⠀⠑⠑⠑⠑⠑⠑⠑⠑⠑⠑⠑⠑⠑⠑⠑⠑⠑⠑⠑⠑⠑⠑⠑⠑⠑⠑⠑⠑⠑⠑⠑⠑⠑⠑⠑⠑⠑⠑⠑⠀⠑⠑⠑⠑⠑⠑⠑⠑⠑⠑⠑⠑⠑⠑⠑⠑⠑⠑⠑⠐⠀⠀⠀⠀⠀⠀⠀⠀⠀⠀⠀⠑⠑⠑⠑⠑⠑⠑⠑⠑⠑⠑⠑⠑⠑⠑⠑⠑⠑⠑⠑⠑⠑⠑⠀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⢕⢕⢜⢹⣿⣿⣿⢕⢕⢕⢕⢕⢕⢁⣾⣿⣿⢌⣿⣿⣿⣿⡇⢕⢘⢹⣿⣿⣿⣿⣿⣿⣿⣿⣿⣿⣿⣿⣿⣿⣿⣿⣿⣿⣿⣿⣿⣿⣿⣿⣿⢜⣿⣿⣿⣿⣿⣿⡿⢕⢸⣿⣿⣿⣿⣿⣿⣿⣿⣿⣷⢇⡕⢿⣿⣿⣿⣿⣿⣿⣿⣿⣿⣧⢅⣿⣿⣿⣿⣿⣿⣿⣿⣿⣿⣿⢻⣿⣿⣿⣿⣿⣿⣿⣿⣿⣿⣿⣿⣿⣿⣿⣿⣿⣿⣿⢜⢝⢟⢹⢿⢿⢿⢿⢕⢕⢻⣿⣿⣿⡇⢕⢕⢕⢕⢕⣱⢕⢕⢕⢕⢕⢕⢕⢕⢕⣿⣿⣿⣿⣿⣿⣿⣿⣿⣿⣿⣿⣿⣿⣿⣿⣿⣿⣿⣿⣿⣿⣿⣿⣿⣿⣿⣿⣿⣿⣿⢕⢕⢕⢕⢝⢉⢛⢗⢝⡇⣼⣿⣿⣿⣿⣿⣿⣿⣿⣿⣿⣿⣿⣿⣿⣿⣿⡏⢕⢸⣿⣿⣿⣿⣿⣿⣿⣿⣿⣿⣿⣿⡇⣿⣿⣿⣿⠀</a:t>
            </a:r>
            <a:br/>
            <a:r>
              <a:t>⣿⣿⣿⣿⣿⣿⣿⣿⣿⣿⣿⣿⣿⣿⣿⣿⢕⢕⢕⢌⣿⣿⡟⢕⢕⢕⢕⢕⢕⢸⣿⣿⣿⡇⢹⣿⣿⣿⡇⢕⢡⢸⣿⣿⣿⣿⣿⣿⣿⣿⣿⣿⣿⣿⣿⣿⣿⣿⣿⣿⣿⣿⣿⣿⣿⣿⣿⡇⢻⣿⣿⣿⣿⣿⣇⢕⢸⣿⣿⣿⣿⣿⣿⣿⣿⣿⣿⣿⣷⢜⢿⣿⣿⣿⣿⣿⣿⣿⣿⣿⡕⢘⣿⣿⣿⣿⣿⣿⣿⣿⣿⣿⡕⢿⣿⣿⣿⣿⣿⣿⣿⣿⣿⣿⣿⣿⣿⣿⣿⣿⣿⣿⡇⢕⠱⠕⢕⢕⢕⢕⢕⢕⢌⣿⣿⣿⡇⢕⢕⢕⢱⣿⣿⢇⢕⢕⢕⢕⢕⢕⢕⢱⣿⣿⣿⣿⣿⣿⣿⣿⣿⣿⣿⣿⣿⣿⣿⣿⣿⣿⣿⣿⣿⣿⣿⣿⣿⣿⣿⣿⣿⣿⡇⢕⢕⢕⢕⢕⢕⢕⢑⢸⢕⣿⣿⣿⣿⣿⣿⣿⣿⣿⣿⣿⣿⣿⣿⣿⣿⣿⡇⢕⣿⣿⣿⣿⣿⣿⣿⣿⣿⣿⣿⣿⣿⡇⣿⣿⣿⣿⠀</a:t>
            </a:r>
            <a:br/>
            <a:r>
              <a:t>⣿⣿⣿⣿⣿⣿⣿⣿⣿⣿⣿⣿⣿⣿⣿⣿⢕⢕⢕⢕⣿⣿⡇⢕⢕⢕⢕⢕⢱⣿⣿⣿⣿⣿⢜⣿⣿⣿⣧⢕⢜⣼⣿⣿⣿⣿⣿⣿⣿⣿⣿⣿⣿⣿⣿⣿⣿⣿⣿⣿⣿⣿⣿⣿⣿⣿⣿⣿⢜⣿⣿⣿⣿⣿⣯⢕⢸⣿⣿⣿⣿⣿⣿⣿⣿⣿⣿⣿⣿⣷⢜⣿⣿⣿⣿⣿⣿⣿⣿⣿⣷⢕⢹⣽⣿⣿⣿⣿⣿⣿⣿⣿⣇⢜⣿⣿⣿⣿⣿⣿⣿⣿⣿⣿⣿⣿⣿⣿⣿⣿⣿⣿⣿⢕⢕⢕⢕⢕⢕⢕⢕⢕⢕⣿⣿⣿⢕⢕⢕⢕⢸⣿⣿⡇⢕⢕⢕⢕⢕⢕⢕⣼⣿⣿⣿⣿⣿⣿⣿⣿⣿⣿⣿⣿⣿⣿⣿⣿⣿⣿⣿⣿⣿⣿⣿⣿⣿⣿⣿⣿⣿⣿⢕⢕⢕⢕⢕⠕⢕⢕⢕⢸⢱⣿⣿⣿⣿⣿⣿⣿⣿⣿⣿⣿⣿⣿⣿⣿⣿⣿⢕⢕⣿⣿⣿⣿⣿⣿⣿⣿⣿⣿⣿⣿⣿⢕⣿⣿⣿⣿⠀</a:t>
            </a:r>
            <a:br/>
            <a:r>
              <a:t>⣿⣿⣿⣿⣿⣿⣿⣿⣿⣿⣿⣿⣿⣿⣿⣿⢕⢕⢕⢕⢸⣿⢕⢕⢕⢕⢕⢕⢾⣿⣿⣿⣿⣿⣇⢹⣿⣿⣿⢕⢜⣸⣿⣿⣿⣿⣿⣿⣿⣿⣿⣿⣿⣿⣿⣿⣿⣿⣿⣿⣿⣿⣿⣿⣿⣿⣿⣿⡇⢿⣿⣿⣿⣿⡧⢕⢸⣿⣿⣿⣿⣿⣿⣿⣿⣿⣿⣿⣿⣿⣧⢜⢿⣿⣿⣿⣿⣿⣿⣿⣿⡇⢔⣿⣿⣿⣿⣿⣿⣿⣿⣿⣿⡇⢹⣿⣿⣿⣿⣿⣿⣿⣿⣿⣿⣿⣿⣿⣿⣿⣿⣿⣿⡇⢕⢕⢕⢕⢕⢕⢕⢕⢕⢹⣿⣿⢕⢕⢕⢕⣼⣿⣿⢕⢕⢕⢕⢕⢕⢕⢱⣿⣿⣿⣿⣿⣿⣿⣿⣿⣿⣿⣿⣿⣿⣿⣿⣿⣿⣿⣿⣿⣿⣿⣿⣿⣿⣿⣿⣿⣿⢇⢕⢕⢕⢕⢕⢕⢕⢕⠕⡕⢸⣿⣿⣿⣿⣿⣿⣿⣿⣿⣿⣿⣿⣿⣿⣿⣿⡟⢕⢕⣿⣿⣿⣿⣿⣿⣿⣿⣿⣿⣿⣿⣿⢸⣿⣿⣿⣿⠀</a:t>
            </a:r>
            <a:br/>
            <a:r>
              <a:t>⣿⣿⣿⣿⣿⣿⣿⣿⣿⣿⣿⣿⣿⡟⢙⢿⡇⢕⢕⢕⢜⣿⢕⢕⢕⢕⢕⢁⣿⣿⣿⣿⣿⣿⣿⡕⣿⣿⣿⡇⢕⣼⣿⣿⣿⣿⣿⣿⣿⣿⣿⣿⣿⣿⣿⣿⣿⣿⣿⣿⣿⣿⣿⣿⣿⣿⣿⣿⣷⢜⣿⣿⣿⣿⣿⢕⢸⣿⣿⣿⣿⣿⣿⣿⣿⣿⣿⣿⣿⣿⣿⣧⢜⢟⣿⢿⣿⣿⣿⣿⣿⣷⢕⢜⣿⣿⣿⣿⣿⣿⣿⣿⣿⣷⢕⢻⣿⣿⣿⣿⣿⣿⣿⣿⣿⣿⣿⣿⣿⣿⣿⣿⣿⣿⡕⢕⢕⢕⢕⢕⢕⢕⢕⢸⡿⣿⢕⢕⢕⢕⣿⣿⣿⢕⢕⢕⢕⢕⢕⢕⣼⣿⣿⣿⣿⣿⣿⣿⣿⣿⣿⣿⣿⣿⣿⣿⣿⣿⣿⣿⣿⣿⣿⣿⣿⣿⣿⣿⣿⣿⡏⢕⢕⢕⢕⢕⢔⢕⢕⢕⢱⢕⢸⣿⣿⣿⣿⣿⣿⣿⣿⣿⣿⣿⣿⣿⣾⣿⣿⡇⢕⢕⣿⣿⣿⣿⣿⣿⣿⣿⣿⣿⣿⣿⡿⢸⣿⣿⣿⣿⠀</a:t>
            </a:r>
            <a:br/>
            <a:r>
              <a:t>⣿⣿⣿⣿⣿⣿⣿⣿⣿⣿⣿⣿⣿⢇⢕⠈⡇⢕⢕⢕⢕⢻⢕⢕⢕⢕⢕⣾⣿⣿⣿⣿⣿⣿⣿⣷⢸⣿⣿⣿⢕⢸⣿⣿⣿⣿⣿⣿⣿⣿⣿⣿⣿⣿⣿⣿⣿⣿⣿⣿⣿⣿⣿⣿⣿⣿⣿⣿⣿⡇⢹⣿⣿⣿⣿⢕⢸⣿⣿⣿⣿⣿⣿⣿⣿⣿⣿⣿⣿⣿⣿⣿⣧⢕⢹⣿⣿⣿⣿⣿⣿⣿⣇⢕⢜⢻⣿⣿⣿⣿⣿⣿⣿⣿⣇⢕⢻⣿⣿⣿⣿⣿⣿⣿⣿⣿⣿⣿⣿⣿⣿⣿⣿⣿⣇⢕⢕⢕⢕⢕⢕⡕⢕⢄⠇⣿⢕⢕⢕⢱⣿⣿⣿⢕⢕⢕⢕⢕⢕⢱⣿⣿⣿⣿⣿⣿⣿⣿⣿⣿⣿⣿⣿⣿⣿⣿⣿⣿⣿⣿⣿⣿⣿⣿⣿⣿⣿⣿⣿⡿⢕⢕⢕⢕⢕⢕⠐⢕⢕⢕⢕⢕⣼⣿⣿⣿⣿⣿⣿⣿⣿⣿⣿⣿⣿⣿⣻⣿⣿⢕⢕⢕⣿⣿⣿⣿⣿⣿⣿⣿⣿⣿⣿⣿⡇⠘⣿⢻⣿⣿⠀</a:t>
            </a:r>
            <a:br/>
            <a:r>
              <a:t>⣿⣿⣿⣿⣿⣿⣿⣿⣿⣿⣿⣿⣿⢕⢕⢕⢕⢕⢕⢕⢕⢕⢕⢕⢕⢕⢱⣾⣿⣿⣿⣿⣿⣿⣿⣿⣇⣿⣿⣿⡇⢸⢻⣿⣿⣿⣿⣿⣿⣿⣿⣿⣿⢿⢿⢿⢿⢿⢿⢿⢿⢿⢿⢿⢿⣿⣿⣿⣿⣿⡕⢿⣿⣿⣿⡇⢸⣿⣿⣿⣿⣿⣿⣿⣿⣿⣿⣿⣿⣿⣿⣿⣿⣷⡜⢽⣿⣿⣿⣿⣿⣿⣟⢕⢕⢕⠹⣿⣿⣿⣿⣿⣿⣿⣿⡕⢕⢹⣿⣿⣿⣿⣿⣿⣿⣿⣿⣿⣿⣿⣿⣿⣿⣿⣿⡇⢕⢕⢕⢕⢕⢕⢕⢜⢛⡟⢕⢕⢕⢸⣿⣿⣿⢕⢕⢕⢕⢕⢕⣿⣿⣿⣿⣿⣿⣿⣿⣿⣿⣿⣿⣿⣿⣿⣿⣿⣿⣿⣿⣿⣿⣿⣿⣿⣿⣿⣿⣿⣿⢇⢕⢕⢱⢕⢕⢕⡕⢕⢕⢕⢕⢕⣿⣿⣿⣿⣿⣿⣿⣿⣿⣿⣿⣿⣿⣿⣿⣿⡿⢕⢕⢕⣿⣿⣿⣿⣿⣿⣿⣿⣿⣿⣿⣿⡇⢑⢁⠀⢹⣿⠀</a:t>
            </a:r>
            <a:br/>
            <a:r>
              <a:t>⣿⣿⣿⣿⣿⣿⣿⣿⣿⣿⣿⣿⣟⢕⢕⢕⠀⢕⢕⢕⢕⢕⢕⢕⢕⢕⢘⣿⣿⣿⣿⣿⣿⣿⣿⣿⣿⣿⣿⣿⣿⢕⢸⢿⢿⢟⢟⣝⣝⣝⣱⣵⣵⣵⣵⣷⣵⣵⣵⣵⣵⣵⣵⣵⣕⣕⣕⡕⢜⢝⢕⢜⣿⣿⣿⡇⢸⣿⣿⣿⣿⣿⣿⣿⣿⣿⣿⣿⣿⣿⣿⣿⣿⣿⣿⡕⣬⠛⠛⠿⢿⣟⣿⡗⢕⢕⢕⢙⢿⣿⣿⣿⣿⣿⣿⣿⢕⢕⢹⣿⣿⣿⣿⣿⣿⣿⣿⣿⣿⣿⣿⣿⣿⣿⣿⣿⡕⢕⢕⢕⢱⡼⢕⢕⠙⢕⢕⢕⢕⣾⣿⣿⣿⢕⢕⢕⢕⢕⣾⣿⣿⣿⣿⣿⣿⣿⣿⣿⡿⢿⢿⢿⢿⢿⢿⢿⢿⢿⢿⢿⢿⢿⢿⣿⣿⣿⣿⣿⡿⢕⢕⢰⣿⢕⢕⠕⢅⢔⢅⢱⡕⢕⣿⣿⣿⣿⣿⣿⣿⣿⣿⣿⣿⣿⣿⣿⢿⣿⢇⢕⢕⢕⣿⣿⣿⣿⣿⣿⣿⣿⣿⣿⣿⣿⢕⢕⢕⠀⢸⣿⠀</a:t>
            </a:r>
            <a:br/>
            <a:r>
              <a:t>⣿⣿⣿⣿⣿⣿⣿⣿⣿⣿⣿⣿⡇⢕⢕⢕⢜⢕⢕⢕⢕⢕⢕⢕⢕⢕⣿⣿⣿⣿⣿⣿⣿⣿⣿⣿⣿⢿⢟⣿⣿⡇⢱⣷⣷⣿⣿⣿⣿⣿⣿⣿⣿⣿⣿⣿⣿⣿⣿⣿⣿⣿⣿⣿⣿⣿⣿⣿⣿⣷⣧⡕⢿⣿⣿⡇⢕⢝⢝⢟⢿⣿⣿⣿⣿⣿⣿⣿⣿⣿⣿⣿⣿⣿⣿⣿⣿⣧⣀⡈⢸⣿⣿⣿⣇⢕⢑⢅⢌⢻⣿⣿⣿⣿⣿⣿⣇⢕⢕⢹⣿⣿⣿⣿⣿⣿⣿⣿⣿⣿⣿⣿⣿⣿⣿⣿⣇⢕⢕⢕⢸⣷⡇⢕⢕⢕⢕⢕⢕⣿⣿⣿⣿⢕⢕⢕⢕⣸⣿⡿⢿⢟⢟⢝⢝⢕⢕⢕⣕⣑⣵⣵⣵⣵⣵⣵⣵⣵⣵⣷⣷⣵⣵⣵⣕⣝⡝⢝⢕⢕⢱⣿⣿⢕⢕⢅⢔⢑⢱⣿⣇⢕⢿⣿⣿⣿⢕⢻⣿⣿⣿⣿⣿⣿⣿⣿⣿⡟⢕⢕⢕⢕⣿⣿⣿⣿⣿⣿⣿⣿⣿⣿⣿⣿⢕⢇⢕⢌⢸⣿⠀</a:t>
            </a:r>
            <a:br/>
            <a:r>
              <a:t>⣿⣿⣿⣿⣿⣿⣿⣿⣿⣿⣿⣿⡇⢕⢕⢕⢕⢕⢕⢕⢕⢕⢕⢕⢕⢱⣿⣿⣿⣿⣿⡿⢿⢟⣝⣵⣵⣷⣿⣯⣿⣿⡜⣽⣿⣿⣿⣿⣿⣿⣿⣿⣿⣿⣿⣿⣿⣿⣿⣿⣿⣿⣿⣿⣿⣿⣿⣿⢯⡻⢿⢿⡜⣿⣿⣷⢕⢕⢕⢕⢕⢜⢝⢿⣿⣿⣿⣿⣿⣿⣿⣿⣿⣿⣿⣿⣿⣿⣿⣧⢸⣿⣿⣿⣷⡕⢕⢕⢕⢔⣻⣿⣿⣿⣿⣿⣿⡇⢕⢕⢜⢿⣿⣿⣿⣿⣿⣿⣿⣿⣿⣿⣿⣿⣿⣿⣿⣇⢕⢕⢸⣿⡇⢕⢕⢕⢕⢕⢸⣿⣿⣿⡇⢕⢕⢕⢕⢝⢕⢕⢕⢕⢕⢕⣕⣵⣾⣿⣿⣿⣿⣿⣿⣿⣿⣿⣿⣿⣿⣿⣿⣿⣿⣿⣿⣿⣿⣧⣴⣷⣷⣵⡜⢕⢕⢕⢕⢑⣿⣿⣿⢕⢸⣿⣿⡟⢕⢜⣿⣿⣿⣿⣿⣿⣿⣿⢶⢕⢕⢕⢕⢕⣿⣿⣿⣿⡿⣿⣿⣿⣿⣿⣿⡏⢕⢕⢕⢕⠘⣿⠀</a:t>
            </a:r>
            <a:br/>
            <a:r>
              <a:t>⣿⣿⣿⣿⣿⣿⣿⣿⣿⣿⣿⣿⢇⢕⢕⢕⢕⢕⢕⢕⢕⢕⢕⢕⢕⢸⣿⡿⣟⣫⣵⣷⣿⣿⣿⣿⣿⣿⣿⣿⣿⢿⣧⢸⣿⣿⣿⣿⣿⣿⣿⣿⣿⣿⣿⣿⣿⣿⣿⣿⣿⣿⣿⣿⣿⣿⣽⣵⣶⣆⢕⢌⢕⢜⣿⣿⡇⢕⡕⢕⢕⢕⢕⢕⢜⢻⢿⣿⣿⣿⣿⣿⣿⣿⣿⣿⣿⣿⣿⣿⣍⡜⢝⢹⣿⢇⢕⢱⠁⣠⣘⣍⢻⣿⣿⣿⣿⣿⡕⢕⠕⢜⢻⣿⣿⡍⢿⣿⣿⣿⣿⣿⣿⣿⣿⣿⣿⣿⡕⢕⢸⣿⣷⢕⢕⢕⢕⢕⣾⣿⣿⣿⢕⢕⢕⢕⢕⢕⢕⢕⢕⣱⣷⡿⣿⣟⣿⣷⣾⣿⣿⣿⣿⣿⣿⣿⣿⣿⣿⣿⣿⣿⣿⣿⣿⣿⣿⣿⣿⣿⣿⣿⢇⢕⢕⢕⢱⣼⣝⡟⢿⣧⢜⣿⣿⡇⢱⢕⢹⣿⣿⣿⣿⣿⣿⣿⡎⢕⢕⢕⢕⢕⣿⣿⣿⣿⢿⣿⣿⣿⣿⣿⣿⡇⢕⢕⢕⢕⢸⣿⠀</a:t>
            </a:r>
            <a:br/>
            <a:r>
              <a:t>⣿⣿⣿⣿⣿⣿⣿⣿⣿⣿⣿⡏⢕⢕⢕⢕⢕⢕⢕⢕⢕⢕⢕⢕⢕⣼⣿⣿⣿⣿⣿⣿⣿⣿⣿⣿⣿⣿⣿⣿⡿⢿⢿⣇⠟⠛⠋⠙⠙⢝⢝⢝⢕⢕⢝⢝⢝⢍⢉⠉⠉⠉⠙⠙⠛⠛⠟⢾⣿⣿⣧⣕⢕⢕⢹⣿⡇⢜⠻⢷⣕⡕⢕⢕⢱⣧⣕⡝⢿⣿⣿⣿⣿⣿⣿⣿⣿⣿⣿⣿⣿⢕⢕⢕⡔⠣⢕⢕⡘⢿⣧⣾⣴⣍⢻⢿⣿⣿⣿⡕⢕⢅⢕⡕⢫⢿⡕⢙⣿⣿⣿⣿⣿⣿⣿⣿⣿⣿⣷⡕⣾⣿⣿⢕⢕⢕⢕⢕⣿⡿⢟⢕⢕⢕⢕⢕⢕⡕⡵⡞⢛⢕⠆⢅⠤⢾⣿⣿⣿⣿⣿⣿⣿⣿⣿⣿⣿⣿⣿⣿⣿⣿⣿⣿⣿⣿⣿⣿⣿⣿⣿⡏⢕⢕⢕⣱⣿⣿⣿⣿⣷⣧⣕⢜⣿⣧⢸⣷⡕⢻⣿⣿⣿⣿⣿⣿⢇⢕⢕⢕⢕⢕⣿⣿⣿⡇⢸⣿⣿⣿⣿⣿⣿⢇⢕⢕⢕⢕⢸⣿⠀</a:t>
            </a:r>
            <a:br/>
            <a:r>
              <a:t>⣿⣿⣿⣿⣿⣿⣿⣿⣿⣿⣿⡇⢕⢕⢕⢕⢕⢕⢕⢕⢕⢕⢕⢕⢕⢾⣿⣿⣿⣿⣿⣿⣿⢿⠿⠟⠋⠉⠁⠁⠀⠀⠁⢹⡕⠀⠀⢔⢕⢕⢕⢕⢕⢕⢕⢕⢕⢕⢕⢄⠀⠀⠀⠀⠀⠀⠀⠀⠀⠈⠙⠻⣾⡅⡕⢜⢕⢕⢕⢅⢹⣿⣷⣵⡕⢝⣿⣿⣷⣾⣿⣿⣿⣿⣿⣿⣿⣿⣿⣿⣿⣿⣷⣵⣷⣿⣷⣕⣤⣿⣿⣿⣿⣿⣿⣷⣹⣿⣿⣿⢕⢕⡱⣾⡕⡕⢕⢕⢜⢻⣿⣿⣿⣿⣿⣿⣿⣿⣿⡇⢻⣿⡿⢕⢕⢕⢕⣾⣯⣵⣷⡟⢕⢕⢕⢱⢕⢕⢕⢕⠕⡱⢢⢝⣜⣿⢿⠟⠛⠙⠙⠉⠁⠁⠁⢅⢕⢕⢕⢕⢕⢕⢝⢍⢙⠙⠙⠛⠟⠻⠿⢕⢕⢕⣼⣿⣿⣿⣿⣿⣿⣿⣿⣧⡜⢿⡜⣿⣿⣧⢜⢿⣿⣿⣯⣟⢕⢕⢕⢕⢕⢕⣿⣿⣿⢇⢘⣿⣿⣿⣿⣿⣿⢕⢕⢕⢕⢕⢸⣿⠀</a:t>
            </a:r>
            <a:br/>
            <a:r>
              <a:t>⣿⣿⣿⢿⣿⣿⣿⣿⣿⣿⣿⡇⢕⢕⢕⢕⢕⢕⢕⢕⢕⢕⢕⢕⢌⣾⣿⢿⠟⠟⠙⠁⠁⠀⠀⠀⠀⠀⠀⠀⠀⠀⠀⠀⠘⢕⠀⠕⢕⢕⢕⢕⢕⢕⢕⢕⢕⢕⠕⠑⠀⠀⠀⠀⠀⠀⠀⠀⠀⠀⠀⠀⠁⢙⠻⢦⢔⢕⢕⢕⢕⢜⢿⣿⣿⣧⡜⣿⣿⣿⣿⣿⣿⣿⣿⣿⣿⣿⣿⣿⣿⣿⣿⣿⣿⣿⣿⣿⣿⣿⣿⣿⣿⣿⣿⣿⣿⣿⣿⣽⢕⢕⢔⠻⣽⣿⣧⡕⢕⢕⢕⡝⣿⣿⣿⣿⣿⣿⣿⣿⡕⢻⣿⢕⢕⢕⢸⣿⣿⣿⡟⢕⢕⢕⠕⢕⢕⢕⢕⢕⢆⢕⡕⠔⠙⠁⠀⠀⠀⠀⠀⠀⠀⠀⢕⢕⢕⢕⢕⢕⢕⢕⢕⢕⢕⢔⢄⠀⠀⠀⠀⢕⠑⠁⠈⠙⠛⠻⢿⣿⣿⣿⣿⣿⣷⡜⢃⢻⣿⣯⢕⢕⢻⣿⣾⢏⢕⢕⢕⢕⢕⢕⣿⣿⡏⢔⢕⣿⣿⣿⣿⣿⡿⢕⢕⢕⢕⢕⢸⣿⠀</a:t>
            </a:r>
            <a:br/>
            <a:r>
              <a:t>⣿⣿⣿⡜⠿⣿⣿⣿⣿⣿⣿⡇⢕⢕⢕⢕⢕⢕⢕⢕⢕⢕⢕⢕⢕⢕⠕⠕⠁⠀⠀⢀⠀⠀⠀⠀⠀⠀⠀⠀⠀⠀⠀⠀⠀⠁⠕⠀⠁⠁⢁⢁⢁⠁⠁⠁⠁⠁⠀⠀⠀⠀⠀⠀⠀⠀⠀⠀⠀⠀⠀⠀⠀⠀⠑⢔⢜⢕⢕⢕⢔⢕⢕⢿⣿⣿⣿⣞⣿⣿⣿⣿⣿⣿⣿⣿⣿⣿⣿⣿⣿⣿⣿⣿⣿⣿⣿⣿⣿⣿⣿⣿⣿⣿⣿⣿⣿⣿⣿⣿⣷⣕⡕⠜⣿⣿⣿⣿⣷⣵⣕⢕⢾⣿⣿⣿⣿⣿⣿⣿⣷⣕⢕⢕⢕⢕⣼⣿⣿⢏⣾⣿⢏⢕⢕⢕⢕⢅⢔⢕⢑⢅⠐⠀⠀⠀⠀⠀⠀⠀⠀⠀⠀⠀⠀⠕⢕⢕⢕⢕⢕⢕⢕⢕⢕⢕⢕⢕⢔⢀⠁⠀⠀⠀⠀⠀⠀⠀⠀⠀⠈⠙⠟⠿⢿⣿⣧⣣⣿⣯⢵⢕⢕⢜⢹⢕⢕⢕⢕⢕⢕⢕⢸⣿⢇⢕⢕⢹⣿⣿⣿⣿⡇⢕⢕⢕⢕⢕⢸⣿⠀</a:t>
            </a:r>
            <a:br/>
            <a:r>
              <a:t>⣿⣿⣿⣇⢕⢝⢿⣿⣿⣿⣿⡇⢕⢕⢕⢕⢕⢕⢕⢕⢕⢕⢕⢕⢔⢔⢅⢱⢾⢝⠙⠁⠀⠀⠀⠀⠀⠀⠀⠀⠀⠀⠀⢀⢄⢄⢔⢕⢕⠕⠁⠀⠀⠀⠀⠀⠀⠀⠀⠀⠀⠀⠀⠀⠀⠀⠀⠄⢀⢀⠀⠀⠀⠀⠀⠁⠕⢕⢕⢕⢕⢕⢕⢕⢸⣿⣿⣿⣿⣿⣿⣿⣿⣿⣿⣿⣿⣿⣿⣿⣿⣿⣿⣿⣿⣿⣿⣿⣿⣿⣿⣿⣿⣿⣿⣿⣿⣿⣿⣿⣿⣿⣿⣿⣿⣿⣿⣿⣿⣿⣿⣷⣾⣿⣿⣿⣿⣿⣿⣿⣿⣿⡕⢕⠕⣼⣿⣿⣿⣿⡿⡇⢕⢕⢕⢕⢕⢜⢅⢔⠑⠀⠀⠀⠀⠀⠀⠀⠀⠀⠀⠀⠀⠀⠀⠀⠀⠀⠀⠁⠁⠁⢁⢁⠁⠀⠀⠀⠀⠀⠀⠀⠀⠀⠀⠀⠀⠀⠀⠀⠀⠀⠀⠀⠔⢐⢝⢟⢹⢯⢕⢕⢕⢕⢕⢕⢕⢕⢕⢕⢕⢕⢸⣿⢕⢕⢕⢄⣿⣿⣿⣿⢇⢕⢕⢕⢕⢕⢸⣿⠀</a:t>
            </a:r>
            <a:br/>
            <a:r>
              <a:t>⣿⣿⣿⣿⢕⢕⢌⢻⣿⣿⣿⡇⢕⢕⢕⢕⢕⢕⢕⢕⢕⢕⢕⢕⢕⢕⢕⢅⠑⠀⠀⠀⠀⠀⠀⠀⠀⠀⠀⢀⢄⢔⢕⢕⢕⢕⠕⠁⠀⢀⢄⢔⢔⢔⢔⠀⠀⠀⠀⠀⠀⠀⠀⢀⢔⢔⢄⢀⠀⠑⢕⢔⢄⢀⠀⠀⠀⠁⢕⢕⢕⢕⢇⡅⢕⠹⣿⣿⣿⣿⣿⣿⣿⣿⣿⣿⣿⣿⣿⣿⣿⣿⣿⣿⣿⣿⣿⣿⣿⣿⣿⣿⣿⣿⣿⣿⣿⣿⣿⣿⣿⣿⣿⣿⣿⣿⣿⣿⣿⣿⣿⣿⣿⣿⣿⣿⣿⣿⣿⣿⣿⣿⣧⣵⣾⣿⣿⣿⣿⣿⢇⢕⢕⢕⢕⢇⢕⢕⠕⠁⠀⠀⠀⠀⢀⠀⠀⠀⠀⠀⠀⠀⠀⠀⠀⠀⠀⠀⠀⠀⠀⠀⠁⠕⢕⢕⢔⢔⢄⢀⠀⠀⠀⠀⠀⠀⠀⠀⠀⠀⠀⠀⠔⢲⣴⣴⣥⣥⣅⣕⢑⢑⢕⢕⢕⢕⢕⢕⢕⢕⢕⢕⣸⢏⢕⢕⢕⢕⢰⡞⣿⣿⢕⢕⢕⢕⢕⢕⣿⣿⠀</a:t>
            </a:r>
            <a:br/>
            <a:r>
              <a:t>⣿⣿⣿⣿⢕⢕⢕⢔⣿⣿⣿⣇⢕⢕⢕⢕⢕⢕⢕⢕⢕⢕⢕⢕⢕⢕⠑⠀⠀⠀⠀⠀⠀⠀⠀⢀⢄⢔⢕⢕⢕⢕⢕⢕⠕⠁⠀⢀⢕⢕⢕⢕⢕⢕⢕⠀⠀⠀⠀⠀⠀⠀⢀⢕⢕⢕⢕⢕⢕⢔⢀⢕⢕⢕⢕⢔⢀⠀⠀⢕⢕⢕⢕⢱⣕⠀⢛⣿⣿⣿⣿⣿⣿⣿⣿⣿⣿⣿⣿⣿⣿⣿⣿⣿⣿⣿⣿⣿⣿⣿⣿⣿⣿⣿⣿⣿⣿⣿⣿⣿⣿⣿⣿⣿⣿⣿⣿⣿⣿⣿⣿⣿⣿⣿⣿⣿⣿⣿⣿⣿⣿⣿⣿⣿⣿⣿⣿⣿⣿⢇⢕⢕⠕⢔⢕⢕⢕⠁⠀⠀⢄⢄⢔⠕⠁⢀⢄⢔⢕⢕⠄⠀⠀⠀⠀⠀⠀⠀⢄⢕⢕⢔⢔⢀⠀⠑⢕⢕⢕⢕⢕⢕⢔⢀⠀⠀⠀⠀⠀⠀⠀⠀⠀⠁⠜⢿⣿⣿⣿⡯⢕⢕⢕⢕⢕⢕⢕⢕⢕⢕⢕⢕⡟⢕⢕⢕⢕⢕⠔⠛⣝⡇⢕⢕⢕⢕⢕⢕⣿⣿⠀</a:t>
            </a:r>
            <a:br/>
            <a:r>
              <a:t>⢔⢻⣿⣿⢕⢕⢕⢕⢜⢻⣿⡟⢕⢕⢕⢕⢕⢕⢕⢕⢕⢕⢕⢕⠑⠀⠀⠀⠀⠀⠀⠀⢀⢄⢔⢕⢕⢕⢕⢕⢕⢕⢕⠁⠀⢀⢕⢕⢕⢕⢕⢕⢕⢕⠀⠀⠀⠀⠀⠀⠀⠀⢕⢕⢕⢕⢕⢕⢕⢕⢕⢀⢕⢕⢕⢕⢕⢔⢄⠀⠁⠔⢔⡑⢜⢾⣴⣿⣿⣿⣿⣿⣿⣿⣿⣿⣿⣿⣿⣿⣿⣿⣿⣿⣿⣿⣿⣿⣿⣿⣿⣿⣿⣿⣿⣿⣿⣿⣿⣿⣿⣿⣿⣿⣿⣿⣿⣿⣿⣿⣿⣿⣿⣿⣿⣿⣿⣿⣿⣿⣿⣿⣿⣿⣿⣿⣿⣿⠗⢕⠕⢕⢕⢑⢕⢕⠁⢀⢄⢕⢕⢕⠑⢀⢕⢕⢕⢕⢕⢕⢄⠀⠀⠀⠀⠀⠀⠀⠕⢕⢕⢕⢕⢕⢔⢀⠀⠑⢕⢕⢕⢕⢕⢕⢕⢔⢄⠀⠀⠀⠀⠀⠀⠀⠀⠁⠙⣿⡿⡇⢕⢕⢕⢕⢕⢕⢕⢕⢕⢕⢕⢕⢇⢕⢕⢕⢕⢕⢅⢡⡩⢕⢕⢕⢕⢕⢕⢰⣿⣿⠀</a:t>
            </a:r>
            <a:br/>
            <a:r>
              <a:t>⢕⢔⢻⣿⢕⢕⢕⢕⢕⢕⢻⣿⢕⢕⢕⢕⢕⢕⢕⢕⢕⢕⢕⢕⠀⠀⠀⠀⠀⠀⢀⢔⢕⢕⢕⢕⢕⢕⢕⢕⢕⢕⠑⠀⠀⠁⢕⢕⢕⢕⢕⢕⠕⠀⠀⠀⠀⠀⠀⠀⠀⠀⠑⠕⢕⢕⢕⢕⢑⠑⠁⠑⠀⢕⢕⢕⢕⢕⢕⢕⢄⠀⠀⠝⣧⣕⢔⣺⣿⣿⣿⣿⣿⣿⣿⣿⣿⣿⣿⣿⣿⣿⣿⣿⣿⣿⣿⣿⣿⣿⣿⣿⣿⣿⣿⣿⣿⣿⣿⣿⣿⣿⣿⣿⣿⣿⣿⣿⣿⣿⣿⣿⣿⣿⣿⣿⣿⣿⣿⣿⣿⣿⣿⣿⣿⣿⣿⡟⢱⢔⢕⣑⢕⠕⢑⢀⢔⢕⢕⢕⢕⠑⠀⠑⢕⢕⢕⢕⢕⢕⢕⠀⠀⠀⠀⠀⠀⠀⠀⠕⢕⢕⢕⢕⢕⠑⠀⠀⠀⢕⢕⢕⢕⢕⢕⢕⢕⢕⢔⢀⠀⠀⠀⠀⠀⠀⠀⠘⢫⡕⢕⢕⢕⢕⢕⢕⢕⢕⢕⢕⢕⢕⢕⢕⢕⢕⢕⢕⢕⢑⣚⢕⢕⢕⢕⢕⢕⢸⣿⣿⠀</a:t>
            </a:r>
            <a:br/>
            <a:r>
              <a:t>⢕⢕⢕⢻⡇⢕⢕⢕⢕⢕⢕⢟⢕⢕⢕⢕⢕⢕⢕⢕⢕⢕⢕⢕⠁⠀⠀⠀⠀⢔⢕⢕⢕⢕⢕⢕⢕⢕⢕⢕⢕⢕⠀⢀⢀⡀⢑⢕⢕⠕⠑⠁⠀⠀⠀⠀⠀⠀⠀⠀⠀⠀⠀⠀⠀⠀⠁⠑⠀⠀⠀⠀⠀⠀⢕⢕⢕⢕⢕⢕⢘⣧⡄⢐⠜⣿⣧⣜⣟⣿⣿⣿⣿⣿⣿⣿⣿⣿⣿⣿⣿⣿⣿⣿⣿⣿⣿⣿⣿⣿⣿⣿⣿⣿⣿⣿⣿⣿⣿⣿⣿⣿⣿⣿⣿⣿⣿⣿⣿⣿⣿⣿⣿⣿⣿⣿⣿⣿⣿⣿⣿⣿⣿⣿⣿⣿⣿⠕⢕⣕⣷⠏⢔⢔⡔⢕⢕⢕⢕⢕⠑⠀⢄⢄⢄⢕⢑⢕⠕⠑⠑⠀⠀⠀⠀⠀⠀⠀⠀⠀⠑⢕⢕⢑⠐⠀⠀⠀⠀⠀⢕⢕⢕⢕⢕⢕⢕⢕⢕⢕⢔⢄⠀⠀⠀⠀⠀⠀⢀⢕⢕⢕⢕⢕⢕⢕⢕⢕⢕⢕⢕⢕⢕⢕⢕⢕⢕⢕⢕⡱⢕⢕⢕⢕⢕⢕⢕⣼⣿⣿⠀</a:t>
            </a:r>
            <a:br/>
            <a:r>
              <a:t>⢕⢕⢕⢔⢇⢕⢕⢕⢕⢕⢕⢕⢕⢕⢕⢕⢕⢕⢕⢕⢕⢕⢕⢕⠀⠀⠀⠀⠀⢕⢕⢕⢕⢕⢕⢕⢕⢕⢕⢕⢕⢄⣴⣿⣿⣿⣿⣷⣦⣄⢀⠀⠀⠀⠀⠀⠀⠀⠀⠀⠀⠀⠀⠀⠀⠀⠀⠀⠀⠀⠀⠀⠀⠀⠀⢕⢕⢕⢕⢕⢕⣿⣿⣧⢔⠜⣿⣿⣿⣿⣿⣿⣿⣿⣿⣿⣿⣿⣿⣿⣿⣿⣿⣿⣿⣿⣿⣿⣿⣿⣿⣿⣿⣿⣿⣿⣿⣿⣿⣿⣿⣿⣿⣿⣿⣿⣿⣿⣿⣿⣿⣿⣿⣿⣿⣿⣿⣿⣿⣿⣿⣿⣿⣿⣿⣿⣿⣼⣴⣾⠇⢕⣱⣾⡇⢕⢕⢕⢕⢑⣰⣷⣾⣿⣷⣧⣕⢄⠀⠀⠀⠀⠀⠀⠀⠀⠀⠀⠀⠀⠀⠀⠁⠀⠀⠀⠀⠀⠀⠀⠑⢕⢕⢕⢕⢕⢕⢕⢕⢕⢕⢕⢔⠀⠀⠀⠀⢄⢕⢕⢕⢑⠕⢕⢕⢕⢕⢕⢕⢕⢕⢕⢕⢕⢕⢕⢕⢕⢅⢨⢕⢕⢕⢕⢕⢕⠕⣿⣿⣿⠀</a:t>
            </a:r>
            <a:br/>
            <a:r>
              <a:t>⢇⢕⢕⢕⢕⢕⢕⢕⢕⢕⢕⢕⢕⢕⢕⢕⢕⢕⢕⢕⢕⢕⢕⢕⠀⠀⠀⠀⠀⢕⢕⢕⢕⢕⢕⢕⢕⢕⢕⢕⣸⣿⣿⣿⣿⣿⣿⣿⡿⠋⠀⠀⠀⠀⠀⠀⠀⠀⠀⠀⠀⠀⠀⠀⠀⠀⠀⠀⠀⠀⠀⠀⠀⠀⠀⢕⢕⢕⢕⢕⢕⣿⣿⣿⣷⣕⠜⣿⣿⣿⣿⣿⣿⣿⣿⣿⣿⣿⣿⣿⣿⣿⣿⣿⣿⣿⣿⣿⣿⣿⣿⣿⣿⣿⣿⣿⣿⣿⣿⣿⣿⣿⣿⣿⣿⣿⣿⣿⣿⣿⣿⣿⣿⣿⣿⣿⣿⣿⣿⣿⣿⣿⣿⣿⣿⣿⣿⣿⣿⠇⢕⣾⣿⣿⢕⢕⢕⢕⣵⣾⣿⣿⣿⣿⣿⣿⡿⠕⠀⠀⠀⠀⠀⠀⠀⠀⠀⠀⠀⠀⠀⠀⠀⠀⠀⠀⠀⠀⠀⠀⠀⢕⢕⢕⢕⢕⢕⢕⢕⢕⢕⢕⢕⢕⠀⠀⢔⢕⢕⢕⢕⢕⢑⢕⢕⢕⢕⢕⢕⢕⢕⢕⢕⢕⢕⢕⢕⢕⢕⡜⢕⢕⢕⢕⢕⢕⢸⣿⣿⣿⠀</a:t>
            </a:r>
            <a:br/>
            <a:r>
              <a:t>⢕⢕⢕⢕⢕⢕⢕⢕⢕⢕⢕⢕⢕⢕⢕⢕⢕⢕⢕⢕⢕⢕⢕⢕⠄⠀⠀⠀⠀⢕⢕⢕⢕⢕⢕⢕⢕⢕⢕⣕⡜⠙⠟⠿⠿⠟⠋⠁⠀⠀⠀⠀⠀⠀⠀⠀⠀⠀⠀⠀⠀⠀⠀⠀⠀⠀⠀⠀⠀⠀⠀⠀⠀⠀⠀⠁⢕⢕⢕⢕⢕⣿⣿⣿⣿⣿⣧⡜⣿⣿⣿⣿⣿⣿⣿⣿⣿⣿⣿⣿⣿⣿⣿⣿⣿⣿⣿⣿⣿⣿⣿⣿⣿⣿⣿⣿⣿⣿⣿⣿⣿⣿⣿⣿⣿⣿⣿⣿⣿⣿⣿⣿⣿⣿⣿⣿⣿⣿⣿⣿⣿⣿⣿⣿⣿⣿⣿⣿⢇⣵⣿⣿⣿⣿⢕⢕⢕⢜⠻⢿⢿⣿⣿⡿⠟⠋⠁⠀⠀⠀⠀⠀⠀⠀⠀⠀⠀⠀⠀⠀⠀⠀⠀⠀⠀⠀⠀⠀⠀⠀⠀⢕⢕⢕⢕⢕⢕⢕⢕⢕⢕⢕⢕⠕⠀⢐⠕⢕⠑⢕⠔⢅⢕⢕⢕⢕⢕⢕⢕⢕⢕⢕⢕⢕⢕⢕⢕⢕⢱⢿⢕⢕⢕⢕⢕⢕⣸⣿⣿⣿⠀</a:t>
            </a:r>
            <a:br/>
            <a:r>
              <a:t>⢕⢕⢕⢕⢕⢕⢕⢕⢕⢕⢕⢕⢕⢕⢕⢕⢕⢕⢕⢕⢕⢕⢕⢕⢄⢐⢀⠀⠀⠕⢕⢕⢕⣱⣵⣷⣶⣿⣿⣿⢇⠀⠀⠀⠀⠀⠀⠀⠀⠀⠀⢔⢔⢔⢄⠀⠀⠀⠀⠀⠀⠀⠀⠀⠀⠀⢀⠀⠀⠀⢀⠀⠀⠀⠀⠀⣵⣕⡕⢕⢱⣿⣿⣿⣿⣿⣿⣿⣿⣿⣿⣿⣿⣿⣿⣿⣿⣿⣿⣿⣿⣿⣿⣿⣿⣿⣿⣿⣿⣿⣿⣿⣿⣿⣿⣿⣿⣿⣿⣿⣿⣿⣿⣿⣿⣿⣿⣿⣿⣿⣿⣿⣿⣿⣿⣿⣿⣿⣿⣿⣿⣿⣿⣿⣿⣿⣿⣧⣾⣿⣿⣿⣿⣿⢕⢕⢕⢕⠀⠀⠀⠀⠀⠀⠀⠀⠀⠀⠀⠀⠀⠀⠀⠀⠀⠀⠀⠀⠀⠀⠀⠀⠀⠀⠀⠀⠀⠀⠀⠀⠀⢕⣕⢕⢕⢕⢕⢕⢕⢕⢕⢕⢕⠀⠁⢐⠀⠀⢀⢁⢔⢕⢕⢕⢕⢕⢕⢕⢕⢕⢕⢕⣿⣿⡇⢕⢕⢕⢥⡇⢕⢕⢕⢕⢕⢕⣿⣿⣿⣿⠀</a:t>
            </a:r>
            <a:br/>
            <a:r>
              <a:t>⢜⢕⢕⢕⢕⢕⢕⢕⢕⢕⢕⢕⢕⢕⢕⢕⢕⢕⢕⢕⢕⢕⢕⢕⢕⢕⢕⢄⠀⠀⢳⣿⣿⣿⣿⣿⣿⣿⣿⣿⡇⠀⠀⠀⠀⢀⢕⠀⠀⠀⠀⢕⢕⢕⢕⠀⠀⠀⠀⠀⠀⠀⠀⠀⢕⢕⢕⠀⠀⠀⢕⢕⠀⠀⠀⠀⣿⣿⣿⣿⣿⣿⣿⣿⣿⣿⣿⣿⣿⣿⣿⣿⣿⣿⣿⣿⣿⣿⣿⣿⣿⣿⣿⣿⣿⣿⣿⣿⣿⣿⣿⣿⣿⣿⣿⣿⣿⣿⣿⣿⣿⣿⣿⣿⣿⣿⣿⣿⣿⣿⣿⣿⣿⣿⣿⣿⣿⣿⣿⣿⣿⣿⣿⣿⣿⣿⣿⣿⣿⣿⣿⣿⣿⣿⣷⣷⣾⡇⠀⠀⠀⠀⠀⠀⠀⠀⢀⢄⢄⠀⠀⠀⠀⠀⠀⠀⠀⢀⢕⢕⢕⠀⠀⠀⠀⠀⠀⠀⠀⠀⠀⢸⣿⣿⣿⣷⣵⣕⡕⢕⢕⢕⢕⠀⠀⠐⢐⢄⢔⢕⢕⢕⢕⢕⢕⢕⢕⢕⢕⢕⢕⣸⣿⣿⡇⢕⢕⢕⣼⡇⢕⢕⢕⢕⢕⢸⣿⣿⣿⣿⠀</a:t>
            </a:r>
            <a:br/>
            <a:r>
              <a:t>⢕⢕⢕⢕⢕⢕⢕⢕⢕⢕⢵⣵⣕⢕⢕⢕⢕⢕⢕⢕⢕⢕⢕⢕⢕⢕⢕⢕⢕⢄⠜⣿⣿⣿⣿⣿⣿⣿⣿⣿⡇⠀⠀⠀⢄⢕⢕⢕⠀⠀⠀⢕⢕⢕⢕⠀⠀⠀⠀⠀⠀⠀⠀⠀⢕⢕⢕⠀⠀⢀⢕⢕⢀⠀⠀⠀⣿⣿⣿⣿⣿⣿⣿⣿⣿⣿⣿⣿⣿⣿⣿⣿⣿⣿⣿⣿⣿⣿⣿⣿⣿⣿⣿⣿⣿⣿⣿⣿⣿⣿⣿⣿⣿⣿⣿⣿⣿⣿⣿⣿⣿⣿⣿⣿⣿⣿⣿⣿⣿⣿⣿⣿⣿⣿⣿⣿⣿⣿⣿⣿⣿⣿⣿⣿⣿⣿⣿⣿⣿⣿⣿⣿⣿⣿⣿⣿⣿⡇⠀⠀⠀⠀⠀⠀⠀⠀⢕⢕⢕⠀⠀⠀⠀⠀⠀⠀⠀⢕⢕⢕⢕⠀⠀⠀⠀⢄⠀⠀⠀⠀⠀⢸⣿⣿⣿⣿⣿⣿⣿⣿⣷⣵⠕⠀⢀⢕⣱⣕⣱⢇⡆⢕⢕⢕⢕⢕⢕⢕⢕⢕⢱⣿⣿⣿⣿⢕⢕⢱⣿⡇⢕⢕⢕⢕⢕⣿⣿⣿⣿⣿⠀</a:t>
            </a:r>
            <a:br/>
            <a:r>
              <a:t>⢕⢕⢕⢕⢕⢕⢕⢕⢕⢕⢜⢿⣿⣿⣿⣿⣷⣷⣵⣕⢕⢕⢕⢕⢕⢕⢕⢕⢕⢵⣕⢜⣿⣿⣿⣿⣿⣿⣿⣿⡇⠀⠀⠀⢕⢕⢕⢕⠀⠀⠀⢕⢕⢕⢕⠀⠀⠀⠀⠀⠀⠀⠀⢕⢕⢕⠑⠀⠀⢕⢕⢕⢕⠀⠀⢄⣿⣿⣿⣿⣿⣿⣿⣿⣿⣿⣿⣿⣿⣿⣿⣿⣿⣿⣿⣿⣿⣿⣿⣿⣿⣿⣿⣿⣿⣿⣿⣿⣿⣿⣿⣿⣿⣿⣿⣿⣿⣿⣿⣿⣿⣿⣿⣿⣿⣿⣿⣿⣿⣿⣿⣿⣿⣿⣿⣿⣿⣿⣿⣿⣿⣿⣿⣿⣿⣿⣿⣿⣿⣿⣿⣿⣿⣿⣿⣿⣿⡇⠀⠀⠀⠀⠀⢕⠀⠀⢕⢕⢕⠀⠀⠀⠀⠀⠀⠀⠀⢕⢕⢕⢕⠀⠀⠀⠀⢕⢕⢄⠀⠀⠀⢸⣿⣿⣿⣿⣿⣿⣿⣿⣿⢏⢐⣰⣵⣶⣿⣿⣿⣿⡱⢕⢕⢕⢕⢕⢕⢕⢕⢕⣼⣿⣿⣿⡟⢕⢕⣾⣿⡇⢕⢕⢕⢕⣾⣿⣿⣿⣿⣿⠀</a:t>
            </a:r>
            <a:br/>
            <a:r>
              <a:t>⢕⢕⢕⢕⢕⢕⢕⢕⢕⢕⢕⢜⢿⣿⣿⣿⣿⣿⣿⣿⢷⡕⢕⢕⢕⢕⢕⢕⢑⣿⣿⣷⣼⣿⣿⣿⣿⣿⣿⣿⣿⠀⠀⠀⢕⢕⢕⢕⢕⢀⠀⠑⠕⠕⠑⠀⠀⠀⢕⢕⢔⠀⠀⠁⠑⠑⠀⠀⢔⢕⢕⢕⠕⠀⠀⢸⣿⣿⣿⣿⣿⣿⣿⣿⣿⣿⣿⣿⣿⣿⣿⣿⣿⣿⣿⣿⣿⣿⣿⣿⣿⣿⣿⣿⣿⣿⣿⣿⣿⣿⣿⣿⣿⣿⣿⣿⣿⣿⣿⣿⣿⣿⣿⣿⣿⣿⣿⣿⣿⣿⣿⣿⣿⣿⣿⣿⣿⣿⣿⣿⣿⣿⣿⣿⣿⣿⣿⣿⣿⣿⣿⣿⣿⣿⣿⣿⣿⡇⠀⠀⠀⠀⢔⢕⠀⠀⠁⢕⠕⠀⠀⠀⢀⠀⠀⠀⠀⠕⢕⢕⢕⠀⠀⠀⢕⢕⢕⢕⠀⠀⠀⣼⣿⣿⣿⣿⣿⣿⣿⣿⡟⢡⣾⣿⣿⣿⣿⣿⣿⣿⡏⢕⢕⢕⢕⢕⢕⢕⢕⣸⣿⣿⣿⣿⢇⢕⢡⣿⢣⡇⢕⢕⢕⢸⣿⣿⣿⣿⣿⣿⠀</a:t>
            </a:r>
            <a:br/>
            <a:r>
              <a:t>⢕⢕⢕⢕⢜⢅⠕⢕⢕⢕⢕⢕⢕⢻⣿⣿⣿⣿⣿⣧⣷⣿⢳⡕⢕⢕⢕⢑⣸⣿⣿⣿⣿⣿⣿⣿⣿⣿⣿⣿⣿⡇⠀⠀⢕⢕⢕⢕⢕⢕⠄⠀⠀⠀⠀⠀⠀⠀⢕⢕⢕⠀⠀⠀⠀⠀⠀⢕⢕⢕⢕⢕⠀⠀⠀⣼⣿⣿⣿⣿⣿⣿⣿⣿⣿⣿⣿⣿⣿⣿⣿⣿⣿⣿⣿⣿⣿⣿⣿⣿⣿⣿⣿⣿⣿⣿⣿⣿⣿⣿⣿⣿⣿⣿⣿⣿⣿⣿⣿⣿⣿⣿⣿⣿⣿⣿⣿⣿⣿⣿⣿⣿⣿⣿⣿⣿⣿⣿⣿⣿⣿⣿⣿⣿⣿⣿⣿⣿⣿⣿⣿⣿⣿⣿⣿⣿⣿⣷⠀⠀⠀⠀⢕⢕⢕⠀⠀⠀⠀⠀⠀⢕⢕⢄⠀⠀⠀⠀⠀⠑⠀⠀⢀⢕⢕⢕⢕⢕⠀⠀⢄⣿⣿⣿⣿⣿⣿⣿⣿⣿⣵⣿⣿⣿⣿⣿⣿⣿⣿⣿⢕⢕⢕⢕⢕⢕⢕⢕⢱⣿⣿⣿⣿⡿⢕⢕⣾⣿⠃⡇⢕⢕⢕⣿⣿⣿⣿⣿⣿⣿⠀</a:t>
            </a:r>
            <a:br/>
            <a:r>
              <a:t>⢕⢕⢕⢕⢕⢜⢗⢕⢕⢕⢕⢕⢕⢕⢹⣿⣿⣿⣿⣿⣿⣾⣻⡞⢱⢕⢕⢕⢻⣿⣿⣿⣿⣿⣿⣿⣿⣿⣿⣿⣿⣷⠀⠀⠀⢕⢕⢕⢕⢕⢅⠀⠀⠀⠀⠀⠀⠀⠁⢕⢕⠀⠀⠀⠀⠀⠀⢕⢕⢕⢿⣿⣷⣦⢱⣿⣿⣿⣿⣿⣿⣿⣿⣿⣿⣿⣿⣿⣿⣿⣿⣿⣿⣿⣿⣿⣿⣿⣿⣿⣿⣿⣿⣿⣿⣿⣿⣿⣿⣿⣿⣿⣿⣿⣿⣿⣿⣿⣿⣿⣿⣿⣿⣿⣿⣿⣿⣿⣿⣿⣿⣿⣿⣿⣿⣿⣿⣿⣿⣿⣿⣿⣿⣿⣿⣿⣿⣿⣿⣿⣿⣿⣿⣿⣿⣿⣿⣿⡔⠀⠀⠁⢕⢕⢕⢐⠀⠀⠀⠀⠀⢕⢕⢕⠀⠀⠀⠀⠀⠀⠀⠀⢕⢕⢕⢕⢕⢕⠀⠀⣼⣿⣿⣿⣿⣿⣿⣿⣿⣿⣿⣿⣿⣿⣿⣿⣿⣿⣿⡏⢕⢕⢕⢕⢕⢕⢕⢱⣿⣿⣿⣿⣿⢇⢕⢡⣿⡇⢸⡇⢕⢕⢕⢸⣿⣿⣿⣿⣿⣿⠀</a:t>
            </a:r>
            <a:br/>
            <a:r>
              <a:t>⢕⢕⢕⢕⢕⢕⢕⢅⢕⢕⢕⢕⢕⢕⢕⢌⣿⣿⣿⣿⣿⣿⣿⡔⡕⢕⢕⢕⢜⢿⣿⣿⣿⣿⣿⣿⣿⣿⣿⣿⣿⣿⡇⠀⠀⢕⢕⢕⢕⢕⢅⠀⠀⠀⠀⠀⠀⠀⠀⠀⠁⠀⠀⠀⠀⠀⠀⠑⢕⢕⢜⠙⠟⢟⣿⣿⣿⣿⣿⣿⣿⣿⣿⣿⣿⣿⣿⣿⣿⣿⣿⣿⣿⣿⣿⣿⣿⣿⣿⣿⣿⣿⣿⣿⣿⣿⣿⣿⣿⣿⣿⣿⣿⣿⣿⣿⣿⣿⣿⣿⣿⣿⣿⣿⣿⣿⣿⣿⣿⣿⣿⣿⣿⣿⣿⣿⣿⣿⣿⣿⣿⣿⣿⣿⣿⣿⣿⣿⣿⣿⣿⣿⣿⣿⣿⣿⣿⣿⣇⠀⠀⠑⠕⠕⠑⢁⢀⠀⠀⠀⠀⠀⠁⠀⠀⠀⠀⠀⠀⠀⠀⠀⠁⠕⢕⢕⢕⠀⠀⢰⣿⣿⣿⣿⣿⣿⣿⣿⣿⣿⣿⣿⣿⣿⣿⣿⣿⣿⡿⢕⢕⢕⢕⢕⢕⢕⢱⣿⣿⣿⣿⣿⢇⢕⢕⣾⣿⡇⢸⡇⢕⢕⢕⢌⣿⣿⣿⣿⣿⣿⠀</a:t>
            </a:r>
            <a:br/>
            <a:r>
              <a:t>⢕⢕⢕⢕⢕⢕⢕⢔⢑⢕⢕⢕⢕⢕⢕⢕⢜⢹⣿⣿⣿⣿⣿⣿⣇⢕⢕⢕⢕⢜⣿⣿⣿⣿⣿⣿⣿⣿⣿⣿⣿⣿⣿⣦⠀⠀⠁⠁⠀⢕⢕⢀⠀⠀⢔⢔⢔⢄⢀⢀⢀⢀⢔⢔⢕⢔⠀⠀⠀⠔⠁⠀⠀⣸⣿⣿⣿⣿⣿⣿⣿⣿⣿⣿⣿⣿⣿⣿⣿⣿⣿⣿⣿⣿⣿⣿⣿⣿⣿⣿⣿⣿⣿⣿⣿⣿⣿⣿⣿⣿⣿⣿⣿⣿⣿⣿⣿⣿⣿⣿⣿⣿⣿⣿⣿⣿⣿⣿⣿⣿⣿⣿⣿⣿⣿⣿⣿⣿⣿⣿⣿⣿⣿⣿⣿⣿⣿⣿⣿⣿⣿⣿⣿⣿⣿⣿⣿⣿⣿⡔⠀⠀⠁⢕⢕⢕⢕⢕⠀⠀⠀⠀⠀⠀⠀⠀⠀⠀⠀⠀⢕⢕⢔⢔⢕⣕⡑⠀⢀⣾⣿⣿⣿⣿⣿⣿⣿⣿⣿⣿⣿⣿⣿⣿⣿⣿⣿⣿⢕⢕⢕⢕⢕⢕⢕⢑⣿⣿⣿⣿⣿⡟⢕⢕⢸⣿⣿⡇⢺⡇⢕⢕⢕⢕⣿⣿⣿⣿⣿⣿⠀</a:t>
            </a:r>
            <a:br/>
            <a:r>
              <a:t>⢕⢕⢕⢕⢕⢕⢕⢕⢕⢕⢕⢕⢕⢕⢕⢕⢕⢕⢜⢻⣿⣿⣿⣿⣿⣷⡕⢕⡣⢕⢜⣿⣿⣿⣿⣿⣿⣿⣿⣿⣿⣿⣿⣿⣷⡄⣄⣤⣄⢕⢕⢕⢔⢕⢕⢕⢕⢕⢕⢕⢕⢕⢕⢕⢕⢕⠁⠀⠀⠀⠀⠀⣰⣿⣿⣿⣿⣿⣿⣿⣿⣿⣿⣿⣿⣿⣿⣿⣿⣿⣿⣿⣿⣿⣿⣿⣿⣿⣿⣿⣿⣿⣿⣿⣿⣿⣿⣿⣿⣿⣿⣿⣿⣿⣿⣿⣿⣿⣿⣿⣿⣿⣿⣿⣿⣿⣿⣿⣿⣿⣿⣿⣿⣿⣿⣿⣿⣿⣿⣿⣿⣿⣿⣿⣿⣿⣿⣿⣿⣿⣿⣿⣿⣿⣿⣿⣿⣿⣿⣧⢀⠀⣠⣵⣷⡇⢕⢕⢔⢔⢔⢄⢄⢄⢄⢔⢔⢔⢄⠀⠁⠑⠕⠑⠜⠿⢿⢧⣾⣿⣿⣿⣿⣿⣿⣿⣿⣿⣿⣿⣿⣿⣿⣿⣿⣿⣿⢇⢕⢕⢕⢕⢕⢕⢱⣾⣿⣿⣿⣿⡿⢕⢕⢕⡾⣿⣿⢕⢹⡇⢕⢕⢕⢕⢸⣿⣿⣿⣿⣿⠀</a:t>
            </a:r>
            <a:br/>
            <a:r>
              <a:t>⢕⢕⢕⢕⢕⢕⢕⢕⢕⢕⢕⢕⢕⢕⢕⢕⢕⢕⢕⢕⢜⢻⣿⣿⣿⣿⣿⣿⣗⣇⡕⢜⣿⣿⣿⣿⣿⣿⣿⣿⣿⣿⣿⣿⣿⣿⣟⠛⠙⠀⠀⠀⠕⢕⢕⢕⢕⢕⢕⢕⢕⢕⢕⢕⢕⠁⠀⠀⠀⠀⢠⣾⣿⣿⣿⣿⣿⣿⣿⣿⣿⣿⣿⣿⣿⣿⣿⣿⣿⣿⣿⣿⣿⣿⣿⣿⣿⣿⣿⣿⣿⣿⣿⣿⣿⣿⣿⣿⣿⣿⣿⣿⣿⣿⣿⣿⣿⣿⣿⣿⣿⣿⣿⣿⣿⣿⣿⣿⣿⣿⣿⣿⣿⣿⣿⣿⣿⣿⣿⣿⣿⣿⣿⣿⣿⣿⣿⣿⣿⣿⣿⣿⣿⣿⣿⣿⣿⣿⣿⣿⣷⡕⢿⡿⠟⠕⢕⠑⢕⢕⢕⢕⢕⢕⢕⢕⢕⢕⢕⠀⠀⠀⠀⠀⠀⠀⣰⣿⣿⣿⣿⣿⣿⣿⣿⣿⣿⣿⣿⣿⣿⣿⣿⣿⣿⣿⢏⢕⢕⢕⢕⢕⢕⢱⣿⣿⣿⣿⣿⢇⢕⢕⢕⢕⡿⣿⡏⠇⣹⡇⢕⢕⢕⢕⢕⢿⣿⣿⣿⣿⠀</a:t>
            </a:r>
            <a:br/>
            <a:r>
              <a:t>⢕⢕⢕⢕⢕⢕⢕⢕⢕⢕⢕⢕⢕⢕⢕⢕⢕⢕⢕⢕⢕⠑⢝⢿⣿⣿⣿⣿⣿⣿⣷⡕⢜⣿⣿⣿⣿⣿⣿⣿⣿⣿⣿⣿⣿⣿⣿⣷⡄⠀⠀⠀⠀⠑⠑⢕⢕⢕⢕⠕⢕⢕⢕⠕⠀⠀⠀⠀⣠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⡀⠀⠀⠀⠀⠕⢕⢕⢕⢕⢕⢕⢕⢕⢕⠑⠀⠀⠀⠀⠀⢄⣾⣿⣿⣿⣿⣿⣿⣿⣿⣿⣿⣿⣿⣿⣿⣿⣿⣿⣿⣿⢏⢕⢕⢕⢕⢕⢕⣱⣿⣿⣿⣿⣿⢕⡜⢕⢕⢕⢸⢹⣿⡕⢰⢽⡇⢕⢕⢕⢕⢕⢸⣿⣿⣿⣿⠀</a:t>
            </a:r>
            <a:br/>
            <a:r>
              <a:t>⢕⢕⢕⢕⢕⢕⢕⢕⢕⢕⢕⢕⢕⢕⢕⢕⢕⢕⢕⢕⢕⢄⢕⢕⢜⢝⢿⣿⣿⣿⣿⣿⣇⢜⣿⣿⣿⣿⣿⣿⣿⣿⣷⣝⢝⢻⢿⣿⣿⣦⣄⠀⠀⠀⠀⢕⢑⢖⢲⢕⢕⢕⢀⠀⠀⠀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⡀⠀⠀⠀⠁⠕⢕⢕⢕⢕⢕⢕⠁⠀⠀⠀⠀⢀⣴⣿⣿⣿⣿⣿⣿⣿⣿⣿⣿⣿⣿⣿⣿⣿⣿⣿⣿⣿⣿⡟⢕⢕⢕⢕⢕⢕⣱⣿⣿⣿⣿⡿⢕⢱⢕⢕⢕⢕⣿⢽⣿⢕⢕⣹⡇⢕⢕⢕⢕⢕⢜⣿⣿⣿⣿⠀</a:t>
            </a:r>
            <a:br/>
            <a:r>
              <a:t>⢕⢕⢕⢕⢕⢕⢕⢕⢕⢕⢕⢕⢕⢕⢕⢕⢕⢕⢕⢕⢕⢱⣵⡕⢕⢕⢕⢝⢻⣿⣿⣿⣿⣷⡌⢿⣿⣿⣿⣿⣿⣿⣿⣿⣿⡆⠅⠕⠝⠝⠟⠳⠄⢀⠕⢇⢔⢕⢕⢕⢕⠕⢑⣠⡴⢾⠿⠟⢛⣝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⣦⡀⠀⠀⢄⢕⢕⢘⢇⢓⢗⡔⠀⠀⢀⣴⣾⣿⣿⢿⢟⠏⠝⣵⣿⣿⣿⣿⣿⣿⣿⣿⣿⣿⣿⣿⣿⡿⢕⢕⢕⢕⢕⢕⣱⣿⣿⣿⣿⡟⢕⢱⢕⢕⢕⢕⢑⡷⢇⣕⢕⢕⣺⡇⠑⢕⢕⢕⢕⢕⢸⣿⣿⣿⠀</a:t>
            </a:r>
            <a:br/>
            <a:r>
              <a:t>⢕⢕⢕⢕⢕⢕⢕⢕⢕⢕⢕⢕⢕⢕⢕⢕⢕⢕⢕⢕⢕⢌⢻⣧⢕⢕⢕⢕⢁⣷⣯⣿⣿⣿⣧⡜⢿⣿⣿⣿⣿⣿⣿⣿⣯⣥⣤⡄⣄⣀⢀⠀⠀⠀⠀⠀⠀⠀⠀⠀⠀⠀⠁⠀⢀⣀⣠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⣦⣅⢉⠙⠓⠔⠀⠑⠅⠕⠇⠅⠇⠘⠠⠔⠟⠋⠝⠑⠕⠕⠐⢺⣿⣿⣿⣿⣿⣿⣿⣿⣿⣿⣿⣿⣿⣿⡟⢜⢕⢕⢕⢕⢕⣱⣿⣿⣿⣿⢏⢕⢕⡎⢕⢕⢕⢕⣸⢑⢕⢎⢕⢕⢿⢇⢄⢕⢕⢕⢕⢕⢸⣿⣿⣿⠀</a:t>
            </a:r>
            <a:br/>
            <a:r>
              <a:t>⢕⢕⢕⢕⢕⢕⢕⢕⢕⢕⢕⢕⠑⢕⢕⢕⢕⢕⢕⢕⠀⢕⢕⢹⣇⢕⢕⢕⢸⣿⣿⣿⣷⣝⢿⣿⣇⢹⣿⣿⣿⣿⣿⣿⣿⣿⡿⡾⡿⣾⣿⢕⢀⣀⣄⣤⣔⣴⣴⣴⣴⣶⣷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⣴⣄⣀⡀⠀⠀⠀⠀⠀⠀⠀⠀⠀⠀⢠⣠⢔⣴⣔⢤⡼⢿⣿⣿⣿⣿⣿⣿⣿⣿⣿⣿⣿⢏⢕⢕⢕⢕⢕⢕⣴⣿⣿⣿⢟⢕⢕⢕⡼⢕⢕⢕⢕⢕⣿⢕⢜⢕⢕⢕⢸⢕⢕⢕⢕⢕⢕⢕⢸⣿⣿⣿⠀</a:t>
            </a:r>
            <a:br/>
            <a:r>
              <a:t>⢕⢕⢕⢕⢕⢕⢕⢕⢕⢕⢕⢕⠀⢕⢕⢕⢕⢕⢕⢕⢀⢕⢕⢕⢜⡕⢕⢕⢸⣿⣿⣿⣿⣿⣷⣼⡟⢧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⣶⣴⡄⣄⢿⡿⣿⣿⢿⠛⠧⠾⢧⡿⣿⣿⣿⣿⣿⣿⣿⣿⢏⢕⢕⢕⢕⢕⢕⣵⣿⣿⡿⢇⢕⢕⢕⣾⢕⢕⢕⢕⢕⢸⡷⢕⢅⢕⢕⢕⡇⢕⢕⢕⢕⢕⢕⢕⢁⣿⣿⣿⠀</a:t>
            </a:r>
            <a:br/>
            <a:r>
              <a:t>⢕⢕⢕⢕⢕⢕⢕⢕⢕⢕⢕⢕⠀⢕⢕⢕⢕⢕⢕⢕⢑⢕⢕⢕⢕⢕⢕⢕⠀⣿⣿⣿⣿⣿⣿⣿⣿⡷⣍⢇⢻⣿⣿⣿⣿⣿⢟⢿⢟⢛⠍⢕⢍⢍⢉⠛⣿⡟⢛⠻⢿⠿⢿⣿⣿⣿⡿⣿⣿⣿⣿⣿⣿⣿⣿⣿⣿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⣟⢿⡿⣿⣿⡛⣽⢖⢕⢍⢝⠕⢔⢡⣷⣾⣿⣿⣿⣿⣿⣿⣿⣿⡗⢕⢕⢕⢕⢕⠕⣴⣿⡿⢏⢕⢕⢕⢕⣼⢇⢕⢕⢕⢕⢕⣿⣇⢕⢔⢕⢕⢕⡇⢕⢕⢕⢕⢕⢕⢕⢕⣿⣿⣿⠀</a:t>
            </a:r>
            <a:br/>
            <a:r>
              <a:t>⢕⢕⢕⢕⢕⢕⢕⢕⢕⢕⢕⢕⠀⢕⢕⢕⢕⢕⢕⢕⢅⣑⡕⣕⢕⢕⢕⢕⢜⣿⣿⣿⣿⣿⣿⣿⣿⡿⠿⢇⠱⢸⡻⢟⢟⢕⢕⢕⢕⢕⢕⢕⢕⢕⢕⢕⢕⢕⢕⢕⢕⢕⢕⢕⢍⢉⢙⢛⢿⣿⢿⣿⣿⣿⣿⣿⣿⣿⣿⣿⣿⣿⣿⣿⣿⣿⣿⣿⣿⣿⣿⣿⣿⣿⣿⣿⣿⣿⣿⣿⣿⣿⣿⣿⣿⣿⣿⣿⣿⣿⣿⣿⣿⣿⣿⣿⡹⣛⢚⢚⣿⣿⣿⣿⣿⣿⣿⣿⣿⣿⣿⣿⣿⣿⣿⣿⣿⣿⣿⣿⣿⣿⣿⣿⣿⣿⣿⣿⣿⣿⣿⣿⣿⣿⣿⣿⣿⣿⣿⣿⣿⣿⣿⣿⣿⣿⣿⣿⣿⣿⡇⠀⠟⠀⠿⢁⢛⢉⢅⢄⢄⢄⢕⢕⢕⢕⢕⢕⢔⢿⣿⣿⣿⣿⣿⣿⣿⣿⢏⢕⢕⢕⢕⢕⢕⣼⣿⢟⢕⢕⢕⢕⠕⣾⢇⢕⢕⢕⢕⢕⣸⣿⢕⢕⢕⢕⢕⠕⢕⢕⢕⠀⢕⢕⢕⢕⢕⣿⣿⣿⠀</a:t>
            </a:r>
            <a:br/>
            <a:r>
              <a:t>⢕⢕⢕⢕⢕⢕⢕⢕⢕⢕⢕⢕⠀⢕⢕⢕⢕⢕⢕⢀⣷⣿⣿⣗⢧⡇⢕⢕⢕⣿⣿⣿⣿⣿⣿⣿⣿⢧⢕⢕⢱⡑⢜⢕⢕⢕⢕⢕⢕⢕⢕⢕⢕⢕⢕⢕⢕⢕⢕⢕⢕⢕⢕⢕⢕⢕⢕⢕⢄⢄⠀⣿⣿⣿⣿⣿⣿⣿⣿⣿⣿⣿⣿⣿⣿⣿⣿⣿⣿⣿⣿⣿⣿⣿⣿⣿⣿⣿⣿⣿⣿⣿⣿⣿⣿⣿⣿⣿⣿⣿⣿⣿⣿⣿⣿⣿⣾⣼⡎⠔⣿⣿⣿⣿⣿⣿⣿⣿⣿⣿⣿⣿⣿⣿⣿⣿⣿⣿⣿⣿⣿⣿⣿⣿⣿⣿⣿⣿⣿⣿⣿⣿⣿⣿⣿⣿⣿⣿⣿⣿⣿⣿⣿⣿⣽⣿⣿⣿⡿⢋⢁⢄⢕⢕⢕⢕⢕⢕⢕⢕⢕⢕⢕⢕⢕⢕⢕⢕⢕⢈⠹⡿⣿⣿⣿⣿⡿⢇⢕⢕⢕⢕⢕⣱⣿⢟⢕⢕⢕⢕⢕⠕⣾⡏⢕⢕⢕⢕⢕⢱⣿⡿⢕⢕⢕⢕⢕⢔⢕⢕⢕⢀⢕⢕⢕⢕⢕⣿⣿⣿⠀</a:t>
            </a:r>
            <a:br/>
            <a:r>
              <a:t>⢕⢕⢕⢕⢕⢕⢕⢕⢕⢕⢕⢕⠀⢕⢕⢕⢕⢕⠕⣸⣿⣿⣿⣿⡷⢕⢕⡱⢕⢻⣿⣿⣿⣿⣿⣿⡟⢕⢕⢕⢕⢕⢕⢕⢕⢕⢕⢕⢕⢕⢕⢕⢕⢕⢕⢕⢕⢕⢕⢕⢕⢕⢕⢕⢕⢕⢕⢕⢕⢕⢕⢕⣿⣿⣿⣿⣿⣿⣿⣿⣿⣿⣿⣿⣿⣿⣿⣿⣿⣿⣿⣿⣿⣿⣿⣿⣿⣿⣿⣿⣿⣿⣿⣿⣿⣿⣿⣿⣿⣿⣿⣿⣿⣿⣿⣿⣿⣿⣷⣱⣿⣿⣿⣿⣿⣿⣿⣿⣿⣿⣿⣿⣿⣿⣿⣿⣿⣿⣿⣿⣿⣿⣿⣿⣿⣿⣿⣿⣿⣿⣿⣿⣿⣿⣿⣿⣿⣿⣿⣿⣿⣿⣿⣿⣿⣿⠟⢿⢋⢕⢕⢕⢕⢕⢕⢕⢕⢕⢕⢕⢕⢕⢕⢕⢕⢕⢕⢀⢕⠀⣿⣿⡚⣿⣿⡟⢕⢕⢕⢕⢕⢕⣱⢟⢕⢕⢕⢕⢕⢕⢕⣼⡟⢕⢕⢕⢕⢕⢕⣿⣿⢇⢕⢕⢕⢕⢕⢕⠁⢕⢕⢕⢕⢕⢕⢕⢕⢸⣿⣿⠀</a:t>
            </a:r>
            <a:br/>
            <a:r>
              <a:t>⢕⢕⢕⢕⢕⢕⢕⢕⢕⢕⢕⢕⠀⢕⢕⢕⢕⢕⢔⣿⣿⣿⣿⣿⡇⠅⢕⢜⢕⢘⣿⣿⣿⣿⣿⣿⣿⠁⢕⢀⢕⢕⢕⢕⢕⢕⢕⢕⢕⢕⢕⢕⢕⢕⢕⢕⢕⢕⢕⢕⢕⢕⢕⢕⢕⢕⢕⢕⢕⢕⢕⢕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⣅⠀⢕⢕⢕⢕⢕⢕⢕⢕⢕⢕⢕⢕⢕⢕⢕⢕⢕⢕⢕⢕⢀⢸⣿⣿⣿⣿⢏⢕⢕⢕⢕⢕⣱⢌⢕⢕⢕⢕⢕⢕⢕⠕⣼⡿⢕⢕⢕⢕⢕⢕⢰⣿⣿⡇⢕⢕⢕⢕⢕⢕⢔⢕⢕⢕⢕⢕⢕⢕⢕⢸⣿⣿⠀</a:t>
            </a:r>
            <a:br/>
            <a:r>
              <a:t>⢕⢕⢕⢕⢕⢕⢕⢕⢕⢕⢕⢕⠀⢕⢕⢕⢕⢁⣸⣿⣿⣿⣿⡿⣏⢕⢕⢅⢨⢕⣿⣿⣿⣿⣿⣿⣿⡇⢕⢔⢕⢕⢕⢕⢕⢕⢕⢕⢕⢕⢕⢕⢕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⡅⢕⢕⢕⢕⢕⢕⢕⢕⢕⢕⢕⢕⢕⢕⢕⢕⢕⢕⢕⢐⢕⢫⡷⡱⢕⢕⢕⢕⢕⢕⢕⢕⡕⢕⢕⢕⢕⢕⢕⢕⣾⡿⢕⢕⢕⢕⢕⢕⢕⣿⣿⣿⢇⢕⢕⢕⢕⢕⢕⢀⢕⢕⢕⠁⢕⢕⢕⢕⢸⣿⣿⠀</a:t>
            </a:r>
            <a:br/>
            <a:r>
              <a:t>⢕⢕⢕⢕⢕⢕⢕⢕⢕⢕⢕⢕⠀⢕⢕⢕⢕⢕⢌⢎⠛⣿⡿⢓⠕⢕⢕⢕⢕⢕⢸⣿⣿⣿⣿⣿⣿⣿⡑⠕⢕⢕⢕⢕⢕⢕⢕⢕⢕⢕⢕⢕⢕⢕⢕⢕⢕⢕⢕⢕⢕⢕⢕⢕⢕⢕⢕⢕⠑⣡⣴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⡑⠕⢕⢕⢕⢕⢕⢕⢕⢕⢕⢕⢕⢕⢕⢕⢕⢕⢕⢱⢌⡻⢝⢕⢕⢕⢕⢅⢕⣱⣵⣿⢕⢕⢕⢕⢕⢕⢱⣿⢟⢕⢕⢕⢕⢕⢕⢕⢡⣿⣿⡟⢕⢕⢕⢕⢕⢕⢕⢕⠕⢕⢕⢔⢕⢕⢕⢕⢜⣿⣿⠀</a:t>
            </a:r>
            <a:br/>
            <a:r>
              <a:t>⢕⢕⢕⢕⢕⢕⢕⢕⢕⢕⢕⢕⠀⢕⢕⢕⢐⣧⣇⢕⢕⢝⢕⢔⢕⢕⢕⢕⢕⢕⢕⢻⣿⣿⣿⣿⣿⣿⡇⢁⢕⢕⢕⢕⢕⢕⢕⢕⢕⢕⢕⢕⢕⢕⢕⢕⢕⢕⢕⢕⢕⢕⢕⢕⠕⠕⣀⣴⣴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⣏⠕⢕⢕⠕⢕⢕⢕⢕⢕⢕⢕⢕⢁⢕⢕⢜⡼⢎⢕⢕⢕⢕⢕⢕⣵⣾⣿⣿⡇⢕⢕⢕⢕⢕⣱⣿⢏⢕⢕⢕⢕⢕⢕⢕⢕⢸⣿⣿⡇⢕⢕⢕⢕⢕⢕⢕⢕⢄⢕⢕⢕⢕⢕⢕⢕⢕⢻⣿⠀</a:t>
            </a:r>
            <a:br/>
            <a:r>
              <a:t>⢕⢕⢕⢕⢕⢕⢕⢕⢕⢕⢕⢕⠀⢕⢕⢑⣼⣿⣿⣷⡕⢕⢕⢕⢕⢕⢕⢕⢕⢕⢕⡜⣿⣿⣿⣿⣿⣿⣿⡇⢕⢕⢕⢕⢕⢕⢕⢕⢕⢕⢕⢕⢕⢕⢕⢕⠁⠁⢀⣠⣵⣥⣴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⢕⢄⢕⢕⢕⢕⢕⢕⢕⢕⢕⢕⠑⢕⢕⢕⢕⢕⢕⣱⣾⣿⣿⣿⣿⡟⢕⢕⢕⢕⢕⣼⡿⢕⢕⢕⢕⢕⢕⢕⢕⢕⢕⣸⣿⣿⠇⢕⢕⢕⢕⢕⢕⢕⢕⠕⢕⢕⢕⠑⢕⢕⢕⢕⢸⣿⠀</a:t>
            </a:r>
            <a:br/>
            <a:r>
              <a:t>⢕⢕⢕⢕⢕⢕⢕⢕⢕⢕⢕⢕⠀⢕⢕⠑⢟⢿⣿⣿⣿⣷⣵⣕⢕⢕⢕⢕⠕⣵⣿⣷⡜⣿⣿⣿⣿⣿⣿⣿⣿⣶⣧⡄⠔⣐⣑⣑⣑⣵⣵⣤⣥⣼⣷⣾⣼⣿⣿⣿⣿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⣤⣥⣁⠁⢕⢅⢣⠅⠜⢅⢕⢜⢕⢕⢕⢕⣱⣵⣿⣿⣿⣿⣿⣿⡟⢕⢕⢕⢕⢕⣾⡟⢕⢕⢕⢕⢕⢕⢕⢕⢕⢕⢱⣿⣿⣿⢕⢕⢕⢕⢕⢕⢕⢕⢕⢕⢕⢕⢕⢄⢕⢕⢕⢕⢕⣿⠀</a:t>
            </a:r>
            <a:br/>
            <a:r>
              <a:t>⢕⢕⢕⢕⢕⢕⢕⢕⢕⢕⢕⢕⠀⢕⠑⢔⢕⢅⠍⢿⣿⣿⣿⣿⣿⣿⣕⣷⣿⣿⣿⣿⣧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⣟⡀⢕⢍⢕⢔⢕⢕⢕⣑⣱⣷⣷⣿⣿⣿⣿⣿⣿⣿⢏⢕⢕⢕⢕⣱⣿⠏⢕⢕⢕⢕⢕⢕⢕⢕⢕⢕⢕⣼⣿⣿⣧⢕⢕⢕⢕⢕⢕⢕⢕⢕⢕⢀⢕⢕⢕⢕⢕⢕⢕⢕⢻⠀</a:t>
            </a:r>
            <a:br/>
            <a:r>
              <a:t>⢕⢕⢕⢕⢕⢕⢕⢕⢕⢕⢕⢕⠀⢕⠀⢕⢕⢕⢕⢕⢵⢫⣛⣿⣿⣿⣿⣿⣿⣿⣿⣿⣿⡇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⢑⡕⢕⡵⠱⢱⢕⣵⣷⣷⣿⣿⣿⣿⣿⣿⣿⣿⢏⢕⢕⢕⣱⣵⡿⢕⢔⢕⢕⢕⢕⢕⢕⢕⢕⢕⢕⢕⣿⣿⣿⡇⢕⢕⢕⢕⢕⢕⢕⢕⢕⢕⢕⢕⢕⢕⠑⢕⢕⢕⢕⢸⠀</a:t>
            </a:r>
            <a:br/>
            <a:r>
              <a:t>⡇⢕⢕⢕⢕⢕⢕⢕⢕⢕⢕⢕⠀⢕⠀⢕⢕⢕⢕⢕⢕⢝⢗⢻⣿⣿⣿⣿⣿⣿⣿⣿⣿⣿⢔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⣿⣿⣿⣿⣿⣿⣿⣿⣿⣿⣿⣿⣿⢏⢕⢕⢕⣱⣿⠟⢅⢕⢕⢕⢕⢕⢕⢕⢕⢕⢕⢕⢕⢸⣿⣿⣿⡿⢕⢕⢕⢕⢕⢕⢕⢕⢕⢕⢕⢕⢕⢕⢄⢕⢕⢕⢕⢌⠀</a:t>
            </a:r>
            <a:br/>
            <a:r>
              <a:t>⣇⢕⢕⢕⢕⢕⢕⢕⢕⢕⢕⢕⠀⠑⢔⢕⢕⢕⢕⢕⢕⢕⢕⢕⢕⢸⢛⢻⢿⢿⢟⢟⢝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⠕⢱⡾⠏⢅⢕⢕⢅⢕⢕⢕⢕⢕⢕⢕⢕⢕⢕⢕⣸⣿⣿⣿⡇⢕⢕⢕⢕⢕⢕⢕⢕⢕⢕⠀⢕⢕⢕⢕⢕⢕⢕⢕⢕⠀</a:t>
            </a:r>
            <a:br/>
            <a:r>
              <a:t>⣿⢕⢕⢕⢕⢕⢕⢕⢕⢕⢕⢕⠀⠀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⢅⠔⣱⡶⢋⢅⢕⢕⢕⢕⢕⢕⢕⢕⢕⢕⢕⢕⢕⢕⢕⢑⣿⣿⣿⣿⢇⢕⢕⢕⢕⢕⢕⢕⢕⢕⢕⢕⢕⢕⢕⢕⠁⢕⢕⢕⢕⠀</a:t>
            </a:r>
            <a:br/>
            <a:r>
              <a:t>⣿⡕⢕⢕⢕⢕⢕⢕⢕⢕⢕⢕⠀⠀⢕⢕⢕⢕⢕⢕⢕⢕⢕⢕⢕⢕⢕⢕⢕⢕⢕⢕⢕⢕⢕⢕⢕⢕⢻⣿⣿⣿⣿⣿⣿⣿⣿⣿⣿⣿⣿⣿⣿⣿⣿⣿⣿⣿⣿⣿⣿⣿⣿⣿⣿⣿⣿⣿⣿⣿⣿⣿⣿⣿⣿⣿⣿⣿⣿⣿⣿⣿⣿⣿⣿⣿⣿⣿⢟⢟⠿⣿⣿⣿⣿⣿⣿⣿⣿⣿⣿⣿⣿⣿⣿⣿⣿⠿⢿⢛⢟⠻⣛⣟⣟⣟⣿⣿⣿⣿⣿⣿⣿⢿⢿⢿⠿⠿⣿⣿⣿⣿⣿⣿⣿⣿⣿⣿⣿⣿⣿⣿⣿⣿⡿⢿⣿⣿⣿⣿⣿⣿⣿⣿⣿⣿⣿⣿⣿⣿⣿⣿⣿⣿⣿⣿⣿⣿⣿⣿⣿⣿⣿⣿⣿⣿⣿⣿⣿⣿⣿⣿⣿⣿⣿⣿⣿⣿⣿⣿⡿⢏⡜⣵⢞⢙⠀⢕⢕⢕⢕⢕⢕⢕⢕⢕⢕⢕⢕⢕⢕⢕⢕⢕⢸⣿⣿⣿⣷⢕⢕⢕⢕⢕⢕⢕⢕⢕⢕⢕⢕⢕⢕⢕⢕⠀⢕⢕⢕⢕⠀</a:t>
            </a:r>
            <a:br/>
            <a:r>
              <a:t>⣿⣧⢕⢕⢕⢕⢕⢕⢕⢕⢕⢕⠀⢔⢕⢕⢕⢕⢕⢕⢕⢕⢕⢕⢕⢕⢕⢕⢕⢕⢕⢕⢕⢕⢕⢕⢕⢕⢕⢻⣿⣿⣿⣿⣿⣿⣿⣿⣿⣿⣿⣿⣿⣿⣿⣿⣿⣿⣿⣿⣿⣿⣿⣿⣿⣿⣿⣿⣿⣿⣿⣿⣿⣿⣿⣿⣿⣿⣿⣿⣿⣿⣿⣿⣿⣿⣿⣿⡕⢔⠁⠘⢟⢻⢟⢛⢟⢟⢟⢟⢟⢟⢟⢝⢕⢔⣝⣵⣵⣾⣿⣿⣿⣿⣿⣿⣿⣿⣿⣿⣿⣿⣿⣿⣿⣿⣷⣵⣜⡝⢝⢟⢟⢟⢻⢿⢿⢿⢿⢿⢿⢿⢟⠙⢁⢱⣿⣿⣿⣿⣿⣿⣿⣿⣿⣿⣿⣿⣿⣿⣿⣿⣿⣿⣿⣿⣿⣿⣿⣿⣿⣿⣿⣿⣿⣿⣿⣿⣿⣿⣿⣿⣿⣿⣿⣿⣿⣿⢟⢋⣞⠜⢊⢅⢔⢕⠀⢕⢕⢕⢕⢕⢕⢕⢕⢕⢕⢕⢕⢕⢕⢕⢕⢕⣿⣿⣿⣿⣧⢕⢕⢕⢕⢕⢕⢕⢕⢕⢕⢕⢕⢕⢕⢕⢕⢔⢕⢕⢕⢕⠀</a:t>
            </a:r>
            <a:br/>
            <a:r>
              <a:t>⣿⣿⡕⢕⢕⢕⢕⢕⢕⢕⢕⢕⠀⢕⢕⢕⢕⢕⢕⢕⢕⢕⢕⢕⢕⢕⢕⢕⢕⢕⢕⢕⢕⠑⢕⢕⢕⢕⢕⢜⢻⣿⣿⣿⣿⣿⣿⣿⣿⣿⣿⣿⣿⣿⣿⣿⣿⣿⣿⣿⣿⣿⣿⣿⣿⣿⣿⣿⣿⣿⣿⣿⣿⣿⣿⣿⣿⣿⣿⣿⣿⣿⣿⣿⣿⣿⣿⣿⣇⢕⠀⠀⠀⠀⠀⠁⠁⠁⠁⠁⠁⠁⠁⠀⠛⠛⠟⠟⠟⠟⠻⠿⠿⠿⠿⠿⠿⠿⠿⠿⠿⠿⠿⠿⠿⠿⠿⢿⣿⣿⣿⣷⡑⠁⠁⠑⠑⠑⠑⠁⠁⠁⠀⠀⠕⣾⣿⣿⣿⣿⣿⣿⣿⣿⣿⣿⣿⣿⣿⣿⣿⣿⣿⣿⣿⣿⣿⣿⣿⣿⣿⣿⣿⣿⣿⣿⣿⣿⣿⣿⣿⣿⣿⣿⣿⣿⡿⠵⢕⣩⣴⡾⢕⢕⢕⠕⢕⢕⢕⢕⢕⢕⢕⢕⢕⢕⢕⢕⢕⢕⢕⢕⢕⢕⣿⣿⣿⣿⡟⢕⢕⢕⢕⢕⢕⢕⢕⢕⢕⢕⢕⢕⢕⢕⢕⢕⢕⢕⢕⢕⠀</a:t>
            </a:r>
            <a:br/>
            <a:r>
              <a:t>⡿⣿⣇⢕⢕⢕⢕⢕⢕⢕⢕⢕⠀⢕⢕⢕⢕⢕⢕⢕⢕⢕⢕⢕⢕⢕⢕⢕⢕⢕⢕⢕⠑⢔⢕⢕⢕⢕⢕⢕⢕⢻⣿⣿⣿⣿⣿⣿⣿⣿⣿⣿⣿⣿⣿⣿⣿⣿⣿⣿⣿⣿⣿⣿⣿⣿⣿⣿⣿⣿⣿⣿⣿⣿⣿⣿⣿⣿⣿⣿⣿⣿⣿⣿⣿⣿⣿⣿⣿⡕⢄⠀⠀⠀⠀⠀⠀⠀⠀⠀⠀⠀⠀⠀⠀⠀⠀⠀⠀⠀⠀⠀⠀⠀⠀⠀⠀⠀⠀⠀⠀⠀⠀⠀⠀⠀⠀⠀⠑⢝⣿⡿⠑⠀⠀⠀⠀⠀⠀⠀⠀⠀⠀⢄⣼⣿⣿⣿⣿⣿⣿⣿⣿⣿⣿⣿⣿⣿⣿⣿⣿⣿⣿⣿⣿⣿⣿⣿⣿⣿⣿⣿⣿⣿⣿⣿⣿⣿⣿⣿⣿⣿⣿⣏⣩⣵⣶⣾⣿⣿⡿⢕⢕⢕⢕⠀⢕⢕⢕⢕⢕⢕⢕⢕⢕⢕⢕⢕⢕⢕⢕⢕⢕⢸⣿⣿⣿⣿⡇⢕⢕⢕⢕⢕⢕⢕⢕⢕⢕⢕⢕⢕⢕⢕⢕⢕⢕⢕⢕⢕⠀</a:t>
            </a:r>
            <a:br/>
            <a:r>
              <a:t>⢸⡘⣿⡕⢕⢕⢕⢕⢕⢕⢕⢕⠀⢕⢕⢕⢕⢕⢕⢕⢕⢕⢕⢕⢕⢕⢕⢕⢕⢕⢕⠑⢔⢕⢕⢕⢕⢕⢕⢕⢕⢕⢹⣿⣿⣿⣿⣿⣿⣿⣿⣿⣿⣿⣿⣿⣿⣿⣿⣿⣿⣿⣿⣿⣿⣿⣿⣿⣿⣿⣿⣿⣿⣿⣿⣿⣿⣿⣿⣿⣿⣿⣿⣿⣿⣿⣿⣿⣿⣧⣕⢄⠀⠀⠀⠀⠀⠀⠀⠀⠀⠀⠀⠀⠀⠀⠀⠀⠀⠀⠀⠀⠀⠀⠀⠀⠀⠀⠀⠀⠀⢀⢀⢀⠀⠀⠀⠀⠀⠁⠙⠀⠀⠀⠀⠀⠀⠀⠀⠀⠀⠀⢄⣼⣿⣿⣿⣿⣿⣿⣿⣿⣿⣿⣿⣿⣿⣿⣿⣿⣿⣿⣿⣿⣿⣿⣿⣿⣿⣿⣿⣿⣿⣿⣿⣿⣿⣿⣿⣿⣿⣿⣿⣿⣿⣿⣿⣿⣿⢟⢕⢔⠑⢕⢕⠀⢕⢕⢕⢕⢕⢕⢕⢕⢕⢕⢕⢕⢕⢕⢕⢕⢕⣿⣿⣿⣿⣿⢇⢕⢕⢕⢕⢕⢕⢕⢕⢕⢕⢕⢕⢕⢕⢕⢕⢕⢕⢕⢕⢕⠀</a:t>
            </a:r>
            <a:br/>
            <a:r>
              <a:t>⢸⠑⣿⡇⢕⢕⢕⢕⢕⢕⢕⢕⢔⢕⢕⢕⢕⢕⢕⢕⢕⢕⢕⢕⢕⢕⢕⢕⢕⢕⠑⢔⢕⢕⢕⢕⢕⢕⢕⢕⢕⢕⠁⢜⢿⣿⣿⣿⣿⣿⣿⣿⣿⣿⣿⣿⣿⣿⣿⣿⣿⣿⣿⣿⣿⣿⣿⣿⣿⣿⣿⣿⣿⣿⣿⣿⣿⣿⣿⣿⣿⣿⣿⣿⣿⣿⣿⣿⣿⣿⣷⡕⢀⠀⠀⠀⠀⠀⠀⠀⠀⠀⢀⢄⢔⢕⢕⢕⢕⢔⢔⢄⢔⢄⢄⢀⢀⢔⢄⢕⢕⢕⢔⢕⢔⢔⢄⢀⠀⠀⠀⠀⠀⠀⠀⠀⠀⠀⠀⠀⠀⢄⣼⣿⣿⣿⣿⣿⣿⣿⣿⣿⣿⣿⣿⣿⣿⣿⣿⣿⣿⣿⣿⣿⣿⣿⣿⣿⣿⣿⣿⣿⣿⣿⣿⣿⣿⣿⣿⣿⣿⣿⣿⣿⣿⣿⣿⣿⢏⢕⢕⢕⢄⠑⠕⢔⢕⢕⢕⢕⢕⢕⢕⢕⢕⢕⢕⢕⢕⢕⢕⢕⢰⣿⣿⣿⣿⣿⡕⢕⢕⢕⢕⢕⢕⢕⢕⢕⢕⢕⢕⢕⢕⢕⢕⢕⠁⢕⢕⢕⠀</a:t>
            </a:r>
            <a:br/>
            <a:r>
              <a:t>⢸⣗⡺⣿⡕⢕⢕⢕⢕⢕⢕⢕⢕⠀⢕⢕⢕⢕⢕⢕⢕⢕⢕⢕⢕⢕⢕⢕⢕⠑⢔⢕⢕⢕⢕⢕⢕⢕⢕⢕⢕⠀⢕⢕⢕⢝⣿⣿⣿⣿⣿⣿⣿⣿⣿⣿⣿⣿⣿⣿⣿⣿⣿⣿⣿⣿⣿⣿⣿⣿⣿⣿⣿⣿⣿⣿⣿⣿⣿⣿⣿⣿⣿⣿⣿⣿⣿⣿⣿⣿⣿⣧⡕⢀⠀⠀⠀⠀⠀⠀⢄⢕⢕⢕⢕⢕⢕⢕⢕⢕⢕⢕⢕⢕⢕⢕⢕⢕⢕⢕⢕⢕⢕⢕⢕⢕⢕⢕⢕⢔⠀⠀⠀⠀⠀⠀⠀⠀⠀⠀⢄⣼⣿⣿⣿⣿⣿⣿⣿⣿⣿⣿⣿⣿⣿⣿⣿⣿⣿⣿⣿⣿⣿⣿⣿⣿⣿⣿⣿⣿⣿⣿⣿⣿⣿⣿⣿⣿⣿⣿⣿⣿⣿⣿⣿⣿⢟⢕⢕⢕⢕⢕⢕⢄⠀⢕⢕⢕⢕⢕⢕⢕⢕⢕⢕⢕⢕⢕⢕⢕⢕⢕⣸⣿⣿⣿⢹⡇⢕⢕⢕⢕⢕⢕⢕⢕⢕⢕⢕⢕⢕⢕⢕⢕⠱⡕⠄⢕⢕⢕⠀</a:t>
            </a:r>
            <a:br/>
            <a:r>
              <a:t>⢜⢕⡜⣿⣇⢕⢕⢕⢕⢕⢕⢕⢕⠀⢕⢕⢕⢕⢕⢕⢕⢕⢕⢕⢕⢕⢕⢕⠑⢔⢕⢕⢕⢕⢕⢕⢕⢕⢕⢕⠀⢕⢕⢕⢕⢕⢜⢻⣿⣿⣿⣿⣿⣿⣿⣿⣿⣿⣿⣿⣿⣿⣿⣿⣿⣿⣿⣿⣿⣿⣿⣿⣿⣿⣿⣿⣿⣿⣿⣿⣿⣿⣿⣿⣿⣿⣿⣿⣿⣿⣿⣿⣯⡕⢄⠀⠀⠀⠀⢄⢕⢕⢕⢕⢕⢕⢕⢕⢕⢕⢕⢕⢕⢕⢕⢕⢕⢕⢕⢕⢕⢕⢕⢕⢕⢕⢕⢕⢕⢕⢔⠀⠀⠀⠀⠀⠀⠀⠀⠔⣾⣿⣿⣿⣿⣿⣿⣿⣿⣿⣿⣿⣿⣿⣿⣿⣿⣿⣿⣿⣿⣿⣿⣿⣿⣿⣿⣿⣿⣿⣿⣿⣿⣿⣿⣿⣿⣿⣿⣿⣿⣿⣿⣿⡿⢏⢕⢕⢕⢕⢕⢕⢕⢕⢄⢕⢕⢕⢕⢕⢕⢕⢕⢕⢕⢕⢕⢕⢕⢕⢕⠕⣿⣿⣿⡏⢰⢇⢕⢕⢕⢕⢕⢕⢕⢕⢕⢕⢕⢕⢕⢕⢕⢕⢜⣷⢔⢕⢕⢕⠀</a:t>
            </a:r>
            <a:br/>
            <a:r>
              <a:t>⢕⢕⡡⢾⣿⡕⢕⢕⢕⢕⢕⢕⢕⢄⢕⢕⢕⢕⢕⢕⢕⢕⢕⢕⢕⢕⢕⠑⢔⢕⢕⢕⢕⢕⢕⢕⢕⢕⢕⠁⢕⢕⢕⢕⢕⢕⢕⢕⢝⢿⣿⣿⣿⣿⣿⣿⣿⣿⣿⣿⣿⣿⣿⣿⣿⣿⣿⣿⣿⣿⣿⣿⣿⣿⣿⣿⣿⣿⣿⣿⣿⣿⣿⣿⣿⣿⣿⣿⣿⣿⣿⣿⣿⣿⣥⢕⢄⠀⢀⢑⢕⢕⢕⢕⢕⢕⢕⢕⢕⢕⢕⢕⢕⢕⢕⢕⢕⢕⢕⢕⢕⢕⢕⢕⢕⢕⢕⢕⢕⢕⢕⢀⠀⠀⠀⠀⠀⢄⣵⣿⣿⣿⣿⣿⣿⣿⣿⣿⣿⣿⣿⣿⣿⣿⣿⣿⣿⣿⣿⣿⣿⣿⣿⣿⣿⣿⣿⣿⣿⣿⣿⣿⣿⣿⣿⣿⣿⣿⣿⣿⣿⣿⣿⢟⢕⢕⢕⢕⢕⢕⢕⢕⢕⠀⢕⢕⢕⢕⢕⢕⢕⢕⢕⢕⢕⢕⢕⢕⢕⢕⢕⢸⣿⣿⣿⢕⢜⢕⢕⢕⢕⢕⢕⢕⢕⢕⢕⢕⢕⢕⢕⢕⢕⢕⢕⢹⡇⢕⢕⢕⠀</a:t>
            </a:r>
            <a:br/>
            <a:r>
              <a:t>⢕⢕⢸⢞⢿⣿⢕⢕⢕⢕⢕⢕⢕⢕⠁⢕⢕⢕⢕⢕⢕⢕⢕⢕⢕⢕⠑⢔⢕⢕⢕⢕⢕⢕⢕⢕⢕⢕⠁⢕⢕⢕⢕⢕⢕⢕⢕⢕⢕⢕⢝⢿⣿⣿⣿⣿⣿⣿⣿⣿⣿⣿⣿⣿⣿⣿⣿⣿⣿⣿⣿⣿⣿⣿⣿⣿⣿⣿⣿⣿⣿⣿⣿⣿⣿⣿⣿⣿⣿⣿⣿⣿⣿⣿⣿⣷⣵⢕⢕⢕⢅⢕⢕⢕⢕⢕⢕⢕⢕⢕⢕⢕⢕⢕⢕⢕⢕⢕⢕⢕⢕⢕⢕⢕⢕⢕⢕⢕⢕⢕⢕⢕⢕⢕⠔⢄⣱⣾⣿⣿⣿⣿⣿⣿⣿⣿⣿⣿⣿⣿⣿⣿⣿⣿⣿⣿⣿⣿⣿⣿⣿⣿⣿⣿⣿⣿⣿⣿⣿⣿⣿⣿⣿⣿⣿⣿⣿⣿⣿⣿⣿⢟⢕⠁⢕⢕⢕⢕⢕⢕⢕⢕⢕⢀⢕⢕⢕⢕⢕⢕⢕⢕⢕⢕⢕⢕⢕⢕⢕⢕⢕⣿⣿⣿⡇⢕⢕⢕⢕⢕⢕⢕⢕⢕⢕⢕⢕⢕⢕⢕⢕⢕⢕⢕⢕⢔⣗⢕⢕⢕⠀</a:t>
            </a:r>
            <a:br/>
            <a:r>
              <a:t>⢕⢕⢕⢐⢡⣿⣇⢕⢕⢕⢕⢕⢕⢕⠀⢕⢕⢕⢕⢕⢕⢕⢕⢕⢕⠑⢄⢕⢕⢕⢕⢕⢕⢕⢕⢕⢕⠑⢔⢕⢕⢕⢕⢕⢕⢕⢕⢕⢕⢕⢕⢕⢝⢿⣿⣿⣿⣿⣿⣿⣿⣿⣿⣿⣿⣿⣿⣿⣿⣿⣿⣿⣿⣿⣿⣿⣿⣿⣿⣿⣿⣿⣿⣿⣿⣿⣿⣿⣿⣿⣿⣿⣿⣿⣿⣿⣿⣷⣕⡕⢔⢄⢕⢕⢕⢕⢕⢕⢕⢕⢕⢕⢕⢕⢕⢕⢕⢕⢕⢕⢕⢕⢕⢕⢕⢕⢕⢕⢕⢕⠕⢑⢅⢔⣱⣼⣿⣿⣿⣿⣿⣿⣿⣿⣿⣿⣿⣿⣿⣿⣿⣿⣿⣿⣿⣿⣿⣿⣿⣿⣿⣿⣿⣿⣿⣿⣿⣿⣿⣿⣿⣿⣿⣿⣿⣿⣿⣿⣿⢟⢕⢕⢕⢔⠁⢕⢕⢕⢕⢕⢕⢕⠁⢕⢕⢕⢕⢕⢕⢕⢕⢕⢕⢕⢕⢕⢕⢕⢕⢕⢸⣿⣿⣿⢕⢕⢕⢕⢕⢕⢕⢕⢕⢕⢕⢕⢕⢕⢕⢕⢕⢕⢕⢕⢕⢕⢸⡕⢕⢕⠀</a:t>
            </a:r>
            <a:br/>
            <a:r>
              <a:t>⠑⠑⠑⠘⠚⠛⠛⠃⠑⠑⠑⠑⠑⠑⠑⠑⠑⠑⠑⠑⠑⠑⠑⠑⠑⠐⠑⠑⠑⠑⠑⠑⠑⠑⠑⠑⠑⠐⠑⠑⠑⠑⠑⠑⠑⠑⠑⠑⠑⠑⠑⠑⠑⠑⠘⠛⠛⠛⠛⠛⠛⠛⠛⠛⠛⠛⠛⠛⠛⠛⠛⠛⠛⠛⠛⠛⠛⠛⠛⠛⠛⠛⠛⠛⠛⠛⠛⠛⠛⠛⠛⠛⠛⠛⠛⠛⠛⠛⠛⠛⠓⠑⠃⠑⠑⠑⠑⠑⠑⠑⠑⠑⠑⠑⠑⠑⠑⠑⠑⠑⠑⠑⠑⠑⠑⠑⠑⠑⠑⠁⠑⠑⠚⠛⠛⠛⠛⠛⠛⠛⠛⠛⠛⠛⠛⠛⠛⠛⠛⠛⠛⠛⠛⠛⠛⠛⠛⠛⠛⠛⠛⠛⠛⠛⠛⠛⠛⠛⠛⠛⠛⠛⠛⠛⠛⠛⠛⠋⠑⠑⠑⠑⠑⠑⠐⠑⠑⠑⠑⠑⠑⠑⠑⠑⠑⠑⠑⠑⠑⠑⠑⠑⠑⠑⠑⠑⠑⠑⠑⠑⠛⠛⠛⠛⠃⠑⠑⠑⠑⠑⠑⠑⠑⠑⠑⠑⠑⠑⠑⠑⠑⠑⠑⠑⠑⠑⠑⠃⠑⠑⠀</a:t>
            </a:r>
            <a:br/>
          </a:p>
        </p:txBody>
      </p:sp>
    </p:spTree>
  </p:cSld>
  <p:clrMapOvr>
    <a:masterClrMapping/>
  </p:clrMapOvr>
</p:sld>
</file>

<file path=ppt/slides/slide6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⢝⢻⣿⣿⣿⣿⣿⣿⣿⣿⣿⣿⣿⣿⣿⣿⣿⣿⣿⣿⣿⣷⡜⢿⡿⢣⣾⣿⣿⣿⣿⣿⣿⣿⣿⣿⣿⣿⣿⣿⣿⣿⣿⣿⣿⣿⣿⣿⣿⣿⣿⣿⣿⣿⣿⣿⣿⣿⣿⣿⣿⡿⢟⢝⢕⢕⢕⢕⢕⢕⢕⢕⢕⢕⢕⢕⢕⢏⢟⢝⢕⢕⢕⢕⢕⢕⢻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⢝⢹⣿⣿⣿⣿⣿⣿⣿⣿⣿⣿⣿⣿⣿⣿⣿⣿⣿⣿⣿⣷⣧⣼⣿⣿⣿⣿⣿⣿⣿⣿⣿⣿⣿⣿⣿⣿⣿⣿⣿⣿⣿⣿⣿⣿⣿⣿⣿⣿⣟⢻⢿⢿⡿⢿⢝⢝⢕⢕⢕⢕⢕⢕⢕⢕⢕⢕⢕⢕⢕⢕⢕⢕⢕⢕⢕⢕⢕⢕⢕⢕⢕⢕⢕⢻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⢟⢟⣿⣿⣿⣿⣿⣿⣿⣿⣿⣿⣿⣿⣿⣿⣿⣿⣿⣿⣿⣿⣿⣿⣿⣿⣿⣿⣿⣿⣿⣿⣿⣿⣿⣿⣿⣿⣿⣿⣿⣿⣿⣿⣿⣿⣿⣿⡻⡻⡇⢜⢕⢕⢕⢕⢕⢕⢕⢕⢕⢕⢕⢕⢕⢕⡕⢕⢕⢕⢕⢕⢕⢕⢕⢕⢕⢕⢕⢕⢕⣕⡕⢕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⢟⢻⣿⣿⣿⣿⣿⣿⣿⣿⣿⣿⣿⣿⣿⣿⣿⣿⣿⣿⣿⣿⣿⣿⣿⣿⣿⣿⣿⣿⣿⣿⣿⣿⣿⣿⣿⣿⣿⣿⣿⣿⣿⢟⢟⢟⢱⢕⢜⢕⢕⢕⢕⢕⢕⢕⢕⢕⢕⢕⢕⢕⢕⣼⢇⢕⢕⢕⢕⢕⢕⢕⢕⢕⢕⢕⢕⢕⢼⣿⣿⡕⢸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⢜⢝⢝⢿⣿⣿⣿⣿⣿⣿⣿⣿⣿⣿⣿⣿⣿⣿⣿⣿⣿⣿⣿⣿⣿⣿⣿⣿⣿⣿⣿⣿⡿⢿⢟⢟⢻⢝⢝⢝⢝⢕⢕⢕⢕⢕⢕⢕⢕⢕⢕⢕⢕⢕⢕⢕⢕⢕⢕⢕⢕⣼⡟⢕⢕⢕⢕⢕⢕⢕⢕⢕⢕⢕⢕⢕⢕⢕⢜⢝⢕⢕⣿⣿⣿⣿⣿⣿⣿⣿⣿⣿⣿⣿⢕⢕⢕⢕⢕⢕⢕⢑⢄⠀⠀⠀⠀⠀⠀⠀⠀⠀⠀⢄⢄⠄⠀⢁⢕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⢱⢕⢕⢕⢕⢕⢕⢕⢕⢕⢕⢕⢕⢕⢕⢕⢕⢕⢕⢕⢕⢜⢝⢝⢝⢝⢝⢟⢟⢟⢝⢝⢝⢝⢝⢝⢝⢝⢝⢗⢳⢟⢝⢝⢝⢕⢕⢕⢕⢕⢕⢕⢕⢕⢕⢕⢕⢕⢕⢕⢕⢕⢕⢕⢕⢕⢕⢕⢕⢕⢕⢕⢱⣷⣿⢏⢕⢕⢕⢕⢕⢕⢕⢕⢕⢕⢕⢕⢕⢕⢕⢕⢕⢕⢕⢕⣿⣿⣿⣿⣿⣿⣿⣿⣿⣿⣿⣿⣵⣵⣵⣵⣵⣵⣵⣕⣕⣕⣕⣔⣕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⣕⡕⢕⢕⢕⢕⢕⢕⢕⢕⢕⢕⢕⢕⢕⢕⢕⢕⢕⢕⢕⢕⢕⢕⢕⢕⢕⢕⢕⢕⢕⢕⢕⢕⢕⢕⢕⢕⢕⢕⢕⢕⢕⢕⢕⢕⢕⢕⢕⢕⢕⢕⢕⢕⢕⢕⢕⢕⢕⢕⢕⢕⢕⢕⢕⢕⢕⢕⢕⢕⣱⣧⢝⢕⢕⢕⢕⢕⢕⢕⢕⢕⢕⢕⢕⢕⢕⢕⢕⢕⢕⢕⢕⢕⢕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⢜⢿⣧⢕⢕⢕⢕⢕⢕⢕⢕⢕⢕⢕⢕⢕⢕⢕⢕⢕⢕⢕⢕⢕⢕⢕⢕⢕⢕⢕⢕⢕⢕⢕⢕⢕⢕⢕⢕⢕⢕⢕⢕⢕⢕⢕⢕⢕⢕⢕⢕⢕⢕⢕⢕⢕⢕⢕⢕⢕⢕⢕⢕⢕⢕⢕⢕⢕⣱⣾⡿⢏⢕⢕⢕⢕⢕⢕⢕⢕⢕⢕⢕⢕⢕⢕⢕⢕⢕⢕⢕⢕⢕⢕⢕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⣾⣧⣕⢕⢕⢕⢕⢕⢕⢕⢕⢕⢕⢕⢕⢕⢕⢕⢕⢕⢕⢕⢕⢕⢕⢕⢕⢕⢕⢕⢕⢕⢕⢕⢕⢕⢕⢕⢕⢕⢕⢕⢕⢕⢕⢕⢕⢕⢕⢕⢕⢕⢕⢕⢕⢕⢕⢕⢕⢕⢕⢕⢕⣱⣾⡿⢏⢕⢕⢕⢕⢕⢕⢕⢕⢕⢕⢕⢕⢕⢕⢕⢕⢕⢕⢕⢕⢕⢕⢕⢕⢸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⢟⢿⣿⣷⣵⣕⢕⢕⢕⢕⢕⢕⢕⢕⢕⢕⢕⢕⢕⢕⢕⢕⢕⢕⢕⢕⢕⢕⢕⢕⢕⢕⢕⢕⢕⢕⢕⢕⢕⢕⢕⢕⢕⢕⢕⢕⢕⢕⢕⢕⢕⢕⢕⢕⢕⢕⢕⢕⢕⢕⣕⣵⣾⡿⢏⢕⢕⢕⢕⢕⢕⢕⢕⢕⢕⢕⢕⢕⢕⢕⢕⢕⢕⢕⢕⢕⢕⢕⢕⢕⢕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⢜⢝⢻⢿⣿⣷⣵⣕⢕⢕⢕⢕⢕⢕⢕⢕⢕⢕⢕⢕⢕⢕⢕⢕⢕⢕⢕⢕⢕⢕⢕⢕⢕⢕⢕⢕⢕⢕⢕⢕⢕⢕⢕⢕⢕⢕⢕⢕⢕⢕⢕⢕⣕⣱⣵⣷⢾⢟⢏⢝⢕⢕⢕⢕⢕⢕⢕⢕⢕⢕⢕⢕⢕⢕⢕⢕⢕⢕⢕⢕⢕⢕⢕⢕⢕⢕⢕⢕⢱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⢜⢝⢟⢻⢿⢷⣷⣵⣵⣕⣕⡕⢕⢕⢕⢕⢕⢕⢕⢕⢕⢕⢕⢕⢕⢕⢕⢕⢕⢕⢕⢕⢕⢕⢕⢕⢕⢕⢕⣕⣱⣵⣵⢵⢷⢷⢟⢟⢝⢝⢕⢕⢕⢕⢕⢕⢕⢕⢕⢕⢕⢕⢕⢕⢕⢕⢕⢕⢕⢕⢕⢕⢕⢕⢕⢕⢕⢕⢕⢕⢕⢕⢕⢕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⢝⢝⢝⢝⢝⢕⢕⢕⢱⢵⣵⣕⣕⣕⣕⣵⡵⢵⢕⢕⢕⢕⢝⢕⢕⢕⢕⢕⢕⢕⢕⢕⢕⢕⢕⢕⢕⢕⢕⢕⢕⢕⢕⢕⢕⢕⢕⢕⢕⢕⢕⢕⢕⢕⢕⢕⢕⢕⢕⢕⢕⢕⢕⢕⢕⢕⢕⢕⢕⢕⣕⢕⢕⢕⢜⢝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⣷⣕⡕⢕⢕⢕⢝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⣷⣵⣕⣜⢳⣾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⣱⣾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⢀⢕⢕⢕⢕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⢔⠕⠑⢁⢄⢕⢕⢕⢕⢕⢕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⢅⢕⢕⢕⢕⢕⢕⢕⢕⢕⢕⢕⢕⢕⢕⢕⢕⢕⢕⢕⢕⢕⢕⢕⢕⢕⢕⢕⢕⢕⢕⢕⢕⢕⢕⢕⢕⢕⢕⢕⢕⢕⢕⢕⢕⢕⢕⢕⢕⢕⢕⢕⢕⢕⢕⠕⠑⠑⠑⠁⢔⢕⢔⢕⢕⢕⢕⢕⢕⢕⢕⢕⢕⢕⢕⢕⢕⢕⢕⢕⢕⢕⢕⢕⢕⢕⢕⢕⢹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⢄⢔⢔⠑⠕⢕⢕⢕⢕⢕⢕⢕⢕⢕⢕⢕⢕⢕⢕⢕⢕⢕⢕⢕⢕⢕⢕⢕⢕⢕⢕⢕⢕⢜⢟⢏⢝⣱⣾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⣧⡕⢕⢕⢕⢕⢕⢕⢕⢕⢕⢕⢕⢑⢕⢔⢕⢕⢕⢕⢕⢕⢕⢕⢕⢕⢕⢕⢕⢕⢕⢕⢕⢕⢕⢕⢕⢕⢕⢕⢕⢕⢕⢕⢕⢕⢕⢕⢕⢕⢕⢕⢕⢕⢕⢕⢕⢕⢕⢕⢕⢕⢕⢕⣕⣱⣕⣇⢕⠀⢕⢕⢕⢕⢕⢕⢕⢕⢕⢕⢕⢕⢕⢕⢕⢕⢕⢕⢕⢕⢕⢕⢕⢕⢕⢕⢕⢕⢕⢕⢕⣱⣾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⠕⢕⢕⢕⢕⢕⠑⢕⢕⢕⢕⢄⢕⢕⢕⢕⢕⢕⢕⢕⢕⢕⢕⡕⢕⢕⢕⢕⢕⢱⣿⣾⣾⣧⣵⣣⡕⢕⢕⢕⢕⢕⢕⢕⢕⢕⢕⢕⢕⢕⠁⢱⣾⣿⣿⣿⣿⣿⣿⣿⢿⢗⢕⢕⢕⢕⢕⢕⢕⢕⢕⢕⢕⢕⢕⢕⢑⠕⢕⢕⢕⢕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⢔⢔⢕⠀⢀⢕⢕⢕⠕⢕⠁⢕⢕⢕⢕⢕⢕⢕⢕⣱⣿⡇⢕⢕⢕⢕⢕⣕⢝⢟⢟⢿⢿⣿⣿⣇⢕⢕⢕⢕⢕⢕⢕⢕⢕⢕⢕⢕⠀⣾⣿⡿⢿⢟⢟⢏⢝⢕⣱⣵⣾⣧⡕⢕⢕⢕⢕⢕⢕⢕⢕⢕⢕⢕⢕⢕⢔⢅⢁⢑⢑⢕⢕⢅⢕⢕⢕⢕⢕⢕⢕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⠐⢕⢕⢕⠀⠕⢕⢕⢕⢕⢕⢕⢕⢕⣵⣿⣿⣇⢕⢕⢕⢕⣸⣿⣿⢷⢧⢵⣕⣑⣕⣕⣱⣕⢕⢕⢕⢅⢕⢕⢕⢕⢕⢕⢕⣿⣿⣷⣷⡵⢷⣗⣹⣽⣽⣿⣿⣿⣿⣧⡕⢕⢕⢅⠕⢕⢕⢕⢕⢕⢕⢕⢕⢕⢔⢕⢕⢕⢕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⠀⢕⢕⢕⠀⢀⢕⢕⢕⢅⠕⢕⣵⣿⣿⣿⣿⣿⢕⢕⢕⢱⣿⣿⣿⣿⣿⣷⣷⣧⣽⣝⣻⣿⣷⡕⢕⢔⠁⢕⢕⢕⢑⢕⢕⣿⣿⣿⣵⣾⣿⣿⣿⣿⣿⣿⢿⠿⠟⠿⠟⠇⠑⠕⢔⢅⢑⢕⢕⢕⢕⢕⢕⢕⢕⢕⢕⢕⢑⢕⢕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⠀⢕⢕⢕⠀⢕⢕⢕⠑⢔⢕⢸⣿⣿⣿⣿⠛⠛⠃⢕⠑⠛⠛⠛⠛⠟⠟⠟⠟⠿⠿⢿⣿⣿⣿⣷⢕⢕⠀⠑⢕⢕⢅⢕⢸⣿⣿⣿⢟⠋⠉⠁⠁⠀⠀⠀⠀⠀⠀⢀⣄⣄⣄⠀⢀⣠⣴⣿⡷⢔⢔⣴⣴⢕⢕⢕⢕⢕⢕⢕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⠀⠀⢕⢕⠀⢕⢕⠑⢱⣧⣕⢕⢻⣿⣥⣄⢀⠀⢀⢕⢄⣄⠀⢀⢄⣄⣄⡄⣄⠀⣠⣤⣕⣹⣿⣿⡇⢕⠀⢄⢕⢕⠀⢅⣿⣿⣿⣧⣵⣷⣷⡄⠑⢸⣿⣿⡇⢜⣱⣿⣿⣿⣇⣴⣾⣿⣿⣿⢇⢰⣿⡿⢕⢕⢕⢕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⢔⠀⠁⠑⠀⠁⠁⢀⢜⢻⣿⣷⣕⢿⣿⣿⣿⣦⣬⣳⣼⣿⣧⣅⢜⢿⢿⢇⢕⣵⣿⣿⣿⣿⣿⡿⠑⢕⢡⡾⢔⢕⢄⣾⣿⣿⣿⣿⣿⣿⣿⣿⣷⣵⣜⣹⣵⣾⣿⣿⡟⢿⣿⣿⣿⣿⣿⡏⢑⣾⢟⢕⢕⢕⢕⢕⢕⢔⢕⢕⢕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⢄⠀⠀⠀⠀⠀⢕⢕⢕⢝⢿⣿⡜⢿⣿⣿⣿⣿⣿⢟⣻⣿⢿⣿⢗⢗⢺⣿⣿⣿⣿⣿⣿⢟⠁⢕⣵⢟⢑⢕⣱⣿⣿⣿⣿⣿⣿⣿⣿⣿⣿⣿⣿⣷⣵⣼⣿⣧⣿⣿⣿⣿⣿⣿⣿⡿⢑⢕⢕⢕⢕⢕⢕⢕⢕⠑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⢄⠀⠀⢔⠀⢕⢕⢕⢕⢕⢝⠕⢜⣿⣿⣿⣿⣿⣿⣿⣷⣾⣿⣿⣿⣿⣿⣿⣿⢟⢋⣁⣠⣷⣿⣿⣿⣿⣿⣿⣿⣿⣿⣿⣿⣿⣿⣿⣿⣿⣿⣿⣿⣿⡿⢟⢝⢝⢜⢟⣿⣿⣿⣿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⢔⢕⢔⢕⢕⢕⢕⢕⢕⢕⢕⠜⣿⣿⣿⣿⢟⢝⢕⢜⢝⢻⣿⣿⣿⣿⣿⣿⣿⣿⣿⣿⣿⣿⣿⣿⣿⣿⣿⣿⣿⣿⣿⣿⣿⣿⣿⣿⣿⣿⣿⣿⢕⢕⢕⢕⢕⢕⢸⣽⣿⢏⢕⢕⢕⢕⢕⢕⢕⢕⢕⢔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⠑⢕⢕⢕⢕⢕⢕⢕⢕⢕⢕⠜⣿⣿⣿⡕⢕⢕⢕⢕⢕⢻⣿⣿⣿⣿⣿⣿⣿⣿⣿⣿⣿⣿⣿⣿⣿⣿⣿⣿⣿⣿⣿⣿⣿⣿⣿⣿⣿⣿⣿⣕⢕⢕⢕⢕⣵⣿⣿⡿⢕⢕⢕⢕⢕⢕⢕⢕⢕⢄⢕⢕⢑⢕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⢄⢕⠀⢕⢕⢕⢕⢕⢕⢕⢕⢔⢹⣿⣿⣿⣧⣵⣕⣕⣱⣿⣿⣿⣿⣿⣿⣿⣿⣿⣿⣿⣿⣿⣿⣿⣿⣿⣿⣿⣿⣿⣿⣿⣿⣿⣿⣿⣿⣿⣿⣿⣿⣿⣾⣿⣿⣿⣿⢇⢕⢕⢕⢕⢕⢕⢕⠕⢅⢕⠕⢕⢕⢕⢕⢕⢕⢕⢕⢕⢕⢕⢕⢕⢕⠀⠀⠑⢕⢕⢕⢕⢕⢕⢕⢕⢕⢕⢕⢕⢕⢕⢕⢕⢕⢕⢕⢕⢕⢕⢕⢕⢕⢕⢕⢕⢕⢕⢕⢕⢕⢕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⢕⠀⢕⢕⢕⢕⢕⢕⢕⢕⢕⢅⢻⣿⣿⣿⣿⣿⣿⣿⣿⣿⣿⣿⣿⣿⣿⣿⣿⣿⣿⣿⣿⣿⣿⢿⣿⣿⣿⣿⣿⣿⣿⣿⣿⣿⣿⣿⣿⣿⣿⣿⣿⣿⣿⣿⣿⢇⢕⢕⢕⢕⢕⢕⢕⢕⠑⢑⠕⢕⢕⢕⢕⢕⢕⢕⢕⢕⢕⢕⢕⢕⠕⢅⠀⠀⠀⢕⢕⢕⢕⢕⢕⢕⢕⢕⢕⢕⢕⢕⢕⢕⢕⢕⢕⢕⢕⢕⠑⠁⠁⢕⢕⢕⢕⢕⢕⢕⢕⢕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⠀⢕⢕⢕⢕⢕⢕⢕⢕⢕⢕⢅⢻⣿⣿⣿⣿⣿⣿⣿⣿⣿⣿⣿⣿⣿⣿⣿⣿⣿⣿⣿⣿⣧⢸⣿⣿⣿⣿⣿⣿⣿⣿⣿⣿⣿⣿⣿⣿⣿⣿⣿⣿⣿⣿⢏⢕⢕⢕⢕⢕⢕⢕⢕⠀⢕⠔⢅⢕⢕⢕⢕⢕⢕⢕⢕⢕⢕⢕⢕⢕⢑⠀⠀⠀⠀⠁⠕⠑⢑⠁⠁⠁⠁⠁⠔⠐⠀⠀⠄⠀⠀⠁⠑⠑⠁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⠀⢕⢕⢕⢕⢕⢕⢕⢕⢕⢕⢕⢕⢹⣿⣿⣿⣿⣿⣿⣿⣿⣿⣿⣿⣿⣿⣿⣿⣿⣿⣿⣿⣿⣿⣿⣿⣿⣿⣿⣿⣿⣿⣿⣿⣿⣿⣿⣿⣿⣿⣿⣿⣿⢇⢕⢕⢕⢕⢕⢕⢕⢕⠁⢔⢕⢁⢕⢕⢕⢕⢕⢕⢕⢕⢕⢕⢕⢕⢕⢕⠕⠁⠀⢀⢄⠔⠕⠑⠑⠑⠑⠕⠄⢀⠀⠀⠀⠀⠁⠀⠀⠀⠀⠀⠑⠔⠀⠀⠀⢕⢕⢕⢕⢕⢕⢕⢕⢕⢕⢕⢕⢕⢕⢕⢕⢕⢕⣕⣕⣕⣕⣕⣕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⢕⢕⢕⢕⢕⢕⢕⢕⢕⢕⢕⢕⢕⢘⢿⣿⣿⣿⣿⣿⣿⣿⣿⣿⣿⣿⣿⣿⣿⣿⣿⣿⣿⣿⣿⣿⣿⣿⣿⣿⣿⣿⣿⣿⣿⣿⣿⣿⣿⣿⣿⡟⢕⢕⢕⢕⢕⠕⢕⢕⢕⢕⢄⠑⢑⢕⢕⢕⢕⢕⢕⢕⢕⢕⢕⢕⢕⢕⢕⢕⠅⠀⠀⠀⠀⠀⠀⠀⠀⠀⠀⠀⠀⠀⠀⠀⠀⠀⠀⠀⠀⢀⢀⢀⠀⠀⠀⠀⠀⢕⠕⠕⠑⠁⠁⢄⢄⢔⢄⢔⢄⢅⢑⢕⢱⣷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⠐⠑⢕⢕⢕⢕⢕⢕⠕⢕⢕⢕⢕⢕⢕⢕⢝⢿⣿⣿⣿⣿⣿⣿⣿⣿⣿⣿⡿⢿⢿⠿⢿⠿⠿⢿⢟⢟⢟⢟⢻⢿⣿⣿⣿⣿⣿⣿⣿⣿⡿⢏⢕⢕⢕⢕⢕⢕⢐⢕⢕⢕⠀⠕⠀⢕⢕⢕⢕⢕⢕⢕⢕⢕⢕⢕⢕⢕⢕⢕⢕⠀⢀⣄⣄⡀⠀⠀⠀⠀⠀⠀⠀⠀⠀⠀⠀⠀⠀⠀⠀⠀⠀⠀⠑⠑⠑⠀⠀⠄⢄⢄⢄⢄⢄⢄⢁⠁⠑⠑⠑⠁⠁⠑⠕⢕⢌⢻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⢕⢕⢕⠙⢿⣿⣿⣿⣿⣿⣿⣿⣷⣵⣵⣕⣕⣕⢕⢕⢕⢕⣱⣵⣵⣷⣿⣿⣿⣿⣿⣿⣿⢟⢇⢕⢕⢕⢕⢕⢕⢕⢅⢕⢕⢕⠑⢕⠀⠀⢔⢕⢕⢕⢕⢕⢕⢕⢕⢕⢕⢕⢕⢕⢕⢕⣵⣾⣿⣿⣿⣷⣦⣄⡀⠄⢀⠀⠀⠀⠀⠀⠀⠀⠀⠀⠀⠀⠀⠀⠀⠀⠀⠀⠀⠁⢕⢕⢕⢕⢕⢕⢕⢕⠀⠀⠀⠀⠀⠀⠀⠑⢕⢕⢝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⢕⢕⢕⢕⢕⢕⢅⢕⢕⢕⢕⢕⢕⢕⢕⠀⠀⠈⢟⢿⣿⣿⣿⣿⣿⣿⣿⣿⣿⣷⣾⣯⣷⣾⣿⣿⣿⣿⣿⣿⣿⣿⡿⢏⠁⠑⠀⢕⢕⢕⢕⢕⢕⢕⢕⢕⢕⢕⠀⠀⠀⠀⠑⠀⢕⢕⢕⢕⢕⢕⢕⢕⢕⢕⢕⢕⣱⣿⣿⣿⣿⣿⣿⣿⣿⣿⣿⣷⣦⣕⣤⡀⠀⠀⠀⠀⠀⠀⠀⠀⠀⠀⠀⠀⠀⠀⠀⠀⠁⠕⢕⢕⢕⢕⢕⢕⠔⠀⠀⠀⠀⠀⠀⠀⠁⠁⢔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⢕⢕⢕⢕⢕⢕⢕⢕⢕⢕⢕⢕⢕⢕⢕⠀⠀⠀⠀⠕⢜⢟⢿⣿⣿⣿⣿⣿⣿⣿⣿⣿⣿⣿⣿⣿⣿⣿⣿⡿⢟⢕⢕⠀⠀⠀⠀⢕⢕⢕⢕⢕⢕⢕⢕⢕⢕⢕⠀⠀⠀⠀⠀⡑⢕⣅⣵⣕⢕⢕⢕⢕⢕⢕⢅⢱⣿⣿⣿⣿⣿⣿⣿⣿⣿⣿⣿⣿⣿⡿⢿⢟⢷⣦⣄⢄⢄⢀⠀⠀⠀⠀⠀⠀⠀⠀⠀⠀⠀⠀⠁⢕⠕⠑⠕⠕⠀⠀⠀⠀⠀⠀⠀⠀⠀⢀⣼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⢕⢱⡕⢕⢕⢕⢕⢕⢕⢕⢕⢕⢕⢕⢀⠀⠀⠀⠀⠀⠑⠕⢕⢝⢟⢿⣿⣿⣿⣿⣿⣿⣿⣿⣿⢿⢟⢕⢕⢕⠕⠀⠀⠀⠀⠀⢕⢕⢕⢕⢕⢕⢕⠕⢕⢕⢕⢄⣄⣰⣼⣷⣾⣿⣿⣿⣿⢕⢕⢕⢕⢕⠕⢕⣟⣟⣟⣟⣟⣟⣟⣟⣟⣟⣟⣽⣽⣥⣵⣷⣶⣾⣿⣿⣿⣵⢕⢔⢀⠀⠀⠀⠀⠀⠀⠀⠀⠀⠀⠀⠀⠀⠀⠀⠀⠀⠀⠀⠀⠀⠀⠀⢀⣴⣾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⣥⣵⣵⣕⣑⢕⠕⢕⢕⠀⠀⠀⢕⡄⢕⢕⢜⢧⡕⢕⢕⢕⢕⢕⢕⢕⢕⢕⢕⠀⠀⠀⠀⠀⠀⠀⠁⠑⠕⠕⢕⢝⢝⢿⢿⢿⢟⢏⢕⢕⢕⢕⠑⠁⠀⠀⠀⠀⠀⠀⢕⢕⢕⢕⢕⢕⢕⠀⢕⡇⢕⢸⣿⣿⣿⣿⣿⣿⣿⣿⢇⢕⣕⣥⣴⣷⣾⣿⣿⣿⣿⣿⣿⣿⣿⣿⣿⣿⣿⣿⣿⣿⣿⣿⣿⣿⣿⣿⣿⣿⣿⣕⢕⢄⠀⠀⢄⠀⠀⠀⠀⠀⠀⠀⠀⠀⠀⠀⠀⠀⠀⠀⠀⠀⣄⣴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⣷⣷⣷⣵⢄⢜⣷⠀⢕⢕⢕⢝⢕⠀⢕⢕⢕⢕⢕⢕⢕⢕⠀⠀⠀⠀⠀⠀⠀⠀⠀⠀⢀⢕⢕⠕⠕⢕⢕⢕⢕⠕⠑⢕⢕⢔⠀⠀⠀⠀⠀⠀⠀⢕⢕⢕⢕⢕⢕⢕⠀⢜⢕⢕⢜⢝⢻⣿⣿⣿⣿⣿⣿⣾⣿⣿⣿⣿⣿⣿⣿⣿⣿⣿⣿⣿⣿⣿⣿⣿⣿⣿⣿⣿⣿⣿⣿⣿⣿⣿⣿⣿⣿⣿⣿⣧⢕⢔⢀⠀⠁⠔⢔⢔⠀⠀⠀⠄⢔⣴⣴⣤⣤⣴⣴⣷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⢇⠀⢿⡇⢕⢕⢕⢕⢕⢕⠕⢕⢕⢑⢕⢕⢕⢕⢔⠀⠀⠀⠀⠀⠀⠀⠀⢀⢕⢕⢕⠀⠀⢕⢕⢕⠕⠀⠀⠀⢕⢕⢄⠀⠀⠀⠀⠀⠀⢕⢕⢕⢕⢕⣱⢏⠀⢕⢕⢕⠑⣕⣱⣷⣿⣿⣿⣿⣿⣿⣿⣿⣿⣿⣿⣿⣿⣿⣿⣿⣿⣿⣿⣿⣿⣿⣿⣿⣿⣿⣿⣿⣿⣿⣿⣿⣿⣿⣿⣿⣿⣿⣷⡕⢕⢄⠀⠀⠁⠀⠀⠀⠀⠀⢕⢸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⣞⣽⣿⣿⣿⣿⣿⣿⢏⢕⢕⢄⢸⣷⢁⢕⢕⢕⢕⢕⠀⢕⢕⢕⠕⢿⣿⣿⣧⠀⠀⠀⠀⠀⠀⠀⠀⣸⣷⡕⠑⠀⠀⠕⢕⠑⠀⠀⠀⢕⢕⢱⡇⢀⠀⠀⠀⠀⠀⢕⢕⢕⡕⢕⢕⢕⠀⢕⢕⢕⠀⢿⣿⣿⣿⣿⣿⣿⣿⣿⣿⣿⣿⣿⣿⣿⣿⣿⣿⣿⣿⣿⣿⣿⣿⣿⣿⣿⣿⣿⣿⣿⣿⣿⣿⣿⣿⣿⣿⣿⣿⣿⣿⣿⢕⢕⢀⠀⠀⠀⠀⠀⠀⠀⢕⢕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⣿⣿⣿⣿⣿⣿⣿⣿⣿⣿⣷⣷⡕⠀⢿⡇⢕⢕⢕⢕⢕⠀⢕⢕⢕⢑⢕⢝⢝⢕⢀⠀⠀⠀⠀⠀⠀⣱⣿⣿⢕⠀⠀⠀⠀⠀⠀⠀⠀⢔⢕⢕⢕⣿⣧⠀⠀⠀⠀⠀⢕⢱⢏⢕⢕⢕⢕⠀⢕⢕⢕⠀⢸⣿⣿⣿⣿⣿⣿⣿⣿⣿⣿⣿⣿⣿⣿⣿⣿⣿⣿⣿⣿⣿⣿⣿⣿⣿⣿⣿⣿⣿⣿⣿⣿⣿⣿⣿⣿⣿⣿⣿⣿⣿⣿⡇⢕⢕⠀⠀⠀⣱⡔⠀⠀⢕⢕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⣵⣾⣿⣿⣿⣿⣿⣿⣿⣿⣿⣿⣿⣿⣿⣿⣿⣕⠀⢸⣿⡅⢕⢕⢕⢕⢄⠕⢕⢕⢕⢔⢕⢕⢕⢕⠀⠀⠀⠀⠀⢰⣿⣿⢇⢕⢔⢄⠀⠀⢀⠀⢀⡴⢕⢕⢕⢕⢹⣿⣇⠀⠀⠀⠀⢕⢕⢕⢕⢕⢕⢕⢀⢕⢕⢕⠀⢸⣿⣿⣿⣿⣿⣿⣿⣿⣿⣿⣿⣿⣿⣿⣿⣿⣿⣿⣿⣿⣿⣿⣿⣿⣿⣿⣿⣿⣿⣿⣿⣿⣿⣿⣿⣿⣿⣿⣿⣿⣿⣿⡇⢕⢕⠀⠀⠀⠙⠁⠀⠀⢕⢱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⣿⣿⣿⣿⣷⡄⠕⣿⣇⢕⢕⢕⢕⢕⠀⢕⢕⢕⢕⢕⢕⢕⢕⠀⠀⠀⠀⢄⣿⣿⢇⢕⢕⢕⢕⢱⣾⣿⣿⡿⢱⣧⡕⢕⢕⢕⢻⣿⡔⠀⠀⠀⢕⢕⢕⢕⢕⢕⢕⢸⢁⢕⢕⠀⢜⢟⢿⣿⣿⣿⣿⣿⣿⣿⣿⣿⣿⣿⣿⣿⣿⣿⣿⣿⣿⣿⣿⣿⣿⣿⣿⣿⣿⣿⣿⣿⣿⣿⣿⣿⣿⣿⣿⣿⣿⣿⣿⢇⢕⠕⠀⠀⠀⠀⠀⠀⢀⢕⣼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⣿⣿⣿⣿⣿⣿⣿⡇⠀⢻⣿⡔⢕⢕⢕⢕⠀⢕⢕⢕⢕⢕⢕⢕⢕⠀⠀⠀⢄⣾⣿⢏⢕⢕⢕⢕⣱⣿⣿⣿⡿⢱⣾⣿⣿⢕⢕⢕⢜⢻⣿⣧⢄⠀⠁⢕⢕⢕⢕⢕⢕⢜⡇⢕⢕⠀⠀⢕⣼⣿⣿⣿⣿⣿⣿⣿⣿⣿⣿⣿⣿⣿⣿⣿⣿⣿⣿⣿⣿⣿⣿⣿⣿⣿⣿⣿⣿⣿⣿⣿⣿⣿⣿⣿⣿⣿⣿⣿⢏⢕⢕⠀⢀⣤⣶⢾⡟⢕⢕⢱⣿⣿⣿⣿⣿⣿⣿⣿⣿⣿⣿⣿⣿⣿⣿⣿⣿⣿⣿⣯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⣕⣕⣕⢕⣾⣿⣿⣿⣿⣿⣿⣿⣿⣿⣿⣿⣿⣿⣿⣿⣿⣿⣿⣿⣿⣿⡝⢕⠀⢸⣿⣷⢑⢕⢕⢕⠀⠁⢕⢕⢕⢕⢕⢕⢕⠀⢄⢔⢽⡿⢏⢕⢕⢕⢕⣸⣿⣿⣿⢟⢕⢾⣿⣿⢇⢕⢕⢕⢕⢜⢿⣿⣿⢇⢄⢕⢕⢕⢕⢕⢕⢕⣧⠑⢕⢱⠀⢕⢿⣿⣿⣿⣿⣿⣿⣿⣿⣿⣿⣿⣿⣿⣿⣿⣿⣿⣿⣿⣿⣿⣿⣿⣿⣿⣿⣿⣿⣿⣿⣿⣿⢿⢿⢿⣿⣿⡟⢇⢕⠑⢄⢕⢝⠝⠙⠅⢔⢕⢕⢕⢜⢻⣿⣿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⠕⢕⢕⢕⢕⢱⣵⣷⣿⣿⣿⣿⢇⣿⣿⣿⣿⣿⣿⣿⣿⣿⣿⣿⣿⣿⣿⣿⣿⣿⣿⣿⣿⣿⣿⣿⣷⡕⠀⢸⣿⣿⣇⢕⢕⢕⠀⠀⠕⢕⢕⢕⢕⢕⢕⠀⢕⢕⢕⢕⣕⣕⢕⢕⢕⢿⣿⡿⢏⢕⢕⣸⣿⢏⢕⢕⢕⢕⢕⣕⣵⡝⣕⣵⡕⢕⢕⢕⠁⢕⢕⢕⢹⡔⠁⠜⡇⠁⢿⣿⣿⣿⣿⣿⣿⣿⣿⣿⣿⣿⣿⣿⣿⣿⣿⣿⣿⣿⣿⣿⡿⢟⢿⢏⢿⢟⢟⠝⢟⢏⢑⢕⢅⢱⡿⠏⢑⢁⢅⢅⢅⢔⢔⢕⢕⢕⢕⢕⢕⢕⢕⢜⢻⢿⢕⢸⣿⣿⣿⢿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⢑⠅⠀⠀⠀⠑⣱⣾⣿⣿⣿⣿⣿⣿⢏⣾⣿⣿⣿⣿⣿⣿⣿⣿⣿⣿⣿⣿⣿⣿⣿⣿⣿⣿⣿⣿⣿⣿⣿⣿⣇⠀⢕⣿⣿⣿⡔⢕⢕⠀⢀⠀⢕⢕⢕⠁⢕⢕⢀⢱⣾⣿⣿⣿⣷⢧⡕⢕⠜⠙⠑⠑⠑⠑⢟⢝⢕⢕⢕⣕⣵⣾⣿⣿⡇⣿⣿⣷⢕⢕⢕⢀⢕⢕⢕⢸⣧⠀⠀⣷⢀⢸⣿⣿⣿⣿⣿⣿⣿⣿⣿⣿⣿⣿⣿⣿⣿⣿⣿⣿⢿⢟⢕⢕⢕⢕⢔⢔⢕⢕⢕⢕⢕⢕⢕⡱⢏⢕⢕⢕⢕⢕⢕⢕⢕⢕⢕⢕⢕⢕⢕⢕⢕⢕⢕⢕⢕⢕⢱⣿⢏⢕⢕⢼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⠕⢁⢔⠁⠀⠀⠀⢀⣵⣿⣿⣿⣿⣿⣿⣿⡏⣾⣿⣿⣿⣿⣿⣿⣿⣿⣿⣿⣿⣿⣿⣿⣿⣿⣿⣿⣿⣿⣿⣿⣿⣿⣿⡿⢔⢕⣿⣿⣿⣧⠁⢕⠀⣇⠀⠁⢕⢕⢔⢕⢕⢸⣇⢻⣿⣿⣿⣿⣷⡕⢕⠀⠀⠀⠀⠀⢄⢕⢕⣕⣱⣿⣿⣿⣿⣿⣿⡇⣿⣿⣿⡇⢕⢕⢸⡔⢕⢕⢅⢿⡔⠀⢸⡇⠁⢝⢟⢿⣿⣿⣿⣿⣿⣿⣿⣿⣿⣿⣿⣿⢿⢏⢕⢕⢕⢕⢕⢕⢕⢕⢕⢕⢕⢕⢕⢕⢕⢕⢕⢕⢕⢕⢕⢕⢕⢕⢕⢕⢕⢕⢕⢕⢕⢕⢕⢕⢕⢕⢕⢕⢕⢕⢕⢕⢕⢕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⠑⢔⠁⠀⠀⠀⠀⠀⢾⣿⣿⣿⣿⣿⣿⣿⡟⣼⣿⣿⣿⣿⣿⣿⣿⣿⣿⣿⣿⣿⣿⣿⣿⣿⣿⣿⣿⣿⣿⣿⣿⣿⣿⣿⢗⢕⢕⣿⣿⣿⣿⡔⠕⢅⣿⢄⠀⢕⢕⢕⢕⢕⢸⣿⡜⣿⣿⣿⣿⣿⣷⢕⠀⠀⠀⠀⠀⢕⢕⣷⣿⣿⣿⣿⣿⣿⣿⣿⢇⣿⣿⣿⣿⡅⢕⢕⣷⡁⢕⢕⢸⣷⡀⠜⣿⢀⢕⢕⢜⣸⣿⣿⣿⣿⣿⣿⣿⣿⠟⢋⢕⢕⢕⢕⢕⢕⢕⢕⢕⢕⢕⢕⢕⢕⢕⢕⢕⢕⢕⢕⢕⢕⢕⢕⢕⢕⢕⢕⢕⢕⢕⢕⢕⢕⢕⢕⢕⢕⢕⢕⢕⢕⢕⢕⢕⢕⢱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⠁⠀⠕⠀⠀⠀⠀⠀⠀⢸⣿⣿⣿⣿⣿⣿⡟⣼⣿⣿⣿⣿⣿⣿⣿⣿⣿⣿⣿⣿⣿⣿⣿⣿⣿⣿⣿⣿⣿⣿⣿⣿⡿⢟⢝⢕⢕⢕⣿⣿⣿⣿⣷⠀⢕⣿⡇⠀⠑⢕⢸⢕⢀⣾⣿⣧⢜⣿⣿⣿⣿⡏⠑⠀⠀⠀⠀⠀⢱⣿⣿⣿⣿⣿⣿⣿⣿⣿⡟⣸⣿⣿⣿⣿⣇⠕⢕⢻⣧⠑⢕⢅⣿⣷⢀⣿⡇⠀⢕⣾⣿⣿⣿⣿⣿⣿⣿⣿⡕⢕⢕⢕⢕⢕⢕⢕⢕⢕⢕⢕⢔⢔⢔⢕⢔⢕⢕⢕⢕⢕⢕⢕⢕⢕⢕⢕⢕⢕⢕⢕⢕⢕⢕⢕⢕⢕⢕⢕⢕⢕⢕⢕⢕⢕⢕⢕⢕⢸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⠕⠀⠅⠀⠀⠀⠀⠀⠀⠀⠀⣿⣿⣿⣿⣿⢟⣼⣿⣿⣿⣿⣿⣿⣿⣿⣿⣿⣿⣿⣿⣿⣿⣿⣿⣿⣿⣿⣿⣿⣿⣿⣿⣷⣵⡕⢕⢕⢕⣿⣿⣿⣿⣿⡇⢸⣿⣿⠀⠀⢕⢸⢕⣸⣿⣿⣿⡇⢹⣿⣿⣿⡇⠀⠀⠀⠀⠀⢀⢸⣿⣿⣿⣿⣿⣿⣿⣿⣿⢇⣿⣿⣿⣿⣿⣿⣆⠑⢸⣿⣇⠑⢕⢸⣿⣧⢸⣷⢀⢕⣿⣿⣿⣿⣿⣿⣿⣿⣿⣿⢕⢕⢕⢕⢕⢕⢕⢕⢕⢕⢕⢕⢕⢕⢕⢕⢕⢕⢕⢕⢕⢕⢕⢕⢕⢕⢕⢕⢕⢕⢕⢕⢕⢕⢕⢕⢕⢕⢕⢕⢕⢕⢕⢕⢕⢕⢕⢕⢕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⢑⠀⠀⠀⠀⠀⠀⠀⠀⠀⠀⠀⢸⣿⣿⢏⢕⣼⣿⣿⣿⣿⣿⣿⣿⣿⣿⣿⣿⣿⣿⣿⣿⣿⣿⣿⣿⣿⣿⣿⣿⣿⣿⣿⣿⣿⣿⣧⢕⢕⣿⣿⣿⣿⣿⣷⣼⣿⣿⡇⠀⢕⡸⢄⣿⣿⣿⣿⣿⡕⣿⣿⣿⢕⠀⠀⠀⠀⠀⢕⣿⣿⣿⣿⣿⣿⣿⣿⣿⡟⣸⣿⣿⣿⣿⣿⣿⣿⣆⠕⢿⣿⣧⠕⢕⣿⣿⣿⣿⣕⠀⢿⣿⣿⣿⣿⣿⣿⣿⣿⣿⢕⢕⢕⢕⢕⢕⢕⢕⢕⢕⢕⢕⢕⢕⢕⢕⢕⢕⢕⢕⢕⢕⢕⢕⢕⢕⢕⢕⢕⢕⢕⢕⢕⢕⢕⢕⢕⢕⢕⢕⢕⢕⢕⢕⢕⢕⢕⢕⢕⢸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⢀⠄⠀⠀⠀⠀⠀⠀⠀⠀⠀⠀⢜⣿⢇⢱⣾⣿⣿⣿⣿⣿⣿⣿⣿⣿⣿⣿⣿⣿⣿⣿⣿⣿⣿⣿⣿⣿⣿⣿⣿⣿⣿⣿⣿⣿⣿⣧⢕⢔⣿⣿⣿⣿⣿⣿⣿⣿⣿⣷⠀⢕⣇⣼⣿⣿⣿⣿⣿⣧⢸⣿⡇⠁⠀⠀⠀⠀⠀⢱⣿⣿⣿⣿⣿⣿⣿⣿⣿⢱⣿⣿⣿⣿⣿⣿⣿⣿⣿⣇⢸⣿⣿⣧⡑⢸⣿⣿⣿⣿⡔⢜⣿⣿⣿⣿⣿⣿⣿⡿⢇⢕⢕⢕⢕⢕⢕⢕⢕⢕⢕⢕⢕⢕⢕⢕⢕⢕⢕⢕⢕⢕⢕⢕⢕⢕⢕⢕⢕⢕⢕⢕⢕⢕⢕⢕⢕⢕⢕⢕⢕⢕⢕⢕⢕⢕⢕⢕⢕⢕⢕⢹⣿⣿⢿⢿⣿⣿⣿⣿⠀</a:t>
            </a:r>
            <a:br/>
            <a:r>
              <a:t>⢕⢕⢕⢕⢕⢕⢕⢕⢕⢕⢕⢕⢕⢕⢕⢕⢕⢕⢕⢕⢕⢕⢕⢕⢕⢕⢕⢕⢕⢕⢕⢕⢕⢕⢕⢕⢕⢕⢕⢕⢕⢕⢕⢕⢕⢕⢕⢕⢕⢕⢕⢕⢕⢕⢕⢕⢕⢕⢕⠔⢕⠀⠀⠀⠀⠀⠀⠀⠀⠀⠀⠀⠈⡇⣱⣿⣿⣿⣿⣿⣿⣿⣿⣿⣿⣿⣿⣿⣿⣿⣿⣿⣿⣿⣿⣿⣿⣿⣿⣿⣿⣿⣿⣿⣿⣿⣿⣿⢕⢕⣿⣿⣿⣿⣿⣿⣿⣿⣿⣿⡇⢱⣿⣿⣿⣿⣿⣿⣿⣿⡕⢿⢕⠀⠀⠀⠀⠀⢀⣼⣿⣿⣿⣿⣿⣿⣿⣿⡇⣼⣿⣿⣿⣿⣿⣿⣿⣿⣿⣿⣇⣿⣿⣿⣷⡅⣿⣿⣿⣿⣧⠀⢝⢻⣿⣿⣿⣿⣏⢑⠑⠑⠕⠕⠕⢕⢕⢕⢕⢕⢕⢕⢕⢕⢕⢕⢕⢕⢕⢕⢕⢕⢕⢕⢕⢕⢕⢕⢕⢕⢕⢕⢕⢕⢕⢕⢕⢕⢕⢕⢕⢕⢕⢕⢕⢕⢕⢕⢕⢕⢕⢕⢝⢕⢕⢝⣽⣿⣿⣿⠀</a:t>
            </a:r>
            <a:br/>
            <a:r>
              <a:t>⢕⢕⢕⢕⢕⢕⢕⢕⢕⢕⢕⢕⢕⢕⢕⢕⢕⢕⢕⢕⢕⢕⢕⢕⢕⢕⢕⢕⢕⢕⢕⢕⢕⢕⢕⢕⢕⢕⢕⢕⢕⢕⢕⢕⢕⢕⢕⢕⢕⢕⢕⢕⢕⢕⢕⢕⢕⢕⢕⠀⠀⠀⠀⠀⠀⠀⠀⠀⠀⠀⠀⠀⠀⢹⣿⣿⣿⣿⣿⣿⣿⣿⣿⣿⣿⣿⣿⣿⣿⣿⣿⣿⣿⣿⣿⣿⣿⡿⢹⣿⣿⣿⣿⣿⣿⣿⣿⡿⠀⢕⣿⣿⣿⣿⣿⣿⣿⣿⣿⣿⣷⣸⣿⣿⣿⣿⣿⣿⣿⣿⣷⢕⠑⠀⠀⠀⠀⠀⢱⣿⣿⣿⣿⣿⣿⣿⣿⡿⢱⣿⣿⣿⣿⣿⣿⣿⣿⣿⣿⣿⣿⣿⣿⣿⣿⣿⣼⣿⣿⣿⣿⡕⠕⢕⣱⣿⣿⣿⣿⣿⣧⡔⢔⢄⢄⢀⢀⢁⠑⠑⠑⠕⠕⢕⢕⢕⢕⢕⢕⢕⢕⢕⢕⢕⢕⢕⢕⢕⢕⢕⢕⢕⢕⢕⢕⢕⢕⢕⢕⢕⢕⢕⢕⢕⢕⢕⢕⢕⢕⢕⢕⢕⢕⢕⢕⡾⢟⢻⣿⣿⠀</a:t>
            </a:r>
            <a:br/>
            <a:r>
              <a:t>⢕⢕⢕⢕⢕⢕⢕⢕⢕⢕⢕⢕⢕⢕⢕⢕⢕⢕⢕⢕⢕⢕⢕⢕⢕⢕⢕⢕⢕⢕⢕⢕⢕⢕⢕⢕⢕⢕⢕⢕⢕⢕⢕⢕⢕⢕⢕⢕⢕⢕⢕⢕⢕⢕⢕⢕⢕⢕⢕⢀⠀⠀⠀⠀⠀⠀⠀⠀⠀⠀⠀⠀⠀⢕⢿⣿⣿⣿⣿⣿⣿⣿⣿⣿⣿⣿⣿⣿⣿⣿⣿⣿⣿⣿⣿⣿⡟⢕⢕⢜⣿⣿⣿⣿⣿⡟⢝⢕⠀⢕⣿⣿⣿⣿⣿⣿⣿⣿⣿⣿⣿⣿⣿⣿⣿⣿⣿⣿⣿⣿⣿⢇⠀⠀⠀⠀⠀⠀⣼⣿⣿⣿⣿⣿⣿⣿⣿⢣⣿⣿⣿⣿⣿⣿⣿⣿⣿⣿⣿⣿⣿⣿⣿⣿⣿⣿⣿⣿⣿⣿⣿⣷⢀⢕⣿⣿⣿⣿⣿⣿⣿⣷⡕⢕⢕⢕⢕⢕⢕⢕⢔⢔⢄⢄⢄⢀⢁⠁⠑⠑⠕⢕⢕⢕⢕⢕⢕⢕⢕⢕⢕⢕⢕⢕⢕⢕⢕⢕⢕⢕⢕⢕⢕⢕⢕⢕⢕⢕⢕⢕⢕⢕⢕⢱⢏⢕⢕⣸⣿⣿⠀</a:t>
            </a:r>
            <a:br/>
            <a:r>
              <a:t>⢕⢕⢕⢕⢕⢕⢕⢕⢕⢕⢕⢕⢕⢕⢕⢕⢕⢕⢕⢕⢕⢕⢕⢕⢕⢕⢕⢕⢕⢕⢕⢕⢕⢕⢕⢕⢕⢕⢕⢕⢕⢕⢕⢕⢕⢕⢕⢕⢕⢕⢕⢕⢕⢕⢕⢕⢕⢕⢕⢕⢀⠀⠀⢀⢀⠀⠀⠀⠀⠀⠀⠀⠀⠕⢕⢿⣿⣿⣿⣿⣿⣿⣿⣿⣿⣿⣿⣿⣿⣿⣿⣿⣿⣿⣿⢏⢕⢕⢕⣾⣿⣿⣿⣿⣿⣷⡕⢕⠀⢸⣿⣿⣿⣿⣿⣿⣿⣿⣿⣿⣿⣿⣿⣿⣿⣿⣿⣿⣿⣿⡿⠑⠀⠀⠀⠀⠀⢔⣿⣿⣿⣿⣿⣿⣿⣿⡏⣾⣿⣿⣿⣿⣿⣿⣿⣿⣿⣿⣿⣿⢏⢝⢃⢜⢝⢿⣿⣿⣿⣿⣿⣿⣇⠑⢝⣽⣿⣿⣿⣿⣿⣿⡇⢕⢕⢕⢕⢕⢕⢕⢕⢕⢕⢕⢕⢕⢕⢕⢕⢕⢔⢔⢄⢄⢁⢁⢑⠑⠕⠕⢕⢕⢕⢕⢕⢕⢕⢕⢕⢕⢕⢕⢕⢕⢕⢕⢕⢕⢕⢕⢕⢕⢕⢕⢕⢕⢕⣼⣿⣿⠀</a:t>
            </a:r>
            <a:br/>
            <a:r>
              <a:t>⢕⢕⢕⢕⢕⢕⢕⢕⢕⢕⢕⢕⢕⢕⢕⢕⢕⢕⢕⢕⢕⢕⢕⢕⢕⢕⢕⢕⢕⢕⢕⢕⢕⢕⢕⢕⢕⢕⢕⢕⢕⢕⢕⢕⢕⢕⢕⢕⢕⢕⢕⢕⢕⢕⢕⢕⢕⢕⢕⠕⢑⠀⠀⠑⢕⠀⠀⠀⠀⠀⠀⠀⠀⠀⠕⢕⢹⣿⣿⣿⣿⣿⣿⣿⣿⣿⣿⣿⣿⣿⣿⣿⣿⡿⢇⢕⢕⢕⣾⣿⣿⣿⣿⣿⣿⣿⣏⢕⠀⣾⣿⣿⣿⣿⣿⣿⣿⣿⣿⡿⢋⢍⢟⢏⢙⢿⣿⣿⣿⣿⡇⠀⠀⠀⠀⠀⠀⣸⣿⣿⣿⣿⣿⣿⣿⡿⣸⣿⣿⣿⣿⣿⣿⣿⣿⣿⣿⣿⣿⢇⢕⢕⢕⢕⢕⢑⢝⢍⢝⢿⣿⣿⣿⡔⢸⣿⣿⣿⣿⣿⣿⡿⢕⢕⢕⢕⢕⢕⢕⢕⢕⢕⢕⢕⢕⢕⢕⢕⢕⢕⢕⢕⢕⢕⢕⢕⢕⢕⢕⢔⢔⢄⢄⢅⢁⢑⠑⠑⠕⠕⠕⢕⢕⢕⢕⢕⢕⢕⢕⢕⢕⢕⢕⢕⢕⢸⣿⣿⣿⣿⠀</a:t>
            </a:r>
            <a:br/>
            <a:r>
              <a:t>⢕⢕⢕⢕⢕⢕⢕⢕⢕⢕⢕⢕⢕⢕⢕⢕⢕⢕⢕⢕⢕⢕⢕⢕⢕⢕⢕⢕⢕⢕⢕⢕⢕⢕⢕⢕⢕⢕⢕⢕⢕⢕⢕⢕⢕⢕⢕⢕⢕⢕⢕⢕⢕⢕⢕⢕⢕⢕⠑⠀⠑⠀⢀⠀⠁⠀⠀⠀⠀⠀⠀⠀⠀⠀⠀⠀⠕⢜⢻⣿⣿⣿⣿⣿⣿⣿⣿⣿⣿⣿⣿⣿⢟⢕⢕⢕⣕⣼⣿⣿⣿⣿⣿⣿⣿⣷⡕⠕⢔⣿⣿⣿⣿⣿⣿⡿⢟⢛⢟⠑⢕⢕⢕⢕⢕⢜⢿⢿⣿⡿⠕⠀⠀⠀⠀⠀⢄⣿⣿⣿⣿⣿⣿⣿⣿⢣⣿⣿⣿⣿⣿⣿⣿⣿⣿⣿⣿⢏⢔⢕⢔⢕⢕⢕⢕⢕⢕⢕⢕⢜⢻⣿⣿⣷⠁⢾⣿⣿⣿⣿⡟⢕⢕⢕⢕⢕⢕⢕⢕⢕⢕⢕⢕⢕⢕⢕⢕⢕⢕⢕⢕⢕⢕⢕⢕⢕⢕⢕⢕⢕⢕⢕⢕⢕⢕⢕⢕⢕⢔⢔⢔⢄⢅⢁⢑⠑⠑⠕⠕⢕⠕⢕⢕⢕⢕⢜⢻⣿⣿⣿⠀</a:t>
            </a:r>
            <a:br/>
            <a:r>
              <a:t>⢕⢕⢕⢕⢕⢕⢕⢕⢕⢕⢕⢕⢕⢕⢕⢕⢕⢕⢕⢕⢕⢕⢕⢕⢕⢕⢕⢕⢕⢕⢕⢕⢕⢕⢕⢕⢕⢕⢕⢕⢕⢕⢕⢕⢕⢕⢕⢕⢕⢕⢕⢕⢕⢕⢕⢕⢕⠁⢀⢄⢔⢕⢕⢄⠀⠀⠀⠀⠀⠀⠀⠀⠀⠀⠀⠀⠀⠐⢕⢜⢿⣿⣿⣿⣿⣿⣿⣿⣿⣿⡿⢏⢕⣱⢵⠷⠛⠁⢹⣿⣿⣿⣿⣿⣿⣿⡷⠀⢸⣿⣿⣿⣿⣿⣿⢕⢕⢕⢕⢕⢕⢕⢕⢕⢕⢔⢕⢔⢌⢇⠀⠀⠀⠀⠀⠀⣸⣿⣿⣿⣿⣿⣿⣿⡇⣾⣿⣿⣿⣿⣿⣿⣿⣿⣿⣿⣿⢆⢕⢕⢕⢕⠕⢅⣤⢑⢕⢕⢕⢕⢸⣿⣿⣿⡇⢜⢕⣵⣿⣿⣿⡕⢕⢕⢕⢕⢕⢕⢕⢕⢕⢕⢕⢕⢕⢕⢕⢕⢕⢕⢕⢕⢕⢕⢕⢕⢕⢕⢕⢕⢕⢕⢕⢕⢕⢕⢕⢕⢕⢕⢕⢕⢕⢕⢕⢕⢕⢕⢔⢔⢄⢕⢕⢕⢕⢕⢕⢻⣿⣿⠀</a:t>
            </a:r>
            <a:br/>
            <a:r>
              <a:t>⠑⠑⠑⠑⠑⠑⠑⠑⠑⠑⠑⠑⠑⠑⠑⠑⠑⠑⠑⠑⠑⠑⠑⠑⠑⠑⠑⠑⠑⠑⠑⠑⠑⠑⠑⠑⠑⠑⠑⠑⠑⠑⠑⠑⠑⠑⠑⠑⠑⠑⠑⠑⠑⠑⠑⠑⠐⠑⠑⠑⠑⠑⠊⠐⠀⠑⠑⠐⠐⠀⠀⠀⠀⠀⠀⠀⠀⠀⠀⠑⠑⠘⠙⠛⠛⠛⠛⠛⠛⠛⠉⠁⠀⠀⠀⠀⠀⠀⠀⠙⠛⠛⠛⠛⠛⠛⠃⠀⠚⠛⠛⠛⠛⠛⠑⠑⠑⠑⠑⠑⠑⠑⠑⠑⠑⠑⠑⠑⠑⠑⠀⠀⠀⠀⠀⠀⠛⠛⠛⠛⠛⠛⠛⠛⠘⠛⠛⠛⠛⠛⠛⠛⠛⠛⠛⠛⠛⠑⠑⠑⠑⠑⠑⠑⠙⠑⠑⠑⠑⠑⠛⠛⠛⠛⠓⠑⠛⠛⠛⠛⠛⠃⠑⠑⠑⠑⠑⠑⠑⠑⠑⠑⠑⠑⠑⠑⠑⠑⠑⠑⠑⠑⠑⠑⠑⠑⠑⠑⠑⠑⠑⠑⠑⠑⠑⠑⠑⠑⠑⠑⠑⠑⠑⠑⠑⠑⠑⠑⠑⠑⠑⠑⠑⠑⠑⠑⠑⠘⠛⠛⠀</a:t>
            </a:r>
            <a:br/>
          </a:p>
        </p:txBody>
      </p:sp>
    </p:spTree>
  </p:cSld>
  <p:clrMapOvr>
    <a:masterClrMapping/>
  </p:clrMapOvr>
</p:sld>
</file>

<file path=ppt/slides/slide6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⢝⣿⣿⣿⣿⣿⣿⣿⣿⣿⣿⣿⣿⣿⣿⣿⣿⣿⣿⣿⣿⣿⢟⢕⢕⢕⢕⢕⢕⢕⢕⢕⣾⣿⣿⣿⣿⣿⣿⣿⣿⣿⣿⣿⣿⣿⣿⣿⣿⣿⣿⣿⣿⣿⣿⣿⣿⣿⣿⣿⣿⣿⣿⡟⢕⢕⢕⢕⢕⢕⢕⢕⢕⢕⢕⢕⢕⢕⢕⢕⢕⢕⢕⢕⢕⢕⢜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⣿⣿⣿⣿⣿⣿⣿⣿⣿⣿⣿⣿⣿⣿⣿⣿⣿⣿⣿⣿⢏⢕⢕⢕⢕⢕⢕⢕⢕⣱⣿⣿⣿⣿⣿⣿⣿⣿⣿⣿⣿⣿⣿⣿⣿⣿⣿⣿⣿⣿⣿⣿⣿⣿⣿⣿⣿⣿⣿⣿⣿⢟⢕⢕⢕⢕⢕⢕⢕⢕⢕⢕⢕⢕⢕⢕⢕⢕⢕⢕⢕⢕⢕⢕⢕⢕⢜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⢏⣿⣿⣿⣿⣿⣿⣿⣿⣿⣿⣿⣿⣿⣿⣿⣿⣿⣿⣿⡕⢕⡕⢕⢕⢕⢕⢕⣼⣿⣿⣿⣿⣿⣿⣿⣿⣿⣿⣿⣿⣿⣿⣿⣿⣿⣿⣿⣿⣿⣿⣿⣿⣿⣿⣿⣿⣿⣿⣿⢕⢕⢕⢕⢕⢕⢕⢕⢕⢕⢕⢕⢕⢕⢕⢕⢕⢕⢕⢕⢕⢕⢕⢕⢕⢕⢕⢸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⢝⢿⣿⣿⣿⣿⣿⣿⣿⣿⣿⣿⣿⣿⣿⣿⣿⣿⣿⣷⡕⢮⣵⢕⢕⣵⣿⣿⣿⣿⣿⣿⣿⣿⣿⣿⣿⣿⣿⣿⣿⣿⣿⣿⣿⣿⣿⣿⣿⣿⣿⣿⣿⣿⣿⣿⢿⢟⢕⢕⢕⢕⢕⢕⢕⢕⢕⢕⢕⢕⢕⢕⢕⢕⢕⢕⢕⢕⢕⢕⢕⢕⢕⢕⢕⢕⢕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⢜⢿⢿⣿⣿⣿⣿⣿⣿⣿⣿⣿⣿⣿⣿⣿⣿⣿⣿⣿⣧⣯⣵⣿⣿⣿⣿⣿⣿⣿⣿⣿⣿⣿⣿⣿⣿⣿⣿⣿⣿⣿⣿⣿⣿⣿⣿⣿⣿⣿⢟⢻⢻⡻⢝⢕⢕⢕⢕⢕⢕⢕⢕⢕⢕⢕⢕⢕⢕⢕⢕⢕⢕⢕⢕⢕⢕⢕⢕⢕⢕⢕⢕⢕⢕⢕⢸⣿⣿⣿⣿⣿⣿⣿⣿⢕⢕⢕⢕⢕⢕⢕⢑⢄⠀⠀⠀⠀⠀⠀⠀⠀⠀⠀⢄⢄⠄⠀⢕⢕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⢻⣿⣿⣿⣿⣿⣿⣿⣿⣿⣿⣿⣿⣿⣿⣿⣿⣿⣿⣿⣿⣿⣿⣿⣿⣿⣿⣿⣿⣿⣿⣿⣿⣿⣿⣿⣿⣿⣿⣿⣿⣿⣿⣿⣿⣿⡿⢕⢽⢕⢜⢕⢕⢕⢕⢕⢕⢕⢕⢕⢕⢕⢕⢕⣼⢕⢕⢕⢕⢕⢕⢕⢕⢕⢕⢕⢕⢕⢕⢱⣾⣿⣷⡕⢜⢝⣿⣿⣿⣿⣿⣿⣵⣵⣵⣵⣵⣵⣵⣕⣕⣕⣕⣔⣕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⡕⢕⢕⢕⢕⢕⢕⢕⢕⢕⢕⢕⢕⢕⢕⢕⢿⣿⣿⣿⣿⣿⣿⣿⣿⣿⣿⣿⣿⣿⣿⣿⣿⣿⣿⣿⣿⣿⣿⣿⣿⣿⣿⣿⣿⣿⣿⣿⣿⣿⣿⣿⣿⣿⣿⣿⣿⡟⢝⢕⢕⢕⢕⢕⢕⢕⢕⢕⢕⢕⢕⢕⢕⢕⢕⢕⢕⣵⡏⢕⢕⢕⢕⢕⢕⢕⢕⢕⢕⢕⢕⢕⢕⢕⢜⢻⢿⢟⢕⣼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⢝⢟⢟⢟⡟⢿⣿⣿⣿⣿⣿⣿⣿⣿⣿⣿⣿⣿⣿⣿⣿⣿⣿⣿⣿⣿⣿⣿⣿⣿⣿⣿⢿⢿⢟⢝⢏⢝⢕⢝⢕⢕⢕⢕⢕⢕⢕⢕⢕⢕⢕⢕⢕⢕⢕⢕⢕⢕⣱⣾⢟⢕⢕⢕⢕⢕⢕⢕⢕⢕⢕⢕⢕⢕⢕⢕⢕⢕⢕⢕⢕⣼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⢷⣕⢕⢕⢕⢕⢕⢕⢕⢕⢕⢕⢕⢕⢕⢕⢕⢕⢕⢕⢕⢕⢕⢝⢝⢝⢝⢟⢝⢝⢝⢝⢟⢟⢟⢟⢝⢝⢝⢝⢗⡝⢏⢝⢝⢝⢕⢕⢕⢕⢕⢕⢕⢕⢕⢕⢕⢕⢕⢕⢕⢕⢕⢕⢕⢕⢕⢕⢕⢕⢕⢕⢕⢼⡿⢏⢕⢕⢕⢕⢕⢕⢕⢕⢕⢕⢕⢕⢕⢕⢕⢕⢕⢕⢕⣕⣼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⢻⡗⢕⢕⢕⢕⢕⢕⢕⢕⢕⢕⢕⢕⢕⢕⢕⢕⢕⢕⢕⢕⢕⢕⢕⢕⢕⢕⢕⢕⢕⢕⢕⢕⢕⢕⢕⢕⢕⢜⢕⢕⢕⢕⢕⢕⢕⢕⢕⢕⢕⢕⢕⢕⢕⢕⢕⢕⢕⢕⢕⢕⢕⢕⢕⢕⢕⢕⢕⢕⢕⣵⡕⢕⢕⢕⢕⢕⢕⢕⢕⢕⢕⢕⢑⠑⠑⠕⢁⢑⢕⢅⢕⣱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⢱⣷⡕⢕⢕⢕⢕⢕⢕⢕⢕⢕⢕⢕⢕⢕⢕⢕⢕⢕⢕⢕⢕⢕⢕⢕⢕⢕⢕⢕⢕⢕⢕⢕⢕⢕⢕⢕⢕⢕⢕⢕⢕⢕⢕⢕⢕⢕⢕⢕⢕⢕⢕⢕⢕⢕⢕⢕⢕⢕⢕⢕⢕⢕⢕⢕⢕⢕⣱⣾⡿⢇⢕⢕⢕⢕⢕⢕⢕⢕⢕⢕⢕⢕⢕⢕⢕⢕⢕⢕⢕⢕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⢜⢿⣿⣷⣕⢕⢕⢕⢕⢕⢕⢕⢕⢕⢕⢕⢕⢕⢕⢕⢕⢕⢕⢕⢕⢕⢕⢕⢕⢕⢕⢕⢕⢕⢕⢕⢕⢕⢕⢕⢕⢕⢕⢕⢕⢕⢕⢕⢕⢕⢕⢕⢕⢕⢕⢕⢕⢕⢕⢕⢕⢕⢕⢕⢕⢕⢕⣾⡿⢏⢕⢕⢕⢕⢕⢕⢕⢕⢕⢕⢕⢕⢕⢕⢕⢕⢕⢕⢕⣕⢕⢕⢕⢝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⢝⢻⢿⣷⣵⣕⢕⢕⢕⢕⢕⢕⢕⢕⢕⢕⢕⢕⢕⢕⢕⢕⢕⢕⢕⢕⢕⢕⢕⢕⢕⢕⢕⢕⢕⢕⢕⢕⢕⢕⢕⢕⢕⢕⢕⢕⢕⢕⢕⢕⢕⢕⢕⢕⢕⢕⢕⢕⢕⢕⢕⢕⢕⣱⣿⢟⢕⢕⢕⢕⢕⢕⢕⢕⢕⢕⢕⢕⢕⢕⢕⢕⢕⢕⢕⢱⣿⣿⣿⣧⣕⣕⢕⢝⢟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⢝⢻⢿⣷⣵⣕⢕⢕⢕⢕⢕⢕⢕⢕⢕⢕⢕⢕⢕⢕⢕⢕⢕⢕⢕⢕⢕⢕⢕⢕⢕⢕⢕⢕⢕⢕⢕⢕⢕⢕⢕⢕⢕⢕⢕⢕⢕⢕⢕⢕⢕⢕⢕⢕⢕⢕⣕⣵⡷⢟⢟⢕⢕⢕⢕⢕⢕⢕⢕⢕⢕⢕⢕⢕⢕⢕⢕⢕⢕⢕⢕⣱⣿⣿⣿⣿⣿⣿⣿⣿⣷⣷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⢜⢟⢻⢿⣧⣵⣕⡕⢕⢕⢕⢕⢕⢕⢕⢕⢕⢕⢕⢕⢕⢕⢕⢕⢕⢕⢕⢕⢕⢕⢕⢕⢕⢕⢕⢕⢕⢕⢕⢕⢕⢕⢕⢕⢕⢕⢕⣕⣱⣵⢷⢾⢟⢏⢕⢕⢕⢕⢕⢕⢕⢕⢕⢕⢕⢕⢕⢕⢕⢕⢕⢕⢕⢕⢕⢕⢕⣼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⢜⢝⢝⢟⢟⢗⢣⢵⢵⢕⢕⢕⢕⢕⢕⢕⢕⢕⢕⢕⢕⢕⢕⢕⢕⢕⢕⢕⡕⢕⢕⢕⢕⢕⢵⢵⢵⢵⢷⢗⢟⢏⢝⢕⢕⢕⢕⢕⢕⢕⢕⢕⢕⢕⢕⢕⢕⢕⢕⢕⢕⢕⢕⢕⢕⢕⢕⢕⢕⢕⣵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⢳⢵⢵⣵⣵⣵⣵⢵⢕⢗⢕⢕⢜⢝⢕⢕⢕⢕⢕⢕⢕⢕⢕⢕⢕⢕⢕⢕⢕⢕⢕⢕⢕⢕⢕⢕⢕⢕⢕⢕⢕⢕⢕⢕⢕⢕⢕⢕⢕⢕⢕⢕⢕⢕⣱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⢿⢟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⢏⢝⢕⢕⣼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⢔⢑⢕⢕⢕⢕⢕⢕⢕⢕⢕⢕⢕⠑⠀⢕⢕⢕⢕⢕⢕⢕⢕⢕⢕⢕⢕⢕⢕⢕⢕⢕⢕⢕⢕⢕⢕⢕⢕⢕⣵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⢕⢕⢕⢕⢕⢕⢕⢕⢕⢕⢕⢕⢕⢕⢕⢕⢕⢕⢕⢕⢕⢕⢕⢕⢕⢕⢕⢕⢕⢕⢕⢕⢕⢕⢕⢕⢕⢕⢕⢕⢕⢕⢕⢕⢕⢕⢕⢕⢕⢕⢕⢕⢕⢕⢕⢕⠕⠀⢕⠕⠑⠑⢕⢕⢕⢕⢕⢕⢕⢕⢕⢕⢕⢕⢕⢕⢕⢕⢕⢕⢕⢕⣵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⠕⠑⠄⠀⢀⢄⢔⢕⢕⢕⢕⢕⢕⢕⢕⢕⢕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⠑⢕⢕⢕⢕⢕⢕⢕⢕⢕⢕⢕⢕⢕⢕⢕⢕⢕⢕⢕⢕⢕⢕⢕⢕⢕⢕⢕⠕⢕⢕⢕⢕⢕⢕⠁⠀⠀⢀⠀⢀⢕⢕⢕⢕⢕⢕⢕⢕⢕⢕⢕⢕⢕⢕⢕⢕⢕⢕⢕⢕⢕⢕⢕⢕⢕⢕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⡟⢝⢕⢕⢕⠑⠑⠕⢕⢕⢕⢕⢕⢕⢕⢕⠀⢕⢕⢕⢕⢁⢕⢕⢕⢕⢕⢕⢕⢕⢕⢕⢕⢅⠁⢕⢕⢕⢕⢕⢕⢕⢕⢕⢕⢕⢕⢕⢕⢕⢕⢕⢕⢕⢕⢕⢕⢕⢕⢕⢕⢕⢔⢕⢕⢕⢕⡕⢕⢕⢕⢕⠀⢀⢕⢕⢕⢕⢕⢕⢕⢕⢕⢕⢕⢕⢕⢕⢕⢕⢕⢕⢕⢕⢕⢕⢕⢕⢕⢕⢕⢜⢝⢟⢟⢟⢏⢝⢝⣽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⣧⡕⢕⢕⢕⢑⢄⢕⢕⢕⢕⢕⢕⠕⠁⢕⢕⢕⢕⠑⢕⠕⢕⢕⢕⢕⢕⢕⢕⢕⠕⣰⣿⢅⢕⢕⢕⢕⢕⢜⢳⢾⣷⣧⣵⡕⢕⢕⢕⢕⢔⢕⢕⢕⢕⢕⢕⢕⢕⠕⠀⢕⣵⣷⣿⣿⡿⢿⢟⢏⢄⣄⢑⢕⢕⢕⢕⢕⢕⢕⢕⢕⢕⢕⢕⢕⠑⢕⢕⢕⢕⢕⢕⢕⢕⢕⢕⢕⢕⢕⢕⢕⢕⢕⢕⢕⣵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⠑⢕⢕⢕⢕⠀⢕⢄⢕⢕⢕⢄⢕⢕⢕⢕⣵⣿⣿⢄⢕⢕⢕⢕⣸⣗⣇⣅⣕⢕⠝⠝⠕⢕⢕⢕⢕⢄⠕⢕⢕⢕⢕⢕⠀⠀⠀⢸⣏⣙⢑⢑⣕⣥⣴⣵⢷⠾⠗⠕⠕⢕⢕⢕⠕⢕⢕⢕⢕⢕⢅⢁⠑⠔⠄⠁⠑⠑⠕⠕⠔⠔⠐⠑⢁⢕⢕⢕⣱⣵⣾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⠀⢕⢕⢕⢕⠀⠀⢕⢕⢕⠑⢕⢕⢕⣱⣾⡿⠿⠛⠁⢕⢕⢕⠁⠁⠉⠉⠙⠙⠛⠿⢷⣷⣵⣕⢕⢕⢕⢀⠕⢕⢕⢕⢕⠀⠀⠀⢸⣿⣷⡿⠟⠋⠁⡀⠀⠀⠀⢄⠀⠀⢁⢕⢕⢕⢁⠑⢕⢕⢕⢕⢕⢕⢕⢔⢕⢄⢀⠀⠀⢀⢄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⢀⠁⢕⢕⢕⠀⢀⢕⢕⢕⢀⢕⢱⣾⣿⠟⠁⠀⢀⡄⢕⢕⠑⢝⢝⠀⢀⠀⢀⠀⠀⢀⡈⢻⣿⣷⣕⢕⢕⢀⠑⢕⢕⢕⠀⠀⠀⢸⣿⢏⣠⡄⠈⢍⡄⢀⢄⢀⢜⢔⢀⣾⣷⣕⢕⢕⢄⠀⠁⠑⠕⠕⢕⢕⢕⢕⢕⢕⢕⢔⢅⢕⢑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⠀⢕⢕⢕⠀⢕⢕⢕⠁⢸⣿⡎⢿⣷⣷⣆⢀⠘⣿⢕⢕⡄⠑⢕⣧⣵⣴⢎⡕⢀⣼⣿⣧⣼⣿⣿⣧⢕⢕⠀⠑⢕⢕⢄⠀⠀⣼⣧⣾⣿⣷⡄⠕⢜⣷⣷⣿⢕⢇⣼⣿⣿⢏⢕⣵⣵⣕⣷⠆⢄⢄⢄⢀⢀⢁⠁⠑⠑⠑⠑⢀⢄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⠀⠀⠕⢕⠀⠕⠕⠀⢕⢕⢝⢿⡜⣿⣿⣿⣿⣦⣜⣧⡕⣿⣧⣕⢻⢿⢿⢕⣠⣾⣿⣿⣿⣿⣿⣿⣿⡇⢕⠀⠀⠑⢕⢕⠀⢀⣿⣿⣿⣿⣿⣿⣧⣕⣝⣟⣱⣵⣿⣿⣿⣿⣾⣿⣿⣿⣿⡏⢀⢅⢕⢕⢕⢕⢕⠑⢕⢕⢕⢔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⢄⠀⠀⠀⠀⠀⠀⠀⢕⢕⢕⢕⢕⠜⣿⣿⣿⣿⣿⡿⢿⣿⣿⣿⣿⣷⣿⣿⣿⣿⣿⣿⣿⣿⣿⣿⣿⣿⢕⠁⠀⢄⢕⢕⠀⢱⣿⣿⣿⣿⣿⣿⣿⣿⣿⣿⢿⣿⢿⣿⣯⣝⣿⣿⣿⣿⡟⠀⠄⢕⢕⢕⢕⢕⠕⢕⢕⢕⢑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⢄⠀⠀⠀⠀⠀⠀⢕⢕⢕⢕⢕⢕⠸⣿⣿⣿⣿⣷⣾⣿⣏⣿⣏⣝⣹⣿⣿⣿⣿⣿⣿⣿⣿⣿⣿⡟⢀⠔⢰⡟⢕⠕⢰⣿⣿⣿⣿⣿⣿⣿⣿⣿⣷⣷⣾⣿⢷⢟⢻⢿⣿⣿⣿⡿⢕⢕⢕⢕⢕⢕⢕⠕⢕⢕⢕⢑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⢔⢀⠀⢔⠀⢀⢕⢕⢕⢕⢕⢕⢔⢹⣿⣿⣿⣿⢗⢝⢝⢜⢻⢿⣿⣿⣿⣿⣿⣿⣿⣿⣿⣿⡟⢑⢕⢱⡟⢕⢕⣱⣿⣿⣿⣿⣿⣿⣿⣿⣿⣿⣿⣿⢏⢕⢕⢕⢕⢕⢜⣿⣿⢇⢕⢑⢕⢕⢕⢕⠅⢔⠕⠕⢕⢕⢕⢕⢕⢕⢕⢕⢕⢕⢕⢕⠀⠀⠑⢕⢕⢕⢕⢕⢕⢕⢕⢕⢕⢕⢕⢕⢕⢕⢕⢕⢕⢕⢕⢕⢕⢕⢕⢕⢕⢕⢕⢕⢕⢕⢕⢕⢕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⢀⢁⠀⢕⢕⢕⢕⢕⢕⢕⢕⢄⢻⣿⣿⡇⢕⢕⢕⢕⢕⢕⣿⣿⣿⣿⣿⣿⣿⣿⡿⢏⢕⢕⣼⣿⣷⣷⣿⣿⣿⣿⣿⣿⣿⣿⣿⣿⣿⣿⣿⣧⢕⢕⢕⢕⢕⣕⣼⣿⡏⢕⢕⢕⢕⢕⢕⢑⢔⢑⠕⢅⢕⢕⢕⢕⢕⢕⢕⢕⢕⢕⢕⢅⠀⠀⠀⢕⢕⢕⢕⢕⢕⢕⢕⢕⢕⢕⢕⢕⢕⢕⢕⢕⢕⢕⢕⢕⢕⢕⢕⢕⢕⢕⢕⢕⢕⢕⢕⢕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⢅⢄⠀⢕⢕⢕⢕⢕⢕⢕⢕⢕⢁⢿⣿⣿⣧⣕⣕⢕⢕⣱⣿⣿⣿⣿⣿⣿⣿⣯⣵⣷⣿⣿⣿⣿⣿⣿⣿⣿⣿⣿⣿⣿⣿⣿⣿⣿⣿⣿⣿⣿⣷⣵⣵⣵⣷⣿⣿⡿⢕⢕⢕⢕⢕⢕⠕⢄⠕⢐⢕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⠀⠀⢕⢕⢕⢕⢕⢕⢕⢕⢕⢕⠘⣿⣿⣿⣿⣿⣿⣿⣿⣿⣿⣿⣿⣿⣿⣿⣿⣿⣿⣿⣿⣿⣿⣿⣿⣿⣿⣿⣿⣿⣿⣿⣿⣿⣿⣿⣿⣿⣿⣿⣿⣿⣿⣿⣿⣿⢇⢕⢕⢕⢕⢕⢕⢀⢕⢕⢔⢕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⢕⢕⢕⢕⢘⢿⣿⣿⣿⣿⣿⣿⣿⣿⣿⣿⣿⣿⣿⣿⣿⣿⣿⣿⣿⣿⡿⢿⣿⣿⣿⣿⣿⣿⣿⣿⣿⣿⣿⣿⣿⣿⣿⣿⣿⣿⣿⡿⢕⢕⢕⢕⢕⢕⢕⠀⢕⢕⢔⢕⢕⢕⢕⢕⢕⢕⢕⢕⢕⢕⢕⢕⠄⠀⠀⠀⠀⠀⠀⢕⢕⢕⢕⢕⢕⢕⢕⢕⢕⢕⢕⢕⢕⢕⢕⢕⢕⢕⢕⢕⢕⢕⢕⢕⢕⢕⢕⢕⢕⢕⢕⠑⠑⠁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⢕⢕⢕⢕⢕⢜⢻⣿⣿⣿⣿⣿⣿⣿⣿⣿⣿⣿⣿⣿⣿⣿⣿⣿⣿⣿⣇⣸⣿⣿⣿⣿⣿⣿⣿⣿⣿⣿⣿⣿⣿⣿⣿⣿⣿⣿⡟⢕⢕⢕⠑⢕⢕⢕⠑⠔⠁⠕⢕⢕⢕⢕⢕⢕⢕⢕⢕⢕⢕⢕⢕⢅⠀⠀⠀⠀⠀⠀⠀⠑⢕⢕⢕⢕⢑⠑⠑⢑⠑⠑⠕⠕⠕⠕⢕⢕⢕⢕⢕⢕⢕⢕⢕⢕⢕⢕⢕⢕⠕⠁⠀⠀⢀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⢕⢕⢕⢕⢕⢕⠑⢕⢕⢕⢕⢕⢕⢝⢿⣿⣿⣿⣿⣿⣿⣿⣿⣿⣿⣿⣿⣿⣿⣿⣿⣿⣿⣿⣿⣿⣿⣿⣿⣿⣿⣿⣿⣿⣿⣿⣿⣿⣿⣿⡿⢏⢕⢕⢕⢕⢕⢕⢕⠕⢄⠐⠀⠀⢕⢕⢕⢕⢕⢕⢕⢕⢕⢕⢕⢕⢕⠀⠀⠀⠀⠀⠀⠀⠀⢀⢅⠑⠀⠁⠀⠀⠀⠀⠀⠁⠐⠄⠀⠀⠀⠀⠀⠀⠀⠁⠁⠑⢕⢕⢕⢕⢕⢕⠕⠀⠀⢄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⢕⢕⢕⢕⢕⢕⢔⢕⢕⢕⢕⢕⢕⢕⢕⠝⢿⣿⣿⣿⣿⣿⣿⣿⣿⣿⣿⣿⣿⣿⣿⣿⣿⣿⣿⢿⢿⢿⣿⣿⣿⣿⣿⣿⣿⣿⣿⣿⡿⢟⢕⢕⢕⢕⢕⢔⢕⢕⢕⠀⠐⠀⠀⠀⠁⢕⢕⢕⢕⢕⢕⢕⢕⢕⢕⠕⠁⠀⠀⠀⠀⠀⠀⣄⣵⣿⣷⣦⣄⠀⠀⠀⠀⠀⠀⠀⠀⠀⠀⠀⠀⠀⠀⠀⠀⠀⠀⠀⠁⠑⢑⢑⢑⢁⢁⢀⠐⠑⠑⢑⢑⢑⢕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⠑⢕⢕⢕⢕⢕⢕⢅⢕⢕⢕⢕⢕⢕⢕⢕⠀⠙⢿⣿⣿⣿⣿⣿⣿⣿⣇⡑⢕⢕⢕⢔⢔⢔⢕⢕⠕⢕⣕⣵⣿⣿⣿⣿⣿⣿⡿⠋⢕⢕⢕⢕⢕⢕⢕⢕⢕⢕⢕⠀⠀⠀⠀⢀⡄⢅⣱⣕⢕⢕⢕⢕⢕⢕⠄⠀⠀⠀⠀⠀⠀⢄⣵⣿⣿⣿⣿⣿⣿⣷⣦⣀⠀⠀⠀⠀⠀⠀⠀⠀⠀⠀⠀⠀⠀⠀⠀⠀⠀⠀⢕⢕⢕⢕⢕⢕⢕⠄⠀⠀⠀⠀⠁⠁⠑⢕⢕⢕⢕⢕⠕⠑⠁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⢕⢕⡕⢕⢕⢕⢕⢕⢕⢕⢕⢕⢕⢕⢕⠀⠀⠀⠈⠛⢿⣿⣿⣿⣿⣿⣿⣿⣷⣶⢦⣵⣱⣰⣷⣿⣿⣿⣿⣿⣿⣿⡿⠟⠁⠀⠀⢕⢕⢕⢕⢕⢕⢕⢕⢕⢕⢕⢀⢐⣓⣯⣵⣾⣿⣿⣿⢕⢕⢕⢕⢕⢁⢑⠀⠀⠀⠀⠀⢰⣾⣿⣿⣿⣿⣿⣿⣿⣿⣿⣿⣷⣦⣔⢄⢀⠀⠀⠀⠀⠀⠀⠀⠀⠀⠀⠀⠀⠀⠑⢕⢕⢕⢕⢕⢕⠑⠀⠀⠀⠀⠀⠀⠀⠀⠑⢕⢔⢀⠀⢀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⣧⣅⣕⡕⢕⢕⢕⠀⠀⠀⠀⢀⠁⢕⢜⣕⢕⢕⢕⢕⢕⢕⢕⢕⢕⢕⢕⠀⠀⠀⠀⠀⠀⠈⠝⢻⢿⣿⣿⣿⣿⣿⣿⣿⣾⣿⣿⣿⣿⣿⣿⢿⢟⠅⠀⠀⠀⠀⠀⢕⢕⢕⢕⢕⢕⢕⢕⢕⢱⢕⣿⣿⣿⣿⣿⣿⣿⣿⡟⣑⣑⣕⣡⣥⣥⣥⣴⣴⣶⣶⣶⣷⣷⣮⣽⣽⣟⣟⢿⢿⢿⣿⣿⣿⣿⣿⣿⣷⣦⡀⠀⠀⠀⠀⠀⠀⠀⠀⠀⠀⠀⠀⠑⠁⠁⠀⠁⠀⠀⠀⠀⠀⠀⠀⠀⠀⠀⠀⠁⠕⠕⠔⠘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⣷⣶⣴⣴⣗⡄⠜⡔⢕⢕⢜⢳⡇⢕⢕⢕⢕⢕⢕⢕⢕⢕⢔⠀⠀⠀⠀⠀⠀⠀⠀⠁⠈⠙⠻⢿⣿⣿⣿⣿⣿⣿⡿⢟⢏⢕⠑⠁⠀⠀⠀⠀⠀⠀⢕⢕⢕⢕⢕⢕⢕⢅⢱⢇⢕⢿⢿⣿⣿⣿⣿⣿⣿⣿⣿⣿⣿⣿⣿⣿⣿⣿⣿⣿⣿⣿⣿⣿⣿⣿⣿⣿⣿⣿⣿⣷⣷⣶⣷⣵⣵⣥⣥⣿⣿⣷⣕⢔⢄⠀⠀⠀⠀⠀⠀⠀⠀⠀⠀⠀⠀⠀⠀⠀⠀⠀⠀⠀⠀⠀⠀⠀⠀⠀⠀⠀⠀⠀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⣜⣻⣿⣿⣿⣿⣿⣿⣿⣿⡇⠀⢧⠁⢕⢕⢕⢕⢕⠀⢕⢕⢅⢕⢕⢕⢕⢕⠀⠀⠀⠀⠀⠀⠀⠀⠀⠀⢄⢕⢔⠌⠙⢿⠿⢟⢝⠕⠑⢕⢕⢔⠀⠀⠀⠀⠀⠀⠀⢕⢕⢕⢕⢕⢕⣵⠀⢜⢕⢕⢕⢕⣜⣿⣿⣿⣿⣿⣿⣿⣿⣿⣿⣿⣿⣿⣿⣿⣿⣿⣿⣿⣿⣿⣿⣿⣿⣿⣿⣿⣿⣿⣿⣿⣿⣿⣿⣿⣿⣿⣿⣿⣧⡕⢕⠀⠀⠀⠀⠀⠀⠀⠀⠀⠀⠀⠀⠀⠀⠀⠀⠀⠀⠀⠀⠀⠀⠀⠀⠀⠀⢀⣠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⣕⣸⣽⣷⣿⣿⣿⣿⣿⣿⢟⢝⢕⢀⢸⡔⢕⢕⢕⢕⢕⠀⢕⢜⢣⢑⢕⣕⣕⣕⢀⠀⠀⠀⠀⠀⠀⠀⠀⢄⢕⢕⢕⠀⠀⢕⢕⢕⠑⠀⠀⢁⢕⢕⢄⠀⠀⠀⠀⠀⠀⢕⢕⢕⢕⢕⡼⢕⠀⢕⢕⢕⢱⣿⣿⣿⣿⣿⣿⣿⣿⣿⣿⣿⣿⣿⣿⣿⣿⣿⣿⣿⣿⣿⣿⣿⣿⣿⣿⣿⣿⣿⣿⣿⣿⣿⣿⣿⣿⣿⣿⣿⣿⣿⣿⣷⡕⢔⢀⠀⠕⠔⢔⢔⢔⢄⠀⠀⠀⢀⢀⠀⠀⠀⠀⠀⠀⠀⠀⠀⠀⣄⣷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⣡⣵⣷⣿⣿⣿⣿⣿⣿⣿⣿⣿⣿⣷⣷⣵⣕⡕⠁⣧⠁⢕⢕⢕⢕⢕⠀⢕⢕⢅⢜⢿⣿⣿⡇⠀⠀⠀⠀⠀⠀⠀⢀⣺⣧⢕⠀⠀⠀⠕⠕⠁⠀⠀⢀⢕⢕⢕⣵⢀⠀⠀⠀⠀⠀⢕⢕⣵⢎⢕⢕⢕⠀⢕⢕⢕⢱⣿⣿⣿⣿⣿⣿⣿⣿⣿⣿⣿⣿⣿⣿⣿⣿⣿⣿⣿⣿⣿⣿⣿⣿⣿⣿⣿⣿⣿⣿⣿⣿⣿⣿⣿⣿⣿⣿⣿⣿⣿⣿⣿⣷⡕⢕⢀⠀⠀⠕⢕⠕⠁⠀⠀⠐⢕⢿⣿⣷⣶⣶⣶⣶⣶⣷⣾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⣱⣷⣿⣿⣿⣿⣿⣿⣿⣿⣿⣿⣿⣿⣿⣿⣿⣿⣿⣿⢇⠀⢹⡔⢕⢕⢕⢕⢕⠀⢕⢕⢕⢔⢕⢕⢕⢕⠀⠀⠀⠀⠀⠀⢀⣼⣿⡿⢕⠀⠀⠀⠀⠀⠀⠀⠀⢕⢕⢕⢸⣿⣧⠀⠀⠀⠀⠀⢕⢜⢕⢕⢕⢕⢕⠐⢕⢕⢕⢕⣾⣿⣿⣿⣿⣿⣿⣿⣿⣿⣿⣿⣿⣿⣿⣿⣿⣿⣿⣿⣿⣿⣿⣿⣿⣿⣿⣿⣿⣿⣿⣿⣿⣿⣿⣿⣿⣿⣿⣿⣿⣿⣿⣿⣿⢕⢕⠀⠀⠀⠀⠀⠀⠀⠀⠀⢕⢜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⣿⣿⣿⣿⣿⣿⣿⣿⣿⣿⡷⠀⢸⣧⠕⢕⢕⢕⢕⠀⢕⢕⢕⢕⢅⢕⢕⢕⢔⠀⠀⠀⠀⠀⣸⣿⡿⢕⢕⢔⢄⢀⢀⣀⣀⣰⢗⢕⢕⢕⢕⢻⣿⣇⠀⠀⠀⠀⢕⢕⢕⢕⢕⢕⢕⢔⢕⢕⢕⠀⣿⣿⣿⣿⣿⣿⣿⣿⣿⣿⣿⣿⣿⣿⣿⣿⣿⣿⣿⣿⣿⣿⣿⣿⣿⣿⣿⣿⣿⣿⣿⣿⣿⣿⣿⣿⣿⣿⣿⣿⣿⣿⣿⣿⣿⢕⢕⢔⠀⠀⠀⢀⠀⠀⠀⠀⢕⢱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⣱⣵⣷⣷⣷⢗⣵⣿⣿⣿⣿⣿⣿⣿⣿⣿⣿⣿⣿⣿⣿⣿⣿⣿⣿⣿⣿⣿⣿⣿⢔⠕⣿⡕⢕⢕⢕⢕⠀⢕⢕⢕⢕⢕⢕⢕⢕⢕⠀⠀⠀⠀⢱⣿⣿⢇⢕⢕⢕⢕⣵⣿⣿⣿⡏⣸⣧⡕⢕⢕⢕⢿⣿⡔⠀⠀⠀⢕⢕⢕⢑⢕⢕⢕⢸⠑⢕⢕⠀⢕⢜⣿⣿⣿⣿⣿⣿⣿⣿⣿⣿⣿⣿⣿⣿⣿⣿⣿⣿⣿⣿⣿⣿⣿⣿⣿⣿⣿⣿⣿⣿⣿⣿⣿⣿⣿⣿⣿⣿⣿⣿⣿⣿⣿⢇⢕⢕⠀⠀⠀⣕⡵⠀⠀⠀⢕⢜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⠕⠑⠁⠁⠑⢕⢕⢕⢕⣵⣿⣿⣿⣿⣿⣿⢣⣾⣿⣿⣿⣿⣿⣿⣿⣿⣿⣿⣿⣿⣿⣿⣿⣿⣿⣿⣿⣿⣿⣿⣿⢿⢕⠀⣿⣷⢑⢕⢕⢕⠀⠀⢕⢕⢕⢕⢕⢕⢕⢕⠀⠀⢀⣰⣿⣿⢇⢕⢕⢕⢕⣾⣿⣿⣿⢿⣱⣿⣿⡗⢕⢕⢕⢜⢿⣿⣧⡄⠀⢕⢕⢕⢕⢕⢕⢕⢸⡕⢕⢕⠀⠑⢸⣿⣿⣿⣿⣿⣿⣿⣿⣿⣿⣿⣿⣿⣿⣿⣿⣿⣿⣿⣿⣿⣿⣿⣿⣿⣿⣿⣿⣿⣿⣿⣿⣿⣿⣿⣿⣿⣿⣿⣿⣿⣿⡏⢕⢕⠁⠀⠀⠀⠈⠁⠀⠀⢄⢕⢸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⢅⠕⠀⠀⠀⠀⠀⢕⣵⣿⣿⣿⣿⣿⣿⣿⢣⣿⣿⣿⣿⣿⣿⣿⣿⣿⣿⣿⣿⣿⣿⣿⣿⣿⣿⣿⣿⣿⣿⣿⣿⣧⡕⢕⠀⢿⣿⣇⢕⢕⢕⢔⠀⢕⢕⢕⢕⢕⢕⢕⢕⢄⢔⢱⣻⡻⢕⢕⢕⢕⢕⣾⣿⣿⡿⢇⢕⣿⣿⡿⢕⢕⢕⢕⢕⢜⢿⣿⡿⡕⠀⢕⢕⢕⢕⢕⢕⢕⣇⠕⠕⢔⠀⢜⣿⣿⣿⣿⣿⣿⣿⣿⣿⣿⣿⣿⣿⣿⣿⣿⣿⣿⣿⣿⣿⣿⣿⣿⣿⣿⣿⣿⣿⣿⣿⣿⣿⣿⣿⣿⣿⣿⣿⣿⣿⡿⢕⢕⢕⠀⠀⠀⠀⠀⠀⠀⠀⢕⢕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⠑⢄⢕⠑⠀⠀⠀⠀⠀⢠⣾⣿⣿⣿⣿⣿⣿⣿⢣⣿⣿⣿⣿⣿⣿⣿⣿⣿⣿⣿⣿⣿⣿⣿⣿⣿⣿⣿⣿⣿⣿⣿⣿⣿⣿⣿⢕⠀⢸⣿⣿⡄⢕⢕⢕⠀⠀⢕⢕⢕⢕⢕⢕⢕⢕⢕⢜⣎⢕⣕⢱⢕⢕⢜⣿⣿⡟⢕⢕⢕⣿⡿⢕⢕⢕⢕⢕⣱⣵⣷⢱⣵⣵⡕⢕⢕⢕⠕⢕⢕⢕⣿⡄⠀⢸⡔⠁⢿⣿⣿⣿⣿⣿⣿⣿⣿⣿⣿⣿⣿⣿⣿⣿⣿⣿⣿⣿⢿⢟⢟⢟⢟⢟⢻⢿⢿⣿⣿⣿⢿⢟⢟⢻⣿⣿⣿⡿⢏⢕⢕⠕⠀⢀⣠⣴⣷⣷⣷⢆⢔⢕⢱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⠑⢀⢕⠕⠀⠀⠀⠀⠀⢰⣿⣿⣿⣿⣿⣿⣿⣿⢣⣿⣿⣿⣿⣿⣿⣿⣿⣿⣿⣿⣿⣿⣿⣿⣿⣿⣿⣿⣿⣿⣿⣿⣿⣿⣿⣿⣿⡇⠀⢸⣿⣿⣧⠁⢕⢕⢀⠀⠑⢕⢕⢕⠑⢕⠕⣱⢻⣿⣿⣿⣿⣷⡕⢕⢕⠁⠉⠁⠑⠑⢝⢝⢕⢕⢕⢕⣵⣷⣿⣿⣿⢸⣿⣿⣧⢕⢕⢕⢔⢕⢕⢕⢸⣇⠀⠁⣷⠀⢜⢿⣿⣿⣿⣿⣿⣿⣿⣿⣿⣿⣿⣿⣿⣿⢿⠟⢏⢕⢑⢑⢑⢑⢑⢑⢑⢑⢑⢑⢑⢑⢑⢑⢱⣿⣿⡿⢏⢕⢕⠕⠑⢄⢕⢕⢜⢝⢝⠏⢑⢔⢕⢕⢻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⠁⠀⠐⢕⠀⠀⠀⠀⠀⠀⠀⢿⣿⣿⣿⣿⣿⣿⢣⣿⣿⣿⣿⣿⣿⣿⣿⣿⣿⣿⣿⣿⣿⣿⣿⣿⣿⣿⣿⣿⣿⣿⣿⣿⣿⣿⣿⣿⡇⠀⢸⣿⣿⣿⡔⢕⢕⢸⢀⠀⢕⢕⢕⠀⢕⢀⣿⡇⢿⣿⣿⣿⣿⣧⡕⢕⠀⠀⠀⠀⠀⢕⢕⢕⢵⣷⣿⣿⣿⣿⣿⣿⢜⣿⣿⣿⡕⢕⢕⢸⡅⢕⢕⠜⣿⡀⠀⢿⡇⠁⢕⢝⢻⢿⣿⣿⣿⣿⣿⣿⣿⢿⢟⢝⢕⢔⢕⢕⢕⢕⢎⢕⢕⢕⢕⢕⢕⢕⢕⢕⢕⢕⢱⡿⢟⢑⢑⢁⢑⢁⢀⢄⢕⢕⢑⢁⢁⢀⢔⢕⢕⢕⢕⢕⢹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⠑⠀⠀⠐⠁⠀⠀⠀⠀⠀⠀⠀⢸⣿⣿⣿⡟⢏⣱⣿⣿⣿⣿⣿⣿⣿⣿⣿⣿⣿⣿⣿⣿⣿⣿⣿⣿⣿⣿⣿⣿⣿⣿⣿⣿⣿⣿⣿⢟⢕⠀⢸⣿⣿⣿⣧⠀⢕⢸⡇⠀⠁⢕⢄⠀⢕⢱⣿⣧⢜⣿⣿⣿⣿⣿⡇⠑⠀⠀⠀⠀⠀⢕⣵⣾⣿⣿⣿⣿⣿⣿⣿⣿⢸⣿⣿⣿⣧⠑⢕⢸⣧⠑⢕⢕⢹⣧⠀⢸⣿⢀⢕⢕⣱⣾⣿⣿⣿⣿⣿⣿⡕⢕⢕⢕⢕⢕⢕⢕⢕⢕⢕⢕⢕⢕⢕⢕⢕⢕⢕⢕⢕⢕⢕⢕⢕⢕⢕⢕⢕⢕⢕⢕⢕⢕⢕⢕⢕⢕⢕⢕⢕⢕⢕⢕⢕⢜⣿⡿⢝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⢄⢀⠀⠀⠁⠀⠀⠀⠀⠀⠀⠀⠁⣿⣿⢏⢕⣼⣿⣿⣿⣿⣿⣿⣿⣿⣿⣿⣿⣿⣿⣿⣿⣿⣿⣿⣿⣿⣿⣿⣿⣿⣿⣿⣿⡟⢏⢕⢕⢕⠀⢸⣿⣿⣿⣿⡄⠀⣿⣷⠀⠀⢕⢕⠀⠑⣼⣿⣿⡇⢹⣿⣿⣿⣿⢇⠀⠀⠀⠀⠀⢄⢸⣿⣿⣿⣿⣿⣿⣿⣿⣿⡇⣿⣿⣿⣿⣿⡇⢕⠕⣿⣇⠕⢕⢜⣿⣧⢜⣿⡇⠀⢱⣿⣿⣿⣿⣿⣿⣿⣿⣿⣇⢕⢕⢕⢕⢕⢕⢕⢕⢕⢕⢕⠕⠕⠕⠕⢕⢕⢕⢕⢕⢕⢕⢕⢕⢕⢕⢕⢕⢕⢕⢕⢕⢕⢕⢕⢕⢕⢕⢕⢕⢕⢕⢕⢕⢝⢕⢕⢹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⢁⠑⠁⠀⠀⠀⠀⠀⠀⠀⠀⠀⠀⠀⢻⢇⣱⣿⣿⣿⣿⣿⣿⣿⣿⣿⣿⣿⣿⣿⣿⣿⣿⣿⣿⣿⣿⣿⣿⣿⣿⣿⣿⣿⣿⣿⣿⣷⣧⡕⢕⠀⢸⣿⣿⣿⣿⣇⢱⣿⣿⡔⠀⢕⢸⠄⢱⣿⣿⣿⣿⡕⢿⣿⣿⣿⢕⠀⠀⠀⠀⠀⢕⣿⣿⣿⣿⣿⣿⣿⣿⣿⣿⢱⣿⣿⣿⣿⣿⣿⡄⠔⢻⣿⡔⢕⢔⢿⣿⣇⣿⣿⢄⢜⣿⣿⣿⣿⣿⣿⣿⣿⣿⣿⢕⢕⢕⢕⢕⢕⢕⢕⢕⢕⢕⢕⢕⢕⢕⢕⢕⢕⢕⢕⢕⢕⢕⢕⢕⢕⢕⢕⢕⢕⢕⢕⢕⢕⢕⢕⢕⢕⢕⢕⢕⢕⢕⢕⢕⢕⢕⢸⣿⣿⣿⢟⢟⣿⣿⣿⣿⣿⠀</a:t>
            </a:r>
            <a:br/>
            <a:r>
              <a:t>⢕⢕⢕⢕⢕⢕⢕⢕⢕⢕⢕⢕⢕⢕⢕⢕⢕⢕⢕⢕⢕⢕⢕⢕⢕⢕⢕⢕⢕⢕⢕⢕⢕⢕⢕⢕⢕⢕⢕⢕⢕⢕⢕⢕⢕⢕⢕⢕⢕⢕⢕⢕⢕⢕⢕⢕⢕⢕⠕⠁⠀⠀⠀⠀⠀⠀⠀⠀⠀⠀⠀⠀⢹⣵⣿⣿⣿⣿⣿⣿⣿⣿⣿⣿⣿⣿⣿⣿⣿⣿⣿⣿⣿⣿⣿⣿⣿⣿⣿⣿⣿⣿⣿⣿⣿⣿⣿⣷⢕⠀⢸⣿⣿⣿⣿⣿⣼⣿⣿⣇⠀⢕⢸⢄⣿⣿⣿⣿⣿⣧⢸⣿⣿⡏⠁⠀⠀⠀⠀⠀⢱⣿⣿⣿⣿⣿⣿⣿⣿⣿⢇⣾⣿⣿⣿⣿⣿⣿⣿⡄⢸⣿⣿⣔⠕⢸⣿⣿⣿⣿⣇⠀⢿⣿⣿⣿⣿⣿⣿⣿⣿⡟⢕⢕⢕⢕⢕⢕⢕⢕⢕⢕⢕⢕⢕⢕⢕⢕⢕⢕⢕⢕⢕⢕⢕⢕⢕⢕⢕⢕⢕⢕⢕⢕⢕⢕⢕⢕⢕⢕⢕⢕⢕⢕⢕⢕⢕⢕⢕⢕⣿⢟⢕⢕⢕⣿⣿⣿⣿⣿⠀</a:t>
            </a:r>
            <a:br/>
            <a:r>
              <a:t>⢕⢕⢕⢕⢕⢕⢕⢕⢕⢕⢕⢕⢕⢕⢕⢕⢕⢕⢕⢕⢕⢕⢕⢕⢕⢕⢕⢕⢕⢕⢕⢕⢕⢕⢕⢕⢕⢕⢕⢕⢕⢕⢕⢕⢕⢕⢕⢕⢕⢕⢕⢕⢕⢕⢕⢕⢕⢕⠀⠀⠀⠀⠀⠀⠀⠀⠀⠀⠀⠀⠀⠀⢜⣿⣿⣿⣿⣿⣿⣿⣿⣿⣿⣿⣿⣿⣿⣿⣿⣿⣿⣿⣿⣿⣿⣿⣿⢿⣿⣿⣿⣿⣿⣿⣿⣿⣿⣿⡕⠀⢸⣿⣿⣿⣿⣿⣿⣿⣿⣿⢀⢕⣿⣼⣿⣿⣿⣿⣿⣿⡇⢻⣿⢕⠀⠀⠀⠀⠀⢄⣸⣿⣿⣿⣿⣿⣿⣿⣿⡟⢸⣿⣿⣿⣿⣿⣿⣿⣿⣿⡄⢿⣿⣿⣆⢕⢿⣿⣿⣿⣿⡄⢜⣿⣿⣿⣿⣿⣿⣿⠟⠕⠕⠕⢕⢕⢕⢕⢕⢕⢕⢕⢕⢕⢕⢕⢕⢕⢕⢕⢕⢕⢕⢕⢕⢕⢕⢕⢕⢕⢕⢕⢕⢕⢕⢕⢕⢕⢕⢕⢕⢕⢕⢕⢕⢕⢕⢕⢕⢕⢕⢕⢕⢕⢕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⢀⠀⠀⠀⠄⠀⠀⠀⠀⠀⠀⠀⠀⢕⢸⣿⣿⣿⣿⣿⣿⣿⣿⣿⣿⣿⣿⣿⣿⣿⣿⣿⣿⣿⣿⣿⣿⢏⢕⢿⣿⣿⣿⣿⣿⣿⣿⣿⣿⡇⠀⢸⣿⣿⣿⣿⣿⣿⣿⣿⣿⡇⢱⣿⣿⣿⣿⣿⣿⣿⣿⣷⢜⡏⠑⠀⠀⠀⠀⠀⢕⣿⣿⣿⣿⣿⣿⣿⣿⣿⢕⣿⣿⣿⣿⣿⣿⣿⣿⣿⣿⣿⣼⣿⣿⣿⣧⢸⣿⣿⣿⣿⣇⠀⢜⢟⢿⣿⣿⣿⣧⣕⢔⢔⢄⢄⢀⢁⢁⠑⠑⠑⠕⠕⢕⢕⢕⢕⢕⢕⢕⢕⢕⢕⢕⢕⢕⢕⢕⢕⢕⢕⢕⢕⢕⢕⢕⢕⢕⢕⢕⢕⢕⢕⢕⢕⢕⢕⢕⢕⢕⢕⢕⢕⢕⣸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⠔⠀⠀⢕⠀⠀⠀⠀⠀⠀⠀⠀⠀⢕⢜⢿⣿⣿⣿⣿⣿⣿⣿⣿⣿⣿⣿⣿⣿⣿⣿⣿⣿⣿⡿⢕⢕⢕⢜⢻⣿⣿⣿⣿⣿⣿⣿⡿⢇⠀⢸⣿⣿⣿⣿⣿⣿⣿⣿⣿⣿⣼⣿⣿⣿⣿⣿⣿⣿⣿⣿⣇⢕⠀⠀⠀⠀⠀⠀⣸⣿⣿⣿⣿⣿⣿⣿⣿⡏⣼⣿⣿⣿⣿⣿⣿⣿⣿⣿⣿⣿⣿⣿⣿⣿⣿⣷⣿⣿⣿⣿⣿⡔⠕⢕⣼⣿⣿⣿⣿⣿⣷⡕⢕⢕⢕⢕⢕⢕⢕⢔⢔⢄⢄⢄⢀⢁⠁⠑⠑⠕⢕⢕⢕⢕⢕⢕⢕⢕⢕⢕⢕⢕⢕⢕⢕⢕⢕⢕⢕⢕⢕⢕⢕⢕⢕⢕⢕⢕⢕⢕⢕⢕⢕⣿⣿⣿⣿⣿⣿⠀</a:t>
            </a:r>
            <a:br/>
            <a:r>
              <a:t>⢕⢕⢕⢕⢕⢕⢕⢕⢕⢕⢕⢕⢕⢕⢕⢕⢕⢕⢕⢕⢕⢕⢕⢕⢕⢕⢕⢕⢕⢕⢕⢕⢕⢕⢕⢕⢕⢕⢕⢕⢕⢕⢕⢕⢕⢕⢕⢕⢕⢕⢕⢕⢕⢕⢕⢕⢕⠕⢑⠀⠀⠀⠀⢕⢔⠀⠀⠀⠀⠀⠀⠀⠀⠁⢕⢜⢻⣿⣿⣿⣿⣿⣿⣿⣿⣿⣿⣿⣿⣿⣿⣿⣿⢟⢕⢕⢕⢕⣕⢕⣼⣿⣿⣿⣿⣟⢝⢕⢕⢄⣼⣿⣿⣿⣿⣿⣿⣿⣿⣿⣿⣿⣿⣿⣿⣿⣿⣿⣿⣿⣿⡿⠕⠀⠀⠀⠀⠀⢔⣿⣿⣿⣿⣿⣿⣿⣿⡿⣸⣿⣿⣿⣿⣿⣿⣿⣿⣿⣿⣿⣿⣿⣿⣿⣿⣿⣿⣿⣿⣿⣿⣿⣧⠀⢜⣿⣿⣿⣿⣿⣿⣿⣿⡕⢕⢕⢕⢕⢕⢕⢕⢕⢕⢕⢕⢕⢕⢕⢕⢕⢔⢔⢄⢄⢁⢁⢑⠑⠕⠕⢕⢕⢕⢕⢕⢕⢕⢕⢕⢕⢕⢕⢕⢕⢕⢕⢕⢕⢕⢕⢕⢕⢕⢕⣿⣿⣿⣿⣿⣿⠀</a:t>
            </a:r>
            <a:br/>
            <a:r>
              <a:t>⢕⢕⢕⢕⢕⢕⢕⢕⢕⢕⢕⢕⢕⢕⢕⢕⢕⢕⢕⢕⢕⢕⢕⢕⢕⢕⢕⢕⢕⢕⢕⢕⢕⢕⢕⢕⢕⢕⢕⢕⢕⢕⢕⢕⢕⢕⢕⢕⢕⢕⢕⢕⢕⢕⢕⢕⠑⠕⠀⠀⢄⢔⢀⠁⠀⠀⠀⠀⠀⠀⠀⠀⠀⠀⠀⠑⠕⢝⢿⣿⣿⣿⣿⣿⣿⣿⣿⣿⣿⣿⣿⡿⢇⢕⢕⣕⣱⣵⣿⣿⣿⣿⣿⣿⣿⣿⣇⢕⠀⢕⣿⣿⣿⣿⣿⣿⣿⣿⣿⣿⣿⣿⣿⣿⣿⣿⣿⣿⣿⣿⣿⡇⠀⠀⠀⠀⠀⠀⢸⣿⣿⣿⣿⣿⣿⣿⣿⢣⣿⣿⣿⣿⣿⣿⣿⣿⣿⣿⣿⣿⡿⢋⢛⢑⢍⠻⣿⣿⣿⣿⣿⣿⣿⡇⠕⢵⣾⣿⣿⣿⣿⣿⣿⢇⢕⢕⢕⢕⢕⢕⢕⢕⢕⢕⢕⢕⢕⢕⢕⢕⢕⢕⢕⢕⢕⢕⢕⢕⢕⢔⢔⢄⢄⢅⢁⢑⠑⠑⠕⠕⠕⢕⢕⢕⢕⢕⢕⢕⢕⢕⢕⢕⢕⢕⢜⢝⣿⣿⣿⣿⠀</a:t>
            </a:r>
            <a:br/>
            <a:r>
              <a:t>⢕⢕⢕⢕⢕⢕⢕⢕⢕⢕⢕⢕⢕⢕⢕⢕⢕⢕⢕⢕⢕⢕⢕⢕⢕⢕⢕⢕⢕⢕⢕⢕⢕⢕⢕⢕⢕⢕⢕⢕⢕⢕⢕⢕⢕⢕⢕⢕⢕⢕⢕⢕⢕⢕⠕⠀⠀⢄⢔⢕⢕⣼⡇⠀⠀⠀⠀⠀⠀⠀⠀⠀⠀⠀⠀⠀⠀⠕⢕⢝⢿⣿⣿⣿⣿⣿⣿⣿⣿⣿⢟⢕⣱⣷⣾⢾⠛⠁⣸⣿⣿⣿⣿⣿⣿⣿⣿⢕⠀⢸⣿⣿⣿⣿⣿⣿⣿⣿⣿⣿⢟⢝⢙⢟⢝⢻⣿⣿⣿⣿⣿⠕⠀⠀⠀⠀⠀⢀⣿⣿⣿⣿⣿⣿⣿⣿⣏⣾⣿⣿⣿⣿⣿⣿⣿⣿⣿⣿⣿⣿⢇⢕⢕⢕⢕⢕⠈⢍⢍⢟⣿⣿⣿⣿⡄⢹⣿⣿⣿⣿⣿⣿⢟⢕⢕⢕⢕⢕⢕⢕⢕⢕⢕⢕⢕⢕⢕⢕⢕⢕⢕⢕⢕⢕⢕⢕⢕⢕⢕⢕⢕⢕⢕⢕⢕⢕⢕⢕⢔⢔⢔⢄⢅⢁⢑⠑⠑⠕⠕⠕⢕⢕⢕⢕⢕⢜⢻⣿⣿⣿⠀</a:t>
            </a:r>
            <a:br/>
            <a:r>
              <a:t>⢕⢕⢕⢕⢕⢕⢕⢕⢕⢕⢕⢕⢕⢕⢕⢕⢕⢕⢕⢕⢕⢕⢕⢕⢕⢕⢕⢕⢕⢕⢕⢕⢕⢕⢕⢕⢕⢕⢕⢕⢕⢕⢕⢕⢕⢕⢕⢕⢕⢕⢕⢕⢕⠁⢀⢄⢕⢕⢕⢕⣾⡟⠁⠀⠀⢕⢄⢀⠀⠀⠀⠀⠀⠀⠀⠀⠀⠀⠀⠑⠕⢜⢝⢟⢟⢟⢟⢏⠝⢅⢉⠁⠁⠀⠀⠀⠀⠀⢿⣿⣿⣿⣿⣿⣿⣷⣧⢕⠀⣾⣿⣿⣿⣿⣿⣿⢿⢟⢛⠇⢕⢕⢕⢕⢕⢕⢹⣿⣿⣿⢇⠀⠀⠀⠀⠀⠀⢸⣿⣿⣿⣿⣿⣿⣿⡿⣼⣿⣿⣿⣿⣿⣿⣿⣿⣿⣿⡿⢝⢕⢔⢅⢕⢕⢑⢕⢕⢕⢕⢕⢟⣿⣿⣿⣇⠕⣾⣿⣿⣿⣿⡇⢕⢕⢕⢕⢕⢕⢕⢕⢕⢕⢕⢕⢕⢕⢕⢕⢕⢕⢕⢕⢕⢕⢕⢕⢕⢕⢕⢕⢕⢕⢕⢕⢕⢕⢕⢕⢕⢕⢕⢕⢕⢕⢕⢕⢕⢕⢔⢔⢄⢕⢕⢕⢕⢕⢕⢹⣿⣿⠀</a:t>
            </a:r>
            <a:br/>
            <a:r>
              <a:t>⠑⠑⠑⠑⠑⠑⠑⠑⠑⠑⠑⠑⠑⠑⠑⠑⠑⠑⠑⠑⠑⠑⠑⠑⠑⠑⠑⠑⠑⠑⠑⠑⠑⠑⠑⠑⠑⠑⠑⠑⠑⠑⠑⠑⠑⠑⠑⠑⠑⠑⠑⠑⠑⠑⠑⠑⠑⠑⠊⠚⠛⠁⠑⠀⠀⠑⠑⠑⠑⠑⠐⠀⠀⠀⠀⠀⠀⠀⠀⠀⠀⠀⠁⠁⠁⠁⠁⠁⠃⠑⠑⠀⠀⠀⠀⠀⠀⠀⠘⠛⠛⠛⠛⠛⠛⠛⠛⠑⠑⠛⠛⠛⠛⠛⠛⠃⠑⠑⠑⠑⠑⠑⠑⠑⠑⠑⠑⠐⠑⠙⠑⠀⠀⠀⠀⠀⠀⠛⠛⠛⠛⠛⠛⠛⠛⠓⠛⠛⠛⠛⠛⠛⠛⠛⠛⠛⠛⠓⠁⠑⠑⠑⠑⠑⠑⠑⠑⠑⠑⠑⠑⠘⠛⠛⠛⠀⠑⠑⠛⠛⠛⠛⠑⠑⠑⠑⠑⠑⠑⠑⠑⠑⠑⠑⠑⠑⠑⠑⠑⠑⠑⠑⠑⠑⠑⠑⠑⠑⠑⠑⠑⠑⠑⠑⠑⠑⠑⠑⠑⠑⠑⠑⠑⠑⠑⠑⠑⠑⠑⠑⠑⠑⠑⠑⠑⠑⠑⠘⠛⠛⠀</a:t>
            </a:r>
            <a:br/>
          </a:p>
        </p:txBody>
      </p:sp>
    </p:spTree>
  </p:cSld>
  <p:clrMapOvr>
    <a:masterClrMapping/>
  </p:clrMapOvr>
</p:sld>
</file>

<file path=ppt/slides/slide6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⢹⣿⣿⣿⣿⣿⣿⣿⣿⣿⣿⣿⣿⣿⣿⣿⣿⣿⣿⣿⣿⣿⣿⡿⢟⢕⢕⢕⢕⢕⢕⢕⢕⣵⣿⣿⣿⣿⣿⣿⣿⣿⣿⣿⣿⣿⣿⣿⣿⣿⣿⣿⣿⣿⣿⣿⣿⣿⣿⣿⣿⣿⣿⡿⢇⢕⢕⢕⢕⢕⢕⢕⢜⢕⢕⢕⢕⢝⢟⢟⢟⢝⢕⢕⢕⢕⢕⢻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⣿⣿⣿⣿⣿⣿⣿⣿⣿⣿⣿⣿⣿⣿⣿⣿⣿⣿⣿⣿⡿⢏⢕⢕⢕⢕⢕⢕⢕⢕⢕⣾⣿⣿⣿⣿⣿⣿⣿⣿⣿⣿⣿⣿⣿⣿⣿⣿⣿⣿⣿⣿⣿⣿⣿⣿⣿⣿⣿⣿⣿⡏⢕⢕⢕⢕⢕⢕⢕⢕⢕⢕⢕⢕⢕⢕⢝⢝⢝⢕⢕⢕⢕⢕⢕⢕⢕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⢟⣿⣿⣿⣿⣿⣿⣿⣿⣿⣿⣿⣿⣿⣿⣿⣿⣿⣿⣿⢕⢕⢕⢕⢕⢕⢕⢕⢕⣱⣿⣿⣿⣿⣿⣿⣿⣿⣿⣿⣿⣿⣿⣿⣿⣿⣿⣿⣿⣿⣿⣿⣿⣿⣿⣿⣿⣿⣿⣿⡏⢕⢕⢕⢕⢕⢕⢕⢕⢕⢕⢕⢕⢕⢕⢕⢕⢕⢕⢕⢕⢕⢕⢕⢕⢕⢕⢜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⢜⣿⣿⣿⣿⣿⣿⣿⣿⣿⣿⣿⣿⣿⣿⣿⣿⣿⣿⣿⢱⢕⢕⢕⢕⢕⢕⢕⣾⣿⣿⣿⣿⣿⣿⣿⣿⣿⣿⣿⣿⣿⣿⣿⣿⣿⣿⣿⣿⣿⣿⣿⣿⣿⣿⣿⣿⣿⡿⢏⢕⢕⢕⢕⢕⢕⢕⢕⢕⢕⢕⢕⢕⢕⢕⢕⢕⢕⢕⢕⢕⢕⢕⢕⢕⢕⢕⢕⢹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⢝⣿⣿⣿⣿⣿⣿⣿⣿⣿⣿⣿⣿⣿⣿⣿⣿⣿⣿⣧⡕⢷⡱⢕⢕⣵⣿⣿⣿⣿⣿⣿⣿⣿⣿⣿⣿⣿⣿⣿⣿⣿⣿⣿⣿⣿⣿⣿⣿⣿⣿⣿⣿⣿⣿⢟⢏⢕⢕⢕⢕⢕⢕⢕⢕⢕⢕⢕⢕⢕⢕⢕⢕⢕⢕⢕⢕⢕⢕⢕⢕⢕⢕⢕⢕⢕⢕⢜⣿⣿⣿⣿⣿⣿⣿⣿⢕⢕⢕⢕⢕⢕⢕⢑⢄⠀⠀⠀⠀⠀⠀⠀⠀⠀⠀⢄⢄⠄⠀⢕⢕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⢜⢻⣿⣿⣿⣿⣿⣿⣿⣿⣿⣿⣿⣿⣿⣿⣿⣿⣿⣿⣧⣵⣷⣿⣿⣿⣿⣿⣿⣿⣿⣿⣿⣿⣿⣿⣿⣿⣿⣿⣿⣿⣿⣿⣿⣿⣿⣿⣿⣿⣏⢝⢟⢵⢕⢕⢕⢕⢕⢕⢕⢕⢕⢕⢕⢕⢕⢸⢕⢕⢕⢕⢕⢕⢕⢕⢕⢕⢕⢕⢕⢕⢕⣧⣵⡕⢕⢿⣿⣿⣿⣿⣿⣿⣿⣵⣵⣵⣵⣵⣵⣵⣕⣕⣕⣕⣔⣔⣄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⢻⣿⣿⣿⣿⣿⣿⣿⣿⣿⣿⣿⣿⣿⣿⣿⣿⣿⣿⣿⣿⣿⣿⣿⣿⣿⣿⣿⣿⣿⣿⣿⣿⣿⣿⣿⣿⣿⣿⣿⣿⣿⣿⣿⡟⢿⢏⢞⢱⢕⢕⢕⢕⢕⢕⢕⢕⢕⢕⢕⢕⢕⢕⢱⡟⢕⢕⢕⢕⢕⢕⢕⢕⢕⢕⢕⢕⢕⢕⢝⣿⣿⣿⡇⢕⢹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⢜⢕⢕⢕⢕⢕⢕⢕⢕⢕⢕⢕⢕⢕⢕⢕⢜⢟⢿⣿⣿⣿⣿⣿⣿⣿⣿⣿⣿⣿⣿⣿⣿⣿⣿⣿⣿⣿⣿⣿⣿⣿⣿⣿⣿⣿⣿⣿⣿⣿⣿⣿⣿⣿⢿⡿⢿⢟⢟⢕⢕⢕⢕⢕⢕⢕⢕⢕⢕⢕⢕⢕⢕⢕⢕⢕⢕⣱⣿⢇⢕⢕⢕⢕⢕⢕⢕⢕⢕⢕⢕⢕⢕⢕⢕⢕⢝⢝⢕⣱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⢇⡕⢕⢕⢕⢕⢕⢕⢕⢕⢕⢕⢕⢕⢕⢕⢕⢕⢝⢟⢟⢿⢿⢿⣿⣿⣿⣿⣿⣿⣿⣿⣿⣿⣿⣿⣿⣿⣿⣿⣿⣿⣿⣿⣿⣿⣿⢿⢿⢟⢏⢝⢕⢕⢕⢕⢕⢕⢕⢕⢕⢕⢕⢕⢕⢕⢕⢕⢕⢕⢕⢕⢕⢕⢕⣼⡟⢕⢕⢕⢕⢕⢕⢕⢕⢕⢕⢕⢕⢕⢕⢕⢕⢕⢕⢕⢱⣾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⢻⣇⢕⢕⢕⢕⢕⢕⢕⢕⢕⢕⢕⢕⢕⢕⢕⢕⢕⢕⢕⢕⢕⢕⢕⢕⢝⢝⢝⢝⢝⢝⢝⢝⢝⢝⢝⢝⢟⢟⢝⢝⢕⢕⢕⢕⢕⢕⢕⢕⢕⢕⢕⢕⢕⢕⢕⢕⢕⢕⢕⢕⢕⢕⢕⢕⢕⢕⢕⢕⢕⢕⢕⢟⢏⢕⢕⢕⢕⢕⢕⢕⢕⢕⠑⠕⠕⠕⠕⠕⢑⢕⢕⢕⢕⣼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⢝⢇⡕⢕⢕⢕⢕⢕⢕⢕⢕⢕⢕⢕⢕⢕⢕⢕⢕⢕⢕⢕⢕⢕⢕⢕⢕⢕⢕⢕⢕⢕⢕⢕⢕⢕⢕⢕⢕⢕⢕⢕⢕⢕⢕⢕⢕⢕⢕⢕⢕⢕⢕⢕⢕⢕⢕⢕⢕⢕⢕⢕⢕⢕⢕⢕⢕⢕⢕⢕⣱⣾⡗⢕⢕⢕⢕⢕⢕⢕⢕⢕⢕⢔⢔⢕⢕⢕⢕⢕⢕⢕⢕⢕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⢼⣷⡕⢕⢕⢕⢕⢕⢕⢕⢕⢕⢕⢕⢕⢕⢕⢕⢕⢕⢕⢕⢕⢕⢕⢕⢕⢕⢕⢕⢕⢕⢕⢕⢕⢕⢕⢕⢕⢕⢕⢕⢕⢕⢕⢕⢕⢕⢕⢕⢕⢕⢕⢕⢕⢕⢕⢕⢕⢕⢕⢕⢕⢕⢕⢕⢕⢕⣵⣿⢏⢕⢕⢕⢕⢕⢕⢕⢕⢕⢕⢕⢕⢕⢕⢕⢕⢕⢕⣱⡕⢕⢕⢜⢝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⢜⢻⣿⣷⣕⢕⢕⢕⢕⢕⢕⢕⢕⢕⢕⢕⢕⢕⢕⢕⢕⢕⢕⢕⢕⢕⢕⢕⢕⢕⢕⢕⢕⢕⢕⢕⢕⢕⢕⢕⢕⢕⢕⢕⢕⢕⢕⢕⢕⢕⢕⢕⢕⢕⢕⢕⢕⢕⢕⢕⢕⢕⢕⢕⢕⢕⢱⣾⡿⢕⢕⢕⢕⢕⢕⢕⢕⢕⢕⢕⢕⢕⢕⢕⢕⢕⢕⢕⣱⣿⣿⣷⣕⡕⢕⢕⢝⢻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⢜⢟⢿⣷⣧⣕⢕⢕⢕⢕⢕⢕⢕⢕⢕⢕⢕⢕⢕⢕⢕⢕⢕⢕⢕⢕⢕⢕⢕⢕⢕⢕⢕⢕⢕⢕⢕⢕⢕⢕⢕⢕⢕⢕⢕⢕⢕⢕⢕⢕⢕⢕⢕⢕⢕⢕⢕⢕⢕⢕⢕⢕⣕⣵⣿⢏⢕⢕⢕⢕⢕⢕⢕⢕⢕⢕⢕⢕⢕⢕⢕⢕⢕⢕⢕⣱⣿⣿⣿⣿⣿⣿⣿⣷⣧⣼⣷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⢝⢟⢿⣷⣵⡕⢕⢕⢕⢕⢕⢕⢕⢕⢕⢕⢕⢕⢕⢕⢕⢕⢕⢕⢕⢕⢕⢕⢕⢕⢕⢕⢕⢕⢕⢕⢕⢕⢕⢕⢕⢕⢕⢕⢕⢕⢕⢕⢕⢕⢕⢕⢕⢕⢕⣕⣵⣵⢿⢟⢝⢕⢕⢕⢕⢕⢕⢕⢕⢕⢕⢕⢕⢕⢕⢕⢕⢕⢕⢕⢕⣵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⢜⢝⢻⢷⣧⣵⣕⡕⢕⢕⢕⢕⢕⢕⢕⢕⢕⢕⢕⢕⢕⢕⢕⢕⢕⢕⢕⢕⢕⢕⢕⢕⢕⢕⢕⢕⢕⢕⢕⢕⢕⢕⢕⢕⢕⢕⢕⣕⣵⢵⢷⢟⢏⢕⢕⢕⢕⢕⢕⢕⢕⢕⢕⢕⢕⢕⢕⢕⢕⢕⢕⢕⢕⢕⢕⢕⢱⣾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⢝⢝⢝⢟⢗⢗⢧⢵⢕⢕⢕⢕⢕⢕⢕⢕⢕⢕⢕⢕⢕⢕⢕⢕⢕⢕⢕⢕⡕⢕⢕⢕⢕⢵⢵⢵⢵⢷⢗⢞⢟⢝⢕⢕⢕⢕⢕⢕⢕⢕⢕⢕⢕⢕⢕⢕⢕⢕⢕⢕⢕⢕⢕⢕⢕⢕⢕⢕⢕⢕⣵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⢧⢵⣵⣕⣕⣕⣱⡵⢵⢕⢕⢕⢕⢝⢕⢕⢕⢕⢕⢕⢕⢕⢕⢕⢕⢕⢕⢕⢕⢕⢕⢕⢕⢕⢕⢕⢕⢕⢕⢕⢕⢕⢕⢕⢕⢕⢕⢕⢕⢕⢕⢕⢕⢕⣱⣾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⢟⢻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⠑⢕⢕⢕⢕⢕⢕⢕⢕⢕⢕⢕⢕⢕⢕⢕⢕⢕⢕⢕⢕⢕⢕⢕⢕⢕⢕⢕⢕⢕⢕⢕⢕⢕⢕⢕⢕⢕⢕⢕⢕⢕⢕⢕⢕⢕⢕⢕⢕⢕⢕⠕⢕⢕⢕⢕⢕⢕⢕⢕⢕⢕⢕⢕⢕⠕⢕⢕⢕⢕⢕⢕⢕⢕⢕⢕⢕⢕⢕⢕⢕⢕⢕⢕⢕⢕⢕⢜⢝⢟⢟⢝⢕⢕⣾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⢕⢕⢕⢕⢕⢕⢕⢕⢕⢕⢕⢕⢕⢕⢕⢕⢕⢕⢕⢕⢕⢕⢕⢕⢕⢕⢕⢕⢕⢕⢕⢕⢕⢕⢕⢕⢕⢕⢕⢕⢕⢕⢕⢕⢔⢅⢕⢕⢕⢕⢕⢕⢕⢕⢕⢕⢕⠑⠀⢕⢕⢕⢕⢕⢕⢕⢕⢕⢕⢕⢕⢕⢕⢕⢕⢕⢕⢕⢕⢕⢕⢕⢕⢕⣕⣵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⠑⠀⠕⠑⠁⢁⢕⢕⢕⢕⢕⢕⢕⢕⢕⢕⢕⢕⢕⢕⢕⢕⢕⢕⢕⢕⣱⣾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⠕⢕⢕⢕⢕⢕⢕⢕⢕⢕⢕⢕⢕⢕⢕⢕⢕⢕⢕⢕⢕⢕⢕⢕⢕⢕⢕⢕⢕⢕⢕⢕⢕⢕⢕⢕⠕⠕⠕⠑⠑⠄⢀⢄⢔⢕⢕⢕⢕⢕⢕⢕⢕⢕⢕⢕⢕⢕⢕⢕⢕⠕⠕⢕⢕⢕⢕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⠁⢕⢕⢕⢕⢕⢕⢕⢕⢕⢕⢕⢕⢕⢕⢕⢕⠀⢕⢕⢕⢕⢕⢕⢕⢕⢕⢕⢕⢕⢕⢕⢕⢕⢕⢕⢕⢕⢕⢕⢕⢕⢕⢕⢕⢕⢕⢕⢕⢕⢕⢕⢀⢀⢀⠄⠀⢀⢕⢕⢕⢕⢕⢕⢕⢕⢕⢕⢕⢕⢕⢕⢕⢕⢕⢕⢕⢕⢔⢄⢑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⠀⢕⢕⢕⠑⢕⠕⢕⢕⢕⢕⢕⢕⢕⢕⢕⢅⡄⢕⢕⢕⢕⢕⢕⢕⢕⢕⢕⢕⢕⢕⢕⢕⢕⢅⢕⢕⢕⢕⢕⢕⢕⠑⠑⠁⠕⢕⢕⢕⣕⣕⣱⣵⣵⢕⠀⢀⢕⢕⢕⢕⢕⢕⢕⢕⢕⢕⢕⢕⢕⢕⢕⢕⢕⢕⢕⢕⢕⢕⢕⢕⢕⢔⢅⢕⢟⢟⢿⢿⢿⢿⢿⢟⢟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⢄⢕⢕⢕⠀⢕⢀⢕⢕⢕⢑⢕⢕⢕⢕⢅⣾⡇⢕⢕⢕⢕⢕⢈⢝⢟⢾⢿⣷⣇⢕⢕⢕⢕⢕⢁⢕⢕⢕⢕⢕⢕⠐⠁⠐⠀⢸⡿⢿⢿⢟⢏⠝⢑⢰⢴⢕⢕⢕⢕⢕⢕⢕⢕⢕⢕⢕⢑⠕⢕⢕⢑⠕⢕⢕⢕⢕⢑⢕⠕⠕⠕⢕⠑⢑⢕⢕⢕⢕⢕⢕⢕⣵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⠕⠑⠁⠑⠕⢕⢕⢕⢕⠁⠁⢕⢕⢕⠀⠕⢕⢕⢕⢕⢕⢕⢕⢕⢡⣾⣿⣷⠕⢕⢕⢕⢕⢽⣵⣴⣥⣅⣕⣑⢑⢑⢕⢕⢕⢕⢀⠕⢕⢕⢕⢕⢔⠀⠀⠀⢰⢵⣅⣥⣵⢷⠟⠛⠋⠙⠉⠁⠁⠕⢕⢕⢅⠕⢕⢕⢕⢕⢕⢔⢄⢁⠑⠐⠄⠁⢁⠑⠑⠑⢑⢁⢀⢐⢑⠑⢕⢕⣱⣵⣾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⢁⠀⠀⠀⠀⠀⢑⢑⢁⢕⢄⠀⢕⢕⢕⠀⠀⢕⢕⢕⠑⠕⢕⢕⣰⡟⠋⠉⠁⢀⢕⢕⠑⡄⠀⠀⠀⠁⠉⠙⠛⢿⣷⣷⣕⢕⢕⢕⢄⠑⢕⢕⢕⢕⠀⠀⠀⢸⡿⠟⠉⠀⠤⠔⠀⠀⠀⢔⢕⠀⢰⣕⢕⢕⢔⠁⠑⢕⢕⢕⢕⢕⢕⢕⢔⢔⢄⢀⠀⢀⠀⢀⢀⢀⢄⢄⢔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⠀⢕⢕⢕⠀⠀⢕⢕⢕⠀⠕⣱⡾⢋⢀⠀⢄⣾⣷⢕⢕⠅⢕⢀⢄⢀⢄⢄⠀⢰⣴⡜⢿⣿⣷⣕⢕⢕⢄⠁⢕⢕⢕⢄⠀⠀⢜⣱⣷⣧⠀⢔⢣⣔⣕⣱⢇⡕⢠⣿⣿⣷⢕⢕⢕⢄⢀⠀⠁⠑⠑⠕⠕⢕⢕⢕⢕⢔⢄⠁⠑⠕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⠀⢕⢕⢔⠀⢕⢕⠕⠀⢱⢸⣿⣿⣷⣴⡐⢹⣿⣧⢕⢀⢕⢹⣷⣷⡗⢇⢄⣾⣿⣿⣾⣿⣿⣿⣷⡕⢕⢄⠀⠕⢕⢕⠀⠀⢕⣿⣿⣿⣧⣄⢕⢿⣿⢿⢕⣴⣿⣿⣿⣧⣷⣿⣷⣧⡼⠑⢄⢄⢄⢀⢀⢀⠀⠁⠁⠑⠁⠀⠀⢀⢀⢄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⠀⠁⢕⢕⠀⢕⢕⠀⠀⢅⢇⢹⣿⣿⣿⣿⣷⣿⣿⣷⣜⣷⣼⣝⣝⣵⣷⣿⣿⣿⣿⣿⣿⣿⣿⣿⣿⡕⢕⠀⠀⠑⢕⢔⠀⢕⣿⣿⣿⣿⣿⣿⣷⣷⣿⣿⣿⣿⣟⢻⣿⣿⣿⣿⣿⠃⠀⢕⢕⢕⢕⢕⠕⢕⢕⢕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⠀⠀⠑⠀⠀⠀⠀⠅⢕⢕⢔⢹⣿⣿⣿⣿⣟⣹⣽⡿⢿⣿⢿⢿⢿⣿⣿⣿⣿⣿⣿⣿⣿⣿⣿⣿⣿⢔⠀⠀⢰⢑⢕⠀⢱⣿⣿⣿⣿⣿⣿⣏⣝⣝⣿⣯⡿⡿⣿⣿⣿⣿⣿⢇⢕⢄⢕⢕⢕⢕⠕⢔⢕⢅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⢄⠀⠀⠀⠀⠀⠀⠐⢕⢕⢕⢄⢻⣿⣿⣿⣿⣿⢿⢧⢿⣷⣷⣷⣿⣿⣿⣿⣿⣿⣿⣿⣿⣿⣿⣿⣿⢇⢄⠀⢸⢇⢕⢀⣼⣿⣿⣿⣿⣿⣿⣿⣿⣟⢟⢕⢕⢕⢜⢜⣿⣿⡟⢕⢕⢕⢕⢕⢕⢑⢔⢕⢑⢅⢕⢕⢕⢕⢕⢕⢕⢕⢕⢕⢕⠀⠀⠑⢕⢕⢕⢕⢕⢕⢕⢕⢕⢕⢕⢕⢕⢕⢕⢕⢕⢕⢕⢕⢕⢕⢕⢕⢕⢕⢕⢕⢕⢕⢕⢕⢕⢕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⢀⠀⠀⠀⠀⠀⠀⢕⢕⢕⢕⢁⢻⣿⣿⡏⢕⢕⢕⢕⢕⢟⣿⣿⣿⣿⣿⣿⣿⣿⣿⣿⣿⣿⣿⣿⠕⢑⢱⡾⢕⢕⣵⣿⣿⣿⣿⣿⣿⣿⣿⣿⢕⢕⢕⢕⢕⢕⢼⣿⣿⢕⢕⢔⢕⢕⢕⠕⢄⢑⢑⠅⢕⢕⢕⢕⢕⢕⢕⢕⢕⢕⢕⢅⠀⠀⠀⢕⢕⢕⢕⢕⢕⢕⢕⢕⢕⢕⢕⢕⢕⢕⢕⢕⢕⢕⢕⢕⢕⢕⢕⢕⢕⢕⢕⢕⢕⢕⢕⢕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⠀⠀⠀⠐⢔⢀⢕⢕⢕⢕⢕⠘⢿⣿⣷⣇⢕⢕⢕⢕⢕⣽⣿⣿⣿⣿⣿⣿⣿⣿⣿⣿⣿⡟⢇⢕⢱⣿⣷⣷⣿⣿⣿⣿⣿⣿⣿⣿⣿⣿⣿⣧⣕⣕⣕⣱⣵⣿⣿⢇⢕⢕⢕⢕⢕⢕⢀⠕⢑⠅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⠀⠀⢄⢄⢕⢕⢕⢕⢕⢕⢕⢕⠜⣿⣿⣿⣿⣷⣵⣵⣷⣿⣿⣿⣿⣿⣿⣿⣿⣿⣿⣿⢏⢕⣱⣷⣿⣿⣿⣿⣿⣿⣿⣿⣿⣿⣿⣿⣿⣿⣿⣿⣿⣿⣿⣿⣿⣿⡟⢕⢕⢕⢕⢕⢕⠀⢕⢕⢕⢕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⢕⢕⢅⢕⠜⣿⣿⣿⣿⣿⣿⣿⣿⣿⣿⣿⣿⣿⣿⣿⣿⣿⣿⣿⣿⣿⣿⣿⣿⣿⣿⣿⣿⣿⣿⣿⣿⣿⣿⣿⣿⣿⣿⣿⣿⣿⣿⣿⡟⢕⢕⠕⢕⢕⢕⠁⢕⢑⢕⢅⢕⢕⢕⢕⢕⢕⢕⢕⢕⢕⢕⢕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⠕⢕⢕⢕⢕⢕⢕⢑⢕⢕⢕⢕⢜⢿⣿⣿⣿⣿⣿⣿⣿⣿⣿⣿⣿⣿⣿⣿⣿⣿⣿⣿⣿⣿⢹⣿⣿⣿⣿⣿⣿⣿⣿⣿⣿⣿⣿⣿⣿⣿⣿⣿⣿⣿⢏⢕⢕⢕⢔⢕⢕⠕⢄⠅⠅⢕⢕⢕⢕⢕⢕⢕⢕⢕⢕⢕⢕⢕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⢻⣿⣿⣿⣿⣿⣿⣿⣿⣿⣿⣿⣿⣿⣿⣿⣿⣿⣿⣿⣼⣿⣿⣿⣿⣿⣿⣿⣿⣿⣿⣿⣿⣿⣿⣿⣿⣿⡿⢇⢕⢕⢕⠔⢕⢕⢕⠀⠑⢀⠐⢕⠔⢕⢕⢕⢕⢕⢕⢕⢕⢕⢕⢕⠀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⠀⠕⢕⢕⢕⢕⢕⢕⠕⢕⢕⢕⢕⢕⢕⢜⢻⣿⣿⣿⣿⣿⣿⣿⣿⣿⣿⣿⣿⣿⣿⣿⣿⣿⣿⣿⣿⣿⣿⣿⣿⣿⣿⣿⣿⣿⣿⣿⣿⣿⡿⢏⢕⢕⢕⢕⢕⢕⢕⢕⠁⢕⠀⠀⠀⢕⠀⢕⢕⢕⢕⢕⢕⢕⢕⢕⠕⠁⠀⠀⠀⠀⠀⠀⠀⠀⠀⠀⢀⢀⢀⢄⠀⠀⠀⠀⠀⠀⠀⠀⢀⢀⢀⢀⢀⠁⠁⠁⠁⠑⠑⠑⠕⠕⠕⢕⢕⢕⢕⢕⢕⢕⢕⠕⠑⢁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⢕⢕⢕⢕⢕⢕⢕⢕⢕⢕⢕⢕⢕⢕⢕⠈⠻⢿⣿⣿⣿⣿⣿⣿⣿⣿⢟⢟⢛⢛⢟⢻⢿⢟⢛⢟⢟⢟⢟⣿⣿⣿⣿⣿⣿⣿⡿⢏⢕⢕⢕⢕⢕⢕⢕⢕⢕⢕⠀⠀⠀⢀⣄⢥⣔⣵⡕⢕⢕⢕⢕⢕⢕⠄⠀⠀⠀⠀⠀⠀⠀⠀⢄⢕⢕⣵⣾⣿⣧⡕⠔⠐⢀⠀⠀⠀⠀⠀⠀⠀⠁⠑⠑⠕⠕⠕⠔⠔⠄⠄⠄⢄⢄⢀⢀⢀⢁⠁⠁⠁⠀⠀⠀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⠕⢕⢕⢕⢕⢕⢕⢕⢕⢕⢕⢕⢕⢕⢕⠀⠀⠁⠙⠻⣿⣿⣿⣿⣿⣿⣷⣶⣵⣥⡕⢕⣕⡕⢡⣵⣶⣾⣿⣿⣿⣿⣿⡿⠟⠙⠀⢕⢕⢕⢕⢕⢕⢕⢕⢕⢕⢕⢀⢐⣪⣽⣷⣿⣿⣿⡿⢕⢕⢕⢕⢕⢁⠐⠀⠀⠀⠀⠀⠀⢄⢕⢕⣱⣿⣿⣿⣿⣿⣿⣷⣄⢀⠑⢄⠀⠀⠀⠀⠀⠀⠀⠀⠀⠀⠀⠀⠀⠀⢄⢔⢔⢔⢔⢅⢅⢑⠁⠀⠀⠀⠄⢔⢔⢔⢔⢄⢄⢄⢅⢅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⣷⣶⣵⣕⣅⡕⠕⠀⠀⠀⠀⠀⢀⢕⢜⢣⡕⢕⢕⢕⢕⢕⢕⢕⢕⢕⢕⢔⠀⠀⠀⠀⠁⠙⠻⢿⣿⣿⣿⣿⣿⣿⣷⣿⣿⣿⣿⣿⣿⣿⣿⣿⡿⠟⠙⠀⠀⠀⠀⢕⢕⢕⢕⢕⢕⢕⢕⢕⢕⢕⢸⣿⣿⣿⣿⣿⣿⣿⣇⣥⣵⣵⣵⣴⣶⣶⣦⣴⣴⣴⣤⣥⣥⣕⡞⢿⣿⣿⣿⣿⣿⣿⣿⣿⣿⣦⡄⠅⡀⠀⠀⠀⠀⠀⠀⠀⠀⠀⠀⠀⠀⠁⢕⢕⢕⢕⢕⢕⢕⠀⠀⠀⠀⠀⠀⠀⠁⢑⢑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⣿⣿⣿⣿⣿⣿⣷⣷⣵⣕⠀⢅⠑⢕⢕⢝⢧⢕⠑⢕⢕⢕⢕⢕⢕⢕⢕⠀⠀⠀⠀⠀⠀⠀⠀⠈⠙⠻⢿⣿⣿⣿⣿⣿⣿⣿⣿⣿⢿⢟⠕⠁⠀⠀⠀⠀⠀⠀⢕⢕⢕⢕⢕⢕⢕⢕⢕⡾⢕⢸⣿⣿⣿⣿⣿⣿⣿⣿⣿⣿⣿⣿⣿⣿⣿⣿⣿⣿⣿⣿⣿⣿⣿⣿⣿⣷⣷⣽⣟⡻⢿⣿⣿⣿⣿⣿⣷⣼⣆⡀⠀⠀⠀⠀⠀⠀⠀⠀⠀⠀⠀⠕⠑⠑⠑⠑⠕⠑⠀⠀⠀⠀⠀⠀⠀⠀⠁⢕⢕⢕⢕⠕⠑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⡼⢿⣿⣿⣿⣿⣿⣿⣿⣿⢔⠜⡄⢕⢕⢕⢕⢕⢄⢕⢕⢑⢕⢕⢕⢕⢕⢀⠀⠀⠀⠀⠀⠀⠀⠀⠀⢀⢔⢌⢙⠻⢿⣿⡿⢟⢏⠑⢕⢕⢔⠀⠀⠀⠀⠀⠀⠀⢕⢕⢕⢕⢕⢕⣱⢇⢕⢕⢕⢕⢕⣹⣿⣿⣿⣿⣿⣿⣿⣿⣿⣿⣿⣿⣿⣿⣿⣿⣿⣿⣿⣿⣿⣿⣿⣿⣿⣿⣿⣿⣿⣷⣷⣽⣽⣝⣟⢟⢿⣿⣦⡀⢀⠀⠀⠀⠀⠀⠀⠀⠀⠀⠀⠀⠀⠀⠀⠀⠀⠀⠀⠀⠀⠀⠀⠀⠀⠀⠕⢕⢕⢄⠐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⣑⣕⣥⣵⣷⣿⣿⣿⣿⣿⣿⣿⢿⢏⢕⢕⠀⢇⠑⢕⢕⢕⢕⢕⠁⢕⢕⢅⢕⣕⣕⣕⡕⠀⠀⠀⠀⠀⠀⠀⠀⠀⢕⢕⢕⠀⠀⢕⢔⢕⠕⠀⠀⠀⢕⢕⢕⠀⠀⠀⠀⠀⠀⢕⢕⢕⢕⢕⡱⢏⠑⢕⢕⢕⢸⣿⣿⣿⣿⣿⣿⣿⣿⣿⣿⣿⣿⣿⣿⣿⣿⣿⣿⣿⣿⣿⣿⣿⣿⣿⣿⣿⣿⣿⣿⣿⣿⣿⣿⣿⣿⣿⣿⣿⣿⣿⣿⣕⢕⢔⠀⠀⠀⠀⠀⠀⠀⠀⠀⠀⠀⠀⠀⠀⠀⠀⠀⠀⠀⠀⠀⠀⠀⠀⠁⠑⠕⢔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⣕⣵⣾⣿⣿⣿⣿⣿⣿⣿⣿⣿⣿⣿⣿⣿⣿⣷⣧⣕⠀⢸⡄⢕⢕⢕⢕⢕⠀⢕⢕⢕⢑⢻⣿⣿⣷⠀⠀⠀⠀⠀⠀⠀⠀⣱⣧⢇⠑⠀⠀⠑⢕⠁⠀⠀⠀⢕⢕⢜⣵⢔⠀⠀⠀⠀⠀⢕⢕⣱⢞⢕⢕⢕⠀⢕⢕⢕⢸⣿⣿⣿⣿⣿⣿⣿⣿⣿⣿⣿⣿⣿⣿⣿⣿⣿⣿⣿⣿⣿⣿⣿⣿⣿⣿⣿⣿⣿⣿⣿⣿⣿⣿⣿⣿⣿⣿⣿⣿⣿⣿⣿⣧⢕⢄⢀⠀⢀⢀⢀⢀⠀⠀⠀⠀⠀⠀⠀⠀⠀⠀⠀⠀⠀⠀⠀⠀⠀⠀⠀⠀⠑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⣿⣿⣿⣿⣿⣿⣿⣿⣿⣟⢔⢜⣇⢕⢕⢕⢕⢕⠀⢕⢕⢕⢅⢕⢕⢕⢕⢄⠀⠀⠀⠀⠀⠀⣱⣿⣿⢇⠀⠀⠀⠀⠀⠀⠀⠀⢔⢕⢕⢕⣿⣷⡄⠀⠀⠀⠀⢕⢕⢕⢕⢕⢕⢕⢀⢕⢕⢕⢕⣿⣿⣿⣿⣿⣿⣿⣿⣿⣿⣿⣿⣿⣿⣿⣿⣿⣿⣿⣿⣿⣿⣿⣿⣿⣿⣿⣿⣿⣿⣿⣿⣿⣿⣿⣿⣿⣿⣿⣿⣿⣿⣿⣿⣧⡕⢔⠀⠁⠑⢕⢕⢕⢕⠀⠀⠀⢀⢀⠀⠀⠀⠀⠀⠀⠀⠀⠀⠀⠀⠀⢀⣄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⣕⣵⣵⣵⣵⣵⢕⣼⣿⣿⣿⣿⣿⣿⣿⣿⣿⣿⣿⣿⣿⣿⣿⣿⣿⣿⣿⣿⣿⣿⡕⠀⣿⡄⢕⢕⢕⢕⠀⢕⢕⢕⢕⢕⢕⢕⢕⢕⠀⠀⠀⠀⠀⢰⣿⣿⢇⢕⢕⢔⢀⣀⣀⣀⣠⡗⢕⢕⢕⢕⢹⣿⣧⢀⠀⠀⠀⢕⢕⢕⢕⢕⢕⢕⢱⠕⢕⢕⠀⢿⣿⣿⣿⣿⣿⣿⣿⣿⣿⣿⣿⣿⣿⣿⣿⣿⣿⣿⣿⣿⣿⣿⣿⣿⣿⣿⣿⣿⣿⣿⣿⣿⣿⣿⣿⣿⣿⣿⣿⣿⣿⣿⣿⣿⣇⢕⢔⠀⠀⠑⠕⠑⠁⠀⠀⠀⢑⢸⣷⣶⣴⣴⣤⣄⣄⣄⣄⣄⣰⣷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⠑⠁⠁⠕⢕⢕⢕⢕⣵⣷⣿⣿⣿⣿⣿⡟⣱⣿⣿⣿⣿⣿⣿⣿⣿⣿⣿⣿⣿⣿⣿⣿⣿⣿⣿⣿⣿⣿⣿⣿⣿⡇⠀⢸⣇⢕⢕⢕⢕⢕⠁⢕⢕⢕⢕⢕⢕⢕⢕⠀⠀⠀⠀⢠⣿⣿⢏⢕⢕⢕⢕⣱⣿⣿⣿⡿⢣⣷⡕⢕⢕⢕⢻⣿⣇⠀⠀⠀⢕⢕⢕⢕⢕⢕⢕⢸⢄⢕⢕⠀⢕⢝⣿⣿⣿⣿⣿⣿⣿⣿⣿⣿⣿⣿⣿⣿⣿⣿⣿⣿⣿⣿⣿⣿⣿⣿⣿⣿⣿⣿⣿⣿⣿⣿⣿⣿⣿⣿⣿⣿⣿⣿⣿⣿⣿⣟⢕⢕⠀⠀⠀⠀⠀⠀⠀⠀⠀⢕⢜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⠕⢅⢕⠁⠀⠀⠀⠀⠑⢕⣱⣾⣿⣿⣿⣿⣿⣿⡟⣼⣿⣿⣿⣿⣿⣿⣿⣿⣿⣿⣿⣿⣿⣿⣿⣿⣿⣿⣿⣿⣿⣿⣿⣿⡟⢇⠀⢸⣿⡕⢕⢕⢕⢕⠀⢕⢕⢕⢕⢕⢕⢕⢕⠀⠀⠀⢠⣾⣿⢏⢕⢕⢕⢕⣼⣿⣿⣿⡟⢱⣿⣿⣿⢕⢕⢕⢕⢻⣿⣧⡔⢀⠑⢕⢕⢕⢕⢕⢕⢕⡇⢕⢕⠀⠁⢸⣿⣿⣿⣿⣿⣿⣿⣿⣿⣿⣿⣿⣿⣿⣿⣿⣿⣿⣿⣿⣿⣿⣿⣿⣿⣿⣿⣿⣿⣿⣿⣿⣿⣿⣿⣿⣿⣿⣿⣿⣿⣿⣿⡇⢕⢕⠀⠀⠀⠀⢄⢀⠀⠀⠀⢕⢕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⠕⢁⢕⢕⠁⠀⠀⠀⠀⠀⢀⣼⣿⣿⣿⣿⣿⣿⣿⡟⣼⣿⣿⣿⣿⣿⣿⣿⣿⣿⣿⣿⣿⣿⣿⣿⣿⣿⣿⣿⣿⣿⣿⣿⣿⣿⣧⢕⠀⢸⣿⣧⠕⢕⢕⢕⠀⠕⢕⢕⢕⢕⢕⢕⢕⢄⢄⢕⣿⢿⢏⢕⢕⢕⢕⣼⣿⣿⣿⢏⢕⢻⣿⣿⢇⢕⢕⢕⢕⢕⢻⣿⡻⢕⢀⢕⢕⢕⢕⢕⢕⢕⣧⠑⠕⢱⠀⢕⣿⣿⣿⣿⣿⣿⣿⣿⣿⣿⣿⣿⣿⣿⣿⣿⣿⣿⣿⣿⣿⣿⣿⣿⣿⣿⣿⣿⣿⣿⣿⣿⣿⣿⣿⣿⣿⣿⣿⣿⣿⣿⣿⢕⢕⢕⠀⠀⠀⢕⣷⢇⠀⠀⠀⢕⢕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⠑⠀⢕⢕⠁⠀⠀⠀⠀⠀⢄⣾⣿⣿⣿⣿⣿⣿⣿⡟⣼⣿⣿⣿⣿⣿⣿⣿⣿⣿⣿⣿⣿⣿⣿⣿⣿⣿⣿⣿⣿⣿⣿⣿⣿⣿⣿⣿⢕⠀⢸⣿⣿⡕⢕⢕⢕⠀⠀⢕⢕⢕⢕⠕⢕⢕⢕⢕⢕⢜⣕⢕⣱⡕⢕⢜⢿⣿⡿⢕⢕⢕⣼⣿⢇⢕⢕⢕⢕⢕⣵⣵⡕⣵⣵⡇⢕⢕⢕⠁⢕⢕⢕⢿⡔⠁⢸⡇⠀⢻⣿⣿⣿⣿⣿⣿⣿⣿⣿⣿⣿⣿⣿⣿⣿⣿⣿⣿⣿⡿⣿⢿⢿⣿⣿⣿⣿⣿⣿⣿⣿⣿⣿⣿⣿⣿⣿⣿⣿⣿⣿⢇⢕⢕⠑⠀⠀⠀⠀⠁⠀⠀⠀⢕⢕⣸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⠑⠀⠀⢕⠑⠀⠀⠀⠀⠀⠀⠘⣿⣿⣿⣿⣿⣿⣿⢏⣾⣿⣿⣿⣿⣿⣿⣿⣿⣿⣿⣿⣿⣿⣿⣿⣿⣿⣿⣿⣿⣿⣿⣿⣿⣿⣿⣿⣿⡇⠀⢸⣿⣿⣷⠁⢕⢕⢀⠀⠑⢕⢕⢕⠀⢕⢕⣱⢸⣿⣿⣿⣿⣿⣇⢇⢕⠑⠈⠁⠑⠑⠘⢝⢕⢕⢕⢕⣱⣧⣿⣿⣿⡇⣿⣿⣧⢕⢕⢕⢇⢕⢕⢕⢸⣇⠀⠀⣿⡄⠜⢿⣿⣿⣿⣿⣿⣿⣿⣿⣿⣿⣿⣿⣿⣿⢿⢟⢝⢕⢕⢕⢕⢕⢕⢝⢜⢝⢻⢿⣿⣿⢟⢏⢟⣿⣿⣿⣿⡿⢟⢕⢕⢕⠕⠀⠀⠀⠀⠀⠀⠀⠀⢀⢕⢕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⠀⠀⠀⠄⠀⠀⠀⠀⠀⠀⠀⠀⢹⣿⣿⣿⢟⢏⣱⣾⣿⣿⣿⣿⣿⣿⣿⣿⣿⣿⣿⣿⣿⣿⣿⣿⣿⣿⣿⣿⣿⣿⣿⣿⣿⣿⣿⣿⣿⡇⠀⢸⣿⣿⣿⡕⢕⢕⢸⡄⠀⢕⢕⢕⠀⢕⠀⣿⡇⢻⣿⣿⣿⣿⣾⡇⢕⠀⠀⠀⠀⠀⢔⢕⢕⣵⣵⣿⣿⣿⣿⣿⣿⡇⣿⣿⣿⡕⢕⢕⢸⡄⢕⢕⠑⣿⡀⠀⢿⣇⠀⢕⢜⢝⢿⣿⣿⣿⣿⣿⣿⡿⢟⢝⢅⢔⢔⢕⢔⢕⣵⡕⢡⢕⢕⢕⢑⢕⢕⢕⠕⠕⢕⢱⣿⣿⣿⡿⢟⢎⢕⢕⢕⠑⠀⢠⢴⣷⣿⣿⣷⡷⢐⢕⢕⣼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⢄⠄⢀⠀⠁⠀⠀⠀⠀⠀⠀⠀⠀⠜⣿⣿⢏⢕⣼⣿⣿⣿⣿⣿⣿⣿⣿⣿⣿⣿⣿⣿⣿⣿⣿⣿⣿⣿⣿⣿⣿⣿⣿⣿⣿⣿⣿⣿⡿⢟⢕⠀⢸⣿⣿⣿⣧⠀⠕⣸⡇⠀⠁⢕⢅⠀⢕⢱⣿⣿⡕⣿⣿⣿⣿⣿⡿⢕⠀⠀⠀⠀⠀⢕⣱⣾⣿⣿⣿⣿⣿⣿⣿⣿⢕⣿⣿⣿⣧⠑⢕⢸⣧⠑⢕⢕⢹⣧⠀⢸⣿⡔⠑⢕⣱⣾⣿⣿⣿⣿⣿⣷⣕⢕⢕⢕⢕⢕⢕⢕⢕⢹⢜⢜⢕⢕⢕⢕⢕⢕⢕⢕⢕⣱⣿⡿⢟⢏⢕⢕⢕⠕⠑⠁⢔⢕⢕⢜⢟⢝⢏⠏⢁⢕⢕⢱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⠕⢕⠅⠐⠀⠀⠀⠀⠀⠀⠀⠀⠀⠀⠀⣿⢏⣱⣿⣿⣿⣿⣿⣿⣿⣿⣿⣿⣿⣿⣿⣿⣿⣿⣿⣿⣿⣿⣿⣿⣿⣿⣿⣿⣿⣿⣿⣟⡝⢕⢕⢕⠀⢸⣿⣿⣿⣿⡄⢀⣿⣷⠀⠀⢕⢕⠀⠑⣼⣿⣿⣇⢸⣿⣿⣿⣿⡇⠁⠀⠀⠀⠀⠀⢱⣿⣿⣿⣿⣿⣿⣿⣿⣿⡟⣼⣿⣿⣿⣿⡇⠕⢕⣿⣇⠕⢕⢜⣿⣇⢜⣿⣧⠀⢕⣿⣿⣿⣿⣿⣿⣿⣿⣿⣧⢕⢕⢕⢕⢕⢕⢕⢕⢕⢕⢕⢕⢕⢕⢕⢕⢕⢕⢕⢝⢑⢅⢕⢄⢄⢄⢄⢄⢀⢀⢑⢑⠑⠑⠁⠁⢄⢔⢕⢕⢕⢕⢹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⠀⠑⠀⠀⠀⠀⠀⠀⠀⠀⠀⠀⠀⠀⠀⢎⣵⣿⣿⣿⣿⣿⣿⣿⣿⣿⣿⣿⣿⣿⣿⣿⣿⣿⣿⣿⣿⣿⣿⣿⣿⣿⣿⣿⣿⣿⣿⣿⣿⣷⣕⢕⠀⢸⣿⣿⣿⣿⡇⢸⣿⣿⡔⠀⢕⢸⢔⢱⣿⣿⣿⣿⡕⢹⣿⣿⣿⢇⠀⠀⠀⠀⠀⢔⣼⣿⣿⣿⣿⣿⣿⣿⣿⣿⢇⣿⣿⣿⣿⣿⣿⡄⢔⢻⣿⡄⢕⢄⢿⣿⣇⣿⣿⡔⠑⢹⣿⣿⣿⣿⣿⣿⣿⣿⣿⢕⢕⢕⢕⢕⢕⢕⢕⢕⢕⢕⢕⢕⢕⢑⢕⢅⢔⢕⢕⢕⢕⢕⢕⢕⢕⢕⢕⢕⢕⢕⢕⢕⢕⢕⢕⢕⢕⢕⢕⢕⢕⢕⢹⣿⣿⣿⢻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⢄⠀⠀⠀⠀⠀⠀⠀⠀⠀⠀⠀⠀⠀⠀⢸⣿⣿⣿⣿⣿⣿⣿⣿⣿⣿⣿⣿⣿⣿⣿⣿⣿⣿⣿⣿⣿⣿⣿⣿⣿⣿⣿⣿⣿⣿⣿⣿⣿⣿⣿⢇⠀⢸⣿⣿⣿⣿⣿⣾⣿⣿⡇⠀⢕⣸⢰⣿⣿⣿⣿⣿⣿⡜⣿⣿⡿⠕⠀⠀⠀⠀⠀⢕⣿⣿⣿⣿⣿⣿⣿⣿⣿⡏⣼⣿⣿⣿⣿⣿⣿⣿⡄⢸⣿⣿⡔⢕⢸⣿⣿⣿⣿⣧⠀⢸⣿⣿⣿⣿⣿⣿⣿⣿⡿⢕⢕⢕⢕⢕⢕⢕⢕⢕⢕⢕⢕⢕⢕⢕⢕⢕⢕⢕⢕⢕⢕⢕⢕⢕⢕⢕⢕⢕⢕⢕⢕⢕⢕⢕⢕⢕⢕⢕⢕⢕⢕⢕⢕⢹⡟⢕⢸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⢔⠀⠀⠀⠀⢀⠀⠀⠀⠀⠀⠀⠀⠀⢕⢹⣿⣿⣿⣿⣿⣿⣿⣿⣿⣿⣿⣿⣿⣿⣿⣿⣿⣿⣿⣿⣿⣿⢟⢕⣿⣿⣿⣿⣿⣿⣿⣿⣿⣿⡇⠀⢸⣿⣿⣿⣿⣿⣿⣿⣿⣿⢀⢕⣇⣾⣿⣿⣿⣿⣿⣿⣇⢹⣿⢇⠀⠀⠀⠀⠀⠀⢸⣿⣿⣿⣿⣿⣿⣿⣿⣿⢱⣿⣿⣿⣿⣿⣿⣿⣿⣷⡅⣿⣿⣿⣆⢕⣿⣿⣿⣿⣿⡇⠑⢿⣿⣿⣿⣿⣿⣿⢟⠕⠕⠕⢕⢕⢕⢕⢕⢕⢕⢕⢕⢕⢕⢕⢕⢕⢕⢕⢕⢕⢕⢕⢕⢕⢕⢕⢕⢕⢕⢕⢕⢕⢕⢕⢕⢕⢕⢕⢕⢕⢕⢕⢕⢕⢕⢕⢕⢕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⠄⠀⠀⢕⠀⠀⠀⠀⠀⠀⠀⠀⠑⢕⢻⣿⣿⣿⣿⣿⣿⣿⣿⣿⣿⣿⣿⣿⣿⣿⣿⣿⣿⣿⣿⢇⢕⢕⢻⣿⣿⣿⣿⣿⣿⣿⣿⣿⡇⠀⢸⣿⣿⣿⣿⣿⣿⣿⣿⣿⡇⢸⣿⣿⣿⣿⣿⣿⣿⣿⣿⡕⡿⢕⠀⠀⠀⠀⠀⢔⣾⣿⣿⣿⣿⣿⣿⣿⣿⢇⣾⣿⣿⣿⣿⣿⣿⣿⣿⣿⣷⣽⣿⣿⣿⣇⢸⣿⣿⣿⣿⣷⢀⢜⢝⢿⣿⣿⣿⣷⣕⢔⢔⢄⢄⢀⢁⢁⠑⠑⠑⠕⠕⢕⢕⢕⢕⢕⢕⢕⢕⢕⢕⢕⢕⢕⢕⢕⢕⢕⢕⢕⢕⢕⢕⢕⢕⢕⢕⢕⢕⢕⢕⢕⢕⢕⢕⢕⢕⢕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⠕⠁⠀⠀⠀⢕⢄⠀⠀⠀⠀⠀⠀⠀⠀⠑⢕⢝⣿⣿⣿⣿⣿⣿⣿⣿⣿⣿⣿⣿⣿⣿⣿⣿⣿⢟⢕⢕⢕⢕⢕⢻⣿⣿⣿⣿⣿⣿⣿⡿⢇⠀⢸⣿⣿⣿⣿⣿⣿⣿⣿⣿⣧⣿⣿⣿⣿⣿⣿⣿⣿⣿⣿⣷⢕⠀⠀⠀⠀⠀⠀⢸⣿⣿⣿⣿⣿⣿⣿⣿⡟⣸⣿⣿⣿⣿⣿⣿⣿⣿⣿⣿⣿⣿⣿⣿⣿⣿⣯⣿⣿⣿⣿⣿⡇⠁⢕⣸⣿⣿⣿⣿⣿⣷⣕⢕⢕⢕⢕⢕⢕⢕⢔⢔⢄⢄⢄⢀⢁⠁⠑⠑⠕⢕⢕⢕⢕⢕⢕⢕⢕⢕⢕⢕⢕⢕⢕⢕⢕⢕⢕⢕⢕⢕⢕⢕⢕⢕⢕⢕⢕⢕⣿⣿⣿⢏⢕⢜⣿⣿⣿⣿⠀</a:t>
            </a:r>
            <a:br/>
            <a:r>
              <a:t>⢕⢕⢕⢕⢕⢕⢕⢕⢕⢕⢕⢕⢕⢕⢕⢕⢕⢕⢕⢕⢕⢕⢕⢕⢕⢕⢕⢕⢕⢕⢕⢕⢕⢕⢕⢕⢕⢕⢕⢕⢕⢕⢕⢕⢕⢕⢕⢕⢕⢕⢕⢕⢕⢕⢕⢕⢑⠁⠀⠀⢀⢔⠀⠑⠀⠀⠀⠀⠀⠀⠀⠀⠀⠀⠁⠑⢜⢻⣿⣿⣿⣿⣿⣿⣿⣿⣿⣿⣿⣿⣿⣿⢏⢕⢕⢕⣱⣵⣷⢇⣸⣿⣿⣿⣿⣿⢕⢕⢕⠀⢸⣿⣿⣿⣿⣿⣿⣿⣿⣿⣿⣿⣿⣿⣿⣿⣿⣿⣿⣿⣿⣿⢕⠀⠀⠀⠀⠀⠀⣾⣿⣿⣿⣿⣿⣿⣿⣿⢱⣿⣿⣿⣿⣿⣿⣿⣿⣿⣿⣿⣿⣿⣿⣿⣿⣿⣿⣿⣿⣿⣿⣿⣿⢄⢕⣿⣿⣿⣿⣿⣿⣿⣿⡇⢕⢕⢕⢕⢕⢕⢕⢕⢕⢕⢕⢕⢕⢕⢕⢕⢔⢔⢄⢄⢁⢁⢑⠑⠕⠕⢕⢕⢕⢕⢕⢕⢕⢕⢕⢕⢕⢕⢕⢕⢕⢕⢕⢕⢕⢕⢻⢟⢏⢕⢕⢕⢸⣿⣿⣿⠀</a:t>
            </a:r>
            <a:br/>
            <a:r>
              <a:t>⢕⢕⢕⢕⢕⢕⢕⢕⢕⢕⢕⢕⢕⢕⢕⢕⢕⢕⢕⢕⢕⢕⢕⢕⢕⢕⢕⢕⢕⢕⢕⢕⢕⢕⢕⢕⢕⢕⢕⢕⢕⢕⢕⢕⢕⢕⢕⢕⢕⢕⢕⢕⢕⢕⠕⠐⠁⢀⢄⢕⣱⣿⡇⠀⠀⠀⠀⠀⠀⠀⠀⠀⠀⠀⠀⠀⠀⠕⢜⢻⣿⣿⣿⣿⣿⣿⣿⣿⣿⣿⢟⢕⣕⣵⣷⣿⡿⠛⢁⣼⣿⣿⣿⣿⣿⣿⣷⡕⠕⢕⣿⣿⣿⣿⣿⣿⣿⣿⣿⣿⣿⣿⣿⣿⣿⣿⣿⣿⣿⣿⣿⡟⠁⠀⠀⠀⠀⠀⢱⣿⣿⣿⣿⣿⣿⣿⣿⢇⣿⣿⣿⣿⣿⣿⣿⣿⣿⣿⣿⣿⣿⢏⢛⢏⢍⢟⣿⣿⣿⣿⣿⣿⣿⣇⠁⢱⣾⣿⣿⣿⣿⣿⣿⡇⢕⢕⢕⢕⢕⢕⢕⢕⢕⢕⢕⢕⢕⢕⢕⢕⢕⢕⢕⢕⢕⢕⢕⢕⢕⢔⢔⢄⢄⢅⢁⢑⠑⠑⠕⠕⢕⢕⢕⢕⢕⢕⢕⢕⢕⢕⢕⢕⢕⢕⢕⢕⣿⣿⣿⣿⠀</a:t>
            </a:r>
            <a:br/>
            <a:r>
              <a:t>⢕⢕⢕⢕⢕⢕⢕⢕⢕⢕⢕⢕⢕⢕⢕⢕⢕⢕⢕⢕⢕⢕⢕⢕⢕⢕⢕⢕⢕⢕⢕⢕⢕⢕⢕⢕⢕⢕⢕⢕⢕⢕⢕⢕⢕⢕⢕⢕⢕⢕⢕⢕⢕⠁⠀⢄⢔⢕⣱⣱⣿⡟⢀⠀⠀⢔⠀⠀⠀⠀⠀⠀⠀⠀⠀⠀⠀⠀⠁⠕⢜⢝⢟⢿⢿⢿⢟⢻⢻⠕⠓⠛⠛⠙⠉⠁⠀⠀⢸⣿⣿⣿⣿⣿⣿⣿⣿⢕⠀⢱⣿⣿⣿⣿⣿⣿⣿⣿⣿⣿⢟⢝⢍⠟⢝⠟⣿⣿⣿⣿⣿⢇⠀⠀⠀⠀⠀⠀⣼⣿⣿⣿⣿⣿⣿⣿⡟⣼⣿⣿⣿⣿⣿⣿⣿⣿⣿⣿⣿⣿⡇⢕⢕⢕⢕⢕⢘⢍⢍⢟⣿⣿⣿⣿⡕⢸⣿⣿⣿⣿⣿⣿⡿⢕⢕⢕⢕⢕⢕⢕⢕⢕⢕⢕⢕⢕⢕⢕⢕⢕⢕⢕⢕⢕⢕⢕⢕⢕⢕⢕⢕⢕⢕⢕⢕⢕⢕⢕⢔⢔⢔⢄⢅⢁⢑⠑⠕⢕⢕⢕⢕⢕⢕⢕⢕⢕⣿⣿⣿⣿⠀</a:t>
            </a:r>
            <a:br/>
            <a:r>
              <a:t>⢕⢕⢕⢕⢕⢕⢕⢕⢕⢕⢕⢕⢕⢕⢕⢕⢕⢕⢕⢕⢕⢕⢕⢕⢕⢕⢕⢕⢕⢕⢕⢕⢕⢕⢕⢕⢕⢕⢕⢕⢕⢕⢕⢕⢕⢕⢕⢕⢕⢕⢕⢕⠀⢄⢕⢕⣱⣾⢣⣿⡟⠅⠐⠀⠀⢕⢕⢕⢄⢀⠀⠀⠀⠀⠀⠀⠀⠀⠀⠀⠀⠁⠑⠑⠑⠑⠁⡡⢕⢕⠀⠀⠀⠀⠀⠀⠀⠀⢸⣿⣿⣿⣿⣿⣿⣿⣷⡕⠀⣸⣿⣿⣿⣿⣿⣿⡿⢟⢛⢏⢔⢕⢕⢕⢕⢕⢜⢿⣿⣿⡏⠁⠀⠀⠀⠀⠀⢰⣿⣿⣿⣿⣿⣿⣿⣿⢱⣿⣿⣿⣿⣿⣿⣿⣿⣿⣿⣿⢏⢕⢔⢅⢕⢕⢕⠕⢕⢕⢕⢕⢛⢿⣿⣿⣧⠁⣿⣿⣿⣿⣿⣏⢕⢕⢕⢕⢕⢕⢕⢕⢕⢕⢕⢕⢕⢕⢕⢕⢕⢕⢕⢕⢕⢕⢕⢕⢕⢕⢕⢕⢕⢕⢕⢕⢕⢕⢕⢕⢕⢕⢕⢕⢕⢕⢕⢕⢕⢕⢕⢕⢕⢕⢕⢕⢕⢱⣿⣿⣿⣿⠀</a:t>
            </a:r>
            <a:br/>
            <a:r>
              <a:t>⠑⠑⠑⠑⠑⠑⠑⠑⠑⠑⠑⠑⠑⠑⠑⠑⠑⠑⠑⠑⠑⠑⠑⠑⠑⠑⠑⠑⠑⠑⠑⠑⠑⠑⠑⠑⠑⠑⠑⠑⠑⠑⠑⠑⠑⠑⠑⠑⠑⠑⠑⠑⠑⠑⠑⠚⠛⠛⠛⠛⠑⠑⠐⠀⠀⠑⠑⠑⠑⠑⠑⠐⠀⠀⠀⠀⠀⠀⠀⠀⠐⠀⠀⠀⠀⠐⠊⠑⠑⠑⠑⠀⠀⠀⠀⠀⠀⠀⠘⠛⠛⠛⠛⠛⠛⠛⠛⠃⠀⠛⠛⠛⠛⠛⠛⠛⠑⠑⠑⠑⠑⠑⠑⠑⠑⠑⠐⠑⠐⠙⠃⠀⠀⠀⠀⠀⠀⠘⠛⠛⠛⠛⠛⠛⠛⠃⠛⠛⠛⠛⠛⠛⠛⠛⠛⠛⠛⠛⠁⠑⠑⠑⠑⠑⠑⠀⠑⠑⠑⠑⠑⠘⠛⠛⠛⠐⠑⠑⠚⠛⠛⠛⠃⠑⠑⠑⠑⠑⠑⠑⠑⠑⠑⠑⠑⠑⠑⠑⠑⠑⠑⠑⠑⠑⠑⠑⠑⠑⠑⠑⠑⠑⠑⠑⠑⠑⠑⠑⠑⠑⠑⠑⠑⠑⠑⠑⠑⠑⠑⠑⠑⠑⠑⠑⠑⠛⠛⠛⠛⠛⠀</a:t>
            </a:r>
            <a:br/>
          </a:p>
        </p:txBody>
      </p:sp>
    </p:spTree>
  </p:cSld>
  <p:clrMapOvr>
    <a:masterClrMapping/>
  </p:clrMapOvr>
</p:sld>
</file>

<file path=ppt/slides/slide6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⢹⣿⣿⣿⣿⣿⣿⣿⣿⣿⣿⣿⣿⣿⣿⣿⣿⣿⣿⣿⣿⣿⣿⣿⡿⢟⢕⢕⢕⢕⢕⢕⢕⢜⣱⣾⣿⣿⣿⣿⣿⣿⣿⣿⣿⣿⣿⣿⣿⣿⣿⣿⣿⣿⣿⣿⣿⣿⣿⣿⣿⣿⣿⢏⢕⢕⢕⢕⢕⢕⢕⢕⢕⢕⢕⢕⢕⢕⢜⢿⢿⢿⢿⢟⢝⢕⢕⢜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⣿⣿⣿⣿⣿⣿⣿⣿⣿⣿⣿⣿⣿⣿⣿⣿⣿⣿⣿⣿⣿⢟⢝⢕⢕⢕⢕⢕⢕⢕⢕⢱⣾⣿⣿⣿⣿⣿⣿⣿⣿⣿⣿⣿⣿⣿⣿⣿⣿⣿⣿⣿⣿⣿⣿⣿⣿⣿⣿⣿⡟⢇⢕⢕⢕⢕⢕⢕⢕⢕⢕⢕⢕⢕⢜⢕⢕⢕⢇⢕⢕⢕⢕⢕⢕⢕⢕⢜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⢜⣿⣿⣿⣿⣿⣿⣿⣿⣿⣿⣿⣿⣿⣿⣿⣿⣿⣿⣿⡟⢕⢕⢕⢕⢕⢕⢕⢕⢕⢕⣵⣿⣿⣿⣿⣿⣿⣿⣿⣿⣿⣿⣿⣿⣿⣿⣿⣿⣿⣿⣿⣿⣿⣿⣿⣿⣿⣿⣿⡿⢕⢕⢕⢕⢕⢕⢕⢕⢕⢕⢕⢕⢕⢕⢕⢕⢕⢕⢕⢕⢕⢕⢕⢕⢕⢕⢕⢕⢸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⣿⣿⣿⣿⣿⣿⣿⣿⣿⣿⣿⣿⣿⣿⣿⣿⣿⣿⣿⢕⢕⢕⢕⢕⢕⢕⢕⢕⣵⣿⣿⣿⣿⣿⣿⣿⣿⣿⣿⣿⣿⣿⣿⣿⣿⣿⣿⣿⣿⣿⣿⣿⣿⣿⣿⣿⣿⣿⡟⢇⢕⢕⢕⢕⢕⢕⢕⢕⢕⢕⢕⢕⢕⢕⢕⢕⢕⢕⢕⢕⢕⢕⢕⢕⢕⢕⢕⢕⢕⢻⣿⣿⣿⣿⣿⣿⣿⣿⢕⢕⢕⢕⢕⢕⢕⢕⠕⠑⠑⠑⠕⠑⠘⠙⠘⠕⠕⠕⠕⢕⢕⢕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⢝⣿⣿⣿⣿⣿⣿⣿⣿⣿⣿⣿⣿⣿⣿⣿⣿⣿⣿⡕⢕⢕⢕⢕⢕⢕⣱⣾⣿⣿⣿⣿⣿⣿⣿⣿⣿⣿⣿⣿⣿⣿⣿⣿⣿⣿⣿⣿⣿⣿⣿⣿⣿⣿⣿⣿⣻⢏⢕⢕⢕⢕⢕⢕⢕⢕⢕⢕⢕⢱⢕⢕⢕⢕⢕⢕⢕⢕⢕⢕⢕⢕⢕⢕⢕⢕⢕⢕⢕⢸⣿⣿⣿⣿⣿⣿⣿⣿⢕⢕⢕⢕⢕⢕⢕⢑⢄⠀⠀⠀⠀⠀⠀⠀⠀⠀⠀⢄⢄⠄⠀⢕⢕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⢜⢿⣿⣿⣿⣿⣿⣿⣿⣿⣿⣿⣿⣿⣿⣿⣿⣿⣿⣜⡻⡵⢕⣱⣾⣿⣿⣿⣿⣿⣿⣿⣿⣿⣿⣿⣿⣿⣿⣿⣿⣿⣿⣿⣿⣿⣿⣿⣿⣿⣟⢟⢻⡝⢇⢕⢕⢕⢕⢕⢕⢕⢕⢕⢕⢕⢕⢕⣼⢕⢕⢕⢕⢕⢕⢕⢕⢕⢕⢕⢕⢕⢕⣧⣕⢕⢕⢕⢕⣿⣿⣿⣿⣿⣿⣿⣿⣵⣵⣵⣵⣵⣵⣵⣕⣕⣕⣕⣔⣔⣄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⢝⢿⣿⣿⣿⣿⣿⣿⣿⣿⣿⣿⣿⣿⣿⣿⣿⣿⣿⣷⣿⣿⣿⣿⣿⣿⣿⣿⣿⣿⣿⣿⣿⣿⣿⣿⣿⣿⣿⣿⣿⣿⣿⣿⣿⣿⣿⣿⢇⢜⢕⢕⢕⢕⢕⢕⢕⢕⢕⢕⢕⢕⢕⢕⢕⣱⡇⢕⢕⢕⢕⢕⢕⢕⢕⢕⢕⢕⢕⢕⢻⣿⣿⣷⢕⢕⢕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⢜⢿⣿⣿⣿⣿⣿⣿⣿⣿⣿⣿⣿⣿⣿⣿⣿⣿⣿⣿⣿⣿⣿⣿⣿⣿⣿⣿⣿⣿⣿⣿⣿⣿⣿⣿⣿⣿⣿⣿⣿⣿⡿⢟⢝⢕⢕⢕⢕⢕⢕⢕⢕⢕⢕⢕⢕⢕⢕⢕⢕⢕⣵⡿⢕⢕⢕⢕⢕⢕⢕⢕⢕⢕⢕⢕⢕⢕⢕⢜⢟⢟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⢜⢕⢕⢕⢕⢕⢕⢕⢕⢕⢕⢕⢕⢕⢕⢕⢜⢝⢿⢿⣿⣿⣿⣿⣿⣿⣿⣿⣿⣿⣿⣿⣿⣿⣿⣿⣿⣿⣿⣿⣿⣿⣿⣿⣿⣿⣿⣿⣿⣿⡿⢟⢟⢟⢝⢏⢕⢕⢕⢕⢕⢕⢕⢕⢕⢕⢕⢕⢕⢕⢕⢕⢕⢕⢕⣱⣾⢟⢕⢕⢕⢕⢕⢕⢕⢕⢕⢕⢕⢕⢕⢕⢕⢕⢑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⢧⡕⢕⢕⢕⢕⢕⢕⢕⢕⢕⢕⢕⢕⢕⢕⢕⢕⢕⢕⢜⢕⢟⢻⢿⢿⢿⢿⣿⣿⣿⣿⣿⣿⢿⢿⣿⢿⣿⣿⡿⢿⢟⢟⢿⢟⢟⢕⢕⢕⢕⢕⢕⢕⢕⢕⢕⢕⢕⢕⢕⢕⢕⢕⢕⢕⢕⢕⢕⢕⢕⢕⢕⢕⢟⢕⢕⢕⢕⢕⢕⢕⡕⢕⢕⠕⢕⠕⢕⠕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⢻⣇⡕⢕⢕⢕⢕⢕⢕⢕⢕⢕⢕⢕⢕⢕⢕⢕⢕⢕⢕⢕⢕⢕⢕⢜⢜⢕⢕⢕⢕⢕⢕⢕⢕⢕⢕⢕⢕⢕⢕⢕⢕⢕⢕⢕⢕⢕⢕⢕⢕⢕⢕⢕⢕⢕⢕⢕⢕⢕⢕⢕⢕⢕⢕⢕⢕⢕⢕⢕⢕⣱⣾⡇⢕⢕⢕⢕⢕⢕⢕⢱⡕⢅⢄⢄⢄⢔⢔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⢝⢱⢕⢕⢕⢕⢕⢕⢕⢕⢕⢕⢕⢕⢕⢕⢕⢕⢕⢕⢕⢕⢕⢕⢕⢕⢕⢕⢕⢕⢕⢕⢕⢕⢕⢕⢕⢕⢕⢕⢕⢕⢕⢕⢕⢕⢕⢕⢕⢕⢕⢕⢕⢕⢕⢕⢕⢕⢕⢕⢕⢕⢕⢕⢕⢕⢕⢕⢕⣵⣿⢟⢕⢕⢕⢕⢕⢕⢕⢕⢸⣇⢕⢕⢕⢕⢕⢕⢕⢕⢕⢕⢕⢕⢕⢕⢜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⣿⣷⣕⢕⢕⢕⢕⢕⢕⢕⢕⢕⢕⢕⢕⢕⢕⢕⢕⢕⢕⢕⢕⢕⢕⢕⢕⢕⢕⢕⢕⢕⢕⢕⢕⢕⢕⢕⢕⢕⢕⢕⢕⢕⢕⢕⢕⢕⢕⢕⢕⢕⢕⢕⢕⢕⢕⢕⢕⢕⢕⢕⢕⢕⢕⢕⢱⣾⡿⢇⢕⢕⢕⢕⢕⢕⢕⢕⢕⢸⣿⢕⢕⢕⢕⢕⢕⢕⢕⢕⢕⢱⣕⢕⢕⢕⢜⢝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⢜⢻⣿⣷⣕⢕⢕⢕⢕⢕⢕⢕⢕⢕⢕⢕⢕⢕⢕⢕⢕⢕⢕⢕⢕⢕⢕⢕⢕⢕⢕⢕⢕⢕⢕⢕⢕⢕⢕⢕⢕⢕⢕⢕⢕⢕⢕⢕⢕⢕⢕⢕⢕⢕⢕⢕⢕⢕⢕⢕⢕⢕⢕⢕⢕⣱⣿⢏⢕⢕⢕⢕⢕⢕⢕⢕⢕⢕⢕⢜⣿⡇⢕⢕⢕⢕⢕⢕⢕⢕⢕⣿⣿⣷⣕⢕⢕⢕⢕⢝⢻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⢜⢝⢿⣷⣧⡕⢕⢕⢕⢕⢕⢕⢕⢕⢕⢕⢕⢕⢕⢕⢕⢕⢕⢕⢕⢕⢕⢕⢕⢕⢕⢕⢕⢕⢕⢕⢕⢕⢕⢕⢕⢕⢕⢕⢕⢕⢕⢕⢕⢕⢕⢕⢕⢕⢕⢕⢕⢕⢕⢕⣱⣷⢿⢟⢕⢕⢕⢕⢕⢕⢕⢕⢕⢕⢕⢕⢕⢕⣿⡇⢕⢕⢕⢕⢕⢕⢕⢕⣼⣿⣿⣿⣿⣿⣧⣵⣕⡕⢝⢳⣾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⢜⢟⢿⣷⣵⣕⢕⢕⢕⢕⢕⢕⢕⢕⢕⢕⢕⢕⢕⢕⢕⢕⢕⢕⢕⢕⢕⢕⢕⢕⢕⢕⢕⢕⢕⢕⢕⢕⢕⢕⢕⢕⢕⢕⢕⢕⢕⢕⢕⢕⢕⢕⣕⣱⡵⢾⢏⢝⢕⢕⢕⢕⢕⢕⢕⢕⢕⢕⢕⢕⢕⢕⢕⢕⢕⣿⣷⢕⢕⢕⢕⢕⢕⢕⣼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⢜⢝⢻⢿⣷⣵⣕⣕⢕⢕⢕⢕⢕⢕⢕⢕⢕⢕⢕⢕⢕⢕⢕⢕⢕⢕⢕⢕⢕⢕⢕⢕⢕⢕⢕⢕⢕⢕⢕⢕⢕⢕⣕⣕⣱⡵⢷⢞⢟⢝⢕⢕⢕⢕⢕⢕⢕⢕⢕⢕⢕⢕⢕⢕⢕⢕⢕⢕⢕⢕⢕⢕⢻⡟⢕⢕⢕⢕⢕⢕⣼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⢝⢝⢝⢟⢗⢗⢣⢵⢵⢕⢕⢕⢕⢕⢕⢕⢕⢕⢕⢕⢕⢕⢕⢕⢕⢕⢱⢕⢕⢕⢕⢕⢕⢕⢝⢝⢝⢕⢕⢕⢕⢕⢕⢕⢕⢕⢕⢕⢕⢕⢕⢕⢕⢕⢕⢕⢕⢕⢕⢕⢕⢕⢕⢕⢕⢕⢸⢕⢕⢕⢕⢕⣱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⢝⢗⢧⢵⢵⢵⢵⢷⢗⢇⢝⢕⢕⢕⢕⢕⢕⢕⢕⢕⢕⢕⢕⢕⢕⢕⢕⢕⢕⢕⢕⢕⢕⢕⢕⢕⢕⢕⢕⢕⢕⢕⢕⢕⢕⢕⢕⢕⢕⢕⢕⢕⢕⢕⢕⢕⢕⢕⢕⣵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⢔⢕⢕⣵⣿⢿⢿⢏⢱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⠁⠁⢕⢕⢕⢕⢕⢕⢕⢕⢕⢕⢕⢕⢕⢕⢕⢕⢕⢕⢕⢕⢕⢕⢕⢕⢕⢕⢕⢔⢕⢕⢕⢕⢕⢕⢕⢕⢕⢕⢕⢕⢕⢕⢕⢕⢕⢕⢕⢕⢀⠕⢕⢕⢕⢕⢕⢕⢕⢕⢕⢕⢕⠕⠀⢕⢕⢕⢕⢕⢕⢕⢕⢕⢕⢕⢕⢕⢕⢕⢕⢕⢕⢕⢕⢕⢕⢕⢕⢕⢕⢕⣱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⢔⠀⢕⢕⢕⢕⢕⢕⢕⢕⢕⢕⢕⢕⢕⢕⢕⢕⢕⢕⢕⢕⢕⢕⢕⢕⢕⢕⢕⢕⢕⢕⢕⢕⢕⢕⢕⢕⢕⢕⢕⢕⢕⢕⢕⢕⢕⢕⢕⢕⠕⢕⢕⢕⢕⢕⢕⢕⢕⢕⢕⢕⢕⠀⢔⠕⠕⠑⢕⢕⢕⢕⢕⢕⢕⢕⢕⢕⢕⢕⢕⢕⢕⢕⢕⢕⢕⢕⢕⢕⣵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⠁⢕⢕⢕⢕⢕⢕⢕⢕⢕⢕⢕⢕⢕⢕⢕⢕⢕⢕⢕⢕⢕⢕⢕⢕⢕⢕⢕⢕⢕⢕⢕⢕⢕⢕⢕⢕⢕⢕⢕⢕⢕⢕⢕⢕⢕⢕⢕⠀⢕⢕⢕⢕⢕⢕⢕⢕⢕⢕⠕⢀⠀⢀⢄⢔⢕⢕⢕⢕⢕⢕⢕⢕⢕⢕⢕⢕⢕⢕⢕⢕⢕⢕⢕⢕⢕⢕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⢔⢕⢕⢕⢕⢕⢕⢕⢕⢕⢕⢕⢕⢕⢕⢕⢕⢕⢕⢕⠕⢕⢕⢕⢕⢕⢕⢕⢕⢕⢕⢕⢕⢕⢕⢕⢕⢕⢕⢕⢕⢕⢕⢕⢕⢕⢕⢕⢕⢀⢕⢕⢕⢕⢕⠑⠁⠀⠁⢀⠀⢅⢕⢕⢕⢕⢕⢕⢕⢕⢕⢕⢕⢕⢕⢕⢕⢕⢕⢕⢕⢄⢁⠅⢔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⠀⢕⢕⢕⢕⢕⢕⢕⢕⢕⢕⢕⢕⢕⢕⢕⢕⢕⢕⠑⠀⢕⢕⢕⢕⢕⢕⢕⢕⢕⢕⢕⢕⢕⢕⢕⢕⢕⢕⢕⢕⢕⢕⢕⠕⠕⢑⢕⢕⢕⢕⢕⢕⢕⢕⣕⡕⠀⠀⢔⢕⢕⢕⢕⢕⢕⢕⢕⢕⢕⢕⢕⢕⢕⢕⢕⢕⢕⢕⢕⢕⢕⢕⢄⢅⢑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⢔⢕⢕⢕⢕⢕⢕⢕⠀⢕⢕⢕⢕⢕⢕⢕⢕⢕⢕⢔⡔⢔⢕⢕⢕⢕⢱⣵⣕⣵⣵⣕⢕⢕⢕⢕⢕⢅⢕⢕⢕⢕⢕⢕⢔⠐⠀⠀⠁⢱⣵⣷⣿⢿⢟⢏⢅⣄⡔⢕⢕⢕⢕⢕⢕⢕⢕⢕⢑⠕⢕⢕⢕⠕⢕⢕⢕⢕⢕⠕⢕⢕⢕⢕⢕⢕⢕⢔⢜⢝⢝⢟⢟⢏⢝⣹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⠑⢕⢕⢔⢕⢕⢕⢕⢕⠀⢕⢕⢕⠁⣼⣷⡄⢕⢕⢕⢕⢕⢕⠝⢝⢟⢟⢣⠕⢕⢕⢕⢕⢄⠑⢕⢕⢕⢕⢕⢄⠀⠀⠀⠁⡙⢕⣑⣡⣵⢶⠷⠗⠛⠑⠑⢕⢕⢕⢑⢕⢕⢕⢕⢕⢔⢅⢁⠑⠔⠄⢁⠑⠑⠕⠕⠔⠔⠐⠐⢅⢔⢕⢕⠕⠕⠕⢑⣱⣾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⠕⢕⢕⢄⢕⢕⢕⠕⠑⢕⢕⢕⠀⢕⢕⠕⡱⠿⠟⠃⠑⢕⢕⠑⠙⠛⠛⠳⠷⢶⣧⣴⣲⣕⢕⢕⢕⢕⢁⠕⢕⢕⢕⢕⠀⠀⠀⠀⢺⠟⠋⢁⣀⠄⠀⠀⠀⢔⠀⠀⡕⢕⢕⢔⠁⠕⢕⢕⢕⢕⢕⢕⢔⢄⢄⢀⠁⠀⠐⠐⠐⠐⠐⠐⠐⠀⢀⢄⢔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⢔⠁⢕⢕⢀⠀⢕⢕⢕⠀⠁⢕⠀⠀⢀⣤⣴⡔⠑⢕⠁⠀⠀⠀⠀⠀⠀⢈⢙⢻⣿⣷⣧⡕⢅⠕⢄⠁⠕⢕⢕⢕⠀⠀⠀⢄⣴⡄⠀⢔⣄⢔⢔⣰⢕⡑⣰⣿⣷⡕⢕⢕⢀⠀⠁⠑⠕⢕⢕⢕⢕⢕⢕⢔⢄⢀⠄⢔⢔⢔⢔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⠑⠑⢕⢕⠕⠀⠑⢕⢕⠀⠁⢕⢕⠀⠀⠁⣄⠀⢜⣿⣿⣷⡄⠀⠕⠄⣕⣰⢜⡔⢀⣼⣿⣧⣹⣿⣿⣿⣷⣦⣅⠕⢀⠁⠕⢕⢕⢀⠀⢕⢻⣷⣄⢑⢸⣿⣿⡷⢕⣵⣿⣿⣿⣵⣷⣧⣕⣕⡆⠀⢀⢀⠀⠀⠁⠑⠑⠕⠕⠕⠁⠀⠁⠁⠑⠑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⠑⠀⠀⠀⠁⠀⠀⠀⠑⢕⢄⠀⢕⢕⢔⠀⢱⣿⣷⣵⣜⣿⣿⣿⣦⣕⢳⢼⢿⢕⣡⣾⣿⣿⣿⣿⣿⣿⣿⣿⣿⣿⣧⡑⢄⠀⠁⠕⢕⢀⠕⢜⣿⣿⣿⣷⣷⣵⣾⣿⣿⣿⡟⢿⣿⣿⣿⣿⡿⢁⢀⢕⢕⢕⢕⢔⠔⢄⢄⢄⢄⢄⢄⢄⢔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⠑⠀⠀⠀⠀⢀⢄⢄⢔⠀⠑⢕⢄⠁⢕⢕⠀⠀⢿⣿⣿⣿⡿⢿⣿⣿⣿⣿⣷⣾⣿⣿⣿⣿⣿⣿⣿⣿⣿⣿⣿⣿⣿⣿⣷⣕⠄⠀⠀⢅⢕⢄⠀⢻⣿⣿⣿⣟⣟⣝⣿⣏⡿⣿⣿⣿⣿⣿⣿⢇⢕⢅⢕⢕⢕⢕⠕⢔⢕⢕⢑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⠁⠀⢀⢄⢄⢔⢕⢕⢕⢕⠀⠀⠁⠕⢔⠀⠀⠀⠀⠜⣿⣿⣿⣷⣾⣿⡏⣿⣯⣝⣹⣽⣿⣿⣿⣿⣿⣿⣿⣿⣿⣿⣿⣿⣿⣿⣿⡇⠀⠀⢸⡇⢕⠀⣼⣿⣿⣿⣿⣿⡿⢟⢜⢕⢕⢝⢟⣿⣿⡏⢕⢕⢕⢕⢕⢕⢑⢔⢕⢕⢕⢅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⢕⢕⠀⢕⢄⠀⠀⠐⠀⠀⠀⠀⢸⣿⣿⡿⢟⢕⢕⢜⢝⢿⣿⣿⣿⣿⣿⣿⣿⣿⣿⣿⣿⣿⣿⣿⣿⣿⣿⣿⠀⠀⢸⡿⠀⢠⣿⣿⣿⣿⣿⣿⢕⢕⢕⢕⢕⢕⢱⣿⡿⢕⢕⢕⢕⢕⢕⠕⢄⢕⢑⢕⠔⢕⢕⢕⢕⢕⢕⢕⢕⢕⢕⢅⠀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⠄⠀⢕⢕⢀⠀⠀⠀⠀⠀⠀⠝⣿⣷⡕⢕⢕⢕⢕⢕⣽⣿⣿⣿⣿⣿⣿⣿⣿⣿⣿⣿⣿⣿⣿⣿⣿⡿⠀⢄⣿⣷⣷⣿⣿⣿⣿⣿⣿⣿⣕⢕⢕⢕⣱⣷⣿⣿⢇⢕⢕⢕⢕⢕⢕⠀⢕⢕⢔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⠀⠀⢕⢕⢕⢄⠀⠀⠀⠀⠀⠀⢑⢻⣷⣵⣕⣕⣕⣵⣾⣿⣿⣿⣿⣿⣿⣿⣿⣿⣿⣿⣿⣿⣿⣿⡿⠃⢄⣾⣿⣿⣿⣿⣿⣿⣿⣿⣿⣿⣿⣿⣿⣿⣿⣿⣿⡏⢕⢕⢕⢕⢕⢕⠁⢕⢕⢕⢕⢔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⢄⢀⠀⠀⠀⠕⣕⣹⣿⣿⣿⣿⣿⣿⣿⣿⣿⣿⣿⣿⣿⣿⣿⣿⣿⣿⣿⣿⣿⣵⣷⣿⣿⣿⣿⣿⣿⣿⣿⣿⣿⣿⣿⣿⣿⣿⣿⣿⣿⡟⢕⢕⢕⢕⢕⢕⠕⢄⢕⢕⢕⠕⢕⢕⢕⢕⢕⢕⢕⢕⢕⢕⢕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⢕⢕⢕⢕⢕⢕⢕⢔⢄⢀⠑⢝⣿⣿⣿⣿⣿⣿⣿⣿⣿⣿⣿⣿⣿⣿⣿⣿⣿⣿⣿⣿⣿⢿⣿⣿⣿⣿⣿⣿⣿⣿⣿⣿⣿⣿⣿⣿⣿⣿⣿⣿⣿⢏⢕⢕⢕⢄⢕⢕⢕⠀⢕⢕⠕⢕⢔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⢕⢕⢕⢕⢕⢕⠑⢕⢕⢕⢕⢜⢻⣿⣿⣿⣿⣿⣿⣿⣿⣿⣿⣿⣿⣿⣿⣿⣿⣿⣿⣿⣸⣿⣿⣿⣿⣿⣿⣿⣿⣿⣿⣿⣿⣿⣿⣿⣿⣿⡿⢇⢕⢕⢕⢑⢕⢕⢕⠑⢕⢁⠔⠐⢕⢕⢕⢕⢕⢕⢕⢕⢕⢕⢕⢕⠀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⢕⢕⢕⢕⢕⢕⢔⢕⢕⢕⢕⢕⢕⢝⢿⣿⣿⣿⣿⣿⣿⣿⣿⣿⣿⣿⣿⣿⣿⣿⣿⣿⣿⣿⣿⣿⣿⣿⣿⣿⣿⣿⣿⣿⣿⣿⣿⣿⡿⢏⢕⢕⢕⢕⢕⢕⢕⢕⢕⢄⠕⢄⢀⠄⠀⢕⢕⢕⢕⢕⢕⢕⢕⢕⠕⠁⠀⠀⠀⠀⠀⠀⠀⠀⠀⠀⠀⠀⢄⢀⢀⠀⢀⢀⢀⢄⢀⠀⠀⠀⠀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⠁⢕⢕⢕⢕⢕⢕⢔⢕⢕⢕⢕⢕⢕⢔⢙⠻⣿⣿⣿⣿⣿⣿⣿⣿⣿⢿⠿⢿⢿⠿⠿⠿⠿⢟⢛⢛⢛⢛⣻⣿⣿⣿⣿⣿⣿⡿⠏⢕⢕⢕⢕⢕⢕⢕⠁⢕⢕⢁⠔⢁⡠⢔⣢⣵⣷⢕⢕⢕⢕⢕⢕⢕⠄⠀⠀⠀⠀⠀⠀⠀⠀⢄⢕⢔⢕⢅⢕⢕⢕⢕⢕⢕⢕⢕⢕⢕⢕⢕⢕⢕⢕⢕⢕⢕⢕⢕⢄⢔⢄⢄⢄⢄⢀⢀⢀⢁⠁⠁⠑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⣑⡕⠕⢕⢕⢕⠀⠀⠀⠀⠀⠀⢕⢕⢕⢕⢕⢕⢕⢕⢕⢕⢕⢕⢕⢕⢕⠀⠈⠙⢿⣿⣿⣿⣿⣿⣿⣧⣥⣕⡑⢕⠕⠕⠕⢕⣕⣥⣵⣾⣿⣿⣿⣿⣿⠟⠋⠀⠀⢕⢕⢕⢕⢕⢕⢕⢕⢕⢕⢕⣨⣵⣾⣿⣿⣿⣿⢇⢕⢕⢕⢕⢕⠁⢐⠀⠀⠀⠀⠀⠀⢄⢕⢕⢕⢕⢕⢕⢕⢕⢕⢕⢕⢕⢕⢕⢕⢕⢕⢕⢕⢕⢕⢕⢕⢕⢕⢕⢕⢕⢕⢕⢕⢕⢕⢕⢕⢕⢕⢕⢕⢕⢕⢕⢕⢔⢔⢄⢄⢄⢅⢅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⣷⣦⣥⣄⣀⢀⢀⢀⠀⠀⢕⢜⢧⡕⢕⢕⢕⢕⢕⢕⢕⢕⢕⢕⠀⠀⠀⠀⠈⠙⠻⢿⣿⣿⣿⣿⣿⣿⣷⣾⣿⣷⣾⣿⣿⣿⣿⣿⣿⠟⠋⠁⠀⠀⠀⠕⢕⢕⢕⢕⢕⢕⢕⢕⢕⡕⢕⣿⣿⣿⣿⣿⣿⣿⣵⣴⣶⣷⣷⣷⣶⣶⣴⣤⣄⡀⠄⢕⢕⢕⢕⢕⢕⢕⢕⢕⢕⢕⢕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⣷⣷⠀⠀⢕⢕⢕⢝⢇⢕⢕⢕⢕⢕⢕⢕⢕⢕⢔⠀⠀⠀⠀⠀⠀⠀⠈⠙⠻⢿⣿⣿⣿⣿⣿⣿⣿⣿⣿⡿⢟⢋⠁⠀⠀⠀⠀⠀⠀⠀⢕⢕⢕⢕⢕⢕⢕⢕⣸⢇⢕⢿⣿⣿⣿⣿⣿⣿⣿⣿⣿⣿⣿⣿⣿⣿⣿⣿⣿⣿⣿⣷⣵⣕⡕⢕⢕⢕⢕⢕⢱⣷⣿⣿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⣑⣖⣧⣽⣿⣿⣿⣿⣿⣿⣿⢟⢕⠔⠀⢕⢕⢕⢕⢕⠀⢕⢕⢕⢕⢕⢕⢕⢕⠀⠀⠀⠀⠀⠀⠀⠀⠀⠀⢔⢌⢝⠻⢿⣿⣿⡿⢟⠙⠐⢕⢕⢄⠀⠀⠀⠀⠀⠀⠀⢕⢕⢕⢕⢕⢕⡇⠕⢕⢕⢕⣕⣼⣿⣿⣿⣿⣿⣿⣿⣿⣿⣿⣿⣿⣿⣿⣿⣿⣿⣿⣿⣿⣿⣿⣷⣧⣕⢕⣵⣿⣿⣿⣿⣿⣷⡕⠕⠕⢅⠀⠀⠁⠑⠕⢕⢕⢕⢕⢕⢕⢕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⣕⣵⣶⣷⣿⣿⣿⣿⣿⣿⣿⣿⣿⣿⣿⣿⣏⡕⢕⢕⠀⢕⢕⢕⢕⢕⢕⠀⢕⢕⢕⢕⢕⣱⣵⣕⢀⠀⠀⠀⠀⠀⠀⠀⠀⢔⡕⢕⠑⠀⠀⢔⢔⠕⠀⠀⠀⢕⢕⢕⢀⠀⠀⠀⠀⠀⠀⢕⢕⢕⡕⢱⢏⠕⠀⢕⢕⢕⣿⣿⣿⣿⣿⣿⣿⣿⣿⣿⣿⣿⣿⣿⣿⣿⣿⣿⣿⣿⣿⣿⣿⣿⣿⣿⣿⣷⣮⣝⢿⣿⣿⣿⣿⣿⣧⡀⢕⡄⠀⠀⠀⠀⠀⠁⠑⠕⠑⠁⠀⢐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⣵⣾⣿⣿⣿⣿⣿⣿⣿⣿⣿⣿⣿⣿⣿⣿⣿⣿⣿⣿⣿⣧⠀⢱⠁⢕⢕⢕⢕⢄⠑⢕⢕⢕⢜⢿⢿⢿⢇⠀⠀⠀⠀⠀⠀⠀⢔⣿⡷⢕⠀⠀⠀⠕⠑⠀⠀⠀⢔⢕⢕⢵⡵⠀⠀⠀⠀⠀⠀⢕⢱⢞⢕⢕⢕⠀⠀⢕⢕⢕⣿⣿⣿⣿⣿⣿⣿⣿⣿⣿⣿⣿⣿⣿⣿⣿⣿⣿⣿⣿⣿⣿⣿⣿⣿⣿⣿⣿⣿⣿⣿⣮⣝⢿⣿⣿⣿⣿⣧⣿⡄⠀⠀⠀⠀⠀⠀⠀⠀⠀⠀⠅⠑⠑⠕⢕⢕⢕⠕⠁⠀⠁⠑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⣱⣵⣷⣷⣷⣷⡿⣱⣾⣿⣿⣿⣿⣿⣿⣿⣿⣿⣿⣿⣿⣿⣿⣿⣿⣿⣿⣿⣿⣿⣧⠀⢸⡔⢕⢕⢕⢕⢕⠀⢕⢕⢕⢕⢕⢕⢕⢕⠀⠀⠀⠀⠀⠀⢄⣿⣿⡇⢕⠀⠀⠀⠀⠀⠀⠀⢀⢕⢕⢕⢸⣿⣇⠀⠀⠀⠀⠀⢕⢕⢕⢕⢕⢕⢕⠀⢕⢕⢕⣿⣿⣿⣿⣿⣿⣿⣿⣿⣿⣿⣿⣿⣿⣿⣿⣿⣿⣿⣿⣿⣿⣿⣿⣿⣿⣿⣿⣿⣿⣿⣿⣿⣿⣷⣽⣟⢿⣿⣿⣿⣔⠀⠀⠀⠀⠀⠀⠀⠀⠀⠀⠀⠀⠀⠀⠁⠁⠀⠀⠀⠀⠀⠀⠀⠁⠑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⠕⢑⢅⠁⠀⠀⠀⠑⢕⢕⢕⣵⣾⣿⣿⣿⣿⣿⣿⢏⣼⣿⣿⣿⣿⣿⣿⣿⣿⣿⣿⣿⣿⣿⣿⣿⣿⣿⣿⣿⣿⣿⣿⣿⣿⢔⢕⣇⠕⢕⢕⢕⢕⠀⢕⢕⢕⢕⢕⢕⢕⢕⠀⠀⠀⠀⠀⢄⣾⣿⡏⢕⢕⢕⢔⢄⣤⣤⣤⣾⢇⢕⢕⢕⢕⢿⣿⡔⠀⠀⠀⠀⢕⢕⢕⢕⢕⢕⢕⢄⢕⢕⠑⢿⢿⣿⣿⣿⣿⣿⣿⣿⣿⣿⣿⣿⣿⣿⣿⣿⣿⣿⣿⣿⣿⣿⣿⣿⣿⣿⣿⣿⣿⣿⣿⣿⣿⣿⣿⣿⣿⣷⣿⣿⣿⣧⡀⠀⠀⠀⠀⠀⠀⠀⠀⠀⠀⠀⠀⠀⠀⠀⠀⠀⠀⠀⠀⠀⠀⠀⠀⠅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⠕⢁⢔⢕⠕⠀⠀⠀⠀⠀⠁⣱⣿⣿⣿⣿⣿⣿⣿⡿⢣⣿⣿⣿⣿⣿⣿⣿⣿⣿⣿⣿⣿⣿⣿⣿⣿⣿⣿⣿⣿⣿⣿⣿⣿⣿⣿⢇⠀⣿⡔⢕⢕⢕⢕⠀⢕⢕⢕⢕⢕⢕⢕⢕⠀⠀⠀⠀⠀⣼⣿⡟⢕⢕⢕⢕⣕⣿⣿⣿⣿⢇⣾⣷⡕⢕⢕⢜⢿⣿⡄⠀⠀⠀⢕⢕⢕⢕⢕⢕⢕⡇⢕⢕⢕⢕⢜⣿⣿⣿⣿⣿⣿⣿⣿⣿⣿⣿⣿⣿⣿⣿⣿⣿⣿⣿⣿⣿⣿⣿⣿⣿⣿⣿⣿⣿⣿⣿⣿⣿⣿⣿⣿⣿⣿⣿⣿⣿⣧⢔⢔⠀⠀⠀⠀⠀⠀⠀⠀⠀⠀⠀⠀⠀⠀⠀⠀⠀⠀⠀⠀⠀⠀⠀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⠁⠀⢕⢕⠁⠀⠀⠀⠀⠀⢀⣼⣿⣿⣿⣿⣿⣿⣿⡿⣱⣿⣿⣿⣿⣿⣿⣿⣿⣿⣿⣿⣿⣿⣿⣿⣿⣿⣿⣿⣿⣿⣿⣿⣿⣿⣿⢝⢕⠀⣿⣧⢕⢕⢕⢕⠀⠕⢕⢕⢕⢕⢕⢕⢕⠀⠀⠀⢄⣼⣿⡟⢕⢕⢕⢕⣱⣿⣿⣿⡿⢇⣾⣿⣿⢇⢕⢕⢕⢜⣿⣿⣧⡄⢀⢕⢕⢕⢕⢕⢕⢕⣇⢕⢕⢕⠀⢸⣿⣿⣿⣿⣿⣿⣿⣿⣿⣿⣿⣿⣿⣿⣿⣿⣿⣿⣿⣿⣿⣿⣿⣿⣿⣿⣿⣿⣿⣿⣿⣿⣿⣿⣿⣿⣿⣿⣿⣿⣿⣿⣧⢕⢕⠀⠀⢄⢀⠀⠀⠀⠀⠀⠀⠀⠀⠀⠀⠀⠀⠀⠀⠀⠀⠀⠀⠑⢕⢕⢕⠀</a:t>
            </a:r>
            <a:br/>
            <a:r>
              <a:t>⢕⢕⢕⢕⢕⢕⢕⢕⢕⢕⢕⢕⢕⢕⢕⢕⢕⢕⢕⢕⢕⢕⢕⢕⢕⢕⢕⢕⢕⢕⢕⢕⢕⢕⢕⢕⢕⢕⢕⢕⢕⢕⢕⢕⢕⢕⢕⢕⢕⢕⢕⢕⢕⢕⢕⢕⢕⢕⢕⢕⠁⠀⢅⢕⠔⠀⠀⠀⠀⠀⢀⣼⣿⣿⣿⣿⣿⣿⣿⡟⣱⣿⣿⣿⣿⣿⣿⣿⣿⣿⣿⣿⣿⣿⣿⣿⣿⣿⣿⣿⣿⣿⣿⣿⣿⣿⣿⣿⡇⢕⠀⣿⣿⡔⢕⢕⢕⠀⠀⢕⢕⢕⢕⢕⢕⢕⠀⢔⢱⣞⢿⢏⢕⢕⢕⢕⣱⣿⣿⣿⢟⢕⢜⣿⣿⢏⢕⢕⢕⢕⢕⢜⢿⢿⢷⢕⢕⢕⢕⢕⢕⢕⢕⢿⢀⢕⢱⡄⠕⣿⣿⣿⣿⣿⣿⣿⣿⣿⣿⣿⣿⣿⣿⣿⣿⣿⣿⣿⣿⣿⣿⣿⣿⣿⣿⣿⣿⣿⣿⣿⣿⣿⣿⣿⣿⣿⣿⣿⣿⣿⣿⣿⡇⢕⢀⠀⠑⢕⢕⢔⢄⢀⠀⠀⠀⠀⠀⠀⠀⠀⠀⠀⠀⠀⠀⠀⠀⠀⠑⢕⠀</a:t>
            </a:r>
            <a:br/>
            <a:r>
              <a:t>⢕⢕⢕⢕⢕⢕⢕⢕⢕⢕⢕⢕⢕⢕⢕⢕⢕⢕⢕⢕⢕⢕⢕⢕⢕⢕⢕⢕⢕⢕⢕⢕⢕⢕⢕⢕⢕⢕⢕⢕⢕⢕⢕⢕⢕⢕⢕⢕⢕⢕⢕⢕⢕⢕⢕⢕⢕⢕⢕⠁⠀⠀⢑⢕⠀⠀⠀⠀⠀⠀⠀⢻⣿⣿⣿⣿⣿⣿⢏⣼⣿⣿⣿⣿⣿⣿⣿⣿⣿⣿⣿⣿⣿⣿⣿⣿⣿⣿⣿⣿⣿⣿⣿⣿⣿⣿⣿⣿⣧⢕⠀⣿⣿⣧⠕⢕⢕⢀⠀⠕⢕⢕⢕⠕⢕⢕⢀⢕⣕⣕⣵⣕⣧⡵⢕⢕⢝⢿⣿⢇⢕⢕⣱⣿⢏⢕⢕⢕⢕⢕⣱⣷⣷⢵⣷⡇⢕⢕⢕⢀⢕⢕⢕⢸⡇⠁⠑⣧⠀⢸⣿⣿⣿⣿⣿⣿⣿⣿⣿⣿⣿⣿⣿⣿⣿⣿⣿⣿⣿⣿⣿⣿⣿⣿⣿⣿⣿⣿⣿⣿⣿⣿⣿⣿⣿⣿⣿⣿⣿⣿⣿⣿⢕⢕⢔⠀⠀⠀⢕⢕⢕⢕⠀⠀⠀⢔⢄⢀⠀⠀⠀⠀⠀⠀⠀⠀⠀⠀⠀⠀⠀</a:t>
            </a:r>
            <a:br/>
            <a:r>
              <a:t>⢕⢕⢕⢕⢕⢕⢕⢕⢕⢕⢕⢕⢕⢕⢕⢕⢕⢕⢕⢕⢕⢕⢕⢕⢕⢕⢕⢕⢕⢕⢕⢕⢕⢕⢕⢕⢕⢕⢕⢕⢕⢕⢕⢕⢕⢕⢕⢕⢕⢕⢕⢕⢕⢕⢕⢕⢕⢕⠕⢀⠀⠀⠀⢀⠀⠀⠀⠀⠀⠀⠀⢸⣿⣿⣿⢏⢕⣵⣿⣿⣿⣿⣿⣿⣿⣿⣿⣿⣿⣿⣿⣿⣿⣿⣿⣿⣿⣿⣿⣿⣿⣿⣿⣿⣿⣿⣿⣿⣿⢕⠀⣿⣿⣿⡔⢕⢕⢱⢀⠀⢕⢕⢕⠀⢕⢕⢸⡇⢻⣿⣿⣿⣿⣟⢧⢕⢕⠀⠀⠁⠁⠁⢕⢕⢕⢕⢕⣱⣷⣿⣿⣿⣿⢸⣿⣿⢕⢕⢕⢕⢕⢕⢕⢸⣧⠀⠀⣿⡇⠁⢹⢿⣿⣿⣿⣿⣿⣿⣿⣿⣿⣿⢿⢿⢟⢟⢟⢝⢟⢻⢿⣿⣿⣿⣿⣿⣿⣿⣿⣿⣿⣿⣿⣿⣿⣿⣿⣿⣿⣿⣿⡟⢕⢕⠑⠀⠀⠀⠁⠁⠁⠀⠀⠀⠀⢕⣸⣿⣷⣦⣄⢀⠀⠀⠀⠀⠀⠀⠀⠀⠀</a:t>
            </a:r>
            <a:br/>
            <a:r>
              <a:t>⢕⢕⢕⢕⢕⢕⢕⢕⢕⢕⢕⢕⢕⢕⢕⢕⢕⢕⢕⢕⢕⢕⢕⢕⢕⢕⢕⢕⢕⢕⢕⢕⢕⢕⢕⢕⢕⢕⢕⢕⢕⢕⢕⢕⢕⢕⢕⢕⢕⢕⢕⢕⢕⢕⢕⢕⢕⢕⢔⢑⠔⠀⠀⠁⠀⠀⠀⠀⠀⠀⠀⠁⣿⣿⢇⣱⣾⣿⣿⣿⣿⣿⣿⣿⣿⣿⣿⣿⣿⣿⣿⣿⣿⣿⣿⣿⣿⣿⣿⣿⣿⣿⣿⣿⣿⣿⣿⣿⡿⢕⠀⣿⣿⣿⡇⠁⢕⢸⡇⠀⠕⢕⢕⢕⢕⠀⣾⣿⡜⣿⣿⣿⣿⣿⣧⢕⠑⠀⠀⠀⠀⠀⢕⢕⣱⣵⣾⣿⣿⣿⣿⣿⡇⣸⣿⣿⡇⢕⢕⢸⡔⢕⢕⢑⣿⡄⠀⢻⣿⢄⠕⢕⢜⢝⣻⣿⣿⣿⣿⡏⢑⢕⠕⢕⢕⢕⢕⢕⢕⢕⢕⢜⢝⢿⣿⣿⣿⣿⣿⣿⣿⣿⣿⣿⣿⣿⣿⣿⣿⣿⡟⢕⢕⢕⠀⠀⠀⠀⠀⠀⠀⠀⠀⠀⢕⢕⣿⣿⣿⣿⣿⣿⣷⣴⣤⣤⣤⣴⣴⣴⠀</a:t>
            </a:r>
            <a:br/>
            <a:r>
              <a:t>⢕⢕⢕⢕⢕⢕⢕⢕⢕⢕⢕⢕⢕⢕⢕⢕⢕⢕⢕⢕⢕⢕⢕⢕⢕⢕⢕⢕⢕⢕⢕⢕⢕⢕⢕⢕⢕⢕⢕⢕⢕⢕⢕⢕⢕⢕⢕⢕⢕⢕⢕⢕⢕⢕⢕⢕⢕⠑⢕⢐⠁⠀⠀⠀⠀⠀⠀⠀⠀⠀⠀⠀⢸⢇⣵⣿⣿⣿⣿⣿⣿⣿⣿⣿⣿⣿⣿⣿⣿⣿⣿⣿⣿⣿⣿⣿⣿⣿⣿⣿⣿⣿⣿⣿⣿⣿⢿⢏⢕⢕⢔⣿⣿⣿⣿⢀⠑⢸⣧⠀⠐⢕⠕⢕⢕⢰⣿⣿⣧⢸⣿⣿⣿⣿⣿⢇⠀⠀⠀⠀⠀⢔⢱⣿⣿⣿⣿⣿⣿⣿⣿⣿⡇⣿⣿⣿⣷⠑⢕⢸⣷⢁⢕⢕⢹⣷⢀⢸⣿⣇⠀⢕⢱⣿⣿⣿⣿⣿⣿⣿⣧⡕⢕⢕⢔⢕⢕⣕⢕⢕⢕⢕⢕⢜⢗⢹⢿⢿⡿⢟⣵⣿⣿⣿⣿⣿⣿⣿⣿⢟⢕⢕⢕⠑⠀⠀⠀⢰⣕⡔⠀⠀⠀⢄⢕⢱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⢀⠐⠀⠀⠀⠀⠀⠀⠀⠀⠀⠀⠀⠀⠀⢸⣼⣿⣿⣿⣿⣿⣿⣿⣿⣿⣿⣿⣿⣿⣿⣿⣿⣿⣿⣿⣿⣿⣿⣿⣿⣿⣿⣻⣿⣿⣿⣿⣵⣕⢕⢕⢕⢕⣿⣿⣿⣿⡇⢀⣿⣿⢀⠀⢕⢕⠕⠁⣼⣿⣿⣿⡕⢻⣿⣿⣿⣿⢕⠀⠀⠀⠀⠀⢕⣿⣿⣿⣿⣿⣿⣿⣿⣿⣿⢱⣿⣿⣿⣿⡇⠕⢕⣿⣇⠕⢕⢸⣿⣧⢸⣿⣿⡄⠕⢿⣿⣿⣿⣿⣿⣿⣿⣿⣿⡕⢕⢕⢕⢸⣿⣿⣷⣧⣕⢕⢕⢕⢕⢜⢕⢱⣾⣿⣿⣿⣿⣿⣿⣿⢟⢝⢕⢕⢕⠑⠀⠀⠀⠀⠘⠛⠁⠀⠀⠀⢕⢕⣼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⢄⠀⠀⠀⠄⠀⠀⠀⠀⠀⠀⠀⠀⠀⢕⣿⣿⣿⣿⣿⣿⣿⣿⣿⣿⣿⣿⣿⣿⣿⣿⣿⣿⣿⣿⣿⣿⣿⣿⣿⢟⣿⣿⣿⣿⣿⣿⣿⣿⣷⡕⢕⢕⣿⣿⣿⣿⣧⢸⣿⣿⡇⠀⢕⢸⠔⣸⣿⣿⣿⣿⣷⡕⣿⣿⣿⡏⠁⠀⠀⠀⠀⠀⢱⣿⣿⣿⣿⣿⣿⣿⣿⣿⡇⣾⣿⣿⣿⣿⣿⡄⢔⢿⣿⡄⠕⢅⣿⣿⣇⣿⣿⣧⠀⢸⣿⣿⣿⣿⣿⣿⣿⣿⣿⡇⢕⢕⢕⢜⢽⢟⢟⢝⢕⢕⢕⢕⢕⢕⣵⣿⣿⣿⣿⡿⢿⢏⢏⢕⢕⢕⢕⢕⠁⠀⠀⠀⠀⠀⠀⠀⠀⠀⠀⢕⢕⢱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⢀⠀⠀⢄⠀⠀⠀⠀⠀⠀⠀⠀⢕⢜⣿⣿⣿⣿⣿⣿⣿⣿⣿⣿⣿⣿⣿⣿⣿⣿⣿⣿⣿⣿⣿⣿⢟⢕⢸⣿⣿⣿⣿⣿⣿⣿⣿⣿⡇⠀⢕⣿⣿⣿⣿⣿⣿⣿⣿⣇⠀⢕⡜⢰⣿⣿⣿⣿⣿⣿⣇⢹⣿⣿⢕⠀⠀⠀⠀⠀⢄⣼⣿⣿⣿⣿⣿⣿⣿⣿⡿⢱⣿⣿⣿⣿⣿⣿⣿⡄⢸⣿⣿⡔⢕⢸⣿⣿⣿⣿⣿⡕⠘⣿⣿⣿⣿⣿⣿⣿⣿⡿⢕⢕⢕⢕⢕⢕⢕⢕⢕⢕⢕⢕⢕⢕⢝⢟⢝⢝⢝⢕⢕⢕⢕⢕⢕⢕⢕⠑⠀⢀⢠⣴⣴⣴⣤⣄⢀⠀⠀⢕⢕⢱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⠑⠁⠀⠀⢕⠀⠀⠀⠀⠀⠀⠀⠀⠀⢕⢜⢿⣿⣿⣿⣿⣿⣿⣿⣿⣿⣿⣿⣿⣿⣿⣿⣿⣿⣿⡿⢏⢕⢕⢸⣿⣿⣿⣿⣿⣿⣿⣿⣿⣿⠀⢕⣿⣿⣿⣿⣿⣿⣿⣿⣿⢀⢱⣧⣿⣿⣿⣿⣿⣿⣿⣿⡕⣿⡏⠑⠀⠀⠀⠀⠀⢕⣿⣿⣿⣿⣿⣿⣿⣿⣿⢇⣾⣿⣿⣿⣿⣿⣿⣿⣷⡜⣿⣿⣿⡔⢜⣿⣿⣿⣿⣿⣧⠀⢹⢿⣿⣿⣿⣿⣿⠟⠕⠕⠕⢕⢕⢕⢕⢑⢑⢑⢑⢑⢑⢑⢕⢕⢕⢕⢕⢕⢕⢕⢕⠕⢅⠕⠑⠀⢔⢕⢕⢕⢿⢿⢿⣿⣿⢟⢐⢕⢕⢱⣿⣿⣿⣿⣿⣿⣿⣿⣿⣿⣿⣿⣿⣿⣿⣿⡿⠀</a:t>
            </a:r>
            <a:br/>
            <a:r>
              <a:t>⢕⢕⢕⢕⢕⢕⢕⢕⢕⢕⢕⢕⢕⢕⢕⢕⢕⢕⢕⢕⢕⢕⢕⢕⢕⢕⢕⢕⢕⢕⢕⢕⢕⢕⢕⢕⢕⢕⢕⢕⢕⢕⢕⢕⢕⢕⢕⢕⢕⢕⢕⢕⢕⢕⢕⢕⠕⠑⠀⠀⠀⠀⠀⢕⠔⠀⠀⠀⠀⠀⠀⠀⠀⠁⢕⢜⢻⣿⣿⣿⣿⣿⣿⣿⣿⣿⣿⣿⣿⣿⣿⣿⣿⢟⢕⢕⢕⢕⢜⣿⣿⣿⣿⣿⣿⣿⣿⣿⣿⠀⢕⣿⣿⣿⣿⣿⣿⣿⣿⣿⡇⣸⣿⣿⣿⣿⣿⣿⣿⣿⣿⣧⢸⢇⠀⠀⠀⠀⠀⠀⣸⣿⣿⣿⣿⣿⣿⣿⣿⡏⣼⣿⣿⣿⣿⣿⣿⣿⣿⣿⣷⣿⣿⣿⣿⣔⢻⣿⣿⣿⣿⣿⡇⠑⢜⢝⣿⣿⣿⣿⣧⡔⢔⢄⢄⢀⢀⢁⠑⠑⠑⠕⠕⢕⢕⢕⢕⢕⢕⢕⢕⢕⢕⢕⢄⢀⢀⠀⠀⠔⢕⢕⢕⢕⢕⢕⠕⠘⢄⢕⢕⢱⣾⣿⣿⣿⣿⣿⣿⣿⣿⣿⣿⣿⣿⣿⣿⣿⣿⣷⠀</a:t>
            </a:r>
            <a:br/>
            <a:r>
              <a:t>⢕⢕⢕⢕⢕⢕⢕⢕⢕⢕⢕⢕⢕⢕⢕⢕⢕⢕⢕⢕⢕⢕⢕⢕⢕⢕⢕⢕⢕⢕⢕⢕⢕⢕⢕⢕⢕⢕⢕⢕⢕⢕⢕⢕⢕⢕⢕⢕⢕⢕⢕⢕⢕⢕⠕⢅⠑⠀⢀⢄⢕⣼⡄⠁⠀⠀⠀⠀⠀⠀⠀⠀⠀⠀⠀⠑⠕⢝⢿⣿⣿⣿⣿⣿⣿⣿⣿⣿⣿⣿⣿⡿⢏⢕⢕⣱⣵⣼⣿⢟⢹⣿⣿⣿⣿⣿⣿⢿⢏⠀⢕⣾⣿⣿⣿⣿⣿⣿⣿⣿⣧⣿⣿⣿⣿⣿⣿⣿⣿⣿⣿⣿⡇⠕⠀⠀⠀⠀⠀⢔⣿⣿⣿⣿⣿⣿⣿⣿⣿⢱⣿⣿⣿⣿⣿⣿⣿⣿⣿⣿⣿⣿⣿⣿⣿⣿⣾⣿⣿⣿⣿⣿⣷⢀⢕⢵⣿⣿⣿⣿⣿⣿⣧⡕⢕⢕⢕⢕⢕⢕⢔⢔⢄⢄⢄⢀⢁⠁⠑⠑⠕⢕⢕⢕⢕⢕⢕⢕⢔⢄⢀⠀⠀⠀⠀⢀⢄⢕⢕⢕⢕⢻⣿⣿⣿⣿⣿⣿⣿⣿⣿⣿⣿⣿⣿⣿⣿⣿⣿⢻⠀</a:t>
            </a:r>
            <a:br/>
            <a:r>
              <a:t>⢕⢕⢕⢕⢕⢕⢕⢕⢕⢕⢕⢕⢕⢕⢕⢕⢕⢕⢕⢕⢕⢕⢕⢕⢕⢕⢕⢕⢕⢕⢕⢕⢕⢕⢕⢕⢕⢕⢕⢕⢕⢕⢕⢕⢕⢕⢕⢕⢕⢕⢕⢕⢕⠑⠀⠀⢄⢔⣱⢵⣿⣿⠇⠀⠀⠀⠀⠀⠀⠀⠀⠀⠀⠀⠀⠀⠁⠑⢑⢝⢿⣿⣿⣿⣿⣿⣿⣿⣿⡿⢏⣕⣵⣷⣿⣿⢿⠋⠁⢀⣼⣿⣿⣿⣿⣿⡕⢕⢕⠀⢱⣿⣿⣿⣿⣿⣿⣿⣿⣿⣿⣿⣿⣿⣿⣿⣿⣿⣿⣿⣿⣿⡇⠀⠀⠀⠀⠀⠀⢸⣿⣿⣿⣿⣿⣿⣿⣿⢇⣿⣿⣿⣿⣿⣿⣿⣿⣿⣿⣿⣿⣿⣿⣿⣿⣿⣿⣿⣿⣿⣿⣿⣿⡇⠑⢻⣿⣿⣿⣿⣿⣿⣿⣧⢕⢕⢕⢕⢕⢕⢕⢕⢕⢕⢕⢕⢕⢕⢕⢕⢔⢔⢄⢄⢁⢁⢑⠑⠕⠕⠕⢕⢔⢔⢕⢕⢕⢕⢕⢕⢕⢕⢻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⠁⢀⢄⢕⣱⣾⢏⣿⣿⠇⢀⠀⠀⢔⢀⠀⠀⠀⠀⠀⠀⠀⠀⠀⠀⠀⠀⠑⠕⢜⢝⢟⢟⢟⢛⢛⠟⠞⠛⠛⠋⠙⠉⠁⠀⠀⠀⣾⣿⣿⣿⣿⣿⣿⣿⡇⢕⠀⣼⣿⣿⣿⣿⣿⣿⣿⣿⣿⣿⣿⣿⣿⣿⣿⣿⣿⣿⣿⣿⣿⠕⠀⠀⠀⠀⠀⢀⣿⣿⣿⣿⣿⣿⣿⣿⡏⣾⣿⣿⣿⣿⣿⣿⣿⣿⣿⣿⣿⣿⠏⢌⢙⢔⢌⢻⣿⣿⣿⣿⣿⣿⣿⡄⢕⣾⣿⣿⣿⣿⣿⣿⡿⢕⢕⢕⢕⢕⢕⢕⢕⢕⢕⢕⢕⢕⢕⢕⢕⢕⢕⢕⢕⢕⢕⢕⢕⢕⢔⢔⢄⢄⢕⢕⢕⢕⢕⢕⢕⢕⢕⢜⣿⣿⣿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⢀⢔⢕⣱⣾⣿⣿⣾⣿⠇⢅⠀⠀⠀⢕⢕⢔⢄⢀⠀⠀⠀⠀⠀⠀⠀⠀⠀⠀⠀⠀⠁⠁⠁⠁⡠⢕⢕⢀⠀⠀⠀⠀⠀⠀⠀⠀⢱⣿⣿⣿⣿⣿⣿⣿⡻⢇⠕⢔⣿⣿⣿⣿⣿⣿⣿⣿⣿⣿⡟⢅⢔⢜⢅⢅⢹⣿⣿⣿⣿⡇⠀⠀⠀⠀⠀⠀⢸⣿⣿⣿⣿⣿⣿⣿⡿⣸⣿⣿⣿⣿⣿⣿⣿⣿⣿⣿⣿⣿⠟⠕⢕⢕⢕⢕⢕⢕⢕⢝⢻⣿⣿⣿⣧⠑⢿⣿⣿⣿⣿⣿⡿⢕⢕⢕⢕⢕⢕⢕⢕⢕⢕⢕⢕⢕⢕⢕⢕⢕⢕⢕⢕⢕⢕⢕⢕⢕⢕⢕⢕⢕⢕⢕⢕⢕⢕⢕⢕⢕⢕⢕⢕⢻⡿⢏⢕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⣱⣿⣿⣿⣿⣿⡏⠀⢕⠀⠀⢀⢕⢕⢕⢕⢕⢔⢀⠀⠀⠀⠀⠀⠀⠀⠀⠕⠑⠐⠀⠀⢕⢕⢕⢕⠕⠀⠀⠀⠀⠀⠀⠀⠀⠜⣿⣿⣿⣿⣿⣿⣿⣿⣇⠀⢱⣿⣿⣿⣿⣿⣿⡟⢏⢍⢍⢑⢕⢕⢕⢕⢕⢔⢟⢻⢿⣿⢕⠀⠀⠀⠀⠀⢀⣿⣿⣿⣿⣿⣿⣿⣿⢣⣿⣿⣿⣿⣿⣿⣿⣿⣿⣿⣿⢏⢔⢕⢔⢕⢕⢕⢕⢕⢕⢕⢕⢌⢻⣿⣿⣿⡔⢹⡿⢿⣿⣿⣿⢕⢕⢕⢕⢕⢕⢕⢕⢕⢕⢕⢕⢕⢕⢕⢕⢕⢕⢕⢕⢕⢕⢕⢕⢕⢕⢕⢕⢕⢕⢕⢕⢕⢕⢕⢕⢕⢕⢕⢕⢕⢕⢕⢕⢕⣿⣿⣿⣿⣿⣿⣿⣿⣿⣿⣿⣿⣿⠀</a:t>
            </a:r>
            <a:br/>
            <a:r>
              <a:t>⠑⠑⠑⠑⠑⠑⠑⠑⠑⠑⠑⠑⠑⠑⠑⠑⠑⠑⠑⠑⠑⠑⠑⠑⠑⠑⠑⠑⠑⠑⠑⠑⠑⠑⠑⠑⠑⠑⠑⠑⠑⠑⠑⠑⠑⠑⠑⠑⠑⠑⠑⠑⠘⠛⠛⠛⠛⠛⠛⠁⠑⠑⠑⠀⠑⠑⠑⠑⠑⠑⠑⠑⠑⠑⠐⠀⠐⠐⠐⠀⠐⠐⠐⠑⠓⠓⠓⠑⠑⠀⠀⠀⠀⠀⠀⠀⠀⠀⠀⠘⠛⠛⠛⠛⠛⠛⠛⠃⠀⠘⠛⠛⠛⠛⠛⠛⠃⠑⠑⠑⠑⠑⠑⠑⠑⠑⠑⠑⠑⠑⠑⠀⠀⠀⠀⠀⠀⠘⠛⠛⠛⠛⠛⠛⠛⠋⠚⠛⠛⠛⠛⠛⠛⠛⠛⠛⠛⠛⠃⠁⠑⠑⠑⠑⠁⠑⠁⠑⠑⠑⠑⠑⠛⠛⠛⠃⠑⠑⠚⠛⠛⠛⠃⠑⠑⠑⠑⠑⠑⠑⠑⠑⠑⠑⠑⠑⠑⠑⠑⠑⠑⠑⠑⠑⠑⠑⠑⠑⠑⠑⠑⠑⠑⠑⠑⠑⠑⠑⠑⠑⠑⠑⠑⠑⠑⠑⠚⠛⠛⠛⠛⠛⠛⠛⠛⠛⠛⠛⠛⠛⠀</a:t>
            </a:r>
            <a:br/>
          </a:p>
        </p:txBody>
      </p:sp>
    </p:spTree>
  </p:cSld>
  <p:clrMapOvr>
    <a:masterClrMapping/>
  </p:clrMapOvr>
</p:sld>
</file>

<file path=ppt/slides/slide6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⢹⣿⣿⣿⣿⣿⣿⣿⣿⣿⣿⣿⣿⣿⣿⣿⣿⣿⣿⣿⣿⣿⣿⡿⢏⢕⢕⢕⢕⢜⢜⢕⢜⢕⣵⣿⣿⣿⣿⣿⣿⣿⣿⣿⣿⣿⣿⣿⣿⣿⣿⣿⣿⣿⣿⣿⣟⢏⣕⣕⣱⣿⡟⢝⢕⢕⢕⢕⢕⢕⢕⢕⢕⢕⢕⢕⣕⣕⡜⢝⢟⢟⢏⢝⢕⢕⢕⢕⢻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⣿⣿⣿⣿⣿⣿⣿⣿⣿⣿⣿⣿⣿⣿⣿⣿⣿⣿⣿⣿⢟⢕⢕⢕⢕⢕⢕⢕⢕⢕⢕⣵⣿⣿⣿⣿⣿⣿⣿⣿⣿⣿⣿⣿⣿⣿⣿⣿⣿⣿⣿⣿⣿⣿⣿⣿⣿⣿⣿⣿⡟⢕⢕⢕⢕⢕⢕⢕⢕⢕⢕⢕⢕⢕⢕⢕⢕⢕⢕⢕⢕⢕⢕⢕⢕⢕⢕⢕⢻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⢜⣿⣿⣿⣿⣿⣿⣿⣿⣿⣿⣿⣿⣿⣿⣿⣿⣿⣿⡿⢕⢕⢕⢕⢕⢕⢕⢕⢕⢕⣵⣿⣿⣿⣿⣿⣿⣿⣿⣿⣿⣿⣿⣿⣿⣿⣿⣿⣿⣿⣿⣿⣿⣿⣿⣿⣿⣿⣿⣿⢏⢕⢕⢕⢕⢕⢕⢕⢕⢕⢕⢕⢕⢕⢕⢕⢕⢕⢕⢕⢕⢕⢕⢕⢕⢕⢕⢕⢕⢜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⢿⣿⣿⣿⣿⣿⣿⣿⣿⣿⣿⣿⣿⣿⣿⣿⣿⣿⡇⢕⢕⢕⢕⢕⢕⢕⢕⣵⣿⣿⣿⣿⣿⣿⣿⣿⣿⣿⣿⣿⣿⣿⣿⣿⣿⣿⣿⣿⣿⣿⣿⣿⣿⣿⣿⣿⣿⡟⢏⢕⢕⢕⢕⢕⢕⢕⢕⢕⢕⢕⢕⢕⢕⢕⢕⢕⢕⢕⢕⢕⢕⢕⢕⢕⢕⢕⢕⢕⢕⢸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⢜⣿⣿⣿⣿⣿⣿⣿⣿⣿⣿⣿⣿⣿⣿⣿⣿⣿⣷⡕⣕⢕⢕⢕⢕⣱⣿⣿⣿⣿⣿⣿⣿⣿⣿⣿⣿⣿⣿⣿⣿⣿⣿⣿⣿⣿⣿⣿⣿⣿⣿⣿⣿⣿⣿⢿⢝⢕⢕⢕⢕⢕⢕⢕⢕⢕⢕⢕⢕⣵⢕⢕⢕⢕⢕⢕⢕⢕⢕⢕⢕⢕⢕⢕⡕⢕⢕⢕⢕⢕⢿⣿⣿⣿⣿⣿⣿⣿⣿⢕⢕⢕⢕⢕⢕⢕⢑⢄⠀⠀⠀⠀⠀⠀⠀⠀⠀⠀⢄⢄⠄⠀⢕⢕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⢝⢿⣿⣿⣿⣿⣿⣿⣿⣿⣿⣿⣿⣿⣿⣿⣿⣿⣷⣼⡗⢇⣱⣾⣿⣿⣿⣿⣿⣿⣿⣿⣿⣿⣿⣿⣿⣿⣿⣿⣿⣿⣿⣿⣿⣿⣿⣿⣿⣿⣯⡝⢕⢇⢕⢕⢕⢕⢕⢕⢕⢕⢕⢕⢕⢕⢕⢱⡇⢕⢕⢕⢕⢕⢕⢕⢕⢕⢕⢕⢕⢕⢵⣿⣿⣧⢕⢕⢕⢸⣿⣿⣿⣿⣿⣿⣿⣿⣵⣵⣵⣵⣵⣵⣵⣕⣕⣕⣕⣔⣔⣄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⢜⢻⢿⣿⣿⣿⣿⣿⣿⣿⣿⣿⣿⣿⣿⣿⣿⣿⣿⣿⣿⣿⣿⣿⣿⣿⣿⣿⣿⣿⣿⣿⣿⣿⣿⣿⣿⣿⣿⣿⣿⣿⣿⣿⣿⣿⣿⡿⢟⢕⢕⢕⢕⢕⢕⢕⢕⢕⢕⢕⢕⢕⢕⢕⢕⢱⣿⢕⢕⢕⢕⢕⢕⢕⢕⢕⢕⢕⢕⢕⢕⢕⢹⢿⣿⢇⢕⢕⢸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⢝⢿⣿⣿⣿⣿⣿⣿⣿⣿⣿⣿⣿⣿⣿⣿⣿⣿⣿⣿⣿⣿⣿⣿⣿⣿⣿⣿⣿⣿⣿⣿⣿⣿⣿⣿⣿⣿⣿⣿⢟⢏⢝⢕⢕⢕⢕⢕⢕⢕⢕⢕⢕⢕⢕⢕⢕⢕⢕⢕⢕⣵⡿⢏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⡕⢕⢕⢕⢕⢕⢕⢕⢕⢕⢕⢕⢕⢕⢕⢕⢟⢿⢿⣿⣿⣿⣿⣿⣿⣿⣿⣿⣿⣿⣿⣿⣿⣿⣿⣿⣿⣿⣿⣿⣿⣿⣿⣿⣿⣿⣿⣿⡿⢟⢻⢗⢕⢕⢕⢕⢕⢕⢕⢕⢕⢕⢕⢕⢕⢕⢕⢕⢕⢕⢕⢕⢕⢕⣾⢟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⢱⡕⢕⢕⢕⢕⢕⢕⢕⢕⢕⢕⢕⢕⢕⢕⢕⢕⢕⢕⢜⢝⢝⢟⢟⢟⢟⢿⡿⢿⢿⢿⢿⢿⢿⢿⢿⢟⢟⢿⢟⢟⢟⢟⢏⢝⢝⢕⢕⢕⢕⢕⢕⢕⢕⢕⢕⢕⢕⢕⢕⢕⢕⢕⢕⢕⢕⢕⢕⢕⢕⢕⢕⣜⢕⢕⢕⢕⢕⢕⢕⢕⢱⢕⢕⠕⠑⠑⠅⢑⢑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⢻⣧⡕⢕⢕⢕⢕⢕⢕⢕⢕⢕⢕⢕⢕⢕⢕⢕⢕⢕⢕⢕⢕⢕⢕⢕⢕⢕⢜⢕⢕⢕⢕⢕⢕⢕⢕⢕⢕⢜⢕⢕⢕⢕⢕⢕⢕⢕⢕⢕⢕⢕⢕⢕⢕⢕⢕⢕⢕⢕⢕⢕⢕⢕⢕⢕⢕⢕⢕⢕⣱⣾⣿⢇⢕⢕⢕⢕⢕⢕⢕⢸⣧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⢕⡕⢕⢕⢕⢕⢕⢕⢕⢕⢕⢕⢕⢕⢕⢕⢕⢕⢕⢕⢕⢕⢕⢕⢕⢕⢕⢕⢕⢕⢕⢕⢕⢕⢕⢕⢕⢕⢕⢕⢕⢕⢕⢕⢕⢕⢕⢕⢕⢕⢕⢕⢕⢕⢕⢕⢕⢕⢕⢕⢕⢕⢕⢕⢕⢕⢕⣵⣿⢟⢕⢕⢕⢕⢕⢕⢕⢕⢕⢜⣿⣇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⢺⣷⣕⢕⢕⢕⢕⢕⢕⢕⢕⢕⢕⢕⢕⢕⢕⢕⢕⢕⢕⢕⢕⢕⢕⢕⢕⢕⢕⢕⢕⢕⢕⢕⢕⢕⢕⢕⢕⢕⢕⢕⢕⢕⢕⢕⢕⢕⢕⢕⢕⢕⢕⢕⢕⢕⢕⢕⢕⢕⢕⢕⢕⢕⢕⢕⣾⡿⢕⢕⢕⢕⢕⢕⢕⢕⢕⢕⢕⢕⣿⣿⡕⢕⢕⢕⢕⢕⢕⢕⢕⢕⢕⢕⢕⢕⢕⢜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⢜⢻⣿⣷⣕⡕⢕⢕⢕⢕⢕⢕⢕⢕⢕⢕⢕⢕⢕⢕⢕⢕⢕⢕⢕⢕⢕⢕⢕⢕⢕⢕⢕⢕⢕⢕⢕⢕⢕⢕⢕⢕⢕⢕⢕⢕⢕⢕⢕⢕⢕⢕⢕⢕⢕⢕⢕⢕⢕⢕⢕⢕⢕⣕⣵⣿⢏⢕⢕⢕⢕⢕⢕⢕⢕⢕⢕⢕⢕⢕⢸⣿⣧⢕⢕⢕⢕⢕⢕⢕⢕⢕⢕⣷⣕⢕⢕⢕⢕⢜⢻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⢜⢝⢿⣿⣧⣕⢕⢕⢕⢕⢕⢕⢕⢕⢕⢕⢕⢕⢕⢕⢕⢕⢕⢕⢕⢕⢕⢕⢕⢕⢕⢕⢕⢕⢕⢕⢕⢕⢕⢕⢕⢕⢕⢕⢕⢕⢕⢕⢕⢕⢕⢕⢕⢕⢕⢕⢕⢕⣱⣵⢿⢟⢝⢕⢕⢕⢕⢕⢕⢕⢕⢕⢕⢕⢕⢕⢕⢕⢸⣿⣿⡕⢕⢕⢕⢕⢕⢕⢕⢕⢸⣿⣿⣷⣕⢕⢕⢕⢕⢕⣝⣟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⢜⢝⢻⣷⣧⣕⡕⢕⢕⢕⢕⢕⢕⢕⢕⢕⢕⢕⢕⢕⢕⢕⢕⢕⢕⢕⢕⢕⢕⢕⢕⢕⢕⢕⢕⢕⢕⢕⢕⢕⢕⢕⢕⢕⢕⢕⢕⢕⢕⢕⣕⣵⢷⢞⢟⢝⢕⢕⢕⢕⢕⢕⢕⢕⢕⢕⢕⢕⢕⢕⢕⢕⢕⢕⢕⢸⣿⣿⡇⢕⢕⢕⢕⢕⢕⢕⢕⣿⣿⣿⣿⣿⣿⣧⣕⣕⢕⢝⢻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⢝⢟⢻⢷⣷⣵⣕⣕⡕⢕⢕⢕⢕⢕⢕⢕⢕⢕⢕⢕⢕⢕⢕⢕⢕⢕⢕⢕⢕⢕⢕⢕⢕⢕⢕⢕⢕⣕⣕⣱⡵⢵⢷⢞⢟⢝⢕⢕⢕⢕⢕⢕⢕⢕⢕⢕⢕⢕⢕⢕⢕⢕⢕⢕⢕⢕⢕⢕⢕⢕⢕⢕⣿⣿⣿⢕⢕⢕⢕⢕⢕⢕⣼⣿⣿⣿⣿⣿⣿⣿⣿⣿⣿⣿⣷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⢝⢝⢝⢝⢕⢗⢇⢕⢕⢕⡕⢕⢕⢕⢕⢕⢕⢕⢕⣕⡕⢕⢕⢕⢇⢕⢕⢕⢕⢕⢕⢕⢕⢕⢕⢕⢕⢕⢕⢕⢕⢕⢕⢕⢕⢕⢕⢕⢕⢕⢕⢕⢕⢕⢕⢕⢕⢕⢕⢕⢕⢕⢕⢕⢕⢸⣿⣿⢕⢕⢕⢕⢕⢕⣸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⢜⢝⢟⢗⢗⢞⢞⢏⢝⢕⢕⢕⢕⢕⢕⢕⢕⢕⢕⢕⢕⢕⢕⢕⢕⢕⢕⢕⢕⢕⢕⢕⢕⢕⢕⢕⢕⢕⢕⢕⢕⢕⢕⢕⢕⢕⢕⢕⢕⢕⢕⢕⢕⢕⢕⢕⣿⡏⢕⢕⢕⢕⢕⣼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⢹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⢔⢕⠑⠑⢕⢕⢕⢕⢕⢕⢕⢕⢕⢕⢕⢕⢕⢕⢕⢕⢕⢕⢕⢕⢕⢕⢕⢕⢕⠕⢕⢕⢕⢕⢕⢕⢕⢕⢕⢕⢕⢕⢕⢕⢕⢕⢕⢕⢕⢕⠕⢕⢕⢕⢕⢕⢕⢕⢕⢕⢕⢕⢕⢕⠕⢕⢕⢕⢕⢕⢕⢕⢕⢕⢕⢕⢕⢕⢕⢕⢕⢕⢕⢕⢕⢕⢕⢕⢑⢑⢑⢕⢕⣼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⢔⢕⢕⢕⢕⢕⢕⢕⢕⢕⢕⢕⢕⢕⢕⢕⢕⢕⢕⢕⢕⢕⢕⢕⢕⢕⢔⢕⢕⢕⢕⢕⢕⢕⢕⢕⢕⢕⢕⢕⢕⢕⢕⢕⢕⢕⢕⢄⢑⢕⢕⢕⢕⢕⢕⢕⢕⢕⢕⢕⠁⢀⢕⢕⢕⢕⢕⢕⢕⢕⢕⢕⢕⢕⢕⢕⢕⢕⢕⢕⢕⢕⢕⢕⢕⢕⢕⢕⣕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⢄⠀⢕⢕⢕⢕⢕⢕⢕⢕⢕⢕⢕⢕⢕⢕⢕⢕⢕⢕⢕⢕⢕⢕⢕⢕⢕⢕⢕⢕⢕⢕⢕⢕⢕⢕⢕⢕⢕⢕⢕⢕⢕⢕⢕⢕⢕⢕⢕⠁⢕⢅⢕⢕⢕⢕⢕⢕⢕⢕⢕⠑⠀⠕⠑⠁⢀⢕⢕⢕⢕⢕⢕⢕⢕⢕⢕⢕⢕⢕⢕⢕⢕⢕⢕⢕⢕⢕⢕⣾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⢕⢕⢕⢕⢕⢕⢕⢕⢕⢕⢕⢕⢕⢕⢕⢕⢕⢕⢕⢕⢕⢕⢕⢕⢕⢕⢕⢕⢕⢕⢕⢕⢕⢕⢕⢕⢕⢕⢕⢕⢕⢕⢕⢕⢕⢕⢕⠀⢕⢕⢕⢕⢕⢕⠕⠕⠕⠑⠁⠐⢀⢄⢔⢕⢕⢕⢕⢕⢕⢕⢕⢕⢕⢕⢕⢕⢕⢕⢕⠕⠕⠕⢕⢕⢑⢕⢕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⢄⢕⢕⢕⢕⢕⢕⢕⢕⢕⢕⢕⢕⢕⢕⢕⢕⢕⢕⢕⠁⢕⢕⢕⢕⢕⢕⢕⢕⢕⢕⢕⢕⢕⢕⢕⢕⢕⢕⢕⢕⢕⢕⢕⢕⢕⢅⢕⢕⢕⢕⢕⢕⢕⢄⢀⢀⠄⠄⠀⢕⢕⢕⢕⢕⢕⢕⢕⢕⢕⢕⢕⢕⢕⢕⢕⢕⢕⢕⢕⢕⢄⢁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⠑⢕⢕⢕⢕⢕⢕⢕⢕⠕⢕⢕⢕⠕⢕⢕⢕⢕⢕⠀⢕⢕⢕⢕⢕⢕⢕⢕⢕⢕⢕⢕⢕⢕⢕⢕⢕⢕⢕⢕⢕⢕⢕⢕⠄⢑⠑⢕⢕⢕⡕⣱⣕⣱⣵⡗⠀⠀⢕⢕⢕⢕⢕⢕⢕⢕⢕⢕⢕⢕⢕⢕⢕⢕⢕⢕⢕⢕⢕⢕⢕⢕⢕⢔⢅⢑⠕⠕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⢄⢕⢕⢕⢕⠕⢕⢕⢕⢀⢕⢕⢕⢀⢕⢕⢕⢕⠁⣱⢄⢕⢕⢕⢕⢸⢵⣧⣵⣵⣵⣕⢕⢕⢕⢕⢕⠑⢕⢕⢕⢕⢕⢕⠐⠀⠄⠀⠀⢿⢿⢟⢟⢝⠕⢕⣔⣆⡕⢕⢕⢕⢕⢕⢕⢕⢕⢕⢅⢑⠕⢔⢅⠑⠕⢕⢕⢕⢕⢑⢕⢕⢕⢑⠕⢑⢕⢕⢕⢕⢕⢕⢕⢱⣵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⠑⢕⢕⢕⢕⢕⢕⢕⢕⠁⢕⢕⢕⢄⣿⣷⡅⢕⢕⢕⢰⣅⣕⡑⢝⠝⢝⢇⠑⢕⢕⢕⢕⢄⠕⢕⢕⢕⢕⢕⠀⠀⠀⠀⢄⣡⣵⡶⠞⠛⠋⠉⠁⠀⠀⠑⢕⢕⢔⢑⢕⢕⢕⢕⢕⢔⢔⢄⢁⠐⠀⠄⠁⢁⢁⢁⢁⢁⠀⠔⠕⠑⠑⠑⢑⢑⣵⣾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⠁⢕⢕⠑⠁⢕⢕⢕⠀⠅⢕⠑⠜⠛⠛⠙⠀⠕⢕⠈⠉⠉⠙⠛⠻⠷⣷⣯⣷⣕⡕⢅⠕⢕⢀⠑⢕⢕⢕⢕⠀⠀⠀⠑⠏⢁⠠⠴⠖⠀⢀⠀⢔⢕⠀⢠⡕⢕⢕⢄⠁⠕⢕⢕⢕⢕⢕⢕⢕⢔⢄⢀⠀⠀⠀⠁⠁⢁⢁⢀⢄⢔⢔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⢑⢕⢕⢄⠑⢕⢕⠀⠕⢕⢕⢄⠀⢕⠀⠀⣠⣶⣷⢑⠓⢕⢔⠀⠀⠀⡀⠀⠀⣅⢝⢿⣿⣿⣷⣵⣄⠑⢔⢀⠑⢕⢕⢕⢀⠀⢐⢸⣧⢀⢕⢱⣔⣵⣵⢇⢵⣰⣿⣿⡷⢑⡕⢔⢀⢀⠀⠁⠑⠑⠕⠕⢕⢕⢕⢔⢄⢑⠑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⠀⠑⢕⢔⠀⢕⢕⢕⠀⠀⢀⠀⢹⣿⣿⣧⡀⢕⢢⣵⣕⡵⣵⠀⣱⣿⣿⣧⣿⣿⣿⣿⣿⣷⣦⡕⢔⠀⠁⠕⢕⢄⠀⢕⢻⣷⣔⡕⢻⢿⢟⣣⣵⣿⣿⣿⣷⣿⣿⣷⣷⣿⠑⠀⢄⢄⢀⢀⠀⠁⠁⠑⠑⠀⠀⠀⠀⢀⢅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⠑⠀⠕⠕⠀⠀⠑⢕⢄⠀⢕⢕⢔⠀⠜⣷⣵⣽⣿⣿⣿⣦⣜⢻⢿⢇⣕⣵⣿⣿⣿⣿⣿⣿⣿⣿⣿⣿⣿⣷⣔⢕⠀⠀⠁⠕⢔⠑⠕⣿⣿⣿⣿⣿⣿⣿⣿⣿⣯⣝⣻⣿⣿⣿⣿⢇⢄⠑⢕⢕⢕⢕⢕⢕⢕⢕⢔⢔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⠀⠀⠀⠀⠀⠀⢀⠁⠕⢔⠀⠕⢕⠀⠀⠜⣿⣿⢟⢟⣿⣿⣿⣿⣿⣿⣿⣿⣿⣿⣿⣿⣿⣿⣿⣿⣿⣿⣿⣿⣿⣷⡅⠀⠀⢰⡅⢕⠀⢸⣿⣿⣿⣵⣵⣽⣿⡜⢟⢻⡿⣿⣿⣿⡏⢕⢕⢕⢕⢕⢕⢕⠑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⠑⠀⠀⠀⠀⠀⠀⢕⢕⢀⠁⠕⢄⠀⠀⠀⠀⠝⣿⣿⣿⢿⣱⣿⣧⣵⣵⣿⣿⣿⣿⣿⣿⣿⣿⣿⣿⣿⣿⣿⣿⣿⣿⣷⡄⠀⢸⣷⢄⠀⣸⣿⣿⣿⣿⡟⢏⢕⢕⢕⢕⢕⢹⣿⣿⢕⢕⢕⢕⢕⢕⢕⠅⢕⢕⢕⢕⢑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⠀⠀⢀⢄⢄⢕⢀⠑⢕⢕⢄⠀⠁⠀⠀⠀⠀⠀⠘⢟⢕⢕⢕⢕⢝⢿⣿⣿⣿⣿⣿⣿⣿⣿⣿⣿⣿⣿⣿⣿⣿⣿⣿⣿⡇⠀⢸⣿⣱⣵⣿⣿⣿⣿⣿⡇⢕⢕⢕⢕⢕⢱⣾⣿⢇⢕⢕⢕⢕⢕⢕⠑⢄⢕⢑⢕⢅⢕⢕⢕⢕⢕⢕⢕⢕⢕⢕⢅⠀⠀⠀⢕⢕⢕⢕⢕⢕⢕⢕⢕⢕⢕⢕⢕⢕⢕⢕⢕⢕⢕⢕⢕⢕⢕⢕⢕⢕⢕⢕⢕⢕⢕⢕⢑⢑⢕⢕⢕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⠀⠀⢕⢕⢕⢕⢀⠀⠀⠀⠀⠀⠀⠁⠕⢕⢕⢕⢕⢕⣿⣿⣿⣿⣿⣿⣿⣿⣿⣿⣿⣿⣿⣿⣿⣿⣿⣿⠑⢀⣾⣿⣿⣿⣿⣿⣿⣿⣿⣿⣧⣵⣕⣵⣷⣿⣿⡿⢕⢕⢕⢕⢕⢕⢕⢀⢕⢕⢅⢕⢔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⠁⠀⠀⢕⢕⢕⢕⢕⢔⢀⠀⠀⠀⠀⠄⡀⢅⢕⢕⣵⣵⣿⣿⣿⣿⣿⣿⣿⣿⣿⣿⣿⣿⣿⣿⣿⣿⣟⣃⣰⣾⣿⣿⣿⣿⣿⣿⣿⣿⣿⣿⣿⣿⣿⣿⣿⣿⣿⢕⢕⢕⢕⢕⢕⢕⠀⢕⢕⢑⢕⢑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⢕⢕⢕⢕⢕⢄⠀⠀⠀⢑⢳⣷⣾⣿⣿⣿⣿⣿⣿⣿⣿⣿⣿⣿⣿⣿⣿⣿⣿⣿⣿⣿⣿⣿⣿⣿⣿⣿⣿⣿⣿⣿⣿⣿⣿⣿⣿⣿⣿⣿⡿⢕⢕⢕⠕⢕⢕⢕⠑⢔⢕⢕⢅⢕⢕⢕⢕⢕⢕⢕⢕⢕⢕⢕⢕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⢔⢐⢵⣕⣜⣿⣿⣿⣿⣿⣿⣿⣿⣿⣿⣿⣿⣿⣿⣿⣿⣿⡟⢻⣿⣿⣿⣿⣿⣿⣿⣿⣿⣿⣿⣿⣿⣿⣿⣿⣿⣿⡿⢕⢕⢕⢕⢄⢕⢕⢕⢀⠑⢕⢑⢕⠕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⢕⢕⢕⢕⢕⢕⢁⢕⢕⢕⢕⢜⢻⣿⣿⣿⣿⣿⣿⣿⣿⣿⣿⣿⣿⣿⣿⣿⣿⣿⣿⣧⣾⣿⣿⣿⣿⣿⣿⣿⣿⣿⣿⣿⣿⣿⣿⣿⣿⣿⢏⢕⢕⢕⢕⢁⢕⢕⢕⠁⢕⢕⠔⠑⢕⠀⢕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⠕⢕⢕⢕⢕⢕⢕⠕⢕⢕⢕⢕⢕⢜⢻⣿⣿⣿⣿⣿⣿⣿⣿⣿⣿⣿⣿⣿⣿⣿⣿⣿⣿⣿⣿⣿⣿⣿⣿⣿⣿⣿⣿⣿⣿⣿⣿⣿⠟⢕⢕⢕⢕⢕⢕⠕⢕⢕⢕⢄⠕⢕⠀⠀⠕⠀⢕⢕⢕⢕⢕⢕⢕⢕⠕⠀⠀⠀⠀⠀⠀⠀⠀⠀⠀⢀⠀⠀⢀⢀⢀⠀⢀⢀⢀⢄⢀⠀⠀⠀⠀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⢕⢕⢕⢕⢕⢕⢕⢕⢕⢕⢕⢕⢕⢕⢜⠻⢿⣿⣿⣿⣿⣿⣿⣿⣿⢟⢏⢝⢝⢛⢛⢛⢏⢍⢍⠕⢕⣪⣿⣿⣿⣿⣿⣿⡿⠟⠁⢕⢕⢕⢕⢕⢕⢕⠀⢕⢕⢅⠔⣁⢤⣖⣼⣾⣷⢕⢕⢕⢕⢕⢕⢕⠄⠀⠀⠀⠀⠀⠀⠀⠀⢄⢕⢔⢕⢅⢕⢕⢕⢕⢕⢕⢕⢕⢕⢕⢕⢕⢕⢕⢕⢕⢕⢕⢕⢕⢄⢔⢄⢄⢄⢄⢀⢀⢀⢁⠁⠁⠑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⣥⣵⣑⡕⠕⢕⢕⠀⠀⠀⠀⠀⠕⢕⢱⡕⢕⢕⢕⢕⢕⢕⢕⢕⢕⢕⢕⠀⠀⠙⠻⢿⣿⣿⣿⣿⣿⣿⣷⣶⣵⡡⣕⣱⣥⢵⣶⣾⣿⣿⣿⣿⣿⣿⠟⠋⠁⠀⠀⢕⢕⢕⢕⢕⢕⢕⢄⢕⢕⢅⣭⣷⣿⣿⣿⣿⣿⢕⢕⢕⢕⢕⢕⢁⢐⠀⠀⠀⠀⠀⠀⢄⢕⢕⢕⢕⢕⢕⢕⢕⢕⢕⢕⢕⢕⢕⢕⢕⢕⢕⢕⢕⢕⢕⢕⢕⢕⢕⢕⢕⢕⢕⢕⢕⢕⢕⢕⢕⢕⢕⢕⢕⢕⢕⢔⢔⢔⢄⢄⢄⢅⢅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⣷⣶⣴⣤⣄⡄⢄⠀⠀⢕⢕⢱⣕⡕⢕⢕⢕⢕⢕⢕⢕⢕⢕⢄⠀⠀⠀⠀⠉⠛⠿⣿⣿⣿⣿⣿⣿⣿⣾⣿⣿⣿⣿⣿⣿⣿⣿⢟⠋⠁⠀⠀⠀⠀⠀⢕⢕⢕⢕⢕⢕⢕⢕⢕⡕⢕⣿⣿⣿⣿⣿⣿⣯⣵⣶⣶⣶⣷⣷⣶⣦⣤⣄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⢫⣿⣿⣿⣿⣿⣿⣿⣿⣿⢔⠀⠁⢕⢕⢜⢕⢕⠑⢕⢕⢕⢕⢕⢕⢕⢕⠀⠀⠀⠀⠀⠀⠀⠀⠉⠙⠿⣿⣿⣿⣿⣿⣿⣿⣿⡿⢟⢏⢕⠁⠀⠀⠀⠀⠀⠀⠀⢕⢕⢕⢕⢕⢕⢕⠑⢸⢕⢕⢿⣿⣿⣿⣿⣿⣿⣿⣿⣿⣿⣿⣿⣿⣿⣿⣿⣿⣷⣵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⣑⣕⣵⣥⣵⣾⣿⣿⣿⣿⣿⣿⡿⢟⢕⠀⢄⢕⢕⢕⢕⢕⠀⢕⢕⡑⢕⢕⢕⢕⢕⠀⠀⠀⠀⠀⠀⠀⠀⠀⠀⢔⢔⢌⠙⠻⢿⢿⢟⢝⠁⠁⢕⢕⢔⠀⠀⠀⠀⠀⠀⠀⢕⢕⢕⢕⢕⢱⢎⠀⢕⢕⢕⣱⣾⣿⣿⣿⣿⣿⣿⣿⣿⣿⣿⣿⣿⣿⣿⣿⣿⣿⣿⣿⣿⣷⣅⡑⢕⢕⢕⢕⢕⢕⢕⣕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⣱⣷⣿⣿⣿⣿⣿⣿⣿⣿⣿⣿⣿⣿⣿⣿⣽⣕⣕⢕⠀⢅⠑⢕⢕⢕⢕⢄⠑⢕⢕⢔⢱⣵⣷⣷⡔⠀⠀⠀⠀⠀⠀⠀⠀⡱⡕⢕⠑⠀⠀⢕⢕⠕⠀⠀⠀⢕⢕⢕⡄⠀⠀⠀⠀⠀⠀⢕⢕⢕⡕⢱⢏⢕⠀⢕⢕⢕⣿⣿⣿⣿⣿⣿⣿⣿⣿⣿⣿⣿⣿⣿⣿⣿⣿⣿⣿⣿⣿⣿⣿⣿⣿⣷⣵⡕⢕⢕⣱⣾⣿⣿⣧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⣕⣕⣑⣕⣕⡕⢕⣵⣿⣿⣿⣿⣿⣿⣿⣿⣿⣿⣿⣿⣿⣿⣿⣿⣿⣿⣿⣿⣷⢄⢕⢀⢕⢕⢕⢕⢕⠀⢕⢕⢕⢕⢝⢟⢟⢇⠀⠀⠀⠀⠀⠀⠀⢰⣿⡿⢕⠀⠀⠀⠑⠁⠀⠀⠀⢔⢕⢕⢾⣷⡄⠀⠀⠀⠀⠀⢕⣱⢏⢕⢕⢕⠀⠀⢕⢕⢕⣿⣿⣿⣿⣿⣿⣿⣿⣿⣿⣿⣿⣿⣿⣿⣿⣿⣿⣿⣿⣿⣿⣿⣿⣿⣿⣿⣿⣧⣜⢿⣿⣿⣿⣿⣷⡕⢕⢕⢑⠑⠑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⠕⠑⠑⠑⠕⢕⢕⢕⢕⣕⣵⣷⣿⣿⣿⣿⣿⢟⣵⣿⣿⣿⣿⣿⣿⣿⣿⣿⣿⣿⣿⣿⣿⣿⣿⣿⣿⣿⣿⣿⣿⣷⢕⠁⡇⢕⢕⢕⢕⢕⠀⢕⢕⢕⢅⢕⢕⢕⢕⠀⠀⠀⠀⠀⠀⢔⣿⣿⡇⢕⢀⠀⠀⠀⠀⠀⠀⡀⢕⢕⢕⢱⣿⣧⢀⠀⠀⠀⠀⢕⢕⢕⢕⢕⢕⢀⠀⢕⢕⢕⣿⣿⣿⣿⣿⣿⣿⣿⣿⣿⣿⣿⣿⣿⣿⣿⣿⣿⣿⣿⣿⣿⣿⣿⣿⣿⣿⣿⣿⣿⣷⣝⡻⣿⣿⣿⣿⣇⢱⣇⠀⠀⠀⠀⠑⠕⢕⠕⠑⠁⠀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⢅⢔⠑⠀⠀⠀⠀⠑⢕⣱⣾⣿⣿⣿⣿⣿⣿⡿⢣⣾⣿⣿⣿⣿⣿⣿⣿⣿⣿⣿⣿⣿⣿⣿⣿⣿⣿⣿⣿⣿⣿⣿⣿⣷⡇⠀⣿⢁⢕⢕⢕⢕⠀⢕⢕⢕⢕⢕⢕⢕⢕⠀⠀⠀⠀⠀⢄⣾⣿⡏⢕⢕⢕⢕⢰⣴⣶⣦⡾⣕⡕⢕⢕⢕⢹⣿⣇⠀⠀⠀⠀⢕⢕⢕⢕⢕⢕⢕⡕⢕⢕⢑⢟⢻⣿⣿⣿⣿⣿⣿⣿⣿⣿⣿⣿⣿⣿⣿⣿⣿⣿⣿⣿⣿⣿⣿⣿⣿⣿⣿⣿⣿⣿⣿⣿⣮⣟⢿⣿⣿⣿⣿⣇⠀⠀⠀⠀⠀⠀⠀⠀⠀⠐⠑⠁⠑⢕⢕⢕⢕⢕⠕⠑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⠑⢀⢕⢕⠑⠀⠀⠀⠀⠀⢀⣵⣿⣿⣿⣿⣿⣿⣿⡿⣱⣿⣿⣿⣿⣿⣿⣿⣿⣿⣿⣿⣿⣿⣿⣿⣿⣿⣿⣿⣿⣿⣿⣿⣿⣿⣿⡇⠀⢸⡇⢕⢕⢕⢕⠀⢕⢕⢕⢕⢕⢕⢕⢕⠀⠀⠀⠀⢀⣼⣿⡟⢕⢕⢕⢕⣱⣿⣿⣿⡿⢇⣾⣿⡕⢕⢕⢕⢻⣿⣇⢀⠀⠀⢕⢕⢕⢕⢕⢕⢕⡇⢕⢕⢕⢕⢱⣿⣿⣿⣿⣿⣿⣿⣿⣿⣿⣿⣿⣿⣿⣿⣿⣿⣿⣿⣿⣿⣿⣿⣿⣿⣿⣿⣿⣿⣿⣿⣿⣿⣷⣼⡻⣿⣿⣿⣇⠀⠀⠀⠀⠀⠀⠀⠀⠀⠀⠀⠀⠀⠑⠑⠁⠀⠀⠀⠀⠁⠑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⠀⠀⢕⢕⠁⠀⠀⠀⠀⠀⢀⣾⣿⣿⣿⣿⣿⣿⣿⡟⣵⣿⣿⣿⣿⣿⣿⣿⣿⣿⣿⣿⣿⣿⣿⣿⣿⣿⣿⣿⣿⣿⣿⣿⣿⣿⣿⡕⢕⠀⢸⣿⢅⢕⢕⢕⠀⠀⢕⢕⢕⢕⢕⢕⢕⠀⠀⢀⢔⣾⣿⢏⢕⢕⢕⢕⣸⣿⣿⣿⡟⢕⣾⣿⣿⢇⢕⢕⢕⢕⢻⣿⣷⡔⢄⢕⢕⢕⢕⢕⢕⢕⣧⠕⢕⢕⠀⢜⣿⣿⣿⣿⣿⣿⣿⣿⣿⣿⣿⣿⣿⣿⣿⣿⣿⣿⣿⣿⣿⣿⣿⣿⣿⣿⣿⣿⣿⣿⣿⣿⣿⣿⣿⣿⣿⣿⣿⣿⣆⠀⠀⠀⠀⠀⠀⠀⠀⠀⠀⠀⠀⠀⠀⠀⠀⠀⠀⠀⠀⠀⠀⠁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⠀⠀⠄⢕⠑⠀⠀⠀⠀⠀⠀⢾⣿⣿⣿⣿⣿⣿⣿⢟⣼⣿⣿⣿⣿⣿⣿⣿⣿⣿⣿⣿⣿⣿⣿⣿⣿⣿⣿⣿⣿⣿⣿⣿⣿⣿⣿⣿⣷⢕⠀⢸⣿⡇⢕⢕⢕⠀⠀⢕⢕⢕⢕⢕⢕⢕⠀⢕⢕⡟⡿⢏⢕⢕⢕⢕⢸⣿⣿⣿⢏⢕⢜⣿⣿⢏⢕⢕⢕⢕⢕⢕⢻⢿⢏⢕⢕⢕⢕⠑⢕⢕⢕⢹⡄⢕⢕⡔⠑⣿⣿⣿⣿⣿⣿⣿⣿⣿⣿⣿⣿⣿⣿⣿⣿⣿⣿⣿⣿⣿⣿⣿⣿⣿⣿⣿⣿⣿⣿⣿⣿⣿⣿⣿⣿⣿⣿⣿⣿⣿⡕⢄⢀⠀⠀⠀⠀⠀⠀⠀⠀⠀⠀⠀⠀⠀⠀⠀⠀⠀⠀⠀⠀⠀⠁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⠀⠀⠀⢔⠀⠀⠀⠀⠀⠀⠀⢸⣿⣿⣿⣿⢟⢟⣱⣾⣿⣿⣿⣿⣿⣿⣿⣿⣿⣿⣿⣿⣿⣿⣿⣿⣿⣿⣿⣿⣿⣿⣿⣿⣿⣿⣿⣿⣿⢕⠀⢸⣿⣿⢅⢕⢕⠀⠀⠁⢕⢕⢕⠕⢕⢕⢀⡕⣵⣵⣷⣎⣝⣧⢕⢕⢜⠻⢿⢕⢕⢕⢵⢿⢇⢕⢕⢕⢕⣱⣵⣿⣿⢸⣾⣇⢕⢕⢕⢄⢕⢕⢕⢸⡇⠁⠁⣷⢀⢸⣿⣿⣿⣿⣿⣿⣿⣿⣿⣿⣿⣿⣿⣿⣿⣿⣿⣿⣿⣿⣿⣿⣿⣿⣿⣿⣿⣿⣿⣿⣿⣿⣿⣿⣿⣿⣿⣿⣿⣿⣇⢕⢕⠀⠀⠀⠀⠀⠀⠀⠀⠀⠀⠀⠀⠀⠀⠀⠀⠀⠀⠀⠀⠀⠀⢕⢕⢕⢕⢕⠀</a:t>
            </a:r>
            <a:br/>
            <a:r>
              <a:t>⢕⢕⢕⢕⢕⢕⢕⢕⢕⢕⢕⢕⢕⢕⢕⢕⢕⢕⢕⢕⢕⢕⢕⢕⢕⢕⢕⢕⢕⢕⢕⢕⢕⢕⢕⢕⢕⢕⢕⢕⢕⢕⢕⢕⢕⢕⢕⢕⢕⢕⢕⢕⢕⢕⢕⢕⢕⢕⠑⢄⠀⠀⠀⠔⠀⠀⠀⠀⠀⠀⠀⠁⣿⣿⡿⢕⢱⣾⣿⣿⣿⣿⣿⣿⣿⣿⣿⣿⣿⣿⣿⣿⣿⣿⣿⣿⣿⣿⣿⣿⣿⣿⣿⣿⣿⣿⣿⣿⣿⢇⠀⣼⣿⣿⡇⠕⢕⢕⡔⠀⢕⢕⢕⠀⢕⢕⢸⣧⢹⣿⣿⣿⣿⣿⡱⢇⢕⠀⠀⠀⠀⠀⢕⢕⢕⢕⣱⣵⣿⣿⣿⣿⣿⢸⣿⣿⡕⢕⢕⢰⠑⢕⢕⢜⣷⠀⠀⣿⡇⠀⢜⢻⢿⣿⣿⣿⣿⣿⣿⣿⢿⢟⢻⢟⢟⢟⢿⢿⣿⣿⣿⣿⣿⣿⣿⣿⣿⣿⣿⣿⣿⣿⣿⣿⣿⣿⣿⣿⣿⣿⣿⢕⢕⠀⠀⠕⢕⢄⢀⠀⠀⠀⠀⠀⠀⠀⠀⠀⠀⠀⠀⠀⠀⠀⠀⠁⢕⢕⢕⢕⠀</a:t>
            </a:r>
            <a:br/>
            <a:r>
              <a:t>⢕⢕⢕⢕⢕⢕⢕⢕⢕⢕⢕⢕⢕⢕⢕⢕⢕⢕⢕⢕⢕⢕⢕⢕⢕⢕⢕⢕⢕⢕⢕⢕⢕⢕⢕⢕⢕⢕⢕⢕⢕⢕⢕⢕⢕⢕⢕⢕⢕⢕⢕⢕⢕⢕⢕⢕⢕⢕⢔⠅⠑⠀⠀⠀⠀⠀⠀⠀⠀⠀⠀⠀⢹⡿⢕⣵⣿⣿⣿⣿⣿⣿⣿⣿⣿⣿⣿⣿⣿⣿⣿⣿⣿⣿⣿⣿⣿⣿⣿⣿⣿⣿⣿⣿⣿⣿⣿⣿⡿⢕⠀⣿⣿⣿⣷⠀⢕⢸⣇⠀⠁⢕⢕⢄⢕⠁⣾⣿⡕⢻⣿⣿⣿⣿⣷⡕⠑⠀⠀⠀⠀⠀⢕⢕⣵⣿⣿⣿⣿⣿⣿⣿⣿⣸⣿⣿⣇⢕⢕⢸⡇⢕⢕⢄⣿⡔⠀⢸⣿⡄⠑⢕⢕⢝⣽⣿⣿⣿⣯⣕⡕⢕⢕⢕⢕⢕⢕⢕⢜⢻⣿⣿⣿⣿⣿⣿⣿⣿⣿⣿⣿⣿⣿⣿⣿⣿⣿⣿⣿⣿⡟⢕⢕⠀⠀⠀⢁⢕⢕⢕⢔⠀⠀⠀⢀⠀⠀⠀⠀⠀⠀⠀⠀⠀⠀⠀⠁⠑⠕⢑⠀</a:t>
            </a:r>
            <a:br/>
            <a:r>
              <a:t>⢕⢕⢕⢕⢕⢕⢕⢕⢕⢕⢕⢕⢕⢕⢕⢕⢕⢕⢕⢕⢕⢕⢕⢕⢕⢕⢕⢕⢕⢕⢕⢕⢕⢕⢕⢕⢕⢕⢕⢕⢕⢕⢕⢕⢕⢕⢕⢕⢕⢕⢕⢕⢕⢕⢕⢕⢕⢑⠑⠔⠀⠀⠀⠀⠀⠀⠀⠀⠀⠀⠀⠀⢸⢱⣿⣿⣿⣿⣿⣿⣿⣿⣿⣿⣿⣿⣿⣿⣿⣿⣿⣿⣿⣿⣿⣿⣿⣿⣿⣿⣿⢿⣿⣿⣿⢿⢟⢝⢕⢕⠀⣿⣿⣿⣿⡕⠕⢸⣿⠀⠀⢕⢕⡇⢕⢔⣿⣿⣷⢜⣿⣿⣿⣿⣿⢇⠀⠀⠀⠀⠀⢄⢱⣿⣿⣿⣿⣿⣿⣿⣿⣿⡇⣿⣿⣿⣿⢅⢕⢸⣿⡄⢕⢕⢸⣿⡄⢸⣿⣧⠀⢕⣱⣿⣿⣿⣿⣿⣿⣿⣷⣕⢕⢕⢕⢕⢕⢕⢕⢕⢕⢟⢻⣿⣿⣿⣿⣿⣟⣿⣿⣿⣿⣿⣿⣿⣿⣿⣿⡿⢕⢕⢕⠀⠀⠀⠁⠑⠕⠕⠑⠀⠀⠀⠕⢰⣄⢀⠀⠀⠀⠀⠀⠀⠀⠀⠀⠀⠀⢕⠀</a:t>
            </a:r>
            <a:br/>
            <a:r>
              <a:t>⢕⢕⢕⢕⢕⢕⢕⢕⢕⢕⢕⢕⢕⢕⢕⢕⢕⢕⢕⢕⢕⢕⢕⢕⢕⢕⢕⢕⢕⢕⢕⢕⢕⢕⢕⢕⢕⢕⢕⢕⢕⢕⢕⢕⢕⢕⢕⢕⢕⢕⢕⢕⢕⢕⢕⢕⢕⢕⢀⠀⠀⠀⠀⠀⠀⠀⠀⠀⠀⠀⠀⠀⢜⣾⣿⣿⣿⣿⣿⣿⣿⣿⣿⣿⣿⣿⣿⣿⣿⣿⣿⣿⣿⣿⣿⣿⣿⣿⣿⣿⣿⣿⣿⣿⣿⣷⣧⣕⢕⢕⠀⣿⣿⣿⣿⣇⢀⣿⣿⡇⠀⢕⢁⢕⢁⣼⣿⣿⣿⣇⢸⣿⣿⣿⣿⢕⠀⠀⠀⠀⠀⢕⣿⣿⣿⣿⣿⣿⣿⣿⣿⣿⢸⣿⣿⣿⣿⣇⠑⢑⣿⣧⠑⢕⢜⣿⣧⢜⣿⣿⡔⠑⢻⣿⣿⣿⣿⣿⣿⣿⣿⣿⡇⢕⢕⣱⣕⡕⢕⢕⢕⢕⢕⢝⢟⢿⢿⣹⣿⣿⣿⣿⣿⣿⣿⣿⣿⣿⢟⢕⢕⢕⠑⠀⠀⠀⠀⠀⠀⠀⠀⠀⠀⢀⢕⣼⣿⣿⣦⡄⠀⠀⠀⠀⠀⠀⠀⠀⠀⠁⠀</a:t>
            </a:r>
            <a:br/>
            <a:r>
              <a:t>⢕⢕⢕⢕⢕⢕⢕⢕⢕⢕⢕⢕⢕⢕⢕⢕⢕⢕⢕⢕⢕⢕⢕⢕⢕⢕⢕⢕⢕⢕⢕⢕⢕⢕⢕⢕⢕⢕⢕⢕⢕⢕⢕⢕⢕⢕⢕⢕⢕⢕⢕⢕⢕⢕⢕⢕⢕⢕⢕⢄⠀⠀⠐⠀⠀⠀⠀⠀⠀⠀⠀⠀⢕⢻⣿⣿⣿⣿⣿⣿⣿⣿⣿⣿⣿⣿⣿⣿⣿⣿⣿⣿⣿⣿⣿⣿⣿⡿⢏⣿⣿⣿⣿⣿⣿⣿⣿⣿⣧⢕⠀⣿⣿⣿⣿⣿⢸⣿⣿⡇⠀⢕⢱⠑⣸⣿⣿⣿⣿⣿⡕⢿⣿⣿⡏⠁⠀⠀⠀⠀⠀⢱⣿⣿⣿⣿⣿⣿⣿⣿⣿⢇⣾⣿⣿⣿⣿⣿⣇⠕⢻⣿⣆⠕⢔⢿⣿⣧⣿⣿⣧⢀⢸⣿⣿⣿⣿⣿⣿⣿⣿⣿⡇⢕⢕⣿⣿⣿⣷⣧⣕⢕⢕⢕⢕⣱⣾⣿⣿⣿⣿⣿⣿⣿⣿⣿⡟⢇⢕⢕⢕⠁⠀⠀⠀⢄⢔⢄⠀⠀⠀⠀⢄⢔⢱⣿⣿⣿⣿⣿⣷⣔⣄⣄⣀⣀⢀⢀⢀⢀⠀</a:t>
            </a:r>
            <a:br/>
            <a:r>
              <a:t>⢕⢕⢕⢕⢕⢕⢕⢕⢕⢕⢕⢕⢕⢕⢕⢕⢕⢕⢕⢕⢕⢕⢕⢕⢕⢕⢕⢕⢕⢕⢕⢕⢕⢕⢕⢕⢕⢕⢕⢕⢕⢕⢕⢕⢕⢕⢕⢕⢕⢕⢕⢕⢕⢕⢕⢕⢕⢕⢕⠕⠐⠀⠀⢕⠀⠀⠀⠀⠀⠀⠀⠀⠑⢕⢻⣿⣿⣿⣿⣿⣿⣿⣿⣿⣿⣿⣿⣿⣿⣿⣿⣿⣿⣿⣿⡿⢏⢕⢸⣿⣿⣿⣿⣿⣿⣿⣿⣿⣧⢕⢀⣿⣿⣿⣿⣿⣿⣿⣿⣿⠀⢕⣼⢰⣿⣿⣿⣿⣿⣿⣷⢜⣿⣿⢕⠀⠀⠀⠀⠀⢄⣸⣿⣿⣿⣿⣿⣿⣿⣿⡿⢸⣿⣿⣿⣿⣿⣿⣿⡔⢸⣿⣿⣇⠕⢸⣿⣿⣿⣿⣿⡇⠁⣿⣿⣿⣿⣿⣿⣿⣿⡿⢕⢕⢕⡿⡟⢿⢽⢝⢻⢏⢕⢕⣼⣿⣿⣿⣿⣿⡿⢟⢟⢟⢏⢕⢕⢕⢕⠕⠀⠀⠀⠀⠀⠕⠿⠃⠀⠀⠀⢄⢕⢕⣾⣿⣿⣿⣿⣿⣿⣿⣿⣿⣿⣿⣿⣿⣷⣧⠀</a:t>
            </a:r>
            <a:br/>
            <a:r>
              <a:t>⢕⢕⢕⢕⢕⢕⢕⢕⢕⢕⢕⢕⢕⢕⢕⢕⢕⢕⢕⢕⢕⢕⢕⢕⢕⢕⢕⢕⢕⢕⢕⢕⢕⢕⢕⢕⢕⢕⢕⢕⢕⢕⢕⢕⢕⢕⢕⢕⢕⢕⢕⢕⢕⢕⢕⢕⢕⢑⠁⠀⠀⠀⠀⢕⢄⠀⠀⠀⠀⠀⠀⠀⠀⠑⢕⢹⣿⣿⣿⣿⣿⣿⣿⣿⣿⣿⣿⣿⣿⣿⣿⣿⣿⣿⡟⢕⢕⢕⢸⣿⣿⣿⣿⣿⣿⣿⣿⣿⣿⢕⢕⣿⣿⣿⣿⣿⣿⣿⣿⣿⡕⢕⣿⣿⣿⣿⣿⣿⣿⣿⣿⡇⢻⡏⠑⠀⠀⠀⠀⠀⢕⣿⣿⣿⣿⣿⣿⣿⣿⣿⢇⣿⣿⣿⣿⣿⣿⣿⣿⣿⡕⣿⣿⣿⣧⠕⣿⣿⣿⣿⣿⣿⢀⢜⢿⣿⣿⣿⣿⣿⠏⠑⠕⠕⠕⢕⢕⢕⢕⢕⢕⢕⢕⢝⢝⢝⢝⢝⢝⢝⢕⢕⢕⢕⢕⢕⢕⢕⠑⠀⠀⠀⠀⠀⠀⠀⠀⠀⠀⠀⢄⢕⢕⣾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⢑⢔⠀⠀⢀⢄⢔⢀⠑⠑⠀⠀⠀⠀⠀⠀⠀⠀⠀⠁⠕⢜⢿⣿⣿⣿⣿⣿⣿⣿⣿⣿⣿⣿⣿⣿⣿⡿⢇⢕⢕⢕⢕⣱⣿⣿⣿⣿⣿⣿⣿⣿⣿⣿⠀⢕⣻⣿⣿⣿⣿⣿⣿⣿⣿⡇⣸⣿⣿⣿⣿⣿⣿⣿⣿⣿⣿⡜⢇⠀⠀⠀⠀⠀⠀⣸⣿⣿⣿⣿⣿⣿⣿⣿⡏⣼⣿⣿⣿⣿⣿⣿⣿⣿⣿⣿⣿⣿⣿⣿⣧⢹⣿⣿⣿⣿⣿⡇⠁⢕⢱⣽⣿⣿⣿⣷⣔⢔⢄⢄⢁⢁⢑⠑⠑⠑⠕⠕⠕⢕⢕⢕⢕⢕⢕⢕⢕⢕⠕⢕⢕⠑⠀⢀⢠⣴⣴⣴⣄⡀⠀⠀⠀⠀⢔⢕⢕⣾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⠕⠀⠁⠀⢄⢔⣕⣵⣿⡧⠀⠀⠀⠀⠀⠀⠀⠀⠀⠀⠀⠀⠀⠁⢕⢟⢿⣿⣿⣿⣿⣿⣿⣿⣿⣿⣿⣿⢏⢕⢕⣕⣵⣾⣿⠿⠋⢜⣿⣿⣿⣿⣿⢿⢟⢕⠀⢕⣼⣿⣿⣿⣿⣿⣿⣿⣿⣿⣿⣿⣿⣿⣿⣿⣿⣿⣿⣿⣿⡇⠑⠀⠀⠀⠀⠀⢔⣿⣿⣿⣿⣿⣿⣿⣿⡿⢱⣿⣿⣿⣿⣿⣿⣿⣿⣿⣿⣿⣿⣿⣿⣿⣿⣿⣿⣿⣿⣿⣿⣿⡄⢕⣼⣿⣿⣿⣿⣿⣿⣷⡕⢕⢕⢕⢕⢕⢕⢔⢔⢄⢄⢄⢀⢁⠁⠑⠑⠕⠕⠔⠑⠁⠀⠔⢕⢕⢕⢻⢿⣿⣿⣿⣷⢔⢀⢕⢕⢱⣾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⠑⠀⢀⢔⢕⣱⡾⣽⣿⡿⠑⠀⠀⢀⠀⠀⠀⠀⠀⠀⠀⠀⠀⠀⠀⠀⠑⢕⢝⢻⢿⣿⣿⣿⣿⣿⡿⣏⣵⣷⣾⣿⡿⠿⠋⠁⠀⢄⣾⣿⣿⣿⣿⣿⣧⡕⢕⠀⢱⣿⣿⣿⣿⣿⣿⣿⣿⣿⣿⣿⣿⣿⣿⣿⣿⣿⣿⣿⣿⣿⡇⠀⠀⠀⠀⠀⠀⢸⣿⣿⣿⣿⣿⣿⣿⣿⢣⣿⣿⣿⣿⣿⣿⣿⣿⣿⣿⣿⣿⣿⣿⣿⠿⢿⣿⣿⣿⣿⣿⣿⣿⣇⠀⢸⢿⣿⣿⣿⣿⣿⣿⣷⢕⢕⢕⢕⢕⢕⢕⢕⢕⢕⢕⢕⢕⢕⢕⢕⢔⢔⢄⢀⠀⠀⠔⢕⢕⢕⢕⢕⢕⢕⢝⠃⢔⢕⢕⣱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⢁⢄⢔⢕⣱⣾⣿⣷⣿⡟⠁⠄⠀⠀⢔⢄⢀⠀⠀⠀⠀⠀⠀⠀⠀⠀⠀⠀⠀⠁⠑⠕⠕⠝⠕⠕⢘⢍⠉⠉⠁⠀⠀⠀⠀⠀⠀⠀⣾⣿⣿⣿⣿⣿⣿⣿⡏⢕⠀⢸⣿⣿⣿⣿⣿⣿⣿⣿⣿⣿⡿⠟⢿⡿⠿⣿⣿⣿⣿⣿⣿⠕⠀⠀⠀⠀⠀⢄⣿⣿⣿⣿⣿⣿⣿⣿⡏⣾⣿⣿⣿⣿⣿⣿⣿⣿⣿⣿⣿⣿⠇⢔⢅⢕⢔⢝⡿⢿⣿⣿⣿⣿⣿⡔⢕⣿⣿⣿⣿⣿⣿⣿⡿⢕⢕⢕⢕⢕⢕⢕⢕⢕⢕⢕⢕⢕⢕⢕⢕⢕⢕⢕⢕⢕⢔⢄⠀⠀⠁⠁⠁⠁⢀⢄⢕⢕⢕⢱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⣾⣿⣿⣿⣿⣿⠑⢕⠀⠀⠀⢕⢕⢕⢕⢄⠀⠀⠀⠀⠀⠀⠀⠀⠀⠀⢄⣀⡀⠀⠀⢠⢑⢕⢕⠀⠀⠀⠀⠀⠀⠀⠀⠀⢕⣿⣿⣿⣿⣿⣿⣿⣝⡝⢕⢄⣿⣿⣿⣿⣿⣿⣿⣿⣿⢿⢏⢔⢕⢔⢔⢕⢘⣿⣿⣿⣿⡇⠀⠀⠀⠀⠀⠀⢸⣿⣿⣿⣿⣿⣿⣿⡿⣸⣿⣿⣿⣿⣿⣿⣿⣿⣿⣿⣿⠿⢛⢑⢕⢕⢕⢕⢕⢕⢕⢔⢹⣿⣿⣿⣷⠁⢻⣿⣿⣿⣿⣿⢟⢕⢕⢕⢕⢕⢕⢕⢕⢕⢕⢕⢕⢕⢕⢕⢕⢕⢕⢕⢕⢕⢕⢕⢕⢕⢔⢄⢄⢄⢔⢕⢕⢕⢕⢕⢜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⢱⣾⣿⣿⣿⣿⣿⠇⢄⢕⢄⠀⢄⢕⢕⢕⢕⢕⢕⢄⢄⢀⠀⠀⢀⢀⢀⠀⠁⢁⢀⢄⣔⣔⢕⢕⢕⠀⠀⠀⠀⠀⠀⠀⠀⠀⠀⢿⣿⣿⣿⣿⣿⣿⣿⣷⠀⢱⣿⣿⣿⣿⣿⣿⡏⢕⢕⢕⢅⢕⢕⢕⢕⢕⢑⢜⢝⢛⢿⠕⠀⠀⠀⠀⠀⢄⣿⣿⣿⣿⣿⣿⣿⣿⢣⣿⣿⣿⣿⣿⣿⣿⣿⣿⣿⣿⡇⢕⢕⢕⢕⢕⢕⠑⢕⠕⢕⢕⢔⢜⣿⣿⣿⡇⢸⢟⢟⣿⣿⣿⡕⢕⢕⢕⢕⢕⢕⢕⢕⢕⢕⢕⢕⢕⢕⢕⢕⢕⢕⢕⢕⢕⢕⢕⢕⢕⢕⢕⢕⢕⢕⢕⢕⢕⢕⢕⢕⣿⣿⣿⣿⣿⣿⣿⣿⣿⣿⣿⣿⣿⣿⣿⣿⣿⣷⣿⣿⣿⠀</a:t>
            </a:r>
            <a:br/>
            <a:r>
              <a:t>⠑⠑⠑⠑⠑⠑⠑⠑⠑⠑⠑⠑⠑⠑⠑⠑⠑⠑⠑⠑⠑⠑⠑⠑⠑⠑⠑⠑⠑⠑⠑⠑⠑⠑⠑⠑⠑⠑⠑⠑⠑⠑⠑⠑⠑⠑⠑⠑⠑⠑⠑⠑⠛⠛⠛⠛⠛⠛⠛⠀⠑⠑⠑⠀⠑⠑⠑⠑⠑⠑⠑⠑⠑⠑⠐⠀⠑⠓⠓⠓⠓⠓⠓⠚⠛⠛⠛⠃⠀⠀⠀⠀⠀⠀⠀⠀⠀⠀⠀⠈⠛⠛⠛⠛⠛⠛⠛⠋⠀⠘⠛⠛⠛⠛⠛⠛⠉⠑⠑⠑⠑⠑⠑⠐⠑⠑⠑⠑⠑⠑⠑⠀⠀⠀⠀⠀⠀⠘⠛⠛⠛⠛⠛⠛⠛⠋⠚⠛⠛⠛⠛⠛⠛⠛⠛⠛⠛⠛⠋⠑⠑⠑⠑⠑⠐⠚⠃⠑⠑⠑⠑⠑⠛⠛⠛⠃⠑⠑⠛⠛⠛⠛⠓⠑⠑⠑⠑⠑⠑⠑⠑⠑⠑⠑⠑⠑⠑⠑⠑⠑⠑⠑⠑⠑⠑⠑⠑⠑⠑⠑⠑⠑⠑⠑⠑⠑⠑⠑⠑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6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⢻⣿⣿⣿⣿⣿⣿⣿⣿⣿⣿⣿⣿⣿⣿⣿⣿⣿⣿⢟⢕⢕⢕⢕⢕⢕⢕⢕⢕⣵⣾⣿⣿⣿⣿⣿⣿⣿⣿⣿⣿⣿⣿⣿⣿⣿⣿⣿⣿⣿⣿⣿⣿⣿⣿⣿⣿⣿⣿⡿⢇⢕⢕⢕⢕⢕⢕⢕⢕⢕⢕⢕⢕⢕⢜⢜⢕⢕⢕⢕⢜⢕⢕⢕⢕⢕⢕⢕⢹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⣿⣿⣿⣿⣿⣿⣿⣿⣿⣿⣿⣿⣿⣿⣿⣿⣿⡏⢕⢕⢕⢕⢕⢕⢕⢕⣱⣿⣿⣿⣿⣿⣿⣿⣿⣿⣿⣿⣿⣿⣿⣿⣿⣿⣿⣿⣿⣿⣿⣿⣿⣿⣿⣿⣿⣿⡿⢏⢕⢕⢕⢕⢕⢕⢕⢕⢕⢕⢕⢕⢕⢕⢕⢕⢕⢕⢕⢕⢕⢕⢕⢕⢕⢕⢕⢕⢕⢕⢹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⢜⣿⣿⣿⣿⣿⣿⣿⣿⣿⣿⣿⣿⣿⣿⣿⣿⣿⣇⢕⢕⢕⢕⢕⢕⣱⣾⣿⣿⣿⣿⣿⣿⣿⣿⣿⣿⣿⣿⣿⣿⣿⣿⣿⣿⣿⣿⣿⣿⣿⣿⣿⣿⣿⣟⣏⣕⢕⢕⢕⢕⢕⢕⢕⢕⢕⢕⢕⢕⢕⢕⢕⢕⢕⢕⢕⢕⢕⢕⢕⢕⢕⢕⢕⢕⢕⢕⢕⢕⢕⢻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⢿⣿⣿⣿⣿⣿⣿⣿⣿⣿⣿⣿⣿⣿⣿⣿⣿⣿⣧⢹⣷⡕⢕⣼⣿⣿⣿⣿⣿⣿⣿⣿⣿⣿⣿⣿⣿⣿⣿⣿⣿⣿⣿⣿⣿⣿⣿⣿⣿⣿⡿⢻⣟⢫⢝⢕⢕⢕⢕⢕⢕⢕⢕⢕⢕⢕⢕⢕⣼⢕⢕⢕⢕⢕⢕⢕⢕⢕⢕⢕⢕⢕⢕⢕⣵⣕⡕⢕⢕⢜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⢜⢿⣿⣿⣿⣿⣿⣿⣿⣿⣿⣿⣿⣿⣿⣿⣿⣿⣿⣿⣧⣧⣿⣿⣿⣿⣿⣿⣿⣿⣿⣿⣿⣿⣿⣿⣿⣿⣿⣿⣿⣿⣿⣿⣿⣿⣿⣿⣿⣿⢟⢧⡕⢕⢕⢕⢕⢕⢕⢕⢕⢕⢕⢕⢕⢕⢕⣱⡟⢕⢕⢕⢕⢕⢕⢕⢕⢕⢕⢕⢕⢕⢕⢝⢿⣿⣿⡇⢕⢕⢸⣿⣿⣿⣿⣿⣿⣿⣿⣿⣿⢕⢕⢕⢕⢕⢕⢕⢑⢄⠀⠀⠀⠀⠀⠀⠀⠀⠀⠀⢄⢄⠄⠀⢕⢕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⢜⢿⢿⣿⣿⣿⣿⣿⣿⣿⣿⣿⣿⣿⣿⣿⣿⣿⣿⣿⣿⣿⣿⣿⣿⣿⣿⣿⣿⣿⣿⣿⣿⣿⣿⣿⣿⣿⣿⣿⣿⣿⣿⣿⢿⢿⢝⢝⢕⢕⢕⢕⢕⢕⢕⢕⢕⢕⢕⢕⢕⢕⢕⢕⣵⣿⢇⢕⢕⢕⢕⢕⢕⢕⢕⢕⢕⢕⢕⢕⢕⢕⢕⢝⢟⢕⢕⢕⢕⣿⣿⣿⣿⣿⣿⣿⣿⣿⣿⣵⣵⣵⣵⣵⣵⣵⣕⣕⣕⣕⣔⣔⣄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⢝⢻⣿⣿⣿⣿⣿⣿⣿⣿⣿⣿⣿⣿⣿⣿⣿⣿⣿⣿⣿⣿⣿⣿⣿⣿⣿⣿⣿⣿⣿⣿⣿⣿⣿⣿⡟⢻⢿⢟⢕⢕⢕⢕⢕⢕⢕⢕⢕⢕⢕⢕⢕⢕⢕⢕⢕⢕⢕⣱⣾⡟⢕⢕⢕⢕⢕⢕⢕⢕⢕⢕⢕⢕⢕⢕⢕⢕⢕⢕⢕⢕⢕⢕⢕⢕⢻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⢜⢟⢻⣿⣿⣿⣿⣿⣿⣿⣿⣿⣿⣿⣿⣿⣿⣿⣿⣿⣿⣿⣿⣿⣿⣿⢿⡿⢿⢿⢟⢝⢕⢕⢕⢕⢕⢕⢕⢕⢕⢕⢕⢕⢕⢕⢕⢕⢕⢕⢕⢕⢕⢕⢕⢕⢕⢟⢝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⢜⢕⢕⢕⢕⢕⢕⢕⢕⢕⢕⢕⢕⢕⢕⢕⢕⢕⢕⢕⢝⢝⢝⢏⢝⢏⢝⢟⢏⢟⢟⢏⢝⢝⢝⢝⢟⢝⢏⢫⢝⢕⢕⢕⢕⢕⢕⢕⢕⢕⢕⢕⢕⢕⢕⢕⢕⢕⢕⢕⢕⢕⢕⢕⢕⢕⢕⢕⢕⢕⢕⣱⣷⡕⢕⢕⢕⢕⢕⢕⢕⢕⢕⢕⢕⢕⢕⢅⢔⢔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⢳⣧⢕⢕⢕⢕⢕⢕⢕⢕⢕⢕⢕⢕⢕⢕⢕⢕⢕⢕⢕⢕⢕⢕⢕⢕⢕⢕⢕⢕⢕⢕⢕⢕⢕⢕⢕⢕⢕⢕⢕⢕⢕⢕⢕⢕⢕⢕⢕⢕⢕⢕⢕⢕⢕⢕⢕⢕⢕⢕⢕⢕⢕⢕⢕⢕⢕⢕⣱⣾⣿⢏⢕⢕⢕⢕⢕⢕⢕⢕⢕⢸⣇⢕⢕⢕⢕⢕⢕⢕⢕⢕⢕⢕⢕⢕⢕⢕⢕⢕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⢝⢟⡕⢕⢕⢕⢕⢕⢕⢕⢕⢕⢕⢕⢕⢕⢕⢕⢕⢕⢕⢕⢕⢕⢕⢕⢕⢕⢕⢕⢕⢕⢕⢕⢕⢕⢕⢕⢕⢕⢕⢕⢕⢕⢕⢕⢕⢕⢕⢕⢕⢕⢕⢕⢕⢕⢕⢕⢕⢕⢕⢕⢕⢕⢕⢕⣵⣿⢟⢕⢕⢕⢕⢕⢕⢕⢕⢕⢕⢕⢕⣿⣇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⢱⣿⣕⢕⢕⢕⢕⢕⢕⢕⢕⢕⢕⢕⢕⢕⢕⢕⢕⢕⢕⢕⢕⢕⢕⢕⢕⢕⢕⢕⢕⢕⢕⢕⢕⢕⢕⢕⢕⢕⢕⢕⢕⢕⢕⢕⢕⢕⢕⢕⢕⢕⢕⢕⢕⢕⢕⢕⢕⢕⢕⢕⢕⣱⣾⡿⢕⢕⢕⢕⢕⢕⢕⢕⢕⢕⢕⢕⢕⢕⢻⣿⣇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⢻⣿⣷⣧⡕⢕⢕⢕⢕⢕⢕⢕⢕⢕⢕⢕⢕⢕⢕⢕⢕⢕⢕⢕⢕⢕⢕⢕⢕⢕⢕⢕⢕⢕⢕⢕⢕⢕⢕⢕⢕⢕⢕⢕⢕⢕⢕⢕⢕⢕⢕⢕⢕⢕⢕⢕⢕⢕⣕⣵⡷⢟⢏⢕⢕⢕⢕⢕⢕⢕⢕⢕⢕⢕⢕⢕⢕⢕⢕⢸⣿⣿⡇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⢝⢻⣿⣷⣵⡕⢕⢕⢕⢕⢕⢕⢕⢕⢕⢕⢕⢕⢕⢕⢕⢕⢕⢕⢕⢕⢕⢕⢕⢕⢕⢕⢕⢕⢕⢕⢕⢕⢕⢕⢕⢕⢕⢕⢕⢕⢕⢕⢕⢕⢕⣕⣱⡵⢷⢟⢏⢕⢕⢕⢕⢕⢕⢕⢕⢕⢕⢕⢕⢕⢕⢕⢕⢕⢕⢕⢕⢕⣿⣿⣿⡕⢕⢕⢕⢕⢕⢕⢕⢕⢕⢕⢕⢕⢕⢕⢕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⢜⢟⢿⣷⣧⣕⣕⢕⢕⢕⢕⢕⢕⢕⢕⢕⢕⢕⢕⢕⢕⢕⢕⢕⢕⢕⢕⢕⢕⢕⢕⢕⢕⢕⢕⢕⢕⢕⢕⢕⢕⣕⣱⡵⢵⢷⢞⢏⢝⢕⢕⢕⢕⢕⢕⢕⢕⢕⢕⢕⢕⢕⢕⢕⢕⢕⢕⢕⢕⢕⢕⢕⢕⢕⢕⣿⣿⣿⣷⢕⢕⢕⢕⢕⢕⢕⢕⢕⢕⢱⢕⢕⢕⢕⢕⢝⢻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⢜⢝⢟⢟⢻⢷⢷⢧⢵⢵⢕⢕⢕⢕⢕⢕⢕⢕⢕⢕⢕⢕⢕⢕⢕⢕⢕⢕⢱⢕⢇⢕⢕⢕⢕⢕⢕⢕⢕⢕⢕⢕⢕⢕⢕⢕⢕⢕⢕⢕⢕⢕⢕⢕⢕⢕⢕⢕⢕⢕⢕⢕⢕⢕⢕⢕⢕⢕⢕⢕⢕⢜⢻⣿⣿⣇⢕⢕⢕⢕⢕⢕⢕⢕⢕⢸⣷⣕⢕⢕⢕⢕⢕⢕⢝⢝⢻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⢜⢗⢳⢷⢷⢷⢷⢷⢞⢝⢕⢕⢕⢕⢕⢕⢕⢕⢕⢕⢕⢕⢕⢕⢕⢕⢕⢕⢕⢕⢕⢕⢕⢕⢕⢕⢕⢕⢕⢕⢕⢕⢕⢕⢕⢕⢕⢕⢕⢕⢕⢕⢕⢕⢕⢕⢕⢕⣿⣿⣿⡕⢕⢕⢕⢕⢕⢕⢕⢕⢸⣿⣿⣿⣧⡕⢕⢕⢜⢳⣷⣷⣾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⣷⢕⢕⢕⢕⢕⢕⢕⢕⣾⣿⣿⣿⣿⣿⣷⣕⡕⢕⢜⢝⢻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⢑⢕⢕⠕⢕⢕⢕⢕⢕⢕⢕⢕⢕⢕⢕⢕⢕⢕⢕⢕⢕⢕⢕⢕⢕⢕⢕⢕⢕⢕⢕⢕⢕⢕⢕⢕⢕⢕⢕⢕⢕⢕⢕⢕⢕⢕⢕⢕⢕⢕⢕⢕⢕⢕⢕⢕⢕⢕⢕⢕⢕⢕⠕⢕⢕⢕⢕⢕⢕⢕⢕⢕⢕⢕⢕⢕⢕⢕⢕⢕⢕⢕⢕⢕⢕⢕⢕⢕⢕⣿⣿⢿⡇⢕⢕⢕⢕⢕⢕⢱⣿⣿⣿⣿⣿⣿⣿⣿⣿⣿⣷⣷⣷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⢄⢕⢕⢕⢕⢕⢕⢕⢕⢕⢕⢕⢕⢕⢕⢕⢕⢕⢕⢕⢕⢕⢕⢕⢕⢑⢕⢕⢕⢕⢕⢕⢕⢕⢕⢕⢕⢕⢕⢕⢕⢕⢕⢕⢕⢕⠑⢕⢕⢕⢕⢕⢕⢕⢕⢕⢕⢕⢕⠀⢕⢕⢕⢕⢕⢕⢕⢕⢕⢕⢕⢕⢕⢕⢕⢕⢕⢕⢕⢕⢕⢕⢕⢕⢕⢕⢝⢕⣱⡇⢕⢕⢕⢕⢕⢕⣼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⠑⠀⢕⢕⢕⢕⢕⢕⢕⢕⢕⢕⢕⢕⢕⢕⢕⢕⢕⢕⢕⢕⢕⢕⢕⢕⢕⢕⢕⢕⢕⢕⢕⢕⢕⢕⢕⢕⢕⢕⢕⢕⢕⢕⢕⢕⢕⢕⢕⢔⢕⢕⢕⢕⢕⢕⢕⢕⢕⢕⠀⠄⠕⠑⠁⢕⢕⢕⢕⢕⢕⢕⢕⢕⢕⢕⢕⢕⢕⢕⢕⢕⢕⢕⢕⢕⢕⢕⢕⣵⣿⡇⢕⢕⢕⢕⢕⣼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⢅⢕⢕⢕⢕⢕⢕⢕⢕⢕⢕⢕⢕⢕⢕⢕⢕⢕⢕⢕⢕⢕⢕⢕⢕⢕⢕⢕⢕⢕⢕⢕⢕⢕⢕⢕⢕⢕⢕⢕⢕⢕⢕⢕⢕⢕⠁⢕⢕⢕⢕⢕⢕⢕⠕⠕⠑⠁⠑⢀⢄⢔⢕⢕⢕⢕⢕⢕⢕⢕⢕⢕⢕⢕⢕⢕⢕⢕⢕⢕⢕⢕⢕⠕⢕⢕⢕⢻⣿⡇⢕⠕⢕⢕⣼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⠐⢕⢕⢕⢕⢕⢕⢕⢕⢕⢕⢕⢕⢕⢕⢕⢕⢕⢕⠕⢕⢕⢕⢕⢕⢕⢕⢕⢕⢕⢕⢕⢕⢕⢕⢕⢕⢕⢕⢕⢕⢕⢕⢕⢕⢕⢕⢁⢕⢕⢕⢕⢕⠁⢀⠀⢄⠄⢁⢕⢕⢕⢕⢕⢕⢕⢕⢕⢕⢕⢕⢕⢕⢕⢕⢕⢕⢕⢕⠑⢕⢕⢕⢕⢕⢕⢕⢕⢸⣿⢕⠕⢔⢕⣼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⢕⢕⢕⢕⢕⢕⢕⢕⢕⢕⢕⢕⢕⢕⢕⢕⢕⢁⠕⢕⢕⢕⢕⢕⢕⢕⢕⢕⢕⢕⢕⢕⢕⢕⢕⢕⢕⢕⢕⢕⢕⢕⢕⢕⢕⢕⢕⢕⢕⢕⢕⢕⣕⡕⠀⠀⢕⢕⢕⢕⢕⢕⢕⢕⢕⢕⢕⢕⢕⢕⢕⢕⢕⢕⢕⢕⢕⢕⢔⢑⠕⢕⢕⢕⢕⢕⢕⢇⠑⠀⢕⣼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⢕⢕⢕⢕⢕⢕⢕⢕⢕⢕⢕⢕⢕⢕⢕⢕⢕⠁⠕⢑⢕⢕⢕⢕⢕⡕⢕⡕⢕⢕⢕⢕⢕⢕⢕⠕⢕⢕⢕⢕⢕⢕⢀⢕⢕⠑⠑⣧⣷⣾⣿⡾⢟⢇⢄⡕⢕⢕⢕⢕⢕⢕⢕⢕⢕⢕⠕⢕⢕⢕⠕⢕⢕⢕⢕⢕⢕⢕⢕⢕⢕⢔⢅⢑⢕⠕⢕⠀⠀⢄⣼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⢄⢕⢕⢕⢅⢑⢕⢕⢕⠀⣷⡕⢕⢕⢕⢕⢟⢻⢷⢿⣾⣷⣕⢕⢕⢕⢕⢔⢁⢕⢕⢕⢕⢕⢔⠔⢀⠐⠀⠙⠝⢝⢑⣕⣥⣵⢷⠷⠇⠑⠕⢕⢕⢑⢕⢕⢕⢕⢕⢕⢅⢑⠑⠔⢅⢁⠕⠑⠕⠔⠔⠕⠑⢐⢔⢕⢕⢕⢔⢔⢔⢕⢕⣵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⢄⢕⢕⢕⢕⢑⢕⢕⠕⠕⢕⢕⢕⠀⢕⢕⢕⢄⣿⣿⣧⡕⢕⢕⢗⣇⣕⣕⣑⣑⡕⢕⣥⡕⢕⢕⢕⢄⠑⢕⢕⢕⢕⢔⠀⠀⠀⢜⣷⡿⠟⠙⢁⡀⠀⠀⠀⢄⠀⠑⢕⢕⢔⠁⠕⢕⢕⢕⢕⢕⢕⢄⢐⠁⠑⠑⠔⠔⠔⢅⢅⢕⢕⠑⠑⠑⠑⢁⢱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⠁⢕⢕⢕⢕⠕⢕⢄⠀⢕⢕⢕⢄⠀⢕⢕⠱⠛⠋⠉⠁⠁⠕⢅⠁⠈⠉⠙⠛⠻⢿⣾⣿⣷⣕⡔⢕⢕⢄⠁⠕⢕⢕⢄⠀⠀⠀⢝⣠⢐⠚⢏⢁⢀⢄⢀⢕⢄⢀⣷⣕⢕⢕⢀⠁⠑⠑⠕⢕⢕⢕⢕⢕⢔⢀⠄⢀⢀⢀⢀⢀⢄⢄⢔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⢔⠕⢕⢄⠀⢕⢕⢕⠀⠁⢕⠀⢠⣶⣾⢙⢛⢟⠁⠀⠀⠀⢀⠀⢄⣴⡝⢿⣿⣿⣿⣷⣴⡕⢕⢀⠁⠕⢕⢔⠀⠑⢜⣿⣧⢀⢕⢕⣷⣷⣎⢕⢇⣾⣿⣿⢇⣵⣵⣱⣴⣄⢀⠀⠁⠁⠑⠕⢕⢕⢕⢄⢁⠑⠕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⢔⢕⢕⢄⠑⢕⢄⠀⢕⢕⢕⠀⠁⠀⢹⣿⣿⣧⢀⢕⢣⣵⣵⡕⣕⠀⣸⣿⣿⣾⣿⣿⣿⣿⣿⣿⣧⡑⢔⠀⠁⠕⢕⢀⠕⢸⣿⣷⣦⣕⣟⣟⣫⣵⣿⣿⣿⣿⣿⣿⣿⣿⣿⡟⠀⢄⢔⢔⢄⢄⢀⢁⢁⢁⢁⢀⢀⢄⢔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⠀⠁⢕⢔⢀⠑⢕⢕⠀⠀⢱⣝⣿⣿⣷⣴⡜⢿⢿⢇⣕⣵⣿⣿⣿⣿⣿⣿⣿⣿⣿⣿⣿⣿⣆⠑⠀⠀⢕⢕⢔⠕⢿⣿⣿⣿⣿⢿⢿⣿⡟⢿⣷⣧⣿⣿⣿⣿⣿⢕⢔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⠀⠑⠑⠀⠀⠀⠕⢕⢀⠁⠕⠔⠀⠁⢻⡿⢿⣿⣿⣿⣿⣿⣿⣿⣿⣿⣿⣿⣿⣿⣿⣿⣿⣿⣿⣿⣿⣿⣧⠀⠀⢸⣇⠕⠀⣿⣿⣿⣿⣿⣷⣷⣿⢿⢝⢝⢟⢿⢿⣿⣿⡏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⠀⠀⠀⠀⠀⢀⢄⠀⠑⢕⢀⠁⠀⠀⠀⠕⢿⣿⣇⣿⣧⣵⣵⣿⣿⣿⣿⣿⣿⣿⣿⣿⣿⣿⣿⣿⣿⣿⣿⡕⠀⢸⣿⢀⣰⣿⣿⣿⣿⣿⣿⡏⢕⢕⢕⢕⢕⢕⣹⣿⣿⢕⢕⢕⢄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⠀⠀⠀⠀⠀⢕⢕⢕⢀⠀⠁⠐⠀⠀⠀⠀⠁⠕⢜⢕⢞⢿⣿⣿⣿⣿⣿⣿⣿⣿⣿⣿⣿⣿⣿⣿⣿⣿⣿⠕⢀⣿⣿⣿⣿⣿⣿⣿⣿⣿⣿⣇⢕⢕⢕⢕⢕⣵⣿⣿⢇⢕⢕⢕⢕⢕⢕⢕⢕⢕⢕⢕⢕⢕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⠀⠀⠀⢀⠄⠀⢕⢕⢕⢕⢕⢄⠀⠀⠀⠀⠀⠀⠀⠁⠑⢕⢕⢸⣿⣿⣿⣿⣿⣿⣿⣿⣿⣿⣿⣿⣿⣿⡿⠇⣄⣾⣿⣿⣿⣿⣿⣿⣿⣿⣿⣿⣿⣷⣷⣷⣾⣿⣿⣿⡿⢕⢕⢕⢕⢕⢕⢕⢕⢕⢕⢕⢑⢕⢕⢕⢕⢕⢕⢕⢕⢕⢕⢕⢕⢅⠀⠀⠀⢕⢕⢕⢕⢕⢕⢕⢕⢕⢕⢕⢕⢕⢕⢕⢕⢕⢕⢕⢕⢕⢕⢕⢕⢕⢕⢕⢕⢕⢕⢕⢕⢑⢑⢕⢕⢕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⠁⢀⢄⢔⢕⢅⠀⢕⢕⢕⢕⢕⢕⢕⢄⠀⠀⠀⠀⠁⠑⢱⣔⣕⣿⣿⣿⣿⣿⣿⣿⣿⣿⣿⣿⣿⣿⣿⣿⣷⣾⣿⣿⣿⣿⣿⣿⣿⣿⣿⣿⣿⣿⣿⣿⣿⣿⣿⣿⣿⣿⢇⢕⢕⢕⢕⢕⢕⢕⢕⢕⢕⢕⢑⢕⢁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⠀⠄⠀⢕⢕⢕⢕⢕⢕⢕⢕⢔⠑⢦⣄⣄⡀⢀⠙⢻⣿⣿⣿⣿⣿⣿⣿⣿⣿⣿⣿⣿⣿⣿⣿⣿⣿⣿⣿⣿⣿⣿⣿⣿⣿⣿⣿⣿⣿⣿⣿⣿⣿⣿⣿⣿⢇⢕⢕⢕⢕⢕⢕⢕⢕⢅⢕⢕⢕⢕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⢕⢕⢕⢕⢕⢕⢕⢕⢕⢕⢘⢿⣿⣿⣿⣷⣷⣿⣿⣿⣿⣿⣿⣿⣿⣿⣿⣿⣿⣿⣿⡇⣻⣿⣿⣿⣿⣿⣿⣿⣿⣿⣿⣿⣿⣿⣿⣿⣿⣿⣿⡿⢕⢕⢕⢕⢕⢀⢕⢕⢕⠀⢕⢕⢕⢔⢕⠑⢕⢕⢕⢕⢕⢕⢕⢕⢕⢕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⠐⠁⢕⢕⢕⢕⢕⢕⢕⢕⢕⢕⢅⢹⣿⣿⣿⣿⣿⣿⣿⣿⣿⣿⣿⣿⣿⣿⣿⣿⣿⣿⣿⣿⣿⣿⣿⣿⣿⣿⣿⣿⣿⣿⣿⣿⣿⣿⣿⣿⣿⢟⢕⢕⢕⢕⢕⠑⢕⢕⢕⠑⢔⢕⢕⢕⢕⢕⢄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⢜⢻⣿⣿⣿⣿⣿⣿⣿⣿⣿⣿⣿⣿⣿⣿⣿⣿⣿⣿⣿⣿⡿⢿⣟⡻⣿⣿⣿⣿⣿⣿⣿⣿⣿⢟⢕⢕⢕⢕⢕⢕⢕⢑⢕⢕⢕⢀⢕⢕⢕⠑⠁⢕⢕⢕⢕⢕⢕⢕⢕⢕⢕⢕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⠁⢕⢕⢕⢕⢕⢕⢔⢕⢕⢕⢕⢕⢕⢜⢟⢿⣿⣿⣿⣿⣿⣿⣿⣿⣧⣗⡗⢧⠽⢭⢭⢵⢔⣗⣹⣵⣾⣿⣿⣿⣿⣿⣿⣿⠟⠑⢄⢕⢕⢕⢕⢕⢕⢕⢕⢕⢕⢔⢕⢕⢕⠕⠅⣔⢑⢕⢕⢕⢕⢕⢕⢕⢕⠕⠀⠀⠀⠀⠀⠀⠀⠀⠀⠀⠀⠀⠀⢀⢀⢀⠀⢀⢀⢀⢄⢀⠀⠀⠀⠀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⠀⠀⠕⢕⢕⢕⢕⢕⢕⢕⢕⢕⢕⢕⢕⢕⢕⠀⠙⠻⢿⣿⣿⣿⣿⣿⣿⣿⣿⣿⣷⣕⣾⣿⣯⣿⣿⣿⣿⣿⣿⣿⣿⡿⠋⠁⠀⠀⢕⢕⢕⢕⢕⢕⢕⢕⢕⢕⢕⠕⡅⢅⣵⣶⣿⣿⡇⢕⢕⢕⢕⢕⢕⢕⠄⠀⠀⠀⠀⠀⠀⠀⠀⢄⢕⢔⢕⢅⢕⢕⢕⢕⢕⢕⢕⢕⢕⢕⢕⢕⢕⢕⢕⢕⢕⢕⢕⢕⢄⢔⢄⢄⢄⢄⢀⢀⢀⢁⠁⠁⠑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⣾⣷⣧⣵⣑⡕⠀⠀⠀⠀⠀⠀⢕⢜⢧⡕⢕⢕⢕⢕⢕⢕⢕⢕⢕⢕⢀⠀⠀⠀⠈⠛⠻⢿⣿⣿⣿⣿⣿⣿⣿⣿⣿⣿⣿⣿⣿⣿⣿⡿⢟⢕⠑⠀⠀⠀⠀⢕⢕⢕⢕⢕⢕⢕⢕⢕⢕⡕⢰⣾⣿⣿⣿⣿⣿⢇⢕⢕⢕⢕⢕⢕⢑⢀⠀⠀⠀⠀⠀⠀⢄⢕⢕⢕⢕⢕⢕⢕⢕⢕⢕⢕⢕⢕⢕⢕⢕⢕⢕⢕⢕⢕⢕⢕⢕⢕⢕⢕⢕⢕⢕⢕⢕⢕⢕⢕⢕⢕⢕⢕⢕⢕⢕⢔⢔⢔⢄⢄⢄⢅⢅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⣷⣦⣴⡄⠀⠕⢕⢜⢝⢧⢕⠑⢕⢕⢕⢕⢕⢕⢕⢕⠀⠀⠀⠀⠀⠀⠀⠈⠙⠻⢿⣿⣿⣿⣿⣿⣿⣿⣿⡿⢟⢕⠕⠑⠀⠀⠀⠀⠀⠀⠑⢕⢕⢕⢕⢕⢕⢕⢕⢱⢕⢸⣿⣿⣿⣿⣿⣿⣷⣷⣿⣷⣷⣷⣶⣦⣅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⣿⢇⠀⠀⢕⢕⢕⢕⢕⠀⢕⢕⢕⢕⢕⢕⢕⢕⠀⠀⠀⠀⠀⠀⠀⠀⠀⠀⢄⢕⢝⠟⠿⢿⢿⢟⢕⠑⠑⢕⢕⢀⠀⠀⠀⠀⠀⠀⠀⢕⢕⢕⢕⢕⢕⡕⢕⢏⢕⢜⢟⣻⣿⣿⣿⣿⣿⣿⣿⣿⣿⣿⣿⣿⣿⣿⣷⣦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⣥⣵⣷⣶⣾⣿⣿⣿⣿⣿⣿⣿⣿⢏⢕⢕⠀⠁⠕⢕⢕⢕⢕⢔⠕⢜⢇⢅⢕⣕⣱⣕⡄⠀⠀⠀⠀⠀⠀⠀⠀⢄⢕⢕⠕⠀⠁⢕⢕⢕⠁⠀⠀⢕⢕⢕⢀⠀⠀⠀⠀⠀⠀⢕⢕⢕⢕⢕⡞⢕⢕⢕⢕⢸⣿⣿⣿⣿⣿⣿⣿⣿⣿⣿⣿⣿⣿⣿⣿⣿⣿⣿⣿⣷⣕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⣵⣷⣿⣿⣿⣿⣿⣿⣿⣿⣿⣿⣿⣿⣿⣿⣿⣿⣿⣷⣧⡕⠑⢀⢕⢕⢕⢕⢕⠀⢕⢕⢕⢕⢻⣿⡿⢇⠀⠀⠀⠀⠀⠀⠀⢄⣵⣕⢕⠀⠀⠀⢕⠕⠀⠀⠀⢀⢕⢕⢱⢕⠀⠀⠀⠀⠀⠀⢕⢕⡵⢇⢜⢕⠁⠑⢕⢕⢸⣿⣿⣿⣿⣿⣿⣿⣿⣿⣿⣿⣿⣿⣿⣿⣿⣿⣿⣿⣿⣿⣿⣧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⣱⣵⣷⣷⣷⣷⡗⣰⣿⣿⣿⣿⣿⣿⣿⣿⣿⣿⣿⣿⣿⣿⣿⣿⣿⣿⣿⣿⣿⣿⡕⠀⡇⢕⢕⢕⢕⢕⠀⢕⢕⢕⢑⢕⢕⢕⢕⠀⠀⠀⠀⠀⠀⢀⣾⣿⡏⢕⠀⠀⠀⠀⠀⠀⠀⠀⢕⢕⢕⢸⣿⣇⠀⠀⠀⠀⠀⢕⢎⢕⢕⢕⢕⢕⠄⢕⢕⢸⣿⣿⣿⣿⣿⣿⣿⣿⣿⣿⣿⣿⣿⣿⣿⣿⣿⣿⣿⣿⣿⣿⣿⣿⣧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⠕⢑⢅⠁⠀⠀⠀⠕⢕⢕⢕⣵⣾⣿⣿⣿⣿⣿⡿⢫⣾⣿⣿⣿⣿⣿⣿⣿⣿⣿⣿⣿⣿⣿⣿⣿⣿⣿⣿⣿⣿⣿⣿⣿⡕⠀⢹⢀⢕⢕⢕⢕⠀⢕⢕⢕⢕⢕⢕⢕⢕⢔⠀⠀⠀⠀⠀⣼⣿⡿⢕⢕⢕⢄⢀⣀⣀⣀⣴⢇⢕⢕⢕⢕⢿⣿⡔⠀⠀⠀⠀⢕⢕⢕⢕⢕⢕⢕⠀⢕⢕⢸⣿⣿⣿⣿⣿⣿⣿⣿⣿⣿⣿⣿⣿⣿⣿⣿⣿⣿⣿⣿⣿⣿⣿⣿⣿⣿⣧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⠕⢁⢔⢕⠁⠀⠀⠀⠀⠀⢑⣵⣿⣿⣿⣿⣿⣿⣿⡿⣱⣿⣿⣿⣿⣿⣿⣿⣿⣿⣿⣿⣿⣿⣿⣿⣿⣿⣿⣿⣿⣿⣿⣿⣿⣿⡧⠀⢸⡇⢕⢕⢕⢕⠀⠕⢕⢕⢕⢕⢕⢕⢕⢕⠀⠀⠀⠀⣱⣿⡿⢕⢕⢕⢕⢕⣼⣿⣿⣿⢟⣼⣧⡕⢕⢕⢜⢿⣷⡄⠀⠀⠀⢕⢕⢕⢕⢕⢕⢕⡕⢕⢕⠁⢜⢝⣿⣿⣿⣿⣿⣿⣿⣿⣿⣿⣿⣿⣿⣿⣿⣿⣿⣿⣿⣿⣿⣿⣿⣿⣿⣷⣕⢕⢕⣱⣵⣿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⠁⠄⢕⢕⠀⠀⠀⠀⠀⠀⢄⣾⣿⣿⣿⣿⣿⣿⣿⢟⣼⣿⣿⣿⣿⣿⣿⣿⣿⣿⣿⣿⣿⣿⣿⣿⣿⣿⣿⣿⣿⣿⣿⣿⣿⣿⢏⢕⠀⢸⣿⢄⢕⢕⢕⠀⠀⢕⢕⢕⢕⢕⢕⢕⢕⠀⠀⢀⣴⣿⡿⢕⢕⢕⢕⢱⣿⣿⣿⣿⢏⣼⣿⣿⡇⢕⢕⢕⢜⣿⣿⣕⢄⠀⢕⢕⢕⢕⢕⢕⢕⡇⢕⢕⠀⠕⢼⣿⣿⣿⣿⣿⣿⣿⣿⣿⣿⣿⣿⣿⣿⣿⣿⣿⣿⣿⣿⣿⣿⣿⣿⣿⣿⣿⣧⡸⣿⣿⣿⣿⡕⢕⣼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⠀⠀⢕⢕⠀⠀⠀⠀⠀⠀⢄⣾⣿⣿⣿⣿⣿⣿⣿⢏⣾⣿⣿⣿⣿⣿⣿⣿⣿⣿⣿⣿⣿⣿⣿⣿⣿⣿⣿⣿⣿⣿⣿⣿⣿⣿⣿⣷⢕⠀⢸⣿⣇⢕⢕⢕⢄⠀⢕⢕⢕⢕⢕⢕⢕⢕⢄⢔⣸⣿⢟⢕⢕⢕⢕⢱⣿⣿⣿⡿⢕⢜⣿⣿⡟⢕⢕⢕⢕⢕⢜⢿⣿⡗⢕⢕⢕⢕⠕⢕⢕⢕⢻⠁⢕⢔⠀⢜⣿⣿⣿⣿⣿⣿⣿⣿⣿⣿⣿⣿⣿⣿⣿⣿⣿⣿⣿⣿⣿⣿⣿⣿⣿⣿⣿⣿⣿⣜⢿⣿⣿⣿⣼⣿⡇⢕⢕⢕⢕⢕⢕⢕⢕⠕⠕⠕⠕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⠀⠀⠀⢕⠁⠀⠀⠀⠀⠀⠀⠜⣿⣿⣿⣿⣿⣿⡿⣫⣾⣿⣿⣿⣿⣿⣿⣿⣿⣿⣿⣿⣿⣿⣿⣿⣿⣿⣿⣿⣿⣿⣿⣿⣿⣿⣿⣿⣿⡕⠀⢸⣿⣿⡔⢕⢕⢕⠀⠀⢕⢕⢕⢕⢕⢕⢕⢕⣕⣕⣱⣕⣵⡣⢕⢕⢜⢿⣿⢏⢕⢕⢕⣿⢟⢕⢕⢕⢕⢕⣕⣵⣧⣵⣵⣕⢕⢕⢕⢀⢕⢕⢕⢸⡇⠕⠑⡆⠁⢿⣿⣿⣿⣿⣿⣿⣿⣿⣿⣿⣿⣿⣿⣿⣿⣿⣿⣿⣿⣿⣿⣿⣿⣿⣿⣿⣿⣿⣿⣷⣝⢿⣿⣿⣿⣧⠕⢕⢕⢕⢕⢕⠕⠁⠀⠀⠄⠕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⠁⠀⠀⠀⠑⠀⠀⠀⠀⠀⠀⠀⠀⢿⣿⣿⡿⢝⢕⣵⣿⣿⣿⣿⣿⣿⣿⣿⣿⣿⣿⣿⣿⣿⣿⣿⣿⣿⣿⣿⣿⣿⣿⣿⣿⣿⣿⣿⣿⣿⡇⠀⢸⣿⣿⣇⠑⢕⢕⡇⠀⠑⢕⢕⢀⢕⢕⢀⣧⢹⣿⣿⣿⣿⡷⣕⢕⢕⠀⠁⠁⠁⠁⢝⢕⢕⢕⢕⣱⣵⣷⣿⣿⣿⢸⣿⣿⡕⢕⢕⢄⠕⢕⢕⢸⣧⠀⠀⣿⡄⠜⢿⣿⣿⣿⣿⣿⣿⣿⡿⣿⣿⣿⣿⣿⣿⣿⣿⣿⣿⣿⣿⣿⣿⣿⣿⣿⣿⣿⣿⣿⣿⣿⣿⣿⣿⣿⡕⠀⠀⠁⠑⠁⠀⠀⠀⠀⠀⠀⠀⠑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⠔⠀⠀⠀⠀⠀⠀⠀⠀⠀⠀⢸⣿⡟⢕⣵⣿⣿⣿⣿⣿⣿⣿⣿⣿⣿⣿⣿⣿⣿⣿⣿⣿⣿⣿⣿⣿⣿⣿⣿⣿⣿⣿⣿⣿⣿⣿⣿⢕⠀⢸⣿⣿⣿⡄⢕⢕⣷⠀⠀⢕⢕⢕⢕⢕⢸⣿⡇⢿⣿⣿⣿⣿⣮⡕⢕⠀⠀⠀⠀⠀⢕⢕⢕⣵⣾⣿⣿⣿⣿⣿⣿⢸⣿⣿⡇⢕⢕⢸⡔⢕⢕⢅⣿⡄⠀⢹⣧⠀⢕⢜⢝⢟⣿⣿⣿⣏⣕⢜⢏⢝⢿⣿⣿⣿⣿⣿⣿⣿⣿⣿⣿⣿⣿⣿⣿⣿⣿⣿⣿⣿⣿⣿⣿⣿⣧⠀⠀⠀⠀⠀⠀⠀⠀⠀⠀⠀⠀⠀⠀⠑⠑⠁⠁⠁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⠀⢕⠀⠀⠀⠀⠀⠀⠀⠀⠀⠀⠀⠀⠁⡟⣱⣾⣿⣿⣿⣿⣿⣿⣿⣿⣿⣿⣿⣿⣿⣿⣿⣿⣿⣿⣿⣿⣿⣿⣿⣿⣿⣿⣿⣿⣿⣿⡿⢟⢕⢕⠀⢸⣿⣿⣿⡇⠀⢁⣿⡕⠀⢕⢕⢕⢕⠁⣼⣿⣯⢜⣿⣿⣿⣿⣿⡇⠀⠀⠀⠀⠀⢀⢕⣷⣿⣿⣿⣿⣿⣿⣿⣿⡇⣽⣿⣿⣿⢅⢕⢕⣷⢁⢕⢕⢸⣷⢀⢸⣿⡕⠁⢕⢱⣾⣿⣿⣿⣿⣿⣿⣧⡕⢕⢜⢻⣿⣿⣿⣿⣿⣿⣿⣿⣿⣿⣿⣿⣿⣿⣿⣿⣿⣿⣿⣿⣿⣿⡇⠀⠀⠀⠀⠀⠀⠀⠀⠀⠀⠀⠀⠀⠀⠀⠀⠀⠀⠀⠁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⠀⠀⠀⠀⠀⠀⠀⠀⠀⠀⠀⠀⠀⠀⠀⣧⣿⣿⣿⣿⣿⣿⣿⣿⣿⣿⣿⣿⣿⣿⣿⣿⣿⣿⣿⣿⣿⣿⣿⣿⣿⣿⣿⣿⣿⣿⣿⣧⣕⡕⢕⢕⠀⣾⣿⣿⣿⣿⢀⢱⣿⣇⠀⠁⢕⢕⢕⢰⣿⣿⣿⡇⢹⣿⣿⣿⣿⢇⠀⠀⠀⠀⠀⢕⣾⣿⣿⣿⣿⣿⣿⣿⣿⣿⢱⣿⣿⣿⣿⣇⠑⢄⣿⣧⠑⢕⠜⣿⣧⠜⣿⣷⠀⢕⣿⣿⣿⣿⣿⣿⣿⣿⣿⣷⢕⢕⢕⢜⢿⣿⣿⣿⣿⣿⣿⣿⣿⣿⣿⣿⣿⣿⣿⣿⣿⣿⣿⣿⣿⡇⢔⠀⠀⠀⠀⠀⠀⠀⠀⠀⠀⠀⠀⠀⠀⠀⠀⠀⠀⠀⠀⠁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⢀⠀⠀⠔⠀⠀⠀⠀⠀⠀⠀⠀⠀⢕⢸⣿⣿⣿⣿⣿⣿⣿⣿⣿⣿⣿⣿⣿⣿⣿⣿⣿⣿⣿⣿⣿⣿⣿⣿⡿⣿⣿⣿⣿⣿⣿⣿⣿⣿⣇⢕⠀⢻⣿⣿⣿⣿⡇⣾⣿⣿⠀⠀⢕⡕⢅⣾⣿⣿⣿⣿⡕⢻⣿⣿⡟⠕⠀⠀⠀⠀⠀⢱⣿⣿⣿⣿⣿⣿⣿⣿⣿⡏⣼⣿⣿⣿⣿⣿⡆⠕⢸⣿⡔⠕⢕⢻⣿⣇⣿⣿⡇⠀⢸⣿⣿⣿⣿⣿⣿⣿⣿⣿⡇⢕⢕⢕⢕⢻⣿⣿⣿⣿⣿⣻⣿⣿⣿⣿⣿⣿⣿⣿⣿⣿⣿⣿⣿⢕⢕⠐⠀⠀⠀⠀⠀⠀⠀⠀⠀⠀⠀⠀⠀⠀⠀⠀⠀⠀⠀⠀⠀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⠁⠀⠀⠀⢀⠀⠀⠀⠀⠀⠀⠀⠀⠁⢕⢻⣿⣿⣿⣿⣿⣿⣿⣿⣿⣿⣿⣿⣿⣿⣿⣿⣿⣿⣿⣿⣿⡿⢏⢕⣿⣿⣿⣿⣿⣿⣿⣿⣿⣿⢕⠀⢸⣿⣿⣿⣿⣷⣿⣿⣿⡇⢀⢕⡇⣼⣿⣿⣿⣿⣿⣧⢜⣿⣿⢇⠀⠀⠀⠀⠀⢀⢸⣿⣿⣿⣿⣿⣿⣿⣿⣿⢱⣿⣿⣿⣿⣿⣿⣿⡔⠜⣿⣿⣆⠕⢸⣿⣿⣿⣿⣿⡄⢸⣿⣿⣿⣿⣿⣿⣿⣿⣿⣕⢕⢕⢕⢕⢕⢞⢿⢟⣵⣿⣿⣿⣿⣿⣿⣿⣿⣿⣿⣿⣿⣿⡿⢕⢕⢕⠁⠀⠐⢔⢀⠀⠀⠀⠀⠀⠀⠀⠀⠀⠀⠀⠀⠀⠀⠀⠀⠀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⠕⢅⠐⠀⠀⠀⠀⠕⢄⠀⠀⠀⠀⠀⠀⠀⠀⠕⢕⢻⣿⣿⣿⣿⣿⣿⣿⣿⣿⣿⣿⣿⣿⣿⣿⣿⣿⣿⣿⢟⢕⢕⢕⣿⣿⣿⣿⣿⣿⣿⣿⣿⣿⡕⠀⢸⣿⣿⣿⣿⣿⣿⣿⣿⣧⢕⢸⣷⣿⣿⣿⣿⣿⣿⣿⡇⢻⡿⢕⠀⠀⠀⠀⠀⢕⣿⣿⣿⣿⣿⣿⣿⣿⣿⢇⣾⣿⣿⣿⣿⣿⣿⣿⣿⡔⢿⣿⣿⣇⠕⢿⣿⣿⣿⣿⣇⠀⢻⣿⣿⣿⣿⣿⣿⣿⣿⣿⣷⣕⢕⢕⢕⣱⣾⣿⣿⣿⣿⣿⣿⣿⣿⣿⣿⣿⣿⣿⣿⢏⢕⢕⢕⠑⠀⠀⠀⢕⢕⢔⢀⠀⠀⠀⠀⠀⠀⠀⠀⠀⠀⠀⠀⠀⠀⠀⢄⢕⢕⢕⢕⢕⢕⢕⢕⠀</a:t>
            </a:r>
            <a:br/>
            <a:r>
              <a:t>⢕⢕⢕⢕⢕⢕⢕⢕⢕⢕⢕⢕⢕⢕⢕⢕⢕⢕⢕⢕⢕⢕⢕⢕⢕⢕⢕⢕⢕⢕⢕⢕⢕⢕⢕⢕⢕⢕⢕⢕⢕⢕⢕⢕⢕⢕⢕⢕⢕⢕⢕⢕⢕⢕⢕⠑⠑⠑⠀⠀⢀⢄⠀⠀⢕⠀⠀⠀⠀⠀⠀⠀⠀⠀⠑⢕⢝⣿⣿⣿⣿⣿⣿⣿⣿⣿⣿⣿⣿⣿⣿⣿⣿⡿⢏⢕⢕⢕⢕⡹⣿⣿⣿⣿⣿⣿⣿⣿⣿⢕⠀⢻⣿⣿⣿⣿⣿⣿⣿⣿⣿⡔⣿⣿⣿⣿⣿⣿⣿⣿⣿⣿⢜⢇⠀⠀⠀⠀⠀⠀⢸⣿⣿⣿⣿⣿⣿⣿⣿⡟⣸⣿⣿⣿⣿⣿⣿⣿⣿⣿⣿⣼⣿⣿⣿⣧⢸⣿⣿⣿⣿⣿⡔⠕⢜⢻⣿⣿⣿⣿⣿⣿⣿⢿⢟⢇⢱⢻⣿⣿⣿⣿⣿⣿⣿⣿⣿⣿⣿⣿⣿⢿⢏⢕⢕⢕⠕⠁⠀⠀⠀⠀⠁⠕⢕⢕⢔⠀⠀⠀⠀⠀⠀⠀⠀⠀⠀⠀⠀⠀⠀⠁⠕⢕⢕⢕⢕⢕⢕⢕⠀</a:t>
            </a:r>
            <a:br/>
            <a:r>
              <a:t>⢕⢕⢕⢕⢕⢕⢕⢕⢕⢕⢕⢕⢕⢕⢕⢕⢕⢕⢕⢕⢕⢕⢕⢕⢕⢕⢕⢕⢕⢕⢕⢕⢕⢕⢕⢕⢕⢕⢕⢕⢕⢕⢕⢕⢕⢕⢕⢕⢕⢕⢕⢕⢕⠕⠁⠀⢀⢄⢔⢕⢕⣵⣇⠀⠀⠀⠀⠀⠀⠀⠀⠀⠀⠀⠀⠀⠑⢜⢿⣿⣿⣿⣿⣿⣿⣿⣿⣿⣿⣿⣿⣿⢗⢕⢕⢕⣕⣵⣾⡷⢜⣿⣿⣿⣿⣿⣿⢿⢏⢕⢕⢸⣿⣿⣿⣿⣿⣿⣿⣿⣿⣿⣿⣿⣿⣿⣿⣿⣿⣿⣿⣿⣧⢕⠀⠀⠀⠀⠀⢄⣿⣿⣿⣿⣿⣿⣿⣿⣿⢱⣿⣿⣿⣿⣿⣿⣿⣿⣿⣿⣿⣿⣿⣿⣿⣿⣧⣿⣿⣿⣿⣿⣧⠀⢕⣱⣿⣿⣿⣿⣿⣿⣇⢕⢕⢕⢕⢕⢜⢝⢟⢻⢟⢟⢟⢟⢝⢝⢝⢝⢕⢕⢕⢕⠕⠁⠀⠀⠀⠀⢀⠀⠀⠀⠀⠀⠀⠀⠀⠀⢀⢀⠀⠀⠀⠀⠀⠀⠀⠀⠀⠀⠀⠑⠕⢕⢕⢕⢕⢕⠀</a:t>
            </a:r>
            <a:br/>
            <a:r>
              <a:t>⢕⢕⢕⢕⢕⢕⢕⢕⢕⢕⢕⢕⢕⢕⢕⢕⢕⢕⢕⢕⢕⢕⢕⢕⢕⢕⢕⢕⢕⢕⢕⢕⢕⢕⢕⢕⢕⢕⢕⢕⢕⢕⢕⢕⢕⢕⢕⢕⢕⢕⢕⢕⢑⢀⢄⢕⢕⢕⣱⣕⣿⣿⡟⠁⠀⠀⠀⠀⠀⠀⠀⠀⠀⠀⠀⠀⠀⠑⠕⢜⢿⣿⣿⣿⣿⣿⣿⣿⣿⣿⢟⣕⣱⣵⣷⣿⡿⠟⠙⠀⣱⣿⣿⣿⣿⣿⣇⢕⢕⠀⢕⣿⣿⣿⣿⣿⣿⣿⣿⣿⣿⣿⣿⣿⣿⣿⣿⣿⣿⣿⣿⣿⡇⠀⠀⠀⠀⠀⠀⢸⣿⣿⣿⣿⣿⣿⣿⣿⢇⣾⣿⣿⣿⣿⣿⣿⣿⣿⣿⣿⣿⣿⣿⣿⣿⣿⣿⣿⣿⣿⣿⣿⣿⡕⠑⢹⣿⣿⣿⣿⣿⣿⣿⣧⢕⢕⢕⢕⢕⢕⢕⢕⢕⢕⢕⢕⢕⢕⢕⢕⢕⢕⠕⠁⠀⠀⠀⠀⠀⢰⣧⢕⠀⠀⠀⠀⠀⢄⠀⢔⣸⣿⣷⡄⠀⠀⠀⠀⠀⠀⠀⠀⠀⠀⠀⠑⢕⢕⢕⢕⠀</a:t>
            </a:r>
            <a:br/>
            <a:r>
              <a:t>⢕⢕⢕⢕⢕⢕⢕⢕⢕⢕⢕⢕⢕⢕⢕⢕⢕⢕⢕⢕⢕⢕⢕⢕⢕⢕⢕⢕⢕⢕⢕⢕⢕⢕⢕⢕⢕⢕⢕⢕⢕⢕⢕⢕⢕⢕⢕⢕⢕⢕⢕⢕⢕⢕⢕⢕⣱⣾⡿⣼⣿⡟⠁⠀⠀⢔⢄⠀⠀⠀⠀⠀⠀⠀⠀⠀⠀⢀⠀⠁⠕⠕⢝⢟⢟⢟⢛⢟⢻⠷⠟⠛⠛⠛⠙⠉⠀⠀⠀⣱⣿⣿⣿⣿⣿⣿⣿⣷⢕⠀⢸⣿⣿⣿⣿⣿⣿⣿⣿⣿⣿⣿⠿⢿⣿⢿⣿⣿⣿⣿⣿⣿⢕⠀⠀⠀⠀⠀⠀⣾⣿⣿⣿⣿⣿⣿⣿⡟⣼⣿⣿⣿⣿⣿⣿⣿⣿⣿⣿⣿⣿⢏⢌⢍⢔⢌⢻⣿⣿⣿⣿⣿⣿⣷⢀⢕⣵⣿⣿⣿⣿⣿⣿⡿⢕⢕⢕⢕⢕⢕⢕⢕⢕⢕⢕⢕⢕⢕⢕⢕⠑⠁⠀⠀⠀⠀⠀⠀⠀⠁⠉⠁⠀⠀⠀⢀⢔⢕⢕⣾⣿⣿⣿⣿⣧⡀⠀⠀⠀⠀⠀⠀⠀⠀⠀⠀⢕⢕⢕⢕⠀</a:t>
            </a:r>
            <a:br/>
            <a:r>
              <a:t>⢕⢕⢕⢕⢕⢕⢕⢕⢕⢕⢕⢕⢕⢕⢕⢕⢕⢕⢕⢕⢕⢕⢕⢕⢕⢕⢕⢕⢕⢕⢕⢕⢕⢕⢕⢕⢕⢕⢕⢕⢕⢕⢕⢕⢕⢕⢕⢕⢕⢕⢕⢕⢕⢕⢱⣾⣿⣿⣿⣿⡟⠀⢅⠀⠀⢕⢕⢕⢔⢄⠀⠀⠀⠀⠀⠀⠀⠀⠀⠀⠀⠀⠀⠁⠁⠁⢄⢔⢅⠀⠀⠀⠀⠀⠀⠀⠀⠀⠀⣿⣿⣿⣿⣿⣿⣿⣟⢟⢕⠀⣼⣿⣿⣿⣿⣿⣿⣿⣿⣿⡟⢅⢕⢔⢕⢕⢘⢿⣿⣿⣿⡟⠁⠀⠀⠀⠀⠀⢱⣿⣿⣿⣿⣿⣿⣿⣿⢱⣿⣿⣿⣿⣿⣿⣿⣿⣿⣿⣿⡿⠟⠔⢕⢕⢕⢕⢕⢕⢔⢜⢻⣿⣿⣿⣇⠜⣿⣿⣿⣿⣿⣿⡿⢇⢕⢕⢕⢕⢕⢕⢕⢕⢕⢕⢑⢅⢔⠑⠁⢀⢄⢔⢰⢶⣶⣴⡄⠀⠀⠀⠀⠀⠀⢀⢔⢕⢕⣱⣿⣿⣿⣿⣿⣿⣿⣿⣷⣦⡄⠀⠀⠀⠀⠀⠀⢕⢕⢕⢕⢕⠀</a:t>
            </a:r>
            <a:br/>
            <a:r>
              <a:t>⢕⢕⢕⢕⢕⢕⢕⢕⢕⢕⢕⢕⢕⢕⢕⢕⢕⢕⢕⢕⢕⢕⢕⢕⢕⢕⢕⢕⢕⢕⢕⢕⢕⢕⢕⢕⢕⢕⢕⢕⢕⢕⢕⢕⢕⢕⢕⢕⢕⢕⢕⢕⢕⣱⣿⣿⣿⣿⣿⣿⠑⢕⢔⠀⠀⢕⢕⢕⢕⢕⢕⢄⢀⠀⠀⠀⠀⠀⠀⠀⠑⠓⠑⠀⢀⢘⢔⢕⠀⠀⠀⠀⠀⠀⠀⠀⠀⠀⠀⢻⣿⣿⣿⣿⣿⣿⣿⣿⢕⢔⣿⣿⣿⣿⣿⣿⡟⢕⢔⢔⢄⢕⢕⢕⢕⢕⢕⢘⢝⢟⢿⢕⠀⠀⠀⠀⠀⠀⣾⣿⣿⣿⣿⣿⣿⣿⢧⣿⣿⣿⣿⣿⣿⣿⣿⣿⣿⣿⢏⢕⢕⢕⢕⢕⢕⠕⢕⢕⢕⢕⢌⢹⣿⣿⣿⡄⢳⣿⣿⣿⣿⣟⢕⢕⢕⢕⢕⢕⢕⢕⢕⢕⢕⢕⠁⠁⠀⠀⠀⢑⢕⢕⢕⢫⣿⣿⣿⣷⣄⠀⠀⢀⢔⢕⢕⣱⣿⣿⣿⣿⣿⣿⣿⣿⣿⣿⣿⣿⣿⣧⡄⢀⠀⠀⠀⠀⠑⠕⢕⢕⠀</a:t>
            </a:r>
            <a:br/>
            <a:r>
              <a:t>⢕⢕⢕⢕⢕⢕⢕⢕⢕⢕⢕⢕⢕⢕⢕⢕⢕⢕⢕⢕⢕⢕⢕⢕⢕⢕⢕⢕⢕⢕⢕⢕⢕⢕⢕⢕⢕⢕⢕⢕⢕⢕⢕⢕⢕⢕⢕⢕⢕⢕⢕⢕⢱⣿⣿⣿⣿⣿⣿⡇⠀⢕⢕⢄⠀⢕⢕⢕⢕⢕⢕⢕⢕⢕⢀⠀⠀⣕⣔⣔⣔⣔⣔⣵⣷⣷⣕⢕⠀⠀⠀⠀⠀⠀⠀⠀⠀⠀⠀⠁⢻⣿⣿⣿⣿⣿⣿⣏⠀⢸⣿⣿⣿⣿⣿⡟⢏⢕⢕⢕⢕⠕⢕⠑⢕⢕⢕⢕⢕⢕⢕⠁⠀⠀⠀⠀⠀⢱⣿⣿⣿⣿⣿⣿⣿⡟⣾⣿⣿⣿⣿⣿⣿⣿⣿⣿⣿⣿⢗⢅⢕⢕⢕⢕⢅⢶⡕⢅⢕⢕⢕⢱⣿⣿⣿⡇⢕⢕⣵⣿⣿⣿⡇⢕⢕⢕⢕⢕⢕⢕⢕⢕⢕⢕⢕⢄⢀⠀⠁⠕⢕⢕⢕⢕⢜⢹⢻⡿⠟⢑⢔⢕⢕⢕⣾⣿⣿⣿⣿⣿⣿⣿⣿⣿⣿⣿⣿⣿⣿⣿⣿⣧⡔⢄⠀⢀⠀⠀⢀⢕⠀</a:t>
            </a:r>
            <a:br/>
            <a:r>
              <a:t>⠑⠑⠑⠑⠑⠑⠑⠑⠑⠑⠑⠑⠑⠑⠑⠑⠑⠑⠑⠑⠑⠑⠑⠑⠑⠑⠑⠑⠑⠑⠑⠑⠑⠑⠑⠑⠑⠑⠑⠑⠑⠑⠑⠑⠑⠑⠑⠑⠑⠑⠑⠑⠛⠛⠛⠛⠛⠛⠛⠃⠑⠑⠑⠑⠀⠑⠑⠑⠑⠑⠑⠑⠑⠑⠑⠀⠀⠛⠛⠛⠛⠛⠛⠛⠛⠛⠃⠀⠀⠀⠀⠀⠀⠀⠀⠀⠀⠀⠀⠀⠀⠛⠛⠛⠛⠛⠛⠋⠀⠘⠛⠛⠛⠛⠛⠓⠑⠑⠑⠑⠑⠁⠑⠓⠑⠐⠑⠑⠑⠑⠐⠀⠀⠀⠀⠀⠀⠚⠛⠛⠛⠛⠛⠛⠛⠙⠛⠛⠛⠛⠛⠛⠛⠛⠛⠛⠛⠛⠃⠑⠑⠑⠑⠑⠑⠁⠑⠐⠑⠑⠑⠛⠛⠛⠛⠛⠀⠛⠛⠛⠛⠛⠃⠑⠑⠑⠑⠑⠑⠑⠑⠑⠑⠑⠑⠑⠑⠐⠀⠀⠀⠁⠑⠑⠑⠑⠑⠁⠐⠑⠑⠑⠑⠛⠛⠛⠛⠛⠛⠛⠛⠛⠛⠛⠛⠛⠛⠛⠛⠛⠛⠛⠛⠃⠐⠑⠑⠑⠑⠑⠀</a:t>
            </a:r>
            <a:br/>
          </a:p>
        </p:txBody>
      </p:sp>
    </p:spTree>
  </p:cSld>
  <p:clrMapOvr>
    <a:masterClrMapping/>
  </p:clrMapOvr>
</p:sld>
</file>

<file path=ppt/slides/slide6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⢜⣿⣿⣿⣿⣿⣿⣿⣿⣿⣿⣿⣿⣿⣿⣿⣿⣿⢇⢕⢕⢕⢕⢕⢕⢕⣱⣾⣿⣿⣿⣿⣿⣿⣿⣿⣿⣿⣿⣿⣿⣿⣿⣿⣿⣿⣿⣿⣿⣿⣿⣿⣿⣿⣿⣿⣿⣿⡿⢕⢕⢕⢕⢕⢕⢕⢕⢕⢕⢕⢕⢕⢕⢕⢕⢕⢕⢕⢕⢕⢕⢕⢕⢕⢕⢕⢕⢕⢹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⣻⣿⣿⣿⣿⣿⣿⣿⣿⣿⣿⣿⣿⣿⣿⣿⣿⣇⢣⡕⢕⢕⢕⢕⣾⣿⣿⣿⣿⣿⣿⣿⣿⣿⣿⣿⣿⣿⣿⣿⣿⣿⣿⣿⣿⣿⣿⣿⣿⣿⣿⣿⣿⣿⢿⢟⢕⢕⢕⢕⢕⢕⢕⢕⢕⢕⢕⢕⡕⢕⢕⢕⢕⢕⢕⢕⢕⢕⢕⢕⢕⢕⢕⢕⢕⢕⢕⢕⢹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⣿⣿⣿⣿⣿⣿⣿⣿⣿⣿⣿⣿⣿⣿⣿⣿⣿⣿⣧⢺⣵⡕⣱⣿⣿⣿⣿⣿⣿⣿⣿⣿⣿⣿⣿⣿⣿⣿⣿⣿⣿⣿⣿⣿⣿⣿⣿⣿⣿⣿⡻⢿⢯⡳⡕⢕⢇⢕⢕⢕⢕⢕⢕⢕⢕⢕⢕⢕⡇⢕⢕⢕⢕⢕⢕⢕⢕⢕⢕⢕⢕⢕⢕⢕⢕⢕⢕⢕⢕⢻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⢜⢿⣿⣿⣿⣿⣿⣿⣿⣿⣿⣿⣿⣿⣿⣿⣿⣿⣿⣷⣮⣧⣿⣿⣿⣿⣿⣿⣿⣿⣿⣿⣿⣿⣿⣿⣿⣿⣿⣿⣿⣿⣿⣿⣿⣿⣿⣿⣿⡟⢮⢕⢕⢕⢕⢕⢕⢕⢕⢕⢕⢕⢕⢕⢕⢕⢕⣼⡇⢕⢕⢕⢕⢕⢕⢕⢕⢕⢕⢕⢕⢕⢕⢵⣿⣷⣧⡕⢕⢜⣿⣿⣿⣿⣿⣿⣿⣿⣿⣿⣿⣿⢕⢕⢕⢕⢕⢕⢕⢕⠕⠑⠑⠑⠕⠑⠘⠙⠘⠕⠕⠕⠕⢕⢕⢕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⢟⢿⣿⣿⣿⣿⣿⣿⣿⣿⣿⣿⣿⣿⣿⣿⣿⣿⣿⣿⣿⣿⣿⣿⣿⣿⣿⣿⣿⣿⣿⣿⣿⣿⣿⣿⣿⣿⣿⣿⣿⣿⣿⣿⢿⢟⢕⢕⢕⢕⢕⢕⢕⢕⢕⢕⢕⢕⢕⢕⢕⢕⢕⢕⣼⡿⢕⢕⢕⢕⢕⢕⢕⢕⢕⢕⢕⢕⢕⢕⢕⢕⢝⢿⢿⢇⢕⢕⢸⣿⣿⣿⣿⣿⣿⣿⣿⣿⣿⣿⢕⢕⢕⢕⢕⢕⢕⢑⢄⠀⠀⠀⠀⠀⠀⠀⠀⠀⠀⢄⢄⠄⠀⢕⢕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⢟⣿⣿⣿⣿⣿⣿⣿⣿⣿⣿⣿⣿⣿⣿⣿⣿⣿⣿⣿⣿⣿⣿⣿⣿⣿⣿⣿⣿⣿⣿⣿⣿⣿⣿⣿⡿⢿⢟⢟⢕⢕⢕⢕⢕⢕⢕⢕⢕⢕⢕⢕⢕⢕⢕⢕⢕⢕⢕⢕⣵⣿⢟⢕⢕⢕⢕⢕⢕⢕⢕⢕⢕⢕⢕⢕⢕⢕⢕⢕⢕⢕⢕⢕⢕⢕⢕⣿⣿⣿⣿⣿⣿⣿⣿⣿⣿⣿⣵⣵⣵⣵⣵⣵⣵⣕⣕⣕⣕⣔⣔⣄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⢜⢟⢿⣿⣿⣿⣿⣿⣿⣿⣿⣿⣿⣿⣿⣿⣿⣿⣿⣿⣿⣿⣿⣿⣿⡿⣿⢿⢿⢟⢟⢟⢕⢕⢕⢕⢕⢕⢕⢕⢕⢕⢕⢕⢕⢕⢕⢕⢕⢕⢕⢕⢕⢕⢕⢕⢕⢺⢟⢕⢕⢕⢕⢕⢕⢕⢕⢕⢕⢕⢕⢕⢕⢕⢕⢕⢕⢕⢕⢕⢕⢕⢕⢕⢕⢸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⡕⢕⢕⢕⢕⢕⢕⢕⢕⢕⢕⢕⢕⢕⢕⢕⢕⢕⢕⢜⢝⢝⢝⢟⢟⢟⢟⢟⢏⢝⢝⢝⢝⢕⢕⢝⢝⢕⢜⢕⢕⢕⢕⢕⢕⢕⢕⢕⢕⢕⢕⢕⢕⢕⢕⢕⢕⢕⢕⢕⢕⢕⢕⢕⢕⢕⢕⢕⢕⢕⣷⣷⢕⢕⢕⢕⢕⢕⢕⢕⢕⢕⢕⢕⢕⢕⢕⢕⢕⢔⢕⢕⢕⢕⢕⢕⢕⢕⢕⢜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⢱⣕⢕⢕⢕⢕⢕⢕⢕⢕⢕⢕⢕⢕⢕⢕⢕⢕⢕⢕⢕⢕⢕⢕⢕⢕⢕⢕⢕⢕⢕⢕⢕⢕⢕⢕⢕⢕⢕⢕⢕⢕⢕⢕⢕⢕⢕⢕⢕⢕⢕⢕⢕⢕⢕⢕⢕⢕⢕⢕⢕⢕⢕⢕⢕⢕⢕⢕⣵⣿⡟⢏⢕⢕⢕⢕⢕⢕⢕⢕⢕⢕⢕⢕⢕⢕⢕⢕⢕⢕⢕⢕⢕⢕⢕⢕⢕⢕⢕⢕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⢝⣧⡕⢕⢕⢕⢕⢕⢕⢕⢕⢕⢕⢕⢕⢕⢕⢕⢕⢕⢕⢕⢕⢕⢕⢕⢕⢕⢕⢕⢕⢕⢕⢕⢕⢕⢕⢕⢕⢕⢕⢕⢕⢕⢕⢕⢕⢕⢕⢕⢕⢕⢕⢕⢕⢕⢕⢕⢕⢕⢕⢕⢕⢕⢕⣱⣿⡿⢕⢕⢕⢕⢕⢕⢕⢕⢕⢕⢕⢕⢜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⢜⢱⣕⢕⢕⢕⢕⢕⢕⢕⢕⢕⢕⢕⢕⢕⢕⢕⢕⢕⢕⢕⢕⢕⢕⢕⢕⢕⢕⢕⢕⢕⢕⢕⢕⢕⢕⢕⢕⢕⢕⢕⢕⢕⢕⢕⢕⢕⢕⢕⢕⢕⢕⢕⢕⢕⢕⢕⢕⢕⢕⢕⣵⣾⢿⢏⢕⢕⢕⢕⢕⢕⢕⢕⢕⢕⢕⢕⢕⢕⣿⣧⢕⢕⢕⢕⢕⢕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⢻⣿⣷⣵⡕⢕⢕⢕⢕⢕⢕⢕⢕⢕⢕⢕⢕⢕⢕⢕⢕⢕⢕⢕⢕⢕⢕⢕⢕⢕⢕⢕⢕⢕⢕⢕⢕⢕⢕⢕⢕⢕⢕⢕⢕⢕⢕⢕⢕⢕⢕⢕⢕⢕⢕⢕⢕⣱⣵⢾⢟⢏⢕⢕⢕⢕⢕⢕⢕⢕⢕⢕⢕⢕⢕⢕⢕⢕⢕⢸⣿⣧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⢜⢝⢿⣿⣷⣵⣕⢕⢕⢕⢕⢕⢕⢕⢕⢕⢕⢕⢕⢕⢕⢕⢕⢕⢕⢕⢕⢕⢕⢕⢕⢕⢕⢕⢕⢕⢕⢕⢕⢕⢕⢕⢕⢕⢕⢕⢕⢕⢕⢕⣕⣱⡵⢷⢟⢏⢝⢕⢕⢕⢕⢕⢕⢕⢕⢕⢕⢕⢕⢕⢕⢕⢕⢕⢕⢕⢕⢕⢜⣿⣿⣧⢕⢕⢕⢕⢕⢕⢕⢕⢕⢕⢕⢕⢕⢕⢕⢕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⢝⢟⢿⢷⣧⣵⣕⣕⢕⢕⢕⢕⢕⢕⢕⢕⢕⢕⢕⢕⢕⢕⢕⢕⢕⢕⢕⢕⢕⢕⢕⢕⢕⢕⢕⢕⢕⢕⢕⢱⢵⢵⢗⢗⢟⢝⢝⢕⢕⢕⢕⢕⢕⢕⢕⢕⢕⢕⢕⢕⢕⢕⢕⢕⢕⢕⢕⢕⢕⢕⢕⢕⢕⢕⢕⣿⣿⣿⣇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⢜⢝⢝⢟⢟⢟⢗⢗⢷⢧⢵⢵⢕⢕⢕⢕⡕⢕⢕⢕⢕⢕⢕⣕⣕⢵⢕⢕⢕⢝⢕⢕⢕⢕⢕⢕⢕⢕⢕⢕⢕⢕⢕⢕⢕⢕⢕⢕⢕⢕⢕⢕⢕⢕⢕⢕⢕⢕⢕⢕⢕⢕⢕⢕⢕⢕⢕⢕⢕⢕⢕⢸⣿⣿⣿⡇⢕⢕⢕⢕⢕⢕⢕⢕⢕⢕⢕⢕⢕⢕⢕⢟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⢝⢝⢝⢟⢟⢟⢝⢕⢕⢕⢕⢕⢕⢕⢕⢕⢕⢕⢕⢕⢕⢕⢕⢕⢕⢕⢕⢕⢕⢕⢕⢕⢕⢕⢕⢕⢕⢕⢕⢕⢕⢕⢕⢕⢕⢕⢕⢕⢕⢕⢕⢕⢕⢕⢕⢜⢝⢻⣿⣿⡕⢕⢕⢕⢕⢕⢕⢕⢕⢕⢱⣕⢕⢕⢕⢕⢕⢝⢝⢻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⣷⢕⢕⢕⢕⢕⢕⢕⢕⢕⢸⣿⣷⣕⢕⢕⢕⢕⢵⣕⣕⣕⣽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⢸⣿⣿⣇⢕⢕⢕⢕⢕⢕⢕⢕⢸⣿⣿⣿⣷⣕⢕⢕⢕⢝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⠕⢕⢕⢕⢕⢕⢕⢕⢕⢕⢕⢕⢕⢕⢕⢕⢕⢕⢕⢕⢕⢕⠕⢕⢕⢕⢕⢕⢕⢕⢕⢕⢕⠑⢀⢕⢕⢕⢕⢕⢕⢕⢕⢕⢕⢕⢕⢕⢕⢕⢕⢕⢕⢕⢕⢕⢕⢕⢕⢕⢕⢕⢏⣹⣿⡇⢕⢕⢕⢕⢕⢕⢕⣼⣿⣿⣿⣿⣿⣿⣧⣕⡕⢕⢕⢝⢟⣻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⢔⢕⢕⢕⢕⢕⢕⢕⢕⢕⢕⢕⢕⢕⢕⢕⢕⢕⢕⢕⢕⢕⢕⢕⢕⢕⢕⢕⢕⢕⢕⢕⠕⢄⠕⠑⢁⢄⢕⢕⢕⢕⢕⢕⢕⢕⢕⢕⢕⢕⢕⢕⢕⢕⢕⢕⢕⢕⢕⢕⢕⢕⢱⣿⣿⣷⢕⢕⢕⢕⢕⢕⢕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⠑⠁⢀⢕⢕⢕⢕⢕⢕⢕⢕⢕⢕⢕⢕⢕⢕⢕⢕⢕⢕⢕⢕⢕⢕⢕⢕⢕⢕⢕⢕⢕⢕⢕⢕⢕⢕⢕⢕⢕⢕⢕⢕⢕⢕⢕⢕⢕⢕⢕⢕⢕⢕⢕⠕⠕⠑⠁⢄⢅⢔⢕⢕⢕⢕⢕⢕⢕⢕⢕⢕⢕⢕⢕⢕⢕⢕⢕⢕⢕⢕⢕⢕⢕⢕⢕⢕⢕⢜⣿⣿⣿⢕⢕⢕⢕⢕⢕⣱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⢅⢕⢕⢕⢕⢕⢕⢕⢕⢕⢕⢕⢕⢕⢕⢕⢕⢕⢕⢕⢕⢕⢕⢕⢕⢕⢕⢕⢕⢕⢕⢕⢕⢕⢕⢕⢕⢕⢕⢕⢕⢕⢕⢕⢕⢕⢀⢕⢕⢕⢕⢕⢀⢄⢀⠔⠀⢔⢕⢕⢕⢕⢕⢕⢕⢕⢕⢕⢕⢕⢕⢕⢕⢕⢕⢕⢕⢑⢕⢕⢕⢕⢕⢕⢕⢕⢕⢕⢻⣿⣿⢕⢕⢕⢕⢕⣱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⠐⢕⢕⢕⢕⢕⢕⢕⢕⢕⢕⢕⢕⢕⢕⢕⢕⢕⢕⢕⢕⢕⢕⢕⢕⢕⢕⢕⢕⢕⢕⢕⢕⢕⢕⢕⢕⢕⢕⢕⢕⢕⢕⢕⢕⢕⢕⢕⢕⢕⢕⢕⢕⣕⢕⠀⢔⢕⢕⢕⢕⢕⢕⢕⢕⢕⢕⢕⢕⢕⢕⢕⢕⢕⢕⢕⢕⢕⢔⢕⠕⢕⢕⢕⢕⢕⢕⢕⢸⣿⡏⢕⠑⢕⢕⢱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⢕⢕⢕⢕⢕⢕⢕⢕⢕⢕⢕⢅⢕⢕⢕⢕⢕⠄⢕⢕⢕⢕⢕⡕⢕⡕⢕⢕⢕⢕⢕⢕⢕⢔⢕⢕⢕⢕⢕⢕⢕⢕⢕⢕⠑⢕⣵⣾⣷⣿⢿⢟⢇⢔⣕⢕⢕⢕⢕⢕⢕⢕⢕⢕⢕⢕⢕⢕⢕⠕⢕⢕⢕⢕⢕⢕⢕⢕⢕⢔⢅⢕⢕⢕⢕⢕⢕⢿⢕⢕⠀⢕⢱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⠑⢕⢕⢕⢕⢕⢕⢕⢕⢕⢕⢕⢑⢕⢕⢕⢕⢱⣔⢕⢕⢕⢕⢟⢺⢾⢷⣾⣿⣕⢕⢕⢕⢕⢕⢁⢕⢕⢕⢕⢕⢕⢕⢕⢀⠀⢏⢝⢕⢑⣕⣥⣵⡷⠷⠗⠕⠕⢕⢕⢕⠕⢕⢕⢕⢕⢕⢕⢕⢕⢔⢅⢑⠕⠑⢕⢔⠕⠕⠑⢅⢕⢕⢔⢅⢕⢑⢑⠐⠁⢀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⠀⢕⢕⢕⠁⢕⢕⢕⠑⣸⣿⣧⡕⢕⢕⢕⣇⣅⣑⣑⡕⢕⢙⣡⡕⢕⢕⢕⢔⠁⠕⢕⢕⢕⢕⠄⠄⠀⢸⣷⣿⠟⠋⠁⢀⠀⠀⠀⢄⠀⠁⠕⢕⢔⠕⢕⢕⢕⢕⢕⢕⢕⢕⢁⠑⢕⢕⢔⢔⢔⢕⢕⢕⢕⠕⢕⢕⠑⠑⢁⠀⠀⣱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⢄⢕⢕⢕⢕⢑⢕⢕⠄⠕⢕⢕⢕⠀⢕⢕⠀⢿⠿⠛⠋⠁⠕⢕⠉⠉⠙⠛⠛⠿⢿⣷⣿⣷⣵⡕⢕⢕⢄⠁⠕⢕⢕⢄⠀⠀⠘⢏⢅⡔⠳⢟⢋⠀⢀⢀⢜⢄⠀⣵⣕⡕⢕⢁⠐⠑⠕⠕⢕⢕⢕⢕⢕⢀⠀⢀⠁⠀⠀⠁⠁⢀⢀⢄⢔⢔⢕⠁⢠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⠕⢕⢔⠀⠕⢕⢕⢀⠁⢕⠀⠀⣠⣴⡖⢶⢷⢇⠑⠀⠀⠀⠀⠀⢄⡜⢿⣿⣿⣿⣷⣵⡕⢕⢀⠁⠕⢕⢔⠀⢔⢱⣿⣧⢀⢕⢕⣵⣵⣵⢕⠇⣱⣿⣿⡟⣕⣵⣵⣴⣄⢀⠀⠁⠑⠕⢕⢕⢕⢕⢑⠑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⢔⠑⢕⢔⠀⠕⢕⢕⠀⠁⠀⠔⣿⣿⣷⡀⢕⢕⣄⢕⣄⢕⢔⢀⣾⣿⣷⣿⣿⣿⣿⣿⣿⣕⢕⢄⠀⠁⠕⢔⠁⢕⢿⣿⣷⣴⣕⢹⢿⢟⣱⣾⣿⣿⣿⣿⣿⣿⣿⣿⣿⠇⢔⢔⢀⢀⢀⢁⠑⠑⠑⠁⠀⢀⢁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⢑⢕⢕⠀⢕⢕⠀⠁⢕⢔⠀⠕⢕⢕⠀⠀⢅⡜⢿⣿⣷⣔⢕⢺⣿⣿⢜⢅⣼⣿⣿⣿⣿⣿⣿⣿⣿⣿⣿⣷⡕⢄⠀⢰⡑⢕⠑⢸⣿⣿⣿⣿⣿⣿⣿⣿⣿⢿⣷⣵⣽⣿⣿⣿⣿⡟⢀⢕⢕⢕⢕⢕⢕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⠀⠕⢕⠀⠀⠁⠕⢕⢄⠁⢕⢔⠀⠁⢻⣿⣿⣿⣿⣿⣷⣮⣵⣾⣿⣿⣿⣿⣿⣿⣿⣿⣿⣿⣿⣿⣿⣷⢑⠀⢱⣧⠑⠀⢸⣿⣿⣿⣿⣿⣷⣷⣾⢿⢞⢟⢻⢿⣿⣿⣿⣿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⠀⠀⠀⠀⠀⠀⢀⠁⠕⢔⢀⠁⠀⠀⠀⠹⣵⣾⣿⢹⣿⣏⣝⣹⣿⣿⣿⣿⣿⣿⣿⣿⣿⣿⣿⣿⣿⣿⡇⠀⢸⣿⠅⣰⣿⣿⣿⣿⣿⣿⣿⡿⢫⢕⢕⢕⢕⢕⢸⣿⣿⡏⢕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⠀⠀⠀⠀⠀⢄⢕⢔⢀⠁⠑⠀⠀⠀⠀⠀⠘⢟⢝⢝⢟⢿⣿⣿⣿⣿⣿⣿⣿⣿⣿⣿⣿⣿⣿⣿⣿⣿⠕⢀⣾⣿⣿⣿⣿⣿⣿⣿⣿⣿⣿⣿⢕⢕⢕⢕⢕⣱⣾⣿⣿⢑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⠕⠀⠀⠀⠀⢀⠕⢕⢕⢕⢔⢀⠀⠀⠀⠀⠀⠀⠀⠁⠕⢕⢕⢱⣿⣿⣿⣿⣿⣿⣿⣿⣿⣿⣿⣿⣿⡿⢃⣄⣾⣿⣿⣿⣿⣿⣿⣿⣿⣿⣿⣿⣿⣷⣧⣵⣵⣿⣿⣿⣿⢏⢕⢕⢕⢕⢕⢕⢕⢕⢕⢕⢕⢕⢕⢕⢅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⠀⠀⢀⢔⢕⢕⠀⢕⢕⢕⢕⢕⢔⢀⠀⠀⠀⠀⠐⠔⢔⢅⣕⣾⣿⣿⣿⣿⣿⣿⣿⣿⣿⣿⣿⣿⣿⣷⣾⣿⣿⣿⣿⣿⣿⣿⣿⣿⣿⣿⣿⣿⣿⣿⣿⣿⣿⣿⣿⣿⡿⢅⢕⢕⢕⢕⢕⢕⢕⢕⢕⢕⢕⢕⢕⢕⢕⢕⢕⢕⢕⢕⢕⢕⢕⠕⢅⠀⠀⠀⢕⢕⢕⢕⢕⢕⢕⢕⢕⢕⢕⢕⢕⢕⢕⢕⢕⢕⢕⢕⢕⢕⢕⢕⢕⢕⢕⢕⢕⢕⢕⢕⢑⢑⢕⢕⢕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⢄⢔⢕⢕⢕⢀⢕⠀⢕⢕⢕⢕⢕⢕⢕⢕⠀⢄⣀⢀⠀⠁⠻⣿⣿⣿⣿⣿⣿⣿⣿⣿⣿⣿⣿⣿⣿⣿⣿⣿⣿⣿⣿⣿⣿⣿⣿⣿⣿⣿⣿⣿⣿⣿⣿⣿⣿⣿⣿⣿⡿⢑⢕⢕⢕⢕⢕⢕⢕⢕⢕⢕⢕⢕⢑⢕⢁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⠑⠀⢕⢕⢕⢕⢕⢕⢕⢕⢕⢅⢻⣿⣷⣷⣦⣼⣿⣿⣿⣿⣿⣿⣿⣿⣿⣿⣿⣿⣿⣿⣿⢸⣿⣿⣿⣿⣿⣿⣿⣿⣿⣿⣿⣿⣿⣿⣿⣿⣿⣿⣿⡟⢕⢕⢕⢕⢕⠑⢕⢕⢕⢕⢕⢕⢕⢕⢔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⢔⠝⣿⣿⣿⣿⣿⣿⣿⣿⣿⣿⣿⣿⣿⣿⣿⣿⣿⣿⣿⣿⣿⣿⣿⣿⣿⣿⣿⣿⣿⣿⣿⣿⣿⣿⣿⣿⣿⣿⢟⢕⢕⢕⢕⢕⢕⢕⢕⢕⢕⢄⢕⢕⢕⢕⢕⠑⢕⢕⢕⢕⢕⢕⢕⢕⢕⢕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⢕⢕⢕⢕⢜⢻⣿⣿⣿⣿⣿⣿⣿⣿⣿⣿⣿⣿⣿⣿⣿⣿⣿⣿⣿⣿⣿⣿⣿⣿⣿⣿⣿⣿⣿⣿⣿⣿⣿⣿⡿⢃⢕⢕⢕⢕⢕⢕⠔⢕⢕⢕⠁⢕⢕⢕⢕⢁⢕⢄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⠕⢕⢕⢕⢕⢕⢜⠻⣿⣿⣿⣿⣿⣿⣿⣿⣿⣿⣿⢿⢿⢿⢿⣿⡿⢿⢟⣟⣟⣿⣿⣿⣿⣿⣿⣿⣿⣿⢿⢋⢔⢕⢕⢕⢕⢕⢕⢕⢕⢕⢕⠑⢔⢕⢕⢕⢕⢕⠑⢕⢕⢕⢕⢕⢕⢕⢕⢕⢕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⢕⢕⢕⢕⢕⢕⢕⢕⢕⢕⢕⢕⢕⢕⢕⠙⠿⣿⣿⣿⣿⣿⣿⣿⣿⣿⣿⣿⣕⣷⣷⣿⣽⣿⣿⣿⣿⣿⣿⣿⣿⣿⠟⠁⠀⠀⢕⢕⢕⢕⢕⢕⢕⢕⢕⢕⢕⠀⢕⢕⢕⠕⣕⣥⢑⢕⢕⢕⢕⢕⢕⢕⢕⠕⠀⠀⠀⠀⠀⠀⠀⠀⠀⠀⠀⢀⠀⢀⢀⢀⠀⢀⢀⢀⢄⢀⠀⢀⠀⠀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⠀⠀⠀⠀⠑⢕⢕⢕⢕⢕⢕⢕⢕⢕⢕⢕⢕⢕⢕⠀⠀⠁⠙⠻⢿⣿⣿⣿⣿⣿⣿⣿⣿⣿⣿⣿⣿⣿⣿⣿⣿⣿⣿⢿⢋⢕⠀⠀⠀⠀⢕⢕⢕⢕⢕⢕⢕⢕⢕⢕⢕⠀⣕⣥⣶⣿⣿⣿⢇⢕⢕⢕⢕⢕⢕⢕⠄⠀⠀⠀⠀⠀⠀⠀⠀⢄⢕⢔⢕⢅⢕⢕⢕⢕⢕⢕⢕⢕⢕⢕⢕⢕⢕⢕⢕⢕⢕⢕⢕⢕⢄⢔⢄⢄⢄⢄⢀⢀⢀⢁⠁⠁⠑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⣷⣷⣵⣕⣑⢀⠀⠀⠀⠀⢕⢕⢳⣕⢕⢕⢕⢕⢕⢕⢕⢕⢕⢕⢀⠀⠀⠀⠀⠀⠈⠝⢻⢿⣿⣿⣿⣿⣿⣿⣿⣿⣿⣿⣿⢿⢏⢕⢕⠕⠀⠀⠀⠀⠀⢕⢕⢕⢕⢕⢕⢕⢕⢕⢕⢕⢸⣿⣿⣿⣿⣿⡿⠁⠕⠕⠕⠕⢕⢕⢑⢐⠀⠀⠀⠀⠀⠀⢄⢕⢕⢕⢕⢕⢕⢕⢕⢕⢕⢕⢕⢕⢕⢕⢕⢕⢕⢕⢕⢕⢕⢕⢕⢕⢕⢕⢕⢕⢕⢕⢕⢕⢕⢕⢕⢕⢕⢕⢕⢕⢕⢔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⣿⣷⡕⠀⠁⢕⢕⢜⢳⢕⠑⢕⢕⢕⢕⢕⢕⢕⢕⠀⠀⠀⠀⠀⠀⠀⠀⠁⠑⠙⢛⠻⢿⣿⣿⣿⢿⢏⢕⢕⢕⢁⠀⠀⠀⠀⠀⠀⠀⠁⢕⢕⢕⢕⢕⢕⢕⢕⡾⢕⢸⣿⣿⣿⣿⣿⣿⣿⣿⣿⣿⣿⣷⣶⣦⣅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⢘⣛⣻⣿⣿⣿⣿⣿⣿⢿⢇⠀⠀⢕⢕⢕⢕⢕⠀⢕⢕⡕⢕⢕⢕⢕⢕⠀⠀⠀⠀⠀⠀⠀⠀⠀⠀⢕⢕⢕⠀⢜⢍⢕⢕⠕⠀⠁⢕⢕⢄⠀⠀⠀⠀⠀⠀⠀⢕⢕⢕⢕⢕⣱⢇⢕⢕⢕⢕⣹⣿⣿⣿⣿⣿⣿⣿⣿⣿⣿⣿⣿⣿⣿⣿⣦⣄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⣕⣵⣵⣵⣶⣾⣿⣿⣿⣿⣿⣿⣿⣿⣿⣿⣕⣕⢕⢀⢄⠑⢕⢕⢕⢕⢕⠁⢕⢜⢔⢕⣷⣷⣷⡕⠀⠀⠀⠀⠀⠀⠀⠀⣱⡕⢕⠁⠀⠁⢕⢕⠑⠀⠀⠀⢕⢕⢕⢀⠀⠀⠀⠀⠀⢔⢕⢕⢕⢕⡱⢏⢕⢕⢕⢕⢸⣿⣿⣿⣿⣿⣿⣿⣿⣿⣿⣿⣿⣿⣿⣿⣿⣿⣿⣷⣴⡑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⣿⣿⣿⣿⣿⣷⡕⠀⡄⢕⢕⢕⢕⢕⠀⢕⢕⢕⢕⢝⢟⢟⢕⠀⠀⠀⠀⠀⠀⠀⣱⣿⡧⢕⠀⠀⠀⠑⠁⠀⠀⠀⢔⢕⢕⢮⣧⢀⠀⠀⠀⠀⢕⢕⣱⢏⢕⢕⢕⠀⢕⢕⢕⢸⣿⣿⣿⣿⣿⣿⣿⣿⣿⣿⣿⣿⣿⣿⣿⣿⣿⣿⣿⣿⣿⣦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⠕⠕⢕⢕⢕⢕⢕⢕⣱⣵⣷⣿⣿⣿⣿⢟⣵⣿⣿⣿⣿⣿⣿⣿⣿⣿⣿⣿⣿⣿⣿⣿⣿⣿⣿⣿⣿⣿⣿⡕⠀⢣⠑⢕⢕⢕⢕⠀⢕⢕⢕⢔⢕⢕⢕⢕⢀⠀⠀⠀⠀⠀⢰⣿⣿⢇⢕⢀⠀⠀⠀⠀⠀⠀⡀⢕⢕⢕⢜⣿⣇⠀⠀⠀⠀⢕⢕⢕⢕⢕⢕⢕⢕⢕⢕⢕⢸⣿⣿⣿⣿⣿⣿⣿⣿⣿⣿⣿⣿⣿⣿⣿⣿⣿⣿⣿⣿⣿⣿⣿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⠑⢅⢔⠀⠀⠀⠀⠑⢕⢕⣱⣾⣿⣿⣿⣿⣿⣿⡿⣱⣿⣿⣿⣿⣿⣿⣿⣿⣿⣿⣿⣿⣿⣿⣿⣿⣿⣿⣿⣿⣿⣿⣿⣿⡇⠀⢸⡔⢕⢕⢕⢕⠀⢕⢕⢕⢕⢕⢕⢕⢕⢕⠀⠀⠀⠀⢄⣿⣿⢇⢕⢕⢕⢕⢰⣴⣶⣶⣾⢕⢕⢕⢕⢕⢻⣿⡇⠀⠀⠀⠀⢕⢕⢕⢕⢕⢕⢸⠑⢕⢕⢜⣿⣿⣿⣿⣿⣿⣿⣿⣿⣿⣿⣿⣿⣿⣿⣿⣿⣿⣿⣿⣿⣿⣿⣿⣷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⠑⢄⢕⠕⠀⠀⠀⠀⠀⠀⢅⣼⣿⣿⣿⣿⣿⣿⣿⡟⣵⣿⣿⣿⣿⣿⣿⣿⣿⣿⣿⣿⣿⣿⣿⣿⣿⣿⣿⣿⣿⣿⣿⣿⣿⣿⢧⠀⢸⣧⠑⢕⢕⢕⠀⠀⢕⢕⢕⢕⢕⢕⢕⢕⠀⠀⠀⢀⣾⣿⢏⢕⢕⢕⢕⣸⣿⣿⣿⡿⢕⣿⣷⡕⢕⢕⢕⢻⣿⣔⢀⠀⠀⢕⢕⢕⢕⢕⢕⢜⡕⢕⢕⠁⢕⣸⣿⣿⣿⣿⣿⣿⣿⣿⣿⣿⣿⣿⣿⣿⣿⣿⣿⣿⣿⣿⣿⣿⣿⣿⣇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⠀⠄⢕⠕⠀⠀⠀⠀⠀⠀⢠⣾⣿⣿⣿⣿⣿⣿⣿⢏⣾⣿⣿⣿⣿⣿⣿⣿⣿⣿⣿⣿⣿⣿⣿⣿⣿⣿⣿⣿⣿⣿⣿⣿⣿⣿⡇⢕⠀⢸⣿⡇⢕⢕⢕⢕⠀⢕⢕⢕⢕⢕⢕⢕⢕⠀⢀⢔⣾⣿⢏⢕⢕⢕⢕⣼⣿⣿⣿⢟⢱⣿⣿⣿⢇⢕⢕⢕⢜⢿⣿⣧⡔⢀⢕⢕⢕⢕⢕⢕⢕⡇⢕⢕⠀⠕⢿⣿⣿⣿⣿⣿⣿⣿⣿⣿⣿⣿⣿⣿⣿⣿⣿⣿⣿⣿⣿⣿⣿⣿⣿⣿⣧⡕⢕⢕⢕⣵⣇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⠀⠀⢕⠕⠀⠀⠀⠀⠀⠀⢠⣿⣿⣿⣿⣿⣿⣿⣿⢏⣾⣿⣿⣿⣿⣿⣿⣿⣿⣿⣿⣿⣿⣿⣿⣿⣿⣿⣿⣿⣿⣿⣿⣿⣿⣿⣿⣿⢇⠀⢸⣿⣷⢅⢕⢕⢕⠀⠑⢕⢕⢕⢕⢕⢕⢕⢕⢕⢻⢺⢕⢕⢕⢕⢕⢸⣿⣿⡿⢏⢕⢕⣿⡿⢇⢕⢕⢕⢕⢕⢜⡻⢟⢎⢇⢕⢕⢕⠑⢕⢕⢕⢻⠀⢕⢔⠀⢸⣿⣿⣿⣿⣿⣿⣿⣿⣿⣿⣿⣿⣿⣿⣿⣿⣿⣿⣿⣿⣿⣿⣿⣿⣿⣿⣷⡕⣷⣿⣿⣿⡕⢱⣷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⠀⠀⠀⢕⠐⠀⠀⠀⠀⠀⠀⠁⣿⣿⣿⣿⣿⡿⢟⣱⣿⣿⣿⣿⣿⣿⣿⣿⣿⣿⣿⣿⣿⣿⣿⣿⣿⣿⣿⣿⣿⣿⣿⣿⣿⣿⣿⣿⣿⡇⠀⢸⣿⣿⡇⢕⢕⢕⢄⠀⠕⢕⢕⢕⢕⢕⠕⡕⣷⣷⣷⣮⣾⣵⢕⢕⢜⠟⠿⠕⢕⢕⢾⢿⢇⢕⢕⢕⢕⣱⣵⣿⣷⣾⣿⣧⢕⢕⢕⠀⢕⢕⢕⢸⡇⠁⠑⡇⠁⢻⣿⣿⣿⣿⣿⣿⣿⣿⣿⣿⣿⣿⣿⣿⣿⣿⣿⣿⣿⣿⣿⣿⣿⣿⣿⣿⣿⣜⢿⣿⣿⣿⣿⣿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⠁⠀⢀⠀⠀⠄⠀⠀⠀⠀⠀⠀⠀⢸⣿⣿⡟⢕⣱⣾⣿⣿⣿⣿⣿⣿⣿⣿⣿⣿⣿⣿⣿⣿⣿⣿⣿⣿⣿⣿⣿⣿⣿⣿⣿⣿⣿⣿⣿⣿⡇⠀⢸⣿⣿⣿⢀⢕⢕⢱⠀⠀⢕⢕⠕⢕⢕⢄⣿⡜⣿⣿⣿⣿⣿⣇⢕⢕⠀⠀⠀⠀⠀⢕⢕⢕⢕⣱⣾⣿⣿⣿⣿⡿⢿⣿⣿⡕⢕⢕⢰⢑⢕⢕⠜⣷⠀⠀⣿⡄⠜⢻⡿⣿⣿⣿⣿⣿⡿⣿⣿⣿⣿⣿⣿⣿⣿⣿⣿⣿⣿⣿⣿⣿⣿⣿⣿⣿⣿⣧⣻⣿⣿⣿⣿⡇⢕⢕⢕⢕⢕⢕⠕⠁⠁⠀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⢑⠕⠀⠀⠀⠀⠀⠀⠀⠀⠀⠀⠘⣿⢟⢕⣼⣿⣿⣿⣿⣿⣿⣿⣿⣿⣿⣿⣿⣿⣿⣿⣿⣿⣿⣿⣿⣿⣿⣿⣿⣿⣿⣿⣿⣿⣿⣿⡿⢇⠀⢸⣿⣿⣿⡇⠑⢕⣾⡔⠀⢕⢕⢕⢕⢕⢸⣿⣇⢹⣿⣿⣿⣿⣿⡕⠑⠀⠀⠀⠀⠀⢕⢱⣵⣾⣿⣿⣿⣿⣿⣿⡇⣼⣿⣿⣧⠕⢕⢜⣇⠕⢕⢕⢻⡇⠀⢸⣧⠀⢕⢕⢜⣝⣿⣿⣿⣷⣧⣜⢻⢿⣿⣿⣿⣿⣿⣿⣿⣿⣿⣿⣿⣿⣿⣿⣿⣿⣿⣿⣿⣿⣿⣿⣇⢕⢕⢕⢕⠕⠁⠀⠀⠀⠀⠀⠁⠑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⠀⢕⠑⠀⠀⠀⠀⠀⠀⠀⠀⠀⠀⠀⠀⡟⣵⣿⣿⣿⣿⣿⣿⣿⣿⣿⣿⣿⣿⣿⣿⣿⣿⣿⣿⣿⣿⣿⣿⣿⣿⣿⣿⣿⣿⣿⣿⡿⢟⢕⢕⢕⠀⢸⣿⣿⣿⣿⠀⢁⣿⣇⠀⠀⢕⢱⢅⠁⣼⣿⣿⡕⢿⣿⣿⣿⣿⢇⠀⠀⠀⠀⠀⢔⣸⣿⣿⣿⣿⣿⣿⣿⣿⣿⢇⣿⣿⣿⣿⡕⢕⢕⣿⡔⢕⢕⢸⣿⡄⢸⣿⡇⠁⢕⣼⣿⣿⣿⣿⣿⣿⣿⣷⡕⢿⣿⣿⣿⣿⣿⣿⣿⣿⣿⣿⣿⣿⣿⣿⣿⣿⣿⣿⣿⣿⣿⣿⢁⠁⠁⠁⠀⠀⠀⠀⠀⠀⠀⠀⠀⠁⠕⢕⢕⠕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⢀⠀⠀⠀⠀⠀⠀⠀⠀⠀⠀⠀⠀⠀⠀⢱⣿⣿⣿⣿⣿⣿⣿⣿⣿⣿⣿⣿⣿⣿⣿⣿⣿⣿⣿⣿⣿⣿⣿⣿⣿⣿⣿⣿⣿⣿⣿⣿⣷⣧⡕⢕⠀⢸⣿⣿⣿⣿⡇⢱⣿⣿⢀⠀⢕⢸⢕⣱⣿⣿⣿⣧⢜⣿⣿⣿⣿⢕⠀⠀⠀⠀⠀⢕⣿⣿⣿⣿⣿⣿⣿⣿⣿⡿⢸⣿⣿⣿⣿⣷⡀⢕⢻⣷⡀⢕⢅⣿⣷⡅⣿⣷⢀⢕⢿⣿⣿⣿⣿⣿⣿⣿⣿⣿⢾⢻⣿⣿⣿⣿⣿⣿⣿⣿⢟⣿⣿⣿⣿⣿⣿⣿⣿⣿⣿⣿⣿⡕⠀⠀⠀⠀⠀⠀⠀⠀⠀⠀⠀⠀⠀⠀⠀⠀⠀⠀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⢔⠀⠀⠐⠀⠀⠀⠀⠀⠀⠀⠀⠀⠀⢜⣿⣿⣿⣿⣿⣿⣿⣿⣿⣿⣿⣿⣿⣿⣿⣿⣿⣿⣿⣿⣿⣿⣿⣿⢟⣿⣿⣿⣿⣿⣿⣿⣿⣿⣿⢕⠀⢸⣿⣿⣿⣿⣧⣾⣿⣿⡇⠀⢕⡕⢰⣿⣿⣿⣿⣿⣇⢹⣿⣿⡏⠁⠀⠀⠀⠀⠀⢸⣿⣿⣿⣿⣿⣿⣿⣿⣿⢇⣿⣿⣿⣿⣿⣿⣷⢁⢸⣿⣧⡁⢕⢸⣿⣷⣿⣿⣇⠀⢺⣿⣿⣿⣿⣿⣿⣿⣿⣿⢕⢜⢜⢿⣿⣿⣿⡿⣿⣿⣿⣿⣿⣿⣿⣿⣿⣿⣿⣿⣿⣿⣿⢇⢀⠀⠀⠀⠀⠀⠀⠀⠀⠀⠀⠀⠀⠀⠀⠀⠀⠀⠀⠀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⢑⠀⠀⠀⠀⢀⢄⠀⠀⠀⠀⠀⠀⠀⠀⢕⢹⣿⣿⣿⣿⣿⣿⣿⣿⣿⣿⣿⣿⣿⣿⣿⣿⣿⣿⣿⣿⣿⡟⢕⢕⣿⣿⣿⣿⣿⣿⣿⣿⣿⣿⡕⠀⢸⣿⣿⣿⣿⣿⣿⣿⣿⣧⠀⢕⡇⣾⣿⣿⣿⣿⣿⣿⡜⣿⣿⢕⠀⠀⠀⠀⠀⢔⣾⣿⣿⣿⣿⣿⣿⣿⣿⡟⣸⣿⣿⣿⣿⣿⣿⣿⣷⢁⣿⣿⣷⡅⢕⣿⣿⣿⣿⣿⡔⠜⣿⣿⣿⣿⣿⣿⣿⣿⡏⢕⢕⢕⢕⢝⢏⣵⣿⣿⣿⣿⣿⣿⣿⣿⣿⣿⣿⣿⣿⣿⣿⡟⢕⢕⠀⠀⠀⠀⠀⠀⠀⠀⠀⠀⠀⠀⠀⠀⠀⠀⠀⠀⠀⠀⠑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⢑⢔⠅⠀⠀⠀⠀⠀⢕⠀⠀⠀⠀⠀⠀⠀⠀⠁⢕⢜⢿⣿⣿⣿⣿⣿⣿⣿⣿⣿⣿⣿⣿⣿⣿⣿⣿⣿⣿⢏⢕⢕⢕⢿⣿⣿⣿⣿⣿⣿⣿⣿⣿⢇⠀⢸⣿⣿⣿⣿⣿⣿⣿⣿⣿⡔⢸⣿⣿⣿⣿⣿⣿⣿⣿⣧⢸⡏⠑⠀⠀⠀⠀⠀⢱⣿⣿⣿⣿⣿⣿⣿⣿⣿⢱⣿⣿⣿⣿⣿⣿⣿⣿⣿⣧⢸⣿⣿⣷⡅⢹⣿⣿⣿⣿⣧⠀⢹⢿⣿⣿⣿⣿⣿⣷⣕⢕⢕⢕⣱⣾⣿⣿⣿⣿⣿⣿⣿⣿⣿⣿⣿⣿⣿⣿⣿⡿⢏⢕⢕⢕⠀⠀⢀⠀⠀⠀⠀⠀⠀⠀⠀⠀⠀⠀⠀⠀⠀⠀⠀⠀⠀⠁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⠁⠀⠀⢀⢄⢄⢔⡀⠀⠕⠁⠀⠀⠀⠀⠀⠀⠀⠀⠁⠑⢜⢿⣿⣿⣿⣿⣿⣿⣿⣿⣿⣿⣿⣿⣿⣿⣿⢟⢕⢕⢕⢕⣕⡜⢻⣿⣿⣿⣿⣿⣿⣿⣿⢕⠀⢸⣿⣿⣿⣿⣿⣿⣿⣿⣿⣇⣿⣿⣿⣿⣿⣿⣿⣿⣿⣿⡇⢕⠀⠀⠀⠀⠀⠀⣼⣿⣿⣿⣿⣿⣿⣿⣿⢇⣾⣿⣿⣿⣿⣿⣿⣿⣿⣿⣿⣿⣿⣿⣿⣿⣜⣿⣿⣿⣿⣿⡕⠕⢕⢝⣿⣿⣿⣿⣿⣏⢱⢪⢿⣿⣿⣿⣿⣿⣿⣿⣿⣿⣿⣿⣿⣿⣿⣿⢿⢏⢕⢕⢕⠑⠀⠀⠀⢁⢔⢄⠀⠀⠀⠀⠀⠀⠀⠀⠀⠀⠀⠀⠀⠀⠀⠀⠀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⠑⠀⢀⢄⢕⢕⢕⢕⣼⣿⢄⠀⠀⠀⠀⠀⠀⠀⠀⠀⠀⠀⠀⠁⢕⢝⢿⣿⣿⣿⣿⣿⣿⣿⣿⣿⣿⣿⡿⢏⢕⢕⣕⣵⣾⣿⠟⢜⣿⣿⣿⣿⣿⡿⢏⢕⠕⢕⣼⣿⣿⣿⣿⣿⣿⣿⣿⣿⣿⣿⣿⣿⣿⣿⣿⣿⣿⣿⣿⡟⠑⠀⠀⠀⠀⠀⢱⣿⣿⣿⣿⣿⣿⣿⣿⡟⣼⣿⣿⣿⣿⣿⣿⣿⣿⣿⣿⣿⣿⣿⣿⣿⣿⣿⣿⣿⣿⣿⣿⣷⢀⢕⣼⣿⣿⣿⣿⣿⣿⣷⡕⢕⢜⢝⢿⢿⢿⢿⡿⢿⢿⢟⢟⢿⢟⢏⢕⢕⢕⢕⠕⠁⠀⠀⠀⠀⠑⢕⢕⢔⢀⠀⠀⠀⠀⠀⠀⠀⠀⠀⠀⠀⠀⠀⠀⠀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⢔⢕⢕⢕⢕⣵⣞⣿⣿⢏⠀⠀⠀⠀⠀⠀⠀⠀⠀⠀⠀⠀⠀⠀⠀⠑⢕⢝⢿⢿⣿⣿⣿⣿⣿⣿⢿⣏⣵⣷⣿⣿⣿⠟⠋⠁⢄⣾⣿⣿⣿⣿⣿⣷⣕⢕⠀⢱⣿⣿⣿⣿⣿⣿⣿⣿⣿⣿⣿⣿⣿⣿⣿⣿⣿⣿⣿⣿⣿⢇⠀⠀⠀⠀⠀⠀⣸⣿⣿⣿⣿⣿⣿⣿⣿⢱⣿⣿⣿⣿⣿⣿⣿⣿⣿⣿⣿⣿⡿⠻⠟⢛⢻⣿⣿⣿⣿⣿⣿⣿⡇⠑⢺⢿⣿⣿⣿⣿⣿⣿⣷⢕⢕⢕⢕⢕⢕⢕⢕⢕⢕⢕⢕⢕⢕⢕⢕⢕⠑⠀⠀⠀⠀⠀⠀⠀⠀⠀⠁⠑⠑⠀⠀⠀⠀⠀⠀⠀⠀⠀⠀⠀⠀⠀⠀⠀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⣵⣿⣿⣼⣿⢏⠄⠀⠀⢔⢔⢄⢀⠀⠀⠀⠀⠀⠀⠀⠀⠀⠀⠀⠁⠑⠕⢜⢝⠝⠍⠍⢝⠙⠙⠉⠉⠁⠁⠀⠀⠀⠀⣼⣿⣿⣿⣿⣿⣿⣿⣿⢕⠀⢸⣿⣿⣿⣿⣿⣿⣿⣿⣿⣿⠟⢍⢙⢟⢍⠻⣿⣿⣿⣿⡿⠕⠀⠀⠀⠀⠀⢄⣿⣿⣿⣿⣿⣿⣿⣿⢇⣿⣿⣿⣿⣿⣿⣿⣿⣿⣿⣿⣿⡿⢅⢕⢕⢕⢕⠜⢟⢟⢿⣿⣿⣿⣿⡄⢱⣿⣿⣿⣿⣿⣿⣿⢇⢕⢕⢕⢕⢕⢕⢕⢕⢕⢕⢕⢕⢕⢕⠕⠁⠀⠀⠀⠀⠀⠀⣵⡕⢔⠀⠀⠀⠀⠀⠀⠀⠀⢀⢀⠀⠀⠀⠀⠀⠀⠀⠀⠀⠀⠀⠕⢕⢕⢕⢕⢕⢕⢕⢕⢕⠀</a:t>
            </a:r>
            <a:br/>
            <a:r>
              <a:t>⢕⢕⢕⢕⢕⢕⢕⢕⢕⢕⢕⢕⢕⢕⢕⢕⢕⢕⢕⢕⢕⢕⢕⢕⢕⢕⢕⢕⢕⢕⢕⢕⢕⢕⢕⢕⢕⢕⢕⢕⢕⢕⢕⢕⢕⢕⢕⢕⢕⢕⢕⢕⢕⢕⣱⣿⣿⣿⣿⣿⡟⠀⢕⠀⠀⢕⢕⢕⢕⢔⢄⠀⠀⠀⠀⠀⠀⠀⠀⠀⢀⢀⢀⠀⠀⢀⠔⢕⠀⠀⠀⠀⠀⠀⠀⠀⠀⠀⠀⢿⣿⣿⣿⣿⣿⣿⣷⣵⢕⠀⣾⣿⣿⣿⣿⣿⣿⠟⢛⢟⠃⢕⢕⢕⢕⢕⢕⢹⢿⣿⣿⢇⠀⠀⠀⠀⠀⠀⣸⣿⣿⣿⣿⣿⣿⣿⡟⣼⣿⣿⣿⣿⣿⣿⣿⣿⣿⣿⡟⢝⢕⢅⢕⢕⢕⢕⢔⢕⢕⢕⠸⣿⣿⣿⣧⠑⣻⣿⣿⣿⣿⣿⢟⢕⢕⢕⢕⢕⢕⢕⢕⢕⢑⢕⢕⠕⠑⠀⠀⠀⠀⠀⠀⠀⠀⠀⠙⠑⠀⠀⠀⠀⢀⢄⢕⢄⣱⣾⣿⣷⡄⠀⠀⠀⠀⠀⠀⠀⠀⠀⠀⠀⢕⢕⢕⢕⢕⢕⢕⢕⠀</a:t>
            </a:r>
            <a:br/>
            <a:r>
              <a:t>⢕⢕⢕⢕⢕⢕⢕⢕⢕⢕⢕⢕⢕⢕⢕⢕⢕⢕⢕⢕⢕⢕⢕⢕⢕⢕⢕⢕⢕⢕⢕⢕⢕⢕⢕⢕⢕⢕⢕⢕⢕⢕⢕⢕⢕⢕⢕⢕⢕⢕⢕⢕⢕⣱⣿⣿⣿⣿⣿⣿⠑⢔⢕⠀⠀⢕⢕⢕⢕⢕⢕⢕⢄⢄⠀⠀⠀⢀⢀⠀⠁⠁⠁⢀⢄⣕⢕⢕⠀⠀⠀⠀⠀⠀⠀⠀⠀⠀⠀⠜⣿⣿⣿⣿⣿⣿⣿⡿⠕⢱⣿⣿⣿⣿⣿⣿⢷⢕⢕⢕⢕⢕⢕⢑⢕⢕⢔⢕⢕⢔⢙⠑⠀⠀⠀⠀⠀⢔⣿⣿⣿⣿⣿⣿⣿⣿⢹⣿⣿⣿⣿⣿⣿⣿⣿⣿⣿⣿⡕⢑⢕⢕⢕⢕⢕⣑⢑⠅⢕⢕⢕⢜⣿⣿⣿⡔⢝⢟⢻⣿⣿⣷⢕⢕⢕⢕⢕⢕⢕⢕⢔⠕⠑⠁⠀⢄⢔⢕⢜⢿⣷⣶⣄⢀⠀⠀⠀⠀⠀⠀⢀⢔⢕⢕⢱⣿⣿⣿⣿⣿⣿⣔⢀⠀⠀⠀⠀⠀⠀⠀⠀⠀⢕⢕⢕⢕⢕⢕⢕⢕⠀</a:t>
            </a:r>
            <a:br/>
            <a:r>
              <a:t>⢕⢕⢕⢕⢕⢕⢕⢕⢕⢕⢕⢕⢕⢕⢕⢕⢕⢕⢕⢕⢕⢕⢕⢕⢕⢕⢕⢕⢕⢕⢕⢕⢕⢕⢕⢕⢕⢕⢕⢕⢕⢕⢕⢕⢕⢕⢕⢕⢕⢕⢕⢕⢸⣿⣿⣿⣿⣿⣿⡏⠀⢕⢕⢕⠀⠑⢕⢕⢕⢕⢕⢕⢕⢕⢀⠀⠀⢱⣵⣵⣵⣷⣷⣷⣿⣿⡗⠁⠀⠀⠀⠀⠀⠀⠀⠀⠀⠀⠀⠀⠘⣿⣿⣿⣿⣿⣿⣷⠀⢸⣿⣿⣿⣿⣿⣇⢕⢕⢕⢕⢕⢅⢕⣤⢑⠕⢕⢕⢕⢕⢑⠀⠀⠀⠀⠀⠀⣸⣿⣿⣿⣿⣿⣿⣿⢧⣿⣿⣿⣿⣿⣿⣿⣿⣿⣿⣿⣿⡕⢕⢕⢕⢕⢕⢕⢝⢇⢁⢕⢕⢕⣼⣿⣿⣿⣇⢕⣵⣿⣿⣿⣿⡇⢕⢕⢕⢕⢕⢕⢕⢄⠀⠀⠀⢀⢄⢕⢕⢕⢸⣿⣿⣿⣷⣔⠀⠀⠀⢄⢔⢕⢕⣱⣿⣿⣿⣿⣿⣿⣿⣿⣿⣷⡄⠀⠀⠀⠀⠀⠀⠀⢀⢄⢑⢑⠑⠕⠕⢕⢕⠀</a:t>
            </a:r>
            <a:br/>
            <a:r>
              <a:t>⠑⠑⠑⠑⠑⠑⠑⠑⠑⠑⠑⠑⠑⠑⠑⠑⠑⠑⠑⠑⠑⠑⠑⠑⠑⠑⠑⠑⠑⠑⠑⠑⠑⠑⠑⠑⠑⠑⠑⠑⠑⠑⠑⠑⠑⠑⠑⠑⠑⠑⠑⠑⠚⠛⠛⠛⠛⠛⠛⠃⠑⠑⠑⠑⠀⠀⠑⠑⠑⠑⠑⠑⠑⠑⠑⠀⠀⠛⠛⠛⠛⠛⠛⠛⠛⠋⠁⠀⠀⠀⠀⠀⠀⠀⠀⠀⠀⠀⠀⠀⠑⠛⠛⠛⠛⠃⠑⠑⠀⠚⠛⠛⠛⠛⠛⠛⠃⠑⠑⠑⠑⠑⠘⠋⠁⠑⠑⠑⠑⠑⠑⠀⠀⠀⠀⠀⠐⠛⠛⠛⠛⠛⠛⠛⠛⠚⠛⠛⠛⠛⠛⠛⠛⠛⠛⠛⠛⠛⠛⠃⠁⠁⠑⠑⠑⠑⠑⠐⠑⠑⠑⠘⠛⠛⠛⠛⠀⠛⠛⠛⠛⠛⠃⠑⠑⠑⠑⠑⠑⠑⠑⠐⠀⠀⠀⠑⠑⠑⠑⠑⠛⠛⠛⠛⠛⠑⠀⠑⠑⠑⠑⠚⠛⠛⠛⠛⠛⠛⠛⠛⠛⠛⠛⠛⠃⠀⠀⠀⠀⠑⠑⠑⠑⠑⠑⠑⠑⠐⠐⠑⠀</a:t>
            </a:r>
            <a:br/>
          </a:p>
        </p:txBody>
      </p:sp>
    </p:spTree>
  </p:cSld>
  <p:clrMapOvr>
    <a:masterClrMapping/>
  </p:clrMapOvr>
</p:sld>
</file>

<file path=ppt/slides/slide6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⢜⢿⣿⣿⣿⣿⣿⣿⣿⣿⣿⣿⣿⣿⣿⣿⣿⣿⣿⣎⢻⣿⡏⣼⣿⣿⣿⣿⣿⣿⣿⣿⣿⣿⣿⣿⣿⣿⣿⣿⣿⣿⣿⣿⣿⣿⣿⣿⣿⢿⢿⣿⣿⣿⣿⢿⢿⢟⢟⢏⢕⢕⢕⢕⢕⢕⢕⢕⢕⢕⢕⢕⢕⢕⢕⢕⢕⢕⢕⢕⢕⢕⢕⢕⢕⢕⢕⢜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⢱⣿⣿⣿⣿⣿⣿⣿⣿⣿⣿⣿⣿⣿⣿⣿⣿⣿⣿⣷⣼⣕⣿⣿⣿⣿⣿⣿⣿⣿⣿⣿⣿⣿⣿⣿⣿⣿⣿⣿⣿⣿⣿⣿⣿⣿⣿⣿⣿⣷⣧⢝⢕⢕⢕⢕⢕⢕⢕⢕⢕⢕⢕⢕⢕⢕⢕⣵⢕⢕⢕⢕⢕⢕⢕⢕⢕⢕⢕⢕⢕⢕⢕⢕⢕⢕⢕⢸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⢜⢿⣿⣿⣿⣿⣿⣿⣿⣿⣿⣿⣿⣿⣿⣿⣿⣿⣿⣿⣿⣿⣿⣿⣿⣿⣿⣿⣿⣿⣿⣿⣿⣿⣿⣿⣿⣿⣿⣿⣿⣿⣿⣿⣿⣿⢟⢏⢝⢕⢕⢝⢕⢕⢕⢕⢕⢕⢕⢕⢕⢕⢕⢕⢕⣵⡟⢕⢕⢕⢕⢕⢕⢕⢕⢕⢕⢕⢕⢕⢕⢕⣕⡕⢕⢕⢕⢹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⢜⢻⣿⣿⣿⣿⣿⣿⣿⣿⣿⣿⣿⣿⣿⣿⣿⣿⣿⣿⣿⣿⣿⣿⣿⣿⣿⣿⣿⣿⣿⣿⣿⣿⣿⣿⣿⣿⣿⢿⢟⢏⢝⢕⢕⢕⢕⢕⢕⢕⢕⢕⢕⢕⢕⢕⢕⢕⢕⢕⢕⢕⣱⣾⡿⢕⢕⢕⢕⢕⢕⢕⢕⢕⢕⢕⢕⢕⢕⢕⢝⢿⣿⣷⡕⢕⢕⢻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⢜⢝⢿⢿⣿⣿⣿⣿⣿⣿⣿⣿⣿⣿⣿⣿⣿⣿⣿⣿⣿⣿⣿⣿⣿⣿⣿⣿⣿⣿⣿⣿⣿⢟⢟⢝⢕⢕⢕⢕⢕⢕⢕⢕⢕⢕⢕⢕⢕⢕⢕⢕⢕⢕⢕⢕⢕⢕⢱⣾⡿⢏⢕⢕⢕⢕⢕⢕⢕⢕⢕⢕⢕⢕⢕⢕⢕⢕⢕⢕⢝⢝⢕⢕⢕⢜⣿⣿⣿⣿⣿⣿⣿⣿⣿⣿⣿⣿⣿⢕⢕⢕⢕⢕⢕⢕⢑⢄⠀⠀⠀⠀⠀⠀⠀⠀⠀⠀⢄⢄⠄⠀⢕⢕⢕⠁⢁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⢟⢻⢟⢟⢟⢟⢟⢿⢿⢿⢿⢿⢿⢟⢟⢟⢝⢝⢟⢟⢟⢟⢝⢕⢝⢕⢕⢕⢕⢕⢕⢕⢕⢕⢕⢕⢕⢕⢕⢕⢕⢕⢕⢕⢕⢕⢕⢕⢕⢕⢕⢕⢕⣕⣵⢕⢕⢕⢕⢕⢕⢕⢕⢕⢕⢕⢕⢕⢕⢕⢕⢕⢕⢕⢕⢕⢕⢕⢕⢕⢕⢕⢸⣿⣿⣿⣿⣿⣿⣿⣿⣿⣿⣿⣿⣵⣵⣵⣵⣵⣵⣵⣕⣕⣕⣕⣔⣔⣄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⡕⢕⢕⢕⢕⢕⢕⢕⢕⢕⢕⢕⢕⢕⢕⢕⢕⢕⢕⢕⢕⢕⢕⢕⢕⢕⢕⢕⢕⢕⢕⢕⢕⢕⢕⢕⢕⢕⢕⢕⢕⢕⢕⢕⢕⢕⢕⢕⢕⢕⢕⢕⢕⢕⢕⢕⢕⢕⢕⢕⢕⢕⢕⢕⢕⢕⣱⣾⣿⢟⢇⢕⢕⢕⢕⢕⢕⢕⢕⢕⢕⢕⢕⢕⢕⢕⢕⢕⢕⢕⢕⢕⢕⢕⢕⢕⢕⢕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⢱⣕⢕⢕⢕⢕⢕⢕⢕⢕⢕⢕⢕⢕⢕⢕⢕⢕⢕⢕⢕⢕⢕⢕⢕⢕⢕⢕⢕⢕⢕⢕⢕⢕⢕⢕⢕⢕⢕⢕⢕⢕⢕⢕⢕⢕⢕⢕⢕⢕⢕⢕⢕⢕⢕⢕⢕⢕⢕⢕⢕⢕⢕⢕⣱⣾⡿⢟⢕⢕⢕⢕⢕⢕⢕⢕⢕⢕⢕⢕⢕⢕⢕⢕⢕⢕⢕⢕⢕⢕⢕⢕⢕⢕⢕⢕⢕⢕⢹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⢝⣷⢕⢕⢕⢕⢕⢕⢕⢕⢕⢕⢕⢕⢕⢕⢕⢕⢕⢕⢕⢕⢕⢕⢕⢕⢕⢕⢕⢕⢕⢕⢕⢕⢕⢕⢕⢕⢕⢕⢕⢕⢕⢕⢕⢕⢕⢕⢕⢕⢕⢕⢕⢕⢕⢕⢕⢕⢕⢕⣱⣵⡾⢿⢏⢕⢕⢕⢕⢕⢕⢕⢕⢕⢕⢕⢕⢕⢕⢕⢕⢕⢕⢕⢕⢕⢕⢕⢕⢕⢕⢕⢕⢕⢕⢕⢕⢜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⣾⣷⣕⡕⢕⢕⢕⢕⢕⢕⢕⢕⢕⢕⢕⢕⢕⢕⢕⢕⢕⢕⢕⢕⢕⢕⢕⢕⢕⢕⢕⢕⢕⢕⢕⢕⢕⢕⢕⢕⢕⢕⢕⢕⢕⢕⢕⢕⢕⢕⢕⢕⢕⣕⣵⣵⢾⢟⢝⢕⢕⢕⢕⢕⢕⢕⢕⢕⢕⢕⢕⢕⢕⢕⢕⢕⢕⢱⡕⢕⢕⢕⢕⢕⢕⢕⢕⢕⢕⢕⢕⢕⢕⢕⢕⢕⢻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⢝⢟⢿⣿⣷⣵⣕⢕⢕⢕⢕⢕⢕⢕⢕⢕⢕⢕⢕⢕⢕⢕⢕⢕⢕⢕⢕⢕⢕⢕⢕⢕⢕⢕⢕⢕⢕⢕⢕⢕⢕⢕⢕⢕⢕⢕⣕⣕⣵⡵⢷⢞⢟⢝⢕⢕⢕⢕⢕⢕⢕⢕⢕⢕⢕⢕⢕⢕⢕⢕⢕⢕⢕⢕⢕⢕⢕⢜⣷⡕⢕⢕⢕⢕⢕⢕⢕⢕⢕⢕⢕⢕⢕⢕⢕⢕⢜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⢝⢟⢿⢿⣷⣧⣵⣕⣕⣕⢕⢕⢕⢕⢕⢕⢕⢕⢕⢕⢕⢕⢕⢕⢕⢕⢕⢕⢕⢕⢕⢕⣕⡵⢕⢕⢕⢕⢕⢜⢝⢝⢝⢕⢕⢕⢕⢕⢕⢕⢕⢕⢕⢕⢕⢕⢕⢕⢕⢕⢕⢕⢕⢕⢕⢕⢕⢕⢕⢕⢕⢕⢕⢕⢫⡕⢕⢕⢕⢕⢕⢕⢕⢕⢕⢕⢕⢕⢕⢕⢕⢕⢕⢻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⢜⢝⢝⢝⢝⢝⢟⢟⢗⢗⢇⢕⢕⢕⢣⢵⢵⣵⣵⣵⡵⢷⢗⢎⢝⢕⢕⢕⢕⢕⢕⢕⢕⢕⢕⢕⢕⢕⢕⢕⢕⢕⢕⢕⢕⢕⢕⢕⢕⢕⢕⢕⢕⢕⢕⢕⢕⢕⢕⢕⢕⢕⢕⢕⢕⢕⢕⢕⢕⢸⣿⣷⡕⢕⢕⢕⢕⢕⢕⢕⢕⢕⢕⢕⢕⢕⢕⢕⢜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⣷⡕⢕⢕⢕⢕⢕⢕⢕⢕⢕⢕⢕⢕⢕⢕⢕⢹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⣷⡕⢕⢕⢕⢕⢕⢕⢕⢕⢕⢕⢕⢕⢕⢕⢕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⠑⢕⢕⢕⢕⢕⢕⢕⢕⢕⢕⢕⢕⢕⢕⢕⢕⢕⢕⢕⢕⢕⢕⢕⢕⢜⢝⢟⢻⣧⢕⢕⢕⢕⢕⢕⢕⢕⢕⢕⢕⢕⢕⢕⢕⢜⢻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⢔⢕⢕⠕⢕⢕⢕⢕⢕⢕⢕⢕⢕⢕⢕⢕⢕⢕⢕⢕⢕⢕⢕⢕⢕⢕⢕⢕⢕⣿⣇⢕⢕⢕⢕⢕⢕⢕⢕⢕⢕⣇⢕⢕⢕⢕⢕⢕⢜⢝⢝⢟⢿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⢅⠑⠅⢀⢄⢕⢕⢕⢕⢕⢕⢕⢕⢕⢕⢕⢕⢕⢕⢕⢕⢕⢕⢕⢕⢕⢕⢕⢕⢕⢸⣿⣇⢕⢕⢕⢕⢕⢕⢕⢕⢕⣿⣷⣕⢕⢕⢕⢕⢳⣵⣵⣷⣷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⠐⢕⢕⢕⢕⢕⢕⢕⢕⢕⢕⢕⢕⢕⢕⢕⢕⢕⢕⢕⢕⢕⢕⢕⢕⢕⢕⢕⢕⢕⢕⢕⢕⢕⢕⢕⢕⢕⢕⢕⢕⢕⢕⢕⢕⢕⢕⢕⢕⢕⢕⠑⠁⠅⢁⢄⢕⢔⢕⢕⢕⢕⢕⢕⢕⢕⢕⢕⢕⢕⢕⢕⢕⢕⢕⢕⢕⢕⢕⢕⢕⢕⢕⢕⢕⢕⢕⣿⣿⡕⢕⢕⢕⢕⢕⢕⢕⢕⣿⣿⣿⣷⣵⡕⢕⢕⢜⢻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⢔⢔⢕⠑⢅⢕⢕⢕⢕⢕⢕⢕⢕⢕⢕⢕⢕⢕⢕⢕⢕⢕⢕⢕⢕⢕⢕⢕⢕⢕⢕⢕⢕⢕⢕⢕⢹⣿⣿⡕⢕⢕⢕⢕⢕⢕⢕⣿⣿⣿⣿⣿⣿⣧⣕⡕⢕⢕⢜⢝⢟⣟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⢄⢕⢕⢕⢕⢕⢕⢕⢕⢕⢕⢕⢕⢕⢕⢕⢕⢕⢕⢕⢕⢕⢕⢕⢕⢕⢕⢕⢕⢕⢕⢕⢕⢕⢕⢕⢕⢕⢕⢕⢕⢕⢕⢕⢕⢕⢕⢕⢕⢕⢕⢕⣱⣕⠁⢀⢕⢕⢕⢕⢕⢕⢕⢕⢕⢕⢕⢕⢕⢕⢕⢕⢕⢕⢕⢕⢕⢑⢕⢕⢕⢕⢕⢕⢕⢕⢕⢕⢜⣿⣿⣧⢕⢕⢕⢕⢕⢕⢱⣿⣿⣿⣿⣿⣿⣿⣿⣿⣿⣷⣾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⢁⠀⢕⢕⢕⢕⢕⢕⢕⢕⢕⢕⢕⢕⢕⢕⢕⢕⢔⢕⢕⢕⢕⢕⢕⢕⢕⡕⢕⢕⢕⢕⢕⢕⢕⢕⢕⢕⢕⢕⢕⢕⢕⢕⢕⠕⣷⣷⣿⣿⣿⡿⢟⢏⢕⡕⢕⢕⢕⢕⢕⢕⢕⢕⢕⢕⢕⢕⢕⠕⢕⢕⢕⢕⢕⢕⢕⢕⢑⢕⢕⢕⢕⢕⢕⢕⢕⢕⢻⣿⡇⢕⢕⢕⢕⢕⢕⣼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⢄⠀⢕⢕⢕⢕⢕⢕⢕⢕⢕⢕⢕⢕⢕⢕⢕⢕⢱⡕⢕⢕⢕⢕⢸⢿⢾⣾⣿⣷⣧⡕⢕⢕⢕⢕⢕⢕⢕⢕⢕⢕⢕⢕⢕⠀⣟⢟⠝⠝⢕⣕⣱⣵⣽⣽⡧⠕⢕⢕⢕⠕⢕⢕⢕⢕⢕⢕⢕⢕⢕⢑⠑⢕⠕⢕⢕⢕⢕⠕⢅⢑⠕⢕⢕⢕⢕⢕⢸⣿⢇⢕⢅⢕⢕⢕⣼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⢕⢕⢕⠕⢕⢕⢕⢀⢕⢕⢕⢕⢕⢕⢕⢕⢸⣿⣕⠕⢕⢕⢰⢵⢕⢑⢜⠝⠝⢝⣕⡕⢕⢕⢕⢔⠑⢕⢕⢕⢕⢕⢕⢄⢻⣯⣵⣾⡿⠟⠋⠉⠁⠀⠀⢀⠀⠑⢕⢕⢑⢕⢕⢕⢕⢕⢕⢕⢕⢕⢕⢕⢔⢔⢄⢔⢔⢕⢕⢕⢕⢔⢅⢕⢑⢑⢕⢟⢕⢕⠑⢑⢕⣱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⢄⢕⢕⢕⢕⢕⢕⢕⢔⢕⢕⢕⢕⢕⢕⢕⢁⣿⣿⣿⡧⠕⢕⠜⠟⠟⠟⠻⠿⢿⣷⣾⣿⣷⣕⢕⢕⢔⠀⠕⢕⢕⢕⢕⢕⢸⣿⢟⢑⢄⣴⣷⢗⠀⠀⠀⢱⢄⠀⣱⣕⢕⢅⠕⢕⠕⢕⢕⢕⢕⢕⢕⠕⠕⢕⢕⢕⢕⢕⢕⢕⠑⠕⠕⢑⢅⢔⢕⢱⡟⠕⠀⢔⢱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⠑⢕⢕⢄⠁⢕⢕⢕⠁⢕⢕⠑⠋⠁⢀⣀⣠⣅⢕⠀⠀⠀⠀⠀⠀⢈⢝⢻⣿⣿⣷⣧⢕⢕⢀⠑⢕⢕⢅⢔⠑⡟⣱⣾⣇⠁⢕⢆⢄⢔⣔⢕⡕⢄⣿⣿⡷⢕⣰⣅⢑⢕⠁⠑⠕⢕⢕⢕⢐⠄⢅⢅⢕⠑⢅⢅⢕⢔⢕⢕⢕⢕⢕⢕⠇⠀⢔⣱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⠕⢕⢕⠀⠕⢕⢕⢀⠑⢕⠀⠀⢰⣿⣿⡙⢟⢇⠀⢀⢀⢀⢄⠀⢸⣷⣧⣻⣿⣿⣿⣷⡕⢕⠀⠁⢕⢕⢁⠀⣿⣿⣿⣿⣆⢁⢕⢿⣿⣿⢇⣱⣾⣿⣿⣵⣾⣿⣿⣿⣶⡄⠁⢀⠑⠑⠕⢕⢕⢅⢑⠕⠔⢕⢕⢕⢕⢕⢕⢕⢕⢕⠕⢀⣰⣾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⠀⠕⢕⢕⠀⢕⢕⢕⠀⠀⣔⢀⢜⣿⣿⣧⡄⢕⢱⣵⣵⡞⢧⢀⣼⣿⣿⣿⣿⣿⣿⣿⣷⢕⢕⠀⢰⢕⢕⠀⣿⣿⣿⣿⣿⣿⣷⣵⣽⣵⣾⣿⣿⣟⡟⢿⣿⣿⣿⣿⣿⠇⢱⡿⢃⢔⢔⢄⢅⢄⢄⢄⢔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⠀⠀⠕⢕⢔⠀⢕⢕⢔⠀⢹⣿⣧⣼⣿⣿⣿⣦⣜⢟⢟⢇⣱⣾⣿⣿⣿⣿⣿⣿⣿⣿⣿⡇⢕⠀⣼⡕⢕⢔⣿⣿⣿⣿⣿⣿⣿⣿⣟⣏⣹⣿⣹⣿⣿⣿⣿⣿⣿⣿⡏⢀⢕⢕⢕⢕⢕⢕⢕⢕⢕⢕⢕⢕⢕⢕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⠑⠁⠑⠁⠀⠀⠀⠑⢕⢕⢀⠕⢕⠀⠀⢻⣿⣿⡿⢟⣿⣿⣿⣿⡿⢿⣿⣿⣿⣿⣿⣿⣿⣿⣿⣿⣿⡇⠀⢔⣿⢇⢕⣼⣿⣿⣿⣿⣿⣿⣿⣿⣿⣿⡿⢟⢎⢕⢜⢝⢻⣿⣿⣿⠕⢕⢕⢕⢕⢕⢕⢕⢕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⠀⠀⠀⠀⠀⠀⢔⢔⠀⠑⢕⢄⠁⠀⠀⠀⢻⣿⣿⣿⡿⢇⣿⣷⣷⣾⣿⣿⣿⣿⣿⣿⣿⣿⣿⣿⡿⠑⢄⣾⣿⣷⣿⣿⣿⣿⣿⣿⣿⣿⣿⣿⣿⣿⢕⢕⢕⢕⢕⢕⣸⣿⣿⡏⢕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⠀⠀⠀⠀⢀⢔⢕⢕⠕⢕⢀⠀⠁⠐⠀⠀⠀⠀⠝⢿⡏⢕⢕⢜⢜⢻⣿⣿⣿⣿⣿⣿⣿⣿⣿⡿⢟⢅⣱⣿⣿⣿⣿⣿⣿⣿⣿⣿⣿⣿⣿⣿⣿⣿⣿⣷⣕⣕⣕⣵⣾⣿⣿⣿⢑⢕⢕⢕⢕⢕⢕⢕⢕⢕⢕⢕⢕⢕⢕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⢁⢄⢄⢔⢕⢕⢕⢕⢕⢔⢕⢕⢔⢀⠀⠀⠀⠀⠀⠀⠁⠕⢕⢕⢕⢕⢕⣿⣿⣿⣿⣿⣿⣿⣿⣿⣿⣿⣿⣿⣿⣿⣿⣿⣿⣿⣿⣿⣿⣿⣿⣿⣿⣿⣿⣿⣿⣿⣿⣿⣿⣿⣿⣿⢇⢕⢕⢕⢕⢕⢕⢕⢕⢕⢕⢕⢕⢕⢕⢕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⠁⢕⠑⢕⢕⢕⢔⢀⠀⠀⠀⠑⢷⣴⣅⣽⣵⣵⣿⣿⣿⣿⣿⣿⣿⣿⣿⣿⣿⣿⣿⣿⣿⣿⣿⣿⣿⣿⣿⣿⣿⣿⣿⣿⣿⣿⣿⣿⣿⣿⣿⣿⣿⣿⣿⡟⢕⢕⢕⢕⢕⢕⢕⢕⢕⢕⢕⢕⢕⢕⢕⢕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⢕⢕⢕⠀⢕⢕⢕⢕⢕⢕⢔⢄⠀⢁⠝⣿⣿⣿⣿⣿⣿⣿⣿⣿⣿⣿⣿⣿⣿⣿⣿⣿⣿⣿⢜⣿⣿⣿⣿⣿⣿⣿⣿⣿⣿⣿⣿⣿⣿⣿⣿⣿⣿⣿⣿⡿⢕⢕⢕⢕⢕⢕⢕⢕⢕⢕⢕⢕⢕⢕⢕⢕⢁⢕⢕⢕⢕⢕⢕⢕⢕⢕⢕⢕⠀⠀⠀⢕⢕⢕⢕⢕⢕⢕⢕⢕⢕⢕⢕⢕⢕⢕⢕⢕⢕⢕⢕⢕⢕⢕⢕⢕⢕⢕⢕⢕⢕⢕⢕⢑⢑⢕⢕⢕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⠀⢕⢕⢕⢕⢕⢕⢕⢕⢔⢘⢷⣾⣿⣿⣿⣿⣿⣿⣿⣿⣿⣿⣿⣿⣿⣿⣿⣿⣿⣿⣿⣿⣿⣿⣿⣿⣿⣿⣿⣿⣿⣿⣿⣿⣿⣿⣿⣿⣿⣿⢟⢅⢕⢕⢕⢕⢕⢕⢕⢕⢕⢕⢕⢕⢕⢕⢔⢕⢕⢕⢕⢕⢕⢕⢕⢕⢕⢕⢕⠄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⠑⠀⢕⢕⢕⢕⢕⢕⢕⢕⢕⢕⢅⠹⣿⣿⣿⣿⣿⣿⣿⣿⣿⣿⣿⣿⣿⣿⣿⣿⣿⣿⣿⣿⣿⣿⣿⣿⣿⣿⣿⣿⣿⣿⣿⣿⣿⣿⣿⣿⣿⠏⢔⢕⢕⢕⢕⢕⠑⢕⢕⢕⢕⢔⢕⢕⢕⢕⢕⠁⢕⢕⢕⢕⢕⢕⢕⢕⢕⢕⢕⠐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⠕⢕⢕⢕⢕⢕⢕⢕⢕⢕⢕⢕⢜⢻⣿⣿⣿⣿⣿⣿⣿⣿⣿⣿⣿⣿⣿⢿⠿⢟⢟⢛⢛⢟⢟⢟⢟⢛⣿⣿⣿⣿⣿⣿⣿⣿⣿⠟⢅⢕⢕⢕⢕⢕⢕⢕⢔⢕⢕⢕⠁⢕⢕⢕⢕⢕⢕⢔⢕⢕⢕⢕⢕⢕⢕⢕⢕⢕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⢕⢕⢕⢕⢕⢕⢔⢕⢕⢕⢕⢕⢕⢜⠻⣿⣿⣿⣿⣿⣿⣿⣿⣿⣕⣔⢕⠕⢕⢕⢕⢕⠕⢕⣕⣵⣷⣿⣿⣿⣿⣿⣿⣿⠟⢕⢀⢕⢕⢕⢕⢕⢕⢕⢅⢕⢕⢕⠁⢕⢕⢕⢕⢕⢀⠑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⠕⢕⢕⢕⢕⢕⢕⢁⢕⢕⢕⢕⢕⢕⢕⢅⠙⠻⣿⣿⣿⣿⣿⣿⣿⣿⣿⣿⣷⣳⣷⣷⣾⣿⣿⣿⣿⣿⣿⣿⣿⡿⢏⠁⠀⠑⠑⢕⢕⢕⢕⢕⢕⢕⢑⢕⢕⢕⢄⢕⢕⢕⢕⢕⢕⢕⢕⢕⢕⢕⢕⢕⢕⢕⢕⠕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⢕⢕⠀⠀⠀⠙⢟⢿⣿⣿⣿⣿⣿⣿⣿⣿⣿⣿⣿⣿⣿⣿⣿⣿⡿⢟⢕⢕⢕⠀⠀⠀⠀⢕⢕⢕⢕⢕⢕⢕⢀⢕⢕⢔⢕⢕⠕⣑⣵⣷⡇⠀⢕⢕⢕⢕⢕⢕⢕⢕⠕⠀⠀⠀⠀⠀⠀⠀⠀⠀⠀⠀⠀⠀⢀⢀⢀⠀⢀⢀⢀⢄⢀⠀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⣑⡕⣵⣕⣕⢕⢕⢕⢕⠀⠀⠀⠁⢕⢕⣕⢕⢕⢕⢕⢕⢕⢕⢕⢕⢕⢕⠀⠀⠀⠀⠀⠑⠕⢍⢛⠻⢿⣿⣿⣿⣿⣿⣿⣿⣿⡿⢟⢝⢕⢕⢅⠕⠀⠀⠀⠀⠀⢕⢕⢕⢕⢕⢕⢕⢄⢕⢕⢑⣥⣶⣿⣿⣿⣿⡇⠀⢕⢕⢕⢕⢕⢕⢕⢄⠀⠀⠀⠀⠀⠀⠀⠀⢄⢕⢔⢕⢅⢕⢕⢕⢕⢕⢕⢕⢕⢕⢕⢕⢕⢕⢕⢕⢕⢕⢕⢕⢕⢄⢔⢔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⣷⣷⣧⣄⣄⠀⠀⢕⢕⢜⢳⡇⢕⢕⢕⢑⢕⢕⢕⢕⢕⢄⠀⠀⠀⠀⠀⠀⠀⠁⠑⠕⢜⢝⢟⢿⢿⢿⢟⢝⢕⢕⢕⢕⠑⠁⠀⠀⠀⠀⠀⠀⢕⢕⢕⢕⢕⢕⢕⠁⢕⡇⢕⣿⣿⣿⣿⣿⣿⣑⣐⣑⣑⢕⠕⢕⢕⢑⠄⠀⠀⠀⠀⠀⠀⢄⢕⢕⢕⢕⢕⢕⢕⢕⢕⢕⢕⢕⢕⢕⢕⢕⢕⢕⢕⢕⢕⢕⢕⢕⢕⢕⢕⢕⢕⢕⢕⢕⢕⢕⢕⢕⢕⢕⢕⢕⢕⢕⢔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⡇⠀⠀⢕⢕⢕⢕⢕⠀⢕⢕⢕⢕⢕⢕⢕⢕⠀⠀⠀⠀⠀⠀⠀⠀⠀⢀⢕⢕⠕⠑⢕⢕⢕⢕⠕⠁⠕⢕⢔⠀⠀⠀⠀⠀⠀⠀⢕⢕⢕⢕⢕⢕⢕⠀⢜⢕⢕⢻⣿⣿⣿⣿⣿⣿⣿⣿⣿⣿⣿⣷⣶⣕⡁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⣑⣕⣵⣥⣵⣾⣿⣿⣿⣿⣿⢟⢝⢕⢀⠀⢕⢕⢕⢕⢕⢀⠕⢜⢣⢕⢱⣵⣵⣵⡀⠀⠀⠀⠀⠀⠀⠀⠀⢱⢕⢕⠀⠀⢕⢕⢕⠑⠀⠀⠀⢕⢕⢔⠀⠀⠀⠀⠀⠀⢕⢕⢕⢕⢕⣱⢏⠀⢕⢕⢕⣷⣿⣿⣿⣿⣿⣿⣿⣿⣿⣿⣿⣿⣿⣿⣿⣦⣄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⣕⣵⣷⣷⣿⣿⣿⣿⣿⣿⣿⣿⣿⣿⣿⣿⣿⣿⣷⣵⡕⠑⢀⢕⢕⢕⢕⢕⠀⢕⢕⢕⢕⢟⢿⢟⢇⠀⠀⠀⠀⠀⠀⠀⣱⣿⡇⠑⠀⠀⠀⢕⠑⠀⠀⠀⢕⢕⢕⣧⡔⠀⠀⠀⠀⠀⢕⢕⣱⢗⢕⢕⢕⠀⢕⢕⢕⣿⣿⣿⣿⣿⣿⣿⣿⣿⣿⣿⣿⣿⣿⣿⣿⣿⣿⣷⣔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⣕⣕⣕⣵⣵⣵⢕⣱⣾⣿⣿⣿⣿⣿⣿⣿⣿⣿⣿⣿⣿⣿⣿⣿⣿⣿⣿⣿⣿⡕⠀⡇⢕⢕⢕⢕⢕⠀⢕⢕⢕⢕⢕⢕⢕⢕⠀⠀⠀⠀⠀⠀⢰⣿⣿⢇⢔⠀⠀⠀⠀⠀⠀⠀⢔⢕⢕⢕⢿⣿⡄⠀⠀⠀⠀⢕⢕⢕⢕⢕⢕⢕⢀⢕⢕⢕⣿⣿⣿⣿⣿⣿⣿⣿⣿⣿⣿⣿⣿⣿⣿⣿⣿⣿⣿⣿⣷⡅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⠕⢑⠁⠁⠁⠑⢕⢕⢕⢕⣵⣷⣿⣿⣿⣿⣿⡿⣣⣾⣿⣿⣿⣿⣿⣿⣿⣿⣿⣿⣿⣿⣿⣿⣿⣿⣿⣿⣿⣿⣿⣿⡕⠀⢹⢄⢕⢕⢕⢕⠀⢕⢕⢕⢕⢕⢕⢕⢕⢄⠀⠀⠀⠀⢄⣿⣿⢇⢕⢕⢕⢄⢄⣠⣤⣠⡾⡕⢕⢕⢕⢜⣿⣷⢀⠀⠀⠀⢕⢕⢕⢕⢕⢕⢕⢕⢕⢕⢕⣿⣿⣿⣿⣿⣿⣿⣿⣿⣿⣿⣿⣿⣿⣿⣿⣿⣿⣿⣿⣿⣿⣇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⠕⢁⢔⢕⠁⠀⠀⠀⠀⠁⢕⣵⣿⣿⣿⣿⣿⣿⣿⢏⣼⣿⣿⣿⣿⣿⣿⣿⣿⣿⣿⣿⣿⣿⣿⣿⣿⣿⣿⣿⣿⣿⣿⣿⣿⣷⠀⢸⣇⠕⢕⢕⢕⢄⠑⢕⢕⢕⢕⢕⢕⢕⢕⠀⠀⠀⢀⣾⣿⢇⢕⢕⢕⢕⣱⣿⣿⣿⡿⢣⣿⣇⢕⢕⢕⢸⣿⣧⡀⠀⠀⢕⢕⢕⢕⢕⢕⢕⢱⠕⢕⢕⢝⢹⣿⣿⣿⣿⣿⣿⣿⣿⣿⣿⣿⣿⣿⣿⣿⣿⣿⣿⣿⣿⣿⣧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⠁⢄⢕⢕⠐⠀⠀⠀⠀⠀⣰⣿⣿⣿⣿⣿⣿⣿⣿⢫⣾⣿⣿⣿⣿⣿⣿⣿⣿⣿⣿⣿⣿⣿⣿⣿⣿⣿⣿⣿⣿⣿⣿⣿⣿⡟⢕⠀⢸⣿⡔⢕⢕⢕⢕⠀⢕⢕⢕⢕⢕⢕⢕⢕⠀⠀⢰⣾⣿⢏⢕⢕⢕⢕⣼⣿⣿⣿⡟⢱⣿⣿⣿⢇⢕⢕⢕⢹⣿⣷⣔⢀⠀⢕⢕⢕⢕⢕⢕⢸⡔⢕⢕⠁⢸⣿⣿⣿⣿⣿⣿⣿⣿⣿⣿⣿⣿⣿⣿⣿⣿⣿⣿⣿⣿⣿⣿⣧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⠀⠀⢕⢕⠀⠀⠀⠀⠀⠀⣰⣿⣿⣿⣿⣿⣿⣿⡿⣣⣿⣿⣿⣿⣿⣿⣿⣿⣿⣿⣿⣿⣿⣿⣿⣿⣿⣿⣿⣿⣿⣿⣿⣿⣿⣿⣷⢕⠀⢸⣿⣷⢑⢕⢕⢕⠀⠁⢕⢕⢕⢕⢕⢕⢕⢔⢕⢺⢟⢕⢕⢕⢕⢕⣵⣿⣿⣿⢏⢕⢸⣿⣿⢇⢕⢕⢕⢕⢕⢝⢿⢿⢇⢔⢕⢕⢕⢕⢕⢕⢕⡇⠕⢕⠀⠕⣿⣿⣿⣿⣿⣿⣿⣿⣿⣿⣿⣿⣿⣿⣿⣿⣿⣿⣿⣿⣿⣿⣿⣷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⠀⠀⠐⢕⠀⠀⠀⠀⠀⠀⠀⢿⣿⣿⣿⣿⣿⣿⢟⣱⣿⣿⣿⣿⣿⣿⣿⣿⣿⣿⣿⣿⣿⣿⣿⣿⣿⣿⣿⣿⣿⣿⣿⣿⣿⣿⣿⣿⡕⠀⢸⣿⣿⣇⠕⢕⢕⠀⠀⠕⢕⢕⢕⠕⢕⢕⢕⣵⣵⣧⣵⣷⢣⢕⢕⢝⢿⢯⢕⢕⢕⣾⡿⢕⢕⢕⢕⢕⢕⣵⣾⡇⣷⣷⡇⢕⢕⢕⠁⢕⢕⢕⢿⢀⠀⢠⠀⢹⣿⣿⣿⣿⣿⣿⣿⣿⣿⣿⣿⣿⣿⣿⣿⣿⣿⣿⣿⣿⣿⣿⣿⣧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⢀⠀⠀⠀⠁⠀⠀⠀⠀⠀⠀⠀⢸⣿⣿⣿⢟⢝⣱⣾⣿⣿⣿⣿⣿⣿⣿⣿⣿⣿⣿⣿⣿⣿⣿⣿⣿⣿⣿⣿⣿⣿⣿⣿⣿⣿⣿⣿⣿⡇⠀⢸⣿⣿⣿⡄⢕⢕⢰⠀⠀⢕⢕⢕⠀⢕⠀⣧⢹⣿⣿⣿⣿⣽⢧⢕⢕⠀⠀⠀⠀⠁⢕⢕⢕⢕⣕⣵⣷⣿⣿⣿⡇⣿⣿⣿⡕⢕⢕⢅⠕⢕⢕⢸⡇⠀⠘⡇⠁⢻⢿⣿⣿⣿⣿⣿⣿⣿⣿⣿⣿⣿⣿⣿⣿⣿⣿⣿⣿⣿⣿⣿⣿⣧⢕⢕⢕⣱⣵⣕⣵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⠑⢔⠅⠀⠀⠑⠀⠀⠀⠀⠀⠀⠀⠁⣿⣿⢏⢕⣵⣿⣿⣿⣿⣿⣿⣿⣿⣿⣿⣿⣿⣿⣿⣿⣿⣿⣿⣿⣿⣿⣿⣿⣿⣿⣿⣿⣿⣿⣿⡿⢇⠀⢸⣿⣿⣿⣇⠁⢕⢸⡇⠀⠁⢕⠕⠀⢕⢱⣿⡇⢿⣿⣿⣿⣿⣷⡕⠀⠀⠀⠀⠀⢀⢕⣕⣵⣷⣿⣿⣿⣿⣿⣿⡇⣿⣿⣿⣇⢕⢕⢸⡔⢕⢕⢅⣿⡄⠀⢿⡄⠑⢕⢝⢟⢻⣿⣿⣿⣿⣿⣿⣿⣿⣿⣿⣿⣿⣿⣿⣿⣿⣿⣿⣿⣿⣧⢱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⢔⢕⠑⠀⠀⠀⠀⠀⠀⠀⠀⠀⠀⠀⢻⢇⣵⣿⣿⣿⣿⣿⣿⣿⣿⣿⣿⣿⣿⣿⣿⣿⣿⣿⣿⣿⣿⣿⣿⣿⣿⣿⣿⣿⣿⣿⡿⢟⢏⢕⢕⠀⢸⣿⣿⣿⣿⡄⠁⣸⣧⠀⠀⢕⢔⢕⠕⣸⣿⣷⢜⣿⣿⣿⣿⣿⢇⠀⠀⠀⠀⠀⢕⣱⣿⣿⣿⣿⣿⣿⣿⣿⣿⢱⣿⣿⣿⣿⡔⢕⠕⣿⡄⢕⢕⢸⣷⢀⢸⣧⠀⢕⢕⣾⣿⣿⣿⣿⣿⣿⣿⣿⣿⣿⣿⣿⣿⣿⣿⣿⣿⣿⣿⣿⣿⣿⣿⣿⣿⣿⣿⣿⡇⢕⢕⢕⢕⢕⢕⢕⠕⠕⠕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⠁⠀⠀⠀⠀⠀⠀⠀⠀⠀⠀⠀⠀⠀⢜⣼⣿⣿⣿⣿⣿⣿⣿⣿⣿⣿⣿⣿⣿⣿⣿⣿⣿⣿⣿⣿⣿⣿⣿⣿⡿⣿⣿⣿⣿⣿⣿⣧⣕⡕⢕⠀⢸⣿⣿⣿⣿⣇⢀⣿⣿⡔⠀⢕⢕⢐⢰⣿⣿⣿⣇⢸⣿⣿⣿⣿⢕⠀⠀⠀⠀⠀⢱⣿⣿⣿⣿⣿⣿⣿⣿⣿⡏⣼⣿⣿⣿⣿⣧⢁⢕⢻⣷⢁⢕⢑⣿⣧⢜⣿⡇⠁⢸⣿⣿⣿⣿⣿⣿⣿⣿⣿⣿⣿⣿⣿⣿⣿⣿⣿⣿⣿⣿⣿⣿⣿⣿⣿⣿⣿⣿⣿⡇⢕⢕⢕⢕⠕⠁⠀⠀⠀⠔⠕⢔⢑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⢔⠀⠀⠐⠀⠀⠀⠀⠀⠀⠀⠀⠀⠀⢸⣿⣿⣿⣿⣿⣿⣿⣿⣿⣿⣿⣿⣿⣿⣿⣿⣿⣿⣿⣿⣿⣿⣿⣿⣿⣿⣿⣿⣿⣿⣿⣿⣿⣿⣷⢕⠀⢸⣿⣿⣿⣿⣿⣸⣿⣿⣇⠀⢕⢸⢀⣾⣿⣿⣿⣿⡇⢻⣿⣿⡇⠀⠀⠀⠀⠀⢀⢸⣿⣿⣿⣿⣿⣿⣿⣿⣿⢱⣿⣿⣿⣿⣿⣿⣧⢁⢸⣿⣧⢑⢕⢹⣿⣧⣿⣷⢄⢕⣿⣿⣿⣿⣿⣿⣿⣿⣿⣿⣿⣿⣿⣿⡿⣟⣯⣿⣿⣿⣿⣿⣿⣿⣿⣿⣿⣿⣿⡇⢕⢕⢕⠁⠀⠀⠀⠀⠀⠀⠀⠁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⢁⠀⠀⠀⢄⠀⠀⠀⠀⠀⠀⠀⠀⢕⢻⣿⣿⣿⣿⣿⣿⣿⣿⣿⣿⣿⣿⣿⣿⣿⣿⣿⣿⣿⣿⣿⣿⢟⢕⣿⣿⣿⣿⣿⣿⣿⣿⣿⣿⡕⠀⢸⣿⣿⣿⣿⣿⣿⣿⣿⣿⡄⢕⣾⣸⣿⣿⣿⣿⣿⣿⡜⣿⣿⢕⠀⠀⠀⠀⠀⢕⣿⣿⣿⣿⣿⣿⣿⣿⣿⡇⣼⣿⣿⣿⣿⣿⣿⣿⣧⢁⢿⣿⣧⡑⢕⣿⣿⣿⣿⣇⠀⢻⣿⣿⣿⣿⣿⣿⣿⣿⣿⢿⢟⣫⣵⣿⣿⣿⣿⣿⣿⣿⣿⣿⣿⣿⣿⣿⣿⣿⡇⢕⢕⢕⠀⠀⠀⠀⠀⠀⠀⠀⠀⠀⠑⠕⠕⠑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⢅⠑⠀⠀⠀⠀⢕⠀⠀⠀⠀⠀⠀⠀⠀⠑⢕⢻⣿⣿⣿⣿⣿⣿⣿⣿⣿⣿⣿⣿⣿⣿⣿⣿⣿⣿⣿⡿⢇⢕⢕⢿⣿⣿⣿⣿⣿⣿⣿⣿⣿⡇⠀⢸⣿⣿⣿⣿⣿⣿⣿⣿⣿⡇⢕⣿⣿⣿⣿⣿⣿⣿⣿⣇⢹⡇⠁⠀⠀⠀⠀⠀⢱⣿⣿⣿⣿⣿⣿⣿⣿⡿⢱⣿⣿⣿⣿⣿⣿⣿⣿⣿⣧⣸⣿⣿⣷⡅⢹⣿⣿⣿⣿⡔⠜⢿⣿⣿⣿⣿⡿⢿⣏⣵⣾⣿⣿⣿⣿⣿⣿⣿⣿⣿⣿⣿⣿⣿⣿⣿⣿⣿⣯⢇⠀⠀⠀⠀⠀⠀⠀⠀⠀⠀⠀⠀⠀⠀⠀⠀⠀⠁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⠁⠀⠁⠀⢀⢅⢄⠀⢕⠔⠀⠀⠀⠀⠀⠀⠀⠀⠑⠕⢝⣿⣿⣿⣿⣿⣿⣿⣿⣿⣿⣿⣿⣿⣿⣿⣿⣿⢏⢕⢕⢕⢕⢜⢿⣿⣿⣿⣿⣿⣿⣿⡿⢇⠀⢸⣿⣿⣿⣿⣿⣿⣿⣿⣿⣿⣸⣿⣿⣿⣿⣿⣿⣿⣿⣿⡜⢕⠀⠀⠀⠀⠀⢀⣾⣿⣿⣿⣿⣿⣿⣿⣿⢇⣿⣿⣿⣿⣿⣿⣿⣿⣿⣿⣿⣷⣿⣿⣿⣿⣜⣿⣿⣿⣿⣧⠀⢕⢜⢻⣏⢕⣱⣾⣿⣿⣿⣿⣿⣿⣿⣿⣿⣿⣿⣿⣿⣿⣿⣿⣿⣿⣿⣿⢏⢕⢀⠀⠀⠀⠀⠀⠀⠀⠀⠀⠀⠀⠀⠀⠀⠀⠀⠀⠀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⠀⢀⢄⢔⢕⢕⢕⣾⡀⠀⠀⠀⠀⠀⠀⠀⠀⠀⠀⠀⠀⠑⢜⢿⣿⣿⣿⣿⣿⣿⣿⣿⣿⣿⣿⣿⣿⢿⢕⢕⢕⢕⣕⣵⣇⢕⣽⣿⣿⣿⣿⡟⢏⢕⢕⢔⣼⣿⣿⣿⣿⣿⣿⣿⣿⣿⣿⣿⣿⣿⣿⣿⣿⣿⣿⣿⣿⡇⠁⠀⠀⠀⠀⠀⢱⣿⣿⣿⣿⣿⣿⣿⣿⡏⣼⣿⣿⣿⣿⣿⣿⣿⣿⣿⣿⣿⣿⣿⣿⣿⣿⣿⣿⣿⣿⣿⣿⡇⠑⢕⣿⣿⣿⣾⣿⣿⣿⣿⣿⣿⣿⣿⣿⣿⣿⣿⣿⣿⣿⣿⣿⣿⢟⢏⢕⢕⢕⠄⠀⠀⠀⠀⠀⠀⠀⠀⠀⠀⠀⠀⠀⠀⠀⠀⠀⠀⠀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⢔⢕⢕⢕⢕⣱⢳⣿⣿⠃⠀⠀⠀⠀⠀⠀⠀⠀⠀⠀⠀⠀⠀⠐⠕⢜⢿⣿⣿⣿⣿⣿⣿⣿⣿⣿⡿⢝⣕⣱⣵⣷⣿⢿⠋⢅⣼⣿⣿⣿⣿⣿⣷⣕⢕⠀⢕⣿⣿⣿⣿⣿⣿⣿⣿⣿⣿⣿⣿⣿⣿⣿⣿⣿⣿⣿⣿⣿⢇⠀⠀⠀⠀⠀⠀⣼⣿⣿⣿⣿⣿⣿⣿⡿⣸⣿⣿⣿⣿⣿⣿⣿⣿⣿⣿⣿⣿⢟⠻⢟⢛⢿⣿⣿⣿⣿⣿⣿⣿⢄⢕⢿⢿⣿⣿⣿⣿⣿⣿⣿⢿⢿⢿⢿⢿⢿⣿⣿⢿⢟⢏⢕⢕⢕⢕⢕⠑⠀⠀⠀⢄⠀⠀⠀⠀⠀⠀⠀⠀⠀⠀⠀⠀⠀⠀⠀⠀⠀⠀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⣵⣾⢧⣿⡿⠑⢀⠀⠀⢄⢀⠀⠀⠀⠀⠀⠀⠀⠀⠀⠀⠀⠑⠕⢜⢝⢟⢿⢿⢿⠿⠿⠽⠷⠿⠟⠟⠛⠋⠁⠀⠀⢸⣿⣿⣿⣿⣿⣿⣿⣿⢕⠀⢸⣿⣿⣿⣿⣿⣿⣿⣿⣿⣿⢏⢅⢜⢋⢍⠻⣿⣿⣿⣿⡟⠑⠀⠀⠀⠀⠀⢱⣿⣿⣿⣿⣿⣿⣿⣿⢣⣿⣿⣿⣿⣿⣿⣿⣿⣿⣿⣿⣿⡏⢕⢕⢕⢕⢔⢝⢟⢻⢿⣿⣿⣿⣧⠁⢷⣿⣿⣿⣿⣿⣿⣿⢇⢕⢕⢕⢕⢕⢕⢕⢕⢕⢕⢕⢕⠕⠑⠁⠀⠀⠀⠀⠀⢔⢕⢀⠀⠀⠀⠀⠀⠀⠀⠀⠀⠀⠀⠀⠀⠀⠀⠀⢄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⣱⣿⣿⣿⣿⣿⠑⢕⠀⠀⢕⢕⢕⢔⢄⢀⠀⠀⠀⠀⠀⠀⠀⠀⠀⠀⠀⠁⠁⠁⠁⢁⠅⠑⠀⠀⠀⠀⠀⠀⠀⠀⠀⠀⢻⣿⣿⣿⣿⣿⣿⣿⣵⢕⠀⣼⣿⣿⣿⣿⣿⡿⢟⢏⢝⢃⢕⢕⢕⢕⢕⢕⠝⠿⢿⣿⢇⠀⠀⠀⠀⠀⠀⣼⣿⣿⣿⣿⣿⣿⣿⣏⣾⣿⣿⣿⣿⣿⣿⣿⣿⣿⣿⢟⢍⢕⢅⢕⢕⢕⢕⢕⢕⢕⢕⢿⣿⣿⣿⡇⢸⢿⣿⣿⣿⣿⣿⢏⢕⢕⢕⢕⢕⢕⢕⢕⢕⢕⠕⠑⠁⠀⠀⠀⠀⠀⠀⠀⠀⠁⠕⢕⢄⠀⠀⠀⠀⠀⠀⠀⠀⠀⠀⠀⠀⠀⠀⠀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⣼⣿⣿⣿⣿⣿⢇⢐⢕⠀⠀⢕⢕⢕⢕⢕⢕⢔⢀⠀⠀⠀⠀⠀⠀⠀⠕⠔⠂⠀⠀⢔⢁⠀⠀⠀⠀⠀⠀⠀⠀⠀⠀⠀⠀⠜⣿⣿⣿⣿⣿⣿⣿⡿⢕⢕⣿⣿⣿⣿⣿⣿⠷⢕⢕⢕⢕⢕⢕⠕⢕⢕⢔⢕⢕⢕⢜⠁⠀⠀⠀⠀⠀⢱⣿⣿⣿⣿⣿⣿⣿⡟⣸⣿⣿⣿⣿⣿⣿⣿⣿⣿⣿⣿⡕⢑⢕⢕⢕⢑⢑⣀⠕⢕⢕⢕⢕⢸⣿⣿⣷⠁⢿⢿⢿⣿⣿⡇⢕⢕⢕⢕⢕⢕⢕⠕⠑⠁⠀⠀⠀⠀⠀⠀⠀⢄⣆⡕⢄⠀⠀⠀⠁⠑⠄⠀⠀⠀⠀⠀⠀⠀⠀⠀⠀⠀⠀⠀⠀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⣾⣿⣿⣿⣿⣿⣿⠀⢕⢕⢔⠀⠑⢕⢕⢕⢕⢕⢕⢕⢕⠀⠀⠀⢔⡔⢄⣄⣔⣔⣰⣵⡎⠀⠀⠀⠀⠀⠀⠀⠀⠀⠀⠀⠀⠀⠀⠘⢻⣿⣿⣿⣿⣿⣷⠀⢸⣿⣿⣿⣿⣿⣧⢕⢕⢕⢕⢕⢐⢡⣴⢅⢅⢕⢕⢕⢕⢅⠀⠀⠀⠀⠀⠀⣾⣿⣿⣿⣿⣿⣿⣿⢣⣿⣿⣿⣿⣿⣿⣿⣿⣿⣿⣿⣿⡕⢕⢕⢕⢕⢔⢕⠛⢕⢅⢕⢑⢱⣾⣿⣿⣿⡕⢕⣵⣾⣿⣿⣿⢕⢑⢅⢕⠕⠑⢁⢀⢄⢄⢤⣄⡀⠀⠀⠀⠀⠁⠙⠑⠀⠀⠀⠀⠀⠀⠀⠀⠀⠀⠀⠀⠀⠀⠀⠀⠀⠀⠀⠀⠀⠕⢕⢕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⢕⢕⢸⣿⣿⣿⣿⣿⣿⡏⢄⢕⢕⢕⠀⠀⠑⢕⢕⢕⢕⢕⢕⢄⠀⠀⠀⣿⣿⣿⣿⣿⣿⣿⠟⠁⠀⠀⠀⠀⠀⠀⠀⠀⠀⠀⠀⠀⠀⠀⣰⣿⣿⣿⣿⣵⡕⢕⠀⣼⣿⣿⣿⣿⣿⣿⣷⢅⢅⢕⢕⢄⢕⢅⠕⢕⢕⢕⠕⢕⠁⠀⠀⠀⠀⠀⢱⣿⣿⣿⣿⣿⣿⣿⣏⣿⣿⣿⣿⣿⣿⣿⣿⣿⣿⣿⣿⣿⣿⣧⡕⢕⢕⢕⢕⢔⢕⢕⢕⢕⢕⢹⣿⣿⣿⣇⢸⣿⣿⣿⣿⣿⢕⠑⠁⠀⠀⠀⠑⢕⢕⢕⢸⣿⣿⣷⡄⠀⠀⠀⠀⠀⠀⠀⢀⢄⢔⢕⢔⢔⣔⣴⣤⡄⠀⠀⠀⠀⠀⠀⠀⠀⠀⠀⠑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⠑⠑⠚⠛⠛⠛⠛⠛⠙⠛⠀⠑⠑⠑⠀⠀⠀⠑⠑⠑⠑⠑⠑⠑⠀⠀⠑⠛⠛⠛⠛⠙⠉⠀⠀⠀⠀⠀⠀⠀⠀⠀⠀⠀⠀⠀⠀⠀⠀⠐⠛⠛⠛⠛⠛⠛⠛⠃⠑⠛⠛⠛⠛⠛⠛⠛⠛⠑⠑⠑⠑⠑⠑⠑⠑⠑⠑⠑⠑⠑⠀⠀⠀⠀⠀⠀⠚⠛⠛⠛⠛⠛⠛⠛⠛⠛⠛⠛⠛⠛⠛⠛⠛⠛⠛⠛⠛⠛⠛⠛⠃⠑⠑⠑⠑⠑⠑⠑⠑⠑⠑⠘⠛⠛⠛⠛⠑⠛⠛⠛⠛⠃⠑⠑⠀⠀⠀⠐⠑⠑⠑⠑⠛⠛⠛⠛⠛⠂⠀⠀⠀⠀⠐⠑⠑⠑⠑⠑⠚⠛⠛⠛⠛⠛⠐⠀⠀⠀⠀⠀⠀⠀⠀⠑⠑⠀⠑⠑⠑⠑⠑⠑⠑⠑⠑⠑⠑⠐⠐⠑⠀</a:t>
            </a:r>
            <a:br/>
          </a:p>
        </p:txBody>
      </p:sp>
    </p:spTree>
  </p:cSld>
  <p:clrMapOvr>
    <a:masterClrMapping/>
  </p:clrMapOvr>
</p:sld>
</file>

<file path=ppt/slides/slide6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⢻⣿⣿⣿⣿⣿⣿⣿⣿⣿⣿⣿⣿⣿⣿⣿⣿⣿⣿⣷⣜⣇⢸⣿⣿⣿⣿⣿⣿⣿⣿⣿⣿⣿⣿⣿⣿⣿⣿⣿⣿⣿⣿⣿⣿⣿⣿⣷⣷⣽⣝⢻⢿⢿⢻⢟⢟⢝⢕⢕⢕⢕⢕⢕⢕⢕⢕⢕⢕⢕⢕⢕⢕⢕⢕⢕⢕⢕⢕⢕⢕⢕⢕⢕⢕⢕⢻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⡸⣿⣿⣿⣿⣿⣿⣿⣿⣿⣿⣿⣿⣿⣿⣿⣿⣿⣿⣿⣿⣿⣿⣿⣿⣿⣿⣿⣿⣿⣿⣿⣿⣿⣿⣿⣿⣿⣿⣿⣿⣿⣿⣿⣿⣿⣿⣟⢻⢿⢕⢣⢱⢕⢕⢕⢕⢕⢕⢕⢕⢕⢕⢕⢕⢕⣷⢕⢕⢕⢕⢕⢕⢕⢕⢕⢕⢕⢕⢕⢕⢕⢕⢕⢕⢕⢻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⢝⣿⣿⣿⣿⣿⣿⣿⣿⣿⣿⣿⣿⣿⣿⣿⣿⣿⣿⣿⣿⣿⣿⣿⣿⣿⣿⣿⣿⣿⣿⣿⣿⣿⣿⣿⣿⣿⣿⣿⡿⢿⢿⢟⢏⢕⢕⢕⢕⢕⢕⢕⢕⢕⢕⢕⢕⢕⢕⢕⢕⢕⢕⣱⣾⡏⢕⢕⢕⢕⢕⢕⢕⢕⢕⢕⢕⢕⢕⢕⢕⢕⢕⢕⢕⢜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⢝⢿⣿⣿⣿⣿⣿⣿⣿⣿⣿⣿⣿⣿⣿⣿⣿⣿⣿⣿⣿⣿⣿⣿⣿⣿⣿⣿⣿⣿⣿⣿⣿⢿⢟⢝⢝⢕⢕⢕⢕⢕⢕⢕⢕⢕⢕⢕⢕⢕⢕⢕⢕⢕⢕⢕⢕⢕⣱⣾⡿⢟⢕⢕⢕⢕⢕⢕⢕⢕⢕⢕⢕⢕⢕⢕⢕⢾⣿⣷⣕⢕⢕⢜⣿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⢝⢟⢿⣿⣿⢿⢿⢿⢿⢿⢿⡿⣿⢿⡿⢟⢟⢟⢟⢟⢏⢝⢝⢻⣞⢎⢗⢕⢕⢕⢕⢕⢕⢕⢕⢕⢕⢕⢕⢕⢕⢕⢕⢕⢕⢕⢕⢕⢕⢕⢕⢕⢕⢕⢕⢜⢟⢏⢕⢕⢕⢕⢕⢕⢕⢕⢕⢕⢕⢕⢕⢕⢕⢕⢕⢕⢝⢟⢏⢕⢕⢕⢹⣿⣿⣿⣿⣿⣿⣿⣿⣿⣿⣿⣿⣿⢕⢕⢕⢕⢕⢕⢕⢑⢄⠀⠀⠀⠀⠀⠀⠀⠀⠀⠀⢄⢄⠄⠀⢕⢕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⣵⣾⣿⢕⢕⢕⢕⢕⢕⢕⢕⢕⢕⢕⢕⢕⢕⢕⢕⢕⢕⢕⢕⢕⢕⢕⢕⢕⢕⢕⢿⣿⣿⣿⣿⣿⣿⣿⣿⣿⣿⣿⣿⣵⣵⣵⣵⣵⣵⣵⣕⣕⣕⣕⣔⣔⣄⡔⢔⢄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⢜⢕⢕⢕⢕⢕⢕⢕⢕⢕⢕⢕⢕⢕⢕⢕⢕⢕⢕⢕⢕⢕⢕⢕⢕⢕⢕⢕⢕⢕⢕⢕⢕⢕⢕⢕⢕⢕⢕⢕⢕⢕⢕⢕⢕⢕⢕⢕⢕⢕⢕⢕⢕⢕⢕⢕⢕⢕⢕⢕⢕⢕⢕⢕⢕⣵⣿⡿⢏⢕⢕⢕⢕⢕⢕⢕⢕⢕⢕⢕⢕⢕⢕⢕⢕⢕⢕⢕⢕⢕⢕⢕⢕⢕⢕⢕⢕⢸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⢳⣷⡕⢕⢕⢕⢕⢕⢕⢕⢕⢕⢕⢕⢕⢕⢕⢕⢕⢕⢕⢕⢕⢕⢕⢕⢕⢕⢕⢕⢕⢕⢕⢕⢕⢕⢕⢕⢕⢕⢕⢕⢕⢕⢕⢕⢕⢕⢕⢕⢕⢕⢕⢕⢕⢕⢕⢕⢕⢕⢕⣱⣷⣿⢟⢕⢕⢕⢕⢕⢕⢕⢕⢕⢕⢕⢕⢕⢕⢕⢕⢕⢕⢕⢕⢕⢕⢕⢕⢕⢕⢕⢕⢕⢕⢕⢕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⢜⢇⣧⣕⢕⢕⢕⢕⢕⢕⢕⢕⢕⢕⢕⢕⢕⢕⢕⢕⢕⢕⢕⢕⢕⢕⢕⢕⢕⢕⢕⢕⢕⢕⢕⢕⢕⢕⢕⢕⢕⢕⢕⢕⢕⢕⢕⢕⢕⢕⢕⢕⢕⢕⢕⣕⣵⣷⢾⢟⢏⢕⢕⢕⢕⢕⢕⢕⢕⢕⢕⢕⢕⢕⢕⢕⢕⢕⢕⢕⢕⢕⢕⢕⢕⢕⢕⢕⢕⢕⢕⢕⢕⢕⢕⢕⢹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⢜⢻⢿⣿⣷⣵⣕⢕⢕⢕⢕⢕⢕⢕⢕⢕⢕⢕⢕⢕⢕⢕⢕⢕⢕⢕⢕⢕⢕⢕⢕⢕⢕⢕⢕⢕⢕⢕⢕⢕⢕⢕⢕⢕⢕⢕⣕⣕⣱⡵⢵⢗⢟⢏⢝⢕⢕⢕⢕⢕⢕⢕⢕⢕⢕⢕⢕⢕⢕⢕⢕⢕⢕⢕⢕⢕⢕⢕⢕⢕⢕⢕⢕⢕⢕⢕⢕⢕⢕⢕⢕⢕⢕⢕⢕⢜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⢜⢝⢟⢿⢿⣷⣷⣵⣕⣕⣕⡕⢕⢕⢕⢕⢕⢕⢕⢕⢕⢕⢕⢕⢕⢕⢕⢕⢕⢕⢕⢕⢕⢕⢵⢕⢕⢕⢕⢕⢗⢝⢝⢝⢕⢕⢕⢕⢕⢕⢕⢕⢕⢕⢕⢕⢕⢕⢕⢕⢕⢕⢕⢕⢕⢕⢕⢕⢕⢕⢕⢕⢕⢕⢸⣇⢕⢕⢕⢕⢕⢕⢕⢕⢕⢕⢕⢕⢕⢕⢕⢕⢕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⢜⢝⢝⢝⢝⢝⢝⢝⢝⢇⢕⢕⢕⢕⢕⢷⢵⢵⢵⢵⢷⢷⢗⢏⢕⢕⢕⢕⢕⢕⢕⢕⢕⢕⢕⢕⢕⢕⢕⢕⢕⢕⢕⢕⢕⢕⢕⢕⢕⢕⢕⢕⢕⢕⢕⢕⢕⢕⢕⢕⢕⢕⢕⢕⢕⢕⢕⢕⢕⣿⣇⢕⢕⢕⢕⢕⢕⢕⢕⢕⢕⢕⢕⢕⢕⢕⢕⢸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⢱⡝⢕⢕⢕⢕⢕⢕⢕⢕⢕⢕⢕⢕⢕⢕⢕⢕⢕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⡕⢕⢕⢕⢕⢕⢕⢕⢕⢕⢕⢕⢕⢕⢕⢕⢜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⠕⢕⢕⢕⢕⢕⢕⢕⢕⢕⢕⢕⢕⢕⢕⢕⢕⢕⢕⢕⢕⢕⢕⢕⢕⢕⢕⢕⢕⢕⢕⢕⠑⢕⢕⢕⢕⢕⢕⢕⢕⢕⢕⢕⢕⢕⢕⢕⢕⢕⢕⢕⢕⢕⢕⢕⢕⣿⣿⣿⡕⢕⢕⢕⢕⢕⢕⢕⢕⢕⢕⢕⢕⢕⢕⢕⢻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⢔⢕⢕⢕⢕⢕⢕⢕⢕⢕⢕⢕⢕⢕⢕⢕⢕⢕⢕⢕⢕⢕⢕⢕⢕⢕⢕⢕⢕⢕⢕⢕⢀⢕⢕⢕⢕⢕⢕⢕⢕⢕⢕⢕⢕⢕⢕⢕⢕⢕⢕⢕⢕⢕⢕⢕⢕⢝⢝⢟⢻⡕⢕⢕⢕⢕⢕⢕⢕⢕⢕⢕⢕⢕⢕⢕⢜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⠑⠕⢁⢄⢕⢕⢕⢕⢕⢕⢕⢕⢕⢕⢕⢕⢕⢕⢕⢕⢕⢕⢕⢕⢕⢕⢕⢕⢕⣷⢕⢕⢕⢕⢕⢕⢕⢕⢕⢕⢕⢕⢕⢕⢕⢕⢝⢟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⠕⠑⢑⠑⠁⢔⢕⢔⢕⢕⢕⢕⢕⢕⢕⢕⢕⢕⢕⢕⢕⢕⢕⢕⢕⢕⢕⢕⢕⢕⢕⢕⢕⢕⢕⢕⢸⣧⢕⢕⢕⢕⢕⢕⢕⢕⢕⢸⣧⡕⢕⢕⢕⢕⢕⡕⢕⢕⣜⣹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⢄⢔⠕⠑⢕⢕⢕⢕⢕⢕⢕⢕⢕⢕⢕⢕⢕⢕⢕⢕⢕⢕⢕⢕⢕⢕⢕⢕⢕⢕⢕⢕⢕⢕⢕⢕⣿⣇⢕⢕⢕⢕⢕⢕⢕⢕⢸⣿⣿⣧⡕⢕⢕⢕⢝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⠕⢕⢕⢕⢕⢕⢕⢕⢕⢕⢕⢕⢕⢕⢕⢕⢕⢕⢕⢕⢕⢕⢕⢕⢕⢕⢕⢕⢕⢕⢕⢕⢕⢕⢕⢕⢕⢕⢕⢕⢕⢕⢕⢕⢕⢕⢕⢕⢕⢕⣕⡕⠀⢀⢕⢕⢕⢕⢕⢕⢕⢕⢕⢕⢕⢕⢕⢕⢕⢕⢕⢕⢕⢕⢕⢕⢕⢕⢕⢕⢕⢕⢕⢕⢕⢕⢹⣿⡕⢕⢕⢕⢕⢕⢕⢕⢸⣿⣿⣿⣿⣧⡕⢕⢕⢕⢝⢻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⠀⢕⢕⢕⢕⢕⢕⢕⢕⢕⢕⢕⢕⢕⢕⢕⢕⢅⢕⢕⢕⢕⢕⢕⢕⢕⢕⢕⢕⢕⢕⢕⢕⢕⢕⢕⢕⢕⢕⢕⢕⢕⢕⢕⢱⣷⣷⣾⣾⣿⣿⡿⢗⢇⢕⢕⢕⢕⢕⢕⢕⢕⢕⢕⢕⢕⢕⠕⢕⢕⢕⢕⢕⢕⢔⢔⢕⢕⢕⢕⢕⢕⢕⢕⢕⢕⢜⣿⣷⢕⢕⢕⢕⢕⢕⢕⣸⣿⣿⣿⣿⣿⣿⣷⣧⣕⣕⣕⣕⣵⣵⣾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⢄⠀⢕⢕⢕⢕⢕⢕⢕⢕⢕⢕⢕⢕⢕⢕⢕⢕⢰⡅⢕⢕⢕⢕⢱⣷⣷⣾⣷⣷⣕⢕⢕⢕⢕⢕⢕⢕⢕⢕⢕⢕⢕⢕⢕⢸⡿⢟⢟⢏⠝⢕⢕⣕⣞⣗⣕⠕⢕⢕⢑⢕⢕⢕⢕⢕⢕⢕⢕⢅⢑⢕⢕⢕⢕⢕⠕⢔⢕⠕⢕⢕⢕⢕⢕⢕⢕⢕⢻⣿⢕⢕⢕⢕⢕⢕⢕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⠐⢕⢕⢕⢕⢕⢕⢕⢕⣸⣷⡕⢕⢕⢕⣵⣕⡑⢝⢝⢝⢝⠗⢕⢕⢕⢕⢕⢅⠕⢕⢕⢕⢕⢕⢕⢸⣿⣗⣱⣵⣷⢿⠟⠛⠋⠉⠁⠀⠑⢕⢕⢅⢕⢕⢕⢕⢕⢕⢕⢕⢕⢕⢕⢅⢑⢑⢑⢑⢅⢕⢔⢅⢑⠕⢕⢕⢕⢕⢸⡟⢕⠕⢕⢕⢕⢕⣾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⠁⢕⢕⢕⢄⢕⢕⢕⢕⢕⢕⢕⢄⣿⣿⣷⡕⢕⢕⠱⠷⢷⢷⢷⣷⣷⣷⣽⣿⣧⡕⢕⢕⢅⠑⢕⢕⢕⢕⢕⠕⣿⣿⡿⠏⢁⣄⣤⡔⠀⠀⠁⢕⠀⠀⡕⢕⢄⢕⢕⢕⢕⢕⢕⢕⢕⢕⢕⢕⢕⢕⢕⢕⢕⢕⢕⢕⢕⢕⢔⢔⢑⢕⢕⢇⡕⢕⠁⢕⢕⣼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⠕⢕⢕⢕⢕⢕⢕⢕⡸⠟⠛⠉⠁⢁⢕⢀⠀⠀⠀⠀⠀⠈⠙⢻⢿⣿⣿⣧⡕⢕⢐⢁⢕⢕⢕⠕⠀⣿⡿⢕⣵⡝⠛⢏⡁⢀⢄⢀⢕⢕⢀⣿⣷⡵⢐⠑⠕⠕⢑⠕⢕⢕⢕⢅⢅⢑⠕⠕⠕⢑⠅⠅⢑⢑⢅⢔⢕⢕⢕⢕⢸⠕⠀⢀⢕⣼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⢑⢕⢕⠑⢕⢕⢔⠀⢕⢕⢕⢑⢕⠄⠃⠀⢀⣶⣾⠟⠷⢕⠀⠀⠀⠀⢀⠀⢱⣧⣜⢿⣿⣿⣷⡕⢕⠀⠁⢕⢕⢁⠀⣿⣷⣿⣿⣷⡄⢕⢕⣷⣷⣾⢕⢇⣼⣿⣿⢇⣵⣿⣷⣔⡑⠔⠅⢑⠕⢕⢕⢅⢑⢕⢕⢕⢕⢕⢕⢕⢕⢕⢕⢕⢕⢕⢕⠀⠀⢕⣼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⠀⠑⢕⢕⠀⢕⢕⢕⠄⠑⢠⡄⠀⢸⣿⣿⣇⠁⢕⢰⣕⣕⡵⣕⠀⣸⣿⣿⣿⣿⣿⣿⣷⢕⢔⠀⢄⢕⢕⠀⣿⣿⣿⣿⣿⣿⣦⣕⢝⢟⣏⣵⣾⣿⣿⣿⣿⣿⣿⣿⣿⣿⢇⢰⣥⣄⢁⢑⠕⠕⠐⢁⢁⢕⢕⢕⢕⢕⢕⢕⢕⢕⢕⠀⢀⣵⣾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⠑⢕⢕⢕⠀⠀⠕⢕⢕⠁⢕⢕⢔⠀⢸⣿⣧⣕⡹⣿⣿⣧⣅⢕⢿⣿⢇⢕⣵⣿⣿⣿⣿⣿⣿⣿⣿⡇⠑⢀⣾⢕⢕⢰⣿⣿⣿⣿⣿⣿⣿⣿⣿⢿⢿⣿⣿⢿⣷⣧⣿⣿⣿⣿⣿⡿⠀⢸⢟⢅⢕⢕⢕⢕⢕⢕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⠀⠁⠁⠀⠀⠀⠀⠑⢕⢕⠁⢕⢕⠀⠑⣿⣿⣿⣿⣿⡿⣿⣿⣿⣷⣷⣷⣿⣿⣿⣿⣿⣿⣿⣿⣿⣿⢇⠀⣸⡿⢅⢱⣾⣿⣿⣿⣿⣿⣿⣿⣿⣿⣷⣷⣿⢿⢞⢏⢟⢿⣿⣿⣿⣿⠇⢅⢔⢕⢕⢕⢕⢕⢕⢕⢕⢕⢕⢕⢕⢕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⠀⠀⠀⠀⠀⢄⢕⢔⠀⠀⠕⢕⠀⠑⠀⠀⠜⣿⣿⣿⣧⣷⣿⡏⣿⣏⣽⣽⣿⣿⣿⣿⣿⣿⣿⣿⣿⢏⠀⣱⣿⣷⣾⣿⣿⣿⣿⣿⣿⣿⣿⣿⣿⣿⣿⣿⢕⢕⢕⢕⢕⢜⣹⣿⣿⡟⢔⢕⢕⢕⢕⢕⢕⢕⢕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⠀⢀⢀⢄⢄⢕⢕⢕⢕⢕⢀⠀⠁⠕⠀⠀⠀⠀⠸⣿⣿⣿⢟⢏⢝⢝⢻⣿⣿⣿⣿⣿⣿⣿⣿⣿⢟⢕⣡⣾⣿⣿⣿⣿⣿⣿⣿⣿⣿⣿⣿⣿⣿⣿⣿⣿⣿⣕⢕⢕⢕⢕⣵⣿⣿⣿⠑⢕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⢔⢕⢕⢕⢕⢕⢕⢕⢕⢕⠁⢕⢀⠀⠀⠀⠀⠀⠀⠘⢿⣿⢵⢕⢕⢕⢕⢕⣿⣿⣿⣿⣿⣿⣿⣿⣿⣿⣿⣿⣿⣿⣿⣿⣿⣿⣿⣿⣿⣿⣿⣿⣿⣿⣿⣿⣿⣿⣷⣷⣾⣿⣿⣿⣿⡏⢕⢕⢕⢕⢕⢕⢕⢕⢕⢕⢕⢕⢕⢕⢕⢅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⠑⢕⢕⢕⢔⢀⠀⠀⠀⠀⢀⡅⢝⣼⣧⣕⣕⣱⣵⣿⣿⣿⣿⣿⣿⣿⣿⣿⣿⣿⣿⣿⣿⣿⣿⣿⣿⣿⣿⣿⣿⣿⣿⣿⣿⣿⣿⣿⣿⣿⣿⣿⣿⣿⣿⡿⢕⢕⢕⢕⢕⢕⢕⢕⢕⢕⢕⢕⢕⢕⢕⢕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⢄⢕⠁⢕⢕⢕⢔⢄⠀⠀⠀⢹⣿⣿⣿⣿⣿⣿⣿⣿⣿⣿⣿⣿⣿⣿⣿⣿⣿⣿⣿⣿⣿⢸⣿⣿⣿⣿⣿⣿⣿⣿⣿⣿⣿⣿⣿⣿⣿⣿⣿⣿⣿⣿⣿⢕⢕⢕⢕⢕⢕⢕⢕⢕⢕⢕⢕⢕⢕⢕⢕⢕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⢕⢕⢕⠀⢕⢕⢕⢕⢕⢕⢔⢔⢄⢹⣿⣿⣿⣿⣿⣿⣿⣿⣿⣿⣿⣿⣿⣿⣿⣿⣿⣿⣿⣿⣾⣿⣿⣿⣿⣿⣿⣿⣿⣿⣿⣿⣿⣿⣿⣿⣿⣿⣿⣿⡿⢃⢕⢕⢕⢕⢕⢕⢕⢕⢕⢕⢕⢕⢕⢕⢑⢕⢄⢕⢕⢕⢕⢕⢕⢕⢕⢕⢕⢕⠀⠀⠀⢕⢕⢕⢕⢕⢕⢕⢕⢕⢕⢕⢕⢕⢕⢕⢕⢕⢕⢕⢕⢕⢕⢕⢕⢕⢕⢕⢕⢕⢕⢕⢕⢑⢑⢕⢕⢕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⠀⢕⢕⢕⢕⢕⢕⢕⢕⢔⢔⢝⢿⣿⣿⣿⣿⣿⣿⣿⣿⣿⣿⣿⣿⣿⣿⣿⣿⣿⣿⣿⣿⣿⣿⣿⣿⣿⣿⣿⣿⣿⣿⣿⣿⣿⣿⣿⣿⣿⡟⢕⢕⢕⢕⢕⢕⢕⢕⢕⢕⢕⢕⢕⢕⢕⢕⢕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⠑⠁⢕⢕⢕⢕⢕⢕⢕⢕⢕⢕⢕⢌⢻⣿⣿⣿⣿⣿⣿⣿⣿⣿⣿⣿⣿⣿⣿⣿⣿⢿⢿⢿⠿⢿⢿⢿⠿⢿⣿⣿⣿⣿⣿⣿⣿⣿⣿⡿⠏⢔⢕⢕⢕⢕⢕⢕⢁⢕⢕⢕⢑⢕⢕⢕⢕⢕⢕⢁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⠕⢕⢕⢕⢕⢕⢕⢕⢕⢕⢕⢕⢕⢜⠻⣿⣿⣿⣿⣿⣿⣿⣿⣿⣿⡏⢕⢔⢕⢕⢕⢕⢕⢕⠕⢑⣕⣵⣿⣿⣿⣿⣿⣿⣿⣿⠟⢁⢕⢕⢕⢕⢕⢕⢕⠕⢕⢕⢕⢕⢄⢕⢕⢕⢕⠁⢕⢕⢕⢕⢕⢕⢕⢕⢕⢕⢕⢕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⢔⢕⢕⢕⢕⢕⢕⢕⢌⠝⢿⣿⣿⣿⣿⣿⣿⣿⣿⣷⣷⣶⣢⢵⣵⣔⢵⣿⣿⣿⣿⣿⣿⣿⣿⣿⡿⠋⠕⢕⠀⢕⢕⢕⢕⢕⢕⢕⢑⢕⢕⢕⠀⢕⢕⢕⢕⢕⠀⢔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⠑⢕⢕⢕⢕⢕⢕⢅⢕⢕⢕⢕⢕⢕⢕⢄⠀⠈⠙⠿⣿⣿⣿⣿⣿⣿⣿⣿⣿⣿⣿⣿⣿⣿⣿⣿⣿⣿⣿⡿⢟⢕⢔⠀⠀⠕⠀⢕⢕⢕⢕⢕⢕⢕⢕⢕⢕⢑⢕⢕⢕⢕⢕⢕⠀⢕⢕⢕⢕⢕⢕⢕⢕⢕⢕⠕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⢕⢕⢕⢕⢕⢕⢕⢕⢕⢕⢕⢕⠀⠀⠀⠑⠕⢝⢟⠿⣿⣿⣿⣿⣿⣿⣿⣿⣿⣿⣿⣿⣿⢟⢏⢕⢕⢕⠑⠀⠀⠀⠀⢕⢕⢕⢕⢕⢕⢕⢕⢕⢕⢕⢕⠕⢑⣡⣶⣷⢔⢕⢕⢕⢕⢕⢕⢕⢕⢕⠕⠀⠀⠀⠀⠀⠀⠀⠀⠀⠀⠀⠀⠀⢀⢀⢀⠀⢀⢀⢀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⡕⣶⣵⣕⣑⢕⢕⢕⢀⠀⠀⠀⢕⢜⢧⡕⢕⢕⢕⢕⢕⢕⢕⢕⢕⢕⠀⠀⠀⠀⠀⠁⠑⠕⢔⢌⢝⢻⢿⣿⣿⣿⣿⡿⢟⢝⢕⢕⢕⢕⢕⠁⠀⠀⠀⠀⠀⢕⢕⢕⢕⢕⢕⢕⢕⢕⡕⢡⣴⣾⣿⣿⣿⣿⢕⢕⢕⢕⢕⢕⢕⢕⢕⠄⠀⠀⠀⠀⠀⠀⠀⠀⢄⢕⢔⢕⢅⢕⢕⢕⢕⢕⢕⢕⢕⢕⢕⢕⢕⢕⢕⢔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⣷⣦⣄⡀⠀⠕⢕⢕⢝⢇⢕⠕⢕⢕⢕⢕⢕⢕⢕⢄⠀⠀⠀⠀⠀⠀⠀⠀⠁⠑⢕⢕⢕⢍⢝⢍⢕⢕⢕⢕⢕⢕⠁⠀⠀⠀⠀⠀⠀⠀⢕⢕⢕⢕⢕⢕⢕⢕⢱⢕⢸⣿⣿⣿⣿⣿⣏⣔⣑⣑⣑⡕⠕⢕⢕⢑⠄⠀⠀⠀⠀⠀⠀⢄⢕⢕⢕⢕⢕⢕⢕⢕⢕⢕⢕⢕⢕⢕⢕⢕⢕⢕⢕⢕⢕⢕⢕⢕⢕⢕⢕⢕⢕⢕⢕⢕⢕⢕⢕⢕⢕⢕⢕⢕⢕⢕⢔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⢿⣿⣿⣿⣿⣿⣿⣿⢇⠀⠀⢕⢕⢕⢕⢕⠀⢕⢕⢔⢕⢕⢕⢕⢕⠀⠀⠀⠀⠀⠀⠀⠀⠀⢔⢕⢕⠁⠁⢕⢕⢕⢕⠁⠀⠕⢕⢕⠀⠀⠀⠀⠀⠀⠀⢕⢕⢕⢕⢕⢕⡕⢕⢏⢕⢜⢟⣿⣿⣿⣿⣿⣿⣿⣿⣿⣿⣿⣷⣦⣅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⣑⣱⣥⣱⣵⣷⣿⣿⣿⣿⣿⣿⣏⢕⢕⠄⠀⠕⢕⢕⢕⢕⢄⠑⢕⢕⢅⢕⣷⣾⣷⡄⠀⠀⠀⠀⠀⠀⠀⢄⣵⢇⢕⠀⠀⠕⢕⢕⠁⠀⠀⢄⢕⢕⢕⠀⠀⠀⠀⠀⠀⢕⢕⢕⢕⢕⢞⢕⠀⢕⢕⢱⣿⣿⣿⣿⣿⣿⣿⣿⣿⣿⣿⣿⣿⣿⣿⣷⣴⡀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⣱⣴⣷⣿⣿⣿⣿⣿⣿⣿⣿⣿⣿⣿⣿⣿⣿⣿⣿⣷⡕⠁⢀⢕⢕⢕⢕⢕⠀⢕⢕⢕⢑⢜⢝⢝⢕⠀⠀⠀⠀⠀⠀⢀⣼⣿⢕⠀⠀⠀⠀⠑⠀⠀⠀⢀⢕⢕⢱⣵⡔⠀⠀⠀⠀⠀⢕⢕⡷⢕⢕⢕⠕⠀⢕⢕⢸⣿⣿⣿⣿⣿⣿⣿⣿⣿⣿⣿⣿⣿⣿⣿⣿⣿⣿⣷⡅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⣵⣵⣵⣵⢕⣵⣿⣿⣿⣿⣿⣿⣿⣿⣿⣿⣿⣿⣿⣿⣿⣿⣿⣿⣿⣿⣿⡕⠀⣇⠕⢕⢕⢕⢕⠀⢕⢕⢕⢔⢕⢕⢕⢕⠀⠀⠀⠀⠀⠀⣼⣿⡟⢕⢔⢀⠀⠀⠀⠀⠀⢀⢕⢕⢕⢕⢻⣿⡄⠀⠀⠀⠀⢕⢜⢕⢕⢕⢕⢐⠀⢕⢕⢕⣿⣿⣿⣿⣿⣿⣿⣿⣿⣿⣿⣿⣿⣿⣿⣿⣿⣿⣿⣿⣆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⠕⢑⢅⠀⠀⠀⠑⢕⢕⢕⣱⣷⣾⣿⣿⣿⣿⣿⢟⣵⣿⣿⣿⣿⣿⣿⣿⣿⣿⣿⣿⣿⣿⣿⣿⣿⣿⣿⣿⣿⣿⣿⣿⡇⠀⢸⡔⢕⢕⢕⢕⠀⢕⢕⢕⢕⢕⢕⢕⢕⢔⠀⠀⠀⠀⣸⣿⡿⢕⢕⢕⢕⢔⣰⣶⣶⣶⢏⣕⢕⢕⢕⢜⣿⣷⡄⠀⠀⠀⢕⢕⢕⢕⢕⢕⢕⡕⢕⢕⢕⣿⣿⣿⣿⣿⣿⣿⣿⣿⣿⣿⣿⣿⣿⣿⣿⣿⣿⣿⣿⣿⣷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⢄⢕⢕⠀⠀⠀⠀⠀⠁⢱⣾⣿⣿⣿⣿⣿⣿⣿⢏⣾⣿⣿⣿⣿⣿⣿⣿⣿⣿⣿⣿⣿⣿⣿⣿⣿⣿⣿⣿⣿⣿⣿⣿⣿⡿⠀⢸⣧⠑⢕⢕⢕⢔⠀⢕⢕⢕⢕⢕⢕⢕⢕⠀⠀⠀⣰⣿⣿⢇⢕⢕⢕⢕⣾⣿⣿⣿⢏⣾⣿⣧⢕⢕⢕⢜⣿⣷⡄⠀⠀⢕⢕⢕⢕⢕⢕⢕⢕⢕⢕⠁⢕⢝⣿⣿⣿⣿⣿⣿⣿⣿⣿⣿⣿⣿⣿⣿⣿⣿⣿⣿⣿⣿⣷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⠕⠀⢕⢕⠕⠀⠀⠀⠀⠀⠀⣱⣿⣿⣿⣿⣿⣿⣿⡿⣣⣿⣿⣿⣿⣿⣿⣿⣿⣿⣿⣿⣿⣿⣿⣿⣿⣿⣿⣿⣿⣿⣿⣿⣿⣿⡕⢕⠀⢸⣿⡇⢕⢕⢕⢕⠀⢕⢕⢕⢕⢕⢕⢕⢕⢀⢄⢸⣿⡿⢕⢕⢕⢕⢕⣾⣿⣿⡿⢇⢸⣿⣿⡟⢕⢕⢕⢕⢜⣿⣿⡧⡄⠑⢕⢕⢕⢕⢕⢕⢸⡄⢕⠀⠑⢸⣿⣿⣿⣿⣿⣿⣿⣿⣿⣿⣿⣿⣿⣿⣿⣿⣿⣿⣿⣿⣿⣷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⠑⠀⠀⢕⠕⠀⠀⠀⠀⠀⠀⣵⣿⣿⣿⣿⣿⣿⣿⡿⣱⣿⣿⣿⣿⣿⣿⣿⣿⣿⣿⣿⣿⣿⣿⣿⣿⣿⣿⣿⣿⣿⣿⣿⣿⣿⣿⣿⢕⠀⢸⣿⣿⡅⢕⢕⢕⠀⠀⢕⢕⢕⢕⢕⢕⢕⢕⢕⢕⢏⢕⡕⢕⢕⢕⣾⣿⣿⢟⢕⢕⢸⣿⡟⢕⢕⢕⢕⢕⢕⢜⢟⢗⢕⡔⢕⢕⢕⢕⢕⢕⢕⡇⠑⠄⢀⠕⣿⣿⣿⣿⣿⣿⣿⣿⣿⣿⣿⣿⣿⣿⣿⣿⣿⣿⣿⣿⣿⣿⣧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⠀⠀⠁⠕⠀⠀⠀⠀⠀⠀⠀⢹⣿⣿⣿⣿⣿⣿⢟⣵⣿⣿⣿⣿⣿⣿⣿⣿⣿⣿⣿⣿⣿⣿⣿⣿⣿⣿⣿⣿⣿⣿⣿⣿⣿⣿⣿⣿⡇⠀⢸⣿⣿⣧⠑⢕⢕⠀⠀⠑⢕⢕⢕⠐⢕⠕⡕⣷⣾⣿⣾⣵⢏⢕⢕⢜⠛⠏⠕⠕⠱⢟⢟⢕⢕⢕⢕⢕⣵⣾⣿⣿⣿⣿⣇⢕⢕⢕⢀⢕⢕⢕⢿⢀⠀⢰⠀⢹⣿⣿⣿⣿⣿⣿⣿⣿⣿⣿⣿⣿⣿⣿⣿⣿⣿⣿⣿⣿⣿⣿⣇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⢄⢀⠀⠀⢄⠀⠀⠀⠀⠀⠀⠀⠜⣿⣿⣿⢏⢜⣱⣾⣿⣿⣿⣿⣿⣿⣿⣿⣿⣿⣿⣿⣿⣿⣿⣿⣿⣿⣿⣿⣿⣿⣿⣿⣿⣿⣿⣿⣿⡇⠀⢸⣿⣿⣿⡔⠕⢕⢸⡀⠀⢕⢕⢕⠀⢕⢀⣷⢸⣿⣿⣿⣿⣿⣕⢕⠑⠀⠀⠀⠀⠀⢕⢕⢕⢕⣵⣿⣿⣿⣿⣿⡏⣿⣿⣿⡕⢕⢕⢱⠑⢕⢕⢸⣇⠀⠜⡇⠁⢟⢿⣿⣿⣿⣿⣿⣿⣿⣿⣿⣿⣿⣿⣿⣿⣿⣿⣿⣿⣿⣿⣿⣇⢕⢕⢕⢕⢕⢕⣱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⠁⢕⠕⠐⠀⠁⠀⠀⠀⠀⠀⠀⠀⠀⣿⡿⢇⣱⣾⣿⣿⣿⣿⣿⣿⣿⣿⣿⣿⣿⣿⣿⣿⣿⣿⣿⣿⣿⣿⣿⣿⣿⣿⣿⣿⣿⣿⣿⣿⢟⢕⠀⢸⣿⣿⣿⣷⠀⢕⢸⡇⠀⠀⢕⠑⢕⢕⢱⣿⡇⢻⣿⣿⣿⣿⣿⢕⠀⠀⠀⠀⠀⢕⢕⣵⣾⣿⣿⣿⣿⣿⣿⣿⢱⣿⣿⣿⣧⠕⢕⢸⣇⠕⢕⢅⢿⡄⠀⢿⡄⠑⢕⢜⢝⣽⣿⣿⣿⣿⣿⣿⣿⣿⣿⣿⣿⣿⣿⣿⣿⣿⣿⣿⣿⡕⢕⣕⣵⣾⣾⣿⡇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⠁⠀⠀⠀⠀⠀⠀⠀⠀⠀⠀⠀⢸⢇⣵⣿⣿⣿⣿⣿⣿⣿⣿⣿⣿⣿⣿⣿⣿⣿⣿⣿⣿⣿⣿⣿⣿⣿⣿⣿⣿⣿⣿⣿⣟⢝⢕⢕⢕⠀⢸⣿⣿⣿⣿⡇⠀⣼⣿⢀⠀⢕⢔⢕⠑⣼⣿⣿⡕⢿⣿⣿⣿⣿⢕⠀⠀⠀⠀⠀⢕⣾⣿⣿⣿⣿⣿⣿⣿⣿⡿⣸⣿⣿⣿⣿⡇⢕⠑⣿⡔⠕⢕⢸⣷⡄⢸⣧⠀⢕⣱⣿⣿⣿⣿⣿⣿⣿⣿⣿⣿⣿⣿⣿⣿⣿⣿⣿⣿⣿⣿⣿⣿⣾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⠀⠀⠀⠀⠀⠀⠀⠀⠀⠀⠀⠀⠀⢸⣾⣿⣿⣿⣿⣿⣿⣿⣿⣿⣿⣿⣿⣿⣿⣿⣿⣿⣿⣿⣿⣿⣿⣿⣿⣿⣿⣿⣿⣿⣿⣿⣿⣷⣕⢕⠀⢸⣿⣿⣿⣿⣷⢄⣿⣿⡇⠀⢕⢕⠅⢱⣿⣿⣿⣧⢜⣿⣿⣿⡏⠁⠀⠀⠀⠀⠀⢸⣿⣿⣿⣿⣿⣿⣿⣿⣿⢇⣿⣿⣿⣿⣿⣷⡄⢕⢹⣷⡄⢕⢅⣿⣷⡕⣿⡇⠁⢺⣿⣿⣿⣿⣿⣿⣿⣿⣿⣿⣿⣿⣿⣿⣿⣿⢿⣿⣿⣿⣿⣿⣿⣿⣿⣿⣿⣿⢕⢕⢕⢕⢕⠕⠁⠀⠀⠔⠅⢁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⢀⠀⠐⠀⠀⠀⠀⠀⠀⠀⠀⠀⠀⢜⣿⣿⣿⣿⣿⣿⣿⣿⣿⣿⣿⣿⣿⣿⣿⣿⣿⣿⣿⣿⣿⣿⣿⣿⣿⣿⣿⣿⣿⣿⣿⣿⣿⣿⣿⢕⠀⢸⣿⣿⣿⣿⣿⣾⣿⣿⣷⠀⢕⢸⢄⣿⣿⣿⣿⣿⣇⢹⣿⣿⢇⠀⠀⠀⠀⠀⢔⣼⣿⣿⣿⣿⣿⣿⣿⣿⡟⣸⣿⣿⣿⣿⣿⣿⣷⡄⢜⣿⣷⡄⢕⢸⣿⣷⣿⣷⢄⢜⣿⣿⣿⣿⣿⣿⣿⣿⣿⣿⣿⡿⢟⣿⣵⣾⣿⣿⣿⣿⣿⣿⣿⣿⣿⣿⣿⣿⢕⢕⢕⢕⠁⠀⠀⠀⠀⠀⠀⠑⢕⢄⢑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⢑⠄⠀⠀⠀⢔⠀⠀⠀⠀⠀⠀⠀⠀⢕⢜⣿⣿⣿⣿⣿⣿⣿⣿⣿⣿⣿⣿⣿⣿⣿⣿⣿⣿⣿⣿⣿⡿⢏⢕⣿⣿⣿⣿⣿⣿⣿⣿⣿⣿⡇⠀⢸⣿⣿⣿⣿⣿⣿⣿⣿⣿⡇⢕⣾⣼⣿⣿⣿⣿⣿⣿⡜⣿⡟⠑⠀⠀⠀⠀⠀⢕⣿⣿⣿⣿⣿⣿⣿⣿⣿⢕⣿⣿⣿⣿⣿⣿⣿⣿⣿⡔⢻⣿⣿⣔⢕⢿⣿⣿⣿⣇⠀⢻⣿⣿⣿⣿⣿⣿⡿⢟⣫⣵⣾⣿⣿⣿⣿⣿⣿⣿⣿⣿⣿⣿⣿⣿⣿⣿⣿⢕⢕⢕⠀⠀⠀⠀⠀⠀⠀⠀⠀⠑⠕⢕⢅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⢔⠁⠀⠀⠀⠀⢕⢀⠀⠀⠀⠀⠀⠀⠀⠀⢕⢜⣿⣿⣿⣿⣿⣿⣿⣿⣿⣿⣿⣿⣿⣿⣿⣿⣿⣿⣿⢟⢕⢕⢕⢹⣿⣿⣿⣿⣿⣿⣿⣿⣿⢇⠀⢸⣿⣿⣿⣿⣿⣿⣿⣿⣿⣷⢱⣿⣿⣿⣿⣿⣿⣿⣿⣧⢸⢇⠀⠀⠀⠀⠀⠀⣸⣿⣿⣿⣿⣿⣿⣿⣿⢇⣼⣿⣿⣿⣿⣿⣿⣿⣿⣿⣿⣼⣿⣿⣿⣇⢸⣿⣿⣿⣿⡔⠜⢿⢿⢿⢟⣹⣵⣾⣿⣿⣿⣿⣿⣿⣿⣿⣿⣿⣿⣿⣿⣿⣿⣿⣿⣿⣿⣿⠕⢕⢕⠀⠀⠀⠀⠀⠀⠀⠀⠀⠀⠀⠀⠀⠀⠑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⠀⠀⠀⢀⢄⢔⢔⠀⠕⠑⠀⠀⠀⠀⠀⠀⠀⠀⠁⢑⢜⢿⣿⣿⣿⣿⣿⣿⣿⣿⣿⣿⣿⣿⣿⣿⣿⡿⢏⢕⢕⢕⢕⢕⡹⣿⣿⣿⣿⣿⣿⣿⢟⢕⢀⢸⣿⣿⣿⣿⣿⣿⣿⣿⣿⣿⣾⣿⣿⣿⣿⣿⣿⣿⣿⣿⡇⠕⠀⠀⠀⠀⠀⢕⣿⣿⣿⣿⣿⣿⣿⣿⡟⢱⣿⣿⣿⣿⣿⣿⣿⣿⣿⣿⣿⣿⣿⣿⣿⣿⣧⣿⣿⣿⣿⣷⢀⢕⢕⣕⢸⣻⣿⣿⣿⣿⣿⣿⣿⣿⣿⣿⣿⣿⣿⣿⣿⣿⣿⣿⣿⣿⡟⢇⢐⠀⠀⠀⠀⠀⠀⠀⠀⠀⠀⠀⠀⠀⠀⠀⠀⠀⠑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⢀⢄⢔⢕⢕⠕⣱⣾⡔⠀⠀⠀⠀⠀⠀⠀⠀⠀⠀⠀⠀⠁⠕⢟⢿⣿⣿⣿⣿⣿⣿⣿⣿⣿⣿⣿⣿⢟⢕⢕⢕⣕⣱⣷⡧⢕⣾⣿⣿⣿⣿⣏⢕⢕⠑⢕⣾⣿⣿⣿⣿⣿⣿⣿⣿⣿⣿⣿⣿⣿⣿⣿⣿⣿⣿⣿⣿⡇⠀⠀⠀⠀⠀⠀⣸⣿⣿⣿⣿⣿⣿⣿⣿⢱⣿⣿⣿⣿⣿⣿⣿⣿⣿⣿⣿⣿⣿⣿⣿⣿⣿⣿⣿⣿⣿⣿⣿⡇⠑⢸⣿⣷⣾⣿⣿⣿⣿⣿⣿⣿⣿⣿⣿⣿⣿⣿⣿⣿⣿⣿⢿⢟⢏⢕⢑⢅⠀⠀⠀⠀⠀⠀⠀⠀⠀⠀⠀⠀⠀⠀⠀⠀⠀⠀⠑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⣵⣺⣿⡿⠁⠀⠀⠄⠀⠀⠀⠀⠀⠀⠀⠀⠀⠀⠁⠑⢜⢻⢿⣿⣿⣿⣿⣿⣿⣿⣿⢟⣕⣵⣷⣷⣿⡿⠟⠕⢰⣿⣿⣿⣿⣿⣿⣿⣷⢕⠀⢱⣿⣿⣿⣿⣿⣿⣿⣿⣿⣿⡿⠿⢿⡿⠿⣿⣿⣿⣿⣿⣿⢕⠀⠀⠀⠀⠀⢄⣿⣿⣿⣿⣿⣿⣿⣿⢇⣾⣿⣿⣿⣿⣿⣿⣿⣿⣿⣿⣿⡿⢝⢝⢑⢌⢝⢿⣿⣿⣿⣿⣿⣿⡄⢜⢟⣻⣿⣿⣿⣿⣿⢟⢟⢟⢟⢿⢿⣿⡿⢿⢟⢏⢝⢕⢕⢕⢕⠕⠑⠀⠀⠀⠀⠀⠀⠀⠀⠀⠀⠀⠀⠀⠀⠀⠀⠀⠀⠀⠀⠑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⣵⣿⣳⣿⡟⠁⠐⠀⢀⢕⢀⠀⠀⠀⠀⠀⠀⠀⠀⠀⠀⠀⠁⠑⠕⢜⢝⢟⢟⢟⢛⢛⠗⠛⠛⠋⠙⠉⠁⠀⠀⠀⣸⣿⣿⣿⣿⣿⣿⡿⢟⢕⠀⢸⣿⣿⣿⣿⣿⣿⣿⡿⢿⡟⢕⢕⢕⢔⢕⢌⢿⣿⣿⣿⡇⠀⠀⠀⠀⠀⠀⣸⣿⣿⣿⣿⣿⣿⣿⡿⣼⣿⣿⣿⣿⣿⣿⣿⣿⣿⣿⣿⠿⠇⢕⢕⢕⢕⢕⢈⢝⢍⢟⣿⣿⣿⣧⠀⢿⣿⣿⣿⣿⣿⣿⡧⢕⢕⢕⢕⢕⢕⢕⢕⢕⢕⢕⠕⠑⠁⠀⠀⠀⠀⠀⢕⢄⠀⠀⠀⠀⠀⠀⠀⠀⠀⠀⠀⠀⠀⠀⠀⠀⠀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⣵⣿⣿⣿⣿⡿⢁⢕⠀⠀⢕⢕⢕⢕⢔⢄⠀⠀⠀⠀⠀⠀⠀⠀⠀⢀⠀⠀⠁⠀⠀⡄⠔⠁⠀⠀⠀⠀⠀⠀⠀⠀⠀⠀⢸⣿⣿⣿⣿⣿⣿⣿⣧⢕⢄⣿⣿⣿⣿⣿⣿⣟⢕⢕⢕⢄⢕⢕⢕⢕⢕⢑⢌⢍⢝⢻⠕⠀⠀⠀⠀⠀⢄⣿⣿⣿⣿⣿⣿⣿⣿⢱⣿⣿⣿⣿⣿⣿⣿⣿⣿⣿⣿⠅⢕⢕⢕⢕⢕⢕⠑⢕⢕⢕⢕⢝⢿⣿⣿⡇⢸⣻⣿⣿⣿⣿⡿⢕⢕⢕⢕⢕⢕⢕⢕⢕⠕⠑⠀⠀⠀⠀⠀⠀⠀⠀⠀⠕⢕⢄⠀⠀⠀⠀⠀⠀⠀⠀⠀⠀⠀⠀⠀⠀⠀⠀⢔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⣾⣿⣿⣿⣿⣿⠇⢄⢕⠀⠀⢕⢕⢕⢕⢕⢕⢕⢄⢀⠀⠀⠀⠀⠀⠀⠑⠑⠁⠀⢀⢜⠀⠀⠀⠀⠀⠀⠀⠀⠀⠀⠀⠀⠀⠁⢻⣿⣿⣿⣿⣿⣿⣟⠑⢱⣿⣿⣿⣿⣿⡟⢍⢕⢕⢕⢕⢑⠕⢁⠕⠕⢕⢕⢕⢕⠕⠀⠀⠀⠀⠀⠀⣸⣿⣿⣿⣿⣿⣿⣿⢇⣿⣿⣿⣿⣿⣿⣿⣿⣿⣿⣿⣿⢇⢕⢕⢕⢕⢐⢱⣦⠅⢕⢕⢕⢕⣼⣿⣿⣷⠁⢏⢝⣻⣿⣿⣇⢕⢕⢕⢕⢕⠕⠑⠁⠀⠀⠀⠀⠀⠀⠀⢠⡔⢄⠀⠀⠀⠑⠕⢄⠀⠀⠀⠀⠀⠀⠀⠀⠀⠀⠀⠀⠀⠀⢕⢕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⣿⣿⣿⣿⣿⣿⣿⠀⢕⢕⢕⠀⠀⢕⢕⢕⢕⢕⢕⢕⢑⠀⠀⠀⣵⣕⣔⣴⣴⣵⣵⡎⠀⠀⠀⠀⠀⠀⠀⠀⠀⠀⠀⠀⠀⠀⠀⢀⣽⣿⣿⣿⢟⢟⢟⠀⢸⣿⣿⣿⣿⣿⣿⣕⢕⠕⠕⢕⠐⢜⠟⢑⢕⢕⢕⢕⢕⠕⠀⠀⠀⠀⠀⢄⣿⣿⣿⣿⣿⣿⣿⡿⣼⣿⣿⣿⣿⣿⣿⣿⣿⣿⣿⣿⣿⣧⡑⠕⢕⢕⢕⢕⢑⢕⢕⢕⢔⢕⣿⣿⣿⣿⡇⢱⣾⣿⣿⣿⣿⢕⠕⠑⢁⢀⢄⢄⢄⣤⣄⢀⠀⠀⠀⠀⠙⠟⠑⠀⠀⠀⠀⠀⠀⠀⠀⠀⠀⠀⠀⠀⠀⠀⠀⠀⠀⠀⠀⠕⢕⢕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⢕⢕⢸⣿⣿⣿⣿⣿⣿⣇⠄⢕⢕⢕⠀⠀⠁⢕⢕⢕⢕⢕⢕⠀⠀⠀⢄⣿⣿⣿⣿⡿⠿⠋⠀⠀⠀⠀⠀⠀⠀⠀⠀⠀⠀⠀⠀⠀⠀⢀⣼⣿⣿⣿⣿⣷⣧⡕⢀⣿⣿⣿⣿⣿⣿⣿⣿⢕⢕⢕⢕⢕⢕⢕⢅⢕⢕⢕⢅⢕⠀⠀⠀⠀⠀⠀⣸⣿⣿⣿⣿⣿⣿⣿⣿⣿⣿⣿⣿⣿⣿⣿⣿⣿⣿⣿⣿⣿⣿⣿⡇⢕⢕⢕⢕⢕⢕⢕⢕⢕⢕⢸⣿⣿⣿⡇⢸⣿⣿⣿⣿⡟⠀⠀⠀⠀⢕⢕⢕⢸⣿⣿⣷⣔⠀⠀⠀⠀⠀⠀⠀⠀⠀⢀⢄⢄⠀⠀⠀⠀⠀⠀⠀⠀⠀⠀⠀⠀⠀⠀⠀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⠑⠑⠛⠛⠛⠛⠛⠛⠚⠙⠐⠑⠑⠑⠀⠀⠀⠀⠑⠑⠑⠑⠑⠀⠀⠀⠈⠉⠉⠁⠀⠀⠀⠀⠀⠀⠀⠀⠀⠀⠀⠀⠀⠀⠀⠀⠀⠀⠀⠀⠛⠛⠛⠛⠛⠛⠛⠑⠑⠛⠛⠛⠛⠛⠛⠛⠃⠑⠑⠑⠑⠑⠑⠑⠑⠑⠑⠑⠑⠁⠀⠀⠀⠀⠀⠐⠛⠛⠛⠛⠛⠛⠛⠛⠛⠛⠛⠛⠛⠛⠛⠛⠛⠛⠛⠛⠛⠛⠛⠛⠓⠑⠑⠑⠑⠑⠑⠑⠑⠑⠑⠛⠛⠛⠛⠛⠑⠛⠛⠛⠛⠑⠀⠀⠀⠑⠑⠑⠑⠚⠛⠛⠛⠛⠃⠀⠀⠀⠀⠀⠀⠐⠑⠑⠑⠑⠓⠓⠚⠓⠂⠀⠀⠀⠀⠀⠀⠀⠀⠀⠐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⢜⢿⣿⣿⣿⣿⣿⣿⣿⣿⣿⣿⣿⣿⣿⣿⣿⣿⣿⣿⣿⣿⣿⣿⣿⣿⣿⣿⣿⣿⣿⣿⣿⣿⣿⣿⣿⣿⣿⣿⣿⣿⣿⣿⣿⣿⣿⣿⣿⣿⣿⢷⢜⢝⢹⢹⢕⢕⢕⢕⢕⢕⢕⢕⢕⢕⢕⢕⢕⢕⢕⢕⢕⢕⢕⢕⢕⢕⢕⢕⢕⢕⢕⢜⢻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⢝⢿⣿⣿⣿⣿⣿⣿⣿⣿⣿⣿⣿⣿⣿⣿⣿⣿⣿⣿⣿⣿⣿⣿⣿⣿⣿⣿⣿⣿⣿⣿⣿⣿⣿⣿⣿⣿⣿⣿⡿⡿⢿⢟⢟⢏⢕⢕⢕⢕⢕⢕⢕⢕⢕⢕⢕⢕⢕⢕⢕⢕⢕⢱⡇⢕⢕⢕⢕⢕⢕⢕⢕⢕⢕⢕⢕⢕⢕⢕⢕⢕⢻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⢝⢿⣿⣿⣿⣿⣿⣿⣿⣿⣿⣿⣿⣿⣿⣿⣿⣿⣿⣿⣿⣿⢿⣿⢿⡿⣿⣿⣿⡿⢿⢟⢟⢟⢝⢝⢕⢕⢕⢕⢕⢕⢕⢕⢕⢕⢕⢕⢕⢕⢕⢕⢕⢕⢕⢕⢕⢕⢕⣼⣿⢕⢕⢕⢕⢕⢕⢕⢕⢕⢕⢕⢕⢕⢕⢕⢕⢕⢕⢜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⢜⢝⢝⢟⢝⢝⢝⢟⢟⢝⢝⢝⢝⢕⢕⢕⢕⢜⢝⢱⢕⢕⢜⢝⢕⢕⢕⢕⢕⢕⢕⢕⢕⢕⢕⢕⢕⢕⢕⢕⢕⢕⢕⢕⢕⢕⢕⢕⢕⢕⢕⢕⢕⣵⣾⡿⢏⢕⢕⢕⢕⢕⢕⢕⢕⢕⢕⢕⢕⢕⢕⢕⢱⣕⢕⢕⢕⢜⣿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⣱⣵⣕⢕⢕⢕⢕⢕⢕⢕⢕⢕⢕⢕⢕⢕⢕⢕⢕⢕⢕⢝⢿⣿⣇⢕⢕⢸⣿⣿⣿⣿⣿⣿⣿⣿⣿⣿⣿⣿⣿⢕⢕⢕⢕⢕⢕⢕⢑⢄⠀⠀⠀⠀⠀⠀⠀⠀⠀⠀⢄⢄⠄⠀⢑⢕⢕⠁⢅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⣱⣷⣿⡿⢟⢏⢕⢕⢕⢕⢕⢕⢕⢕⢕⢕⢕⢕⢕⢕⢕⢕⢕⢕⢕⢕⢜⢝⢕⢕⢕⣿⣿⣿⣿⣿⣿⣿⣿⣿⣿⣿⣿⣿⣵⣵⣵⣵⣵⣵⣵⣕⣕⣕⣕⣔⣔⣄⡔⢔⢄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⢜⢻⣷⢕⢕⢕⢕⢕⢕⢕⢕⢕⢕⢕⢕⢕⢕⢕⢕⢕⢕⢕⢕⢕⢕⢕⢕⢕⢕⢕⢕⢕⢕⢕⢕⢕⢕⢕⢕⢕⢕⢕⢕⢕⢕⢕⢕⢕⢕⢕⢕⢕⢕⢕⢕⢕⢕⢕⢕⢕⣱⣵⣾⡿⢟⢕⢕⢕⢕⢕⢕⢕⢕⢕⢕⢕⢕⢕⢕⢕⢕⢕⢕⢕⢕⢕⢕⢕⢕⢕⢕⢕⢕⢕⢸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⣿⣿⣷⣵⣕⡕⢕⢕⢕⢕⢕⢕⢕⢕⢕⢕⢕⢕⢕⢕⢕⢕⢕⢕⢕⢕⢕⢕⢕⢕⢕⢕⢕⢕⢕⢕⢕⢕⢕⢕⢕⢕⢕⢕⢕⢕⢕⢕⢕⢕⣕⣱⣵⣵⢷⢿⢟⢏⢝⢕⢕⢕⢕⢕⢕⢕⢕⢕⢕⢕⢕⢕⢕⢕⢕⢕⢕⢕⢕⢕⢕⢕⢕⢕⢕⢕⢕⢕⢕⢕⢕⢕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⢝⢟⢻⢿⣿⣷⣷⣵⣕⣕⣕⢕⢕⢕⢕⢕⢕⢕⢕⢕⢕⢕⢕⢕⢕⢕⢕⢕⢕⢕⢕⢕⢕⢕⢕⢕⢕⢕⢕⢕⢕⢱⢵⢵⢷⢷⢞⢟⢏⢝⢕⢕⢕⢕⢕⢕⢕⢕⢕⢕⢕⢕⢕⢕⢕⢕⢕⢕⢕⢕⢕⢕⢕⢕⢕⢕⢕⢕⢕⢕⢕⢕⢕⢕⢕⢕⢕⢕⢕⢕⢕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⢜⢝⢝⢟⢟⢟⢟⢟⢗⢗⢗⢗⢇⢕⢕⢣⢵⢵⣵⣵⣵⡵⢵⢗⢗⢕⢕⢕⢝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⣇⢕⢕⢕⢕⢕⢕⢕⢕⢕⢕⢕⢕⢕⢕⢕⢕⢻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⠕⢕⢕⢕⢕⢕⢕⢕⢕⢕⢕⢕⢕⢕⢕⢕⢕⢕⢕⢕⢕⢕⢕⢕⢹⡕⢕⢕⢕⢕⢕⢕⢕⢕⢕⢕⢕⢕⢕⢕⢕⢸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⠕⢕⢕⢕⢕⢕⢕⢕⢕⢕⢕⢕⢕⢕⢕⢕⢕⢕⢕⢕⢕⢱⣕⢕⢕⢕⢕⢕⢕⢕⢕⢕⢕⢕⢕⢕⢕⢕⢕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⠕⢕⠁⢕⢄⢔⢕⢕⢕⢕⢕⢕⢕⢕⢕⢕⢕⢕⢕⢕⢕⢕⢕⢕⢕⢕⢜⢝⢕⢕⢕⢕⢕⢕⢕⢕⢕⢕⢕⢕⢕⢕⢕⢕⢹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⠁⢐⢐⢄⢕⢔⢕⢕⢕⢕⢕⢕⢕⢕⢕⢕⢕⢕⢕⢕⢕⢕⢕⢕⢕⢕⢕⢕⢕⢕⢕⢕⢕⢕⢕⢕⢕⢕⢕⢕⢕⢕⢕⢕⢕⢕⢕⢕⢜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⠑⠐⢕⢕⢕⢕⢕⢕⢕⢕⢕⢕⢕⢕⢕⢕⢕⢕⢕⢕⢕⢕⢕⢕⢕⢕⢕⢕⢕⢕⢕⢕⢕⢕⢕⢕⢕⢕⢕⢕⢕⢕⢕⢕⢕⢕⢕⢜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⢑⢕⢕⢕⢕⢕⢕⢕⢕⢕⢕⢕⢕⢕⢕⢕⢕⢕⢕⢕⢕⢕⢕⢕⢕⢕⢕⢕⢕⢕⢕⢕⢕⢕⢕⢕⢕⢕⢕⢕⢕⢕⢕⠕⢕⢕⢕⢕⣕⣵⣱⣕⣀⢕⢕⢕⢕⢕⢕⢕⢕⢕⢕⢕⢕⢕⢕⢕⢕⢕⢕⢕⢕⢕⢕⢕⢕⢕⢕⢕⢕⢕⢕⢕⢕⢕⢕⢕⢕⢕⢕⢕⢕⢕⢕⡕⢕⢕⢕⢕⢕⢝⢝⢟⢻⢿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⠕⢕⢕⢕⢕⢕⢕⢕⢕⢕⢕⢕⢕⢕⢕⢕⢕⢕⢄⢕⢕⢕⢕⢕⢱⣵⣵⣵⣱⣱⡕⢕⢕⢕⢕⢕⢕⢕⢕⢕⢕⢕⢕⢕⠀⣿⣿⣿⣿⣿⣿⡿⢿⢟⢕⢕⢕⢕⢕⢕⢕⢕⢕⢕⢕⢕⢕⢕⢕⢕⢕⢕⢕⢕⢑⢑⡕⢕⢕⢕⢕⢕⢕⢕⢕⢕⢕⢕⢕⢕⢕⢕⢕⢕⢕⢸⣿⣇⢕⢕⢕⢕⢱⣵⣱⣵⣵⣾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⢔⢕⢕⢕⢕⢕⢕⢕⢕⢕⢕⢕⢕⢕⢕⢕⢕⢕⣸⡇⢕⢕⢕⢕⢜⢝⢟⢿⢿⢿⣿⣧⡕⢕⢕⢕⢕⢕⢕⢕⢕⢕⢕⢕⢀⣿⣟⢟⠝⢝⢕⢕⣕⣗⣟⣗⡕⢕⢕⢕⢕⢕⢕⢕⢕⢕⢕⢕⢕⠕⢕⢕⢕⢕⢕⢕⢕⢕⢕⢕⢕⢕⢕⢕⢕⢕⢜⡕⢕⢕⢕⢕⢕⢕⢕⣸⣿⣿⣷⣕⢕⢕⢕⢝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⢕⢕⠕⢑⢕⢕⢕⢕⢕⢕⢕⢔⣿⣿⡕⢕⢕⢕⣟⣗⣗⣕⣕⣕⣕⢱⢵⣕⢕⢕⢕⢕⠕⢕⢕⢕⢕⢕⢕⣿⣿⣫⣵⣾⣿⠿⠟⠛⠋⠉⠉⠀⠕⢕⢔⢕⢕⢕⢕⢕⢕⢕⢕⢕⢅⢑⠕⠕⢕⢕⢅⢕⢁⢕⢕⢕⢕⢕⢕⢕⢕⢇⢕⢕⢕⢕⢕⢕⢕⣿⣿⣿⣿⣿⣷⣕⢕⢕⢕⢝⢻⢿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⠀⠁⢕⢕⢕⢕⢕⢕⢕⣾⣿⣿⢷⠕⢕⢑⠋⠛⠛⠛⠛⠟⠿⣿⣷⣿⣷⣕⢕⢕⢕⠕⢕⢕⢕⢕⢕⣿⣿⣿⢟⠙⢀⣠⣤⡔⠐⠐⠔⢔⠀⢑⢕⢔⢕⢕⢕⢕⢕⢕⢕⢕⢕⢕⢕⢕⢔⢔⢕⢕⢕⢕⢔⢕⢑⠕⠕⢕⢕⢜⢕⢕⢔⢕⢕⢕⢸⣿⣿⣿⣿⣿⣿⣿⣿⣷⣵⣵⣵⣵⣷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⠕⢕⢕⢕⠀⢕⢕⢕⢕⢕⠕⣼⡏⠁⠀⢀⣄⡕⢔⣴⠐⠐⠐⠔⠀⠀⢁⢝⣿⣿⣿⣇⢕⢕⢔⢕⢕⢕⢕⢕⣿⣿⡏⣱⣾⠙⢟⢏⠁⢀⢀⠀⢇⠀⢱⣷⣵⡔⠕⢕⢕⢕⢕⢕⢕⢁⠕⢕⢕⢕⢕⢕⢕⠕⢕⢕⢕⢑⢕⢔⢕⢕⠑⠑⢔⢕⢕⢕⣱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⠀⢕⢕⢕⠀⢕⢕⢕⢕⢕⡱⠋⠀⠀⢰⣿⣷⠑⠑⠌⠀⢀⢀⢄⢀⠀⢸⣷⣵⣿⣿⣿⡕⢕⢕⢄⢕⢕⢕⢱⣿⣿⣾⣿⣿⣇⠀⢜⢣⣵⣵⡇⢵⢔⣾⣿⡿⢕⣰⣴⡁⠕⢕⠕⢕⢕⢕⢕⢶⢕⢅⢅⢅⢕⢔⢔⢕⢕⢕⢕⢕⢅⢕⠔⠁⢐⢕⣱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⠕⠕⢕⢕⠕⠑⠀⠕⢕⢕⢄⢕⢕⢕⢁⢰⣷⣾⣔⢀⢸⣿⣿⣧⢁⢕⢣⣵⣵⡮⢕⢄⣾⣿⣿⣿⣿⣿⡇⢕⠕⢸⢕⢕⠁⣼⣿⣿⣿⣿⣿⣿⣧⣅⢜⢿⢿⢇⣵⣿⣿⣿⣷⣿⣿⣿⣿⣷⣦⠁⢑⠑⠕⢕⢔⢅⢑⢕⢕⢕⢕⢕⢕⢕⢕⢕⢕⢕⠑⠀⠀⢕⣵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⠁⠀⠁⠑⢀⠀⢀⢔⢀⠕⢕⢕⠑⢕⢕⢀⢜⣿⣿⣿⣷⣵⣜⣿⣿⣷⣕⡜⢿⢿⢇⣱⣾⣿⣿⣿⣿⣿⣿⢇⠀⢰⣿⢑⠕⣼⣿⣿⣿⣿⣿⣿⣿⣿⣿⣿⣿⣿⣿⣿⢿⣿⣝⣹⣿⣿⣿⣿⣿⡇⢄⣿⣿⢗⢔⢔⢔⢕⢕⢕⠑⢕⢕⢕⢕⢕⢕⢕⠑⠀⠀⢱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⠕⠕⠐⢀⢀⢄⢄⢔⢕⢕⢕⢕⠀⠕⢕⢄⠑⢕⠀⠀⢹⣿⣿⣿⣿⣿⡿⢻⣿⣿⣿⣿⣿⣿⣿⣿⣿⣿⣿⣿⣿⠏⢀⣰⣿⣕⣵⣾⣿⣿⣿⣿⣿⣿⣿⣿⣿⣿⣿⣷⣷⣾⡿⡷⢻⢿⡿⣿⣿⣿⣿⡿⢅⢸⢟⢋⢕⢕⢕⢕⢕⢕⢕⢕⢕⢕⢕⢕⢕⢕⢅⢄⢄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⠀⠁⢕⢀⠑⠀⠀⢕⢻⣿⣿⣿⣿⣿⣿⡿⡸⣿⣵⣷⣾⣿⣿⣿⣿⡿⢏⣁⣴⣾⣿⣿⣿⣿⣿⣿⣿⣿⣿⣿⣿⣿⣿⣿⣿⣿⣿⣿⡟⢕⢕⢕⢕⢕⢹⣿⣿⣿⢇⢅⢕⢕⢕⢕⢕⢕⢕⢕⢕⠑⢕⢕⢕⢕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⢅⠀⠀⠁⠀⠀⠀⠁⢕⢻⣿⣿⣿⡟⢕⢕⢕⢝⢟⣿⣿⣿⣿⣿⣿⣿⣿⣿⣿⣿⣿⣿⣿⣿⣿⣿⣿⣿⣿⣿⣿⣿⣿⣿⣿⣿⣿⣿⣕⢕⢕⢕⢕⣱⣾⣿⣿⡏⢔⢕⢕⢕⢕⢕⢕⢕⢕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⢀⢀⠀⠀⠀⢀⠀⠀⠁⢻⣿⣿⣧⢕⢕⢕⢕⢕⣻⣿⣿⣿⣿⣿⣿⣿⣿⣿⣿⣿⣿⣿⣿⣿⣿⣿⣿⣿⣿⣿⣿⣿⣿⣿⣿⣿⣿⣿⣷⣵⣵⣾⣿⣿⣿⣿⢑⢕⢕⢕⢕⢕⢕⢕⢕⢕⢕⢅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⢔⢀⠀⠀⢑⢔⢀⠘⢿⣿⣿⣷⣷⣵⣵⣾⣿⣿⣿⣿⣿⣿⣿⣿⣿⣿⣿⣿⣿⣿⢿⣿⣿⣿⣿⣿⣿⣿⣿⣿⣿⣿⣿⣿⣿⣿⣿⣿⣿⣿⣿⣿⣿⢇⢕⢕⢕⢕⢕⢕⢕⢕⢕⢕⢑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⠑⢕⢕⢕⢄⢀⠕⢕⠕⢘⣿⣿⣿⣿⣿⣿⣿⣿⣿⣿⣿⣿⣿⣿⣿⣿⣿⣿⣿⣿⣿⣕⣿⣿⣿⣿⣿⣿⣿⣿⣿⣿⣿⣿⣿⣿⣿⣿⣿⣿⣿⣿⣿⢏⢕⢕⢕⢕⢕⢕⢕⢕⢕⢕⠑⢕⢕⢕⢕⢕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⢔⢕⢕⢕⢕⢕⢕⢕⢕⢕⠘⢿⣿⣿⣿⣿⣿⣿⣿⣿⣿⣿⣿⣿⣿⣿⣿⣿⣿⣿⣿⣿⣿⣿⣿⣿⣿⣿⣿⣿⣿⣿⣿⣿⣿⣿⣿⣿⣿⣿⣿⣿⢏⢔⢕⢕⢕⢕⢕⢕⢕⢕⢕⢕⢕⢕⢕⢕⢕⢕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⢕⢕⠕⢕⢕⢕⢕⢕⢕⢕⢕⢕⢕⢑⢘⢿⣿⣿⣿⣿⣿⣿⣿⣿⣿⣿⣿⣿⣿⣿⣿⣿⣿⣿⣿⣿⣿⣿⣿⣿⣿⣿⣿⣿⣿⣿⣿⣿⣿⣿⣿⣿⣿⣿⠏⢔⢕⢕⢕⢕⢕⢕⢕⢕⢕⠕⢕⢕⢕⢕⢑⢕⢔⢕⢕⢕⢕⢕⢕⢕⢕⢕⢕⢕⠀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⠀⢕⢕⢕⢕⢕⢕⢕⢕⢕⢕⢕⢕⢕⠝⣿⣿⣿⣿⣿⣿⣿⣿⣿⣿⣿⣿⣿⣿⢿⠿⢿⢿⢟⢟⢛⢛⢟⢿⢿⣿⣿⣿⣿⣿⣿⣿⣿⣿⣿⡟⢑⢕⢕⢕⢕⢕⢕⢕⢕⢕⢕⢕⢁⢕⢕⢕⢕⢕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⢕⢕⢕⢕⢕⢌⢻⣿⣿⣿⣿⣿⣿⣿⣿⣿⣿⣕⢔⠕⢕⢕⢕⢕⢕⠕⢕⣑⣱⣵⣿⣿⣿⣿⣿⣿⣿⣿⡿⠋⢔⢕⢕⢕⢕⢕⢕⢕⢔⢕⢕⢕⠀⢕⢕⢕⢕⠕⢕⢔⢕⢕⢕⢕⢕⢕⢕⢕⢕⢕⢕⠐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⠕⢕⢕⢕⢕⢕⢕⢕⢌⠝⢿⣿⣿⣿⣿⣿⣿⣿⣿⣿⣿⣷⣕⣦⡶⢕⣼⣿⣿⣿⣿⣿⣿⣿⣿⣿⣿⢟⢝⢔⠀⢕⢕⢕⢕⢕⢕⢕⢄⢕⢕⢕⠑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⠀⠀⠈⢟⢿⣿⣿⣿⣿⣿⣿⣿⣿⣿⣿⣿⣿⣿⣿⣿⣿⣿⣿⣿⣿⢿⢋⢕⠀⠕⢕⢄⢕⢕⢕⢕⢕⢕⢕⢕⢕⢕⢕⢄⢕⢕⢕⢕⢕⢕⠁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⠁⢕⢕⢕⢕⢕⢕⢔⢕⢕⢕⢕⢕⢕⢕⢄⠀⠀⠁⢕⢕⢝⢟⢿⣿⣿⣿⣿⣿⣿⣿⣿⣿⣿⣿⣿⣿⢿⢏⢕⢕⢕⢕⠀⠀⠁⢕⢕⢕⢕⢕⢕⢕⢕⢕⢕⢕⠀⢕⢕⢕⢕⠕⢕⢕⢔⢕⢕⢕⢕⢕⢕⢕⢕⢕⠕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⠀⠀⠀⢕⢕⢕⢕⢕⢕⢕⢕⢕⢕⢕⢕⢕⢕⢕⠀⠀⠀⠀⠑⠕⢕⢕⢕⢝⢟⢿⣿⣿⣿⣿⣿⡿⢟⢏⢕⢕⢕⢕⡕⢕⠀⠀⠀⠀⢕⢕⢕⢕⢕⢕⢕⢕⢕⢕⢕⠀⠕⢑⣡⣴⣾⣧⢕⢕⢕⢕⢕⢕⢕⢕⢕⢕⠕⠀⠀⠀⠀⠀⠀⠀⠀⠀⠀⠀⠀⠀⢀⢀⢄⠀⢀⢀⢀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⣥⣕⣿⣷⣧⣥⣕⣕⢕⠀⠀⠀⠀⢕⢜⢳⣕⡕⢕⢕⢕⢕⢕⢕⢕⢕⢕⠀⠀⠀⠀⠀⠀⠀⠑⠕⠕⢕⢕⢔⢍⢝⢟⢝⢕⢕⢕⢕⢕⢕⠕⠑⠀⠀⠀⠀⠀⢕⢕⢕⢕⢕⢕⢕⢕⢕⢕⢕⢰⣾⣿⣿⣿⣿⡟⢕⢕⢕⢕⢕⢕⢕⢕⢕⠄⠀⠀⠀⠀⠀⠀⠀⠀⢄⢕⢔⢕⢅⢕⢕⢕⢕⢕⢕⢕⢕⢕⢕⢕⢕⢕⢕⢔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⣷⣦⡄⠀⠑⢕⢕⢜⢕⢕⠑⢕⢔⢕⢕⢕⢕⢕⢔⠀⠀⠀⠀⠀⠀⠀⠀⠀⢀⢕⢕⠕⢕⢕⢕⢕⢕⠕⠑⢕⢔⢀⠀⠀⠀⠀⠀⠀⠕⢕⢕⢕⢕⢕⢕⢕⢕⡾⢕⢸⣿⣿⣿⣿⣿⣵⣕⣕⣕⣑⢕⠕⢕⢕⢑⠀⠀⠀⠀⠀⠀⠀⢄⢕⢕⢕⢕⢕⢕⢕⢕⢕⢕⢕⢕⢕⢕⢕⢕⢕⢕⢕⢕⢕⢕⢕⢕⢕⢕⢕⢕⢕⢕⢕⢕⢕⢕⢕⢕⢕⢕⢕⢕⢕⢕⢔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⢿⣟⣿⣿⣿⣿⣿⣿⢟⢇⠀⠀⢕⢕⢕⢕⢕⠀⢕⢕⢕⢕⢕⣕⣕⣕⠀⠀⠀⠀⠀⠀⠀⠀⢀⢕⢕⢕⠀⠀⢕⢕⢕⠑⠀⠀⠕⢕⢕⠀⠀⠀⠀⠀⠀⠀⢕⢕⢕⢕⢕⣱⢇⢕⢕⢕⢜⣹⣿⣿⣿⣿⣿⣿⣿⣿⣿⣿⣷⣶⣵⡁⠀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⣑⣕⣥⣵⣳⣴⣷⣿⣿⣷⣷⣿⣿⣿⣵⣕⡕⢔⢄⠁⢕⢕⢕⢕⢔⠁⢕⢕⢑⢜⢿⣿⡿⢔⠀⠀⠀⠀⠀⠀⠀⣵⣷⢕⠁⠀⠀⠑⢕⠑⠀⠀⠀⢕⢕⢕⡕⠀⠀⠀⠀⠀⠀⢕⢕⣕⢕⢕⢇⠕⢕⢕⢕⢸⣿⣿⣿⣿⣿⣿⣿⣿⣿⣿⣿⣿⣿⣿⣿⣷⣄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⣱⣵⣾⣿⣿⣿⣿⣿⣿⣿⣿⣿⣿⣿⣿⣿⣿⣿⣿⣿⣿⢇⠀⡔⢕⢕⢕⢕⢕⠀⢕⢕⢕⠔⢕⢕⢕⢕⠀⠀⠀⠀⠀⠀⣱⣿⡿⢕⠀⠀⠀⠀⠀⠀⠀⠀⢔⢕⢕⢸⣾⡆⠀⠀⠀⠀⠀⢕⡱⢇⢕⢕⢕⠁⢕⢕⢕⢸⣿⣿⣿⣿⣿⣿⣿⣿⣿⣿⣿⣿⣿⣿⣿⣿⣿⣷⣕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⠕⠕⠕⢕⢕⢕⢕⢕⢕⣱⣵⣷⣷⣷⣷⡾⣣⣾⣿⣿⣿⣿⣿⣿⣿⣿⣿⣿⣿⣿⣿⣿⣿⣿⣿⣿⣿⣿⣿⡇⠀⢣⠁⢕⢕⢕⢕⠀⢕⢕⢕⢕⢕⢕⢕⢕⠀⠀⠀⠀⠀⢰⣿⣿⢇⢕⢔⢄⢀⢀⢀⢀⢀⡔⢕⢕⢕⢕⢿⣿⡔⠀⠀⠀⠀⢕⢕⢕⢕⢕⢕⢔⠑⢕⢕⢸⣿⣿⣿⣿⣿⣿⣿⣿⣿⣿⣿⣿⣿⣿⣿⣿⣿⣿⣿⣧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⠑⢅⢔⠀⠀⠀⠀⠑⢕⢕⣵⣿⣿⣿⣿⣿⣿⣿⢏⣵⣿⣿⣿⣿⣿⣿⣿⣿⣿⣿⣿⣿⣿⣿⣿⣿⣿⣿⣿⣿⣿⣿⣿⣇⠀⢸⡇⢕⢕⢕⢕⢀⠕⢕⢕⢕⢕⢕⢕⢕⢔⠀⠀⠀⢄⣿⣿⢏⢕⢕⢕⢕⣱⣿⣿⣿⡿⣱⣧⡕⢕⢕⢜⢿⣷⡄⠀⠀⠀⢕⢕⢕⢕⢕⢕⢕⡄⢕⢕⢜⢿⣿⣿⣿⣿⣿⣿⣿⣿⣿⣿⣿⣿⣿⣿⣿⣿⣿⣿⣿⣷⡅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⢄⢕⠕⠀⠀⠀⠀⠀⠀⣰⣿⣿⣿⣿⣿⣿⣿⡿⣣⣿⣿⣿⣿⣿⣿⣿⣿⣿⣿⣿⣿⣿⣿⣿⣿⣿⣿⣿⣿⣿⣿⣿⣿⡟⢇⠀⢸⣿⡅⢕⢕⢕⢕⠀⢕⢕⢕⢕⢕⢕⢕⢕⠀⠀⢰⣾⣿⢏⢕⢕⢕⢕⣼⣿⣿⣿⡟⢱⣿⣿⡷⢕⢕⢕⢜⢿⣿⣔⢀⠀⢕⢕⢕⢕⢕⢕⢕⢇⢕⢕⢁⢕⣸⣿⣿⣿⣿⣿⣿⣿⣿⣿⣿⣿⣿⣿⣿⣿⣿⣿⣿⣿⣷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⠕⠁⢐⢕⠑⠀⠀⠀⠀⠀⢀⣼⣿⣿⣿⣿⣿⣿⣿⡟⣱⣿⣿⣿⣿⣿⣿⣿⣿⣿⣿⣿⣿⣿⣿⣿⣿⣿⣿⣿⣿⣿⣿⣿⣿⣿⣧⢕⠀⢸⣿⣧⠕⢕⢕⢕⠀⠑⢕⢕⢕⢕⢕⢕⢕⢔⢕⢽⡿⢕⢕⢕⢕⢕⣸⣿⣿⣿⢏⢕⢻⣿⣿⢇⢕⢕⢕⢕⢜⢻⣿⡷⢕⠑⢕⢕⢕⢕⢕⢕⢸⢀⢕⠁⠑⢻⣿⣿⣿⣿⣿⣿⣿⣿⣿⣿⣿⣿⣿⣿⣿⣿⣿⣿⣿⣿⣧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⠀⠀⢕⠕⠀⠀⠀⠀⠀⠀⢸⣿⣿⣿⣿⣿⣿⣿⢟⣼⣿⣿⣿⣿⣿⣿⣿⣿⣿⣿⣿⣿⣿⣿⣿⣿⣿⣿⣿⣿⣿⣿⣿⣿⣿⣿⣿⡕⠀⢸⣿⣿⡇⢕⢕⢕⠀⠀⢕⢕⢕⢕⠕⢕⠕⢕⣕⣵⣵⢷⣵⢕⡕⢕⢻⣿⡿⢕⢕⢕⣼⡿⢕⢕⢕⢕⢕⢕⣱⣵⢱⣵⣵⡔⢕⢕⢕⢕⢕⢕⢜⡇⠁⠀⢀⠜⣿⣿⣿⣿⣿⣿⣿⣿⣿⣿⣿⣿⣿⣿⣿⣿⣿⣿⣿⣿⣿⡇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⠀⠀⠀⢕⠀⠀⠀⠀⠀⠀⠀⢸⣿⣿⣿⣿⣿⢿⢫⣾⣿⣿⣿⣿⣿⣿⣿⣿⣿⣿⣿⣿⣿⣿⣿⣿⣿⣿⣿⣿⣿⣿⣿⣿⣿⣿⣿⣿⡇⠀⢸⣿⣿⣿⢀⢕⢕⢠⠀⠀⢕⢕⢕⠀⢕⠀⣇⢿⣿⣿⣿⣧⡳⢕⢕⠕⠁⠁⠁⠁⠈⢝⢕⢕⢕⣕⣱⣵⣿⣿⣿⢸⣿⣿⣇⢕⢕⢕⡀⢕⢕⢕⢿⢀⠀⢱⠀⢜⣿⣿⣿⣿⣿⣿⣿⣿⣿⣿⣿⣿⣿⣿⣿⣿⣿⣿⣿⣿⣿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⢁⢀⢄⠀⠁⠄⠀⠀⠀⠀⠀⠀⠁⣿⣿⡿⢇⢕⣵⣿⣿⣿⣿⣿⣿⣿⣿⣿⣿⣿⣿⣿⣿⣿⣿⣿⣿⣿⣿⣿⣿⣿⣿⣿⣿⣿⣿⣿⣿⢇⠀⢸⣿⣿⣿⣇⠁⢕⢸⡔⠀⠁⢕⢕⢀⢕⢱⣿⢜⣿⣿⣿⣿⣷⣇⢕⠀⠀⠀⠀⠀⢕⢕⢕⣱⣷⣿⣿⣿⣿⣿⣿⢜⣿⣿⣿⡕⢕⢕⢱⢁⢕⢕⢸⣇⠀⢜⡇⠁⢜⢟⢻⣿⣿⣿⣿⣿⣿⣿⣿⣿⣿⣿⣿⣿⣿⣿⣿⣿⣿⣧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⠔⢕⠔⠁⠀⠀⠀⠀⠀⠀⠀⠀⠀⠀⢹⡿⢕⣵⣿⣿⣿⣿⣿⣿⣿⣿⣿⣿⣿⣿⣿⣿⣿⣿⣿⣿⣿⣿⣿⣿⣿⣿⣿⣿⣿⣿⣿⢿⢟⢕⢕⠀⢸⣿⣿⣿⣿⡄⠑⢸⣧⠀⠀⢕⢄⢕⢕⣸⣿⣧⢸⣿⣿⣿⣿⣿⢕⠀⠀⠀⠀⠀⢕⣵⣿⣿⣿⣿⣿⣿⣿⣿⡿⢸⣿⣿⣿⣷⠑⢕⢸⣇⠑⢕⢅⢿⡔⠀⢿⡄⠑⢕⢱⣵⣿⣿⣿⣿⣿⣿⣿⣿⣿⣿⣿⣿⣿⣿⣿⣿⣿⣿⡇⢕⢕⣕⣱⣵⣷⣿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⠐⠐⠀⠀⠀⢀⠀⠀⠀⠀⠀⠀⠀⢸⢱⣾⣿⣿⣿⣿⣿⣿⣿⣿⣿⣿⣿⣿⣿⣿⣿⣿⣿⣿⣿⣿⣿⣿⣿⣿⣿⣿⣿⣿⣿⣷⣵⣕⢕⢕⠀⢸⣿⣿⣿⣿⣇⠀⣿⣿⡔⠀⢕⢕⢕⢔⣿⣿⣿⡕⢹⣿⣿⣿⡷⠑⠀⠀⠀⠀⠀⢱⣿⣿⣿⣿⣿⣿⣿⣿⣿⢇⣿⣿⣿⣿⣿⣇⠕⢑⣿⣇⠕⢕⢸⣿⡔⢸⣧⠀⢕⣿⣿⣿⣿⣿⣿⣿⣿⣿⣿⣿⣿⣿⣿⣿⣿⣿⣿⢿⣿⣿⣾⣿⣿⣿⣿⣿⡟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⢄⠀⠀⠀⠀⠀⠀⠀⠀⠀⠀⠀⠀⠀⢜⣿⣿⣿⣿⣿⣿⣿⣿⣿⣿⣿⣿⣿⣿⣿⣿⣿⣿⣿⣿⣿⣿⣿⣿⣿⣿⣿⣿⣿⣿⣿⣿⣿⣿⣷⢕⠀⢸⣿⣿⣿⣿⣿⣱⣿⣿⣧⠀⢕⢱⠁⣼⣿⣿⣿⣿⡕⣿⣿⣿⢇⠀⠀⠀⠀⠀⢔⣼⣿⣿⣿⣿⣿⣿⣿⣿⡿⢸⣿⣿⣿⣿⣿⣿⣆⠑⢹⣿⣔⠕⢕⢿⣿⣜⣿⡇⠁⢹⣿⣿⣿⣿⣿⣿⣿⣿⣿⣿⣿⣿⢿⣻⣯⣿⣿⣿⣿⣿⣿⣿⣿⣿⣿⣿⡇⢕⢕⢕⢕⠕⠁⠁⠁⢑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⠀⠀⠑⠀⠀⠀⠀⠀⠀⠀⠀⠀⢕⢻⣿⣿⣿⣿⣿⣿⣿⣿⣿⣿⣿⣿⣿⣿⣿⣿⣿⣿⣿⣿⣿⣿⣿⢟⣿⣿⣿⣿⣿⣿⣿⣿⣿⣿⡕⠀⢸⣿⣿⣿⣿⣿⣿⣿⣿⣿⡄⢕⣼⣱⣿⣿⣿⣿⣿⣧⢸⣿⡿⠕⠀⠀⠀⠀⠀⢕⣿⣿⣿⣿⣿⣿⣿⣿⣿⢇⣿⣿⣿⣿⣿⣿⣿⣿⣇⠘⣿⣿⣆⠕⢸⣿⣿⣿⣿⢄⢸⣿⣿⣿⣿⣿⣿⡿⢿⣟⣯⣷⣿⣿⣿⣿⣿⣿⣿⣿⣿⣿⣿⣿⣿⣿⣿⢇⢕⢕⠑⠀⠀⠀⠀⠀⠁⠕⢄⢑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⢑⢄⠀⠀⠀⠀⢕⠀⠀⠀⠀⠀⠀⠀⠀⠑⢜⢿⣿⣿⣿⣿⣿⣿⣿⣿⣿⣿⣿⣿⣿⣿⣿⣿⣿⣿⣿⣿⢟⢕⢕⢻⣿⣿⣿⣿⣿⣿⣿⣿⣿⡇⠀⢸⣿⣿⣿⣿⣿⣿⣿⣿⣿⣇⢕⣿⣿⣿⣿⣿⣿⣿⣿⡇⢻⢇⠀⠀⠀⠀⠀⠀⢸⣿⣿⣿⣿⣿⣿⣿⣿⡏⣼⣿⣿⣿⣿⣿⣿⣿⣿⣿⣧⢹⣿⣿⣧⡑⢻⣿⣿⣿⣧⠀⢻⣿⢿⢟⣫⣵⣾⣿⣿⣿⣿⣿⣿⣿⣿⣿⣿⣿⣿⣿⣿⣿⣿⣿⣿⣿⢕⢕⢕⠀⠀⠀⠀⠀⠀⠀⠀⠕⢕⢔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⠕⠀⠑⠁⠀⠀⢀⠀⢕⢔⠀⠀⠀⠀⠀⠀⠀⠀⠕⢕⢻⣿⣿⣿⣿⣿⣿⣿⣿⣿⣿⣿⣿⣿⣿⣿⣿⣿⡿⢏⢕⢕⢕⢜⢿⣿⣿⣿⣿⣿⣿⣿⣿⢕⠀⢸⣿⣿⣿⣿⣿⣿⣿⣿⣿⣿⣸⣿⣿⣿⣿⣿⣿⣿⣿⣿⡜⢕⠀⠀⠀⠀⠀⢔⣿⣿⣿⣿⣿⣿⣿⣿⡿⢱⣿⣿⣿⣿⣿⣿⣿⣿⣿⣿⣿⣿⣿⣿⣿⣷⡜⣿⣿⣿⣿⡕⠕⢕⡺⣿⣿⣿⣿⣿⣿⣿⣿⣿⣿⣿⣿⣿⣿⣿⣿⣿⣿⣿⣿⣿⣿⣿⢕⢕⠀⠀⠀⠀⠀⠀⠀⠀⠀⠀⠀⠁⠐⠑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⠁⠀⢀⢄⢔⢕⢕⣱⢀⠑⠁⠀⠀⠀⠀⠀⠀⠀⠀⠀⠁⢕⢹⣿⣿⣿⣿⣿⣿⣿⣿⣿⣿⣿⣿⣿⣿⣿⢟⢕⢕⢕⢕⢕⡕⡕⣹⣿⣿⣿⣿⣿⢏⢕⢕⢔⣸⣿⣿⣿⣿⣿⣿⣿⣿⣿⣿⣿⣿⣿⣿⣿⣿⣿⣿⣿⣿⡇⠀⠀⠀⠀⠀⠀⢸⣿⣿⣿⣿⣿⣿⣿⣿⢇⣿⣿⣿⣿⣿⣿⣿⣿⣿⣿⣿⣿⣿⣿⣿⣿⣿⣿⣿⣿⣿⣿⣷⢀⢕⢜⢻⣿⣿⣿⣿⣿⣿⣿⣿⣿⣿⣿⣿⣿⣿⣿⣿⣿⣿⣿⣿⢟⢟⠕⢕⠀⠀⠀⠀⠀⠀⠀⠀⠀⠀⠀⠀⠀⠀⠁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⢔⢔⢕⢕⢕⢕⢑⣵⣿⡗⢀⠀⠀⠀⠀⠀⠀⠀⠀⠀⠀⠀⠁⠕⢜⢻⣿⣿⣿⣿⣿⣿⣿⣿⣿⣿⣿⢟⢕⢕⢕⣱⣵⣷⡿⢗⣼⣿⣿⣿⣿⣿⣷⣕⢕⠀⢕⣿⣿⣿⣿⣿⣿⣿⣿⣿⣿⣿⣿⣿⣿⣿⣿⣿⣿⣿⣿⣿⢕⠀⠀⠀⠀⠀⢀⣿⣿⣿⣿⣿⣿⣿⣿⡏⣼⣿⣿⣿⣿⣿⣿⣿⣿⣿⣿⣿⣿⠟⠿⢟⢻⢿⣿⣿⣿⣿⣿⣿⡇⠁⢱⣷⣵⣝⢿⢻⣿⣿⣿⣿⣿⣿⣿⣿⣿⣿⣿⣿⡿⢟⢟⢝⢕⠕⠀⠀⠀⠀⠀⠀⠀⠀⠀⠀⠀⠀⠀⠀⠀⠀⠀⠁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⣵⡞⣼⣿⢏⠀⠀⠀⢄⠀⠀⠀⠀⠀⠀⠀⠀⠀⠀⠀⠀⠕⢝⢟⢿⣿⣿⣿⣿⣿⣿⢟⣱⣵⣷⣿⣿⡿⠟⠅⢔⢸⣿⣿⣿⣿⣿⣿⣿⣿⢕⠀⢸⣿⣿⣿⣿⣿⣿⣿⣿⣿⡿⢋⢔⢌⢅⢕⠝⣿⣿⣿⣿⡏⠀⠀⠀⠀⠀⠀⢸⣿⣿⣿⣿⣿⣿⣿⡿⣸⣿⣿⣿⣿⣿⣿⣿⣿⣿⣿⣿⣿⢇⢕⢕⢕⢕⢕⢝⢟⠿⣿⣿⣿⣿⡔⢕⣵⣿⣿⣧⢕⢝⢝⢝⢝⢟⢿⢿⢟⢟⢝⢝⢕⢕⢕⢕⢕⠕⠁⠀⠀⠀⠀⠀⠀⠀⠀⠀⠀⠀⠀⠀⠀⠀⠀⠀⠀⠁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⣵⣿⣿⣽⣿⢏⢔⠐⠀⠀⢕⢔⢄⠀⠀⠀⠀⠀⠀⠀⠀⠀⠀⠀⠁⠑⠑⠕⠜⠕⠕⢜⠍⠉⠉⠁⠁⠀⠀⠀⠀⠀⠀⢸⣿⣿⣿⣿⣿⣿⣷⣕⢕⠀⣼⣿⣿⣿⣿⣿⡿⢋⢍⢝⢁⢕⢕⢕⢕⢕⠕⢘⢛⠿⣿⢕⠀⠀⠀⠀⠀⢀⣿⣿⣿⣿⣿⣿⣿⣿⢣⣿⣿⣿⣿⣿⣿⣿⣿⣿⣿⡿⢏⢕⢔⢅⢕⢕⢕⠕⢔⢕⢕⢜⢿⣿⣿⣷⢁⢿⣿⣿⣿⣧⡕⢕⢕⢕⢕⢕⢕⢕⢕⢕⢕⠕⠑⠑⠁⠀⠀⠀⠀⠄⠀⠀⠀⠀⠀⠀⠀⠀⠀⠀⠀⠀⠀⠀⠀⠀⠀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⢱⣾⣿⣿⣿⣿⡟⠀⢕⠀⠀⠀⢕⢕⢕⢕⢔⢄⠀⠀⠀⠀⠀⠀⠀⠀⢄⢄⡀⠀⠀⢀⠔⠁⠀⠀⠀⠀⠀⠀⠀⠀⠀⠀⠀⠘⢿⣿⣿⣿⣿⣿⣿⡿⢕⢱⣿⣿⣿⣿⣿⡿⢓⢕⢕⢕⢕⢕⢕⠑⢕⢕⢕⢕⢕⢕⢕⠀⠀⠀⠀⠀⠀⢸⣿⣿⣿⣿⣿⣿⣿⡏⣾⣿⣿⣿⣿⣿⣿⣿⣿⣿⣿⣷⢅⢕⢕⢕⢕⢕⢕⡕⢕⢕⢕⢕⢕⣿⣿⣿⡇⢱⣿⢿⣿⣿⢕⢕⠕⢕⢅⢕⢕⠕⠑⠁⠀⠀⠀⠀⠀⠀⠀⠀⠐⢕⢕⠀⠀⠀⠀⠀⠀⠀⠀⠀⠀⠀⠀⠀⠀⠀⠀⢄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⣱⣿⣿⣿⣿⣿⣿⠑⢄⢕⢄⠀⢀⢕⢕⢕⢕⢕⢕⢕⢔⠀⠀⠀⢄⢀⢀⢀⢀⢀⢀⢕⠁⠀⠀⠀⠀⠀⠀⠀⠀⠀⠀⠀⠀⠀⠀⠘⢻⣿⣿⣿⣿⣿⢷⠀⢸⣿⣿⣿⣿⣿⣧⡕⢕⢕⢕⢕⠅⢰⡷⢕⢔⢕⢕⢕⢕⢔⠀⠀⠀⠀⠀⢀⣿⣿⣿⣿⣿⣿⣿⡿⣸⣿⣿⣿⣿⣿⣿⣿⣿⣿⣿⣿⣷⡕⢕⢕⢕⢕⢕⢜⢙⢅⢅⢅⢑⢵⣿⣿⣿⣷⠁⢕⣱⣿⣿⢕⢔⠕⠑⠁⠁⠀⠀⠀⠀⠀⠀⠀⠀⣠⢄⢀⠀⠀⠁⢕⢕⠀⠀⠀⠀⠀⠀⠀⠀⠀⠀⠀⠀⠀⠀⢄⢕⠁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⣿⣿⣿⣿⣿⣿⣿⠀⢕⢕⢕⠀⠀⠕⢕⢕⢕⢕⢕⢕⠀⠀⠀⠀⣷⣷⣷⣷⡷⠗⠈⠀⠀⠀⠀⠀⠀⠀⠀⠀⠀⠀⠀⠀⠀⠀⠀⣰⣿⣿⣿⣷⣧⡕⢕⠀⣼⣿⣿⣿⣿⣿⣿⣷⢇⢕⢔⢕⢔⢕⢕⢑⢔⢕⢕⢑⢕⠀⠀⠀⠀⠀⠀⣸⣿⣿⣿⣿⣿⣿⣿⣧⣿⣿⣿⣿⣿⣿⣿⣿⣿⣿⣿⣿⣿⣿⣷⡆⢕⢕⢕⢕⢕⢕⢕⢕⢕⢕⢿⣿⣿⣿⡇⢸⣿⣿⣿⢅⠀⢄⢔⢔⢔⣶⣴⣄⠀⠀⠀⠀⠁⠻⠟⠑⠀⠀⠀⠀⠑⠔⠀⠀⠀⠀⠀⠀⠀⠀⠀⠀⠀⠀⠀⢕⢕⢕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⢕⢕⣸⣿⣿⣿⣿⣿⡿⢿⢀⢕⢕⢕⠀⠀⠀⠁⠑⠕⠕⠕⠁⠀⠀⠀⠠⠿⠟⠟⠋⠁⠀⠀⠀⠀⠀⠀⠀⠀⠀⠀⠀⠀⠀⠀⠀⠀⠀⠀⣿⣿⣿⣿⣿⣿⣿⢇⢔⣿⣿⣿⣿⣿⣿⣿⣏⢕⢕⢕⢕⢕⢕⢕⢕⢕⢕⢕⢕⠑⠀⠀⠀⠀⠀⢄⣿⣿⣿⣿⣿⣿⣿⣿⣿⣿⣿⣿⣿⣿⣿⣿⣿⣿⣿⣿⣿⣿⣿⣿⣇⢕⠕⢕⢕⢕⠕⢕⢕⢕⣥⣾⣿⣿⣿⡇⢸⣿⣿⣿⠑⢀⢅⢕⢕⢕⣼⣿⣿⣷⡄⠀⠀⠀⠀⠀⠀⠀⠀⠀⠀⢀⠀⠀⠀⠀⠀⠀⠀⠀⠀⠀⠀⠀⠀⠀⠑⢕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⠑⠑⠛⠛⠛⠛⠛⠛⠛⠓⠃⠑⠑⠑⠀⠀⠀⠀⠀⠀⠀⠀⠀⠀⠀⠀⠀⠀⠀⠀⠀⠀⠀⠀⠀⠀⠀⠀⠀⠀⠀⠀⠀⠀⠀⠀⠀⠀⠀⠀⠛⠛⠛⠛⠛⠛⠛⠁⠘⠛⠛⠛⠛⠛⠛⠛⠛⠓⠂⠑⠑⠑⠁⠑⠑⠑⠑⠑⠑⠀⠀⠀⠀⠀⠀⠘⠛⠛⠛⠛⠛⠛⠛⠛⠛⠛⠛⠛⠛⠛⠛⠛⠛⠛⠛⠛⠛⠛⠛⠛⠛⠓⠃⠀⠑⠁⠀⠀⠑⠑⠛⠛⠛⠛⠛⠛⠑⠛⠛⠛⠃⠑⠑⠑⠑⠑⠛⠛⠛⠛⠓⠀⠀⠀⠀⠀⠀⠀⠐⠑⠑⠑⠑⠑⠀⠀⠀⠀⠀⠀⠀⠀⠀⠀⠀⠐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⡿⣟⢝⣺⣿⣿⣿⣿⣿⣿⡿⣣⣿⣿⡿⣼⣿⣷⣷⣷⣷⣷⣷⣷⣷⣷⣷⣷⣷⣷⣷⣼⣽⣽⣽⣝⣟⣟⢿⢧⢝⣿⣿⣿⡼⣿⣧⢕⢕⢕⢕⢕⢕⢕⢕⢕⢕⢕⢕⢕⢕⢕⢕⢜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⢟⢝⣮⣾⣿⣿⣿⣿⢿⣟⣽⡕⣵⣿⣿⣿⢣⣿⣿⣿⣿⣿⣿⣿⣿⣿⣿⣿⣿⣿⣿⣿⣿⣿⣿⣿⣿⣿⣿⣿⣿⢇⢕⢜⢻⣿⡇⣿⣿⣧⢕⢕⢕⢕⢕⢕⢕⢕⢕⢕⢕⢕⢕⢕⢕⢕⢝⢟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⣿⡿⢟⣱⣷⣿⣿⡿⢟⣏⣽⣷⣿⣿⢟⣼⣿⣿⣿⡟⣼⣿⣿⣿⣿⣿⣿⣿⣿⣿⣿⣿⣿⣿⣿⣿⣿⣿⣿⣿⣿⣿⣿⣿⡟⢕⢕⢕⢕⢝⢇⢻⣿⣿⣧⢣⣕⢕⢕⢕⢕⢕⢕⢕⢕⢕⢕⢕⢕⢕⢕⢕⢜⢻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⣿⡿⢏⣱⣾⣿⣿⢟⣫⣷⣿⣿⣿⣿⣿⢏⣾⣿⣿⣿⣿⢣⣿⣿⣿⣿⣿⣿⣿⣿⣿⣿⣿⣿⣿⣿⣿⣿⣿⣿⣿⣿⣿⣿⣿⣿⣇⢕⢕⢕⢕⢕⢕⢸⣿⣿⣿⣧⢻⣷⡕⢕⢕⢕⢕⢕⢕⢕⢕⢕⢕⢕⢕⢕⢕⢕⢕⢕⢝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⣿⢸⢏⣱⣾⣿⢿⣫⣷⣿⣿⣿⣿⣿⣿⣿⢏⣾⣿⣿⣿⣿⡟⣼⣿⣿⣿⣿⣿⣿⣿⣿⣿⣿⣿⣿⣿⣿⣿⣿⣿⣿⣿⣿⣿⣿⣿⣿⣿⢕⢕⢕⢕⢕⢕⢜⣿⣿⣿⣿⡎⢟⢕⢕⢕⢕⢕⢕⢕⢕⢕⢕⢕⢕⢕⢕⢕⢕⢕⢕⢕⢜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⣿⣿⡟⣱⣾⡿⢟⣵⣾⣿⣿⣿⣿⣿⣿⣿⣿⢏⣾⣿⣿⣿⣿⣿⢇⣿⣿⣿⣿⣿⣿⣿⣿⣿⣿⣿⣿⣿⣿⣿⣿⣿⣿⣿⣿⣿⣿⣿⣿⣿⣿⡇⢕⢕⢕⢕⢕⢕⣿⣿⣿⣿⣿⡕⢕⢕⢕⢕⢕⢕⢕⢕⢕⢕⢕⢕⢕⢕⢕⢕⢕⢕⢕⢱⣿⣿⣿⣿⣿⣿⣿⣿⣿⣿⣿⣿⣿⣿⣿⣿⣿⣿⣿⣿⣿⣿⣿⣿⣿⣿⣿⣿⣿⣿⣿⣿⣿⣿⣿⣿⣿⣿⣿⣿⣿⣿⣿⣿⣿⣿⣿⣿⣿⣿⣿⣿⣿⣿⣿⣿⡗⣱⢕⢕⣽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⣿⣿⢯⣾⡿⣫⣾⣿⣿⣿⣿⣿⣿⣿⣿⣿⣿⡏⣾⣿⣿⣿⣿⣿⡿⢸⣿⣿⣿⣿⣿⣿⣿⣿⣿⣿⣿⣿⣿⣿⣿⣿⣿⣿⣿⣿⣿⣿⣿⣿⣿⣿⣿⡕⢕⢕⢕⢕⢕⣿⣿⣿⣿⣿⣧⢕⢕⢕⢕⢕⢕⢕⢕⢕⢕⢕⢕⢕⢕⢕⢕⢕⢕⢕⢕⢜⢟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⣿⡿⣱⡿⣫⣾⣿⣿⣿⣿⣿⣿⣿⣿⣿⣿⣿⡟⣼⣿⣿⣿⣿⣿⣿⡇⣿⣿⣿⣿⣿⣿⣿⣿⣿⣿⣿⣿⣿⣿⣿⣿⣿⣿⣿⣿⣿⣿⣿⣿⣿⣿⣿⣿⣧⢑⢕⢕⢕⢕⢻⣿⣿⣿⣿⣿⡇⢕⢕⢕⢕⢕⢕⢕⢕⢕⢕⢕⢕⢕⢕⢕⢕⢕⢕⢕⢕⢕⢕⢹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⣿⡟⡼⣫⣾⣿⣿⣿⣿⣿⣿⣿⣿⣿⣿⣿⣿⡿⣱⣿⣿⣿⣿⣿⣿⣿⢱⣿⣿⣿⣿⣿⣿⣿⣿⣿⣿⣿⣿⣿⣿⣿⣿⣿⣿⣿⣿⣿⣿⣿⣿⣿⣿⣿⣿⣿⣧⢁⢕⢕⢕⢸⣿⣿⣿⣿⣿⣿⢕⢕⢕⢕⢕⢕⢕⢕⢕⢕⢕⢕⢑⢕⢕⢕⢕⢕⢕⢕⢕⢕⢕⢜⢻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⣿⡟⢜⣼⣿⣿⣿⣿⣿⣿⣿⣿⣿⣿⣿⣿⣿⣿⢣⣿⣿⣿⣿⣿⣿⣿⡏⣸⣿⣿⣿⣿⣿⣿⣿⣿⣿⣿⣿⣿⣿⣿⣿⣿⣿⣿⣿⣿⣿⣿⣿⣿⣿⣿⣿⣿⣿⣿⣧⢁⢕⢕⢸⣿⣿⣿⣿⣿⣿⡇⢕⢕⢕⢕⢕⢕⢕⢕⢕⠑⢔⢕⢕⢕⢕⢕⢕⢕⢕⢕⢕⢕⢕⢕⢜⢝⢻⣿⣿⣿⣿⣿⣿⣿⣿⣿⣿⣿⣿⣿⣿⣿⣿⣿⣿⣿⣿⣿⣿⣿⣿⣿⣿⣿⣿⣿⣿⣿⣿⣿⣿⣿⣿⣿⣿⣿⣿⣿⢟⢕⢕⢕⢕⢕⢕⢝⣻⢏⢵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⢸⣷⣿⣿⣿⣿⣿⣿⣿⣿⣿⣿⣿⣿⣿⣿⣿⣿⣿⣿⣿⣿⣿⡟⣱⣿⣿⣿⣿⣿⣿⣿⣿⣿⣿⣿⣿⣿⣿⣿⢏⣾⣿⣿⣿⣿⣿⣿⣿⢇⣿⣿⣿⣿⣿⣿⣿⣿⣿⣿⣿⣿⣿⣿⣿⣿⣿⣿⣿⣿⣿⣿⣿⣿⣿⣿⣿⣿⣿⣿⣿⣿⣷⢁⢕⢸⣿⣿⣿⣿⣿⣿⣿⢕⢕⢕⢕⢕⢕⠕⠑⠀⢀⢕⢕⢕⢕⢕⢕⢕⢕⢕⢕⢕⢕⢕⢕⢕⢕⢕⢕⢝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⢕⠕⠑⢕⢕⢕⢕⢕⢕⣿⣿⣿⣿⢕⢕⢕⢸⣿⣿⣿⡇⢕⡕⢱⣿⣿⣿⣿⢕⢕⢕⣿⣿⣿⣿⢕⢕⢕⢸⣿⣿⣿⡇⢕⢜⢻⣿⣿⣿⣿⣿⣿⣿⣿⣿⣿⣿⣿⣿⣿⡿⢿⢿⢿⣿⣿⡿⣵⣿⣿⣿⣿⣿⣿⣿⣿⣿⣿⣿⣿⣿⣿⡿⣳⣸⣿⣿⣿⣿⣿⣿⣿⡿⢱⣿⣿⣿⣿⣿⣿⣿⣿⣿⣿⣿⣿⣿⣿⣿⣿⣿⣿⣿⣿⣿⣿⣿⣿⣿⣿⣿⣯⣿⣿⣿⣿⣿⣧⢄⢸⣿⣿⣿⣿⣿⣿⣿⡇⢕⠕⢑⠅⠔⢗⢇⢔⢕⢕⢕⢕⢕⢕⢕⢕⢕⢕⢕⢕⢕⢕⢕⢕⢕⢕⢕⢕⢕⢜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⢿⡟⢫⢝⣹⣵⣷⡿⢿⢿⢿⢷⢜⣼⣿⣿⣿⢟⣼⣿⣿⣿⣿⣵⣿⣿⣿⡿⣫⣾⢇⣿⣿⣿⣿⣿⣿⣿⣿⡇⢸⣿⣿⣿⣿⣿⣿⣿⣿⣿⣿⣿⣿⣿⣿⣿⣿⣿⣿⣿⣿⣿⣿⣿⣿⣿⣿⣿⣿⢿⣿⣿⣿⣿⡟⢕⢸⣿⣿⣿⣿⣿⣿⣿⣇⠀⢄⢄⢔⢕⢕⢕⢕⢕⢕⢕⢕⢕⢕⢕⢕⢕⢕⢕⢕⢕⢕⢕⢕⢕⢕⢕⢕⢕⢕⢻⣿⣿⣿⣿⣿⣿⣿⣿⣿⣿⣿⣿⣿⣿⣿⣿⣿⣿⣿⣿⣿⣿⣿⣿⣿⣿⣿⣿⣿⣿⡿⢕⢕⢕⢕⢑⠕⠕⢕⢕⢑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⢟⣵⡏⣱⣾⡿⣿⣽⣿⣿⣿⣿⣿⢇⣾⣿⣿⣿⢏⣱⣿⣿⣿⣯⣿⣿⣿⣿⣟⣵⣿⡿⣼⣿⣿⣿⣿⣿⣿⣿⣿⢇⢸⣿⣿⣿⣿⣿⣿⣿⣿⣿⣿⣿⣿⣿⣿⣿⣿⣿⣿⣿⣿⣿⣿⣿⣿⣿⣿⣿⣿⣿⣿⣿⣿⣿⡇⢕⢸⣿⣿⣿⣿⣿⣿⣿⣿⢕⢕⢕⢕⢕⢕⢕⢕⢕⢕⢕⢕⢕⢕⢕⢕⢕⢕⢕⢕⢕⢕⢕⢕⢕⢕⢕⢕⢑⣵⣾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⢇⣾⣿⡱⣿⣯⣾⣿⣿⣿⣿⣿⣿⡏⣼⣿⣿⣿⢏⣱⣿⣿⣿⣿⣿⣿⣿⣿⢯⣾⣿⣿⢇⣿⣿⣿⣿⣿⣿⣿⣿⣿⢕⣼⣿⣿⣿⣿⣿⣿⣿⣿⣿⣿⣿⣿⣿⣿⣿⣿⣿⣿⣿⣿⣿⣿⣿⣿⣿⣿⣿⣿⡏⢿⣿⣿⣿⡇⢕⣼⣿⣿⣿⣿⣿⣿⣿⣿⡕⢕⠕⠕⠕⠕⠕⠕⢕⢕⢕⢕⢕⢕⢕⠕⢕⢕⢑⠅⠀⠑⠑⠑⠁⠁⢄⣸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⢟⢸⣿⣿⣕⣿⣿⣿⣿⣿⣿⣿⣿⡟⣼⣿⣿⣿⢏⣵⣿⣿⣿⣿⣿⣿⣿⡿⣱⣿⣿⣿⡿⢸⣿⣿⣿⣿⣿⣿⣿⣿⡏⢕⣿⣿⣿⣿⣿⣿⣿⣿⣿⣿⣿⣿⣿⣿⣿⣿⣿⣿⣿⣿⣿⣿⣿⣿⣿⣿⣿⣿⣿⡇⢜⣿⣿⣿⢕⢕⢸⣿⣿⣿⣿⣿⣿⣿⣿⡇⠀⠀⠀⠀⠀⢔⢕⢕⢕⢕⢕⢕⢕⢕⢄⢅⢅⢔⢄⢄⢔⢄⢀⢄⢕⣱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⣿⢏⣼⡜⣿⣿⣏⢿⣿⣿⣿⣿⣿⣿⡿⣱⣿⣿⣿⢏⣼⣿⣿⣿⣿⣿⣿⣿⣟⣽⣿⣿⣿⣿⡇⣿⣿⣿⣿⣿⣿⣿⣿⣿⡇⢕⢻⣿⣿⣿⣿⣿⣿⣿⣿⣿⣿⣿⣿⣿⣿⣿⣿⣿⣿⣿⣿⣿⣿⣿⣿⣿⣿⣿⣿⡇⢕⢻⣿⡏⢕⢕⢺⣿⣿⣿⣿⣿⣿⣿⣿⡇⠀⢄⢄⢔⠕⢰⣥⡅⢑⠕⢕⢕⢕⢕⢕⢕⢕⢅⢅⢕⢕⢕⢕⡕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⣿⢏⣼⣿⣗⡹⣿⣿⣞⢻⢟⡻⣿⣿⣿⢣⣿⣿⣿⡟⣱⣿⣿⣿⣿⣿⣿⣿⢯⣾⣿⣿⣿⣿⣿⢇⣿⣿⣿⣿⣿⣿⡿⣿⣿⡇⢕⢜⣿⣿⣿⣿⣿⣿⣿⣿⣿⣿⣿⣿⣿⣿⣿⣿⣿⣿⣿⣿⣿⣿⣿⣿⣿⣿⣿⣿⡇⢕⢜⣿⢕⢕⢱⢪⣿⣿⣿⣿⣿⣿⣿⣿⡇⠀⠁⠕⢕⢕⢕⣿⣿⡕⢔⢰⣥⣅⢅⢁⢑⢑⢑⢑⣅⣕⢷⢉⢑⣷⡕⢕⢱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⢏⢱⣿⣿⣿⢜⣝⢿⣿⣧⡱⡜⢜⢜⢕⣾⣿⣿⣿⢱⡟⣹⣿⣿⣿⣿⣿⣣⣿⣿⣿⣿⣿⣿⣿⢱⣿⣿⣿⠟⢱⢏⣼⣿⣿⡇⢕⢕⢜⢿⣿⣿⣿⣿⣿⣿⣿⣿⣿⣿⣿⣿⣿⣿⣿⣿⣿⣿⣿⣿⣿⣿⣿⣿⣿⣿⡇⢕⢕⢕⢕⢕⡜⢪⣿⣿⣿⣿⣿⣿⣿⣿⡇⠀⠀⠀⢕⢕⢕⢹⣿⣷⢕⢕⢻⣿⡇⢻⢟⢇⣟⢃⠈⠁⠁⣵⢀⠹⢿⡕⢕⢝⢻⡿⣻⢽⡿⡻⣻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⢯⡗⡕⢕⢕⢕⢕⢕⢕⢜⢸⣿⣿⡏⣧⢜⢣⡻⣿⣷⣕⢕⢕⢱⣿⣿⣿⣧⣿⢱⣿⣿⣿⣿⡿⣳⣿⣿⣿⣿⣿⡿⢣⢟⢜⣿⢏⢕⢅⣰⣿⣿⣿⣿⡇⢜⢕⢕⣼⣿⣿⣿⣿⣿⣿⣿⣿⣿⣿⣿⣿⣿⣿⣿⣿⣿⣿⣿⣿⣿⣿⣿⣿⣿⣿⢇⢕⢕⢕⢕⢕⡇⢸⣿⣿⣿⣿⣿⣿⣿⣿⡇⠀⠀⠀⠀⠕⢕⢜⢟⢏⢕⢑⢕⠕⢝⢜⣿⣜⣿⡇⠀⣰⢻⢜⢕⢔⢕⢁⠕⢕⢕⢕⢕⢱⣜⡫⣕⢗⢏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⢕⢝⣸⢱⢕⢝⢕⢕⢕⢕⢕⢕⢸⢸⡿⣿⢇⣿⣷⣕⢝⢎⢟⢿⣧⡕⣾⣿⡿⣿⣼⢇⣿⣿⣿⣿⡿⣱⣿⣿⣿⣿⣿⡟⢕⢕⡕⢕⢕⢕⢕⣼⣿⣿⣿⣿⣿⡇⢕⡕⣼⣿⣿⣿⣿⣿⣿⣿⣿⣿⣿⣿⣿⣿⣿⣿⣿⣿⣿⣿⣿⣿⣿⣿⣿⣿⣿⣿⢕⢕⢕⢕⢕⡜⢕⢸⣿⣿⣿⣿⣿⣿⣿⢟⠁⠀⠀⠀⠀⠀⠀⠀⠁⠁⠑⠑⠑⠑⠔⢅⢟⢇⣿⢫⣷⢿⢇⢕⠕⢕⢕⢕⢕⠅⢕⢕⢕⢐⢁⠜⢽⡇⣷⢣⣳⢽⡕⣇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⣿⢿⢟⢫⢝⢟⢏⢝⢝⢕⢕⢕⢕⢕⡱⢕⢑⢕⢕⢕⢕⢕⢕⢕⢕⢕⢕⢇⢳⢝⢕⢟⢿⣿⡧⢕⢕⢅⢔⢔⣿⣿⡇⣷⡟⣼⣿⣿⣿⡿⣽⣿⣿⣿⣿⣿⡟⢕⢕⢕⢇⢕⣾⣿⣿⣿⣿⣿⣿⣿⣿⡇⢕⣷⣿⣿⣿⣿⣿⣿⣿⣿⣿⣿⣿⣿⣿⣿⣿⣿⣿⣿⣿⣿⣿⣿⣿⣿⣿⣿⣿⣿⢕⢕⢕⠕⢱⢇⢕⣿⣿⣿⣿⣿⣿⢟⠋⠀⢕⢔⢔⡄⢀⢀⠀⠀⠀⠀⠀⠀⠀⠀⠀⢀⢁⠐⠌⢇⢕⢕⢕⠑⢕⢕⢕⢕⢕⠀⠕⠑⠀⠀⠀⢀⢕⢜⢕⠱⢺⡝⢇⡇⢕⢕⢕⢕⢕⡕⢕⢕⢸⢝⠻⠟⢋⢍⢕⢕⢕⠔⠕⢕⢕⢕⢕⢕⢕⢕⢕⢕⢕⢕⢜⣿⣿⣿⣿⣿⣿⣿⣿⣿⠀</a:t>
            </a:r>
            <a:br/>
            <a:r>
              <a:t>⣿⣿⣹⣝⣟⣟⣇⣏⣝⣟⣟⣻⣝⣟⣟⣟⣟⣟⣟⣟⣟⣿⣿⡇⢑⢜⢿⣿⣿⣿⣿⣿⢟⢟⢟⢏⢝⢕⢕⢕⢕⢕⢕⢕⢵⢕⢕⣕⢕⡎⠇⠑⠁⢕⢕⢕⢕⢕⢕⢕⢕⢕⢕⢕⢕⢜⡜⢷⡕⢕⢜⢏⣵⣾⣿⡷⢇⢸⣿⣿⣧⣿⢱⣿⣿⣿⣿⢱⣿⣿⣿⣿⣿⡟⢕⢕⢕⣼⡇⢕⢜⢅⣿⣿⣿⣿⣿⣿⣿⢇⢕⣿⣿⣿⣿⣿⣿⣿⣿⣿⣿⣿⣿⣿⣿⣿⣿⣿⣿⣿⣿⣿⣿⣿⣿⣿⣿⣿⣿⡟⢕⢕⠁⠀⠁⠑⠜⠟⠟⠟⢛⠙⠁⠀⠀⠀⢕⢕⢕⢻⣿⣿⣿⣷⢰⣄⡀⠀⠀⠀⠀⠁⠑⠕⢔⢅⠑⢑⢀⢕⢕⢕⢕⠕⣡⢔⠀⢀⢀⢄⢀⣱⣧⣷⣷⣷⣷⡶⢜⢕⢑⢇⠕⠇⠕⠕⠙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⢗⠱⢘⠑⢷⡄⠀⠀⠀⠑⠕⢕⢕⢕⢕⢕⢕⢕⢕⢕⢕⢕⢕⡇⢕⣱⣿⣿⣿⡟⢕⢕⣸⣿⣿⣿⢇⣿⣿⣿⣿⢣⣿⣿⣿⣿⣿⡟⢕⢕⢕⢕⣿⣧⢕⢕⣿⣿⣿⣿⣿⣿⣿⣿⢕⢱⣿⣿⣿⣿⣿⣿⣿⣿⣿⣿⣿⣿⣿⣿⣿⣿⣿⣿⣿⣿⣿⣿⣿⣿⣿⣿⣿⣿⡇⢕⢕⠀⠀⠀⠀⠄⢄⢀⢀⠀⠀⠀⠀⠀⢕⢕⢕⣧⣿⣿⣿⣿⣿⡜⣿⣿⣷⣴⡄⠀⠀⠀⠀⠁⠕⠕⠕⠕⠕⢑⣡⢰⣾⣿⢕⢄⢔⣡⣷⣿⣿⣿⣿⣿⡿⢏⢕⢕⢕⢀⠑⠕⠄⠀⠀⠁⠀⠀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⢕⢕⢕⢕⢘⢱⣿⣿⡿⢏⢕⢕⢕⣿⣿⣿⡿⣸⣿⣿⣿⡇⣿⣿⣿⣿⣿⡿⢕⢕⣕⢕⢸⣿⣿⡕⢸⣿⣿⣧⢝⢝⢝⢿⢇⢕⣼⣿⣿⣿⡟⣿⣿⣿⣿⣿⣿⣿⣿⣿⣿⣿⣿⣿⣿⣿⣿⣿⣿⣿⣿⣿⣿⣿⣿⡇⢕⢕⠀⠀⠀⠀⠀⠀⠀⠀⠀⠀⠀⢀⢔⢕⢕⢕⣿⣿⣿⣿⣿⣿⡇⣿⣿⣿⣿⣿⣷⡔⣀⠀⠀⠀⢀⢄⢔⣱⣾⣿⢸⣿⡟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⢕⢕⢕⣧⢻⡟⢕⢕⣵⣷⣷⣿⣿⣿⢇⣿⣿⣿⡿⣸⣿⣿⣿⣿⣿⡇⢱⣿⣷⢕⣿⣿⣿⢕⣾⣿⣿⣿⣷⣧⣵⣵⣵⢕⣿⣿⣿⡿⢸⣿⣿⣿⣿⣿⣿⣿⣿⣿⣿⣿⣿⣿⣿⣿⣿⣿⣿⣿⣿⣿⡟⣿⢻⡇⢕⢕⢄⠀⠀⢕⢔⢔⢔⢄⠀⠀⢄⢕⢕⢕⢕⢕⣿⣿⣿⣿⣿⣿⡇⣿⣿⣿⣿⣿⣿⢹⣿⣿⡇⣕⣔⡕⢺⣿⢟⢏⢜⡱⢕⣼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⢕⡻⣷⣕⡺⢿⢿⢿⢿⣿⣿⡿⣸⣿⣿⣿⢇⣿⣿⣿⣿⣿⣿⣷⣿⣿⣿⢕⣿⣿⡇⢱⣿⣿⣿⣿⣿⣿⣿⣿⡟⣸⣿⣿⣿⢇⢸⣿⣿⣿⣿⣿⣿⣿⣿⣿⣿⣿⣿⣿⣿⣿⣿⣿⣿⣿⣿⣿⡇⢸⢸⢇⢕⢕⢸⣧⣄⡀⠀⠁⢀⢀⡠⡇⢕⢕⢕⢕⣷⣱⣿⣿⣿⣿⣿⣿⢣⣿⣿⣿⣿⣿⣿⣸⣿⣿⡇⢜⣿⣿⣷⡕⢕⢕⡵⢕⣼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⢔⢜⢟⢟⢕⡱⣷⣄⡀⠀⠀⠀⠀⠀⠀⠁⠑⠕⢱⡜⢻⣿⣷⣵⣕⡕⣿⣿⡇⣿⣿⣿⡿⣸⣿⣿⣿⣿⣿⣿⣿⣿⣿⡇⢱⣿⣿⢇⣸⣿⣿⣿⣿⣿⣿⣿⣿⢇⣿⣿⣿⡿⢕⣿⣿⣿⣿⣿⣿⣿⣿⣿⣿⣿⣿⣿⣿⣿⣿⣿⣿⣿⣿⣿⣿⡇⢕⢜⢕⢕⢕⢸⣿⣿⣿⣿⣿⣿⣿⣾⡇⢕⢕⢕⢱⣿⣿⣿⣿⣿⣿⣿⣿⢸⣿⣿⣿⣿⣿⣿⣿⣿⣿⢕⢕⢝⢿⣿⣿⡕⢜⢕⣾⣿⣿⣿⢟⢝⢕⢕⠑⠕⠀⠀⠐⢰⢐⢔⢰⢔⡕⢔⢔⢕⢤⢄⢄⢐⢑⠕⠕⠕⢕⠕⠕⢕⣕⣾⣿⣿⣿⣿⣿⣿⣿⣿⣿⣿⣿⣿⣿⣿⣿⣿⣿⣿⣿⣿⣿⠀</a:t>
            </a:r>
            <a:br/>
            <a:r>
              <a:t>⢕⢕⢕⢕⢕⣿⣿⣾⣿⣿⣿⣿⣿⣿⣷⣿⣿⣿⣿⣿⣿⣿⣧⢑⢕⢕⢕⢕⢄⢀⠀⠀⠀⠀⠀⠀⠀⠀⠀⠀⢸⣾⣦⢀⠀⢀⢀⢄⢰⢕⢇⢕⢕⢕⢕⣱⣾⣿⣿⢱⢕⠰⣤⣄⠀⠀⠀⠀⠀⠀⢣⢕⢕⢝⢟⢿⢿⣿⣿⢸⣿⣿⣿⢇⣿⣿⣿⣿⣿⣿⣿⣿⣿⣿⢕⢸⣿⣿⢕⣿⣿⣿⣿⣿⣿⣿⣿⣿⢸⣿⣿⣿⢇⢔⣿⣿⣿⣿⣿⣿⣿⣿⣿⣿⣿⣿⣿⣿⣿⣿⣿⣿⣿⣿⣿⣿⢕⢕⢕⢕⢕⢕⢸⣿⣿⣿⣿⣿⣿⣿⣿⣧⢕⢕⢕⣾⣿⣿⣿⣿⣿⣿⣿⣿⢸⣿⣿⣿⣿⣿⣿⣿⣿⣿⢕⢕⢕⢜⢻⣿⡗⡱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⣶⣴⡀⢀⣴⣷⡕⢕⢜⢷⢕⢕⢸⡏⣾⣿⣿⡟⢱⣿⣿⣿⣿⣿⣿⣿⣿⣿⡟⢕⢸⣿⡿⢕⣿⣿⣿⣿⣿⣿⣿⣿⡇⣾⣿⣿⣿⢕⡇⣿⣿⣿⣿⣿⣿⣿⣿⣿⣿⣿⣿⣿⣿⣿⣿⣿⣿⣿⣿⣿⡟⢕⢕⢕⢕⢕⢕⣾⣿⣿⣿⣿⣿⣿⣿⣿⣿⢕⢕⢱⢿⣿⣿⣿⣿⣿⣿⣿⡟⢸⣿⣿⣿⣿⣿⣿⣿⣿⡟⣾⣷⣧⡕⢸⢟⣱⢧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⢟⣵⣿⣿⢟⠁⠀⠁⠑⠕⠕⢕⡇⣿⣿⡿⢕⣸⣿⣿⣿⣿⣿⣿⡿⣿⣿⢇⢱⢇⣿⡇⢜⣝⣝⣝⣝⣝⣝⣹⣽⡕⣿⣿⣿⡇⣸⡇⣿⣿⣿⣿⣿⣿⣿⣿⣿⣿⣿⣿⣿⣿⣿⣿⣿⣿⣿⣿⣿⡇⢕⠕⢕⢕⢕⢕⣿⣿⣿⣿⣿⣿⣿⣿⣿⣿⡇⢕⢸⣿⣿⣿⣿⣿⣿⣿⣿⡇⣾⣿⣿⣿⣿⣿⣿⣿⣿⡇⢝⢝⢝⣹⣵⣾⢏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⣿⢏⣵⣿⣿⢟⡏⠀⠀⠀⠀⠀⢀⢀⠀⢸⣿⣿⢕⡇⣿⣿⣿⣿⣿⣿⣿⢇⣿⡿⢕⣵⣧⢻⣧⢸⣿⣿⣿⣿⣿⣿⣿⣿⡇⣿⣿⣿⢕⣝⢇⢿⣿⣿⣟⣿⣿⣿⣿⣿⣿⣿⣿⣿⣿⣿⣿⣿⣿⣿⣿⣿⢕⢕⠀⢕⢕⢕⢕⢿⢿⢿⢿⢿⢿⢿⢿⣿⣿⡇⢕⣾⣿⢻⣿⣿⣿⣿⣿⣿⢕⣿⣿⣿⣿⣿⢟⢯⣿⣿⢱⣷⣿⢿⢟⢏⡕⢁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⢿⢿⣿⣿⢻⣿⣿⣿⣿⣿⣿⣿⣿⣿⡇⢕⢕⢻⣿⣿⣿⣷⣣⡕⢕⢕⢕⢕⢕⢕⢕⢕⢕⢕⢕⢕⢕⢕⢕⢕⢱⢟⣫⣵⡷⢟⠟⢙⢅⣶⣾⣿⣿⡟⣱⣿⣿⢻⢇⡕⠀⠀⠀⠀⠀⠀⢸⣿⣷⢸⣿⢇⡇⡇⣿⣿⣿⣿⣿⣿⣿⢕⢹⢇⢕⣿⣽⡜⣿⢸⣽⣽⣽⣽⣝⣛⡟⠿⢇⣿⣿⣿⢱⣿⣷⢸⣿⣿⣿⢹⣿⣿⣿⣿⣿⣿⣿⣿⣿⣿⣿⣿⣿⣿⣿⣿⢕⢕⢔⢕⢕⢕⢸⣿⣿⣿⣿⣷⣷⣷⣷⣵⡕⢕⢕⣿⡿⢸⣿⣿⣿⣿⣿⣿⢕⣿⣿⣿⣿⡇⢕⢱⣿⡟⢜⢕⡵⢕⢕⢕⠵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⣽⡯⣹⣿⣿⣿⡇⢕⢕⣎⢿⣿⣿⣿⣿⣿⣮⣵⢕⢕⢕⢕⢕⢕⢕⢕⢕⢕⢕⢕⢕⢕⢟⢟⢙⢅⢔⢕⢕⢕⢕⢻⣿⡿⣫⣾⣿⢟⢕⢕⡱⠁⠀⠀⠀⠀⠀⠀⠁⣿⡇⣼⡏⣼⡇⢕⣿⣿⣿⣿⣿⣿⣿⡇⢸⢕⠅⠁⠀⠀⠘⡇⠀⠁⠈⠉⠉⠙⠛⠻⢷⢸⣿⡿⠸⣿⣿⡇⣿⣿⣿⡜⣿⣿⣿⣿⣿⣿⣿⣿⣿⣿⣿⣿⣿⡟⣿⣿⢕⢕⡇⢕⢕⢕⣼⣿⣿⣿⣿⣿⣿⣿⣿⣿⣿⣇⢕⣿⡇⣾⣿⣿⣿⣿⣿⡏⢸⣿⣿⣿⡿⢕⢕⣾⣿⢇⢕⡝⠕⢕⣵⣔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⢸⢕⣿⣿⣿⢕⣿⣿⣿⡇⢿⣿⣿⣿⡇⢕⢕⢻⣮⣟⢿⣿⣿⣿⣿⣿⣷⣧⢕⢕⢕⢕⢕⢕⢕⢕⢕⢕⢕⢕⢕⢕⢕⠕⢕⢕⣅⡑⠑⠑⢉⣵⡿⢏⢕⢕⢕⣼⠃⠀⠀⠀⠀⠀⠀⠀⠀⢻⡇⣿⢱⣿⡇⢕⣿⣿⣿⣿⣿⣿⣿⡇⢕⢕⠀⣄⣤⣴⣴⢜⢄⢄⠀⠀⠀⠀⠀⠀⠀⠁⣿⣷⢰⣕⢹⣿⡸⣿⣿⡇⢿⣿⣿⣿⣿⣿⣿⣿⣿⣿⣟⢿⣿⣇⣿⣿⢕⢔⣷⢕⢕⢐⣝⣭⣵⣶⢶⢷⠷⠷⠷⢷⢷⣷⢕⣿⢕⢻⡟⢻⣿⣿⣿⢇⢕⣿⣿⣿⢕⢕⣼⣿⡏⠁⠀⠀⠀⠀⢻⣿⣷⣄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⢸⢸⣿⣿⣿⢕⣿⣿⣿⡇⢸⣿⣿⣿⡇⢕⢕⢺⣻⣿⣷⣝⢻⣿⣿⣿⣿⣿⣷⣧⣕⡕⢕⢕⢕⢕⠕⠕⠑⠑⠁⠀⠀⠀⠁⠈⠉⠁⠑⢰⣾⢏⢕⠑⢕⣱⣿⡏⠀⠀⠀⠀⠀⠀⠀⠀⠀⠘⢇⢿⠁⣿⡇⢕⣿⣿⣿⣿⣿⣿⣿⣿⢕⠕⢸⣿⣿⣿⣿⠙⠓⠋⠁⢀⠀⠀⠀⠀⠀⠀⠸⣿⠘⢻⣷⣾⣷⡹⣿⣿⡜⣿⣿⣷⢻⣿⣿⣿⣿⣿⣿⢜⣿⣏⡿⣿⢕⢑⡅⢕⠑⠜⠙⠁⠀⠀⠀⠀⠀⠀⠀⠀⠀⠀⢸⠇⠉⢘⢿⠱⣝⢟⢿⢕⢕⣿⣿⢇⢕⣵⣿⡟⢕⠀⠀⠀⠀⠀⠀⢝⣿⣿⣧⡀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⣿⢕⢸⣿⣿⢇⢕⣿⣿⡇⡇⢸⣿⣿⣿⡇⢕⢕⢸⣿⣿⡏⢜⣷⣮⣟⢟⠻⠿⠿⠟⠛⠑⠁⠁⠀⠀⠀⠀⠀⠀⠀⠀⠀⠀⠀⠀⠀⠀⣰⡟⢕⠕⠁⢕⣼⣿⣿⠇⢀⠀⠀⠀⠀⠀⠀⠀⠀⠀⠀⢸⢀⢸⣷⢕⣿⣿⡟⣿⣿⡿⣿⣿⢕⢄⡜⣿⣿⣿⣿⠀⢔⢀⠀⢕⠀⢀⠀⢄⠀⠀⠀⠹⡕⢀⢹⣿⣿⣷⡝⣿⣷⡜⢿⣿⣧⢻⣿⣿⣿⣿⣿⣧⢹⣿⣷⢻⢕⢸⠇⢕⣄⣤⣄⠀⠀⠀⠀⠀⠀⠀⠀⠀⣷⢆⢣⣄⠀⠁⠘⢳⡗⢕⢕⡱⣵⣿⡟⢕⣿⣿⢟⢕⠁⠀⠀⠀⠀⠀⠀⢇⢜⢝⣿⣿⣔⠀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⢹⣿⣿⢕⢕⣿⣿⢇⡇⢸⣿⣿⣿⡇⢕⢕⢸⢿⢷⢕⢕⢻⣺⢝⠑⢄⢔⢀⠀⠀⠀⠀⠀⠀⠀⠀⠀⠀⠀⠀⠀⠀⠀⠀⠀⠀⣼⢏⢕⠑⠀⢰⣾⣿⣿⢇⢔⠕⠀⠀⠀⠀⠀⠀⠀⠀⢄⢕⢕⣸⡇⣿⡕⢹⣿⡇⢟⣿⡇⣿⣿⢕⣼⣷⣼⣿⣿⣿⡔⢕⢕⢀⠀⠀⢕⠀⠁⢀⢔⠀⢱⣷⢱⡜⣿⣿⣿⣿⣮⣻⢻⡅⡹⣿⣧⢝⣿⣿⣿⣿⣿⣧⢻⣿⢸⢕⠅⣄⠅⠙⠙⠁⠀⠀⠀⠀⢕⠀⠀⠀⠀⣿⣷⣿⣿⡇⢀⠀⢄⢕⢕⢕⢱⣿⡟⢕⣸⣿⢏⢕⠕⠀⠀⠀⠀⠀⠀⠀⠜⣇⢕⢕⢝⢿⣧⡄⢄⢄⢄⣄⢀⢀⢁⢑⢑⣑⣑⣕⣕⣵⣥⣶⣾⣿⣿⣿⣿⣿⣿⣿⣿⣿⣿⣿⣿⣿⣿⣿⣿⣿⣿⣿⣿⣿⣿⣿⣿⣿⣿⣿⣿⣿⣿⣿⣿⣿⣿⣿⣿⣿⠀</a:t>
            </a:r>
            <a:br/>
            <a:r>
              <a:t>⢕⢕⢕⢕⢸⣿⢿⢫⢕⢕⢕⢜⢕⢕⢕⢕⢕⢇⡇⢕⢽⣿⣿⡇⠁⢕⢕⢕⢕⢕⢕⢕⢕⢕⢔⠕⢕⢕⢕⢔⢔⢄⢀⢀⢀⠀⠀⠀⠀⠀⠀⠀⠀⠀⠀⣼⢇⢕⠁⠀⢰⣿⣿⣿⢇⢕⠕⢀⢄⢀⠀⠀⠀⢔⢔⢄⢕⢕⢱⣿⣿⢸⣧⢜⣿⡇⢜⢎⢕⢹⣿⡕⢻⣿⣿⣿⣿⣿⣷⣅⡕⢕⢔⣔⡄⡄⢄⢕⢱⣔⣾⣿⣿⣿⣿⣿⣿⣿⣿⣿⣷⣷⣿⣮⣿⢧⡕⣿⣟⢻⣿⣿⣧⢻⢕⢱⣾⣿⠀⠀⢄⠀⠐⢰⠀⠀⠑⢀⢔⠀⢰⣿⣿⣿⡿⢕⣡⣷⡟⣕⢕⢕⣾⡟⢕⢱⡿⣣⣕⡕⠀⠀⠀⠀⠀⠀⠀⠀⠀⢿⣧⡕⢕⢕⢝⣿⣕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⣗⣕⣕⣗⣇⣕⣕⣗⣗⣔⡑⢕⢕⢕⢕⢕⢕⢕⢕⢕⢕⢕⢔⢄⢄⠀⠀⠀⣼⢇⠕⠀⠀⢄⣿⣿⣿⢏⢕⢕⢕⢕⢕⢕⢕⢜⢕⢕⢕⢕⢕⢕⣾⣿⣿⣇⢻⢕⢜⣷⢔⢱⣜⡇⢝⢇⢸⣿⣿⣿⣿⣿⣿⣿⣦⢁⢜⣿⣿⢟⠕⠑⣡⣾⣿⣿⣿⣿⣿⣿⣿⣿⣿⣿⣿⣿⣿⣿⣿⣿⣿⣾⣿⣿⣾⣿⣿⣿⣷⣿⣿⣿⡕⢔⢔⡔⢀⠀⠀⢀⢄⢕⢕⢄⣿⣿⣿⣿⣵⣿⣿⣿⢣⣿⣷⣼⡿⢕⢱⢟⢝⠟⠿⠑⠀⠀⠀⠀⠀⠀⠀⠀⠀⠘⠛⠛⠑⠑⠑⠘⠟⠇⠑⠱⠥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⠑⠀⡸⠇⠑⠀⠀⠀⠘⠙⠉⠉⠁⠁⠁⠁⠁⠁⠁⠁⠑⠑⠃⠕⢕⡱⢱⣿⣿⣿⡿⢜⣧⢕⢜⣏⡇⢻⣿⣿⣧⣇⢿⣿⣿⣿⣿⣝⢟⢿⣷⣧⣟⣟⣣⣴⣾⣿⣿⣿⣿⣿⣿⣿⣿⣿⣿⣿⣿⣿⣿⣿⣿⣿⣿⣿⣿⣿⣿⣿⣿⣿⣿⣿⣿⣿⣿⣷⣴⢗⢕⢷⣷⣿⢇⠔⢑⣽⣿⣿⣿⣿⣿⣿⣿⣿⢇⣾⣿⣿⡿⢕⡱⣣⣾⡕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⠛⠿⣿⣿⢇⢕⢸⣷⡕⢜⢕⢕⢝⢿⣿⣿⣜⢿⣿⣿⣿⣷⣷⡇⢑⣘⣉⣙⣙⣹⣽⣿⣿⣿⣿⣿⣿⣿⣿⣿⣿⣿⣿⣿⣿⣿⣿⣿⣿⣿⣿⣿⣿⣿⣿⣿⣿⣿⣿⣿⣿⣿⣿⣧⣅⢸⣿⡷⣅⣴⣿⣿⣿⣿⣿⣿⣿⣿⣿⢇⣾⣿⣿⢏⢕⣸⣾⣿⣿⡇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⣼⣿⣿⣿⢕⢕⢕⢸⣿⣿⣿⡇⢕⢕⢕⣿⣿⣿⣇⢕⠕⠀⠀⠀⠀⠀⠀⠀⠀⠀⠀⠀⠀⠀⠀⠀⠀⠀⠀⠀⠀⠀⠀⠀⠀⠀⠀⠀⠀⠀⠀⠀⠈⠑⢕⢕⢕⢹⣷⢱⣧⢱⢕⢕⢝⢻⣿⣎⢻⣿⣿⣿⣿⣿⣿⣿⣿⣿⣿⣿⣿⣿⣿⣿⣿⣿⣿⣿⣿⣿⣿⣿⣿⣿⣿⣿⣿⣿⣿⣿⣿⣿⣿⣿⣿⣿⣿⣿⣿⣿⣿⣿⣿⣟⢟⠻⠿⠟⢟⠟⢝⠱⣾⣿⣿⣿⣿⣿⢇⣾⣿⡿⡇⢱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⣧⠁⠀⠀⠀⠀⠀⠀⠀⢀⠔⠀⠀⠀⠀⠀⢀⠔⠁⠀⢄⠀⠀⠀⠀⠀⠀⠀⠀⠀⠀⠀⠀⠀⠀⠀⠀⠑⠕⢕⢜⢇⢿⡇⢕⢕⢕⢕⢱⣝⡧⡝⣿⣿⣿⣿⣿⣿⣿⣿⣿⣿⣿⣿⣿⣿⣿⣿⣿⣿⣿⣿⣿⣿⣿⣿⣿⣿⣿⣿⣿⣿⣿⣿⣿⣿⣿⣿⣿⣿⣿⣿⣿⣿⣿⣿⣿⣿⣷⣷⣶⣵⣿⣿⣿⣿⣿⣿⣿⢇⣾⣿⢟⡕⢕⢕⢕⢕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⣯⠀⠀⠀⠀⠀⠀⢀⢔⠑⠀⠀⠀⠀⢄⠕⠁⠀⠀⠀⠑⠀⠀⠀⠀⠀⠀⠀⠀⠀⠀⠀⠀⠀⠀⠀⠀⠀⠀⠁⠕⢕⢜⣿⡕⢕⢕⢕⢜⣿⣿⣿⣾⣿⣿⣿⣿⣿⣿⣿⣿⣿⣿⣿⣿⣿⣿⣿⣿⣿⣿⣿⣿⣿⣿⣿⣿⣿⣿⣿⣿⣿⣿⣿⣿⣿⣿⣿⣿⣿⣿⣿⣿⣿⣿⣿⣿⣿⣿⣿⣿⣿⣿⣿⣿⣿⣿⡿⣱⣾⡿⢕⢜⢕⢕⢕⢕⠑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⡟⠀⠀⠀⠀⠀⢔⠕⠁⠀⠀⠀⢄⢕⠁⠀⠀⠀⠀⠀⠀⠀⠀⠀⠀⠀⠀⠀⠀⠀⠀⠀⠀⠀⠀⠀⠀⠀⠀⠀⠀⠀⠕⢜⣿⡕⢕⢕⢕⢜⣿⣿⣿⣿⣿⣿⣿⣿⣿⣿⣿⣿⣿⣿⣿⣿⣿⣿⣿⣿⣿⣿⣿⣿⣿⣿⣿⣿⣿⣿⣿⣿⣿⣿⣿⣿⣿⣿⣿⣿⣿⣿⣿⣿⣿⣿⣿⣿⣿⣿⣿⣿⣿⣿⣿⣿⡟⣱⡿⢝⢱⢎⢕⢕⢕⠑⠀⠀⠀⠀⠀⠀⠀⠀⠀⠀⠀⠀⠀⠀⠀⠀⠀⠀⠀⠀⠀⠀⠀⠀⠀⠀⠀⠀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⠁⠜⣷⡕⢕⢕⢕⢸⣿⣿⣿⣿⣿⣿⣿⣿⣿⣿⣿⣿⣿⣿⣿⣿⣿⣿⣿⣿⣿⣿⣿⣿⣿⣿⣿⣿⣿⣿⣿⣿⣿⣿⣿⣿⣿⣿⣿⣿⣿⣿⣿⣿⣿⣿⣿⣿⣿⣿⣿⣿⣿⣿⢏⣼⢏⣱⢕⢱⢸⢕⠕⠁⠀⠀⠀⠀⠀⠀⠀⠀⠀⠀⠀⠀⠀⠀⠀⠀⠀⠀⠀⠀⠀⠀⠀⠀⠀⢀⢄⢄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⠀⠘⢿⡜⢕⢕⢕⢹⣿⣿⣿⣿⣿⣿⣿⣿⣿⣿⣿⣿⣿⣿⣿⣿⣿⣿⣿⣿⣿⣿⣿⣿⣿⣿⣷⣿⣿⣿⣿⣿⣿⣿⣿⣿⣿⣿⣿⣿⣿⣿⣿⣿⣿⣿⣿⣿⣿⣿⣿⡿⣣⡿⢇⣱⢏⢕⢞⢝⠑⠀⠀⠀⠀⠀⠀⠀⠀⠀⠀⠀⠀⠀⠀⠀⠀⠀⠀⠀⠐⠀⠀⠀⠀⢄⢔⠕⠑⠁⠀⠀⠀⠀⠀⠀⠀⠀⠀⠀⠄⢀⠑⠀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⠄⠁⠀⢀⠀⠀⠀⠀⠀⠀⠀⠀⠁⠑⠑⠕⢔⢀⠀⠀⠀⠑⠀⠀⠀⠀⠀⠀⠀⠀⠀⠀⠀⠀⠀⠀⠀⠀⠀⠀⠀⠹⣮⢇⢕⢕⢜⢿⣿⣿⣿⣿⣿⣿⣿⣿⣿⣿⣿⣿⣿⣿⣿⣿⣿⣿⣿⣿⣿⣿⣿⣿⣿⣿⣿⣿⣿⣿⣿⣿⣿⣿⣿⣿⣿⣿⣿⣿⣿⣿⣿⣿⣿⣿⣿⣿⣷⣾⡟⢕⢜⢕⢱⣻⡎⠀⠀⠀⠀⠀⠀⠀⠀⠀⠀⠀⠀⠀⠀⠀⠀⠀⠀⠀⠀⠀⠀⠀⢀⢄⠕⠑⠀⠀⠀⠀⠁⠀⢀⢄⠔⠐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⠁⠑⢕⠀⠀⠀⠀⠀⠀⠀⠀⠀⠀⠀⠀⢀⠄⠐⠀⠀⠀⠀⠀⠀⠀⠀⢘⢷⣕⡕⢕⢕⢝⢿⣿⣿⣿⣿⣿⣿⣿⣿⣿⣿⣿⣿⣿⣿⣿⣿⣿⣿⣿⣿⣿⣿⣿⣿⣿⣿⣿⣿⣿⣿⣿⣿⣿⣿⣿⣿⣿⣿⣿⣿⣿⣿⣿⣿⣿⣿⣿⢏⢕⢕⢕⢕⣾⡟⠀⠀⠀⠀⠀⢀⢀⢀⠀⠁⠁⠐⠀⠀⢀⠀⠀⠀⠀⠀⠀⠀⠀⢄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⠐⠀⠀⠀⠀⠀⠀⠀⠀⠀⠀⠀⠀⠀⠀⠀⢀⠐⠀⠀⠀⠀⠐⠐⠐⠁⠁⠀⠀⠀⠀⠀⢳⣝⢯⡕⢕⢕⢕⢝⠻⣿⣿⣿⣿⣿⣿⣿⣿⣿⣿⣿⣿⣟⢿⣿⣿⣿⣿⣿⣿⣿⣿⣿⣿⣿⣿⡿⣿⣿⣿⣿⣿⣿⣿⣿⣿⣿⣿⣿⣿⣿⣿⡿⠏⠕⢕⢕⢕⢕⣼⡟⠀⠀⠀⠀⠀⠀⠀⢀⢀⠀⠀⠁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⠐⠀⠀⠀⠁⢿⡇⢝⢷⣕⢕⢕⢕⢁⠙⠻⢿⣿⣿⣿⣿⣿⣿⣿⣿⣿⣿⣷⣯⣽⣟⣟⣟⣟⣟⣟⣟⣿⣽⣾⣿⣿⣿⣿⣿⣿⣿⣿⣿⣿⣿⣿⡿⠟⠙⠀⠀⠀⢕⢕⢕⢱⡟⠁⠀⠀⠀⠀⠁⠁⠁⠁⠁⠁⠁⠑⠑⠔⠄⢀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⠁⠀⠀⠀⠀⠀⠀⠀⠀⠀⠀⠀⠀⠀⠀⠀⠀⠀⠀⠀⠀⠀⠀⠀⠀⠀⠀⠀⠀⠀⠀⠀⠀⠀⠁⠀⣽⣾⣷⠀⠀⠀⠀⠀⠀⠀⠀⠀⠀⠀⠀⠀⠘⡇⢕⢕⢝⢳⡕⢕⢕⢔⠀⠀⠉⠟⢿⣿⣿⣿⣿⣿⣿⣿⣿⣿⣿⣿⣿⣿⣿⣿⣿⣿⣿⣿⣿⣿⣿⣿⣿⣿⣿⣿⣿⢿⠟⠋⠁⠀⠀⠀⠀⠀⢕⢕⢕⠕⠿⠁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⢿⣿⣿⡄⠀⠀⠀⠀⠀⠀⠀⠀⠀⠀⠀⠀⠀⠇⢕⢕⢕⢕⢜⠣⢕⢕⢕⢄⠀⠀⠀⠁⠙⠻⢿⣿⣿⣿⣿⣿⣿⣿⣿⣿⣿⣿⣿⣿⣿⣿⣿⣿⣿⣿⢿⠟⠋⠉⠁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⠘⢻⣿⣿⡄⠀⠀⠀⠀⠀⠀⠀⠀⠀⠀⠀⠀⠀⠀⠀⠁⠁⠁⠀⠀⠑⠕⠕⠕⢄⠀⠀⠀⠀⠱⢷⢽⢻⢿⣿⣿⣿⣿⡿⢿⠿⠿⠿⠟⠟⠛⠙⠁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⠁⢹⣿⣿⣧⢀⠀⠀⠀⠀⠀⠀⠀⠀⠀⠀⠀⠀⠀⠀⠀⠀⠀⠀⠀⢅⢑⠖⢤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⡕⢕⢕⢱⢗⡕⢕⢕⢕⢕⢕⢕⠀</a:t>
            </a:r>
            <a:br/>
            <a:r>
              <a:t>⣿⣿⣿⣿⣿⣿⣯⢕⢇⢕⣕⢸⢕⡕⢵⢕⣱⢵⣕⡱⢗⢸⢕⡞⢕⢕⢕⢕⢕⢕⢕⢕⢕⢕⢕⢕⢕⢕⢎⢕⠀⠀⠀⠀⠀⠀⠀⠀⠀⠀⠀⠀⠀⠀⠀⠀⠀⠀⠀⠀⠀⠀⠀⠀⠀⠀⠀⠀⠀⠀⠀⠀⠀⠀⠀⠀⠀⠀⠀⠀⠀⠀⠀⠝⣿⣿⣷⡄⠀⠀⠀⠀⠀⠀⠀⠀⠀⠀⠀⠀⠀⠀⠀⠀⢄⢔⢕⢕⠀⠀⠁⠙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⢽⣗⢼⣕⡪⢝⡗⢼⣕⡕⢕⢕⡜⢕⢇⢝⢕⢝⢕⢜⢕⣞⢽⣕⣹⣽⠀</a:t>
            </a:r>
            <a:br/>
            <a:r>
              <a:t>⣿⣿⣿⣿⣿⣿⣗⢧⢵⣞⢵⣞⡏⢕⣮⢵⣗⡏⢕⣎⢕⢇⢕⢕⢕⢕⢕⢕⢕⢕⢕⢕⢇⢱⢕⢱⢕⢜⢕⠑⠀⠀⠀⠀⠀⠀⠀⠀⠀⠀⠀⠀⠀⢐⢀⢄⢀⢀⢀⠀⢀⢀⣀⣄⣤⣤⣴⣴⣔⣀⠀⠀⠀⠀⠀⠀⠀⠀⠀⠀⠀⠀⠀⠀⠘⢿⣿⣿⣄⠀⠀⠀⠀⠀⠀⠀⠀⠀⠀⠀⠀⠀⠀⠀⢕⢕⢕⢕⠀⠀⠀⠀⠀⠑⠕⢝⠗⢦⢄⡀⠀⠀⠀⠀⠀⠀⠀⠀⠀⠀⠀⠀⠀⠀⠀⠀⠀⠀⠀⠀⠀⠀⠀⠀⠀⠀⠀⠀⠀⠀⠀⠀⠀⠀⠀⠀⠀⠀⠀⠀⠀⠀⠀⠀⠀⠀⠀⠀⠀⠀⠀⠀⠀⠀⠀⠀⠀⠀⠀⠀⠀⠀⠀⠀⠀⠀⠀⠀⠀⠀⠀⠀⠀⠀⠀⠀⠀⠀⠀⠀⠀⠀⠀⠀⠀⠀⠀⠀⠀⠀⢕⡜⢕⣜⢝⢸⣗⢳⢼⣗⢯⣝⡺⢽⣗⢮⣝⡳⢵⡕⢵⢝⣕⡎⢕⣕⢽⣗⢫⣽⠀</a:t>
            </a:r>
            <a:br/>
            <a:r>
              <a:t>⢝⢟⢟⢟⣿⣿⣷⡏⢽⢗⡫⢵⣞⡹⢗⣏⢕⣗⡕⢕⡕⢕⢕⢕⣕⢕⢕⢕⣇⡱⢕⣜⡱⢕⣕⢕⢕⡕⢕⢕⠀⠀⠀⠀⠀⠀⠀⠀⠀⠀⠀⠀⢄⢕⣕⣵⣵⣷⣷⣿⣿⣿⣿⣿⣿⣿⣿⣿⣿⣿⣿⣶⣤⣄⢀⠀⠀⠀⠀⠀⠀⠀⠀⠀⠀⠘⢿⣿⣿⣆⠀⠀⠀⠀⠀⠀⠀⠀⠀⠀⠀⠀⠀⠀⢕⢕⢕⠁⠀⠀⠀⠀⠀⠀⠀⠀⠀⠀⠁⠙⠗⢆⠄⠀⠀⠀⠀⠀⠀⠀⠀⠀⠀⠀⠀⠀⠀⠀⠀⠀⠀⠀⠀⠀⠀⠀⠀⠀⠀⠀⠀⠀⠀⠀⠀⠀⠀⠀⠀⠀⠀⠀⠀⠀⠀⠀⠀⠀⠀⠀⠀⠀⠀⠀⠀⠀⠀⠀⠀⠀⠀⠀⠀⠀⠀⠀⠀⠀⠀⠀⠀⠀⠀⠀⠀⠄⠀⠀⠀⠀⠀⠀⠀⠀⠀⠀⠀⠀⠀⠀⢱⢕⡕⢕⣕⢕⢇⡕⢕⢹⢝⢣⢼⢕⢧⢝⢣⢼⣕⢣⢕⡸⢵⢕⡕⢕⢕⢕⢽⣿⠀</a:t>
            </a:r>
            <a:br/>
            <a:r>
              <a:t>⣕⢕⠕⢕⢝⢝⢕⢕⢎⢝⢗⣝⢵⢾⣝⢳⣿⢽⢝⢹⣵⢕⢇⡵⢕⢝⢵⢞⢝⢵⢎⣱⢗⢏⢵⢞⢫⣵⡕⡇⠀⠀⠀⠀⠀⠀⠀⠀⠀⠀⠀⠁⢕⣾⣿⣿⣿⣿⣿⣿⣿⣿⣿⡿⢟⣫⣵⣿⣿⣿⣿⣿⣿⣿⣿⣦⣄⠀⠀⠀⠀⠀⠀⠀⠀⠀⠘⢿⣿⣿⣆⠀⠀⠀⠀⠀⠀⠀⠀⠀⠀⠀⠀⢕⢕⢕⣷⠀⠀⠀⠀⠀⠀⠀⠀⠀⠀⠀⠀⠀⢔⠀⠀⢀⢀⢀⣀⣀⣀⣀⣀⣀⣄⣄⣄⣠⣤⣤⣤⣤⣤⣤⣴⣴⣴⣴⣤⣄⣀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⠕⠝⠝⠝⠟⠇⠕⠗⠕⠗⠏⠕⠗⠏⠕⠗⠇⠕⠞⠕⠗⠟⠇⠀⠀⠀⠀⠀⠀⠀⠀⠀⠀⠀⠀⢸⣿⡿⢿⢟⢟⢟⢟⢏⣟⣵⣾⣿⣿⣿⣿⣿⣿⣿⣿⣿⣿⣿⣿⣿⣷⣴⣀⡀⠀⠀⠀⠀⠀⠀⠘⢿⣿⣿⣧⣄⣄⣤⣄⣠⣤⣤⣤⢄⠀⠀⢕⡮⢕⡇⢰⣶⣶⣶⣷⣷⣷⣷⣿⣷⠀⠀⢕⢕⢀⠀⣿⣿⣿⣿⢿⢿⢿⢿⢿⢿⢿⢿⠿⠿⠿⠟⠿⠟⠟⠟⠟⠟⠟⠟⠟⢿⢿⣷⣷⣦⣤⣄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⡇⠀⢄⣾⣿⣿⣿⣿⣿⣿⣿⣿⣿⣿⣿⣿⣿⣿⣿⣿⣿⣿⣿⣿⡔⠀⠀⠀⠀⠀⠀⠈⢻⣿⣿⣿⣿⣿⡿⣿⢿⢿⢿⠕⠀⠀⠁⠁⠀⠈⠕⢝⠙⠙⠙⠙⠙⠙⠉⠑⠁⠀⢕⢕⢕⠀⠁⠁⠀⠀⠀⠀⠀⠀⠀⠀⠀⠀⠀⠀⠀⠀⠀⠀⠀⠀⠀⠀⠀⠀⠀⠀⠁⠁⠙⠟⢿⢿⣿⣿⣷⣶⣴⣤⣄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⢑⣵⣿⣿⣿⣿⣿⡿⣟⣿⣿⣿⣿⣿⣿⣿⣿⣿⣿⣿⣿⣿⣿⣿⢇⠀⠀⠀⠀⠀⠀⠀⠁⠑⠈⠁⠁⠁⠁⠀⠀⠀⠀⠀⠀⠀⠀⠀⠀⠀⠀⠁⠕⢄⠀⠀⠀⠀⠀⠀⠀⢄⢕⢕⢕⠀⠀⠀⠀⠀⠀⠀⠀⠀⠀⠀⠀⠀⠀⠀⠀⠀⠀⠀⠀⠀⠀⠀⠀⠀⠀⠀⠀⠀⠀⠀⠀⠁⠈⠙⠟⢿⢿⣿⣿⣿⣿⣷⣦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⢔⡀⠀⠀⠀⠀⢕⢕⢕⠁⠀⠀⠀⠀⠀⠀⠀⠀⠀⠀⠀⠀⠀⠀⠀⠀⠀⠀⠀⠀⠀⠀⠀⠀⠀⠀⠀⠀⠀⠀⠀⠀⠀⠀⠀⠀⠀⠁⠈⠙⠻⢿⣿⣿⣿⣿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⣵⣿⣿⣿⣿⣿⢟⣼⣿⣿⣿⣿⣿⣿⣿⣿⣿⣿⣿⣿⣿⣿⣿⣿⣿⡏⠀⠀⠀⠀⠀⠀⠀⠀⠀⠀⠀⠀⠀⠀⠀⠀⠀⠀⠀⠀⠀⠀⠀⠀⠀⠀⠀⠀⠀⠀⠀⠑⢕⢔⢄⢀⠀⢕⢕⢕⠀⠀⠀⠀⠀⠀⠀⠀⠀⠀⠀⠀⠀⠀⠀⠀⠀⠀⠀⠀⠀⠀⠀⠀⠀⠀⠀⠀⠀⠀⠀⠀⠀⠀⠀⠀⠀⠀⠀⠀⠀⢀⢀⢁⢉⢙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⣿⢏⢕⣸⣿⣿⣿⣿⣿⣿⣿⣿⣿⣿⣿⣿⣿⣿⣿⣿⣿⣿⣷⡄⠀⠀⠀⠀⠀⠀⠀⠀⠀⠀⠀⠀⠀⠀⠀⠀⠀⠀⠀⠀⠀⠀⠀⠀⠀⠀⠀⠀⠀⠀⠀⠑⢕⢕⠑⢕⢕⢕⢕⠀⠀⠀⠀⠀⠀⠀⠀⠀⠀⠀⠀⠀⠀⠀⠀⠀⠀⠀⠀⠀⠀⠀⠀⢀⢄⢔⠔⠕⠕⠇⠗⠗⠗⠗⠗⠗⢗⢻⢿⢿⢿⢿⢿⣿⢿⢿⢗⢕⢕⢕⢕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⠐⠐⠐⠐⠐⠐⠐⠐⠐⠐⠐⠐⠐⠐⠐⠐⠐⠐⠐⠐⠐⠐⠐⠐⠐⠐⠐⠐⠐⠐⠐⠐⠐⠐⠐⠐⠐⠐⠐⠐⠐⠐⠐⠐⠐⠐⠐⠐⠐⠐⠐⠐⠈⠙⠙⠙⠙⠙⠑⠑⠛⠛⠛⠛⠛⠛⠛⠙⠛⠛⠛⠛⠛⠛⠛⠛⠛⠛⠛⠛⠛⠂⠀⠀⠀⠀⠀⠀⠀⠀⠀⠀⠀⠀⠀⠀⠀⠀⠀⠀⠀⠀⠀⠀⠀⠀⠀⠀⠀⠀⠀⠀⠀⠀⠁⠀⠑⠑⠑⠑⠀⠀⠀⠀⠀⠀⠀⠀⠀⠀⠀⠀⠀⠀⠀⠀⠀⠀⠀⠀⠀⠀⠐⠓⠘⠁⠀⠀⠀⠀⠀⠀⠀⠀⠀⠀⠀⠀⠀⠀⠀⠁⠀⠀⠀⠁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6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⢜⢟⢻⣿⣿⣿⣿⣿⣿⣿⣿⣿⣿⣿⣿⣿⣿⣿⣿⣿⣿⣿⣿⣿⣿⣿⣿⣿⣿⣿⣿⣿⣿⣿⣿⣿⣿⣿⣿⣿⣿⣿⣿⣿⣿⣿⣿⣿⣿⣿⢯⢗⢇⢝⢝⢜⢝⢜⢕⢕⢕⢕⢕⢕⢕⢕⢕⢕⢕⢕⢕⢕⢕⢝⢝⢗⢕⢕⢕⢕⢕⢕⢹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⢜⢝⢹⣿⣿⣿⣿⣿⣿⣿⣿⣿⣿⣿⣿⣿⣿⣿⣿⣿⣿⣿⣿⣿⣿⣿⣿⣿⣿⣿⣿⣿⣿⣿⣿⣿⣿⣿⢟⢟⢟⢟⢟⢏⢕⢕⢕⢕⢕⢕⢕⢕⢕⢕⢕⢕⢕⢕⢕⢕⢕⢕⢕⣕⢕⢕⢕⢕⢕⢕⢕⢕⢕⢕⢕⢕⢕⢕⢕⢕⢝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⢝⢝⢟⢿⢿⢿⢿⢿⢿⢿⢿⡿⢏⢟⢻⢟⢟⢟⢟⢝⢟⢟⢏⢹⢝⣳⢫⢟⢟⢟⢕⢕⢕⢕⢕⢕⢕⢕⢕⢕⢕⢕⢕⢕⢕⢕⢕⢕⢕⢕⢕⢕⢕⢕⢕⢕⢕⣱⣾⡟⢕⢕⢕⢕⢕⢕⢕⢕⢕⢕⢕⢕⢕⢕⢕⢕⢕⢸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⢱⣷⣿⢟⢏⢕⢕⢕⢕⢕⢕⢕⢕⢕⢕⢕⢕⢕⢕⢕⢕⢕⢕⢕⢻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⣱⣵⣧⡕⢕⢕⢕⢕⢕⢕⢕⢕⢕⢕⢕⢕⢕⢕⢕⢕⢕⢵⣷⣕⡕⢕⢕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⢳⣷⡕⢕⢕⢕⢕⢕⢕⢕⢕⢕⢕⢕⢕⢕⢕⢕⢕⢕⢕⢕⢕⢕⢕⢕⢕⢕⢕⢕⢕⢕⢕⢕⢕⢕⢕⢕⢕⢕⢕⢕⢕⢕⢕⢕⢕⢕⢕⢕⢕⢕⢕⢕⢕⢕⢕⢕⢕⢕⢕⢕⣱⣾⣿⡿⢟⢏⢕⢕⢕⢕⢕⢕⢕⢕⢕⢕⢕⢕⢕⢕⢕⢕⢕⢕⢕⢝⢻⢷⢕⢕⢸⣿⣿⣿⣿⣿⣿⣿⣿⣿⣿⣿⣿⣵⣵⣵⣵⣵⣵⣵⣕⣕⣕⣕⣔⣔⣄⡔⢔⢄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⢜⢱⣿⣷⣵⣕⢕⢕⢕⢕⢕⢕⢕⢕⢕⢕⢕⢕⢕⢕⢕⢕⢕⢕⢕⢕⢕⢕⢕⢕⢕⢕⢕⢕⢕⢕⢕⢕⢕⢕⢕⢕⢕⢕⢕⢕⢕⢕⢕⢕⢕⢕⢕⢕⢕⢕⣕⣱⣵⣷⢿⢟⢏⢕⢕⢕⢕⢕⢕⢕⢕⢕⢕⢕⢕⢕⢕⢕⢕⢕⢕⢕⢕⢕⢕⢕⢕⢕⢕⢕⢕⢕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⢝⢟⢻⢿⣿⣷⣧⣵⣕⣕⢕⢕⢕⢕⢕⢕⢕⢕⢕⢕⢕⢕⢕⢕⢕⢕⢕⢕⢕⢕⢕⢕⢕⢕⢕⢕⢕⢕⢕⢕⢕⢕⢕⢕⣕⣕⣕⣵⣵⡵⢷⢾⢟⢟⢏⢝⢕⢕⢕⢕⢕⢕⢕⢕⢕⢕⢕⢕⢕⢕⢕⢕⢕⢕⢕⢕⢕⢕⢕⢕⢕⢕⢕⢕⢕⢕⢕⢕⢕⢕⢸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⢜⢝⢝⢟⢟⢟⢻⢳⢷⢷⢷⢧⢵⢵⢕⢕⢕⣕⣕⣕⣕⣕⣕⣱⣵⢵⢵⢕⢕⢕⢗⢇⢕⢕⢕⢝⢝⢝⢝⢝⢝⢕⢕⢕⢕⢕⢕⢕⢕⢕⢕⢕⢕⢕⢕⢕⢕⢕⢕⢕⢕⢕⢕⢕⢕⢕⢕⢕⢕⢕⢕⢕⢕⢕⢕⢕⢕⢕⢕⢕⢕⢕⢕⢕⢕⢜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⢝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⡕⢕⢕⢕⢕⢕⢕⢕⢕⢕⢕⢕⢕⢕⢕⢕⢜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⠑⠑⢕⢕⢕⢕⢕⢕⢕⢕⢕⢕⢕⢕⢕⢕⢕⢕⢕⢕⢕⢕⢹⢕⢕⢕⢕⢕⢕⢕⢕⢕⢕⢕⢕⢕⢕⢕⢕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⠕⢕⢑⠑⢅⢕⢄⢕⢕⢕⢕⢕⢕⢕⢕⢕⢕⢕⢕⢕⢕⢕⢕⢕⢕⢕⢕⢕⢕⢕⢕⢕⢕⢕⢕⢕⢕⢕⢕⢕⢕⢕⢕⢕⢕⢕⢕⢻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⢄⢔⢔⢑⢕⢕⢕⢕⢕⢕⢕⢕⢕⢕⢕⢕⢕⢕⢕⢕⢕⢕⢕⢕⢕⢕⢕⢕⢕⢕⢕⢕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⠀⢔⢕⢕⢕⢕⢕⢕⢕⢕⢕⢕⢕⢕⢕⢕⢕⢕⢕⢕⢕⢕⢕⢕⢕⢕⢕⢕⢕⢕⢕⢕⢕⢕⢕⢕⢕⢕⢕⢕⢕⢕⢕⢕⢕⢜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⢑⢕⢕⢕⢕⢕⢱⣕⡕⢕⡕⢕⢕⢕⢕⢕⢕⢕⢕⢕⢕⢕⢕⢕⢕⢕⠁⣵⣧⣵⣷⣾⣷⣷⣷⣦⡕⢕⢕⢕⢕⢕⢕⢕⢕⢕⢕⢕⢕⢕⢕⢕⢕⢕⢕⢕⢕⢕⢕⢕⢕⢕⢕⢕⢕⢕⢕⢕⢕⢕⢕⢕⢕⢕⢕⢕⢕⢕⢕⢕⢕⢜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⠑⢕⢕⢕⢕⢕⢕⢕⢕⢕⢕⢕⢕⢕⢕⢕⢕⢕⣸⡇⢕⢕⢕⢕⢜⢿⢿⣿⣿⣿⣷⡕⢕⢕⢕⢕⢕⢕⢕⢕⢕⢕⢕⢕⢕⣿⣿⣿⡿⢿⢟⢟⢝⢕⣱⡕⢕⢕⢕⢕⢕⢕⢕⢕⢕⢕⢕⢕⢕⢕⢕⢕⢕⢔⢑⢕⢕⢕⢕⢕⢕⢕⢕⢕⢕⢕⢕⢕⢕⢕⢕⢕⢕⢕⢱⡕⢕⢕⢕⢕⢕⢜⢝⢟⢻⢿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⢰⣿⣧⢕⢕⢕⢕⣷⢵⢕⢑⢜⠝⢝⢝⢕⡕⢕⢕⢕⢕⢕⢕⢕⢕⢕⢕⢸⣿⣧⡵⢕⣕⣵⣵⣵⣷⣷⣷⡕⢕⢕⢕⢕⢕⢕⢕⢕⢕⢕⢕⢕⠕⢕⢕⢕⢕⢕⢜⢕⢕⢕⢕⢕⢕⢕⢕⢕⢕⢕⢕⢕⢕⢕⢕⢕⢕⢸⣿⣇⢕⢕⢕⢕⢵⣵⣵⣵⣵⣾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⢔⢕⢕⢕⢕⢕⢕⢕⢕⢕⢕⢕⢕⣾⣿⣿⡇⢕⢕⠱⠿⠿⠿⢿⢿⣷⣷⣷⣽⣿⣕⢕⢕⢕⢁⢕⢕⢕⢕⢕⢸⣿⣿⣾⣿⡿⠟⠙⠁⠁⠀⢀⢀⠀⠑⢕⢔⢕⢕⢕⢕⢕⢕⢕⢕⢕⢕⢕⢕⠕⠕⠕⠕⢑⠕⢕⢕⢕⢕⢕⢕⢕⢁⢕⢕⢕⢕⢕⢕⢕⣿⣿⣿⣷⡕⢕⢕⢜⢻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⢅⢕⢕⢕⢕⢕⢕⠑⢕⢕⢕⢕⢕⢕⢕⣾⠟⠛⠉⠁⢁⢕⢀⡄⢄⠄⢀⢀⠀⠉⠟⢿⣿⣿⣷⡕⢕⢕⠕⢕⢕⢕⢕⢸⣿⣿⡟⢅⡄⣴⣷⣷⠁⠀⠁⢕⢕⠀⢕⢕⢄⢕⢕⢕⢕⢕⢕⢕⢕⢕⢕⢕⢕⢕⢕⢕⢕⢕⢔⢅⢑⠕⠕⢕⢕⢕⢕⢕⢑⢕⢕⢕⢸⣿⣿⣿⣿⣿⣧⡕⢕⢕⢜⢟⢿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⠁⠕⢕⢕⢀⢕⢕⢕⢔⢕⢑⣼⠟⠁⠀⢠⣵⡞⠕⢜⢟⠀⠀⠀⢑⠀⠀⣦⣜⢻⣿⣿⣇⢕⢕⢔⢕⢕⢕⢕⣸⣿⣿⣱⣾⣧⠈⢝⢕⢀⢄⢀⡜⢕⠀⣾⣷⣧⢁⠕⢕⢕⢕⢕⢕⢕⢁⠕⢕⢕⢕⢕⢕⢕⢕⢕⢕⠑⢑⢕⢕⢕⢑⢕⢅⢕⢕⢕⢕⣾⣿⣿⣿⣿⣿⣿⣿⣷⣧⣵⣵⣵⣵⣷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⠑⢕⢕⢕⠕⠑⢀⠐⢕⢕⢕⢕⢕⢕⢕⠁⣼⣵⣴⢀⠀⢿⣿⣷⡀⢕⢕⡄⢔⢄⢕⢔⢀⣿⣿⣿⣿⣿⣿⢕⢕⠁⡇⢕⢕⢄⣿⣿⣿⣿⣿⣿⣔⠑⢜⣳⣷⣾⡕⢇⣼⣿⣿⢇⣱⣷⣵⡑⠕⠕⢑⢕⢕⢑⠱⣶⢕⢅⢕⢔⢔⢔⢕⢕⢕⢕⢕⠑⢁⢔⠁⢕⢕⢱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⠕⠀⠀⠀⠁⠁⠀⢄⢔⢄⠕⢕⢕⠑⢕⢕⢕⠀⣿⣿⣿⣷⣕⡜⢿⣿⣷⣅⢕⢿⣿⣿⢜⢅⣾⣿⣿⣿⣿⣿⡿⢄⠑⣼⡇⢕⢁⣾⣿⣿⣿⣿⣿⣿⣿⣷⣕⣜⡟⣏⣵⣾⣿⣿⣿⣿⣿⣿⣿⣿⣷⡔⢀⡁⠕⠕⢕⢄⠑⢕⢕⢕⢕⢕⢕⢕⢕⢕⢕⢕⠀⠀⠀⢕⣱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⢅⢅⢄⢄⢄⢔⢔⢕⢕⢕⢕⢕⠀⠕⢕⢔⠑⢕⢕⠀⢸⣿⣿⣿⣿⣿⣿⣿⣿⣿⣷⣧⣽⣵⣷⣿⣿⣿⣿⣿⣿⡿⠑⢀⣼⡟⢁⣱⣾⣿⣿⣿⣿⣿⣿⣿⣿⣿⣿⡿⢿⢿⣿⡿⢿⣷⣼⣿⣿⣿⣿⣿⣿⠑⣸⣿⣿⢏⢕⢕⢕⢕⢕⢕⢕⢕⢕⢕⢕⢕⢕⠑⠀⠀⢕⣼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⠀⠑⢕⢀⠑⠀⠀⢱⢹⣿⣿⣿⣿⣯⣵⣾⡟⣿⣟⣟⣟⣿⣿⣿⣿⣿⠿⠋⢁⣴⣾⣿⣿⣿⣿⣿⣿⣿⣿⣿⣿⣿⣿⣿⣿⣿⣿⣿⣿⣿⢟⢟⢝⢟⢿⣿⣿⣿⣿⠇⢔⢿⢟⢕⢕⢕⢕⢕⢕⢕⠑⢕⢕⢕⢕⢕⢕⠁⠀⢀⢄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⢀⠀⠀⠑⠀⠀⠀⠘⣇⢻⣿⣿⣿⣿⢿⢏⢏⢝⢿⣿⣿⣿⣿⣿⣿⣿⣷⣾⣿⣿⣿⣿⣿⣿⣿⣿⣿⣿⣿⣿⣿⣿⣿⣿⣿⣿⣿⣿⣿⢕⢕⢕⢕⢕⢜⣿⣿⣿⡏⢔⢅⢕⢕⢕⢕⢕⢕⢕⢕⢕⢕⢕⢕⢕⢕⢕⢕⢕⢕⢕⢕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⢄⠀⠀⠀⠀⢀⠀⠑⢑⢻⣿⣿⣿⡕⢕⢕⢕⢕⢹⣿⣿⣿⣿⣿⣿⣿⣿⣿⣿⣿⣿⣿⣿⣿⣿⣿⣿⣿⣿⣿⣿⣿⣿⣿⣿⣿⣿⣿⣕⢕⢕⢕⣱⣼⣿⣿⡿⢑⢕⢕⢕⢕⢕⢕⢕⢕⢕⢕⢁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⢄⠀⠀⠑⢔⢄⠁⢘⢿⣿⣿⣷⣵⣕⢕⣱⣾⣿⣿⣿⣿⣿⣿⣿⣿⣿⣿⣿⣿⣿⣿⣿⣿⣿⣿⣿⣿⣿⣿⣿⣿⣿⣿⣿⣿⣿⣿⣷⣷⣿⣿⣿⣿⣿⠇⢕⢕⢕⢕⢕⢕⢕⢕⢕⢕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⠑⢕⢕⢄⢀⢕⢕⢕⢕⠘⣿⣿⣿⣿⣿⣿⣿⣿⣿⣿⣿⣿⣿⣿⣿⣿⣿⣿⣿⣿⣿⡇⣿⣿⣿⣿⣿⣿⣿⣿⣿⣿⣿⣿⣿⣿⣿⣿⣿⣿⣿⣿⣿⣿⡏⢕⢕⢕⢕⢕⢕⢕⢕⢕⢕⢕⢔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⢄⢕⢕⢕⢕⢕⢕⢕⢕⢕⠜⣿⣿⣿⣿⣿⣿⣿⣿⣿⣿⣿⣿⣿⣿⣿⣿⣿⣿⣿⣿⣷⣿⣿⣿⣿⣿⣿⣿⣿⣿⣿⣿⣿⣿⣿⣿⣿⣿⣿⣿⣿⣿⡟⢕⢕⢕⢕⢕⢕⢕⢕⢕⢕⢕⢔⢕⢕⢕⢕⢔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⠁⢕⢕⢕⢕⢕⢕⢕⢕⢕⢕⢕⠜⣿⣿⣿⣿⣿⣿⣿⣿⣿⣿⣿⣿⣿⣿⣿⣿⣿⣿⣿⣿⣿⣿⣿⣿⣿⣿⣿⣿⣿⣿⣿⣿⣿⣿⣿⣿⣿⣿⣿⣿⢟⢕⢕⢕⢕⢕⢕⢕⢕⢕⢕⢑⢔⢕⢕⢕⢕⢕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⢕⢕⢄⢕⢕⢕⢕⢕⢕⢕⢕⢕⢕⢕⢕⢘⢿⣿⣿⣿⣿⣿⣿⣿⣿⣿⣿⣿⣿⣿⣿⣿⣿⣿⣿⣿⣿⣿⣿⣿⣿⣿⣿⣿⣿⣿⣿⣿⣿⣿⣿⣿⣿⣿⠏⢔⢕⢕⢕⢕⢕⢕⢕⢕⢕⠕⢄⢕⢕⢕⠔⢕⢅⢕⢕⢕⢕⢕⢕⢕⢕⢕⢕⢅⠐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⢕⢕⢕⢕⢕⢅⠝⢿⣿⣿⣿⣿⣿⣿⣿⣿⣿⣿⢿⢛⢝⢍⢝⢝⢕⢕⢕⢜⢍⢝⢟⣿⣿⣿⣿⣿⣿⣿⣿⣿⣿⢟⢅⢕⢕⢕⢕⢕⢕⢕⢕⢕⢕⢕⢁⢕⢕⢕⠕⢕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⢕⢕⢕⢕⢕⢕⢅⠝⢿⣿⣿⣿⣿⣿⣿⣿⣿⣧⣥⣕⣑⡑⢕⢕⢕⡑⣕⣵⣶⣾⣿⣿⣿⣿⣿⣿⣿⣿⢟⠑⢕⢕⢕⢕⢕⢕⢕⢕⢔⢕⢕⢕⠀⢕⢕⢕⢕⠕⢕⢔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⢑⢕⢕⢕⢕⢕⢕⢕⢕⠄⠙⠻⣿⣿⣿⣿⣿⣿⣿⣿⣿⣿⣯⣾⣿⣷⣿⣿⣿⣿⣿⣿⣿⣿⣿⣿⡿⢟⢅⢕⠀⢕⢕⢕⢕⢕⢕⢕⢔⢕⢕⢕⠕⢕⢕⢕⢕⢕⢕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⠕⢕⢕⢕⢕⢕⢕⢕⠀⠀⠑⢕⢝⢻⢿⣿⣿⣿⣿⣿⣿⣿⣿⣿⣿⣿⣿⣿⣿⣿⣿⣿⡿⢟⢕⢔⠀⠕⠑⢕⢕⢕⢕⢕⢕⢕⢕⢕⢕⢕⠕⢄⢕⢕⢕⢕⢕⢕⢀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⠁⢕⢕⢕⢕⢕⢕⢕⢕⢕⢕⢕⢕⢕⢕⢄⠀⠀⠁⠕⢕⢕⢜⢙⠻⢿⣿⣿⣿⣿⣿⣿⣿⣿⣿⣿⢿⢏⢕⢕⢕⢕⢕⠀⠀⠀⢕⢕⢕⢕⢕⢕⢕⢕⢕⢕⢕⠀⢕⢕⢕⢕⢕⢕⠕⢕⢕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⠀⠀⠀⢕⢕⢕⢕⢕⢕⢕⢕⢕⢕⢕⢕⢕⢕⢕⠀⠀⠀⠀⠁⠕⢕⢕⢕⢔⢌⢝⢻⢿⣿⣿⡿⢟⢏⢕⢕⢕⢕⢕⡕⢕⠀⠀⠀⠀⢕⢕⢕⢕⢕⢕⢕⢕⢕⢕⢕⢐⠕⣑⣡⣶⣿⣧⠄⢕⢕⢕⢕⢕⢕⢕⢕⢕⠑⠀⠀⠀⠀⠀⠀⠀⠀⠀⠀⠀⢀⠀⠀⢀⢀⠀⢀⢀⢀⢄⢀⠀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⣥⣿⣷⣶⣵⣵⣕⡕⠄⠀⠀⠀⢕⢕⢳⣵⡕⢕⢕⢕⢕⢕⢕⢕⢕⢕⠀⠀⠀⠀⠀⠀⠀⠁⠑⠕⠕⢕⢕⢕⢕⢕⢕⢕⢕⢕⢕⢕⢕⠕⠀⠀⠀⠀⠀⠀⠕⢕⢕⢕⢕⢕⢕⢕⢕⢱⢕⣴⣿⣿⣿⣿⣿⡏⠀⢕⢕⢕⢕⢕⢕⢕⢕⠄⠀⠀⠀⠀⠀⠀⠀⠀⢄⢕⢔⢕⢅⢕⢕⢕⢕⢕⢕⢕⢕⢕⢕⢕⢕⢕⢕⢔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⣶⡄⠀⠑⢕⢕⢕⢕⢕⠑⢕⢕⢑⢕⢕⢕⢕⢕⠀⠀⠀⠀⠀⠀⠀⠀⠀⢄⢕⢕⠑⢕⢕⢕⢕⢕⠑⠑⢕⢔⢀⠀⠀⠀⠀⠀⠀⠁⢕⢕⢕⢕⢕⢕⢕⢕⡟⢕⣿⣿⣿⣿⣿⣿⣵⣤⣕⣕⣑⢕⢕⢕⢕⢁⠄⠀⠀⠀⠀⠀⠀⢄⢕⢕⢕⢕⢕⢕⢕⢕⢕⢕⢕⢕⢕⢕⢕⢕⢕⢕⢕⢕⢕⢕⢕⢕⢕⢕⢕⢕⢕⢕⢕⢕⢕⢕⢕⢕⢕⢕⢕⢕⢕⢕⢔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⢟⣟⡿⣿⣿⣿⣿⡿⢟⢕⠀⠀⢕⢕⢕⢕⢕⠀⢕⢕⢕⠕⢕⣕⣵⣕⠀⠀⠀⠀⠀⠀⠀⠀⢄⢱⢕⢕⠀⠀⢕⢕⢕⠑⠀⠀⢕⢕⢕⠀⠀⠀⠀⠀⠀⠀⢕⢕⢕⢕⢕⣱⢇⢕⢕⢕⢜⣹⣿⣿⣿⣿⣿⣿⣿⣿⣿⣿⣷⣦⣥⡑⠀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⣑⣱⣵⣷⣢⣵⣾⣿⣿⣿⣷⣷⣾⣿⣷⣵⡕⢕⠄⠁⢕⢕⢕⢕⢕⠀⢕⢕⢕⢜⢻⢿⢿⢇⠀⠀⠀⠀⠀⠀⢀⣵⣷⢕⠀⠀⠀⠑⢕⠁⠀⠀⠀⢕⢕⣱⢕⠀⠀⠀⠀⠀⠀⢕⢕⣱⢕⢜⢕⠕⢕⢕⢕⢸⣿⣿⣿⣿⣿⣿⣿⣿⣿⣿⣿⣿⣿⣿⣿⣧⣄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⢕⢕⣱⣷⣿⣿⣿⣿⣿⣿⣿⣿⣿⣿⣿⣿⣿⣿⣿⣿⣿⣿⣿⢇⠀⡔⢕⢕⢕⢕⢕⠀⢕⢕⢕⢐⢕⢕⢕⢕⠀⠀⠀⠀⠀⠀⣼⣿⡏⢕⠀⠀⠀⠀⠀⠀⠀⠀⢕⢕⢕⢝⣿⡇⠀⠀⠀⠀⠀⢕⢜⢕⢕⢕⢕⠀⢕⢕⢕⢺⣿⣿⣿⣿⣿⣿⣿⣿⣿⣿⣿⣿⣿⣿⣿⣿⣿⣷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⠕⠕⠑⠕⢕⢕⢕⢕⢕⣕⣵⣷⣾⣿⣿⣿⡿⣫⣾⣿⣿⣿⣿⣿⣿⣿⣿⣿⣿⣿⣿⣿⣿⣿⣿⣿⣿⣿⣿⣿⡇⠀⢱⢁⢕⢕⢕⢕⠀⢕⢕⢕⢕⢕⢕⢕⢕⠀⠀⠀⠀⠀⣱⣿⡿⢕⢕⢕⢔⢀⣀⣀⣀⣠⡗⢕⢕⢕⢕⢿⣿⡔⠀⠀⠀⠀⢕⢕⢕⢕⢕⢕⢔⠕⢕⢕⢸⣿⣿⣿⣿⣿⣿⣿⣿⣿⣿⣿⣿⣿⣿⣿⣿⣿⣿⣿⣇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⠑⢅⢔⠁⠀⠀⠀⠁⢕⢕⣵⣿⣿⣿⣿⣿⣿⣿⢏⣾⣿⣿⣿⣿⣿⣿⣿⣿⣿⣿⣿⣿⣿⣿⣿⣿⣿⣿⣿⣿⣿⣿⣿⣷⠀⢸⡇⢕⢕⢕⢕⢀⠑⢕⢕⢕⢕⢕⢕⢕⢕⠀⠀⠀⢰⣿⡿⢇⢕⢕⢕⢕⣷⣿⣿⣿⡿⣺⣧⡕⢕⢕⢜⢿⣷⡄⠀⠀⠀⢕⢕⢕⢕⢕⢕⢕⢄⢕⢕⢜⢻⣿⣿⣿⣿⣿⣿⣿⣿⣿⣿⣿⣿⣿⣿⣿⣿⣿⣿⣿⣧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⢄⢕⠕⠁⠀⠀⠀⠀⠀⣴⣿⣿⣿⣿⣿⣿⣿⡿⣱⣿⣿⣿⣿⣿⣿⣿⣿⣿⣿⣿⣿⣿⣿⣿⣿⣿⣿⣿⣿⣿⣿⣿⣿⢟⢇⠀⢸⣿⡔⢕⢕⢕⢅⠀⢕⢕⢕⢕⢕⢕⢕⢕⠀⢀⣰⣿⣿⢇⢕⢕⢕⢕⣾⣿⣿⣿⢟⣱⣿⣿⡿⢕⢕⢕⢜⢿⣿⣕⢄⠀⢕⢕⢕⢕⢕⢕⢕⡇⢕⢕⢁⢕⣾⣿⣿⣿⣿⣿⣿⣿⣿⣿⣿⣿⣿⣿⣿⣿⣿⣿⣿⣿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⠁⠀⢕⠑⠀⠀⠀⠀⠀⢀⣼⣿⣿⣿⣿⣿⣿⣿⡟⣵⣿⣿⣿⣿⣿⣿⣿⣿⣿⣿⣿⣿⣿⣿⣿⣿⣿⣿⣿⣿⣿⣿⣿⣿⣿⣷⢕⠀⢸⣿⣷⢑⢕⢕⢕⠀⠁⢕⢕⢕⢕⢕⢕⢕⢕⢕⢽⢏⢕⢕⢕⢕⢕⣼⣿⣿⡿⢇⢕⢹⣿⡿⢕⢕⢕⢕⢕⢜⢻⣿⢯⢕⠕⢕⢕⢑⢕⢕⢕⢸⢀⢕⠑⠑⢻⣿⣿⣿⣿⣿⣿⣿⣿⣿⣿⣿⣿⣿⣿⣿⣿⣿⣿⣿⣿⡇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⠀⠀⢑⢕⠀⠀⠀⠀⠀⠀⢸⣿⣿⣿⣿⣿⣿⣿⢟⣼⣿⣿⣿⣿⣿⣿⣿⣿⣿⣿⣿⣿⣿⣿⣿⣿⣿⣿⣿⣿⣿⣿⣿⣿⣿⣿⣿⡕⠀⢸⣿⣿⣇⢕⢕⢕⠀⠀⠕⢕⢕⢕⠕⢕⠕⢱⣵⣵⣵⣣⣷⢕⢕⢕⢻⢿⡟⢕⢕⢱⣾⡿⢕⢕⢕⢕⢕⣕⣱⣷⢱⣵⣵⡔⢕⢕⢕⢕⢕⢕⢜⡇⠁⠀⡀⠜⣿⣿⣿⣿⣿⣿⣿⣿⣿⣿⣿⣿⣿⣿⣿⣿⣿⣿⣿⣿⣿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⠀⠀⠀⠕⠀⠀⠀⠀⠀⠀⠀⢜⣿⣿⣿⣿⢿⢟⣣⣾⣿⣿⣿⣿⣿⣿⣿⣿⣿⣿⣿⣿⣿⣿⣿⣿⣿⣿⣿⣿⣿⣿⣿⣿⣿⣿⣿⣿⡇⠀⢸⣿⣿⣿⡄⢕⢕⢰⠀⠀⢕⢕⢕⠀⢕⠀⣇⢻⣿⣿⣿⣿⣇⡣⢕⠑⠀⠀⠁⠁⠁⢕⢕⢕⢕⣕⣵⣷⣿⣿⣿⢸⣿⣿⣧⢕⢕⢕⡄⢕⢕⢕⢿⢀⠀⢱⠀⢸⣿⣿⣿⣿⣿⣿⣿⣿⣿⣿⣿⣿⣿⣿⣿⣿⣿⣿⣿⣿⣧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⢁⢀⠄⠀⠀⠀⠀⠀⠀⠀⠀⠀⠀⣿⣿⡿⢕⢱⣾⣿⣿⣿⣿⣿⣿⣿⣿⣿⣿⣿⣿⣿⣿⣿⣿⣿⣿⣿⣿⣿⣿⣿⣿⣿⣿⣿⣿⣿⣿⢇⠀⢸⣿⣿⣿⣇⠀⢕⢸⡇⠀⠁⢕⠕⢄⢕⢱⣿⡜⣿⣿⣿⣿⣿⣧⢕⠀⠀⠀⠀⠀⢕⢕⢕⣵⣾⣿⣿⣿⣿⣿⣿⢸⣿⣿⣿⡕⢕⢕⢱⢁⢕⢕⢸⣇⠀⢸⡇⠁⢕⢝⢻⢿⣿⢻⣿⣿⣿⣿⣿⣿⣿⣿⣿⣿⣿⣿⣿⣿⣿⡇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⠕⠑⠀⠀⠀⠀⠀⠀⠀⠀⠀⠀⢸⡟⢕⣵⣿⣿⣿⣿⣿⣿⣿⣿⣿⣿⣿⣿⣿⣿⣿⣿⣿⣿⣿⣿⣿⣿⣿⣿⣿⣿⣿⣿⡿⢟⢏⢕⢕⠀⢸⣿⣿⣿⣿⡔⠁⣸⣷⠀⠀⢕⢔⢕⠕⣸⣿⣧⢜⣿⣿⣿⣿⣿⢕⠀⠀⠀⠀⠀⢕⣼⣿⣿⣿⣿⣿⣿⣿⣿⡟⣸⣿⣿⣿⣷⠑⢕⢸⣧⠑⢕⢅⢿⡆⠀⣿⡄⠕⢕⣱⣾⣿⣿⣿⣿⣿⣿⣿⣿⣿⣿⣿⣿⣿⣿⣿⣿⣿⣿⡕⢕⢕⣕⣵⣵⣾⡏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⠁⠐⠀⠀⠀⠀⠀⠀⠀⠀⠀⠀⠀⢸⢱⣿⣿⣿⣿⣿⣿⣿⣿⣿⣿⣿⣿⣿⣿⣿⣿⣿⣿⣿⣿⣿⣿⣿⣿⣿⣿⣿⣿⣿⣿⣿⣷⣵⡕⢕⠀⢸⣿⣿⣿⣿⣧⢀⣿⣿⡇⠀⢕⢕⢕⢰⣿⣿⣿⣇⢹⣿⣿⣿⡇⠁⠀⠀⠀⠀⠀⢸⣿⣿⣿⣿⣿⣿⣿⣿⣿⢇⣿⣿⣿⣿⣿⣇⠑⢑⣿⣇⠑⢕⢸⣿⡔⢸⣧⠀⢕⣿⣿⣿⣿⣿⣿⣿⣿⣿⣿⣿⣿⣿⣿⣿⣿⣿⢿⣿⣿⣷⣿⣿⣿⣿⣿⣿⡇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⢔⢀⠀⠐⠀⠀⠀⠀⠀⠀⠀⠀⠀⠀⢜⣿⣿⣿⣿⣿⣿⣿⣿⣿⣿⣿⣿⣿⣿⣿⣿⣿⣿⣿⣿⣿⣿⣿⣿⣿⣿⣿⣿⣿⣿⣿⣿⣿⣿⣷⢕⠀⢸⣿⣿⣿⣿⣿⣵⣿⣿⣧⠀⢕⢸⢀⣾⣿⣿⣿⣿⡕⢿⣿⣿⢕⠀⠀⠀⠀⠀⢕⣾⣿⣿⣿⣿⣿⣿⣿⣿⡟⣸⣿⣿⣿⣿⣿⣿⣇⠑⢹⣿⣔⠕⢕⢿⣿⣜⣿⡇⠁⢺⣿⣿⣿⣿⣿⣿⣿⣿⣿⣿⡿⢿⣻⣯⣷⣿⣿⣿⣿⣿⣿⣿⣿⣿⣿⣿⢕⢕⢕⢕⠕⠑⠁⢑⢑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⢑⠀⠀⠐⢀⠀⠀⠀⠀⠀⠀⠀⠀⢕⢻⣿⣿⣿⣿⣿⣿⣿⣿⣿⣿⣿⣿⣿⣿⣿⣿⣿⣿⣿⣿⣿⣿⡿⢟⣿⣿⣿⣿⣿⣿⣿⣿⣿⣿⡕⠀⢸⣿⣿⣿⣿⣿⣿⣿⣿⣿⡔⢕⣼⣸⣿⣿⣿⣿⣿⣿⢜⣿⡟⠕⠀⠀⠀⠀⠀⢕⣿⣿⣿⣿⣿⣿⣿⣿⣿⢕⣿⣿⣿⣿⣿⣿⣿⣿⣧⠘⣿⣿⣧⢑⢸⣿⣿⣿⣿⡄⢜⣿⣿⣿⣿⣿⡿⢟⣟⣽⣷⣾⣿⣿⣿⣿⣿⣿⣿⣿⣿⣿⣿⣿⣿⣿⡿⢕⢕⠕⠁⠀⠀⠀⠀⠁⢕⢅⠑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⢅⢔⠁⠀⠀⠀⢕⠀⠀⠀⠀⠀⠀⠀⠀⠑⢕⢻⣿⣿⣿⣿⣿⣿⣿⣿⣿⣿⣿⣿⣿⣿⣿⣿⣿⣿⣿⣿⢟⢕⢕⢹⣿⣿⣿⣿⣿⣿⣿⣿⣿⡇⠀⢸⣿⣿⣿⣿⣿⣿⣿⣿⣿⣧⢕⣿⣿⣿⣿⣿⣿⣿⣿⣇⢹⢇⠀⠀⠀⠀⠀⢀⣸⣿⣿⣿⣿⣿⣿⣿⣿⡇⣾⣿⣿⣿⣿⣿⣿⣿⣿⣿⣧⢹⣿⣿⣷⡕⢻⣿⣿⣿⣧⠀⢻⢟⢟⣽⣷⣾⣿⣿⣿⣿⣿⣿⣿⣿⣿⣿⣿⣿⣿⣿⣿⣿⣿⣿⣿⡇⢕⢕⠀⠀⠀⠀⠀⠀⠀⠀⠕⢕⢄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⠑⠀⠁⠀⠀⢀⢄⠀⢕⢔⠀⠀⠀⠀⠀⠀⠀⠀⠑⢕⢹⣿⣿⣿⣿⣿⣿⣿⣿⣿⣿⣿⣿⣿⣿⣿⣿⣿⡿⢇⢕⢕⢕⢕⢻⣿⣿⣿⣿⣿⣿⣿⡿⢕⠀⢸⣿⣿⣿⣿⣿⣿⣿⣿⣿⣿⣼⣿⣿⣿⣿⣿⣿⣿⣿⣿⡎⠕⠀⠀⠀⠀⠀⢱⣿⣿⣿⣿⣿⣿⣿⣿⡟⢱⣿⣿⣿⣿⣿⣿⣿⣿⣿⣿⣿⣿⣿⣿⣿⣷⡜⣿⣿⣿⣿⡕⢕⢸⣻⣿⣿⣿⣿⣿⣿⣿⣿⣿⣿⣿⣿⣿⣿⣿⣿⣿⣿⣿⣿⣿⣿⡇⢕⠑⠀⠀⠀⠀⠀⠀⠀⠀⠀⠁⠁⠐⠑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⠁⢀⢄⢔⢕⢕⢕⣱⡄⠁⠀⠀⠀⠀⠀⠀⠀⠀⠀⠀⠀⠕⢝⣿⣿⣿⣿⣿⣿⣿⣿⣿⣿⣿⣿⣿⣿⣿⢏⢕⢕⢕⢕⢕⡕⣕⣽⣿⣿⣿⣿⣿⢝⢕⠕⢔⣼⣿⣿⣿⣿⣿⣿⣿⣿⣿⣿⣿⣿⣿⣿⣿⣿⣿⣿⣿⣿⡇⠀⠀⠀⠀⠀⠀⣸⣿⣿⣿⣿⣿⣿⣿⣿⢱⣿⣿⣿⣿⣿⣿⣿⣿⣿⣿⣿⣿⣿⣿⣿⣿⣿⣿⣿⣿⣿⣿⣷⢀⢕⢇⢽⣿⣿⣿⣿⣿⣿⣿⣿⣿⣿⣿⣿⣿⣿⣿⣿⣿⣿⣿⣿⡿⢕⢕⠀⠀⠀⠀⠀⠀⠀⠀⠀⠀⠀⠀⠀⠀⠁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⣕⣾⣿⢇⠄⠀⠀⠀⠀⠀⠀⠀⠀⠀⠀⠀⠀⠅⢜⢻⣿⣿⣿⣿⣿⣿⣿⣿⣿⣿⣿⢟⢕⢕⣕⣱⣵⣾⢿⢗⣾⣿⣿⣿⣿⣿⣿⣧⢕⠀⢱⣿⣿⣿⣿⣿⣿⣿⣿⣿⣿⣿⠿⢿⣿⢿⣿⣿⣿⣿⣿⣿⢕⠀⠀⠀⠀⠀⢔⣿⣿⣿⣿⣿⣿⣿⣿⢇⣾⣿⣿⣿⣿⣿⣿⣿⣿⣿⣿⣿⡿⢛⢻⢝⢙⢿⣿⣿⣿⣿⣿⣿⣇⠁⢹⢧⣞⡻⢿⢻⣿⣿⣿⣿⣿⣿⣿⣿⣿⣿⣿⣿⢿⢟⢏⢕⢕⠑⠁⠀⠀⠀⠀⠀⠀⠀⠀⠀⠀⠀⠀⠀⠀⠀⠑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⣵⡟⣾⣿⠏⢄⠀⠀⢔⠀⠀⠀⠀⠀⠀⠀⠀⠀⠀⠀⠀⠕⢜⢝⢻⢿⣿⣿⣿⣿⣿⣟⣵⣵⣷⣿⢿⠿⠋⠅⢕⢸⣿⣿⣿⣿⣿⣿⡿⢿⢕⠀⢸⣿⣿⣿⣿⣿⣿⣿⣿⣿⡟⢅⢕⢔⢕⢔⢘⢿⣿⣿⣿⢇⠀⠀⠀⠀⠀⠀⣸⣿⣿⣿⣿⣿⣿⣿⡟⣼⣿⣿⣿⣿⣿⣿⣿⣿⣿⣿⣿⡿⠇⢕⢕⢕⢕⢕⠝⢟⢟⢿⣿⣿⣿⡔⢕⣾⣿⣷⢕⢕⢕⢕⢝⢝⢟⢟⢟⢟⢝⢝⢕⢕⢕⢕⢕⢕⠕⠀⠀⠀⠀⠀⠀⠀⠀⠀⠀⠀⠀⠀⠀⠀⠀⠀⠀⠑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⣵⣿⣿⣼⣿⠇⢄⠀⠀⠀⢕⢕⢄⢀⠀⠀⠀⠀⠀⠀⠀⠀⠀⠀⠀⠁⠑⠕⠕⠑⠐⢐⠕⠁⠀⠀⠀⠀⠀⠀⠀⠀⠀⢸⣿⣿⣿⣿⣿⣿⣿⣧⡕⢀⣾⣿⣿⣿⣿⣿⡟⢅⢔⢔⢄⢕⢕⢕⢕⢕⢑⢜⢝⢛⢿⠕⠀⠀⠀⠀⠀⢄⣿⣿⣿⣿⣿⣿⣿⣿⢱⣿⣿⣿⣿⣿⣿⣿⣿⣿⣿⡟⢅⢕⢕⢕⢕⢕⢑⢕⢕⢕⢕⢕⢿⣿⣿⣷⢀⢿⣿⣿⣷⡕⢕⢕⢕⢕⢕⢕⢕⢕⢕⢕⠕⠕⠑⠁⠀⠀⠀⠀⠄⠀⠀⠀⠀⠀⠀⠀⠀⠀⠀⠀⠀⠀⠀⠀⠀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⣱⣿⣿⣿⣿⣿⡏⠀⢕⠀⠀⠀⢕⢕⢕⢕⢕⢄⠀⠀⠀⠀⠀⠀⠀⠀⢄⡠⠄⠀⠀⢠⠃⠁⠀⠀⠀⠀⠀⠀⠀⠀⠀⠀⠀⠁⢿⣿⣿⣿⣿⣿⣿⢟⠕⢱⣿⣿⣿⣿⣿⡟⢝⢕⢕⢕⢕⢕⢕⠐⢕⠕⢕⢕⢕⢕⠕⠀⠀⠀⠀⠀⠀⣸⣿⣿⣿⣿⣿⣿⣿⢇⣿⣿⣿⣿⣿⣿⣿⣿⣿⣿⣿⡿⢆⢕⢕⢕⢕⢅⢱⣕⢑⢕⢕⢕⢕⣿⣿⣿⡇⢸⢿⢿⢿⡇⢕⠕⢕⢕⢕⢕⠕⠑⠁⠀⠀⠀⠀⠀⠀⠀⠀⠀⢔⢕⠀⠀⠀⠀⠀⠀⠀⠀⠀⠀⠀⠀⠀⠀⠀⠀⢀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⣵⣿⣿⣿⣿⣿⣿⠁⢔⢕⢔⠀⠑⢕⢕⢕⢕⢕⢕⢕⢔⠀⠀⠀⢄⢄⢀⢀⢀⢄⢄⠐⠀⠀⠀⠀⠀⠀⠀⠀⠀⠀⠀⠀⠀⠀⠀⠁⣹⣿⣿⡿⢿⢿⢿⠀⢸⣿⣿⣿⣿⣿⣿⡕⢕⢕⠕⢕⢐⠜⢟⢕⠕⢕⢕⢕⢕⠕⠀⠀⠀⠀⠀⢄⣿⣿⣿⣿⣿⣿⣿⡿⣼⣿⣿⣿⣿⣿⣿⣿⣿⣿⣿⣿⣿⣕⢕⠕⠕⢕⢕⠕⢅⢔⢔⢕⢅⢸⣿⣿⣿⣷⠁⢕⣵⣿⢇⢔⠕⠑⠁⠀⠀⠀⠀⠀⠀⠀⠀⠀⣠⢄⢄⠀⠀⠁⢕⢕⠀⠀⠀⠀⠀⠀⠀⠀⠀⠀⠀⠀⠀⠀⢔⢕⠀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⣿⣿⣿⣿⣿⣿⣿⠀⢕⢕⢕⠀⠀⠕⢕⢕⢕⢕⢕⢕⠁⠀⠀⠀⣿⣷⣾⣿⠟⠃⠁⠀⠀⠀⠀⠀⠀⠀⠀⠀⠀⠀⠀⠀⠀⠀⠀⣸⣿⣿⣿⣿⣷⣕⢕⠀⣾⣿⣿⣿⣿⣿⣿⣿⢕⢕⢕⢕⢕⢕⢕⢅⢕⢕⢕⢅⢕⠀⠀⠀⠀⠀⠀⣼⣿⣿⣿⣿⣿⣿⣿⣿⣿⣿⣿⣿⣿⣿⣿⣿⣿⣿⣿⣿⣿⣿⣷⡕⢕⢕⢕⢕⢕⢕⢕⢕⢕⢕⣿⣿⣿⣿⡇⢸⣿⣿⡇⠀⠄⢔⢔⢕⢰⣦⣄⡀⠀⠀⠀⠀⠟⠗⠑⠀⠀⠀⠀⠑⠕⠀⠀⠀⠀⠀⠀⠀⠀⠀⠀⠀⠀⠀⢕⢕⢔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⢕⢕⣸⣿⣿⣿⣿⣿⣟⢿⢀⢕⢕⢕⠀⠀⠀⠁⠑⠑⠕⠑⠀⠀⠀⠀⠐⠛⠛⠙⠁⠀⠀⠀⠀⠀⠀⠀⠀⠀⠀⠀⠀⠀⠀⠀⠀⠀⠀⠀⣿⣿⣿⣿⣿⣿⣿⢇⢱⣿⣿⣿⣿⣿⣿⣿⣧⢕⠕⢕⢕⢕⠕⢕⢕⢕⢕⢕⢕⠁⠀⠀⠀⠀⠀⢰⣿⣿⣿⣿⣿⣿⣿⣿⣿⣿⣿⣿⣿⣿⣿⣿⣿⣿⣿⣿⣿⣿⣿⣿⣧⢕⢕⢕⢕⢕⠑⠕⢕⢅⣷⣿⣿⣿⣿⡇⢸⣿⣿⡇⢀⢄⢕⢕⢕⣸⣿⣿⣷⡄⠀⠀⠀⠀⠀⠀⠀⠀⠀⠀⠀⢀⠀⠀⠀⠀⠀⠀⠀⠀⠀⠀⠀⠀⠀⢕⢕⢕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⠑⠑⠛⠛⠛⠛⠛⠛⠛⠛⠃⠑⠑⠑⠀⠀⠀⠀⠀⠀⠀⠀⠀⠀⠀⠀⠀⠀⠀⠀⠀⠀⠀⠀⠀⠀⠀⠀⠀⠀⠀⠀⠀⠀⠀⠀⠀⠀⠀⠀⠙⠛⠛⠛⠛⠛⠛⠀⠘⠛⠛⠛⠛⠛⠛⠛⠛⠛⠃⠑⠑⠑⠀⠑⠑⠑⠑⠑⠁⠀⠀⠀⠀⠀⠀⠘⠛⠛⠛⠛⠛⠛⠛⠛⠛⠛⠛⠛⠛⠛⠛⠛⠛⠛⠛⠛⠛⠛⠛⠛⠛⠛⠁⠀⠁⠀⠀⠐⠓⠚⠛⠛⠛⠛⠛⠛⠑⠛⠛⠃⠁⠑⠑⠑⠑⠛⠛⠛⠛⠛⠀⠀⠀⠀⠀⠀⠀⠐⠐⠑⠑⠑⠑⠐⠀⠀⠀⠀⠀⠀⠀⠀⠀⠀⠐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⢜⢝⢿⣿⣿⣿⣿⣿⣿⣿⣿⣿⣿⣿⣿⣿⣿⣿⣿⣿⣿⣿⣿⣿⣿⣿⣿⣿⣿⣿⣿⣿⣿⣿⣿⣿⣿⣿⣿⣿⣿⣿⣿⣿⣿⣿⡿⢿⢻⢗⢕⢕⢜⢝⢜⢕⢕⢕⢕⢕⢕⢕⢕⢕⢕⢕⢕⢕⢕⢻⢿⢿⢟⡟⢏⢕⢕⢝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⢜⢝⢟⢻⢟⢟⢟⢟⢿⢿⢿⢿⢿⢿⢟⢟⢟⢟⢟⢟⢟⢟⢻⢿⢻⡝⡏⡽⢿⢿⢿⢿⢟⢟⢟⢝⢏⢕⢕⢕⢕⢕⢕⢕⢕⢕⢕⢕⢕⢕⢕⢕⢕⢕⢕⢕⢕⢕⢕⢕⢕⢕⢕⢕⢕⢕⢝⢝⢝⢕⢕⢕⢕⢕⢜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⣱⣾⢕⢕⢕⢕⢕⢕⢕⢕⢕⢕⢕⢕⢕⢕⢕⢜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⢱⢕⢕⢕⢕⢕⢕⢕⢕⢕⢕⢕⢕⢕⢕⢕⢕⢕⢕⢕⢕⢕⢕⢕⢕⢕⢕⢕⢕⢕⢕⢕⢕⢕⢕⢕⢕⢕⢕⢕⢕⢕⢕⢕⢕⢕⢕⢕⢕⢕⢕⢕⢕⢕⢕⢕⢕⢕⢕⢕⢕⢕⢕⢕⢕⢕⢕⢕⣱⣵⣾⡿⢏⢕⢕⢕⢕⢕⢕⢕⢕⢕⢕⢕⢕⢕⢕⢕⢕⢜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⢜⢿⣷⢱⣕⢕⢕⢕⢕⢕⢕⢕⢕⢕⢕⢕⢕⢕⢕⢕⢕⢕⢕⢕⢕⢕⢕⢕⢕⢕⢕⢕⢕⢕⢕⢕⢕⢕⢕⢕⢕⢕⢕⢕⢕⢕⢕⢕⢕⢕⢕⢕⢕⢕⢕⢕⢕⢕⢕⢕⢕⢕⢕⢕⢕⣱⣵⣧⡝⢝⢕⢕⢕⢕⢕⢕⢕⢕⢕⢕⢕⢕⢕⢕⢕⢕⢕⢕⢕⢕⢸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⢿⢿⣿⣷⣧⣕⣕⢕⢕⢕⢕⢕⢕⢕⢕⢕⢕⢕⢕⢕⢕⢕⢕⢕⢕⢕⢕⢕⢕⢕⢕⢕⢕⢕⢕⢕⢕⢕⢕⢕⢕⢕⢕⢕⢕⢕⢕⢕⢕⢕⢕⢕⢕⢕⢕⢕⢕⢕⣕⣵⣾⣿⢿⢟⢏⢕⢕⢕⢕⢕⢕⢕⢕⢕⢕⢕⢕⢕⢕⢕⢕⢕⢕⢱⣕⢕⢕⢕⣿⣿⣿⣿⣿⣿⣿⣿⣿⣿⣿⣵⣵⣵⣵⣵⣵⣵⣕⣕⣕⣕⣔⣔⣄⡔⢔⢄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⢜⢝⢟⢟⢿⢿⢿⣷⣧⣵⣕⣕⣕⡕⢕⢕⢕⢕⢕⢕⢕⢕⢕⢕⢕⢕⢕⢕⢕⢕⢕⢕⢕⢕⢕⢕⢕⢕⢕⢕⢕⢕⢕⢕⢕⢕⢕⣕⣕⣱⣵⣵⣵⢷⢿⢟⢟⢏⢝⢕⢕⢕⢕⢕⢕⢕⢕⢕⢕⢕⢕⢕⢕⢕⢕⢕⢕⢕⢕⢕⢕⢜⢿⣷⡕⢕⢸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⢝⢝⢝⢝⢝⢝⢝⢕⢕⢕⢕⢗⢷⢷⢵⢵⢵⢵⢷⢷⢗⢇⢕⢕⢗⢇⢕⢕⢕⢕⢗⢞⢟⢟⢟⢏⢝⢝⢝⢝⢕⢕⢕⢕⢕⢕⢕⢕⢕⢕⢕⢕⢕⢕⢕⢕⢕⢕⢕⢕⢕⢕⢕⢕⢕⢕⢕⢕⢕⢕⢕⢕⢕⢕⢕⢕⢕⢕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⢻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⢜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⢕⢜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⠕⢕⠕⢕⢑⢄⢕⢕⢕⢕⢕⢕⢕⢕⢕⢕⢕⢕⢕⢕⢕⢕⢕⢕⢕⢕⢕⢕⢕⢕⢕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⢀⢐⢕⢄⢔⢕⢕⢕⢕⢕⢕⢕⢕⢕⢕⢕⢕⢕⢕⢕⢕⢕⢕⢕⢕⢕⢕⢕⢕⢕⢕⢕⢕⢕⢕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⠑⠑⢕⢕⢕⢕⢕⢕⢕⢕⢕⢕⢕⢕⢕⢕⢕⢕⢕⢕⢕⢕⢕⢕⢕⢕⢕⢕⢕⢕⢕⢕⢕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⠕⢕⢕⢕⢕⢕⢕⢕⢕⢕⡕⢕⢕⢕⢕⢱⣧⣵⣵⣵⣇⡕⢕⢕⢕⢕⢕⢕⢕⢕⢕⢕⢕⢕⢕⢕⢕⣵⣱⣵⣵⣵⣵⣵⣄⢕⢕⢕⢕⢕⢕⢕⢕⢕⢕⢕⢕⢕⢕⢕⢕⢕⢕⢕⢕⢕⢕⢕⢕⢕⢕⢕⢕⢕⢕⢕⢕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⢑⢕⢕⢕⢕⢕⢕⢕⢕⢕⢕⢕⢕⢕⢕⢕⢕⢕⢜⢇⢕⢕⢕⢕⣼⣿⣿⣿⣿⣿⣿⣧⢕⢕⢕⢕⢕⢕⢕⢕⢕⢕⢕⢕⠕⣾⣿⣿⣿⣿⣿⣿⣿⣿⣇⢕⢕⢕⢕⢕⢕⢕⢕⢕⢕⢕⢕⢕⢕⢕⢕⢕⢕⢕⢕⢕⢕⢕⢕⢕⢕⢕⢕⢕⢕⢕⢕⢕⢕⢕⢕⢕⢕⢕⢕⢕⢕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⢱⣿⣷⢕⢕⢕⢕⢻⢿⣿⣿⣿⣿⣿⣿⣷⣕⢕⢕⢕⢕⢕⢕⢕⢕⢕⢕⢔⣿⣿⣿⣿⣿⣿⣿⣿⡿⢟⢇⢕⢕⢕⢕⢕⢕⢕⢕⢕⢕⢕⢕⢕⢕⢕⢕⢕⢕⢑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⠕⢕⢕⢕⢕⢕⢕⢕⢕⢕⢕⢕⢕⢕⢕⢱⣿⣿⣿⣇⢕⢕⢸⣷⣵⣕⡜⢝⢝⢟⢟⢟⣿⣧⡕⢕⢕⢕⢕⢕⢕⢕⢕⢕⣿⡟⢟⢟⢏⢝⢕⣕⣵⣵⣾⣧⡕⢕⢕⠕⢕⢕⢕⢕⢕⢕⢕⢅⠕⢕⢕⢕⢕⢕⢑⢕⢕⢕⢕⢕⢕⢕⢕⢕⢕⢕⢕⢕⢕⢕⢕⢕⢕⢕⢕⢕⢕⢝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⢕⠕⢕⢕⢕⠕⢕⢕⢕⢕⢕⢕⢱⣿⣿⣿⣿⣿⡕⢕⢸⣿⣟⡻⢿⢿⣷⣷⣾⣿⣿⣿⣿⡕⢕⢕⢅⢕⢕⢕⢕⢱⣿⣿⣿⣷⣾⡿⢿⢟⣟⣟⣟⣿⣿⣕⢕⢕⢕⢕⢕⢕⢕⢕⢕⢕⢕⢔⢅⢑⠕⠔⠕⢑⢑⢕⢕⢕⢕⢕⢕⢕⠀⢕⢕⢕⢕⢕⢕⢱⣧⢕⢕⢕⢕⢕⢕⢝⢝⢟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⢅⢕⢕⢕⢕⠀⢕⢕⢕⢀⢕⢕⢕⢕⢕⢰⣿⣿⣿⣿⣿⣿⣿⡕⢜⣿⣿⣿⣿⣷⣷⣼⣝⡻⣿⣿⣿⣷⢕⢕⢕⠑⢕⢕⢕⢸⣿⡿⣟⣽⣵⣷⣿⣿⣿⣿⣿⣿⣿⣿⣧⣕⢔⢕⢕⢕⢕⢕⢕⢕⢕⢕⢕⢕⢕⢕⢕⢕⢕⢕⢅⢑⠕⢕⢕⠀⠀⢕⢕⢕⢕⢕⢕⣼⣿⣧⡕⢕⢕⢕⢷⣵⣵⣵⣵⣾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⠕⠁⢑⠕⢕⢕⢕⠕⢀⠕⢕⢕⢕⢕⢕⢕⢕⢰⣟⢟⠯⢛⠻⢿⣿⣿⣿⣧⣿⣿⣿⣿⣿⣿⣿⣿⣿⣿⣿⣿⣿⡕⢕⠕⣔⢕⢕⢁⣾⣿⣿⣿⣿⣿⣿⣿⣿⣿⣿⣿⣿⣿⣿⣿⠿⠗⠐⠑⢕⢕⢕⢕⢕⢄⢅⠕⢕⢕⢕⢕⢕⢕⢕⢕⢕⠕⢕⢕⢔⢄⢕⠕⢕⢕⢕⢱⣿⣿⣿⣷⣕⢕⢕⢜⢻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⢑⢑⢐⢐⢐⢀⢐⢄⢔⢕⢕⢄⠕⢕⢕⢕⢕⢕⢕⢸⣿⣿⣦⣄⡀⠀⠀⠈⠁⠉⠙⠙⠙⠙⠙⠉⠉⢁⣌⣻⣿⣿⣿⠑⠑⣱⡏⢕⢑⣼⣿⣿⣏⡕⢈⠉⠉⠙⠙⠙⠙⠙⠁⠈⠁⠀⠀⢀⣠⣴⣦⡕⠕⢅⢕⢕⢕⢑⢕⢆⢕⢕⢕⢕⢔⢔⢕⢕⢕⢕⠑⢕⠑⢕⢕⢕⢕⣿⣿⣿⣿⣿⣿⣧⣕⢕⢕⢝⢟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⠀⠕⢕⢄⠕⢕⢕⠜⣿⣿⣿⣿⣿⣷⢆⣤⡄⢄⣀⣀⣄⣠⣴⣶⣾⣿⣿⣿⣿⣿⠇⢀⣱⡟⢑⣡⣾⣿⣿⣿⣿⣿⣿⣷⣦⣴⣄⣄⢄⢀⡄⢄⣴⡔⣾⣿⣿⣿⣿⣿⡷⠀⢄⣁⢑⠕⠔⠁⠑⢕⢕⢕⢕⢕⢕⢕⢕⠑⠑⠄⠁⢕⢕⣱⣾⣿⣿⣿⣿⣿⣿⣿⣿⣷⣧⣵⣵⣵⣷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⠕⠁⠑⢕⠀⠅⠁⠀⢸⣿⣿⣿⣿⣿⣿⣿⣧⣿⣿⣿⣿⣿⣿⣿⣿⣿⣿⠿⠋⢁⣰⣾⣿⣿⣿⣿⣿⣿⣿⣿⣿⣿⣿⣿⣿⣿⣿⣿⣿⣿⣿⣾⣿⣿⣿⣿⣿⣿⣿⣿⠕⢰⣿⣿⣿⢏⢕⢕⢕⢕⢕⢕⢕⢕⢕⢕⢄⠔⠐⠀⢀⢕⣵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⠀⢄⠀⠀⠕⠀⠀⠀⢕⢻⣿⣿⣿⣿⢟⢏⢹⢝⢿⣿⣿⣿⣿⣿⣿⣿⣿⣷⣿⣿⣿⣿⣿⣿⣿⣿⣿⣿⣿⣿⣿⣿⣿⣿⣿⣿⣿⣿⣿⢿⢟⢝⢜⢝⣿⣿⣿⣿⣿⢇⢰⣿⣿⢟⢕⢕⢕⢕⢕⢕⢕⢕⢕⢕⢕⢕⠕⠀⠀⠀⢄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⢅⠕⢕⢀⠀⠀⠀⢀⠀⠕⢿⣿⣿⣿⡕⢕⢕⢕⢕⢹⣿⣿⣿⣿⣿⣿⣿⣿⣿⣿⣿⣿⣿⣿⣿⣿⣿⣿⣿⣿⣿⣿⣿⣿⣿⣿⣿⣿⣯⢕⢕⢕⢕⢕⢸⣿⣿⣿⡟⠔⠜⢏⢕⢕⢕⢕⢕⢕⢕⢕⢄⢕⢕⢕⢕⠑⠀⠀⢀⢔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⣿⣿⣿⡇⢕⢕⢕⢕⢕⢕⢕⢕⢕⢕⢕⢕⢕⢕⢕⢕⢕⢕⢕⢕⠀⢕⢕⢄⢀⠀⢕⢄⢄⢘⣿⣿⣿⣷⣵⣕⣕⣵⣿⣿⣿⣿⣿⣿⣿⣿⣿⣿⣿⣿⣿⣿⣿⣿⣿⣿⣿⣿⣿⣿⣿⣿⣿⣿⣿⣿⣿⣿⣧⢕⡕⢕⣵⣿⣿⣿⡟⢅⢕⢕⢕⢕⢕⢕⢕⢕⢕⢕⠑⢕⢕⢕⢕⢕⢔⢔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⢕⢕⢕⢔⢅⢕⢕⢕⢸⣿⣿⣿⣿⣿⣿⣿⣿⣿⣿⣿⣿⣿⣿⣿⣿⣿⣿⣿⣿⣿⡝⣿⣿⣿⣿⣿⣿⣿⣿⣿⣿⣿⣿⣿⣿⣿⣿⣿⣿⣿⣿⣿⣿⣿⢑⢕⢕⢕⢕⢕⢕⢕⢕⢕⢕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⢑⢕⢕⢕⢕⢕⢕⢕⢕⢕⢔⢻⣿⣿⣿⣿⣿⣿⣿⣿⣿⣿⣿⣿⣿⣿⣿⣿⣿⣿⣿⣿⣷⣿⣿⣿⣿⣿⣿⣿⣿⣿⣿⣿⣿⣿⣿⣿⣿⣿⣿⣿⣿⣿⣿⠇⢕⢕⢕⢕⢕⢕⢕⢕⢕⢕⢕⢔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⢕⣿⣿⣿⣿⢕⢕⢕⢕⢕⢕⢕⢕⢕⢕⢕⢕⢕⢕⢕⢕⢕⢕⢕⢕⢕⢕⢕⢕⢕⢕⢕⢕⢕⢕⢕⢅⢻⣿⣿⣿⣿⣿⣿⣿⣿⣿⣿⣿⣿⣿⣿⣿⣿⣿⣿⣿⣿⣿⣿⣿⣿⣿⣿⣿⣿⣿⣿⣿⣿⣿⣿⣿⣿⣿⣿⣿⣿⣿⢇⢕⢕⢕⢕⢕⢕⢕⢕⢕⢕⠕⢔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⠅⢕⢕⢕⢕⢕⢕⢕⢕⢕⢕⢅⢻⣿⣿⣿⣿⣿⣿⣿⣿⣿⣿⣿⣿⣿⣿⣿⣿⣿⣿⣿⣿⣿⣿⣿⣿⣿⣿⣿⣿⣿⣿⣿⣿⣿⣿⣿⣿⣿⣿⡿⢑⢕⢕⢕⢕⢕⢕⢕⢕⢕⢕⠕⢔⢕⢕⢕⢕⢑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⢕⢕⢕⢕⠀⢕⢕⢕⢕⢕⢕⢕⢕⢕⢕⢕⢔⢙⢿⣿⣿⣿⣿⣿⣿⣿⣿⣿⣿⣿⡿⢛⢝⢍⢍⢍⢍⢍⢍⢝⢟⢿⣿⣿⣿⣿⣿⣿⣿⣿⣿⣿⣿⣿⢟⢅⢕⢕⢕⢕⢕⢕⢕⢕⢕⢕⠅⢕⢕⢕⢕⢕⢕⢕⢕⢕⢕⢕⢕⢕⢕⢕⢕⢅⠐⠀⠀⢕⢕⢕⢕⢕⢕⢕⢕⢕⢕⢕⢕⢕⢕⢕⢕⢕⢕⢕⢕⢕⢕⢕⢕⢕⢕⢕⢕⢕⢕⢕⢕⢑⢑⢕⢕⢕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⢑⢕⢕⢕⢕⢕⢕⢕⢕⢕⢕⢕⢕⢕⢕⠝⢿⣿⣿⣿⣿⣿⣿⣿⣿⣿⣇⣑⢕⢕⢕⢕⢕⢕⠕⢕⣑⣼⣿⣿⣿⣿⣿⣿⣿⣿⣿⣿⢟⢑⢕⢕⢕⢕⢕⢕⢕⢕⢕⢕⢕⠁⢕⢕⢕⢕⢔⢕⢅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⠑⢕⢕⢕⢕⢕⢕⢕⢕⢕⢕⢕⢕⢕⢕⢕⢕⠁⢝⢿⣿⣿⣿⣿⣿⣿⣿⣿⣿⣿⣵⣴⣦⣶⣳⣾⣿⣿⣿⣿⣿⣿⣿⣿⣿⣿⡿⠟⠁⢕⢕⢕⢕⢕⢕⢕⢕⢅⢕⢕⢕⠁⢕⢕⢕⢕⢕⢕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⢅⢕⢕⢕⢕⢕⢕⢕⢕⠔⠁⠀⢜⠟⢿⣿⣿⣿⣿⣿⣿⣿⣿⣿⣿⣿⣿⣿⣿⣿⣿⣿⣿⣿⣿⡿⠟⢏⢕⢕⢀⢕⢕⢕⢕⢕⢕⢕⠄⢕⢕⢕⠕⢔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⠑⢕⢕⢕⢕⢕⢕⢕⠀⠀⠀⠕⢔⢕⢜⢙⢻⣿⣿⣿⣿⣿⣿⣿⣿⣿⣿⣿⣿⣿⣿⢿⢟⠍⢔⢕⠁⠕⠑⢕⢕⢕⢕⢕⢕⢕⢕⢕⢕⢕⢕⢄⢕⢕⢕⢕⢕⢕⠁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⠁⢕⢕⢕⢕⢕⢕⢕⢕⢕⢕⢕⢕⢕⢕⢔⠀⠀⠀⠑⢕⢕⢕⢕⢕⢝⢟⢿⣿⣿⣿⣿⣿⣿⢿⢟⢏⢕⢕⢕⢔⢕⢕⠀⠀⠀⢕⢕⢕⢕⢕⢕⢕⢕⢕⢕⢕⢀⢕⢕⢕⢕⢕⢕⢕⢕⢕⢕⢕⢕⢕⢕⢕⢕⢕⠕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⠕⢕⢕⢕⢕⢕⠀⠀⠀⠕⢕⢱⡕⢕⢕⢕⢕⢕⢕⢕⢕⢕⢕⢕⠀⠀⠀⠀⠀⠑⠕⢕⢕⢕⢕⢕⢕⢝⢛⢛⢝⢕⢕⢕⢕⢕⢕⢕⡕⠕⠀⠀⠀⠀⢕⢕⢕⢕⢕⢕⢕⢕⢕⢕⢕⢕⠕⣑⣥⣶⣿⡇⢕⢕⢕⢕⢕⢕⢕⢕⢕⢕⠕⠀⠀⠀⠀⠀⠀⠀⠀⠀⠀⠀⠀⠀⠀⢀⢀⠀⢀⢀⢄⢄⢀⠀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⢧⣵⣿⣿⣷⣷⣵⣕⣑⢀⠐⠀⠀⢕⢕⢝⢧⡕⢕⢕⢕⠕⢕⢕⢕⢕⢕⠀⠀⠀⠀⠀⠀⠀⠀⠁⠑⠑⢕⢕⢕⢕⢕⢕⢕⢕⢕⢕⢕⠕⠑⠀⠀⠀⠀⠀⠀⠕⢕⢕⢕⢕⢕⢕⢕⢕⢱⢕⣷⣿⣿⣿⣿⣿⡇⢕⢕⢕⢕⢕⢕⢕⢕⢕⢅⠀⠀⠀⠀⠀⠀⠀⠀⢄⢕⢔⢕⢅⢕⢕⢕⢕⢕⢕⢕⢕⢕⢕⢕⢕⢕⢕⢔⢕⢕⢕⢕⢕⢄⢔⢔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⣷⡇⠀⠁⢕⢕⢕⢕⢕⠁⢕⢕⢕⢕⢕⢕⢕⢕⠀⠀⠀⠀⠀⠀⠀⠀⠀⢔⢕⢕⠁⠕⢕⢕⢕⢕⠑⠑⢕⢔⢀⠀⠀⠀⠀⠀⠀⠀⢕⢕⢕⢕⢕⢕⢕⢱⢇⢕⣿⣿⣿⣿⣿⣿⣥⣕⣕⣑⣑⠕⢕⢕⢕⠑⠀⠀⠀⠀⠀⠀⠀⢄⢕⢕⢕⢕⢕⢕⢕⢕⢕⢕⢕⢕⢕⢕⢕⢕⢕⢕⢕⢕⢕⢕⢕⢕⢕⢕⢕⢕⢕⢕⢕⢕⢕⢕⢕⢕⢕⢕⢕⢕⢕⢕⢔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⠹⢟⣟⢿⢿⢿⣿⣿⡿⢟⢕⢀⠀⢕⢕⢕⢕⢕⠀⢕⢕⢱⢑⢱⣵⣵⣵⢀⠀⠀⠀⠀⠀⠀⠀⢰⡣⢕⠑⠀⠀⢕⢕⢕⠁⠀⠀⢕⢕⢕⠀⠀⠀⠀⠀⠀⠀⢕⢕⢕⢕⢕⡵⢕⢕⢕⢕⣝⣽⣿⣿⣾⣿⣿⣿⣿⣿⣿⣿⣷⣦⣅⡑⠀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⣑⣕⣥⣵⣶⣧⣷⣾⣿⣿⣿⣿⣿⣿⣿⣷⣵⣕⡔⠐⠀⢕⢕⢕⢕⢕⠀⢕⢕⢅⠕⢟⢿⢟⢇⠀⠀⠀⠀⠀⠀⢄⣿⣿⢕⠀⠀⠀⠑⠕⠁⠀⠀⠀⢕⢕⣕⡕⠀⠀⠀⠀⠀⠀⢕⢕⡵⢕⢜⢕⠁⢕⢕⢕⢿⣿⣿⣿⣿⣿⣿⣿⣿⣿⣿⣿⣿⣿⣿⣿⣦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⣱⣷⣿⣿⣿⣿⣿⣿⣿⣿⣿⣿⣿⣿⣿⣿⣿⣿⣿⣿⣿⡕⠀⡇⢕⢕⢕⢕⢕⠀⢕⢕⢕⢑⢕⢕⢕⢕⠀⠀⠀⠀⠀⢀⣾⣿⡇⢕⠀⠀⠀⠀⠀⠀⠀⠀⢕⢕⢕⢜⣿⡆⠀⠀⠀⠀⠀⢕⢞⢕⢕⢕⢕⠀⢕⢕⢕⢺⣿⣿⣿⣿⣿⣿⣿⣿⣿⣿⣿⣿⣿⣿⣿⣿⣿⣷⡅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⠕⠑⠑⠑⢕⢕⢕⢕⢕⣱⣵⣷⣿⣿⣿⣿⡟⣱⣾⣿⣿⣿⣿⣿⣿⣿⣿⣿⣿⣿⣿⣿⣿⣿⣿⣿⣿⣿⣿⣿⡕⠀⢸⢀⢕⢕⢕⢕⠀⢕⢕⢕⢕⢕⢕⢕⢕⠀⠀⠀⠀⠀⣼⣿⡏⢕⢕⢕⢔⢄⣄⣄⣄⣠⢇⢕⢕⢕⢕⢿⣿⡔⠀⠀⠀⠀⢕⢕⢕⢕⢕⢕⢔⠕⢕⢕⢸⣿⣿⣿⣿⣿⣿⣿⣿⣿⣿⣿⣿⣿⣿⣿⣿⣿⣿⣿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⢑⢅⢕⠁⠀⠀⠀⠀⠕⢕⣵⣿⣿⣿⣿⣿⣿⡿⢫⣾⣿⣿⣿⣿⣿⣿⣿⣿⣿⣿⣿⣿⣿⣿⣿⣿⣿⣿⣿⣿⣿⣿⣿⣿⠀⢸⣇⠕⢕⢕⢕⢄⠁⢕⢕⢕⢕⢕⢕⢕⢕⠀⠀⠀⣱⣿⡟⢕⢕⢕⢕⢕⣾⣿⣿⣿⢏⣼⣷⡕⢕⢕⢜⢿⣷⡄⠀⠀⠀⢕⢕⢕⢕⢕⢕⢕⢀⢕⢕⢜⢟⣿⣿⣿⣿⣿⣿⣿⣿⣿⣿⣿⣿⣿⣿⣿⣿⣿⣿⣿⣇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⢄⢕⠕⠁⠀⠀⠀⠀⢀⣵⣿⣿⣿⣿⣿⣿⣿⡿⣱⣿⣿⣿⣿⣿⣿⣿⣿⣿⣿⣿⣿⣿⣿⣿⣿⣿⣿⣿⣿⣿⣿⣿⣿⡏⢕⠀⢸⣿⡔⢕⢕⢕⢕⠀⢕⢕⢕⢕⢕⢕⢕⢕⠀⢄⣼⣿⡿⢕⢕⢕⢕⢕⣾⣿⣿⣿⢏⣼⣿⣿⡟⢕⢕⢕⢕⢿⣿⣕⡄⠀⢕⢕⢕⢕⢕⢕⢕⡇⢕⢕⠀⢕⣾⣿⣿⣿⣿⣿⣿⣿⣿⣿⣿⣿⣿⣿⣿⣿⣿⣿⣿⣿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⠁⠀⢕⠕⠀⠀⠀⠀⠀⢀⣾⣿⣿⣿⣿⣿⣿⣿⢟⣼⣿⣿⣿⣿⣿⣿⣿⣿⣿⣿⣿⣿⣿⣿⣿⣿⣿⣿⣿⣿⣿⣿⣿⣿⣿⣷⡕⠀⢸⣿⣷⢕⢕⢕⢕⠀⠁⢕⢕⢕⢕⢕⢕⢕⢕⢕⢻⢟⢕⢕⢕⢕⢕⣾⣿⣿⡿⢕⢕⣸⣿⡟⢕⢕⢕⢕⢕⢕⢟⢿⢗⢕⠕⢕⢕⢁⢕⢕⢕⢸⢀⢕⠀⠑⢻⣿⣿⣿⣿⣿⣿⣿⣿⣿⣿⣿⣿⣿⣿⣿⣿⣿⣿⣿⣿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⠀⠀⢅⠕⠀⠀⠀⠀⠀⠀⢸⣿⣿⣿⣿⣿⣿⣿⢏⣾⣿⣿⣿⣿⣿⣿⣿⣿⣿⣿⣿⣿⣿⣿⣿⣿⣿⣿⣿⣿⣿⣿⣿⣿⣿⣿⣿⡕⠀⢸⣿⣿⣇⠕⢕⢕⠀⠀⠑⢕⢕⢕⠕⢕⠑⢱⣷⣷⣧⣵⣵⣇⢕⢕⢝⢿⢏⢕⢕⢱⡿⢟⢕⢕⢕⢕⢕⣱⣵⣾⢱⣷⣷⡔⢕⢕⢅⢕⢕⢕⢸⡇⠁⠀⡀⠜⢿⣿⣿⣿⣿⣿⣿⣿⣿⣿⣿⣿⣿⣿⣿⣿⣿⣿⣿⣿⣷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⠀⠀⠀⠁⠀⠀⠀⠀⠀⠀⠀⠜⣿⣿⣿⣿⢿⢟⣱⣿⣿⣿⣿⣿⣿⣿⣿⣿⣿⣿⣿⣿⣿⣿⣿⣿⣿⣿⣿⣿⣿⣿⣿⣿⣿⣿⣿⣿⡇⠀⢸⣿⣿⣿⡔⢕⢕⢰⢀⠀⢕⢕⢕⠀⢕⢄⣧⢻⣿⣿⣿⣷⣇⢇⢕⠁⠀⠀⠀⠀⢄⢕⢕⢕⢕⣕⣵⣿⣿⣿⣿⢸⣿⣿⣧⢕⢕⢕⡄⢕⢕⢅⢿⢀⠀⢱⠀⢜⣿⣿⣿⣿⣿⣿⣿⣿⣿⣿⣿⣿⣿⣿⣿⣿⣿⣿⣿⣿⣇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⢁⢔⠄⠀⠀⠀⠀⠀⠀⠀⠀⠀⠀⣿⣿⡿⢕⣱⣾⣿⣿⣿⣿⣿⣿⣿⣿⣿⣿⣿⣿⣿⣿⣿⣿⣿⣿⣿⣿⣿⣿⣿⣿⣿⣿⣿⣿⣿⡿⢇⠀⢸⣿⣿⣿⣧⠀⢕⢸⡇⠀⠁⢕⢁⢄⢕⢸⣿⡕⢿⣿⣿⣿⣿⣷⢕⠀⠀⠀⠀⠀⢕⢕⣕⣵⣿⣿⣿⣿⣿⣿⣿⢸⣿⣿⣿⡕⢕⢕⢱⢁⢕⢕⢸⣇⠀⢸⣇⠁⢕⢝⢻⢿⣿⢿⣿⣿⣿⣿⣿⣿⣿⣿⣿⣿⣿⣿⣿⣿⣿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⠄⠁⠀⠀⠀⠀⠀⠀⠀⠀⠀⠀⢸⡟⢕⣾⣿⣿⣿⣿⣿⣿⣿⣿⣿⣿⣿⣿⣿⣿⣿⣿⣿⣿⣿⣿⣿⣿⣿⣿⣿⣿⣿⣿⡿⢟⢝⢕⢕⠀⢸⣿⣿⣿⣿⡇⠀⣼⣿⠀⠀⢕⢕⢕⠑⣼⣿⣧⢜⣿⣿⣿⣿⣿⢕⠀⠀⠀⠀⠀⢕⣾⣿⣿⣿⣿⣿⣿⣿⣿⡟⣾⣿⣿⣿⣷⢁⢕⢸⣧⠑⢕⢅⢿⣆⠀⣿⡄⠕⢕⣵⣾⣿⣿⣿⣿⣿⣿⣿⣿⣿⣿⣿⣿⣿⣿⣿⣿⣿⣧⢕⢕⢕⣕⣵⣵⣾⡇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⠐⠀⠀⠀⠀⠀⠀⠀⠀⠀⠀⠀⠀⢸⣱⣿⣿⣿⣿⣿⣿⣿⣿⣿⣿⣿⣿⣿⣿⣿⣿⣿⣿⣿⣿⣿⣿⣿⣿⣿⣿⣿⣿⣿⣿⣿⣷⣷⡕⢕⠀⢸⣿⣿⣿⣿⣷⢄⣿⣿⡇⠀⢕⢕⢅⢱⣿⣿⣿⣇⢜⣿⣿⣿⡏⠀⠀⠀⠀⠀⢀⢸⣿⣿⣿⣿⣿⣿⣿⣿⣿⢣⣿⣿⣿⣿⣿⣇⠑⢑⣿⣇⠑⢕⢸⣿⣆⢸⣧⠀⢕⣿⣿⣿⣿⣿⣿⣿⣿⣿⣿⣿⣿⣿⣿⣿⣿⣿⣿⣿⣯⣷⣿⣿⣿⣿⣿⣿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⢀⠀⠀⢀⠀⠀⠀⠀⠀⠀⠀⠀⠀⢜⣿⣿⣿⣿⣿⣿⣿⣿⣿⣿⣿⣿⣿⣿⣿⣿⣿⣿⣿⣿⣿⣿⣿⣿⣿⣿⣿⣿⣿⣿⣿⣿⣿⣿⣷⢕⠀⢸⣿⣿⣿⣿⣿⣾⣿⣿⣷⠀⢕⢸⢄⣿⣿⣿⣿⣿⡇⢻⣿⣿⢕⠀⠀⠀⠀⠀⢕⣿⣿⣿⣿⣿⣿⣿⣿⣿⡏⣼⣿⣿⣿⣿⣿⣿⣧⠑⢹⣿⣆⠑⢕⢿⣿⣾⣿⡇⠁⢹⣿⣿⣿⣿⣿⣿⣿⣿⣿⣿⢿⣟⣻⣽⣷⣿⣿⣿⣿⣿⣿⣿⣿⣿⣿⣿⢕⢕⢕⢕⠕⠑⢑⠕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⢅⠀⠀⠁⢄⠀⠀⠀⠀⠀⠀⠀⠀⢕⢻⣿⣿⣿⣿⣿⣿⣿⣿⣿⣿⣿⣿⣿⣿⣿⣿⣿⣿⣿⣿⣿⣿⡿⢏⣿⣿⣿⣿⣿⣿⣿⣿⣿⣿⡕⠀⢸⣿⣿⣿⣿⣿⣿⣿⣿⣿⡇⢕⣾⣼⣿⣿⣿⣿⣿⣷⡜⣿⡏⠑⠀⠀⠀⠀⠀⢱⣿⣿⣿⣿⣿⣿⣿⣿⣿⢱⣿⣿⣿⣿⣿⣿⣿⣿⣧⢘⣿⣿⣧⢑⢜⣿⣿⣿⣿⡄⢜⣿⣿⣿⣿⣿⢿⣟⣯⣵⣾⣿⣿⣿⣿⣿⣿⣿⣿⣿⣿⣿⣿⣿⣿⣿⡇⢕⢕⠕⠁⠀⠀⠀⠀⠅⢔⢑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⠁⢕⠀⠀⠀⠀⢕⠀⠀⠀⠀⠀⠀⠀⠀⠁⢕⢻⣿⣿⣿⣿⣿⣿⣿⣿⣿⣿⣿⣿⣿⣿⣿⣿⣿⣿⣿⣿⢏⢕⢕⢸⣿⣿⣿⣿⣿⣿⣿⣿⣿⢇⠀⢸⣿⣿⣿⣿⣿⣿⣿⣿⣿⣷⢱⣿⣿⣿⣿⣿⣿⣿⣿⣧⢹⢇⠀⠀⠀⠀⠀⢀⣼⣿⣿⣿⣿⣿⣿⣿⣿⢇⣾⣿⣿⣿⣿⣿⣿⣿⣿⣿⣧⢹⣿⣿⣷⡅⢻⣿⣿⣿⣧⠀⢝⢟⣹⣵⣷⣿⣿⣿⣿⣿⣿⣿⣿⣿⣿⣿⣿⣿⣿⣿⣿⣿⣿⣿⣿⢇⢕⠕⠀⠀⠀⠀⠀⠀⠀⠕⢕⢔⢑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⠑⠀⠀⢀⢀⢄⢄⠀⢕⠕⠀⠀⠀⠀⠀⠀⠀⠀⠑⢕⢹⣿⣿⣿⣿⣿⣿⣿⣿⣿⣿⣿⣿⣿⣿⣿⣿⣿⡟⢕⢕⢕⢕⢕⢹⣿⣿⣿⣿⣿⣿⣿⢟⢕⠀⢸⣿⣿⣿⣿⣿⣿⣿⣿⣿⣿⣾⣿⣿⣿⣿⣿⣿⣿⣿⣿⡇⠑⠀⠀⠀⠀⠀⢱⣿⣿⣿⣿⣿⣿⣿⣿⡟⣸⣿⣿⣿⣿⣿⣿⣿⣿⣿⣿⣿⣿⣿⣿⣿⣿⣜⣿⣿⣿⣿⡕⢕⢜⣿⣿⣿⣿⣿⣿⣿⣿⣿⣿⣿⣿⣿⣿⣿⣿⣿⣿⣿⣿⣿⣿⣿⢕⢕⠀⠀⠀⠀⠀⠀⠀⠀⠀⠁⠑⠑⠁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⢄⢄⢔⢕⢕⢕⢕⣵⡄⠀⠀⠀⠀⠀⠀⠀⠀⠀⠀⠀⠀⠕⢝⢿⣿⣿⣿⣿⣿⣿⣿⣿⣿⣿⣿⣿⣿⡿⢏⢕⢕⢕⢕⣕⡕⢸⣷⣿⣿⣿⣿⣟⢕⢕⠕⢕⣾⣿⣿⣿⣿⣿⣿⣿⣿⣿⣿⣿⣿⣿⣿⣿⣿⣿⣿⣿⣿⢇⠀⠀⠀⠀⠀⠀⣼⣿⣿⣿⣿⣿⣿⣿⡿⢱⣿⣿⣿⣿⣿⣿⣿⣿⣿⣿⣿⣿⣿⣿⣿⣿⣿⣿⣿⣿⣿⣿⣷⢀⢜⢏⡿⣿⣿⣿⣿⣿⣿⣿⣿⣿⣿⣿⣿⣿⣿⣿⣿⣿⣿⣿⣿⡿⢕⠕⠀⠀⠀⠀⠀⠀⠀⠀⠀⠀⠀⠀⠀⠀⢑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⣕⢱⣾⣿⠇⠀⠀⠀⠀⠀⠀⠀⠀⠀⠀⠀⠀⠀⠑⢕⢝⣿⣿⣿⣿⣿⣿⣿⣿⣿⣿⡿⢏⢕⣕⣕⣵⣷⣿⠟⢇⣿⣿⣿⣿⣿⣿⣿⣧⢕⠀⢱⣿⣿⣿⣿⣿⣿⣿⣿⣿⣿⡿⢟⠻⢿⠻⢿⣿⣿⣿⣿⡿⠕⠀⠀⠀⠀⠀⢱⣿⣿⣿⣿⣿⣿⣿⣿⢇⣿⣿⣿⣿⣿⣿⣿⣿⣿⣿⣿⣿⡟⢍⢙⢅⢝⢻⣿⣿⣿⣿⣿⣿⣇⠁⢸⢇⣜⡟⢻⣿⣿⣿⣿⣿⣿⣿⣿⣿⣿⣿⣿⡿⢿⢟⢏⢕⢕⠁⠀⠀⠀⠀⠀⠀⠀⠀⠀⠀⠀⠀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⣱⣾⢏⣿⡿⠃⠐⠀⠀⢕⠀⠀⠀⠀⠀⠀⠀⠀⠀⠀⠀⠀⠑⢜⢝⢟⢿⣿⡿⢿⢿⣟⣫⣵⡷⢾⠿⠿⠟⠝⠕⢕⢸⣿⣿⣿⣿⣿⣿⡟⢟⢕⠀⢸⣿⣿⣿⣿⣿⣿⣿⠿⠿⠏⢔⢕⢕⢕⢕⢅⢿⣿⣿⣿⢇⠀⠀⠀⠀⠀⠀⣼⣿⣿⣿⣿⣿⣿⣿⡏⣼⣿⣿⣿⣿⣿⣿⣿⣿⣿⣿⡿⠟⠕⢕⢕⢕⢕⢕⢘⢍⢝⢻⣿⣿⣿⡔⢕⣾⣿⣷⢕⢕⢕⢕⢝⢝⢟⢟⢟⢏⢝⢝⢕⢕⢕⢕⢔⠕⠔⠁⠀⠀⠀⠀⠀⠀⠀⠀⠀⠀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⣱⣾⣿⣿⣾⣿⠑⢕⠀⠀⢕⢕⢕⢔⢄⢀⠀⠀⠀⠀⠀⠀⠀⠀⠀⠀⠁⠑⠑⠑⠑⠑⡕⠐⠀⠀⠀⠀⠀⠀⠀⠀⠀⠀⢸⣿⣿⣿⣿⣿⣿⣿⣿⡕⢄⣿⣿⣿⣿⣿⣿⣏⢕⢕⢕⢔⢕⢕⠕⢕⢕⢅⢕⢕⢍⢟⠑⠀⠀⠀⠀⠀⢰⣿⣿⣿⣿⣿⣿⣿⡿⣸⣿⣿⣿⣿⣿⣿⣿⣿⣿⣿⡏⠕⢕⢕⢕⢕⢕⢅⢕⢕⢕⢕⢕⢻⣿⣿⣷⢀⢻⣿⣿⣷⡕⢕⢕⢕⢕⢕⢕⢕⢕⢕⢕⠕⠑⠑⠁⠀⠀⠀⠀⢄⠀⠀⠀⠀⠀⠀⠀⠀⠀⠀⠀⠀⠀⠀⠀⠀⠁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⣵⣿⣿⣿⣿⣿⢇⠀⢑⠀⠀⢕⢕⢕⢕⢕⢕⢄⢀⠀⠀⠀⠀⠀⠀⠀⠔⠰⠄⠀⢀⢔⠊⠀⠀⠀⠀⠀⠀⠀⠀⠀⠀⠀⠀⠀⢻⣿⣿⣿⣿⣿⣿⣟⠑⢱⣿⣿⣿⣿⣿⡏⢕⢕⢕⢕⢕⠕⢕⣁⢕⢑⢕⢕⢕⢕⢑⠀⠀⠀⠀⠀⠀⣼⣿⣿⣿⣿⣿⣿⣿⢣⣿⣿⣿⣿⣿⣿⣿⣿⣿⣿⣿⡟⢕⢕⢕⢕⢕⢐⢱⢦⠅⢕⢕⢕⢕⣿⣿⣿⡇⢸⢟⢟⣿⡇⠕⢕⢕⢕⢕⠕⠑⠁⠁⠀⠀⠀⠀⠀⠀⠀⠀⠔⢕⢄⠀⠀⠀⠀⠀⠀⠀⠀⠀⠀⠀⠀⠀⠀⠀⠀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⣾⣿⣿⣿⣿⣿⣿⠀⢕⢕⢔⠀⠁⢕⢕⢕⢕⢕⢕⢕⠕⠀⠀⠀⡔⢄⢄⢄⢄⢄⢄⠁⠀⠀⠀⠀⠀⠀⠀⠀⠀⠀⠀⠀⠀⠀⠀⢀⣽⣿⣿⣟⢟⢟⢟⠀⢸⣿⣿⣿⣿⣿⣿⣇⢕⢕⢑⢕⢁⢜⢏⢕⢑⢕⢕⢕⢕⠁⠀⠀⠀⠀⠀⢰⣿⣿⣿⣿⣿⣿⣿⡟⣾⣿⣿⣿⣿⣿⣿⣿⣿⣿⣿⣿⣿⣧⡑⢕⢑⢕⢕⢑⢔⢕⢕⢕⢔⢸⣿⣿⣿⣷⠁⣵⣾⣿⢕⠕⠕⠑⠁⠀⠀⠀⠀⠀⠀⠀⠀⢀⣄⢄⢀⠀⠀⠑⢕⢄⠀⠀⠀⠀⠀⠀⠀⠀⠀⠀⠀⠀⠀⠀⢔⢔⠑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⢸⣿⣿⣿⣿⣿⣿⡏⠀⢕⢕⢕⠀⠀⠑⢕⢕⢕⢕⢕⠑⠀⠀⠀⢀⣿⣿⣿⠟⠋⠁⠀⠀⠀⠀⠀⠀⠀⠀⠀⠀⠀⠀⠀⠀⠀⠀⠀⣼⣿⣿⣿⣿⣷⣧⡕⢀⣿⣿⣿⣿⣿⣿⣿⡿⢕⢕⢕⢕⢕⢕⢕⢔⢕⢕⢕⢔⢕⠀⠀⠀⠀⠀⠀⣾⣿⣿⣿⣿⣿⣿⣿⣿⣿⣿⣿⣿⣿⣿⣿⣿⣿⣿⣿⣿⣿⣿⣿⡕⢕⢕⢕⢕⢕⢕⢕⢕⢕⢕⣿⣿⣿⣿⡇⢹⣿⣿⡇⠀⢔⢔⢕⢕⣷⣦⣄⠀⠀⠀⠀⠘⠻⠇⠑⠀⠀⠀⠁⠑⢀⠀⠀⠀⠀⠀⠀⠀⠀⠀⠀⠀⠀⢕⢕⢕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⢕⢕⣾⣿⣿⣿⣿⣿⣿⡻⢄⢕⢕⢕⠀⠀⠀⠀⠁⠑⠑⠁⠀⠀⠀⠀⠈⠉⠉⠀⠀⠀⠀⠀⠀⠀⠀⠀⠀⠀⠀⠀⠀⠀⠀⠀⠀⠀⠀⠀⣿⣿⣿⣿⣿⣿⣿⠕⢱⣿⣿⣿⣿⣿⣿⣿⣷⣕⡑⢕⢕⢕⠑⢕⢕⢕⢕⢕⢕⠀⠀⠀⠀⠀⠀⢱⣿⣿⣿⣿⣿⣿⣿⣿⣿⣿⣿⣿⣿⣿⣿⣿⣿⣿⣿⣿⣿⣿⣿⣿⣧⣕⢕⠕⢕⠕⠁⠕⠕⢔⣷⣿⣿⣿⣿⡇⢸⣿⣿⠑⢄⢕⢕⢕⢕⣿⣿⣿⣧⡀⠀⠀⠀⠀⠀⠀⠀⠀⠀⠀⠀⠀⠀⠀⠀⠀⠀⠀⠀⠀⠀⠀⠀⠀⠀⢕⢕⢔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⠑⠑⠛⠛⠛⠛⠛⠛⠛⠛⠃⠑⠑⠑⠀⠀⠀⠀⠀⠀⠀⠀⠀⠀⠀⠀⠀⠀⠀⠀⠀⠀⠀⠀⠀⠀⠀⠀⠀⠀⠀⠀⠀⠀⠀⠀⠀⠀⠀⠀⠘⠛⠛⠛⠛⠛⠛⠀⠘⠛⠛⠛⠛⠛⠛⠛⠛⠛⠓⠑⠑⠁⠀⠁⠑⠑⠑⠓⠂⠀⠀⠀⠀⠀⠀⠛⠛⠛⠛⠛⠛⠛⠛⠛⠛⠛⠛⠛⠛⠛⠛⠛⠛⠛⠛⠛⠛⠛⠛⠛⠛⠙⠀⠀⠀⠀⠀⠑⠛⠛⠛⠛⠛⠛⠛⠛⠘⠛⠛⠃⠑⠑⠑⠑⠘⠛⠛⠛⠛⠃⠀⠀⠀⠀⠀⠀⠀⠐⠐⠑⠑⠑⠐⠀⠀⠀⠀⠀⠀⠀⠀⠀⠀⠀⠑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⢝⢿⣿⣿⣿⣿⣿⣿⣿⣿⣿⣿⣿⣿⣿⣿⣿⣿⣿⣿⣿⣿⣿⣿⣿⣿⣿⣿⣿⣿⣿⣿⣿⣿⣿⣿⣿⣿⣿⣿⣿⣿⣿⢿⢿⢿⢻⡏⢣⢜⢇⢕⢕⢕⢇⢕⢕⢕⢕⢕⢕⢕⢕⢕⢕⢕⢝⢻⢻⣿⣿⣷⣧⡵⢕⢱⣷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⢜⢜⢝⢝⢝⢝⢝⢝⢕⡝⢿⢝⢜⢝⢝⢝⢝⢝⢝⢝⢝⢱⢕⢞⡹⢿⢏⢝⢟⢟⢟⢝⢝⢕⢕⢜⢕⢕⢕⢕⢕⢕⢕⢕⢕⢕⢕⢕⢕⢕⢕⢕⢕⢕⢕⢕⢕⢕⢕⢕⢕⢕⢕⢕⢱⢼⢽⢽⢕⢕⢕⢕⢹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⢜⢕⢕⢕⢕⢕⢕⢕⢕⢕⢕⢕⢕⢕⢕⢕⢕⢕⢕⢕⢕⢕⢕⢕⢕⢕⢕⢕⢕⢕⢕⢕⢕⢕⣱⡕⢕⢕⢕⢕⢕⢕⢕⢕⢕⢕⢕⢕⢕⢕⢹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⢣⣕⡕⢕⢕⢕⢕⢕⢕⢕⢕⢕⢕⢕⢕⢕⢕⢕⢕⢕⢕⢕⢕⢕⢕⢕⢕⢕⢕⢕⢕⢕⢕⢕⢕⢕⢕⢕⢕⢕⢕⢕⢕⢕⢕⢕⢕⢕⢕⢕⢕⢕⢕⢕⢕⢕⢕⢕⢕⢕⢕⢕⢕⢕⢕⢕⢕⢕⣱⣵⣾⡿⢕⢕⢕⢕⢕⢕⢕⢕⢕⢕⢕⢕⢕⢕⢕⢕⢻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⢜⢟⢣⣿⣷⣵⣕⡕⢕⢕⢕⢕⢕⢕⢕⢕⢕⢕⢕⢕⢕⢕⢕⢕⢕⢕⢕⢕⢕⢕⢕⢕⢕⢕⢕⢕⢕⢕⢕⢕⢕⢕⢕⢕⢕⢕⢕⢕⢕⢕⢕⢕⢕⢕⢕⢕⢕⢕⢕⢕⢕⢕⢕⢕⣱⣵⣧⡝⢟⢏⢝⢕⢕⢕⢕⢕⢕⢕⢕⢕⢕⢕⢕⢕⢕⢕⢕⢕⢕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⢜⢝⢟⢻⢿⣿⣷⣷⣵⣵⣕⡕⢕⢕⢕⢕⢕⢕⢕⢕⢕⢕⢕⢕⢕⢕⢕⢕⢕⢕⢕⢕⢕⢕⢕⢕⢕⢕⢕⢕⢕⢕⢕⢕⢕⢕⢕⢕⢕⢕⢕⢕⢕⢕⢕⢕⢕⣕⣕⣵⣾⣿⢿⢿⢟⢇⢕⢕⢕⢕⢕⢕⢕⢕⢕⢕⢕⢕⢕⢕⢕⢕⢕⢕⢕⢕⢕⢜⣿⣿⣿⣿⣿⣿⣿⣿⣿⣿⣵⣵⣵⣵⣵⣵⣵⣕⣕⣕⣕⣔⣔⣄⡔⢔⢄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⢝⢝⢝⢟⢟⢟⢟⢳⢷⢷⢵⢵⢵⢕⢕⢕⣕⣕⣕⡕⢕⢕⢕⣕⣕⣕⢕⢕⢕⡕⢕⢕⢕⢕⣕⣕⣕⣕⣕⣕⣕⣵⣵⣵⣵⢷⢷⢷⢿⢟⢟⢟⢝⢝⢕⢕⢕⢕⢕⢕⢕⢕⢕⢕⢕⢕⢕⢕⢕⢕⢕⢕⢕⢕⢕⢕⢵⣧⣕⢕⢕⢻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⢜⢝⢝⢝⢝⢝⢝⢕⢕⢕⢕⢕⢕⢕⢕⢕⢕⢕⢕⢕⢕⢕⢕⢕⢕⢕⢕⢕⢕⢕⢕⢕⢕⢕⢕⢕⢕⢕⢕⢕⢕⢕⢕⢕⢕⢕⢕⢕⢕⢕⢕⢕⢕⢕⢕⢕⢕⢕⢕⢕⢝⢿⢇⢕⢜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⢻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⢀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⠕⠕⢕⠕⠑⢕⢑⢑⢅⢔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⢄⢄⢕⢔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⡕⢕⢕⢕⢕⢕⣕⢕⡕⢕⢕⢕⢕⢕⢕⢕⢕⢕⢕⢕⢕⢕⢕⢕⢕⢕⢕⢕⢕⢕⢕⢕⢕⢕⠁⢅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⢱⡇⢕⢕⢕⢕⢸⣿⣿⣿⣿⣾⣷⡕⢕⢕⢕⢕⢕⢕⢕⢕⢕⢕⢕⢕⢕⢱⣵⣷⣷⣷⣷⣷⣷⣴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⣵⣵⢕⢕⢕⢕⣿⣿⣿⣿⣿⣿⣿⣿⣇⢕⢕⢕⢕⢕⢕⢕⢕⢕⢕⢕⢕⣼⣿⣿⣿⣿⣿⣿⣿⣿⣧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⣼⣿⣿⡕⢕⢕⢕⣜⢝⢟⢿⢿⣿⣿⣿⣿⣷⡕⢕⢕⢕⢕⢕⢕⢕⢕⢕⠕⣿⣿⣿⣿⣿⣿⡿⢿⢟⢟⢕⢕⢕⢕⢕⢕⢕⢕⢕⢕⢕⢕⢕⢕⢕⢕⢕⢕⢕⢑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⢑⢕⢕⢕⢕⢕⢕⢕⢕⢕⢕⢕⢕⢕⢕⢑⣼⣿⣿⣿⣿⡕⢕⢸⣿⣿⣷⣵⣕⣕⣕⣕⣽⣿⣿⣧⡕⢕⢕⢑⢕⢕⢕⢕⠁⣿⣝⣝⢝⢕⣕⣕⣵⣷⣾⣿⣷⡕⢕⢕⠕⢕⢕⢕⢕⢕⢕⢕⢕⢑⢕⢕⢕⢕⢕⢑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⢕⢕⠑⢕⢕⢕⢀⢕⢕⢕⢕⢕⢕⣼⣿⣿⣿⣿⣿⣧⢕⢸⣿⣯⣽⣽⣟⢻⢿⣿⣿⣿⣿⣿⣷⢕⢕⢕⠕⢕⢕⢕⢄⣿⣿⣿⣿⢿⢟⣟⣟⣻⣿⣿⣿⣿⣕⢕⢕⢕⢕⢕⢕⢕⢕⢕⢕⢕⢔⢅⢑⢕⠕⠕⢑⢑⠕⢕⢕⢕⢕⢕⠕⢕⢕⢕⢕⢕⢕⢕⡕⢕⢕⢕⢕⢝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⠕⢕⢕⢕⢕⢕⠀⢕⢕⢕⢕⢕⢕⢕⢕⢑⣼⣿⢿⣿⣿⣿⣿⣿⣧⣕⣿⣿⣿⣿⣿⣿⣷⣾⣽⣿⣿⣿⣿⡇⢕⢕⢀⢕⢕⢕⢱⣿⣟⣽⣷⣾⣿⣿⣿⣿⣿⣿⣿⣿⣿⣷⣕⡅⢕⢕⢕⢕⢕⢕⢕⢕⢕⢕⢕⢕⢕⢕⢕⢕⢕⢕⢕⢕⠕⠕⠀⢕⢕⢕⢕⢕⢕⢱⣷⡕⢕⢕⢕⢕⢕⢕⢝⢝⢿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⠕⢁⠁⠕⢕⢕⠕⢑⢄⠀⢕⢕⢕⢕⢕⢕⢕⢸⣷⣅⡁⠁⠉⠙⠟⠟⠻⢿⣿⣿⣿⣿⢿⢿⢿⠿⢿⣿⣿⣿⣿⡧⢕⠕⢱⢕⢕⠑⣼⣿⡿⢿⣿⣿⣿⣿⣿⣿⣿⣿⣿⣿⣿⢿⠟⠛⠱⠑⢕⢕⢕⢕⢕⢄⢅⢕⠕⢕⢕⢕⢕⢕⢕⢕⢕⢕⢕⠀⢐⢕⢕⢕⢕⢕⢕⣾⣿⣷⡕⢕⢕⢜⢷⣷⣷⣷⣷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⢅⢅⢀⢑⢔⢄⢅⢄⢕⢕⢕⠀⠀⢕⢕⢀⢕⢕⢕⢕⣿⣿⣿⣶⣄⣀⢀⠀⠀⠀⠀⠀⠀⠀⠀⢀⣄⣤⣼⣿⣿⣿⣿⢇⠕⢰⣿⢕⢕⣱⣿⣯⣵⣄⡀⠀⠁⠉⠉⠉⠉⠁⠀⠁⠀⠀⠀⢀⣴⣾⣦⣅⢕⠕⠕⢕⢕⢑⢱⢕⢔⢕⢔⢔⢕⢕⢕⢕⢕⠀⢕⢕⢕⢕⢕⢕⣼⣿⣿⣿⣿⣕⢕⢕⢜⢻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⢀⠅⠕⢕⠀⢕⠕⠀⣿⣿⣿⣿⣿⣯⣷⣷⣰⣶⣦⣴⣶⣾⣿⣿⣿⣿⣿⣿⣿⡿⠏⢀⣰⣿⣵⣵⣾⣿⣿⣿⣿⣿⣿⣿⣷⣦⣴⣄⣄⣄⡄⣴⣔⢳⣿⣿⣿⣿⣿⣿⢇⢀⢅⢅⡑⢕⠕⠀⢑⢕⢕⢕⢕⢕⢕⢕⠕⢔⠑⢕⢕⢕⢕⣸⣿⣿⣿⣿⣿⣿⣧⣕⢕⢕⢝⢟⢿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⢄⠀⠁⢔⠁⠀⠀⢹⣿⣿⣿⣿⣿⣿⢿⣿⢿⣿⣿⣿⣿⣿⣿⣿⣿⣿⣟⣋⣅⣴⣾⣿⣿⣿⣿⣿⣿⣿⣿⣿⣿⣿⣿⣿⣿⣿⣿⣿⣿⣿⣿⣿⣿⣿⣿⣿⣿⣿⡏⢐⣵⣾⣿⡿⢏⢕⢕⢕⢕⢕⢕⢕⢕⢕⠑⠁⠀⠀⠐⢕⣱⣾⣿⣿⣿⣿⣿⣿⣿⣿⣿⣿⣷⣷⣷⣾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⢄⢕⢄⠀⠀⠀⢀⠀⠁⢿⣿⣿⣿⡯⢕⢕⢜⢕⢹⣿⣿⣿⣿⣿⣿⣿⣿⣿⣿⣿⣿⣿⣿⣿⣿⣿⣿⣿⣿⣿⣿⣿⣿⣿⣿⣿⣿⣿⡿⢟⢕⢜⢜⢻⣿⣿⣿⣿⡿⠁⣼⣿⣿⢟⢕⢕⢕⢕⢕⢕⢕⢕⢕⢕⢕⢕⠀⠀⠀⢀⢵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⢔⢀⠀⠀⠑⢀⢘⢿⣿⣿⣧⡕⢕⢕⢕⢕⣿⣿⣿⣿⣿⣿⣿⣿⣿⣿⣿⣿⣿⣿⣿⣿⣿⣿⣿⣿⣿⣿⣿⣿⣿⣿⣿⣿⣿⡕⢕⢕⢕⢕⢕⢽⣿⣿⣿⢕⢕⢻⢟⢅⢕⢕⢕⢕⢕⢕⢕⢕⢕⢕⢕⠕⠀⠀⠀⢄⢕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⠕⢕⢕⢕⢕⢔⢀⠀⢕⢔⢹⣿⣿⣿⣿⣷⣷⣷⣿⣿⣿⣿⣿⣿⣿⣿⣿⣿⣿⣿⣿⣿⡿⢿⣿⣿⣿⣿⣿⣿⣿⣿⣿⣿⣿⣿⣿⣿⣷⣵⣕⣕⣵⣾⣿⣿⣿⠇⢔⢔⢕⢕⢕⢕⢕⢕⢕⢕⢕⢔⢕⢕⢕⢀⢀⢄⢔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⠀⢕⢕⢕⢕⢕⢕⢕⢔⢕⢅⢿⣿⣿⣿⣿⣿⣿⣿⣿⣿⣿⣿⣿⣿⣿⣿⣿⣿⣿⣿⣿⣇⣸⣿⣿⣿⣿⣿⣿⣿⣿⣿⣿⣿⣿⣿⣿⣿⣿⣿⣿⣿⣿⣿⣿⢇⢕⢕⢕⢕⢕⢕⢕⢕⢕⢕⢕⢁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⢔⢕⢕⢕⢕⢕⢕⢕⢕⢕⢕⢘⢿⣿⣿⣿⣿⣿⣿⣿⣿⣿⣿⣿⣿⣿⣿⣿⣿⣿⣿⣿⣿⣿⣿⣿⣿⣿⣿⣿⣿⣿⣿⣿⣿⣿⣿⣿⣿⣿⣿⣿⣿⣿⣿⢏⢕⢕⢕⢕⢕⢕⢕⢕⢕⢕⢕⠑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⠑⢕⢕⢕⢕⢕⢕⢕⢕⢕⢕⢘⢿⣿⣿⣿⣿⣿⣿⣿⣿⣿⣿⣿⣿⣿⣿⣿⣿⣿⣿⣿⣿⣿⣿⣿⣿⣿⣿⣿⣿⣿⣿⣿⣿⣿⣿⣿⣿⣿⣿⣿⣿⢏⢔⢕⢕⢕⢕⢕⢕⢕⢕⢕⢕⢁⢕⢕⢕⢕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⠀⠀⢕⢕⢕⢕⢕⢕⢕⢕⢕⢕⢕⢘⢻⣿⣿⣿⣿⣿⣿⣿⣿⣿⣿⣿⣿⣿⣿⣿⣿⢿⢿⢿⣿⣿⣿⣿⣿⣿⣿⣿⣿⣿⣿⣿⣿⣿⣿⣿⣿⣿⡿⢇⢕⢕⢕⢕⢕⢕⢕⢕⢕⢕⢕⢅⢕⢕⢕⢕⢑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⢕⢕⢕⠀⠀⢕⢕⢕⢕⢕⢕⢕⢕⢕⢕⢕⢕⢕⠝⣿⣿⣿⣿⣿⣿⣿⣿⣿⣿⣿⣿⢏⢕⢔⢕⢕⢕⢕⢔⢝⢻⣿⣿⣿⣿⣿⣿⣿⣿⣿⣿⣿⣿⣿⢟⢅⢕⢕⢕⢕⢕⢕⢕⢕⢕⢕⢑⢄⢕⢕⢕⠐⢕⢅⢕⢕⢕⢕⢕⢕⢕⢕⢕⢅⠐⠀⠀⢕⢕⢕⢕⢕⢕⢕⢕⢕⢕⢕⢕⢕⢕⢕⢕⢕⢕⢕⢕⢕⢕⢕⢕⢕⢕⢕⢕⢕⢕⢕⢕⢑⢑⢕⢕⢕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⢅⢁⢕⢕⢕⢕⢕⢕⢕⢕⢕⢕⢕⢕⢕⢕⢌⠻⣿⣿⣿⣿⣿⣿⣿⣿⣿⣿⣕⡑⠕⢕⢕⢕⢕⠕⢑⣱⣿⣿⣿⣿⣿⣿⣿⣿⣿⣿⣿⢟⢑⢕⢕⢕⢕⢕⢕⢕⢕⢕⢕⢕⠑⢄⢕⢕⢕⢕⢕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⢕⢕⢕⢕⢕⢕⢕⢕⠀⢌⠝⢿⣿⣿⣿⣿⣿⣿⣿⣿⣿⣷⣕⣶⣶⣵⣿⣿⣿⣿⣿⣿⣿⣿⣿⣿⣿⡿⢟⠁⢕⢕⢕⢕⢕⢕⢕⢕⢅⢕⢕⢕⠑⢔⢕⢕⢕⢑⢅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⢄⢕⢕⢕⢕⢕⢕⢕⢕⠄⠀⠀⢔⢌⢟⢿⣿⣿⣿⣿⣿⣿⣿⣿⣿⣿⣿⣿⣿⣿⣿⣿⣿⣿⣿⡿⠟⢝⢔⢕⠀⢕⢕⢕⢕⢕⢕⢕⠄⢕⢕⢕⠕⢔⢕⢕⢕⢕⢕⢕⢅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⠑⢕⢕⢕⢕⢕⢕⢕⠀⠀⠀⠕⢄⢕⢕⢜⢝⢿⣿⣿⣿⣿⣿⣿⣿⣿⣿⣿⣿⣿⡿⢟⢏⠅⢕⢕⠁⠕⠁⢕⢕⢕⢕⢕⢕⢕⢅⢕⢕⢕⠕⢄⢕⢕⢕⢕⢕⢕⠕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⠁⢕⢕⢕⢕⢕⢕⢕⢕⢕⢕⢕⢕⢕⢕⢄⠀⠀⠀⠑⢕⢕⢕⢕⢕⢕⢝⢟⢿⣿⣿⣿⣿⡿⢟⢏⢕⢕⢕⢕⢔⢕⢕⠀⠀⠀⢕⢕⢕⢕⢕⢕⢕⢕⢕⢕⢕⢀⢕⢕⢕⢕⢕⢕⢕⢔⢕⢕⢕⢕⢕⢕⢕⢕⢕⠕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⠀⠀⠕⢕⢱⡕⢕⢕⢕⢕⢕⢕⢕⢕⢕⢕⢕⠀⠀⠀⠀⠀⠁⠑⢕⢕⢕⢕⢕⢕⢜⢍⢍⢕⢕⢕⢕⢕⢕⢕⢕⡕⠕⠀⠀⠀⠀⢕⢕⢕⢕⢕⢕⢕⢕⢕⢕⢕⢕⠕⣑⣥⣶⣿⡇⢕⢕⢕⢕⢕⢕⢕⢕⢕⢕⠑⠀⠀⠀⠀⠀⠀⠀⠀⠀⠀⠀⠀⠀⠀⢀⢀⠀⢀⢀⢄⢄⢀⠀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⣵⣿⣿⣷⣷⣵⣕⣕⢁⠄⠀⠀⢕⢕⢝⢧⡕⢕⢕⢕⠕⢕⢕⢕⢕⢕⠀⠀⠀⠀⠀⠀⠀⠀⠁⠁⠑⢕⢕⢕⢕⢕⢕⢕⢕⢕⢕⢕⠕⠑⠀⠀⠀⠀⠀⠀⠕⢕⢕⢕⢕⢕⢕⢕⢕⢱⢕⣶⣿⣿⣿⣿⣿⡇⢕⢕⢕⢕⢕⢕⢕⢕⢕⢁⢀⠀⠀⠀⠀⠀⠀⠀⢄⢕⢔⢕⢅⢕⢕⢕⢕⢕⢕⢕⢕⢕⢕⢕⢕⢕⢕⢔⢕⢕⢕⢕⢕⢄⢔⢔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⣷⡇⠀⠁⢕⢕⢕⢕⢕⠁⢕⢕⢕⢕⢕⢕⢕⢕⠀⠀⠀⠀⠀⠀⠀⠀⠀⢔⢕⢕⠁⠕⢕⢕⢕⢕⠑⠑⢕⢔⢀⠀⠀⠀⠀⠀⠀⠀⢕⢕⢕⢕⢕⢕⢕⢱⢇⢕⣿⣿⣿⣿⣿⣿⣥⣕⣕⣑⡑⠕⢕⢕⢕⠑⠀⠀⠀⠀⠀⠀⠀⢄⢕⢕⢕⢕⢕⢕⢕⢕⢕⢕⢕⢕⢕⢕⢕⢕⢕⢕⢕⢕⢕⢕⢕⢕⢕⢕⢕⢕⢕⢕⢕⢕⢕⢕⢕⢕⢕⢕⢕⢕⢕⢕⢔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⠹⣟⣟⢿⢿⢿⣿⣿⡿⢟⢕⢀⠀⢕⢕⢕⢕⢕⠀⢕⢕⢕⢑⢱⣵⣵⣵⢀⠀⠀⠀⠀⠀⠀⠀⢔⡱⢕⠑⠀⠀⢕⢕⢕⠁⠀⠀⢕⢕⢕⠀⠀⠀⠀⠀⠀⠀⢕⢕⢕⢕⢕⡵⢕⢕⢕⢕⣝⣽⣿⣿⣾⣿⣿⣿⣿⣿⣿⣿⣷⣧⣅⡑⠀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⣑⣡⣥⣵⣶⣧⣷⣿⣿⣿⣿⣿⣿⣿⣿⣷⣧⣕⡕⠔⠀⢕⢕⢕⢕⢕⠀⢕⢕⢅⠕⢟⢟⢟⢕⠀⠀⠀⠀⠀⠀⢰⣿⣿⢕⠀⠀⠀⠑⠕⠀⠀⠀⢀⢕⢕⢱⣕⠀⠀⠀⠀⠀⠀⢕⢕⡵⢕⢎⢕⠁⢕⢕⢕⢿⣿⣿⣿⣿⣿⣿⣿⣿⣿⣿⣿⣿⣿⣿⣿⣦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⣿⣿⣿⣿⣿⣿⣿⣿⣿⡕⠀⡇⢕⢕⢕⢕⢕⠀⢕⢕⢕⢑⢕⢕⢕⢕⠀⠀⠀⠀⠀⢄⣾⣿⢇⢕⠀⠀⠀⠀⠀⠀⠀⠀⢕⢕⢕⢹⣿⡆⠀⠀⠀⠀⠀⢕⢞⢕⢕⢕⢕⠀⢕⢕⢕⢺⣿⣿⣿⣿⣿⣿⣿⣿⣿⣿⣿⣿⣿⣿⣿⣿⣿⣷⡅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⢕⠑⠑⠑⠕⢕⢕⢕⣕⣱⣵⣾⣿⣿⣿⣿⡟⣱⣾⣿⣿⣿⣿⣿⣿⣿⣿⣿⣿⣿⣿⣿⣿⣿⣿⣿⣿⣿⣿⣿⡕⠀⢸⢀⢕⢕⢕⢕⠀⢕⢕⢕⢕⢕⢕⢕⢕⢀⠀⠀⠀⢀⣼⣿⢏⢕⢕⢕⢔⢄⣄⣤⣄⣴⢇⢕⢕⢕⢕⢿⣿⡄⠀⠀⠀⠀⢕⢕⢕⢕⢕⢕⢔⢕⢕⢕⢸⣿⣿⣿⣿⣿⣿⣿⣿⣿⣿⣿⣿⣿⣿⣿⣿⣿⣿⣿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⢑⢄⢕⠁⠀⠀⠀⠀⠕⢱⣾⣿⣿⣿⣿⣿⣿⡿⣫⣾⣿⣿⣿⣿⣿⣿⣿⣿⣿⣿⣿⣿⣿⣿⣿⣿⣿⣿⣿⣿⣿⣿⣿⣿⠀⢸⣇⠕⢕⢕⢕⢀⠁⢕⢕⢕⢕⢕⢕⢕⢕⠀⠀⢀⣸⣿⡟⢕⢕⢕⢕⢕⣷⣿⣿⣿⡏⣵⣷⡕⢕⢕⢜⢿⣷⡄⠀⠀⠀⢕⢕⢕⢕⢕⢕⢜⢀⢕⢕⢜⢻⣿⣿⣿⣿⣿⣿⣿⣿⣿⣿⣿⣿⣿⣿⣿⣿⣿⣿⣿⣇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⢄⢕⠕⠁⠀⠀⠀⠀⢀⣵⣿⣿⣿⣿⣿⣿⣿⡟⣱⣿⣿⣿⣿⣿⣿⣿⣿⣿⣿⣿⣿⣿⣿⣿⣿⣿⣿⣿⣿⣿⣿⣿⣿⡏⢕⠀⢸⣿⡔⢕⢕⢕⢕⠀⢕⢕⢕⢕⢕⢕⢕⢕⢀⢄⡾⣿⡟⢕⢕⢕⢕⢕⣾⣿⣿⣿⢏⣼⣿⣿⡟⢕⢕⢕⢜⢿⣿⣕⢄⠀⢕⢕⢕⢕⢕⢕⢕⡇⢕⢕⠁⢕⣿⣿⣿⣿⣿⣿⣿⣿⣿⣿⣿⣿⣿⣿⣿⣿⣿⣿⣿⣿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⠁⠀⢕⠅⠀⠀⠀⠀⠀⢄⣾⣿⣿⣿⣿⣿⣿⣿⢟⣼⣿⣿⣿⣿⣿⣿⣿⣿⣿⣿⣿⣿⣿⣿⣿⣿⣿⣿⣿⣿⣿⣿⣿⣿⣿⣷⡕⠀⢸⣿⣷⢅⢕⢕⢕⠀⠁⢕⢕⢕⢕⢕⢕⢕⢕⢸⢹⢏⢕⢕⢕⢕⢕⣾⣿⣿⡟⢕⢕⢹⣿⡟⢕⢕⢕⢕⢕⢜⢹⢿⢟⢕⠕⢕⢕⠁⢕⢕⢕⢱⠁⢕⠀⠑⢹⣿⣿⣿⣿⣿⣿⣿⣿⣿⣿⣿⣿⣿⣿⣿⣿⣿⣿⣿⣿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⠀⠀⢕⢕⠀⠀⠀⠀⠀⠀⢸⣿⣿⣿⣿⣿⣿⣿⢏⣾⣿⣿⣿⣿⣿⣿⣿⣿⣿⣿⣿⣿⣿⣿⣿⣿⣿⣿⣿⣿⣿⣿⣿⣿⣿⣿⣿⡕⠀⢸⣿⣿⣇⠕⢕⢕⠀⠀⠑⢕⢕⢕⠑⢕⠁⢱⣷⣷⣷⣧⡧⡗⢕⢕⢝⠻⢏⢕⢕⢱⢿⢟⢕⢕⢕⢕⢕⣱⣵⣿⢱⣷⣷⡔⢕⢕⢀⢕⢕⢕⢸⡇⠁⠀⢀⠜⢿⣿⣿⣿⣿⣿⣿⣿⣿⣿⣿⣿⣿⣿⣿⣿⣿⣿⣿⣿⣷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⠀⠀⠀⠀⠀⠀⠀⠀⠀⠀⠀⠜⣿⣿⣿⡿⢟⢏⣱⣿⣿⣿⣿⣿⣿⣿⣿⣿⣿⣿⣿⣿⣿⣿⣿⣿⣿⣿⣿⣿⣿⣿⣿⣿⣿⣿⣿⣿⡇⠀⢸⣿⣿⣿⡔⢕⢕⢱⢀⠀⢕⢕⢕⠀⢕⢄⣧⢻⣿⣿⣿⣿⣜⡇⢕⠁⠀⠀⠀⠀⢄⢕⢕⢕⢕⣱⣼⣿⣿⣿⣿⢸⣿⣿⣧⢕⢕⢕⡄⢕⢕⢕⢿⢀⠀⢱⠀⢸⣿⣿⣿⣿⣿⣿⣿⣿⣿⣿⣿⣿⣿⣿⣿⣿⣿⣿⣿⣿⡇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⢁⠔⠀⠀⠀⠀⠀⠀⠀⠀⠀⠀⠀⣿⣿⡟⢕⣱⣾⣿⣿⣿⣿⣿⣿⣿⣿⣿⣿⣿⣿⣿⣿⣿⣿⣿⣿⣿⣿⣿⣿⣿⣿⣿⣿⣿⣿⣿⡿⢇⠀⢸⣿⣿⣿⣧⠀⢕⢸⡇⠀⠐⢕⢁⢄⢕⢸⣿⡕⢿⣿⣿⣿⣿⣧⢕⠀⠀⠀⠀⠀⢕⢕⣱⣵⣿⣿⣿⣿⣿⣿⣿⢸⣿⣿⣿⡕⢕⢕⢳⢁⢕⢕⢸⣇⠀⢸⡇⠁⢕⢝⢟⢿⣿⢿⣿⣿⣿⣿⣿⣿⣿⣿⣿⣿⣿⣿⣿⣿⣿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⠕⢕⠁⠀⠀⠀⠀⠀⠀⠀⠀⠀⠀⢸⡟⢱⣾⣿⣿⣿⣿⣿⣿⣿⣿⣿⣿⣿⣿⣿⣿⣿⣿⣿⣿⣿⣿⣿⣿⣿⣿⣿⣿⣿⣿⣿⢟⢕⢕⢕⠀⢸⣿⣿⣿⣿⡇⠀⣼⣿⠀⠀⢕⢕⠕⢑⣼⣿⣧⢜⣿⣿⣿⣿⡿⢕⠀⠀⠀⠀⠀⢱⣾⣿⣿⣿⣿⣿⣿⣿⣿⡏⣾⣿⣿⣿⣷⢁⢕⢸⣧⠑⢕⢅⢿⣆⠀⣿⡄⠕⢕⣵⣾⣿⣿⣿⣿⣿⣿⣿⣿⣿⣿⣿⣿⣿⣿⣿⣿⣿⣧⢕⢕⢕⣕⣵⣵⣷⡇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⢀⠀⠐⠀⠀⠀⠀⠀⠀⠀⠀⠀⠀⠀⢸⣱⣿⣿⣿⣿⣿⣿⣿⣿⣿⣿⣿⣿⣿⣿⣿⣿⣿⣿⣿⣿⣿⣿⣿⣿⣿⣿⣿⣿⣿⣿⣿⣷⣧⡕⢕⠀⢸⣿⣿⣿⣿⣷⢄⣿⣿⡇⠀⢕⢕⠅⢱⣿⣿⣿⣧⢜⣿⣿⣿⡇⠀⠀⠀⠀⠀⢀⢸⣿⣿⣿⣿⣿⣿⣿⣿⣿⢱⣿⣿⣿⣿⣿⣇⠑⢑⣿⣇⠑⢕⢸⣿⡔⢸⣧⠀⢕⣿⣿⣿⣿⣿⣿⣿⣿⣿⣿⣿⣿⣿⣿⣿⣿⣿⣿⣿⣯⣷⣿⣿⣿⣿⣿⣿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⢄⠀⠀⢀⠀⠀⠀⠀⠀⠀⠀⠀⠀⢜⣿⣿⣿⣿⣿⣿⣿⣿⣿⣿⣿⣿⣿⣿⣿⣿⣿⣿⣿⣿⣿⣿⣿⣿⣿⣿⣿⣿⣿⣿⣿⣿⣿⣿⣿⢕⠀⢸⣿⣿⣿⣿⣿⣾⣿⣿⣷⠀⢕⢸⢄⣿⣿⣿⣿⣿⡇⢻⣿⣿⢕⠀⠀⠀⠀⠀⢕⣿⣿⣿⣿⣿⣿⣿⣿⣿⡏⣾⣿⣿⣿⣿⣿⣿⣧⠑⢹⣿⣆⠑⢅⢿⣿⣼⣿⡇⠁⢻⣿⣿⣿⣿⣿⣿⣿⣿⣿⣿⢿⣟⣻⣽⣷⣿⣿⣿⣿⣿⣿⣿⣿⣿⣿⡿⢕⢕⢕⢕⠕⠑⠑⠕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⢑⠅⠀⠀⠀⢄⠀⠀⠀⠀⠀⠀⠀⠀⢕⢻⣿⣿⣿⣿⣿⣿⣿⣿⣿⣿⣿⣿⣿⣿⣿⣿⣿⣿⣿⣿⣿⣿⡿⢏⣿⣿⣿⣿⣿⣿⣿⣿⣿⣿⡕⠀⢸⣿⣿⣿⣿⣿⣿⣿⣿⣿⡇⢕⣿⣼⣿⣿⣿⣿⣿⣿⡜⣿⡏⠁⠀⠀⠀⠀⠀⢱⣿⣿⣿⣿⣿⣿⣿⣿⡿⢱⣿⣿⣿⣿⣿⣿⣿⣿⣧⢘⣿⣿⣧⢑⢸⣿⣿⣿⣿⡄⢜⣿⣿⣿⣿⣿⢿⣟⣯⣵⣾⣿⣿⣿⣿⣿⣿⣿⣿⣿⣿⣿⣿⣿⣿⣿⡇⢕⢕⠕⠁⠀⠀⠀⠀⠑⢔⢁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⠄⠕⠀⠀⠀⠀⢕⠀⠀⠀⠀⠀⠀⠀⠀⠑⢕⢻⣿⣿⣿⣿⣿⣿⣿⣿⣿⣿⣿⣿⣿⣿⣿⣿⣿⣿⣿⡿⢏⢕⢕⢸⣿⣿⣿⣿⣿⣿⣿⣿⣿⢇⠀⢸⣿⣿⣿⣿⣿⣿⣿⣿⣿⣷⢱⣿⣿⣿⣿⣿⣿⣿⣿⣧⢹⢕⠀⠀⠀⠀⠀⢄⣾⣿⣿⣿⣿⣿⣿⣿⣿⢇⣿⣿⣿⣿⣿⣿⣿⣿⣿⣿⣧⢹⣿⣿⣷⡅⢿⣿⣿⣿⣧⠀⢟⢟⣹⣵⣾⣿⣿⣿⣿⣿⣿⣿⣿⣿⣿⣿⣿⣿⣿⣿⣿⣿⣿⣿⣿⢇⢕⢕⠀⠀⠀⠀⠀⠀⠀⠅⠕⢔⢑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⠁⠀⠀⢀⢄⢄⢔⠀⢕⠕⠀⠀⠀⠀⠀⠀⠀⠀⠑⢕⢹⣿⣿⣿⣿⣿⣿⣿⣿⣿⣿⣿⣿⣿⣿⣿⣿⣿⢟⢕⢕⢕⢕⢕⢹⣿⣿⣿⣿⣿⣿⡿⢟⢕⠀⢸⣿⣿⣿⣿⣿⣿⣿⣿⣿⣿⣾⣿⣿⣿⣿⣿⣿⣿⣿⣿⡇⠑⠀⠀⠀⠀⠀⢱⣿⣿⣿⣿⣿⣿⣿⣿⡏⣼⣿⣿⣿⣿⣿⣿⣿⣿⣿⣿⣿⣿⣿⣿⣿⣿⣜⣿⣿⣿⣿⡕⢕⢜⣿⣿⣿⣿⣿⣿⣿⣿⣿⣿⣿⣿⣿⣿⣿⣿⣿⣿⣿⣿⣿⣿⣿⢕⢕⠀⠀⠀⠀⠀⠀⠀⠀⠀⠀⠁⠑⠅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⢄⢔⢕⢕⢕⢕⢕⣵⡄⠀⠀⠀⠀⠀⠀⠀⠀⠀⠀⠀⠀⠕⢜⢿⣿⣿⣿⣿⣿⣿⣿⣿⣿⣿⣿⣿⣿⡿⢝⢕⢕⢕⢕⡕⡕⢱⣾⣿⣿⣿⣿⣟⢕⢕⠑⢕⣾⣿⣿⣿⣿⣿⣿⣿⣿⣿⣿⣿⣿⣿⣿⣿⣿⣿⣿⣿⣿⢇⠀⠀⠀⠀⠀⠀⣼⣿⣿⣿⣿⣿⣿⣿⡿⣱⣿⣿⣿⣿⣿⣿⣿⣿⣿⣿⣿⣿⣿⣿⣿⣿⣿⣿⣿⣿⣿⣿⣷⢀⢕⢹⢿⣿⣿⣿⣿⣿⣿⣿⣿⣿⣿⣿⣿⣿⣿⣿⣿⣿⣿⣿⡿⡿⢕⠕⠀⠀⠀⠀⠀⠀⠀⠀⠀⠀⠀⠀⠀⠀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⣕⢱⣿⡿⠃⠀⠀⠀⠀⠀⠀⠀⠀⠀⠀⠀⠀⠀⠑⢕⢹⢿⣿⣿⣿⣿⣿⣿⣿⣿⣿⡿⢏⢕⣕⣕⣵⣾⡿⠟⢣⣿⣿⣿⣿⣿⣿⣿⡷⢕⠀⢱⣿⣿⣿⣿⣿⣿⣿⣿⣿⣿⢿⢛⠻⠟⢟⢿⣿⣿⣿⣿⡿⠑⠀⠀⠀⠀⠀⢱⣿⣿⣿⣿⣿⣿⣿⣿⢣⣿⣿⣿⣿⣿⣿⣿⣿⣿⣿⣿⣿⡟⢍⢝⢕⢍⢻⣿⣿⣿⣿⣿⣿⣇⠁⢹⢧⣼⡟⢻⣿⣿⣿⣿⣿⣿⣿⣿⣿⣿⣿⣿⡿⢿⢟⢏⢕⢕⠁⠀⠀⠀⠀⠀⠀⠀⠀⠀⠀⠀⠀⠀⠀⠀⠀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⣱⣾⢧⣿⡿⢑⠄⠀⢀⢔⠀⠀⠀⠀⠀⠀⠀⠀⠀⠀⠀⠀⠑⢜⢝⢟⢿⣿⢿⢿⢿⣟⣫⣵⢷⠿⠿⠿⠟⠝⠔⢕⢸⣿⣿⣿⣿⣿⣿⣟⢟⢕⠀⣸⣿⣿⣿⣿⣿⣿⡿⠿⢟⠏⢔⢕⢕⢕⢕⢅⢻⣿⣿⣿⢇⠀⠀⠀⠀⠀⠀⣼⣿⣿⣿⣿⣿⣿⣿⡏⣾⣿⣿⣿⣿⣿⣿⣿⣿⣿⣿⡿⢟⢑⢕⢕⢕⢕⢕⢜⢝⢝⢻⣿⣿⣿⡔⢕⣿⣿⣷⢕⢕⢕⢕⢝⢟⢟⢟⢟⢏⢝⢝⢕⢕⢕⢕⢔⠕⠑⠀⠀⠀⠀⠀⠀⠀⠀⠀⠀⠀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⣱⣾⣿⣿⣿⡿⠑⢔⠀⠀⢕⢕⢕⢔⢄⢀⠀⠀⠀⠀⠀⠀⠀⠀⠀⠀⠁⠑⠑⠑⠑⢑⢅⠐⠀⠀⠀⠀⠀⠀⠀⠀⠀⠀⢸⣿⣿⣿⣿⣿⣿⣿⣷⢕⢄⣿⣿⣿⣿⣿⣿⣯⢔⢕⢕⢔⢕⢕⢕⢕⢕⢅⢔⢔⢌⢟⠑⠀⠀⠀⠀⠀⢱⣿⣿⣿⣿⣿⣿⣿⡿⣸⣿⣿⣿⣿⣿⣿⣿⣿⣿⣿⣏⠕⢕⢕⢕⢕⢕⢁⢕⠕⢕⢕⢜⢻⣿⣿⣷⢁⢻⣿⣿⣷⡕⢕⢕⢕⢕⢕⢕⢕⢕⢕⢕⠕⠑⠑⠁⠀⠀⠀⠀⢀⠀⠀⠀⠀⠀⠀⠀⠀⠀⠀⠀⠀⠀⠀⠀⠀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⣼⣿⣿⣿⣿⣿⠇⢀⢕⠀⠀⢕⢕⢕⢕⢕⢕⢔⢀⠀⠀⠀⠀⠀⠀⠀⠔⠴⠄⠀⢀⢔⠑⠀⠀⠀⠀⠀⠀⠀⠀⠀⠀⠀⠀⠀⢻⣿⣿⣿⣿⣿⣿⣏⠑⢸⣿⣿⣿⣿⣿⡏⢔⢕⢕⢕⢕⠅⢑⣄⢑⠕⢕⢕⢕⢅⢑⠀⠀⠀⠀⠀⠀⣼⣿⣿⣿⣿⣿⣿⣿⢣⣿⣿⣿⣿⣿⣿⣿⣿⣿⣿⣿⡟⢕⢕⢕⢕⢕⢔⢱⢧⠅⠕⢕⢕⢕⣿⣿⣿⡇⢸⢟⢟⣿⡕⠕⢑⢕⢕⢕⠕⠑⠁⠁⠀⠀⠀⠀⠀⠀⠀⠀⠔⢕⢄⠀⠀⠀⠀⠀⠀⠀⠀⠀⠀⠀⠀⠀⠀⠀⠀⠑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⣾⣿⣿⣿⣿⣿⡏⠀⢕⢕⢔⠀⠑⢕⢕⢕⢕⢕⢕⢕⢕⠀⠀⠀⡔⢄⢄⢄⢄⢄⢐⠁⠀⠀⠀⠀⠀⠀⠀⠀⠀⠀⠀⠀⠀⠀⠀⢀⣼⣿⣿⣟⢟⢝⢟⠀⢸⣿⣿⣿⣿⣿⣿⣧⡑⢑⢕⢕⢅⢜⢙⢅⢕⢕⢕⢕⠕⠁⠀⠀⠀⠀⠀⢱⣿⣿⣿⣿⣿⣿⣿⡟⣾⣿⣿⣿⣿⣿⣿⣿⣿⣿⣿⣿⣿⣦⡑⢑⢑⢕⢕⢑⢔⢕⢕⢕⢔⢸⣿⣿⣿⣷⠁⣱⣾⣿⢕⠕⠕⠑⠁⠀⠀⠀⠀⠀⠀⠀⠀⢀⣄⢄⠀⠀⠀⠑⢕⢀⠀⠀⠀⠀⠀⠀⠀⠀⠀⠀⠀⠀⠀⠀⢔⢕⠁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⢸⣿⣿⣿⣿⣿⣿⡇⢄⢕⢕⢕⠀⠀⠑⠕⢕⢕⢕⢕⠑⠀⠀⠀⢄⣿⣿⣿⠟⠋⠁⠀⠀⠀⠀⠀⠀⠀⠀⠀⠀⠀⠀⠀⠀⠀⠀⠀⣼⣿⣿⣿⣿⣷⣧⡕⢀⣿⣿⣿⣿⣿⣿⣿⡿⢕⢕⢕⢕⢕⢕⢕⢔⢕⢕⢕⢔⢕⠀⠀⠀⠀⠀⠀⣾⣿⣿⣿⣿⣿⣿⣿⣿⣿⣿⣿⣿⣿⣿⣿⣿⣿⣿⣿⣿⣿⣿⣿⡕⢕⢕⢕⢕⢕⢕⢕⢕⢕⢕⣿⣿⣿⣿⡕⢹⣿⣿⡇⠀⢔⢔⢕⢱⣶⣦⣄⠀⠀⠀⠀⠘⠻⠕⠁⠀⠀⠀⠁⠕⢀⠀⠀⠀⠀⠀⠀⠀⠀⠀⠀⠀⠀⠀⢕⢕⠑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⢕⢕⣿⣿⣿⣿⣿⣿⣽⡳⢁⢕⢕⢕⠀⠀⠀⠀⠁⠁⠁⠁⠀⠀⠀⠀⠈⠉⠁⠀⠀⠀⠀⠀⠀⠀⠀⠀⠀⠀⠀⠀⠀⠀⠀⠀⠀⠀⠀⠀⣿⣿⣿⣿⣿⣿⣿⠕⢱⣿⣿⣿⣿⣿⣿⣿⣷⣑⡑⢕⢕⢕⠑⢕⢕⢕⢕⢕⢑⠀⠀⠀⠀⠀⠀⢱⣿⣿⣿⣿⣿⣿⣿⣿⣿⣿⣿⣿⣿⣿⣿⣿⣿⣿⣿⣿⣿⣿⣿⣿⣷⣕⡅⠕⢕⠕⠀⠑⢕⢕⣾⣿⣿⣿⣿⡇⢸⣿⣿⢑⢄⢕⢕⢕⢕⣿⣿⣿⣧⢀⠀⠀⠀⠀⠀⠀⠀⠀⠀⠀⠀⠀⠀⠀⠀⠀⠀⠀⠀⠀⠀⠀⠀⠀⠀⢕⢕⢕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⠑⠘⠛⠛⠛⠛⠛⠛⠛⠛⠃⠑⠑⠑⠀⠀⠀⠀⠀⠀⠀⠀⠀⠀⠀⠀⠀⠀⠀⠀⠀⠀⠀⠀⠀⠀⠀⠀⠀⠀⠀⠀⠀⠀⠀⠀⠀⠀⠀⠀⠘⠛⠛⠛⠛⠛⠛⠀⠚⠛⠛⠛⠛⠛⠛⠛⠛⠛⠓⠁⠑⠁⠀⠁⠑⠑⠑⠓⠃⠀⠀⠀⠀⠀⠀⠛⠛⠛⠛⠛⠛⠛⠛⠛⠛⠛⠛⠛⠛⠛⠛⠛⠛⠛⠛⠛⠛⠛⠛⠛⠛⠉⠀⠀⠐⠐⠀⠑⠛⠛⠛⠛⠛⠛⠛⠛⠘⠛⠛⠃⠑⠑⠑⠑⠘⠛⠛⠛⠛⠃⠀⠀⠀⠀⠀⠀⠀⠐⠐⠑⠑⠑⠐⠀⠀⠀⠀⠀⠀⠀⠀⠀⠀⠀⠐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⢜⢟⢟⢿⢿⢿⢿⢿⢿⢿⢿⢻⢿⣿⣿⡟⢟⡿⢿⣿⢿⢿⢿⢿⢿⢿⢟⣿⣿⣿⣿⣿⣿⣿⣿⣿⣿⣿⣿⣿⣿⣿⣿⢿⢿⢿⢿⢻⢗⢜⢝⢏⢕⢝⢎⢝⢕⢕⢕⢕⢕⢕⢕⢕⢕⢕⢕⢕⢕⢕⢜⢟⢿⣿⣿⣿⡿⢏⢕⢜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⢞⢕⢕⢕⢕⢕⢕⢕⢕⢕⢕⢕⢕⢕⢜⢜⢜⢕⢕⢕⢕⢕⢕⢕⢕⢕⢕⢕⢕⢕⢕⢕⢕⢕⢕⢕⢕⢕⢕⢕⢕⢕⢕⢕⢕⢕⢕⢕⢕⢕⢕⢕⢕⢜⢫⡟⣷⣵⣕⣕⢕⣕⣵⣷⣷⣾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⢼⢼⢽⢹⢕⢕⢕⢜⢻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⢜⢿⢗⣵⣵⣕⣕⢕⢕⢕⢕⢕⢕⢕⢕⢕⢕⢕⢕⢕⢕⢕⢕⢕⢕⢕⢕⢕⢕⢕⢕⢕⢕⢕⢕⢕⢕⢕⢕⢕⢕⢕⢕⢕⢕⢕⢕⢕⢕⢕⢕⢕⢕⢕⢕⢕⢕⢕⢕⢕⢕⢕⢕⢕⢕⢕⢕⢕⢕⣱⣵⣾⢕⢕⢕⢕⢕⢕⢕⢕⢕⢕⢕⢕⢕⢕⢕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⢜⢟⢻⢿⢿⣿⣷⣧⣵⣕⣕⢕⢕⢕⢕⢕⢕⢕⢕⢕⢕⢕⢕⢕⢕⢕⢕⢕⢕⢕⢕⢕⢕⢕⢕⢕⢕⢕⢕⢕⢕⢕⢕⢕⢕⢕⢕⢕⢕⢕⢕⢕⢕⢕⢕⢕⢕⢕⢕⢕⢕⢕⣱⣵⣕⢻⢿⢟⢟⢕⢕⢕⢕⢕⢕⢕⢕⢕⢕⢕⢕⢕⢕⢕⢕⢜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⢝⢝⢝⢟⢟⢻⢿⢷⢷⢧⢵⢵⣕⣕⢕⢕⢕⢕⢕⢕⢕⢕⢕⢕⢕⢕⢕⢕⢕⢕⢕⢕⢕⢕⢕⢕⢕⢕⢕⢕⢕⢕⢕⢕⢕⢕⢕⢕⢕⣕⣕⣱⣵⣷⣾⡿⢿⢟⢟⢕⢕⢕⢕⢕⢕⢕⢕⢕⢕⢕⢕⢕⢕⢕⢕⢕⢕⢕⢕⢕⢸⣿⣿⣿⣿⣿⣿⣿⣿⣿⣵⣵⣵⣵⣵⣵⣵⣕⣕⣕⣕⣔⣔⣄⡔⢔⢄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⢜⢝⢝⢟⢟⢟⢗⢟⢟⢏⢕⢕⢕⢗⢇⢕⢕⢕⢗⢗⢗⢗⢗⢷⢷⢷⢷⢷⢗⢟⢟⢟⢟⢟⢏⢝⢝⢝⢕⢕⢕⢕⢕⢕⢕⢕⢕⢕⢕⢕⢕⢕⢕⢕⢕⢕⢕⢕⢕⢕⢕⢕⢕⢕⢕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⢜⢟⢷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⠑⠑⠕⢑⢕⢕⢕⢁⢑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⠑⠅⠅⢁⢁⢕⢅⢕⢕⢕⢕⢕⢕⢕⢕⢕⢕⢕⢕⢕⢕⢕⢕⢕⢕⢕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⢜⢕⢕⢕⢕⢕⣷⣷⣷⣷⣧⣵⡕⢕⢕⢕⢕⢕⢕⢕⢕⢕⢕⢕⢕⢕⢕⣕⢕⣕⣕⣕⢕⡕⠁⢄⢕⢕⢕⢕⢕⢕⢕⢕⢕⢕⢕⢕⢕⢕⢕⢕⢕⢕⢕⢕⢕⢕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⢱⣿⡇⢕⢕⢕⢸⢿⣿⣿⣿⣿⣿⣿⣧⡕⢕⢕⢕⢕⢕⢕⢕⢕⢕⢕⢕⠕⣿⣿⣿⣿⣿⣿⣿⣷⡕⢕⢕⢕⢕⢕⢕⢕⢕⢕⢕⢕⢕⢕⢕⢕⢕⢕⢕⢕⢕⢕⢕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⠕⢕⢕⢕⢕⢕⢕⢕⢕⢕⢕⢕⢕⢕⢕⢕⢕⢕⣿⣿⣷⡕⢕⢕⣷⣵⣕⢝⢝⢟⢟⢿⢿⣷⣕⢕⢕⢕⢕⢕⢕⢕⢕⢕⢕⢔⣿⣿⣿⣿⡿⢿⢟⢟⢏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⢄⢕⢕⢕⢕⢕⢕⢕⢕⢕⢕⢕⣾⣿⣿⣿⣧⢕⢕⣽⣽⣽⣽⣕⣗⢷⢷⣾⣿⣿⣷⡕⢕⢕⢕⠕⢕⢕⢕⢕⢕⣵⣕⣕⣕⡱⢵⢵⢷⣿⣿⣇⢕⢕⢕⢕⢕⢕⢕⢕⢕⢕⢕⢕⢕⢕⢕⢕⢕⢔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⢑⠅⢕⢕⢕⢕⢕⢕⢕⢕⢕⢕⢕⢕⢕⢕⡼⢿⠿⠿⠿⠯⠑⠕⠹⢿⢿⢿⣿⣿⣿⣷⣿⣿⣿⣿⣿⣧⢕⢕⢕⠕⢕⢕⢕⢑⣟⣽⣵⣷⣷⣿⣿⣿⣿⣾⣿⣧⡕⢕⢕⢕⢕⢕⢕⢕⢕⢕⢕⢕⢑⠕⢕⢕⢕⢕⢅⢕⢕⢕⢕⢕⢕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⢔⢕⢕⢕⢀⢕⢕⢕⢔⢕⢕⢕⢕⠕⠜⠃⠀⠀⢀⡀⣀⣀⣀⠀⠀⠀⠀⠀⠈⠙⢟⣿⣿⣿⣿⣿⣿⣇⢕⢕⢕⢕⢕⢕⢅⣿⡿⠿⠟⠛⠛⠛⠛⠛⠋⠉⠟⠳⠕⢕⢔⢕⢕⢕⢕⢕⢕⢕⢕⢕⢕⢔⢅⢕⢑⢑⢅⢕⢑⠕⢕⢕⢑⢕⢕⢕⢕⠕⢕⢕⢑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⠁⢕⢕⢕⢕⢕⢕⢕⢔⣦⡄⠀⣵⣿⣷⠁⢝⢇⢀⢀⠀⢄⢀⠀⣵⣵⣸⣿⣿⣿⣿⣿⣿⡕⢕⠕⣰⢕⢕⢄⢇⣔⡄⢤⣤⢤⠀⠀⠀⢄⠀⠀⢀⢀⠀⠁⠑⢕⢕⢕⢕⢕⢕⢕⢕⢕⢕⢕⢕⢕⢕⢕⢕⢕⢕⢔⢅⢄⢅⢕⢕⢕⢕⢕⢕⢕⢕⢕⢕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⠕⠀⢕⢕⢕⢕⢑⢑⢄⠕⢕⢕⢄⢕⢕⢕⠀⣿⣿⣧⣜⣿⣿⣇⠕⢜⣧⣵⡕⢵⠑⣰⣿⣿⣿⣿⣿⣿⣿⣿⣿⡇⢕⢰⣿⢕⢕⣸⣿⣿⡇⠀⢕⡔⢄⢄⢄⢕⢔⢄⣿⣿⡆⠀⢀⣴⡕⠕⢕⢕⢕⢕⢔⢔⢑⢑⢕⠕⠕⠕⠕⢕⢑⢕⠑⠀⢕⢕⢕⢕⢕⢕⣸⣧⢕⢕⢕⢕⢕⢕⢝⢝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⠕⠅⠀⢄⢐⢁⢅⢔⢕⠕⢕⢔⠕⢕⢕⢀⢕⢕⢕⢹⣿⣿⣿⡿⢟⣿⣧⣕⢻⢿⠇⣕⣵⣿⣿⣿⣿⣿⣿⣿⣿⣿⡿⠁⢅⣾⢏⢕⣵⣿⣿⣿⣿⣔⠑⢸⣷⣷⡏⢗⢕⣾⣿⣟⣱⣵⣿⣿⣿⣷⡕⠑⠑⠕⢕⢕⢕⢘⠕⢕⢕⢕⢕⢕⢕⢕⠀⢔⢕⢕⢕⢕⢕⢱⣿⣿⣧⢕⢕⢕⢕⣧⣵⣵⣵⣵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⠀⢕⢕⢄⠕⠕⢕⠀⠕⠐⠘⣿⣿⣿⣾⣿⣿⣼⣿⣵⣴⣾⣿⣿⣿⣿⣿⣿⣿⣿⣿⡿⠟⢁⣰⣾⣿⣿⣿⣿⣿⣿⣿⣿⣿⣷⣕⢙⢙⣡⡷⣿⣟⢻⣿⣿⣿⣿⣿⣿⣿⢑⢄⢕⢔⢄⣡⡅⢑⢕⢔⢕⢕⢕⢕⢕⢕⢄⢕⢑⢕⢕⢕⢱⣿⣿⣿⣿⣷⡕⢕⢕⢝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⠀⢕⢕⢕⢔⠀⠁⠑⠀⠀⠀⠜⣿⣿⡻⢝⢞⢝⢿⣿⣿⣿⣿⣿⣿⣿⣿⣿⣿⣿⣿⣶⣷⣿⣿⣿⣿⣿⣿⣿⣿⣿⣿⣿⣿⣿⣿⣿⣷⣿⣷⡼⣿⣿⣿⣿⣿⣿⣿⣿⠇⢄⣱⣷⣿⣿⢟⢕⢕⢕⢕⢕⢕⢕⢕⢕⢅⠑⠀⢕⢕⢕⣱⣿⣿⣿⣿⣿⣿⣷⣕⡕⢕⢜⢻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⠀⢕⢕⢕⢕⢕⢀⠀⠀⠁⢦⡀⢘⢿⡇⢕⢕⢕⢕⣹⣿⣿⣿⣿⣿⣿⣿⣿⣿⣿⣿⣿⣿⣿⣿⣿⣿⣿⣿⣿⣿⣿⣿⣿⣿⣿⣿⣿⣿⢝⢕⢕⢜⢹⣿⣿⣿⣿⣿⢏⢰⣾⣿⣿⢟⢕⢕⢕⢕⢕⢕⢕⢕⢕⠁⢀⠀⠀⠀⠐⢕⣾⣿⣿⣿⣿⣿⣿⣿⣿⣿⣿⣷⣷⣵⣷⣷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⢔⢕⢕⢕⢕⢕⢕⢔⢀⠀⢘⢿⣷⣾⣿⣵⣵⣵⣵⣿⣿⣿⣿⣿⣿⣿⣿⣿⣿⣿⣿⣿⣿⣿⣿⣿⣿⣿⣿⣿⣿⣿⣿⣿⣿⣿⣿⣿⡇⢕⢕⢕⢕⢕⣼⣿⣿⣿⡟⢱⢺⣿⢟⢕⢕⢕⢕⢕⢕⢕⢕⢕⢕⢕⠑⠀⠀⠀⠀⢔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⢕⢕⢕⢄⢸⣿⣿⣿⣿⣿⣿⣿⣿⣿⣿⣿⣿⣿⣿⣿⣿⣿⣿⣿⣿⣿⢸⣿⣿⣿⣿⣿⣿⣿⣿⣿⣿⣿⣿⣿⣿⣿⣧⣵⣕⣵⣾⣿⣿⣿⡟⢅⢕⢕⢕⢕⢕⢕⢕⢕⢕⢕⢕⢕⢕⠕⠑⠀⠀⢀⢔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⠀⢕⢕⢕⢕⢕⢕⢕⢕⢕⢘⣿⣿⣿⣿⣿⣿⣿⣿⣿⣿⣿⣿⣿⣿⣿⣿⣿⣿⣿⣿⣿⣾⣿⣿⣿⣿⣿⣿⣿⣿⣿⣿⣿⣿⣿⣿⣿⣿⣿⣿⣿⣿⣿⣿⡟⢄⢕⢕⢕⢕⢕⢕⢕⢕⢕⢕⢕⢄⢕⢁⢀⢀⢄⢔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⠀⢕⢕⢕⢕⢕⢕⢕⢕⢕⢕⠜⣿⣿⣿⣿⣿⣿⣿⣿⣿⣿⣿⣿⣿⣿⣿⣿⣿⣿⣿⣿⣿⣿⣿⣿⣿⣿⣿⣿⣿⣿⣿⣿⣿⣿⣿⣿⣿⣿⣿⣿⣿⣿⡟⢅⢕⢕⢕⢕⢕⢕⢕⢕⢕⢕⢕⢅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⠀⢕⢕⢕⢕⢕⢕⢕⢕⢕⢕⢕⠜⣿⣿⣿⣿⣿⣿⣿⣿⣿⣿⣿⣿⣿⣿⣿⣿⣿⣿⣿⣿⣿⣿⣿⣿⣿⣿⣿⣿⣿⣿⣿⣿⣿⣿⣿⣿⣿⣿⣿⣿⢟⢅⢕⢕⢕⢕⢕⢕⢕⢕⢕⢕⢕⢅⢕⢕⢕⢕⢅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⠀⢕⢕⢕⢕⢕⢕⢕⢕⢕⢕⢕⢕⢘⢿⣿⣿⣿⣿⣿⣿⣿⣿⣿⣿⣿⣿⣿⡿⢿⢿⢿⣿⣿⣿⣿⣿⣿⣿⣿⣿⣿⣿⣿⣿⣿⣿⣿⣿⣿⣿⡿⠏⢔⢕⢕⢕⢕⢕⢕⢕⢕⢕⢕⠕⢄⢕⠅⠄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⢕⠀⢕⢕⢕⢕⢕⢕⢕⢕⢕⢕⢕⢕⢕⢄⠝⢿⣿⣿⣿⣿⣿⣿⣿⣿⣿⣧⣤⣥⣕⢑⡑⢑⢑⣐⣑⣉⣹⣿⣿⣿⣿⣿⣿⣿⣿⣿⣿⣿⣿⢟⢅⢕⢕⢕⢕⢕⢕⢕⢕⢕⢕⢕⠑⢕⢕⢕⢀⢔⢕⢔⢕⢕⢕⢕⢕⢕⢕⢕⢅⠐⠀⠀⢕⢕⢕⢕⢕⢕⢕⢕⢕⢕⢕⢕⢕⢕⢕⢕⢕⢕⢕⢕⢕⢕⢕⢕⢕⢕⢕⢕⢕⢕⢕⢕⢑⢑⢕⢕⢕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⢕⢕⢕⢕⢕⢕⢕⢕⢕⠁⠟⢿⣿⣿⣿⣿⣿⣿⣿⣿⣿⣿⣿⣮⣿⣧⣽⣿⣿⣿⣿⣿⣿⣿⣿⣿⣿⣿⣿⣿⣿⠟⢕⢕⢕⢕⢕⢕⢕⢕⢕⢕⢕⢕⠕⢁⢕⢕⢕⠀⢀⢕⢅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⢕⢕⢕⢕⢕⢕⢕⢕⠀⢕⠑⢙⢿⣿⣿⣿⣿⣿⣿⣿⣿⣿⣿⣿⣿⣿⣿⣿⣿⣿⣿⣿⣿⣿⣿⣿⣿⢿⢋⠁⢕⢕⢕⢕⢕⢕⢕⢕⢕⢕⢕⢕⠑⢅⢕⢕⢕⢕⠅⢕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⢀⢕⢕⢕⢕⢕⢕⢕⢕⠀⠀⠀⢕⢕⢜⢝⢿⣿⣿⣿⣿⣿⣿⣿⣿⣿⣿⣿⣿⣿⣿⣿⣿⣿⡿⢟⠋⢕⢕⢕⢄⢕⢕⢕⢕⢕⢕⢕⢄⢕⢕⢕⠑⢔⢕⢕⢕⢔⢕⢅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⠕⢕⢕⢕⢕⢕⢕⢕⠀⠀⠀⠑⢄⢕⢕⢕⢕⢝⢻⢿⣿⣿⣿⣿⣿⣿⣿⣿⣿⢿⢟⢏⢕⠔⢕⢕⠁⢕⠀⢕⢕⢕⢕⢕⢕⢕⢅⢕⢕⢕⠕⢄⢕⢕⢕⢕⢕⠕⠕⢔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⠁⢕⢕⢕⢕⢕⢕⢕⢕⢕⢕⢕⢕⢕⢕⢀⠀⠀⠀⠁⠕⢕⢕⢕⢕⢕⢕⢌⢟⢿⢿⢿⢟⢋⢍⢕⢕⢕⢕⢕⢔⢕⢕⠀⠀⠀⢕⢕⢕⢕⢕⢕⢕⢕⢕⢕⠕⢀⢕⢕⢕⢕⢕⢕⢕⠕⢕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⠀⠀⠕⢕⢣⡕⢕⢕⢕⢕⢕⢕⢕⢕⢕⢕⢕⠀⠀⠀⠀⠀⠁⠑⠕⢕⢕⢕⢕⢕⢕⢕⢕⢕⢕⢕⢕⢕⢕⢕⢕⢕⠕⠀⠀⠀⠀⢕⢕⢕⢕⢕⢕⢕⢕⢕⢕⢔⢕⠕⣑⣥⣶⣿⡇⢕⢄⢕⢕⢕⢕⢕⢕⢕⢕⠑⠀⠀⠀⠀⠀⠀⠀⠀⠀⠀⠀⠀⠀⠀⢀⢀⠀⢀⢀⢄⢄⢀⠀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⣵⣿⣿⣷⣶⣵⣵⣑⡕⠀⠀⠀⢕⢕⢝⢧⡕⢕⢕⢕⢕⢕⢕⢕⢕⢕⠀⠀⠀⠀⠀⠀⠀⠀⠀⠁⠑⢕⢕⢕⢕⢕⢕⢕⢕⢕⢕⢕⠕⠑⠀⠀⠀⠀⠀⠀⢕⢕⢕⢕⢕⢕⢕⠕⢕⡕⢕⣷⣿⣿⣿⣿⣿⢇⠀⢕⢕⢕⢕⢕⢕⢕⢕⠅⠀⠀⠀⠀⠀⠀⠀⠀⢄⢕⢔⢕⢅⢕⢕⢕⢕⢕⢕⢕⢕⢕⢕⢕⢕⢕⢕⢔⢕⢕⢕⢕⢕⢄⢔⢔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⣷⡆⠀⠑⢕⢕⢕⢕⢕⠑⢕⢕⢑⢕⢕⢕⢕⢔⠀⠀⠀⠀⠀⠀⠀⠀⠀⢕⢕⢕⠁⠕⢕⢕⢕⢕⠁⠑⢕⢔⠀⠀⠀⠀⠀⠀⠀⢕⢕⢕⢕⢕⢕⢕⢑⢱⢇⢕⣿⣿⣿⣿⣿⣿⣵⣄⣕⣑⡑⠕⢕⢕⢕⢑⠄⠀⠀⠀⠀⠀⠀⢄⢕⢕⢕⢕⢕⢕⢕⢕⢕⢕⢕⢕⢕⢕⢕⢕⢕⢕⢕⢕⢕⢕⢕⢕⢕⢕⢕⢕⢕⢕⢕⢕⢕⢕⢕⢕⢕⢕⢕⢕⢕⢕⢔⢔⢄⢔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⠹⣟⣫⢿⢿⢿⣿⣿⡿⢟⢕⠀⠀⢕⢕⢕⢕⢕⠀⢕⢜⢇⢕⢱⣵⣷⣵⠀⠀⠀⠀⠀⠀⠀⠀⣱⣕⢕⠀⠀⠀⢕⢕⠕⠀⠀⠀⢕⢕⢕⠀⠀⠀⠀⠀⠀⢕⢕⢕⢕⢕⢕⡞⠁⢕⢕⢔⢝⣿⣿⣿⣾⣿⣿⣿⣿⣿⣿⣿⣶⣵⣅⢑⠀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⣕⣥⣵⣶⣷⣼⣷⣿⣿⣿⣿⣿⣿⣿⣿⣷⣧⣕⢕⠄⠁⢕⢕⢕⢕⢔⠁⢕⢕⢅⠕⢝⢟⢟⢕⠀⠀⠀⠀⠀⠀⣱⣿⡗⢕⠀⠀⠀⠕⠕⠀⠀⠀⢄⢕⢱⣵⢔⠀⠀⠀⠀⠀⢕⢕⢕⡵⢕⢏⢕⠀⢕⢕⢕⣿⣿⣿⣿⣿⣿⣿⣿⣿⣿⣿⣿⣿⣿⣿⣿⣦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⣵⣾⣿⣿⣿⣿⣿⣿⣿⣿⣿⣿⣿⣿⣿⣿⣿⣿⣿⣿⣿⢇⠀⡔⢕⢕⢕⢕⢕⠀⢕⢕⢕⢑⢕⢕⢕⢕⠀⠀⠀⠀⠀⢰⣿⣿⢇⢕⠀⠀⠀⠀⠀⠀⠀⠀⢕⢕⢕⢺⣿⡔⠀⠀⠀⠀⢕⢕⢏⢕⢕⢕⢕⠀⢕⢕⢕⣿⣿⣿⣿⣿⣿⣿⣿⣿⣿⣿⣿⣿⣿⣿⣿⣿⣿⣧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⢑⠑⠁⠁⠕⢕⢕⢕⣕⣵⣷⣾⣿⣿⣿⣿⢟⣵⣿⣿⣿⣿⣿⣿⣿⣿⣿⣿⣿⣿⣿⣿⣿⣿⣿⣿⣿⣿⣿⣿⡕⠀⢳⢁⢕⢕⢕⢕⠀⢕⢕⢕⢕⢕⢕⢕⢕⠀⠀⠀⠀⢄⣿⣿⢇⢕⢕⢕⢔⢄⣠⣤⣤⣴⢧⢕⢕⢕⢜⢿⣷⡄⠀⠀⠀⠁⢕⢕⢕⢕⢕⢕⢀⢕⢕⢕⢿⣿⣿⣿⣿⣿⣿⣿⣿⣿⣿⣿⣿⣿⣿⣿⣿⣿⣿⣷⡅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⠕⢑⢔⢕⠁⠀⠀⠀⠀⠑⣱⣾⣿⣿⣿⣿⣿⣿⡿⣱⣿⣿⣿⣿⣿⣿⣿⣿⣿⣿⣿⣿⣿⣿⣿⣿⣿⣿⣿⣿⣿⣿⣿⣿⡇⠀⢸⣇⢕⢕⢕⢕⠀⠑⢕⢕⢕⢕⢕⢕⢕⠀⠀⠀⢀⣾⣿⢏⢕⢕⢕⢕⢱⣾⣿⣿⣿⢏⣾⣷⡕⢕⢕⢜⢿⣧⡄⠀⠀⠀⢕⢕⢕⢕⢕⢕⢸⠁⢕⢕⢜⢻⣿⣿⣿⣿⣿⣿⣿⣿⣿⣿⣿⣿⣿⣿⣿⣿⣿⣿⣿⣔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⠑⢄⢕⢑⠁⠀⠀⠀⠀⢄⣾⣿⣿⣿⣿⣿⣿⣿⢟⣼⣿⣿⣿⣿⣿⣿⣿⣿⣿⣿⣿⣿⣿⣿⣿⣿⣿⣿⣿⣿⣿⣿⣿⣿⢏⢕⠀⢸⣿⡔⢕⢕⢕⢀⠀⢕⢕⢕⢕⢕⢕⢕⠅⢀⢔⣾⣿⢟⢕⢕⢕⢕⢱⣿⣿⣿⡿⢣⣼⣿⣿⢇⢕⢕⢕⢜⢿⣿⣕⡄⠀⢕⢕⢕⢕⢕⢕⢕⡇⢕⢕⠁⢕⣿⣿⣿⣿⣿⣿⣿⣿⣿⣿⣿⣿⣿⣿⣿⣿⣿⣿⣿⣿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⠀⢀⢕⠑⠀⠀⠀⠀⠀⢠⣾⣿⣿⣿⣿⣿⣿⣿⢏⣾⣿⣿⣿⣿⣿⣿⣿⣿⣿⣿⣿⣿⣿⣿⣿⣿⣿⣿⣿⣿⣿⣿⣿⣿⣿⣿⢕⠀⢸⣿⣷⢑⢕⢕⢕⠀⠁⢕⢕⢕⢕⢕⢕⢕⢕⢕⢻⢎⢕⢕⢕⢕⢱⣾⣿⣿⢟⢕⢕⣽⣿⢏⢕⢕⢕⢕⢕⢜⢹⢟⢗⢕⢕⢕⢕⠁⢕⢕⢕⢱⠁⢕⠀⠕⢻⣿⣿⣿⣿⣿⣿⣿⣿⣿⣿⣿⣿⣿⣿⣿⣿⣿⣿⣿⣷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⠀⠀⢕⠕⠀⠀⠀⠀⠀⠀⢹⣿⣿⣿⣿⣿⣿⡿⢣⣿⣿⣿⣿⣿⣿⣿⣿⣿⣿⣿⣿⣿⣿⣿⣿⣿⣿⣿⣿⣿⣿⣿⣿⣿⣿⣿⣿⡕⠀⢸⣿⣿⣇⠕⢕⢕⠀⠀⠑⢕⢕⢕⢕⢕⠀⢱⣷⣷⣾⣮⡧⡇⢕⢕⢝⠻⠇⢕⢕⢱⢿⢏⢕⢕⢕⢕⢕⣵⣷⣷⢵⣷⣾⢅⢕⢕⠀⢕⢕⢕⢸⡇⠁⠐⢀⢸⣿⣿⣿⣿⣿⣿⣿⣿⣿⣿⣿⣿⣿⣿⣿⣿⣿⣿⣿⣿⣧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⠀⠀⠀⠁⢀⠀⠀⠀⠀⠀⠀⢜⣿⣿⣿⡿⢟⢝⣵⣿⣿⣿⣿⣿⣿⣿⣿⣿⣿⣿⣿⣿⣿⣿⣿⣿⣿⣿⣿⣿⣿⣿⣿⣿⣿⣿⣿⣿⡇⠀⢸⣿⣿⣿⡄⢕⢕⢱⠀⠀⢕⢕⢁⠕⢕⢰⣧⢻⣿⣿⣿⣿⣼⢣⢕⠀⠀⠀⠀⠀⢔⢕⢕⢕⢕⣵⣷⣿⣿⣿⣿⢾⣿⣿⣇⢕⢕⢕⡁⢕⢕⢕⣷⠀⠀⢧⠀⢻⣿⣿⣿⣿⣿⣿⣿⣿⣿⣿⣿⣿⣿⣿⣿⣿⣿⣿⣿⣿⡇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⢅⢁⠅⠀⠀⠁⠀⠀⠀⠀⠀⠀⠀⣿⣿⢟⢕⣵⣿⣿⣿⣿⣿⣿⣿⣿⣿⣿⣿⣿⣿⣿⣿⣿⣿⣿⣿⣿⣿⣿⣿⣿⣿⣿⣿⣿⣿⣿⢟⢇⠀⢸⣿⣿⣿⣧⠀⢕⢸⡇⠀⠀⢕⢕⠀⢕⢸⣿⡜⢿⣿⣿⣿⣿⣷⢕⠀⠀⠀⠀⠀⢕⢕⣵⣷⣿⣿⣿⣿⣿⣿⣿⣸⣿⣿⣿⡕⢕⢕⢧⢁⢕⢕⢸⡇⠀⢸⡇⠁⢕⢝⢻⢿⣿⣿⣿⣿⣿⣿⣿⣿⣿⣿⣿⣿⣿⣿⣿⣿⣷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⠐⠕⠅⠁⠀⠀⠀⠀⠀⠀⠀⠀⠀⠀⢹⢏⣱⣾⣿⣿⣿⣿⣿⣿⣿⣿⣿⣿⣿⣿⣿⣿⣿⣿⣿⣿⣿⣿⣿⣿⣿⣿⣿⣿⣿⣿⣟⢏⢕⢕⢕⠀⣿⣿⣿⣿⣿⡔⠀⣾⣷⠀⠀⢕⢕⠀⢄⣾⣿⣧⢜⣿⣿⣿⣿⡏⠕⠀⠀⠀⠀⠀⢱⣿⣿⣿⣿⣿⣿⣿⣿⣿⡇⣿⣿⣿⣿⣷⠑⢕⢸⣧⠑⢕⢅⣿⡔⠁⣿⡄⠕⢕⣵⣾⣿⣿⣿⣿⣿⣿⣿⣿⣿⣿⣿⣿⣿⣿⣿⣿⣿⣇⢕⢕⢕⣕⣱⣵⣷⢇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⢀⠀⠄⠀⠀⠀⠀⠀⠀⠀⠀⠀⠀⠀⢜⣼⣿⣿⣿⣿⣿⣿⣿⣿⣿⣿⣿⣿⣿⣿⣿⣿⣿⣿⣿⣿⣿⣿⣿⣿⣿⣿⣿⣿⣿⣿⣿⣿⣷⡕⢕⠀⣿⣿⣿⣿⣿⣧⢰⣿⣿⡇⠀⢕⢸⠔⣸⣿⣿⣿⣧⢹⣿⣿⣿⡇⠀⠀⠀⠀⠀⢔⣼⣿⣿⣿⣿⣿⣿⣿⣿⣿⢱⣿⣿⣿⣿⣿⣇⠑⠜⣿⣇⠑⢕⢸⣿⡔⢹⣇⠀⢸⣿⣿⣿⣿⣿⣿⣿⣿⣿⣿⣿⣿⣿⣿⣿⣿⣿⢿⣿⣿⣷⣿⣿⣿⣿⣿⣿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⢄⠀⠀⠀⠀⠀⠀⠀⠀⠀⠀⠀⠀⢸⣿⣿⣿⣿⣿⣿⣿⣿⣿⣿⣿⣿⣿⣿⣿⣿⣿⣿⣿⣿⣿⣿⣿⣿⣿⣿⣿⣿⣿⣿⣿⣿⣿⣿⣿⢕⠀⢿⣿⣿⣿⣿⣿⣾⣿⣿⣷⠀⢕⣸⢰⣿⣿⣿⣿⣿⡇⢿⣿⡿⢕⠀⠀⠀⠀⠀⢕⣿⣿⣿⣿⣿⣿⣿⣿⣿⢇⣿⣿⣿⣿⣿⣿⣿⣧⠑⢹⣿⣆⠁⢅⢿⣿⣼⣿⡇⠁⢹⣿⣿⣿⣿⣿⣿⣿⣿⣿⣿⢿⣟⣻⣽⣷⣿⣿⣿⣿⣿⣿⣿⣿⣿⣿⡏⢕⢕⢕⢕⢕⠑⠑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⢑⠔⠀⠀⠀⢔⠀⠀⠀⠀⠀⠀⠀⠀⢕⢻⣿⣿⣿⣿⣿⣿⣿⣿⣿⣿⣿⣿⣿⣿⣿⣿⣿⣿⣿⣿⣿⣿⢟⢏⣿⣿⣿⣿⣿⣿⣿⣿⣿⣿⡕⠀⣼⣿⣿⣿⣿⣿⣿⣿⣿⣿⡔⢕⣿⣾⣿⣿⣿⣿⣿⣷⡜⣿⡇⠀⠀⠀⠀⠀⠀⢸⣿⣿⣿⣿⣿⣿⣿⣿⡟⣸⣿⣿⣿⣿⣿⣿⣿⣿⣧⢜⣿⣿⣧⡑⢸⣿⣿⣿⣿⡄⢸⣿⣿⣿⣿⡿⢿⣟⣯⣵⣾⣿⣿⣿⣿⣿⣿⣿⣿⣿⣿⣿⣿⣿⣿⣿⡇⢕⢕⢕⠑⠀⠀⠀⠁⠑⢔⢑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⠑⠕⠀⠀⠀⠀⢕⠀⠀⠀⠀⠀⠀⠀⠀⠑⢜⢻⣿⣿⣿⣿⣿⣿⣿⣿⣿⣿⣿⣿⣿⣿⣿⣿⣿⣿⣿⡿⢇⢕⢕⢹⣿⣿⣿⣿⣿⣿⣿⣿⣿⢕⢀⢻⣿⣿⣿⣿⣿⣿⣿⣿⣿⣧⢱⣿⣿⣿⣿⣿⣿⣿⣿⣧⢹⢕⠀⠀⠀⠀⠀⢔⣿⣿⣿⣿⣿⣿⣿⣿⣿⢕⣿⣿⣿⣿⣿⣿⣿⣿⣿⣿⣧⣻⣿⣿⣷⡅⢿⣿⣿⣿⣇⠀⢟⢟⣹⣵⣾⣿⣿⣿⣿⣿⣿⣿⣿⣿⣿⣿⣿⣿⣿⣿⣿⣿⣿⣿⣿⢕⢕⢕⠀⠀⠀⠀⠀⠀⠀⠁⢕⢔⢁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⠑⠀⠀⢀⢀⢄⢄⢔⠀⢕⠕⠀⠀⠀⠀⠀⠀⠀⠀⠕⢕⢻⣿⣿⣿⣿⣿⣿⣿⣿⣿⣿⣿⣿⣿⣿⣿⣿⣿⢏⢕⢕⢕⢕⢕⢹⣿⣿⣿⣿⣿⣿⡿⢏⢕⢕⢸⣿⣿⣿⣿⣿⣿⣿⣿⣿⣿⣾⣿⣿⣿⣿⣿⣿⣿⣿⣿⡇⠁⠀⠀⠀⠀⠀⢸⣿⣿⣿⣿⣿⣿⣿⣿⢇⣼⣿⣿⣿⣿⣿⣿⣿⣿⣿⣿⣿⣿⣿⣿⣿⣿⣼⣿⣿⣿⣿⡕⢱⢸⣿⣿⣿⣿⣿⣿⣿⣿⣿⣿⣿⣿⣿⣿⣿⣿⣿⣿⣿⣿⣿⣿⣿⢕⢕⠀⠀⠀⠀⠀⠀⠀⠀⠀⠀⠑⠑⠅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⢄⢔⢕⢕⢕⢕⢱⣾⢀⠀⠀⠀⠀⠀⠀⠀⠀⠀⠀⠀⠀⠕⢝⢿⣿⣿⣿⣿⣿⣿⣿⣿⣿⣿⣿⣿⣿⡟⢕⢕⢕⢕⢕⣱⡕⣱⣾⣿⣿⣿⣿⣯⢕⢕⠀⢕⣿⣿⣿⣿⣿⣿⣿⣿⣿⣿⣿⣿⣿⣿⣿⣿⣿⣿⣿⣿⣿⢕⠀⠀⠀⠀⠀⢀⣿⣿⣿⣿⣿⣿⣿⣿⡟⣼⣿⣿⣿⣿⣿⣿⣿⣿⣿⣿⣿⣿⣿⣿⣿⣿⣿⣿⣿⣿⣿⣿⣷⢀⢕⢹⢿⣿⣿⣿⣿⣿⣿⣿⣿⣿⣿⣿⣿⣿⣿⣿⣿⣿⣿⣿⡿⡇⢕⠕⠀⠀⠀⠀⠀⠀⠀⠀⠀⠀⠀⠀⠀⠀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⡕⣵⣿⡟⠁⠀⠀⠀⠀⠀⠀⠀⠀⠀⠀⠀⠀⠀⠑⢕⢻⣿⣿⣿⣿⣿⣿⣿⣿⣿⣿⢟⢇⢕⣕⣵⣷⣿⡿⢟⢱⣿⣿⣿⣿⣿⣿⣿⣷⢕⠀⢸⣿⣿⣿⣿⣿⣿⣿⣿⣿⣿⠟⢏⠻⢟⢛⢿⣿⣿⣿⣿⡟⠁⠀⠀⠀⠀⠀⢱⣿⣿⣿⣿⣿⣿⣿⣿⢱⣿⣿⣿⣿⣿⣿⣿⣿⣿⣿⣿⣿⢏⢕⢍⢔⢌⢻⣿⣿⣿⣿⣿⣿⣇⠁⢻⢧⣾⡝⢿⣿⣿⣿⣿⣿⣿⣿⣿⣿⣿⣿⣿⡿⢿⢟⢏⢕⢕⠁⠐⠀⠀⠀⠀⠀⠀⠀⠀⠀⠀⠀⠀⠀⠀⠀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⣵⣿⣱⣿⡟⢅⠀⠀⢔⢔⠀⠀⠀⠀⠀⠀⠀⠀⠀⠀⠀⠀⠕⢕⢝⢟⢿⢿⢿⠿⢿⢟⡵⢷⠾⠿⠿⠿⠋⠅⠕⢕⣾⣿⣿⣿⣿⣿⣿⣟⢟⢕⠀⣼⣿⣿⣿⣿⣿⣿⢿⢟⢛⠇⢕⢕⢕⢕⢕⢅⡻⢿⣿⣿⢕⠀⠀⠀⠀⠀⢀⣾⣿⣿⣿⣿⣿⣿⣿⢇⣿⣿⣿⣿⣿⣿⣿⣿⣿⣿⣿⢿⢛⢑⠕⢕⢕⢕⢕⢕⢕⢝⢻⣿⣿⣿⡔⢸⣿⣿⣷⢕⢕⢕⢕⢝⢟⢟⢟⢟⢏⢝⢝⢕⢕⢕⢕⢔⢕⠑⠀⠀⠀⠀⠀⠀⠀⠀⠀⠀⠀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⣵⣿⣿⣿⣿⡟⢀⢐⠀⠀⢕⢕⢕⢔⢄⢀⠀⠀⠀⠀⠀⠀⠀⠀⠀⠀⠁⠁⠑⠑⠑⢑⠅⠀⠀⠀⠀⠀⠀⠀⠀⠀⠀⠀⢸⣿⣿⣿⣿⣿⣿⣿⣷⢕⢔⣿⣿⣿⣿⣿⣿⡇⢕⢕⢕⢕⢕⢕⢑⢕⢕⢕⢕⢕⢜⢝⠁⠀⠀⠀⠀⠀⢱⣿⣿⣿⣿⣿⣿⣿⡟⣼⣿⣿⣿⣿⣿⣿⣿⣿⣿⣿⣇⠕⢕⢕⢕⢕⢕⠑⢕⢕⢕⢕⢌⢻⣿⣿⣷⢁⢟⣿⣿⣷⡕⢕⢕⢕⢕⢕⢕⢕⢕⢕⢕⠕⠑⠑⠁⠀⠀⠀⠀⠀⠀⠀⠀⠀⠀⠀⠀⠀⠀⠀⠀⠀⠀⠀⠀⠀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⢱⣾⣿⣿⣿⣿⡿⠑⢅⢕⠀⠀⢕⢕⢕⢕⢕⢕⢔⢀⢀⠀⠀⠀⠀⠀⠐⠰⠆⠐⠀⢄⠔⠁⠀⠀⠀⠀⠀⠀⠀⠀⠀⠀⠀⠀⠀⢻⣿⣿⣿⣿⣿⣿⣽⠀⢸⣿⣿⣿⣿⣿⡇⢕⢕⢕⢕⢕⢕⢱⣕⠑⢅⢕⢕⢕⢕⢁⠀⠀⠀⠀⠀⢀⣿⣿⣿⣿⣿⣿⣿⣿⢱⣿⣿⣿⣿⣿⣿⣿⣿⣿⣿⣿⡏⢔⢕⢕⢕⢕⢄⢸⢇⠕⢕⠕⢕⢱⣿⣿⣿⡇⢸⢟⢻⣿⡕⠕⢑⢕⢕⢕⠕⠑⠁⠁⠀⠀⠀⠀⠀⠀⠀⠀⢔⢕⢀⠀⠀⠀⠀⠀⠀⠀⠀⠀⠀⠀⠀⠀⠀⠀⠀⠁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⣿⣿⣿⣿⣿⣿⡇⠀⢕⢕⢔⠀⢕⢕⢕⢕⢕⢕⢕⢕⠑⠀⠀⢀⣔⢄⢄⡄⢄⢄⠐⠀⠀⠀⠀⠀⠀⠀⠀⠀⠀⠀⠀⠀⠀⠀⠀⢄⣾⣿⣿⣟⢝⢝⢝⠀⣼⣿⣿⣿⣿⣿⣿⣧⢑⢑⢕⢅⠕⢜⢑⢕⢕⢕⠕⢕⠕⠀⠀⠀⠀⠀⠀⢸⣿⣿⣿⣿⣿⣿⣿⣇⣿⣿⣿⣿⣿⣿⣿⣿⣿⣿⣿⣿⣿⣧⣕⢑⢕⢕⢕⢔⢕⢅⢕⢕⢔⢹⣿⣿⣿⣷⠁⣱⣿⣿⢕⠕⠑⠑⠁⠀⠀⠀⠀⠀⠀⠀⠀⢀⡄⢄⠀⠀⠀⠕⢕⠀⠀⠀⠀⠀⠀⠀⠀⠀⠀⠀⠀⠀⠀⠀⢄⢕⠁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⣼⣿⣿⣿⣿⣿⣿⡇⢕⢕⢕⢕⠀⠀⠑⠕⢕⢕⢕⢕⠀⠀⠀⠀⢸⣿⣿⠿⠋⠁⠀⠀⠀⠀⠀⠀⠀⠀⠀⠀⠀⠀⠀⠀⠀⠀⠀⢀⣾⣿⣿⣿⣿⣿⣧⢕⢄⣿⣿⣿⣿⣿⣿⣿⡏⢕⢕⢕⢕⢕⢕⢕⢕⢕⢕⢕⢅⠕⠀⠀⠀⠀⠀⢄⣿⣿⣿⣿⣿⣿⣿⣿⣿⣿⣿⣿⣿⣿⣿⣿⣿⣿⣿⣿⣿⣿⣿⣿⡕⢕⢕⢕⢕⢕⢕⢕⢕⠕⠕⣿⣿⣿⣿⡕⢻⣿⣿⡇⠀⢔⢔⢕⢱⣴⣴⡀⠀⠀⠀⠀⠜⠿⠇⠀⠀⠀⠀⠑⠕⠀⠀⠀⠀⠀⠀⠀⠀⠀⠀⠀⠀⠀⠀⢕⢕⠑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⢕⢱⣿⣿⣿⣿⣿⣿⣽⡣⠕⢕⢕⠀⠀⠀⠀⠀⠀⠁⠁⠀⠀⠀⠀⠀⠁⠀⠀⠀⠀⠀⠀⠀⠀⠀⠀⠀⠀⠀⠀⠀⠀⠀⠀⠀⠀⠀⠀⠑⣿⣿⣿⣿⣿⣿⣿⠁⢸⣿⣿⣿⣿⣿⣿⣿⣷⣕⡕⢕⢕⢕⠁⢕⢕⢕⢕⠕⠅⠀⠀⠀⠀⠀⠀⣸⣿⣿⣿⣿⣿⣿⣿⣿⣿⣿⣿⣿⣿⣿⣿⣿⣿⣿⣿⣿⣿⣿⣿⣿⣷⣥⢅⠕⢕⠑⠀⢑⣕⣕⣿⣿⣿⣿⣿⡇⢸⣿⣿⢁⢄⢕⢕⢕⢸⣿⣿⣿⣆⠀⠀⠀⠀⠀⠀⠀⠀⠀⠀⠀⠀⠀⠀⠀⠀⠀⠀⠀⠀⠀⠀⠀⠀⠀⠀⢕⢕⢕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⠑⠚⠛⠛⠛⠛⠛⠛⠛⠛⠃⠑⠑⠑⠀⠀⠀⠀⠀⠀⠀⠀⠀⠀⠀⠀⠀⠀⠀⠀⠀⠀⠀⠀⠀⠀⠀⠀⠀⠀⠀⠀⠀⠀⠀⠀⠀⠀⠀⠀⠘⠛⠛⠛⠛⠛⠋⠀⠛⠛⠛⠛⠛⠛⠛⠛⠛⠛⠓⠑⠁⠀⠀⠀⠁⠑⠘⠛⠑⠀⠀⠀⠀⠀⠐⠛⠛⠛⠛⠛⠛⠛⠛⠛⠛⠛⠛⠛⠛⠛⠛⠛⠛⠛⠛⠛⠛⠛⠛⠛⠋⠁⠀⠀⠐⠂⠀⠘⠛⠛⠛⠛⠛⠛⠛⠃⠘⠛⠛⠑⠑⠑⠑⠑⠛⠛⠛⠛⠛⠃⠀⠀⠀⠀⠀⠀⠀⠐⠐⠑⠑⠑⠐⠀⠀⠀⠀⠀⠀⠀⠀⠀⠀⠀⠐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⢝⢝⢟⢟⢟⢟⢿⢿⢟⢟⢿⢿⢿⢿⡿⢻⢻⢿⢿⢿⢿⢿⢿⢿⢿⢿⢹⣿⡿⢿⣿⣿⢿⣿⣿⢿⢿⢿⢿⢿⢿⢿⢿⢿⢿⢿⢟⢿⢇⢝⢝⢝⢏⢝⢝⢕⢕⢕⢕⢕⢕⢕⢕⢕⢕⢕⢕⢕⢕⢜⢿⣿⣿⣿⣿⣿⡿⢕⢜⢻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⢱⢕⢇⢕⢕⢕⢕⢕⢕⢕⢕⢕⢕⢕⢕⢕⢕⢕⢕⢕⢕⢕⢕⢕⢕⢕⢕⢕⢕⢕⢕⢕⢕⢕⢕⢕⢕⢕⢕⢕⢱⣷⣧⣕⣕⡜⢝⢝⣱⣵⣵⣵⣵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⣕⣕⢕⢕⢕⢕⢕⢕⢕⢕⢕⢕⢕⢕⢕⢕⢕⢕⢕⢕⢕⢕⢕⢕⢕⢕⢕⢕⢕⢕⢕⢕⢕⢕⢕⢕⢕⢕⢕⢕⢕⢕⢕⢕⢕⢕⢕⢕⢕⢕⢕⢕⢕⢕⢕⢕⢕⢕⢕⢕⢕⢕⢕⢕⢕⢕⢕⢕⢕⢕⢕⢕⢕⢕⢕⢕⢕⣕⣕⣟⣟⢟⢝⢕⢜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⢝⢻⣱⣿⣷⣧⣕⣕⢕⢕⢕⢕⢕⢕⢕⢕⢕⢕⢕⢕⢕⢕⢕⢕⢕⢕⢕⢕⢕⢕⢕⢕⢕⢕⢕⢕⢕⢕⢕⢕⢕⢕⢕⢕⢕⢕⢕⢕⢕⢕⢕⢕⢕⢕⢕⢕⢕⢕⢕⢕⢕⢕⢕⢕⢕⢕⢕⢕⢕⣱⣵⡇⢕⢕⢕⢕⢕⢕⢕⢕⢕⢕⢕⢕⢕⢕⢿⣿⣿⣿⣿⣿⣿⣿⣿⣿⣿⢕⢕⢕⢕⢕⢕⢕⢕⠕⠑⠑⠑⠕⠑⠘⠙⠘⠕⠕⠕⠕⢕⢕⢕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⢝⢝⢟⢿⢿⣿⣷⣷⣵⣵⣕⣕⡕⢕⢕⢕⢕⢕⢕⢕⢕⢕⢕⢕⢕⢕⢕⢕⢕⢕⢕⢕⢕⢕⢕⢕⢕⢕⢕⢕⢕⢕⢕⢕⢕⢕⢕⢕⢕⢕⢕⢕⢕⢕⢕⢕⢕⢕⢕⢕⣕⣵⣵⡜⢿⢿⢟⢏⢕⢕⢕⢕⢕⢕⢕⢕⢕⢕⢕⢕⢕⢕⢕⢜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⢝⢝⢝⢝⢝⢟⢗⢗⢗⢕⢕⢕⢕⣵⣕⣕⣕⣕⣕⣕⣕⣕⣕⢕⢕⢕⢕⢕⢕⢕⢕⢕⢕⢕⢕⢕⢕⢕⢕⢕⢕⢕⢕⣕⣕⣕⣱⣵⣵⣷⣾⡿⢿⢟⢟⢕⢕⢕⢕⢕⢕⢕⢕⢕⢕⢕⢕⢕⢕⢕⢕⢕⢕⢕⢕⢕⢸⣿⣿⣿⣿⣿⣿⣿⣿⣿⣵⣵⣵⣵⣵⣵⣵⣕⣕⣕⣕⣔⣔⣄⡔⢔⢄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⢜⢝⢝⢝⢝⢕⢕⢕⢕⢜⢝⢕⢕⢕⢜⢕⢜⢟⢟⢟⢟⢟⢟⢟⢟⢟⢟⢝⢝⢝⢝⢝⢝⢕⢕⢕⢕⢕⢕⢕⢕⢕⢕⢕⢕⢕⢕⢕⢕⢕⢕⢕⢕⢕⢕⢕⢕⢕⢕⢕⢕⢻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⢜⢻⣷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⠁⠑⠕⠕⢕⢑⢕⢕⠑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⢑⢔⢕⢕⢕⢕⢕⢕⢕⢕⢕⢕⢕⢕⢕⢕⢕⢕⢕⢕⢕⢕⢕⢕⢕⢕⢕⢕⢕⢕⢕⢕⢕⢕⢕⢕⢕⢕⢱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⠕⢑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⢅⢁⢔⢑⢄⢕⢕⢔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⢱⡕⡕⡕⢕⢕⢕⢕⢕⢕⢕⢕⢕⢕⢕⢕⢕⢕⢕⢕⢕⢕⢕⢕⢕⢕⢕⢕⢕⠕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⢅⢕⢕⢕⢕⢕⢕⢕⢕⢕⢕⢕⢕⢕⢕⢕⢕⢱⣇⢕⢕⢕⢕⣾⣿⣿⣿⣿⣾⣷⡕⢕⢕⢕⢕⢕⢕⢕⢕⢕⢕⢕⢕⢕⢱⣕⣱⣕⣱⣕⣱⡕⢀⢕⢕⢕⢕⢕⢕⢕⢕⢕⢕⢕⢕⢕⢕⢕⢕⢕⢕⢕⢕⢕⢕⢕⢕⢕⢕⢕⢕⢕⢕⢕⢕⢕⢕⢕⢕⢕⢕⢕⢕⢕⣾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⣿⣿⡕⢕⢕⢱⣕⢝⢟⢻⢿⢿⣿⣿⣧⢕⢕⢕⢕⢕⢕⢕⢕⢕⢕⢕⢕⢸⣿⣿⣿⣿⣿⣿⣿⢷⢕⢕⢕⢕⢕⢕⢕⢕⢕⢕⢕⢕⢕⢕⢕⢕⢕⢕⢕⢕⢕⢕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⢅⢕⢕⢕⢕⢕⢕⢕⢕⢕⢕⢕⢕⢕⢕⢕⢕⣾⣿⣿⣧⢕⢕⢸⣽⣽⣵⣕⣕⡕⢵⣵⣿⣷⣕⢕⢕⢕⢕⢕⢕⢕⢕⢕⢕⢜⢟⢏⢝⢝⢝⣕⣕⣵⣧⡕⢕⢕⢕⢕⢕⢕⢕⢕⢕⢕⢕⢕⢕⢕⢕⢕⢕⢕⢕⢕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⢼⠟⠛⠛⠙⠑⢕⢌⠉⠙⠙⠛⢿⣿⣿⣾⣿⣿⣿⣷⣕⢕⢕⢕⢕⢕⢕⢕⢕⢜⣽⣵⣷⣷⣷⣷⣷⣾⣯⡷⢅⢕⢕⢕⢕⢕⢕⢕⢕⢕⢕⢕⢕⢕⢕⢕⢕⢕⢕⢕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⠑⢕⢕⢕⢕⢅⢕⢕⢕⢕⢕⢕⢕⢕⢕⠑⠁⠀⢄⣔⣰⣤⣔⢕⢕⢔⢄⠀⠀⠈⢝⣿⣿⣿⣿⣿⣿⣧⢕⢕⢕⠕⢕⢕⢕⢕⡿⠟⠋⠉⠁⠁⠁⠁⠁⠀⠘⠃⢕⢕⢅⢕⢕⢕⢕⢕⢕⢕⢕⢕⢑⠕⢕⢕⢕⢕⢅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⠀⢅⢕⢕⢕⠁⢕⢕⢕⢄⢕⢕⢕⢕⢅⠀⠀⢰⣷⣿⠝⢿⡟⠑⠀⠀⠑⠔⠀⢱⣵⡸⣿⣿⣿⣿⣿⣿⣇⢕⢕⢕⡕⢕⢕⢕⢕⣠⣴⣴⣕⢕⠕⠕⢕⢄⠀⢔⢄⠑⢕⠕⢕⢕⢕⢕⢕⢕⢕⢕⢕⢕⢔⢅⢅⢅⢅⢕⢕⢅⢑⠕⢕⢕⢕⢕⢕⢕⢔⢕⢕⢕⢕⢕⢱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⢔⢕⢕⢕⢕⢔⠑⢕⢕⢕⢕⢕⢕⢕⢸⣧⡔⢸⣿⣿⡔⢕⢕⡄⢔⢄⡔⢕⠀⣾⣿⣿⣿⣿⣿⣿⣿⣿⣿⢕⢕⢁⣧⢕⢕⢱⣿⡇⠝⢟⢟⠁⠀⠀⢱⢕⠀⢱⣕⢕⠀⠁⠑⢕⢕⢕⢕⢕⢕⢕⠕⢕⢕⢕⢕⢕⢕⢕⢕⢕⢕⢕⢔⢔⢕⢕⢕⢅⢕⢕⡅⢕⢕⢕⢕⢻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⢅⢕⢕⢕⢕⠕⢁⢔⠕⢕⢕⢔⠕⢕⢕⠁⣿⣿⣧⣽⣿⣷⣕⢕⣿⣿⡿⢝⢑⣼⣿⣿⣿⣿⣿⣿⣿⣿⣿⣿⢇⢕⢱⣿⢕⢕⣾⣿⣿⢀⢕⢱⣔⣕⡰⢕⢕⢄⣿⣿⡇⢀⣠⣾⣦⡕⢕⢕⢕⢕⢕⢕⢐⢅⢕⢑⢕⢕⢑⢑⢕⢅⠁⠀⢕⢕⢕⢕⢕⢕⢱⣧⢕⢕⢕⢕⢕⢝⢟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⠑⠀⠅⠕⢑⢁⢔⠀⢕⢕⢕⠕⢕⢕⢀⠕⢕⢕⢸⣿⣿⡟⢟⣿⣿⣷⣼⣽⣵⣵⣿⣿⣿⣿⣿⣿⣿⣿⣿⣿⣿⡟⠁⢱⣿⣇⣱⣾⣿⣿⣿⣧⡅⢕⣿⣿⢇⢜⣱⣿⣿⣏⣵⣾⣿⣿⣿⣿⡷⢅⢁⠑⠕⢕⢕⢔⢅⠕⠕⢕⢕⢕⢕⢕⠀⢀⢕⢕⢕⢕⢕⢕⣾⣿⣧⢕⢕⢕⢕⣕⣕⣕⣜⣝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⢔⢔⢔⢕⢕⢕⢕⢕⠀⢕⢕⢜⢇⢑⠑⢕⢄⠑⠁⠁⢻⣿⣿⣿⣿⣼⣿⣽⣽⣽⣿⣿⣿⣿⣿⣿⣿⣿⣿⣿⢿⠋⢀⣴⣿⣿⣿⣿⣿⣿⣿⣿⣿⣿⣷⣧⣵⣷⣿⣿⣿⢿⣿⣿⣿⣿⣿⣿⣿⠇⠄⢕⢕⢕⣰⣰⢅⢅⢅⢔⢔⢕⢕⢕⢕⠀⢕⢕⢕⢕⢕⢕⣼⣿⣿⣿⣧⡕⢕⢕⢹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⢀⠁⠁⠐⢀⢀⠁⢻⣯⢎⢕⢎⢻⣿⣿⣿⣿⣿⣿⣿⣿⣿⣿⣿⣿⣿⣿⣿⣿⣿⣿⣿⣿⣿⣿⣿⣿⣿⣿⣿⣿⣷⣧⣿⣿⣽⢿⣷⣿⣿⣿⣿⣿⣿⠇⢅⣱⣵⣷⣾⡿⢕⢕⢕⢕⢕⢕⢕⢕⢕⠕⢕⠑⠀⢕⢕⢕⣼⣿⣿⣿⣿⣿⣷⣕⢕⢕⢝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⢔⠀⠀⠀⠱⣧⣄⢕⢕⢕⢕⢕⣼⣿⣿⣿⣿⣿⣿⣿⣿⣿⣿⣿⣿⣿⣿⣿⣿⣿⣿⣿⣿⣿⣿⣿⣿⣿⣿⣿⣿⡟⢟⢕⢕⢜⢟⢿⣿⣿⣿⣿⡏⢄⣾⣿⣿⡿⢏⢕⢕⢕⢕⢕⢕⢕⢕⠕⠑⠁⠀⠀⠀⠕⣱⣾⣿⣿⣿⣿⣿⣿⣿⣿⣷⣵⣵⣕⣱⣽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⢔⠀⢀⠜⣿⣿⣷⣷⣷⣿⣿⣿⣿⣿⣿⣿⣿⣿⣿⣿⣿⣿⣿⣿⢿⣿⣿⣿⣿⣿⣿⣿⣿⣿⣿⣿⣿⣿⣿⣇⢕⢕⢕⢕⢕⣽⣿⣿⣿⡟⢱⢺⣿⢿⢏⢕⢕⢕⢕⢕⢕⢕⢕⢕⢕⢄⠀⠀⠀⠀⢀⢕⢕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⠑⢕⢕⢕⢕⢕⢕⢕⢕⢕⢹⣷⣾⣿⣿⣿⣿⣿⣿⣿⣿⣿⣿⣿⣿⣿⣿⣿⣿⣿⣿⣿⢸⣿⣿⣿⣿⣿⣿⣿⣿⣿⣿⣿⣿⣿⣿⣿⣷⣧⣵⣵⣿⣿⣿⣿⡟⢕⢕⢕⢕⢕⢕⢕⢕⢕⢕⢕⢕⢕⢕⢕⢕⠀⠀⠀⢀⢔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⠀⢕⢕⢕⢕⢕⢕⢕⢕⢕⢁⢿⣿⣿⣿⣿⣿⣿⣿⣿⣿⣿⣿⣿⣿⣿⣿⣿⣿⣿⣿⣿⣿⣿⣿⣿⣿⣿⣿⣿⣿⣿⣿⣿⣿⣿⣿⣿⣿⣿⣿⣿⣿⣿⣿⡟⢕⢕⢕⢕⢕⢕⢕⢕⢕⢕⢕⢕⢁⢕⠑⠁⠀⢀⢄⢔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⠀⢕⢕⢕⢕⢕⢕⢕⢕⢕⢕⢘⢿⣿⣿⣿⣿⣿⣿⣿⣿⣿⣿⣿⣿⣿⣿⣿⣿⣿⣿⣿⣿⣿⣿⣿⣿⣿⣿⣿⣿⣿⣿⣿⣿⣿⣿⣿⣿⣿⣿⣿⣿⣿⡟⢅⢕⢕⢕⢕⢕⢕⢕⢕⢕⢕⢕⢁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⠀⢕⢕⢕⢕⢕⢕⢕⢕⢕⢕⢕⢘⢿⣿⣿⣿⣿⣿⣿⣿⣿⣿⣿⣿⣿⣿⣿⣿⣿⣿⣿⣿⣿⣿⣿⣿⣿⣿⣿⣿⣿⣿⣿⣿⣿⣿⣿⣿⣿⣿⣿⣿⢏⢔⢕⢕⢕⢕⢕⢕⢕⢕⢕⢕⢕⢁⢕⢕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⠀⢕⢕⢕⢕⢕⢕⢕⢕⢕⢕⢕⢕⢅⢻⣿⣿⣿⣿⣿⣿⣿⣿⣿⣿⣿⡿⢿⢿⢿⢿⣿⣿⣿⣿⣿⣿⣿⣿⣿⣿⣿⣿⣿⣿⣿⣿⣿⣿⣿⣿⡿⢃⢕⢕⢕⢕⢕⢕⢕⢕⢕⢕⢕⢕⢅⢕⠅⠁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⢄⣿⣿⣿⣿⢕⢕⢕⢕⢕⢕⢕⢕⢕⢕⢕⢕⢕⢕⢕⢕⢕⢕⢕⢕⢕⢄⢕⢕⢕⢕⢕⢕⢕⢕⢕⢕⢕⢕⢕⢔⢙⢿⣿⣿⣿⣿⣿⣿⣿⣿⣿⣿⣿⣿⣿⣟⣷⡧⣳⣷⣷⣾⣽⣿⣿⣿⣿⣿⣿⣿⣿⣿⣿⣿⣿⠏⢅⢕⢕⢕⢕⢕⢕⢕⢕⢕⢕⢕⠑⢔⢕⢕⢁⢄⢕⢅⢕⢕⢕⢕⢕⢕⢕⢕⢅⠐⠀⠀⢕⢕⢕⢕⢕⢕⢕⢕⢕⢕⢕⢕⢕⢕⢕⢕⢕⢕⢕⢕⢕⢕⢕⢕⢕⢕⢕⢕⢕⢕⢕⢕⢑⢑⢕⢕⢕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⢕⢕⢕⢕⢕⢕⢕⢕⢕⠔⢙⢿⣿⣿⣿⣿⣿⣿⣿⣿⣿⣿⣿⣿⣿⣿⣿⣿⣿⣿⣿⣿⣿⣿⣿⣿⣿⣿⣿⣿⡿⠟⢅⢕⢕⢕⢕⢕⢕⢕⢕⢕⢕⢕⠕⢁⢕⢕⢕⢕⢁⢕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⢕⢕⢕⢕⢕⢕⢕⢕⠀⢕⠑⢌⠟⢿⣿⣿⣿⣿⣿⣿⣿⣿⣿⣿⣿⣿⣿⣿⣿⣿⣿⣿⣿⣿⣿⣿⡿⠟⢝⠀⢕⢕⢕⢕⢕⢕⢕⢕⢕⢕⢕⢕⠑⢅⢕⢕⢕⢕⠑⢅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⢁⢕⢕⢕⢕⢕⢕⢕⢕⠀⠀⢀⢕⠑⢕⢝⢟⢿⣿⣿⣿⣿⣿⣿⣿⣿⣿⣿⣿⣿⣿⣿⣿⣿⠿⢛⠅⢔⢕⠑⢔⢕⢕⢕⢕⢕⢕⢕⢀⢕⢕⢕⠑⢔⢕⢕⢕⢕⢕⢕⢕⢅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⠀⠀⠀⠕⢔⢕⢕⢕⢕⢌⢟⢿⣿⣿⣿⣿⣿⣿⣿⣿⡿⢟⢏⢅⢔⠕⢕⢔⠁⢕⢀⢕⢕⢕⢕⢕⢕⢕⢔⢕⢕⢕⠕⢄⢕⢕⢕⢕⢕⢕⢕⢑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⠑⢕⢕⢕⢕⢕⢕⢕⢕⢕⢕⢕⢕⢕⢕⠀⠀⠀⠀⠁⠕⢕⢕⢕⢕⢕⢕⢕⢝⢻⠿⢟⢏⢍⢕⢕⢕⢕⢕⢕⢕⢕⢕⠀⠀⠐⢕⢕⢕⢕⢕⢕⢕⠑⢕⢕⢕⢄⢕⢕⢕⢕⢕⢕⢅⢅⢕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⠀⠀⢕⢕⢣⡕⢕⢕⢕⢕⢕⢕⢕⢕⢕⢕⢕⠀⠀⠀⠀⠀⠁⠑⠕⢕⢕⢕⢕⢕⢕⢕⢕⢕⢕⢕⢕⢕⢕⢕⢕⢕⠕⠀⠀⠀⠀⢕⢕⢕⢕⢕⢕⢕⠀⢕⢕⢕⢕⢕⣑⣵⣷⣿⡇⢕⠑⢕⢕⢕⢕⢕⢕⢕⢕⠕⠀⠀⠀⠀⠀⠀⠀⠀⠀⠀⠀⠀⠀⢀⢀⢄⠀⢀⢀⢀⢄⢀⠀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⣧⣵⣿⣿⣷⣷⣵⣕⣑⢕⠀⠀⠀⢕⢕⢝⢧⡕⢕⢕⢕⢕⢕⢕⢕⢕⢕⠀⠀⠀⠀⠀⠀⠀⠀⠀⠁⠑⢕⢕⢕⢕⢕⢕⢕⢕⢕⢕⢕⠕⠐⠀⠀⠀⠀⠀⠀⢕⢕⢕⢕⢕⢕⢕⠑⢕⡕⢕⣷⣿⣿⣿⣿⣿⢇⢕⢕⢕⢕⢕⢕⢕⢕⢕⠅⠀⠀⠀⠀⠀⠀⠀⠀⢄⢕⢔⢕⢅⢕⢕⢕⢕⢕⢕⢕⢕⢕⢕⢕⢕⢕⢕⢕⢕⢕⢕⢕⢕⢄⢔⢔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⣷⡆⠀⠑⢕⢕⢕⢕⢕⠑⢕⢔⢑⢕⢕⢕⢕⢔⠀⠀⠀⠀⠀⠀⠀⠀⢀⢕⢕⠕⠀⢕⢕⢕⢕⠕⠁⠑⢕⢕⠀⠀⠀⠀⠀⠀⠀⢕⢕⢕⢕⢕⢕⢕⠀⢸⢇⢕⣿⣿⣿⣿⣿⢯⣕⣕⣕⣑⡕⠕⢕⢕⢕⢑⢀⠀⠀⠀⠀⠀⠀⢄⢕⢕⢕⢕⢕⢕⢕⢕⢕⢕⢕⢕⢕⢕⢕⢕⢕⢕⢕⢕⢕⢕⢕⢕⢕⢕⢕⢕⢕⢕⢕⢕⢕⢕⢕⢕⢕⢕⢕⢕⢕⢕⢔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⢹⣟⣫⢿⢿⢿⣿⣿⢟⢟⢕⠀⠀⢕⢕⢕⢕⢕⠀⢕⢜⢕⠕⢵⣵⣷⣇⠀⠀⠀⠀⠀⠀⠀⢀⣱⣕⢕⠀⠀⠀⢕⢕⠕⠀⠀⠀⢕⢕⢕⠀⠀⠀⠀⠀⠀⢕⢕⢕⢕⢕⢱⡞⠀⢕⢕⢕⣝⣿⣿⣿⣾⣿⣿⣿⣿⣿⣿⣷⣶⣵⣅⢑⠀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⣕⣥⣵⣶⣷⣽⣷⣿⣿⣿⣿⣿⣿⣿⣿⣷⣧⣕⢄⢄⠁⢕⢕⢕⢕⢔⠑⢕⢕⢕⢜⢟⢟⢟⢔⠀⠀⠀⠀⠀⠀⣸⣿⡇⢑⠀⠀⠀⠕⠑⠀⠀⠀⢄⢕⢕⣷⡔⠀⠀⠀⠀⠀⢕⢕⢱⢕⢕⢏⢕⠀⢕⢕⢕⣿⣿⣿⣿⣿⣿⣿⣿⣿⣿⣿⣿⣿⣿⣿⣷⣴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⣕⣕⡕⢕⣵⣾⣿⣿⣿⣿⣿⣿⣿⣿⣿⣿⣿⣿⣿⣿⣿⣿⣿⣿⣟⡕⠁⡔⢕⢕⢕⢕⢕⠀⢕⢕⢕⢔⢕⢕⢕⢕⠀⠀⠀⠀⠀⢱⣿⣿⢕⢕⠀⠀⠀⠀⠀⠀⠀⠀⢕⢕⢕⢿⣿⡄⠀⠀⠀⠀⢕⢕⢏⢕⢕⢕⢕⠀⢕⢕⢕⣿⣿⣿⣿⣿⣿⣿⣿⣿⣿⣿⣿⣿⣿⣿⣿⣿⣿⣦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⢑⠑⠁⠁⠕⢕⢕⢕⣕⣵⣷⣾⣿⣿⣿⣿⢟⣵⣿⣿⣿⣿⣿⣿⣿⣿⣿⣿⣿⣿⣿⣿⣿⣿⣿⣿⣿⣿⣿⣿⡕⠀⣷⠑⢕⢕⢕⢕⠀⢕⢕⢕⢕⢕⢕⢕⢕⠀⠀⠀⠀⢰⣿⣿⢇⢕⢕⢕⢔⢄⣤⣤⣤⣴⢕⢕⢕⢕⢜⢿⣷⡀⠀⠀⠀⠑⢕⢕⢕⢕⢕⢕⠀⢕⢕⢕⣿⣿⣿⣿⣿⣿⣿⣿⣿⣿⣿⣿⣿⣿⣿⣿⣿⣿⣿⣷⡅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⠕⢁⢔⢕⠁⠀⠀⠀⠀⢑⣱⣾⣿⣿⣿⣿⣿⣿⡿⣱⣿⣿⣿⣿⣿⣿⣿⣿⣿⣿⣿⣿⣿⣿⣿⣿⣿⣿⣿⣿⣿⣿⣿⣿⡇⠀⢸⡇⢕⢕⢕⢕⠀⠕⢕⢕⢕⢕⢕⢕⢕⠀⠀⠀⢄⣾⣿⢇⢕⢕⢕⢕⢱⣾⣿⣿⣿⢇⣽⣷⡕⢕⢕⢜⢿⣧⡀⠀⠀⠀⢕⢕⢕⢕⢕⢕⢱⠑⢕⢕⢜⢻⣿⣿⣿⣿⣿⣿⣿⣿⣿⣿⣿⣿⣿⣿⣿⣿⣿⣿⣿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⠁⢔⢕⠕⠀⠀⠀⠀⠀⢄⣾⣿⣿⣿⣿⣿⣿⣿⢟⣼⣿⣿⣿⣿⣿⣿⣿⣿⣿⣿⣿⣿⣿⣿⣿⣿⣿⣿⣿⣿⣿⣿⣿⣿⡝⢕⠀⢸⣿⡔⢕⢕⢕⠀⠀⢕⢕⢕⢕⢕⢕⢕⠀⢀⢔⣿⣿⢟⢕⢕⢕⢕⢱⣿⣿⣿⡿⢣⣾⣿⣿⢇⢕⢕⢕⢜⢿⣷⣕⡄⠀⢕⢕⢕⢕⢕⢕⢕⡕⢕⢕⠁⢕⣿⣿⣿⣿⣿⣿⣿⣿⣿⣿⣿⣿⣿⣿⣿⣿⣿⣿⣿⣿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⠕⠀⢀⢕⠑⠀⠀⠀⠀⠀⢰⣿⣿⣿⣿⣿⣿⣿⣿⢫⣾⣿⣿⣿⣿⣿⣿⣿⣿⣿⣿⣿⣿⣿⣿⣿⣿⣿⣿⣿⣿⣿⣿⣿⣿⣿⣷⢕⠀⢸⣿⣧⢑⢕⢕⢕⠀⠑⢕⢕⢕⢕⢕⢕⠀⢕⢜⢳⢏⢕⢕⢕⢕⢱⣿⣿⣿⢏⢕⢕⣿⣿⢏⢕⢕⢕⢕⢕⢜⢻⢿⢗⢕⢕⢕⢕⠁⢕⢕⢕⢣⠁⠕⠀⠕⢿⣿⣿⣿⣿⣿⣿⣿⣿⣿⣿⣿⣿⣿⣿⣿⣿⣿⣿⣿⣷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⠀⠀⢕⠕⠀⠀⠀⠀⠀⠀⢻⣿⣿⣿⣿⣿⣿⡿⣣⣿⣿⣿⣿⣿⣿⣿⣿⣿⣿⣿⣿⣿⣿⣿⣿⣿⣿⣿⣿⣿⣿⣿⣿⣿⣿⣿⣿⡕⠀⢸⣿⣿⡇⠕⢕⢕⢄⠀⠕⢕⢕⢔⢕⢕⠀⢱⣷⣿⣷⣵⡺⣕⢕⢕⠝⠻⠇⢕⢕⢵⢿⢏⢕⢕⢕⢕⢱⣵⣾⣷⣷⣷⣾⢕⢕⢕⠀⢕⢕⢕⢸⡔⠀⠔⢀⢸⣿⣿⣿⣿⣿⣿⣿⣿⣿⣿⣿⣿⣿⣿⣿⣿⣿⣿⣿⣿⣇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⢀⠀⠀⠑⠀⠀⠀⠀⠀⠀⠀⢸⣿⣿⣿⡿⢟⢝⣵⣿⣿⣿⣿⣿⣿⣿⣿⣿⣿⣿⣿⣿⣿⣿⣿⣿⣿⣿⣿⣿⣿⣿⣿⣿⣿⣿⣿⣿⢇⠀⢸⣿⣿⣿⡄⢕⢕⢱⠀⠀⢕⢕⢕⢕⢕⢱⣇⢿⣿⣿⣿⣿⣕⢇⢕⠀⠀⠀⠀⠀⢕⢕⢕⢕⢕⣷⣷⣿⣿⣿⡿⢿⣿⣿⣇⢕⢕⢕⡁⢕⢕⢑⣷⠀⠀⢇⠀⢻⢿⣿⣿⣿⣿⣿⣿⣿⣿⣿⣿⣿⣿⣿⣿⣿⣿⣿⣿⣿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⢄⠐⠄⠀⠀⠀⠀⠀⠀⠀⠀⠀⠁⣿⣿⢏⢕⣵⣿⣿⣿⣿⣿⣿⣿⣿⣿⣿⣿⣿⣿⣿⣿⣿⣿⣿⣿⣿⣿⣿⣿⣿⣿⣿⣿⣿⣿⣿⢟⢕⠀⣿⣿⣿⣿⣇⠀⢕⢸⡇⠀⠑⢕⢕⠑⢕⢸⣿⡜⣿⣿⣿⣿⣿⣧⢕⠀⠀⠀⠀⠀⢕⣱⣵⣷⣿⣿⣿⣿⣿⣿⡟⣸⣿⣿⣿⡕⢕⢕⣧⠁⢕⢕⢸⡇⠀⢸⡔⠑⢕⢝⢟⢿⣿⣿⣿⣿⣿⣿⣿⣿⣿⣿⣿⣿⣿⣿⣿⣿⣷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⠑⠕⠅⠀⠀⠀⠀⠀⠀⠀⠀⠀⠀⠀⢿⢏⣱⣿⣿⣿⣿⣿⣿⣿⣿⣿⣿⣿⣿⣿⣿⣿⣿⣿⣿⣿⣿⣿⣿⣿⣿⣿⣿⣿⣿⣿⣟⢏⢕⢕⢕⠀⣿⣿⣿⣿⣿⡔⠀⣿⣧⠀⠀⢕⢸⢄⢄⣿⣿⣷⢜⣿⣿⣿⣿⡏⠁⠀⠀⠀⠀⠀⢱⣿⣿⣿⣿⣿⣿⣿⣿⣿⢇⣿⣿⣿⣿⣧⠑⢕⢸⣇⠑⢕⢑⣿⡔⠘⣷⢀⢕⢕⣵⣿⣿⣿⣿⣿⣿⣿⣿⣿⣿⣿⣿⣿⣿⣿⣿⣿⣿⡇⢕⢕⢕⣕⣵⣵⣷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⠁⠀⠀⠀⠀⠐⠀⠀⠀⠀⠀⠀⠀⢜⣾⣿⣿⣿⣿⣿⣿⣿⣿⣿⣿⣿⣿⣿⣿⣿⣿⣿⣿⣿⣿⣿⣿⣿⣿⣿⣿⣿⣿⣿⣿⣿⣿⣷⡕⢕⠀⣿⣿⣿⣿⣿⣧⢱⣿⣿⡔⠀⢕⢸⠕⣼⣿⣿⣿⣇⢹⣿⣿⣿⢇⠀⠀⠀⠀⠀⢕⣾⣿⣿⣿⣿⣿⣿⣿⣿⡿⢸⣿⣿⣿⣿⣿⣇⠑⠜⣿⣇⠕⢕⢹⣿⡔⢹⣇⠀⢸⣿⣿⣿⣿⣿⣿⣿⣿⣿⣿⣿⣿⣿⣿⣿⣿⣿⣿⣿⣿⣷⣿⣿⣿⣿⣿⣿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⢄⠀⠀⢀⠀⠀⠀⠀⠀⠀⠀⠀⠀⢸⣿⣿⣿⣿⣿⣿⣿⣿⣿⣿⣿⣿⣿⣿⣿⣿⣿⣿⣿⣿⣿⣿⣿⣿⣟⣿⣿⣿⣿⣿⣿⣿⣿⣿⣿⢕⠀⣿⣿⣿⣿⣿⣿⣾⣿⣿⣧⠀⢕⣼⢱⣿⣿⣿⣿⣿⡕⢿⣿⡿⠕⠀⠀⠀⠀⠀⢕⣿⣿⣿⣿⣿⣿⣿⣿⣿⢇⣿⣿⣿⣿⣿⣿⣿⣇⠑⢻⣿⣆⠑⢕⣿⣿⣼⣿⡔⠑⢿⣿⣿⣿⣿⣿⣿⣿⣿⣿⣿⢿⣟⣿⣽⣿⣿⣿⣿⣿⣿⣿⣿⣿⣿⣿⡇⢕⢕⢕⢕⢕⠑⠑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⢑⠄⠀⠀⠀⢔⠀⠀⠀⠀⠀⠀⠀⠀⢕⢻⣿⣿⣿⣿⣿⣿⣿⣿⣿⣿⣿⣿⣿⣿⣿⣿⣿⣿⣿⣿⣿⣿⢟⢝⣿⣿⣿⣿⣿⣿⣿⣿⣿⣿⢕⢄⣿⣿⣿⣿⣿⣿⣿⣿⣿⣿⡔⢕⣿⣿⣿⣿⣿⣿⣿⣷⢜⣿⢇⠀⠀⠀⠀⠀⠀⣸⣿⣿⣿⣿⣿⣿⣿⣿⡟⣸⣿⣿⣿⣿⣿⣿⣿⣿⣧⠜⣿⣿⣧⢑⢸⣿⣿⣿⣷⢄⢸⣿⣿⣿⣿⡿⢿⣟⣯⣷⣾⣿⣿⣿⣿⣿⣿⣿⣿⣿⣿⣿⣿⣿⣿⣿⢇⢕⢕⢕⠑⠀⠀⠀⠀⠑⢔⢑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⢕⠕⠀⠀⠀⠀⢕⠀⠀⠀⠀⠀⠀⠀⠀⠕⢜⢻⣿⣿⣿⣿⣿⣿⣿⣿⣿⣿⣿⣿⣿⣿⣿⣿⣿⣿⣿⡿⢕⢕⢕⢹⣿⣿⣿⣿⣿⣿⣿⣿⣿⢕⢕⣿⣿⣿⣿⣿⣿⣿⣿⣿⣿⣧⢸⣿⣿⣿⣿⣿⣿⣿⣿⣇⢻⢕⠀⠀⠀⠀⠀⢕⣿⣿⣿⣿⣿⣿⣿⣿⣿⢱⣿⣿⣿⣿⣿⣿⣿⣿⣿⣿⣧⣻⣿⣿⣷⡅⢿⣿⣿⣿⣇⢁⢟⢟⣹⣵⣾⣿⣿⣿⣿⣿⣿⣿⣿⣿⣿⣿⣿⣿⣿⣿⣿⣿⣿⣿⣿⢕⢕⢕⠀⠀⠀⠀⠀⠀⠀⠑⢕⢔⢁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⠑⠀⠀⢀⢀⢄⢄⢔⠀⢕⠑⠀⠀⠀⠀⠀⠀⠀⠀⠕⢕⢻⣿⣿⣿⣿⣿⣿⣿⣿⣿⣿⣿⣿⣿⣿⣿⣿⣿⢏⢕⢕⢕⢕⢕⢹⢿⣿⣿⣿⣿⣿⡿⢟⠕⢕⣸⣿⣿⣿⣿⣿⣿⣿⣿⣿⣿⣿⣿⣿⣿⣿⣿⣿⣿⣿⣿⡇⠀⠀⠀⠀⠀⠀⣸⣿⣿⣿⣿⣿⣿⣿⣿⢇⣼⣿⣿⣿⣿⣿⣿⣿⣿⣿⣿⣿⣿⣿⣿⣿⣿⣼⣿⣿⣿⣿⡕⢕⢽⣿⣿⣿⣿⣿⣿⣿⣿⣿⣿⣿⣿⣿⣿⣿⣿⣿⣿⣿⣿⣿⣿⡟⢕⢕⠀⠀⠀⠀⠀⠀⠀⠀⠀⠀⠁⠑⠅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⢅⢄⢔⢕⢕⢕⢕⣱⣷⡀⠀⠀⠀⠀⠀⠀⠀⠀⠀⠀⠀⠑⠕⢝⣿⣿⣿⣿⣿⣿⣿⣿⣿⣿⣿⣿⣿⣿⢟⢕⢕⢕⢕⣕⣱⡕⣵⣾⣿⣿⣿⣿⣏⢕⢕⠀⢕⣿⣿⣿⣿⣿⣿⣿⣿⣿⣿⣿⣿⣿⣿⣿⣿⣿⣿⣿⣿⣿⢕⠀⠀⠀⠀⠀⢄⣿⣿⣿⣿⣿⣿⣿⣿⡟⣼⣿⣿⣿⣿⣿⣿⣿⣿⣿⣿⣿⣿⣿⣿⣿⣿⣿⣿⣿⣿⣿⣿⣷⢀⢜⢟⢿⣿⣿⣿⣿⣿⣿⣿⣿⣿⣿⣿⣿⣿⣿⣿⣿⣿⣿⣿⣿⡇⢕⢕⠀⠀⠀⠀⠀⠀⠀⠀⠀⠀⠀⠀⠀⠀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⡵⣼⣿⡟⠁⠀⠀⠀⠀⠀⠀⠀⠀⠀⠀⠀⠀⠀⠑⢕⢻⣿⣿⣿⣿⣿⣿⣿⣿⣿⣿⢟⢕⢕⣱⣱⣷⣾⢿⢟⣱⣿⣿⣿⣿⣿⣿⣿⣗⢕⠀⢸⣿⣿⣿⣿⣿⣿⣿⣿⣿⣿⠟⢝⠻⢛⢛⢿⣿⣿⣿⣿⡏⠀⠀⠀⠀⠀⠀⢸⣿⣿⣿⣿⣿⣿⣿⡿⣱⣿⣿⣿⣿⣿⣿⣿⣿⣿⣿⣿⣿⢏⢕⢍⢔⢌⢻⣿⣿⣿⣿⣿⣿⡇⠑⢞⢞⣮⢻⢿⣿⣿⣿⣿⣿⣿⣿⣿⣿⣿⣿⣿⡿⢿⢟⢏⢕⢕⠑⠀⠀⠀⠀⠀⠀⠀⠀⠀⠀⠀⠀⠀⠀⠀⠀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⣵⡿⣽⣿⢏⢄⠀⠀⢕⢔⠀⠀⠀⠀⠀⠀⠀⠀⠀⠀⠀⠁⠕⢜⢝⢟⢿⢿⢿⠿⢿⢿⢵⠷⠿⠿⠿⠟⠋⠅⢕⢕⣿⣿⣿⣿⣿⣿⣿⣟⢟⢕⠀⣾⣿⣿⣿⣿⣿⣿⢿⢟⢛⠕⢕⢕⢕⢕⢕⢕⢿⢿⣿⣿⢕⠀⠀⠀⠀⠀⢀⣿⣿⣿⣿⣿⣿⣿⣿⢧⣿⣿⣿⣿⣿⣿⣿⣿⣿⣿⣿⠟⢛⢑⢕⢕⢕⢕⢕⢕⢕⢝⢻⣿⣿⣿⡔⢸⣿⣿⣧⢕⢕⢕⢝⢝⢟⢟⢟⢟⢏⢝⢝⢕⢕⢕⢕⢔⢕⠁⠀⠀⠀⠀⠀⠀⠀⠀⠀⠀⠀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⣾⣿⣿⣿⣿⡏⢔⢐⠀⠀⢕⢕⢕⢔⢄⢀⠀⠀⠀⠀⠀⠀⠀⠀⠀⠀⠁⠁⠑⠑⠑⢁⠕⠀⠀⠀⠀⠀⠀⠀⠀⠀⠀⠀⢹⣿⣿⣿⣿⣿⣿⣿⣧⠕⢱⣿⣿⣿⣿⣿⣿⢇⢕⢕⢕⢕⢕⢕⢑⢕⢕⢔⢕⢕⢕⢕⠀⠀⠀⠀⠀⠀⢸⣿⣿⣿⣿⣿⣿⣿⡏⣾⣿⣿⣿⣿⣿⣿⣿⣿⣿⣿⣇⠕⢕⢕⢕⢕⢕⠐⢕⢕⢕⢕⢜⢹⣿⣿⣷⠁⣻⣿⣿⣷⡕⢕⢕⢕⢕⢕⢕⢕⢕⢕⢕⠕⠑⠑⠁⠀⠀⠀⠀⠀⠀⠀⠀⠀⠀⠀⠀⠀⠀⠀⠀⠀⠀⠀⠀⠀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⣱⣿⣿⣿⣿⣿⡿⠁⢕⢄⠀⠀⢕⢕⢕⢕⢕⢕⢄⢀⢀⠀⠀⠀⠀⠀⠐⠰⠔⠀⠀⢄⠇⠁⠀⠀⠀⠀⠀⠀⠀⠀⠀⠀⠀⠀⠁⢻⣿⣿⣿⣿⣿⣿⣯⠀⢸⣿⣿⣿⣿⣿⡇⢕⢕⢕⢕⢕⢕⢡⣕⠑⢅⢕⢕⢕⢔⠁⠀⠀⠀⠀⠀⢀⣿⣿⣿⣿⣿⣿⣿⡿⣸⣿⣿⣿⣿⣿⣿⣿⣿⣿⣿⣿⡏⢕⢕⢕⢕⢕⢅⠸⢇⠔⢕⠕⢕⢱⣿⣿⣿⡇⢜⢟⢻⣿⡕⠕⢕⢅⢕⢕⠕⠑⠁⠁⠀⠀⠀⠀⠀⠀⠀⠀⢔⢕⠀⠀⠀⠀⠀⠀⠀⠀⠀⠀⠀⠀⠀⠀⠀⠀⠀⠑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⣿⣿⣿⣿⣿⣿⡇⢀⢕⢕⢔⠀⢕⢕⢕⢕⢕⢕⢕⢕⠑⠀⠀⢀⣔⢄⢄⢄⣄⢄⠐⠀⠀⠀⠀⠀⠀⠀⠀⠀⠀⠀⠀⠀⠀⠀⠀⢄⣾⣿⣿⣿⡝⢝⢕⠀⣾⣿⣿⣿⣿⣿⣿⣧⢑⢕⢅⢕⠄⢜⢑⢕⢕⢕⠕⠕⠕⠀⠀⠀⠀⠀⠀⣸⣿⣿⣿⣿⣿⣿⣿⣧⣿⣿⣿⣿⣿⣿⣿⣿⣿⣿⣿⣿⣿⣧⣅⢕⢅⢕⢕⢄⢕⢕⢕⢕⢕⢹⣿⣿⣿⣷⠑⣵⣾⣿⢕⠕⠑⠁⠁⠀⠀⠀⠀⠀⠀⠀⠀⢄⡄⢄⠀⠀⠀⢕⢕⠀⠀⠀⠀⠀⠀⠀⠀⠀⠀⠀⠀⠀⠀⠀⢄⢔⠁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⣾⣿⣿⣿⣿⣿⣿⢇⢕⢕⢕⠕⠀⠀⠑⢕⢕⢕⢕⢕⠀⠀⠀⠀⢸⣿⢿⠟⠋⠁⠀⠀⠀⠀⠀⠀⠀⠀⠀⠀⠀⠀⠀⠀⠀⠀⠀⢄⣾⣿⣿⣿⣿⣿⣧⢕⢔⣿⣿⣿⣿⣿⣿⣿⡏⢕⢕⢕⢕⢕⢕⢕⢕⢕⢕⢕⠕⠕⠀⠀⠀⠀⠀⢄⣿⣿⣿⣿⣿⣿⣿⣿⣿⣿⣿⣿⣿⣿⣿⣿⣿⣿⣿⣿⣿⣿⣿⣿⡕⢕⢕⢕⢕⢕⢕⢕⢕⢕⢕⣿⣿⣿⣿⡔⢿⣿⣿⡇⠄⢔⢔⢕⢣⣶⣴⡀⠀⠀⠀⠀⠝⠿⠇⠀⠀⠀⠀⠑⠕⠀⠀⠀⠀⠀⠀⠀⠀⠀⠀⠀⠀⠀⠀⢕⢕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⢕⢸⣿⣿⣿⣿⣿⣿⣽⡣⢕⢕⢕⠀⠀⠀⠀⠀⠀⠁⠀⠀⠀⠀⠀⠀⠀⠀⠀⠀⠀⠀⠀⠀⠀⠀⠀⠀⠀⠀⠀⠀⠀⠀⠀⠀⠀⠀⠀⠑⣿⣿⣿⣿⣿⣿⣿⠀⢸⣿⣿⣿⣿⣿⣿⣿⣷⣕⡅⢕⢕⢕⠁⢕⢕⢕⢕⠕⠔⠀⠀⠀⠀⠀⠀⣼⣿⣿⣿⣿⣿⣿⣿⣿⣿⣿⣿⣿⣿⣿⣿⣿⣿⣿⣿⣿⣿⣿⣿⣿⣷⣥⠅⠕⠕⠑⠀⢑⣑⣱⣿⣿⣿⣿⣿⡇⢸⣿⣿⢀⢄⢕⢕⢕⢸⣿⣿⣿⣆⠀⠀⠀⠀⠀⠀⠀⠀⠀⠀⠀⠀⠀⠀⠀⠀⠀⠀⠀⠀⠀⠀⠀⠀⠀⠀⢕⢕⢔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⠑⠛⠛⠛⠛⠛⠛⠛⠛⠛⠃⠑⠑⠑⠀⠀⠀⠀⠀⠀⠀⠀⠀⠀⠀⠀⠀⠀⠀⠀⠀⠀⠀⠀⠀⠀⠀⠀⠀⠀⠀⠀⠀⠀⠀⠀⠀⠀⠀⠀⠘⠛⠛⠛⠛⠛⠃⠀⠛⠛⠛⠛⠛⠛⠛⠛⠛⠛⠓⠑⠑⠀⠀⠀⠁⠑⠘⠛⠁⠀⠀⠀⠀⠀⠐⠛⠛⠛⠛⠛⠛⠛⠛⠛⠛⠛⠛⠛⠛⠛⠛⠛⠛⠛⠛⠛⠛⠛⠛⠛⠙⠁⠀⠀⠐⠐⠀⠘⠛⠛⠛⠛⠛⠛⠛⠃⠘⠛⠛⠑⠑⠑⠑⠑⠛⠛⠛⠛⠛⠂⠀⠀⠀⠀⠀⠀⠀⠐⠐⠑⠑⠑⠐⠀⠀⠀⠀⠀⠀⠀⠀⠀⠀⠀⠐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⢜⢝⢝⢟⢟⢟⢝⢟⢟⢟⢟⢻⢟⢻⢕⢻⢻⢟⢟⢟⢟⢟⢟⢿⢟⢇⢻⢻⢿⣿⢿⢿⢿⣿⢿⢿⢿⢿⢿⢿⢟⢟⢻⢿⢟⢟⢽⢗⢜⢜⢝⢜⢝⢜⢕⢕⢕⢕⢕⢕⢕⢕⢕⢕⢕⢕⢕⢕⢹⣿⣿⣿⣿⣿⣿⣿⢇⢜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⢜⢕⢕⢕⢕⢕⢕⢕⢕⢕⢕⢕⢕⢕⢕⢕⢕⢕⢕⢕⢕⢕⢕⢕⢕⢕⢕⢕⢕⢕⢕⢕⢕⢕⢕⢕⢕⢕⢕⢱⣱⣵⣕⢕⢝⢝⢟⢟⢟⢕⢕⣕⣜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⢱⣵⣕⢱⣕⢕⢕⢕⢕⢕⢕⢕⢕⢕⢕⢕⢕⢕⢕⢕⢕⢕⢕⢕⢕⢕⢕⢕⢕⢕⢕⢕⢕⢕⢕⢕⢕⢕⢕⢕⢕⢕⢕⢕⢕⢕⢕⢕⢕⢕⢕⢕⢕⢕⢕⢕⢕⢕⢕⢕⢕⢕⢕⢕⢕⢕⢕⢕⢕⢕⢕⢕⢕⢕⢕⢕⢕⢕⢜⢻⢿⢿⢗⢇⢱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⢝⢱⢿⢿⣿⣷⣷⣵⣕⣕⡕⢕⢕⢕⢕⢕⢕⢕⢕⢕⢕⢕⢕⢕⢕⢕⢕⢕⢕⢕⢕⢕⢕⢕⢕⢕⢕⢕⢕⢕⢕⢕⢕⢕⢕⢕⢕⢕⢕⢕⢕⢕⢕⢕⢕⢕⢕⢕⢕⢕⢕⢕⢕⢕⢕⢕⢕⢕⣱⣵⡇⢕⢕⢕⢕⢕⢕⢝⢳⢟⢇⢕⢕⢕⢝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⢝⢝⢝⢟⢟⢿⢿⢷⢷⢷⣵⣵⣕⣕⡕⢕⢕⢕⢕⢕⢕⢕⢕⢕⢕⢕⢕⢕⢕⢕⢕⢕⢕⢕⢕⢕⢕⢕⢕⢕⢕⢕⢕⢕⢕⢕⢕⢕⢕⢕⢕⢕⢕⢕⢕⢕⣕⣵⣵⣷⡜⢿⢿⢟⢟⢕⢕⢕⢕⢕⢕⢕⢕⢕⢕⢕⢕⢕⢕⢕⢸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⢝⢟⢗⢗⢷⢷⢷⢷⢗⢗⢕⢕⢱⢵⢕⢕⢕⢕⢕⣕⣵⣵⣕⣕⣕⣕⣕⣕⣵⣵⣵⣵⣵⣷⣷⢾⢿⢿⢟⢟⢟⢝⢕⢕⢕⢕⢕⢕⢕⢕⢕⢕⢕⢕⢕⢕⢕⢕⢕⢕⢕⢕⢕⢻⣿⣿⣿⣿⣿⣿⣿⣿⣿⣵⣵⣵⣵⣵⣵⣵⣕⣕⣕⣕⣔⣔⣄⡔⢔⢄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⢅⢕⢝⣷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⠑⢕⢕⢕⠕⢕⢕⢑⠕⢝⢕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⢄⢅⢔⢕⢔⢅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⢜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⠕⠕⢕⠕⢑⢕⢑⢕⢕⢅⢕⢕⢕⢕⢕⢕⢕⢕⢕⢕⢕⢕⢕⢕⢕⢕⢕⢕⢕⢕⢕⢕⢕⢕⢕⢕⢕⢕⢕⢕⢕⢕⢕⢕⢕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⢄⢅⢕⠔⢕⢕⢕⢕⢕⢕⢕⢕⢕⢕⢕⢕⢕⢕⢕⢕⢕⢕⢕⢕⢕⢕⢕⢕⢕⢕⢕⢕⢕⢕⢕⢕⢕⢕⢕⢕⢕⢕⢕⢕⢱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⡕⢕⢕⢕⢕⢸⣵⣵⣵⣵⣕⣕⢕⢕⢕⢕⢕⢕⢕⢕⢕⢕⢕⢕⢕⢕⢕⢕⢕⢕⢕⢕⢕⢕⠁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⢸⣿⡕⢕⢕⢕⢺⢿⣿⣿⣿⣿⣿⣷⡕⢕⢕⢕⢕⢕⢕⢕⢕⢕⢕⢕⢕⢕⣷⣷⣷⣷⣷⣮⣧⡄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⢅⢕⢕⢕⢕⢕⢕⢕⢕⢕⢕⢕⢕⢕⢕⢕⢕⣿⣿⣷⡕⢕⢕⢷⢵⢕⢜⢝⢟⢟⢻⣿⣧⡕⢕⢕⢕⢕⢕⢕⢕⢕⢕⢕⢕⣿⣿⣿⣿⡿⢿⢟⢟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⣼⣿⣿⣿⡕⠕⢕⢿⣿⣿⣷⣷⣵⣕⡻⣿⣿⣿⣕⢕⢕⢕⢕⢕⢕⢕⢕⢕⢅⡕⢑⢕⢕⢕⢕⢵⢷⢿⣇⢕⢕⢕⢕⢕⢕⢕⢕⢕⢕⢕⢕⢕⢕⢕⢕⢕⢕⢕⢕⢕⢕⢕⢕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⢔⢕⢕⢕⢕⢕⢕⢕⢕⢕⢕⢕⢕⢕⢕⢕⢘⠉⠁⠀⢀⠀⠀⢕⢀⢀⠀⠈⠙⠻⣿⣿⣿⣿⣿⣿⣷⣕⢕⢕⢕⢕⢕⢕⢕⢕⣾⣿⣿⡿⠿⠿⠿⢿⢿⠟⢱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⠕⢕⢕⢕⢕⢕⠕⢕⢕⢕⠕⢕⢕⢕⢕⠁⠀⢀⢔⣕⢵⣷⣷⡕⠑⠑⢕⢄⠀⢀⢕⢽⣿⣿⣿⣿⣿⣿⣇⢕⢕⢕⠕⢕⢕⢕⢜⠙⠁⢀⢀⢀⢄⢀⢀⠀⠁⠁⠁⢕⢕⢕⢕⢕⢕⢕⢕⢕⢕⢕⢔⢅⢑⠕⠕⢕⢅⢕⢑⠕⢜⢕⢕⢕⢕⢕⢕⢕⢕⢅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⠀⢕⢕⢕⢕⢕⠐⢕⢕⢕⢄⢕⢕⢕⢕⠀⠀⢱⣿⣿⢕⢝⢝⠁⠀⠀⢀⢕⠀⢱⣷⣕⣿⣿⣿⣿⣿⣿⣿⡇⢕⢕⢱⢕⢕⢕⣰⣷⣷⣷⣧⡕⠑⠑⢕⢔⠀⢕⢄⠀⠑⠕⢕⢕⢕⢕⢕⢕⢕⢕⢕⢕⢕⢕⢕⢕⢕⢕⢕⢕⢔⢅⢑⢑⢑⢕⢕⢕⢕⢕⢕⠕⢕⢕⢕⣼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⠀⢅⢕⢕⢕⢕⢔⠑⢕⢕⢕⠕⢕⢕⢕⢸⣕⢜⣿⣿⣧⢕⢕⣧⣵⣵⢎⡕⢀⣾⣿⣿⣿⣿⣿⣿⣿⣿⣿⣿⢕⢕⢸⡇⢕⢕⣿⣷⠘⢝⡝⠀⢀⠀⢱⢕⠀⣱⣕⢕⠀⠀⢀⠑⢕⢕⢕⢕⢕⢕⢕⠑⢕⢕⢕⢕⢕⢕⢕⢕⢕⢕⠕⠑⢕⢕⢕⢕⢔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⢑⢕⢕⢕⢕⠕⢅⢔⢑⢕⢕⢕⢑⢕⢕⢅⢿⣿⣿⣿⣿⣧⣕⢻⢿⢿⢕⣰⣾⣿⣿⣿⣿⣿⣿⣿⣿⣿⣿⡿⠅⢅⣿⢇⢕⣼⣿⣿⡄⢕⢕⣵⣵⡵⢕⡕⢰⣿⣿⢇⢄⣴⣿⣿⣧⣅⢕⢕⢕⢕⢕⢔⢕⠔⢕⢕⢅⢅⢅⢕⢔⢕⠕⠀⢕⢕⢕⢕⢕⢕⢸⡕⢕⢕⢕⢕⢜⢻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⠕⠀⢁⠕⠑⢑⠁⢕⢕⢿⣧⢑⢕⢕⢕⠁⢕⢕⠜⣿⣯⣽⣿⢿⣿⢷⢷⢷⣿⣿⣿⣿⣿⣿⣿⣿⣿⣿⣿⣿⡿⠑⢄⣾⣿⣷⣿⣿⣿⣿⣿⣔⡕⢻⢿⢏⣕⣵⣿⣿⣧⣷⣿⣿⣿⣿⣿⡟⢕⢐⢅⢅⢑⠕⠕⢕⢔⠅⠑⢕⢕⢕⢕⢕⠀⢄⢕⢕⢕⢕⢕⢕⣿⣿⡕⢕⢕⢕⢕⡕⢕⢜⢝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⢅⢅⢅⢔⢔⢕⢕⠀⢕⢕⢕⢻⣷⡅⠀⢁⠕⢀⠁⠀⠘⢿⢿⢟⣾⣿⣷⣷⣿⣿⣿⣿⣿⣿⣿⣿⣿⣿⣿⣿⣏⣠⣵⣿⣿⣿⣿⣿⣿⣿⣿⣿⣿⣿⢷⢷⣿⡿⣿⣟⡻⣿⣿⣿⣿⣿⣿⡿⢕⢔⢕⢕⢕⢕⢕⢇⢕⢔⢕⢕⢕⢕⢕⢕⢕⠀⢕⢕⢕⢕⢕⢕⣾⣿⣿⣿⣕⢕⢕⢕⢻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⢜⢿⣆⢀⠀⠁⠁⢰⡄⢁⢗⢕⢕⢝⣿⣿⣿⣿⣿⣿⣿⣿⣿⣿⣿⣿⣿⣿⣿⣿⣿⣿⣿⣿⣿⣿⣿⣿⣿⣿⣿⣿⣿⣿⣿⡷⢿⣿⣿⣿⣿⣿⣿⣿⣿⠃⢔⣕⣵⣷⣷⡷⢇⢕⢕⢕⢕⢕⢕⢕⢕⢕⢕⢔⠕⢅⢕⢕⢕⣼⣿⣿⣿⣿⣿⣧⡕⢕⢕⢻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⢔⢝⠕⠔⢄⢀⠀⠹⣷⣔⡵⣕⣵⣿⣿⣿⣿⣿⣿⣿⣿⣿⣿⣿⣿⣿⣿⣿⣿⣿⣿⣿⣿⣿⣿⣿⣿⣿⣿⣿⣿⣿⢏⢕⢕⢕⢜⢜⣿⣿⣿⣿⣿⢇⢰⣿⣿⣿⡿⢏⢕⢕⢕⢕⢕⢕⢕⢕⢕⢕⠕⠔⠁⠀⠁⠕⢕⣼⣿⣿⣿⣿⣿⣿⣿⣿⣧⣵⣕⣕⣝⣹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⠘⣷⣧⣄⣜⣿⣿⣿⣿⣿⣿⣿⣿⣿⣿⣿⣿⣿⣿⣿⣿⣿⡿⢹⣿⣿⣿⣿⣿⣿⣿⣿⣿⣿⣿⣿⣿⣿⣧⢕⢕⢕⢕⣱⣺⣿⣿⣿⡏⢰⣿⣿⢿⢏⢕⢕⢕⢕⢕⢕⢕⢕⢕⢕⢕⢁⠀⠀⠀⠀⢀⢔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⢕⢕⢕⢕⢸⣿⣿⣿⣿⣿⣿⣿⣿⣿⣿⣿⣿⣿⣿⣿⣿⣿⣿⣿⣿⣷⣼⣿⣿⣿⣿⣿⣿⣿⣿⣿⣿⣿⣿⣿⣿⣿⣿⣷⣷⣾⣿⣿⣿⣿⢏⢑⢑⢜⢕⢕⢕⢕⢕⢕⢕⢕⢕⢕⢕⢕⢕⢕⠁⠀⠀⠀⢄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⢕⢕⢕⢕⢕⢕⢕⢕⢕⢅⢻⣿⣿⣿⣿⣿⣿⣿⣿⣿⣿⣿⣿⣿⣿⣿⣿⣿⣿⣿⣿⣿⣿⣿⣿⣿⣿⣿⣿⣿⣿⣿⣿⣿⣿⣿⣿⣿⣿⣿⣿⣿⣿⣿⠏⢕⢕⢕⢕⢕⢕⢕⢕⢕⢕⢕⢕⢁⢕⠕⢕⠑⠁⠀⠀⢄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⢌⢿⣿⣿⣿⣿⣿⣿⣿⣿⣿⣿⣿⣿⣿⣿⣿⣿⣿⣿⣿⣿⣿⣿⣿⣿⣿⣿⣿⣿⣿⣿⣿⣿⣿⣿⣿⣿⣿⣿⣿⣿⣿⠏⢕⢕⢕⢕⢕⢕⢕⢕⢕⢕⢕⢕⢁⢕⢕⢕⢕⢄⢔⢔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⢕⢕⢕⢕⢕⢕⢕⢕⢕⢅⢻⣿⣿⣿⣿⣿⣿⣿⣿⣿⣿⣿⣿⣿⣿⣿⣿⣿⣿⣿⣿⣿⣿⣿⣿⣿⣿⣿⣿⣿⣿⣿⣿⣿⣿⣿⣿⣿⣿⡿⢃⢕⢕⢕⢕⢕⢕⢕⢕⢕⢕⢕⢕⢑⢕⢕⠔⢕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⢕⢕⢄⠝⣿⣿⣿⣿⣿⣿⣿⣿⣿⣿⣟⣟⣟⣟⣟⣟⣟⣟⢟⣟⢿⢿⣿⣿⣿⣿⣿⣿⣿⣿⣿⣿⣿⣿⣿⣿⢟⢅⢕⢕⢕⢕⢕⢕⢕⢕⢕⢕⢕⢕⢅⢕⠕⠁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⢕⢕⢕⢕⠘⢻⣿⣿⣿⣿⣿⣿⣿⣿⣿⣿⣿⣿⣷⣼⣯⣵⣿⣿⣿⣿⣿⣿⣿⣿⣿⣿⣿⣿⣿⣿⣿⣿⢟⢑⢕⢕⢕⢕⢕⢕⢕⢕⢕⢕⢕⢕⠑⢔⢕⢕⠐⠀⢕⢑⢕⢕⢕⢕⢕⢕⢕⢕⢅⠐⠀⠀⢕⢕⢕⢕⢕⢕⢕⢕⢕⢕⢕⢕⢕⢕⢕⢕⢕⢕⢕⢕⢕⢕⢕⢕⢕⢕⢕⢕⢕⢕⢕⢕⢑⢑⢕⢕⢕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⢕⢕⢕⢕⢕⢕⢕⢕⠀⢕⢌⠻⣿⣿⣿⣿⣿⣿⣿⣿⣿⣿⣿⣿⣿⣿⣿⣿⣿⣿⣿⣿⣿⣿⣿⣿⣿⣿⣿⣿⠟⢕⢕⢕⢕⢕⢕⢕⢕⢕⢕⢕⢕⢕⠕⢁⢕⢕⢕⢕⠁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⢕⢕⢕⢕⢕⢕⢕⠀⢕⠕⠑⢅⢙⢻⣿⣿⣿⣿⣿⣿⣿⣿⣿⣿⣿⣿⣿⣿⣿⣿⣿⣿⣿⣿⣿⡿⠟⢋⠑⢔⢕⢕⢕⢕⢕⢕⢕⠕⢕⢕⢕⢕⠑⢔⢕⢕⢕⢕⢔⠐⢕⢅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⠑⠀⢔⢕⢔⢕⢕⢝⢻⣿⣿⣿⣿⣿⣿⣿⣿⣿⣿⣿⣿⣿⣿⡿⢟⢋⢁⢔⢕⢕⢄⢕⢕⢕⢕⢕⢕⢕⠕⢔⢕⢕⢕⠁⢕⢕⢕⢕⢕⢕⢕⢕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⢔⢕⢕⢕⢕⢕⢕⢕⢕⠀⠀⠀⠕⢕⢕⢕⢕⢕⢕⢝⢟⢿⣿⣿⣿⣿⣿⡿⠿⢛⢝⢕⢕⢕⢄⢕⢔⠑⢕⠀⢕⢕⢕⢕⢕⢕⢕⢕⢕⢕⢕⠁⢕⢕⢕⢕⢕⢕⢕⢕⢑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⠕⢕⢕⢕⢕⢕⢕⢕⢕⢕⢕⢕⢕⢕⢕⠀⠀⠀⠀⠑⠕⢕⢕⢕⢕⢕⢕⢕⢜⢝⢏⢝⢕⢕⢕⢕⢕⢕⢕⢕⢕⢕⠕⠀⠁⠀⢕⢕⢕⢕⢕⢕⢕⢕⢕⢕⠑⢔⢕⢕⢕⠕⢕⢕⢕⢕⢁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⠕⢕⢕⢕⢕⢕⢕⢕⠀⢕⢕⢕⢕⢕⢕⢕⢕⢕⢕⢕⢕⢕⢕⢀⠀⠀⠀⠀⠀⠁⠑⠕⢕⢕⢕⢕⢕⢕⢕⢕⢕⢕⢕⢕⢕⢕⢕⢕⢕⠑⠀⠀⠀⠀⢕⢕⢕⢕⢕⢕⢕⢕⢕⢕⠀⠕⢕⣱⣵⣾⣿⢕⠕⢕⢕⢕⢕⢕⢕⢕⢕⢕⠑⠀⠀⠀⠀⠀⠀⠀⠀⠀⠀⠀⠀⠀⠀⢀⢀⠀⢀⢀⢀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⣧⣼⣿⣿⣷⣧⣥⣕⣕⢕⢕⠀⠑⢕⢜⢳⢧⢕⢕⢕⢕⢕⢕⢕⢕⢕⢕⠀⠀⠀⠀⠀⠀⠀⠀⠀⠁⢕⢕⢕⢕⢕⢕⢕⢕⢕⢕⢕⢕⠑⠀⠀⠀⠀⠀⠀⠀⢕⢕⢕⢕⢕⢕⢕⢕⢕⢕⢰⣾⣿⣿⣿⣿⣿⢕⢕⢕⢕⢕⢕⢕⢕⢕⢕⠕⠀⠀⠀⠀⠀⠀⠀⠀⢄⢕⢔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⣗⢄⠀⢕⢕⢕⢕⢕⢕⢕⢕⢅⢕⢕⢕⢕⢕⠀⠀⠀⠀⠀⠀⠀⠀⠀⢔⢕⢕⠑⠀⢕⢕⢕⢕⠑⠀⠕⢕⢔⠀⠀⠀⠀⠀⠀⠀⢕⢕⢕⢕⢕⢕⢕⢕⡼⢕⢸⣿⣿⣿⣿⡿⣧⣵⣕⣕⣑⡕⠕⢕⢕⢕⢑⠐⠀⠀⠀⠀⠀⠀⢄⢕⢕⢕⢕⢕⢕⢕⢕⢕⢕⢕⢕⢕⢕⢕⢕⢕⢕⢕⢕⢕⢕⢕⢕⢕⢕⢕⢕⢕⢕⢕⢕⢕⢕⢕⢕⢕⢕⢕⢕⢕⢕⢔⢔⢔⢄⢄⢄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⢟⣟⣻⢿⢿⢿⣿⣿⢿⢏⢕⠀⠀⢕⢕⢕⢕⢕⠀⢕⢕⢔⢕⢵⣷⣷⡕⠀⠀⠀⠀⠀⠀⠀⢄⣾⡕⢕⠀⠀⠑⢕⢕⠑⠀⠀⠀⢕⢕⢔⠀⠀⠀⠀⠀⠀⢕⢕⢕⢕⢕⣱⢇⠁⢕⢕⢕⣹⣿⣿⣷⣿⣿⣿⣿⣿⣿⣿⣷⣶⣥⣕⠕⠀⠀⠀⠀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⣕⣕⣥⣵⣶⣷⣵⣷⣿⣿⣿⣿⣿⣿⣿⣿⣷⣧⣕⠀⠀⠕⢕⢕⢕⢕⠀⢕⢕⢕⢔⢜⢟⢟⢏⠀⠀⠀⠀⠀⠀⢀⣾⣿⢕⠀⠀⠀⠀⠕⠁⠀⠀⠀⢕⢕⢱⣕⡄⠀⠀⠀⠀⠀⢕⢕⣱⢇⢕⢕⢕⠀⢕⢕⢸⣿⣿⣿⣿⣿⣿⣿⣿⣿⣿⣿⣿⣿⣿⣿⣷⣄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⣕⣕⣕⣕⡕⢕⣵⣿⣿⣿⣿⣿⣿⣿⣿⣿⣿⣿⣿⣿⣿⣿⣿⣿⣿⣿⣏⢄⢕⢀⢕⢕⢕⢕⢔⠑⢕⢕⢕⢅⢕⢕⢕⢔⠀⠀⠀⠀⢀⣼⣿⡏⢕⢕⠀⠀⠀⠀⠀⠀⠀⢄⢕⢕⢕⣿⣷⢀⠀⠀⠀⠀⢕⢕⢕⢕⢕⢕⢕⠀⢕⢕⢕⣿⣿⣿⣿⣿⣿⣿⣿⣿⣿⣿⣿⣿⣿⣿⣿⣿⣷⣆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⠕⢑⠑⠁⠁⠕⢕⢕⢕⣱⣵⣷⣿⣿⣿⣿⡿⢏⣵⣿⣿⣿⣿⣿⣿⣿⣿⣿⣿⣿⣿⣿⣿⣿⣿⣿⣿⣿⣿⣿⣿⡕⠑⣇⢕⢕⢕⢕⢕⠀⢕⢕⢕⢕⢕⢕⢕⢕⠀⠀⠀⠀⣱⣿⡿⢕⢕⢕⢕⢔⢠⣤⣤⣤⡞⡕⢕⢕⢕⢜⣿⣧⠀⠀⠀⠀⢕⢕⢕⢕⢕⢕⢕⡕⢕⢕⢕⣿⣿⣿⣿⣿⣿⣿⣿⣿⣿⣿⣿⣿⣿⣿⣿⣿⣿⣿⣧⢑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⠕⢅⢔⢕⠀⠀⠀⠀⠀⢑⣵⣿⣿⣿⣿⣿⣿⣿⢟⣵⣿⣿⣿⣿⣿⣿⣿⣿⣿⣿⣿⣿⣿⣿⣿⣿⣿⣿⣿⣿⣿⣿⣿⣿⡇⠀⣿⡔⢕⢕⢕⢕⠀⢕⢕⢕⢕⢕⢕⢕⢕⠀⠀⠀⣰⣿⣿⢕⢕⢕⢕⢕⣱⣿⣿⣿⡿⢽⣿⣧⡕⢕⢕⢹⣿⣧⢀⠀⠀⠕⢕⢕⢕⢕⢕⢕⢕⢕⢕⢕⢟⢿⣿⣿⣿⣿⣿⣿⣿⣿⣿⣿⣿⣿⣿⣿⣿⣿⣿⣿⣷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⠕⠁⢕⢕⠑⠀⠀⠀⠀⠀⣰⣿⣿⣿⣿⣿⣿⣿⣿⢫⣾⣿⣿⣿⣿⣿⣿⣿⣿⣿⣿⣿⣿⣿⣿⣿⣿⣿⣿⣿⣿⣿⣿⣿⣿⢝⢕⠀⣿⣷⢑⢕⢕⢕⠀⠁⢕⢕⢕⢕⢕⢕⢕⢀⢄⢜⣿⣿⢇⢕⢕⢕⢕⣸⣿⣿⣿⢟⢱⣿⣿⣿⢇⢕⢕⢕⢝⣿⣷⡔⡄⠀⢕⢕⢕⢕⢕⢕⢸⡄⢕⢕⠕⢸⣿⣿⣿⣿⣿⣿⣿⣿⣿⣿⣿⣿⣿⣿⣿⣿⣿⣿⣿⣷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⠑⠀⢄⢕⠅⠀⠀⠀⠀⠀⣱⣿⣿⣿⣿⣿⣿⣿⡿⣣⣿⣿⣿⣿⣿⣿⣿⣿⣿⣿⣿⣿⣿⣿⣿⣿⣿⣿⣿⣿⣿⣿⣿⣿⣿⣿⣷⢕⠀⣿⣿⣇⢕⢕⢕⠀⠀⠕⢕⢕⢕⢕⢕⢕⠀⢜⢎⢟⢕⢕⢕⢕⢕⢱⣿⣿⡿⢏⢕⢜⣿⣿⢇⢕⢕⢕⢕⢕⢜⢻⢻⢇⢕⢕⢕⢕⠕⢕⢕⢕⣇⠕⠕⠀⢜⣿⣿⣿⣿⣿⣿⣿⣿⣿⣿⣿⣿⣿⣿⣿⣿⣿⣿⣿⣿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⠑⠀⠀⢕⠑⠀⠀⠀⠀⠀⠀⣿⣿⣿⣿⣿⣿⣿⡟⣱⣿⣿⣿⣿⣿⣿⣿⣿⣿⣿⣿⣿⣿⣿⣿⣿⣿⣿⣿⣿⣿⣿⣿⣿⣿⣿⣿⣿⢕⠀⣿⣿⣿⡕⠕⢕⢀⢀⠀⢕⢕⢕⠁⢕⢕⢔⢷⣾⣿⣾⣷⡜⡕⢕⢕⠙⠟⠕⠕⢕⢼⢿⢇⢕⢕⢕⢕⣕⣵⣾⡇⣿⣿⣧⢕⢕⢕⠀⢕⢕⢕⢹⡄⠀⢄⠀⢻⣿⣿⣿⣿⣿⣿⣿⣿⣿⣿⣿⣿⣿⣿⣿⣿⣿⣿⣿⣿⡇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⠀⠄⠀⠕⠀⠀⠀⠀⠀⠀⠀⢸⣿⣿⣿⢿⢏⣹⣾⣿⣿⣿⣿⣿⣿⣿⣿⣿⣿⣿⣿⣿⣿⣿⣿⣿⣿⣿⣿⣿⣿⣿⣿⣿⣿⣿⣿⣿⢕⠀⣿⣿⣿⣷⢀⢕⢕⣇⠀⠀⢕⢕⢕⢕⢕⢸⡎⢿⣿⣿⣿⣷⣏⢕⢕⠀⠀⠀⠀⠀⢕⢕⢕⢕⣕⣷⣿⣿⣿⣿⡇⣿⣿⣿⡇⢕⢕⢰⠑⢕⢕⠜⣧⠀⠁⡇⠁⢻⣿⣿⣿⣿⣿⣿⣿⣿⣿⣿⣿⣿⣿⣿⣿⣿⣿⣿⣿⣷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⢔⢅⠑⠀⠁⠀⠀⠀⠀⠀⠀⠀⢜⣿⡿⢏⢕⣾⣿⣿⣿⣿⣿⣿⣿⣿⣿⣿⣿⣿⣿⣿⣿⣿⣿⣿⣿⣿⣿⣿⣿⣿⣿⣿⣿⣿⣿⣿⢿⢕⢄⣿⣿⣿⣿⡇⠁⢕⣿⡄⠀⢕⢕⢕⢕⠀⣾⣯⢜⣿⣿⣿⣿⣿⡇⠕⠀⠀⠀⠀⠀⢕⣱⣵⣿⣿⣿⣿⣿⣿⣿⡇⣿⣿⣿⣿⢅⢕⢕⣧⠑⢕⢕⢻⡔⠀⢹⡄⠕⢕⢝⢟⣿⣿⣿⣿⣿⣿⣿⣿⣿⣿⣿⣿⣿⣿⣿⣿⣿⣇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⢀⠕⠐⠀⠀⠀⠐⠀⠀⠀⠀⠀⠀⠀⣿⢕⣵⣿⣿⣿⣿⣿⣿⣿⣿⣿⣿⣿⣿⣿⣿⣿⣿⣿⣿⣿⣿⣿⣿⣿⣿⣿⣿⣿⣿⣿⡟⢝⢕⢕⢕⢕⣿⣿⣿⣿⣿⢀⢕⣿⣇⠀⠀⢕⢕⢕⢱⣿⣿⣇⢸⣿⣿⣿⣿⢇⠀⠀⠀⠀⠀⢔⣼⣿⣿⣿⣿⣿⣿⣿⣿⣿⢱⣿⣿⣿⣿⣇⠕⢕⢻⣇⠕⢕⠜⣿⡄⢜⣧⠀⢕⢕⣾⣿⣿⣿⣿⣿⣿⣿⣿⣿⣿⣿⣿⣿⣿⣿⣿⣿⣿⡕⢕⢕⢕⣕⣵⣵⣷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⠀⠄⠀⠀⠀⠐⠀⠀⠀⠀⠀⠀⠀⣧⣾⣿⣿⣿⣿⣿⣿⣿⣿⣿⣿⣿⣿⣿⣿⣿⣿⣿⣿⣿⣿⣿⣿⣿⣿⣿⣿⣿⣿⣿⣿⣿⣿⣧⡕⢕⢕⣿⣿⣿⣿⣿⣇⢸⣿⣿⡄⠀⢕⢕⢁⣾⣿⣿⣿⡇⢻⣿⣿⣿⢕⠀⠀⠀⠀⠀⢕⣿⣿⣿⣿⣿⣿⣿⣿⣿⡏⣼⣿⣿⣿⣿⣿⣆⠕⢸⣿⡔⠕⢕⢻⣿⡄⣿⡇⠁⢸⣿⣿⣿⣿⣿⣿⣿⣿⣿⣿⣿⣿⣿⣿⣿⣿⡿⣿⣿⣷⣷⣿⣿⣿⣿⣿⡇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⠀⠀⠅⠄⠀⠀⠀⠀⠀⠀⠀⠀⢔⢹⣿⣿⣿⣿⣿⣿⣿⣿⣿⣿⣿⣿⣿⣿⣿⣿⣿⣿⣿⣿⣿⣿⣿⣿⣯⣿⣿⣿⣿⣿⣿⣿⣿⣿⡇⢕⢕⣿⣿⣿⣿⣿⣿⣾⣿⣿⣇⠀⢕⡇⣸⣿⣿⣿⣿⣿⡜⣿⣿⡏⠁⠀⠀⠀⠀⠀⢸⣿⣿⣿⣿⣿⣿⣿⣿⣿⢱⣿⣿⣿⣿⣿⣿⣿⣆⠔⢿⣿⣆⠕⢜⣿⣿⣾⣿⡄⠕⣿⣿⣿⣿⣿⣿⣿⣿⣿⣿⡿⢿⣟⣿⣿⣿⣿⣿⣿⣿⣿⣿⣿⣿⣿⣿⢇⢕⢕⢕⢕⠕⠑⠑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⠑⢅⠐⠀⠀⠀⠐⠀⠀⠀⠀⠀⠀⠀⠑⢜⣿⣿⣿⣿⣿⣿⣿⣿⣿⣿⣿⣿⣿⣿⣿⣿⣿⣿⣿⣿⣿⣿⣿⢟⢝⣿⣿⣿⣿⣿⣿⣿⣿⣿⣿⢀⢕⣿⣿⣿⣿⣿⣿⣿⣿⣿⣿⡄⢱⣷⣿⣿⣿⣿⣿⣿⣧⢸⣿⢕⠀⠀⠀⠀⠀⢔⣼⣿⣿⣿⣿⣿⣿⣿⣿⢇⣾⣿⣿⣿⣿⣿⣿⣿⣿⣧⢸⣿⣿⣧⢑⢸⣿⣿⣿⣧⠀⢹⣿⣿⣿⣿⢿⢟⣻⣽⣷⣾⣿⣿⣿⣿⣿⣿⣿⣿⣿⣿⣿⣿⣿⣿⣿⢕⢕⢕⠕⠁⠀⠀⠀⠄⠑⢄⢑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⠕⠁⢕⠀⠀⠀⠀⢕⢄⠀⠀⠀⠀⠀⠀⠀⠀⢕⢜⢿⣿⣿⣿⣿⣿⣿⣿⣿⣿⣿⣿⣿⣿⣿⣿⣿⣿⣿⣿⢟⢕⢕⢕⢿⣿⣿⣿⣿⣿⣿⣿⣿⣿⠑⢕⣿⣿⣿⣿⣿⣿⣿⣿⣿⣿⣇⣸⣿⣿⣿⣿⣿⣿⣿⣿⡇⢏⠑⠀⠀⠀⠀⠀⢱⣿⣿⣿⣿⣿⣿⣿⣿⡟⢸⣿⣿⣿⣿⣿⣿⣿⣿⣿⣿⣧⣿⣿⣿⣷⡕⣿⣿⣿⣿⡇⢑⢟⣏⣽⣷⣿⣿⣿⣿⣿⣿⣿⣿⣿⣿⣿⣿⣿⣿⣿⣿⣿⣿⣿⣿⡏⢕⢕⠁⠀⠀⠀⠀⠀⠀⠀⠅⢕⢔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⠑⠀⠀⢀⢀⢄⢔⠔⠀⠕⠀⠀⠀⠀⠀⠀⠀⠀⠁⠕⢜⢻⣿⣿⣿⣿⣿⣿⣿⣿⣿⣿⣿⣿⣿⣿⣿⣿⡿⢇⢕⢕⢕⢕⢕⢻⣿⣿⣿⣿⣿⣿⢿⢟⠀⢕⣿⣿⣿⣿⣿⣿⣿⣿⣿⣿⣿⣿⣿⣿⣿⣿⣿⣿⣿⣿⣿⢕⠀⠀⠀⠀⠀⠀⣾⣿⣿⣿⣿⣿⣿⣿⣿⢱⣿⣿⣿⣿⣿⣿⣿⣿⣿⣿⣿⣿⣿⣿⣿⣿⣿⣼⣿⣿⣿⣿⡅⢕⢿⣿⣿⣿⣿⣿⣿⣿⣿⣿⣿⣿⣿⣿⣿⣿⣿⣿⣿⣿⣿⣿⣿⡇⢕⢕⠀⠀⠀⠀⠀⠀⠀⠀⠀⠀⠑⠑⠀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⢄⢄⢔⢕⢕⢕⢕⣵⣇⢀⠀⠀⠀⠀⠀⠀⠀⠀⠀⠀⠀⠁⢕⢻⣿⣿⣿⣿⣿⣿⣿⣿⣿⣿⣿⣿⣿⣿⢏⢕⢕⢕⢕⣕⣱⢕⣵⣿⣿⣿⣿⣿⣇⢕⢕⠀⢱⣿⣿⣿⣿⣿⣿⣿⣿⣿⣿⣿⣿⣿⣿⣿⣿⣿⣿⣿⣿⡿⠑⠀⠀⠀⠀⠀⢱⣿⣿⣿⣿⣿⣿⣿⣿⢇⣾⣿⣿⣿⣿⣿⣿⣿⣿⣿⣿⣿⣿⣿⣿⢿⣿⣿⣿⣿⣿⣿⣿⣇⠀⢜⡻⣿⣿⣿⣿⣿⣿⣿⣿⣿⣿⣿⣿⣿⣿⣿⣿⣿⣿⣿⣿⢿⢇⢕⠐⠀⠀⠀⠀⠀⠀⠀⠀⠀⠀⠀⠀⠀⠀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⣕⣕⣾⣿⠏⠀⠀⢄⠀⠀⠀⠀⠀⠀⠀⠀⠀⠀⠁⠕⢜⢻⣿⣿⣿⣿⣿⣿⣿⣿⣿⣿⢏⢕⢕⣱⣵⣷⣾⠿⢋⣽⣿⣿⣿⣿⣿⣿⣿⡇⢕⠀⣼⣿⣿⣿⣿⣿⣿⣿⣿⣿⡿⢋⢍⢟⢋⢛⢿⣿⣿⣿⣿⢇⠀⠀⠀⠀⠀⠀⣼⣿⣿⣿⣿⣿⣿⣿⡟⣼⣿⣿⣿⣿⣿⣿⣿⣿⣿⣿⣿⣿⢕⢔⢅⢕⢌⢻⣿⣿⣿⣿⣿⣿⡕⠕⢟⣣⣽⢟⢿⣿⣿⣿⣿⣿⣿⣿⣿⣿⣿⣿⣿⢿⢿⢟⢝⢕⠅⠑⠀⠀⠀⠀⠀⠀⠀⠀⠀⠀⠀⠀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⣱⣾⣏⣾⣿⠇⢐⠀⠀⢕⢔⠀⠀⠀⠀⠀⠀⠀⠀⠀⠀⠀⠁⠕⢜⢝⢟⢿⢿⢿⠿⢿⢯⢵⠷⠿⠿⠿⠟⠝⠕⢕⢕⣿⣿⣿⣿⣿⣿⣿⣟⡇⢕⢔⣿⣿⣿⣿⣿⣿⡿⢟⢛⢛⠅⢕⢕⢕⢕⢕⢜⠿⢿⣿⡿⠑⠀⠀⠀⠀⠀⢰⣿⣿⣿⣿⣿⣿⣿⣿⢱⣿⣿⣿⣿⣿⣿⣿⣿⣿⣿⡿⢛⢝⢑⢕⢕⢕⢕⢅⢔⢔⢜⢻⣿⣿⣿⡄⢸⣿⣿⣇⢜⢕⢕⢝⢝⢟⢟⢟⢟⢏⢝⢕⢕⢕⢕⢕⢔⠕⠁⠀⠀⠀⠀⠀⠀⠀⠀⠀⠀⠀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⣱⣾⣿⣿⣿⣿⠇⢔⠁⠀⠀⢕⢕⢕⢔⢄⠀⠀⠀⠀⠀⠀⠀⠀⠀⠀⠀⠁⠑⠑⠑⠁⡅⠐⠁⠀⠀⠀⠀⠀⠀⠀⠀⠀⠀⢻⣿⣿⣿⣿⣿⣿⣿⣧⠀⢸⣿⣿⣿⣿⣿⣿⠇⢕⢕⢕⢕⢕⢕⢕⢕⢕⢔⢕⢕⢜⢑⠀⠀⠀⠀⠀⠀⣼⣿⣿⣿⣿⣿⣿⣿⢇⣿⣿⣿⣿⣿⣿⣿⣿⣿⣿⣿⣕⠕⢕⢕⢕⢕⠕⢕⠕⢑⢕⢕⢜⢹⣿⣿⣧⠜⣻⣿⣿⣷⢕⢕⢕⢕⢕⢕⢕⢕⢕⢕⢕⠕⠑⠁⠁⠀⠀⠀⠄⠀⠀⠀⠀⠀⠀⠀⠀⠀⠀⠀⠀⠀⠀⠀⠀⠀⠁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⣵⣿⣿⣿⣿⣿⡏⠀⢕⢄⠀⠀⢕⢕⢕⢕⢕⢕⢄⢀⠀⠀⠀⠀⠀⠀⠔⠔⠆⠀⢀⢄⠊⠀⠀⠀⠀⠀⠀⠀⠀⠀⠀⠀⠀⠀⠈⢻⣿⣿⣿⣿⣿⣿⡕⠀⣼⣿⣿⣿⣿⣿⡇⢕⢕⢕⢕⢕⢑⣥⡕⢅⢕⢕⢕⢕⢕⠁⠀⠀⠀⠀⠀⢰⣿⣿⣿⣿⣿⣿⣿⡟⣼⣿⣿⣿⣿⣿⣿⣿⣿⣿⣿⣿⡕⢕⢕⢕⢕⢕⢑⠟⠇⢑⢑⢕⠕⣸⣿⣿⣿⡔⢝⢟⢟⣿⢕⢕⢕⢕⢕⢕⠕⠑⠁⠀⠀⠀⠀⠀⠀⠀⠀⠀⢔⢔⠀⠀⠀⠀⠀⠀⠀⠀⠀⠀⠀⠀⠀⠀⠀⠀⠀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⣼⣿⣿⣿⣿⣿⣿⠑⢔⢕⢕⠀⠀⢕⢕⢕⢕⢕⢕⢕⠕⠑⠀⠀⢔⡔⢄⡄⣄⡄⠐⠁⠀⠀⠀⠀⠀⠀⠀⠀⠀⠀⠀⠀⠀⠀⠀⠀⢰⣿⣿⣿⣏⢝⢝⢕⢄⣿⣿⣿⣿⣿⣿⣿⡧⢕⢅⢕⢕⢔⢌⢅⢕⢅⢕⠕⠕⢑⠀⠀⠀⠀⠀⠀⣼⣿⣿⣿⣿⣿⣿⣿⣻⣿⣿⣿⣿⣿⣿⣿⣿⣿⣿⣿⣿⣿⣧⣅⢅⢕⢕⢕⢕⢕⢔⢕⢕⢕⢹⣿⣿⣿⣧⢕⣷⣿⣏⢔⠕⠑⠁⠀⠀⠀⠀⠀⠀⠀⠀⠀⣄⡄⢀⠀⠀⠑⢕⢔⠀⠀⠀⠀⠀⠀⠀⠀⠀⠀⠀⠀⠀⠀⠀⢔⢄⠑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⣿⣿⣿⣿⣿⣿⣿⠀⢕⢕⢕⠀⠀⠀⠑⢕⢕⢕⢕⠕⠀⠀⠀⠀⣾⢿⠿⠟⠉⠀⠀⠀⠀⠀⠀⠀⠀⠀⠀⠀⠀⠀⠀⠀⠀⠀⠀⢰⣿⣿⣿⣿⣿⣷⣧⠑⢱⣿⣿⣿⣿⣿⣿⣿⡇⢕⢕⢕⢕⢕⢕⢕⢕⢕⢕⢕⢕⠁⠀⠀⠀⠀⠀⢱⣿⣿⣿⣿⣿⣿⣿⣿⣿⣿⣿⣿⣿⣿⣿⣿⣿⣿⣿⣿⣿⣿⣿⣿⢕⢕⢕⢕⢕⢕⢕⢕⢕⢕⣕⣿⣿⣿⣿⢄⣿⣿⣿⠔⢔⢔⢕⢕⢳⣦⣄⢀⠀⠀⠀⠀⠻⠧⠕⠀⠀⠀⠀⠑⢄⠀⠀⠀⠀⠀⠀⠀⠀⠀⠀⠀⠀⠀⠀⢕⢕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⠕⣼⣿⣿⣿⣿⣿⣿⣝⡇⢕⢕⢕⠀⠀⠀⠀⠀⠀⠁⠁⠀⠀⠀⠀⠀⠀⠀⠀⠀⠀⠀⠀⠀⠀⠀⠀⠀⠀⠀⠀⠀⠀⠀⠀⠀⠀⠀⠀⠜⣿⣿⣿⣿⣿⣿⡿⠀⣼⣿⣿⣿⣿⣿⣿⣿⣧⣥⡅⢕⢕⢕⠑⢕⢕⢕⢑⢕⢁⠀⠀⠀⠀⠀⢀⣾⣿⣿⣿⣿⣿⣿⣿⣿⣿⣿⣿⣿⣿⣿⣿⣿⣿⣿⣿⣿⣿⣿⣿⣿⣷⡵⠔⠕⠕⠁⠀⢑⣕⣼⣿⣿⣿⣿⣿⡇⢸⣿⡏⢀⢄⢕⢕⢕⣼⣿⣿⣷⡄⠀⠀⠀⠀⠀⠀⠀⠀⠀⠀⠀⠀⠀⠀⠀⠀⠀⠀⠀⠀⠀⠀⠀⠀⠀⠀⢕⢕⠑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⠑⠛⠛⠛⠛⠛⠛⠛⠛⠛⠑⠑⠑⠐⠀⠀⠀⠀⠀⠀⠀⠀⠀⠀⠀⠀⠀⠀⠀⠀⠀⠀⠀⠀⠀⠀⠀⠀⠀⠀⠀⠀⠀⠀⠀⠀⠀⠀⠀⠀⠙⠛⠛⠛⠛⠛⠃⠐⠛⠛⠛⠛⠛⠛⠛⠛⠛⠛⠓⠓⠂⠀⠀⠀⠁⠁⠘⠛⠀⠀⠀⠀⠀⠀⠘⠛⠛⠛⠛⠛⠛⠛⠛⠛⠛⠛⠛⠛⠛⠛⠛⠛⠛⠛⠛⠛⠛⠛⠛⠋⠁⠀⠀⠀⠚⠐⠐⠊⠛⠛⠛⠛⠛⠛⠛⠃⠘⠛⠛⠑⠑⠑⠑⠑⠛⠛⠛⠛⠛⠀⠀⠀⠀⠀⠀⠀⠐⠐⠑⠑⠑⠑⠀⠀⠀⠀⠀⠀⠀⠀⠀⠀⠀⠀⠐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⢜⢝⢝⢟⢟⢟⢟⢟⢟⢟⢟⢟⢟⢏⢕⢏⢟⢟⢟⢟⢟⢟⢟⢟⢟⢕⢟⢿⢻⢿⢿⢿⢿⢿⢿⢿⢿⢿⢿⢿⢿⢟⢟⢟⢟⢽⢝⢗⢸⢜⢇⢝⢝⢝⢕⢕⢕⢕⢕⢕⢕⢕⢕⢕⢕⢕⢕⢕⢸⣿⣿⣿⣿⣿⣿⣿⢏⢹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⢵⣵⣕⢜⢝⢟⢟⢟⢟⢕⢕⢕⢝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⢸⣵⣵⢱⣵⣕⢕⢕⢕⢕⢕⢕⢕⢕⢕⢕⢕⢕⢕⢕⢕⢕⢕⢕⢕⢕⢕⢕⢕⢕⢕⢕⢕⢕⢕⢕⢕⢕⢕⢕⢕⢕⢕⢕⢕⢕⢕⢕⢕⢕⢕⢕⢕⢕⢕⢕⢕⢕⢕⢕⢕⢕⢕⢕⢕⢕⢕⢕⢕⢕⢕⢕⢕⢕⢕⢕⢕⢜⢝⢝⡽⡷⢷⢗⢵⣷⣷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⢜⢕⢻⢿⢿⣿⣷⣷⣵⣵⣕⣕⢕⢕⢕⢕⢕⢕⢕⢕⢕⢕⢕⢕⢕⢕⢕⢕⢕⢕⢕⢕⢕⢕⢕⢕⢕⢕⢕⢕⢕⢕⢕⢕⢕⢕⢕⢕⢕⢕⢕⢕⢕⢕⢕⢕⢕⢕⢕⢕⢕⢕⢕⢕⢕⢕⢕⢕⣱⣵⡇⢕⢕⢕⢕⢕⢕⢗⢗⢗⢕⢕⢕⢕⢹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⢜⢝⢝⢝⢟⢟⢟⢟⢷⢷⢧⢵⢵⢕⢕⢕⢕⣕⣕⢕⢕⢕⢕⢕⢕⢕⢕⢕⢕⢕⢕⢕⢕⢕⢕⢕⢕⢕⢕⢕⢕⢕⢕⢕⢕⢕⢕⢕⢕⢕⢕⢕⢕⢕⣕⣵⣵⣷⣷⡜⢿⢿⢟⢟⢕⢕⢕⢕⢕⢕⢕⢕⢕⢕⢕⢕⢕⢕⢕⢹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⢜⢝⢝⢝⢟⢟⢟⢟⢏⢝⢕⢕⢕⢗⢕⢕⢕⢕⢱⢵⢵⢵⢵⢵⢵⢵⣵⣵⣵⡵⢷⢷⢷⢷⢾⢿⢿⢟⢟⢏⢝⢝⢕⢕⢕⢕⢕⢕⢕⢕⢕⢕⢕⢕⢕⢕⢕⢕⢕⢕⢕⢕⢕⢿⣿⣿⣿⣿⣿⣿⣿⣿⣿⣵⣵⣵⣵⣵⣵⣵⣕⣕⣕⣕⣔⣔⣄⡔⢔⢄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⢺⣷⣕⢕⢜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⠕⢕⢕⢕⢕⢜⢝⢕⢕⢻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⢅⢄⢐⢕⢕⢔⢅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⢑⢑⢕⠕⢕⢕⢕⢕⢕⢔⢕⢕⢕⢕⢕⢕⢕⢕⢕⢕⢕⢕⢕⢕⢕⢕⢕⢕⢕⢕⢕⢕⢕⢕⢕⢕⢕⢕⢕⢕⢕⢕⢕⢕⢕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⢕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⣕⢕⢕⢕⢕⢱⣷⣧⣷⣵⣵⣇⡕⢕⢕⢕⢕⢕⢕⢕⢕⢕⢕⢕⢕⢕⢕⢕⢕⢕⢕⢕⢕⢕⠁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⣸⣿⡕⢕⢕⢕⢝⢻⢿⣿⣿⣿⣿⣿⣕⢕⢕⢕⢕⢕⢕⢕⢕⢕⢕⢕⢕⢱⣿⣿⣿⣿⣷⣾⣷⣔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⢄⢕⢕⢕⢕⢕⢕⢕⢕⢕⢕⢕⢕⢕⢕⢕⢱⣿⣿⣿⡕⢕⢕⣗⡇⢕⢕⢜⢝⢝⢟⣿⣧⡕⢕⢕⢕⢕⢕⢕⢕⢕⢕⢕⢸⣿⡿⢿⢿⢿⢟⢟⢏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⣾⣿⢿⠿⠕⠑⢕⠿⠿⢿⣿⣷⣷⣮⣿⣿⣿⣿⣧⡕⢕⢕⢕⢕⢕⢕⢕⢕⢕⢵⢕⣕⣕⣕⣗⣗⣻⢿⣧⢕⢕⢕⢕⢕⢕⢕⢕⢕⢕⢕⢕⢕⢕⢕⢕⢕⢕⢑⢕⢕⢕⢕⢕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⢔⢕⢕⢕⢕⢕⢕⢕⢕⢑⢕⢕⢕⢕⢕⢕⠌⠁⠀⢀⡄⠀⢀⢕⢄⢀⢀⠀⠈⠟⢿⣿⣿⣿⣿⣿⣿⣇⢕⢕⢕⢕⢕⢕⢕⢅⣿⣿⡿⠿⠿⠿⠿⠿⠟⠋⣵⡕⢕⢕⢕⢕⢕⢕⢕⢕⢕⢕⢕⢑⢕⢕⢕⢕⢕⢕⢕⢕⢕⢕⢱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⠑⢕⢕⢕⢕⢕⠑⢕⢕⢕⠑⢕⢕⢕⢕⠁⠀⢄⢕⣣⢷⣿⣷⡕⠁⠁⠕⢔⠀⢄⢕⢿⣿⣿⣿⣿⣿⣿⣇⢕⢕⢕⢕⢕⢕⢕⢋⠁⢀⠀⢀⢄⢄⢄⢀⠀⠀⠁⠁⠕⢕⠕⢕⢕⢕⢕⢕⢕⢕⢕⢕⢅⢕⢑⠕⠕⠕⢔⢕⠕⢜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⠀⢕⢕⢕⢕⢕⠔⢕⢕⢕⢄⢕⢕⢕⢕⢄⢀⢸⣿⣿⡕⢜⢕⠀⢀⠀⢀⢕⠀⢸⣿⣮⣿⣿⣿⣿⣿⣿⣿⡕⢕⢕⢰⢕⢕⢕⣵⡾⣾⣿⣷⠕⠁⠑⢕⢕⠀⢕⢔⠀⠑⠕⢕⢕⢕⢕⢕⢕⢕⢕⢕⢕⢕⢕⢕⢕⢕⢕⢕⢕⢔⢕⢕⢐⢑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⠀⢅⢕⢕⢕⢕⢔⠑⢕⢕⢕⠑⢕⢕⢕⢜⣇⡜⣿⣿⣧⢕⢕⣳⣵⣵⢣⢕⢄⣿⣿⣿⣿⣿⣿⣿⣿⣿⣿⡇⢕⢑⣾⢕⢕⢱⣿⣧⠁⢝⡕⢀⢀⠀⢱⢕⠀⣱⣇⡕⠀⠀⣀⢑⢕⢕⢕⢕⢕⢕⢅⢑⠕⢕⢕⢕⢕⢕⢕⢕⢕⢕⠕⠑⢁⢕⢕⢕⢑⢕⢕⢁⢕⢕⢕⢜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⠁⢕⢕⢕⢕⢕⢅⢔⢑⢕⢕⢕⠁⢕⢕⢔⢻⣿⣿⣿⣿⣷⣕⢝⢿⢟⢕⣴⣿⣿⣿⣿⣿⣿⣿⣿⣿⣿⣿⢇⠕⣸⡿⢑⣱⣿⣿⣿⡔⢕⢜⣷⣵⣗⢱⢕⣱⣿⡿⢕⢄⣵⣿⣿⣷⣅⢑⠕⢕⢕⢕⢕⢕⠔⢔⢕⢕⢅⢔⢔⢕⢕⠑⠀⢕⢕⢕⠕⢕⢕⢕⣇⢕⢕⢕⢕⢜⢟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⠑⠐⢁⠑⢑⢁⠀⢕⢕⢻⣧⡅⢕⢕⢕⢁⠕⠕⠘⢿⣵⣷⣿⢻⣿⢻⢿⣿⣿⣿⣿⣿⣿⣿⣿⣿⣿⣿⣿⣿⠏⢀⣱⣿⣿⣿⣿⣿⣿⣿⣿⣦⡜⢻⢟⢏⣱⣾⣿⣿⣷⣷⣿⣿⣿⣿⣿⡏⠔⢔⢔⢅⢑⠑⠕⠕⠔⠅⠑⢕⢕⢕⢕⢕⠀⠀⢕⢕⢕⢕⢕⢕⣸⣿⣇⢕⢕⢕⢕⡕⢕⢜⢝⢻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⢅⢄⢔⢔⢕⢕⢕⠀⢕⢕⢕⢻⣷⣔⠀⠁⠕⢄⠀⠀⠘⢻⢟⢻⡻⣿⣿⣿⣿⣿⣿⣿⣿⣿⣿⣿⣿⣿⣿⣯⣵⣴⣿⣿⣿⣿⣿⣿⣿⣿⣿⣿⣿⣟⢟⢿⣿⡿⣿⣯⣟⣿⣿⣿⣿⣿⣿⡟⠕⢔⢕⢕⢕⢱⡕⢕⢕⢕⢕⢕⢕⢕⢕⢕⢕⠀⢔⢕⠕⢕⢕⢕⣱⣿⣿⣿⣧⢕⢕⢕⢹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⠀⢕⢕⢕⢕⢜⢿⣧⢄⠀⠀⠀⢱⣔⢄⠕⢕⢕⢕⣿⣿⣿⣿⣿⣿⣿⣿⣿⣿⣿⣿⣿⣿⣿⣿⣿⣿⣿⣿⣿⣿⣿⣿⣿⣿⣿⣿⣿⣿⡿⢷⡟⢿⣿⣿⣿⣿⣿⣿⡿⠑⢔⣱⣵⣧⣷⡼⢕⢕⢕⢕⢕⢕⢕⢕⢕⢕⢕⢀⢕⠑⢔⢕⢕⢱⣿⣿⣿⣿⣿⣷⣕⢕⢕⢜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⢄⢕⢕⢕⢕⢕⢔⢝⠕⠕⢄⡄⠀⠜⢷⣧⣣⣱⣵⣿⣿⣿⣿⣿⣿⣿⣿⣿⣿⣿⣿⣿⣿⣿⣿⣿⣿⣿⣿⣿⣿⣿⣿⣿⣿⣿⣿⣿⡕⢕⢕⢕⢕⢕⣿⣿⣿⣿⣿⠃⣱⣿⣿⣿⡿⢏⢕⢕⢕⢕⢕⢕⢕⢕⢕⢕⢕⢑⠑⠁⠐⢕⢕⣱⣿⣿⣿⣿⣿⣿⣿⣿⣷⣵⣕⣕⣜⣹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⠘⣿⣷⣦⣜⣿⣿⣿⣿⣿⣿⣿⣿⣿⣿⣿⣿⣿⣿⣿⣿⣿⡏⢹⣿⣿⣿⣿⣿⣿⣿⣿⣿⣿⣿⣿⣿⣿⣧⡕⢕⢕⢕⣱⣿⣿⣿⣿⢫⢵⢿⣿⢿⢏⢕⢕⢕⢕⢕⢕⢕⢕⢕⢕⢕⠕⠁⠀⠀⠀⠀⢄⢕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⢕⢕⢕⢕⢹⣿⣿⣿⣿⣿⣿⣿⣿⣿⣿⣿⣿⣿⣿⣿⣿⣿⣿⣿⣿⣷⣿⣿⣿⣿⣿⣿⣿⣿⣿⣿⣿⣿⣿⣿⣿⣿⣿⣷⣾⣿⣿⣿⣿⣿⠏⢑⢑⢜⢕⢕⢕⢕⢕⢕⢕⢕⢕⢕⢕⢕⢕⢕⢕⠁⠀⠀⢀⢄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⢕⢕⢕⢕⢕⢕⢕⢕⢕⢅⢿⣿⣿⣿⣿⣿⣿⣿⣿⣿⣿⣿⣿⣿⣿⣿⣿⣿⣿⣿⣿⣿⣿⣿⣿⣿⣿⣿⣿⣿⣿⣿⣿⣿⣿⣿⣿⣿⣿⣿⣿⣿⣿⣿⠇⢕⢕⢕⢕⢕⢕⢕⢕⢕⢕⢕⢕⢅⢕⠕⢕⠕⠕⠀⠀⢀⢄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⢌⢿⣿⣿⣿⣿⣿⣿⣿⣿⣿⣿⣿⣿⣿⣿⣿⣿⣿⣿⣿⣿⣿⣿⣿⣿⣿⣿⣿⣿⣿⣿⣿⣿⣿⣿⣿⣿⣿⣿⣿⣿⡿⢃⢕⢕⢕⢕⢕⢕⢕⢕⢕⢕⢕⢕⢁⢕⢕⢕⢕⢄⢄⢄⢔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⢕⢕⢕⢕⢕⢕⢕⢕⢕⢅⢻⣿⣿⣿⣿⣿⣿⣿⣿⣿⣿⣿⣿⣿⣿⣿⣿⣿⣿⣿⣿⣿⣿⣿⣿⣿⣿⣿⣿⣿⣿⣿⣿⣿⣿⣿⣿⣿⣿⡿⢑⢕⢕⢕⢕⢕⢕⢕⢕⢕⢕⢕⢕⢁⢕⢕⠐⢕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⢕⢕⢔⠝⣿⣿⣿⣿⣿⣿⣿⣿⣿⣿⣯⣽⣽⣽⡽⣹⣽⣻⣟⣟⣟⣻⢿⣿⣿⣿⣿⣿⣿⣿⣿⣿⣿⣿⣿⣿⠏⢔⢕⢕⢕⢕⢕⢕⢕⢕⢕⢕⢕⢕⢅⢕⠕⠑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⢕⢕⢕⢕⠈⠻⣿⣿⣿⣿⣿⣿⣿⣿⣿⣿⣿⣿⣿⣾⣿⣷⣿⣿⣿⣿⣿⣿⣿⣿⣿⣿⣿⣿⣿⣿⣿⣿⠟⢅⢕⢕⢕⢕⢕⢕⢕⢕⢕⢕⢕⢕⢑⢔⢕⠑⠀⠐⢕⠕⢕⢕⢕⢕⢕⢕⢕⢕⢅⠐⠀⠀⢕⢕⢕⢕⢕⢕⢕⢕⢕⢕⢕⢕⢕⢕⢕⢕⢕⢕⢕⢕⢕⢕⢕⢕⢕⢕⢕⢕⢕⢕⢕⢕⢑⢑⢕⢕⢕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⢕⢕⢕⢕⢕⢕⢕⢕⠀⢕⢌⠟⢿⣿⣿⣿⣿⣿⣿⣿⣿⣿⣿⣿⣿⣿⣿⣿⣿⣿⣿⣿⣿⣿⣿⣿⣿⣿⣿⡿⠏⢅⢕⢕⢕⢕⢕⢕⢕⢕⢕⢕⢕⢕⢕⢅⢕⢕⢕⠔⢁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⢕⢕⢕⢕⢕⢕⢕⠀⢕⠕⢁⢔⢝⢻⢿⣿⣿⣿⣿⣿⣿⣿⣿⣿⣿⣿⣿⣿⣿⣿⣿⣿⣿⣿⣿⢿⢟⢅⠀⢕⢕⢕⢕⢕⢕⢕⢕⠑⢕⢕⢕⢕⠅⢔⢕⢕⢕⢕⢕⢐⢕⢑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⠀⠁⠀⢕⢕⢕⢕⢕⢝⢻⢿⣿⣿⣿⣿⣿⣿⣿⣿⣿⣿⣿⣿⣿⠿⢛⢝⠑⢕⢕⢕⠐⢕⢕⢕⢕⢕⢕⢕⢑⢕⢕⢕⢕⠀⢕⢕⢕⢕⢕⢕⢔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⢔⢕⢕⢕⢕⢕⢕⢕⢕⠀⠀⠁⢕⢕⢕⢕⢕⢕⢕⢌⢟⢿⣿⣿⣿⣿⡿⠿⢟⢝⢕⢔⢕⢕⢔⢕⢄⠑⢕⠀⢕⢕⢕⢕⢕⢕⢕⢅⢕⢕⢕⠁⢕⢕⢕⢕⢕⢕⢕⠕⢕⢄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⢕⢕⢕⢕⢕⢕⢕⢕⢕⢕⢕⢕⢕⢕⠀⠀⠀⠀⠑⠕⢕⢕⢕⢕⢕⢕⢕⢕⢍⢍⢕⢕⢕⢕⢕⢕⢕⢕⢕⢕⢕⠁⠀⠑⢔⢕⢕⢕⢕⢕⢕⢕⢕⢕⢕⠁⢕⢕⢕⢕⠕⢕⢕⢕⢕⠕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⠀⢕⢕⣕⢕⢕⢕⢕⢕⢕⢕⢕⢕⢕⢕⠀⠀⠀⠀⠀⠀⠁⠑⠕⢕⢕⢕⢕⢕⢕⢕⢕⢕⢕⢕⢕⢕⢕⢕⢕⢕⠁⠀⠀⠀⢕⢕⢕⢕⢕⢕⢕⢕⢕⢕⢕⠀⠕⢑⣡⣴⣾⣿⢕⢕⢕⢄⢕⢕⢕⢕⢕⢕⢕⠕⠀⠀⠀⠀⠀⠀⠀⠀⠀⠀⠀⠀⠀⠀⢀⢀⠀⢀⢀⢀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⣵⣼⣿⣿⣶⣧⣵⣕⡕⢕⠕⠀⠑⢕⢜⢳⣵⢕⠑⢕⢕⢕⢕⢕⢕⢕⢔⠀⠀⠀⠀⠀⠀⠀⠀⠀⠁⢕⢕⢕⢕⢕⢕⢕⢕⢕⢕⢕⢕⠑⠁⠀⠀⠀⠀⠀⠀⢕⢕⢕⢕⢕⢕⢕⢕⢕⢕⢰⣾⣿⣿⣿⣿⡿⢕⢕⢁⢕⢕⢕⢕⢕⢕⢕⠄⠀⠀⠀⠀⠀⠀⠀⠀⢄⢕⢔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⣖⢀⠀⢕⢕⢕⢕⢕⢔⢕⢕⢑⢕⢕⢕⢕⢕⠀⠀⠀⠀⠀⠀⠀⠀⠀⢔⢕⢕⠁⠁⢕⢕⢕⢕⠁⠀⢕⢕⢔⠀⠀⠀⠀⠀⠀⠀⢕⢕⢕⢕⢕⢕⢕⢕⢞⢕⢸⣿⣿⣿⣿⡿⣧⣵⣕⣅⣑⡕⢕⢕⢕⢕⠁⠐⠀⠀⠀⠀⠀⠀⢄⢕⢕⢕⢕⢕⢕⢕⢕⢕⢕⢕⢕⢕⢕⢕⢕⢕⢕⢕⢕⢕⢕⢕⢕⢕⢕⢕⢕⢕⢕⢕⢕⢕⢕⢕⢕⢕⢕⢕⢕⢕⢕⢔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⣟⣻⢿⢿⢿⣿⡿⢟⢏⢕⠀⠁⢕⢕⢕⢕⢕⠁⢕⢕⢔⢕⣵⣷⣷⡔⠀⠀⠀⠀⠀⠀⠀⢰⣼⡕⠕⠀⠀⠕⢕⢕⠁⠀⠀⢀⢕⢕⢄⠀⠀⠀⠀⠀⠀⢕⢕⢕⢕⢕⡵⢇⢕⢕⢕⢕⣹⣿⣷⣾⣿⣿⣿⣿⣿⣿⣿⣷⣦⣥⣑⠅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⣕⣱⣥⣵⣶⣷⣵⣾⣿⣿⣿⣿⣿⣿⣿⣿⣷⣵⣕⠀⠔⢕⢕⢕⢕⢕⠀⢕⢕⢕⠅⢜⢟⢟⢇⠀⠀⠀⠀⠀⠀⢄⣿⣿⢕⠀⠀⠀⠀⠕⠁⠀⠀⠀⢕⢕⢣⣇⢀⠀⠀⠀⠀⠀⢕⢕⡵⢇⢜⢕⠕⠀⢕⢕⢸⣿⣿⣿⣿⣿⣿⣿⣿⣿⣿⣿⣿⣿⣿⣿⣷⣄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⣕⣕⣕⣕⣕⡕⢕⣵⣿⣿⣿⣿⣿⣿⣿⣿⣿⣿⣿⣿⣿⣿⣿⣿⣿⣿⣿⣟⠀⢰⠀⢕⢕⢕⢕⢄⢕⢕⢕⢕⢅⢕⢕⢕⢄⠀⠀⠀⠀⢀⣾⣿⡟⢕⢔⠀⠀⠀⠀⠀⠀⠀⢔⢕⢕⢕⣿⣧⢀⠀⠀⠀⠀⢕⢜⢕⢕⢕⢕⢔⠀⢕⢕⢸⣿⣿⣿⣿⣿⣿⣿⣿⣿⣿⣿⣿⣿⣿⣿⣿⣿⣷⣔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⢑⢑⠁⠁⠁⠕⢕⢕⢕⣱⣵⣷⣿⣿⣿⣿⡿⣫⣾⣿⣿⣿⣿⣿⣿⣿⣿⣿⣿⣿⣿⣿⣿⣿⣿⣿⣿⣿⣿⣿⣏⢔⢕⡇⢕⢕⢕⢕⢕⠀⢕⢕⢕⢕⢕⢕⢕⢕⠀⠀⠀⠀⣼⣿⡟⢕⢕⢕⢕⢔⣠⣤⣤⣴⡞⡇⢕⢕⢕⢸⣿⣇⠀⠀⠀⠀⢕⢕⢕⢕⢕⢕⢕⢄⢕⢕⢕⣿⣿⣿⣿⣿⣿⣿⣿⣿⣿⣿⣿⣿⣿⣿⣿⣿⣿⣿⣧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⠕⢅⢔⠕⠀⠀⠀⠀⠀⢑⣵⣿⣿⣿⣿⣿⣿⣿⢟⣵⣿⣿⣿⣿⣿⣿⣿⣿⣿⣿⣿⣿⣿⣿⣿⣿⣿⣿⣿⣿⣿⣿⣿⣿⢇⠁⣿⡅⢕⢕⢕⢕⠀⢕⢕⢕⢕⢕⢕⢕⢕⠀⠀⢀⣵⣿⡿⢕⢕⢕⢕⢕⣼⣿⣿⣿⡿⣪⣿⣧⢕⢕⢕⢹⣿⣧⢀⠀⠀⢕⢕⢕⢁⢕⢕⢕⢇⢕⢕⠕⢝⢻⣿⣿⣿⣿⣿⣿⣿⣿⣿⣿⣿⣿⣿⣿⣿⣿⣿⣿⣧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⠕⠁⢕⢕⠅⠀⠀⠀⠀⠀⣰⣿⣿⣿⣿⣿⣿⣿⣿⢫⣾⣿⣿⣿⣿⣿⣿⣿⣿⣿⣿⣿⣿⣿⣿⣿⣿⣿⣿⣿⣿⣿⣿⣿⣟⢝⢕⠀⣿⣧⢕⢕⢕⢕⠀⠑⢕⢕⢕⢕⢕⢕⢕⢀⢄⢜⣿⡿⢕⢕⢕⢕⢕⣼⣿⣿⣿⢟⣱⣿⣿⡿⢕⢕⢕⢕⢹⣿⣷⣔⢄⠀⢕⢕⢕⢕⢕⢕⢸⢁⢕⠁⠕⢼⣿⣿⣿⣿⣿⣿⣿⣿⣿⣿⣿⣿⣿⣿⣿⣿⣿⣿⣿⣧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⠑⠀⢅⢕⠀⠀⠀⠀⠀⠀⣵⣿⣿⣿⣿⣿⣿⣿⡿⣱⣿⣿⣿⣿⣿⣿⣿⣿⣿⣿⣿⣿⣿⣿⣿⣿⣿⣿⣿⣿⣿⣿⣿⣿⣿⣿⣧⢕⠀⣿⣿⣇⢕⢕⢕⠀⠀⠕⢕⢕⢕⠕⢕⢕⢕⢕⢝⢟⢕⢕⢕⢕⢕⢸⣿⣿⡿⢇⢕⢸⣿⡿⢕⢕⢕⢕⢕⢕⢜⢟⢟⢇⢔⢕⢕⢕⢕⢕⢕⢕⡇⠕⢀⠀⢜⣿⣿⣿⣿⣿⣿⣿⣿⣿⣿⣿⣿⣿⣿⣿⣿⣿⣿⣿⣿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⠑⠀⠀⢕⠁⠀⠀⠀⠀⠀⠁⣿⣿⣿⣿⣿⣿⣿⢟⣵⣿⣿⣿⣿⣿⣿⣿⣿⣿⣿⣿⣿⣿⣿⣿⣿⣿⣿⣿⣿⣿⣿⣿⣿⣿⣿⣿⣷⢕⠀⣿⣿⣿⡔⢕⢕⠀⠀⠀⢕⢕⢕⠁⢕⢕⢕⢷⣾⣿⣿⣿⡷⢕⢕⢜⠝⠟⠕⠕⠕⢾⢟⢕⢕⢕⢕⢕⣱⣵⣿⡇⣿⣿⣇⢕⢕⢕⠀⢕⢕⢕⢿⢀⠀⢀⠀⢻⣿⣿⣿⣿⣿⣿⣿⣿⣿⣿⣿⣿⣿⣿⣿⣿⣿⣿⣿⣿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⠀⠀⠀⠕⠀⠀⠀⠀⠀⠀⠀⢹⣿⣿⣿⢿⢏⣱⣾⣿⣿⣿⣿⣿⣿⣿⣿⣿⣿⣿⣿⣿⣿⣿⣿⣿⣿⣿⣿⣿⣿⣿⣿⣿⣿⣿⣿⣿⢕⢔⣿⣿⣿⣧⠀⢕⢄⡇⠀⠀⢕⢕⠀⢕⠑⣸⡜⣿⣿⣿⣿⣧⣕⢕⢕⠀⠀⠀⠀⠀⢕⢕⢕⢕⣱⣽⣿⣿⣿⣿⡇⣿⣿⣿⡕⢕⢕⢠⠑⢕⢕⢸⣇⠀⠘⡔⠑⢿⣿⣿⣿⣿⣿⣿⣿⣿⣿⣿⣿⣿⣿⣿⣿⣿⣿⣿⣿⣷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⢔⢄⠐⠀⠀⠀⠀⠀⠀⠀⠀⠀⢸⣿⡿⢇⣱⣾⣿⣿⣿⣿⣿⣿⣿⣿⣿⣿⣿⣿⣿⣿⣿⣿⣿⣿⣿⣿⣿⣿⣿⣿⣿⣿⣿⣿⣿⣿⢏⢕⢕⣿⣿⣿⣿⡇⠑⠐⣿⢀⠀⢕⢕⠀⢕⠀⣿⣧⢸⣿⣿⣿⣿⣿⡇⠁⠀⠀⠀⠀⢀⢕⣱⣼⣿⣿⣿⣿⣿⣿⣿⣇⣿⣿⣿⣷⢑⢕⢜⣇⠕⢕⢔⢻⡄⠀⢿⡄⠕⢕⢝⢻⣿⣿⣿⣿⣿⣿⣿⣿⣿⣿⣿⣿⣿⣿⣿⣿⣿⡇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⢄⠑⠀⠀⠀⠀⠀⠀⠀⠀⠀⠀⠀⠑⡿⢕⣵⣿⣿⣿⣿⣿⣿⣿⣿⣿⣿⣿⣿⣿⣿⣿⣿⣿⣿⣿⣿⣿⣿⣿⣿⣿⣿⣿⣿⣿⡟⢝⢕⢕⠀⢕⣿⣿⣿⣿⣷⢀⢱⣿⡇⠀⠑⢕⢄⢕⢱⣿⣿⡇⢹⣿⣿⣿⣿⢕⠀⠀⠀⠀⠀⢕⣼⣿⣿⣿⣿⣿⣿⣿⣿⣿⢸⣿⣿⣿⣿⣇⠕⢕⢿⡆⠑⢕⢜⣿⡄⢸⣧⠀⢕⢕⣾⣿⣿⣿⣿⣿⣿⣿⣿⣿⣿⣿⣿⣿⣿⣿⣿⣿⣿⡕⢕⢕⢕⣱⣵⣷⡷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⠀⠀⠀⠀⠀⠀⠀⠀⠀⠀⠀⠀⠐⣣⣿⣿⣿⣿⣿⣿⣿⣿⣿⣿⣿⣿⣿⣿⣿⣿⣿⣿⣿⣿⣿⣿⣿⣿⣿⣿⣿⣿⣿⣿⣿⣿⣷⣧⢕⠀⢕⣿⣿⣿⣿⣿⡇⣸⣿⣿⢀⠀⢕⡕⢄⣿⣿⣿⣿⡕⢻⣿⣿⣿⢕⠀⠀⠀⠀⠀⢕⣿⣿⣿⣿⣿⣿⣿⣿⣿⡇⣾⣿⣿⣿⣿⣿⡔⠕⢸⣿⡔⠕⢔⢻⣿⡅⣿⡇⠁⢺⣿⣿⣿⣿⣿⣿⣿⣿⣿⣿⣿⣿⣿⣿⣿⣿⡿⣿⣿⣷⣾⣿⣿⣿⣿⣿⡇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⠀⠀⠄⠀⠀⠀⠀⠀⠀⠀⠀⠀⢔⢿⣿⣿⣿⣿⣿⣿⣿⣿⣿⣿⣿⣿⣿⣿⣿⣿⣿⣿⣿⣿⣿⣿⣿⣿⣿⣿⣿⣿⣿⣿⣿⣿⣿⣿⡇⠀⢕⣿⣿⣿⣿⣿⣿⣿⣿⣿⡇⢑⢅⡇⣼⣿⣿⣿⣿⣿⢜⣿⣿⡇⠀⠀⠀⠀⠀⢀⢸⣿⣿⣿⣿⣿⣿⣿⣿⡿⢱⣿⣿⣿⣿⣿⣿⣿⣆⠁⣿⣿⣔⠕⢜⣿⣿⣿⣯⡄⢕⣿⣿⣿⣿⣿⣿⣿⣿⣿⣿⡿⢿⣟⣯⣿⣾⣿⣿⣿⣿⣿⣿⣿⣿⣿⣿⢕⢕⢕⢕⢕⠕⠑⠑⠕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⢅⠐⠀⠀⢀⠀⠀⠀⠀⠀⠀⠀⠀⠕⢜⣿⣿⣿⣿⣿⣿⣿⣿⣿⣿⣿⣿⣿⣿⣿⣿⣿⣿⣿⣿⣿⣿⡿⢟⢹⣿⣿⣿⣿⣿⣿⣿⣿⣿⣷⠀⢕⣿⣿⣿⣿⣿⣿⣿⣿⣿⣿⢀⢸⣷⣿⣿⣿⣿⣿⣿⣧⢹⣿⢕⠀⠀⠀⠀⠀⢕⣿⣿⣿⣿⣿⣿⣿⣿⣿⢇⣾⣿⣿⣿⣿⣿⣿⣿⣿⣇⢸⣿⣿⣧⢕⢹⣿⣿⣿⣧⠀⢹⣿⣿⣿⣿⢿⣟⣫⣽⣷⣿⣿⣿⣿⣿⣿⣿⣿⣿⣿⣿⣿⣿⣿⣿⣿⢕⢕⢕⠕⠁⠀⠀⠀⠁⠑⢅⠑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⠕⠁⠕⠅⠀⠀⠀⢕⢀⠀⠀⠀⠀⠀⠀⠀⠀⢕⢜⢿⣿⣿⣿⣿⣿⣿⣿⣿⣿⣿⣿⣿⣿⣿⣿⣿⣿⣿⣿⢟⢕⢕⢕⢿⣿⣿⣿⣿⣿⣿⣿⣿⡿⠀⢕⣿⣿⣿⣿⣿⣿⣿⣿⣿⣿⡇⣼⣿⣿⣿⣿⣿⣿⣿⣿⡇⢏⠁⠀⠀⠀⠀⠀⢱⣿⣿⣿⣿⣿⣿⣿⣿⡏⣸⣿⣿⣿⣿⣿⣿⣿⣿⣿⣿⣧⣿⣿⣿⣷⡜⣿⣿⣿⣿⡇⢘⢟⣝⣵⣷⣿⣿⣿⣿⣿⣿⣿⣿⣿⣿⣿⣿⣿⣿⣿⣿⣿⣿⣿⣿⡇⢕⢕⠁⠀⠀⠀⠀⠀⠀⠁⠕⢕⢔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⠁⠀⠀⢀⢀⢄⢔⠐⢕⠕⠀⠀⠀⠀⠀⠀⠀⠀⠁⠕⢜⢿⣿⣿⣿⣿⣿⣿⣿⣿⣿⣿⣿⣿⣿⣿⣿⣿⡿⢕⢕⢕⢕⢕⢕⡻⣿⣿⣿⣿⣿⣿⢟⢇⠀⢕⣿⣿⣿⣿⣿⣿⣿⣿⣿⣿⣿⣿⣿⣿⣿⣿⣿⣿⣿⣿⣿⢕⠀⠀⠀⠀⠀⢀⣾⣿⣿⣿⣿⣿⣿⣿⡿⢱⣿⣿⣿⣿⣿⣿⣿⣿⣿⣿⣿⣿⣿⣿⣿⣿⣿⣼⣿⣿⣿⣷⢅⢕⢻⣿⣿⣿⣿⣿⣿⣿⣿⣿⣿⣿⣿⣿⣿⣿⣿⣿⣿⣿⣿⣿⣿⡇⢕⢕⠀⠀⠀⠀⠀⠀⠀⠀⠀⠁⠑⠑⠑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⢀⢄⢔⢕⢕⢕⢕⣵⣇⠀⠀⠀⠀⠀⠀⠀⠀⠀⠀⠀⠀⠁⢜⢻⣿⣿⣿⣿⣿⣿⣿⣿⣿⣿⣿⣿⣿⡿⢏⢕⢕⢕⢕⣕⣵⢕⣵⣿⣿⣿⣿⣿⣕⢕⢕⠀⢱⣿⣿⣿⣿⣿⣿⣿⣿⣿⣿⣿⣿⣿⣿⣿⣿⣿⣿⣿⣿⡟⠁⠀⠀⠀⠀⠀⢸⣿⣿⣿⣿⣿⣿⣿⣿⢇⣿⣿⣿⣿⣿⣿⣿⣿⣿⣿⣿⣿⣿⣿⡿⢿⣿⣿⣿⣿⣿⣿⣿⣇⠁⢜⢻⣿⣿⣿⣿⣿⣿⣿⣿⣿⣿⣿⣿⣿⣿⣿⣿⣿⣿⣿⣿⢿⢕⢕⠁⠀⠀⠀⠀⠀⠀⠀⠀⠀⠀⠀⠀⠀⠁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⣱⢱⣿⣿⠇⠀⠀⢀⠀⠀⠀⠀⠀⠀⠀⠀⠀⠀⠁⠕⢜⢻⣿⣿⣿⣿⣿⣿⣿⣿⣿⡿⢏⢕⢕⣱⣵⣷⣿⠟⢋⣽⣿⣿⣿⣿⣿⣿⣿⡇⢕⠀⣿⣿⣿⣿⣿⣿⣿⣿⣿⣿⡿⢋⢍⢛⢝⢙⢿⣿⣿⣿⣿⢇⠀⠀⠀⠀⠀⠀⣾⣿⣿⣿⣿⣿⣿⣿⡏⣾⣿⣿⣿⣿⣿⣿⣿⣿⣿⣿⣿⡿⢅⢔⢕⢕⢌⢻⣿⣿⣿⣿⣿⣿⡔⠕⢟⣸⣼⢹⡿⡿⣿⣿⣿⣿⣿⣿⣿⣿⣿⣿⣿⢿⢿⢟⢝⢕⠁⠑⠀⠀⠀⠀⠀⠀⠀⠀⠀⠀⠀⠀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⣱⣾⣏⣿⡿⢃⠁⠀⠀⢕⢄⠀⠀⠀⠀⠀⠀⠀⠀⠀⠀⠀⠁⠕⢜⢝⢟⢿⢿⢿⠿⢿⢯⢵⠷⠿⠿⠿⠟⠝⠕⢕⢕⣿⣿⣿⣿⣿⣿⣿⣟⢕⠑⢕⣿⣿⣿⣿⣿⣿⡿⢟⢛⢛⠕⢕⢕⢕⢕⢕⠜⠿⢿⣿⡟⠁⠀⠀⠀⠀⠀⢱⣿⣿⣿⣿⣿⣿⣿⡿⣸⣿⣿⣿⣿⣿⣿⣿⣿⣿⣿⡿⢛⢅⢑⢕⢕⢕⢕⢅⢕⢕⢜⢻⣿⣿⣷⡄⢸⣿⣿⣇⢕⢜⢕⢝⢝⢟⢟⢟⢟⢝⢝⢕⢕⢕⢕⢕⢕⠕⠀⠀⠀⠀⠀⠀⠀⠀⠀⠀⠀⠀⠀⠀⠀⠀⠀⠀⠁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⣱⣿⣿⣿⣿⣿⠃⢕⠀⠀⠀⢕⢕⢕⢔⢄⠀⠀⠀⠀⠀⠀⠀⠀⠀⠀⠀⠁⠑⠑⠑⠁⡡⠐⠀⠀⠀⠀⠀⠀⠀⠀⠀⠀⠀⢿⣿⣿⣿⣿⣿⣿⣿⣧⠀⢸⣿⣿⣿⣿⣿⡿⠕⢕⢕⢕⢕⢕⢕⢕⢕⢕⢕⢕⢕⠌⢕⠀⠀⠀⠀⠀⠀⣾⣿⣿⣿⣿⣿⣿⣿⢣⣿⣿⣿⣿⣿⣿⣿⣿⣿⣿⣿⡅⢕⢕⢕⢕⢕⠕⡕⠕⢕⢕⢕⢜⢹⣿⣿⣇⠜⣿⣿⣿⣷⢕⢕⢕⢕⢕⢕⢕⢕⢕⢕⠕⠕⠑⠁⠁⠀⠀⠀⢄⠀⠀⠀⠀⠀⠀⠀⠀⠀⠀⠀⠀⠀⠀⠀⠀⠀⠐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⣼⣿⣿⣿⣿⣿⢇⠀⢕⢀⠀⠀⢕⢕⢕⢕⢕⢕⢄⢀⢀⠀⠀⠀⠀⠀⠔⠔⠂⠀⢀⢔⠘⠀⠀⠀⠀⠀⠀⠀⠀⠀⠀⠀⠀⠀⠘⢻⣿⣿⣿⣿⣿⣿⡕⠀⣾⣿⣿⣿⣿⣿⡕⢕⢕⢕⢕⢕⢑⣵⡅⢕⢕⢕⢕⢕⢕⠁⠀⠀⠀⠀⠀⢱⣿⣿⣿⣿⣿⣿⣿⡏⣾⣿⣿⣿⣿⣿⣿⣿⣿⣿⣿⣿⡕⢕⢕⢕⢕⢕⢑⠝⠇⢑⢑⢕⢕⣼⣿⣿⣿⡔⢝⢝⣻⣿⢕⢕⢕⢕⢕⠕⠕⠑⠁⠀⠀⠀⠀⠀⠀⠀⠀⠀⢔⢄⠀⠀⠀⠀⠀⠀⠀⠀⠀⠀⠀⠀⠀⠀⠀⠀⠀⢑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⣾⣿⣿⣿⣿⣿⣿⠀⢕⢕⢕⠀⠀⢕⢕⢕⢕⢕⢕⢕⠕⠐⠀⠀⢔⡔⢄⢄⣄⡄⠐⠁⠀⠀⠀⠀⠀⠀⠀⠀⠀⠀⠀⠀⠀⠀⠀⠀⢰⣿⣿⣿⣏⢝⢝⢕⢔⣿⣿⣿⣿⣿⣿⣿⡧⢕⢅⢕⢔⢔⢅⢅⢕⢅⢕⠕⠕⢑⠀⠀⠀⠀⠀⢀⣾⣿⣿⣿⣿⣿⣿⣿⣼⣿⣿⣿⣿⣿⣿⣿⣿⣿⣿⣿⣿⣿⣧⡥⢅⢕⢕⢕⢕⢕⢔⢕⢕⢕⢹⣿⣿⣿⣇⢕⣾⣿⣏⢕⠕⠑⠁⠀⠀⠀⠀⠀⠀⠀⠀⠀⣄⢄⢀⠀⠀⠑⢕⢄⠀⠀⠀⠀⠀⠀⠀⠀⠀⠀⠀⠀⠀⠀⠀⢕⢀⠑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⣿⣿⣿⣿⣿⣿⣿⠀⢕⢕⢕⠀⠀⠀⠑⠕⢕⢕⢕⠕⠀⠀⠀⠀⣿⢿⠿⠛⠁⠀⠀⠀⠀⠀⠀⠀⠀⠀⠀⠀⠀⠀⠀⠀⠀⠀⠀⢱⣿⣿⣿⣿⣿⣷⣕⠁⢸⣿⣿⣿⣿⣿⣿⣿⡇⢕⢕⢕⢕⢕⢕⢕⢕⢕⢕⢕⢕⠀⠀⠀⠀⠀⠀⢱⣿⣿⣿⣿⣿⣿⣿⣿⣿⣿⣿⣿⣿⣿⣿⣿⣿⣿⣿⣿⣿⣿⣿⣿⢕⢕⢕⢕⢕⢕⢕⢕⢕⢑⣱⣿⣿⣿⣿⢁⣿⣿⣿⠄⢔⢔⢕⢱⣲⣦⣄⠀⠀⠀⠀⠑⠻⠇⠑⠀⠀⠀⠁⠕⢀⠀⠀⠀⠀⠀⠀⠀⠀⠀⠀⠀⠀⠀⢔⢕⢕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⢕⣾⣿⣿⣿⣿⣿⣯⣝⡔⢕⢕⢕⠀⠀⠀⠀⠀⠀⠁⠀⠀⠀⠀⠀⠀⠀⠀⠀⠀⠀⠀⠀⠀⠀⠀⠀⠀⠀⠀⠀⠀⠀⠀⠀⠀⠀⠀⠀⢸⣿⣿⣿⣿⣿⣿⡟⠀⣾⣿⣿⣿⣿⣿⣿⣿⣧⣥⡅⢕⢕⠕⠁⢕⢕⢕⢑⢕⠁⠀⠀⠀⠀⠀⢀⣿⣿⣿⣿⣿⣿⣿⣿⣿⣿⣿⣿⣿⣿⣿⣿⣿⣿⣿⣿⣿⣿⣿⣿⣿⣷⡴⠐⠕⠕⠁⠀⢅⣱⣼⣿⣿⣿⣿⣿⡕⢹⣿⡇⢀⢕⢕⢕⢕⢿⣿⣿⣷⡄⠀⠀⠀⠀⠀⠀⠀⠀⠀⠀⠀⠀⠀⠀⠀⠀⠀⠀⠀⠀⠀⠀⠀⠀⠀⠀⢕⢕⢕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⠘⠛⠛⠛⠛⠛⠛⠛⠛⠓⠑⠑⠑⠀⠀⠀⠀⠀⠀⠀⠀⠀⠀⠀⠀⠀⠀⠀⠀⠀⠀⠀⠀⠀⠀⠀⠀⠀⠀⠀⠀⠀⠀⠀⠀⠀⠀⠀⠀⠀⠙⠛⠛⠛⠛⠛⠃⠑⠛⠛⠛⠛⠛⠛⠛⠛⠛⠛⠓⠒⠂⠀⠀⠀⠁⠁⠘⠛⠀⠀⠀⠀⠀⠀⠘⠛⠛⠛⠛⠛⠛⠛⠛⠛⠛⠛⠛⠛⠛⠛⠛⠛⠛⠛⠛⠛⠛⠛⠛⠙⠁⠀⠀⠐⠚⠐⠒⠊⠛⠛⠛⠛⠛⠛⠛⠃⠘⠛⠃⠑⠑⠑⠑⠘⠛⠛⠛⠛⠓⠀⠀⠀⠀⠀⠀⠀⠐⠐⠑⠑⠑⠐⠀⠀⠀⠀⠀⠀⠀⠀⠀⠀⠀⠀⠑⠑⠑⠀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⢜⢝⢝⢝⢝⢝⢝⢝⢝⢝⢝⢟⢟⢕⢜⢝⢝⢝⢝⢝⢝⢟⢟⢟⢟⢕⢏⢿⢿⢿⢿⢿⢿⢿⢿⢿⢿⢟⢟⢟⢟⢟⢟⢟⢟⢹⢝⢕⢸⢝⢜⢝⢝⢝⢕⢕⢕⢜⢕⢕⢕⢕⢕⢕⢕⢕⢕⢕⢸⣿⣿⣿⣿⣿⣿⣿⢇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⣵⣕⢕⢝⢟⢿⢿⢿⢏⢕⢝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⢱⣵⡇⣵⣵⣕⣕⢕⢕⢕⢕⢕⢕⢕⢕⢕⢕⢕⢕⢕⢕⢕⢕⢕⢕⢕⢕⢕⢕⢕⢕⢕⢕⢕⢕⢕⢕⢕⢕⢕⢕⢕⢕⢕⢕⢕⢕⢕⢕⢕⢕⢕⢕⢕⢕⢕⢕⢕⢕⢕⢕⢕⢕⢕⢕⢕⢕⢕⢕⢕⢕⢕⢕⢕⢕⢕⢕⢝⢧⢝⢿⣷⡷⢕⣱⣵⣵⣵⣷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⢜⢜⢟⢻⢿⢿⢿⣿⣷⣷⣵⣵⣕⣕⣕⢕⢕⢕⢕⢕⢕⢕⢕⢕⢕⢕⢕⢕⢕⢕⢕⢕⢕⢕⢕⢕⢕⢕⢕⢕⢕⢕⢕⢕⢕⢕⢕⢕⢕⢕⢕⢕⢕⢕⢕⢕⢕⢕⢕⢕⢕⢕⢕⢕⢕⢕⣕⣕⣵⣷⢕⢕⢕⢕⢕⢕⢱⢵⢵⢇⢕⢕⢕⢝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⢝⢝⢝⢝⢝⢟⢟⢗⢗⢗⢕⢕⢱⢵⢵⣵⣵⣕⣕⣕⣕⣕⡕⢕⢕⢕⢕⢕⢕⢕⢕⢕⢕⢕⢕⢕⢕⢕⢕⢕⢕⢕⢕⢕⢕⢕⢕⣕⣕⣱⣵⣷⣾⣿⣷⢜⢿⢟⢟⢏⢕⢕⢕⢕⢕⢕⢕⢕⢕⢕⢕⢕⢕⢕⢜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⢜⢝⢕⢕⢕⢜⢕⢞⢟⢗⢗⢗⢗⢗⢗⢗⢟⢟⢟⢟⢟⢟⢟⢟⢟⢝⢝⢕⢕⢕⢕⢕⢕⢕⢕⢕⢕⢕⢕⢕⢕⢕⢕⢕⢕⢕⢕⢕⢕⢕⢸⣿⣿⣿⣿⣿⣿⣿⣿⣿⣿⣵⣵⣵⣵⣵⣵⣵⣕⣕⣕⣕⣔⣕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⢷⣧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⠕⠕⢕⠕⢕⢕⢕⢕⢑⢝⢗⢕⢜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⢔⢔⢄⢄⢄⢀⢄⢕⢕⢀⢅⢕⢕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⠅⠅⢕⢕⢅⢕⢕⢔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⡕⢕⢕⢕⢕⢕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⢑⢕⢕⢕⢕⢕⢕⢕⢕⢕⢕⢕⢕⢕⢕⢕⢕⣕⡕⢕⢕⢕⢕⣿⣿⣿⣿⣾⣷⣧⡕⢕⢕⢕⢕⢕⢕⢕⢕⢕⢕⢕⢕⢕⢱⣕⣕⣕⣕⡕⣕⢁⢔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⢱⣿⣿⡕⢕⢕⢕⡜⢝⢟⢟⢻⢿⢿⢿⣕⢕⢕⢕⢕⢕⢕⢕⢕⢕⢕⢕⢕⣿⣿⣿⣿⣿⣿⣿⣿⣇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⣾⣿⣿⡧⢕⢕⢸⣽⣽⣕⣗⡕⢵⢷⣾⣿⣧⡕⢕⢕⢕⢕⢕⢕⢕⢕⢕⢕⣝⢝⢝⢝⢝⢝⢝⣕⣕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⢸⠟⠟⠛⠛⠀⠕⢘⠛⠛⠛⠻⢿⣿⣷⣿⣿⣿⣿⣧⡕⢕⢕⢕⢕⢕⢕⢕⢕⢟⣫⣽⣽⣽⣽⣽⣽⣽⣿⣧⢕⢕⢕⢕⢕⢕⢕⢕⢕⢕⢕⢕⢕⢕⢕⢕⢕⢕⢕⠕⢕⢕⢕⢕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⢑⢕⢕⢕⢕⢕⢕⢕⢕⢕⠑⠁⠀⢀⢴⢔⣀⢄⢕⢔⢄⢀⠀⠀⠙⢻⣿⣿⣿⣿⣿⣷⡕⢕⢕⢕⢕⢕⢕⢕⢸⡿⠿⠛⠙⠙⠙⠙⠙⠙⠕⠷⠕⢕⢕⢕⢕⢕⢕⢕⢕⢕⢕⢕⢕⠕⢕⢕⢕⠕⢕⢕⢕⢕⢕⢱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⢔⢕⢕⢕⢕⠁⢕⢕⢕⢅⢕⢕⢕⢕⠑⠀⠀⢕⣸⡵⢿⣿⡿⠑⠀⠁⢕⠀⠀⢰⡜⢻⣿⣿⣿⣿⣿⣷⡕⢕⢕⢅⢕⢕⢕⢜⢔⡄⣀⡀⢄⢔⢔⢔⢄⠀⢄⢀⠁⠕⢕⢕⢕⢕⢕⢕⢕⢕⢕⢕⢕⢔⢅⢑⢑⢑⢐⢕⢕⠕⢜⡇⢕⢕⢕⢕⢕⢕⢕⢕⢕⢕⢕⢕⢕⢜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⠕⢅⢕⢕⢕⢔⠕⢕⢕⢕⢕⢕⢕⢕⢕⡄⢄⢿⣿⣷⠀⢕⢕⢀⢄⢀⡔⢔⢀⣾⣿⣿⣿⣿⣿⣿⣿⣿⡇⢕⢕⢸⢕⢕⢕⣷⣿⡿⢿⣿⢷⠁⠀⠁⢕⠀⠀⢕⢔⠀⠁⠐⢕⢕⢕⢕⢕⢕⢕⢕⢕⢕⢕⢕⢕⢕⢕⢕⢕⢕⢔⢅⢕⢑⢑⢕⢕⢕⢕⠑⢕⢕⢕⢕⢕⢕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⠄⢕⢕⢕⢕⢕⠀⠕⢕⢕⢔⠕⢕⢕⢄⢿⣧⣜⣿⣿⣇⢕⢸⣷⣷⡎⢗⢁⣼⣿⣿⣿⣿⣿⣿⣿⣿⣿⡇⢕⢅⣿⢕⢕⢸⣿⣿⡇⠁⢕⡄⢄⢄⢀⢇⠀⢠⣷⣕⠔⠀⢄⣄⡕⠕⢕⢕⢕⢕⢕⢅⢑⠕⢕⢕⢕⢕⢕⢕⢕⠕⢕⢑⠑⢁⢕⢕⢕⢕⢕⢕⢕⢕⢕⢕⢕⢻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⠁⢑⢕⢕⠕⢑⢔⢕⢔⢕⢕⢕⢕⠕⢕⢕⢜⣿⣿⡿⢿⣿⣷⣕⣝⢟⣕⣵⣾⣿⣿⣿⣿⣿⣿⣿⣿⣿⣿⠇⢑⣼⣟⣄⣵⣿⣿⣿⣷⡄⢕⢸⣷⣷⡇⢧⢠⣾⣿⢏⢔⣴⣿⣿⣿⣷⡅⠑⠕⢕⢕⢕⢔⢜⠇⢔⢔⢔⢔⢔⢕⢕⢕⢇⠀⠐⢕⢕⢕⢅⢕⢕⣱⡕⢕⢅⢕⢕⢜⢻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⠁⠔⠁⢐⢅⢅⢔⢔⢕⢜⣿⣔⠕⢕⢕⢅⠑⢕⠄⢻⣿⣷⣿⣏⣿⣏⣝⣟⣿⣿⣿⣿⣿⣿⣿⣿⣿⣿⡿⠟⢁⣠⣾⣿⣿⣿⣿⣿⣿⣿⣿⣿⣧⣜⡟⣏⣱⣵⣿⣿⣿⣾⣿⣿⣿⣿⣿⣿⢇⢁⢔⢔⢄⢑⢑⢕⠕⠔⢁⢁⢕⢕⢕⢕⢕⢕⠀⢀⢕⢕⢕⢕⢕⢕⣿⣿⡕⢕⢕⢕⢕⣕⢕⢜⢝⣻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⢜⢿⣧⡁⠐⢑⠔⠀⢀⠀⢹⢟⢝⢝⢟⡿⣿⣿⣿⣿⣿⣿⣿⣿⣿⣿⣿⣿⣿⣿⣿⣿⣿⣿⣿⣿⣿⣿⣿⣿⣿⣿⣿⣽⣝⣻⣿⣻⣿⣼⣹⣿⣿⣿⣿⣿⣿⢇⢁⢕⢕⢕⢕⢕⢕⢕⢕⢕⢕⢕⢕⢕⢕⢕⢕⢕⠀⢕⢕⠕⢕⢕⢕⣼⣿⣿⣿⣧⢕⢕⢕⢹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⢝⣷⣔⢀⠀⠀⠕⣧⣄⢑⢕⢕⢕⢸⣿⣿⣿⣿⣿⣿⣿⣿⣿⣿⣿⣿⣿⣿⣿⣿⣿⣿⣿⣿⣿⣿⣿⣿⣿⣿⣿⣿⣿⣿⢟⢟⢟⢿⣿⣿⣿⣿⣿⣿⢏⢁⣔⣱⣵⣷⣷⢗⢕⢕⢕⢕⢕⢕⢕⢕⢕⢕⢕⢕⢄⢕⠑⢕⢕⢕⣱⣿⣿⣿⣿⣿⣷⣕⡕⢕⢜⢻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⠑⢕⢕⢕⢕⢕⢕⢕⢕⢔⣔⢀⠘⢿⣷⣷⣵⣷⣿⣿⣿⣿⣿⣿⣿⣿⣿⣿⣿⣿⣿⣿⡿⣿⣿⣿⣿⣿⣿⣿⣿⣿⣿⣿⣿⣿⣿⣯⢕⢕⢕⢕⢕⢹⣿⣿⣿⣿⡟⢄⣾⣿⣿⣿⢟⢕⢕⢕⢕⢕⢕⢕⢕⢕⢕⢕⢕⢕⢑⠕⠁⠁⢕⢕⣱⣿⣿⣿⣿⣿⣿⣿⣿⣿⣷⣧⣵⣵⣷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⠀⢕⢕⢕⢕⢕⢕⢕⢕⢕⢸⣿⣷⣼⣿⣿⣿⣿⣿⣿⣿⣿⣿⣿⣿⣿⣿⣿⣿⣿⣿⣿⡕⣿⣿⣿⣿⣿⣿⣿⣿⣿⣿⣿⣿⣿⣿⣿⣧⣕⢕⡕⣱⣾⣿⣿⣿⡿⢕⢼⣿⣿⠟⢕⢕⢕⢕⢕⢕⢕⢕⢕⢕⢕⢕⢕⠕⠑⠁⠀⠀⠀⢄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⠀⢕⢕⢕⢕⢕⢕⢕⢕⢕⢄⢻⣿⣿⣿⣿⣿⣿⣿⣿⣿⣿⣿⣿⣿⣿⣿⣿⣿⣿⣿⣿⣿⣿⣿⣿⣿⣿⣿⣿⣿⣿⣿⣿⣿⣿⣿⣿⣿⣿⣿⣿⣿⣿⣿⣿⡟⢕⢑⢑⢝⢕⢕⢕⢕⢕⢕⢕⢕⢕⢕⢕⢕⢕⢕⢕⢔⠐⠀⠀⠀⢔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⢕⢕⢕⢕⢕⢕⢕⢕⢕⢘⢿⣿⣿⣿⣿⣿⣿⣿⣿⣿⣿⣿⣿⣿⣿⣿⣿⣿⣿⣿⣿⣿⣿⣿⣿⣿⣿⣿⣿⣿⣿⣿⣿⣿⣿⣿⣿⣿⣿⣿⣿⣿⣿⡟⢅⢕⢕⢕⢕⢕⢕⢕⢕⢕⢕⢕⢕⢔⢕⢕⢕⢕⢕⢕⠁⠀⠀⢀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⠘⢿⣿⣿⣿⣿⣿⣿⣿⣿⣿⣿⣿⣿⣿⣿⣿⣿⣿⣿⣿⣿⣿⣿⣿⣿⣿⣿⣿⣿⣿⣿⣿⣿⣿⣿⣿⣿⣿⣿⣿⣿⢟⢅⢕⢕⢕⢕⢕⢕⢕⢕⢕⢕⢕⢕⢄⢕⢔⢕⢕⢕⢑⢀⢀⢄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⢕⢕⢕⢕⢕⢕⢕⢕⢕⢘⢿⣿⣿⣿⣿⣿⣿⣿⣿⣿⣿⣿⣿⢿⢟⢟⢛⢛⢟⢟⠿⢿⣿⣿⣿⣿⣿⣿⣿⣿⣿⣿⣿⣿⣿⣿⣿⣿⣿⠏⢔⢕⢕⢕⢕⢕⢕⢕⢕⢕⢕⢕⢕⢄⢕⢕⢄⢕⢑⢕⢕⢕⢕⢕⢕⢕⢕⢕⠀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⢕⢕⢅⠹⣿⣿⣿⣿⣿⣿⣿⣿⣿⣿⣧⣕⣑⢕⠕⢕⢕⢕⢕⠕⠕⢝⣿⣿⣿⣿⣿⣿⣿⣿⣿⣿⣿⣿⣿⢟⢅⢕⢕⢕⢕⢕⢕⢕⢕⢕⢕⢕⢕⠕⢔⢕⠕⠀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⢕⢕⢕⢕⠈⠻⣿⣿⣿⣿⣿⣿⣿⣿⣿⣿⣿⣯⣗⣷⢷⣱⣷⣿⣿⣿⣿⣿⣿⣿⣿⣿⣿⣿⣿⣿⣿⢟⢑⢔⢕⢕⢕⢕⢕⢕⢕⢕⢕⢕⢕⢕⢁⢕⢕⠕⠀⢀⢕⠑⢕⢕⢕⢕⢕⢕⢕⢕⢅⠐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⠕⢕⢕⢕⢕⢕⢕⢕⢕⢕⢕⢕⢕⢕⢕⢕⠀⢕⢌⢟⢿⣿⣿⣿⣿⣿⣿⣿⣿⣿⣿⣿⣿⣿⣿⣿⣿⣿⣿⣿⣿⣿⣿⣿⣿⣿⡿⠟⢅⢔⢕⢕⢕⢕⢕⢕⢕⢕⢕⢕⢕⢕⠕⢔⢕⢕⢕⠔⢀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⢜⢕⢕⢕⢕⢕⢕⢕⢕⢕⢕⢕⢕⢕⢕⢕⢕⢕⢕⢕⢕⢕⢕⢕⢕⢕⢕⢕⢕⢕⢕⢕⢕⢕⢕⢕⢕⢕⢕⢕⠀⢕⠑⢅⢔⢝⢻⢿⣿⣿⣿⣿⣿⣿⣿⣿⣿⣿⣿⣿⣿⣿⣿⣿⣿⣿⣿⢿⢟⢍⢔⠀⢕⢕⢕⢕⢕⢕⢕⢕⢕⢕⢕⢕⠕⢐⢕⢕⢕⢕⢕⢀⠐⢕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⢕⢕⢕⢕⢕⢄⢕⢕⢕⢕⢕⢕⢕⢕⠄⠀⠀⢕⢕⢕⢕⢕⢜⢟⢿⣿⣿⣿⣿⣿⣿⣿⣿⣿⣿⣿⡿⢟⢛⢍⢄⠑⢕⢕⢕⢄⢕⢕⢕⢕⢕⢕⢕⢄⢕⢕⢕⠕⢄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⠀⠀⠀⠑⠑⢕⢕⢕⢕⢕⢕⢜⢝⢻⢿⣿⣿⢿⢟⢛⢝⢕⢕⢕⢕⢕⢕⢔⠁⠕⠀⢕⢕⢕⢕⢕⢕⢕⢅⢕⢕⢕⠕⢄⢕⢕⢕⢕⢕⢕⢕⢕⢕⠑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⢕⢄⠀⠀⠀⠀⠑⢕⢕⢕⢕⢕⢕⢕⢕⢔⢕⢔⢕⢕⢕⢕⢕⢕⢕⢕⢁⢕⢕⠀⠀⠀⢕⢕⢕⢕⢕⢕⢕⢕⢕⢕⢕⢀⢕⢕⢕⢕⢕⡕⢕⢕⢅⢑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⠕⢕⢕⢕⢕⢕⢕⢕⢄⠕⢕⢱⡕⢕⢕⢕⢕⢕⢕⢕⢕⢕⢕⢕⠀⠀⠀⠀⠀⠀⠁⠑⠕⢕⢕⢕⢕⢕⢕⢕⢕⢕⢕⢕⢕⢕⢕⢕⡕⠕⠀⠀⠀⠀⢕⢕⢕⢕⢕⢕⢕⢕⢕⢕⢕⢕⢕⣑⣵⣷⣿⣷⢕⢕⢕⠕⢕⢕⢕⢕⢕⢕⢕⠕⠀⠀⠀⠀⠀⠀⠀⠀⠀⠀⠀⠀⠀⠀⢀⢀⠀⢀⢀⢄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⣵⣻⣿⣷⣧⣵⣕⣕⢕⢕⠑⠀⢕⢕⢝⢧⡕⢕⢕⢕⠕⢕⢕⢕⢕⢕⠀⠀⠀⠀⠀⠀⠀⠀⠀⠀⢁⢕⢕⢕⢕⢕⢕⢕⢕⢕⢕⢕⠑⠑⠀⠀⠀⠀⠀⠀⢕⢕⢕⢕⢕⢕⢕⢕⢕⡕⢕⣷⣿⣿⣿⣿⣿⡏⢕⢕⢕⢀⢕⢕⢕⢕⢕⢕⠄⠀⠀⠀⠀⠀⠀⠀⠀⢄⢕⢔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⣷⣆⠀⠁⢕⢕⢕⢕⢕⠁⢕⢕⢕⢕⢕⢕⢕⢕⠀⠀⠀⠀⠀⠀⠀⠀⢀⡕⢕⢕⠀⠑⢕⢕⢕⢕⠁⠁⢕⢕⢀⠀⠀⠀⠀⠀⠀⠀⢕⢕⢕⢕⢕⢕⢕⢱⢇⢕⣿⣿⣿⣿⣿⢿⣥⣥⣕⣕⣑⢕⢕⢕⢕⢕⠑⠀⠀⠀⠀⠀⠀⠀⢄⢕⢕⢕⢕⢕⢕⢕⢕⢕⢕⢕⢕⢕⢕⢕⢕⢕⢕⢕⢕⢕⢕⢕⢕⢕⢕⢕⢕⢕⢕⢕⢕⢕⢕⢕⢕⢕⢕⢕⢕⢕⢕⢔⢔⢔⢄⢄⢄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⣟⡻⢿⢿⣿⣿⣿⢟⢏⢄⠀⢕⢕⢕⢕⢕⢀⢕⢜⢇⢑⢱⣵⣷⣧⢀⠀⠀⠀⠀⠀⠀⠀⣵⣧⢕⠀⠀⠀⢕⢕⠕⠀⠀⠀⢕⢕⡕⠀⠀⠀⠀⠀⠀⠀⢕⢕⢕⢕⢕⡞⢕⢕⢕⢕⣕⣽⣿⣷⣿⣿⣿⣿⣿⣿⣿⣿⣷⣦⣅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⣕⣕⣥⣵⣶⣧⣵⣾⣿⣿⣿⣿⣿⣿⣿⣷⣧⣕⢕⠀⠀⢕⢕⢕⢕⢕⠀⢕⢕⢔⠕⢝⢟⢟⢕⠀⠀⠀⠀⠀⠀⣱⣿⡻⢕⠀⠀⠀⠑⠕⠀⠀⠀⢀⢕⢕⣵⡕⠀⠀⠀⠀⠀⠀⢕⢱⡕⢕⢝⢕⠀⢕⢕⢕⢻⣿⣿⣿⣿⣿⣿⣿⣿⣿⣿⣿⣿⣿⣿⣿⣧⣄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⣱⣷⣿⣿⣿⣿⣿⣿⣿⣿⣿⣿⣿⣿⣿⣿⣿⣿⣿⣿⣿⡇⠀⢇⢕⢕⢕⢕⢕⠀⢕⢕⢕⢅⢕⢕⢕⢕⠀⠀⠀⠀⠀⢰⣿⣿⢇⢕⢀⠀⠀⠀⠀⠀⠀⢀⢕⢕⢕⢸⣿⡇⠀⠀⠀⠀⠀⢕⢎⢕⢕⢕⢕⠀⢕⢕⢕⢹⣿⣿⣿⣿⣿⣿⣿⣿⣿⣿⣿⣿⣿⣿⣿⣿⣿⣷⡅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⠕⢑⢑⠁⠁⠑⢕⢕⢕⢕⣵⣵⣾⣿⣿⣿⣿⡿⣫⣾⣿⣿⣿⣿⣿⣿⣿⣿⣿⣿⣿⣿⣿⣿⣿⣿⣿⣿⣿⣿⣿⣕⠀⢸⡄⢕⢕⢕⢕⠀⢕⢕⢕⢕⢕⢕⢕⢕⢄⠀⠀⠀⢄⣿⣿⢇⢕⢕⢕⢕⢄⣤⣴⣤⣴⢇⡕⢕⢕⢕⢻⣿⡔⠀⠀⠀⠀⢕⢕⢕⢕⢕⢕⢕⠁⢕⢕⢸⣿⣿⣿⣿⣿⣿⣿⣿⣿⣿⣿⣿⣿⣿⣿⣿⣿⣿⣿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⠑⢅⢕⠑⠀⠀⠀⠀⠁⢕⣵⣿⣿⣿⣿⣿⣿⣿⢫⣾⣿⣿⣿⣿⣿⣿⣿⣿⣿⣿⣿⣿⣿⣿⣿⣿⣿⣿⣿⣿⣿⣿⣿⣿⠀⢸⣧⠕⢕⢕⢕⢕⠀⢕⢕⢕⢕⢕⢕⢕⢕⠀⠀⢄⣼⣿⢏⢕⢕⢕⢕⢕⣾⣿⣿⣿⢏⣷⣿⣇⢕⢕⢕⢻⣿⣄⢀⠀⠀⢕⢕⢕⢕⢕⢕⢕⡔⢕⢕⢕⢝⢿⣿⣿⣿⣿⣿⣿⣿⣿⣿⣿⣿⣿⣿⣿⣿⣿⣿⣿⣇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⠑⠀⢕⠕⠁⠀⠀⠀⠀⢀⣵⣿⣿⣿⣿⣿⣿⣿⡿⣱⣿⣿⣿⣿⣿⣿⣿⣿⣿⣿⣿⣿⣿⣿⣿⣿⣿⣿⣿⣿⣿⣿⣿⣿⡏⢕⠀⢕⣿⡇⢕⢕⢕⢕⠀⠕⢕⢕⢕⢕⢕⢕⢕⢀⢔⣿⣿⢏⢕⢕⢕⢕⢕⣿⣿⣿⡿⢇⣼⣿⣿⢏⢕⢕⢕⢕⢻⣿⣧⣔⢀⢕⢕⢕⢕⢕⢕⢕⢣⠕⢕⠄⢕⣾⣿⣿⣿⣿⣿⣿⣿⣿⣿⣿⣿⣿⣿⣿⣿⣿⣿⣿⣿⣇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⠁⠀⢕⠕⠀⠀⠀⠀⠀⢀⣾⣿⣿⣿⣿⣿⣿⣿⡟⣼⣿⣿⣿⣿⣿⣿⣿⣿⣿⣿⣿⣿⣿⣿⣿⣿⣿⣿⣿⣿⣿⣿⣿⣿⣿⣿⡇⠀⢸⣿⣿⡔⢕⢕⢕⠀⠀⢕⢕⢕⢕⠑⢕⢕⢕⢕⢜⢜⢕⢕⢕⢕⢕⣾⣿⣿⢟⢕⢕⢼⣿⡟⢕⢕⢕⢕⢕⢕⢝⢟⢟⢕⢀⢕⢕⢕⢕⢕⢕⢸⡔⠕⠀⠁⢸⣿⣿⣿⣿⣿⣿⣿⣿⣿⣿⣿⣿⣿⣿⣿⣿⣿⣿⣿⣿⡔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⠁⠀⠀⢕⠀⠀⠀⠀⠀⠀⢸⣿⣿⣿⣿⣿⣿⣿⢏⣾⣿⣿⣿⣿⣿⣿⣿⣿⣿⣿⣿⣿⣿⣿⣿⣿⣿⣿⣿⣿⣿⣿⣿⣿⣿⣿⣿⡇⠀⢸⣿⣿⣷⢑⢕⢕⢀⠀⠁⢕⢕⢕⠀⢕⠕⢕⣷⣿⣷⣿⣾⣗⢕⢕⢜⠟⠇⠕⠕⠱⢿⢟⢕⢕⢕⢕⢕⣵⣷⣿⢸⣿⣿⡇⢕⢕⢕⠑⢕⢕⢕⣧⠀⠀⠔⠘⢿⣿⣿⣿⣿⣿⣿⣿⣿⣿⣿⣿⣿⣿⣿⣿⣿⣿⣿⣿⣷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⢁⢀⠀⠀⢀⠀⠀⠀⠀⠀⠀⠁⣿⣿⣿⣿⢟⢟⣱⣿⣿⣿⣿⣿⣿⣿⣿⣿⣿⣿⣿⣿⣿⣿⣿⣿⣿⣿⣿⣿⣿⣿⣿⣿⣿⣿⣿⣿⡇⠀⢸⣿⣿⣿⡇⠑⢕⢸⡔⠀⠕⢕⢕⢕⢕⠀⣷⡹⣿⣿⣿⣿⣧⡇⢕⠑⠀⠀⠀⠀⢀⢕⢕⢕⢕⣵⣷⣿⣿⣿⣿⢸⣿⣿⣿⡕⢕⢕⢇⠕⢕⢕⢸⡇⠀⢸⡄⠜⢿⣿⣿⣿⣿⣿⣿⣿⣿⣿⣿⣿⣿⣿⣿⣿⣿⣿⣿⣿⣇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⠑⢕⠀⠀⠀⠐⠀⠀⠀⠀⠀⠀⠀⢹⣿⡿⢕⣱⣾⣿⣿⣿⣿⣿⣿⣿⣿⣿⣿⣿⣿⣿⣿⣿⣿⣿⣿⣿⣿⣿⣿⣿⣿⣿⣿⣿⣿⣿⡿⢇⠀⢸⣿⣿⣿⣿⡄⢕⢸⣧⠀⠀⢕⢕⡕⢕⢔⣿⣇⢻⣿⣿⣿⣿⣷⢕⠀⠀⠀⠀⠀⢕⢕⣵⣷⣿⣿⣿⣿⣿⣿⣿⢱⣿⣿⣿⣧⠕⢕⢸⡆⠕⢕⢁⣿⡄⠁⣧⠀⢕⢕⢝⢝⣿⣿⣿⣿⣿⣿⣿⣿⣿⣿⣿⣿⣿⣿⣿⣿⣿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⠑⠀⠀⠀⠀⠀⠀⠀⠀⠀⠀⠀⢸⡟⢱⣾⣿⣿⣿⣿⣿⣿⣿⣿⣿⣿⣿⣿⣿⣿⣿⣿⣿⣿⣿⣿⣿⣿⣿⣿⣿⣿⣿⣿⣟⢟⢕⢕⢕⠀⢸⣿⣿⣿⣿⣧⠀⢸⣿⡔⠀⢕⢕⡇⠑⣼⣿⣿⡕⢿⣿⣿⣿⣿⢕⠀⠀⠀⠀⠀⢕⣾⣿⣿⣿⣿⣿⣿⣿⣿⡟⣼⣿⣿⣿⣿⡇⠕⢑⣿⡔⠕⢕⢸⣷⡄⢸⡇⠁⢕⣼⣿⣿⣿⣿⣿⣿⣿⣿⣿⣿⣿⣿⣿⣿⣿⣿⣿⣿⣧⢕⢕⢕⣕⣱⣵⣷⡇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⠀⠀⠀⠀⠀⠐⠀⠀⠀⠀⠀⠀⢸⣱⣿⣿⣿⣿⣿⣿⣿⣿⣿⣿⣿⣿⣿⣿⣿⣿⣿⣿⣿⣿⣿⣿⣿⣿⣿⣿⣿⣿⣿⣿⣿⣿⣷⡕⢕⠀⢸⣿⣿⣿⣿⣿⡔⣾⣿⣧⠀⠅⢑⡇⢱⣿⣿⣿⣷⡜⣿⣿⣿⡏⠁⠀⠀⠀⠀⠀⢸⣿⣿⣿⣿⣿⣿⣿⣿⣿⢱⣿⣿⣿⣿⣿⣿⡄⠕⢹⣿⡄⢕⢅⢿⣷⡜⣿⡄⠕⢻⣿⣿⣿⣿⣿⣿⣿⣿⣿⣿⣿⣿⣿⣿⣿⣿⣿⣿⣿⣷⣿⣿⣿⣿⣿⣿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⢔⠀⠀⢀⠀⠀⠀⠀⠀⠀⠀⠀⠀⢕⣿⣿⣿⣿⣿⣿⣿⣿⣿⣿⣿⣿⣿⣿⣿⣿⣿⣿⣿⣿⣿⣿⣿⣿⣿⣽⣿⣿⣿⣿⣿⣿⣿⣿⣿⢕⠀⢸⣿⣿⣿⣿⣿⣷⣿⣿⣿⡔⠀⢱⡇⣾⣿⣿⣿⣿⣧⢸⣿⣿⢕⠀⠀⠀⠀⠀⢕⣾⣿⣿⣿⣿⣿⣿⣿⣿⡏⣼⣿⣿⣿⣿⣿⣿⣿⡔⠘⣿⣿⣔⠕⢸⣿⣷⣿⣧⢀⢸⣿⣿⣿⣿⣿⣿⣿⣿⣿⣿⢿⣟⣿⣽⣷⣿⣿⣿⣿⣿⣿⣿⣿⣿⣿⡿⢕⢕⢕⢕⢕⠕⠑⠕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⢑⠅⠀⠀⠀⢔⠀⠀⠀⠀⠀⠀⠀⠀⢕⢹⣿⣿⣿⣿⣿⣿⣿⣿⣿⣿⣿⣿⣿⣿⣿⣿⣿⣿⣿⣿⣿⣿⡿⢏⢹⣿⣿⣿⣿⣿⣿⣿⣿⣿⡇⠀⢸⣿⣿⣿⣿⣿⣿⣿⣿⣿⣷⠀⢸⣿⣿⣿⣿⣿⣿⣿⡇⢻⡏⠑⠀⠀⠀⠀⠀⢱⣿⣿⣿⣿⣿⣿⣿⣿⡿⢱⣿⣿⣿⣿⣿⣿⣿⣿⣿⣇⢹⣿⣿⣧⢕⢻⣿⣿⣿⡇⠁⢿⣿⣿⣿⡿⢿⣟⣽⣷⣾⣿⣿⣿⣿⣿⣿⣿⣿⣿⣿⣿⣿⣿⣿⣿⡇⢕⢕⢕⠑⠀⠀⠀⠀⠐⠔⢁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⠑⠄⠕⠀⠀⠀⠀⢕⠀⠀⠀⠀⠀⠀⠀⠀⠁⢕⢻⣿⣿⣿⣿⣿⣿⣿⣿⣿⣿⣿⣿⣿⣿⣿⣿⣿⣿⣿⡿⢏⢕⢕⢜⣿⣿⣿⣿⣿⣿⣿⣿⣿⡇⠀⢸⣿⣿⣿⣿⣿⣿⣿⣿⣿⣿⡇⣿⣿⣿⣿⣿⣿⣿⣿⣿⡜⢇⠀⠀⠀⠀⠀⠀⣼⣿⣿⣿⣿⣿⣿⣿⣿⢇⣾⣿⣿⣿⣿⣿⣿⣿⣿⣿⣿⣧⣿⣿⣿⣷⡜⣿⣿⣿⣿⡄⢜⢏⣹⣵⣾⣿⣿⣿⣿⣿⣿⣿⣿⣿⣿⣿⣿⣿⣿⣿⣿⣿⣿⣿⣿⢇⢕⢕⠀⠀⠀⠀⠀⠀⠀⠁⢕⢕⢅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⠀⠀⠀⢀⢄⢄⢔⠀⢕⠕⠀⠀⠀⠀⠀⠀⠀⠀⠑⢕⢝⣿⣿⣿⣿⣿⣿⣿⣿⣿⣿⣿⣿⣿⣿⣿⣿⣿⢟⢕⢕⢕⢕⢕⢜⢿⣿⣿⣿⣿⣿⣿⢟⢕⠀⢱⣿⣿⣿⣿⣿⣿⣿⣿⣿⣿⣿⣿⣿⣿⣿⣿⣿⣿⣿⣿⡧⠑⠀⠀⠀⠀⠀⢱⣿⣿⣿⣿⣿⣿⣿⣿⡏⣼⣿⣿⣿⣿⣿⣿⣿⣿⣿⣿⣿⣿⣿⣿⣿⣿⣿⣽⣿⣿⣿⣧⠑⢇⣻⣿⣿⣿⣿⣿⣿⣿⣿⣿⣿⣿⣿⣿⣿⣿⣿⣿⣿⣿⣿⣿⣿⢕⢕⠑⠀⠀⠀⠀⠀⠀⠀⠀⠀⠁⠑⠔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⢄⢔⢕⢕⢕⢕⢱⣾⡄⠀⠀⠀⠀⠀⠀⠀⠀⠀⠀⠀⠁⠕⢜⢿⣿⣿⣿⣿⣿⣿⣿⣿⣿⣿⣿⣿⣿⡿⢇⢕⢕⢕⢕⣕⣕⢕⣾⣿⣿⣿⣿⣿⡕⢕⢕⢀⣼⣿⣿⣿⣿⣿⣿⣿⣿⣿⣿⣿⣿⣿⣿⣿⣿⣿⣿⣿⣿⢇⠀⠀⠀⠀⠀⠀⣸⣿⣿⣿⣿⣿⣿⣿⡿⢱⣿⣿⣿⣿⣿⣿⣿⣿⣿⣿⣿⣿⡿⢿⡿⢿⣿⣿⣿⣿⣿⣿⣿⡇⠑⢜⡻⣿⣿⣿⣿⣿⣿⣿⣿⣿⣿⣿⣿⣿⣿⣿⣿⣿⣿⣿⣿⢟⢕⢕⠀⠀⠀⠀⠀⠀⠀⠀⠀⠀⠀⠀⠀⠀⠑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⣱⣱⣿⡿⠑⠀⠀⠀⠀⠀⠀⠀⠀⠀⠀⠀⠀⠀⠑⢕⢝⢿⣿⣿⣿⣿⣿⣿⣿⣿⣿⡿⢏⢕⣕⣵⣵⣾⡿⠟⢏⣾⣿⣿⣿⣿⣿⣿⣿⢕⠑⢕⣿⣿⣿⣿⣿⣿⣿⣿⣿⣿⢟⢝⢙⢟⢝⠻⣿⣿⣿⣿⣿⠕⠀⠀⠀⠀⠀⢔⣿⣿⣿⣿⣿⣿⣿⣿⢣⣿⣿⣿⣿⣿⣿⣿⣿⣿⣿⣿⣿⡏⢔⢔⢔⢕⢜⢻⢿⢿⣿⣿⣿⣿⡄⢜⣟⣷⡟⢽⣿⣿⣿⣿⣿⣿⣿⣿⣿⣿⣿⣿⡿⢿⢟⢝⢕⢕⠁⠐⠀⠀⠀⠀⠀⠀⠀⠀⠀⠀⠀⠀⠀⠀⠀⠑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⣵⣿⣳⣿⡟⠁⠐⠀⢄⢕⢀⠀⠀⠀⠀⠀⠀⠀⠀⠀⠀⠀⠑⠕⢝⢟⢻⢿⢿⠿⠿⢟⡯⢵⠾⠿⠿⠿⠟⠅⠔⢕⢸⣿⣿⣿⣿⣿⣿⣟⣟⢕⠀⢸⣿⣿⣿⣿⣿⣿⢿⢛⢛⢏⢕⢕⢕⢕⢕⢕⠸⠿⢿⣿⢇⠀⠀⠀⠀⠀⠀⣸⣿⣿⣿⣿⣿⣿⣿⡏⣾⣿⣿⣿⣿⣿⣿⣿⣿⣿⣿⢟⢝⢅⢑⢕⢕⠕⢕⢔⢕⢕⢜⣿⣿⣿⣧⢁⢾⣿⣿⡕⢕⢕⢕⢝⢟⢟⢟⢟⢏⢝⢝⢕⢕⢕⢕⢕⢕⠅⠀⠀⠀⠀⠀⠀⠀⠀⠀⠀⠀⠀⠀⠀⠀⠀⠀⠀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⣵⣿⣿⣿⣿⡟⢁⢔⠀⠀⢕⢕⢕⢔⢄⢀⠀⠀⠀⠀⠀⠀⠀⠀⠀⠀⠀⠁⠑⠑⠑⢑⢅⠑⠀⠀⠀⠀⠀⠀⠀⠀⠀⠀⠘⣿⣿⣿⣿⣿⣿⣿⣿⡕⠀⣼⣿⣿⣿⣿⣿⡿⢕⢕⢕⢕⢕⢕⢕⢕⢕⢔⢕⢕⢕⢘⠕⠀⠀⠀⠀⠀⢔⣿⣿⣿⣿⣿⣿⣿⡿⢸⣿⣿⣿⣿⣿⣿⣿⣿⣿⣿⣿⢅⢕⢕⢕⢕⢑⢕⡀⠕⢕⢕⢕⢜⢻⣿⣿⡇⢸⣽⣿⣿⡧⢕⢕⢕⢕⢕⢕⢕⢕⢕⢕⠕⠑⠑⠁⠀⠀⠀⠀⠀⠀⠀⠀⠀⠀⠀⠀⠀⠀⠀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⢱⣾⣿⣿⣿⣿⣿⠑⢐⢕⠀⠀⢕⢕⢕⢕⢕⢕⢔⢀⢀⠀⠀⠀⠀⠀⠐⠔⠆⠐⠀⢀⠔⠁⠀⠀⠀⠀⠀⠀⠀⠀⠀⠀⠀⠀⠀⠘⢿⣿⣿⣿⣿⣿⣽⡕⢔⣿⣿⣿⣿⣿⣿⢕⢕⢕⢕⢕⢔⢅⣵⡕⢑⢕⢕⢕⢕⢅⠀⠀⠀⠀⠀⠀⣸⣿⣿⣿⣿⣿⣿⣿⢧⣿⣿⣿⣿⣿⣿⣿⣿⣿⣿⣿⣿⡕⢕⢕⢕⢕⢔⢜⢟⢅⢕⢕⢑⢕⣾⣿⣿⣿⢁⢝⢝⣻⡧⠕⢑⢅⢕⢕⠕⠑⠁⠁⠀⠀⠀⠀⠀⠀⠀⠀⢔⢕⢀⠀⠀⠀⠀⠀⠀⠀⠀⠀⠀⠀⠀⠀⠀⠀⠀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⢱⣿⣿⣿⣿⣿⣿⡇⠀⢕⢕⢕⠀⠁⢕⢕⢕⢕⢕⢕⢕⠕⠀⠀⠀⣔⢄⢄⢄⣄⢄⠐⠁⠀⠀⠀⠀⠀⠀⠀⠀⠀⠀⠀⠀⠀⠀⠀⠀⣸⣿⣿⣿⣏⢝⢝⠑⢱⣿⣿⣿⣿⣿⣿⣷⡕⢁⢅⢕⢔⢕⢅⢅⢕⢕⢕⠕⢕⠁⠀⠀⠀⠀⠀⢰⣿⣿⣿⣿⣿⣿⣿⣟⣾⣿⣿⣿⣿⣿⣿⣿⣿⣿⣿⣿⣿⣿⣦⡅⢔⢕⢕⢕⢔⢕⢕⢕⢕⢕⢻⣿⣿⣿⡇⢱⣿⣿⡇⠕⠑⠁⠁⠀⠀⠀⠀⠀⠀⠀⠀⢀⡄⢄⠀⠀⠀⠕⢕⠀⠀⠀⠀⠀⠀⠀⠀⠀⠀⠀⠀⠀⠀⠀⠀⢕⠀⠑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⣼⣿⣿⣿⣿⣿⣿⡇⢔⢕⢕⢕⠀⠀⠑⠕⢕⢕⢕⢕⠀⠀⠀⠀⢱⣿⢿⠿⠋⠁⠀⠀⠀⠀⠀⠀⠀⠀⠀⠀⠀⠀⠀⠀⠀⠀⠀⠀⢱⣿⣿⣿⣿⣿⣷⡕⠀⣼⣿⣿⣿⣿⣿⣿⣿⢕⢕⢕⢕⢕⢕⢕⢕⢕⢕⢕⢕⠑⠀⠀⠀⠀⠀⠀⣼⣿⣿⣿⣿⣿⣿⣿⣿⣿⣿⣿⣿⣿⣿⣿⣿⣿⣿⣿⣿⣿⣿⣿⣧⢕⢕⢕⢕⢕⠕⢕⢕⢕⢑⣸⣿⣿⣿⣷⢜⣿⣿⡿⠀⢔⢔⢕⢱⣲⣴⡀⠀⠀⠀⠀⠜⠷⠕⠀⠀⠀⠀⠑⠕⠀⠀⠀⠀⠀⠀⠀⠀⠀⠀⠀⠀⠀⠀⢕⢕⢀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⢱⣿⣿⣿⣿⣿⣿⣯⣗⢑⢕⢕⠁⠀⠀⠀⠀⠀⠀⠀⠀⠀⠀⠀⠀⠀⠀⠀⠀⠀⠀⠀⠀⠀⠀⠀⠀⠀⠀⠀⠀⠀⠀⠀⠀⠀⠀⠀⠀⢸⣿⣿⣿⣿⣿⣿⡇⢄⣿⣿⣿⣿⣿⣿⣿⣿⣧⣥⢁⢕⢕⠕⠑⢕⢕⢕⣑⢑⠀⠀⠀⠀⠀⠀⢰⣿⣿⣿⣿⣿⣿⣿⣿⣿⣿⣿⣿⣿⣿⣿⣿⣿⣿⣿⣿⣿⣿⣿⣿⣿⡷⠆⠐⠕⠑⠀⠀⣥⣥⣾⣿⣿⣿⣿⣿⢄⢿⣿⢁⢄⢕⢕⢕⣱⣿⣿⣿⣆⠀⠀⠀⠀⠀⠀⠀⠀⠀⠀⠀⠀⠀⠀⠀⠀⠀⠀⠀⠀⠀⠀⠀⠀⠀⠀⠕⢕⢕⢕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⠚⠛⠛⠛⠛⠛⠛⠛⠛⠃⠑⠑⠑⠀⠀⠀⠀⠀⠀⠀⠀⠀⠀⠀⠀⠀⠀⠀⠀⠀⠀⠀⠀⠀⠀⠀⠀⠀⠀⠀⠀⠀⠀⠀⠀⠀⠀⠀⠀⠁⠛⠛⠛⠛⠛⠛⠑⠘⠛⠛⠛⠛⠛⠛⠛⠛⠛⠛⠓⠓⠂⠀⠀⠀⠁⠁⠙⠃⠀⠀⠀⠀⠀⠀⠚⠛⠛⠛⠛⠛⠛⠛⠛⠛⠛⠛⠛⠛⠛⠛⠛⠛⠛⠛⠛⠛⠛⠛⠋⠉⠀⠀⠀⠐⠓⠐⠓⠊⠛⠛⠛⠛⠛⠛⠛⠃⠘⠛⠁⠑⠑⠑⠑⠛⠛⠛⠛⠛⠃⠀⠀⠀⠀⠀⠀⠀⠐⠐⠑⠑⠑⠐⠀⠀⠀⠀⠀⠀⠀⠀⠀⠀⠀⠐⠑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⢝⢝⢕⢜⢝⢝⢝⢝⢝⢏⢏⢝⢟⢜⢎⢝⢏⢝⢝⢝⢝⢟⢟⢟⢇⢜⢹⢟⢟⢟⢟⢟⢟⢟⢟⢟⢟⢟⢟⢟⢟⢟⢟⢏⢟⢟⢟⢕⢜⢕⢕⢜⢕⢝⢕⢕⢕⢕⢕⢕⢕⢕⢕⢕⢕⢕⢕⢕⢸⢿⣿⣿⣿⣿⣿⡿⣹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⡱⣵⣕⡕⢝⢟⢻⢿⢟⢕⢝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⣷⣷⢱⣧⣵⣕⣕⢕⢕⢕⢕⢕⢕⢕⢕⢕⢕⢕⢕⢕⢕⢕⢕⢕⢕⢕⢕⢕⢕⢕⢕⢕⢕⢕⢕⢕⢕⢕⢕⢕⢕⢕⢕⢕⢕⢕⢕⢕⢕⢕⢕⢕⢕⢕⢕⢕⢕⢕⢕⢕⢕⢕⢕⢕⢕⢕⢕⢕⢕⢕⢕⢕⢕⢕⢕⢕⢕⢝⢜⢟⢿⣳⢷⢇⣵⣵⣵⣵⣾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⢝⢟⢻⢿⢿⢿⣿⣷⣷⣵⣵⣕⣕⣕⢕⢕⢕⢕⢕⢕⢕⢕⢕⢕⢕⢕⢕⢕⢕⢕⢕⢕⢕⢕⢕⢕⢕⢕⢕⢕⢕⢕⢕⢕⢕⢕⢕⢕⢕⢕⢕⢕⢕⢕⢕⢕⢕⢕⢕⢕⢕⢕⢕⢕⣕⣕⣵⣷⡇⢕⢕⢕⢕⢕⢕⢵⢵⢵⢕⢕⢕⢜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⢜⢝⢝⢝⢝⢝⢝⢝⢗⢗⢕⢕⢳⢷⢵⢵⣵⣵⣵⣵⢵⢵⢕⢕⢕⣕⢕⢕⢕⢕⢕⢕⢕⢕⢕⢕⢕⢕⢕⢕⢕⢕⢕⢕⣕⣕⣕⣱⣵⣵⣷⣿⣿⡿⢇⢟⢟⢟⢟⢕⢕⢕⢕⢕⢕⢕⢕⢕⢕⢕⢕⢕⢕⢕⢻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⢜⢝⢝⢝⢝⢟⢟⢟⢟⢟⢟⢟⢟⢟⢟⢟⢏⢝⢝⢝⢝⢕⢕⢕⢕⢕⢕⢕⢕⢕⢕⢕⢕⢕⢕⢕⢕⢕⢕⢕⢕⢕⢕⢕⢜⢿⣿⣿⣿⣿⣿⣿⣿⣿⣿⣿⣵⣵⣵⣵⣵⣵⣵⣕⣕⣕⣕⣔⣕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⣷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⠕⠕⢕⢕⢕⢕⢕⢕⠜⢝⢇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⢕⢀⢔⢕⢔⢑⢕⢕⢜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⢑⢕⢕⢅⢕⢕⢔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⡕⢕⢕⢕⢕⢱⣕⢕⢕⢕⡕⡕⢕⢕⢕⢕⢕⢕⢕⢕⢕⢕⢕⢕⢕⢕⢕⢕⢕⢕⢕⢕⢕⢕⠕⢕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⢟⢕⢕⢕⢕⣸⣿⣿⣿⣿⣷⣾⣕⢕⢕⢕⢕⢕⢕⢕⢕⢕⢕⢕⢕⢕⢱⣵⣵⣵⣕⣕⣣⣕⢀⢕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⠕⢕⢕⢕⢕⢕⢕⢕⢕⢕⢕⢕⢕⢕⢕⢕⢕⣾⣿⡇⢕⢕⢕⣕⣕⡕⢝⢝⢝⢝⣝⣷⡕⢕⢕⢕⢕⢕⢕⢕⢕⢕⢕⢕⢸⡿⢿⢿⣿⣿⣿⣿⣷⡕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⣸⣿⣿⣿⢕⢕⢕⣽⣽⣽⣽⣝⣟⡻⢿⣿⣿⣧⢕⢕⢕⢕⢕⢕⢕⢕⢕⢕⢱⣧⣵⣕⣕⣕⣕⣕⣵⣵⡕⢕⢕⢕⢕⢕⢕⢕⢕⢕⢕⢕⢕⢕⢕⢕⢕⢕⢕⢕⢕⢕⢕⢕⢕⢕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⢛⠋⠙⠉⠁⠑⢕⠉⠉⠙⠙⠻⢿⣿⣿⣿⣿⣿⣷⣕⢕⢕⢕⢕⢕⢕⢕⢕⢜⣽⣽⣷⣷⣷⣷⣷⣯⣽⣿⢕⢕⢕⢕⢕⢕⢕⢕⢕⢕⢕⢕⢕⢕⢕⢕⢕⢕⢕⢕⢕⢕⢕⢕⢕⡕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⠕⢕⢕⢕⢕⢕⠕⠁⠀⢄⢔⢕⣁⡄⢕⢔⢔⢄⠀⠀⠀⢝⣻⣿⣿⣿⣿⣿⣧⢕⢕⢕⠕⢕⢕⢕⢕⡿⠟⠋⠉⠉⠉⠉⠉⠉⠀⠚⠇⠕⢕⢕⢕⢕⢕⢕⢕⢕⢕⢕⢕⢕⠕⢕⢕⢑⢕⠕⠕⢕⢕⢕⢱⢕⢕⢕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⠕⢕⢕⢕⢕⢕⢕⢕⢕⢕⢕⢕⢕⢕⠕⠀⠀⢠⣣⣼⢻⢿⣿⠇⠀⠀⠑⢕⠀⢕⣵⡸⣿⣿⣿⣿⣿⣿⣧⢕⢕⢕⡕⢕⢕⢕⢕⣠⢔⣀⡄⢔⢔⢔⢄⢀⠐⢄⢀⠑⢕⢅⢕⢕⢕⢕⢕⢕⢕⢕⢕⢕⢔⢕⢅⢅⢕⢕⢔⢅⢕⢜⡇⢕⢕⢕⢕⢕⢕⢕⢕⢕⢕⢕⢕⢕⢕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⠀⢕⢕⢕⢕⢕⢀⢕⢕⢕⢑⢕⢕⢕⢀⣇⢄⢸⣿⣿⡇⢕⢕⡄⢄⢄⢠⢕⠀⢸⣿⣿⣿⣿⣿⣿⣿⣿⣿⡕⢕⢁⣧⢕⢕⢱⣿⣟⢻⢿⢿⠇⠀⠀⢕⢕⠀⢕⢕⢄⠀⠁⠑⢕⢕⢕⢕⢕⢕⢕⢕⢕⢕⢕⢕⢕⢕⢕⢕⢕⢕⢕⢔⢕⢅⢕⢕⢕⢕⢕⠕⢕⢕⢔⢕⢕⢕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⢐⢕⢕⢕⢕⢕⠔⠑⢕⢕⢕⢕⢕⢕⢕⢸⣷⣵⣻⣿⣷⡕⢕⣽⣷⣾⢕⢇⣰⣿⣿⣿⣿⣿⣿⣿⣿⣿⣿⢇⢕⢸⡿⢕⢕⣿⣿⣿⠀⢕⢇⢄⢄⢀⢜⢕⠀⣼⣵⡕⠀⢀⣴⣤⡕⢕⢕⢕⢕⢕⢕⢅⢕⢕⠕⠕⢕⢕⠕⢕⢕⢑⢕⡅⠀⢔⢕⢕⢕⢕⢕⢕⢕⢕⢕⢕⢕⢝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⢁⠔⢕⢕⠕⠑⢄⢕⢕⠑⢕⢕⢕⠑⢕⢕⠘⣿⣿⡿⢿⣿⣿⣧⣜⣟⣝⣱⣾⣿⣿⣿⣿⣿⣿⣿⣿⣿⣿⡟⠀⢰⣿⣇⣵⣿⣿⣿⣿⣇⢑⢕⣿⣷⣿⢕⢇⣼⣿⡿⢕⣰⣾⣿⣿⣿⣷⢕⠑⠕⢕⢕⢕⢕⢜⢕⢕⢕⢕⢕⢕⢕⢕⢕⡇⢕⢄⢕⢕⢕⢕⢕⢕⢸⣕⢕⢔⢕⢕⢜⢝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⠕⠕⠀⢑⢐⢅⢔⢕⢕⢕⢕⢻⣧⡑⠕⢕⢕⠁⢕⠕⠸⣿⣷⣿⣿⣹⣿⣽⣽⣽⣿⣿⣿⣿⣿⣿⣿⣿⣿⣿⢟⢋⣄⣵⣿⣿⣿⣿⣿⣿⣿⣿⣿⣷⣵⣝⣝⣱⣵⣿⣿⣿⣿⣿⣿⣿⣿⣿⣿⡏⠕⢕⢕⢔⢕⢅⢅⢑⢑⢑⢄⢕⢕⢕⢕⢕⢕⢸⠁⠀⢕⢕⢕⢕⢕⢕⣼⣿⣧⢕⢕⢕⢕⢵⣕⣕⣜⣹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⢹⣷⡅⠐⠑⠕⠀⢀⠐⠜⢿⢟⢝⢟⡻⢿⣿⣿⣿⣿⣿⣿⣿⣿⣿⣿⣿⣿⣿⣿⣿⣿⣿⣿⣿⣿⣿⣿⣿⣿⣿⣿⣿⣽⣽⣿⣏⣿⣷⣼⣿⣿⣿⣿⣿⣿⡟⠕⢕⢕⢕⢕⢕⢕⢕⢕⢕⢕⢕⢕⢕⢕⢕⢕⢕⢕⡔⢔⢕⢕⢕⢕⢕⣱⣿⣿⣿⣷⣕⢕⢕⢜⢻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⢜⢿⣦⡀⢀⠀⠘⢧⡔⢑⢱⢕⢕⢕⣿⣿⣿⣿⣿⣿⣿⣿⣿⣿⣿⣿⣿⣿⣿⣿⣿⣿⣿⣿⣿⣿⣿⣿⣿⣿⣿⣿⣿⡿⢟⢏⢝⢝⢿⣿⣿⣿⣿⣿⡿⠑⢕⣱⣵⣧⣷⡷⢇⢕⢕⢕⢕⢕⢕⢕⢕⢕⢕⢕⢕⠕⢕⠕⢔⢕⢕⢕⣿⣿⣿⣿⣿⣿⣷⣕⡕⢕⢜⢟⢿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⢔⢜⢕⢕⢄⡄⠈⢻⣿⣷⣵⣼⣾⣿⣿⣿⣿⣿⣿⣿⣿⣿⣿⣿⣿⣿⡿⢿⣿⣿⣿⣿⣿⣿⣿⣿⣿⣿⣿⣿⣿⣿⡇⢕⢕⢕⢕⢸⢽⣿⣿⣿⣿⢕⣱⣿⣿⣿⡿⢏⢕⢕⢕⢕⢕⢕⢕⢕⢕⢕⢕⢕⢕⢕⢔⠑⠀⠁⢕⣱⣾⣿⣿⣿⣿⣿⣿⣿⣿⣿⣿⣷⣷⣾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⢅⢿⣷⣧⣿⣿⣿⣿⣿⣿⣿⣿⣿⣿⣿⣿⣿⣿⣿⣿⣿⣿⣇⣸⣿⣿⣿⣿⣿⣿⣿⣿⣿⣿⣿⣿⣿⣿⣷⣵⣕⣕⣱⣵⣿⣿⣿⣿⢟⢕⣿⣿⡿⢏⢕⢕⢕⢕⢕⢕⢕⢕⢕⢕⢕⢕⢕⢕⠕⠀⠀⠀⠀⢀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⢕⢕⢕⢜⣿⣿⣿⣿⣿⣿⣿⣿⣿⣿⣿⣿⣿⣿⣿⣿⣿⣿⣿⣿⣿⣿⣿⣿⣿⣿⣿⣿⣿⣿⣿⣿⣿⣿⣿⣿⣿⣿⣿⣿⣿⣿⣿⣿⣿⠏⢑⢑⢜⢕⢔⢕⢕⢕⢕⢕⢕⢕⢕⢕⢕⢕⢕⢕⢕⢕⢔⠀⠀⠀⢄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⢕⢕⢕⢕⢕⢕⢕⢕⢔⢹⣿⣿⣿⣿⣿⣿⣿⣿⣿⣿⣿⣿⣿⣿⣿⣿⣿⣿⣿⣿⣿⣿⣿⣿⣿⣿⣿⣿⣿⣿⣿⣿⣿⣿⣿⣿⣿⣿⣿⣿⣿⣿⣿⢃⢕⢕⢕⢕⢕⢕⢕⢕⢕⢕⢕⢕⠑⢕⢕⢕⢕⢕⢕⢕⠕⠀⠀⠀⢄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⢄⢻⣿⣿⣿⣿⣿⣿⣿⣿⣿⣿⣿⣿⣿⣿⣿⣿⣿⣿⣿⣿⣿⣿⣿⣿⣿⣿⣿⣿⣿⣿⣿⣿⣿⣿⣿⣿⣿⣿⣿⣿⡿⢑⢕⢕⢕⢕⢕⢕⢕⢕⢕⢕⢕⢕⠑⢕⢕⢕⢕⠕⢕⢕⢑⢀⢀⢔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⢕⢕⢕⢕⢕⢕⢕⢕⢔⠹⣿⣿⣿⣿⣿⣿⣿⣿⣿⣿⣿⣿⢟⢝⢕⢔⢕⢕⢔⢕⢍⢟⢿⣿⣿⣿⣿⣿⣿⣿⣿⣿⣿⣿⣿⣿⣿⣿⢟⢅⢕⢕⢕⢕⢕⢕⢕⢕⢕⢕⢕⢕⠑⢕⢕⠅⢕⢕⢕⢕⢕⢕⢕⢕⢕⢕⢕⢕⠀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⢕⢕⢘⢿⣿⣿⣿⣿⣿⣿⣿⣿⣿⣿⡕⢕⢕⢕⢕⢕⢕⢕⢕⢕⢕⣻⣿⣿⣿⣿⣿⣿⣿⣿⣿⣿⣿⣿⡿⢋⢔⢕⢕⢕⢕⢕⢕⢕⢕⢕⢕⢕⢕⢑⢕⢕⠅⠀⢕⢕⢕⢕⢕⢕⢕⢕⢕⢕⢕⠀⠀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⢕⢕⢕⠀⢙⢿⣿⣿⣿⣿⣿⣿⣿⣿⣿⣦⣅⡑⢕⠕⠕⢕⣑⣥⣵⣿⣿⣿⣿⣿⣿⣿⣿⣿⣿⣿⡿⢋⢕⢕⢕⢕⢕⢕⢕⢕⢕⢕⢕⢕⢕⠕⢄⢕⢕⠁⠐⢔⢕⢄⢕⢕⢕⢕⢕⢕⢕⢕⢅⠐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⢕⢕⢕⢕⢕⢕⢕⠀⢕⢔⢙⠻⣿⣿⣿⣿⣿⣿⣿⣿⣿⣧⣿⣺⣼⣿⣿⣿⣿⣿⣿⣿⣿⣿⣿⣿⣿⣿⠟⠙⢔⢕⢕⢕⢕⢕⢕⢕⢕⢕⢕⢕⢕⠕⢑⢕⢕⢕⢕⢄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⢜⢕⢕⢕⢕⢕⢕⢕⢕⢕⢕⢕⢕⢕⢕⢕⢕⢕⢕⢕⢕⢕⢕⢕⢕⢕⢕⢕⢕⢕⢕⢕⢕⢕⢕⢕⢕⢕⢕⠀⢕⠕⠑⢄⠑⢝⢻⣿⣿⣿⣿⣿⣿⣿⣿⣿⣿⣿⣿⣿⣿⣿⣿⣿⣿⣿⡿⢟⢏⢕⠁⢕⢕⢕⢕⢕⢕⢕⢕⠑⢕⢕⢕⢕⠑⢅⢕⢕⢕⢕⢕⠅⢐⢕⠑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⠑⠀⢔⢕⢔⢕⢕⢕⢝⢻⢿⣿⣿⣿⣿⣿⣿⣿⣿⣿⣿⡿⠿⢛⢝⢕⢑⢕⢕⢕⠐⢕⢕⢕⢕⢕⢕⢕⠑⢕⢕⢕⢕⠁⢕⢕⢕⢕⢕⢕⢕⢕⢔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⢄⢕⢕⢕⢕⢕⢕⢕⢕⠀⠀⠀⠕⢕⢕⢕⢕⢕⢕⢕⢜⢟⢿⣿⣿⡿⠟⢛⢝⢕⢔⢕⢕⢕⢅⢕⢔⠑⢕⠀⢕⢕⢕⢕⢕⢕⢕⢅⢕⢕⢕⠁⢕⢕⢕⢕⢕⢕⢕⢕⢕⢕⠑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⠀⠀⠀⠀⠑⠕⢕⢕⢕⢕⢕⢕⢕⢕⢔⢔⢕⢕⢕⢕⢕⢕⢕⢕⢕⢕⢕⠕⠀⠁⠀⢕⢕⢕⢕⢕⢕⢕⢕⢕⢕⠁⢔⢕⢕⢕⠕⣕⢕⢕⢕⠅⢕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⠁⢕⢱⡕⢕⢕⢕⢕⢕⢕⢕⢕⢕⢕⢕⠀⠀⠀⠀⠀⠀⠁⠑⠕⢕⢕⢕⢕⢕⢕⢕⢕⢕⢕⢕⢕⢕⢕⢕⢕⢕⠑⠀⠀⠀⠀⢕⢕⢕⢕⢕⢕⢕⢕⢕⢕⠀⢕⣑⣥⣴⣿⣿⡇⢕⢕⢕⢕⢕⢕⢕⢕⢕⢕⢕⠕⠀⠀⠀⠀⠀⠀⠀⠀⠀⠀⠀⠀⠀⢀⢀⢀⠀⢀⢀⢄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⣜⣿⣷⣧⣥⣕⣕⢕⢕⢕⠀⠕⢕⢜⢧⣕⢕⠕⢕⢕⢕⢕⢕⢕⢕⢔⠀⠀⠀⠀⠀⠀⠀⠀⠀⠁⢕⢕⢕⢕⢕⢕⢕⢕⢕⢕⢕⢕⠑⠁⠀⠀⠀⠀⠀⠀⢕⢕⢕⢕⢕⢕⢕⢕⢱⢕⢰⣿⣿⣿⣿⣿⣿⢕⢕⢕⢕⠁⢕⢕⢕⢕⢕⢕⠄⠀⠀⠀⠀⠀⠀⠀⠀⢄⢕⢔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⣷⣦⢄⠀⢕⢕⢕⢜⢕⢄⢕⢕⢕⢕⢕⢕⢕⢕⠀⠀⠀⠀⠀⠀⠀⠀⠀⢔⢕⢕⠁⠀⢕⢕⢕⢕⠑⠀⠕⢕⢔⠀⠀⠀⠀⠀⠀⠀⢕⢕⢕⢕⢕⢕⡕⢕⢞⢕⢸⣿⣿⣿⣿⢿⣧⣥⣥⣵⣕⣀⢕⢕⢕⢕⢕⠑⠀⠀⠀⠀⠀⠀⠀⢄⢕⢕⢕⢕⢕⢕⢕⢕⢕⢕⢕⢕⢕⢕⢕⢕⢕⢕⢕⢕⢕⢕⢕⢕⢕⢕⢕⢕⢕⢕⢕⢕⢕⢕⢕⢕⢕⢕⢕⢕⢕⢕⢔⢔⢔⢄⢄⢄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⢿⣟⢿⣿⣿⣿⣿⡿⢟⢕⠀⠑⢕⢕⢕⢕⢕⠁⢕⢕⢔⢕⣵⣵⣷⡕⠀⠀⠀⠀⠀⠀⠀⢔⣵⡇⠕⠀⠀⠕⢕⢕⠁⠀⠀⠀⢕⢕⢄⠀⠀⠀⠀⠀⠀⢕⢕⢕⢕⢕⣵⢇⠁⢕⢕⢕⣸⣿⣷⣿⣿⣿⣿⣿⣿⣿⣿⣿⣷⣦⣅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⣑⣑⣱⣵⣗⣢⣴⣾⣿⣿⣿⣷⣷⣾⣿⣧⣕⡕⠀⠀⢕⢕⢕⢕⢕⠀⢕⢕⢕⠕⢜⢟⢟⢏⠀⠀⠀⠀⠀⠀⢄⣾⣿⢇⠀⠀⠀⠀⠕⠁⠀⠀⠀⢕⢕⢸⣧⡄⠀⠀⠀⠀⠀⢕⢕⣱⢇⢜⢕⢕⠀⢕⢕⢕⣿⣿⣿⣿⣿⣿⣿⣿⣿⣿⣿⣿⣿⣿⣿⣿⣦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⣱⣷⣿⣿⣿⣿⣿⣿⣿⣿⣿⣿⣿⣿⣿⣿⣿⣿⣿⣿⡟⢀⢰⢀⢕⢕⢕⢕⢔⠑⢕⢕⢕⢅⢕⢕⢕⢕⠀⠀⠀⠀⢀⣼⣿⡟⢕⢕⠀⠀⠀⠀⠀⠀⠀⢔⢕⢕⢕⢿⣷⢀⠀⠀⠀⠀⢕⢕⢕⢕⢕⢕⢕⠀⢕⢕⢜⣿⣿⣿⣿⣿⣿⣿⣿⣿⣿⣿⣿⣿⣿⣿⣿⣿⣿⣧⡑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⠕⠕⠑⠑⠑⠕⢕⢕⢕⣕⣱⣵⣷⣿⣿⣿⣿⢟⣵⣾⣿⣿⣿⣿⣿⣿⣿⣿⣿⣿⣿⣿⣿⣿⣿⣿⣿⣿⣿⣿⣟⡕⠁⣇⢕⢕⢕⢕⢕⠀⢕⢕⢕⢕⢕⢕⢕⢕⠀⠀⠀⠀⣸⣿⡟⢕⢕⢕⢕⢔⢠⣤⣤⣤⡾⣕⢕⢕⢕⢜⣿⣧⠀⠀⠀⠀⠕⢕⢕⢕⢕⢕⢕⠁⢕⢕⢕⣿⣿⣿⣿⣿⣿⣿⣿⣿⣿⣿⣿⣿⣿⣿⣿⣿⣿⣿⣷⡅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⠕⢑⢄⢕⠁⠀⠀⠀⠀⠕⣱⣾⣿⣿⣿⣿⣿⣿⡿⣱⣾⣿⣿⣿⣿⣿⣿⣿⣿⣿⣿⣿⣿⣿⣿⣿⣿⣿⣿⣿⣿⣿⣿⣿⡇⠀⣿⡔⢕⢕⢕⢕⠀⢕⢕⢕⢕⢕⢕⢕⢕⠀⠀⠀⣰⣿⣿⢕⢕⢕⢕⢕⣱⣿⣿⣿⡟⢱⣿⣷⡕⢕⢕⢜⣿⣧⡀⠀⠀⠀⢕⢕⢕⢕⢕⢕⢱⠑⢕⢕⢎⢻⣿⣿⣿⣿⣿⣿⣿⣿⣿⣿⣿⣿⣿⣿⣿⣿⣿⣿⣿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⠁⢔⢕⠕⠀⠀⠀⠀⠀⢄⣾⣿⣿⣿⣿⣿⣿⣿⢟⣼⣿⣿⣿⣿⣿⣿⣿⣿⣿⣿⣿⣿⣿⣿⣿⣿⣿⣿⣿⣿⣿⣿⣿⣿⢟⢕⠀⣺⣷⡕⢕⢕⢕⠀⠀⢕⢕⢕⢕⢕⢕⢕⠀⢄⣜⣿⣿⢇⢕⢕⢕⢕⣸⣿⣿⣿⢟⢱⣿⣿⣿⢇⢕⢕⢕⢜⢿⣷⣕⢄⢀⢕⢕⢕⢕⢕⢕⢕⡇⢕⢕⠁⢕⣿⣿⣿⣿⣿⣿⣿⣿⣿⣿⣿⣿⣿⣿⣿⣿⣿⣿⣿⣿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⠀⢀⢕⠅⠀⠀⠀⠀⠀⢰⣿⣿⣿⣿⣿⣿⣿⣿⢏⣾⣿⣿⣿⣿⣿⣿⣿⣿⣿⣿⣿⣿⣿⣿⣿⣿⣿⣿⣿⣿⣿⣿⣿⣿⣿⣧⢕⠀⣿⣿⣧⢑⢕⢕⢕⠀⠁⢕⢕⢕⢕⢕⢕⢕⢕⢜⢟⢕⡕⢕⢕⢕⢱⣿⣿⣿⢏⢕⢕⣿⡿⢇⢕⢕⢕⢕⢕⢜⡟⢟⢇⢕⠕⢕⢕⠀⢕⢕⢕⢸⢀⢕⠀⠕⣿⣿⣿⣿⣿⣿⣿⣿⣿⣿⣿⣿⣿⣿⣿⣿⣿⣿⣿⣿⣧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⠀⠀⢕⠀⠀⠀⠀⠀⠀⠀⢿⣿⣿⣿⣿⣿⣿⡿⢣⣿⣿⣿⣿⣿⣿⣿⣿⣿⣿⣿⣿⣿⣿⣿⣿⣿⣿⣿⣿⣿⣿⣿⣿⣿⣿⣿⣿⢕⠀⣿⣿⣿⣇⢕⢕⢕⠀⠀⠑⢕⢕⢕⢕⢕⠀⢳⣷⣿⣷⣯⡵⡕⢕⢕⠙⠟⠕⠕⠕⢼⢿⢇⢕⢕⢕⢕⢱⣵⣾⡇⣿⣿⣿⡕⢕⢕⢐⠕⢕⢕⢜⣇⠀⠀⢀⢸⣿⣿⣿⣿⣿⣿⣿⣿⣿⣿⣿⣿⣿⣿⣿⣿⣿⣿⣿⣿⣇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⠀⠀⠀⠕⠀⠀⠀⠀⠀⠀⠀⢸⣿⣿⣿⡿⢟⢏⣵⣿⣿⣿⣿⣿⣿⣿⣿⣿⣿⣿⣿⣿⣿⣿⣿⣿⣿⣿⣿⣿⣿⣿⣿⣿⣿⣿⣿⣿⢕⠀⣿⣿⣿⣿⡔⠕⢕⢱⢀⠀⢕⢕⢕⢀⢕⢄⣎⢿⣿⣿⣿⣿⣵⢕⢕⠀⠀⠀⠀⠀⢕⢕⢕⢕⣕⣷⣾⣿⣿⣿⡇⢿⣿⣿⣷⢕⢕⢕⢔⠕⢕⢕⢹⡔⠀⢄⠀⢝⢿⣿⣿⣿⣿⣿⣿⣿⣿⣿⣿⣿⣿⣿⣿⣿⣿⣿⣿⣿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⢄⠐⠄⠀⠀⠀⠀⠀⠀⠀⠀⠀⠜⣿⣿⢟⢕⣵⣿⣿⣿⣿⣿⣿⣿⣿⣿⣿⣿⣿⣿⣿⣿⣿⣿⣿⣿⣿⣿⣿⣿⣿⣿⣿⣿⣿⣿⣿⡿⢕⠀⣿⣿⣿⣿⣷⢀⢕⢸⣇⠀⠀⢕⢕⢕⢕⢱⣯⢜⣿⣿⣿⣿⣿⣧⢕⠀⠀⠀⠀⠀⢕⣱⣵⣿⣿⣿⣿⣿⣿⣿⡇⣾⣿⣿⣿⣇⠕⢕⢸⡔⠕⢕⢘⣷⡀⠁⡔⠁⢕⢕⢝⣻⣿⣿⣿⣿⣿⣿⣿⣿⣿⣿⣿⣿⣿⣿⣿⣿⣧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⠁⠑⠑⠀⠀⠀⠀⠀⠀⠀⠀⠀⠀⠀⣿⢇⣱⣾⣿⣿⣿⣿⣿⣿⣿⣿⣿⣿⣿⣿⣿⣿⣿⣿⣿⣿⣿⣿⣿⣿⣿⣿⣿⣿⣿⣿⢿⢏⢕⢕⢕⠀⣿⣿⣿⣿⣿⣇⠑⢸⣿⡄⠀⢕⠑⡇⠑⣼⣿⣧⢸⣿⣿⣿⣿⡇⠀⠀⠀⠀⠀⢄⢱⣿⣿⣿⣿⣿⣿⣿⣿⣿⢇⣿⣿⣿⣿⣿⡔⠕⠕⣿⡄⠕⢕⢸⣷⡄⢹⡄⠕⢱⣾⣿⣿⣿⣿⣿⣿⣿⣿⣿⣿⣿⣿⣿⣿⣿⣿⣿⣿⡕⢕⢕⣕⣱⣵⣵⣾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⠀⠁⠀⠀⠀⠀⠀⠀⠀⠀⠀⠀⠀⠀⡏⣾⣿⣿⣿⣿⣿⣿⣿⣿⣿⣿⣿⣿⣿⣿⣿⣿⣿⣿⣿⣿⣿⣿⣿⣿⣿⣿⣿⣿⣿⣿⣿⣷⣕⢕⢕⠑⣿⣿⣿⣿⣿⣿⡄⣾⣿⣧⠀⢑⢁⡇⢱⣿⣿⣿⣇⢹⣿⣿⣿⢇⠀⠀⠀⠀⠀⢕⣿⣿⣿⣿⣿⣿⣿⣿⣿⡟⣸⣿⣿⣿⣿⣿⣿⡄⠕⢹⣿⡄⠕⢅⢿⣷⡜⣧⠀⢜⣿⣿⣿⣿⣿⣿⣿⣿⣿⣿⣿⣿⣿⣿⣿⣿⣿⣿⣿⣷⣾⣿⣿⣿⣿⣿⡟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⢀⠀⠀⠄⠀⠀⠀⠀⠀⠀⠀⠀⢀⢸⣿⣿⣿⣿⣿⣿⣿⣿⣿⣿⣿⣿⣿⣿⣿⣿⣿⣿⣿⣿⣿⣿⣿⣿⣿⣿⣿⣿⣿⣿⣿⣿⣿⣿⡇⢕⢀⣿⣿⣿⣿⣿⣿⣧⣿⣿⣿⡔⠄⢕⡇⣾⣿⣿⣿⣿⡕⢿⣿⡟⠑⠀⠀⠀⠀⠀⢱⣿⣿⣿⣿⣿⣿⣿⣿⣿⢱⣿⣿⣿⣿⣿⣿⣿⣿⣔⠑⣿⣿⣔⠕⢜⣿⣿⣿⡇⠁⢿⣿⣿⣿⣿⣿⣿⣿⣿⣿⢿⣟⣻⣯⣿⣿⣿⣿⣿⣿⣿⣿⣿⣿⣿⣿⡇⢕⢕⢕⢕⢕⠕⠕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⢑⠅⠀⠀⠀⠄⠀⠀⠀⠀⠀⠀⠀⠑⢜⣿⣿⣿⣿⣿⣿⣿⣿⣿⣿⣿⣿⣿⣿⣿⣿⣿⣿⣿⣿⣿⣿⣿⢟⢏⣿⣿⣿⣿⣿⣿⣿⣿⣿⣿⢕⢔⣿⣿⣿⣿⣿⣿⣿⣿⣿⣿⣷⢁⢸⣷⣿⣿⣿⣿⣿⣷⢸⣿⢇⠀⠀⠀⠀⠀⢀⣸⣿⣿⣿⣿⣿⣿⣿⣿⡏⣼⣿⣿⣿⣿⣿⣿⣿⣿⣿⣇⢸⣿⣿⣧⡑⢹⣿⣿⣿⡄⢜⣿⣿⣿⡿⢿⣟⣯⣽⣷⣿⣿⣿⣿⣿⣿⣿⣿⣿⣿⣿⣿⣿⣿⣿⣿⢕⢕⢕⢕⠑⠀⠀⠀⠐⠐⢅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⠑⠐⠕⠀⠀⠀⠔⢔⠀⠀⠀⠀⠀⠀⠀⠀⢕⢜⣿⣿⣿⣿⣿⣿⣿⣿⣿⣿⣿⣿⣿⣿⣿⣿⣿⣿⣿⣿⡿⢇⢕⢕⢹⣿⣿⣿⣿⣿⣿⣿⣿⣿⢕⢕⣿⣿⣿⣿⣿⣿⣿⣿⣿⣿⣿⡇⣼⣿⣿⣿⣿⣿⣿⣿⣇⢻⠕⠀⠀⠀⠀⠀⢕⣿⣿⣿⣿⣿⣿⣿⣿⡿⢱⣿⣿⣿⣿⣿⣿⣿⣿⣿⣿⣿⣧⣿⣿⣿⣷⡅⢿⣿⣿⣧⢀⢝⢹⣵⣷⣿⣿⣿⣿⣿⣿⣿⣿⣿⣿⣿⣿⣿⣿⣿⣿⣿⣿⣿⣿⡟⢕⢕⠕⠀⠀⠀⠀⠀⠀⠀⠐⢕⢔⢑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⠀⠀⢀⢀⢄⢄⠀⠀⢕⠀⠀⠀⠀⠀⠀⠀⠀⠁⢕⢜⢿⣿⣿⣿⣿⣿⣿⣿⣿⣿⣿⣿⣿⣿⣿⣿⣿⣿⢏⢕⢕⢕⢕⢕⢻⣿⣿⣿⣿⣿⣿⡿⢟⠁⢕⣹⣿⣿⣿⣿⣿⣿⣿⣿⣿⣿⣿⣿⣿⣿⣿⣿⣿⣿⣿⣿⢕⠀⠀⠀⠀⠀⠀⣼⣿⣿⣿⣿⣿⣿⣿⣿⢇⣿⣿⣿⣿⣿⣿⣿⣿⣿⣿⣿⣿⣿⣿⣿⣿⣿⣿⣾⣿⣿⣿⡇⠕⢿⣿⣿⣿⣿⣿⣿⣿⣿⣿⣿⣿⣿⣿⣿⣿⣿⣿⣿⣿⣿⣿⣿⡇⢕⢕⠀⠀⠀⠀⠀⠀⠀⠀⠀⠁⠑⠕⢑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⢄⢔⢕⢕⢕⢕⣱⣇⠀⠀⠀⠀⠀⠀⠀⠀⠀⠀⠀⠀⠑⢕⢻⣿⣿⣿⣿⣿⣿⣿⣿⣿⣿⣿⣿⣿⣿⢟⢕⢕⢕⢕⢕⣕⡕⢱⣾⣿⣿⣿⣿⣏⢕⢕⠀⢕⣿⣿⣿⣿⣿⣿⣿⣿⣿⣿⣿⣿⣿⣿⣿⣿⣿⣿⣿⣿⣿⢕⠀⠀⠀⠀⠀⢔⣿⣿⣿⣿⣿⣿⣿⣿⡏⣾⣿⣿⣿⣿⣿⣿⣿⣿⣿⣿⣿⣿⢿⣿⠿⢿⣿⣿⣿⣿⣿⣿⣿⡄⢕⢸⣿⣿⣿⣿⣿⣿⣿⣿⣿⣿⣿⣿⣿⣿⣿⣿⣿⣿⣿⣿⢿⢇⢕⠕⠀⠀⠀⠀⠀⠀⠀⠀⠀⠀⠀⠀⠀⠁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⡕⣾⣿⢟⠀⠀⢀⠀⠀⠀⠀⠀⠀⠀⠀⠀⠀⠁⠕⢜⢿⣿⣿⣿⣿⣿⣿⣿⣿⣿⣿⢟⢕⢕⣕⣱⣵⣾⡿⠟⢳⣿⣿⣿⣿⣿⣿⣿⣧⢕⠀⢸⣿⣿⣿⣿⣿⣿⣿⣿⣿⣿⢟⢝⠻⢋⢛⢿⣿⣿⣿⣿⡏⠀⠀⠀⠀⠀⠀⢸⣿⣿⣿⣿⣿⣿⣿⡿⣸⣿⣿⣿⣿⣿⣿⣿⣿⣿⣿⣿⣿⢇⢕⢔⢕⢔⢙⡿⠿⢿⣿⣿⣿⣧⠀⢜⣳⣽⢟⣿⢿⣿⣿⣿⣿⣿⣿⣿⣿⣿⣿⣿⢿⢟⢇⢕⢕⠕⠁⠀⠀⠀⠀⠀⠀⠀⠀⠀⠀⠀⠀⠀⠀⠀⠀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⣵⡟⣼⣿⠏⢄⠀⠀⢕⢄⠀⠀⠀⠀⠀⠀⠀⠀⠀⠀⠀⠑⠕⢝⢟⢿⢿⣿⢿⣿⣿⣟⣱⣵⣷⢿⢿⠿⠟⠅⠔⢕⣿⣿⣿⣿⣿⣿⣿⡟⢟⢕⠀⣼⣿⣿⣿⣿⣿⣿⠿⢟⢛⠕⢕⢕⢕⢕⢕⢕⠿⢿⣿⡿⢕⠀⠀⠀⠀⠀⢄⣿⣿⣿⣿⣿⣿⣿⣿⢣⣿⣿⣿⣿⣿⣿⣿⣿⣿⣿⡿⢏⢍⢅⢕⢕⢕⠕⢕⢕⢕⢕⢹⣿⣿⣿⣇⠕⣿⣿⣇⢕⢕⢕⢜⢝⢟⢟⢟⢟⢏⢝⢕⢕⢕⢕⢕⢕⠕⠁⠀⠀⠀⠀⠀⠀⠀⠀⠀⠀⠀⠀⠀⠀⠀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⣾⣿⣿⣿⣿⢏⢔⠁⠀⠀⢕⢕⢕⢔⢄⠀⠀⠀⠀⠀⠀⠀⠀⠀⠀⠀⠁⠑⠑⠑⠑⢑⠔⠀⠀⠀⠀⠀⠀⠀⠀⠀⠀⠀⢹⣿⣿⣿⣿⣿⣿⣿⣧⢕⢕⣿⣿⣿⣿⣿⣿⡇⢕⢕⢕⢕⢕⢕⢕⢕⢕⢔⢕⢕⢕⢕⠀⠀⠀⠀⠀⠀⢸⣿⣿⣿⣿⣿⣿⣿⡏⣾⣿⣿⣿⣿⣿⣿⣿⣿⣿⣿⣧⢑⢕⢕⢕⢕⢑⢁⡕⠕⢕⢕⢕⢜⣿⣿⣿⡔⢸⣿⣿⣷⢕⢕⢕⢕⢕⢕⢕⢕⢕⢕⠕⠕⠑⠁⠁⠀⠀⠀⢄⠀⠀⠀⠀⠀⠀⠀⠀⠀⠀⠀⠀⠀⠀⠀⠀⠀⠁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⣱⣿⣿⣿⣿⣿⡟⠀⢕⢀⠀⠀⢕⢕⢕⢕⢕⢕⢄⢀⠀⠀⠀⠀⠀⠀⠔⢰⠄⠀⠀⢄⠔⠁⠀⠀⠀⠀⠀⠀⠀⠀⠀⠀⠀⠀⠁⢻⣿⣿⣿⣿⣿⣿⣏⠀⢸⣿⣿⣿⣿⣿⡇⢕⢕⢕⢕⢕⢑⢡⣵⢁⢕⢕⢕⢕⢔⠁⠀⠀⠀⠀⠀⢄⣿⣿⣿⣿⣿⣿⣿⡿⣸⣿⣿⣿⣿⣿⣿⣿⣿⣿⣿⣿⣧⢕⢕⢕⢕⢕⢔⢘⢇⢁⢕⢕⢑⢱⣿⣿⣿⣇⠜⢝⣹⣿⢕⢑⢕⢕⢕⠕⠑⠑⠁⠀⠀⠀⠀⠀⠀⠀⠀⠀⢔⢔⠀⠀⠀⠀⠀⠀⠀⠀⠀⠀⠀⠀⠀⠀⠀⠀⠀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⣸⣿⣿⣿⣿⣿⣿⢕⢄⢕⢕⠀⠀⢕⢕⢕⢕⢕⢕⢕⠕⠁⠀⠀⢄⢄⢄⢀⢄⢄⠄⠐⠁⠀⠀⠀⠀⠀⠀⠀⠀⠀⠀⠀⠀⠀⠀⠀⢀⣽⣿⣿⣟⢟⢝⢏⠀⣼⣿⣿⣿⣿⣿⣿⣧⠑⢕⢅⢕⢄⢜⢕⠔⢅⢕⢕⠕⢑⠀⠀⠀⠀⠀⠀⣸⣿⣿⣿⣿⣿⣿⣿⣧⣿⣿⣿⣿⣿⣿⣿⣿⣿⣿⣿⣿⣿⣷⣦⢕⢔⢕⢕⢔⢕⢕⢕⢕⢕⢜⣿⣿⣿⣿⡔⢱⣿⣟⢕⠕⠑⠁⠀⠀⠀⠀⠀⠀⠀⠀⢀⡄⢄⢀⠀⠀⠑⢕⢄⠀⠀⠀⠀⠀⠀⠀⠀⠀⠀⠀⠀⠀⠀⠀⢄⢄⠑⠕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⢱⣿⣿⣿⣿⣿⣿⣿⠀⢕⢕⢕⠀⠀⠁⠕⢕⢕⢕⢕⢕⠀⠀⠀⠀⣸⣿⣿⠿⠋⠁⠀⠀⠀⠀⠀⠀⠀⠀⠀⠀⠀⠀⠀⠀⠀⠀⠀⠀⣾⣿⣿⣿⣿⣷⣧⡕⢄⣿⣿⣿⣿⣿⣿⣿⡏⢕⢕⢕⢕⢕⢕⢕⢕⢕⢕⢕⠕⠕⠀⠀⠀⠀⠀⢄⣿⣿⣿⣿⣿⣿⣿⣿⣿⣿⣿⣿⣿⣿⣿⣿⣿⣿⣿⣿⣿⣿⣿⣿⡕⢕⢕⢕⢕⢕⠑⢕⢕⠑⣕⣿⣿⣿⣿⡇⢸⣿⣿⠇⢔⢔⢕⢕⣵⣦⣄⠀⠀⠀⠀⠘⠻⠇⠑⠀⠀⠀⠁⠕⢄⠀⠀⠀⠀⠀⠀⠀⠀⠀⠀⠀⠀⠀⠀⢕⢕⢕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⢕⢕⢕⢕⣼⣿⣿⣿⣿⣿⣯⣟⢇⢕⢕⢕⠀⠀⠀⠀⠀⠁⠁⠁⠀⠀⠀⠀⠀⠉⠁⠀⠀⠀⠀⠀⠀⠀⠀⠀⠀⠀⠀⠀⠀⠀⠀⠀⠀⠀⠀⠀⠀⣿⣿⣿⣿⣿⣿⣿⠑⢸⣿⣿⣿⣿⣿⣿⣿⣷⣕⡅⢕⢕⢕⠁⢕⢕⢕⢑⢕⢕⠀⠀⠀⠀⠀⠀⣼⣿⣿⣿⣿⣿⣿⣿⣿⣿⣿⣿⣿⣿⣿⣿⣿⣿⣿⣿⣿⣿⣿⣿⣿⣿⡶⠕⠁⠑⠁⠀⢅⣥⣵⣿⣿⣿⣿⣿⣷⢕⣿⡇⢄⢕⢕⢕⢕⣿⣿⣿⣧⡀⠀⠀⠀⠀⠀⠀⠀⠀⠀⠀⠀⠀⠀⠀⠀⠀⠀⠀⠀⠀⠀⠀⠀⠀⠀⠀⢕⢕⠑⢕⢕⢕⢕⢕⢕⢕⢕⢕⢕⢕⢔⢔⢄⢅⢅⢑⢑⠑⠕⠕⢕⢕⠀</a:t>
            </a:r>
            <a:br/>
            <a:r>
              <a:t>⠑⠑⠑⠑⠑⠑⠑⠑⠑⠑⠑⠑⠑⠑⠑⠑⠑⠑⠑⠑⠑⠑⠑⠑⠑⠑⠑⠑⠑⠑⠑⠑⠑⠑⠑⠑⠑⠑⠑⠑⠑⠑⠑⠑⠑⠑⠑⠑⠑⠑⠛⠛⠛⠛⠛⠛⠛⠛⠛⠑⠑⠑⠀⠀⠀⠀⠀⠀⠀⠀⠀⠀⠀⠀⠀⠀⠀⠀⠀⠀⠀⠀⠀⠀⠀⠀⠀⠀⠀⠀⠀⠀⠀⠀⠀⠀⠀⠀⠀⠘⠛⠛⠛⠛⠛⠛⠀⠚⠛⠛⠛⠛⠛⠛⠛⠛⠛⠓⠃⠑⠀⠀⠀⠁⠑⠈⠛⠑⠀⠀⠀⠀⠀⠐⠛⠛⠛⠛⠛⠛⠛⠛⠛⠛⠛⠛⠛⠛⠛⠛⠛⠛⠛⠛⠛⠛⠛⠛⠋⠁⠀⠀⠀⠚⠃⠐⠓⠘⠛⠛⠛⠛⠛⠛⠛⠑⠛⠙⠑⠑⠑⠑⠘⠛⠛⠛⠛⠃⠀⠀⠀⠀⠀⠀⠀⠐⠐⠑⠑⠑⠐⠀⠀⠀⠀⠀⠀⠀⠀⠀⠀⠀⠀⠐⠑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⢜⢝⢝⢕⢜⢝⢝⢝⢝⢝⢝⢝⢏⢟⢕⢝⢝⢝⢝⢝⢝⢝⢝⢝⢏⢏⢜⢟⢟⢟⢟⢟⢟⢟⢟⢟⢟⢟⢟⢟⢟⢟⢟⢟⢟⢟⢟⢝⢕⢜⢝⢝⢕⢝⢕⢕⢕⢕⢝⢝⢕⢕⢕⢕⢕⢕⢕⢕⢕⢕⢹⣿⣿⣿⣿⣿⣿⢏⣾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⣵⣕⢜⢝⢻⢿⢿⢏⢜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⣷⣷⢣⣷⣧⣵⣕⣕⢕⢕⢕⢕⢕⢕⢕⢕⢕⢕⢕⢕⢕⢕⢕⢕⢕⢕⢕⢕⢕⢕⢕⢕⢕⢕⢕⢕⢕⢕⢕⢕⢕⢕⢕⢕⢕⢕⢕⢕⢕⢕⢕⢕⢕⢕⢕⢕⢕⢕⢕⢕⢕⢕⢕⢕⢕⢕⢕⢕⢕⢕⢕⢕⢕⢕⢕⢕⢕⢜⢸⢫⡻⣷⣷⢵⣕⣕⣕⣕⣼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⢝⢝⢟⢟⢿⢿⢿⢿⣷⣷⣵⣵⣵⣕⣕⢕⢕⢕⢕⢕⢕⢕⢕⢕⢕⢕⢕⢕⢕⢕⢕⢕⢕⢕⢕⢕⢕⢕⢕⢕⢕⢕⢕⢕⢕⢕⢕⢕⢕⢕⢕⢕⢕⢕⢕⢕⢕⢕⢕⢕⢕⢕⢕⢕⣕⣕⣵⣵⡇⢕⢕⢕⢕⢕⢕⢧⢵⢽⢕⢕⢕⢜⢻⣿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⢜⢕⢝⢝⢝⢝⢝⢕⢕⢕⢗⢗⢷⢷⢧⢵⣵⢵⢵⢵⢕⢕⢕⣕⡕⢕⢕⢕⢕⢕⢕⣕⢕⢕⢕⢕⢕⢕⢕⢕⢕⣕⣕⣕⣕⣱⣵⣷⣾⣿⣿⢿⢷⢝⢟⢟⢟⢕⢕⢕⢕⢕⢕⢕⢕⢕⢕⢕⢕⢕⢕⢕⢹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⢝⢝⢝⢝⢝⢝⢝⢝⢝⢝⢝⢝⢝⢝⢝⢝⢝⢝⢝⢕⢕⢕⢕⢕⢕⢕⢕⢕⢕⢕⢕⢕⢕⢕⢕⢕⢕⢕⢕⢕⢕⢕⢕⢕⢻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⢷⣧⡕⢕⢹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⠑⠕⢕⢕⠕⢕⢐⠕⢘⢟⢕⢜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⢄⢅⢔⢕⢄⢕⢕⢕⢻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⢑⢑⢕⢕⢕⢕⢕⢕⢕⢕⢕⢕⢕⢕⢕⢕⢕⢕⢕⢕⢕⢕⢕⢕⢕⢕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⢑⢐⢕⢅⢔⢕⢕⢕⢕⢕⢕⢕⢕⢕⢕⢕⢕⢕⢕⢕⢕⢕⢕⢕⢕⢕⢕⢕⢕⢕⢕⢕⢕⢕⢕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⣵⣕⣕⣕⡕⣕⢕⢕⢕⢕⢕⢕⢕⢕⢕⢕⢕⢕⢕⢕⢕⢕⢕⢕⢕⢕⢕⢕⠑⠕⢕⢕⢕⢕⢕⢕⢕⢕⢕⢕⢕⢕⢕⢕⢕⢕⢕⢕⢕⢕⢕⢕⢕⢕⢕⢕⢕⢕⢕⢕⢕⢕⢕⢕⢕⢕⢕⢕⢕⢕⢕⢕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⢟⢕⢕⢕⢕⢸⢿⢿⢿⢿⢷⢿⣷⡕⢕⢕⢕⢕⢕⢕⢕⢕⢕⢕⢕⢕⠀⣷⣵⣵⣱⣕⣵⣕⡀⢕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⣼⣿⡇⢕⢕⢕⣵⣵⣵⣵⣵⣵⣵⣵⣿⣕⢕⢕⢕⢕⢕⢕⢕⢕⢕⢕⢕⢕⡟⢟⢟⢟⢟⢟⢿⢿⢕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⣸⣿⣿⣿⡕⢕⢕⣽⣽⣽⣽⣝⣟⡻⢿⣿⣿⣷⣕⢕⢕⢕⢕⢕⢕⢕⢕⢕⢕⣿⣿⣷⣷⣷⣷⣵⣵⣵⣕⢕⢕⢕⢕⢕⢕⢕⢕⢕⢕⢕⢕⢕⢕⢕⢕⢕⢕⢕⢕⢕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⢅⢕⢕⢕⢕⢕⢕⢕⢕⢕⢕⢕⢕⢕⢕⢕⠱⠟⠛⠋⠙⠁⠕⢕⠉⠉⠙⠛⠻⢿⣿⣿⣿⣿⣿⣿⣧⡕⢕⢕⢕⢕⢕⢕⢕⢕⢸⣽⣵⣷⣷⣷⣷⣯⣽⣿⢧⡕⢕⢕⢕⢕⢕⢕⢕⢕⢕⢕⢕⢕⢕⢕⢕⢕⢕⢕⢕⢕⢕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⠕⢕⢕⢕⢕⢕⠕⠋⠀⢀⢔⢔⣁⡄⢕⢔⢔⢄⠀⠀⠀⠝⣻⣿⣿⣿⣿⣿⣿⣇⢕⢕⢕⢕⢕⢕⢕⢸⠿⠛⠉⠉⠉⠉⠉⠉⠁⠘⠗⠕⢕⢕⢕⢕⢕⢕⢕⢕⢕⢕⢕⢕⢕⢕⢕⢕⢕⢕⢐⢕⠕⢕⢕⢕⢕⢕⢕⢕⢕⢕⢕⢕⢕⢕⢕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⠀⠑⢕⢕⢕⢅⢕⢕⢕⢕⢕⢕⢕⢕⢑⠀⠀⢄⣵⣵⢻⢿⡿⠇⠀⠀⠑⠕⠀⢕⣦⡜⣿⣿⣿⣿⣿⣿⣿⡇⢕⢕⢔⢕⢕⢕⢄⣄⣀⣄⡄⢔⢔⢔⢄⢀⠐⢄⢀⠀⠑⢕⠑⢕⢕⢕⢕⢕⢕⢕⢕⢕⢕⢕⢔⢕⢕⢔⢕⢕⢕⢕⢕⢑⢑⢑⢑⢕⢕⢕⢕⢕⢕⢕⢕⢕⢕⢕⢸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⠀⢕⢕⢕⢕⢕⠑⢕⢕⢕⠕⢕⢕⢕⠕⣧⢄⢸⣿⣿⡕⢕⢕⡄⢄⢄⢰⢕⠀⣸⣿⣿⣿⣿⣿⣿⣿⣿⣿⣿⢕⢕⢱⡇⢕⢕⣸⡏⢻⢿⢿⠃⠀⠀⢕⢕⠀⢕⢕⢔⠀⠀⠕⡑⢕⢕⢕⢕⢕⢕⢕⢕⢕⢕⢕⢕⢕⢕⢕⢕⢕⢕⢕⠕⢕⢕⢑⢕⢕⢕⢕⢕⢕⢕⢕⢕⢕⢕⢜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⠕⢅⢕⢕⢕⢕⢕⢀⠑⢕⢕⢕⠕⢕⢕⢔⢿⣷⣵⣻⣿⣷⡕⢕⣿⣷⣾⢕⠃⣰⣿⣿⣿⣿⣿⣿⣿⣿⣿⣿⣿⢕⠕⣼⡇⢕⢱⣿⣷⠀⢕⢇⢄⢄⢄⢜⢕⠀⣼⣧⡕⠀⠀⣰⣜⣦⡕⠕⢕⢕⢕⢕⢕⢄⢕⢅⢕⢕⢕⢕⢅⢕⢔⢕⢕⢸⢕⠕⢕⢕⢕⢕⢕⢕⢕⢱⢕⢕⢕⢕⢜⢻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⢑⢔⢕⢕⢕⢑⢁⢔⢕⢕⢕⢕⢕⢕⠕⢕⢕⢸⣿⣿⡿⢿⣿⣿⣧⣜⣟⣝⣵⣾⣿⣿⣿⣿⣿⣿⣿⣿⣿⣿⣿⢟⠐⣰⣿⣵⣵⣿⣿⣿⣇⢑⢱⣿⣿⣯⢕⢇⣼⣿⡿⢕⣰⣾⣿⣿⣿⣿⡇⠄⢅⢑⠕⢑⢕⢕⢔⢅⢑⠑⠕⢕⢕⢕⢕⢕⢕⢇⢕⢄⢕⢕⢕⢕⢕⢕⢸⣷⡕⢕⢕⢕⢕⢕⢝⢟⢻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⢑⢐⢅⢅⢅⢔⢕⢕⢕⢕⢕⢺⣇⠕⢕⢕⢅⠑⠕⠄⢻⣿⣷⣿⣿⣹⣿⣽⣹⣽⣿⣿⣿⣿⣿⣿⣿⣿⣿⣿⣿⢿⢋⣄⣵⣿⣿⣿⣿⣿⣿⣿⣿⣷⣵⣝⣙⣱⣴⣿⣿⣿⣿⣿⣿⣿⣿⣿⣿⡟⢅⢔⢕⢕⢕⢕⢔⢔⢔⢕⢔⢔⢕⢕⢕⢕⢕⢕⢕⢸⡄⠐⢕⢕⢕⢕⢕⢕⣾⣿⣿⣧⡕⢕⢕⢜⢷⣷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⢹⣧⡑⠔⠕⢔⢀⠀⠁⢻⡿⡏⢗⢝⢿⢿⣿⣿⣿⣿⣿⣿⣿⣿⣿⣿⣿⣿⣿⣿⣿⣿⣿⣿⣿⣿⣿⣿⣿⣿⣿⣿⣿⣽⣝⣻⣿⣻⣷⣼⣿⣿⣿⣿⣿⣿⣿⢕⢔⢇⢕⢕⢕⢕⢕⢕⢕⢕⢕⢕⢕⢕⢕⢕⢕⢕⢕⢕⡇⢄⢕⢕⢕⢕⢕⢱⣿⣿⣿⣿⣿⣧⣕⢕⢕⢝⢻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⢜⢷⣔⢀⠀⠀⢱⣵⡄⢕⢕⢕⢕⢕⣿⣿⣿⣿⣿⣿⣿⣿⣿⣿⣿⣿⣿⣿⣿⣿⣿⣿⣿⣿⣿⣿⣿⣿⣿⣿⣿⣿⣿⣿⡟⢟⢝⢟⢿⢿⣿⣿⣿⣿⣿⢑⢄⢕⣵⣵⣧⣾⢕⢕⢕⢕⢕⢕⢕⢕⢕⢕⢕⢕⢕⢕⢕⢕⢕⢕⢅⢕⢕⢕⣿⣿⣿⣿⣿⣿⣿⣿⣿⣷⣷⣵⣷⣷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⠕⢕⢕⢕⢕⢔⢜⠕⠕⢄⢀⠝⣿⣿⣿⣵⣵⣿⣿⣿⣿⣿⣿⣿⣿⣿⣿⣿⣿⣿⣿⣿⢿⣿⣿⣿⣿⣿⣿⣿⣿⣿⣿⣿⣿⣿⣿⡇⢕⢕⢕⢕⢜⣹⣿⣿⣿⣿⢇⢰⣾⣿⣿⣿⢟⢕⢕⢕⢕⢕⢕⢕⢕⢕⢕⢕⢕⢕⢕⢕⢕⠁⠑⠀⠁⢕⢕⣾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⠀⢕⢕⢕⢕⢕⢕⢕⢕⢄⢳⣶⣼⣿⣿⣿⣿⣿⣿⣿⣿⣿⣿⣿⣿⣿⣿⣿⣿⣿⣿⣿⢸⣿⣿⣿⣿⣿⣿⣿⣿⣿⣿⣿⣿⣿⣿⣿⣵⣕⣕⣕⣵⣿⣿⣿⣿⡟⢱⣻⣿⡿⢟⢕⢕⢕⢕⢕⢕⢕⢕⢕⢕⢕⢕⢕⢕⢕⢕⢕⠑⠁⠀⠀⠀⢔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⢀⢕⢕⢕⢕⢕⢕⢕⢕⢕⠜⣿⣿⣿⣿⣿⣿⣿⣿⣿⣿⣿⣿⣿⣿⣿⣿⣿⣿⣿⣿⣿⣿⣿⣿⣿⣿⣿⣿⣿⣿⣿⣿⣿⣿⣿⣿⣿⣿⣿⣿⣿⣿⣿⣿⣿⢏⢑⢑⢘⢝⢕⢕⢕⢕⢕⢕⢕⢕⠕⢕⢕⢕⢕⢕⢕⢕⢕⢕⢅⢄⠀⠀⠀⢔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⠀⢕⢕⢕⢕⢕⢕⢕⢕⢕⢕⢹⣿⣿⣿⣿⣿⣿⣿⣿⣿⣿⣿⣿⣿⣿⣿⣿⣿⣿⣿⣿⣿⣿⣿⣿⣿⣿⣿⣿⣿⣿⣿⣿⣿⣿⣿⣿⣿⣿⣿⣿⣿⣿⣿⠏⢔⢕⢕⢕⢕⢕⢕⢕⢕⢕⢕⢕⢕⢔⢕⢕⢕⢕⢕⢕⢕⢕⢕⠕⠀⠀⠀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⠀⢕⢕⢕⢕⢕⢕⢕⢕⢕⢕⢔⢹⣿⣿⣿⣿⣿⣿⣿⣿⣿⣿⣿⣿⣿⣿⣿⣿⣿⣿⣿⣿⣿⣿⣿⣿⣿⣿⣿⣿⣿⣿⣿⣿⣿⣿⣿⣿⣿⣿⣿⣿⣿⠇⢕⢕⢕⢕⢕⢕⢕⢕⢕⢕⢕⢕⢕⢔⢕⢕⢕⢕⢕⢕⢕⢕⢕⠕⢀⢀⢄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⢕⢕⢕⢕⢕⢕⢔⠝⣿⣿⣿⣿⣿⣿⣿⣿⣿⣿⣿⣿⡿⢟⢝⢕⢕⢕⢝⢍⢝⢻⣿⣿⣿⣿⣿⣿⣿⣿⣿⣿⣿⣿⣿⣿⣿⣿⡿⢑⢕⢕⢕⢕⢕⢕⢕⢕⢕⢕⢕⢕⠕⢔⢕⢕⠁⢕⢕⢕⢕⢕⢕⢕⢕⢕⢕⢕⢕⠕⠐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⠕⢕⢕⢕⢕⢕⢘⢻⣿⣿⣿⣿⣿⣿⣿⣿⣿⣿⣇⢕⢕⢕⢕⢕⢕⢕⢕⢕⢜⣿⣿⣿⣿⣿⣿⣿⣿⣿⣿⣿⣿⣿⡿⠏⢕⢕⢕⢕⢕⢕⢕⢕⢕⢕⢕⢕⢕⠑⢔⢕⢕⠑⢄⢕⢕⢕⢕⢕⢕⢕⢕⢕⢕⢕⢕⠀⠀⠑⢕⢕⢕⢕⢕⢕⢕⢕⢕⢕⢕⢕⢕⢕⢕⢕⢕⢕⢕⢕⢕⢕⢕⢕⢕⢕⢕⢕⢕⢕⢕⢕⢕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⢕⠀⢙⢿⣿⣿⣿⣿⣿⣿⣿⣿⣿⣿⣷⣕⣅⣕⣕⣡⣵⣶⣾⣿⣿⣿⣿⣿⣿⣿⣿⣿⣿⣿⣿⠟⢅⢕⢕⢕⢕⢕⢕⢕⢕⢕⢕⢕⢕⠕⢅⢕⢕⢕⢁⠀⢕⢕⠁⢕⢕⢕⢕⢕⢕⢕⢕⢕⢅⠐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⢕⢕⢕⢕⢕⠀⢕⢔⢝⠻⣿⣿⣿⣿⣿⣿⣿⣿⣿⣿⣾⣿⣿⣿⣿⣿⣿⣿⣿⣿⣿⣿⣿⣿⣿⣿⢿⠋⢕⢕⢕⢕⢕⢕⢕⢕⢕⢕⢕⢕⢕⢕⢑⢔⢕⢕⢕⢕⢕⠄⢕⢕⢔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⢕⢕⢕⢕⠀⢕⢕⠑⢅⢕⢝⢻⣿⣿⣿⣿⣿⣿⣿⣿⣿⣿⣿⣿⣿⣿⣿⣿⣿⣿⣿⡿⠟⢋⢕⠑⢔⢕⢕⢕⢕⢕⢕⢕⠑⢕⢕⢕⢕⢑⢅⢕⢕⢕⢕⢕⢕⢑⢄⢕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⠕⠀⢄⢕⠁⢕⢕⢕⢝⢻⢿⣿⣿⣿⣿⣿⣿⣿⣿⣿⣿⣿⢿⢟⢏⢕⢀⠕⢕⢕⠔⢕⢕⢕⢕⢕⢕⢕⠑⢕⢕⢕⢕⠁⢕⢕⢕⢕⢕⢕⢕⢕⢕⢕⢕⠑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⢑⢕⢕⢕⢕⢕⢕⢕⢄⠀⠀⠀⠕⢕⢕⢕⢕⢕⢕⢕⢌⢝⢿⣿⣿⡿⠿⢟⢏⢅⢔⢕⢕⢕⠕⢕⢔⠑⢕⠀⢕⢕⢕⢕⢕⢕⢕⢅⢕⢕⢕⠁⢕⢕⢕⢕⢕⢕⢕⢕⢕⢕⢕⢕⢔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⠀⠀⠀⠀⠑⢕⢕⢕⢕⢕⢕⢕⢕⢕⢔⢕⢔⢕⢕⢕⢕⢕⢕⢕⢕⢔⢕⢕⠀⠀⠀⢕⢕⢕⢕⢕⢕⢕⢕⢕⢕⢅⢕⢕⢕⢕⢑⣱⡕⢕⢕⢕⢕⢕⢁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⠕⢕⢕⢕⢕⢕⢕⢕⢕⢕⢕⢕⢕⢕⢕⠀⠀⠀⠀⠀⠀⠁⠑⠕⢕⢕⢕⢕⢕⢕⢕⢕⢕⢕⢕⢕⢕⢕⢕⢕⡕⠑⠀⠀⠀⠀⢕⢕⢕⢕⢕⢕⢕⢕⢕⢕⢕⢕⣱⣵⣾⣿⣿⡇⢕⢕⢕⢕⢕⢕⢕⢕⢕⢕⢕⢕⢕⠕⠀⠀⠀⠀⠀⠀⠀⠀⠀⠀⠀⠀⠀⢀⢀⢀⠀⢀⢀⢄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⢱⣥⣕⣑⢕⢕⢕⢕⢕⢕⠀⢕⢜⢣⣕⢕⢕⢕⢕⢕⢕⢕⢕⢕⢕⢀⠀⠀⠀⠀⠀⠀⠀⠀⠀⠁⢑⢕⢕⢕⢕⢕⢕⢕⢕⢕⢕⢕⠑⠁⠀⠀⠀⠀⠀⠀⢕⢕⢕⢕⢕⢕⢕⢕⢱⡇⢜⣿⣿⣿⣿⣿⣿⢇⢕⢕⢕⢕⢕⢕⢕⢕⢕⢕⢕⢕⠄⠀⠀⠀⠀⠀⠀⠀⠀⢄⢕⢔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⣷⣧⣵⣕⢀⠑⢕⢕⢝⢣⢕⠁⢕⢕⢕⢕⢕⢕⢕⢕⠀⠀⠀⠀⠀⠀⠀⠀⠀⢄⢕⢕⠑⠀⢕⢕⢕⢕⠕⠁⠕⢕⢔⠀⠀⠀⠀⠀⠀⠀⢕⢕⢕⢕⢕⢕⢕⠀⢜⢕⢕⢿⣿⣿⢿⣟⣻⣷⣶⣶⣶⣧⣅⣑⢕⢕⢕⢕⢕⠑⠀⠀⠀⠀⠀⠀⠀⢄⢕⢕⢕⢕⢕⢕⢕⢕⢕⢕⢕⢕⢕⢕⢕⢕⢕⢕⢕⢕⢕⢕⢕⢕⢕⢕⢕⢕⢕⢕⢕⢕⢕⢕⢕⢕⢕⢕⢕⢕⢕⢕⢕⢔⢄⢄⢄⢄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⣿⣿⢇⠀⢕⢕⢕⢕⢕⢕⠑⢕⢕⡕⢕⣕⣵⣵⡔⠀⠀⠀⠀⠀⠀⠀⢄⣵⢕⢕⠀⠀⠕⢕⢕⠑⠀⠀⠀⢕⢕⢔⠀⠀⠀⠀⠀⠀⢕⢕⢕⢕⢕⣱⢏⠀⢕⢕⢕⣵⣾⣿⣿⣿⣿⣿⣿⣿⣿⣿⣿⣿⣿⣷⣔⡑⢕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⡑⢕⣸⣵⣷⣽⣿⣟⣻⣿⣝⢕⢕⠀⠀⢕⢕⢕⢕⢕⠀⢕⢕⢕⠕⢜⢻⢿⢟⠀⠀⠀⠀⠀⠀⢀⣼⣿⢇⠀⠀⠀⠀⢕⠑⠀⠀⠀⢔⢕⢕⣇⡄⠀⠀⠀⠀⠀⠑⢕⢱⡗⢕⢕⢕⠀⢕⢕⢕⣻⣿⣿⣿⣿⣿⣿⣿⣿⣿⣿⣿⣿⣿⣿⣿⣿⣦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⣱⣵⣶⣾⣿⣿⣾⣿⣿⣿⣿⣿⣿⣿⣿⣿⣿⣿⣷⢔⠄⠁⢕⢕⢕⢕⢕⠁⢕⢕⢕⠅⢕⢕⢕⢕⠀⠀⠀⠀⠀⣸⣿⡿⢕⢕⠀⠀⠀⠀⠀⠀⠀⠀⢕⢕⢕⢿⣷⡄⠀⠀⠀⠀⠀⢕⢎⢕⢕⢕⢕⢀⢕⢕⢕⢹⣿⣿⣿⣿⣿⣿⣿⣿⣿⣿⣿⣿⣿⣿⣿⣿⣿⣿⣦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⣕⣵⣵⣵⣵⣵⡵⣱⣾⣿⣿⣿⣿⣿⣿⣿⣿⣿⣿⣿⣿⣿⣿⣿⣿⣿⣿⣿⣿⡕⠀⣇⢕⢕⢕⢕⢕⠀⢕⢕⢕⢕⢕⢕⢕⢕⢄⠀⠀⠀⢰⣿⣿⢕⢕⢕⢕⢔⢄⣠⣤⣤⣴⢕⢕⢕⢕⢜⣿⣷⢀⠀⠀⠀⠀⢕⢕⢕⢕⢕⢕⢅⢀⢕⢕⢸⣿⣿⣿⣿⣿⣿⣿⣿⣿⣿⣿⣿⣿⣿⣿⣿⣿⣿⣿⣧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⠕⢑⢅⠐⠀⠀⠀⠕⢕⢕⣵⣾⣿⣿⣿⣿⣿⡿⣫⣾⣿⣿⣿⣿⣿⣿⣿⣿⣿⣿⣿⣿⣿⣿⣿⣿⣿⣿⣿⣿⣿⣿⡇⠀⢻⡔⢕⢕⢕⢕⢔⠁⢕⢕⢕⢕⢕⢕⢕⢕⠀⠀⢄⣿⣿⢇⢕⢕⢕⢕⣱⣾⣿⣿⣿⢯⣿⣷⡕⢕⢕⢜⢿⣧⡄⠀⠀⠀⠕⢕⢕⢄⢕⢕⢕⢕⠕⢕⠕⢜⢻⣿⣿⣿⣿⣿⣿⣿⣿⣿⣿⣿⣿⣿⣿⣿⣿⣿⣿⣷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⠑⢅⢕⠕⠀⠀⠀⠀⠀⢄⣵⣿⣿⣿⣿⣿⣿⣿⢟⣵⣿⣿⣿⣿⣿⣿⣿⣿⣿⣿⣿⣿⣿⣿⣿⣿⣿⣿⣿⣿⣿⣿⣿⢿⢇⠀⢸⣿⡕⢕⢕⢕⢕⠀⠕⢕⢕⢕⢕⢕⢕⢕⢀⢰⣿⣿⢏⢕⢕⢕⢕⢱⣿⣿⣿⡿⢇⣸⣿⣿⢇⢕⢕⢕⢜⢿⣿⣇⡔⢀⢀⢕⢕⢕⢕⢕⢕⢜⡔⢕⢕⢕⣿⣿⣿⣿⣿⣿⣿⣿⣿⣿⣿⣿⣿⣿⣿⣿⣿⣿⣿⣿⣧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⠁⢔⢕⠑⠀⠀⠀⠀⠀⢰⣿⣿⣿⣿⣿⣿⣿⣿⢏⣾⣿⣿⣿⣿⣿⣿⣿⣿⣿⣿⣿⣿⣿⣿⣿⣿⣿⣿⣿⣿⣿⣿⣿⣿⣕⢕⠀⢸⣿⣿⡕⢕⢕⢕⠀⠀⠕⢕⢕⢕⠕⢕⢕⠀⢝⢪⢏⢕⢕⢕⢕⢱⣾⣿⣿⢟⢕⢕⣽⣿⡟⢕⢕⢕⢕⢕⢕⣝⢻⢇⢕⣵⢕⢕⢕⢀⢕⢕⢕⢸⡀⠕⠀⢸⣿⣿⣿⣿⣿⣿⣿⣿⣿⣿⣿⣿⣿⣿⣿⣿⣿⣿⣿⣿⡇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⠀⠀⢕⠁⠀⠀⠀⠀⠀⢰⣿⣿⣿⣿⣿⣿⣿⡿⢣⣿⣿⣿⣿⣿⣿⣿⣿⣿⣿⣿⣿⣿⣿⣿⣿⣿⣿⣿⣿⣿⣿⣿⣿⣿⣿⣿⢕⠀⢸⣿⣿⣷⡅⢕⢕⢕⠀⠀⠕⢕⢕⢕⠕⢕⠀⣵⣷⣧⣷⣧⡕⢕⢕⢝⠿⢏⢕⢕⢱⢿⢏⢕⢕⢕⢕⢕⣵⣾⣿⢸⣿⣿⣿⡇⢕⢕⢕⠑⢕⢕⢕⢧⠀⠀⠁⢻⣿⣿⣿⣿⣿⣿⣿⣿⣿⣿⣿⣿⣿⣿⣿⣿⣿⣿⣿⣿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⠀⠀⠀⢑⠀⠀⠀⠀⠀⠀⢸⣿⣿⣿⣿⣿⣿⢟⣱⣿⣿⣿⣿⣿⣿⣿⣿⣿⣿⣿⣿⣿⣿⣿⣿⣿⣿⣿⣿⣿⣿⣿⣿⣿⣿⣿⣿⡇⠀⢸⣿⣿⣿⣷⡀⢕⢕⢠⠀⠀⢕⢕⢕⢔⢕⠀⢻⣿⣿⣿⣯⣵⡕⢕⠁⠀⠀⠀⠀⢄⢕⢕⢕⢕⣵⣿⣿⣿⣿⣿⢸⣿⣿⣿⣿⡕⢕⢕⢡⠑⢕⢕⠜⣇⠀⠀⠘⢟⢿⣿⣿⣿⣿⣿⣿⣿⣿⣿⣿⣿⣿⣿⣿⣿⣿⣿⣿⣧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⢄⠀⠀⠀⢀⠀⠀⠀⠀⠀⠀⠀⣿⣿⣿⢟⢏⣱⣾⣿⣿⣿⣿⣿⣿⣿⣿⣿⣿⣿⣿⣿⣿⣿⣿⣿⣿⣿⣿⣿⣿⣿⣿⣿⣿⣿⣿⣿⡇⠀⢸⣿⣿⣿⣿⣧⢀⢕⢜⣇⠀⠀⢕⢕⠑⢕⠀⡜⢿⣿⣿⣿⣿⣧⢕⠀⠀⠀⠀⠀⢕⢕⣵⣷⣿⣿⣿⣿⣿⣿⣿⢸⣿⣿⣿⣿⣷⡕⢕⢕⣧⢑⢕⢕⢸⣇⠀⠀⢕⢕⢜⣹⣿⣿⣿⣿⣿⣿⣿⣿⣿⣿⣿⣿⣿⣿⣿⣿⣿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⢄⢔⠁⠀⠀⠀⠀⠀⠀⠀⠀⠀⠀⢹⣿⢏⢱⣾⣿⣿⣿⣿⣿⣿⣿⣿⣿⣿⣿⣿⣿⣿⣿⣿⣿⣿⣿⣿⣿⣿⣿⣿⣿⣿⣿⣿⣿⢟⢏⢕⠀⢸⣿⣿⣿⣿⣿⣇⠀⢕⣿⡆⠀⠑⢕⢔⢕⢱⣷⢜⣿⣿⣿⣿⣿⢕⠀⠀⠀⠀⠀⢕⣾⣿⣿⣿⣿⣿⣿⣿⣿⡟⣼⣿⣿⣿⣿⣿⣷⢁⢕⢸⣧⡁⢕⢔⢻⣧⡀⠀⢕⣸⣿⣿⣿⣿⣿⣿⣿⣿⣿⣿⣿⣿⣿⣿⣿⣿⣿⣿⣧⢕⢕⣕⣱⣵⣷⣾⡇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⠁⠑⠔⠀⠀⠀⠀⠀⠀⠀⠀⠀⠀⠀⢸⢇⣵⣿⣿⣿⣿⣿⣿⣿⣿⣿⣿⣿⣿⣿⣿⣿⣿⣿⣿⣿⣿⣿⣿⣿⣿⣿⣿⣿⣿⣿⣿⣕⣕⢕⢕⠀⢸⣿⣿⣿⣿⣿⣿⣇⢕⣿⣿⡄⠀⢕⢸⠕⣸⣿⣧⢸⣿⣿⣿⡟⠁⠀⠀⠀⠀⠀⢸⣿⣿⣿⣿⣿⣿⣿⣿⣿⢇⣿⣿⣿⣿⣿⣿⣿⣧⡁⢕⢻⣷⡀⠕⢘⢿⣷⡄⠑⢹⣿⣿⣿⣿⣿⣿⣿⣿⣿⣿⣿⣿⣿⣿⣿⣿⣿⣿⣿⣷⣿⣿⣿⣿⣿⣿⢇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⠀⠀⠀⠀⠀⠀⠀⠀⠀⠀⠀⠀⠀⢸⣾⣿⣿⣿⣿⣿⣿⣿⣿⣿⣿⣿⣿⣿⣿⣿⣿⣿⣿⣿⣿⣿⣿⣿⣿⣿⣿⣿⣿⣿⣿⣿⣿⣿⣧⢕⠀⢸⣿⣿⣿⣿⣿⣿⣿⣼⣿⣿⣧⠀⢕⢸⢄⣿⣿⣿⣇⢻⣿⣿⢇⠀⠀⠀⠀⠀⢕⣼⣿⣿⣿⣿⣿⣿⣿⣿⡏⣼⣿⣿⣿⣿⣿⣿⣿⣿⣿⣄⠘⣿⣿⣔⠕⢜⣿⣿⡄⢜⣿⣿⣿⣿⣿⣿⣿⣿⣿⢿⣟⣻⣿⣿⣿⣿⣿⣿⣿⣿⣿⣿⣿⣿⣿⡿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⠀⠀⠐⠀⠀⠀⠀⠀⠀⠀⠀⠀⢜⣿⣿⣿⣿⣿⣿⣿⣿⣿⣿⣿⣿⣿⣿⣿⣿⣿⣿⣿⣿⣿⣿⣿⣿⡿⣿⣿⣿⣿⣿⣿⣿⣿⣿⣿⡕⠀⢸⣿⣿⣿⣿⣿⣿⣿⣿⣿⣿⣿⣇⠑⢸⣾⣿⣿⣿⣿⡜⣿⡿⠕⠀⠀⠀⠀⠀⢕⣿⣿⣿⣿⣿⣿⣿⣿⣿⢱⣿⣿⣿⣿⣿⣿⣿⣿⣿⣿⣿⣧⢜⣿⣿⣷⡕⢸⣿⣧⢀⢹⣿⣿⡿⢿⣟⣯⣽⣷⣿⣿⣿⣿⣿⣿⣿⣿⣿⣿⣿⣿⣿⣿⣿⣿⡇⢕⢕⢕⠕⠁⠀⠀⠐⠅⢅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⠑⢔⠀⠀⠀⢕⠀⠀⠀⠀⠀⠀⠀⠀⢕⢜⣿⣿⣿⣿⣿⣿⣿⣿⣿⣿⣿⣿⣿⣿⣿⣿⣿⣿⣿⣿⣿⡿⢏⢕⢹⣿⣿⣿⣿⣿⣿⣿⣿⣿⡇⠀⢸⣿⣿⣿⣿⣿⣿⣿⣿⣿⣿⣿⣿⡇⢸⣿⣿⣿⣿⣿⣧⢸⢇⠀⠀⠀⠀⠀⠀⣸⣿⣿⣿⣿⣿⣿⣿⣿⢇⣾⣿⣿⣿⣿⣿⣿⣿⣿⣿⣿⣿⣿⣷⣽⣿⣿⣿⣧⣹⣿⡇⢕⣹⣵⣾⣿⣿⣿⣿⣿⣿⣿⣿⣿⣿⣿⣿⣿⣿⣿⣿⣿⣿⣿⣿⣿⢇⢕⢕⠁⠀⠀⠀⠀⠀⠀⠁⢕⢄⠑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⠀⠀⠀⠀⢀⠀⢕⢀⠀⠀⠀⠀⠀⠀⠀⠀⢕⢜⣿⣿⣿⣿⣿⣿⣿⣿⣿⣿⣿⣿⣿⣿⣿⣿⣿⣿⣿⢟⢕⢕⢕⢜⢻⣿⣿⣿⣿⣿⣿⣿⣿⢇⠀⢸⣿⣿⣿⣿⣿⣿⣿⣿⣿⣿⣿⣿⣿⣾⣿⣿⣿⣿⣿⣿⣇⢕⠀⠀⠀⠀⠀⢔⣿⣿⣿⣿⣿⣿⣿⣿⡿⣸⣿⣿⣿⣿⣿⣿⣿⣿⣿⣿⣿⣿⣿⣿⣿⣿⣿⣿⣿⣿⣿⣿⡝⢸⣿⣿⣿⣿⣿⣿⣿⣿⣿⣿⣿⣿⣿⣿⣿⣿⣿⣿⣿⣿⣿⣿⣿⢕⢕⠁⠀⠀⠀⠀⠀⠀⠀⠀⠑⠕⢕⢑⢕⢕⢕⢕⢕⢕⢕⢕⢕⢕⢕⢕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⢀⢄⢔⢔⢕⢕⢱⠀⠑⠁⠀⠀⠀⠀⠀⠀⠀⠀⠁⠑⢜⢿⣿⣿⣿⣿⣿⣿⣿⣿⣿⣿⣿⣿⣿⣿⣿⡿⢇⢕⢕⢕⢕⢕⡕⢝⣿⣿⣿⣿⣿⢟⢕⢕⠀⢸⣿⣿⣿⣿⣿⣿⣿⣿⣿⣿⣿⣿⣿⣿⣿⣿⣿⣿⣿⣿⡇⠀⠀⠀⠀⠀⠀⢸⣿⣿⣿⣿⣿⣿⣿⣿⢣⣿⣿⣿⣿⣿⣿⣿⣿⣿⣿⣿⣿⡿⢿⡿⠿⢿⣿⣿⣿⣿⣿⣿⣷⢁⢹⣿⣿⣿⣿⣿⣿⣿⣿⣿⣿⣿⣿⣿⣿⣿⣿⣿⣿⣿⣿⡿⢟⢕⠕⠀⠀⠀⠀⠀⠀⠀⠀⠀⠀⠀⠀⠁⠁⠕⢕⢕⢕⢕⢕⣕⣵⣷⣿⣿⣿⣿⣷⣧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⣵⣿⢔⠀⠀⠀⠀⠀⠀⠀⠀⠀⠀⠀⠀⠁⢜⢻⣿⣿⣿⣿⣿⣿⣿⣿⣿⣿⣿⣿⡿⢏⢕⢕⢕⢕⣵⣾⣾⢱⣿⣿⣿⣿⣿⣿⣧⡕⢕⢀⣾⣿⣿⣿⣿⣿⣿⣿⣿⣿⣿⠿⠿⡿⠿⢿⣿⣿⣿⣿⣿⢇⠀⠀⠀⠀⠀⢀⣿⣿⣿⣿⣿⣿⣿⣿⡏⣾⣿⣿⣿⣿⣿⣿⣿⣿⣿⣿⣿⡟⢔⢕⢔⢕⢕⢝⠿⠿⢿⣿⣿⣿⣇⠁⢸⣯⢟⢟⣿⣿⣿⣿⣿⣿⣿⣿⣿⣿⣿⣿⡿⢿⢟⢕⢕⠕⠀⠀⠀⠀⠀⠀⠀⠀⠀⠀⠀⠀⠀⠀⠀⠀⢀⢕⢕⣕⣵⣾⣿⣿⣿⣿⣿⣿⣿⣿⣿⣿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⣱⣗⣾⣿⠏⠀⠀⠀⢀⠀⠀⠀⠀⠀⠀⠀⠀⠀⠀⠀⠕⢜⢻⣿⣿⣿⣿⣿⣿⣿⣿⡿⢏⣕⣕⣵⣷⣾⡿⠟⠝⢕⣿⣿⣿⣿⣿⣿⣿⣿⡇⠑⢕⣿⣿⣿⣿⣿⣿⣿⣿⡿⢟⢕⢕⢕⢕⢕⢕⢻⣿⣿⣿⡏⠁⠀⠀⠀⠀⠀⢱⣿⣿⣿⣿⣿⣿⣿⡿⣸⣿⣿⣿⣿⣿⣿⣿⣿⣿⣿⢟⢏⢅⢅⢕⢕⢕⢕⢔⢕⢕⢕⢹⣿⣿⣿⡇⢸⣿⣧⡕⢕⢕⢕⢝⢟⢟⢟⢟⢝⢝⢕⢕⢕⢕⢕⢔⠅⠑⠀⠀⠀⠀⠀⠀⠀⢄⢔⣔⣕⣱⣕⡔⢔⢔⢕⣱⣾⣿⣿⣿⣿⣿⣿⣿⣿⣿⣿⣿⡿⢿⣿⣿⣷⣧⡕⢕⢕⢕⢕⢕⢕⢕⢕⢕⠀</a:t>
            </a:r>
            <a:br/>
            <a:r>
              <a:t>⢕⢕⢕⢕⢕⢕⢕⢕⢕⢕⢕⢕⢕⢕⢕⢕⢕⢕⢕⢕⢕⢕⢕⢕⢕⢕⢕⢕⢕⢕⢕⢕⢕⢕⢕⢕⢕⢕⢕⢕⢕⢕⢕⢕⢕⢕⢕⢕⢕⢕⢕⢕⢕⣵⣾⣿⣾⣿⠇⢀⠀⠀⢕⢕⢔⢀⠀⠀⠀⠀⠀⠀⠀⠀⠀⠀⠁⠑⠕⢜⢝⢟⢟⢟⢛⠛⠚⠛⠛⠛⠙⠙⠁⠀⠀⠀⢜⣿⣿⣿⣿⣿⣿⣿⣵⡕⠀⢸⣿⣿⣿⣿⣿⣿⢋⢔⢕⢕⢅⢕⢕⢕⢕⢕⢄⢕⢍⠝⢕⠀⠀⠀⠀⠀⠀⣾⣿⣿⣿⣿⣿⣿⣿⢣⣿⣿⣿⣿⣿⣿⣿⣿⣿⣿⣿⡕⢑⢕⢕⢕⢑⢑⣕⢑⢕⢕⢕⢕⢸⣿⣿⣿⡄⢳⣿⣿⢕⢕⢕⢕⢕⢕⢕⢕⢕⢕⠕⠕⠑⠁⠁⠀⠀⠀⠄⠀⠀⠀⠀⠀⢕⢱⣿⣿⣿⣿⡟⢕⣵⣾⣿⣿⣿⣿⣿⣿⣿⣿⢿⢟⢟⢟⢝⢕⢕⣱⣿⣿⣿⣿⣿⣷⡕⢕⢕⢕⢕⢕⢕⢕⠀</a:t>
            </a:r>
            <a:br/>
            <a:r>
              <a:t>⢕⢕⢕⢕⢕⢕⢕⢕⢕⢕⢕⢕⢕⢕⢕⢕⢕⢕⢕⢕⢕⢕⢕⢕⢕⢕⢕⢕⢕⢕⢕⢕⢕⢕⢕⢕⢕⢕⢕⢕⢕⢕⢕⢕⢕⢕⢕⢕⢕⢕⢕⣱⣿⣿⣿⣿⣿⢇⠐⢑⠀⠀⢕⢕⢕⢕⢕⢔⠀⠀⠀⠀⠀⠀⠀⠀⠀⢀⠀⠀⠁⠀⢀⡠⠃⠀⠀⠀⠀⠀⠀⠀⠀⠀⠀⠀⠀⢻⣿⣿⣿⣿⣿⣿⣿⢇⠀⣼⣿⣿⣿⣿⣿⢏⢕⢕⢕⢕⢑⠕⢕⢕⢕⢕⢕⢕⢕⢑⠁⠀⠀⠀⠀⠀⢱⣿⣿⣿⣿⣿⣿⣿⡏⣼⣿⣿⣿⣿⣿⣿⣿⣿⣿⣿⣿⡕⢕⢕⢕⢕⢕⢕⢝⢕⠁⢕⢕⢑⣼⣿⣿⣿⣇⠕⢕⣵⢇⢑⢅⢕⢕⠕⠑⠑⠁⠀⠀⠀⠀⠀⠀⠀⠀⠀⢔⢕⠀⠀⠀⢔⢕⣿⣿⣿⣿⣿⣿⣿⣿⣿⣿⣿⣿⢿⢟⢏⢝⢕⢕⢕⢕⢕⢕⣵⣾⣿⣿⣿⣿⣿⣿⣿⣿⡕⢕⢕⢕⢕⢕⢕⠀</a:t>
            </a:r>
            <a:br/>
            <a:r>
              <a:t>⢕⢕⢕⢕⢕⢕⢕⢕⢕⢕⢕⢕⢕⢕⢕⢕⢕⢕⢕⢕⢕⢕⢕⢕⢕⢕⢕⢕⢕⢕⢕⢕⢕⢕⢕⢕⢕⢕⢕⢕⢕⢕⢕⢕⢕⢕⢕⢕⢕⢕⣵⣿⣿⣿⣿⣿⡟⠀⢕⢕⢀⠀⢕⢕⢕⢕⢕⢕⢕⢔⢄⠀⠀⠀⠀⠀⠁⠑⠘⠁⠀⠔⠑⠀⠀⠀⠀⠀⠀⠀⠀⠀⠀⠀⠀⠀⠀⠀⠹⣿⣿⣿⣿⡿⢿⢇⢄⣿⣿⣿⣿⣿⣿⣇⢕⠕⠕⢕⢑⢑⠟⠕⢐⢕⢕⢕⢕⠕⠀⠀⠀⠀⠀⠀⣼⣿⣿⣿⣿⣿⣿⣿⣹⣿⣿⣿⣿⣿⣿⣿⣿⣿⣿⣿⣿⣿⣷⣥⢕⢕⢕⢕⢔⢕⢕⢕⢕⢕⢜⣿⣿⣿⣿⡄⢾⣿⡕⠑⠑⠁⠀⠀⠀⠀⠀⠀⠀⠀⢀⣄⢄⢀⠀⠀⠑⢕⢕⠀⠀⠀⢜⣿⣿⣿⣿⣿⣿⣿⣿⣿⢟⢏⢕⢕⢕⢱⢕⢇⢕⢕⣵⣾⣿⣿⣿⣿⣿⣿⣿⣿⣿⣿⣿⣿⡕⢕⢕⢕⢕⢕⠀</a:t>
            </a:r>
            <a:br/>
            <a:r>
              <a:t>⢕⢕⢕⢕⢕⢕⢕⢕⢕⢕⢕⢕⢕⢕⢕⢕⢕⢕⢕⢕⢕⢕⢕⢕⢕⢕⢕⢕⢕⢕⢕⢕⢕⢕⢕⢕⢕⢕⢕⢕⢕⢕⢕⢕⢕⢕⢕⢕⢕⣸⣿⣿⣿⣿⣿⣿⡇⢀⢕⢕⢕⠀⠁⢕⢕⢕⢕⢕⢕⠅⠁⠀⠀⢄⣵⣵⣴⣴⡵⠕⠀⠀⠀⠀⠀⠀⠀⠀⠀⠀⠀⠀⠀⠀⠀⠀⠀⠀⣼⣿⣿⣿⣧⣕⢕⢕⢱⣿⣿⣿⣿⣿⣿⣿⢏⢔⢕⢕⢕⢕⢕⢕⢕⢕⢕⢔⢔⠁⠀⠀⠀⠀⠀⢱⣿⣿⣿⣿⣿⣿⣿⣿⣿⣿⣿⣿⣿⣿⣿⣿⣿⣿⣿⣿⣿⣿⣿⣿⡕⢕⠕⢕⢕⢕⠕⢕⢕⢕⣵⣿⣿⣿⣿⡇⢸⣿⠗⢔⢔⢕⢕⢱⣦⣄⠀⠀⠀⠀⠘⠿⠇⠑⠀⠀⠀⠁⠕⢔⠀⠀⠑⢜⢻⣿⣿⣿⣿⣿⣿⣇⢕⢕⢱⢕⢕⢕⢕⣵⣷⣿⣿⣿⣿⣿⣿⣿⣿⣿⣿⢿⢿⢿⣿⣿⣿⢕⢕⢕⢕⢕⠀</a:t>
            </a:r>
            <a:br/>
            <a:r>
              <a:t>⢕⢕⢕⢕⢕⢕⢕⢕⢕⢕⢕⢕⢕⢕⢕⢕⢕⢕⢕⢕⢕⢕⢕⢕⢕⢕⢕⢕⢕⢕⢕⢕⢕⢕⢕⢕⢕⢕⢕⢕⢕⢕⢕⢕⢕⢕⢕⢕⢕⣿⣿⣿⣿⣿⣿⣿⡇⢕⢕⢕⠑⠀⠀⠁⠑⠕⢕⠕⠕⠀⠀⠀⠀⣸⣿⣿⢿⠟⠁⠀⠀⠀⠀⠀⠀⠀⠀⠀⠀⠀⠀⠀⠀⠀⠀⠀⠀⢱⣿⣿⣿⣿⣿⣿⣿⠀⢸⣿⣿⣿⣿⣿⣿⣿⡕⠕⢕⢕⢕⢕⠕⢕⢕⢕⢕⢕⠑⠀⠀⠀⠀⠀⠀⣾⣿⣿⣿⣿⣿⣿⣿⣿⣿⣿⣿⣿⣿⣿⣿⣿⣿⣿⣿⣿⣿⣿⣿⣿⣷⢶⠐⠑⢑⠁⠀⢡⣵⣾⣿⣿⣿⣿⣿⣷⢕⣿⢄⢕⢕⢕⢕⣿⣿⣿⣧⢀⠀⠀⠀⠀⠀⠀⠀⠀⠀⠀⠀⠀⠀⠀⠀⢁⢕⢝⣿⣿⣿⣿⣿⣿⣷⡕⢕⢕⣱⣵⣿⣿⣿⣿⣿⣿⣿⣿⣿⢿⢟⢝⢕⢕⢕⣱⣿⣿⣿⣧⡕⢕⢕⢕⠀</a:t>
            </a:r>
            <a:br/>
            <a:r>
              <a:t>⠑⠑⠑⠑⠑⠑⠑⠑⠑⠑⠑⠑⠑⠑⠑⠑⠑⠑⠑⠑⠑⠑⠑⠑⠑⠑⠑⠑⠑⠑⠑⠑⠑⠑⠑⠑⠑⠑⠑⠑⠑⠑⠑⠑⠑⠑⠑⠑⠘⠛⠛⠛⠛⠛⠛⠓⠑⠑⠑⠑⠑⠀⠀⠀⠀⠀⠀⠀⠀⠀⠀⠀⠀⠀⠀⠀⠀⠀⠀⠀⠀⠀⠀⠀⠀⠀⠀⠀⠀⠀⠀⠀⠀⠀⠀⠀⠀⠑⠛⠛⠛⠛⠛⠛⠋⠀⠛⠛⠛⠛⠛⠛⠛⠛⠛⠛⠑⠑⠑⠁⠀⠑⠑⠑⠑⠒⠀⠀⠀⠀⠀⠀⠑⠛⠛⠛⠛⠛⠛⠛⠛⠛⠛⠛⠛⠛⠛⠛⠛⠛⠛⠛⠛⠛⠛⠛⠛⠙⠁⠀⠀⠀⠚⠃⠑⠓⠘⠛⠛⠛⠛⠛⠛⠛⠑⠙⠑⠑⠑⠑⠚⠛⠛⠛⠛⠃⠀⠀⠀⠀⠀⠀⠀⠐⠐⠐⠑⠑⠑⠐⠐⠑⠛⠑⠛⠛⠛⠛⠛⠛⠛⠛⠑⠚⠛⠛⠛⠛⠛⠛⠛⠛⠛⠋⠑⠑⠃⠑⠑⠑⠚⠛⠛⠛⠛⠛⠓⠑⠑⠑⠀</a:t>
            </a:r>
            <a:b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⣿⢟⢫⣳⣽⣾⣿⣿⣿⡿⢏⣾⣿⣿⡏⣷⣾⣿⣿⣿⣿⣿⣿⣿⣿⣿⣿⣿⣿⣿⣷⣷⣷⣷⣷⣽⣽⣽⣟⡟⢕⢜⢿⣿⡏⣿⣿⡕⢕⢕⢕⢕⢕⢕⢕⢕⢕⢕⢕⢕⢕⢕⢕⢕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⡿⢏⣪⣷⣿⣿⣿⢿⣟⣹⣵⢣⣾⣿⣿⣿⢱⣿⣿⣿⣿⣿⣿⣿⣿⣿⣿⣿⣿⣿⣿⣿⣿⣿⣿⣿⣿⣿⣿⣿⣿⢕⢕⢕⢕⢹⡇⣿⣿⣿⡇⣕⢕⢕⢕⢕⢕⢕⢕⢕⢕⢕⢕⢕⢕⢕⢕⢝⢻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⣿⣿⢟⣱⣷⣿⣿⢿⣏⣽⣷⣿⣿⡿⢱⣿⣿⣿⣿⡇⣾⣿⣿⣿⣿⣿⣿⣿⣿⣿⣿⣿⣿⣿⣿⣿⣿⣿⣿⣿⣿⣿⣿⣿⣿⢕⢕⢕⢕⢕⢕⢸⣿⣿⣿⡜⣷⣧⡕⢕⢕⢕⢕⢕⢕⢕⢕⢕⢕⢕⢕⢕⢕⢜⢟⢻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⣿⣿⢟⣱⣾⣿⢿⣫⣵⣿⣿⣿⣿⣿⡿⣱⣿⣿⣿⣿⣿⢱⣿⣿⣿⣿⣿⣿⣿⣿⣿⣿⣿⣿⣿⣿⣿⣿⣿⣿⣿⣿⣿⣿⣿⣿⣿⢕⢕⢕⢕⢕⢕⢸⣿⣿⣿⣿⡸⣿⡇⢕⢕⢕⢕⢕⢕⢕⢕⢕⢕⢕⢕⢕⢕⢕⢕⢕⢜⢻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⣿⢸⢟⣱⣾⡿⢟⣵⣾⣿⣿⣿⣿⣿⣿⡿⣱⣿⣿⣿⣿⣿⡇⣾⣿⣿⣿⣿⣿⣿⣿⣿⣿⣿⣿⣿⣿⣿⣿⣿⣿⣿⣿⣿⣿⣿⣿⣿⣿⡕⢕⢕⢕⢕⢕⢕⣿⣿⣿⣿⣧⢏⢕⢕⢕⢕⢕⢕⢕⢕⢕⢕⢕⢕⢕⢕⢕⢕⢕⢕⢕⢕⣿⣿⣿⣿⣿⣿⣿⣿⣿⣿⣿⣿⣿⣿⣿⣿⣿⣿⣿⣿⣿⣿⣿⣿⣿⣿⣿⣿⣿⣿⣿⣿⣿⣿⣿⣿⣿⣿⣿⣿⣿⣿⣿⣿⣿⣿⣿⣿⣿⣿⣿⣿⣿⣿⣿⣿⣗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⣿⣿⡟⣱⣾⢿⣫⣷⣿⣿⣿⣿⣿⣿⣿⣿⡿⢱⣿⣿⣿⣿⣿⣿⢱⣿⣿⣿⣿⣿⣿⣿⣿⣿⣿⣿⣿⣿⣿⣿⣿⣿⣿⣿⣿⣿⣿⣿⣿⣿⣿⣷⢅⢕⢕⢕⢕⢕⣿⣿⣿⣿⣿⣇⢕⢕⢕⢕⢕⢕⢕⢕⢕⢕⢕⢕⢕⢕⢕⢕⢕⢕⢕⢜⢿⣿⣿⣿⣿⣿⣿⣿⣿⣿⣿⣿⣿⣿⣿⣿⣿⣿⣿⣿⣿⣿⣿⣿⣿⣿⣿⣿⣿⣿⣿⣿⣿⣿⣿⣿⣿⣿⣿⣿⣿⣿⣿⣿⣿⣿⣿⣿⣿⣿⣿⣿⣿⣿⣿⣿⡗⣱⢕⢕⣽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⣿⣿⢯⣾⢟⣵⣿⣿⣿⣿⣿⣿⣿⣿⣿⣿⣿⢣⣿⣿⣿⣿⣿⣿⡟⣸⣿⣿⣿⣿⣿⣿⣿⣿⣿⣿⣿⣿⣿⣿⣿⣿⣿⣿⣿⣿⣿⣿⣿⣿⣿⣿⣿⣧⢑⢕⢕⢕⢕⣿⣿⣿⣿⣿⣿⡕⢕⢕⢕⢕⢕⢕⢕⢕⢕⢕⢕⢕⢕⢕⢕⢕⢕⢕⢕⢕⢜⢻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⣿⡿⣱⢟⣵⣿⣿⣿⣿⣿⣿⣿⣿⣿⣿⣿⣿⢇⣿⣿⣿⣿⣿⣿⣿⢇⣿⣿⣿⣿⣿⣿⣿⣿⣿⣿⣿⣿⣿⣿⣿⣿⣿⣿⣿⣿⣿⣿⣿⣿⣿⣿⣿⣿⣿⣇⠕⢕⢕⢕⢸⣿⣿⣿⣿⣿⣧⢕⢕⢕⢕⢕⢕⢕⢕⢕⢕⢕⢕⢕⢕⢕⢕⢕⢕⢕⢕⢕⢕⢝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⣿⡟⡜⣱⣿⣿⣿⣿⣿⣿⣿⣿⣿⣿⣿⣿⣿⡟⣼⣿⣿⣿⣿⣿⣿⣿⢸⣿⣿⣿⣿⣿⣿⣿⣿⣿⣿⣿⣿⣿⣿⣿⣿⣿⣿⣿⣿⣿⣿⣿⣿⣿⣿⣿⣿⣿⣿⣇⠕⢕⢕⢸⣿⣿⣿⣿⣿⣿⡕⢕⢕⢕⢕⢕⢕⢕⢕⢕⢕⢕⢔⢕⢕⢕⢕⢕⢕⢕⢕⢕⢕⢕⢝⢻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⣿⡟⣸⣾⣿⣿⣿⣿⣿⣿⣿⣿⣿⣿⣿⣿⣿⡿⣹⣿⣿⣿⣿⣿⣿⣿⡇⣾⣿⣿⣿⣿⣿⣿⣿⣿⣿⣿⣿⣿⣿⣿⣿⣿⣿⣿⣿⣿⣿⣿⣿⣿⣿⣿⣿⣿⣿⣿⣿⣇⠑⢕⢸⣿⣿⣿⣿⣿⣿⣧⢕⢕⢕⢕⢕⢕⢕⢕⠕⠁⢕⢕⢕⢕⢕⢕⢕⢕⢕⢕⢕⢕⢕⢕⢕⢜⢝⢿⣿⣿⣿⣿⣿⣿⣿⣿⣿⣿⣿⣿⣿⣿⣿⣿⣿⣿⣿⣿⣿⣿⣿⣿⣿⣿⣿⣿⣿⣿⣿⣿⣿⣿⣿⣿⣿⣿⣿⣿⢟⢕⢕⢕⢕⢕⢕⢝⣻⢏⢵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⢸⣷⣿⣿⣿⣿⣿⣿⣿⣿⣿⣿⣿⣿⣿⣿⣿⣿⣿⣿⣿⣿⣿⡿⣱⣿⣿⣿⣿⣿⣿⣿⣿⣿⣿⣿⣿⣿⣿⡿⢣⣿⣿⣿⣿⣿⣿⣿⣿⢕⣿⣿⣿⣿⣿⣿⣿⣿⣿⣿⣿⣿⣿⣿⣿⣿⣿⣿⣿⣿⣿⣿⣿⣿⣿⣿⣿⣿⣿⣿⣿⣿⣿⣇⠑⢸⣿⣿⣿⣿⣿⣿⣿⡕⢕⢕⢕⢕⠕⢕⡅⢀⢄⢕⢕⢕⢕⢕⢕⢕⢕⢕⢕⢕⢕⢕⢕⢕⢕⢕⢕⢜⢝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⢕⠕⠑⢕⢕⢕⢕⢕⢕⣿⣿⣿⣿⢕⢕⢕⢸⣿⣿⣿⡇⢕⡕⢱⣿⣿⣿⣿⢕⢕⢕⣿⣿⣿⣿⢕⢕⢕⢸⣿⣿⣿⡇⢕⢜⢻⣿⣿⣿⣿⣿⣿⣿⣿⣿⣿⣿⣿⣿⣿⣿⣿⣿⣿⣿⣿⣟⣼⣿⣿⣿⣿⣿⣿⣿⣿⣿⣿⣿⣿⣿⡿⣫⡞⣼⣿⣿⣿⣿⣿⣿⣿⡯⢱⣿⣿⣿⣿⣿⣿⣿⣿⣿⣿⣿⣿⣿⣿⣿⣿⣿⣿⣿⣿⣿⣿⣿⣿⣿⣿⣿⣿⣿⣿⣿⣿⣿⣯⢕⢜⣿⣿⣿⣿⣿⣿⣿⡇⠑⠁⠐⢑⢌⢕⢕⢕⢕⢕⢕⢕⢕⢕⢕⢕⢕⢕⢕⢕⢕⢕⢕⢕⢕⢕⢕⢕⢕⢕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⡿⢟⡟⢟⣟⣽⣵⣷⢾⢿⢷⣷⢝⣾⣿⣿⣿⢏⣽⣿⣿⣿⣫⣿⣿⣿⣿⢟⣼⣿⢱⣿⣿⣿⣿⣿⣿⣿⣿⡇⢸⣿⣿⣿⣿⣿⣿⣿⣿⣿⣿⣿⣿⣿⣿⣿⣿⣿⣿⣿⣿⣿⣿⣿⣿⣿⣿⣿⣿⣽⣿⣿⣿⣿⡇⢕⢸⣿⣿⣿⣿⣿⣿⣿⣷⢀⢕⢕⢕⢕⢕⢕⢕⢕⢕⢕⢕⢕⢕⢕⢕⢕⢕⢕⢕⢕⢕⢕⢕⢕⢕⢕⢕⢕⢕⣻⣿⣿⣿⣿⣿⣿⣿⣿⣿⣿⣿⣿⣿⣿⣿⣿⣿⣿⣿⣿⣿⣿⣿⣿⣿⣿⣿⣿⣿⣿⡿⢕⢕⢕⢕⢑⠕⠕⢕⢕⢑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⡟⣱⡟⢱⣷⣿⢟⣿⣿⣿⣿⣿⣿⢇⣾⣿⣿⣿⢇⣼⣿⣿⣿⣿⣿⣿⣿⣿⣫⣿⣿⡏⣾⣿⣿⣿⣿⣿⣿⣿⣿⢕⢸⣿⣿⣿⣿⣿⣿⣿⣿⣿⣿⣿⣿⣿⣿⣿⣿⣿⣿⣿⣿⣿⣿⣿⣿⣿⣿⣿⣿⡿⣿⣿⣿⣿⡇⢕⢸⣿⣿⣿⣿⣿⣿⣿⣿⢕⢕⢕⢕⢕⢕⢕⢕⢕⢕⢕⢕⢕⢕⢕⢕⢕⢕⢕⢕⠕⢕⢕⢕⢕⢕⠕⢑⣱⣾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⢏⣾⣿⡇⣿⣏⣵⣿⣿⣿⣿⣿⣿⢏⣾⣿⣿⣿⢇⣼⣿⣿⣿⣿⣿⣿⣿⣟⣵⣿⣿⣿⢳⣿⣿⣿⣿⣿⣿⣿⣿⣿⢕⣼⣿⣿⣿⣿⣿⣿⣿⣿⣿⣿⣿⣿⣿⣿⣿⣿⣿⣿⣿⣿⣿⣿⣿⣿⣿⣿⣿⣿⡇⢸⣿⣿⣿⢇⢕⢾⣿⣿⣿⣿⣿⣿⣿⣿⡇⠑⠁⠁⠁⠁⠁⢕⠕⢕⢕⢕⢕⢕⢕⠅⠕⠕⢀⠀⠁⠁⠀⠀⠀⢄⢕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⡟⢸⣿⣿⡕⣽⣿⣿⣿⣿⣿⣿⣿⡏⣼⣿⣿⣿⢇⣾⣿⣿⣿⣿⣿⣿⣿⢏⣾⣿⣿⣿⡟⣸⣿⣿⣿⣿⣿⣿⣿⣿⡏⢕⢿⣿⣿⣿⣿⣿⣿⣿⣿⣿⣿⣿⣿⣿⣿⣿⣿⣿⣿⣿⣿⣿⣿⣿⣿⣿⣿⣿⣿⡇⢕⢿⣿⡟⢕⢕⣸⣿⣿⣿⣿⣿⣿⣿⣿⡇⠀⠀⠀⠀⢄⢕⠕⢕⢕⢕⢕⢕⢕⢕⢔⠔⢕⢕⢕⢕⢕⢔⢔⢕⢕⣾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⣿⢟⣼⡎⣿⣿⣧⢻⣿⣿⣿⣿⣿⣿⡿⣸⣿⣿⣿⢏⣼⣿⣿⣿⣿⣿⣿⣿⣣⣿⣿⣿⣿⣿⡇⣿⣿⣿⣿⣿⣿⣿⣿⣿⡇⢕⢜⣿⣿⣿⣿⣿⣿⣿⣿⣿⣿⣿⣿⣿⣿⣿⣿⣿⣿⣿⣿⣿⣿⣿⣿⣿⣿⣿⣿⡇⢕⢸⣿⢇⢕⢱⢏⣿⣿⣿⣿⣿⣿⣿⣿⡇⠀⠕⢕⢕⢕⢜⣿⣆⢅⢑⢕⢕⢕⢕⢕⢕⢕⢕⢕⢕⢕⢕⡵⢌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⣿⢏⣸⣿⡿⡸⣿⣿⣎⢟⢟⢿⣿⣿⣿⢱⣿⣿⣿⡏⣸⢿⣿⣿⣿⣿⣿⡿⣵⣿⣿⣿⣿⣿⣿⡇⣿⣿⣿⣿⢟⢟⢱⣿⣿⡇⢕⢕⢹⣿⣿⣿⣿⣿⣿⣿⣿⣿⣿⣿⣿⣿⣿⣿⣿⣿⣿⣿⣿⣿⣿⣿⣿⣿⣿⣿⡇⢕⢕⢟⢕⢕⢵⢜⣿⣿⣿⣿⣿⣿⣿⣿⡇⠀⠀⠁⢕⢕⢕⢿⣿⡇⢕⢸⣿⣷⡕⣴⣤⢄⣔⣔⢶⠇⢏⢀⠜⣷⡕⢕⢱⣷⣟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⡟⢱⣿⣿⣿⢇⢜⢿⣿⣧⡕⡕⢎⢜⢕⣾⣿⣿⣿⣹⡏⣼⣿⣿⣿⣿⡟⣼⣿⣿⣿⣿⣿⣟⢻⢇⣿⡿⢏⢁⢑⣵⣿⣿⣿⡇⢜⢕⢕⢹⣿⣿⣿⣿⣿⣿⣿⣿⣿⣿⣿⣿⣿⣿⣿⣿⣿⣿⣿⣿⣿⣿⣿⣿⣿⣿⡇⢕⢕⢕⢕⢕⡎⢸⣿⣿⣿⣿⣿⣿⣿⣿⡇⠀⠀⠀⠑⢕⢕⢸⣿⣿⡕⢕⢜⢻⣇⢹⣽⢱⣽⠀⠀⠀⡔⣧⢀⢙⢳⢕⢕⢜⢝⢿⣻⢽⡿⡻⣻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⢯⡗⡕⢕⢕⢕⢕⢕⢕⢱⢸⣿⣿⡿⣵⡜⢣⡝⢿⣿⣕⢕⢕⢱⣿⣿⣿⣧⡿⣱⣿⣿⣿⣿⣟⣾⣿⣿⣿⣿⣿⢏⢕⢇⢕⢟⢕⢕⢱⣾⣿⣿⣿⣿⡇⢕⢕⢱⣿⣿⣿⣿⣿⣿⣿⣿⣿⣿⣿⣿⣿⣿⣿⣿⣿⣿⣿⣿⣿⣿⣿⣿⣿⣿⣿⢕⢕⢕⢕⢕⢸⢇⢸⣿⣿⣿⣿⣿⣿⣿⣿⠇⠀⠀⠀⠀⠁⠑⠕⠕⢕⢔⢔⢅⢑⢕⢸⣿⢸⣿⡇⢄⣵⡹⢜⢕⢕⢕⢅⠑⢕⢕⢕⢕⢱⣜⡫⣕⢗⢏⢽⢽⣟⣻⣿⣿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⢕⢝⣸⢱⢕⢝⢕⢕⢕⢕⢕⢕⢸⢜⡿⣿⡇⣿⣿⣕⢜⢧⢝⢿⡷⢕⣾⣿⡿⣿⣿⢣⣿⣿⣿⣿⢏⣾⣿⣿⣿⣿⣿⢇⢕⢕⡕⢕⣱⣵⣵⣿⣿⣿⣿⣿⣿⡇⢕⣱⣿⣿⣿⣿⣿⣿⣿⣿⣿⣿⣿⣿⣿⣿⣿⣿⣿⣿⣿⣿⣿⣿⣿⣿⣿⣿⣿⣿⢕⢕⢕⢕⢱⡏⢕⣼⣿⣿⣿⣿⣿⣿⢟⠑⢄⢀⠀⠀⠀⠀⠀⠀⠀⠀⠀⠁⠁⠁⠁⠔⢌⢝⢿⡕⡿⢏⢑⢕⢕⢕⢕⢕⢕⢅⢕⢕⢕⢐⢁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⣿⢿⢟⢫⢝⢟⢏⢝⢝⢕⢕⢕⢕⢕⡱⢕⢑⢕⢕⢕⢕⢕⢕⢕⢕⢕⢕⢇⢻⡝⢕⢟⢿⣿⡧⢕⢕⢕⢔⢔⣿⣿⡇⣯⡏⣾⣿⣿⣿⣏⣾⣿⣿⣿⣿⣿⢏⢕⢕⢱⡇⢕⢹⠟⢻⣿⣿⣿⣿⣿⣿⡇⢕⣿⣿⣿⣿⣿⣿⣿⣿⣿⣿⣿⣿⣿⣿⣿⣿⣿⣿⣿⣿⣿⣿⣿⣿⣿⣿⣿⣿⣿⢕⢕⢕⠁⠜⢕⢱⣿⣿⣿⡿⠿⢋⠁⠀⠀⢕⢕⢕⣵⣴⣤⣄⣀⠀⠀⠀⠀⠀⠀⠀⠄⢄⢅⢐⢅⢑⢅⠕⢄⢕⢕⢕⢕⠕⠑⠕⠑⠀⠀⠀⢀⢕⢜⢕⠱⢳⡝⢇⣇⢕⢕⢕⢕⢕⡕⢕⢕⢸⢝⠻⠟⢋⢍⢕⢕⢕⠔⠕⢕⢕⢕⢕⢕⢕⢕⢕⢕⢕⢕⢜⣿⣿⣿⣿⣿⣿⣿⣿⣿⠀</a:t>
            </a:r>
            <a:br/>
            <a:r>
              <a:t>⣿⣿⣹⣝⣟⣟⣇⣏⣝⣟⣟⣻⣝⣟⣟⣟⣟⣟⣟⣟⣟⣿⣿⡇⢑⢜⢿⣿⣿⣿⣿⣿⢟⢟⢟⢏⢝⢕⢕⢕⢕⢕⢕⢕⢕⢕⢞⣗⢕⡎⠇⠑⠁⢕⢕⢕⢕⢕⢕⢕⢕⢕⢕⢕⢕⢜⡕⢷⡕⢕⢜⢏⣵⣿⣿⡷⢇⢸⣿⣿⣧⡿⣸⣿⣿⣿⡟⣼⣿⣿⣿⣿⣿⢇⢕⢕⢕⣾⣇⢕⢕⣱⣿⣿⣿⣿⣿⣿⣿⢇⢕⣿⣿⣿⣿⣿⣿⣿⣿⣿⣿⣿⣿⣿⣿⣿⣿⣿⣿⣿⣿⣿⣿⣿⣿⣿⣿⣿⣿⡿⢕⢕⠀⠀⠀⠀⠀⠁⠁⠐⠐⠁⠀⠀⠀⢄⢕⢕⢕⢹⣿⣿⣿⣿⢸⣷⣤⡀⠀⠀⠀⠀⠁⠑⢕⢔⢅⢅⢔⢕⢕⢕⢕⣡⣵⢄⠀⠀⢀⢄⢀⣱⣧⣷⣷⣷⣷⡶⢜⢕⢑⢇⠕⠇⠕⠕⠙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⢕⢕⢕⢕⢕⡇⢕⣱⣿⣿⣿⢟⢕⢕⣸⣿⣿⡗⢇⣿⣿⣿⡿⣸⣿⣿⣿⣿⣿⢏⢕⢕⢕⢱⣿⣿⢕⢱⣿⣿⡿⢿⢻⢿⣿⡟⢕⢸⣿⣿⣿⡿⣿⣿⣿⣿⣿⣿⣿⣿⣿⣿⣿⣿⣿⣿⣿⣿⣿⣿⣿⣿⣿⣿⣿⣿⡇⢕⢕⠀⠀⠀⠀⠁⠑⠑⠐⠀⠀⠀⠀⢀⢕⢕⢕⣿⣿⣿⣿⣿⣿⡎⣿⣿⣿⣷⣴⡀⠀⠀⠀⠀⠁⠑⠑⠑⢑⢅⣰⢸⣿⣿⠑⢀⢔⣡⣷⣿⣿⣿⣿⣿⡿⢏⢕⢕⢕⢀⠑⠕⠄⠀⠀⠁⠀⠀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⢕⢕⢕⢕⢑⡕⣿⣿⡿⢝⢕⢕⢕⣿⣿⣿⡇⣼⣿⣿⣿⢣⣿⣿⣿⣿⣿⡟⢕⣵⣿⢕⣼⣿⣿⢇⢸⣿⣿⣿⣕⡕⢕⢜⢕⢕⣿⣿⣿⣿⢇⣿⣿⣿⣿⣿⣿⣿⣿⣿⣿⣿⣿⣿⣿⣿⣿⣿⣿⣿⣿⣿⣿⣿⣿⡇⢕⢕⠀⠀⠀⢄⢀⢀⢀⠀⠀⠀⠀⢔⢕⢕⢕⢕⣿⣿⣿⣿⣿⣿⡇⣿⣿⣿⣿⣿⣿⢇⣤⣄⡄⠄⢔⢔⢕⣱⣾⣿⢸⣿⡟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⢕⢕⢕⣧⡻⣿⢕⣕⣵⣷⣿⣿⣿⣿⢣⣿⣿⣿⡏⣾⣿⣿⣿⣿⣿⣧⣵⣿⣿⢕⣿⣿⡟⢕⣿⣿⣿⣿⣿⣿⣿⣿⣿⢱⣿⣿⣿⡏⢸⣿⣿⣿⣿⣿⣿⣿⣿⣿⣿⣿⣿⣿⣿⣿⣿⣿⣿⣿⣿⣿⡇⢹⢸⡇⢕⢕⢱⡄⠀⠑⠕⠕⠑⠑⠀⢄⢕⢕⢕⢕⣕⢕⣿⣿⣿⣿⣿⣿⣇⣿⣿⣿⣿⣿⣿⢸⣿⣿⡇⣕⣴⣕⢺⣿⢟⢇⢜⡱⢕⣼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⢕⢹⣿⣮⣜⢟⢻⢿⢟⣿⣿⡟⣼⣿⣿⣿⢱⣿⣿⣿⣿⣿⣿⣿⣿⣿⡿⢕⣿⣿⡇⢸⣿⣿⣿⣿⣿⣿⣿⣿⡇⣾⣿⣿⣿⢇⣸⣿⣿⣿⣿⣿⣿⣿⣿⣿⣿⣿⣿⣿⣿⣿⣿⣿⣿⣿⣿⣿⡇⢜⢸⢕⢕⢕⢸⣿⣷⣦⣤⣤⣤⣴⣪⡇⢕⢕⢕⢕⣿⣾⣿⣿⣿⣿⣿⣿⢸⣿⣿⣿⣿⣿⣿⣾⣿⣿⢇⢜⣿⣿⣷⡕⢕⢕⡵⢕⣽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⢔⢜⢟⢟⢕⡱⣷⣄⡀⠀⠀⠀⠀⠀⠀⠁⠑⠕⢸⡜⢟⢿⣿⣧⣵⣕⣹⣿⢇⣿⣿⣿⡟⣼⣿⣿⣿⣿⣿⣿⣿⣿⣿⡇⢱⣿⣿⢇⣼⣿⣿⣿⣿⣿⣿⣿⣿⢱⣿⣿⣿⡟⢑⣿⣿⣿⣿⣿⣿⣿⣿⣿⣿⣿⣿⣿⣿⣿⣿⣿⣿⣿⣿⣿⣿⢇⢕⢕⢕⢕⢕⢸⣿⣿⣿⣿⣿⣿⣿⣿⡇⢕⢕⢕⣸⣿⣿⣿⣿⣿⣿⣿⣿⢸⣿⣿⣿⣿⣿⣿⣿⣿⣿⢕⢕⢝⢻⣿⣿⡕⢜⢕⣾⣿⣿⣿⢟⢝⢕⢕⠑⠕⠀⠀⠐⢰⢐⢔⢰⢔⡕⢔⢔⢕⢤⢄⢄⢐⢑⠕⠕⠕⢕⠕⠕⢕⣕⣾⣿⣿⣿⣿⣿⣿⣿⣿⣿⣿⣿⣿⣿⣿⣿⣿⣿⣿⣿⣿⣿⠀</a:t>
            </a:r>
            <a:br/>
            <a:r>
              <a:t>⢕⢕⢕⢕⢕⣿⣿⣾⣿⣿⣿⣿⣿⣿⣷⣿⣿⣿⣿⣿⣿⣿⣧⢑⢕⢕⢕⢕⢄⢀⠀⠀⠀⠀⠀⠀⠀⠀⠀⠀⢸⣾⣦⢀⠀⢀⢀⢄⢰⢕⢇⢕⢕⢕⢕⣱⣾⣿⣿⢱⢕⠰⣤⣄⠀⠀⠀⠀⠀⠀⠱⢕⢕⢜⢝⢟⢿⢿⣿⢸⣿⣿⣿⢕⣿⣿⣿⣿⣿⣿⣿⣿⣿⣿⢕⢸⣿⣿⢕⣿⣿⣿⣿⣿⣿⣿⣿⡿⢸⣿⣿⣿⢕⡕⣿⣿⣿⣿⣿⣿⣿⣿⣿⣿⣿⣿⣿⣿⣿⣿⣿⣿⣿⣿⣿⣿⢕⢕⢕⢕⢕⢕⣼⣿⣿⣿⣿⣿⣿⣿⣿⣿⢕⢕⢕⣿⣿⣿⣿⣿⣿⣿⣿⣿⢸⣿⣿⣿⣿⣿⣿⣿⣿⣿⢱⡕⢕⢜⢻⣿⡗⡱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⣶⣤⣀⢀⣠⣷⡕⠕⢜⢻⢇⢕⢜⡇⣾⣿⣿⢇⢸⣿⣿⣿⣿⣿⣿⣿⣿⣿⡇⢕⡇⣿⡟⢕⢿⢿⢿⢿⢿⢿⢿⢿⢇⣿⣿⣿⡟⢱⡇⣿⣿⣿⣿⣿⣿⣿⣿⣿⣿⣿⣿⣿⣿⣿⣿⣿⣿⣿⣿⣿⡇⢕⢕⢕⢕⢕⢕⣿⣿⣿⣿⣿⣿⣿⣿⣿⣿⡕⢕⢸⣿⣿⣿⣿⣿⣿⣿⣿⡇⣸⣿⣿⣿⣿⣿⣿⣿⣿⡏⣿⣿⣧⡕⢸⢟⣵⢣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⢿⣱⣾⣿⡟⠁⠀⠀⠑⠃⠕⠕⢇⣿⣿⡏⡜⢸⣿⣿⣿⣿⣿⣿⡟⣿⣿⢕⢕⣇⢿⣿⢱⣷⣷⣷⣷⣷⣷⣷⣿⡇⣿⣿⣿⢇⡸⢇⢿⣿⣿⣿⣿⣿⣿⣿⣿⣿⣿⣿⣿⣿⣿⣿⣿⣿⣿⣿⣿⢇⢕⠀⢕⢕⢕⢕⣿⣿⣿⣿⣿⣿⣿⣿⣿⣿⡇⢕⣸⣿⣿⣿⣿⣿⣿⣿⣿⡇⣿⣿⣿⣿⣿⣿⣿⣿⣿⡇⢜⢝⣝⣽⣷⡿⡏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⣿⡟⣱⣾⣿⡿⢟⠀⠀⠀⠀⠀⢀⢀⠀⢸⣿⡟⡱⡇⣿⣿⣿⣿⣿⣿⣿⢇⢸⡏⢕⣾⡿⢸⣿⢜⢿⢿⢿⢿⣿⣿⣿⣿⡇⣿⣿⣿⢕⣷⣧⢸⣿⣿⣿⢿⣿⣿⣿⣿⣿⣿⣿⣿⣿⣿⣿⣿⣿⣿⣿⣿⢕⢕⢀⢕⢕⢕⢕⣿⣷⣷⣷⣾⣝⣝⣝⢟⢻⢇⢕⣽⣿⢸⣿⣿⣿⣿⣿⣿⢕⣿⣿⣿⣿⣿⢟⢻⣿⣿⢱⣿⡿⢿⢟⢝⡕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⢿⢿⣿⣿⢻⣿⣿⣿⣿⡿⣿⣿⣿⣿⡇⢕⢕⢻⣿⣿⣿⣷⣣⡕⢕⢕⢕⢕⢕⢕⢕⢕⢕⢕⢕⢕⢕⢕⢕⢕⢱⢟⣫⣵⡷⢟⠟⢙⢅⣶⣾⣿⣿⡿⢏⣾⣿⢿⢏⡱⠁⠀⠀⠀⠀⠀⢜⣿⣷⢸⣿⢱⡇⡇⣿⣿⣿⣿⣿⣿⣿⡇⢸⢇⠱⠿⠟⠇⢻⡜⠟⠿⠿⠿⢷⣶⣼⣭⣕⢸⣿⣿⢸⣿⣿⡜⣿⣿⣿⢸⣿⣿⣿⣿⣿⣿⣿⣿⣿⣿⣿⣿⣿⡟⣿⣿⢕⢕⡕⢕⢕⢕⢸⣿⣿⣿⣿⣿⣿⣿⣿⣿⣗⣇⢕⣿⡏⣸⣿⣿⣿⣿⣿⣿⢱⣿⣿⣿⣿⢇⢕⢸⣿⡏⢕⣱⡵⢕⢕⢕⠴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⣽⡯⣹⣿⣿⣿⡇⢕⢕⣎⢿⣿⣿⣿⣿⣿⣮⣵⢕⢕⢕⢕⢕⢕⢕⢕⢕⢕⢕⢕⢕⢕⢟⢟⢙⢅⢔⢕⢕⢕⢕⢻⣿⣿⢟⣵⣿⢟⢝⢕⢱⠑⠀⠀⠀⠀⠀⠀⠁⣿⡇⣾⢇⣿⡇⢇⣿⣿⣿⣿⣿⣿⣿⡇⢜⢕⠐⠀⠀⠀⢀⢣⢀⠀⠀⠀⠀⠀⠁⠉⠙⠜⣿⣿⢘⠻⣿⣷⢹⣿⣿⡇⣿⣿⣿⣿⣿⣿⣿⣿⣿⣿⣿⢿⣿⣇⣿⣿⢕⢕⣿⢕⢕⢑⡿⠿⢿⢟⣛⣛⣟⣛⣛⣟⣟⢿⢕⣿⢇⣿⣿⣿⣿⣿⣿⡇⢸⣿⣿⣿⡟⢕⢱⣿⣿⢕⢕⢝⠕⢡⣴⡄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⢸⢕⣿⣿⣿⢕⣿⣿⣿⡇⢿⣿⣿⣿⡇⢕⢕⢻⣮⣟⢿⣿⣿⣿⣿⣿⣷⣕⢕⢕⢕⢕⢕⢕⢕⢕⢕⢕⢕⢕⢕⢕⢕⠕⢕⢕⣅⡑⠑⠑⠉⣡⣾⢟⢕⢕⢕⣵⠇⠀⠀⠀⠀⠀⠀⠀⠀⢻⡇⣿⢸⣿⡇⢕⣿⣿⣿⣿⣿⣿⣿⣧⢕⢕⢠⣴⣷⣿⣿⣱⣕⣴⡄⠀⠀⠀⠀⠀⠀⠀⢹⣿⢸⣧⡨⣻⣇⢻⣿⣷⡸⣿⣿⣿⢿⣿⣿⣿⣿⣿⣿⢜⣿⣿⣿⣿⢕⢕⢿⢕⢕⢰⡶⠾⠟⠛⠛⠛⠋⠙⠛⠛⠛⠛⢕⡟⢵⢹⣇⢜⢿⣿⣿⢕⢕⣿⣿⣿⢕⢕⣼⣿⢏⠁⠀⠀⠀⠈⢿⣿⣦⡀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⢸⢕⣿⣿⣿⢕⣿⣿⣿⡇⢸⣿⣿⣿⡇⢕⢕⢺⣻⣿⣷⣝⢻⣿⣿⣿⣿⣿⣷⣧⣕⡕⢕⢕⢕⢕⠕⠕⠑⠑⠁⠀⠀⠀⠁⠈⠉⠁⠑⢐⣵⡿⢕⠕⢕⢱⣾⡟⠀⠀⠀⠀⠀⠀⠀⠀⠀⠘⢷⢹⢄⢿⡇⢕⣿⣿⣿⣿⣿⣿⣿⣿⢕⠑⢜⣿⣿⣿⣿⠈⠉⠁⠀⢔⠀⠀⠀⠀⠀⠀⠁⢿⡔⠝⣿⣿⣿⣧⢻⣿⣧⢹⣿⣿⣇⢿⣿⣿⣿⣿⣿⣎⢽⣿⣿⢿⢕⢕⣵⢕⠐⠁⠀⠀⠀⠀⠀⠀⠀⠀⠀⠀⣀⢀⡜⠁⠀⠠⡹⣘⡗⢜⢛⢕⢕⣿⣿⢇⢱⣾⣿⢏⢕⠀⠀⠀⠀⠀⠘⢻⣿⣿⣔⠀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⣿⢕⢸⣿⣿⢇⢕⣿⣿⡇⡇⢸⣿⣿⣿⡇⢕⢕⢸⣿⣿⡏⢜⣷⣮⣟⢟⠻⠿⠿⠟⠛⠑⠁⠁⠀⠀⠀⠀⠀⠀⠀⠀⠀⠀⠀⠀⠀⠀⢠⡾⢏⢕⠑⢔⣵⣿⣿⢇⠀⠀⠀⠀⠀⠀⠀⠀⠀⠀⠀⢸⢀⢸⣿⡕⢻⣿⡇⡿⣿⡏⣿⣿⢕⢱⣕⢿⣿⣿⣿⠀⢕⢄⠀⠕⠀⢄⢀⢔⠀⠀⠀⠈⣇⢄⢜⢿⣿⣿⣷⡹⣿⣧⢘⢿⣿⣇⢻⣿⣿⣿⣿⣿⣇⣿⣿⢸⢕⢜⠑⢕⣴⣷⡦⠀⠀⠀⠀⢀⠀⠀⠀⠀⣿⣕⣵⣦⡄⠀⠁⠜⢏⢕⢕⡜⣿⣿⢏⢱⣿⣿⢏⢕⠁⠀⠀⠀⠀⠀⠀⢇⢹⢻⣿⣧⡀⠀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⢹⣿⣿⢕⢕⣿⣿⢇⡇⢸⣿⣿⣿⡇⢕⢕⢸⢿⢷⢕⢕⢻⣺⢝⠑⢄⢔⢀⠀⠀⠀⠀⠀⠀⠀⠀⠀⠀⠀⠀⠀⠀⠀⠀⠀⠀⣰⢟⢕⠕⠀⢄⣼⣿⣿⢏⢅⢕⠀⠀⠀⠀⠀⠀⠀⠀⢄⢕⢕⣼⣇⢿⡇⢸⣿⡇⢕⡻⢇⢻⣿⢕⣿⣿⣿⣿⣿⣿⡇⢕⢕⢔⠀⠀⠕⠀⠀⢄⢕⠀⢱⣿⣎⣧⣿⣿⣿⣿⣿⣾⣼⣧⣣⣝⢿⣇⢝⣿⡿⣿⣿⣿⣎⢿⡸⠕⢔⣵⠑⠁⠁⠀⢀⠀⠀⠀⢕⠀⠀⠀⠀⣿⣿⣿⣿⢇⢄⢀⣰⢇⢕⢕⢱⣿⢏⢕⣸⣿⢇⢕⢕⠀⠀⠀⠀⠀⠀⠀⢱⡕⢕⢝⢻⣿⣆⢄⢄⢄⢄⣄⢀⢀⢑⢑⢑⣑⣑⣕⣕⣵⣥⣶⣾⣿⣿⣿⣿⣿⣿⣿⣿⣿⣿⣿⣿⣿⣿⣿⣿⣿⣿⣿⣿⣿⣿⣿⣿⣿⣿⣿⣿⣿⣿⣿⣿⣿⣿⣿⣿⣿⠀</a:t>
            </a:r>
            <a:br/>
            <a:r>
              <a:t>⢕⢕⢕⢕⢸⣿⢿⢫⢕⢕⢕⢜⢕⢕⢕⢕⢕⢇⡇⢕⢽⣿⣿⡇⠁⢕⢕⢕⢕⢕⢕⢕⢕⢕⢔⠕⢕⢕⢕⢔⢔⢄⢀⢀⢀⠀⠀⠀⠀⠀⠀⠀⠀⠀⠀⣰⡏⢕⠑⠀⢄⣾⣿⣿⢏⢕⢕⢀⢄⢀⠀⠀⠀⢄⢔⢄⢕⢕⢕⣿⣿⡜⣧⢕⢻⣇⢘⢽⢕⢕⢻⡇⢹⣿⣿⣿⣿⣿⣿⣦⠕⠕⢱⣵⣴⣴⢔⢕⢜⢧⣿⣿⣿⣿⣿⣿⣿⣿⣿⣿⣿⣿⣿⣿⣿⣯⣧⣽⣿⣮⣹⣿⣿⣮⣕⣵⣿⣿⢀⠀⢔⠀⠁⠱⠀⠀⠁⢄⢕⠀⣱⣿⣿⣿⡟⣱⣷⣿⡏⣕⡕⢱⣿⡟⢕⢱⡿⣱⣕⡕⠀⠀⠀⠀⠀⠀⠀⠀⠀⣿⣇⢕⢕⢝⢿⣷⡕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⣗⣕⣕⣗⣇⣕⣕⣗⣗⣔⡑⢕⢕⢕⢕⢕⢕⢕⢕⢕⢕⢕⢔⢄⢄⠀⠀⠀⣰⢏⢕⠁⠀⢀⣾⣿⣿⡏⢕⢕⢕⢕⢕⢕⢕⢕⢕⢕⢕⢕⢕⢕⣼⣿⣿⣧⢻⡇⢕⢿⣕⢜⣷⣧⣵⡕⡜⣿⣿⣿⣿⣿⣿⣿⣷⡄⢕⣿⣿⢟⠕⢁⣴⣿⣿⣿⣿⣿⣿⣿⣿⣿⣿⣿⣿⣿⣿⣿⣿⣿⣿⣿⣿⣿⣿⣿⣿⣿⣿⣿⣿⣿⡇⠕⢕⡔⢀⢀⣄⡄⠔⢕⣕⣰⣿⣿⣿⣿⣾⣿⣿⡿⢱⣿⣿⣾⡟⢕⣱⢟⢜⠟⠿⠑⠀⠀⠀⠀⠀⠀⠀⠀⠀⠘⠛⠃⠑⠑⠑⠙⠟⠕⠕⠱⠥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⢰⠏⠕⠀⠀⠀⠘⠙⠉⠉⠁⠁⠁⠁⠁⠁⠁⠁⠑⠑⠑⠕⢕⣱⢱⣿⣿⣿⡿⢜⣷⡕⢜⢣⢇⢜⢿⣿⣿⣇⢹⣿⣿⣿⣿⡧⠝⢟⢿⢷⣯⣽⣵⣾⣿⣿⣿⣿⣿⣿⣿⣿⣿⣿⣿⣿⣿⣿⣿⣿⣿⣿⣿⣿⣿⣿⣿⣿⣿⣿⣿⣿⣿⣿⣿⣿⣞⢏⢕⢻⣿⡿⢇⠑⢅⣾⣿⣿⣿⣿⣿⣿⣿⡿⢱⣿⣿⣿⢟⢕⢕⣵⣿⡕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⠛⠿⣿⣿⢇⢕⢸⣿⡕⢜⢜⡕⢕⢝⢿⣿⣧⢹⣿⣿⣿⣿⣿⣧⣡⣥⣤⣥⣥⣵⣾⣿⣿⣿⣿⣿⣿⣿⣿⣿⣿⣿⣿⣿⣿⣿⣿⣿⣿⣿⣿⣿⣿⣿⣿⣿⣿⣿⣿⣿⣿⣿⣿⣷⣴⣕⣿⣟⣰⣾⣿⣿⢿⣿⣿⣿⣿⣿⡿⢱⣿⣿⡿⣣⡕⣸⣾⣿⣿⡇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⣼⣿⣿⣿⢕⢕⢕⢸⣿⣿⣿⡇⢕⢕⢕⣿⣿⣿⡇⢕⠕⠀⠀⠀⠀⠀⠀⠀⠀⠀⠀⠀⠀⠀⠀⠀⠀⠀⠀⠀⠀⠀⠀⠀⠀⠀⠀⠀⠀⠀⠀⠀⠈⠑⢕⢕⢕⢝⣿⣸⣧⢕⢕⢕⢕⢝⡻⣷⡝⣿⣿⣿⣿⣿⣿⣿⣿⣿⣿⣿⣿⣿⣿⣿⣿⣿⣿⣿⣿⣿⣿⣿⣿⣿⣿⣿⣿⣿⣿⣿⣿⣿⣿⣿⣿⣿⣿⣿⣿⣿⣿⣿⣿⣽⣝⡙⢛⢛⠝⢙⣕⣑⣿⣿⣿⣿⣿⡿⢣⣿⣿⢟⢕⡜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⡷⠁⠀⠀⠀⠀⠀⠀⠀⢀⠔⠀⠀⠀⠀⠀⢀⠔⠁⠀⢄⠀⠀⠀⠀⠀⠀⠀⠀⠀⠀⠀⠀⠀⠀⠀⠀⠑⠕⢕⢜⢣⢻⣇⢕⢕⢕⢕⢸⣷⣽⣎⣻⣿⣿⣿⣿⣿⣿⣿⣿⣿⣿⣿⣿⣿⣿⣿⣿⣿⣿⣿⣿⣿⣿⣿⣿⣿⣿⣿⣿⣿⣿⣿⣿⣿⣿⣿⣿⣿⣿⣿⣿⣿⣿⣿⣿⣿⣿⣿⣷⣾⣿⣿⣿⣿⣿⣿⡿⢱⣿⡿⢏⢜⢱⢕⢇⢕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⣯⠀⠀⠀⠀⠀⠀⢀⢔⠑⠀⠀⠀⠀⢄⠕⠁⠀⠀⠀⠑⠀⠀⠀⠀⠀⠀⠀⠀⠀⠀⠀⠀⠀⠀⠀⠀⠀⠀⠁⠕⢕⢜⢿⡇⢕⢕⢕⢕⢿⣿⣿⣿⣿⣿⣿⣿⣿⣿⣿⣿⣿⣿⣿⣿⣿⣿⣿⣿⣿⣿⣿⣿⣿⣿⣿⣿⣿⣿⣿⣿⣿⣿⣿⣿⣿⣿⣿⣿⣿⣿⣿⣿⣿⣿⣿⣿⣿⣿⣿⣿⣿⣿⣿⣿⣿⣿⡟⣱⣿⢟⢕⢎⢕⢕⢕⢕⠑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⡟⠀⠀⠀⠀⢀⢔⠕⠁⠀⠀⠀⢄⢕⠁⠀⠀⠀⠀⠀⠀⠀⠀⠀⠀⠀⠀⠀⠀⠀⠀⠀⠀⠀⠀⠀⠀⠀⠀⠀⠀⠁⠕⢜⢿⡕⢕⢕⢕⢜⢿⣿⣿⣿⣿⣿⣿⣿⣿⣿⣿⣿⣿⣿⣿⣿⣿⣿⣿⣿⣿⣿⣿⣿⣿⣿⣿⣿⣿⣿⣿⣿⣿⣿⣿⣿⣿⣿⣿⣿⣿⣿⣿⣿⣿⣿⣿⣿⣿⣿⣿⣿⣿⣿⣿⣿⢏⣼⢟⣕⡱⢕⢕⢇⢕⠑⠀⠀⠀⠀⠀⠀⠀⠀⠀⠀⠀⠀⠀⠀⠀⠀⠀⠀⠀⠀⠀⠀⠀⠀⠀⠀⠀⠀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⠁⠘⢿⡕⢇⢕⢕⢜⣿⣿⣿⣿⣿⣿⣿⣿⣿⣿⣿⣿⣿⣿⣿⣿⣿⣿⣿⣿⣿⣿⣿⣿⣿⣿⣿⡟⣿⣿⣿⣿⣿⣿⣿⣿⣿⣿⣿⣿⣿⣿⣿⣿⣿⣿⣿⣿⣿⣿⣿⣿⣿⡿⢫⡾⢕⣱⢎⢱⢕⢇⠕⠁⠀⠀⠀⠀⠀⠀⠀⠀⠀⠀⠀⠀⠀⠀⠀⠀⠀⠀⠀⠀⠀⠀⠀⠀⠀⢀⢄⢄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⠀⠈⢻⣕⢇⢕⢕⢜⢿⣿⣿⣿⣿⣿⣿⣿⣿⣿⣿⣿⣿⣿⣿⣿⣿⣿⣿⣿⣿⣿⣿⣿⣿⣿⣿⣿⣿⣿⣿⣿⣿⣿⣿⣿⣿⣿⣿⣿⣿⣿⣿⣿⣿⣿⣿⣿⣿⣿⡿⢟⣵⡿⢕⡼⢏⢕⣼⢇⠑⠀⠀⠀⠀⠀⠀⠀⠀⠀⠀⠀⠀⠀⠀⠀⠀⠀⠀⠀⠐⠀⠀⠀⠀⢄⢔⠕⠑⠁⠀⠀⠀⠀⠀⠀⠀⠀⠀⠀⠄⢀⠑⠀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⠄⠁⠀⢀⠀⠀⠀⠀⠀⠀⠀⠀⠁⠑⠑⠕⢔⢀⠀⠀⠀⠑⠀⠀⠀⠀⠀⠀⠀⠀⠀⠀⠀⠀⠀⠀⠀⠀⠀⠀⠀⠙⣧⡱⢕⢕⢜⢻⣿⣿⣿⣿⣿⣿⣿⣿⣿⣿⣿⣿⣿⣿⣿⣿⣿⣿⣿⣿⣿⣿⣿⣿⣿⣿⣿⣿⣿⣿⣿⣿⣿⣿⣿⣿⣿⣿⣿⣿⣿⣿⣿⣿⣿⣿⣿⣿⣿⣿⢟⢕⢎⢕⢱⢯⢎⠀⠀⠀⠀⠀⠀⠀⠀⠀⠀⠀⠀⠀⠀⠀⠀⠀⠀⠀⠀⠀⠀⠀⢀⢄⠕⠑⠀⠀⠀⠀⠁⠀⢀⢄⠔⠐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⠁⠑⢕⠀⠀⠀⠀⠀⠀⠀⠀⠀⠀⠀⠀⢀⠄⠐⠀⠀⠀⠀⠀⠀⠀⠀⢜⢻⣗⢕⢕⢕⢜⢻⣿⣿⣿⣿⣿⣿⣿⣿⣿⣿⣿⣿⣿⣿⣿⣿⣿⣿⣿⣿⣿⣿⣿⣿⣿⣿⣿⣿⣿⣿⣿⣿⣿⣿⣿⣿⣿⣿⣿⣿⣿⣿⣿⣿⣿⣿⡿⢇⢕⢕⢕⢕⣾⡏⠀⠀⠀⠀⠀⢀⢀⢀⠀⠁⠁⠐⠀⠀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⠐⠀⠀⠀⠀⠀⠀⠀⠀⠀⠀⠀⠀⠀⠀⠀⢀⠐⠀⠀⠀⠀⠐⠐⠐⠁⠁⠀⠀⠀⠀⠀⢳⣜⢳⡵⡕⢕⢕⢜⠟⢿⣿⣿⣿⣿⣿⣿⣿⣿⣿⣿⣿⣯⣻⢿⣿⣿⣿⣿⣿⣿⣿⣿⣿⣿⣿⢟⣿⣿⣿⣿⣿⣿⣿⣿⣿⣿⣿⣿⣿⣿⣿⢿⠋⠕⢕⢕⢕⢕⣼⡟⠀⠀⠀⠀⠀⠀⠀⢀⢀⠀⠀⠁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⠐⠀⠀⠀⠁⢿⡇⢜⢻⡣⡕⢇⢕⢄⠈⠙⢿⣿⣿⣿⣿⣿⣿⣿⣿⣿⣿⣿⣷⣷⣯⣽⣽⣽⣽⣽⣽⣷⣾⣿⣿⣿⣿⣿⣿⣿⣿⣿⣿⣿⣿⣿⠟⠋⠁⠀⠀⠀⢕⢕⢕⣱⡟⠀⠀⠀⠀⠀⠁⠁⠁⠁⠁⠁⠁⠑⠑⠔⠄⢀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⠁⠀⠀⠀⠀⠀⠀⠀⠀⠀⠀⠀⠀⠀⠀⠀⠀⠀⠀⠀⠀⠀⠀⠀⠀⠀⠀⠀⠀⠀⠀⠀⠀⠀⠁⠀⣽⣾⣿⠀⠀⠀⠀⠀⠀⠀⠀⠀⠀⠀⠀⠀⠘⡇⢕⢕⢜⢳⣕⢕⢕⢔⢀⠀⠁⠙⠻⢿⣿⣿⣿⣿⣿⣿⣿⣿⣿⣿⣿⣿⣿⣿⣿⣿⣿⣿⣿⣿⣿⣿⣿⣿⣿⣿⡿⠟⠋⠁⠀⠀⠀⠀⠀⠀⢕⢕⢕⠱⠟⠁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⢿⣿⣿⡄⠀⠀⠀⠀⠀⠀⠀⠀⠀⠀⠀⠀⠀⠇⢕⢕⢕⢕⠕⠑⢕⢕⢕⢔⠀⠀⠀⠀⠈⠙⡻⢿⣿⣿⣿⣿⣿⣿⣿⣿⣿⣿⣿⣿⣿⣿⣿⣿⣿⢿⠟⠋⠉⠁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⠘⢻⣿⣿⡄⠀⠀⠀⠀⠀⠀⠀⠀⠀⠀⠀⠀⠀⠀⠀⠀⠁⠀⠀⠀⠁⠑⠕⠕⢄⠀⠀⠀⠀⠸⢷⢮⢝⢿⢿⣿⣿⣿⡿⢿⠿⠿⠿⠟⠛⠙⠁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⢀⠀⠀⠀⠀⠀⠀⠀⠀⠀⠀⠀⠀⠀⠀⠀⠀⠀⠀⠀⢅⢑⠖⢤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⢜⢕⠀⠀⠀⠀⠀⠀⠀⠀⠀⠀⠀⠀⠀⠀⠀⠀⠀⠀⠀⠀⠀⠀⠀⠀⠀⠀⠀⠀⠀⠀⠀⠀⠀⠀⠀⠀⠀⠀⠀⠀⠀⠀⠀⠝⣿⣿⣷⡄⠀⠀⠀⠀⠀⠀⠀⠀⠀⠀⠀⠀⠀⠀⠀⠀⢄⢔⢕⢕⠀⠀⠁⠙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⢽⣗⢼⣕⡪⢝⡗⢼⣕⡕⢕⢕⡸⢕⢗⢝⢕⢝⢕⢜⢕⣞⢽⣕⣹⣽⠀</a:t>
            </a:r>
            <a:br/>
            <a:r>
              <a:t>⣿⣿⣿⣿⣿⣿⣗⢧⢵⣞⢵⣞⡏⢕⣮⢵⣗⡏⢕⣎⢕⢇⢕⢕⢕⢕⢕⢕⢕⢕⢕⢕⢇⢱⢕⢱⢕⢜⢕⠑⠀⠀⠀⠀⠀⠀⠀⠀⠀⠀⠀⠀⠀⢐⢀⢄⢀⢀⢀⠀⢀⢀⣀⣄⣤⣤⣴⣴⣔⣀⠀⠀⠀⠀⠀⠀⠀⠀⠀⠀⠀⠀⠀⠀⠘⢿⣿⣿⣔⠀⠀⠀⠀⠀⠀⠀⠀⠀⠀⠀⠀⠀⠀⠀⢕⢕⢕⢕⠀⠀⠀⠀⠀⠐⠕⠝⠗⢦⢄⡀⠀⠀⠀⠀⠀⠀⠀⠀⠀⠀⠀⠀⠀⠀⠀⠀⠀⠀⠀⠀⠀⠀⠀⠀⠀⠀⠀⠀⠀⠀⠀⠀⠀⠀⠀⠀⠀⠀⠀⠀⠀⠀⠀⠀⠀⠀⠀⠀⠀⠀⠀⠀⠀⠀⠀⠀⠀⠀⠀⠀⠀⠀⠀⠀⠀⠀⠀⠀⠀⠀⠀⠀⠀⠀⠀⠀⠀⠀⠀⠀⠀⠀⠀⠀⠀⠀⠀⠀⠀⠀⢕⡜⢕⣜⢝⢸⣗⢳⢼⣗⢯⣝⡺⢽⣗⢮⣝⡳⢵⡕⢵⢝⣕⡎⢕⣕⢽⣗⢫⣽⠀</a:t>
            </a:r>
            <a:br/>
            <a:r>
              <a:t>⢝⢟⢟⢟⣿⣿⣷⡏⢽⢗⡫⢵⣞⡹⢗⣏⢕⣗⡕⢕⡕⢕⢕⢕⣕⢕⢕⢕⣇⡱⢕⣜⡱⢕⣕⢕⢕⡕⢕⢕⠀⠀⠀⠀⠀⠀⠀⠀⠀⠀⠀⠀⢄⢕⣕⣵⣵⣷⣷⣿⣿⣿⣿⣿⣿⣿⣿⣿⣿⣿⣿⣶⣤⣄⢀⠀⠀⠀⠀⠀⠀⠀⠀⠀⠀⠘⢿⣿⣿⣆⠀⠀⠀⠀⠀⠀⠀⠀⠀⠀⠀⠀⠀⠀⢕⢕⢕⠁⠀⠀⠀⠀⠀⠀⠀⠀⠀⠀⠁⠙⠗⢖⠄⠀⠀⠀⠀⠀⠀⠀⠀⠀⠀⠀⠀⠀⠀⠀⠀⠀⠀⠀⠀⠀⠀⠀⠀⠀⠀⠀⠀⠀⠀⠀⠀⠀⠀⠀⠀⠀⠀⠀⠀⠀⠀⠀⠀⠀⠀⠀⠀⠀⠀⠀⠀⠀⠀⠀⠀⠀⠀⠀⠀⠀⠀⠀⠀⠀⠀⠀⠀⠀⠀⠀⠀⠄⠀⠀⠀⠀⠀⠀⠀⠀⠀⠀⠀⠀⠀⠀⢱⢕⡕⢕⣕⢕⢇⡕⢕⢹⢝⢣⢼⢕⢧⢝⢣⢼⣕⢣⢕⡸⢵⢕⡕⢕⢕⢕⢽⣿⠀</a:t>
            </a:r>
            <a:br/>
            <a:r>
              <a:t>⣕⢕⠕⢕⢝⢝⢕⢕⢎⢝⢗⣝⢵⢾⣝⢳⣿⢽⢝⢹⣵⢕⢇⡵⢕⢝⢵⢞⢝⢵⢎⣱⢗⢏⢵⢞⢫⣵⡕⡇⠀⠀⠀⠀⠀⠀⠀⠀⠀⠀⠀⠁⢕⣼⣿⣿⣿⣿⣿⣿⣿⣿⣿⡿⢟⣫⣷⣿⣿⣿⣿⣿⣿⣿⣿⣦⣄⠀⠀⠀⠀⠀⠀⠀⠀⠀⠘⢿⣿⣿⣆⠀⠀⠀⠀⠀⠀⠀⠀⠀⠀⠀⠀⢕⢕⢕⣷⠀⠀⠀⠀⠀⠀⠀⠀⠀⠀⠀⠀⠀⢔⠀⠀⢀⢀⢀⢀⣀⣀⣀⣀⣄⣄⣄⣄⣤⣤⣤⣤⣤⣤⣴⣴⣴⣴⣴⣴⣄⣀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⠕⠝⠝⠝⠟⠇⠕⠗⠕⠗⠏⠕⠗⠏⠕⠗⠇⠕⠞⠕⠗⠟⠇⠀⠀⠀⠀⠀⠀⠀⠀⠀⠀⠀⠀⢸⣿⡿⢻⢟⢟⢟⢟⢟⣟⣵⣾⣿⣿⣿⣿⣿⣿⣿⣿⣿⣿⣿⣿⣿⣷⣴⣀⡀⠀⠀⠀⠀⠀⠀⠘⢿⣿⣿⣧⣄⣄⣤⣄⣠⣤⣤⣤⢄⠀⠀⢕⡺⢇⡇⢰⣶⣶⣶⣷⣷⣷⣷⣿⣷⠀⠀⢕⢕⠀⠀⣿⣿⣿⣿⢿⢿⢿⢿⢿⢿⢿⢿⠿⠿⠟⠟⠻⠟⠟⠟⠟⠟⠟⠟⠟⢿⢿⣿⣷⣦⣤⣄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⣷⢕⢜⡇⠀⢄⣾⣿⣿⣿⣿⣿⣿⣿⣿⣿⣿⣿⣿⣿⣿⣿⣿⣿⣿⣿⣿⡔⠀⠀⠀⠀⠀⠀⠈⢻⣿⣿⣿⣿⣿⡿⣿⢿⢿⢿⠕⠀⠀⠁⠁⠀⠈⠕⢝⠙⠙⠙⠙⠙⠙⠉⠑⠁⠀⢕⢕⢕⠀⠁⠁⠀⠀⠀⠀⠀⠀⠀⠀⠀⠀⠀⠀⠀⠀⠀⠀⠀⠀⠀⠀⠀⠀⠀⠀⠁⠁⠙⠟⢿⢿⣿⣿⣷⣷⣴⣤⣄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⢑⣵⣿⣿⣿⣿⣿⡿⣟⣿⣿⣿⣿⣿⣿⣿⣿⣿⣿⣿⣿⣿⣿⣿⢇⠀⠀⠀⠀⠀⠀⠀⠁⠑⠈⠁⠁⠁⠁⠀⠀⠀⠀⠀⠀⠀⠀⠀⠀⠀⠀⠁⠕⢄⠀⠀⠀⠀⠀⠀⠀⢄⢕⢕⢕⠀⠀⠀⠀⠀⠀⠀⠀⠀⠀⠀⠀⠀⠀⠀⠀⠀⠀⠀⠀⠀⠀⠀⠀⠀⠀⠀⠀⠀⠀⠀⠀⠁⠈⠙⠟⢿⢿⣿⣿⣿⣿⣷⣦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⢔⡀⠀⠀⠀⠀⢕⢕⢕⠁⠀⠀⠀⠀⠀⠀⠀⠀⠀⠀⠀⠀⠀⠀⠀⠀⠀⠀⠀⠀⠀⠀⠀⠀⠀⠀⠀⠀⠀⠀⠀⠀⠀⠀⠀⠀⠀⠁⠈⠙⠻⢿⣿⣿⣿⡯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⣵⣿⣿⣿⣿⣿⢟⣼⣿⣿⣿⣿⣿⣿⣿⣿⣿⣿⣿⣿⣿⣿⣿⣿⣿⡏⠀⠀⠀⠀⠀⠀⠀⠀⠀⠀⠀⠀⠀⠀⠀⠀⠀⠀⠀⠀⠀⠀⠀⠀⠀⠀⠀⠀⠀⠀⠀⠑⢕⢔⢄⢀⠀⢕⢕⢕⠀⠀⠀⠀⠀⠀⠀⠀⠀⠀⠀⠀⠀⠀⠀⠀⠀⠀⠀⠀⠀⠀⠀⠀⠀⠀⠀⠀⠀⠀⠀⠀⠀⠀⠀⠀⠀⠀⠀⠀⠀⢀⢀⢁⢉⢙⣟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⢏⢕⣸⣿⣿⣿⣿⣿⣿⣿⣿⣿⣿⣿⣿⣿⣿⣿⣿⣿⣿⣷⡄⠀⠀⠀⠀⠀⠀⠀⠀⠀⠀⠀⠀⠀⠀⠀⠀⠀⠀⠀⠀⠀⠀⠀⠀⠀⠀⠀⠀⠀⠀⠀⠑⢕⢕⠑⢕⢕⢕⢕⠀⠀⠀⠀⠀⠀⠀⠀⠀⠀⠀⠀⠀⠀⠀⠀⠀⠀⠀⠀⠀⠀⠀⠀⢀⢄⢔⠔⠕⠕⠇⠗⠗⠗⠗⠗⠗⢗⢻⢿⢿⢿⢿⢿⣿⢿⢿⢗⢕⢕⢕⢕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⠐⠐⠐⠐⠐⠐⠐⠐⠐⠐⠐⠐⠐⠐⠐⠐⠐⠐⠐⠐⠐⠐⠐⠐⠐⠐⠐⠐⠐⠐⠐⠐⠐⠐⠐⠐⠐⠐⠐⠐⠐⠐⠐⠐⠐⠐⠐⠐⠐⠐⠐⠐⠈⠙⠙⠙⠙⠙⠑⠑⠛⠛⠛⠛⠛⠛⠛⠙⠛⠛⠛⠛⠛⠛⠛⠛⠛⠛⠛⠛⠛⠂⠀⠀⠀⠀⠀⠀⠀⠀⠀⠀⠀⠀⠀⠀⠀⠀⠀⠀⠀⠀⠀⠀⠀⠀⠀⠀⠀⠀⠀⠀⠀⠀⠁⠀⠑⠑⠑⠑⠀⠀⠀⠀⠀⠀⠀⠀⠀⠀⠀⠀⠀⠀⠀⠀⠀⠀⠀⠀⠀⠀⠐⠓⠘⠁⠀⠀⠀⠀⠀⠀⠀⠀⠀⠀⠀⠀⠀⠀⠀⠁⠀⠀⠀⠁⠁⠁⠁⠁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6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⢜⢝⢕⢕⢕⢝⢝⢝⢝⢝⢝⢝⢕⢝⢜⢝⢝⢝⢝⢝⢝⢟⢏⢟⢜⢟⢟⢟⢟⢟⢟⢟⢟⢟⢟⢟⢟⢟⢟⢟⢟⢟⢟⢟⢟⢝⢇⢜⢝⢕⢝⢝⢕⢕⢕⢕⢝⢕⢕⢕⢕⢕⢕⢕⢕⢕⢕⢜⢿⣿⣿⣿⣿⣿⣿⢳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⣵⣕⡕⢝⢟⢻⢿⢿⢇⢝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⢜⣷⡷⣱⣷⣧⣵⣕⣕⢕⢕⢕⢕⢕⢕⢕⢕⢕⢕⢕⢕⢕⢕⢕⢕⢕⢕⢕⢕⢕⢕⢕⢕⢕⢕⢕⢕⢕⢕⢕⢕⢕⢕⢕⢕⢕⢕⢕⢕⢕⢕⢕⢕⢕⢕⢕⢕⢕⢕⢕⢕⢕⢕⢕⢕⢕⢕⢕⢕⢕⢕⢕⢕⢕⢕⢕⢕⢕⢜⢝⢫⢿⣷⡧⢕⣕⣕⣕⣵⣼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⢝⢟⢟⢻⢿⢿⢿⢿⣷⣷⣵⣵⣕⣕⣕⢕⢕⢕⢕⢕⢕⢕⢕⢕⢕⢕⢕⢕⢕⢕⢕⢕⢕⢕⢕⢕⢕⢕⢕⢕⢕⢕⢕⢕⢕⢕⢕⢕⢕⢕⢕⢕⢕⢕⢕⢕⢕⢕⢕⢕⢕⢕⢕⢕⣕⣕⣱⣵⡇⢕⢕⢕⢕⢕⢕⢵⣵⣽⢕⢕⢕⢜⢿⣿⣿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⢜⢝⢝⢝⢝⢝⢝⢝⢕⢕⢕⢗⢳⢷⢷⢷⢵⣵⢵⢵⢵⢕⢕⢕⣕⡕⢕⢕⢕⢕⢕⢕⢕⢕⢕⢕⢕⢕⢕⢕⢕⢕⣕⣕⣕⣕⣱⣵⣵⣷⣿⣿⡿⢧⢝⢟⢟⢟⢕⢕⢕⢕⢕⢕⢕⢕⢕⢕⢕⢕⢕⢕⢕⢻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⢝⢝⢝⢝⢝⢝⢝⢝⢟⢝⢝⢟⢟⢟⢝⢝⢝⢝⢝⢕⢕⢕⢕⢕⢕⢕⢕⢕⢕⢕⢕⢕⢕⢕⢕⢕⢕⢕⢕⢕⢕⢕⢕⢕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⢷⣵⡕⢕⢻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⠕⠕⢕⢕⢕⢕⢅⠕⢝⢇⢕⢜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⢄⢁⢔⢕⢄⢕⢕⢕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⠕⢑⢕⢕⢕⢕⢕⢕⢕⢕⢕⢕⢕⢕⢕⢕⢕⢕⢕⢕⢕⢕⢕⢕⢕⢕⢕⢕⢕⢕⢕⢕⢕⢕⢕⢕⢕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⢁⢕⢕⢅⢔⢕⢔⢕⢕⢕⢕⢕⢕⢕⢕⢕⢕⢕⢕⢕⢕⢕⢕⢕⢕⢕⢕⢕⢕⢕⢕⢕⢕⢕⢕⢕⢕⢕⢕⢕⢕⢕⢕⢕⢕⢕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⡔⢕⢕⢕⢕⢱⣕⣕⣕⣕⢕⢕⢕⢕⢕⢕⢕⢕⢕⢕⢕⢕⢕⢕⢕⢕⢕⢕⢕⢕⢕⢕⢕⢕⠕⠕⢕⢕⢕⢕⢕⢕⢕⢕⢕⢕⢕⢕⢕⢕⢕⢕⢕⢕⢕⢕⢕⢕⢕⢕⢕⢕⢕⢕⢕⢕⢕⢕⢕⢕⢕⢕⢕⢕⢕⢕⢕⢕⢹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⢗⢕⢕⢕⢕⢼⢿⢿⢿⢿⢿⢾⢧⡕⢕⢕⢕⢕⢕⢕⢕⢕⢕⢕⢕⢕⢄⣧⣵⣵⣵⣕⣕⣕⢀⢕⢕⢕⢕⢕⢕⢕⢕⢕⢕⢕⢕⢕⢕⢕⢕⢕⢕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⣷⣷⡕⢕⢕⢕⣧⣵⣵⣵⣵⣵⣷⣾⣿⣕⢕⢕⢕⢕⢕⢕⢕⢕⢕⢕⢕⢕⣏⢝⢝⢝⢟⢟⢟⢻⢕⢕⢕⢕⢕⢕⢕⢕⢕⢕⢕⢕⢕⢕⢕⢕⢕⢕⢕⢕⢕⢕⢕⢕⢕⢕⢕⢕⢕⢕⢕⢕⢕⢕⢕⢕⢕⢕⢕⢕⢕⢕⢕⢸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⣼⣿⣿⣷⢕⢕⢸⣽⣽⣽⣽⣝⣟⢿⣿⣿⣿⣷⡕⢕⢕⢕⢕⢕⢕⢕⢕⢕⢕⢿⣿⣿⣷⣷⣷⣷⣷⣧⣕⢕⢕⢕⢕⢕⢕⢕⢕⢕⢕⢕⢕⢕⢕⢕⢕⢕⢕⢕⢕⢕⢕⢕⢕⢕⢕⢕⢕⢕⢕⢕⢕⢕⢕⢕⢕⢕⢕⢕⢕⢕⢕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⡸⠿⠟⠛⠛⠑⠕⢜⠙⠙⠛⠛⢿⣿⣿⣷⣿⣿⣿⣿⣧⡕⢕⢕⢕⢕⢕⢕⢕⢕⢸⣽⣽⣵⣷⣵⣼⣽⣽⣿⢧⡕⢕⢕⢕⢕⢕⢕⢕⢕⢕⢕⢕⢕⢕⢕⢕⢕⢕⢕⢕⢕⢕⢕⢕⢕⢕⢕⢕⢕⢕⢕⢕⢕⢕⢕⢕⢕⢕⢕⢕⢕⢻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⠕⢕⢕⢕⢕⢑⢕⢕⢕⢕⢕⢕⢕⢕⢕⠱⠃⠀⢀⢄⢔⣀⡄⢕⢔⢔⢄⠀⠀⠈⢝⢿⣿⣿⣿⣿⣿⣿⣇⢕⢕⢕⢕⢕⢕⢕⢸⢿⠟⠋⠉⠉⠉⠙⠙⠁⠜⠷⢕⢕⢕⢕⢕⢕⢕⢕⢕⢕⢕⢕⢕⢕⢕⢕⢕⢕⢕⢑⢕⢕⢕⢕⢕⢕⢕⢕⢕⢕⢕⢕⢕⢕⢕⢕⢕⢕⢕⢕⢸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⠀⢕⢕⢕⢕⢕⢕⢕⢕⢕⢕⢕⢕⢕⢁⠀⠀⢄⣱⣼⠻⢿⡿⠇⠀⠁⠑⠕⠀⢰⣵⡝⣿⣿⣿⣿⣿⣿⣿⡇⢕⢕⠑⢕⢕⢕⢕⢀⣀⣀⢄⢔⢔⢔⢄⠀⠀⢄⠀⠀⠑⢕⢑⢕⢕⢕⢕⢕⢕⢕⢕⢕⢕⢕⢔⢕⢕⢔⢕⢕⢕⢔⢕⢕⢕⢕⢕⢕⢕⢕⢕⢕⢕⢕⢕⠕⢕⢕⢕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⢄⢕⢕⢕⢕⢀⢕⢕⢕⢕⢕⢕⢕⢕⢸⣆⢄⢸⣿⣿⡔⢕⢕⢄⢄⢀⡰⢕⠀⣼⣿⣿⣿⣿⣿⣿⣿⣿⣿⣿⢕⢕⢕⣇⢕⢕⢸⡏⢿⢿⢿⠑⠀⠀⢕⢕⠀⢕⢕⢄⠀⠀⢱⡑⢕⢕⢕⢕⢕⢕⢕⢑⢕⢕⢕⢕⢕⢕⢕⢕⢕⢕⢕⢕⢕⢕⢑⢕⢕⢕⢕⢕⠕⢕⢕⢕⢕⢕⢕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⢑⢕⢕⢕⢕⢕⢑⢐⢕⢕⢕⢕⢕⢕⢕⢜⣿⣷⣵⣻⣿⣷⡕⢕⣿⣷⣾⢕⢑⣰⣿⣿⣿⣿⣿⣿⣿⣿⣿⣿⣿⢕⢕⢸⡿⢕⢕⣿⣧⠀⢕⢇⢄⢄⢀⢜⢕⢀⣵⣧⡕⠀⠀⣠⣜⣦⣕⠕⢕⢕⢕⢕⢕⢕⢔⢅⢅⢕⢕⢕⢕⢕⢔⢕⢕⢕⢕⢕⠁⢕⢕⢕⢕⢔⢕⢕⣇⢕⢕⢕⢕⢕⢝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⢑⢀⢅⢕⠕⠑⢅⢄⢕⢕⢅⢕⢕⢕⢅⢕⢕⢔⢻⣿⣿⡿⢿⣿⣷⣧⣝⣟⣕⣵⣾⣿⣿⣿⣿⣿⣿⣿⣿⣿⣿⣿⡟⠁⢰⣿⣇⣵⣿⣿⣿⣆⠕⢸⣿⣷⡏⢱⢕⣼⣿⡿⢕⣰⣾⣿⣿⣿⣿⢇⠔⢅⢑⢕⠕⢕⢕⢕⢕⢕⠑⠑⢕⢕⢕⢕⢕⢕⢕⢔⠐⢑⢕⢕⢕⢕⢕⢕⣿⣷⣕⢕⢕⢕⢕⣕⣝⣝⣝⣹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⢄⢅⢅⢔⢔⢕⢕⢕⢕⢕⢕⢷⡅⢕⠕⢕⢀⠕⠕⠜⣿⣿⣷⣿⣿⣹⣿⣝⣝⣽⣿⣿⣿⣿⣿⣿⣿⣿⣿⣿⣿⡿⠏⢁⣴⣿⣿⣿⣿⣿⣿⣿⣿⣷⣕⣝⣏⣱⣴⣿⣿⣿⣿⣿⣿⣿⣿⣿⣿⡟⠕⢔⢕⢕⢕⢕⢔⢔⢔⢔⢔⢔⢕⢕⢕⢕⢕⢕⢕⢕⢱⠀⢕⢕⢕⢕⢕⢕⢱⣿⣿⣿⣷⣕⢕⢕⢜⢻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⢜⢻⣔⠑⠕⠕⢀⢁⠐⠜⣿⢿⢟⢹⢟⢿⣿⣿⣿⣿⣿⣿⣿⣿⣿⣿⣿⣿⣿⣿⣿⣿⣿⣿⣿⣿⣿⣿⣿⣿⣿⣿⣿⣯⣝⣝⣿⣟⢿⣷⣼⣿⣿⣿⣿⣿⣿⡿⢕⢔⢕⢕⢕⢕⢕⢎⢕⢕⢕⢕⢕⢕⢕⢕⢕⢕⢕⢕⢕⢕⡇⢕⢕⢕⢕⢕⢕⣼⣿⣿⣿⣿⣿⣷⣧⣕⡕⢕⢝⢟⣟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⢝⢧⡄⠀⠀⠘⢧⣔⢑⢕⢕⢕⢕⢕⣿⣿⣿⣿⣿⣿⣿⣿⣿⣿⣿⣿⣿⣿⣿⣿⣿⣿⣿⣿⣿⣿⣿⣿⣿⣿⣿⣿⣿⣿⡿⢟⢏⢟⢿⣿⣿⣿⣿⣿⡿⢑⢄⢕⣱⣵⣷⡎⢎⢕⢕⢕⢕⢕⢕⢕⢕⢕⢕⢕⢕⢕⢕⢕⢕⢕⢕⢔⢕⢕⢱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⢝⠕⠔⠀⠘⢿⣿⣷⣽⣵⣧⣾⣿⣿⣿⣿⣿⣿⣿⣿⣿⣿⣿⣿⣿⣿⢿⣿⣿⣿⣿⣿⣿⣿⣿⣿⣿⣿⣿⣿⣿⡏⢕⢕⢕⢕⢸⣹⣿⣿⣿⣿⢇⣰⣾⣿⣿⣿⢟⢕⢕⢕⢕⢕⢕⢕⢕⢕⢕⢕⢕⢕⢕⢕⢕⢕⢁⠑⠀⠐⢕⢱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⢑⣷⣼⣿⣿⣿⣿⣿⣿⣿⣿⣿⣿⣿⣿⣿⣿⣿⣿⣿⣿⣿⣯⢸⣿⣿⣿⣿⣿⣿⣿⣿⣿⣿⣿⣿⣿⣿⣿⣕⣕⣕⣕⣵⣿⣿⣿⣿⢟⢵⣿⣿⡿⢏⢕⢕⢕⢕⢕⢕⢕⢕⢕⢕⢕⢕⢕⢕⢕⢕⢕⢕⠑⠁⠀⠀⠀⢔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⢸⣿⣿⣿⣿⣿⣿⣿⣿⣿⣿⣿⣿⣿⣿⣿⣿⣿⣿⣿⣿⣿⣿⣿⣿⣿⣿⣿⣿⣿⣿⣿⣿⣿⣿⣿⣿⣿⣿⣿⣿⣿⣿⣿⣿⣿⠏⢑⢑⢜⢝⢕⢕⢕⢕⢕⢕⢕⢕⢕⢕⢕⢕⢕⢕⢕⢕⢕⢕⢕⢅⢔⠀⠀⠀⢔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⢕⢕⢕⢕⢕⢔⢻⣿⣿⣿⣿⣿⣿⣿⣿⣿⣿⣿⣿⣿⣿⣿⣿⣿⣿⣿⣿⣿⣿⣿⣿⣿⣿⣿⣿⣿⣿⣿⣿⣿⣿⣿⣿⣿⣿⣿⣿⣿⣿⣿⠇⢕⢕⢕⢕⢕⢕⢕⢕⢕⢕⢕⢕⠕⢕⢕⢕⢕⢕⢕⢕⢕⢕⢕⢕⢕⠀⠀⠀⢔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⢅⢻⣿⣿⣿⣿⣿⣿⣿⣿⣿⣿⣿⣿⣿⣿⣿⣿⣿⣿⣿⣿⣿⣿⣿⣿⣿⣿⣿⣿⣿⣿⣿⣿⣿⣿⣿⣿⣿⣿⣿⣿⣿⠇⢕⢕⢕⢕⢕⢕⢕⢕⢕⢕⢕⢕⠕⢕⢕⢕⢕⢕⢕⢕⢕⢕⢕⢕⢕⠀⢀⢄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⢕⢕⢕⢕⢕⢄⢹⣿⣿⣿⣿⣿⣿⣿⣿⣿⣿⣿⣿⣿⢟⢛⢝⢍⢍⢝⢝⢟⢿⣿⣿⣿⣿⣿⣿⣿⣿⣿⣿⣿⣿⣿⣿⣿⣿⡿⢕⢕⢕⢕⢕⢕⢕⢕⢕⢕⢕⢕⢕⠕⢕⢕⢕⠕⢕⢑⢕⢕⢕⢕⢕⢕⢕⢕⢕⢕⢕⠕⠐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⢔⢘⢿⣿⣿⣿⣿⣿⣿⣿⣿⣿⣿⣇⢕⢕⢕⢕⢕⢕⢕⢕⢕⢝⣿⣿⣿⣿⣿⣿⣿⣿⣿⣿⣿⣿⣿⣿⠏⢕⢕⢕⢕⢕⢕⢕⢕⢕⢕⢕⢕⢕⢑⢔⢕⢕⢕⢄⢕⢕⢕⢕⢕⢕⢕⢕⢕⢕⢕⢕⢕⠀⠀⠑⢕⢕⢕⢕⢕⢕⢕⢕⢕⢕⢕⢕⢕⢕⢕⢕⢕⢕⢕⢕⢕⢕⢕⢕⢕⢕⢕⢕⢕⢕⢕⢕⢕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⢕⢕⢕⢕⠁⠝⢿⣿⣿⣿⣿⣿⣿⣿⣿⣿⣿⣷⣱⢅⣅⡅⣥⣵⣶⣾⣿⣿⣿⣿⣿⣿⣿⣿⣿⣿⣿⣿⠟⢅⢕⢕⢕⢕⢕⢕⢕⢕⢕⢕⢕⢕⠕⢔⢕⢕⢕⢕⢑⠑⢕⢕⢕⢕⢕⢕⢕⢕⢕⢕⢕⢕⢅⠐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⢕⢕⢕⢕⠀⢕⢕⢙⢿⣿⣿⣿⣿⣿⣿⣿⣿⣿⣿⣾⣿⣾⣿⣿⣿⣿⣿⣿⣿⣿⣿⣿⣿⣿⣿⢿⢋⢅⢕⢕⢕⢕⢕⢕⢕⢕⢕⢕⢕⢕⠕⢑⢕⢕⢕⢕⢕⢕⢐⠔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⢕⢕⢕⠀⢕⢕⠑⢄⠜⢝⢿⣿⣿⣿⣿⣿⣿⣿⣿⣿⣿⣿⣿⣿⣿⣿⣿⣿⣿⣿⡿⠿⢋⢅⠀⢕⢕⢕⢕⢕⢕⢕⢕⢑⢕⢕⢕⢕⠕⢔⢕⢕⢕⢕⢕⢕⢕⢔⢁⢕⢄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⢕⢕⢕⢕⢕⠑⢕⢕⢕⢕⢕⢕⢕⢕⠀⠑⠀⢕⢕⢔⢕⢕⢜⢝⠿⣿⣿⣿⣿⣿⣿⣿⣿⣿⣿⣿⣿⢿⢟⢏⢅⢐⢕⢕⢕⠀⢕⢕⢕⢕⢕⢕⢕⢅⢕⢕⢕⢕⢀⢕⢕⢕⢕⢕⢕⢕⢕⢕⢕⢕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⠁⢕⢕⢕⢕⢕⢕⢕⢕⢝⢟⢿⣿⣿⣿⢿⢟⢋⢍⢕⢕⢕⢕⢑⢕⢄⠑⠕⢕⢕⢕⢕⢕⢕⢕⢕⢕⢕⢕⢕⢀⢕⢕⢕⢕⢕⢕⢕⢕⢕⢕⢕⢕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⢁⢕⢕⢕⢕⢕⢕⢕⠀⠀⠀⠀⠀⠕⢕⢕⢕⢕⢕⢕⢕⢕⢕⢕⢕⢔⢕⢕⢕⢕⢕⢕⢕⢕⢕⢕⠕⠀⠀⢕⢕⢕⢕⢕⢕⢕⢕⢕⢕⢕⠀⢕⢕⢕⢕⣱⣵⡕⢕⢕⢕⢕⢕⢕⢕⢕⢕⢕⢕⢕⢕⢕⢕⢑⠀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⢄⠀⠀⠀⠀⠀⠀⠑⠕⢕⢕⢕⢕⢕⢕⢕⢕⢕⢕⢕⢕⢕⢕⢕⢕⠕⢕⠑⠀⠀⠀⢕⢕⢕⢕⢕⢕⢕⢕⢕⢕⢕⠀⣕⣵⣷⣿⣿⣿⡇⢕⢕⢕⢕⠕⢕⢕⢕⢕⢕⢕⢕⢕⢕⠕⠀⠀⠀⠀⠀⠀⠀⠀⠀⠀⠀⠀⠀⢀⢀⢀⠀⢀⢀⢄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⠕⢕⢕⢕⢕⢕⢕⢕⠑⢕⢱⡕⢕⢕⢕⢕⢕⢕⢕⢕⢕⢕⢕⠀⠀⠀⠀⠀⠀⠀⠀⠀⠁⠑⢕⢕⢕⢕⢕⢕⢕⢕⢕⢕⢕⠕⠑⠑⠀⠀⠀⠀⠀⠕⢕⢕⢕⢕⢕⢕⢕⢕⣱⢕⢸⣿⣿⣿⣿⣿⡿⠕⢕⢕⢕⢕⢄⢕⠁⢕⢕⢕⢕⢕⢕⠄⠀⠀⠀⠀⠀⠀⠀⠀⢄⢕⢔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⣼⣿⣿⣷⣶⣧⣥⣕⡕⢑⠀⢕⢕⢝⢳⡕⢕⢕⢕⢑⢕⢕⢕⢕⢕⢄⠀⠀⠀⠀⠀⠀⠀⠀⠀⢔⢕⢕⠁⠑⢕⢕⢕⢕⠑⠁⢕⢕⢄⠀⠀⠀⠀⠀⠀⠀⢕⢕⢕⢕⢕⢕⣱⠕⢏⢕⢜⢿⣿⣿⣿⣻⣽⣿⣿⣷⣷⣶⣧⣅⣑⠕⢕⢕⢕⢕⠑⠀⠀⠀⠀⠀⠀⠀⢄⢕⢕⢕⢕⢕⢕⢕⢕⢕⢕⢕⢕⢕⢕⢕⢕⢕⢕⢕⢕⢕⢕⢕⢕⢕⢕⢕⢕⢕⢕⢕⢕⢕⢕⢕⢕⢕⢕⢕⢕⢕⢕⢕⢔⢔⢄⢄⢄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⣯⢄⠁⢕⢕⢕⢕⢕⠀⢕⢱⡔⢕⢕⢕⣱⣕⢀⠀⠀⠀⠀⠀⠀⠀⢄⣕⢕⠕⠀⠀⢕⢕⢕⠑⠀⠀⠁⢕⢕⢄⠀⠀⠀⠀⠀⠀⢕⢕⢕⢕⢕⡵⢇⠀⢕⢕⢕⣵⣿⣿⣿⣿⣿⣿⣿⣿⣿⣿⣿⣿⣿⣿⣦⡕⠕⢕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⢝⣻⣽⡿⢿⢿⣿⡿⢏⢕⢕⠀⠑⢕⢕⢕⢕⢕⠁⢕⢕⢕⠜⢻⢿⢿⢇⠀⠀⠀⠀⠀⠀⢀⣾⣿⢇⠀⠀⠀⠁⢕⠁⠀⠀⠀⢕⢕⢪⡧⢀⠀⠀⠀⠀⠀⢕⢕⢱⢞⢕⢕⢕⠀⢕⢕⢕⣿⣿⣿⣿⣿⣿⣿⣿⣿⣿⣿⣿⣿⣿⣿⣿⣿⣧⣅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⣕⣥⣵⣶⣾⣵⣾⣿⣿⣿⣿⣿⣿⣿⣿⣷⣷⣵⠀⠀⠕⢕⢕⢕⢕⢀⠕⢕⢕⢅⢕⢕⢕⢕⢄⠀⠀⠀⠀⠀⣼⣿⡟⢕⢔⠀⠀⠀⠀⠀⠀⠀⢄⢕⢕⢜⣿⣧⢀⠀⠀⠀⠀⠀⢕⢎⢕⢕⢕⢕⢀⢕⢕⢕⢹⣿⣿⣿⣿⣿⣿⣿⣿⣿⣿⣿⣿⣿⣿⣿⣿⣿⣿⣧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⣕⣕⣕⣕⣕⢕⣱⣾⣿⣿⣿⣿⣿⣿⣿⣿⣿⣿⣿⣿⣿⣿⣿⣿⣿⣿⣏⢀⢕⡄⢕⢕⢕⢕⢕⠀⢕⢕⢕⢕⢕⢕⢕⢕⠀⠀⠀⠀⣱⣿⡿⢕⢕⢕⢔⢄⢀⣄⣄⣄⣴⡕⢕⢕⢕⢹⣿⣧⠀⠀⠀⠀⠀⢕⢕⢕⠕⢕⢕⢅⢀⢕⢕⢸⣿⣿⣿⣿⣿⣿⣿⣿⣿⣿⣿⣿⣿⣿⣿⣿⣿⣿⣿⣷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⠕⢑⢑⠁⠁⠑⢕⢕⢕⣕⣵⣷⣾⣿⣿⣿⣿⢟⣱⣿⣿⣿⣿⣿⣿⣿⣿⣿⣿⣿⣿⣿⣿⣿⣿⣿⣿⣿⣿⣿⣿⡕⠁⣷⡁⢕⢕⢕⢕⠀⠕⢕⢕⢕⢕⢕⢕⢕⢕⠀⠀⢠⣿⣿⢕⢕⢕⢕⢕⢱⣾⣿⣿⣿⢗⣿⣧⡕⢕⢕⢹⣿⣧⡀⠀⠀⠀⠑⢕⢕⢔⢕⢕⢕⢱⠑⢕⢕⢜⣹⣿⣿⣿⣿⣿⣿⣿⣿⣿⣿⣿⣿⣿⣿⣿⣿⣿⣿⣷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⢑⢄⢕⠁⠀⠀⠀⠀⠁⣱⣾⣿⣿⣿⣿⣿⣿⡿⣣⣾⣿⣿⣿⣿⣿⣿⣿⣿⣿⣿⣿⣿⣿⣿⣿⣿⣿⣿⣿⣿⣿⣿⣿⢇⠀⢿⣧⢑⢕⢕⢕⢕⠀⢕⢕⢕⢕⢕⢕⢕⢕⠀⢰⣿⣿⢇⢕⢕⢕⢕⢱⣿⣿⣿⣿⢇⣿⣿⣿⢇⢕⢕⢕⢜⡿⣷⣵⡄⢀⢀⢕⢕⢕⢕⢕⢕⢕⢇⠕⢕⢸⣿⣿⣿⣿⣿⣿⣿⣿⣿⣿⣿⣿⣿⣿⣿⣿⣿⣿⣿⣿⣷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⠑⢀⢕⠕⠀⠀⠀⠀⠀⢄⣾⣿⣿⣿⣿⣿⣿⣿⡟⣵⣿⣿⣿⣿⣿⣿⣿⣿⣿⣿⣿⣿⣿⣿⣿⣿⣿⣿⣿⣿⣿⣿⣿⣿⡕⢕⠀⢸⣿⣷⡕⢕⢕⢕⠀⠁⢕⢕⢕⢕⢕⢕⢕⠀⢝⢿⢏⢕⢕⢕⢕⢱⣿⣿⣿⢟⢕⢕⣿⣿⢏⢕⢕⢕⢕⢕⢜⡟⢻⢏⢕⣵⢕⢕⢕⢔⢕⢕⢕⢜⡔⠁⠁⢸⣿⣿⣿⣿⣿⣿⣿⣿⣿⣿⣿⣿⣿⣿⣿⣿⣿⣿⣿⣿⣇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⠀⠀⢕⠑⠀⠀⠀⠀⠀⢠⣾⣿⣿⣿⣿⣿⣿⣿⢏⣾⣿⣿⣿⣿⣿⣿⣿⣿⣿⣿⣿⣿⣿⣿⣿⣿⣿⣿⣿⣿⣿⣿⣿⣿⣿⣿⢕⠀⢸⣿⣿⣷⡑⢕⢕⢕⠀⠀⢕⢕⢕⢕⠑⢕⢑⣵⣵⣵⣱⡱⡕⢕⢜⢻⢿⢏⢕⢕⣱⢿⢏⢕⢕⢕⢕⢕⣱⣾⣿⢸⣿⣿⣿⣇⢕⢕⢕⠀⢕⢕⢕⢹⡄⠀⠘⢻⣿⣿⣿⣿⣿⣿⣿⣿⣿⣿⣿⣿⣿⣿⣿⣿⣿⣿⣿⣿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⠀⠀⠐⠕⠀⠀⠀⠀⠀⠀⢸⣿⣿⣿⣿⣿⣿⣿⢫⣾⣿⣿⣿⣿⣿⣿⣿⣿⣿⣿⣿⣿⣿⣿⣿⣿⣿⣿⣿⣿⣿⣿⣿⣿⣿⣿⣿⡇⠀⢸⣿⣿⣿⣷⢀⢕⢕⢠⠀⠀⠕⢕⢕⠐⢕⢕⢿⣿⣿⣿⣿⣪⢇⢕⠀⠀⠀⠀⠀⢔⢕⢕⢕⢱⣷⣾⣿⣿⣿⣿⢸⣿⣿⣿⣿⣇⢕⢕⢕⡄⢕⢕⢕⢻⡄⠀⠕⢟⢿⣿⣿⣿⣿⣿⣿⣿⣿⣿⣿⣿⣿⣿⣿⣿⣿⣿⣿⣧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⢄⢀⠀⠀⠄⠀⠀⠀⠀⠀⠀⠜⣿⣿⣿⣿⢟⢏⣵⣿⣿⣿⣿⣿⣿⣿⣿⣿⣿⣿⣿⣿⣿⣿⣿⣿⣿⣿⣿⣿⣿⣿⣿⣿⣿⣿⣿⣿⡇⠀⢸⣿⣿⣿⣿⣧⢀⢕⢑⣧⠀⠀⢕⢕⢔⢕⠕⢜⣿⣿⣿⣿⣿⣧⢕⠀⠀⠀⠀⠀⢕⢕⣱⣾⣿⣿⣿⣿⣿⣿⣿⢸⣿⣿⣿⣿⣿⣇⢕⢕⢸⡔⠕⢕⢕⢷⡄⠀⢕⢕⢕⣹⣿⣿⣿⣿⣿⣿⣿⣿⣿⣿⣿⣿⣿⣿⣿⣿⣿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⢁⢄⢐⠀⠀⠀⠀⠀⠀⠀⠀⠀⠀⣿⣿⢟⢕⣵⣿⣿⣿⣿⣿⣿⣿⣿⣿⣿⣿⣿⣿⣿⣿⣿⣿⣿⣿⣿⣿⣿⣿⣿⣿⣿⣿⣿⣿⡿⢟⢕⠀⣸⣿⣿⣿⣿⣿⣧⢀⠑⢻⣇⠀⠀⢕⢕⢄⠀⣇⢹⣿⣿⣿⣿⡿⢕⠀⠀⠀⠀⠀⢕⣿⣿⣿⣿⣿⣿⣿⣿⣿⡏⣼⣿⣿⣿⣿⣿⣿⡆⠕⢅⢿⣆⠑⢕⠜⣿⣆⠀⢕⣾⣿⣿⣿⣿⣿⣿⣿⣿⣿⣿⣿⣿⣿⣿⣿⣿⣿⣿⣧⢕⢕⣕⣕⣵⣷⣿⡇⢕⢕⢕⢕⢕⢕⢕⢕⢕⢕⢕⢕⢕⢕⢕⣕⣕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⠑⢕⠕⠀⠀⠀⠀⠀⠀⠀⠀⠀⠀⠀⢸⢏⣱⣾⣿⣿⣿⣿⣿⣿⣿⣿⣿⣿⣿⣿⣿⣿⣿⣿⣿⣿⣿⣿⣿⣿⣿⣿⣿⣿⣿⣿⣟⡏⢕⢕⢕⠀⣻⣿⣿⣿⣿⣿⣿⣧⠀⢼⣿⡆⠀⢕⢀⡇⢕⣿⡇⢻⣿⣿⣿⡏⠀⠀⠀⠀⠀⠀⢸⣿⣿⣿⣿⣿⣿⣿⣿⣿⢣⣿⣿⣿⣿⣿⣿⣿⣿⣆⠑⢜⣿⣧⢁⢕⠜⣿⡔⠁⢹⣿⣿⣿⣿⣿⣿⣿⣿⣿⣿⣿⣿⣿⣿⣿⣿⣿⣿⣿⣾⣿⣿⣿⣿⣿⣿⢇⢕⢕⢕⢕⢕⢕⣕⣕⣵⣵⣵⣷⣾⣿⣿⣿⣿⣿⣿⣧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⢀⠀⠀⢀⠀⠀⠐⠀⠀⠀⠀⠀⠀⠀⢜⣼⣿⣿⣿⣿⣿⣿⣿⣿⣿⣿⣿⣿⣿⣿⣿⣿⣿⣿⣿⣿⣿⣿⣿⣿⣿⣿⣿⣿⣿⣿⣿⣿⣷⣕⢕⠀⢸⣿⣿⣿⣿⣿⣿⣿⣇⣿⣿⣿⡄⠀⢕⡇⢸⣿⣿⡕⣿⣿⣿⢇⠀⠀⠀⠀⠀⢕⣾⣿⣿⣿⣿⣿⣿⣿⣿⡏⣼⣿⣿⣿⣿⣿⣿⣿⣿⣿⣷⡅⢜⣿⣷⣄⠕⢜⣿⡄⠜⣿⣿⣿⣿⣿⣿⣿⣿⣿⢿⣟⣻⣽⣿⣿⣿⣿⣿⣿⣿⣿⣿⣿⣿⣿⣿⣷⣵⣕⣱⣷⣿⣿⣿⣿⣿⣿⣿⣿⣿⣿⣿⣿⣿⣿⣿⣿⣿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⢄⠀⠀⢀⠀⠀⠀⠀⠀⠀⠀⠀⠀⢸⣿⣿⣿⣿⣿⣿⣿⣿⣿⣿⣿⣿⣿⣿⣿⣿⣿⣿⣿⣿⣿⣿⣿⣿⣿⣿⣿⣿⣿⣿⣿⣿⣿⣿⣿⢕⠀⢸⣿⣿⣿⣿⣿⣿⣿⣿⣿⣿⣿⣷⡄⢕⣿⣾⣿⣿⣷⢜⣿⡟⠕⠀⠀⠀⠀⠀⢱⣿⣿⣿⣿⣿⣿⣿⣿⣿⢱⣿⣿⣿⣿⣿⣿⣿⣿⣿⣿⣿⣿⣆⢹⣿⣿⣷⡕⢹⣷⢀⢸⣿⣿⡿⢿⣟⣽⣵⣾⣿⣿⣿⣿⣿⣿⣿⣿⣿⣿⣿⣿⣿⣿⢻⣿⣿⣿⣿⣿⣿⣿⣿⣿⣿⣿⣿⣿⣿⣿⣿⢿⣿⣿⡿⢿⢿⢿⣿⣿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⢅⠀⠀⠀⢔⠀⠀⠀⠀⠀⠀⠀⠀⢕⢻⣿⣿⣿⣿⣿⣿⣿⣿⣿⣿⣿⣿⣿⣿⣿⣿⣿⣿⣿⣿⣿⣿⢟⢏⢿⣿⣿⣿⣿⣿⣿⣿⣿⣿⡇⠀⢸⣿⣿⣿⣿⣿⣿⣿⣿⣿⣿⣿⣿⣷⢅⣿⣿⣿⣿⣿⣇⢹⢇⠀⠀⠀⠀⠀⠀⣸⣿⣿⣿⣿⣿⣿⣿⣿⢇⣾⣿⣿⣿⣿⣿⣿⣿⣿⣿⣿⣿⣿⣿⣷⣿⣿⣿⣿⣧⣹⡇⡅⣽⣵⣾⣿⣿⣿⣿⣿⣿⣿⣿⣿⣿⣿⣿⣿⣿⣿⣿⣿⣿⡇⢱⣿⣿⣿⣿⣿⣿⡿⢏⢝⢝⢕⢕⢕⢕⢕⢕⢕⢕⢕⢕⢕⢕⣱⣾⣿⣿⣿⣧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⠕⠁⠑⠁⠀⠀⠀⢕⠀⠀⠀⠀⠀⠀⠀⠀⠑⢕⢻⣿⣿⣿⣿⣿⣿⣿⣿⣿⣿⣿⣿⣿⣿⣿⣿⣿⣿⣿⡿⢏⢕⢕⢜⣿⣿⣿⣿⣿⣿⣿⣿⣿⡇⠀⢸⣿⣿⣿⣿⣿⣿⣿⣿⣿⣿⣿⣿⣿⣧⣿⣿⣿⣿⣿⣿⡇⢕⠀⠀⠀⠀⠀⢔⣿⣿⣿⣿⣿⣿⣿⣿⡿⢸⣿⣿⣿⣿⣿⣿⣿⣿⣿⣿⣿⣿⣿⣿⣿⣿⣿⣿⣿⣿⣿⣿⡟⢿⣿⣿⣿⣿⣿⣿⣿⣿⣿⣿⣿⣿⣿⣿⣿⣿⣿⣿⣿⣿⣷⢕⢻⣿⣿⣿⣿⣿⡕⢕⢕⢕⢕⢕⢕⢕⢕⣕⣱⣵⣵⣷⣾⣿⣿⣿⣿⣿⣿⣿⣧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⠁⠀⢀⢄⢄⢔⢔⠀⢕⠑⠀⠀⠀⠀⠀⠀⠀⠀⠕⢕⢹⣿⣿⣿⣿⣿⣿⣿⣿⣿⣿⣿⣿⣿⣿⣿⣿⣿⢟⢕⢕⢕⢕⢕⢜⢿⣿⣿⣿⣿⣿⡿⢟⢕⠀⢸⣿⣿⣿⣿⣿⣿⣿⣿⣿⣿⣿⣿⣿⣿⣿⣿⣿⣿⣿⣿⡇⠀⠀⠀⠀⠀⠀⢸⣿⣿⣿⣿⣿⣿⣿⣿⢣⣿⣿⣿⣿⣿⣿⣿⣿⣿⣿⣿⣿⡿⢿⡿⠿⢿⣿⣿⣿⣿⣿⣿⣷⡅⢹⢿⣿⣿⣿⣿⣿⣿⣿⣿⣿⣿⣿⣿⣿⣿⣿⣿⣿⣿⡿⢕⢜⢿⣿⣿⣿⣿⣷⢕⢕⢕⣕⣵⣷⣷⣿⣿⣿⣿⣿⣿⣿⣿⣿⣿⣿⣿⣿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⣱⣷⡀⠀⠀⠀⠀⠀⠀⠀⠀⠀⠀⠀⠀⠕⢝⢿⣿⣿⣿⣿⣿⣿⣿⣿⣿⣿⣿⣿⣿⢟⢕⢕⢕⢕⡕⣱⣵⢇⣵⣿⣿⣿⣿⣿⡕⢕⢕⠀⣾⣿⣿⣿⣿⣿⣿⣿⣿⣿⣿⣿⢿⣿⣿⣿⣿⣿⣿⣿⣿⢇⠀⠀⠀⠀⠀⢀⣾⣿⣿⣿⣿⣿⣿⣿⡏⣾⣿⣿⣿⣿⣿⣿⣿⣿⣿⣿⣿⡟⢕⢕⢔⢕⢔⢝⢿⠿⢿⣿⣿⣿⣧⢀⢜⡝⢿⣿⢿⣿⣿⣿⣿⣿⣿⣿⣿⣿⣿⣿⢿⢟⢏⢕⢕⢕⢜⣟⣿⣿⣿⡿⢕⢕⣼⣿⣿⣿⣿⣿⣿⣿⣿⣿⣿⣿⣿⣿⣿⣿⣿⣿⣿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⡕⣵⣿⡟⠁⠀⠀⠀⠀⠀⠀⠀⠀⠀⠀⠀⠀⠀⠑⢕⢻⣿⣿⣿⣿⣿⣿⣿⣿⣿⣿⡿⢇⢕⣕⣵⣷⣾⡿⠟⢝⣾⣿⣿⣿⣿⣿⣿⣿⡇⠕⢕⣿⣿⣿⣿⣿⣿⣿⣿⣿⡿⢏⢔⢕⢅⢔⢜⢿⣿⣿⣿⡟⠑⠀⠀⠀⠀⠀⢱⣿⣿⣿⣿⣿⣿⣿⣿⢸⣿⣿⣿⣿⣿⣿⣿⣿⣿⣿⡟⢏⢅⢕⢕⢕⢕⢕⢔⢕⢕⢕⢹⣿⣿⣿⣇⠕⣿⣧⢕⢕⢕⢝⢟⢿⢟⢟⢟⢝⢝⢕⢕⢕⢕⢕⢕⠕⠕⠕⢕⢇⢕⢕⢕⢕⢱⣿⣿⣿⣿⣿⢿⢿⢟⢟⢟⢟⢻⢿⢟⢝⢝⢕⢸⣿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⣵⡿⣹⣿⢏⢀⠀⠀⢔⢔⢀⠀⠀⠀⠀⠀⠀⠀⠀⠀⠀⠀⠕⢕⢝⢟⢿⢿⢿⠿⢿⢟⢵⢷⠷⠿⠿⠿⠛⠁⠀⠀⢸⣿⣿⣿⣿⣿⣿⣿⣏⢕⠀⢱⣿⣿⣿⣿⣿⣿⢟⢍⢝⢕⢕⢕⢕⢕⢕⢕⢌⢝⢙⢻⢇⠀⠀⠀⠀⠀⠀⣾⣿⣿⣿⣿⣿⣿⣿⢧⣿⣿⣿⣿⣿⣿⣿⣿⣿⣿⣿⡕⢑⢕⢕⢕⢕⢕⣕⢑⢅⢕⢕⢕⢜⣿⣿⣿⡔⢸⣿⣷⢕⢕⢕⢕⢕⢕⢕⢕⢕⢕⠕⠕⠑⠁⠁⠀⠀⠀⢄⠁⠕⢕⢕⢕⢕⢸⣿⣿⡟⢇⢕⢕⢕⢕⢕⢕⢕⢕⢕⣕⣵⣷⣾⣿⣿⣿⣷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⣵⣿⣿⣿⣿⡏⢔⢑⠀⠀⢕⢕⢕⢕⢔⢀⠀⠀⠀⠀⠀⠀⠀⠀⠀⠀⠁⠑⠑⠑⠑⢑⠅⠑⠀⠀⠀⠀⠀⠀⠀⠀⠀⠀⠑⢿⣿⣿⣿⣿⣿⣿⣿⡇⠀⣸⣿⣿⣿⣿⣿⢟⢑⢕⢕⢕⠕⢕⢕⢕⢕⢕⢕⢕⢕⠔⠑⠀⠀⠀⠀⠀⢱⣿⣿⣿⣿⣿⣿⣿⡟⣼⣿⣿⣿⣿⣿⣿⣿⣿⣿⣿⣿⡕⢕⢕⢕⢕⢕⢕⢝⢑⠅⢅⢕⢑⢼⣿⣿⣿⣷⠁⢕⣱⢇⢑⢕⢕⢕⠕⠑⠑⠁⠀⠀⠀⠀⠀⠀⠀⠀⠄⢔⢕⠀⠁⠁⢕⢕⢱⢟⢕⢕⢕⢕⢕⢕⣕⣱⣵⣵⣾⣿⣿⣿⣿⣿⣿⣿⣿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⣱⣿⣿⣿⣿⣿⡿⠁⢔⢅⠀⠀⢕⢕⢕⢕⢕⢕⢔⢄⢀⠀⠀⠀⠀⠀⠐⠰⠔⠀⠀⢄⠔⠁⠀⠀⠀⠀⠀⠀⠀⠀⠀⠀⠀⠀⠀⠘⢿⣿⣿⣿⣿⣿⣯⡕⠀⣿⣿⣿⣿⣿⣿⡕⢕⢕⢕⢕⠕⢔⢾⢇⠅⢕⢕⢕⢕⠕⠀⠀⠀⠀⠀⠀⣼⣿⣿⣿⣿⣿⣿⣿⢳⣿⣿⣿⣿⣿⣿⣿⣿⣿⣿⣿⣿⣿⣷⣥⢅⢕⢕⢕⢔⢕⢕⢕⢕⢕⢜⣿⣿⣿⣿⡇⢸⣿⡕⠑⠁⠁⠀⠀⠀⠀⠀⠀⠀⠀⢀⢄⢄⠀⠀⠀⠑⢕⢕⣰⣵⣷⠕⢕⢕⢕⢕⢕⣱⣾⣿⣿⣿⣿⣿⣿⣿⣿⣿⣿⣿⣿⣿⣿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⢱⣿⣿⣿⣿⣿⣿⡇⢀⢕⢕⢔⠀⠕⢕⢕⢕⢕⢕⢕⢕⠕⠀⠀⠀⡔⢄⢄⢄⢄⢄⠐⠁⠀⠀⠀⠀⠀⠀⠀⠀⠀⠀⠀⠀⠀⠀⠀⠀⢰⣿⣿⣿⣝⢝⢝⢇⢔⣿⣿⣿⣿⣿⣿⣿⡇⢅⢔⢕⢕⢕⢔⢔⢕⢕⢕⢅⢅⠐⠀⠀⠀⠀⠀⢰⣿⣿⣿⣿⣿⣿⣿⣿⣿⣿⣿⣿⣿⣿⣿⣿⣿⣿⣿⣿⣿⣿⣿⣿⡕⢕⢕⢕⢕⢕⠕⢕⢕⢕⣥⣿⣿⣿⣿⣧⠜⣿⠇⢔⢔⢕⢗⣶⣤⡀⠀⠀⠀⠀⠸⢿⠇⠀⠀⠀⠀⢕⣾⣿⣿⢇⠀⠀⠕⢕⢕⢕⣿⣿⣿⣿⣿⣿⣿⣿⣿⣿⣿⣿⢿⢿⣿⣿⡿⢕⢕⠕⢑⠕⠕⠕⢕⢕⢕⢕⢕⢕⢕⢕⢕⢕⢕⠀</a:t>
            </a:r>
            <a:br/>
            <a:r>
              <a:t>⢕⢕⢕⢕⢕⢕⢕⢕⢕⢕⢕⢕⢕⢕⢕⢕⢕⢕⢕⢕⢕⢕⢕⢕⢕⢕⢕⢕⢕⢕⢕⢕⢕⢕⢕⢕⢕⢕⢕⢕⢕⢕⢕⢕⢕⢕⢕⢕⣿⣿⣿⣿⣿⣿⣿⡇⢕⢕⢕⢕⠀⠀⠕⢕⢕⢕⢕⢕⢄⠁⠀⠀⢱⣿⣿⣿⣿⡿⠑⠀⠀⠀⠀⠀⠀⠀⠀⠀⠀⠀⠀⠀⠀⠀⠀⠀⢄⣿⣿⣿⣿⣿⣿⣧⠑⢸⣿⣿⣿⣿⣿⣿⣿⡕⢕⢕⢕⢕⢕⢕⢕⢕⢕⢕⢕⠕⠀⠀⠀⠀⠀⠀⣼⣿⣿⣿⣿⣿⣿⣿⣿⣿⣿⣿⣿⣿⣿⣿⣿⣿⣿⣿⣿⣿⣿⣿⣿⣷⡶⠔⠑⠑⠁⠀⢅⣥⣵⣿⣿⣿⣿⣿⣿⢔⢻⢄⢕⢕⢕⣸⣿⣿⣿⣔⠀⠀⠀⠀⠀⠀⠀⠀⠀⢰⣾⣿⣿⡟⠀⠀⠀⠀⠁⢕⢕⢹⣿⣿⢟⢟⢟⢝⢝⢝⢕⢕⢕⢕⢕⣼⣿⢇⠕⠑⠀⠁⠕⢕⢔⢔⢄⢅⢅⢑⢑⠑⠕⢕⢕⢕⠀</a:t>
            </a:r>
            <a:br/>
            <a:r>
              <a:t>⠑⠑⠑⠑⠑⠑⠑⠑⠑⠑⠑⠑⠑⠑⠑⠑⠑⠑⠑⠑⠑⠑⠑⠑⠑⠑⠑⠑⠑⠑⠑⠑⠑⠑⠑⠑⠑⠑⠑⠑⠑⠑⠑⠑⠑⠑⠑⠘⠛⠛⠛⠛⠛⠛⠙⠃⠑⠑⠑⠑⠀⠀⠀⠑⠑⠑⠑⠑⠁⠀⠀⠀⠚⠛⠛⠙⠉⠀⠀⠀⠀⠀⠀⠀⠀⠀⠀⠀⠀⠀⠀⠀⠀⠀⠀⠀⠑⠛⠛⠛⠛⠛⠛⠛⠀⠘⠛⠛⠛⠛⠛⠛⠛⠓⠒⠐⠑⠑⠑⠀⠑⠑⠑⠑⠁⠐⠀⠀⠀⠀⠀⠐⠛⠛⠛⠛⠛⠛⠛⠛⠛⠛⠛⠛⠛⠛⠛⠛⠛⠛⠛⠛⠛⠛⠛⠛⠋⠁⠀⠀⠀⠚⠃⠑⠓⠘⠛⠛⠛⠛⠛⠛⠛⠃⠑⠑⠑⠑⠑⠛⠛⠛⠛⠛⠐⠀⠀⠀⠀⠀⠀⠀⠐⠛⠛⠛⠛⠃⠀⠀⠀⠀⠀⠀⠘⠑⠛⠋⠑⠑⠑⠑⠑⠑⠑⠓⠓⠛⠛⠛⠛⠃⠀⠀⠀⠀⠀⠑⠑⠑⠑⠑⠑⠑⠑⠑⠑⠐⠐⠑⠀</a:t>
            </a:r>
            <a:br/>
          </a:p>
        </p:txBody>
      </p:sp>
    </p:spTree>
  </p:cSld>
  <p:clrMapOvr>
    <a:masterClrMapping/>
  </p:clrMapOvr>
</p:sld>
</file>

<file path=ppt/slides/slide6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⢜⢕⢜⢝⢝⢝⢝⢝⢝⢟⢝⢫⢕⢝⢝⢝⢝⢝⢝⢝⢝⢟⢟⢟⢜⢟⢟⢟⢿⢟⢟⢟⢟⢿⢿⢟⢟⢟⢟⢟⢟⢟⢟⢟⢟⢻⢕⢜⢜⢕⢝⢝⢜⢕⢕⢕⢝⢕⢕⢕⢕⢕⢕⢕⢕⢕⢜⣿⣿⣿⣿⣿⣿⣿⡿⣼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⡕⢝⢟⢿⢿⣿⣿⢟⢕⢝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⢸⣷⡷⣱⣷⣧⣵⣕⡕⢕⢕⢕⢕⢕⢕⢕⢕⢕⢕⢕⢕⢕⢕⢕⢕⢕⢕⢕⢕⢕⢕⢕⢕⢕⢕⢕⢕⢕⢕⢕⢕⢕⢕⢕⢕⢕⢕⢕⢕⢕⢕⢕⢕⢕⢕⢕⢕⢕⢕⢕⢕⢕⢕⢕⢕⢕⢕⢕⢕⢕⢕⢕⢕⢕⢕⢕⢕⢕⢝⢟⡷⣧⣵⡵⢕⣕⣕⣵⣵⣼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⢝⢟⢟⢿⢿⢿⣿⣷⣷⣧⣵⣕⣕⣕⢕⢕⢕⢕⢕⢕⢕⢕⢕⢕⢕⢕⢕⢕⢕⢕⢕⢕⢕⢕⢕⢕⢕⢕⢕⢕⢕⢕⢕⢕⢕⢕⢕⢕⢕⢕⢕⢕⢕⢕⢕⢕⢕⢕⢕⢕⢕⢕⢕⢕⢕⢕⣕⣵⡕⢕⢕⢕⢕⢕⢱⣵⣼⣼⢝⢕⢕⢹⣿⣿⣿⣿⣿⣿⣿⣿⣿⣿⣿⣿⣿⣿⣿⣿⣿⣿⢕⢕⢕⢕⢕⢕⢕⢕⠕⠑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⢜⢝⢝⢝⢝⢝⢝⢗⢗⢗⢕⢕⢱⢵⢵⣵⣵⣕⣕⣕⣕⣕⡕⢕⢕⢕⢕⢕⢕⢕⢕⢕⢕⢕⢕⢕⢕⢕⢕⢕⢕⢕⢕⢕⢕⢕⢕⢕⣕⣕⣵⣷⣷⣾⣧⢹⢿⢿⢟⢇⢕⢕⢕⢕⢕⢕⢕⢜⢕⢕⢕⢕⢕⢜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⢜⢝⢕⢕⢕⢕⢕⢗⢗⢗⢗⢗⢗⢗⢗⢷⢷⢷⢾⢿⢟⢟⢟⢟⢟⢟⢝⢝⢕⢕⢕⢕⢕⢕⢕⢕⢕⢕⢕⢕⢕⢕⢕⢕⢕⢕⢕⢕⢕⢜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⢵⣵⡕⢕⢜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⠕⠕⢕⢕⢕⢕⢔⠅⢝⢻⢕⢕⢹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⢁⢀⠁⢁⢕⢕⢑⢕⢕⢜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⢜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⠑⠕⢕⢕⢑⢕⢅⢕⢕⢔⢕⢕⢕⢕⢕⢕⢕⢕⢕⢕⢕⢕⢕⢕⢕⢕⢕⢕⢕⢕⢕⢕⢕⢕⢕⢕⢕⢕⢕⢕⢕⢕⢕⢕⢕⢕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⡕⢕⢕⢕⢕⢕⡕⢕⢕⢕⢕⢕⢕⢕⢕⢕⢕⢕⢕⢕⢕⢕⢕⢕⢕⢕⢕⢕⢕⢕⢕⢕⢔⢕⢕⠕⢕⢕⢕⢕⢕⢕⢕⢕⢕⢕⢕⢕⢕⢕⢕⢕⢕⢕⢕⢕⢕⢕⢕⢕⢕⢕⢕⢕⢕⢕⢕⢕⢕⢕⢕⢕⢕⢕⢕⢕⢕⢕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⢱⢇⢕⢕⢕⢕⢸⢿⢿⢿⢷⢷⢾⣵⢕⢕⢕⢕⢕⢕⢕⢕⢕⢕⢕⢕⢕⢕⡕⣕⢕⣕⢕⡕⢕⠑⢄⢕⢕⢕⢕⢕⢕⢕⢕⢕⢕⢕⢕⢕⢕⢕⢕⢕⢕⢕⢕⢕⢕⢕⢕⢜⢕⢕⢕⢕⢕⢕⢕⢕⢕⢕⢕⢕⢕⢕⢕⢕⢕⢸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⣷⣷⢕⢕⢕⢕⣵⣵⣵⣵⣵⣵⣵⣷⣷⡕⢕⢕⢕⢕⢕⢕⢕⢕⢕⢕⢕⢕⣟⢟⢝⢟⢟⢗⢿⢷⢕⢕⢕⢕⢕⢕⢕⢕⢕⢕⢕⢕⢕⢕⢕⢕⢕⢕⢕⢕⢕⢕⢕⢕⢕⢕⢕⢕⢕⢕⢕⢕⢕⢕⢕⢕⢕⢕⢕⢕⢕⢕⢕⢸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⣼⣿⣿⣧⢕⢕⢜⣟⣟⣟⣟⢻⢿⢿⣿⣿⣿⣧⢕⢕⢕⢕⢕⢕⢕⢕⢕⢕⢕⣿⣿⣷⣷⣷⣧⣵⣵⣵⡕⢕⢕⢕⢕⢕⢕⢕⢕⢕⢕⢕⢕⢕⢕⢕⢕⢕⢕⢕⢕⢕⢕⢕⢕⢕⢕⢕⢕⢕⢕⢕⢕⢕⢕⢕⢕⢕⢕⢕⢕⢕⢕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⣼⡿⠿⠟⠟⠃⢕⠘⠛⠟⠻⠿⢿⣿⣷⣯⣿⣿⣿⣷⣕⢕⢕⢕⢕⢕⢕⢕⢕⢕⢝⣟⣟⣝⣝⣝⣝⣟⣻⣿⣇⢕⢕⢕⢕⢕⢕⢕⢕⢕⢕⢕⢕⢕⢕⢕⢕⢕⢕⢕⢕⢕⢕⢕⢕⢕⢕⢕⢕⢕⢕⢕⢕⢕⢕⢕⢕⢕⢕⢕⢕⢕⢹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⠕⢕⢕⢕⢕⢕⢕⢕⢕⢅⢕⢕⢕⢕⢕⢕⡨⠑⠀⠀⢄⢄⢀⢅⢔⢄⢄⢀⠀⠀⠙⢻⣿⣿⣿⣿⣿⣿⣷⡕⢕⢕⢕⢕⢕⢕⢕⢸⣿⡿⠟⠟⠛⠟⠟⠟⠋⢹⣧⡕⢕⢕⢕⢕⢕⢕⢕⢕⢕⢕⢕⢕⠕⢕⢕⢕⢕⠕⢕⢕⢕⢕⢕⢕⢕⢕⢕⢕⢕⢕⢕⢕⢕⢕⢕⢕⢕⢕⢕⢜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⠀⢄⢕⢕⢕⢕⢕⢕⢕⢕⢕⢕⢕⢕⢕⠁⠀⠀⢄⣕⣧⢿⣿⣷⠕⠁⠁⢕⠄⠀⢰⡕⢺⣿⣿⣿⣿⣿⣿⣷⡕⢕⢕⢅⢕⢕⢕⢜⠁⠀⠀⢄⢄⢄⢄⢀⠀⠀⠀⠈⠁⠕⢕⠕⢕⢕⢕⢕⢕⢕⢕⢕⢕⢔⢕⢅⢕⢕⢕⢕⢔⢅⢕⢕⠕⠕⢕⢕⢕⢕⢕⢕⢕⢕⢕⢕⢕⢕⢕⢕⢻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⢄⢕⢕⢕⢕⢕⠑⢕⢕⢕⢑⢕⢕⢕⢀⣷⡄⢄⢻⣿⣿⠀⢕⢇⢀⢄⠀⢄⢔⠀⣼⣿⣷⣿⣿⣿⣿⣿⣿⣿⣧⢕⢕⢸⡕⢕⢕⣱⡞⣿⣿⣷⠕⠁⠁⢕⢔⠀⢕⢔⢀⠀⠁⢑⢕⢕⢕⢕⢕⢕⢕⢕⢕⢕⢕⢕⢕⢕⢕⢕⢕⢕⢕⢕⢕⢕⢑⢕⠕⢕⢕⢕⢕⢕⢕⢕⢕⢕⢕⢕⢜⢻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⢁⢕⢕⢕⢕⢕⠕⢅⠕⢕⢕⢕⠕⢕⢕⢕⢻⣿⣧⣜⣿⣿⣇⢕⢜⣷⣷⣗⢵⢕⣰⣿⣿⣿⣿⣿⣿⣿⣿⣿⣿⣿⠕⠕⣼⡇⢕⢱⣿⣇⠁⢕⡕⢀⢀⠀⢕⢕⠀⣵⣇⡕⠀⠀⢁⢣⣅⢕⢕⢕⢕⢕⢕⢔⢅⢕⢕⢕⢕⠕⢕⢑⢕⢅⢕⢕⢕⢕⢅⠀⢕⢕⢕⢕⢕⢕⢕⢱⣕⢕⢕⢕⢕⢕⢝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⠕⢅⢔⢕⠕⠕⢑⢅⢔⢕⢕⢔⢕⢕⢕⢕⢕⢕⢕⢸⣿⣿⣿⣿⣿⣿⣷⣕⢟⢟⢇⣱⣵⣿⣿⣿⣿⣿⣿⣿⣿⣿⣿⣿⡏⢕⣱⣿⢑⣱⣾⣿⣿⡄⢕⢜⣷⣵⡗⢱⢕⣱⣿⣿⢇⢄⣴⣿⣿⣿⣷⢆⠁⢕⢕⢕⢕⢕⢕⢅⢑⠕⠕⢕⢕⢕⢕⢕⢕⢕⢕⢕⠑⠁⢕⢕⢕⢕⢕⢕⢸⣿⣷⣕⢕⢕⢕⢕⢧⣵⣵⣷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⢔⢔⢔⢔⢕⢕⢕⢕⢕⢕⢕⢱⡔⠕⢕⢕⢐⠕⢕⠑⣿⣿⣿⣵⣾⡟⣻⣿⢟⢟⣻⣿⣿⣿⣿⣿⣿⣿⣿⣿⣿⣿⡿⠏⢀⣵⣿⣿⣿⣿⣿⣿⣿⣿⣦⡜⢻⢟⢇⣱⣾⣿⣿⣷⣷⣿⣿⣿⣿⣿⡟⢕⢔⢕⢕⢔⢅⢅⢅⢕⢕⢄⢄⢕⢕⢕⢕⢕⢕⢕⢕⢕⢕⠀⢕⢕⢕⢕⢕⢕⣸⣿⣿⣿⣿⣧⣕⢕⢕⢜⢟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⢝⣔⠔⢁⠕⢀⠀⠁⠜⣿⣿⡿⢿⢝⡻⢿⣿⣿⣿⣿⣿⣿⣿⣿⣿⣿⣿⣿⣿⣿⣶⣷⣿⣿⣿⣿⣿⣿⣿⣿⣿⣿⣿⣟⡟⢿⣿⡿⣿⣯⣟⣿⣿⣿⣿⣿⣿⡿⢕⢔⢕⢕⢕⢕⡕⢕⢕⢕⢕⢕⢕⢕⢕⢕⢕⢕⢕⢕⢕⢕⢕⢄⢕⢕⠕⢕⢕⢕⣿⣿⣿⣿⣿⣿⣿⣿⣷⣧⣵⣵⣵⣷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⢜⢣⡀⠀⠁⠑⣦⡄⠜⢻⢇⢕⢕⢕⢕⣿⣿⣿⣿⣿⣿⣿⣿⣿⣿⣿⣿⣿⣿⣿⣿⣿⣿⣿⣿⣿⣿⣿⣿⣿⣿⣿⣿⣿⣿⡿⢿⢿⡻⣿⣿⣿⣿⣿⣿⡿⢃⢄⢕⣕⣵⣵⢇⢕⢕⢕⢕⢕⢕⢕⢕⢕⢕⢕⢕⢕⢕⢕⢕⢕⢕⢕⠕⢔⢕⢕⣱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⠔⠄⠀⠘⣿⣷⣷⣮⣵⣵⣵⣵⣿⣿⣿⣿⣿⣿⣿⣿⣿⣿⣿⣿⣿⣿⣿⣿⣿⣿⣿⣿⣿⣿⣿⣿⣿⣿⣿⣿⣿⢏⢕⢕⢕⢕⢕⣿⣿⣿⣿⣿⠇⢰⣾⣿⣿⣿⢟⢕⢕⢕⢕⢕⢕⢕⢕⢕⢕⢕⢕⢕⢕⢕⢕⢕⢕⠁⢕⠀⠀⠕⣱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⢔⢰⣜⣿⣿⣿⣿⣿⣿⣿⣿⣿⣿⣿⣿⣿⣿⣿⣿⣿⣿⣿⣿⣿⢸⣿⣿⣿⣿⣿⣿⣿⣿⣿⣿⣿⣿⣿⣿⣧⡕⢕⢕⢕⣱⣿⣿⣿⣿⡟⣰⣿⣿⡿⢟⢕⢕⢕⢕⢕⢕⢕⢕⢕⢕⢕⢕⢕⢕⢕⢕⢕⢕⢕⠕⠁⠀⠀⠀⢔⢕⢝⢝⢝⢝⢟⢟⢟⢻⢿⢿⢿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⢔⢕⢕⢕⢕⢕⢕⢕⢕⢕⢅⢿⣿⣿⣿⣿⣿⣿⣿⣿⣿⣿⣿⣿⣿⣿⣿⣿⣿⣿⣿⣿⣿⣾⣿⣿⣿⣿⣿⣿⣿⣿⣿⣿⣿⣿⣿⣿⣿⣿⣷⣾⣿⣿⣿⣿⣿⠏⠕⠜⢝⢏⢕⢕⢕⢕⢕⢕⢕⢕⢕⢕⢕⢕⢕⢕⢕⢕⢕⢕⢕⢕⢕⢔⠀⠀⠀⢔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⢕⢕⢕⠜⣿⣿⣿⣿⣿⣿⣿⣿⣿⣿⣿⣿⣿⣿⣿⣿⣿⣿⣿⣿⣿⣿⣿⣿⣿⣿⣿⣿⣿⣿⣿⣿⣿⣿⣿⣿⣿⣿⣿⣿⣿⣿⣿⣿⠏⢕⢕⢕⢕⢕⢕⢕⢕⢕⢕⢕⢕⢅⢕⢕⢕⢕⢕⢕⢕⢕⢕⢕⢕⢕⢕⠑⠀⠀⢄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⠜⣿⣿⣿⣿⣿⣿⣿⣿⣿⣿⣿⣿⣿⣿⣿⣿⣿⣿⣿⣿⣿⣿⣿⣿⣿⣿⣿⣿⣿⣿⣿⣿⣿⣿⣿⣿⣿⣿⣿⣿⣿⣿⠇⢕⢕⢕⢕⢕⢕⢕⢕⢕⢕⢕⢕⢁⢕⢕⢅⢕⢕⢕⢕⢕⢕⢕⢕⢕⢕⢕⢀⢄⢔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⢕⢕⢕⢘⢿⣿⣿⣿⣿⣿⣿⣿⣿⣿⣿⣿⣿⣿⢿⢟⢛⢛⢛⢟⢻⢿⣿⣿⣿⣿⣿⣿⣿⣿⣿⣿⣿⣿⣿⣿⣿⣿⣿⡿⢃⢕⢕⢕⢕⢕⢕⢕⢕⢕⢕⢕⢕⢁⢕⢕⢕⢄⢕⢕⢕⢕⢕⢕⢕⢕⢕⢕⢕⢕⢕⢕⢕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⢌⢻⣿⣿⣿⣿⣿⣿⣿⣿⣿⣿⣿⢕⢕⢕⢕⢕⢕⢕⢕⢕⢕⢝⣿⣿⣿⣿⣿⣿⣿⣿⣿⣿⣿⣿⣿⣿⠟⢅⢕⢕⢕⢕⢕⢕⢕⢕⢕⢕⢕⠕⢅⢕⢕⢕⢕⠕⢕⢕⢕⢕⢕⢕⢕⢕⢕⢕⢕⢕⢕⢕⢕⠀⠀⠑⢕⢕⢕⢕⢕⢕⢕⢕⢕⢕⢕⢕⢕⢕⢕⢕⢕⢕⢕⢕⢕⢕⢕⢕⢕⢕⢕⢕⢕⢕⢕⢕⢕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⢅⢕⢕⢕⢕⢕⢕⠀⢙⢿⣿⣿⣿⣿⣿⣿⣿⣿⣿⣷⣶⣅⢕⡑⢕⢕⢑⣕⣡⣵⣿⣿⣿⣿⣿⣿⣿⣿⣿⣿⣿⣿⢟⢕⢕⢕⢕⢕⢕⢕⢕⢕⢕⢕⢕⢕⢑⢕⢕⢕⢕⢕⢕⠀⢕⢅⢕⢕⢕⢕⢕⢕⢕⢕⢕⢕⢕⢕⢅⠐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⢕⠀⢕⢔⢙⢻⣿⣿⣿⣿⣿⣿⣿⣿⣿⣿⣷⣿⣿⣼⣿⣿⣿⣿⣿⣿⣿⣿⣿⣿⣿⣿⣿⡿⠟⢕⢔⢕⢕⢕⢕⢕⢕⢕⢕⢕⢕⢕⠕⢔⢕⢕⢕⢕⢕⢕⢀⠀⢕⢑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⢕⠀⢕⢕⠕⢑⢌⢙⢿⣿⣿⣿⣿⣿⣿⣿⣿⣿⣿⣿⣿⣿⣿⣿⣿⣿⣿⣿⣿⣿⡿⠟⢙⢅⢕⢕⢕⢕⢕⢕⢕⠕⢕⢕⢕⢕⠕⢔⢕⢕⢕⢕⢕⢕⢕⢕⢕⢕⢕⢕⢕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⠁⠀⢕⢕⢕⢕⢜⢝⢿⣿⣿⣿⣿⣿⣿⣿⣿⣿⣿⣿⣿⣿⣿⡿⢟⢋⠅⢔⢕⠄⢕⢕⢕⢕⢕⢕⢕⠕⢕⢕⢕⢕⠑⢔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⠁⢕⠕⢕⢕⢕⢕⢕⢕⢝⢻⢿⣿⣿⣿⣿⣿⢿⢟⢛⢝⢕⢕⢕⢕⢔⠁⢕⠀⢕⢕⢕⢕⢕⢕⢕⢕⢕⢕⢕⠑⢔⢕⢕⢕⢕⢕⢕⢕⢕⢕⢕⢕⢕⢕⢕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⢁⢕⢕⢕⢕⢕⢕⢕⠀⠀⠀⠀⠀⠐⢕⢕⢕⢕⢕⢕⢕⢕⢕⢌⢝⢝⢍⢔⢕⢕⢕⢕⢕⢕⠕⢕⢕⠀⠀⠀⢕⢕⢕⢕⢕⢕⢕⠀⢕⢕⢕⢔⢕⢕⢕⣱⣴⣷⢕⢕⢕⢕⢕⢕⢕⢕⢕⢕⢕⢕⢕⢕⢕⢕⢕⢕⢑⠀⠀⠀⠀⠀⠀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⠀⠀⠀⠀⠀⠁⠑⠕⢕⢕⢕⢕⢕⢕⢕⢕⢕⢕⢕⢕⢕⢕⢕⢕⢕⢕⢕⠁⠀⠀⠀⢕⢕⢕⢕⢕⢕⢕⠀⢕⢕⢕⣕⣵⣷⣿⣿⣿⣿⢕⢕⢕⢕⢕⢕⠑⠑⢕⢕⢕⢕⢕⢕⢕⢕⢕⠕⠀⠀⠀⠀⠀⠀⠀⠀⠀⠀⠀⠀⠀⢀⢀⢀⠀⢀⢀⢄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⢕⠀⠀⠀⠀⠀⠀⠀⠀⠀⠁⠑⠕⢕⢕⢕⢕⢕⢕⢕⢕⢕⢕⢕⢕⠕⠑⠀⠀⠀⠀⠀⢕⢕⢕⢕⢕⢕⢕⢀⢕⡇⢕⣿⣿⣿⣿⣿⣿⣏⣑⣑⡕⢕⢑⢅⢐⢀⠕⢕⢕⢕⢕⢕⢕⢕⠄⠀⠀⠀⠀⠀⠀⠀⠀⢄⢕⢔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⢱⣵⣵⣕⣕⢕⢕⢕⢕⢕⠀⢕⢕⢳⣕⡕⢕⢕⢕⢕⢕⢕⢕⢕⢕⢀⠀⠀⠀⠀⠀⠀⠀⠀⠀⠀⢔⢕⢕⠑⢕⢕⢕⢕⢕⠑⠕⢕⢔⠀⠀⠀⠀⠀⠀⠀⢕⢕⢕⢕⢕⢕⢕⡕⢜⢕⢕⢜⢿⣿⣟⣿⣽⣿⣿⣿⣿⣿⣿⣷⣦⣥⣀⠕⢕⢕⢕⢕⢕⠑⠀⠀⠀⠀⠀⠀⠀⢄⢕⢕⢕⢕⢕⢕⢕⢕⢕⢕⢕⢕⢕⢕⢕⢕⢕⢕⢕⢕⢕⢕⢕⢕⢕⢕⢕⢕⢕⢕⢕⢕⢕⢕⢕⢕⢕⢕⢕⢕⢕⢕⢕⢔⢄⢄⢄⢄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⣷⣷⣵⢄⠑⢕⢕⢜⢇⢕⠁⢕⢕⢅⢕⢕⢕⢕⢕⠀⠀⠀⠀⠀⠀⠀⠀⠀⢕⢕⢕⠀⠀⠕⢕⢕⢕⠀⠀⠀⢕⢕⢔⠀⠀⠀⠀⠀⠀⠀⢕⢕⢕⢕⢱⢟⢕⢕⢕⢕⢱⣿⣿⣿⣿⣿⣿⣿⣿⣿⣿⣿⣿⣿⣿⣿⣷⣅⠕⢕⢕⠁⠀⠀⠀⠀⢀⢄⣔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⢿⢇⠀⢕⢕⢕⢕⢕⢔⠑⢕⢕⢕⢕⢷⣿⣿⣇⠀⠀⠀⠀⠀⠀⠀⢱⣿⡇⠑⠀⠀⠀⢕⠕⠀⠀⠀⢀⢕⢕⣗⡄⠀⠀⠀⠀⠀⠀⢕⢕⡵⢇⢕⢕⢕⠀⢕⢕⢸⣿⣿⣿⣿⣿⣿⣿⣿⣿⣿⣿⣿⣿⣿⣿⣿⣿⣷⣔⢁⠀⠀⠀⢀⢔⢱⣿⣿⣿⣿⣿⣿⣿⣿⣿⣷⣷⣧⣵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⠕⢕⣑⢕⣱⣵⣷⣽⣿⣿⣿⣿⣕⣕⢕⢀⠀⢕⢕⢕⢕⢕⢀⠕⢕⢕⢄⠕⢝⢝⢕⢄⠀⠀⠀⠀⠀⢰⣿⣿⢇⢕⠀⠀⠀⠁⠀⠀⠀⠀⢕⢕⢕⣻⣧⡄⠀⠀⠀⠀⠀⢕⢱⢕⢕⢕⢕⢕⠀⢕⢕⢕⣿⣿⣿⣿⣿⣿⣿⣿⣿⣿⣿⣿⣿⣿⣿⣿⣿⣿⣿⣷⡄⢀⢕⣕⢕⢝⢝⢟⢟⢿⢿⣿⣿⣿⣿⣿⣿⣿⣿⣿⣷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⣕⣵⣶⣷⣿⣿⣾⣿⣿⣿⣿⣿⣿⣿⣿⣿⣿⣿⣿⢕⠀⡀⢕⢕⢕⢕⢕⠀⢕⢕⢕⢅⢕⢕⢕⢕⢀⠀⠀⠀⢀⣾⣿⡏⢕⢕⢔⢄⠀⢀⣀⣀⣠⡇⢕⢕⢕⢜⣿⣷⡀⠀⠀⠀⠀⠁⢕⢕⢕⢕⢕⢕⢰⢁⢕⢕⢸⣿⣿⣿⣿⣿⣿⣿⣿⣿⣿⣿⣿⣿⣿⣿⣿⣿⣿⣿⣷⢕⣸⣿⣧⣧⢕⢕⢕⢕⢕⢕⢜⢝⢝⢟⢿⣿⣿⣿⣿⣧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⣕⣵⣵⣵⣵⣵⡵⣱⣾⣿⣿⣿⣿⣿⣿⣿⣿⣿⣿⣿⣿⣿⣿⣿⣿⣿⣿⣿⢇⠀⢳⢁⢕⢕⢕⢕⢀⠕⢕⢕⢕⢕⢕⢕⢕⢕⠀⠀⠀⣸⣿⡏⢕⢕⢕⢕⢕⣱⣿⣿⣿⡏⣳⣷⡕⢕⢕⢜⣿⣷⡄⠀⠀⠀⠀⢕⢕⢕⢕⢕⢕⢕⢇⠕⢕⢕⢹⣿⣿⣿⣿⣿⣿⣿⣿⣿⣿⣿⣿⣿⣿⣿⣿⣿⣿⡿⢱⣿⡿⢟⣵⣵⣵⣵⣵⣵⣵⣵⣵⣵⣵⣵⣵⣽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⢑⠅⠀⠀⠀⠁⢕⢕⣱⣵⣾⣿⣿⣿⣿⣿⡿⣫⣾⣿⣿⣿⣿⣿⣿⣿⣿⣿⣿⣿⣿⣿⣿⣿⣿⣿⣿⣿⣿⣿⣧⠀⢸⣧⢑⢕⢕⢕⢕⠀⠕⢕⢕⢕⢕⢕⢕⢕⠀⢀⣱⣿⡿⢕⢕⢕⢕⢕⣼⣿⣿⣿⡟⢱⣿⣿⡿⢕⢕⢕⢜⢻⣿⣇⡔⢀⢀⢀⢕⢕⢕⢕⢕⢕⢜⢇⠕⢕⢸⣿⣿⣿⣿⣿⣿⣿⣿⣿⣿⣿⣿⣿⣿⣿⣿⣿⣿⡇⢸⢻⢕⣿⣿⣿⣿⣿⣿⣿⣿⣿⣿⣿⣿⣿⣿⣿⣿⣿⣿⣿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⠑⢄⢕⠕⠀⠀⠀⠀⠀⢠⣾⣿⣿⣿⣿⣿⣿⣿⢏⣼⣿⣿⣿⣿⣿⣿⣿⣿⣿⣿⣿⣿⣿⣿⣿⣿⣿⣿⣿⣿⣿⣿⡿⢏⠀⢸⣿⣧⡕⢕⢕⢕⢄⠀⢕⢕⢕⢕⢕⢕⢕⢕⢕⡿⡿⢕⢕⢕⢕⢕⣱⣿⣿⣿⢏⢕⢺⣿⣿⢕⢕⢕⢕⢕⢕⢝⢿⢟⢇⢱⣧⠕⢕⢕⢄⢕⢕⢕⢜⣆⠑⠀⢻⣿⣿⣿⣿⣿⣿⣿⣿⣿⣿⣿⣿⣿⣿⣿⣿⣿⢕⢕⢕⢕⣿⢿⢿⢿⣿⣿⣿⣿⣿⣿⣿⣿⣿⣿⣿⣿⣿⣿⣿⣷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⠀⢕⠕⠁⠀⠀⠀⠀⠀⣰⣿⣿⣿⣿⣿⣿⣿⡿⢣⣿⣿⣿⣿⣿⣿⣿⣿⣿⣿⣿⣿⣿⣿⣿⣿⣿⣿⣿⣿⣿⣿⣿⣿⣷⡕⠀⢜⣿⣿⣷⡅⢕⢕⢕⠀⠀⠕⢕⢕⢕⠀⢕⢕⢕⢝⡕⡕⣕⢕⢕⢕⢻⣿⡿⢇⢕⢕⣼⣿⢕⢕⢕⢕⢕⢕⣵⣾⡇⣾⣿⣿⣿⣇⢕⢕⢕⠀⢕⢕⢕⢹⡆⠀⠘⢿⣿⣿⣿⣿⣿⣿⣿⣿⣿⣿⣿⣿⣿⣿⣿⣿⣇⢕⢕⢕⢝⢕⢕⢕⢜⢝⢏⢝⢏⢝⣹⣿⣿⣿⣿⣿⣿⣿⣿⣿⣇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⠑⠀⢀⢕⠀⠀⠀⠀⠀⠀⣵⣿⣿⣿⣿⣿⣿⣿⡿⣱⣿⣿⣿⣿⣿⣿⣿⣿⣿⣿⣿⣿⣿⣿⣿⣿⣿⣿⣿⣿⣿⣿⣿⣿⣿⣿⡇⠀⢕⣿⣿⣿⣷⡅⠕⢕⢔⢀⠀⠑⢕⢕⢔⠕⢕⢕⣿⣿⣿⣿⡎⡕⢕⢕⠁⠁⠁⠁⠈⢕⢕⢕⢕⢕⣵⣾⣿⣿⣿⡇⣿⣿⣿⣿⣿⣇⢕⢕⢕⡄⢕⢕⢔⢻⡆⠀⠜⢟⢿⣿⣿⣿⣿⣿⣿⣿⣿⣿⣿⣿⣿⣿⣿⣿⣷⣵⣵⣷⣷⣷⣷⣷⣷⣷⣷⣷⣾⣿⣿⣿⣿⣿⣿⣿⣿⣿⣿⣿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⠑⠀⠀⢕⠁⠀⠀⠀⠀⠀⠀⢸⣿⣿⣿⣿⣿⣿⢟⣼⣿⣿⣿⣿⣿⣿⣿⣿⣿⣿⣿⣿⣿⣿⣿⣿⣿⣿⣿⣿⣿⣿⣿⣿⣿⣿⣿⡿⠐⢕⣿⣿⣿⣿⣷⡄⠕⢕⢰⡄⠀⠕⢕⢕⠕⢕⠀⢿⣿⣿⣿⣿⣧⢕⠕⠀⠀⠀⠀⠀⢕⢕⣱⣵⣿⣿⣿⣿⣿⣿⡇⣽⣿⣿⣿⣿⣿⣇⠕⢕⢸⣆⠑⢕⢕⢻⣆⠀⢕⢕⢕⣯⣽⣿⣿⣿⣿⣿⣿⣿⣿⣿⣿⣿⣿⣿⣿⣿⣿⣿⣿⣿⣿⣿⣿⣿⣿⣿⣿⣿⣿⣿⣿⣿⣿⣿⣿⣿⣿⡇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⢄⠀⠀⠑⠀⠀⠀⠀⠀⠀⠀⢜⣿⣿⣿⢟⢕⣱⣿⣿⣿⣿⣿⣿⣿⣿⣿⣿⣿⣿⣿⣿⣿⣿⣿⣿⣿⣿⣿⣿⣿⣿⣿⣿⣿⣿⣿⡗⠀⢕⣿⣿⣿⣿⣿⣷⡄⠕⢑⣷⡀⠀⠕⢕⢰⠕⠀⢜⣿⣿⣿⣿⣿⡇⠀⠀⠀⠀⠀⢔⢱⣿⣿⣿⣿⣿⣿⣿⣿⣿⢇⣿⣿⣿⣿⣿⣿⣿⣇⠑⢕⢻⣧⢁⢕⢅⢻⡔⠀⢕⣿⣿⣿⣿⣿⣿⣿⣿⣿⣿⣿⣿⣿⣟⡕⢝⢟⢟⢻⢿⢿⣿⣿⣿⣿⣿⣿⣿⣿⣿⣿⣿⣿⣿⣿⣿⣿⣿⣿⣧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⢀⠑⠀⠀⠀⠀⠀⠀⠀⠀⠀⠀⣿⡿⢕⣱⣾⣿⣿⣿⣿⣿⣿⣿⣿⣿⣿⣿⣿⣿⣿⣿⣿⣿⣿⣿⣿⣿⣿⣿⣿⣿⣿⣿⣿⢟⢏⢕⠀⢜⣿⣿⣿⣿⣿⣿⣿⡄⠀⣿⣷⢀⠀⢕⢜⡔⢔⣇⢹⣿⣿⣿⣿⢕⠀⠀⠀⠀⠀⢕⣾⣿⣿⣿⣿⣿⣿⣿⣿⡿⢸⣿⣿⣿⣿⣿⣿⣿⣿⣧⡁⢅⢿⣷⡄⠕⢅⢻⡄⠑⢻⣿⣿⣿⣿⣿⣿⣿⣿⣿⣿⣿⣿⣿⣿⣿⣷⣷⣧⣵⣕⣕⣜⣼⣿⣿⣿⣿⣿⣿⣿⣿⣿⣿⣿⣿⣿⣿⣿⣿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⠄⠑⠀⠀⠀⠀⠀⠀⠀⠀⠀⠀⠀⠀⢻⢕⣾⣿⣿⣿⣿⣿⣿⣿⣿⣿⣿⣿⣿⣿⣿⣿⣿⣿⣿⣿⣿⣿⣿⣿⣿⣿⣿⣿⣿⣿⣧⣕⡕⢕⠀⢕⣿⣿⣿⣿⣿⣿⣿⣿⡄⢿⣿⣧⠀⠁⠀⡇⢸⣿⡇⢻⣿⣿⡿⢕⠀⠀⠀⠀⠀⢕⣿⣿⣿⣿⣿⣿⣿⣿⣿⢇⣿⣿⣿⣿⣿⣿⣿⣿⣿⣿⣷⣔⢜⢿⣿⣧⡕⢅⢱⢄⢸⣿⣿⣿⣿⣿⣿⣿⣿⣿⢹⡟⢿⣿⣿⣿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⢄⠀⠀⠀⠀⠀⠀⠀⠀⠀⠀⠀⠀⠀⢱⣿⣿⣿⣿⣿⣿⣿⣿⣿⣿⣿⣿⣿⣿⣿⣿⣿⣿⣿⣿⣿⣿⣿⣿⣿⣿⣿⣿⣿⣿⣿⣿⣿⣿⡇⠀⢕⣿⣿⣿⣿⣿⣿⣿⣿⣷⣼⣿⣿⣧⠀⢕⣷⣸⣿⣿⡜⣿⣿⢇⠀⠀⠀⠀⠀⠀⢸⣿⣿⣿⣿⣿⣿⣿⣿⡿⢸⣿⣿⣿⣿⣿⣿⣿⣿⣿⣿⣿⣿⣧⡜⢿⣿⣿⣦⡑⢣⠀⢻⣿⣿⣿⢿⢟⣻⣽⣷⡇⣿⣧⣕⡝⢟⢻⢿⣿⣿⣿⣿⣿⣿⣿⣿⣿⣿⣿⣿⣿⣿⣿⣿⣿⣿⣿⣿⣿⣿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⠐⠀⠀⠀⠀⠀⠀⠀⠀⠀⠀⠀⠀⢸⣿⣿⣿⣿⣿⣿⣿⣿⣿⣿⣿⣿⣿⣿⣿⣿⣿⣿⣿⣿⣿⣿⣿⣿⣿⣿⣿⣿⣿⣿⣿⣿⣿⣿⣧⢔⢕⣿⣿⣿⣿⣿⣿⣿⣿⣿⣿⣿⣿⣿⣧⢑⣿⣿⣿⣿⣷⢸⣿⢕⠀⠀⠀⠀⠀⢕⣾⣿⣿⣿⣿⣿⣿⣿⣿⢇⣿⣿⣿⣿⣿⣿⣿⣿⣿⣿⣿⣿⣿⣿⣿⣾⣿⣿⣿⣿⡧⢇⢅⣹⣵⣷⣿⣿⣿⣿⣿⣷⡜⢏⢹⣿⣷⣧⣕⢕⣝⢿⣿⣿⣿⣿⣿⣿⣿⣿⣿⣿⣿⣿⣿⣿⣿⣿⣿⣿⣿⣿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⢑⢔⠁⠀⠀⢀⢕⠀⠀⠀⠀⠀⠀⠀⠀⢕⢻⣿⣿⣿⣿⣿⣿⣿⣿⣿⣿⣿⣿⣿⣿⣿⣿⣿⣿⣿⣿⣿⡿⢏⢜⣿⣿⣿⣿⣿⣿⣿⣿⣿⣿⢕⢕⣿⣿⣿⣿⣿⣿⣿⣿⣿⣿⣿⣿⣿⣿⣧⣿⣿⣿⣿⣿⣇⢏⠑⠀⠀⠀⠀⠀⢱⣿⣿⣿⣿⣿⣿⣿⣿⡏⣼⣿⣿⣿⣿⣿⣿⣿⣿⣿⣿⣿⣿⣿⣿⣿⣿⣿⣿⣿⣿⣿⣾⣿⣿⣿⣿⣿⣿⣿⣿⣿⣿⣿⣷⣵⣼⣝⣝⢝⢝⢻⣿⣿⣿⣿⣿⣿⣿⣿⣿⣿⣿⣿⣿⣿⣿⣿⣿⣿⣿⣿⣿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⠀⠑⠀⠀⠀⠀⠀⢕⠀⠀⠀⠀⠀⠀⠀⠀⠑⢕⢹⣿⣿⣿⣿⣿⣿⣿⣿⣿⣿⣿⣿⣿⣿⣿⣿⣿⣿⣿⢏⢕⢕⢕⢝⣿⣿⣿⣿⣿⣿⣿⣿⡿⢕⢕⣿⣿⣿⣿⣿⣿⣿⣿⣿⣿⣿⣿⣿⣿⣿⣿⣿⣿⣿⣿⣿⢇⠀⠀⠀⠀⠀⠀⣾⣿⣿⣿⣿⣿⣿⣿⣿⢱⣿⣿⣿⣿⣿⣿⣿⣿⣿⣿⣿⣿⡿⣿⢿⢿⣿⣿⣿⣿⣿⣿⣿⣿⢝⢿⣿⣿⣿⣿⣿⣿⣿⣿⣿⣿⣿⣿⣿⣿⣷⡜⣿⣿⣿⣿⣿⣿⣿⣿⣿⣿⣿⣿⣿⣿⣿⣿⣿⣿⣿⣿⣿⡇⠑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⠕⠀⢀⢄⢄⢔⢔⢕⡀⠀⠑⠁⠀⠀⠀⠀⠀⠀⠀⠀⠑⢕⢹⣿⣿⣿⣿⣿⣿⣿⣿⣿⣿⣿⣿⣿⣿⣿⣿⡿⢕⢕⢕⢕⢕⢕⡜⢟⣿⣿⣿⣿⡿⢏⢕⠁⢕⣾⣿⣿⣿⣿⣿⣿⣿⣿⣿⣿⣿⣿⣿⣿⣿⣿⣿⣿⣿⣿⠕⠀⠀⠀⠀⠀⢕⣿⣿⣿⣿⣿⣿⣿⣿⢇⣿⣿⣿⣿⣿⣿⣿⣿⣿⣿⣿⣿⡏⢔⢔⢔⢕⢌⢻⠿⠿⢿⣿⣿⣿⣧⢁⢹⡻⢿⣿⣿⣿⣿⣿⣿⣿⣿⣿⣿⣿⣿⣇⢹⣿⣿⣿⣿⣿⣿⣿⣿⣿⣿⣿⣿⣿⣿⣿⣿⣿⣿⣿⣿⡇⠀⠀⠀⠑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⣼⣷⠄⠀⠀⠀⠀⠀⠀⠀⠀⠀⠀⠀⠀⠕⢜⢻⣿⣿⣿⣿⣿⣿⣿⣿⣿⣿⣿⣿⡿⢏⢕⢕⢕⢕⣵⣷⡎⣱⣿⣿⣿⣿⣿⣷⣕⢕⠀⢱⣿⣿⣿⣿⣿⣿⣿⣿⣿⣿⠟⢛⠻⢛⢟⢿⣿⣿⣿⣿⡇⠀⠀⠀⠀⠀⠀⣸⣿⣿⣿⣿⣿⣿⣿⡟⣼⣿⣿⣿⣿⣿⣿⣿⣿⣿⣿⢟⢛⢅⢑⢕⢕⢕⢕⢔⢕⢕⢕⢻⣿⣿⣿⣧⠑⢧⡜⢜⢝⢝⢟⢿⢿⢿⢿⢟⢟⢝⢝⢕⢕⢹⣿⣿⣿⣿⣿⣿⣿⣿⣿⣿⣿⣿⣿⣿⣿⣿⣿⣿⣿⡇⠀⠀⠀⠀⠀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⣵⢧⣿⣿⠇⠀⠀⢀⠀⠀⠀⠀⠀⠀⠀⠀⠀⠀⠀⠁⠕⢝⢻⣿⣿⣿⣿⣿⣿⣿⣿⡿⢏⣕⣱⣵⣷⣿⡿⠛⠉⢱⣿⣿⣿⣿⣿⣿⣿⣿⢕⠀⢸⣿⣿⣿⣿⣿⣿⣿⠿⠿⢕⢕⢕⢕⢕⢕⢘⠿⢿⣿⣿⢕⠀⠀⠀⠀⠀⢄⣿⣿⣿⣿⣿⣿⣿⣿⢣⣿⣿⣿⣿⣿⣿⣿⣿⣿⣿⣿⡑⢕⢕⢕⢕⠕⢕⣁⠕⢕⢕⢕⢕⢸⣿⣿⣿⡇⢸⢿⡇⢕⢕⢕⢕⢕⢕⢕⢕⢕⢕⢕⠕⢑⢕⡹⣿⣿⣿⣿⣿⣿⣿⣿⣿⣿⣿⣿⣿⣿⣿⣿⣿⣿⡏⠀⠀⠀⠀⠀⠀⠑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⣵⣿⣏⣿⡿⠑⠄⠀⠀⢕⢕⢄⢀⠀⠀⠀⠀⠀⠀⠀⠀⠀⠀⠑⠕⠕⢝⢟⢟⢟⢛⢛⠛⠚⠛⠛⠛⠋⠙⠁⠀⠀⠀⢸⣿⣿⣿⣿⣿⣿⣷⣧⢕⠀⣼⣿⣿⣿⣿⣿⡏⢔⢕⢕⢔⢕⢕⢕⢕⢕⢔⢕⢕⢕⢕⠀⠀⠀⠀⠀⠀⢸⣿⣿⣿⣿⣿⣿⣿⡏⣾⣿⣿⣿⣿⣿⣿⣿⣿⣿⣿⣿⢕⢕⢕⢕⢕⢔⢑⠝⢕⢁⢕⢑⢕⣼⣿⣿⣿⣿⡄⢕⣱⢕⢕⢕⢕⢕⠕⠕⠑⠁⠀⠀⢀⣱⣿⣿⣜⢻⣿⣿⣿⣿⣿⣿⣿⣿⣿⣿⣿⣿⣿⣿⣿⣿⣧⠀⠀⠀⠀⠀⠀⠀⠑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⣱⣿⣿⣿⣿⣿⠇⢑⠀⠀⠀⢕⢕⢕⢕⢕⢄⠀⠀⠀⠀⠀⠀⠀⠀⠀⠀⠀⠀⠁⠁⢀⢄⠃⠀⠀⠀⠀⠀⠀⠀⠀⠀⠀⠀⠘⢿⣿⣿⣿⣿⣿⣿⡿⢇⢔⣿⣿⣿⣿⣿⡏⢕⢕⢕⢕⢕⠕⢕⣕⠑⢕⢕⢕⢕⢔⠁⠀⠀⠀⠀⠀⢀⣿⣿⣿⣿⣿⣿⣿⣿⣱⣿⣿⣿⣿⣿⣿⣿⣿⣿⣿⣿⣿⣷⣵⡕⢅⢕⢕⢕⢕⢕⢕⢕⢕⢕⢜⣿⣿⣿⣿⡇⢜⣧⢕⠕⠑⠁⠀⠀⠀⠀⠀⠀⢄⣱⣿⣿⣿⣿⣷⠘⠻⣿⣿⣿⣿⣿⣿⣿⣿⣿⣿⣿⣿⣿⣿⣿⠀⠀⠀⠀⠀⠀⠀⠀⢸⣕⢕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⣼⣿⣿⣿⣿⣿⡏⠀⢕⢔⠀⠀⢕⢕⢕⢕⢕⢕⢕⢔⢔⠀⠀⠀⠀⠀⠁⠑⠙⠀⠀⠔⠁⠀⠀⠀⠀⠀⠀⠀⠀⠀⠀⠀⠀⠀⠀⠈⢻⣿⣿⣿⡿⢿⢿⢇⢕⣿⣿⣿⣿⣿⣷⣕⠕⠕⢑⢕⢁⢘⠑⢁⢕⢕⠕⠕⢑⠀⠀⠀⠀⠀⠀⢱⣿⣿⣿⣿⣿⣿⣿⣿⣿⣿⣿⣿⣿⣿⣿⣿⣿⣿⣿⣿⣿⣿⣿⣧⢕⢕⢕⢕⢕⢕⢕⢕⢕⢕⣵⣿⣿⣿⣿⣿⢀⢿⢇⢔⢔⢔⣰⣄⡀⠀⠀⢄⣱⣿⣿⣿⣿⣿⡿⠀⠀⠁⢝⢿⣿⣿⣿⣿⣿⣿⣿⣿⣿⣿⣿⣿⢕⠀⠀⠀⠀⠀⠀⠀⠘⣿⣧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⢕⣾⣿⣿⣿⣿⣿⣿⢕⢔⢕⢕⢕⠀⠑⢕⢕⢕⢕⢕⢕⢑⢐⠀⠀⢠⣕⣔⣴⣴⣴⣱⡕⠀⠀⠀⠀⠀⠀⠀⠀⠀⠀⠀⠀⠀⠀⠀⠀⠀⣼⣿⣿⣿⣧⣕⢕⠁⢸⣿⣿⣿⣿⣿⣿⣿⢕⢕⢕⢕⢕⢕⢕⢕⢕⢕⢕⢕⢕⠀⠀⠀⠀⠀⠀⣾⣿⣿⣿⣿⣿⣿⣿⣿⣿⣿⣿⣿⣿⣿⣿⣿⣿⣿⣿⣿⣿⣿⣿⣿⣧⡵⠔⠕⠕⠁⠀⢡⣥⣵⣿⣿⣿⣿⣿⣿⡇⢕⢄⢕⢕⢕⣿⣿⣿⣦⢀⢱⣿⣿⣿⣿⣿⣿⡇⠀⠀⢄⢕⢕⢜⡹⣿⣿⣿⣿⣿⣿⣿⣿⣿⣿⢕⠀⠀⠀⠀⠀⠀⠀⠀⢸⣿⣇⢕⢕⢕⢕⢕⢕⢕⢕⢕⢔⢔⢄⢅⢅⢑⢑⠑⠕⢕⢕⢕⠀</a:t>
            </a:r>
            <a:br/>
            <a:r>
              <a:t>⠑⠑⠑⠑⠑⠑⠑⠑⠑⠑⠑⠑⠑⠑⠑⠑⠑⠑⠑⠑⠑⠑⠑⠑⠑⠑⠑⠑⠑⠑⠑⠑⠑⠑⠑⠑⠑⠑⠑⠑⠑⠑⠑⠑⠑⠑⠛⠛⠛⠛⠛⠛⠛⠑⠑⠑⠑⠑⠀⠀⠑⠑⠑⠑⠑⠑⠑⠑⠑⠀⠘⠛⠛⠛⠛⠛⠛⠁⠀⠀⠀⠀⠀⠀⠀⠀⠀⠀⠀⠀⠀⠀⠀⠀⠑⠛⠛⠛⠛⠛⠛⠛⠀⠘⠛⠛⠛⠛⠛⠛⠛⠑⠑⠑⠑⠑⠑⠑⠑⠑⠑⠑⠑⠁⠀⠀⠀⠀⠀⠑⠛⠛⠛⠛⠛⠛⠛⠛⠛⠛⠛⠛⠛⠛⠛⠛⠛⠛⠛⠛⠛⠛⠛⠛⠛⠉⠀⠀⠀⠚⠃⠐⠓⠙⠛⠛⠛⠛⠛⠛⠛⠃⠁⠑⠑⠑⠘⠛⠛⠛⠛⠃⠛⠛⠛⠛⠛⠛⠛⠃⠀⠀⠑⠑⠑⠙⠛⠛⠛⠛⠛⠛⠛⠛⠛⠛⠛⠃⠀⠀⠀⠀⠀⠀⠀⠀⠀⠙⠛⠃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⢝⢝⢝⢝⢝⢝⢝⢝⢟⢟⢟⢏⢏⢜⢟⢟⢟⢟⢟⢟⢟⢟⢝⢟⢇⢻⡿⢿⢿⢿⢿⢿⢟⢟⢟⢟⢟⢟⢟⢟⢟⢟⢟⢟⢟⢟⢱⢜⢟⢝⢕⢏⢝⢝⢕⢕⢏⢕⢕⢕⢜⢕⢕⢕⢕⢕⢜⣿⣿⣿⣿⣿⣿⣿⡿⣸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⢜⢕⢕⢕⢕⢕⢕⢕⢕⢕⢕⢕⢕⢕⢕⢕⢕⢕⢕⢕⢕⢕⢕⢕⢕⢕⢕⢕⢕⢕⢕⢕⢕⢕⢕⢕⢕⢕⢕⢕⢕⢕⢕⢝⢻⢿⣿⣿⣿⡿⢕⢜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⢸⣷⡷⣱⣷⣧⣵⣕⢕⢕⢕⢕⢕⢕⢕⢕⢕⢕⢕⢕⢕⢕⢕⢕⢕⢕⢕⢕⢕⢕⢕⢕⢕⢕⢕⢕⢕⢕⢕⢕⢕⢕⢕⢕⢕⢕⢕⢕⢕⢕⢕⢕⢕⢕⢕⢕⢕⢕⢕⢕⢕⢕⢕⢕⢕⢕⢕⢕⢕⢕⢕⢕⢕⢕⢕⢕⢕⢜⢟⢯⣷⣵⣕⣕⢕⣕⣕⣕⣵⣼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⢝⢟⢟⢿⢿⢿⣿⣷⣷⣵⣕⣕⣕⡕⢕⢕⢕⢕⢕⢕⢕⢕⢕⢕⢕⢕⢕⢕⢕⢕⢕⢕⢕⢕⢕⢕⢕⢕⢕⢕⢕⢕⢕⢕⢕⢕⢕⢕⢕⢕⢕⢕⢕⢕⢕⢕⢕⢕⢕⢕⢕⢕⢕⢕⢕⢕⢕⣕⣵⢕⢕⢕⢕⢕⢕⣕⣝⣞⢝⢝⢕⢹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⢝⢝⢝⢝⢝⢟⢟⢗⢗⢕⢕⢕⢱⢵⣕⣕⣕⣕⣕⣕⣕⣕⣕⡕⢕⢕⢕⢕⢕⢕⢕⢕⢕⢕⢕⢕⢕⢕⢕⢕⢕⢕⢕⢕⢕⢕⢕⢕⢕⢕⣕⣵⣵⣵⣧⢸⣿⢿⢿⢟⢕⢕⢕⢕⢕⢕⢕⢜⢕⢕⢕⢕⢕⢜⣿⣿⣿⣿⣿⣿⣿⣿⣿⣿⣿⣿⣿⣿⣿⣿⣿⣿⢕⢕⢕⢕⢕⢕⢕⢑⢄⠀⠀⠀⠀⠀⠀⠀⠀⠀⠀⢄⢄⠄⠀⢕⢕⢕⠁⠄⢁⠅⢅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⢝⢝⢝⢝⢕⢕⢕⢕⢝⢝⢕⢕⢕⢕⢗⢳⢷⢷⢷⢷⢧⢵⢵⢵⢷⢷⢷⢷⢷⢷⢿⢿⢿⢟⢟⢟⢏⢝⢕⢕⢕⢕⢕⢕⢕⢕⢕⢕⢕⢕⢕⢕⢕⢕⢕⢕⢕⢜⣿⣿⣿⣿⣿⣿⣿⣿⣿⣿⣿⣿⣿⣿⣿⣿⣿⣵⣵⣵⣵⣵⣵⣵⣕⣕⣕⣕⣔⣕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⣕⢕⢕⢜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⢔⢌⢻⢷⢕⢕⢹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⢀⢁⠁⠅⠑⢑⢔⢑⠕⢕⢕⢕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⠕⢑⢑⢕⠕⢕⢕⢕⢕⢕⢔⢕⢕⢕⢕⢕⢕⢕⢕⢕⢕⢕⢕⢕⢕⢕⢕⢕⢕⢕⢕⢕⢕⢕⢕⢕⢕⢕⢕⢕⢕⢕⢕⢕⢕⢕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⡕⢕⢕⢕⢕⢕⢕⢕⢕⢕⢕⢕⢕⢕⢕⢕⢕⢕⢕⢕⢕⢕⢕⢕⢕⢕⢔⢕⢕⢕⢕⢕⢕⢕⢕⢕⢕⢕⢕⢕⢕⢕⢕⢕⢕⢕⢕⢕⢕⢕⢕⢕⢕⢕⢕⢕⢕⢕⢕⢕⢕⢕⢕⢕⢕⢕⢕⢕⢕⢕⢕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⣿⢕⢕⢕⢕⢱⢿⢾⢷⢷⢧⢕⣕⢕⢕⢕⢕⢕⢕⢕⢕⢕⢕⢕⢕⢕⢕⢕⡕⢕⡕⢕⢕⡕⠕⢀⢕⢕⢕⢕⢕⢕⢕⢕⢕⢕⢕⢕⢕⢕⢕⢕⢕⢕⢕⢕⢕⢕⢕⢕⢜⢕⢕⢕⢕⢕⢕⢕⢕⢕⢕⢕⢕⢕⢕⢕⢕⢕⢸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⣵⣵⡕⢕⢕⢕⣵⣵⣵⣵⣵⣵⣵⣵⣷⡕⢕⢕⢕⢕⢕⢕⢕⢕⢕⢕⢕⢕⢱⢟⢗⢞⢻⢿⢾⢧⡕⢕⢕⢕⢕⢕⢕⢕⢕⢕⢕⢕⢕⢕⢕⢕⢕⢕⢕⢕⢕⢕⢕⢕⢕⢕⢕⢕⢕⢕⢕⢕⢕⢕⢕⢕⢕⢕⢕⢕⢕⢕⢕⢸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⣸⣿⣿⣧⢕⢕⢕⣟⣟⣟⢟⢿⢿⣿⣿⣿⣿⣕⢕⢕⢕⢕⢕⢕⢕⢕⢕⢕⢕⢻⣷⣷⣧⣵⣵⣵⣕⣕⡕⢕⢕⢕⢕⢕⢕⢕⢕⢕⢕⢕⢕⢕⢕⢕⢕⢕⢕⢕⢕⢕⢕⢕⢕⢕⢕⢕⢕⢕⢕⢕⢕⢕⢕⢕⢕⢕⢕⢕⢕⢕⢕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⣱⣿⡿⢿⠿⠇⢕⠕⠻⠿⠿⢿⣿⣷⣷⣽⣻⣿⣿⣷⣕⢕⢕⢕⢕⢕⢕⢕⢕⢕⢸⢿⢟⣟⣟⣟⣟⡿⢿⣿⣕⢕⢕⢕⢕⢕⢕⢕⢕⢕⢕⢕⢕⢕⢕⢕⢕⢕⢕⢕⢕⢕⢕⢕⢕⢕⢕⢕⢕⢕⢕⢕⢕⢕⢕⢕⢕⢕⢕⢕⢕⢕⢸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⢱⠅⠀⠀⢀⢄⠀⢑⢔⢄⢄⢀⠀⠈⠙⢿⣿⣿⣿⣿⣿⣿⣧⡕⢕⢕⢑⢕⢕⢕⢕⢸⣿⣿⡿⠿⠿⠿⠿⠿⠟⢏⣧⡕⢕⢕⢕⢕⢕⢕⢕⢕⢕⢕⢕⢕⢕⢕⢕⢕⢕⢕⢕⢕⢕⢕⢕⢕⢕⢕⢕⢕⢕⢕⢕⢕⢕⢕⢕⢕⢕⢕⢕⢜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⠀⢄⢕⢕⢕⢕⢕⢕⢕⢕⢕⢕⢕⢕⠕⠐⠁⠀⢄⢕⣣⢾⣿⣷⢕⠁⠑⠕⢔⠀⢠⡅⢺⣿⣿⣿⣿⣿⣿⣧⢕⢕⢕⢑⢕⢕⢕⢜⠋⠁⢀⢀⢀⢀⢄⢀⠀⠀⠈⠑⠑⢕⢕⢕⢕⢕⢕⢕⢕⢕⢕⢕⢔⢅⢑⢕⠕⠕⠕⢕⢕⢕⢕⢕⢕⢕⢕⢕⢕⢕⢕⢕⢕⢕⢕⢕⢔⢕⢕⢕⢹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⢀⢕⢕⢕⢕⢕⠑⢕⢕⢕⢑⢕⢕⢕⠀⣷⡄⢀⢸⣿⣿⢀⢜⢇⠀⢀⠀⢀⢅⠀⢸⣿⣧⣿⣿⣿⣿⣿⣿⣿⡇⢕⢕⢱⢕⢕⢕⣰⣷⣷⣷⣷⡕⠑⠑⢕⢔⠀⢕⢔⢀⠀⠑⠔⢕⢕⢕⢕⢕⢕⢕⢕⢕⢕⢕⢕⢕⢕⢕⢕⢕⢕⢕⢔⢕⢅⢕⢕⢕⢕⢕⢕⢕⢕⢕⢕⢕⢕⢕⢕⢜⢻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⠕⢁⢕⢕⢕⢕⢕⠑⢅⢕⢕⢕⢕⠕⢕⢕⢕⢿⣿⣇⡜⣿⣿⣇⢕⢕⣧⣵⣵⢣⢕⢄⣿⣿⣿⣿⣿⣿⣿⣿⣿⣿⡇⢕⢑⣾⡕⢕⢱⣿⣿⠈⢝⡝⠀⢀⠀⢕⢕⠀⢱⣕⢕⠀⠀⢁⢕⡑⢕⢕⢕⢕⢕⢕⢅⢑⠕⢕⢕⢕⢕⢕⢕⠕⢕⢕⢅⢕⢕⢅⠁⢕⢕⢕⢕⢕⢕⢕⢸⣕⢕⢕⢕⢕⢕⢝⢿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⢐⠔⠕⢕⢑⢕⢔⢕⢕⢔⢕⢕⢕⢔⢕⢕⢕⢸⣿⣿⣿⣿⣿⣿⣧⣕⢻⢿⢟⢕⣵⣿⣿⣿⣿⣿⣿⣿⣿⣿⣿⣿⢇⠕⣸⡿⢑⣱⣾⣿⣿⡔⠕⢜⣵⣵⣵⢕⡕⢠⣿⣿⡇⢄⣠⣾⣷⣿⣦⡅⠑⢕⢕⢕⢕⢕⢅⢕⢕⢔⢔⢔⢕⢕⢕⢕⢕⢕⢕⢕⢑⠀⢕⢕⢕⢕⢕⢕⢸⣿⣷⣕⡕⢕⢕⢕⢧⣵⣵⣷⣾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⢔⢔⢔⢔⢕⢕⢕⢕⢕⢕⢕⢕⢱⡅⢕⢕⢕⢀⢕⢕⠘⣿⣿⣿⣵⣷⣿⢻⣿⢿⢷⢿⣿⣿⣿⣿⣿⣿⣿⣿⣿⣿⣿⡿⠏⢀⣵⣿⣷⣿⣿⣿⣿⣿⣿⣔⡕⢻⢿⢟⢕⣵⣿⣿⣯⣵⣾⣿⣿⣿⣿⡿⢕⠄⢕⢅⢅⢁⢕⠕⠕⠕⢀⢁⢕⢕⢕⢕⢕⢕⢕⢕⢕⢕⠀⢕⢕⢕⢕⢕⢕⢸⣿⣿⣿⣿⣧⣕⢕⢕⢜⢟⢿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⢹⡔⢕⢑⠕⠀⠑⠁⠜⣿⣿⣿⡻⡿⢿⣻⣿⣿⣿⣿⣿⣿⣿⣿⣿⣿⣿⣿⣿⣧⣴⣷⣿⣿⣿⣿⣿⣿⣿⣿⣿⣿⣿⣿⢷⢷⣿⣿⣿⣟⡟⣿⣿⣿⣿⣿⣿⣿⢇⢅⢕⢕⢕⢕⢕⢕⢕⢕⢕⢕⢕⢕⢕⢕⢕⢕⢕⢕⢕⢕⢕⢄⢕⢕⢕⢕⢕⢕⣾⣿⣿⣿⣿⣿⣿⣿⣷⣧⣵⣵⣵⣷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⢜⢦⢁⠐⠁⠔⣔⢄⠝⣿⢕⢜⢕⢕⢜⣿⣿⣿⣿⣿⣿⣿⣿⣿⣿⣿⣿⣿⣿⣿⣿⣿⣿⣿⣿⣿⣿⣿⣿⣿⣿⣿⣿⣿⣷⣾⣿⢼⢿⣿⣿⣿⣿⣿⣿⣿⠇⢁⢕⣕⣵⣕⣕⢕⢕⢕⢕⢕⢕⢕⢕⢕⢕⢕⢕⢕⢕⢕⢕⢕⢕⢕⢕⢄⢕⢕⢱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⢔⢄⠀⠜⣿⣷⣼⣧⣗⣕⣕⣵⣿⣿⣿⣿⣿⣿⣿⣿⣿⣿⣿⣿⣿⣿⣿⣿⣿⣿⣿⣿⣿⣿⣿⣿⣿⣿⣿⣿⣿⡏⢕⢕⢕⢜⢹⢿⣿⣿⣿⣿⢏⢄⣷⣾⣿⣿⢟⢕⢕⢕⢕⢕⢕⢕⢕⢕⢕⢕⢕⢕⢕⢕⢕⢕⢕⠕⠕⠀⠀⢕⢱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⢔⢄⣸⣿⣿⣿⣿⣿⣿⣿⣿⣿⣿⣿⣿⣿⣿⣿⣿⣿⣿⣿⣿⣿⢝⣿⣿⣿⣿⣿⣿⣿⣿⣿⣿⣿⣿⣿⣿⣧⡕⢕⢕⢕⢕⣾⣿⣿⣿⡟⢔⣾⣿⣿⢟⢕⢕⢕⢕⢕⢕⢕⢕⢕⢕⢕⢕⢕⢕⢕⢕⢕⢕⢕⢕⠀⠀⠀⠀⢄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⢅⢿⣿⣿⣿⣿⣿⣿⣿⣿⣿⣿⣿⣿⣿⣿⣿⣿⣿⣿⣿⣿⣿⣼⣿⣿⣿⣿⣿⣿⣿⣿⣿⣿⣿⣿⣿⣿⣿⣿⣷⣷⣾⣿⣿⣿⣿⢟⠕⢕⢟⢏⢅⢕⢕⢕⢕⢕⢕⢕⢕⢕⢕⢕⢕⢕⢕⢕⢕⢕⢕⢕⢕⢄⠀⠀⠀⠄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⢕⢕⠜⣿⣿⣿⣿⣿⣿⣿⣿⣿⣿⣿⣿⣿⣿⣿⣿⣿⣿⣿⣿⣿⣿⣿⣿⣿⣿⣿⣿⣿⣿⣿⣿⣿⣿⣿⣿⣿⣿⣿⣿⣿⣿⣿⣿⢏⢔⢕⢕⢕⢕⢕⢕⢕⢕⢕⢕⢕⢄⢕⢕⢕⢕⢕⢕⢕⢕⢕⢕⢕⢕⢕⢕⠀⠀⢀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⠜⣿⣿⣿⣿⣿⣿⣿⣿⣿⣿⣿⣿⣿⣿⣿⣿⣿⣿⣿⣿⣿⣿⣿⣿⣿⣿⣿⣿⣿⣿⣿⣿⣿⣿⣿⣿⣿⣿⣿⣿⣿⣿⢏⢔⢕⢕⢕⢕⢕⢕⢕⢕⢕⢕⢕⢅⢕⢕⢑⢕⢕⢕⢕⢕⢕⢕⢕⢕⢕⢕⠀⢀⢔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⢕⢕⠘⢿⣿⣿⣿⣿⣿⣿⣿⣿⣿⣿⣿⣿⣿⡿⢿⠿⠿⠿⠿⢿⣿⣿⣿⣿⣿⣿⣿⣿⣿⣿⣿⣿⣿⣿⣿⣿⣿⣿⣿⠏⢔⢕⢕⢕⢕⢕⢕⢕⢕⢕⢕⢕⢁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⢘⢻⣿⣿⣿⣿⣿⣿⣿⣿⣿⣿⣟⢕⢔⢕⢕⢕⢕⢕⢕⢔⢜⢝⢿⣿⣿⣿⣿⣿⣿⣿⣿⣿⣿⣿⣿⣿⡿⢕⢕⢕⢕⢕⢕⢕⢕⢕⢕⢕⢕⠕⢅⢕⢕⢕⢕⢕⢕⢕⢕⢕⢕⢕⢕⢕⢕⢕⢕⢕⢕⢕⢕⢕⠀⠀⠑⢕⢕⢕⢕⢕⢕⢕⢕⢕⢕⢕⢕⢕⢕⢕⢕⢕⢕⢕⢕⢕⢕⢕⢕⢕⢕⢕⢕⢕⢕⢕⢕⢕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⢕⢕⠀⢙⢿⣿⣿⣿⣿⣿⣿⣿⣿⣿⣷⣦⣅⢕⡑⢕⢕⢕⣑⣕⣥⣼⣿⣿⣿⣿⣿⣿⣿⣿⣿⣿⣿⡿⢋⢔⢕⢕⢕⢕⢕⢕⢕⢕⢕⢕⢕⢑⢕⢕⢕⢕⢕⢕⠄⢕⢕⢕⢕⢕⢕⢕⢕⢕⢕⢕⢕⢕⢕⢕⢅⠐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⢕⢕⠀⢕⢕⢙⢿⣿⣿⣿⣿⣿⣿⣿⣿⣿⣿⣷⣽⣿⣧⣿⣿⣿⣿⣿⣿⣿⣿⣿⣿⣿⣿⣿⣿⢿⢋⢔⢕⢕⢕⢕⢕⢕⢕⢕⢕⢕⢕⠕⢔⢕⢕⢕⢕⢕⢕⠐⠐⢕⢕⢕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⢕⢕⠀⢕⢕⠕⠐⢌⠟⢿⣿⣿⣿⣿⣿⣿⣿⣿⣿⣿⣿⣿⣿⣿⣿⣿⣿⣿⣿⣿⣿⣿⢿⠛⢅⢔⢕⢕⢕⢕⢕⢕⠕⢕⢕⢕⢕⠕⢄⢕⢕⢕⢕⢕⢕⢕⢕⢕⢕⢕⢑⢕⢕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⠁⠀⢕⢕⢕⢕⢜⢟⢿⣿⣿⣿⣿⣿⣿⣿⣿⣿⣿⣿⣿⣿⣿⣿⢿⢟⠝⢕⢕⠐⢕⢕⢕⢕⢕⢕⢕⢕⢕⢕⢕⢕⠑⢔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⠀⠀⠀⠑⢕⠕⢕⢕⢕⢕⢕⢜⢝⠿⣿⣿⣿⣿⣿⣿⣿⢿⢟⢏⢍⢔⢕⢕⢔⠑⢕⢀⢕⢕⢕⢕⢕⢕⢕⢅⢕⢕⢕⠑⢔⢕⢕⢕⢕⢕⢕⢕⢕⢕⢕⢕⢕⢕⢑⢕⢕⢕⢕⢕⢕⢕⣕⣵⣵⣕⡕⢔⢄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⠀⠀⠀⠀⠁⠔⢕⢕⢕⢕⢕⢕⢕⢕⢕⢝⢛⢛⢏⢕⢔⢕⢕⢕⢕⢕⠕⢕⢕⠀⠀⠀⢕⢕⢕⢕⢕⢕⢕⢕⢕⢕⢕⠀⢕⢕⢕⣡⣶⣿⡔⢕⢕⢕⢕⢕⢕⠑⢄⢕⢕⢕⢕⢕⢕⢕⢻⢿⣿⣿⣿⣷⣧⣕⡔⢄⠀⠀⠀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⢔⢕⢕⢕⢕⢕⢕⢕⠀⠀⠀⠀⠀⠀⠁⠕⢕⢕⢕⢕⢕⢕⢕⢕⢕⢕⢕⢕⢕⢕⢕⢕⢕⢕⢕⢕⠁⠀⠀⠀⢕⢕⢕⢕⢕⢕⢕⢕⢕⢕⢕⣅⣵⣾⣿⣿⣿⣿⢕⢕⢕⢕⢕⢕⢕⠁⢕⢕⢕⢕⢕⢕⢕⢕⢕⢜⢝⡹⢿⣿⣿⣿⣿⣷⣧⣴⡔⢄⢀⢀⠀⢀⢀⢀⢀⢀⢄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⢔⠀⠀⠀⠀⠀⠀⠀⠀⠁⠑⠕⢕⢕⢕⢕⢕⢕⢕⢕⢕⢕⢕⢕⢕⠕⠑⠀⠀⠀⠀⠀⢕⢕⢕⢕⢕⢕⢕⠁⢱⡇⢕⣿⣿⣿⣿⣿⣿⣇⣑⣑⣑⣑⡑⠕⢀⢔⢕⢕⢕⢕⢕⣵⣷⣵⣕⡕⢕⢕⢕⢝⢟⢿⣿⣿⣿⣿⣿⣷⣕⢕⢕⢕⢕⢕⢕⢕⢕⢕⢕⢕⢕⢕⢕⢕⢕⢕⢕⢕⢕⢔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⢱⣕⣕⢕⢕⢕⢕⢕⢕⢕⠀⢕⢜⣵⡕⢕⢕⢕⢕⢕⢕⢕⢕⢕⢕⠀⠀⠀⠀⠀⠀⠀⠀⠀⠀⢀⢔⢕⢕⠑⢕⢕⢕⢕⢕⠑⢕⢕⢄⠀⠀⠀⠀⠀⠀⠀⢕⢕⢕⢕⢕⢕⢱⢔⢜⢕⢕⢝⢟⣿⣿⣿⣿⣿⣿⣿⣿⣿⣿⣿⣶⣵⣕⢕⣕⣷⣿⣿⣿⣿⣿⣿⣿⣷⣧⣕⣕⢕⢝⢻⣿⣿⣿⣿⣿⡇⢕⢕⢕⢕⢕⢕⢕⢕⢕⢕⢕⢕⢕⢕⢕⢕⢕⢕⢕⢕⢕⢕⢕⢕⢕⢕⢕⢕⢕⢕⢕⢕⢕⢕⢕⢕⢔⢔⢄⢄⢄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⣾⣿⣿⣿⣿⣷⣶⣧⣥⣅⢀⠕⢕⢕⢝⢇⢕⠕⢕⢕⠕⢕⢕⢕⢕⢔⠀⠀⠀⠀⠀⠀⠀⠀⠀⣕⢕⢕⠀⠀⢕⢕⢕⢕⠀⠀⠀⢕⢕⢄⠀⠀⠀⠀⠀⠀⠕⢕⢕⢕⢕⢱⢏⢕⢕⢕⢕⢱⣾⣿⣿⣿⣿⣿⣿⣿⣿⣿⣿⣿⣿⣿⣿⣾⣿⡿⢟⢻⢿⣿⣿⣿⣿⣿⣿⣿⣿⣿⣷⣷⣾⣿⣿⣿⣿⣿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⢇⠀⢕⢕⢕⢕⢕⢀⢕⢕⢱⢑⢱⣵⣷⣷⡄⠀⠀⠀⠀⠀⠀⠀⣱⣾⢇⠑⠀⠀⠑⢕⠕⠀⠀⠀⢄⢕⢕⡣⢀⠀⠀⠀⠀⠀⠀⢕⢕⡵⢕⢕⢕⢀⠀⢕⢕⢸⣿⣿⣿⣿⣿⣿⣿⣿⣿⣿⣿⣿⣿⢝⢝⢝⢕⢕⢕⢕⢕⢝⢻⢿⣿⣿⣿⣿⣿⣿⣿⣿⣿⣿⣿⣿⣿⣿⡇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⠕⢕⢕⣸⣽⣟⣿⣿⣿⣿⡏⢕⢕⠀⠁⢕⢕⢕⢕⢕⠀⢕⢕⢕⠕⢝⢟⢝⢕⠀⠀⠀⠀⠀⠀⢰⣿⣿⢕⢄⠀⠀⠀⠁⠀⠀⠀⠀⢕⢕⢕⣿⣧⢀⠀⠀⠀⠀⠀⢕⢜⢕⢕⢕⢕⢕⠕⢕⢕⢕⣿⣿⣿⣿⣿⣿⣿⣿⣿⣿⣿⣿⣿⣧⣷⣷⣷⣧⣵⣕⡕⢕⢑⢕⢝⢝⢝⢟⣿⣿⣿⣿⣿⣿⣿⣿⣿⣿⣿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⣱⣥⣷⣾⣿⣷⣿⣿⣿⣿⣿⣿⣿⣿⣿⣿⣷⢀⢄⠁⢕⢕⢕⢕⢄⠑⢕⢕⢕⢅⢕⢕⢕⢕⠀⠀⠀⠀⢄⣿⣿⢕⢕⢕⢄⢀⠀⠀⢀⢀⣠⢆⢕⢕⢕⢸⣿⣧⠀⠀⠀⠀⠀⠕⢕⢕⢕⢕⢕⢕⢰⠑⢕⢕⢸⣿⣿⣿⣿⣿⣿⣿⣿⣿⣿⣿⣿⣿⣿⣿⣿⣿⣿⣿⣿⣿⣿⣿⣷⣷⣾⣿⣿⣿⣿⣿⣿⣿⣿⣿⣿⣿⣿⣇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⣕⣕⣕⣕⣕⣕⢕⣵⣾⣿⣿⣿⣿⣿⣿⣿⣿⣿⣿⣿⣿⣿⣿⣿⣿⣿⣷⢕⠁⣇⠕⢕⢕⢕⢕⠀⢕⢕⢕⢕⢕⢕⢕⢕⢄⠀⠀⠀⣼⣿⡇⢕⢕⢕⢕⢕⣵⣿⣿⣿⢏⣹⣧⡕⢕⢕⢹⣿⣧⢀⠀⠀⠀⠀⢕⢕⢕⢕⢕⢕⢕⢇⠕⢕⢕⢹⣿⣿⣿⣿⣿⣿⣿⣿⣟⡝⢜⢏⢝⢟⢿⣿⣿⣿⣿⣿⣿⣿⣿⣿⣿⣿⣿⣿⣿⣿⣿⣿⣿⣿⣿⣿⣿⣿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⢑⠁⠁⠁⠁⢕⢕⢕⣱⣵⣷⣿⣿⣿⣿⣿⢟⣵⣿⣿⣿⣿⣿⣿⣿⣿⣿⣿⣿⣿⣿⣿⣿⣿⣿⣿⣿⣿⣿⡇⠀⢻⣆⢕⢕⢕⢕⢄⠁⢕⢕⢕⢕⢕⢕⢕⢕⠀⢀⣵⣿⢟⢕⢕⢕⢕⢕⣼⣿⣿⣿⡟⣸⣿⣿⡷⢕⢕⢕⢜⣿⣷⣕⡄⢀⢀⠑⢕⢕⢕⢕⢕⢕⢜⡇⠕⢕⢸⣿⣿⣿⣿⣿⣿⣿⣿⣿⣿⣷⣧⣵⣕⡕⢜⢝⢟⢻⢿⣿⣿⣿⣿⣿⣿⣿⣿⣿⣿⣿⣿⣿⣿⣿⣿⣿⣿⡇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⢁⢔⢕⠁⠀⠀⠀⠀⢁⣱⣾⣿⣿⣿⣿⣿⣿⡿⣱⣿⣿⣿⣿⣿⣿⣿⣿⣿⣿⣿⣿⣿⣿⣿⣿⣿⣿⣿⣿⣿⣿⡿⢇⠀⢸⣿⣆⢕⢕⢕⢕⠀⠑⢕⢕⢕⢕⢑⢕⢕⢀⢸⣿⡿⢕⢕⢕⢕⢕⣸⣿⣿⣿⢏⢕⣿⣿⡿⢕⢕⢕⢕⢕⢜⢻⢿⢟⢕⢱⡇⢕⢕⢕⠁⢕⢕⢕⢹⡔⠑⠁⢿⣿⣿⣿⣿⣿⡿⢿⣿⣿⣿⣿⣿⣿⣿⣿⣷⣧⣵⣵⣿⣿⣿⣿⣿⣿⣿⣿⣿⣿⣿⣿⣿⣿⣿⣿⣿⣿⣿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⢄⢕⠑⠀⠀⠀⠀⠀⢄⣾⣿⣿⣿⣿⣿⣿⣿⢟⣼⣿⣿⣿⣿⣿⣿⣿⣿⣿⣿⣿⣿⣿⣿⣿⣿⣿⣿⣿⣿⣿⣿⣿⣕⢕⠀⢸⣿⣿⣇⠕⢕⢕⢔⠀⠑⢕⢕⢕⢕⠕⢕⢕⢕⢝⢕⢕⢕⢕⢕⢕⢿⣿⡿⢕⢕⢕⣾⣿⢕⢕⢕⢕⢕⢕⣵⣾⡇⣷⣾⣿⣿⡔⢕⢕⢕⠑⢕⢕⢕⢻⡔⠀⠜⣿⣿⣿⡝⢿⣇⣕⣕⢝⢻⢿⣿⣿⣿⣿⣿⣿⣿⣿⣿⣿⣿⣿⣿⣿⣿⣿⣿⣿⣿⣿⣿⣿⣿⣿⣿⣿⣿⡇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⠀⠀⢕⠅⠀⠀⠀⠀⠀⢰⣿⣿⣿⣿⣿⣿⣿⣿⢏⣾⣿⣿⣿⣿⣿⣿⣿⣿⣿⣿⣿⣿⣿⣿⣿⣿⣿⣿⣿⣿⣿⣿⣿⣿⣿⡇⠀⢸⣿⣿⣿⣇⠕⢕⢕⠀⠀⠁⢕⢕⢕⠀⢕⢕⢸⣿⣿⣿⣞⢎⢕⢕⢕⠉⠑⠑⠑⠘⢝⢕⢕⢕⢕⣵⣿⣿⣿⣿⡇⣿⣿⣿⣿⣷⡅⢕⢕⢰⡁⢕⢕⢅⢿⡄⠀⢜⢟⢿⣷⣕⢝⢻⣿⣿⣇⢕⢜⢝⢿⣿⣿⣿⣿⣿⣿⣿⣿⣿⣿⣿⣿⣿⣿⣿⣿⣿⣿⣿⣿⣿⣿⣿⣿⣷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⠀⠀⠐⠑⠀⠀⠀⠀⠀⠀⢸⣿⣿⣿⣿⣿⣿⡿⣣⣿⣿⣿⣿⣿⣿⣿⣿⣿⣿⣿⣿⣿⣿⣿⣿⣿⣿⣿⣿⣿⣿⣿⣿⣿⣿⣿⣧⠀⢸⣿⣿⣿⣿⣇⠁⢕⢄⢆⠀⠀⢕⢕⢕⠕⢕⢸⣿⣿⣿⣿⣿⣧⢕⠑⠀⠀⠀⠀⢀⢕⢕⣱⣷⣿⣿⣿⣿⣿⣿⡇⣿⣿⣿⣿⣿⣿⡅⢕⢕⢳⡄⠕⢕⢘⢿⡔⠀⢕⢕⢜⣷⣕⣵⣕⢜⢇⢕⢸⣿⡇⣿⣿⣿⣿⣿⣿⣿⣿⣿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⢀⠀⠀⠀⢀⠀⠀⠀⠀⠀⠀⢜⣿⣿⣿⡿⢏⢏⣼⣿⣿⣿⣿⣿⣿⣿⣿⣿⣿⣿⣿⣿⣿⣿⣿⣿⣿⣿⣿⣿⣿⣿⣿⣿⣿⣿⣿⡧⠀⢸⣿⣿⣿⣿⣿⣇⠁⢕⢸⣆⠀⠁⢕⢄⡔⢕⢕⢹⣿⣿⣿⣿⣿⢇⠀⠀⠀⠀⠀⢕⢱⣾⣿⣿⣿⣿⣿⣿⣿⣿⢣⣿⣿⣿⣿⣿⣿⣿⡄⢕⢜⣿⣆⠕⢕⢘⢿⡔⠑⢕⣿⣿⣿⣿⣿⣿⣷⣿⣿⣿⣷⡹⣿⣿⣿⣿⣿⣿⣿⣿⣿⣿⣿⣿⣿⣿⣿⣿⣿⣿⣿⣿⣿⣿⣿⣿⡇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⠕⢄⢑⠕⠀⠀⠁⠀⠀⠀⠀⠀⠀⠀⣿⣿⢏⢕⣵⣿⣿⣿⣿⣿⣿⣿⣿⣿⣿⣿⣿⣿⣿⣿⣿⣿⣿⣿⣿⣿⣿⣿⣿⣿⣿⣿⣿⡿⢟⢕⠀⢸⣿⣿⣿⣿⣿⣿⣇⠁⢸⣿⡔⠀⠕⢕⢇⢕⢱⡕⢻⣿⣿⣿⣿⢕⠀⠀⠀⠀⠀⢕⣿⣿⣿⣿⣿⣿⣿⣿⣿⡟⣸⣿⣿⣿⣿⣿⣿⣿⣿⣔⠑⢜⣿⣧⡁⢕⢘⢷⡄⠕⢻⣿⣿⣿⣿⣿⣿⣿⣿⣿⣿⣧⢻⣿⣿⣿⣿⣿⣿⣿⣿⣿⣿⣿⣿⣿⣿⣿⣿⣿⣿⣿⣿⣿⣿⣿⣿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⠕⠐⠀⠀⠀⠀⠀⠀⠀⠀⠀⠀⠀⢹⢏⣱⣿⣿⣿⣿⣿⣿⣿⣿⣿⣿⣿⣿⣿⣿⣿⣿⣿⣿⣿⣿⣿⣿⣿⣿⣿⣿⣿⣿⣿⣝⢕⢕⢕⠀⢸⣿⣿⣿⣿⣿⣿⣿⣇⢕⣿⣿⡄⠀⢕⢸⠁⣿⣿⡜⢿⣿⣿⡟⠑⠀⠀⠀⠀⠀⢱⣿⣿⣿⣿⣿⣿⣿⣿⣿⢇⣿⣿⣿⣿⣿⣿⣿⣿⣿⣿⣧⡕⢜⣿⣿⣔⢑⢜⣣⢀⢸⣿⣿⣿⣿⣿⣿⣿⣿⣿⣿⡿⣇⢻⣿⣿⣿⣿⣿⣿⣿⣿⣿⣿⣿⣿⣿⣿⣿⣿⣿⣿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⢀⠀⠀⠀⠀⠀⠐⠀⠀⠀⠀⠀⠀⠀⢜⣾⣿⣿⣿⣿⣿⣿⣿⣿⣿⣿⣿⣿⣿⣿⣿⣿⣿⣿⣿⣿⣿⣿⣿⣿⣿⣿⣿⣿⣿⣿⣿⣿⣧⡕⠀⢸⣿⣿⣿⣿⣿⣿⣿⣿⣧⣿⣿⣷⡄⠕⢸⡕⣿⣿⣧⢸⣿⣿⢇⠀⠀⠀⠀⠀⢄⣸⣿⣿⣿⣿⣿⣿⣿⣿⡟⣸⣿⣿⣿⣿⣿⣿⣿⣿⣿⣿⣿⣿⣦⢸⣿⣿⣷⣕⢜⣇⠀⢹⣿⣿⣿⡿⢿⣟⣫⣽⣷⣿⣿⣧⢻⣿⣿⣿⣿⣿⣿⣿⣿⣿⣿⣿⣿⣿⣿⣿⣿⣿⣿⣿⣿⣿⣿⣧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⠄⠀⠀⠐⠀⠀⠀⠀⠀⠀⠀⠀⠀⢸⣿⣿⣿⣿⣿⣿⣿⣿⣿⣿⣿⣿⣿⣿⣿⣿⣿⣿⣿⣿⣿⣿⣿⣿⣿⣿⣿⣿⣿⣿⣿⣿⣿⣿⡇⠀⢕⣿⣿⣿⣿⣿⣿⣿⣿⣿⣿⣿⣿⣷⡄⢸⣿⣿⣿⣿⣇⢹⡿⢕⠀⠀⠀⠀⠀⢕⣿⣿⣿⣿⣿⣿⣿⣿⣿⢱⣿⣿⣿⣿⣿⣿⣿⣿⣿⣿⣿⣿⣿⣿⣷⣽⣿⣿⣿⣷⣜⡇⢑⣝⣽⣵⣷⣿⣿⣿⣿⣿⣿⣿⣿⣧⢻⣿⣿⣿⣿⣿⣿⣿⣿⣿⣿⣿⣿⣿⣿⣿⣿⣿⣿⣿⣿⣿⣿⠕⠁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⢅⠐⠀⠀⠀⢔⠀⠀⠀⠀⠀⠀⠀⠀⢕⢻⣿⣿⣿⣿⣿⣿⣿⣿⣿⣿⣿⣿⣿⣿⣿⣿⣿⣿⣿⣿⣿⣿⢟⢹⣿⣿⣿⣿⣿⣿⣿⣿⣿⣿⠀⢕⣿⣿⣿⣿⣿⣿⣿⣿⣿⣿⣿⣿⣿⣷⣸⣿⣿⣿⣿⣿⡕⢇⠀⠀⠀⠀⠀⠀⢸⣿⣿⣿⣿⣿⣿⣿⣿⢇⣾⣿⣿⣿⣿⣿⣿⣿⣿⣿⣿⣿⣿⣿⣿⣿⣿⣿⣿⣿⣿⣷⣷⣿⣿⣿⣿⣿⣿⣿⣿⣿⣿⣿⣿⣿⣿⣷⡝⣿⣿⣿⣿⣿⣿⣿⣿⣿⣿⣿⣿⣿⣿⣿⣿⣿⣿⣿⣿⣿⠀⠀⠀⠀⠑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⠕⠁⠕⠁⠀⠀⠀⠀⢕⠀⠀⠀⠀⠀⠀⠀⠀⠑⢕⢻⣿⣿⣿⣿⣿⣿⣿⣿⣿⣿⣿⣿⣿⣿⣿⣿⣿⣿⣿⡿⢕⢕⢕⢿⣿⣿⣿⣿⣿⣿⣿⣿⡿⠀⢕⣿⣿⣿⣿⣿⣿⣿⣿⣿⣿⣿⣿⣿⣿⣿⣿⣿⣿⣿⣿⣿⢕⠀⠀⠀⠀⠀⢄⣿⣿⣿⣿⣿⣿⣿⣿⡿⢱⣿⣿⣿⣿⣿⣿⣿⣿⣿⣿⣿⣿⣿⣿⢿⢿⣿⣿⣿⣿⣿⣿⣿⣿⢻⢿⣿⣿⣿⣿⣿⣿⣿⣿⣿⣿⣿⣿⣿⣮⢻⣿⣿⣿⣿⣿⣿⣿⣿⣿⣿⣿⣿⣿⣿⣿⣿⣿⣿⣿⠀⠀⠀⠀⠀⠐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⠁⠀⠀⢀⢄⢄⢔⠐⠀⠕⠑⠀⠀⠀⠀⠀⠀⠀⠀⠑⢕⢹⣿⣿⣿⣿⣿⣿⣿⣿⣿⣿⣿⣿⣿⣿⣿⣿⣿⢏⢕⢕⢕⢕⢕⢝⢿⣿⣿⣿⣿⣿⢟⢕⠀⢕⣿⣿⣿⣿⣿⣿⣿⣿⣿⣿⣿⣿⣿⣿⣿⣿⣿⣿⣿⣿⡟⠁⠀⠀⠀⠀⠀⢱⣿⣿⣿⣿⣿⣿⣿⣿⢣⣿⣿⣿⣿⣿⣿⣿⣿⣿⣿⣿⣿⡏⢔⢜⢔⢕⢜⢻⠿⢿⣿⣿⣿⣿⣧⢘⢻⢻⣿⣿⣿⣿⣿⣿⣿⣿⣿⣿⣿⣿⣷⣜⢻⣿⣿⣿⣿⣿⣿⣿⣿⣿⣿⣿⣿⣿⣿⣿⣿⣿⢀⠀⠀⠀⠀⠀⠑⢱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⢄⢔⢕⢕⢕⢕⢕⣱⣷⡀⠀⠀⠀⠀⠀⠀⠀⠀⠀⠀⠀⠀⠕⢝⢿⣿⣿⣿⣿⣿⣿⣿⣿⣿⣿⣿⣿⣿⢟⢕⢕⢕⢕⣕⣵⣣⣣⣾⣿⣿⣿⣿⣧⡕⢕⠀⢱⣿⣿⣿⣿⣿⣿⣿⣿⣿⣿⢿⠻⡿⠟⢿⣿⣿⣿⣿⣿⢇⠀⠀⠀⠀⠀⠀⣼⣿⣿⣿⣿⣿⣿⣿⡟⣾⣿⣿⣿⣿⣿⣿⣿⣿⣿⣿⢿⢛⢑⢕⢕⢕⢕⢕⢔⢕⢕⢕⢿⣿⣿⣿⣧⠑⢇⢜⢜⢝⢟⢻⢿⢿⡿⢿⢿⢿⢟⣵⣿⣷⣜⢻⣿⣿⣿⣿⣿⣿⣿⣿⣿⣿⣿⣿⣿⣿⣿⢕⠀⠀⠀⠀⠀⠀⠑⣵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⡕⣾⣿⢟⠀⠀⠀⠀⠀⠀⠀⠀⠀⠀⠀⠀⠀⠀⠑⢜⢹⢿⣿⣿⣿⣿⣿⣿⣿⣿⣿⢟⢕⢕⣱⣵⣵⣷⢿⠛⢹⣿⣿⣿⣿⣿⣿⣿⣿⢕⠀⢸⣿⣿⣿⣿⣿⣿⣿⣿⣿⢃⢕⢕⢔⢕⢔⢹⣿⣿⣿⡿⠕⠀⠀⠀⠀⠀⢔⣿⣿⣿⣿⣿⣿⣿⣿⢱⣿⣿⣿⣿⣿⣿⣿⣿⣿⣿⣏⠕⢕⢕⢕⢕⠕⢕⢄⠕⢕⢕⢕⢕⢸⣿⣿⣿⡇⢜⢿⡕⢕⢕⢕⢕⢕⢕⢕⢕⢕⣼⣿⣿⣿⡿⠁⠈⠟⢿⣿⣿⣿⣿⣿⣿⣿⣿⣿⣿⣿⣿⡇⠀⠀⠀⠀⠀⠀⠀⢸⣷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⣱⣾⡟⣼⣿⠏⢄⠀⠀⢕⢕⢀⠀⠀⠀⠀⠀⠀⠀⠀⠀⠀⠀⠑⠕⢝⢟⢻⢿⢿⢿⠿⠿⠵⠷⠿⠿⠟⠟⠋⠁⠀⠀⢾⣿⣿⣿⣿⣿⣿⣯⣝⢕⠀⣾⣿⣿⣿⣿⣿⢏⢅⢔⢔⢄⢕⢕⢕⢕⢕⢄⢔⢕⢝⢇⠀⠀⠀⠀⠀⠀⣼⣿⣿⣿⣿⣿⣿⣿⡇⣿⣿⣿⣿⣿⣿⣿⣿⣿⣿⣿⣏⢕⢕⢕⢕⢕⢕⢜⠟⠑⢕⢕⢑⢑⣼⣿⣿⣿⣿⡄⢕⣕⢕⢕⢑⢕⢕⢕⢕⢕⣾⣿⣿⣿⣿⡇⠀⠀⠀⢔⢝⢿⣿⣿⣿⣿⣿⣿⣿⣿⣿⣿⣧⠀⠀⠀⠀⠀⠀⠀⠀⢹⣿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⢱⣾⣿⣿⣿⣿⢏⢔⠅⠀⠀⢕⢕⢕⢕⢔⢀⠀⠀⠀⠀⠀⠀⠀⠀⠀⠀⠀⠁⠑⠑⠁⢁⠕⠀⠀⠀⠀⠀⠀⠀⠀⠀⠀⠀⠸⣿⣿⣿⣿⣿⣿⣿⣿⢇⢕⣿⣿⣿⣿⣿⡟⢕⢕⢕⢕⢕⢕⢕⢕⢑⢕⢕⢕⢕⢔⠑⠀⠀⠀⠀⠀⢄⣿⣿⣿⣿⣿⣿⣿⣿⣸⣿⣿⣿⣿⣿⣿⣿⣿⣿⣿⣿⣿⣧⣅⡑⢅⢕⢕⢕⢄⢕⢕⢕⢕⢕⢜⣿⣿⣿⣿⣇⠜⣿⢕⠕⠑⠑⠁⠀⢔⣾⣿⣿⣿⣿⣿⣷⡀⠀⠀⢕⢕⢸⣿⣿⣿⣿⣿⣿⣿⣿⣿⣿⣿⢄⠀⠀⠀⠀⠀⠀⠀⢱⣿⣿⡕⢕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⣱⣿⣿⣿⣿⣿⡟⠀⢕⢄⠀⠀⢕⢕⢕⢕⢕⢕⢔⢄⢀⠀⠀⠀⠀⠀⠐⠱⠔⠀⠀⢄⠎⠁⠀⠀⠀⠀⠀⠀⠀⠀⠀⠀⠀⠀⠀⠝⢿⣿⣿⣿⣿⣿⣷⢕⢸⣿⣿⣿⣿⣿⣇⢕⢕⢕⢕⢕⢐⠟⢇⢐⢕⢕⢕⢕⠕⠀⠀⠀⠀⠀⠀⢸⣿⣿⣿⣿⣿⣿⣿⣷⣿⣿⣿⣿⣿⣿⣿⣿⣿⣿⣿⣿⣿⣿⣿⡇⢕⢕⢕⢕⢕⠑⢕⢕⢕⢕⣱⣿⣿⣿⣿⣿⡔⢻⢇⢄⢄⢄⣠⣄⣱⣿⣿⣿⣿⣿⣿⣿⡇⠀⢔⢕⢕⢾⣿⣿⣿⣿⣿⣿⣿⣿⣿⣿⣿⢕⠀⠀⠀⠀⠀⠀⠀⢸⣿⣿⣿⡕⢕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⢕⣸⣿⣿⣿⣿⣿⣿⡇⢄⢕⢕⢔⠀⢕⢕⢕⢕⢕⢕⢕⢕⢑⠀⠀⢄⣔⢄⡄⣄⣄⢔⣰⠀⠀⠀⠀⠀⠀⠀⠀⠀⠀⠀⠀⠀⠀⠀⠀⠀⣱⣿⣿⣯⣝⡕⢕⠀⢸⣿⣿⣿⣿⣿⣿⡗⢔⢕⢕⢕⢕⢕⢕⢕⢕⢕⢔⢔⠕⠀⠀⠀⠀⠀⢀⣿⣿⣿⣿⣿⣿⣿⣿⣿⣿⣿⣿⣿⣿⣿⣿⣿⣿⣿⣿⣿⣿⣿⣿⣿⣧⡅⠕⠕⠕⠁⠀⢡⣥⣼⣿⣿⣿⣿⣿⣿⡇⢜⢀⢕⢕⢕⣿⡏⣿⣿⣿⣿⣿⣿⣿⣿⢇⠀⢕⢕⢕⣼⣿⣿⣿⣿⣿⣿⣿⣿⢟⠏⠁⠀⠀⠀⠀⠀⠀⠀⣰⣿⣿⣿⣿⣷⡕⢕⢕⢕⢕⢕⢕⢕⢕⢕⢕⢕⢔⢔⢄⢅⢅⢑⢑⠑⠕⢕⢕⢕⠀</a:t>
            </a:r>
            <a:br/>
            <a:r>
              <a:t>⠑⠑⠑⠑⠑⠑⠑⠑⠑⠑⠑⠑⠑⠑⠑⠑⠑⠑⠑⠑⠑⠑⠑⠑⠑⠑⠑⠑⠑⠑⠑⠑⠑⠑⠑⠑⠑⠑⠑⠑⠑⠑⠑⠑⠑⠛⠛⠛⠛⠛⠛⠛⠑⠑⠑⠑⠑⠀⠑⠑⠑⠑⠑⠑⠑⠑⠑⠐⠀⠘⠛⠛⠛⠛⠛⠛⠃⠀⠀⠀⠀⠀⠀⠀⠀⠀⠀⠀⠀⠀⠀⠀⠀⠑⠛⠛⠛⠛⠛⠛⠓⠀⠘⠛⠛⠛⠛⠛⠛⠃⠑⠑⠑⠑⠑⠑⠑⠑⠑⠑⠑⠑⠀⠀⠀⠀⠀⠀⠘⠛⠛⠛⠛⠛⠛⠛⠛⠛⠛⠛⠛⠛⠛⠛⠛⠛⠛⠛⠛⠛⠛⠛⠛⠛⠙⠀⠀⠀⠚⠂⠐⠊⠙⠛⠛⠛⠛⠛⠛⠛⠃⠑⠑⠑⠑⠘⠛⠑⠛⠛⠛⠛⠛⠛⠛⠛⠁⠀⠑⠑⠓⠛⠛⠛⠛⠛⠛⠋⠑⠁⠀⠀⠀⠀⠀⠀⠀⠀⠀⠑⠛⠛⠛⠛⠛⠛⠃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⢜⢕⢝⢝⢝⢟⢟⢟⢟⢟⢟⢟⢟⢏⢻⢱⢟⢟⢟⢟⢟⢟⢟⢟⢟⢟⢇⢹⢿⢿⣿⢿⢿⢿⢿⣿⢿⣿⣿⣿⣿⢿⢿⢿⢿⢟⢿⢇⢇⢝⢏⢟⢝⢏⢝⢝⢜⢜⢟⢇⢕⢕⢜⢕⢕⢜⢕⢕⢜⣿⣿⣿⣿⣿⣿⣿⣿⢧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⢏⢸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⢸⣷⡷⣱⣷⣵⣕⡕⢕⢕⢕⢕⢕⢕⢕⢕⢕⢕⢕⢕⢕⢕⢕⢕⢕⢕⢕⢕⢕⢕⢕⢕⢕⢕⢕⢕⢕⢕⢕⢕⢕⢕⢕⢕⢕⢕⢕⢕⢕⢕⢕⢕⢕⢕⢕⢕⢕⢕⢕⢕⢕⢕⢕⢕⢕⢕⢕⢕⢕⢕⢕⢕⢕⢕⢕⢕⢕⢱⡺⣷⣵⣕⡕⢝⢝⢝⢕⣕⣕⣸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⢟⢟⢿⢿⣿⣿⣷⣷⣵⣵⣕⡕⢕⢕⢕⢕⢕⢕⢕⢕⢕⢕⢕⢕⢕⢕⢕⢕⢕⢕⢕⢕⢕⢕⢕⢕⢕⢕⢕⢕⢕⢕⢕⢕⢕⢕⢕⢕⢕⢕⢕⢕⢕⢕⢕⢕⢕⢕⢕⢕⢕⢕⢕⢕⢕⢕⢕⢕⢕⢕⢕⢕⢕⢕⢕⣕⡕⢜⢞⢟⢝⢳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⢝⢝⢝⢟⢟⢟⢟⢷⢷⢵⢵⢕⢕⢕⢕⣕⡕⢕⢕⢕⢕⢕⢕⢕⢕⢕⢕⢕⢕⢕⢕⢕⢕⢕⢕⢕⢕⢕⢕⢕⢕⢕⢕⢕⢕⢕⢕⢕⢕⢕⢕⢕⢕⢕⢕⣕⣕⢱⣷⣷⣾⡿⢕⢕⢕⢕⢕⢕⢝⢝⢝⢕⢕⢕⢕⢝⣿⣿⣿⣿⣿⣿⣿⣿⣿⣿⣿⣿⣿⣿⣿⣿⣿⣿⣿⢕⢕⢕⢕⢕⢕⢕⢑⢄⠀⠀⠀⠀⠀⠀⠀⠀⠀⠀⢄⢄⠄⠀⢕⢕⢕⠁⠄⢁⠅⢅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⢜⢝⢝⢟⢟⢟⢗⢗⢗⢗⢕⢕⢕⢵⢕⢕⢕⢕⢕⣕⣕⣕⣕⣕⣕⣕⣕⣕⣕⣕⣕⣕⣱⣵⣵⣵⣷⣾⣿⢿⢿⢿⢇⢝⢝⢜⢕⢕⢕⢕⢕⢕⢕⢕⢕⢕⢕⢕⢕⢕⢕⢹⣿⣿⣿⣿⣿⣿⣿⣿⣿⣿⣿⣿⣿⣿⣿⣿⣿⣿⣵⣵⣵⣵⣵⣵⣵⣕⣕⣕⣕⣔⣔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⢕⢕⢕⢝⢝⢝⢝⢝⢝⢝⢝⢝⢝⢝⢝⢕⢕⢕⢕⢕⢕⢕⢕⢕⢕⢕⢕⢕⢕⢕⢕⢕⢕⢕⢕⢕⢕⢕⢕⢕⢕⢕⢻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⢑⢝⢿⣇⢕⢕⢻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⢄⢁⠀⠑⠁⠑⠕⠕⢕⢔⠑⢜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⢔⢔⢔⢕⢕⢕⢕⢔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⢸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⠕⢕⢕⢑⢕⢕⢕⢕⢕⢕⢕⢕⢕⢕⢕⢕⢕⢕⢕⢕⢕⢕⢕⢕⢕⢕⢕⢕⢕⢕⢕⢕⢕⢕⢕⢕⢕⢕⢸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⢔⢅⢕⢕⢔⢕⢕⢕⢕⢕⢕⢕⢕⢕⢕⢕⢕⢕⢕⢕⢕⢕⢕⢕⢕⢕⢕⢕⢕⢕⢕⢕⢕⢕⢕⢕⢕⢕⢕⢕⢕⢕⢕⢕⢕⢜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⣧⢕⢕⢕⢕⢱⣷⣵⣵⣵⣵⣵⡕⢕⢕⢕⢕⢕⢕⢕⢕⢕⢕⢕⢕⢕⢕⢕⢕⢕⢕⢕⢕⢕⢕⠁⢕⢕⢕⢕⢕⢕⢕⢕⢕⢕⢕⢕⢕⢕⢕⢕⢕⢕⢕⢕⢕⢕⢕⢕⢱⢕⢕⢕⢕⢕⢕⢕⢕⢕⢕⢕⢕⢕⢕⢕⢕⢕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⣵⣕⢕⢕⢕⢕⣕⣕⣕⣕⣕⣕⣜⣱⡕⢕⢕⢕⢕⢕⢕⢕⢕⢕⢕⢕⢕⢔⣷⣧⢷⢕⣵⣳⣵⣄⢔⢕⢕⢕⢕⢕⢕⢕⢕⢕⢕⢕⢕⢕⢕⢕⢕⢕⢕⢕⢕⢕⢕⢕⢕⢕⢕⢕⢕⢕⢕⢕⢕⢕⢕⢕⢕⢕⢕⢕⢕⢕⢕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⣸⣿⣿⡇⢕⢕⢱⢿⢿⢿⢿⣿⣿⣿⣿⣿⣇⢕⢕⢕⢕⢕⢕⢕⢕⢕⢕⢕⢕⣷⣵⣕⣕⣕⡕⢝⢝⢕⢕⢕⢕⢕⢕⢕⢕⢕⢕⢕⢕⢕⢕⢕⢕⢕⢕⢕⢕⢕⢕⢕⢕⢕⢕⢕⢕⢕⢕⢕⢕⢕⢕⢕⢕⢕⢕⢕⢕⢕⢕⢕⢸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⢁⢕⢕⢕⢕⢕⢕⢕⢕⢕⢕⢕⣱⣿⣿⣿⡿⢕⢕⢸⢿⣿⣿⣷⣷⣼⣽⡻⣿⣿⣷⡕⢕⢕⢕⢕⢕⢕⢕⢕⢕⢕⣿⣿⣿⢿⢿⢿⢿⣿⣿⣇⢕⢕⢕⢕⢕⢕⢕⢕⢕⢕⢕⢕⢕⢕⢕⢕⢕⢕⢕⢕⢕⢕⢕⢕⢕⢕⢕⢕⢕⢕⢕⢕⢕⢕⢕⢕⢕⢕⢕⢕⢕⢸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⣑⠝⠁⠁⢀⢀⠀⠕⢀⢀⢀⠀⠈⠙⠻⣿⣿⣿⣿⣿⣿⣧⡕⢕⢕⢕⢕⢕⢕⢕⢕⣵⣷⣷⣷⣾⣷⣷⣷⣾⣽⢧⡕⢕⢕⢕⢕⢕⢕⢕⢕⢕⢕⢕⢕⢕⢕⢕⢕⢕⢕⢕⢕⢕⢕⢕⢕⢕⢕⢕⢕⢕⢕⢕⢕⢕⢕⢕⢕⢕⢕⢕⢕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⠀⢕⢕⢕⢕⠕⢕⢕⢕⢕⢕⢕⢕⢕⢕⠑⠁⠀⢄⢔⡵⣷⣷⣧⢕⠑⠕⢕⢀⠀⢀⠜⢽⣿⣿⣿⣿⣿⣧⢕⢕⢕⠕⢕⢕⢕⢸⡿⠟⠋⠁⠁⠀⠀⠁⠁⠀⠘⠓⠕⢕⢕⢕⢕⢕⢕⢕⢕⢕⢕⢕⢕⠕⢕⢕⢕⢕⢕⢕⢕⢕⢕⢕⢕⢕⢕⢕⢕⢕⢕⢕⢕⢕⢕⢕⢕⢕⢕⢕⢸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⢔⢕⢕⢕⢕⢄⢕⢕⢕⢕⢕⢕⢕⢕⢔⣦⢀⢀⣾⣿⣧⠈⢝⢏⠀⠀⠀⢅⢅⠀⣸⣷⣕⣿⣿⣿⣿⣿⣿⡇⢕⢕⢱⢕⢕⢕⢜⢕⣠⣴⣵⣕⢕⠕⠕⢔⢄⠀⢄⢀⠁⠕⢔⢕⢕⢕⢕⢕⢕⢕⢕⢕⢕⢔⢅⢕⢕⢑⢅⢅⢕⢕⢕⢕⢕⢕⢕⢕⢕⢕⢕⢕⢕⢁⢕⢕⢕⢕⢕⢕⢻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⠑⢔⢕⢕⢕⢕⢕⢑⢅⢕⢕⢕⢅⢕⢕⢕⠁⣿⣷⣕⢸⣿⣿⡔⢕⢕⣵⣕⣰⣇⠕⢄⣿⣿⣿⣿⣿⣿⣿⣿⣿⡇⢕⠕⣼⢕⢕⢕⣾⣿⡇⠝⢟⢟⠁⠀⠀⢕⢕⠀⢕⢕⢔⠀⠁⠑⢕⢕⢕⢕⢕⢕⢕⢕⢕⢕⢕⢕⢕⢕⢕⢕⢕⢕⢔⢅⢅⢅⢕⢅⠄⢕⢕⢕⢕⢕⢕⢕⣕⢕⢕⢕⢕⢜⢻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⢅⢕⢕⠕⢕⢑⢕⢕⢕⢕⢑⢕⢕⢕⢑⢕⢕⢔⢿⣿⣿⣿⣿⣿⣿⣕⢜⢿⡿⢏⢕⣰⣿⣿⣿⣿⣿⣿⣿⣿⣿⣿⠇⢕⣱⡿⢕⢕⣼⣿⣿⣷⢀⢕⢣⣔⣕⣔⢕⢕⢄⣾⣷⡇⠀⢀⣴⣴⡕⢕⢕⢕⢕⢕⢔⢕⢑⢕⠕⠕⢕⠕⠕⢕⢑⢕⢕⢕⢕⢕⢑⠀⢕⢕⢕⢕⢕⢕⢕⣿⣷⣕⢕⢕⢕⢕⣕⣝⣝⣝⣽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⢔⢔⢔⢔⢕⢕⢕⢕⢕⠁⢕⢕⢇⢑⢕⢕⢔⠁⢕⢕⢸⣿⣿⣿⣹⣽⡿⢿⣿⢷⣷⣷⣿⣿⣿⣿⣿⣿⣿⣿⣿⣿⡿⠏⢀⣵⣿⣵⣵⣿⣿⣿⣿⣿⣧⡁⢸⣿⣿⡇⢜⣱⣾⣿⣟⣕⣵⣿⣿⣿⣿⡷⢁⠑⠕⢕⢕⢕⢕⢑⠕⢕⢕⢕⢕⢕⢕⢕⢕⢕⢕⢕⢕⠀⠐⢕⢕⢕⢕⢕⢸⣿⣿⣿⣷⣕⢕⢕⢜⢝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⠀⢕⢕⢜⢣⢑⢅⠕⢔⠁⠁⢁⢻⣿⣿⣿⣿⣷⣿⣷⣷⣷⣿⣿⣿⣿⣿⣿⣿⣿⣿⣿⣝⣠⣴⣿⣿⣿⣿⣿⣿⣿⣿⣿⣿⣿⣿⣷⣵⣵⣵⣾⣿⡿⢿⣿⣿⣿⣿⣿⣿⣿⢇⢅⢕⢕⢔⢅⢅⢕⢑⢕⢄⢅⢕⢕⢕⢕⢕⢕⢕⢕⢕⢕⢄⢕⢕⢕⢕⢕⢕⣼⣿⣿⣿⣿⣿⣿⣷⣵⣕⣕⣜⣝⣹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⡅⠁⠀⠀⢰⡀⠁⢻⣿⢇⢕⢕⢜⢟⣿⣿⣿⣿⣿⣿⣿⣿⣿⣿⣿⣿⣿⣿⣿⣿⣿⣿⣿⣿⣿⣿⣿⣿⣿⣿⣿⣷⣧⣼⣿⣯⣿⣿⣷⣿⣿⣿⣿⣿⣿⢇⢁⢕⢕⣕⡱⢕⢕⢕⢕⢕⢕⢕⢕⢕⢕⢕⢕⢕⢕⢕⢕⢕⢕⢕⢕⢁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⢅⠕⢔⢀⠁⢻⣷⣕⣻⣧⣕⢕⢕⣵⣿⣿⣿⣿⣿⣿⣿⣿⣿⣿⣿⣿⣿⣿⣿⣿⣿⣿⣿⣿⣿⣿⣿⣿⣿⣿⣿⣿⣿⡿⢝⢕⢎⢎⡻⣿⣿⣿⣿⣿⢇⢅⣵⣾⣿⣿⢏⢕⢕⢕⢕⢕⢕⢕⢕⢕⢕⢕⢕⢕⢕⢕⢕⢕⠕⢕⠁⠁⢕⢱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⢔⢀⢅⢿⣿⣿⣿⣿⣿⣿⣿⣿⣿⣿⣿⣿⣿⣿⣿⣿⣿⣿⣿⣿⣿⢻⣿⣿⣿⣿⣿⣿⣿⣿⣿⣿⣿⣿⣿⣿⡇⢕⢕⢕⢕⢕⣼⣿⣿⣿⡏⢠⣾⣿⣿⢟⢕⢕⢕⢕⢕⢕⢕⢕⢕⢕⢕⢕⢕⢕⢕⢕⢕⢕⢕⠀⠀⠀⠀⢄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⢸⣿⣿⣿⣿⣿⣿⣿⣿⣿⣿⣿⣿⣿⣿⣿⣿⣿⣿⣿⣿⣿⣿⣸⣿⣿⣿⣿⣿⣿⣿⣿⣿⣿⣿⣿⣿⣿⣿⣧⣵⣵⣵⣾⣿⣿⣿⢟⢕⢸⢿⢟⢕⢕⢕⢕⢕⢕⢕⢕⢕⢕⢕⢕⢕⢕⢕⢕⢕⢕⢕⢕⢕⢄⠀⠀⢀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⢔⢻⣿⣿⣿⣿⣿⣿⣿⣿⣿⣿⣿⣿⣿⣿⣿⣿⣿⣿⣿⣿⣿⣿⣿⣿⣿⣿⣿⣿⣿⣿⣿⣿⣿⣿⣿⣿⣿⣿⣿⣿⣿⣿⣿⣿⢏⢔⢔⢕⢕⢕⢕⢕⢕⢕⢕⢕⢕⢕⢕⢕⢕⢕⢕⢕⢕⢕⢕⢕⢱⣷⣧⡕⢔⢄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⠀⢕⢕⢕⢕⢕⢕⢕⢕⢕⢕⢕⢅⢻⣿⣿⣿⣿⣿⣿⣿⣿⣿⣿⣿⣿⣿⣿⣿⣿⣿⣿⣿⣿⣿⣿⣿⣿⣿⣿⣿⣿⣿⣿⣿⣿⣿⣿⣿⣿⣿⣿⣿⣿⣿⣿⢏⢔⢕⢕⢕⢕⢕⢕⢕⢕⢕⢕⢕⢕⢕⢕⢕⢕⢕⢕⢕⢕⢕⢕⢕⢕⢝⢿⣷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⠀⢕⢕⢕⢕⢕⢕⢕⢕⢕⢕⢕⢕⢅⢻⣿⣿⣿⣿⣿⣿⣿⣿⣿⣿⣿⣿⣿⣿⣿⣿⣿⣿⣿⣿⣿⣿⣿⣿⣿⣿⣿⣿⣿⣿⣿⣿⣿⣿⣿⣿⣿⣿⣿⣿⠏⢔⢕⢕⢕⢕⢕⢕⢕⢕⢕⢕⢕⢕⢕⡕⢕⢕⢕⢕⢕⢕⢕⢕⢕⢕⢕⢕⢜⣿⣿⣷⡕⢕⢕⢑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⠀⢕⢕⢕⢕⢕⢕⢕⢕⢕⢕⢕⢕⢕⢄⠹⣿⣿⣿⣿⣿⣿⣿⣿⣿⣿⣿⢟⢏⢍⢍⢝⢍⢍⢍⢝⢛⢻⢿⣿⣿⣿⣿⣿⣿⣿⣿⣿⣿⣿⣿⣿⣿⡿⢑⢕⢕⢕⢕⢕⢕⢕⢕⢕⢕⢕⢕⢕⢱⣿⣿⣧⡕⢕⢕⢕⢕⢕⢕⢕⢕⢕⢕⢕⢕⣿⣿⣷⡕⢕⢑⠀⠑⢕⢕⢕⢕⢕⢕⢕⢕⢕⢕⢕⢕⢕⢕⢕⢕⢕⢕⢕⢕⢕⢕⢕⢕⢕⢕⢕⢕⢕⢕⢕⢕⢕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⢀⢕⢕⢕⢕⢕⢕⢕⢄⢕⢕⢕⢕⢕⢕⠑⢘⢻⣿⣿⣿⣿⣿⣿⣿⣿⣿⣷⣶⣵⣅⣑⣑⢕⢕⢑⣑⣑⣕⣸⣿⣿⣿⣿⣿⣿⣿⣿⣿⣿⣿⡿⢏⢕⢕⢕⢕⢕⢕⢕⢕⢕⢕⢕⠕⢅⢕⢕⢕⢜⢻⣿⣿⣧⡕⢕⢕⢕⢕⢕⢕⢕⢕⢕⢕⢜⣿⣿⣷⡕⢕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⠀⢕⢔⢙⢻⣿⣿⣿⣿⣿⣿⣿⣿⣿⣿⣿⣧⣿⣿⣼⣾⣿⣿⣿⣿⣿⣿⣿⣿⣿⣿⣿⣿⣿⡿⢏⢕⢕⢕⢕⢕⢕⢕⢕⢕⢕⢕⠕⢑⢕⢕⢕⢕⢕⢕⢕⢝⢿⣿⣿⣷⡕⢕⢕⢕⢕⢕⢕⢕⢕⢕⢸⣿⣿⣷⡕⢔⢄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⠀⢕⢕⢕⠕⢈⢟⢿⣿⣿⣿⣿⣿⣿⣿⣿⣿⣿⣿⣿⣿⣿⣿⣿⣿⣿⣿⣿⣿⣿⣿⡿⠟⢝⢔⢕⢕⢕⢕⢕⢕⢑⢕⢕⢕⢕⠑⢅⢕⢕⢕⢕⢕⢕⢕⢕⢕⢜⢻⣿⣿⣿⣧⢕⢕⢕⢕⢕⢕⢕⢕⢕⢜⣿⣿⣿⡕⢵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⠕⠁⢔⢕⢕⢕⢝⢻⢿⣿⣿⣿⣿⣿⣿⣿⣿⣿⣿⣿⣿⣿⣿⣿⣿⣿⠿⢛⢝⠐⢔⢕⢕⢕⢕⢕⢕⢕⢕⢕⢕⢕⢕⠅⢕⢕⢕⢕⢕⢕⢕⢕⢕⢕⢕⢕⢜⢻⣿⣿⣿⣷⣕⢕⢕⢕⢕⢕⢕⢕⢕⢸⣿⣿⣿⡕⡗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⠀⠕⠀⠀⢕⢕⢕⢕⢕⢕⢕⢌⢟⢿⣿⣿⣿⣿⣿⣿⣿⣿⣿⢿⢟⢏⢕⠔⢕⢁⠕⢐⢕⢕⢕⢕⢕⢕⢕⢕⢕⢕⢕⢕⣕⢕⢕⢕⢕⠕⢕⢕⢕⢕⢕⢕⢕⢅⢕⢕⢻⣿⣿⣿⣿⣧⡕⢕⢕⢕⢕⢕⢕⢕⢿⣿⣿⣧⢱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⠑⢕⢕⢕⢕⢕⢕⢕⠀⠀⠀⠀⠀⠕⢕⢕⢕⢕⢕⢕⢕⢕⢜⢝⠻⠿⠿⢟⢝⢕⢔⢕⢕⢕⢕⢔⢕⠑⠀⠀⢕⢕⢕⢕⢕⢕⢕⢕⢕⢕⢕⣿⣿⣿⣧⣕⡕⢾⣧⡆⢕⢕⢕⢕⢕⢕⢕⠀⢕⢹⣿⣿⣿⣿⣿⣕⢑⢕⢕⢕⢕⢕⢸⣿⣿⣿⡇⢕⡕⠁⠀⠀⠀⠀⠀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⠀⠀⠀⠁⠕⢕⢕⢕⢕⢕⢕⢕⢕⢕⢕⢕⢕⢕⢕⢕⢕⢕⢕⠱⢕⠕⠀⠀⠀⢕⢕⢕⢕⢕⢕⢕⢕⢕⢕⢕⢜⢻⣿⣿⣿⣿⣷⣝⢕⢕⢕⢕⢕⢅⠀⢕⢕⢕⢅⢹⣿⣿⣿⣿⣿⣷⡅⠕⢅⠕⢕⢕⣿⣿⣿⣿⡜⢕⢔⢄⠀⢀⢀⢀⢀⢀⢀⢄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⠀⠀⠀⠀⠀⠀⠀⠀⠁⠑⠕⢕⢕⢕⢕⢕⢕⢕⢕⢕⢕⢕⢕⢕⢕⠕⠑⠀⠀⠀⠀⢕⢕⢕⢕⢕⢕⢕⢕⢕⣱⢕⢕⣕⢜⢻⣿⣿⣿⣿⣿⣧⣕⢑⢑⠀⠀⠀⠑⢕⢕⢔⢹⣿⣿⣿⣿⣿⣿⣆⠑⠀⢕⢕⢻⣿⣿⣿⣧⢕⢕⢕⢕⢕⢕⢕⢕⢕⢕⢕⢕⢕⢕⢕⢕⢕⢕⢕⢕⢕⢕⢕⢔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⢣⡕⢕⢕⢕⢕⢕⢕⢕⢕⢕⢕⠀⠀⠀⠀⠀⠀⠀⠀⠀⠀⠀⢄⢕⢕⠕⢕⢕⢕⢕⢕⠕⢕⢕⢅⠀⠀⠀⠀⠀⠀⠀⢕⢕⢕⢕⢕⢕⢕⡕⢕⢕⢕⢕⢟⢿⣧⣝⢿⣿⣿⣿⣿⣿⣷⣧⣕⢲⢵⣄⠕⢕⢕⢄⢸⣿⣿⣿⣿⣿⣿⣧⡀⢕⢕⢸⣿⣿⣿⣿⡇⢕⢕⢕⢕⢕⢕⢕⢕⢕⢕⢕⢕⢕⢕⢕⢕⢕⢕⢕⢕⢕⢕⢕⢕⢕⢕⢕⢕⢕⢕⢕⢕⢕⢕⢕⢕⢕⢕⢕⢔⢔⢄⢄⢄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⢱⣿⣿⣷⣷⣧⣥⣕⣑⡕⢑⠀⢕⢕⢝⢇⢕⠑⢕⢕⢕⢕⢕⢕⢕⢕⠀⠀⠀⠀⠀⠀⠀⠀⠀⢔⢕⢕⠑⠀⢕⢕⢕⢕⠑⠀⠀⢕⢕⢔⠀⠀⠀⠀⠀⠀⠑⢕⢕⢕⢕⢕⢞⢕⠀⢕⢕⢕⣾⣿⣿⣿⣷⣜⢻⣿⣿⣿⣿⣿⣿⣿⣧⣝⢳⣕⢕⢕⢄⢝⢿⣿⣿⣿⣿⣿⣷⣕⢕⢜⣿⣿⣿⣿⣿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⡇⠀⠕⢕⢕⢕⢕⢀⢕⢕⢕⢕⢕⣕⣵⣵⡀⠀⠀⠀⠀⠀⠀⠀⢰⣷⡎⠕⠀⠀⠀⢕⢕⠁⠀⠀⢀⢕⢕⣕⢄⠀⠀⠀⠀⠀⠀⢕⢕⢕⢕⢕⢕⣕⣕⢕⢕⢕⣿⣿⣿⣿⣿⣿⣷⣼⡟⢿⣿⣿⣿⣿⣿⣿⣷⣜⡕⢕⠕⢁⢜⣿⣿⣿⣿⣿⣿⣿⣷⣷⣿⣿⣿⣿⣿⣷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⢝⡿⣿⣿⣿⣿⢟⢏⢕⠀⠀⢕⢕⢕⢕⢕⠀⢕⢕⢕⢕⢻⢿⢟⢇⠀⠀⠀⠀⠀⠀⢄⣿⣿⢇⢄⠀⠀⠀⠑⠀⠀⠀⠀⢕⢕⢜⣿⣧⢀⠀⠀⠀⠀⠀⢕⢜⢕⢕⢕⢕⢿⣿⣷⣧⣕⡜⢿⣿⣿⣿⣿⣿⣿⣿⣧⡝⢿⣿⣿⣿⣿⣿⣿⣿⣷⣅⢑⠕⢹⣿⣿⣿⣿⣿⣿⣿⣿⣿⣿⣿⣿⣿⣿⡇⢧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⣑⣵⣵⣲⣵⣾⣿⣿⣿⣿⣿⣿⣿⣷⣵⡕⠀⢁⢕⢕⢕⢕⢄⠕⢕⢕⢔⢕⢕⢕⢕⢄⠀⠀⠀⠀⢀⣾⣿⢟⢕⢕⢄⠀⠀⠀⠀⠀⢀⢔⢕⢕⢕⢹⣿⣧⢀⠀⠀⠀⠀⢕⢕⢕⢕⢕⢕⢕⢻⢿⣿⣿⣿⣷⣧⣝⢟⢿⣿⣿⣿⣿⣿⣧⡝⢿⣿⣿⣿⣿⣿⣿⣿⣷⣵⣕⢝⣿⣿⣿⣿⣿⣿⣿⣿⣿⣿⣿⣿⣿⣿⡜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⣾⣿⣿⣿⣿⣿⣿⣿⣿⣿⣿⣿⣿⣿⣿⣿⣿⡕⠀⢇⠕⢕⢕⢕⢕⠀⢕⢕⢕⢕⢕⢕⢕⢕⠀⠀⠀⠀⣸⣿⡿⢕⢕⢕⢕⢕⣰⣾⣿⣿⡿⣱⣵⡕⢕⢕⢹⣿⣧⢀⠀⠀⠀⠁⢕⢕⢕⢕⢕⢕⢕⣇⢝⢿⣿⣿⣿⣿⣿⣷⣼⣝⢻⢿⣿⣿⣿⣧⡜⢻⣿⣿⣿⣿⣿⣿⣿⣿⣿⣿⣿⣿⣿⣿⣿⣿⣿⣿⣿⣿⣿⣿⣿⡇⢧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⢑⠑⠑⠕⢕⢕⢕⢕⣱⣵⣷⣿⣿⣿⣿⡿⣫⣾⣿⣿⣿⣿⣿⣿⣿⣿⣿⣿⣿⣿⣿⣿⣿⣿⣿⣿⣿⣇⠀⢸⡔⢕⢕⢕⢕⠀⢕⢕⢕⢕⢕⢕⢕⢕⢀⠀⠀⣰⣿⣿⢕⢕⢕⢕⢕⣱⣿⣿⣿⡿⢱⣿⣿⣷⢕⢕⢕⢝⣿⣷⣔⢄⠀⠀⢕⢕⢕⢕⢕⢕⢕⢸⡔⢕⢌⢙⢿⣿⣿⣿⣿⣿⣿⣷⣼⣝⢟⢿⣿⣧⡜⢿⣿⣿⣿⣿⣿⣿⣿⣿⣿⣿⣿⣿⣿⣿⣿⣿⣿⣿⣿⣿⣿⣿⣸⣇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⢅⢔⠑⠀⠀⠀⠀⠑⣱⣾⣿⣿⣿⣿⣿⣿⡿⢫⣾⣿⣿⣿⣿⣿⣿⣿⣿⣿⣿⣿⣿⣿⣿⣿⣿⣿⣿⣿⣿⣿⡿⠀⢸⣿⡅⢕⢕⢕⢕⠀⢕⢕⢕⢕⢕⢕⢕⢕⢀⣕⣿⣿⢕⢕⢕⢕⢕⢱⣿⣿⣿⢟⢕⢾⣿⣿⢇⢕⢕⢕⢕⢜⢻⡿⢷⢕⢕⢁⢕⢕⢕⢕⢕⢕⢕⣷⡅⠁⠕⣷⣮⣝⢿⣿⣿⣿⣿⣿⣿⣿⣷⣕⢍⡝⢜⣻⣿⣿⣿⣿⣿⣿⣿⣿⣿⣿⣿⣿⣿⣿⣿⣿⣿⣿⣿⣿⣿⣿⣿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⠕⢀⢕⢕⠁⠀⠀⠀⠀⢄⣾⣿⣿⣿⣿⣿⣿⣿⡟⣵⣿⣿⣿⣿⣿⣿⣿⣿⣿⣿⣿⣿⣿⣿⣿⣿⣿⣿⣿⣿⣿⣿⣏⢕⠀⢸⣿⣷⡕⢕⢕⢕⠀⠁⢕⢕⢕⢕⠕⢕⢕⢕⢝⢿⢕⡕⢕⢕⢕⢕⣿⣿⣿⢏⢕⢕⣸⣿⢇⢕⢕⢕⢕⢕⣱⣷⡇⣷⣷⣿⣇⢕⢕⢕⠄⢕⢕⢕⢸⣧⢀⠀⢜⣿⣿⣷⣧⣝⢻⢿⣿⣿⣿⣿⣿⣿⣿⣿⣿⣿⣿⣿⣿⣿⣿⣿⣿⣿⣿⣿⣿⣿⣿⣿⣿⣿⣿⣿⣿⣿⣿⣿⡇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⠁⠀⢕⠅⠀⠀⠀⠀⠀⢠⣾⣿⣿⣿⣿⣿⣿⣿⢏⣾⣿⣿⣿⣿⣿⣿⣿⣿⣿⣿⣿⣿⣿⣿⣿⣿⣿⣿⣿⣿⣿⣿⣿⣿⡇⠀⢕⣿⣿⣷⢑⢕⢕⢀⠀⠁⢕⢕⢕⠀⢕⢕⢱⣷⣷⣾⣵⣧⢞⢕⢕⢜⠙⠃⠑⠑⠑⢝⢝⢕⢕⢕⣵⣵⣿⣿⣿⡇⣻⣿⣿⣿⡕⢕⢕⢜⡅⢕⢕⢕⢻⣇⠀⠀⢝⢻⢿⣿⣿⣿⣧⣝⡻⢿⣿⣿⣿⣿⣿⣿⣿⣿⣿⣿⣿⣿⣿⣿⣿⣿⣿⣿⣿⣿⣿⣿⣿⣿⣿⣿⣿⣿⣿⣇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⠀⢔⠕⠀⠀⠀⠀⠀⠀⢿⣿⣿⣿⣿⣿⣿⡿⢫⣾⣿⣿⣿⣿⣿⣿⣿⣿⣿⣿⣿⣿⣿⣿⣿⣿⣿⣿⣿⣿⣿⣿⣿⣿⣿⣧⠀⢕⣿⣿⣿⣧⠁⢕⢕⢕⠀⠑⢕⢕⠀⢕⢕⢱⢹⣿⣿⣿⣿⣷⣜⢕⠕⠀⠀⠀⠀⠀⢕⢕⢕⣱⣾⣿⣿⣿⣿⣿⡇⣼⣿⣿⣿⣿⡕⢕⢕⢻⡔⠕⢕⢅⢿⣇⠀⠀⢕⢕⢕⣹⣽⣿⣿⣿⣇⢻⣿⣿⣿⣿⣿⣿⣿⣿⣿⣿⣿⣿⣿⣿⣿⣿⣿⣿⣿⣿⣿⣿⣿⣿⣿⣿⣿⣿⣿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⢁⠀⠀⠀⠀⠀⠀⠀⠀⠀⠀⢸⣿⣿⣿⡿⢿⢟⣵⣿⣿⣿⣿⣿⣿⣿⣿⣿⣿⣿⣿⣿⣿⣿⣿⣿⣿⣿⣿⣿⣿⣿⣿⣿⣿⣿⣟⠀⢱⣿⣿⣿⣿⣇⠑⢕⢸⡆⠀⠑⢕⠀⠑⢕⢸⣇⢻⣿⣿⣿⣿⣿⡇⠀⠀⠀⠀⠀⢔⢱⣷⣿⣿⣿⣿⣿⣿⣿⣿⢇⣿⣿⣿⣿⣿⣿⡅⢕⢜⣿⣔⠕⢕⠜⣿⣧⡀⠁⢕⣾⣿⣿⣿⣿⣿⣿⡜⢿⣿⣿⣿⣿⣿⣿⣿⣿⣿⣿⣿⣿⣿⣿⣿⣿⣿⣿⣿⣿⣿⣿⣿⣿⣿⣿⣿⣿⡇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⢁⢔⢅⠀⠀⠀⠀⠀⠀⠀⠀⠀⠜⣿⣿⢟⢕⣵⣿⣿⣿⣿⣿⣿⣿⣿⣿⣿⣿⣿⣿⣿⣿⣿⣿⣿⣿⣿⣿⣿⣿⣿⣿⣿⣿⣿⡿⢇⠀⢸⣿⣿⣿⣿⣿⡔⠕⢸⣷⡀⠀⢕⠀⡕⠑⣼⣷⡜⢿⣿⣿⣿⣿⢕⠀⠀⠀⠀⠀⢕⣾⣿⣿⣿⣿⣿⣿⣿⣿⣿⢸⣿⣿⣿⣿⣿⣿⣷⡅⠕⢹⣿⣆⠑⢕⢸⣿⣷⡄⠑⢻⣿⣿⣿⣿⣿⣿⣿⡜⣿⣿⣿⣿⣿⣿⣿⣿⣿⣿⣿⣿⣿⣿⣿⣿⣿⣿⣿⣿⣿⣿⣿⣿⣿⣿⣿⣿⡇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⢑⠔⠀⠀⠀⠀⠀⠀⠀⠀⠀⠀⠀⣿⢇⣱⣾⣿⣿⣿⣿⣿⣿⣿⣿⣿⣿⣿⣿⣿⣿⣿⣿⣿⣿⣿⣿⣿⣿⣿⣿⣿⣿⣿⢟⢝⢕⢕⠀⢸⣿⣿⣿⣿⣿⣿⡄⢸⣿⣇⠀⠑⢕⡇⢄⣿⣿⣧⢜⣿⣿⣿⣿⠕⠀⠀⠀⠀⠀⢱⣿⣿⣿⣿⣿⣿⣿⣿⣿⢇⣿⣿⣿⣿⣿⣿⣿⣿⣿⣆⠕⢻⣿⣷⡅⢕⢹⣿⣷⢄⢜⣿⣿⣿⣿⣿⣿⣿⣷⡜⣿⣿⣿⣿⣿⣿⣿⣿⣿⣿⣿⣿⣿⣿⣿⣿⣿⣿⣿⣿⣿⣿⣿⣿⣿⣿⣿⣇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⠀⠀⠀⠀⠀⠀⠀⠀⠀⠀⠀⠀⠀⠀⡏⣾⣿⣿⣿⣿⣿⣿⣿⣿⣿⣿⣿⣿⣿⣿⣿⣿⣿⣿⣿⣿⣿⣿⣿⣿⣿⣿⣿⣿⣿⣿⣷⣧⡕⠀⢸⣿⣿⣿⣿⣿⣿⣧⢸⣿⣿⡆⠀⢕⡇⢸⣿⣿⣿⣧⢸⣿⣿⢇⠀⠀⠀⠀⠀⢀⢸⣿⣿⣿⣿⣿⣿⣿⣿⡿⢸⣿⣿⣿⣿⣿⣿⣿⣿⣿⣿⣷⡅⢿⣿⣿⣦⡕⢻⣿⣧⢀⢹⣿⣿⣿⣿⣿⣿⢿⣗⡜⣿⣿⣿⣿⣿⣿⣿⣿⣿⣿⣿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⢀⠀⠀⠀⠀⠀⠀⠀⠀⠀⠀⠀⠀⢸⣿⣿⣿⣿⣿⣿⣿⣿⣿⣿⣿⣿⣿⣿⣿⣿⣿⣿⣿⣿⣿⣿⣿⣿⣿⣿⣿⣿⣿⣿⣿⣿⣿⡇⠀⢕⣿⣿⣿⣿⣿⣿⣿⣿⣿⣿⣿⡄⢑⣷⣿⣿⣿⣿⣿⡕⢿⡿⢕⠀⠀⠀⠀⠀⢕⣿⣿⣿⣿⣿⣿⣿⣿⣿⢇⣿⣿⣿⣿⣿⣿⣿⣿⣿⣿⣿⣿⣿⣞⣿⣿⣿⣷⣕⢿⣿⣇⠁⢜⢟⣟⣹⣵⣷⣿⣿⣿⣜⢿⣿⣿⣿⣿⣿⣿⣿⣿⣿⣿⣿⣿⣿⣿⣿⣿⣿⣿⣿⣿⣿⣿⣿⣿⣿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⢄⠀⠀⠀⠔⠀⠀⠀⠀⠀⠀⠀⠑⢜⣿⣿⣿⣿⣿⣿⣿⣿⣿⣿⣿⣿⣿⣿⣿⣿⣿⣿⣿⣿⣿⣿⣿⣿⣿⣿⣿⣿⣿⣿⣿⣿⣿⣷⠀⢕⣿⣿⣿⣿⣿⣿⣿⣿⣿⣿⣿⣧⢕⣿⣿⣿⣿⣿⣿⣷⡜⡇⠀⠀⠀⠀⠀⠀⢱⣿⣿⣿⣿⣿⣿⣿⣿⡏⣼⣿⣿⣿⣿⣿⣿⣿⣿⣿⣿⣿⣿⣿⣿⣿⣿⣿⣿⣿⣿⣿⣝⣵⣷⣿⣿⣿⣿⣿⣿⣿⣿⣿⣧⢻⣿⣿⣿⣿⣿⣿⣿⣿⣿⣿⣿⣿⣿⣿⣿⣿⣿⣿⣿⣿⣿⣿⣿⣿⠑⢅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⢁⢔⠁⠀⠀⠀⢕⢄⠀⠀⠀⠀⠀⠀⠀⠀⢕⢜⣿⣿⣿⣿⣿⣿⣿⣿⣿⣿⣿⣿⣿⣿⣿⣿⣿⣿⣿⣿⡿⢏⢜⢿⣿⣿⣿⣿⣿⣿⣿⣿⣿⠀⢕⣿⣿⣿⣿⣿⣿⣿⣿⣿⣿⣿⣿⣧⣿⣿⣿⣿⣿⣿⣿⣧⢕⠀⠀⠀⠀⠀⢄⣿⣿⣿⣿⣿⣿⣿⣿⡿⢱⣿⣿⣿⣿⣿⣿⣿⣿⣿⣿⣿⣿⣿⣿⡿⣿⣿⣿⣿⣿⣿⣿⣿⣿⣿⣿⣿⣿⣿⣿⣿⣿⣿⣿⣿⣷⡝⢿⣿⣿⣿⣿⣿⣿⣿⣿⣿⣿⣿⣿⣿⣿⣿⣿⣿⣿⣿⣿⣿⣿⠀⠀⠀⢑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⠑⠀⠁⠀⠀⢀⢄⠄⠁⢕⠀⠀⠀⠀⠀⠀⠀⠀⠁⠕⢜⢿⣿⣿⣿⣿⣿⣿⣿⣿⣿⣿⣿⣿⣿⣿⣿⣿⣿⢟⢕⢕⢕⢜⢻⣿⣿⣿⣿⣿⣿⡿⢏⠀⢕⣿⣿⣿⣿⣿⣿⣿⣿⣿⣿⣿⣿⣿⣿⣿⣿⣿⣿⣿⣿⡏⠁⠀⠀⠀⠀⠀⢱⣿⣿⣿⣿⣿⣿⣿⣿⢇⣿⣿⣿⣿⣿⣿⣿⣿⣿⣿⣿⣿⢏⢕⢍⢔⢔⢝⢻⢿⢿⣿⣿⣿⣿⣷⡜⢻⣿⣿⣿⣿⣿⣿⣿⣿⣿⣿⣧⡹⣿⣿⣿⣿⣿⣿⣿⣿⣿⣿⣿⣿⣿⣿⣿⣿⣿⣿⣿⣿⣿⠀⠀⠀⠁⠱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⠁⢀⢄⢔⢔⢕⢕⣱⡇⠀⠀⠀⠀⠀⠀⠀⠀⠀⠀⠀⠀⠑⢜⢿⣿⣿⣿⣿⣿⣿⣿⣿⣿⣿⣿⣿⣿⣿⡟⢕⢕⢕⢕⢕⣕⣕⣼⣿⣿⣿⣿⣏⢕⢕⠀⢱⣿⣿⣿⣿⣿⣿⣿⣿⣿⣿⣿⣿⣿⣿⣿⣿⣿⣿⣿⣿⢇⠀⠀⠀⠀⠀⠀⣼⣿⣿⣿⣿⣿⣿⣿⡟⣼⣿⣿⣿⣿⣿⣿⣿⣿⣿⣿⡿⢟⢑⢕⢕⢕⢕⢕⢄⢕⢕⢜⣻⣿⣿⣿⣷⢀⢕⢝⢟⢟⢟⢿⣿⣿⣿⣿⣿⡷⢜⢻⣿⣿⣿⣿⣿⣿⣿⣿⣿⣿⣿⣿⣿⣿⣿⣿⣿⣿⣿⠀⠀⠀⠀⠀⠜⣇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⢔⢕⢕⢕⢕⢕⣕⣾⣿⢟⠀⠀⢀⠀⠀⠀⠀⠀⠀⠀⠀⠀⠀⠁⠕⢜⢿⣿⣿⣿⣿⣿⣿⣿⣿⣿⣿⡟⢕⢕⢕⣕⣵⣷⡿⢾⣿⣿⣿⣿⣿⣿⣿⣷⢕⠀⢸⣿⣿⣿⣿⣿⣿⣿⣿⡿⢏⢔⢔⢅⢔⢜⢿⣿⣿⣿⡟⠑⠀⠀⠀⠀⠀⢱⣿⣿⣿⣿⣿⣿⣿⣿⢱⣿⣿⣿⣿⣿⣿⣿⣿⣿⣿⡏⢕⢕⢕⢕⢕⢕⢔⠅⢕⢕⢕⢕⢔⢹⣿⣿⣿⣧⠑⢷⡕⢕⢕⢕⢕⢕⢝⢕⢕⢕⢕⢕⣜⢿⣿⣿⣿⣿⣿⣿⣿⣿⣿⣿⣿⣿⣿⣿⣿⣿⣿⠀⠀⠀⠀⠀⠀⠜⣷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⣕⣵⡟⣼⣿⠏⠀⠀⠀⢕⢄⠀⠀⠀⠀⠀⠀⠀⠀⠀⠀⠀⠑⠕⢝⢟⢿⢿⣿⡿⣿⣿⣟⣱⣵⣷⡿⢿⠿⠟⠉⠀⢸⣿⣿⣿⣿⣿⣿⣟⢟⢕⠀⣼⣿⣿⣿⣿⣿⢟⢏⢍⢕⢕⢕⢕⢕⢕⢑⢌⢍⢝⢻⢇⠀⠀⠀⠀⠀⠀⣼⣿⣿⣿⣿⣿⣿⣿⡇⣿⣿⣿⣿⣿⣿⣿⣿⣿⣿⣿⡟⢔⢕⢕⢕⢕⢅⢜⢷⢑⢑⢑⢕⢕⣼⣿⣿⣿⣿⡇⠕⢱⡕⢕⢕⢕⢕⢕⢕⢕⠕⣱⣾⣿⣷⣝⢻⣿⣿⣿⣿⣿⣿⣿⣿⣿⣿⣿⣿⣿⣿⣿⠀⠀⠀⠀⠀⠀⠀⠸⣷⡅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⢱⣾⣿⣿⣿⣿⠇⢕⠀⠀⠀⢕⢕⢕⢄⢀⠀⠀⠀⠀⠀⠀⠀⠀⠀⠀⠀⠁⠑⠑⠑⠑⢑⠔⠀⠀⠀⠀⠀⠀⠀⠀⠀⠀⢸⣿⣿⣿⣿⣿⣿⣿⣿⡕⢄⣿⣿⣿⣿⣿⡿⢕⢕⢕⢕⠕⢕⢑⢕⠕⢕⢕⢕⢕⠕⠑⠀⠀⠀⠀⠀⢰⣿⣿⣿⣿⣿⣿⣿⡿⣸⣿⣿⣿⣿⣿⣿⣿⣿⣿⣿⣿⣿⣕⡑⢕⢑⢕⢕⢕⢅⢕⢕⢕⢕⢕⢸⣿⣿⣿⣿⣿⢄⢻⡇⢕⢕⠕⠑⠑⠁⢀⣼⣿⣿⣿⣿⡏⠀⠈⠙⢿⣿⣿⣿⣿⣿⣿⣿⣿⣿⣿⣿⣿⡔⠀⠀⠀⠀⠀⠀⠀⢹⣿⡔⢄⢄⢅⢁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⣱⣿⣿⣿⣿⣿⢏⠀⢕⠀⠀⢔⢕⢕⢕⢕⢕⢔⢀⠀⠀⠀⠀⠀⠀⠀⠔⢔⠤⠀⠀⢄⠔⠁⠀⠀⠀⠀⠀⠀⠀⠀⠀⠀⠀⠀⢻⣿⣿⣿⣿⣿⣿⣯⢕⢱⣿⣿⣿⣿⣿⡕⢕⢕⢕⢕⠅⢰⢷⢔⢅⢕⢕⢕⢕⠕⠀⠀⠀⠀⠀⠀⣸⣿⣿⣿⣿⣿⣿⣿⣧⣿⣿⣿⣿⣿⣿⣿⣿⣿⣿⣿⣿⣿⣿⣿⡇⢕⢕⢕⢕⢕⢕⢕⢕⢕⢑⣕⣿⣿⣿⣿⣿⡇⢜⡗⢁⢀⢀⢀⡀⢀⣾⣿⣿⣿⣿⣿⠕⠀⠀⠀⢕⢹⣿⣿⣿⣿⣿⣿⣿⣿⣿⣿⣿⣷⠀⠀⠀⠀⠀⠀⠀⢄⣿⣿⣇⢕⢕⢕⢕⢕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⣼⣿⣿⣿⣿⣿⣿⠀⢕⢕⢕⠀⠑⢕⢕⢕⢕⢕⢕⢕⢕⠄⠀⠀⡔⢄⢀⢀⢄⢄⢄⡐⠁⠀⠀⠀⠀⠀⠀⠀⠀⠀⠀⠀⠀⠀⠀⠀⢜⣿⣿⣿⡟⢟⢝⠑⢸⣿⣿⣿⣿⣿⣿⡇⢅⢕⢕⢕⢕⢔⢔⢕⢕⢕⢅⢡⠐⠀⠀⠀⠀⠀⢄⣿⣿⣿⣿⣿⣿⣿⣿⣿⣿⣿⣿⣿⣿⣿⣿⣿⣿⣿⣿⣿⣿⣿⣿⣷⣕⣕⢁⢕⠕⠀⠁⢑⣕⣼⣿⣿⣿⣿⣿⣿⣿⠀⢕⢕⢕⢕⢪⡟⣼⣿⣿⣿⣿⣿⣿⠀⠀⠀⢀⢕⢸⣿⣿⣿⣿⣿⣿⣿⣿⣿⣿⣿⣿⡇⠀⠀⠀⠀⠀⠀⢸⣿⣿⣿⣇⢕⢕⢕⢕⢕⢕⢕⢕⢕⢕⢕⢕⢕⢕⢕⢔⢔⢄⢅⢅⢑⢑⠑⠕⢕⢕⢕⠀</a:t>
            </a:r>
            <a:br/>
            <a:r>
              <a:t>⠑⠑⠑⠑⠑⠑⠑⠑⠑⠑⠑⠑⠑⠑⠑⠑⠑⠑⠑⠑⠑⠑⠑⠑⠑⠑⠑⠑⠑⠑⠑⠑⠑⠑⠑⠑⠑⠑⠑⠑⠑⠑⠑⠑⠛⠛⠛⠛⠛⠛⠃⠐⠑⠑⠑⠀⠑⠑⠑⠑⠑⠑⠑⠑⠑⠑⠀⠑⠛⠛⠛⠛⠛⠛⠛⠁⠀⠀⠀⠀⠀⠀⠀⠀⠀⠀⠀⠀⠀⠀⠀⠀⠚⠛⠛⠛⠛⠓⠓⠀⠘⠛⠛⠛⠛⠛⠛⠃⠑⠑⠑⠑⠑⠑⠑⠑⠑⠑⠑⠑⠀⠀⠀⠀⠀⠀⠘⠛⠛⠛⠛⠛⠛⠛⠛⠛⠛⠛⠛⠛⠛⠛⠛⠛⠛⠛⠛⠛⠛⠛⠛⠛⠋⠁⠀⠀⠐⠀⠐⠘⠛⠛⠛⠛⠛⠛⠛⠛⠛⠑⠑⠑⠑⠑⠛⠑⠛⠛⠛⠛⠛⠛⠛⠃⠀⠀⠑⠑⠛⠛⠛⠛⠛⠛⠛⠛⠛⠛⠛⠛⠋⠁⠀⠀⠀⠀⠀⠀⠛⠛⠛⠛⠛⠃⠑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⢜⢝⢝⢝⢝⢟⢟⢟⢟⢟⢟⢟⢟⢟⢟⢜⢟⢟⢟⢟⢟⢟⢟⢟⢻⢿⢇⢿⣿⣿⣿⣿⡿⣿⣿⣿⡿⣿⣿⣿⣿⣿⣿⣿⣿⡫⢿⢇⢜⢻⢻⢟⢏⢝⢝⢝⢕⢜⢟⢇⢕⢕⢝⢕⢕⢜⢕⢕⢜⣿⣿⣿⣿⣿⣿⣿⣿⢣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⢻⢿⣿⣿⣿⣿⣿⢏⢺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⢳⣷⡗⣵⣵⣵⣕⢕⢕⢕⢕⢕⢕⢕⢕⢕⢕⢕⢕⢕⢕⢕⢕⢕⢕⢕⢕⢕⢕⢕⢕⢕⢕⢕⢕⢕⢕⢕⢕⢕⢕⢕⢕⢕⢕⢕⢕⢕⢕⢕⢕⢕⢕⢕⢕⢕⢕⢕⢕⢕⢕⢕⢕⢕⢕⢕⢕⢕⢕⢕⢕⢕⢕⢕⢕⢕⢕⢗⡳⡧⣕⣕⢜⢝⢝⢝⢕⢕⢕⣹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⢜⢟⢟⢿⢿⣿⣷⣷⣵⣵⣕⡕⢕⢕⢕⢕⢕⢕⢕⢕⢕⢕⢕⢕⢕⢕⢕⢕⢕⢕⢕⢕⢕⢕⢕⢕⢕⢕⢕⢕⢕⢕⢕⢕⢕⢕⢕⢕⢕⢕⢕⢕⢕⢕⢕⢕⢕⢕⢕⢕⢕⢕⢕⢕⢕⢕⢕⢕⢕⢕⢕⢕⢕⢕⢕⢕⢜⢸⢯⢟⢟⢝⢱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⢝⢝⢝⢟⢟⢟⢟⢷⢷⢵⢵⢕⣕⡕⢕⢕⢕⢕⢕⢕⢕⢕⢕⢕⢕⢕⢕⢕⢕⢕⢕⢕⢕⢕⢕⢕⢕⢕⢕⢕⢕⢕⢕⢕⢕⢕⢕⢕⢕⢕⢕⢕⢕⢕⢕⢕⢕⡕⢵⣵⣵⣾⡿⢕⢕⢕⢕⢕⢜⢝⢝⢝⢕⢕⢕⢕⢹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⢝⢝⢟⢗⢳⢷⢷⢗⢗⢗⢕⢕⢵⢵⢕⢕⢕⢕⣕⣕⣕⣕⣕⢕⢕⢕⢕⢕⢕⣕⣕⣕⣕⣕⣕⣵⣵⣷⣾⣿⣿⢿⢜⢝⢝⢝⢕⢕⢕⢕⢕⢕⢕⢕⢕⢕⢕⢕⢕⢕⢕⢻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⢕⢝⢝⢝⢝⢝⢝⢝⢝⢝⢝⢝⢝⢝⢝⢝⢝⢝⢝⢕⢕⢕⢕⢕⢕⢕⢕⢕⢕⢕⢕⢕⢕⢕⢕⢕⢕⢕⢕⢕⢕⢕⢕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⢹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⠅⢹⣷⡕⢕⢜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⢅⠀⠁⠑⠑⠕⢕⢕⢕⢁⠕⢝⢕⢕⢹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⢕⢕⢕⢔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⢀⢐⢕⢅⢄⢕⢔⢕⢕⢕⢕⢕⢕⢕⢕⢕⢕⢕⢕⢕⢕⢕⢕⢕⢕⢕⢕⢕⢕⢕⢕⢕⢕⢕⢕⢕⢕⢕⢕⢕⢕⢕⢕⢕⢕⢸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⠁⢕⢕⢕⢕⢕⢕⢕⢕⢕⢕⢕⢕⢕⢕⢕⢕⢕⢱⡇⢕⢕⢕⢕⢱⣧⣇⣵⣕⣕⣕⢕⢕⢕⢕⢕⢕⢕⢕⢕⢕⢕⢕⢕⢕⢕⢕⢕⢕⢕⢕⢕⢕⠑⠅⢕⢕⢕⢕⢕⢕⢕⢕⢕⢕⢕⢕⢕⢕⢕⢕⢕⢕⢕⢕⢕⢕⢕⢕⢕⢕⢕⢕⢕⢕⢕⢕⢕⢕⢕⢕⢕⢕⢕⢕⢕⢸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⣕⣕⢕⢕⢕⢕⣝⢕⢕⢕⢕⢝⢝⣕⢕⢕⢕⢕⢕⢕⢕⢕⢕⢕⢕⢕⢕⢱⣕⣧⣕⣵⣕⣕⣕⡀⢕⢕⢕⢕⢕⢕⢕⢕⢕⢕⢕⢕⢕⢕⢕⢕⢕⢕⢕⢕⢕⢕⢕⢕⢕⢕⢕⢕⢕⢕⢕⢕⢕⢕⢕⢕⢕⢕⢕⢕⢕⢕⢸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⣼⣿⣿⡕⢕⢕⢸⣿⣿⣿⣿⣿⣿⣿⣿⣷⡕⢕⢕⢕⢕⢕⢕⢕⢕⢕⢕⢕⢸⣧⣕⣕⡕⢕⢝⢝⢝⢕⢕⢕⢕⢕⢕⢕⢕⢕⢕⢕⢕⢕⢕⢕⢕⢕⢕⢕⢕⢕⢕⢕⢕⢕⢕⢕⢕⢕⢕⢕⢕⢕⢕⢕⢕⢕⢕⢕⢕⢕⢕⢜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⢑⢕⢕⢕⢕⢕⢕⢕⢕⢕⢕⢕⢕⢕⢕⢕⢕⢕⣼⣿⣿⣿⣷⢕⢕⢸⣽⣽⣝⣟⣟⢿⢿⣿⣿⣿⣇⢕⢕⢕⢕⢕⢕⢕⢕⢕⢕⢸⣿⣿⣿⣿⣿⣿⣿⣷⣷⡕⢕⢕⢕⢕⢕⢕⢕⢕⢕⢕⢕⢕⢕⢕⢕⢕⢕⢕⢕⢕⢕⢕⢕⢕⢕⢕⢕⢕⢕⢕⢕⢕⢕⢕⢕⢕⢕⢕⢕⢕⢕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⢜⠛⠛⠙⠛⠋⠀⢕⠘⠛⠛⠟⠿⢿⣿⣿⣾⣿⣿⣿⣷⡕⢕⢕⢕⢕⢕⢕⢕⢕⣿⣟⣟⣟⣟⣟⣟⣟⣟⣿⢷⡕⢕⢕⢕⢕⢕⢕⢕⢕⢕⢕⢕⢕⢕⢕⢕⢕⢕⠕⢕⢕⢕⢕⢕⢕⢕⢕⢕⢕⢕⢕⢕⢕⢕⢕⢕⢕⢕⢕⢕⢕⢸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⢑⢕⢕⢕⢕⢕⢕⢕⢕⢑⢕⢕⢕⢕⠕⠘⠁⠀⢄⢔⡔⣐⡄⢄⢐⢄⢄⢀⠀⠀⠙⢻⣿⣿⣿⣿⣿⣿⡕⢕⢕⢑⢕⢕⢕⢕⣿⣿⣿⢿⠿⠿⠿⠿⠿⠿⠋⣹⣕⢕⢕⢕⢕⢕⢕⢕⢕⢕⢕⢕⢑⢕⢕⢕⢕⢕⢕⢕⢕⢕⢕⢕⢕⢕⢕⢕⢕⢕⢕⢕⢕⢕⢕⢕⢕⢕⢕⢕⢜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⠕⢕⢕⢕⢕⢕⢕⢕⢕⢰⣔⠀⢔⣾⣿⡟⢿⣿⢷⠁⠁⠑⢕⠀⠀⣦⣕⢻⣿⣿⣿⣿⣿⣇⢕⢕⠕⡕⢕⢕⢕⡿⢝⢀⠀⠀⢀⢄⢄⢀⠀⠀⢀⠁⠁⠕⢕⠕⢕⢕⢕⢕⢕⢕⢕⢕⢕⢅⢑⢕⠕⠕⢕⢑⢕⢕⢕⢕⢕⢕⢕⠑⢕⢕⢕⢕⢕⢕⢕⢕⢕⢕⢕⢕⢻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⢑⢔⢕⢕⢕⢕⠕⢐⠑⢕⢕⢕⢕⢕⢕⢕⢸⣿⣧⡕⢻⣿⣇⢁⢜⢅⢄⢄⢀⡕⠀⢄⣿⣿⣿⣿⣿⣿⣿⣿⣿⢕⢕⢱⡇⢕⠕⣜⣵⣾⣷⣷⣷⣧⠑⠁⠑⢕⠄⠀⢕⢔⢀⠁⠐⢕⢕⢕⢕⢕⢕⢕⢕⢕⢕⢕⢕⢕⢕⢕⢕⢕⢅⢑⢕⠕⠕⢕⢕⠑⢕⢕⢕⢕⢅⢕⢕⡕⢕⢕⢕⢕⢝⢻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⢄⢕⢕⠕⠕⢕⢄⢕⢕⢕⢕⢕⢕⢕⠕⢕⢕⠕⣿⣿⣿⣿⣿⣿⣔⢕⢸⣷⣷⡎⢇⢀⣼⣿⣿⣿⣿⣿⣿⣿⣿⡇⢕⢰⣿⠇⠕⣱⣿⣿⣿⡇⠙⢝⢁⢀⢀⠀⢕⠀⢀⣿⣷⢕⠀⢄⣦⡕⢕⢕⢕⢕⢕⢅⢑⠕⢕⢕⢕⢕⢕⢕⢕⢕⠕⢕⢕⢕⢕⢁⠀⠕⢕⢕⢕⢕⢕⢕⣿⣧⡕⢕⢕⢕⢑⢜⢟⢟⢟⢻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⢔⢕⢔⢔⢕⢕⢕⢕⢕⢕⢕⢕⡔⠕⢕⢕⢅⠕⢕⠔⢻⣿⣿⣟⣹⣿⡿⣧⣜⡟⢟⣕⣴⣾⣿⣿⣿⣿⣿⣿⣿⣿⠟⠀⣰⣿⣇⣵⣾⣿⣿⣿⣿⣧⢀⢕⢳⣵⣵⡇⣕⢀⣼⣿⢏⣕⣵⣿⣿⣿⣦⡕⠕⢑⢕⢕⢕⢕⠇⢔⢕⢅⢕⢅⢔⢔⢕⢕⢕⢕⢕⢕⠀⠄⢕⢕⢕⢕⢕⢱⣿⣿⣿⣧⡕⢕⢕⢝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⢆⠕⠁⠕⢀⠑⠁⠘⣿⣿⣿⣿⡿⢷⣿⣷⣶⣷⣿⣿⣿⣿⣿⣿⣿⣿⣿⣏⣅⣴⣾⣿⣿⣿⣿⣿⣿⣿⣿⣿⣿⣷⣕⢜⢿⢟⢕⣱⣾⣿⣿⣿⣿⣿⣿⣿⣿⡿⢕⢔⢔⢅⢑⢑⠕⠕⠅⠕⢑⢕⢕⢕⢕⢕⢕⢕⢕⢕⢕⢄⢐⢕⢕⢕⢕⢕⣸⣿⣿⣿⣿⣿⣷⣵⡕⢕⢜⢝⢻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⢣⡑⠀⠁⠀⢄⢀⠘⢿⡯⢕⢕⢕⢜⢻⣿⣿⣿⣿⣿⣿⣿⣿⣿⣿⣿⣿⣿⣿⣿⣿⣿⣿⣿⣿⣿⣿⣿⣿⣿⣿⣿⣯⣵⣽⣿⣝⣿⣷⣼⣿⣿⣿⣿⣿⣿⢕⢐⢕⢕⢕⢕⢱⢕⢕⢕⢕⢕⢕⢕⢕⢕⢕⢕⢕⢕⢕⢕⢕⢕⢕⢁⢕⢕⢕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⠔⢄⠀⠘⢷⣧⣜⣯⣕⢕⢕⣕⣼⣿⣿⣿⣿⣿⣿⣿⣿⣿⣿⣿⣿⣿⣿⣿⣿⣿⣿⣿⣿⣿⣿⣿⣿⣿⣿⣿⣿⡿⡟⢝⢝⢕⢻⢻⣿⣿⣿⣿⣿⠕⢰⣵⣾⣿⣿⢗⢕⢕⢕⢕⢕⢕⢕⢕⢕⢕⢕⢕⢕⢕⢕⢕⠕⢕⠁⠁⠑⢕⣾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⢔⢄⢘⣿⣿⣿⣿⣿⣿⣿⣿⣿⣿⣿⣿⣿⣿⣿⣿⣿⣿⣿⣿⣿⡿⣿⣿⣿⣿⣿⣿⣿⣿⣿⣿⣿⣿⣿⣿⣿⢕⢕⢕⢕⢕⢜⣿⣿⣿⣿⢇⣰⣿⣿⣿⢟⢕⢕⢕⢕⢕⢕⢕⢕⢕⢕⢕⢕⢕⢕⢕⢕⢕⢕⠀⠀⠀⠀⢀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⢔⢻⣿⣿⣿⣿⣿⣿⣿⣿⣿⣿⣿⣿⣿⣿⣿⣿⣿⣿⣿⣿⣿⣇⣿⣿⣿⣿⣿⣿⣿⣿⣿⣿⣿⣿⣿⣿⣿⣧⣕⣕⣱⣵⣿⣿⣿⣿⢇⢕⢻⢿⢏⢕⢕⢕⢕⢕⢕⢕⢕⢕⢕⢕⢕⢕⢕⢕⢕⢕⢕⢕⠀⠀⠀⠀⢀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⢘⣿⣿⣿⣿⣿⣿⣿⣿⣿⣿⣿⣿⣿⣿⣿⣿⣿⣿⣿⣿⣿⣿⣿⣿⣿⣿⣿⣿⣿⣿⣿⣿⣿⣿⣿⣿⣿⣿⣿⣿⣿⣿⣿⣿⣿⠇⢕⢕⢕⢕⢕⢕⢕⢕⢕⢕⢕⠑⢕⢕⢕⢕⢕⢕⢕⢕⢕⢕⢕⢕⠁⠀⠀⢄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⠜⣿⣿⣿⣿⣿⣿⣿⣿⣿⣿⣿⣿⣿⣿⣿⣿⣿⣿⣿⣿⣿⣿⣿⣿⣿⣿⣿⣿⣿⣿⣿⣿⣿⣿⣿⣿⣿⣿⣿⣿⣿⣿⣿⠇⢕⢕⢕⢕⢕⢕⢕⢕⢕⢕⢕⠑⢕⢕⢕⢕⢕⢕⢕⢕⢕⢕⢕⢕⠑⠀⢀⢔⢕⢕⢕⢕⢕⢕⢸⣿⡇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⠘⢿⣿⣿⣿⣿⣿⣿⣿⣿⣿⣿⣿⣿⣿⣿⣿⣿⣿⣿⣿⣿⣿⣿⣿⣿⣿⣿⣿⣿⣿⣿⣿⣿⣿⣿⣿⣿⣿⣿⣿⡿⢑⢕⢕⢕⢕⢕⢕⢕⢕⢕⢕⢕⠑⢕⢕⢅⢕⢕⢕⢕⢕⢕⢕⢕⢕⢕⢔⢕⢕⢕⢕⢕⢕⢕⢕⢕⢸⣿⣷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⢘⢿⣿⣿⣿⣿⣿⣿⣿⣿⣿⣿⡿⢟⢝⢍⢍⢍⢍⢍⢝⢛⢟⠿⣿⣿⣿⣿⣿⣿⣿⣿⣿⣿⣿⣿⣿⣿⣿⢟⢅⢕⢕⢕⢕⢕⢕⢕⢕⢕⢕⢕⢑⢕⢕⢕⢕⢕⢕⢕⢕⢕⢕⢕⢕⢕⢕⢕⢕⢕⢕⢕⢕⢕⢕⢕⢕⢸⣿⣿⢕⢕⢕⢕⢕⢕⢕⢕⢕⢕⢕⢕⢕⢕⢕⢕⢕⢕⢕⢕⢕⢕⢕⢕⢕⢕⢕⢕⢕⢕⢕⢕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⠁⠝⣿⣿⣿⣿⣿⣿⣿⣿⣿⣿⣧⣥⣕⡑⢕⠕⠕⠕⠕⢕⢕⢑⣽⣿⣿⣿⣿⣿⣿⣿⣿⣿⣿⣿⡿⢇⢕⢕⢕⢕⢕⢕⢕⢕⢕⢕⢕⠕⢔⢕⢕⢕⢕⠀⢑⢕⢕⢕⢱⣵⣧⡕⢕⢕⢕⢕⢕⢕⢕⢕⢕⢕⢕⢕⢸⣿⣿⡇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⢕⠀⢕⢌⠟⢿⣿⣿⣿⣿⣿⣿⣿⣿⣿⣿⣷⣽⣗⣇⣹⣿⣿⣿⣿⣿⣿⣿⣿⣿⣿⣿⣿⣿⣿⡿⢋⢕⢕⢕⢕⢕⢕⢕⢕⢕⢕⢕⢕⢅⢕⢕⢕⢕⢕⢕⢔⢑⢕⢕⢕⢹⣿⣿⣧⡕⢕⢕⢕⢕⢕⢕⢕⢕⢕⢕⢕⢸⣿⣿⣇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⢕⠀⢕⢕⢕⠕⢙⢻⣿⣿⣿⣿⣿⣿⣿⣿⣿⣿⣿⣿⣿⣿⣿⣿⣿⣿⣿⣿⣿⣿⣿⣿⡿⠟⢕⢔⢕⢕⢕⢕⢕⠕⢕⢕⢕⢕⢕⢁⢔⢕⢕⢕⢕⢕⢕⢕⢕⢅⢕⢕⢕⢕⢹⣿⣿⣷⡕⢕⢕⢕⢕⢕⢕⢕⢕⢕⢕⢜⣿⣿⣿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⠑⠀⢕⢕⢕⢜⢝⢿⣿⣿⣿⣿⣿⣿⣿⣿⣿⣿⣿⣿⣿⣿⣿⣿⣿⣿⠟⢛⢅⠐⢕⢕⢕⢕⢕⢕⢕⠕⢔⢕⢕⢕⢕⢐⢕⢕⢕⢕⢕⢕⢕⢕⢕⢕⢕⢕⠁⢕⢕⢜⢻⣿⣿⣿⡕⢕⢕⢕⢕⢕⢕⠄⢕⢕⢕⣿⣿⣿⡇⢸⣿⣷⣇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⠀⠁⠀⠐⢕⢕⢕⢕⢕⢕⢜⢝⢻⣿⣿⣿⣿⣿⣿⣿⣿⣿⣿⢿⢟⢏⢕⢄⢄⠑⢕⢄⢕⢕⢕⢕⢕⢕⢕⠑⢕⢕⢕⢕⢕⢕⢕⢕⢕⢕⢕⢕⢕⢕⢕⢕⢅⢕⢄⢕⢕⢕⢜⣿⣿⣿⣿⡕⢕⢕⢕⢕⠕⠀⢁⢕⢕⢿⣿⣿⡇⢸⣿⣿⣝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⢔⢕⢕⢕⢕⢕⢕⢕⢕⠀⠀⠀⠀⠁⢄⢕⢕⢕⢕⢕⢕⢕⢕⢝⢻⢿⢿⠿⢛⢝⢕⢔⢕⢕⢕⢕⢕⢕⠀⠀⢕⢕⢕⢕⢕⢕⢕⢕⠀⢕⢕⢕⢕⢕⢕⢕⢕⢕⣕⢕⢆⢕⢕⢕⢕⢕⢕⢕⢕⢕⢕⢕⢹⣿⣿⣿⣿⡕⢕⢕⢑⠀⠀⢅⢕⢕⣽⣿⣿⡇⢸⣿⣽⢏⢕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⠀⠀⠀⠀⠀⠀⠑⢕⢕⢕⢕⢕⢕⢕⢕⢕⢕⢕⢕⢕⢕⢕⢕⢕⢕⢕⠕⢕⠑⠀⠀⢕⢕⢕⢕⢕⢕⢕⢕⠀⢕⢕⢕⢕⣵⡕⢕⣾⣿⣿⣷⣕⢕⢕⢕⢕⠐⠑⢕⢕⢕⢕⢕⢜⢻⣿⣿⣿⣿⣇⢕⠁⠀⠀⠀⢕⢕⢿⣿⣿⣿⢜⡜⢺⢇⢕⢄⠀⢀⢀⢄⢄⢀⠀⠀⠀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⠀⠀⠀⠀⠀⠀⠀⠀⠁⠑⠕⠕⢕⢕⢕⢕⢕⢕⢕⢕⢕⢕⢕⢕⢕⢕⠑⠁⠀⠀⠀⠕⢕⢕⢕⢕⢕⢕⢕⠀⢕⡞⢕⢸⣿⣷⣕⢕⣿⣿⣿⣿⣷⣕⢕⠕⠀⠀⢕⢕⢕⢕⢕⢕⢜⢿⣿⣿⣿⣿⣇⢔⠀⠀⠀⢕⢕⣼⣿⣿⣿⢕⢜⢇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⢄⢕⢜⣕⢕⢕⢕⢕⢕⢕⢕⢕⢕⢕⢕⠀⠀⠀⠀⠀⠀⠀⠀⠀⠀⢀⢕⢕⠕⠕⢕⢕⢕⢕⢕⠕⢕⢕⢀⠀⠀⠀⠀⠀⠀⠀⢕⢕⢕⢕⢕⢕⢱⢔⢜⢕⢕⢜⢻⣿⣿⣧⡜⢿⣿⣿⣿⣿⣷⣵⡕⢦⣥⡀⢕⢕⢕⢕⢁⢸⣿⣿⣿⣿⣿⣇⢀⠀⠀⢕⢕⣿⣿⣿⣿⡇⢵⣱⡕⢕⢕⢕⢕⢕⢕⢕⢕⢕⢕⢕⢕⢕⢕⢕⢕⢕⢕⢕⢕⢕⢕⢕⢕⢕⢕⢕⢕⢕⢕⢕⢕⢕⢕⢕⢔⢔⢄⢄⢄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⢸⣿⣷⣶⣧⣥⣵⣕⣕⢕⢁⠑⢕⢜⢟⢇⢕⢕⢕⢕⢕⢕⢕⢕⢕⠀⠀⠀⠀⠀⠀⠀⠀⠀⢀⢕⢕⢕⠀⠀⢕⢕⢕⠕⠀⠀⠑⢕⢕⠀⠀⠀⠀⠀⠀⠀⢕⢕⢕⢕⢕⣱⢏⢕⢕⢕⢕⢱⣾⣿⣿⣿⣿⣎⢻⣿⣿⣿⣿⣿⣿⣵⡝⢿⣧⡕⢕⢕⢕⠜⢹⣿⣿⣿⣿⣿⣧⢀⢕⢕⢕⣿⣿⣿⣿⣇⢜⢾⡵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⡔⠀⢕⢕⢕⢕⢕⠁⢕⢕⡅⢕⣕⣱⣵⡕⠀⠀⠀⠀⠀⠀⠀⢀⣵⣾⢕⠀⠀⠀⢕⢕⠑⠀⠀⠀⢔⢕⢱⢕⠀⠀⠀⠀⠀⠀⢕⢕⣵⢇⢕⢕⢕⢕⢕⢕⢕⢜⣿⣿⣿⣿⣿⣿⣷⣜⢿⣿⣿⣿⣿⣿⣿⣧⡝⢻⣧⡕⢕⢄⢜⣻⣿⣿⣿⣿⣿⣧⢕⢕⢕⣿⣿⣿⣿⣿⢕⣿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⣻⣿⣿⣿⣿⣿⢟⢝⢕⠀⠁⢕⢕⢕⢕⢀⠕⢕⢕⠅⢹⢿⢿⢟⠀⠀⠀⠀⠀⠀⠀⣸⣿⡇⢕⠀⠀⠀⠀⠑⠀⠀⠀⢄⢕⢕⢱⣷⡔⠀⠀⠀⠀⠀⢕⢜⢕⢕⠑⢕⢔⢕⢔⢕⢕⢕⣿⣿⣿⣿⣿⣿⣿⣿⣧⡜⢿⣿⣿⣿⣿⣿⣿⣧⡜⢻⡔⠁⠕⢸⣿⣿⣿⣿⣿⣿⣷⣕⣵⣿⣿⣿⣿⣿⡇⢻⡇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⣑⣵⣵⣢⣴⣾⣿⣿⣿⣿⣿⣿⣷⣧⣕⠀⢑⢕⢕⢕⢕⢕⠀⢕⢕⢕⢑⢕⢕⢕⢕⠀⠀⠀⠀⠀⢱⣿⡿⢕⢕⢔⢀⠀⠀⠀⠀⢀⣄⢕⢕⢕⢜⣿⣿⡄⠀⠀⠀⠀⠕⢕⢕⢕⢕⢕⢕⢕⢕⣿⣧⣕⡜⢻⢿⣿⣿⣿⣿⣿⣿⣿⣧⡝⢿⣿⣿⣿⣿⣿⣿⣧⣜⢔⢀⢜⢿⣿⣿⣿⣿⣿⣿⣿⣿⣿⣿⣿⣿⣿⣷⢜⣿⣷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⣷⣾⣿⣿⣿⣿⣿⣿⣿⣿⣿⣿⣿⣿⣿⣿⣿⣏⠀⢸⡄⢕⢕⢕⢕⠀⢕⢕⢕⢔⢕⢕⢕⢕⠀⠀⠀⠀⢠⣿⣿⢕⢕⢕⢕⢕⢔⣴⣾⣿⣿⢣⣧⡕⢕⢕⢜⣿⣿⡄⠀⠀⠀⠀⢕⢕⢕⢕⢕⢕⢕⢜⢻⣿⣿⣷⣷⣧⣜⡟⢿⣿⣿⣿⣿⣿⣿⣧⢝⣿⣿⣿⣿⣿⣿⣿⣿⣵⣱⢜⣿⣿⣿⣿⣿⣿⣿⣿⣿⣿⣿⣿⣿⣿⣇⢻⣿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⠑⠑⠑⠕⢕⢕⢕⣕⣱⣵⣾⣿⣿⣿⣿⢟⣱⣾⣿⣿⣿⣿⣿⣿⣿⣿⣿⣿⣿⣿⣿⣿⣿⣿⣿⣿⣿⢔⠕⣧⢕⢕⢕⢕⢄⠕⢕⢕⢕⢕⢕⢕⢕⢀⠀⠀⢀⣾⣿⢇⢕⢕⢕⢕⢕⣾⣿⣿⣿⢇⣾⣿⣿⢕⢕⢕⢜⢿⣿⣧⡄⢀⠀⢕⢕⢕⢕⢕⢕⢕⢸⡕⢜⠻⢿⣿⣿⣿⣿⣷⣜⣝⢻⢿⣿⣿⣿⣷⣜⢻⣿⣿⣿⣿⣿⣿⣿⣿⣷⣿⣿⣿⣿⣿⣿⣿⣿⣿⣿⣿⣿⣿⣿⣿⡜⣿⡇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⠑⢅⢔⠑⠀⠀⠀⠀⢑⣱⣾⣿⣿⣿⣿⣿⣿⡿⣣⣾⣿⣿⣿⣿⣿⣿⣿⣿⣿⣿⣿⣿⣿⣿⣿⣿⣿⣿⣿⣿⣿⢕⠀⣿⡇⢕⢕⢕⢕⠀⢕⢕⢕⢕⢕⢕⢕⢕⢀⢔⣾⣿⡏⢕⢕⢕⢕⢕⣾⣿⣿⡿⢇⢸⣿⣿⡏⢕⢕⢕⢕⢕⢻⣿⢿⢣⢕⠑⢕⢕⢕⢕⢕⢕⢅⣷⡁⠁⠁⢝⢻⣿⣿⣿⣿⣿⣿⣷⣵⣝⡛⢻⢿⡷⢜⢻⣿⣿⣿⣿⣿⣿⣿⣿⣿⣿⣿⣿⣿⣿⣿⣿⣿⣿⣿⣿⣿⣿⡇⢿⣷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⠑⢀⢕⠕⠀⠀⠀⠀⠀⢠⣾⣿⣿⣿⣿⣿⣿⣿⢟⣼⣿⣿⣿⣿⣿⣿⣿⣿⣿⣿⣿⣿⣿⣿⣿⣿⣿⣿⣿⣿⣿⣟⢕⢕⠀⣿⣿⡕⢕⢕⢕⠀⠑⢕⢕⢕⢕⢕⢕⢕⢕⢜⢗⢏⢕⢕⢕⢕⢕⢾⣿⣿⢟⢕⢕⢸⣿⢟⢕⢕⢕⢕⢕⣕⣵⣷⢱⣷⣾⡇⢕⢕⢕⡅⢕⢕⢕⢸⣧⠀⠀⠘⢿⣧⣝⢻⢿⣿⣿⣿⣿⣿⣿⣧⣇⣱⢕⢜⣿⣿⣿⣿⣿⣿⣿⣿⣿⣿⣿⣿⣿⣿⣿⣿⣿⣿⣿⣿⣿⣿⣿⣾⣿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⠁⠀⢕⢁⠀⠀⠀⠀⠀⣰⣿⣿⣿⣿⣿⣿⣿⣿⢣⣾⣿⣿⣿⣿⣿⣿⣿⣿⣿⣿⣿⣿⣿⣿⣿⣿⣿⣿⣿⣿⣿⣿⣿⣷⢕⠀⣿⣿⣷⢑⢕⢕⠀⠀⠑⢕⢕⢕⠁⢕⢕⢕⢵⣷⣷⣾⣵⢷⢕⢕⢕⠙⠋⠑⠑⠑⢞⢝⢕⢕⢕⣱⣵⣾⣿⣿⣿⢸⣿⣿⣿⡕⢕⢕⢱⡅⢕⢕⢕⢿⡇⠀⠀⠜⢝⢻⢿⣷⣝⢟⢿⣿⣿⣿⣿⣿⣿⣿⣿⣿⣿⣿⣿⣿⣿⣿⣿⣿⣿⣿⣿⣿⣿⣿⣿⣿⣿⣿⣿⣿⣿⣿⣿⣿⡇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⠀⠀⢕⠀⠀⠀⠀⠀⠀⠑⣿⣿⣿⣿⣿⣿⣿⡿⣱⣿⣿⣿⣿⣿⣿⣿⣿⣿⣿⣿⣿⣿⣿⣿⣿⣿⣿⣿⣿⣿⣿⣿⣿⣿⣿⡕⠀⣿⣿⣿⣇⠑⢕⢄⡇⠀⠕⢕⢕⠀⢕⠁⣼⡜⣿⣿⣿⣿⣷⣇⢕⢕⠀⠀⠀⠀⠀⢕⢕⢕⣱⣾⣿⣿⣿⣿⣿⣿⢸⣿⣿⣿⣷⢑⢕⢜⣷⡁⢕⢕⠜⣿⡄⠀⢀⠕⢕⢕⣝⡯⢿⣷⣼⡝⣿⣿⣿⣿⣿⣿⣿⣿⣿⣿⣿⣿⣿⣿⣿⣿⣿⣿⣿⣿⣿⣿⣿⣿⣿⣿⣿⣿⣿⣿⣿⣇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⢑⠀⠀⠀⢕⠀⠀⠀⠀⠀⠀⠀⢻⣿⣿⣿⡿⢟⢏⣼⣿⣿⣿⣿⣿⣿⣿⣿⣿⣿⣿⣿⣿⣿⣿⣿⣿⣿⣿⣿⣿⣿⣿⣿⣿⣿⣿⡇⠀⣿⣿⣿⣿⡔⠕⢕⢿⡄⠀⢕⢕⠀⢕⠀⣿⣧⢸⣿⣿⣿⣿⣿⡇⢕⠀⠀⠀⠀⠀⢕⣵⣾⣿⣿⣿⣿⣿⣿⣿⡟⢸⣿⣿⣿⣿⣧⠕⢕⢹⣷⡁⢕⢔⢹⣿⡔⢰⠀⢕⢱⣿⣯⣪⣿⣿⣿⡜⣿⣿⣿⣿⣿⣿⣿⣿⣿⣿⣿⣿⣿⣿⣿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⢄⠐⢐⠀⠀⠀⠀⠀⠀⠀⠀⠀⢸⣿⣿⢏⢕⣵⣿⣿⣿⣿⣿⣿⣿⣿⣿⣿⣿⣿⣿⣿⣿⣿⣿⣿⣿⣿⣿⣿⣿⣿⣿⣿⣿⣿⢟⢕⠀⣿⣿⣿⣿⣷⢀⠑⣸⣇⠀⠕⢕⢕⢕⢄⣿⣿⡕⢻⣿⣿⣿⣿⡇⠀⠀⠀⠀⠀⢄⢸⣿⣿⣿⣿⣿⣿⣿⣿⣿⢇⣿⣿⣿⣿⣿⣿⣇⠑⢘⣿⣷⡁⢕⢁⢿⣿⣆⢇⠀⢸⣿⣿⣿⣿⣿⣿⣷⢸⣿⣿⣿⣿⣿⣿⣿⣿⣿⣿⣿⣿⣿⣿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⠁⠕⠀⠀⠀⠀⠀⠀⠀⠀⠀⠀⠀⠜⣿⢕⣵⣿⣿⣿⣿⣿⣿⣿⣿⣿⣿⣿⣿⣿⣿⣿⣿⣿⣿⣿⣿⣿⣿⣿⣿⣿⣿⣿⡿⢏⢕⢕⢕⠀⣿⣿⣿⣿⣿⣇⠀⣿⣿⡄⠀⢕⢸⠕⣸⣿⣿⣿⡕⢿⣿⣿⣿⢇⠀⠀⠀⠀⠀⢕⣿⣿⣿⣿⣿⣿⣿⣿⣿⡟⣸⣿⣿⣿⣿⣿⣿⣿⣧⡁⢸⣿⣷⣄⠕⠜⣿⣿⣿⡔⠑⢿⣿⣿⣿⣿⣿⣿⣧⢻⣿⣿⣿⣿⣿⣿⣿⣿⣿⣿⣿⣿⣿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⠀⠀⠀⠀⠀⠀⠀⠀⠀⠀⠀⠀⠀⠐⢧⣾⣿⣿⣿⣿⣿⣿⣿⣿⣿⣿⣿⣿⣿⣿⣿⣿⣿⣿⣿⣿⣿⣿⣿⣿⣿⣿⣿⣿⣿⣷⣧⡕⢕⠀⣿⣿⣿⣿⣿⣿⣔⣿⣿⣇⠀⢕⢸⢔⣿⣿⣿⣿⣷⢜⣿⣿⡟⠑⠀⠀⠀⠀⠀⢱⣿⣿⣿⣿⣿⣿⣿⣿⣿⢕⣿⣿⣿⣿⣿⣿⣿⣿⣿⣷⡅⢻⣿⣿⣦⡑⢹⣿⣿⣿⡄⠜⣿⣿⣿⣿⣿⣿⣿⡇⢻⣿⣿⣿⣿⣿⣿⣿⣿⣿⣿⣿⣿⣿⣿⣿⣿⣿⣿⣿⣿⣿⣿⣿⣿⣿⣿⣿⣿⡇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⠀⠁⠀⠀⠀⠀⠀⠀⠀⠀⠀⠀⢄⣿⣿⣿⣿⣿⣿⣿⣿⣿⣿⣿⣿⣿⣿⣿⣿⣿⣿⣿⣿⣿⣿⣿⣿⣿⣿⣿⣿⣿⣿⣿⣿⣿⣿⢕⠀⣿⣿⣿⣿⣿⣿⣿⣿⣿⣿⡔⢕⣸⣸⣿⣿⣿⣿⣿⣇⢹⣿⢕⠀⠀⠀⠀⠀⢄⣸⣿⣿⣿⣿⣿⣿⣿⣿⡇⣼⣿⣿⣿⣿⣿⣿⣿⣿⣿⣿⣿⣎⣿⣿⣿⣷⣕⢿⣿⣿⣷⢀⢜⢹⢟⣟⣹⣽⣷⣿⣧⢻⣿⣿⣿⣿⣿⣿⣿⣿⣿⣿⣿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⠁⠀⠀⢀⠀⠀⠀⠀⠀⠀⠀⠀⢕⢸⣿⣿⣿⣿⣿⣿⣿⣿⣿⣿⣿⣿⣿⣿⣿⣿⣿⣿⣿⣿⣿⣿⣿⣿⣿⣿⣿⣿⣿⣿⣿⣿⣿⡕⠀⣻⣿⣿⣿⣿⣿⣿⣿⣿⣿⣷⢑⣿⣿⣿⣿⣿⣿⣿⣿⡜⡟⠕⠀⠀⠀⠀⠀⢱⣿⣿⣿⣿⣿⣿⣿⣿⡿⢱⣿⣿⣿⣿⣿⣿⣿⣿⣿⣿⣿⣿⣿⣿⣿⣿⣿⣿⣾⣿⣿⣟⣱⣵⣷⣿⣿⣿⣿⣿⣿⣿⣧⡹⣿⣿⣿⣿⣿⣿⣿⣿⣿⣿⣿⣿⣿⣿⣿⣿⣿⣿⣿⣿⣿⣿⣿⣿⣿⣿⢕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⠕⢅⠔⠁⠀⠀⠀⢕⠀⠀⠀⠀⠀⠀⠀⠀⠀⢕⢹⣿⣿⣿⣿⣿⣿⣿⣿⣿⣿⣿⣿⣿⣿⣿⣿⣿⣿⣿⣿⢟⢕⢹⣿⣿⣿⣿⣿⣿⣿⣿⣿⡇⠀⢸⣿⣿⣿⣿⣿⣿⣿⣿⣿⣿⣧⣿⣿⣿⣿⣿⣿⣿⣿⣷⢕⠀⠀⠀⠀⠀⠀⣸⣿⣿⣿⣿⣿⣿⣿⣿⢣⣿⣿⣿⣿⣿⣿⣿⣿⣿⣿⣿⣿⣿⣿⣿⣿⣿⣿⣿⣿⣿⣿⣿⣿⣿⣿⣿⣿⣿⣿⣿⣿⣿⣿⣷⡜⢿⣿⣿⣿⣿⣿⣿⣿⣿⣿⣿⣿⣿⣿⣿⣿⣿⣿⣿⣿⣿⣿⣿⣿⣿⠁⠕⠑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⠁⠀⠑⠀⠀⢀⢄⠀⢕⢕⠀⠀⠀⠀⠀⠀⠀⠀⠁⠕⢝⣿⣿⣿⣿⣿⣿⣿⣿⣿⣿⣿⣿⣿⣿⣿⣿⣿⡿⢏⢕⢕⢕⢝⢿⣿⣿⣿⣿⣿⡿⢟⢕⢀⢸⣿⣿⣿⣿⣿⣿⣿⣿⣿⣿⣿⣿⣿⣿⣿⣿⣿⣿⣿⣿⠕⠀⠀⠀⠀⠀⢔⣿⣿⣿⣿⣿⣿⣿⣿⡏⣼⣿⣿⣿⣿⣿⣿⣿⣿⣿⣿⣿⡟⢅⢍⢕⢔⢝⢻⣿⣿⣿⣿⣿⣿⣿⡝⢻⣿⢿⣿⣿⣿⣿⣿⣿⣿⣜⢻⣿⣿⣿⣿⣿⣿⣿⣿⣿⣿⣿⣿⣿⣿⣿⣿⣿⣿⣿⣿⣿⣿⣿⠀⠀⠀⠁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⠕⠀⠀⢀⢄⢔⢕⢕⣵⡕⠀⠀⠀⠀⠀⠀⠀⠀⠀⠀⠀⠁⠑⢜⢿⣿⣿⣿⣿⣿⣿⣿⣿⣿⣿⣿⣿⣿⣿⢟⢕⢕⢕⢕⢕⣕⣣⣿⣿⣿⣿⣿⡕⢕⢕⢕⣾⣿⣿⣿⣿⣿⣿⣿⣿⣿⣿⣿⣿⣿⣿⣿⣿⣿⣿⣿⡇⠀⠀⠀⠀⠀⠀⢸⣿⣿⣿⣿⣿⣿⣿⡿⣸⣿⣿⣿⣿⣿⣿⣿⣿⣿⣿⣿⠿⠇⢕⢕⢕⢕⢕⢅⢕⢕⢕⢹⣿⣿⣿⣿⡔⢜⢟⢟⢻⢿⢿⣿⣿⣿⣿⣷⡝⢿⣿⣿⣿⣿⣿⣿⣿⣿⣿⣿⣿⣿⣿⣿⣿⣿⣿⣿⣿⣿⣿⠀⠀⠀⠕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⢄⢔⢕⢕⢕⣕⢱⣾⣿⠏⠀⠀⠀⠀⠀⠀⠀⠀⠀⠀⠀⠀⠀⠑⢕⢝⢿⣿⣿⣿⣿⣿⣿⣿⣿⣿⣿⢟⢕⢕⣕⣱⣵⣾⡿⣿⣿⣿⣿⣿⣿⣿⣷⢕⠁⢱⣿⣿⣿⣿⣿⣿⣿⣿⣿⠏⢕⢔⢅⢔⢌⢻⣿⣿⣿⣿⢕⠀⠀⠀⠀⠀⢄⣿⣿⣿⣿⣿⣿⣿⣿⢧⣿⣿⣿⣿⣿⣿⣿⣿⣿⣿⡟⢕⢕⢕⢕⢕⢕⢕⠑⢕⢕⢕⢕⢔⢜⣿⣿⣿⣷⡄⢱⣧⢕⢕⢕⢕⢜⢏⢝⢝⢕⢕⢻⣿⣿⣿⣿⣿⣿⣿⣿⣿⣿⣿⣿⣿⣿⣿⣿⣿⣿⣿⡟⠀⠀⠀⠀⠘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⣱⣾⢏⣿⡿⠃⠄⠀⠀⢄⢄⠀⠀⠀⠀⠀⠀⠀⠀⠀⠀⠀⠑⢕⢝⢟⢿⣿⣿⣿⣿⣿⣟⣵⣵⣷⡿⢿⠿⠋⠁⢱⣿⣿⣿⣿⣿⣿⣿⢟⢇⠀⢸⣿⣿⣿⣿⣿⡿⢛⢍⢕⢑⢕⢕⢕⢕⢕⢈⢍⢝⢻⢇⠀⠀⠀⠀⠀⠀⢸⣿⣿⣿⣿⣿⣿⣿⡟⣼⣿⣿⣿⣿⣿⣿⣿⣿⣿⣿⡟⢕⢕⢕⢕⢕⢔⠕⢿⢔⠑⢕⢕⠕⣱⣿⣿⣿⣿⣧⠁⢕⣕⢕⢕⢕⢕⢕⢕⢕⢕⠕⠕⢘⢻⣿⣿⣿⣿⣿⣿⣿⣿⣿⣿⣿⣿⣿⣿⣿⣿⣿⡇⠀⠀⠀⠀⠀⠘⣷⣕⠕⠕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⣱⣾⣿⣿⣿⣿⠑⢕⠀⠀⢕⢕⢕⢔⢄⠀⠀⠀⠀⠀⠀⠀⠁⠀⠀⠀⠁⠑⠑⠑⠑⠑⢐⠔⠀⠀⠀⠀⠀⠀⠀⠀⠀⠜⣿⣿⣿⣿⣿⣿⣿⣿⡕⠀⣼⣿⣿⣿⣿⡿⢇⢕⢕⢕⢕⢕⢕⢕⢕⢕⢕⢕⢕⠱⠕⠀⠀⠀⠀⠀⢄⣿⣿⣿⣿⣿⣿⣿⣿⢱⣿⣿⣿⣿⣿⣿⣿⣿⣿⣿⣿⣿⣕⡑⢕⢑⢕⢕⢕⢄⢔⢕⢕⢕⢕⢜⣿⣿⣿⣿⣿⡇⢸⡟⢕⢕⢕⠕⠕⠑⠁⠀⢀⣴⣿⣷⣝⢿⣿⣿⣿⣿⣿⣿⣿⣿⣿⣿⣿⣿⣿⣿⣿⡇⠀⠀⠀⠀⠀⠀⠜⣿⣧⢔⢔⢄⢄⢅⢁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⣼⣿⣿⣿⣿⣿⠇⢅⢕⠀⠀⢕⢕⢕⢕⢕⢕⢄⢀⠀⠀⠀⠀⠀⠀⠀⠔⢔⠄⠀⠀⢄⠊⠀⠀⠀⠀⠀⠀⠀⠀⠀⠀⠀⠀⠜⢿⣿⣿⣿⣿⣿⣟⡇⢀⣿⣿⣿⣿⣿⡇⢕⢕⢕⢕⢅⠔⢷⢆⢅⢕⢕⢕⢕⠕⠀⠀⠀⠀⠀⠀⢸⣿⣿⣿⣿⣿⣿⣿⣯⣿⣿⣿⣿⣿⣿⣿⣿⣿⣿⣿⣿⣿⣿⣿⡇⢕⢕⢕⢕⢕⢕⢕⢕⢕⢕⣕⣿⣿⣿⣿⣿⣷⠁⢿⠕⠁⢀⢀⢀⠀⠀⣴⣿⣿⣿⣿⣿⢇⠈⠻⢿⣿⣿⣿⣿⣿⣿⣿⣿⣿⣿⣿⣿⣇⠀⠀⠀⠀⠀⠀⠀⠜⣿⣇⢕⢕⢕⢕⢕⢕⢕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⢕⣾⣿⣿⣿⣿⣿⡏⠀⢕⢕⢔⠀⢕⢕⢕⢕⢕⢕⢕⢕⢑⠀⠀⢀⡔⢄⢀⢄⢄⢄⢄⠁⠀⠀⠀⠀⠀⠀⠀⠀⠀⠀⠀⠀⠀⠀⠀⢈⣿⣿⣿⣟⢟⢟⢕⢕⣿⣿⣿⣿⣿⣿⡧⢅⢕⢔⢕⢔⢔⢐⢕⢕⢕⢅⢡⢔⠀⠀⠀⠀⠀⢀⣿⣿⣿⣿⣿⣿⣿⣿⣿⣿⣿⣿⣿⣿⣿⣿⣿⣿⣿⣿⣿⣿⣿⣿⣿⣕⣑⢅⢕⢕⠑⠁⢑⣑⣱⣿⣿⣿⣿⣿⣿⣿⡇⢜⠀⢕⢕⢕⣵⡿⣱⣿⣿⣿⣿⣿⣿⠀⠀⠀⢕⢹⣿⣿⣿⣿⣿⣿⣿⣿⣿⣿⣿⣿⡔⠀⠀⠀⠀⠀⠀⠀⣹⣿⣧⡕⢕⢕⢕⢕⢕⢕⢕⢕⢕⢕⢕⢕⢕⢕⢕⢕⢔⢔⢄⢅⢅⢑⢑⠑⠕⢕⢕⢕⠀</a:t>
            </a:r>
            <a:br/>
            <a:r>
              <a:t>⠑⠑⠑⠑⠑⠑⠑⠑⠑⠑⠑⠑⠑⠑⠑⠑⠑⠑⠑⠑⠑⠑⠑⠑⠑⠑⠑⠑⠑⠑⠑⠑⠑⠑⠑⠑⠑⠑⠑⠑⠑⠑⠑⠘⠛⠛⠛⠛⠛⠛⠃⠑⠑⠑⠑⠀⠑⠑⠑⠑⠑⠑⠑⠑⠑⠐⠀⠘⠛⠛⠛⠛⠛⠛⠁⠀⠀⠀⠀⠀⠀⠀⠀⠀⠀⠀⠀⠀⠀⠀⠀⠑⠛⠛⠛⠛⠓⠓⠑⠘⠛⠛⠛⠛⠛⠛⠃⠑⠑⠑⠑⠑⠑⠑⠑⠑⠑⠑⠘⠀⠀⠀⠀⠀⠀⠘⠛⠛⠛⠛⠛⠛⠛⠛⠛⠛⠛⠛⠛⠛⠛⠛⠛⠛⠛⠛⠛⠛⠛⠛⠛⠛⠉⠀⠀⠐⠀⠀⠘⠛⠛⠛⠛⠛⠛⠛⠛⠛⠃⠑⠐⠑⠑⠑⠛⠃⠛⠛⠛⠛⠛⠛⠛⠀⠀⠀⠑⠘⠛⠛⠛⠛⠛⠛⠛⠛⠛⠛⠛⠛⠃⠀⠀⠀⠀⠀⠀⠀⠛⠛⠛⠛⠑⠑⠑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⢜⢜⢝⢝⢝⢏⢝⢟⢟⢟⢟⢟⢟⢟⢟⡜⢟⢟⢟⢟⢟⢿⢿⢿⢿⢿⢏⡿⢿⣿⣿⣿⣿⣿⣿⣿⣿⣿⣿⣿⣿⣿⣿⣿⣿⢿⢿⢕⢝⢻⢟⢻⢟⢏⢟⢝⢕⢝⢟⢇⢕⢕⢝⢕⢕⢜⢕⢕⢹⣿⣿⣿⣿⣿⣿⣿⣿⢧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⢿⣿⣿⣿⣿⣿⣿⢏⢸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⢱⣷⡗⣵⣵⣵⣕⢕⢕⢕⢕⢕⢕⢕⢕⢕⢕⢕⢕⢕⢕⢕⢕⢕⢕⢕⢕⢕⢕⢕⢕⢕⢕⢕⢕⢕⢕⢕⢕⢕⢕⢕⢕⢕⢕⢕⢕⢕⢕⢕⢕⢕⢕⢕⢕⢕⢕⢕⢕⢕⢕⢕⢕⢕⢕⢕⢕⢕⢕⢕⢕⢕⢕⢕⢕⢕⢕⢕⡷⣵⣕⢜⢝⢟⢟⢟⢝⢕⢕⢸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⢜⢟⢟⢿⢿⣿⣷⣷⣵⣵⣕⢕⢕⢕⢕⢕⢕⢕⢕⢕⢕⢕⢕⢕⢕⢕⢕⢕⢕⢕⢕⢕⢕⢕⢕⢕⢕⢕⢕⢕⢕⢕⢕⢕⢕⢕⢕⢕⢕⢕⢕⢕⢕⢕⢕⢕⢕⢕⢕⢕⢕⢕⢕⢕⢕⢕⢕⢕⢕⢕⢕⢕⢕⢕⢕⢕⢸⢝⢝⢽⢟⢇⢵⣾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⢜⢝⢝⢝⢟⢟⢿⢷⢷⢧⢵⣕⣕⣕⢕⢕⢕⢕⢕⢕⢕⢕⢕⢕⢕⢕⢕⢕⢕⢕⢕⢕⢕⢕⢕⢕⢕⢕⢕⢕⢕⢕⢕⢕⢕⢕⢕⢕⢕⢕⢕⢕⢕⢕⢕⢕⢕⢕⢕⣕⣵⣵⣷⡿⢕⢕⢕⢕⢕⢕⢟⢟⢏⢕⢕⢕⢕⢹⣿⣿⣿⣿⣿⣿⣿⣿⣿⣿⣿⣿⣿⣿⣿⣿⣿⣿⣿⢕⢕⢕⢕⢕⢕⢕⢑⢄⠀⠀⠀⠀⠀⠀⠀⠀⠀⠀⢄⢄⠄⠀⢑⢕⢕⠁⢁⢅⠁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⢜⢝⢟⢗⢳⢷⢷⢷⢷⢵⢕⢕⢕⢱⣕⢕⢕⢕⢕⢕⢕⢕⢕⢕⢕⢕⢕⢕⢕⢕⢕⢕⢕⢕⣕⣕⣕⣵⣵⣷⣾⣿⣷⢜⢟⢏⢝⢕⢕⢕⢕⢕⢕⢕⢕⢕⢕⢕⢕⢕⢕⢕⢻⣿⣿⣿⣿⣿⣿⣿⣿⣿⣿⣿⣿⣿⣿⣿⣿⣿⣿⣵⣵⣵⣵⣵⣵⣵⣕⣕⣕⣕⣔⣔⣔⡔⢔⢔⢄⢄⢅⢕⢄⢔⢕⢕⢄⢔⢕⢕⢅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⢝⢝⢝⢝⢟⢟⢟⢟⢟⢟⢟⢟⢟⢟⢟⢟⢟⢏⢝⢝⢕⢕⢕⢕⢕⢕⢕⢕⢕⢕⢕⢕⢕⢕⢕⢕⢕⢕⢕⢕⢕⢕⢜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⠕⢻⣷⡕⢕⢜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⢔⠀⠁⠑⠑⠕⠕⠕⢔⢑⠘⢝⢕⢕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⢄⢅⢔⢕⢕⢄⢔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⢜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⢑⢑⢑⢅⢔⢕⢔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⢱⡕⢕⢕⢕⢕⣱⣧⣵⣕⣕⡕⢕⢕⢕⢕⢕⢕⢕⢕⢕⢕⢕⢕⢕⢕⢕⢕⢕⢕⢕⢕⢕⢕⢕⠑⢕⢕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⣝⡕⢕⢕⢕⢕⢝⢝⢝⢝⢝⢝⢝⣕⢕⢕⢕⢕⢕⢕⢕⢕⢕⢕⢕⢕⢕⣕⣱⣵⡵⣕⣱⡕⡕⢄⢕⢕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⢑⢕⢕⢕⢕⢕⢕⢕⢕⢕⢕⢕⢕⢕⢕⢕⢕⢕⢕⣾⣿⣷⢕⢕⢕⣼⣿⣿⣿⣿⣿⣿⣿⣿⣇⢕⢕⢕⢕⢕⢕⢕⢕⢕⢕⢕⢕⣿⣽⣕⡕⢜⢝⢝⢟⢇⢕⢕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⢑⢕⢕⢕⢕⢕⢕⢕⢕⢕⢕⢕⢕⢕⢕⢕⢕⢕⣾⣿⣿⣿⡇⢕⢕⣽⣽⣝⣟⣟⢻⢿⢿⣿⣿⣷⡕⢕⢕⢕⢕⢕⢕⢕⢕⢕⢕⣿⣿⣿⣿⣿⣿⣷⣷⣷⣇⢕⢕⢕⢕⢕⢕⢕⢕⢕⢕⢕⢕⢕⢕⢕⢕⢕⢕⢕⢕⢕⢕⢕⢕⢕⢕⢕⢕⢕⢕⢕⢕⢕⢕⢕⢕⢕⢕⢕⢕⢕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⢞⠛⠛⠛⠛⠃⠁⢕⠛⠛⠟⠻⠿⣿⣿⣷⣿⣿⣿⣿⣇⢕⢕⢕⢕⢕⢕⢕⢕⢸⢿⢟⣟⣟⣟⣟⣟⣟⢿⢿⣇⢕⢕⢕⢕⢕⢕⢕⢕⢕⢕⢕⢕⢕⢕⢕⢕⢕⢕⢕⢕⢕⢕⠕⢕⢕⢕⢕⢕⢕⢕⢕⢕⢕⢕⢕⢕⢕⢕⢕⢕⢸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⢑⢕⢕⢕⢕⠕⢕⢕⢕⠕⢕⢕⢕⢕⠕⠘⠀⠀⢄⣔⡔⣐⡄⢅⢔⢄⢄⠀⠀⠁⠙⢿⣿⣿⣿⣿⣿⡇⢕⢕⢕⢕⢕⢕⢕⢸⣿⣿⣿⢿⠿⠿⠿⠿⢿⠿⠛⣧⢕⢕⢕⢕⢕⢕⢕⢕⢕⢕⢕⢕⢕⢕⢕⢕⢅⢕⢕⢕⢕⢕⢕⢕⢕⢕⢕⢕⢕⢕⢕⢕⢕⢕⢕⢕⢕⢕⢕⢸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⢄⢕⢕⢕⢔⢕⢕⢕⢕⢰⡄⠀⢱⣿⣿⢻⣿⣿⢇⠁⠁⠑⢕⠀⠐⣴⡜⣻⣿⣿⣿⣿⣿⢕⢕⢕⢁⢕⢕⢕⣸⡟⢝⠀⠀⠀⢀⢀⢀⢀⠀⠀⠁⠁⠕⢕⠕⢕⢕⢕⢕⢕⢕⢕⢕⢔⢕⢕⢕⢅⢔⢑⢕⢕⢕⢕⢕⢕⢕⢕⢅⢕⢕⢕⢕⢕⢕⢕⢕⢕⢕⢕⢜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⠑⢕⢕⢕⢕⢕⠕⢁⠕⢕⢕⢕⢕⢕⢕⢕⢸⣿⣕⢜⣿⣿⡇⢕⢜⢀⢄⢀⢀⢕⠀⢱⣿⣿⣾⣿⣿⣿⣿⣿⢕⢕⢑⣧⢕⢕⢰⣟⣵⣷⢷⣶⣷⡕⠑⠑⠕⢕⠀⠑⢕⢄⠁⠑⢕⢕⢕⢕⢕⢕⢕⢕⢕⢕⢕⢔⢔⢕⢔⢔⢕⠕⢕⢕⢕⢕⢑⠑⠑⢕⢕⢕⢕⢄⢕⢕⢕⢕⢕⢕⢝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⢄⢔⢕⢕⠕⢑⢅⢕⢕⢕⢕⢕⢕⢕⢕⢕⢕⢜⣿⣿⣿⣾⣿⣷⡅⢕⣱⣷⣷⢪⢕⢄⣾⣿⣿⣿⣿⣿⣿⣿⡿⢁⢑⣼⡇⢕⢅⣾⣿⣿⣿⢜⢝⢝⠁⢀⠀⠀⢕⠀⢰⣷⣧⠔⠀⢀⢕⢕⢕⢕⢕⢕⢑⠕⢕⢕⢕⢕⢕⢕⢕⢕⢕⢕⢅⢑⠑⢑⠀⠁⢕⢕⢕⢕⢕⢕⢸⣇⢕⢕⢕⢕⢕⢝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⢅⢅⢅⢕⢔⢕⢕⢕⢕⢕⢕⢱⡄⢕⠕⢕⢐⢕⢕⠄⢿⣿⣿⣏⣹⣿⢿⣧⣘⢟⢟⣕⣴⣿⣿⣿⣿⣿⣿⣿⣿⢟⠑⢄⣾⣏⣱⣴⣿⣿⣿⣿⣿⣇⠑⢜⣧⣵⣵⢇⡕⢀⣾⣿⢏⢔⣵⣿⣷⣕⢑⢕⢕⢕⢕⢔⢕⢕⢑⢕⠕⢕⢕⢕⢑⢕⢅⢕⢕⢕⠀⠀⢕⢕⢕⢕⢕⢕⣸⣿⣷⡕⢕⢕⢕⢱⣕⣕⣝⣹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⢝⡔⢕⠑⠕⢀⠑⠕⠜⣿⣿⣿⣿⢿⣾⣿⣷⣶⣾⣿⣿⣿⣿⣿⣿⣿⣿⣏⣁⣠⣷⣿⣿⣿⣿⣿⣿⣿⣿⣿⣿⣿⣦⡕⢻⢿⢟⢕⣱⣾⣿⣿⣿⣿⣿⣿⣿⣿⡟⢄⢀⢑⠕⠕⢕⢌⠕⢕⢕⢕⢕⢕⢕⢕⢕⢕⢕⢕⢕⠀⢕⢕⢕⢕⢕⢱⣿⣿⣿⣿⣧⡕⢕⢕⢝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⢜⢆⢁⠀⠁⠐⣄⠀⠜⣿⢧⢕⢕⢕⢝⢻⣿⣿⣿⣿⣿⣿⣿⣿⣿⣿⣿⣿⣿⣿⣿⣿⣿⣿⣿⣿⣿⣿⣿⣿⣿⣿⣿⣵⣔⣸⣿⢻⣿⣧⣽⣿⣿⣿⣿⣿⡿⠕⢐⢕⢕⢕⢔⡕⢅⢅⢔⢕⢕⢕⢕⢕⢕⢕⢕⢕⢕⢕⢀⢕⠕⢕⢕⢕⢸⣿⣿⣿⣿⣿⣿⣷⣵⣕⣕⡜⣝⣟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⠄⠄⠀⠜⣷⣵⣜⣵⣕⢕⢕⣱⣽⣿⣿⣿⣿⣿⣿⣿⣿⣿⣿⣿⣿⣿⣿⣿⣿⣿⣿⣿⣿⣿⣿⣿⣿⣿⣿⣿⣿⣿⢟⢯⢝⢟⡻⣿⣿⣿⣿⣿⡿⠑⢰⣵⣷⣿⣿⢇⢕⢕⢕⢕⢕⢕⢕⢕⢕⢕⢕⢕⢕⢕⢕⢕⠁⠀⠑⠑⢔⢜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⢔⢀⢜⣿⣿⣿⣿⣿⣿⣿⣿⣿⣿⣿⣿⣿⣿⣿⣿⣿⣿⣿⣿⣿⢿⣿⣿⣿⣿⣿⣿⣿⣿⣿⣿⣿⣿⣿⣿⡝⢕⢕⢕⢕⢕⢸⣿⣿⣿⣿⢇⣱⣿⣿⣿⢟⢕⢕⢕⢕⢕⢕⢕⢕⢕⢕⢕⢕⢕⢕⢕⢕⠄⠁⠀⠀⢀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⢑⣿⣿⣿⣿⣿⣿⣿⣿⣿⣿⣿⣿⣿⣿⣿⣿⣿⣿⣿⣿⣿⣿⢱⣿⣿⣿⣿⣿⣿⣿⣿⣿⣿⣿⣿⣿⣿⣿⣕⣕⣕⣕⣱⣿⣿⣿⣿⢇⢕⢿⡿⢏⢕⢕⢕⢕⢕⢕⢕⢕⢕⢕⢕⢕⢕⢕⢕⢕⠕⠀⠀⠀⠀⢄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⢸⣿⣿⣿⣿⣿⣿⣿⣿⣿⣿⣿⣿⣿⣿⣿⣿⣿⣿⣿⣿⣿⣿⣿⣿⣿⣿⣿⣿⣿⣿⣿⣿⣿⣿⣿⣿⣿⣿⣿⣿⣿⣿⣿⣿⡿⢑⢅⢅⢕⢕⢕⢕⢕⢕⢕⢕⢕⠑⢕⢕⢕⢕⢕⢕⢕⢕⢕⠕⠀⠀⠀⢄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⢔⢹⣿⣿⣿⣿⣿⣿⣿⣿⣿⣿⣿⣿⣿⣿⣿⣿⣿⣿⣿⣿⣿⣿⣿⣿⣿⣿⣿⣿⣿⣿⣿⣿⣿⣿⣿⣿⣿⣿⣿⣿⣿⣿⡿⢑⢕⢕⢕⢕⢕⢕⢕⢕⢕⢕⢕⠑⢕⢕⢕⢕⢕⢕⢕⢕⢕⠕⠁⠀⢀⢔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⢔⢹⣿⣿⣿⣿⣿⣿⣿⣿⣿⣿⣿⣿⣿⣿⣿⣿⣿⣿⣿⣿⣿⣿⣿⣿⣿⣿⣿⣿⣿⣿⣿⣿⣿⣿⣿⣿⣿⣿⣿⣿⡿⢑⢕⢕⢕⢕⢕⢕⢕⢕⢕⢕⢕⠑⢕⢕⢅⢕⢕⢕⢕⢕⢕⢕⢄⢔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⢔⠝⣿⣿⣿⣿⣿⣿⣿⣿⣿⣿⣿⡿⢿⢿⢿⢿⢿⣿⣿⣿⣿⣿⣿⣿⣿⣿⣿⣿⣿⣿⣿⣿⣿⣿⣿⣿⣿⣿⢟⢅⢕⢕⢕⢕⢕⢕⢕⢕⢕⢕⢕⢑⢕⢕⢔⢅⢕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⠈⢻⣿⣿⣿⣿⣿⣿⣿⣿⣿⣿⣿⣿⣿⣏⣹⣷⣇⣱⣷⣮⣽⣿⣿⣿⣿⣿⣿⣿⣿⣿⣿⣿⣿⣿⡟⢕⢕⢕⢕⢕⢕⢕⢕⢕⢕⢕⢕⠑⢔⢕⢕⢕⢕⢔⢕⢕⢕⢕⢕⢕⢕⢕⢕⢕⢕⢕⢕⢕⢕⢕⢕⢕⢅⠀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⠑⢕⢔⢘⢻⣿⣿⣿⣿⣿⣿⣿⣿⣿⣿⣿⣿⣿⣿⣿⣿⣿⣿⣿⣿⣿⣿⣿⣿⣿⣿⣿⣿⣿⣿⡿⢋⢕⢕⢕⢕⢕⢕⢕⢕⢕⢕⢕⢕⢅⢕⢕⢕⢕⢕⠁⠀⢕⢕⢕⢕⢕⢕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⠀⢕⢕⢕⢕⠈⢟⢿⣿⣿⣿⣿⣿⣿⣿⣿⣿⣿⣿⣿⣿⣿⣿⣿⣿⣿⣿⣿⣿⣿⣿⣿⡿⢟⢅⢔⢕⢕⢕⢕⢕⠕⢕⢕⢕⢕⢕⢁⢔⢕⢕⢕⢕⢕⢕⢕⢕⢕⠕⢕⢕⢕⢕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⠁⢐⢕⢕⢔⢜⢻⢿⣿⣿⣿⣿⣿⣿⣿⣿⣿⣿⣿⣿⣿⣿⣿⣿⣿⡿⠟⢛⢅⢀⢕⢕⢕⢕⢕⢕⢕⢑⢔⢕⢕⢕⢕⢀⢕⢕⢕⢕⢕⢕⢕⢕⢕⢕⢕⢄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⠀⠕⢕⢀⢕⢕⢕⢕⢝⢟⢿⣿⣿⣿⣿⣿⣿⣿⣿⣿⣿⢿⢟⢏⢅⢔⢀⠕⠁⢕⢕⢕⢕⢕⢕⢕⢕⢅⢕⢕⢕⢕⠀⢕⢕⢕⢕⢕⢕⢕⢕⢕⢕⢕⢕⢕⢕⢕⢕⢕⢕⢕⢕⢕⢕⢕⢕⢕⢕⢕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⢄⢕⢕⢕⢕⢕⢕⢕⢄⠀⠀⠀⠀⠑⢕⢕⢕⢕⢕⢕⢕⢕⢜⢝⠿⢿⡿⠿⢛⢝⢕⢔⢕⢕⢕⠑⢕⢕⠀⠀⢕⢕⢕⢕⢕⢕⢕⢕⢕⢕⢕⢕⠁⢕⢕⢕⣱⣴⣷⣵⡆⢕⢕⢕⠑⢕⠁⢕⢕⢕⢕⢕⢕⢕⢕⢕⢕⢕⢕⢕⢕⠀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⠀⠀⠀⠀⠀⠁⠕⢕⢕⢕⢕⢕⢕⢕⢕⢕⢕⢕⢕⢕⢕⢕⢕⢕⢕⢕⢕⢕⠁⠀⠀⢕⢕⢕⢕⢕⢕⢕⢕⢕⢕⢕⢕⢕⣵⣷⣿⣿⣿⣿⣿⢇⢕⢕⢐⠅⢕⢀⢕⢕⢕⢕⢕⢕⢕⢕⢕⢕⢕⢕⠕⠀⠀⠀⠀⠀⠀⠀⠀⠀⠀⠀⠀⠀⢀⢀⢀⠀⢀⢀⢀⢄⢀⢄⢄⢄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⡕⢕⢕⢕⢕⢕⢕⢕⢕⢕⢕⢕⠀⠀⠀⠀⠀⠀⠀⠀⠁⠑⠕⢕⢕⢕⢕⢕⢕⢕⢕⢕⢕⢕⢕⢕⢕⠕⠑⠀⠀⠀⠀⢕⢕⢕⢕⢕⢕⢕⢕⢕⢱⡇⢕⢸⣿⣿⣿⣿⣿⣟⣟⣑⣑⢕⠑⢅⠑⠕⢕⢕⢕⢕⢕⢕⢕⢕⢕⢕⢕⠑⠀⠀⠀⠀⠀⠀⠀⠀⢄⢔⢕⢕⢕⢕⢕⢕⢕⢕⢕⢕⢕⢕⢕⣕⣷⣧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⢄⢕⢜⣧⡕⢕⠕⢕⢕⢕⢕⢕⢕⢕⢀⠀⠀⠀⠀⠀⠀⠀⠀⠀⠀⢄⢕⢕⠕⢕⢕⢕⢕⢕⠕⢕⢕⢅⠀⠀⠀⠀⠀⠀⠀⢕⢕⢕⢕⢕⢕⢕⡕⠕⢜⢕⢕⢸⣿⣿⣟⣿⣽⣿⣿⣿⣿⣿⣿⣷⣦⣤⣕⢕⢕⢕⢕⢕⢕⢕⢕⢕⠑⠀⠀⠀⠀⠀⠀⠀⢄⢕⢕⢕⢕⢕⢕⢕⢕⢕⢕⢕⢕⢕⢕⢕⣵⣿⣿⣿⡟⢕⢕⢕⢕⢕⢕⢕⢕⢕⢕⢕⢕⢕⢕⢕⢕⢕⢕⢕⢕⢕⢕⢕⢔⢔⢄⢄⢀⢅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⢿⣿⣷⣶⣧⣥⣵⣕⡕⢕⠀⠑⢕⢜⢝⢕⢕⢕⢕⢕⢕⢕⢕⢕⢕⠀⠀⠀⠀⠀⠀⠀⠀⠀⢔⡕⢕⠑⠀⢕⢕⢕⢕⠑⠀⠀⢕⢕⢔⠀⠀⠀⠀⠀⠀⢕⢕⢕⢕⢕⢕⡞⢕⠀⢕⢕⢕⢱⣿⣿⣿⣿⣿⣿⣿⣿⣿⣿⣿⣿⣿⣿⣿⣷⣕⢕⢕⢕⢕⢕⢕⠁⠀⠀⠀⠀⠀⠀⢄⢕⢕⢕⢕⢕⢕⢕⢕⢕⢕⢕⢕⢕⢕⢕⢕⣞⣿⣿⣿⣿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⣯⢀⠀⢕⢕⢕⢕⢕⠕⢕⢕⠕⢕⣕⣕⣕⠀⠀⠀⠀⠀⠀⠀⠀⢰⣷⢇⠕⠀⠀⠁⢕⢕⠁⠀⠀⢀⢕⢕⢕⢀⠀⠀⠀⠀⠀⢕⢕⣱⢞⢕⢕⢕⢕⠀⢕⢕⢕⢸⣿⣿⣿⣿⣿⣿⣿⣿⣿⣿⣿⣿⣿⣿⣿⣿⣿⣷⣕⢑⢕⠕⠀⠀⠀⠀⠀⠀⢔⢕⢕⢕⢕⢕⢕⢕⢕⢕⢕⢕⢕⢕⢕⢕⢕⢕⢱⢻⢾⣸⣿⢇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⣻⣿⣿⣿⣿⡿⢏⢕⢄⢔⠕⢕⢕⢕⢕⠀⢕⢕⢕⢜⢿⡿⢿⢔⠀⠀⠀⠀⠀⠀⢠⣿⣿⢕⢀⠀⠀⠀⠑⠀⠀⠀⠀⢕⢕⢱⣿⣧⠀⠀⠀⠀⠀⢕⢕⢕⢕⢕⢕⢕⢕⠀⢕⢕⢕⢸⣿⣿⣿⣿⣿⣿⣿⣿⣿⣿⣿⣿⣿⣿⣿⣿⣿⣿⣿⣧⡁⠀⠀⠀⠀⢀⢔⢕⢕⢕⢕⢕⢕⢕⢕⢕⢕⢕⢕⢕⢕⢕⢕⢕⢕⣸⣏⣏⢾⣿⢏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⣑⣕⣥⣕⣦⣷⣿⣿⣿⣿⣿⣿⣷⣷⣧⡕⠀⡔⢕⢕⢕⢕⠀⢕⢕⢕⠕⢕⢕⢕⢕⠀⠀⠀⠀⠀⢄⣾⣿⢇⢕⢕⢀⠀⠀⠀⠀⠀⢄⢔⢕⢕⢕⢻⣿⣇⠀⠀⠀⠀⢕⢕⢕⢕⢔⢕⢕⢕⢕⢕⢕⢕⢸⣿⣿⣿⣿⣿⣿⣿⣿⣿⣿⣿⣿⣿⣿⣿⣿⣿⣿⣿⣿⣷⡄⠀⢀⢔⢕⢕⢕⢕⢕⢕⢕⢕⢕⢕⢕⢕⢕⢕⢕⢕⢕⢕⢕⢕⢕⢕⢕⢸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⣷⣿⣿⣿⣿⣿⣿⣿⣿⣿⣿⣿⣿⣿⣿⣿⣿⡕⠀⢇⢕⢕⢕⢕⠀⢕⢕⢕⢕⢕⢕⢕⢕⠀⠀⠀⠀⠀⣼⣿⡏⢕⢕⢕⢕⢕⣰⣷⣷⣾⡟⣵⣕⢕⢕⢕⢻⣿⣇⠀⠀⠀⠁⢕⢕⢕⢕⢕⢕⢕⢕⢕⢕⢕⢕⢹⣿⣿⣿⣿⣿⣿⣿⣿⣿⣿⣿⣿⣿⣿⣿⣿⣿⣿⣿⣿⣿⡔⢕⢕⢕⢕⢕⢕⢕⢕⢕⢕⢕⢕⢕⢕⢕⢕⢕⢕⢕⢕⢕⢕⢕⢕⢸⢕⢕⢕⢕⢕⢕⡕⡎⣱⡟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⢑⠑⠑⠁⠕⢕⢕⢕⣕⣵⣷⣿⣿⣿⣿⣿⢟⣵⣿⣿⣿⣿⣿⣿⣿⣿⣿⣿⣿⣿⣿⣿⣿⣿⣿⣿⣿⡇⠀⢸⢄⢕⢕⢕⢕⠕⢕⢕⢕⢕⢕⢕⢕⠀⠀⠀⠀⣱⣿⡟⢕⢕⢕⢕⢕⣵⣿⣿⣿⡟⢸⣿⣿⡇⢕⢕⢕⢻⣿⣧⡔⢀⠀⢕⢕⢕⢕⢕⢕⢕⢸⠁⢕⢕⠕⢸⣿⣿⣿⣿⣿⣿⣿⣿⣿⣿⣿⣿⣿⣿⣿⣿⣿⣿⣿⣿⣿⣷⢅⢕⢕⢕⢕⢕⢕⢕⢕⢕⢕⢕⢕⢕⢕⢕⢕⢕⢕⢕⢎⣕⢕⢗⢟⡗⢕⢕⢕⢕⢕⢕⣼⢟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⢑⢄⢕⠁⠀⠀⠀⠀⢑⣵⣿⣿⣿⣿⣿⣿⣿⡟⣵⣿⣿⣿⣿⣿⣿⣿⣿⣿⣿⣿⣿⣿⣿⣿⣿⣿⣿⣿⣿⣿⡗⠀⢸⣇⢕⢕⢕⢕⠀⢕⢕⢕⢕⢕⢕⢕⠀⠀⢄⡸⢿⢟⢕⢕⢕⢕⢕⣼⣿⣿⣿⢏⢜⣿⣿⡿⢕⢕⢕⢕⢕⢝⢻⣿⢯⢕⢕⢕⢕⡕⢕⢕⢕⢜⡇⠕⠑⠀⢜⣿⣿⣿⣿⣿⣿⣿⣿⣿⣿⣿⣿⣿⣿⣿⣿⣿⣿⣿⣿⣿⣿⣧⠕⢕⢕⢕⢕⢕⢕⢕⢕⢕⢕⢕⢕⢕⢕⢕⢕⢕⢕⢕⢕⢕⢕⢕⢕⢕⢕⢕⢕⢱⣾⡏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⠑⢄⢕⠑⠀⠀⠀⠀⠀⣰⣿⣿⣿⣿⣿⣿⣿⣿⢏⣾⣿⣿⣿⣿⣿⣿⣿⣿⣿⣿⣿⣿⣿⣿⣿⣿⣿⣿⣿⣿⣿⡏⢕⠀⢸⣿⡔⢕⢕⢕⠀⢕⢕⢕⢕⢕⢕⢕⠀⢕⢕⢕⢏⢕⢕⢕⢕⢕⢱⣿⣿⡿⢇⢕⢕⣿⢿⢕⢕⢕⢕⢕⢕⣱⣵⡇⣷⣇⢕⢕⢕⢇⢕⢕⢕⢀⣿⡄⠀⢄⠀⢹⣿⣿⣿⣿⣿⣿⣿⣿⣿⣿⣿⣿⣿⣿⣿⣿⣿⣿⣿⣿⣿⣿⡇⢕⢕⢕⢕⢕⢕⢕⢕⢕⢕⢕⢕⢕⢕⢕⢕⢕⢕⢕⢕⢕⢕⢕⢕⢕⢕⢕⢱⣾⡿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⠀⢀⢕⠀⠀⠀⠀⠀⠀⣱⣿⣿⣿⣿⣿⣿⣿⡿⣱⣿⣿⣿⣿⣿⣿⣿⣿⣿⣿⣿⣿⣿⣿⣿⣿⣿⣿⣿⣿⣿⣿⣿⣿⡇⠀⢸⣿⣇⠕⢕⢕⠀⠀⢕⢕⢕⢕⢕⢕⢰⣕⢱⣷⣷⣧⣾⡼⡕⢕⢕⢜⠛⠑⠑⠑⠚⢏⢕⢕⢕⢕⣱⣵⣿⣿⣿⡇⣿⣿⡕⢕⢕⢸⡕⢕⢕⢕⢹⣧⠀⠀⡆⠁⢟⢿⣿⣿⣿⣿⣿⣿⣿⣿⣿⣿⣿⣿⣿⣿⣿⣿⣿⣿⣿⣿⣷⢕⢕⢕⢕⢕⢕⢕⢕⢕⢕⢕⢕⢕⢕⢕⢕⢕⢕⢕⢕⢕⢕⢕⢕⢕⢕⢕⣼⣿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⠕⠀⠀⢕⠁⠀⠀⠀⠀⠀⠑⣿⣿⣿⣿⣿⣿⣿⢟⣵⣿⣿⣿⣿⣿⣿⣿⣿⣿⣿⣿⣿⣿⣿⣿⣿⣿⣿⣿⣿⣿⣿⣿⣿⣿⡇⠀⢸⣿⣿⡔⢕⢕⢱⠀⠑⢕⢕⠀⢕⢑⢸⣿⡇⢿⣿⣿⣿⣷⣵⢕⢕⠀⠀⠀⠀⠀⢔⢕⢕⣕⣱⣿⣿⣿⣿⣿⣿⡇⣿⣿⣧⠕⢕⢜⣷⢑⢕⢕⢜⣿⡄⠀⢿⡄⠑⢕⢕⢝⣹⢹⣿⣿⣿⣿⣿⣿⣿⣿⣿⣿⣿⣿⣿⣿⣿⣿⣿⡇⢕⢕⢕⢕⢕⢕⢕⢕⡕⢕⢕⢕⢕⢕⢕⢕⢕⢕⣱⣵⣧⢕⢕⢕⢕⣼⣿⡏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⠀⠁⠀⠀⠀⠀⠀⠀⠀⢿⣿⣿⣿⢿⢟⣱⣾⣿⣿⣿⣿⣿⣿⣿⣿⣿⣿⣿⣿⣿⣿⣿⣿⣿⣿⣿⣿⣿⣿⣿⣿⣿⣿⣇⠀⢸⣿⣿⣇⠕⢕⢸⡇⠀⢕⢕⠀⢕⠁⣿⣿⣷⡜⣿⣿⣿⣿⣿⣷⢕⠀⠀⠀⠀⠀⢕⣱⣷⣿⣿⣿⣿⣿⣿⣿⣿⢸⣿⣿⣿⡇⢕⢕⣿⣧⠕⢕⢀⢿⣷⡄⢸⣷⡀⠕⢕⣾⣿⢜⣿⣿⣿⣿⣿⣿⣿⣿⣿⣿⣿⣿⣿⣿⣿⣿⣿⣿⡅⢕⢕⢕⣕⣱⣷⣿⢕⢕⢕⢕⢾⢜⢕⢕⢕⣵⣿⣿⣿⢕⢕⢕⣾⣿⡿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⢔⢀⠐⠀⠁⠀⠀⠀⠀⠀⠀⠀⢸⣿⡿⢕⣱⣾⣿⣿⣿⣿⣿⣿⣿⣿⣿⣿⣿⣿⣿⣿⣿⣿⣿⣿⣿⣿⣿⣿⣿⣿⣿⣿⣿⡿⢇⠀⢸⣿⣿⣿⢀⠕⣼⣇⠀⢕⢕⠀⢕⢰⣿⣿⣿⣧⢸⣿⣿⣿⣿⡏⠑⠀⠀⠀⠀⠀⢱⣿⣿⣿⣿⣿⣿⣿⣿⣿⡏⣾⣿⣿⣿⣿⡅⢕⢹⣿⡇⢕⢕⢸⣿⣷⡸⣿⣧⠀⢜⢿⣿⣿⣿⣿⣿⣿⣿⣿⣿⣿⣿⣿⣿⣿⣿⣿⣿⣿⣿⣿⣧⣵⣷⣿⣿⢿⣿⣿⢕⢕⢕⢗⢕⢕⢕⢕⣾⣿⣿⣿⣿⡇⢕⣾⣿⣿⡇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⢄⠕⠁⠀⠀⠀⠀⠀⠀⠀⠀⠀⠀⢜⡿⢕⣼⣿⣿⣿⣿⣿⣿⣿⣿⣿⣿⣿⣿⣿⣿⣿⣿⣿⣿⣿⣿⣿⣿⣿⣿⣿⣿⣿⢟⢕⢕⢕⠀⢸⣿⣿⣿⡇⢄⣿⣿⠀⢕⢕⢀⢁⣾⣿⣿⣿⣿⡕⢻⣿⣿⣿⢇⠀⠀⠀⠀⠀⢕⣸⣿⣿⣿⣿⣿⣿⣿⣿⣿⢱⣿⣿⣿⣿⣿⣷⡄⠜⣿⣿⣔⠕⢅⣿⣿⣷⣿⣿⣇⠁⢹⣿⣿⣿⣿⣿⣿⣿⣿⣿⣿⣿⣿⣿⣿⣿⣿⣿⣿⣿⣿⣿⣿⢏⢝⢕⢕⢜⢇⢕⢕⢕⢕⢕⢕⢕⢱⣿⣿⣿⣿⣿⡇⢸⣿⣿⣿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⠁⠀⠀⠀⠀⠀⠀⠀⠀⠀⠀⠀⠀⠔⢱⣿⣿⣿⣿⣿⣿⣿⣿⣿⣿⣿⣿⣿⣿⣿⣿⣿⣿⣿⣿⣿⣿⣿⣿⣿⣿⣿⣿⣿⣿⣷⣕⢕⠀⢸⣿⣿⣿⣧⢸⣿⣿⡔⢔⠁⡇⣸⣿⣿⣿⣿⣿⣿⡜⣿⣿⡿⠕⠀⠀⠀⠀⠀⢕⣿⣿⣿⣿⣿⣿⣿⣿⣿⢇⣾⣿⣿⣿⣿⣿⣿⣿⡔⢹⣿⣿⣧⢑⢸⣿⣿⣿⣿⣿⡔⠘⢿⣿⣿⣿⣿⣿⣿⣿⣿⢿⣟⣯⣿⣾⣿⣿⣿⣿⣿⣿⣿⣏⢕⢕⢕⢕⢕⣱⣕⢕⢕⢕⢕⢕⢕⣿⣿⣿⣿⣿⣿⣷⣸⣿⣿⡟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⢀⠁⠅⠀⠀⠀⠀⠀⠀⠀⠀⠀⢄⣿⣿⣿⣿⣿⣿⣿⣿⣿⣿⣿⣿⣿⣿⣿⣿⣿⣿⣿⣿⣿⣿⣿⣿⣿⣿⣿⣿⣿⣿⣿⣿⣿⢕⠀⢸⣿⣿⣿⣿⣿⣿⣿⡇⢕⢱⢱⣿⣿⣿⣿⣿⣿⣿⣧⢸⣿⢇⠀⠀⠀⠀⠀⠀⣸⣿⣿⣿⣿⣿⣿⣿⣿⡟⣸⣿⣿⣿⣿⣿⣿⣿⣿⣿⣜⣿⣿⣿⣧⡅⣿⣿⣿⣿⣿⣿⡄⠜⢻⢿⢿⢟⣟⣽⣵⣾⣿⣿⣿⣿⣿⣿⣿⣿⣿⣿⣿⣿⣿⡕⢕⣵⣵⣾⣿⣿⣷⣕⢕⢕⢕⢕⣿⣿⣿⣿⣿⣿⣿⣿⣿⣿⢇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⠁⠀⠀⢀⠀⠀⠀⠀⠀⠀⠀⠀⢕⢜⣿⣿⣿⣿⣿⣿⣿⣿⣿⣿⣿⣿⣿⣿⣿⣿⣿⣿⣿⣿⣿⣿⣿⣿⣿⣿⣿⣿⣿⣿⣿⣿⡇⠀⢸⣿⣿⣿⣿⣿⣿⣿⣿⢑⣼⣿⣿⣿⣿⣿⣿⣿⣿⣿⡕⢿⠕⠀⠀⠀⠀⠀⢕⣿⣿⣿⣿⣿⣿⣿⣿⣿⢱⣿⣿⣿⣿⣿⣿⣿⣿⣿⣿⣿⣿⣿⣿⣿⣷⣼⣿⣿⣿⣿⣿⢗⣄⣵⣵⣾⣿⣿⣿⣿⣿⣿⣿⣿⣿⣿⣿⣿⣿⣿⣿⣿⣿⣿⣗⢜⢻⣿⣿⣿⣿⣿⣿⣷⣧⣕⣸⣿⣿⣿⣿⣿⣿⣿⣿⣿⡏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⠕⢅⠐⠁⠀⠀⠀⢕⠀⠀⠀⠀⠀⠀⠀⠀⠀⢕⢝⣿⣿⣿⣿⣿⣿⣿⣿⣿⣿⣿⣿⣿⣿⣿⣿⣿⣿⣿⣿⢏⢹⣿⣿⣿⣿⣿⣿⣿⣿⣿⡇⠀⢸⣿⣿⣿⣿⣿⣿⣿⣿⣧⣿⣿⣿⣿⣿⣿⣿⣿⣿⣿⣷⢕⠀⠀⠀⠀⠀⠀⢸⣿⣿⣿⣿⣿⣿⣿⣿⢇⣾⣿⣿⣿⣿⣿⣿⣿⣿⣿⣿⣿⣿⣿⣿⣿⣿⣿⣿⣿⣿⣿⣿⣷⣿⣿⣿⣿⣿⣿⣿⣿⣿⣿⣿⢿⢿⢿⢿⢿⢟⢟⢟⢟⢟⢟⢇⢕⢕⢹⣿⣿⣿⣿⣿⣿⣿⣿⣿⣿⣿⣿⣿⣿⣿⣿⣿⣿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⠁⠑⠑⠀⢀⢀⢄⠀⢕⠕⠀⠀⠀⠀⠀⠀⠀⠀⠑⠕⢜⣿⣿⣿⣿⣿⣿⣿⣿⣿⣿⣿⣿⣿⣿⣿⣿⣿⡟⢕⢕⢕⢜⢿⣿⣿⣿⣿⣿⣿⢟⢕⠀⢱⣿⣿⣿⣿⣿⣿⣿⣿⣿⣿⣿⣿⣿⣿⣿⣿⣿⣿⣿⣿⠕⠀⠀⠀⠀⠀⢔⣿⣿⣿⣿⣿⣿⣿⣿⡏⣼⣿⣿⣿⣿⣿⣿⣿⣿⣿⣿⣿⡟⢝⢍⢑⢔⢝⢻⣿⣿⣿⣿⣿⣿⣿⣏⢻⣿⣿⣿⣿⣿⣿⡏⢕⢕⢕⢕⢕⣕⣵⣵⣕⣕⣕⣕⢕⢕⡝⢇⣸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⠑⠀⠀⢄⢔⢕⢕⢱⣾⡕⠀⠀⠀⠀⠀⠀⠀⠀⠀⠀⠀⠀⠕⢜⢿⣿⣿⣿⣿⣿⣿⣿⣿⣿⣿⣿⣿⣿⡟⢏⢕⢕⢕⢕⣵⣵⣼⣿⣿⣿⣿⡕⢕⢕⢀⣼⣿⣿⣿⣿⣿⣿⣿⣿⣿⣿⣿⣿⣿⣿⣿⣿⣿⣿⣿⡇⠀⠀⠀⠀⠀⠀⢸⣿⣿⣿⣿⣿⣿⣿⣿⢱⣿⣿⣿⣿⣿⣿⣿⣿⣿⣿⣿⢿⠇⢕⢕⢕⢕⢕⢕⢔⢔⢜⢹⣿⣿⣿⣿⡔⠕⢹⢝⢻⢿⢿⡇⢕⢕⢕⢜⢿⣿⣿⣿⣿⣿⣿⣿⣷⣷⣷⣾⣿⣿⣿⣿⣿⣿⣿⣿⣿⣿⣿⣿⣿⣿⣿⣿⡏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⢅⢄⢔⢕⢕⢕⣵⣱⣿⡿⠃⠀⠀⠀⠀⠀⠀⠀⠀⠀⠀⠀⠀⠀⠐⢕⢜⢿⣿⣿⣿⣿⣿⣿⣿⣿⣿⡟⢏⢕⢕⣵⣧⣷⣿⣿⣿⣿⣿⣿⣿⣿⣿⡇⢕⢕⣿⣿⣿⣿⣿⣿⣿⣿⣿⠏⢕⢔⢕⢔⢌⢿⣿⣿⣿⣿⠕⠀⠀⠀⠀⠀⢄⣿⣿⣿⣿⣿⣿⣿⣿⢧⣿⣿⣿⣿⣿⣿⣿⣿⣿⣿⡟⢕⢕⢕⢔⢕⢕⢕⠑⢕⢕⢕⢕⢕⢝⣿⣿⣿⣿⡄⢱⣵⢕⢕⢕⢕⢕⢕⢕⢕⢕⢜⢝⢝⢻⢿⣿⣿⣿⣿⣿⣿⣿⣿⣿⣿⣿⣿⣿⣿⣿⣿⣿⣿⣿⣿⣿⡟⢕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⣵⣿⣳⣿⡿⢑⠀⠀⠀⢕⢀⠀⠀⠀⠀⠀⠀⠀⠀⠀⠀⠀⠑⠕⢝⢟⢻⢿⢿⠿⠿⢿⣫⡷⢷⠿⠿⠿⠟⠉⢄⣿⣿⣿⣿⣿⣿⣿⡟⢇⠀⢸⣿⣿⣿⣿⣿⡿⢋⢍⢕⢑⢕⢕⢕⢕⢕⢌⢍⢙⢻⢇⠀⠀⠀⠀⠀⠀⣸⣿⣿⣿⣿⣿⣿⣿⡟⣼⣿⣿⣿⣿⣿⣿⣿⣿⣿⣿⡟⢔⢕⢕⢕⢕⢐⢕⢷⠕⢕⠕⠕⠕⢱⣿⣿⣿⣿⣷⢀⢕⢕⢕⢕⢕⢕⢕⢕⢕⢕⢕⢕⢕⢱⣷⣿⣿⣿⣿⣿⣿⣿⣿⣿⣿⣿⣿⣿⣿⣿⣿⣿⣿⣿⣿⡟⢕⢁⠀⠁⠑⠕⠕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⣼⣿⣿⣿⣿⣿⠑⢅⠀⠀⠀⢕⢕⢔⢄⢀⠀⠀⠀⠀⠀⠀⠀⠀⠀⠀⠀⠁⠑⠑⠑⢁⢅⠑⠀⠀⠀⠀⠀⠀⠀⠀⠁⢿⣿⣿⣿⣿⣿⣿⣿⡧⠀⣸⣿⣿⣿⣿⡿⢇⢕⢕⢕⠕⢕⢑⢕⢕⢕⢕⢕⢕⠔⠕⠀⠀⠀⠀⠀⢄⣿⣿⣿⣿⣿⣿⣿⣿⢱⣿⣿⣿⣿⣿⣿⣿⣿⣿⣿⣿⣿⣕⢕⠕⢕⢕⢕⢕⢀⢔⢕⢕⢕⢕⢜⣿⣿⣿⣿⣿⡇⠕⣿⢇⢑⢕⢕⢕⠕⠑⠑⠁⠀⢑⢸⣿⣿⣿⣿⣿⣿⣿⣿⣿⣿⣿⣿⣿⣿⣿⣿⣿⣿⣿⣿⡟⠑⠁⢻⣧⠁⢕⢕⢔⢔⢄⢄⢅⢁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⣱⣿⣿⣿⣿⣿⣿⠇⢑⢕⠀⠀⢀⢕⢕⢕⢕⢕⢔⢀⢀⠀⠀⠀⠀⠀⠀⠔⠔⠂⠀⠀⠐⠁⠀⠀⠀⠀⠀⠀⠀⠀⠀⠀⠀⠘⢿⣿⣿⣿⣿⣿⣿⡕⠀⣿⣿⣿⣿⣿⡕⢕⢕⢕⢕⢅⢰⢷⢔⢅⢕⢕⢕⢕⠕⠀⠀⠀⠀⠀⠀⣸⣿⣿⣿⣿⣿⣿⣿⣧⣿⣿⣿⣿⣿⣿⣿⣿⣿⣿⣿⣿⣿⣿⣿⡇⢕⢕⢕⢕⢕⠕⢕⢕⢕⢕⢕⣿⣿⣿⣿⣿⣿⡄⢻⡇⠑⠑⠁⠀⠀⠀⠀⠀⣰⣿⣎⢿⣿⣿⣿⣿⣿⣿⣿⣿⣿⣿⣿⣿⣿⣿⣿⣿⣿⣿⡟⠑⠀⠀⠁⢻⣧⢕⢕⢕⢕⢕⢕⢕⢕⢕⢕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⢱⣿⣿⣿⣿⣿⣿⡿⠀⢕⢕⢕⠀⠑⢕⢕⢕⢕⢕⢕⢕⢕⠀⠀⠀⣔⡔⣄⣄⣄⡔⠐⠀⠀⠀⠀⠀⠀⠀⠀⠀⠀⠀⠀⠀⠀⠀⠀⣹⣿⣿⣟⢟⢝⢕⢔⣿⣿⣿⣿⣿⣿⡇⢅⢕⢔⢕⢕⢔⢕⢕⢕⢕⢅⢅⠐⠀⠀⠀⠀⠀⢄⣿⣿⣿⣿⣿⣿⣿⣿⣿⣿⣿⣿⣿⣿⣿⣿⣿⣿⣿⣿⣿⣿⣿⣿⣷⡕⣑⢑⢕⢕⠀⠑⢕⢕⣱⣿⣿⣿⣿⣿⣿⣿⡇⢜⢕⠀⢕⢕⢕⢱⣶⡔⣱⣿⣿⣿⣎⢿⣿⣿⣿⣿⣿⣿⣿⣿⣿⣿⣿⣿⣿⣿⣿⣿⡟⠁⠀⠀⠀⠀⠀⢻⣿⣇⢕⢕⢕⢕⢕⢕⢕⢕⢕⢕⢕⢕⢕⢕⢕⢕⢕⢕⢕⢔⢔⢄⢅⢅⢑⢑⠑⠕⢕⢕⢕⠀</a:t>
            </a:r>
            <a:br/>
            <a:r>
              <a:t>⠑⠑⠑⠑⠑⠑⠑⠑⠑⠑⠑⠑⠑⠑⠑⠑⠑⠑⠑⠑⠑⠑⠑⠑⠑⠑⠑⠑⠑⠑⠑⠑⠑⠑⠑⠑⠑⠑⠑⠑⠑⠑⠑⠚⠛⠛⠛⠛⠛⠛⠃⠑⠑⠑⠑⠀⠀⠑⠑⠑⠑⠑⠑⠑⠑⠑⠀⠀⠛⠛⠛⠛⠋⠀⠀⠀⠀⠀⠀⠀⠀⠀⠀⠀⠀⠀⠀⠀⠀⠀⠑⠛⠛⠛⠛⠛⠓⠃⠑⠛⠛⠛⠛⠛⠛⠃⠑⠑⠑⠑⠑⠑⠑⠑⠑⠑⠑⠑⠀⠀⠀⠀⠀⠀⠘⠛⠛⠛⠛⠛⠛⠛⠛⠛⠛⠛⠛⠛⠛⠛⠛⠛⠛⠛⠛⠛⠛⠛⠛⠛⠛⠙⠀⠁⠐⠀⠀⠘⠛⠛⠛⠛⠛⠛⠛⠛⠛⠛⠀⠃⠐⠑⠑⠚⠛⠛⠘⠛⠛⠛⠛⠃⠑⠛⠛⠛⠛⠛⠛⠛⠛⠛⠛⠛⠛⠛⠛⠛⠛⠑⠀⠀⠀⠀⠀⠀⠁⠛⠛⠃⠑⠑⠑⠑⠑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⢜⢝⢝⢝⢝⢟⢟⢟⢟⢟⢟⢟⢟⢟⢟⢸⢟⢟⢟⢟⢟⢻⢿⢟⢿⢿⢏⢿⣿⣿⣿⣿⣿⣿⣿⣿⣿⣿⣿⣿⣿⣿⣿⣿⣿⢿⢿⢕⢝⢻⢟⢟⢟⢝⢟⢝⢕⢜⢟⢇⢕⢕⢝⢝⢕⢜⢕⢕⢹⣿⣿⣿⣿⣿⣿⣿⣿⣇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⢿⣿⣿⣿⣿⣿⣿⡟⢸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⢸⢷⡗⣱⣷⣵⣕⡕⢕⢕⢕⢕⢕⢕⢕⢕⢕⢕⢕⢕⢕⢕⢕⢕⢕⢕⢕⢕⢕⢕⢕⢕⢕⢕⢕⢕⢕⢕⢕⢕⢕⢕⢕⢕⢕⢕⢕⢕⢕⢕⢕⢕⢕⢕⢕⢕⢕⢕⢕⢕⢕⢕⢕⢕⢕⢕⢕⢕⢕⢕⢕⢕⢕⢕⢕⢕⢕⡱⣵⣕⡕⢜⢝⢟⢟⢟⢏⢕⢕⢜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⢜⢝⢟⢿⢿⣿⣷⣷⣵⣵⣕⡕⢕⢕⢕⢕⢕⢕⢕⢕⢕⢕⢕⢕⢕⢕⢕⢕⢕⢕⢕⢕⢕⢕⢕⢕⢕⢕⢕⢕⢕⢕⢕⢕⢕⢕⢕⢕⢕⢕⢕⢕⢕⢕⢕⢕⢕⢕⢕⢕⢕⢕⢕⢕⢕⢕⢕⢕⢕⢕⢕⢕⢕⢕⢕⢕⢜⢕⢻⢯⢷⢗⢱⣷⣷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⢝⢝⢝⢟⢟⢟⢷⢷⢧⢵⣵⣕⣕⢕⢕⢕⢕⢕⢕⢕⢕⢕⢕⢕⢕⢕⢕⢕⢕⢕⢕⢕⢕⢕⢕⢕⢕⢕⢕⢕⢕⢕⢕⢕⢕⢕⢕⢕⢕⢕⢕⢕⢕⢕⢕⢕⢕⢕⣕⣕⣵⣵⣾⢕⢕⢕⢕⢕⢕⢟⢗⢞⢕⢕⢕⢕⢹⣿⣿⣿⣿⣿⣿⣿⣿⣿⣿⣿⣿⣿⣿⣿⣿⣿⣿⣿⢕⢕⢕⢕⢕⢕⢕⢑⢄⠀⠀⠀⠀⠀⠀⠀⠀⠀⠀⢄⢄⠄⠀⢑⢕⢕⠁⢁⢕⠁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⢜⢝⢟⢗⢳⢷⢷⢷⢷⢵⢕⢕⢕⢕⣕⢕⢕⢕⢕⢕⢕⢕⢕⢕⢕⢕⢕⢕⢕⢕⢕⢕⢕⢕⢕⣕⣕⣱⣵⣷⣷⣿⣷⡜⢟⢟⢟⢕⢕⢕⢕⢕⢕⢕⢕⢕⢕⢕⢕⢕⢕⢕⢹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⢝⢝⢝⢝⢟⢟⢟⢟⢟⢟⢟⢟⢟⢟⢟⢟⢟⢟⢟⢝⢝⢕⢕⢕⢕⢕⢕⢕⢕⢕⢕⢕⢕⢕⢕⢕⢕⢕⢕⢕⢕⢕⢕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⢀⢕⢕⢕⢕⢕⢕⢕⢕⢻⣧⡕⢕⢜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⠀⠑⠑⠕⠕⠕⢕⢔⢑⠘⠟⢕⢕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⢄⢄⢕⢕⢄⢅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⢑⢕⢕⢅⢔⢕⢔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⢱⡕⢕⢕⢕⢕⣱⣷⣕⣕⣵⣕⡕⢕⢕⢕⢕⢕⢕⢕⢕⢕⢕⢕⢕⢕⢕⢕⢕⢕⢕⢕⢕⢕⢕⠕⢕⢕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⣝⡕⢕⢕⢕⢕⢝⢝⢝⢝⢝⢝⢝⣕⢕⢕⢕⢕⢕⢕⢕⢕⢕⢕⢕⢕⢕⣱⣱⣱⣕⣕⣕⣱⡕⢄⢕⢕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⠕⢕⢕⢕⢕⢕⢕⢕⢕⢕⢕⢕⢕⢕⢕⢕⢕⢕⢕⣾⣿⣿⡕⢕⢕⣸⣿⣿⣿⣿⣿⣿⣿⣿⣇⢕⢕⢕⢕⢕⢕⢕⢕⢕⢕⢕⢕⣿⣽⣕⡕⢝⢝⢝⢟⢇⢕⢕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⢑⢕⢕⢕⢕⢕⢕⢕⢕⢕⢕⢕⢕⢕⢕⢕⢕⢕⣾⣿⣿⣿⡧⢕⢕⣽⣽⣝⣟⣟⢻⢿⢿⣿⣿⣷⡕⢕⢕⢕⢕⢕⢕⢕⢕⢕⢕⣿⣿⣿⣿⣿⣿⣷⣷⣷⣇⢕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⡞⠛⠛⠛⠛⠑⠁⢕⠙⠛⠛⠻⠿⣿⣿⣷⣾⣿⣿⣿⣇⢕⢕⢕⢕⢕⢕⢕⢕⢸⢿⢟⣟⣟⣟⣟⣟⢻⢿⢿⣇⢕⢕⢕⢕⢕⢕⢕⢕⢕⢕⢕⢕⢕⢕⢕⢕⢕⢕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⢑⢕⢕⢕⢕⢕⢕⢕⢕⠕⢕⢕⢕⢕⠕⠘⠀⠀⢄⣔⡔⣐⡄⢅⢔⢄⢄⠀⠀⠁⠙⢿⣿⣿⣿⣿⣿⡇⢕⢕⢔⢕⢕⢕⢕⢸⣿⣿⣿⡿⠿⠿⠿⠿⢿⢿⠛⣇⢕⢕⢕⢕⢕⢕⢕⢕⢕⢕⢕⠕⢕⢕⢕⢕⢅⢕⢕⢕⢕⢕⢕⢕⢕⢕⢕⢕⢕⢕⢕⢕⢕⢕⢕⢕⢕⢕⢕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⢔⢕⢕⢕⢕⢰⡄⠀⢱⣿⣿⢻⣿⣿⢇⠁⠁⠑⢕⠀⠐⣴⡜⣻⣿⣿⣿⣿⣿⢕⢕⢕⢁⢕⢕⢕⣼⡟⢝⠁⠀⠀⢀⢀⢀⢀⠀⠀⠈⠁⠕⢕⠕⢕⢕⢕⢕⢕⢕⢕⢕⢕⢑⠕⢕⢕⢕⢕⢕⢕⢕⢕⢕⢕⢑⢕⢕⢕⢕⢕⢕⢕⢕⢕⢕⢕⢕⢕⢹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⠑⢕⢕⢕⢕⢕⠕⢐⠑⢕⢕⢕⢕⢕⢕⢕⢸⣿⣇⢜⢿⣿⡇⢕⢜⢀⢄⢀⢀⢕⠀⢱⣿⣿⣾⣿⣿⣿⣿⣿⢕⢕⢕⡧⢕⢕⢱⢏⣵⣷⢷⣶⣷⡕⠑⠑⠕⢕⠀⠕⢕⢄⠁⠔⢕⢕⢕⢕⢕⢕⢕⢕⢕⢕⢕⢔⢕⢅⢔⢅⢕⢕⢕⢕⢕⢕⢕⠑⠑⢕⢕⢕⢕⢕⢕⠁⢕⢕⢕⢸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⢄⢕⢕⢕⠕⢑⢅⢕⢸⢕⢕⢕⢕⢕⠕⢕⢕⢜⣿⣿⣿⣾⣿⣷⡅⢕⣽⣷⣷⢪⢕⢄⣾⣿⣿⣿⣿⣿⣿⣿⡿⢁⢑⣼⡇⢕⢕⣾⣿⣿⣿⢜⢝⢝⠁⢀⠀⠀⢕⠀⢰⣷⣕⠔⠀⢁⠕⢕⢕⢕⢕⢕⠕⢕⢕⢕⢕⢕⢕⢕⢕⢕⢔⢕⢕⠕⠕⠑⠄⢐⢕⢕⢕⢕⢕⢕⣇⢕⢕⢕⢕⢜⢻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⢅⢅⢕⢔⢔⢕⢕⢕⢕⢕⢕⢸⡔⠕⢕⢕⢔⠕⢕⢄⢻⣿⣿⣏⣽⣿⢿⣧⣜⢟⢟⣕⣴⣿⣿⣿⣿⣿⣿⣿⣿⢟⢁⢡⣾⣏⣱⣵⣿⣿⣿⣿⣿⣇⠁⢜⣧⣵⣵⢇⡕⢀⣾⣿⢏⢔⣴⣿⣧⣅⠕⢕⢕⢕⢕⢕⢅⢑⢕⠕⠕⠕⠕⠕⠕⢑⢕⢕⢕⢔⠀⠕⢕⢕⢕⢕⢕⢱⣿⣷⡕⢕⢕⢕⢕⡕⢝⢟⢟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⢔⠕⠑⠕⢀⠑⠁⠘⣿⣿⣿⣿⣿⣾⣿⣷⣶⣾⣿⣿⣿⣿⣿⣿⣿⣿⣏⣅⣠⣷⣿⣿⣿⣿⣿⣿⣿⣿⣿⣿⣿⣦⡕⢻⢿⢟⢕⣱⣾⣿⣿⣿⣿⣿⣿⣿⣿⡗⢄⢑⠕⢕⢕⢕⢘⢕⢕⢕⢕⢕⢕⢕⢕⢕⢕⢕⢕⠀⢕⢕⢕⢕⢕⢕⣼⣿⣿⣿⣧⢕⢕⢕⢻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⢜⢣⢁⠐⠀⠐⢄⢀⠜⢿⡏⢕⢕⢜⢝⣻⣿⣿⣿⣿⣿⣿⣿⣿⣿⣿⣿⣿⣿⣿⣿⣿⣿⣿⣿⣿⣿⣿⣿⣿⣿⣿⣿⣵⣔⣱⣿⢻⣿⣵⣽⣿⣿⣿⣿⣿⡿⢕⢐⢕⢕⢔⢔⢅⢅⢄⢄⢕⢕⢕⢕⢕⢕⢕⢕⢕⢕⠀⢕⢕⢔⢕⢕⢕⢹⣿⣿⣿⣿⣷⣧⣕⢕⢜⢟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⠔⠄⠀⠘⣷⣧⣜⣮⣕⢕⢕⣱⣼⣿⣿⣿⣿⣿⣿⣿⣿⣿⣿⣿⣿⣿⣿⣿⣿⣿⣿⣿⣿⣿⣿⣿⣿⣿⣿⣿⣿⣿⡻⢟⢫⢟⢿⣿⣿⣿⣿⣿⣿⠑⢰⣵⣷⣾⣿⢇⢕⢕⢕⢕⢕⢕⢕⢕⢕⢕⢕⢕⢕⢕⢔⠕⠀⠑⠕⢅⢕⢜⣿⣿⣿⣿⣿⣿⣿⣿⣷⣷⣷⣷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⢔⢀⡘⣿⣿⣿⣿⣿⣿⣿⣿⣿⣿⣿⣿⣿⣿⣿⣿⣿⣿⣿⣿⣿⢿⣿⣿⣿⣿⣿⣿⣿⣿⣿⣿⣿⣿⣿⣿⣏⢕⢕⢕⢕⢕⣹⣿⣿⣿⣿⠇⣱⣿⣿⣿⢟⢕⢕⢕⢕⢕⢕⢕⢕⢕⢕⢕⢕⢕⢕⢕⢁⠑⠀⠀⠀⢔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⢑⣿⣿⣿⣿⣿⣿⣿⣿⣿⣿⣿⣿⣿⣿⣿⣿⣿⣿⣿⣿⣿⣿⢱⣿⣿⣿⣿⣿⣿⣿⣿⣿⣿⣿⣿⣿⣿⣿⣵⣕⣕⣕⣵⣿⣿⣿⣿⢣⢕⢿⡿⢟⢕⢕⢕⢕⢕⢕⢕⢕⢕⢕⢕⢕⢕⢕⢕⢕⠁⠀⠀⠀⢀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⢸⣿⣿⣿⣿⣿⣿⣿⣿⣿⣿⣿⣿⣿⣿⣿⣿⣿⣿⣿⣿⣿⣿⣿⣿⣿⣿⣿⣿⣿⣿⣿⣿⣿⣿⣿⣿⣿⣿⣿⣿⣿⣿⣿⣿⡿⢑⢅⢅⢕⢕⢕⢕⢕⢕⢕⢕⢕⠑⢕⢕⢕⢕⢕⢕⢕⢕⢕⠁⠀⠀⢄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⢔⢹⣿⣿⣿⣿⣿⣿⣿⣿⣿⣿⣿⣿⣿⣿⣿⣿⣿⣿⣿⣿⣿⣿⣿⣿⣿⣿⣿⣿⣿⣿⣿⣿⣿⣿⣿⣿⣿⣿⣿⣿⣿⣿⡿⢑⢕⢕⢕⢕⢕⢕⢕⢕⢕⢕⢕⠑⢕⢕⢕⢕⢕⢕⢕⢕⢕⠁⠀⢀⢔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⢔⢹⣿⣿⣿⣿⣿⣿⣿⣿⣿⣿⣿⣿⣿⣿⣿⣿⣿⣿⣿⣿⣿⣿⣿⣿⣿⣿⣿⣿⣿⣿⣿⣿⣿⣿⣿⣿⣿⣿⣿⣿⡿⢑⢕⢕⢕⢕⢕⢕⢕⢕⢕⢕⢕⠑⢕⢕⠅⢕⢕⢕⢕⢕⢕⢄⢔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⢔⠝⣿⣿⣿⣿⣿⣿⣿⣿⣿⣿⣿⣿⢿⢟⢛⢛⢛⢛⢟⢻⠿⣿⣿⣿⣿⣿⣿⣿⣿⣿⣿⣿⣿⣿⣿⣿⣿⣿⢟⢅⢕⢕⢕⢕⢕⢕⢕⢕⢕⢕⢕⢑⢕⢕⢕⠁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⢕⢈⢻⣿⣿⣿⣿⣿⣿⣿⣿⣿⣿⣦⣵⣅⣕⡑⢕⢕⢕⢑⣑⣙⣿⣿⣿⣿⣿⣿⣿⣿⣿⣿⣿⣿⣿⡟⢕⢕⢕⢕⢕⢕⢕⢕⢕⢕⢕⢕⠕⢔⢕⢕⢕⢕⢔⢕⢕⢕⢕⢕⢕⢕⢕⢕⢕⢕⢕⢕⢕⢕⢕⢕⢕⢅⠐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⠁⢕⢕⢜⢻⣿⣿⣿⣿⣿⣿⣿⣿⣿⣿⣿⣷⣿⣿⣵⣿⣿⣿⣿⣿⣿⣿⣿⣿⣿⣿⣿⣿⣿⣿⡿⢋⢕⢕⢕⢕⢕⢕⢕⢕⢕⢕⢕⢕⢅⢕⢕⢕⢕⢕⢀⠁⢕⠀⢕⢕⢕⢕⢕⢕⢕⢕⢕⢕⢕⢕⢕⢕⢕⢕⠀⠀⠀⠀⠁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⠀⢕⢕⢕⢕⠈⢟⢿⣿⣿⣿⣿⣿⣿⣿⣿⣿⣿⣿⣿⣿⣿⣿⣿⣿⣿⣿⣿⣿⣿⣿⣿⡿⠟⢅⢔⢕⢕⢕⢕⢕⠕⢕⢕⢕⢕⢕⢁⢔⢕⢕⢕⢕⢕⢕⢕⢕⢕⢕⢕⢕⢕⢕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⠁⢔⢕⠕⢕⢝⢻⢿⣿⣿⣿⣿⣿⣿⣿⣿⣿⣿⣿⣿⣿⣿⣿⣿⣿⡿⠟⢛⢅⢀⢕⢕⢕⢕⢕⢕⢕⢑⢕⢕⢕⢕⢕⢀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⠀⠕⢕⢄⢕⢕⢕⢕⢝⢻⢿⣿⣿⣿⣿⣿⣿⣿⣿⣿⣿⢿⢟⢏⢅⢔⢀⠕⠁⢕⢕⢕⢕⢕⢕⢕⢕⢅⢕⢕⢕⢕⠀⢕⢕⢕⢕⢕⢕⢕⢕⢕⢕⢕⢕⢕⢕⢕⢕⢕⢕⢕⢕⢕⢕⢕⢕⢕⢕⢕⠅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⢅⢕⢕⢕⢕⢕⢕⢕⠀⠀⠀⠀⠀⠕⢕⢕⢕⢕⢕⢕⢕⢕⢌⢟⢿⢿⡿⠟⢛⢝⢕⢔⢕⢕⢕⢑⢕⢕⠀⠁⢕⢕⢕⢕⢕⢕⢕⢕⢕⢕⢕⢕⠅⢕⢕⢕⣱⣴⣷⣵⡆⢕⢕⢕⢕⢕⢕⢕⢕⢕⢕⢕⢕⢕⢕⢕⢕⢕⢕⢕⢕⠀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⠀⠀⠀⠀⠀⠁⠕⢕⢕⢕⢕⢕⢕⢕⢕⢕⢕⢕⢕⢕⢕⢕⢕⢕⢕⢕⢕⢕⠁⠀⠀⢕⢕⢕⢕⢕⢕⢕⢕⢕⢕⢕⢕⢕⣵⣷⣿⣿⣿⣿⣿⢇⢕⢕⠀⠁⢄⢕⢕⢕⢕⢕⢕⢕⢕⢕⢕⢕⢕⢕⠕⠀⠀⠀⠀⠀⠀⠀⠀⠀⠀⠀⠀⠀⢀⢀⢀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⡕⢕⢕⢕⢕⢕⢕⢕⢕⢕⢕⢕⠀⠀⠀⠀⠀⠀⠀⠀⠁⠑⠕⢕⢕⢕⢕⢕⢕⢕⢕⢕⢕⢕⢕⢕⢕⠕⠑⠀⠀⠀⠀⢕⢕⢕⢕⢕⢕⢕⢕⢕⢱⡇⢕⢸⣿⣿⣿⣿⣿⣟⣟⣑⡕⢕⠑⢄⢕⠕⢕⢕⢕⢕⢕⢕⢕⢕⢕⢕⢕⠑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⢄⢕⢜⢧⡕⢕⢕⢕⢕⢕⢕⢕⢕⢕⠀⠀⠀⠀⠀⠀⠀⠀⠀⠀⠀⢄⢕⢕⠕⢕⢕⢕⢕⢕⠕⢕⢕⢁⠀⠀⠀⠀⠀⠀⠀⢕⢕⢕⢕⢕⢕⢕⡕⢕⢎⢕⢕⢸⣿⣿⣟⣿⣽⣿⣿⣿⣿⣿⣿⣷⣧⣤⣑⠕⢕⢕⢕⢕⢕⢕⢕⢕⠑⠀⠀⠀⠀⠀⠀⠀⢄⢕⢕⢕⢕⢕⢕⢕⢕⢕⢕⢕⢕⢕⢕⢕⢕⢕⢕⢕⢕⢕⢕⢕⢕⢕⢕⢕⢕⢕⢕⢕⢕⢕⢕⢕⢕⢕⢕⢕⢕⢕⢕⢕⢔⢔⢄⢄⢄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⢿⣿⣷⣶⣧⣵⣵⣕⡕⢑⠀⠑⢕⢕⢝⢕⢔⢕⢕⢕⢕⢕⢕⢕⢕⠀⠀⠀⠀⠀⠀⠀⠀⠀⢔⢕⢕⠁⠀⢕⢕⢕⢕⠑⠀⠀⢕⢕⢄⠀⠀⠀⠀⠀⠀⢕⢕⢕⢕⢕⢱⢞⢕⢕⢕⢕⢕⢱⣿⣿⣿⣿⣿⣿⣿⣿⣿⣿⣿⣿⣿⣿⣿⣷⣅⠕⢕⢕⢕⢕⢕⠅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⣯⠀⠀⢕⢕⢕⢕⢕⢕⢕⢕⢕⢕⣕⣕⡕⠀⠀⠀⠀⠀⠀⠀⠀⢰⣾⡇⠑⠀⠀⠕⢕⠕⠀⠀⠀⢀⢕⢕⢕⠀⠀⠀⠀⠀⠀⢕⢕⣵⢎⢕⢕⢕⢕⠕⢕⢕⢕⣸⣿⣿⣿⣿⣿⣿⣿⣿⣿⣿⣿⣿⣿⣿⣿⣿⣿⣷⣕⠕⢕⠕⠀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⡻⣿⣿⣿⣿⡿⢏⢕⢀⢔⠕⢕⢕⢕⢕⠀⢕⢕⢕⢹⣿⡿⢿⠀⠀⠀⠀⠀⠀⠀⢰⣿⣿⢕⠀⠀⠀⠀⠑⠀⠀⠀⠀⢕⢕⢸⣿⣇⠀⠀⠀⠀⠀⢕⢜⢕⢕⢄⢕⢕⠁⠀⢕⢕⢕⢹⣿⣿⣿⣿⣿⣿⣿⣿⣿⣿⣿⣿⣿⣿⣿⣿⣿⣿⣿⣧⢑⠀⠀⠀⠀⢀⢔⢕⢕⢕⢕⢕⢕⢕⢕⢕⢕⢕⢕⢕⢕⢕⢕⢕⢕⢕⢕⢕⢕⢕⢕⢕⢕⢕⢕⢕⢕⣵⣵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⣑⣕⣵⣗⣵⣷⣿⣿⣿⣿⣿⣿⣷⣷⣵⡕⠁⡄⢕⢕⢕⢕⠀⢕⢕⢕⢕⢕⢕⢕⢕⠀⠀⠀⠀⠀⢰⣿⣿⢇⢕⢕⢀⠀⠀⠀⠀⠀⣠⢕⢕⢕⢕⢿⣿⣆⠀⠀⠀⠀⢕⢕⢕⢕⢕⢕⢕⠀⢀⢕⢕⢕⢸⣿⣿⣿⣿⣿⣿⣿⣿⣿⣿⣿⣿⣿⣿⣿⣿⣿⣿⣿⣿⣷⡀⠀⢀⢔⢕⢕⢕⢕⢕⢕⢕⢕⢕⢕⢕⢕⢕⢕⢕⢕⢕⢕⢕⢕⢕⢕⢕⢕⢕⢕⢕⢕⢕⢕⣵⣿⣿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⣕⣕⢕⢕⣱⣷⣿⣿⣿⣿⣿⣿⣿⣿⣿⣿⣿⣿⣿⣿⣿⣿⡕⠀⡇⢕⢕⢕⢕⠀⢕⢕⢕⢕⢕⢕⢕⢕⠀⠀⠀⠀⢀⣾⣿⢇⢕⢕⢕⢕⢕⣴⣷⣷⣾⢗⣧⣕⢕⢕⢜⢿⣿⡔⠀⠀⠀⢕⢕⢕⢕⢕⢕⢕⠀⡇⢕⢕⢕⢜⢻⣿⣿⣿⣿⣿⣿⣿⣿⣿⣿⣿⣿⣿⣿⣿⣿⣿⣿⣿⣿⣿⡔⢕⢕⢕⢕⢕⢕⢕⢕⢕⢕⢕⢕⢕⢕⢕⢕⢕⢕⢕⢕⢕⢕⢕⢕⢕⢕⢕⢕⢕⢕⣵⣿⣿⣿⣿⡟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⢑⠑⠁⠁⠕⢕⢕⢕⣱⣵⣷⣿⣿⣿⣿⣿⢟⣵⣿⣿⣿⣿⣿⣿⣿⣿⣿⣿⣿⣿⣿⣿⣿⣿⣿⣿⣿⡕⠀⢱⠁⢕⢕⢕⠀⢕⢕⢕⢕⢕⢕⢕⢕⠀⠀⠀⢀⣼⣿⡏⢕⢕⢕⢕⢕⣼⣿⣿⣿⢟⣼⣿⣿⡇⢕⢕⢜⢿⣿⣧⡄⢀⢕⢕⢕⢕⢕⢕⢕⢕⢇⢕⢕⢕⢕⢿⣿⣿⣿⣿⣿⣿⣿⣿⣿⣿⣿⣿⣿⣿⣿⣿⣿⣿⣿⣿⣿⣷⢑⢕⢕⢕⢕⢕⢕⢕⢕⢕⢕⢕⢕⢕⢕⢕⢕⢕⢕⢕⢕⢕⢕⢕⢕⢕⢕⢕⢕⣾⣿⣿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⢁⢔⢕⠁⠀⠀⠀⠀⢑⣵⣿⣿⣿⣿⣿⣿⣿⡟⣵⣿⣿⣿⣿⣿⣿⣿⣿⣿⣿⣿⣿⣿⣿⣿⣿⣿⣿⣿⣿⣿⢇⠀⢸⡇⢕⢕⢕⠀⠑⢕⢕⢕⢕⢕⢕⢕⠀⢀⢄⢾⣿⡟⢕⢕⢕⢕⢕⣾⣿⣿⣿⢏⢕⣿⣿⡿⢕⢕⢕⢕⢕⢝⢿⣿⢇⠁⢕⢕⢕⢕⢕⢕⢕⢸⢀⢕⢕⠀⢸⣿⣿⣿⣿⣿⣿⣿⣿⣿⣿⣿⣿⣿⣿⣿⣿⣿⣿⣿⣿⣿⣿⣇⢕⢕⢕⢕⢕⢕⢕⢕⢕⢕⢕⢕⢕⢕⢕⢕⢕⢕⢕⢕⢕⢕⢕⢕⢕⢱⣕⢇⢾⣏⣵⢟⢜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⠁⢔⢕⠑⠀⠀⠀⠀⠀⣰⣿⣿⣿⣿⣿⣿⣿⣿⢫⣾⣿⣿⣿⣿⣿⣿⣿⣿⣿⣿⣿⣿⣿⣿⣿⣿⣿⣿⣿⣿⣿⡏⢕⠀⢸⣷⠑⢕⢕⠀⠀⢕⢕⢕⢕⢕⢕⢕⢔⢕⢕⢿⢎⢕⢕⢕⢕⢕⢼⣿⣿⡿⢕⢕⢕⣟⢟⢕⢕⢕⢕⢕⢕⣱⣵⣵⣷⡔⢕⢕⢸⡕⢕⢕⢕⢸⣇⠁⠀⢔⠁⢻⣿⣿⣿⣿⣿⣿⣿⣿⣿⣿⣿⣿⣿⣿⣿⣿⣿⣿⣿⣿⣿⣿⡕⢕⢕⢕⢕⢕⢕⢕⢕⢕⢕⢕⢕⢕⢕⢕⢕⢕⢕⢕⢕⢕⢕⢕⢱⢷⣿⣯⢗⡜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⠕⠀⢄⠕⠁⠀⠀⠀⠀⠀⣱⣿⣿⣿⣿⣿⣿⣿⡿⣱⣿⣿⣿⣿⣿⣿⣿⣿⣿⣿⣿⣿⣿⣿⣿⣿⣿⣿⣿⣿⣿⣿⣿⣿⢕⠀⢸⣿⡇⢕⢕⠀⢀⠑⢕⢕⢕⢕⢕⠑⣵⣕⢵⣷⣷⣧⣵⢯⢷⢕⢕⠙⠛⠑⠑⠑⢟⢝⢕⢕⢕⢕⣱⣵⣿⣿⣿⢿⣿⣧⢕⢕⢕⣧⢕⢕⢕⠜⣿⡄⠀⢸⡄⠘⢟⢿⣿⣿⣿⣿⣿⣿⣿⣿⣿⣿⣿⣿⣿⣿⣿⣿⣿⣿⣿⣿⣷⢕⢕⢕⢕⢕⢕⢕⢕⢕⢕⢕⢕⢕⢕⢕⢕⢕⢕⢕⢕⢕⢕⣕⣾⢜⢕⢇⢇⢱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⠕⠀⠀⢕⠁⠀⠀⠀⠀⠀⠑⣿⣿⣿⣿⣿⣿⣿⢟⣵⣿⣿⣿⣿⣿⣿⣿⣿⣿⣿⣿⣿⣿⣿⣿⣿⣿⣿⣿⣿⣿⣿⣿⣿⣿⡇⠀⢸⣿⣧⠑⢕⠀⡇⠀⢕⢕⢕⢕⢕⢄⣿⣿⡜⣿⣿⣿⣿⣿⣵⢕⢕⠀⠀⠀⠀⠀⢕⢕⢕⣕⣼⣿⣿⣿⣿⣿⣿⢜⣿⣿⡕⢕⢕⣿⡇⢕⢕⢔⢿⣇⠀⢸⣷⡀⠕⢕⢕⢝⣟⢻⣿⣿⣿⣿⣿⣿⣿⣿⣿⣿⣿⣿⣿⣿⣿⣿⣿⡇⢕⢕⢕⢕⢕⢕⢕⢕⡕⢕⢕⢕⢕⢕⢕⢕⢕⢕⢕⢕⢕⣏⢕⢕⢕⢕⢜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⠅⢀⠐⠀⢕⠀⠀⠀⠀⠀⠀⠀⢻⣿⣿⣿⢟⢏⣱⣾⣿⣿⣿⣿⣿⣿⣿⣿⣿⣿⣿⣿⣿⣿⣿⣿⣿⣿⣿⣿⣿⣿⣿⣿⣿⣿⡇⠀⢸⣿⣿⡔⢕⢄⣷⠀⢕⢕⢕⢕⠕⢸⣿⣿⣧⢜⣿⣿⣿⣿⣿⣇⢕⠀⠀⠀⠀⠀⢕⣱⣾⣿⣿⣿⣿⣿⣿⣿⡿⢸⣿⣿⣧⠕⢕⢸⣿⡅⢕⢕⢸⣿⡆⠕⣿⣧⠀⢕⢱⣿⣿⢹⣿⣿⣿⣿⣿⣿⣿⣿⣿⣿⣿⣿⣿⣿⣿⣿⣿⣿⢕⢕⢕⢕⣕⣱⣷⣿⢕⢕⢕⢕⢕⢕⢕⢕⢕⢕⣱⣜⡞⡕⢕⢕⢕⢕⢜⢕⢕⢕⢕⢕⢕⢕⢕⢕⢕⢕⢕⢕⢕⢕⢕⢕⣕⣕⣕⣱⡕⢱⢕⢕⢕⢕⢕⢕⢕⢕⠀</a:t>
            </a:r>
            <a:br/>
            <a:r>
              <a:t>⢕⢕⢕⢕⢕⢕⢕⢕⢕⢕⢕⢕⢕⢕⢕⢕⢕⢕⢕⢕⢕⢕⢕⢕⢕⢕⢕⢕⢕⢕⢕⢕⢕⢕⢕⢕⢕⢕⢕⢕⢕⢕⢕⢕⢕⢕⢕⢕⢕⢕⢕⢕⢔⢑⠐⠀⠁⠀⠀⠀⠀⠀⠀⠀⢸⣿⡿⢕⣱⣾⣿⣿⣿⣿⣿⣿⣿⣿⣿⣿⣿⣿⣿⣿⣿⣿⣿⣿⣿⣿⣿⣿⣿⣿⣿⣿⣿⡿⢕⠀⣿⣿⣿⡇⢕⢱⣿⢀⠁⢕⠁⢕⠀⣼⣿⣿⣿⡇⢻⣿⣿⣿⣿⡇⠀⠀⠀⠀⠀⢄⢸⣿⣿⣿⣿⣿⣿⣿⣿⣿⢇⣿⣿⣿⣿⣆⠕⢸⣿⣧⠕⢕⠜⣿⣿⡔⣿⣿⣇⠀⢸⣿⣿⣿⣿⣿⣿⣿⣿⣿⣿⣿⣿⣿⣿⣿⣿⣿⣿⣿⣿⣿⣇⣵⣷⣿⣿⣿⣿⡿⢕⢕⢕⢕⢕⢕⢕⢕⢱⣾⣿⣿⣷⢗⢕⢕⢕⢕⡸⢕⢕⢕⢕⢕⢕⢕⢕⢕⢕⢕⢕⢕⣱⡵⣵⢜⢝⢟⢝⢝⢕⢕⢕⢕⢕⢕⢕⢕⢕⢕⠀</a:t>
            </a:r>
            <a:br/>
            <a:r>
              <a:t>⢕⢕⢕⢕⢕⢕⢕⢕⢕⢕⢕⢕⢕⢕⢕⢕⢕⢕⢕⢕⢕⢕⢕⢕⢕⢕⢕⢕⢕⢕⢕⢕⢕⢕⢕⢕⢕⢕⢕⢕⢕⢕⢕⢕⢕⢕⢕⢕⢕⢕⢕⠄⠕⠄⠀⠀⠀⠀⠀⠀⠀⠀⠀⠀⢜⡟⢱⣾⣿⣿⣿⣿⣿⣿⣿⣿⣿⣿⣿⣿⣿⣿⣿⣿⣿⣿⣿⣿⣿⣿⣿⣿⣿⣿⣿⢟⢕⢕⢕⠀⣿⣿⣿⣷⠀⣼⣿⡇⠀⢕⢔⠕⣸⣿⣿⣿⣿⣿⡕⢿⣿⣿⣿⢕⠀⠀⠀⠀⠀⢕⣿⣿⣿⣿⣿⣿⣿⣿⣿⡟⣸⣿⣿⣿⣿⣿⣆⠅⣿⣿⣇⠑⢔⢻⣿⣿⣿⣿⣿⡔⠑⢿⣿⣿⣿⣿⣿⣿⣿⣿⣿⣿⣿⣿⣿⣿⣿⣿⣿⣿⣿⣿⣿⣿⣿⣿⣿⣿⣿⡇⢕⢕⢕⢕⢕⢕⢕⣵⣿⣿⣿⣿⣿⡇⢕⢕⢕⣱⡇⢕⢕⢕⢕⢕⢕⢕⢕⢕⢕⢕⢕⢏⢝⢗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⠀⠀⠐⠀⠀⠀⠄⠀⠀⠀⠀⠀⠀⠔⣱⣿⣿⣿⣿⣿⣿⣿⣿⣿⣿⣿⣿⣿⣿⣿⣿⣿⣿⣿⣿⣿⣿⣿⣿⣿⣿⣿⣿⣿⣿⣷⣕⢕⠀⣿⣿⣿⣿⢰⣿⣿⡇⠀⢕⢀⢰⣿⣿⣿⣿⣿⣿⣧⢸⣿⣿⡏⠁⠀⠀⠀⠀⠀⢱⣿⣿⣿⣿⣿⣿⣿⣿⣿⢱⣿⣿⣿⣿⣿⣿⣿⣆⢸⣿⣿⣧⢑⢜⣿⣿⣿⣿⣿⣿⡄⠜⣿⣿⣿⣿⣿⣿⣿⣿⣿⢿⣟⣯⣿⣾⣿⣿⣿⣿⣿⣿⣿⣿⣿⣿⣿⣿⣿⢇⢕⢕⠑⠁⢅⢱⣾⣿⣿⣿⣿⣿⣿⢿⢇⢕⢱⡞⡇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⢀⠀⠀⠀⠀⠀⠀⠀⠀⠀⠀⠀⢔⣿⣿⣿⣿⣿⣿⣿⣿⣿⣿⣿⣿⣿⣿⣿⣿⣿⣿⣿⣿⣿⣿⣿⣿⣿⣿⣿⣿⣿⣿⣿⣿⣿⢕⠀⢿⣿⣿⣿⣿⣿⣿⣷⠑⢄⣇⣾⣿⣿⣿⣿⣿⣿⣿⡇⢻⣿⢕⠀⠀⠀⠀⠀⢕⣼⣿⣿⣿⣿⣿⣿⣿⣿⢇⣾⣿⣿⣿⣿⣿⣿⣿⣿⣎⣿⣿⣿⣷⡄⣿⣿⣿⣿⣿⣿⣷⢀⢜⢟⢿⡿⢟⣟⣽⣵⣾⣿⣿⣿⣿⣿⣿⣿⣿⣿⣿⣿⣿⣿⣿⣿⣿⣿⣿⢕⠑⠀⠀⢔⢕⣾⣿⣿⣿⡿⢟⢕⢕⢕⡕⢱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⢑⠅⠀⠀⢄⠀⠀⠀⠀⠀⠀⠀⠀⢕⢜⣿⣿⣿⣿⣿⣿⣿⣿⣿⣿⣿⣿⣿⣿⣿⣿⣿⣿⣿⣿⣿⣿⣿⣿⣿⣿⣿⣿⣿⣿⣿⣿⡇⠀⣿⣿⣿⣿⣿⣿⣿⣿⡔⢸⣿⣿⣿⣿⣿⣿⣿⣿⣿⣿⡜⡇⠁⠀⠀⠀⠀⠀⢱⣿⣿⣿⣿⣿⣿⣿⣿⡟⣸⣿⣿⣿⣿⣿⣿⣿⣿⣿⣿⣿⣿⣿⣿⣷⣼⣿⣿⣿⣿⣿⡿⢇⣄⣵⣵⣾⣿⣿⣿⣿⣿⣿⣿⣿⣿⣿⣿⣿⣿⣿⣿⣿⣿⣿⣿⣿⣿⣿⡿⠕⠀⠀⢄⢕⣼⢿⢿⢏⢝⢕⢕⢕⣱⣷⣷⣿⣿⣿⣿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⠕⢅⠐⠀⠀⠀⠀⢕⢀⠀⠀⠀⠀⠀⠀⠀⠀⢕⢝⣿⣿⣿⣿⣿⣿⣿⣿⣿⣿⣿⣿⣿⣿⣿⣿⣿⣿⣿⣿⢏⢹⣿⣿⣿⣿⣿⣿⣿⣿⣿⡇⠀⢻⣿⣿⣿⣿⣿⣿⣿⣇⣿⣿⣿⣿⣿⣿⣿⣿⣿⣿⣿⣧⢕⠀⠀⠀⠀⠀⢄⣾⣿⣿⣿⣿⣿⣿⣿⣿⢱⣿⣿⣿⣿⣿⣿⣿⣿⣿⣿⣿⣿⣿⣿⣿⣿⣿⣿⣿⣿⣿⣿⣿⣿⣷⣿⣿⣿⣿⣿⣿⣿⣿⣿⣿⣿⣿⣿⣿⣿⣿⣿⣿⣿⣿⣿⣿⣿⣿⣿⡇⠀⠀⢀⢕⢕⢞⢝⢕⢕⢕⢕⢕⢕⣿⣿⣿⣿⡟⢟⢟⢕⢕⢕⢕⢕⢕⢕⢗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⠁⠑⠑⠀⢀⢄⢔⠀⢕⠕⠀⠀⠀⠀⠀⠀⠀⠀⠁⠕⢜⢿⣿⣿⣿⣿⣿⣿⣿⣿⣿⣿⣿⣿⣿⣿⣿⣿⢟⢕⢕⢕⢝⢿⣿⣿⣿⣿⣿⡿⢟⢕⢕⣸⣿⣿⣿⣿⣿⣿⣿⣿⣿⣿⣿⣿⣿⣿⣿⣿⣿⣿⣿⡏⠁⠀⠀⠀⠀⠀⢱⣿⣿⣿⣿⣿⣿⣿⣿⢇⣿⣿⣿⣿⣿⣿⣿⣿⣿⣿⣿⣿⢟⢍⢝⢅⢜⢝⢿⣿⣿⣿⣿⣿⣿⣿⡟⢿⣿⣿⣿⣿⣿⣿⣿⣿⣿⣿⣿⣿⣿⣿⣿⣿⣿⣿⣿⡿⢟⢕⢜⢕⠀⠀⢕⢕⢕⢕⢕⢕⢕⢕⢕⣼⣿⣿⣿⣿⢿⢇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⠑⠀⢀⢄⢔⢕⢕⣱⣾⣕⠀⠀⠀⠀⠀⠀⠀⠀⠀⠀⠀⠀⠕⢜⢻⣿⣿⣿⣿⣿⣿⣿⣿⣿⣿⣿⣿⣿⡿⢇⢕⢕⢕⣕⣵⣵⣿⣿⣿⣿⣿⡕⢕⠕⢕⣿⣿⣿⣿⣿⣿⣿⣿⣿⣿⣿⣿⣿⣿⣿⣿⣿⣿⣿⣿⢇⠀⠀⠀⠀⠀⢀⣾⣿⣿⣿⣿⣿⣿⣿⡟⣼⣿⣿⣿⣿⣿⣿⣿⣿⣿⣿⣿⠿⠕⢕⢕⢕⢕⢕⢌⢔⢕⢝⢻⣿⣿⣿⣷⡅⢕⢻⢝⢿⢿⢿⣿⣿⣿⣿⣿⣿⣿⣿⣿⢿⢿⢟⢝⢕⢕⢑⣑⡑⢄⢔⢕⣱⢇⡕⢕⡕⢕⣵⣿⣿⣿⣿⣿⢟⢕⢕⢕⢕⢕⢕⢕⢱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⢅⢄⢕⢕⢕⢕⣵⣺⣿⡿⠃⠀⠀⠀⠀⠀⠀⠀⠀⠀⠀⠀⠀⠀⠁⠕⢝⢿⣿⣿⣿⣿⣿⣿⣿⣿⣿⡿⢏⢕⣕⣵⣵⣿⣿⣿⣿⣿⣿⣿⣿⣿⣿⢕⠀⢱⣿⣿⣿⣿⣿⣿⣿⣿⡿⢋⢔⢌⢕⢔⢝⣿⣿⣿⣿⡏⠁⠀⠀⠀⠀⠀⢱⣿⣿⣿⣿⣿⣿⣿⣿⢱⣿⣿⣿⣿⣿⣿⣿⣿⣿⣿⢏⢔⢕⢕⢕⢕⢕⢕⢕⢕⢕⢕⢕⢜⢹⣿⣿⣿⣷⢀⢳⣕⢕⢕⢕⢕⢕⢝⢟⢟⢝⢝⢕⢕⢕⢕⢕⣱⣵⣾⡿⠏⢁⢔⣱⣯⣿⣿⣿⣧⣵⣿⣿⣿⣿⣿⡟⢕⢕⢕⢕⢕⢕⢕⢕⢕⢕⢕⢸⢱⢱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⣱⣾⣿⣳⣿⡿⢑⠄⠀⠀⢕⢄⠀⠀⠀⠀⠀⠀⠀⠀⠀⠀⠀⠁⠕⢜⢝⢟⢿⢿⢿⠿⢿⢽⢷⠾⠿⠿⠟⠛⠉⢱⣿⣿⣿⣿⣿⣿⣿⡟⢕⠀⣸⣿⣿⣿⣿⣿⠟⢝⢍⢁⢕⢕⢕⢕⢕⢑⢌⢝⢛⢿⢕⠀⠀⠀⠀⠀⢀⣾⣿⣿⣿⣿⣿⣿⣿⢇⣿⣿⣿⣿⣿⣿⣿⣿⣿⣿⣿⢗⢅⢕⢕⢕⢕⢐⢱⡦⠕⠕⠕⢕⠕⣸⣿⣿⣿⣿⣇⠘⢜⢕⢕⢕⢕⢕⢕⢕⢕⢕⢕⢕⠕⣱⣷⣿⣿⡿⠋⠁⢔⣱⣾⣿⣿⣿⣿⣿⣿⣿⣿⣿⡿⢿⢏⢕⢕⢕⢕⢕⢕⣵⣷⣵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⣾⣿⣿⣿⣿⡿⢑⢔⠀⠀⠀⢕⢕⢕⢔⢄⠀⠀⠀⠀⠀⠀⠀⠀⠀⠀⠀⠁⠑⠁⠁⢁⠅⠀⠀⠀⠀⠀⠀⠀⠀⠀⠜⣿⣿⣿⣿⣿⣿⣿⣿⡕⢀⣿⣿⣿⣿⣿⢟⢕⢕⢕⢕⢕⢕⢕⢕⢕⢕⢕⢕⢑⠜⠀⠀⠀⠀⠀⠀⢱⣿⣿⣿⣿⣿⣿⣿⡟⣼⣿⣿⣿⣿⣿⣿⣿⣿⣿⣿⣿⣧⡕⠕⠕⢕⢕⢕⢑⢔⢕⢕⢕⢕⢕⢹⣿⣿⣿⣿⣿⡔⢸⣿⢕⢑⢕⢕⢕⠕⠑⠑⠁⢄⣼⣿⣿⡿⠋⠀⢔⣱⣾⣿⣿⣿⣿⣿⣿⣿⣿⣿⢟⢕⢕⢕⢕⢕⢕⢕⢱⣿⣿⣿⣿⡏⢕⢕⢕⢑⢑⠑⠕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⣱⣿⣿⣿⣿⣿⣿⠇⢐⢕⢀⠀⠀⢕⢕⢕⢕⢕⢕⢄⢀⠀⠀⠀⠀⠀⠀⠕⠔⠂⠀⠄⠐⠁⠀⠀⠀⠀⠀⠀⠀⠀⠀⠀⠀⠜⢿⣿⣿⣿⣿⣿⣯⡕⢕⣿⣿⣿⣿⣿⢕⢕⢕⢕⢕⠅⢱⢗⠄⢕⢕⢕⢕⢕⠀⠀⠀⠀⠀⠀⢀⣿⣿⣿⣿⣿⣿⣿⣿⣷⣿⣿⣿⣿⣿⣿⣿⣿⣿⣿⣿⣿⣿⣿⣿⢕⢕⢕⢕⢕⢕⢕⢕⢕⢕⠕⢕⣿⣿⣿⣿⣿⣧⠁⢿⢕⠕⠑⠁⠀⠀⠀⠀⣰⣿⣿⣿⠟⠁⠀⢄⣱⣿⣿⣿⣿⣿⣿⣿⣿⣿⢟⢕⢱⣵⣵⣵⣕⢕⢕⣼⣿⣿⣿⡿⢏⢕⢕⢕⢕⢕⢕⢕⢕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⢱⣿⣿⣿⣿⣿⣿⣿⠀⢕⢕⢕⠀⠀⢕⢕⢕⢕⢕⢕⢕⢕⢀⠀⠀⣔⣔⣄⣔⣔⠔⠀⠀⠀⠀⠀⠀⠀⠀⠀⠀⠀⠀⠀⠀⠀⠀⢁⣿⣿⣿⣟⢏⢝⢕⢸⣿⣿⣿⣿⣿⣷⢕⢅⢔⢕⢔⢔⢔⢕⢕⢕⢅⢡⡔⠀⠀⠀⠀⠀⠀⢸⣿⣿⣿⣿⣿⣿⣿⣿⣿⣿⣿⣿⣿⣿⣿⣿⣿⣿⣿⣿⣿⣿⣿⣿⣧⢕⡑⢕⢕⢕⠁⠑⢕⢕⣸⣿⣿⣿⣿⣿⣿⣿⡕⢸⠀⠀⢔⢕⢕⣳⡖⣼⣿⣿⣿⠃⠀⠀⠀⢱⣿⣿⣿⣿⣿⣿⣿⣿⣿⣟⢕⢕⢸⣿⣿⣿⣿⣧⢜⣿⣿⣿⣏⢕⢕⢕⢕⢕⢕⢕⢕⢕⢕⢕⢕⢕⢕⢕⢕⢕⢕⢕⢕⢔⢔⢄⢅⢅⢑⢑⠑⠕⢕⢕⢕⠀</a:t>
            </a:r>
            <a:br/>
            <a:r>
              <a:t>⠑⠑⠑⠑⠑⠑⠑⠑⠑⠑⠑⠑⠑⠑⠑⠑⠑⠑⠑⠑⠑⠑⠑⠑⠑⠑⠑⠑⠑⠑⠑⠑⠑⠑⠑⠑⠑⠑⠑⠑⠑⠑⠑⠚⠛⠛⠛⠛⠛⠛⠃⠐⠑⠑⠑⠐⠀⠑⠑⠑⠑⠑⠑⠑⠑⠑⠀⠀⠛⠛⠛⠛⠁⠀⠀⠀⠀⠀⠀⠀⠀⠀⠀⠀⠀⠀⠀⠀⠀⠀⠘⠛⠛⠛⠛⠛⠓⠀⠘⠛⠛⠛⠛⠛⠛⠑⠑⠑⠑⠑⠑⠑⠑⠑⠑⠑⠑⠃⠀⠀⠀⠀⠀⠀⠛⠛⠛⠛⠛⠛⠛⠛⠛⠛⠛⠛⠛⠛⠛⠛⠛⠛⠛⠛⠛⠛⠛⠛⠛⠛⠛⠁⠀⠁⠐⠀⠀⠚⠛⠛⠛⠛⠛⠛⠛⠛⠛⠃⠑⠐⠐⠑⠑⠑⠛⠘⠛⠛⠛⠃⠀⠀⠀⠀⠚⠛⠛⠛⠛⠛⠛⠛⠛⠛⠛⠛⠑⠛⠛⠛⠛⠛⠛⠓⠘⠋⠑⠛⠓⠑⠑⠑⠑⠑⠑⠑⠑⠑⠑⠑⠑⠑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⢜⢝⢝⢝⢟⢝⢟⢟⢟⢟⢟⢻⢟⢟⢇⢟⢟⢟⢟⢟⢟⢻⢿⢿⢿⢿⢹⢿⣿⡿⢿⢿⢿⢿⢿⢿⢿⢿⢿⢿⣿⡿⢿⢿⣟⢿⢧⢝⢹⢟⢟⢿⢟⢟⢟⢏⢜⢻⢿⢕⢕⢜⢟⢕⢕⢎⢜⢝⣿⣿⣿⣿⣿⣿⣿⣿⣿⣸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⢸⣿⣿⣿⣿⣿⣿⣿⢇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⢜⢿⡿⣣⣷⣧⣵⣕⢕⢕⢕⢕⢕⢕⢕⢕⢕⢕⢕⢕⢕⢕⢕⢕⢕⢕⢕⢕⢕⢕⢕⢕⢕⢕⢕⢕⢕⢕⢕⢕⢕⢕⢕⢕⢕⢕⢕⢕⢕⢕⢕⢕⢕⢕⢕⢕⢕⢕⢕⢕⢕⢕⢕⢕⢕⢕⢕⢕⢕⢕⢕⢕⢕⢕⢕⢕⢕⡕⢵⣵⡕⢜⢟⢻⢿⢿⢟⢇⢕⢜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⢝⢟⢟⢿⢿⣿⣷⣷⣵⣕⣕⢕⢕⢕⢕⢕⢕⢕⢕⢕⢕⢕⢕⢕⢕⢕⢕⢕⢕⢕⢕⢕⢕⢕⢕⢕⢕⢕⢕⢕⢕⢕⢕⢕⢕⢕⢕⢕⢕⢕⢕⢕⢕⢕⢕⢕⢕⢕⢕⢕⢕⢕⢕⢕⢕⢕⢕⢕⢕⢕⢕⢕⢕⢕⢕⢕⢝⢫⢷⣷⢧⢕⣵⣷⣷⣷⣷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⢝⢝⢟⢟⢟⢻⢳⢷⢧⢵⣕⣕⡕⢕⢕⢕⢕⢕⢕⢕⢕⢕⢕⢕⢕⢕⢕⢕⢕⢕⢕⢕⢕⢕⢕⢕⢕⢕⢕⢕⢕⢕⢕⢕⢕⢕⢕⢕⢕⢕⢕⢕⢕⢕⢕⢕⢕⢕⣕⣕⣵⣷⢕⢕⢕⢕⢕⢕⢗⢷⢷⢇⢕⢕⢕⢹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⢝⢟⢗⢗⢷⢷⢷⢷⢧⢵⢕⢕⢕⣕⡕⢕⢕⢕⢕⢕⢕⢕⢕⢕⢕⢕⢕⢕⢕⢕⢕⢕⢕⢕⢕⢕⣕⣱⣵⣷⣷⣷⡜⢻⢟⢟⢏⢕⢕⢕⢕⢕⢕⢕⢕⢕⢕⢕⢕⢕⢕⢹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⢝⢝⢝⢟⢟⢟⢟⢗⢟⢟⢟⢟⢟⢟⢟⢟⢟⢟⢟⢟⢝⢝⢝⢕⢕⢕⢕⢕⢕⢕⢕⢕⢕⢕⢕⢕⢕⢕⢕⢕⢕⢕⢕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⢹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⢺⣧⡕⢕⢜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⠀⠑⠑⠕⠕⢕⢕⢔⢅⠘⢻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⢀⢀⢅⢕⢄⢀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⠁⢑⢕⢕⢅⢕⢕⢔⢕⢔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⢱⡇⢕⢕⢕⢕⢱⣧⣕⣱⣕⣕⣕⢕⢕⢕⢕⢕⢕⢕⢕⢕⢕⢕⢕⢕⢕⢕⢕⢕⢕⢕⢕⢕⢕⠕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⣕⣕⢕⢕⢕⢕⣕⢕⢝⢝⢜⢝⢝⣇⢕⢕⢕⢕⢕⢕⢕⢕⢕⢕⢕⢕⢕⢱⣱⡕⣕⣕⡕⣕⡕⠀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⣼⣿⣿⡕⢕⢕⢸⣿⣿⣿⣿⣿⣿⣿⣿⣧⡕⢕⢕⢕⢕⢕⢕⢕⢕⢕⢕⢕⣸⣯⣝⢕⢝⢝⢝⢟⢇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⣼⣿⣿⣿⣷⠕⢕⢸⣽⣽⣝⣟⡟⢿⢿⣿⣿⣷⣕⢕⢕⢕⢕⢕⢕⢕⢕⢕⢕⣿⣿⣿⣿⣿⣷⣷⣷⣷⣕⢕⢕⢕⢕⢕⢕⢕⢕⢕⢕⢕⢕⢕⢕⢕⢕⢕⢕⢕⢕⢕⢕⢕⢕⢑⢑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⢅⢕⢕⢕⢑⢕⢕⢕⢕⢕⢕⢕⢕⢕⢕⡜⠛⠙⠙⠙⠙⠀⢕⠘⠛⠛⠟⠿⢿⣿⣷⣾⣿⣿⣿⣧⢕⢕⢕⢕⢕⢕⢕⢕⢕⡿⢿⢟⢟⢟⡟⢟⢿⢿⢿⣇⢕⢕⢕⢕⢕⢕⢕⢕⢕⢕⢑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⢑⢕⢕⢕⢕⢕⢕⢕⢕⢕⢕⢕⢕⢕⠕⠈⠀⠀⢄⢔⡔⣐⣄⢄⢔⢄⢄⠀⠀⠀⠙⢻⣿⣿⣿⣿⣿⣧⢕⢕⢕⢕⢕⢕⢕⢕⣿⣿⣿⡿⠿⠿⢿⢿⢿⡿⠟⣣⢕⢕⢕⢕⢕⢕⢕⢕⢕⢕⢕⠕⢕⢕⢕⢕⢅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⠕⢕⢕⢕⢕⢕⠑⢕⢕⢕⢕⢕⢕⢕⢕⢱⣔⠀⢰⣿⣿⡟⢿⣿⢗⠁⠁⠑⢕⠀⠀⣦⡜⢻⣿⣿⣿⣿⣿⡕⢕⢕⢔⢕⢕⢕⢸⡟⢏⠁⠀⠀⢀⢀⢀⢀⠀⠀⠉⠁⠕⢕⠕⢕⢕⢕⢕⢕⢕⢕⢕⢅⢑⢕⢕⢕⢅⠕⢕⢕⢕⢕⢕⢕⢕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⢑⢕⢕⢕⢕⢕⠕⢕⢅⢕⢕⢕⢕⢕⢕⢕⢜⣿⣧⡕⢿⣿⡇⠕⢜⢄⢄⢄⢀⢕⠀⢄⣿⣿⣾⣿⣿⣿⣿⣿⡇⢕⠕⣼⢕⢕⢑⣎⣱⣷⣧⣶⣶⣕⠑⠑⠕⢕⠀⠁⢔⢄⠁⠕⢕⢕⢕⢕⢕⢕⢕⢕⢕⢕⢕⢕⢅⢅⢅⢕⠕⢕⢕⢕⢕⢕⠀⢕⢕⢕⢕⢕⢔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⢔⢕⠕⠕⢑⢅⢔⢕⢕⢕⠕⢕⢕⢕⠕⢕⢕⠑⣿⣿⣿⣿⣿⣿⡕⢕⢸⣷⣷⡾⢇⢀⣼⣿⣿⣿⣿⣿⣿⣿⣿⠕⠕⣱⡿⢕⢑⣼⣿⣿⣿⡜⠝⢏⠁⠀⠀⠀⡕⠀⢄⣷⣧⢔⠀⢁⠕⢕⢕⢕⢕⢕⠕⢕⢕⢕⢕⢕⢕⢕⢕⢕⢕⢑⠕⢕⠕⠀⠁⢕⢕⢕⢕⢕⢕⡄⢕⢕⢕⢕⢹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⢔⢔⢔⢕⢕⢕⢕⢕⢕⢕⢕⢜⣇⠕⢑⢕⢔⠑⢕⢕⢹⣿⣿⣏⣽⣿⢿⣧⣜⡟⢟⣕⣴⣿⣿⣿⣿⣿⣿⣿⣿⡿⠃⢑⣵⣿⣕⣵⣾⣿⣿⣿⣿⣇⠀⢜⢧⣕⣕⢕⡕⢀⣼⣿⢟⢔⣰⣾⣧⡅⠕⢕⢕⢕⢕⢄⢕⢑⠕⢕⢕⢕⠕⠕⠕⢕⢑⢕⢅⠄⠀⢕⢕⢕⢕⢕⢕⣿⡕⢕⢕⢕⢕⢕⢝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⢧⠁⢁⠕⢔⠁⠑⠘⢿⣿⣿⡿⣿⣾⣿⣷⣶⣾⣿⣿⣿⣿⣿⣿⣿⣿⣟⣙⣠⣴⣿⣿⣿⣿⣿⣿⣿⣿⣿⣿⣿⣧⡕⢹⢿⢿⢇⣡⣾⣿⣿⣾⣿⣿⣿⣿⣿⡷⢁⠑⠕⢕⢕⢕⢜⢕⢕⢔⢔⢕⢕⢕⢕⢕⢕⢕⠀⢕⢕⢕⢕⢕⢕⢕⣿⣿⣇⢕⢕⢔⢱⣵⣵⣵⣼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⢱⡄⠁⠐⠁⢴⡄⢘⢿⣗⢕⢕⢕⢝⢻⣿⣿⣿⣿⣿⣿⣿⣿⣿⣿⣿⣿⣿⣿⣿⣿⣿⣿⣿⣿⣿⣿⣿⣿⣿⣿⣿⣕⣕⣲⣿⢻⣿⣼⣹⣿⣿⣿⣿⣿⣿⢕⢄⢕⢕⢔⢅⢅⢑⢔⢅⢕⢕⢕⢕⢕⢕⢕⢕⢕⠀⢕⢕⢕⢕⢕⢕⢕⢸⣿⣿⣷⣕⢕⢕⢝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⢔⠄⠀⠘⢿⣧⣕⣷⣕⡕⢕⣱⣿⣿⣿⣿⣿⣿⣿⣿⣿⣿⣿⣿⣿⣿⣿⣿⣿⣿⣿⣿⣿⣿⣿⣿⣿⣿⣿⣿⣿⣿⢟⡟⢟⢻⢿⣿⣿⣿⣿⣿⣿⠃⢔⣕⣵⣷⣷⢇⢕⢕⢕⢕⢕⢕⢕⢕⢕⢕⢕⢕⢕⢕⠑⢄⢕⢕⢄⢕⢕⢕⣿⣿⣿⣿⣷⣵⣕⡕⢝⢟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⢔⢄⡜⣿⣿⣿⣿⣿⣿⣿⣿⣿⣿⣿⣿⣿⣿⣿⣿⣿⣿⣿⣿⣿⢿⣿⣿⣿⣿⣿⣿⣿⣿⣿⣿⣿⣿⣿⣿⡏⢕⢕⢕⢕⢕⢹⣿⣿⣿⣿⠇⢰⣿⣿⣿⢟⢝⢕⢕⢕⢕⢕⢕⢕⢕⢕⢕⢕⢕⢕⠄⠁⠀⠀⠀⢔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⢅⢿⣿⣿⣿⣿⣿⣿⣿⣿⣿⣿⣿⣿⣿⣿⣿⣿⣿⣿⣿⣿⣿⢱⣿⣿⣿⣿⣿⣿⣿⣿⣿⣿⣿⣿⣿⣿⣿⣕⣕⡕⣕⣱⣿⣿⣿⣿⢇⢕⣿⣿⠟⢕⢕⢕⢕⢕⢕⢕⢕⢕⢕⢕⢕⢕⢕⠕⠀⠀⠀⠀⢄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⠜⣿⣿⣿⣿⣿⣿⣿⣿⣿⣿⣿⣿⣿⣿⣿⣿⣿⣿⣿⣿⣿⣿⣿⣿⣿⣿⣿⣿⣿⣿⣿⣿⣿⣿⣿⣿⣿⣿⣿⣿⣿⣿⣿⣿⣿⢇⢅⢕⢕⢕⢕⢕⢕⢕⢕⢕⢕⠑⢕⢕⢕⢕⢕⢕⢕⠔⠀⠀⠀⢔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⢔⢹⣿⣿⣿⣿⣿⣿⣿⣿⣿⣿⣿⣿⣿⣿⣿⣿⣿⣿⣿⣿⣿⣿⣿⣿⣿⣿⣿⣿⣿⣿⣿⣿⣿⣿⣿⣿⣿⣿⣿⣿⣿⣿⡿⢃⢕⢕⢕⢕⢕⢕⢕⢕⢕⢕⢕⠕⢕⢕⢔⢕⢕⢕⢕⠑⠀⠀⢄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⢔⠹⣿⣿⣿⣿⣿⣿⣿⣿⣿⣿⣿⣿⣿⣿⣿⣿⣿⣿⣿⣿⣿⣿⣿⣿⣿⣿⣿⣿⣿⣿⣿⣿⣿⣿⣿⣿⣿⣿⣿⣿⡿⢑⢕⢕⢕⢕⢕⢕⢕⢕⢕⢕⢕⠑⢕⢕⠅⢕⢕⢕⢕⢅⢄⢔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⢔⠜⢿⣿⣿⣿⣿⣿⣿⣿⣿⣿⣿⣿⡿⢏⢍⢕⢕⢕⢜⢍⢙⢿⣿⣿⣿⣿⣿⣿⣿⣿⣿⣿⣿⣿⣿⣿⣿⣿⢟⢅⢕⢕⢕⢕⢕⢕⢕⢕⢕⢕⢕⢑⢕⢕⠁⢀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⠕⢌⢻⣿⣿⣿⣿⣿⣿⣿⣿⣿⣿⣇⡕⢕⢕⢕⢕⢕⢕⢕⢕⢹⣿⣿⣿⣿⣿⣿⣿⣿⣿⣿⣿⣿⣿⡿⢑⢕⢕⢕⢕⢕⢕⢕⢕⢕⢕⢕⠕⢄⢕⢕⠁⢔⢕⢕⢕⢕⢕⢕⢕⢕⢕⢕⢕⢕⢕⢕⢕⢕⢕⢕⢕⢅⠐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⠀⢕⢕⢜⠻⣿⣿⣿⣿⣿⣿⣿⣿⣿⣿⣷⡕⣅⣕⢕⣡⣵⣶⣾⣿⣿⣿⣿⣿⣿⣿⣿⣿⣿⣿⡿⢏⢕⢕⢕⢕⢕⢕⢕⢕⢕⢕⢕⢕⢅⢕⢕⢕⢕⠀⠑⢕⢕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⠀⢕⢕⢕⠕⢈⢟⢿⣿⣿⣿⣿⣿⣿⣿⣿⣿⣿⣿⣾⣿⣿⣿⣿⣿⣿⣿⣿⣿⣿⣿⣿⡿⠟⢕⢔⢕⢕⢕⢕⢕⠕⢕⢕⢕⢕⢕⢁⢔⢕⢕⢕⢕⢕⢔⢕⢕⠕⢕⢕⢕⢕⢕⢕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⠁⢔⢕⠑⢕⢝⢻⢿⣿⣿⣿⣿⣿⣿⣿⣿⣿⣿⣿⣿⣿⣿⣿⣿⣿⣿⠿⢛⢅⢔⢕⢕⢕⢕⢕⢕⢕⢑⢕⢕⢕⢕⢕⢀⢕⢕⢕⢕⢕⢕⢕⢕⢁⢕⢔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⠀⠕⢕⢔⢕⢕⢕⢕⢝⢻⢿⣿⣿⣿⣿⣿⣿⣿⣿⣿⣿⢿⢟⢏⢅⢔⢁⠕⢄⢕⢕⢕⢕⢕⢕⢕⢕⢕⢕⢕⢕⢕⠀⢕⢕⢕⢕⢕⢕⢕⢕⢕⢕⠑⢕⢕⢕⢕⢕⢕⢕⢕⢕⢕⢕⢕⢕⢕⢕⢕⢕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⢁⢕⢕⢕⢕⢕⢕⢕⠀⠀⠀⠀⠀⠕⢕⢕⢕⢕⢕⢕⢕⢕⢌⢟⢿⢿⢿⢟⢛⢝⢕⢔⢕⢕⢕⢁⢕⢕⠀⠑⢕⢕⢕⢕⢕⢕⢕⢕⢕⢕⢕⢕⠁⢕⢕⢕⣱⣴⣇⣥⡇⢕⢕⢕⢄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⢔⠀⠀⠀⠀⠀⠁⠕⢕⢕⢕⢕⢕⢕⢕⢕⢕⢕⢕⢕⢕⢕⢕⢕⢕⢕⢕⢕⠕⠀⠀⠀⢕⢕⢕⢕⢕⢕⢕⢕⢕⢕⢕⢕⢕⣵⣷⣿⣿⣿⣿⣿⡇⢕⢕⠁⢕⢕⢕⢕⢕⢕⢕⢕⢕⢕⢕⢕⢕⢕⢕⠕⠀⠀⠀⠀⠀⠀⠀⠀⠀⠀⠀⠀⠀⢄⢀⢄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⡕⢕⢕⢕⢕⢕⢕⢕⢕⢕⢕⢕⠀⠀⠀⠀⠀⠀⠀⠀⠁⠑⠕⢕⢕⢕⢕⢕⢕⢕⢕⢕⢕⢕⢕⢕⢕⠕⠑⠀⠀⠀⠀⢕⢕⢕⢕⢕⢕⢕⢕⢕⢱⡇⢕⢸⣿⣿⣿⣿⣿⣟⣟⣕⢕⢕⠑⢕⠑⢕⢕⢕⢕⢕⢕⢕⢕⢕⢕⢕⢕⠑⠀⠀⠀⠀⠀⠀⠀⠀⢄⢔⢕⢕⢕⢕⢕⢕⢕⢕⢕⢕⢕⢕⢕⢕⢕⢕⢔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⣕⠕⢕⢕⢕⢕⢕⢕⢕⢕⢄⢕⢕⣧⡕⢕⢕⢕⢕⢕⢕⢕⢕⢕⠀⠀⠀⠀⠀⠀⠀⠀⠀⠀⠀⢄⢕⢕⠕⢕⢕⢕⢕⢕⠕⢕⢕⢁⠀⠀⠀⠀⠀⠀⠀⢕⢕⢕⢕⢕⢕⢕⡕⢕⢏⢕⢕⢸⣿⣿⣟⣿⣽⣿⣿⣿⣿⣿⣿⣶⣴⣕⡑⢕⢕⢕⢕⢕⢕⢕⢕⢕⠑⠀⠀⠀⠀⠀⠀⠀⢄⢕⢕⢕⢕⢕⢕⢕⢕⢕⢕⢕⢕⢕⢕⢕⢕⢕⢕⢕⢕⢕⢕⢕⢕⢕⢕⢕⢕⢕⢕⢕⢕⢕⢕⢕⢕⢕⢕⢕⢕⢔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⣿⣿⣷⣶⣧⣵⣵⣕⡕⢑⠀⠑⢕⢕⢝⢕⠀⢕⢕⢕⢕⢕⢕⢕⢄⠀⠀⠀⠀⠀⠀⠀⠀⠀⢕⡕⢕⠁⠀⢕⢕⢕⢕⠁⠀⠁⢕⢕⢀⠀⠀⠀⠀⠀⠀⢕⢕⢕⢕⢕⢱⢞⢕⢕⢕⢕⢕⣵⣿⣿⣿⣿⣿⣿⣿⣿⣿⣿⣿⣿⣿⣿⣿⣧⣕⠕⢕⢕⢕⢕⢕⠁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⣧⠀⠄⢕⢕⢕⢕⢀⢕⢕⢕⢕⢕⣕⣕⢕⠀⠀⠀⠀⠀⠀⠀⠀⣱⣼⢕⠑⠀⠀⢕⢕⠕⠀⠀⠀⢄⢕⢱⢕⠀⠀⠀⠀⠀⠀⢕⢕⡵⢇⢕⢕⢕⠁⢕⢕⢕⢕⣿⣿⣿⣿⣿⣿⣿⣿⣿⣿⣿⣿⣿⣿⣿⣿⣿⣿⣷⣅⠕⢕⢕⠀⠀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⡻⣿⣿⣿⣿⢟⢏⢕⠀⢄⢕⢕⢕⢕⢕⠑⢕⢕⢕⢹⣿⡿⢷⠀⠀⠀⠀⠀⠀⠀⣱⣿⡿⢕⠀⠀⠀⠀⠑⠀⠀⠀⢀⢕⢕⢸⣿⡇⠀⠀⠀⠀⠀⢕⢎⢕⢕⢕⢕⢕⠀⢕⢕⢕⢕⣿⣿⣿⣿⣿⣿⣿⣿⣿⣿⣿⣿⣿⣿⣿⣿⣿⣿⣿⣿⣇⢑⠀⠀⠀⠀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⣑⣱⣵⣖⣵⣷⣿⣿⣿⣿⣿⣿⣷⣷⣵⢄⢜⢁⢕⢕⢕⢕⠀⢕⢕⢔⢕⢕⢕⢕⢀⠀⠀⠀⠀⠀⢰⣿⣿⢕⢕⢔⢀⠀⠀⠀⠀⠀⣠⢕⢕⢕⢜⣿⣿⡄⠀⠀⠀⠀⢕⢕⢕⢅⢕⢕⢕⠀⢕⢕⢕⢕⢹⣿⣿⣿⣿⣿⣿⣿⣿⣿⣿⣿⣿⣿⣿⣿⣿⣿⣿⣿⣿⣧⡀⠀⢀⢔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⣕⣕⣕⣕⣕⡕⢕⣵⣾⣿⣿⣿⣿⣿⣿⣿⣿⣿⣿⣿⣿⣿⣿⣿⣯⢕⠁⡇⢕⢕⢕⢕⠀⢕⢕⢕⢕⢕⢕⢕⢕⠀⠀⠀⠀⢄⣿⣿⢇⢕⢕⢕⢕⢔⣴⣷⣷⣾⢳⣧⡕⢕⢕⢜⣿⣿⡄⠀⠀⠀⢕⢕⢕⢕⢕⢕⢕⠀⢀⢕⢕⢕⢜⣻⣿⣿⣿⣿⣿⣿⣿⣿⣿⣿⣿⣿⣿⣿⣿⣿⣿⣿⣿⣿⣷⡄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⢑⢑⠁⠁⠁⠕⢕⢕⢕⣱⣵⣾⣿⣿⣿⣿⣿⢟⣵⣿⣿⣿⣿⣿⣿⣿⣿⣿⣿⣿⣿⣿⣿⣿⣿⣿⣿⣿⡇⠀⣧⠕⢕⢕⢕⠀⢕⢕⢕⢕⢕⢕⢕⢕⠀⠀⠀⢄⣾⣿⢇⢕⢕⢕⢕⢱⣾⣿⣿⣿⢇⣾⣿⣿⢕⢕⢕⢜⢿⣿⣆⢄⢀⢕⢕⢕⢕⢕⢕⢕⠀⡇⢕⢕⢑⢕⣿⣿⣿⣿⣿⣿⣿⣿⣿⣿⣿⣿⣿⣿⣿⣿⣿⣿⣿⣿⣿⣿⣧⢕⢕⢕⢕⢕⢕⢕⢕⢕⢕⢕⢕⢕⢕⢕⢕⢕⢕⢕⢕⢕⢕⢕⢕⢕⢕⢕⢕⢕⢕⢕⢕⢕⢕⢕⢕⢕⢕⠕⢑⢅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⢅⢔⠕⠀⠀⠀⠀⠀⢑⣵⣿⣿⣿⣿⣿⣿⣿⢟⣵⣿⣿⣿⣿⣿⣿⣿⣿⣿⣿⣿⣿⣿⣿⣿⣿⣿⣿⣿⣿⣿⢇⠀⢻⡔⢕⢕⢕⠀⢕⢕⢕⢕⢕⢕⢕⠕⠀⢀⢔⣾⣿⢏⢕⢕⢕⢕⢕⣿⣿⣿⡿⢕⢸⣿⣿⡏⢕⢕⢕⢕⢜⢻⣿⡿⢕⢕⢕⢕⠀⢕⢕⢕⠀⣇⠑⠕⠀⠁⢸⣿⣿⣿⣿⣿⣿⣿⣿⣿⣿⣿⣿⣿⣿⣿⣿⣿⣿⣿⣿⣿⣿⡇⢕⢕⢕⢕⢕⢕⢕⢕⢕⢕⢕⢕⢕⢕⢕⢕⢕⢕⢕⢕⢕⢕⢕⢕⢕⢕⢕⢕⢕⢕⢕⢕⢕⢕⠕⣕⣴⣾⣷⣷⣧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⠁⢕⢕⠑⠀⠀⠀⠀⠀⣰⣿⣿⣿⣿⣿⣿⣿⣿⢫⣾⣿⣿⣿⣿⣿⣿⣿⣿⣿⣿⣿⣿⣿⣿⣿⣿⣿⣿⣿⣿⣿⡕⢕⠀⢸⣇⢕⢕⢕⠀⠁⢕⢕⢕⢕⢕⢕⠀⢕⢕⢸⢿⢕⢕⢕⢕⢕⢕⣾⣿⡿⢟⢕⢕⢸⣿⢏⢕⢕⢕⢕⢕⣕⣵⣷⢱⣧⠕⢕⢕⢱⢕⢕⢕⢕⢿⡄⠀⠀⡄⠘⣿⣿⣿⣿⣿⣿⣿⣿⣿⣿⣿⣿⣿⣿⣿⣿⣿⣿⣿⣿⣿⣿⣿⡔⢕⢕⢕⢕⢕⢕⢕⢕⢕⢕⢕⢕⢕⢕⢕⢕⢕⢕⢕⢕⢕⢕⢕⢕⢕⢕⢕⢕⢕⢕⢕⢕⣱⣾⣿⣿⣿⣿⣿⣿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⠀⢅⢕⠀⠀⠀⠀⠀⠀⣵⣿⣿⣿⣿⣿⣿⣿⡿⣱⣿⣿⣿⣿⣿⣿⣿⣿⣿⣿⣿⣿⣿⣿⣿⣿⣿⣿⣿⣿⣿⣿⣿⣷⢕⠀⣿⣿⢅⢕⢕⢕⠀⢕⢕⢕⢕⢕⢕⢀⣧⡕⣵⣷⣷⣼⣷⡼⢕⢕⢕⠙⠋⠕⠕⠕⢟⢝⢕⢕⢕⢕⣵⣾⣿⣿⣿⢸⣿⡕⢕⢕⢸⡕⢕⢕⢕⢸⣧⠀⠀⣷⡀⠜⢻⣿⣿⣿⣿⣿⣿⣿⣿⣿⣿⣿⣿⣿⣿⣿⣿⣿⣿⣿⣿⣿⣧⢕⢕⢕⢕⢕⢕⢕⢕⢕⢕⢕⢕⢕⢕⢕⢕⢕⢕⢕⢕⢕⢕⢕⢕⢕⢕⢕⢕⢕⢕⣱⣷⣿⣿⣯⣿⣿⣿⣿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⠑⠀⠀⢕⠁⠀⠀⠀⠀⠀⠑⣿⣿⣿⣿⣿⣿⣿⢟⣼⣿⣿⣿⣿⣿⣿⣿⣿⣿⣿⣿⣿⣿⣿⣿⣿⣿⣿⣿⣿⣿⣿⣿⣿⣿⡕⠀⣿⣿⡇⢕⢕⢸⡄⠁⢕⢕⠀⢕⢕⢸⣿⣿⡜⣿⣿⣿⣿⣷⣜⡕⢕⠀⠀⠀⠀⠀⢕⢕⢕⣱⣾⣿⣿⣿⣿⣿⣿⢸⣿⣧⠕⢕⢸⣷⢑⢕⢕⢜⣿⡄⠀⣿⣧⠀⢕⢕⢜⢝⣏⣿⣿⣿⣿⣿⣿⣿⣿⣿⣿⣿⣿⣿⣿⣿⣿⣿⣿⡕⢕⢕⢕⢕⢕⢕⢕⢕⡕⢕⢕⢕⢕⢕⢕⢕⢕⢕⢕⢕⢕⢕⢕⢕⢕⢕⢕⣱⣾⣟⣿⣿⣿⡿⢟⢟⢝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⠐⠀⠀⠕⠀⠀⠀⠀⠀⠀⠀⢻⣿⣿⡿⢟⢟⣱⣿⣿⣿⣿⣿⣿⣿⣿⣿⣿⣿⣿⣿⣿⣿⣿⣿⣿⣿⣿⣿⣿⣿⣿⣿⣿⣿⢕⠀⣿⣿⣷⠑⢕⢸⡇⠀⢕⢕⠀⢕⠁⣾⣿⣿⣇⢹⣿⣿⣿⣿⣿⡇⠑⠀⠀⠀⠀⢀⢕⣵⣾⣿⣿⣿⣿⣿⣿⣿⡏⣾⣿⣿⡕⢕⢕⣿⣇⢕⢕⠄⣿⣷⢀⢸⣿⣇⠀⢕⢱⣿⡟⢷⣿⣿⣿⣿⣿⣿⣿⣿⣿⣿⣿⣿⣿⣿⣿⣿⣿⣷⢑⢕⢕⢕⣕⣵⣷⣿⢕⢕⢕⢕⢕⢕⢕⢕⢕⢕⢕⢕⢕⢕⢕⢕⢕⣱⣼⢟⢧⡟⢏⢕⢼⢿⢗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⢕⠀⠀⠀⠀⠀⠀⠀⠀⠀⠀⠀⢸⣿⡿⢕⣱⣾⣿⣿⣿⣿⣿⣿⣿⣿⣿⣿⣿⣿⣿⣿⣿⣿⣿⣿⣿⣿⣿⣿⣿⣿⣿⣿⣿⢟⢕⢀⣿⣿⣿⢔⠁⣼⣇⠀⢕⢕⠀⢕⢰⣿⣿⣿⣿⡕⢿⣿⣿⣿⣿⢕⠀⠀⠀⠀⠀⢕⣼⣿⣿⣿⣿⣿⣿⣿⣿⣿⢱⣿⣿⣿⣧⢁⢕⣿⣿⡄⢕⢕⢹⣿⣧⢸⣿⣿⡔⠑⢻⣿⣿⣿⣿⣿⣿⣿⣿⣿⣿⣿⣿⣿⣿⣿⣿⣿⣿⣿⣿⣿⣧⣵⣷⣿⣿⣿⣿⡟⢕⢕⢕⢕⢕⢕⢕⢕⢕⢕⢕⢕⢕⢕⢕⣱⣾⡻⡿⢜⢕⢕⡜⢼⡝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⠔⠕⠑⠀⠀⠀⠀⠀⠀⠀⠀⠀⠀⢜⡟⣱⣾⣿⣿⣿⣿⣿⣿⣿⣿⣿⣿⣿⣿⣿⣿⣿⣿⣿⣿⣿⣿⣿⣿⣿⣿⣿⣿⡟⢟⢕⢕⢕⢕⣿⣿⣿⡇⢰⣿⣿⠀⢕⠕⢔⢀⣾⣿⣿⣿⣿⣧⢜⣿⣿⣿⡿⠕⠀⠀⠀⠀⠀⢱⣿⣿⣿⣿⣿⣿⣿⣿⣿⡇⣾⣿⣿⣿⣿⣧⢁⢸⣿⣷⡅⢕⢸⣿⣿⣾⣿⣿⣿⡄⠜⣿⣿⣿⣿⣿⣿⣿⣿⣿⣿⣿⣿⣿⣿⣿⣿⣿⣿⣿⣿⣿⣿⣿⣿⣿⣿⣿⣿⡇⢕⢕⢕⢕⢕⢕⢕⢕⢕⢕⢕⢕⢕⣱⣾⣳⢎⢪⢕⢕⢕⢕⢜⡎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⠀⠀⠐⠀⠀⠀⠐⠀⠀⠀⠀⠀⠀⠕⣸⣿⣿⣿⣿⣿⣿⣿⣿⣿⣿⣿⣿⣿⣿⣿⣿⣿⣿⣿⣿⣿⣿⣿⣿⣿⣿⣿⣿⣿⣷⣧⡕⢕⢕⣿⣿⣿⡇⣼⣿⣿⢄⢕⢀⠑⣼⣿⣿⣿⣿⣿⣿⣇⢹⣿⣿⢇⠀⠀⠀⠀⠀⢄⣸⣿⣿⣿⣿⣿⣿⣿⣿⡿⢸⣿⣿⣿⣿⣿⣿⣧⠘⣿⣿⣷⡅⢅⣿⣿⣿⣿⣿⣿⣧⢀⢹⣿⣿⣿⣾⣿⣿⣿⣿⡿⢿⣟⣯⣿⣾⣿⣿⣿⣿⣿⣿⣿⣿⣿⣿⣿⣿⣿⢕⢕⢕⠑⠁⠁⠁⢑⢑⢕⢕⢕⣵⣿⣿⣿⣟⢕⢕⢕⢕⢕⢕⡾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⢀⠀⠀⠀⠀⠀⠀⠀⠀⠀⠀⠀⢔⢿⣿⣿⣿⣿⣿⣿⣿⣿⣿⣿⣿⣿⣿⣿⣿⣿⣿⣿⣿⣿⣿⣿⣿⣿⣿⣿⣿⣿⣿⣿⣿⣇⢕⢕⣿⣿⣿⣿⣿⣿⣿⡇⢕⢸⣱⣿⣿⣿⣿⣿⣿⣿⣿⡜⣿⡟⠕⠀⠀⠀⠀⠀⢕⣿⣿⣿⣿⣿⣿⣿⣿⣿⢕⣿⣿⣿⣿⣿⣿⣿⣿⣧⢿⣿⣿⣿⡕⢸⣿⣿⣿⣿⣿⣿⣇⠀⢟⢿⢿⢿⢟⣟⣽⣷⣾⣿⣿⣿⣿⣿⣿⣿⣿⣿⣿⣿⣿⣿⣿⣿⣿⣿⣿⢕⠑⠀⠀⠀⠀⠅⠁⢕⢐⣵⣿⣿⣿⣿⣿⣿⡇⢕⢕⢕⢕⣿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⢁⠄⠀⠀⢄⠀⠀⠀⠀⠀⠀⠀⠀⢕⢜⣿⣿⣿⣿⣿⣿⣿⣿⣿⣿⣿⣿⣿⣿⣿⣿⣿⣿⣿⣿⣿⣿⣿⣿⣿⣿⣿⣿⣿⣿⣿⣿⢕⢕⣿⣿⣿⣿⣿⣿⣿⡇⢅⣿⣿⣿⣿⣿⣿⣿⣿⣿⣿⣧⢹⢇⠀⠀⠀⠀⠀⠀⣸⣿⣿⣿⣿⣿⣿⣿⣿⢇⣼⣿⣿⣿⣿⣿⣿⣿⣿⣿⣿⣿⣿⣿⣿⣜⣿⣿⣿⣿⣿⣿⢿⢇⣕⣵⣵⣾⣿⣿⣿⣿⣿⣿⣿⣿⣿⣿⣿⣿⣿⣿⣿⣿⣿⣿⣿⣿⣿⣿⡟⠑⠀⠀⠀⠀⠀⠀⠐⣰⣾⣿⣿⣿⣿⣿⣿⣿⣿⢕⡳⡕⢝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⠕⢅⠁⠀⠀⠀⠀⢕⢀⠀⠀⠀⠀⠀⠀⠀⠀⢕⢜⣿⣿⣿⣿⣿⣿⣿⣿⣿⣿⣿⣿⣿⣿⣿⣿⣿⣿⣿⡿⢏⢻⣿⣿⣿⣿⣿⣿⣿⣿⣿⠁⢕⣿⣿⣿⣿⣿⣿⣿⣿⣸⣿⣿⣿⣿⣿⣿⣿⣿⣿⣿⣿⡇⠕⠀⠀⠀⠀⠀⢕⣿⣿⣿⣿⣿⣿⣿⣿⡟⣱⣿⣿⣿⣿⣿⣿⣿⣿⣿⣿⣿⣿⣿⣿⣿⣿⣿⣿⣿⣿⣿⣿⣿⣷⣿⣿⣿⣿⣿⣿⣿⣿⣿⣿⣿⣿⣿⣿⣿⣿⣿⣿⣿⣿⣿⣿⣿⣿⣿⣿⡇⠀⠀⠀⠀⠀⠀⢀⣵⣿⣿⣿⣿⣿⣿⣿⡿⢟⢕⢕⢕⢝⢮⡕⢕⢕⢕⢕⢕⢕⢕⢕⢕⢕⢕⢕⢕⢕⢕⢕⠕⠕⠕⢕⢕⢑⢑⢑⢑⢑⢕⢕⠀</a:t>
            </a:r>
            <a:br/>
            <a:r>
              <a:t>⢕⢕⢕⢕⢕⢕⢕⢕⢕⢕⢕⢕⢕⢕⢕⢕⢕⢕⢕⢕⢕⢕⢕⢕⢕⢕⢕⢕⢕⢕⢕⢕⢕⢕⢕⢕⢕⢕⢕⢕⢕⢕⢕⢕⢕⢕⠕⠁⠑⠁⠀⢀⢄⢔⠀⠕⠕⠀⠀⠀⠀⠀⠀⠀⠀⠁⠕⢜⢿⣿⣿⣿⣿⣿⣿⣿⣿⣿⣿⣿⣿⣿⣿⣿⣿⢟⢕⢕⢕⢝⣿⣿⣿⣿⣿⣿⡿⢏⠀⢕⣿⣿⣿⣿⣿⣿⣿⣿⣿⣿⣿⣿⣿⣿⣿⣿⣿⣿⣿⣿⢇⠀⠀⠀⠀⠀⠀⣼⣿⣿⣿⣿⣿⣿⣿⣿⢱⣿⣿⣿⣿⣿⣿⣿⣿⣿⣿⣿⣿⠏⢍⢋⢕⢍⠻⣿⣿⣿⣿⣿⣿⣿⣿⢟⢿⣿⣿⣿⣿⣿⣿⣿⣿⣿⣿⣿⣿⣿⣿⣿⣿⣿⣿⣿⣿⢏⢏⢜⢑⠀⠀⠀⠀⠀⢄⣾⣿⣿⣿⣿⡿⢿⢿⢏⢕⢕⢕⢕⣗⣣⡕⢇⢕⢕⢕⢕⢕⢕⢕⢕⠕⢑⢑⢅⢕⢔⣰⣵⣵⣷⣷⣿⣿⣿⣿⣿⣿⣿⣿⣿⠀</a:t>
            </a:r>
            <a:br/>
            <a:r>
              <a:t>⢕⢕⢕⢕⢕⢕⢕⢕⢕⢕⢕⢕⢕⢕⢕⢕⢕⢕⢕⢕⢕⢕⢕⢕⢕⢕⢕⢕⢕⢕⢕⢕⢕⢕⢕⢕⢕⢕⢕⢕⢕⢕⢕⢕⢕⠑⠀⢀⢄⢔⢕⢕⣱⣾⡇⠀⠀⠀⠀⠀⠀⠀⠀⠀⠀⠀⠀⠑⢕⢻⣿⣿⣿⣿⣿⣿⣿⣿⣿⣿⣿⣿⣿⢟⢕⢕⢕⢕⣱⣵⣵⣿⣿⣿⣿⣯⢕⢕⠀⢱⣿⣿⣿⣿⣿⣿⣿⣿⣿⣿⡿⣿⣿⣿⣿⣿⣿⣿⣿⡿⠑⠀⠀⠀⠀⠀⢕⣿⣿⣿⣿⣿⣿⣿⣿⢇⣿⣿⣿⣿⣿⣿⣿⣿⣿⣿⣿⡿⠏⢕⢕⢕⢕⢕⢕⢕⢔⢜⢝⣿⣿⣿⣿⣧⢘⢎⢟⢹⢿⢿⢿⣿⣿⣿⣿⣿⣿⣿⣿⣿⢿⢟⢟⢝⢕⣱⣵⣧⡥⠄⢀⢀⠀⣰⣿⣟⡿⢟⢟⢝⢕⢕⢕⢕⢕⢕⣾⣿⣾⣧⣿⣧⣆⡡⡅⡕⡅⢅⢔⢕⢕⡕⢕⢕⢕⢇⢕⢹⡟⢿⢟⢿⢟⢟⢝⢝⢕⢜⢻⣿⠀</a:t>
            </a:r>
            <a:br/>
            <a:r>
              <a:t>⢕⢕⢕⢕⢕⢕⢕⢕⢕⢕⢕⢕⢕⢕⢕⢕⢕⢕⢕⢕⢕⢕⢕⢕⢕⢕⢕⢕⢕⢕⢕⢕⢕⢕⢕⢕⢕⢕⢕⢕⢕⢕⢕⢕⢔⢔⢕⢕⢕⣱⡵⣽⣿⡿⠑⠀⠀⠀⠀⠀⠀⠀⠀⠀⠀⠀⠀⠀⠁⠕⢜⢿⣿⣿⣿⣿⣿⣿⣿⣿⣿⢟⢕⢕⣕⣵⣼⣿⣿⣿⣿⣿⣿⣿⣿⣿⣷⢕⠀⣸⣿⣿⣿⣿⣿⣿⣿⣿⢟⢅⢔⢌⢔⢕⢹⣿⣿⣿⣿⢇⠀⠀⠀⠀⠀⠀⣼⣿⣿⣿⣿⣿⣿⣿⡟⣼⣿⣿⣿⣿⣿⣿⣿⣿⣿⣿⢑⢕⢕⢔⢕⢕⢕⢕⢕⠕⢕⢕⢕⢝⢻⣿⣿⣿⣇⠑⣵⡕⢕⢕⢕⢜⢝⢟⢟⢟⢝⢝⢕⢕⢕⣱⣵⣾⣿⣿⠟⠙⠀⠀⠀⢄⢞⢟⢝⡵⢕⢕⢕⢕⢕⢕⢕⢕⢕⢕⣿⣿⣿⣿⣿⣿⣿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⣱⣾⣿⣱⣿⡿⢁⠄⠀⠀⢕⢄⠀⠀⠀⠀⠀⠀⠀⠀⠀⠀⠀⠁⠕⢜⢝⢟⢿⢟⢻⠿⠿⢵⠾⠿⠿⠟⠟⠋⠁⣸⣿⣿⣿⣿⣿⣿⣟⡟⢕⢀⣿⣿⣿⣿⣿⡿⢟⢍⢍⢑⢕⢕⢕⢕⢕⢑⢍⢝⠻⡏⠑⠀⠀⠀⠀⠀⢱⣿⣿⣿⣿⣿⣿⣿⣿⢱⣿⣿⣿⣿⣿⣿⣿⣿⣿⣿⣿⢇⢕⢕⢕⢕⢑⢔⢷⡔⢕⠕⠕⢕⢕⣼⣿⣿⣿⣿⡔⠜⢕⡕⢕⢕⢕⢕⢕⢕⢕⢕⢕⢕⣱⣾⣿⣿⡿⠟⠁⠀⠀⠀⠀⢄⢜⢕⢸⢕⢜⡕⢕⢕⢕⢕⢕⢕⢕⣱⣿⣿⣿⣿⣿⣿⣿⣿⣷⢕⢕⢕⢕⢕⢕⢕⢕⢕⢕⢕⡱⢕⢕⢕⢕⢕⢕⢕⢕⢕⢕⢕⢕⢕⢕⠀</a:t>
            </a:r>
            <a:br/>
            <a:r>
              <a:t>⢕⢕⢕⢕⢕⢕⢕⢕⢕⢕⢕⢕⢕⢕⢕⢕⢕⢕⢕⢕⢕⢕⢕⢕⢕⢕⢕⢕⢕⢕⢕⢕⢕⢕⢕⢕⢕⢕⢕⢕⢕⢕⢕⢕⢕⢱⣾⣿⣿⣿⣿⡿⠁⢕⠀⠀⠀⢕⢕⢕⢔⢄⠀⠀⠀⠀⠀⠀⠀⠀⠀⠀⠀⠁⠁⠁⠁⢁⠕⠀⠀⠀⠀⠀⠀⠀⠀⠀⢸⣿⣿⣿⣿⣿⣿⣿⣷⢕⢱⣿⣿⣿⣿⡿⢇⢕⢕⢕⢕⢕⢕⢕⠕⢕⢕⢕⢕⢅⠕⠀⠀⠀⠀⠀⠀⣼⣿⣿⣿⣿⣿⣿⣿⣇⣿⣿⣿⣿⣿⣿⣿⣿⣿⣿⣿⣿⣇⡕⠕⠕⢕⢕⢕⢕⢔⢅⢕⢕⢕⢜⢿⣿⣿⣿⣿⣷⢀⢱⣷⠕⢑⢕⢕⢕⠕⠑⠑⢡⣾⣿⣿⣿⠏⠀⠀⠀⠀⠀⠀⢄⢱⣹⣿⣿⣿⣿⣿⣧⢕⢕⢕⢕⣕⣾⣿⣿⣿⣿⣿⣿⣿⣿⡳⢟⢱⢇⢕⢕⢕⢕⢕⣕⡵⢞⢅⢔⢕⢕⢕⢕⢕⢕⢕⢕⢕⢕⢕⢕⢕⢕⠀</a:t>
            </a:r>
            <a:br/>
            <a:r>
              <a:t>⢕⢕⢕⢕⢕⢕⢕⢕⢕⢕⢕⢕⢕⢕⢕⢕⢕⢕⢕⢕⢕⢕⢕⢕⢕⢕⢕⢕⢕⢕⢕⢕⢕⢕⢕⢕⢕⢕⢕⢕⢕⢕⢕⢕⣱⣿⣿⣿⣿⣿⣿⠇⢐⢕⢀⠀⠀⢕⢕⢕⢕⢕⢕⢄⢀⠀⠀⠀⠀⠀⠀⠑⠓⠐⠀⠀⠃⠀⠀⠀⠀⠀⠀⠀⠀⠀⠀⠀⠀⠹⣿⣿⣿⣿⣿⣿⣽⠁⢸⣿⣿⣿⣿⣇⢕⢕⢕⢕⢕⠄⢷⢇⠅⢕⢕⢕⢕⢕⠀⠀⠀⠀⠀⠀⢱⣿⣿⣿⣿⣿⣿⣿⣿⣼⣿⣿⣿⣿⣿⣿⣿⣿⣿⣿⣿⣿⣿⣿⡇⢕⢕⢕⢕⢕⢕⢕⢕⢕⠕⠕⢸⣿⣿⣿⣿⣿⡇⠜⣷⠕⠕⠑⠁⠀⠀⠀⣵⣿⣿⣿⠟⠁⠀⠀⠀⠀⠀⢄⢱⣾⣿⣿⣿⣿⣿⣿⣿⣿⣷⣧⣕⣵⣿⣿⣿⣿⣿⣿⣿⣿⣿⢟⢜⢕⢕⢕⢕⢕⣵⡾⢟⢅⢄⢁⢁⠑⠕⠕⠕⢕⢕⢕⢕⢕⢕⢕⢕⢕⢕⢕⠀</a:t>
            </a:r>
            <a:br/>
            <a:r>
              <a:t>⢕⢕⢕⢕⢕⢕⢕⢕⢕⢕⢕⢕⢕⢕⢕⢕⢕⢕⢕⢕⢕⢕⢕⢕⢕⢕⢕⢕⢕⢕⢕⢕⢕⢕⢕⢕⢕⢕⢕⢕⢕⢕⢕⢱⣿⣿⣿⣿⣿⣿⡿⠀⢕⢕⢕⠀⠐⢕⢕⢕⢕⢕⢕⢕⢕⢐⠀⠀⣕⣔⣔⣔⡔⠐⠁⠀⠀⠀⠀⠀⠀⠀⠀⠀⠀⠀⠀⠀⠀⠀⢡⣽⣿⣿⣏⢝⢝⠀⣸⣿⣿⣿⣿⣿⣷⢅⢕⢔⢕⢕⢔⢔⢕⢕⢕⢅⢡⢔⠀⠀⠀⠀⠀⠀⣼⣿⣿⣿⣿⣿⣿⣿⣿⣿⣿⣿⣿⣿⣿⣿⣿⣿⣿⣿⣿⣿⣿⣿⣿⣕⢕⢑⢕⢕⠕⠁⠕⢕⢕⣿⣿⣿⣿⣿⣿⣿⣿⢀⢏⠀⠐⢔⢕⢱⣷⢱⣿⣿⣿⠃⠀⠀⠀⠀⠀⠀⢔⣾⣿⣿⣿⣿⣿⣿⣿⣿⣿⣿⣿⣿⣿⣿⣿⣿⣿⣿⣿⣿⣿⣿⡇⢕⢕⢕⢕⢕⢕⡜⢛⠕⢕⢕⢕⢕⢕⢕⢕⢕⢔⢔⢄⢅⢅⢑⢑⠑⠕⢕⢕⢕⠀</a:t>
            </a:r>
            <a:br/>
            <a:r>
              <a:t>⠑⠑⠑⠑⠑⠑⠑⠑⠑⠑⠑⠑⠑⠑⠑⠑⠑⠑⠑⠑⠑⠑⠑⠑⠑⠑⠑⠑⠑⠑⠑⠑⠑⠑⠑⠑⠑⠑⠑⠑⠑⠑⠑⠚⠛⠛⠛⠛⠛⠛⠃⠑⠑⠑⠑⠐⠀⠑⠑⠑⠑⠑⠑⠑⠑⠑⠀⠀⠛⠛⠛⠋⠀⠀⠀⠀⠀⠀⠀⠀⠀⠀⠀⠀⠀⠀⠀⠀⠀⠀⠛⠛⠛⠛⠛⠛⠃⠀⠛⠛⠛⠛⠛⠛⠃⠑⠑⠑⠑⠑⠑⠑⠑⠑⠑⠑⠘⠁⠀⠀⠀⠀⠀⠑⠛⠛⠛⠛⠛⠛⠛⠛⠛⠛⠛⠛⠛⠛⠛⠛⠛⠛⠛⠛⠛⠛⠛⠛⠛⠛⠋⠁⠁⠀⠀⠀⠐⠛⠛⠛⠛⠛⠛⠛⠛⠛⠛⠃⠑⠀⠐⠑⠑⠚⠃⠛⠛⠛⠋⠀⠀⠀⠀⠀⠀⠀⠛⠛⠛⠛⠛⠛⠛⠛⠛⠛⠛⠛⠛⠛⠛⠛⠛⠛⠛⠛⠛⠛⠛⠛⠛⠓⠓⠓⠓⠚⠛⠛⠓⠓⠃⠁⠑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⢝⢝⢝⢟⢝⢟⢟⢟⢟⢟⢟⢻⢟⢏⢜⢟⢟⢟⢟⢟⢻⢿⢿⢿⢿⢜⢿⣿⣿⣿⣿⣿⣿⢿⢿⣿⣿⣿⣿⣿⣿⣿⣿⣻⢟⡧⢜⢝⢻⢻⢟⢟⢟⢟⢟⢜⢻⢿⢕⢕⢜⢟⢏⢕⢜⢝⢜⢿⣿⣿⣿⣿⣿⣿⣿⣿⢻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⢜⣿⣿⣿⣿⣿⣿⣿⡟⣾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⢻⢿⢣⣷⣷⣵⣕⡕⢕⢕⢕⢕⢕⢕⢕⢕⢕⢕⢕⢕⢕⢕⢕⢕⢕⢕⢕⢕⢕⢕⢕⢕⢕⢕⢕⢕⢕⢕⢕⢕⢕⢕⢕⢕⢕⢕⢕⢕⢕⢕⢕⢕⢕⢕⢕⢕⢕⢕⢕⢕⢕⢕⢕⢕⢕⢕⢕⢕⢕⢕⢕⢕⢕⢕⢕⢕⢕⢕⣕⡕⢜⢟⢻⢿⢿⢿⢏⢕⢜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⢝⢝⢟⢻⢿⢿⣷⣷⣧⣵⣕⡕⢕⢕⢕⢕⢕⢕⢕⢕⢕⢕⢕⢕⢕⢕⢕⢕⢕⢕⢕⢕⢕⢕⢕⢕⢕⢕⢕⢕⢕⢕⢕⢕⢕⢕⢕⢕⢕⢕⢕⢕⢕⢕⢕⢕⢕⢕⢕⢕⢕⢕⢕⢕⢕⢕⢕⢕⢕⢕⢕⢕⢕⢕⢕⢝⢜⡿⣷⣷⡵⢵⣱⣵⣵⣵⣷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⢝⢝⢟⢟⢟⢟⢷⢷⢵⢵⣕⣕⢕⢕⢕⢕⢕⢕⢕⢕⢕⢕⢕⢕⢕⢕⢕⢕⢕⢕⢕⢕⢕⢕⢕⢕⢕⢕⢕⢕⢕⢕⢕⢕⢕⢕⢕⢕⢕⢕⢕⢕⢕⢕⢕⢕⢕⢕⣕⣱⣵⡇⢕⢕⢕⢕⢕⢱⢷⢵⢇⢕⢕⢕⢹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⢜⢝⢟⢗⢳⢷⢷⢷⢵⢵⢕⢕⢕⣕⡕⢕⢕⢕⢕⢕⢕⢕⢕⢕⢕⢕⢕⢕⢕⢕⢕⢕⢕⢕⢕⢕⢕⣕⣵⣵⣷⣷⣎⢻⢿⢟⢟⢕⢕⢕⢕⢕⢕⢕⢕⢕⢕⢕⢕⢕⢕⢸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⢝⢝⢝⢟⢟⢟⢗⢗⢗⢗⢷⢷⢾⢿⢿⢿⢟⢟⢟⢟⢟⢝⢝⢝⢕⢕⢕⢕⢕⢕⢕⢕⢕⢕⢕⢕⢕⢕⢕⢕⢕⢕⢕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⢹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⠕⢱⣧⡕⢕⢜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⠀⠁⠕⢕⠕⢕⢑⢕⢁⠜⢻⢇⢕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⠕⢕⢕⢕⢕⢕⢕⢕⢕⢕⢕⢕⢕⢕⢕⢕⢕⢕⢕⢕⢕⢕⢕⢕⢔⢄⢄⢀⢀⠀⢅⢕⢄⢁⢅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⠁⠁⢕⢕⢁⢕⢅⢕⢕⢔⢔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⣧⢕⢕⢕⢕⢱⣷⣵⣵⣕⣕⣕⢕⢕⢕⢕⢕⢕⢕⢕⢕⢕⢕⢕⢕⢕⢕⢕⢕⢕⢕⢕⢕⢕⠕⢑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⢅⢕⢕⢕⢕⢕⢕⢕⢕⢕⢕⢕⢕⢕⢕⢕⢕⢕⣵⣕⢕⢕⢕⢕⣕⡕⢕⢕⢜⢕⢝⣕⡕⢕⢕⢕⢕⢕⢕⢕⢕⢕⢕⢕⢕⢕⣕⣱⣕⣕⣕⡕⢕⢁⢔⢕⢕⢕⢕⢕⢕⢕⢕⢕⢕⢕⢕⢕⢕⢕⢕⢕⢕⢕⢕⢕⢑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⣼⣿⣿⡇⢕⢕⢱⣿⣿⣿⣿⣿⣿⣿⣿⣷⡕⢕⢕⢕⢕⢕⢕⢕⢕⢕⢕⢕⢸⣯⣝⢕⢜⢝⢝⢟⢗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⣼⣿⣿⣿⣿⠕⢕⢸⣽⣽⣝⣟⣟⢻⢿⣿⣿⣿⣇⢕⢕⢕⢕⢕⢕⢕⢕⢕⢕⢸⣿⣿⣿⣿⣷⣷⣷⣷⣵⢕⢕⢕⢕⢕⢕⢕⢕⢕⢕⢕⢕⢕⢕⢕⢕⢕⢕⢕⢕⢕⢕⢕⢕⢑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⢅⢕⢕⢕⢕⢕⢕⢕⢕⢕⢕⣜⠛⠙⠙⠙⠙⠀⠕⠘⠙⠛⠟⠻⢿⣿⣿⣾⣿⣿⣿⣷⡕⢕⢕⢕⢕⢕⢕⢕⢕⣼⢿⢿⢟⢟⢟⢻⢿⢿⢿⣧⢑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⢁⢕⢕⢕⢕⢕⢕⢕⢕⢕⢕⢕⢕⢕⠕⠁⠀⠀⢄⢔⣆⣐⣄⢄⢔⢔⢄⢀⠀⠀⠘⢻⣿⣿⣿⣿⣿⣷⢕⢕⢕⠕⢕⢕⢕⠑⣿⣿⣿⣿⢿⢿⢿⢿⣿⣿⠟⢣⡕⢕⢕⢕⢕⢕⢕⢕⢕⢕⢕⢕⢕⢕⢕⢕⢅⢑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⠕⢕⢕⢕⢕⢕⢁⢕⢕⢕⢕⢕⢕⢕⢕⢱⣇⠀⢔⣿⣿⡟⢿⣿⢷⠁⠁⠁⢕⠀⠀⣦⣕⢻⣿⣿⣿⣿⣿⡇⢕⢕⢁⢕⢕⢕⢕⣟⢋⠁⠀⠀⠀⢀⢀⢀⠀⠀⠉⠁⠑⢕⢁⢕⢕⢕⢕⢕⢕⢕⢕⢕⢑⢕⢕⢕⢕⠕⢕⢕⢕⢕⢕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⠕⢅⢕⢕⢕⢕⢕⢕⢅⢅⢕⢕⢕⢕⢕⢕⢕⢜⣿⣧⣕⢻⣿⣇⠕⢕⢕⢄⢄⢀⡕⠀⢀⣿⣿⣿⣿⣿⣿⣿⣿⡇⢕⢕⢱⢕⢕⢕⣸⣱⣵⣮⣶⣶⣕⠕⠑⠕⢕⢀⠁⢔⢄⠁⠑⢕⢕⢕⢕⢕⢕⢕⢕⢕⢕⢕⢔⢅⢕⢅⢅⠕⢕⢕⢕⢔⢕⢕⢕⢕⢕⢕⢕⢕⢕⠑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⠕⠅⠕⠕⢕⢑⢑⢕⢔⢕⢕⢕⠑⢕⢕⢕⢑⢕⢕⢁⣿⣿⣿⣿⣿⣿⣔⢕⢸⣷⣷⡞⢇⢀⣼⣿⣿⣿⣿⣿⣿⣿⣿⢇⢕⢰⣿⢕⠕⣱⣿⣿⣿⡇⠝⢟⠙⠀⠀⠀⢕⠁⠀⣷⣵⢕⠀⢁⠕⢕⢕⢕⢕⢕⠕⢕⢕⢕⢕⢕⢕⢕⢕⢕⢕⢑⢕⠕⠕⠕⢕⢕⢕⢕⢕⢕⢕⢕⢕⢕⢕⢜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⢜⣇⠕⢕⢕⢔⠑⢕⢕⢹⣿⣿⣯⣽⣿⢿⣷⡜⡟⢟⣕⣴⣾⣿⣿⣿⣿⣿⣿⣿⡿⠏⢀⣰⣿⣕⣱⣾⣿⣿⣿⣿⣇⠀⢕⢣⣕⣕⡔⡕⠀⣸⣿⡟⢕⣰⣾⣷⣅⠕⢕⢕⢕⢕⢑⢅⢑⠕⠕⢕⢕⠕⠕⠕⠕⢑⢑⠀⠀⢔⢕⢕⢕⢕⢕⢸⣇⢕⢕⢕⢕⢕⢝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⢧⢑⠅⠕⢔⠁⠁⠘⢿⣿⣿⣿⡿⢾⣿⣷⣷⣾⣿⣿⣿⣿⣿⣿⣿⣿⣟⣙⣅⣴⣾⣿⣿⣿⣿⣿⣿⣿⣿⣿⣿⣧⡕⢸⢿⢿⢇⣩⣼⣿⣿⣾⣿⣿⣿⣿⣿⣷⢐⠁⠑⠕⢕⢔⢘⢇⢕⢔⢔⢔⢔⢕⢕⢕⢕⠀⠀⢕⢕⢕⢕⢕⢕⢕⣿⣧⡕⢕⢕⢕⣕⣕⣕⣝⣻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⢱⡄⠀⠀⠁⢴⡀⠘⢿⡧⢕⢕⢕⢜⢟⣿⣿⣿⣿⣿⣿⣿⣿⣿⣿⣿⣿⣿⣿⣿⣿⣿⣿⣿⣿⣿⣿⣿⣿⣿⣿⣿⣕⣕⣲⣾⢻⣿⣽⣹⣿⣿⣿⣿⣿⣿⠇⠅⢕⢕⢔⢄⢕⢑⢀⢅⢕⢕⢕⢕⢕⢕⢕⢕⠀⢄⢕⠕⢕⢕⠕⢕⢕⢹⣿⣷⣕⢕⢕⢜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⢔⠄⠀⠘⢿⣧⣼⣯⣕⡕⢕⣕⣽⣿⣿⣿⣿⣿⣿⣿⣿⣿⣿⣿⣿⣿⣿⣿⣿⣿⣿⣿⣿⣿⣿⣿⣿⣿⣿⣿⣿⣿⢟⢫⢟⢟⢽⢿⣿⣿⣿⣿⣿⠇⢅⣕⣵⣷⣷⡜⢕⢕⢕⢕⢕⢕⢕⢕⢕⢕⢕⢕⠀⢕⠑⢕⢕⠕⢕⢕⢕⢜⣿⣿⣿⣷⣕⢕⢕⢝⢻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⢔⢄⡜⣿⣿⣿⣿⣿⣿⣿⣿⣿⣿⣿⣿⣿⣿⣿⣿⣿⣿⣿⣿⣿⡿⣿⣿⣿⣿⣿⣿⣿⣿⣿⣿⣿⣿⣿⣿⣏⢕⢕⢕⢕⢕⢹⣿⣿⣿⣿⢏⢰⣿⣿⣿⡿⢏⢕⢕⢕⢕⢕⢕⢕⢕⢕⢕⢕⢕⠑⠕⠁⠀⠁⢀⢕⢕⢕⢕⢕⢕⢕⢕⢕⢝⢝⢝⢕⢗⢗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⢅⢿⣿⣿⣿⣿⣿⣿⣿⣿⣿⣿⣿⣿⣿⣿⣿⣿⣿⣿⣿⣿⣿⣕⣿⣿⣿⣿⣿⣿⣿⣿⣿⣿⣿⣿⣿⣿⣿⣕⢕⢕⢕⣱⣾⣿⣿⣿⢏⢕⣿⣿⢟⢕⢕⢕⢕⢕⢕⢕⢕⢕⢔⢕⢕⢕⢕⠑⠀⠀⠀⠀⢔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⠜⣿⣿⣿⣿⣿⣿⣿⣿⣿⣿⣿⣿⣿⣿⣿⣿⣿⣿⣿⣿⣿⣿⣿⣿⣿⣿⣿⣿⣿⣿⣿⣿⣿⣿⣿⣿⣿⣿⣿⣿⣿⣿⣿⣿⣿⠇⢕⢕⢕⢕⢕⢕⢕⢕⢕⢕⢕⠑⢕⢕⢕⢕⢕⢕⢔⠀⠀⠀⢀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⠸⣿⣿⣿⣿⣿⣿⣿⣿⣿⣿⣿⣿⣿⣿⣿⣿⣿⣿⣿⣿⣿⣿⣿⣿⣿⣿⣿⣿⣿⣿⣿⣿⣿⣿⣿⣿⣿⣿⣿⣿⣿⣿⣿⠇⢕⢕⢕⢕⢕⢕⢕⢕⢕⢕⢕⠕⢕⢕⢔⢕⢕⢕⠕⠀⠀⢀⢔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⢔⠝⣿⣿⣿⣿⣿⣿⣿⣿⣿⣿⣿⣿⣿⣿⣿⣿⣿⣿⣿⣿⣿⣿⣿⣿⣿⣿⣿⣿⣿⣿⣿⣿⣿⣿⣿⣿⣿⣿⣿⣿⡿⢑⢕⢕⢕⢕⢕⢕⢕⢕⢕⢕⢕⠑⢕⢑⠅⢕⢕⢕⢕⢄⢄⢔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⢘⢿⣿⣿⣿⣿⣿⣿⣿⣿⣿⣿⣿⡿⢟⢍⢕⢕⢕⢝⢍⢙⢿⣿⣿⣿⣿⣿⣿⣿⣿⣿⣿⣿⣿⣿⣿⣿⣿⢟⢅⢕⢕⢕⢕⢕⢕⢕⢕⢕⢕⢕⢑⢕⢕⢁⢄⢕⢅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⠕⢌⠻⣿⣿⣿⣿⣿⣿⣿⣿⣿⣿⣇⡕⢕⢕⢕⢕⢕⢕⢕⢕⢹⣿⣿⣿⣿⣿⣿⣿⣿⣿⣿⣿⣿⣿⡿⢏⢔⢕⢕⢕⢕⢕⢕⢕⢕⢕⢕⠕⢄⢕⢕⢕⢁⢕⢕⢕⢕⢕⢕⢕⢕⢕⢕⢕⢕⢕⢕⢕⢕⢕⢕⢕⢅⠀⠀⠀⢕⢕⢕⢕⢕⢕⢕⢕⢕⢕⢕⢕⢕⢕⢕⢕⢕⢕⢕⢕⢕⢕⢕⢕⢕⢕⢕⢕⢕⢕⢕⢕⢑⢑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⠀⢕⢕⢜⠻⣿⣿⣿⣿⣿⣿⣿⣿⣿⣿⣷⡵⣅⣕⢕⣡⣵⣶⣾⣿⣿⣿⣿⣿⣿⣿⣿⣿⣿⣿⡿⢏⢕⢕⢕⢕⢕⢕⢕⢕⢕⢕⢕⢕⢅⢕⢕⢕⢕⢅⢁⢕⢕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⠀⢕⢕⢕⠕⢈⢝⢿⣿⣿⣿⣿⣿⣿⣿⣿⣿⣿⣿⣾⣿⣿⣿⣿⣿⣿⣿⣿⣿⣿⣿⣿⡿⠟⢝⢔⢕⢕⢕⢕⢕⠕⢕⢕⢕⢕⢕⢁⢔⢕⢕⢕⢕⢕⢕⠕⢕⢅⢕⢕⢕⢕⢕⢕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⠁⢔⢕⠑⢕⢜⢻⢿⣿⣿⣿⣿⣿⣿⣿⣿⣿⣿⣿⣿⣿⣿⣿⣿⣿⣿⠿⢛⠍⢔⢕⢕⢕⢕⢕⢕⢕⢑⢕⢕⢕⢕⢕⢀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⠀⠕⢕⢔⢕⢕⢕⢕⢝⢻⢿⣿⣿⣿⣿⣿⣿⣿⣿⣿⣿⢿⢟⢏⢅⢔⢁⠕⢄⢕⢕⢕⢕⢕⢕⢕⢕⢕⢕⢕⢕⢕⠀⢕⢕⢕⢕⢕⢕⢕⢕⢕⢕⢕⢕⢕⢕⢕⢕⢕⢕⢕⢕⢕⢕⢕⢕⢕⢕⢕⢕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⢁⢕⢕⢕⢕⢕⢕⢕⠀⠀⠀⠀⠀⠕⢕⢕⢕⢕⢕⢕⢕⢕⢌⢟⢿⣿⢿⢿⢛⢝⢕⢔⢕⢕⢕⢁⢕⠕⠀⠑⢕⢕⢕⢕⢕⢕⢕⢕⢕⢕⢕⢕⠁⢕⢕⢕⣡⣴⣇⣥⡆⢕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⢄⠀⠀⠀⠀⠀⠁⠕⢕⢕⢕⢕⢕⢕⢕⢕⢕⢕⢕⢕⢕⢕⢕⢕⢕⢕⢕⢕⠕⠀⠀⠀⢕⢕⢕⢕⢕⢕⢕⢕⢕⢕⢱⢕⢕⣵⣷⣿⣿⣿⣿⣿⡇⢕⢅⢕⢕⢕⢕⢕⢕⢕⢕⢕⢕⢕⢕⢕⢕⢕⢕⠕⠀⠀⠀⠀⠀⠀⠀⠀⠀⠀⠀⠀⠀⢀⠀⢄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⡕⢕⢕⢕⢕⢕⢕⢕⢕⢕⢕⢕⠀⠀⠀⠀⠀⠀⠀⠀⠁⠑⠕⢕⢕⢕⢕⢕⢕⢕⢕⢕⢕⢕⢕⢕⢕⠕⠑⠀⠀⠀⠀⢕⢕⢕⢕⢕⢕⢕⢕⢕⢱⡇⢕⢸⣿⣿⣿⣿⣿⣟⣟⣕⢕⢕⠑⢑⢕⢕⢕⢕⢕⢕⢕⢕⢕⢕⢕⢕⢕⠑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⣕⠕⢕⢕⢕⢕⢕⢕⢕⢕⢄⢕⢜⣵⡕⢕⢕⢕⢕⢕⢕⢕⢕⢕⠀⠀⠀⠀⠀⠀⠀⠀⠀⠀⠀⢄⢕⢕⠕⢕⢕⢕⢕⢕⠕⢕⢕⢁⠀⠀⠀⠀⠀⠀⠀⢕⢕⢕⢕⢕⢕⢕⡕⢕⢏⢕⢕⢸⣿⣿⣟⣿⣽⣿⣿⣿⣿⣿⣿⣶⣵⣕⡑⢕⢕⢕⢕⢕⢕⢕⢕⢕⠑⠀⠀⠀⠀⠀⠀⠀⢄⢕⢕⢕⢕⢕⢕⢕⢕⢕⢕⢕⢕⢕⢕⢕⢕⢕⢕⢕⢕⢕⢕⢕⢕⢕⢕⢕⢕⢕⢕⢕⢕⢕⢕⢕⢕⢕⢕⢕⢕⢔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⣿⣿⣷⣶⣧⣵⣵⣕⡕⢑⠀⠕⢕⢜⢝⢕⠀⢕⢕⢕⢕⢕⢕⢕⢄⠀⠀⠀⠀⠀⠀⠀⠀⠀⢕⡕⢕⠀⠀⢕⢕⢕⢕⠁⠀⠁⢕⢕⢀⠀⠀⠀⠀⠀⠀⢕⢕⢕⢕⢕⣱⢞⢕⢕⢕⢕⢕⣵⣿⣿⣿⣿⣿⣿⣿⣿⣿⣿⣿⣿⣿⣿⣿⣧⡕⠕⢕⢕⢕⢕⢕⠁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⡇⠀⠄⢕⢕⢕⢕⠀⢕⢱⡕⢕⢕⣕⣕⢕⠀⠀⠀⠀⠀⠀⠀⠀⣕⣧⢇⠁⠀⠀⢕⢕⠕⠀⠀⠀⢄⢕⢱⡕⠀⠀⠀⠀⠀⠀⢕⢕⡵⢇⢕⢕⢕⠁⢕⢕⢕⢕⣿⣿⣿⣿⣿⣿⣿⣿⣿⣿⣿⣿⣿⣿⣿⣿⣿⣿⣷⣅⠕⢕⠕⠀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⡿⣿⣿⣿⣿⢿⢏⢕⠀⢀⢕⢕⢕⢕⢕⠑⢕⢕⢕⢻⣿⡿⢷⠀⠀⠀⠀⠀⠀⠀⣱⣿⡿⢕⠀⠀⠀⠀⠑⠀⠀⠀⢀⢕⢕⢳⣷⡆⠀⠀⠀⠀⠀⢕⢎⢕⢕⢕⢕⢕⠀⢕⢕⢕⢕⣿⣿⣿⣿⣿⣿⣿⣿⣿⣿⣿⣿⣿⣿⣿⣿⣿⣿⣿⣿⣇⢑⠀⠀⠀⠀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⣑⣱⣵⣖⣵⣷⣿⣿⣿⣿⣿⣿⣷⣷⣵⢄⢜⠁⢕⢕⢕⢕⠀⢕⢕⢔⠕⢕⢕⢕⢀⠀⠀⠀⠀⠀⢰⣿⡿⢕⢕⢔⢀⠀⠀⠀⠀⠀⣄⢕⢕⢕⢕⣿⣿⡄⠀⠀⠀⠀⢕⢕⢕⢅⢕⢕⢕⠀⢕⢕⢕⢕⢹⣿⣿⣿⣿⣿⣿⣿⣿⣿⣿⣿⣿⣿⣿⣿⣿⣿⣿⣿⣿⣧⡀⠀⢀⢔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⣕⣕⣕⣕⣕⡕⢕⣵⣾⣿⣿⣿⣿⣿⣿⣿⣿⣿⣿⣿⣿⣿⣿⣿⣯⢕⠑⡇⢕⢕⢕⢕⠀⢕⢕⢕⢕⢕⢕⢕⢕⠀⠀⠀⠀⢄⣿⣿⢕⢕⢕⢕⢕⢔⣴⣷⣷⣾⢗⣧⡕⢕⢕⢜⣿⣷⡄⠀⠀⠀⢕⢕⢕⢕⢕⢕⢕⠀⢀⢕⢕⢕⢜⣻⣿⣿⣿⣿⣿⣿⣿⣿⣿⣿⣿⣿⣿⣿⣿⣿⣿⣿⣿⣿⣷⡄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⢑⢑⠁⠁⠁⠕⢕⢕⢕⣱⣵⣾⣿⣿⣿⣿⣿⢟⣵⣿⣿⣿⣿⣿⣿⣿⣿⣿⣿⣿⣿⣿⣿⣿⣿⣿⣿⣿⡕⠀⣧⢕⢕⢕⢕⠀⢕⢕⢕⢕⢕⢕⢕⢕⠀⠀⠀⢄⣾⣿⢇⢕⢕⢕⢕⢱⣾⣿⣿⣿⢇⣼⣿⣿⢕⢕⢕⢜⢿⣷⡔⢄⢀⢕⢕⢕⢕⢕⢕⢕⠀⡕⢕⢕⠕⢕⣿⣿⣿⣿⣿⣿⣿⣿⣿⣿⣿⣿⣿⣿⣿⣿⣿⣿⣿⣿⣿⣿⣧⠕⢕⢕⢕⢕⢕⢕⢕⢕⢕⢕⢕⢕⢕⢕⢕⢕⢕⢕⢕⢕⢕⢕⢕⢕⢕⢕⢕⢕⢕⢕⢕⢕⢕⢕⢕⢕⢑⢡⢔⢔⢔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⢅⢔⠕⠀⠀⠀⠀⠀⢑⣵⣿⣿⣿⣿⣿⣿⣿⢟⣵⣿⣿⣿⣿⣿⣿⣿⣿⣿⣿⣿⣿⣿⣿⣿⣿⣿⣿⣿⣿⣿⢇⠀⣿⡔⢕⢕⢕⠀⢕⢕⢕⢕⢕⢕⢕⠕⠀⢀⢔⢿⡿⢇⢕⢕⢕⢕⢕⣿⣿⣿⡿⢇⢸⣿⣿⡏⢕⢕⢕⢕⢜⢻⣿⣿⢕⢕⢕⢕⠀⢕⢕⢕⠀⣇⠑⠕⠁⠁⢸⣿⣿⣿⣿⣿⣿⣿⣿⣿⣿⣿⣿⣿⣿⣿⣿⣿⣿⣿⣿⣿⣿⡇⢕⢕⢕⢕⢕⢕⢕⢕⢕⢕⢕⢕⢕⢕⢕⢕⢕⢕⢕⢕⢕⢕⢕⢕⢕⢕⢕⢕⢕⢕⢕⢕⢕⢕⣱⣷⣿⣿⣿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⠀⢕⠕⠁⠀⠀⠀⠀⠀⣰⣿⣿⣿⣿⣿⣿⣿⣿⢫⣾⣿⣿⣿⣿⣿⣿⣿⣿⣿⣿⣿⣿⣿⣿⣿⣿⣿⣿⣿⣿⣿⢕⢕⠀⣿⣇⢕⢕⢕⠀⠁⢕⢕⢕⢕⢕⢕⠀⢕⢕⢜⢏⢕⢕⢕⢕⢕⢕⣾⣿⣿⢟⢕⢕⢸⣿⢏⢕⢕⢕⢕⢕⣕⣵⣷⢱⣵⠕⢕⢕⢱⢕⢕⢕⢕⢿⡄⠐⠀⡄⠜⣿⣿⣿⣿⣿⣿⣿⣿⣿⣿⣿⣿⣿⣿⣿⣿⣿⣿⣿⣿⣿⣿⣿⡕⢕⢕⢕⢕⢕⢕⢕⢕⢕⢕⢕⢕⢕⢕⢕⢕⢕⢕⢕⢕⢕⢕⢕⢕⢕⢕⢕⢕⢕⢕⢕⣵⣞⣿⣿⣯⣿⣿⣿⢏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⠀⢐⢕⠀⠀⠀⠀⠀⠀⣵⣿⣿⣿⣿⣿⣿⣿⡿⣱⣿⣿⣿⣿⣿⣿⣿⣿⣿⣿⣿⣿⣿⣿⣿⣿⣿⣿⣿⣿⣿⣿⣿⣷⢕⠀⣿⣿⡄⢕⢕⢕⠀⢕⢕⢕⢕⢕⢕⢀⣵⡕⣵⣷⣾⣼⣜⡱⡇⢕⢕⠙⠋⠕⠕⠕⢟⢕⢕⢕⢕⢕⣵⣾⣿⣿⣿⢸⣿⡕⢕⢕⢸⡇⢕⢕⢕⢸⣧⠀⠀⣷⡀⢜⢿⢿⣿⣿⣿⣿⣿⣿⣿⣿⣿⣿⣿⣿⣿⣿⣿⣿⣿⣿⣿⣿⣧⢕⢕⢕⢕⢕⢕⢕⢕⢕⢕⢕⢕⢕⢕⢕⢕⢕⢕⢕⢕⢕⢕⢕⢕⢕⢕⢕⢕⢕⣱⣿⣿⣿⡿⣿⣿⣿⣿⢟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⠁⠀⠀⢕⠀⠀⠀⠀⠀⠀⠑⣿⣿⣿⣿⣿⣿⣿⢟⣼⣿⣿⣿⣿⣿⣿⣿⣿⣿⣿⣿⣿⣿⣿⣿⣿⣿⣿⣿⣿⣿⣿⣿⣿⣿⢕⠀⣿⣿⡇⢕⢕⢱⡄⠁⢕⢕⠀⢕⢕⢸⣿⣿⡜⣿⣿⣿⣿⣿⡜⢕⢕⠀⠀⠀⠀⠀⢕⢕⢕⣕⣾⣿⣿⣿⣿⣿⣿⢸⣿⣧⠕⢕⢸⣷⢑⢕⢕⢜⣿⡔⠀⢻⣧⠀⢕⢕⢜⢝⡟⣻⣿⣿⣿⣿⣿⣿⣿⣿⣿⣿⣿⣿⣿⣿⣿⣿⣿⡕⢕⢕⢕⢕⢕⢕⢕⢕⡕⢕⢕⢕⢕⢕⢕⢕⢕⢕⢕⢕⢕⢕⢕⢕⢕⢕⢱⣾⣟⡽⣝⡝⢟⣪⣿⢟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⢀⠀⠀⢕⠀⠀⠀⠀⠀⠀⠀⢿⣿⣿⡿⢟⢏⣱⣿⣿⣿⣿⣿⣿⣿⣿⣿⣿⣿⣿⣿⣿⣿⣿⣿⣿⣿⣿⣿⣿⣿⣿⣿⣿⣿⢕⠀⣿⣿⣷⠁⢕⢸⡇⠀⢕⢕⠀⢕⠀⣾⣿⣿⣇⢹⣿⣿⣿⣿⣿⡇⠁⠀⠀⠀⠀⢄⢕⣵⣿⣿⣿⣿⣿⣿⣿⣿⡏⣾⣿⣿⡕⢕⢕⣿⣇⢕⢕⢄⣿⣷⡀⢸⣿⣇⠀⢕⢱⣿⡏⢻⣿⣿⣿⣿⣿⣿⣿⣿⣿⣿⣿⣿⣿⣿⣿⣿⣿⣷⢕⢕⢕⢕⣕⣵⣷⣿⢕⢕⢕⢕⢕⢕⢕⢕⢕⢕⢕⢕⢕⢕⢕⢕⢕⣼⣿⣟⢎⢫⢣⢗⢕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⠕⢕⢁⠀⠀⠀⠀⠀⠀⠀⠀⠀⠀⢸⣿⡿⢕⣱⣾⣿⣿⣿⣿⣿⣿⣿⣿⣿⣿⣿⣿⣿⣿⣿⣿⣿⣿⣿⣿⣿⣿⣿⣿⣿⣿⣿⢏⢕⢄⣿⣿⣿⡕⠁⣸⣧⠀⢕⢕⠀⢕⢠⣿⣿⣿⣿⡕⢿⣿⣿⣿⣿⢕⠀⠀⠀⠀⠀⢕⣼⣿⣿⣿⣿⣿⣿⣿⣿⣿⢱⣿⣿⣿⣷⡁⢔⢿⣿⡔⢕⢕⢸⣿⣧⢸⣿⣿⡔⠑⢻⣿⣿⣿⣿⣿⣿⣿⣿⣿⣿⣿⣿⣿⣿⣿⣿⣿⣿⣿⣿⣿⣧⣵⣾⣿⣿⣿⣿⡟⢕⢕⢕⢕⢕⢕⢕⢕⢕⢕⢕⢕⢕⢕⣡⣼⡿⣝⢟⢕⢕⢕⣕⢜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⠔⠕⠀⠀⠀⠀⠀⠀⠀⠀⠀⠀⠀⢜⡟⣱⣾⣿⣿⣿⣿⣿⣿⣿⣿⣿⣿⣿⣿⣿⣿⣿⣿⣿⣿⣿⣿⣿⣿⣿⣿⣿⣿⡿⢏⢕⢕⢕⢕⣿⣿⣿⡇⢄⣿⣿⠀⢕⢕⢄⢀⣾⣿⣿⣿⣿⣧⢜⣿⣿⣿⡟⠕⠀⠀⠀⠀⠀⢱⣿⣿⣿⣿⣿⣿⣿⣿⣿⢇⣾⣿⣿⣿⣿⣷⢁⢸⣿⣷⡅⢕⢜⣿⣿⣾⣿⣿⣷⡄⠜⣿⣿⣿⣿⣿⣿⣿⣿⣿⣿⣿⣿⣿⣿⣿⣿⣿⣿⣿⣿⣿⣿⣿⣿⣿⣿⣿⣿⡇⢕⢕⢕⢕⢕⢕⢕⢕⢕⢕⢕⢕⣡⣮⣷⡯⡪⢕⢕⢕⢕⢕⢕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⠀⠀⠀⠀⠀⠀⠐⠀⠀⠀⠀⠀⠀⢕⣹⣿⣿⣿⣿⣿⣿⣿⣿⣿⣿⣿⣿⣿⣿⣿⣿⣿⣿⣿⣿⣿⣿⣿⣿⣿⣿⣿⣿⣿⣷⣧⡕⢕⢕⣿⣿⣿⣧⣸⣿⣿⡔⢕⠀⢕⣼⣿⣿⣿⣿⣿⣿⡇⢻⣿⣿⢇⠀⠀⠀⠀⠀⢔⣸⣿⣿⣿⣿⣿⣿⣿⣿⡟⢸⣿⣿⣿⣿⣿⣿⣧⢑⣿⣿⣿⡅⢔⢿⣿⣿⣿⣿⣿⣧⢀⢹⣿⣿⣿⣾⣿⣿⣿⣿⡿⢿⣻⣯⣿⣿⣿⣿⣿⣿⣿⣿⣿⣿⣿⣿⣿⣿⣿⢕⢕⢕⠑⠁⠁⠁⢑⢑⠕⢕⣰⣿⣿⣿⣿⣿⢕⢕⢜⢕⢕⣸⡏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⢀⠀⠀⠀⠀⠀⠀⠀⠀⠀⠀⠀⢔⣿⣿⣿⣿⣿⣿⣿⣿⣿⣿⣿⣿⣿⣿⣿⣿⣿⣿⣿⣿⣿⣿⣿⣿⣿⣿⣿⣿⣿⣿⣿⣿⣏⢕⢕⣿⣿⣿⣿⣿⣿⣿⡇⢕⢱⢱⣿⣿⣿⣿⣿⣿⣿⣿⡜⣿⡟⠕⠀⠀⠀⠀⠀⢕⣿⣿⣿⣿⣿⣿⣿⣿⣿⢱⣿⣿⣿⣿⣿⣿⣿⣿⣧⣹⣿⣿⣿⣔⢸⣿⣿⣿⣿⣿⣿⣇⠀⢟⢻⢿⢟⢟⣟⣽⣷⣾⣿⣿⣿⣿⣿⣿⣿⣿⣿⣿⣿⣿⣿⣿⣿⣿⣿⣿⢕⠑⠀⠀⠀⠁⠀⠐⠕⣰⣾⣿⣿⣿⣿⣿⣿⡇⡕⢕⣎⢇⡟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⠁⠄⠀⠀⢄⠀⠀⠀⠀⠀⠀⠀⠀⢕⢜⣿⣿⣿⣿⣿⣿⣿⣿⣿⣿⣿⣿⣿⣿⣿⣿⣿⣿⣿⣿⣿⡿⣿⣿⣿⣿⣿⣿⣿⣿⣿⣿⠕⢕⣿⣿⣿⣿⣿⣿⣿⣧⢕⣾⣿⣿⣿⣿⣿⣿⣿⣿⣿⣧⢹⢇⠀⠀⠀⠀⠀⢀⣼⣿⣿⣿⣿⣿⣿⣿⣿⢇⣼⣿⣿⣿⣿⣿⣿⣿⣿⣿⣿⣿⣿⣿⣿⣇⣿⣿⣿⣿⣿⣿⢿⢔⣕⣵⣵⣾⣿⣿⣿⣿⣿⣿⣿⣿⣿⣿⣿⣿⣿⣿⣿⣿⣿⣿⣿⣿⣿⣿⡏⠁⠀⠀⠀⠀⠀⠀⢀⣵⣿⣿⣿⣿⣿⣿⣿⣿⣿⢷⢵⣕⣻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⠕⢅⠁⠀⠀⠀⠀⢕⢀⠀⠀⠀⠀⠀⠀⠀⠀⢕⢝⣿⣿⣿⣿⣿⣿⣿⣿⣿⣿⣿⣿⣿⣿⣿⣿⣿⣿⣿⡿⢏⢻⣿⣿⣿⣿⣿⣿⣿⣿⣿⠀⢕⣿⣿⣿⣿⣿⣿⣿⣿⣸⣿⣿⣿⣿⣿⣿⣿⣿⣿⣿⣿⡇⠑⠀⠀⠀⠀⠀⢱⣿⣿⣿⣿⣿⣿⣿⣿⡟⣸⣿⣿⣿⣿⣿⣿⣿⣿⣿⣿⣿⣿⣿⣿⣿⣿⣿⣿⣿⣿⣿⣿⣷⣷⣾⣿⣿⣿⣿⣿⣿⣿⣿⣿⣿⣿⣿⣿⣿⣿⣿⣿⣿⣿⣿⣿⣿⣿⡿⣿⡇⠀⠀⠀⠀⠀⠀⢰⣾⣿⣿⣿⣿⣿⣿⡿⢿⢟⢕⢕⢕⢕⢯⡕⢕⢕⢕⢕⢕⢕⢕⢕⢕⢕⢕⠕⢕⢑⣑⢕⣡⣥⣵⣵⣴⣶⣶⣶⣶⣶⣶⣵⠀</a:t>
            </a:r>
            <a:br/>
            <a:r>
              <a:t>⢕⢕⢕⢕⢕⢕⢕⢕⢕⢕⢕⢕⢕⢕⢕⢕⢕⢕⢕⢕⢕⢕⢕⢕⢕⢕⢕⢕⢕⢕⢕⢕⢕⢕⢕⢕⢕⢕⢕⢕⢕⢕⢕⢕⢕⢕⠕⠁⠑⠁⠀⢀⢄⢔⠀⠕⠕⠀⠀⠀⠀⠀⠀⠀⠀⠁⠕⢜⢿⣿⣿⣿⣿⣿⣿⣿⣿⣿⣿⣿⣿⣿⣿⣿⣿⢟⢕⢕⢕⢝⢿⣿⣿⣿⣿⣿⡿⢏⠀⢕⣿⣿⣿⣿⣿⣿⣿⣿⣿⣿⣿⣿⣿⣿⣿⣿⣿⣿⣿⣿⢇⠀⠀⠀⠀⠀⠀⣼⣿⣿⣿⣿⣿⣿⣿⣿⢱⣿⣿⣿⣿⣿⣿⣿⣿⣿⣿⣿⣿⠏⢍⢋⢕⢍⠻⣿⣿⣿⣿⣿⣿⣿⣿⢝⢿⣿⣿⣿⣿⣿⣿⣿⣿⣿⣿⣿⣿⣿⣿⣿⣿⣿⣿⣿⣿⢏⢏⢕⢑⠀⠀⠀⠀⠀⣰⣿⣿⣿⣿⣿⢟⢟⢏⢕⢕⢕⢕⣕⣗⢵⢕⢇⠕⢕⢕⢕⢕⠕⢑⢕⢅⢔⢕⢇⢕⢕⢾⣿⣿⣿⣿⣿⣿⢿⢿⢿⢽⢻⢿⣿⠀</a:t>
            </a:r>
            <a:br/>
            <a:r>
              <a:t>⢕⢕⢕⢕⢕⢕⢕⢕⢕⢕⢕⢕⢕⢕⢕⢕⢕⢕⢕⢕⢕⢕⢕⢕⢕⢕⢕⢕⢕⢕⢕⢕⢕⢕⢕⢕⢕⢕⢕⢕⢕⢕⢕⢕⢕⠑⠀⢀⢄⢔⢕⢕⣱⣾⡕⠀⠀⠀⠀⠀⠀⠀⠀⠀⠀⠀⠀⠑⢕⢻⣿⣿⣿⣿⣿⣿⣿⣿⣿⣿⣿⣿⣿⢟⢕⢕⢕⢕⣕⣵⣵⣿⣿⣿⣿⣏⢕⢕⠀⢸⣿⣿⣿⣿⣿⣿⣿⣿⣿⣿⣿⣿⣿⣿⣿⣿⣿⣿⣿⡟⠑⠀⠀⠀⠀⠀⢱⣿⣿⣿⣿⣿⣿⣿⣿⢇⣿⣿⣿⣿⣿⣿⣿⣿⣿⣿⣿⡿⠏⢕⢕⢕⢕⢕⢕⢕⢕⢜⢝⣿⣿⣿⣿⣧⢘⢕⢝⢯⢿⢿⢿⣿⣿⣿⣿⣿⣿⣿⣿⣿⢿⢟⢟⢕⣕⣵⣷⣷⢖⠔⠤⠀⢀⣵⣟⢿⢿⢟⢝⢕⢕⢕⢕⢕⢕⢕⣿⣿⣾⣿⣟⣞⡣⡗⢔⢔⢕⢕⢕⢕⢕⢜⢕⢕⢕⢕⢕⢕⢝⢝⢕⢕⢕⢕⢕⢕⢕⢕⠕⠿⠀</a:t>
            </a:r>
            <a:br/>
            <a:r>
              <a:t>⢕⢕⢕⢕⢕⢕⢕⢕⢕⢕⢕⢕⢕⢕⢕⢕⢕⢕⢕⢕⢕⢕⢕⢕⢕⢕⢕⢕⢕⢕⢕⢕⢕⢕⢕⢕⢕⢕⢕⢕⢕⢕⢕⢕⢔⢔⢕⢕⢕⣱⡵⣽⣿⡿⠑⠀⠀⠀⠀⠀⠀⠀⠀⠀⠀⠀⠀⠀⠁⠕⢜⢻⣿⣿⣿⣿⣿⣿⣿⣿⣿⢟⢕⢕⣱⣵⣼⣿⣿⣿⣿⣿⣿⣿⣿⣿⣷⢕⠀⣸⣿⣿⣿⣿⣿⣿⣿⣿⢟⢅⢔⢌⢔⢕⢹⣿⣿⣿⣿⢇⠀⠀⠀⠀⠀⠀⣼⣿⣿⣿⣿⣿⣿⣿⡟⣾⣿⣿⣿⣿⣿⣿⣿⣿⣿⣿⢕⢕⢕⢔⢕⢕⢕⢕⢕⠕⢕⢕⢕⢝⢻⣿⣿⣿⣇⠑⣵⡕⢕⢕⢕⢜⢏⢟⢟⢟⢝⢝⢕⢕⢕⣱⣵⣾⣿⣿⠟⠁⠀⠀⠀⢄⢕⢏⢜⢕⢕⢕⢕⢕⢕⢕⢕⢕⢕⣵⣿⣿⣿⣿⣿⣿⣿⢕⢕⢕⢕⢕⢕⢕⢕⢕⢕⢕⢕⢱⢕⡕⠕⢕⢓⢕⢅⢕⢔⢔⢕⢕⢕⢕⠀</a:t>
            </a:r>
            <a:br/>
            <a:r>
              <a:t>⢕⢕⢕⢕⢕⢕⢕⢕⢕⢕⢕⢕⢕⢕⢕⢕⢕⢕⢕⢕⢕⢕⢕⢕⢕⢕⢕⢕⢕⢕⢕⢕⢕⢕⢕⢕⢕⢕⢕⢕⢕⢕⢕⢕⢕⢕⢕⣱⣾⣿⣱⣿⡿⢁⠀⠀⠀⢕⢄⠀⠀⠀⠀⠀⠀⠀⠀⠀⠀⠀⠁⠕⢜⢝⢟⢿⢟⢻⠿⠿⢵⠾⠿⠿⠟⠟⠋⠁⣸⣿⣿⣿⣿⣿⣿⣟⡟⢕⢀⣿⣿⣿⣿⣿⡿⢟⢍⢍⢑⢕⢕⢕⢕⢕⢑⢍⢝⠻⡏⠁⠀⠀⠀⠀⠀⢱⣿⣿⣿⣿⣿⣿⣿⣿⢹⣿⣿⣿⣿⣿⣿⣿⣿⣿⣿⣿⢇⢕⢕⢕⢕⢑⢕⢷⡔⠕⠕⢕⢕⢕⣼⣿⣿⣿⣿⡔⢜⢕⢕⢕⢕⢕⢕⢕⢕⢕⢕⢕⢕⣱⣾⣿⣿⡿⠋⠁⠀⠀⠀⠀⢄⢇⣕⣕⣱⢵⣕⣕⢕⢕⢕⢕⢕⢕⣼⣿⣿⣿⣿⣿⣿⣿⣿⢕⢕⢕⢕⢕⢕⢕⢕⢕⢕⡕⢕⢜⢔⢔⢕⢕⢕⢕⢕⢕⢕⢕⢕⢕⢕⢕⠀</a:t>
            </a:r>
            <a:br/>
            <a:r>
              <a:t>⢕⢕⢕⢕⢕⢕⢕⢕⢕⢕⢕⢕⢕⢕⢕⢕⢕⢕⢕⢕⢕⢕⢕⢕⢕⢕⢕⢕⢕⢕⢕⢕⢕⢕⢕⢕⢕⢕⢕⢕⢕⢕⢕⢕⢕⢱⣾⣿⣿⣿⣿⡿⠁⢕⠀⠀⠀⢕⢕⢕⢔⢄⠀⠀⠀⠀⠀⠀⠀⠀⠀⠀⠀⠁⠁⠁⠁⢁⠕⠀⠀⠀⠀⠀⠀⠀⠀⠀⢸⣿⣿⣿⣿⣿⣿⣿⣷⢕⢱⣿⣿⣿⣿⡿⢇⢕⢕⢕⢕⢕⢕⢕⠕⢕⢕⢕⢕⠡⠕⠀⠀⠀⠀⠀⠀⣼⣿⣿⣿⣿⣿⣿⣿⢇⣿⣿⣿⣿⣿⣿⣿⣿⣿⣿⣿⣿⣔⡕⠕⠕⢕⢕⢕⢕⢔⢄⢕⢕⢔⢜⢿⣿⣿⣿⣿⣷⢀⢱⣷⠕⢑⢕⢕⢕⠕⠑⠑⣡⣾⣿⣿⣿⠏⠀⠀⠀⠀⠀⠀⢄⣱⣺⣿⣿⣿⣿⣿⣇⢕⢕⢕⣕⣵⣿⣿⣿⣿⣿⣿⣿⣿⡏⢝⢱⢣⢕⢕⢕⢕⣱⡵⠟⢝⢔⢕⢕⢕⢕⢕⢕⢕⢕⢕⢕⢕⢕⢕⢕⢕⢕⠀</a:t>
            </a:r>
            <a:br/>
            <a:r>
              <a:t>⢕⢕⢕⢕⢕⢕⢕⢕⢕⢕⢕⢕⢕⢕⢕⢕⢕⢕⢕⢕⢕⢕⢕⢕⢕⢕⢕⢕⢕⢕⢕⢕⢕⢕⢕⢕⢕⢕⢕⢕⢕⢕⢕⢕⣱⣿⣿⣿⣿⣿⣿⠇⢐⢕⢀⠀⠀⢕⢕⢕⢕⢕⢕⢄⢀⠀⠀⠀⠀⠀⠀⠑⠓⠐⠀⠄⠃⠀⠀⠀⠀⠀⠀⠀⠀⠀⠀⠀⠀⠹⣿⣿⣿⣿⣿⣿⣯⠀⢸⣿⣿⣿⣿⣇⢕⢕⢕⢕⢅⠄⢷⢇⠅⢕⢕⢕⢕⢕⠀⠀⠀⠀⠀⠀⢱⣿⣿⣿⣿⣿⣿⣿⣿⣾⣿⣿⣿⣿⣿⣿⣿⣿⣿⣿⣿⣿⣿⣿⡇⢕⢕⢕⢕⢕⢕⢕⢕⢕⠕⠕⢸⣿⣿⣿⣿⣿⡇⢜⣷⠕⠕⠑⠁⠀⠀⠀⣸⣿⣿⣿⠟⠁⠀⠀⠀⠀⠀⢀⣵⣾⣿⣿⣿⣿⣿⣿⣿⣿⣷⣵⣵⣿⣿⣿⣿⣿⣿⣿⣿⡿⢏⢕⢕⢕⢕⢕⢱⢼⡿⢏⢅⢄⢅⢁⢁⠑⠕⠕⠕⢕⢕⢕⢕⢕⢕⢕⢕⢕⢕⢕⠀</a:t>
            </a:r>
            <a:br/>
            <a:r>
              <a:t>⢕⢕⢕⢕⢕⢕⢕⢕⢕⢕⢕⢕⢕⢕⢕⢕⢕⢕⢕⢕⢕⢕⢕⢕⢕⢕⢕⢕⢕⢕⢕⢕⢕⢕⢕⢕⢕⢕⢕⢕⢕⢕⢕⢸⣿⣿⣿⣿⣿⣿⡿⠀⢕⢕⢕⠀⠐⢕⢕⢕⢕⢕⢕⢕⢕⢀⠀⠀⣕⣔⣔⣔⡔⠐⠁⠀⠀⠀⠀⠀⠀⠀⠀⠀⠀⠀⠀⠀⠀⠀⢸⣿⣿⣿⡏⢝⢝⠀⣼⣿⣿⣿⣿⣿⡧⢅⢕⢔⢕⢕⢔⢔⢕⢕⢕⢅⢡⢔⠀⠀⠀⠀⠀⢀⣾⣿⣿⣿⣿⣿⣿⣿⣿⣿⣿⣿⣿⣿⣿⣿⣿⣿⣿⣿⣿⣿⣿⣿⣿⡕⢕⢑⢕⢕⠕⠁⠕⠕⢔⣿⣿⣿⣿⣿⣿⣿⣿⢀⢇⠀⠐⢔⢕⢱⣷⢰⣿⣿⣿⠇⠀⠀⠀⠀⠀⠀⢰⣿⣿⣿⣿⣿⣿⣿⣿⣿⣿⣿⣿⣿⣿⣿⣿⣿⣿⣿⣿⣿⣟⢕⢕⢕⢕⢕⢕⢕⡕⢔⣅⡑⠕⢕⢕⢕⢕⢕⢕⢕⢔⢔⢄⢅⢅⢑⢑⠑⠕⢕⢕⢕⠀</a:t>
            </a:r>
            <a:br/>
            <a:r>
              <a:t>⠑⠑⠑⠑⠑⠑⠑⠑⠑⠑⠑⠑⠑⠑⠑⠑⠑⠑⠑⠑⠑⠑⠑⠑⠑⠑⠑⠑⠑⠑⠑⠑⠑⠑⠑⠑⠑⠑⠑⠑⠑⠑⠑⠛⠛⠛⠛⠛⠛⠛⠃⠑⠑⠑⠑⠐⠀⠑⠑⠑⠑⠑⠑⠑⠑⠑⠐⠀⠛⠛⠛⠋⠀⠀⠀⠀⠀⠀⠀⠀⠀⠀⠀⠀⠀⠀⠀⠀⠀⠀⠛⠛⠛⠛⠛⠛⠃⠀⠛⠛⠛⠛⠛⠛⠃⠑⠑⠑⠑⠑⠑⠑⠑⠑⠑⠑⠘⠀⠀⠀⠀⠀⠀⠑⠛⠛⠛⠛⠛⠛⠛⠛⠛⠛⠛⠛⠛⠛⠛⠛⠛⠛⠛⠛⠛⠛⠛⠛⠛⠛⠋⠁⠁⠁⠀⠀⠑⠛⠛⠛⠛⠛⠛⠛⠛⠛⠛⠃⠑⠀⠐⠑⠑⠛⠃⠛⠛⠛⠋⠀⠀⠀⠀⠀⠀⠀⠛⠛⠛⠛⠛⠛⠛⠛⠛⠛⠛⠛⠛⠛⠛⠛⠛⠛⠛⠛⠛⠛⠛⠛⠛⠓⠑⠓⠓⠛⠛⠛⠛⠛⠓⠂⠁⠑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⢜⢝⢝⢝⢝⢝⢟⢟⢟⢟⢟⢟⢟⢿⢇⢟⢟⢟⢟⢟⢟⢿⢿⢟⡿⢿⢹⣿⣿⣿⣿⣿⣿⣿⣿⣿⣿⣿⣿⣿⣿⣿⣿⡿⣟⢗⢼⢝⢟⢿⢟⢿⢟⢟⢏⢕⢻⣿⡇⢕⢕⢹⢟⢕⢕⢟⢝⢻⣿⣿⣿⣿⣿⣿⣿⣿⡏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⢇⢕⢕⢕⢕⢕⢕⢕⢕⢕⢕⢕⢕⢕⢕⢕⢕⢕⢕⢕⢕⢕⢕⢕⢿⣿⣿⣿⣿⣿⣿⣿⢳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⢜⢿⢟⣼⣷⣷⣵⣕⡕⢕⢕⢕⢕⢕⢕⢕⢕⢕⢕⢕⢕⢕⢕⢕⢕⢕⢕⢕⢕⢕⢕⢕⢕⢕⢕⢕⢕⢕⢕⢕⢕⢕⢕⢕⢕⢕⢕⢕⢕⢕⢕⢕⢕⢕⢕⢕⢕⢕⢕⢕⢕⢕⢕⢕⢕⢕⢕⢕⢕⢕⢕⢕⢕⢕⢕⢕⢕⣕⣕⡕⢜⢟⢿⣿⣿⣿⡿⢇⢜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⢝⢝⢟⢻⢿⢿⣿⣷⣷⣵⣕⡕⢕⢕⢕⢕⢕⢕⢕⢕⢕⢕⢕⢕⢕⢕⢕⢕⢕⢕⢕⢕⢕⢕⢕⢕⢕⢕⢕⢕⢕⢕⢕⢕⢕⢕⢕⢕⢕⢕⢕⢕⢕⢕⢕⢕⢕⢕⢕⢕⢕⢕⢕⢕⢕⢕⢕⢕⢕⢕⢕⢕⢕⢕⢕⢝⡟⡷⣧⣵⣕⢕⣕⣕⣱⣵⣼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⢝⢝⢟⢟⢟⢟⢷⢧⢵⢕⣕⣕⢕⢕⢕⢕⢕⢕⢕⢕⢕⢕⢕⢕⢕⢕⢕⢕⢕⢕⢕⢕⢕⢕⢕⢕⢕⢕⢕⢕⢕⢕⢕⢕⢕⢕⢕⢕⢕⢕⢕⢕⢕⢕⢕⢕⢕⢕⢕⣱⣵⢕⢕⢕⢕⢕⢱⢵⣼⡵⢜⢕⢕⢹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⢝⢝⢗⢗⢷⢷⢷⢵⢵⢵⢕⢕⢕⣕⢕⢕⢕⢕⢕⢕⢕⢕⢕⢕⢕⢕⢕⢕⢕⢕⢕⢕⢕⢕⢕⢕⢕⣕⣱⣵⣵⣵⡸⢿⢿⢿⢏⢕⢕⢕⢕⢕⢕⢕⢕⢕⢕⢕⢕⢕⢸⣿⣿⣿⣿⣿⣿⣿⣿⣿⣿⣿⣿⣿⣿⣿⣿⣿⣿⣵⣵⣵⣵⣵⣵⣵⣕⣕⣕⣕⣔⣔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⢝⢝⢟⢟⢗⢗⢗⢳⢷⢷⢷⢷⢷⢷⢷⢾⢿⢿⢿⢟⢟⢟⢟⢝⢕⢕⢕⢕⢕⢕⢕⢕⢕⢕⢕⢕⢕⢕⢕⢕⢕⢕⢕⢻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⢅⠕⢱⣵⡕⢕⢜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⢀⠑⢕⢕⢕⢕⢕⢔⠑⠝⢿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⢀⠁⠀⢑⢕⢄⠀⢑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⠕⢕⢕⢕⢕⢕⢕⢕⢕⢕⢕⢕⢕⢕⢕⢕⢕⢕⢕⢕⢕⢕⢕⢕⢕⢕⢕⢕⢕⢕⢕⢕⢕⢕⢕⢕⢕⢕⢕⢕⢕⢕⢕⢕⢕⢕⢕⢕⢕⢕⢕⠁⠅⢕⢑⢅⢕⢅⢕⢕⢔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⢅⢕⢕⢕⢕⢕⢕⢕⢕⢕⢕⣼⢕⢕⢕⢕⢕⣵⣵⣵⣵⣕⣕⡕⢕⢕⢕⢕⢕⢕⢕⢕⢕⢕⢕⢕⢕⢕⢕⢕⢕⢕⢕⢕⢕⢕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⣱⣵⡕⢕⢕⢕⢕⣕⡕⢕⢕⢕⢜⣝⣇⢕⢕⢕⢕⢕⢕⢕⢕⢕⢕⢕⢕⢕⢱⣱⣕⡕⢕⡕⣕⢑⢀⢕⢕⢕⢕⢕⢕⢕⢕⢕⢕⢕⢕⢕⢕⢕⢕⢕⢕⢕⢕⢕⢕⢕⢕⢕⢕⢕⢕⢕⢕⢕⢕⢕⢕⢕⢕⢕⢕⢕⢕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⣱⣿⣿⣧⢕⢕⢕⣿⣿⣿⣿⣿⣿⣿⣿⣿⣇⢕⢕⢕⢕⢕⢕⢕⢕⢕⢕⢕⢕⣿⣝⡝⢝⢝⢝⢟⢞⢇⢕⢕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⣱⣿⣿⣿⣿⡇⢕⢕⣽⣽⣽⣝⣟⡟⢿⢿⣿⣿⣷⡕⢕⢕⢕⢕⢕⢕⢕⢕⢕⢕⣿⣿⣿⣿⣷⣷⣷⣧⣵⡕⢕⢕⢕⢕⢕⢕⢕⢕⢕⢕⢕⢕⢕⢕⢕⢕⢕⢕⢕⢕⢕⢕⢕⢕⢑⢑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⠁⢔⢕⢕⢕⢕⢕⢕⢕⠕⢕⢕⢕⢕⢕⢕⣕⠋⠙⠉⠉⠉⠁⠕⢕⠙⠙⠛⠟⢿⣿⣿⣷⣿⣿⣿⣿⣕⢕⢕⢕⢕⢕⢕⢕⢕⢕⢿⢿⢿⢿⢿⢿⢿⢿⢿⣷⡕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⢄⢕⢕⢕⢕⠑⢕⢕⢕⢕⢕⢕⢕⢕⢕⠑⠁⠀⢀⣔⣱⣕⣄⡄⢕⢔⢄⢄⠀⠀⠈⢝⢿⣿⣿⣿⣿⣿⡇⢕⢕⢕⢕⢕⢕⢕⢸⣿⣿⣿⡿⢿⢿⣿⣿⣿⡾⢟⡕⢕⢕⢑⢕⢕⢕⢕⢕⢕⢕⢕⢕⢕⢕⢕⢕⢑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⢑⢕⢕⢕⢕⢕⢄⢕⢕⢕⢕⢕⢕⢕⢕⢕⣧⡀⢀⣾⣿⣿⢻⢿⡿⠑⠀⠁⠕⢔⠀⢱⣕⢝⣿⣿⣿⣿⣿⣿⢕⢕⢕⢁⢕⢕⢕⢸⡟⠙⠁⠀⠀⢀⢀⠀⠀⠀⠈⠙⠑⢕⢕⢕⢕⢕⢕⢕⢕⢕⢕⢔⢕⠕⢕⢕⢕⢑⢕⢕⢕⢕⢕⢕⢅⢕⢕⢕⢕⢕⢕⢕⢕⢕⢕⢕⢱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⢑⠄⢕⢕⢕⢕⠕⢕⢕⢔⢕⢕⢕⢅⢕⢕⢕⠕⣿⣷⣕⡸⣿⣿⢀⢕⢕⢄⢄⢀⡔⢔⠀⣼⣿⣷⣿⣿⣿⣿⣿⣿⢇⢕⢑⣷⢕⢕⢔⣕⣵⣷⣵⣦⣵⢕⠕⠕⢕⢄⠀⢔⢄⢀⠑⢀⢕⢕⢕⢕⢕⢕⢕⢕⢕⢕⢔⢅⢅⢕⢅⢑⢕⢕⢕⢕⢁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⢁⢑⢑⢑⢕⢅⢅⢔⢕⢕⢕⢕⢑⢕⢕⢕⢑⢕⢕⢄⣿⣿⣿⣿⣿⣿⣧⢑⢸⣷⣷⡾⢷⠁⣱⣿⣿⣿⣿⣿⣿⣿⣿⡿⢁⢑⣼⡏⢕⢕⣾⣿⣿⡇⠝⢟⢏⠁⠀⠀⢱⢕⠀⣱⣵⡕⠀⠀⢑⢕⢕⢕⢕⢕⢕⠕⢕⢕⢕⢕⢕⢕⢕⢕⢕⢅⢕⠑⠀⠀⢕⢕⢕⢕⢔⢕⠕⢕⢕⢕⢜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⢜⢧⢑⢕⢕⢔⠁⢕⢕⢸⣿⣿⣯⣵⣾⡿⣷⡵⢙⢟⣕⣵⣾⣿⣿⣿⣿⣿⣿⣿⣿⡿⠑⢔⣼⣟⣅⣴⣾⣿⣿⣿⣷⢀⢕⢱⣕⣕⡰⢕⠕⢰⣿⡿⢕⢄⣵⣿⣔⡑⢕⢕⢕⢕⢕⠑⢑⢕⠕⢕⠕⢕⠕⠕⠕⢕⢑⠁⠁⢕⢕⢕⢕⢕⢕⢰⢕⢕⢑⢕⢜⢻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⢣⢑⢄⠕⢔⠁⠀⠁⢿⣿⣿⢿⢿⢷⣿⣷⣷⣷⣿⣿⣿⣿⣿⣿⣿⣿⣿⣟⣑⣠⣴⣿⣿⣿⣿⣿⣿⣿⣿⣿⣿⣧⡅⢸⢿⣿⢇⢙⣵⣿⣿⣷⣾⣿⣿⣿⣿⣿⢆⢁⠑⠕⢕⢕⢌⠇⢕⢕⢔⢔⢔⢕⢕⢕⢕⠀⢀⢕⢕⢕⢕⢕⢕⢕⣧⢕⢕⢕⢕⡕⢕⢝⢟⢿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⢄⠀⠀⢁⢦⡀⠘⢿⣏⢕⢕⢕⢜⢝⣿⣿⣿⣿⣿⣿⣿⣿⣿⣿⣿⣿⣿⣿⣿⣿⣿⣿⣿⣿⣿⣿⣿⣿⣿⣿⣿⣧⣇⡗⣾⡿⣿⣯⣹⣿⣿⣿⣿⣿⣿⢏⠁⢕⢕⢔⢄⢅⢕⢑⢀⢅⢕⢕⢕⢕⢕⢕⢕⠀⢕⢕⢕⢕⢕⢕⢕⢕⢸⣷⡕⢕⢕⢜⣿⣷⣷⣾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⢔⠀⠘⢿⣷⣵⣯⣕⣕⢕⣕⣼⣿⣿⣿⣿⣿⣿⣿⣿⣿⣿⣿⣿⣿⣿⣿⣿⣿⣿⣿⣿⣿⣿⣿⣿⣿⣿⣿⣿⣿⡿⡟⢗⡏⢿⣿⣿⣿⣿⣿⣿⢏⢀⣕⣵⣵⣵⡳⢕⢕⢕⢕⢕⢕⢕⢕⢕⢕⢕⠕⢔⠕⢁⢕⢕⢁⢕⢕⢕⢕⣿⣿⣧⡑⠕⢜⢻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⢔⠄⣜⣿⣿⣿⣿⣿⣿⣿⣿⣿⣿⣿⣿⣿⣿⣿⣿⣿⣿⣿⣿⣿⡿⢿⣿⣿⣿⣿⣿⣿⣿⣿⣿⣿⣿⣿⣿⣏⢕⢕⢕⢕⢕⢜⣿⣿⣿⣿⢏⢄⣾⣿⣿⡿⢏⢕⢕⢕⢕⢕⢕⢕⢕⢕⢕⢕⢕⢄⠑⠀⠀⠁⢅⢕⢕⢕⢕⢕⢕⢕⢕⢕⢕⢅⢅⢕⢝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⢔⢻⣿⣿⣿⣿⣿⣿⣿⣿⣿⣿⣿⣿⣿⣿⣿⣿⣿⣿⣿⣿⣿⡇⣾⣿⣿⣿⣿⣿⣿⣿⣿⣿⣿⣿⣿⣿⣿⣕⢕⢕⢕⢕⣵⣿⣿⣿⢏⢰⢿⣿⡿⢏⢕⢕⢕⢕⢕⢕⢕⢕⢕⢕⢕⢕⠕⠀⠀⠀⠀⢀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⢘⣿⣿⣿⣿⣿⣿⣿⣿⣿⣿⣿⣿⣿⣿⣿⣿⣿⣿⣿⣿⣿⣿⣿⣿⣿⣿⣿⣿⣿⣿⣿⣿⣿⣿⣿⣿⣿⣿⣿⣿⣿⣿⣿⣿⣿⢏⢑⢑⢜⢕⢕⢕⢕⢕⢕⢕⢕⠕⢑⢕⢕⢕⢕⢕⠐⠀⠀⠀⢔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⠜⣿⣿⣿⣿⣿⣿⣿⣿⣿⣿⣿⣿⣿⣿⣿⣿⣿⣿⣿⣿⣿⣿⣿⣿⣿⣿⣿⣿⣿⣿⣿⣿⣿⣿⣿⣿⣿⣿⣿⣿⣿⣿⣿⠇⢕⢕⢕⢕⢕⢕⢕⢕⢕⢕⢕⠕⢔⢕⢔⢕⢕⢕⠁⠀⠀⢄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⠜⣿⣿⣿⣿⣿⣿⣿⣿⣿⣿⣿⣿⣿⣿⣿⣿⣿⣿⣿⣿⣿⣿⣿⣿⣿⣿⣿⣿⣿⣿⣿⣿⣿⣿⣿⣿⣿⣿⣿⣿⣿⠇⢕⢕⢕⢕⢕⢕⢕⢕⢕⢕⢕⠑⢕⢕⢑⢕⠕⢕⢀⢄⢔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⢘⢿⣿⣿⣿⣿⣿⣿⣿⣿⣿⣿⣿⡟⢏⢍⢕⢕⢝⢍⢍⢝⢻⢿⣿⣿⣿⣿⣿⣿⣿⣿⣿⣿⣿⣿⣿⣿⣿⡟⢑⢕⢕⢕⢕⢕⢕⢕⢕⢕⢕⢕⢑⢕⢅⢄⢔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⠑⢅⠹⣿⣿⣿⣿⣿⣿⣿⣿⣿⣿⣧⣕⢕⢕⢕⢕⢕⢕⢕⢕⠕⣿⣿⣿⣿⣿⣿⣿⣿⣿⣿⣿⣿⣿⡿⢏⢔⢕⢕⢕⢕⢕⢕⢕⢕⢕⢕⠕⢅⢕⢔⠁⠀⢕⢕⢕⢕⢕⢕⢕⢕⢕⢕⢕⢕⢕⢕⢕⢕⢕⢕⢕⢅⠐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⠀⢕⢕⢌⠻⣿⣿⣿⣿⣿⣿⣿⣿⣿⣿⣿⣗⢦⣵⡡⢵⣶⣷⣾⣿⣿⣿⣿⣿⣿⣿⣿⣿⣿⣿⡿⢏⢕⢕⢕⢕⢕⢕⢕⢕⢕⢕⢕⢕⢅⢕⢕⢕⢕⠀⢄⢕⢅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⢄⢕⢕⢕⢕⢕⢕⢕⢕⢕⢕⢕⢕⢕⢕⠀⢕⢕⢕⠕⢁⢝⢿⣿⣿⣿⣿⣿⣿⣿⣿⣿⣿⣿⣿⣿⣿⣿⣿⣿⣿⣿⣿⣿⣿⣿⣿⣿⠟⢋⢕⢕⢕⢕⢕⢕⠕⢕⢕⢕⢕⠕⢁⢔⢕⢕⢕⢕⢕⢅⢕⢑⢕⢕⢕⢕⢕⢕⢕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⠕⠁⢔⢕⠁⢕⢜⢟⢿⣿⣿⣿⣿⣿⣿⣿⣿⣿⣿⣿⣿⣿⣿⣿⣿⣿⣿⢿⢟⠙⢕⢕⢕⢕⢕⢕⢕⢕⢁⢕⢕⢕⢕⠕⢅⢕⢕⢕⢕⢕⢕⢕⢕⢕⠑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⠕⠀⠀⢕⢕⢕⢕⢕⢕⢕⢜⢟⢿⣿⣿⣿⣿⣿⣿⣿⣿⣿⣿⢿⢟⢋⢍⢔⢁⢕⠔⢕⢕⢕⢕⢕⢕⢕⢕⢔⢕⢕⢕⢕⢀⢕⢕⢕⢕⢕⢕⢕⢕⢁⢕⢕⢕⢕⢕⢕⢕⢕⢕⢕⢕⢕⢕⢕⢕⢕⢕⢕⢕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⠐⠀⠀⠀⠀⠕⢕⢕⢕⢕⢕⢕⢕⢕⢜⢝⠿⢿⢿⠿⢛⢏⢕⢔⢕⢕⢕⢅⢕⠕⠀⠀⢕⢕⢕⢕⢕⢕⢕⢕⢕⢕⢕⢕⠀⢕⢕⢕⣡⣶⣇⣵⡆⢕⠅⢕⢕⢕⢕⢕⢕⢕⢕⢕⢕⢕⢕⢕⢕⢕⢕⢕⢑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⢀⠀⠀⠀⠀⠀⠁⠕⢕⢕⢕⢕⢕⢕⢕⢕⢕⢕⢕⢕⢕⢕⢕⢕⢕⢕⢕⢕⠕⠀⠀⠀⢕⢕⢕⢕⢕⢕⢕⢕⢕⢕⢕⢕⣕⣵⣾⣿⣿⣿⣿⣿⢇⢕⠄⢕⢕⢕⢕⢕⢕⢕⢕⢕⢕⢕⢕⢕⢕⢕⢕⠕⠀⠀⠀⠀⠀⠀⠀⠀⠀⠀⠀⠀⢀⢀⠀⢄⢀⢀⢀⢀⢄⢀⠀⢀⠀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⠁⠑⠕⢕⢕⢕⢕⢕⢕⢕⢕⢕⢕⢕⢕⢕⢕⠕⠑⠀⠀⠀⠀⢕⢕⢕⢕⢕⢕⢕⢕⢕⣱⢇⢕⣿⣿⣿⣿⣿⣿⣟⣟⣑⡕⢔⠕⠑⢕⢕⢕⢕⢕⢕⢕⢕⢕⢕⢕⢕⢕⠑⠀⠀⠀⠀⠀⠀⠀⠀⢄⢔⢕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⡕⠕⢕⢕⢕⢕⢕⢕⢕⢕⠀⢕⢱⣕⢕⢕⢕⢕⢕⢕⢕⢕⢕⢕⠀⠀⠀⠀⠀⠀⠀⠀⠀⠀⠀⢔⢕⢕⠕⢕⢕⢕⢕⢕⠕⢕⢕⢁⠀⠀⠀⠀⠀⠀⠀⢕⢕⢕⢕⢕⢕⢕⡕⢕⢏⢕⢕⢻⣿⣿⣟⣯⣽⣿⣿⣿⣿⣿⣿⣶⣧⣅⡑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⣿⣿⣷⣷⣧⣥⣕⣑⡕⢑⠀⢕⢕⢜⢣⢕⠑⢕⢕⢕⢕⢕⢕⢕⠀⠀⠀⠀⠀⠀⠀⠀⠀⠀⢕⢕⢕⠀⠀⢕⢕⢕⢕⠁⠀⠁⢕⢕⢀⠀⠀⠀⠀⠀⠀⢕⢕⢕⢕⢕⣱⢟⢕⢕⢕⢕⢕⣷⣿⣿⣿⣿⣿⣿⣿⣿⣿⣿⣿⣿⣿⣿⣿⣧⡕⠕⢕⢕⢕⢕⢕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⡇⠀⠁⢕⢕⢕⢕⠀⢕⢱⡔⢕⢕⣕⣕⢕⠀⠀⠀⠀⠀⠀⠀⠀⣱⣕⢕⠁⠀⠀⢕⢕⠕⠀⠀⠀⢔⢕⢕⡕⠀⠀⠀⠀⠀⠀⢕⢕⡵⢇⢕⢕⢕⠀⢕⢕⢕⢕⣿⣿⣿⣿⣿⣿⣿⣿⣿⣿⣿⣿⣿⣿⣿⣿⣿⣿⣷⡅⠕⢕⠕⠁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⢿⢏⢕⠀⠁⢕⢕⢕⢕⢄⢕⢕⢕⢕⢻⣿⡿⢧⠀⠀⠀⠀⠀⠀⠀⣱⣿⡯⢕⠀⠀⠀⠀⠑⠀⠀⠀⢄⢕⢕⢸⣯⡔⠀⠀⠀⠀⠀⢕⢎⢕⢕⢕⢕⢕⠀⢕⢕⢕⢕⣿⣿⣿⣿⣿⣿⣿⣿⣿⣿⣿⣿⣿⣿⣿⣿⣿⣿⣿⣿⣇⠑⠀⠀⠀⠀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⣑⣱⣵⣖⣵⣷⣿⣿⣿⣿⣿⣿⣷⣷⣵⠀⢱⠑⢕⢕⢕⢕⠀⢕⢕⢕⢕⢕⢕⢕⢀⠀⠀⠀⠀⠀⣱⣿⡿⢕⢕⢄⠀⠀⠀⠀⠀⠀⣄⢕⢕⢕⢜⣿⣿⡄⠀⠀⠀⠀⢕⢕⢕⠁⢕⢕⢕⠀⠕⢕⢕⢕⢹⣿⣿⣿⣿⣿⣿⣿⣿⣿⣿⣿⣿⣿⣿⣿⣿⣿⣿⣿⣿⣧⢀⠀⢀⢔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⣕⣕⣕⢕⢕⣵⣾⣿⣿⣿⣿⣿⣿⣿⣿⣿⣿⣿⣿⣿⣿⣿⣯⢔⢕⡔⢕⢕⢕⢕⠀⢕⢕⢕⢕⢕⢕⢕⢕⠀⠀⠀⠀⢰⣿⣿⢕⢕⢕⢕⢕⢔⣴⣷⣷⣾⢗⣧⡕⢕⢕⢜⣿⣷⡄⠀⠀⠀⢕⢕⢕⢕⢕⢕⢕⠀⢔⢕⢕⢕⢜⣻⣿⣿⣿⣿⣿⣿⣿⣿⣿⣿⣿⣿⣿⣿⣿⣿⣿⣿⣿⣿⣷⢄⢕⢕⢕⢕⢕⢕⢕⢕⢕⢕⢕⢕⢕⢕⢕⢕⢕⢕⢕⢕⢕⢕⢕⢕⢕⢕⢕⢕⢕⢕⢕⢕⢕⢕⢕⢕⢕⢕⢕⢅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⢑⢑⠁⠁⠁⢕⢕⢕⢕⣱⣵⣾⣿⣿⣿⣿⣿⢏⣵⣿⣿⣿⣿⣿⣿⣿⣿⣿⣿⣿⣿⣿⣿⣿⣿⣿⣿⣿⡕⠀⣇⢕⢕⢕⢕⠀⢕⢕⢕⢕⢕⢕⢕⢕⠀⠀⠀⢄⣾⣿⢇⢕⢕⢕⢕⢱⣾⣿⣿⣿⢇⣾⣿⣿⢕⢕⢕⢜⣿⣿⣔⢄⠀⢕⢕⢕⢕⢕⢕⢕⠀⡇⢕⢕⢕⢱⣿⣿⣿⣿⣿⣿⣿⣿⣿⣿⣿⣿⣿⣿⣿⣿⣿⣿⣿⣿⣿⣿⣧⠕⢕⢕⢕⢕⢕⢕⢕⢕⢕⢕⢕⢕⢕⢕⢕⢕⢕⢕⢕⢕⢕⢕⢕⢕⢕⢕⢕⢕⢕⢕⢕⢕⢕⢕⢕⣴⣿⣷⣧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⢅⢔⠕⠀⠀⠀⠀⠀⢑⣵⣿⣿⣿⣿⣿⣿⣿⢟⣵⣿⣿⣿⣿⣿⣿⣿⣿⣿⣿⣿⣿⣿⣿⣿⣿⣿⣿⣿⣿⣿⢇⠀⣿⡔⢕⢕⢕⠀⢕⢕⢕⢕⢕⢕⢕⢕⠀⢀⢰⣿⡿⢇⢕⢕⢕⢕⢱⣿⣿⣿⡿⢇⢸⣿⣿⡏⢕⢕⢕⢕⢜⢻⣿⣗⢵⢕⢕⢕⢕⢕⢕⢕⢕⢣⠁⢕⠕⠑⢹⣿⣿⣿⣿⣿⣿⣿⣿⣿⣿⣿⣿⣿⣿⣿⣿⣿⣿⣿⣿⣿⣿⡇⢕⢕⢕⢕⢕⢕⢕⢕⢕⢕⢕⢕⢕⢕⢕⢕⢕⢕⢕⢕⢕⢕⢕⢕⢕⢕⢕⢕⢕⢕⢕⢕⣱⣺⣿⣿⣿⣿⣿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⠀⢕⢕⠁⠀⠀⠀⠀⠀⣰⣿⣿⣿⣿⣿⣿⣿⡿⢫⣾⣿⣿⣿⣿⣿⣿⣿⣿⣿⣿⣿⣿⣿⣿⣿⣿⣿⣿⣿⣿⣿⢕⢕⠀⣿⣧⢕⢕⢕⠀⠀⢕⢕⢕⢕⢕⢕⢕⢕⢕⢎⢮⢕⢕⢕⣕⢕⢕⣾⣿⣿⢟⢕⢕⣸⣿⡏⢕⢕⢕⢕⢕⢕⣵⣷⢱⣵⢄⢕⢕⢸⢕⢕⢕⢕⢸⡇⠑⠀⢀⠜⣿⣿⣿⣿⣿⣿⣿⣿⣿⣿⣿⣿⣿⣿⣿⣿⣿⣿⣿⣿⣿⣿⣿⡕⢕⢕⢕⢕⢕⢕⢕⢕⢕⢕⢕⢕⢕⢕⢕⢕⢕⢕⢕⢕⢕⢕⢕⢕⢕⢕⢕⢕⢕⣱⢾⣿⣿⣿⣿⣿⣿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⠀⢕⢕⠀⠀⠀⠀⠀⢀⣼⣿⣿⣿⣿⣿⣿⣿⡿⣱⣿⣿⣿⣿⣿⣿⣿⣿⣿⣿⣿⣿⣿⣿⣿⣿⣿⣿⣿⣿⣿⣿⣿⣷⢕⠀⣿⣿⡔⢕⢕⠀⠀⠕⢕⢕⢕⢕⢕⠁⣵⡕⣵⣷⣷⣼⣷⢵⢇⢕⢜⠙⠏⠕⠕⠕⢟⢝⢕⢕⢕⣕⣵⣾⣿⣿⣿⢸⣿⣇⢕⢕⢜⣇⢕⢕⢕⢜⣿⡄⠀⢱⢀⢜⢻⢿⣿⣿⣿⣟⣿⣿⣿⣿⣿⣿⣿⣿⣿⣿⣿⣿⣿⣿⣿⣿⣧⢕⢕⢕⢕⢕⢕⢕⢕⢕⢕⢕⢕⢕⢕⢕⢕⢕⢕⢕⢕⢕⢕⢕⢕⢕⢕⢕⢕⣼⣽⣫⣿⡿⣿⣿⣿⢟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⠁⠀⠀⠕⠀⠀⠀⠀⠀⠀⢜⣿⣿⣿⣿⣿⣿⣿⢟⣼⣿⣿⣿⣿⣿⣿⣿⣿⣿⣿⣿⣿⣿⣿⣿⣿⣿⣿⣿⣿⣿⣿⣿⣿⣿⢕⠀⣿⣿⣧⠕⢕⠀⡇⠀⢕⢕⢕⢕⢕⢄⣿⣷⡹⣿⣿⣿⣿⣾⡇⢕⢕⠀⠀⠀⠀⠀⢕⢕⢕⣱⣾⣿⣿⣿⣿⣿⣿⢸⣿⣿⡕⢕⢕⣿⡕⢕⢕⢄⣿⣇⠀⢸⣧⠀⢕⢕⢜⢝⡝⣿⣿⣿⣿⣿⣿⣿⣿⣿⣿⣿⣿⣿⣿⣿⣿⣿⣿⡕⢕⢕⢕⢕⢕⢕⢕⢕⢕⢕⢕⢕⢕⢕⢕⢕⢕⢕⢕⢕⢕⢕⢕⢕⢕⣵⣿⣿⡿⢟⣝⣞⢣⢟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⢁⠀⢀⠀⢔⠀⠀⠀⠀⠀⠀⠀⣿⣿⣿⡿⢟⢝⣵⣿⣿⣿⣿⣿⣿⣿⣿⣿⣿⣿⣿⣿⣿⣿⣿⣿⣿⣿⣿⣿⣿⣿⣿⣿⣿⣿⢕⢀⣿⣿⣿⡄⢕⢀⣷⠀⠑⢕⢕⢕⢕⢸⣿⣿⡇⢻⣿⣿⣿⣿⣿⡕⠁⠀⠀⠀⠀⢄⢕⣵⣾⣿⣿⣿⣿⣿⣿⣿⡇⣽⣿⣿⣧⠕⢕⢹⣷⢁⢕⢕⢸⣿⡆⠜⣿⡇⠁⢕⣱⣿⡏⡼⣿⣿⣿⣿⣿⣿⣿⣿⣿⣿⣿⣿⣿⣿⣿⣿⣿⣷⢕⢕⢕⢕⣕⣵⣾⣿⢕⢕⢕⢕⢕⢕⢕⢕⢕⢕⢕⢕⢕⢕⢕⣵⡿⡹⡟⢝⢇⢕⢕⢸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⢕⢁⠀⠀⠀⠀⠀⠀⠀⠀⠀⠀⢸⣿⡟⢕⣱⣾⣿⣿⣿⣿⣿⣿⣿⣿⣿⣿⣿⣿⣿⣿⣿⣿⣿⣿⣿⣿⣿⣿⣿⣿⣿⣿⣿⢟⢕⢕⣿⣿⣿⡇⠕⢱⣿⢄⠀⢕⠁⢀⠀⣼⣿⣿⣷⡜⣿⣿⣿⣿⣿⢇⠀⠀⠀⠀⠀⢕⣾⣿⣿⣿⣿⣿⣿⣿⣿⣿⢱⣿⣿⣿⣿⡔⠕⢸⣿⣧⠕⢕⠜⣿⣿⡄⣿⣿⡄⠑⢻⣿⣿⣿⣿⣿⣿⣿⣿⣿⣿⣿⣿⣿⣿⣿⣿⣿⣿⣿⣿⣿⣧⣵⣾⣿⣿⣿⣿⡏⢕⢕⢕⢕⢕⢕⢕⢕⢕⢕⢕⢕⢕⣱⡾⢟⡾⢕⢕⢕⢕⢕⡣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⠑⠀⠀⠀⠀⠀⠀⠀⠀⠀⠀⠀⢸⡟⣱⣾⣿⣿⣿⣿⣿⣿⣿⣿⣿⣿⣿⣿⣿⣿⣿⣿⣿⣿⣿⣿⣿⣿⣿⣿⣿⣿⢿⢏⢕⢕⢕⢕⣿⣿⣿⣿⠀⣸⣿⡇⠀⢕⢄⢕⢱⣿⣿⣿⣿⣧⢜⣿⣿⣿⡿⠕⠀⠀⠀⠀⠀⢱⣿⣿⣿⣿⣿⣿⣿⣿⣿⢇⣾⣿⣿⣿⣿⣿⡔⠕⣿⣿⣇⠑⢔⢻⣿⣷⣿⣿⣷⢄⠜⣿⣿⣿⣿⣿⣿⣿⣿⣿⣿⣿⣿⣿⣿⣿⢿⣿⣿⣿⣿⣿⣿⣿⣿⣿⣿⣿⣿⡇⢕⢕⢕⢕⢕⢕⢕⢕⢕⢕⢕⣵⣿⣯⣿⢏⢕⢕⢕⢕⢕⣾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⠀⠀⢀⠀⠀⠀⠀⠀⠀⠀⠀⠀⠀⢱⣸⣿⣿⣿⣿⣿⣿⣿⣿⣿⣿⣿⣿⣿⣿⣿⣿⣿⣿⣿⣿⣿⣿⣿⣿⣿⣿⣿⣿⣿⣷⣧⡕⢕⢕⣿⣿⣿⣿⣔⣿⣿⣇⠀⢕⢱⢄⣿⣿⣿⣿⣿⣿⡇⢻⣿⣿⢇⠀⠀⠀⠀⠀⢔⣸⣿⣿⣿⣿⣿⣿⣿⣿⡟⢸⣿⣿⣿⣿⣿⣿⣿⣆⢸⣿⣿⣧⢑⢜⣿⣿⣿⣿⣿⣧⢀⢹⣿⣿⣿⣾⣿⣿⣿⣿⡿⢿⣻⣿⣿⣿⣿⣿⣿⣿⣿⣿⣿⣿⣿⣿⣿⣿⣿⢕⢕⠕⠑⠁⠅⢁⢁⢑⠕⣱⣿⣿⣿⣿⣿⣧⢕⢕⡕⢇⣳⡽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⠀⠀⠄⠀⠀⠀⠀⠀⠀⠀⠀⠀⢕⣿⣿⣿⣿⣿⣿⣿⣿⣿⣿⣿⣿⣿⣿⣿⣿⣿⣿⣿⣿⣿⣿⣿⣿⣿⣿⣿⣿⣿⣿⣿⣿⡇⢑⢕⣿⣿⣿⣿⣿⣿⣿⣿⢀⠑⡕⣼⣿⣿⣿⣿⣿⣿⣿⡜⣿⡟⠑⠀⠀⠀⠀⠀⢕⣿⣿⣿⣿⣿⣿⣿⣿⣿⢱⣿⣿⣿⣿⣿⣿⣿⣿⣿⣇⣿⣿⣿⣷⡄⢻⣿⣿⣿⣿⣿⣇⠁⢟⢿⣿⢯⢟⣏⣽⣷⣾⣿⣿⣿⣿⣿⣿⣿⣿⣿⣿⣿⣿⣿⣿⣿⣿⣿⣿⢕⠑⠀⠀⠀⠀⠀⠀⢅⣾⣿⣿⣿⣿⣿⣿⣿⣱⡕⢕⣳⣽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⠁⠄⠀⠀⢄⠀⠀⠀⠀⠀⠀⠀⠀⢕⢸⣿⣿⣿⣿⣿⣿⣿⣿⣿⣿⣿⣿⣿⣿⣿⣿⣿⣿⣿⣿⣿⡿⣿⣿⣿⣿⣿⣿⣿⣿⣿⣷⠀⢕⣿⣿⣿⣿⣿⣿⣿⣿⡇⢱⣿⣿⣿⣿⣿⣿⣿⣿⣿⣇⢹⢇⠀⠀⠀⠀⠀⢀⣼⣿⣿⣿⣿⣿⣿⣿⣿⢇⣾⣿⣿⣿⣿⣿⣿⣿⣿⣿⣿⣿⣿⣿⣿⣿⣼⣿⣿⣿⣿⣿⢿⢔⣕⣵⣷⣾⣿⣿⣿⣿⣿⣿⣿⣿⣿⣿⣿⣿⣿⣿⣿⣿⣿⣿⣿⣿⣿⣿⡏⠁⠀⠀⠀⠀⠀⢀⣰⣿⣿⣿⣿⣿⣿⣿⣿⡟⢟⢕⢮⡹⣻⢕⢕⢕⢕⢕⢕⢕⢕⢕⢕⢕⢕⠕⠕⢑⢑⣕⣅⣅⣵⣵⣴⣵⣴⣴⣵⢕⣡⣅⠀</a:t>
            </a:r>
            <a:br/>
            <a:r>
              <a:t>⢕⢕⢕⢕⢕⢕⢕⢕⢕⢕⢕⢕⢕⢕⢕⢕⢕⢕⢕⢕⢕⢕⢕⢕⢕⢕⢕⢕⢕⢕⢕⢕⢕⢕⢕⢕⢕⢕⢕⢕⢕⢕⢕⢕⢕⢕⢕⢕⠕⢅⠁⠀⠀⠀⠀⢕⢀⠀⠀⠀⠀⠀⠀⠀⠀⢕⢹⣿⣿⣿⣿⣿⣿⣿⣿⣿⣿⣿⣿⣿⣿⣿⣿⣿⣿⣿⡿⢏⢿⣿⣿⣿⣿⣿⣿⣿⣿⣿⠀⢕⣿⣿⣿⣿⣿⣿⣿⣿⣧⣼⣿⣿⣿⣿⣿⣿⣿⣿⣿⣿⡕⠑⠀⠀⠀⠀⠀⢱⣿⣿⣿⣿⣿⣿⣿⣿⡟⣸⣿⣿⣿⣿⣿⣿⣿⣿⣿⣿⣿⣿⣿⣿⣿⣿⣿⣿⣿⣿⣿⣿⣷⣷⣻⣿⣿⣿⣿⣿⣿⣿⣿⣿⣿⣿⣿⣿⣿⣿⣿⣿⣿⣿⣿⣿⣿⣿⣿⢿⡇⠀⠀⠀⠀⠀⢀⣼⣿⣿⣿⣿⣿⣿⡿⢟⢟⢕⢕⢕⣕⢕⢿⡕⢕⢕⢕⢕⢕⠕⢕⢑⢅⢕⢴⢱⢇⢾⣿⣿⣿⣿⣿⣿⡻⡿⢟⡟⢝⢗⢻⣿⠀</a:t>
            </a:r>
            <a:br/>
            <a:r>
              <a:t>⢕⢕⢕⢕⢕⢕⢕⢕⢕⢕⢕⢕⢕⢕⢕⢕⢕⢕⢕⢕⢕⢕⢕⢕⢕⢕⢕⢕⢕⢕⢕⢕⢕⢕⢕⢕⢕⢕⢕⢕⢕⢕⢕⢕⢕⢕⠕⠁⠑⠁⠀⢀⢄⢔⠀⢕⠕⠀⠀⠀⠀⠀⠀⠀⠀⠁⢕⢜⢿⣿⣿⣿⣿⣿⣿⣿⣿⣿⣿⣿⣿⣿⣿⣿⣿⢟⢕⢕⢕⢻⣿⣿⣿⣿⣿⣿⡿⢏⠀⢕⣿⣿⣿⣿⣿⣿⣿⣿⣿⣿⣿⣿⣿⣿⣿⣿⣿⣿⣿⣿⢇⠀⠀⠀⠀⠀⠀⣼⣿⣿⣿⣿⣿⣿⣿⡿⢱⣿⣿⣿⣿⣿⣿⣿⣿⣿⣿⣿⣿⠏⢝⢋⢕⢝⢻⣿⣿⣿⣿⣿⣿⣿⣿⢟⢿⢿⣿⣿⣿⣿⣿⣿⣿⣿⣿⣿⣿⣿⣿⣿⣿⣿⣿⣿⣿⢏⢝⢕⠑⠀⠀⠀⠀⢄⣾⣿⣿⡿⢟⢏⢝⢕⢕⢕⢕⢕⣾⣿⣜⣯⣳⢵⢅⢕⢕⢅⡰⢜⢕⢕⢕⢕⢕⢕⢕⢝⢝⢟⢫⢟⡎⢇⢕⢜⡇⢱⢱⠜⠱⠟⠀</a:t>
            </a:r>
            <a:br/>
            <a:r>
              <a:t>⢕⢕⢕⢕⢕⢕⢕⢕⢕⢕⢕⢕⢕⢕⢕⢕⢕⢕⢕⢕⢕⢕⢕⢕⢕⢕⢕⢕⢕⢕⢕⢕⢕⢕⢕⢕⢕⢕⢕⢕⢕⢕⢕⢕⢕⠑⠀⢀⢄⢔⢕⢕⣱⣾⡔⠀⠀⠀⠀⠀⠀⠀⠀⠀⠀⠀⠀⠕⢜⢿⣿⣿⣿⣿⣿⣿⣿⣿⣿⣿⣿⣿⣿⡟⢕⢕⢕⢕⣕⣱⣷⣿⣿⣿⣿⣏⢕⢕⠀⢱⣿⣿⣿⣿⣿⣿⣿⣿⣿⣿⣿⣿⣿⣿⣿⣿⣿⣿⣿⡿⠑⠀⠀⠀⠀⠀⢕⣿⣿⣿⣿⣿⣿⣿⣿⢇⣿⣿⣿⣿⣿⣿⣿⣿⣿⣿⣿⡿⠏⢕⢕⢕⢕⢕⢕⢕⢕⢜⢝⣿⣿⣿⣿⣧⠑⢏⢝⢟⢿⢿⢿⣿⣿⣿⣿⣿⣿⣿⣿⡿⢿⢟⢟⢕⣕⣵⣷⣿⡿⠃⠐⠐⢠⣞⢽⢕⢕⢕⢕⢕⢕⢕⢕⢕⢕⣼⣿⣿⣿⣿⣷⡮⡹⢕⢇⢕⢕⢕⢜⢕⢕⢕⢕⢕⢕⢕⢱⢕⠇⢇⢃⢅⢕⢔⢔⢔⢕⢕⢕⢕⠀</a:t>
            </a:r>
            <a:br/>
            <a:r>
              <a:t>⢕⢕⢕⢕⢕⢕⢕⢕⢕⢕⢕⢕⢕⢕⢕⢕⢕⢕⢕⢕⢕⢕⢕⢕⢕⢕⢕⢕⢕⢕⢕⢕⢕⢕⢕⢕⢕⢕⢕⢕⢕⢕⢕⢕⢄⢔⢕⢕⢕⣱⡵⣿⣿⡿⠑⠀⠀⢀⠀⠀⠀⠀⠀⠀⠀⠀⠀⠀⠑⠕⢝⢿⣿⣿⣿⣿⣿⣿⣿⣿⣿⢟⢕⢕⣱⣵⣷⣿⣿⣿⣿⣿⣿⣿⣿⣿⣗⢕⠀⣸⣿⣿⣿⣿⣿⣿⣿⣿⡟⢕⢔⢍⢔⢌⢻⣿⣿⣿⣿⢇⠀⠀⠀⠀⠀⠀⣼⣿⣿⣿⣿⣿⣿⣿⡟⣾⣿⣿⣿⣿⣿⣿⣿⣿⣿⣿⢕⢔⢕⢔⢕⢕⢕⢕⢕⠕⢕⢕⢕⢝⢻⣿⣿⣿⣇⠑⣵⡕⢕⢕⢕⢜⢝⢝⢟⢏⢝⢝⢕⢕⢕⣱⣶⣿⣿⣿⠟⠑⠀⠀⠀⢔⢝⢕⢕⢕⢕⢕⢕⢕⢕⢕⢕⢕⣾⣿⣿⣿⣿⣿⣿⣿⣕⢕⢕⢕⢕⢕⢕⢕⢕⢕⢕⢵⢃⢌⢕⢔⢕⢕⢕⢕⢕⢕⢕⢕⢕⢕⢕⢕⠀</a:t>
            </a:r>
            <a:br/>
            <a:r>
              <a:t>⢕⢕⢕⢕⢕⢕⢕⢕⢕⢕⢕⢕⢕⢕⢕⢕⢕⢕⢕⢕⢕⢕⢕⢕⢕⢕⢕⢕⢕⢕⢕⢕⢕⢕⢕⢕⢕⢕⢕⢕⢕⢕⢕⢕⢕⢕⢕⣱⣾⣿⣹⣿⡟⠁⠁⠀⠀⢕⢄⠀⠀⠀⠀⠀⠀⠀⠀⠀⠀⠀⠑⠕⢜⢝⢟⢿⢿⢿⠿⢿⢵⢷⠿⠿⠿⠟⠛⠁⣼⣿⣿⣿⣿⣿⣿⣿⢟⢕⢀⣿⣿⣿⣿⣿⡿⢟⢝⢍⢐⢕⢕⢕⢕⢕⢑⢝⢙⢻⡟⠁⠀⠀⠀⠀⠀⢱⣿⣿⣿⣿⣿⣿⣿⣿⢹⣿⣿⣿⣿⣿⣿⣿⣿⣿⣿⣿⢆⢕⢕⢕⢕⢑⢕⢶⡔⠕⠕⢕⢕⢕⣼⣿⣿⣿⣿⡔⢜⢕⢕⢕⢕⢕⢕⢕⢕⢕⢕⢕⢕⢱⣾⣿⣿⣿⠟⠁⠀⠀⠀⠀⢔⢕⣷⣵⣷⣧⣵⡕⢕⢕⢕⢕⣵⣿⣿⣿⣿⣿⣿⣿⢟⢟⢇⢕⢕⢕⢕⢕⢕⣱⡵⢟⢅⢕⢕⢕⢕⢕⢕⢕⢕⢕⢕⢕⢕⢕⢕⢕⢕⢕⠀</a:t>
            </a:r>
            <a:br/>
            <a:r>
              <a:t>⢕⢕⢕⢕⢕⢕⢕⢕⢕⢕⢕⢕⢕⢕⢕⢕⢕⢕⢕⢕⢕⢕⢕⢕⢕⢕⢕⢕⢕⢕⢕⢕⢕⢕⢕⢕⢕⢕⢕⢕⢕⢕⢕⢕⢕⢱⣾⣿⣿⣿⣿⡿⢁⢅⠀⠀⠀⢕⢕⢕⢔⢄⠀⠀⠀⠀⠀⠀⠀⠀⠀⠀⠀⠁⠑⠁⠁⢁⠕⠀⠀⠀⠀⠀⠀⠀⠀⠀⢹⣿⣿⣿⣿⣿⣿⣿⣷⢕⢱⣿⣿⣿⣿⣿⠇⢕⢕⢕⢕⢕⢕⢕⢕⢕⢕⢕⢕⠅⢕⠀⠀⠀⠀⠀⠀⣼⣿⣿⣿⣿⣿⣿⣿⢇⣿⣿⣿⣿⣿⣿⣿⣿⣿⣿⣿⣿⣕⢕⢕⠕⢕⢕⢔⢕⢔⢔⢕⢕⢔⢜⣿⣿⣿⣿⣿⣷⢀⢱⡷⠕⢑⢕⢕⢕⠕⠑⠑⢁⣵⣿⣿⣿⠟⠁⠀⠀⠀⠀⢀⣰⣽⣿⣿⣿⣿⣿⣿⣷⡕⢕⣵⣿⣿⣿⣿⣿⣿⣿⣿⢟⢕⢕⢕⢕⢕⢕⣵⣷⢟⢋⢔⢕⢕⢕⢕⢕⢕⢕⢕⢕⢕⢕⢕⢕⢕⢕⢕⢕⢕⢕⠀</a:t>
            </a:r>
            <a:br/>
            <a:r>
              <a:t>⢕⢕⢕⢕⢕⢕⢕⢕⢕⢕⢕⢕⢕⢕⢕⢕⢕⢕⢕⢕⢕⢕⢕⢕⢕⢕⢕⢕⢕⢕⢕⢕⢕⢕⢕⢕⢕⢕⢕⢕⢕⢕⢕⢕⣱⣿⣿⣿⣿⣿⣿⠇⢐⢕⢀⠀⢀⢕⢕⢕⢕⢕⢔⢄⢀⠀⠀⠀⠀⠀⠀⠕⠔⠐⠀⠄⠑⠀⠀⠀⠀⠀⠀⠀⠀⠀⠀⠀⠁⠻⣿⣿⣿⣿⣿⣿⣏⠀⢸⣿⣿⣿⣿⣇⢕⢕⢕⢕⢅⠅⣷⢆⢕⢕⢕⢕⢕⢕⠀⠀⠀⠀⠀⠀⢱⣿⣿⣿⣿⣿⣿⣿⣿⣾⣿⣿⣿⣿⣿⣿⣿⣿⣿⣿⣿⣿⣿⣿⡇⢕⢕⢕⢕⢕⢕⢕⢕⢕⠕⠕⢸⣿⣿⣿⣿⣿⡇⢸⣷⠕⠑⠑⠁⠀⠀⠀⢀⣾⣿⣿⡿⠑⠀⠀⠀⠀⠀⢰⣾⣿⣿⣿⣿⣿⣿⣿⣿⣿⣿⣿⣿⣿⣿⣿⣿⣿⣿⢟⢕⢕⢕⢕⢕⢕⢕⢔⢝⢋⠔⢔⢔⢄⢅⢁⢁⠑⠕⠕⠕⢕⢕⢕⢕⢕⢕⢕⢕⢕⢕⢕⠀</a:t>
            </a:r>
            <a:br/>
            <a:r>
              <a:t>⢕⢕⢕⢕⢕⢕⢕⢕⢕⢕⢕⢕⢕⢕⢕⢕⢕⢕⢕⢕⢕⢕⢕⢕⢕⢕⢕⢕⢕⢕⢕⢕⢕⢕⢕⢕⢕⢕⢕⢕⢕⢕⢕⢸⣿⣿⣿⣿⣿⣿⡟⠀⢕⢕⢕⠀⠀⢕⢕⢕⢕⢕⢕⢕⢕⢀⠀⠀⣔⣔⣄⣔⡔⠐⠁⠀⠀⠀⠀⠀⠀⠀⠀⠀⠀⠀⠀⠀⠀⠀⢸⣿⣿⣿⡟⢏⢝⠀⣼⣿⣿⣿⣿⣿⡧⢅⢅⢔⢕⢕⢕⢐⢕⢔⢕⢅⢡⢔⠀⠀⠀⠀⠀⠀⣼⣿⣿⣿⣿⣿⣿⣿⣿⣿⣿⣿⣿⣿⣿⣿⣿⣿⣿⣿⣿⣿⣿⣿⣷⡕⢕⢑⢕⢕⠕⠁⠕⠕⢔⣿⣿⣿⣿⣿⣿⣿⣿⢀⢇⠀⠐⢕⢕⢕⢱⡖⣼⣿⣿⡿⠁⠀⠀⠀⠀⠀⢰⣿⣿⣿⣿⣿⣿⣿⣿⣿⣿⣿⣿⣿⣿⣿⣿⣿⣿⣿⡕⢕⢕⢕⢕⢕⢕⢕⢱⣷⣾⣷⣷⣦⣅⡑⠕⢕⢕⢕⢕⢕⢔⢔⢄⢅⢅⢑⢑⠑⠕⢕⢕⢕⠀</a:t>
            </a:r>
            <a:br/>
            <a:r>
              <a:t>⠑⠑⠑⠑⠑⠑⠑⠑⠑⠑⠑⠑⠑⠑⠑⠑⠑⠑⠑⠑⠑⠑⠑⠑⠑⠑⠑⠑⠑⠑⠑⠑⠑⠑⠑⠑⠑⠑⠑⠑⠑⠑⠑⠛⠛⠛⠛⠛⠛⠛⠃⠑⠑⠑⠑⠐⠀⠑⠑⠑⠑⠑⠑⠑⠑⠑⠀⠀⠛⠛⠛⠋⠁⠀⠀⠀⠀⠀⠀⠀⠀⠀⠀⠀⠀⠀⠀⠀⠀⠀⠛⠛⠛⠛⠛⠓⠃⠀⠛⠛⠛⠛⠛⠛⠃⠑⠑⠑⠑⠑⠑⠑⠑⠑⠑⠑⠘⠀⠀⠀⠀⠀⠀⠑⠛⠛⠛⠛⠛⠛⠛⠛⠛⠛⠛⠛⠛⠛⠛⠛⠛⠛⠛⠛⠛⠛⠛⠛⠛⠛⠋⠁⠁⠁⠀⠀⠑⠛⠛⠛⠛⠛⠛⠛⠛⠛⠛⠃⠑⠀⠐⠑⠑⠚⠛⠘⠛⠛⠛⠑⠀⠀⠀⠀⠀⠐⠛⠛⠛⠛⠛⠛⠛⠛⠛⠛⠛⠛⠛⠛⠛⠛⠛⠛⠛⠛⠛⠓⠛⠓⠓⠓⠓⠚⠛⠛⠛⠛⠛⠛⠛⠛⠓⠂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⡿⡟⣝⣼⣷⣿⣿⡿⢣⣾⣿⣿⡟⣼⣿⣿⣿⣿⣿⣿⣿⣿⣿⣿⣿⣿⣿⣿⣿⣿⣿⣿⣿⣿⣿⣿⣷⣷⣽⡝⢕⢕⢕⢹⣿⣿⣎⢿⣿⣿⣧⡕⢕⢕⢕⢕⢕⢕⢕⢕⢕⢕⢕⢕⢜⢻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⢟⣹⣵⣿⣿⡿⢟⣫⡵⢣⣿⣿⣿⣿⢣⣿⣿⣿⣿⣿⣿⣿⣿⣿⣿⣿⣿⣿⣿⣿⣿⣿⣿⣿⣿⣿⣿⣿⣿⣿⣿⡇⢕⢕⢕⢸⣿⣿⣿⣎⢿⣿⣿⣿⣧⢕⢕⢕⢕⢕⢕⢕⢕⢕⢕⢕⢕⢕⢜⢻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⡿⢟⣵⣾⣿⢟⣫⣵⣾⣿⣿⢱⣿⣿⣿⣿⡟⣼⣿⣿⣿⣿⣿⣿⣿⣿⣿⣿⣿⣿⣿⣿⣿⣿⣿⣿⣿⣿⣿⣿⣿⣿⣿⣿⣇⢕⢕⢕⢕⣿⣿⣿⣿⡜⢿⣿⣿⣿⢇⢕⢕⢕⢕⢕⢕⢕⢕⢕⢕⢕⢕⢕⢕⢕⢜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⡿⣫⣾⣿⢿⣫⣷⣿⣿⣿⣿⣿⢱⣿⣿⣿⣿⣿⢇⣿⣿⣿⣿⣿⣿⣿⣿⣿⣿⣿⣿⣿⣿⣿⣿⣿⣿⣿⣿⣿⣿⣿⣿⣿⣿⣿⣿⡕⢕⢕⢕⢻⣿⣿⣿⣿⡜⢟⢏⢕⢕⢕⢕⢕⢕⢕⢕⢕⢕⢕⢕⢕⢕⢕⢕⢕⢕⢕⢻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⡿⣸⣾⡿⢟⣵⣿⣿⣿⣿⣿⣿⣿⢣⣿⣿⣿⣿⣿⡿⣸⣿⣿⣿⣿⣿⣿⣿⣿⣿⣿⣿⣿⣿⣿⣿⣿⣿⣿⣿⣿⣿⣿⣿⣿⣿⣿⣿⣿⣇⢕⢕⢕⢸⣿⣿⣿⣿⣷⢕⢕⢕⢕⢕⢕⢕⢕⢕⢕⢕⢕⢕⢕⢕⢕⢕⢕⢕⢕⢕⢱⣿⣿⣿⣿⣿⣿⣿⣿⣿⣿⣿⣿⣿⣿⣿⣿⣿⣿⣿⣿⣿⣿⣿⣿⣿⣿⣿⣿⣿⣿⣿⣿⣿⣿⣿⣿⣿⣿⣿⣿⣿⣿⣿⣿⣿⣿⣿⣿⣿⣿⣿⣿⣿⣿⣿⣿⣿⣗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⡿⢏⣾⢿⣫⣾⣿⣿⣿⣿⣿⣿⣿⣿⢇⣿⣿⣿⣿⣿⣿⡇⣿⣿⣿⣿⣿⣿⣿⣿⣿⣿⣿⣿⣿⣿⣿⣿⣿⣿⣿⣿⣿⣿⣿⣿⣿⣿⣿⣿⣿⣿⡕⢕⢕⢸⣿⣿⣿⣿⣿⣇⢕⢕⢕⢕⢕⢕⢕⢕⢕⢕⢕⢕⢕⢕⢕⢕⢕⢕⢕⢕⢕⢻⣿⣿⣿⣿⣿⣿⣿⣿⣿⣿⣿⣿⣿⣿⣿⣿⣿⣿⣿⣿⣿⣿⣿⣿⣿⣿⣿⣿⣿⣿⣿⣿⣿⣿⣿⣿⣿⣿⣿⣿⣿⣿⣿⣿⣿⣿⣿⣿⣿⣿⣿⣿⣿⣿⣿⣿⡗⣱⢕⢕⣽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⢟⣵⢟⣱⣿⣿⣿⣿⣿⣿⣿⣿⣿⣿⡏⣾⣿⣿⣿⣿⣿⣿⢱⣿⣿⣿⣿⣿⣿⣿⣿⣿⣿⣿⣿⣿⣿⣿⣿⣿⣿⣿⣿⣿⣿⣿⣿⣿⣿⣿⣿⣿⣿⣿⡕⢕⢕⣿⣿⣿⣿⣿⣿⡕⢕⢕⢕⢕⢕⢕⢕⢕⢕⢕⢕⢕⢕⢕⢕⢕⢕⢕⢕⢕⢕⢜⢻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⢯⢞⣵⣾⣿⣿⣿⣿⣿⣿⣿⣿⣿⣿⡿⣸⣿⣿⣿⣿⣿⣿⡟⢸⣿⣿⣿⣿⣿⣿⣿⣿⣿⣿⣿⣿⣿⣿⣿⣿⣿⣿⣿⣿⣿⣿⣿⣿⣿⣿⣿⣿⣿⣿⣿⣷⢕⢕⣿⣿⣿⣿⣿⣿⣧⢕⢕⢕⢕⢕⢕⢕⢕⢕⢕⢕⢕⢕⢕⢕⢕⢕⢕⢕⢕⢕⢕⢕⢝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⢣⣣⣾⣿⣿⣿⣿⣿⣿⣿⣿⣿⣿⣿⣿⢱⣿⣿⣿⣿⣿⣿⣿⡇⣿⣿⣿⣿⣿⣿⣿⣿⣿⣿⣿⣿⣿⣿⣿⣿⣿⣿⣿⣿⣿⣿⣿⣿⣿⣿⣿⣿⣿⣿⣿⣿⣿⣧⢁⢻⣿⣿⣿⣿⣿⣿⡇⢕⢕⢕⢕⢕⢕⢕⢕⢕⢕⢕⢕⢕⢕⢕⢕⢕⢕⢕⢕⢕⢕⢕⢕⢝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⢇⣼⣿⣿⣿⣿⣿⣿⣿⣿⣿⣿⣿⣿⣿⡏⣾⣿⣿⣿⣿⣿⣿⣿⢇⣿⣿⣿⣿⣿⣿⣿⣿⣿⣿⣿⣿⣿⣿⣿⣿⣿⣿⣿⣿⣿⣿⣿⣿⣿⣿⣿⣿⣿⣿⣿⣿⣿⣿⢕⢸⣿⣿⣿⣿⣿⣿⣷⢕⢕⢕⢕⢕⢕⠕⢑⠁⠀⢔⢕⢕⢕⢕⢕⢕⢕⢕⢕⢕⢕⢕⢕⢕⢕⢝⢻⣿⣿⣿⣿⣿⣿⣿⣿⣿⣿⣿⣿⣿⣿⣿⣿⣿⣿⣿⣿⣿⣿⣿⣿⣿⣿⣿⣿⣿⣿⣿⣿⣿⣿⣿⣿⣿⣿⣿⣿⣿⣿⢟⢕⢕⢕⢕⢕⢕⢝⣻⢏⢵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⣿⣿⢣⣿⣿⣿⣿⣿⣿⣿⣿⣿⣻⣿⣿⣿⣿⢟⣸⣿⣿⣿⣿⣿⣿⣿⡿⢸⣿⣿⣿⣿⣿⣿⣿⣿⣿⣿⣿⣿⣿⣿⣿⣿⣿⣿⣿⣿⣿⣿⣿⣿⣿⣿⣿⡟⣿⣿⣿⣿⣿⡿⢕⢸⣿⣿⣿⣿⣿⣿⣿⡕⢑⠑⠁⠐⢑⢜⢝⢕⢕⢕⢕⢕⢕⢕⢕⢕⢕⢕⢕⢕⢕⢕⢕⢕⢕⢕⢕⢕⢝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⢕⠕⠑⢕⢕⢕⢕⢕⢕⣿⣿⣿⣿⢕⢕⢕⢸⣿⣿⣿⡇⢕⡕⢱⣿⣿⣿⣿⢕⢕⢕⣿⣿⣿⣿⢕⢕⢕⢸⣿⣿⣿⡇⢕⢜⢻⣿⣿⣿⣿⣿⣿⣿⣿⣿⣿⣿⣿⣿⣿⣿⣿⣿⣿⡿⣱⣿⣿⣿⢟⣾⣿⣿⣿⣟⣽⣿⣿⣿⢟⣵⣇⣿⣿⣿⣿⣿⣿⣿⣿⡇⢸⣿⣿⣿⣿⣿⣿⣿⣿⣿⣿⣿⣿⣿⣿⣿⣿⣿⣿⣿⣿⣿⣿⣿⣿⣿⣿⣿⣿⢿⣿⣿⣿⣿⡇⢕⢸⣿⣿⣿⣿⣿⣿⣿⣇⢔⢕⢕⢕⢕⢕⢕⢕⢕⢕⢕⢕⢕⢕⢕⢕⢕⢕⢕⢕⢕⢕⢕⢕⢕⢕⢕⢕⢕⢜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⢿⢟⣟⣟⣟⣟⢿⣱⣿⣿⣿⢏⣵⣿⣿⣿⣯⣿⣿⣿⣿⢫⣾⣿⣸⣿⣿⣿⣿⣿⣿⣿⣿⢇⢸⣿⣿⣿⣿⣿⣿⣿⣿⣿⣿⣿⣿⣿⣿⣿⣿⣿⣿⣿⣿⣿⣿⣿⣿⣿⣿⣿⣿⣾⣿⣿⣿⣿⡇⢕⢾⣿⣿⣿⣿⣿⣿⣿⣿⢕⢕⢕⢕⢕⢕⢕⢕⢕⢕⢕⢕⢕⢕⢕⢕⢕⢕⢕⢕⢕⢕⢕⢕⢕⢕⢕⢕⢕⢕⣿⣿⣿⣿⣿⣿⣿⣿⣿⣿⣿⣿⣿⣿⣿⣿⣿⣿⣿⣿⣿⣿⣿⣿⣿⣿⣿⣿⣿⣿⣿⣿⣿⡿⢕⢕⢕⢕⢑⠕⠕⢕⢕⢑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⢟⡫⢝⣇⣵⣷⣿⣿⣯⣽⣽⡟⣱⣿⣿⣿⢏⣱⣿⣿⣿⣿⣿⣿⣿⡿⣱⣿⣿⡇⣿⣿⣿⣿⣿⣿⣿⣿⣿⢕⣼⣿⣿⣿⣿⣿⣿⣿⣿⣿⣿⣿⣿⣿⣿⣿⣿⣿⣿⣿⣿⣿⣿⣿⣿⣿⣿⣿⣿⡏⢿⣿⣿⣿⢕⢕⢾⣿⣿⣿⣿⣿⣿⣿⣿⡕⠕⠑⠑⠑⠑⠑⢕⢑⢕⢕⢕⢕⢕⢕⢕⢕⢕⠕⢑⢑⢕⢕⢕⢕⠕⢕⣕⣵⣾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⡟⣱⣿⢱⣾⢿⣫⣾⣿⣿⣿⣿⡿⣱⣿⣿⣿⢏⣱⣿⣿⣿⣿⣿⣿⣿⢟⣽⣿⣿⣿⢸⣿⣿⣿⣿⣿⣿⣿⣿⡿⢕⣿⣿⣿⣿⣿⣿⣿⣿⣿⣿⣿⣿⣿⣿⣿⣿⣿⣿⣿⣿⣿⣿⣿⣿⣿⣿⣿⣿⣿⡇⢜⣿⣿⡿⢕⢕⣿⣿⣿⣿⣿⣿⣿⣿⣿⡇⠀⠀⠀⢀⢄⠕⢕⢕⢕⢕⢕⢕⢕⢕⢁⢑⢕⢕⢄⢀⢀⠀⠀⢀⢕⣼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⡿⣸⣿⡿⢺⣿⣾⣿⣿⣿⣿⣿⣿⢱⣿⣿⣿⡟⣱⣿⣿⣿⣿⣿⣿⣿⢯⣾⣿⣿⣿⡟⣸⣿⣿⣿⣿⣿⣿⣿⣿⡇⢕⢹⣿⣿⣿⣿⣿⣿⣿⣿⣿⣿⣿⣿⣿⣿⣿⣿⣿⣿⣿⣿⣿⣿⣿⣿⣿⣿⣿⣿⡇⢕⢸⣿⡇⢕⢱⢿⣿⣿⣿⣿⣿⣿⣿⣿⡇⠀⢕⢕⢕⢕⢕⣦⣅⢑⢕⢕⢕⢕⢕⢕⢕⢕⢕⢕⢕⢕⢔⢕⢕⣼⣿⣿⣿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⡿⣱⢿⣿⣷⢼⣿⣿⣿⣿⣿⣿⣿⢇⣾⣿⣿⡟⢱⣿⣿⣿⣿⣿⣿⣿⣫⣿⣿⣿⣿⣿⡇⣿⣿⣿⣿⣿⣿⡿⣿⣿⡇⢱⢕⢿⣿⣿⣿⣿⣿⣿⣿⣿⣿⣿⣿⣿⣿⣿⣿⣿⣿⣿⣿⣿⣿⣿⣿⣿⣿⣿⣿⡇⢕⢕⢻⢕⢕⢸⢹⣿⣿⣿⣿⣿⣿⣿⣿⡇⠀⠀⢕⢑⢕⢕⢻⣿⣧⢰⣵⣵⢕⢑⠑⠕⠕⠕⠕⢕⣕⢵⣱⡕⢪⡝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⡿⢱⣿⡜⣿⣿⣏⢿⣿⣿⣿⣿⣿⡟⣼⣿⣿⣿⢱⡿⣿⣿⣿⣿⣿⡿⣱⣿⣿⣿⣿⣿⣿⡇⣿⣿⣿⢿⢏⢏⣵⣿⣿⡇⢕⢕⢜⢻⣿⣿⣿⣿⣿⣿⣿⣿⣿⣿⣿⣿⣿⣿⣿⣿⣿⣿⣿⣿⣿⣿⣿⣿⣿⣿⡇⢕⢕⢕⢕⢕⡏⢸⣿⣿⣿⣿⣿⣿⣿⣿⡇⠀⠀⠀⢕⢕⢕⢜⣿⣿⣇⢝⣿⡇⢼⢿⢕⢷⠕⠝⠋⢅⠑⣝⣷⢸⣿⡕⢕⢕⢱⣷⣟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⢕⣿⣿⣟⢝⣿⣿⣧⢕⢝⢝⢻⢟⢱⣿⣿⣿⣇⣿⢱⣿⣿⣿⣿⡿⣵⣿⣿⣿⣿⣿⡟⣝⢇⣿⡟⢑⢄⢅⣾⣿⣿⣿⡇⢕⡕⢕⣱⣿⣿⣿⣿⣿⣿⣿⣿⣿⣿⣿⣿⣿⣿⣿⣿⣿⣿⣿⣿⣿⣿⣿⣿⣿⣿⡇⢕⢕⢕⢕⢱⡇⢸⣿⣿⣿⣿⣿⣿⣿⣿⢇⠀⠀⠀⠑⠕⠕⢕⢝⢝⢙⢕⢜⢕⢕⢕⢸⡔⠀⠀⢠⡸⡆⠘⢙⢸⣿⣿⢕⢕⢕⢝⢟⡽⣻⢽⡿⡻⣻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⢯⡗⡕⢕⢕⢕⢕⢕⢕⢸⣿⣿⡟⡜⢪⢻⣿⣷⣕⢕⢕⢕⣸⣿⣿⣿⣸⢇⣿⣿⣿⣿⡿⣽⣿⣿⣿⣿⣿⢏⢕⢕⢕⢏⢕⢕⣱⣿⣿⣿⣿⣿⡇⢕⢱⢱⣿⣿⣿⣿⣿⣿⣿⣿⣿⣿⣿⣿⣿⣿⣿⣿⣿⣿⣿⣿⣿⣿⣿⣿⣿⣿⣿⢇⢕⢕⢕⢕⡼⢕⢸⣿⣿⣿⣿⣿⣿⡿⠏⠀⢄⢀⠀⠀⠀⠀⠀⠁⠑⠑⠑⠕⢅⢕⢕⢱⡕⣠⣵⡧⠇⢅⢕⢕⢕⢝⢟⡕⢕⢕⢕⢕⢕⢕⢱⣜⡫⣕⢗⢏⢽⢽⣟⣻⣿⢿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⢕⢝⣸⢱⢕⢝⢕⢕⢕⢕⢕⢕⢸⣿⣿⡇⣷⡕⢝⢜⢻⣿⣧⡕⢕⣿⣿⣿⣧⡟⣼⣿⣿⣿⡿⣽⣿⣿⣿⣿⣿⢏⢕⢕⡸⢕⢰⣾⣾⣿⣿⣿⣿⣿⣿⡇⢕⢸⣿⣿⣿⣿⣿⣿⣿⣿⣿⣿⣿⣿⣿⣿⣿⣿⣿⣿⣿⣿⣿⣿⣿⣿⣿⣿⣿⣿⢕⢕⢕⠕⠜⢇⢕⣿⣿⣿⣿⡿⠟⠑⠀⠀⢔⢕⢕⢱⣴⣄⠀⠀⠀⠀⠀⠀⠀⢀⠁⠐⢘⢣⢝⢏⢑⢕⢑⢕⢕⢕⢕⢕⣿⡕⢕⢕⢕⢕⢕⢐⢁⠜⢽⣇⣻⣹⡵⢝⣜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⢕⢕⢕⢕⢱⢸⡟⡿⢝⣿⣿⣧⢕⢱⠜⢊⢙⢸⣿⣿⢻⣽⢱⣿⣿⣿⡿⣹⣿⣿⣿⣿⣿⡟⢕⢕⢕⣇⢕⢜⠟⢹⣿⣿⣿⣿⣿⣿⡿⢕⢼⣿⣿⣿⣿⣿⣿⣿⣿⣿⣿⣿⣿⣿⣿⣿⣿⣿⣿⣿⣿⣿⣿⣿⣿⣿⣿⣿⣿⢕⢕⢕⠀⠀⠀⠁⠉⠉⠁⠐⠐⠁⠀⠀⠀⢕⢕⢕⡜⣿⣿⣷⣦⡄⠀⠀⠀⠀⠁⠕⢕⢔⢑⢅⢕⠕⢄⢕⢕⢕⢕⢕⢱⣿⣧⢕⢕⠕⠑⠀⠀⠀⢀⢕⢜⢕⠱⢳⡝⢇⡗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⢕⢇⢻⡕⢕⢜⢻⡿⢇⣵⣵⣵⢕⢸⣿⣿⢸⢇⣿⣿⣿⣿⢣⣿⣿⣿⣿⣿⡟⢕⢕⢕⢸⣿⡕⢕⢱⣿⣿⣿⣿⣿⣿⣿⢇⢕⣾⣿⣿⣿⣿⣿⣿⣿⣿⣿⣿⣿⣿⣿⣿⣿⣿⣿⣿⣿⣿⣿⣿⣿⣿⣿⣿⣿⣿⢕⢕⢕⠀⠀⠀⠀⠐⠔⠐⠀⠀⠀⠀⠀⢕⢕⢕⣵⣿⣿⣿⣿⣿⣧⢳⣦⡀⠀⠀⠀⠀⠑⢕⢔⢔⢕⢕⢕⢕⢕⢅⡕⣿⣿⣿⠕⠀⠀⠀⢀⢄⢀⣱⣧⣷⣷⣷⣷⡶⢜⢕⢑⢇⠕⠇⠕⠕⠙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⢕⢜⢕⢻⡕⢕⢕⣵⣿⣿⡿⢕⢕⣿⣿⣿⢸⣸⣿⣿⣿⢇⣿⣿⣿⣿⣿⡟⢕⢕⢕⢕⣿⣿⣇⢕⣿⣿⣿⡝⢏⢝⢻⢿⢕⢱⣿⣿⣿⣿⢹⣿⣿⣿⣿⣿⣿⣿⣿⣿⣿⣿⣿⣿⣿⣿⣿⣿⣿⣿⣿⣿⣿⣿⣿⢕⢕⢕⠀⠀⢀⢀⢀⠀⠀⠀⠀⠀⢀⢕⢕⢕⢕⣿⣿⣿⣿⣿⣿⣿⢸⣿⣿⣧⡀⠀⠀⠀⠀⠁⠁⢁⢅⡔⢕⣱⣾⡧⢿⣿⡟⢕⢀⢀⢔⣡⣷⣿⣿⣿⣿⣿⡿⢏⢕⢕⢕⢀⠑⠕⠄⠀⠀⠁⠀⠀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⢕⢜⢕⢕⣱⣾⣿⣿⢟⢕⢕⢕⣿⣿⣿⢕⣿⣿⣿⡿⣼⣿⣿⣿⣿⣿⢇⢱⣿⡇⢱⣿⣿⡟⢕⣿⣿⣿⣿⣧⣕⣕⣕⡕⢸⣿⣿⣿⡏⣾⣿⣿⣿⣿⣿⣿⣿⣿⣿⣿⣿⣿⣿⣿⣿⣿⣿⣿⣿⣿⣿⢹⡏⣿⢕⢕⢕⡔⠀⠁⠕⠕⠕⠕⠀⠀⢄⢕⢕⢕⢱⢕⢸⣿⣿⣿⣿⣿⣿⢸⣿⣿⣿⣿⣷⡶⣴⣷⣾⢕⣔⣅⢕⢾⣿⡿⢇⢸⢳⢱⠅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⢕⢰⡜⣿⡿⢇⢕⣱⣵⡕⣿⣿⣿⢸⣿⣿⣿⢣⣿⣿⣿⣿⣿⣿⣵⣿⣿⡇⢸⣿⣿⢇⢸⣿⣿⣿⣿⣿⣿⣿⣿⡇⣿⣿⣿⣿⢕⣿⣿⣿⣿⣿⣿⣿⣿⣿⣿⣿⣿⣿⣿⣿⣿⣿⣿⣿⣿⣿⣿⢕⢇⡏⢕⢕⢕⣿⣷⣤⣄⣀⣀⣠⡴⣪⢕⢕⢕⢕⢸⣷⣼⣿⣿⣿⣿⣿⡟⣸⣿⣿⣿⣿⣿⣇⣿⣿⣿⢕⢻⣿⣷⣇⢏⢕⢕⡱⢇⣳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⢿⣮⡫⢱⣷⣿⣿⣿⣿⣿⡇⣿⣿⣿⡿⣸⣿⣿⣿⣿⣿⣿⣿⣿⣿⢇⢸⣿⣿⢕⣾⣿⣿⣿⣿⣿⣿⣿⣿⢱⣿⣿⣿⡏⢕⣿⣿⣿⣿⣿⣿⣿⣿⣿⣿⣿⣿⣿⣿⣿⣿⣿⣿⣿⣿⣿⣿⢕⢕⢕⢕⢕⢕⣿⣿⣿⣿⣿⣿⣿⣿⣿⡕⢕⢕⢕⣿⣿⣿⣿⣿⣿⣿⣿⡇⣿⣿⣿⣿⣿⣿⣿⣿⣿⣿⢕⢕⢹⣿⣿⣧⢑⢜⢕⣱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⢔⢜⢟⢟⢕⡱⣷⣄⡀⠀⠀⠀⠀⠀⠀⠁⠑⢸⢻⢿⣷⣧⣕⢕⢕⣿⣿⢹⣿⣿⣿⢇⣿⣿⣿⣿⣿⣿⣿⣿⣿⣿⢕⢸⣿⡿⢕⣿⣿⣿⣿⣿⣿⣿⣿⣿⢸⣿⣿⣿⢇⢱⣿⣿⣿⣿⣿⣿⣿⣿⣿⣿⣿⣿⣿⣿⣿⣿⣿⣿⣿⣿⣿⡇⢕⢕⢕⢕⢕⢕⣿⣿⣿⣿⣿⣿⣿⣿⣿⡇⢕⢕⢸⣿⣿⣿⣿⣿⣿⣿⣿⡇⣿⣿⣿⣿⣿⣿⣿⣿⣿⡿⢕⢕⢕⢜⢿⣿⡇⢕⣾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⣾⣿⣿⣿⣿⣿⣿⣷⣿⣿⣿⣿⣿⣿⣿⣧⢑⢕⢕⢕⢕⢄⢀⠀⠀⠀⠀⠀⠀⠀⠀⠀⠀⢸⣾⣦⢀⠀⢀⢀⢄⢰⢕⢇⢕⢕⢕⢕⣱⣾⣿⣿⢱⢕⠰⣤⣄⠀⠀⠀⠀⠘⢇⢕⢝⢟⢿⢿⣷⣾⡿⣸⣿⣿⣿⢸⣿⣿⣿⣿⣿⣿⣿⣿⣿⡏⢕⢸⣿⡇⢱⣿⣿⣿⣿⣿⣿⣿⣿⡇⣿⣿⣿⣿⢕⢜⣿⣿⣿⣿⣿⣿⣿⣿⣿⣿⣿⣿⣿⣿⣿⣿⣿⣿⣿⣿⣿⢇⢕⢄⢕⢕⢕⢕⣿⣿⣿⣿⣿⣿⣿⣿⣿⣷⢕⢕⣸⣿⣿⣿⣿⣿⣿⣿⣿⡇⣿⣿⣿⣿⣿⣿⣿⣿⣿⡇⣿⣷⣧⡕⢸⢿⣱⢣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⣶⣤⣀⢀⢁⢕⢕⢱⣧⡕⢕⢹⡇⣿⣿⣿⢇⢸⣿⣿⣿⣿⣿⣿⣿⣿⣿⢇⢕⢸⣿⡇⢜⢟⣏⣝⣝⣝⣵⣵⣞⡇⣿⣿⣿⡇⢸⡇⣿⣿⣿⣿⣿⣿⣿⣿⣿⣿⣿⣿⣿⣿⣿⣿⣿⣿⣿⣿⣿⢕⢕⠕⢕⢕⢕⢕⣿⣿⣿⣿⣿⣿⣿⣿⣿⣿⢕⢕⣿⣿⣿⣿⣿⣿⣿⣿⣿⢕⣿⣿⣿⣿⣿⣿⣿⣿⣿⡇⢝⢟⢏⣣⣵⣾⢟⢜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⢿⢟⣱⣾⡇⠁⠑⠸⢕⢕⢕⢇⣿⣿⡏⡕⣿⣿⣿⣿⣿⣿⣿⢝⣿⡿⢕⢸⡕⣿⡧⢸⣿⣿⣿⣿⣿⣿⣿⣿⡇⣿⣿⣿⡇⣧⣕⢻⣿⣿⡇⣿⣿⣿⣿⣿⣿⣿⣿⣿⣿⣿⣿⣿⣿⣿⣿⣿⢕⢕⢄⢕⢕⢕⢕⣷⣷⣷⣧⣵⣝⣝⣝⢟⢻⢕⢜⣿⡿⣿⣿⣿⣿⣿⣿⣿⢱⣿⣿⣿⣿⣿⢿⢻⣿⣿⢱⣷⣾⡿⢟⢏⢱⢱⡷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⢱⣿⣿⣿⣯⢟⣱⣾⣿⢏⠀⠀⠀⠀⢠⣅⢁⢸⣿⡿⢱⡇⣿⣿⣿⣿⣿⣿⣿⢕⣿⡇⢕⣿⣿⡸⣿⢜⣟⣟⣟⣟⡿⠿⢿⣿⣷⢹⣿⣿⢕⣿⣿⢸⣿⣿⣿⢹⣿⣿⣿⣿⣿⣿⣿⣿⣿⣿⣿⣿⣿⡿⣿⣿⢕⢕⢱⢕⢕⢕⢸⣿⣿⣿⣿⣿⣿⣿⣿⣿⣟⡕⢱⣿⡇⣿⣿⣿⣿⣿⣿⡇⢸⣿⣿⣿⣿⡏⢕⢱⣿⡿⢜⢝⣕⢕⢕⢕⡱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⢿⢿⣿⣿⢻⣿⣿⣿⣿⡿⣿⣿⣿⣿⡇⢕⢕⢻⣿⣿⣿⣷⣣⡕⢕⢕⢕⢕⢕⢕⢕⢕⢕⢕⢕⢕⢕⢕⢕⢕⢵⢟⣫⣵⡷⢟⠟⢙⢅⣶⣾⣿⣿⣿⡿⣣⣾⣿⡿⢏⠀⠀⠀⠀⠀⠁⣿⣿⢸⣿⢣⡇⡇⣿⣿⣿⣿⣿⣿⣿⡇⢸⢕⠜⠛⠛⠃⢻⡜⠙⠛⠛⠛⠟⠿⠿⢶⣮⡜⣿⣿⡕⣿⣿⣧⢻⣿⣿⡇⣿⣿⣿⣿⣿⣿⣿⣿⣿⣿⣿⣿⣿⣷⢹⣿⡕⢕⢸⡕⢕⢕⢸⣿⣿⢿⠿⢿⢿⢿⢿⢿⢿⢇⢸⣿⢇⣿⣿⣿⣿⣿⣿⢇⢸⣿⣿⣿⣿⢕⢕⣼⣿⢇⢕⢟⢕⠕⣡⡜⡵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⢟⣵⣿⡟⢟⢕⠁⠀⠀⠀⠀⠀⠀⢿⡿⢸⡏⣼⡇⡇⣿⣿⣿⣿⣿⣿⣿⡇⢜⢕⠁⠀⠀⢀⣀⡱⡀⠀⠀⠀⠀⠀⠀⠀⠈⠑⢹⣿⡇⢝⢻⣿⣇⢿⣿⣿⡜⣿⣿⣿⣿⣿⣿⣿⣿⣿⣿⣝⢿⣿⣿⣿⡇⢕⢸⢇⢕⢑⣩⣵⡶⠾⠿⠿⠟⠟⠛⠟⠟⠇⢸⡟⢦⢻⣇⣜⢿⣿⣿⢕⢜⣿⣿⣿⢇⢕⢱⣿⡿⡕⠈⠁⠀⠀⢻⣷⣔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⢸⢕⣿⣿⣿⢕⣿⣿⣿⡇⢿⣿⣿⣿⡇⢕⢕⢻⣮⣟⢿⣿⣿⣿⣿⣿⣷⣵⢕⢕⢕⢕⢕⢕⢕⢕⢕⢕⢕⢕⢕⢕⢕⠕⢕⢕⣅⡑⠑⠑⠉⠁⣰⣿⡿⢏⢕⢕⠇⠀⠀⠀⠀⠀⠀⠀⢸⣿⢸⢇⣿⡇⢕⣿⣿⣿⣿⣿⣿⣿⣿⡕⢕⠄⣶⣷⣿⣿⣧⣴⣴⡄⠀⠀⠀⠀⠀⠀⠀⠀⢻⣧⢸⣧⣾⣿⣧⢻⣿⣧⢹⣿⣿⣿⢻⣿⣿⣿⣿⣿⣷⡜⣿⣯⡏⣇⢕⢅⣔⢕⠑⠙⠁⠀⠀⠀⠀⠀⠀⠀⠀⢀⠀⡜⠁⠀⠄⡹⣘⡗⢇⢝⢕⣕⣿⣿⡿⢕⣱⣿⡿⢕⠐⠀⠀⠀⠀⠁⢿⣿⣷⣄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⢸⢕⣿⣿⣿⢕⣿⣿⣿⡇⢸⣿⣿⣿⡇⢕⢕⢺⣻⣿⣷⣝⢻⣿⣿⣿⣿⣿⣷⣧⣕⡕⢕⢕⢕⢕⠕⠕⠑⠑⠁⠀⠀⠀⠁⠈⠉⠁⠑⠐⢀⣼⡿⢏⢕⢕⣱⡏⠀⠀⠀⠀⠀⠀⠀⠀⠁⠙⢸⢕⢻⣷⢕⣿⣿⣿⣿⣿⣿⣿⣿⡇⢕⠀⣿⣿⣿⣿⠁⠉⢁⠀⢔⠀⠀⠀⠀⠀⠀⠀⠀⢻⡜⢻⣿⣿⣿⣷⡝⢿⣷⡜⢿⣿⣧⡝⢿⣿⣿⣿⣿⣷⣜⢿⣿⡸⢕⢜⠑⢑⣄⣄⠀⠀⠀⠀⠀⠀⠀⠀⠀⢸⣕⣵⣴⡄⠀⠈⠜⢿⢕⢕⢸⣸⣿⣿⢕⣼⣿⡿⢕⢕⠀⠀⠀⠀⠀⠀⢕⢹⣿⣿⣧⡀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⣿⢕⢸⣿⣿⢕⢕⣿⣿⡇⡇⢸⣿⣿⣿⡇⢕⢕⢸⣿⣿⡏⢜⣷⣮⣟⢟⠻⠿⠿⠟⠛⠑⠁⠁⠀⠀⠀⠀⠀⠀⠀⠀⠀⠀⠀⠀⠀⠀⠀⢠⡾⢏⢕⢑⢕⣵⣿⠑⠀⠀⠀⠀⠀⠀⠀⠀⠀⠀⠘⢕⠜⣿⡕⢹⣿⡏⢻⣿⡇⣿⣿⡇⢱⣧⡹⣿⣿⣿⡇⠐⢕⠀⢑⠀⢄⢀⠀⠁⠀⢀⠀⣷⣿⡔⣽⣿⣿⣿⣿⣧⣝⡟⣆⢝⢻⣿⣕⢻⢿⣿⣿⣿⣿⣮⢻⡇⢕⢄⡕⠛⠛⠋⢀⠀⠀⠀⢄⠀⠀⠀⠀⢸⣿⣿⣿⡟⢀⠀⢄⡕⢕⢕⢕⣿⣿⢇⢱⣿⡿⢕⢇⠑⠀⠀⠀⠀⠀⠀⠁⡕⢕⢝⢿⣿⣔⠀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⢹⣿⣿⢕⢕⣿⣿⢇⡇⢸⣿⣿⣿⡇⢕⢕⢸⣿⢷⢕⢕⢻⣺⢝⠑⢄⢔⢀⠀⠀⠀⠀⠀⠀⠀⠀⠀⠀⠀⠀⠀⠀⠀⠀⠀⠀⠀⣰⡟⢕⠕⠁⢱⣾⣿⡿⠀⠀⠀⠀⠀⠀⠀⠀⠀⠀⢕⢕⢕⣵⢹⣇⢜⣿⣇⢕⣎⢇⢹⣿⡇⢸⣿⣿⣿⣿⣿⣧⠀⢕⢕⠀⠀⠑⠕⠀⢀⢕⢕⢠⣿⣿⣷⣾⣿⣿⣿⣿⣿⣿⣿⣿⣿⣿⣷⣽⣣⣝⣿⣧⣝⣻⣿⣷⣕⣵⣿⡇⠀⢄⠀⠕⢄⢄⠀⠑⠀⢄⢔⠀⣾⣿⣿⣿⢇⣱⣾⣿⢱⡕⢕⣼⣿⡏⢕⣼⡟⢕⢕⢕⠀⠀⠀⠀⠀⠀⠀⠀⢸⣧⢕⢕⢝⢿⣷⡄⢄⢄⢄⣄⡀⢀⢑⢑⢑⣑⣑⣕⣕⣵⣥⣶⣾⣿⣿⣿⣿⣿⣿⣿⣿⣿⣿⣿⣿⣿⣿⣿⣿⣿⣿⣿⣿⣿⣿⣿⣿⣿⣿⣿⣿⣿⣿⣿⣿⣿⣿⣿⣿⣿⠀</a:t>
            </a:r>
            <a:br/>
            <a:r>
              <a:t>⢕⢕⢕⢕⢸⣿⢿⢫⢕⢕⢕⢜⢕⢕⢕⢜⢕⢇⡇⢕⢽⣿⣿⡇⠁⢕⢕⢕⢕⢕⢕⢕⢕⢕⢔⠕⢕⢕⢕⢔⢔⢄⢀⢀⢀⠀⠀⠀⠀⠀⠀⠀⠀⠀⠀⠀⣼⢏⢕⠑⠀⢱⣿⣿⡿⢕⢕⠀⠀⠀⠀⠀⠀⢀⠀⠀⢕⢕⢱⣿⡇⣿⢕⢹⣿⢅⢜⡱⢕⢹⣿⢜⣿⣿⣿⣿⣿⣿⣧⡵⠕⢔⣵⣵⣴⡔⢕⢕⢛⣾⣿⣿⣿⣿⣿⣿⣿⣿⣿⣿⣿⣿⣿⣿⣿⣿⣿⣿⣿⣿⣿⣿⣿⣿⣿⣿⣿⣇⠀⢕⢀⠀⠁⠁⠀⠀⢕⢕⠕⣸⣿⣿⣿⣷⣿⣿⣿⡏⣾⣿⣷⣿⢇⢕⣱⢟⣵⣵⡱⠁⠀⠀⠀⠀⠀⠀⠀⠀⠁⣿⣷⡕⢕⢕⢝⢿⣇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⣼⢇⢕⠁⠀⢰⣿⣿⣿⢇⢕⢕⢕⢔⢄⢀⢄⢄⢕⢄⢕⢕⢕⣼⣿⣿⡸⡧⢕⢹⣧⡌⢳⣮⣵⡜⢇⢹⣿⣿⣿⣿⣿⣿⣿⣔⢑⢸⣿⡟⠕⢑⣴⣾⣿⣿⣿⣿⣿⣿⣿⣿⣿⣿⣿⣿⣿⣿⣿⣿⣿⣿⣿⣿⣿⣿⣿⣿⣿⣿⣿⣿⣿⣄⣵⢎⢱⣴⣴⡷⢔⢕⢜⣷⣿⣿⣿⣿⣿⣿⣿⡟⣱⣿⣿⣿⢏⢕⡵⣣⣷⠘⠟⠇⠀⠀⠀⠀⠀⠀⠀⠀⠀⠀⠛⠛⠛⠑⠐⠑⠑⠛⠗⠕⠱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⠱⠏⠑⠀⠀⠀⠙⠉⠉⠁⠁⠁⠁⠁⠁⠁⠁⠑⠑⠑⠕⢕⣱⢱⣿⣿⣿⣧⢻⣕⢕⢝⢧⢕⢻⣿⣿⣷⡕⢻⣿⣿⣿⣷⢜⢟⢻⢿⣾⣿⣿⣷⣿⣿⣿⣿⣿⣿⣿⣿⣿⣿⣿⣿⣿⣿⣿⣿⣿⣿⣿⣿⣿⣿⣿⣿⣿⣿⣿⣿⣿⣿⣿⣿⣿⣧⡅⠕⣹⣿⡕⢁⣴⣿⣿⣿⣿⣿⣿⣿⣿⡟⣱⣿⣿⡿⢝⢕⢸⣾⣿⣿⢱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⠈⠚⠿⣿⣿⢇⢕⢿⣧⢕⢣⢇⢕⢜⢻⣿⣿⣇⢻⣿⣿⣿⣿⣿⣕⣥⣤⣤⣥⣵⣷⣿⣿⣿⣿⣿⣿⣿⣿⣿⣿⣿⣿⣿⣿⣿⣿⣿⣿⣿⣿⣿⣿⣿⣿⣿⣿⣿⣿⣿⣿⣿⣿⡿⢿⢷⣾⣿⢾⢿⢟⢟⢹⣾⣿⣿⣿⣿⡿⢱⣿⣿⢟⢝⡇⢱⣿⣿⣿⣿⡇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⣼⣿⣿⣿⢕⢕⢕⢸⣿⣿⣿⡇⢕⢕⢕⣿⣿⣿⡇⢕⠕⠀⠀⠀⠀⠀⠀⠀⠀⠀⠀⠀⠀⠀⠀⠀⠀⠀⠀⠀⠀⠀⠀⠀⠀⠀⠀⠀⠀⠀⠀⠀⠈⠙⢕⢕⢜⢿⣇⢾⡕⢕⢕⢕⢕⢝⡻⢧⡝⣿⣿⣿⣿⣿⣿⣿⣿⣿⣿⣿⣿⣿⣿⣿⣿⣿⣿⣿⣿⣿⣿⣿⣿⣿⣿⣿⣿⣿⣿⣿⣿⣿⣿⣿⣿⣿⣿⣿⣿⣿⣿⣿⣿⣷⣶⣵⣴⣥⣅⣱⣷⣾⣿⣿⣿⣿⡿⣱⣿⡿⢏⢕⢱⢱⢕⢸⣿⣿⡿⠃⠀⠀⠀⠀⠀⠀⠀⠀⠀⠀⠀⠀⠀⠀⠀⢀⠀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⢀⠔⠀⠀⢄⠀⠀⠀⠀⠀⠀⠀⠀⠀⠀⠀⠀⠀⠀⠀⠀⠁⠕⢕⢻⡜⣿⡕⢕⢕⢕⢕⢿⣷⣯⣮⣻⣿⣿⣿⣿⣿⣿⣿⣿⣿⣿⣿⣿⣿⣿⣿⣿⣿⣿⣿⣿⣿⣿⣿⣿⣿⣿⣿⣿⣿⣿⣿⣿⣿⣿⣿⣿⣿⣿⣿⣿⣿⣿⣿⣿⣿⣿⣿⣿⣿⣿⣿⣿⣿⣿⡟⣱⣿⢟⢕⢎⢕⢕⢜⢱⢕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⢄⢔⠑⠀⠀⠀⠀⢄⠕⠁⠀⠀⠀⠁⠀⠀⠀⠀⠀⠀⠀⠀⠀⠀⠀⠀⠀⠀⠀⠀⠀⠀⠁⠑⢕⢹⣷⡕⢕⢕⢕⢜⣿⣿⣿⣿⣿⣿⣿⣿⣿⣿⣿⣿⣿⣿⣿⣿⣿⣿⣿⣿⣿⣿⣿⣿⣿⣿⣿⣿⣿⣿⣿⣿⣿⣿⣿⣿⣿⣿⣿⣿⣿⣿⣿⣿⣿⣿⣿⣿⣿⣿⣿⣿⣿⣿⣿⣿⣿⢟⣵⡟⡏⡱⢇⢕⢇⢕⢕⢹⠑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⡗⠀⠀⠀⠀⢀⢔⠕⠁⠀⠀⠀⢄⠕⠁⠀⠀⠀⠀⠀⠀⠀⠀⠀⠀⠀⠀⠀⠀⠀⠀⠀⠀⠀⠀⠀⠀⠀⠀⠀⠀⠁⠕⢹⣷⡕⢕⢕⢕⢸⣿⣿⣿⣿⣿⣿⣿⣿⣿⣿⣿⣿⣿⣿⣿⣿⣿⣿⣿⣿⣿⣿⣿⣿⣿⣿⣿⣿⣿⣿⣿⣿⣿⣿⣿⣿⣿⣿⣿⣿⣿⣿⣿⣿⣿⣿⣿⣿⣿⣿⣿⣿⣿⣿⣿⢏⣼⢇⣕⡜⢕⢱⢕⢕⢕⠑⠀⠀⠀⠀⠀⠀⠀⠀⠀⠀⠀⠀⠀⠀⠀⠀⠀⠀⠀⠀⠀⠀⠀⠀⠀⠀⠀⠀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⠁⠹⣷⡕⡕⢕⢕⢹⣿⣿⣿⣿⣿⣿⣿⣿⣿⣿⣿⣿⣿⣿⣿⣿⣿⣿⣿⣿⣿⣿⣿⣿⣿⣿⣿⣸⣿⣿⣿⣿⣿⣿⣿⣿⣿⣿⣿⣿⣿⣿⣿⣿⣿⣿⣿⣿⣿⣿⣿⣿⡿⣣⣿⢇⣱⢏⢕⢫⢎⢕⠕⠁⠀⠀⠀⠀⠀⠀⠀⠀⠀⠀⠀⠀⠀⠀⠀⠀⠀⠀⠀⠀⠀⠀⠀⠀⠀⢀⢄⢔⠔⠑⠑⠁⠁⠑⠄⢀⠀⠁⢔⠀⠀⠈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⢀⢀⠀⠀⠀⠀⠀⠀⠀⠀⠀⠀⠀⠀⠀⠀⠀⠀⠀⠀⠀⠀⠀⠀⠀⠀⠙⢷⡜⢕⢕⢕⢝⣿⣿⣿⣿⣿⣿⣿⣿⣿⣿⣿⣿⣿⣿⣿⣿⣿⣿⣿⣿⣿⣿⣿⣿⣿⣿⣿⣿⣿⣿⣿⣿⣿⣿⣿⣿⣿⣿⣿⣿⣿⣿⣿⣿⣿⣿⣿⣿⣿⣿⣯⣾⡿⢕⡵⢕⢕⢵⡞⢕⠑⠀⠀⠀⠀⠀⠀⠀⠀⠀⠀⠀⠀⠀⠀⠀⠀⠀⠀⠀⠐⠀⠀⠀⠀⢄⢔⠕⠑⠁⠀⠀⠀⠀⠀⠀⠀⢀⠀⠁⠀⢀⠑⠀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⢀⠀⠀⠀⠑⠀⠀⠀⠀⠀⠀⠀⠀⠀⠀⠀⠀⠀⠀⠀⠀⠀⠀⠀⠻⣎⡇⢕⢕⢜⢻⣿⣿⣿⣿⣿⣿⣿⣿⣿⣿⣿⣿⣿⣿⣿⣿⣿⣿⣿⣿⣿⣿⣿⣿⣿⣿⣿⣿⣿⣿⣿⣿⣿⣿⣿⣿⣿⣿⣿⣿⣿⣿⣿⣿⣿⣿⣿⣿⣿⢟⢱⢎⢕⢕⣼⡯⠑⠀⠀⠀⠀⠀⠀⠀⠀⠀⠀⠀⠀⠀⠀⠀⠀⠀⠀⠀⠀⠀⠀⠀⢀⢄⠕⠁⠀⠀⠀⠀⠁⠀⢀⠄⠔⠑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⠀⠁⠁⠐⠔⠄⢀⠀⠀⠀⠀⠀⠀⠁⠑⢕⠀⠀⠀⠀⠀⠀⠀⠀⠀⠀⠀⠀⢀⠄⠐⠀⠀⠀⠀⠀⠀⠀⠀⢘⢷⣕⢕⢕⢕⢝⢿⣿⣿⣿⣿⣿⣿⣿⣿⣿⣿⣿⣿⣿⣿⣿⣿⣿⣿⣿⣿⣿⣿⣿⣿⣿⣿⣿⣿⣿⣿⣿⣿⣿⣿⣿⣿⣿⣿⣿⣿⣿⣿⣿⣿⣿⢿⢃⢕⢕⢕⢕⢱⣿⠕⠀⠀⠀⠀⠀⢀⢀⢀⢀⠁⠁⠐⠀⠀⠀⠀⠀⠀⠀⠀⠀⠀⠀⢔⢕⠁⠀⠀⠀⠀⠀⠀⠀⠑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⠀⠀⠀⠀⠀⠀⠀⠀⠀⠀⠀⠀⠀⠀⠀⠀⠄⠐⠀⠀⠀⠀⠐⠐⠀⠁⠁⠀⠀⠀⠀⠀⢳⣜⢧⣣⡕⢕⢕⢜⠟⢿⣿⣿⣿⣿⣿⣿⣿⣿⣿⣿⣿⣷⣽⣟⡿⢿⢿⣿⣿⣿⣿⣿⢿⢿⣟⣽⣿⣿⣿⣿⣿⣿⣿⣿⣿⣿⣿⣿⣿⡿⠟⠑⠀⠕⢕⢕⢕⢕⣿⠃⠀⠀⠀⠀⠀⠀⠀⢀⢀⢀⠀⠀⠀⠀⠀⠀⢀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⢀⠀⠄⠔⠐⠐⠐⠐⠑⠑⠀⠀⠀⠁⢿⡗⢝⢯⡇⢕⢕⢕⢄⠈⠙⠿⣿⣿⣿⣿⣿⣿⣿⣿⣿⣿⣿⣿⣿⣿⣷⣷⣷⣷⣾⣿⣿⣿⣿⣿⣿⣿⣿⣿⣿⣿⣿⣿⣿⠿⠟⠙⠀⠀⠀⠀⢀⢕⢕⢕⣼⢇⠀⠀⠀⠀⠀⠁⠁⠁⠁⠁⠁⠁⠁⠑⠐⠄⢄⠀⠁⠄⠀⠀⠀⠀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⢞⣿⣝⠀⠀⠀⠀⠀⠀⠀⠀⠀⠀⠀⠀⠀⠘⡇⢕⢕⢜⢳⢕⢕⢕⢔⢀⠀⠀⠙⠟⢿⣿⣿⣿⣿⣿⣿⣿⣿⣿⣿⣿⣿⣿⣿⣿⣿⣿⣿⣿⣿⣿⣿⣿⣿⡿⠟⠛⠉⠁⠀⠀⠀⠀⠀⠀⠀⢕⢕⢕⠱⠏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⠔⠇⢕⢕⢕⢕⢕⠑⢕⢕⢕⢔⢀⠀⠀⠀⠁⠙⣟⢿⣿⣿⣿⣿⣿⣿⣿⣿⣿⣿⣿⣿⣿⣿⣿⡿⠟⠛⠙⠁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⡄⠀⠀⠀⠀⠀⠀⠀⠀⠀⠀⠀⠀⠀⠀⠀⠀⠁⠁⠀⠀⠈⠃⠕⠕⠔⠀⠀⠀⠀⠸⢿⢷⢽⢟⢿⢿⢿⢿⢿⠿⠿⠿⠟⠛⠉⠁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⢹⣿⣿⣧⡀⠀⠀⠀⠀⠀⠀⠀⠀⠀⠀⠀⠀⠀⠀⠀⠀⠀⠀⠀⢅⢙⠗⢴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⢜⢕⡎⢕⠀⠀⠀⠀⠀⠀⠀⠀⠀⠀⠀⠀⠀⠀⠀⠀⠀⠀⠀⠀⠀⠀⠀⠀⠀⠀⠀⠀⠀⠀⠀⠀⠀⠀⠀⠀⠀⠀⠀⠀⠀⠀⠀⠜⣿⣿⣷⡄⠀⠀⠀⠀⠀⠀⠀⠀⠀⠀⠀⠀⠀⠀⠀⠀⢄⢕⢕⢕⠀⠀⠁⠙⠗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⢱⡕⢱⢽⣗⢼⣕⡪⢝⡗⢼⣕⡕⢕⢕⡸⢕⢗⢝⢕⢝⢕⢜⢕⣞⢽⣕⣹⣽⠀</a:t>
            </a:r>
            <a:br/>
            <a:r>
              <a:t>⣿⣿⣿⣿⣿⣿⣗⡧⢵⣞⢵⣞⡏⢕⣮⢵⣗⡏⢕⣎⢕⢇⢕⢕⢕⢕⢕⢕⢕⢕⢕⢕⢇⢱⢕⢱⢕⢜⢕⠑⠀⠀⠀⠀⠀⠀⠀⠀⠀⠀⠀⠀⢀⢀⢄⢄⢀⢀⢀⢀⢀⣀⣄⣠⣤⣴⣴⣶⣦⣀⠀⠀⠀⠀⠀⠀⠀⠀⠀⠀⠀⠀⠀⠀⠘⢿⣿⣿⣆⠀⠀⠀⠀⠀⠀⠀⠀⠀⠀⠀⠀⠀⠀⠀⢕⢕⢕⢕⠀⠀⠀⠀⠀⠑⠕⠝⠕⢲⢤⣀⠀⠀⠀⠀⠀⠀⠀⠀⠀⠀⠀⠀⠀⠀⠀⠀⠀⠀⠀⠀⠀⠀⠀⠀⠀⠀⠀⠀⠀⠀⠀⠀⠀⠀⠀⠀⠀⠀⠀⠀⠀⠀⠀⠀⠀⠀⠀⠀⠀⠀⠀⠀⠀⠀⠀⠀⠀⠀⠀⠀⠀⠀⠀⠀⠀⠀⠀⠀⠀⠀⠀⠀⠀⠀⠀⠀⠀⠀⠀⠀⠀⠀⠀⠀⠀⠀⠀⠀⠀⠀⢕⡜⢕⣜⢝⢸⣗⢳⢼⣗⢯⣝⡺⢽⣗⢮⣝⡳⢵⡕⢵⢝⣕⡎⢕⣕⢽⣗⢫⣽⠀</a:t>
            </a:r>
            <a:br/>
            <a:r>
              <a:t>⢝⢟⢟⢟⣿⣿⣷⡟⢽⢗⡫⢵⣞⡹⢗⣏⢝⣗⡜⢕⡕⢕⢕⢕⣕⢕⢕⢕⣇⡱⢕⣜⡱⢕⣕⢕⢕⡕⢕⢕⠀⠀⠀⠀⠀⠀⠀⠀⠀⠀⠀⢀⢔⢕⣕⣵⣷⣷⣾⣿⣿⣿⣿⣿⣿⣿⣿⣿⣿⣿⣿⣷⣴⣄⡀⠀⠀⠀⠀⠀⠀⠀⠀⠀⠀⠘⢿⣿⣿⣆⠀⠀⠀⠀⠀⠀⠀⠀⠀⠀⠀⠀⠀⠀⢕⢕⣕⠁⠀⠀⠀⠀⠀⠀⠀⠀⠀⠀⠁⠘⠙⠖⠄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⡕⢕⢕⢕⢽⣿⠀</a:t>
            </a:r>
            <a:br/>
            <a:r>
              <a:t>⣕⢕⠕⢕⢝⢝⢕⢕⢎⢝⢗⣝⢵⢾⣝⢳⣿⣯⢝⢹⣵⢕⢇⡵⢕⢝⢵⢞⢝⢵⢎⣱⢗⢏⢵⢞⢫⣵⡕⡇⠀⠀⠀⠀⠀⠀⠀⠀⠀⠀⠀⠁⢕⣾⣿⣿⣿⣿⣿⣿⣿⣿⣿⡿⣟⣯⣷⣿⣿⣿⣿⣿⣿⣿⣿⣦⣄⠀⠀⠀⠀⠀⠀⠀⠀⠀⠘⢿⣿⣿⣧⠀⠀⠀⠀⠀⠀⠀⠀⠀⠀⠀⠀⢕⢕⢜⡽⠀⠀⠀⠀⠀⠀⠀⠀⠀⠀⠀⠀⢀⢔⠀⠀⢀⣀⣀⣀⣀⣀⣀⣄⣄⣄⣤⣤⣤⣤⣤⣤⣴⣴⣴⣴⣴⣶⣶⣴⣤⣄⡀⠀⠀⠀⠀⠀⠀⠀⠀⠀⠀⠀⠀⠀⠀⠀⠀⠀⠀⠀⠀⠀⠀⠀⠀⠀⠀⠀⠀⠀⠀⠀⠀⠀⠀⠀⠀⠀⠀⠀⠀⠀⠀⠀⠀⠀⠀⠀⠀⠀⠀⠀⠀⠀⠀⠀⠀⠀⠀⠀⠀⢜⢷⣽⡗⢧⣝⢣⢵⣕⢣⢕⢕⡵⣕⡕⢇⢕⢕⢕⢕⢕⢕⢕⢇⢕⡕⢕⢕⡕⢼⠀</a:t>
            </a:r>
            <a:br/>
            <a:r>
              <a:t>⠋⠁⠀⠁⠜⠕⠕⠕⠕⠕⠝⠕⠟⠝⠕⠗⠕⠗⠕⠝⠝⠟⠇⠕⠗⠕⠗⠏⠕⠗⠏⠕⠗⠇⠕⠞⠕⠜⠟⠇⠀⠀⠀⠀⠀⠀⠀⠀⠀⠀⠀⠀⢸⣿⣿⢻⢟⢟⢟⢟⢟⣹⣵⣿⣿⣿⣿⣿⣿⣿⣿⣿⣿⣿⣿⣿⣿⣷⣦⣄⣀⠀⠀⠀⠀⠀⠀⠁⢻⣿⣿⣧⣤⣤⣤⣤⣤⣴⣴⣴⢔⠀⠀⢕⡵⢇⢇⢰⣷⣷⣷⣷⣷⣿⣿⣿⣷⢀⠀⢕⢕⢀⠀⢿⢿⣿⢿⢿⢿⢿⢿⢿⠿⠿⠟⠻⠿⠟⠟⠟⠟⠟⠟⠟⠟⠟⠛⠟⠻⢿⣿⣷⣦⣴⣄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⣷⢕⢜⡇⠀⢰⣾⣿⣿⣿⣿⣿⣿⣿⣿⣿⣿⣿⣿⣿⣿⣿⣿⣿⣿⣿⣿⡔⠀⠀⠀⠀⠀⠀⠁⢻⣿⣿⣿⣿⡿⢿⡿⢿⢿⢿⠕⠀⠀⠁⠀⠀⠁⠕⢌⠙⠙⠙⠙⠑⠉⠁⠁⠁⠀⢕⢕⢕⠀⠀⠀⠀⠀⠀⠀⠀⠀⠀⠀⠀⠀⠀⠀⠀⠀⠀⠀⠀⠀⠀⠀⠀⠀⠀⠀⠀⠁⠙⠝⠿⢿⣿⣿⣿⣷⣦⣴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⢕⣵⣿⣿⣿⣿⣿⡿⣫⣿⣿⣿⣿⣿⣿⣿⣿⣿⣿⣿⣿⣿⣿⣿⢇⠀⠀⠀⠀⠀⠀⠀⠁⠁⠁⠁⠁⠁⠁⠀⠀⠀⠀⠀⠀⠀⠀⠀⠀⠀⠀⠁⠕⢄⢀⠀⠀⠀⠀⠀⠀⢄⢕⢕⢕⠀⠀⠀⠀⠀⠀⠀⠀⠀⠀⠀⠀⠀⠀⠀⠀⠀⠀⠀⠀⠀⠀⠀⠀⠀⠀⠀⠀⠀⠀⠀⠀⠀⠁⠙⠟⢿⢿⣿⣿⣿⣿⣷⣧⣴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⢢⡀⠀⠀⠀⠀⢕⢕⢕⠁⠀⠀⠀⠀⠀⠀⠀⠀⠀⠀⠀⠀⠀⠀⠀⠀⠀⠀⠀⠀⠀⠀⠀⠀⠀⠀⠀⠀⠀⠀⠀⠀⠀⠀⠀⠀⠀⠀⠈⠙⠟⢿⢿⣿⣿⣿⡇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⣼⣿⣿⣿⣿⡿⢏⣼⣿⣿⣿⣿⣿⣿⣿⣿⣿⣿⣿⣿⣿⣿⣿⣿⣿⡇⠀⠀⠀⠀⠀⠀⠀⠀⠀⠀⠀⠀⠀⠀⠀⠀⠀⠀⠀⠀⠀⠀⠀⠀⠀⠀⠀⠀⠀⠀⠀⢁⢕⢕⢄⡀⠀⢕⢕⢕⠀⠀⠀⠀⠀⠀⠀⠀⠀⠀⠀⠀⠀⠀⠀⠀⠀⠀⠀⠀⠀⠀⠀⠀⠀⠀⠀⠀⠀⠀⠀⠀⠀⠀⠀⠀⠀⠀⢀⢀⢀⢀⢀⢀⢈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⣟⢗⢕⣸⣿⣿⣿⣿⣿⣿⣿⣿⣿⣿⣿⣿⣿⣿⣿⣿⣿⣿⣷⣄⠀⠀⠀⠀⠀⠀⠀⠀⠀⠀⠀⠀⠀⠀⠀⠀⠀⠀⠀⠀⠀⠀⠀⠀⠀⠀⠀⠀⠀⠀⠀⠑⢕⢕⠑⢕⢕⢕⢕⠀⠀⠀⠀⠀⠀⠀⠀⠀⠀⠀⠀⠀⠀⠀⠀⠀⠀⠀⠀⠀⠀⠀⠀⢀⢄⢔⠕⠑⠕⠕⠗⠗⠗⠗⠟⠟⠗⢟⢻⢿⢿⢿⢿⢿⢿⢿⢷⢕⢕⢕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⠐⠐⠐⠐⠐⠐⠐⠐⠐⠐⠐⠐⠐⠐⠐⠐⠐⠐⠐⠐⠐⠐⠐⠐⠐⠐⠐⠐⠐⠐⠐⠐⠐⠐⠐⠐⠐⠐⠐⠐⠐⠐⠐⠐⠐⠐⠐⠐⠐⠐⠐⠐⠈⠙⠙⠙⠙⠙⠑⠑⠛⠛⠛⠛⠛⠛⠛⠙⠛⠛⠛⠛⠛⠛⠛⠛⠛⠛⠛⠛⠛⠃⠀⠀⠀⠀⠀⠀⠀⠀⠀⠀⠀⠀⠀⠀⠀⠀⠀⠀⠀⠀⠀⠀⠀⠀⠀⠀⠀⠀⠀⠀⠀⠀⠁⠀⠑⠑⠑⠑⠀⠀⠀⠀⠀⠀⠀⠀⠀⠀⠀⠀⠀⠀⠀⠀⠀⠀⠀⠀⠀⠀⠐⠓⠙⠁⠀⠀⠀⠀⠀⠀⠀⠀⠀⠀⠀⠀⠀⠀⠀⠀⠀⠀⠀⠀⠁⠁⠁⠀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6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⢝⢝⢝⢝⢝⢝⢟⢟⢟⢟⢟⢟⢟⢿⢏⢜⢟⢟⢟⢟⢿⢿⢿⢟⢿⢿⢸⢿⢿⡿⢿⢿⢿⣿⣿⣿⣿⣿⡿⣿⣿⣿⣿⢿⢿⢿⢣⢝⢫⢻⢟⢿⢟⢟⢏⢕⢻⣿⡇⢕⢕⢹⢟⢝⢕⢜⢇⢻⣿⣿⣿⣿⣿⣿⣿⣿⡿⣾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⢱⡕⢕⢕⢕⢕⢕⢕⢕⢕⢕⢕⢕⢕⢕⢕⢕⢕⢕⢕⢕⢕⢕⢕⢕⢕⢕⢕⢕⢕⢕⢕⢕⢕⢕⢕⢕⢕⢕⢕⢜⢕⢕⢕⢕⢕⢕⢕⢕⢕⢕⢕⢕⢕⢕⢕⢝⢕⢝⢕⢕⢕⢕⢕⢕⢕⢕⢕⢕⢕⢕⢕⢕⢕⢕⢕⢕⢕⢕⢕⢻⣿⣿⣿⣿⣿⣿⣿⢧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⢜⢻⢟⣵⣷⣷⣵⣕⣕⢕⢕⢕⢕⢕⢕⢕⢕⢕⢕⢕⢕⢕⢕⢕⢕⢕⢕⢕⢕⢕⢕⢕⢕⢕⢕⢕⢕⢕⢕⢕⢕⢕⢕⢕⢕⢕⢕⢕⢕⢕⢕⢕⢕⢕⢕⢕⢕⢕⢕⢕⢕⢕⢕⢕⢕⢕⢕⢕⢕⢕⢕⢕⢕⢕⢕⢕⢕⣕⣕⡕⢜⢟⢿⣿⣿⣿⡿⢏⢜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⢜⢝⢟⢟⢿⢿⣿⣷⣷⣵⣕⣕⢕⢕⢕⢕⢕⢕⢕⢕⢕⢕⢕⢕⢕⢕⢕⢕⢕⢕⢕⢕⢕⢕⢕⢕⢕⢕⢕⢕⢕⢕⢕⢕⢕⢕⢕⢕⢕⢕⢕⢕⢕⢕⢕⢕⢕⢕⢕⢕⢕⢕⢕⢕⢕⢕⢕⢕⢕⢕⢕⢕⢕⢕⢜⢝⢟⣷⣵⣕⣕⡕⣕⣕⣕⣕⣼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⢜⢝⢟⢟⢟⢟⢳⢷⢵⢵⢕⣕⢕⢕⢕⢕⢕⢕⢕⢕⢕⢕⢕⢕⢕⢕⢕⢕⢕⢕⢕⢕⢕⢕⢕⢕⢕⢕⢕⢕⢕⢕⢕⢕⢕⢕⢕⢕⢕⢕⢕⢕⢕⢕⢕⢕⢕⢕⢕⣕⣵⢕⢕⢕⢕⢕⢕⣵⣕⡼⢝⢝⢕⢺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⢝⢝⢟⢗⢳⢷⢷⢧⢵⢵⢕⢕⢕⣕⡕⢕⢕⢕⢕⢕⢕⢕⢕⢕⢕⢕⢕⢕⢕⢕⢕⢕⢕⢕⢕⢕⢕⣕⣱⣵⣵⣵⡜⢿⢿⢿⢟⢕⢕⢕⢕⢕⢕⢕⢕⢕⢕⢕⢕⢕⢹⣿⣿⣿⣿⣿⣿⣿⣿⣿⣿⣿⣿⣿⣿⣿⣿⣿⣿⣵⣵⣵⣵⣵⣵⣵⣕⣕⣕⣕⣔⣔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⢜⢕⢗⢗⢗⢗⢗⢷⢷⢷⢷⢷⢷⢷⢷⢷⢾⢿⢿⢿⢟⢟⢟⢏⢕⢕⢕⢕⢕⢕⢕⢕⢕⢕⢕⢕⢕⢕⢕⢕⢕⢕⢕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⢑⢕⢕⣕⡕⢕⢜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⢀⢑⠕⢕⢕⢕⢕⢕⠑⢝⢿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⠀⠁⠀⠁⢕⢀⠀⢑⢕⢹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⢔⢕⢕⢕⢔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⠁⠅⠅⢑⢑⢕⢅⢅⢕⢔⢔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⠕⢕⢕⢕⢕⢕⢕⢕⢕⢕⢕⣱⡕⢕⢕⢕⢕⣱⣧⣵⣵⣕⢕⣕⢕⢕⢕⢕⢕⢕⢕⢕⢕⢕⢕⢕⢕⢕⢕⢕⢕⢕⢕⢕⢕⢕⠕⢑⢕⢕⢕⢕⢕⢕⢕⢕⢕⢕⢕⢕⢕⢕⢕⢕⢕⢕⢕⢕⢕⢕⢕⢕⢕⢕⢕⢕⢕⢕⢕⢕⢕⢕⢕⢕⢕⢕⢕⢸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⣱⣵⡕⢕⢕⢕⢕⣕⣕⢕⢕⢕⢝⣝⣇⢕⢕⢕⢕⢕⢕⢕⢕⢕⢕⢕⢕⢕⢕⣕⡕⡕⣕⡕⡕⢕⠀⢕⢕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⢱⣿⣿⣷⢕⢕⢕⣼⣿⣿⣿⣿⣿⣿⣿⣿⣧⢕⢕⢕⢕⢕⢕⢕⢕⢕⢕⢕⢕⣼⣝⡝⢝⢜⢝⢟⢻⢇⢕⢕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⣱⣿⣿⣿⣿⡇⢕⢕⣽⣽⣽⣝⣟⡟⢿⢿⣿⣿⣷⡕⢕⢕⢕⢕⢕⢕⢕⢕⢕⢕⣿⣿⣿⣿⣷⣷⣷⣧⣵⡕⢕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⠅⢕⢕⢕⢕⢕⢕⢕⢕⢕⢕⢕⢕⢕⢕⢕⣕⠏⠉⠉⠉⠉⠁⠁⢕⠙⠙⠛⠟⠿⣿⣿⣷⣿⣿⣿⣿⣧⢕⢕⢕⢕⢕⢕⢕⢕⠕⡿⢿⢿⢿⢿⢿⢿⢿⣿⣿⡕⢕⢕⢕⢕⢕⢕⢕⢕⢕⢕⢕⢕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⢅⢕⢕⢕⢕⠑⢕⢕⢕⢕⢕⢕⢕⢕⠕⠁⠁⠀⢀⣔⣕⣕⣄⡄⢕⢔⢔⢄⠀⠀⠁⢙⢿⣿⣿⣿⣿⣿⣧⢕⢕⢕⠕⢕⢕⢕⢕⣿⣿⣿⣿⢿⣿⣿⣿⣷⡾⢟⣇⢕⢕⢕⢕⢕⢕⢕⢕⢕⢕⢕⢕⢕⢕⢕⢕⢕⢕⢕⢕⢕⢕⢕⢅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⢔⢕⢕⢕⢕⢕⢕⢕⢕⢔⣷⡄⢀⢾⣿⣿⠻⢿⡿⠇⠀⠁⠑⢔⠀⢰⣵⡜⣿⣿⣿⣿⣿⣿⡕⢕⢕⢔⢕⢕⢕⢸⡟⠙⠁⠀⠀⠀⢀⠀⠀⠀⠈⠙⠃⢕⢕⠕⢕⢕⢕⢕⢕⢕⢕⢕⢕⠕⢕⢕⢕⠕⢕⢕⢕⢕⢕⢕⢅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⢑⢔⢕⢕⢕⢕⠕⢅⢕⢔⢕⢕⢕⢕⢕⢕⢕⠀⣿⣷⣕⡸⣿⣿⢀⢕⢕⢄⢄⢀⡄⢔⠀⣼⣿⣿⣿⣿⣿⣿⣿⣿⡇⢕⠕⣸⢕⢕⢕⢜⣵⣷⣵⣦⣵⢕⠕⠕⢕⢄⠀⢔⢄⢀⠑⠔⢕⢕⢕⢕⢕⢕⢕⢕⢕⢕⢔⢅⢅⢕⢅⢅⢕⢕⢕⢕⢅⠑⢕⢕⢕⢕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⢁⢑⢑⢑⢕⢅⢅⢔⢕⢕⢜⢕⢁⢕⢕⢕⢕⢕⢕⢔⢿⣿⣿⣿⣿⣿⣧⢑⢱⣷⣷⡾⢷⠑⣰⣿⣿⣿⣿⣿⣿⣿⣿⣿⠇⢕⣱⡿⢅⢕⣼⣿⣿⡇⠝⢟⡏⠁⠀⠀⢕⢕⠀⢱⣵⡕⠀⠀⢁⢕⢕⢕⢕⢕⢕⠕⢕⢕⢕⢕⢕⢕⢕⢕⢕⢔⢅⢑⠁⢄⢕⢕⢕⢕⢕⢕⠑⢕⢕⢕⢜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⢜⢧⢑⢕⢕⢕⠁⢕⢕⢸⣿⣿⣿⣵⣾⡿⣷⡵⢙⢏⣕⣵⣾⣿⣿⣿⣿⣿⣿⣿⣿⡿⠇⢐⣴⣿⣕⣱⣾⣿⣿⣿⣿⢀⢕⢱⣔⣕⡰⢕⢕⢠⣿⡿⢇⢄⣴⣿⣧⡑⢕⢕⢕⢕⢕⢄⢕⢑⠕⠕⠕⠕⠕⠕⠑⢕⠑⠁⠁⢕⢕⢕⢕⢕⢕⢕⠕⢕⢕⢕⢜⢻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⢣⢁⠅⢑⠕⠁⠀⠁⢻⣿⣿⡿⣿⢷⣿⣷⣷⣷⣿⣿⣿⣿⣿⣿⣿⣿⣿⣟⣋⣅⣵⣾⣿⣿⣿⣿⣿⣿⣿⣿⣿⣧⡅⢜⢿⣿⢇⢜⣵⣿⣿⣷⣷⣿⣿⣿⣿⣿⢇⢁⢑⠅⢕⢕⢕⠕⢕⢕⢕⢕⢕⢕⢕⢕⠄⠀⢄⢕⢕⢕⢕⢕⢕⢕⣇⢕⢕⢕⢑⢕⢜⢝⢻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⢄⠀⠐⠄⢢⡄⢈⢻⡯⢕⢕⢕⢕⢝⣿⣿⣿⣿⣿⣿⣿⣿⣿⣿⣿⣿⣿⣿⣿⣿⣿⣿⣿⣿⣿⣿⣿⣿⣿⣿⣿⣷⣇⡕⣷⡿⣿⣯⣝⣿⣿⣿⣿⣿⣿⢏⢑⢕⢕⢕⢔⢄⢅⢁⢄⢅⢕⢕⢕⢕⢕⢕⢔⠀⢕⢕⢕⢕⢕⢕⢕⢕⢸⣧⡕⢕⢕⢹⣷⣷⣷⣷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⠁⢕⢕⢕⢕⢕⢕⢕⢑⢔⠀⠈⢿⣷⣵⣿⣧⣕⣕⣕⣼⣿⣿⣿⣿⣿⣿⣿⣿⣿⣿⣿⣿⣿⣿⣿⣿⣿⣿⣿⣿⣿⣿⣿⣿⣿⣿⣿⣿⣿⣿⢟⢗⢟⢿⣿⣿⣿⣿⣿⣿⢏⢀⣕⣕⣵⣷⡵⢜⢕⢕⢕⢕⢕⢕⢕⢕⢕⢕⠀⢔⢕⢁⢕⢕⢅⢕⢕⢕⢜⣿⣷⣕⢕⢕⢝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⢔⢕⢕⢕⢕⢕⢕⢕⢕⢕⢔⠔⣜⣿⣿⣿⣿⣿⣿⣿⣿⣿⣿⣿⣿⣿⣿⣿⣿⣿⣿⣿⣿⣿⡿⢿⣿⣿⣿⣿⣿⣿⣿⣿⣿⣿⣿⣿⣿⣟⢕⢕⢕⢕⢕⢕⣿⣿⣿⣿⡏⢄⣾⣿⣿⡿⢏⢕⢕⢕⢕⢕⢕⢕⢕⢕⢕⢕⢕⢄⠑⠀⠁⠑⢅⢕⢕⢕⢕⢕⢕⢕⢕⢕⢔⢅⢕⢜⢝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⢔⢻⣿⣿⣿⣿⣿⣿⣿⣿⣿⣿⣿⣿⣿⣿⣿⣿⣿⣿⣿⣿⣿⡇⣼⣿⣿⣿⣿⣿⣿⣿⣿⣿⣿⣿⣿⣿⣿⣕⢕⢕⢕⢕⣼⣿⣿⣿⢏⢔⢾⣿⡿⢏⢕⢕⢕⢕⢕⢕⢕⢕⢕⢕⢕⢕⠕⠀⠀⠀⠀⢀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⢘⣿⣿⣿⣿⣿⣿⣿⣿⣿⣿⣿⣿⣿⣿⣿⣿⣿⣿⣿⣿⣿⣿⣿⣿⣿⣿⣿⣿⣿⣿⣿⣿⣿⣿⣿⣿⣿⣿⣿⣿⣿⣿⣿⣿⣿⢏⢑⢑⢜⢕⢕⢕⢕⢕⢕⢕⢕⠕⢑⠕⢕⢕⢕⢅⠀⠀⠀⠀⢔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⠜⣿⣿⣿⣿⣿⣿⣿⣿⣿⣿⣿⣿⣿⣿⣿⣿⣿⣿⣿⣿⣿⣿⣿⣿⣿⣿⣿⣿⣿⣿⣿⣿⣿⣿⣿⣿⣿⣿⣿⣿⣿⣿⣿⠏⢕⢕⢕⢕⢕⢕⢕⢕⢕⢕⢕⠕⢐⢔⢕⢕⢕⢕⠁⠀⠀⢄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⢕⠜⣿⣿⣿⣿⣿⣿⣿⣿⣿⣿⣿⣿⣿⣿⣿⣿⣿⣿⣿⣿⣿⣿⣿⣿⣿⣿⣿⣿⣿⣿⣿⣿⣿⣿⣿⣿⣿⣿⣿⣿⣿⠇⢕⢕⢕⢕⢕⢕⢕⢕⢕⢕⢕⠑⢕⢕⠀⢕⢕⢕⢀⢄⢔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⠕⢕⢕⢕⢕⢕⢕⢕⢕⢕⢕⢕⢕⢕⢕⢘⢿⣿⣿⣿⣿⣿⣿⣿⣿⣿⣿⣿⢟⢝⢍⢝⢝⢍⢍⢝⢛⢻⢿⣿⣿⣿⣿⣿⣿⣿⣿⣿⣿⣿⣿⣿⣿⣿⡿⢑⢕⢕⢕⢕⢕⢕⢕⢕⢕⢕⢕⢑⢕⢕⢀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⠀⢕⢕⢕⢕⢕⢕⢕⢐⢕⢕⢕⢕⢕⢕⠀⢅⠝⣿⣿⣿⣿⣿⣿⣿⣿⣿⣿⣧⣅⡑⠕⢕⢕⢕⢕⢕⠕⠕⢹⣿⣿⣿⣿⣿⣿⣿⣿⣿⣿⣿⣿⡿⢏⢕⢕⢕⢕⢕⢕⢕⢕⢕⢕⢕⠕⢅⢕⠔⠁⠐⢕⢕⢕⢕⢕⢕⢕⢕⢕⢕⢕⢕⢕⢕⢕⢕⢕⢕⢕⢅⠐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⢄⢕⢕⢕⢕⢕⢕⢕⢕⢕⢕⢕⢕⢕⢕⠀⢕⢕⢌⠻⣿⣿⣿⣿⣿⣿⣿⣿⣿⣿⣿⣽⣳⡦⣦⣵⣷⣿⣿⣿⣿⣿⣿⣿⣿⣿⣿⣿⣿⣿⡿⢏⢕⢕⢕⢕⢕⢕⢕⢕⢕⢕⢕⢕⢅⢕⢕⢕⢑⠀⢕⢕⢕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⠀⢕⢕⢕⠕⢁⢝⢿⣿⣿⣿⣿⣿⣿⣿⣿⣿⣿⣿⣿⣿⣿⣿⣿⣿⣿⣿⣿⣿⣿⣿⣿⣿⢟⢋⢕⢕⢕⢕⢕⢕⠕⢕⢕⢕⢕⠕⢑⢕⢕⢕⢕⢕⢕⢕⢕⢕⢕⢕⢕⢕⢕⢕⢕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⠕⠁⢔⢕⢀⢕⢜⢟⢿⣿⣿⣿⣿⣿⣿⣿⣿⣿⣿⣿⣿⣿⣿⣿⣿⣿⣿⢿⢟⠙⢕⢕⢕⢕⢕⢕⢕⢕⢅⢕⢕⢕⢕⠕⢅⢕⢕⢕⢕⢕⢕⢕⠅⢕⢁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⠀⠕⠀⠀⢕⢕⢕⢕⢕⢕⢕⢜⢟⢿⣿⣿⣿⣿⣿⣿⣿⣿⣿⣿⢿⢟⢋⢍⢔⠁⢕⠑⢕⢕⢕⢕⢕⢕⢕⢕⢕⢕⢕⢕⠕⢅⢕⢕⢕⢕⢕⢕⢕⢕⢕⢕⢕⢕⢕⢕⢕⢕⢕⢕⢕⢕⢕⢕⢕⢕⢕⢕⢕⢕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⠀⠀⠀⠀⠕⢕⢕⢕⢕⢕⢕⢕⢕⢜⢝⢿⢿⢿⠿⢛⢏⢍⢔⢕⢕⢕⢄⢕⠑⠀⠀⢕⢕⢕⢕⢕⢕⢕⢕⢕⢕⢕⢕⠀⢕⢕⢑⣡⣷⣧⣵⡆⢕⢕⠕⢕⢕⢕⢕⢕⢕⢕⢕⢕⢕⢕⢕⢕⢕⢕⢕⢑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⢔⢕⢕⢕⢕⢕⢕⢕⠀⠀⠀⠀⠀⠀⠁⠕⢕⢕⢕⢕⢕⢕⢕⢕⢕⢕⢕⢕⢕⢕⢕⢕⢕⢕⠕⢕⠕⠀⠀⠀⢕⢕⢕⢕⢕⢕⢕⢕⢕⢕⡕⢕⣠⣵⣾⣿⣿⣿⣿⣿⢕⢕⠕⢅⢕⢕⢕⢕⢕⢕⢕⢕⢕⢕⢕⢕⢕⢕⢕⠕⠀⠀⠀⠀⠀⠀⠀⠀⠀⠀⠀⠀⢀⢀⠀⢄⢀⢀⢀⢀⢄⢀⠀⢀⠀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⢔⠀⠀⠀⠀⠀⠀⠀⠀⠑⠕⠕⢕⢕⢕⢕⢕⢕⢕⢕⢕⢕⢕⢕⢕⢕⠕⠑⠀⠀⠀⠀⢕⢕⢕⢕⢕⢕⢕⢕⢕⣱⢕⢕⣿⣿⣿⣿⣿⣟⣟⣟⣑⡕⢅⠕⢕⢕⢕⢕⢕⢕⢕⢕⢕⢕⢕⢕⢕⢕⠑⠀⠀⠀⠀⠀⠀⠀⠀⢄⢔⢕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⢣⣕⢕⢕⢕⢕⢕⢕⢕⢕⢕⢕⠀⠀⠀⠀⠀⠀⠀⠀⠀⠀⠀⢔⢕⢕⠕⢕⢕⢕⢕⢕⠕⢕⢕⢁⠀⠀⠀⠀⠀⠀⠀⢕⢕⢕⢕⢕⢕⢕⡕⢕⢇⢕⢕⢿⢿⣿⣻⣯⣽⣿⣿⣿⣿⣿⣿⣷⣧⣕⡑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⣿⣿⣷⣷⣵⣥⣕⣑⢕⢑⠀⢕⢕⢝⢇⢕⠕⢕⢑⢕⢕⢕⢕⢕⠀⠀⠀⠀⠀⠀⠀⠀⠀⠀⢱⢕⢕⠀⠀⢕⢕⢕⢕⠁⠀⠁⢕⢕⠀⠀⠀⠀⠀⠀⠀⢕⢕⢕⢕⢕⣱⢟⠕⢕⢕⢕⢕⣾⣿⣿⣿⣿⣿⣿⣿⣿⣿⣿⣿⣿⣿⣿⣿⣧⡕⠕⢕⢕⢕⢕⢕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⡕⠀⠑⢕⢕⢕⢕⠀⢕⢕⢅⢕⢕⣕⣕⢔⠀⠀⠀⠀⠀⠀⠀⠀⣱⣼⢕⠁⠀⠀⢕⢕⠕⠀⠀⠀⢔⢕⢱⢕⠀⠀⠀⠀⠀⠀⢕⢕⡵⢇⢕⢕⢕⠀⢕⢕⢕⢕⣿⣿⣿⣿⣿⣿⣿⣿⣿⣿⣿⣿⣿⣿⣿⣿⣿⣿⣷⡅⢕⢕⠕⠁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⣿⣿⣿⣿⣿⢟⢏⢕⠀⠄⢕⢕⢕⢕⢀⢕⢕⢕⢕⢿⣿⡿⢇⠀⠀⠀⠀⠀⠀⠀⣸⣿⡇⢕⠀⠀⠀⠁⠑⠀⠀⠀⢄⢕⢕⢳⣧⡔⠀⠀⠀⠀⠀⢕⢎⢕⢕⢕⢕⢕⠀⢕⢕⢕⢕⣿⣿⣿⣿⣿⣿⣿⣿⣿⣿⣿⣿⣿⣿⣿⣿⣿⣿⣿⣿⣇⠑⠀⠀⠀⠀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⣑⣱⣵⣗⣵⣷⣿⣿⣿⣿⣿⣿⣷⣷⣕⠀⢄⠕⢕⢕⢕⢕⠀⢕⢕⢕⢕⢕⢕⢕⠀⠀⠀⠀⠀⠀⣱⣿⡿⢕⢕⢀⠀⠀⠀⠀⠀⢀⡠⢕⢕⢕⢜⣿⣷⡄⠀⠀⠀⠀⢕⢕⢕⠁⢕⢕⢕⠀⠕⢕⢕⢕⢿⣿⣿⣿⣿⣿⣿⣿⣿⣿⣿⣿⣿⣿⣿⣿⣿⣿⣿⣿⣿⣧⢀⠀⢀⢔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⣵⣷⣿⣿⣿⣿⣿⣿⣿⣿⣿⣿⣿⣿⣿⣿⣿⣯⢀⢜⡄⢕⢕⢕⢕⠀⢕⢕⢕⢕⢕⢕⢕⢕⠀⠀⠀⠀⢰⣿⣿⢕⢕⢕⢕⢕⢔⣴⣷⣷⣾⢱⣵⡕⢕⢕⢹⣿⣷⡀⠀⠀⠀⢕⢕⢕⢕⢕⢕⢕⠀⡔⢕⢕⢕⢜⣿⣿⣿⣿⣿⣿⣿⣿⣿⣿⣿⣿⣿⣿⣿⣿⣿⣿⣿⣿⣿⣷⢀⢕⢕⢕⢕⢕⢕⢕⢕⢕⢕⢕⢕⢕⢕⢕⢕⢕⢕⢕⢕⢕⢕⢕⢕⢕⢕⢕⢕⢕⢕⢕⢕⢕⢕⢕⢕⢑⡅⢔⢔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⢑⠑⠁⠑⢕⢕⢕⢕⣱⣵⣷⣿⣿⣿⣿⣿⢏⣵⣿⣿⣿⣿⣿⣿⣿⣿⣿⣿⣿⣿⣿⣿⣿⣿⣿⣿⣿⢕⠕⣇⢕⢕⢕⢕⠀⢕⢕⢕⢕⢕⢕⢕⢕⠀⠀⠀⢄⣾⣿⢇⢕⢕⢕⢕⢱⣿⣿⣿⡿⢣⣿⣿⣷⢕⢕⢕⢹⣿⣷⣔⢄⠀⢕⢕⢕⢕⢕⢕⢕⢄⡇⢕⢕⢕⢕⣿⣿⣿⣿⣿⣿⣿⣿⣿⣿⣿⣿⣿⣿⣿⣿⣿⣿⣿⣿⣿⣿⣇⠕⢕⢕⢕⢕⢕⢕⢕⢕⢕⢕⢕⢕⢕⢕⢕⢕⢕⢕⢕⢕⢕⢕⢕⢕⢕⢕⢕⢕⢕⢕⢕⢕⠕⢅⣵⣿⣿⣿⣿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⢅⢔⠕⠀⠀⠀⠀⠀⢕⣵⣿⣿⣿⣿⣿⣿⣿⢟⣵⣿⣿⣿⣿⣿⣿⣿⣿⣿⣿⣿⣿⣿⣿⣿⣿⣿⣿⣿⣿⣿⢇⠀⣿⡄⢕⢕⢕⠀⢕⢕⢕⢕⢕⢕⢕⢕⠀⢀⢔⣿⣿⢎⢕⢕⢕⢕⢱⣿⣿⣿⡿⢕⢸⣿⣿⢏⢕⢕⢕⢕⢜⢻⣿⣿⢕⠑⢕⢕⢕⢕⢕⢕⢕⢱⢀⢕⠕⠑⢹⣿⣿⣿⣿⣿⣿⣿⣿⣿⣿⣿⣿⣿⣿⣿⣿⣿⣿⣿⣿⣿⣿⡇⢕⢕⢕⢕⢕⢕⢕⢕⢕⢕⢕⢕⢕⢕⢕⢕⢕⢕⢕⢕⢕⢕⢕⢕⢕⢕⢕⢕⢕⢕⢕⣡⣾⣿⣿⣿⣿⣿⣿⢏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⠑⠀⢕⢕⠁⠀⠀⠀⠀⠀⣴⣿⣿⣿⣿⣿⣿⣿⡿⣫⣾⣿⣿⣿⣿⣿⣿⣿⣿⣿⣿⣿⣿⣿⣿⣿⣿⣿⣿⣿⣿⣿⢕⢕⠀⣿⣧⠕⢕⢕⠀⠀⢕⢕⢕⢕⢕⢕⢕⢔⢕⢜⢿⢇⡕⢕⢕⢕⢕⣾⣿⣿⢟⢕⢕⣸⣿⢏⢕⢕⢕⢕⢕⢕⣵⣧⢱⣵⡔⢕⢕⢕⡕⢕⢕⢕⢸⣇⠁⠀⠀⠜⣿⣿⣿⣿⣿⣿⣿⣿⣿⣿⣿⣿⣿⣿⣿⣿⣿⣿⣿⣿⣿⣿⣿⡅⢕⢕⢕⢕⢕⢕⢕⢕⢕⢕⢕⢕⢕⢕⢕⢕⢕⢕⢕⢕⢕⢕⢕⢕⢕⢕⢕⢕⢕⡾⣿⣿⣿⣿⣿⣿⣿⢏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⠀⢕⢕⠀⠀⠀⠀⠀⢀⣼⣿⣿⣿⣿⣿⣿⣿⡟⣱⣿⣿⣿⣿⣿⣿⣿⣿⣿⣿⣿⣿⣿⣿⣿⣿⣿⣿⣿⣿⣿⣿⣿⡷⢕⠀⣿⣿⡕⢕⢕⠄⢀⠕⢕⢕⢕⢕⢕⠕⣱⡕⣵⣷⣾⣵⣽⡽⡱⢕⢜⠙⠇⠕⠕⠕⢟⢝⢕⢕⢕⢕⣵⣾⣿⣿⣿⢸⣿⣧⢕⢕⢕⣧⢕⢕⢕⠘⣿⡔⠀⢰⢀⢜⢻⢿⣿⣿⣿⣿⣿⣿⣿⣿⣿⣿⣿⣿⣿⣿⣿⣿⣿⣿⣿⣿⣇⢕⢕⢕⢕⢕⢕⢕⢕⢕⢕⢕⢕⢕⢕⢕⢕⢕⢕⢕⢕⢕⢕⢕⢕⢕⢕⢕⣵⣿⣟⢽⣿⣿⣿⣿⢟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⠀⠕⠀⠀⠀⠀⠀⠀⢸⣿⣿⣿⣿⣿⣿⣿⢟⣼⣿⣿⣿⣿⣿⣿⣿⣿⣿⣿⣿⣿⣿⣿⣿⣿⣿⣿⣿⣿⣿⣿⣿⣿⣿⢕⠀⣿⣿⣧⠑⢕⢄⡇⠀⢕⢕⢕⠀⢕⠀⣿⣷⢹⣿⣿⣿⣿⣧⡕⢕⢕⠀⠀⠀⠀⠀⢕⢕⢕⣱⣾⣿⣿⣿⣿⣿⣿⢸⣿⣿⡇⢕⢕⢹⣇⢕⢕⢕⢹⣧⠀⠜⣇⠀⢕⢕⢜⢝⡝⢿⣿⣿⣿⣿⣿⣿⣿⣿⣿⣿⣿⣿⣿⣿⣿⣿⣿⡕⢕⢕⢕⢕⢕⢕⢕⢕⢕⢕⢕⢕⢕⢕⢕⢕⢕⢕⢕⢕⢕⢕⢕⢕⣱⣾⣿⡿⢟⢕⢽⡞⢞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⢁⠀⠀⠀⠀⠀⠀⠀⠀⠀⠀⠀⣿⣿⣿⡿⢟⢏⣱⣿⣿⣿⣿⣿⣿⣿⣿⣿⣿⣿⣿⣿⣿⣿⣿⣿⣿⣿⣿⣿⣿⣿⣿⣿⣿⣿⢕⢔⣿⣿⣿⡕⢕⠅⣿⠀⠑⢕⢕⠀⢕⢰⣿⣿⡕⢻⣿⣿⣿⣿⣿⡕⠁⠀⠀⠀⠀⢔⢕⣵⣿⣿⣿⣿⣿⣿⣿⣿⡇⣼⣿⣿⣷⢑⢕⢸⣿⡔⢕⢕⢜⣿⣇⠀⣿⡇⠁⢕⣱⣿⡇⡸⣿⣿⣿⣿⣿⣿⣿⣿⣿⣿⣿⣿⣿⣿⣿⣿⣿⣧⢕⢕⢕⢕⣕⣵⣾⣿⢕⢕⢕⢕⢕⢕⢕⢕⢕⢕⢕⢕⢕⢕⣱⣾⢟⢮⢝⢕⢕⢕⢯⡎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⠑⢕⠁⠀⠀⠀⠀⠀⠀⠀⠀⠀⠀⢹⣿⡟⢕⣱⣾⣿⣿⣿⣿⣿⣿⣿⣿⣿⣿⣿⣿⣿⣿⣿⣿⣿⣿⣿⣿⣿⣿⣿⣿⣿⣿⣿⢟⢕⢕⣿⣿⣿⣧⠁⢀⣿⡇⠀⢕⠁⢄⠑⣸⣿⣿⣿⢜⣿⣿⣿⣿⣿⢇⠀⠀⠀⠀⠀⢕⣾⣿⣿⣿⣿⣿⣿⣿⣿⣿⢱⣿⣿⣿⣿⣇⠑⢕⣿⣷⢁⢕⢔⢿⣿⣇⢹⣿⡄⠑⢻⣿⣿⣿⣿⣿⣿⣿⣿⣿⣿⣿⣿⣿⣿⣿⣿⣿⣿⣿⣿⣿⣣⣷⣾⣿⣿⣿⣿⡏⢕⢕⢕⢕⢕⢕⢕⢕⢕⢕⢕⠕⣱⣷⢿⢷⢎⢕⢕⢕⢕⢱⢟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⠕⠑⠀⠀⠀⠀⠀⠀⠀⠀⠀⠀⠀⢸⡟⣱⣾⣿⣿⣿⣿⣿⣿⣿⣿⣿⣿⣿⣿⣿⣿⣿⣿⣿⣿⣿⣿⣿⣿⣿⣿⣿⣿⢿⢟⢕⢕⠑⢕⣿⣿⣿⣿⡄⢸⣿⣇⠀⢕⠀⢕⢄⣿⣿⣿⣿⣧⢜⣿⣿⣿⡟⠑⠀⠀⠀⠀⠀⢱⣿⣿⣿⣿⣿⣿⣿⣿⣿⢇⣿⣿⣿⣿⣿⣿⣧⠑⢹⣿⣧⡁⢕⢸⣿⣿⣾⣿⣷⢀⢜⣿⣿⣿⣿⣿⣿⣿⣿⣿⣿⣿⣿⣿⣿⣿⣿⣿⣿⣿⣿⣿⣿⣿⣿⣿⣿⣿⣿⡇⢕⢕⢕⢕⢕⢕⢕⢕⢕⢕⣱⣾⣿⣿⣧⢕⢕⢕⢕⢕⢕⣿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⠀⠀⠀⠀⠀⠀⠀⠀⠀⠀⠀⠀⠀⢸⣸⣿⣿⣿⣿⣿⣿⣿⣿⣿⣿⣿⣿⣿⣿⣿⣿⣿⣿⣿⣿⣿⣿⣿⣿⣿⣿⣿⣿⣿⣷⣧⡕⠀⢕⣿⣿⣿⣿⡇⣼⣿⣿⠀⢕⢄⠁⣼⣿⣿⣿⣿⣿⡇⢻⣿⣿⢇⠀⠀⠀⠀⠀⢔⣸⣿⣿⣿⣿⣿⣿⣿⣿⡟⣸⣿⣿⣿⣿⣿⣿⣿⣧⢘⣿⣿⣷⡅⢄⢿⣿⣿⣿⣿⣧⠀⢹⣿⣿⣿⣿⣿⣿⣿⣿⡿⣿⣻⣿⣷⣿⣿⣿⣿⣿⣿⣿⣿⣿⣿⣿⣿⣿⣿⢕⢕⠕⠑⠀⠁⠅⢅⢑⢕⣵⣿⣿⣿⣿⣿⡕⢕⢕⢮⢼⢕⡏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⢔⠀⠀⠀⠀⠀⠀⠀⠀⠀⠀⠀⠀⢕⣿⣿⣿⣿⣿⣿⣿⣿⣿⣿⣿⣿⣿⣿⣿⣿⣿⣿⣿⣿⣿⣿⣿⣿⣿⣿⣿⣿⣿⣿⣿⣿⡇⠀⢕⣿⣿⣿⣿⣿⣿⣿⣿⡇⢕⢸⢱⣿⣿⣿⣿⣿⣿⣷⡜⣿⡟⠑⠀⠀⠀⠀⠀⢕⣿⣿⣿⣿⣿⣿⣿⣿⣿⢱⣿⣿⣿⣿⣿⣿⣿⣿⣿⣧⣹⣿⣿⣿⣔⢸⣿⣿⣿⣿⣿⣇⠁⢟⢿⡿⢯⢟⣫⣽⣷⣿⣿⣿⣿⣿⣿⣿⣿⣿⣿⣿⣿⣿⣿⣿⣿⣿⣿⣿⢕⠑⠀⠀⠀⠀⠐⠁⣰⣿⣿⣿⣿⣿⣿⣿⣿⢇⢕⢣⣹⣿⢕⢕⢕⢕⢕⢕⢕⢕⢕⢕⢕⢕⢕⢕⢕⢕⢕⢕⠕⠕⢕⢕⢕⢕⢕⠕⠕⢕⢕⠀</a:t>
            </a:r>
            <a:br/>
            <a:r>
              <a:t>⢕⢕⢕⢕⢕⢕⢕⢕⢕⢕⢕⢕⢕⢕⢕⢕⢕⢕⢕⢕⢕⢕⢕⢕⢕⢕⢕⢕⢕⢕⢕⢕⢕⢕⢕⢕⢕⢕⢕⢕⢕⢕⢕⢕⢕⢕⢕⢕⢕⢕⠕⠁⠄⠀⠀⢄⠀⠀⠀⠀⠀⠀⠀⠀⢕⢹⣿⣿⣿⣿⣿⣿⣿⣿⣿⣿⣿⣿⣿⣿⣿⣿⣿⣿⣿⣿⣿⣿⣿⣿⣿⣿⣿⣿⣿⣿⣿⣿⠀⢕⣿⣿⣿⣿⣿⣿⣿⣿⣧⢕⣾⣿⣿⣿⣿⣿⣿⣿⣿⣇⢹⢇⠀⠀⠀⠀⠀⢀⣼⣿⣿⣿⣿⣿⣿⣿⣿⢇⣾⣿⣿⣿⣿⣿⣿⣿⣿⣿⣿⣿⣿⣿⣿⣿⣧⣿⣿⣿⣿⣿⢿⢔⣕⣵⣷⣿⣿⣿⣿⣿⣿⣿⣿⣿⣿⣿⣿⣿⣿⣿⣿⣿⣿⣿⣿⣿⣿⣿⡇⠁⠀⠀⠀⠀⠀⢄⣼⣿⣿⣿⣿⣿⣿⣿⡿⢏⢕⢕⢣⡽⣏⢕⢕⢕⢕⢕⢕⢕⢕⢕⠕⢕⢑⢕⣡⣱⣴⣶⣷⣿⣿⣿⣿⣿⣿⣿⡿⢽⢕⣰⠀</a:t>
            </a:r>
            <a:br/>
            <a:r>
              <a:t>⢕⢕⢕⢕⢕⢕⢕⢕⢕⢕⢕⢕⢕⢕⢕⢕⢕⢕⢕⢕⢕⢕⢕⢕⢕⢕⢕⢕⢕⢕⢕⢕⢕⢕⢕⢕⢕⢕⢕⢕⢕⢕⢕⢕⢕⢕⢕⢕⠕⢅⠀⠀⠀⠀⠀⢕⠀⠀⠀⠀⠀⠀⠀⠀⠁⢕⢹⣿⣿⣿⣿⣿⣿⣿⣿⣿⣿⣿⣿⣿⣿⣿⣿⣿⣿⣿⡿⢏⢿⣿⣿⣿⣿⣿⣿⣿⣿⣿⠀⢕⣿⣿⣿⣿⣿⣿⣿⣿⣿⣱⣿⣿⣿⣿⣿⣿⣿⣿⣿⣿⡕⠑⠀⠀⠀⠀⠀⢱⣿⣿⣿⣿⣿⣿⣿⣿⡟⣼⣿⣿⣿⣿⣿⣿⣿⣿⣿⣿⣿⣿⣿⣿⣿⣿⣿⣿⣿⣿⣿⣿⣷⣾⣿⣿⣿⣿⣿⣿⣿⣿⣿⣿⣿⣿⣿⣿⣿⣿⣿⣿⣿⣿⣿⣿⣿⣿⣿⣿⡇⠀⠀⠀⠀⠀⢠⣾⣿⣿⣿⣿⣿⣿⢏⢝⡕⢕⢕⢕⢕⡝⢻⢕⢕⢕⢕⠕⢑⢕⢅⢔⢱⢜⢱⡜⢷⡿⣿⡿⢟⡟⢿⢟⢝⢝⢕⢕⢕⢕⢸⣿⠀</a:t>
            </a:r>
            <a:br/>
            <a:r>
              <a:t>⢕⢕⢕⢕⢕⢕⢕⢕⢕⢕⢕⢕⢕⢕⢕⢕⢕⢕⢕⢕⢕⢕⢕⢕⢕⢕⢕⢕⢕⢕⢕⢕⢕⢕⢕⢕⢕⢕⢕⢕⢕⢕⢕⢕⢕⢕⠕⠁⠑⠁⠀⢀⢄⢔⠀⢕⠕⠀⠀⠀⠀⠀⠀⠀⠀⠑⢕⢝⣿⣿⣿⣿⣿⣿⣿⣿⣿⣿⣿⣿⣿⣿⣿⣿⣿⢟⢕⢕⢜⢻⣿⣿⣿⣿⣿⣿⡿⢟⠀⢕⣿⣿⣿⣿⣿⣿⣿⣿⣿⣿⣿⣿⣿⣿⣿⣿⣿⣿⣿⣿⢇⠀⠀⠀⠀⠀⠀⣼⣿⣿⣿⣿⣿⣿⣿⡿⢱⣿⣿⣿⣿⣿⣿⣿⣿⣿⣿⣿⣿⢏⢝⢋⢕⢝⢻⣿⣿⣿⣿⣿⣿⣿⣿⢟⢟⢿⣿⣿⣿⣿⣿⣿⣿⣿⣿⣿⣿⣿⣿⣿⣿⣿⣿⣿⡿⢟⢝⢕⢅⠀⠀⠀⠀⢠⣿⢿⡿⢟⢏⢕⢕⢕⢕⢕⢕⢸⣿⣷⣿⣿⢧⡇⢆⢕⢔⢕⢕⢕⢕⢕⢕⢕⢕⢕⢜⢜⢇⡕⡕⡱⢵⠕⢕⢕⢑⢑⢕⢕⢌⢅⠀</a:t>
            </a:r>
            <a:br/>
            <a:r>
              <a:t>⢕⢕⢕⢕⢕⢕⢕⢕⢕⢕⢕⢕⢕⢕⢕⢕⢕⢕⢕⢕⢕⢕⢕⢕⢕⢕⢕⢕⢕⢕⢕⢕⢕⢕⢕⢕⢕⢕⢕⢕⢕⢕⢕⢕⢕⠑⠀⢀⢄⢔⢕⢕⣱⣾⡄⠀⠀⠀⠀⠀⠀⠀⠀⠀⠀⠀⠀⠕⢜⢿⣿⣿⣿⣿⣿⣿⣿⣿⣿⣿⣿⣿⣿⡟⢕⢕⢕⢕⣕⣵⣼⣿⣿⣿⣿⣏⢕⢕⠀⢱⣿⣿⣿⣿⣿⣿⣿⣿⣿⣿⣿⣿⣿⣿⣿⣿⣿⣿⣿⡿⠑⠀⠀⠀⠀⠀⢕⣿⣿⣿⣿⣿⣿⣿⣿⢇⣿⣿⣿⣿⣿⣿⣿⣿⣿⣿⣿⣿⢇⢕⢕⢕⢕⢕⢕⢕⢕⢝⢝⣿⣿⣿⣿⣧⠑⢝⢝⢞⢿⢿⣿⣿⣿⣿⣿⣿⣿⣿⣿⡿⢿⢟⢟⢕⣕⣵⣷⣿⡿⠋⠁⠐⢰⢿⢕⢇⢕⢕⢕⢕⢕⢕⢕⢕⣱⣿⣿⣿⣿⣿⣷⣼⢇⢕⢕⢕⢕⢕⢕⢕⢕⢕⢕⢕⡜⠱⢇⢃⢌⢕⢔⢕⢕⢕⢕⢕⢕⢕⢕⢕⠀</a:t>
            </a:r>
            <a:br/>
            <a:r>
              <a:t>⢕⢕⢕⢕⢕⢕⢕⢕⢕⢕⢕⢕⢕⢕⢕⢕⢕⢕⢕⢕⢕⢕⢕⢕⢕⢕⢕⢕⢕⢕⢕⢕⢕⢕⢕⢕⢕⢕⢕⢕⢕⢕⢕⢕⢄⢄⢕⢕⢕⣱⡵⣿⣿⡿⠑⠀⠀⠀⠀⠀⠀⠀⠀⠀⠀⠀⠀⠀⠐⢕⢝⢿⣿⣿⣿⣿⣿⣿⣿⣿⣿⢟⢕⢕⣕⣵⣷⣷⣿⣿⣿⣿⣿⣿⣿⣿⣧⢕⠀⣸⣿⣿⣿⣿⣿⣿⣿⣿⡟⢝⢔⢍⢔⢌⢻⣿⣿⣿⣿⢇⠀⠀⠀⠀⠀⠀⣼⣿⣿⣿⣿⣿⣿⣿⡟⣾⣿⣿⣿⣿⣿⣿⣿⣿⣿⣿⢕⢔⢕⢔⢕⢕⢕⢕⢕⠕⢕⢕⢕⢝⢿⣿⣿⣿⡇⠑⣵⡕⢕⢕⢕⢕⢝⢟⢟⢝⢝⢝⢕⢕⢕⣱⣶⣿⣿⣿⠟⠙⠀⠀⠀⢔⢕⢕⢕⢕⢕⢕⢕⢕⢕⢕⢕⣾⣿⣿⣿⣿⣿⣿⣿⡵⡇⢕⢕⢕⢕⢕⢕⢕⢕⣱⠗⢝⢔⢕⢕⢕⢕⢕⢕⢕⢕⢕⢕⢕⢕⢕⢕⢕⠀</a:t>
            </a:r>
            <a:br/>
            <a:r>
              <a:t>⢕⢕⢕⢕⢕⢕⢕⢕⢕⢕⢕⢕⢕⢕⢕⢕⢕⢕⢕⢕⢕⢕⢕⢕⢕⢕⢕⢕⢕⢕⢕⢕⢕⢕⢕⢕⢕⢕⢕⢕⢕⢕⢕⢕⢕⢕⢕⣱⣾⣿⣹⣿⡿⠁⠀⠀⠀⢕⢄⠀⠀⠀⠀⠀⠀⠀⠀⠀⠀⠀⠑⠕⢝⢟⢻⢿⢿⠿⠿⢿⡵⢷⠿⠿⠿⠟⠛⠁⣼⣿⣿⣿⣿⣿⣿⣟⡟⢕⢀⣿⣿⣿⣿⣿⡿⢟⢏⢝⢔⢕⢕⢕⢕⢕⢑⢝⢛⢻⡏⠁⠀⠀⠀⠀⠀⢱⣿⣿⣿⣿⣿⣿⣿⣿⢹⣿⣿⣿⣿⣿⣿⣿⣿⣿⣿⣿⢆⢕⢕⢕⢕⢑⢕⢶⡔⠕⠕⢕⢕⢕⣼⣿⣿⣿⣿⡔⢜⢕⢕⢕⢕⢕⢕⢕⢕⢕⢕⢕⢕⢕⣼⣿⣿⣿⠟⠁⠀⠀⠀⠀⢰⣱⣿⣿⣿⣿⣵⡇⢕⢕⢕⣱⣿⣿⣿⣿⣿⣿⣿⢿⡏⢝⢇⢇⢕⢕⢕⣕⣵⡷⢏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⢱⣾⣿⣿⣿⣿⡿⠁⢕⠀⠀⠀⢕⢕⢔⢄⢀⠀⠀⠀⠀⠀⠀⠀⠀⠀⠀⠀⠁⠑⠑⠁⢁⠕⠀⠀⠀⠀⠀⠀⠀⠀⠀⢹⣿⣿⣿⣿⣿⣿⣿⣷⢕⢱⣿⣿⣿⣿⣿⠇⢕⢕⢕⢕⢕⢕⢕⢕⢕⢕⢕⢕⠅⢕⠀⠀⠀⠀⠀⠀⣼⣿⣿⣿⣿⣿⣿⣿⢇⣿⣿⣿⣿⣿⣿⣿⣿⣿⣿⣿⣿⣕⢕⢕⠕⢕⢕⢔⢕⢕⢔⢕⢕⢔⢜⣿⣿⣿⣿⣿⣷⢀⢺⡷⢕⢑⢕⢕⢕⠕⠑⠁⢁⣴⣿⣿⣿⢟⠁⠀⠀⠀⠀⢄⣴⣿⣿⣿⣿⣿⣿⣿⣿⣕⣵⣾⣿⣿⣿⣿⣿⣿⡿⢏⢕⢕⢕⢕⢕⢕⢵⣿⡟⠑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⣱⣿⣿⣿⣿⣿⣿⠃⢅⢕⢀⠀⢄⢕⢕⢕⢕⢕⢔⢀⢀⠀⠀⠀⠀⠀⠀⠕⠔⠐⠀⠄⠃⠀⠀⠀⠀⠀⠀⠀⠀⠀⠀⠀⠁⢻⣿⣿⣿⣿⣿⣿⣯⠀⢸⣿⣿⣿⣿⡇⢕⢕⢕⢕⢕⢅⣶⢆⢕⢕⢕⢕⢕⢕⠀⠀⠀⠀⠀⠀⢱⣿⣿⣿⣿⣿⣿⣿⣿⣾⣿⣿⣿⣿⣿⣿⣿⣿⣿⣿⣿⣿⣿⣿⡇⢕⢕⢕⢕⢕⢕⢕⢕⢕⢕⠕⢸⣿⣿⣿⣿⣿⡇⢸⣷⠕⠑⠑⠁⠀⠀⠀⠀⣼⣿⣿⡿⠋⠀⠀⠀⠀⠀⣱⣿⣿⣿⣿⣿⣿⣿⣿⣿⣿⣿⣿⣿⣿⣿⣿⣿⣿⢏⢕⢕⢕⢕⢕⢕⢕⢇⣣⣕⣅⢑⠔⢔⢄⢅⢁⢁⠑⠕⠕⠕⢕⢕⢕⢕⢕⢕⢕⢕⢕⢕⢕⠀</a:t>
            </a:r>
            <a:br/>
            <a:r>
              <a:t>⢕⢕⢕⢕⢕⢕⢕⢕⢕⢕⢕⢕⢕⢕⢕⢕⢕⢕⢕⢕⢕⢕⢕⢕⢕⢕⢕⢕⢕⢕⢕⢕⢕⢕⢕⢕⢕⢕⢕⢕⢕⢕⢕⢸⣿⣿⣿⣿⣿⣿⡏⢀⢕⢕⢕⠀⠑⢕⢕⢕⢕⢕⢕⢕⢕⢐⠀⠀⣔⣔⣄⣄⡔⠐⠁⠀⠀⠀⠀⠀⠀⠀⠀⠀⠀⠀⠀⠀⠀⠀⢸⣿⣿⣿⡟⢟⢝⠀⣼⣿⣿⣿⣿⣿⣧⢕⢅⢕⢕⢔⢕⢐⢕⢕⢕⢕⢕⢄⠀⠀⠀⠀⠀⠀⣼⣿⣿⣿⣿⣿⣿⣿⣿⣿⣿⣿⣿⣿⣿⣿⣿⣿⣿⣿⣿⣿⣿⣿⣷⡕⢕⢑⢕⢕⠕⠁⠕⠕⢔⣿⣿⣿⣿⣿⣿⣿⣷⢀⢇⠀⠀⢕⢕⢕⣷⡷⣱⣿⣿⣿⠃⠀⠀⠀⠀⠀⣱⣿⣿⣿⣿⣿⣿⣿⣿⣿⣿⣿⣿⣿⣿⣿⣿⣿⣿⣇⢕⢕⢕⢕⢕⢕⢕⢕⣸⣿⣿⣿⣿⣷⣦⣅⢑⢕⢕⢕⢕⢕⢔⢔⢄⢅⢅⢑⢑⠑⠕⢕⢕⢕⠀</a:t>
            </a:r>
            <a:br/>
            <a:r>
              <a:t>⠑⠑⠑⠑⠑⠑⠑⠑⠑⠑⠑⠑⠑⠑⠑⠑⠑⠑⠑⠑⠑⠑⠑⠑⠑⠑⠑⠑⠑⠑⠑⠑⠑⠑⠑⠑⠑⠑⠑⠑⠑⠑⠑⠛⠛⠛⠛⠛⠛⠛⠃⠑⠑⠑⠑⠀⠐⠑⠑⠑⠑⠑⠑⠑⠑⠑⠀⠀⠛⠛⠛⠛⠁⠀⠀⠀⠀⠀⠀⠀⠀⠀⠀⠀⠀⠀⠀⠀⠀⠀⠛⠛⠛⠛⠛⠓⠃⠀⠛⠛⠛⠛⠛⠛⠃⠑⠑⠑⠑⠑⠑⠑⠑⠑⠑⠑⠘⠁⠀⠀⠀⠀⠀⠑⠛⠛⠛⠛⠛⠛⠛⠛⠛⠛⠛⠛⠛⠛⠛⠛⠛⠛⠛⠛⠛⠛⠛⠛⠛⠛⠛⠁⠁⠁⠀⠀⠑⠛⠛⠛⠛⠛⠛⠛⠛⠛⠛⠃⠑⠀⠐⠑⠑⠚⠛⠑⠛⠛⠛⠃⠀⠀⠀⠀⠀⠐⠛⠛⠛⠛⠛⠛⠛⠛⠛⠛⠛⠛⠛⠛⠛⠛⠛⠛⠛⠛⠛⠛⠓⠓⠓⠓⠛⠛⠛⠛⠛⠛⠛⠛⠛⠛⠛⠓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⢝⢝⢝⢝⢝⢝⢝⢟⢟⢟⢟⢻⢟⢟⢏⢟⢟⢟⢟⢟⢻⢿⢿⢿⢿⢻⢸⢿⣿⢿⣿⣿⣿⣿⣿⣿⣿⣿⣿⣿⣿⣿⣿⡿⣟⢗⢼⢝⢟⢿⡿⢿⢟⢟⢟⢜⢻⣿⢇⢕⢕⢝⢟⢕⢕⢞⢕⢻⣿⣿⣿⣿⣿⣿⣿⣿⡇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⣇⣕⢕⢕⢕⢕⢕⢕⢕⢕⢕⢕⢕⢕⢕⢕⢕⢕⢕⢕⢕⢕⢕⢕⢕⢕⢕⢕⢕⢕⢕⢕⢕⢕⢕⢕⢕⢕⢕⢕⢕⢕⢕⢕⢕⢕⢕⢕⢕⢕⢕⢕⢕⢕⢕⢜⢇⢕⢕⢕⢕⢕⢕⢕⢕⢕⢕⢕⢕⢕⢕⢕⢕⢕⢕⢕⢕⢕⢕⢕⢹⣿⣿⣿⣿⣿⣿⣿⣹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⢝⢿⢏⣼⣷⣷⣵⣕⡕⢕⢕⢕⢕⢕⢕⢕⢕⢕⢕⢕⢕⢕⢕⢕⢕⢕⢕⢕⢕⢕⢕⢕⢕⢕⢕⢕⢕⢕⢕⢕⢕⢕⢕⢕⢕⢕⢕⢕⢕⢕⢕⢕⢕⢕⢕⢕⢕⢕⢕⢕⢕⢕⢕⢕⢕⢕⢕⢕⢕⢕⢕⢕⢕⢕⢕⢕⢕⢕⣕⡕⢜⢝⢿⢿⣿⣿⡿⢇⢻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⢝⢝⢟⢻⢿⢿⣿⣷⣷⣵⣕⡕⢕⢕⢕⢕⢕⢕⢕⢕⢕⢕⢕⢕⢕⢕⢕⢕⢕⢕⢕⢕⢕⢕⢕⢕⢕⢕⢕⢕⢕⢕⢕⢕⢕⢕⢕⢕⢕⢕⢕⢕⢕⢕⢕⢕⢕⢕⢕⢕⢕⢕⢕⢕⢕⢕⢕⢕⢕⢕⢕⢕⢕⢕⢕⢝⢿⢗⣧⣵⣕⢕⣕⣕⣕⣱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⢝⢝⢟⢟⢟⢟⢷⢧⢵⢕⣕⣕⢕⢕⢕⢕⢕⢕⢕⢕⢕⢕⢕⢕⢕⢕⢕⢕⢕⢕⢕⢕⢕⢕⢕⢕⢕⢕⢕⢕⢕⢕⢕⢕⢕⢕⢕⢕⢕⢕⢕⢕⢕⢕⢕⢕⢕⢕⢕⣱⡕⢕⢕⢕⢕⢇⢱⣵⣵⢜⢜⢕⢕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⢝⢝⢗⢗⢷⢷⢵⢵⢵⢵⢕⢕⢕⣕⢕⢕⢕⢕⢕⢕⢕⢕⢕⢕⢕⢕⢕⢕⢕⢕⢕⢕⢕⢕⢕⢕⢕⣕⣱⣵⣵⣵⡸⢿⢿⢿⢇⢕⢕⢕⢕⢕⢕⢕⢕⢕⢕⢕⢕⢕⢿⣿⣿⣿⣿⣿⣿⣿⣿⣿⣿⣿⣿⣿⣿⣿⣿⣿⣿⣵⣵⣵⣵⣵⣵⣵⣕⣕⣕⣕⣔⣔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⢕⢝⢕⢗⢗⢗⢗⢗⢷⢷⢷⢷⢷⢷⢷⢷⢷⢷⢿⢿⢿⢟⢟⢟⢝⢕⢕⢕⢕⢕⢕⢕⢕⢕⢕⢕⢕⢕⢕⢕⢕⢕⢕⢜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⢅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⢑⠕⢵⣕⢕⢕⢹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⢔⠁⠕⢕⢕⢕⢕⢔⠑⠝⢷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⢀⠁⠁⠁⢕⠀⠁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⠑⠅⢕⢑⢑⢕⢅⢕⢕⢔⢔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⢅⢕⢕⢕⢕⢕⢕⢕⢕⢕⢕⣱⡕⢕⢕⢕⢕⣱⣵⣵⣕⣕⣕⣕⢕⢕⢕⢕⢕⢕⢕⢕⢕⢕⢕⢕⢕⢕⢕⢕⢕⢕⢕⢕⢕⢕⢕⢑⢕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⣱⣵⡕⢕⢕⢕⢕⣕⡕⢕⢕⢝⢝⢝⣇⢕⢕⢕⢕⢕⢕⢕⢕⢕⢕⢕⢕⢕⢕⣕⡕⣕⡕⢕⢕⢕⠀⢔⢕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⠅⢕⢕⢕⢕⢕⢕⢕⢕⢕⢕⢕⢕⢕⢕⢕⢕⢕⢕⢱⣿⣿⣷⢕⢕⢕⣼⣿⣿⣿⣿⣿⣿⣿⣿⣧⡕⢕⢕⢕⢕⢕⢕⢕⢕⢕⢕⢕⢸⣝⢝⢝⢝⢟⢟⢻⢇⢕⢕⢕⢕⢕⢕⢕⢕⢕⢕⢕⢕⢕⢕⢕⢕⢕⢕⢕⢕⢕⢕⢕⢑⢕⢕⢕⢕⢕⢕⢕⢕⢕⢕⢕⢕⢕⢕⢕⢱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⢁⢕⢕⢕⢕⢕⢕⢕⢕⢕⢕⢕⢕⢕⢕⢕⢕⢕⣱⣿⣿⣿⣿⡇⢕⢕⣽⣽⣽⣝⣟⡟⢿⣿⣿⣿⣷⣕⢕⢕⢕⢕⢕⢕⢕⢕⢕⢕⢸⣿⣿⣿⣷⣷⣷⣵⣵⣕⢕⢕⢕⢕⢕⢕⢕⢕⢕⢕⢕⢕⢕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⠑⢕⢕⢕⢕⢕⢕⢕⢕⢕⢑⢕⢕⢕⢕⢕⢕⢑⠋⠙⠉⠉⠉⠁⠁⢕⠙⠛⠛⠻⢿⣿⣿⣷⣿⣿⣿⣿⣧⡕⢕⢕⢕⢕⢕⢕⢕⢕⢸⢿⢿⢿⢿⢿⢿⢿⣿⣿⣇⢕⢕⢕⢕⢕⢕⢕⢕⢕⢕⢕⢕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⠀⢅⢕⢕⢕⢕⠕⢕⢕⢕⢕⢕⢕⢕⢕⠕⠁⠁⠀⢀⢔⣇⣕⣄⡄⢕⢔⢄⢀⠀⠀⠈⢝⢿⣿⣿⣿⣿⣿⣿⡕⢕⢕⢕⢕⢕⢕⢕⣼⣿⣿⣿⣿⣿⣿⣿⣷⡾⢟⣧⢕⢕⢕⢕⢕⢕⢕⢕⢕⢕⢕⢕⢕⢕⢕⢕⢔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⢄⢕⢕⢕⢕⢕⢄⢕⢕⢕⢕⢕⢕⢕⢕⠔⣧⢀⢀⣾⣿⡟⢻⢿⡿⠑⠀⠁⠕⠀⠀⢱⣔⢝⣿⣿⣿⣿⣿⣿⣧⢕⢕⢕⡕⢕⢕⠑⡟⠙⠁⠀⠀⠀⢀⠀⠀⠀⠈⠙⠃⠕⢕⢑⢕⢕⢕⢕⢕⢕⢕⢕⢕⢑⠕⢕⢕⢑⢕⢕⠕⢕⢕⢕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⠕⢕⢕⢕⢕⢕⠕⢑⢅⢔⢕⢕⢕⢕⢕⢕⢕⢀⣿⣷⣕⢸⣿⣷⠄⢕⢕⢄⢄⢀⡔⢄⠀⣾⣿⣷⣿⣿⣿⣿⣿⣿⣿⢕⢕⢄⡇⢕⢕⢕⣵⣷⣵⣦⣕⢕⠕⠕⢕⢄⠀⢔⢄⠀⠁⠕⢕⢕⢕⢕⢕⢕⢕⢕⢕⢕⢕⢔⢕⢅⢅⢔⢅⢑⠕⢕⠀⠅⢕⢕⢕⢕⢑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⢑⠕⠕⢕⢑⢑⢕⢔⢕⢕⢱⡕⢁⢕⢕⢕⠅⢕⢕⢕⢹⣿⣿⣿⣿⣿⣇⠑⢸⣷⣷⡎⢷⠁⣱⣿⣿⣿⣿⣿⣿⣿⣿⣿⡿⢔⢑⣼⡇⢕⢅⣿⣿⡇⠝⢟⢏⠁⠀⠀⢕⢕⠀⣱⣕⡕⠀⠀⢀⢕⢕⢕⢕⢕⢕⢕⠕⢕⢕⢕⢕⢕⢕⢕⢕⢕⢕⢔⢄⢄⢕⢕⢕⢕⢕⢕⠁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⢜⣧⢑⢕⢕⢕⠁⢕⢕⢸⣿⣿⣯⣵⣿⡿⣷⡕⢝⢟⣕⣵⣾⣿⣿⣿⣿⣿⣿⣿⣿⣿⡿⠑⢅⣼⣟⣕⣴⣿⣿⣿⣧⠀⢕⢣⣕⣕⡰⢕⠕⢰⣿⡿⢕⢄⣵⣿⣷⣕⢑⢕⢕⢕⢕⢕⠔⢅⢕⢑⢕⢑⢑⢑⢕⢅⠁⠀⠀⢕⢕⢕⢕⢕⢕⢔⢕⢕⢕⢕⢜⢻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⢷⡅⠁⠑⢔⠀⠀⠀⢻⣿⣿⢿⢿⣷⢿⣷⣷⣷⣿⣿⣿⣿⣿⣿⣿⣿⣿⣿⡟⢋⣄⣴⣿⣿⣿⣿⣿⣿⣿⣿⣿⣧⡑⢸⣿⣿⢇⢙⣵⣿⣿⣷⣾⣿⣿⣿⣿⣿⠇⢀⢅⢐⠑⢕⢕⢕⢑⠕⢕⢕⢕⢕⢕⢕⠀⠀⢄⢕⢕⢕⢕⢕⢕⢕⣇⢕⢕⢕⢕⡕⢕⢝⢟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⠱⣄⠀⠀⠀⢱⡔⢁⢻⡏⢕⢕⢕⢜⢝⣿⣿⣿⣿⣿⣿⣿⣿⣿⣿⣿⣿⣿⣿⣿⣿⣿⣿⣿⣿⣿⣿⣿⣿⣿⣿⣿⣗⣕⡱⣷⡿⣿⣽⣻⣿⣿⣿⣿⣿⣿⢇⠁⢕⢕⢕⢕⢔⢔⢔⢄⢔⢔⢕⢕⢕⢕⢕⠀⠀⢕⢕⢕⢕⢕⢕⢕⢕⢹⣧⡕⢕⢕⢹⣿⣿⣷⣾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⢜⢑⢅⠀⠁⢻⣷⣴⣽⣕⡕⢕⣕⣼⣿⣿⣿⣿⣿⣿⣿⣿⣿⣿⣿⣿⣿⣿⣿⣿⣿⣿⣿⣿⣿⣿⣿⣿⣿⣿⣿⣿⣿⣿⢫⢏⢟⢿⣿⣿⣿⣿⣿⣿⠏⢅⣕⣵⣧⣧⢕⢕⢕⢕⢕⢕⢕⢕⢕⢕⢕⢕⠀⢔⢕⢅⢕⢕⢅⢕⢕⢕⢕⣿⣷⣕⡕⢕⢜⢻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⠑⢕⢕⢕⢕⢕⢕⢕⢕⢕⢔⢰⣅⣻⣿⣿⣿⣿⣿⣿⣿⣿⣿⣿⣿⣿⣿⣿⣿⣿⣿⣿⣿⣿⡿⢿⣿⣿⣿⣿⣿⣿⣿⣿⣿⣿⣿⣿⣿⣏⢕⢕⢕⢕⢕⢜⣿⣿⣿⣿⢏⢠⣾⣿⣿⡿⢏⢕⢕⢕⢕⢕⢕⢕⢕⢕⢕⢕⢕⢄⠑⠀⠁⠁⢅⢕⢕⢕⢕⢕⢕⢕⢕⢕⢔⢕⢅⢕⢝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⠀⢕⢕⢕⢕⢕⢕⢕⢕⢕⢕⢅⢿⣿⣿⣿⣿⣿⣿⣿⣿⣿⣿⣿⣿⣿⣿⣿⣿⣿⣿⣿⣿⣿⡇⣼⣿⣿⣿⣿⣿⣿⣿⣿⣿⣿⣿⣿⣿⣿⣕⢕⢕⢕⢕⣼⣿⣿⣿⢏⢱⢿⣿⢟⢝⢕⢕⢕⢕⢕⢕⢕⢕⢕⢕⢕⢕⠕⠀⠀⠀⠀⢀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⠀⢕⢕⢕⢕⢕⢕⢕⢕⢕⢕⢕⠜⣿⣿⣿⣿⣿⣿⣿⣿⣿⣿⣿⣿⣿⣿⣿⣿⣿⣿⣿⣿⣿⣿⣿⣿⣿⣿⣿⣿⣿⣿⣿⣿⣿⣿⣿⣿⣿⣿⣿⣿⣿⣿⣿⣿⣿⠇⢑⢑⢜⢕⢕⢕⢕⢕⢕⢕⢕⢕⢕⢔⢕⢕⢕⢕⠀⠀⠀⠀⢔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⠀⢕⢕⢕⢕⢕⢕⢕⢕⢕⢕⢕⢕⢹⣿⣿⣿⣿⣿⣿⣿⣿⣿⣿⣿⣿⣿⣿⣿⣿⣿⣿⣿⣿⣿⣿⣿⣿⣿⣿⣿⣿⣿⣿⣿⣿⣿⣿⣿⣿⣿⣿⣿⣿⣿⣿⣿⠇⢕⢕⢕⢕⢕⢕⢕⢕⢕⢕⢕⢁⢔⢕⢕⢕⢕⢕⠁⠀⠀⢄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⢄⢕⢕⢕⢕⢕⢕⢕⢕⢕⢕⢕⢕⢔⠝⣿⣿⣿⣿⣿⣿⣿⣿⣿⣿⣿⣿⣿⣿⣿⣿⣿⣿⣿⣿⣿⣿⣿⣿⣿⣿⣿⣿⣿⣿⣿⣿⣿⣿⣿⣿⣿⣿⣿⣿⡿⢃⢕⢕⢕⢕⢕⢕⢕⢕⢕⢕⢕⢅⢕⠕⢔⢕⢕⢕⢀⢀⢄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⢕⠘⢿⣿⣿⣿⣿⣿⣿⣿⣿⣿⣿⡿⢟⢛⢛⢛⢟⢿⠿⠿⢿⣿⣿⣿⣿⣿⣿⣿⣿⣿⣿⣿⣿⣿⣿⣿⣿⣿⡟⢕⢕⢕⢕⢕⢕⢕⢕⢕⢕⢕⢕⢅⢕⢑⠅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⢅⢕⢕⢕⢕⠀⢌⢻⣿⣿⣿⣿⣿⣿⣿⣿⣿⣿⣷⣷⣶⡕⣅⣕⡕⢕⣕⣔⣘⣝⣿⣿⣿⣿⣿⣿⣿⣿⣿⣿⣿⣿⡿⢏⢔⢕⢕⢕⢕⢕⢕⢕⢕⢕⢕⢑⢔⢕⠐⠀⢔⢕⢔⢕⢕⢕⢕⢕⢕⢕⢕⢕⢕⢕⢕⢕⢕⢕⢕⢕⢅⠐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⠀⢕⢕⢜⠻⣿⣿⣿⣿⣿⣿⣿⣿⣿⣿⣿⣿⣿⣯⣷⣾⣿⣿⣿⣿⣿⣿⣿⣿⣿⣿⣿⣿⣿⣿⡿⢏⢕⢕⢕⢕⢕⢕⢕⢕⢕⢕⢕⠕⢔⢕⢕⢕⠕⢀⢕⢑⢕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⢕⠀⢕⢕⢕⠕⢈⢝⢿⣿⣿⣿⣿⣿⣿⣿⣿⣿⣿⣿⣿⣿⣿⣿⣿⣿⣿⣿⣿⣿⣿⣿⣿⣿⠟⢏⢕⢕⢕⢕⢕⢕⢕⢕⢕⢕⢕⢑⢅⢕⢕⢕⢕⢕⢔⢕⢕⢑⢕⢕⢕⢕⢕⢕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⠀⢕⠕⠀⢕⢕⢕⢕⢝⢻⢿⣿⣿⣿⣿⣿⣿⣿⣿⣿⣿⣿⣿⣿⣿⣿⣿⣿⣿⢿⢟⠙⢕⢕⢕⢕⢕⢕⢕⢕⢔⢕⢕⢕⢕⠁⢔⢕⢕⢕⢕⢕⢕⢕⢄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⠁⢕⢕⢕⢕⢕⢕⢕⢕⠀⠑⠀⠀⢕⢕⢕⢕⢕⢕⢕⢝⢻⢿⣿⣿⣿⣿⣿⣿⣿⣿⣿⣿⢿⢟⢛⠍⢄⠑⢕⢀⢕⢕⢕⢕⢕⢕⢕⢔⢕⢕⢕⢕⠑⢔⢕⢕⢕⠕⢕⢕⢕⢕⢕⢕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⠀⠀⠀⠀⠁⠕⢕⢕⢕⢕⢕⢕⢕⢕⢜⢟⢿⣿⡿⠿⢟⢏⢍⢔⢕⢕⢕⢕⢕⠁⠀⢔⢕⢕⢕⢕⢕⢕⢕⢕⢕⢕⢕⢕⠀⢕⢕⣕⣵⣾⣧⣴⢕⢕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⠑⠕⢕⢕⢕⢕⢕⢕⢕⢕⢕⢔⢕⢕⢕⢕⢕⢕⢕⢕⠱⢕⠕⠀⠀⢕⢕⢕⢕⢕⢕⢕⢕⢕⢕⢕⢕⢕⣠⣶⣿⣿⣿⣿⣽⣿⢕⢕⢕⢕⢕⢕⢕⢕⢕⢕⢕⢕⢕⢕⢕⢕⢕⢕⢕⠕⠀⠀⠀⠀⠀⠀⠀⠀⠀⠀⠀⠀⢀⢀⠀⢄⢀⢀⢀⢀⢄⢀⠀⢀⠀⠀⢀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⢕⢕⢕⢕⢕⢕⢕⢕⢕⢕⢕⢕⠀⠀⠀⠀⠀⠀⠀⠀⠁⠑⠕⢕⢕⢕⢕⢕⢕⢕⢕⢕⢕⢕⢕⢕⢕⢕⠕⠑⠀⠀⠀⠑⢕⢕⢕⢕⢕⢕⢕⢑⢕⣼⢕⢕⣿⣿⣿⣿⣿⣟⣟⣃⣑⣑⡁⠕⢕⢕⢕⢕⢕⢕⢕⢕⢕⢕⢕⢕⢕⢕⠑⠀⠀⠀⠀⠀⠀⠀⠀⢄⢔⢕⢕⢅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⢔⠀⠀⠀⠀⠀⠀⠀⠀⠀⠀⢀⢕⢕⢕⠕⢕⢕⢕⢕⢕⠕⢕⢕⢁⠀⠀⠀⠀⠀⠀⠀⢕⢕⢕⢕⢕⢕⢕⢕⢜⢕⢕⢕⢿⣿⣟⣿⣽⣿⣿⣿⣿⣿⣿⣿⣷⣧⣅⡕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⢸⣿⣷⣶⣧⣥⣕⣕⡕⢕⢕⠁⢕⢜⢟⢇⢕⢕⢕⢕⢕⢕⢕⢕⢕⠀⠀⠀⠀⠀⠀⠀⠀⠀⢀⢕⢕⢕⠀⠀⢕⢕⢕⠕⠁⠀⠕⢕⢕⠀⠀⠀⠀⠀⠀⠀⢕⢕⢕⢕⢕⣱⢏⠀⢕⢕⢕⢕⣾⣿⣿⣿⣿⣿⣿⣿⣿⣿⣿⣿⣿⣿⣿⣿⣧⡕⠕⢕⢕⢕⢕⢕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⡕⠀⢕⢕⢕⢕⢕⠑⢕⢕⢑⢕⢕⣕⣕⢀⠀⠀⠀⠀⠀⠀⠀⢀⢱⣕⢕⠀⠀⠀⢕⢕⠑⠀⠀⠀⢕⢕⡕⡔⠀⠀⠀⠀⠀⠀⢕⢕⡵⢇⢕⢕⢕⠀⢕⢕⢕⢕⣿⣿⣿⣿⣿⣿⣿⣿⣿⣿⣿⣿⣿⣿⣿⣿⣿⣿⣷⡅⢕⢕⠕⠁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⢟⢝⢕⠀⠁⢕⢕⢕⢕⠀⢕⢕⢕⢜⢿⣿⡿⢇⠀⠀⠀⠀⠀⠀⠀⣼⣿⡇⢕⠀⠀⠀⠑⠁⠀⠀⠀⢔⢕⢕⣾⣧⡄⠀⠀⠀⠀⠀⢕⢎⢕⢕⢕⢕⢕⠀⢕⢕⢕⢕⣿⣿⣿⣿⣿⣿⣿⣿⣿⣿⣿⣿⣿⣿⣿⣿⣿⣿⣿⣿⣔⠑⠀⠀⠀⠀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⢑⣕⣥⣕⣴⣷⣿⣿⣿⣿⣿⣷⣷⣵⣕⠀⠑⢕⢕⢕⢕⢄⢕⢕⢕⢑⢕⢕⢕⢕⠀⠀⠀⠀⠀⠀⣸⣿⡿⢕⢕⢀⠀⠀⠀⠀⠀⢀⣄⢕⢕⢕⢜⣿⣧⢀⠀⠀⠀⠀⢕⢕⢕⢕⢕⢕⢕⢔⢕⢕⢕⢕⣿⣿⣿⣿⣿⣿⣿⣿⣿⣿⣿⣿⣿⣿⣿⣿⣿⣿⣿⣿⣿⣧⠀⠀⢀⢔⢕⢕⢕⢕⢕⢕⢕⢕⢕⢕⢕⢕⢕⢕⢕⢕⢕⢕⢕⢕⢕⢕⢕⢕⢕⢕⢕⢕⢕⢕⢕⢕⢕⢕⠕⢕⢑⢑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⣵⣷⣿⣿⣿⣿⣿⣿⣿⣿⣿⣿⣿⣿⣿⣿⣿⣏⠀⢱⢁⢕⢕⢕⢕⠀⢕⢕⢕⢕⢕⢕⢕⢕⠀⠀⠀⠀⢱⣿⡿⢕⢕⢕⢕⢕⢔⣶⣶⣶⡿⣱⣕⢕⢕⢕⢹⣿⣧⢀⠀⠀⠀⢕⢕⢕⢕⢕⢕⢕⠕⡔⢕⢕⢕⢪⣿⣿⣿⣿⣿⣿⣿⣿⣿⣿⣿⣿⣿⣿⣿⣿⣿⣿⣿⣿⣿⣧⢐⢕⢕⢕⢕⢕⢕⢕⢕⢕⢕⢕⢕⢕⢕⢕⢕⢕⢕⢕⢕⢕⢕⢕⢕⢕⢕⢕⢕⢕⢕⢕⢕⢕⢕⢑⣱⣷⣧⣵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⢑⠑⠑⠕⢕⢕⢕⢕⣱⣵⣷⣿⣿⣿⣿⣿⢏⣵⣿⣿⣿⣿⣿⣿⣿⣿⣿⣿⣿⣿⣿⣿⣿⣿⣿⣿⣿⠀⢜⡇⢕⢕⢕⢕⠀⢕⢕⢕⢕⢕⢕⢕⢕⠀⠀⠀⢄⣿⣿⢇⢕⢕⢕⢕⣱⣿⣿⣿⡿⢣⣿⣿⣷⢕⢕⢕⢹⣿⣷⡔⢀⠀⢕⢕⢕⢕⢕⢕⢕⢄⡇⢕⢕⢕⢱⣿⣿⣿⣿⣿⣿⣿⣿⣿⣿⣿⣿⣿⣿⣿⣿⣿⣿⣿⣿⣿⣿⣇⢕⢕⢕⢕⢕⢕⢕⢕⢕⢕⢕⢕⢕⢕⢕⢕⢕⢕⢕⢕⢕⢕⢕⢕⢕⢕⢕⢕⢕⢕⢕⢕⢑⣵⣾⣿⣿⣯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⢅⢔⠑⠀⠀⠀⠀⠑⢕⣵⣿⣿⣿⣿⣿⣿⣿⢟⣵⣿⣿⣿⣿⣿⣿⣿⣿⣿⣿⣿⣿⣿⣿⣿⣿⣿⣿⣿⣿⣿⢕⢕⣿⢅⢕⢕⢕⠀⢕⢕⢕⢕⢕⢕⢕⢕⠀⢀⢔⣿⣿⢇⢕⢕⢕⢕⢱⣿⣿⣿⡿⢕⢾⣿⣿⢇⢕⢕⢕⢕⢝⢿⣿⣪⢕⠁⢕⢕⢕⢕⢕⢕⢕⢸⡄⢕⠕⠕⣹⣿⣿⣿⣿⣿⣿⣿⣿⣿⣿⣿⣿⣿⣿⣿⣿⣿⣿⣿⣿⣿⣿⡕⢕⢕⢕⢕⢕⢕⢕⢕⢕⢕⢕⢕⢕⢕⢕⢕⢕⢕⢕⢕⢕⢕⢕⢕⢕⢕⢕⢕⢕⢕⣵⣿⣿⣿⣷⣻⣿⣷⢇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⠑⢀⢕⢕⠁⠀⠀⠀⠀⢀⣴⣿⣿⣿⣿⣿⣿⣿⡿⣣⣾⣿⣿⣿⣿⣿⣿⣿⣿⣿⣿⣿⣿⣿⣿⣿⣿⣿⣿⣿⣿⣟⢕⢕⢕⣿⣇⢕⢕⢕⠀⠀⢕⢕⢕⢕⢕⢕⢕⢔⢕⢝⢝⢇⢕⢕⢕⢕⢱⣾⣿⣿⢏⢕⢕⡸⣿⢏⢕⢕⢕⢕⢕⢕⣵⣇⣱⣵⡇⢕⢕⢕⡕⢕⢕⢕⢸⣧⠀⠀⠀⢜⣿⣿⣿⣿⣿⣿⣿⣿⣿⣿⣿⣿⣿⣿⣿⣿⣿⣿⣿⣿⣿⣿⣿⢅⢕⢕⢕⢕⢕⢕⢕⢕⢕⢕⢕⢕⢕⢕⢕⢕⢕⢕⢕⢕⢕⢕⢕⢕⢕⢕⢕⢱⣾⣯⣿⢿⣿⡿⡽⡻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⠀⢕⠑⠀⠀⠀⠀⠀⢀⣼⣿⣿⣿⣿⣿⣿⣿⡟⣵⣿⣿⣿⣿⣿⣿⣿⣿⣿⣿⣿⣿⣿⣿⣿⣿⣿⣿⣿⣿⣿⣿⣿⡇⢕⢕⣿⣿⡔⢕⢕⢔⢀⠑⢕⢕⢕⠁⢕⢕⢕⢕⣵⣵⣧⣧⣼⢕⡕⢕⢝⠟⠕⠕⠕⠕⢟⢏⢕⢕⢕⣱⣵⣾⣿⣿⡟⣿⣿⣷⢕⢕⢕⢳⢕⢕⢕⢅⣿⡇⠀⢔⠀⢜⢿⣿⣿⣿⣿⣿⣿⣿⣿⣿⣿⣿⣿⣿⣿⣿⣿⣿⣿⣿⣿⣿⣇⢕⢕⢕⢕⢕⢕⢕⢕⢕⢕⢕⢕⢕⢕⢕⢕⢕⢕⢕⢕⢕⢕⢕⢕⢕⢕⣵⡽⣽⢷⣫⣕⣳⢵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⠄⢕⠀⠀⠀⠀⠀⠀⢸⣿⣿⣿⣿⣿⣿⣿⢏⣼⣿⣿⣿⣿⣿⣿⣿⣿⣿⣿⣿⣿⣿⣿⣿⣿⣿⣿⣿⣿⣿⣿⣿⣿⣯⢕⢕⣿⣿⣷⠑⢕⢕⢕⠀⢕⢕⢕⠀⢕⠑⣼⣇⢻⣿⣿⣿⣷⣼⢕⢕⢕⠀⠀⠀⠀⠀⢕⢕⢕⣱⣷⣿⣿⣿⣿⣿⡇⣸⣿⣿⣇⢕⢕⢸⣧⠕⢕⢕⢸⣿⡀⠀⣇⠁⢕⢜⢜⣝⡏⣿⣿⣿⣿⣿⣿⣿⣿⣿⣿⣿⣿⣿⣿⣿⣿⣿⣿⡕⢕⢕⢕⢕⢕⢕⢕⣱⢕⢕⢕⢕⢕⢕⢕⢕⢕⢕⢕⢕⢕⢕⢕⣱⣿⡎⡿⢏⢕⢕⢕⢏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⢁⠀⠀⠀⠑⠀⠀⠀⠀⠀⠀⠜⣿⣿⣿⡿⢏⢏⣵⣿⣿⣿⣿⣿⣿⣿⣿⣿⣿⣿⣿⣿⣿⣿⣿⣿⣿⣿⣿⣿⣿⣿⣿⣿⣿⣿⠕⢕⣿⣿⣿⡇⢕⢕⢺⡄⠀⢕⢕⠀⢕⠀⣿⣿⡕⢿⣿⣿⣿⣿⣿⡕⠀⠀⠀⠀⠀⢕⢕⣵⣾⣿⣿⣿⣿⣿⣿⣿⢇⣿⣿⣿⣿⡔⢕⢕⣿⣇⠕⢕⢅⣿⣷⡀⢹⡔⠑⢕⣼⣿⢇⣟⣿⣿⣿⣿⣿⣿⣿⣿⣿⣿⣿⣿⣿⣿⣿⣿⣿⣧⢕⢕⢕⣕⣵⣷⣿⡿⢕⢕⢕⢕⢕⢕⢕⢕⢕⢕⢕⢕⢕⣱⣞⣯⢗⡫⢕⢕⢕⢱⡗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⢕⠀⠀⠀⠀⠀⠀⠀⠀⠀⠀⠀⣿⣿⡟⢕⣱⣾⣿⣿⣿⣿⣿⣿⣿⣿⣿⣿⣿⣿⣿⣿⣿⣿⣿⣿⣿⣿⣿⣿⣿⣿⣿⣿⣿⢇⠀⢱⣿⣿⣿⣷⠀⢕⣼⡇⠀⢕⢕⠀⢕⢰⣿⣿⣧⢜⣿⣿⣿⣿⣿⢕⠀⠀⠀⠀⠀⢕⣾⣿⣿⣿⣿⣿⣿⣿⣿⡿⢸⣿⣿⣿⣿⣷⡁⢕⢻⣿⡔⢕⢕⢸⣿⣷⢸⣷⡀⠕⢿⣿⣿⣾⣿⣿⣿⣿⣿⣿⣿⣿⣿⣿⣿⣿⣿⣿⣿⣿⣿⣿⣧⣷⣿⣿⣿⣿⣿⡇⢕⢕⢕⢕⢕⢕⢕⢕⢕⢕⢕⣡⣾⢟⡿⢇⢕⢕⢕⢱⣜⣼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⠕⢕⠑⠀⠀⠀⠀⠀⠀⠀⠀⠀⠀⠀⢸⡏⣱⣾⣿⣿⣿⣿⣿⣿⣿⣿⣿⣿⣿⣿⣿⣿⣿⣿⣿⣿⣿⣿⣿⣿⣿⣿⣿⣿⢿⢏⢕⢕⠀⢸⣿⣿⣿⣿⡇⢀⣿⣿⠀⠕⢕⠀⠁⣼⣿⣿⣿⣇⢹⣿⣿⣿⡟⠁⠀⠀⠀⠀⠀⢸⣿⣿⣿⣿⣿⣿⣿⣿⣿⢇⣿⣿⣿⣿⣿⣿⣷⡄⢜⣿⣿⣔⠕⢅⢿⣿⣷⣿⣧⢀⢸⣿⣿⣿⣟⣿⣿⣿⣿⣿⣿⣿⣿⣿⣿⣿⣿⣿⣿⣿⣿⣿⣿⣿⣿⣿⣿⣿⣿⢇⢕⢕⢕⢕⢕⢕⢕⢕⢕⢕⣾⣿⣿⣷⣿⢕⢕⣕⢇⣱⢜⡏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⢀⠀⠀⠀⠀⠀⠀⠀⠀⠀⠀⠀⠀⠀⢜⣼⣿⣿⣿⣿⣿⣿⣿⣿⣿⣿⣿⣿⣿⣿⣿⣿⣿⣿⣿⣿⣿⣿⣿⣿⣿⣿⣿⣿⣷⣷⣕⢕⠀⢸⣿⣿⣿⣿⣷⢸⣿⣿⡇⠄⠕⡕⢱⣿⣿⣿⣿⣿⡕⣿⣿⣿⢇⠀⠀⠀⠀⠀⢕⣼⣿⣿⣿⣿⣿⣿⣿⣿⡟⣸⣿⣿⣿⣿⣿⣿⣿⣿⡔⢹⣿⣿⣧⢑⢸⣿⣿⣿⣿⣇⠀⢹⣿⣿⣿⣿⣿⣿⣿⣿⢿⣟⣿⣿⣾⣿⣿⣿⣿⣿⣿⣿⣿⣿⣿⣿⣿⣿⣿⢕⢕⠕⠁⠀⠀⠅⠅⢁⣵⣿⣿⣿⣿⣿⣿⡕⢕⢕⣇⡵⣽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⢄⠀⠀⢀⠀⠀⠀⠀⠀⠀⠀⠀⠀⢸⣿⣿⣿⣿⣿⣿⣿⣿⣿⣿⣿⣿⣿⣿⣿⣿⣿⣿⣿⣿⣿⣿⣿⣿⣿⣿⣿⣿⣿⣿⣿⣿⡇⠀⢸⣿⣿⣿⣿⣿⣾⣿⣿⣧⠔⢄⡇⣾⣿⣿⣿⣿⣿⣧⢸⣿⡏⠑⠀⠀⠀⠀⠀⢱⣿⣿⣿⣿⣿⣿⣿⣿⣿⢱⣿⣿⣿⣿⣿⣿⣿⣿⣿⣿⣜⣿⣿⣿⣷⡕⢿⣿⣿⣿⣿⡇⠑⢟⢿⡿⢗⣟⣹⣵⣷⣿⣿⣿⣿⣿⣿⣿⣿⣿⣿⣿⣿⣿⣿⣿⣿⣿⣿⡏⢕⠁⠀⠀⠀⠀⠀⢄⣾⣿⣿⣿⣿⣿⣿⣿⣿⢇⢱⢼⡝⡇⢕⢕⢕⢕⢕⢕⢕⢕⢕⢕⢕⠕⢕⣑⣕⣥⣵⣴⣦⣷⣷⣷⣷⣷⢦⡲⡱⣅⢕⠀</a:t>
            </a:r>
            <a:br/>
            <a:r>
              <a:t>⢕⢕⢕⢕⢕⢕⢕⢕⢕⢕⢕⢕⢕⢕⢕⢕⢕⢕⢕⢕⢕⢕⢕⢕⢕⢕⢕⢕⢕⢕⢕⢕⢕⢕⢕⢕⢕⢕⢕⢕⢕⢕⢕⢕⢕⢕⢕⢕⢕⢕⠕⢑⠀⠀⠀⢄⠀⠀⠀⠀⠀⠀⠀⠀⢕⢻⣿⣿⣿⣿⣿⣿⣿⣿⣿⣿⣿⣿⣿⣿⣿⣿⣿⣿⣿⣿⣿⣿⣿⣿⣿⣿⣿⣿⣿⣿⣿⣧⠀⢕⣿⣿⣿⣿⣿⣿⣿⣿⣿⡔⢸⣿⣿⣿⣿⣿⣿⣿⣿⡇⢻⢕⠀⠀⠀⠀⠀⢄⣼⣿⣿⣿⣿⣿⣿⣿⣿⢇⣾⣿⣿⣿⣿⣿⣿⣿⣿⣿⣿⣿⣿⣿⣿⣿⣿⣼⣿⣿⣿⣿⢿⢔⣱⣵⣷⣿⣿⣿⣿⣿⣿⣿⣿⣿⣿⣿⣿⣿⣿⣿⣿⣿⣿⣿⣿⣿⣿⣿⡇⠁⠀⠀⠀⠀⠀⣱⣿⣿⣿⣿⣿⣿⣿⣟⢟⢕⢕⢕⢗⣹⡇⢕⢕⢕⢕⢕⢕⢕⢑⢅⢔⢕⢕⢵⣿⣿⣿⣿⢿⣿⢻⡟⢻⢹⢝⢕⢕⢕⡝⢕⠀</a:t>
            </a:r>
            <a:br/>
            <a:r>
              <a:t>⢕⢕⢕⢕⢕⢕⢕⢕⢕⢕⢕⢕⢕⢕⢕⢕⢕⢕⢕⢕⢕⢕⢕⢕⢕⢕⢕⢕⢕⢕⢕⢕⢕⢕⢕⢕⢕⢕⢕⢕⢕⢕⢕⢕⢕⢕⢕⢕⠕⢅⠀⠀⠀⠀⠀⢕⠀⠀⠀⠀⠀⠀⠀⠀⠑⢕⢻⣿⣿⣿⣿⣿⣿⣿⣿⣿⣿⣿⣿⣿⣿⣿⣿⣿⣿⣿⡿⢟⣿⣿⣿⣿⣿⣿⣿⣿⣿⣿⠀⢕⣿⣿⣿⣿⣿⣿⣿⣿⣿⣧⣼⣿⣿⣿⣿⣿⣿⣿⣿⣿⡕⠑⠀⠀⠀⠀⠀⢱⣿⣿⣿⣿⣿⣿⣿⣿⡏⣸⣿⣿⣿⣿⣿⣿⣿⣿⣿⣿⣿⣿⣿⣿⣿⣿⣿⣿⣿⣿⣿⣿⣷⣾⣿⣿⣿⣿⣿⣿⣿⣿⣿⣿⣿⣿⣿⣿⣿⣿⣿⣿⣿⣿⣿⣿⣿⣿⣿⣿⢇⠀⠀⠀⠀⠀⣱⣿⣿⣿⣿⢏⢟⢕⢕⢕⢕⢱⣷⣷⣱⣕⢝⢑⢑⢑⢅⡔⢕⢱⢱⢕⢕⢕⢕⢜⢝⢝⢕⢕⢕⢕⢕⢕⢕⠇⠕⢝⢘⢑⢅⢔⠀</a:t>
            </a:r>
            <a:br/>
            <a:r>
              <a:t>⢕⢕⢕⢕⢕⢕⢕⢕⢕⢕⢕⢕⢕⢕⢕⢕⢕⢕⢕⢕⢕⢕⢕⢕⢕⢕⢕⢕⢕⢕⢕⢕⢕⢕⢕⢕⢕⢕⢕⢕⢕⢕⢕⢕⢕⢕⠕⠁⠑⠁⠀⢀⢀⢄⠀⢕⠕⠀⠀⠀⠀⠀⠀⠀⠀⠕⢕⢹⣿⣿⣿⣿⣿⣿⣿⣿⣿⣿⣿⣿⣿⣿⣿⣿⣿⢟⢕⢕⢜⢻⣿⣿⣿⣿⣿⣿⡿⢏⠀⢕⣿⣿⣿⣿⣿⣿⣿⣿⣿⣿⣿⣿⣿⣿⣿⣿⣿⣿⣿⣿⢇⠀⠀⠀⠀⠀⢀⣼⣿⣿⣿⣿⣿⣿⣿⡿⣱⣿⣿⣿⣿⣿⣿⣿⣿⣿⣿⣿⣿⢏⢙⢋⢜⢙⢻⣿⣿⣿⣿⣿⣿⣿⣿⢟⢻⢽⣿⣿⣿⣿⣿⣿⣿⣿⣿⣿⣿⣿⣿⣿⣿⣿⣿⣿⢟⢕⢕⢕⣄⣀⢀⠀⠀⡱⢟⡯⢝⢕⢕⢕⢕⢕⢕⢕⢱⣾⣿⣿⣿⣿⡕⢝⢕⢕⢕⢕⢕⢕⢕⢕⢕⢕⢕⡕⢇⣕⠵⢕⢊⢅⢔⢔⢕⢕⢕⢕⢕⢕⢕⢕⠀</a:t>
            </a:r>
            <a:br/>
            <a:r>
              <a:t>⢕⢕⢕⢕⢕⢕⢕⢕⢕⢕⢕⢕⢕⢕⢕⢕⢕⢕⢕⢕⢕⢕⢕⢕⢕⢕⢕⢕⢕⢕⢕⢕⢕⢕⢕⢕⢕⢕⢕⢕⢕⢕⢕⢕⢕⠑⠀⠀⢄⢔⢕⢕⣱⣾⢀⠀⠀⠀⠀⠀⠀⠀⠀⠀⠀⠀⠀⢕⢜⢿⣿⣿⣿⣿⣿⣿⣿⣿⣿⣿⣿⣿⣿⡟⢕⢕⢕⢕⣱⣕⣼⣿⣿⣿⣿⡏⢕⢕⠀⢸⣿⣿⣿⣿⣿⣿⣿⣿⣿⣿⣿⣿⣿⣿⣿⣿⣿⣿⣿⡟⠑⠀⠀⠀⠀⠀⢱⣿⣿⣿⣿⣿⣿⣿⣿⢣⣿⣿⣿⣿⣿⣿⣿⣿⣿⣿⣿⣿⢇⢕⢕⢕⢕⢕⢕⢕⢕⢍⢝⣿⣿⣿⣿⣇⠘⢕⢝⢻⢿⢿⢿⣿⣿⣿⣿⣿⣿⣿⣿⢿⢿⢟⢏⢕⣱⣵⣾⣿⠟⠙⠀⠁⢱⢹⡕⢕⢕⢕⢕⢕⢕⢕⢕⣵⣿⣿⣿⣿⣿⣿⣿⣕⢕⢕⢕⢕⢕⢕⢕⢕⢕⣱⠕⢜⢕⢔⢕⢕⢕⢕⢕⢕⢕⢕⢕⢕⢕⢕⢕⢕⠀</a:t>
            </a:r>
            <a:br/>
            <a:r>
              <a:t>⢕⢕⢕⢕⢕⢕⢕⢕⢕⢕⢕⢕⢕⢕⢕⢕⢕⢕⢕⢕⢕⢕⢕⢕⢕⢕⢕⢕⢕⢕⢕⢕⢕⢕⢕⢕⢕⢕⢕⢕⢕⢕⢕⢕⢁⢄⢔⢕⢕⣕⡵⣾⣿⡿⠑⠀⠀⠀⠀⠀⠀⠀⠀⠀⠀⠀⠀⠀⠑⢜⢻⣿⣿⣿⣿⣿⣿⣿⣿⣿⣿⢟⢝⢕⣕⣵⣵⣾⣿⣿⣿⣿⣿⣿⣿⣿⣇⢕⠀⣼⣿⣿⣿⣿⣿⣿⣿⣿⡟⢝⢅⢙⢅⢝⢿⣿⣿⣿⣿⢕⠀⠀⠀⠀⠀⠀⣼⣿⣿⣿⣿⣿⣿⣿⡏⣾⣿⣿⣿⣿⣿⣿⣿⣿⣿⡿⢝⢔⢕⢔⢕⢕⢕⢕⢕⢕⢕⢕⢕⢝⢿⣿⣿⣿⡇⠕⣵⡕⢕⢕⢕⢕⢕⢝⢏⢝⢝⢕⢕⢕⢕⣱⣾⣿⣿⡿⠟⠁⠀⠀⠀⢕⣱⣵⣵⣵⢕⢵⢕⢕⢕⢱⣷⣿⣿⣿⣿⣿⣿⡟⢿⢎⢇⢕⢕⢕⢕⢕⣱⡷⢟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⣱⣾⣿⣽⣿⡿⠁⠐⠀⢀⢔⢀⠀⠀⠀⠀⠀⠀⠀⠀⠀⠀⠀⠕⢜⢝⢟⢿⡿⢿⠿⢿⣟⣵⣷⢾⠿⠿⠿⠟⠁⣼⣿⣿⣿⣿⣿⣿⡿⢟⢕⢄⣿⣿⣿⣿⣿⣿⠟⢛⢛⠕⢕⢕⢕⢕⢕⢘⢛⢟⢿⡏⠁⠀⠀⠀⠀⠀⢱⣿⣿⣿⣿⣿⣿⣿⣿⢸⣿⣿⣿⣿⣿⣿⣿⣿⣿⣿⡿⢆⢕⢕⢕⢕⢁⢕⣶⡕⠅⢕⢕⢕⢕⣾⣿⣿⣿⣿⡄⢜⢕⢕⢕⢕⢕⢕⢕⢕⢕⢕⢕⠕⢱⣾⣿⣿⣿⠏⠁⠀⠀⠀⢀⣱⣾⣿⣿⣿⣿⣷⡇⢕⣵⣵⣿⣿⣿⣿⣿⣿⡿⢟⡜⢕⢕⢕⢕⢕⣱⣷⡿⢋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⢱⣾⣿⣿⣿⣿⡿⠁⢕⠀⠀⢕⢕⢕⢄⢀⠀⠀⠀⠀⠀⠀⠀⠀⠀⠀⠀⠁⠁⠑⠑⠑⢁⠅⠀⠀⠀⠀⠀⠀⠀⠀⠀⢻⣿⣿⣿⣿⣿⣿⣿⣧⠕⢱⣿⣿⣿⣿⣿⢇⢕⢕⢕⢕⢕⢕⢕⢕⢕⢕⢕⢕⢄⢕⠀⠀⠀⠀⠀⠀⣼⣿⣿⣿⣿⣿⣿⣿⢇⣿⣿⣿⣿⣿⣿⣿⣿⣿⣿⣿⣿⣕⠕⢕⠕⢕⢕⢔⢅⢕⢔⢕⢕⢔⢝⣿⣿⣿⣿⣿⣷⠀⢾⡧⢕⢕⢕⢕⢕⠕⠑⠁⠀⣵⣿⣿⣿⠟⠁⠀⠀⠀⢀⣴⣾⣿⣿⣿⣿⣿⣿⣿⣷⣾⣿⣿⣿⣿⣿⣿⡿⢟⢕⢕⢕⢕⢕⢕⡕⢜⡝⢛⠄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⣱⣿⣿⣿⣿⣿⣿⠃⢄⢑⠀⠀⢕⢕⢕⢕⢕⢕⢔⢀⠀⠀⠀⠀⠀⠀⠐⠔⠆⠐⠀⠄⠑⠁⠀⠀⠀⠀⠀⠀⠀⠀⠀⠀⠘⢿⣿⣿⣿⣿⣿⣿⣏⠀⢸⣿⣿⣿⣿⡇⢕⢕⢕⢕⢔⢅⣵⢕⢐⢕⢕⢕⢕⢕⠀⠀⠀⠀⠀⠀⢱⣿⣿⣿⣿⣿⣿⣿⡿⣾⣿⣿⣿⣿⣿⣿⣿⣿⣿⣿⣿⣿⣿⣷⡆⢕⢕⢕⢕⢕⢕⢕⢕⢕⢕⢕⢸⣿⣿⣿⣿⣿⡇⢸⣧⠕⠑⠁⠀⠀⠀⠀⠀⣸⣿⣿⣿⠑⠀⠀⠀⠀⢄⣾⣿⣿⣿⣿⣿⣿⣿⣿⣿⣿⣿⣿⣿⣿⣿⣿⣏⢕⢕⢕⢕⢕⢕⢕⢕⣳⣿⣾⣷⣵⣴⣔⢔⢄⢅⢁⢁⠑⠕⠕⠕⢕⢕⢕⢕⢕⢕⢕⢕⢕⢕⢕⠀</a:t>
            </a:r>
            <a:br/>
            <a:r>
              <a:t>⢕⢕⢕⢕⢕⢕⢕⢕⢕⢕⢕⢕⢕⢕⢕⢕⢕⢕⢕⢕⢕⢕⢕⢕⢕⢕⢕⢕⢕⢕⢕⢕⢕⢕⢕⢕⢕⢕⢕⢕⢕⢕⢕⣸⣿⣿⣿⣿⣿⣿⡇⠀⢕⢕⢔⠀⠕⢕⢕⢕⢕⢕⢕⢕⢑⢀⠀⠀⣔⢄⢄⢄⣄⠄⠐⠀⠀⠀⠀⠀⠀⠀⠀⠀⠀⠀⠀⠀⠀⠀⢝⣿⣿⣿⢟⢟⢟⠀⣾⣿⣿⣿⣿⣿⣕⢑⢕⢕⢔⢄⢅⢅⢔⢕⢕⢑⢑⢄⠀⠀⠀⠀⠀⠀⣼⣿⣿⣿⣿⣿⣿⣿⣿⣿⣿⣿⣿⣿⣿⣿⣿⣿⣿⣿⣿⣿⣿⣿⣷⡕⠕⢕⢕⢕⠕⠑⠕⠕⢕⣿⣿⣿⣿⣿⣿⣿⣷⠀⢇⠀⠀⢕⢕⢕⣾⡷⣱⣿⣿⣿⠇⠀⠀⠀⠀⢀⣾⣿⣿⣿⣿⣿⣿⣿⣿⣿⣿⣿⣿⣿⣿⣿⣿⢇⢕⢕⢕⢕⢕⢕⢕⢕⢕⢕⢟⢿⣿⣿⣿⣿⣾⣧⣅⡑⢕⢕⢕⢕⢔⢔⢄⢅⢅⢑⢑⠑⠕⢕⢕⢕⠀</a:t>
            </a:r>
            <a:br/>
            <a:r>
              <a:t>⠑⠑⠑⠑⠑⠑⠑⠑⠑⠑⠑⠑⠑⠑⠑⠑⠑⠑⠑⠑⠑⠑⠑⠑⠑⠑⠑⠑⠑⠑⠑⠑⠑⠑⠑⠑⠑⠑⠑⠑⠑⠑⠑⠛⠛⠛⠛⠛⠛⠛⠃⠑⠑⠑⠑⠀⠑⠑⠑⠑⠑⠑⠑⠑⠑⠑⠀⠐⠛⠛⠛⠛⠁⠀⠀⠀⠀⠀⠀⠀⠀⠀⠀⠀⠀⠀⠀⠀⠀⠀⠚⠛⠛⠛⠛⠓⠃⠀⠛⠛⠛⠛⠛⠛⠃⠑⠑⠑⠑⠑⠑⠑⠑⠑⠑⠑⠘⠁⠀⠀⠀⠀⠀⠑⠛⠛⠛⠛⠛⠛⠛⠛⠛⠛⠛⠛⠛⠛⠛⠛⠛⠛⠛⠛⠛⠛⠛⠛⠛⠛⠛⠁⠁⠁⠀⠀⠑⠛⠛⠛⠛⠛⠛⠛⠛⠛⠛⠑⠑⠀⠐⠑⠑⠚⠛⠃⠛⠛⠛⠋⠀⠀⠀⠀⠀⠘⠛⠛⠛⠛⠛⠛⠛⠛⠛⠛⠛⠛⠛⠛⠛⠛⠛⠛⠛⠛⠛⠛⠛⠛⠛⠛⠛⠛⠛⠛⠛⠛⠛⠛⠛⠛⠛⠛⠃⠑⠑⠑⠑⠑⠑⠑⠑⠑⠑⠑⠑⠐⠐⠑⠀</a:t>
            </a:r>
            <a:br/>
          </a:p>
        </p:txBody>
      </p:sp>
    </p:spTree>
  </p:cSld>
  <p:clrMapOvr>
    <a:masterClrMapping/>
  </p:clrMapOvr>
</p:sld>
</file>

<file path=ppt/slides/slide6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⢝⢝⢝⢝⢝⢝⢟⢟⢟⢟⢟⢟⢟⢟⢟⢝⢟⢟⢟⢟⢟⢟⢿⢿⢿⢿⢇⢿⡿⢿⡿⢿⣿⣿⣿⣿⣿⣿⢿⣿⣿⣿⣿⣿⣿⢿⡗⢜⢟⢿⢟⢝⢿⢟⢝⢇⢜⢿⢿⢕⢕⢕⢝⢕⢕⢕⢕⢜⢹⣿⣿⣿⣿⣿⣿⣿⣿⢸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⢱⢕⢕⢕⢕⢕⢕⢕⢕⢕⢕⢕⢕⢕⢕⢕⢕⢕⢕⢕⢕⢕⢕⢕⢕⢕⢕⢕⢕⢕⢕⢕⢕⢕⢕⢕⢕⢕⢕⢕⢕⢕⢕⢕⢕⢕⢕⢕⢕⢕⢕⢕⢕⢕⢕⢕⢕⢕⢜⢇⢕⢕⢕⢕⢕⢕⢕⢕⢕⢕⢕⢕⢕⢕⢕⢕⢕⢕⢕⢕⢕⣿⣿⣿⣿⣿⣿⣿⢏⣾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⢜⢻⢿⣣⣷⣷⣧⣕⣕⢕⢕⢕⢕⢕⢕⢕⢕⢕⢕⢕⢕⢕⢕⢕⢕⢕⢕⢕⢕⢕⢕⢕⢕⢕⢕⢕⢕⢕⢕⢕⢕⢕⢕⢕⢕⢕⢕⢕⢕⢕⢕⢕⢕⢕⢕⢕⢕⢕⢕⢕⢕⢕⢕⢕⢕⢕⢕⢕⢕⢕⢕⢕⢕⢕⢕⢕⢕⢕⢵⢵⣕⢕⢝⢻⢿⣿⡿⢏⢜⣿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⢜⢝⢟⢻⢿⢿⣿⣷⣷⣵⣕⡕⢕⢕⢕⢕⢕⢕⢕⢕⢕⢕⢕⢕⢕⢕⢕⢕⢕⢕⢕⢕⢕⢕⢕⢕⢕⢕⢕⢕⢕⢕⢕⢕⢕⢕⢕⢕⢕⢕⢕⢕⢕⢕⢕⢕⢕⢕⢕⢕⢕⢕⢕⢕⢕⢕⢕⢕⢕⢕⢕⢕⢕⢕⢕⢕⢜⡟⢿⢷⣵⢵⣱⣵⣵⣵⣾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⢝⢝⢟⢟⢟⢟⢷⢷⢵⢵⣕⣕⢕⢕⢕⢕⢕⢕⢕⢕⢕⢕⢕⢕⢕⢕⢕⢕⢕⢕⢕⢕⢕⢕⢕⢕⢕⢕⢕⢕⢕⢕⢕⢕⢕⢕⢕⢕⢕⢕⢕⢕⢕⢕⢕⢕⢕⢕⢕⣕⣵⢕⢕⢕⢕⢜⢕⢷⢵⢽⢕⢕⢕⢝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⢜⢝⢗⢗⢷⢷⢧⢵⢵⢵⢵⢕⢕⢕⣕⢕⢕⢕⢕⢕⢕⢕⢕⢕⢕⢕⢕⢕⢕⢕⢕⢕⢕⢕⢕⢕⢕⣕⣱⣵⣵⣷⣇⢻⢿⢿⢟⢕⢕⢕⢕⢕⢕⢕⢕⢕⢕⢕⢕⢕⢜⣿⣿⣿⣿⣿⣿⣿⣿⣿⣿⣿⣿⣿⣿⣿⣿⣿⣿⣿⣵⣵⣵⣵⣵⣵⣵⣕⣕⣕⣕⣔⣔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⢕⢜⢝⢕⢗⢗⢗⢗⢗⢷⢷⢷⢷⢷⢷⢷⢷⢿⢿⢿⢿⢟⢟⢝⢝⢕⢕⢕⢕⢕⢕⢕⢕⢕⢕⢕⢕⢕⢕⢕⢕⢕⢕⢕⢹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⠑⠕⢷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⢄⠑⠕⠕⠕⢕⢑⢄⠁⠝⢧⢕⢹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⢀⢀⢀⠀⢁⢕⢀⢑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⠕⢅⠕⢑⢅⢕⢅⢕⢕⢔⢕⢕⢕⢕⢕⢕⢕⢕⢕⢕⢕⢕⢕⢕⢕⢕⢕⢕⢕⢕⢕⢕⢕⢕⢕⢕⢕⢕⢕⢕⢕⢕⢕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⣾⢕⢕⢕⢕⢕⣧⣵⣵⣕⣕⡱⡕⢕⢕⢕⢕⢕⢕⢕⢕⢕⢕⢕⢕⢕⢕⢕⢕⢕⢕⢕⢕⢕⢕⠕⢕⢕⢕⢕⢕⢕⢕⢕⢕⢕⢕⢕⢕⢕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⣱⣕⡕⢕⢕⢕⢜⢝⢝⢝⢝⢝⢝⢝⣕⢕⢕⢕⢕⢕⢕⢕⢕⢕⢕⢕⢕⢕⢕⣱⣕⡕⢕⡕⡕⢑⢀⢕⢕⢕⢕⢕⢕⢕⢕⢕⢕⢕⢕⢕⢕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⣱⣿⣿⣇⢕⢕⢕⣿⣿⣿⣿⣿⣿⣿⣿⣿⣧⢕⢕⢕⢕⢕⢕⢕⢕⢕⢕⢕⢕⢸⣝⢝⢝⢝⢟⢟⢳⢇⢕⢕⢕⢕⢕⢕⢕⢕⢕⢕⢕⢕⢕⢕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⣱⣿⣿⣿⣿⠕⢕⢕⣽⣽⣝⣟⡟⢿⢿⣿⣿⣿⣷⡕⢕⢕⢕⢕⢕⢕⢕⢕⢕⢕⢸⣿⣿⣷⣷⣷⣷⣵⣵⡕⢕⢕⢕⢕⢕⢕⢕⢕⢕⢕⢕⢕⢕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⢅⢕⢕⢕⢕⢕⢕⢕⢕⢕⢕⡑⠛⠙⠙⠙⠙⠀⠕⢕⠙⠛⠟⠿⢿⣿⣷⣾⣿⣿⣿⣿⣧⡕⢕⢕⢕⢕⢕⢕⢕⢕⢸⢿⢿⢿⢿⢿⢿⢿⣿⣿⡕⢕⢕⢕⢕⢕⢕⢕⢕⢕⢕⢕⢕⢕⢕⢕⢕⢕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⠑⢕⢕⢕⢕⢕⢕⢕⢕⢕⢕⢕⢕⢕⢕⢕⠁⠀⠀⢄⢔⡔⣐⡄⢄⢕⢄⢄⢀⠀⠀⠙⢻⣿⣿⣿⣿⣿⣿⣷⡕⢕⢕⢕⢕⢕⢕⢕⣼⣿⣿⡿⢿⢿⣿⣿⣿⠾⢻⣇⢕⢕⢕⢕⢕⢕⢕⢕⢕⢕⢕⢕⢕⢕⢕⢕⢕⢕⢕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⠄⢕⢕⢕⢕⢕⢁⢕⢕⢕⢕⢕⢕⢕⢕⢔⣆⠀⢰⣿⣿⡟⢿⣿⢷⠁⠁⠑⢕⠀⠀⣦⣕⢻⣿⣿⣿⣿⣿⣿⣧⢕⢕⢕⢕⢕⢕⠕⢛⠉⠀⠀⠀⢀⢀⠀⠀⠀⠉⠙⠃⠕⢕⢑⢕⢕⢕⢕⢕⢕⢕⢕⢔⢅⢕⠕⢕⢕⢔⠕⢕⢕⢕⢕⢕⢕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⠕⢅⢕⢕⢕⢕⢕⠕⢕⢅⢕⢕⢕⢕⢕⢕⢕⠁⣿⣧⡕⢻⣿⡇⢕⢜⢄⢄⢄⢀⡕⠀⢄⣿⣿⣿⣿⣿⣿⣿⣿⣿⣿⢕⢕⢑⣧⢕⢕⢕⣵⣧⣴⣴⣕⠕⠑⠕⢔⠀⠀⢔⢄⠀⠁⠕⢕⢕⢕⢕⢕⢕⢕⢕⢕⢕⢕⢕⢔⢔⢔⢕⢕⢕⢕⢑⠀⠑⢕⢕⢕⢕⢕⢕⢕⢕⢕⢕⢸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⢑⢔⢕⠕⠕⢑⢅⢔⢕⢕⣕⢑⢕⢕⢕⢅⢕⢕⢔⢻⣿⣿⣿⣿⣿⡔⢕⢸⣷⣷⡾⢇⢀⣼⣿⣿⣿⣿⣿⣿⣿⣿⣿⣿⠕⠕⣸⡟⢕⢕⣾⣿⡏⠟⢟⠋⠀⠀⠀⢕⠀⢀⣧⣵⢔⠀⠀⣀⠑⢕⢕⢕⢕⢕⢕⢑⠕⢕⢕⢕⢕⢕⢕⢕⢕⢕⢕⠕⠁⢕⢕⢕⢕⢕⢕⠀⢕⢕⢕⢜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⢔⢔⢔⢕⢕⢕⢕⢕⠀⢕⢕⢻⣧⢑⢕⢕⢕⠁⢕⢕⢸⣿⣿⣏⣽⣿⢿⣧⣜⡟⢟⣕⣴⣾⣿⣿⣿⣿⣿⣿⣿⣿⣿⣿⠇⠅⣱⣿⣕⣵⣾⣿⣿⣇⠀⢕⢧⣕⣕⡔⢕⠀⣸⣿⡟⢅⣠⣾⣿⣿⣦⡅⠕⢑⢕⢕⢕⢕⠔⢕⢅⢅⢅⢅⢕⢔⢔⠀⠀⠄⢕⢕⢕⢕⢕⢕⢱⢕⢕⢕⢕⢕⢝⢻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⢕⢕⢕⢹⣧⡑⠑⠕⢕⠀⠀⠄⢹⣿⣿⣿⣿⣾⣿⣷⣶⣾⣿⣿⣿⣿⣿⣿⣿⣿⣿⣿⣿⢟⢁⣠⣾⣿⣿⣿⣿⣿⣿⣿⣿⣦⡕⢸⣿⡿⠕⢍⣼⣿⣿⣷⣾⣿⣿⣿⣿⡿⢕⢄⢔⢅⢑⠕⠕⠕⢕⠑⠑⢕⢕⢕⢕⢕⢄⠀⢄⢕⢕⢕⢕⢕⢕⢕⣷⡕⢕⢕⢕⣵⣕⣕⣝⣟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⢕⢕⢕⢕⢜⢳⣄⠐⢀⠀⢱⡔⢀⢹⡕⢕⢕⢕⢝⢻⣿⣿⣿⣿⣿⣿⣿⣿⣿⣿⣿⣿⣿⣿⣿⣿⣿⣿⣿⣿⣿⣿⣿⣿⣿⣿⣿⣕⣕⣳⣾⢻⣿⣝⣻⣿⣿⣿⣿⣿⡿⠕⢐⢕⢕⢕⢕⢕⢕⢔⢔⢕⢕⢕⢕⢕⢕⢕⢕⠀⢕⢕⢕⢕⢕⢕⢕⢕⢹⣿⣕⢕⢕⢜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⠀⢕⢕⢕⢕⢕⢕⢘⢕⠄⠁⠀⢹⣷⣴⣱⣕⡕⢕⣱⣽⣿⣿⣿⣿⣿⣿⣿⣿⣿⣿⣿⣿⣿⣿⣿⣿⣿⣿⣿⣿⣿⣿⣿⣿⣿⣿⣿⣿⣿⢿⢻⢫⢿⢿⣿⣿⣿⣿⣿⡿⠑⢔⣱⣵⣷⣧⢜⢕⢕⢕⢕⢕⢕⢕⢕⢕⢕⢕⠕⢔⢕⢅⢕⢕⢅⢕⢕⢕⢕⣿⣿⣷⣕⡕⠕⢝⢻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⢀⢕⢕⢕⢕⢕⢕⢕⢕⢕⢔⢱⣄⢹⣿⣿⣿⣿⣿⣿⣿⣿⣿⣿⣿⣿⣿⣿⣿⣿⣿⣿⣿⣿⡿⣿⣿⣿⣿⣿⣿⣿⣿⣿⣿⣿⣿⣿⣿⡏⢕⢕⢕⢕⢕⢸⣿⣿⣿⣿⠃⣰⣿⣿⣿⢟⢕⢕⢕⢕⢕⢕⢕⢕⢕⢕⢕⢕⢕⢀⠑⠀⠁⠑⢔⢕⢕⢕⢕⢕⢕⢕⢕⢕⢝⢝⢕⢕⢗⢞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⠜⣿⣿⣿⣿⣿⣿⣿⣿⣿⣿⣿⣿⣿⣿⣿⣿⣿⣿⣿⣿⣿⣿⡇⣿⣿⣿⣿⣿⣿⣿⣿⣿⣿⣿⣿⣿⣿⣷⣕⢕⢕⢕⣕⣾⣿⣿⡿⢕⢱⣿⡿⢟⢕⢕⢕⢕⢕⢕⢕⢕⢕⢕⢕⢕⢕⠕⠀⠀⠀⠀⢀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⢕⢸⣿⣿⣿⣿⣿⣿⣿⣿⣿⣿⣿⣿⣿⣿⣿⣿⣿⣿⣿⣿⣿⣿⣿⣿⣿⣿⣿⣿⣿⣿⣿⣿⣿⣿⣿⣿⣿⣿⣿⣿⣿⣿⣿⣿⡿⢑⢕⢑⢕⢔⢕⢕⢕⢕⢕⢕⢕⢕⢕⢕⢕⢕⢕⢕⠄⠀⠀⠀⢔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⢔⢻⣿⣿⣿⣿⣿⣿⣿⣿⣿⣿⣿⣿⣿⣿⣿⣿⣿⣿⣿⣿⣿⣿⣿⣿⣿⣿⣿⣿⣿⣿⣿⣿⣿⣿⣿⣿⣿⣿⣿⣿⣿⣿⡿⢑⢕⢕⢕⢕⢕⢕⢕⢕⢕⢕⢕⢄⢕⢑⢕⢕⢕⢕⠑⠀⠀⢀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⢕⢕⢅⢻⣿⣿⣿⣿⣿⣿⣿⣿⣿⣿⣿⣿⣿⣿⣿⣿⣿⣿⣿⣿⣿⣿⣿⣿⣿⣿⣿⣿⣿⣿⣿⣿⣿⣿⣿⣿⣿⣿⣿⣿⡿⢑⢕⢕⢕⢕⢕⢕⢕⢕⢕⢕⠕⢔⢕⠄⢕⢕⢕⢕⢁⢄⢄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⢕⢔⠝⣿⣿⣿⣿⣿⣿⣿⣿⣿⣿⣿⡿⠛⠛⢛⢛⢻⠿⠿⠿⢿⢿⣿⣿⣿⣿⣿⣿⣿⣿⣿⣿⣿⣿⣿⣿⣿⣿⢟⢅⢕⢕⢕⢕⢕⢕⢕⢕⢕⢕⠕⢔⢕⢀⢀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⢕⢕⢕⢕⢕⠀⢘⢻⣿⣿⣿⣿⣿⣿⣿⣿⣿⣿⣿⣿⣷⣔⣦⣵⡵⢵⣥⣥⣄⣽⣿⣿⣿⣿⣿⣿⣿⣿⣿⣿⣿⣿⡿⢃⢕⢕⢕⢕⢕⢕⢕⢕⢕⢕⠕⢅⢕⢕⢄⢁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⢕⠀⢕⢔⢙⢿⣿⣿⣿⣿⣿⣿⣿⣿⣿⣿⣿⣿⣿⣷⣿⣿⣿⣿⣿⣿⣿⣿⣿⣿⣿⣿⣿⣿⣿⣿⡿⢏⢔⢕⢕⢕⢕⢕⢕⢕⢕⢕⢕⢑⢔⢕⢕⢕⢀⠐⢕⢔⢕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⠕⢔⢕⢕⢕⠔⢘⠻⢿⣿⣿⣿⣿⣿⣿⣿⣿⣿⣿⣿⣿⣿⣿⣿⣿⣿⣿⣿⣿⣿⣿⣿⣿⡿⠟⢝⢕⢕⢕⢕⢕⢕⢕⢕⢕⢕⢕⠑⢕⢕⢕⢕⢕⢕⢕⠑⢕⢅⢕⢕⢕⢕⢕⢕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⢕⢕⢝⢻⣿⣿⣿⣿⣿⣿⣿⣿⣿⣿⣿⣿⣿⣿⣿⣿⣿⣿⣿⠿⢛⠁⢔⢕⢕⢕⢕⢕⢕⠕⢔⢕⢕⢕⢕⠁⢕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⠁⠀⠐⢕⢕⢕⢕⢕⢕⢕⢝⢻⢿⣿⣿⣿⣿⣿⣿⣿⣿⣿⣿⢿⢟⢏⢉⢄⠑⠕⢔⢕⢕⢕⢕⢕⢕⢕⠕⢕⢕⢕⢕⠁⢕⢕⢕⢕⠕⢕⢕⢕⢕⢕⢕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⢔⢕⢕⢕⢕⢕⢕⢕⢕⠁⠀⠀⠀⠁⠑⢕⢕⢕⢕⢕⢕⢕⢕⢝⢻⢿⣿⡿⠿⢟⢏⢍⢔⢕⢕⢕⢕⢕⠀⠀⢕⢕⢕⢕⢕⢕⢕⢕⠀⢕⢕⢕⢕⢄⢕⢕⣱⣴⣾⣵⣷⢅⢕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⠑⢕⢕⢕⢕⢕⢕⢕⢕⢕⢕⢔⢕⢕⢕⢕⢕⢕⢕⢕⠕⢕⠑⠀⠀⢕⢕⢕⢕⢕⢕⢕⢕⠀⢕⢕⢕⢕⣵⣷⣿⣿⣿⣿⣿⡿⢕⢕⢕⢕⢕⢕⢕⢕⢕⢕⢕⢕⢕⢕⢕⢕⢕⢕⢕⠕⠀⠀⠀⠀⠀⠀⠀⠀⠀⠀⠀⠀⢀⢄⢀⢄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⠀⠀⠀⠀⠀⠀⠀⠀⠁⠑⠕⢕⢕⢕⢕⢕⢕⢕⢕⢕⢕⢕⢕⢕⢕⢕⠕⠁⠀⠀⠀⢕⢕⢕⢕⢕⢕⢕⢕⠀⢕⡾⢕⢸⣿⣿⣿⣿⣿⣟⣟⣃⣑⣑⣑⠕⢕⢕⢕⢕⢕⢕⢕⢕⢕⢕⢕⢕⢕⢕⠑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⣕⢕⢕⢕⢕⢕⢕⢕⢕⢕⢕⠀⠀⠀⠀⠀⠀⠀⠀⠀⠀⠀⢀⢕⢕⠕⢕⢕⢕⢕⢕⢕⠕⢕⢕⠁⠀⠀⠀⠀⠀⠀⢕⢕⢕⢕⢕⢕⢕⣕⠀⢜⢕⢕⢜⢿⣿⣟⣿⣽⣿⣿⣿⣿⣿⣿⣿⣷⣧⣥⡕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⢸⣿⣷⣷⣵⣵⣕⣕⡕⢕⢕⠑⢕⢜⢳⢕⢕⢕⢕⢕⢕⢕⢕⢕⢕⠀⠀⠀⠀⠀⠀⠀⠀⠀⢀⢕⢕⢕⠀⠀⢕⢕⢕⠕⠀⠀⢕⢕⢕⠀⠀⠀⠀⠀⠀⠑⢕⢕⢕⢕⢕⡵⢇⠀⢕⢕⢕⢱⣿⣿⣿⣿⣿⣿⣿⣿⣿⣿⣿⣿⣿⣿⣿⣿⣧⡕⢕⢕⢕⢕⢕⢕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⣿⣿⢔⠀⢕⢕⢕⢕⢕⠕⢕⢕⠕⢕⢕⣕⡕⠀⠀⠀⠀⠀⠀⠀⠀⢀⣵⣎⢕⠀⠀⠀⢕⢕⠑⠀⠀⠀⢕⢕⢕⢄⠀⠀⠀⠀⠀⠀⢕⢕⡵⢕⢜⢕⢕⠀⢕⢕⢕⢸⣿⣿⣿⣿⣿⣿⣿⣿⣿⣿⣿⣿⣿⣿⣿⣿⣿⣿⣷⡅⢕⢕⠕⠀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⢟⢝⢕⠀⠑⢕⢕⢕⢕⠀⢕⢕⢕⢜⣿⣿⡿⢇⠀⠀⠀⠀⠀⠀⢀⣼⣿⢇⢄⠀⠀⠀⠕⠁⠀⠀⠀⢔⢕⢕⣷⣷⢀⠀⠀⠀⠀⠀⢕⢎⢕⠕⢕⢕⢕⠀⢕⢕⢕⢜⣿⣿⣿⣿⣿⣿⣿⣿⣿⣿⣿⣿⣿⣿⣿⣿⣿⣿⣿⣿⣔⠕⠀⠀⠀⠀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⢕⣕⡥⣕⣴⣷⣿⣾⣿⣿⣿⣷⣷⣵⡕⠀⢔⢕⢕⢕⢕⢀⢕⢕⢕⢕⢕⢕⢕⢕⠀⠀⠀⠀⠀⠀⣼⣿⡟⢕⢕⢀⠀⠀⠀⠀⠀⢀⡄⢕⢕⢕⢸⣿⣧⠀⠀⠀⠀⠀⢕⢕⢕⢕⢕⢕⢕⢔⢕⢕⢕⢕⣿⣿⣿⣿⣿⣿⣿⣿⣿⣿⣿⣿⣿⣿⣿⣿⣿⣿⣿⣿⣿⣧⠀⠀⢀⢔⢕⢕⢕⢕⢕⢕⢕⢕⢕⢕⢕⢕⢕⢕⢕⢕⢕⢕⢕⢕⢕⢕⢕⢕⢕⢕⢕⢕⢕⢕⢕⢕⢕⢕⢑⢕⢅⢑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⣵⣷⣿⣿⣿⣿⣿⣿⣿⣿⣿⣿⣿⣿⣿⣿⣿⡇⠀⢱⠑⢕⢕⢕⢕⠕⢕⢕⢕⢕⢕⢕⢕⢄⠀⠀⠀⠀⢱⣿⡿⢕⢕⢕⢕⢕⣰⣶⣶⣶⡿⢱⣕⢕⢕⢕⢻⣿⣇⠀⠀⠀⠀⢕⢕⢕⢕⢕⢕⢕⢜⡄⢕⢕⢕⢝⣿⣿⣿⣿⣿⣿⣿⣿⣿⣿⣿⣿⣿⣿⣿⣿⣿⣿⣿⣿⣿⣧⠐⢕⢕⢕⢕⢕⢕⢕⢕⢕⢕⢕⢕⢕⢕⢕⢕⢕⢕⢕⢕⢕⢕⢕⢕⢕⢕⢕⢕⢕⢕⢕⢕⢕⢕⣡⣷⣷⣷⣧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⠕⠑⠑⠕⢕⢕⢕⢕⣕⣵⣷⣿⣿⣿⣿⡿⢏⣵⣿⣿⣿⣿⣿⣿⣿⣿⣿⣿⣿⣿⣿⣿⣿⣿⣿⣿⣯⠀⢸⡕⢕⢕⢕⢕⠀⢕⢕⢕⢕⢕⢕⢕⢕⠀⠀⠀⢰⣿⡿⢕⢕⢕⢕⢕⣱⣿⣿⣿⡿⢣⣿⣿⣧⢕⢕⢕⢻⣿⣧⡔⢀⠀⢕⢕⢕⢕⢕⢕⢕⢀⡇⢕⢕⢕⢸⣿⣿⣿⣿⣿⣿⣿⣿⣿⣿⣿⣿⣿⣿⣿⣿⣿⣿⣿⣿⣿⣿⡇⢕⢕⢕⢕⢕⢕⢕⢕⢕⢕⢕⢕⢕⢕⢕⢕⢕⢕⢕⢕⢕⢕⢕⢕⢕⢕⢕⢕⢕⢕⢕⢕⣱⣾⣿⣿⣿⣟⣿⢟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⠑⢅⢔⠕⠀⠀⠀⠀⠑⢕⣵⣿⣿⣿⣿⣿⣿⣿⢟⣵⣿⣿⣿⣿⣿⣿⣿⣿⣿⣿⣿⣿⣿⣿⣿⣿⣿⣿⣿⣿⣿⠀⢜⣷⢑⢕⢕⢕⠀⢕⢕⢕⢕⢕⢕⢕⢕⠀⢀⢰⣿⡿⢕⢕⢕⢕⢕⢱⣿⣿⣿⡿⢕⣿⣿⣿⢇⢕⢕⢕⢕⢝⢿⣿⣷⢕⠁⢕⢕⢕⢕⢕⢕⢕⢹⡀⢕⠕⠕⣽⣿⣿⣿⣿⣿⣿⣿⣿⣿⣿⣿⣿⣿⣿⣿⣿⣿⣿⣿⣿⣿⣿⡔⢕⢕⢕⢕⢕⢕⢕⢕⢕⢕⢕⢕⢕⢕⢕⢕⢕⢕⢕⢕⢕⢕⢕⢕⢕⢕⢕⢕⢕⣱⣾⣿⣿⣿⣿⣿⣿⡞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⠑⢀⢕⠕⠁⠀⠀⠀⠀⢀⣵⣿⣿⣿⣿⣿⣿⣿⡿⣣⣿⣿⣿⣿⣿⣿⣿⣿⣿⣿⣿⣿⣿⣿⣿⣿⣿⣿⣿⣿⣿⡟⢕⠁⢕⣿⣇⢕⢕⢕⠀⠀⢕⢕⢕⢕⢕⢕⢕⢔⢕⢽⢟⢕⢕⢕⢕⢕⢱⣿⣿⣿⢏⢕⢕⣿⣿⢏⢕⢕⢕⢕⢕⣕⣵⡕⣵⣵⡇⢕⢕⢕⡕⢕⢕⢕⢸⣧⠀⠀⠀⢸⣿⣿⣿⣿⣿⣿⣿⣿⣿⣿⣿⣿⣿⣿⣿⣿⣿⣿⣿⣿⣿⣿⣷⢑⢕⢕⢕⢕⢕⢕⢕⢕⢕⢕⢕⢕⢕⢕⢕⢕⢕⢕⢕⢕⢕⢕⢕⢕⢕⢕⢕⣵⡿⣟⡿⣫⡿⡻⢿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⠀⢕⢑⠀⠀⠀⠀⠀⢀⣼⣿⣿⣿⣿⣿⣿⣿⡟⣵⣿⣿⣿⣿⣿⣿⣿⣿⣿⣿⣿⣿⣿⣿⣿⣿⣿⣿⣿⣿⣿⣿⣿⡇⠀⢕⣿⣿⡔⢕⢕⢔⢀⠕⢕⢕⢕⠁⢕⢕⢕⢕⣵⣵⣵⣧⡝⣗⢕⢕⢝⠏⠇⠕⠕⠕⢟⢏⢕⢕⢕⣕⣵⣿⣿⣿⡇⣿⣿⣷⢕⢕⢕⢳⢕⢕⢕⢅⢿⡇⠀⢄⠀⢟⢿⣿⣿⣿⣿⣿⣿⣿⣿⣿⣿⣿⣿⣿⣿⣿⣿⣿⣿⣿⣿⣿⡇⢕⢕⢕⢕⢕⢕⢕⢕⢕⢕⢕⢕⢕⢕⢕⢕⢕⢕⢕⢕⢕⢕⢕⢕⢕⣱⣞⢽⡱⣹⢞⣗⣾⢝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⢄⢕⠀⠀⠀⠀⠀⠀⢸⣿⣿⣿⣿⣿⣿⣿⢏⣾⣿⣿⣿⣿⣿⣿⣿⣿⣿⣿⣿⣿⣿⣿⣿⣿⣿⣿⣿⣿⣿⣿⣿⣿⣧⠀⢕⣿⣿⣧⠑⢕⢕⡇⠀⢕⢕⢕⠀⢕⠕⣼⣇⢻⣿⣿⣿⣿⣜⢕⢕⠕⠀⠀⠀⠀⢀⢕⢕⢕⣱⣾⣿⣿⣿⣿⣿⡇⣻⣿⣿⣇⢕⢕⢸⣧⠑⢕⢕⢸⣿⡀⠀⡇⠁⢕⢕⢝⣝⡇⣿⣿⣿⣿⣿⣿⣿⣿⣿⣿⣿⣿⣿⣿⣿⣿⣿⣿⡕⢕⢕⢕⢕⢕⢕⢕⣱⢕⢕⢕⢕⢕⢕⢕⢕⢕⢕⢕⢕⢕⢕⢕⡾⡿⣗⢇⢕⢕⢸⡹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⠁⠄⠀⠀⠀⠀⠀⠀⢸⣿⣿⣿⡿⢟⢟⣵⣿⣿⣿⣿⣿⣿⣿⣿⣿⣿⣿⣿⣿⣿⣿⣿⣿⣿⣿⣿⣿⣿⣿⣿⣿⣿⣿⠀⢱⣿⣿⣿⡇⢕⢕⢸⢄⠁⢕⢕⠀⢕⠀⣿⣿⡜⣿⣿⣿⣿⣿⣿⢕⠀⠀⠀⠀⠀⢕⢕⣾⣿⣿⣿⣿⣿⣿⣿⣿⢇⣿⣿⣿⣿⡔⢕⢕⣿⣇⠕⢕⢅⣿⣷⡀⢹⡄⠑⢕⣼⣿⢇⣼⣿⣿⣿⣿⣿⣿⣿⣿⣿⣿⣿⣿⣿⣿⣿⣿⣿⣧⢕⢕⢕⣕⣵⣷⣿⡏⢕⢕⢕⢕⢕⢕⢕⢕⢕⢕⢕⢕⢕⣵⣿⡽⣎⢇⢕⢕⢕⣵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⢕⠀⠀⠀⠀⠀⠀⠀⠀⠀⠀⠀⣿⣿⡟⢕⣱⣾⣿⣿⣿⣿⣿⣿⣿⣿⣿⣿⣿⣿⣿⣿⣿⣿⣿⣿⣿⣿⣿⣿⣿⣿⣿⣿⣿⢇⠀⢸⣿⣿⣿⣷⠀⢕⣸⡇⠀⢕⢕⠀⢕⢄⣿⣿⣧⢸⣿⣿⣿⣿⣿⢕⠀⠀⠀⠀⠀⢕⣾⣿⣿⣿⣿⣿⣿⣿⣿⡿⣸⣿⣿⣿⣿⣷⡁⢕⢻⣿⡔⢕⢕⢸⣿⣷⡜⣷⡀⠕⢿⣿⣿⣿⣿⣿⣿⣿⣿⣿⣿⣿⣿⣿⣿⣿⣿⣿⣿⣿⣿⣿⣵⣾⣿⣿⣿⣿⣿⡇⢕⢕⢕⢕⢕⢕⢕⢕⢕⢕⢕⣵⣿⡯⣹⢇⢕⢕⣕⣕⢵⡪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⢔⠀⠀⠀⠀⠀⠀⠀⠀⠀⠀⠀⢹⡏⣱⣾⣿⣿⣿⣿⣿⣿⣿⣿⣿⣿⣿⣿⣿⣿⣿⣿⣿⣿⣿⣿⣿⣿⣿⣿⣿⣿⢿⢏⢕⢕⠀⢸⣿⣿⣿⣿⡇⢀⣿⣿⠀⠕⢕⠀⠑⣼⣿⣿⣿⡕⢹⣿⣿⣿⡏⠁⠀⠀⠀⠀⢀⢸⣿⣿⣿⣿⣿⣿⣿⣿⣿⢇⣿⣿⣿⣿⣿⣿⣷⡄⢜⣿⣿⣔⠕⢅⢿⣿⣷⣿⣧⠀⢸⣿⣿⣿⣟⣿⣿⣿⣿⣿⣿⣿⣿⣿⣿⢿⣿⣿⣿⣿⣿⣿⣿⣿⣿⣿⣿⣿⣿⢕⢕⢕⢕⢕⢕⢕⢕⢕⢕⣱⣿⣿⣿⣿⣿⢕⢕⢕⢣⡸⣞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⠀⠀⠀⠀⠀⠀⠀⠀⠀⠀⠀⠀⠀⠀⢜⣼⣿⣿⣿⣿⣿⣿⣿⣿⣿⣿⣿⣿⣿⣿⣿⣿⣿⣿⣿⣿⣿⣿⣿⣿⣿⣿⣿⣿⣷⣧⣕⢕⠀⢸⣿⣿⣿⣿⣷⢱⣿⣿⡇⢀⢕⡔⢱⣿⣿⣿⣿⣿⡕⣿⣿⣿⢕⠀⠀⠀⠀⠀⢕⣼⣿⣿⣿⣿⣿⣿⣿⣿⡏⣼⣿⣿⣿⣿⣿⣿⣿⣿⡔⢹⣿⣿⣧⢑⢜⣿⣿⣿⣿⣇⠁⢻⣿⣿⣿⢿⣿⣿⣿⡿⢿⣟⣯⣿⣿⣿⣿⣿⣿⣿⣿⣿⣿⣿⣿⣿⣿⣿⣿⢕⢕⠕⠁⠀⠀⠄⠅⢅⣾⣿⣿⣿⣿⣿⣿⣇⢕⢜⢕⣳⡟⢕⢕⢕⢕⢕⢕⢕⢕⢕⢕⢕⢕⢕⢕⢕⢕⠕⠕⢕⢕⢕⢕⢕⢕⠕⠕⢕⢕⢕⠀</a:t>
            </a:r>
            <a:br/>
            <a:r>
              <a:t>⢕⢕⢕⢕⢕⢕⢕⢕⢕⢕⢕⢕⢕⢕⢕⢕⢕⢕⢕⢕⢕⢕⢕⢕⢕⢕⢕⢕⢕⢕⢕⢕⢕⢕⢕⢕⢕⢕⢕⢕⢕⢕⢕⢕⢕⢕⢕⢕⢕⢕⢕⢀⠀⠀⠄⠀⠀⠀⠀⠀⠀⠀⠀⠀⢸⣿⣿⣿⣿⣿⣿⣿⣿⣿⣿⣿⣿⣿⣿⣿⣿⣿⣿⣿⣿⣿⣿⣿⣿⣿⣿⣿⣿⣿⣿⣿⣿⡇⠀⢸⣿⣿⣿⣿⣿⣾⣿⣿⣧⠀⢀⡇⣾⣿⣿⣿⣿⣿⣇⢸⣿⡏⠁⠀⠀⠀⠀⠀⢱⣿⣿⣿⣿⣿⣿⣿⣿⡿⢱⣿⣿⣿⣿⣿⣿⣿⣿⣿⣿⣇⣿⣿⣿⣷⡕⢻⣿⣿⣿⣿⡔⠑⢝⢿⢿⢝⣟⣽⣷⣾⣿⣿⣿⣿⣿⣿⣿⣿⣿⣿⣿⣿⣿⣿⣿⣿⣿⣿⡇⢕⠁⠀⠀⠀⠀⠁⣰⣿⣿⣿⣿⣿⣿⣿⣿⢟⢇⢜⡎⣿⡇⢕⢕⢕⢕⢕⢕⢕⢕⢕⠕⢑⢕⣅⣵⣴⣶⣷⣿⣻⣿⡿⡿⣟⢷⢕⢳⢱⢕⢕⠀</a:t>
            </a:r>
            <a:br/>
            <a:r>
              <a:t>⢕⢕⢕⢕⢕⢕⢕⢕⢕⢕⢕⢕⢕⢕⢕⢕⢕⢕⢕⢕⢕⢕⢕⢕⢕⢕⢕⢕⢕⢕⢕⢕⢕⢕⢕⢕⢕⢕⢕⢕⢕⢕⢕⢕⢕⢕⢕⢕⢕⢕⠕⠑⠀⠀⠀⢄⠀⠀⠀⠀⠀⠀⠀⠀⢕⢿⣿⣿⣿⣿⣿⣿⣿⣿⣿⣿⣿⣿⣿⣿⣿⣿⣿⣿⣿⣿⣿⣿⣿⣿⣿⣿⣿⣿⣿⣿⣿⣇⠀⢸⣿⣿⣿⣿⣿⣿⣿⣿⣿⡕⢱⣿⣿⣿⣿⣿⣿⣿⣿⡇⢿⢕⠀⠀⠀⠀⠀⢔⣼⣿⣿⣿⣿⣿⣿⣿⣿⢇⣿⣿⣿⣿⣿⣿⣿⣿⣿⣿⣿⣿⣿⣿⣿⣿⣿⣞⣿⣿⣿⣿⢿⢄⢵⣵⣷⣿⣿⣿⣿⣿⣿⣿⣿⣿⣿⣿⣿⣿⣿⣿⣿⣿⣿⣿⣿⣿⣿⣿⡇⠀⠀⠀⠀⠀⢀⣼⣿⣿⣿⣿⣿⣿⢿⢿⢏⢕⢕⢕⡕⢽⡇⢕⢕⢕⢕⠕⢑⢅⢱⢔⢕⢕⢱⣿⣿⡿⢟⢟⣏⢟⢝⡝⢇⢕⢕⢱⢇⡱⢕⢕⠀</a:t>
            </a:r>
            <a:br/>
            <a:r>
              <a:t>⢕⢕⢕⢕⢕⢕⢕⢕⢕⢕⢕⢕⢕⢕⢕⢕⢕⢕⢕⢕⢕⢕⢕⢕⢕⢕⢕⢕⢕⢕⢕⢕⢕⢕⢕⢕⢕⢕⢕⢕⢕⢕⢕⢕⢕⢕⢕⢕⠕⢅⠐⠁⠀⠀⠀⢕⠀⠀⠀⠀⠀⠀⠀⠀⠕⢜⢿⣿⣿⣿⣿⣿⣿⣿⣿⣿⣿⣿⣿⣿⣿⣿⣿⣿⣿⣿⡿⢟⣿⣿⣿⣿⣿⣿⣿⣿⣿⡿⠀⢜⣿⣿⣿⣿⣿⣿⣿⣿⣿⣧⣸⣿⣿⣿⣿⣿⣿⣿⣿⣿⡕⠁⠀⠀⠀⠀⠀⢱⣿⣿⣿⣿⣿⣿⣿⣿⡏⣼⣿⣿⣿⣿⣿⣿⣿⣿⣿⣿⣿⣿⣿⣿⣿⣿⣿⣿⣿⣿⣿⣿⣷⣟⣿⣿⣿⣿⣿⣿⣿⣿⣿⣿⣿⣿⣿⣿⣿⣿⣿⣿⣿⣿⣿⣿⣿⣿⣿⢿⠕⠀⠀⠀⠀⢀⣼⣿⣿⢿⢟⢝⢜⢕⢕⢕⢕⢱⣷⣿⣱⣇⣜⢅⢕⢅⢔⢕⢕⢕⢕⢕⢕⢕⢕⢕⢕⢕⢕⢕⢕⢵⠜⢇⢑⢑⢕⢅⢅⢕⢕⢕⠀</a:t>
            </a:r>
            <a:br/>
            <a:r>
              <a:t>⢕⢕⢕⢕⢕⢕⢕⢕⢕⢕⢕⢕⢕⢕⢕⢕⢕⢕⢕⢕⢕⢕⢕⢕⢕⢕⢕⢕⢕⢕⢕⢕⢕⢕⢕⢕⢕⢕⢕⢕⢕⢕⢕⢕⢕⢕⢕⠁⠕⠁⠀⠀⢀⢄⠀⢕⠔⠀⠀⠀⠀⠀⠀⠀⠀⠕⢕⢻⣿⣿⣿⣿⣿⣿⣿⣿⣿⣿⣿⣿⣿⣿⣿⣿⣿⢟⢕⢕⢜⢿⣿⣿⣿⣿⣿⣿⣿⢏⠀⢕⣿⣿⣿⣿⣿⣿⣿⣿⣿⣿⣿⣿⣿⣿⣿⣿⣿⣿⣿⣿⢕⠀⠀⠀⠀⠀⢀⣼⣿⣿⣿⣿⣿⣿⣿⡿⣸⣿⣿⣿⣿⣿⣿⣿⣿⣿⣿⣿⣿⢏⢙⢏⢍⢙⢿⣿⣿⣿⣿⣿⣿⣿⣿⠹⡻⢿⢿⣿⣿⣿⣿⣿⣿⣿⣿⣿⣿⣿⣿⣿⣿⣿⣿⣿⢟⢇⢕⣕⣤⣄⢀⢀⢀⣼⢝⡫⢝⢕⢕⢕⢕⢕⢕⣱⣷⣿⣿⣿⣿⣿⡇⢕⢕⢕⢕⢕⢕⢕⢕⢕⢕⢕⡱⣕⢪⠕⢋⢍⢕⢕⢕⢕⢕⢕⢕⢕⢕⢕⢕⢕⠀</a:t>
            </a:r>
            <a:br/>
            <a:r>
              <a:t>⢕⢕⢕⢕⢕⢕⢕⢕⢕⢕⢕⢕⢕⢕⢕⢕⢕⢕⢕⢕⢕⢕⢕⢕⢕⢕⢕⢕⢕⢕⢕⢕⢕⢕⢕⢕⢕⢕⢕⢕⢕⢕⢕⢕⢕⠑⠀⠀⢀⢄⢔⢕⣱⣧⠀⠁⠀⠀⠀⠀⠀⠀⠀⠀⠀⠀⠑⢕⢹⣿⣿⣿⣿⣿⣿⣿⣿⣿⣿⣿⣿⣿⣿⡿⢕⢕⢕⢕⣕⣱⣽⣿⣿⣿⣿⡏⢕⢕⠀⢸⣿⣿⣿⣿⣿⣿⣿⣿⣿⣿⣿⣿⣿⣿⣿⣿⣿⣿⣿⡟⠁⠀⠀⠀⠀⠀⢱⣿⣿⣿⣿⣿⣿⣿⣿⢣⣿⣿⣿⣿⣿⣿⣿⣿⣿⣿⣿⣿⢇⢕⢕⢕⢕⢕⢐⢝⢝⢍⢻⣿⣿⣿⣿⣇⠑⢜⢕⢝⢻⢿⢿⢿⣿⣿⣿⣿⣿⣿⣿⢿⢟⢟⢝⣕⣵⣷⣿⡿⠟⠁⠀⢀⡜⢼⢕⢕⢕⢕⢕⢕⢕⢕⣕⣾⣿⣿⣿⣿⣿⣿⣿⢇⢕⢕⢕⢕⢕⢕⢕⢕⣕⢜⢏⢔⢕⢕⢕⢕⢕⢕⢕⢕⢕⢕⢕⢕⢕⢕⢕⢕⠀</a:t>
            </a:r>
            <a:br/>
            <a:r>
              <a:t>⢕⢕⢕⢕⢕⢕⢕⢕⢕⢕⢕⢕⢕⢕⢕⢕⢕⢕⢕⢕⢕⢕⢕⢕⢕⢕⢕⢕⢕⢕⢕⢕⢕⢕⢕⢕⢕⢕⢕⢕⢕⢕⢕⢕⢁⢄⢔⢕⢕⢕⡵⣾⣿⡿⠑⠀⠀⠀⠀⠀⠀⠀⠀⠀⠀⠀⠀⠀⠅⢜⢻⣿⣿⣿⣿⣿⣿⣿⣿⣿⣿⢟⢝⢕⣕⣱⣵⣿⣿⣿⣿⣿⣿⣿⣿⣿⡕⢕⠀⣾⣿⣿⣿⣿⣿⣿⣿⣿⡿⢋⢍⢛⢍⢙⢿⣿⣿⣿⣿⢇⠀⠀⠀⠀⠀⠀⣼⣿⣿⣿⣿⣿⣿⣿⡏⣾⣿⣿⣿⣿⣿⣿⣿⣿⣿⡿⢝⢔⢔⢔⢕⢕⢕⢕⢕⢕⢕⢕⢜⢝⣿⣿⣿⣿⡔⠕⣵⡕⢕⢕⢕⢕⢜⢝⢏⢝⢕⢕⢕⢕⢕⣱⣿⣿⣿⡿⠋⠁⠀⠀⠀⢕⣵⣵⣵⣵⡕⢕⢕⢕⢕⣵⣿⣿⣿⣿⣿⣿⡿⡟⢎⢕⢕⢕⢕⢕⢕⣱⣷⢟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⣱⣷⣿⣽⣿⡿⢁⠄⠀⢀⢔⢀⠀⠀⠀⠀⠀⠀⠀⠀⠀⠀⠁⠕⢜⢝⢻⢿⣿⢿⢿⣿⣟⣱⣷⡾⢿⠿⠿⠟⠉⣼⣿⣿⣿⣿⣿⣿⡿⢗⢕⢔⣿⣿⣿⣿⣿⣿⠟⢛⢛⠑⢕⢕⢕⢕⢕⠘⢛⢻⢿⡏⠁⠀⠀⠀⠀⠀⢱⣿⣿⣿⣿⣿⣿⣿⡿⣸⣿⣿⣿⣿⣿⣿⣿⣿⣿⣿⡷⢕⢕⢕⢕⢕⢅⢅⣶⡅⢅⢕⢕⢕⢕⣿⣿⣿⣿⣿⡄⢝⢕⢕⢕⢕⢕⢕⢕⢕⢕⢕⢕⠕⣱⣾⣿⣿⡿⠋⠀⠀⠀⠀⢄⣸⣿⣿⣿⣿⣿⣷⣕⢱⣵⣾⣿⣿⣿⣿⣿⣿⢟⢝⢕⢕⢕⢕⠕⢱⣷⣿⢏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⢱⣾⣿⣿⣿⣿⡿⠁⢑⠀⠀⢕⢕⢕⢄⢀⠀⠀⠀⠀⠀⠀⠀⠀⠀⠀⠀⠁⠑⠑⠑⠑⢑⠄⠀⠀⠀⠀⠀⠀⠀⠀⠀⢿⣿⣿⣿⣿⣿⣿⣿⣇⠑⢸⣿⣿⣿⣿⣿⡇⢕⢕⢕⢕⢕⢕⢕⢕⢕⢕⢕⢕⢅⢕⠀⠀⠀⠀⠀⠀⣼⣿⣿⣿⣿⣿⣿⣿⢇⣿⣿⣿⣿⣿⣿⣿⣿⣿⣿⣿⣷⡕⠕⢕⠕⢕⢕⢔⢅⢕⢔⢕⢕⢔⢝⣿⣿⣿⣿⣿⣧⠁⣾⡇⢕⢕⢕⢕⠕⠕⠑⠁⢀⣼⣿⣿⣿⠟⠁⠀⠀⠀⢄⣵⣿⣿⣿⣿⣿⣿⣿⣿⣷⣿⣿⣿⣿⣿⣿⣿⢟⢕⢕⢕⢕⢕⢕⢕⣱⣔⡍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⣱⣿⣿⣿⣿⣿⣿⠃⢅⢔⠀⠀⢕⢕⢕⢕⢕⢕⢄⠀⠀⠀⠀⠀⠀⠀⠐⠔⠔⠀⠀⢄⠐⠁⠀⠀⠀⠀⠀⠀⠀⠀⠀⠀⠘⢿⣿⣿⣿⣿⣿⣿⣏⠀⢸⣿⣿⣿⣿⡇⢕⢕⢕⢕⢑⢅⣵⢅⢑⢕⢕⢕⢕⢔⠁⠀⠀⠀⠀⠀⢱⣿⣿⣿⣿⣿⣿⣿⡿⣾⣿⣿⣿⣿⣿⣿⣿⣿⣿⣿⣿⣿⣿⣷⡆⢕⢕⢕⢕⢕⢕⢕⢕⢕⢕⢕⣹⣿⣿⣿⣿⣿⡕⢸⡧⠕⠑⠁⠀⠀⠀⠀⠀⣼⣿⣿⡿⠑⠀⠀⠀⠀⢰⣿⣿⣿⣿⣿⣿⣿⣿⣿⣿⣿⣿⣿⣿⣿⣿⣿⢕⢕⢕⢕⢕⢕⢕⢕⢸⡻⣿⣿⣿⣷⣦⣄⢐⠄⢅⢁⢁⠑⠕⠕⠕⢕⢕⢕⢕⢕⢕⢕⢕⢕⢕⢕⠀</a:t>
            </a:r>
            <a:br/>
            <a:r>
              <a:t>⢕⢕⢕⢕⢕⢕⢕⢕⢕⢕⢕⢕⢕⢕⢕⢕⢕⢕⢕⢕⢕⢕⢕⢕⢕⢕⢕⢕⢕⢕⢕⢕⢕⢕⢕⢕⢕⢕⢕⢕⢕⢕⢕⣱⣿⣿⣿⣿⣿⣿⡇⠀⢕⢕⢄⠀⢕⢕⢕⢕⢕⢕⢕⢕⢕⢀⠀⠀⡔⢄⢄⢄⢄⠄⠐⠀⠀⠀⠀⠀⠀⠀⠀⠀⠀⠀⠀⠀⠀⠁⢝⣿⣿⣿⢟⢟⢟⠀⣿⣿⣿⣿⣿⣷⣕⢑⢕⢅⢕⢄⢅⠕⢕⢕⢕⢑⣑⢄⠀⠀⠀⠀⠀⠀⣼⣿⣿⣿⣿⣿⣿⣿⣿⣿⣿⣿⣿⣿⣿⣿⣿⣿⣿⣿⣿⣿⣿⣿⣷⡕⠕⢕⢕⢕⠕⠑⠕⠕⢕⣾⣿⣿⣿⣿⣿⣿⣧⠁⢇⠀⠀⢕⢕⢕⣽⡷⣱⣿⣿⣿⠃⠀⠀⠀⠀⢠⣿⣿⣿⣿⣿⣿⣿⣿⣿⣿⣿⣿⣿⣿⣿⣿⣟⢕⢕⢕⢕⢕⢕⢕⢕⢕⢕⢕⢝⢝⣿⣿⣿⣿⣧⢧⡕⡕⢕⢕⢕⢕⢔⢔⢄⢅⢅⢑⢑⠑⠕⢕⢕⢕⠀</a:t>
            </a:r>
            <a:br/>
            <a:r>
              <a:t>⠑⠑⠑⠑⠑⠑⠑⠑⠑⠑⠑⠑⠑⠑⠑⠑⠑⠑⠑⠑⠑⠑⠑⠑⠑⠑⠑⠑⠑⠑⠑⠑⠑⠑⠑⠑⠑⠑⠑⠑⠑⠑⠑⠛⠛⠛⠛⠛⠛⠛⠃⠑⠑⠑⠑⠀⠑⠑⠑⠑⠑⠑⠑⠑⠑⠑⠀⠐⠛⠛⠛⠛⠑⠀⠀⠀⠀⠀⠀⠀⠀⠀⠀⠀⠀⠀⠀⠀⠀⠀⠛⠛⠛⠛⠛⠓⠃⠀⠛⠛⠛⠛⠛⠛⠃⠑⠑⠑⠑⠑⠑⠑⠑⠑⠑⠑⠘⠁⠀⠀⠀⠀⠀⠑⠛⠛⠛⠛⠛⠛⠛⠛⠛⠛⠛⠛⠛⠛⠛⠛⠛⠛⠛⠛⠛⠛⠛⠛⠛⠛⠛⠁⠁⠁⠀⠀⠑⠛⠛⠛⠛⠛⠛⠛⠛⠛⠛⠐⠑⠀⠐⠑⠑⠑⠛⠑⠛⠛⠛⠋⠀⠀⠀⠀⠀⠘⠛⠛⠛⠛⠛⠛⠛⠛⠛⠛⠛⠛⠛⠛⠛⠛⠛⠛⠛⠛⠛⠛⠛⠛⠛⠛⠛⠛⠛⠛⠛⠛⠛⠛⠛⠛⠓⠓⠃⠑⠑⠑⠑⠑⠑⠑⠑⠑⠑⠑⠑⠐⠐⠑⠀</a:t>
            </a:r>
            <a:br/>
          </a:p>
        </p:txBody>
      </p:sp>
    </p:spTree>
  </p:cSld>
  <p:clrMapOvr>
    <a:masterClrMapping/>
  </p:clrMapOvr>
</p:sld>
</file>

<file path=ppt/slides/slide6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⢜⢝⢝⢝⢝⢟⢟⢟⢟⢿⢿⢿⢿⢿⢻⢕⢟⢟⢟⢟⢻⢿⢟⢟⢿⢿⡇⢿⢿⢿⡿⢿⢿⢿⣿⢿⢿⢿⢿⢿⢿⢿⢿⢿⢿⢿⢹⡇⢝⢟⢏⢏⢏⢏⢝⢕⢕⢝⢝⢕⢕⢕⢕⢕⢕⢕⢕⢕⢕⢹⣿⣿⣿⣿⣿⣿⣿⢳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⢱⢕⢕⢕⢕⢕⢕⢕⢕⢕⢕⢕⢕⢕⢕⢕⢕⢕⢕⢕⢕⢕⢕⢕⢕⢕⢕⢕⢕⢕⢕⢕⢕⢕⢕⢕⢕⢕⢜⢕⢕⢕⢕⢕⢕⢕⢕⢕⢕⢕⢕⢕⢕⢕⢕⢕⢕⢕⢕⢕⢕⢕⢕⢕⢕⢕⢕⢕⢕⢕⢕⢕⢕⢕⢕⢕⢕⢕⢕⢕⢕⢜⢻⣿⣿⣿⣿⣿⢣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⢷⣷⢇⣵⣵⣕⡕⢕⢕⢕⢕⢕⢕⢕⢕⢕⢕⢕⢕⢕⢕⢕⢕⢕⢕⢕⢕⢕⢕⢕⢕⢕⢕⢕⢕⢕⢕⢕⢕⢕⢕⢕⢕⢕⢕⢕⢕⢕⢕⢕⢕⢕⢕⢕⢕⢕⢕⢕⢕⢕⢕⢕⢕⢕⢕⢕⢕⢕⢕⢕⢕⢕⢕⢕⢕⢕⢕⢕⢝⣿⣧⣕⡕⢜⢝⢝⢕⢕⢜⣿⣿⣿⣿⣿⣿⣿⣿⣿⣿⣿⣿⣿⣿⣿⣿⣿⢕⢕⢕⢕⢕⢕⢕⢕⢕⢕⢕⢕⢕⢕⢕⢕⢕⢕⢕⢕⢕⢕⢕⢕⢕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⢜⢟⢿⢿⣿⣿⣷⣵⣵⣕⡕⢕⢕⢕⢕⢕⢕⢕⢕⢕⢕⢕⢕⢕⢕⢕⢕⢕⢕⢕⢕⢕⢕⢕⢕⢕⢕⢕⢕⢕⢕⢕⢕⢕⢕⢕⢕⢕⢕⢕⢕⢕⢕⢕⢕⢕⢕⢕⢕⢕⢕⢕⢕⢕⢕⢕⢕⢕⢕⢕⢕⢕⢕⢕⢕⢕⣕⢎⢜⢕⢟⢝⣷⣿⣿⣿⣿⣿⣿⣿⣿⣿⣿⣿⣿⣿⣿⣿⣿⣿⣿⣿⣿⣿⢕⢕⢕⢕⢕⢕⢕⢕⢕⠕⠑⠑⠕⠑⠘⠙⠘⠕⠕⠕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⢝⢝⢟⢟⢻⢿⢷⢷⢷⣵⣵⣕⣕⢕⢕⢕⢕⢕⢕⢕⢕⢕⢕⢕⢕⢕⢕⢕⢕⢕⢕⢕⢕⢕⢕⢕⢕⢕⢕⢕⢕⢕⢕⢕⢕⢕⢕⢕⢕⢕⢕⢕⢕⢕⢕⢕⢕⢕⢕⢱⣵⣵⣾⡇⢕⢕⢕⢕⢕⢜⢝⢝⢕⢕⢕⢕⢜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⢗⢗⢷⢷⢧⢵⣵⡵⢵⢵⢕⢕⢕⣕⢕⢕⢕⢕⢕⢕⢕⢕⢕⢕⢕⢕⢕⢕⢕⢕⢕⢕⢕⢕⢕⣕⣱⣵⣷⣿⣿⢿⢜⢟⢝⢝⢕⢕⢕⢕⢕⢕⢕⢕⢕⢕⢕⢕⢕⢕⢜⣿⣿⣿⣿⣿⣿⣿⣿⣿⣿⣿⣿⣿⣿⣿⣿⣿⣿⣿⣿⣵⣵⣵⣵⣵⣵⣵⣕⣕⣕⣕⣔⣔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⢕⢜⢝⢝⢝⢟⢟⢟⢟⢟⢟⢟⢟⢟⢟⢟⢟⢟⢟⢟⢝⢝⢕⢕⢕⢕⢕⢕⢕⢕⢕⢕⢕⢕⢕⢕⢕⢕⢕⢕⢕⢕⢕⢕⢹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⢑⢕⢕⣕⢕⢕⢸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⠔⢑⢕⢕⢕⢕⢄⠑⢻⢷⡕⢕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⠀⠑⠁⠑⠑⠑⠐⠀⠑⠑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⢔⢔⢔⢔⢔⢕⢔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⠅⠅⢕⢁⢕⢕⢅⢕⢕⢕⢕⢕⢕⢕⢕⢕⢕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⣇⢕⢕⢕⢕⢕⣕⣕⢕⣕⢕⡕⢕⢕⢕⢕⢕⢕⢕⢕⢕⢕⢕⢕⢕⢕⢕⢕⢕⢕⢕⢕⢕⢕⢕⠑⢕⢕⢕⢕⢕⢕⢕⢕⢕⢕⢕⢕⢕⢕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⣜⡝⢕⢕⢕⢕⢜⢝⢝⢝⢝⢝⢝⢳⡕⢕⢕⢕⢕⢕⢕⢕⢕⢕⢕⢕⢕⢕⢕⢕⣱⣕⢕⢕⣕⢁⢄⢕⢕⢕⢕⢕⢕⢕⢕⢕⢕⢕⢕⢕⢕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⠕⢕⢕⢕⢕⢕⢕⢕⢕⢕⢕⢕⢕⢕⢕⢕⢕⢕⢱⣿⣿⡇⢕⢕⢕⣿⣿⣿⣷⣷⣿⣿⣿⣿⣇⢕⢕⢕⢕⢕⢕⢕⢕⢕⢕⢕⢕⢸⣝⢝⢝⢝⢝⢟⢗⢇⢕⢕⢕⢕⢕⢕⢕⢕⢕⢕⢕⢕⢕⢕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⠕⢕⢕⢕⢕⢕⢕⢕⢕⢕⢕⢕⢱⣿⣿⣿⣿⡕⢕⢕⣟⣟⣟⡟⢿⢿⣿⣿⣿⣿⣷⣕⢕⢕⢕⢕⢕⢕⢕⢕⢕⢕⢸⣿⣿⣿⣷⣷⣷⣷⣧⣕⢕⢕⢕⢕⢕⢕⢕⢕⢕⢕⢕⢕⢕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⠕⢕⢕⢕⢕⢕⢕⢕⢕⢕⢕⢕⢕⢕⢕⠱⠟⠟⠛⠛⠛⠁⠑⢕⠟⠻⠿⢿⣿⣷⣷⣯⣿⣿⣿⣿⣧⡕⢕⢕⢕⢕⢕⢕⢕⢕⢸⢿⢟⢟⣟⡟⢿⢿⢿⣿⣇⢕⢕⢕⢕⢕⢕⢕⢕⢕⢕⢕⢕⢕⢕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⠑⢕⢕⢕⢕⢕⢕⢕⢕⢕⢕⢕⢕⢕⢕⢕⠑⠁⠀⢀⢄⢔⠐⢀⢄⢕⢄⢄⠀⠀⠁⠙⢿⣿⣿⣿⣿⣿⣿⣿⣇⢕⢕⢕⢕⢕⢕⢕⢜⣿⣿⠿⠿⠿⢿⢿⡿⠟⣻⣧⡕⢕⢕⠕⢕⢕⢕⢕⢕⢕⢕⢔⢑⠕⢕⢕⢕⢕⢕⢕⢕⢕⢕⢕⢕⢕⢕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⠀⠕⢕⢕⢕⢕⢕⢕⢕⢕⢕⠀⢕⢕⢕⢕⡄⠀⢰⣷⣿⡷⣿⣿⡧⠁⠁⠑⢕⠀⠀⣴⡜⢻⣿⣿⣿⣿⣿⣿⣿⡇⢕⢕⠀⢕⢕⢕⢕⠁⠀⠀⠀⢀⢀⢀⠀⠀⠁⠉⠁⠑⢕⢕⢕⢕⢕⢕⢕⢕⢕⢕⢕⢕⢔⢅⢑⢑⢑⢕⢕⢕⢕⢑⠑⠕⠕⠕⢕⢕⢕⢕⢕⢕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⠁⢕⢕⢕⢕⢕⢕⠔⢕⢕⢕⢕⢕⢕⢕⢕⢸⣔⢕⢿⣿⡇⠕⢜⢁⢀⢀⠀⡕⠀⢀⣿⣿⣾⣿⣿⣿⣿⣿⣿⣿⣿⢕⢕⢕⡇⢕⢕⢱⣮⣶⣶⣕⠑⠑⠕⢕⢀⠁⢕⢔⠀⠀⠁⠄⢕⢕⢕⢕⢕⢕⢕⠕⢕⢕⢕⢕⢕⢕⢕⢕⢕⢕⢕⢕⠕⠕⢕⢕⢕⢕⢕⢕⠔⢕⢕⢕⢜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⢑⢅⢕⢕⢕⠕⢑⢔⢕⢅⢕⢕⢕⢕⢕⢕⢕⢜⣿⣷⣾⣿⣿⡅⢕⢱⣧⣵⡷⡕⢀⣸⣿⣿⣿⣿⣿⣿⣿⣿⣿⣿⣿⠕⠕⣸⡇⢕⢕⣿⡇⠝⢟⠙⠀⠀⠀⢕⠀⢀⣷⣧⢕⠀⢀⣤⣰⡕⠕⢕⢕⢕⢕⢕⢔⠅⢕⢑⢑⢕⢑⢑⢕⢅⢕⠐⠀⠀⢕⢕⢕⢕⢕⢕⢇⢕⢕⢕⢕⢕⢝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⠕⠑⠕⢕⢑⢑⢅⢔⢔⢕⢕⢾⣧⡅⢕⢕⢕⢀⠕⢕⢄⢻⣿⣟⣏⣿⣿⣧⡜⢻⢟⢕⣡⣾⣿⣿⣿⣿⣿⣿⣿⣿⣿⣿⣿⢏⠐⣱⣿⣕⣵⣿⣿⣧⠀⢕⢣⣕⣱⡕⣕⢀⣼⣿⢟⢕⣴⣿⣿⣿⣿⡗⠅⢑⠕⠕⠕⢕⢕⢕⢑⠑⠕⢕⢕⢕⢕⢕⢔⠀⠄⢕⢕⢕⢕⢕⢕⢸⣷⡕⢕⢕⢕⢕⣕⣜⡝⢟⣻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⢻⣷⡅⠕⢑⢕⢀⠑⠀⠘⢿⣿⣿⣿⣵⣿⣧⣵⣼⣿⣿⣿⣿⣿⣿⣿⣿⣿⣿⣿⣿⢿⠋⣄⣵⣿⣿⣿⣿⣿⣿⣿⣧⡕⢜⢿⢿⢇⣡⣾⣿⣿⣿⣿⣿⣿⣿⣿⡿⠕⢀⢕⢕⢕⢔⢕⢅⢅⢅⢄⢔⢕⢕⢕⢕⢕⢕⠀⢕⢕⢕⢕⢕⢕⢕⢕⣿⣿⣧⢕⢕⢕⢻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⢜⢿⣆⢁⠅⠁⠀⢄⢀⠘⢻⢝⢕⢕⢝⢿⣿⣿⣿⣿⣿⣿⣿⣿⣿⣿⣿⣿⣿⣿⣿⣿⣿⣿⣿⣿⣿⣿⣿⣿⣿⣿⣿⣵⣔⣕⣿⡟⣿⣧⣽⣿⣿⣿⣿⣿⡿⠑⢔⢕⢕⣕⡕⢕⢕⢕⢕⢕⢕⢕⢕⢕⢕⢕⢕⢕⠀⢕⢕⢔⢕⢕⢕⢕⢕⢸⣿⣿⣷⣧⣕⢕⢜⢝⢿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⢅⢝⢇⢔⢀⠀⠁⢳⣧⣅⣕⢕⢕⢕⣸⣿⣿⣿⣿⣿⣿⣿⣿⣿⣿⣿⣿⣿⣿⣿⣿⣿⣿⣿⣿⣿⣿⣿⣿⣿⣿⣿⣿⣿⢟⢏⢟⢟⢿⢿⣿⣿⣿⣿⣿⠑⢰⣵⣾⣿⡷⢕⢕⢕⢕⢕⢕⢕⢕⢕⢕⢕⢕⢕⢕⢔⠕⠀⠕⠕⢔⢕⢕⢕⢕⣿⣿⣿⣿⣿⣿⣷⣷⣷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⠀⢕⢕⢕⢕⢕⢕⢕⢕⢕⢔⢱⣔⢀⢻⣿⣿⣷⣷⣿⣿⣿⣿⣿⣿⣿⣿⣿⣿⣿⣿⣿⣿⣿⣿⣿⣿⣿⣿⣿⣿⣿⣿⣿⣿⣿⣿⣿⣿⣏⢕⢕⢕⢕⢕⢸⣿⣿⣿⣿⢃⣱⣿⣿⡿⢏⢕⢕⢕⢕⢕⢕⢕⢕⢕⢕⢕⢕⢕⢕⠁⠁⠀⠀⢀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⢔⢕⢕⢕⢕⢕⢕⢕⢕⢕⢕⢑⣿⣿⣿⣿⣿⣿⣿⣿⣿⣿⣿⣿⣿⣿⣿⣿⣿⣿⣿⣿⣿⣿⡇⣸⣿⣿⣿⣿⣿⣿⣿⣿⣿⣿⣿⣿⣿⣿⣵⣕⡕⢕⣱⣾⣿⣿⣿⢇⢕⢻⢿⢋⢕⢕⢕⢕⢕⢕⢕⢕⢕⢕⢕⢕⢕⢕⠕⢁⠀⠀⠀⢄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⢕⢜⣿⣿⣿⣿⣿⣿⣿⣿⣿⣿⣿⣿⣿⣿⣿⣿⣿⣿⣿⣿⣿⣿⣿⣿⣿⣿⣿⣿⣿⣿⣿⣿⣿⣿⣿⣿⣿⣿⣿⣿⣿⣿⣿⣿⣿⢇⢕⢅⢕⢕⢕⢕⢕⢕⢕⢕⢕⢕⢕⢕⢕⢕⢕⢕⢕⢕⠀⠀⠀⢔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⢔⢹⣿⣿⣿⣿⣿⣿⣿⣿⣿⣿⣿⣿⣿⣿⣿⣿⣿⣿⣿⣿⣿⣿⣿⣿⣿⣿⣿⣿⣿⣿⣿⣿⣿⣿⣿⣿⣿⣿⣿⣿⣿⣿⣿⠇⢕⢕⢕⢕⢕⢕⢕⢕⢕⢕⢕⢄⢕⢐⢕⢕⢕⢕⢕⠕⠀⠀⢄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⢑⢕⢕⢕⢕⢕⢕⢕⢕⢕⢕⢕⢕⢔⢹⣿⣿⣿⣿⣿⣿⣿⣿⣿⣿⣿⣿⣿⣿⣿⣿⣿⣿⣿⣿⣿⣿⣿⣿⣿⣿⣿⣿⣿⣿⣿⣿⣿⣿⣿⣿⣿⣿⣿⣿⡿⢃⢕⢕⢕⢕⢕⢕⢕⢕⢕⢕⢕⢄⢕⢕⢄⢕⢔⢕⢕⢕⢔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⢕⢔⠝⣿⣿⣿⣿⣿⣿⣿⣿⣿⣿⣿⣿⠟⢟⢛⢟⢿⠿⢿⢿⢿⢿⣿⣿⣿⣿⣿⣿⣿⣿⣿⣿⣿⣿⣿⣿⣿⣿⡟⢕⢕⢕⢕⢕⢕⢕⢕⢕⢕⢕⠕⢄⢕⢕⠁⢕⢑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⢕⢕⢕⢕⠕⢈⢻⣿⣿⣿⣿⣿⣿⣿⣿⣿⣿⣷⣷⣷⣆⢵⣵⣡⢥⣥⣥⣤⣨⣿⣿⣿⣿⣿⣿⣿⣿⣿⣿⣿⣿⡿⢏⢔⢕⢕⢕⢕⢕⢕⢕⢕⢕⢕⢁⢕⢕⢕⢅⠀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⠅⢕⢕⢕⢕⢕⢕⢕⢕⢕⢕⢕⢕⢕⢕⠀⢕⢔⢘⢻⣿⣿⣿⣿⣿⣿⣿⣿⣿⣿⣿⣿⣿⣿⣿⣾⣿⣿⣿⣿⣿⣿⣿⣿⣿⣿⣿⣿⣿⣿⡿⢏⢕⢕⢕⢕⢕⢕⢕⢕⢕⢕⢕⠕⢔⢕⢕⢕⢕⢔⢀⢕⢄⢕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⠀⢕⢕⢕⢕⠈⢟⢿⣿⣿⣿⣿⣿⣿⣿⣿⣿⣿⣿⣿⣿⣿⣿⣿⣿⣿⣿⣿⣿⣿⣿⣿⣿⢟⢋⢕⢕⢕⢕⢕⢕⠑⢕⢕⢕⢕⠕⢄⢕⢕⢕⢕⢕⢕⢔⢕⢕⢕⢕⢕⢕⢕⢕⢕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⠁⢔⢕⠕⢕⢝⢻⢿⣿⣿⣿⣿⣿⣿⣿⣿⣿⣿⣿⣿⣿⣿⣿⣿⣿⣿⡿⢟⢏⢅⢕⢕⢕⢕⢕⢕⢕⢑⢕⢕⢕⢕⠕⢅⢕⢕⢕⢕⢕⢕⢕⢕⢕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⠀⢕⢕⢄⢕⢕⢕⢕⢝⢟⢿⣿⣿⣿⣿⣿⣿⣿⣿⣿⣿⡿⠿⢟⢝⢕⢀⠕⢀⢕⢕⢕⢕⢕⢕⢕⢕⢕⢕⢕⢕⢕⢀⢕⢕⢕⢕⢕⢕⢕⢕⢕⢕⠀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⠀⠀⠀⠀⠀⠕⢕⢕⢕⢕⢕⢕⢕⢕⢜⢝⢿⣿⣿⡿⠿⢛⢝⢕⢔⢕⢕⠑⢕⢕⠀⠁⢕⢕⢕⢕⢕⢕⢕⢕⢕⢕⢕⢕⢁⢕⠕⣑⣵⣷⣿⣶⡇⢕⢕⢕⢄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⢄⠀⠀⠀⠀⠀⠁⠕⢕⢕⢕⢕⢕⢕⢕⢕⢕⢔⢔⢕⢕⢕⢕⢕⢕⢕⢕⠕⢕⠁⠀⠀⢕⢕⢕⢕⢕⢕⢕⢕⢕⢕⢕⢕⢱⣴⣾⣿⣿⣿⣿⣿⢇⢕⢕⢕⢕⢕⢕⢕⢕⢕⢕⢕⢕⢕⢕⢕⢕⢕⢕⢕⠕⠀⠀⠀⠀⠀⠀⠀⠀⠀⠀⠀⠀⢀⢄⢀⢄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⠑⠕⠕⢕⢕⢕⢕⢕⢕⢕⢕⢕⢕⢕⢕⢕⢕⠕⠑⠀⠀⠀⠀⢕⢕⢕⢕⢕⢕⢕⢕⢕⢱⡇⢕⢸⣿⣿⣿⣿⣿⣿⣟⣕⣕⣑⣑⢕⢕⢕⢕⢕⢕⢕⢕⢕⢕⢕⢕⢕⢕⢕⠑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⢱⡕⢕⢕⢕⢕⢕⢕⢕⢕⢕⢕⠀⠀⠀⠀⠀⠀⠀⠀⠀⠀⠀⢄⢕⢕⠕⢕⢕⢕⢕⢕⢕⢕⢕⢅⠀⠀⠀⠀⠀⠀⠀⢕⢕⢕⢕⢕⢕⢕⡕⢕⢏⢕⢕⢸⢿⣿⣻⣯⣿⣿⣿⣿⣿⣿⣿⣿⣷⣧⣥⡕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⣾⣷⣷⣥⣵⣕⣑⡕⠕⠕⠁⢕⢕⢝⢧⢕⠑⢕⢕⢕⢕⢕⢕⢕⢄⠀⠀⠀⠀⠀⠀⠀⠀⠀⢄⢕⢕⠑⠀⢕⢕⢕⢕⠑⠀⠀⢕⢕⢔⠀⠀⠀⠀⠀⠀⢕⢕⢕⢕⢕⢕⡾⢕⠀⢕⢕⢕⢸⣿⣿⣿⣿⣿⣿⣿⣿⣿⣿⣿⣿⣿⣿⣿⣿⣧⡕⢕⢕⢕⢕⢕⢕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⣷⠀⠁⢕⢕⢕⢕⠀⢕⢕⢕⢕⢕⢕⢕⢕⠀⠀⠀⠀⠀⠀⠀⠀⢄⣷⡇⢕⠀⠀⠕⢕⢕⠁⠀⠀⢀⢕⢕⡕⢀⠀⠀⠀⠀⠀⢕⢕⢱⢕⢕⢜⢕⢕⠀⢕⢕⢕⢸⣿⣿⣿⣿⣿⣿⣿⣿⣿⣿⣿⣿⣿⣿⣿⣿⣿⣿⣧⡕⢕⢕⢕⠀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⢟⢏⢄⠀⢕⢕⢕⢕⢕⠁⢕⢕⢕⢸⣿⣿⣷⢄⠀⠀⠀⠀⠀⠀⢄⣾⣿⢇⠀⠀⠀⠀⠕⠀⠀⠀⠀⢕⢕⢜⣿⣧⠀⠀⠀⠀⠀⢕⢱⢏⢕⢕⢕⢕⢕⠀⢕⢕⢕⢸⣿⣿⣿⣿⣿⣿⣿⣿⣿⣿⣿⣿⣿⣿⣿⣿⣿⣿⣿⣷⡔⠕⠀⠀⠀⠀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⢕⣑⡵⣕⣵⣷⣿⣿⣿⣿⣿⣷⣵⣕⡕⠁⠁⢕⢕⢕⢕⠀⢕⢕⢕⢕⢜⢕⢕⢕⠀⠀⠀⠀⠀⢀⣾⣿⢏⢕⢕⠀⠀⠀⠀⠀⠀⢀⢔⢕⢕⢕⢻⣿⣇⠀⠀⠀⠀⠑⢕⢕⢕⢕⢕⢕⢕⠀⢕⢕⢕⢜⣿⣿⣿⣿⣿⣿⣿⣿⣿⣿⣿⣿⣿⣿⣿⣿⣿⣿⣿⣿⣿⣆⠀⠀⢀⢔⢕⢕⢕⢕⢕⢕⢕⢕⢕⢕⢕⢕⢕⢕⢕⢕⢕⢕⢕⢕⢕⢕⢕⢕⢕⢕⢕⢕⢕⢕⢕⢕⠕⢕⡕⢔⢔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⣵⣷⣿⣿⣿⣿⣿⣿⣿⣿⣿⣿⣿⣿⣿⣿⣟⡇⠀⡇⢕⢕⢕⢕⠀⢕⢕⢕⢕⢕⢕⢕⢕⠀⠀⠀⠀⠀⣸⣿⡏⢕⢕⢕⢕⢔⣰⣴⣶⣶⣏⣧⡕⢕⢕⢜⢿⣿⡔⠀⠀⠀⠀⢕⢕⢕⢕⢕⢕⢕⢱⠕⢕⢕⢕⢹⣿⣿⣿⣿⣿⣿⣿⣿⣿⣿⣿⣿⣿⣿⣿⣿⣿⣿⣿⣿⣿⣇⠔⢕⢕⢕⢕⢕⢕⢕⢕⢕⢕⢕⢕⢕⢕⢕⢕⢕⢕⢕⢕⢕⢕⢕⢕⢕⢕⢕⢕⢕⢕⢕⢕⢕⣱⣾⣿⣿⣿⣿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⠕⠕⠕⠑⢕⢕⢕⢕⢕⣕⣵⣷⣷⣷⣷⣷⡿⢇⣵⣿⣿⣿⣿⣿⣿⣿⣿⣿⣿⣿⣿⣿⣿⣿⣿⣿⣿⡇⠀⢸⢁⢕⢕⢕⢕⠕⢕⢕⢕⢕⢕⢕⢕⠀⠀⠀⠀⣱⣿⡟⢕⢕⢕⢕⢕⣱⣿⣿⣿⡟⢱⣿⣿⡇⢕⢕⢜⢿⣿⣧⡄⢀⠀⢕⢕⢕⢕⢕⢕⢕⠜⡕⢕⢕⢕⢼⣿⣿⣿⣿⣿⣿⣿⣿⣿⣿⣿⣿⣿⣿⣿⣿⣿⣿⣿⣿⣿⣿⡕⢕⢕⢕⢕⢕⢕⢕⢕⢕⢕⢕⢕⢕⢕⢕⢕⢕⢕⢕⢕⢕⢕⢕⢕⢕⢕⢕⢕⢕⢕⢕⣱⣾⣿⣿⣿⣿⣿⡿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⢅⢔⠑⠀⠀⠀⠀⢕⢕⣵⣿⣿⣿⣿⣿⣿⣿⢟⣵⣿⣿⣿⣿⣿⣿⣿⣿⣿⣿⣿⣿⣿⣿⣿⣿⣿⣿⣿⣿⣧⠀⢸⣇⢕⢕⢕⢕⠀⢕⢕⢕⢕⢕⢕⢕⢐⠀⢀⣱⣿⣿⢇⢕⢕⢕⢕⣸⣿⣿⣿⢟⢜⣾⣿⡿⢕⢕⢕⢕⢕⢻⣿⣷⡷⢕⢕⢕⢕⢁⢕⢕⢕⢄⣧⠑⢑⠀⢜⣿⣿⣿⣿⣿⣿⣿⣿⣿⣿⣿⣿⣿⣿⣿⣿⣿⣿⣿⣿⣿⣿⣿⡅⢕⢕⢕⢕⢕⢕⢕⢕⢕⢕⢕⢕⢕⢕⢕⢕⢕⢕⢕⢕⢕⢕⢕⢕⢕⢕⢕⢕⢱⣾⣿⣿⣿⣿⣿⣿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⠑⢄⢕⢕⠅⠀⠀⠀⠀⢀⣴⣿⣿⣿⣿⣿⣿⣿⡿⣱⣿⣿⣿⣿⣿⣿⣿⣿⣿⣿⣿⣿⣿⣿⣿⣿⣿⣿⣿⣿⣿⢟⢕⠀⢸⣿⡔⢕⢕⢕⠀⠕⢕⢕⢕⢕⢕⢕⢕⢔⢕⢾⡟⢕⢕⢕⢕⢕⢱⣿⣿⣿⢏⢕⢕⣿⡿⢇⢕⢕⢕⢕⢕⣕⣵⡕⣵⣵⢔⢕⢕⢸⢕⢕⢕⢕⢸⣇⠁⠀⠀⢻⣿⣿⣿⣿⣿⣿⣿⣿⣿⣿⣿⣿⣿⣿⣿⣿⣿⣿⣿⣿⣿⣿⣧⠕⢕⢕⢕⢕⢕⢕⢕⢕⢕⢕⢕⢕⢕⢕⢕⢕⢕⢕⢕⢕⢕⢕⢕⢕⢕⢕⣵⣿⣿⣿⣿⢝⢫⣯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⠀⢕⠑⠀⠀⠀⠀⠀⢀⣾⣿⣿⣿⣿⣿⣿⣿⢟⣼⣿⣿⣿⣿⣿⣿⣿⣿⣿⣿⣿⣿⣿⣿⣿⣿⣿⣿⣿⣿⣿⣿⣷⡕⠀⢸⣿⣷⢑⢕⢕⠀⠀⢕⢕⢕⢕⢕⢕⠑⡕⢕⣵⣵⣵⣧⢣⡱⢕⢜⢝⠟⠕⠕⠕⠜⢟⢇⢕⢕⢕⢱⣵⣿⣿⣿⡇⣿⣿⣇⢕⢕⢕⣧⢕⢕⢕⠘⣿⡔⠀⢀⠁⢟⢿⣿⣿⣿⣿⣿⣿⣿⣿⣿⣿⣿⣿⣿⣿⣿⣿⣿⣿⣿⣿⣿⡇⢕⢕⢕⢕⢕⢕⢕⢕⢕⢕⢕⢕⢕⢕⢕⢕⢕⢕⢕⢕⢕⢕⢕⢕⣱⣾⢝⢟⢟⢿⣿⡽⢏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⢕⢕⠀⠀⠀⠀⠀⠀⣾⣿⣿⣿⣿⣿⣿⣿⢏⣾⣿⣿⣿⣿⣿⣿⣿⣿⣿⣿⣿⣿⣿⣿⣿⣿⣿⣿⣿⣿⣿⣿⣿⣿⡇⠀⢸⣿⣿⡇⢕⢕⠀⡔⠁⢕⢕⢕⠑⢕⠀⣿⡜⣿⣿⣿⣿⣧⣟⢕⢕⠁⠀⠀⠀⠀⢔⢕⢕⢕⣱⣾⣿⣿⣿⣿⣿⡇⣿⣿⣿⡇⢕⢕⢹⣇⢕⢕⢕⢹⣧⢀⠘⡔⠑⢕⢕⢝⣝⢹⣿⣿⣿⣿⣿⣿⣿⣿⣿⣿⣿⣿⣿⣿⣿⣿⣿⣷⢕⢕⢕⢕⢕⢕⢕⣕⡕⢕⢕⢕⢕⢕⢕⢕⢕⢕⢕⢕⢕⢕⢕⣕⣟⡹⢕⢱⢇⣹⡷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⠄⠀⠀⠕⠁⠀⠀⠀⠀⠀⠀⢸⣿⣿⣿⣿⢿⢟⣱⣿⣿⣿⣿⣿⣿⣿⣿⣿⣿⣿⣿⣿⣿⣿⣿⣿⣿⣿⣿⣿⣿⣿⣿⣿⣿⡇⠀⢸⣿⣿⣿⡄⢕⢀⣧⠀⠑⢕⢕⠀⢕⢄⣿⣿⢸⣿⣿⣿⣿⣿⣧⢕⠀⠀⠀⠀⠀⢕⢕⣵⣾⣿⣿⣿⣿⣿⣿⣿⢹⣿⣿⣿⣿⡅⢕⢜⣿⡔⢕⢕⠜⣿⣧⢀⢳⢀⠕⢱⣿⣿⢸⣿⣿⣿⣿⣿⣿⣿⣿⣿⣿⣿⣿⣿⣿⣿⣿⣿⣿⡇⢕⢕⣕⣵⣷⣿⣿⡇⢕⢕⢕⢕⢕⢕⢕⢕⢕⢕⢕⢕⣱⣷⢵⢇⢜⡜⢕⢕⣱⢞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⢕⢁⠀⠁⠀⠀⠀⠀⠀⠀⠀⢜⣿⣿⡟⢕⣱⣾⣿⣿⣿⣿⣿⣿⣿⣿⣿⣿⣿⣿⣿⣿⣿⣿⣿⣿⣿⣿⣿⣿⣿⣿⣿⣿⣿⢇⠀⢸⣿⣿⣿⣇⠑⠔⣿⡔⠀⢕⢕⠀⢕⢸⣿⣿⡇⢹⣿⣿⣿⣿⡟⠕⠀⠀⠀⠀⠀⢕⣿⣿⣿⣿⣿⣿⣿⣿⣿⡏⣼⣿⣿⣿⣿⣧⢑⢕⢿⣿⡄⢕⢕⢹⣿⣧⢸⣧⠀⢜⢿⣿⣿⣿⣿⣿⣿⣿⣿⣿⣿⣿⣿⣿⣿⣿⣿⣿⣿⣿⣿⣿⣷⣿⣿⣿⣿⣿⣿⢕⢕⢕⢕⢕⢕⢕⢕⢕⢕⢕⣵⣾⣿⣿⡇⢕⢕⢕⢜⢗⣕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⢁⠁⠀⠀⠀⠀⠀⠀⠀⠀⠀⠀⣿⢏⣱⣾⣿⣿⣿⣿⣿⣿⣿⣿⣿⣿⣿⣿⣿⣿⣿⣿⣿⣿⣿⣿⣿⣿⣿⣿⣿⣿⡿⢟⢕⢕⠀⢸⣿⣿⣿⣿⡄⢔⣿⣇⠀⢕⢕⢕⠁⣾⣿⣿⣿⡕⢿⣿⣿⣿⢇⠀⠀⠀⠀⠀⢔⣼⣿⣿⣿⣿⣿⣿⣿⣿⣿⢱⣿⣿⣿⣿⣿⣿⣧⡁⢜⣿⣷⡄⠕⢘⣿⣿⣷⣿⡇⠀⢹⣿⣿⣿⢹⣿⣿⣿⣿⣿⣿⣿⣿⣿⡿⣿⣿⣿⣿⣿⣿⣿⣿⣿⣿⣿⣿⣿⣿⢕⢕⢕⢕⠕⢕⢕⢕⢕⢱⣾⣿⣿⣿⣽⣵⢕⢕⢕⡎⡼⡿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⠀⠀⠀⠀⠀⠀⠀⠀⠀⠀⠀⠀⠀⠀⡏⣵⣿⣿⣿⣿⣿⣿⣿⣿⣿⣿⣿⣿⣿⣿⣿⣿⣿⣿⣿⣿⣿⣿⣿⣿⣿⣿⣿⣷⣷⣵⡕⢕⠀⢸⣿⣿⣿⣿⣇⢸⣿⣿⢄⠕⠁⡇⢱⣿⣿⣿⣿⣷⢜⣿⣿⣿⢕⠀⠀⠀⠀⠀⢕⣿⣿⣿⣿⣿⣿⣿⣿⣿⢇⣾⣿⣿⣿⣿⣿⣿⣿⣷⡄⢻⣿⣿⣆⢕⢸⣿⣿⣿⣿⡔⠘⢿⣿⣿⣿⣿⣿⣿⣿⢿⣟⣫⣽⣿⣿⣿⣿⣿⣿⣿⣿⣿⣿⣿⣿⣿⣿⣿⡏⢕⢕⠑⠀⠀⠀⠔⢐⣵⣿⣿⣿⣿⣿⣿⣿⡇⢕⢕⢵⣻⢇⢕⢕⢕⢕⢕⢕⢕⢕⢕⢕⢕⢕⠕⠕⢑⣑⣕⣥⣥⣥⣥⣥⢥⡥⢅⢕⢕⢕⢕⠀</a:t>
            </a:r>
            <a:br/>
            <a:r>
              <a:t>⢕⢕⢕⢕⢕⢕⢕⢕⢕⢕⢕⢕⢕⢕⢕⢕⢕⢕⢕⢕⢕⢕⢕⢕⢕⢕⢕⢕⢕⢕⢕⢕⢕⢕⢕⢕⢕⢕⢕⢕⢕⢕⢕⢕⢕⢕⢕⢕⢕⢕⢔⠀⠀⠀⢀⠀⠀⠀⠀⠀⠀⠀⠀⠀⢱⣿⣿⣿⣿⣿⣿⣿⣿⣿⣿⣿⣿⣿⣿⣿⣿⣿⣿⣿⣿⣿⣿⣿⣿⣿⣿⣿⣿⣿⣿⣿⣿⡕⠀⢸⣿⣿⣿⣿⣿⣾⣿⣿⡇⠐⢄⡇⣿⣿⣿⣿⣿⣿⡇⢻⣿⡇⠀⠀⠀⠀⠀⠀⢸⣿⣿⣿⣿⣿⣿⣿⣿⡟⣸⣿⣿⣿⣿⣿⣿⣿⣿⣿⣿⡜⣿⣿⣿⣧⡕⢿⣿⣿⣿⣿⡄⠜⢹⢿⢿⢗⣹⣽⣷⣿⣿⣿⣿⣿⣿⣿⣿⣿⣿⣿⣿⣿⣿⣿⣿⣿⣿⣿⡇⠑⠀⠀⠀⠀⠀⢄⣾⣿⣿⣿⣿⣿⣿⣿⢟⢕⢕⢕⣣⣿⢕⢕⢕⢕⢕⢕⢕⢕⠕⢑⢅⢕⣲⣷⣿⣿⣿⣿⣿⡿⢿⢟⢯⢗⢕⡕⢕⢇⢕⢕⠀</a:t>
            </a:r>
            <a:br/>
            <a:r>
              <a:t>⢕⢕⢕⢕⢕⢕⢕⢕⢕⢕⢕⢕⢕⢕⢕⢕⢕⢕⢕⢕⢕⢕⢕⢕⢕⢕⢕⢕⢕⢕⢕⢕⢕⢕⢕⢕⢕⢕⢕⢕⢕⢕⢕⢕⢕⢕⢕⢕⢕⢕⢕⠑⠀⠀⠁⠄⠀⠀⠀⠀⠀⠀⠀⠀⢜⣿⣿⣿⣿⣿⣿⣿⣿⣿⣿⣿⣿⣿⣿⣿⣿⣿⣿⣿⣿⣿⣿⣿⣿⣿⣿⣿⣿⣿⣿⣿⣿⡇⠀⢸⣿⣿⣿⣿⣿⣿⣿⣿⣿⢄⢸⣿⣿⣿⣿⣿⣿⣿⣿⡜⣿⢕⠀⠀⠀⠀⠀⢕⣿⣿⣿⣿⣿⣿⣿⣿⣿⢱⣿⣿⣿⣿⣿⣿⣿⣿⣿⣿⣿⣿⣿⣿⣿⣿⣿⣼⣿⣿⣿⡿⢗⢔⣵⣷⣾⣿⣿⣿⣿⣿⣿⣿⣿⣿⣿⣿⣿⣿⣿⣿⣿⣿⣿⣿⣿⣿⣿⣿⢇⠀⠀⠀⠀⠀⢰⣿⣿⣿⣿⣿⣿⢟⢟⢗⢕⢕⣕⣵⢜⢻⢕⢕⢕⠕⢑⢅⡔⢕⢎⢇⢕⢕⢟⢟⢟⢏⢞⣜⡕⢜⢎⢕⢱⢕⢱⠕⠕⢑⢕⢕⠀</a:t>
            </a:r>
            <a:br/>
            <a:r>
              <a:t>⢕⢕⢕⢕⢕⢕⢕⢕⢕⢕⢕⢕⢕⢕⢕⢕⢕⢕⢕⢕⢕⢕⢕⢕⢕⢕⢕⢕⢕⢕⢕⢕⢕⢕⢕⢕⢕⢕⢕⢕⢕⢕⢕⢕⢕⢕⢕⢕⠕⢑⠀⠁⠀⠀⠀⢔⠀⠀⠀⠀⠀⠀⠀⠀⢕⢜⣿⣿⣿⣿⣿⣿⣿⣿⣿⣿⣿⣿⣿⣿⣿⣿⣿⣿⣿⣿⡿⢻⣿⣿⣿⣿⣿⣿⣿⣿⣿⡇⠀⢸⣿⣿⣿⣿⣿⣿⣿⣿⣿⡇⣼⣿⣿⣿⣿⣿⣿⣿⣿⣧⢕⠀⠀⠀⠀⠀⠀⢸⣿⣿⣿⣿⣿⣿⣿⣿⢇⣼⣿⣿⣿⣿⣿⣿⣿⣿⣿⣿⣿⣿⣿⣿⣿⣿⣿⣿⣿⣿⣿⣿⣿⣿⣿⣿⣿⣿⣿⣿⣿⣿⣿⣿⣿⣿⣿⣿⣿⣿⣿⣿⣿⣿⣿⣿⣿⣿⡿⢿⠁⠀⠀⠀⠀⢰⣿⣿⡿⢟⢏⢕⢝⢕⢕⢕⢱⣿⣿⣿⣾⢵⡇⡔⢔⢕⢗⡕⢕⢱⢕⢕⢕⢕⢕⢕⢕⡱⡱⠣⢊⢕⢅⢕⢔⢔⢕⢕⢕⢕⢕⢕⠀</a:t>
            </a:r>
            <a:br/>
            <a:r>
              <a:t>⢕⢕⢕⢕⢕⢕⢕⢕⢕⢕⢕⢕⢕⢕⢕⢕⢕⢕⢕⢕⢕⢕⢕⢕⢕⢕⢕⢕⢕⢕⢕⢕⢕⢕⢕⢕⢕⢕⢕⢕⢕⢕⢕⢕⢕⢕⢕⠁⢕⠕⠀⠀⢀⢀⠀⢕⢄⠀⠀⠀⠀⠀⠀⠀⠀⢕⢜⢿⣿⣿⣿⣿⣿⣿⣿⣿⣿⣿⣿⣿⣿⣿⣿⣿⣿⢟⢕⢕⢻⣿⣿⣿⣿⣿⣿⣿⣿⢇⠀⢸⣿⣿⣿⣿⣿⣿⣿⣿⣿⣿⣿⣿⣿⣿⣿⣿⣿⣿⣿⣿⢕⠀⠀⠀⠀⠀⢄⣿⣿⣿⣿⣿⣿⣿⣿⡟⣸⣿⣿⣿⣿⣿⣿⣿⣿⣿⣿⣿⡿⢛⢛⢏⢍⢝⢿⣿⣿⣿⣿⣿⣿⣿⣇⢝⢻⢿⣿⣿⣿⣿⣿⣿⣿⣿⣿⣿⣿⣿⣿⣿⣿⣿⣿⡿⢟⢕⣕⣵⣶⢴⠄⠀⢰⢯⢞⢕⢕⢕⢕⢕⢕⢕⢕⣷⣿⣿⣿⣿⣿⣷⡕⢕⢕⢕⢕⢕⢕⢕⢕⢕⢕⢣⢕⢓⢕⢅⢔⢕⢕⢕⢕⢕⢕⢕⢕⢕⢕⢕⢕⢕⠀</a:t>
            </a:r>
            <a:br/>
            <a:r>
              <a:t>⢕⢕⢕⢕⢕⢕⢕⢕⢕⢕⢕⢕⢕⢕⢕⢕⢕⢕⢕⢕⢕⢕⢕⢕⢕⢕⢕⢕⢕⢕⢕⢕⢕⢕⢕⢕⢕⢕⢕⢕⢕⢕⢕⢕⢕⠑⠀⠀⢀⢄⢔⢕⢱⣆⠀⠁⠀⠀⠀⠀⠀⠀⠀⠀⠀⠀⠕⢕⢻⣿⣿⣿⣿⣿⣿⣿⣿⣿⣿⣿⣿⣿⣿⡟⢕⢕⢕⢕⢕⣸⣻⣿⣿⣿⣿⡏⢕⢕⠀⣸⣿⣿⣿⣿⣿⣿⣿⣿⣿⣿⣿⣿⣿⣿⣿⣿⣿⣿⣿⡏⠀⠀⠀⠀⠀⠀⢱⣿⣿⣿⣿⣿⣿⣿⣿⢱⣿⣿⣿⣿⣿⣿⣿⣿⣿⣿⣿⣿⡇⢕⢕⢕⢕⢕⢕⢍⢝⢝⢻⣿⣿⣿⣿⡇⠕⢜⢎⢻⢿⢿⢿⢿⣿⣿⣿⣿⣿⡿⢿⢟⢟⢏⢝⣵⣷⣿⣿⠟⠑⠀⠀⢄⡣⡱⢕⢵⢕⢕⢕⢕⢕⢕⣼⣿⣿⣿⣿⣿⣿⣿⡇⢕⢕⢕⢕⢕⢕⢕⣕⣵⢗⢕⢕⢕⢕⢕⢕⢕⢕⢕⢕⢕⢕⢕⢕⢕⢕⢕⢕⢕⠀</a:t>
            </a:r>
            <a:br/>
            <a:r>
              <a:t>⢕⢕⢕⢕⢕⢕⢕⢕⢕⢕⢕⢕⢕⢕⢕⢕⢕⢕⢕⢕⢕⢕⢕⢕⢕⢕⢕⢕⢕⢕⢕⢕⢕⢕⢕⢕⢕⢕⢕⢕⢕⢕⢕⢕⠁⢀⢄⢕⢕⢕⡱⣵⣿⡿⠐⠀⠀⠀⠀⠀⠀⠀⠀⠀⠀⠀⠀⠐⢕⢝⢿⣿⣿⣿⣿⣿⣿⣿⣿⣿⣿⡿⢏⢕⢕⣕⣵⣾⣿⣿⣿⣿⣿⣿⣿⣷⡕⢕⢄⣿⣿⣿⣿⣿⣿⣿⣿⣿⡿⢋⢙⢟⢝⠻⣿⣿⣿⣿⣿⢕⠀⠀⠀⠀⠀⢀⣾⣿⣿⣿⣿⣿⣿⣿⣏⣾⣿⣿⣿⣿⣿⣿⣿⣿⣿⡿⢝⢔⢔⢕⢕⢕⢕⠕⢕⢕⢕⢕⢌⢝⣿⣿⣿⣿⡔⢱⣕⢕⢕⢕⢕⢕⢕⢕⢝⢝⢕⢕⢕⢕⢕⣼⣿⣿⣿⠟⠁⠀⠀⠀⢄⣱⣷⣿⣷⣷⢗⢕⢕⢕⣱⣾⣿⣿⣿⣿⣿⣿⢣⢝⢕⢕⢕⢕⢕⢕⣱⡾⢏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⣵⡿⣹⣿⡿⠑⠀⠀⢄⢄⠀⠀⠀⠀⠀⠀⠀⠀⠀⠀⠀⠁⢕⢝⢟⢿⣿⣿⣿⣿⣿⣟⣫⣵⣷⣿⡿⢿⠟⠙⣾⣿⣿⣿⣿⣿⣿⡿⡇⠕⢕⣿⣿⣿⣿⣿⣿⢿⢿⢟⢕⢕⢕⢕⢕⢕⠜⠻⠿⣿⡏⠀⠀⠀⠀⠀⠀⢱⣿⣿⣿⣿⣿⣿⣿⡿⣸⣿⣿⣿⣿⣿⣿⣿⣿⣿⣿⡷⢅⢕⢕⢕⢕⠅⢕⣴⢕⢕⢕⢕⢕⢕⣿⣿⣿⣿⣷⢀⢕⢕⢕⢕⢕⢕⢕⢕⢕⢕⢕⢕⢕⣵⣿⣿⣿⢟⠁⠀⠀⠀⢀⣰⣿⣿⣿⣿⣿⣿⣿⣕⣼⣿⣿⣿⣿⣿⣿⣿⢏⢕⢕⢕⢕⢕⢕⢕⢺⣿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⣵⣿⣿⣷⣿⡿⠁⢕⠀⠀⢕⢕⢕⢄⢀⠀⠀⠀⠀⠀⠀⠀⠀⠀⠀⠁⠁⠑⠕⠕⠑⢐⠔⠁⠁⠁⠀⠀⠀⠀⠀⠀⣿⣿⣿⣿⣿⣿⣿⣷⡇⠀⢸⣿⣿⣿⣿⣿⡕⢕⢕⢕⢔⢕⢑⢕⢕⢔⢕⢕⢕⢜⢕⠀⠀⠀⠀⠀⢀⣾⣿⣿⣿⣿⣿⣿⣿⢣⣿⣿⣿⣿⣿⣿⣿⣿⣿⣿⣿⣧⡕⢕⢕⢕⢕⢕⢕⠁⢄⢕⢕⢔⢔⢹⣿⣿⣿⣿⣿⣇⠑⣾⢇⢑⢅⢕⢕⠕⠑⠁⠀⢄⣿⣿⣿⡿⠑⠀⠀⠀⠀⣴⣿⣿⣿⣿⣿⣿⣿⣿⣿⣿⣿⣿⣿⣿⣿⣿⢏⢕⢕⢕⢕⢕⢕⢱⣾⣷⣵⣵⣅⡑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⣱⣿⣿⣿⣿⣿⣿⠇⢅⢐⠀⠀⢕⢕⢕⢕⢕⢔⢄⠀⠀⠀⠀⠀⠀⠀⠄⢄⢤⠀⠀⢀⠔⠁⠀⠀⠀⠀⠀⠀⠀⠀⠀⠀⠜⣿⣿⣿⣿⣿⣿⣿⢟⠀⣼⣿⣿⣿⣿⡏⢔⢕⢕⢕⢅⢑⣤⢕⢅⢕⢕⢕⢕⢕⠀⠀⠀⠀⠀⠀⢸⣿⣿⣿⣿⣿⣿⣿⡟⣾⣿⣿⣿⣿⣿⣿⣿⣿⣿⣿⣿⣿⣿⣷⡆⢕⢕⢕⢕⢕⢕⢕⢕⢕⢕⢕⣿⣿⣿⣿⣿⣿⡔⢹⡇⠑⠑⠁⢀⢀⢀⠀⢀⣾⣿⣿⡟⠀⠀⠀⠀⠀⣼⣿⣿⣿⣿⣿⣿⣿⣿⣿⣿⣿⣿⣿⣿⣿⡿⢏⢕⢕⢕⢕⢕⢕⢕⢕⢫⢻⢗⢿⣿⣾⣷⣆⢄⢄⢅⢁⢁⠑⠕⠕⠕⢕⢕⢕⢕⢕⢕⢕⢕⢕⢕⢕⠀</a:t>
            </a:r>
            <a:br/>
            <a:r>
              <a:t>⢕⢕⢕⢕⢕⢕⢕⢕⢕⢕⢕⢕⢕⢕⢕⢕⢕⢕⢕⢕⢕⢕⢕⢕⢕⢕⢕⢕⢕⢕⢕⢕⢕⢕⢕⢕⢕⢕⢕⢕⢕⢕⢕⣱⣿⣿⣿⣿⣿⣿⡇⠀⢕⢕⢄⠀⢕⢕⢕⢕⢕⢕⢕⢕⢔⠀⠀⠀⢄⢀⢀⢀⢄⠄⠐⠀⠀⠀⠀⠀⠀⠀⠀⠀⠀⠀⠀⠀⠀⠈⢻⣿⣿⣿⢿⢿⢇⠀⣿⣿⣿⣿⣿⣧⡕⠕⢑⢕⢅⢜⢙⢕⢕⢕⢕⠕⢕⢀⠀⠀⠀⠀⠀⢀⣾⣿⣿⣿⣿⣿⣿⣿⣿⣿⣿⣿⣿⣿⣿⣿⣿⣿⣿⣿⣿⣿⣿⣿⣧⢕⠕⢕⢕⢕⠁⠕⠕⢕⢕⣾⣿⣿⣿⣿⣿⣿⣧⠑⢇⠀⠑⢕⢕⢕⣽⡗⣼⣿⣿⡿⠁⠀⠀⠀⠀⢱⣿⣿⣿⣿⣿⣿⣿⣿⣿⣿⣿⣿⣿⣿⣟⢏⢕⢕⢕⢕⢕⣕⣕⣕⣕⣕⢕⡕⢕⡕⢜⣿⣿⣿⡿⢕⢕⡕⢕⢕⢕⢕⢔⢔⢄⢅⢅⢑⢑⠑⠕⢕⢕⢕⠀</a:t>
            </a:r>
            <a:br/>
            <a:r>
              <a:t>⠑⠑⠑⠑⠑⠑⠑⠑⠑⠑⠑⠑⠑⠑⠑⠑⠑⠑⠑⠑⠑⠑⠑⠑⠑⠑⠑⠑⠑⠑⠑⠑⠑⠑⠑⠑⠑⠑⠑⠑⠑⠑⠑⠛⠛⠛⠛⠛⠛⠛⠃⠑⠑⠑⠑⠀⠑⠑⠑⠑⠑⠑⠑⠑⠑⠑⠀⠐⠛⠚⠛⠛⠋⠀⠀⠀⠀⠀⠀⠀⠀⠀⠀⠀⠀⠀⠀⠀⠀⠀⠚⠛⠛⠛⠓⠓⠃⠀⠛⠛⠛⠛⠛⠛⠃⠑⠑⠑⠑⠑⠑⠑⠑⠑⠑⠑⠙⠀⠀⠀⠀⠀⠀⠘⠛⠛⠛⠛⠛⠛⠛⠛⠛⠛⠛⠛⠛⠛⠛⠛⠛⠛⠛⠛⠛⠛⠛⠛⠛⠓⠚⠁⠑⠁⠀⠀⠘⠛⠛⠛⠛⠛⠛⠛⠛⠛⠛⠀⠑⠐⠑⠑⠑⠚⠛⠘⠛⠛⠛⠃⠀⠀⠀⠀⠀⠛⠛⠛⠛⠛⠛⠛⠛⠛⠛⠛⠛⠛⠛⠛⠛⠛⠛⠓⠛⠛⠛⠛⠛⠛⠛⠙⠙⠘⠛⠛⠛⠛⠛⠛⠛⠛⠓⠓⠃⠑⠑⠑⠑⠑⠑⠑⠑⠑⠑⠑⠑⠐⠐⠑⠀</a:t>
            </a:r>
            <a:br/>
          </a:p>
        </p:txBody>
      </p:sp>
    </p:spTree>
  </p:cSld>
  <p:clrMapOvr>
    <a:masterClrMapping/>
  </p:clrMapOvr>
</p:sld>
</file>

<file path=ppt/slides/slide6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⢜⢝⢝⢟⢟⢟⢟⢟⢟⢻⢿⢟⢟⢿⢟⢹⢟⢟⢟⢟⢿⢿⢿⢿⢿⢿⢏⢿⢿⣿⢿⢿⢿⢿⣿⢿⢿⢿⢿⢿⢿⢿⢿⢿⢿⢿⢿⢇⢜⢝⢟⢝⢝⢏⢝⢕⢕⢜⢕⢕⢕⢕⢕⢕⢕⢕⢕⢕⢕⢿⣿⣿⣿⣿⣿⣿⡟⣾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⢜⢕⢕⢜⢕⢕⢕⢕⢕⢕⢕⢕⢕⢕⢕⢕⢕⢕⢕⢕⢕⢕⢕⢕⢕⢕⢕⢕⢕⢕⢕⢕⢕⢕⢕⢕⢕⢕⢕⢕⣕⣕⢕⢝⢻⢿⣿⣿⢟⢜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⢸⣧⣵⡕⣵⣕⡕⢕⢕⢕⢕⢕⢕⢕⢕⢕⢕⢕⢕⢕⢕⢕⢕⢕⢕⢕⢕⢕⢕⢕⢕⢕⢕⢕⢕⢕⢕⢕⢕⢕⢕⢕⢕⢕⢕⢕⢕⢕⢕⢕⢕⢕⢕⢕⢕⢕⢕⢕⢕⢕⢕⢕⢕⢕⢕⢕⢕⢕⢕⢕⢕⢕⢕⢕⢕⢕⢕⢕⢕⢕⢟⢟⢷⣵⡵⢕⣵⣵⣵⣵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⢜⢝⢼⢿⣿⣿⣿⣷⣵⣕⣕⡕⢕⢕⢕⢕⢕⢕⢕⢕⢕⢕⢕⢕⢕⢕⢕⢕⢕⢕⢕⢕⢕⢕⢕⢕⢕⢕⢕⢕⢕⢕⢕⢕⢕⢕⢕⢕⢕⢕⢕⢕⢕⢕⢕⢕⢕⢕⢕⢕⢕⢕⢕⢕⢕⢕⢕⢕⢕⢕⢕⡕⢕⢕⢕⢕⢕⢱⣵⡼⢕⢝⢕⢜⢻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⢝⢝⢟⢟⢟⢿⢿⢷⣷⣵⣵⣕⣕⡕⢕⢕⢕⢕⢕⢕⢕⢕⢕⢕⢕⢕⢕⢕⢕⢕⢕⢕⢕⢕⢕⢕⢕⢕⢕⢕⢕⢕⢕⢕⢕⢕⢕⢕⢕⢕⢕⢕⢕⢕⢕⢕⢕⢕⢕⣕⣕⢵⣷⣾⣿⢇⢕⢕⢕⢕⢕⢕⢕⢕⢕⢕⢕⢕⢕⢹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⢝⢝⢝⢕⢕⢕⢗⢳⢧⢵⢵⣵⣵⣵⢵⢵⢕⢕⢕⣕⢕⢕⢕⢕⢕⢕⢕⢕⢕⢕⢕⢕⢕⢕⢕⢕⢕⢕⣕⣕⣕⣵⣵⣾⣿⢿⢿⢟⢕⢝⢕⢕⢕⢕⢕⢕⢕⢕⢕⢕⢕⢕⢕⢕⢕⢕⢕⢿⣿⣿⣿⣿⣿⣿⣿⣿⣿⣿⣿⣿⣿⣿⣿⣿⣿⣿⣿⣿⣵⣵⣵⣵⣵⣵⣵⣕⣕⣕⣕⣔⣔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⢕⢕⢜⢝⢝⢝⢝⢟⢟⢟⢟⢟⢟⢟⢟⢟⢟⢝⢝⢝⢝⢕⢕⢕⢕⢕⢕⢕⢕⢕⢕⢕⢕⢕⢕⢕⢕⢕⢕⢕⢕⢕⢕⢕⢕⢜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⢔⠕⢕⢕⢕⢕⢅⠕⢕⣧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⢄⠁⢕⢕⢕⢕⢕⠀⠜⠟⢧⢕⢹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⠁⠁⠁⠀⢄⢀⢅⢕⢜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⢻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⠁⢕⢕⢁⢔⢕⢔⢕⢕⢕⢕⢕⢕⢕⢕⢕⢕⢕⢕⢕⢕⢕⢕⢕⢕⢕⢕⢕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⣵⢕⢕⢕⢕⢕⣕⣕⣕⣕⣕⢕⢕⢕⢕⢕⢕⢕⢕⢕⢕⢕⢕⢕⢕⢕⢕⢕⢕⢕⢕⢕⢕⢕⢕⠑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⢱⣿⢕⢕⢕⢕⢱⢷⢿⢿⢿⢷⣷⣷⣕⢕⢕⢕⢕⢕⢕⢕⢕⢕⢕⢕⢕⢕⢕⣕⣵⣕⣕⣱⡕⢑⢀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⣵⣵⣕⢕⢕⢕⣵⣵⣕⣕⣕⣱⣵⣼⣿⣧⢕⢕⢕⢕⢕⢕⢕⢕⢕⢕⢕⢕⢱⢗⢟⢟⢿⢿⢿⣿⣧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⠕⢕⢕⢕⢕⢕⢕⢕⢕⢕⢕⢕⢕⢕⢕⢕⢕⢕⣾⣿⣿⣿⣇⢕⢕⣿⣿⣿⣿⣿⣿⣿⣿⣿⣿⣷⣕⢕⢕⢕⢕⢕⢕⢕⢕⢕⢕⢕⣷⣷⣵⣵⣵⣵⣕⣕⣕⢕⢕⢕⢕⢕⢕⢕⢕⢕⢕⢕⢕⢕⢕⢕⢕⢕⢕⢕⢕⢕⢕⢕⢕⢕⢕⢕⢕⢕⢕⢕⢕⢕⢕⢕⢕⢕⢕⢕⢸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⠕⢕⢕⢕⢕⢕⢕⢕⢕⢕⢕⢕⢕⢕⢕⢕⢕⢕⣼⣿⣿⣿⣿⣿⡕⢕⢳⣧⣽⣽⣝⡟⢿⣿⣿⣿⣿⣿⣷⣕⢕⢕⢕⢕⢕⢕⢕⢕⢅⣿⣿⣿⣿⣿⣿⣿⣿⣿⣷⡕⢕⢕⢕⢕⢕⢕⢕⢕⢕⢕⢕⢕⢕⢕⢕⢕⢕⢔⢕⢕⢕⢕⢕⢕⢕⢕⢕⢕⢕⢕⢕⢕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⠔⢕⢕⢕⢕⢕⢕⢕⢕⢕⢕⢕⢕⢕⢕⢕⢕⢕⠟⠟⠟⠟⠿⠙⠻⠇⠜⢿⢿⣿⣿⣿⣿⣷⣿⣿⣿⣿⣿⣿⣷⡕⢕⢕⢕⢕⢕⢕⢕⣹⣽⣽⣵⣵⣷⣽⣽⣽⣿⣿⣇⢕⢕⢅⢕⢕⢕⢕⢕⢕⢕⢕⢕⢕⠕⢕⢕⢕⢑⢕⢕⠕⢕⢕⢕⢕⢕⢕⢕⢕⢕⢕⢕⢕⢑⢕⢕⢕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⢄⢕⢕⢕⢕⢕⢕⢕⢕⢕⢕⢕⢕⢕⢕⢕⠁⠀⠀⢀⣀⡄⣀⣀⣀⠀⠀⠀⠀⠀⠁⠙⢟⣿⣿⣿⣿⣿⣿⣿⣿⣧⢕⢕⢕⢁⢕⢕⢕⣸⢿⠿⠿⢿⢿⢿⡿⠟⢻⣿⣿⣷⡕⢕⢁⢕⢕⢕⢕⢕⢕⢕⢕⢕⢕⢕⢔⢕⢕⢕⢕⢕⢕⢔⢕⢄⢕⢅⢕⢕⢕⢕⢕⢕⢀⢕⢕⢕⢻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⢔⠕⢕⢕⢕⠕⢕⢕⢕⠕⡄⢔⢿⣿⣧⠈⢝⢇⠀⢀⠀⢀⢅⠀⣰⣵⣜⣿⣿⣿⣿⣿⣿⣿⣿⡇⢕⢕⢸⡕⢕⢕⢀⢀⣀⡀⢀⠀⠀⠀⠀⠀⠀⠁⠁⠉⠡⣕⡑⢕⢕⢕⢕⢕⢕⢕⠑⠕⢕⢕⢕⢕⢕⢕⢕⢕⠕⢑⢕⠁⠁⢕⢕⢕⢕⢕⢕⡕⢕⢕⢕⢕⢝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⠑⢕⢕⢕⢕⢕⢑⢅⢔⢕⢕⢕⢕⠕⢕⢕⢔⢻⣷⣼⣿⣿⡔⠕⢕⣧⣵⣵⣇⠕⢄⣿⣿⣿⣿⣿⣿⣿⣿⣿⣿⣿⡇⢕⢅⣿⢇⢕⣸⣧⠘⢝⡝⠀⢀⠀⢱⢕⠀⣱⣦⡄⠀⠀⣄⣝⣦⣕⠕⢕⢕⢕⢕⢕⢕⢔⢕⢕⢅⢅⢔⢔⢕⢕⢕⠐⠀⢀⢕⢕⢕⢕⢕⢕⢿⣕⢕⢕⢕⢕⢕⢝⢟⢿⢿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⠕⢅⢕⠕⠕⢑⢁⢔⢕⢳⣷⡔⠕⢕⢕⢅⠑⢕⢕⠜⣿⣿⣏⣽⡿⢦⡑⠻⠿⢏⢑⣴⣿⣿⣿⣿⣿⣿⣿⣿⣿⣿⣿⣿⠇⢑⣼⣿⣡⣵⣿⣿⡄⠕⢕⣵⣵⡵⢕⡕⣰⣿⡿⢇⣠⣾⣿⣿⣿⡿⢕⢄⢅⢑⢅⠑⢕⢕⢕⢅⠁⠑⢕⢕⢕⢕⢕⢕⠀⢐⢕⢕⢕⢕⢕⢕⢸⣿⣧⡕⢕⢕⢜⢷⣷⣷⣷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⢅⢕⢔⢔⢕⢕⢕⢕⢕⢕⢕⢹⣿⣇⢐⢕⠕⢔⠁⠕⠐⢹⣿⣿⣿⣧⣿⣷⣷⣷⣿⣿⣿⣿⣿⣿⣿⣿⣿⣿⣿⣿⣿⢟⠑⣠⣾⣿⣿⣿⣿⣿⣿⣿⣔⡕⢿⢿⢏⣑⣵⡿⢿⣿⣿⣿⣿⣿⣿⣿⢇⢄⢕⢕⢕⢕⢕⢕⢔⢔⢔⢔⢕⢕⢕⢕⢕⢕⢕⠀⢕⢕⠕⢕⢕⢕⢕⢕⣿⣿⣿⣧⣕⢕⢕⢝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⢜⢿⣷⡅⠀⢁⠑⠄⡀⠀⠝⢏⢝⢕⢜⢻⣿⣿⣿⣿⣿⣿⣿⣿⣿⣿⣿⣿⣿⣿⣿⣷⣿⣿⣿⣿⣿⣿⣿⣿⣿⣿⣿⣿⣷⣷⣾⣷⣸⣿⣷⣿⣿⣿⣿⣿⣿⢇⢅⢕⢕⣱⣵⡕⢕⢕⢕⢕⢕⢕⢕⢕⢕⢕⢕⢕⢕⠀⢕⠑⢕⢕⠕⢕⢕⢕⢹⣿⣿⣿⣿⣷⣧⣵⣵⣵⣽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⢝⢿⢔⢀⠀⠀⠘⢷⣔⡕⢕⢕⢕⢕⣿⣿⣿⣿⣿⣿⣿⣿⣿⣿⣿⣿⣿⣿⣿⣿⣿⣿⣿⣿⣿⣿⣿⣿⣿⣿⣿⣿⣿⡿⢝⢏⢝⢝⢿⣿⣿⣿⣿⣿⢏⢅⣵⣾⣿⡿⢇⢕⢕⢕⢕⢕⢕⢕⢕⢕⢕⢕⢕⢕⢕⢕⠑⠀⠁⢁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⢔⢔⢕⠕⣔⡄⢈⢻⣿⣵⣷⣷⣿⣿⣿⣿⣿⣿⣿⣿⣿⣿⣿⣿⣿⣿⣿⣿⣿⣿⣿⣿⣿⣿⣿⣿⣿⣿⣿⣿⣿⣿⡕⢕⢕⢕⢕⢕⣾⣿⣿⣿⡏⢄⣾⣿⡿⢟⢕⢕⢕⢕⢕⢕⢕⢕⢕⢕⢕⢕⢕⢕⢕⠀⠀⠀⠀⢄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⢸⣿⣷⣾⣿⣿⣿⣿⣿⣿⣿⣿⣿⣿⣿⣿⣿⣿⣿⣿⣿⣿⣿⢕⣿⣿⣿⣿⣿⣿⣿⣿⣿⣿⣿⣿⣿⣿⣷⣵⣕⣕⣱⣵⣿⣿⣿⡟⢕⢝⢟⢏⢕⢕⢕⢕⢕⢕⢕⢕⢕⢕⢕⢕⢕⢕⢕⢕⢄⠀⠀⠀⢔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⢕⢅⢿⣿⣿⣿⣿⣿⣿⣿⣿⣿⣿⣿⣿⣿⣿⣿⣿⣿⣿⣿⣿⣿⣾⣿⣿⣿⣿⣿⣿⣿⣿⣿⣿⣿⣿⣿⣿⣿⣿⣿⣿⣿⣿⣿⣿⡟⢔⢔⢔⢕⢕⢕⢕⢕⢕⢕⢕⠑⢕⢕⢕⢕⢕⢕⢕⢕⢕⠀⠀⢀⢔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⢘⢿⣿⣿⣿⣿⣿⣿⣿⣿⣿⣿⣿⣿⣿⣿⣿⣿⣿⣿⣿⣿⣿⣿⣿⣿⣿⣿⣿⣿⣿⣿⣿⣿⣿⣿⣿⣿⣿⣿⣿⣿⣿⣿⡟⢅⢕⢕⢕⢕⢕⢕⢕⢕⢕⢕⠑⢕⢕⢅⢕⢕⢕⢕⢕⢕⢀⢀⢔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⠀⢕⢕⢕⢕⢕⢕⢕⢕⢕⢕⢕⢕⢘⢿⣿⣿⣿⣿⣿⣿⣿⣿⣿⣿⣿⣿⣿⣿⣿⣿⣿⣿⣿⣿⣿⣿⣿⣿⣿⣿⣿⣿⣿⣿⣿⣿⣿⣿⣿⣿⣿⣿⣿⣿⢟⢕⢕⢕⢕⢕⢕⢕⢕⢕⢕⢕⠑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⢄⢕⢕⢕⢕⢕⢕⢕⢕⢕⢕⢕⢕⢕⢌⢻⣿⣿⣿⣿⣿⣿⣿⣿⣿⣿⣿⣿⡿⠿⠿⠿⠿⠿⢿⢿⣿⣿⣿⣿⣿⣿⣿⣿⣿⣿⣿⣿⣿⣿⣿⣿⣿⣿⠏⢔⢕⢕⢕⢕⢕⢕⢕⢕⢕⢕⢑⢕⢕⠕⠁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⢕⢕⢕⢕⠀⢝⢿⣿⣿⣿⣿⣿⣿⣿⣿⣿⣷⣵⣥⣅⢕⢑⢑⢕⢕⢔⢑⣉⣝⣿⣿⣿⣿⣿⣿⣿⣿⣿⣿⣿⣿⢟⢅⢕⢕⢕⢕⢕⢕⢕⢕⢕⢕⠕⢔⢕⢕⢕⠀⢕⢕⢅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⠀⢕⢅⠟⢿⣿⣿⣿⣿⣿⣿⣿⣿⣿⣿⣿⣿⣿⣟⣯⣼⣿⣿⣿⣿⣿⣿⣿⣿⣿⣿⣿⣿⣿⣿⢟⢕⢕⢕⢕⢕⢕⢕⢕⢕⢕⢕⠕⢑⢕⢕⢕⢕⢕⢁⢕⢕⢕⢕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⢕⠀⢕⢕⢕⢕⠙⢿⣿⣿⣿⣿⣿⣿⣿⣿⣿⣿⣿⣿⣿⣿⣿⣿⣿⣿⣿⣿⣿⣿⣿⣿⣿⡿⢟⢅⢕⢕⢕⢕⢕⢕⢑⢕⢕⢕⢕⠑⢕⢕⢕⢕⢕⢕⢕⢁⢕⢔⢕⢕⢕⢕⢕⢕⢕⢕⢕⢕⢕⢕⢕⢕⢕⢕⢕⢕⢕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⠁⢔⢕⢕⢜⢝⢿⣿⣿⣿⣿⣿⣿⣿⣿⣿⣿⣿⣿⣿⣿⣿⣿⣿⣿⣿⠿⢛⠁⢔⢕⢕⢕⢕⢕⢕⢕⠅⢕⢕⢕⢕⠑⢔⢕⢕⢕⢕⢕⢕⢕⢕⢕⢁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⠀⢕⢕⢕⢕⢕⢕⢜⢝⢻⣿⣿⣿⣿⣿⣿⣿⣿⣿⣿⣿⡿⢟⢛⢍⢔⢁⠕⢐⢕⢕⢕⢕⢕⢕⢕⢕⢕⢕⢕⢕⠕⢁⢕⢕⢕⠕⢕⢕⠕⢕⢕⢕⠑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⢕⢕⢕⢕⢕⢕⢕⢕⢕⢝⢻⢿⣿⣿⡿⢟⢛⢝⢕⢕⢕⢕⢄⢕⠕⠀⠀⢕⢕⢕⢕⢕⢕⢕⢕⢕⢕⢕⢕⠀⢕⢕⣕⣵⣾⣷⣷⡇⢕⢕⢕⠀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⢄⢕⢕⢕⢕⢕⢕⢕⠀⠀⠀⠀⠀⠀⠑⢕⢕⢕⢕⢕⢕⢕⢕⢕⢕⢔⢔⢕⢕⢕⢕⢕⢕⢕⢕⠕⠕⠀⠀⠀⢕⢕⢕⢕⢕⢕⢕⢕⢕⢕⡕⢕⢠⣷⣿⣿⣿⣿⣷⣿⢇⢕⢕⢕⢔⢕⢕⢕⢕⢕⢕⢕⢕⢕⢕⢕⢕⢕⢕⢕⠕⠀⠀⠀⠀⠀⠀⠀⠀⠀⠀⠀⠀⢀⢄⢀⢄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⢔⠀⠀⠀⠀⠀⠀⠀⠁⠑⠕⢕⢕⢕⢕⢕⢕⢕⢕⢕⢕⢕⢕⢕⢕⢕⠕⠑⠀⠀⠀⠀⢕⢕⢕⢕⢕⢕⢕⢕⢕⣱⢇⢕⢸⣿⣿⣿⣿⣿⣽⣽⣕⣕⣕⣑⠕⢕⢕⢕⢕⢕⢕⢕⢕⢕⢕⢕⢕⢕⢕⠑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⢧⢕⢕⢕⢕⢕⢕⢕⢕⢕⢕⢕⠀⠀⠀⠀⠀⠀⠀⠀⠀⠀⠀⢅⢕⢕⠕⢕⢕⢕⢕⢕⠕⢕⢕⢁⠀⠀⠀⠀⠀⠀⠀⢕⢕⢕⢕⢕⢕⢕⡕⢕⢏⢕⢕⢸⣿⣿⣿⣽⣾⣿⣿⣿⣿⣿⣿⣿⣷⣦⣅⡕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⣷⣶⣧⣥⣕⣑⣕⢕⠕⠕⠀⢕⢜⢻⢇⢕⢕⢕⢕⢕⢕⢕⢕⢕⠀⠀⠀⠀⠀⠀⠀⠀⠀⠀⢔⢕⢕⠑⠀⢕⢕⢕⢕⠑⠀⠀⢕⢕⢄⠀⠀⠀⠀⠀⠀⢕⢕⢕⢕⢅⢱⡞⢕⢕⢕⢕⢕⢼⣿⣿⣿⣿⣿⣿⣿⣿⣿⣿⣿⣿⣿⣿⣿⣿⣧⡕⢕⢕⢕⢕⢕⢕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⣷⣇⠀⠕⢕⢕⢕⢕⠀⢕⢕⢅⢕⢕⢕⢕⢕⠀⠀⠀⠀⠀⠀⠀⠀⢰⣧⢇⠕⠀⠀⢕⢕⢕⠁⠀⠀⢄⢕⢕⢕⠀⠀⠀⠀⠀⠀⢕⢕⣱⢗⢕⢕⢕⢕⠀⢕⢕⢕⣼⣿⣿⣿⣿⣿⣿⣿⣿⣿⣿⣿⣿⣿⣿⣿⣿⣿⣿⣧⡕⢕⢕⢕⠀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⢟⢏⠀⠀⢕⢕⢕⢕⢄⠑⢕⢕⢕⢺⣿⣿⣷⠀⠀⠀⠀⠀⠀⠀⢠⣿⣿⢕⠀⠀⠀⠀⠕⠀⠀⠀⠀⢕⢕⢱⣿⣇⠀⠀⠀⠀⠀⢕⢕⢕⢕⢕⢕⢕⢕⠀⢕⢕⢕⢸⣿⣿⣿⣿⣿⣿⣿⣿⣿⣿⣿⣿⣿⣿⣿⣿⣿⣿⣿⣷⡅⠕⠀⠀⠀⠀⢀⢔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⣑⡱⣅⣵⣷⣿⣿⣿⣿⣿⣧⣵⣕⢄⢔⠑⢕⢕⢕⢕⠀⢕⢕⢔⢕⢝⢕⢕⢔⠀⠀⠀⠀⠀⢄⣾⣿⢇⢕⢔⠀⠀⠀⠀⠀⠀⢀⢕⢕⢕⢕⢻⣿⡔⠀⠀⠀⠀⢕⢕⢕⢕⢕⢕⢕⢕⢔⢕⢕⢕⢸⣿⣿⣿⣿⣿⣿⣿⣿⣿⣿⣿⣿⣿⣿⣿⣿⣿⣿⣿⣿⣿⣆⠀⠀⢀⢔⢕⢕⢕⢕⢕⢕⢕⢕⢕⢕⢕⢕⢕⢕⢕⢕⢕⢕⢕⢕⢕⢕⢕⢕⢕⢕⢕⢕⢕⢕⢕⢕⢑⣅⡔⢕⢔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⣵⣷⣾⣿⣿⣿⣿⣿⣿⣿⣿⣿⣿⣿⣿⣿⣿⢇⠀⡔⢕⢕⢕⢕⠀⢕⢕⢕⢕⢕⢕⢕⢕⠀⠀⠀⠀⠀⣼⣿⡏⢕⢕⢕⢕⢔⣠⣴⣶⣶⢏⣕⡕⢕⢕⢜⢿⣿⡔⠀⠀⠀⠁⢕⢕⢕⢕⢕⢕⢕⢱⢕⢕⢕⢜⢹⣿⣿⣿⣿⣿⣿⣿⣿⣿⣿⣿⣿⣿⣿⣿⣿⣿⣿⣿⣿⣿⡆⢔⢕⢕⢕⢕⢕⢕⢕⢕⢕⢕⢕⢕⢕⢕⢕⢕⢕⢕⢕⢕⢕⢕⢕⢕⢕⢕⢕⢕⢕⢕⢕⢕⢕⣴⣿⣿⣿⣿⣷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⠕⠕⠕⢕⢕⢕⢕⢕⣕⣵⣵⣷⣷⣷⣷⡷⢣⣵⣿⣿⣿⣿⣿⣿⣿⣿⣿⣿⣿⣿⣿⣿⣿⣿⣿⣿⡇⠀⣧⠑⢕⢕⢕⠀⢕⢕⢕⢕⢕⢕⢕⢕⠀⠀⠀⠀⣱⣿⡟⢕⢕⢕⢕⢕⣼⣿⣿⣿⡟⣸⣿⣿⡕⢕⢕⢜⢿⣿⣆⢄⢀⠀⢕⢕⢕⢕⢕⢕⢕⢸⡄⢕⢕⢕⢾⣿⣿⣿⣿⣿⣿⣿⣿⣿⣿⣿⣿⣿⣿⣿⣿⣿⣿⣿⣿⣿⣿⡔⢕⢕⢕⢕⢕⢕⢕⢕⢕⢕⢕⢕⢕⢕⢕⢕⢕⢕⢕⢕⢕⢕⢕⢕⢕⢕⢕⢕⢕⢕⢕⣵⣿⣿⣿⣿⣿⣿⢏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⢁⢔⠐⠀⠀⠀⠀⢕⢕⣵⣿⣿⣿⣿⣿⣿⣿⢟⣵⣿⣿⣿⣿⣿⣿⣿⣿⣿⣿⣿⣿⣿⣿⣿⣿⣿⣿⣿⣿⡇⠀⢸⡇⢕⢕⢕⢕⠁⢕⢕⢕⢕⢕⢕⢕⠀⠀⢀⢱⣿⡿⢕⢕⢕⢕⢕⣼⣿⣿⣿⢟⢱⣿⣿⡿⢕⢕⢕⢕⢜⢻⣿⣿⡣⢔⢕⢕⢕⠀⢕⢕⢕⠑⣇⠑⠁⠀⢱⣿⣿⣿⣿⣿⣿⣿⣿⣿⣿⣿⣿⣿⣿⣿⣿⣿⣿⣿⣿⣿⣿⣷⡕⢕⢕⢕⢕⢕⢕⢕⢕⢕⢕⢕⢕⢕⢕⢕⢕⢕⢕⢕⢕⢕⢕⢕⢕⢕⢕⢕⢕⣱⣿⣽⣿⣿⣿⣿⣿⢟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⢄⢕⠕⢁⠀⠀⠀⠀⢀⣴⣿⣿⣿⣿⣿⣿⣿⡿⣱⣿⣿⣿⣿⣿⣿⣿⣿⣿⣿⣿⣿⣿⣿⣿⣿⣿⣿⣿⣿⣿⡟⢕⠀⢸⣿⡅⢕⢕⢕⠀⢕⢕⢕⢕⢕⢕⢕⠀⢔⢱⢾⡟⢕⢕⢕⢕⢕⣵⣿⣿⡿⢇⢕⢜⣿⡿⢕⢕⢕⢕⢕⢕⣕⣼⣜⣵⣵⢕⢕⢕⢰⢕⢕⢕⢕⢹⡆⠀⠀⠁⢻⣿⣿⣿⣿⣿⣿⣿⣿⣿⣿⣿⣿⣿⣿⣿⣿⣿⣿⣿⣿⣿⣿⣇⠕⢕⢕⢕⢕⢕⢕⢕⢕⢕⢕⢕⢕⢕⢕⢕⢕⢕⢕⢕⢕⢕⢕⢕⢕⢕⢱⣞⣿⣿⣿⣟⢗⡻⡸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⠀⢕⠑⠐⠀⠀⠀⠀⢄⣾⣿⣿⣿⣿⣿⣿⣿⢟⣼⣿⣿⣿⣿⣿⣿⣿⣿⣿⣿⣿⣿⣿⣿⣿⣿⣿⣿⣿⣿⣿⣿⣧⢕⠀⢸⣿⣇⠕⢕⢕⢀⠀⢕⢕⢕⢕⢕⢕⠀⡕⣕⣱⣵⣼⣱⡷⣕⢕⢜⠟⠟⠕⠕⠕⠾⢟⢕⢕⢕⢕⣱⣵⣾⣿⣿⣯⣿⣿⡇⢕⢕⢜⣇⢕⢕⢕⢜⣿⡄⠀⠀⠘⢻⢿⣿⣿⣿⣟⣿⣿⣿⣿⣿⣿⣿⣿⣿⣿⣿⣿⣿⣿⣿⣿⣿⡕⢕⢕⢕⢕⢕⢕⢕⢕⢕⢕⢕⢕⢕⢕⢕⢕⢕⢕⢕⢕⢕⢕⢕⢕⣱⣿⣼⢝⢝⢝⣹⢽⢎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⠕⢕⠀⠀⠀⠀⠀⠀⣾⣿⣿⣿⣿⣿⣿⣿⢏⣾⣿⣿⣿⣿⣿⣿⣿⣿⣿⣿⣿⣿⣿⣿⣿⣿⣿⣿⣿⣿⣿⣿⣿⣿⡕⠀⢸⣿⣿⡕⢕⢕⢕⢀⠁⢕⢕⢕⢕⢕⢀⣿⡜⣿⣿⣿⣿⣯⡕⢕⢕⠀⠀⠀⠀⠀⢕⢕⢕⢕⣱⣾⣿⣿⣿⣿⣿⢇⣿⣿⣿⡕⢕⢕⢿⡕⢕⢕⢔⢿⣧⠀⢸⡄⠕⢕⢕⢝⣹⢹⣿⣿⣿⣿⣿⣿⣿⣿⣿⣿⣿⣿⣿⣿⣿⣿⣿⣷⢕⢕⢕⢕⢕⢕⢕⣱⡕⢕⢕⢕⢕⢕⢕⢕⢕⢕⢕⢕⢕⢕⣕⣾⢏⣿⢕⢜⢱⢜⣾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⠕⠀⠀⠀⠀⠀⠀⠀⢻⣿⣿⣿⣿⡿⢟⣱⣿⣿⣿⣿⣿⣿⣿⣿⣿⣿⣿⣿⣿⣿⣿⣿⣿⣿⣿⣿⣿⣿⣿⣿⣿⣿⡇⠀⢸⣿⣿⣷⠁⢕⠕⣇⠀⠕⢕⢕⠑⢕⢱⣿⣇⢹⣿⣿⣿⣿⣿⣇⢕⠀⠀⠀⠀⠀⢕⢱⣵⣿⣿⣿⣿⣿⣿⣿⣿⢸⣿⣿⣿⣷⠑⢕⢸⣿⡄⢕⢕⢜⣿⣇⠀⣷⢀⢕⢱⣿⡿⢸⣿⣿⣿⣿⣿⣿⣿⣿⣿⣿⣿⣿⣿⣿⣿⣿⣿⣿⡇⢕⢕⣱⣵⣷⣿⣿⢇⢕⢕⢕⢕⢕⢕⢕⢕⢕⢕⢕⢕⣵⢟⡟⢇⢕⢕⢇⡸⢸⢏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⢔⠄⠀⠁⠀⠀⠀⠀⠀⠀⠀⢸⣿⣿⡟⢕⣱⣾⣿⣿⣿⣿⣿⣿⣿⣿⣿⣿⣿⣿⣿⣿⣿⣿⣿⣿⣿⣿⣿⣿⣿⣿⣿⣿⣿⢇⠀⢸⣿⣿⣿⡇⠕⠁⣿⢀⠀⢕⢕⢀⠑⢸⣿⣿⡕⢻⣿⣿⣿⣿⡏⠑⠀⠀⠀⠀⢀⢱⣿⣿⣿⣿⣿⣿⣿⣿⣿⡇⣾⣿⣿⣿⣿⣇⠑⢕⣿⣷⡁⢕⢄⢻⣿⣇⢸⣇⠀⢜⣿⣿⣿⣯⣿⣿⣿⣿⣿⣿⣿⣿⣿⣿⣿⣿⣿⣿⣿⣿⣿⣿⣾⣿⣿⣿⣿⣿⣿⢕⢕⢕⢕⢕⢕⢕⢕⢕⢕⢕⣵⣿⣿⣯⢕⢕⢕⢕⡱⣱⣳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⠑⠀⠀⠀⠀⠀⠀⠀⠀⠀⠀⠁⣿⢏⣱⣾⣿⣿⣿⣿⣿⣿⣿⣿⣿⣿⣿⣿⣿⣿⣿⣿⣿⣿⣿⣿⣿⣿⣿⣿⣿⣿⡿⢟⢕⢕⠀⢸⣿⣿⣿⣷⢀⢱⣿⡇⠀⢕⠀⢕⢄⣿⣿⣿⣷⢜⣿⣿⣿⣿⢇⠀⠀⠀⠀⠀⢕⣼⣿⣿⣿⣿⣿⣿⣿⣿⣿⢱⣿⣿⣿⣿⣿⣿⣧⢑⢸⣿⣷⡅⢕⠜⣿⣿⣾⣿⡇⠁⢻⣿⣿⣿⢿⣿⣿⣿⣿⣿⣿⣿⣿⣿⢿⣟⣿⣿⣿⣿⣿⣿⣿⣿⣿⣿⣿⣿⡿⢕⢕⢕⠕⠕⠕⢕⢕⢕⣱⣿⣿⣿⣿⣏⣕⢕⢕⢕⢱⣹⡏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⠁⠁⠀⠀⠀⠀⠀⠀⠀⠀⠀⠀⠀⠀⡏⣵⣿⣿⣿⣿⣿⣿⣿⣿⣿⣿⣿⣿⣿⣿⣿⣿⣿⣿⣿⣿⣿⣿⣿⣿⣿⣿⣿⣷⣧⣕⢕⢕⠀⢸⣿⣿⣿⣿⡇⣸⣿⣷⠀⢕⢀⢕⣸⣿⣿⣿⣿⣧⢸⣿⣿⡿⠕⠀⠀⠀⠀⠀⢕⣿⣿⣿⣿⣿⣿⣿⣿⣿⢇⣾⣿⣿⣿⣿⣿⣿⣿⣧⡁⢿⣿⣿⣔⢕⢹⣿⣿⣿⣿⡔⠘⢿⣿⣿⣯⣿⣿⣿⡿⢿⣟⣯⣿⣾⣿⣿⣿⣿⣿⣿⣿⣿⣿⣿⣿⣿⣿⣿⡇⢕⠕⠁⠀⠀⠐⠐⢄⣼⣿⣿⣿⣿⣿⣿⣿⡇⢕⢕⣏⣿⢕⢕⢕⢕⢕⢕⢕⢕⢕⢕⢕⢕⠕⠕⢑⢑⣅⢥⣵⣵⣵⣴⣴⡵⢕⡅⢅⢕⢕⢕⠀</a:t>
            </a:r>
            <a:br/>
            <a:r>
              <a:t>⢕⢕⢕⢕⢕⢕⢕⢕⢕⢕⢕⢕⢕⢕⢕⢕⢕⢕⢕⢕⢕⢕⢕⢕⢕⢕⢕⢕⢕⢕⢕⢕⢕⢕⢕⢕⢕⢕⢕⢕⢕⢕⢕⢕⢕⢕⢕⢕⢕⢕⢄⠀⠀⢀⠀⠀⠀⠀⠀⠀⠀⠀⠀⠀⢹⣿⣿⣿⣿⣿⣿⣿⣿⣿⣿⣿⣿⣿⣿⣿⣿⣿⣿⣿⣿⣿⣿⣿⣿⣿⣿⣿⣿⣿⣿⣿⣷⢕⠀⢸⣿⣿⣿⣿⣷⣿⣿⣿⡇⢕⢱⢕⣿⣿⣿⣿⣿⣿⡕⢿⣿⢇⠀⠀⠀⠀⠀⢀⢸⣿⣿⣿⣿⣿⣿⣿⣿⡟⣸⣿⣿⣿⣿⣿⣿⣿⣿⣿⣷⡸⣿⣿⣿⣧⢘⣿⣿⣿⣿⣿⡄⠜⢻⢿⢟⣞⣹⣵⣾⣿⣿⣿⣿⣿⣿⣿⣿⣿⣿⣿⣿⣿⣿⣿⣿⣿⣿⣿⡇⠑⠀⠀⠀⠀⠀⣰⣿⣿⣿⣿⣿⣿⣿⣿⡟⢕⢕⢕⣼⣿⢕⢕⢕⢕⢕⢕⢕⠕⢑⢅⢕⣔⣾⣿⣿⣿⣿⣿⡿⢿⢟⣟⢽⢜⢕⢕⢸⢕⢕⢕⠀</a:t>
            </a:r>
            <a:br/>
            <a:r>
              <a:t>⢕⢕⢕⢕⢕⢕⢕⢕⢕⢕⢕⢕⢕⢕⢕⢕⢕⢕⢕⢕⢕⢕⢕⢕⢕⢕⢕⢕⢕⢕⢕⢕⢕⢕⢕⢕⢕⢕⢕⢕⢕⢕⢕⢕⢕⢕⢕⢕⢕⢕⢕⠕⠀⠀⠀⢀⠀⠀⠀⠀⠀⠀⠀⠕⢜⣿⣿⣿⣿⣿⣿⣿⣿⣿⣿⣿⣿⣿⣿⣿⣿⣿⣿⣿⣿⣿⣿⣿⣿⣿⣿⣿⣿⣿⣿⣿⣿⡕⠀⢸⣿⣿⣿⣿⣿⣿⣿⣿⣷⠁⢸⣿⣿⣿⣿⣿⣿⣿⣷⢜⡿⢕⠀⠀⠀⠀⠀⢕⣿⣿⣿⣿⣿⣿⣿⣿⣿⢱⣿⣿⣿⣿⣿⣿⣿⣿⣿⣿⣿⣿⣿⣿⣿⣿⣷⣼⣿⣿⣿⡿⢇⣔⣵⣷⣿⣿⣿⣿⣿⣿⣿⣿⣿⣿⣿⣿⣿⣿⣿⣿⣿⣿⣿⣿⣿⣿⣿⣿⠕⠀⠀⠀⠀⠀⣱⣿⣿⣿⣿⡿⡿⢟⢏⢕⢕⢕⣕⣵⡜⠽⢕⢕⢕⢕⢕⢕⢔⢣⢕⢕⢕⢜⢟⢟⢏⣟⢕⢇⢺⢕⡕⢕⢣⠕⠕⠕⢃⢅⢕⢕⠀</a:t>
            </a:r>
            <a:br/>
            <a:r>
              <a:t>⢕⢕⢕⢕⢕⢕⢕⢕⢕⢕⢕⢕⢕⢕⢕⢕⢕⢕⢕⢕⢕⢕⢕⢕⢕⢕⢕⢕⢕⢕⢕⢕⢕⢕⢕⢕⢕⢕⢕⢕⢕⢕⢕⢕⢕⢕⢕⢕⢕⢑⠄⠐⠀⠀⠔⢄⠀⠀⠀⠀⠀⠀⠀⠀⢕⢝⣿⣿⣿⣿⣿⣿⣿⣿⣿⣿⣿⣿⣿⣿⣿⣿⣿⣿⣿⣿⡿⢻⣿⣿⣿⣿⣿⣿⣿⣿⣿⡇⠀⢸⣿⣿⣿⣿⣿⣿⣿⣿⣿⡇⣿⣿⣿⣿⣿⣿⣿⣿⣿⣇⢇⠀⠀⠀⠀⠀⠀⣸⣿⣿⣿⣿⣿⣿⣿⣿⢇⣾⣿⣿⣿⣿⣿⣿⣿⣿⣿⣿⣿⣿⣿⣿⣿⣿⣿⣿⣿⣿⣿⣿⣷⣺⣿⣿⣿⣿⣿⣿⣿⣿⣿⣿⣿⣿⣿⣿⣿⣿⣿⣿⣿⣿⣿⣿⣿⣿⢿⢿⠀⠀⠀⠀⠀⣱⣿⢿⢿⢏⢕⢕⢕⢕⢕⢕⣱⣿⣿⣿⣟⢵⢱⡔⢕⢜⢕⢕⢜⢕⢕⢕⢕⢕⢕⢕⢕⣱⠼⢞⢏⢅⢕⢔⢕⢕⢕⢕⢕⢕⢕⢕⠀</a:t>
            </a:r>
            <a:br/>
            <a:r>
              <a:t>⢕⢕⢕⢕⢕⢕⢕⢕⢕⢕⢕⢕⢕⢕⢕⢕⢕⢕⢕⢕⢕⢕⢕⢕⢕⢕⢕⢕⢕⢕⢕⢕⢕⢕⢕⢕⢕⢕⢕⢕⢕⢕⢕⢕⢕⢕⠕⠁⢔⠕⠀⠀⠀⢀⠀⢕⠀⠀⠀⠀⠀⠀⠀⠀⠑⢕⢜⢿⣿⣿⣿⣿⣿⣿⣿⣿⣿⣿⣿⣿⣿⣿⣿⣿⣿⢟⢕⢕⢻⣿⣿⣿⣿⣿⣿⣿⣿⢇⠀⢸⣿⣿⣿⣿⣿⣿⣿⣿⣿⣿⣿⣿⣿⣿⣿⣿⣿⣿⣿⣿⢕⠀⠀⠀⠀⠀⢔⣿⣿⣿⣿⣿⣿⣿⣿⡟⣼⣿⣿⣿⣿⣿⣿⣿⣿⣿⣿⣿⡿⢛⢟⢏⢍⢟⢿⣿⣿⣿⣿⣿⣿⣿⡟⢝⡻⢿⢿⣿⣿⣿⣿⣿⣿⣿⣿⣿⣿⣿⣿⣿⣿⣿⣿⢿⢏⢕⣱⣵⣶⠔⠄⠄⣱⡻⡇⢇⢕⢕⢕⢕⢕⢕⢕⣷⣿⣿⣿⣿⣿⣷⡕⢕⢕⢕⢕⢕⢕⢕⢕⢕⢕⡵⢕⢊⢅⢔⢕⢕⢕⢕⢕⢕⢕⢕⢕⢕⢕⢕⢕⢕⠀</a:t>
            </a:r>
            <a:br/>
            <a:r>
              <a:t>⢕⢕⢕⢕⢕⢕⢕⢕⢕⢕⢕⢕⢕⢕⢕⢕⢕⢕⢕⢕⢕⢕⢕⢕⢕⢕⢕⢕⢕⢕⢕⢕⢕⢕⢕⢕⢕⢕⢕⢕⢕⢕⢕⢕⢕⠕⠀⠀⠀⢄⢔⢔⢕⡆⠀⠁⠀⠀⠀⠀⠀⠀⠀⠀⠀⠁⠕⢜⢻⣿⣿⣿⣿⣿⣿⣿⣿⣿⣿⣿⣿⣿⣿⡿⢇⢕⢕⢕⢱⣜⣻⣿⣿⣿⣿⢟⢕⢕⠀⣸⣿⣿⣿⣿⣿⣿⣿⣿⣿⣿⣿⣿⣿⣿⣿⣿⣿⣿⣿⡇⠀⠀⠀⠀⠀⠀⢸⣿⣿⣿⣿⣿⣿⣿⣿⢱⣿⣿⣿⣿⣿⣿⣿⣿⣿⣿⣿⣿⢇⢕⢕⢕⢕⢕⢕⢍⢍⢝⢻⣿⣿⣿⣿⡔⠕⢜⢇⢟⢻⢿⢿⣿⣿⣿⣿⣿⣿⡿⢿⢟⢏⢝⣕⣵⣾⣿⡿⠟⠁⠀⠀⢔⢕⣜⢕⢕⢕⢕⢕⢕⢕⣱⣾⣿⣿⣿⣿⣿⣿⣿⡟⢕⢕⢕⢕⢕⢕⢕⣱⡷⢏⢕⢕⢕⢕⢕⢕⢕⢕⢕⢕⢕⢕⢕⢕⢕⢕⢕⢕⢕⠀</a:t>
            </a:r>
            <a:br/>
            <a:r>
              <a:t>⢕⢕⢕⢕⢕⢕⢕⢕⢕⢕⢕⢕⢕⢕⢕⢕⢕⢕⢕⢕⢕⢕⢕⢕⢕⢕⢕⢕⢕⢕⢕⢕⢕⢕⢕⢕⢕⢕⢕⢕⢕⢕⢕⢕⠁⢀⢄⢔⢕⢕⣱⣵⣿⡿⠂⠀⠀⠀⠀⠀⠀⠀⠀⠀⠀⠀⠀⠁⢕⢝⢿⣿⣿⣿⣿⣿⣿⣿⣿⣿⣿⡿⢏⢕⢕⣕⣵⣿⣿⣿⣿⣿⣿⣿⣿⣷⡕⢕⢔⣿⣿⣿⣿⣿⣿⣿⣿⣿⡿⢛⢙⠟⢙⢻⣿⣿⣿⣿⣿⢕⠀⠀⠀⠀⠀⢄⣿⣿⣿⣿⣿⣿⣿⣿⢇⣿⣿⣿⣿⣿⣿⣿⣿⣿⣿⡟⢝⢕⢔⢅⢕⢕⢕⠕⢕⢕⢕⢕⢌⢟⣿⣿⣿⣿⡄⢱⣕⢕⢕⢕⢕⢕⢕⢝⢝⢕⢕⢕⢕⢕⣱⣾⣿⣿⡿⠏⠁⠀⠀⠀⢔⣵⣷⣷⣷⣷⡗⢕⢕⢕⣼⣿⣿⣿⣿⣿⣿⡿⢗⢝⢕⢕⢕⢕⢕⣱⣷⢟⢝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⣵⡿⣹⣿⡿⠑⠀⠀⢄⢄⠀⠀⠀⠀⠀⠀⠀⠀⠀⠀⠀⠑⢕⢝⢻⢿⣿⣿⣿⣿⣿⣿⣫⣵⣷⣾⣿⡿⠟⠋⣿⣿⣿⣿⣿⣿⣿⣿⡇⠑⢱⣿⣿⣿⣿⣿⣿⡿⠿⢏⢕⢕⢕⢕⢕⢕⠹⠿⢿⣿⢇⠀⠀⠀⠀⠀⠀⢸⣿⣿⣿⣿⣿⣿⣿⡿⣼⣿⣿⣿⣿⣿⣿⣿⣿⣿⣿⡧⢅⢕⢕⢕⢕⠅⢱⣵⢕⢕⢕⢕⢕⢕⣿⣿⣿⣿⣧⢀⢕⢕⢕⢕⢕⢕⠕⢕⢕⢕⢕⠕⢕⣾⣿⣿⣿⠏⠁⠀⠀⠀⢄⣵⣿⣿⣿⣿⣿⣿⣷⣕⣾⣿⣿⣿⣿⣿⣿⡟⢏⢕⢕⢕⢕⢕⢕⢑⠿⣿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⣵⣿⣿⣷⣿⡿⠁⢄⠀⠀⢕⢕⢔⢀⠀⠀⠀⠀⠀⠀⠀⠀⠀⠀⠀⠁⠑⠕⠕⠕⠕⢐⢕⠉⠉⠁⠀⠀⠀⠀⠀⠑⣿⣿⣿⣿⣿⣿⣿⣷⡕⠀⢸⣿⣿⣿⣿⣿⡕⢕⢕⢕⢕⢕⢕⢕⢕⢔⢕⢕⢕⢜⢕⠀⠀⠀⠀⠀⢄⣿⣿⣿⣿⣿⣿⣿⣿⢣⣿⣿⣿⣿⣿⣿⣿⣿⣿⣿⣿⣧⡕⢕⢕⢕⢕⢕⠕⠁⢄⢕⢕⢔⢔⢹⣿⣿⣿⣿⣿⡇⠕⣾⠕⢕⢅⢕⢕⠕⠑⠁⠀⢰⣿⣿⣿⠟⠁⠀⠀⠀⢀⣵⣿⣿⣿⣿⣿⣿⣿⣿⣿⣿⣿⣿⣿⣿⣿⡿⢝⢕⢕⢕⢕⢕⢕⢱⣳⣷⣷⣔⣡⣑⠑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⢱⣾⣿⣿⣿⣿⣿⠇⢅⢐⠀⠀⢕⢕⢕⢕⢕⢔⢀⠀⠀⠀⠀⠀⠀⠀⢄⢄⡄⠀⠀⢀⠔⠁⠀⠀⠀⠀⠀⠀⠀⠀⠀⠀⢹⣿⣿⣿⣿⣿⣿⣿⢇⠀⣾⣿⣿⣿⣿⢏⢕⢕⢕⢕⠅⢑⣄⢑⠅⢕⢕⢕⢔⢅⠀⠀⠀⠀⠀⠀⢸⣿⣿⣿⣿⣿⣿⣿⡟⣾⣿⣿⣿⣿⣿⣿⣿⣿⣿⣿⣿⣿⣿⣶⡔⢔⢕⢕⢕⢕⢕⢕⢕⢕⢕⢕⣿⣿⣿⣿⣿⣿⡄⢹⡕⠑⠁⢀⢀⢀⢀⠀⢄⣿⣿⣿⢏⠀⠀⠀⠀⢀⣼⣿⣿⣿⣿⣿⣿⣿⣿⣿⣿⣿⣿⣿⣿⣿⢿⢕⢕⢕⢕⢕⢕⢕⢕⢕⢹⢽⢻⢿⡿⣿⣿⣆⡄⢄⢅⢁⢁⠑⠕⠕⠕⢕⢕⢕⢕⢕⢕⢕⢕⢕⢕⢕⠀</a:t>
            </a:r>
            <a:br/>
            <a:r>
              <a:t>⢕⢕⢕⢕⢕⢕⢕⢕⢕⢕⢕⢕⢕⢕⢕⢕⢕⢕⢕⢕⢕⢕⢕⢕⢕⢕⢕⢕⢕⢕⢕⢕⢕⢕⢕⢕⢕⢕⢕⢕⢕⢕⢕⣱⣿⣿⣿⣿⣿⣿⡏⠀⢕⢕⢀⠀⢕⢕⢕⢕⢕⢕⢕⢔⢔⠀⠀⠀⢄⢀⢀⢀⢀⠄⠐⠀⠀⠀⠀⠀⠀⠀⠀⠀⠀⠀⠀⠀⠀⠘⢻⣿⣿⣿⡿⢿⢇⠀⣿⣿⣿⣿⣿⣧⡕⠕⢕⢕⢅⢜⢙⢕⢕⢕⢕⠕⢕⢀⠀⠀⠀⠀⠀⢀⣾⣿⣿⣿⣿⣿⣿⣿⣿⣿⣿⣿⣿⣿⣿⣿⣿⣿⣿⣿⣿⣿⣿⣿⣇⢕⠕⠕⢕⢕⠁⠕⢕⢕⢱⣾⣿⣿⣿⣿⣿⣿⣇⠘⢕⠀⠑⢕⢕⢕⣿⢏⣾⣿⣿⡟⠀⠀⠀⠀⠀⣸⣿⣿⣿⣿⣿⣿⣿⣿⣿⣿⣿⣿⣿⣟⡏⢕⢕⢕⢕⢕⣕⣕⣕⣕⣕⣕⡕⢕⡕⢕⢟⣿⣿⣿⡫⡇⢕⢕⢕⢕⢕⢕⢔⢔⢄⢅⢅⢑⢑⠑⠕⢕⢕⢕⠀</a:t>
            </a:r>
            <a:br/>
            <a:r>
              <a:t>⠑⠑⠑⠑⠑⠑⠑⠑⠑⠑⠑⠑⠑⠑⠑⠑⠑⠑⠑⠑⠑⠑⠑⠑⠑⠑⠑⠑⠑⠑⠑⠑⠑⠑⠑⠑⠑⠑⠑⠑⠑⠑⠑⠛⠛⠛⠛⠛⠛⠛⠃⠑⠑⠑⠑⠀⠑⠑⠑⠑⠑⠑⠑⠑⠑⠑⠀⠐⠓⠓⠓⠛⠋⠀⠀⠀⠀⠀⠀⠀⠀⠀⠀⠀⠀⠀⠀⠀⠀⠀⠚⠛⠛⠛⠓⠃⠑⠑⠛⠛⠛⠛⠛⠛⠃⠑⠑⠑⠑⠑⠑⠑⠑⠑⠑⠑⠋⠀⠀⠀⠀⠀⠀⠘⠛⠛⠛⠛⠛⠛⠛⠛⠛⠛⠛⠛⠛⠛⠛⠛⠛⠛⠛⠛⠛⠛⠛⠛⠛⠓⠚⠀⠑⠁⠀⠀⠘⠛⠛⠛⠛⠛⠛⠛⠛⠛⠛⠀⠑⠐⠑⠑⠑⠚⠛⠘⠛⠛⠛⠑⠀⠀⠀⠀⠀⠛⠛⠛⠛⠛⠛⠛⠛⠛⠛⠛⠛⠛⠛⠛⠛⠛⠛⠓⠓⠛⠛⠛⠛⠛⠙⠉⠉⠁⠑⠛⠛⠛⠛⠛⠓⠓⠚⠛⠃⠑⠑⠑⠑⠑⠑⠑⠑⠑⠑⠑⠑⠐⠐⠑⠀</a:t>
            </a:r>
            <a:br/>
          </a:p>
        </p:txBody>
      </p:sp>
    </p:spTree>
  </p:cSld>
  <p:clrMapOvr>
    <a:masterClrMapping/>
  </p:clrMapOvr>
</p:sld>
</file>

<file path=ppt/slides/slide6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⢜⢝⢝⢟⢟⢟⢟⢿⢿⢿⢿⢿⢿⢿⢿⢟⢇⢿⢿⢟⢟⢟⢟⢿⢿⢿⢿⡇⢿⡿⡿⢿⢿⢿⣿⢿⢿⢿⣿⢿⢿⢿⢿⢿⢿⢟⢟⢏⢿⢕⢜⢝⢟⢝⢝⢕⢕⢕⢕⢕⢕⢕⢕⢕⢕⢕⢕⢕⢕⢕⢜⢻⢿⣿⣿⣿⡿⢇⢜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⢫⡻⣷⡵⣕⣕⡕⣕⣱⣵⣵⣾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⣇⢕⢕⢕⢕⢕⢕⢕⢕⢕⢕⢕⢕⢕⢕⢕⢕⢕⢕⢕⢕⢕⢕⢕⢕⢕⢕⢕⢕⢕⢕⢕⢕⢕⢕⢕⢕⢕⢕⢕⢕⢕⢕⢕⢕⢕⢕⢕⢕⢕⢕⢕⢕⢕⢕⢕⢕⢕⢕⢕⢕⢕⢕⢕⢕⢕⢕⢕⢕⢕⢕⢕⢕⢕⢕⢕⢕⢕⣜⣗⣟⢞⢝⢕⢜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⢝⢿⢏⣾⣷⣷⣵⣕⣕⢕⢕⢕⢕⢕⢕⢕⢕⢕⢕⢕⢕⢕⢕⢕⢕⢕⢕⢕⢕⢕⢕⢕⢕⢕⢕⢕⢕⢕⢕⢕⢕⢕⢕⢕⢕⢕⢕⢕⢕⢕⢕⢕⢕⢕⢕⢕⢕⢕⢕⢕⢕⢕⢕⢕⢕⢕⢕⢕⣕⣕⣵⣾⢕⢕⢕⢕⢕⢕⢕⢕⢕⢕⢕⢕⢕⢜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⢝⢝⢟⢟⢿⢿⢿⣷⣷⣷⣵⣕⣕⣕⡕⢕⢕⢕⢕⢕⢕⢕⢕⢕⢕⢕⢕⢕⢕⢕⢕⢕⢕⢕⢕⢕⢕⢕⢕⢕⢕⢕⢕⢕⢕⢕⢕⢕⢕⢕⢕⢕⢕⢕⢕⢕⢕⢕⢕⢕⣱⣵⣷⣷⣇⢻⢟⢟⢏⢕⢕⢕⢕⢕⢕⢕⢕⢕⢕⢕⢕⢕⢕⢜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⢝⢝⢝⢝⢝⢝⢟⢗⢗⢗⢕⢕⢱⢵⣵⣵⣵⣕⣕⣕⣵⡱⢕⢕⢕⣕⡕⢕⢕⢕⢕⢕⢕⣕⡕⢕⣕⣕⣕⣕⣕⣕⣕⣕⣵⣵⣵⣷⡾⢿⢿⢟⢏⢝⢕⢕⢕⢕⢕⢕⢕⢕⢕⢕⢕⢕⢕⢕⢕⢕⢕⢕⢕⢕⢜⣿⣿⣿⣿⣿⣿⣿⣿⣿⣿⣿⣿⣿⣿⣿⣿⣿⣿⣿⣿⣿⣿⣵⣵⣵⣵⣵⣵⣵⣕⣕⣕⣕⣔⣔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⢕⢕⢕⢕⢕⢕⢕⢕⢕⢕⢕⢕⢕⢕⢕⢜⢝⢝⢝⢝⢝⢝⢝⢝⢝⢝⢝⢝⢕⢕⢕⢕⢕⢕⢕⢕⢕⢕⢕⢕⢕⢕⢕⢕⢕⢕⢕⢕⢕⢕⢕⢕⢕⢕⢕⢕⢕⢕⢕⢹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⡕⢕⢕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⢔⢑⠜⢻⢧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⠄⠑⠁⠑⠕⠕⠕⢄⠀⢑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⢕⢕⢕⢕⢕⢕⢸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⢕⢕⢕⠕⢕⢕⢑⢕⢕⢕⢕⢕⢕⢕⢕⢕⢕⢕⢕⢕⢕⢕⢕⢕⢕⢕⢕⢕⢕⢕⢕⢕⢕⢕⢕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⢑⢐⢑⢅⢔⢕⢕⢕⢕⢕⢕⢕⢕⢕⢕⢕⢕⢕⢕⢕⢕⢕⢕⢕⢕⢔⢕⢕⢕⢕⢕⢕⢕⢕⢕⢕⢕⢕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⠑⢑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⣾⡕⢕⢕⢕⢕⣿⣿⣿⣿⣷⣵⣷⡕⢕⢕⢕⢕⢕⢕⢕⢕⢕⢕⢕⢕⢕⢕⣕⣕⣕⣱⣕⣵⣕⢀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⣸⣿⣇⢕⢕⢕⢸⣿⣿⣿⣿⣿⣿⣿⣿⣧⢕⢕⢕⢕⢕⢕⢕⢕⢕⢕⢕⢕⢕⣿⣿⣿⣿⣿⣿⣿⣷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⢱⣵⣵⣕⣕⢕⢕⢕⣕⣕⣕⣕⣕⣱⣼⣿⣿⣷⣕⢕⢕⢕⢕⢕⢕⢕⢕⢕⢕⢕⡟⢝⢝⢟⢟⢟⢻⢿⢿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⣾⣿⣿⣿⣿⣇⢕⢸⣿⣿⣿⣿⣿⣿⣿⣿⣿⣿⣿⣷⣕⢕⢕⢕⢕⢕⢕⢕⢕⢕⢸⣿⣷⣷⣶⣷⣷⣷⣵⣵⣵⡕⢕⢕⢕⢕⢕⢕⢕⢕⢕⢕⢕⢕⠕⢕⢕⢕⢕⢕⢕⢕⢕⢕⢕⢕⢕⢕⢕⢕⢕⢕⢕⢕⢕⢕⢕⢕⢕⢕⢹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⠕⢕⢕⢕⢅⢕⢕⢕⠑⢕⢕⢕⢕⢕⢕⣸⣿⣿⣿⣿⣿⣿⣧⡕⢟⣟⢻⢿⣿⣿⣿⣿⣿⣿⣿⣿⣿⣷⡕⢕⢕⢕⢕⢕⢕⢕⢸⣿⣿⣿⣿⣿⣿⣿⣿⣿⣿⣷⣕⢕⢕⢑⢕⢕⢕⢕⢕⢕⢕⢕⢕⢕⢕⢑⢕⢕⢔⢐⢅⢔⢅⢕⢑⢑⢑⢕⢕⢕⢕⢕⢔⢕⢕⢕⢕⢕⢜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⠑⢕⢕⢕⢕⢕⢕⢕⢕⢕⢕⠑⢕⢕⢕⢕⢱⣿⣿⣿⣿⣿⣿⣿⣿⣿⣾⣿⣿⣷⣷⣽⣟⢿⣿⣿⣿⣿⣿⣿⣿⡕⢕⢕⢕⢕⢕⢕⢸⣟⣹⣽⣵⣷⣷⣾⣿⣿⣿⣿⣿⣧⡕⢕⠑⢕⢕⢕⢕⢕⢕⢕⢕⢕⢕⢕⢕⢕⢕⢕⢕⢕⢕⢕⢕⠕⠑⢕⢕⢕⢕⢕⢕⢕⢱⢕⢕⢕⢕⢕⢝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⠀⢕⢕⢕⢕⢕⢕⢀⢕⢕⢕⢄⢕⢕⢕⢕⠕⠍⠛⠻⢿⣿⢿⣿⣿⣿⣿⣿⣿⣿⣿⣿⣿⣿⣿⣿⣿⣿⣿⣿⣿⣷⢕⢕⢕⡇⢕⢕⢸⣿⣿⣿⣿⣿⣿⣿⣿⣿⣿⣿⣿⣿⣿⣷⣧⣕⠕⢕⢕⢕⢕⢕⢕⢅⢕⢕⢕⢕⢕⠕⢑⢕⢕⢕⢕⢕⢔⠀⢕⢕⢕⢕⢕⢕⢸⣷⣕⢕⢕⢕⢕⣕⢜⢝⢟⢟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⢔⢁⢕⢕⢕⢕⢕⠄⢑⢕⢕⢕⠕⢕⢕⢕⠔⣄⡀⠀⠀⠀⠀⠈⠉⠙⠙⠉⠉⠉⠉⠁⢕⣹⣿⣿⣿⣿⣿⣿⣿⣿⢕⢕⢸⣿⢕⠑⠛⠟⠿⠿⢿⣿⣿⣿⡿⢟⢿⠿⠟⠛⠝⠝⢛⣻⣷⣵⠑⠑⢕⢕⢕⢕⢕⢕⢕⢑⠕⢕⢕⢕⢕⢕⢕⢕⢄⠀⢕⢕⢕⢕⢕⢕⢕⢿⣿⣷⣕⢕⢕⢜⢻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⠁⢁⢕⢕⠕⢑⢔⡱⢕⢑⢕⢕⢕⠅⢕⢕⢔⢹⣿⡿⣕⣴⡄⣄⣄⣄⣄⣤⣴⣶⣾⣿⣿⣿⣿⣿⣿⣿⣿⣿⣿⡿⠁⢅⣿⣇⣵⣷⣴⣄⡀⠀⠀⠀⠀⠀⠀⠀⠀⠀⢀⣀⣠⣷⣿⣿⣿⢏⠑⢕⢔⢔⢅⢄⢕⢑⢑⢑⢄⢄⢕⢕⢕⢕⢕⢕⢕⠀⢕⢕⢕⢕⢕⢕⢕⢸⣿⣿⣿⣷⣵⡕⢕⢜⢝⢻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⠕⠀⠁⢀⢕⢄⢔⢕⢕⢜⢿⣧⡅⠑⢕⢕⢀⠅⢐⢁⢻⣿⣿⣿⣷⣿⣿⣿⣿⣿⣿⣿⣿⣿⣿⣿⣿⣿⣿⣿⣿⣿⠟⢁⣰⣾⣿⣿⣿⣿⣿⣿⣿⣿⣷⣦⣴⣴⣔⣲⣷⡜⣿⣿⣿⣿⣿⣿⡟⠕⢕⢕⢕⢕⢕⢕⢕⢕⢕⢕⢕⢕⢕⢕⢕⢕⢕⢕⢕⠀⢕⠕⢕⢕⠕⢕⢕⢕⣿⣿⣿⣿⣿⣿⣿⣷⣷⣷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⢻⣿⣔⠅⠁⠑⠄⢀⠀⠁⢻⡻⢟⢟⢿⢿⣿⣿⣿⣿⣿⣿⣿⣿⣿⣿⣿⣿⣿⣿⣷⣷⣿⣿⣿⣿⣿⣿⣿⣿⣿⣿⣿⣿⣿⣿⣿⣿⣿⣿⣿⣿⣿⣿⣿⣿⡿⠑⢔⣱⣵⣷⡵⢜⢕⢕⢕⢕⢕⢕⢕⢕⢕⢕⢕⢕⢕⢕⢔⠕⠐⠕⠑⢕⢕⢕⢕⢸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⠕⢕⢕⢕⢕⢜⢿⣧⢅⠀⠀⠀⠕⣄⡄⢕⢕⢕⢕⢜⣿⣿⣿⣿⣿⣿⣿⣿⣿⣿⣿⣿⣿⣿⣿⣿⣿⣿⣿⣿⣿⣿⣿⣿⣿⣿⣿⣿⣿⡟⢏⢕⢕⢜⢹⢿⣿⣿⣿⣿⠇⢰⣿⣿⣿⢟⢕⢕⢕⢕⢕⢕⢕⢕⢕⢕⢕⢕⢕⢕⢕⠑⠁⠀⠀⢀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⠀⢕⢕⢕⢕⢕⢕⢅⢑⢑⢄⡄⢀⠘⣷⣷⣕⣕⣵⣷⣿⣿⣿⣿⣿⣿⣿⣿⣿⣿⣿⣿⣿⣿⣿⣿⣿⣿⣿⣿⣿⣿⣿⣿⣿⣿⣿⣿⣿⣇⢕⢕⢕⢕⢕⣿⣿⣿⣿⢇⣰⣿⣿⢟⢕⢕⢕⢕⢕⢕⢕⢕⢕⢕⢕⢕⢕⢕⢕⢕⢁⠀⠀⠀⢀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⠀⢕⢕⢕⢕⢕⢕⢕⢕⢕⢔⢻⣷⣦⣼⣿⣿⣿⣿⣿⣿⣿⣿⣿⣿⣿⣿⣿⣿⣿⣿⣿⣿⣿⢕⣿⣿⣿⣿⣿⣿⣿⣿⣿⣿⣿⣿⣿⣿⣿⣧⣵⣵⣵⣾⣿⣿⣿⢏⢕⢕⢏⢕⢕⢕⢕⢕⢕⢕⢕⢕⢕⢔⢕⢕⢕⢕⢕⢕⢕⠕⠀⠀⢀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⢔⢕⢕⢕⢕⢕⢕⢕⢕⢕⢕⢘⢿⣿⣿⣿⣿⣿⣿⣿⣿⣿⣿⣿⣿⣿⣿⣿⣿⣿⣿⣿⣿⣿⣾⣿⣿⣿⣿⣿⣿⣿⣿⣿⣿⣿⣿⣿⣿⣿⣿⣿⣿⣿⣿⣿⣿⢏⢔⢕⢕⢕⢕⢕⢕⢕⢕⢕⢕⢁⢕⢕⢕⢕⢕⢕⢕⢕⢕⠕⠀⢀⢔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⠜⣿⣿⣿⣿⣿⣿⣿⣿⣿⣿⣿⣿⣿⣿⣿⣿⣿⣿⣿⣿⣿⣿⣿⣿⣿⣿⣿⣿⣿⣿⣿⣿⣿⣿⣿⣿⣿⣿⣿⣿⣿⣿⣿⢏⢔⢕⢕⢕⢕⢕⢕⢕⢕⢕⢕⠑⢕⢕⠑⢕⢕⢕⢕⢕⢕⢕⢔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⢕⢕⠜⣿⣿⣿⣿⣿⣿⣿⣿⣿⣿⣿⣿⣿⣿⣿⣿⣿⣿⣿⣿⣿⣿⣿⣿⣿⣿⣿⣿⣿⣿⣿⣿⣿⣿⣿⣿⣿⣿⣿⣿⣿⢏⢔⢕⢕⢕⢕⢕⢕⢕⢕⢕⢕⠑⢕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⢕⢕⢘⢿⣿⣿⣿⣿⣿⣿⣿⣿⣿⣿⣿⣿⣿⢟⢏⢍⢝⢝⢝⢍⢝⢟⢿⣿⣿⣿⣿⣿⣿⣿⣿⣿⣿⣿⣿⣿⣿⣿⢏⢔⢕⢕⢕⢕⢕⢕⢕⢕⢕⢕⢅⢕⢑⢕⠄⢕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⢕⢕⢕⢅⠹⣿⣿⣿⣿⣿⣿⣿⣿⣿⣿⣿⡕⢕⢕⢕⢕⢕⢕⢕⢕⢕⢕⢹⣿⣿⣿⣿⣿⣿⣿⣿⣿⣿⣿⣿⢟⢕⢕⢕⢕⢕⢕⢕⢕⢕⢕⢕⠕⢔⢕⢕⢕⢕⠐⢕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⢕⠀⢌⠻⣿⣿⣿⣿⣿⣿⣿⣿⣿⣷⣧⣕⢕⠕⢕⢕⠕⢕⣕⣥⣾⣿⣿⣿⣿⣿⣿⣿⣿⣿⣿⢟⢕⢕⢕⢕⢕⢕⢕⢕⢕⢕⢕⢕⠕⢕⢕⢕⢕⢕⢕⢔⢕⠕⢕⢕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⠑⢔⢕⢕⢌⠝⢿⣿⣿⣿⣿⣿⣿⣿⣿⣿⣯⣗⣧⣷⣼⣿⣿⣿⣿⣿⣿⣿⣿⣿⣿⣿⡿⢟⢅⢕⢕⢕⢕⢕⢕⠕⢕⢕⢕⢕⢕⢐⢕⢕⢕⢕⢕⢕⢕⢀⢕⢕⢕⢕⢕⢕⢕⢕⢕⢕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⠕⠁⢔⢕⢌⢟⢿⣿⣿⣿⣿⣿⣿⣿⣿⣿⣿⣿⣿⣿⣿⣿⣿⣿⣿⣿⢿⢟⢅⠄⢕⢕⢕⢕⢕⢕⢕⠕⢔⢕⢕⢕⢕⠄⢕⢕⢕⢕⢕⢕⢕⢕⢕⢑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⠀⠑⠀⠄⢕⢕⢕⢕⢕⢜⢝⠻⣿⣿⣿⣿⣿⣿⣿⣿⣿⣿⣿⣿⠿⢟⢝⢅⢔⠁⢕⠀⢕⢕⢕⢕⢕⢕⢕⢕⢕⢕⢕⢕⠁⢔⢕⢕⢕⢕⢕⠕⢕⢕⢕⢕⢕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⢄⢕⢕⢕⢕⢕⢕⢕⢕⠀⠀⠀⠀⠑⠕⢕⢕⢕⢕⢕⢕⢕⢝⢟⢿⣿⣿⣿⡿⢟⢋⢍⢔⢕⢕⢕⢕⢕⠀⠀⠀⢕⢕⢕⢕⢕⢕⢕⢕⢕⢕⢕⢕⠀⢕⢑⣡⣵⣿⣷⣾⢕⢕⢑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⠕⢕⢕⢕⢕⢕⢕⢕⢕⢕⢕⢕⢕⢕⢕⢕⢕⢕⢕⢕⠱⢕⠑⠀⠀⢄⢕⢕⢕⢕⢕⢕⢕⢕⢕⢕⡕⢕⣴⣾⣿⣿⣿⣿⣿⣿⢕⢕⢑⢕⠁⢕⢕⢕⢕⢕⢕⢕⢕⢕⢕⢕⢕⢕⢕⢕⠕⠀⠀⠀⠀⠀⠀⠀⠀⠀⠀⠀⠀⢀⢄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⠀⠀⠀⠀⠀⠀⠀⠀⠁⠕⠕⢕⢕⢕⢕⢕⢕⢕⢕⢕⢕⢕⢕⢕⢕⢕⠕⠁⠀⠀⠀⠑⢕⢕⢕⢕⠕⢕⢕⢕⢕⣼⢕⢕⣿⣿⣿⣿⣿⣯⣭⣥⣥⣵⣕⣑⢕⢕⢕⢕⢕⢕⢕⢕⢕⢕⢕⢕⢕⢕⢕⠔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⢕⢕⢕⢔⠀⠀⠀⠀⠀⠀⠀⠀⠀⠀⠀⢅⢕⢕⢕⢕⢕⢕⢕⢕⠕⢕⢕⢁⠀⠀⠀⠀⠀⠀⠀⢕⢕⢕⢕⢕⢕⢕⢕⢕⢕⢕⢕⢟⣿⣿⣯⣿⣾⣿⣿⣿⣿⣿⣿⣿⣷⣶⣕⢕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⣷⣧⣥⣕⣑⣕⢕⢕⢕⠕⠀⢕⢜⢷⡕⢕⢕⢕⢕⢕⢕⢕⢕⢕⠀⠀⠀⠀⠀⠀⠀⠀⠀⠀⢕⢕⢕⠀⠀⢕⢕⢕⢕⠁⠀⠑⢕⢕⠀⠀⠀⠀⠀⠀⠀⢕⢕⢕⢕⢕⣱⢏⠕⢕⢕⢕⢕⣾⣿⣿⣿⣿⣿⣿⣿⣿⣿⣿⣿⣿⣿⣿⣿⣿⣦⡑⢕⢕⢕⢕⢕⢕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⣷⡇⠀⢕⢕⢕⢕⢕⠑⢕⢔⢕⢕⢕⢕⢕⢀⠀⠀⠀⠀⠀⠀⠀⠀⣱⡮⢕⠁⠀⠀⢕⢕⠕⠀⠀⠀⢔⢕⢕⢕⠀⠀⠀⠀⠀⠀⢕⢕⣵⢇⢕⢕⢕⠀⢕⢕⢕⢕⣿⣿⣿⣿⣿⣿⣿⣿⣿⣿⣿⣿⣿⣿⣿⣿⣿⣿⣿⣧⢑⢕⢕⠕⠁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⢟⢇⠀⠁⢕⢕⢕⢕⠀⢕⢜⢕⢕⣷⣿⣿⡇⠀⠀⠀⠀⠀⠀⠀⢰⣿⣟⢕⠀⠀⠀⠑⠑⠀⠀⠀⢀⢕⢕⢸⣷⡔⠀⠀⠀⠀⠀⢕⢜⢕⢕⢕⢕⢕⠀⢕⢕⢕⢕⣿⣿⣿⣿⣿⣿⣿⣿⣿⣿⣿⣿⣿⣿⣿⣿⣿⣿⣿⣿⣷⡅⠕⠀⠀⠀⠀⢀⢔⢕⢕⢕⢕⢕⢕⢕⢕⢕⢕⢕⢕⢕⢕⢕⢕⢕⢕⢕⢕⢕⢕⢕⢕⢕⢕⢕⢕⢕⢕⢕⢕⠕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⣕⡱⢅⣵⣷⣿⣿⣿⣿⣯⣵⣕⡕⠀⠁⢕⢕⢕⢕⢔⠑⢕⢕⢑⢜⢝⢝⢕⠀⠀⠀⠀⠀⠀⢰⣿⣿⢇⢕⢀⠀⠀⠀⠀⠀⠀⡄⢕⢕⢕⢕⣿⣿⡄⠀⠀⠀⠀⢕⢕⢕⢕⢕⢕⢕⠀⢁⢕⢕⢕⢹⣿⣿⣿⣿⣿⣿⣿⣿⣿⣿⣿⣿⣿⣿⣿⣿⣿⣿⣿⣿⣿⡔⠀⠀⢀⢔⢕⢕⢕⢕⢕⢕⢕⢕⢕⢕⢕⢕⢕⢕⢕⢕⢕⢕⢕⢕⢕⢕⢕⢕⢕⢕⢕⢕⢕⢕⢕⢕⣅⣕⣕⡕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⣷⣿⣿⣿⣿⣿⣿⣿⣿⣿⣿⣿⣿⣿⡿⠀⢸⢁⢕⢕⢕⢕⠀⢕⢕⢕⢕⢕⢕⢕⢔⠀⠀⠀⠀⢀⣾⣿⢏⢕⢕⢕⢔⢄⣠⣴⣴⣷⢣⣕⢕⢕⢕⢜⣿⣷⡄⠀⠀⠀⢕⢕⢕⢕⢕⢕⢕⢀⡇⢕⢕⢕⢜⣿⣿⣿⣿⣿⣿⣿⣿⣿⣿⣿⣿⣿⣿⣿⣿⣿⣿⣿⣿⣿⣿⡔⢔⢕⢕⢕⢕⢕⢕⢕⢕⢕⢕⢕⢕⢕⢕⢕⢕⢕⢕⢕⢕⢕⢕⢕⢕⢕⢕⢕⢕⢕⢕⢕⢕⣴⣾⣿⣿⣿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⠕⢕⢕⢕⢕⢕⢕⢕⣱⣵⣷⣷⣷⣷⡶⣇⣵⣿⣿⣿⣿⣿⣿⣿⣿⣿⣿⣿⣿⣿⣿⣿⣿⣿⣿⢕⠕⡇⢕⢕⢕⢕⠀⢕⢕⢕⢕⢕⢕⢕⢕⠀⠀⠀⠀⣼⣿⡏⢕⢕⢕⢕⢕⣼⣿⣿⣿⢏⣼⣿⣷⢕⢕⢕⢜⣿⣷⣔⢄⠀⠑⢕⢕⢕⢕⢕⢕⢕⢱⠕⢕⢕⢕⣿⣿⣿⣿⣿⣿⣿⣿⣿⣿⣿⣿⣿⣿⣿⣿⣿⣿⣿⣿⣿⣿⣷⡅⢕⢕⢕⢕⢕⢕⢕⢕⢕⢕⢕⢕⢕⢕⢕⢕⢕⢕⢕⢕⢕⢕⢕⢕⢕⢕⢕⢕⢕⢕⣵⣿⣿⣿⣿⣻⣿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⢑⢅⠐⠀⠀⠀⠑⢕⢕⣵⣾⣿⣿⣿⣿⣿⣿⢏⣵⣿⣿⣿⣿⣿⣿⣿⣿⣿⣿⣿⣿⣿⣿⣿⣿⣿⣿⣿⣿⡇⠀⣿⢁⢕⢕⢕⠀⢕⢕⢕⢕⢕⢕⢕⢕⠀⠀⢀⣼⣿⡟⢕⢕⢕⢕⢕⣾⣿⣿⣿⢏⢸⣿⣿⡟⢕⢕⢕⢕⢜⢿⣿⣷⡕⢄⢕⢕⢕⢕⢕⢕⢕⢸⡔⠕⠁⠁⢸⣿⣿⣿⣿⣿⣿⣿⣿⣿⣿⣿⣿⣿⣿⣿⣿⣿⣿⣿⣿⣿⣿⣧⢑⢕⢕⢕⢕⢕⢕⢕⢕⢕⢕⢕⢕⢕⢕⢕⢕⢕⢕⢕⢕⢕⢕⢕⢕⢕⢕⢕⢕⣾⣿⣿⢿⣿⢿⣿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⢅⢕⢕⠁⠀⠀⠀⠀⢀⣴⣿⣿⣿⣿⣿⣿⣿⡿⣱⣿⣿⣿⣿⣿⣿⣿⣿⣿⣿⣿⣿⣿⣿⣿⣿⣿⣿⣿⣿⣿⢟⢕⠀⣿⣇⢕⢕⢕⢀⠀⢕⢕⢕⢕⢕⢕⢕⢄⢔⢱⣿⢏⢕⢕⢕⢕⢕⣼⣿⣿⡿⢇⢕⢸⣿⡟⢕⢕⢕⢕⢕⢕⣕⣵⢕⣵⡕⢕⢕⢕⡇⢕⢕⢕⠑⣷⢀⠀⠀⠘⢿⣿⣿⣿⣿⣿⣿⣿⣿⣿⣿⣿⣿⣿⣿⣿⣿⣿⣿⣿⣿⣿⣿⡇⢕⢕⢕⢕⢕⢕⢕⢕⢕⢕⢕⢕⢕⢕⢕⢕⢕⢕⢕⢕⢕⢕⢕⢕⢕⢕⣵⡿⣿⡿⢿⣿⡵⢽⢏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⢀⢕⠑⠀⠀⠀⠀⠀⢄⣾⣿⣿⣿⣿⣿⣿⣿⢏⣼⣿⣿⣿⣿⣿⣿⣿⣿⣿⣿⣿⣿⣿⣿⣿⣿⣿⣿⣿⣿⣿⣿⣕⢕⠀⣿⣿⡔⢕⢕⢕⠀⠑⢕⢕⢕⢕⢕⢕⢕⢕⣕⣱⣵⣵⢕⣳⡕⢕⢝⠻⢿⢕⢕⢕⢾⢟⢕⢕⢕⢕⣕⣵⣿⣿⣿⢸⣿⣿⡕⢕⢕⢸⡕⢕⢕⢕⢹⣧⠀⠀⡄⠜⢟⢿⣿⣿⣿⣯⣿⣿⣿⣿⣿⣿⣿⣿⣿⣿⣿⣿⣿⣿⣿⣿⣿⡕⢕⢕⢕⢕⢕⢕⢕⢕⢕⢕⢕⢕⢕⢕⢕⢕⢕⢕⢕⢕⢕⢕⢕⣱⣾⢧⡫⢻⢇⢕⣿⢏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⠔⠕⠀⠀⠀⠀⠀⢄⣾⣿⣿⣿⣿⣿⣿⣿⢏⣾⣿⣿⣿⣿⣿⣿⣿⣿⣿⣿⣿⣿⣿⣿⣿⣿⣿⣿⣿⣿⣿⣿⣿⣿⡕⠀⣿⣿⣷⢁⢕⢕⢄⠀⢕⢕⢕⠑⢕⢕⢸⣧⢹⣿⣿⣿⣿⣽⢧⢕⢕⠀⠀⠀⠀⠀⢕⢕⢕⢕⣱⣿⣿⣿⣿⣿⣿⢸⣿⣿⣧⢕⢕⢜⣷⢑⢕⢕⠜⣿⡔⠀⢳⢀⢕⢕⢕⢝⡝⢿⣿⣿⣿⣿⣿⣿⣿⣿⣿⣿⣿⣿⣿⣿⣿⣿⣿⣧⢕⢕⢕⢕⢕⢕⣕⣵⡇⢕⢕⢕⢕⢕⢕⢕⢕⢕⢕⢕⢕⢕⣱⣿⣿⢏⢕⢜⡷⢪⢞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⠅⠀⠀⠀⠀⠀⠀⠀⣿⣿⣿⣿⣿⢿⢟⣱⣿⣿⣿⣿⣿⣿⣿⣿⣿⣿⣿⣿⣿⣿⣿⣿⣿⣿⣿⣿⣿⣿⣿⣿⣿⣿⢇⠀⣿⣿⣿⡇⢕⢕⢸⡄⠀⢕⢕⠀⢕⠅⢸⣿⡇⢻⣿⣿⣿⣿⣿⡕⢕⠀⠀⠀⠀⠀⢕⣱⣷⣿⣿⣿⣿⣿⣿⣿⡿⢸⣿⣿⣿⡇⢕⢕⢿⣧⠕⢕⢄⢻⣿⡄⢸⣇⠀⢕⢱⣿⡇⢜⣹⣿⣿⣿⣿⣿⣿⣿⣿⣿⣿⣿⣿⣿⣿⣿⣿⣿⡕⢕⣕⣵⣷⣿⣿⣿⢕⢕⢕⢕⢕⢕⢕⢕⢕⢕⢕⢕⣱⢿⡪⡕⢕⢕⢕⢕⢱⢮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⢄⠄⠀⠐⠀⠀⠀⠀⠀⠀⠀⢸⣿⣿⡟⢕⣱⣾⣿⣿⣿⣿⣿⣿⣿⣿⣿⣿⣿⣿⣿⣿⣿⣿⣿⣿⣿⣿⣿⣿⣿⣿⣿⣿⣿⢕⠀⣿⣿⣿⣿⢀⢕⢸⣇⠀⢕⢕⠀⢕⠀⣿⣿⣷⢜⣿⣿⣿⣿⣿⡇⠀⠀⠀⠀⠀⢔⢱⣿⣿⣿⣿⣿⣿⣿⣿⣿⢇⣿⣿⣿⣿⣿⡄⠕⢸⣿⣇⠕⢕⠜⣿⣿⡅⣿⡇⠁⢸⣿⣿⣿⣿⣿⣿⣿⣿⣿⣿⣿⣿⣿⣿⣿⣿⣿⣿⣿⣿⣿⣿⣿⣿⣿⣿⣿⣿⣿⢕⢕⢕⢕⢕⢕⢕⢕⢕⢕⣱⣾⣿⣿⡇⢕⢕⢕⢕⡪⣜⡏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⢄⠀⠀⠀⠀⠀⠀⠀⠀⠀⠀⢸⣿⢏⢱⣾⣿⣿⣿⣿⣿⣿⣿⣿⣿⣿⣿⣿⣿⣿⣿⣿⣿⣿⣿⣿⣿⣿⣿⣿⣿⣿⡿⢟⢕⢕⠀⣿⣿⣿⣿⡇⠀⣸⣿⢀⠁⢕⢔⢕⢱⣿⣿⣿⣇⢜⣿⣿⣿⣿⢕⠀⠀⠀⠀⠀⢕⣿⣿⣿⣿⣿⣿⣿⣿⣿⡟⣸⣿⣿⣿⣿⣿⣿⡄⢕⢿⣿⣆⠕⢔⢻⣿⣷⣿⣿⡔⠑⣿⣿⣿⣿⢿⣿⣿⣿⣿⣿⣿⣿⣿⡿⣿⣿⣿⣿⣿⣿⣿⣿⣿⣿⣿⣿⣿⣿⡇⢕⢕⢕⠕⠑⠕⠕⠕⢕⣼⣿⣿⣿⣿⣷⣕⢕⢕⢕⣣⢿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⢑⠑⠀⠀⠀⠀⢀⠀⠀⠀⠀⠀⠀⢀⡏⣵⣿⣿⣿⣿⣿⣿⣿⣿⣿⣿⣿⣿⣿⣿⣿⣿⣿⣿⣿⣿⣿⣿⣿⣿⣿⣿⣿⣯⣵⣕⢕⢕⠀⣿⣿⣿⣿⣿⢀⣿⣿⡇⠀⢕⢕⢁⣾⣿⣿⣿⣿⡇⢹⣿⣿⡟⠑⠀⠀⠀⠀⠀⢱⣿⣿⣿⣿⣿⣿⣿⣿⣿⢇⣿⣿⣿⣿⣿⣿⣿⣿⣔⢸⣿⣿⣧⡁⢜⣿⣿⣿⣿⣷⡄⠜⣿⣿⣿⣞⣻⣿⣿⡿⢟⣻⣽⣾⣿⣿⣿⣿⣿⣿⣿⣿⣿⣿⣿⣿⣿⣿⣿⡇⢕⠑⠀⠀⠀⠅⠑⣰⣿⣿⣿⣿⣿⣿⣿⣿⢕⢕⢕⡟⡏⢕⢕⢕⢕⢕⢕⢕⢕⢕⢕⢕⠕⢕⢑⣅⣥⣵⣶⣴⣶⣷⣷⡗⡖⡔⢔⢅⢕⢕⢕⠀</a:t>
            </a:r>
            <a:br/>
            <a:r>
              <a:t>⢕⢕⢕⢕⢕⢕⢕⢕⢕⢕⢕⢕⢕⢕⢕⢕⢕⢕⢕⢕⢕⢕⢕⢕⢕⢕⢕⢕⢕⢕⢕⢕⢕⢕⢕⢕⢕⢕⢕⢕⢕⢕⢕⢕⢕⢕⢕⢕⢕⢕⢀⠀⠀⠀⠀⠀⠀⠀⠀⠀⠀⠀⠀⢀⣾⣿⣿⣿⣿⣿⣿⣿⣿⣿⣿⣿⣿⣿⣿⣿⣿⣿⣿⣿⣿⣿⣿⣿⣿⣿⣿⣿⣿⣿⣿⣿⣧⢕⠀⣿⣿⣿⣿⣿⣷⣿⣿⣷⠀⢕⡕⢸⣿⣿⣿⣿⣿⣿⡜⣿⣿⢇⠀⠀⠀⠀⠀⢔⣸⣿⣿⣿⣿⣿⣿⣿⣿⡏⣼⣿⣿⣿⣿⣿⣿⣿⣿⣿⣆⢿⣿⣿⣷⡕⢹⣿⣿⣿⣿⣷⢀⢝⢻⢿⢗⣇⣽⣷⣿⣿⣿⣿⣿⣿⣿⣿⣿⣿⣿⣿⣿⣿⣿⣿⣿⣿⣿⣿⢕⠀⠀⠀⠀⠀⢀⣼⣿⣿⣿⣿⣿⣿⣿⢿⢝⢕⢕⢸⣱⡇⢕⢕⢕⢕⢕⢕⠕⢑⢅⢔⢕⣣⣿⣿⣿⡿⡿⢿⢿⢟⢟⢧⢎⢕⡕⢕⢕⢕⢕⢕⠀</a:t>
            </a:r>
            <a:br/>
            <a:r>
              <a:t>⢕⢕⢕⢕⢕⢕⢕⢕⢕⢕⢕⢕⢕⢕⢕⢕⢕⢕⢕⢕⢕⢕⢕⢕⢕⢕⢕⢕⢕⢕⢕⢕⢕⢕⢕⢕⢕⢕⢕⢕⢕⢕⢕⢕⢕⢕⢕⢕⢕⢕⢕⠔⠀⠁⠀⠀⠀⠀⠀⠀⠀⠀⠀⢕⢹⣿⣿⣿⣿⣿⣿⣿⣿⣿⣿⣿⣿⣿⣿⣿⣿⣿⣿⣿⣿⣿⣿⣿⣿⣿⣿⣿⣿⣿⣿⣿⣿⢕⠀⣿⣿⣿⣿⣿⣿⣿⣿⣿⡇⢁⣷⣿⣿⣿⣿⣿⣿⣿⣧⢸⡿⠑⠀⠀⠀⠀⠀⢕⣿⣿⣿⣿⣿⣿⣿⣿⡿⢱⣿⣿⣿⣿⣿⣿⣿⣿⣿⣿⣿⣿⣿⣿⣿⣿⣇⣿⣿⣿⣿⢟⢇⡰⣵⣾⣿⣿⣿⣿⣿⣿⣿⣿⣿⣿⣿⣿⣿⣿⣿⣿⣿⣿⣿⣿⣿⣿⣿⣿⠑⠀⠀⠀⠀⢀⣾⣿⣿⣿⣿⢟⢟⢝⢕⢕⢕⣵⣕⣕⡜⢗⠕⢕⠕⢑⢅⢔⢕⢕⢕⢕⢕⢜⢟⢟⡹⣕⢕⢇⡗⢕⢇⠎⠜⢕⢑⢑⢅⢔⢕⢕⠀</a:t>
            </a:r>
            <a:br/>
            <a:r>
              <a:t>⢕⢕⢕⢕⢕⢕⢕⢕⢕⢕⢕⢕⢕⢕⢕⢕⢕⢕⢕⢕⢕⢕⢕⢕⢕⢕⢕⢕⢕⢕⢕⢕⢕⢕⢕⢕⢕⢕⢕⢕⢕⢕⢕⢕⢕⢕⢕⢕⢕⠑⠅⠐⠀⠀⢄⠀⠀⠀⠀⠀⠀⠀⠀⠀⢕⢻⣿⣿⣿⣿⣿⣿⣿⣿⣿⣿⣿⣿⣿⣿⣿⣿⣿⣿⣿⣿⡿⢿⣿⣿⣿⣿⣿⣿⣿⣿⣿⡇⠀⢻⣿⣿⣿⣿⣿⣿⣿⣿⣧⢱⣿⣿⣿⣿⣿⣿⣿⣿⣿⡇⢇⠀⠀⠀⠀⠀⠀⣸⣿⣿⣿⣿⣿⣿⣿⣿⢇⣿⣿⣿⣿⣿⣿⣿⣿⣿⣿⣿⣿⣿⣿⣿⣿⣿⣿⣿⣿⣿⣿⣿⣷⣕⣿⣿⣿⣿⣿⣿⣿⣿⣿⣿⣿⣿⣿⣿⣿⣿⣿⣿⣿⣿⣿⣿⣿⢿⢟⢟⠀⠀⠀⠀⢀⣼⡿⡿⢟⢝⢕⢕⢕⢕⢕⢱⣵⣿⣿⣿⣟⡣⢕⢕⢕⢕⢕⢕⢕⢕⢕⢕⢕⢕⢕⣱⣱⠵⢕⢝⢕⢔⢕⢕⢕⢕⢕⢕⢕⢕⢕⢕⠀</a:t>
            </a:r>
            <a:br/>
            <a:r>
              <a:t>⢕⢕⢕⢕⢕⢕⢕⢕⢕⢕⢕⢕⢕⢕⢕⢕⢕⢕⢕⢕⢕⢕⢕⢕⢕⢕⢕⢕⢕⢕⢕⢕⢕⢕⢕⢕⢕⢕⢕⢕⢕⢕⢕⢕⢕⢕⢕⠑⢔⠁⠄⠀⠀⠀⢕⢕⠀⠀⠀⠀⠀⠀⠀⠀⠕⢕⢹⣿⣿⣿⣿⣿⣿⣿⣿⣿⣿⣿⣿⣿⣿⣿⣿⣿⣿⢟⢕⢜⢿⣿⣿⣿⣿⣿⣿⣿⣿⢇⠀⢸⣿⣿⣿⣿⣿⣿⣿⣿⣿⣾⣿⣿⣿⣿⣿⣿⣿⣿⣿⡿⠕⠀⠀⠀⠀⠀⢕⣿⣿⣿⣿⣿⣿⣿⣿⡏⣼⣿⣿⣿⣿⣿⣿⣿⣿⣿⣿⣿⡿⢛⢻⢙⢝⠻⣿⣿⣿⣿⣿⣿⣿⣿⡏⢟⢟⢿⣿⣿⣿⣿⣿⣿⣿⣿⣿⣿⣿⣿⣿⣿⣿⣿⡿⢟⢝⣱⣵⣾⢗⠂⠀⢄⢞⡕⡜⢱⢕⢕⢕⢕⢕⢕⣱⣿⣿⣿⣿⣿⣿⡇⢕⢕⢕⢕⢕⢕⢕⢕⢕⢕⣕⠕⢜⢅⢔⢕⢕⢕⢕⢕⢕⢕⢕⢕⢕⢕⢕⢕⢕⢕⠀</a:t>
            </a:r>
            <a:br/>
            <a:r>
              <a:t>⢕⢕⢕⢕⢕⢕⢕⢕⢕⢕⢕⢕⢕⢕⢕⢕⢕⢕⢕⢕⢕⢕⢕⢕⢕⢕⢕⢕⢕⢕⢕⢕⢕⢕⢕⢕⢕⢕⢕⢕⢕⢕⢕⢕⢕⠕⠁⠀⠀⢀⢄⢔⢕⡅⠀⠑⠀⠀⠀⠀⠀⠀⠀⠀⠀⠁⠕⢝⢿⣿⣿⣿⣿⣿⣿⣿⣿⣿⣿⣿⣿⣿⣿⡿⢇⢕⢕⢕⢕⡝⣿⣿⣿⣿⣿⢏⢕⢕⢄⣼⣿⣿⣿⣿⣿⣿⣿⣿⣿⣿⣿⣿⣿⣿⣿⣿⣿⣿⣿⢇⠀⠀⠀⠀⠀⠀⣸⣿⣿⣿⣿⣿⣿⣿⡿⣱⣿⣿⣿⣿⣿⣿⣿⣿⣿⣿⣿⣿⢕⢕⢕⢕⢕⢕⢘⢍⢍⢝⢿⣿⣿⣿⣿⡅⢕⢕⢝⢝⢟⢟⢿⢿⣿⣿⣿⣿⡿⢿⢟⢟⢝⢕⣵⣷⣿⣿⠟⠁⠀⠀⠀⢕⢕⡇⡕⡱⢕⢕⢕⢕⢕⣵⣿⣿⣿⣿⣿⣿⣿⡿⢇⢕⢕⢕⢕⢕⢕⣱⡵⢞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⠑⠀⢀⢔⢕⢕⢕⣵⣿⣷⠀⠀⠀⠀⠀⠀⠀⠀⠀⠀⠀⠀⠀⠑⢜⢻⣿⣿⣿⣿⣿⣿⣿⣿⣿⣿⣿⡿⢏⢕⢕⣕⣵⣵⣿⣿⣿⣿⣿⣿⣿⣕⢕⠕⢕⣿⣿⣿⣿⣿⣿⣿⣿⣿⡿⢟⢻⠟⢛⢿⣿⣿⣿⣿⡿⠕⠀⠀⠀⠀⠀⢔⣿⣿⣿⣿⣿⣿⣿⣿⢇⣿⣿⣿⣿⣿⣿⣿⣿⣿⣿⡟⢝⢕⢔⢅⢕⢕⢑⢕⢕⢕⢕⢕⢜⢻⣿⣿⣿⣷⢀⢱⣕⢕⢕⢕⢕⢕⢜⢜⢕⢕⢕⢕⢕⢕⣵⣿⣿⣿⠟⠁⠀⠀⠀⢀⣱⣾⣾⣿⣿⣇⢕⢕⢕⣕⣿⣿⣿⣿⣿⣿⡿⢟⢕⢜⢕⢕⢕⢕⣱⣵⡾⢏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⢔⢕⢕⢕⣱⣾⣻⣿⡿⠑⠀⠀⢄⢀⠀⠀⠀⠀⠀⠀⠀⠀⠀⠀⠁⠕⢜⢟⢿⣿⣿⣿⣿⣿⣿⢿⣏⣱⣵⣷⣿⣿⠟⢋⣿⣿⣿⣿⣿⣿⣿⣿⡇⠀⢸⣿⣿⣿⣿⣿⣿⣿⢿⢟⢕⢕⢕⢕⢕⢕⢻⢿⣿⣿⢇⠀⠀⠀⠀⠀⠀⢸⣿⣿⣿⣿⣿⣿⣿⡟⣼⣿⣿⣿⣿⣿⣿⣿⣿⣿⣿⡧⢑⢕⢕⢕⢕⠅⢱⣕⢕⢕⢕⢕⢕⢱⣿⣿⣿⣿⣧⠁⢕⢕⢕⢕⢕⢕⢕⢕⢕⢕⢕⠕⣱⣿⢟⣿⡿⠑⠀⠀⠀⢀⣰⣷⣿⣿⣿⣿⣿⣿⣧⣵⣿⣿⣿⣿⣿⣿⣿⢟⢕⢕⢜⢕⢕⢕⢅⢑⢻⢟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⣱⣾⣿⣷⣿⡿⠑⢐⠀⠀⢕⢔⢄⢀⠀⠀⠀⠀⠀⠀⠀⠀⠀⠀⠀⠁⠑⠕⠝⠝⠕⠍⡍⠉⠉⠉⠉⠁⠀⠀⠀⢱⣿⣿⣿⣿⣿⣿⣿⣧⡕⠀⢸⣿⣿⣿⣿⣿⠝⢔⢕⢔⢕⢕⠕⢕⢕⢔⢕⢕⢕⢝⠕⠀⠀⠀⠀⠀⢄⣿⣿⣿⣿⣿⣿⣿⣿⢱⣿⣿⣿⣿⣿⣿⣿⣿⣿⣿⣿⣇⢕⢕⢕⢕⢕⢕⠕⢅⢔⢕⢔⢔⢄⢻⣿⣿⣿⣿⣿⡇⢕⣿⢕⢕⢕⢕⠕⠑⠁⠁⠀⣸⡿⣫⡿⠋⠀⠀⠀⠀⢰⣾⣿⣿⣿⣿⣿⣿⣿⣿⣿⣿⣿⣿⣿⣿⣿⢟⢕⢕⢕⢕⢕⢕⢕⣵⣿⣿⣷⣶⣕⢅⢑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⣾⣿⣿⣿⣿⣿⠇⢕⠅⠀⠀⢕⢕⢕⢕⢕⢄⠀⠀⠀⠀⠀⠀⠀⠀⢄⢄⣀⠀⠀⢀⠔⠘⠀⠀⠀⠀⠀⠀⠀⠀⠀⠀⢻⣿⣿⣿⣿⣿⣿⣿⡇⠀⣿⣿⣿⣿⣿⢏⢕⢕⢕⢕⢕⢕⣑⢑⢕⢕⢕⢕⢕⢑⠀⠀⠀⠀⠀⠀⣸⣿⣿⣿⣿⣿⣿⣿⣏⣿⣿⣿⣿⣿⣿⣿⣿⣿⣿⣿⣿⣿⣷⣦⢔⢕⢕⢕⢕⢕⢕⢕⢕⢕⢕⢕⣿⣿⣿⣿⣿⣿⢀⢻⠕⠑⢁⢀⢀⢀⢀⢀⢱⢟⣾⣿⠑⠀⠀⠀⠀⢠⣿⣿⣿⣿⣿⣿⣿⣿⣿⣿⣿⣿⣿⣿⣿⡿⢏⢕⢕⢕⢕⢕⢕⢕⢕⢜⢝⢯⢟⡿⣿⣿⣿⣧⡄⢀⢅⢁⢁⠑⠕⠕⠕⢕⢕⢕⢕⢕⢕⢕⢕⢕⢕⢕⠀</a:t>
            </a:r>
            <a:br/>
            <a:r>
              <a:t>⢕⢕⢕⢕⢕⢕⢕⢕⢕⢕⢕⢕⢕⢕⢕⢕⢕⢕⢕⢕⢕⢕⢕⢕⢕⢕⢕⢕⢕⢕⢕⢕⢕⢕⢕⢕⢕⢕⢕⢕⢕⢕⢕⢱⣿⣿⣿⣿⣿⣿⡏⠀⢕⢔⢀⠀⢕⢕⢕⢕⢕⢕⢕⢔⢄⢀⠀⠀⢀⢀⠀⢁⢀⢀⠄⠁⠀⠀⠀⠀⠀⠀⠀⠀⠀⠀⠀⠀⠀⠝⢿⣿⣿⣿⣿⣷⢇⢄⣿⣿⣿⣿⣿⣕⠕⢕⢕⢑⢕⢜⠏⢕⢕⢕⠕⢕⠕⠀⠀⠀⠀⠀⠀⢄⣿⣿⣿⣿⣿⣿⣿⣿⣿⣿⣿⣿⣿⣿⣿⣿⣿⣿⣿⣿⣿⣿⣿⣿⣇⢕⢕⢕⢕⢕⠑⠕⢕⢕⢰⣾⣿⣿⣿⣿⣿⣿⡇⢜⢄⠀⠑⢕⢕⢱⣿⢇⣵⣿⣿⠇⠀⠀⠀⠀⠀⣿⣿⣿⣿⣿⣿⣿⣿⣿⣿⣿⣿⣿⣿⡟⢕⢕⢕⢕⢕⢕⣕⣵⣕⣣⣵⣵⡱⢕⣇⢕⣼⣿⣿⣿⢕⢇⡇⡕⢕⢕⢕⢕⢔⢔⢄⢅⢅⢑⢑⠑⠕⢕⢕⢕⠀</a:t>
            </a:r>
            <a:br/>
            <a:r>
              <a:t>⠑⠑⠑⠑⠑⠑⠑⠑⠑⠑⠑⠑⠑⠑⠑⠑⠑⠑⠑⠑⠑⠑⠑⠑⠑⠑⠑⠑⠑⠑⠑⠑⠑⠑⠑⠑⠑⠑⠑⠑⠑⠑⠑⠛⠛⠛⠛⠛⠛⠛⠃⠑⠑⠑⠑⠀⠑⠑⠑⠑⠑⠑⠑⠑⠑⠑⠀⠐⠓⠓⠓⠓⠃⠀⠀⠀⠀⠀⠀⠀⠀⠀⠀⠀⠀⠀⠀⠀⠀⠀⠚⠛⠛⠓⠓⠑⠑⠑⠛⠛⠛⠛⠛⠛⠃⠑⠑⠑⠑⠑⠐⠑⠑⠑⠑⠑⠃⠀⠀⠀⠀⠀⠀⠘⠛⠛⠛⠛⠛⠛⠛⠛⠛⠛⠛⠛⠛⠛⠛⠛⠛⠛⠛⠛⠛⠛⠛⠛⠛⠓⠚⠀⠑⠁⠀⠀⠑⠚⠛⠛⠛⠛⠛⠛⠛⠛⠛⠀⠑⠐⠑⠑⠑⠚⠃⠚⠛⠛⠋⠀⠀⠀⠀⠀⠑⠛⠛⠛⠛⠛⠛⠛⠛⠛⠛⠛⠛⠛⠛⠛⠛⠛⠓⠓⠚⠛⠛⠛⠛⠙⠁⠑⠑⠁⠘⠛⠛⠛⠛⠛⠛⠓⠓⠓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⢜⢝⢝⢟⢟⢟⢟⢿⢿⢿⢿⢿⢿⢟⢿⢿⢟⢹⢿⢿⢿⢿⢿⢿⢿⢻⢟⡿⢸⢿⡿⢿⢿⢿⢿⢿⢿⢿⢿⢿⢿⢿⢿⢿⢿⢿⢟⢟⢟⢟⢇⢕⢝⢝⢝⢜⢕⢕⢕⢕⢕⢕⢕⢕⢕⢕⢕⢕⡕⣕⡕⢜⢝⢻⢿⢿⢿⢟⢕⢕⣻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⢜⢕⢕⢕⢕⢕⢕⢕⢕⢕⢕⢕⢕⢕⢕⢕⢕⢕⢕⢕⢕⢕⢕⢕⢕⢕⢕⢕⢕⢕⢕⢕⢕⢕⢕⢕⢕⢕⢕⢜⢹⡿⢷⣧⣵⢵⢕⣵⣷⣾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⢱⢕⢕⢕⢕⢕⢕⢕⢕⢕⢕⢕⢕⢕⢕⢕⢕⢕⢕⢕⢕⢕⢕⢕⢕⢕⢕⢕⢕⢕⢕⢕⢕⢕⢕⢕⢕⢕⢕⢕⢕⢕⢕⢕⢕⢕⢕⢕⢕⢕⢕⢕⢕⢕⢕⢕⢕⢕⢕⢕⢕⢕⢕⢕⢕⢕⢕⢕⢕⢕⢕⢕⢕⢕⢕⢕⢕⢕⢕⢵⢵⢼⢕⢕⢕⢕⢻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⢷⣷⢇⣵⣵⣕⣕⡕⢕⢕⢕⢕⢕⢕⢕⢕⢕⢕⢕⢕⢕⢕⢕⢕⢕⢕⢕⢕⢕⢕⢕⢕⢕⢕⢕⢕⢕⢕⢕⢕⢕⢕⢕⢕⢕⢕⢕⢕⢕⢕⢕⢕⢕⢕⢕⢕⢕⢕⢕⢕⢕⢕⢕⢕⢕⢕⢕⢕⣵⣵⣾⡿⢕⢕⢕⢕⢕⢕⢕⢕⢕⢕⢕⢕⢕⢕⢹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⢜⢟⢟⢿⢿⣿⣷⣷⣧⣵⣕⣕⣕⢕⢕⢕⢕⢕⢕⢕⢕⢕⢕⢕⢕⢕⢕⢕⢕⢕⢕⢕⢕⢕⢕⢕⢕⢕⢕⢕⢕⢕⢕⢕⢕⢕⢕⢕⢕⢕⢕⢕⢕⢕⢕⢕⢕⢕⢕⢕⣕⣵⣷⣾⡿⢇⢟⢝⢝⢕⢕⢕⢕⢕⢕⢕⢕⢕⢕⢕⢕⢕⢕⢕⢕⢻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⢜⢝⢝⢝⢟⢟⢟⢟⢟⢗⢗⢇⢕⢕⢕⢕⢵⣵⣕⣕⣕⣕⣕⣕⣕⣕⢕⢕⢕⣕⡕⢕⢕⢕⣕⢕⣕⣕⣕⣕⣕⣕⣕⣕⣕⣵⣵⣵⣵⣷⢷⢿⢿⢟⢟⢝⢕⢕⢕⢕⢕⢕⢕⢕⢕⢕⢕⢕⢕⢕⢕⢕⢕⢕⢕⢕⢕⢕⢕⢻⣿⣿⣿⣿⣿⣿⣿⣿⣿⣿⣿⣿⣿⣿⣿⣿⣿⣿⣿⣿⣿⣿⣵⣵⣵⣵⣵⣵⣵⣕⣕⣕⣕⣔⣔⣔⡔⢔⢔⢔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⢕⢕⢕⢕⢕⢕⢝⢝⢕⢕⢕⢕⢕⢕⢕⢕⢕⢕⢕⢕⢜⢝⢕⢝⢝⢝⢝⢝⢝⢕⢕⢕⢕⢕⢕⢕⢕⢕⢕⢕⢕⢕⢕⢕⢕⢕⢕⢕⢕⢕⢕⢕⢕⢕⢕⢕⢕⢕⢕⢕⢕⢕⢕⢕⢜⣿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⢷⣧⡕⢕⢹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⠝⢗⢕⢕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⢔⢀⢁⢀⢑⠁⠕⢕⢕⢄⢅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⢕⢕⠕⢕⠕⢕⢕⢅⢕⢕⢕⢕⢕⢕⢕⢕⢕⢕⢕⢕⢕⢕⢕⢕⢕⢕⢕⢕⢕⢕⢕⢕⢕⢕⢕⢕⢕⢕⢕⢕⢕⢕⢸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⢐⢔⢕⢄⢕⢕⢕⢕⢕⢕⢕⢕⢕⢕⢕⢕⢕⢕⢕⢕⢕⢕⢕⢕⢕⢕⢕⢱⢕⢕⢕⢕⢕⢕⢕⢕⢕⢕⢕⢕⢕⢕⢕⢕⢸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⠁⢕⢕⢕⢕⢕⢕⢕⢕⢕⢕⢕⢕⢕⢕⢕⢕⢕⢕⢕⢕⢕⢕⢕⢕⢕⢕⢕⢕⢕⢕⢕⢕⢕⢕⢕⢕⢕⢕⢕⢕⢕⢕⢕⢕⢕⠕⢑⢕⢕⢕⢕⢕⢕⢕⢕⢕⢕⢕⢕⢕⢕⢕⢕⢕⢕⢕⢕⢕⢕⢕⢜⢇⢕⢕⢕⢕⢕⢕⢕⢕⢕⢕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⠀⢕⢕⢕⢕⢕⢕⢕⢕⢕⢕⣼⡕⢕⢕⢕⢕⣿⣷⣷⣷⣷⣷⣵⡕⢕⢕⢕⢕⢕⢕⢕⢕⢕⢕⢕⢕⢕⢕⣵⣵⣕⣕⣵⣱⣕⡀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⢔⢕⢕⢕⢕⢕⢕⢕⢕⢕⢱⣿⣇⢕⢕⢕⢱⣿⣿⣿⣿⣿⣿⣿⣿⣇⢕⢕⢕⢕⢕⢕⢕⢕⢕⢕⢕⢕⢕⣿⣿⣿⣿⣿⣿⣿⣿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⣜⣝⣝⣕⢕⢕⢜⣕⣕⣕⣕⣕⣕⣹⣿⣿⣷⣕⢕⢕⢕⢕⢕⢕⢕⢕⢕⢕⢕⡟⢝⢝⢝⢟⢟⢟⢟⢻⢇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⢅⢕⢕⢕⢕⠕⢕⢕⢕⢕⢕⢕⢕⢕⢕⢕⢕⣸⣿⣿⣿⣿⡇⢕⢸⣿⣿⣿⣿⣿⣿⣿⣿⣿⣿⣿⣷⣕⠕⢕⢕⢕⢕⢕⢕⢕⢕⢸⣿⣿⣷⣷⣷⣷⣷⣷⣷⣧⡕⢕⢕⢕⢕⢕⢕⢕⢕⢕⢕⢕⢕⢕⢕⢕⢕⢕⢕⠕⢅⢑⠕⢕⢕⢕⢕⢕⢕⢕⢕⢕⢕⢕⢕⢕⢕⢕⢕⢕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⠕⢕⢕⢕⢕⢕⢕⢕⢕⢕⢕⢕⢕⢕⢕⢕⢕⢱⣿⣿⣿⣿⣿⣿⣇⢕⢟⡻⢿⢿⣿⣿⣿⣿⣿⣿⣿⣿⣿⣷⡕⢕⢕⢕⢕⢕⢕⢕⢸⣿⣿⣿⣿⣿⣿⣿⣿⣿⣿⣿⣇⢕⢕⢕⢕⢕⢕⢕⢕⢕⢕⢕⢕⢕⢕⢅⢕⢑⢑⢅⢔⢕⢔⢕⢕⢕⢅⢕⢕⢕⢕⢕⢕⢕⢕⢔⢕⢕⢕⢜⢻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⠕⢕⢕⢕⢕⢕⢕⠕⢕⢕⢕⠄⢕⢕⢕⢕⢕⣾⣿⣿⣿⣿⣿⣿⣿⣷⣧⣿⣿⣷⣧⣽⣟⢿⣿⣿⣿⣿⣿⣿⣿⡕⢕⢕⢄⢕⢕⢕⢸⣟⣹⣵⣵⣷⣷⣷⣿⣿⣿⣿⣿⣷⣕⢕⢁⢕⢕⢕⢕⢕⢕⢕⢕⢕⢕⢕⢕⢕⢕⢕⢕⢕⢕⢕⢕⢕⠑⢅⢕⢕⢕⢕⢕⢕⢕⢳⡕⢕⢕⢕⠕⢕⢝⢻⢿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⠕⢕⢕⢕⢕⠄⢕⢕⢕⢔⢕⢕⢕⢕⠸⢝⠟⢿⣿⣿⣿⣿⣿⣿⣿⣿⣿⣿⣿⣿⣿⣿⣿⣿⣿⣿⣿⣿⣿⣷⢕⢕⢕⡇⢕⢕⢸⣿⣿⣿⣿⣿⣿⣿⣿⣿⣿⣿⣿⣿⣿⣿⣷⣕⡕⢕⢕⢕⢕⢕⢕⢔⢕⢕⢕⢑⢑⢑⢕⢕⢔⢕⢕⢕⢕⠐⠑⢕⢕⢕⢕⢕⢕⢸⣿⣧⡕⢕⢕⢕⢳⣵⣵⣵⣾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⠁⢕⢕⢕⢕⢕⢄⠑⢕⢕⢕⢁⢕⢕⢕⢀⣄⢀⠀⠀⠈⠁⠈⠙⠛⠛⠛⠋⠙⠙⠉⢝⢹⣿⣿⣿⣿⣿⣿⣿⣿⢕⢕⢸⣿⢕⠑⠚⠟⠟⠿⠿⢿⢿⢿⢿⠟⠿⠟⠛⠙⠉⠑⢋⣹⣿⣷⢅⠑⠕⠕⢕⢕⢕⢕⢕⢑⢑⠕⢕⢕⢕⢕⢕⢕⢕⢄⠀⢕⢕⢕⢕⢕⢕⢕⢿⣿⣿⣧⣕⢕⢕⢜⢻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⠕⠀⢕⢕⢕⠕⢑⢔⢕⢑⢕⢕⢕⠁⢕⢕⢕⢸⣿⣷⢆⣠⣄⢀⡀⢀⢀⣀⣠⣤⣴⣷⣿⣿⣿⣿⣿⣿⣿⣿⣿⡿⠁⢅⣾⣇⣱⣷⣦⣤⣄⢀⠀⠀⠀⠀⠀⠀⠀⠀⢀⣀⣤⣷⣿⣿⣿⡟⢅⢀⢕⢕⢔⢔⢅⢅⢅⢅⢔⢔⢕⢕⢕⢕⢕⢕⢕⢕⠀⢕⢕⢕⢕⢕⢕⢕⢸⣿⣿⣿⣿⣿⣷⣵⣵⣵⣵⣽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⢁⠀⠐⠁⢁⢅⢔⢕⢜⢿⣧⡁⢕⢕⢕⢀⠕⠔⢐⢻⣿⣾⣿⣧⣾⣿⣿⣿⣿⣿⣿⣿⣿⣿⣿⣿⣿⣿⣿⣿⣿⢟⢁⣰⣾⣿⣿⣿⣿⣿⣿⣿⣿⣿⣷⣶⣴⣶⣰⣾⣧⣻⣿⣿⣿⣿⣿⣿⢑⢐⢕⢕⢕⢕⡕⢕⢕⢕⢕⢕⢕⢕⢕⢕⢕⢕⢕⢕⢕⢔⢕⢅⢕⢕⢄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⡕⢄⢔⢔⢕⢕⢕⢕⠑⢕⢕⢕⢝⣿⣔⠄⠁⠕⢄⠀⠁⠅⢻⢿⢿⢟⢽⢿⣿⣿⣿⣿⣿⣿⣿⣿⣿⣿⣿⣿⣿⣿⣷⣷⣿⣿⣿⣿⣿⣿⣿⣿⣿⣿⣿⣿⣿⣿⣿⡿⡿⣿⣿⣿⣿⣿⣿⣿⣿⠇⢄⣱⣷⣿⣾⢇⢕⢕⢕⢕⢕⢕⢕⢕⢕⢕⢕⢕⢕⢕⠕⠕⠁⠀⠁⢔⢕⢕⢕⢕⢸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⠀⢕⢕⢕⢕⢜⢻⣧⡅⠄⠀⠀⠕⣄⢄⠜⢱⢕⢕⢕⣿⣿⣿⣿⣿⣿⣿⣿⣿⣿⣿⣿⣿⣿⣿⣿⣿⣿⣿⣿⣿⣿⣿⣿⣿⣿⣿⣿⣿⣿⢏⢕⢕⢜⢜⢻⣿⣿⣿⣿⡏⢄⣾⣿⣿⢟⢕⢕⢕⢕⢕⢕⢕⢕⢕⢕⢕⢕⢕⢕⢕⢕⠀⠀⠀⠀⢔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⢄⢕⢕⢕⢕⢕⢕⢜⢕⠕⢄⢄⠀⠘⢿⣵⡱⡧⣕⣵⣿⣿⣿⣿⣿⣿⣿⣿⣿⣿⣿⣿⣿⣿⣿⣿⣿⣿⣿⣿⣿⣿⣿⣿⣿⣿⣿⣿⣿⣿⢕⢕⢕⢕⢕⢎⣿⣿⣿⡟⢔⢾⣿⢟⢕⢕⢕⢕⢕⢕⢕⢕⢕⢕⢕⢕⢕⢕⢕⢕⢕⢔⠀⠀⠀⢔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⢜⣷⣴⣅⣻⣿⣿⣿⣿⣿⣿⣿⣿⣿⣿⣿⣿⣿⣿⣿⣿⣿⣿⡇⣹⣿⣿⣿⣿⣿⣿⣿⣿⣿⣿⣿⣿⣿⣿⣷⣧⣵⣵⣾⣿⣿⣿⡟⢕⢑⢜⢕⢕⢕⢕⢕⢕⢕⢕⠑⢕⢕⢕⢕⢕⢕⢕⢕⢕⢕⠑⠀⠀⢔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⢕⢕⢕⢹⣿⣿⣿⣿⣿⣿⣿⣿⣿⣿⣿⣿⣿⣿⣿⣿⣿⣿⣿⣿⣿⣷⣿⣿⣿⣿⣿⣿⣿⣿⣿⣿⣿⣿⣿⣿⣿⣿⣿⣿⣿⣿⣿⣿⡿⢑⢕⢕⢕⢕⢕⢕⢕⢕⢕⢕⢕⢔⢕⢕⢕⢕⢕⢕⢕⢕⢕⢑⢀⢔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⠀⢕⢕⢕⢕⢕⢕⢕⢕⢕⢕⢅⢻⣿⣿⣿⣿⣿⣿⣿⣿⣿⣿⣿⣿⣿⣿⣿⣿⣿⣿⣿⣿⣿⣿⣿⣿⣿⣿⣿⣿⣿⣿⣿⣿⣿⣿⣿⣿⣿⣿⣿⣿⣿⣿⡿⢑⢕⢕⢕⢕⢕⢕⢕⢕⢕⢕⢕⢔⢕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⠀⢕⢕⢕⢕⢕⢕⢕⢕⢕⢕⢕⢅⢻⣿⣿⣿⣿⣿⣿⣿⣿⣿⣿⣿⣿⣿⣿⣿⣿⣿⣿⣿⣿⣿⣿⣿⣿⣿⣿⣿⣿⣿⣿⣿⣿⣿⣿⣿⣿⣿⣿⣿⣿⡿⢑⢕⢕⢕⢕⢕⢕⢕⢕⢕⢕⢕⢄⢕⢕⠕⢕⢅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⢄⢕⢕⢕⢕⢕⢕⢕⢕⢕⢕⢕⢕⢔⢹⣿⣿⣿⣿⣿⣿⣿⣿⣿⣿⣿⣿⣿⣿⢟⢏⢍⢝⢝⢝⢍⢛⢻⣿⣿⣿⣿⣿⣿⣿⣿⣿⣿⣿⣿⣿⣿⣿⢟⢕⢕⢕⢕⢕⢕⢕⢕⢕⢕⢕⠕⢔⢕⢕⢕⠀⢕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⢕⢕⢕⢘⢿⣿⣿⣿⣿⣿⣿⣿⣿⣿⣿⣿⡇⢕⢕⢕⢕⢕⢕⢕⢕⢕⢜⣿⣿⣿⣿⣿⣿⣿⣿⣿⣿⣿⣿⡿⢏⢕⢕⢕⢕⢕⢕⢕⢕⢕⢕⢕⢑⢕⢕⢕⢕⢕⠀⢕⠕⢕⢕⢕⢕⢕⢕⢕⢕⢕⢕⢕⢕⢕⢕⢕⢕⢕⢕⢕⢅⠐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⢕⠅⢄⢝⢿⣿⣿⣿⣿⣿⣿⣿⣿⣿⣧⣅⡕⢕⢕⢕⢕⢕⢕⣕⣵⣿⣿⣿⣿⣿⣿⣿⣿⣿⣿⡿⢏⢕⢕⢕⢕⢕⢕⢕⢕⢕⢕⢕⠕⢁⢕⢕⢕⢕⢕⢕⢀⢕⢕⢕⢕⢕⢕⢕⢕⢕⢕⢕⢕⢕⢕⢕⢕⢕⢕⢕⢕⢕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⠀⢕⢕⢔⢙⠻⣿⣿⣿⣿⣿⣿⣿⣿⣿⣿⣗⣴⡦⢶⣳⣿⣿⣿⣿⣿⣿⣿⣿⣿⣿⣿⢿⢋⢕⢕⢕⢕⢕⢕⢕⠑⢕⢕⢕⢕⠕⢅⢕⢕⢕⢕⢕⢕⢕⢕⢕⢕⢕⢕⢕⢕⢕⢕⢕⢕⢕⢕⢕⢕⢕⢕⢕⢕⢕⢕⢅⠑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⠑⠁⢔⢕⢝⠻⢿⣿⣿⣿⣿⣿⣿⣿⣿⣿⣿⣿⣿⣿⣿⣿⣿⣿⣿⡿⠟⢋⢕⠀⢕⢕⢕⢕⢕⢕⢕⠕⢅⢕⢕⢕⢕⠐⢕⢕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⠑⠀⢕⢕⠑⢕⢕⢕⢝⢟⢿⣿⣿⣿⣿⣿⣿⣿⣿⣿⣿⣿⡿⠟⢟⢍⢔⢄⠑⢕⢄⢕⢕⢕⢕⢕⢕⢕⢕⢕⢕⢕⢕⠁⢕⢕⢕⢕⢑⢕⠕⢕⢕⢕⢕⢕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⢁⢕⢕⢕⢕⢕⢕⢕⢕⠀⠀⠀⠀⠕⢄⢕⢕⢕⢕⢕⢕⢜⢝⢻⢿⣿⣿⣿⢿⢟⢏⢕⢔⢕⢕⢕⢕⢕⠀⠀⢕⢕⢕⢕⢕⢕⢕⢕⢕⢕⢕⢕⢕⠀⠕⢑⣡⣷⣿⣷⣿⢕⢕⠕⢅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⠁⠕⢕⢕⢕⢕⢕⢕⢕⢕⢕⢜⢝⢕⢕⢕⢕⢕⢕⢕⢕⢱⢕⠁⠀⠀⢕⢕⢕⢕⢕⢕⢕⢕⢕⢕⢕⢕⢕⣴⣾⣿⣿⣿⣿⣿⡿⢕⢕⠅⢕⢕⢕⢕⢕⢕⢕⢕⢕⢕⢕⢕⢕⢕⢕⢕⢕⠕⠀⠀⠀⠀⠀⠀⠀⠀⠀⠀⠀⠀⢀⢄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⠀⠀⠀⠀⠀⠀⠀⠁⠑⠕⢕⢕⢕⢕⢕⢕⢕⢕⢕⢕⢕⢕⢕⢕⢕⢕⠑⠁⠀⠀⠀⠕⢕⢕⢕⢕⢕⢕⢕⢑⢕⣼⢕⢕⣿⣿⣿⣿⣿⣯⣭⣥⣥⣥⣵⣑⢄⢕⢕⢕⢕⢕⢕⢕⢕⢕⢕⢕⢕⢕⢕⠑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⡕⢕⢕⢕⢕⢕⢕⢕⢕⢕⢕⢀⠀⠀⠀⠀⠀⠀⠀⠀⠀⠀⠀⢕⢕⢕⢕⢕⢕⢕⢕⢕⠕⢕⢕⢀⠀⠀⠀⠀⠀⠀⠀⢕⢕⢕⢕⢕⢕⢕⢕⢜⢕⢕⢕⢟⣿⣿⣿⣷⣿⣿⣿⣿⣿⣿⣿⣿⣷⣶⣕⢕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⣷⣵⣵⣕⣕⡕⠕⢕⢕⠕⠑⢕⢜⢷⡕⢕⢕⢕⢕⢕⢕⢕⢕⢕⠀⠀⠀⠀⠀⠀⠀⠀⠀⠀⢕⢕⢕⠀⠀⢕⢕⢕⢕⠁⠀⠕⢕⢕⠀⠀⠀⠀⠀⠀⠀⢕⢕⢕⢕⢕⣱⢏⠁⢕⢕⢕⢕⣿⣿⣿⣿⣿⣿⣿⣿⣿⣿⣿⣿⣿⣿⣿⣿⣷⣵⡑⢕⢕⢕⢕⢕⢕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⣷⣷⡕⠀⢕⢕⢕⢕⢕⠕⢕⡕⢕⢕⢕⢕⢕⠀⠀⠀⠀⠀⠀⠀⠀⠀⣱⡕⢕⠁⠀⠀⢕⢕⠕⠀⠀⠀⢔⢕⣕⢕⠀⠀⠀⠀⠀⠀⢕⢕⡵⢇⢕⢕⢕⠀⢕⢕⢕⢕⣿⣿⣿⣿⣿⣿⣿⣿⣿⣿⣿⣿⣿⣿⣿⣿⣿⣿⣿⣧⢑⢕⢕⠕⠁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⢟⢕⠀⠑⢕⢕⢕⢕⠀⢕⢜⢕⢱⣷⣿⣿⡕⠀⠀⠀⠀⠀⠀⠀⣱⣿⡟⢕⠀⠀⠀⠕⠑⠀⠀⠀⢄⢕⢕⢸⣧⡄⠀⠀⠀⠀⠀⢕⢞⢕⢕⢕⢕⢕⠀⢕⢕⢕⢕⣿⣿⣿⣿⣿⣿⣿⣿⣿⣿⣿⣿⣿⣿⣿⣿⣿⣿⣿⣿⣷⡅⢕⠀⠀⠀⠀⢀⢔⢕⢕⢕⢕⢕⢕⢕⢕⢕⢕⢕⢕⢕⢕⢕⢕⢕⢕⢕⢕⢕⢕⢕⢕⢕⢕⢕⢕⢕⢕⢕⠕⠕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⢕⡕⢅⣵⣷⣿⣿⣿⣿⣯⣵⣕⡕⠀⠑⢕⢕⢕⢕⢄⢕⢕⢕⢔⢝⢝⢝⢕⠀⠀⠀⠀⠀⠀⢰⣿⡿⢇⢕⠀⠀⠀⠀⠀⠀⠀⡄⢕⢕⢕⢜⣿⣷⡄⠀⠀⠀⠀⢕⢕⢕⠕⢕⢕⢕⠀⠕⢕⢕⢕⢿⣿⣿⣿⣿⣿⣿⣿⣿⣿⣿⣿⣿⣿⣿⣿⣿⣿⣿⣿⣿⣷⡔⠀⠀⢀⢔⢕⢕⢕⢕⢕⢕⢕⢕⢕⢕⢕⢕⢕⢕⢕⢕⢕⢕⢕⢕⢕⢕⢕⢕⢕⢕⢕⢕⢕⢕⢕⢑⣴⣕⣕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⣷⣿⣿⣾⣿⣿⣿⣿⣿⣿⣿⣿⣿⣿⡷⠀⢱⠑⢕⢕⢕⢕⠁⢕⢕⢕⢕⢕⢕⢕⢄⠀⠀⠀⠀⢄⣿⣿⢝⢕⢕⢕⢔⢄⣤⣴⣴⣾⡣⣕⢕⢕⢕⢹⣿⣷⡀⠀⠀⠀⢕⢕⢕⢕⢕⢕⢕⠀⡔⢕⢕⢕⢜⣿⣿⣿⣿⣿⣿⣿⣿⣿⣿⣿⣿⣿⣿⣿⣿⣿⣿⣿⣿⣿⣿⡄⢔⢕⢕⢕⢕⢕⢕⢕⢕⢕⢕⢕⢕⢕⢕⢕⢕⢕⢕⢕⢕⢕⢕⢕⢕⢕⢕⢕⢕⢕⢕⢕⢕⣵⣿⣿⣿⣿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⣵⣵⣵⣷⣷⡷⣕⣵⣿⣿⣿⣿⣿⣿⣿⣿⣿⣿⣿⣿⣿⣿⣿⣿⣿⣿⢀⢜⡇⢕⢕⢕⢕⠀⢕⢕⢕⢕⢕⢕⢕⢕⠀⠀⠀⠀⣼⣿⢗⢕⢕⢕⢕⢕⣾⣿⣿⣿⢇⣾⣿⣷⢕⢕⢕⢹⣿⣷⡔⢄⠀⢕⢕⢕⢕⢕⢕⢕⢔⢇⢕⢕⢕⢜⣿⣿⣿⣿⣿⣿⣿⣿⣿⣿⣿⣿⣿⣿⣿⣿⣿⣿⣿⣿⣿⣿⣷⡅⢕⢕⢕⢕⢕⢕⢕⢕⢕⢕⢕⢕⢕⢕⢕⢕⢕⢕⢕⢕⢕⢕⢕⢕⢕⢕⢕⢕⢕⢕⢵⣿⣿⣿⣿⣿⡿⡟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⠕⢑⢅⠐⠀⠀⠀⠕⢕⢕⣵⣾⣿⣿⣿⣿⣿⣿⢏⣵⣿⣿⣿⣿⣿⣿⣿⣿⣿⣿⣿⣿⣿⣿⣿⣿⣿⣿⣿⣿⡕⠑⣷⢑⢕⢕⢕⠀⢕⢕⢕⢕⢕⢕⢕⢕⠀⠀⢀⣼⣿⡟⢕⢕⢕⢕⢕⣾⣿⣿⣿⢏⢼⣿⣿⡟⢕⢕⢕⢕⢜⢿⣿⣧⡕⢀⢕⢕⢕⢕⢕⢕⢕⢸⡄⢕⠕⠁⢸⣿⣿⣿⣿⣿⣿⣿⣿⣿⣿⣿⣿⣿⣿⣿⣿⣿⣿⣿⣿⣿⣿⣧⢑⢕⢕⢕⢕⢕⢕⢕⢕⢕⢕⢕⢕⢕⢕⢕⢕⢕⢕⢕⢕⢕⢕⢕⢕⢕⢕⢕⣱⣿⡿⣿⣿⡿⡿⣿⢟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⢅⢔⠕⠁⠀⠀⠀⠀⢀⣴⣿⣿⣿⣿⣿⣿⣿⡟⣱⣿⣿⣿⣿⣿⣿⣿⣿⣿⣿⣿⣿⣿⣿⣿⣿⣿⣿⣿⣿⡿⢟⢕⠀⣿⡇⢕⢕⢕⠀⠁⢕⢕⢕⢕⢕⢕⢕⢄⢔⢵⣟⢏⢕⢕⢕⢕⢕⣼⣿⣿⡿⢕⢕⢸⣿⡟⢕⢕⢕⢕⢕⢕⣱⣵⢱⣵⡕⢕⢕⢕⡕⢕⢕⢕⢜⣧⠀⠀⠀⠘⢿⣿⣿⣿⣿⣿⣿⣿⣿⣿⣿⣿⣿⣿⣿⣿⣿⣿⣿⣿⣿⣿⣿⡇⢕⢕⢕⢕⢕⢕⢕⢕⢕⢕⢕⢕⢕⢕⢕⢕⢕⢕⢕⢕⢕⢕⢕⢕⢕⢕⣾⢟⣿⣿⢟⣿⣗⡣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⠁⠀⢕⠕⠀⠀⠀⠀⠀⢄⣾⣿⣿⣿⣿⣿⣿⣿⢏⣼⣿⣿⣿⣿⣿⣿⣿⣿⣿⣿⣿⣿⣿⣿⣿⣿⣿⣿⣿⣿⣿⣷⣕⢕⠀⣿⣿⡕⢕⢕⢔⠀⠕⢕⢕⢕⠑⢕⢕⢕⢕⣕⣱⣵⣵⡱⢇⡕⢕⢝⠻⢟⢕⢕⢕⢿⢟⢕⢕⢕⢕⢵⣵⣾⣿⣿⢸⣿⣷⢕⢕⢕⢳⢕⢕⢕⢄⢿⡇⠀⠕⡀⠜⢻⢿⣿⣿⣿⣯⣿⣿⣿⣿⣿⣿⣿⣿⣿⣿⣿⣿⣿⣿⣿⣿⣿⡅⢕⢕⢕⢕⢕⢕⢕⢕⢕⢕⢕⢕⢕⢕⢕⢕⢕⢕⢕⢕⢕⢕⢕⣱⢟⡾⡪⢜⢕⢕⣿⢜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⢕⠕⠀⠀⠀⠀⠀⢠⣾⣿⣿⣿⣿⣿⣿⣿⢫⣾⣿⣿⣿⣿⣿⣿⣿⣿⣿⣿⣿⣿⣿⣿⣿⣿⣿⣿⣿⣿⣿⣿⣿⣿⢕⠀⣿⣿⣧⠕⢕⢕⢕⠀⢕⢕⢕⠀⢕⢔⢸⣧⢻⣿⣿⣿⣿⣏⡕⢕⢕⠀⠀⠀⠀⠀⢕⢕⢕⢕⣵⣿⣿⣿⣿⣿⣿⢸⣿⣿⣇⢕⢕⢸⣧⠕⢕⢕⢸⣿⡄⠀⣧⠀⢕⢕⢕⢝⡝⢿⣿⣿⣿⣿⣿⣿⣿⣿⣿⣿⣿⣿⣿⣿⣿⣿⣿⣧⢕⢕⢕⢕⢕⢕⣱⣵⢇⢕⢕⢕⢕⢕⢕⢕⢕⢕⢕⢕⢕⢕⣜⣿⡿⢕⢕⢇⢱⡜⡏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⠁⢐⠀⠀⠀⠀⠀⠀⠑⣿⣿⣿⣿⣿⣿⢟⣱⣿⣿⣿⣿⣿⣿⣿⣿⣿⣿⣿⣿⣿⣿⣿⣿⣿⣿⣿⣿⣿⣿⣿⣿⣿⣿⢇⠀⣿⣿⣿⡕⢕⢕⢸⢀⠁⢕⢕⠀⢕⠀⣿⣿⡇⢿⣿⣿⣿⣿⣿⡇⠕⠀⠀⠀⠀⠀⢕⣱⣷⣿⣿⣿⣿⣿⣿⣿⡟⣸⣿⣿⣿⡔⢕⢕⣿⣇⠕⢕⢁⢿⣷⡀⢸⣇⠀⢕⣵⣿⡇⢸⣿⣿⣿⣿⣿⣿⣿⣿⣿⣿⣿⣿⣿⣿⣿⣿⣿⣿⡕⢕⣕⣵⣷⣿⣿⣿⢕⢕⢕⢕⢕⢕⢕⢕⢕⢕⢕⢕⣵⣗⡽⢟⢕⢕⢕⢕⡧⣟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⠔⠀⠀⠄⠀⠀⠀⠀⠀⠀⠀⢹⣿⣿⢟⢝⣱⣾⣿⣿⣿⣿⣿⣿⣿⣿⣿⣿⣿⣿⣿⣿⣿⣿⣿⣿⣿⣿⣿⣿⣿⣿⣿⣿⣿⢕⠀⣿⣿⣿⣧⠁⢕⢸⡇⠀⢕⢕⠀⢕⢀⣿⣿⣷⢜⣿⣿⣿⣿⣿⡇⠀⠀⠀⠀⠀⢕⢱⣿⣿⣿⣿⣿⣿⣿⣿⣿⢣⣿⣿⣿⣿⣷⡁⢕⢻⣿⡔⢕⢕⢸⣿⣷⡜⣿⡆⠁⢸⣿⣿⣿⣿⣿⣿⣿⣿⣿⣿⣿⣿⣿⣿⣿⣿⣿⣿⣿⣿⣿⣿⣿⣿⣿⣿⣿⣿⡟⢕⢕⢕⢕⢕⢕⢕⢕⢕⢕⣵⣿⣿⣿⡇⢕⢕⢕⢕⢕⢺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⠔⠀⠀⠀⠀⠀⠀⠀⠀⠀⠀⢸⣿⢏⢕⣾⣿⣿⣿⣿⣿⣿⣿⣿⣿⣿⣿⣿⣿⣿⣿⣿⣿⣿⣿⣿⣿⣿⣿⣿⣿⣿⡿⢟⢕⢕⢄⣿⣿⣿⣿⡔⠁⣾⣷⠀⢕⢕⠀⠕⢸⣿⣿⣿⣇⢹⣿⣿⣿⣿⢕⠀⠀⠀⠀⠀⢕⣿⣿⣿⣿⣿⣿⣿⣿⣿⡟⣸⣿⣿⣿⣿⣿⣷⡄⢜⣿⣿⣄⠕⢅⢿⣿⣷⣿⣯⡄⠑⣿⣿⣿⡗⣿⣿⣿⣿⣿⣿⣿⣿⣿⣿⣿⣿⣿⣿⣿⣿⣿⣿⣿⣿⣿⣿⣿⣿⡇⢕⢕⢕⠑⠑⠕⠕⠕⢱⣾⣿⣿⣿⣿⣧⡕⢕⢕⢕⣜⣿⢕⢕⢕⢕⢕⢕⢕⢕⢕⢕⢕⢕⢕⢕⢕⢕⢕⢕⢕⢕⢕⠕⢕⢕⢕⢕⢕⢕⢕⢕⠀</a:t>
            </a:r>
            <a:br/>
            <a:r>
              <a:t>⢕⢕⢕⢕⢕⢕⢕⢕⢕⢕⢕⢕⢕⢕⢕⢕⢕⢕⢕⢕⢕⢕⢕⢕⢕⢕⢕⢕⢕⢕⢕⢕⢕⢕⢕⢕⢕⢕⢕⢕⢕⢕⢕⢕⢕⢕⢕⢕⢕⢕⠅⠐⠀⠀⠀⠀⠀⠀⠀⠀⠀⠀⠀⢑⡏⣵⣿⣿⣿⣿⣿⣿⣿⣿⣿⣿⣿⣿⣿⣿⣿⣿⣿⣿⣿⣿⣿⣿⣿⣿⣿⣿⣿⣯⣕⡕⢕⢕⠑⣿⣿⣿⣿⣧⢰⣿⣿⡔⠁⢕⢀⢄⣿⣿⣿⣿⣿⡕⢻⣿⣿⡟⠁⠀⠀⠀⠀⠀⢱⣿⣿⣿⣿⣿⣿⣿⣿⣿⢱⣿⣿⣿⣿⣿⣿⣿⣷⡅⢹⣿⣿⣦⢕⢸⣿⣿⣿⣿⣷⡄⢜⣿⣿⣿⣽⣿⣿⣿⢿⣟⣯⣽⣾⣿⣿⣿⣿⣿⣿⣿⣿⣿⣿⣿⣿⣿⣿⣿⢇⢕⠑⠀⠀⠀⠁⢁⣵⣿⣿⣿⣿⣿⣿⣿⡇⢕⢕⢕⣹⡇⢕⢕⢕⢕⢕⢕⢕⢕⢕⢕⠕⢕⢑⣕⣥⣵⣶⣷⣷⣷⣷⡷⡗⡕⢔⡔⡕⢕⢕⢕⠀</a:t>
            </a:r>
            <a:br/>
            <a:r>
              <a:t>⢕⢕⢕⢕⢕⢕⢕⢕⢕⢕⢕⢕⢕⢕⢕⢕⢕⢕⢕⢕⢕⢕⢕⢕⢕⢕⢕⢕⢕⢕⢕⢕⢕⢕⢕⢕⢕⢕⢕⢕⢕⢕⢕⢕⢕⢕⢕⢕⢕⢕⢀⠀⠄⠀⠀⠀⠀⠀⠀⠀⠀⠀⠀⢀⣼⣿⣿⣿⣿⣿⣿⣿⣿⣿⣿⣿⣿⣿⣿⣿⣿⣿⣿⣿⣿⣿⣿⣿⣿⣿⣿⣿⣿⣿⣿⣿⣇⢕⠀⣿⣿⣿⣿⣿⣼⣿⣿⣇⠀⠁⡇⣼⣿⣿⣿⣿⣿⣷⢜⣿⣿⢕⠀⠀⠀⠀⠀⢕⣼⣿⣿⣿⣿⣿⣿⣿⣿⢇⣼⣿⣿⣿⣿⣿⣿⣿⣿⣿⡜⣿⣿⣿⣷⡕⢿⣿⣿⣿⣿⣧⢀⢝⢿⢿⢇⣸⣵⣷⣿⣿⣿⣿⣿⣿⣿⣿⣿⣿⣿⣿⣿⣿⣿⣿⣿⣿⣿⣿⢕⠀⠀⠀⠀⠀⢄⣾⣿⣿⣿⣿⣿⣿⣿⢟⢕⢕⢕⢸⣽⡇⢕⢕⢕⢕⢕⠕⢕⢕⢅⢰⢕⣽⣿⣿⣿⢿⡿⢟⢟⢿⢝⢹⢕⢗⢕⢕⢕⢕⢕⢕⠀</a:t>
            </a:r>
            <a:br/>
            <a:r>
              <a:t>⢕⢕⢕⢕⢕⢕⢕⢕⢕⢕⢕⢕⢕⢕⢕⢕⢕⢕⢕⢕⢕⢕⢕⢕⢕⢕⢕⢕⢕⢕⢕⢕⢕⢕⢕⢕⢕⢕⢕⢕⢕⢕⢕⢕⢕⢕⢕⢕⢕⢕⢕⢄⠀⠐⠀⠀⠀⠀⠀⠀⠀⠀⠀⢕⢹⣿⣿⣿⣿⣿⣿⣿⣿⣿⣿⣿⣿⣿⣿⣿⣿⣿⣿⣿⣿⣿⣿⣿⣿⣿⣿⣿⣿⣿⣿⣿⣿⢕⠀⣿⣿⣿⣿⣿⣿⣿⣿⣿⢄⢕⣷⣿⣿⣿⣿⣿⣿⣿⣇⢹⡏⠑⠀⠀⠀⠀⠀⢱⣿⣿⣿⣿⣿⣿⣿⣿⡿⢸⣿⣿⣿⣿⣿⣿⣿⣿⣿⣿⣿⣿⣿⣿⣿⣷⣜⣿⣿⣿⣿⢟⢇⢱⢷⣾⣿⣿⣿⣿⣿⣿⣿⣿⣿⣿⣿⣿⣿⣿⣿⣿⣿⣿⣿⣿⣿⣿⣿⣿⠁⠀⠀⠀⠀⢄⣿⣿⣿⣿⣿⣿⢟⢟⢕⢕⣕⣵⣵⣕⡎⢇⠕⠕⢑⢅⢔⢣⢕⢕⢕⢕⢕⢝⢝⢏⢜⢸⢕⢎⢕⢕⠕⠕⢕⢑⢑⢅⢕⢕⢕⢕⠀</a:t>
            </a:r>
            <a:br/>
            <a:r>
              <a:t>⢕⢕⢕⢕⢕⢕⢕⢕⢕⢕⢕⢕⢕⢕⢕⢕⢕⢕⢕⢕⢕⢕⢕⢕⢕⢕⢕⢕⢕⢕⢕⢕⢕⢕⢕⢕⢕⢕⢕⢕⢕⢕⢕⢕⢕⢕⢕⢕⢕⠑⢁⠐⠀⠀⢄⠀⠀⠀⠀⠀⠀⠀⠀⠁⢕⢻⣿⣿⣿⣿⣿⣿⣿⣿⣿⣿⣿⣿⣿⣿⣿⣿⣿⣿⣿⣿⡿⣿⣿⣿⣿⣿⣿⣿⣿⣿⣿⡇⢕⢿⣿⣿⣿⣿⣿⣿⣿⣿⡇⢸⣿⣿⣿⣿⣿⣿⣿⣿⣿⡜⢇⠀⠀⠀⠀⠀⢀⣾⣿⣿⣿⣿⣿⣿⣿⣿⢇⣿⣿⣿⣿⣿⣿⣿⣿⣿⣿⣿⣿⣿⣿⣿⣿⣿⣿⣿⣿⣿⣿⣿⣧⣗⣿⣿⣿⣿⣿⣿⣿⣿⣿⣿⣿⣿⣿⣿⣿⣿⣿⣿⣿⣿⣿⣿⣿⢿⢫⢏⠀⠀⠀⠀⢄⣾⡿⢻⢟⢟⢕⢜⢕⢕⢕⣱⣿⣿⣿⣿⣵⡕⢳⡇⢕⢕⢇⢕⢕⢕⢕⢕⢕⢕⢕⣵⡵⠗⢙⢅⢔⢕⢕⢕⢕⢕⢕⢕⢕⢕⢕⢕⠀</a:t>
            </a:r>
            <a:br/>
            <a:r>
              <a:t>⢕⢕⢕⢕⢕⢕⢕⢕⢕⢕⢕⢕⢕⢕⢕⢕⢕⢕⢕⢕⢕⢕⢕⢕⢕⢕⢕⢕⢕⢕⢕⢕⢕⢕⢕⢕⢕⢕⢕⢕⢕⢕⢕⢕⢕⢕⢕⠑⢔⠕⠄⠀⠀⠀⢕⢔⠀⠀⠀⠀⠀⠀⠀⠀⠕⢕⢻⣿⣿⣿⣿⣿⣿⣿⣿⣿⣿⣿⣿⣿⣿⣿⣿⣿⣿⢟⢕⢜⣿⣿⣿⣿⣿⣿⣿⣿⣿⢕⢕⢸⣿⣿⣿⣿⣿⣿⣿⣿⣿⣿⣿⣿⣿⣿⣿⣿⣿⣿⣿⡗⠑⠀⠀⠀⠀⠀⢱⣿⣿⣿⣿⣿⣿⣿⣿⡏⣾⣿⣿⣿⣿⣿⣿⣿⣿⣿⣿⣿⡿⢛⠻⢝⢝⢻⣿⣿⣿⣿⣿⣿⣿⣿⡎⢟⢟⢿⣿⣿⣿⣿⣿⣿⣿⣿⣿⣿⣿⣿⣿⣿⣿⣿⡿⢟⢕⣱⣷⣿⠗⠐⠐⢄⢼⢇⢝⢱⢕⢕⢕⢕⢕⢕⢱⣿⣿⣿⣿⣿⣿⣧⡕⢕⢕⢕⢕⢕⢕⢕⢕⣕⡱⢇⢍⢕⢕⢕⢕⢕⢕⢕⢕⢕⢕⢕⢕⢕⢕⢕⢕⢕⠀</a:t>
            </a:r>
            <a:br/>
            <a:r>
              <a:t>⢕⢕⢕⢕⢕⢕⢕⢕⢕⢕⢕⢕⢕⢕⢕⢕⢕⢕⢕⢕⢕⢕⢕⢕⢕⢕⢕⢕⢕⢕⢕⢕⢕⢕⢕⢕⢕⢕⢕⢕⢕⢕⢕⢕⢕⢕⠁⠀⠁⢀⢄⢔⢕⡅⠁⠑⠀⠀⠀⠀⠀⠀⠀⠀⠀⠑⠕⢝⣿⣿⣿⣿⣿⣿⣿⣿⣿⣿⣿⣿⣿⣿⣿⡿⢇⢕⢕⢕⢜⡻⣿⣿⣿⣿⣿⢟⢕⢕⢕⣾⣿⣿⣿⣿⣿⣿⣿⣿⣿⣿⣿⣿⣿⣿⣿⣿⣿⣿⣿⢇⠀⠀⠀⠀⠀⠀⣸⣿⣿⣿⣿⣿⣿⣿⡿⣸⣿⣿⣿⣿⣿⣿⣿⣿⣿⣿⣿⣿⢕⢕⢕⢕⢕⢕⢘⢍⢍⢝⢿⣿⣿⣿⣷⡅⢕⢕⢝⢟⢟⢟⢻⢿⣿⣿⣿⣿⢿⢿⢟⢟⢝⣕⣵⣾⣿⡿⠋⠁⠀⠀⢀⢕⢕⢕⡕⢕⢕⢕⢕⢕⢕⣵⣿⣿⣿⣿⣿⣿⢿⢟⢇⢕⢕⢕⢕⢕⢕⣵⡷⢋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⠑⠀⢀⢄⢕⢕⢕⣱⣿⣧⠄⠀⠀⠀⠀⠀⠀⠀⠀⠀⠀⠀⠀⠕⢜⢻⣿⣿⣿⣿⣿⣿⣿⣿⣿⣿⣿⡿⢏⢕⢕⡕⣵⣷⣿⣿⣿⣿⣿⣿⣿⣕⢕⠑⢕⣿⣿⣿⣿⣿⣿⣿⣿⣿⡿⢟⢻⠟⢟⢿⣿⣿⣿⣿⡿⠕⠀⠀⠀⠀⠀⢔⣿⣿⣿⣿⣿⣿⣿⣿⢣⣿⣿⣿⣿⣿⣿⣿⣿⣿⣿⡟⢝⢕⢅⢕⢕⢕⢑⢕⢕⢕⢕⢕⢜⢻⣿⣿⣿⣷⢀⢱⡕⢕⢕⢕⢕⢕⢕⢝⢕⢕⢕⢕⢕⢕⣵⡿⣿⣿⠏⠁⠀⠀⠀⢀⣱⣿⣾⣿⣿⡗⢕⢕⢕⣱⣿⣿⣿⣿⣿⣿⡿⢟⢕⢕⢕⢕⢕⢕⣱⣵⡿⢏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⢔⢕⢕⢕⣱⣷⣻⣿⡿⠃⠀⠀⢄⠀⠀⠀⠀⠀⠀⠀⠀⠀⠀⠀⠁⠕⢜⢻⢿⣿⣿⣿⣿⣿⣿⢿⣏⣱⣵⣷⣿⣿⠟⢋⣿⣿⣿⣿⣿⣿⣿⣿⡕⠀⢸⣿⣿⣿⣿⣿⣿⣿⡿⡟⢕⢕⢕⢕⢕⢕⢿⣿⣿⣿⢇⠀⠀⠀⠀⠀⠀⣸⣿⣿⣿⣿⣿⣿⣿⡏⣾⣿⣿⣿⣿⣿⣿⣿⣿⣿⣿⡧⢑⢕⢕⢕⢕⠑⢰⣅⢑⢕⢕⢕⢕⢱⣿⣿⣿⣿⣇⠁⢕⢕⢕⢕⢕⢕⢕⢕⢕⢕⢕⢕⣵⣿⣫⣾⠟⠁⠀⠀⠀⢀⣰⣿⣿⣿⣿⣿⣿⣿⣧⣵⣿⣿⣿⣿⣿⣿⡿⢏⢕⢕⢕⢕⢕⢕⢅⢙⢻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⣱⣾⣿⣧⣿⡿⢑⠅⠀⠀⢕⢔⢄⢀⠀⠀⠀⠀⠀⠀⠀⠀⠀⠀⠁⠑⠕⠕⢝⠝⠝⠍⢍⠙⠉⠉⠉⠁⠁⠀⠀⢸⣿⣿⣿⣿⣿⣿⣿⣵⡕⠀⣸⣿⣿⣿⣿⣿⠝⢔⢕⢔⢕⢕⠕⢕⢕⢄⢔⢕⢜⢹⠕⠀⠀⠀⠀⠀⢔⣿⣿⣿⣿⣿⣿⣿⣿⢹⣿⣿⣿⣿⣿⣿⣿⣿⣿⣿⣿⣇⢕⢕⢕⢕⢕⢕⢕⢕⢔⢕⢔⢔⢄⢻⣿⣿⣿⣿⣿⡇⢱⡿⢑⢕⢕⢕⠕⠑⠁⠀⢀⣼⢟⣵⡿⠑⠀⠀⠀⠀⣰⣿⣿⣿⣿⣿⣿⣿⣿⣿⣿⣿⣿⣿⣿⣿⣿⢏⢕⢕⢕⢕⢕⢕⢕⣿⣿⣿⣷⣧⣴⢅⢑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⣼⣿⣿⣿⣿⣿⠇⢐⠁⠀⠀⢕⢕⢕⢕⢔⢄⠀⠀⠀⠀⠀⠀⠀⠀⢀⢄⣀⠀⠀⢀⠄⠘⠀⠀⠀⠀⠀⠀⠀⠀⠀⠁⢿⣿⣿⣿⣿⣿⣿⣿⢇⠀⣿⣿⣿⣿⣿⢏⢅⢕⢕⢕⢕⢕⡑⠕⢑⢕⢕⢕⢔⠑⠀⠀⠀⠀⠀⠀⣸⣿⣿⣿⣿⣿⣿⣿⣇⣿⣿⣿⣿⣿⣿⣿⣿⣿⣿⣿⣿⣿⣷⣧⢔⢕⢕⢕⢕⢕⢕⢕⢕⢕⢕⢕⣿⣿⣿⣿⣿⣷⢀⢷⠕⠑⢁⢀⢀⢀⣀⢀⡸⣳⣿⡿⠁⠀⠀⠀⠀⢰⣿⣿⣿⣿⣿⣿⣿⣿⣿⣿⣿⣿⣿⣿⣿⢿⢏⢕⢕⢕⢕⢕⢕⢕⢕⢜⢝⢻⡟⢿⣿⣿⣿⣧⡄⢀⢅⢁⢁⠑⠕⠕⠕⢕⢕⢕⢕⢕⢕⢕⢕⢕⢕⢕⠀</a:t>
            </a:r>
            <a:br/>
            <a:r>
              <a:t>⢕⢕⢕⢕⢕⢕⢕⢕⢕⢕⢕⢕⢕⢕⢕⢕⢕⢕⢕⢕⢕⢕⢕⢕⢕⢕⢕⢕⢕⢕⢕⢕⢕⢕⢕⢕⢕⢕⢕⢕⢕⢕⢕⢱⣾⣿⣿⣿⣿⣿⡏⠀⢕⢔⠀⠀⢕⢕⢕⢕⢕⢕⢕⢄⢄⠀⠀⠀⢀⠀⠀⢁⢀⢀⠄⠁⠀⠀⠀⠀⠀⠀⠀⠀⠀⠀⠀⠀⠁⠝⢿⣿⣿⣿⣿⣿⢇⢔⣿⣿⣿⣿⣿⣕⢕⢕⠕⢕⢐⢜⠏⢕⢕⢕⢕⢕⠕⠀⠀⠀⠀⠀⠀⢄⣿⣿⣿⣿⣿⣿⣿⣿⣿⣿⣿⣿⣿⣿⣿⣿⣿⣿⣿⣿⣿⣿⣿⣿⡕⢕⢕⢕⢕⢕⠑⠕⢕⢕⢰⣾⣿⣿⣿⣿⣿⣿⡇⢜⢀⠀⠑⢕⢕⢱⡿⢱⣾⣿⡿⠃⠀⠀⠀⠀⢀⣿⣿⣿⣿⣿⣿⣿⣿⣿⣿⣿⣿⣿⣿⣟⢕⢕⢕⢕⢕⢕⣵⣵⣵⣕⣵⣱⡕⣕⡕⢵⣿⣿⣿⢏⡕⡕⢔⢕⢕⢕⢕⢕⢔⢔⢄⢅⢅⢑⢑⠑⠕⢕⢕⢕⠀</a:t>
            </a:r>
            <a:br/>
            <a:r>
              <a:t>⠑⠑⠑⠑⠑⠑⠑⠑⠑⠑⠑⠑⠑⠑⠑⠑⠑⠑⠑⠑⠑⠑⠑⠑⠑⠑⠑⠑⠑⠑⠑⠑⠑⠑⠑⠑⠑⠑⠑⠑⠑⠑⠑⠛⠛⠛⠛⠛⠛⠛⠃⠑⠑⠑⠑⠀⠑⠑⠑⠑⠑⠑⠑⠑⠑⠑⠀⠐⠓⠑⠓⠓⠃⠀⠀⠀⠀⠀⠀⠀⠀⠀⠀⠀⠀⠀⠀⠀⠀⠀⠚⠛⠛⠛⠓⠑⠑⠑⠛⠛⠛⠛⠛⠛⠃⠐⠑⠑⠑⠑⠐⠑⠑⠑⠑⠑⠃⠀⠀⠀⠀⠀⠀⠘⠛⠛⠛⠛⠛⠛⠛⠛⠛⠛⠛⠛⠛⠛⠛⠛⠛⠛⠛⠛⠛⠛⠛⠛⠛⠓⠓⠁⠑⠁⠀⠀⠑⠚⠛⠛⠛⠛⠛⠛⠛⠛⠓⠁⠑⠐⠑⠑⠑⠛⠑⠛⠛⠛⠁⠀⠀⠀⠀⠀⠘⠛⠛⠛⠛⠛⠛⠛⠛⠛⠛⠛⠛⠛⠛⠛⠛⠛⠓⠓⠛⠛⠛⠛⠛⠙⠁⠐⠑⠑⠙⠚⠛⠛⠛⠛⠚⠓⠓⠓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⢝⢟⢟⢿⢿⢿⢿⢟⢻⢿⢿⣿⣿⡿⢿⢿⢟⡿⢿⢿⢿⢿⢿⢿⢿⢿⢿⢏⢻⢿⢿⢿⢿⢿⢿⢿⢿⢿⢿⢿⢿⢿⢿⢟⢟⢟⢟⢟⢟⢝⢝⢕⢜⢝⢕⢕⢕⢕⢕⢕⢕⢕⢕⢕⢕⢕⢕⢕⢳⢷⣷⣵⣕⣕⣕⢕⣱⣵⣷⣷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⢝⢕⢕⢕⢕⢕⢕⢕⢕⢕⢕⢕⢕⢕⢕⢕⢕⢕⢕⢕⢕⢕⢕⢕⢕⢕⢕⢕⢕⢕⢕⢕⢕⢕⢕⢕⢕⢕⢕⢕⢕⢇⣕⣕⣝⢏⢝⢕⢜⢿⣿⣿⣿⣿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⣱⣵⢕⢕⢕⢕⢕⢕⢜⢝⢕⢕⢕⢕⢕⢕⢹⣿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⢜⣵⣵⡕⣕⡕⢕⢕⢕⢕⢕⢕⢕⢕⢕⢕⢕⢕⢕⢕⢕⢕⢕⢕⢕⢕⢕⢕⢕⢕⢕⢕⢕⢕⢕⢕⢕⢕⢕⢕⢕⢕⢕⢕⢕⢕⢕⢕⢕⢕⢕⢕⢕⢕⢕⢕⢕⢕⢕⢕⢕⢕⢕⢕⢕⢕⣕⣱⢱⣾⡿⢿⢟⢕⢕⢕⢕⢕⢕⢕⢕⢕⢕⢕⢕⢕⢕⢕⢻⣿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⢝⢟⢱⣿⣿⣿⣷⣧⣵⣕⣕⡕⢕⢕⢕⢕⢕⢕⢕⢕⢕⢕⢕⢕⢕⢕⢕⢕⢕⢕⢕⢕⢕⢕⢕⢕⢕⢕⢕⢕⢕⢕⢕⢕⢕⢕⢕⢕⢕⢕⢕⢕⢕⢕⢕⢕⢕⢕⢕⢕⣕⣱⣵⣾⣿⢿⢟⢇⢕⢕⢕⢕⢕⢕⢕⢕⢕⢕⢕⢕⢕⢕⢕⢕⢕⢕⢕⢕⢻⣿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⢜⢝⢝⢟⢟⢟⢻⢿⢷⢷⢷⢷⢵⢵⢵⢕⢕⢕⢕⢕⣕⣕⣕⣕⣕⣕⣕⣕⣕⣕⢕⢕⢕⣕⢕⢕⢕⢕⡕⣕⣕⣕⣕⣕⣕⣕⣵⣵⣵⣵⢷⢷⢷⢿⢟⢟⢟⢝⢝⢕⢕⢕⢕⢕⢕⢕⢕⢕⢕⢕⢕⢕⢕⢕⢕⢕⢕⢕⢕⢕⢕⢕⢕⢕⢿⣿⣿⣿⣿⣿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⢕⢕⢜⢝⢝⢝⢝⢝⢝⢕⢕⢕⢕⢕⢕⢕⢕⢕⢕⢕⢕⢕⢕⢕⢕⢕⢕⢕⢕⢕⢕⢕⢕⢕⢕⢕⢕⢕⢕⢕⢕⢕⢕⢕⢕⢕⢕⢕⢕⢕⢕⢕⢕⢕⢕⢕⢕⢕⢕⢕⢱⣵⣕⢕⢕⢜⣿⣿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⢷⢕⢕⢹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⢑⢕⠕⢕⠕⢕⢕⢕⢕⢅⢕⢕⢕⢜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⢔⢔⢔⢔⢔⢕⢕⢕⢕⢕⢕⢕⢹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⢕⢕⢕⠕⢕⢕⢑⢕⢄⢕⢕⢕⢕⢕⢕⢕⢕⢕⢕⢕⢕⢕⢕⢕⢕⢕⢕⢕⢕⢕⢕⢕⢕⢕⢕⢕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⢀⢅⢕⢔⢕⢕⢕⢕⢕⢕⢕⢕⢕⢕⢕⢕⢕⢕⢕⢕⢕⢕⢕⢕⢕⢕⢕⢕⢱⡕⢕⢕⢕⢕⢕⢕⢕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⠑⢕⢕⢕⢕⢕⢕⢕⢕⢕⢕⢕⢕⢕⢕⢕⢕⢕⢕⢕⢕⢕⢕⢕⢕⢕⢕⢕⢕⢕⢕⢕⢕⢕⢕⢕⢕⢕⢕⢕⢕⢕⢕⢕⢕⢕⢕⢕⢕⢕⢕⢕⢕⠑⢐⢕⢕⢕⢕⢕⢕⢕⢕⢕⢕⢕⢕⢕⢕⢕⢕⢕⢕⢕⢕⢕⢕⢕⢕⢜⢕⢕⢕⢕⢕⢕⢕⢕⢕⢕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⢔⢕⢕⢕⢕⢕⢕⢕⢕⢕⢕⢕⢕⢕⢕⢕⢕⢕⢕⡕⢕⢕⢕⢕⢱⣵⣵⣵⣵⣵⣕⡕⢕⢕⢕⢕⢕⢕⢕⢕⢕⢕⢕⢕⢕⢕⣵⣱⣵⣕⣱⣵⣵⣄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⢼⢷⢕⢕⢕⢕⢟⢟⢟⢟⢝⢝⢟⢻⣕⢕⢕⢕⢕⢕⢕⢕⢕⢕⢕⢕⢕⢕⡟⢟⢟⢟⢟⢟⢟⢟⢇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⠕⢕⢕⢕⢕⢕⢕⢕⢕⢕⢕⢕⢕⢕⢕⢕⢕⢱⣷⣷⣇⢕⢕⢕⣷⣷⣷⣷⣷⣾⣿⣿⣿⣷⣕⢕⢕⢕⢕⢕⢕⢕⢕⢕⢕⢕⣿⣿⣷⣷⣷⣷⣷⣷⣷⣷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⢔⢕⢕⢕⢕⢕⢕⢕⢕⢅⢕⢕⢕⢕⢕⢕⢕⣾⣿⣿⣿⣇⢕⢕⣟⣟⣟⣟⢻⢿⢿⣿⣿⣿⣿⣷⣕⢕⢕⢕⢕⢕⢕⢕⢕⢕⢹⣿⢿⢿⢟⣟⣟⣟⣻⣿⣿⣆⢕⢕⢕⢕⢕⢕⢕⢕⢕⢕⢕⢕⢕⢕⢕⢕⢕⢑⢕⢔⢕⠑⢕⢕⢕⢕⢕⢕⢕⢕⢕⢕⢕⢕⢕⢕⠕⢕⢕⢕⢜⢻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⢑⢕⢕⢕⢕⢕⢕⢕⢕⢕⢕⢕⢕⢕⢕⢕⢕⣸⣿⣿⣿⣿⡿⢇⢕⢹⣿⣿⣿⣿⣿⣷⣮⣿⣿⣿⣿⣿⣷⡕⢕⢕⢅⢕⢕⢕⢕⢸⣷⣾⣿⣿⣿⣿⣿⣿⣿⡿⣿⣷⡕⢕⢕⢕⢕⢕⢕⢕⢕⢕⢕⢕⢕⢕⢔⢅⢅⢅⢅⢕⢕⢕⢕⢅⢕⢕⢕⢕⢕⢕⢕⢕⢕⢕⢕⢔⡕⢕⢕⢕⢕⢜⢝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⠁⢕⢕⢕⠕⢕⢕⢕⢕⢕⢕⢋⠙⠉⠉⠉⠁⠀⠁⠁⠁⠁⠉⠉⠙⠻⢿⣿⣿⣿⣿⣿⣿⣷⡕⢕⢕⢅⢕⢕⢕⢸⠿⠛⠋⠉⠉⠉⠉⠉⠁⠀⠉⠉⠙⠑⢑⢕⢕⢕⢕⢕⢕⢕⢕⢕⠕⢕⢕⢕⢕⢕⢕⢕⢕⢕⢕⢕⢕⢕⢕⢐⢕⢕⢕⢕⢕⢕⢕⢕⢻⣧⡕⢕⢕⢕⢣⣵⣵⣵⣵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⢔⢕⢑⢕⢕⢕⢀⢕⢕⢕⢕⢕⢕⢕⢕⠁⠀⠀⢀⣠⣴⡔⠓⢳⠃⠀⠀⠀⢔⠀⠀⣤⣜⢽⣿⣿⣿⣿⣿⣿⣧⢕⢕⢕⡇⢕⢕⢅⣰⡄⠰⢔⠂⠀⠀⠀⢰⢄⠀⣴⣄⢀⠀⠁⠑⢅⢕⢕⢕⢕⢕⢕⢕⢔⠕⢅⢕⢕⢕⢅⢕⢔⢕⢕⢕⢕⢕⢄⠁⢕⢕⢕⢕⢕⢕⢕⢸⣿⣿⣧⣕⢕⢕⢜⢻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⠀⢕⢕⢕⢕⢕⠀⢕⢕⢕⢄⢕⢕⢕⢔⢱⣄⢜⢿⣿⣧⢀⢕⢱⣕⣕⡰⣕⠀⢱⣿⣿⣿⣿⣿⣿⣿⣿⣿⣿⢕⢕⣸⡇⢕⢕⣿⣿⣧⠀⢕⢣⣔⣕⡰⢕⢕⢰⣿⣿⡇⢄⣰⣿⣿⣿⣦⢅⠑⠕⢕⢕⢕⢕⢔⢅⢑⠑⢕⢕⢕⢕⢕⢕⢕⢕⢕⠀⢕⢕⢕⢕⢕⢕⢕⢕⢿⣿⣿⣿⣷⣧⣵⣕⣕⣜⣽⣽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⠕⠄⢕⢕⢕⢕⠑⢄⢅⢕⢕⢕⢐⢕⢕⢕⠜⣿⣷⣾⣿⣿⣷⣅⢜⢿⣿⢇⢕⣰⣿⣿⣿⣿⣿⣿⣿⣿⣿⣿⡟⠀⢱⣿⣇⣱⣾⣿⣿⣿⣧⡁⢕⣿⣿⡟⢜⣱⣿⣿⣯⣷⣾⣿⣿⣿⣿⡏⠕⢄⢕⢕⢔⢔⢕⢕⢕⢔⢔⢕⢕⢕⢕⢕⢕⢕⢕⢕⠀⢕⠕⢕⢕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⢇⠑⠀⠀⠐⠅⢁⠀⢕⢕⣵⡅⢕⢕⢕⢄⠕⠕⢕⢸⣿⣿⣹⣼⡿⢻⣷⣇⣑⣵⣿⣿⣿⣿⣿⣿⣿⣿⣿⣿⣿⠟⢁⣰⣿⣿⣿⣿⣿⣿⣿⣿⣿⣿⣷⣕⢁⢲⣿⢻⣿⣝⣻⣿⣿⣿⣿⣿⡿⠕⢅⢕⣕⣕⡕⢕⢕⢕⢕⢕⢕⢕⢕⢕⢕⢕⢕⢕⢕⢕⢄⠕⠐⠑⠑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⣑⡁⢄⢄⢔⢔⢕⢕⠀⢕⢕⢜⢳⣔⠅⠑⢕⢄⠁⠀⠄⢹⣿⣿⣿⡿⢿⣿⣿⣿⣿⣿⣿⣿⣿⣿⣿⣿⣿⣿⣿⣷⣷⣿⣿⣿⣿⣿⣿⣿⣿⣿⣿⣿⣿⣿⣿⣿⣿⣿⢿⣿⢿⣿⣿⣿⣿⣿⣿⠇⢰⣷⣿⣿⡿⢕⢕⢕⢕⢕⢕⢕⢕⢕⢕⢕⢕⢕⢕⢕⠕⠁⠀⠀⠀⢕⢕⢕⢕⢕⢕⢸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⢝⢧⡁⠀⠁⠀⠀⢀⢀⠜⢎⢕⢕⢕⢜⣿⣿⣿⣿⣿⣿⣿⣿⣿⣿⣿⣿⣿⣿⣿⣿⣿⣿⣿⣿⣿⣿⣿⣿⣿⣿⣿⣿⣿⣿⢝⢕⢕⢕⢕⢹⣿⣿⣿⣿⡏⢔⣿⣿⡿⢏⢕⢕⢕⢕⢕⢕⢕⢕⢕⢕⢕⢕⢕⢕⢕⢕⢄⠀⠀⠀⢕⢕⢕⢕⢕⢕⢕⢕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⠑⢕⢕⢕⢕⢕⢝⢔⢄⠀⠀⠘⢷⣴⡅⡱⢕⢕⢕⣼⣿⣿⣿⣿⣿⣿⣿⣿⣿⣿⣿⣿⣿⣿⣿⣿⣿⣿⣿⣿⣿⣿⣿⣿⣿⣿⣿⣿⣿⡕⢕⢕⢕⢕⢱⣿⣿⣿⡟⢱⢜⢿⢏⢕⢕⢕⢕⢕⢕⢕⠕⢕⢕⢕⢕⢕⢕⢕⢕⢕⢕⠀⠀⢀⢕⢕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⢄⢕⢕⢕⢕⢕⢕⢕⢔⢔⠔⣄⢁⢹⣿⣿⣷⣾⣿⣿⣿⣿⣿⣿⣿⣿⣿⣿⣿⣿⣿⣿⣿⡏⢹⣿⣿⣿⣿⣿⣿⣿⣿⣿⣿⣿⣿⣿⣿⣿⣷⣧⣷⣿⣿⣿⣿⡿⢅⢕⢕⢕⢕⢕⢕⢕⢕⢕⢕⠕⢕⢕⢕⢕⢕⢕⢕⢕⢕⢕⠁⢀⢄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⠀⢕⢕⢕⢕⢕⢕⢕⢕⢕⢕⢹⣿⣷⣿⣿⣿⣿⣿⣿⣿⣿⣿⣿⣿⣿⣿⣿⣿⣿⣿⣿⣿⣷⣿⣿⣿⣿⣿⣿⣿⣿⣿⣿⣿⣿⣿⣿⣿⣿⣿⣿⣿⣿⣿⣿⣿⢑⢕⢕⢕⢕⢕⢕⢕⢕⢕⢕⢕⢔⢕⢕⢕⢕⢕⢕⢕⢕⢕⢕⢔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⢅⢕⢕⢄⢻⣿⣿⣿⣿⣿⣿⣿⣿⣿⣿⣿⣿⣿⣿⣿⣿⣿⣿⣿⣿⣿⣿⣿⣿⣿⣿⣿⣿⣿⣿⣿⣿⣿⣿⣿⣿⣿⣿⣿⣿⣿⣿⣿⠇⢕⢕⢕⢕⢕⢕⢕⢕⢕⢕⢕⢁⢕⢕⢁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⢅⢻⣿⣿⣿⣿⣿⣿⣿⣿⣿⣿⣿⣿⣿⣿⣿⣿⣿⣿⣿⣿⣿⣿⣿⣿⣿⣿⣿⣿⣿⣿⣿⣿⣿⣿⣿⣿⣿⣿⣿⣿⣿⢇⢕⢕⢕⢕⢕⢕⢕⢕⢕⢕⢕⢁⢕⢕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⢔⠹⣿⣿⣿⣿⣿⣿⣿⣿⣿⣿⣿⣿⣿⣿⣿⣿⣿⣿⣿⣿⣿⣿⣿⣿⣿⣿⣿⣿⣿⣿⣿⣿⣿⣿⣿⣿⣿⣿⡿⢕⢕⢕⢕⢕⢕⢕⢕⢕⢕⢕⢕⢄⢕⢕⢕⢕⢕⢕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⠑⢕⢕⢕⢕⢕⢕⢕⢕⢕⢕⢕⢕⢕⢘⢿⣿⣿⣿⣿⣿⣿⣿⣿⣿⣿⣿⣟⣉⡑⢕⠔⠔⠕⠕⢕⢍⢙⣟⣿⣿⣿⣿⣿⣿⣿⣿⣿⣿⣿⣿⠏⢕⢕⢕⢕⢕⢕⢕⢕⢕⢕⢕⢕⢔⢕⢕⢕⢕⠕⢕⢅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⠀⢕⢕⢕⢕⢕⢕⢕⢕⢕⢔⢕⢕⢕⢕⠀⢝⢿⣿⣿⣿⣿⣿⣿⣿⣿⣿⣿⣿⣿⣷⣜⣿⣾⣾⣿⣿⣿⣿⣿⣿⣿⣿⣿⣿⣿⣿⣿⣿⠟⢅⢕⢕⢕⢕⢕⢕⢕⢕⢕⢕⢕⠁⢔⢕⢕⢕⢕⢕⢀⢕⢕⢕⢕⢕⢕⢕⢕⢕⢕⢕⢕⢕⢕⢕⢕⢕⢕⢕⢕⢕⢑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⠀⢕⢕⢕⢕⢕⢕⢕⢕⢕⢕⢕⢕⢕⢕⠀⢕⢔⢙⠻⣿⣿⣿⣿⣿⣿⣿⣿⣿⣿⣿⣿⣿⣿⣿⣿⣿⣿⣿⣿⣿⣿⣿⣿⣿⣿⢿⠋⢅⢕⢕⢕⢕⢕⢕⢕⢁⢕⢕⢕⢕⢁⢔⢕⢕⢕⢕⢕⢕⢕⢕⢀⢕⢕⢕⢕⢕⢕⢕⢕⢕⢕⢕⢕⢕⢕⢕⢕⢕⢕⢕⢁⠕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⠑⢅⢕⢙⠻⢿⣿⣿⣿⣿⣿⣿⣿⣿⣿⣿⣿⣿⣿⣿⣿⣿⣿⣿⣿⢿⠋⢅⢕⢀⢕⢕⢕⢕⢕⢕⢕⢁⢕⢕⢕⢕⠕⢄⢕⢕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⠁⠀⢕⢕⢕⢕⢕⢝⢟⢿⣿⣿⣿⣿⣿⣿⣿⣿⣿⣿⣿⣿⡿⢟⢝⢕⢕⢄⠑⠑⢕⢕⢕⢕⢕⢕⢕⢕⠁⢕⢕⢕⢕⠀⢕⢕⢕⠕⣑⢕⢕⢕⢕⢕⠑⢕⢕⢕⢕⢕⢕⢕⢕⢕⢕⢕⢕⢕⢕⢕⢕⢕⢕⢕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⠀⠁⠀⠀⠁⢕⢕⢕⢕⢕⢕⢕⢕⢝⢟⢿⣿⣿⣿⣿⢿⢟⢏⢕⢕⢕⢕⢁⢕⢕⠀⠀⢕⢕⢕⢕⢕⢕⢕⢕⠀⢕⢕⢕⢕⢄⢕⣕⣵⣾⣿⣾⣿⢕⢕⢕⢀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⠀⠀⠀⠀⠀⠑⢕⢕⢕⢕⢕⢕⢕⢕⢕⢕⢍⢍⢕⢕⢕⢕⢕⢕⢕⢕⢵⠕⠁⠀⠀⢕⢕⢕⢕⢕⢕⢕⢕⠀⢕⢕⢕⢕⣴⣿⣿⣿⣿⣿⣿⡏⢕⢕⠕⠕⢕⢕⢕⢕⢕⢕⢕⢕⢕⢕⢕⢕⢕⢕⢕⢕⠕⠀⠀⠀⠀⠀⠀⠀⠀⠀⠀⠀⠀⢀⢄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⠀⠀⠀⠀⠀⠀⠀⠁⠑⠕⢕⢕⢕⢕⢕⢕⢕⢕⢕⢕⢕⢕⢕⢕⢕⠕⠑⠀⠀⠀⠀⢕⢕⢕⢕⢕⢕⢕⢕⠀⢕⡞⢕⢱⣿⣿⣿⣿⣿⣯⣽⣥⣥⣥⣄⣁⢕⢕⢕⢕⢕⢕⢕⢕⢕⢕⢕⢕⢕⢕⢕⠀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⢱⡕⢕⢕⢕⢕⢕⢕⢕⢕⢕⢕⠀⠀⠀⠀⠀⠀⠀⠀⠀⠀⠀⢁⢕⢕⠕⢕⢕⢕⢕⢕⢕⠕⢕⢅⠀⠀⠀⠀⠀⠀⠀⢕⢕⢕⢕⢕⢕⢕⣱⠀⢜⢕⢕⢕⢻⣿⣿⣽⣿⣿⣿⣿⣿⣿⣿⣿⣿⣷⣶⣅⢕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⢱⣵⣥⣕⣑⣕⢕⢕⢕⢕⠕⠕⢕⢝⢧⢕⢅⢕⢕⢕⢕⢕⢕⢕⢔⠀⠀⠀⠀⠀⠀⠀⠀⠀⢀⢕⢕⢕⠀⠑⢕⢕⢕⠕⠀⠀⢕⢕⢕⠀⠀⠀⠀⠀⠀⢕⢕⢕⢕⢕⢔⡵⢇⠀⢕⢕⢕⢱⣿⣿⣿⣿⣿⣿⣿⣿⣿⣿⣿⣿⣿⣿⣿⣿⣷⣵⡑⢕⢕⢕⢕⢕⢕⠁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⣷⣧⢁⠀⢕⢕⢕⢕⢕⢕⢕⢕⢕⢕⢕⢕⢕⠀⠀⠀⠀⠀⠀⠀⠀⢀⢵⡇⢕⠀⠀⠀⢕⢕⠑⠀⠀⠀⢕⢕⢕⢄⠀⠀⠀⠀⠀⢕⢕⢕⡵⢕⢜⢕⢕⠀⢕⢕⢕⢸⣿⣿⣿⣿⣿⣿⣿⣿⣿⣿⣿⣿⣿⣿⣿⣿⣿⣿⣿⣇⢕⢕⢕⠕⠀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⢝⣿⣿⣿⣿⣿⣿⡿⢟⢕⠀⠕⢕⢕⢕⢕⠀⢕⢕⢔⢱⣷⣾⣷⡄⠀⠀⠀⠀⠀⠀⠀⣸⣿⡗⢁⠀⠀⠀⠕⠑⠀⠀⠀⢔⢕⢕⣿⣷⢄⠀⠀⠀⠀⠀⢕⢏⢕⢅⢕⢕⢕⠀⢕⢕⢕⢜⣿⣿⣿⣿⣿⣿⣿⣿⣿⣿⣿⣿⣿⣿⣿⣿⣿⣿⣿⣿⣧⡑⢕⠀⠀⠀⠀⢀⢔⢕⢕⢕⢕⢕⢕⢕⢕⢕⢕⢕⢕⢕⢕⢕⢕⢕⢕⢕⢕⢕⢕⢕⢕⢕⢕⢕⢕⢕⢕⢕⢕⢑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⢕⡕⢕⣥⣾⣽⣿⣿⣿⣯⣕⣕⢕⠀⢄⢕⢕⢕⢕⠀⢕⢕⢕⢕⢝⢏⢝⢕⠀⠀⠀⠀⠀⠀⢱⣿⡿⢕⢕⠀⠀⠀⠀⠀⠀⠀⡄⢕⢕⢕⢸⣿⣧⢀⠀⠀⠀⠀⢕⢕⢕⢕⢕⢕⢕⢄⢕⢕⢕⢕⣿⣿⣿⣿⣿⣿⣿⣿⣿⣿⣿⣿⣿⣿⣿⣿⣿⣿⣿⣿⣿⣷⡄⠀⠀⢀⢔⢕⢕⢕⢕⢕⢕⢕⢕⢕⢕⢕⢕⢕⢕⢕⢕⢕⢕⢕⢕⢕⢕⢕⢕⢕⢕⢕⢕⢕⢕⢕⣡⣵⣵⣵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⣶⣿⣿⣾⣿⣿⣿⣿⣿⣿⣿⣿⣿⡿⢇⠀⢕⠕⢕⢕⢕⢄⢕⢕⢕⢔⢕⢕⢕⢕⠀⠀⠀⠀⠀⢔⣿⣿⢕⢕⢕⢕⢔⢄⣤⣴⣴⡾⣣⡕⢕⢕⢕⢹⣿⣧⢀⠀⠀⠀⢕⢕⢕⢕⢕⢕⢕⢸⢁⢕⢕⢕⢜⣿⣿⣿⣿⣿⣿⣿⣿⣿⣿⣿⣿⣿⣿⣿⣿⣿⣿⣿⣿⣿⣿⡄⢔⢕⢕⢕⢕⢕⢕⢕⢕⢕⢕⢕⢕⢕⢕⢕⢕⢕⢕⢕⢕⢕⢕⢕⢕⢕⢕⢕⢕⢕⢕⢕⣰⣾⣿⣿⣿⣽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⣵⣵⣵⣵⣵⡵⣕⣵⣿⣿⣿⣿⣿⣿⣿⣿⣿⣿⣿⣿⣿⣿⣿⣿⣿⣷⠀⢸⡄⢕⢕⢕⢕⠁⢕⢕⢕⢕⢕⢕⢕⢔⠀⠀⠀⢀⣾⣿⢏⢕⢕⢕⢕⢕⣾⣿⣿⣿⢇⣾⣿⣧⢕⢕⢕⢹⣿⣷⡔⢀⠀⢕⢕⢕⢕⢕⢕⢕⠁⡇⢕⢕⢕⢸⣿⣿⣿⣿⣿⣿⣿⣿⣿⣿⣿⣿⣿⣿⣿⣿⣿⣿⣿⣿⣿⣿⣷⢑⢕⢕⢕⢕⢕⢕⢕⢕⢕⢕⢕⢕⢕⢕⢕⢕⢕⢕⢕⢕⢕⢕⢕⢕⢕⢕⢕⢕⢕⣱⣾⣿⣿⣿⣿⣿⣿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⢑⢅⠁⠀⠀⠀⠕⢕⢕⣵⣾⣿⣿⣿⣿⣿⣿⢏⣼⣿⣿⣿⣿⣿⣿⣿⣿⣿⣿⣿⣿⣿⣿⣿⣿⣿⣿⣿⣿⢀⢜⣇⢕⢕⢕⢕⠀⢕⢕⢕⢕⢕⢕⢕⢕⠀⠀⢄⣾⣿⢏⢕⢕⢕⢕⢱⣿⣿⣿⡿⢇⣾⣿⣿⢏⢕⢕⢕⢕⢹⢿⣿⣷⡇⢕⢕⢕⢅⢕⢕⢕⢕⢣⠑⢕⠕⠑⢾⣿⣿⣿⣿⣿⣿⣿⣿⣿⣿⣿⣿⣿⣿⣿⣿⣿⣿⣿⣿⣿⣿⣇⠕⢕⢕⢕⢕⢕⢕⢕⢕⢕⢕⢕⢕⢕⢕⢕⢕⢕⢕⢕⢕⢕⢕⢕⢕⢕⢕⢕⣼⡻⡽⣻⢿⣿⣿⡿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⢁⢔⠕⠁⠀⠀⠀⠀⢀⣵⣿⣿⣿⣿⣿⣿⣿⡟⣵⣿⣿⣿⣿⣿⣿⣿⣿⣿⣿⣿⣿⣿⣿⣿⣿⣿⣿⣿⣿⡿⢏⢕⢕⣿⡔⢕⢕⢕⠀⠕⢕⢕⢕⢕⢕⢕⢕⢄⢔⣵⢿⢝⢕⢕⢕⢕⢕⣼⣿⣿⡟⢕⢕⣸⣿⢟⢕⢕⢕⢕⢕⢕⣱⣝⢱⣵⢅⢕⢕⢸⢕⢕⢕⢕⢸⣇⠁⠀⠀⠜⣿⣿⣿⣿⣿⣿⣿⣿⣿⣿⣿⣿⣿⣿⣿⣿⣿⣿⣿⣿⣿⣿⣿⡕⢕⢕⢕⢕⢕⢕⢕⢕⢕⢕⢕⢕⢕⢕⢕⢕⢕⢕⢕⢕⢕⢕⢕⢕⢕⣱⣿⢝⢱⢺⣝⢗⢞⢎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⢀⢕⠕⠀⠀⠀⠀⠀⢄⣾⣿⣿⣿⣿⣿⣿⣿⢏⣾⣿⣿⣿⣿⣿⣿⣿⣿⣿⣿⣿⣿⣿⣿⣿⣿⣿⣿⣿⣿⣿⣷⡕⢕⢕⣿⣷⢑⢕⢕⠀⠀⢕⢕⢕⢕⢕⢕⠕⢕⢕⢕⣱⣕⡵⣕⢱⢕⢕⢟⢿⢏⢕⢕⢱⢾⢟⢕⢕⢕⢕⣱⣵⣾⣿⣿⣿⣿⣇⢕⢕⢕⣧⢕⢕⢕⠘⣿⡄⠀⢰⢀⢜⢻⢿⣿⣿⣿⣿⣿⣿⣿⣿⣿⣿⣿⣿⣿⣿⣿⣿⣿⣿⣿⣿⣷⢕⢕⢕⢕⢕⢕⢕⢕⢕⢕⢕⢕⢕⢕⢕⢕⢕⢕⢕⢕⢕⢕⢕⢕⣾⣗⡵⢝⡱⣜⢞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⢕⠕⠀⠀⠀⠀⠀⢠⣾⣿⣿⣿⣿⣿⣿⣿⢫⣾⣿⣿⣿⣿⣿⣿⣿⣿⣿⣿⣿⣿⣿⣿⣿⣿⣿⣿⣿⣿⣿⣿⣿⣇⢕⢕⣿⣿⡇⢕⢕⠀⡄⠁⢕⢕⢕⢕⢕⠀⣿⣇⢿⣿⣿⣿⣿⡜⢱⢕⢕⠀⠀⠀⠀⠀⢕⢕⢕⢕⣵⣿⣿⣿⣿⣿⡿⣸⣿⣿⡕⢕⢕⢻⡇⢕⢕⢕⢻⣧⠀⠜⣧⠀⢕⢕⢕⣹⡕⢿⣿⣿⣿⣿⣿⣿⣿⣿⣿⣿⣿⣿⣿⣿⣿⣿⣿⣇⢕⢕⢕⢕⢕⢕⣱⣷⢕⢕⢕⢕⢕⢕⢕⢕⢕⢕⢕⢕⢕⢱⣿⣿⢝⢕⢕⢕⡸⡜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⠁⠀⠀⠀⠀⠀⠀⠜⣿⣿⣿⣿⣿⣿⢟⣱⣿⣿⣿⣿⣿⣿⣿⣿⣿⣿⣿⣿⣿⣿⣿⣿⣿⣿⣿⣿⣿⣿⣿⣿⣿⣿⢕⢕⣿⣿⣿⢁⢕⢀⣧⠀⢕⢕⢕⠀⢕⢄⣿⣿⡜⣿⣿⣿⣿⣿⣷⡕⠑⠀⠀⠀⠀⢄⢕⣕⣵⣿⣿⣿⣿⣿⣿⣿⡇⣿⣿⣿⣷⢑⢕⢸⣿⡄⢕⢕⠜⣿⣧⠀⣿⡇⠁⢕⣱⣿⢕⢼⣿⣿⣿⣿⣿⣿⣿⣿⣿⣿⣿⣿⣿⣿⣿⣿⣿⣿⡔⢕⣱⣵⣾⣿⣿⣿⢕⢕⢕⢕⢕⢕⢕⢕⢕⢕⠕⣱⣾⣕⢪⢕⢕⢕⢕⢕⡳⡝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⢀⠀⠀⠅⠀⠀⠀⠀⠀⠀⠀⢿⣿⣿⢟⢝⣱⣾⣿⣿⣿⣿⣿⣿⣿⣿⣿⣿⣿⣿⣿⣿⣿⣿⣿⣿⣿⣿⣿⣿⣿⣿⣿⣿⣿⢕⢕⣿⣿⣿⡇⠕⠁⣿⡄⠁⢕⢕⠀⢕⢸⣿⣿⣧⢸⣿⣿⣿⣿⣿⢇⠀⠀⠀⠀⠀⢕⣸⣿⣿⣿⣿⣿⣿⣿⣿⣿⢱⣿⣿⣿⣿⣇⠕⢕⣿⣷⢁⢕⢄⢻⣿⣇⢸⣿⡄⠑⢹⣿⣿⣷⣯⣿⣿⣿⣿⣿⣿⣿⣿⣿⣿⣿⣿⣿⣿⣿⣿⣿⣿⣿⣿⣿⣿⣿⣿⡇⢕⢕⢕⢕⢕⢕⢕⢕⢕⢕⣾⣿⣿⣿⢕⢕⢕⢕⡕⣣⣧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⠁⠀⠀⠀⠀⠀⠀⠀⠀⠀⠀⢸⣿⢏⢕⣾⣿⣿⣿⣿⣿⣿⣿⣿⣿⣿⣿⣿⣿⣿⣿⣿⣿⣿⣿⣿⣿⣿⣿⣿⣿⣿⡿⢟⢕⢕⢕⣿⣿⣿⣷⠀⢔⣿⡇⠀⢕⠑⢕⠁⣼⣿⣿⣿⡇⢹⣿⣿⣿⣿⢕⠀⠀⠀⠀⠀⢕⣿⣿⣿⣿⣿⣿⣿⣿⣿⡏⣼⣿⣿⣿⣿⣿⣇⠑⢸⣿⣧⡁⢕⢜⣿⣿⣾⣿⣷⢄⠕⣿⣿⣿⣿⣿⣿⣿⣿⣿⣿⣿⣿⣿⢿⣿⣿⣿⣿⣿⣿⣿⣿⣿⣿⣿⣿⣿⣿⡇⢕⢕⠕⠑⠑⠑⠕⢕⣱⣿⣿⣿⣿⣿⣧⢕⢕⢕⢕⢜⡏⢕⢕⢕⢕⢕⢕⢕⢕⢕⢕⢕⢕⢕⢕⢕⢕⢕⠕⠕⠕⠕⠕⠕⠕⠕⢕⢕⢕⢕⢕⠀</a:t>
            </a:r>
            <a:br/>
            <a:r>
              <a:t>⢕⢕⢕⢕⢕⢕⢕⢕⢕⢕⢕⢕⢕⢕⢕⢕⢕⢕⢕⢕⢕⢕⢕⢕⢕⢕⢕⢕⢕⢕⢕⢕⢕⢕⢕⢕⢕⢕⢕⢕⢕⢕⢕⢕⢕⢕⢕⢕⢕⢕⠕⠑⠀⠀⠀⠀⠀⠀⠀⠀⠀⠀⠀⢜⣏⣵⣿⣿⣿⣿⣿⣿⣿⣿⣿⣿⣿⣿⣿⣿⣿⣿⣿⣿⣿⣿⣿⣿⣿⣿⣿⣿⣿⣯⣕⡕⢕⢕⢕⣿⣿⣿⣿⡇⢸⣿⣷⠀⢕⠀⢕⢱⣿⣿⣿⣿⣿⡕⣿⣿⣿⡇⠀⠀⠀⠀⠀⢀⢸⣿⣿⣿⣿⣿⣿⣿⣿⣿⢱⣿⣿⣿⣿⣿⣿⣿⣧⢑⣿⣿⣷⡅⢔⢻⣿⣿⣿⣿⣧⢀⢹⣿⣿⣿⡕⣿⣿⡿⢿⣟⣽⣷⣿⣿⣿⣿⣿⣿⣿⣿⣿⣿⣿⣿⣿⣿⣿⣿⢕⠕⠁⠀⠀⠄⠔⢅⣾⣿⣿⣿⣿⣿⣿⣿⢇⢕⢕⢸⢿⢇⢕⢕⢕⢕⢕⢕⢕⢕⢕⠕⢕⢑⣕⣥⣵⣶⣷⣿⣿⣿⣿⣿⣿⢹⢕⢆⢕⢕⢕⢕⠀</a:t>
            </a:r>
            <a:br/>
            <a:r>
              <a:t>⢕⢕⢕⢕⢕⢕⢕⢕⢕⢕⢕⢕⢕⢕⢕⢕⢕⢕⢕⢕⢕⢕⢕⢕⢕⢕⢕⢕⢕⢕⢕⢕⢕⢕⢕⢕⢕⢕⢕⢕⢕⢕⢕⢕⢕⢕⢕⢕⢕⢔⠀⠀⠀⢀⠀⠀⠀⠀⠀⠀⠀⠀⠀⠘⣼⣿⣿⣿⣿⣿⣿⣿⣿⣿⣿⣿⣿⣿⣿⣿⣿⣿⣿⣿⣿⣿⣿⣿⣿⣿⣿⣿⣿⣿⣿⣷⡇⢕⢕⣿⣿⣿⣿⣧⣾⣿⣿⡔⢕⢔⢕⣿⣿⣿⣿⣿⣿⣧⢸⣿⣿⢕⠀⠀⠀⠀⠀⢕⣾⣿⣿⣿⣿⣿⣿⣿⣿⢇⣾⣿⣿⣿⣿⣿⣿⣿⣿⣧⣸⣿⣿⣿⣆⠜⣿⣿⣿⣿⣿⣇⠀⢝⢻⢟⣎⣹⣵⣾⣿⣿⣿⣿⣿⣿⣿⣿⣿⣿⣿⣿⣿⣿⣿⣿⣿⣿⣿⣿⢕⠀⠀⠀⠀⠀⣰⣿⣿⣿⣿⣿⣿⣿⢿⢏⢕⢕⢕⢸⣽⡕⢕⢕⢕⢕⢕⠕⢑⢅⢔⢱⢇⢿⣿⣿⣿⢿⡻⢯⢻⢏⢕⢕⡇⢱⢇⡕⢕⢕⢕⢕⠀</a:t>
            </a:r>
            <a:br/>
            <a:r>
              <a:t>⢕⢕⢕⢕⢕⢕⢕⢕⢕⢕⢕⢕⢕⢕⢕⢕⢕⢕⢕⢕⢕⢕⢕⢕⢕⢕⢕⢕⢕⢕⢕⢕⢕⢕⢕⢕⢕⢕⢕⢕⢕⢕⢕⢕⢕⢕⢕⢕⢕⢕⢕⢄⠀⠀⠐⠀⠀⠀⠀⠀⠀⠀⠀⢕⢻⣿⣿⣿⣿⣿⣿⣿⣿⣿⣿⣿⣿⣿⣿⣿⣿⣿⣿⣿⣿⣿⣿⣿⣿⣿⣿⣿⣿⣿⣿⣿⣯⢕⢕⣿⣿⣿⣿⣿⣿⣿⣿⣇⢕⢸⣼⣿⣿⣿⣿⣿⣿⣿⡇⢻⡇⠁⠀⠀⠀⠀⠀⢱⣿⣿⣿⣿⣿⣿⣿⣿⡟⣸⣿⣿⣿⣿⣿⣿⣿⣿⣿⣿⣿⣿⣿⣿⣿⣧⣻⣿⣿⣿⣿⢟⡕⢱⣷⣿⣿⣿⣿⣿⣿⣿⣿⣿⣿⣿⣿⣿⣿⣿⣿⣿⣿⣿⣿⣿⣿⣿⣿⡿⠁⠀⠀⠀⠀⢱⣿⣿⣿⣿⢿⢿⢏⢝⢕⢕⣕⣷⣽⣕⢝⢃⢕⢕⢕⢕⡱⢕⢕⢕⢕⢕⢇⢱⢝⢞⡕⡕⢕⡱⢕⠕⢕⢑⢑⢕⢅⢕⢔⢕⢕⢕⠀</a:t>
            </a:r>
            <a:br/>
            <a:r>
              <a:t>⢕⢕⢕⢕⢕⢕⢕⢕⢕⢕⢕⢕⢕⢕⢕⢕⢕⢕⢕⢕⢕⢕⢕⢕⢕⢕⢕⢕⢕⢕⢕⢕⢕⢕⢕⢕⢕⢕⢕⢕⢕⢕⢕⢕⢕⢕⢕⢕⢕⠕⢁⠀⠀⠀⢄⠀⠀⠀⠀⠀⠀⠀⠀⠑⢜⢿⣿⣿⣿⣿⣿⣿⣿⣿⣿⣿⣿⣿⣿⣿⣿⣿⣿⣿⣿⣿⣿⣿⣿⣿⣿⣿⣿⣿⣿⣿⣿⢕⢕⣿⣿⣿⣿⣿⣿⣿⣿⣿⡕⣿⣿⣿⣿⣿⣿⣿⣿⣿⣿⡜⢕⠀⠀⠀⠀⠀⢄⣾⣿⣿⣿⣿⣿⣿⣿⣿⢱⣿⣿⣿⣿⣿⣿⣿⣿⣿⣿⣿⣿⣿⣿⣿⣿⣿⣿⣿⣿⣿⣿⣿⣿⣝⢿⣿⣿⣿⣿⣿⣿⣿⣿⣿⣿⣿⣿⣿⣿⣿⣿⣿⣿⣿⣿⣿⣿⢟⢟⠇⠀⠀⠀⠀⣰⣿⣏⢟⢝⢕⢕⢕⢕⢕⢕⣼⣿⣿⣿⣿⣇⢪⢕⢕⢕⢇⢎⢕⢕⢕⢕⢕⢜⢕⢕⢵⠕⢓⢍⢔⢕⢕⢕⢕⢕⢕⢕⢕⢕⢕⢕⢕⠀</a:t>
            </a:r>
            <a:br/>
            <a:r>
              <a:t>⢕⢕⢕⢕⢕⢕⢕⢕⢕⢕⢕⢕⢕⢕⢕⢕⢕⢕⢕⢕⢕⢕⢕⢕⢕⢕⢕⢕⢕⢕⢕⢕⢕⢕⢕⢕⢕⢕⢕⢕⢕⢕⢕⢕⢕⢕⢕⠑⢅⢑⠀⠀⠀⠀⢕⢄⠀⠀⠀⠀⠀⠀⠀⠀⢕⢜⢻⣿⣿⣿⣿⣿⣿⣿⣿⣿⣿⣿⣿⣿⣿⣿⣿⣿⣿⢟⢕⢹⣿⣿⣿⣿⣿⣿⣿⣿⣿⢕⢕⣹⣿⣿⣿⣿⣿⣿⣿⣿⣷⣿⣿⣿⣿⣿⣿⣿⣿⣿⣿⡇⠁⠀⠀⠀⠀⠀⢱⣿⣿⣿⣿⣿⣿⣿⣿⢇⣾⣿⣿⣿⣿⣿⣿⣿⣿⣿⣿⣿⡿⢛⠿⢍⢙⢻⣿⣿⣿⣿⣿⣿⣿⣷⡕⢝⢽⣻⣿⣿⣿⣿⣿⣿⣿⣿⣿⣿⣿⣿⣿⣿⣿⣿⢿⢟⣹⣵⣾⢟⠃⠀⠐⢰⢏⢕⢕⢕⢕⢕⢕⢕⢕⢕⣵⣿⣿⣿⣿⣿⣿⡷⢕⢕⢕⢕⢕⢕⢕⢕⢕⣕⢕⢝⢕⢔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⠁⠀⢀⢄⢔⡄⠕⠑⠀⠀⠀⠀⠀⠀⠀⠀⠀⠑⢕⢻⣿⣿⣿⣿⣿⣿⣿⣿⣿⣿⣿⣿⣿⣿⣿⡿⢏⢕⢕⢕⢜⡻⣿⣿⣿⣿⣿⢟⢕⠕⢕⣿⣿⣿⣿⣿⣿⣿⣿⣿⣿⣿⣿⣿⣿⣿⣿⣿⣿⣿⣿⢇⠀⠀⠀⠀⠀⠀⣼⣿⣿⣿⣿⣿⣿⣿⡟⣼⣿⣿⣿⣿⣿⣿⣿⣿⣿⣿⣿⣿⢅⢕⢕⢕⢕⢕⠘⢍⢍⢟⣿⣿⣿⣿⣷⡅⢕⢕⢜⢝⢟⢟⢟⢿⢿⣿⣿⣿⢿⢟⢟⢏⢕⣱⡷⣿⣿⠟⠁⠀⠀⠀⢄⢱⢕⢕⢕⢕⡕⢕⢕⢕⣱⣾⣿⣿⣿⣿⣿⡿⢿⢇⢕⢕⢕⢕⢕⢕⣕⣼⢟⢅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⠑⠀⢀⢄⢔⢕⢕⣱⣾⣧⠀⠀⠀⠀⠀⠀⠀⠀⠀⠀⠀⠀⠀⢑⢜⢻⣿⣿⣿⣿⣿⣿⣿⣿⣿⣿⣿⡿⢏⢕⢕⣕⣱⣧⣷⣿⣿⣿⣿⣿⣷⡕⢕⠀⢱⣿⣿⣿⣿⣿⣿⣿⣿⣿⡿⠟⢿⠟⠻⣿⣿⣿⣿⣿⡿⠑⠀⠀⠀⠀⠀⢱⣿⣿⣿⣿⣿⣿⣿⣿⢣⣿⣿⣿⣿⣿⣿⣿⣿⣿⣿⢟⢝⢕⢄⢕⢕⢕⢑⢕⢕⢕⢕⢕⢝⢻⣿⣿⣿⣧⠁⢱⡕⢕⢕⢕⢕⢕⢕⢕⢕⢕⢕⢕⢕⣱⡾⣫⣾⡟⠑⠀⠀⠀⠀⢄⣵⣾⣿⣿⣿⢇⢕⢕⣕⣼⣿⣿⣿⣿⣿⣿⢟⢇⢕⢕⢕⢕⢕⣕⣵⣾⢟⢅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⢄⢕⢕⢕⣕⣵⢳⣿⣿⠃⠀⠀⢄⠀⠀⠀⠀⠀⠀⠀⠀⠀⠀⠀⠁⠕⢝⢿⢿⣿⣿⣿⣿⣿⣿⡿⢏⣱⣵⣷⣾⣿⠿⢋⣿⣿⣿⣿⣿⣿⣿⣿⡕⠀⢸⣿⣿⣿⣿⣿⣿⣿⣿⡟⢕⢕⢔⢕⢕⢜⣿⣿⣿⣿⢇⠀⠀⠀⠀⠀⠀⣸⣿⣿⣿⣿⣿⣿⣿⡏⣿⣿⣿⣿⣿⣿⣿⣿⣿⣿⣿⡕⢑⢕⢕⢕⢕⠑⢤⡅⢔⢕⢕⢕⢕⣸⣿⣿⣿⣿⣇⠘⢕⢕⢕⢕⢕⠕⢕⢕⢕⢕⠕⢱⣾⢟⣽⡿⠋⠀⠀⠀⠀⢄⣵⣿⣿⣿⣿⣿⣿⣿⣵⣿⣿⣿⣿⣿⣿⣿⡟⢕⢕⢕⢕⢕⢕⢕⢅⣝⢻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⣱⣾⣿⣧⣿⡿⠑⢐⠀⠀⢕⢔⢀⠀⠀⠀⠀⠀⠀⠀⠀⠀⠀⠀⠁⠑⠕⢜⢝⢝⠍⠍⢙⠛⠙⠙⠉⠉⠁⠁⠀⢸⣿⣿⣿⣿⣿⣿⣿⣽⢕⠀⣼⣿⣿⣿⣿⣿⢏⢕⢔⢅⢕⢕⢕⢕⢕⢅⢔⢔⢌⢟⠑⠀⠀⠀⠀⠀⢱⣿⣿⣿⣿⣿⣿⣿⣿⢸⣿⣿⣿⣿⣿⣿⣿⣿⣿⣿⣿⣕⢕⢕⢕⢕⢕⢕⢈⢕⢕⢔⢔⢔⢔⢿⣿⣿⣿⣿⣿⡔⢱⡗⢑⢅⢔⢕⠕⠑⠁⠀⢄⢟⣵⣿⠏⠁⠀⠀⠀⠀⣵⣿⣿⣿⣿⣿⣿⣿⣿⣿⣿⣿⣿⣿⣿⣿⡟⢕⢕⢕⢕⢕⢕⢕⢱⣿⣿⣿⣮⣷⣔⡅⢑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⣼⣿⣿⣿⣿⣿⠇⢅⠀⠀⠀⢕⢕⢕⢕⢔⢀⠀⠀⠀⠀⠀⠀⠀⠀⢀⢀⢀⠀⠀⢀⠄⠊⠀⠀⠀⠀⠀⠀⠀⠀⠀⠘⢿⣿⣿⣿⣿⣿⣿⣿⢇⢀⣿⣿⣿⣿⣿⢟⢔⢕⢕⢕⢕⢕⢕⠕⢕⢕⢕⢕⢅⠃⠀⠀⠀⠀⠀⠀⣸⣿⣿⣿⣿⣿⣿⣿⣧⣿⣿⣿⣿⣿⣿⣿⣿⣿⣿⣿⣿⣿⣷⣵⢔⢕⢕⢕⢕⢕⢕⢕⢕⢕⢕⢜⣿⣿⣿⣿⣿⣧⠁⢷⠑⠁⢀⢀⢄⢄⣀⢀⣪⣿⣿⢏⠀⠀⠀⠀⠀⣱⣿⣿⣿⣿⣿⣿⣿⣿⣿⣿⣿⣿⣿⡿⡿⢟⢕⢕⢕⢕⢕⢕⢕⢕⢕⢝⢝⢫⢝⣿⡻⣿⢿⡧⡄⢀⢅⢁⢁⠑⠕⠕⠕⢕⢕⢕⢕⢕⢕⢕⢕⢕⢕⢕⠀</a:t>
            </a:r>
            <a:br/>
            <a:r>
              <a:t>⢕⢕⢕⢕⢕⢕⢕⢕⢕⢕⢕⢕⢕⢕⢕⢕⢕⢕⢕⢕⢕⢕⢕⢕⢕⢕⢕⢕⢕⢕⢕⢕⢕⢕⢕⢕⢕⢕⢕⢕⢕⢕⢕⢕⣾⣿⣿⣿⣿⣿⡏⠀⢕⢄⠀⠀⢕⢕⢕⢕⢕⢕⢕⢄⢄⠀⠀⠀⢀⠀⠁⠈⠁⢀⠀⠁⠀⠀⠀⠀⠀⠀⠀⠀⠀⠀⠀⠀⠈⢻⣿⣿⣿⣿⣿⣷⢇⢕⣿⣿⣿⣿⣿⡕⢕⢕⢕⢕⠐⠜⢏⢐⢕⢕⢕⢕⠕⠀⠀⠀⠀⠀⠀⢔⣿⣿⣿⣿⣿⣿⣿⣿⣾⣿⣿⣿⣿⣿⣿⣿⣿⣿⣿⣿⣿⣿⣿⣿⡕⢕⢕⢕⢕⢕⠑⠕⢕⢕⢰⣾⣿⣿⣿⣿⣿⣿⡇⢜⠀⠀⢑⢕⢕⢸⢫⣾⣿⡿⠋⠀⠀⠀⠀⠀⢱⣿⣿⣿⣿⣿⣿⣿⣿⣿⣿⣿⣿⣿⣟⣝⢕⢕⢕⢕⢕⢕⣵⣵⣵⣵⣧⣕⣜⢕⣵⡕⣿⣿⡏⢕⢕⢕⢆⢕⢕⢕⢕⢕⢔⢔⢄⢅⢅⢑⢑⠑⠕⢕⢕⢕⠀</a:t>
            </a:r>
            <a:br/>
            <a:r>
              <a:t>⠑⠑⠑⠑⠑⠑⠑⠑⠑⠑⠑⠑⠑⠑⠑⠑⠑⠑⠑⠑⠑⠑⠑⠑⠑⠑⠑⠑⠑⠑⠑⠑⠑⠑⠑⠑⠑⠑⠑⠑⠑⠑⠑⠚⠛⠛⠛⠛⠛⠛⠃⠑⠑⠑⠑⠀⠑⠑⠑⠑⠑⠑⠑⠑⠑⠑⠀⠐⠃⠑⠃⠓⠃⠀⠀⠀⠀⠀⠀⠀⠀⠀⠀⠀⠀⠀⠀⠀⠀⠀⠚⠛⠛⠛⠋⠑⠑⠘⠛⠛⠛⠛⠛⠛⠂⠐⠑⠑⠑⠑⠑⠑⠑⠑⠐⠐⠃⠀⠀⠀⠀⠀⠀⠘⠛⠛⠛⠛⠛⠛⠛⠛⠛⠛⠛⠛⠛⠛⠛⠛⠛⠛⠛⠛⠛⠛⠛⠛⠛⠒⠓⠁⠑⠁⠀⠀⠓⠚⠛⠛⠛⠛⠛⠛⠛⠛⠃⠁⠑⠑⠑⠑⠑⠑⠛⠛⠛⠁⠀⠀⠀⠀⠀⠀⠘⠛⠛⠛⠛⠛⠛⠛⠛⠛⠛⠛⠛⠛⠛⠛⠛⠓⠓⠓⠛⠛⠛⠛⠛⠃⠐⠐⠐⠑⠙⠙⠛⠛⠛⠛⠛⠓⠓⠓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⢜⢟⢟⢻⢿⢿⢿⢿⢿⢿⢿⢿⢿⢿⢿⢿⡟⡿⢿⡟⢿⢿⢿⢿⢿⢿⢿⣿⢻⡟⢿⡿⡿⢿⢿⢿⢿⢿⢿⢿⢿⢿⢟⢟⢟⢟⢟⢟⢏⢟⢝⢇⢕⢕⢜⢕⢕⢕⢕⢕⢕⢕⢕⢕⢕⢕⢕⢸⢟⢻⡟⣷⣧⣵⡵⢕⣵⣷⣿⣿⣿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⢕⢕⢕⢕⢕⢕⢕⢕⢱⣵⣵⢝⢕⢕⢕⢝⢿⣿⣿⣿⣿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⢕⢕⢕⣱⣾⢕⢕⢕⢕⢕⢕⢕⢕⢕⢕⢕⢕⢕⢕⢜⢿⣿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⣇⣕⡕⢕⢕⢕⢕⢕⢕⢕⢕⢕⢕⢕⢕⢕⢕⢕⢕⢕⢕⢕⢕⢕⢕⢕⢕⢕⢕⢕⢕⢕⢕⢕⢕⢕⢕⢕⢕⢕⢕⢕⢕⢕⢕⢕⢕⢕⢕⢕⢕⢕⢕⢕⢕⢕⢕⢕⢕⢕⢕⢕⢕⢕⢕⣱⣵⡜⢿⢿⢟⢏⢕⢕⢕⢕⢕⢕⢕⢕⢕⢕⢕⢕⢕⢕⢕⢜⣿⣿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⢝⢟⢣⣿⣿⣷⣷⣵⣕⣕⢕⢕⢕⢕⢕⢕⢕⢕⢕⢕⢕⢕⢕⢕⢕⢕⢕⢕⢕⢕⢕⢕⢕⢕⢕⢕⢕⢕⢕⢕⢕⢕⢕⢕⢕⢕⢕⢕⢕⢕⢕⢕⢕⢕⢕⢕⢕⢕⢕⢕⣕⣱⣵⣿⡿⢿⢟⢏⢕⢕⢕⢕⢕⢕⢕⢕⢕⢕⢕⢕⢕⢕⢕⢕⢕⢕⢕⢕⢜⣿⣿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⢝⢝⢟⢟⢟⢿⢿⢿⢷⢷⣷⣧⣵⣵⣵⣕⣕⣕⡕⢕⢕⣕⡕⢕⢕⢕⢕⢕⢕⣕⣕⡕⢕⢕⣕⢕⢕⢕⢕⣕⣕⣕⣕⣕⣕⣱⣵⣵⣵⣵⢵⢷⢷⢾⢟⢟⢟⢏⢝⢕⢕⢕⢕⢕⢕⢕⢕⢕⢕⢕⢕⢕⢕⢕⢕⢕⢕⢕⢕⢕⢕⢕⢕⢕⢕⢸⣿⣿⣿⣿⣿⣿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⢕⢕⢕⢕⢕⢕⢜⢝⢝⢝⢝⢝⢝⢝⢝⢕⢕⢕⢕⢕⢕⢕⢕⢕⢕⢕⢕⢕⢕⢕⢕⢕⢕⢕⢕⢕⢕⢕⢕⢕⢕⢕⢕⢕⢕⢕⢕⢕⢕⢕⢕⢕⢕⢕⢕⢕⢕⢕⢕⢕⢕⢕⢕⢕⢕⢕⢺⣷⣕⢕⢕⢻⣿⣿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⢇⢕⢜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⢅⠕⠑⠕⢕⢕⠕⢕⢕⢕⢑⢕⢕⢕⢹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⢕⢕⢕⢕⢕⠕⢕⠕⢕⢕⢑⢕⢅⢔⢕⢕⢕⢕⢕⢕⢕⢕⢕⢕⢕⢕⢕⢕⢕⢕⢕⢱⢕⢕⢕⢕⢕⢕⢕⢕⢕⢕⢕⢕⢕⢕⢕⢕⢕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⢀⢅⢕⢕⢔⢕⢕⢕⢕⢕⢕⢕⢕⢕⢕⢕⢕⢕⢕⢕⢕⢕⢕⢕⢕⢕⢕⢕⢕⣧⢕⢕⢕⢕⢕⢕⢕⢕⢕⢕⢕⢕⢕⢕⢕⢕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⠕⢕⢕⢕⢕⢕⢕⢕⢕⢕⢕⢕⢕⢕⢕⢕⢕⢕⢕⢕⢕⢕⢕⢕⢕⢕⢕⢕⢕⢕⢕⢕⢕⢕⢕⠁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⣕⢕⢕⢕⢕⢕⣵⣕⣵⣵⣕⣱⡕⢕⢕⢕⢕⢕⢕⢕⢕⢕⢕⢕⢕⢕⢕⢕⣵⣱⣵⣱⣵⣵⣄⡔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⢟⢕⢕⢕⢕⢜⢝⢕⢕⢕⣕⣕⣸⣧⢕⢕⢕⢕⢕⢕⢕⢕⢕⢕⢕⢕⢕⣼⣵⣕⣕⣑⣕⣕⣕⣕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⠁⢕⢕⢕⢕⢕⢕⢕⢕⢕⢕⢕⢕⢕⢕⢕⢕⢕⣼⣿⣧⢕⢕⢕⢸⡿⢿⢿⢿⣿⣿⣿⣿⣷⣕⢕⢕⢕⢕⢕⢕⢕⢕⢕⢕⢕⢹⣿⣿⣿⢿⢿⢿⢿⢿⣿⣕⢕⢕⢕⢕⢕⢕⢕⢕⢕⢕⢕⢕⠕⢕⢕⢕⢕⢕⢕⢕⢕⢕⢕⢕⢕⢕⢕⢕⢕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⢅⠑⢕⢕⢕⢕⢕⢕⢕⢕⢕⢕⢕⢕⢕⢕⢕⢕⢱⣿⣿⣿⣇⠕⢕⢱⣿⣿⣷⣷⣷⣧⣽⣻⣿⣿⣷⣕⢕⢕⢕⢕⢕⢕⢕⢕⢕⢜⣽⣷⣷⣾⣿⣿⡿⢿⢿⠟⢣⡕⢕⢕⢕⢕⢕⢕⢕⢕⢕⢕⢕⢅⢑⠕⢕⢕⢕⢑⢔⢕⠕⢕⢕⢕⢕⢕⢕⢕⢕⢕⢕⢕⢕⢄⢕⢕⢕⢕⢕⢕⢜⢻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⢁⢕⢕⢕⢕⢕⢕⢕⢕⢕⢕⢕⠟⠛⠙⠉⠁⠀⠕⢀⢀⢀⠀⠈⠙⠻⢿⣿⣿⣿⣿⣿⣷⡕⢕⢕⢕⢕⢕⢕⢕⢸⣿⠟⠋⠁⠀⢀⢀⢀⢀⠀⠀⠁⠁⠕⢕⢑⢕⢕⢕⢕⢕⢕⢕⢕⢕⢕⢔⢕⢅⢅⢅⢕⢕⢕⢕⢅⢕⢑⢑⢕⠕⢕⢕⢕⢕⢕⢕⢕⢕⡕⢕⢕⢕⢕⢕⢝⢻⢿⢿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⡕⢕⢕⢕⢕⢕⢕⢕⢕⢕⢕⢕⢕⢕⢕⢕⢕⠕⠕⠁⢀⢄⢕⣵⣶⣵⢕⠑⠑⢕⢀⠀⢄⢔⢻⣿⣿⣿⣿⣿⣿⡕⢕⢕⠅⢕⢕⢕⢜⢇⣰⣰⣵⣵⡕⠑⠑⢕⢔⠀⢕⢕⢄⠁⠕⠕⢕⢕⢕⢕⢕⢕⢕⠕⢕⢕⢕⢕⢕⢕⢕⢕⢕⢕⠕⢕⢕⢕⢅⢄⢕⢕⢕⢕⢕⢕⢕⢕⢻⣧⡕⢕⢕⢜⢳⣷⣷⣷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⠀⢕⢕⢕⢕⢕⠑⢕⢕⢕⠀⢕⢕⢕⢕⢀⠀⠀⢱⣿⣿⠙⢟⢏⠁⠀⠀⢀⢄⠀⢸⣿⣧⣿⣿⣿⣿⣿⣿⣷⢕⢕⢔⡇⢕⢕⢱⣿⣿⢙⢟⢏⠁⠀⠀⠀⢇⠀⢱⣵⣇⢔⠀⢀⣅⡑⢕⢕⢕⢕⢕⢕⢔⢕⢕⢕⢕⢕⢕⢅⢕⢕⢕⢕⢕⢕⢕⠁⢑⢕⢕⢕⢕⢕⢕⢕⢸⣿⣿⣧⣕⢕⢕⢜⢟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⢀⢅⢕⢕⢕⢕⠀⢕⢕⢕⢕⠕⢕⢕⢕⢸⣧⡔⢸⣿⣿⡇⢕⢕⢴⣕⣰⢜⡕⢀⣾⣿⣿⣿⣿⣿⣿⣿⣿⣿⢕⢕⢸⡇⢕⢕⣾⣿⣿⣇⠑⢜⢦⣱⣱⢕⣕⢀⣾⣿⡿⢕⣰⣾⣿⣿⣷⡕⠁⠕⢕⠕⢕⢕⢔⢅⢑⠕⠕⢕⢕⢕⢕⢕⢕⢕⢕⢔⢕⢕⢕⢕⢕⠕⢕⢕⢕⢿⣿⣿⣿⣿⣷⣵⣵⣵⣵⣷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⠁⢕⢕⢕⢕⢕⢑⢄⠕⢕⢕⢄⠕⢕⢕⢀⢿⣿⣷⣽⣿⣿⣦⡕⢹⣿⡿⢕⣡⣾⣿⣿⣿⣿⣿⣿⣿⣿⣿⡟⠀⢡⣿⢇⣱⣾⣿⣿⣿⣿⣦⡕⢸⣿⢿⢇⣱⣾⣿⣿⣷⣿⣿⣿⣿⣿⣿⢕⢄⢕⢕⢔⢔⢕⢅⢅⢕⢔⢕⢕⢕⢕⢕⢕⢕⢕⢕⢕⢕⢕⢔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⡿⢇⠀⠐⠀⠐⠁⢁⠕⢕⢱⡔⢕⢕⢕⢔⠕⢕⢑⠜⣿⣿⡿⣟⣻⣿⣿⣷⣧⣷⣾⣿⣿⣿⣿⣿⣿⣿⣿⣿⣿⠟⢁⣰⣿⣿⣿⣿⣿⣿⣿⣿⣿⣿⣿⣷⢷⢷⣿⡿⣿⣏⣟⣿⣿⣿⣿⣿⣿⡏⢑⢔⣕⣵⣷⡇⢕⢕⢕⢕⢕⢕⢕⢕⢕⢕⢕⢕⢕⢕⠕⠕⠀⠑⠑⢔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⣏⣁⡀⢅⢄⢔⢔⢕⢕⢕⢕⢕⢝⣆⢅⠅⠕⢔⠁⠁⠄⠝⣿⣿⣿⣿⣧⣿⣷⣷⣷⣿⣿⣿⣿⣿⣿⣿⣿⣿⣿⣷⣷⣿⣿⣿⣿⣿⣿⣿⣿⣿⣿⣿⣿⣿⣿⣷⣷⣿⣷⡿⢿⣿⣿⣿⣿⣿⣿⡟⢁⣱⣾⣿⣿⢏⢕⢕⢕⢕⢕⢕⢕⢕⢕⢕⢕⢕⢕⢕⢕⠐⠀⠀⠀⢔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⣿⣿⣿⡇⢕⢕⢕⢕⢕⢕⠀⢕⢕⢕⢜⢳⡄⠀⠁⠐⠀⠀⢀⠘⢟⢕⢕⢜⢇⢟⣿⣿⣿⣿⣿⣿⣿⣿⣿⣿⣿⣿⣿⣿⣿⣿⣿⣿⣿⣿⣿⣿⣿⣿⣿⣿⣿⣿⣿⣟⢝⢕⢕⢕⢜⢻⣿⣿⣿⣿⢇⣸⣿⣿⢟⢕⢕⢕⢕⢕⢕⢕⢕⢕⢕⢕⢕⢕⢕⢕⢕⢄⠀⠀⠀⢔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⢄⢕⢕⢕⢕⢕⢜⢢⢄⠀⠀⠈⢳⣔⡅⢕⢕⢕⢕⢕⣿⣿⣿⣿⣿⣿⣿⣿⣿⣿⣿⣿⣿⣿⣿⣿⣿⣿⣿⣿⣿⣿⣿⣿⣿⣿⣿⣿⣿⣷⡕⢕⢕⢕⢕⣼⣿⣿⣿⢇⢕⢹⢟⢕⢕⢕⢕⢕⢕⢕⢕⢕⢕⢕⢕⢕⢕⢕⢕⢕⢕⠑⠀⠀⢔⢕⢕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⠑⢕⢕⢕⢕⢕⢕⢔⢔⢄⢀⢁⢹⣿⣿⣷⣷⣾⣿⣿⣿⣿⣿⣿⣿⣿⣿⣿⣿⣿⣿⣿⣿⢝⣿⣿⣿⣿⣿⣿⣿⣿⣿⣿⣿⣿⣿⣿⣿⣿⣷⣵⣿⣿⣿⣿⣿⢏⢔⢔⢔⢕⢕⢕⢕⢕⢕⢕⢕⠑⢕⢕⢕⢕⢕⢕⢕⢕⢕⠕⢀⢄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⠀⢕⢕⢕⢕⢕⢕⢕⢕⢕⢁⢿⣷⣿⣿⣿⣿⣿⣿⣿⣿⣿⣿⣿⣿⣿⣿⣿⣿⣿⣿⣿⣿⣧⣿⣿⣿⣿⣿⣿⣿⣿⣿⣿⣿⣿⣿⣿⣿⣿⣿⣿⣿⣿⣿⣿⡟⢔⢕⢕⢕⢕⢕⢕⢕⢕⢕⢕⠕⢕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⢄⢕⢕⢕⢕⢕⢕⢕⢕⢕⢕⢘⣿⣿⣿⣿⣿⣿⣿⣿⣿⣿⣿⣿⣿⣿⣿⣿⣿⣿⣿⣿⣿⣿⣿⣿⣿⣿⣿⣿⣿⣿⣿⣿⣿⣿⣿⣿⣿⣿⣿⣿⣿⣿⣿⡿⢁⢕⢕⢕⢕⢕⢕⢕⢕⢕⢕⢕⢔⢕⢕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⢕⢘⢿⣿⣿⣿⣿⣿⣿⣿⣿⣿⣿⣿⣿⣿⣿⣿⣿⣿⣿⣿⣿⣿⣿⣿⣿⣿⣿⣿⣿⣿⣿⣿⣿⣿⣿⣿⣿⣿⣿⣿⣿⡿⢕⢕⢕⢕⢕⢕⢕⢕⢕⢕⢕⠕⢄⢕⢕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⢕⢘⢻⣿⣿⣿⣿⣿⣿⣿⣿⣿⣿⣿⣿⣿⣿⣿⣿⣿⣿⣿⣿⣿⣿⣿⣿⣿⣿⣿⣿⣿⣿⣿⣿⣿⣿⣿⣿⣿⣿⢟⢕⢕⢕⢕⢕⢕⢕⢕⢕⢕⢕⠕⢔⢕⢕⢕⢕⢕⢕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⢕⢔⠝⣿⣿⣿⣿⣿⣿⣿⣿⣿⣿⣿⣟⣟⣻⣽⣽⢹⣝⣏⢽⣽⣽⣟⣟⣿⣿⣿⣿⣿⣿⣿⣿⣿⣿⣿⡿⢋⢕⢕⢕⢕⢕⢕⢕⢕⢕⢕⢕⠕⢕⢕⢕⢕⢕⢕⢕⢕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⢑⢕⢕⢕⢕⢕⢕⢕⢕⢕⢕⢕⢕⢕⢕⠈⠻⣿⣿⣿⣿⣿⣿⣿⣿⣿⣿⣿⣿⣿⣿⣿⣿⣷⣿⣿⣿⣿⣿⣿⣿⣿⣿⣿⣿⣿⣿⣿⡿⢏⢕⢕⢕⢕⢕⢕⢕⢕⢕⢕⢕⢕⠅⢕⢕⢕⢕⢕⢕⠁⢕⢅⢕⢕⢕⢕⢕⢕⢕⢕⢕⢕⢕⢕⢕⢕⢕⢕⢕⢕⢕⢑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⠕⢕⢕⢕⢕⢕⢕⢕⢕⢕⢕⢕⢕⢕⢕⠀⢕⢕⢝⢿⣿⣿⣿⣿⣿⣿⣿⣿⣿⣿⣿⣿⣿⣿⣿⣿⣿⣿⣿⣿⣿⣿⣿⣿⣿⣿⢟⠋⢕⢕⢕⢕⢕⢕⢕⢕⢄⢕⢕⢕⢕⠁⢕⢕⢕⢕⢕⢕⢕⢔⢕⢕⢕⢕⢕⢕⢕⢕⢕⢕⢕⢕⢕⢕⢕⢕⢕⢕⢕⢕⢕⢁⠕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⠀⢕⢕⠑⢄⢜⢟⢿⣿⣿⣿⣿⣿⣿⣿⣿⣿⣿⣿⣿⣿⣿⣿⣿⣿⣿⣿⣿⠟⢋⢅⢕⢄⢕⢕⢕⢕⢕⢕⢕⢅⢕⢕⢕⢕⠕⢔⢕⢕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⠁⠀⢕⢕⢕⢕⢕⢝⢻⢿⣿⣿⣿⣿⣿⣿⣿⣿⣿⣿⣿⣿⢿⢟⢝⢔⢕⢄⠑⠁⢕⢕⢕⢕⢕⢕⢕⢕⠔⢕⢕⢕⢕⠀⢕⢕⢕⠕⣑⠕⢕⢕⠕⢕⢕⢕⢕⢕⢕⢕⢕⢕⢕⢕⢕⢕⢕⢕⢕⢕⢕⢕⢕⢕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⠀⠁⠀⠀⠁⢕⢕⢕⢕⢕⢕⢕⢜⢝⢻⢿⣿⣿⣿⣿⢿⢟⢝⢕⢕⢕⢕⢄⢕⢕⠀⠀⢕⢕⢕⢕⢕⢕⢕⢕⢀⢕⢕⢕⢕⢕⢕⣕⣵⣾⣿⣾⣿⢕⢕⢕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⢕⢕⢕⢕⢔⢕⢕⢕⢕⢕⢕⢕⢄⠀⠀⠀⠀⠁⠕⢕⢕⢕⢕⢕⢕⢕⢕⢕⢜⢍⢍⢕⢕⢕⢕⢕⢕⢕⢕⢵⠕⠀⠀⠀⢕⢕⢕⢕⢕⢕⢕⢕⢕⢕⢕⢕⢱⣷⣿⣿⣿⣿⣿⣿⡇⢕⢕⢕⢄⢕⢕⢕⢕⢕⢕⢕⢕⢕⢕⢕⢕⢕⢕⢕⢕⠕⠀⠀⠀⠀⠀⠀⠀⠀⠀⠀⠀⠀⢀⢄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⠁⠑⠕⢕⢕⢕⢕⢕⢕⢕⢕⢕⢕⢕⢕⢕⢕⢕⠕⠑⠀⠀⠀⠀⢕⢕⢕⢕⢕⢕⢕⢕⠕⢕⡎⢕⢸⣿⣿⣿⣿⣿⣯⣽⣥⣥⣥⣥⣑⢕⠕⢕⢕⢕⢕⢕⢕⢕⢕⢕⢕⢕⢕⢕⠀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⢣⢕⢕⢕⢕⢕⢕⢕⢕⢕⢕⢕⠀⠀⠀⠀⠀⠀⠀⠀⠀⠀⠀⢁⢕⢕⠕⢕⢕⢕⢕⢕⢕⢕⢕⢅⠀⠀⠀⠀⠀⠀⠀⢕⢕⢕⢕⢕⢕⢕⣱⠀⢜⢕⢕⢜⢟⣿⣿⣿⣾⣿⣿⣿⣿⣿⣿⣿⣿⣷⣶⣅⢕⢕⢕⢕⢕⢕⢕⢕⢕⢕⠑⠀⠀⠀⠀⠀⠀⠀⢄⢕⢕⢕⢕⢕⢕⢕⢕⢕⢕⢕⢕⢕⢕⢕⢕⢕⢕⢕⢕⢕⢕⢕⢕⢕⢕⢕⢕⢕⢕⢕⢕⢕⢕⢕⢕⢕⢕⢕⢕⢔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⣱⣵⣵⣕⣕⡕⠕⢕⢕⢕⠑⠕⢕⢳⣧⢕⢁⢕⢕⢕⢕⢕⢕⢕⢄⠀⠀⠀⠀⠀⠀⠀⠀⠀⢀⢕⢕⠕⠀⢕⢕⢕⢕⠕⠀⠀⢕⢕⢕⠀⠀⠀⠀⠀⠀⢕⢕⢕⢕⢕⢕⡼⢇⠀⢕⢕⢕⢱⣿⣿⣿⣿⣿⣿⣿⣿⣿⣿⣿⣿⣿⣿⣿⣿⣷⣵⡑⢕⢕⢕⢕⢕⢕⠁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⣶⣧⠁⠀⢕⢕⢕⢕⢕⢕⢕⢕⢕⢕⢕⢕⢕⠀⠀⠀⠀⠀⠀⠀⠀⢀⣵⡕⢕⠀⠀⠀⢕⢕⠑⠀⠀⠀⢕⢕⡱⢄⠀⠀⠀⠀⠀⢕⢕⢱⡵⢕⢜⢕⢕⠀⢕⢕⢕⢸⣿⣿⣿⣿⣿⣿⣿⣿⣿⣿⣿⣿⣿⣿⣿⣿⣿⣿⣿⣆⠕⢕⢕⠕⠀⠀⠀⠀⠀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⡿⢟⢕⠀⢕⢕⢕⢕⢕⠁⢕⢕⢕⢱⣷⣾⣷⡄⠀⠀⠀⠀⠀⠀⠀⣸⣿⡇⢁⠀⠀⠀⠕⠁⠀⠀⠀⢔⢕⢕⣻⣵⢀⠀⠀⠀⠀⠕⢱⢏⢕⢅⢕⢕⢕⠀⢕⢕⢕⢸⣿⣿⣿⣿⣿⣿⣿⣿⣿⣿⣿⣿⣿⣿⣿⣿⣿⣿⣿⣿⣧⡑⢕⠀⠀⠀⠀⢀⢔⢕⢕⢕⢕⢕⢕⢕⢕⢕⢕⢕⢕⢕⢕⢕⢕⢕⢕⢕⢕⢕⢕⢕⢕⢕⢕⢕⢕⢕⢕⠕⢑⢑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⢕⡑⢕⣵⣾⣿⣿⣿⣿⣯⣕⣕⢕⠀⢄⢕⢕⢕⢕⠀⢕⢕⢕⢑⢝⢟⢝⢕⠀⠀⠀⠀⠀⠀⣱⣿⡿⢕⢕⠀⠀⠀⠀⠀⠀⠀⡀⢕⢕⢕⢸⣿⣧⢀⠀⠀⠀⠀⢕⢕⢕⢕⢕⢕⢕⢀⢕⢕⢕⢕⣿⣿⣿⣿⣿⣿⣿⣿⣿⣿⣿⣿⣿⣿⣿⣿⣿⣿⣿⣿⣿⣷⡄⠀⠀⢀⢔⢕⢕⢕⢕⢕⢕⢕⢕⢕⢕⢕⢕⢕⢕⢕⢕⢕⢕⢕⢕⢕⢕⢕⢕⢕⢕⢕⢕⢕⢕⢕⣱⣷⣵⣵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⣶⣿⣿⣾⣿⣿⣿⣿⣿⣿⣿⣿⣿⣿⢇⠀⢕⢕⢕⢕⢕⢄⢕⢕⢕⢕⢕⢕⢕⢕⠀⠀⠀⠀⠀⢰⣿⣿⢕⢕⢕⢕⢔⢄⣤⣴⣤⣾⣳⡕⢕⢕⢕⢹⣿⣧⠀⠀⠀⠀⢕⢕⢕⢕⢕⢕⢕⢸⠑⢕⢕⠕⢝⣿⣿⣿⣿⣿⣿⣿⣿⣿⣿⣿⣿⣿⣿⣿⣿⣿⣿⣿⣿⣿⣿⡄⢔⢕⢕⢕⢕⢕⢕⢕⢕⢕⢕⢕⢕⢕⢕⢕⢕⢕⢕⢕⢕⢕⢕⢕⢕⢕⢕⢕⢕⢕⢕⢕⣵⣿⣿⣿⣿⣿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⣵⣵⣵⣵⣵⡵⣕⣵⣿⣿⣿⣿⣿⣿⣿⣿⣿⣿⣿⣿⣿⣿⣿⣿⣿⡷⠀⢸⢄⢕⢕⢕⢕⠑⢕⢕⢕⢕⢕⢕⢕⠀⠀⠀⠀⢀⣾⣿⢇⢕⢕⢕⢕⢱⣾⣿⣿⣿⢣⣿⣿⣧⢕⢕⢕⢻⣿⣷⡔⢀⠀⢕⢕⢕⢕⢕⢕⢕⠑⡕⢕⢕⠑⢸⣿⣿⣿⣿⣿⣿⣿⣿⣿⣿⣿⣿⣿⣿⣿⣿⣿⣿⣿⣿⣿⣿⣧⢑⢕⢕⢕⢕⢕⢕⢕⢕⢕⢕⢕⢕⢕⢕⢕⢕⢕⢕⢕⢕⢕⢕⢕⢕⢕⢕⢕⢕⢕⣵⢿⣿⣿⣻⣿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⢑⢅⠁⠀⠀⠁⠕⢕⢕⣵⣷⣿⣿⣿⣿⣿⣿⢏⣼⣿⣿⣿⣿⣿⣿⣿⣿⣿⣿⣿⣿⣿⣿⣿⣿⣿⣿⣿⣿⠀⢜⣇⢕⢕⢕⢕⠀⢕⢕⢕⢕⢕⢕⢕⢕⠀⠀⢄⣾⣿⢏⢕⢕⢕⢕⢕⣿⣿⣿⡿⢇⣾⣿⣿⢏⢕⢕⢕⢕⢹⢿⣿⡷⢕⢕⢕⢕⢁⢕⢕⢕⢄⢧⠑⢕⠀⠕⢿⣿⣿⣿⣿⣿⣿⣿⣿⣿⣿⣿⣿⣿⣿⣿⣿⣿⣿⣿⣿⣿⣿⣇⠕⢕⢕⢕⢕⢕⢕⢕⢕⢕⢕⢕⢕⢕⢕⢕⢕⢕⢕⢕⢕⢕⢕⢕⢕⢕⢕⢱⣾⢿⡷⡽⣿⣻⣿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⢁⢔⢕⠁⠀⠀⠀⠀⢀⣵⣿⣿⣿⣿⣿⣿⣿⡟⣵⣿⣿⣿⣿⣿⣿⣿⣿⣿⣿⣿⣿⣿⣿⣿⣿⣿⣿⣿⣿⡿⢟⢕⢕⣿⡔⢕⢕⢕⠀⢕⢕⢕⢕⢕⢕⢕⢕⢄⢔⢸⣿⢏⢕⢕⢕⢕⢕⣾⣿⣿⡟⢕⢕⢺⣿⢟⢕⢕⢕⢕⢕⢕⣸⣝⣱⣵⢁⢕⢕⢸⢕⢕⢕⢕⢸⡇⠀⠀⢀⠜⣿⣿⣿⣿⣿⣿⣿⣿⣿⣿⣿⣿⣿⣿⣿⣿⣿⣿⣿⣿⣿⣿⣿⡕⢕⢕⢕⢕⢕⢕⢕⢕⢕⢕⢕⢕⢕⢕⢕⢕⢕⢕⢕⢕⢕⢕⢕⢕⢕⣱⣿⣫⢏⢮⢗⡽⡝⢏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⢀⢕⠕⠀⠀⠀⠀⠀⢄⣾⣿⣿⣿⣿⣿⣿⣿⢏⣾⣿⣿⣿⣿⣿⣿⣿⣿⣿⣿⣿⣿⣿⣿⣿⣿⣿⣿⣿⣿⣿⣷⡕⢕⢕⣿⣧⠕⢕⢕⠀⠀⢕⢕⢕⢕⢕⢕⠁⢕⢕⢕⣱⣕⡱⣕⣕⢕⢕⢟⢿⢏⢕⢕⢱⢿⢟⢕⢕⢕⢕⣱⣷⣿⣿⣿⣿⣿⣇⢕⢕⢜⣇⢕⢕⢕⠜⣿⡄⠀⢰⠀⢝⢻⢿⣿⣿⣿⣳⣿⣿⣿⣿⣿⣿⣿⣿⣿⣿⣿⣿⣿⣿⣿⣿⣷⢑⢕⢕⢕⢕⢕⢕⢕⢕⢕⢕⢕⢕⢕⢕⢕⢕⢕⢕⢕⢕⢕⢕⢱⣞⡿⢽⢎⢞⢱⢮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⢕⢕⠀⠀⠀⠀⠀⢠⣿⣿⣿⣿⣿⣿⣿⣿⢫⣾⣿⣿⣿⣿⣿⣿⣿⣿⣿⣿⣿⣿⣿⣿⣿⣿⣿⣿⣿⣿⣿⣿⣿⣇⢕⢕⣿⣿⡇⢕⢕⠀⡄⠑⢕⢕⢕⢕⢕⠀⣿⡎⢿⣿⣿⣿⣿⡝⢇⢕⢕⠀⠀⠀⠀⠀⢕⢕⢕⢕⣵⣿⣿⣿⣿⣿⡏⣽⣿⣿⡕⢕⢕⢿⡕⢕⢕⢔⢻⣧⠀⢸⣇⠀⢕⢕⢕⣹⡕⢿⣿⣿⣿⣿⣿⣿⣿⣿⣿⣿⣿⣿⣿⣿⣿⣿⣿⡇⢕⢕⢕⢕⢕⣕⣵⣷⢕⢕⢕⢕⢕⢕⢕⢕⢕⢕⢕⢕⢕⢱⣯⡿⢇⢕⢕⡕⢾⣻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⠕⠀⠀⠀⠀⠀⠀⢜⣿⣿⣿⣿⣿⣿⢟⣱⣿⣿⣿⣿⣿⣿⣿⣿⣿⣿⣿⣿⣿⣿⣿⣿⣿⣿⣿⣿⣿⣿⣿⣿⣿⣿⢕⢕⣿⣿⣷⠁⢕⠀⣇⠀⢕⢕⢕⠕⢕⢕⣿⣿⢜⣿⣿⣿⣿⣿⣧⢕⠁⠀⠀⠀⠀⢄⢕⣱⣼⣿⣿⣿⣿⣿⣿⣿⡇⣿⣿⣿⣧⠕⢕⢸⣿⡅⢕⢕⢸⣿⣇⠀⣿⡆⠁⢕⣼⣿⢕⢞⣿⣿⣿⣿⣿⣿⣿⣿⣿⣿⣿⣿⣿⣿⣿⣿⣿⣿⡕⣕⣵⣵⣿⣿⣿⡿⢕⢕⢕⢕⢕⢕⢕⢕⢕⢕⢕⣱⢷⢻⡝⢕⢕⢕⢕⢎⡷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⢄⠀⠀⠑⠀⠀⠀⠀⠀⠀⠀⣿⣿⣿⢟⢕⣱⣾⣿⣿⣿⣿⣿⣿⣿⣿⣿⣿⣿⣿⣿⣿⣿⣿⣿⣿⣿⣿⣿⣿⣿⣿⣿⣿⣿⢕⢕⣿⣿⣿⡇⢕⠀⣿⢀⠁⢕⢕⠀⢕⢸⣿⣿⣧⢸⣿⣿⣿⣿⣿⢕⠀⠀⠀⠀⠀⢕⣼⣿⣿⣿⣿⣿⣿⣿⣿⣿⢱⣿⣿⣿⣿⣇⠕⢜⣿⣷⢁⢕⢀⢿⣿⣆⢹⣿⡄⠑⢻⣿⣿⣿⣮⣿⣿⣿⣿⣿⣿⣿⣿⣿⣿⣿⣿⣿⣿⣿⣿⣿⣿⣿⣿⣿⣿⣿⣿⡇⢕⢕⢕⢕⢕⢕⢕⢕⢕⢱⣾⣿⣿⡇⢕⢕⢕⢕⢕⢪⣽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⠀⠀⠀⠀⠀⠀⠀⠀⠀⠀⠀⢸⣿⢏⢕⣾⣿⣿⣿⣿⣿⣿⣿⣿⣿⣿⣿⣿⣿⣿⣿⣿⣿⣿⣿⣿⣿⣿⣿⣿⣿⣿⡿⢟⢕⠁⢕⣿⣿⣿⣷⠀⢰⣿⡇⠀⢕⠁⢕⠀⣾⣿⣿⣿⡕⢻⣿⣿⣿⣿⢕⠀⠀⠀⠀⠀⢱⣿⣿⣿⣿⣿⣿⣿⣿⣿⡏⣾⣿⣿⣿⣿⣿⣆⠕⢹⣿⣧⢁⢕⢸⣿⣿⣾⣿⣷⢄⠜⣿⣿⣿⣟⣿⣿⣿⣿⣿⣿⣿⣿⣿⣿⣿⣿⣿⣿⣿⣿⣿⣿⣿⣿⣿⣿⣿⣿⢇⢕⢕⠕⠑⢑⠑⠕⢕⣵⣿⣿⣿⣿⣿⡷⢕⢕⢕⢕⢽⡏⢕⢕⢕⢕⢕⢕⢕⢕⢕⢕⢕⢕⢕⢕⢕⢕⠕⠕⠕⠕⢕⢕⠕⠕⠕⢕⢕⢕⢕⢕⠀</a:t>
            </a:r>
            <a:br/>
            <a:r>
              <a:t>⢕⢕⢕⢕⢕⢕⢕⢕⢕⢕⢕⢕⢕⢕⢕⢕⢕⢕⢕⢕⢕⢕⢕⢕⢕⢕⢕⢕⢕⢕⢕⢕⢕⢕⢕⢕⢕⢕⢕⢕⢕⢕⢕⢕⢕⢕⢕⢕⢕⢕⠑⠀⠀⠀⠀⠀⠀⠀⠀⠀⠀⠀⠀⢸⢏⣵⣿⣿⣿⣿⣿⣿⣿⣿⣿⣿⣿⣿⣿⣿⣿⣿⣿⣿⣿⣿⣿⣿⣿⣿⣿⣿⣿⣽⣕⢕⢕⠀⢕⣿⣿⣿⣿⡕⢸⣿⣧⠀⢕⠀⢕⢱⣿⣿⣿⣿⣿⡕⣿⣿⣿⡇⠀⠀⠀⠀⠀⢄⢸⣿⣿⣿⣿⣿⣿⣿⣿⡿⢱⣿⣿⣿⣿⣿⣿⣿⣧⠜⣿⣿⣷⡅⢔⢿⣿⣿⣿⣿⣧⢀⢹⣿⣿⣿⢽⣿⣿⡿⢿⣟⣽⣷⣿⣿⣿⣿⣿⣿⣿⣿⣿⣿⣿⣿⣿⣿⣿⣿⢕⠕⠁⠀⠀⠀⠐⢠⣾⣿⣿⣿⣿⣿⣿⣿⡏⢕⢕⣿⣽⢕⢕⢕⢕⢕⢕⢕⢕⢕⢕⠕⢕⢑⣡⣥⣴⣶⣾⣿⣿⣿⣿⢿⢟⢱⢕⡇⡕⢕⢕⢕⠀</a:t>
            </a:r>
            <a:br/>
            <a:r>
              <a:t>⢕⢕⢕⢕⢕⢕⢕⢕⢕⢕⢕⢕⢕⢕⢕⢕⢕⢕⢕⢕⢕⢕⢕⢕⢕⢕⢕⢕⢕⢕⢕⢕⢕⢕⢕⢕⢕⢕⢕⢕⢕⢕⢕⢕⢕⢕⢕⢕⢕⢅⠀⠀⠀⠀⠀⠀⠀⠀⠀⠀⠀⠀⠀⠕⣼⣿⣿⣿⣿⣿⣿⣿⣿⣿⣿⣿⣿⣿⣿⣿⣿⣿⣿⣿⣿⣿⣿⣿⣿⣿⣿⣿⣿⣿⣿⣷⡕⢕⢕⣿⣿⣿⣿⣧⣿⣿⣿⡄⢕⢱⢄⣿⣿⣿⣿⣿⣿⣧⢸⣿⣿⢕⠀⠀⠀⠀⠀⢕⣾⣿⣿⣿⣿⣿⣿⣿⣿⢇⣾⣿⣿⣿⣿⣿⣿⣿⣿⣧⢹⣿⣿⣿⣕⢸⣿⣿⣿⣿⣿⣇⠀⢝⢻⢟⣏⣸⣵⣾⣿⣿⣿⣿⣿⣿⣿⣿⣿⣿⣿⣿⣿⣿⣿⣿⣿⣿⣿⣿⢕⠀⠀⠀⠀⠀⣰⣿⣿⣿⣿⣿⣿⡿⢟⢝⢕⢕⢕⢸⣿⢕⢕⢕⢕⢕⢕⢕⢕⢅⢔⢇⢵⣿⣿⣿⣿⢟⡻⢝⢟⡏⢕⢕⡪⣕⢳⢕⢕⢕⢕⢕⠀</a:t>
            </a:r>
            <a:br/>
            <a:r>
              <a:t>⢕⢕⢕⢕⢕⢕⢕⢕⢕⢕⢕⢕⢕⢕⢕⢕⢕⢕⢕⢕⢕⢕⢕⢕⢕⢕⢕⢕⢕⢕⢕⢕⢕⢕⢕⢕⢕⢕⢕⢕⢕⢕⢕⢕⢕⢕⢕⢕⢕⢕⢕⢀⠀⠐⠀⠀⠀⠀⠀⠀⠀⠀⠀⢕⢻⣿⣿⣿⣿⣿⣿⣿⣿⣿⣿⣿⣿⣿⣿⣿⣿⣿⣿⣿⣿⣿⣿⣿⣿⣿⣿⣿⣿⣿⣿⣿⣷⢕⢕⣿⣿⣿⣿⣿⣿⣿⣿⡇⢕⢸⣼⣿⣿⣿⣿⣿⣿⣿⡇⢻⡇⠁⠀⠀⠀⠀⠀⢱⣿⣿⣿⣿⣿⣿⣿⣿⡟⣸⣿⣿⣿⣿⣿⣿⣿⣿⣿⣿⣿⣿⣿⣿⣿⣧⣿⣿⣿⣿⣿⢟⢕⢵⣷⣿⣿⣿⣿⣿⣿⣿⣿⣿⣿⣿⣿⣿⣿⣿⣿⣿⣿⣿⣿⣿⣿⣿⣿⡟⠁⠀⠀⠀⠀⣱⣿⣿⣿⣿⣿⢟⢝⢕⢕⢵⣳⡵⢮⣵⡝⢃⢕⢑⢕⢕⢕⢱⢕⢕⢕⢕⢎⢜⡜⢱⢜⢱⡱⡕⠕⠜⢕⢑⢕⢅⢅⢕⢕⢕⢕⢕⠀</a:t>
            </a:r>
            <a:br/>
            <a:r>
              <a:t>⢕⢕⢕⢕⢕⢕⢕⢕⢕⢕⢕⢕⢕⢕⢕⢕⢕⢕⢕⢕⢕⢕⢕⢕⢕⢕⢕⢕⢕⢕⢕⢕⢕⢕⢕⢕⢕⢕⢕⢕⢕⢕⢕⢕⢕⢕⢕⢕⢕⠕⢁⠀⠀⠀⢄⠀⠀⠀⠀⠀⠀⠀⠀⠑⢜⢿⣿⣿⣿⣿⣿⣿⣿⣿⣿⣿⣿⣿⣿⣿⣿⣿⣿⣿⣿⣿⣿⣿⣿⣿⣿⣿⣿⣿⣿⣿⣿⢕⢕⣿⣿⣿⣿⣿⣿⣿⣿⣿⢁⣿⣿⣿⣿⣿⣿⣿⣿⣿⣿⡜⢕⠀⠀⠀⠀⠀⢄⣾⣿⣿⣿⣿⣿⣿⣿⣿⢱⣿⣿⣿⣿⣿⣿⣿⣿⣿⣿⣿⣿⣿⣿⣿⣿⣿⣿⣿⣿⣿⣿⣿⣮⣞⣿⣿⣿⣿⣿⣿⣿⣿⣿⣿⣿⣿⣿⣿⣿⣿⣿⣿⣿⣿⣿⣿⣿⢏⢟⢇⠀⠀⠀⠀⣱⡿⣟⢝⢟⢕⢕⢕⢕⢕⢕⣾⣿⣿⣿⣿⣮⡱⢕⢕⢇⢇⢕⢕⢕⢕⢕⢕⢕⢜⣕⢽⢗⢊⢅⢔⢕⢕⢕⢕⢕⢕⢕⢕⢕⢕⢕⢕⠀</a:t>
            </a:r>
            <a:br/>
            <a:r>
              <a:t>⢕⢕⢕⢕⢕⢕⢕⢕⢕⢕⢕⢕⢕⢕⢕⢕⢕⢕⢕⢕⢕⢕⢕⢕⢕⢕⢕⢕⢕⢕⢕⢕⢕⢕⢕⢕⢕⢕⢕⢕⢕⢕⢕⢕⢕⢕⢕⠑⢅⠑⠀⠀⠀⠀⢕⢄⠀⠀⠀⠀⠀⠀⠀⠀⢕⢜⢻⣿⣿⣿⣿⣿⣿⣿⣿⣿⣿⣿⣿⣿⣿⣿⣿⣿⣿⢟⢕⢹⣿⣿⣿⣿⣿⣿⣿⣿⣿⢕⢕⣽⣿⣿⣿⣿⣿⣿⣿⣿⣷⣿⣿⣿⣿⣿⣿⣿⣿⣿⣿⡇⠁⠀⠀⠀⠀⠀⢱⣿⣿⣿⣿⣿⣿⣿⣿⢇⣾⣿⣿⣿⣿⣿⣿⣿⣿⣿⣿⣿⡟⢛⠟⢍⢙⢿⣿⣿⣿⣿⣿⣿⣿⣷⡎⢝⢻⣿⣿⣿⣿⣿⣿⣿⣿⣿⣿⣿⣿⣿⣿⣿⣿⣿⢿⢏⣱⣵⣿⠟⠉⠀⠐⢕⢕⢕⢕⢕⢕⢕⢕⢕⢕⢱⣾⣿⣿⣿⣿⣿⣿⡷⢕⢕⢕⢕⢕⢕⢕⢕⣕⣵⠕⢕⢔⢕⢕⢕⢕⢕⢕⢕⢕⢕⢕⢕⢕⢕⢕⢕⢕⢕⠀</a:t>
            </a:r>
            <a:br/>
            <a:r>
              <a:t>⢕⢕⢕⢕⢕⢕⢕⢕⢕⢕⢕⢕⢕⢕⢕⢕⢕⢕⢕⢕⢕⢕⢕⢕⢕⢕⢕⢕⢕⢕⢕⢕⢕⢕⢕⢕⢕⢕⢕⢕⢕⢕⢕⢕⢕⢕⠀⠀⠁⠀⢁⢄⢔⡄⠕⠑⠀⠀⠀⠀⠀⠀⠀⠀⠀⠑⢕⢻⣿⣿⣿⣿⣿⣿⣿⣿⣿⣿⣿⣿⣿⣿⣿⡿⢏⢕⢕⢕⢜⢻⣿⣿⣿⣿⣿⢟⢕⠑⢕⣿⣿⣿⣿⣿⣿⣿⣿⣿⣿⣿⣿⣿⣿⣿⣿⣿⣿⣿⣿⢇⠀⠀⠀⠀⠀⢀⣾⣿⣿⣿⣿⣿⣿⣿⡟⣼⣿⣿⣿⣿⣿⣿⣿⣿⣿⣿⣿⣿⢅⢕⢕⢕⢕⢕⢜⢍⢍⢟⣿⣿⣿⣿⣷⢁⢕⢕⢜⢝⢟⢟⢟⢿⢿⣿⣿⡿⢿⢿⢟⢏⢕⣵⢗⣽⣿⠏⠁⠀⠀⠀⢔⢸⡕⢕⢕⢕⢕⢕⢕⢕⣱⣿⣿⣿⣿⣿⣿⡿⢿⢗⢕⢕⢕⢕⢕⢕⣱⡵⢟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⠕⠀⢀⢄⢔⢕⢕⣱⣾⣧⠀⠀⠀⠀⠀⠀⠀⠀⠀⠀⠀⠀⠀⢑⢝⢻⣿⣿⣿⣿⣿⣿⣿⣿⣿⣿⣿⡿⢏⢕⢕⡕⣱⣷⣿⣿⣿⣿⣿⣿⣷⡕⢕⠀⢱⣿⣿⣿⣿⣿⣿⣿⣿⣿⡿⠿⢿⢿⠿⣿⣿⣿⣿⣿⡟⠑⠀⠀⠀⠀⠀⢱⣿⣿⣿⣿⣿⣿⣿⣿⢳⣿⣿⣿⣿⣿⣿⣿⣿⣿⣿⢟⢝⢕⢄⢕⢕⢕⢕⢕⢕⢕⢕⢕⢝⢻⣿⣿⣿⣧⠁⢵⡕⢕⢕⢕⢕⢕⢜⢕⢕⢕⢕⢕⢕⣱⡿⣳⣿⠟⠁⠀⠀⠀⠀⣄⣳⣷⣿⣿⣿⢕⢕⣕⣱⣾⣿⣿⣿⣿⣿⡿⢟⢏⢕⢕⢕⢕⢕⣕⣵⣾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⢄⢕⢕⢕⢕⣵⢻⣿⣿⠃⠀⠀⢄⠀⠀⠀⠀⠀⠀⠀⠀⠀⠀⠀⠑⠕⢝⢿⣿⣿⣿⣿⣿⣿⣿⡿⢏⣕⣵⣷⣿⣿⢿⢏⣿⣿⣿⣿⣿⣿⣿⣿⢕⠀⢸⣿⣿⣿⣿⣿⣿⣿⣿⢟⢕⢕⢔⢕⢕⢜⣿⣿⣿⣿⢇⠀⠀⠀⠀⠀⠀⣼⣿⣿⣿⣿⣿⣿⣿⡏⣾⣿⣿⣿⣿⣿⣿⣿⣿⣿⣿⡔⢑⢕⢕⢕⢕⠑⣠⡅⢔⢕⢕⢕⢕⣸⣿⣿⣿⣿⣇⠘⢕⢕⢕⢕⢕⠕⢕⢕⢕⢕⠕⣱⡾⣫⣾⡿⠑⠀⠀⠀⠀⢄⣵⣾⣿⣿⣿⣿⣿⣿⣼⣿⣿⣿⣿⣿⣿⡿⡟⢕⢕⢕⢕⢕⢕⢕⣕⢝⢻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⣱⣵⣿⣧⣿⡿⢃⢐⠀⠀⢕⢔⢀⠀⠀⠀⠀⠀⠀⠀⠀⠀⠀⠀⠁⠑⠕⢜⢝⢝⢍⠝⠙⠚⠋⠙⠉⠉⠁⠁⠀⢸⣿⣿⣿⣿⣿⣿⣿⣝⢕⠀⣼⣿⣿⣿⣿⡿⢋⢕⢔⢅⢕⢕⢕⢕⢕⢅⢔⢔⢝⢟⠑⠀⠀⠀⠀⠀⢱⣿⣿⣿⣿⣿⣿⣿⣿⣸⣿⣿⣿⣿⣿⣿⣿⣿⣿⣿⣿⡕⢕⢕⢕⢕⢕⢕⢈⢕⢕⢔⢔⢔⢔⢿⣿⣿⣿⣿⣿⡔⢱⡗⢑⢕⢕⠕⠕⠑⠁⠀⢰⢟⣾⣿⠋⠀⠀⠀⠀⢀⣵⣿⣿⣿⣿⣿⣿⣿⣿⣿⣿⣿⣿⣿⣿⣿⡟⢕⢕⢕⢕⢕⢕⢕⢱⣿⣿⣿⣿⣳⣴⣅⢑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⣼⣿⣿⣿⣿⣿⠇⢅⠀⠀⠀⢕⢕⢕⢕⢔⢀⠀⠀⠀⠀⠀⠀⠀⠀⢀⢀⢀⠀⠀⠀⠄⠃⠀⠀⠀⠀⠀⠀⠀⠀⠀⠘⢿⣿⣿⣿⣿⣿⣿⣿⢇⢄⣿⣿⣿⣿⣿⢟⢕⢕⢕⢕⢕⢕⢕⠕⢕⢕⢕⢕⢅⠃⠀⠀⠀⠀⠀⠀⣸⣿⣿⣿⣿⣿⣿⣿⣧⣿⣿⣿⣿⣿⣿⣿⣿⣿⣿⣿⣿⣿⣷⣵⢔⢕⢕⢕⢕⢕⢕⢕⢕⢕⢕⢜⣿⣿⣿⣿⣿⣧⠁⢧⠑⠁⢀⢀⢄⢄⣀⢀⣵⣿⣿⠇⠀⠀⠀⠀⠀⣼⣿⣿⣿⣿⣿⣿⣿⣿⣿⣿⣿⣿⣿⣿⢿⢏⢕⢕⢕⢕⢕⢕⢕⢕⢕⢝⢝⢪⢽⡻⣿⣿⣷⣇⢄⢀⢅⢁⢁⠑⠕⠕⠕⢕⢕⢕⢕⢕⢕⢕⢕⢕⢕⢕⠀</a:t>
            </a:r>
            <a:br/>
            <a:r>
              <a:t>⢕⢕⢕⢕⢕⢕⢕⢕⢕⢕⢕⢕⢕⢕⢕⢕⢕⢕⢕⢕⢕⢕⢕⢕⢕⢕⢕⢕⢕⢕⢕⢕⢕⢕⢕⢕⢕⢕⢕⢕⢕⢕⢕⢕⣾⣿⣿⣿⣿⣿⡏⠀⢕⢄⠀⠀⢕⢕⢕⢕⢕⢕⢔⢄⢀⠀⠀⠀⢀⠀⠁⠈⠁⢀⠀⠁⠀⠀⠀⠀⠀⠀⠀⠀⠀⠀⠀⠀⠈⢻⣿⣿⣿⣿⣿⣷⡇⢕⣿⣿⣿⣿⣿⡕⢕⢕⢕⢕⠔⢸⢏⢐⢕⢕⢕⢕⠕⠀⠀⠀⠀⠀⠀⢔⣿⣿⣿⣿⣿⣿⣿⣿⣾⣿⣿⣿⣿⣿⣿⣿⣿⣿⣿⣿⣿⣿⣿⣿⡕⢕⢕⢕⢕⢕⠑⠕⢕⢕⢰⣾⣿⣿⣿⣿⣿⣿⡇⢜⠀⠀⢕⢕⢕⢸⣱⣿⣿⡟⠁⠀⠀⠀⠀⠀⢱⣿⣿⣿⣿⣿⣿⣿⣿⣿⣿⣿⣿⣿⣟⡕⢕⢕⢕⢕⢕⣱⣵⣵⣵⣵⣧⣕⣕⢇⢵⡕⣿⣿⡟⢕⢇⢕⢔⢕⢕⢕⢕⢕⢔⢔⢄⢅⢅⢑⢑⠑⠕⢕⢕⢕⠀</a:t>
            </a:r>
            <a:br/>
            <a:r>
              <a:t>⠑⠑⠑⠑⠑⠑⠑⠑⠑⠑⠑⠑⠑⠑⠑⠑⠑⠑⠑⠑⠑⠑⠑⠑⠑⠑⠑⠑⠑⠑⠑⠑⠑⠑⠑⠑⠑⠑⠑⠑⠑⠑⠑⠚⠛⠛⠛⠛⠛⠛⠃⠑⠑⠑⠑⠀⠑⠑⠑⠑⠑⠑⠑⠑⠑⠑⠀⠐⠑⠑⠑⠃⠃⠀⠀⠀⠀⠀⠀⠀⠀⠀⠀⠀⠀⠀⠀⠀⠀⠀⠚⠛⠛⠛⠋⠙⠑⠘⠛⠛⠛⠛⠛⠛⠂⠐⠑⠑⠑⠑⠑⠑⠑⠑⠐⠐⠃⠀⠀⠀⠀⠀⠀⠘⠛⠛⠛⠛⠛⠛⠛⠛⠛⠛⠛⠛⠛⠛⠛⠛⠛⠛⠛⠛⠛⠛⠛⠛⠛⠒⠓⠑⠑⠁⠀⠀⠓⠚⠛⠛⠛⠛⠛⠛⠛⠛⠃⠑⠑⠑⠑⠑⠑⠑⠛⠛⠋⠀⠀⠀⠀⠀⠀⠀⠘⠛⠛⠛⠛⠛⠛⠛⠛⠛⠛⠛⠛⠛⠛⠛⠛⠓⠓⠓⠚⠛⠛⠛⠛⠑⠂⠐⠐⠑⠉⠘⠛⠛⠛⠛⠚⠓⠓⠓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⢝⢿⢿⢿⢿⢿⣿⣿⣿⣿⣿⣿⣿⣿⡿⡿⡿⣿⢿⢿⢿⢿⢿⢿⢿⣟⢿⡏⢿⡿⢿⢿⢿⢿⢿⢿⢿⢿⢿⢟⢟⢟⢟⢟⢟⢟⢟⢟⢝⢕⢝⢕⢕⢕⢕⢕⢕⢕⢕⢕⢕⢕⢕⢕⢕⢕⢕⢟⢿⢿⣿⣿⡿⢷⢗⢕⢾⣿⣿⣿⣿⣿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⢝⢕⢕⢕⢕⢕⢕⢕⢕⢕⢕⢕⢕⢕⢕⢕⢕⢕⢕⢕⢕⢕⢕⢕⢕⢕⢕⢕⢕⢕⢕⢕⢕⢕⢕⢕⢕⢕⢕⢕⢕⢕⢕⢕⢕⢕⢕⢕⢕⢕⢕⢕⢕⢕⢕⢗⢳⢗⢇⢕⢕⢕⢜⢻⣿⣿⣿⣿⣿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⣕⣱⣵⣿⢕⢕⢕⢕⢕⢕⢕⢕⢕⢕⢕⢕⢕⢕⢕⢻⣿⣿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⡕⢕⢕⢕⢕⢕⢕⢕⢕⢕⢕⢕⢕⢕⢕⢕⢕⢕⢕⢕⢕⢕⢕⢕⢕⢕⢕⢕⢕⢕⢕⢕⢕⢕⢕⢕⢕⢕⢕⢕⢕⢕⢕⢕⢕⢕⢕⢕⢕⢕⢕⢕⢕⢕⢕⢕⢕⢕⢕⢕⢕⢕⢕⢕⣱⣵⣷⡜⢿⢟⢟⢕⢕⢕⢕⢕⢕⢕⢕⢕⢕⢕⢕⢕⢕⢕⢕⢕⢻⣿⣿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⢻⢿⢇⣷⣷⣵⣵⣕⡕⢕⢕⢕⢕⢕⢕⢕⢕⢕⢕⢕⢕⢕⢕⢕⢕⢕⢕⢕⢕⢕⢕⢕⢕⢕⢕⢕⢕⢕⢕⢕⢕⢕⢕⢕⢕⢕⢕⢕⢕⢕⢕⢕⢕⢕⢕⢕⢕⢕⢕⣕⣱⣵⣾⣿⢿⢟⢏⢕⢕⢕⢕⢕⢕⢕⢕⢕⢕⢕⢕⢕⢕⢕⢕⢕⢕⢕⢕⢕⢕⢻⣿⣿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⢜⢝⢟⢟⢿⢿⢿⢿⣷⣷⣷⣵⣵⣵⣕⣕⣕⣕⡕⢕⢕⢕⢕⢕⢕⢕⢕⢕⢕⢕⢕⢕⢕⡕⢕⢕⣕⢕⢕⢕⢕⣕⣕⣕⣕⣕⣕⣵⣵⣵⣵⢷⢷⢷⢾⢟⢟⢟⢝⢝⢕⢕⢕⢕⢕⢕⢕⢕⢕⢕⢕⢕⢕⢕⢕⢕⢕⢕⢕⢕⢕⢕⢕⢕⡕⢕⢕⢜⣿⣿⣿⣿⣿⣿⣿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⢕⢕⢕⢕⢕⢕⢕⢕⢜⢕⢕⢕⢕⢝⢝⢟⢟⢟⢟⢟⢝⢝⢕⢕⢕⢕⢕⢕⢕⢕⢕⢕⢕⢕⢕⢕⢕⢕⢕⢕⢕⢕⢕⢕⢕⢕⢕⢕⢕⢕⢕⢕⢕⢕⢕⢕⢕⢕⢕⢕⢕⢕⢕⢕⢕⢕⢕⢕⢕⢕⢕⢕⢕⢝⢿⣷⡕⢕⢸⣿⣿⣿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⢑⢜⢕⢕⢕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⢅⢕⢁⢑⢕⢑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⠕⢕⠕⢕⢑⢕⢕⢔⢔⢕⢕⢕⢕⢕⢕⢕⢕⢕⢕⢕⢕⢕⢕⢕⢕⢕⢕⡕⢕⢕⢕⢕⢕⢕⢕⢕⢕⢕⢕⢕⢕⢕⢕⢕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⢕⢕⢕⢕⢕⢕⢕⢕⢕⢕⢕⢕⢕⢕⢕⢕⢕⢕⢕⢕⢕⢕⢕⢕⢕⢀⢅⢕⢕⢔⢕⢕⢕⢕⢕⢕⢕⢕⢕⢕⢕⢕⢕⢕⢕⢕⢕⢕⢕⢕⢕⢕⢕⢕⢹⡕⢕⢕⢕⢕⢕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⣇⢕⢕⢕⢕⢕⢕⢕⢕⢕⢕⢕⢕⢕⢕⢕⢕⢕⢕⢕⢕⢕⢕⢕⢕⢕⢕⢕⢕⢕⢕⢕⢕⢕⢕⢕⢕⢕⢕⢕⢕⢕⢕⢕⢕⢕⢕⢕⢕⢕⢕⢕⢕⢕⢕⢕⠁⢕⢕⢕⢕⢕⢕⢕⢕⢕⢕⢕⢕⢕⢕⢕⢕⢕⢕⢕⢕⢕⢕⢕⢕⢕⠱⢕⢕⢕⢕⢕⢕⢕⢕⢕⢕⢕⢕⢕⢕⢕⢕⢜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⣷⢕⢕⢕⢕⢕⢕⢕⢕⢕⢕⢕⢕⢕⢕⢕⢕⢕⢕⢕⢕⢕⢕⢕⢕⢕⢕⣱⣵⣵⣕⣱⢕⡕⢕⢕⢕⢕⢕⢕⢕⢕⢕⢕⢕⢕⢕⢕⣕⣵⣕⣵⣕⣵⣵⣴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⢟⢕⢕⢕⢕⢕⢝⢝⢝⢝⢕⢜⣝⣕⢕⢕⢕⢕⢕⢕⢕⢕⢕⢕⢕⢕⢕⣿⣵⣕⣕⣑⣕⣕⣕⣕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⢱⣷⣧⢕⢕⢕⢸⣿⣿⣿⣿⣿⣿⣿⣿⣷⣕⢕⢕⢕⢕⢕⢕⢕⢕⢕⢕⢕⣿⣿⣿⣿⢿⢿⢿⢿⢿⢿⣇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⣿⣿⣿⣇⢕⢕⢱⣷⣷⣷⣷⣧⣼⣽⣻⣿⣿⣷⡕⢕⢕⢕⢕⢕⢕⢕⢕⢕⢸⣫⣵⣷⣷⣿⡿⢿⢿⠿⠟⢃⡕⢕⢕⢕⢕⢕⢕⢕⢕⢕⢕⢕⢅⢑⢕⢕⢕⢕⢕⢕⢕⢕⢕⢕⢕⢕⢕⢕⢕⢕⢕⢕⢕⢕⢕⢕⢕⢕⢕⢕⢕⢕⢝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⢅⢕⢕⢕⢕⢄⢕⢕⢕⢕⢕⢕⢕⢕⢕⢕⢕⡼⠿⠟⠋⠙⠁⢕⢁⠁⠁⠁⠉⠙⠻⢿⣿⣿⣿⣿⣿⣧⡕⢕⢕⢑⢕⢕⢕⢕⢸⣿⢿⠋⠁⠀⢀⢀⢀⢀⢀⠀⠀⠀⠕⢕⢑⢕⢕⢕⢕⢕⢕⢕⢕⢕⢕⢔⢕⢅⢅⢅⢕⢕⢔⢕⢕⠕⠕⢕⢕⢑⢕⢕⢕⢕⢕⢕⢕⢕⢕⢕⢕⢕⢕⢕⢜⢝⢟⢟⣻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⡇⢕⢕⢑⢕⢕⢕⢕⢕⢕⢔⠕⢕⢕⢕⢕⢕⢱⠂⠀⢀⢔⣔⣤⣴⡕⠑⠕⢕⢄⠀⠀⡐⢹⣿⣿⣿⣿⣿⣧⢕⢕⢕⢑⢕⢕⢕⢸⢗⣕⣴⣷⣷⣕⠑⠑⠑⢕⠀⠀⢕⢔⢁⠕⠕⢕⢕⢕⢕⢕⢕⢕⠕⢕⢕⢕⢕⢕⢕⢕⢕⢕⢕⢕⢕⢕⢕⢔⢕⢕⢕⢕⢕⢕⢕⢕⢕⢕⢳⣕⢕⢕⢕⢟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⡕⢕⠕⢕⢕⢕⢕⠑⢕⢕⢕⠄⢕⢕⢕⢕⢁⠀⠀⢄⣵⣾⡝⠻⢻⠃⠀⠀⠀⢕⠀⢀⣿⣷⣼⣿⣿⣿⣿⣿⡇⢕⢕⢸⡕⢕⢕⣼⣾⣿⡏⠝⢟⢑⠀⢀⠀⢕⢄⠀⣯⣷⡕⠀⢀⣅⢑⢕⢕⢕⢕⢕⢔⢔⢕⢕⢑⢑⢑⢑⢕⢅⢕⢕⢕⢕⢕⢕⠀⢕⢕⢕⢕⢕⢕⢕⢕⢕⢸⣿⣷⣵⣕⢕⢕⢝⢻⢿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⢀⢕⢕⢕⢕⠀⢕⢕⢕⢔⢕⢕⢕⢕⢸⣧⡄⢜⣿⣿⣇⠀⢕⢰⣕⣕⡰⡕⠀⢸⣿⣿⣿⣿⣿⣿⣿⣿⡇⢕⢑⣼⡇⢕⢱⣿⣿⣿⣧⢀⢕⢱⣵⣵⡕⢱⢕⣱⣿⣿⢇⣰⣾⣿⣿⣦⣅⠑⠕⢕⢕⢕⢔⢌⢑⠕⢕⢕⢕⢕⢕⢕⢕⢕⢕⢕⢕⢕⢕⠕⢕⢕⢑⢕⢕⢕⢕⢿⣿⣿⣿⣷⣷⣷⣷⣷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⢑⠕⢕⢕⢅⢕⠑⢅⢕⢕⢕⢁⢕⢕⢕⢁⣿⣿⣷⣼⣿⣿⣧⡕⢸⣿⣿⢇⢕⣰⣿⣿⣿⣿⣿⣿⣿⣿⣿⠇⠕⣸⡟⢅⣵⣿⣿⣿⣿⣿⣷⣄⢜⢻⢿⢏⣕⣼⣿⣿⣷⣿⣿⣿⣿⣿⣿⡏⠑⢕⢔⢔⢅⢅⢅⢅⢅⢔⢕⢕⢕⢕⢕⢕⢕⢕⢕⢕⢕⠕⢕⢕⠑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⡿⢏⠁⠄⠀⠅⠑⢅⢀⢕⢕⡄⢕⢕⢕⢀⠕⢕⢕⢸⣿⣿⣿⢿⢻⣿⣿⣷⣵⣵⣵⣿⣿⣿⣿⣿⣿⣿⣿⣿⡿⠃⢄⣼⣿⣿⣿⣿⣿⣿⣿⣿⣿⣿⣿⣿⢷⢷⢿⣿⢿⣿⣝⣻⣿⣿⣿⣿⣿⡿⠕⢔⣕⣵⣷⡞⢇⢕⢕⢕⢕⢕⢕⢕⢕⢕⢕⢕⢕⢕⢁⠕⠀⠀⢁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⣏⣁⣀⡄⢄⢔⢔⢕⢕⢕⢕⢕⢕⢔⠁⠑⢕⢄⠑⠑⠄⢻⣿⣿⣿⣿⣿⣼⣿⣵⣵⣾⣿⣿⣿⣿⣿⣿⣿⣿⣷⣴⣷⣿⣿⣿⣿⣿⣿⣿⣿⣿⣿⣿⣿⣿⣿⣿⣷⣾⣿⢾⢟⣿⣿⣿⣿⣿⣿⣿⢇⢰⣿⣿⣿⢟⢕⢕⢕⢕⢕⢕⢕⢕⢕⢕⢕⢕⢕⢕⠕⠀⠀⠀⢀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⢁⢕⢕⢕⢕⢀⠁⠑⠀⠀⠀⠀⢹⣿⢿⢝⢎⢕⢽⢻⣿⣿⣿⣿⣿⣿⣿⣿⣿⣿⣿⣿⣿⣿⣿⣿⣿⣿⣿⣿⣿⣿⣿⣿⣿⣿⣿⣿⣿⢏⢜⢕⢕⢕⢸⢻⣿⣿⣿⡏⢄⣿⣿⡿⢏⢕⢕⢕⢕⢕⢕⢕⢕⢕⢕⢕⢕⢕⢕⢕⢕⠀⠀⢀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⠕⢕⢕⢕⢕⢕⠔⢀⠀⠀⠕⣵⡄⢘⢧⡕⢕⢕⢕⣸⣿⣿⣿⣿⣿⣿⣿⣿⣿⣿⣿⣿⣿⣿⣿⣿⣿⣿⣿⣿⣿⣿⣿⣿⣿⣿⣿⣿⣿⣇⢕⢕⢕⢕⣱⣿⣿⣿⡿⢕⢜⢟⢝⢔⢕⢕⢕⢕⢕⢕⠕⢕⢕⢕⢕⢕⢕⢕⢕⢕⠀⠀⢄⢕⢕⢕⢕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⠀⢕⢕⢕⢕⢕⢕⢔⢄⢀⠀⠘⢿⣿⣿⣷⣵⣵⣷⣿⣿⣿⣿⣿⣿⣿⣿⣿⣿⣿⣿⣿⣿⣿⢹⣿⣿⣿⣿⣿⣿⣿⣿⣿⣿⣿⣿⣿⣿⣿⣿⣷⣿⣿⣿⣿⣿⣿⢑⢕⢕⢕⢕⢕⢕⢕⢕⢕⢕⢕⢔⢕⢕⢕⢕⢕⢕⢕⢕⢁⢄⢔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⢕⢕⢕⢕⢕⢕⢕⢕⢕⢕⢔⢰⣵⣿⣿⣿⣿⣿⣿⣿⣿⣿⣿⣿⣿⣿⣿⣿⣿⣿⣿⣿⣿⣿⣼⣿⣿⣿⣿⣿⣿⣿⣿⣿⣿⣿⣿⣿⣿⣿⣿⣿⣿⣿⣿⣿⣿⠇⢕⢕⢕⢕⢕⢕⢕⢕⢕⢕⢕⢁⢕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⠁⢕⢕⢕⢕⢕⢕⢕⢕⢕⢔⢹⣿⣿⣿⣿⣿⣿⣿⣿⣿⣿⣿⣿⣿⣿⣿⣿⣿⣿⣿⣿⣿⣿⣿⣿⣿⣿⣿⣿⣿⣿⣿⣿⣿⣿⣿⣿⣿⣿⣿⣿⣿⣿⣿⢏⢕⢕⢕⢕⢕⢕⢕⢕⢕⢕⢕⠑⢕⢕⢕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⢀⢕⢕⢕⢕⢕⢕⢕⢕⢕⢕⢔⢹⣿⣿⣿⣿⣿⣿⣿⣿⣿⣿⣿⣿⣿⣿⣿⣿⣿⣿⣿⣿⣿⣿⣿⣿⣿⣿⣿⣿⣿⣿⣿⣿⣿⣿⣿⣿⣿⣿⣿⣿⣿⢏⢔⢕⢕⢕⢕⢕⢕⢕⢕⢕⢕⠑⢕⢕⢕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⢕⢕⢕⢕⢕⢕⢕⢕⢕⢕⢕⢕⢔⠝⣿⣿⣿⣿⣿⣿⣿⣿⣿⣿⣿⣿⣿⣿⣿⣿⣿⣿⣿⣿⣿⣿⣿⣿⣿⣿⣿⣿⣿⣿⣿⣿⣿⣿⣿⣿⣿⣿⡿⢇⢕⢕⢕⢕⢕⢕⢕⢕⢕⢕⢕⢑⢕⢕⢕⢕⢕⢕⢁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⢕⢘⢻⣿⣿⣿⣿⣿⣿⣿⣿⣿⣿⣿⣟⣟⣟⣻⣟⣿⣻⢿⣽⣽⣿⣟⣻⣿⣿⣿⣿⣿⣿⣿⣿⣿⣿⣿⢟⢅⢕⢕⢕⢕⢕⢕⢕⢕⢕⢕⢕⢑⢕⢕⢕⢕⠕⢕⢕⢕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⢔⠙⢿⣿⣿⣿⣿⣿⣿⣿⣿⣿⣿⣿⣿⣿⣷⣾⣯⣷⣿⣿⣿⣿⣿⣿⣿⣿⣿⣿⣿⣿⣿⣿⢟⢑⢔⢕⢕⢕⢕⢕⢕⢕⢕⢕⢕⢕⢐⢕⢕⢕⢕⢕⢄⢕⢕⢕⢕⢕⢕⢕⢕⢕⢕⢕⢕⢕⢕⢕⢕⢕⢕⢕⢕⢕⢕⢑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⠀⢔⢜⠻⣿⣿⣿⣿⣿⣿⣿⣿⣿⣿⣿⣿⣿⣿⣿⣿⣿⣿⣿⣿⣿⣿⣿⣿⣿⣿⡿⠟⠑⢕⢕⢕⢕⢕⢕⢕⢕⢄⢕⢕⢕⢕⠐⢕⢕⢕⢕⢕⢕⢕⢕⢕⢕⢕⢕⢕⢕⢕⢕⢕⢕⢕⢕⢕⢕⢕⢕⢕⢕⢕⢕⢕⢁⠕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⠑⢅⢝⠻⢿⣿⣿⣿⣿⣿⣿⣿⣿⣿⣿⣿⣿⣿⣿⣿⣿⣿⣿⣿⡿⠟⢝⢔⠕⢔⢕⢕⢕⢕⢕⢕⢕⢔⢕⢕⢕⢕⠑⢔⢕⢕⢕⢕⢕⢕⢕⢕⠀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⠀⢕⢕⢕⢕⢌⢙⠿⣿⣿⣿⣿⣿⣿⣿⣿⣿⣿⣿⣿⣿⢿⢛⢕⠐⢕⢄⠑⢀⢕⢕⢕⢕⢕⢕⢕⢕⢔⢕⢕⢕⢕⢀⢕⢕⢕⠕⣑⠕⢑⢕⢕⢕⢕⢕⢕⢕⢕⢕⢕⢕⢕⢕⢕⢕⢕⢕⢕⢕⢕⢕⢕⢕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⠑⢕⢕⢕⢕⢕⢕⢔⢍⢙⠻⢿⣿⣿⣿⣿⢿⢛⢝⢕⢕⢕⢕⢕⢕⠑⠀⠀⢕⢕⢕⢕⢕⢕⢕⢕⢕⢕⢕⢕⢕⢕⢕⣱⣴⣿⣿⣾⡗⢕⢕⢕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⢄⢕⢕⢕⢕⢕⢕⢕⢀⠀⠀⠀⠀⠁⠕⢕⢕⢕⢕⢕⢕⢕⢕⢔⢜⢍⢍⢕⢕⢕⢕⢕⢕⢕⢕⢕⠕⠀⠀⠀⢕⢕⢕⢕⢕⢕⢕⢕⢕⢕⢱⢕⢱⣷⣿⣿⣿⣿⣿⣿⡇⢕⢑⢕⢕⢕⢕⢕⢕⢕⢕⢕⢕⢕⢕⢕⢕⢕⢕⢕⢕⠕⠀⠀⠀⠀⠀⠀⠀⠀⠀⠀⠀⠀⢀⢀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⠁⠑⠕⢕⢕⢕⢕⢕⢕⢕⢕⢕⢕⢕⢕⢕⢕⢕⢕⠕⠁⠀⠀⠀⠀⢕⢕⢕⢕⢕⢕⢕⢕⢕⢱⡇⢕⢸⣿⣿⣿⣿⣿⣽⣽⣵⣥⣥⣵⣑⡕⠕⢕⢕⢕⢕⢕⢕⢕⢕⢕⢕⢕⢕⢕⠀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⢣⢕⢕⢕⢕⢕⢕⢕⢕⢕⢕⢕⠀⠀⠀⠀⠀⠀⠀⠀⠀⠀⠀⢁⢕⢕⢕⢕⢕⢕⢕⢕⢕⢕⢕⢅⠀⠀⠀⠀⠀⠀⠀⢕⢕⢕⢕⢕⢕⢕⡱⠑⢜⢕⢕⢜⢻⣿⣿⣿⣾⣿⣿⣿⣿⣿⣿⣿⣿⣷⣶⣕⢕⢕⢕⢕⢕⢕⢕⢕⢕⢕⠑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⣵⣥⣕⣑⣕⢕⠕⢕⢕⢕⠑⢕⢕⢳⣵⢕⠑⢕⢕⢕⢕⢕⢕⢕⢄⠀⠀⠀⠀⠀⠀⠀⠀⠀⢄⢕⢕⠕⠀⢕⢕⢕⢕⠕⠀⠀⢕⢕⢔⠀⠀⠀⠀⠀⠀⢕⢕⢕⢕⢕⢕⡼⢕⠀⢕⢕⢕⢸⣿⣿⣿⣿⣿⣿⣿⣿⣿⣿⣿⣿⣿⣿⣿⣿⣷⣵⡑⢕⢕⢕⢕⢕⢕⠑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⣷⣶⣧⠀⠀⢕⢕⢕⢕⢔⢕⢕⢕⢕⢕⢕⢕⢕⠀⠀⠀⠀⠀⠀⠀⠀⢀⣵⢕⢕⠀⠀⠁⢕⢕⠑⠀⠀⠀⢕⢕⡱⢄⠀⠀⠀⠀⠀⢕⢕⢱⡕⢕⢜⢕⢕⠀⢕⢕⢕⢸⣿⣿⣿⣿⣿⣿⣿⣿⣿⣿⣿⣿⣿⣿⣿⣿⣿⣿⣿⣆⠕⢕⢕⠕⠁⠀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⡿⢟⢔⠀⢕⢕⢕⢕⢕⠁⢕⢕⢕⢱⣷⣷⣧⢀⠀⠀⠀⠀⠀⠀⠀⣼⣿⡇⠁⠀⠀⠀⠕⠁⠀⠀⠀⢕⢕⢕⣿⣧⢀⠀⠀⠀⠀⢕⢱⢏⢕⢕⢕⢕⢕⠀⢕⢕⢕⢸⣿⣿⣿⣿⣿⣿⣿⣿⣿⣿⣿⣿⣿⣿⣿⣿⣿⣿⣿⣿⣧⢑⢕⠀⠀⠀⠀⢀⢔⢕⢕⢕⢕⢕⢕⢕⢕⢕⢕⢕⢕⢕⢕⢕⢕⢕⢕⢕⢕⢕⢕⢕⢕⢕⢕⢕⢕⢕⢕⠕⢑⢑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⡑⢕⣵⣾⣿⣿⣿⣿⣯⣕⡕⢕⠀⢁⢕⢕⢕⢕⠀⢕⢕⢕⢜⢟⢟⢝⢕⠀⠀⠀⠀⠀⠀⣱⣿⡿⢕⢕⠀⠀⠀⠀⠀⠀⠀⢄⢕⢕⢕⢹⣿⣧⠀⠀⠀⠀⠑⢕⢕⢕⢕⢕⢕⢕⠀⢕⢕⢕⢕⣿⣿⣿⣿⣿⣿⣿⣿⣿⣿⣿⣿⣿⣿⣿⣿⣿⣿⣿⣿⣿⣷⡄⠀⠀⢀⢔⢕⢕⢕⢕⢕⢕⢕⢕⢕⢕⢕⢕⢕⢕⢕⢕⢕⢕⢕⢕⢕⢕⢕⢕⢕⢕⢕⢕⢕⢕⢕⣴⣷⣵⣵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⣶⣾⣿⣾⣿⣿⣿⣿⣿⣿⣿⣿⣿⣿⢇⠀⢇⢕⢕⢕⢕⠀⢕⢕⢕⢕⢕⢕⢕⢕⠀⠀⠀⠀⠀⢰⣿⣿⢕⢕⢕⢕⢄⢄⣤⣤⣴⡾⣵⡕⢕⢕⢕⢻⣿⣇⠀⠀⠀⠀⢕⢕⢕⢕⢕⢕⢕⢱⠕⢕⢕⢕⢹⣿⣿⣿⣿⣿⣿⣿⣿⣿⣿⣿⣿⣿⣿⣿⣿⣿⣿⣿⣿⣿⣷⡄⢔⢕⢕⢕⢕⢕⢕⢕⢕⢕⢕⢕⢕⢕⢕⢕⢕⢕⢕⢕⢕⢕⢕⢕⢕⢕⢕⢕⢕⢕⢕⢕⣵⣿⣿⣿⣿⣿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⣵⣵⣵⣵⣵⡵⣕⣵⣿⣿⣿⣿⣿⣿⣿⣿⣿⣿⣿⣿⣿⣿⣿⣿⣿⡇⠀⢸⢁⢕⢕⢕⢕⢕⢕⢕⢕⢕⢕⢕⢕⠀⠀⠀⠀⢀⣾⣿⢇⢕⢕⢕⢕⢱⣾⣿⣿⣿⢏⣿⣿⣇⢕⢕⢕⢻⣿⣧⡔⢀⠀⢕⢕⢕⢕⢕⢕⢕⠜⡔⢕⢕⠑⢸⣿⣿⣿⣿⣿⣿⣿⣿⣿⣿⣿⣿⣿⣿⣿⣿⣿⣿⣿⣿⣿⣿⣧⢕⢕⢕⢕⢕⢕⢕⢕⢕⢕⢕⢕⢕⢕⢕⢕⢕⢕⢕⢕⢕⢕⢕⢕⢕⢕⢕⢕⢕⢕⣵⣿⣿⣿⣯⣿⣿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⠑⢕⠁⠁⠀⠁⢕⢕⢕⣵⣷⣿⣿⣿⣿⣿⣿⢏⣼⣿⣿⣿⣿⣿⣿⣿⣿⣿⣿⣿⣿⣿⣿⣿⣿⣿⣿⣿⣿⠀⢸⡇⢕⢕⢕⢕⠀⢕⢕⢕⢕⢕⢕⢕⠀⠀⠀⢄⣾⣿⢇⢕⢕⢕⢕⢱⣿⣿⣿⡿⢇⣾⣿⣿⢇⢕⢕⢕⢕⢻⢿⣿⡷⢕⢕⢕⢕⠀⢕⢕⢕⢀⣇⠕⠕⠀⠕⢿⣿⣿⣿⣿⣿⣿⣿⣿⣿⣿⣿⣿⣿⣿⣿⣿⣿⣿⣿⣿⣿⣿⣇⢕⢕⢕⢕⢕⢕⢕⢕⢕⢕⢕⢕⢕⢕⢕⢕⢕⢕⢕⢕⢕⢕⢕⢕⢕⢕⢕⣱⣾⣿⡿⡟⡿⣿⣿⢟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⢁⢔⢕⠁⠀⠀⠀⠀⢀⣵⣿⣿⣿⣿⣿⣿⣿⡟⣵⣿⣿⣿⣿⣿⣿⣿⣿⣿⣿⣿⣿⣿⣿⣿⣿⣿⣿⣿⣿⡿⢟⠀⢜⣿⡅⢕⢕⢕⠀⢕⢕⢕⢕⢕⢕⢕⠀⢄⢔⢪⢿⢏⢕⢕⢕⢕⢕⣼⣿⣿⢟⢕⢕⣿⣿⢏⢕⢕⢕⢕⢕⢕⣸⡝⣱⣵⢕⢕⢕⢱⢕⢕⢕⢕⢹⡔⠀⠀⢀⢸⣿⣿⣿⣿⣿⣿⣿⣿⣿⣿⣿⣿⣿⣿⣿⣿⣿⣿⣿⣿⣿⣿⣿⡔⢕⢕⢕⢕⢕⢕⢕⢕⢕⢕⢕⢕⢕⢕⢕⢕⢕⢕⢕⢕⢕⢕⢕⢕⢕⣵⡿⢟⢕⣮⣗⢹⢝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⢀⢕⠕⠀⠀⠀⠀⠀⢄⣾⣿⣿⣿⣿⣿⣿⣿⢏⣾⣿⣿⣿⣿⣿⣿⣿⣿⣿⣿⣿⣿⣿⣿⣿⣿⣿⣿⣿⣿⣿⣧⡕⠀⢕⣿⣇⢕⢕⢕⠀⠀⢕⢕⢕⢕⢕⢕⠀⢕⢕⢕⣱⣕⣣⡱⣕⢕⢜⢻⢿⢏⢕⢕⢱⢿⢗⢕⢕⢕⢕⣕⣵⣿⣿⡏⣿⣿⡇⢕⢕⢜⣇⢕⢕⢕⢸⣿⢀⠀⢱⠀⢝⢟⢿⣿⣿⡿⣱⣿⣿⣿⣿⣿⣿⣿⣿⣿⣿⣿⣿⣿⣿⣿⣿⣷⢑⢕⢕⢕⢕⢕⢕⢕⢕⢕⢕⢕⢕⢕⢕⢕⢕⢕⢕⢕⢕⢕⢕⣱⣿⢻⢹⢕⡜⣕⢣⡏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⢑⠕⠀⠀⠀⠀⠀⢠⣿⣿⣿⣿⣿⣿⣿⣿⢣⣾⣿⣿⣿⣿⣿⣿⣿⣿⣿⣿⣿⣿⣿⣿⣿⣿⣿⣿⣿⣿⣿⣿⣿⡇⢔⢕⣿⣿⡔⢕⢕⢕⢀⠕⢕⢕⢕⢕⢕⢀⣿⡜⣿⣿⣿⣿⣷⣹⢕⢕⢕⠀⠀⠀⠀⠀⢕⢕⢕⢕⣵⣿⣿⣿⣿⣿⡇⢿⣿⣿⡕⢕⢕⣿⡕⢕⢕⢄⢿⣇⠀⢸⣇⠀⢕⢕⢕⣹⡕⣾⣿⣿⣿⣿⣿⣿⣿⣿⣿⣿⣿⣿⣿⣿⣿⣿⣿⡇⢕⢕⢕⢕⢕⣕⣵⣾⢕⢕⢕⢕⢕⢕⢕⢕⢕⢕⢕⢕⢕⣱⢟⣿⢏⢕⢕⢱⢞⡝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⠀⠕⠀⠀⠀⠀⠀⠀⢸⣿⣿⣿⣿⣿⣿⢟⣱⣿⣿⣿⣿⣿⣿⣿⣿⣿⣿⣿⣿⣿⣿⣿⣿⣿⣿⣿⣿⣿⣿⣿⣿⣿⣿⠕⢕⣿⣿⣧⠑⢕⢕⡇⠀⢕⢕⢕⢕⢕⢱⣿⣿⡜⣿⣿⣿⣿⣿⣧⢕⠀⠀⠀⠀⠀⢔⢕⣕⣵⣿⣿⣿⣿⣿⣿⣿⡇⣿⣿⣿⣧⠕⢕⢸⣷⡑⢕⢕⢸⣿⣆⠁⣿⡔⠁⢕⣼⣿⢕⢟⣿⣿⣿⣿⣿⣿⣿⣿⣿⣿⣿⣿⣿⣿⣿⣿⣿⣿⡕⣕⣵⣷⣿⣿⣿⡟⢕⢕⢕⢕⢕⢕⢕⢕⢕⢕⢕⣱⣟⡳⡱⢕⢕⢕⢕⢱⣸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⠄⠀⠀⠕⠀⠀⠀⠀⠀⠀⠁⣿⣿⣿⡟⢇⣱⣾⣿⣿⣿⣿⣿⣿⣿⣿⣿⣿⣿⣿⣿⣿⣿⣿⣿⣿⣿⣿⣿⣿⣿⣿⣿⣿⣟⠀⢕⣿⣿⣿⡔⢕⢕⣿⠀⠑⢕⢕⠕⠑⢸⣿⣿⡇⢹⣿⣿⣿⣿⣿⢕⠀⠀⠀⠀⠀⢕⣼⣿⣿⣿⣿⣿⣿⣿⣿⣿⢱⣿⣿⣿⣿⡔⠕⢜⣿⣧⠑⢕⢁⣿⣿⡔⢿⣿⡄⠑⢻⣿⣿⣿⣿⣿⣿⣿⣿⣿⣿⣿⣿⣿⣿⣿⣿⣿⣿⣿⣿⣿⣿⣿⣿⣿⣿⣿⣿⡇⢕⢕⢕⢕⢕⢕⢕⢕⢕⣱⣿⣿⣿⣿⢕⢕⢕⢕⣱⣗⣻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⠑⠀⠀⠀⠀⠀⠀⠀⠀⠀⠀⢸⣿⢏⢕⣼⣿⣿⣿⣿⣿⣿⣿⣿⣿⣿⣿⣿⣿⣿⣿⣿⣿⣿⣿⣿⣿⣿⣿⣿⣿⣿⡿⢟⢕⠀⢱⣿⣿⣿⣧⠁⢱⣿⡕⠀⢕⠀⠀⢀⣾⣿⣿⣿⡕⢻⣿⣿⣿⡿⠕⠀⠀⠀⠀⠀⢱⣿⣿⣿⣿⣿⣿⣿⣿⣿⡇⣾⣿⣿⣿⣿⣿⣔⠕⢻⣿⣧⢑⢕⢸⣿⣿⣼⣿⣵⢀⢜⣿⣿⣿⣟⣿⣿⣿⣿⣿⣿⣿⣿⡿⣿⣿⣿⣿⣿⣿⣿⣿⣿⣿⣿⣿⣿⣿⣿⢇⢕⢕⠕⠑⢑⢑⠑⢕⣼⣿⣿⣿⣿⣿⣷⢕⢕⢕⢕⣵⢇⢕⢕⢕⢕⢕⢕⢕⢕⢕⢕⢕⢕⢕⢕⢕⢕⠕⠕⢕⢕⢕⢕⢕⠕⠕⢕⢕⢕⢕⢕⠀</a:t>
            </a:r>
            <a:br/>
            <a:r>
              <a:t>⢕⢕⢕⢕⢕⢕⢕⢕⢕⢕⢕⢕⢕⢕⢕⢕⢕⢕⢕⢕⢕⢕⢕⢕⢕⢕⢕⢕⢕⢕⢕⢕⢕⢕⢕⢕⢕⢕⢕⢕⢕⢕⢕⢕⢕⢕⢕⢕⢕⢕⠑⠀⠀⠀⠀⠀⠀⠀⠀⠀⠀⠀⠀⢸⡏⣵⣿⣿⣿⣿⣿⣿⣿⣿⣿⣿⣿⣿⣿⣿⣿⣿⣿⣿⣿⣿⣿⣿⣿⣿⣿⣿⣿⣝⣕⢕⢕⠀⢸⣿⣿⣿⣿⡄⣸⣿⣇⠀⢕⢄⠀⣸⣿⣿⣿⣿⣷⢜⣿⣿⣿⡇⠀⠀⠀⠀⠀⢄⢸⣿⣿⣿⣿⣿⣿⣿⣿⡿⢸⣿⣿⣿⣿⣿⣿⣿⣇⠜⣿⣿⣷⡅⢕⣿⣿⣿⣿⣿⣧⢀⢹⣿⣿⣷⢽⣿⣿⡿⢟⣻⣽⣷⣿⣿⣿⣿⣿⣿⣿⣿⣿⣿⣿⣿⣿⣿⣿⣿⢕⠕⠁⠀⠀⠀⠁⣰⣿⣿⣿⣿⣿⣿⣿⣿⡇⢕⣸⣿⣿⢕⢕⢕⢕⢕⢕⢕⢕⢕⢕⠕⢑⣕⣡⣵⣶⣷⣿⣿⣿⣿⣿⢿⡻⢝⢕⢕⢕⢕⢕⢕⠀</a:t>
            </a:r>
            <a:br/>
            <a:r>
              <a:t>⢕⢕⢕⢕⢕⢕⢕⢕⢕⢕⢕⢕⢕⢕⢕⢕⢕⢕⢕⢕⢕⢕⢕⢕⢕⢕⢕⢕⢕⢕⢕⢕⢕⢕⢕⢕⢕⢕⢕⢕⢕⢕⢕⢕⢕⢕⢕⢕⢕⢅⠀⠀⠀⠀⠀⠀⠀⠀⠀⠀⠀⠀⠀⢕⣼⣿⣿⣿⣿⣿⣿⣿⣿⣿⣿⣿⣿⣿⣿⣿⣿⣿⣿⣿⣿⣿⣿⣿⣿⣿⣿⣿⣿⣿⣿⣷⡕⠀⢕⣿⣿⣿⣿⣇⣿⣿⣿⢀⢕⢱⢄⣿⣿⣿⣿⣿⣿⣇⢸⣿⣿⢕⠀⠀⠀⠀⠀⢕⣿⣿⣿⣿⣿⣿⣿⣿⣿⢇⣿⣿⣿⣿⣿⣿⣿⣿⣿⣧⢻⣿⣿⣿⡕⢸⣿⣿⣿⣿⣿⣇⠁⢝⢻⢟⣕⣽⣷⣾⣿⣿⣿⣿⣿⣿⣿⣿⣿⣿⣿⣿⣿⣿⣿⣿⣿⣿⣿⣿⠕⠀⠀⠀⠀⢀⣵⣿⣿⣿⣿⣿⣿⡿⢏⢕⢕⢕⢕⢸⣿⢕⢕⢕⢕⢕⠕⢑⢅⢕⢕⢸⡸⣿⣿⣿⢟⢯⢽⢏⢟⢏⢕⢕⡜⡹⢕⢕⠕⢕⢕⢕⠀</a:t>
            </a:r>
            <a:br/>
            <a:r>
              <a:t>⢕⢕⢕⢕⢕⢕⢕⢕⢕⢕⢕⢕⢕⢕⢕⢕⢕⢕⢕⢕⢕⢕⢕⢕⢕⢕⢕⢕⢕⢕⢕⢕⢕⢕⢕⢕⢕⢕⢕⢕⢕⢕⢕⢕⢕⢕⢕⢕⢕⢕⢕⢀⠀⠀⠀⠀⠀⠀⠀⠀⠀⠀⠀⢔⢿⣿⣿⣿⣿⣿⣿⣿⣿⣿⣿⣿⣿⣿⣿⣿⣿⣿⣿⣿⣿⣿⣿⣿⣿⣿⣿⣿⣿⣿⣿⣿⣇⠀⢕⣿⣿⣿⣿⣿⣿⣿⣿⡇⢕⣼⣼⣿⣿⣿⣿⣿⣿⣿⡕⢿⡇⠀⠀⠀⠀⠀⠀⢸⣿⣿⣿⣿⣿⣿⣿⣿⡏⣼⣿⣿⣿⣿⣿⣿⣿⣿⣿⣿⣿⣿⣿⣿⣿⣇⣿⣿⣿⣿⣿⢟⢔⢵⣷⣿⣿⣿⣿⣿⣿⣿⣿⣿⣿⣿⣿⣿⣿⣿⣿⣿⣿⣿⣿⣿⣿⣿⣿⡏⠀⠀⠀⠀⠀⣼⣿⣿⣿⣿⢿⢿⢕⢕⢕⢱⡵⢮⣷⣼⡝⢃⢕⢑⢅⢔⢕⡇⢕⢕⢕⢕⢕⢕⢕⢇⢕⢕⢕⡎⠕⢕⢑⢑⢕⢅⢅⢔⢕⢕⢕⢕⠀</a:t>
            </a:r>
            <a:br/>
            <a:r>
              <a:t>⢕⢕⢕⢕⢕⢕⢕⢕⢕⢕⢕⢕⢕⢕⢕⢕⢕⢕⢕⢕⢕⢕⢕⢕⢕⢕⢕⢕⢕⢕⢕⢕⢕⢕⢕⢕⢕⢕⢕⢕⢕⢕⢕⢕⢕⢕⢕⢕⢕⠕⠁⠀⠀⠀⢄⠀⠀⠀⠀⠀⠀⠀⠀⠑⢜⣿⣿⣿⣿⣿⣿⣿⣿⣿⣿⣿⣿⣿⣿⣿⣿⣿⣿⣿⣿⣿⣿⣿⣿⣿⣿⣿⣿⣿⣿⣿⣿⠀⢕⣿⣿⣿⣿⣿⣿⣿⣿⣷⢄⣿⣿⣿⣿⣿⣿⣿⣿⣿⣷⡜⢕⠀⠀⠀⠀⠀⢔⣾⣿⣿⣿⣿⣿⣿⣿⣿⢱⣿⣿⣿⣿⣿⣿⣿⣿⣿⣿⣿⣿⣿⣿⣿⣿⣿⣿⣿⣿⣿⣿⣿⣧⣺⣿⣿⣿⣿⣿⣿⣿⣿⣿⣿⣿⣿⣿⣿⣿⣿⣿⣿⣿⣿⣿⣿⣿⡟⢟⡑⠀⠀⠀⠀⣱⢟⢿⢹⢝⢕⢕⢕⢕⢕⢱⣾⣿⣿⣿⣷⡜⡫⢱⢕⢕⢕⢕⢕⢕⢕⢕⢕⢱⡱⢣⠱⢓⢜⢕⢔⢕⢕⢕⢕⢕⢕⢕⢕⢕⢕⢕⢕⠀</a:t>
            </a:r>
            <a:br/>
            <a:r>
              <a:t>⢕⢕⢕⢕⢕⢕⢕⢕⢕⢕⢕⢕⢕⢕⢕⢕⢕⢕⢕⢕⢕⢕⢕⢕⢕⢕⢕⢕⢕⢕⢕⢕⢕⢕⢕⢕⢕⢕⢕⢕⢕⢕⢕⢕⢕⢕⢕⠑⢅⠕⠀⠀⠀⠀⢕⢄⠀⠀⠀⠀⠀⠀⠀⠀⠕⢜⢿⣿⣿⣿⣿⣿⣿⣿⣿⣿⣿⣿⣿⣿⣿⣿⣿⣿⣿⢟⢕⢹⣿⣿⣿⣿⣿⣿⣿⣿⣿⠀⢕⣿⣿⣿⣿⣿⣿⣿⣿⣿⣾⣿⣿⣿⣿⣿⣿⣿⣿⣿⣿⡇⠁⠀⠀⠀⠀⠀⢱⣿⣿⣿⣿⣿⣿⣿⣿⢇⣾⣿⣿⣿⣿⣿⣿⣿⣿⣿⣿⣿⡟⢟⠟⢍⢙⢿⣿⣿⣿⣿⣿⣿⣿⣿⡕⢕⢻⢿⣿⣿⣿⣿⣿⣿⣿⣿⣿⣿⣿⣿⣿⣿⣿⣿⢟⢏⣵⣾⠟⠋⠁⠁⠀⡕⢕⢕⢕⢕⢕⢕⢕⢕⢕⢱⣾⣿⣿⣿⣿⣿⣿⣕⢕⢕⢕⢕⢕⢕⢕⢕⣕⡵⢟⢕⢔⢕⢕⢕⢕⢕⢕⢕⢕⢕⢕⢕⢕⢕⢕⢕⢕⢕⠀</a:t>
            </a:r>
            <a:br/>
            <a:r>
              <a:t>⢕⢕⢕⢕⢕⢕⢕⢕⢕⢕⢕⢕⢕⢕⢕⢕⢕⢕⢕⢕⢕⢕⢕⢕⢕⢕⢕⢕⢕⢕⢕⢕⢕⢕⢕⢕⢕⢕⢕⢕⢕⢕⢕⢕⢕⢕⠁⠐⠁⠀⢀⢄⢔⡀⠕⠕⠀⠀⠀⠀⠀⠀⠀⠀⠀⠕⢕⢻⣿⣿⣿⣿⣿⣿⣿⣿⣿⣿⣿⣿⣿⣿⣿⡿⢏⢕⢕⢕⢝⢻⣿⣿⣿⣿⣿⢟⢕⠀⢕⣿⣿⣿⣿⣿⣿⣿⣿⣿⣿⣿⣿⣿⣿⣿⣿⣿⣿⣿⣿⢇⠀⠀⠀⠀⠀⢀⣾⣿⣿⣿⣿⣿⣿⣿⡟⣼⣿⣿⣿⣿⣿⣿⣿⣿⣿⣿⣿⣿⢔⢕⢕⢕⢕⢕⢝⢍⢍⢟⣿⣿⣿⣿⣷⢁⢕⢕⢕⢏⢟⢟⢟⢿⣿⣿⣿⡿⢿⢟⢏⢝⢕⢕⣵⣿⠟⠁⠀⠀⠀⠀⢔⢕⣕⣕⣕⢕⡕⢕⢕⢕⣱⣿⣿⣿⣿⣿⣿⡿⢿⢇⢕⢕⢕⢕⢕⢕⣵⡷⢏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⠕⠀⢀⢄⢔⢕⢕⣱⣾⣇⠀⠀⠀⠀⠀⠀⠀⠀⠀⠀⠀⠀⠀⢕⢝⢿⣿⣿⣿⣿⣿⣿⣿⣿⣿⣿⣿⡿⢏⢕⢕⢕⣱⣷⣿⣾⣿⣿⣿⣿⣷⡕⢕⠀⢱⣿⣿⣿⣿⣿⣿⣿⣿⣿⡿⠿⢿⢿⠿⣿⣿⣿⣿⣿⡟⠁⠀⠀⠀⠀⠀⢱⣿⣿⣿⣿⣿⣿⣿⣿⢱⣿⣿⣿⣿⣿⣿⣿⣿⣿⣿⢟⢝⢕⢅⢕⢕⢕⢕⢕⢕⢕⢕⢕⢝⢻⣿⣿⣿⣧⠁⢧⡕⢕⢕⢕⢕⢕⢕⢕⢕⢕⢕⢕⢕⡵⣳⣿⡿⠑⠀⠀⠀⠀⠀⢔⣵⣷⣿⣿⣿⣇⢕⣕⣱⣾⣿⣿⣿⣿⣿⣿⢟⢝⢕⢕⢕⢕⢕⣱⣷⡿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⢄⢔⢕⢕⢕⣵⢺⣿⣿⠇⠀⠀⢄⠀⠀⠀⠀⠀⠀⠀⠀⠀⠀⠀⠑⢕⢝⢿⣿⣿⣿⣿⣿⣿⣿⡿⢏⣕⣵⣷⣾⣿⢿⢟⣿⣿⣿⣿⣿⣿⣿⣿⢕⠀⢸⣿⣿⣿⣿⣿⣿⣿⣿⢟⢕⢕⢔⢕⢕⢜⣿⣿⣿⣿⢇⠀⠀⠀⠀⠀⠀⣼⣿⣿⣿⣿⣿⣿⣿⡇⣿⣿⣿⣿⣿⣿⣿⣿⣿⣿⣿⡔⢕⢕⢕⢕⢕⠑⣤⡅⢐⢕⢕⢕⢕⣸⣿⣿⣿⣿⡇⠘⢕⡕⢕⢕⢕⢕⢕⢕⢕⢕⢕⡵⣫⣾⣿⠏⠀⠀⠀⠀⠀⣠⣵⣿⣿⣿⣿⣿⣿⣿⣵⣿⣿⣿⣿⣿⣿⡿⢟⢕⢕⢕⢕⢕⢕⢕⣜⡝⢟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⣵⣿⣧⣿⣿⠃⢐⠀⠀⢕⢔⢀⠀⠀⠀⠀⠀⠀⠀⠀⠀⠀⠀⠁⠑⠕⢝⢝⢏⢝⠝⠛⠚⠛⠙⠉⠉⠉⠁⠀⢸⣿⣿⣿⣿⣿⣿⣿⣝⢕⠀⣾⣿⣿⣿⣿⡿⢋⢕⢔⢅⢕⢕⢕⢕⢕⢅⢔⢕⢝⢟⠑⠀⠀⠀⠀⠀⢱⣿⣿⣿⣿⣿⣿⣿⡿⣸⣿⣿⣿⣿⣿⣿⣿⣿⣿⣿⣿⡕⢕⢕⢕⢕⢕⢕⢘⢕⢔⢔⢔⢔⢕⢿⣿⣿⣿⣿⣿⡔⢸⡗⢑⢕⢕⠕⠕⠑⠁⠀⣸⣾⣿⢟⠁⠀⠀⠀⠀⢀⣼⣿⣿⣿⣿⣿⣿⣿⣿⣿⣿⣿⣿⣿⣿⣿⡟⢕⢕⢕⢕⢕⢕⢕⢸⣿⣿⣿⣷⣷⣴⣅⢑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⣵⣿⣿⣿⣿⣿⠇⢅⠀⠀⠀⢕⢕⢕⢔⢄⢀⠀⠀⠀⠀⠀⠀⠀⠀⢀⢀⢀⠀⠀⠀⢄⠑⠀⠀⠀⠀⠀⠀⠀⠀⠀⠜⣿⣿⣿⣿⣿⣿⣿⣿⡇⢄⣿⣿⣿⣿⣿⢟⢕⢕⢕⢕⢕⠑⢕⢕⢕⢕⢕⢕⢕⠃⠀⠀⠀⠀⠀⠀⣼⣿⣿⣿⣿⣿⣿⣿⢧⣿⣿⣿⣿⣿⣿⣿⣿⣿⣿⣿⣿⣿⣷⣵⢔⢕⢕⢕⢕⢕⢕⢕⢕⢕⢕⢸⣿⣿⣿⣿⣿⣧⠁⣧⠑⠁⢀⢀⢄⢄⢄⣾⣿⡿⠋⠀⠀⠀⠀⠀⢀⣼⣿⣿⣿⣿⣿⣿⣿⣿⣿⣿⣿⣿⣿⣿⡿⢏⢕⢕⢕⢕⢕⢕⢕⢕⢕⢕⢜⢹⢟⢾⣿⣯⢷⡵⢄⢀⢅⢁⢁⠑⠕⠕⠕⢕⢕⢕⢕⢕⢕⢕⢕⢕⢕⢕⠀</a:t>
            </a:r>
            <a:br/>
            <a:r>
              <a:t>⢕⢕⢕⢕⢕⢕⢕⢕⢕⢕⢕⢕⢕⢕⢕⢕⢕⢕⢕⢕⢕⢕⢕⢕⢕⢕⢕⢕⢕⢕⢕⢕⢕⢕⢕⢕⢕⢕⢕⢕⢕⢕⢕⢕⣾⣿⣿⣿⣿⣿⡏⠀⢕⢄⠀⠀⢕⢕⢕⢕⢕⢕⢔⢄⢀⠀⠀⠀⠀⠀⠁⠈⠁⠀⠀⠁⠀⠀⠀⠀⠀⠀⠀⠀⠀⠀⠀⠀⠘⢻⣿⣿⣿⣿⣿⣷⡇⢱⣿⣿⣿⣿⣿⡕⢕⢕⢕⠕⠕⢺⢇⢐⢕⢕⢕⢕⠕⠀⠀⠀⠀⠀⠀⢔⣿⣿⣿⣿⣿⣿⣿⣿⣾⣿⣿⣿⣿⣿⣿⣿⣿⣿⣿⣿⣿⣿⣿⣿⡕⢕⢕⢕⢕⢕⠁⢕⢕⢕⢰⣾⣿⣿⣿⣿⣿⣿⡕⢜⠀⠀⢕⢕⢕⣵⣿⣿⠏⠁⠀⠀⠀⠀⠀⠀⢸⣿⣿⣿⣿⣿⣿⣿⣿⣿⣿⣿⣿⣿⡕⢕⢕⢕⢕⢕⢕⣱⣵⣵⣧⣧⡧⢵⣱⣵⢕⡕⣻⣿⢇⢕⢕⢕⢆⢕⢕⢕⢕⢕⢔⢔⢄⢅⢅⢁⢑⠑⠕⢕⢕⢕⠀</a:t>
            </a:r>
            <a:br/>
            <a:r>
              <a:t>⠑⠑⠑⠑⠑⠑⠑⠑⠑⠑⠑⠑⠑⠑⠑⠑⠑⠑⠑⠑⠑⠑⠑⠑⠑⠑⠑⠑⠑⠑⠑⠑⠑⠑⠑⠑⠑⠑⠑⠑⠑⠑⠑⠚⠛⠛⠛⠛⠛⠛⠃⠑⠑⠑⠑⠀⠑⠑⠑⠑⠑⠑⠑⠑⠑⠑⠀⠐⠑⠑⠑⠑⠑⠁⠀⠀⠀⠀⠀⠀⠀⠀⠀⠀⠀⠀⠀⠀⠀⠀⠚⠛⠛⠛⠙⠙⠑⠘⠛⠛⠛⠛⠛⠛⠂⠐⠑⠑⠁⠑⠑⠑⠑⠑⠐⠐⠃⠀⠀⠀⠀⠀⠀⠘⠛⠛⠛⠛⠛⠛⠛⠛⠛⠛⠛⠛⠛⠛⠛⠛⠛⠛⠛⠛⠛⠛⠛⠛⠛⠒⠃⠑⠑⠁⠀⠀⠓⠚⠛⠛⠛⠛⠛⠛⠛⠛⠃⠑⠑⠑⠑⠑⠘⠛⠛⠑⠀⠀⠀⠀⠀⠀⠀⠀⠛⠛⠛⠛⠛⠛⠛⠛⠛⠛⠛⠛⠛⠛⠛⠛⠛⠓⠓⠓⠛⠛⠛⠛⠛⠐⠂⠑⠐⠑⠉⠘⠛⠛⠛⠛⠓⠓⠚⠓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⡟⣝⣮⣷⣿⢏⣾⣿⣿⡿⢸⣿⣿⣿⣿⣿⣿⣿⣿⣿⣿⣿⣿⣿⣿⣿⣿⣿⣿⣿⣿⣿⣿⣿⣿⣿⣿⡇⢕⢕⢕⣿⣿⣿⣎⢻⣿⣿⣿⣿⣧⢕⢕⢕⢕⢕⢕⢕⢕⢕⢕⢕⢕⢕⢝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⢿⣫⣷⣿⡿⢟⣫⢕⣾⣿⣿⣿⡇⣿⣿⣿⣿⣿⣯⣽⣿⣿⣿⣿⣿⣿⣿⣿⣿⣿⣿⣿⣿⣿⣻⣿⣿⣿⣿⣿⣟⢕⢕⢕⢻⣿⣿⣿⣇⢻⣿⣿⣿⣿⢇⢕⢕⢕⢕⢕⢕⢕⢕⢕⢕⢕⢕⢕⢕⢜⢝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⢟⣵⣿⢿⣏⣵⣷⣿⢏⣾⣿⣿⣿⣿⢱⣿⣿⣿⣿⣿⣿⣿⣿⣿⣿⣿⣿⣿⣿⣿⣿⣿⣿⣿⣿⣿⣿⣿⣿⣿⣿⣿⣿⡕⢕⢕⢸⣿⣿⣿⣿⣇⢝⢟⢟⢏⢕⢕⢕⢕⢕⢕⢕⢕⢕⢕⢕⢕⢕⢕⢕⢕⢕⢕⢻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⡿⣪⣷⡿⢟⣵⣾⣿⣿⣿⡏⣼⣿⣿⣿⣿⡟⣸⣿⣿⣿⣿⣿⣿⣿⣿⣿⣿⣿⣿⣿⣿⣿⣿⣿⣿⣿⣿⣿⣿⣿⣿⣿⣿⣿⣿⣧⢕⢕⢕⣿⣿⣿⣿⣿⡕⢕⢕⢕⢕⢕⢕⢕⢕⢕⢕⢕⢕⢕⢕⢕⢕⢕⢕⢕⢕⢕⢱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⡿⣫⣾⢿⣫⣾⣿⣿⣿⣿⣿⡟⣼⣿⣿⣿⣿⣿⡇⣿⣿⣿⣿⣿⣿⣿⣿⣿⣿⣿⣿⣿⣿⣿⣿⣿⣿⣿⣿⣿⣿⣿⣿⣿⣿⣿⣿⣿⣿⡇⢕⢕⢻⣿⣿⣿⣿⣿⡕⢕⢕⢕⢕⢕⢕⢕⢕⢕⢕⢕⢕⢕⢕⢕⢕⢕⢕⢕⢕⢕⢝⣿⣿⣿⣿⣿⣿⣿⣿⣿⣿⣿⣿⣿⣿⣿⣿⣿⣿⣿⣿⣿⣿⣿⣿⣿⣿⣿⣿⣿⣿⣿⣿⣿⣿⣿⣿⣿⣿⣿⣿⣿⣿⣿⣿⣿⣿⣿⣿⣿⣿⣿⣿⣿⣿⣿⣿⣿⣿⣿⣗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⣫⣾⢟⣵⣾⣿⣿⣿⣿⣿⣿⡿⢱⣿⣿⣿⣿⣿⣿⢱⣿⣿⣿⣿⣿⣿⣿⣿⣿⣿⣿⣿⣿⣿⣿⣿⣿⣿⣿⣿⣿⣿⣿⣿⣿⣿⣿⣿⣿⣿⣿⡔⢕⢸⣿⣿⣿⣿⣿⣧⢕⢕⢕⢕⢕⢕⢕⢕⢕⢕⢕⢕⢕⢕⢕⢕⢕⢕⢕⢕⢕⢕⢜⢻⣿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⢟⣿⢟⣵⣿⣿⣿⣿⣿⣿⣿⣿⣿⢣⣿⣿⣿⣿⣿⣿⡿⢸⣿⣿⣿⣿⣿⣿⣿⣿⣿⣿⣿⣿⣿⣿⣿⣿⣿⣿⣿⣿⣿⣿⣿⣿⣿⣿⣿⣿⣿⣿⣿⣷⡕⢸⣿⣿⣿⣿⣿⣿⡇⢕⢕⢕⢕⢕⢕⢕⢕⢕⢕⢕⢕⢕⢑⢕⢕⢕⢕⢕⢕⢕⢕⢕⢝⢿⣿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⢯⢞⣵⣿⣿⣿⣿⣿⣿⣿⣿⣿⣿⡏⣼⣿⣿⣿⣿⣿⣿⡇⣾⣿⣿⣿⣿⣿⣿⣿⣿⣿⣿⣿⣿⣿⣿⣿⣿⣿⣿⣿⣿⣿⣿⣿⣿⣿⣿⣿⣿⣿⣿⣿⣿⣷⢕⣿⣿⣿⣿⣿⣿⣿⡕⢕⢕⢕⢕⢕⢕⢕⢕⢕⢕⠕⢔⢕⢕⢕⢕⢕⢕⢕⢕⢕⢕⢕⢕⢝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⡿⡣⣱⣿⣿⣿⣿⣿⣿⣿⣿⣿⣿⣿⣿⢱⣿⣿⣿⣿⣿⣿⣿⢇⣿⣿⣿⣿⣿⣿⣿⣿⣿⣿⣿⣿⣿⣿⣿⣿⣿⣿⣿⣿⣿⣿⣿⣿⣿⣿⣿⣿⣿⣿⣿⣿⣿⣿⡇⣿⣿⣿⣿⣿⣿⣿⣇⢕⢕⢕⢕⢕⢕⢕⢕⢑⠀⢅⢕⢕⢕⢕⢕⢕⢕⢕⢕⢕⢕⢕⢕⢕⢕⢝⢻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⢇⣾⣿⣿⣿⣿⣿⣿⣿⣿⣿⣿⣿⣿⡇⣿⣿⣿⣿⣿⣿⣿⣿⢱⣿⣿⣿⣿⣿⣿⣿⣿⣿⣿⣿⣿⣿⣿⣿⣿⣿⣿⣿⣿⣿⣿⣿⣿⣿⣿⣿⣿⣿⣿⣿⣿⣿⣿⢇⢹⣿⣿⣿⣿⣿⣿⣿⡕⠕⠑⠑⠁⠐⢃⢜⢕⢕⢕⢕⢕⢕⢕⢕⢕⢕⢕⢕⢕⢕⢕⢕⢕⢕⢕⢕⢕⢝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⣳⣿⣿⣿⣿⣿⣿⣿⣿⣿⣿⣿⣿⣿⢟⢸⣿⣿⣿⣿⣿⣿⣿⡟⢸⣿⣿⣿⣿⣿⣿⣿⣿⣿⣿⣿⣿⣿⣿⣿⣿⣿⣿⣿⣿⣿⣿⣿⣿⣿⣿⣿⣿⣿⣿⣿⣿⣿⣿⢕⢸⣿⣿⣿⣿⣿⣿⣿⡇⢕⢔⢔⢕⢕⢕⢕⢕⢕⢕⢕⢕⢕⢕⢕⢕⢕⢕⢕⢕⢕⢕⢕⢕⢕⢕⢕⢕⢕⢕⢻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⢕⠕⠑⢕⢕⢕⢕⢕⢕⣿⣿⣿⣿⢕⢕⢕⢸⣿⣿⣿⡇⢕⡇⢱⣿⣿⣿⣿⢕⢕⢕⣿⣿⣿⣿⢕⢕⢕⢸⣿⣿⣿⡇⢕⢜⢻⣿⣿⣿⣿⣿⣿⣿⣿⣿⣿⣿⣿⣿⣿⣿⣿⡿⣳⣿⣿⣿⢿⣿⣿⣿⣿⣿⣿⣿⣿⡿⣫⡇⣿⣿⣿⣿⣿⣿⣿⣿⡇⢸⣿⣿⣿⣿⣿⣿⣿⣿⣿⣿⣿⣿⣿⣿⣿⣿⣿⣿⣿⣿⣿⣿⣿⣿⣿⣿⣿⣿⣾⣿⣿⣿⣿⡿⢕⢸⣿⣿⣿⣿⣿⣿⣿⣿⢕⢕⢕⢕⢕⢕⢕⢕⢕⢕⢕⢕⢕⢕⢕⢕⢕⢕⢕⢕⢕⢕⢕⢕⢕⢕⢕⢕⢕⢕⢸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⣿⣿⣿⡿⣱⣿⣿⣿⢇⣾⣿⣿⣿⣽⣿⣿⣿⣟⣽⣿⢹⣿⣿⣿⣿⣿⣿⣿⣿⡇⢸⣿⣿⣿⣿⣿⣿⣿⣿⣿⣿⣿⣿⣿⣿⣿⣿⣿⣿⣿⣿⣿⣿⣿⣿⣿⣿⣿⣿⡏⢻⣿⣿⣿⡟⢕⢸⣿⣿⣿⣿⣿⣿⣿⣿⡇⢕⠕⠕⠕⠕⠕⠕⢕⢕⢕⢕⢕⢕⢕⢕⢕⢕⠕⠕⢑⢕⢕⢕⢕⢕⢕⢕⣱⣷⣿⣿⣿⣿⣿⣿⣿⣿⣿⣿⣿⣿⣿⣿⣿⣿⣿⣿⣿⣿⣿⣿⣿⣿⣿⣿⣿⣿⣿⣿⣿⣿⣿⣿⣿⣿⡿⢕⢕⢕⢕⢑⠕⠕⢕⢕⢑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⢿⣟⣫⣽⣽⣽⡽⣱⣿⣿⣿⢇⣼⣿⣿⣿⣿⣿⣿⣿⢏⣾⣿⡟⣼⣿⣿⣿⣿⣿⣿⣿⣿⢇⢸⣿⣿⣿⣿⣿⣿⣿⣿⣿⣿⣿⣿⣿⣿⣿⣿⣿⣿⣿⣿⣿⣿⣿⣿⣿⣿⣿⣿⡇⢜⣿⣿⣿⢇⢕⢼⣿⣿⣿⣿⣿⣿⣿⣿⡇⠐⠀⠀⠀⢀⢔⢕⢕⢕⢕⢕⢕⢕⢕⢐⢑⢑⢐⢅⢁⢄⠀⠀⢀⢕⢱⣿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⡿⣟⢝⢕⣱⣷⢿⣿⣿⣷⣷⣷⢱⣿⣿⣿⢏⣸⣿⣿⣿⣿⣿⣿⣿⣫⣿⣿⣿⡇⣿⣿⣿⣿⣿⣿⣿⣿⣿⢕⢸⣿⣿⣿⣿⣿⣿⣿⣿⣿⣿⣿⣿⣿⣿⣿⣿⣿⣿⣿⣿⣿⣿⣿⣿⣿⣿⣿⣿⣧⢕⢸⣿⣿⢕⢕⣾⣿⣿⣿⣿⣿⣿⣿⣿⣿⠀⢔⢔⢔⠕⢕⣦⣅⢑⠕⢕⢕⢕⢕⢕⢕⢕⢕⢕⢕⢕⢕⢔⢕⣵⣿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⡟⣵⣿⢱⣿⢟⣷⣿⣿⣿⣿⣿⢣⣿⣿⣿⡏⣼⣿⣿⣿⣿⣿⣿⡿⣳⣿⣿⣿⣿⢱⣿⣿⣿⣿⣿⣿⣿⣿⣿⢕⢜⣿⣿⣿⣿⣿⣿⣿⣿⣿⣿⣿⣿⣿⣿⣿⣿⣿⣿⣿⣿⣿⣿⣿⣿⣿⣿⣿⣿⣿⢕⢕⢹⡏⢕⢕⢏⣿⣿⣿⣿⣿⣿⣿⣿⣿⢔⠀⠑⢕⢕⢕⢜⣿⣷⡔⣵⣕⡕⢑⠑⠕⠕⠕⠕⠕⢕⢱⢕⣕⡕⢽⡻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⡟⢸⣿⡷⢝⣿⣿⣿⣿⣿⣿⣿⡏⣾⣿⣿⡟⣱⣿⣿⣿⣿⣿⣿⡿⣱⣿⣿⣿⣿⣿⢸⣿⣿⣿⣿⣿⣿⢿⣿⣿⢕⢕⢜⣿⣿⣿⣿⣿⣿⣿⣿⣿⣿⣿⣿⣿⣿⣿⣿⣿⣿⣿⣿⣿⣿⣿⣿⣿⣿⣿⣿⢕⢕⢕⢕⢕⢱⡜⣿⣿⣿⣿⣿⣿⣿⣿⣿⢕⠀⠀⠁⢕⢕⢕⢻⣿⣧⡸⢿⣧⢸⣷⢇⣵⢵⠸⠟⢝⠑⣮⣻⣷⢸⣿⡝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⢣⢻⣿⣿⣾⣿⣿⣿⣿⣿⣿⣿⢸⣿⣿⣿⢱⣿⣿⣿⣿⣿⣿⡿⣽⣿⣿⣿⣿⣿⣿⢸⣿⣿⡿⢏⢜⢱⣿⣿⣿⢕⢕⢕⢜⢿⣿⣿⣿⣿⣿⣿⣿⣿⣿⣿⣿⣿⣿⣿⣿⣿⣿⣿⣿⣿⣿⣿⣿⣿⣿⣿⢕⢕⢕⢕⢕⢸⢕⣿⣿⣿⣿⣿⣿⣿⣿⡿⠑⠀⠀⠁⠕⢕⢕⢜⢝⢛⢇⢕⢝⢕⢕⢕⡇⠀⠀⢀⡕⡇⠘⢛⢎⢸⣿⣿⢕⢕⢕⢕⢱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⢱⣿⡇⡿⣿⣧⡻⢿⣿⣿⣿⣿⢇⣿⣿⣿⣏⣾⢹⣿⣿⣿⣿⡟⣼⣿⣿⣿⣿⣿⢯⡻⢸⣿⢏⢕⢄⣱⣿⣿⣿⣿⢕⢱⢕⢕⣾⣿⣿⣿⣿⣿⣿⣿⣿⣿⣿⣿⣿⣿⣿⣿⣿⣿⣿⣿⣿⣿⣿⣿⣿⣿⣿⢕⢕⢕⢕⢕⡏⢕⣿⣿⣿⣿⣿⣿⣿⡿⠑⢀⢄⢀⠀⠀⠀⠀⠁⠑⠕⠕⠕⢕⢑⢱⢱⡕⢀⣰⣷⢝⢅⢕⢕⢕⢜⢿⡿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⡯⡗⡕⢕⢕⢕⢕⢕⣾⣿⣯⢸⢿⣿⣷⡕⢕⢝⢏⢟⢸⣿⣿⣿⢹⢇⣿⣿⣿⣿⡟⣼⣿⣿⣿⣿⣿⢇⢕⢇⢕⢇⢕⢕⣼⣿⣿⣿⣿⣿⡇⢕⡇⣼⣿⣿⣿⣿⣿⣿⣿⣿⣿⣿⣿⣿⣿⣿⣿⣿⣿⣿⣿⣿⣿⣿⣿⣿⣿⣿⣿⢕⢕⢕⠕⢼⢕⢱⣿⣿⣿⣿⡿⠟⠑⠀⠀⢕⢕⢕⢵⣔⡀⠀⠀⠀⠀⠀⠀⠀⠁⠐⢜⠻⡜⢟⠕⢅⠕⢕⢕⢕⢕⢕⢱⣿⡕⢕⢕⢕⢕⢕⢕⢕⢱⣜⡫⡕⢗⡝⢽⢽⣟⣻⣿⢿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⢕⢝⢕⢕⢕⢕⢱⣿⣿⡿⡕⢱⣝⢿⣿⣧⡕⢕⢕⣾⣿⣿⣟⡿⣸⣿⣿⣿⡿⣽⣿⣿⣿⣿⣿⢏⢕⢕⡕⢕⢱⣿⣾⣿⣿⣿⣿⣿⣿⡇⢕⣿⣿⣿⣿⣿⣿⣿⣿⣿⣿⣿⣿⣿⣿⣿⣿⣿⣿⣿⣿⣿⣿⣿⣿⣿⣿⣿⣿⣿⢕⢕⢕⠀⠁⠑⠘⠛⠋⠙⠅⠐⠁⠀⠀⢀⢕⢕⢕⢸⣿⣿⣦⣄⠀⠀⠀⠀⠀⠑⢕⢔⢕⠕⢅⠕⢁⢕⢕⢕⢕⢕⢕⣼⣿⣷⢕⢕⢕⢕⢕⢕⢕⢐⢁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⢕⢕⢕⢸⣿⣿⡇⣿⣧⡜⢳⡝⢻⣿⣧⢕⣿⣿⣿⣿⢣⣿⣿⣿⣿⢱⣿⣿⣿⣿⣿⢏⢕⢕⢱⡇⢕⢜⠋⣹⣿⣿⣿⣿⣿⣿⡇⢕⣿⣿⣿⣿⣿⣿⣿⣿⣿⣿⣿⣿⣿⣿⣿⣿⣿⣿⣿⣿⣿⣿⣿⣿⣿⣿⣿⣿⣿⢕⢕⢄⠀⠀⠀⠀⠔⢄⠄⠀⠀⠀⠀⠀⢕⢕⢕⣼⣿⣿⣿⣿⣿⡇⣦⡄⠀⠀⠀⠀⠁⢕⢔⢔⢔⢕⢕⢕⠕⢕⢔⢱⢸⣿⣿⢕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⢻⢻⢇⢿⣿⣿⣕⢜⢇⢕⢕⢱⣿⣿⣿⡏⣼⣿⣿⣿⢧⣿⣿⣿⣿⣿⡟⢕⢕⢕⢸⣿⢕⢕⢱⣿⣿⣿⣿⣿⣿⣿⢇⢕⣿⣿⣿⣿⣿⣿⣿⣿⣿⣿⣿⣿⣿⣿⣿⣿⣿⣿⣿⣿⣿⣿⣿⣿⣿⣿⣿⣿⣿⢕⢕⢕⠀⠀⠀⠀⠀⠀⠀⠀⠀⠀⢀⢔⢕⢕⢕⣿⣿⣿⣿⣿⣿⣷⢹⣿⣷⡄⠀⠀⠀⠀⠁⠁⢁⢅⢅⢰⢎⢕⣵⣿⢸⣿⣿⢕⢕⠑⠀⠀⠄⢀⢄⢀⣱⣧⣷⣷⣷⣷⡶⢜⢕⢑⢇⠕⠇⠕⠕⠙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⡜⣧⢕⢕⢝⢿⣹⣵⣾⡷⢇⢸⣿⣿⣿⢱⣿⣿⣿⡏⣾⣿⣿⣿⣿⡿⢕⢕⢕⢕⣿⣿⣇⢕⣿⣿⣿⡝⢝⢝⢻⢟⢕⢱⣿⣿⣿⡿⣸⣿⣿⣿⣿⣿⣿⣿⣿⣿⣿⣿⣿⣿⣿⣿⣿⣿⣿⣿⣿⣿⣹⡟⣿⢕⢕⢕⢀⠀⠕⢕⢕⢔⢔⠀⠀⢀⢕⢕⢕⢕⢕⢹⣿⣿⣿⣿⣿⣿⢸⣿⣿⣿⣷⣦⣴⢰⣷⣿⡇⢔⣅⢕⢵⣿⣿⢿⢜⢟⢇⢕⠁⠀⠀⢄⢕⣡⣷⣿⣿⣿⣿⣿⡿⢏⢕⢕⢕⢀⠑⠕⠄⠀⠀⠁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⢜⢧⢕⢕⣵⣿⣿⣿⢕⢕⢸⣿⣿⡏⣼⣿⣿⣿⢸⣿⣿⣿⣿⣿⢇⢱⣾⡇⢱⣿⣿⡟⢕⣿⣿⣿⣿⣧⣕⣕⣕⡕⢸⣿⣿⣿⡇⣿⣿⣿⣿⣿⣿⣿⣿⣿⣿⣿⣿⣿⣿⣿⣿⣿⣿⣿⣿⣿⣿⢕⡇⡟⢕⢕⢕⣷⣔⣀⠀⠁⠁⢀⣄⢔⡕⢕⢕⢕⢸⣷⣸⣿⣿⣿⣿⣿⣿⢸⣿⣿⣿⣿⣿⣿⣼⣿⣿⡇⢝⣿⣿⣧⡝⢕⢕⢕⢜⡕⢀⢄⠔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⢕⣼⣿⣿⢏⢕⢕⢕⢸⣿⣿⢧⣿⣿⣿⡇⣿⣿⣿⣿⣿⣿⣵⣾⣿⡇⢸⣿⣿⢇⢱⣿⣿⣿⣿⣿⣿⣿⣿⡇⣿⣿⣿⣿⢕⣿⣿⣿⣿⣿⣿⣿⣿⣿⣿⣿⣿⣿⣿⣿⣿⣿⣿⣿⣿⣿⣿⢕⢕⢇⢕⢕⢕⣿⣿⣿⣿⣿⣿⣿⣷⣿⡕⢕⢕⢕⣼⣿⣿⣿⣿⣿⣿⣿⡟⢸⣿⣿⣿⣿⣿⣿⣿⣿⣿⡇⢕⢜⢻⣿⣿⡕⢱⢎⢕⢑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⢱⡹⣿⡗⢕⣱⣷⣿⣹⣿⣿⢸⣿⣿⣿⢸⣿⣿⣿⣿⣿⣿⣿⣿⣿⡇⢸⣿⣿⢇⣸⣿⣿⣿⣿⣿⣿⣿⣿⢱⣿⣿⣿⡟⢕⣿⣿⣿⣿⣿⣿⣿⣿⣿⣿⣿⣿⣿⣿⣿⣿⣿⣿⣿⣿⣿⡿⢕⢕⢕⢕⢕⢕⣿⣿⣿⣿⣿⣿⣿⣿⣿⣇⢕⢕⢱⣿⣿⣿⣿⣿⣿⣿⣿⡇⣾⣿⣿⣿⣿⣿⣿⣿⣿⣿⢇⢕⢕⢕⢹⣿⣿⢕⢱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⢔⢜⢟⢟⢕⣱⣷⣄⡀⠀⠀⠀⠀⠀⠀⢜⣿⣮⣇⢿⢿⢿⢿⢻⣿⡇⣿⣿⣿⡿⣸⣿⣿⣿⣿⣿⣿⣿⣿⣿⢇⢸⣿⣿⢕⣿⣿⣿⣿⣿⣿⣿⣿⣿⢸⣿⣿⣿⢇⢕⣿⣿⣿⣿⣿⣿⣿⣿⣿⣿⣿⣿⣿⣿⣿⣿⣿⣿⣿⣿⣿⡇⢕⢕⢕⢕⢕⢕⣿⣿⣿⣿⣿⣿⣿⣿⣿⣿⢕⢕⢸⣿⣿⣿⣿⣿⣿⣿⣿⡇⣿⣿⣿⣿⣿⣿⣿⣿⣿⣿⢸⣿⣷⣕⢕⣿⢏⡾⣸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⢕⠰⣤⣄⠀⠀⠀⢇⢟⢿⣿⣷⣵⣕⣜⣿⢇⣿⣿⣿⡇⣿⣿⣿⣿⣿⣿⣿⣿⣿⣿⢕⢸⣿⣿⢕⣿⣿⣿⣿⣿⣿⣿⣿⣿⢸⣿⣿⣿⢕⡇⣿⣿⣿⣿⣿⣿⣿⣿⣿⣿⣿⣿⣿⣿⣿⣿⣿⣿⣿⣿⣿⡇⢕⢀⢕⢕⢕⢕⣿⣿⣿⣿⣿⣿⣿⣿⣿⣿⡇⢕⢜⣿⣿⣿⣿⣿⣿⣿⣿⡇⣿⣿⣿⣿⣿⣿⣿⣿⣿⣿⢜⢟⢟⣝⣱⣷⡿⢣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⣶⣤⣘⢕⢕⢜⢝⢟⢻⢿⣿⢸⣿⣿⣿⢕⣿⣿⣿⣿⣿⣿⣿⣿⣿⡇⢕⡜⣿⣿⢕⢟⣟⣝⣹⣵⣵⣵⣼⣽⢸⣿⣿⡿⢕⢣⢹⣿⣿⣿⣿⣿⣿⣿⣿⣿⣿⣿⣿⣿⣿⣿⣿⣿⣿⣿⣿⡇⢕⢕⢕⢕⢕⢕⣽⣽⣽⣽⣽⣝⣝⢟⢟⢿⢇⢕⣿⣿⢻⣿⣿⣿⣿⣿⣿⢕⣿⣿⣿⣿⣿⡿⢻⢿⣿⣿⣱⣷⣿⡿⢟⢏⡜⢜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⢿⣯⢕⡕⢕⢜⢷⢕⢕⢸⢸⣿⣿⢇⢸⣿⣿⣿⣿⣿⣿⡟⢿⣿⢇⢕⣇⢻⣿⢇⣿⣿⣿⣿⣿⣿⣿⣿⣿⢸⣿⣿⡯⢸⣷⡜⣿⣿⣿⢹⣿⣿⣿⣿⣿⣿⣿⣿⣿⣿⣿⣿⣿⣿⣿⣿⡇⢕⢕⡕⢕⢕⢕⣿⣿⣿⣿⣿⣿⣿⣿⣿⣷⢇⢕⣿⣿⢸⣿⣿⣿⣿⣿⣿⢕⣿⣿⣿⣿⣿⢇⢜⢸⣿⡏⢝⢝⣕⢕⢕⢕⣱⣿⣷⡷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⢱⣿⣿⣿⣿⣿⢇⣱⣿⢇⠀⠁⠑⠕⠕⢕⣼⣿⡟⢸⢸⣿⣿⣿⣿⣿⣿⡇⢸⣿⢕⢸⡿⢜⣿⡕⣟⣟⣟⣟⣟⢻⠿⢿⣿⡎⣿⣿⡇⢸⣿⣇⢻⣿⣿⡇⢿⣿⣿⣿⣿⣿⣿⣿⣿⣿⣿⣿⣿⣿⡝⣿⡇⢕⢕⣧⢕⢕⢕⣿⣿⣿⣿⣿⣿⣿⣿⣿⢿⣿⢕⣟⡎⢸⣿⣿⣿⣿⣿⡟⢕⣿⣿⣿⣿⡿⢕⢕⣿⣿⢇⢕⢟⢕⠕⣕⢺⣿⡿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⡿⣣⣾⣿⠏⠀⠀⠀⠀⠔⣷⡇⣿⣿⢱⡜⢸⣿⣿⣿⣿⣿⣿⡇⢜⡇⢕⠾⠟⠛⠜⣇⠛⠛⠛⠛⠛⠟⠿⠷⣶⣧⢸⣿⣿⢸⣿⣿⣎⢿⣿⣿⡜⣽⣿⣿⣿⣿⣿⣿⣿⣿⣿⣟⢻⣿⣧⢹⣿⢕⢕⣿⡕⢕⠕⢛⣫⣭⣵⣶⣷⢷⢷⠷⠷⠷⢕⣿⢳⡜⣿⣸⡻⢿⣿⡇⢕⢻⣿⣿⣿⢇⢕⣸⣿⡟⡑⠑⠁⠀⠐⢿⣷⣜⢱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⠟⢏⣼⣿⡿⢏⠀⠀⠀⠀⠀⠀⣿⡇⣿⡏⣾⡇⢸⣿⣿⣿⣿⣿⣿⣿⢕⢇⢕⠂⠀⠀⠀⢘⡔⠀⠀⠀⠀⠀⠀⠀⠀⠈⠁⢻⣿⡕⡜⢻⣿⣎⢿⣿⣷⢸⣿⣿⣿⣿⣿⣿⣿⣿⣿⣿⣇⢻⣿⣵⣿⡇⢕⢏⡅⢕⢱⠟⠋⠉⠀⠀⠀⠀⠀⠀⠀⠀⢕⠏⠀⠁⢘⢇⢛⢳⢜⢕⢱⣼⣿⣿⡿⢕⢱⣿⣿⢱⢇⠀⠀⠀⠀⠁⢿⣿⣷⣄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⢸⢕⣿⣿⣿⢕⣿⣿⣿⡇⢿⣿⣿⣿⡇⢕⢕⢻⣮⣟⢿⣿⣿⣿⣿⣿⣷⣵⢕⢕⢕⢕⢕⢕⢕⢕⢕⢕⢕⢕⢕⢕⢕⠕⢕⢕⣅⡑⠑⠑⠉⠁⠀⣰⣿⡿⢻⢕⠑⠀⠀⠀⠀⠀⠀⠸⢇⣿⢱⣿⡇⢸⣿⣿⣿⣿⣿⣿⣿⡇⢕⠑⢄⣴⣼⣾⣿⣇⣴⣠⡀⠀⠀⠀⠀⠀⠀⠀⠀⢻⣧⢹⣧⣾⣿⣧⡻⣿⣷⡜⣿⣿⣷⡝⣿⣿⣿⣿⣿⣿⣇⢹⣗⣯⢣⢕⢺⠇⠕⠀⠀⠀⠀⠀⠀⠀⠀⠀⠀⠀⢱⢕⣴⣄⡀⠀⠁⠻⢿⢕⢕⢸⣹⣿⣿⢇⣵⣿⣿⢇⢕⠀⠀⠀⠀⠀⠀⢡⢝⣿⣿⣧⡄⠀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⢸⢕⣿⣿⣿⢕⣿⣿⣿⡇⢸⣿⣿⣿⡇⢕⢕⢺⣻⣿⣷⣝⢻⣿⣿⣿⣿⣿⣷⣧⣕⡕⢕⢕⢕⢕⠕⠕⠑⠑⠁⠀⠀⠀⠁⠈⠉⠁⠑⠐⠀⢀⣵⣿⢟⢕⢕⢕⠀⠀⠀⠀⠀⠀⠀⠀⠀⢿⢁⣿⣇⢸⣿⣿⣿⣿⣿⣿⣿⣿⢕⠀⠑⣿⣿⣿⣿⠙⠙⠙⠀⢄⠀⠀⠀⠀⠀⠀⠀⠀⡹⡕⢻⣿⣿⣿⣷⣜⢻⣿⣮⢙⢿⣿⣇⢟⣿⣿⣿⣿⣿⣷⣜⢿⡎⢕⠁⢄⣴⣿⡷⠀⠀⠀⠀⢀⠀⠀⠀⠀⢸⣿⣿⣿⡗⠀⠀⢀⡕⢕⢕⢇⣿⣿⡟⢕⣿⣿⢇⢕⢕⠀⠀⠀⠀⠀⠀⠀⢇⢜⢜⢿⣿⣦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⡏⢜⣷⣮⣟⢟⠻⠿⠿⠟⠛⠑⠁⠁⠀⠀⠀⠀⠀⠀⠀⠀⠀⠀⠀⠀⠀⠀⠀⠀⢠⣾⢟⢕⢕⢕⡼⠀⠀⠀⠀⠀⠀⠀⠀⠀⠀⢸⠀⢸⣿⢕⣿⣿⡟⣿⣿⣿⣿⣿⢕⢕⣔⢻⣿⣿⣿⡔⠄⢕⠀⠕⠀⢀⢀⠀⠐⠀⢀⠀⣿⣿⡔⢽⣿⣿⣿⣿⣿⣮⣏⣳⣕⣽⣟⣷⣕⢵⣿⣟⡻⢿⣿⣧⣝⢁⣵⡇⠀⠀⠀⢔⠀⠀⠀⢕⠀⠀⢄⠀⣸⣿⣿⣿⢇⢕⣴⣿⢇⡕⢕⣸⣿⢯⢕⢱⣿⢇⢕⢕⠑⠀⠀⠀⠀⠀⠀⠀⠜⣧⡕⢕⢜⢻⣷⣔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⣰⡿⢇⢕⢕⢱⣾⡇⠀⠀⠀⠀⠀⠀⠀⠀⠀⠔⢕⢕⢕⢻⣇⢸⣿⡇⢎⢿⡇⣿⣿⡕⢸⣿⣷⣿⣿⣿⣧⠀⢕⢕⠀⠀⠁⠕⠀⠀⢔⢕⢄⣿⣿⣿⣷⣿⣿⣿⣿⣿⣿⣿⣿⣿⣿⣿⣿⣿⣷⣾⣿⣿⣿⣿⣿⣷⣿⣿⡇⠀⢔⠄⠁⠁⠇⠀⠁⢄⢕⢕⢄⣿⣿⣿⣏⣾⣿⣿⡿⣼⣿⣵⣿⢏⢕⢕⡿⢕⢕⢕⢕⠀⠀⠀⠀⠀⠀⠀⠀⠀⢹⣷⣕⢕⠕⢜⢻⣷⡄⢄⢄⣄⢀⢀⢑⢑⢑⣑⣑⣕⣕⣵⣥⣶⣾⣿⣿⣿⣿⣿⣿⣿⣿⣿⣿⣿⣿⣿⣿⣿⣿⣿⣿⣿⣿⣿⣿⣿⣿⣿⣿⣿⣿⣿⣿⣿⣿⣿⣿⣿⣿⣿⠀</a:t>
            </a:r>
            <a:br/>
            <a:r>
              <a:t>⢕⢕⢕⢕⢸⣿⢿⢫⢕⢕⢕⢕⢕⢕⢕⢜⢕⢇⡇⢕⢽⣿⣿⡇⠁⢕⢕⢕⢕⢕⢕⢕⢕⢕⢔⠕⢕⢕⢕⢔⢔⢄⢀⢀⢀⠀⠀⠀⠀⠀⠀⠀⠀⠀⠀⠀⠀⣵⢏⢕⠕⢄⣱⣿⣿⢇⢀⠀⠀⠀⠀⠀⠀⠀⠀⠀⢕⢕⢸⡜⣿⡕⢿⣧⠜⢕⢕⢜⢿⣇⢸⣿⣿⣿⣿⣿⣿⣧⣕⢕⢄⣵⣴⣄⡔⢔⢕⠛⣾⣿⣿⣿⣿⣿⣿⣿⣿⣿⣿⣿⣿⣿⣿⣿⣿⣿⣿⣿⣿⣿⣿⣿⣿⣿⣿⣿⣿⢀⢕⢱⢔⢀⣀⣄⢄⢕⢱⢥⣾⣿⣿⣿⣿⣿⣿⣿⢱⣿⣿⣿⡟⢕⢕⢞⣱⡕⣵⣧⠁⠀⠀⠀⠀⠀⠀⠀⠀⠀⢜⢿⣿⣷⡕⢕⢕⢜⢻⣧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⢀⣼⢏⢕⠑⢀⣱⣿⣿⡟⢕⢕⠀⠀⠀⠀⠀⠀⢄⠀⢕⢕⢕⣾⣿⢸⣧⢜⢿⡕⢕⣮⣕⣕⢹⢕⢿⣿⣿⣿⣿⣿⣿⣿⣔⢁⢜⣿⣟⢇⢑⣡⣾⣿⣿⣿⣿⣿⣿⣿⣿⣿⣿⣿⣿⣿⣿⣿⣿⣿⣿⣿⣿⣿⣿⣿⣿⣿⣿⣿⣿⣿⣷⣞⢕⢕⢿⣿⡟⠕⢑⣴⣿⣿⣿⣿⣿⣿⣿⣿⢇⣾⣿⣿⢟⢕⢱⣫⣾⣿⡇⠛⠟⠆⠀⠀⠀⠀⠀⠀⠀⠀⠀⠐⠘⠛⠛⠛⠑⠑⠑⠑⠙⠗⠅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⠁⠀⠀⠀⠜⠑⠑⠁⠀⠁⠉⠉⠁⠁⠁⠁⠀⠀⠀⠀⠀⠑⠑⠕⢕⣱⢱⣿⣿⣧⢻⡕⢕⢻⣷⢜⢿⣿⣿⣮⡜⢿⣿⣿⣿⣷⡝⢟⢿⢿⣮⣽⣽⣵⣾⣿⣿⣿⣿⣿⣿⣿⣿⣿⣿⣿⣿⣿⣿⣿⣿⣿⣿⣿⣿⣿⣿⣿⣿⣿⣿⣿⣿⣿⣿⣿⣿⣿⣷⣴⣕⣟⣟⣴⣿⣿⢟⣻⣿⣿⣿⣿⣿⡏⣼⣿⣿⢏⢱⢕⣵⣿⣿⣿⣷⢱⣦⣄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⠉⠘⠿⣿⣿⢇⢿⣕⢕⢷⢣⢕⢝⢿⣿⣿⣜⢿⣿⣿⣿⣷⣷⣇⣑⣅⣌⣝⣥⣵⣾⣿⣿⣿⣿⣿⣿⣿⣿⣿⣿⣿⣿⣿⣿⣿⣿⣿⣿⣿⣿⣿⣿⣿⣿⣿⣿⣿⣿⣿⣿⣿⣿⣽⣙⡟⢛⢙⠝⢕⣵⣼⣿⣿⣿⣿⣿⡟⣸⣿⡿⢱⢕⢜⢕⢜⢿⣿⣿⣿⡜⡿⠏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⣼⣿⣿⣿⢕⢕⢕⢸⣿⣿⣿⡇⢕⢕⢕⣿⣿⣿⣇⢕⠕⠀⠀⠀⠀⠀⠀⠀⠀⠀⠀⠀⠀⠀⠀⠀⠀⠀⠀⠀⠀⠀⠀⠀⠀⠀⠀⠀⠀⠀⠀⠀⠈⠙⢕⢜⢿⣧⢱⣕⢇⢕⢕⢜⢟⢿⣧⡹⣿⣿⣿⣿⣿⣿⣿⣿⣿⣿⣿⣿⣿⣿⣿⣿⣿⣿⣿⣿⣿⣿⣿⣿⣿⣿⣿⣿⣿⣿⣿⣿⣿⣿⣿⣿⣿⣿⣿⣿⣿⣿⣿⣿⣿⣿⣿⣿⣿⣿⣾⣿⣿⣿⣿⣿⣿⢟⣱⣿⢟⢱⢇⢕⢕⢕⡕⢸⣿⣿⡿⠃⠀⠀⠀⠀⠀⠀⠀⠀⠀⠀⠀⠀⠀⠀⠀⢀⠀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⣇⠁⠀⠀⠀⠀⠀⠀⠀⢀⠔⠀⠀⠀⠀⠀⢄⠔⠀⠀⢄⠀⠀⠀⠀⠀⠀⠀⠀⠀⠀⠀⠀⠀⠀⠀⠀⠑⠜⢻⡇⣿⡕⢕⢕⢕⢕⢱⣾⣝⣎⢻⣿⣿⣿⣿⣿⣿⣿⣿⣿⣿⣿⣿⣿⣿⣿⣿⣿⣿⣿⣿⣿⣿⣿⣿⣿⣿⣿⣿⣿⣿⣿⣿⣿⣿⣿⣿⣿⣿⣿⣿⣿⣿⣿⣿⣿⣿⣿⣿⣿⣿⣿⣿⣿⣿⢏⣵⢿⢏⢱⢕⡱⢕⢕⢜⢵⢕⢿⠋⠀⠀⠀⠀⠀⠀⠀⠀⠀⠀⠀⠀⠀⠀⠀⠀⠀⠑⠀⠀⠀⠑⢄⢀⠀⠀⠀⠑⢔⢀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⠁⠀⠀⠀⠁⠀⠀⠀⠀⠀⠀⠀⠀⠀⠀⠀⠀⠀⠀⠀⠀⠀⠀⠁⠝⢜⣿⡕⢕⢕⢕⢕⢻⣿⣿⣿⣿⣿⣿⣿⣿⣿⣿⣿⣿⣿⣿⣿⣿⣿⣿⣿⣿⣿⣿⣿⣿⣿⣿⣿⣿⣿⣿⣿⣿⣿⣿⣿⣿⣿⣿⣿⣿⣿⣿⣿⣿⣿⣿⣿⣿⣿⣿⣿⣿⣿⣿⣿⣿⢏⡼⢏⣕⡕⢕⢕⢕⢕⢕⢕⢕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⡯⠀⠀⠀⠀⢀⢔⠕⠀⠀⠀⠀⢄⠕⠁⠀⠀⠀⠀⠀⠀⠀⠀⠀⠀⠀⠀⠀⠀⠀⠀⠀⠀⠀⠀⠀⠀⠀⠀⠀⠀⠁⠜⣿⡕⢕⢕⢕⢜⢿⣿⣿⣿⣿⣿⣿⣿⣿⣿⣿⣿⣿⣿⣿⣿⣿⣿⣿⣿⣿⣿⣿⣿⣿⣿⣿⣿⡿⣿⣿⣿⣿⣿⣿⣿⣿⣿⣿⣿⣿⣿⣿⣿⣿⣿⣿⣿⣿⣿⣿⣿⣿⣿⣿⢫⣾⢇⣱⢏⡕⣕⡝⢕⢕⢕⠑⠀⠀⠀⠀⠀⠀⠀⠀⠀⠀⠀⠀⠀⠀⠀⠀⠀⠀⠀⠀⠀⠀⠀⠀⠀⠀⠀⠀⢀⢕⢕⢄⠀⠀⠀⠑⢄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⠘⢿⡕⢕⢕⢕⢜⢿⣿⣿⣿⣿⣿⣿⣿⣿⣿⣿⣿⣿⣿⣿⣿⣿⣿⣿⣿⣿⣿⣿⣿⣿⣿⣿⣧⣿⣿⣿⣿⣿⣿⣿⣿⣿⣿⣿⣿⣿⣿⣿⣿⣿⣿⣿⣿⣿⣿⣿⣿⢟⣵⡿⢇⡱⢏⢕⣟⡿⢕⢕⠕⠀⠀⠀⠀⠀⠀⠀⠀⠀⠀⠀⠀⠀⠀⠀⠀⠀⠀⠀⠀⠀⠀⠀⠀⠀⠀⢀⢄⢔⠔⠑⠑⠁⠁⠑⠄⢀⠀⠁⢔⠀⠀⠈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⢄⢀⠀⠀⠀⠀⠀⠀⠀⠀⠀⠀⠀⠀⠀⠀⠀⠀⠀⠀⠀⠀⠀⠀⠀⠈⢻⣇⢣⢕⢕⢜⢻⣿⣿⣿⣿⣿⣿⣿⣿⣿⣿⣿⣿⣿⣿⣿⣿⣿⣿⣿⣿⣿⣿⣿⣿⣿⣿⣿⣿⣿⣿⣿⣿⣿⣿⣿⣿⣿⣿⣿⣿⣿⣿⣿⣿⣿⣿⣿⣿⣿⣿⣿⡿⢕⢜⢕⢕⣼⣾⢕⢕⠑⠀⠀⠀⠀⠀⠀⠀⠀⠀⠀⠀⠀⠀⠀⠀⠀⠀⠀⠀⠐⠀⠀⠀⠀⢄⢔⠕⠑⠁⠀⠀⠀⠀⠀⠀⠀⢀⠀⠁⠀⢀⠑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⠀⠀⠙⢷⡱⡕⢕⢕⢹⣿⣿⣿⣿⣿⣿⣿⣿⣿⣿⣿⣿⣿⣿⣿⣿⣿⣿⣿⣿⣿⣿⣿⣿⣿⣿⣿⣿⣿⣿⣿⣿⣿⣿⣿⣿⣿⣿⣿⣿⣿⣿⣿⣿⣿⣿⣿⣿⣿⢟⢕⢕⢕⢕⢱⣿⢇⠕⠀⠀⠀⠀⠀⠀⠀⠀⠀⠀⠀⠀⠀⠀⠀⠀⠀⠀⠀⠀⠀⠀⠀⢀⢄⠕⠁⠀⠀⠀⠀⠁⠀⢀⠄⠔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⠀⠁⠁⠐⠐⠄⢀⠀⠀⠀⠀⠀⠀⠀⠑⢕⠀⠀⠀⠀⠀⠀⠀⠀⠀⠀⠀⠀⢄⠄⠐⠀⠀⠀⠀⠀⠀⠀⠁⠻⣯⡇⢕⢕⢜⢻⣿⣿⣿⣿⣿⣿⣿⣿⣿⣿⣿⣿⣿⣿⡝⢿⣿⣿⣿⣿⣿⣿⣿⣿⣿⣿⣿⣿⣿⡿⣻⣿⣿⣿⣿⣿⣿⣿⣿⣿⣿⣿⣿⣿⣿⠟⠑⢕⢕⢕⢕⢕⣼⡏⠔⠀⠀⠀⠀⠀⢀⢀⢀⢀⠁⠁⠑⠀⠀⠀⠀⠀⠀⠀⠀⠀⠀⠀⢔⢕⠁⠀⠀⠀⠀⠀⠀⠀⠑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⠐⠁⠁⠁⠁⠀⠀⠀⠀⢸⡳⣧⣕⢕⢕⢕⢝⠻⢿⣿⣿⣿⣿⣿⣿⣿⣿⣿⣿⣿⣷⣧⣼⣝⣝⣝⣝⣝⣙⣙⣝⣹⣽⣵⣾⣿⣿⣿⣿⣿⣿⣿⣿⣿⣿⣿⣿⢿⠋⠁⠀⠀⠑⢕⢕⢕⢱⡟⠀⠀⠀⠀⠀⠀⠀⠀⢀⢀⢀⠀⠀⠀⠀⠀⠀⢀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⢀⠀⠔⠔⠐⠐⠑⠑⠑⠑⠀⠀⠀⠁⢿⣮⢻⣗⣕⢕⢕⢕⢀⠉⠟⢿⣿⣿⣿⣿⣿⣿⣿⣿⣿⣿⣿⣿⣿⣿⣿⣿⣿⣿⣿⣿⣿⣿⣿⣿⣿⣿⣿⣿⣿⣿⣿⡿⠟⠙⠁⠀⠀⠀⠀⠀⠀⢕⢕⢕⣿⠑⠀⠀⠀⠀⠀⠁⠁⠁⠁⠁⠁⠁⠁⠑⠐⠔⢄⠀⠁⠄⠀⠀⠀⠀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⣾⣷⣟⠀⠀⠀⠀⠀⠀⠀⠀⠀⠀⠀⠀⠀⢘⣿⢕⢕⢕⢷⣕⢕⢕⢔⢀⠀⠁⠙⠟⢿⣿⣿⣿⣿⣿⣿⣿⣿⣿⣿⣿⣿⣿⣿⣿⣿⣿⣿⣿⣿⣿⣿⣿⢿⠟⠙⠁⠀⠀⠀⠀⠀⠀⠀⠀⠀⠀⢕⢕⠸⠇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⠑⠀⠀⠀⠀⠀⠀⠀⠀⠀⠀⠀⠀⠀⠀⠀⠀⠀⠀⠀⠀⠀⠀⠀⠀⠀⠀⠀⠀⠀⠀⠀⠀⠀⠀⠀⠀⢻⣿⣿⡔⠀⠀⠀⠀⠀⠀⠀⠀⠀⠀⠀⠀⠕⠿⠕⢕⢕⢕⢜⠗⢕⢕⢕⢔⢀⠀⠀⠀⠁⠉⣟⡻⢿⣿⣿⣿⣿⣿⣿⣿⣿⣿⣿⣿⣿⣿⢿⠟⠋⠉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⣽⡔⠀⠀⠀⠀⠀⠀⠀⠀⠀⠀⠀⠀⠀⠀⠀⠀⠁⠁⠀⠀⠈⠃⠕⠕⠔⠀⠀⠀⠀⠸⠿⠷⠮⠝⢻⠿⢿⢿⢿⠿⠿⠟⠛⠙⠁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⠹⣿⣿⣧⡀⠀⠀⠀⠀⠀⠀⠀⠀⠀⠀⠀⠀⠀⠀⠀⠀⠀⠀⠀⢅⢙⠓⠦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⡎⢕⠀⠀⠀⠀⠀⠀⠀⠀⠀⠀⠀⠀⠀⠀⠀⠀⠀⠀⠀⠀⠀⠀⠀⠀⠀⠀⠀⠀⠀⠀⠀⠀⠀⠀⠀⠀⠀⠀⠀⠀⠀⠀⠀⠜⢿⣿⣷⡄⠀⠀⠀⠀⠀⠀⠀⠀⠀⠀⠀⠀⠀⠀⠀⠀⢄⢔⢕⢕⠀⠀⠀⠈⠕⢲⢤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⢽⣗⢼⣕⡪⢝⡗⢼⣕⡕⢕⢕⡸⢕⢗⢝⢕⢝⢕⢜⢕⣞⢽⣕⣹⣽⠀</a:t>
            </a:r>
            <a:br/>
            <a:r>
              <a:t>⣿⣿⣿⣿⣿⣿⣗⢵⢵⣞⢵⣞⡏⢕⣮⢵⣗⡝⢕⣎⢕⢇⢕⢕⢕⢕⢕⢕⢕⢕⢕⢕⢇⢱⢕⢱⢕⢜⢕⠐⠀⠀⠀⠀⠀⠀⠀⠀⠀⠀⠀⠀⠀⢀⢄⢄⢀⢀⢀⢀⢀⣀⣄⣠⣤⣴⣴⣶⣦⣄⢀⠀⠀⠀⠀⠀⠀⠀⠀⠀⠀⠀⠀⠀⠘⢿⣿⣿⣆⠀⠀⠀⠀⠀⠀⠀⠀⠀⠀⠀⠀⠀⠀⠀⢕⢕⢕⢕⠀⠀⠀⠀⠀⠑⠑⠜⠝⠲⢤⣄⢀⠀⠀⠀⠀⠀⠀⠀⠀⠀⠀⠀⠀⠀⠀⠀⠀⠀⠀⠀⠀⠀⠀⠀⠀⠀⠀⠀⠀⠀⠀⠀⠀⠀⠀⠀⠀⠀⠀⠀⠀⠀⠀⠀⠀⠀⠀⠀⠀⠀⠀⠀⠀⠀⠀⠀⠀⠀⠀⠀⠀⠀⠀⠀⠀⠀⠀⠀⠀⠀⠀⠀⠀⠀⠀⠀⠀⠀⠀⠀⠀⠀⠀⠀⠀⠀⠀⠀⠀⠀⢕⡕⢕⣜⢝⢸⣗⢳⢼⣗⢯⣝⡺⢽⣗⢮⣝⡳⢵⡕⢵⢝⣕⡎⢕⣕⢽⣗⢫⣽⠀</a:t>
            </a:r>
            <a:br/>
            <a:r>
              <a:t>⢝⢟⢟⢟⣿⣿⣷⣟⢽⢗⡫⢵⣞⡹⢗⣏⢝⣗⡜⢕⡕⢕⢕⢕⣕⢕⢕⢕⣇⡱⢕⣜⡱⢕⣕⢕⢕⡕⢕⢕⠀⠀⠀⠀⠀⠀⠀⠀⠀⠀⠀⢄⢕⢕⣱⣵⣷⣷⣿⣿⣿⣿⣿⣿⣿⣿⣿⣿⣿⣿⣿⣷⣦⣄⡀⠀⠀⠀⠀⠀⠀⠀⠀⠀⠀⠘⢿⣿⣿⣇⠀⠀⠀⠀⠀⠀⠀⠀⠀⠀⠀⠀⠀⠀⢕⢕⣕⠁⠀⠀⠀⠀⠀⠀⠀⠀⠀⠀⠁⠈⠙⠗⠔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⣕⡇⠀⠀⠀⠀⠀⠀⠀⠀⠀⠀⠀⠁⢕⣾⣿⣿⣿⣿⣿⣿⣿⣿⣿⢿⣟⣽⣷⣿⣿⣿⣿⣿⣿⣿⣿⣶⣄⠀⠀⠀⠀⠀⠀⠀⠀⠀⠈⢿⣿⣿⣧⠀⠀⠀⠀⠀⠀⠀⠀⠀⠀⠀⠀⢕⢕⢕⣗⠀⠀⠀⠀⠀⠀⠀⠀⠀⠀⠀⠀⢀⢔⠀⠀⢀⣀⣀⣀⣀⣄⣄⣄⣠⣤⣤⣤⣤⣤⣤⣴⣴⣴⣴⣴⣶⣶⣶⣦⣤⣄⣀⢀⠀⠀⠀⠀⠀⠀⠀⠀⠀⠀⠀⠀⠀⠀⠀⠀⠀⠀⠀⠀⠀⠀⠀⠀⠀⠀⠀⠀⠀⠀⠀⠀⠀⠀⠀⠀⠀⠀⠀⠀⠀⠀⠀⠀⠀⠀⠀⠀⠀⠀⠀⠀⠀⠀⠀⠀⠀⠀⠀⢸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⠞⠕⠗⠟⠇⠀⠀⠀⠀⠀⠀⠀⠀⠀⠀⠀⠀⢸⣿⣿⢟⢟⢟⠟⠟⢝⣹⣵⣿⣿⣿⣿⣿⣿⣿⣿⣿⣿⣿⣿⣿⣿⣿⣦⣄⣀⠀⠀⠀⠀⠀⠀⠁⢻⣿⣿⣧⣤⣤⣴⣴⣴⣴⣴⣴⢔⠀⠀⢕⢧⢕⢇⢱⣷⣷⣾⣿⣿⣿⣿⣿⣿⠀⠀⢕⢕⢀⠀⢿⢿⢿⢿⢿⢿⢿⠿⠻⠿⠟⠟⠿⠟⠟⠟⠟⠟⠟⠟⠟⠟⠛⠛⠟⠻⢿⣿⣷⣶⣴⣤⣄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⡇⠀⣰⣾⣿⣿⣿⣿⣿⣿⣿⣿⣿⣿⣿⣿⣿⣿⣿⣿⣿⣿⣿⣿⡔⠀⠀⠀⠀⠀⠀⠁⢻⣿⣿⣿⣿⢿⢿⢿⢿⢟⠟⠕⠀⠀⠁⠀⠀⠁⠕⢌⠙⠘⠉⠑⠁⠁⠁⠁⠁⠀⢕⢕⢕⠀⠀⠀⠀⠀⠀⠀⠀⠀⠀⠀⠀⠀⠀⠀⠀⠀⠀⠀⠀⠀⠀⠀⠀⠀⠀⠀⠀⠁⠙⠝⠻⢿⣿⣿⣿⣷⣦⣴⣄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⡇⢕⢕⣵⣿⣿⣿⣿⣿⡿⣫⣿⣿⣿⣿⣿⣿⣿⣿⣿⣿⣿⣿⣿⣿⣿⢇⠀⠀⠀⠀⠀⠀⠀⠀⠁⠁⠁⠁⠁⠀⠀⠀⠀⠀⠀⠀⠀⠀⠀⠀⠀⠀⠁⠕⢔⡀⠀⠀⠀⠀⠀⠀⢔⢕⢕⢕⠀⠀⠀⠀⠀⠀⠀⠀⠀⠀⠀⠀⠀⠀⠀⠀⠀⠀⠀⠀⠀⠀⠀⠀⠀⠀⠀⠀⠀⠀⠀⠀⠀⠁⠙⠝⠿⢿⣿⣿⣿⣿⣿⣧⣴⣄⢄⢀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⠙⠇⣱⣿⣿⣿⣿⣿⡿⣫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⠈⠙⠟⠿⢿⣿⣿⣿⡕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⣼⣿⣿⣿⣿⢿⢏⣼⣿⣿⣿⣿⣿⣿⣿⣿⣿⣿⣿⣿⣿⣿⣿⣿⣿⡇⠀⠀⠀⠀⠀⠀⠀⠀⠀⠀⠀⠀⠀⠀⠀⠀⠀⠀⠀⠀⠀⠀⠀⠀⠀⠀⠀⠀⠀⠀⠀⢁⢕⢕⢠⡀⠀⢕⢕⢕⠀⠀⠀⠀⠀⠀⠀⠀⠀⠀⠀⠀⠀⠀⠀⠀⠀⠀⠀⠀⠀⠀⠀⠀⠀⠀⠀⠀⠀⠀⠀⠀⠀⠀⠀⠀⢀⢀⢀⢀⢀⢀⢀⢀⢈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⣟⡏⢕⣸⣿⣿⣿⣿⣿⣿⣿⣿⣿⣿⣿⣿⣿⣿⣿⣿⣿⣿⣷⣄⠀⠀⠀⠀⠀⠀⠀⠀⠀⠀⠀⠀⠀⠀⠀⠀⠀⠀⠀⠀⠀⠀⠀⠀⠀⠀⠀⠀⠀⠀⠀⠑⠕⢕⠑⢕⢕⢕⢕⠀⠀⠀⠀⠀⠀⠀⠀⠀⠀⠀⠀⠀⠀⠀⠀⠀⠀⠀⠀⠀⠀⠀⠀⢀⡄⢔⠕⠑⠑⠕⠜⠗⠗⠞⠟⠟⠟⢟⢟⢻⢿⢿⢿⢿⢿⢿⢷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⠐⠐⠐⠐⠐⠐⠐⠐⠐⠐⠐⠐⠐⠐⠐⠐⠐⠐⠐⠐⠐⠐⠐⠐⠐⠐⠐⠐⠐⠐⠐⠐⠐⠐⠐⠐⠐⠐⠐⠐⠐⠐⠐⠐⠐⠐⠐⠐⠐⠐⠐⠐⠈⠙⠙⠙⠙⠙⠑⠑⠛⠛⠛⠛⠛⠛⠛⠙⠛⠛⠛⠛⠛⠛⠛⠛⠛⠛⠛⠛⠛⠃⠀⠀⠀⠀⠀⠀⠀⠀⠀⠀⠀⠀⠀⠀⠀⠀⠀⠀⠀⠀⠀⠀⠀⠀⠀⠀⠀⠀⠀⠀⠀⠀⠁⠀⠑⠑⠑⠑⠀⠀⠀⠀⠀⠀⠀⠀⠀⠀⠀⠀⠀⠀⠀⠀⠀⠀⠀⠀⠀⠀⠐⠃⠑⠀⠀⠀⠀⠀⠀⠀⠀⠀⠀⠀⠀⠀⠀⠀⠀⠀⠀⠀⠀⠀⠀⠁⠁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6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⢜⢟⢿⢿⢿⢿⣿⣿⣿⣿⣿⣿⣿⣿⢿⢿⢿⢿⣿⡿⢿⢿⢿⢿⢿⢿⢿⡟⢝⡻⣿⢿⢿⢿⢿⢿⢿⢿⢿⢟⢟⢟⢿⢟⢟⢟⢟⢟⢝⢝⢕⢝⢕⢜⢕⢕⢕⢕⢕⢕⢕⢕⢕⢕⢕⢕⢕⢕⢹⢟⡻⣿⣿⢿⢗⢏⢱⣿⣿⣿⣿⣿⣿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⢇⢕⢜⢕⢕⢕⢕⢕⢕⢕⢕⢕⢕⢜⢕⢕⢕⢕⢕⢕⢕⢕⢕⢕⢕⢕⢕⢕⢕⢕⢕⢕⢕⢕⢕⢕⢕⢕⢕⢕⢕⢕⢕⢕⢕⢕⢕⢕⢕⣕⢕⢕⢕⢕⢕⢕⢗⢗⢗⢕⢕⢕⢕⢜⢿⣿⣿⣿⣿⣿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⢕⣕⣵⣾⡿⢕⢕⢕⢕⢕⢕⢕⢕⢕⢕⢕⢕⢕⢕⢜⢿⣿⣿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⢱⢕⢕⢕⢕⢕⢕⢕⢕⢕⢕⢕⢕⢕⢕⢕⢕⢕⢕⢕⢕⢕⢕⢕⢕⢕⢕⢕⢕⢕⢕⢕⢕⢕⢕⢕⢕⢕⢕⢕⢕⢕⢕⢕⢕⢕⢕⢕⢕⢕⢕⢕⢕⢕⢕⢕⢕⢕⢕⢕⢕⢕⢕⢕⣕⣱⣵⣧⡝⢟⢟⢝⢕⢕⢕⢕⢕⢕⢕⢕⢕⢕⢕⢕⢕⢕⢕⢕⢜⢿⣿⣿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⢿⣿⢣⣷⣧⣵⣕⡕⢕⢕⢕⢕⢕⢕⢕⢕⢕⢕⢕⢕⢕⢕⢕⢕⢕⢕⢕⢕⢕⢕⢕⢕⢕⢕⢕⢕⢕⢕⢕⢕⢕⢕⢕⢕⢕⢕⢕⢕⢕⢕⢕⢕⢕⢕⢕⢕⢕⢕⣕⣕⣵⣵⣾⡿⢿⢟⢏⢕⢕⢕⢕⢕⢕⢕⢕⢕⢕⢕⢕⢕⢕⢕⢕⢕⢕⢕⢕⢕⢜⢿⣿⣿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⢝⢟⢟⢻⢿⢿⣿⣷⣷⣷⣵⣵⣵⣕⣕⣕⣕⢕⢕⢕⢕⢕⢕⢕⢕⢕⢕⢕⢕⢕⢕⢕⣕⢕⢕⢕⡕⢕⢕⢕⢕⣕⣕⣕⣕⣕⣵⣵⣵⣵⢵⢷⢷⢷⢟⢟⢟⢏⢝⢝⢕⢕⢕⢕⢕⢕⢕⢕⢕⢕⢕⢕⢕⢕⢕⢕⢕⢕⢕⢕⢕⢕⢕⢕⡕⢕⢕⢜⣿⣿⣿⣿⣿⣿⣿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⢕⢜⢝⢝⢝⢝⢝⢝⢝⢝⢝⢕⢕⢜⢝⢟⢟⢟⢟⢟⢟⢝⢝⢕⢕⢕⢕⢕⢕⢕⢕⢕⢕⢕⢕⢕⢕⢕⢕⢕⢕⢕⢕⢕⢕⢕⢕⢕⢕⢕⢕⢕⢕⢕⢕⢕⢕⢕⢕⢕⢕⢕⢕⢕⢕⢕⢕⢕⢕⢕⢕⢕⢕⢕⢝⢿⣧⡕⢕⢹⣿⣿⣿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⢔⢅⢔⢕⢑⢅⢑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⠕⢕⢕⢑⢕⢑⢕⢕⢔⢕⢕⢕⢕⢕⢕⢕⢕⢕⢕⢕⢕⢕⢕⢕⢕⢕⢕⢕⡕⢕⢕⢕⢕⢕⢕⢕⢕⢕⢕⢕⢕⢕⢕⢕⢜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⢕⢕⢕⢕⢕⢕⢕⢕⢕⢕⢕⢕⢕⢕⢕⢕⢕⢕⢕⢕⢕⢕⢕⢕⢕⢄⢅⢕⢕⢕⢕⢕⢕⢕⢕⢕⢕⢕⢕⢕⢕⢕⢕⢕⢕⢕⢕⢕⢕⢕⢕⢕⢕⢕⢧⢕⢕⢕⢕⢕⢕⢕⢕⢕⢕⢕⢕⢕⢕⢕⢕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⢕⢕⢕⢕⢕⢕⢕⢕⢕⢕⢕⢕⢕⢕⢕⢕⢕⢕⢕⢕⢕⢕⢕⢕⢕⢕⢕⠅⢐⢕⢕⢕⢕⢕⢕⢕⢕⢕⢕⢕⢕⢕⢕⢕⢕⢕⢕⢕⢕⢕⢕⢕⢕⢕⢱⢕⢕⢕⢕⢕⢕⢕⢕⢕⢕⢕⢕⢕⢕⢕⢕⢹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⡕⢕⢕⢕⢕⢕⣱⣕⣕⣕⣕⡕⢕⢕⢕⢕⢕⢕⢕⢕⢕⢕⢕⢕⢕⢕⢕⣱⣕⣱⣵⣵⣵⣧⣔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⣇⢕⢕⢕⢕⢕⢕⢕⢕⢕⢕⢕⢕⢕⢕⢕⢕⢕⢕⢕⢱⢷⢕⢕⢕⢕⢜⢝⢝⢝⠝⢕⢝⣕⡕⢕⢕⢕⢕⢕⢕⢕⢕⢕⢕⢕⢕⢕⣿⣵⣕⣕⣑⣑⣕⣑⣕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⠕⢕⢕⢕⢕⢕⢕⢕⢕⢕⢕⢕⢕⢕⢕⢕⢕⢕⢕⣵⣷⡇⢕⢕⢕⣼⣿⣿⣿⣿⣿⣿⣿⣿⣧⡕⢕⢕⢕⢕⢕⢕⢕⢕⢕⢕⢕⣿⣿⣿⣿⢿⢿⢿⢿⢿⢷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⠑⢕⢕⢕⢕⢕⢕⢕⢕⢕⢕⢕⢕⢕⢕⢕⢕⢱⣿⣿⣿⡕⢕⢕⢷⣷⣷⣷⣷⣼⣽⣝⡻⣿⣿⣧⡕⢕⢕⢕⢕⢕⢕⢕⢕⢕⣟⣽⣷⣷⣾⣿⢿⢿⠿⠿⠟⢱⡕⢕⢕⠕⢕⢕⢕⢕⢕⢕⢕⢕⢕⢕⢕⢕⢕⢕⢕⢕⢕⢕⢕⢕⢕⢕⢕⢕⢕⢕⢕⢕⢕⢕⢕⢕⢑⢕⢕⢕⢕⢜⢻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⣿⠿⠟⠛⠙⠁⢕⠁⠁⠁⠉⠉⠛⠻⣿⣿⣿⣿⣿⣿⣇⢕⢕⢕⢕⢕⢕⢕⢕⣿⣿⠟⠋⠁⠀⢀⢀⢀⢀⠀⠀⢀⠁⢕⢕⢕⢕⢕⢕⢕⢕⢕⢕⢕⢕⢕⢔⢅⢅⢅⢕⢕⢕⢕⢕⠕⢕⢕⢕⢕⢕⢕⢕⢕⢕⢕⢕⢕⢕⢕⢕⢕⢕⢕⢕⢜⢝⢟⢟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⢕⢕⢕⢕⢕⢕⢕⢕⢕⢕⠕⢕⢕⢕⢕⢕⢕⢜⠐⠀⢀⢔⣔⣤⣕⢕⠕⠕⢔⢀⠀⢀⢑⢹⣿⣿⣿⣿⣿⣇⢕⢕⢔⢕⢕⢕⢕⡿⢇⣰⣴⣷⣧⡕⠑⠑⠕⢕⠀⠁⢕⢔⠑⠔⢕⢕⢕⢕⢕⢕⢕⢕⢕⢕⢕⢕⢕⢕⢕⢕⢕⢕⢕⢕⢕⢕⢕⢕⠁⢕⢕⢕⢕⢕⢕⢕⢕⢕⢱⡕⢕⢕⢜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⣟⡕⢀⠀⢕⢕⢕⢕⢕⢕⢕⢔⠕⢕⢕⢕⢕⢁⠀⠀⢔⣵⣾⢝⢿⢟⠑⠀⠀⠀⢕⠀⢱⣿⣧⣾⣿⣿⣿⣿⣿⡕⢕⢕⣵⢕⢕⢔⣧⣾⣿⡜⠛⢏⠁⢀⢀⠀⢕⠀⢄⣷⣧⡇⠀⢀⣕⠕⢕⢕⢕⢕⢕⢔⢕⢑⢑⢕⢕⢕⢑⢕⢅⢕⢕⢕⢕⢕⢕⠀⢕⢕⢕⢕⢕⢕⢕⢕⢕⢸⣿⣧⣕⢕⢕⢝⢟⢿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⢔⢕⢕⢕⢕⢁⢕⢕⢕⢀⢕⢕⢕⢕⢸⣦⡀⢜⣿⣿⣇⢑⢕⢔⣔⣔⣰⡕⠀⣸⣿⣿⣿⣿⣿⣿⣿⣿⡇⢕⢰⣿⢑⠕⣸⣿⣿⣿⣧⠀⢕⢣⣵⣵⡗⢱⢔⣼⣿⡿⢕⣱⣾⣿⣷⣦⡕⠕⢕⢕⢕⢕⢕⢑⠕⢕⢕⢕⢕⢕⢕⢕⢕⢕⢕⢕⠀⢕⢕⢕⢕⢕⢕⢕⢕⢕⢕⢿⣿⣿⣿⣷⣷⣷⣷⣾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⢇⠁⢕⢕⢕⢕⠕⢀⢁⢕⢕⢕⢁⢕⢕⢕⢜⣿⣷⣵⣼⣿⣿⣧⡕⢸⣿⣿⢇⢕⣵⣿⣿⣿⣿⣿⣿⣿⣿⡿⠁⢕⣾⡏⢕⣵⣿⣿⣿⣿⣿⣷⣅⢜⢿⢿⢇⣱⣾⣿⣿⣷⣿⣿⣿⣿⣿⣿⢇⢁⢕⢔⢅⢅⢕⢕⢅⢅⢕⢕⢕⢕⢕⢕⢕⢕⢕⢕⢄⢕⢅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⡿⠃⠀⠐⠀⠅⠑⢄⠀⢕⢕⢑⢕⢕⢕⠑⢕⢕⢄⢻⣿⣿⣿⢿⢻⣿⣿⣷⣵⣵⣵⣿⣿⣿⣿⣿⣿⣿⣿⣿⠟⢁⣡⣾⣿⣿⣿⣿⣿⣿⣿⣿⣿⣿⣿⣿⢷⢷⢿⣿⢿⣿⣝⣻⣿⣿⣿⣿⣿⡟⠑⢕⣱⣧⣾⡷⢕⢕⢕⢕⢕⢕⢕⢕⢕⢕⢕⢕⢕⢕⠕⠁⠁⠑⢔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⣑⣑⣄⡄⢄⢔⢕⢕⢕⢄⢕⢕⢕⢀⠁⠕⢕⠀⠑⠀⠘⢿⣿⣿⣾⣿⣯⣼⣿⣵⣵⣾⣿⣿⣿⣿⣿⣿⣿⣿⣧⣶⣾⣿⣿⣿⣿⣿⣿⣿⣿⣿⣿⣿⣿⣿⣿⣿⣷⣾⣿⡾⢿⢿⣿⣿⣿⣿⣿⣿⠕⣱⣿⣿⣿⢟⢕⢕⢕⢕⢕⢕⢕⢕⢕⢕⢕⢕⢕⢕⠀⠀⠀⠀⢔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⠑⢕⢕⢕⢐⠀⠁⠑⢀⠀⠀⠘⢿⣿⡟⢝⢜⢝⢏⣿⣿⣿⣿⣿⣿⣿⣿⣿⣿⣿⣿⣿⣿⣿⣿⣿⣿⣿⣿⣿⣿⣿⣿⣿⣿⣿⣿⣿⣿⢏⢕⢕⢕⢕⢜⣿⣿⣿⣿⢏⢰⣿⣿⡟⢕⢕⢕⢕⢕⢕⢕⢕⢕⢕⢕⢕⢕⢕⢕⢔⠀⠀⠀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⢔⢕⢕⢕⢕⢔⠀⠀⠀⠀⢢⣔⢁⢻⡮⢕⢕⢕⢕⣻⣿⣿⣿⣿⣿⣿⣿⣿⣿⣿⣿⣿⣿⣿⣿⣿⣿⣿⣿⣿⣿⣿⣿⣿⣿⣿⣿⣿⣿⣇⢕⢕⢕⢕⣱⣿⣿⣿⡟⠕⠕⢟⢕⢔⢕⢕⢕⢕⢕⢕⠑⢕⢕⢕⢕⢕⢕⢕⢕⠁⠀⢀⢕⢕⢕⢕⢕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⠀⢕⢕⢕⢕⢕⢕⢔⢀⠀⠀⠹⣿⣷⣿⣮⣷⣷⣾⣿⣿⣿⣿⣿⣿⣿⣿⣿⣿⣿⣿⣿⣿⡏⢹⣿⣿⣿⣿⣿⣿⣿⣿⣿⣿⣿⣿⣿⣿⣿⣿⣷⣿⣿⣿⣿⣿⡿⢅⢕⢕⢕⢕⢕⢕⢕⢕⢕⢕⢕⢕⢕⢕⢕⢕⢕⢕⢕⢕⢄⢔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⢄⢕⢕⢕⢕⢕⢕⢕⢕⢕⢔⢰⣼⣿⣿⣿⣿⣿⣿⣿⣿⣿⣿⣿⣿⣿⣿⣿⣿⣿⣿⣿⣿⣷⣼⣿⣿⣿⣿⣿⣿⣿⣿⣿⣿⣿⣿⣿⣿⣿⣿⣿⣿⣿⣿⣿⣿⠕⢕⢕⢕⢕⢕⢕⢕⢕⢕⢕⢕⢄⢕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⠁⢕⢕⢕⢕⢕⢕⢕⢕⢕⢄⢻⣿⣿⣿⣿⣿⣿⣿⣿⣿⣿⣿⣿⣿⣿⣿⣿⣿⣿⣿⣿⣿⣿⣿⣿⣿⣿⣿⣿⣿⣿⣿⣿⣿⣿⣿⣿⣿⣿⣿⣿⣿⣿⣿⠇⢕⢕⢕⢕⢕⢕⢕⢕⢕⢕⢕⠑⢕⢕⢕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⠀⢕⢕⢕⢕⢕⢕⢕⢕⢕⢕⢅⢻⣿⣿⣿⣿⣿⣿⣿⣿⣿⣿⣿⣿⣿⣿⣿⣿⣿⣿⣿⣿⣿⣿⣿⣿⣿⣿⣿⣿⣿⣿⣿⣿⣿⣿⣿⣿⣿⣿⣿⣿⣿⢇⢕⢕⢕⢕⢕⢕⢕⢕⢕⢕⢕⢑⢕⢕⢕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⢔⢕⢕⢕⢕⢕⢕⢕⢕⢕⢕⢕⢔⠹⣿⣿⣿⣿⣿⣿⣿⣿⣿⣿⣿⣿⣿⣿⣿⣿⣿⣿⣿⣿⣿⣿⣿⣿⣿⣿⣿⣿⣿⣿⣿⣿⣿⣿⣿⣿⣿⣿⡿⢕⢕⢕⢕⢕⢕⢕⢕⢕⢕⢕⢕⢁⢕⢕⢕⢕⢕⢕⢕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⢕⢘⢿⣿⣿⣿⣿⣿⣿⣿⣿⣿⣿⣿⣿⣟⣟⣟⣟⣻⣟⢿⣯⣽⣟⣟⣻⣿⣿⣿⣿⣿⣿⣿⣿⣿⣿⣿⠟⢅⢕⢕⢕⢕⢕⢕⢕⢕⢕⢕⢕⢑⢕⢕⢕⢕⢕⢕⢕⢕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⢄⠙⢿⣿⣿⣿⣿⣿⣿⣿⣿⣿⣿⣿⣿⣿⣷⣾⣯⣷⣿⣿⣿⣿⣿⣿⣿⣿⣿⣿⣿⣿⣿⣿⢟⢕⢕⢕⢕⢕⢕⢕⢕⢕⢕⢕⢕⢕⢐⢕⢕⢕⢕⢕⢅⢕⢕⢕⢕⢕⢕⢕⢕⢕⢕⢕⢕⢕⢕⢕⢕⢕⢕⢕⢕⢕⢕⢑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⠀⢔⢙⠻⣿⣿⣿⣿⣿⣿⣿⣿⣿⣿⣿⣿⣿⣿⣿⣿⣿⣿⣿⣿⣿⣿⣿⣿⣿⣿⡿⢟⠁⢕⢕⢕⢕⢕⢕⢕⢕⢄⢕⢕⢕⢕⠐⢕⢕⢕⢕⢕⢕⢕⢕⢁⢕⢕⢕⢕⢕⢕⢕⢕⢕⢕⢕⢕⢕⢕⢕⢕⢕⢕⢕⢕⢅⠕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⠑⢅⢙⠻⣿⣿⣿⣿⣿⣿⣿⣿⣿⣿⣿⣿⣿⣿⣿⣿⣿⣿⣿⣿⡿⠟⢝⢔⠑⢕⢕⢕⢕⢕⢕⢕⢕⠔⢕⢕⢕⢕⠑⢕⢕⢕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⠀⢕⢕⢕⢕⢝⢟⢿⣿⣿⣿⣿⣿⣿⣿⣿⣿⣿⣿⣿⣿⢿⢋⢕⠀⢕⢄⠕⢀⢕⢕⢕⢕⢕⢕⢕⢕⢔⢕⢕⢕⢕⢁⢕⢕⢕⢕⣑⠕⢑⢕⢕⠕⢕⢕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⠑⢕⢕⢕⢕⢕⢕⢕⢝⢛⠿⣿⣿⣿⣿⣿⢿⢟⢝⢔⢕⢕⢕⢕⢕⠁⠀⠀⢕⢕⢕⢕⢕⢕⢕⢕⢕⢕⢕⢕⢕⢕⢕⣱⣴⣿⣿⣾⡇⢕⢕⢀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⢄⢕⢕⢕⢕⢕⢕⢕⢀⠀⠀⠀⠀⠁⠕⢕⢕⢕⢕⢕⢕⢕⢕⢔⢌⢍⢍⢕⢕⢕⢕⢕⢕⢕⢕⢕⠑⠀⠀⠀⢕⢕⢕⢕⢕⢕⢕⢕⢕⢕⢱⢕⢱⣷⣿⣿⣿⣿⣿⣿⢇⢕⠕⠕⢕⢕⢕⢕⢕⢕⢕⢕⢕⢕⢕⢕⢕⢕⢕⢕⢕⠕⠀⠀⠀⠀⠀⠀⠀⠀⠀⠀⠀⠀⢀⢀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⠁⠑⠕⢕⢕⢕⢕⢕⢕⢕⢕⢕⢕⢕⢕⢕⢕⢕⢕⠑⠁⠀⠀⠀⠀⢕⢕⢕⢕⢕⢕⢕⢕⢕⢱⡇⢕⢸⣿⣿⣿⣿⣿⣽⣽⣵⣥⣥⣤⣑⡕⠕⢕⢕⢕⢕⢕⢕⢕⢕⢕⢕⢕⢕⢕⠀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⠀⠀⠀⠀⠀⠀⠀⠀⠀⠀⠀⢁⢕⢕⢕⢕⢕⢕⢕⢕⠕⢕⢕⢅⠀⠀⠀⠀⠀⠀⠀⢕⢕⢕⢕⢕⢕⢕⡱⠕⢜⢕⢕⢜⢻⣿⣿⣿⣾⣿⣿⣿⣿⣿⣿⣿⣿⣷⣶⣅⢕⢕⢕⢕⢕⢕⢕⢕⢕⢕⠁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⣵⣥⣕⣑⣕⢕⢕⢕⢕⢕⠑⢕⢕⢳⣵⢕⠕⢕⢕⢕⢕⢕⢕⢕⢀⠀⠀⠀⠀⠀⠀⠀⠀⠀⢄⢕⢕⠕⠀⢕⢕⢕⢕⠑⠀⠀⢕⢕⢔⠀⠀⠀⠀⠀⠀⢕⢕⢕⢕⢕⢕⡾⢕⠀⢕⢕⢕⢸⣿⣿⣿⣿⣿⣿⣿⣿⣿⣿⣿⣿⣿⣿⣿⣿⣷⣕⡑⢕⢕⢕⢕⢕⢕⠅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⣷⣶⣵⠀⠁⢕⢕⢜⢕⢐⢕⢕⢕⢕⢕⢕⢕⢕⠀⠀⠀⠀⠀⠀⠀⠀⢀⣵⡕⢕⠀⠀⠁⢕⢕⠑⠀⠀⠀⢕⢕⢕⢀⠀⠀⠀⠀⠀⢕⢕⢱⡕⢕⢜⢕⢕⠀⢕⢕⢕⢸⣿⣿⣿⣿⣿⣿⣿⣿⣿⣿⣿⣿⣿⣿⣿⣿⣿⣿⣿⣆⠕⢕⢕⠕⠁⠀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⡿⢟⢄⠀⢕⢕⢕⢕⢕⠑⢕⢕⢕⢱⣷⣷⣧⢀⠀⠀⠀⠀⠀⠀⠀⣼⣿⡇⠁⠀⠀⠀⠕⠁⠀⠀⠀⢕⢕⢕⢿⣧⢀⠀⠀⠀⠀⢕⢱⢏⢕⢕⢕⢕⢕⠀⢕⢕⢕⢸⣿⣿⣿⣿⣿⣿⣿⣿⣿⣿⣿⣿⣿⣿⣿⣿⣿⣿⣿⣿⣧⢑⢕⠀⠀⠀⠀⢀⢔⢕⢕⢕⢕⢕⢕⢕⢕⢕⢕⢕⢕⢕⢕⢕⢕⢕⢕⢕⢕⢕⢕⢕⢕⢕⢕⢕⢕⢕⢕⠕⢑⢑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⡑⢕⣵⣾⣿⣿⣿⣿⣏⣕⡕⢕⠁⢁⢕⢕⢕⢕⠀⢕⢕⢕⢜⢟⢟⢝⢕⠀⠀⠀⠀⠀⠀⣸⣿⡿⢕⢕⠀⠀⠀⠀⠀⠀⠀⡄⢕⢕⢕⢹⣿⣧⠀⠀⠀⠀⠕⢕⢕⢕⢕⢕⢕⢕⠀⢕⢕⢕⢕⣿⣿⣿⣿⣿⣿⣿⣿⣿⣿⣿⣿⣿⣿⣿⣿⣿⣿⣿⣿⣿⣷⡄⠀⠀⢀⢔⢕⢕⢕⢕⢕⢕⢕⢕⢕⢕⢕⢕⢕⢕⢕⢕⢕⢕⢕⢕⢕⢕⢕⢕⢕⢕⢕⢕⢕⢕⢕⣰⣷⣵⣵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⣶⣾⣿⣾⣿⣿⣿⣿⣿⣿⣿⣿⣿⣿⡇⠀⢇⢕⢕⢕⢕⠀⢕⢕⢕⢕⢕⢕⢕⢕⠀⠀⠀⠀⠀⢰⣿⣿⢕⢕⢕⢕⢄⢄⣤⣤⣴⡾⣕⡕⢕⢕⢕⢻⣿⣇⠀⠀⠀⠀⢕⢕⢕⢕⢕⢕⢕⢱⠕⢕⢕⢕⢝⣿⣿⣿⣿⣿⣿⣿⣿⣿⣿⣿⣿⣿⣿⣿⣿⣿⣿⣿⣿⣿⣷⢀⢔⢕⢕⢕⢕⢕⢕⢕⢕⢕⢕⢕⢕⢕⢕⢕⢕⢕⢕⢕⢕⢕⢕⢕⢕⢕⢕⢕⢕⢕⢕⢕⣵⣿⣿⣿⣿⣿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⣱⣵⣵⣵⣵⡵⣕⣵⣿⣿⣿⣿⣿⣿⣿⣿⣿⣿⣿⣿⣿⣿⣿⣿⣿⡇⠀⢱⢁⢕⢕⢕⢔⢕⢕⢕⢕⢕⢕⢕⢕⠀⠀⠀⠀⢀⣾⣿⢇⢕⢕⢕⢕⢱⣿⣿⣿⣿⢣⣿⣿⡇⢕⢕⢕⢻⣿⣧⡔⢀⠀⢕⢕⢕⢕⢕⢕⢕⠜⡄⢕⢕⠕⢸⣿⣿⣿⣿⣿⣿⣿⣿⣿⣿⣿⣿⣿⣿⣿⣿⣿⣿⣿⣿⣿⣿⣧⢑⢕⢕⢕⢕⢕⢕⢕⢕⢕⢕⢕⢕⢕⢕⢕⢕⢕⢕⢕⢕⢕⢕⢕⢕⢕⢕⢕⢕⢕⣵⣿⣿⣿⣿⣿⣿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⠑⢕⠁⠁⠀⠁⢕⢕⢕⣵⣷⣿⣿⣿⣿⣿⣿⢏⣼⣿⣿⣿⣿⣿⣿⣿⣿⣿⣿⣿⣿⣿⣿⣿⣿⣿⣿⣿⣿⠀⢸⡇⢕⢕⢕⢕⠀⢕⢕⢕⢕⢕⢕⢕⠀⠀⠀⢄⣾⣿⢏⢕⢕⢕⢕⢱⣿⣿⣿⡿⢇⣿⣿⣿⢇⢕⢕⢕⢕⢻⣿⣿⡗⢕⢕⢕⢕⠀⢕⢕⢕⢀⣇⠕⠕⠀⠕⣿⣿⣿⣿⣿⣿⣿⣿⣿⣿⣿⣿⣿⣿⣿⣿⣿⣿⣿⣿⣿⣿⣿⣇⢕⢕⢕⢕⢕⢕⢕⢕⢕⢕⢕⢕⢕⢕⢕⢕⢕⢕⢕⢕⢕⢕⢕⢕⢕⢕⢕⣕⣞⢿⣾⣿⣻⣻⡿⢟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⢁⢔⢕⠁⠀⠀⠀⠀⢀⣵⣿⣿⣿⣿⣿⣿⣿⡟⣵⣿⣿⣿⣿⣿⣿⣿⣿⣿⣿⣿⣿⣿⣿⣿⣿⣿⣿⣿⣿⡿⢟⠀⢜⣿⢅⢕⢕⢕⠀⢕⢕⢕⢕⢕⢕⢕⠀⢄⢔⢪⣿⢏⢕⢕⢕⢕⢱⣿⣿⣿⢟⢕⢕⣿⣿⢏⢕⢕⢕⢕⢕⢕⣸⡝⣱⣵⠕⢕⢕⢰⢕⢕⢕⢕⢹⡔⠀⠀⢀⢜⣿⣿⣿⣿⣿⣿⣿⣿⣿⣿⣿⣿⣿⣿⣿⣿⣿⣿⣿⣿⣿⣿⣿⡔⢕⢕⢕⢕⢕⢕⢕⢕⢕⢕⢕⢕⢕⢕⢕⢕⢕⢕⢕⢕⢕⢕⢕⢕⢕⣼⢿⡟⣏⣮⢗⢿⡟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⢄⢕⢑⠀⠀⠀⠀⠀⢄⣾⣿⣿⣿⣿⣿⣿⣿⢏⣾⣿⣿⣿⣿⣿⣿⣿⣿⣿⣿⣿⣿⣿⣿⣿⣿⣿⣿⣿⣿⣿⣧⡕⠀⢜⣿⣇⢕⢕⢕⠀⠁⢕⢕⢕⢕⢕⢕⠀⢕⢕⢜⣕⣕⡱⢵⡣⢕⢜⢻⢿⢏⢕⢕⢱⢿⢏⢕⢕⢕⢕⣕⣵⣿⣿⡇⣿⣿⡇⢕⢕⢜⡇⢕⢕⢕⢸⣷⢀⠀⢱⠀⢝⢿⢿⣿⣿⣿⣹⣿⣿⣿⣿⣿⣿⣿⣿⣿⣿⣿⣿⣿⣿⣿⣿⣧⢑⢕⢕⢕⢕⢕⢕⢕⢕⢕⢕⢕⢕⢕⢕⢕⢕⢕⢕⢕⢕⢕⢕⣱⣿⣟⢫⢫⢣⣇⣫⢎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⢕⠕⠀⠀⠀⠀⠀⢠⣿⣿⣿⣿⣿⣿⣿⣿⢣⣾⣿⣿⣿⣿⣿⣿⣿⣿⣿⣿⣿⣿⣿⣿⣿⣿⣿⣿⣿⣿⣿⣿⣿⡇⠀⢕⣿⣿⡔⢕⢕⢕⢀⠕⢕⢕⢕⢕⢕⢀⣿⡜⣿⣿⣿⣿⣷⡝⢇⢕⢕⠀⠀⠀⠀⠀⢕⢕⢕⢕⣱⣿⣿⣿⣿⣿⡇⣽⣿⣿⡕⢕⢕⣿⡕⢕⢕⢄⢿⣇⠀⢸⣇⠀⢕⢕⢕⣹⢕⣿⣿⣿⣿⣿⣿⣿⣿⣿⣿⣿⣿⣿⣿⣿⣿⣿⣿⡇⢕⢕⢕⢕⢕⣕⣵⣾⢕⢕⢕⢕⢕⢕⢕⢕⢕⢕⢕⢕⢕⣼⡽⣿⢕⢕⢕⣣⢗⡱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⠐⠕⠀⠀⠀⠀⠀⠀⢸⣿⣿⣿⣿⣿⣿⢟⣱⣿⣿⣿⣿⣿⣿⣿⣿⣿⣿⣿⣿⣿⣿⣿⣿⣿⣿⣿⣿⣿⣿⣿⣿⣿⣿⠁⢕⣿⣿⣧⠑⢕⢕⡇⠀⢕⢕⢕⢕⢕⢱⣿⣿⢜⣿⣿⣿⣿⣿⣧⡕⠀⠀⠀⠀⠀⢕⢕⣱⣷⣾⣿⣿⣿⣿⣿⣿⡇⣿⣿⣿⣧⠕⢕⢸⣷⡁⢕⢕⢸⣿⣆⠑⣿⡔⠁⢕⣼⣿⢕⢸⣿⣿⣿⣿⣿⣿⣿⣿⣿⣿⣿⣿⣿⣿⣿⣿⣿⣿⡕⣕⣵⣷⣿⣿⣿⡟⢕⢕⢕⢕⢕⢕⢕⢕⢕⢕⢕⣵⣟⢟⡪⢕⢕⢕⢕⢕⣪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⠀⠀⠀⠔⠀⠀⠀⠀⠀⠀⠁⣿⣿⣿⡟⢝⣱⣾⣿⣿⣿⣿⣿⣿⣿⣿⣿⣿⣿⣿⣿⣿⣿⣿⣿⣿⣿⣿⣿⣿⣿⣿⣿⣿⡏⠀⢱⣿⣿⣿⡔⢕⢕⣿⠀⠕⢕⢕⠕⠑⢸⣿⣿⣇⢹⣿⣿⣿⣿⣿⢕⠀⠀⠀⠀⠀⢕⣼⣿⣿⣿⣿⣿⣿⣿⣿⣿⢸⣿⣿⣿⣿⡔⠕⢜⣿⣧⠑⢕⠁⣿⣿⡔⢿⣿⡄⠑⢿⣿⣿⣿⣿⣿⣿⣿⣿⣿⣿⣿⣿⣿⣿⣿⣿⣿⣿⣿⣿⣿⣿⣿⣿⣿⣿⣿⣿⡇⢕⢕⢕⢕⢕⢕⢕⢕⢕⣱⣿⣿⣿⣧⢕⢕⢕⢕⢸⢜⡿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⠕⢐⠀⠀⠀⠀⠀⠀⠀⠀⠀⠀⢹⣿⢏⢕⣼⣿⣿⣿⣿⣿⣿⣿⣿⣿⣿⣿⣿⣿⣿⣿⣿⣿⣿⣿⣿⣿⣿⣿⣿⣿⣿⡿⢟⢕⠀⢸⣿⣿⣿⣧⠁⢱⣿⡕⠀⢕⠀⠀⢀⣾⣿⣿⣿⡕⢻⣿⣿⣿⡟⠕⠀⠀⠀⠀⠀⢱⣿⣿⣿⣿⣿⣿⣿⣿⣿⡇⣿⣿⣿⣿⣿⣿⣔⠕⢻⣿⣧⢑⢕⢸⣿⣿⣼⣿⣷⢀⢸⣿⣿⣿⡯⣿⣿⣿⣿⣿⣿⣿⣿⣿⣟⣿⣿⣿⣿⣿⣿⣿⣿⣿⣿⣿⣿⣿⣿⢇⢕⢕⠕⠁⢑⢑⠑⢕⣼⣿⣿⣿⣿⣿⡷⢕⢕⢕⣕⣸⢇⢕⢕⢕⢕⢕⢕⢕⢕⢕⢕⢕⢕⢕⢕⢕⢕⠕⢕⢕⢕⢕⢕⢕⢕⠕⢕⢕⢕⢕⢕⠀</a:t>
            </a:r>
            <a:br/>
            <a:r>
              <a:t>⢕⢕⢕⢕⢕⢕⢕⢕⢕⢕⢕⢕⢕⢕⢕⢕⢕⢕⢕⢕⢕⢕⢕⢕⢕⢕⢕⢕⢕⢕⢕⢕⢕⢕⢕⢕⢕⢕⢕⢕⢕⢕⢕⢕⢕⢕⢕⢕⢕⢕⠑⠄⠀⠀⠀⠀⠀⠀⠀⠀⠀⠀⠀⢸⢏⣵⣿⣿⣿⣿⣿⣿⣿⣿⣿⣿⣿⣿⣿⣿⣿⣿⣿⣿⣿⣿⣿⣿⣿⣿⣿⣿⣿⣽⣕⢕⢕⠀⢸⣿⣿⣿⣿⡄⣸⣿⣇⠀⢕⢄⠀⣸⣿⣿⣿⣿⣷⢜⣿⣿⣿⡇⠀⠀⠀⠀⠀⢔⢸⣿⣿⣿⣿⣿⣿⣿⣿⡿⢸⣿⣿⣿⣿⣿⣿⣿⣇⠜⣿⣿⣷⡕⢕⣿⣿⣿⣿⣿⣧⠀⢹⣿⣿⣷⢝⣿⣿⡿⢟⣻⣽⣷⣿⣿⣿⣿⣿⣿⣿⣿⣿⣿⣿⣿⣿⣿⣿⣿⢕⠕⠁⠀⠀⠀⠁⣰⣿⣿⣿⣿⣿⣿⣿⣿⡇⢕⢜⣿⣿⢕⢕⢕⢕⢕⢕⢕⢕⢕⠕⢕⢑⢕⣥⣴⣶⣷⣿⣿⣿⣿⣿⡿⢫⢕⢕⢇⢕⢕⢕⢕⠀</a:t>
            </a:r>
            <a:br/>
            <a:r>
              <a:t>⢕⢕⢕⢕⢕⢕⢕⢕⢕⢕⢕⢕⢕⢕⢕⢕⢕⢕⢕⢕⢕⢕⢕⢕⢕⢕⢕⢕⢕⢕⢕⢕⢕⢕⢕⢕⢕⢕⢕⢕⢕⢕⢕⢕⢕⢕⢕⢕⢕⢅⠀⠀⠀⠀⠀⠀⠀⠀⠀⠀⠀⠀⠀⢜⣼⣿⣿⣿⣿⣿⣿⣿⣿⣿⣿⣿⣿⣿⣿⣿⣿⣿⣿⣿⣿⣿⣿⣿⣿⣿⣿⣿⣿⣿⣿⣷⡕⠀⢜⣿⣿⣿⣿⣇⣿⣿⣿⢀⢕⢱⢄⣿⣿⣿⣿⣿⣿⣇⢹⣿⣿⢕⠀⠀⠀⠀⠀⢕⣿⣿⣿⣿⣿⣿⣿⣿⣿⢇⣿⣿⣿⣿⣿⣿⣿⣿⣿⣧⢻⣿⣿⣿⡕⢸⣿⣿⣿⣿⣿⣇⠁⢝⢻⢟⣕⣽⣷⣾⣿⣿⣿⣿⣿⣿⣿⣿⣿⣿⣿⣿⣿⣿⣿⣿⣿⣿⣿⣿⠕⠀⠀⠀⠀⢀⣵⣿⣿⣿⣿⣿⣿⣿⡇⢕⢕⢕⢕⢹⣿⢕⢕⢕⢕⢕⠕⢑⢅⢔⢕⡕⡪⣿⣿⣿⡿⢿⡟⢯⢟⢕⢜⢕⡵⡝⢕⢇⠕⢕⢕⢕⠀</a:t>
            </a:r>
            <a:br/>
            <a:r>
              <a:t>⢕⢕⢕⢕⢕⢕⢕⢕⢕⢕⢕⢕⢕⢕⢕⢕⢕⢕⢕⢕⢕⢕⢕⢕⢕⢕⢕⢕⢕⢕⢕⢕⢕⢕⢕⢕⢕⢕⢕⢕⢕⢕⢕⢕⢕⢕⢕⢕⢕⢕⢕⢀⠀⠀⠀⠀⠀⠀⠀⠀⠀⠀⠀⢔⢿⣿⣿⣿⣿⣿⣿⣿⣿⣿⣿⣿⣿⣿⣿⣿⣿⣿⣿⣿⣿⣿⣿⣿⣿⣿⣿⣿⣿⣿⣿⣿⡇⠀⢕⣿⣿⣿⣿⣿⣿⣿⣿⡇⢕⣼⣼⣿⣿⣿⣿⣿⣿⣿⡕⢿⡇⠀⠀⠀⠀⠀⠀⢸⣿⣿⣿⣿⣿⣿⣿⣿⡏⣼⣿⣿⣿⣿⣿⣿⣿⣿⣿⣿⣿⣿⣿⣿⣿⣇⣿⣿⣿⣿⣟⢟⢰⢵⣷⣿⣿⣿⣿⣿⣿⣿⣿⣿⣿⣿⣿⣿⣿⣿⣿⣿⣿⣿⣿⣿⣿⣿⣿⡇⠀⠀⠀⠀⢀⣼⣿⣿⣿⣿⢿⢿⢕⢕⢕⢕⡵⢧⣳⣵⡝⢃⢕⢑⢅⢔⢕⢗⢕⢕⢕⢕⢱⢎⢇⢕⢱⢕⢕⢕⠕⢕⢘⢕⢅⢅⢕⢔⢕⢕⢕⢕⠀</a:t>
            </a:r>
            <a:br/>
            <a:r>
              <a:t>⢕⢕⢕⢕⢕⢕⢕⢕⢕⢕⢕⢕⢕⢕⢕⢕⢕⢕⢕⢕⢕⢕⢕⢕⢕⢕⢕⢕⢕⢕⢕⢕⢕⢕⢕⢕⢕⢕⢕⢕⢕⢕⢕⢕⢕⢕⢕⢕⢕⠕⢁⠀⠀⠀⢀⠀⠀⠀⠀⠀⠀⠀⠀⠕⢜⣿⣿⣿⣿⣿⣿⣿⣿⣿⣿⣿⣿⣿⣿⣿⣿⣿⣿⣿⣿⣿⣿⣿⣿⣿⣿⣿⣿⣿⣿⣿⣿⠀⢕⣿⣿⣿⣿⣿⣿⣿⣿⣷⢔⣿⣿⣿⣿⣿⣿⣿⣿⣿⣷⢸⢕⠀⠀⠀⠀⠀⢔⣿⣿⣿⣿⣿⣿⣿⣿⣿⢱⣿⣿⣿⣿⣿⣿⣿⣿⣿⣿⣿⣿⣿⣿⣿⣿⣿⣿⣿⣿⣿⣿⣿⣧⡺⣽⣿⣿⣿⣿⣿⣿⣿⣿⣿⣿⣿⣿⣿⣿⣿⣿⣿⣿⣿⣿⣿⣿⢟⣟⣃⢀⠀⠀⠀⣼⣟⣿⢽⢕⢕⢕⢕⢕⢕⢱⣿⣿⣿⣿⣿⡎⢱⢇⢕⢕⢱⢕⢕⢕⢕⢕⢕⢱⢕⢱⠷⢓⢝⢕⢕⢕⢕⢕⢕⢕⢕⢕⢕⢕⢕⢕⢕⠀</a:t>
            </a:r>
            <a:br/>
            <a:r>
              <a:t>⢕⢕⢕⢕⢕⢕⢕⢕⢕⢕⢕⢕⢕⢕⢕⢕⢕⢕⢕⢕⢕⢕⢕⢕⢕⢕⢕⢕⢕⢕⢕⢕⢕⢕⢕⢕⢕⢕⢕⢕⢕⢕⢕⢕⢕⢕⢕⠕⢅⠑⠀⠀⠀⠀⢕⢄⠀⠀⠀⠀⠀⠀⠀⠀⢕⢜⢿⣿⣿⣿⣿⣿⣿⣿⣿⣿⣿⣿⣿⣿⣿⣿⣿⣿⣿⢟⢕⢻⣿⣿⣿⣿⣿⣿⣿⣿⣿⠀⢕⣿⣿⣿⣿⣿⣿⣿⣿⣿⣾⣿⣿⣿⣿⣿⣿⣿⣿⣿⣿⡇⠁⠀⠀⠀⠀⠀⢸⣿⣿⣿⣿⣿⣿⣿⣿⢇⣿⣿⣿⣿⣿⣿⣿⣿⣿⣿⣿⣿⢿⢟⠟⢍⢙⢿⣿⣿⣿⣿⣿⣿⣿⣿⡜⢝⢹⢿⣿⣿⣿⣿⣿⣿⣿⣿⣿⣿⣿⣿⣿⣿⣿⡿⢟⣹⣵⡾⠟⠙⠀⠁⠀⡱⢕⢕⢕⢕⢕⢕⢕⢕⢕⣱⣼⣿⣿⣿⣿⣿⣿⡇⢕⢕⢕⢕⢕⢕⢕⢕⢕⡵⢎⢕⢔⢕⢕⢕⢕⢕⢕⢕⢕⢕⢕⢕⢕⢕⢕⢕⢕⢕⠀</a:t>
            </a:r>
            <a:br/>
            <a:r>
              <a:t>⢕⢕⢕⢕⢕⢕⢕⢕⢕⢕⢕⢕⢕⢕⢕⢕⢕⢕⢕⢕⢕⢕⢕⢕⢕⢕⢕⢕⢕⢕⢕⢕⢕⢕⢕⢕⢕⢕⢕⢕⢕⢕⢕⢕⢕⢕⠁⠁⠑⠀⢁⢄⢔⢀⠕⠕⠀⠀⠀⠀⠀⠀⠀⠀⠀⠕⢕⢻⣿⣿⣿⣿⣿⣿⣿⣿⣿⣿⣿⣿⣿⣿⣿⡿⢏⢕⢕⢕⢝⢿⣿⣿⣿⣿⣿⢟⢕⠀⢕⣿⣿⣿⣿⣿⣿⣿⣿⣿⣿⣿⣿⣿⣿⣿⣿⣿⣿⣿⣿⢇⠀⠀⠀⠀⠀⢀⣾⣿⣿⣿⣿⣿⣿⣿⡟⣼⣿⣿⣿⣿⣿⣿⣿⣿⣿⣿⣿⣿⢔⢕⢕⢕⢕⢕⢝⢍⢝⢟⣿⣿⣿⣿⣧⢑⢕⢕⢜⢏⢟⢟⢟⢿⢿⣿⣿⢿⢿⢟⢟⢝⣕⢕⣵⡿⠏⠀⠀⠀⠀⠀⢕⣕⣕⣕⣕⡕⢕⢕⢕⢕⣵⣿⣿⣿⣿⣿⣿⡿⢿⢇⢕⢕⢕⢕⢕⢕⣸⡾⢏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⠕⠀⠀⢄⢔⢕⢕⣱⣾⣇⠀⠀⠀⠀⠀⠀⠀⠀⠀⠀⠀⠀⠁⢕⢝⢿⣿⣿⣿⣿⣿⣿⣿⣿⣿⣿⣿⡿⢏⢕⢕⢕⣱⣷⣾⣿⣿⣿⣿⣿⣷⡕⢕⠀⢱⣿⣿⣿⣿⣿⣿⣿⣿⣿⡿⠿⢿⢿⢿⣿⣿⣿⣿⣿⡟⠁⠀⠀⠀⠀⠀⢱⣿⣿⣿⣿⣿⣿⣿⣿⢱⣿⣿⣿⣿⣿⣿⣿⣿⣿⣿⢟⢝⢕⢅⢕⢕⢕⢕⢕⢕⢕⢕⢕⢝⢻⣿⣿⣿⣧⠁⢵⡕⢕⢕⢕⢕⢕⢕⢕⢕⢕⢕⢕⣱⢞⣵⣿⠟⠁⠀⠀⠀⠀⠀⣔⣼⣿⣿⣿⣿⢇⢕⣱⣵⣾⣿⣿⣿⣿⣿⡿⢟⢝⢕⢕⢕⢕⢕⣱⣷⡿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⢄⢔⢕⢕⢕⣵⢳⣿⣿⠇⠀⠀⢄⠀⠀⠀⠀⠀⠀⠀⠀⠀⠀⠀⠑⢕⢝⢿⣿⣿⣿⣿⣿⣿⣿⡿⢏⣕⣵⣷⣾⣿⢿⢟⣿⣿⣿⣿⣿⣿⣿⣿⢇⠀⢸⣿⣿⣿⣿⣿⣿⣿⣿⢟⢕⢕⢔⢕⢕⢜⣿⣿⣿⣿⢇⠀⠀⠀⠀⠀⠀⣼⣿⣿⣿⣿⣿⣿⣿⡇⣿⣿⣿⣿⣿⣿⣿⣿⣿⣿⣿⡔⢕⢕⢕⢕⢕⢑⣠⡅⢐⢕⢕⢕⢕⣸⣿⣿⣿⣿⡇⠘⢕⡕⢕⢕⢕⢕⢕⢕⢕⢕⢕⢞⣵⣿⡟⠑⠀⠀⠀⠀⠀⣠⣼⣿⣿⣿⣿⣿⣿⣿⣾⣿⣿⣿⣿⣿⣿⡿⢏⢕⢕⢕⢕⢕⢕⢕⢕⡝⢟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⣵⣿⣧⣿⣿⠃⢄⠀⠀⢕⢔⢀⠀⠀⠀⠀⠀⠀⠀⠀⠀⠀⠀⠁⠑⠕⢝⢝⢏⢝⢝⢛⠚⠛⠋⠙⠉⠉⠁⠀⢸⣿⣿⣿⣿⣿⣿⣿⣝⢕⠀⣾⣿⣿⣿⣿⡿⢋⢕⢔⢅⢕⢕⢕⢕⢕⢅⢔⢕⢝⢟⠑⠀⠀⠀⠀⠀⢱⣿⣿⣿⣿⣿⣿⣿⡿⣸⣿⣿⣿⣿⣿⣿⣿⣿⣿⣿⣿⡕⢕⢕⢕⢕⢕⢕⢘⢕⢔⢔⢔⢔⢕⢿⣿⣿⣿⣿⣿⡔⢸⡇⢕⢕⢕⠕⠑⠑⠁⢀⣴⣿⡿⠋⠀⠀⠀⠀⠀⢀⣾⣿⣿⣿⣿⣿⣿⣿⣿⣿⣿⣿⣿⣿⣿⣿⡟⢕⢕⢕⢕⢕⢕⢕⢸⣿⣿⣿⢷⣷⣴⡅⢑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⣵⣿⣿⣿⣿⣿⠇⢅⠀⠀⠀⢕⢕⢕⢕⢄⢀⠀⠀⠀⠀⠀⠀⠀⠀⢀⢀⢀⠀⠀⠀⢠⠃⠁⠀⠀⠀⠀⠀⠀⠀⠀⠜⣿⣿⣿⣿⣿⣿⣿⣿⡇⢔⣿⣿⣿⣿⣿⢟⢕⢕⢕⢕⢕⠑⢕⢕⢕⢕⢕⢕⢕⠑⠀⠀⠀⠀⠀⠀⣼⣿⣿⣿⣿⣿⣿⣿⢧⣿⣿⣿⣿⣿⣿⣿⣿⣿⣿⣿⣿⣿⣷⣥⢕⢕⢕⢕⢕⢕⢕⢕⢕⢕⢕⢸⣿⣿⣿⣿⣿⣧⠁⣧⠑⠁⢀⢄⢄⢄⣴⣿⣿⠟⠁⠀⠀⠀⠀⠀⢀⣾⣿⣿⣿⣿⣿⣿⣿⣿⣿⣿⣿⣿⣿⣿⢿⢏⢕⢕⢕⢕⢕⢕⢕⢕⢕⢕⢜⢹⢻⢞⡿⣟⣷⡧⢄⢀⢅⢁⢁⠑⠕⠕⠕⢕⢕⢕⢕⢕⢕⢕⢕⢕⢕⢕⠀</a:t>
            </a:r>
            <a:br/>
            <a:r>
              <a:t>⢕⢕⢕⢕⢕⢕⢕⢕⢕⢕⢕⢕⢕⢕⢕⢕⢕⢕⢕⢕⢕⢕⢕⢕⢕⢕⢕⢕⢕⢕⢕⢕⢕⢕⢕⢕⢕⢕⢕⢕⢕⢕⢕⢕⣾⣿⣿⣿⣿⣿⡏⠀⢕⢄⠀⠀⢕⢕⢕⢕⢕⢕⢔⢄⢀⠀⠀⠀⠀⠀⠁⠘⠁⠀⠀⠁⠀⠀⠀⠀⠀⠀⠀⠀⠀⠀⠀⠀⠘⢿⣿⣿⣿⣿⣿⣷⡇⢱⣿⣿⣿⣿⣿⡕⢕⢕⢕⠕⠕⢺⢇⢔⢕⢕⢕⢕⠕⠀⠀⠀⠀⠀⠀⢱⣿⣿⣿⣿⣿⣿⣿⣿⣾⣿⣿⣿⣿⣿⣿⣿⣿⣿⣿⣿⣿⣿⣿⣿⡕⢕⢕⢕⢕⢕⠁⢕⢕⢕⢰⣾⣿⣿⣿⣿⣿⣿⡕⢜⠀⠀⢕⢕⢱⣿⣿⡟⠁⠀⠀⠀⠀⠀⠀⠀⢸⣿⣿⣿⣿⣿⣿⣿⣿⣿⣿⣿⣿⣿⣏⡕⢕⢕⢕⢕⢕⣱⣵⣵⣵⣧⢷⢕⢕⣕⢵⣜⣻⣟⢝⢕⢕⢕⢕⢕⢕⢕⢕⢕⢔⢔⢄⢅⢅⢁⢑⠑⠕⢕⢕⢕⠀</a:t>
            </a:r>
            <a:br/>
            <a:r>
              <a:t>⠑⠑⠑⠑⠑⠑⠑⠑⠑⠑⠑⠑⠑⠑⠑⠑⠑⠑⠑⠑⠑⠑⠑⠑⠑⠑⠑⠑⠑⠑⠑⠑⠑⠑⠑⠑⠑⠑⠑⠑⠑⠑⠑⠚⠛⠛⠛⠛⠛⠛⠃⠑⠑⠑⠑⠀⠑⠑⠑⠑⠑⠑⠑⠑⠑⠑⠀⠑⠑⠑⠑⠑⠑⠁⠀⠀⠀⠀⠀⠀⠀⠀⠀⠀⠀⠀⠀⠀⠀⠀⠛⠛⠛⠛⠙⠙⠑⠘⠛⠛⠛⠛⠛⠛⠃⠐⠑⠑⠁⠑⠑⠑⠑⠑⠐⠐⠃⠀⠀⠀⠀⠀⠀⠘⠛⠛⠛⠛⠛⠛⠛⠛⠛⠛⠛⠛⠛⠛⠛⠛⠛⠛⠛⠛⠛⠛⠛⠛⠛⠒⠃⠑⠑⠁⠀⠀⠓⠚⠛⠛⠛⠛⠛⠛⠛⠛⠃⠑⠑⠑⠑⠑⠛⠛⠋⠀⠀⠀⠀⠀⠀⠀⠀⠀⠛⠛⠛⠛⠛⠛⠛⠛⠛⠛⠛⠛⠛⠛⠛⠛⠛⠓⠓⠓⠛⠛⠛⠛⠓⠐⠃⠑⠐⠑⠉⠘⠛⠛⠛⠛⠓⠓⠚⠓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⢟⢿⢿⢿⢿⣿⣿⣿⣿⣿⣿⣿⣿⡿⣿⣿⡿⣿⡿⢿⢿⢿⢿⢿⢿⡿⡿⢹⢿⡿⢿⢿⢿⢿⢿⢿⢿⢿⢟⢟⢟⢿⢟⢟⢟⢟⢟⢝⢝⢝⢜⢕⢕⢕⢕⢕⢕⢕⢕⢕⢕⢕⢕⢕⢕⢕⢜⢹⢟⢟⢿⢿⢿⢟⢝⢺⣿⣿⣿⣿⣿⣿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⢇⢕⢕⢕⢕⢕⢕⢕⢕⢕⢕⢕⢕⢇⢕⢕⢕⢕⢕⢕⢕⢕⢕⢕⢕⢕⢕⢕⢕⢕⢕⢕⢕⢕⢕⢕⢕⢕⢕⢕⢕⢕⢕⢕⢕⢕⢕⢕⡕⢕⢕⢕⢕⢜⢕⢗⢗⢏⢕⢕⢕⢕⢜⢿⣿⣿⣿⣿⣿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⣕⣱⣵⣾⡇⢕⢕⢕⢕⢕⢕⢕⢕⢕⢕⢕⢕⢕⢕⢜⢿⣿⣿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⣕⣵⣵⣧⢝⢟⢏⢝⢕⢕⢕⢕⢕⢕⢕⢕⢕⢕⢕⢕⢕⢕⢕⢕⢜⢿⣿⣿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⢜⢷⡷⣱⣧⣵⣕⣕⢕⢕⢕⢕⢕⢕⢕⢕⢕⢕⢕⢕⢕⢕⢕⢕⢕⢕⢕⢕⢕⢕⢕⢕⢕⢕⢕⢕⢕⢕⢕⢕⢕⢕⢕⢕⢕⢕⢕⢕⢕⢕⢕⢕⢕⢕⢕⢕⢕⢕⢕⣕⣱⣵⣷⣿⡿⢟⢟⢝⢕⢕⢕⢕⢕⢕⢕⢕⢕⢕⢕⢕⢕⢕⢕⢕⢕⢕⢕⢕⢕⢜⣿⣿⣿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⢝⢟⢻⢿⢿⢿⣿⣷⣷⣧⣵⣵⣕⣕⣕⣕⡕⢕⢕⢕⢕⢕⢕⢕⢕⢕⢕⢕⢕⢕⢕⢕⢕⢕⢕⢕⡕⢕⢕⢕⢕⣕⣕⣕⣕⣕⣵⣵⣵⣵⢵⢷⢷⢾⢟⢟⢟⢝⢝⢕⢕⢕⢕⢕⢕⢕⢕⢕⢕⢕⢕⢕⢕⢕⢕⢕⢕⢕⢕⢕⢕⢕⢕⣕⡕⢕⢕⢸⣿⣿⣿⣿⣿⣿⣿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⢜⢝⢝⢝⢝⢝⢝⢝⢝⢝⢝⢕⢕⢝⢟⢟⢟⢟⢟⢟⢟⢝⢝⢕⢕⢕⢕⢝⢕⢕⢕⢕⢕⢕⢕⢕⢕⢕⢕⢕⢕⢕⢕⢕⢕⢕⢕⢕⢕⢕⢕⢕⢕⢕⢕⢕⢕⢕⢕⢕⢕⢕⢕⢕⢕⢕⢕⢕⢕⢕⢕⢕⢕⢕⢝⢿⣧⡕⢕⢻⣿⣿⣿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⢅⢅⢕⢕⢕⢑⢕⢕⢕⢕⢕⢕⢕⢻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⠕⢕⠕⢑⢕⢑⢕⢕⢔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⢕⢕⢕⢕⢕⢕⢕⢕⢕⢕⢕⢕⢕⢕⢕⢕⢕⢕⢕⢕⢕⢕⢕⢕⢕⢅⢅⢕⢕⢕⢕⢕⢕⢕⢕⢕⢕⢕⢕⢕⢕⢕⢕⢕⢕⢕⢕⢕⢕⢕⢕⢕⢕⢕⢇⢕⢕⢕⢕⢕⢕⢕⢕⢕⢕⢕⢕⢕⢕⢕⢜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⡕⢕⢕⢕⢕⢱⣱⣵⣕⣕⣕⢕⢕⢕⢕⢕⢕⢕⢕⢕⢕⢕⢕⢕⢕⢕⢕⣵⣕⣵⣱⣵⣵⣧⣤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⢱⢇⢕⢕⢕⢕⢜⢝⢝⢝⢝⢝⢝⣱⡕⢕⢕⢕⢕⢕⢕⢕⢕⢕⢕⢕⢕⢸⣿⣵⣕⣕⣑⣑⣑⣕⣕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⣷⠕⢁⢕⢕⢕⢕⢕⢕⢕⢕⢕⢕⢕⢕⢕⢕⢕⢕⢕⣷⣷⡕⢕⢕⢕⣾⣿⣿⣿⣿⣿⣿⣿⣿⣇⢕⢕⢕⢕⢕⢕⢕⢕⢕⢕⢕⢸⣿⣿⣿⣿⢿⢿⢿⢿⢿⢷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⢁⢕⢕⢕⢕⢕⢕⢕⢕⢅⢕⢕⢕⢕⢕⢕⢕⢱⣿⣿⣷⡕⢕⢕⣷⣷⣷⣷⣧⣼⣽⣝⡿⣿⣷⣕⢕⢕⢕⢕⢕⢕⢕⢕⢕⢜⣟⣽⣷⣷⣾⣿⢿⢿⠿⠿⠟⢕⢕⢕⢕⢕⢕⢕⢕⢕⢕⢕⢕⢕⢕⠕⢕⢕⢕⢕⢕⢕⢕⢕⢕⢕⢕⢕⢕⢕⢕⢕⢕⢕⢕⢕⢕⢕⢕⢕⢕⢕⢕⢝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⣿⠿⠟⠛⠑⠑⢕⠉⠉⠈⠉⠙⠛⢿⣿⣿⣿⣿⣿⣷⡕⢕⢕⢕⢕⢕⢕⢕⢕⣿⣿⠟⠋⠁⠀⢀⢀⢀⢀⠀⠀⢀⠑⢕⢔⢕⢕⢕⢕⢕⢕⢕⢕⢕⢕⢔⢕⢅⢅⢅⢕⢕⢅⢑⢕⢕⢕⢕⢑⢕⢕⢕⢕⢕⢕⢕⢕⢕⢕⠕⢕⢕⢕⢕⢕⢝⢟⢟⢻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⢕⢕⠕⢕⢕⢕⢑⢕⢕⢕⢕⢕⢕⢕⢕⢕⢕⢜⠐⠀⢀⢔⣰⣤⣕⢕⠕⠕⢔⠀⠀⢀⢘⢽⣿⣿⣿⣿⣿⡕⢕⢕⢔⢕⢕⢕⢕⡿⢇⣠⣴⣷⣧⡕⠑⠑⠕⢕⠀⠑⢕⢔⠑⠔⢕⢕⢕⢕⢕⢕⢕⢕⢕⢕⢕⢕⢕⢕⢕⢕⢕⢕⢕⢕⢕⢕⢕⠑⢕⢕⢕⢕⢕⢕⢕⢕⢕⢕⢕⢕⢕⢕⢻⣷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⣏⡕⠀⠄⢕⢕⢕⠁⢕⢕⢕⢄⢕⢕⢕⢕⠕⠁⠀⠀⢔⣷⣾⠟⢿⢟⠑⠀⠀⠁⢑⠀⢸⣷⣧⣿⣿⣿⣿⣿⣿⢕⢕⠑⡇⢕⢕⢱⣷⣿⣿⢜⢟⢏⠁⢀⢀⢀⢇⠀⢰⣷⣧⡕⠀⢄⡕⠕⢕⢕⢕⢕⢕⢔⢅⢑⢑⢕⢕⢕⢑⢕⢕⢕⢕⢕⢕⢕⠀⢅⢕⢕⢕⢕⢕⢕⢕⢕⢕⢸⣷⣕⡕⢕⢜⢟⢿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⢔⢕⢕⢕⢕⢔⠁⢕⢕⢕⠑⢕⢕⢕⢄⢿⣔⢀⢸⣿⣿⡕⢕⢕⣔⣔⣔⣕⡕⠀⣸⣿⣿⣿⣿⣿⣿⣿⣿⢕⢕⢱⡇⢕⢑⣼⣿⣿⣿⣇⠀⢕⢣⣵⣵⡇⢵⢄⣼⣿⡿⢕⣰⣿⣿⣷⣵⡑⠕⢕⢕⢕⢕⢅⢘⠕⢕⢕⢕⢕⢕⢕⢕⢕⢕⢕⢕⢕⢕⠕⢕⢕⢅⢕⢕⢕⢕⢕⢿⣿⣿⣷⣷⣧⣵⣷⣷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⠇⠀⢕⢕⢕⢕⠑⢀⠑⢕⢕⢕⠑⢕⢕⢕⢸⣿⣷⣵⣽⣿⣿⣔⢕⢸⣿⣿⢏⢑⣵⣿⣿⣿⣿⣿⣿⣿⣿⡟⠄⢡⣿⢇⣅⣾⣿⣿⣿⣿⣿⣧⣕⢜⢿⢿⢇⣱⣾⣿⣿⣿⣿⣿⣿⣿⣿⣿⢇⢅⢔⢔⢅⢅⢕⢕⢅⢄⢕⢕⢕⢕⢕⢕⢕⢕⢕⢕⢕⠑⢕⢕⢑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⢟⠑⠀⢀⠐⠁⢁⢄⠐⢕⢇⠕⢕⢕⢔⠕⢕⢕⠁⢿⣿⣿⣿⢿⢿⣿⣿⣧⣼⣵⣵⣿⣿⣿⣿⣿⣿⣿⣿⣿⠟⢁⣰⣿⣿⣿⣿⣿⣿⣿⣿⣿⣿⣿⣿⣿⢷⢷⣿⣿⢿⣯⣝⣻⣿⣿⣿⣿⣿⡟⢑⡕⣱⣷⣷⡾⢕⢕⢕⢕⢕⢕⢕⢕⢕⢕⢕⢕⢕⢄⠑⠀⠀⢁⢕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⣑⣐⣄⡄⢄⢔⢕⢕⢕⢀⢕⢕⢕⢀⠑⠕⢔⠁⠑⠁⠜⣿⣿⣿⣾⣿⣏⣼⣯⣵⣵⣿⣿⣿⣿⣿⣿⣿⣿⣿⣵⣶⣿⣿⣿⣿⣿⣿⣿⣿⣿⣿⣿⣿⣿⣿⣿⣿⣷⣾⣟⢞⢻⣿⣿⣿⣿⣿⣿⣿⠑⣱⣿⣿⣿⢏⢕⢕⢕⢕⢕⢕⢕⢕⢕⢕⢕⢕⢕⠑⠀⠀⠀⢄⢕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⢔⢀⠀⠁⠐⠀⠀⠀⠜⣿⣿⢟⢝⢎⢕⢟⣿⣿⣿⣿⣿⣿⣿⣿⣿⣿⣿⣿⣿⣿⣿⣿⣿⣿⣿⣿⣿⣿⣿⣿⣿⣿⣿⣿⣿⡿⢇⢕⢕⢕⢕⢜⣿⣿⣿⣿⢇⢱⣿⣿⢟⢕⢕⢕⢕⢕⢕⢕⢕⢕⢕⢕⢕⢕⢕⢕⠐⠀⠀⢄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⢄⢕⢕⢕⢕⢄⠀⠀⠀⠁⢦⣄⢘⢻⡗⢕⢕⢕⢕⣿⣿⣿⣿⣿⣿⣿⣿⣿⣿⣿⣿⣿⣿⣿⣿⣿⣿⣿⣿⣿⣿⣿⣿⣿⣿⣿⣿⣿⣿⣕⢕⢕⢕⣕⣼⣿⣿⣿⡟⠕⠕⢟⢕⢕⢕⢕⢕⢕⢕⢕⠁⢕⢕⢕⢕⢕⢕⢕⠕⠀⢀⢔⢕⢕⢕⢕⢕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⠁⢕⢕⢕⢕⢕⢕⢄⢀⠀⠁⢻⣷⣷⣿⣷⣵⣵⣾⣿⣿⣿⣿⣿⣿⣿⣿⣿⣿⣿⣿⣿⣿⡏⢻⣿⣿⣿⣿⣿⣿⣿⣿⣿⣿⣿⣿⣿⣿⣿⣿⣷⣿⣿⣿⣿⣿⡟⢅⢕⢕⢕⢕⢕⢕⢕⢕⢕⢕⢕⢕⢕⢕⢕⢕⢕⢕⢕⢄⢔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⢀⢕⢕⢕⢕⢕⢕⢕⢕⢕⢄⢰⣽⣿⣿⣿⣿⣿⣿⣿⣿⣿⣿⣿⣿⣿⣿⣿⣿⣿⣿⣿⣿⣧⣾⣿⣿⣿⣿⣿⣿⣿⣿⣿⣿⣿⣿⣿⣿⣿⣿⣿⣿⣿⣿⣿⣿⢑⢕⢕⢕⢕⢕⢕⢕⢕⢕⢕⢕⢄⢕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⢕⠕⢕⢕⢕⢕⢕⢕⢕⢕⢕⢅⢻⣿⣿⣿⣿⣿⣿⣿⣿⣿⣿⣿⣿⣿⣿⣿⣿⣿⣿⣿⣿⣿⣿⣿⣿⣿⣿⣿⣿⣿⣿⣿⣿⣿⣿⣿⣿⣿⣿⣿⣿⣿⣿⣿⠇⢕⢕⢕⢕⢕⢕⢕⢕⢕⢕⢕⢑⢕⢕⢕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⠀⢕⢕⢕⢕⢕⢕⢕⢕⢕⢕⢅⢻⣿⣿⣿⣿⣿⣿⣿⣿⣿⣿⣿⣿⣿⣿⣿⣿⣿⣿⣿⣿⣿⣿⣿⣿⣿⣿⣿⣿⣿⣿⣿⣿⣿⣿⣿⣿⣿⣿⣿⣿⣿⢇⢕⢕⢕⢕⢕⢕⢕⢕⢕⢕⢕⢁⢕⢕⢕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⢀⢕⢕⢕⢕⢕⢕⢕⢕⢕⢕⢕⢅⢻⣿⣿⣿⣿⣿⣿⣿⣿⣿⣿⣿⣿⣿⣿⣿⣿⣿⣿⣿⣿⣿⣿⣿⣿⣿⣿⣿⣿⣿⣿⣿⣿⣿⣿⣿⣿⣿⣿⡿⢕⢕⢕⢕⢕⢕⢕⢕⢕⢕⢕⢕⢁⢕⢕⢕⢕⢕⢕⢕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⢔⢘⢿⣿⣿⣿⣿⣿⣿⣿⣿⣿⣿⣿⣿⣟⣟⣟⡟⣟⣻⢿⣯⣽⣟⣟⣻⣿⣿⣿⣿⣿⣿⣿⣿⣿⣿⣿⠟⢅⢕⢕⢕⢕⢕⢕⢕⢕⢕⢕⠕⢁⢕⢕⢕⢕⠑⢕⢔⢕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⢅⠝⢿⣿⣿⣿⣿⣿⣿⣿⣿⣿⣿⣿⣿⣿⣷⣿⣽⣷⣿⣿⣿⣿⣿⣿⣿⣿⣿⣿⣿⣿⣿⣿⠟⢕⢕⢕⢕⢕⢕⢕⢕⢕⢕⢕⢕⠕⢁⢕⢕⢕⢕⢕⢕⢕⠕⢕⢕⢕⢕⢕⢕⢕⢕⢕⢕⢕⢕⢕⢕⢕⢕⢕⢕⢕⢕⢑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⠀⢕⢙⢿⣿⣿⣿⣿⣿⣿⣿⣿⣿⣿⣿⣿⣿⣿⣿⣿⣿⣿⣿⣿⣿⣿⣿⣿⣿⣿⡿⢟⠁⢕⢕⢕⢕⢕⢕⢕⢕⢄⢕⢕⢕⢕⠐⢕⢕⢕⢕⢕⢕⢑⢕⢕⢕⢕⢕⢕⢕⢕⢕⢕⢕⢕⢕⢕⢕⢕⢕⢕⢕⢕⢕⢕⢅⠕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⠑⢌⢙⠿⣿⣿⣿⣿⣿⣿⣿⣿⣿⣿⣿⣿⣿⣿⣿⣿⣿⣿⣿⣿⡿⠟⢝⢔⠑⢕⢕⢕⢕⢕⢕⢕⢕⠔⢕⢕⢕⢕⠁⢔⢕⢕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⠀⢕⢕⢕⢕⢝⢟⢿⣿⣿⣿⣿⣿⣿⣿⣿⣿⣿⣿⣿⣿⠟⢋⢕⢀⢕⢀⠕⢄⢕⢕⢕⢕⢕⢕⢕⢕⢔⢕⢕⢕⢕⢀⢕⢕⢕⢕⡑⠕⢑⢕⢕⢕⢕⢕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⠀⠀⠀⠑⢕⢕⢕⢕⢕⢕⢕⢝⢟⠿⣿⣿⣿⣿⣿⢿⢛⢝⢔⢕⢕⢕⢕⢕⠁⠀⠁⢕⢕⢕⢕⢕⢕⢕⢕⢕⢕⢕⢕⢕⢕⢕⣡⣴⣿⣿⣿⡇⢕⢕⢕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⢅⢕⢕⢕⢕⢕⢕⢕⠀⠀⠀⠀⠀⠁⠕⢕⢕⢕⢕⢕⢕⢕⢕⢔⢍⢝⢍⢕⢕⢕⢕⢕⢕⢕⢕⠕⠑⠀⠀⠀⢕⢕⢕⢕⢕⢕⢕⢕⢕⢕⢱⢕⢱⣷⣿⣿⣿⣿⣿⣿⢇⢕⢕⢄⢕⢕⢕⢕⢕⢕⢕⢕⢕⢕⢕⢕⢕⢕⢕⢕⢕⠕⠀⠀⠀⠀⠀⠀⠀⠀⠀⠀⠀⠀⢀⢀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⠁⠑⠕⢕⢕⢕⢕⢕⢕⢕⢕⢕⢕⢕⢕⢕⢕⢕⢕⠑⠁⠀⠀⠀⠀⢕⢕⢕⢕⢕⠕⢕⢕⢕⢱⡇⢕⢸⣿⣿⣿⣿⣿⣽⣽⣵⣥⣥⣥⣑⡕⠕⢕⢕⢕⢕⢕⢕⢕⢕⢕⢕⢕⢕⢕⠀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⠀⠀⠀⠀⠀⠀⠀⠀⠀⠀⠀⢁⢕⢕⢕⢕⢕⢕⢕⢕⠕⢕⢕⢅⠀⠀⠀⠀⠀⠀⠀⢕⢕⢕⢕⢕⢕⢕⡕⠕⢜⢕⢕⢜⢻⣿⣿⣿⣾⣿⣿⣿⣿⣿⣿⣿⣿⣷⣶⣕⢕⢕⢕⢕⢕⢕⢕⢕⢕⢕⠁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⣵⣥⣕⣑⡕⢕⢕⢕⢕⢕⠑⢕⢕⢳⣵⢕⠕⢕⢕⢕⢕⢕⢕⢕⢀⠀⠀⠀⠀⠀⠀⠀⠀⠀⢄⢕⢕⠕⠀⢕⢕⢕⢕⠑⠀⠀⢕⢕⢔⠀⠀⠀⠀⠀⠀⢕⢕⢕⢕⢕⢕⡾⢕⠀⢕⢕⢕⢸⣿⣿⣿⣿⣿⣿⣿⣿⣿⣿⣿⣿⣿⣿⣿⣿⣷⣕⡑⢕⢕⢕⢕⢕⢕⠅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⣷⣶⣴⠀⠁⢕⢕⢜⢕⢀⢕⢕⢕⢕⢕⢕⢕⢕⠀⠀⠀⠀⠀⠀⠀⠀⢀⣱⡕⢕⠀⠀⢑⢕⢕⠑⠀⠀⢀⢕⢕⣕⢀⠀⠀⠀⠀⠀⢕⢕⢕⡕⢕⢜⢕⢕⠀⢕⢕⢕⢸⣿⣿⣿⣿⣿⣿⣿⣿⣿⣿⣿⣿⣿⣿⣿⣿⣿⣿⣿⣆⠕⢕⢕⠕⠁⠀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⡿⢟⢀⠀⢕⢕⢕⢕⢕⠑⢕⢇⢕⢱⣷⣷⣧⢀⠀⠀⠀⠀⠀⠀⢀⣼⣿⡇⠀⠀⠀⠀⠕⠁⠀⠀⠀⢕⢕⢕⢷⣧⢀⠀⠀⠀⠀⢕⢱⢏⢕⢕⢕⢕⢕⠀⢕⢕⢕⢸⣿⣿⣿⣿⣿⣿⣿⣿⣿⣿⣿⣿⣿⣿⣿⣿⣿⣿⣿⣿⣧⢑⢕⠀⠀⠀⠀⢀⢔⢕⢕⢕⢕⢕⢕⢕⢕⢕⢕⢕⢕⢕⢕⢕⢕⢕⢕⢕⢕⢕⢕⢕⢕⢕⢕⢕⢕⢕⢕⢕⢑⢑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⡑⢕⣵⣾⣿⣿⣿⣿⣏⣕⡕⢕⠁⠁⢕⢕⢕⢕⠀⢕⢕⢕⠜⢟⢟⢝⢕⠀⠀⠀⠀⠀⠀⣸⣿⡿⢕⢕⠀⠀⠀⠀⠀⠀⠀⢄⢕⢕⢕⢹⣿⣧⠀⠀⠀⠀⠕⢕⢕⢕⢕⢕⢕⢕⠀⢕⢕⢕⢕⣿⣿⣿⣿⣿⣿⣿⣿⣿⣿⣿⣿⣿⣿⣿⣿⣿⣿⣿⣿⣿⣷⡅⠀⠀⢀⢔⢕⢕⢕⢕⢕⢕⢕⢕⢕⢕⢕⢕⢕⢕⢕⢕⢕⢕⢕⢕⢕⢕⢕⢕⢕⢕⢕⢕⢕⢕⢕⣴⣷⣵⣵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⣶⣾⣿⣾⣿⣿⣿⣿⣿⣿⣿⣿⣿⣿⡇⠀⢇⢕⢕⢕⢕⠀⢕⢕⢕⢕⢕⢕⢕⢕⠀⠀⠀⠀⠀⢰⣿⣿⢕⢕⢕⢕⢄⢄⣤⣤⣴⣾⣕⡕⢕⢕⢕⢻⣿⣇⠀⠀⠀⠀⢕⢕⢕⢕⢕⢕⢕⢰⢕⢕⢕⢕⢝⣿⣿⣿⣿⣿⣿⣿⣿⣿⣿⣿⣿⣿⣿⣿⣿⣿⣿⣿⣿⣿⣷⢀⢔⢕⢕⢕⢕⢕⢕⢕⢕⢕⢕⢕⢕⢕⢕⢕⢕⢕⢕⢕⢕⢕⢕⢕⢕⢕⢕⢕⢕⢕⢕⢡⣵⣿⣯⣿⣿⣿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⣱⣵⣵⣵⣵⡵⣕⣵⣿⣿⣿⣿⣿⣿⣿⣿⣿⣿⣿⣿⣿⣿⣿⣿⣿⡇⠀⢱⠑⢕⢕⢕⢄⢕⢕⢕⢕⢕⢕⢕⢕⠀⠀⠀⠀⢄⣾⣿⢇⢕⢕⢕⢕⢱⣿⣿⣿⣿⢣⣿⣿⡇⢕⢕⢕⢻⣿⣧⡔⢀⠀⢕⢕⢕⢕⢕⢕⢕⢜⡄⢕⢕⠕⢸⣿⣿⣿⣿⣿⣿⣿⣿⣿⣿⣿⣿⣿⣿⣿⣿⣿⣿⣿⣿⣿⣿⣧⢕⢕⢕⢕⢕⢕⢕⢕⢕⢕⢕⢕⢕⢕⢕⢕⢕⢕⢕⢕⢕⢕⢕⢕⢕⢕⢕⢕⢕⢕⣕⣿⣿⣿⣿⣿⣿⡻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⠑⢕⠅⠁⠀⠁⢕⢕⢕⣵⣷⣿⣿⣿⣿⣿⣿⢏⣼⣿⣿⣿⣿⣿⣿⣿⣿⣿⣿⣿⣿⣿⣿⣿⣿⣿⣿⣿⣷⠀⢸⡇⢕⢕⢕⢕⠀⢕⢕⢕⢕⢕⢕⢕⠀⠀⠀⢄⣾⣿⢏⢕⢕⢕⢕⢱⣿⣿⣿⡿⢕⣿⣿⣿⢇⢕⢕⢕⢕⢻⣿⣿⢗⢕⢕⢕⢕⠀⢕⢕⢕⠀⣇⠕⠕⠀⠕⣿⣿⣿⣿⣿⣿⣿⣿⣿⣿⣿⣿⣿⣿⣿⣿⣿⣿⣿⣿⣿⣿⣿⣇⢕⢕⢕⢕⢕⢕⢕⢕⢕⢕⢕⢕⢕⢕⢕⢕⢕⢕⢕⢕⢕⢕⢕⢕⢕⢕⢕⣱⢿⣿⣻⡿⡻⣿⣟⢟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⢁⢔⢕⠁⠀⠀⠀⠀⢀⣵⣿⣿⣿⣿⣿⣿⣿⡟⣵⣿⣿⣿⣿⣿⣿⣿⣿⣿⣿⣿⣿⣿⣿⣿⣿⣿⣿⣿⣿⡿⢏⠀⢸⣿⢅⢕⢕⢕⠀⢕⢕⢕⢕⢕⢕⢕⠀⢄⢔⢪⣿⢏⢕⢕⢕⢕⢕⣿⣿⣿⢟⢕⢕⣿⣿⢏⢕⢕⢕⢕⢕⢕⣸⡝⣱⣵⠕⢕⢕⢰⢕⢕⢕⢕⢹⡔⠀⠀⢀⢜⣿⣿⣿⣿⣿⣿⣿⣿⣿⣿⣿⣿⣿⣿⣿⣿⣿⣿⣿⣿⣿⣿⣿⡔⢕⢕⢕⢕⢕⢕⢕⢕⢕⢕⢕⢕⢕⢕⢕⢕⢕⢕⢕⢕⢕⢕⢕⢕⢕⣵⡿⢯⣟⢾⣕⣗⢝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⢀⢕⠕⠀⠀⠀⠀⠀⢄⣾⣿⣿⣿⣿⣿⣿⣿⢏⣾⣿⣿⣿⣿⣿⣿⣿⣿⣿⣿⣿⣿⣿⣿⣿⣿⣿⣿⣿⣿⣿⣧⡕⠀⢜⣿⣇⢕⢕⢕⠀⠀⢕⢕⢕⢕⢕⢕⠀⢕⢕⢜⣱⣕⣱⢵⡱⢕⢜⢻⢿⢏⢕⢕⢱⢿⢟⢕⢕⢕⢕⣕⣵⣾⣿⡇⣿⣿⡇⢕⢕⢜⣇⢕⢕⢕⢸⣷⢀⠀⢱⠀⢝⢻⢿⣿⣿⣿⣹⣿⣿⣿⣿⣿⣿⣿⣿⣿⣿⣿⣿⣿⣿⣿⣿⣧⢑⢕⢕⢕⢕⢕⢕⢕⢕⢕⢕⢕⢕⢕⢕⢕⢕⢕⢕⢕⢕⢕⢕⣱⣾⡳⢝⢗⢜⢗⣯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⠀⢕⠕⠀⠀⠀⠀⠀⢠⣿⣿⣿⣿⣿⣿⣿⣿⢣⣾⣿⣿⣿⣿⣿⣿⣿⣿⣿⣿⣿⣿⣿⣿⣿⣿⣿⣿⣿⣿⣿⣿⣿⡇⠀⢕⣿⣿⡔⢕⢕⢕⠀⠕⢕⢕⢕⢕⢕⢀⣿⡜⣿⣿⣿⣿⣷⣯⡕⢕⢕⠀⠀⠀⠀⠀⢕⢕⢕⢕⣱⣿⣿⣿⣿⣿⡇⣿⣿⣿⡕⢕⢕⣿⡕⢕⢕⢄⢿⣇⠀⢸⣇⠁⢕⢕⢕⣹⢱⢻⣿⣿⣿⣿⣿⣿⣿⣿⣿⣿⣿⣿⣿⣿⣿⣿⣿⡇⢕⢕⢕⢕⢕⣕⣵⣾⢕⢕⢕⢕⢕⢕⢕⢕⢕⢕⢕⢕⢕⢾⣯⣷⢕⢕⢕⢸⢳⡟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⠐⠕⠀⠀⠀⠀⠀⠀⢸⣿⣿⣿⣿⣿⣿⢟⣱⣿⣿⣿⣿⣿⣿⣿⣿⣿⣿⣿⣿⣿⣿⣿⣿⣿⣿⣿⣿⣿⣿⣿⣿⣿⣿⠀⢕⣿⣿⣧⠑⢕⢕⡇⠀⢕⢕⢕⢕⢕⢱⣿⣿⢜⣿⣿⣿⣿⣿⣧⢕⠀⠀⠀⠀⠀⢕⢕⣕⣷⣾⣿⣿⣿⣿⣿⣿⡇⣿⣿⣿⣧⠕⢕⢸⣷⡑⢕⢕⢸⣿⣆⠑⣿⡔⠑⢕⣾⣿⢕⢜⣿⣿⣿⣿⣿⣿⣿⣿⣿⣿⣿⣿⣿⣿⣿⣿⣿⣿⡕⣕⣵⣷⣿⣿⣿⡏⢕⢕⢕⢕⢕⢕⢕⢕⢕⢕⢕⣵⣟⣵⢕⢕⢕⢕⢕⢕⣯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⠐⠀⠀⢄⠀⠀⠀⠀⠀⠀⠁⣿⣿⣿⢟⢏⣱⣾⣿⣿⣿⣿⣿⣿⣿⣿⣿⣿⣿⣿⣿⣿⣿⣿⣿⣿⣿⣿⣿⣿⣿⣿⣿⣿⡇⠀⢸⣿⣿⣿⡔⢕⢕⣿⠀⠑⢕⢕⠕⠑⢸⣿⣿⣇⢹⣿⣿⣿⣿⣿⢕⠀⠀⠀⠀⠀⢕⣼⣿⣿⣿⣿⣿⣿⣿⣿⣿⢱⣿⣿⣿⣿⡔⠕⢜⣿⣧⠑⢕⠁⣿⣿⡔⢿⣿⡄⠕⢿⣿⣿⣿⣽⣿⣿⣿⣿⣿⣿⣿⣿⣿⣿⣿⣿⣿⣿⣿⣿⣿⣿⣿⣿⣿⣿⣿⣿⡇⢕⢕⢕⢕⢕⢕⢕⢕⢕⣱⣿⣿⣿⣧⢕⢕⢕⢕⢱⢞⡿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⠕⠀⠀⠀⠀⠀⠀⠀⠀⠀⠀⢹⣿⢏⢕⣼⣿⣿⣿⣿⣿⣿⣿⣿⣿⣿⣿⣿⣿⣿⣿⣿⣿⣿⣿⣿⣿⣿⣿⣿⣿⣿⡿⢟⢕⠀⢸⣿⣿⣿⣧⠁⢱⣿⡕⠀⢕⠀⠀⢀⣾⣿⣿⣿⡕⢻⣿⣿⣿⡟⠕⠀⠀⠀⠀⠀⢱⣿⣿⣿⣿⣿⣿⣿⣿⣿⡇⣿⣿⣿⣿⣿⣿⣔⠕⢻⣿⣧⢑⢕⢸⣿⣿⣼⣿⣷⢀⢸⣿⣿⣿⣏⣿⣿⣿⣿⣿⣿⣿⣿⣿⣟⣿⣿⣿⣿⣿⣿⣿⣿⣿⣿⣿⣿⣿⣿⢕⢕⢕⠕⠁⢑⢑⢑⢕⣾⣿⣿⣿⣿⣿⣷⢕⢕⢕⣕⣳⢇⢕⢕⢕⢕⢕⢕⢕⢕⢕⢕⢕⢕⢕⢕⢕⠕⠕⢕⢕⢕⢑⢑⢕⢕⠕⢕⢕⢕⢕⢕⠀</a:t>
            </a:r>
            <a:br/>
            <a:r>
              <a:t>⢕⢕⢕⢕⢕⢕⢕⢕⢕⢕⢕⢕⢕⢕⢕⢕⢕⢕⢕⢕⢕⢕⢕⢕⢕⢕⢕⢕⢕⢕⢕⢕⢕⢕⢕⢕⢕⢕⢕⢕⢕⢕⢕⢕⢕⢕⢕⢕⢕⢕⠑⠅⠀⠀⠀⠀⠀⠀⠀⠀⠀⠀⠀⢸⢏⣵⣿⣿⣿⣿⣿⣿⣿⣿⣿⣿⣿⣿⣿⣿⣿⣿⣿⣿⣿⣿⣿⣿⣿⣿⣿⣿⣿⣝⣕⢕⢕⠀⢸⣿⣿⣿⣿⡄⣸⣿⣇⠀⢕⢄⠀⢸⣿⣿⣿⣿⣷⢜⣿⣿⣿⡇⠀⠀⠀⠀⠀⢔⣸⣿⣿⣿⣿⣿⣿⣿⣿⡿⢸⣿⣿⣿⣿⣿⣿⣿⣇⠜⣿⣿⣷⡅⢅⣿⣿⣿⣿⣿⣧⠀⢹⣿⣿⣷⢺⣿⣿⡿⢟⣻⣽⣷⣿⣿⣿⣿⣿⣿⣿⣿⣿⣿⣿⣿⣿⣿⣿⣿⢕⠕⠀⠀⠀⠁⠁⣰⣿⣿⣿⣿⣿⣿⣿⣿⡇⢕⢜⣽⣿⢕⢕⢕⢕⢕⢕⢕⢕⢕⠕⢕⢑⣅⣡⣴⣶⣾⣿⣿⣿⣿⣿⢿⢏⢕⢕⢣⢕⢕⢕⢕⠀</a:t>
            </a:r>
            <a:br/>
            <a:r>
              <a:t>⢕⢕⢕⢕⢕⢕⢕⢕⢕⢕⢕⢕⢕⢕⢕⢕⢕⢕⢕⢕⢕⢕⢕⢕⢕⢕⢕⢕⢕⢕⢕⢕⢕⢕⢕⢕⢕⢕⢕⢕⢕⢕⢕⢕⢕⢕⢕⢕⢕⢅⠀⠀⠀⠀⠀⠀⠀⠀⠀⠀⠀⠀⠀⢜⣼⣿⣿⣿⣿⣿⣿⣿⣿⣿⣿⣿⣿⣿⣿⣿⣿⣿⣿⣿⣿⣿⣿⣿⣿⣿⣿⣿⣿⣿⣿⣷⡕⠀⢕⣿⣿⣿⣿⣇⣿⣿⣿⢀⢕⢱⢄⣿⣿⣿⣿⣿⣿⣇⢹⣿⡿⢕⠀⠀⠀⠀⠀⢕⣿⣿⣿⣿⣿⣿⣿⣿⣿⢇⣿⣿⣿⣿⣿⣿⣿⣿⣿⣧⢻⣿⣿⣿⡕⢸⣿⣿⣿⣿⣿⣇⠁⢝⢻⢟⣜⣽⣷⣿⣿⣿⣿⣿⣿⣿⣿⣿⣿⣿⣿⣿⣿⣿⣿⣿⣿⣿⣿⣿⠕⠀⠀⠀⠀⢀⣵⣿⣿⣿⣿⣿⣿⣿⣕⢕⢕⢕⢕⢸⣿⢕⢕⢕⢕⢕⠕⢑⡡⢔⢕⢱⢞⣿⣿⣿⢿⣻⢿⢟⢟⢏⢕⢕⢕⢎⢕⢕⢕⢕⢕⢕⠀</a:t>
            </a:r>
            <a:br/>
            <a:r>
              <a:t>⢕⢕⢕⢕⢕⢕⢕⢕⢕⢕⢕⢕⢕⢕⢕⢕⢕⢕⢕⢕⢕⢕⢕⢕⢕⢕⢕⢕⢕⢕⢕⢕⢕⢕⢕⢕⢕⢕⢕⢕⢕⢕⢕⢕⢕⢕⢕⢕⢕⢕⢕⢀⠀⠐⠀⠀⠀⠀⠀⠀⠀⠀⠀⢔⢿⣿⣿⣿⣿⣿⣿⣿⣿⣿⣿⣿⣿⣿⣿⣿⣿⣿⣿⣿⣿⣿⣿⣿⣿⣿⣿⣿⣿⣿⣿⣿⣇⠀⢕⣿⣿⣿⣿⣿⣿⣿⣿⡇⢕⣸⣼⣿⣿⣿⣿⣿⣿⣿⡕⢿⡇⠀⠀⠀⠀⠀⠀⢸⣿⣿⣿⣿⣿⣿⣿⣿⡏⣼⣿⣿⣿⣿⣿⣿⣿⣿⣿⣿⣿⣿⣿⣿⣿⣧⣿⣿⣿⣿⣟⢟⢔⢵⣾⣿⣿⣿⣿⣿⣿⣿⣿⣿⣿⣿⣿⣿⣿⣿⣿⣿⣿⣿⣿⣿⣿⣿⣿⡇⠀⠀⠀⠀⢀⣼⣿⣿⣿⡿⢟⢻⢕⢕⢕⢱⣕⣪⣾⣵⡝⢃⢕⢑⡅⢔⢕⢇⢕⢕⢕⢕⢕⢇⢕⡎⢜⢕⣕⢇⠕⢕⢘⢕⢅⢅⢕⢔⢕⢕⢕⢕⠀</a:t>
            </a:r>
            <a:br/>
            <a:r>
              <a:t>⢕⢕⢕⢕⢕⢕⢕⢕⢕⢕⢕⢕⢕⢕⢕⢕⢕⢕⢕⢕⢕⢕⢕⢕⢕⢕⢕⢕⢕⢕⢕⢕⢕⢕⢕⢕⢕⢕⢕⢕⢕⢕⢕⢕⢕⢕⢕⢕⢕⠕⢁⠄⠀⠀⢄⠀⠀⠀⠀⠀⠀⠀⠀⠕⢜⣿⣿⣿⣿⣿⣿⣿⣿⣿⣿⣿⣿⣿⣿⣿⣿⣿⣿⣿⣿⣿⣿⣿⣿⣿⣿⣿⣿⣿⣿⣿⣿⠀⢕⣿⣿⣿⣿⣿⣿⣿⣿⣷⢁⣿⣿⣿⣿⣿⣿⣿⣿⣿⣷⢸⢕⠀⠀⠀⠀⠀⢔⣿⣿⣿⣿⣿⣿⣿⣿⣿⢱⣿⣿⣿⣿⣿⣿⣿⣿⣿⣿⣿⣿⣿⣿⣿⣿⣿⣿⣿⣿⣿⣿⣿⣧⣺⣽⣿⣿⣿⣿⣿⣿⣿⣿⣿⣿⣿⣿⣿⣿⣿⣿⣿⣿⣿⣿⣿⡿⢟⣏⣃⢀⠀⠀⢀⣼⣟⢟⢫⢕⢕⢕⢕⢕⢕⢱⣿⣾⣿⣿⣯⢕⢜⢕⢕⢕⢕⢕⢕⢕⢕⢕⢕⢱⡕⡣⠗⢚⢍⢕⢕⢕⢕⢕⢕⢕⢕⢕⢕⢕⢕⢕⢕⠀</a:t>
            </a:r>
            <a:br/>
            <a:r>
              <a:t>⢕⢕⢕⢕⢕⢕⢕⢕⢕⢕⢕⢕⢕⢕⢕⢕⢕⢕⢕⢕⢕⢕⢕⢕⢕⢕⢕⢕⢕⢕⢕⢕⢕⢕⢕⢕⢕⢕⢕⢕⢕⢕⢕⢕⢕⢕⢕⠕⢅⠔⠀⠀⠀⠀⢕⢀⠀⠀⠀⠀⠀⠀⠀⠀⢕⢜⢿⣿⣿⣿⣿⣿⣿⣿⣿⣿⣿⣿⣿⣿⣿⣿⣿⣿⣿⢟⢕⢻⣿⣿⣿⣿⣿⣿⣿⣿⣿⠀⢕⣿⣿⣿⣿⣿⣿⣿⣿⣿⣾⣿⣿⣿⣿⣿⣿⣿⣿⣿⣿⡇⠀⠀⠀⠀⠀⠀⢸⣿⣿⣿⣿⣿⣿⣿⣿⢇⣿⣿⣿⣿⣿⣿⣿⣿⣿⣿⣿⣿⢟⢟⠟⢍⢛⢿⣿⣿⣿⣿⣿⣿⣿⣿⢜⢝⢿⢿⣿⣿⣿⣿⣿⣿⣿⣿⣿⣿⣿⣿⣿⣿⣿⢿⢟⣹⣵⡿⠟⠁⠀⠁⠀⢜⢕⢕⢕⢕⢕⢕⢕⢕⢕⣱⣾⣿⣿⣿⣿⣿⣿⢇⢕⢕⢕⢕⢕⢕⢕⢕⣕⡵⢏⢕⢔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⠁⠁⠀⢀⢄⢔⢀⠕⠕⠀⠀⠀⠀⠀⠀⠀⠀⠀⠕⢜⢻⣿⣿⣿⣿⣿⣿⣿⣿⣿⣿⣿⣿⣿⣿⣿⡿⢏⢕⢕⢕⢝⢿⣿⣿⣿⣿⣿⢟⢕⠀⢕⣿⣿⣿⣿⣿⣿⣿⣿⣿⣿⣿⣿⣿⣿⣿⣿⣿⣿⣿⣿⢇⠀⠀⠀⠀⠀⢀⣾⣿⣿⣿⣿⣿⣿⣿⡟⣼⣿⣿⣿⣿⣿⣿⣿⣿⣿⣿⣿⡿⢔⢕⢕⢕⢕⢔⢝⢍⢝⢟⣿⣿⣿⣿⣧⢑⢕⢕⢜⢟⢟⢟⢟⢿⢿⣿⣿⢿⢿⢟⢏⢝⡱⣣⣾⡿⠃⠀⠀⠀⠀⠀⢕⢱⣕⣕⣵⢕⢕⢕⢕⢕⣵⣿⣿⣿⣿⣿⣿⢿⢿⢇⢕⢕⢕⢕⢕⢕⣵⡾⢏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⠕⠀⠀⢄⢔⢕⢕⣱⣾⣇⠀⠀⠀⠀⠀⠀⠀⠀⠀⠀⠀⠀⠁⢕⢝⢿⣿⣿⣿⣿⣿⣿⣿⣿⣿⣿⣿⡿⢏⢕⢕⢕⣱⣵⣿⣿⣿⣿⣿⣿⣷⡕⢕⠀⢸⣿⣿⣿⣿⣿⣿⣿⣿⣿⡿⠿⢿⢿⢿⣿⣿⣿⣿⣿⡟⠁⠀⠀⠀⠀⠀⢱⣿⣿⣿⣿⣿⣿⣿⣿⢱⣿⣿⣿⣿⣿⣿⣿⣿⣿⣿⢟⢝⢕⢅⢕⢕⢕⢕⢕⢕⢕⢕⢕⢝⢻⣿⣿⣿⣇⠑⢵⡕⢕⢕⢕⢕⢕⢕⢕⢕⢕⢕⢕⡱⣪⣾⡿⠏⠀⠀⠀⠀⠀⠀⣰⣵⣾⣿⣿⣿⢕⢕⢕⣵⣾⣿⣿⣿⣿⣿⡿⢏⢝⢕⢕⢕⢕⢕⣵⣷⡿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⢄⢔⢕⢕⢕⣵⢳⣿⣿⠇⠀⠀⢀⠀⠀⠀⠀⠀⠀⠀⠀⠀⠀⠀⠑⢕⢝⢿⣿⣿⣿⣿⣿⣿⣿⡿⢏⣕⣵⣷⣾⣿⢿⢟⣿⣿⣿⣿⣿⣿⣿⣿⢕⠀⢸⣿⣿⣿⣿⣿⣿⣿⣿⢟⢕⢕⢔⢕⢕⠜⣿⣿⣿⣿⢕⠀⠀⠀⠀⠀⠀⣼⣿⣿⣿⣿⣿⣿⣿⢇⣿⣿⣿⣿⣿⣿⣿⣿⣿⣿⣿⡕⢕⢕⢕⢕⢕⢑⣥⡅⢐⢕⢕⢕⢕⣸⣿⣿⣿⣿⡇⠜⢕⡕⢕⢕⢕⢕⢕⢕⢕⢕⠕⣪⣾⣿⠟⠁⠀⠀⠀⠀⠀⣠⣼⣿⣿⣿⣿⣿⣿⣿⣾⣿⣿⣿⣿⣿⣿⡿⢏⢕⢕⢕⢕⢕⢕⢕⣜⡝⢟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⣵⣿⣯⣿⣿⠃⢄⠀⠀⢕⢔⢀⠀⠀⠀⠀⠀⠀⠀⠀⠀⠀⠀⠑⠑⠕⢝⢟⢏⢝⢝⢛⠚⠛⠋⠙⠉⠉⠁⠀⢸⣿⣿⣿⣿⣿⣿⣿⣝⢕⠀⣾⣿⣿⣿⣿⡿⢋⢕⢔⢅⢕⢕⢕⢕⢕⢅⢔⢕⢝⢏⠑⠀⠀⠀⠀⠀⢱⣿⣿⣿⣿⣿⣿⣿⡿⣸⣿⣿⣿⣿⣿⣿⣿⣿⣿⣿⣿⡕⢕⢕⢕⢕⢕⢕⢘⢕⢔⢔⢔⢔⢕⢿⣿⣿⣿⣿⣿⡄⢱⡇⢕⢕⢕⠕⠑⠑⠁⣠⣾⣿⢟⠁⠀⠀⠀⠀⠀⢄⣾⣿⣿⣿⣿⣿⣿⣿⣿⣿⣿⣿⣿⣿⣿⣿⡏⢕⢕⢕⢕⢕⢕⢕⢸⣿⣿⣿⣷⣷⣴⡅⢑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⣵⣿⣿⣿⣿⣿⠇⢅⠀⠀⠀⢕⢕⢕⢔⢄⢀⠀⠀⠀⠀⠀⠀⠀⠀⢀⢀⠀⠀⠀⠀⢠⠑⠀⠀⠀⠀⠀⠀⠀⠀⠀⠜⣿⣿⣿⣿⣿⣿⣿⣿⡇⢔⣿⣿⣿⣿⣿⢗⢕⢕⢕⢕⢕⠑⢕⢕⢕⢕⢕⢕⢕⠑⠀⠀⠀⠀⠀⠀⣼⣿⣿⣿⣿⣿⣿⣿⢧⣿⣿⣿⣿⣿⣿⣿⣿⣿⣿⣿⣿⣿⣷⣥⢕⢕⢕⢕⢕⢕⢕⢕⢕⢕⢕⢸⣿⣿⣿⣿⣿⣧⠑⡧⠑⠁⢀⢄⢄⣠⣾⣿⡿⠋⠀⠀⠀⠀⠀⠀⢀⣾⣿⣿⣿⣿⣿⣿⣿⣿⣿⣿⣿⣿⣿⣿⢿⢕⢕⢕⢕⢕⢕⢕⢕⢕⢕⢕⢞⢹⢻⢞⡻⣿⣷⣣⢄⢀⢅⢁⢁⠑⠕⠕⠕⢕⢕⢕⢕⢕⢕⢕⢕⢕⢕⢕⠀</a:t>
            </a:r>
            <a:br/>
            <a:r>
              <a:t>⢕⢕⢕⢕⢕⢕⢕⢕⢕⢕⢕⢕⢕⢕⢕⢕⢕⢕⢕⢕⢕⢕⢕⢕⢕⢕⢕⢕⢕⢕⢕⢕⢕⢕⢕⢕⢕⢕⢕⢕⢕⢕⢕⢕⣼⣿⣿⣿⣿⣿⡏⠀⢕⢄⠀⠀⢕⢕⢕⢕⢕⢕⢔⢄⢀⠀⠀⠀⠀⠀⠁⠑⠁⠀⠀⠁⠀⠀⠀⠀⠀⠀⠀⠀⠀⠀⠀⠀⠘⢿⣿⣿⣿⣿⣿⣷⡇⢱⣿⣿⣿⣿⣿⡕⢕⢕⢕⠕⠕⢺⢇⢕⢕⢕⢕⢕⠕⠀⠀⠀⠀⠀⠀⢱⣿⣿⣿⣿⣿⣿⣿⣿⣾⣿⣿⣿⣿⣿⣿⣿⣿⣿⣿⣿⣿⣿⣿⣿⡕⢕⢕⢕⢕⢕⠁⢕⢕⢕⢰⣾⣿⣿⣿⣿⣿⣿⡔⢜⠀⠀⢕⢕⣵⣿⣿⠏⠀⠀⠀⠀⠀⠀⠀⠀⢸⣿⣿⣿⣿⣿⣿⣿⣿⣿⣿⣿⣿⣟⣝⡕⢕⢕⢕⢕⢕⣱⣵⣵⣵⣵⢧⢵⢕⣕⢕⡱⣻⣟⢝⢕⡕⢕⢕⢕⢕⢕⢕⢕⢔⢔⢄⢅⢅⢁⢑⠑⠕⢕⢕⢕⠀</a:t>
            </a:r>
            <a:br/>
            <a:r>
              <a:t>⠑⠑⠑⠑⠑⠑⠑⠑⠑⠑⠑⠑⠑⠑⠑⠑⠑⠑⠑⠑⠑⠑⠑⠑⠑⠑⠑⠑⠑⠑⠑⠑⠑⠑⠑⠑⠑⠑⠑⠑⠑⠑⠑⠚⠛⠛⠛⠛⠛⠛⠑⠑⠑⠑⠑⠀⠑⠑⠑⠑⠑⠑⠑⠑⠑⠐⠀⠑⠑⠑⠑⠑⠑⠁⠀⠀⠀⠀⠀⠀⠀⠀⠀⠀⠀⠀⠀⠀⠀⠀⠛⠛⠛⠛⠋⠙⠑⠘⠛⠛⠛⠛⠛⠛⠃⠐⠑⠑⠁⠑⠑⠑⠑⠑⠐⠑⠃⠀⠀⠀⠀⠀⠀⠘⠛⠛⠛⠛⠛⠛⠛⠛⠛⠛⠛⠛⠛⠛⠛⠛⠛⠛⠛⠛⠛⠛⠛⠛⠛⠒⠃⠑⠑⠁⠀⠀⠓⠚⠛⠛⠛⠛⠛⠛⠛⠛⠃⠑⠑⠑⠑⠚⠛⠛⠑⠀⠀⠀⠀⠀⠀⠀⠀⠀⠛⠛⠛⠛⠛⠛⠛⠛⠛⠛⠛⠛⠛⠛⠛⠛⠛⠓⠓⠓⠛⠛⠛⠛⠃⠐⠃⠑⠐⠑⠉⠘⠛⠛⠛⠛⠚⠓⠚⠓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⢜⢻⢿⢿⢿⣿⣿⣿⣿⣿⣿⣿⣿⣿⣿⢿⡿⢿⢿⡿⢿⢿⢿⢿⢿⢿⢿⢏⢻⢿⣿⢿⢿⢿⢿⢿⢿⢿⢿⢿⢟⢟⢟⢟⢟⢟⢟⢟⢏⢝⢝⢜⢇⢕⢕⢕⢕⢕⢕⢕⢕⢕⢕⢕⢕⢕⢕⢝⢫⢟⢟⡟⢿⢟⢟⢕⢺⣿⣿⣿⣿⣿⣿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⢇⢕⢕⢕⢕⢕⢕⢕⢕⢕⢕⢕⢕⢕⢕⢕⢕⢕⢕⢕⢕⢕⢕⢕⢕⢕⢕⢕⢕⢕⢕⢕⢕⢕⢕⢕⢕⢕⢕⢕⢕⢕⢕⢕⢕⢕⡕⢕⢕⢕⢕⢜⢕⢟⢟⢝⢕⢕⢕⢕⢜⣿⣿⣿⣿⣿⣿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⣕⣱⣵⣿⢇⢕⢕⢕⢕⢕⢕⢕⢕⢕⢕⢕⢕⢕⢕⢜⣿⣿⣿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⡕⢕⢕⢕⢕⢕⢕⢕⢕⢕⢕⢕⢕⢕⢕⢕⢕⢕⢕⢕⢕⢕⢕⢕⢕⢕⢕⢕⢕⢕⢕⢕⢕⢕⢕⢕⢕⢕⢕⢕⢕⢕⢕⢕⢕⢕⢕⢕⢕⢕⢕⢕⢕⢕⢕⢕⢕⢕⢕⢕⢕⢕⢕⢕⣕⣵⣷⣎⢟⢟⢏⢝⢕⢕⢕⢕⢕⢕⢕⢕⢕⢕⢕⢕⢕⢕⢕⢕⢜⣿⣿⣿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⢸⢷⡗⣱⣧⣵⣕⣕⢕⢕⢕⢕⢕⢕⢕⢕⢕⢕⢕⢕⢕⢕⢕⢕⢕⢕⢕⢕⢕⢕⢕⢕⢕⢕⢕⢕⢕⢕⢕⢕⢕⢕⢕⢕⢕⢕⢕⢕⢕⢕⢕⢕⢕⢕⢕⢕⢕⢕⢕⣕⣱⣵⣷⣿⢿⢟⢟⢝⢕⢕⢕⢕⢕⢕⢕⢕⢕⢕⢕⢕⢕⢕⢕⢕⢕⢕⢕⢕⢕⢜⣿⣿⣿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⢟⢟⢿⢿⢿⣿⣷⣷⣷⣵⣵⣵⣕⣕⣕⣕⢕⢕⢕⢕⢕⢕⢕⢕⢕⢕⢕⢕⢕⢕⢕⢕⢕⢕⢕⢕⢕⢕⢕⢕⣕⣕⣕⣕⣕⣕⣵⣵⣵⣵⢷⢷⢷⢞⢟⢟⢟⢝⢝⢕⢕⢕⢕⢕⢕⢕⢕⢕⢕⢕⢕⢕⢕⢕⢕⢕⢕⢕⢕⢕⢕⢕⢕⣕⡕⢕⢕⢹⣿⣿⣿⣿⣿⣿⣿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⢕⢝⢝⢝⢝⢝⢝⢝⢝⢝⢝⢝⢕⢕⢝⢟⢟⢟⢟⢟⢟⢟⢝⢝⢕⢕⢕⢜⢕⢕⢕⢕⢕⢕⢕⢕⢕⢕⢕⢕⢕⢕⢕⢕⢕⢕⢕⢕⢕⢕⢕⢕⢕⢕⢕⢕⢕⢕⢕⢕⢕⢕⢕⢕⢕⢕⢕⢕⢕⢕⢕⢕⢕⢕⢕⢝⢿⣧⢕⢕⢿⣿⣿⣿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⢔⢕⢕⢅⢕⢕⢁⢕⢕⢕⢕⢕⢕⢕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⢕⢕⢕⢕⢕⢕⢕⢕⢕⢕⢕⢕⢕⢕⢕⢕⢕⢕⢕⢕⢕⢕⢕⢕⢕⢕⢕⢕⢕⢕⢕⢕⢕⢕⢕⢕⢕⢕⢕⢕⢕⢕⢕⢕⢕⢕⢕⢕⢕⢕⢕⢕⢕⢕⠕⢕⠕⢕⢕⢑⢕⢕⢔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⢕⢕⢕⢕⢕⢕⢕⢕⢕⢕⢕⢕⢕⢕⢕⢔⢅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⢕⢕⢕⢕⢕⢕⢕⢕⢕⢕⢕⢕⢕⢕⢕⢕⢕⢕⠑⢅⢕⢕⢕⢕⢕⢕⢕⢕⢕⢕⢕⢕⢕⢕⢕⢕⢕⢕⢕⢕⢕⢕⢕⢕⢕⢕⠕⢕⢕⢕⢕⢕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⢕⢕⢕⢕⢕⢕⢕⣕⣱⣕⣕⣕⢕⢕⢕⢕⢕⢕⢕⢕⢕⢕⢕⢕⢕⢕⢕⢕⣕⣱⣵⣵⣧⣮⣧⣄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⢸⢇⢕⢕⢕⢕⢞⢏⢝⢝⢝⢝⢝⣱⡕⢕⢕⢕⢕⢕⢕⢕⢕⢕⢕⢕⢕⢸⣯⣵⣕⣕⣑⣕⣕⣑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⢕⣷⣶⡕⢕⢕⢕⣷⣷⣿⣿⣿⣿⣿⣿⣿⣕⢕⢕⢕⢕⢕⢕⢕⢕⢕⢕⢕⢸⣿⣿⣿⡿⢿⢿⢿⢿⢿⣧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⢑⢄⢕⢕⢕⢕⢕⢕⢕⢕⢕⢕⢕⢕⢕⢕⢕⢕⣸⣿⣿⣧⢕⢕⢕⣽⣷⣷⣷⣵⣽⣽⣟⢿⣿⣷⣕⢕⢕⢕⢕⢕⢕⢕⢕⢕⢜⣟⣽⣷⣷⣿⡿⢿⢿⠿⠿⠛⢅⢕⢕⢕⢕⢕⢕⢕⢕⢕⢕⢕⢕⢕⠕⢕⢕⢕⢑⢕⢕⢕⢕⢕⢕⢕⢕⢕⢕⢕⢕⢕⢕⢕⢕⢕⠑⢕⢕⢕⢕⢝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⢔⠁⢕⢕⢕⢕⢕⢕⢱⡿⠿⠟⠛⠑⠕⢕⠉⠉⠉⠉⠙⠟⢿⣿⣿⣿⣿⣿⣷⡕⢕⢕⢕⢕⢕⢕⢕⢕⣿⡿⠟⠙⠁⠀⢀⢀⢀⢀⠀⠀⢀⠑⢕⢕⢕⢕⢕⢕⢕⢕⢕⢕⢕⢕⢔⢕⢅⢅⢅⢕⢕⢕⢕⢕⠕⢕⢕⢕⢕⢕⢕⢕⢕⢕⢕⢕⢕⢕⢕⢕⢕⢕⢕⢝⢟⢿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⣿⢕⢕⠕⢕⢕⢕⠕⢕⢕⢕⢕⢕⢕⢕⢕⢕⢕⢕⠀⠀⢄⢔⣠⣤⡕⢕⠕⠕⢔⠀⠀⢀⢜⢿⣿⣿⣿⣿⣿⡕⢕⢕⢔⢕⢕⢕⢕⡿⢇⣠⣴⣷⣧⡕⠑⠑⢕⢕⠀⢕⢕⢔⠑⠅⢕⢕⢕⢕⢕⢕⢕⢕⢕⢕⢕⢕⢕⢕⢕⢕⢕⢕⢕⢕⢕⢕⠕⢕⢕⢕⢕⢕⢕⢕⢕⢕⢕⢅⢕⢕⢕⢳⣷⣷⣷⣾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⣣⡕⠀⢕⢕⢕⢕⠀⢕⢕⢕⢑⢕⢕⢕⢕⠕⠁⠀⠀⢕⣵⣿⠻⢿⡟⠁⠀⠀⠁⢁⠀⢸⣷⣵⣿⣿⣿⣿⣿⣿⢕⢕⠕⣇⢕⢕⢱⣵⣿⣿⠙⢟⢏⠁⢀⠀⢀⢇⠀⢱⣷⣵⢔⠀⢠⡑⢕⢕⢕⢕⢕⢕⢔⢅⢕⢑⢕⢕⢕⢑⢕⢅⢕⢕⢕⢕⢄⠁⢕⢕⢕⢕⢕⢕⢕⢕⢕⢕⢱⣕⢕⢕⢜⢻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⠀⢕⢕⢕⢕⢄⠕⢕⢕⢕⢕⢕⢕⢕⠐⣷⣄⢀⢹⣿⣿⡄⢕⢕⣔⢔⢔⣜⢕⠀⣾⣿⣿⣿⣿⣿⣿⣿⣿⢕⢕⢱⣿⢕⠕⣼⣿⣿⣿⣇⠑⢜⢧⣵⣵⡇⡵⢄⣾⣿⡟⢕⣵⣿⣿⣷⣵⡑⠕⢕⢕⢕⢕⢅⢑⠕⢕⢕⢕⢕⢕⢕⢕⢕⢕⢕⢄⢕⢕⢕⢕⠕⢕⢕⢕⢕⢕⢕⢿⣿⣷⣵⣵⣵⣵⣽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⠇⠔⢕⢕⢕⢕⠕⢀⠑⢕⢕⢔⠕⢕⢕⢕⢹⣿⣷⣵⣻⣿⣷⣕⠕⢿⣿⣿⢎⢁⣼⣿⣿⣿⣿⣿⣿⣿⣿⡿⠁⢕⣾⢇⢕⣵⣿⣿⣿⣿⣿⣧⡕⢸⢿⢿⢇⣱⣾⣿⣿⣾⣿⣿⣿⣿⣿⣿⢕⠄⢕⢔⢅⢅⢕⢅⢅⢔⢕⢕⢕⢕⢕⢕⢕⢕⢕⢕⠕⢕⢕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⢟⠑⢀⠀⠀⠁⢐⢄⢕⢕⢔⠅⢕⢕⢀⠕⢕⢕⠜⣿⣿⣿⣿⢿⢿⣿⣷⣧⣽⣵⣵⣿⣿⣿⣿⣿⣿⣿⣿⣿⢟⠁⣠⣾⣿⣿⣿⣿⣿⣿⣿⣿⣿⣿⣿⡷⢷⢾⣿⡿⢿⣯⣝⣿⣿⣿⣿⣿⣿⡏⢁⢕⣵⣷⣾⢗⢕⢕⢕⢕⢕⢕⢕⢕⢕⢕⢕⢕⢁⠑⠀⠑⢁⢕⢕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⣑⣀⣄⡄⢄⢔⢕⢕⢕⠁⢕⢕⢐⠁⠑⢕⢄⠑⠑⠀⢹⣿⣿⣷⣾⣿⣏⣿⣯⣽⣵⣿⣿⣿⣿⣿⣿⣿⣿⣿⣵⣴⣾⣿⣿⣿⣿⣿⣿⣿⣿⣿⣿⣿⣿⣿⣿⣷⣷⣿⡟⢞⢿⢿⣿⣿⣿⣿⣿⡿⠁⣼⣿⣿⡿⢏⢕⢕⢕⢕⢕⢕⢕⢕⢕⢕⢕⢕⠑⠀⠀⠀⢀⢕⢕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⢔⢕⢕⢕⢕⠀⠁⠑⠐⠀⠀⠀⠹⣿⣟⢻⢏⢏⢏⢟⣿⣿⣿⣿⣿⣿⣿⣿⣿⣿⣿⣿⣿⣿⣿⣿⣿⣿⣿⣿⣿⣿⣿⣿⣿⣿⣿⣿⣿⡟⢕⢕⢕⢕⢕⢺⣿⣿⣿⣿⢇⢱⣿⣿⢟⢕⢕⢕⢕⢕⢕⢕⢕⢕⢕⢕⢕⢕⢕⠐⠀⠀⢄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⢕⠁⢕⢕⢕⢕⢄⠀⠀⠀⠐⢔⡄⢘⢵⡱⢕⢕⢕⢕⣻⣿⣿⣿⣿⣿⣿⣿⣿⣿⣿⣿⣿⣿⣿⣿⣿⣿⣿⣿⣿⣿⣿⣿⣿⣿⣿⣿⣿⣿⡕⢕⢕⢕⢕⣼⣿⣿⣿⢏⠕⠜⢏⢕⢕⢕⢕⢕⢕⢕⢕⢁⢕⢕⢕⢕⢕⢕⠕⠀⢀⢔⢕⢕⢕⢕⢕⢕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⠕⢕⢕⢕⢕⢕⢕⢄⠀⠀⠘⢻⣷⣷⣷⣮⣵⣵⣾⣿⣿⣿⣿⣿⣿⣿⣿⣿⣿⣿⣿⣿⣿⡏⣿⣿⣿⣿⣿⣿⣿⣿⣿⣿⣿⣿⣿⣿⣿⣿⣿⣿⣿⣿⣿⣿⣿⡟⢔⢕⢕⢕⢕⢕⢕⢕⢕⢕⢕⠕⢕⢕⢕⢕⢕⢕⢕⢄⢔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⠀⢕⢕⢕⢕⢕⢕⢕⢕⢔⢄⢅⣿⣿⣿⣿⣿⣿⣿⣿⣿⣿⣿⣿⣿⣿⣿⣿⣿⣿⣿⣿⣿⣧⣿⣿⣿⣿⣿⣿⣿⣿⣿⣿⣿⣿⣿⣿⣿⣿⣿⣿⣿⣿⣿⣿⡿⢅⢕⢕⢕⢕⢕⢕⢕⢕⢕⢕⢕⢔⢕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⢔⢕⢕⢕⢕⢕⢕⢕⢕⢕⢕⢘⢿⣿⣿⣿⣿⣿⣿⣿⣿⣿⣿⣿⣿⣿⣿⣿⣿⣿⣿⣿⣿⣿⣿⣿⣿⣿⣿⣿⣿⣿⣿⣿⣿⣿⣿⣿⣿⣿⣿⣿⣿⣿⣿⣿⢑⢕⢕⢕⢕⢕⢕⢕⢕⢕⢕⢕⢁⢕⢕⠕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⠁⢕⢕⢕⢕⢕⢕⢕⢕⢕⢕⢘⢿⣿⣿⣿⣿⣿⣿⣿⣿⣿⣿⣿⣿⣿⣿⣿⣿⣿⣿⣿⣿⣿⣿⣿⣿⣿⣿⣿⣿⣿⣿⣿⣿⣿⣿⣿⣿⣿⣿⣿⣿⡿⢇⢕⢕⢕⢕⢕⢕⢕⢕⢕⢕⢕⢁⢕⢕⢕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⢀⢕⢕⢕⢕⢕⢕⢕⢕⢕⢕⢕⢅⢻⣿⣿⣿⣿⣿⣿⣿⣿⣿⣿⣿⣿⣿⣿⣿⣿⣿⣿⣿⣿⣿⣿⣿⣿⣿⣿⣿⣿⣿⣿⣿⣿⣿⣿⣿⣿⣿⣿⡟⢕⢕⢕⢕⢕⢕⢕⢕⢕⢕⢕⢕⢅⢕⢕⢕⢕⢕⢕⢕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⢕⢕⢕⢕⢕⢕⢕⢕⢕⢕⢕⢕⢕⢔⠝⢿⣿⣿⣿⣿⣿⣿⣿⣿⣿⣿⣿⣿⣟⣟⣟⡟⣟⢟⢻⣟⣟⣟⣟⣿⣿⣿⣿⣿⣿⣿⣿⣿⣿⣿⣿⠏⢔⢕⢕⢕⢕⢕⢕⢕⢕⢕⢕⠕⢅⢕⢕⢕⢕⠐⢕⠕⢕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⢑⢕⢕⢕⢕⢅⠻⢿⣿⣿⣿⣿⣿⣿⣿⣿⣿⣿⣿⣿⣿⣷⣿⣽⣷⣿⣿⣿⣿⣿⣿⣿⣿⣿⣿⣿⣿⣿⣿⠟⢅⢕⢕⢕⢕⢕⢕⠕⢕⢕⢕⢕⠕⢅⢕⢕⢕⢕⢔⢁⢕⢔⢕⢕⢕⢕⢕⢕⢕⢕⢕⢕⢕⢕⢕⢕⢕⢕⢕⢕⢕⢕⢑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⢕⠀⢕⢙⢿⣿⣿⣿⣿⣿⣿⣿⣿⣿⣿⣿⣿⣿⣿⣿⣿⣿⣿⣿⣿⣿⣿⣿⣿⣿⣿⡿⠏⢅⢕⢕⢕⢕⢕⢕⢕⠕⢔⢕⢕⢕⢕⢁⢕⢕⢕⢕⢕⢕⢕⢑⢕⢕⢕⢕⢕⢕⢕⢕⢕⢕⢕⢕⢕⢕⢕⢕⢕⢕⢕⢕⢕⢅⠕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⠑⢌⢝⢿⣿⣿⣿⣿⣿⣿⣿⣿⣿⣿⣿⣿⣿⣿⣿⣿⣿⣿⣿⣿⡿⠟⢅⢔⠀⢕⢕⢕⢕⢕⢕⢕⢕⠐⢕⢕⢕⢕⠁⢕⢕⢕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⠀⢀⢕⢕⢕⢕⢝⢟⢿⣿⣿⣿⣿⣿⣿⣿⣿⣿⣿⣿⣿⡿⢟⢏⢕⢕⢕⠀⠕⠔⢕⢕⢕⢕⢕⢕⢕⢕⢕⢕⢕⢕⠕⢄⢕⢕⢕⢕⡕⠕⡑⢕⢕⢕⢕⢕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⠔⠀⠀⠀⠕⢕⢕⢕⢕⢕⢕⢕⢝⢟⢿⣿⣿⣿⣿⣿⠿⢛⢝⢔⢕⢕⢕⢕⢕⠀⠀⠀⢕⢕⢕⢕⢕⢕⢕⢕⢕⢕⢕⢕⢀⢕⢕⣡⣵⣿⣷⣿⡇⢕⢑⢕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⢑⢕⢕⢕⢕⢕⢕⢕⠀⠀⠀⠀⠀⠁⠕⢕⢕⢕⢕⢕⢕⢕⢕⢕⢍⢝⢍⢕⢕⢕⢕⢕⢕⢕⢕⠕⠑⠀⠀⠀⢕⢕⢕⢕⢕⢕⢕⢕⢕⢕⢕⢕⢱⣾⣿⣿⣿⣿⣿⣿⢇⢑⢕⢕⢕⢕⢕⢕⢕⢕⢕⢕⢕⢕⢕⢕⢕⢕⢕⢕⢕⠕⠀⠀⠀⠀⠀⠀⠀⠀⠀⠀⠀⠀⢀⢀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⢔⠀⠀⠀⠀⠀⠀⠁⠑⠕⢕⢕⢕⢕⢕⢕⢕⢕⢕⢕⢕⢕⢕⢕⢕⢕⠑⠁⠀⠀⠀⠀⢕⢕⢕⢕⢕⢕⢕⢕⢕⢱⢇⢕⢸⣿⣿⣿⣿⣿⣽⣯⣵⣵⣥⣤⣕⡕⠕⢕⢕⢕⢕⢕⢕⢕⢕⢕⢕⢕⢕⢕⠀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⠀⠀⠀⠀⠀⠀⠀⠀⠀⠀⠁⢁⢕⢕⢕⢕⢕⢕⢕⢕⠕⢕⢕⢁⠀⠀⠀⠀⠀⠀⠀⢕⢕⢕⢕⢕⢕⢕⡕⢕⢏⢕⢕⢜⣻⣿⣿⣿⣿⣿⣿⣿⣿⣿⣿⣿⣿⣿⣶⣕⢕⢕⢕⢕⢕⢕⢕⢕⢕⢕⠁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⣵⣵⣕⣕⡕⠕⢕⢕⢕⢕⠐⢕⢜⢳⣕⢕⢕⢕⠕⢕⢕⢕⢕⢕⠀⠀⠀⠀⠀⠀⠀⠀⠀⠀⢄⢕⢕⠑⠀⢕⢕⢕⢕⠑⠀⠀⢕⢕⢄⠀⠀⠀⠀⠀⠀⢕⢕⢕⢕⢕⢕⡾⢕⠑⢕⢕⢕⢸⣿⣿⣿⣿⣿⣿⣿⣿⣿⣿⣿⣿⣿⣿⣿⣿⣷⣕⡑⢕⢕⢕⢕⢕⢕⠅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⢻⣿⣿⣿⣿⣿⣿⣷⣶⣴⠀⠑⢕⢕⢜⢕⠀⢕⢕⢕⢕⢕⢕⢕⢕⠀⠀⠀⠀⠀⠀⠀⠀⢄⣵⡕⢕⠀⠀⢕⢕⢕⠁⠀⠀⢀⢕⢕⣕⢀⠀⠀⠀⠀⠀⢕⢕⣱⢕⢕⢜⢕⢕⠀⢕⢕⢕⢸⣿⣿⣿⣿⣿⣿⣿⣿⣿⣿⣿⣿⣿⣿⣿⣿⣿⣿⣿⣔⠕⢕⢕⠕⠁⠀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⢻⣿⣿⣿⣿⣿⣿⡿⢟⠀⠀⢕⢕⢕⢕⢄⠕⢕⢇⢕⢵⣷⣷⣧⠀⠀⠀⠀⠀⠀⠀⢀⣮⣿⢇⠀⠀⠀⠀⠕⠁⠀⠀⠀⢕⢕⢜⣾⣕⠀⠀⠀⠀⠀⢕⢱⢏⢕⢕⢕⢕⢕⠀⢕⢕⢕⢸⣿⣿⣿⣿⣿⣿⣿⣿⣿⣿⣿⣿⣿⣿⣿⣿⣿⣿⣿⣿⣧⢑⢕⠀⠀⠀⠀⢀⢔⢕⢕⢕⢕⢕⢕⢕⢕⢕⢕⢕⢕⢕⢕⢕⢕⢕⢕⢕⢕⢕⢕⢕⢕⢕⢕⢕⢕⢕⢕⢕⢑⢑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⡑⢕⣱⣾⣿⣿⣿⣿⣏⣕⢕⢔⠔⠑⢕⢕⢕⢕⠀⢕⢕⢅⢜⢟⢟⢝⢄⠀⠀⠀⠀⠀⠀⣼⣿⡿⢕⢔⠀⠀⠀⠀⠀⠀⢀⢄⢕⢕⢕⢹⣿⣇⠀⠀⠀⠀⢕⢕⢕⢕⢕⢕⢕⢕⠀⢕⢕⢕⢜⣿⣿⣿⣿⣿⣿⣿⣿⣿⣿⣿⣿⣿⣿⣿⣿⣿⣿⣿⣿⣿⣷⡄⠀⠀⢀⢔⢕⢕⢕⢕⢕⢕⢕⢕⢕⢕⢕⢕⢕⢕⢕⢕⢕⢕⢕⢕⢕⢕⢕⢕⢕⢕⢕⢕⢕⢕⣅⣷⣷⣵⣵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⣵⣶⣾⣿⣾⣿⣿⣿⣿⣿⣿⣿⣿⣿⣿⢇⠀⡔⢕⢕⢕⢕⠀⢕⢕⢕⢕⢕⢕⢕⢕⠀⠀⠀⠀⠀⢱⣿⡿⢕⢕⢕⢔⢄⢄⣤⣤⣤⡾⣕⢕⢕⢕⢕⢻⣿⣇⠀⠀⠀⠀⢕⢕⢕⢕⢕⢕⢕⢰⢕⢕⢕⢕⢹⣿⣿⣿⣿⣿⣿⣿⣿⣿⣿⣿⣿⣿⣿⣿⣿⣿⣿⣿⣿⣿⣷⢀⢔⢕⢕⢕⢕⢕⢕⢕⢕⢕⢕⢕⢕⢕⢕⢕⢕⢕⢕⢕⢕⢕⢕⢕⢕⢕⢕⢕⢕⢕⢕⣡⣼⣿⣿⣿⣿⣿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⣕⣱⣵⣵⣵⣵⡵⣕⣵⣿⣿⣿⣿⣿⣿⣿⣿⣿⣿⣿⣿⣿⣿⣿⣿⣿⢇⠀⢱⠕⢕⢕⢕⢀⢕⢕⢕⢕⢕⢕⢕⢕⠀⠀⠀⠀⢄⣿⣿⢇⢕⢕⢕⢕⢱⣿⣿⣿⡿⢱⣿⣿⡕⢕⢕⢜⢿⣿⣧⡄⢀⠀⢕⢕⢕⢕⢕⢕⢕⢜⡄⢕⢕⠕⢸⣿⣿⣿⣿⣿⣿⣿⣿⣿⣿⣿⣿⣿⣿⣿⣿⣿⣿⣿⣿⣿⣿⣧⠕⢕⢕⢕⢕⢕⢕⢕⢕⢕⢕⢕⢕⢕⢕⢕⢕⢕⢕⢕⢕⢕⢕⢕⢕⢕⢕⢕⢕⢱⣾⣿⣿⣿⣿⣿⣿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⢑⠁⠁⠀⠑⢕⢕⢕⣵⣷⣿⣿⣿⣿⣿⣿⢏⣾⣿⣿⣿⣿⣿⣿⣿⣿⣿⣿⣿⣿⣿⣿⣿⣿⣿⣿⣿⣧⠀⢸⡕⢕⢕⢕⢕⠁⢕⢕⢕⢕⢕⢕⢕⠀⠀⠀⢄⣾⣿⢇⢕⢕⢕⢕⢱⣿⣿⣿⡿⢕⣾⣿⣿⢇⢕⢕⢕⢕⢻⣿⣷⣧⢕⢕⢕⢕⠁⢕⢕⢕⠀⣇⠕⠑⠀⢕⣿⣿⣿⣿⣿⣿⣿⣿⣿⣿⣿⣿⣿⣿⣿⣿⣿⣿⣿⣿⣿⣿⣿⡇⢕⢕⢕⢕⢕⢕⢕⢕⢕⢕⢕⢕⢕⢕⢕⢕⢕⢕⢕⢕⢕⢕⢕⢕⢕⢕⢕⣵⣾⣿⡿⡟⡻⢏⣿⢏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⢁⢔⢕⠁⠀⠀⠀⠀⢁⣵⣿⣿⣿⣿⣿⣿⣿⡟⣵⣿⣿⣿⣿⣿⣿⣿⣿⣿⣿⣿⣿⣿⣿⣿⣿⣿⣿⣿⣿⡿⢟⠀⢸⣷⢑⢕⢕⢕⠀⢕⢕⢕⢕⢕⢕⢕⠀⢄⢔⢺⣿⢏⢕⢕⢕⢕⢱⣿⣿⣿⢟⢕⢕⣻⣿⢇⢕⢕⢕⢕⢕⢕⣸⡕⣱⣵⠕⢕⢕⢰⢕⢕⢕⢕⢹⡔⠀⠀⠀⢹⣿⣿⣿⣿⣿⣿⣿⣿⣿⣿⣿⣿⣿⣿⣿⣿⣿⣿⣿⣿⣿⣿⣿⡔⢕⢕⢕⢕⢕⢕⢕⢕⢕⢕⢕⢕⢕⢕⢕⢕⢕⢕⢕⢕⢕⢕⢕⢕⢱⣞⣏⢕⣯⢼⣝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⢀⢕⠑⠀⠀⠀⠀⠀⢠⣾⣿⣿⣿⣿⣿⣿⣿⢏⣾⣿⣿⣿⣿⣿⣿⣿⣿⣿⣿⣿⣿⣿⣿⣿⣿⣿⣿⣿⣿⣿⣧⡕⠀⢸⣿⣇⢕⢕⢕⠀⠁⢕⢕⢕⢕⢕⢕⠀⢕⢕⢕⣕⣕⡱⣕⢕⡕⢜⢻⢿⢏⢕⢕⢱⢿⢗⢕⢕⢕⢕⣕⣵⣿⣿⡇⣿⣿⡇⢕⢕⢜⣇⢕⢕⢕⢸⣷⡀⠀⢕⠀⢝⢻⢿⣿⣿⣿⣿⣿⣿⣿⣿⣿⣿⣿⣿⣿⣿⣿⣿⣿⣿⣿⣿⣧⢕⢕⢕⢕⢕⢕⢕⢕⢕⢕⢕⢕⢕⢕⢕⢕⢕⢕⢕⢕⢕⢕⢕⣱⡿⢿⡸⡱⢕⡮⣵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⠕⠀⢀⢕⠕⠀⠀⠀⠀⠀⢰⣿⣿⣿⣿⣿⣿⣿⣿⢣⣿⣿⣿⣿⣿⣿⣿⣿⣿⣿⣿⣿⣿⣿⣿⣿⣿⣿⣿⣿⣿⣿⣿⣿⡇⠀⢸⣿⣿⡕⢕⢕⢕⠀⠕⢕⢕⢕⢕⢕⢀⣷⡜⣿⣿⣿⣿⣷⡝⢕⢕⠕⠀⠀⠀⠀⢀⢕⢕⢕⢕⣵⣾⣿⣿⣿⣿⡇⣿⣿⣿⡕⢕⢕⣿⡕⢕⢕⢄⢿⣇⠀⢸⡆⠁⢕⢕⢕⣹⢕⢿⣿⣿⣿⣿⣿⣿⣿⣿⣿⣿⣿⣿⣿⣿⣿⣿⣿⡇⢕⢕⢕⢕⢕⣱⣵⣾⢕⢕⢕⢕⢕⢕⢕⢕⢕⢕⢕⢕⢕⣷⡫⣷⢕⢕⢕⡱⡕⡝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⠐⠕⠀⠀⠀⠀⠀⠀⢸⣿⣿⣿⣿⣿⣿⢟⣱⣿⣿⣿⣿⣿⣿⣿⣿⣿⣿⣿⣿⣿⣿⣿⣿⣿⣿⣿⣿⣿⣿⣿⣿⣿⣷⠀⢸⣿⣿⣧⠑⢕⢕⡇⠀⢕⢕⢕⢕⢕⢱⣿⣷⢸⣿⣿⣿⣿⣿⣜⢕⠀⠀⠀⠀⠀⢕⢕⣱⣷⣿⣿⣿⣿⣿⣿⣿⢇⣿⣿⣿⣧⠕⢕⢸⣷⡅⢕⢕⢸⣿⣇⠁⣿⡄⠑⢕⣼⣿⢕⢞⣿⣿⣿⣿⣿⣿⣿⣿⣿⣿⣿⣿⣿⣿⣿⣿⣿⣿⣕⣕⣵⣷⣿⣿⣿⡇⢕⢕⢕⢕⢕⢕⢕⢕⢕⢕⢕⣵⢿⡣⢏⢕⢕⢕⢕⢵⣟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⢁⠀⠀⠀⠔⠀⠀⠀⠀⠀⠀⠑⣿⣿⣿⢟⢏⣱⣾⣿⣿⣿⣿⣿⣿⣿⣿⣿⣿⣿⣿⣿⣿⣿⣿⣿⣿⣿⣿⣿⣿⣿⣿⣿⣿⡇⠀⢸⣿⣿⣿⡔⢕⠕⣿⠀⠕⢕⢕⠀⠕⢸⣿⣿⡇⢻⣿⣿⣿⣿⣿⢕⠀⠀⠀⠀⠀⢕⣾⣿⣿⣿⣿⣿⣿⣿⣿⡿⢸⣿⣿⣿⣿⡇⠕⢜⣿⣧⠑⢕⢁⢿⣿⣆⢹⣷⡀⠕⢻⣿⣿⣷⣽⣿⣿⣿⣿⣿⣿⣿⣿⣿⣿⣿⣿⣿⣿⣿⣿⣿⣿⣿⣿⣿⣿⣿⣿⡇⢕⢕⢕⢕⢕⢕⢕⢕⢕⣵⣿⣿⣿⡇⢕⢕⢕⢕⢸⣞⡏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⠑⢕⢕⠐⠀⠁⠀⠀⠀⠀⠀⠀⠀⢻⣿⢟⢕⣼⣿⣿⣿⣿⣿⣿⣿⣿⣿⣿⣿⣿⣿⣿⣿⣿⣿⣿⣿⣿⣿⣿⣿⣿⣿⣿⣿⢟⢕⠀⢸⣿⣿⣿⣧⠁⢰⣿⡇⠀⢕⠁⢔⠀⣾⣿⣿⣷⡜⢿⣿⣿⣿⡟⠑⠀⠀⠀⠀⠀⢱⣿⣿⣿⣿⣿⣿⣿⣿⣿⢇⣿⣿⣿⣿⣿⣿⣆⠕⢹⣿⣧⢑⢕⢸⣿⣿⣾⣿⣧⢀⢸⣿⣿⣿⡷⣿⣿⣿⣿⣿⣿⣿⣿⢿⣟⣯⣿⣿⣿⣿⣿⣿⣿⣿⣿⣿⣿⣿⣿⢕⢕⢕⠕⠁⢑⢑⠑⢱⣾⣿⣿⣿⣿⣿⡷⢕⢕⢕⣕⣻⢕⢕⢕⢕⢕⢕⢕⢕⢕⢕⢕⢕⢕⢕⢕⢕⠕⢕⢕⢑⣑⣑⣑⢑⢕⠕⢕⢕⢕⢕⢕⠀</a:t>
            </a:r>
            <a:br/>
            <a:r>
              <a:t>⢕⢕⢕⢕⢕⢕⢕⢕⢕⢕⢕⢕⢕⢕⢕⢕⢕⢕⢕⢕⢕⢕⢕⢕⢕⢕⢕⢕⢕⢕⢕⢕⢕⢕⢕⢕⢕⢕⢕⢕⢕⢕⢕⢕⢕⢕⢕⢕⢕⢕⠕⠐⠀⠀⠀⠀⠀⠀⠀⠀⠀⠀⠀⢸⢏⣵⣿⣿⣿⣿⣿⣿⣿⣿⣿⣿⣿⣿⣿⣿⣿⣿⣿⣿⣿⣿⣿⣿⣿⣿⣿⣿⣿⣝⡕⢕⢕⠀⢸⣿⣿⣿⣿⡔⢸⣿⣧⠀⢕⠀⢑⢱⣿⣿⣿⣿⣧⢜⣿⣿⣿⢇⠀⠀⠀⠀⠀⢕⣸⣿⣿⣿⣿⣿⣿⣿⣿⡟⣸⣿⣿⣿⣿⣿⣿⣿⣇⠘⣿⣿⣷⡅⢔⢿⣿⣿⣿⣿⣇⠀⢻⣿⣿⣷⢹⣿⣿⢿⣟⣻⣽⣾⣿⣿⣿⣿⣿⣿⣿⣿⣿⣿⣿⣿⣿⣿⣿⣿⢕⠕⠀⠀⠀⠀⢀⣱⣿⣿⣿⣿⣿⣿⣿⣿⢇⢕⢕⣿⣿⢕⢕⢕⢕⢕⢕⢕⢕⢕⠕⢑⢕⣡⣵⣴⣷⣾⣿⣿⣿⣿⣿⢟⢳⡣⢕⢕⢕⢕⢕⢕⠀</a:t>
            </a:r>
            <a:br/>
            <a:r>
              <a:t>⢕⢕⢕⢕⢕⢕⢕⢕⢕⢕⢕⢕⢕⢕⢕⢕⢕⢕⢕⢕⢕⢕⢕⢕⢕⢕⢕⢕⢕⢕⢕⢕⢕⢕⢕⢕⢕⢕⢕⢕⢕⢕⢕⢕⢕⢕⢕⢕⢕⢕⠀⠀⠀⠀⠀⠀⠀⠀⠀⠀⠀⠀⠀⢸⣼⣿⣿⣿⣿⣿⣿⣿⣿⣿⣿⣿⣿⣿⣿⣿⣿⣿⣿⣿⣿⣿⣿⣿⣿⣿⣿⣿⣿⣿⣿⣧⡕⠀⢸⣿⣿⣿⣿⣇⣿⣿⣿⡄⢕⢕⢁⣿⣿⣿⣿⣿⣿⡇⢻⣿⡿⠕⠀⠀⠀⠀⠀⢕⣿⣿⣿⣿⣿⣿⣿⣿⣿⢇⣿⣿⣿⣿⣿⣿⣿⣿⣿⣧⢹⣿⣿⣿⣔⢜⣿⣿⣿⣿⣿⡇⠁⢝⢟⢟⣝⣵⣷⣿⣿⣿⣿⣿⣿⣿⣿⣿⣿⣿⣿⣿⣿⣿⣿⣿⣿⣿⣿⡿⠕⠀⠀⠀⠀⢄⣾⣿⣿⣿⣿⣿⣿⣟⡝⢕⢕⢕⢕⢿⣧⢕⢕⢕⢕⢕⢕⢕⢅⢔⡕⢎⢽⢿⢿⡿⡿⢿⢽⢗⢟⢕⢜⢕⢕⢕⢎⢕⢕⢕⢕⢕⠀</a:t>
            </a:r>
            <a:br/>
            <a:r>
              <a:t>⢕⢕⢕⢕⢕⢕⢕⢕⢕⢕⢕⢕⢕⢕⢕⢕⢕⢕⢕⢕⢕⢕⢕⢕⢕⢕⢕⢕⢕⢕⢕⢕⢕⢕⢕⢕⢕⢕⢕⢕⢕⢕⢕⢕⢕⢕⢕⢕⢕⢕⢔⢀⠀⠄⠀⠀⠀⠀⠀⠀⠀⠀⠀⢕⣿⣿⣿⣿⣿⣿⣿⣿⣿⣿⣿⣿⣿⣿⣿⣿⣿⣿⣿⣿⣿⣿⣿⣿⣿⣿⣿⣿⣿⣿⣿⣿⡇⠀⢜⣿⣿⣿⣿⣿⣿⣿⣿⡇⢕⢸⣼⣿⣿⣿⣿⣿⣿⣿⡜⣿⢇⠀⠀⠀⠀⠀⠀⣸⣿⣿⣿⣿⣿⣿⣿⣿⡏⣼⣿⣿⣿⣿⣿⣿⣿⣿⣿⣿⣿⣿⣿⣿⣿⣧⣻⣿⣿⣿⣟⢟⢔⣵⣾⣿⣿⣿⣿⣿⣿⣿⣿⣿⣿⣿⣿⣿⣿⣿⣿⣿⣿⣿⣿⣿⣿⣿⣿⡇⠀⠀⠀⠀⢀⣼⣿⣿⣿⢿⢟⢏⢕⢕⢕⢵⣗⣽⣳⡵⡜⢑⢑⢕⢕⢕⢕⢇⢕⢕⢕⢕⢜⢼⢗⡕⢕⢕⡇⠕⢕⢑⢘⢅⢅⢕⢔⢕⢕⢕⢕⢕⠀</a:t>
            </a:r>
            <a:br/>
            <a:r>
              <a:t>⢕⢕⢕⢕⢕⢕⢕⢕⢕⢕⢕⢕⢕⢕⢕⢕⢕⢕⢕⢕⢕⢕⢕⢕⢕⢕⢕⢕⢕⢕⢕⢕⢕⢕⢕⢕⢕⢕⢕⢕⢕⢕⢕⢕⢕⢕⢕⢕⢕⠕⢁⠀⠀⠀⢄⠀⠀⠀⠀⠀⠀⠀⠀⠕⢜⣿⣿⣿⣿⣿⣿⣿⣿⣿⣿⣿⣿⣿⣿⣿⣿⣿⣿⣿⣿⣿⣿⣿⣿⣿⣿⣿⣿⣿⣿⣿⣿⠀⢕⣿⣿⣿⣿⣿⣿⣿⣿⣿⢑⣿⣿⣿⣿⣿⣿⣿⣿⣿⣧⢸⢕⠀⠀⠀⠀⠀⢕⣿⣿⣿⣿⣿⣿⣿⣿⡿⢱⣿⣿⣿⣿⣿⣿⣿⣿⣿⣿⣿⣿⣿⣿⣿⣿⣿⣿⣿⣿⣿⣿⣿⣮⡹⡿⣿⣿⣿⣿⣿⣿⣿⣿⣿⣿⣿⣿⣿⣿⣿⣿⣿⣿⣿⣿⣿⢟⢏⣹⣕⢀⠀⠀⢀⡼⡝⢏⡎⢕⢕⢕⢕⢕⢕⢱⣾⣿⣿⣿⣷⣕⢎⡕⢕⢕⢕⢇⢕⢕⢕⢕⢕⢕⣵⢵⠞⢊⢅⢔⢕⢕⢕⢕⢕⢕⢕⢕⢕⢕⢕⢕⢕⠀</a:t>
            </a:r>
            <a:br/>
            <a:r>
              <a:t>⢕⢕⢕⢕⢕⢕⢕⢕⢕⢕⢕⢕⢕⢕⢕⢕⢕⢕⢕⢕⢕⢕⢕⢕⢕⢕⢕⢕⢕⢕⢕⢕⢕⢕⢕⢕⢕⢕⢕⢕⢕⢕⢕⢕⢕⢕⢕⠕⢅⠔⠀⠀⠀⠀⢕⢀⠀⠀⠀⠀⠀⠀⠀⠀⢕⢜⢿⣿⣿⣿⣿⣿⣿⣿⣿⣿⣿⣿⣿⣿⣿⣿⣿⣿⣿⢟⢕⢻⣿⣿⣿⣿⣿⣿⣿⣿⡿⠀⢕⣿⣿⣿⣿⣿⣿⣿⣿⣿⣧⣿⣿⣿⣿⣿⣿⣿⣿⣿⣿⡇⠀⠀⠀⠀⠀⠀⢸⣿⣿⣿⣿⣿⣿⣿⣿⢇⣿⣿⣿⣿⣿⣿⣿⣿⣿⣿⣿⣿⢟⢟⠟⢝⢟⢿⣿⣿⣿⣿⣿⣿⣿⣿⢜⢝⢟⢿⣿⣿⣿⣿⣿⣿⣿⣿⣿⣿⣿⣿⣿⣿⣿⡿⢏⣵⣾⠟⠋⠁⠀⠀⢁⢜⢕⢕⢕⢕⢕⢕⢕⢕⢕⣱⣾⣿⣿⣿⣿⣿⣿⡇⢕⢕⢕⢕⢕⢕⢕⢕⣕⡵⢋⢔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⠀⠁⠀⢀⢄⢔⢀⢕⠕⠀⠀⠀⠀⠀⠀⠀⠀⠀⠑⢜⢻⣿⣿⣿⣿⣿⣿⣿⣿⣿⣿⣿⣿⣿⣿⣿⡿⢏⢕⢕⢕⢝⣿⣿⣿⣿⣿⣿⢟⢕⠀⢕⣿⣿⣿⣿⣿⣿⣿⣿⣿⣿⣿⣿⣿⣿⣿⣿⣿⣿⣿⣿⢕⠀⠀⠀⠀⠀⢄⣿⣿⣿⣿⣿⣿⣿⣿⡏⣼⣿⣿⣿⣿⣿⣿⣿⣿⣿⣿⣿⡟⢔⢕⢕⢕⢕⢕⢏⢍⢝⢻⣿⣿⣿⣿⣧⢑⢕⢕⢕⢝⢟⢟⢟⢿⢿⣿⡿⢿⢿⢟⢏⢏⢕⣵⣿⠟⠁⠀⠀⠀⠀⠀⢕⢪⣕⣕⣵⡕⢕⢕⢕⢕⣱⣿⣿⣿⣿⣿⣿⢟⡟⢕⢕⢕⢕⢕⢕⣱⣵⢟⢝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⠕⠀⠀⢀⢔⢕⢕⢕⣾⣇⠀⠀⠀⠀⠀⠀⠀⠀⠀⠀⠀⠀⠁⢕⢝⢿⣿⣿⣿⣿⣿⣿⣿⣿⣿⣿⣿⡿⢏⢕⢕⢕⣕⣵⣿⣿⣿⣿⣿⣿⣧⡕⢕⠀⢱⣿⣿⣿⣿⣿⣿⣿⣿⣿⣿⠿⣿⢿⢿⣿⣿⣿⣿⣿⡟⠁⠀⠀⠀⠀⠀⢱⣿⣿⣿⣿⣿⣿⣿⣿⢱⣿⣿⣿⣿⣿⣿⣿⣿⣿⣿⢟⢝⢕⢅⢕⢕⢕⢕⢕⢕⢕⢕⢕⢟⢿⣿⣿⣿⣇⠑⣵⡕⢕⢕⢕⢕⢕⢕⢕⢕⢕⢕⢕⢕⣵⣿⢟⠁⠀⠀⠀⠀⠀⢀⣱⣿⣾⣿⣿⣿⡕⢕⢕⣵⣾⣿⣿⣿⣿⣿⢟⢏⢝⢕⢕⢕⢕⢱⣵⣾⡟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⢄⢔⢕⢕⢕⣵⢷⣿⣿⠇⠄⠀⢄⠀⠀⠀⠀⠀⠀⠀⠀⠀⠀⠀⠁⢕⢟⢿⣿⣿⣿⣿⣿⣿⣿⣿⢏⣕⣵⣵⣷⣿⡿⢟⣿⣿⣿⣿⣿⣿⣿⣿⢕⠀⣸⣿⣿⣿⣿⣿⣿⣿⣿⢟⢕⢕⢔⢕⢔⢹⣿⣿⣿⣿⢇⠀⠀⠀⠀⠀⢀⣾⣿⣿⣿⣿⣿⣿⣿⢇⣿⣿⣿⣿⣿⣿⣿⣿⣿⣿⣿⡅⢕⢕⢕⢕⢑⢑⣥⡕⢐⢕⢕⢕⢕⣸⣿⣿⣿⣿⡇⠜⢕⡕⢕⢕⢕⢕⢕⢕⢕⢕⢕⣵⣿⡿⠑⠀⠀⠀⠀⠀⢀⣰⣾⣿⣿⣿⣿⣿⣿⣿⣵⣿⣿⣿⣿⣿⣿⡿⢝⢕⢕⢕⢕⢕⢕⢕⣜⡝⢛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⣵⣿⣯⣿⣿⠃⢄⠀⠀⢕⢄⢀⠀⠀⠀⠀⠀⠀⠀⠀⠀⠀⠀⠑⠕⢜⢝⢟⢟⢝⢛⢛⠓⠛⠛⠙⠉⠉⠁⠀⢸⣿⣿⣿⣿⣿⣿⣿⣏⢕⠀⣾⣿⣿⣿⣿⡿⢏⢍⢕⢑⢕⢕⢕⢕⢕⢅⢕⢌⢙⢏⠁⠀⠀⠀⠀⠀⢱⣿⣿⣿⣿⣿⣿⣿⡿⣸⣿⣿⣿⣿⣿⣿⣿⣿⣿⣿⣿⡕⢕⢕⢕⢕⢕⢕⢜⢕⢄⢔⢔⢕⢕⢿⣿⣿⣿⣿⣿⡄⢱⡇⢕⢕⢕⠕⠑⠁⢄⣵⣿⡿⠋⠀⠀⠀⠀⠀⠀⢄⣾⣿⣿⣿⣿⣿⣿⣿⣿⣿⣿⣿⣿⣿⣿⣿⢏⢕⢕⢕⢕⢕⢕⢕⢸⣿⣿⣿⣿⣳⣴⡅⢑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⣱⣿⣿⣿⣿⣿⠇⢄⠀⠀⠀⢕⢕⢕⢔⢄⠀⠀⠀⠀⠀⠀⠀⠀⠀⢀⢀⠀⠀⠀⠀⡠⠑⠁⠀⠀⠀⠀⠀⠀⠀⠀⠜⣿⣿⣿⣿⣿⣿⣿⣿⢇⢕⣿⣿⣿⣿⣿⢗⢕⢕⢕⢕⢕⠕⢕⠕⢕⢕⢕⢕⢁⠕⠀⠀⠀⠀⠀⠀⣼⣿⣿⣿⣿⣿⣿⣿⢧⣿⣿⣿⣿⣿⣿⣿⣿⣿⣿⣿⣿⣿⣦⣥⢕⢕⢕⢕⢕⢕⢕⢕⢕⢕⢕⢸⣿⣿⣿⣿⣿⣇⠘⡧⠑⠁⢀⢄⢄⣵⣿⣿⠏⠁⠀⠀⠀⠀⠀⠀⢄⣾⣿⣿⣿⣿⣿⣿⣿⣿⣿⣿⣿⣿⣿⢿⢿⢕⢕⢕⢕⢕⢕⢕⢕⢕⢕⢜⢝⢸⢳⣿⣟⢿⣿⢧⢄⢄⢅⢁⢁⠑⠕⠕⠕⢕⢕⢕⢕⢕⢕⢕⢕⢕⢕⢕⠀</a:t>
            </a:r>
            <a:br/>
            <a:r>
              <a:t>⢕⢕⢕⢕⢕⢕⢕⢕⢕⢕⢕⢕⢕⢕⢕⢕⢕⢕⢕⢕⢕⢕⢕⢕⢕⢕⢕⢕⢕⢕⢕⢕⢕⢕⢕⢕⢕⢕⢕⢕⢕⢕⢕⢕⣼⣿⣿⣿⣿⣿⡏⠀⢕⢄⠀⠀⢕⢕⢕⢕⢕⢕⢔⢀⢀⠀⠀⠀⠀⠀⠁⠑⠁⠀⠀⠁⠀⠀⠀⠀⠀⠀⠀⠀⠀⠀⠀⠀⠘⢿⣿⣿⣿⣿⣿⣯⢇⢸⣿⣿⣿⣿⣧⢕⢕⢕⢕⠕⠅⢾⢇⢕⢕⢕⢕⢕⠕⠀⠀⠀⠀⠀⠀⢱⣿⣿⣿⣿⣿⣿⣿⣿⣾⣿⣿⣿⣿⣿⣿⣿⣿⣿⣿⣿⣿⣿⣿⣿⡕⢕⢕⢕⢕⢕⠁⢕⢕⢕⢰⣾⣿⣿⣿⣿⣿⣿⡔⢕⠀⠀⢕⣱⣿⣿⠟⠁⠀⠀⠀⠀⠀⠀⠀⠀⣸⣿⣿⣿⣿⣿⣿⣿⣿⣿⣿⣿⣿⣟⣝⢕⢕⢕⢕⢕⢕⣵⣷⣷⣷⣧⢧⢵⢕⣣⢕⡱⣝⣜⢝⢕⢕⢕⢕⢕⢕⢕⢕⢕⢔⢔⢄⢅⢅⢁⢑⠑⠕⢕⢕⢕⠀</a:t>
            </a:r>
            <a:br/>
            <a:r>
              <a:t>⠑⠑⠑⠑⠑⠑⠑⠑⠑⠑⠑⠑⠑⠑⠑⠑⠑⠑⠑⠑⠑⠑⠑⠑⠑⠑⠑⠑⠑⠑⠑⠑⠑⠑⠑⠑⠑⠑⠑⠑⠑⠑⠑⠚⠛⠛⠛⠛⠛⠛⠑⠑⠑⠑⠑⠀⠑⠑⠑⠑⠑⠑⠑⠑⠑⠑⠀⠑⠑⠐⠐⠑⠑⠁⠀⠀⠀⠀⠀⠀⠀⠀⠀⠀⠀⠀⠀⠀⠀⠀⠛⠛⠛⠛⠛⠛⠑⠘⠛⠛⠛⠛⠛⠓⠑⠑⠑⠑⠑⠑⠑⠑⠑⠑⠑⠑⠃⠀⠀⠀⠀⠀⠀⠘⠛⠛⠛⠛⠛⠛⠛⠛⠛⠛⠛⠛⠛⠛⠛⠛⠛⠛⠛⠛⠛⠛⠛⠛⠓⠒⠂⠑⠑⠁⠀⠀⠒⠓⠛⠛⠛⠛⠛⠛⠛⠛⠃⠑⠑⠑⠑⠛⠛⠃⠀⠀⠀⠀⠀⠀⠀⠀⠀⠀⠛⠛⠛⠛⠛⠛⠛⠛⠛⠛⠛⠛⠛⠛⠛⠛⠛⠓⠓⠓⠛⠛⠛⠛⠃⠑⠃⠑⠑⠑⠈⠘⠛⠛⠛⠛⠛⠛⠓⠃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⢝⢻⢿⢿⢿⣿⣿⣿⣿⣿⣿⣿⣿⣿⣿⣿⢿⢿⢿⢿⢿⢿⢿⢿⢿⢿⢿⢟⡿⡿⢿⢿⢿⢿⢿⢿⢿⢿⢻⢟⢟⢟⢟⢟⢟⢟⢟⢟⢝⢝⢇⢇⢕⢕⢕⢕⢕⢕⢕⢕⢕⢕⢕⢕⢕⢕⢕⢝⢝⢟⢟⢿⢿⢟⢏⢕⢻⣿⣿⣿⣿⣿⣿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⢜⢕⢕⢕⢕⢕⢕⢕⢕⢕⢕⢕⢕⢕⢕⢕⢕⢕⢕⢕⢕⢕⢕⢕⢕⢕⢕⢕⢕⢕⢕⢕⢕⢕⢕⢕⢕⢕⢕⢕⢕⢕⢕⢕⢕⢕⢕⢕⢕⢕⢕⢕⢕⢕⢕⢜⢟⢟⢕⢕⢕⢕⢕⢝⣿⣿⣿⣿⣿⣿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⣕⣵⣾⣿⢕⢕⢕⢕⢕⢕⢕⢕⢕⢕⢕⢕⢕⢕⢕⢸⣿⣿⣿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⣱⣵⣷⡜⢟⢟⢝⢕⢕⢕⢕⢕⢕⢕⢕⢕⢕⢕⢕⢕⢕⢕⢕⢕⢹⣿⣿⣿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⢷⣷⢇⣷⣵⣕⣕⢕⢕⢕⢕⢕⢕⢕⢕⢕⢕⢕⢕⢕⢕⢕⢕⢕⢕⢕⢕⢕⢕⢕⢕⢕⢕⢕⢕⢕⢕⢕⢕⢕⢕⢕⢕⢕⢕⢕⢕⢕⢕⢕⢕⢕⢕⢕⢕⢕⢕⢕⢕⣕⣱⣵⣾⣿⢿⢟⢏⢕⢕⢕⢕⢕⢕⢕⢕⢕⢕⢕⢕⢕⢕⢕⢕⢕⢕⢕⢕⢕⢕⢹⣿⣿⣿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⢜⢟⢿⢿⢿⣿⣿⣷⣷⣵⣵⣵⣕⣕⣕⣕⢕⢕⢕⢕⢕⢕⢕⢕⢕⢕⢕⢕⢕⢕⢕⢕⢕⢕⢕⢕⢕⢕⢕⢕⢕⢕⢕⣕⣕⣕⣕⣵⣵⣵⣵⢷⢷⢷⢞⢟⢟⢏⢝⢝⢕⢕⢕⢕⢕⢕⢕⢕⢕⢕⢕⢕⢕⢕⢕⢕⢕⢕⢕⢕⢕⢕⢕⢕⣕⡕⢕⢕⢿⣿⣿⣿⣿⣿⣿⣿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⢕⢝⢝⢝⢝⢝⢝⢝⢝⢝⢝⢝⢕⢕⢜⢝⢗⢗⢗⢗⢞⢟⢟⢝⢕⢕⢕⢜⢝⢕⢕⢕⢕⢕⢕⢕⢕⢕⢕⢕⢕⢕⢕⢕⢕⢕⢕⢕⢕⢕⢕⢕⢕⢕⢕⢕⢕⢕⢕⢕⢕⢕⢕⢕⢕⢕⢕⢕⢕⢕⢕⢕⢕⢕⢕⢕⢝⢿⣧⢕⢜⣿⣿⣿⣿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⢅⢅⢕⢕⢅⢅⢕⢕⢕⢕⢕⢕⢜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⢕⢕⢕⢕⢕⢕⢕⢕⢕⢕⢕⢕⢕⢕⢕⢕⢕⢕⢕⢕⢕⢕⢕⢕⢕⢕⢕⢕⢕⢕⢕⢕⢕⢕⢕⢕⢕⢕⢕⢕⢕⢕⢕⢕⢕⢕⢕⢕⢕⢕⢕⢕⢕⢕⠕⢕⠕⢕⢑⢕⢕⢔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⢕⢕⢕⢕⢕⢕⢕⢕⢕⢕⢕⢕⢕⢕⢕⢀⢅⢅⢕⢔⢕⢕⢕⢕⢕⢕⢕⢕⢕⢕⢕⢕⢕⢕⢕⢕⢕⢕⢕⢕⢕⢕⢕⢕⢱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⠑⢕⢕⢕⢕⢕⢕⢕⢕⢕⢕⢕⢕⢕⢕⢕⢕⣕⣕⡕⡕⢕⣕⡕⢕⢕⢕⢕⢕⢕⢕⢕⢕⢕⢕⢕⢕⢕⢱⣕⣕⣕⣱⣧⣗⣵⡔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⢕⢕⠕⢕⢕⢕⢕⢕⢕⢀⢕⢕⢕⢕⢕⢕⢕⢕⢕⢕⢼⢕⢕⢕⢕⢕⢟⢟⢝⢝⢝⢝⢝⣇⢕⢕⢕⢕⢕⢕⢕⢕⢕⢕⢕⢕⢕⢸⣯⣕⣕⣕⣕⣕⣕⣕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⠑⢕⢕⢕⢕⢕⢕⢕⢕⢕⢕⢕⢕⢕⢕⢕⢕⢱⣷⣇⢕⢕⢕⢱⣷⣷⣷⣾⣿⣿⣿⣿⣷⣕⢕⢕⢕⢕⢕⢕⢕⢕⢕⢕⢕⢸⣿⣿⣿⡿⢿⢿⢿⢿⢿⣧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⣾⣿⣿⣇⢕⢕⢸⣽⣷⣷⣧⣽⣽⣝⡻⣿⣿⣷⣕⢕⢕⢕⢕⢕⢕⢕⢕⢕⢜⣫⣵⣷⣷⣿⣿⢿⢿⢿⠿⠃⣕⢕⢕⢕⢕⢕⢕⢕⢕⢕⢕⢕⢕⢕⢕⢕⢕⢕⢕⢑⢕⢕⢕⢕⢕⢕⢕⢕⢕⢕⢕⢕⢕⢕⢕⢕⢕⢕⢕⢕⢜⢟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⣷⠑⢕⢕⢕⢕⢕⢕⢕⢕⠕⢕⢕⢕⢕⢕⢕⢕⣸⡿⠿⠟⠛⠃⢕⢌⠉⠉⠉⠙⠙⠻⢿⣿⣿⣿⣿⣿⣷⣕⢕⢕⢔⢕⢕⢕⢕⠕⣿⡿⠟⠙⠀⢀⢀⢀⢀⢀⠀⠀⢀⠑⢕⢕⢕⢕⢕⢕⢕⢕⢕⢕⢕⢕⢕⢔⢕⢕⢕⢕⢕⢕⢕⢅⢕⢑⢑⢕⢕⢕⢕⢕⢕⢕⢕⢕⢕⢕⢕⢕⢕⢕⢜⢝⢻⢿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⡿⢕⢕⢕⢕⢕⢕⢕⢕⢕⢕⠁⢕⢕⢕⢕⢕⢱⠅⠀⠀⢄⢔⣄⣄⡕⠕⠕⢔⢄⠀⠀⢀⢹⣿⣿⣿⣿⣿⣿⡇⢕⢕⢔⢕⢕⢕⢕⢟⢔⣔⣴⣷⣵⠕⠑⠑⢕⢔⠀⢕⢕⢄⠑⠅⢕⢕⢕⢕⢕⢕⢕⢕⢕⢕⢕⢕⢕⢕⢕⢕⢕⢕⢕⢕⢕⢕⢕⢕⢕⢕⢕⢕⢕⢕⢕⢕⢕⢑⢕⢕⢜⢷⣷⣷⣷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⣇⢕⠀⢕⢕⢕⢕⢀⢕⢕⢕⠔⢕⢕⢕⢕⠑⠀⠀⠀⣱⣷⡞⢿⢿⢟⠀⠀⠀⢕⠀⠀⣿⣷⣼⣿⣿⣿⣿⣿⣿⡕⢕⢕⢱⢕⢕⢑⣵⣿⣇⠙⢟⡝⠀⢀⠀⢱⢕⠀⣸⣧⣕⠀⠀⣠⣕⠕⢕⢕⢕⢕⢕⢔⢑⢡⡅⢕⢕⢕⢅⢕⢕⢕⢕⢕⢕⠀⢕⢕⢕⢕⢕⢕⢕⢕⢕⢕⢕⢰⡕⢕⢕⢝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⠀⢕⢕⢕⢕⠁⢕⢕⢕⢕⢕⢕⢕⢕⢕⣧⡀⢁⢿⣿⣷⢀⢕⢕⡔⢔⣄⢇⢔⢄⣿⣿⣿⣿⣿⣿⣿⣿⣿⡇⢕⢅⣿⢕⢕⢱⣿⣿⣿⡄⢕⢕⣵⣵⣵⢇⡕⢰⣿⣿⢏⢕⣵⣿⣿⣷⣦⢅⠑⠕⢕⢕⢕⢔⢅⢑⢕⢕⢕⢕⢕⢕⢕⢕⢕⢄⢕⢕⢅⢕⢕⢕⢕⢕⢕⢕⢕⢕⢿⣷⣧⣵⣵⣵⣼⣽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⠇⢔⢕⢕⢕⢕⠕⢀⢑⢕⢕⢅⢕⢕⢕⢔⢻⣿⣧⣜⣿⣿⣧⡕⢕⣿⣿⡿⢝⢅⣾⣿⣿⣿⣿⣿⣿⣿⣿⣿⢇⠕⣸⡟⢅⣵⣿⣿⣿⣿⣿⣔⡕⢻⢿⢟⢕⣵⣿⣿⣿⣾⣿⣿⣿⣿⣿⡿⠅⢕⢕⢕⢔⣕⢕⢅⢕⢔⢕⢕⢕⢕⢕⢕⢕⢕⠀⢕⢁⢕⢕⢅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⡿⠑⠄⠐⢁⠕⢑⢀⢕⢕⢄⠅⢕⢕⢀⢕⢕⢕⠜⣿⣿⣿⡿⢿⣿⣿⣷⣵⣽⣵⣷⣿⣿⣿⣿⣿⣿⣿⣿⣿⡿⠏⢀⣵⣿⣿⣿⣿⣿⣿⣿⣿⣿⣿⣿⡷⢷⢾⣿⡿⣿⣽⣝⣿⣿⣿⣿⣿⣿⢇⢄⣕⣵⣷⣿⢇⢕⢕⢕⢕⢕⢕⢕⢕⢕⢕⢕⠕⠕⠁⠐⠑⢔⢕⢕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⢙⢁⢀⡀⢄⢔⢔⢕⢕⢔⢕⢕⢄⠑⠕⢕⢄⠑⢐⠀⢹⣿⣿⣷⣾⣿⣹⣿⣯⣽⣽⣿⣿⣿⣿⣿⣿⣿⣿⣿⣯⣥⣶⣿⣿⣿⣿⣿⣿⣿⣿⣿⣿⣿⣿⣿⣿⣷⣷⣿⡷⢿⡿⣿⣿⣿⣿⣿⣿⡏⢅⣾⣿⣿⡿⢇⢕⢕⢕⢕⢕⢕⢕⢕⢕⢕⢕⠕⠀⠀⠀⠀⢕⢕⢕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⠀⢕⢕⢕⢅⢀⠁⠁⠄⠀⠀⠀⢹⣿⡿⢟⢝⢎⢏⢻⣿⣿⣿⣿⣿⣿⣿⣿⣿⣿⣿⣿⣿⣿⣿⣿⣿⣿⣿⣿⣿⣿⣿⣿⣿⣿⣿⣿⣿⢏⢇⢕⢕⢕⢕⢻⣿⣿⣿⣿⢕⣼⣿⣿⢏⢕⢕⢕⢕⢕⢕⢕⢕⢕⢕⢕⢕⢕⢕⠀⠀⠀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⢱⣿⣿⣿⡇⢕⢕⢕⢕⢕⢔⢕⢕⢕⢕⢕⢀⠀⠀⠀⠐⢄⡄⠘⢵⢱⢕⢕⢕⢜⣿⣿⣿⣿⣿⣿⣿⣿⣿⣿⣿⣿⣿⣿⣿⣿⣿⣿⣿⣿⣿⣿⣿⣿⣿⣿⣿⣿⣿⣧⢕⢕⢕⢕⣱⣼⣿⣿⣿⠇⠕⠝⢏⢕⢕⢕⢕⢕⢕⢕⢕⢕⢕⢕⢕⢕⢕⢕⠀⠀⢄⢕⢕⢕⢕⢕⢕⢕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⠀⢕⢕⢕⢕⢕⢕⢄⠀⠀⠘⢿⣷⣷⣿⣧⣵⣵⣾⣿⣿⣿⣿⣿⣿⣿⣿⣿⣿⣿⣿⣿⣿⢝⣿⣿⣿⣿⣿⣿⣿⣿⣿⣿⣿⣿⣿⣿⣿⣿⣿⣿⣿⣿⣿⣿⣿⢏⢕⢕⢕⢕⢕⢕⢕⢕⢕⢕⢕⠑⢕⢕⢕⢕⢕⢕⢄⢔⢕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⠑⢕⢕⢕⢕⢕⢕⢕⢕⢔⢐⢅⣻⣿⣿⣿⣿⣿⣿⣿⣿⣿⣿⣿⣿⣿⣿⣿⣿⣿⣿⣿⣿⣵⣿⣿⣿⣿⣿⣿⣿⣿⣿⣿⣿⣿⣿⣿⣿⣿⣿⣿⣿⣿⣿⣿⡟⢔⢕⢕⢕⢕⢕⢕⢕⢕⢕⢕⢕⢕⢕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⠀⢕⢕⢕⢕⢕⢕⢕⢕⢕⢕⠜⣿⣿⣿⣿⣿⣿⣿⣿⣿⣿⣿⣿⣿⣿⣿⣿⣿⣿⣿⣿⣿⣿⣿⣿⣿⣿⣿⣿⣿⣿⣿⣿⣿⣿⣿⣿⣿⣿⣿⣿⣿⣿⣿⡿⢅⢕⢕⢕⢕⢕⢕⢕⢕⢕⢕⢕⢄⢕⢕⢕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⢕⢕⢕⢕⢕⢕⢕⢕⢕⢕⢕⢕⠜⣿⣿⣿⣿⣿⣿⣿⣿⣿⣿⣿⣿⣿⣿⣿⣿⣿⣿⣿⣿⣿⣿⣿⣿⣿⣿⣿⣿⣿⣿⣿⣿⣿⣿⣿⣿⣿⣿⣿⣿⣿⡿⢕⢕⢕⢕⢕⢕⢕⢕⢕⢕⢕⢕⢄⢕⢕⢕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⠁⢕⢕⢕⢕⢕⢕⢕⢕⢕⢕⢕⢘⢿⣿⣿⣿⣿⣿⣿⣿⣿⣿⣿⣿⣿⣿⣿⣿⣿⣿⣿⣿⣿⣿⣿⣿⣿⣿⣿⣿⣿⣿⣿⣿⣿⣿⣿⣿⣿⣿⣿⢟⢕⢕⢕⢕⢕⢕⢕⢕⢕⢕⢕⢕⢔⢕⢕⢕⠕⢕⢕⢕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⢄⢕⢕⢕⢕⢕⢕⢕⢕⢕⢕⢕⢅⢅⢻⣿⣿⣿⣿⣿⣿⣿⣿⣿⣿⣿⣿⣿⣟⣟⣟⢟⣟⡟⢟⣟⣟⣟⣟⣿⣿⣿⣿⣿⣿⣿⣿⣿⣿⣿⡿⢋⢕⢕⢕⢕⢕⢕⢕⢕⢕⢕⢕⢑⢔⢕⢕⢕⢕⠀⢕⢔⢕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⢕⢕⢕⢕⢕⢕⢕⢕⢕⢕⢕⢕⢕⢕⢕⠘⢻⣿⣿⣿⣿⣿⣿⣿⣿⣿⣿⣿⣿⣿⣿⣮⣿⣯⣾⣿⣿⣿⣿⣿⣿⣿⣿⣿⣿⣿⣿⣿⡿⠟⢅⢕⢕⢕⢕⢕⢕⢕⢕⢕⢕⢕⢑⢔⢕⢕⢕⢕⢕⢕⠕⢕⢕⢕⢕⢕⢕⢕⢕⢕⢕⢕⢕⢕⢕⢕⢕⢕⢕⢕⢕⢕⢑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⠀⢕⢜⠻⢿⣿⣿⣿⣿⣿⣿⣿⣿⣿⣿⣿⣿⣿⣿⣿⣿⣿⣿⣿⣿⣿⣿⣿⣿⣿⣿⢿⠋⢕⢕⢕⢕⢕⢕⢕⢕⠑⢕⢕⢕⢕⠕⢄⢕⢕⢕⢕⢕⢕⢕⢕⢕⢕⢕⢕⢕⢕⢕⢕⢕⢕⢕⢕⢕⢕⢕⢕⢕⢕⢕⢕⢕⢅⠕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⠕⠐⢝⠻⢿⣿⣿⣿⣿⣿⣿⣿⣿⣿⣿⣿⣿⣿⣿⣿⣿⣿⣿⣿⣿⢿⠏⢅⢕⢄⢕⢕⢕⢕⢕⢕⢕⠕⢅⢕⢕⢕⢕⠀⢕⢕⢕⢕⢕⢕⢕⢕⠁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⠀⢔⢕⠕⢕⢜⢙⢻⢿⣿⣿⣿⣿⣿⣿⣿⣿⣿⣿⣿⣿⡿⢟⢏⢕⢕⢔⠁⢕⠀⢕⢕⢕⢕⢕⢕⢕⢕⢕⢕⢕⢕⠁⢕⢕⢕⠕⢑⡕⢑⡑⢕⢔⢕⢕⢕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⠀⠀⠀⠁⢕⠀⢕⢕⢕⢕⢕⢜⢙⢻⢿⣿⣿⣿⣿⡿⠟⢏⢕⢕⢕⢕⢕⢕⢕⠀⠀⠀⢕⢕⢕⢕⢕⢕⢕⢕⢕⢕⢕⢕⠀⠕⣕⣵⣾⣿⣿⣿⡇⢕⢕⢕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⠀⠀⠀⠀⠀⠐⢕⢕⢕⢕⢕⢕⢕⢕⢕⢜⢝⢝⢍⢕⢕⢕⢕⢕⢕⢕⢕⠕⠁⠀⠀⠀⢕⢕⢕⢕⢕⢕⢕⢕⢕⢕⡕⢕⢰⣾⣿⣿⣿⣿⣿⣿⢕⢕⢑⢕⢕⢕⢕⢕⢕⢕⢕⢕⢕⢕⢕⢕⢕⢕⢕⢕⢕⠕⠀⠀⠀⠀⠀⠀⠀⠀⠀⠀⠀⠀⢀⢀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⠀⠀⠀⠀⠀⠀⠀⠁⠑⠕⢕⢕⢕⢕⢕⢕⢕⢕⢕⢕⢕⢕⢕⢕⢕⢕⠑⠁⠀⠀⠀⠀⢕⢕⢕⢕⢕⢕⢕⢕⢕⣱⢕⢕⣼⣿⣿⣿⣿⢿⣷⣷⣵⣵⣵⣥⣕⡕⠕⢕⢕⢕⢕⢕⢕⢕⢕⢕⢕⢕⢕⢕⠀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⡕⢕⢕⢕⢕⢕⢕⢕⢕⢕⢕⢔⠀⠀⠀⠀⠀⠀⠀⠀⠀⠀⠁⢕⢕⢕⢕⢕⢕⢕⢕⢕⠕⢕⢕⢁⠀⠀⠀⠀⠀⠀⠀⢕⢕⢕⢕⢑⢕⢕⡕⢕⢕⢕⢕⢜⣻⣿⣽⣿⣿⣿⣿⣿⣿⣿⣿⣿⣿⣿⣧⣕⠕⢕⢕⢕⢕⢕⢕⢕⢕⢕⠁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⣵⣕⣑⡕⠕⢕⢕⢕⢕⢕⠁⢕⢜⢧⡕⢕⢕⢕⢕⢕⢕⢕⢕⢕⠀⠀⠀⠀⠀⠀⠀⠀⠀⠀⢔⢕⢕⠁⠀⢕⢕⢕⢕⠑⠀⠁⢕⢕⢀⠀⠀⠀⠀⠀⠀⢕⢕⢕⢕⢕⢱⢞⢕⢕⢕⢕⢕⣿⣿⣿⣿⣿⣿⣿⣿⣿⣿⣿⣿⣿⣿⣿⣿⣿⣷⣕⢕⢕⢕⢕⢕⢕⢕⠅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⣿⣿⣿⣿⣿⣿⣷⣶⣦⡔⠀⢕⢕⢕⢕⢕⠑⢕⢕⢕⢕⢕⢕⢕⢄⠀⠀⠀⠀⠀⠀⠀⠀⢰⣕⢇⠑⠀⠀⢕⢕⢕⠁⠀⠀⢄⢕⢕⢕⠀⠀⠀⠀⠀⠀⢕⢕⣱⢕⢕⢕⢕⢕⠕⢕⢕⢕⣾⣿⣿⣿⣿⣿⣿⣿⣿⣿⣿⣿⣿⣿⣿⣿⣿⣿⣿⣿⡕⢕⢕⢕⠕⠁⠀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⡿⢇⠀⠀⢕⢕⢕⢕⠀⢕⢕⢕⢕⣵⣵⣷⣕⠀⠀⠀⠀⠀⠀⠀⢄⣾⣿⢕⠀⠀⠀⠑⢕⠀⠀⠀⠀⢕⢕⢱⣿⡇⠀⠀⠀⠀⠀⢕⢱⢏⢕⢕⢕⢕⢕⠀⢕⢕⢕⢸⣿⣿⣿⣿⣿⣿⣿⣿⣿⣿⣿⣿⣿⣿⣿⣿⣿⣿⣿⣿⣇⠑⢕⠀⠀⠀⠀⢀⢔⢕⢕⢕⢕⢕⢕⢕⢕⢕⢕⢕⢕⢕⢕⢕⢕⢕⢕⢕⢕⢕⢕⢕⢕⢕⢕⢕⢕⢕⢕⢕⢅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⡕⢑⣱⣿⣿⣿⣿⣿⣏⡕⢕⠀⢀⢕⢕⢕⢕⢕⠁⢕⢕⢑⢜⢟⢟⢏⠀⠀⠀⠀⠀⠀⢀⣼⣿⡟⢕⢄⠀⠀⠀⠀⠀⠀⢀⢕⢕⢕⢕⢿⣿⡔⠀⠀⠀⠀⢕⢕⢕⢕⢕⢕⢕⢕⢔⢕⢕⢕⢸⣿⣿⣿⣿⣿⣿⣿⣿⣿⣿⣿⣿⣿⣿⣿⣿⣿⣿⣿⣿⣿⣧⡁⠀⠀⢀⢔⢕⢕⢕⢕⢕⢕⢕⢕⢕⢕⢕⢕⢕⢕⢕⢕⢕⢕⢕⢕⢕⢕⢕⢕⢕⢕⢕⢕⢕⢑⣴⣾⣷⣷⣧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⣕⣥⣶⣾⣽⣾⣿⣿⣿⣿⣿⣿⣿⣿⣿⣿⢕⠑⢀⢕⢕⢕⢕⠀⢕⢕⢕⠕⢕⢕⢕⢕⠀⠀⠀⠀⠀⣸⣿⡿⢕⢕⢕⢔⢄⢄⣤⣤⣴⣾⣇⢕⢕⢕⢜⣿⣿⡔⠀⠀⠀⠕⢕⢕⢕⢕⢕⢕⢕⢕⢕⢕⢕⢜⢻⣿⣿⣿⣿⣿⣿⣿⣿⣿⣿⣿⣿⣿⣿⣿⣿⣿⣿⣿⣿⣿⣧⢀⢔⢕⢕⢕⢕⢕⢕⢕⢕⢕⢕⢕⢕⢕⢕⢕⢕⢕⢕⢕⢕⢕⢕⢕⢕⢕⢕⢕⢕⢕⢕⣴⣿⣿⣿⣿⣿⣿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⣕⣕⣕⣵⣵⡕⣱⣵⣿⣿⣿⣿⣿⣿⣿⣿⣿⣿⣿⣿⣿⣿⣿⣿⣷⡕⠀⡇⢕⢕⢕⢕⠀⢕⢕⢕⢕⢕⢕⢕⢕⠀⠀⠀⠀⢰⣿⡿⢕⢕⢕⢕⢕⣱⣿⣿⣿⡿⣸⣿⣷⡕⢕⢕⢜⢿⣿⣆⢄⢀⠀⢕⢕⢕⢕⢕⢕⢕⢸⢀⢕⢕⢕⢻⣿⣿⣿⣿⣿⣿⣿⣿⣿⣿⣿⣿⣿⣿⣿⣿⣿⣿⣿⣿⣿⣿⣇⠕⢕⢕⢕⢕⢕⢕⢕⢕⢕⢕⢕⢕⢕⢕⢕⢕⢕⢕⢕⢕⢕⢕⢕⢕⢕⢕⢕⢕⣱⣿⣿⣿⣿⣿⣿⡿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⢑⠑⠁⠁⠑⢕⢕⢕⣵⣷⣾⣿⣿⣿⣿⡿⢏⣾⣿⣿⣿⣿⣿⣿⣿⣿⣿⣿⣿⣿⣿⣿⣿⣿⣿⣿⣿⡇⠀⢹⡄⢕⢕⢕⢄⠕⢕⢕⢕⢕⢕⢕⢕⠀⠀⠀⢠⣾⣿⢇⢕⢕⢕⢕⣱⣿⣿⣿⡿⢱⣿⣿⣿⢇⢕⢕⢕⢜⢿⣿⣿⣧⢔⢕⢕⢕⠁⢕⢕⢕⠑⣇⠕⠑⠐⢱⣿⣿⣿⣿⣿⣿⣿⣿⣿⣿⣿⣿⣿⣿⣿⣿⣿⣿⣿⣿⣿⣿⣿⡇⢕⢕⢕⢕⢕⢕⢕⢕⢕⢕⢕⢕⢕⢕⢕⢕⢕⢕⢕⢕⢕⢕⢕⢕⢕⢕⢕⣼⣿⣿⣿⣿⣿⣟⡯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⠕⢑⢔⢕⠁⠀⠀⠀⠀⢑⣵⣿⣿⣿⣿⣿⣿⣿⡟⣵⣿⣿⣿⣿⣿⣿⣿⣿⣿⣿⣿⣿⣿⣿⣿⣿⣿⣿⣿⣿⡿⢇⠀⢸⣧⠕⢕⢕⢕⠀⢕⢕⢕⢕⢕⢕⢕⠀⢄⢔⣽⣿⢏⢕⢕⢕⢕⢱⣿⣿⣿⢟⢕⢜⣿⣿⢇⢕⢕⢕⢕⢕⢕⣹⡝⣱⣵⢕⢕⢕⢰⢕⢕⢕⢔⢻⡔⠀⠀⠀⢹⣿⣿⣿⣿⣿⣿⣿⣿⣿⣿⣿⣿⣿⣿⣿⣿⣿⣿⣿⣿⣿⣿⣿⢅⢕⢕⢕⢕⢕⢕⢕⢕⢕⢕⢕⢕⢕⢕⢕⢕⢕⢕⢕⢕⢕⢕⢕⢕⣱⢿⢗⢇⢣⣏⢷⡫⢏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⢀⢕⠕⠀⠀⠀⠀⠀⢠⣾⣿⣿⣿⣿⣿⣿⣿⢏⣾⣿⣿⣿⣿⣿⣿⣿⣿⣿⣿⣿⣿⣿⣿⣿⣿⣿⣿⣿⣿⣿⣕⢕⠀⢸⣿⡇⢕⢕⢕⠀⠑⢕⢕⢕⢕⢕⢕⠀⢕⢜⢕⣕⣕⡕⡕⢕⢕⢝⢿⣿⢇⢕⢕⣱⢿⢇⢕⢕⢕⢕⣵⣷⣿⣿⡇⣿⣿⡕⢕⢕⢜⡇⢕⢕⢕⢸⣷⢀⠀⢔⠁⢻⢻⣿⣿⣿⣿⣿⣿⣿⣿⣿⣿⣿⣿⣿⣿⣿⣿⣿⣿⣿⣿⣿⣇⢕⢕⢕⢕⢕⢕⢕⢕⢕⢕⢕⢕⢕⢕⢕⢕⢕⢕⢕⢕⢕⢕⢕⣾⣧⢕⢱⡪⡣⣪⡵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⠄⢕⠑⠀⠀⠀⠀⠀⢰⣿⣿⣿⣿⣿⣿⣿⣿⢣⣿⣿⣿⣿⣿⣿⣿⣿⣿⣿⣿⣿⣿⣿⣿⣿⣿⣿⣿⣿⣿⣿⣿⣿⡕⠀⢸⣿⣿⡅⢕⢕⢔⠀⢕⢕⢕⢕⢕⢕⢀⣷⡸⣿⣿⣿⣿⣧⡝⢇⢕⠑⠀⠀⠀⠀⢔⢕⢕⢕⢕⣵⣿⣿⣿⣿⣿⡇⣿⣿⣿⡕⢕⢕⣿⡕⢕⢕⢄⢿⣇⠀⢸⡔⠑⢕⢕⢕⣝⢜⣿⣿⣿⣿⣿⣿⣿⣿⣿⣿⣿⣿⣿⣿⣿⣿⣿⣿⡕⢕⢕⢕⢕⢕⣱⣵⡟⢕⢕⢕⢕⢕⢕⢕⢕⢕⢕⢕⢕⣱⡿⣗⢏⢕⢕⢕⢵⣹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⠕⠕⠀⠀⠀⠀⠀⠀⢹⣿⣿⣿⣿⣿⣿⡟⣱⣿⣿⣿⣿⣿⣿⣿⣿⣿⣿⣿⣿⣿⣿⣿⣿⣿⣿⣿⣿⣿⣿⣿⣿⣿⡇⠀⢸⣿⣿⣇⠕⢕⢕⡇⠀⢕⢕⢕⢕⢕⢱⣿⣧⢹⣿⣿⣿⣿⣷⣇⢕⠀⠀⠀⠀⠀⢕⢕⣱⣷⣿⣿⣿⣿⣿⣿⣿⢣⣿⣿⣿⣧⠕⢕⢸⣷⡅⢕⢕⢸⣿⣇⠁⣿⡄⠕⢕⣾⣏⢕⢿⣿⣿⣿⣿⣿⣿⣿⣿⣿⣿⣿⣿⣿⣿⣿⣿⣿⣷⣕⣵⣷⣾⣿⣿⣿⡇⢕⢕⢕⢕⢕⢕⢕⢕⢕⢕⣱⣼⣏⢏⢎⢕⢕⢕⢕⢾⡜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⢄⠀⠀⠀⠄⠀⠀⠀⠀⠀⠀⢜⣿⣿⣿⢟⢏⣱⣾⣿⣿⣿⣿⣿⣿⣿⣿⣿⣿⣿⣿⣿⣿⣿⣿⣿⣿⣿⣿⣿⣿⣿⣿⣿⣿⡇⠀⢸⣿⣿⣿⡔⢕⠕⣷⠀⢅⢕⠕⠁⠕⢸⣿⣿⡕⢿⣿⣿⣿⣿⣿⢕⠀⠀⠀⠀⠀⢕⣾⣿⣿⣿⣿⣿⣿⣿⣿⡟⣸⣿⣿⣿⣿⡇⠕⢜⣿⣧⠁⢕⢀⢿⣿⣆⢹⣧⢀⢜⢿⣿⣿⣷⣽⣿⣿⣿⣿⣿⣿⣿⣿⣿⣿⣿⣿⣿⣿⣿⣿⣿⣿⣿⣿⣿⣿⣿⣿⢇⢕⢕⢕⢕⢕⢕⢕⢕⢕⣼⣿⣿⣿⣇⢕⢕⢕⡕⢝⣼⢇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⠁⢕⢕⠀⠀⠀⠀⠀⠀⠀⠀⠀⠀⣿⣿⢏⢕⣵⣿⣿⣿⣿⣿⣿⣿⣿⣿⣿⣿⣿⣿⣿⣿⣿⣿⣿⣿⣿⣿⣿⣿⣿⣿⣿⡿⢟⢕⠀⢸⣿⣿⣿⣧⠁⢔⣿⡇⠀⢕⠑⢔⠀⣼⣿⣿⣧⢜⣿⣿⣿⣿⡏⠁⠀⠀⠀⠀⢀⢸⣿⣿⣿⣿⣿⣿⣿⣿⣿⢇⣿⣿⣿⣿⣿⣿⣆⠕⢹⣿⣧⡑⢕⢸⣿⣿⣾⣿⣇⠀⢸⣿⣿⣿⡳⣿⣿⣿⣿⣿⣿⣿⣿⣿⣻⣿⣿⣿⣿⣿⣿⣿⣿⣿⣿⣿⣿⣿⣿⢕⢕⢕⠑⠁⢁⢑⠑⣱⣿⣿⣿⣿⣿⣿⣇⢕⢕⢱⣷⡾⢕⢕⢕⢕⢕⢕⢕⢕⢕⢕⢕⢕⢕⢕⢕⠕⢕⢑⣑⣑⣑⣑⣑⡑⡑⢕⢕⢕⢕⢕⢕⠀</a:t>
            </a:r>
            <a:br/>
            <a:r>
              <a:t>⢕⢕⢕⢕⢕⢕⢕⢕⢕⢕⢕⢕⢕⢕⢕⢕⢕⢕⢕⢕⢕⢕⢕⢕⢕⢕⢕⢕⢕⢕⢕⢕⢕⢕⢕⢕⢕⢕⢕⢕⢕⢕⢕⢕⢕⢕⢕⢕⢕⠕⠕⠅⠀⠀⠀⠀⠀⠀⠀⠀⠀⠀⠀⢸⢏⣵⣿⣿⣿⣿⣿⣿⣿⣿⣿⣿⣿⣿⣿⣿⣿⣿⣿⣿⣿⣿⣿⣿⣿⣿⣿⣿⣟⣏⢕⢕⢕⠀⢸⣿⣿⣿⣿⡔⢸⣿⣧⠀⢕⠀⢕⢱⣿⣿⣿⣿⣇⢸⣿⣿⣿⢇⠀⠀⠀⠀⠀⢕⣼⣿⣿⣿⣿⣿⣿⣿⣿⡟⣸⣿⣿⣿⣿⣿⣿⣿⣧⢘⣿⣿⣷⡅⢔⢻⣿⣿⣿⣿⡇⠁⢻⣿⣿⣏⢻⣿⡿⢿⣟⣯⣷⣿⣿⣿⣿⣿⣿⣿⣿⣿⣿⣿⣿⣿⣿⣿⣿⡿⢕⠑⠀⠀⠀⠀⢄⣼⣿⣿⣿⣿⣿⣿⣿⡿⢕⢕⢇⣿⡇⢕⢕⢕⢕⢕⢕⢕⢕⢕⢕⡑⢡⣵⣴⣷⣿⣿⣿⣿⣿⣿⣿⢟⢫⢕⢕⢕⢕⢕⢕⢕⠀</a:t>
            </a:r>
            <a:br/>
            <a:r>
              <a:t>⢕⢕⢕⢕⢕⢕⢕⢕⢕⢕⢕⢕⢕⢕⢕⢕⢕⢕⢕⢕⢕⢕⢕⢕⢕⢕⢕⢕⢕⢕⢕⢕⢕⢕⢕⢕⢕⢕⢕⢕⢕⢕⢕⢕⢕⢕⢕⢕⢕⢔⠀⠀⠀⠀⠀⠀⠀⠀⠀⠀⠀⠀⠀⢸⣼⣿⣿⣿⣿⣿⣿⣿⣿⣿⣿⣿⣿⣿⣿⣿⣿⣿⣿⣿⣿⣿⣿⣿⣿⣿⣿⣿⣿⣿⣿⣧⡕⠀⢸⣿⣿⣿⣿⣇⣾⣿⣿⡄⢕⢔⢕⣾⣿⣿⣿⣿⣿⡕⢿⣿⡟⠕⠀⠀⠀⠀⠀⢕⣿⣿⣿⣿⣿⣿⣿⣿⣿⢱⣿⣿⣿⣿⣿⣿⣿⣿⣿⣧⢸⣿⣿⣿⣆⠜⣿⣿⣿⣿⣿⡔⠘⢟⢻⢟⣸⣵⣷⣿⣿⣿⣿⣿⣿⣿⣿⣿⣿⣿⣿⣿⣿⣿⣿⣿⣿⣿⣿⡇⠑⠀⠀⠀⠀⢰⣾⣿⣿⣿⣿⣿⢿⡿⢕⢕⢕⢕⢕⢿⣇⢕⢕⢕⢕⠕⢑⢅⢔⢇⢕⢕⢹⢿⡿⣟⢿⢿⢟⢝⢝⢕⢕⢕⢎⢪⢕⠕⢕⢕⢕⢕⠀</a:t>
            </a:r>
            <a:br/>
            <a:r>
              <a:t>⢕⢕⢕⢕⢕⢕⢕⢕⢕⢕⢕⢕⢕⢕⢕⢕⢕⢕⢕⢕⢕⢕⢕⢕⢕⢕⢕⢕⢕⢕⢕⢕⢕⢕⢕⢕⢕⢕⢕⢕⢕⢕⢕⢕⢕⢕⢕⢕⢕⢕⢔⠀⠀⠔⠀⠀⠀⠀⠀⠀⠀⠀⠀⢜⣿⣿⣿⣿⣿⣿⣿⣿⣿⣿⣿⣿⣿⣿⣿⣿⣿⣿⣿⣿⣿⣿⣿⣿⣿⣿⣿⣿⣿⣿⣿⣿⡇⠀⢸⣿⣿⣿⣿⣿⣿⣿⣿⣇⢕⢸⣱⣿⣿⣿⣿⣿⣿⣷⢜⣿⢇⠀⠀⠀⠀⠀⢀⣸⣿⣿⣿⣿⣿⣿⣿⣿⡇⣾⣿⣿⣿⣿⣿⣿⣿⣿⣿⣿⣷⣿⣿⣿⣿⣧⣹⣿⣿⣿⡟⢏⢔⢳⣾⣿⣿⣿⣿⣿⣿⣿⣿⣿⣿⣿⣿⣿⣿⣿⣿⣿⣿⣿⣿⣿⣿⣿⣿⡇⠀⠀⠀⠀⢄⣿⣿⣿⣿⢟⢏⢝⢕⢕⢕⣵⢗⣯⣷⡽⢝⢕⡑⢅⢔⢕⡕⢕⢕⢕⢕⢕⢕⢕⢜⢎⢜⣕⢮⢇⢘⢕⢅⢅⢕⢔⢔⢕⢕⢕⢕⢕⠀</a:t>
            </a:r>
            <a:br/>
            <a:r>
              <a:t>⢕⢕⢕⢕⢕⢕⢕⢕⢕⢕⢕⢕⢕⢕⢕⢕⢕⢕⢕⢕⢕⢕⢕⢕⢕⢕⢕⢕⢕⢕⢕⢕⢕⢕⢕⢕⢕⢕⢕⢕⢕⢕⢕⢕⢕⢕⢕⢕⢕⠕⠑⠁⠀⠀⢄⠀⠀⠀⠀⠀⠀⠀⠀⢕⢹⣿⣿⣿⣿⣿⣿⣿⣿⣿⣿⣿⣿⣿⣿⣿⣿⣿⣿⣿⣿⣿⣿⣿⣿⣿⣿⣿⣿⣿⣿⣿⡧⠀⢸⣿⣿⣿⣿⣿⣿⣿⣿⣿⡕⣼⣿⣿⣿⣿⣿⣿⣿⣿⣇⢹⠕⠀⠀⠀⠀⠀⢕⣿⣿⣿⣿⣿⣿⣿⣿⡿⢱⣿⣿⣿⣿⣿⣿⣿⣿⣿⣿⣿⣿⣿⣿⣿⣿⣿⣿⣿⣿⣿⣿⣷⣇⢻⣿⣿⣿⣿⣿⣿⣿⣿⣿⣿⣿⣿⣿⣿⣿⣿⣿⣿⣿⣿⣿⣿⢿⣎⣽⡅⢀⠀⠀⢄⣞⢟⢻⡕⢕⢕⢕⢕⢕⢱⣷⣿⣿⣿⣿⡯⡕⢗⢕⢱⢕⢎⢕⢕⢕⢕⢕⢕⢕⡱⠗⢚⢝⢕⢕⢕⢕⢕⢕⢕⢕⢕⢕⢕⢕⢕⢕⢕⠀</a:t>
            </a:r>
            <a:br/>
            <a:r>
              <a:t>⢕⢕⢕⢕⢕⢕⢕⢕⢕⢕⢕⢕⢕⢕⢕⢕⢕⢕⢕⢕⢕⢕⢕⢕⢕⢕⢕⢕⢕⢕⢕⢕⢕⢕⢕⢕⢕⢕⢕⢕⢕⢕⢕⢕⢕⢕⢕⠕⢁⠔⠁⠀⠀⠀⢕⠀⠀⠀⠀⠀⠀⠀⠀⠀⢕⢹⣿⣿⣿⣿⣿⣿⣿⣿⣿⣿⣿⣿⣿⣿⣿⣿⣿⣿⣿⢟⢝⣿⣿⣿⣿⣿⣿⣿⣿⣿⡿⠀⢕⣿⣿⣿⣿⣿⣿⣿⣿⣿⣧⣿⣿⣿⣿⣿⣿⣿⣿⣿⣿⡇⠀⠀⠀⠀⠀⠀⢸⣿⣿⣿⣿⣿⣿⣿⣿⢣⣿⣿⣿⣿⣿⣿⣿⣿⣿⣿⣿⣿⢿⠻⢟⢟⢻⢿⣿⣿⣿⣿⣿⣿⣿⣿⢸⢝⢟⢻⣿⣿⣿⣿⣿⣿⣿⣿⣿⣿⣿⣿⣿⣿⣿⢿⢏⣵⡾⠟⠙⠀⠀⠀⢄⡸⢕⢕⢕⢕⢕⢕⢕⢕⢕⣷⣿⣿⣿⣿⣿⣿⣿⢕⢕⢕⢕⢕⢕⢕⢕⢕⣱⢞⢕⢔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⠑⠀⠑⠀⠀⢀⢄⠀⢕⠕⠀⠀⠀⠀⠀⠀⠀⠀⠁⠕⢜⢿⣿⣿⣿⣿⣿⣿⣿⣿⣿⣿⣿⣿⣿⣿⣿⡿⢏⢕⢕⢜⢻⣿⣿⣿⣿⣿⣿⡟⢕⠀⢕⣿⣿⣿⣿⣿⣿⣿⣿⣿⣿⣿⣿⣿⣿⣿⣿⣿⣿⣿⣿⢕⠀⠀⠀⠀⠀⢔⣿⣿⣿⣿⣿⣿⣿⣿⡏⣾⣿⣿⣿⣿⣿⣿⣿⣿⣿⣿⣿⡏⢔⢕⢕⢕⢕⢕⢏⢝⢝⢻⣿⣿⣿⣿⣧⠑⢕⢕⢜⢏⢟⢟⢟⢻⣿⣿⡿⢿⢟⢟⢝⠕⣱⣾⡿⠏⠀⠀⠀⠀⠀⢀⡕⢇⣧⣵⣵⢕⢕⢕⢕⢕⣼⣿⣿⣿⣿⣿⣿⢟⢿⢇⢕⢕⢕⢕⢕⣱⣷⢟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⠕⠁⠀⢀⢄⢔⢕⢕⣼⡕⠀⠀⠀⠀⠀⠀⠀⠀⠀⠀⠀⠀⠑⢕⢻⣿⣿⣿⣿⣿⣿⣿⣿⣿⣿⣿⣿⡿⢟⢕⢕⢕⣱⣵⣮⣷⣿⣿⣿⣿⣇⢕⢕⠀⢸⣿⣿⣿⣿⣿⣿⣿⣿⣿⣿⢿⣿⡿⣿⣿⣿⣿⣿⣿⡏⠀⠀⠀⠀⠀⠀⢸⣿⣿⣿⣿⣿⣿⣿⣿⣸⣿⣿⣿⣿⣿⣿⣿⣿⣿⣿⢟⢏⢅⢅⢕⢕⢕⢕⢕⢕⢕⢕⢕⢟⢿⣿⣿⣿⣇⠕⣵⢕⢕⢕⢕⢕⢕⢕⢕⢕⢕⢕⢕⣠⣾⣿⠏⠁⠀⠀⠀⠀⠀⢄⣱⣿⣿⣿⣿⣧⡕⢕⣱⣵⣿⣿⣿⣿⣿⣿⢟⢝⢕⢕⢕⢕⢕⢕⣵⣿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⢀⢔⢕⢕⢕⣱⢷⣿⣿⠇⠀⠀⢀⠀⠀⠀⠀⠀⠀⠀⠀⠀⠀⠁⠕⢜⢻⣿⣿⣿⣿⣿⣿⣿⣿⣿⢟⣕⣵⣵⣾⣿⡿⢟⣿⣿⣿⣿⣿⣿⣿⣧⢕⠀⣸⣿⣿⣿⣿⣿⣿⣿⣿⢟⢅⢕⢅⢔⢕⢹⣿⣿⣿⣿⢕⠀⠀⠀⠀⠀⢀⣿⣿⣿⣿⣿⣿⣿⣿⢇⣿⣿⣿⣿⣿⣿⣿⣿⣿⣿⣿⡕⢕⢕⢕⢕⢑⢑⣕⡕⢑⢕⢕⢕⢕⣸⣿⣿⣿⣿⡔⠜⢕⢕⢕⢕⢕⢕⢕⢕⢕⢕⣱⣾⣿⠟⠁⠀⠀⠀⠀⠀⢀⣴⣾⣿⣿⣿⣿⣿⣿⣷⣷⣿⣿⣿⣿⣿⣿⢟⢕⢕⢕⢕⢕⢕⣱⣕⣕⡝⢇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⣵⣿⣯⣿⣿⠇⢐⠀⠀⢕⢀⠀⠀⠀⠀⠀⠀⠀⠀⠀⠀⠀⠁⠑⠕⢝⢝⢟⢟⢛⢛⢟⠗⠛⠛⠛⠙⠉⠁⠀⢸⣿⣿⣿⣿⣿⣿⣟⡏⢕⢀⣿⣿⣿⣿⣿⡿⢟⢍⢍⢐⢕⢕⢕⢕⢕⢁⢍⢍⢟⡏⠁⠀⠀⠀⠀⠀⢱⣿⣿⣿⣿⣿⣿⣿⡟⣼⣿⣿⣿⣿⣿⣿⣿⣿⣿⣿⣿⡕⢕⢕⢕⢕⢕⢕⢝⢕⠄⢕⢕⢅⢕⣿⣿⣿⣿⣿⣷⢄⢸⢇⢕⢕⢕⠕⠑⠁⣠⣾⣿⢟⠁⠀⠀⠀⠀⠀⠀⢰⣿⣿⣿⣿⣿⣿⣿⣿⣿⣿⣿⣿⣿⣿⣿⣿⢇⢕⢕⢕⢕⢕⢕⢕⢿⣿⡿⣿⣿⡧⣴⣅⢑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⣱⣿⣿⣿⣿⣿⠇⢁⠐⠀⠀⢕⢕⢕⢔⢄⠀⠀⠀⠀⠀⠀⠀⠀⠀⠀⠀⠀⠁⠁⠀⢄⠐⠁⠀⠀⠀⠀⠀⠀⠀⠀⢸⣿⣿⣿⣿⣿⣿⣿⣿⢇⢱⣿⣿⣿⣿⣿⠇⢕⢕⢕⢕⢕⢕⢕⠕⢕⢕⢕⢕⢅⠕⠀⠀⠀⠀⠀⠀⣾⣿⣿⣿⣿⣿⣿⣿⢳⣿⣿⣿⣿⣿⣿⣿⣿⣿⣿⣿⣿⣷⣧⡡⢅⢕⢕⢕⢕⢕⢕⢕⢕⢕⢕⢸⣿⣿⣿⣿⣿⣇⠜⡇⠑⠁⢀⢄⣠⣾⣿⡿⠃⠀⠀⠀⠀⠀⠀⠀⢰⣿⣿⣿⣿⣿⣿⣿⣿⣿⣿⣿⣿⣿⣿⢿⢟⢕⢕⢕⢕⢕⢕⢕⢕⢕⢕⢜⢱⢽⢟⢿⣫⣿⣞⢴⢄⢄⢅⢁⢁⠑⠕⠕⠕⢕⢕⢕⢕⢕⢕⢕⢕⢕⢕⢕⠀</a:t>
            </a:r>
            <a:br/>
            <a:r>
              <a:t>⢕⢕⢕⢕⢕⢕⢕⢕⢕⢕⢕⢕⢕⢕⢕⢕⢕⢕⢕⢕⢕⢕⢕⢕⢕⢕⢕⢕⢕⢕⢕⢕⢕⢕⢕⢕⢕⢕⢕⢕⢕⢕⢕⢕⣼⣿⣿⣿⣿⣿⡏⠀⢕⢄⠀⠀⢕⢕⢕⢕⢕⢕⢄⢀⢀⠀⠀⠀⠀⠀⠑⠚⠁⠀⠀⠘⠀⠀⠀⠀⠀⠀⠀⠀⠀⠀⠀⠀⠝⣿⣿⣿⣿⣿⣿⣯⢕⢸⣿⣿⣿⣿⣇⢕⢕⢕⢕⢕⠅⡷⢇⢅⢕⢕⢕⢕⢕⠀⠀⠀⠀⠀⠀⢱⣿⣿⣿⣿⣿⣿⣿⣿⣿⣿⣿⣿⣿⣿⣿⣿⣿⣿⣿⣿⣿⣿⣿⣷⢕⢕⢕⢕⢕⢕⠑⢕⢕⢕⣶⣾⣿⣿⣿⣿⣿⣿⡄⢕⠀⠀⢑⣵⣿⡿⠋⠀⠀⠀⠀⠀⠀⠀⠀⠀⣾⣿⣿⣿⣿⣿⣿⣿⣿⣿⣿⣿⣿⣝⡕⢕⢕⢕⢕⢕⣕⣵⣷⣷⣷⢧⠧⠜⢕⢣⣵⣱⣏⣕⢕⢕⢕⢕⡕⢕⢕⢕⢕⢕⢔⢔⢄⢅⢅⢁⢑⠑⠕⢕⢕⢕⠀</a:t>
            </a:r>
            <a:br/>
            <a:r>
              <a:t>⠑⠑⠑⠑⠑⠑⠑⠑⠑⠑⠑⠑⠑⠑⠑⠑⠑⠑⠑⠑⠑⠑⠑⠑⠑⠑⠑⠑⠑⠑⠑⠑⠑⠑⠑⠑⠑⠑⠑⠑⠑⠑⠑⠚⠛⠛⠛⠛⠛⠛⠑⠑⠑⠑⠑⠀⠑⠑⠑⠑⠑⠑⠑⠑⠑⠐⠀⠑⠑⠐⠐⠐⠑⠁⠀⠀⠀⠀⠀⠀⠀⠀⠀⠀⠀⠀⠀⠀⠀⠈⠛⠛⠛⠛⠛⠛⠁⠘⠛⠛⠛⠛⠛⠓⠁⠁⠑⠑⠑⠐⠐⠑⠑⠑⠁⠁⠑⠀⠀⠀⠀⠀⠀⠘⠛⠛⠛⠛⠛⠛⠛⠛⠛⠛⠛⠛⠛⠛⠛⠛⠛⠛⠛⠛⠛⠛⠛⠛⠓⠑⠂⠑⠑⠁⠀⠀⠒⠓⠛⠛⠛⠛⠛⠛⠛⠛⠃⠑⠐⠁⠚⠛⠛⠁⠀⠀⠀⠀⠀⠀⠀⠀⠀⠐⠛⠛⠛⠛⠛⠛⠛⠛⠛⠛⠛⠛⠛⠛⠛⠛⠛⠓⠓⠚⠛⠛⠛⠛⠑⠓⠃⠑⠑⠐⠈⠑⠛⠛⠛⠛⠓⠛⠓⠃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⢝⢿⢿⢿⢿⣿⣿⣿⣿⣿⣿⣿⣿⣿⣿⡿⢿⢟⢿⢿⢿⢿⢿⢿⢿⢿⢿⡝⣿⢿⢿⢿⢿⢿⢿⢿⢿⢿⢟⢟⢟⢟⢟⢟⢟⢟⢟⢝⢝⢕⢝⢕⢕⢕⢕⢕⢕⢕⢕⢕⢕⢕⢕⢕⢕⢕⢜⢜⢟⢟⢻⢿⢟⢟⢏⢕⢿⣿⣿⣿⣿⣿⣿⣿⣿⣿⣿⣿⣿⣿⣿⣿⣿⣿⣿⣿⣿⣿⣿⣿⣿⣿⣿⣿⣿⣿⣿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⢝⢜⢕⢕⢕⢕⢕⢕⢕⢕⢕⢕⢕⢕⢜⢕⢕⢕⢕⢕⢕⢕⢕⢕⢕⢕⢕⢕⢕⢕⢕⢕⢕⢕⢕⢕⢕⢕⢕⢕⢕⢕⢕⢕⢕⢕⢕⢕⣱⢕⢕⢕⢕⢕⢜⢜⢟⢏⢕⢕⢕⢕⢕⢹⣿⣿⣿⣿⣿⣿⣿⣿⣿⣿⣿⣿⣿⣿⣿⣿⣿⣿⣿⣿⣿⣿⣿⣿⣿⣿⣿⣿⣿⢇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⢕⢕⢕⢕⢕⢕⢕⢕⢕⢕⢕⢕⢕⢕⢕⢕⢕⢕⢕⢕⢕⢕⢕⣕⣵⣾⡿⢕⢕⢕⢕⢕⢕⢕⢕⢕⢕⢕⢕⢕⢕⢕⢹⣿⣿⣿⣿⣿⣿⣿⣿⣿⣿⣿⣿⣿⣿⣿⣿⣿⣿⣿⣿⣿⣿⣿⣿⣿⣿⣿⣿⢕⢕⢕⢕⢕⢕⢕⢕⢕⢕⢕⢕⢕⢕⢕⢕⢕⢕⢕⢕⢕⢕⢕⢕⢱⢕⢕⢕⢜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⢱⢕⢕⢕⢕⢕⢕⢕⢕⢕⢕⢕⢕⢕⢕⢕⢕⢕⢕⢕⢕⢕⢕⢕⢕⢕⢕⢕⢕⢕⢕⢕⢕⢕⢕⢕⢕⢕⢕⢕⢕⢕⢕⢕⢕⢕⢕⢕⢕⢕⢕⢕⢕⢕⢕⢕⢕⢕⢕⢕⢕⢕⢕⢕⣕⣱⣵⣷⡜⢟⢟⢝⢕⢕⢕⢕⢕⢕⢕⢕⢕⢕⢕⢕⢕⢕⢕⢕⢕⢹⣿⣿⣿⣿⣿⣿⣿⣿⣿⣿⣿⣿⣿⣿⣿⣿⣿⣿⣿⣿⣿⣿⣿⣿⣿⣿⣿⢕⢕⢕⢕⢕⢕⢕⢕⢕⠕⠑⠑⠕⠑⠘⠙⠘⠕⠕⠕⠕⢕⢕⢇⢗⢕⢕⢕⢕⢕⢱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⢷⣷⢇⣧⣵⣕⣕⢕⢕⢕⢕⢕⢕⢕⢕⢕⢕⢕⢕⢕⢕⢕⢕⢕⢕⢕⢕⢕⢕⢕⢕⢕⢕⢕⢕⢕⢕⢕⢕⢕⢕⢕⢕⢕⢕⢕⢕⢕⢕⢕⢕⢕⢕⢕⢕⢕⢕⢕⣕⣕⣵⣵⣾⡿⢿⢟⢏⢕⢕⢕⢕⢕⢕⢕⢕⢕⢕⢕⢕⢕⢕⢕⢕⢕⢕⢕⢕⢕⢕⢹⣿⣿⣿⣿⣿⣿⣿⣿⣿⣿⣿⣿⣿⣿⣿⣿⣿⣿⣿⣿⣿⣿⣿⣿⣿⣿⢕⢕⢕⢕⢕⢕⢕⢑⢄⠀⠀⠀⠀⠀⠀⠀⠀⠀⠀⢄⢄⠄⠀⢑⢕⢕⠁⢄⢁⠅⢅⢑⢅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⣿⣿⣿⣿⡇⢕⢕⢕⢕⢕⢕⢜⢟⢿⢿⢿⣿⣷⣷⣷⣵⣵⣕⣕⣕⣕⡕⢕⢕⢕⢕⢕⢕⢕⢕⢕⢕⢕⢕⢕⢕⢕⢕⢕⢕⢕⢕⢕⢕⢕⢕⢕⢕⢕⣕⣕⣕⣕⣵⣵⣵⣵⢷⢷⢷⢞⢟⢟⢏⢝⢝⢕⢕⢕⢕⢕⢕⢕⢕⢕⢕⢕⢕⢕⢕⢕⢕⢕⢕⢕⢕⢕⢕⢕⢕⣕⡕⢕⢕⢿⣿⣿⣿⣿⣿⣿⣿⣿⣿⣿⣿⣿⣿⣿⣿⣿⣿⣿⣿⣿⣿⣿⣿⣿⣿⣵⣵⣵⣵⣵⣵⣵⣕⣕⣕⣕⣔⣔⣔⡔⢔⢔⢄⢄⢅⢕⢄⢔⢕⢕⢄⢔⢕⢕⢕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⢻⣿⣿⣿⡇⢕⢕⢕⢕⢕⢕⢕⢕⢕⢕⢕⢕⢕⢕⢜⢝⢝⢝⢝⢝⢝⢝⢝⢝⢝⢝⢕⢕⢜⢟⢗⢗⢗⢗⢞⢟⢟⢝⢕⢕⢕⢝⢝⢕⢕⢕⢕⢕⢕⢕⢕⢕⢕⢕⢕⢕⢕⢕⢕⢕⢕⢕⢕⢕⢕⢕⢕⢕⢕⢕⢕⢕⢕⢕⢕⢕⢕⢕⢕⢕⢕⢕⢕⢕⢕⢕⢕⢕⢕⢕⢝⢿⣧⢕⢜⣿⣿⣿⣿⣿⣿⣿⣿⣿⣿⣿⣿⣿⣿⣿⣿⣿⣿⣿⣿⣿⣿⣿⣿⣿⣿⣿⣿⣿⣿⣿⣿⣿⣿⣿⣿⣿⣿⣿⣿⣿⣿⣿⣿⣿⣿⣿⣷⣷⣷⣷⣷⣷⣷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⢕⢕⢕⢕⢕⢕⢕⢕⢕⢕⢕⢕⢕⢕⢕⢕⢕⢕⢕⢕⢕⢕⢕⢕⢕⢕⢕⢕⢕⢕⢕⢕⢕⢅⢄⢅⢕⢅⢕⢕⢕⢕⢕⢕⢕⢸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⢕⢕⢕⢕⢕⢕⢕⢕⢕⢕⢕⢕⢕⢕⠕⢕⠕⢕⢑⢕⢕⢔⢔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⢀⢅⢕⢕⢔⢕⢕⢕⢕⢕⢕⢕⢕⢕⢕⢕⢕⢕⢕⢕⢕⢕⢕⢕⢕⢕⢕⢕⢕⢱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⣇⢕⢕⢕⢕⢕⢕⢕⢕⢕⢕⢕⢕⢕⢕⢕⢕⢕⢕⢕⢕⢕⢕⢕⢕⢕⢕⢕⢕⢕⢕⢕⢕⢕⢕⢕⢕⢕⢕⢕⢕⢕⢕⢕⢕⢕⢕⢕⢕⢕⢕⢕⢕⢕⢕⢕⠁⢕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⣕⣱⣕⢕⣕⢕⢕⢕⢕⢕⢕⢕⢕⢕⢕⢕⢕⢕⢕⢕⢕⢱⣕⣵⣱⣣⣵⣷⣔⡔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⢕⢕⠕⢕⢕⢕⢕⢕⢕⢕⢕⢕⢕⢕⢕⢕⢕⢕⢕⢕⢾⢕⢕⢕⢕⢕⢟⢟⢝⢝⢝⢝⢕⣕⢕⢕⢕⢕⢕⢕⢕⢕⢕⢕⢕⢕⢕⢸⣽⣕⣕⣕⣕⣕⣕⣕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⡕⢕⢀⢕⢕⢕⢕⢕⢕⢕⢕⢕⢕⢕⢕⢕⢕⢕⢕⢱⣷⣇⢕⢕⢕⢱⣷⣷⣷⣾⣿⣿⣿⣿⣷⣕⢕⢕⢕⢕⢕⢕⢕⢕⢕⢕⢕⢸⣿⣿⣿⡿⢿⢿⢿⢿⢿⣇⢕⢕⢕⢕⢕⢕⢕⢕⢕⢕⢕⢕⢕⢕⢕⢕⢕⢕⢕⢕⢕⢕⢕⢕⢕⢕⢕⢕⢕⢕⢕⢕⢕⢕⢕⢕⢕⢕⢕⢕⢕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⢕⢕⢕⢕⢕⢕⢕⣾⣿⣿⣇⢕⢕⢸⣽⣷⣵⣼⣽⣽⣟⡻⣿⣿⣷⣕⢕⢕⢕⢕⢕⢕⢕⢕⢕⢜⣫⣵⣷⣷⣿⣿⢿⢿⢿⠟⢃⣕⢕⢕⢕⢕⢕⢕⢕⢕⢕⢕⢕⢕⢕⢕⢕⢕⢅⢕⢕⢕⢕⠕⢕⢕⢕⢕⢕⢕⢕⢕⢕⢕⢅⢕⢕⢕⢕⢕⢕⢜⢻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⣿⣿⣿⣇⢑⢕⢕⢕⢕⢔⢕⢕⢕⢕⢕⢕⢕⢕⢕⢕⢕⣸⡿⠿⠟⠛⠑⢕⠈⠉⠉⠉⠙⠛⠿⣿⣿⣿⣿⣿⣿⣷⡕⢕⢕⢕⢕⢕⢕⢕⠑⣿⡿⠛⠉⠀⢀⢀⢀⢀⢀⠀⠀⠀⠕⢕⢕⢕⢕⢕⢕⢕⢕⢕⢕⢕⢕⢕⢔⢔⢔⢔⢕⢕⢕⢕⢕⢅⢕⢕⠕⢕⢕⢕⢕⢕⢕⢕⢕⢕⢕⢕⢕⢕⢕⢜⢟⢻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⢻⣿⣿⡿⢕⢕⠕⢕⢕⢕⢕⢕⢕⢄⠕⢕⢕⢕⢕⢕⢱⠅⠀⠀⢄⢔⣄⣄⢕⠕⠕⢔⢄⠀⠀⢁⢹⣿⣿⣿⣿⣿⣿⡕⢕⢕⢔⢕⢕⢕⢕⢗⢕⣴⣵⣧⣕⠑⠑⠑⢕⢄⠀⢕⢔⢀⠑⠅⢕⢕⢕⢕⢕⢕⢕⢕⠕⢕⢕⢕⢕⢕⢕⢕⢕⢕⢕⢕⢕⢕⠀⢕⢕⢕⢕⢕⢕⢕⢕⢕⢔⢕⢕⢕⢜⢷⣷⣷⣷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⢇⢕⠁⢕⢕⢕⢕⠑⢕⢕⢕⠀⢕⢕⢕⢕⠑⠀⠀⢀⣱⣷⡟⢿⢿⠇⠀⠀⠀⢕⠀⠀⣷⣧⣸⣿⣿⣿⣿⣿⣿⡕⢕⢕⢰⢕⢕⢅⣷⣿⡏⠟⢟⡙⠀⢀⠀⢱⢕⠀⣼⣧⡱⠀⠀⣰⣕⢕⢕⢕⢕⢕⢕⢕⢀⢕⢕⢅⢅⢅⢕⢔⢕⢕⢕⢕⢕⠀⢕⢕⢕⢕⢕⢕⢕⢕⢕⢕⢕⢕⡕⢕⢕⢝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⠀⢕⢕⢕⢕⠑⢕⢕⢕⢔⢕⢕⢕⢕⢱⣧⡀⢜⣿⣿⣇⠀⢕⢔⡔⢔⣄⢇⠀⢱⣿⣿⣿⣿⣿⣿⣿⣿⣿⡇⢕⢑⣾⡕⢕⢱⣿⣿⣷⡀⢕⢱⣵⣵⣵⢕⡕⣰⣿⣿⢇⢔⣼⣿⣿⣷⣦⢅⢑⠕⠕⢕⢕⢕⢔⢕⢑⢕⢕⢕⢕⢕⢕⢕⢕⠀⢕⢕⢕⢕⢕⢕⢕⢕⢕⢕⢕⢕⢿⣷⣵⣵⣵⣵⣼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⠇⠔⢕⢕⢕⢕⠔⠁⢕⢕⢕⢁⢕⢕⢕⢀⢿⣷⣵⣜⣿⣿⣧⡑⢱⣿⣿⡗⢝⣠⣾⣿⣿⣿⣿⣿⣿⣿⣿⣿⢇⠕⣱⣿⢅⣱⣿⣿⣿⣿⣷⣄⢕⢻⢿⢟⢕⣵⣿⣿⣿⣾⣿⣿⣿⣿⣿⡟⠕⢕⢕⢕⣔⢔⢔⢔⢔⢕⢕⢕⢕⢕⢕⢕⢕⢕⢔⢕⢅⢕⢕⢕⢕⢕⢕⢕⢕⢕⢕⢸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⡿⠑⠀⢑⢁⠑⠁⢁⢔⢕⢄⠑⢕⢕⢀⢕⢕⢕⢸⣿⣿⣿⡿⢿⣿⣿⣧⣼⣹⣵⣾⣿⣿⣿⣿⣿⣿⣿⣿⣿⣿⠏⢀⣱⣿⣿⣿⣿⣿⣿⣿⣿⣿⣿⣿⡷⢷⢾⣿⡿⣿⣽⣹⣿⣿⣿⣿⣿⣿⠇⢔⣕⣵⣷⣿⢇⢕⢕⢕⢕⢕⢕⢕⢕⢕⢕⢕⠑⠑⠀⠁⠑⢔⢕⢕⢕⢕⢕⢕⢕⢕⢕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⠝⠁⢀⢀⢄⢄⢔⢕⢕⢁⢕⢕⢄⠁⠕⢕⢀⠑⠀⠀⢹⣿⣿⣷⣾⣿⣹⣿⣽⣽⣽⣿⣿⣿⣿⣿⣿⣿⣿⣿⣯⣥⣴⣾⣿⣿⣿⣿⣿⣿⣿⣿⣿⣿⣿⣿⣿⣷⣷⣿⡳⢻⡿⣿⣿⣿⣿⣿⣿⡇⢅⣾⣿⣿⡿⢕⢕⢕⢕⢕⢕⢕⢕⢕⢕⢕⢕⠑⠀⠀⠀⢀⢕⢕⢕⢕⢕⢕⢕⢕⢕⢕⢕⢹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⠑⢕⢕⢕⢔⢀⠑⠁⠀⠀⠀⠀⢹⣿⡟⢏⢝⢜⢝⢻⣿⣿⣿⣿⣿⣿⣿⣿⣿⣿⣿⣿⣿⣿⣿⣿⣿⣿⣿⣿⣿⣿⣿⣿⣿⣿⣿⣿⣿⢟⢕⢕⢕⢕⢕⣿⣿⣿⣿⡿⢅⣾⣿⡿⢏⢕⢕⢕⢕⢕⢕⢕⢕⢕⢕⢕⢕⢕⠔⠀⠀⢀⢕⢕⢕⢕⢕⢕⢕⢕⢕⢕⢕⢕⢜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⢸⣿⣿⣿⡇⢕⢕⢕⢕⢕⢀⢕⢕⢕⢕⢔⠀⠀⠀⠀⠐⣄⡄⠘⢯⢱⢕⢕⢕⢜⣿⣿⣿⣿⣿⣿⣿⣿⣿⣿⣿⣿⣿⣿⣿⣿⣿⣿⣿⣿⣿⣿⣿⣿⣿⣿⣿⣿⣿⣇⢕⢕⢕⢕⣕⣿⣿⣿⣿⠇⠕⠝⢝⢕⢕⢕⢕⢕⢕⢕⢕⢕⢕⢕⢕⢕⢕⠕⠀⢀⢔⢕⢕⢕⢕⢕⢕⢕⢕⢕⢕⢕⢕⢕⢕⢕⢕⢕⢕⢝⢝⢝⢝⢟⢟⢟⢻⢿⢿⢿⣿⣿⣿⣿⣿⣿⣿⣿⣿⣿⣿⣿⣿⣿⣿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⡇⢕⢕⢕⢕⢕⢕⠑⢕⢕⢕⢕⢕⢔⢀⠀⠀⠘⢿⣷⣷⣷⣵⣵⣵⣾⣿⣿⣿⣿⣿⣿⣿⣿⣿⣿⣿⣿⣿⣿⢻⣿⣿⣿⣿⣿⣿⣿⣿⣿⣿⣿⣿⣿⣿⣿⣿⣿⣿⣿⣿⣿⣿⣿⠇⢕⢕⢕⢕⢕⢕⢕⢕⢕⢕⢕⢁⢕⢕⢕⢕⢕⢕⢄⢔⢕⢕⢕⢕⢕⢕⢕⢕⢕⢕⢕⢕⢕⢕⢕⢕⢕⢕⢕⢕⢕⢕⢕⢕⢕⢕⢕⢕⢕⢕⢕⢕⢕⢕⢕⢝⢝⢝⢝⢟⢟⢟⢟⢿⢿⢿⢿⣿⣿⣿⣿⣿⣿⣿⣿⣿⣿⣿⣿⣿⣿⣿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⣧⢕⢕⢕⢕⢕⢕⢄⢕⢕⢕⢕⢕⢕⢕⢕⢔⠔⣅⣻⣿⣿⣿⣿⣿⣿⣿⣿⣿⣿⣿⣿⣿⣿⣿⣿⣿⣿⣿⣿⣼⣿⣿⣿⣿⣿⣿⣿⣿⣿⣿⣿⣿⣿⣿⣿⣿⣿⣿⣿⣿⣿⣿⡏⢔⢕⢕⢕⢕⢕⢕⢕⢕⢕⢕⠕⢕⢕⢕⢕⢕⢕⢕⢕⢕⢕⢕⢕⢕⢕⢕⢕⢕⢕⢕⢕⢕⢕⢕⢕⢕⢕⢕⢕⢕⢕⢕⢕⢕⢕⢕⢕⢕⢕⢕⢕⢕⢕⢕⢕⢕⢕⢕⢕⢕⢕⢕⢕⢕⢕⢕⢕⢕⢕⢕⢕⢝⢝⢝⢝⢟⢟⢟⢻⢿⢿⢿⢿⣿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⣿⣿⣿⣿⢕⢕⢕⢕⢕⢕⠁⢕⢕⢕⢕⢕⢕⢕⢕⢕⢕⢸⣿⣿⣿⣿⣿⣿⣿⣿⣿⣿⣿⣿⣿⣿⣿⣿⣿⣿⣿⣿⣿⣿⣿⣿⣿⣿⣿⣿⣿⣿⣿⣿⣿⣿⣿⣿⣿⣿⣿⣿⣿⣿⣿⡟⢅⢕⢕⢕⢕⢕⢕⢕⢕⢕⢕⢕⢔⢕⢕⢕⢕⢕⢕⢕⢕⢕⢕⢕⢕⢕⢕⢕⢕⢕⢕⢕⢕⢕⢕⢕⢕⢕⢕⢕⢕⢕⢕⢕⢕⢕⢕⢕⢕⢕⢕⢕⢕⢕⢕⢕⢕⢕⢕⢕⢕⢕⢕⢕⢕⢕⢕⢕⢕⢕⢕⢕⢕⢕⢕⢕⢕⢕⢕⢕⢕⢕⢕⢕⢕⢕⢕⢕⢝⢝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⢕⣿⣿⣿⣿⢕⢕⢕⢕⢕⢕⢄⢕⢕⢕⢕⢕⢕⢕⢕⢕⢕⢔⠹⣿⣿⣿⣿⣿⣿⣿⣿⣿⣿⣿⣿⣿⣿⣿⣿⣿⣿⣿⣿⣿⣿⣿⣿⣿⣿⣿⣿⣿⣿⣿⣿⣿⣿⣿⣿⣿⣿⣿⣿⣿⡟⢕⢕⢕⢕⢕⢕⢕⢕⢕⢕⢕⠕⢔⢕⢕⢕⢕⢕⢕⢕⢕⢕⢕⢕⢕⢕⢕⢕⢕⢕⢕⢕⢕⢕⢕⢕⢕⢕⢕⢕⠕⠁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⣿⣿⢕⢕⢕⢕⢕⢕⢕⠕⢕⢕⢕⢕⢕⢕⢕⢕⢕⢕⢕⠜⢿⣿⣿⣿⣿⣿⣿⣿⣿⣿⣿⣿⣿⣿⣿⣿⣿⣿⣿⣿⣿⣿⣿⣿⣿⣿⣿⣿⣿⣿⣿⣿⣿⣿⣿⣿⣿⣿⣿⢏⢕⢕⢕⢕⢕⢕⢕⢕⢕⢕⢕⠕⢔⢕⢕⢕⠑⢕⠕⢕⢕⢕⢕⢕⢕⢕⢕⢕⢕⢕⢕⢕⢕⢕⢕⢕⢕⢕⢕⢕⢕⠀⠀⠑⢕⢕⢕⢕⢕⢕⢕⢕⢕⢕⢕⢕⢕⢕⢕⢕⢕⢕⢕⢕⢕⢕⢕⢕⢕⢕⢕⢕⢕⢕⢕⢕⢕⢑⢑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⢔⣿⣿⣿⣿⢕⢕⢕⢕⢕⢕⢕⠀⢕⢕⢕⢕⢕⢕⢕⢕⢕⢕⢕⢕⢌⢻⣿⣿⣿⣿⣿⣿⣿⣿⣿⣿⣿⡿⣿⣟⣟⣟⢟⡟⡟⣟⣟⣟⣟⣟⣿⣿⣿⣿⣿⣿⣿⣿⣿⣿⣿⡿⢃⢕⢕⢕⢕⢕⢕⢕⢕⢕⢕⢕⠕⢔⢕⢕⢕⢕⢔⢕⢕⢕⢕⢕⢕⢕⢕⢕⢕⢕⢕⢕⢕⢕⢕⢕⢕⢕⢕⢕⢕⢕⢅⠀⠀⠀⢕⢕⢕⢕⢕⢕⢕⢕⢕⢕⢕⢕⢕⢕⢕⢕⢕⢕⢕⢕⢕⢕⢕⢕⢕⢕⢕⢕⢕⢕⢕⢕⢑⢑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⣿⣿⡿⢟⢕⢕⢕⢕⢕⢕⢕⢔⢕⢕⢕⢕⢕⢕⢕⢕⢕⢕⢕⢕⢕⢔⠙⢿⣿⣿⣿⣿⣿⣿⣿⣿⣿⣿⣿⣿⣿⣷⣼⣯⣯⣾⣿⣿⣿⣿⣿⣿⣿⣿⣿⣿⣿⣿⣿⡿⢏⢕⢕⢕⢕⢕⢕⢕⢕⢕⢕⢕⢕⠁⢔⢕⢕⢕⢕⢀⢕⢑⢕⢕⢕⢕⢕⢕⢕⢕⢕⢕⢕⢕⢕⢕⢕⢕⢕⢕⢕⢕⢕⢑⠀⠀⠀⠀⠁⢕⢕⢕⢕⢕⢕⢕⢕⢕⢕⢕⢕⢕⢕⢕⢕⢕⢕⢕⢕⢕⢕⢕⢕⢕⢕⢕⢕⢕⢕⢕⢕⢕⢕⢕⢕⢕⢕⢕⢕⢕⢕⢅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⢕⢝⢕⢕⢕⢕⢕⢕⢕⢕⢕⢕⢕⢕⢕⢕⢕⢕⢕⢕⢕⢕⢕⢕⢕⢕⢕⠀⢔⢜⠻⢿⣿⣿⣿⣿⣿⣿⣿⣿⣿⣿⣿⣿⣿⣿⣿⣿⣿⣿⣿⣿⣿⣿⣿⣿⣿⣿⢟⠋⢕⢕⢕⢕⢕⢕⢕⢕⢁⢕⢕⢕⢕⠑⢔⢕⢕⢕⢕⢕⢕⢕⠕⢕⢕⢕⢕⢕⢕⢕⢕⢕⢕⢕⢕⢕⢕⢕⢕⢕⢕⢕⢕⢕⢅⠕⠀⠀⠀⠀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⠕⢑⢝⠻⢿⣿⣿⣿⣿⣿⣿⣿⣿⣿⣿⣿⣿⣿⣿⣿⣿⣿⣿⣿⣿⢿⠋⢅⢕⠁⢕⢕⢕⢕⢕⢕⢕⢑⢕⢕⢕⢕⢕⠀⢕⢕⢕⢕⢕⢕⢕⢕⢕⢕⢕⢕⢕⢕⢕⢕⢕⢕⢕⢕⢕⢕⢕⢕⢕⢕⢕⢕⢕⢕⠄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⠑⠀⢕⢕⠀⢔⢝⢛⠿⣿⣿⣿⣿⣿⣿⣿⣿⣿⣿⣿⣿⣿⡿⢟⢏⢅⢕⢔⠁⢕⠀⢕⢕⢕⢕⢕⢕⢕⢕⢕⢕⢕⢕⠁⢕⢕⢕⠕⢑⡕⢑⢕⢕⠑⢕⢕⢕⢕⢕⢕⢕⢕⢕⢕⢕⢕⢕⢕⢕⢕⢕⢕⢕⢕⢑⠀⠀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⠑⢕⢕⢕⢕⢕⢕⢕⢕⠁⠀⠀⠁⢕⢔⢕⢕⢕⢕⢔⢍⢛⠻⢿⣿⣿⣿⣿⡿⠟⢋⢕⢕⢕⢕⢕⢕⢕⠀⠀⠀⢕⢕⢕⢕⢕⢕⢕⢕⢕⢕⢕⢕⠀⢕⣕⣵⣾⣿⣿⣿⢇⢕⢄⢕⢕⢕⢕⢕⢕⢕⢕⢕⢕⢕⢕⢕⢕⢕⢕⢕⢕⢕⢕⠄⠀⠀⠀⠀⠀⠀⠀⠀⠁⠀⠀⠀⠀⠁⠁⠁⠁⠑⠑⠑⠕⠕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⠑⢕⢕⢕⢕⢕⢕⢕⢕⢕⢜⢝⢝⢅⢔⢕⢕⢕⢕⢕⢕⢱⢕⠁⠀⠀⢕⢕⢕⢕⢕⢕⢕⢕⢕⢕⢕⡕⢕⣴⣿⣿⣿⣿⣿⣿⡿⢕⢕⢕⢕⢕⢕⢕⢕⢕⢕⢕⢕⢕⢕⢕⢕⢕⢕⢕⢕⢕⠕⠀⠀⠀⠀⠀⠀⠀⠀⠀⠀⠀⠀⢀⢀⢀⢄⠀⢀⢀⢀⢄⢀⠀⢀⠀⢀⠀⠀⠁⠁⠁⠁⠑⠑⠑⠕⠕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⠀⠀⠀⠀⠀⠀⠀⠑⠕⢕⢕⢕⢕⢕⢕⢕⢕⢕⢕⢕⢕⢕⢕⢕⢕⢕⠑⠁⠀⠀⠀⠕⢕⢕⢕⢕⢕⢕⢕⢕⢕⣼⢕⢕⣿⣿⣿⣿⣿⢷⣷⣷⣷⣴⣵⣥⣕⡕⠕⢕⢕⢕⢕⢕⢕⢕⢕⢕⢕⢕⢕⢕⠀⠀⠀⠀⠀⠀⠀⠀⠀⢄⢔⢕⢕⢕⢕⢕⢕⢕⢕⢕⢕⢕⢕⢕⢕⢕⢕⢕⢕⢕⢕⢕⢕⢕⢄⢔⢄⢄⢄⢄⢀⢀⢀⢁⠁⠁⠁⠑⠑⠑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⢀⠀⠀⠀⠀⠀⠀⠀⠀⠀⠀⠁⢕⢕⢕⢕⢕⢕⢕⢕⢕⠕⢕⢕⢀⠀⠀⠀⠀⠀⠀⠀⢕⢕⢕⢕⢔⢕⢕⡕⢕⢕⢕⢕⢝⣿⣿⣿⣿⣿⣿⣿⣿⣿⣿⣿⣿⣿⣿⣧⣕⠕⢕⢕⢕⢕⢕⢕⢕⢕⢕⠁⠀⠀⠀⠀⠀⠀⠀⢄⢕⢕⢕⢕⢕⢕⢕⢕⢕⢕⢕⢕⢕⢕⢕⢕⢕⢕⢕⢕⢕⢕⢕⢕⢕⢕⢕⢕⢕⢕⢕⢕⢕⢕⢕⢕⢕⢕⢕⢕⢕⢕⢕⢔⢔⢄⢄⢀⢁⢁⢅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⣵⣕⣕⢕⠕⢕⢕⢕⢕⢕⠑⢕⢱⣵⡕⢕⢕⢕⢕⢕⢕⢕⢕⢕⠀⠀⠀⠀⠀⠀⠀⠀⠀⠀⢔⢕⢕⠁⠀⢕⢕⢕⢕⠁⠀⠑⢕⢕⠀⠀⠀⠀⠀⠀⠀⢕⢕⢕⢕⢕⢱⢟⢕⢕⢕⢕⢕⣿⣿⣿⣿⣿⣿⣿⣿⣿⣿⣿⣿⣿⣿⣿⣿⣿⣷⣕⢕⢕⢕⢕⢕⢕⢕⠅⠀⠀⠀⠀⠀⠀⢄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⢜⣿⣿⣿⣿⣿⣿⣷⣷⣵⡔⠀⢕⢕⢕⢕⢕⠕⢕⢅⢕⢕⢕⢕⢕⠀⠀⠀⠀⠀⠀⠀⠀⠀⢔⡵⢕⠑⠀⠀⢕⢕⢕⠁⠀⠀⢄⢕⢕⢕⠀⠀⠀⠀⠀⠀⢕⢕⣱⢕⢕⢕⢕⠑⢕⢕⢕⢕⣿⣿⣿⣿⣿⣿⣿⣿⣿⣿⣿⣿⣿⣿⣿⣿⣿⣿⣿⣷⡕⢕⢕⢕⠕⠀⠀⠀⠀⠀⢀⢔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⡿⢇⠀⠑⢕⢕⢕⢕⠀⢕⢕⢕⢕⣵⣵⣷⡕⠀⠀⠀⠀⠀⠀⠀⢠⣿⣯⢕⠀⠀⠀⠑⠕⠀⠀⠀⠀⢕⢕⢸⣿⡔⠀⠀⠀⠀⠀⢕⢱⢇⢕⢔⢕⢕⠀⠕⢕⢕⢕⣹⣿⣿⣿⣿⣿⣿⣿⣿⣿⣿⣿⣿⣿⣿⣿⣿⣿⣿⣿⣿⣆⠕⢕⠀⠀⠀⠀⢀⢔⢕⢕⢕⢕⢕⢕⢕⢕⢕⢕⢕⢕⢕⢕⢕⢕⢕⢕⢕⢕⢕⢕⢕⢕⢕⢕⢕⢕⢕⢕⢕⢅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⡕⢑⣱⣿⣿⣿⣿⣿⣏⡕⢕⠀⠀⢕⢕⢕⢕⢄⠕⢕⢕⠕⢝⢟⢟⢏⠀⠀⠀⠀⠀⠀⢀⣾⣿⡇⢕⢀⠀⠀⠀⠀⠀⠀⢀⢕⢕⢕⢜⢿⣿⡔⠀⠀⠀⠀⢕⢕⢕⢕⢕⢕⢕⠄⡄⢕⢕⢕⢸⣿⣿⣿⣿⣿⣿⣿⣿⣿⣿⣿⣿⣿⣿⣿⣿⣿⣿⣿⣿⣿⣧⢀⠀⠀⢀⢔⢕⢕⢕⢕⢕⢕⢕⢕⢕⢕⢕⢕⢕⢕⢕⢕⢕⢕⢕⢕⢕⢕⢕⢕⢕⢕⢕⢕⢕⢕⣴⣾⣷⣷⣧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⣕⣥⣴⣾⣽⣾⣿⣿⣿⣿⣿⣿⣿⣿⣿⣷⢄⢕⢁⢕⢕⢕⢕⠀⢕⢕⢕⢅⢕⢕⢕⢔⠀⠀⠀⠀⠀⣸⣿⡟⢕⢕⢕⢔⢀⢄⣠⣤⣴⣧⡕⢕⢕⢕⢜⣿⣷⡄⠀⠀⠀⢕⢕⢕⢕⢕⢕⢕⢕⢇⢕⢕⢕⢜⣽⣿⣿⣿⣿⣿⣿⣿⣿⣿⣿⣿⣿⣿⣿⣿⣿⣿⣿⣿⣿⣿⣧⠀⢔⢕⢕⢕⢕⢕⢕⢕⢕⢕⢕⢕⢕⢕⢕⢕⢕⢕⢕⢕⢕⢕⢕⢕⢕⢕⢕⢕⢕⢕⢕⣵⣿⣿⣿⣿⣿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⣕⣕⣕⣕⣕⡕⣱⣵⣿⣿⣿⣿⣿⣿⣿⣿⣿⣿⣿⣿⣿⣿⣿⣿⣷⢕⠁⡇⢕⢕⢕⢕⠀⢕⢕⢕⢕⢕⢕⢕⢕⠀⠀⠀⠀⢰⣿⡿⢕⢕⢕⢕⢕⣱⣿⣿⣿⡿⣸⣿⣷⡕⢕⢕⢜⣿⣿⣔⢄⠀⠀⢕⢕⢕⢕⢕⢕⢕⢸⠁⢕⢕⢕⢿⣿⣿⣿⣿⣿⣿⣿⣿⣿⣿⣿⣿⣿⣿⣿⣿⣿⣿⣿⣿⣿⣿⣇⢕⢕⢕⢕⢕⢕⢕⢕⢕⢕⢕⢕⢕⢕⢕⢕⢕⢕⢕⢕⢕⢕⢕⢕⢕⢕⢕⢕⢕⣵⣿⣿⣿⣿⣿⣿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⠕⢑⠑⠁⠁⠕⢕⢕⢕⣱⣵⣾⣿⣿⣿⣿⡿⢏⣾⣿⣿⣿⣿⣿⣿⣿⣿⣿⣿⣿⣿⣿⣿⣿⣿⣿⣿⣿⡇⠀⢿⢁⢕⢕⢕⠀⢕⢕⢕⢕⢕⢕⢕⢕⠀⠀⠀⢰⣿⣿⢇⢕⢕⢕⢕⣱⣿⣿⣿⡟⢱⣿⣿⣿⢇⢕⢕⢕⢜⢿⣿⣷⡧⢔⢕⢕⢕⢕⢕⢕⢕⠜⡇⠕⠑⠀⢸⣿⣿⣿⣿⣿⣿⣿⣿⣿⣿⣿⣿⣿⣿⣿⣿⣿⣿⣿⣿⣿⣿⣿⡕⢕⢕⢕⢕⢕⢕⢕⢕⢕⢕⢕⢕⢕⢕⢕⢕⢕⢕⢕⢕⢕⢕⢕⢕⢕⢕⣕⣼⣻⣿⣿⣿⣿⢟⢟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⢑⢔⢕⠁⠀⠀⠀⠀⢑⣵⣿⣿⣿⣿⣿⣿⣿⢟⣵⣿⣿⣿⣿⣿⣿⣿⣿⣿⣿⣿⣿⣿⣿⣿⣿⣿⣿⣿⣿⡿⢇⠀⢸⣇⢕⢕⢕⢔⠀⢕⢕⢕⢕⢕⢕⢕⠀⢄⢕⢼⡿⢇⢕⢕⢕⢕⢱⣿⣿⣿⢏⢕⢜⣿⣿⢇⢕⢕⢕⢕⢕⢕⣝⡝⣕⣵⢕⢕⢕⢄⢕⢕⢕⢄⢿⡄⠀⠀⠁⢹⣿⣿⣿⣿⣿⣿⣿⣿⣿⣿⣿⣿⣿⣿⣿⣿⣿⣿⣿⣿⣿⣿⣷⢕⢕⢕⢕⢕⢕⢕⢕⢕⢕⢕⢕⢕⢕⢕⢕⢕⢕⢕⢕⢕⢕⢕⢕⢕⡵⣟⣾⡿⡵⣯⣞⢵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⠑⢄⢕⠕⠀⠀⠀⠀⠀⢰⣾⣿⣿⣿⣿⣿⣿⣿⢫⣾⣿⣿⣿⣿⣿⣿⣿⣿⣿⣿⣿⣿⣿⣿⣿⣿⣿⣿⣿⣿⣿⣕⢕⠀⢸⣿⡔⢕⢕⢕⠀⠕⢕⢕⢕⢕⢕⢕⠀⢕⢜⢗⣕⢕⡕⡕⡕⢕⢝⢿⣿⢇⢕⢕⣼⢿⢇⢕⢕⢕⢕⣕⣷⣿⣿⣗⣿⣿⡕⢕⢕⢸⡕⢕⢕⢕⢸⣷⢀⠀⢔⠁⢻⢿⢿⣿⣿⣯⣿⣿⣿⣿⣿⣿⣿⣿⣿⣿⣿⣿⣿⣿⣿⣿⣿⣇⢕⢕⢕⢕⢕⢕⢕⢕⢕⢕⢕⢕⢕⢕⢕⢕⢕⢕⢕⢕⢕⢕⢱⣾⣾⡝⢵⢕⢳⢕⡞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⠀⠄⢕⠁⠀⠀⠀⠀⠀⢰⣿⣿⣿⣿⣿⣿⣿⡿⢣⣿⣿⣿⣿⣿⣿⣿⣿⣿⣿⣿⣿⣿⣿⣿⣿⣿⣿⣿⣿⣿⣿⣿⣿⢕⠀⢸⣿⣷⢕⢕⢕⢄⠀⢕⢕⢕⠕⢕⢕⢄⣧⢸⣿⣿⣿⣿⣎⣏⢕⢕⠁⠀⠁⠁⠀⢔⢕⢕⢕⢕⣵⣿⣿⣿⣿⣿⡇⣿⣿⣷⢕⢕⢕⣿⡕⢕⢕⢅⢿⣇⠀⢸⡄⠑⢕⢕⢜⣝⢸⢿⣿⣿⣿⣿⣿⣿⣿⣿⣿⣿⣿⣿⣿⣿⣿⣿⣿⡔⢕⢕⢕⢕⣕⣵⣷⡇⢕⢕⢕⢕⢕⢕⢕⢕⢕⢕⢕⢕⣱⣽⡫⢕⢕⢕⢕⢹⣎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⠀⠀⢑⠔⠀⠀⠀⠀⠀⠀⢻⣿⣿⣿⣿⣿⣿⡟⣱⣿⣿⣿⣿⣿⣿⣿⣿⣿⣿⣿⣿⣿⣿⣿⣿⣿⣿⣿⣿⣿⣿⣿⣿⣿⡇⠀⢸⣿⣿⡇⢕⢕⢕⡔⠀⢕⢕⢕⢕⢕⢱⣿⡇⢻⣿⣿⣿⣿⣿⡕⢕⠀⠀⠀⠀⠀⢕⢕⣕⣷⣿⣿⣿⣿⣿⣿⣿⢱⣿⣿⣿⣇⠕⢕⢸⣷⡁⢕⢕⢸⣿⣆⠑⣷⡀⠕⢱⣿⡏⢕⢟⣿⣿⣿⣿⣿⣿⣿⣿⣿⣿⣿⣿⣿⣿⣿⣿⣿⣷⣕⣵⣷⣿⣿⣿⣿⡇⢕⢕⢕⢕⢕⢕⢕⢕⢕⢕⣱⣼⣝⢳⢕⢕⢕⢕⢕⢽⡇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⢄⠀⠀⠀⠑⠀⠀⠀⠀⠀⠀⢸⣿⣿⣿⡟⢏⣱⣾⣿⣿⣿⣿⣿⣿⣿⣿⣿⣿⣿⣿⣿⣿⣿⣿⣿⣿⣿⣿⣿⣿⣿⣿⣿⣿⡇⠀⢸⣿⣿⣿⡄⢕⢕⣧⠀⢕⢕⢕⠑⢕⢸⣿⣿⡕⣿⣿⣿⣿⣿⣿⢕⠀⠀⠀⠀⠀⢕⣾⣿⣿⣿⣿⣿⣿⣿⣿⡟⣼⣿⣿⣿⣿⡔⢕⢜⣿⣧⠑⢕⢁⢿⣿⣆⢻⣧⠀⢜⣿⣿⣿⣧⡿⣿⣿⣿⣿⣿⣿⣿⣿⣿⣿⣿⣿⣿⣿⣿⣿⣿⣿⣿⣿⣿⣿⣿⣿⢕⢕⢕⢕⢕⢕⢕⢕⢕⢕⣾⣿⣿⣿⡕⢕⢕⢕⢕⢜⣺⢇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⠁⢕⠔⠀⠀⠀⠀⠀⠀⠀⠀⠀⠁⣿⣿⢏⢕⣵⣿⣿⣿⣿⣿⣿⣿⣿⣿⣿⣿⣿⣿⣿⣿⣿⣿⣿⣿⣿⣿⣿⣿⣿⣿⣿⡿⢟⢕⠀⢸⣿⣿⣿⣇⠑⢱⣿⡔⠀⢕⠁⠀⠀⣼⣿⣿⣧⢜⣿⣿⣿⣿⡇⠀⠀⠀⠀⠀⢄⣸⣿⣿⣿⣿⣿⣿⣿⣿⣿⢣⣿⣿⣿⣿⣿⣿⣔⠕⢹⣿⣧⢑⢕⢸⣿⣿⣾⣿⣇⠀⢸⣿⣿⣿⣝⣿⣿⣿⣿⣿⣿⣿⡿⣿⣻⣿⣿⣿⣿⣿⣿⣿⣿⣿⣿⣿⣿⣿⣿⢕⢕⢕⠑⠁⠁⢑⢑⣵⣿⣿⣿⣿⣿⣿⣇⢕⢕⢱⣷⡟⢕⢕⢕⢕⢕⢕⢕⢕⢕⢕⢕⢕⢕⢕⠕⠕⢑⣑⣑⣕⣕⣕⣕⣑⢑⢕⢕⢕⢕⢕⢕⠀</a:t>
            </a:r>
            <a:br/>
            <a:r>
              <a:t>⢕⢕⢕⢕⢕⢕⢕⢕⢕⢕⢕⢕⢕⢕⢕⢕⢕⢕⢕⢕⢕⢕⢕⢕⢕⢕⢕⢕⢕⢕⢕⢕⢕⢕⢕⢕⢕⢕⢕⢕⢕⢕⢕⢕⢕⢕⢕⢕⢕⠕⢑⠅⠀⠀⠀⠀⠀⠀⠀⠀⠀⠀⠀⢹⢇⣱⣿⣿⣿⣿⣿⣿⣿⣿⣿⣿⣿⣿⣿⣿⣿⣿⣿⣿⣿⣿⣿⣿⣿⣿⣿⣿⣟⣏⢕⢕⢕⠀⢸⣿⣿⣿⣿⡄⢸⣿⣇⠀⢕⠀⢕⢱⣿⣿⣿⣿⣇⢹⣿⣿⣿⢇⠀⠀⠀⠀⠀⢕⣾⣿⣿⣿⣿⣿⣿⣿⣿⡏⣼⣿⣿⣿⣿⣿⣿⣿⣇⠘⣿⣿⣷⡅⢔⢻⣿⣿⣿⣿⡕⠁⢿⣿⣿⡇⢼⣿⡿⢿⣟⣽⣷⣿⣿⣿⣿⣿⣿⣿⣿⣿⣿⣿⣿⣿⣿⣿⣿⡟⢕⠑⠀⠀⠀⠀⢄⣾⣿⣿⣿⣿⣿⣿⣿⢿⢕⡇⢕⣿⡇⢕⢕⢕⢕⢕⢕⢕⢕⠕⢑⢕⣡⣴⣶⣾⣿⣿⣿⣿⣿⣿⣿⢏⢕⡱⡕⢇⢕⢕⢕⢕⠀</a:t>
            </a:r>
            <a:br/>
            <a:r>
              <a:t>⢕⢕⢕⢕⢕⢕⢕⢕⢕⢕⢕⢕⢕⢕⢕⢕⢕⢕⢕⢕⢕⢕⢕⢕⢕⢕⢕⢕⢕⢕⢕⢕⢕⢕⢕⢕⢕⢕⢕⢕⢕⢕⢕⢕⢕⢕⢕⢕⢕⢀⠀⠁⠀⠀⠀⠀⠀⠀⠀⠀⠀⠀⠀⢜⣼⣿⣿⣿⣿⣿⣿⣿⣿⣿⣿⣿⣿⣿⣿⣿⣿⣿⣿⣿⣿⣿⣿⣿⣿⣿⣿⣿⣿⣿⣿⣧⢕⠀⢸⣿⣿⣿⣿⣇⣾⣿⣿⢀⢕⢔⢕⣾⣿⣿⣿⣿⣿⡕⢿⣿⡟⠑⠀⠀⠀⠀⠀⢱⣿⣿⣿⣿⣿⣿⣿⣿⣿⢱⣿⣿⣿⣿⣿⣿⣿⣿⣿⣧⢸⣿⣿⣿⣆⠜⣿⣿⣿⣿⣿⡔⠘⢟⢻⢏⣱⣵⣾⣿⣿⣿⣿⣿⣿⣿⣿⣿⣿⣿⣿⣿⣿⣿⣿⣿⣿⣿⣿⡇⠁⠀⠀⠀⠀⣰⣿⣿⣿⣿⣿⣿⢿⢿⢇⢕⢕⢕⢕⢻⡇⢕⢕⢕⢕⠕⢑⢅⢔⢕⢕⢎⢽⢿⡿⢿⢟⢟⢝⢝⢝⢕⢕⢕⢕⢕⢇⢕⢕⢕⢕⢕⠀</a:t>
            </a:r>
            <a:br/>
            <a:r>
              <a:t>⢕⢕⢕⢕⢕⢕⢕⢕⢕⢕⢕⢕⢕⢕⢕⢕⢕⢕⢕⢕⢕⢕⢕⢕⢕⢕⢕⢕⢕⢕⢕⢕⢕⢕⢕⢕⢕⢕⢕⢕⢕⢕⢕⢕⢕⢕⢕⢕⢕⢕⢄⠀⠀⠄⠀⠀⠀⠀⠀⠀⠀⠀⠀⢜⣿⣿⣿⣿⣿⣿⣿⣿⣿⣿⣿⣿⣿⣿⣿⣿⣿⣿⣿⣿⣿⣿⣿⣿⣿⣿⣿⣿⣿⣿⣿⣿⡇⠀⢸⣿⣿⣿⣿⣿⣿⣿⣿⡇⢕⢸⣱⣿⣿⣿⣿⣿⣿⣷⢜⣿⢇⠀⠀⠀⠀⠀⢄⣸⣿⣿⣿⣿⣿⣿⣿⣿⢇⣾⣿⣿⣿⣿⣿⣿⣿⣿⣿⣿⣷⣿⣿⣿⣿⣧⣹⣿⣿⣿⡟⢇⢕⣷⣿⣿⣿⣿⣿⣿⣿⣿⣿⣿⣿⣿⣿⣿⣿⣿⣿⣿⣿⣿⣿⣿⣿⣿⣿⡇⠀⠀⠀⠀⢰⣿⣿⡿⡿⢟⢟⢕⢕⢕⢕⣧⣸⣼⣵⡼⢍⢕⢑⢅⢔⢇⢕⢕⢕⢕⢕⢕⡕⢕⢕⢎⣱⣇⠵⢕⢑⢕⢅⢕⢔⢔⢕⢕⢕⢕⢕⢕⠀</a:t>
            </a:r>
            <a:br/>
            <a:r>
              <a:t>⢕⢕⢕⢕⢕⢕⢕⢕⢕⢕⢕⢕⢕⢕⢕⢕⢕⢕⢕⢕⢕⢕⢕⢕⢕⢕⢕⢕⢕⢕⢕⢕⢕⢕⢕⢕⢕⢕⢕⢕⢕⢕⢕⢕⢕⢕⢕⢕⢕⠕⠑⠀⠀⠁⢄⠀⠀⠀⠀⠀⠀⠀⠀⢕⢹⣿⣿⣿⣿⣿⣿⣿⣿⣿⣿⣿⣿⣿⣿⣿⣿⣿⣿⣿⣿⣿⣽⣿⣿⣿⣿⣿⣿⣿⣿⣿⡇⠀⢸⣿⣿⣿⣿⣿⣿⣿⣿⣿⢅⣼⣿⣿⣿⣿⣿⣿⣿⣿⣇⢻⠕⠀⠀⠀⠀⠀⢱⣿⣿⣿⣿⣿⣿⣿⣿⡟⢸⣿⣿⣿⣿⣿⣿⣿⣿⣿⣿⣿⣿⣿⣿⣿⣿⣿⣿⣿⣿⣿⣿⣷⣜⣞⣿⣿⣿⣿⣿⣿⣿⣿⣿⣿⣿⣿⣿⣿⣿⣿⣿⣿⣿⣿⣿⣿⢟⣏⣭⡅⠀⢀⠀⢔⡿⢟⡗⢝⢕⢕⢕⢕⢕⢕⣾⣿⣿⣿⣿⣷⢜⡕⢕⢎⢕⢕⢕⢕⢕⢕⢕⢕⢱⢵⠗⢊⢅⢔⢕⢕⢕⢕⢕⢕⢕⢕⢕⢕⢕⢕⢕⢕⠀</a:t>
            </a:r>
            <a:br/>
            <a:r>
              <a:t>⢕⢕⢕⢕⢕⢕⢕⢕⢕⢕⢕⢕⢕⢕⢕⢕⢕⢕⢕⢕⢕⢕⢕⢕⢕⢕⢕⢕⢕⢕⢕⢕⢕⢕⢕⢕⢕⢕⢕⢕⢕⢕⢕⢕⢕⢕⢕⠕⢁⠔⠁⠀⠀⠀⢕⠀⠀⠀⠀⠀⠀⠀⠀⠁⢕⢹⣿⣿⣿⣿⣿⣿⣿⣿⣿⣿⣿⣿⣿⣿⣿⣿⣿⣿⣿⢟⢝⣿⣿⣿⣿⣿⣿⣿⣿⣿⡗⠀⢜⣿⣿⣿⣿⣿⣿⣿⣿⣿⣇⣿⣿⣿⣿⣿⣿⣿⣿⣿⣿⡕⠀⠀⠀⠀⠀⠀⣸⣿⣿⣿⣿⣿⣿⣿⣿⢱⣿⣿⣿⣿⣿⣿⣿⣿⣿⣿⣿⣿⢿⠿⢟⢛⠻⣿⣿⣿⣿⣿⣿⣿⣿⣿⢜⢝⢟⣿⣿⣿⣿⣿⣿⣿⣿⣿⣿⣿⣿⣿⣿⣿⣿⢟⣫⣵⡿⠛⠁⠀⠀⠀⢔⢏⢕⢕⢕⢕⢕⢕⢕⢕⢱⣷⣿⣿⣿⣿⣿⣿⣷⢕⢕⢕⢕⢕⢕⢕⢱⣕⡵⢎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⠁⠐⠑⠀⠀⢀⢄⠀⢕⠕⠀⠀⠀⠀⠀⠀⠀⠀⠑⠕⢝⢿⣿⣿⣿⣿⣿⣿⣿⣿⣿⣿⣿⣿⣿⣿⣿⡿⢏⢕⢕⢜⢻⣿⣿⣿⣿⣿⣿⡟⢇⠀⢕⣿⣿⣿⣿⣿⣿⣿⣿⣿⣿⣿⣿⣿⣿⣿⣿⣿⣿⣿⣿⢕⠀⠀⠀⠀⠀⢔⣿⣿⣿⣿⣿⣿⣿⣿⡏⣾⣿⣿⣿⣿⣿⣿⣿⣿⣿⣿⣿⡏⢔⢕⢕⢕⢕⠈⢏⢝⢟⢻⣿⣿⣿⣿⣇⠕⢕⢕⢕⢟⢟⢟⢟⢻⢿⣿⢿⢿⢻⢟⢝⢕⣱⣾⡿⠋⠀⠀⠀⠀⠀⢀⢱⡱⣵⣵⣧⢕⢕⢕⢕⢱⣼⣿⣿⣿⣿⣿⣟⢟⢟⢕⢕⢕⢕⢕⢕⣵⡾⢏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⠕⠁⠀⢀⢄⢔⢕⢕⣼⡔⠀⠀⠀⠀⠀⠀⠀⠀⠀⠀⠀⠀⠑⢜⢻⣿⣿⣿⣿⣿⣿⣿⣿⣿⣿⣿⣿⣿⢟⢕⢕⢕⣕⣧⣗⣽⣿⣿⣿⣿⣇⢕⢕⠀⢸⣿⣿⣿⣿⣿⣿⣿⣿⣿⣿⣿⣿⣿⣿⣿⣿⣿⣿⣿⡇⠀⠀⠀⠀⠀⠀⢸⣿⣿⣿⣿⣿⣿⣿⣿⣸⣿⣿⣿⣿⣿⣿⣿⣿⣿⣿⢟⢏⢅⢑⢕⢕⢕⢕⢕⢕⢕⢕⢕⢟⣿⣿⣿⣿⡇⠕⣕⢕⢕⢕⢕⢕⢕⢕⢕⢕⢕⢕⢕⣱⣾⡿⠏⠀⠀⠀⠀⠀⠀⢄⣾⣿⣿⣿⣿⣏⣕⢕⣱⣵⣿⣿⣿⣿⣿⣿⢏⢕⢕⢕⢕⢕⢕⣱⣵⣿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⢀⢄⢕⢕⢕⣱⢷⣿⣿⠇⠀⠀⢀⠀⠀⠀⠀⠀⠀⠀⠀⠀⠀⠁⠕⢜⢻⣿⣿⣿⣿⣿⣿⣿⣿⣿⢟⣕⣱⣵⣷⣿⡿⢟⣿⣿⣿⣿⣿⣿⣿⣧⢕⠀⣼⣿⣿⣿⣿⣿⣿⣿⣿⢟⢅⢔⢍⢔⢌⢻⣿⣿⣿⣿⢕⠀⠀⠀⠀⠀⢀⣿⣿⣿⣿⣿⣿⣿⣿⢧⣿⣿⣿⣿⣿⣿⣿⣿⣿⣿⣯⡑⢕⢕⢕⢕⢑⢑⣕⡕⢑⢕⢕⢕⢕⣼⣿⣿⣿⣿⡔⢜⢕⢕⢕⢕⢕⢕⢕⢕⢕⢕⣱⣾⣿⠟⠁⠀⠀⠀⠀⠀⢄⣵⣿⣿⣿⣿⣿⣿⣿⣿⣿⣿⣿⣿⣿⣿⡿⢟⢕⢕⢕⢕⢕⢕⡱⣕⣕⡝⢇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⣱⣾⣏⣿⣿⠇⢄⠀⠀⢕⢀⠀⠀⠀⠀⠀⠀⠀⠀⠀⠀⠀⠁⠑⠕⢝⢟⢟⢟⢛⢛⢟⠗⠟⠛⠛⠋⠙⠁⠀⣸⣿⣿⣿⣿⣿⣿⣟⡟⢕⢀⣿⣿⣿⣿⣿⡿⢟⢝⢝⢄⢕⢕⢕⢕⢕⢑⢍⢝⠻⡏⠀⠀⠀⠀⠀⠀⢸⣿⣿⣿⣿⣿⣿⣿⡟⣼⣿⣿⣿⣿⣿⣿⣿⣿⣿⣿⣯⢕⢕⢕⢕⢕⢔⢕⢙⢑⠅⢕⢕⢅⢞⣿⣿⣿⣿⣿⣷⢀⢸⠇⢅⢔⢕⠕⠑⢁⣰⣾⣿⠟⠁⠀⠀⠀⠀⠀⠀⣰⣿⣿⣿⣿⣿⣿⣿⣿⣿⣿⣿⣿⣿⣿⣿⣿⢕⢕⢕⢕⢕⢕⢕⢕⢿⣿⡿⣿⣾⡷⣔⢅⢑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⣱⣾⣿⣿⣿⣿⠇⢅⠀⠀⠀⢕⢕⢕⢄⢀⠀⠀⠀⠀⠀⠀⠀⠀⠀⠀⠀⠀⠁⠁⠁⢄⠔⠁⠀⠀⠀⠀⠀⠀⠀⠀⢹⣿⣿⣿⣿⣿⣿⣿⣿⢕⢱⣿⣿⣿⣿⣿⠧⢕⢕⢕⢕⢕⢕⢕⢕⢕⢕⢕⢕⠱⠕⠀⠀⠀⠀⠀⢀⣾⣿⣿⣿⣿⣿⣿⣿⢣⣿⣿⣿⣿⣿⣿⣿⣿⣿⣿⣿⣿⣷⣵⡕⢅⢕⢕⢕⢕⢕⢕⢕⢕⢕⢕⢹⣿⣿⣿⣿⣿⡇⠜⡕⠁⠁⢄⢄⣰⣾⣿⡟⠑⠀⠀⠀⠀⠀⠀⠀⢰⣿⣿⣿⣿⣿⣿⣿⣿⣿⣿⣿⣿⣿⣿⢿⢟⢕⢕⢕⢕⢕⢕⢕⢕⢕⢕⢕⢕⢝⢟⢿⣻⣿⣿⢆⢄⢄⢅⢁⢁⠑⠕⠕⠕⢕⢕⢕⢕⢕⢕⢕⢕⢕⢕⢕⠀</a:t>
            </a:r>
            <a:br/>
            <a:r>
              <a:t>⢕⢕⢕⢕⢕⢕⢕⢕⢕⢕⢕⢕⢕⢕⢕⢕⢕⢕⢕⢕⢕⢕⢕⢕⢕⢕⢕⢕⢕⢕⢕⢕⢕⢕⢕⢕⢕⢕⢕⢕⢕⢕⢕⢕⣵⣿⣿⣿⣿⣿⡏⠀⢕⢀⠀⠀⢕⢕⢕⢕⢕⢕⢄⢀⠀⠀⠀⠀⠀⠀⠑⠑⠑⠀⢄⠑⠀⠀⠀⠀⠀⠀⠀⠀⠀⠀⠀⠀⠻⣿⣿⣿⣿⣿⣿⣯⢕⢸⣿⣿⣿⣿⣇⢕⢕⢕⢕⢕⠕⣶⡆⢕⢕⢕⢕⢕⢕⠀⠀⠀⠀⠀⠀⢱⣿⣿⣿⣿⣿⣿⣿⣿⣿⣿⣿⣿⣿⣿⣿⣿⣿⣿⣿⣿⣿⣿⣿⣧⢕⢕⢕⢕⢕⢕⠕⢕⢕⢅⣷⣾⣿⣿⣿⣿⣿⣿⢄⢕⠀⠀⢑⣼⣿⡿⠋⠀⠀⠀⠀⠀⠀⠀⠀⠀⣿⣿⣿⣿⣿⣿⣿⣿⣿⣿⣿⣿⣿⢏⢝⢕⢕⢕⢕⢕⢱⣵⣷⣷⣷⠷⠧⠕⢱⢣⣵⣸⣝⣝⢕⢕⢕⢕⡕⢕⢕⢕⢕⢕⢔⢔⢄⢅⢅⢁⢑⠑⠕⢕⢕⢕⠀</a:t>
            </a:r>
            <a:br/>
            <a:r>
              <a:t>⠑⠑⠑⠑⠑⠑⠑⠑⠑⠑⠑⠑⠑⠑⠑⠑⠑⠑⠑⠑⠑⠑⠑⠑⠑⠑⠑⠑⠑⠑⠑⠑⠑⠑⠑⠑⠑⠑⠑⠑⠑⠑⠑⠚⠛⠛⠛⠛⠛⠛⠑⠐⠑⠑⠑⠀⠑⠑⠑⠑⠑⠑⠑⠑⠑⠐⠀⠑⠑⠐⠐⠐⠐⠁⠀⠀⠀⠀⠀⠀⠀⠀⠀⠀⠀⠀⠀⠀⠀⠈⠛⠛⠛⠛⠛⠛⠀⠘⠛⠛⠛⠛⠛⠃⠑⠁⠑⠑⠑⠑⠐⠑⠑⠑⠁⠑⠑⠀⠀⠀⠀⠀⠀⠘⠛⠛⠛⠛⠛⠛⠛⠛⠛⠛⠛⠛⠛⠛⠛⠛⠛⠛⠛⠛⠛⠛⠛⠛⠓⠑⠂⠑⠑⠁⠀⠀⠓⠓⠛⠛⠛⠛⠛⠛⠛⠛⠃⠑⠀⠑⠚⠛⠛⠁⠀⠀⠀⠀⠀⠀⠀⠀⠀⠑⠛⠛⠛⠛⠛⠛⠛⠛⠛⠛⠛⠛⠛⠛⠛⠛⠛⠓⠓⠚⠛⠛⠛⠛⠑⠚⠃⠑⠑⠐⠁⠙⠛⠛⠛⠓⠛⠓⠛⠃⠑⠑⠑⠑⠑⠑⠑⠑⠑⠑⠑⠑⠑⠐⠐⠑⠀</a:t>
            </a:r>
            <a:br/>
          </a:p>
        </p:txBody>
      </p:sp>
    </p:spTree>
  </p:cSld>
  <p:clrMapOvr>
    <a:masterClrMapping/>
  </p:clrMapOvr>
</p:sld>
</file>

<file path=ppt/slides/slide6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⣕⢜⣟⢿⡿⣿⣿⣿⣿⢸⣿⡜⣿⣿⣷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⢫⢾⣿⣿⣿⣿⣿⣿⣿⣿⣷⡝⢷⡼⣕⢕⢕⢕⢕⢕⢕⢝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⢣⣿⢸⣝⣗⣳⣵⣵⣵⣽⣽⣵⡕⢕⢕⢿⣧⢱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⢿⢫⢱⣿⡏⣿⣿⣿⣿⣿⣿⣿⣿⣿⣾⡇⢕⢕⢸⣿⣧⢕⢕⢕⢕⢕⢕⢕⢕⢕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⡟⣱⣷⡏⣾⣿⡇⣿⣿⣿⣿⣿⣿⣿⣿⣿⣿⣿⣕⢕⢕⣿⣿⣧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⣪⣾⣿⣿⢸⣿⣿⣇⣿⣿⣿⣿⣿⣿⣿⣿⣿⣿⣿⣿⣧⢕⢹⣿⣿⡇⢕⢕⢕⢕⢕⢕⢕⢕⢕⢕⢕⢕⢜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⢱⣾⣿⣿⣿⡏⣿⣿⣿⢹⣿⣿⣿⣿⣿⣿⣿⣿⣿⣿⣿⣿⣿⣷⢸⣿⣿⣿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⣱⣿⣿⣿⣿⣟⢹⣿⣿⣿⢜⣿⣿⣿⣿⣿⣿⣿⣿⣿⣿⣿⣯⢿⣿⢸⣿⣿⣿⡇⢕⢕⢕⢕⢕⢕⢕⢕⢕⢕⣱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⣳⣿⣿⣿⣿⣿⣾⢸⣿⣿⣿⡇⣿⣿⣿⣿⣿⣿⣿⣿⣿⣿⣿⣿⢜⡿⢸⣿⣿⣿⣧⢕⢕⢹⣷⡕⢧⢆⢕⠘⢕⢹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⢿⢿⢳⣿⣻⣿⣿⣿⣿⣿⢸⣿⢟⣿⣧⢻⣿⣿⣿⣿⣿⣿⣿⣿⣿⣿⣿⢕⢕⢸⣿⣿⣿⢏⢕⢕⢕⢕⢕⢕⢜⢗⢴⢇⢕⢕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⡟⡝⣽⣾⣿⡏⣿⣿⢿⣿⣟⣿⣿⣿⢸⢕⣼⣿⣏⣣⣿⣿⣿⣿⣿⣿⣿⣿⣿⣿⣿⡕⢕⢝⢟⢏⠑⠀⢕⣱⣦⡕⣕⡕⢕⢕⢕⢕⢕⣱⣇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⣿⣯⣿⣿⣿⣿⣿⣿⢟⣿⣿⣿⣿⢕⢕⢕⢕⢕⣿⣿⣿⣿⣿⣿⣿⣿⣿⣿⣿⣿⣿⣿⣿⣿⣿⣿⣿⣿⣿⣿⣿⣿⣿⣿⣿⣿⣿⣿⣿⣿⣿⣿⣿⣿⣿⣿⣿⣿⣿⣿⣿⣿⡿⣸⣿⣿⣿⣿⢱⣿⡏⣾⡿⣾⣿⡟⢕⢕⢟⣿⣿⣿⢻⣿⣿⣿⣿⣿⣿⣿⣿⣿⣿⣿⡇⢕⢅⢁⢁⢀⢕⢕⣿⣿⣿⢹⣿⣷⣵⡅⢵⣽⢿⣽⣏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⡿⢟⢿⢿⣿⣿⣿⣿⣿⣿⣿⣿⣿⣿⢿⣿⣿⣿⣿⣿⢕⢕⢕⢕⢕⣿⣿⣿⣿⣿⣿⣿⣿⣿⣿⣿⣿⣿⣿⣿⣿⣿⣿⣿⣿⣿⣿⣿⣿⣿⣿⣿⣿⣿⣿⣿⣿⣿⣿⣿⣿⣿⣿⣿⣿⣿⣿⣿⣿⢳⣿⢿⣿⣿⢟⢸⣿⢱⣿⢹⣿⣿⣵⢸⡇⣼⣿⢟⢏⣸⣿⣿⣿⣿⣿⣿⣿⣿⣿⣿⡿⢇⢕⣵⣕⣱⡵⢕⢸⣿⣿⣿⢸⣿⣿⣿⣷⢝⡕⢾⢟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⢟⢱⢟⢕⢕⣼⣿⣿⣿⣿⣿⣿⣿⣿⣿⣿⣾⣿⣿⣿⣿⣿⢕⢕⢕⢕⢕⣿⣿⣿⣿⣿⣿⣿⣿⣿⣿⣿⣿⣿⣿⣿⣿⣿⣿⣿⣿⣿⣿⣿⣿⣿⣿⣿⣿⣿⣿⣿⣿⣿⣿⣿⣿⣿⣿⣿⣿⣿⣿⣿⡏⢸⣿⣷⡕⢝⡕⢸⡿⣾⡏⣿⣿⣿⣿⢸⡏⣾⣿⣿⡇⣿⡇⣿⣿⣿⣿⣿⣿⣿⣿⣿⡇⢕⢕⣿⣿⣿⣿⡱⣺⣿⣿⣿⣸⣿⣿⣿⣿⢕⢻⣧⢱⢣⣼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⣎⢣⢜⣵⣿⢕⣿⡇⣿⢷⣿⣿⣿⡿⢸⡇⣿⣿⣿⡇⣿⢣⢹⣿⣿⣿⣿⣿⣿⣿⣿⢕⢕⢕⣿⣿⣿⣿⡇⣿⣿⣿⣿⢸⣿⣿⣿⣿⢜⣗⣯⢇⣾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⣷⣜⢕⣽⣵⢟⢻⢻⣿⢸⣿⣿⣿⡇⣸⡇⣿⢿⢿⢿⣿⢸⢸⣿⣿⣿⣿⣿⣿⣿⣿⢕⢕⢕⣿⣯⣽⣽⡇⡟⣾⣿⣿⢸⣿⣿⣿⣿⢜⡝⢕⣼⣿⣿⣿⣿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⢺⣿⣿⣿⢕⢕⢕⢕⢕⣿⣿⣿⣿⣿⣿⣿⣿⣿⣿⣿⣿⣿⣿⣿⣿⣿⣿⣿⣿⣿⣿⣿⣿⣿⣿⣿⣿⣿⣿⣿⣿⣿⣿⣿⣿⣿⣿⣿⣿⣿⣿⣿⣿⣿⣿⣷⡣⡝⣝⢻⢸⢇⣼⣿⣿⣿⢕⣿⡇⣿⣿⣿⣇⡇⣿⣧⢿⡼⣿⢻⣿⣿⢻⣿⢱⢕⡸⢿⣟⡻⢿⢇⠟⢜⢜⡏⢸⣿⣿⣿⣿⢑⠁⢜⢝⢝⢝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⢕⣿⣿⣿⢕⢕⢕⢕⢕⣿⣿⣿⣿⣿⣿⣿⣿⣿⣿⣿⣿⣿⣿⣿⣿⣿⣿⣿⣿⣿⣿⣿⣿⣿⣿⣿⣿⣿⣿⣿⣿⣿⣿⣿⣿⣿⣿⣿⣿⣿⣿⣿⣿⣿⣿⣿⢗⠁⢑⡜⡞⢕⣿⣿⣿⣿⢸⠍⢑⢉⢍⠝⠑⠕⠣⣝⣿⣗⣹⣇⢿⢿⡿⡜⡜⡱⢞⣙⠄⠁⠑⠐⣶⣔⢕⣹⣿⣿⣿⣾⣿⠀⠀⠁⢔⠀⢀⢀⢄⢄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⣫⢇⠀⠀⡇⢇⢕⢿⢻⣿⡇⣕⢱⣿⡗⢃⢄⢀⢅⢄⣜⣿⣿⣿⣿⣾⣷⣿⣵⣿⣧⡇⢅⢔⢔⢕⢔⣿⣧⡞⣿⣿⢿⢿⣸⣿⢄⢔⠀⠘⢧⢳⣷⣷⣷⣷⣷⣷⣾⣿⢕⢕⢕⢕⡕⢕⢀⢄⢄⡄⢄⢺⢟⢟⢻⢟⢟⢟⢟⡟⢟⢟⢗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⣱⡟⠀⢀⢄⢕⣼⢸⢸⡸⣯⡇⢻⣷⣿⣧⡕⢕⣕⢕⢳⣿⣿⣿⣿⣿⣿⣿⣿⣿⣿⣿⣿⣕⡕⢗⣱⢾⣿⣿⣿⡿⣯⡿⢕⡕⣿⢕⢑⠀⠀⠜⣧⢻⣿⣿⣿⣿⣿⣿⣿⢕⢕⢕⢕⣱⡕⢕⣼⡇⣷⣷⢕⢱⣷⢺⣼⣿⢕⢼⣿⣯⢸⣿⣸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⣿⣿⣿⢕⢕⢕⢕⢕⣿⣿⣿⣿⣿⣿⣿⣿⣿⣿⣿⣿⣿⣿⣿⣿⣿⣿⣿⣿⣿⣿⣿⣿⣿⣿⣿⣿⣿⣿⣿⣿⢿⢿⢿⢟⠟⠛⢙⠉⠁⢕⢕⢀⣼⢇⡕⠀⠀⠀⢱⣿⢕⢱⡇⢹⣿⡜⢿⣿⣿⣝⣗⣟⣺⣿⣿⣿⣿⣿⣿⣿⣿⣿⣿⣿⣿⣿⣿⣷⣶⣷⣾⣿⣿⣿⣿⣾⡇⢕⢇⣿⣇⣅⡄⢄⣵⢜⣧⢻⣿⣿⣿⣿⣿⣿⢕⢕⢕⢸⣿⡇⣧⣿⣗⣟⣿⣟⣼⣿⣿⣿⣿⣷⣺⣿⣿⣼⣿⣿⣷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⢜⡸⢇⣱⡇⢀⢀⢀⢸⡟⢸⡜⢧⢕⢜⢕⢜⣿⣿⣿⣿⣿⣿⣿⣿⣿⣿⣿⣿⣿⣿⣿⣿⣿⣿⣿⣿⣿⣿⣿⣿⣿⢣⢯⣾⣿⢕⢱⡕⢸⡏⣿⣷⢕⢿⡇⡜⡎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⢄⡽⣽⢕⢕⢵⢕⢜⣕⢜⢕⠑⠕⢔⠄⢱⢕⢱⣿⢕⠁⠕⢺⢸⡇⢸⡇⢼⡕⢕⢕⢜⢸⣿⣿⣿⣿⣿⣿⣿⣿⣿⣿⣿⣿⣾⣿⣿⣿⣿⣿⣿⣿⣿⣾⡿⡗⢕⣼⣿⣿⢕⢜⣇⢜⡇⣿⣿⡇⣸⣧⢣⢱⢹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⡇⢕⣸⡏⢕⢕⢄⠅⢜⢕⢸⣧⣇⢸⡕⢕⢕⢕⢜⢿⣿⣿⣿⣿⣿⣿⣿⣿⣿⣿⣿⣿⣿⣿⣿⣿⣿⣿⣿⣿⢟⢕⢕⣿⣿⡏⢸⢕⢻⢕⡇⣿⣿⣷⢜⣿⢸⡇⡜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⠔⢔⢜⢗⣵⢧⢸⢕⡕⣿⢇⠀⠠⠕⠐⢕⢕⡜⣿⡼⢕⣳⢕⢕⢕⢕⢜⢟⢿⣿⣿⣿⣿⣿⣿⣿⣿⣿⣿⣯⣿⣿⣿⣿⡿⢟⢕⢕⢕⢱⣿⣿⣷⢸⢕⢜⢕⡇⡜⣿⣿⡕⣿⢸⣷⢕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⡇⢜⢕⢕⣟⢕⢕⢸⣕⢁⠕⢜⢕⢁⡕⢅⢕⣿⢕⢕⢕⢠⡄⢕⢕⢕⢹⣯⢧⢱⢕⢕⢕⢕⢕⢕⢕⢜⢝⢻⢿⣿⣿⣿⣿⣿⣿⣿⣿⢿⢟⢝⢕⢇⢕⢕⡕⣼⡟⢳⣿⢕⢱⢕⢇⢕⣷⡹⣿⡕⣿⣜⣯⢕⣻⣿⣿⣿⣿⣕⣑⣁⣱⣿⣟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⠁⠕⣵⣿⢸⣿⣿⡷⣱⢕⢕⢕⢕⢻⣮⢕⢕⢜⢇⢕⢕⢕⢕⢕⢕⠕⠑⢕⣯⣝⣻⢿⣻⣽⣷⡕⠑⠕⢕⢕⢇⢸⢇⡟⢱⣿⣿⢕⢸⡕⢕⢕⢻⣷⡹⢇⢿⢿⢿⢇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⢷⠔⠀⢑⢑⠀⠐⢇⡀⠆⠀⠀⠀⠰⢻⢻⡜⢝⢝⣱⡿⢕⢕⢕⢕⢕⢝⣷⢕⢕⢕⢕⢔⢕⠕⠑⠁⠀⢕⢸⣿⣿⣿⣿⣿⣿⣿⢕⢔⠀⠀⠁⠐⢜⢮⢕⣾⣿⡿⣸⣺⡇⢕⢕⢕⢻⣷⡄⢄⢄⠀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⢔⠀⠀⢕⢕⢕⢕⣱⡟⢕⢕⢕⢕⢕⢕⢸⣮⡣⢕⢕⢑⢕⠁⠀⠀⠀⠀⣱⣿⣿⣿⣿⣿⣿⣿⣿⣧⢕⠀⠀⠀⠀⠑⣿⡕⢿⣿⢣⣿⡿⢕⢕⢕⢕⢕⢹⣷⡕⢕⠀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⢀⢕⠑⠀⠀⢕⢕⢕⢱⡿⢕⢕⢕⢕⢕⣵⣵⡇⣿⣿⣇⢕⢜⢇⠀⠀⠀⠀⠀⢿⣿⣿⣿⣿⣿⣿⣿⣿⣿⡇⠀⠀⠀⠀⠀⠘⢣⢜⢉⢁⢁⠑⢕⢕⣱⣧⡕⢕⢜⣷⡕⢀⢀⢀⢀⢀⢸⣿⢕⢕⢕⢕⣸⣿⡇⢕⢕⣿⣿⡇⢕⢸⣟⡻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⠀⠀⠀⠀⢕⢕⠀⠀⠀⠁⠁⢠⡿⢕⢕⢕⣵⣿⣷⣿⣿⡇⣯⣿⣿⡕⢕⠀⠀⠀⠀⠀⠀⢸⣿⣿⣿⣿⣿⣿⣿⣿⣿⡇⠀⠀⠀⠀⠀⠀⠁⢄⢁⠁⠁⣤⡆⢹⣿⣿⣿⡕⢕⢜⢷⡕⢕⢕⢕⢕⢸⣿⢕⢕⢕⢕⣼⣿⡇⢕⢕⣿⣿⡇⢕⢿⣿⢿⣷⡧⢝⢿⡏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⠉⢉⣩⣵⡍⠉⠉⠉⠉⠉⠀⠀⠀⠀⠀⠀⠀⠀⠀⢕⢕⢕⠀⠀⠀⠀⢄⡾⢕⢕⢕⣼⣿⣿⣿⣿⣿⣧⢻⣽⣿⣿⡕⠀⠀⠀⠀⠀⠀⠀⢻⣿⣿⣿⣿⣿⣿⣿⡿⠁⠀⠀⠀⠀⠀⠀⠀⠑⢀⢔⢔⢈⢅⣼⣿⣿⣿⣿⡕⢕⢜⢳⡕⢸⣕⡕⢸⡿⢕⣑⣕⡕⢸⣿⡇⢕⢕⣿⣿⡇⠔⠀⢱⣼⠝⠕⢱⣿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⢠⣷⢻⣟⣿⣷⡄⠀⠀⠀⠀⠀⠀⠀⠀⠀⢀⣀⣄⡄⢕⢕⠑⠀⠀⢰⢆⡾⢕⢕⢕⣸⣿⣿⣿⣿⣿⣿⣿⡸⡷⣻⣿⣿⡄⠀⠀⠀⠀⠀⠀⠈⢿⣿⣿⣿⣿⣿⣿⠇⠀⠀⠀⠀⠀⠀⠀⠑⡇⡄⢈⢁⣄⢿⣿⣿⣿⣿⣿⣿⡕⢕⢕⢹⡜⠿⠃⠑⠘⢝⢝⡿⢿⣿⣾⣝⡕⢕⣿⡟⢕⠀⠀⠈⠁⠀⢔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⣿⣽⣿⣆⡕⢜⢇⢝⢎⡅⠀⠔⢔⠀⠀⠀⠀⠀⠀⠀⢸⡿⣫⣧⠁⠁⠀⠀⠀⠘⠾⢕⢕⢕⢱⣿⣿⣿⣿⣿⣿⣿⣿⣇⢧⢷⣿⣿⣧⠀⠀⠀⠀⠀⠀⠀⠘⣿⣿⣿⣿⣿⡟⠀⠀⠀⠀⠀⠀⠀⠀⢀⢝⢱⡜⢇⢿⢸⣿⣿⣿⣿⣿⣿⡧⠕⠑⠁⠀⠀⠀⠀⠀⢕⢕⢕⢜⢕⢟⢿⣿⣷⣯⣕⢀⠔⢔⠀⠀⢄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⣷⣕⠁⠑⠚⠁⢀⠀⠐⢕⢕⢕⢔⢕⢕⢕⡾⣵⣿⡯⢕⠀⠀⠀⠀⠀⠀⠀⠁⠁⠘⠿⢿⣿⣿⣿⣿⣿⣿⣿⡸⣸⣿⣟⢿⣇⠀⠀⠀⠀⠀⠀⠀⠘⢿⣿⣿⡿⠁⠀⠀⠀⠀⠀⠀⠀⠀⠀⠑⣇⢿⣧⡜⢸⣿⣿⡿⠟⠋⠁⠀⠀⠀⠀⠀⠀⠀⠀⠀⠀⠑⢕⢕⢕⢕⢕⢕⢝⢻⣿⣷⣔⢀⠀⣰⢕⢕⣿⣿⣿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⣺⣿⣿⣿⣿⣿⣿⣿⣿⣿⣿⣿⣿⣿⣿⣿⣿⣧⢀⠀⠕⠘⠀⠀⠁⢕⢕⢕⢕⢕⢕⣱⣿⣿⣿⢕⠀⠀⠀⠀⠀⠀⠀⠀⠀⠀⠀⠀⠈⠙⠻⢿⣿⣿⣿⣧⢕⣿⣿⣎⢿⡔⠀⠀⠀⠀⠀⠀⠀⠁⢠⢁⠁⠀⠀⠀⠀⠀⠀⠀⠀⠀⠀⠀⢸⡧⣿⢣⢿⠞⠙⠀⠀⠀⠀⠀⠀⠀⠀⠀⢄⢀⠀⠀⠀⠀⠀⢅⢕⢕⢕⢕⢕⢕⢎⣻⣿⣷⢱⢿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⣧⣵⢕⢕⢆⠀⠀⠀⠀⠀⠀⠀⠀⠀⠀⢸⣿⣿⣿⣿⣿⣿⣿⣿⣿⣿⣿⣿⣿⣿⣿⣿⣿⣿⣿⣿⣿⣿⣿⣿⣿⢹⣿⣿⣿⣿⣿⣿⣿⣿⣿⣿⣿⣿⣿⣿⣿⣿⣿⣷⣄⠀⠀⢔⠔⠀⠀⠕⢕⡕⣜⣧⢿⣿⣿⣿⡕⢄⠀⠀⠀⢄⠔⠀⠀⠀⢀⠀⠀⠀⠀⠀⠀⠘⠟⣿⣿⡇⢺⣷⣝⣳⢕⡀⢀⠀⠀⠀⠀⠀⠀⢕⢕⠀⠀⠀⠀⠀⠀⠀⠀⠀⠀⠀⠀⠀⢕⣵⠏⠁⠀⠀⠀⠀⠀⠀⠀⠁⠐⢀⠀⠀⠑⢔⠀⠀⠀⠀⢕⢕⢕⠑⠕⢕⢕⢕⠕⠈⠛⢕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⡏⢕⢕⠀⠀⠀⠀⠀⠀⠀⠀⠀⠀⢸⣿⣿⣿⣿⣿⣿⣿⣿⣿⣿⣿⣿⣿⣿⣿⣿⣿⣿⣿⣿⣿⣿⣿⣿⣿⢸⣿⣿⣿⣿⣿⣿⣿⣿⣿⣿⣿⣿⣽⢯⢿⢿⢿⢿⣿⢔⠀⠀⠀⢀⢀⠀⠘⢏⢺⢿⢸⣿⣿⣿⡇⢕⠀⢀⠕⠁⠀⠀⢄⠑⠀⠀⠀⠀⠀⠀⠀⠀⠀⠈⠟⢇⠁⢻⣿⣿⣿⢔⠀⠀⠀⠀⠀⠀⢀⡀⡄⢀⠀⠀⠀⠀⠀⠀⠀⠀⠀⠀⠀⠀⠘⠁⠀⠀⠀⠀⠀⠀⠀⠀⠀⠀⠀⠁⢕⢄⠀⠀⠑⠄⠱⣷⣷⣷⠇⠀⠀⢀⠕⠁⠀⠀⠀⢄⢳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⣝⡗⢗⢳⠁⠀⠀⠀⠀⠀⠀⠀⠀⠀⠀⢸⣿⣿⣿⣿⢿⢿⢿⢿⢿⢿⢿⢿⢿⢿⣿⣿⣿⣿⣿⣿⣿⣿⣿⣿⣿⢸⣿⣿⣿⣿⣿⣿⣿⣿⣿⣿⣿⣼⢼⠁⠁⠁⠀⠐⠀⠐⠐⠀⠀⠑⠁⠀⠀⠀⠁⠁⢜⢿⣿⣿⢕⡆⢄⠑⠀⠀⠄⠕⢀⠀⠀⠀⠀⠀⠀⠀⠀⠀⠀⠀⠀⠀⠀⠘⣿⢸⣿⠕⠀⠀⠀⠀⠀⢠⣾⣿⣿⣷⡦⠀⠀⠀⠀⠀⠀⠀⠀⠀⠀⠀⠀⠀⠀⠀⠀⠀⠀⠀⠀⠀⠀⠀⢄⠑⠀⠀⠁⠐⢀⠀⠕⡄⠀⠀⠀⠀⠈⠑⠀⠀⠀⠀⢕⢕⠀⢁⣁⣁⣁⣁⣁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⡧⢕⢕⠀⠀⢀⢀⢀⢀⢀⢀⢀⢀⢀⢀⢄⠄⢄⠄⢀⠀⠀⢐⠐⠀⠀⠀⠀⢸⣿⣿⠑⠀⠀⠁⢹⣿⣿⣿⣿⢸⣿⣿⣿⣿⣿⣿⣿⣿⣿⣿⣷⣏⣿⠀⠀⠀⠀⠀⠀⠀⠀⢰⣄⠀⠀⢔⠆⠀⠀⠀⠑⠈⠻⢏⣼⠕⠀⠀⠐⠁⠀⠀⠁⠐⢀⠀⠀⠀⠀⠀⠀⠀⠀⠀⠀⠀⠀⠀⢹⠁⡟⠀⠀⠀⠀⠀⠀⠄⡿⣿⡿⣿⠗⠀⠀⠀⠀⠀⠀⠀⠀⠀⠀⠀⠀⠀⠀⠀⠀⠀⠀⠀⠀⠀⠄⠑⠀⠀⠀⠁⠐⠀⠀⠀⠀⢻⡄⠀⠄⡄⠀⠀⠀⠀⠀⢕⢕⢕⢕⢸⣿⣿⣿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⡕⣝⢇⢕⠀⠀⢕⢕⢕⢕⢕⢕⢕⢕⢕⢕⢕⢕⠀⠀⠀⠀⠀⠀⠁⠀⠑⢄⣤⣼⣿⣿⠀⠀⠁⠐⢸⣿⣿⣿⣿⣿⣿⣿⣿⣿⣿⣿⣿⣿⣿⣿⣿⣿⣿⠀⠀⠀⠀⠀⠀⠄⠄⢌⡝⡆⠀⠀⠀⢀⡄⠀⢕⢕⢀⣼⢇⠀⠀⠀⠀⠐⠁⠀⠀⠀⠀⠑⠄⠀⠀⠀⠀⠀⠀⠀⠀⠀⠀⠀⢕⢔⠇⠀⠀⠀⠀⠀⠀⠀⠁⠙⠇⠃⠀⠀⠀⠀⠀⠀⠀⠀⠀⠀⠀⠀⠀⠀⠀⠀⠀⠀⠀⠀⢀⠁⠀⠀⠀⠀⠀⠀⠀⠀⠀⠀⠀⡕⢻⡄⠀⠀⠀⠀⠀⠀⢔⢕⢕⢕⠀⣗⣟⣿⣿⣿⣿⣿⣧⣵⢵⣿⣿⣿⣿⣿⣿⣿⣿⣿⣽⣿⣿⣿⣿⣿⣿⣿⣿⣿⣿⣿⣿⣿⣿⣿⣿⣿⣿⣿⣿⣿⣿⣏⣕⣕⣜⣝⣝⣕⣱⣿⣿⣿⣿⣿⣿⡿⢿⢟⢟⢟⢿⣿⣿⣿⣿⣿⣿⣿⣿⣿⠀</a:t>
            </a:r>
            <a:br/>
            <a:r>
              <a:t>⢕⢕⢕⣿⣿⣿⣿⣿⣾⣗⢕⢕⠀⠀⠀⢕⢕⢕⢕⢕⢕⢕⢕⢕⢕⢕⠀⠀⠀⠀⢄⢀⠀⠀⠀⠀⣿⣿⣿⣿⠔⢄⠀⠀⢸⣿⣿⣿⣿⡟⣿⣿⣿⣿⣿⣿⣿⣿⣿⣿⣟⣿⡿⠀⠀⠀⠀⠀⠀⠐⠀⢸⢜⢽⡣⠀⠀⠁⠁⠀⢕⢕⣼⢇⣼⡀⠀⠀⠀⠀⠀⠀⠀⠀⠀⠀⠀⠕⢀⠀⠀⠀⠀⠀⠀⠀⠀⠀⠀⠀⠀⠀⠀⠀⠀⠀⠀⠀⠀⠀⠀⠀⠀⠀⠀⠀⠀⠀⠀⠀⠀⠀⠀⠀⠀⠀⠀⠀⠀⠀⠀⠀⠁⠀⠀⠀⠀⠀⠀⠀⠀⠀⠀⠀⠀⠑⡕⢹⡄⠀⠀⠀⠀⠀⠁⠑⢑⢑⣵⣿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⣔⣱⣵⣴⠀⠑⠔⠀⢄⢀⣿⣿⣿⣿⠀⠁⠑⠄⢸⣿⣿⣿⣿⢕⣿⣿⣿⡿⣿⣿⣿⢿⢏⢍⢕⢔⢕⢕⢕⢕⢕⢔⢔⢄⠀⢜⢽⣹⣧⠀⠀⠀⠀⠕⠁⡱⢕⣸⡟⠁⠀⠀⠀⠀⠀⠀⠀⠀⠀⠀⠀⠀⠀⠀⠀⠀⠀⠀⠀⠀⠀⠀⠀⠀⠀⠀⠀⠀⠀⠀⠀⠀⠀⠀⠀⠀⠀⠀⠀⠀⠀⠀⠀⠀⠀⠀⠀⠀⠀⠀⠀⠀⠀⠀⠀⠀⠀⠀⠀⠀⠀⠀⠀⠀⠀⠀⠀⠀⠀⠀⢱⡔⠕⡄⡇⠀⢀⢄⣄⣔⣮⣇⣿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⠷⣷⣷⣷⣷⣷⣾⣿⣿⣿⣿⣴⣴⣴⣴⣿⣿⣿⣿⣿⣿⣦⣴⣦⣴⣾⣿⣿⣿⣿⣿⣿⣿⣿⣿⣷⡗⢕⢕⢕⢕⠑⢁⠑⠁⠁⠁⠁⠁⠁⢔⢕⢜⢿⣿⣿⡄⢀⢀⠀⠀⢰⢇⢱⣿⠁⠀⠀⠀⠀⠀⠀⠀⠀⠀⠀⠀⠀⠀⠀⠀⠀⠀⠀⠀⠀⠀⠀⠀⠀⠀⠀⠀⠀⠀⠀⠀⠀⠀⠀⠀⠀⠀⠀⠀⠀⠀⠀⠀⠀⠀⠀⠀⠀⠀⠀⠀⠀⠀⠀⠀⠀⠀⠀⠀⠀⠀⠀⠀⠀⠀⠀⠀⠀⠀⠀⠀⢸⣷⢔⢱⡕⢕⢱⣵⣾⣿⣿⣿⢸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⠀⠀⠀⠀⠀⠀⠀⠀⠀⠀⠀⢕⢕⢸⣿⣿⣿⣿⣿⣷⢠⠇⢱⣿⢏⠀⠀⠀⠀⠀⠀⠀⠀⠀⠀⠀⠀⠀⠀⠀⠀⠀⠀⠀⠀⠀⠀⠀⠀⠀⠀⠀⠀⠀⠀⠀⠀⠀⠀⠀⠀⠀⠀⠀⠀⠀⠀⠀⠀⠀⠀⠀⠀⠀⠀⠀⠀⠀⠀⠀⠀⠀⠀⠀⠔⢀⠀⠀⠀⠀⠀⠀⠀⠀⢀⠀⠀⠘⢿⣧⢕⢱⢕⣿⣿⣿⣿⣿⡿⣼⣿⣿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⠑⠀⠀⠀⠀⠀⠀⠀⠀⠀⠀⠀⢕⢕⢕⣿⣿⣿⣿⣿⢏⡾⢕⣾⢏⢕⠄⠀⠀⠀⠀⠀⠀⠀⠀⠀⠀⠀⠀⠀⠀⢔⠑⠀⠀⠀⠀⠀⠀⠀⠀⠀⠀⠀⠀⠀⠀⠀⠀⠀⠀⠀⠀⠀⠀⠀⠀⠀⠀⠀⠀⠀⠀⠀⠀⠀⠀⠀⠀⠀⠀⠀⠀⠀⠀⠀⠕⠀⠀⠀⠀⠀⠀⠀⠀⠀⠐⠀⠀⢜⢻⣇⢕⢕⢹⣿⣿⢿⣫⣷⣿⣿⢏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⡟⣾⢇⡼⢝⢕⢕⢇⠀⠀⠀⠀⠀⠀⠀⠀⠀⠀⠀⠀⠀⠀⢕⠀⠀⠀⠀⠀⠀⠀⠀⠀⠀⠀⠀⠀⠀⠀⠀⠀⠀⠀⠀⠀⠀⠀⠀⠀⠀⠀⠀⠀⠀⠀⠀⠀⠀⠀⠀⠀⠀⠀⠀⠀⠀⠀⠀⠀⠀⠀⠀⠀⠀⠀⠀⠀⠀⠀⠀⠀⢕⢕⢝⢕⢀⢕⢀⢴⡾⣟⡯⣿⡿⣿⣿⡇⣿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⡿⢜⡎⢱⢕⢕⢕⡜⢕⠀⠀⠀⠀⠀⠀⠀⠀⠀⠀⠀⠀⠀⢕⢕⠀⠀⠀⠀⠀⠀⠀⠀⠀⠀⠀⠀⠀⠀⠀⠀⠀⠀⠀⠀⠀⠀⠀⠀⠀⠀⠀⠀⠀⠀⠀⠀⠀⠀⠀⠀⠀⠀⠀⠀⠀⠀⠀⠀⠀⢔⠀⠀⠀⠀⠀⠀⠀⠀⠀⠀⠀⡕⢕⠕⢕⢕⢕⢕⢜⢝⢏⡏⢟⢇⡿⢟⢇⢟⢻⢹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⣿⢕⡸⢕⢇⢕⢕⢱⢕⢕⠀⠀⠀⢔⢰⠄⠀⠀⠀⠀⠀⠀⠀⠀⢕⠀⠀⠀⠀⠀⠀⠀⠀⠀⠀⠀⠀⠀⠀⠀⠀⠀⠀⠀⠀⠀⠀⠀⠀⠀⠀⠀⠀⠀⠀⠀⠀⠀⠀⠀⠀⠀⠀⠀⠀⠀⠀⠀⠀⠀⢕⠀⠀⠀⠀⠀⠀⠀⠀⠀⠀⠄⢕⢕⢔⢕⢕⢄⣄⢕⢕⣕⣕⣕⣕⣕⣕⣕⢇⢑⢙⢑⠑⠜⣿⣿⢇⢕⢕⢰⣶⣧⣵⣵⣵⣭⣭⣭⣭⣭⣭⣭⣭⣝⢝⢝⢝⢙⢙⢙⢙⢛⢛⢛⣛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⢀⠀⠀⠀⠀⠀⢕⢕⢕⠑⠀⠄⢐⢔⢹⣿⣿⢇⢱⢇⢕⢕⢕⢕⢕⢕⢕⠀⠀⠀⠁⠀⠀⠀⠀⠀⠀⠀⠀⠀⠀⠕⠀⠀⠀⠀⠀⠀⠀⠀⠀⠀⠀⠀⠀⠀⠀⠀⠀⠀⠀⠀⠀⠀⠀⠀⠀⠀⠀⠀⠀⠀⠀⠀⠀⠀⠀⠀⠀⠀⠀⠀⠀⠀⢀⢀⠀⢕⠀⠀⠀⠀⢀⠀⠀⠀⠀⠀⠕⠕⢕⢕⢑⢕⢕⢟⢇⢜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⣵⣿⡟⢕⡿⢕⢕⢑⢕⢕⢕⢕⢕⣷⠀⠀⠀⠀⠀⠀⠀⠀⠀⠀⠀⠀⠀⠀⢔⠀⠀⠀⠀⠀⠀⠀⠀⠀⠀⠀⠀⠀⠀⠀⠀⠀⠀⠀⠀⠀⠀⠀⠀⠀⠀⠀⠀⠀⠀⠀⠀⠀⠀⠀⠀⠀⠀⠀⠀⠀⢕⢕⠀⠕⠀⠀⠀⠀⠀⠀⠀⠀⠀⠀⠀⠀⠀⠁⠑⢕⢕⢸⡇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⣹⣿⡇⢕⣿⣿⢇⢕⢕⢕⢔⢑⢕⢕⢔⠀⠀⠀⠀⢕⢕⢕⢄⢔⢕⣿⣿⣿⣇⢕⣜⡕⢕⠑⠁⠁⠁⠑⠑⠕⠃⠀⠀⠀⠀⠀⠀⠀⠀⠀⢄⢔⢔⢔⢔⢕⢄⠀⠀⠀⠀⠀⠀⠀⠀⠀⠀⠀⠀⠀⠀⠀⠀⠀⠀⠀⠀⠀⠀⠀⠀⠀⠀⠀⠀⠀⠀⠀⠀⠀⠀⠀⠀⠀⠀⠀⢄⢱⡕⢔⢀⠀⠀⠀⠀⠀⠀⠀⠀⠀⠀⠀⠀⠀⠀⠀⠁⢕⢸⡇⢕⢕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⣽⣿⡇⢱⣿⣿⣧⢕⢕⢕⣾⣿⣾⣷⣷⣆⢔⢔⢕⢕⢕⢕⢕⢕⣵⣿⣿⠋⠙⠈⠉⠁⠑⠀⠀⠀⠀⠀⠀⠀⠀⠀⠀⠀⠀⠀⠀⠄⢄⢄⢕⢕⢕⢕⢕⢕⢕⢔⢀⠀⠀⠀⠀⠀⠀⠀⠀⠀⠀⠀⠀⠀⠀⠀⠀⠀⠀⠀⠀⠀⠀⠀⠀⠀⠀⠀⠀⠀⠀⠀⠀⠀⠀⠀⠀⠀⢸⡫⢕⢕⢕⢕⢔⢔⠔⠀⠀⠀⠀⠀⠀⠀⠀⠀⠀⠀⠀⢕⢕⡇⢕⢱⢸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⢿⠟⠇⢕⢕⢕⢕⢕⢕⢕⢟⣿⣿⠀⠀⠀⠀⠀⢅⠀⠀⠀⠀⠀⠀⠀⠀⠀⠀⠀⠀⠀⠀⠀⠁⠕⢕⢕⢕⢕⢕⢱⣷⣷⣕⢕⢢⠀⠀⠀⠀⠀⠀⠀⠀⠀⠀⠀⠀⠀⠀⠀⠀⠀⠀⠀⠀⠀⠀⠀⠀⠀⠀⠀⠀⠀⠀⠀⢀⣄⣤⣴⢜⢕⣱⡕⢕⢕⢕⠑⠀⠀⠀⠀⠀⠀⠀⠀⠀⠀⠀⠀⠀⢕⢕⡇⢕⢸⡕⣿⢕⢕⣿⣿⡇⢕⢕⣿⣿⡇⣿⣿⡽⢕⢳⣵⣵⣵⣽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⠄⠀⠀⠀⢕⠀⠀⠀⠀⠀⠀⠀⠀⠀⠀⠀⠀⠀⠀⠀⠀⠀⠁⠕⢕⢕⢕⣾⣿⢟⣻⠑⠑⢔⢀⠀⠀⠀⠀⠀⠀⠀⠀⠀⠀⠀⠀⠀⠀⠀⠀⠀⠀⠀⠀⠀⠀⠀⠀⠀⠀⠀⠀⠟⠿⢿⢟⢕⣱⣾⣎⢵⢕⢕⠁⠀⠀⠀⠀⠀⠀⠀⠀⠀⠀⠀⠀⠀⢔⢕⢕⡇⢕⢸⡇⢹⢕⢕⣿⣿⣷⢕⢕⣿⣿⡇⣿⣿⢳⡕⡜⢩⣭⣝⣝⣝⣛⣛⣛⣛⣛⡟⢟⢟⠻⠿⠿⠟⠿⠿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⠁⠀⠀⠀⠀⠀⠀⠀⠀⠀⠀⠀⠀⠀⠀⠀⠀⠀⠀⠀⠑⢕⣕⣿⣿⢕⣿⢀⠀⠀⠁⠕⢄⢀⠀⠀⠀⠀⠀⠀⠀⠀⠀⠀⠀⠀⠀⠀⠀⠀⠀⠀⠀⠀⠀⠀⠀⠀⠀⢀⢄⠔⣱⡇⣻⣿⣿⣕⠕⠀⠀⠀⠀⠀⠀⠀⠀⠀⠀⠀⠀⠀⠀⠀⠑⠑⠸⠇⢕⢸⣷⢸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⠕⠕⢕⢕⢕⢕⠕⠕⠕⠕⠑⠀⠀⠀⢄⢔⢕⢕⢕⢕⢕⢕⢕⢕⣿⣿⠀⠀⠀⠀⠀⠀⠀⠀⠀⠀⠀⠀⠀⠀⠀⠀⠀⠀⠀⠀⠀⠀⠀⠀⠀⠀⠀⢸⣿⣿⣷⣷⣷⣶⣶⣶⣶⣴⠁⠑⠔⢄⢀⢀⠀⠀⠀⠀⠀⠀⠀⠀⠀⠀⠀⠀⠀⠀⠀⠀⠀⢄⠔⢑⢁⣀⣔⣻⣵⣿⣿⣿⡇⠀⠀⠀⠀⠀⠀⠀⠀⠀⠀⠀⠀⠀⠀⠀⠀⠀⠀⠀⠀⢕⢸⣿⢸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⠑⣿⣿⣟⢟⡟⠛⠛⠙⠙⠁⠀⠀⠀⠀⠁⠁⠑⠔⢄⠀⠀⠀⠀⠀⠀⠀⠀⠀⠀⠀⠀⠀⠀⢕⢾⣿⣿⣿⣿⣿⢿⢿⣿⣿⡇⠀⠀⠀⠀⠀⠀⠀⠀⠀⠀⠀⠀⠀⠀⠀⠀⠀⠀⠀⠀⢕⢸⢿⢸⢕⢕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⢻⣿⣏⢕⢝⠀⠀⠀⠀⠀⠀⠀⠀⠀⠀⠀⠀⠀⢕⢀⠀⠀⠀⠀⠀⠀⠀⠀⠀⠀⠀⠀⠁⠀⠀⠀⠀⢄⣿⡿⢕⢻⣿⣿⠃⠀⠀⠀⠀⠀⠀⠀⠀⠀⠀⠀⠀⠀⠀⠀⠀⠀⠀⠀⠀⢕⢕⢕⢕⢕⢕⢕⢕⢕⢕⢕⢕⢝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⠀⢝⢿⣿⣿⣿⣷⣷⣶⣴⡄⠀⠀⠀⠀⠀⠀⠀⠀⠁⠀⠀⠀⠀⠀⠀⠀⠀⠀⠀⠀⠀⠀⠀⢀⣀⣄⣠⣽⣷⣷⣿⢟⠏⠀⠀⠀⠀⠀⠀⠀⠀⠀⠀⠀⠀⠀⠀⠀⠀⠀⠀⠀⠀⢀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⠀⠀⠀⠀⠀⠀⠀⠀⠀⠀⠀⠀⠀⠀⠀⠀⠀⠀⠀⠀⠀⠀⠙⢷⣧⣜⢉⠉⠉⠉⠁⠀⠀⠀⠀⠀⠀⠀⠀⠀⠀⠀⠀⠀⠀⠀⠀⠀⠀⠀⠀⠀⠀⠰⢿⢿⠿⠟⠛⢏⣽⡷⠏⠀⠀⠀⠀⠀⠀⠀⠀⠀⠀⠀⠀⠀⠀⠀⠀⠀⠀⠀⠐⠞⢟⢻⡿⢿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⣿⡷⢿⣷⠀⠀⠀⠀⠀⠀⠀⠀⢱⣦⢄⡀⠀⠀⠀⠀⠀⠀⠀⠀⠀⠀⠀⠀⠀⠀⠀⠀⠀⠀⠀⠁⠛⠻⢿⢿⢷⢦⢄⠀⠀⠀⠀⠀⠀⠀⠀⠀⠀⠀⠀⠀⠀⠀⠀⠀⠀⠀⠀⠀⠀⠀⠀⣄⣠⣴⣷⡿⠏⠀⠀⠀⠀⠀⠀⠀⠀⠀⠀⠀⠀⠀⠀⠀⠀⠀⠀⠀⠀⠀⠀⠀⠁⠣⢜⡕⢕⢕⢕⢕⢕⢕⢕⢕⢕⡕⢝⡝⢝⡱⢕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⢕⠀⠀⠀⠀⠀⠀⠀⠀⠀⠀⠀⠀⢸⣿⣿⡟⢕⢔⢄⢄⢄⢹⣿⣿⣿⣾⣿⣿⣿⣿⣿⣿⣿⣾⡏⣿⡿⣷⡿⢻⢿⠀⠀⠀⠀⠀⠀⠀⠀⢸⡏⡼⠟⢋⢅⠀⢀⢄⢄⠀⠀⠀⠀⠀⠀⠀⠀⠀⠀⠀⠀⠀⠀⠀⠀⠀⠀⠀⠀⠀⠀⠀⠀⠀⠀⠀⠀⠀⠀⠀⠀⠀⠀⠀⠀⠀⠀⠀⠀⠀⠀⠀⠀⠘⠛⠋⠉⠁⠀⠀⠀⠀⠀⠀⠀⠀⠀⠀⠀⠀⠀⠀⠀⠀⠀⠀⠀⠀⠀⠀⠀⠀⠀⠀⢄⢱⡕⢕⢕⢇⣕⢕⢕⢕⢝⢣⢜⡇⢜⢱⢜⢕⢕⢕⢕⢕⢕⡕⢕⡕⢱⣕⣧⣷⣪⡇⢼⣕⡼⢕⡸⢏⡸⣟⡪⢽⡮⢕⡣⢕⡞⢝⡝⢽⣝⢽⣝⡽⣟⢿⣟⡟⣟⡻⢇⢕⢕⢕⢕⡕⢟⢿⢿⢿⢿⢿⢿⢿⣿⠀</a:t>
            </a:r>
            <a:br/>
            <a:r>
              <a:t>⢕⢕⢕⣿⣿⣿⣿⡇⢕⢱⣕⢕⡱⢮⣵⣾⣿⣿⣿⣿⣿⣿⣿⣿⣿⣿⣿⣿⢝⢕⢕⠀⠀⠀⠀⠀⠀⠀⠀⠀⠀⠀⠀⢸⣿⣿⡇⢕⢕⢕⢕⢕⢸⣿⣿⣿⢻⣿⣿⣿⣿⣿⢿⢿⢿⢿⣿⢟⢿⡵⣾⢷⠀⠀⠀⠀⠀⠀⠀⠀⠸⢃⢔⢕⢕⠕⠀⠀⠁⠀⠀⠄⠀⠀⠀⠀⠀⠀⠀⠀⠀⠀⠀⠀⠀⠀⠀⠀⠀⠀⠀⠀⠀⠀⠀⠀⠀⠀⠀⠀⠀⠀⠀⠀⠀⠀⠀⠀⠀⠀⠀⠀⠀⠀⠀⠀⠀⠀⠀⠀⠀⠀⠀⠀⠀⠀⠀⠀⠀⠀⠀⠀⠀⠀⠀⠀⠀⠀⠀⠀⠀⠀⠀⢀⢔⢜⢕⢇⢕⢇⡕⢱⡕⢱⢕⢕⢝⢇⢕⢜⢹⡕⢇⣕⢇⣕⡣⣕⣷⣟⡻⢟⣻⣝⣷⣟⣻⢽⣗⡮⣗⡫⣗⢪⢗⢿⢗⢪⢕⣕⣹⢵⢽⣱⢽⣗⡽⢗⡯⢗⢻⣷⡟⢹⣫⡽⣹⡵⣟⡽⣗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⣼⣿⣿⣿⣿⣿⢇⢕⢇⢕⢵⢕⢕⢕⢝⣕⠀⠀⠀⠀⠀⠀⠀⠀⢄⢕⢕⢕⠑⠀⠀⢀⠀⠀⠀⠀⠀⠀⠀⠀⠀⠀⠀⠀⠀⠀⠀⠀⠀⠀⠀⠀⠀⠀⠀⠀⠀⠀⠀⠀⠀⠀⠀⠀⠀⠀⠀⠀⠀⠀⠀⠀⠀⠀⠀⠀⠀⠀⠀⠀⠀⠀⠀⠀⠀⠀⠀⠀⠀⠀⠀⠀⠀⠀⠀⠀⠀⠀⠀⠀⠀⠀⠀⠀⠀⠇⢗⣷⢵⣳⣷⣷⣵⣕⢧⣽⣧⣵⡵⢕⣕⢵⣕⡼⣕⡣⣕⡷⢽⣗⣹⢕⡕⣞⡹⢿⣯⢽⣻⢽⣺⢿⣗⣽⣗⣪⡝⢝⢕⡝⢵⢗⢽⣗⡯⢝⡻⢗⡫⢵⣺⢷⢾⡷⡫⢵⢗⣫⣵⣺⣷⣾⢵⡮⢵⣞⡝⢗⡵⢗⣫⡽⢟⣽⠀</a:t>
            </a:r>
            <a:br/>
            <a:r>
              <a:t>⢕⢕⢕⣿⣿⣿⣿⡏⢕⢕⢇⢕⢎⢕⢕⢣⣿⣿⣿⣿⣿⣿⣿⣿⢏⢻⢏⢝⢕⢕⢗⢕⢕⢕⢜⢕⢕⢕⢕⢕⢇⢕⢕⣾⣿⣿⡇⢕⢕⢕⢕⠕⢸⣿⣿⣿⣾⣿⣿⣿⣿⣿⣵⣕⢳⣵⣽⢧⢝⣳⡵⢿⠀⠀⠀⠀⠀⠀⠀⢕⢕⠕⠁⠀⠀⠀⣰⣿⣿⣷⡆⠀⠀⠀⠀⠀⠀⠀⠀⠀⠀⠀⠀⠀⠀⠀⠀⠀⠀⠀⠀⠀⠀⠀⠀⠀⠀⠀⠀⠀⠀⠀⠀⠀⠀⠀⠀⠀⠀⠀⠀⠀⠀⠀⠀⠀⠀⠀⠀⠀⠀⠀⠀⠀⠀⠀⠀⠀⠀⠀⠀⠀⠀⠀⠀⠀⠀⠀⠀⠀⠀⢀⡣⣮⣻⢯⣟⣫⣟⢎⢽⡕⢟⣗⡸⢕⢗⢝⢇⢝⡇⢜⡕⢜⢕⢸⢝⡕⢜⢕⢕⢕⡏⢝⡞⢕⡗⢽⢗⢕⢵⡗⢽⢕⡽⢕⣫⢕⣪⢵⢪⢵⢸⢽⢕⣫⢇⣕⢵⢗⡵⢗⡹⢕⣏⡕⢜⡵⣞⣵⣞⣫⢵⣞⢵⢕⢕⢕⢹⢼⠀</a:t>
            </a:r>
            <a:br/>
            <a:r>
              <a:t>⢕⢕⢕⣿⣿⣿⣿⣧⣕⣧⢵⢵⢕⢕⣕⣕⣿⣿⣿⣿⣿⣿⣿⣿⣕⣕⡕⢕⣕⢕⢷⣕⣕⢇⢕⢕⢕⢕⢕⢕⢕⢕⡣⣿⢿⠟⠃⠁⠀⠀⠀⠀⠘⠙⠻⢿⣾⣿⣿⣿⣿⣿⣼⣿⣼⣿⣯⣿⣷⡷⢟⢟⢄⣄⣀⢀⡀⠀⢑⠑⠀⠀⠀⠀⢄⠀⣿⣿⣿⣿⡇⠀⠀⠀⠀⠀⠀⠀⠀⠀⠀⠀⠀⠀⠀⠀⠀⠀⠀⠀⢀⠀⠀⠀⠀⠀⠀⠀⠀⠀⠀⠀⠀⠀⠀⠀⠀⠀⠀⠀⠀⠀⠀⠀⠀⠀⠀⠀⠀⠀⠀⠀⠀⠀⠀⠀⠀⠀⠀⠀⠀⠀⠀⠀⠀⠀⠀⠀⠀⠀⢄⢅⢪⣗⣞⣝⣕⢳⣕⣸⣿⣣⢽⣇⢽⣕⡣⢕⣇⢵⢕⢕⢕⢕⢕⣕⢹⣕⡹⢕⣳⢵⡗⢵⢗⢮⢕⢕⢕⣕⡱⢕⣸⢕⣇⣕⣇⡵⢗⡱⢕⣱⢱⢞⡹⢵⣫⢵⣞⡵⢗⡣⢗⣫⢵⣇⣹⢽⣕⢵⢏⢱⢞⢕⢗⡱⢕⢝⢕⣿⠀</a:t>
            </a:r>
            <a:br/>
            <a:r>
              <a:t>⠑⠑⠑⠛⠛⠛⠛⠛⠛⠛⠓⠛⠛⠛⠛⠛⠛⠛⠛⠛⠛⠛⠛⠛⠓⠛⠓⠑⠛⠓⠓⠃⠛⠓⠃⠛⠓⠚⠛⠓⠓⠑⠙⠁⠐⠀⠀⠀⠀⠀⠁⠀⠀⠀⠀⠑⠑⠘⠙⠛⠛⠛⠛⠛⠛⠛⠛⠛⠛⠛⠛⠛⠛⠛⠛⠚⠛⠀⠁⠀⠀⠀⠀⠐⠛⠒⠛⠛⠛⠛⠑⠀⠀⠀⠀⠀⠀⠀⠀⠀⠀⠀⠀⠀⠀⠀⠀⠀⠐⠑⠑⠀⠀⠀⠀⠀⠀⠀⠀⠀⠐⠀⠀⠀⠀⠀⠀⠀⠀⠀⠀⠀⠀⠀⠀⠀⠀⠀⠀⠀⠀⠀⠀⠀⠀⠀⠀⠀⠀⠀⠀⠀⠀⠀⠀⠀⠀⠀⠀⠀⠑⠑⠁⠛⠛⠛⠚⠛⠛⠛⠛⠚⠛⠓⠛⠛⠛⠓⠚⠛⠓⠓⠓⠓⠛⠓⠛⠛⠛⠛⠚⠛⠛⠛⠓⠓⠓⠚⠋⠑⠚⠛⠚⠛⠓⠚⠓⠛⠛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⡿⣿⣿⣿⣿⣿⣿⣷⣕⢜⡻⢿⢻⣿⣿⣿⣿⢹⣿⡽⣿⣿⣷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⢏⣎⣿⣿⣿⣿⣿⣿⣿⣿⣷⣝⢷⡜⣧⢕⢕⢕⢕⢕⢕⢝⢿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⢯⣿⢹⣝⣗⣳⣵⣵⣵⣽⣽⣵⡕⢕⢕⢹⣷⡱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⢿⢫⢕⣿⣿⣸⣿⣿⣿⣿⣿⣿⣿⣿⣾⡇⢕⢕⢜⣿⣷⡕⢕⢕⢕⢕⢕⢕⢕⢕⢗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⢟⣱⣷⡟⣼⣿⡇⣿⣿⣿⣿⣿⣿⣿⣿⣿⣿⣿⣕⢕⢕⢿⣿⣧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⣪⣾⣿⣿⢱⣿⣿⡇⣿⣿⣿⣿⣿⣿⣿⣿⣿⣿⣿⣿⣧⡕⢸⣿⣿⣇⢕⢕⢕⢕⢕⢕⢕⢕⢕⢕⢕⢕⢜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⢣⣾⣿⣿⣿⡟⣾⣿⣿⡇⣿⣿⣿⣿⣿⣿⣿⣿⣿⣿⣿⣿⣿⣷⢸⣿⣿⣿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⣱⣿⣿⣿⣿⣟⣵⣿⣿⣿⡇⣿⣿⣿⣿⣿⣿⣿⣿⣿⣿⣿⣿⢻⣿⢕⣿⣿⣿⡇⢕⢕⢕⢕⢕⢕⢕⢕⢕⢕⢱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⣳⣿⣿⣿⣿⣿⣾⢸⣿⣿⣿⡇⣿⣿⣿⣿⣿⣿⣿⣿⣿⣿⣿⣿⢜⢿⢕⣿⣿⣿⣿⢕⢕⢸⣧⣕⢧⢳⢕⠜⢕⢜⢻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⡿⢿⣿⢧⣿⣿⣿⣿⣿⣿⣿⢸⣿⢟⣿⣧⢸⣿⣿⣿⣿⣿⣿⣿⣿⣿⣿⣿⡇⢕⢸⣿⣿⣿⢟⢕⢕⢕⢕⢕⢕⢜⢜⢷⢇⢕⢕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⣟⣝⣵⣾⣿⡏⣾⣿⢿⣿⣟⣾⣿⣟⢸⢕⣼⣿⣏⢧⣿⣿⣿⣿⣿⣿⣿⣿⣿⣿⣿⡇⢕⢘⢟⢏⠑⠁⢕⣱⣶⣕⣅⡑⠕⢕⢕⢕⢕⣱⣕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⣿⣯⣿⣿⣿⣿⣿⣿⢟⣿⣿⣿⣿⢕⢕⢕⢕⢕⣿⣿⣿⣿⣿⣿⣿⣿⣿⣿⣿⣿⣿⣿⣿⣿⣿⣿⣿⣿⣿⣿⣿⣿⣿⣿⣿⣿⣿⣿⣿⣿⣿⣿⣿⣿⣿⣿⣿⣿⣿⣿⣿⣿⡿⣸⣯⣿⣿⣿⢳⣿⡟⣾⡿⣾⣿⡿⢕⢕⢟⣿⣿⣿⢸⣿⣿⣿⣿⣿⣿⣿⣿⣿⣿⣿⡇⢕⢀⢁⢁⢀⢔⢕⢿⣿⣿⢸⣿⣷⣦⡅⢱⣼⢟⣽⣏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⡿⢟⢿⢿⣿⣿⣿⣿⣿⣿⣿⣿⣿⣿⢿⣿⣿⣿⣿⣿⢕⢕⢕⢕⢕⣿⣿⣿⣿⣿⣿⣿⣿⣿⣿⣿⣿⣿⣿⣿⣿⣿⣿⣿⣿⣿⣿⣿⣿⣿⣿⣿⣿⣿⣿⣿⣿⣿⣿⣿⣿⣿⣿⣿⣿⣿⣿⣿⣿⢳⣿⢟⢿⣞⢏⢸⣿⢳⣿⢻⣿⣿⣧⢸⣇⢸⣿⡟⢟⢸⣿⣿⣿⣿⣿⣿⣿⣿⣿⣿⡟⢕⢕⣵⣕⣕⣵⢕⢸⣿⣿⣿⢸⣿⣿⣿⣷⢜⡕⢵⡟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⢏⢱⣿⣿⢕⣼⣿⣿⣿⣿⣿⣿⣿⣿⣿⣿⣾⣿⣿⣿⣿⣿⢕⢕⢕⢕⢕⣿⣿⣿⣿⣿⣿⣿⣿⣿⣿⣿⣿⣿⣿⣿⣿⣿⣿⣿⣿⣿⣿⣿⣿⣿⣿⣿⣿⣿⣿⣿⣿⣿⣿⣿⣿⣿⣿⣿⣿⣿⣿⣿⡏⢸⣿⣷⡕⢝⡕⢸⡿⣼⡟⣿⣿⣿⣿⢸⡟⣼⣿⣿⡇⣾⡟⢸⣿⣿⣿⣿⣿⣿⣿⣿⡇⢕⢕⣿⣿⣿⣿⡸⣼⣿⣿⣿⣿⣿⣿⣿⣿⢜⢻⣧⢱⢣⣼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⣷⣇⢣⢕⣵⣿⣣⣾⡇⣿⢷⣿⣿⣿⣿⢸⡇⣿⣿⣿⡇⣿⢇⢸⣿⣿⣿⣿⣿⣿⣿⣿⢇⢕⢕⣿⣿⣿⣿⡇⣿⣿⣿⣿⢻⣿⣿⣿⣿⢜⢗⣯⢇⣽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⣷⣕⢜⣽⣝⢟⢻⢻⣿⢸⣿⣿⣿⡇⣸⡇⣻⡿⢿⢇⣿⢸⡸⣿⣿⣿⣿⣿⣿⣿⣿⢕⢕⢕⣿⣯⣽⣽⡕⡟⣼⣿⣿⢸⣿⣿⣿⣿⢜⡝⡕⣼⣿⣿⣿⣿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⢺⣿⣿⣿⢕⢕⢕⢕⢕⣿⣿⣿⣿⣿⣿⣿⣿⣿⣿⣿⣿⣿⣿⣿⣿⣿⣿⣿⣿⣿⣿⣿⣿⣿⣿⣿⣿⣿⣿⣿⣿⣿⣿⣿⣿⣿⣿⣿⣿⣿⣿⣿⣿⣿⣿⣷⡣⡝⣝⢻⢸⢇⣼⣿⣿⣿⢕⣿⡇⣿⣿⣿⢇⡇⣿⣧⢻⡞⣿⢻⣿⣿⢻⣿⢱⢕⡸⢿⣟⡻⢿⢇⠟⢕⢜⡇⢸⣿⣿⢿⣿⢑⠑⢜⢝⢝⢝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⢕⣿⣿⣿⢕⢕⢕⢕⢕⣿⣿⣿⣿⣿⣿⣿⣿⣿⣿⣿⣿⣿⣿⣿⣿⣿⣿⣿⣿⣿⣿⣿⣿⣿⣿⣿⣿⣿⣿⣿⣿⣿⣿⣿⣿⣿⣿⣿⣿⣿⣿⣿⣿⣿⣿⣿⢏⠁⢑⣜⡞⢕⣿⣿⣿⣟⢜⠉⢑⡉⢝⠝⠙⠕⠣⢝⣿⣗⣹⣇⢿⢿⡿⢜⡜⡱⢞⣙⠄⠁⠁⠐⣦⣔⢕⣹⣿⣿⣿⣾⣿⠀⠀⠁⢕⠁⢀⢀⢄⢄⢄⢄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⡿⣣⠇⠀⠀⡇⢇⢇⢿⢻⣿⡇⣕⢸⣿⡗⢕⢄⢀⢅⢄⣕⣽⣿⣿⣿⣾⣷⣿⣷⣿⣧⡇⢅⢔⢔⢕⢔⣿⣧⡾⣿⣿⢿⢿⢸⣿⢀⢔⠄⠜⣇⢷⣷⣷⣷⣷⣷⣷⣾⣿⢕⢕⢕⢕⡕⢕⢀⢄⢄⡄⢄⢺⢟⢟⢻⢟⢟⢟⢟⡟⢟⢟⢗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⣽⢏⠀⠀⢄⢕⣼⢸⢸⡸⣿⡇⢻⣷⣿⣧⡕⢕⣵⢕⣱⣿⣿⣿⣿⣿⣿⣿⣿⣿⣿⣿⣿⣕⡕⢗⣱⢾⣿⣿⣿⣿⣯⡿⢕⡹⣿⢕⢑⠀⠀⠜⣯⢿⣿⣿⣿⣿⣿⣿⣿⢕⢕⢕⢕⣱⡕⢕⣼⡇⣷⣷⢕⢱⣷⢺⣼⣿⢕⢼⣿⣯⢸⣿⣸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⣿⣿⣿⢕⢕⢕⢕⢕⣿⣿⣿⣿⣿⣿⣿⣿⣿⣿⣿⣿⣿⣿⣿⣿⣿⣿⣿⣿⣿⣿⣿⣿⣿⣿⣿⣿⣿⣿⣿⣿⢿⢿⢿⢟⠟⠛⢙⠉⠁⢕⢕⢀⡼⢇⡕⠀⠀⠀⢕⣿⢱⢱⡇⢹⣿⡜⢿⣿⣿⣽⣕⣟⣼⣿⣿⣿⣿⣿⣿⣿⣿⣿⣿⣿⣿⣿⣿⣷⣷⣷⣾⣿⣿⣿⣿⣾⡇⢕⢏⣿⣕⣅⡀⢄⣵⢝⣏⢿⣿⣿⣿⣿⣿⣿⢕⢕⢕⢸⣿⡇⣧⣿⣗⣟⣿⣟⣼⣿⣿⣿⣿⣷⣺⣿⣿⣼⣿⣿⣷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⢜⡼⢕⣼⡇⢄⢀⢀⢸⡟⢸⡕⢿⢕⢕⢕⢜⣿⣿⣿⣿⣿⣿⣿⣿⣿⣿⣿⣿⣿⣿⣿⣿⣿⣿⣿⣿⣿⣿⣿⣿⣿⢣⢯⣾⣿⢕⢱⢕⢻⡟⣿⣧⢱⣿⡕⢸⡜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⢄⡽⣽⢕⢕⢵⢕⢜⣕⢜⢑⠑⠕⢔⠄⢱⢇⢱⣿⢇⠁⠕⢺⢸⡇⢸⣇⡜⡇⢕⢕⢜⢸⣿⣿⣿⣿⣿⣿⣿⣿⣿⣿⣿⣿⣿⣿⣿⣿⣿⣿⣿⣿⣿⣾⡿⡗⢕⣼⣿⣿⢕⢜⣇⢜⡇⣿⣿⡕⢸⣇⢇⢱⢹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⢇⢕⣼⣇⠕⢕⢄⠅⢜⢕⢸⣧⣜⢱⡕⢕⢕⢕⢜⢿⣿⣿⣿⣿⣿⣿⣿⣿⣿⣿⣿⣿⣿⣿⣿⣿⣿⣿⣿⣿⢟⢕⢕⣿⣿⡏⢺⢕⢻⢕⡇⣿⣿⣷⢝⣿⢸⡕⡜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⠔⢔⢜⢗⣵⢧⢜⢕⡕⣿⢇⠀⠠⠕⠐⢕⢕⡜⣿⡾⡕⣳⢕⢕⢕⢕⢜⢟⢿⣿⣿⣿⣿⣿⣿⣿⣿⣿⣿⣯⣿⣿⣿⣿⡿⢟⢕⢕⢕⢱⣿⣿⣷⢜⢕⢜⢕⡇⡹⣿⣿⢕⣿⢸⣧⢕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⡇⢜⢕⢕⣟⢕⢕⢸⣕⢁⠕⢜⢕⢁⡇⢅⢕⣿⢕⢕⢕⢠⡄⢕⢕⢇⢹⣯⡗⢱⢕⢕⢕⢕⢕⢕⢕⢜⢝⢻⢿⣿⣿⣿⣿⣿⣿⣿⣿⢿⢟⢕⢕⢇⢕⢕⡕⣸⡟⢻⣿⢕⢱⢕⢕⢕⣷⢹⣿⡇⣿⣜⣯⢕⣻⣿⣿⣿⣿⣕⣑⣁⣱⣿⣟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⠁⠕⣵⣿⢸⣿⣿⡷⣵⢕⢕⢕⢕⢹⣾⢕⢕⢕⢕⢕⢕⢕⢕⢕⢕⠕⠑⢕⣯⣝⣻⢿⣻⣽⣷⢕⠑⠕⢕⢕⢇⢕⢣⡟⢕⣿⣿⢕⢼⡕⢕⢕⢿⣧⢻⢇⢿⢿⢿⢇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⢷⠔⠀⢑⢑⠀⠐⢇⡀⠆⠀⠀⠀⠔⢟⢟⡜⢫⢟⣱⡟⢕⢕⢕⢕⢕⢝⣗⢕⢕⢕⢕⢕⢕⠕⠑⠁⠀⢕⢸⣿⣿⣿⣿⣿⣿⣿⢕⢔⠀⠀⠁⠐⢜⢮⢕⣾⣿⡿⣸⣾⡇⢕⢕⢕⢻⣷⡅⢄⢄⠀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⢔⠀⠀⢕⢕⢕⢕⣱⡟⢕⢕⢕⢕⢕⢕⢸⣮⡣⡕⢕⢕⢕⠁⠀⠀⠀⠀⣱⣿⣿⣿⣿⣿⣿⣿⣿⣇⢕⠀⠀⠀⠀⠑⣿⡇⢿⣿⢣⡿⣿⢕⢕⢕⢕⢕⢹⣷⡇⢕⠀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⢀⢕⠑⠀⠀⢕⢕⢕⢱⡿⢕⢕⢕⢕⢕⣵⣵⡎⣿⣿⣇⢕⢕⢇⠀⠀⠀⠀⠀⣿⣿⣿⣿⣿⣿⣿⣿⣿⣿⡇⠀⠀⠀⠀⠀⢘⢣⢜⢙⢁⢁⠑⢕⢕⣱⣧⡕⢕⢜⣷⡕⢀⢀⢀⢀⢀⢸⣿⢕⢕⢕⢕⣸⣿⡇⢕⢕⣿⣿⡇⢕⢸⣟⡟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⠀⠀⠀⠀⢕⢕⠀⠀⠀⠑⠁⢠⡿⢕⢕⢕⣵⣿⣷⣿⣿⡇⣿⣿⣿⡇⢕⠀⠀⠀⠀⠀⠀⢸⣿⣿⣿⣿⣿⣿⣿⣿⣿⢇⠀⠀⠀⠀⠀⠁⠁⢄⢁⠁⠁⣠⡔⢹⣿⣿⣿⡕⢕⢜⢷⡕⢱⢕⢕⢕⢸⣿⢕⢕⢕⢕⢾⣿⡇⢕⢕⣿⣿⡇⢕⢾⢿⢿⣿⣧⢝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⠉⢉⣩⣵⡍⠉⠉⠉⠉⠉⠀⠀⠀⠀⠀⠀⠀⠀⠀⢔⢕⢕⠀⠀⠀⠀⢄⡿⢕⢕⢕⣼⣿⣿⣿⣿⣿⣧⢻⡽⣿⣿⡕⠀⠀⠀⠀⠀⠀⠀⢿⣿⣿⣿⣿⣿⣿⣿⡿⠀⠀⠀⠀⠀⠀⠀⠀⠑⢀⢔⢔⢈⢅⣼⣿⣿⣿⣿⡕⢕⢜⢷⡕⢱⣵⡕⢸⢿⢕⣑⣕⣕⢺⣿⡇⢕⢕⣿⣿⡇⠅⠁⢸⣵⠝⠕⢱⣾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⢄⣴⢻⣟⣿⣷⡄⠀⠀⠀⠀⠀⠀⠀⠀⠀⢀⣀⣄⡄⢕⢕⠑⠀⠀⢰⢆⡾⢕⢕⢕⣸⣿⣿⣿⣿⣿⣿⣿⡸⡷⣻⣿⣿⡄⠀⠀⠀⠀⠀⠀⠈⢿⣿⣿⣿⣿⣿⣿⠃⠀⠀⠀⠀⠀⠀⠀⠕⡇⡄⢁⢁⣄⣿⣿⣿⣿⣿⣿⣿⡕⢕⢕⢹⡜⠿⠃⠑⠉⢝⢹⡻⣿⣿⣾⣽⣕⢕⣿⡟⢕⠀⠀⠈⠉⠀⢄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⣽⣿⣆⡕⢜⢇⢟⢎⡅⠀⠔⢔⠀⠀⠀⠀⠀⠀⠀⢸⣿⣫⡧⠁⠑⠀⠀⠀⠘⠾⢕⢕⢕⢱⣿⣿⣿⣿⣿⣿⣿⣿⣇⢧⢷⣿⣿⣧⠀⠀⠀⠀⠀⠀⠀⠘⣿⣿⣿⣿⣿⡏⠀⠀⠀⠀⠀⠀⠀⠀⢀⢝⢱⡜⢇⢿⢸⣿⣿⣿⣿⣿⣿⡇⠕⠑⠁⠀⠀⠀⠀⠀⢕⢕⢕⢕⢝⢟⢿⢿⣷⣮⣕⢄⠔⢔⠀⠀⢄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⣷⣕⠁⠑⠚⠁⠀⠀⠐⢕⢔⢕⢔⢕⢕⢕⡾⣵⣿⣗⡕⠀⠀⠀⠀⠀⠀⠀⠁⠁⠘⠿⢿⣿⣿⣿⣿⣿⣿⣿⡸⣸⣿⣟⢿⣇⠀⠀⠀⠀⠀⠀⠀⠜⣿⣿⣿⡟⠀⠀⠀⠀⠀⠀⠀⠀⠀⠀⠘⣇⢿⣧⡪⢸⣿⣿⡿⠟⠋⠁⠀⠀⠀⠀⠀⠀⠀⠀⠀⠀⠑⢕⢕⢕⢕⢕⢜⢟⢿⣿⣷⣴⡀⠀⣰⢕⢕⣿⣿⣿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⣺⣿⣿⣿⣿⣿⣿⣿⣿⣿⣿⣿⣿⣿⣿⣿⣿⣧⢀⠀⠔⠜⠀⠀⠁⢕⢕⢕⢕⢕⡕⢱⣿⣿⣿⡇⠀⠀⠀⠀⠀⠀⠀⠀⠀⠀⠀⠀⠈⠙⠻⢿⣿⣿⣿⣧⢕⣿⣿⣎⢻⡔⠀⠀⠀⠀⠀⠀⠀⠁⢠⢁⠁⠀⠀⠀⠀⠀⠀⠀⠀⠀⠀⠀⢸⡧⣿⢣⣿⠞⠉⠀⠀⠀⠀⠀⠀⠀⠀⠀⢄⢀⠀⠀⠀⠀⠀⢕⢕⢕⢕⢕⢕⢕⢜⢿⣿⣿⢱⢿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⣧⣵⢕⢕⢆⠀⠀⠀⠀⠀⠀⠀⠀⠀⠀⢸⣿⣿⣿⣿⣿⣿⣿⣿⣿⣿⣿⣿⣿⣿⣿⣿⣿⣿⣿⣿⣿⣿⣿⣿⣿⢹⣿⣿⣿⣿⣿⣿⣿⣿⣿⣿⣿⣿⣿⣿⣿⣿⣿⣷⣄⠀⠀⢄⢔⠀⠀⠕⢕⡕⢕⣧⢻⣿⣿⣿⡇⢀⠀⠀⠀⢄⠔⠀⠀⠀⢀⠀⠀⠀⠀⠀⠀⠙⠟⣿⣿⡇⢺⣷⣿⣳⢵⢀⢀⠀⠀⠀⠀⠀⠀⢕⠕⠀⠀⠀⠀⠀⠀⠀⠀⠀⠀⠀⠀⠀⢕⡵⠏⠁⠀⠀⠀⠀⠀⠀⠀⠁⠐⢀⠀⠀⠑⢔⠀⠀⠀⠀⢕⢕⢕⠑⠑⢕⢕⢕⠑⠈⠙⠕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⡏⢕⢕⠀⠀⠀⠀⠀⠀⠀⠀⠀⠀⢸⣿⣿⣿⣿⣿⣿⣿⣿⣿⣿⣿⣿⣿⣿⣿⣿⣿⣿⣿⣿⣿⣿⣿⣿⣿⢸⣿⣿⣿⣿⣿⣿⣿⣿⣿⣿⣿⣿⣽⢯⢿⢿⢿⢿⣟⡔⠀⠀⠀⢀⢀⠀⠘⢏⢺⢿⢸⣿⣿⣿⡕⠕⠀⢀⠕⠁⠀⠀⢄⠁⠀⠀⠀⠀⠀⠀⠀⠀⠀⠈⠻⠇⠁⢻⣿⣿⣿⢔⠀⠀⠀⠀⠀⠀⢀⡀⡄⢀⠀⠀⠀⠀⠀⠀⠀⠀⠀⠀⠀⠀⠘⠁⠀⠀⠀⠀⠀⠀⠀⠀⠀⠀⠀⠁⢕⢄⠀⠀⠑⠄⠱⣷⣷⣷⢇⠀⠀⢀⠑⠁⠀⠀⠀⢄⢱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⣝⡗⢗⢳⠁⠀⠀⠀⠀⠀⠀⠀⠀⠀⠀⢸⣿⣿⣿⣿⢿⢿⢿⢿⢿⢿⢿⢿⢿⢿⣿⣿⣿⣿⣿⣿⣿⣿⣿⣿⣿⢸⣿⣿⣿⣿⣿⣿⣿⣿⣿⣿⣿⣼⢼⠁⠁⠁⠀⠐⠀⠐⠐⠀⠀⠑⠑⠀⠀⠀⠁⠁⢜⢿⣿⣿⢕⡆⢄⠑⠀⢀⠄⠕⢀⠀⠀⠀⠀⠀⠀⠀⠀⠀⠀⠀⠀⠀⠀⠘⣿⢸⣿⠕⠀⠀⠀⠀⠀⢠⣾⣿⣿⣷⡦⠀⠀⠀⠀⠀⠀⠀⠀⠀⠀⠀⠀⠀⠀⠀⠀⠀⠀⠀⠀⠀⠀⠀⠄⠑⠀⠀⠁⠐⢀⠀⠕⡄⠀⠀⠀⠀⠁⠑⠀⠀⠀⠀⢕⢕⠀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⡧⢕⢕⠀⠀⢀⢀⢀⢀⢀⢀⢀⢀⢀⢀⢄⠄⢄⠄⢀⠀⠀⢐⠐⠀⠀⠀⠀⢸⣿⣿⠑⠀⠀⠁⢹⣿⣿⣿⣿⢸⣿⣿⣿⣿⣿⣿⣿⣿⣿⣿⣷⣏⣿⠀⠀⠀⠀⠀⠀⠀⠀⢰⣄⠀⠀⢔⠔⠀⠀⠀⠑⠈⠻⢏⣺⠕⠀⠀⠐⠁⠀⠀⠁⠔⢀⠀⠀⠀⠀⠀⠀⠀⠀⠀⠀⠀⠀⠀⢹⠁⡟⠀⠀⠀⠀⠀⠀⠔⡿⣿⡿⣿⠗⠀⠀⠀⠀⠀⠀⠀⠀⠀⠀⠀⠀⠀⠀⠀⠀⠀⠀⠀⠀⠀⠄⠁⠀⠀⠀⠁⠐⠀⠀⠀⠀⢻⡄⠀⠀⢄⠀⠀⠀⠀⠀⢕⢕⢕⢕⢕⣿⣿⣿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⡕⣝⢇⢕⠀⠀⢕⢕⢕⢕⢕⢕⢕⢕⢕⢕⢕⢕⠀⠀⠀⠀⠀⠀⠁⠀⠑⢄⣤⣼⣿⣿⠀⠀⠁⠐⢸⣿⣿⣿⣿⣿⣿⣿⣿⣿⣿⣿⣿⣿⣿⣿⣿⣿⣿⠀⠀⠀⠀⠀⠀⠄⠄⢜⣽⣆⠀⠀⠀⢀⡄⠀⢕⢕⢀⣼⢇⠀⠀⠀⠀⠐⠁⠀⠀⠀⠀⠑⠄⠀⠀⠀⠀⠀⠀⠀⠀⠀⠀⠀⢕⢄⢇⠀⠀⠀⠀⠀⠀⠀⠑⠙⠇⠑⠀⠀⠀⠀⠀⠀⠀⠀⠀⠀⠀⠀⠀⠀⠀⠀⠀⠀⠀⠀⢀⠁⠀⠀⠀⠀⠀⠀⠀⠀⠀⠀⠀⡕⢻⡄⠀⠀⠀⠀⠀⠀⢕⢕⢕⢕⠀⣗⣿⣿⣿⣿⣿⣿⣧⣵⢵⣿⣿⣿⣿⣿⣿⣿⣿⣿⣽⣿⣿⣿⣿⣿⣿⣿⣿⣿⣿⣿⣿⣿⣿⣿⣿⣿⣿⣿⣿⣿⣿⣏⣕⣕⣜⣝⣝⣕⣱⣿⣿⣿⣿⣿⣿⡿⢿⢟⢟⢟⢿⣿⣿⣿⣿⣿⣿⣿⣿⣿⠀</a:t>
            </a:r>
            <a:br/>
            <a:r>
              <a:t>⢕⢕⢕⣿⣿⣿⣿⣿⣾⣗⢕⢕⠀⠀⠀⢕⢕⢕⢕⢕⢕⢕⢕⢕⢕⢕⠀⠀⠀⠀⢄⢀⠀⠀⠀⠀⣿⣿⣿⣿⠔⢄⠀⠀⢸⣿⣿⣿⣿⡟⣿⣿⣿⣿⣿⣿⣿⣿⣿⣿⣟⣿⡿⠀⠀⠀⠀⠀⠀⠐⠀⢸⢻⣹⣇⠀⠀⠁⠁⠀⢕⢕⣼⢇⣼⢀⠀⠀⠀⠀⠀⠀⠀⠀⠀⠀⠀⠔⢀⠀⠀⠀⠀⠀⠀⠀⠀⠀⠀⠀⠀⠀⠀⠀⠀⠀⠀⠀⠀⠀⠀⠀⠀⠀⠀⠀⠀⠀⠀⠀⠀⠀⠀⠀⠀⠀⠀⠀⠀⠀⠀⠀⠀⠀⠀⠀⠀⠀⠀⠀⠀⠀⠀⠀⠀⠕⡕⢹⡕⠀⠀⠀⠀⠀⠀⠁⢑⢑⣼⣿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⣔⣱⣵⣴⠀⠑⠔⠀⢄⢀⣿⣿⣿⣿⠀⠁⠑⠄⢸⣿⣿⣿⣿⢕⣿⣿⣿⡿⣿⣿⣿⢿⢏⢍⢕⢔⢕⢕⢕⢕⢕⢔⢔⢄⠀⢜⢽⣹⣾⠀⠀⠀⠀⠕⠁⡱⢕⣸⡟⠀⠀⠀⠀⠀⠀⠀⠀⠀⠀⠀⠀⠀⠀⠀⠀⠀⠀⠀⠀⠀⠀⠀⠀⠀⠀⠀⠀⠀⠀⠀⠀⠀⠀⠀⠀⠀⠀⠀⠀⠀⠀⠀⠀⠀⠀⠀⠀⠀⠀⠀⠀⠀⠀⠀⠀⠀⠀⠀⠀⠀⠀⠀⠀⠀⠀⠀⠀⠀⠀⠀⢱⡔⠱⡄⡇⠀⢀⢄⢔⣷⣾⣇⣿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⠷⣷⣷⣷⣷⣷⣾⣿⣿⣿⣿⣴⣴⣴⣴⣿⣿⣿⣿⣿⣿⣦⣴⣦⣴⣾⣿⣿⣿⣿⣿⣿⣿⣿⣿⣷⡗⢕⢕⢕⢕⠑⢁⠑⠁⠁⠁⠁⠁⠁⢔⢕⢜⢿⣿⣿⡄⢀⢀⠀⠀⢰⢇⢱⣿⠁⠀⠀⠀⠀⠀⠀⠀⠀⠀⠀⠀⠀⠀⠀⠀⠀⠀⠀⠀⠀⠀⠀⠀⠀⠀⠀⠀⠀⠀⠀⠀⠀⠀⠀⠀⠀⠀⠀⠀⠀⠀⠀⠀⠀⠀⠀⠀⠀⠀⠀⠀⠀⠀⠀⠀⠀⠀⠀⠀⠀⠀⠀⠀⠀⠀⠀⠀⠀⠀⠀⠀⢸⣧⢔⢱⡕⢕⣱⣳⣿⣿⣿⣿⢸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⠀⠀⠀⠀⠀⠀⠀⠀⠀⠀⠀⢕⢕⢸⣿⣿⣿⣿⣿⣷⢠⠇⢱⣿⢏⠀⠀⠀⠀⠀⠀⠀⠀⠀⠀⠀⠀⠀⠀⠀⠀⠀⠀⠀⠀⠀⠀⠀⠀⠀⠀⠀⠀⠀⠀⠀⠀⠀⠀⠀⠀⠀⠀⠀⠀⠀⠀⠀⠀⠀⠀⠀⠀⠀⠀⠀⠀⠀⠀⠀⠀⠀⠀⠀⠔⢀⠀⠀⠀⠀⠀⠀⠀⠀⢀⠀⠀⠘⢿⣧⢕⢱⢕⣿⣿⣿⣿⣿⡿⣼⣿⣯⣽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⠑⠀⠀⠀⠀⠀⠀⠀⠀⠀⠀⠀⢕⢕⢕⣿⣿⣿⣿⣿⢏⡾⢕⣾⢏⢕⠀⠀⠀⠀⠀⠀⠀⠀⠀⠀⠀⠀⠀⠀⠀⢔⠑⠀⠀⠀⠀⠀⠀⠀⠀⠀⠀⠀⠀⠀⠀⠀⠀⠀⠀⠀⠀⠀⠀⠀⠀⠀⠀⠀⠀⠀⠀⠀⠀⠀⠀⠀⠀⠀⠀⠀⠀⠀⠀⠀⠕⠀⠀⠀⠀⠀⠀⠀⠀⠀⠐⠀⠀⠜⢻⣇⢕⢇⢹⣿⣿⢟⣫⣾⣿⣿⢇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⡏⣼⢇⡼⢏⢅⢕⢇⠀⠀⠀⠀⠀⠀⠀⠀⠀⠀⠀⠀⠀⠄⢕⠀⠀⠀⠀⠀⠀⠀⠀⠀⠀⠀⠀⠀⠀⠀⠀⠀⠀⠀⠀⠀⠀⠀⠀⠀⠀⠀⠀⠀⠀⠀⠀⠀⠀⠀⠀⠀⠀⠀⠀⠀⠀⠀⠀⠀⠀⠀⠀⠀⠀⠀⠀⠀⠀⠀⠀⠀⢕⢕⢝⡇⢀⢕⢀⢳⣞⢿⡟⣿⡿⡟⣿⡇⣿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⡿⢜⡎⢱⢕⢕⢕⡜⢕⠀⠀⠀⠀⠀⠀⠀⠀⠀⠀⠀⠀⠀⠕⢕⠀⠀⠀⠀⠀⠀⠀⠀⠀⠀⠀⠀⠀⠀⠀⠀⠀⠀⠀⠀⠀⠀⠀⠀⠀⠀⠀⠀⠀⠀⠀⠀⠀⠀⠀⠀⠀⠀⠀⠀⠀⠀⠀⠀⠀⢔⠀⠀⠀⠀⠀⠀⠀⠀⠀⠀⠀⡕⢕⠕⢜⢕⢕⢕⢕⢹⢏⡷⢟⢇⡟⢟⢇⢟⢻⢹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⣿⢕⡸⢕⢇⢕⢕⢱⢕⢕⠀⠀⠀⢔⠔⠀⠀⠀⠀⠀⠀⠀⠀⠀⢕⠀⠀⠀⠀⠀⠀⠀⠀⠀⠀⠀⠀⠀⠀⠀⠀⠀⠀⠀⠀⠀⠀⠀⠀⠀⠀⠀⠀⠀⠀⠀⠀⠀⠀⠀⠀⠀⠀⠀⠀⠀⠀⠀⠀⠀⢕⠀⠀⠀⠀⠀⠀⠀⠀⠀⠀⠄⢕⢕⢕⢕⢕⢄⣅⢕⢕⣕⣕⣕⣕⣕⣕⣕⢇⢑⢙⢑⠑⠜⣿⣿⢇⢕⢕⢰⣶⣧⣵⣵⣵⣭⣭⣭⣭⣭⣭⣭⣭⣝⢝⢝⢝⢙⢙⢙⢙⢛⢛⢛⣛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⢀⠀⠀⠀⠀⠀⢕⢕⢕⠑⠀⠄⢐⢔⢼⣽⣿⢇⢱⢇⢕⢕⢕⢕⢇⢕⢕⠀⠀⠀⠀⠀⠀⠀⠀⠀⠀⠀⠀⠀⠀⠕⠀⠀⠀⠀⠀⠀⠀⠀⠀⠀⠀⠀⠀⠀⠀⠀⠀⠀⠀⠀⠀⠀⠀⠀⠀⠀⠀⠀⠀⠀⠀⠀⠀⠀⠀⠀⠀⠀⠀⠀⠀⠀⢀⢀⠀⢕⠀⠀⠀⠀⠀⠀⠀⠀⠀⠀⠕⠕⢕⢕⢑⢕⢕⢟⢇⢜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⣯⣿⡟⢕⡿⢕⢕⠑⠕⠕⠕⢕⢕⣷⠀⠀⠀⠀⠀⠀⠀⠀⠀⠀⠀⠀⠀⠀⢔⠀⠀⠀⠀⠀⠀⠀⠀⠀⠀⠀⠀⠀⠀⠀⠀⠀⠀⠀⠀⠀⠀⠀⠀⠀⠀⠀⠀⠀⠀⠀⠀⠀⠀⠀⠀⠀⠀⠀⠀⠀⢕⢕⠀⠕⠀⠀⠀⠀⠀⠀⠀⠀⠀⠀⠀⠀⠀⠁⠑⢕⢕⢸⡇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⢕⣜⡕⢕⠀⠀⠀⠀⠀⠀⠀⠀⠀⠀⠀⠀⠀⠀⠀⠀⠀⠐⢔⢕⢕⢕⢕⢔⠀⠀⠀⠀⠀⠀⠀⠀⠀⠀⠀⠀⠀⠀⠀⠀⠀⠀⠀⠀⠀⠀⠀⠀⠀⠀⠀⠀⠀⠀⠀⠀⠀⠀⠀⠀⠀⠀⠀⢔⡳⢕⢔⢀⠀⠀⠀⠀⠀⠀⠀⠀⠀⠀⠀⠀⠀⠀⠀⠁⢕⢜⡇⢕⢕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⣽⣿⡇⢱⣿⣿⣧⢕⢕⢕⣾⣿⣾⣷⣷⣆⢔⢔⢕⢕⢕⢕⢕⢕⣵⣿⣿⠋⠙⠁⠉⠁⢕⠀⠀⠀⠀⠀⠀⠀⠀⠀⠀⠀⠀⠀⠀⠔⢔⢔⢕⢕⢕⢕⢕⢕⢕⢔⢀⠀⠀⠀⠀⠀⠀⠀⠀⠀⠀⠀⠀⠀⠀⠀⠀⠀⠀⠀⠀⠀⠀⠀⠀⠀⠀⠀⠀⠀⠀⠀⠀⠀⠀⠀⠀⠀⢸⡾⢕⢕⢕⢕⢔⢔⠔⠀⠀⠀⠀⠀⠀⠀⠀⠀⠀⠀⠀⢕⢕⡇⢕⢱⢸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⢿⠟⠇⢕⢕⢕⢕⢕⢕⢕⢟⣿⣿⠀⠀⠀⠀⠀⢕⠀⠀⠀⠀⠀⠀⠀⠀⠀⠀⠀⠀⠀⠀⠀⠁⠕⢕⢕⢕⢕⢕⢱⣷⣷⣕⢕⢢⠀⠀⠀⠀⠀⠀⠀⠀⠀⠀⠀⠀⠀⠀⠀⠀⠀⠀⠀⠀⠀⠀⠀⠀⠀⠀⠀⠀⠀⠀⠀⣀⣠⣤⣴⢝⢕⡱⡕⢕⢕⢕⠑⠀⠀⠀⠀⠀⠀⠀⠀⠀⠀⠀⠀⠀⢕⢕⡇⢕⢸⡕⣿⢕⢕⣿⣿⡇⢕⢕⣿⣿⡇⣿⣿⡽⢕⢳⣵⣵⣵⣽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⠕⠀⠁⠀⠀⠀⠀⠀⠀⠀⠀⠀⠀⠀⠀⠀⠀⠀⠁⢕⢕⢕⢕⣿⣿⢟⣻⠑⠑⢔⢀⠀⠀⠀⠀⠀⠀⠀⠀⠀⠀⠀⠀⠀⠀⠀⠀⠀⠀⠀⠀⠀⠀⠀⠀⠀⠀⠀⠀⠟⠿⢿⢟⢕⣱⣾⣎⡇⢕⢕⠁⠀⠀⠀⠀⠀⠀⠀⠀⠀⠀⠀⠀⠀⢔⢕⢕⡇⢕⢸⡇⢻⢕⢕⣿⣿⣷⢕⢕⣿⣿⡇⣿⣿⢳⡕⡜⢩⣭⣝⣝⣝⣛⣛⣛⣛⣛⡟⢟⢟⠻⠿⠿⠟⠿⠿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⠑⢕⢱⣿⣿⢕⣿⢀⠀⠀⠑⠕⢄⢀⠀⠀⠀⠀⠀⠀⠀⠀⠀⠀⠀⠀⠀⠀⠀⠀⠀⠀⠀⠀⠀⠀⠀⠀⠀⢀⢄⠔⣱⡇⢹⣿⣿⡸⠕⠀⠀⠀⠀⠀⠀⠀⠀⠀⠀⠀⠀⠀⠀⠀⠑⠑⠱⠇⢕⢸⣷⢸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⠕⢕⢕⢕⢕⢕⠕⠕⠕⠕⠑⠀⠀⠀⢄⢔⢕⢕⢕⢕⢕⢕⢕⢕⣿⣿⠀⠀⠀⠀⠀⠀⠀⠀⠀⠀⠀⠀⠀⠀⠀⠀⠀⠀⠀⠀⠀⠀⠀⠀⠀⠀⠀⢸⣿⣿⣷⣷⣷⣶⣶⣶⣶⣴⠁⠑⠔⢄⢀⢀⠀⠀⠀⠀⠀⠀⠀⠀⠀⠀⠀⠀⠀⠀⠀⠀⠀⢄⢔⢑⣁⣀⣔⣻⣵⣿⣿⣿⡇⠀⠀⠀⠀⠀⠀⠀⠀⠀⠀⠀⠀⠀⠀⠀⠀⠀⠀⠀⠀⢕⢸⣿⢸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⠘⣿⣿⣟⢟⡟⠛⠛⠙⠙⠁⠀⠀⠀⠀⠁⠁⠑⠔⢄⠀⠀⠀⠀⠀⠀⠀⠀⠀⠀⠀⠀⠀⠀⢕⢾⣿⣿⣿⣿⣿⢿⢿⣿⣿⡇⠀⠀⠀⠀⠀⠀⠀⠀⠀⠀⠀⠀⠀⠀⠀⠀⠀⠀⠀⠀⢕⢸⢿⢸⢕⢕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⢿⣿⣏⢕⢟⠀⠀⠀⠀⠀⠀⠀⠀⠀⠀⠀⠀⠀⢕⢀⠀⠀⠀⠀⠀⠀⠀⠀⠀⠀⠀⠀⠁⠀⠀⠀⠀⢄⣿⡿⢕⣿⣿⣿⠑⠀⠀⠀⠀⠀⠀⠀⠀⠀⠀⠀⠀⠀⠀⠀⠀⠀⠀⠀⠀⢕⢕⢕⢕⢕⢕⢕⢕⢕⢕⢕⢕⢝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⠀⢝⢿⣿⣿⣿⣷⣷⣶⣴⡄⠀⠀⠀⠀⠀⠀⠀⠀⠁⠀⠀⠀⠀⠀⠀⠀⠀⠀⠀⠀⠀⠀⠀⢀⣀⣄⣤⣽⣷⣷⣿⢟⠇⠀⠀⠀⠀⠀⠀⠀⠀⠀⠀⠀⠀⠀⠀⠀⠀⠀⠀⠀⠀⣀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⢠⡀⠀⠀⠀⠀⠀⠀⠀⠀⠀⠀⠀⠀⠀⠀⠀⠀⠀⠀⠀⠀⠙⢷⣧⣜⢉⠉⠉⠉⠁⠀⠀⠀⠀⠀⠀⠀⠀⠀⠀⠀⠀⠀⠀⠀⠀⠀⠀⠀⠀⠀⠀⠱⢿⢿⠿⠟⠛⢏⣽⡷⠋⠀⠀⠀⠀⠀⠀⠀⠀⠀⠀⠀⠀⠀⠀⠀⠀⠀⠀⠀⠐⢞⢟⢿⢿⢿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⣿⡷⢿⣷⠀⠀⠀⠀⠀⠀⠀⠀⢸⣿⢆⣄⣀⡀⠀⠀⠀⠀⠀⠀⠀⠀⠀⠀⠀⠀⠀⠀⠀⠀⠀⠈⠛⠻⢿⢿⣷⣦⢄⠀⠀⠀⠀⠀⠀⠀⠀⠀⠀⠀⠀⠀⠀⠀⠀⠀⠀⠀⠀⠀⠀⠀⢀⣄⣤⣴⣷⡿⠏⠀⠀⠀⠀⠀⠀⠀⠀⠀⠀⠀⠀⠀⠀⠀⠀⠀⠀⠀⠀⠀⠀⠀⠈⠕⢜⢕⢕⢕⢕⢕⢕⢕⢕⢕⢕⢕⢝⡝⢝⡱⢕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⢳⡷⢇⠀⠀⠀⠀⠀⠀⠀⠀⠀⠀⠀⠀⢸⣿⣿⡟⢕⢔⢄⢄⢄⢹⣿⣿⣿⣾⣿⣿⣿⣿⣿⣿⣿⣾⡏⣿⡿⣷⡿⢻⢿⠀⠀⠀⠀⠀⠀⠀⠀⢸⡏⡼⠟⢋⢉⠁⢀⢔⢄⠄⠀⠀⠀⠀⠀⠀⠀⠀⠀⠀⠀⠀⠀⠀⠀⠀⠀⠀⠀⠀⠀⠀⠀⠀⠀⠀⠀⠀⠀⠀⠀⠀⠀⠀⠀⠀⠀⠀⠀⠀⠀⠀⠀⠚⠛⠙⠉⠁⠀⠀⠀⠀⠀⠀⠀⠀⠀⠀⠀⠀⠀⠀⠀⠀⠀⠀⠀⠀⠀⠀⠀⠀⠀⠀⢄⢕⢕⢕⢕⢇⣕⢕⢕⢕⢝⢣⢜⡇⢜⢱⢜⢕⢕⢕⢕⢕⢕⡕⢕⡕⢱⣕⣧⣷⣪⡇⢼⣕⡼⢕⡸⢏⡸⣟⡪⢽⡮⢕⡣⢕⡞⢝⡝⢽⣝⢽⣝⡽⣟⢿⣟⡟⣟⡻⢇⢕⢕⢕⢕⡕⢟⢿⢿⢿⢿⢿⢿⢿⣿⠀</a:t>
            </a:r>
            <a:br/>
            <a:r>
              <a:t>⢕⢕⢕⣿⣿⣿⣿⡇⢕⢱⣕⢕⡱⢮⣵⣾⣿⣿⣿⣿⣿⣿⣿⣿⣿⣿⣿⣿⢝⢝⢇⠀⠀⠀⠀⠀⠀⠀⠀⠀⠀⠀⠀⢸⣿⣿⡇⢕⢕⢕⢕⢕⢸⣿⣿⣿⢻⣿⣿⣿⣿⣿⢿⢿⢿⢿⣿⢟⢿⡵⣾⢷⠀⠀⠀⠀⠀⠀⠀⠀⢸⢃⢔⢕⢕⠕⠀⠀⠁⠀⠀⠄⠀⠀⠀⠀⠀⠀⠀⠀⠀⠀⠀⠀⠀⠀⠀⠀⠀⠀⠀⠀⠀⠀⠀⠀⠀⠀⠀⠀⠀⠀⠀⠀⠀⠀⠀⠀⠀⠀⠀⠀⠀⠀⠀⠀⠀⠀⠀⠀⠀⠀⠀⠀⠀⠀⠀⠀⠀⠀⠀⠀⠀⠀⠀⠀⠀⠀⠀⠀⠀⠀⠀⢀⢔⢕⢕⢕⢕⢇⡕⢱⡕⢱⢕⢕⢝⢇⢕⢜⢹⡕⢇⣕⢇⣕⡣⣕⣷⣟⡻⢟⣻⣝⣷⣟⣻⢽⣗⡮⣗⡫⣗⢪⢗⢿⢗⢪⢕⣕⣹⢵⢽⣱⢽⣗⡽⢗⡯⢗⢻⣷⡟⢹⣫⡽⣹⡵⣟⡽⣗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⣼⣿⣿⣿⣿⣿⢇⢕⢇⢕⢵⢕⢕⢕⢝⣕⠀⠀⠀⠀⠀⠀⠀⠀⢄⢕⢕⢕⠑⠀⠀⢀⠀⠀⠀⠀⠀⠀⠀⠀⠀⠀⠀⠀⠀⠀⠀⠀⠀⠀⠀⠀⠀⠀⠀⠀⠀⠀⠀⠀⠀⠀⠀⠀⠀⠀⠀⠀⠀⠀⠀⠀⠀⠀⠀⠀⠀⠀⠀⠀⠀⠀⠀⠀⠀⠀⠀⠀⠀⠀⠀⠀⠀⠀⠀⠀⠀⠀⠀⠀⠀⠀⠀⠀⠀⠎⢳⡷⢵⣳⣧⣷⣵⣕⢧⣽⣧⣵⡵⢕⣕⢵⣕⡼⣕⡣⣕⡷⢽⣗⣹⢕⡕⣞⡹⢿⣯⢽⣻⢽⣺⢿⣗⣽⣗⣪⡝⢝⢕⡝⢵⢗⢽⣗⡯⢝⡻⢗⡫⢵⣺⢷⢾⡷⡫⢵⢗⣫⣵⣺⣷⣾⢵⡮⢵⣞⡝⢗⡵⢗⣫⡽⢟⣽⠀</a:t>
            </a:r>
            <a:br/>
            <a:r>
              <a:t>⢕⢕⢕⣿⣿⣿⣿⡏⢕⢕⢇⢕⢎⢕⢕⢣⣿⣿⣿⣿⣿⣿⣿⣿⢏⢻⢏⢝⢕⢕⢗⢕⢕⢕⢜⢕⢕⢕⢕⢕⢇⢕⢕⣾⣿⣿⡇⢕⢕⢕⢕⠕⢸⣿⣿⣿⣾⣿⣿⣿⣿⣿⣵⣕⢳⣵⣽⢧⢝⣳⡵⢿⠀⠀⠀⠀⠀⠀⠀⢕⢕⠕⠁⠀⠀⠀⣰⣿⣿⣷⡆⠀⠀⠀⠀⠀⠀⠀⠀⠀⠀⠀⠀⠀⠀⠀⠀⠀⠀⠀⠀⠀⠀⠀⠀⠀⠀⠀⠀⠀⠀⠀⠀⠀⠀⠀⠀⠀⠀⠀⠀⠀⠀⠀⠀⠀⠀⠀⠀⠀⠀⠀⠀⠀⠀⠀⠀⠀⠀⠀⠀⠀⠀⠀⠀⠀⠀⠀⠀⠀⠀⢀⣳⣼⣟⢯⣗⣪⣟⢎⢽⡕⢟⣗⡸⢕⢗⢝⢇⢝⡇⢜⡕⢜⢕⢸⢝⡕⢜⢕⢕⢕⡏⢝⡞⢕⡗⢽⢗⢕⢵⡗⢽⢕⡽⢕⣫⢕⣪⢵⢪⢵⢸⢽⢕⣫⢇⣕⢵⢗⡵⢗⡹⢕⣏⡕⢜⡵⣞⣵⣞⣫⢵⣞⢵⢕⢕⢕⢹⢼⠀</a:t>
            </a:r>
            <a:br/>
            <a:r>
              <a:t>⢕⢕⢕⣿⣿⣿⣿⣧⣕⣧⢵⢵⢕⢕⣕⣕⣿⣿⣿⣿⣿⣿⣿⣿⣕⣕⡕⢕⣕⢕⢷⣕⣕⢇⢕⢕⢕⢕⢕⢕⢕⢕⡣⣿⢿⠟⠃⠁⠀⠀⠀⠀⠘⠙⠻⢿⣾⣿⣿⣿⣿⣿⣼⣿⣼⣿⣯⣿⣷⡷⢟⢟⢄⣄⡀⢀⡀⠀⢕⠑⠀⠀⠀⠀⢄⠀⣿⣿⣿⣿⡇⠀⠀⠀⠀⠀⠀⠀⠀⠀⠀⠀⠀⠀⠀⠀⠀⠀⠀⠀⢀⠀⠀⠀⠀⠀⠀⠀⠀⠀⠀⠀⠀⠀⠀⠀⠀⠀⠀⠀⠀⠀⠀⠀⠀⠀⠀⠀⠀⠀⠀⠀⠀⠀⠀⠀⠀⠀⠀⠀⠀⠀⠀⠀⠀⠀⠀⠀⠀⠀⢄⢅⢳⢿⣞⣝⣕⢗⣕⣸⣿⣣⢽⣇⢽⣕⡣⢕⣇⢵⢕⢕⢕⢕⢕⣕⢹⣕⡹⢕⣳⢵⡗⢵⢗⢮⢕⡕⢕⣕⡱⢕⣸⢕⣇⣕⣇⡵⢗⡱⢕⣱⢱⢞⡹⢵⣫⢵⣞⡵⢗⡣⢗⣫⢵⣇⣹⢽⣕⢵⢏⢱⢞⢕⢗⡱⢕⢝⢕⣿⠀</a:t>
            </a:r>
            <a:br/>
            <a:r>
              <a:t>⠑⠑⠑⠛⠛⠛⠛⠛⠛⠛⠓⠛⠛⠛⠛⠛⠛⠛⠛⠛⠛⠛⠛⠛⠓⠛⠓⠑⠛⠓⠓⠃⠛⠓⠃⠛⠓⠚⠛⠓⠓⠑⠙⠁⠐⠀⠀⠀⠀⠀⠁⠀⠀⠀⠀⠑⠑⠘⠙⠛⠛⠛⠛⠛⠛⠛⠛⠛⠛⠛⠛⠛⠛⠛⠛⠚⠛⠀⠁⠀⠀⠀⠀⠐⠛⠒⠛⠛⠛⠛⠑⠀⠀⠀⠀⠀⠀⠀⠀⠀⠀⠀⠀⠀⠀⠀⠀⠀⠐⠑⠑⠀⠀⠀⠀⠀⠀⠀⠀⠀⠐⠀⠀⠀⠀⠀⠀⠀⠀⠀⠀⠀⠀⠀⠀⠀⠀⠀⠀⠀⠀⠀⠀⠀⠀⠀⠀⠀⠀⠀⠀⠀⠀⠀⠀⠀⠀⠀⠀⠀⠑⠑⠁⠛⠛⠛⠚⠛⠛⠛⠛⠚⠛⠓⠛⠛⠛⠓⠚⠛⠓⠓⠓⠓⠛⠓⠛⠛⠛⠛⠚⠛⠛⠛⠓⠓⠓⠚⠋⠑⠚⠛⠚⠛⠓⠚⠓⠛⠛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⢿⣿⣿⣿⣿⣿⣿⣇⢜⣟⢿⣟⣿⣿⣿⣿⡜⣿⡞⣿⣿⣷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⡿⣱⢹⣿⣿⣿⣿⣿⣿⣿⣷⣝⢷⣽⣱⣕⢕⢕⢕⢕⢜⢜⢻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⡿⣽⡟⣜⣗⣧⣼⣵⣵⣼⣽⣵⡕⢕⢝⢏⣿⣇⢕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⢿⢫⡱⣱⣿⡇⣿⣿⣾⣿⣿⣿⣿⣿⣷⣧⢕⢕⢕⢹⣿⣇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⢟⣱⣵⣿⢣⣿⣿⢻⣿⣿⣿⣿⣿⣿⣿⣿⣿⣿⣧⢕⢕⢜⣿⣿⡇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⣪⣾⣿⣿⡏⣾⣿⣿⢸⣿⣿⣿⣿⣿⣿⣿⣿⣿⣿⣿⣷⡕⢕⣿⣿⣿⡕⢕⢕⢅⢕⢕⢕⢕⢕⢕⢕⢕⢕⢻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⢗⣾⣿⣿⣿⣿⢳⣿⣿⣿⢸⣿⣿⣿⣿⣿⣿⣿⣿⣿⣿⣿⣿⣿⡇⢻⣿⣿⣇⢕⢕⢕⢕⢕⢕⢕⢕⢕⢕⢕⢱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⣱⣿⣿⣿⣿⡿⡵⣼⣿⣿⣿⢸⣿⣿⣿⣿⣿⣿⣿⣿⣿⣿⣿⡟⣿⡇⢸⣿⣿⣿⢕⢕⢕⢕⢕⢕⢕⢕⢕⢕⣕⣾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⢳⣿⣿⣿⣿⣿⣽⡇⣿⣿⣿⣿⢸⣿⣿⣿⣿⣿⣿⣿⣿⣿⣿⣿⡇⢻⢇⣼⣿⣿⣿⡇⢕⢕⣿⣕⢳⡕⢣⢃⢑⢜⢿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⢿⣟⢟⢣⣿⣯⣿⣿⣿⣿⣿⡇⣿⢟⢫⣿⡇⢻⣿⣿⣿⣿⣿⣿⣿⣿⣿⣿⣇⢕⢕⣿⣿⣿⡿⢇⢕⢕⢕⢕⢔⢕⢕⢣⢜⢕⢕⢕⢹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⢯⣇⣷⣿⣿⡟⣾⣿⢿⣿⡿⣼⣿⡿⢇⢇⣱⣿⣿⣵⣾⣿⣿⣿⣿⣿⣿⣿⣿⣿⣿⣿⢕⠜⢟⢟⢝⠑⢕⢕⣦⣵⢡⣕⢕⢕⢕⢕⠕⢕⡕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⣯⣽⣿⣿⣿⣿⣿⣿⣿⢟⣿⣿⣿⣿⢕⢕⢕⢕⢕⣿⣿⣿⣿⣿⣿⣿⣿⣿⣿⣿⣿⣿⣿⣿⣿⣿⣿⣿⣿⣿⣿⣿⣿⣿⣿⣿⣿⣿⣿⣿⣿⣿⣿⣿⣿⣿⣿⣿⣿⣿⣿⣿⣿⡟⣼⣷⣿⣿⣿⢳⣿⣿⣼⣿⣿⣿⣿⢕⡕⢝⣿⣿⣿⡟⣿⣿⣿⣿⣿⣿⣿⣿⣿⣿⣿⣿⢕⢄⢁⢁⢀⢄⢕⢸⣿⣿⣼⣿⣿⣧⡅⢱⣳⣿⣻⡼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⡿⢟⢿⢿⣿⣿⣿⣿⣿⣿⣿⣿⣿⣿⢿⣿⣿⣿⣿⣿⢕⢕⢕⢕⢕⣿⣿⣿⣿⣿⣿⣿⣿⣿⣿⣿⣿⣿⣿⣿⣿⣿⣿⣿⣿⣿⣿⣿⣿⣿⣿⣿⣿⣿⣿⣿⣿⣿⣿⣿⣿⣿⣿⣿⣿⣿⣿⣿⡿⣸⣿⡻⡿⣝⢝⢸⣿⢇⣿⢧⣿⣿⣿⡕⣷⢸⣿⣝⣝⢱⣿⣿⣿⣿⣿⣿⣿⣿⣿⣿⣿⢟⢕⢱⣕⣕⣵⢇⢕⣾⣿⣿⡇⣿⣿⣿⣿⢞⢟⣵⣿⡇⢻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⢏⢱⣿⣿⢕⣼⣿⣿⣿⣿⣿⣿⣿⣿⣿⣿⣾⣿⣿⣿⣿⣿⢕⢕⢕⢕⢕⣿⣿⣿⣿⣿⣿⣿⣿⣿⣿⣿⣿⣿⣿⣿⣿⣿⣿⣿⣿⣿⣿⣿⣿⣿⣿⣿⣿⣿⣿⣿⣿⣿⣿⣿⣿⣿⣿⣿⣿⣿⣿⣿⡇⢻⢟⢿⢎⣸⡕⢸⣿⢸⡿⣼⣿⣿⣿⡇⣿⢸⣿⣿⣿⣸⣿⢸⣿⣿⣿⣿⣿⣿⣿⣿⡟⢕⢕⢸⣿⣿⣿⡎⣸⣿⣿⣿⣇⣿⣿⣿⣿⢜⢿⣜⢱⢇⣾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⣷⡇⢣⢕⣾⡿⣱⣿⡏⣿⣇⣿⣿⣿⣿⢕⡏⣾⣿⣿⡇⣿⡇⢸⣿⣿⣿⣿⣿⣿⣿⣿⡇⢕⢕⣸⣿⣿⣿⡇⣿⣿⣿⣿⢷⣿⣿⣿⣿⢸⢷⣿⢎⣼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⣷⣕⢜⢾⣿⣏⣹⢷⣿⢹⣿⣿⣿⡟⣕⡇⣟⣟⣟⡇⣿⢸⡇⣿⣿⣿⣿⣿⣿⣿⣿⢇⢕⢕⣿⣯⣽⣽⡕⡿⣸⣿⣿⢸⣿⣿⣿⣿⢕⡟⢱⣸⣿⣿⣿⣿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⢺⣿⣿⣿⢕⢕⢕⢕⢕⣿⣿⣿⣿⣿⣿⣿⣿⣿⣿⣿⣿⣿⣿⣿⣿⣿⣿⣿⣿⣿⣿⣿⣿⣿⣿⣿⣿⣿⣿⣿⣿⣿⣿⣿⣿⣿⣿⣿⣿⣿⣿⣿⣿⣿⣿⣷⡱⢕⢼⢹⢸⢣⢸⣿⣿⣿⢇⣿⡇⡿⢿⢿⢧⢏⣿⣷⣹⡏⣿⣻⣿⣿⣻⢹⢕⢕⡸⢿⣟⣟⢻⠣⠿⠱⢝⢇⣸⣿⣿⣿⣿⠜⠑⢜⢝⢝⢝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⢕⣿⣿⣿⢕⢕⢕⢕⢕⣿⣿⣿⣿⣿⣿⣿⣿⣿⣿⣿⣿⣿⣿⣿⣿⣿⣿⣿⣿⣿⣿⣿⣿⣿⣿⣿⣿⣿⣿⣿⣿⣿⣿⣿⣿⣿⣿⣿⣿⣿⣿⣿⣿⣿⣿⡿⡕⠁⢌⡼⡎⡎⣾⣿⣿⣿⢕⢑⣁⡄⢕⠘⢉⢕⠗⢮⣽⣿⣹⣇⢿⢿⡿⢜⡜⣵⢗⣙⠅⠁⠑⠑⣴⡄⢜⣱⣿⣿⣿⣾⡿⠁⠀⢅⢁⢁⢀⢀⢄⢄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⢟⡾⠁⠀⠘⣇⢳⢳⢹⢹⣿⡇⣕⡸⣿⡏⢅⢔⢀⢄⢄⣧⣻⣿⣿⣿⣿⣾⣷⣾⣿⣧⡇⢅⢔⢔⢕⢔⣿⣧⡾⣿⣿⣿⢿⢹⣿⢄⢄⠀⢳⡱⣷⣷⣷⣷⣷⣷⣷⣾⣿⢕⢕⢕⢕⡑⢕⢀⢄⢄⡄⢄⢺⢟⢟⢻⢟⢟⢟⢟⡟⢟⢟⢗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⢯⡟⢕⠀⠀⠄⢹⣾⢽⢸⡜⣿⡇⢻⣿⣿⣷⡕⢱⣵⢕⣱⣿⣿⣿⣿⣿⣿⣿⣿⣿⣿⣿⣷⣕⢕⡗⣱⢾⣿⣿⣷⣿⣯⡏⢕⢼⣿⢑⢕⠀⠁⢳⡹⣿⣿⣿⣿⣿⣿⣿⣿⢕⢕⢕⢕⣕⡕⢕⣼⡇⣷⣷⢕⢱⣷⢺⢼⣿⢕⢼⣿⣯⢸⣿⣸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⢰⢟⢱⢑⠀⠀⠁⢸⣿⢱⢱⡕⢝⢿⢜⢿⣿⣷⣽⣱⣵⣽⣿⣿⣿⣿⣿⣿⣿⣿⣿⣿⣿⣿⣿⣿⣷⣷⣵⣾⣿⣿⣟⣿⣿⢇⢕⢱⣿⢔⡑⢀⣀⡜⢷⡹⣿⣿⣿⣿⣿⣿⣿⢕⢕⢕⢸⣿⡇⣧⣿⣗⣟⣿⣟⣼⣿⣿⣿⣿⣷⣺⣿⣿⣼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⢱⡏⢱⣿⢇⢄⢄⢄⢸⡇⣾⡕⢧⢕⢕⢕⢜⣿⣿⣿⣿⣿⣿⣿⣿⣿⣿⣿⣿⣿⣿⣿⣿⣿⣿⣿⣿⣿⣿⣿⣿⣿⢣⢯⣿⣿⢕⢕⢜⢻⢸⣿⡜⢼⣧⢜⢳⢹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⢄⡽⣽⢕⢕⢵⢕⢜⣕⢜⢑⠑⠕⢔⠄⡞⢕⣼⡟⢕⠁⠑⢇⢸⢕⣿⡷⢸⡇⢕⢕⢕⢸⣿⣿⣿⣿⣿⣿⣿⣿⣿⣿⣿⣿⣿⣿⣿⣿⣿⣿⣿⣿⣿⣾⡿⢗⢕⣾⣿⡟⢕⢸⡇⢸⢜⣿⣷⢕⣿⡎⡕⢎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⢱⢕⢕⣿⢇⠄⢕⢄⠔⢸⢕⢹⡷⡹⢱⡕⢕⢕⢕⢜⢿⣿⣿⣿⣿⣿⣿⣿⣿⣿⣿⣿⣿⣿⣿⣿⣿⣿⣿⣿⣿⢟⢕⢕⣿⣿⡇⢸⢱⣇⢸⡕⣿⣿⡇⢸⡇⣷⢜⢸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⠔⢔⢜⢗⣵⢇⡕⢕⡵⣿⢕⠀⠄⠕⠐⢕⢕⢜⣿⡽⢇⣳⡕⢕⢕⢕⢜⢟⢿⣿⣿⣿⣿⣿⣯⣿⣿⣿⣿⣿⣿⣿⣿⣿⡿⢟⢕⢕⢕⢸⣿⣿⣷⢸⢕⢸⢕⢇⣿⣿⣷⢸⣧⢻⡇⡞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⡇⢜⢕⢕⣟⢕⢕⢸⣕⢁⠕⢜⢕⢁⢕⢅⢕⣿⢕⢕⢕⢠⡄⢕⢕⢕⢹⣯⡵⢱⢝⢕⢕⢕⢕⡕⢕⢜⢝⢟⢿⣿⣿⣿⣿⣿⣿⣿⡿⢟⢏⢕⢕⡕⢕⢕⡕⣼⡿⢻⣿⢕⢱⢕⢕⢕⡜⣿⣿⢕⣿⣺⣟⢕⣿⣿⣿⣿⣿⣕⣑⣁⣱⣿⣟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⢄⢸⣿⣿⣿⣿⣿⣿⣿⣿⣷⣕⢕⢕⢕⢕⢕⢕⢕⢕⢕⢕⢕⢕⢝⢿⣿⣿⣿⣷⣾⣿⣿⣿⢕⢕⠀⢕⢕⣿⣿⣿⣿⣿⣿⣿⣿⣿⣿⣿⣿⣿⣿⣿⣿⣿⣿⣿⣿⣿⣿⣿⣿⣿⣿⣿⡇⢱⢕⢱⢱⢃⠑⠔⠁⠘⠘⢱⢾⠁⠀⠕⣱⣿⢸⣿⣿⢣⡇⢕⢕⢕⢕⢹⣮⡇⢕⢕⢕⢕⢕⢕⢕⢕⢕⠕⢕⢳⣽⣟⣻⣟⣫⣵⡇⢁⠑⢕⢕⢱⢕⢕⢇⡟⢕⣿⣿⢕⣼⢕⢕⢜⣿⡜⢿⢕⢿⢿⢿⢇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⢷⠔⠀⢑⢑⠀⠐⢇⡀⠆⠀⠀⠀⠄⢟⡟⡜⢹⢏⣾⢇⢕⢕⢕⢕⢕⢜⢟⢕⢕⢕⢕⢕⢕⠕⠁⠀⢄⢕⣼⣿⣿⣿⣿⣿⣿⣧⢕⠀⠀⠁⠑⠄⢜⢜⡕⣾⣿⣿⢱⣾⡇⢕⢕⢜⣿⣔⢅⢄⢄⠀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⢔⠀⠀⢕⢕⢕⢕⣾⢇⢕⢕⢕⢕⢕⢕⢸⣧⡕⢕⢕⢕⠕⠀⠀⠀⠀⢕⣵⣿⣿⣿⣿⣿⣿⣿⣿⡕⢀⠀⠀⠀⠀⠑⡿⡕⢻⣿⢇⣿⣻⢇⢕⢕⢕⢜⢿⣇⢇⢕⠀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⢕⠕⠀⠀⢁⢕⢕⣼⡟⢕⢕⢕⢕⢕⣵⣵⡜⣿⣿⣧⢕⢸⠀⠀⠀⠀⠀⢜⣿⣿⣿⣿⣿⣿⣿⣿⣿⣷⢕⠀⠀⠀⠀⠀⢜⢣⠸⢋⢈⢁⠑⢕⢕⣱⣵⡕⢕⢻⣇⢕⢀⢀⢀⢀⢀⢸⣿⢕⢕⢕⢕⣸⣿⡇⢕⢕⣿⣿⡇⢕⢜⣽⣝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⢕⢕⠀⠀⠀⠑⠁⣱⡟⢕⢕⢕⣵⣿⣿⣿⣿⡇⣿⣿⣿⣇⢕⠀⠀⠀⠀⠀⠀⢿⣿⣿⣿⣿⣿⣿⣿⣿⣿⠀⠀⠀⠀⠀⠀⢕⠑⢁⠁⠑⠁⣠⡄⢸⣿⣿⣷⡕⢕⢝⣧⢕⢕⢕⡕⢕⢸⣿⢕⢕⢕⢕⢼⣿⡇⢕⢕⣿⣿⡇⢕⠕⢿⡿⣟⣷⢧⢝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⠁⠉⢉⣩⡍⠉⠉⠉⠉⠉⠀⠀⠀⠀⠀⠀⠀⠀⠐⢔⢕⢕⠀⠀⠀⠀⢰⡟⢕⢕⢕⣾⣿⣿⣿⣿⣿⣧⢻⡼⣿⣿⡕⠀⠀⠀⠀⠀⠀⠜⣿⣿⣿⣿⣿⣿⣿⣿⢇⠀⠀⠀⠀⠀⠀⠁⠀⠕⠁⢔⢄⠈⢑⣸⣿⣿⣿⣷⡕⢕⢜⢧⢕⢱⣇⢕⢸⣟⣱⣥⣵⣵⣹⢿⣇⢕⢕⣿⣿⡇⠑⠁⢔⣧⡼⠘⢕⣼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⢀⣠⡷⡿⣿⣷⡄⠀⠀⠀⠀⠀⠀⠀⠀⠀⢀⣀⣄⡄⢕⢕⢕⠀⠀⢄⢣⡟⢕⢕⢕⣼⣿⣿⣿⣿⣿⣿⣿⡸⡿⡽⣿⣿⡄⠀⠀⠀⠀⠀⠀⢸⣿⣿⣿⣿⣿⣿⡿⠀⠀⠀⠀⠀⠀⠀⠀⢱⡇⡄⢁⢁⣀⢿⣿⣿⣿⣿⣿⣷⢕⢕⢜⢳⡝⠟⠑⠁⠁⢝⢝⢟⢻⣿⣿⣷⣕⡕⢿⣿⠇⠕⠀⠀⠈⠁⢀⣾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⣯⣟⣿⣆⡕⢜⢇⢻⢎⢏⠙⠐⢔⠀⠀⠀⠀⠀⠀⠀⢸⣿⢏⣜⢁⠑⠀⠀⠀⠰⢟⢕⢕⢕⢱⣿⣿⣿⣿⣿⣿⣿⣿⣇⢷⢻⣿⣿⣷⡀⠀⠀⠀⠀⠀⠀⢹⣿⣿⣿⣿⣿⠃⠀⠀⠀⠀⠀⠀⠀⠀⢁⢟⢳⡜⢇⢿⢸⣿⣿⣿⣿⣿⣿⠇⠑⠁⠀⠀⠀⠀⠀⠀⢕⢕⢕⢕⢕⢝⢟⢿⣿⣷⣵⡕⢀⠕⠔⠀⠀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⣷⣕⠕⠑⠱⠇⠀⠀⠀⢕⢔⢕⢔⢕⢕⢕⣾⣳⣿⣿⣕⠀⠀⠀⠀⠀⠀⠀⠁⠑⠺⢿⣿⣿⣿⣿⣿⣿⣿⣿⡜⡼⣿⣯⢻⣧⠀⠀⠀⠀⠀⠀⠀⢹⣿⣿⣿⢇⠀⠀⠀⠀⠀⠀⠀⠀⠀⠀⢸⣇⢿⣎⡪⢸⣿⣿⢿⠟⠉⠀⠀⠀⠀⠀⠀⠀⠀⠀⠀⠀⠑⠕⢕⢕⢕⢕⢕⢕⢝⢿⣿⣷⣄⠀⢀⢕⢕⣿⣿⣿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⣧⡀⠀⠀⠕⠑⠀⠁⢕⢕⢕⢕⢕⢕⢣⣿⣿⣿⡕⠐⠀⠀⠀⠀⠀⠀⠀⠀⠀⠀⠁⠉⠛⢿⣿⣿⣿⣿⣷⡕⣿⡿⣧⡻⡇⠀⠀⠀⠀⠀⠀⠀⢄⢄⠈⠀⠀⠀⠀⠀⠀⠀⠀⠀⠀⠀⠀⢻⡇⣿⢇⡷⠊⠁⠀⠀⠀⠀⠀⠀⠀⠀⠐⢄⢀⠀⠀⠀⢄⠀⢕⢕⢕⢕⢕⢕⢕⢕⢻⢿⣿⠀⢾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⣧⣵⢕⢕⢆⠀⠀⠀⠀⠀⠀⠀⠀⠀⠀⢸⣿⣿⣿⣿⣿⣿⣿⣿⣿⣿⣿⣿⣿⣿⣿⣿⣿⣿⣿⣿⣿⣿⣿⣿⣿⢹⣿⣿⣿⣿⣿⣿⣿⣿⣿⣿⣿⣿⣿⣿⣿⣿⣿⣿⣄⠀⠀⠀⢠⠀⠀⠕⢕⡱⣕⣿⢸⣿⣿⣿⡕⠀⠀⠀⠀⢄⠐⠀⠀⠀⠀⠀⠀⠀⠀⠀⠁⠙⢹⣿⣿⡇⢹⣿⣮⣽⣇⠤⠄⠀⠀⠀⠀⠀⠁⢕⠁⠀⠀⠀⠀⠀⠀⠀⠀⠀⠀⠀⠀⠘⢕⡵⠃⠀⠀⠀⠀⠀⠀⠀⠀⠁⠄⢀⠀⠀⠑⢔⠀⠀⠀⠀⢕⢕⢕⢕⠁⠕⢕⢕⠁⠀⠁⠑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⡏⢕⢕⠀⠀⠀⠀⠀⠀⠀⠀⠀⠀⢸⣿⣿⣿⣿⣿⣿⣿⣿⣿⣿⣿⣿⣿⣿⣿⣿⣿⣿⣿⣿⣿⣿⣿⣿⣿⢸⣿⣿⣿⣿⣿⣿⣿⣿⣿⣿⣿⢻⣽⢯⢿⢿⢿⢿⣽⡆⠀⠀⠁⠀⠀⠀⠘⢗⢻⢿⢸⣿⣿⣿⡕⠀⠀⢀⠕⠁⠀⠀⠄⠁⠀⠀⠀⠀⠀⠀⠀⠀⠀⠘⠟⠁⠀⢹⣿⢿⣿⢕⠀⠀⠀⠀⠀⠀⢀⢁⢀⡀⠀⠀⠀⠀⠀⠀⠀⠀⠀⠀⠀⠀⠈⠀⠀⠀⠀⠀⠀⠀⠀⠀⠀⠀⠀⢁⠔⢄⠀⠀⠑⢀⢳⣷⣷⣷⡷⠑⠀⢀⢑⠀⠀⠀⢀⢔⠕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⣏⡗⢗⢳⠁⠀⠀⠀⠀⠀⠀⠀⠀⠀⠀⢸⣿⣿⣿⣿⢿⢿⢿⢿⢿⢿⢿⢿⢿⢿⣿⣿⣿⣿⣿⣿⣿⣿⣿⣿⣿⢸⣿⣿⣿⣿⣿⣿⣿⣿⣿⣿⣿⣼⢼⠁⠁⠁⠀⠐⠀⠐⠐⠀⠀⠀⠜⠀⠀⠀⠁⠁⢕⢿⣿⣿⢣⠕⠄⠑⠀⢀⠔⢕⠀⠀⠀⠀⠀⠀⠀⠀⠀⠀⠀⠀⠀⠀⠀⠁⢿⢜⣿⠑⠀⠀⠀⠀⢀⣴⣿⣿⣿⣾⢔⠀⠀⠀⠀⠀⠀⠀⠀⠀⠀⠀⠀⠀⠀⠀⠀⠀⠀⠀⠀⠀⠀⢀⠔⠁⠀⠀⠁⠐⠀⠁⢰⡀⠀⠀⠀⠀⠀⠘⠁⠀⠀⢀⢕⢕⢀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⡧⢕⢕⠀⠀⢀⢀⢀⢀⢀⢀⢀⢀⢀⢀⢄⠄⢄⠄⢀⠀⠀⢐⠐⠀⠀⠀⠀⢸⣿⣿⠑⠀⠀⠁⢹⣿⣿⣿⣿⢸⣿⣿⣿⣿⣿⣿⣿⣿⣿⣿⣷⣏⣿⠀⠀⠀⠀⠀⠀⠀⠀⢜⣄⠀⠀⠀⢄⠀⠀⠀⠕⠁⠹⢇⡿⠀⠀⠀⠐⠁⠀⠀⠁⠄⢀⠀⠀⠀⠀⠀⠀⠀⠀⠀⠀⠀⠀⠀⢸⠀⡟⠀⠀⠀⠀⠀⠀⢸⣿⣿⣿⡿⠑⠀⠀⠀⠀⠀⠀⠀⠀⠀⠀⠀⠀⠀⠀⠀⠀⠀⠀⠀⠀⠀⠔⠁⠀⢀⠀⠁⠐⠀⠀⠀⠈⣷⡄⠀⠀⠠⢄⠀⠀⠀⢀⢕⢕⢕⠕⣕⣿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⣟⡕⢕⢕⠀⠀⢕⢕⢕⢕⢕⢕⢕⢕⢕⢕⢕⢕⠀⠀⠀⠀⠀⠀⠁⠀⠑⢄⣤⣼⣿⣿⠀⠀⠁⠐⢸⣿⣿⣿⣿⣿⣿⣿⣿⣿⣿⣿⣿⣿⣿⣿⡿⣷⣿⠀⠀⠀⠀⠀⠀⠄⠄⢸⡽⣇⢀⠀⠀⠀⢀⢀⢕⢕⢄⡾⢕⠀⠀⠀⠄⠐⠁⠀⠀⠀⠁⠐⢀⠀⠀⠀⠀⠀⠀⠀⠀⠀⠀⠀⢅⢄⠇⠀⠀⠀⠀⠀⠀⠀⠑⠙⠏⠑⠀⠀⠀⠀⠀⠀⠀⠀⠀⠀⠀⠀⠀⠀⠀⠀⠀⠀⠀⠀⢄⠀⠀⠀⠀⠀⠀⠀⠀⠀⠀⠀⠄⢜⢳⡀⠀⠀⠀⠀⠀⠀⠕⢕⢕⢕⢀⣿⣿⣿⣿⣿⣿⣿⣧⣵⢵⣿⣿⣿⣿⣿⣿⣿⣿⣿⣽⣿⣿⣿⣿⣿⣿⣿⣿⣿⣿⣿⣿⣿⣿⣿⣿⣿⣿⣿⣿⣿⣿⣏⣕⣕⣜⣝⣝⣕⣱⣿⣿⣿⣿⣿⣿⡿⢿⢟⢟⢟⢿⣿⣿⣿⣿⣿⣿⣿⣿⣿⠀</a:t>
            </a:r>
            <a:br/>
            <a:r>
              <a:t>⢕⢕⢕⣿⣿⣿⣿⣿⡧⣗⢕⢕⠀⠀⠀⢕⢕⢕⢕⢕⢕⢕⢕⢕⢕⢕⠀⠀⠀⠀⢄⢀⠀⠀⠀⠀⣿⣿⣿⣿⠔⢄⠀⠀⢸⣿⣿⣿⣿⡟⣿⣿⣿⣿⣿⣿⣿⣿⣿⣿⣿⡿⡼⠀⠀⠀⠀⠀⠀⠐⠀⢸⢜⢼⡳⠀⠀⠀⠘⠀⢕⢕⡾⢕⣇⠀⠀⠀⠀⠀⠀⠀⠀⠀⠀⠀⠀⠔⠀⠀⠀⠀⠀⠀⠀⠀⠀⠀⠀⠀⠀⠀⠀⠀⠀⠀⠀⠀⠀⠀⠀⠀⠀⠀⠀⠀⠀⠀⠀⠀⠀⠀⠀⠀⠀⠀⠀⠀⠀⠀⠀⠁⠀⠀⠀⠀⠀⠀⠀⠀⠀⠀⠀⠀⠀⠱⢕⢳⢑⠀⠀⠀⠀⠀⠀⢀⢅⡕⣾⣿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⣔⣱⣵⣴⠀⠑⠔⠀⢄⢀⣿⣿⣿⣿⠀⠁⠑⠄⢸⣿⣿⣿⣿⢕⣿⣿⣿⡿⣿⣿⣿⢿⢏⢍⢕⢔⢕⢕⢕⢕⢕⢔⢔⢄⠀⢜⢽⢻⣯⠀⠀⠀⠀⠀⠔⡼⢕⣼⢏⠀⠀⠀⠀⠀⠀⠀⠀⠀⠀⠀⠀⠀⠀⠀⠀⠀⠀⠀⠀⠀⠀⠀⠀⠀⠀⠀⠀⠀⠀⠀⠀⠀⠀⠀⠀⠀⠀⠀⠀⠀⠀⠀⠀⠀⠀⠀⠀⠀⠀⠀⠀⠀⠀⠀⠀⠀⠀⠀⠀⠀⠀⠀⠀⠀⠀⠀⠀⠀⠀⠀⢱⢕⢣⢀⢔⢀⢄⢔⣱⣷⣿⣷⢹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⠷⣷⣷⣷⣷⣷⣾⣿⣿⣿⣿⣴⣴⣴⣴⣿⣿⣿⣿⣿⣿⣦⣴⣦⣴⣾⣿⣿⣿⣿⣿⣿⣿⣿⣿⣷⡗⢕⢕⢕⢕⠑⢁⠑⠁⠁⠁⠁⠁⠁⢔⢕⢜⢿⣿⣿⡄⢀⢀⢀⠀⡱⢕⣸⡏⠀⠀⠀⠀⠀⠀⠀⠀⠀⠀⠀⠀⠀⠀⠀⠀⠀⠀⠀⠀⠀⠀⠀⠀⠀⠀⠀⠀⠀⠀⠀⠀⠀⠀⠀⠀⠀⠀⠀⠀⠀⠀⠀⠀⠀⠀⠀⠀⠀⠀⠀⠀⠀⠀⠀⠀⠀⠀⠀⠀⠀⠀⠀⠀⠀⠀⠀⠀⠀⠀⠀⠀⢾⣧⢄⢣⢕⢕⣵⣾⣿⣿⣿⣿⢸⣿⣿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⠀⠀⠀⠀⠀⠀⠀⠀⠀⠀⠀⢕⢕⢸⣿⣿⣿⣿⣿⣿⢰⢑⢱⣿⢇⠀⠀⠀⠀⠀⠀⠀⠀⠀⠀⠀⠀⠀⠀⠀⠀⠀⠀⠀⠀⠀⠀⠀⠀⠀⠀⠀⠀⠀⠀⠀⠀⠀⠀⠀⠀⠀⠀⠀⠀⠀⠀⠀⠀⠀⠀⠀⠀⠀⠀⠀⠀⠀⠀⠀⠀⠀⠀⠀⠄⠀⠀⠀⠀⠀⠀⠀⠀⠀⠀⠀⠀⢜⢿⣇⢕⢣⢱⣿⣿⣿⣿⣿⢟⣼⣿⣿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⠑⠀⠀⠀⠀⠀⠀⠀⠀⠀⠀⠀⢕⢕⢕⣿⣿⣿⣿⣿⢧⡟⢕⡿⢇⢕⢄⠀⠀⠀⠀⠀⠀⠀⠀⠀⠀⠀⠀⠀⢄⠐⠁⠀⠀⠀⠀⠀⠀⠀⠀⠀⠀⠀⠀⠀⠀⠀⠀⠀⠀⠀⠀⠀⠀⠀⠀⠀⠀⠀⠀⠀⠀⠀⠀⠀⠀⠀⠀⠀⠀⠀⠀⠀⠀⠀⢕⠀⠀⠀⠀⠀⠀⠀⠀⠀⠀⠀⠁⠜⢿⡕⢑⢕⢻⠿⢿⢟⣵⣿⣿⡿⣏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⢏⢾⢕⡮⢇⢕⢕⢕⠀⠀⠀⠀⠀⠀⠀⠀⠀⠀⠀⠀⠀⢕⠀⠀⠀⠀⠀⠀⠀⠀⠀⠀⠀⠀⠀⠀⠀⠀⠀⠀⠀⠀⠀⠀⠀⠀⠀⠀⠀⠀⠀⠀⠀⠀⠀⠀⠀⠀⠀⠀⠀⠀⠀⠀⠀⠀⠀⠑⠀⠀⠀⠀⠀⠀⠀⠀⠀⠀⠀⠀⢕⢕⢹⡕⢔⢕⠔⢸⣿⢝⡯⣿⣿⣿⣿⡇⣿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⡟⢕⢇⡜⢕⢕⢕⡜⢕⠀⠀⠀⠀⠀⠀⠀⠀⠀⠀⠀⠀⠀⠕⢔⠀⠀⠀⠀⠀⠀⠀⠀⠀⠀⠀⠀⠀⠀⠀⠀⠀⠀⠀⠀⠀⠀⠀⠀⠀⠀⠀⠀⠀⠀⠀⠀⠀⠀⠀⠀⠀⠀⠀⠀⠀⠀⠀⠀⠀⠀⠀⠀⠀⠀⠀⠀⠀⠀⠀⠀⢕⢕⢕⢕⢕⢕⢅⢕⢔⢝⢏⡯⢟⢟⡿⢻⢇⢟⢻⢹⢸⡿⢹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⢼⣿⣿⢕⡜⢱⢕⢕⢕⢱⢕⢕⠀⠀⠀⠐⠀⠀⠀⠀⠀⠀⠀⠀⠀⠀⢅⠀⠀⠀⠀⠀⠀⠀⠀⠀⠀⠀⠀⠀⠀⠀⠀⠀⠀⠀⠀⠀⠀⠀⠀⠀⠀⠀⠀⠀⠀⠀⠀⠀⠀⠀⠀⠀⠀⠀⠀⠀⠀⠀⠀⠀⢀⠀⠀⠀⠀⠀⠀⠀⠀⠀⠀⢕⢕⢕⢔⢕⢕⢄⣅⢕⣕⣕⣕⣕⣕⣕⣕⣕⢇⢑⢙⢑⠑⠜⣿⣿⢇⢕⢕⢰⣶⣧⣵⣵⣵⣭⣭⣭⣭⣭⣭⣭⣭⣝⢝⢝⢝⢙⢙⢙⢙⢛⢛⢛⣛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⣣⣿⣿⢇⢱⢇⢕⢕⢕⢕⢇⢕⢕⢀⠀⠀⠀⠀⠀⠀⠀⠀⠀⠀⠀⠀⠀⢕⠀⠀⠀⠀⠀⠀⠀⠀⠀⠀⠀⠀⠀⠀⠀⠀⠀⠀⠀⠀⠀⠀⠀⠀⠀⠀⠀⠀⠀⠀⠀⠀⠀⠀⠀⠀⠀⠀⠀⠀⠀⠀⡄⢀⠀⢕⠀⠀⠀⠀⠀⠀⠀⠀⠀⠀⠕⠕⢕⢕⠑⢕⢕⢟⢇⢜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⡟⢕⡟⢕⠕⠁⠀⠀⠀⠁⠁⠁⠀⠀⠀⠀⠀⠀⠀⠀⠀⠀⢀⢀⢀⢀⢀⠀⠀⠀⠀⠀⠀⠀⠀⠀⠀⠀⠀⠀⠀⠀⠀⠀⠀⠀⠀⠀⠀⠀⠀⠀⠀⠀⠀⠀⠀⠀⠀⠀⠀⠀⠀⠀⠀⠀⠀⢀⡵⢕⠀⠑⠀⠀⠀⠀⠀⠀⠀⠀⠀⠀⠀⠀⠀⠁⠑⢕⢕⢸⡇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⢕⣸⢕⢕⠀⠀⠀⠀⠀⠀⠀⠀⠀⠀⠀⠀⠀⢄⢀⢀⢀⢁⢕⢕⢕⢕⢕⢄⠀⠀⠀⠀⠀⠀⠀⠀⠀⠀⠀⠀⠀⠀⠀⠀⠀⠀⠀⠀⠀⠀⠀⠀⠀⠀⠀⠀⠀⠀⠀⠀⠀⠀⠀⠀⠀⠀⠀⢸⣕⢵⢔⢀⠀⠀⠀⠀⠀⠀⠀⠀⠀⠀⠀⠀⠀⠀⠀⠁⢕⢜⡇⢕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⣽⣿⡇⢱⣿⣿⣧⢕⢕⢕⣾⣿⣾⣷⣷⣆⢔⢔⢕⢕⢕⢕⢕⢕⣵⣿⣿⠋⠑⠈⠉⠁⢕⠀⠀⠀⠀⠀⠀⠀⠀⠀⠀⠀⠀⠀⠑⢕⢕⢕⢕⢕⢕⢕⢕⢕⢕⢔⠀⠀⠀⠀⠀⠀⠀⠀⠀⠀⠀⠀⠀⠀⠀⠀⠀⠀⠀⠀⠀⠀⠀⠀⠀⠀⠀⠀⠀⠀⠀⠀⠀⠀⠀⠀⠀⠀⣞⡗⢕⢕⢕⢕⢔⢔⠐⠀⠀⠀⠀⠀⠀⠀⠀⠀⠀⠀⠀⢕⢕⡇⢕⢕⢹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⢿⠯⢇⢕⢕⢕⢕⢕⢕⢕⢟⣿⣿⠀⠀⠀⠀⠀⢕⠀⢔⠀⠀⠀⠀⠀⠀⠀⠀⠀⠀⠀⠀⠀⠑⢕⢕⢕⢕⢕⢕⢱⣷⣷⣕⢔⢴⠀⠀⠀⠀⠀⠀⠀⠀⠀⠀⠀⠀⠀⠀⠀⠀⠀⠀⠀⠀⠀⠀⠀⠀⠀⠀⠀⠀⠀⠀⢀⣠⣤⣤⣵⢝⢕⣕⢕⢕⢕⢕⠁⠀⠀⠀⠀⠀⠀⠀⠀⠀⠀⠀⠀⠀⢕⢕⡇⢕⢸⢜⣿⢕⢕⣿⣿⡇⢕⢕⣿⣿⡇⣿⣿⡽⢕⢳⣵⣵⣵⣽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⠑⢕⢕⢕⢕⣿⣿⢟⡟⠑⠑⢄⢀⠀⠀⠀⠀⠀⠀⠀⠀⠀⠀⠀⠀⠀⠀⠀⠀⠀⠀⠀⠀⠀⠀⠀⠀⠀⠀⠀⠘⠟⠻⠿⢟⢕⣱⣾⡎⣵⢕⠕⠀⠀⠀⠀⠀⠀⠀⠀⠀⠀⠀⠀⠀⠀⢔⢕⢕⡇⢕⢸⡇⣿⢕⢕⣿⣿⣷⢕⢕⣿⣿⡇⣿⣿⢳⡕⡜⢩⣭⣝⣝⣝⣛⣛⣛⣛⣛⡟⢟⢟⠻⠿⠿⠟⠿⠿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⠕⢕⢸⣿⣿⢜⣷⠀⠀⠀⠑⠔⢄⢀⠀⠀⠀⠀⠀⠀⠀⠀⠀⠀⠀⠀⠀⠀⠀⠀⠀⠀⠀⠀⠀⠀⠀⠀⠀⢀⢄⢔⣱⡣⣿⣿⣿⢱⠑⠀⠀⠀⠀⠀⠀⠀⠀⠀⠀⠀⠀⠀⠀⠀⠑⠑⠱⢇⢕⢸⡇⢹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⠈⢸⣿⣿⣷⣿⣦⣶⣶⣶⣦⣄⠁⠑⠔⢄⢀⠀⠀⠀⠀⠀⠀⠀⠀⠀⠀⠀⠀⠀⠀⠀⠀⠀⢀⢄⢔⢑⣁⣄⣸⣯⣵⣿⣿⣿⡕⠀⠀⠀⠀⠀⠀⠀⠀⠀⠀⠀⠀⠀⠀⠀⠀⠀⠀⠀⠀⢕⢸⣷⢸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⢸⣿⣿⡟⢟⡟⠛⠛⠛⠙⠁⠀⠀⠀⠀⠁⠑⠑⠔⢀⠀⠀⠀⠀⠀⠀⠀⠀⠀⠀⠀⠀⠀⠑⠕⢿⢿⢿⢿⣿⢿⢿⣿⣿⣿⠇⠀⠀⠀⠀⠀⠀⠀⠀⠀⠀⠀⠀⠀⠀⠀⠀⠀⠀⠀⠀⢕⢸⢿⢼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⢿⣿⡏⢜⢇⠀⠀⠀⠀⠀⠀⠀⠀⠀⠀⠀⠀⠀⢕⢀⠀⠀⠀⠀⠀⠀⠀⠀⠀⠀⠀⠀⠁⠀⠀⠀⠀⢱⣿⡟⢕⣿⣿⡿⠀⠀⠀⠀⠀⠀⠀⠀⠀⠀⠀⠀⠀⠀⠀⠀⠀⠀⠀⠀⠀⢕⢕⢕⢕⢕⢕⢕⢕⢕⢕⢕⢕⢝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⢀⠀⠀⠀⠀⠀⠀⠀⠀⠀⠀⠀⠀⠀⠀⠀⠀⠀⠀⠀⠈⢻⢿⣿⣿⣷⣷⣶⣶⣴⡄⠀⠀⠀⠀⠀⠀⠀⠀⠁⠀⠀⠀⠀⠀⠀⠀⠀⠀⠀⠀⠀⠀⠀⢀⣄⣠⣵⣷⣷⣾⡿⣻⠃⠀⠀⠀⠀⠀⠀⠀⠀⠀⠀⠀⠀⠀⠀⠀⠀⠀⠀⠀⠀⣀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⣷⣄⠀⠀⠀⠀⠀⠀⠀⠀⠀⠀⠀⠀⠀⠀⠀⠀⠀⠀⠈⠳⣷⣕⡝⢙⠙⠉⠉⠁⠀⠀⠀⠀⠀⠀⠀⠀⠀⠀⠀⠀⠀⠀⠀⠀⠀⠀⠀⠀⠀⠀⠾⠿⠿⠿⠟⢛⣝⣵⡾⠃⠀⠀⠀⠀⠀⠀⠀⠀⠀⠀⠀⠀⠀⠀⠀⠀⠀⠀⠀⠐⢟⢟⢻⢿⢿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⣿⡷⢿⣷⠀⠀⠀⠀⠀⠀⠀⠀⢸⣿⡏⣷⣶⣤⣄⡀⠀⠀⠀⠀⠀⠀⠀⠀⠀⠀⠀⠀⠀⠀⠀⠈⠟⠿⢿⢷⣷⣴⢀⠀⠀⠀⠀⠀⠀⠀⠀⠀⠀⠀⠀⠀⠀⠀⠀⠀⠀⠀⠀⠀⠀⠀⢀⣠⣴⣵⣾⢿⠋⠀⠀⠀⠀⠀⠀⠀⠀⠀⠀⠀⠀⠀⠀⠀⠀⠀⠀⠀⠀⠀⠀⠀⠁⢕⢕⡕⢕⢕⢕⢕⢕⢕⢕⢕⢕⢕⢝⣏⢝⡱⢕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⣳⡷⢇⠀⠀⠀⠀⠀⠀⠀⠀⠀⠀⠀⠀⢸⣿⣿⡟⢕⢔⢄⢄⢄⢹⣿⣿⣿⣾⣿⣿⣿⣿⣿⣿⣿⣾⡏⣿⡿⣷⡿⢻⢿⠀⠀⠀⠀⠀⠀⠀⠀⢸⣿⢸⠟⢋⢉⠁⠀⢔⢔⠄⠀⠀⠀⠀⠀⠀⠀⠀⠀⠀⠀⠀⠀⠀⠀⠀⠀⠀⠀⠀⠀⠀⠀⠀⠀⠀⠀⠀⠀⠀⠀⠀⠀⠀⠀⠀⠀⠀⠀⠀⠀⠀⠐⠛⠙⠙⠉⠀⠀⠀⠀⠀⠀⠀⠀⠀⠀⠀⠀⠀⠀⠀⠀⠀⠀⠀⠀⠀⠀⠀⠀⠀⠀⠀⢔⢕⢕⢕⢕⢇⣕⢕⢕⢕⢝⢣⢜⡇⢜⢱⢜⢕⢕⢕⢕⢕⢕⡕⢕⡕⢱⣕⣧⣷⣪⡇⢼⣕⡼⢕⡸⢏⡸⣟⡪⢽⡮⢕⡧⢕⡞⢝⡝⢽⣝⢽⣝⡽⣟⢿⣟⡟⣟⡻⢇⢕⢕⢕⢕⡕⢟⢿⢿⢿⢿⢿⢿⢿⣿⠀</a:t>
            </a:r>
            <a:br/>
            <a:r>
              <a:t>⢕⢕⢕⣿⣿⣿⣿⡇⢕⢱⣕⢕⡱⢮⣵⣾⣿⣿⣿⣿⣿⣿⣿⣿⣿⣿⣿⣿⢏⢝⢕⠀⠀⠀⠀⠀⠀⠀⠀⠀⠀⠀⠀⢸⣿⣿⡇⢕⢕⢕⢕⢕⢸⣿⣿⣿⢻⣿⣿⣿⣿⣿⢿⢿⢿⢿⣿⢟⢿⡵⣾⢷⠀⠀⠀⠀⠀⠀⠀⠀⢸⠏⢄⢕⢕⢕⠀⠀⠁⠀⠀⠄⠀⠀⠀⠀⠀⠀⠀⠀⠀⠀⠀⠀⠀⠀⠀⠀⠀⠀⠀⠀⠀⠀⠀⠀⠀⠀⠀⠀⠀⠀⠀⠀⠀⠀⠀⠀⠀⠀⠀⠀⠀⠀⠀⠀⠀⠀⠀⠀⠀⠀⠀⠀⠀⠀⠀⠀⠀⠀⠀⠀⠀⠀⠀⠀⠀⠀⠀⠀⠀⠀⢀⢄⢔⢕⡕⢇⢕⢕⡕⢱⡕⢱⢕⢕⢝⢇⢕⢜⢹⡕⢇⣕⢇⣕⡣⣕⣷⣟⡻⢟⣻⣝⣷⣟⣻⢽⣗⡮⣗⡫⣗⢪⢗⢿⢗⢪⢕⣕⣝⢵⢽⣱⢽⣗⡽⢗⡯⢗⢫⣷⡏⢹⣫⡽⣹⡵⣟⡽⣗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⣼⣿⣿⣿⣿⣿⢇⢕⢇⢕⢵⢕⢕⢕⢝⣕⠀⠀⠀⠀⠀⠀⠀⠀⢄⢕⢕⢕⠑⠀⠀⢀⠀⠀⠀⠀⠀⠀⠀⠀⠀⠀⠀⠀⠀⠀⠀⠀⠀⠀⠀⠀⠀⠀⠀⠀⠀⠀⠀⠀⠀⠀⠀⠀⠀⠀⠀⠀⠀⠀⠀⠀⠀⠀⠀⠀⠀⠀⠀⠀⠀⠀⠀⠀⠀⠀⠀⠀⠀⠀⠀⠀⠀⠀⠀⠀⠀⠀⠀⠀⠀⠀⠀⠀⠐⢟⡷⡧⢵⣳⣧⣷⣵⣕⢧⣽⣧⣵⡵⢕⣕⢵⣕⡼⣕⡣⣵⢷⢽⣗⣹⢕⡕⣞⡹⢿⣯⢽⣻⢽⣺⢿⣗⣽⣗⣪⡝⢝⢕⡝⢵⢗⢽⣗⡯⢝⡻⢗⡫⢵⣺⢷⢾⡷⡫⢵⢗⣫⣵⣺⣷⣾⢵⡮⢵⣞⡝⢗⡵⢗⣫⡽⢟⣽⠀</a:t>
            </a:r>
            <a:br/>
            <a:r>
              <a:t>⢕⢕⢕⣿⣿⣿⣿⡏⢕⢕⢇⢕⢎⢕⢕⢣⣿⣿⣿⣿⣿⣿⣿⣿⢏⢻⢏⢝⢕⢕⢗⢕⢕⢕⢜⢕⢕⢕⢕⢕⢇⢕⢕⣾⣿⣿⡇⢕⢕⢕⢕⠕⢸⣿⣿⣿⣾⣿⣿⣿⣿⣿⣵⣕⢳⣵⣽⢧⢝⣳⡵⢿⠀⠀⠀⠀⠀⠀⠀⢔⢕⠕⠁⠀⠀⠀⣰⣿⣿⣷⡆⠀⠀⠀⠀⠀⠀⠀⠀⠀⠀⠀⠀⠀⠀⠀⠀⠀⠀⠀⠀⠀⠀⠀⠀⠀⠀⠀⠀⠀⠀⠀⠀⠀⠀⠀⠀⠀⠀⠀⠀⠀⠀⠀⠀⠀⠀⠀⠀⠀⠀⠀⠀⠀⠀⠀⠀⠀⠀⠀⠀⠀⠀⠀⠀⠀⠀⠀⠀⠀⠀⢔⣱⣮⣟⢯⣟⣪⣟⢎⢽⡕⢟⣗⡸⢕⢗⢝⢇⢝⡗⢜⡕⢸⢕⢸⢝⡕⢜⢕⢕⢕⡏⢝⡞⢕⡗⢽⢗⢕⢵⡗⢽⢕⡽⢕⣫⢕⣪⢵⢪⢵⢸⢽⢕⣫⢇⣕⢵⢗⡵⢗⡹⢕⣏⡕⢜⡵⣞⣵⣞⣫⢵⣞⢵⢕⢕⢕⢹⢼⠀</a:t>
            </a:r>
            <a:br/>
            <a:r>
              <a:t>⢕⢕⢕⣿⣿⣿⣿⣧⣕⣧⢵⢵⢕⢱⣕⣕⣿⣿⣿⣿⣿⣿⣿⣿⣕⣕⡕⢕⣕⢕⢷⣕⣕⢇⢕⢕⢕⢕⢕⢕⢕⢕⡣⣿⢿⠟⠃⠁⠀⠀⠀⠀⠘⠙⠻⢿⣾⣿⣿⣿⣿⣿⣼⣿⣼⣿⣯⣿⣷⡷⢟⢟⢄⣄⣀⢀⡀⠀⢐⠑⠁⠀⠀⠀⢀⠀⣿⣿⣿⣿⡇⠀⠀⠀⠀⠀⠀⠀⠀⠀⠀⠀⠀⠀⠀⠀⠀⠀⠀⠀⢀⠀⠀⠀⠀⠀⠀⠀⠀⠀⠀⠀⠀⠀⠀⠀⠀⠀⠀⠀⠀⠀⠀⠀⠀⠀⠀⠀⠀⠀⠀⠀⠀⠀⠀⠀⠀⠀⠀⠀⠀⠀⠀⠀⠀⠀⠀⠀⠀⢀⢔⢅⢻⣿⣞⣝⣕⢗⣕⣸⣟⣣⢝⣇⢽⢕⡣⢕⣇⢵⢕⢕⢕⢕⢕⣕⢹⣕⡹⢕⣳⢵⡗⢵⢗⢮⢕⡕⢕⣕⡱⢕⣸⢕⣇⣕⣇⡵⢗⡱⢕⣱⡱⢞⡹⢕⣫⢵⣞⡵⢗⡣⢗⣫⢵⣇⣹⢽⣕⢵⢏⢱⢞⢕⢗⡱⢕⢝⢕⣿⠀</a:t>
            </a:r>
            <a:br/>
            <a:r>
              <a:t>⠑⠑⠑⠛⠛⠛⠛⠛⠛⠛⠓⠛⠛⠛⠛⠛⠛⠛⠛⠛⠛⠛⠛⠛⠓⠛⠓⠑⠛⠓⠓⠃⠛⠓⠃⠛⠓⠚⠛⠓⠓⠑⠙⠁⠀⠀⠀⠀⠀⠀⠁⠀⠀⠀⠀⠑⠑⠘⠙⠛⠛⠛⠛⠛⠛⠛⠛⠛⠛⠛⠛⠛⠛⠛⠛⠛⠛⠀⠑⠀⠀⠀⠀⠐⠚⠒⠛⠛⠛⠛⠁⠀⠀⠀⠀⠀⠀⠀⠀⠀⠀⠀⠀⠀⠀⠀⠀⠀⠀⠑⠑⠀⠀⠀⠀⠀⠀⠀⠀⠀⠐⠀⠀⠀⠀⠀⠀⠀⠀⠀⠀⠀⠀⠀⠀⠀⠀⠀⠀⠀⠀⠀⠀⠀⠀⠀⠀⠀⠀⠀⠀⠀⠀⠀⠀⠀⠀⠀⠀⠀⠑⠑⠁⠛⠛⠛⠚⠛⠛⠛⠛⠛⠛⠚⠛⠓⠛⠓⠚⠛⠓⠓⠓⠓⠛⠓⠛⠛⠛⠛⠚⠛⠛⠛⠓⠓⠓⠚⠋⠑⠚⠛⠚⠛⠓⠚⠓⠛⠛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⡿⣿⣿⣿⣿⣿⣿⣷⡕⢝⡻⣿⣻⣿⣿⣿⣇⢿⣧⢿⣿⣷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⢯⡞⣿⣿⣿⣿⣿⣿⣿⣿⣧⡻⣮⣝⣧⡕⢕⢕⢕⢜⢜⢻⣿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⡿⢣⣿⢇⣗⣧⣼⣵⣵⣵⣽⣵⣵⢕⢜⢻⢸⣷⡕⢕⢕⢕⢕⢕⢜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⢿⢫⣕⢕⣿⣿⢸⣿⣿⣿⣿⣿⣿⣿⣷⣾⡕⢕⢕⢜⣿⣷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⢟⢕⣵⣿⡟⣾⣿⡏⣿⣿⣿⣿⣿⣿⣿⣿⣿⣿⣷⡕⢕⢕⢻⣿⣷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⣹⣾⣿⣿⣿⢹⣿⣿⡇⣿⣿⣿⣿⣿⣿⣿⣿⣿⣿⣿⣿⣕⢕⢸⣿⣿⣇⢕⢕⢕⢕⢕⢕⢕⢕⢕⢕⢕⢕⢹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⢗⣽⣿⣿⣿⣿⡏⣿⣿⣿⡇⣿⣿⣿⣿⣿⣿⣿⣿⣿⣿⣿⣿⣿⣷⢸⣿⣿⣿⢕⢕⢕⢕⢕⢕⢕⢕⢕⢕⢕⢱⣾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⢣⣿⣿⣿⣿⣿⣫⢻⣿⣿⣿⡇⣿⣿⣿⣿⣿⣿⣿⣿⣿⣿⣿⣯⢿⣿⢸⣿⣿⣿⡇⢕⢕⢕⢕⢕⢕⢕⢕⢕⡕⣸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⢧⣿⢿⣿⣿⣿⣿⣿⢸⣿⣿⣿⡇⣿⣿⣿⣿⣿⣿⣿⣿⣿⣿⣿⣿⢜⡏⢸⣿⣿⣿⡇⢕⢕⢿⣧⡱⢇⢵⢕⠃⢜⠿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⢿⢟⣻⣟⢏⣿⣿⣿⣿⣿⣿⣿⣿⢿⢟⢝⣿⣷⢹⣿⣿⣿⣿⣿⣿⣿⣿⣿⣿⣿⢕⢕⣼⣿⣿⣿⢇⢕⢕⢕⢕⢕⢕⢕⢱⢵⢕⢕⢕⢹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⢫⣧⣾⣿⣿⡿⣼⣿⡟⣿⣿⣽⣿⣿⢟⢜⣱⣿⣿⡇⣾⣿⣿⣿⣿⣿⣿⣿⣿⣿⣿⣿⢕⢕⢏⢟⢏⠑⢀⢕⣧⣵⢡⣕⢕⢕⢕⢕⢕⢕⡕⣾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⣯⣽⣿⣿⣿⣿⣿⣿⣿⢟⣿⣿⣿⣿⢕⢕⢕⢕⢕⣿⣿⣿⣿⣿⣿⣿⣿⣿⣿⣿⣿⣿⣿⣿⣿⣿⣿⣿⣿⣿⣿⣿⣿⣿⣿⣿⣿⣿⣿⣿⣿⣿⣿⣿⣿⣿⣿⣿⣿⣿⣿⣿⣿⢏⣼⣿⣿⣿⣿⢇⣿⣿⢸⣿⣿⣿⣿⢇⢸⢜⣹⣿⣿⡇⣿⣿⣿⣿⣿⣿⣿⣿⣿⣿⣿⣿⢕⢕⢁⢁⢁⢄⢕⢸⣿⣿⡏⣿⣿⣧⡅⢕⣱⣿⢷⣹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⡿⢟⢿⢿⣿⣿⣿⣿⣿⣿⣿⣿⣿⣿⢿⣿⣿⣿⣿⣿⢕⢕⢕⢕⢕⣿⣿⣿⣿⣿⣿⣿⣿⣿⣿⣿⣿⣿⣿⣿⣿⣿⣿⣿⣿⣿⣿⣿⣿⣿⣿⣿⣿⣿⣿⣿⣿⣿⣿⣿⣿⣿⣿⣿⣿⣿⣿⣿⡟⣼⣿⡝⢻⣯⡕⢸⣿⡏⣿⣏⣿⣿⣿⡇⣾⡇⣿⣏⣝⡕⣿⡏⣿⣿⣿⣿⣿⣿⣿⣿⣿⢇⢕⢕⣅⣕⣱⣕⢕⣷⣿⣿⡇⣿⣿⡏⣷⢸⢫⣸⣾⡇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⢏⢱⣿⣿⢕⣼⣿⣿⣿⣿⣿⣿⣿⣿⣿⣿⣾⣿⣿⣿⣿⣿⢕⢕⢕⢕⢕⣿⣿⣿⣿⣿⣿⣿⣿⣿⣿⣿⣿⣿⣿⣿⣿⣿⣿⣿⣿⣿⣿⣿⣿⣿⣿⣿⣿⣿⣿⣿⣿⣿⣿⣿⣿⣿⣿⣿⣿⣿⣿⣿⣇⢻⢏⢿⢇⣵⡇⢸⣿⢹⣿⢸⣿⣿⣿⡇⣿⢱⣿⣿⣿⢱⣿⢕⣿⣿⣿⣿⣿⣿⣿⣿⣿⢕⢕⢸⣿⣿⣿⡇⢕⣿⣿⣿⡇⣿⣿⣿⣿⢜⣷⡝⢜⢇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⣷⡇⢳⢕⣾⢟⣵⣼⡿⣾⡏⣿⣿⣿⣿⢇⣿⢸⣿⣿⣿⣼⡏⡇⣿⣿⣿⣿⣿⣿⣿⣿⡏⢕⢕⢸⣿⣿⣿⣿⢹⣿⣿⣿⡇⣿⣿⣿⣿⢸⣮⣟⢕⣽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⣷⣕⡜⡳⢯⣝⣹⣧⣿⢱⣿⣿⣿⡿⢱⡏⣼⣟⣟⣇⣿⢝⡇⣿⡿⣿⣿⣿⣿⣿⣿⡇⢕⢕⣾⣿⣯⣽⡝⡼⣸⣿⣿⢸⣿⣿⣿⣿⢱⢞⢹⣸⣿⣿⣿⣿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⢺⣿⣿⣿⢕⢕⢕⢕⢕⣿⣿⣿⣿⣿⣿⣿⣿⣿⣿⣿⣿⣿⣿⣿⣿⣿⣿⣿⣿⣿⣿⣿⣿⣿⣿⣿⣿⣿⣿⣿⣿⣿⣿⣿⣿⣿⣿⣿⣿⣿⣿⣿⣿⣿⣿⣷⡕⢕⢧⢸⢸⢣⢸⣿⣿⣿⢇⣿⣧⣿⣿⣿⢷⢟⢿⣿⣸⡇⣿⡿⣿⣿⣿⢹⢕⢕⡱⢿⣟⣟⡟⢣⠿⢱⠝⢇⣸⣿⣿⣿⡿⠸⠕⢕⢝⢝⢝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⢕⣿⣿⣿⢕⢕⢕⢕⢕⣿⣿⣿⣿⣿⣿⣿⣿⣿⣿⣿⣿⣿⣿⣿⣿⣿⣿⣿⣿⣿⣿⣿⣿⣿⣿⣿⣿⣿⣿⣿⣿⣿⣿⣿⣿⣿⣿⣿⣿⣿⣿⣿⣿⣿⣿⢟⢇⠀⢸⡼⡎⡜⢸⣿⣿⣿⢕⢐⣄⡔⢔⠑⠁⢑⠗⢧⣽⣿⣼⣇⢿⢿⡿⢕⣜⣵⢗⣙⠅⠁⠁⠑⣴⣄⢌⢱⣿⣿⣿⣽⡇⠀⠀⢁⠁⢁⢀⢀⢄⢄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⡿⣣⡏⠀⠀⠜⣷⢻⢽⢸⢹⣿⡇⣵⡸⣿⡏⢅⢔⢀⢄⢄⣧⣻⣿⣿⣿⣿⣿⣷⣾⣿⣧⡇⢅⢔⢔⢕⢔⣿⣧⣷⣿⣿⣿⡿⢹⣇⢄⢀⠈⢇⢵⣷⣷⣷⣷⣷⣷⣷⣾⣿⢕⢕⢕⢕⢑⢕⢀⢄⢄⡄⢄⢺⢟⢟⢻⢟⢟⢟⢟⢟⢟⢟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⣱⢟⠕⠀⠀⠀⢸⣿⢝⢸⡜⣿⡇⢻⣿⣿⣷⣕⢱⡵⢕⣱⣿⣿⣿⣿⣿⣿⣿⣿⣿⣿⣿⣷⣕⢕⡗⣱⢾⣿⣿⣷⣿⣿⡏⢕⢸⣿⠅⠑⠀⠘⣮⢻⣿⣿⣿⣿⣿⣿⣿⣿⢕⢕⢕⢕⣕⡕⢕⣼⡇⣷⣷⢕⢱⣷⢺⢼⣿⢕⢼⣿⣇⣸⣿⢸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⣼⢇⣱⢀⠀⠀⠀⢸⡟⣱⢱⣇⢜⢿⢜⢿⣿⣿⣵⣵⣵⣽⣿⣿⣿⣿⣿⣿⣿⣿⣿⣿⣿⣿⣿⣿⣷⣷⣵⣾⣿⣿⣿⣽⣿⢇⢕⢸⣿⢀⠑⠀⢀⢜⣯⢿⣿⣿⣿⣿⣿⣿⣿⢕⢕⢕⢸⣿⡇⣧⣿⣗⣟⣿⣟⣼⣿⣿⣿⣿⣷⣺⣿⣿⣼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⢱⢇⢱⣿⢕⢄⢄⢔⣸⡇⣿⡕⢻⢕⢕⢕⢜⣿⣿⣿⣿⣿⣿⣿⣿⣿⣿⣿⣿⣿⢿⣿⣿⣿⣿⣿⣿⣿⣿⣿⣿⣿⢣⢯⣿⣿⢕⢕⢜⣿⢸⣷⢸⢻⡇⢜⢎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⢄⡽⣽⢕⢕⢵⢕⢜⣕⢜⢕⠑⠕⢔⢅⢗⠄⣿⡇⠕⠁⠕⢇⢿⢕⣿⡇⡜⡇⢕⢕⢕⢹⣿⣿⣿⣿⣿⣿⣿⣿⣿⣿⣿⣿⣿⣿⣿⣿⣿⣿⣿⣿⣿⣾⡿⢗⢕⣾⣿⡇⢕⢱⡕⢺⢸⣿⣇⢜⣿⢱⢜⡸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⢸⢕⢱⣿⢕⠄⢕⢄⢕⢸⢕⢹⣷⣹⢱⡕⢕⢕⢕⢝⢿⣿⣿⣿⣿⣿⣿⣿⣿⣿⣿⣿⣿⣿⣿⣿⣿⣿⣿⣿⣿⢞⢕⢕⣿⣿⡇⢸⢱⡇⢸⢸⣿⣿⡕⢿⡇⣇⢕⢻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⠔⢔⢸⢗⣵⢇⡇⢕⢸⣿⢕⠀⠄⠕⢕⢕⢕⢜⣿⡽⡇⡳⡕⢕⢕⢕⢜⢟⢿⣿⣿⣿⣿⣿⣯⣿⣿⣿⣿⣿⣿⣿⣿⣿⡿⢟⢕⢕⢕⢸⣿⣿⣧⢸⢕⢹⢜⢕⣿⣿⣇⢸⡇⣿⡕⢸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⡇⢜⢕⢕⣟⢕⢕⢸⣕⢁⠕⢜⢕⢁⢕⢅⢸⣯⢕⢕⢅⢄⡇⢕⢕⢕⢹⣿⢇⢱⢜⢕⢕⢕⢕⢇⢕⢜⢝⢟⢿⣿⣿⣿⣿⣿⣿⣿⡿⢟⢏⢕⢇⢕⢕⢕⡕⣼⡿⢫⣿⢕⢱⢕⢕⢱⢹⣿⣿⢜⣇⣟⣧⢕⣿⣿⣿⣿⣿⣕⣑⣁⣸⣿⣟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⢄⢸⣿⣿⣿⣿⣿⣿⣿⣿⣷⣕⢕⢕⢕⢕⢕⢕⢕⢕⢕⢕⢕⢕⢝⢿⣿⣿⣿⣷⣾⣿⣿⣿⢕⢕⠀⢕⢕⣿⣿⣿⣿⣿⣿⣿⣿⣿⣿⣿⣿⣿⣿⣿⣿⣿⣿⣿⣿⣿⣿⣿⣿⣿⣿⣿⡇⢱⢕⢱⢱⢃⠑⠔⠁⠘⠘⢱⢾⠁⠀⠕⣱⣿⢸⣿⡿⣸⡇⢕⢕⢕⢕⢹⣷⢇⢕⢕⢕⢕⢜⢕⢕⢕⢕⠑⢕⣱⣽⣟⣻⣟⣯⣷⢇⠁⠕⢕⢕⢇⢕⢕⢇⡿⢕⣿⣿⢕⢼⢕⢕⢜⣧⡻⢿⢸⢿⢿⢿⢕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⠀⠀⢿⢟⢜⢏⢱⡿⢕⢕⢕⢕⢕⢕⢜⢿⢕⢕⢕⢕⢕⢕⠕⠁⠀⢔⢱⣿⣿⣿⣿⣿⣿⣿⡇⢕⠀⠀⠁⠑⠑⢜⢜⢕⣼⣿⣿⢱⣾⡇⢕⢕⢜⣷⡄⢜⢄⢄⠀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⢄⠀⠀⢕⢕⢕⢕⣿⢕⢕⢕⢕⢕⢕⢕⢸⣷⣕⢕⢕⢕⠑⠀⠀⠀⠀⢕⣼⣿⣿⣿⣿⣿⣿⣿⣷⡕⠀⠀⠀⠀⠀⠕⣿⡕⢿⣿⢇⣿⣿⠇⢕⢕⢕⢝⣿⡵⡇⢕⠀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⢔⢕⠀⠀⠀⢕⢕⣾⢕⢕⢕⢕⢕⢕⣵⣵⡼⣿⣿⣧⢕⢕⠀⠀⠀⠀⠀⢸⣿⣿⣿⣿⣿⣿⣿⣿⣿⣧⠀⠀⠀⠀⠀⠀⢕⢧⢸⠋⢈⢁⠑⢕⢕⣱⣕⢕⢜⢿⡕⢕⢀⢀⢀⢀⢀⢸⣿⢕⢕⢕⢕⣸⣿⡇⢕⢕⣿⣿⡇⢕⢸⢹⣽⣕⡕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⢔⢕⠀⠀⠀⠐⢁⣼⢏⢕⢕⢕⣵⣿⣿⣿⣿⡇⣿⣿⣿⣇⢕⠀⠀⠀⠀⠀⠘⣿⣿⣿⣿⣿⣿⣿⣿⣿⡟⠀⠀⠀⠀⠀⠀⢕⠑⢁⠁⠑⠁⣄⡄⢸⣿⣿⣷⡕⢕⢻⣕⢕⢕⢕⢕⢕⢸⣿⢕⢕⢕⢕⢽⣿⡇⢕⢕⣿⣿⡇⢕⢕⠟⢿⢻⣿⡷⢜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⠈⠉⠉⢉⡉⠉⠉⠉⠉⠉⠀⠀⠀⠀⠀⠀⠀⠀⠐⢄⢕⢕⠀⠀⠀⠀⣼⢏⢕⢕⢕⣿⣿⣿⣿⣿⣿⣧⢻⡾⣿⣿⡕⠀⠀⠀⠀⠀⠀⢹⣿⣿⣿⣿⣿⣿⣿⣿⠃⠀⠀⠀⠀⠀⠀⠑⠀⠕⠁⢔⢄⠘⢃⣸⣿⣿⣿⣷⢕⢕⢹⣇⢕⢱⣇⡕⢜⣻⣵⣧⣵⣵⣝⡿⡧⢕⢕⣿⣿⡇⢕⠐⠀⢸⣧⠃⠑⣱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⢀⣴⢾⣿⣿⡄⠀⠀⠀⠀⠀⠀⠀⠀⠀⢀⣀⣄⡄⢕⢕⢕⠀⠀⠀⣱⢏⢕⢕⢕⣾⣿⣿⣿⣿⣿⣿⣿⡸⡟⣿⣿⣿⡄⠀⠀⠀⠀⠀⠀⢻⣿⣿⣿⣿⣿⣿⡏⠀⠀⠀⠀⠀⠀⠀⠀⢳⡆⡄⢁⢁⣀⣿⣿⣿⣿⣿⣿⣧⢕⢕⢜⣇⠙⠛⠑⠁⠁⢕⢜⢝⢟⢿⣿⣷⣧⣕⢿⣿⢇⠔⠀⠀⠁⠁⠀⣸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⣿⣿⣻⣶⡕⢝⢇⢻⣎⢟⠋⠐⢔⠀⠀⠀⠀⠀⠀⠀⢸⣿⢏⣵⢄⠑⠁⠀⠀⠱⢏⢕⢕⢕⣸⣿⣿⣿⣿⣿⣿⣿⣿⣇⢳⢻⣿⣿⣿⡄⠀⠀⠀⠀⠀⠁⢿⣿⣿⣿⣿⡿⠁⠀⠀⠀⠀⠀⠀⠀⠀⢜⢷⢇⡜⣇⣿⢸⣿⣿⣿⣿⣿⡿⠕⠑⠁⠀⠀⠀⠀⠀⠀⠕⢕⢕⢕⢕⢕⢝⢻⢿⣿⣮⣕⠄⠑⠕⠀⠀⢔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⣷⣕⠕⠑⢱⠷⠀⠀⠀⢔⢕⢔⢔⢕⢕⢕⣾⢫⣿⣿⡇⠀⠀⠀⠀⠀⠀⠀⠁⠑⠻⢿⣿⣿⣿⣿⣿⣿⣿⣿⡜⡼⣿⣧⢻⣷⠀⠀⠀⠀⠀⠀⠈⢿⣿⣿⣿⠑⠀⠀⠀⠀⠀⠀⠀⠀⠀⠁⢸⣇⢿⣜⢎⢸⣿⣿⠟⠋⠁⠀⠀⠀⠀⠀⠀⠀⠀⠀⠀⠀⠁⠑⠕⢕⢕⢕⢕⢕⢝⢿⣿⣷⣔⠀⠀⢔⢕⣿⣿⣿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⣷⡀⠀⠀⢔⠆⠀⠀⠕⡕⢕⢕⢕⢕⢏⣿⣿⣿⢎⠐⠀⠀⠀⠀⠀⠀⠀⠀⠀⠀⠈⠙⠟⢿⣿⣿⣿⣿⣿⡕⢻⣿⣷⣝⢇⠀⠀⠀⠀⠀⠀⠀⢄⢄⠁⠀⠀⠀⠀⠀⠀⠀⠀⠀⠀⠀⠁⢿⣇⣿⢇⢗⠊⠁⠀⠀⠀⠀⠀⠀⠀⠀⠐⢄⢀⠀⠀⠀⢔⠀⢕⢕⢕⢕⢕⢕⢕⢕⢟⠻⡿⠀⢼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⣧⣵⢕⢕⢆⠀⠀⠀⠀⠀⠀⠀⠀⠀⠀⢸⣿⣿⣿⣿⣿⣿⣿⣿⣿⣿⣿⣿⣿⣿⣿⣿⣿⣿⣿⣿⣿⣿⣿⣿⣿⢹⣿⣿⣿⣿⣿⣿⣿⣿⣿⣿⣿⣿⣿⣿⣿⣿⣿⣿⣄⠀⠀⠀⢄⠄⠀⠑⢱⡕⢕⣿⢸⣿⣿⣿⢇⠀⠀⠀⠀⢄⠐⠀⠀⠀⠀⠀⠀⠀⠀⠀⠈⠟⢻⣿⣿⢇⠜⣿⣷⣽⣗⢐⠀⠀⠀⠀⠀⠀⠑⢕⠀⠀⠀⠀⠀⠀⠀⠀⠀⠀⠀⠀⠀⠜⣕⠕⠁⠀⠀⠀⠀⠀⠀⠀⠀⠁⠄⢀⠀⠁⠑⢄⠀⠀⠀⠀⢕⢕⢕⢕⠁⠑⢕⠕⠀⠀⠀⠐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⡏⢕⢕⠀⠀⠀⠀⠀⠀⠀⠀⠀⠀⢸⣿⣿⣿⣿⣿⣿⣿⣿⣿⣿⣿⣿⣿⣿⣿⣿⣿⣿⣿⣿⣿⣿⣿⣿⣿⢸⣿⣿⣿⣿⣿⣿⣿⣿⣿⣿⣿⣻⣽⢯⢿⢿⢿⢿⣹⢔⠀⠀⠁⠀⠀⠀⠘⢇⢽⢿⢞⣿⣿⣿⡗⠀⠀⢄⠑⠁⠀⢀⠄⠁⠀⠀⠀⠀⠀⠀⠀⠀⠀⠙⢿⠀⠀⢹⣿⢿⣿⢕⠀⠀⠀⠀⠀⠀⢀⣡⢀⠀⠀⠀⠀⠀⠀⠀⠀⠀⠀⠀⠀⠀⠑⠀⠀⠀⠀⠀⠀⠀⠀⠀⠀⠀⠀⢁⠔⢀⠀⠀⠐⢀⢷⣷⣷⣷⣷⠇⠀⢀⢁⠀⠀⠀⢄⢕⠔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⢿⢿⢿⢿⢿⢿⢿⢿⢿⢿⣿⣿⣿⣿⣿⣿⣿⣿⣿⣿⣿⢸⣿⣿⣿⣿⣿⣿⣿⣿⣿⣿⣿⣼⢼⠁⠁⠁⠀⠐⠐⠐⠐⠀⠀⠀⠕⠑⠀⠀⠁⠁⢕⢻⣿⣿⢱⠀⠔⠁⠀⢀⠔⢅⠀⠀⠀⠀⠀⠀⠀⠀⠀⠀⠀⠀⠀⠀⠀⠀⢻⠜⣿⠑⠀⠀⠀⠀⢀⢼⣿⣿⣿⣷⠀⠀⠀⠀⠀⠀⠀⠀⠀⠀⠀⠀⠀⠀⠀⠀⠀⠀⠀⠀⠀⠀⠀⢀⠐⠀⠀⠀⠁⠀⠀⠁⢱⠀⠀⠀⠀⠀⠀⠀⠁⠀⠀⢄⢕⢕⢄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⢕⢕⠀⠀⢀⢀⢀⢀⢀⢀⢀⢀⢀⢀⢄⠄⢄⠄⢀⠀⠀⢐⠐⠀⠀⠀⠀⢸⣿⣿⠑⠀⠀⠁⢹⣿⣿⣿⣿⢸⣿⣿⣿⣿⣿⣿⣿⣿⣿⣿⣷⣏⣿⠀⠀⠀⠀⠀⠀⠀⠀⢸⣆⠀⠀⠀⢄⢄⠀⠀⠕⠑⠹⢱⡟⠀⠀⠀⠐⠀⠀⠀⠑⢄⠀⠀⠀⠀⠀⠀⠀⠀⠀⠀⠀⠀⠀⠀⢸⠀⢟⠀⠀⠀⠀⠀⠀⢸⢿⣿⢿⡏⠃⠀⠀⠀⠀⠀⠀⠀⠀⠀⠀⠀⠀⠀⠀⠀⠀⠀⠀⠀⠀⢀⠐⠀⠀⠀⠀⠁⠐⠀⠀⠀⠜⣧⢀⠀⠀⠀⢔⠀⠀⠀⢄⢕⢕⢕⠑⣜⣿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⣟⡕⢕⢕⠀⠀⢕⢕⢕⢕⢕⢕⢕⢕⢕⢕⢕⢕⠀⠀⠀⠀⠀⠀⠁⠀⠑⢄⣤⣼⣿⣿⠀⠀⠁⠐⢸⣿⣿⣿⣿⣿⣿⣿⣿⣿⣿⣿⣿⣿⣿⣿⣯⣿⣿⠀⠀⠀⠀⠀⠀⠄⠄⢸⣿⣕⢀⠀⠁⠀⠀⠀⢔⢕⢰⡟⢕⠀⠀⠀⠄⠐⠀⠀⠀⠀⠁⠔⠀⠀⠀⠀⠀⠀⠀⠀⠀⠀⠀⠀⠅⢄⠇⠀⠀⠀⠀⠀⠀⠁⠙⠟⠏⠑⠀⠀⠀⠀⠀⠀⠀⠀⠀⠀⠀⠀⠀⠀⠀⠀⠀⠀⠀⠀⢔⠀⠀⠀⠀⠀⠀⠀⠀⠀⠀⠀⢄⢜⢧⠀⢀⠀⠀⠀⠀⠀⠑⠕⢕⢕⢄⣿⣟⣿⣿⣿⣿⣿⣧⣵⢵⣿⣿⣿⣿⣿⣿⣿⣿⣿⣽⣿⣿⣿⣿⣿⣿⣿⣿⣿⣿⣿⣿⣿⣿⣿⣿⣿⣿⣿⣿⣿⣿⣏⣕⣕⣜⣝⣝⣕⣱⣿⣿⣿⣿⣿⣿⡿⢿⢟⢟⢟⢿⣿⣿⣿⣿⣿⣿⣿⣿⣿⠀</a:t>
            </a:r>
            <a:br/>
            <a:r>
              <a:t>⢕⢕⢕⣿⣿⣿⣿⣿⡧⣗⢕⢕⠀⠀⠀⢕⢕⢕⢕⢕⢕⢕⢕⢕⢕⢕⠀⠀⠀⠀⢄⢀⠀⠀⠀⠀⣿⣿⣿⣿⠔⢄⠀⠀⢸⣿⣿⣿⣿⡟⣿⣿⣿⣿⣿⣿⣿⣿⣿⣿⣟⣷⡿⠀⠀⠀⠀⠀⠀⠐⠀⢸⢹⢺⡱⠀⠀⠀⠑⠁⢕⢅⡟⢱⡇⠀⠀⠀⠀⠀⠀⠀⠀⠀⠀⠀⠁⢄⠀⠀⠀⠀⠀⠀⠀⠀⠀⠀⠀⠀⠀⠀⠀⠀⠀⠀⠀⠀⠀⠀⠀⠀⠀⠀⠀⠀⠀⠀⠀⠀⠀⠀⠀⠀⠀⠀⠀⠀⠀⠀⠀⠁⠀⠀⠀⠀⠀⠀⠀⠀⠀⠀⠀⠀⠀⢱⢜⢧⠑⠑⠀⠀⠀⠀⠀⢀⣠⡆⣿⣿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⣔⣱⣵⣴⠀⠑⠔⠀⢄⢀⣿⣿⣿⣿⠀⠁⠑⠄⢸⣿⣿⣿⣿⢕⣿⣿⣿⡿⣿⣿⣿⢿⢏⢍⢕⢔⢕⢕⢕⢕⢕⢔⢔⢄⠀⢜⢽⢫⣿⠀⠀⠀⠀⠀⢔⡜⢕⣾⠏⠀⠀⠀⠀⠀⠀⠀⠀⠀⠀⠀⠀⠀⠀⠀⠀⠀⠀⠀⠀⠀⠀⠀⠀⠀⠀⠀⠀⠀⠀⠀⠀⠀⠀⠀⠀⠀⠀⠀⠀⠀⠀⠀⠀⠀⠀⠀⠀⠀⠀⠀⠀⠀⠀⠀⠀⠀⠀⠀⠀⠀⠀⠀⠀⠀⠀⠀⠀⠀⠀⠀⣇⢜⢇⠀⢀⢄⢔⣣⣵⣾⣿⣿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⠷⣷⣷⣷⣷⣷⣾⣿⣿⣿⣿⣴⣴⣴⣴⣿⣿⣿⣿⣿⣿⣦⣴⣦⣴⣾⣿⣿⣿⣿⣿⣿⣿⣿⣿⣷⡗⢕⢕⢕⢕⠑⢁⠑⠁⠄⠁⠁⠁⠁⢔⢕⢜⢿⣿⣿⡄⢀⢀⢀⠀⡜⢕⣼⡏⠀⠀⠀⠀⠀⠀⠀⠀⠀⠀⠀⠀⠀⠀⠀⠀⠀⠀⠀⠀⠀⠀⠀⠀⠀⠀⠀⠀⠀⠀⠀⠀⠀⠀⠀⠀⠀⠀⠀⠀⠀⠀⠀⠀⠀⠀⠀⠀⠀⠀⠀⠀⠀⠀⠀⠀⠀⠀⠀⠀⠀⠀⠀⠀⠀⠀⠀⠀⠀⠀⠀⠀⣿⣇⢔⢇⢕⢕⣵⣿⣿⣿⣿⣿⢻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⠀⠀⠀⠀⠀⠀⠀⠀⠀⠀⠀⢕⢕⢸⣿⣿⣿⣿⣿⡿⣱⢁⣱⡿⢑⠀⠀⠀⠀⠀⠀⠀⠀⠀⠀⠀⠀⠀⠀⠀⠀⠀⠀⠀⠀⠀⠀⠀⠀⠀⠀⠀⠀⠀⠀⠀⠀⠀⠀⠀⠀⠀⠀⠀⠀⠀⠀⠀⠀⠀⠀⠀⠀⠀⠀⠀⠀⠀⠀⠀⠀⠀⠀⠀⢄⠀⠀⠀⠀⠀⠀⠀⠀⠀⠀⠀⠀⢜⣿⡕⢜⢇⢱⣿⣿⣿⣿⡿⢟⣼⣿⣏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⠑⠀⠀⠀⠀⠀⠀⠀⠀⠀⠀⠀⢕⢕⢕⣿⣿⣿⣿⣿⢣⡏⢱⡿⢕⢕⠀⠀⠀⠀⠀⠀⠀⠀⠀⠀⠀⠀⠀⠀⢄⠐⠁⠀⠀⠀⠀⠀⠀⠀⠀⠀⠀⠀⠀⠀⠀⠀⠀⠀⠀⠀⠀⠀⠀⠀⠀⠀⠀⠀⠀⠀⠀⠀⠀⠀⠀⠀⠀⠀⠀⠀⠀⠀⠀⠀⢔⠀⠀⠀⠀⠀⠀⠀⠀⠁⠀⠀⢕⢜⢿⡕⠑⢕⠛⠟⢛⣏⣵⣿⣿⣿⢻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⢇⢿⢕⢏⢕⢕⢱⠀⠀⠀⠀⠀⠀⠀⠀⠀⠀⠀⠀⠀⠀⢕⠀⠀⠀⠀⠀⠀⠀⠀⠀⠀⠀⠀⠀⠀⠀⠀⠀⠀⠀⠀⠀⠀⠀⠀⠀⠀⠀⠀⠀⠀⠀⠀⠀⠀⠀⠀⠀⠀⠀⠀⠀⠀⠀⠀⠀⠕⠀⠀⠀⠀⠀⠀⠀⠀⠀⠀⠀⠀⢔⢕⢳⢕⢕⢕⢔⠜⢿⡯⡗⣿⣿⣽⣿⡇⣿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⡏⢕⢇⡜⢕⢕⢕⢇⢔⠀⠀⠀⠀⠀⠀⠀⠀⠀⠀⠀⠀⠀⠕⢀⠀⠀⠀⠀⠀⠀⠀⠀⠀⠀⠀⠀⠀⠀⠀⠀⠀⠀⠀⠀⠀⠀⠀⠀⠀⠀⠀⠀⠀⠀⠀⠀⠀⠀⠀⠀⠀⠀⠀⠀⠀⠀⠀⠀⠀⠀⠀⠀⠀⠀⠀⠀⠀⠀⠀⠀⢔⢕⢕⢕⢕⢔⢕⢔⢔⢇⢟⡧⢟⢟⢿⢻⢇⢟⢻⢹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⡿⢕⡜⢕⢕⢕⢕⢜⢕⢔⠀⠀⠀⠔⠀⠀⠀⠀⠀⠀⠀⠀⠀⠀⠅⠀⠀⠀⠀⠀⠀⠀⠀⠀⠀⠀⠀⠀⠀⠀⠀⠀⠀⠀⠀⠀⠀⠀⠀⠀⠀⠀⠀⠀⠀⠀⠀⠀⠀⠀⠀⠀⠀⠀⠀⠀⠀⠀⠀⠀⠀⠀⠀⠀⠀⠀⠀⠀⠀⠀⠀⢕⢕⢕⢅⢕⢕⢄⡕⢅⣕⣕⣕⣕⣕⣕⣕⣕⢇⢑⢙⢑⠑⠜⣿⣿⢇⢕⢕⢰⣶⣧⣵⣵⣵⣭⣭⣭⣭⣭⣭⣭⣭⣝⢝⢝⢝⢙⢙⢙⢙⢛⢛⢛⣛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⢧⣿⣿⢇⣸⢕⢕⢕⢕⢕⢕⢕⢕⠀⠀⠀⠀⠀⠀⠀⠀⠀⠀⠀⠀⠀⠀⢕⠀⠀⠀⠀⠀⠀⠀⠀⠀⠀⠀⠀⠀⠀⠀⠀⠀⠀⠀⠀⠀⠀⠀⠀⠀⠀⠀⠀⠀⠀⠀⠀⠀⠀⠀⠀⠀⠀⠀⠀⠀⠀⢄⡀⠀⠀⠀⠀⠀⠀⠀⠀⠀⠀⠀⠀⠕⠕⢕⢕⠕⢕⢕⢟⢕⢹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⡏⢱⡏⢕⠕⠑⠑⠑⠑⠑⠕⠇⠀⠀⠀⠀⠀⠀⠀⠀⠀⠀⠀⠀⠀⠀⢀⠀⠀⠀⠀⠀⠀⠀⠀⠀⠀⠀⠀⠀⠀⠀⠀⠀⠀⠀⠀⠀⠀⠀⠀⠀⠀⠀⠀⠀⠀⠀⠀⠀⠀⠀⠀⠀⠀⠀⠀⢰⢎⡇⠀⠀⠀⠀⠀⠀⠀⠀⠀⠀⠀⠀⠀⠀⠀⠁⠔⢕⢕⢹⡇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⡇⢕⣜⢕⢕⠀⠀⠀⠀⠀⠀⠀⠀⠀⠀⠀⠀⠀⢀⠀⠀⠀⢕⢕⢕⢕⢕⢕⢄⠀⠀⠀⠀⠀⠀⠀⠀⠀⠀⠀⠀⠀⠀⠀⠀⠀⠀⠀⠀⠀⠀⠀⠀⠀⠀⠀⠀⠀⠀⠀⠀⠀⠀⠀⠀⠀⠀⠀⣱⣇⡕⢔⢀⠀⠀⠀⠀⠀⠀⠀⠀⠀⠀⠀⠀⠀⠀⠀⠑⢕⢸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⣽⣿⡇⢱⣿⣿⣧⢕⢕⢕⣾⣿⣾⣷⣷⣆⢔⢔⢕⢕⢕⢕⢕⢕⣵⣿⣿⠋⠁⠈⠉⢅⢕⠀⠀⠀⠀⠀⠀⠀⠀⠀⠀⠀⠀⠀⠑⢕⢕⢕⢕⢕⢕⢕⢕⢕⢕⢔⠀⠀⠀⠀⠀⠀⠀⠀⠀⠀⠀⠀⠀⠀⠀⠀⠀⠀⠀⠀⠀⠀⠀⠀⠀⠀⠀⠀⠀⠀⠀⠀⠀⠀⠀⠀⠀⠀⣯⡏⢕⢕⢕⢕⢕⢔⠀⠀⠀⠀⠀⠀⠀⠀⠀⠀⠀⠀⠀⢕⢜⡇⢕⢕⢻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⢿⠯⢇⢕⢕⢕⢕⢕⢕⢕⢟⣿⣿⠀⠀⠀⠀⢕⢕⠀⢀⠀⠀⠀⠀⠀⠀⠀⠀⠀⠀⠀⠀⠀⠑⢕⢕⢕⢕⢕⢕⢱⣷⣷⡕⢔⢔⠀⠀⠀⠀⠀⠀⠀⠀⠀⠀⠀⠀⠀⠀⠀⠀⠀⠀⠀⠀⠀⠀⠀⠀⠀⠀⠀⠀⠀⢀⣀⣠⣤⣴⣵⢝⢕⡕⢕⢕⢕⠕⠀⠀⠀⠀⠀⠀⠀⠀⠀⠀⠀⠀⠀⠀⢕⢕⡇⢕⢸⢸⣿⢕⢕⣿⣿⡇⢕⢕⣿⣿⡇⣿⣿⡽⢕⢳⣵⣵⣵⣽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⠑⠑⠀⠁⠀⠀⠀⠀⠀⠀⠀⠀⠀⠀⠀⠀⠀⠀⠀⠑⢕⢕⢕⢱⣿⡿⢟⡟⠑⠕⢄⢀⠀⠀⠀⠀⠀⠀⠀⠀⠀⠀⠀⠀⠀⠀⠀⠀⠀⠀⠀⠀⠀⠀⠀⠀⠀⠀⠀⠘⠛⠟⠿⢟⢕⣱⣾⡞⢕⢕⠑⠀⠀⠀⠀⠀⠀⠀⠀⠀⠀⠀⠀⠀⠀⢕⢕⢕⡇⢕⢸⡇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⠁⠕⢕⢸⣿⣿⢸⣧⠀⠀⠀⠑⠔⢄⢀⠀⠀⠀⠀⠀⠀⠀⠀⠀⠀⠀⠀⠀⠀⠀⠀⠀⠀⠀⠀⠀⠀⠀⠀⠀⢀⢄⢔⣱⢕⣿⣿⣷⢝⠁⠀⠀⠀⠀⠀⠀⠀⠀⠀⠀⠀⠀⠀⠀⠀⠑⠑⠘⢇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⠀⠀⠀⠀⠀⠀⠈⣸⣿⣿⣷⣿⣴⣴⣴⣶⣴⣅⠑⠑⠔⢄⢀⠀⠀⠀⠀⠀⠀⠀⠀⠀⠀⠀⠀⠀⠀⠀⠀⠀⢀⢄⢔⣑⣅⣄⣸⣽⣷⣿⣿⣿⠁⠀⠀⠀⠀⠀⠀⠀⠀⠀⠀⠀⠀⠀⠀⠀⠀⠀⠀⠀⠀⢕⢸⡇⢸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⢸⣿⣟⡟⢟⡟⠛⠛⠛⠙⠁⠀⠀⠀⠀⠁⠑⠑⠔⢀⠀⠀⠀⠀⠀⠀⠀⠀⠀⠀⠀⠀⠀⢕⠕⠿⢿⢿⢿⢿⣿⢿⣿⣿⣿⠑⠀⠀⠀⠀⠀⠀⠀⠀⠀⠀⠀⠀⠀⠀⠀⠀⠀⠀⠀⠀⢕⢸⢏⢾⢕⢕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⠁⣿⣿⢇⢕⢇⠀⠀⠀⠀⠀⠀⠀⠀⠀⠀⠀⠀⠀⢕⢀⠀⠀⠀⠀⠀⠀⠀⠀⠀⠀⠀⠀⠑⠀⠀⠀⠀⢸⣿⢏⢜⣿⣿⡿⠀⠀⠀⠀⠀⠀⠀⠀⠀⠀⠀⠀⠀⠀⠀⠀⠀⠀⠀⠀⠀⢕⢕⢕⢕⢕⢕⢕⢕⢕⢕⢕⢕⢝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⠈⢻⣿⣿⣿⣷⣶⣶⣦⣤⡀⠀⠀⠀⠀⠀⠀⠀⠀⠁⠀⠀⠀⠀⠀⠀⠀⠀⠀⠀⠀⠀⠀⢀⣀⣄⣤⣼⣷⣷⣿⡿⣻⠁⠀⠀⠀⠀⠀⠀⠀⠀⠀⠀⠀⠀⠀⠀⠀⠀⠀⠀⠀⢀⣄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⢱⣔⠀⠀⠀⠀⠀⠀⠀⠀⠀⠀⠀⠀⠀⠀⠀⠀⠀⠀⠀⠈⠳⣷⣜⢝⢙⠙⠙⠉⠁⠀⠀⠀⠀⠀⠀⠀⠀⠀⠀⠀⠀⠀⠀⠀⠀⠀⠀⠀⠀⠀⠔⠿⠿⠿⠟⠛⢋⣹⣷⠞⠁⠀⠀⠀⠀⠀⠀⠀⠀⠀⠀⠀⠀⠀⠀⠀⠀⠀⠀⠀⠐⢟⢻⢻⢿⢿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⡗⣴⣄⣀⢀⠀⠀⠀⠀⠀⠀⠀⠀⠀⠀⠀⠀⠀⠀⠀⠀⠘⠻⠿⢿⣷⣶⣤⠀⠀⠀⠀⠀⠀⠀⠀⠀⠀⠀⠀⠀⠀⠀⠀⠀⠀⠀⠀⠀⠀⠀⠀⣀⣠⣴⣷⡿⠿⠃⠀⠀⠀⠀⠀⠀⠀⠀⠀⠀⠀⠀⠀⠀⠀⠀⠀⠀⠀⠀⠀⠀⠀⠁⢕⢕⡱⢕⢕⢕⢕⢕⢕⢕⢕⢕⢕⢝⣏⢝⡱⢕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⣳⡷⢇⠀⠀⠀⠀⠀⠀⠀⠀⠀⠀⠀⠀⢸⣿⣿⡟⢕⢔⢄⢄⢄⢹⣿⣿⣿⣾⣿⣿⣿⣿⣿⣿⣿⣾⡏⣿⡿⣷⡿⢻⢿⠀⠀⠀⠀⠀⠀⠀⠀⢸⣿⢱⠿⠛⢉⠁⢀⢔⢔⠄⠀⠀⠀⠀⠀⠀⠀⠀⠀⠀⠀⠀⠀⠀⠀⠀⠀⠀⠀⠀⠀⠀⠀⠀⠀⠀⠀⠀⠀⠀⠀⠀⠀⠀⠀⠀⠀⠀⠀⠀⠀⠀⠘⠙⠙⠉⠁⠀⠀⠀⠀⠀⠀⠀⠀⠀⠀⠀⠀⠀⠀⠀⠀⠀⠀⠀⠀⠀⠀⠀⠀⠀⠀⠀⢰⢕⢕⢕⢕⢇⣕⢕⢕⢕⢝⢣⢜⡇⢜⢱⢜⢕⢕⢕⢕⢕⢕⡕⢕⡕⢱⣕⣧⣷⣪⡇⢼⣕⡼⢕⡸⢏⡸⣟⡪⢽⡮⢕⡧⢕⡞⢝⡝⢽⣝⢽⣝⡽⣟⢿⣟⡟⣟⡻⢇⢕⢕⢕⢕⡕⢟⢿⢿⢿⢿⢿⢿⢿⣿⠀</a:t>
            </a:r>
            <a:br/>
            <a:r>
              <a:t>⢕⢕⢕⣿⣿⣿⣿⡇⢕⢱⣕⢕⡱⢮⣵⣾⣿⣿⣿⣿⣿⣿⣿⣿⣿⣿⣿⣿⢏⢝⢕⠀⠀⠀⠀⠀⠀⠀⠀⠀⠀⠀⠀⢸⣿⣿⡇⢕⢕⢕⢕⢕⢸⣿⣿⣿⢻⣿⣿⣿⣿⣿⢿⢿⢿⢿⣿⢟⢿⡵⣾⢷⠀⠀⠀⠀⠀⠀⠀⠀⢸⠟⢄⢕⢕⢕⠀⠀⠁⠀⠀⠄⠀⠀⠀⠀⠀⠀⠀⠀⠀⠀⠀⠀⠀⠀⠀⠀⠀⠀⠀⠀⠀⠀⠀⠀⠀⠀⠀⠀⠀⠀⠀⠀⠀⠀⠀⠀⠀⠀⠀⠀⠀⠀⠀⠀⠀⠀⠀⠀⠀⠀⠀⠀⠀⠀⠀⠀⠀⠀⠀⠀⠀⠀⠀⠀⠀⠀⠀⠀⠀⠀⢀⢄⢔⢕⡕⢇⢕⢕⡕⢱⡕⢱⢕⢕⢝⢇⢕⢜⢹⡕⢇⣕⢇⣕⡣⣕⣷⣟⡻⢟⣻⣝⣷⣟⣻⢽⣗⡮⣗⡫⣗⢪⢗⢿⢗⢪⢕⣕⣝⢵⢽⣱⢽⣗⡽⢗⡯⢗⢫⣷⡏⢹⣫⡽⣹⡵⣟⡽⣗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⣼⣿⣿⣿⣿⣿⢇⢕⢇⢕⢵⢕⢕⢕⢝⣕⠀⠀⠀⠀⠀⠀⠀⠀⢀⢕⢕⢕⠑⠀⠀⠀⠀⠀⠀⠀⠀⠀⠀⠀⠀⠀⠀⠀⠀⠀⠀⠀⠀⠀⠀⠀⠀⠀⠀⠀⠀⠀⠀⠀⠀⠀⠀⠀⠀⠀⠀⠀⠀⠀⠀⠀⠀⠀⠀⠀⠀⠀⠀⠀⠀⠀⠀⠀⠀⠀⠀⠀⠀⠀⠀⠀⠀⠀⠀⠀⠀⠀⠀⠀⠀⠀⠀⠀⠐⢹⢗⡷⢵⣳⣧⣷⣵⣕⢧⣽⣧⣵⡵⢕⣕⢵⣕⡼⣕⡣⣕⢷⢽⣗⣹⢕⡕⣞⡹⢿⣯⢽⣻⢽⣺⢿⣗⣽⣗⣪⡝⢝⢕⡝⢵⢗⢽⣗⡯⢝⡻⢗⡫⢵⣺⢷⢾⡷⡫⢵⢗⣫⣵⣺⣷⣾⢵⡮⢵⣞⡝⢗⡵⢗⣫⡽⢟⣽⠀</a:t>
            </a:r>
            <a:br/>
            <a:r>
              <a:t>⢕⢕⢕⣿⣿⣿⣿⡏⢕⢕⢇⢕⢎⢕⢕⢣⣿⣿⣿⣿⣿⣿⣿⣿⢏⢻⢏⢝⢕⢕⢗⢕⢕⢕⢜⢕⢕⢕⢕⢕⢇⢕⢕⣾⣿⣿⡇⢕⢕⢕⢕⠕⢸⣿⣿⣿⣾⣿⣿⣿⣿⣿⣵⣕⢳⣵⣽⢧⢝⣳⡵⢿⠀⠀⠀⠀⠀⠀⠀⢄⢕⠕⠑⠀⠀⠀⢠⣾⣿⣷⡆⠀⠀⠀⠀⠀⠀⠀⠀⠀⠀⠀⠀⠀⠀⠀⠀⠀⠀⠀⠀⠀⠀⠀⠀⠀⠀⠀⠀⠀⠀⠀⠀⠀⠀⠀⠀⠀⠀⠀⠀⠀⠀⠀⠀⠀⠀⠀⠀⠀⠀⠀⠀⠀⠀⠀⠀⠀⠀⠀⠀⠀⠀⠀⠀⠀⠀⠀⠀⠀⠀⢱⣳⣼⣟⢯⣟⣪⣟⢎⢽⡕⢟⣗⡸⢕⢗⢝⢇⢝⡗⢜⡕⢸⢕⢸⢝⡕⢜⢕⢕⢕⡏⢝⡞⢕⡗⢽⢗⢕⢵⡗⢽⢕⡽⢕⣫⢕⣪⢵⢪⢵⢸⢽⢕⣫⢇⣕⢵⢗⡵⢗⡹⢕⣏⡕⢜⡵⣞⣵⣞⣫⢵⣞⢵⢕⢕⢕⢹⢼⠀</a:t>
            </a:r>
            <a:br/>
            <a:r>
              <a:t>⢕⢕⢕⣿⣿⣿⣿⣧⣕⣧⢵⢵⢕⢱⣕⣕⣿⣿⣿⣿⣿⣿⣿⣿⣕⣕⡕⢕⣕⢕⢷⣕⣕⢇⢕⢕⢕⢕⢕⢕⢕⢕⡣⣿⢿⠟⠃⠁⠀⠀⠀⠀⠘⠙⠻⢿⣾⣿⣿⣿⣿⣿⣼⣿⣼⣿⣯⣿⣷⡷⢟⢟⣄⣄⣀⢀⡀⢀⠄⠑⠁⠀⠀⠀⢀⠀⣿⣿⣿⣿⡇⠀⠀⠀⠀⠀⠀⠀⠀⠀⠀⠀⠀⠀⠀⠀⠀⠀⠀⠀⢀⠀⠀⠀⠀⠀⠀⠀⠀⠀⠀⠀⠀⠀⠀⠀⠀⠀⠀⠀⠀⠀⠀⠀⠀⠀⠀⠀⠀⠀⠀⠀⠀⠀⠀⠀⠀⠀⠀⠀⠀⠀⠀⠀⠀⠀⠀⠀⠀⢀⢔⢅⢸⣟⣞⣝⣕⢗⣕⣸⣟⣱⢝⣇⢽⢕⡣⢕⣇⢵⢕⢕⢕⢕⢕⣕⢹⣕⡹⢕⣳⢵⡳⢵⢗⢮⢕⡕⢕⣕⡱⢕⣸⢕⣇⣕⣇⡵⢗⡱⢕⣱⢱⢞⡹⢵⣫⢵⣞⡵⢗⡣⢗⣫⢵⣇⣹⢽⣕⢵⢏⢱⢞⢕⢗⡱⢕⢝⢕⣿⠀</a:t>
            </a:r>
            <a:br/>
            <a:r>
              <a:t>⠑⠑⠑⠛⠛⠛⠛⠛⠛⠛⠓⠛⠛⠛⠛⠛⠛⠛⠛⠛⠛⠛⠛⠛⠓⠛⠓⠑⠛⠓⠓⠃⠛⠓⠃⠛⠓⠚⠛⠓⠓⠑⠙⠁⠀⠀⠀⠀⠀⠀⠁⠀⠀⠀⠀⠑⠑⠘⠙⠛⠛⠛⠛⠛⠛⠛⠛⠛⠛⠛⠛⠛⠛⠛⠛⠛⠛⠑⠑⠀⠀⠀⠀⠐⠚⠒⠛⠛⠛⠛⠁⠀⠀⠀⠀⠀⠀⠀⠀⠀⠀⠀⠀⠀⠀⠀⠀⠀⠀⠑⠑⠀⠀⠀⠀⠀⠀⠀⠀⠀⠐⠀⠀⠀⠀⠀⠀⠀⠀⠀⠀⠀⠀⠀⠀⠀⠀⠀⠀⠀⠀⠀⠀⠀⠀⠀⠀⠀⠀⠀⠀⠀⠀⠀⠀⠀⠀⠀⠀⠀⠑⠑⠀⠛⠛⠛⠚⠛⠛⠛⠛⠚⠛⠓⠛⠓⠛⠓⠚⠛⠓⠓⠓⠓⠛⠓⠛⠛⠛⠛⠚⠛⠓⠚⠛⠓⠓⠚⠋⠓⠚⠛⠚⠛⠓⠚⠓⠛⠛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⣻⣿⣿⣿⣿⣿⣿⣧⡕⣝⢿⣿⡻⣿⣿⣧⢿⣧⢻⣷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⣟⣵⢹⣿⣿⣿⣿⣿⣿⣿⣿⣎⢷⣯⣱⣝⢝⢝⢜⢝⢎⢻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⢿⢟⣾⡟⣱⣵⣽⣵⣵⣵⣵⣵⣽⡕⢕⢝⢏⣿⣇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⡿⡟⢝⣧⡗⣼⣿⣇⣿⣿⣿⣿⣿⣿⣿⣿⣷⡇⢕⢕⢕⢹⣿⣇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⢟⢟⣪⣾⣿⡿⣸⣿⣿⢸⣿⣿⣿⣿⣿⣿⣿⣿⣿⣿⣕⢕⢕⢸⣿⣿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⡿⢗⣵⣿⣿⣿⣿⢧⣿⣿⣿⢸⣿⣿⣿⣿⣿⣿⣿⣿⣿⣿⣿⣧⡕⢜⣿⣿⣧⢕⢕⢕⢕⢕⢕⢕⢕⢕⢕⢕⢝⢻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⢟⣣⣿⣿⣿⣿⣿⢿⣼⣿⣿⡇⣿⣿⣿⣿⣿⣿⣿⣿⣿⣿⣿⣿⣿⣷⡕⣿⣿⣿⡕⢕⢕⢕⢕⢕⢕⢕⢕⢕⢕⢕⣱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⡏⣼⣿⣿⣿⣿⣿⣷⣧⣿⣿⣿⡇⣿⣿⣿⣿⣿⣿⣿⣿⣿⣿⣿⣿⢿⣿⢕⣿⣿⣿⡇⢕⢕⢕⢕⢕⢕⢕⢕⢕⢕⣸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⡟⣼⣿⣿⣿⣿⣿⣿⣿⢸⣿⣿⣿⣇⢿⣿⣿⣿⣿⣿⣿⣿⣿⣿⣿⣿⢜⢿⢱⣿⣿⣿⣿⢕⢕⣷⡱⢱⡕⡕⢵⢕⢱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⢿⢟⣻⣽⣿⡝⣹⣿⣿⣿⣿⣿⣿⣿⣿⢸⢟⢹⣾⡏⡜⣿⣿⣿⣿⣿⣿⣿⣿⣿⣿⣿⢕⢕⣸⣿⣿⣿⢟⢕⢕⢜⢕⢕⢕⢝⢔⣰⢇⢕⢝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⢳⣷⣿⣿⣿⣿⢧⣿⣯⢣⣿⣿⣿⣿⡟⢝⢕⣵⣿⣿⣧⣿⣿⣿⣿⣿⣿⣿⣿⣿⣿⣿⣿⢕⢕⢟⢟⢏⠑⢁⢕⣵⣥⢕⢕⢕⢕⢕⢕⢕⢕⢕⣼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⣯⣽⣿⣿⣿⣿⣿⣿⣿⢟⣿⣿⣿⣿⢕⢕⢕⢕⢕⣿⣿⣿⣿⣿⣿⣿⣿⣿⣿⣿⣿⣿⣿⣿⣿⣿⣿⣿⣿⣿⣿⣿⣿⣿⣿⣿⣿⣿⣿⣿⣿⣿⣿⣿⣿⣿⣿⣿⣿⣿⣿⣿⣿⢫⣿⣿⣿⡿⡿⢿⣸⣿⡟⣾⣿⣿⣿⣿⢇⣱⢜⣼⣿⣿⡇⣿⣿⣿⣿⣿⣿⣿⣿⣿⣿⣿⣿⢕⢔⢁⢁⢁⢄⢕⢸⣿⣿⢸⣿⣷⣅⢕⣕⣱⣇⢻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⢟⢿⢿⣿⣿⣿⣿⣿⣿⣿⣿⣿⣿⢿⣿⣿⣿⣿⣿⢕⢕⢕⢕⢕⣿⣿⣿⣿⣿⣿⣿⣿⣿⣿⣿⣿⣿⣿⣿⣿⣿⣿⣿⣿⣿⣿⣿⣿⣿⣿⣿⣿⣿⣿⣿⣿⣿⣿⣿⣿⣿⣿⣿⣿⣿⣿⣿⡇⢼⣿⣮⡫⡻⢇⢕⣿⣿⢳⣿⢻⣿⣿⣿⡇⣿⢺⣿⣧⣼⢕⣿⡇⣿⣿⣿⣿⣿⣿⣿⣿⣿⢇⢕⢱⣕⣑⣱⢕⢕⣾⣿⣿⣿⣿⣿⢻⣼⣾⢟⣼⡞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⣯⣱⣿⣿⢕⣼⣿⣿⣿⣿⣿⣿⣿⣿⣿⣿⣾⣿⣿⣿⣿⣿⢕⢕⢕⢕⢕⣿⣿⣿⣿⣿⣿⣿⣿⣿⣿⣿⣿⣿⣿⣿⣿⣿⣿⣿⣿⣿⣿⣿⣿⣿⣿⣿⣿⣿⣿⣿⣿⣿⣿⣿⣿⣿⣿⣿⣿⣿⣿⣿⡷⢸⡝⢝⢫⣷⡏⢕⣿⡟⣾⡟⣿⣿⣿⣿⢇⡿⣸⣿⣿⡿⣼⡿⣕⣿⣿⣿⣿⣿⣿⣿⣿⣿⢕⢕⢸⣿⣿⣿⡕⣸⣿⣿⣿⢹⣿⣿⣿⡇⣧⡻⢻⢇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⣕⡸⢱⣻⣯⣷⣷⣿⢳⣿⢱⣿⣿⣿⡿⢱⡇⣿⣿⣿⣇⣿⢱⢹⣿⣿⣿⣿⣿⣿⣿⣿⡇⢕⢕⣾⣿⣿⣿⡇⣿⣿⣿⣿⢸⣿⣿⣿⢧⣜⣷⡜⣳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⣮⣕⡏⢟⢷⢵⡟⣾⢇⣾⣿⣿⣿⢇⣾⢣⣯⣽⣽⢸⢇⣿⡸⣿⢻⣿⣿⣿⣿⣿⣿⢕⢕⢱⣿⣿⣯⣽⢕⡏⣿⣿⡏⣼⣿⣿⣿⢸⡽⢞⢱⣿⣿⣿⣿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⢸⣿⣿⣿⢕⢕⢕⢕⢕⣿⣿⣿⣿⣿⣿⣿⣿⣿⣿⣿⣿⣿⣿⣿⣿⣿⣿⣿⣿⣿⣿⣿⣿⣿⣿⣿⣿⣿⣿⣿⣿⣿⣿⣿⣿⣿⣿⣿⣿⣿⣿⣿⣿⣿⣿⣿⢎⠕⢝⢜⢧⢇⢇⣿⣿⣿⡏⠼⠿⢸⠿⢿⢟⡜⡿⢿⣿⣿⢸⡟⣿⣿⡇⢇⢇⢕⢱⢿⢿⣟⣟⡟⢜⢇⢝⢿⢕⣿⣿⡿⣿⢕⢇⢇⢝⢝⢝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⢜⣿⣿⣿⢕⢕⢕⢕⢕⣿⣿⣿⣿⣿⣿⣿⣿⣿⣿⣿⣿⣿⣿⣿⣿⣿⣿⣿⣿⣿⣿⣿⣿⣿⣿⣿⣿⣿⣿⣿⣿⣿⣿⣿⣿⣿⣿⣿⣿⣿⣿⣿⣿⣿⡿⡵⠑⠀⢱⡇⢜⡾⢸⣿⣿⣿⢝⢅⣠⣴⣅⢁⠁⠄⠈⢝⢧⣷⣾⣇⣟⢿⡧⢜⢜⣵⡵⢎⢁⠑⠑⠅⢠⣄⢁⢗⣾⣿⣿⣿⡿⠁⠀⠁⠁⢀⢀⢀⢄⢄⢄⢔⢔⢸⣿⢕⢕⢕⢕⢕⢀⠀⠀⠀⠀⠀⢹⣿⣿⣿⣿⣿⣿⣿⣿⣿⣿⣷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⢏⣾⢇⠀⢀⢜⣇⣱⢗⢼⣸⣿⡧⣿⣧⣿⣇⢕⢕⢄⢔⢔⢱⣷⣿⣿⣿⣿⣿⣷⣾⣿⣿⣵⢍⢄⢄⢔⢔⣸⣿⣵⣾⣿⣿⢿⢻⣇⢀⠀⢡⢱⣵⣷⣷⣷⣷⣷⣷⣷⣾⣿⢕⢕⢕⢕⢑⢕⢀⢄⢄⡄⢄⢻⢟⢟⢻⢟⢟⢟⢟⢟⢟⢟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⢯⡟⢱⠀⠀⠑⠀⢹⣿⢱⢜⡼⣿⡇⢜⣿⣿⣿⢷⡕⣷⢇⣱⣿⣿⣿⣿⣿⣿⣿⣿⣿⣿⣿⣿⣕⢕⣷⢕⣵⣿⣿⣯⣿⣿⡿⢕⢺⣿⢕⢔⠀⢣⢻⣿⣿⣿⣿⣿⣿⣿⣿⣿⢕⢕⢕⢕⣕⡕⢕⣼⡇⣷⣷⡕⢸⣷⢺⢼⣿⢕⢼⣿⣇⣸⣿⢸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⢱⢏⢕⣿⢀⠀⠀⠀⢸⡏⢸⢕⣗⢜⢇⢕⣻⣿⣿⣷⣵⣷⣷⣿⣿⣿⣿⣿⣿⣿⣿⣿⣿⣿⣿⣿⣿⣷⣵⣵⣾⣿⣿⡿⣿⣿⢇⢕⢸⣿⠁⠀⠀⠁⢳⣻⣿⣿⣿⣿⣿⣿⣿⣿⢕⢕⢕⢸⣿⡇⣧⣿⣗⣟⣿⣟⣼⣿⣿⣿⣿⣷⣺⣿⣿⣼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⡎⢕⣾⡇⢱⢕⢔⢕⣾⢇⣿⣇⢻⡇⢕⢕⢝⢿⣿⣿⣿⣿⣿⣿⣿⣿⣿⣿⣿⣿⣿⣿⣿⣿⣿⣿⣿⣿⣿⣿⣿⣿⢇⢾⣿⣿⢕⢕⢜⣿⢰⡔⢰⣷⢜⣣⢻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⣗⢜⢕⠑⠕⢔⢸⢱⢱⣿⢕⠕⠁⠕⢇⢻⢕⣿⡷⣹⢯⢕⢕⢕⢜⣿⣿⣿⣿⣿⣿⣿⣿⣿⣿⣿⣿⣿⣿⣿⣿⣿⣿⣿⣿⣿⣷⣿⢟⢕⣼⣿⡇⢕⢕⢕⣿⢸⣷⢕⣻⡇⡕⢇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⠕⢑⠁⢜⡇⢑⢇⢕⢸⡟⠕⠀⢕⢄⢕⢜⢕⢹⣯⢾⢜⡕⢕⢕⢕⢜⢿⣿⣿⣿⣿⣿⣿⣿⣿⣿⡿⢿⣿⣿⣿⣿⣿⣿⣿⣿⣿⢞⢕⢕⣿⣿⡇⢱⢸⡇⢸⢸⣿⣇⢸⣷⢱⡜⡸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⢗⣵⢇⢱⢕⢸⡇⠐⠀⠄⢕⢕⢕⢕⢜⣿⡵⡇⡝⡕⢅⢕⢕⢕⢝⢻⣿⣿⣿⣿⣿⣿⣷⣗⣗⣷⣽⣿⣿⣿⣿⡿⢟⢕⢕⢕⢸⣿⣿⣇⢸⢕⢇⢸⢸⣿⣿⡕⣿⣸⣧⢕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⡇⢜⢕⢕⣟⢕⢕⢸⣕⢁⠕⢜⢕⢕⠅⢅⢸⡇⢔⡕⢕⣸⢕⢕⢕⢕⢜⣿⣗⢸⢜⢣⢕⢕⢕⢕⢕⢕⢝⢟⢿⣿⣿⣿⣿⣿⣿⣿⡿⢟⢏⢱⢕⢕⢕⢕⡕⣼⡿⢫⣿⢜⢕⢕⢸⢜⣿⣿⡇⢻⣇⣿⡇⢸⣿⣿⣻⣿⣿⣕⣑⣁⣸⣿⣟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⢄⢸⣿⣿⣿⣿⣿⣿⣿⣿⣷⣕⢕⢕⢕⢕⢕⢕⢕⢕⢕⢕⢕⢕⢝⢿⣿⣿⣿⣷⣾⣿⣿⣿⢕⢕⠀⢕⢕⣿⣿⣿⣿⣿⣿⣿⣿⣿⣿⣿⣿⣿⣿⣿⣿⣿⣿⣿⣿⣿⣿⣿⣿⣿⣿⣿⡇⢱⢕⢱⢱⢃⠑⠔⠁⠘⠘⢱⢾⠁⠀⠕⢱⣿⢱⣷⢇⡿⢕⢕⢕⢕⢕⢜⢧⡇⢕⢕⢕⢕⢕⢕⢕⢕⠕⢑⢜⣷⣽⣝⣻⣟⣽⣷⢕⠑⠕⢕⢳⡕⢕⢱⢇⡟⢕⣾⣿⢕⣷⢕⢕⢱⡹⢿⢿⢸⢿⢿⢷⢸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⠀⠀⢿⢏⢜⢏⣾⡕⢕⢕⢕⢕⢕⢕⢪⢻⢕⢕⢕⢕⢕⢕⠑⠁⠀⢕⢸⣿⣿⣿⣿⣿⣿⣿⢕⢄⠀⠀⠁⠃⠕⢜⢜⢕⣼⣿⣿⢱⣿⢕⢕⢕⢻⡔⢄⢜⢄⢄⠀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⢄⠀⠀⠕⢕⢕⣼⡇⢕⢕⢕⢕⢕⢕⢕⢸⣷⣕⢕⢕⢕⠁⠀⠀⠀⠀⣕⣿⣿⣿⣿⣿⣿⣿⣿⣇⢕⠀⠀⠀⠀⠀⢱⣿⡇⢿⣿⡇⣾⣿⠕⢕⢕⢜⣿⣕⣷⡇⢕⠀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⢄⢕⠀⠀⠀⢕⣱⡏⢕⢕⢕⢕⢔⣕⣵⣵⢸⣿⣿⣷⢕⠀⠀⠀⠀⠀⠀⣿⣿⣿⣿⣿⣿⣿⣿⣿⣿⡇⠀⠀⠀⠀⠀⢕⢝⢇⢸⠟⠑⢙⠇⢕⢕⢕⣕⢜⢻⣎⢕⢕⢀⢀⢀⢀⢀⢸⣿⢕⢕⢕⢕⣸⣿⡇⢕⢕⣿⣿⡇⢕⢸⢣⣷⣧⣕⡟⢿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⢄⢕⠁⠀⠀⠀⢱⡟⢕⢕⢕⢱⣾⣿⣿⣿⣿⡇⣷⢿⣿⣧⢕⠀⠀⠀⠀⠀⢹⣿⣿⣿⣿⣿⣿⣿⣿⣿⠇⠀⠀⠀⠀⠀⠁⢕⠘⢁⠘⠑⠑⢀⡅⢳⣿⣿⣧⢕⢻⣇⢕⢕⢕⢕⡕⢕⢸⣿⢕⢕⢕⢕⣸⣿⡇⢕⢕⣿⣿⡇⢕⢜⢜⢟⢏⢿⡿⢇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⠉⠉⠉⠉⠉⠉⠉⠉⠉⠉⠀⠀⠀⠀⠀⠀⠀⠀⠐⠐⢕⢕⠀⠀⠀⢠⡿⢕⢕⢕⢱⣿⣿⣿⣿⣿⣿⣧⢻⣯⢿⣿⣇⠀⠀⠀⠀⠀⠈⢿⣿⣿⣿⣿⣿⣿⣿⡟⠀⠀⠀⠀⠀⠀⠀⢱⠀⠕⠑⢄⢄⠙⠃⣸⣿⣿⣿⣇⢕⢹⣧⢣⡕⢱⣕⢕⢜⢽⢷⣷⣶⣷⣼⣟⢗⢕⢕⣿⣿⡇⢕⠀⠀⠜⢷⠎⠁⣱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⢀⣴⣷⣿⡔⠀⠀⠀⠀⠀⠀⠀⠀⠀⢀⣀⣄⣤⠀⢕⢕⠀⠀⢄⡾⢕⢕⢕⢱⣿⣿⣿⣿⣿⣿⣿⣿⡜⣏⣯⣿⣿⣇⠀⠀⠀⠀⠀⠘⣿⣿⣿⣿⣿⣿⣿⠑⠀⠀⠀⠀⠀⠀⠀⠑⣷⡔⡄⠑⠑⢁⣾⣿⣿⣿⣿⣿⡇⢕⢜⢧⢃⠜⠉⠁⠁⢕⢕⢕⢝⢏⢟⢿⣿⣷⣵⣻⢿⡇⠐⠀⢀⠀⠀⠀⣰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⣿⣿⣦⡆⢕⢿⢱⣮⢻⢿⠆⠔⠀⠀⠀⠀⠀⠀⠀⢸⣿⡿⣫⢔⠑⠑⠀⠄⢞⢕⢕⢕⢕⣾⣿⣿⣿⣿⣿⣿⣿⣿⣷⢹⣸⣿⣿⣿⣆⠀⠀⠀⠀⠀⠜⣿⣿⣿⣿⣿⢇⠀⠀⠀⠀⠀⠀⠀⠀⠀⢹⡷⢧⡜⣇⣿⢹⣿⣿⣿⣿⣿⢿⠑⠁⠁⠀⠀⠀⠀⠀⠁⠕⢕⢕⢕⢕⢕⢜⢝⢿⣿⣷⣵⡑⠀⠑⠐⠀⢄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⣕⢜⢇⢜⣱⢔⠀⠀⢔⢔⢕⢔⢔⢕⢕⣾⡟⣽⣿⣕⠀⠀⠀⠀⠀⠀⠁⠑⠕⢿⣿⣿⣿⣿⣿⣿⣿⣿⣿⣇⢇⣿⣿⣜⢿⡔⠀⠀⠀⠀⠀⠜⣿⣿⣿⡟⠀⠀⠀⠀⠀⠀⠀⠀⠀⠀⠁⢾⡎⣷⣜⢜⢸⣿⡿⠟⠋⠁⠀⠀⠀⠀⠀⠀⠀⠀⠀⠀⠀⠀⠁⢕⢕⢕⢕⢕⢕⢎⡻⣿⣿⣧⠀⠀⢄⢕⣿⣿⣿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⣷⡄⠀⠁⢄⢠⠀⠀⠕⢕⢕⢕⢕⢕⡿⣼⣿⣿⢇⠑⠀⠀⠀⠀⠀⠀⠀⠀⠀⠀⠉⠛⠻⣿⣿⣿⣿⣿⣿⡇⢼⣯⣻⢧⣗⠀⠀⠀⠀⠀⠀⠁⢄⢈⠁⠀⠀⠀⠀⠀⠀⠀⠀⠀⠀⠀⠜⣿⣇⣿⢇⠗⠁⠀⠀⠀⠀⠀⠀⠀⠀⠀⠐⢄⠀⠀⠀⠀⢔⠐⢕⢸⢧⢕⢕⢕⢕⢕⠕⠙⠟⠀⢰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⣧⣵⢕⢕⢆⠀⠀⠀⠀⠀⠀⠀⠀⠀⠀⢸⣿⣿⣿⣿⣿⣿⣿⣿⣿⣿⣿⣿⣿⣿⣿⣿⣿⣿⣿⣿⣿⣿⣿⣿⣿⢹⣿⣿⣿⣿⣿⣿⣿⣿⣿⣿⣿⣿⣿⣿⣿⣿⣿⣿⣔⠀⠁⠁⠀⢀⠀⠑⢱⡕⢱⣿⡇⣿⣿⣿⡇⠀⠀⠀⢀⢄⠀⠀⠀⠀⠀⠀⠀⠀⠀⠀⠙⠟⣿⣿⡿⠑⠁⢿⣿⣿⣾⢅⠀⠀⠀⠀⠀⠀⢕⠕⠀⠀⠀⠀⠀⠀⠀⠀⠀⠀⠀⠀⠀⠝⢇⠙⠀⠀⠀⠀⠀⠀⠀⠀⠀⠀⢄⢀⠀⠁⠕⢄⠀⠀⠀⠀⢕⢕⢕⢕⢑⠁⢕⠑⠀⠀⠀⢀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⡏⢕⢕⠀⠀⠀⠀⠀⠀⠀⠀⠀⠀⢸⣿⣿⣿⣿⣿⣿⣿⣿⣿⣿⣿⣿⣿⣿⣿⣿⣿⣿⣿⣿⣿⣿⣿⣿⣿⢸⣿⣿⣿⣿⣿⣿⣿⣿⣿⣿⣿⣻⣽⢯⢿⢿⢻⢿⣽⣕⢀⠀⠑⠑⠀⠀⠈⠟⢹⢿⢇⣿⣿⣿⡇⠀⠀⢄⠑⠁⠀⢀⠄⠁⠀⠀⠀⠀⠀⠀⠀⠀⠈⠻⢏⠀⠀⠈⣿⢻⣿⡇⠀⠀⠀⠀⠀⢀⢀⡄⡀⠀⠀⠀⠀⠀⠀⠀⠀⠀⠀⠀⠀⠁⠁⠀⠀⠀⠀⠀⠀⠀⠀⠀⠀⠀⠀⢅⠔⢀⠀⠁⠔⠕⣷⣷⣷⣷⣷⢇⠀⠀⢄⠀⠀⠀⢄⢕⠀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⣇⡇⢗⢳⠁⠀⠀⠀⠀⠀⠀⠀⠀⠀⠀⢸⣿⣿⣿⣿⡿⢿⢿⢿⢿⢿⢿⢿⢿⢿⣿⣿⣿⣿⣿⣿⣿⣿⣿⣿⣿⢸⣿⣿⣿⣿⣿⣿⣿⣿⣿⣿⣿⣼⢼⠁⠁⠁⠀⠐⠀⠐⠐⢀⠀⠀⢔⢔⠀⠀⠁⠁⢕⢹⣿⡟⡜⢀⠔⠁⠀⢀⢔⢁⠀⠀⠀⠀⠀⠀⠀⠀⠀⠀⠀⠀⠀⠀⠀⠀⢸⢕⢿⠇⠀⠀⠀⠀⡠⣽⣿⣿⣷⡆⠀⠀⠀⠀⠀⠀⠀⠀⠀⠀⠀⠀⠀⠀⠀⠀⠀⠀⠀⠀⠀⠀⠀⢄⠑⠀⠀⠀⠁⠄⠀⠀⡄⠀⠀⠀⠀⠀⠀⠀⠀⠀⠀⢔⢕⢕⢔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⣯⢕⢕⠀⠀⢀⢀⢀⢀⢀⢀⢀⢀⢀⢀⢄⠄⢄⠀⢀⠀⠀⢐⠐⠀⠀⠀⠀⢸⣿⣿⠑⠀⠀⠁⢹⣿⣿⣿⣿⢸⣿⣿⣿⣿⣿⣿⣿⣿⣿⣿⡿⣏⣿⠀⠀⠀⠀⠀⠀⠀⠀⢸⣦⠀⠀⠀⢀⢀⠀⠀⢕⠕⠙⣸⢇⠁⠀⠄⠐⠀⠀⠁⠐⢀⠀⠀⠀⠀⠀⠀⠀⠀⠀⠀⠀⠀⠀⠀⢸⠀⢜⠀⠀⠀⠀⠀⢀⡿⣿⣿⣿⠏⠀⠀⠀⠀⠀⠀⠀⠀⠀⠀⠀⠀⠀⠀⠀⠀⠀⠀⠀⠀⠀⠄⠑⠀⠀⠀⠀⠁⠐⠀⠀⠀⢱⡄⠀⠀⠀⠀⠔⠔⠀⠀⢄⢕⢕⢕⢕⢜⣾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⣿⣿⣿⠀⠀⠀⠀⠀⠀⠄⠄⢸⡽⣗⢄⠀⠑⠁⠀⠀⠀⢔⣱⢇⢕⠀⠀⠀⠄⠐⠀⠀⠀⠀⠑⠄⠀⠀⠀⠀⠀⠀⠀⠀⠀⠀⠀⠀⠀⢔⠃⠀⠀⠀⠀⠀⠀⠈⠘⠟⠘⠀⠀⠀⠀⠀⠀⠀⠀⠀⠀⠀⠀⠀⠀⠀⠀⠀⠀⠀⠀⢀⠔⠀⠀⠀⠀⠀⠀⠀⠀⠀⠀⠀⢕⢻⡔⠀⢀⡀⠀⠀⠀⠀⠑⠑⠕⠕⣰⣾⣟⣿⣿⣿⣿⣿⣧⣵⢵⣿⣿⣿⣿⣿⣿⣿⣿⣿⣽⣿⣿⣿⣿⣿⣿⣿⣿⣿⣿⣿⣿⣿⣿⣿⣿⣿⣿⣿⣿⣿⣿⣏⣕⣕⣜⣝⣝⣕⣱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⣟⣷⣿⠀⠀⠀⠀⠀⠀⠐⠀⢸⢽⢼⣝⠀⠀⠀⠔⠕⠀⢱⢏⣱⡁⠀⠀⠀⠀⠀⠀⠀⠀⠀⠀⠀⠁⢀⠀⠀⠀⠀⠀⠀⠀⠀⠀⠀⠀⠀⠀⠀⠀⠀⠀⠀⠀⠀⠀⠀⠀⠀⠀⠀⠀⠀⠀⠀⠀⠀⠀⠀⠀⠀⠀⠀⠀⠀⠀⠀⠀⠀⠀⠀⠀⠀⠀⠀⠀⠀⠀⠀⠀⠀⠁⢕⢹⡄⠀⠁⠀⠀⠀⠀⢀⡄⣰⣧⢻⣿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⣕⣱⣵⣴⠀⠑⠔⠀⢄⢀⣿⣿⣿⣿⠀⠁⠑⠄⢸⣿⣿⣿⣿⢕⣿⣿⣿⡿⣿⣿⣿⢿⢏⢍⢕⢔⢕⢕⢕⢕⢕⢔⢔⢄⠀⢜⢽⣹⣾⠀⠀⠀⠀⠀⢠⢏⢱⣿⠃⠀⠀⠀⠀⠀⠀⠀⠀⠀⠀⠀⠀⠀⠀⠀⠀⠀⠀⠀⠀⠀⠀⠀⠀⠀⠀⠀⠀⠀⠀⠀⠀⠀⠀⠀⠀⠀⠀⠀⠀⠀⠀⠀⠀⠀⠀⠀⠀⠀⠀⠀⠀⠀⠀⠀⠀⠀⠀⠀⠀⠀⠀⠀⠀⠀⠀⠀⠀⠀⠀⢁⡕⢹⡄⠀⢄⢔⢔⢱⣷⣿⣿⣿⡞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⠷⣷⣷⣷⣷⣷⣾⣿⣿⣿⣿⣴⣴⣴⣴⣿⣿⣿⣿⣿⣿⣦⣴⣦⣴⣾⣿⣿⣿⣿⣿⣿⣿⣿⣿⣷⡗⢕⢕⢕⢕⠑⢁⠑⠁⠄⠁⠁⠁⠁⢔⢕⢜⢿⣿⣿⡄⢀⢀⢀⢀⢎⢕⣿⠇⠀⠀⠀⠀⠀⠀⠀⠀⠀⠀⠀⠀⠀⠀⠀⠀⠀⠀⠀⠀⠀⠀⠀⠀⠀⠀⠀⠀⠀⠀⠀⠀⠀⠀⠀⠀⠀⠀⠀⠀⠀⠀⠀⠀⠀⠀⠀⠀⠀⠀⠀⠀⠀⠀⠀⠀⠀⠀⠀⠀⠀⠀⠀⠀⠀⠀⠀⠀⠀⠀⠀⢱⣷⡕⢱⡕⢕⢕⣱⣿⣿⣿⣿⣿⣇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⠀⠀⠀⠀⠀⠀⠀⠀⠀⠀⠀⢕⢕⢸⣿⣿⣿⣿⣿⡟⡼⢔⣾⡟⠀⠀⠀⠀⠀⠀⠀⠀⠀⠀⠀⠀⠀⠀⠀⠀⠀⠀⠀⠀⠀⠀⠀⠀⠀⠀⠀⠀⠀⠀⠀⠀⠀⠀⠀⠀⠀⠀⠀⠀⠀⠀⠀⠀⠀⠀⠀⠀⠀⠀⠀⠀⠀⠀⠀⠀⠀⠀⠀⠀⢄⠀⠀⠀⠀⠀⠀⠀⠀⠀⠀⠀⠁⢻⣷⢕⢱⡕⣸⣿⣿⣿⣿⡿⣫⣾⣿⡷⣽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⢕⢕⢕⣿⣿⣿⣿⡿⣸⢇⣸⢟⢕⢕⠀⠀⠀⠀⠀⠀⠀⠀⠀⠀⠀⠀⠀⠀⢄⠐⠀⠀⠀⠀⠀⠀⠀⠀⠀⠀⠀⠀⠀⠀⠀⠀⠀⠀⠀⠀⠀⠀⠀⠀⠀⠀⠀⠀⠀⠀⠀⠀⠀⠀⠀⠀⠀⠀⠀⠀⠀⠀⠀⠀⢄⠀⠀⠀⠀⠀⠀⠀⠀⠀⠄⠀⢕⢟⢧⢅⠑⢌⢙⢙⢩⣽⣾⡯⣿⣿⢜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⢕⡝⢱⢕⢕⢕⡕⠀⠀⠀⠀⠀⠀⠀⠀⠀⠀⠀⠀⠀⠀⢕⠀⠀⠀⠀⠀⠀⠀⠀⠀⠀⠀⠀⠀⠀⠀⠀⠀⠀⠀⠀⠀⠀⠀⠀⠀⠀⠀⠀⠀⠀⠀⠀⠀⠀⠀⠀⠀⠀⠀⠀⠀⠀⠀⠀⠀⠕⠀⠀⠀⠀⠀⠀⠀⠀⠀⠀⠀⢕⢕⢝⢇⢅⢕⢅⢕⠀⢜⡿⣟⣿⡿⢸⣿⡇⣿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⢇⢱⢕⢇⢕⢕⢱⢕⠀⠀⠀⠀⠀⠀⠀⠀⠀⠀⠀⠀⠀⠀⢕⠀⠀⠀⠀⠀⠀⠀⠀⠀⠀⠀⠀⠀⠀⠀⠀⠀⠀⠀⠀⠀⠀⠀⠀⠀⠀⠀⠀⠀⠀⠀⠀⠀⠀⠀⠀⠀⠀⠀⠀⠀⠀⠀⠀⠀⠕⠀⠀⠀⠀⠀⠀⠀⠀⠀⠀⠀⢕⢕⢑⢕⢕⢑⠕⢑⢔⢱⢽⡗⢟⢟⢞⢟⢇⢟⢻⢹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⡏⢕⢇⡜⢕⢕⢕⢇⢕⢔⠀⠀⢀⢔⠄⠀⠀⠀⠀⠀⠀⠀⠀⠑⠀⠀⠀⠀⠀⠀⠀⠀⠀⠀⠀⠀⠀⠀⠀⠀⠀⠀⠀⠀⠀⠀⠀⠀⠀⠀⠀⠀⠀⠀⠀⠀⠀⠀⠀⠀⠀⠀⠀⠀⠀⠀⠀⠀⠀⠀⠀⠀⠀⠀⠀⠀⠀⠀⠀⠀⠀⢕⢕⢕⠕⢕⢅⢕⡕⢕⣕⣕⣕⣕⣕⣕⣕⣕⢇⢑⢙⢑⠑⠜⣿⣿⢇⢕⢕⢰⣶⣧⣵⣵⣵⣭⣭⣭⣭⣭⣭⣭⣭⣝⢝⢝⢝⢙⢙⢙⢙⢛⢛⢛⣛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⣪⣽⣿⢕⡜⢕⢕⢅⢕⢕⢕⢕⢄⠀⠀⠀⠀⠀⠀⠀⠀⠀⠀⠀⠀⠀⠀⢕⠀⠀⠀⠀⠀⠀⠀⠀⠀⠀⠀⠀⠀⠀⠀⠀⠀⠀⠀⠀⠀⠀⠀⠀⠀⠀⠀⠀⠀⠀⠀⠀⠀⠀⠀⠀⠀⠀⠀⠀⠀⢀⢄⡀⠀⠀⠀⠀⠀⠀⠀⠀⠀⠀⠀⠑⠑⠕⢕⢕⢕⢕⢜⢇⢕⢻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⢇⢱⢇⢕⢕⢕⠕⢕⢕⢕⢸⡄⠀⠀⠀⠀⠀⠀⠀⠀⠀⠀⠀⠀⠀⠁⠀⠀⠀⠀⠀⠀⠀⠀⠀⠀⠀⠀⠀⠀⠀⠀⠀⠀⠀⠀⠀⠀⠀⠀⠀⠀⠀⠀⠀⠀⠀⠀⠀⠀⠀⠀⠀⠀⠀⠀⠀⢱⢇⢕⠀⠀⠀⠀⠀⠀⠀⠀⠀⠀⠀⠀⠀⠀⠀⠁⠑⢕⢕⣿⡇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⡇⢕⣜⢕⠕⠀⠀⠀⠀⠀⠁⠉⠁⠀⠀⠀⠀⠀⠀⠀⠀⠀⢔⢔⢔⢕⢔⢕⢀⠀⠀⠀⠀⠀⠀⠀⠀⠀⠀⠀⠀⠀⠀⠀⠀⠀⠀⠀⠀⠀⠀⠀⠀⠀⠀⠀⠀⠀⠀⠀⠀⠀⠀⠀⠀⠀⠀⠀⡵⣵⢇⢕⢀⠀⠀⠀⠀⠀⠀⠀⠀⠀⠀⠀⠀⠀⠀⠀⠑⢕⢸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⣽⣿⡇⢱⣿⣿⣧⢕⢕⢕⣾⣿⣾⣷⣷⣆⢔⢔⢕⢕⢕⢕⢕⢕⣵⣿⣿⠋⠑⠈⠁⢕⠀⠀⠀⠀⠀⠀⠀⠀⠀⠀⠀⠀⠀⠀⠔⢔⢔⢔⢕⢕⢕⢕⢕⢕⢕⢄⠀⠀⠀⠀⠀⠀⠀⠀⠀⠀⠀⠀⠀⠀⠀⠀⠀⠀⠀⠀⠀⠀⠀⠀⠀⠀⠀⠀⠀⠀⠀⠀⠀⠀⠀⠀⠀⢔⣵⡎⢕⢕⢕⢕⢕⠕⠀⠀⠀⠀⠀⠀⠀⠀⠀⠀⠀⠀⠀⢕⢸⡇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⢿⠯⢇⢕⢕⢕⢕⢕⢕⢕⢟⣿⣿⠀⠀⠀⠀⢕⢄⠀⠀⠀⠀⠀⠀⠀⠀⠀⠀⠀⠀⠀⠀⠁⠕⢕⢕⢕⢕⢕⢕⣱⣷⣧⡕⢔⢄⠀⠀⠀⠀⠀⠀⠀⠀⠀⠀⠀⠀⠀⠀⠀⠀⠀⠀⠀⠀⠀⠀⠀⠀⠀⠀⠀⠀⠀⢀⣠⣤⣴⣵⣷⢝⢕⡕⢕⢕⢕⠑⠀⠀⠀⠀⠀⠀⠀⠀⠀⠀⠀⠀⠀⠀⢕⢸⡇⢕⢕⢹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⠕⠀⠕⠀⠀⠀⠀⠀⠀⠀⠀⠀⠀⠀⠀⠀⠀⠀⠁⠕⢕⢕⢕⢱⣿⡿⢟⡟⠑⠕⢄⠀⠀⠀⠀⠀⠀⠀⠀⠀⠀⠀⠀⠀⠀⠀⠀⠀⠀⠀⠀⠀⠀⠀⠀⠀⠀⠀⠀⠘⠛⠟⠟⢟⢕⣱⣾⡵⡇⢕⠁⠀⠀⠀⠀⠀⠀⠀⠀⠀⠀⠀⠀⠀⢄⢕⢕⢸⡇⢕⢸⢜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⠁⢕⢕⢸⣿⣯⢸⡇⠀⠀⠁⠑⢔⢄⢀⠀⠀⠀⠀⠀⠀⠀⠀⠀⠀⠀⠀⠀⠀⠀⠀⠀⠀⠀⠀⠀⠀⠀⠀⠀⢀⢄⢔⣱⢕⣿⣿⣇⢕⠀⠀⠀⠀⠀⠀⠀⠀⠀⠀⠀⠀⠀⠀⠀⠁⠁⠁⠘⢇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⠘⣿⣿⣷⣾⣷⣴⣴⣴⣴⣴⡅⠑⠕⢔⢄⢀⠀⠀⠀⠀⠀⠀⠀⠀⠀⠀⠀⠀⠀⠀⠀⠀⠀⠀⢄⢔⣕⣅⣤⣼⣵⣾⣿⣿⣿⠀⠀⠀⠀⠀⠀⠀⠀⠀⠀⠀⠀⠀⠀⠀⠀⠀⠀⠀⠀⢕⢕⢸⡇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⢹⣿⣿⡟⢟⢟⠛⠛⠛⠙⠁⠀⠀⠀⠁⠁⠑⠔⢔⢀⠀⠀⠀⠀⠀⠀⠀⠀⠀⠀⠀⠀⠀⢕⠕⠿⠿⠿⢿⣿⣿⢟⣿⣿⣿⠀⠀⠀⠀⠀⠀⠀⠀⠀⠀⠀⠀⠀⠀⠀⠀⠀⠀⠀⠀⠁⢕⢸⢇⢿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⠸⣿⣿⢇⢜⢇⠀⠀⠀⠀⠀⠀⠀⠀⠀⠀⠀⠀⠀⢕⠀⠀⠀⠀⠀⠀⠀⠀⠀⠀⠀⠀⠀⠑⠀⠀⠀⠀⢸⣿⢇⢜⣿⣿⡏⠀⠀⠀⠀⠀⠀⠀⠀⠀⠀⠀⠀⠀⠀⠀⠀⠀⠀⠀⠀⢔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⠘⡻⣿⣿⣷⣷⣶⣶⣴⣄⡀⠀⠀⠀⠀⠀⠀⠀⠁⠁⠀⠀⠀⠀⠀⠀⠀⠀⠀⠀⠀⠀⠀⢀⣄⣤⣴⣷⣷⣿⣿⢟⡟⠀⠀⠀⠀⠀⠀⠀⠀⠀⠀⠀⠀⠀⠀⠀⠀⠀⠀⠀⠀⣄⣔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⢀⠀⠀⠀⠀⠀⠀⠀⠀⠀⠀⠀⠀⠀⠀⠀⠀⠀⠀⠀⠀⠘⢷⣷⣝⢙⠙⠙⠙⠉⠁⠀⠀⠀⠀⠀⠀⠀⠀⠀⠀⠀⠀⠀⠀⠀⠀⠀⠀⠀⠀⠀⠜⠟⠟⠟⠟⠋⢝⣱⣷⠟⠁⠀⠀⠀⠀⠀⠀⠀⠀⠀⠀⠀⠀⠀⠀⠀⠀⠀⠀⠀⠙⢟⢻⢿⢻⢿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⣷⣤⢀⢀⠀⠀⠀⠀⠀⠀⠀⠀⠀⠀⠀⠀⠀⠀⠀⠀⠀⠀⠙⠻⢿⣿⣷⣦⣄⠀⠀⠀⠀⠀⠀⠀⠀⠀⠀⠀⠀⠀⠀⠀⠀⠀⠀⠀⠀⠀⠀⠀⢀⣄⣴⣶⣾⢿⠟⠁⠀⠀⠀⠀⠀⠀⠀⠀⠀⠀⠀⠀⠀⠀⠀⠀⠀⠀⠀⠀⠀⠀⠀⠑⢇⢕⢱⢕⢕⢕⢕⢕⢕⢕⢕⢕⢕⢝⣏⢝⡱⢕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⣳⡷⢇⠀⠀⠀⠀⠀⠀⠀⠀⠀⠀⠀⠀⢸⣿⣿⡟⢕⢔⢄⢄⢄⢹⣿⣿⣿⣾⣿⣿⣿⣿⣿⣿⣿⣾⡏⣿⡿⣷⡿⢻⢿⠀⠀⠀⠀⠀⠀⠀⠀⢸⣿⡇⢿⠟⢙⢀⢄⢄⢄⠀⠀⠀⠀⠀⠀⠀⠀⠀⠀⠀⠀⠀⠀⠀⠀⠀⠀⠀⠀⠀⠀⠀⠀⠀⠀⠀⠀⠀⠀⠀⠀⠀⠀⠀⠀⠀⠀⠀⠀⠀⠀⠀⠙⠙⠉⠁⠀⠀⠀⠀⠀⠀⠀⠀⠀⠀⠀⠀⠀⠀⠀⠀⠀⠀⠀⠀⠀⠀⠀⠀⠀⠀⠀⢄⢱⢕⢕⢕⢕⢇⣕⢕⢕⢕⢝⢣⢜⡇⢜⢱⢜⢕⢕⢕⢕⢕⢕⡕⢕⡕⢱⣕⣧⣷⣪⡇⢼⣕⡼⢕⡸⢏⡸⣝⡪⢿⡮⢕⡧⢕⡞⢝⡝⢽⣝⢽⣝⡽⣟⢿⣟⡟⣟⡻⢇⢕⢕⢕⢕⡕⢟⢿⢿⢿⢿⢿⢿⢿⣿⠀</a:t>
            </a:r>
            <a:br/>
            <a:r>
              <a:t>⢕⢕⢕⣿⣿⣿⣿⡇⢕⢱⣕⢕⡱⢮⣵⣾⣿⣿⣿⣿⣿⣿⣿⣿⣿⣿⣿⣿⢏⢝⢕⠀⠀⠀⠀⠀⠀⠀⠀⠀⠀⠀⠀⢸⣿⣿⡇⢕⢕⢕⢕⢕⢸⣿⣿⣿⢻⣿⣿⣿⣿⣿⢿⢿⢿⢿⣿⢟⢿⡵⣾⢷⠀⠀⠀⠀⠀⠀⠀⠀⢸⢟⢑⢔⢕⢕⠁⠀⠀⠀⠀⠄⠀⠀⠀⠀⠀⠀⠀⠀⠀⠀⠀⠀⠀⠀⠀⠀⠀⠀⠀⠀⠀⠀⠀⠀⠀⠀⠀⠀⠀⠀⠀⠀⠀⠀⠀⠀⠀⠀⠀⠀⠀⠀⠀⠀⠀⠀⠀⠀⠀⠀⠀⠀⠀⠀⠀⠀⠀⠀⠀⠀⠀⠀⠀⠀⠀⠀⠀⠀⠀⢀⢄⢔⢕⢕⢕⢇⢕⢕⡕⢱⡕⢱⢕⢕⢝⢇⢕⢜⢹⡕⢇⣕⢇⣕⡣⣕⣷⣟⡻⢟⣻⣝⣷⣟⣻⢽⣗⡮⣗⡫⣗⢪⢗⢯⢗⢫⢕⣕⣝⢵⢽⣱⢽⣗⡽⢗⡯⢗⢫⣷⡏⢹⣫⡽⣹⡵⣟⡽⣗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⣼⣿⣿⣿⣿⣿⢇⢕⢇⢕⢵⢕⢕⢕⢝⣕⠀⠀⠀⠀⠀⠀⠀⠀⠌⢔⢕⢕⠕⠁⠀⠀⠀⠀⠀⠀⠀⠀⠀⠀⠀⠀⠀⠀⠀⠀⠀⠀⠀⠀⠀⠀⠀⠀⠀⠀⠀⠀⠀⠀⠀⠀⠀⠀⠀⠀⠀⠀⠀⠀⠀⠀⠀⠀⠀⠀⠀⠀⠀⠀⠀⠀⠀⠀⠀⠀⠀⠀⠀⠀⠀⠀⠀⠀⠀⠀⠀⠀⠀⠀⠀⠀⠀⠀⠘⢝⢗⡷⢵⣳⣧⣷⣵⣕⢧⣽⣧⣵⡵⢕⣕⢵⣕⡼⣕⡣⣕⢷⢽⣗⣹⢕⡕⣞⡹⢿⣯⢽⣻⢽⣺⢿⣗⣽⣗⣪⡝⢝⢕⡝⢵⢗⢽⣗⡯⢝⡻⢗⡫⢵⣺⢷⢾⡷⡫⢵⢗⣫⣵⣺⣷⣾⣵⡮⢵⣞⡟⢗⡵⢗⣫⡽⢟⣽⠀</a:t>
            </a:r>
            <a:br/>
            <a:r>
              <a:t>⢕⢕⢕⣿⣿⣿⣿⡏⢕⢕⢇⢕⢎⢕⢕⢣⣿⣿⣿⣿⣿⣿⣿⣿⢏⢻⢏⢝⢕⢕⢗⢕⢕⢕⢜⢕⢕⢕⢕⢕⢇⢕⢕⣾⣿⣿⡇⢕⢕⢕⢕⠕⢸⣿⣿⣿⣾⣿⣿⣿⣿⣿⣵⣕⢳⣵⣽⢧⢝⣳⡵⢿⠀⠀⠀⠀⠀⠀⠀⢀⢕⢕⠑⠁⠀⠀⢀⣼⣿⣿⡆⠀⠀⠀⠀⠀⠀⠀⠀⠀⠀⠀⠀⠀⠀⠀⠀⠀⠀⠀⠀⠀⠀⠀⠀⠀⠀⠀⠀⠀⠀⠀⠀⠀⠀⠀⠀⠀⠀⠀⠀⠀⠀⠀⠀⠀⠀⠀⠀⠀⠀⠀⠀⠀⠀⠀⠀⠀⠀⠀⠀⠀⠀⠀⠀⠀⠀⠀⠀⠀⠀⢱⣵⣯⣟⢯⣗⣪⣟⢎⢽⡕⢟⣗⡸⢕⢗⢝⢇⢝⡗⢜⡕⢸⢕⢸⢝⡕⢜⢕⢕⢕⡏⢝⡞⢕⡗⢽⢗⢕⢵⡗⢽⢕⡽⢕⣫⢕⣪⢵⢪⢵⢸⢽⢕⣫⢇⣕⢵⢗⡵⢗⡹⢕⣏⡕⢜⡵⣎⣵⣞⣫⢵⣞⢵⢕⢕⢕⢹⢼⠀</a:t>
            </a:r>
            <a:br/>
            <a:r>
              <a:t>⢕⢕⢕⣿⣿⣿⣿⣧⣕⣧⢵⢵⢕⢕⣕⣕⣿⣿⣿⣿⣿⣿⣿⣿⡕⣕⡕⢕⣕⢕⢷⣕⣕⢇⢕⢕⢕⢕⢕⢕⢕⢕⡣⣿⢿⠟⠃⠁⠀⠀⠀⠀⠘⠙⠻⢿⣾⣿⣿⣿⣿⣿⣼⣿⣼⣿⣯⣿⣷⡷⢟⢟⢄⣄⡀⢀⡀⢀⠀⠁⠁⠀⠀⠀⠀⠀⣾⣿⣿⣿⡇⠀⠀⠀⠀⠀⠀⠀⠀⠀⠀⠀⠀⠀⠀⠀⠀⠀⠀⠀⢀⠀⠀⠀⠀⠀⠀⠀⠀⠀⠀⠀⠀⠀⠀⠀⠀⠀⠀⠀⠀⠀⠀⠀⠀⠀⠀⠀⠀⠀⠀⠀⠀⠀⠀⠀⠀⠀⠀⠀⠀⠀⠀⠀⠀⠀⠀⠀⠀⢄⢕⢔⢹⢿⣞⣝⣕⢗⣕⣸⣟⣣⢽⣇⢽⢕⡣⢕⣇⢵⢕⢕⢕⢕⢕⣕⢹⣕⡹⢕⣳⢵⡳⢵⢗⢮⢕⡕⢕⣕⡱⢕⣸⢕⣇⣕⣇⡵⢗⡱⢕⣱⢱⢞⡹⢵⣫⢵⣞⡵⢗⡣⢗⣫⢵⣇⣹⢽⣕⢵⢏⢱⢞⢕⢗⡱⢕⢝⢕⣿⠀</a:t>
            </a:r>
            <a:br/>
            <a:r>
              <a:t>⠑⠑⠑⠛⠛⠛⠛⠛⠛⠛⠓⠛⠛⠛⠛⠛⠛⠛⠛⠛⠛⠛⠛⠛⠓⠛⠓⠑⠛⠓⠓⠃⠛⠓⠃⠛⠓⠚⠛⠓⠓⠑⠙⠁⠀⠀⠀⠀⠀⠀⠁⠀⠀⠀⠀⠑⠑⠘⠙⠛⠛⠛⠛⠛⠛⠛⠛⠛⠛⠛⠛⠛⠛⠛⠛⠚⠛⠃⠐⠀⠀⠀⠀⠀⠓⠒⠛⠛⠛⠛⠁⠀⠀⠀⠀⠀⠀⠀⠀⠀⠀⠀⠀⠀⠀⠀⠀⠀⠀⠑⠑⠀⠀⠀⠀⠀⠀⠀⠀⠀⠀⠀⠀⠀⠀⠀⠀⠀⠀⠀⠀⠀⠀⠀⠀⠀⠀⠀⠀⠀⠀⠀⠀⠀⠀⠀⠀⠀⠀⠀⠀⠀⠀⠀⠀⠀⠀⠀⠀⠀⠑⠑⠐⠘⠛⠛⠚⠛⠛⠛⠛⠚⠛⠓⠛⠛⠛⠓⠚⠛⠓⠓⠓⠓⠛⠓⠛⠛⠛⠛⠚⠛⠓⠚⠛⠓⠓⠚⠋⠓⠚⠛⠚⠛⠓⠚⠓⠛⠛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⢿⢏⢕⣿⣿⣿⡇⣼⣵⣷⣿⣿⣿⣿⣿⣿⣿⣿⣿⣿⣿⣿⣿⣿⣿⣿⣿⣿⣿⣿⣿⣿⣿⡕⢕⢕⢕⢜⣿⣿⣿⣿⡜⣿⣿⣿⣿⢕⢕⢕⢕⢕⢕⢕⢕⢕⢕⢕⢕⢕⢕⢕⢕⢕⢕⢝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⢏⣵⣾⢏⣾⣿⣿⣿⢇⣿⣿⣿⣿⣿⣿⣽⣽⣿⣿⣿⣿⣿⣿⣿⣿⣿⣿⣿⣿⣷⣷⣿⣿⣿⣿⡇⢕⢕⢕⢕⢹⣿⣿⣿⣿⡜⢿⢟⢕⢕⢕⢕⢕⢕⢕⢕⢕⢕⢕⢕⢕⢕⢕⢕⢕⢕⢕⢕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⢟⣵⣾⢟⣫⡕⣼⣿⣿⣿⣿⢸⣿⣿⣿⣿⣿⣿⣿⣿⣿⣿⣿⣿⣿⣿⣿⣿⣿⣿⣿⣿⣿⣿⣿⣿⣿⣿⣿⡕⢕⢕⢕⢜⣿⣿⣿⣿⣿⡕⢕⢕⢕⢕⢕⢕⢕⢕⢕⢕⢕⢕⢕⢕⢕⢕⢕⢕⢕⢕⢕⢜⢻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⣟⣵⢟⣫⣷⣿⡿⣱⣿⣿⣿⣿⡿⢸⣿⣿⣿⣿⣿⣿⣿⣿⣿⣿⣿⣿⣿⣿⣿⣿⣿⣿⣿⣿⣿⣿⣿⣿⣿⣿⣿⣷⡕⢕⢕⢕⢻⣿⣿⣿⣿⣿⡕⢕⢕⢕⢕⢕⢕⢕⢕⢕⢕⢕⢕⢕⢕⢕⢕⢕⢕⢕⢕⢕⢕⢜⢝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⡿⣫⣾⢟⣵⣿⣿⣿⣿⢣⣿⣿⣿⣿⣿⡇⣾⣿⣿⣿⣿⣿⣿⣿⣿⣿⣿⣿⣿⣿⣿⣿⣿⣿⣿⣿⣿⣿⣿⣿⣿⣿⣿⣿⣿⣷⡕⢕⢕⢸⣿⣿⣿⣿⣿⣿⡕⢕⢕⢕⢕⢕⢕⢕⢕⢕⢕⢕⢕⢕⢕⢕⢕⢕⢕⢕⢕⢕⢕⢕⢕⢝⢿⣿⣿⣿⣿⣿⣿⣿⣿⣿⣿⣿⣿⣿⣿⣿⣿⣿⣿⣿⣿⣿⣿⣿⣿⣿⣿⣿⣿⣿⣿⣿⣿⣿⣿⣿⣿⣿⣿⣿⣿⣿⣿⣿⣿⣿⣿⣿⣿⣿⣿⣿⣿⣿⣿⣿⣿⣿⣿⣿⣿⣿⣗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⢯⣾⢟⣵⣿⣿⣿⣿⣿⡏⣾⣿⣿⣿⣿⣿⡇⣿⣿⣿⣿⣿⣿⣿⣿⣿⣿⣿⣿⣿⣿⣿⣿⣿⣿⣿⣿⣿⣿⣿⣿⣿⣿⣿⣿⣿⣿⣿⡕⢕⢕⣿⣿⣿⣿⣿⣿⣷⢕⢕⢕⢕⢕⢕⢕⢕⢕⢕⢕⢕⡕⢕⢕⢕⢕⢕⢕⢕⢕⢕⢕⢕⢕⢕⢜⢝⢿⣿⣿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⣟⣵⢟⣵⣿⣿⣿⣿⣿⣿⣿⢸⣿⣿⣿⣿⣿⣿⢇⣿⣿⣿⣿⣿⣿⣿⣿⣿⣿⣿⣿⣿⣿⣿⣿⣿⣿⣿⣿⣿⣿⣿⣿⣿⣿⣿⣿⣿⣿⣿⣿⡕⢕⢸⣿⣿⣿⣿⣿⣿⣧⢕⢕⢕⢕⢕⢕⢕⢕⢕⠑⠀⢕⢕⢕⢕⢕⢕⢕⢕⢕⢕⢕⢕⢕⢕⢕⢕⢕⢕⢝⢻⣿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⣫⢞⣵⣿⣿⣿⣿⣿⣿⣿⣿⡇⣿⣿⣿⣿⣿⣿⣿⢱⣿⣿⣿⣿⣿⣿⣿⣿⣿⣿⣿⣿⣿⣿⣿⣿⣿⣿⣿⣿⣿⣿⣿⣿⣿⣿⣿⣿⣿⣿⣿⣿⣿⣕⢜⣿⣿⣿⣿⣿⣿⣿⡇⢕⢕⢕⢕⠕⢕⢕⢔⢕⢕⢕⢕⢕⢕⢕⢕⢕⢕⢕⢕⢕⢕⢕⢕⢕⢕⢕⢕⢕⢕⢜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⡿⡳⣣⣿⣿⣿⣿⣿⣿⣿⣿⣿⣿⢸⣿⣿⣿⣿⣿⣿⣿⢸⣿⣿⣿⣿⣿⣿⣿⣿⣿⣿⣿⣿⣿⣿⣿⣿⣿⣿⣿⣿⣿⣿⣿⣿⣿⣿⣿⣿⣿⣿⣿⣿⣿⡯⢕⣿⣿⣿⣿⣿⣿⣿⣿⢕⢑⢁⢀⢅⢕⢕⢕⢕⢕⢕⢕⢕⢕⢕⢕⢕⢕⢕⢕⢕⢕⢕⢕⢕⢕⢕⢕⢕⢕⢕⢸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⡿⢕⣾⣿⣿⣿⣿⣿⣿⣿⣿⣿⣿⡇⣿⣿⣿⣿⣿⣿⣿⣿⢸⣿⣿⣿⣿⣿⣿⣿⣿⣿⣿⣿⣿⣿⣿⣿⣿⣿⣿⣿⣿⣿⣿⣿⣿⣿⣿⣿⣿⣿⣿⣿⣿⣿⣷⢕⢿⣿⣿⣿⣿⣿⣿⣿⣇⢕⢕⢕⢕⢕⢕⢕⢕⢕⢕⢕⢕⢕⢕⢕⢕⢕⢕⢕⢕⢕⢕⢕⢕⢕⢕⢕⢕⢕⣵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⢣⣿⣿⣿⣿⣿⣿⣿⣿⣿⣿⣿⣿⢳⣿⣿⣿⣿⣿⣿⣿⡟⢸⣿⣿⣿⣿⣿⣿⣿⣿⣿⣿⣿⣿⣿⣿⣿⣿⣿⣿⣿⣿⣿⣿⣿⣿⣿⣿⣿⣿⣾⣿⣿⣿⣿⣿⢕⢸⣿⣿⣿⣿⣿⣿⣿⣿⡕⢕⢕⢕⢕⢕⢕⢕⢕⢕⢕⢕⢕⢕⢕⢕⢕⢕⢑⢅⢅⢕⢕⢕⠕⢕⢕⢸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⡿⣱⣿⣿⣿⣿⣿⣿⣿⣿⣿⣿⣿⣿⢫⢸⣿⣿⣿⣿⣿⣿⣿⡇⢸⣿⣿⣿⣿⣿⣿⣿⣿⣿⣿⣿⣿⣿⣿⣿⣿⣿⣿⣿⣿⣿⣿⣿⣿⣿⣿⣿⣿⣇⢻⣿⣿⣿⣿⢕⢜⣿⣿⣿⣿⣿⣿⣿⣿⣇⢕⢕⢕⠕⠑⢕⢕⢕⢕⢕⢕⢕⢕⢕⢕⢕⢕⢕⢕⢕⢕⢕⢅⢕⢕⢱⣿⣿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⣳⣿⣿⡿⣿⣿⣿⣿⣯⣿⣿⣿⡿⣱⡇⣿⣿⣿⣿⣿⣿⣿⣿⡇⢸⣿⣿⣿⣿⣿⣿⣿⣿⣿⣿⣿⣿⣿⣿⣿⣿⣿⣿⣿⣿⣿⣿⣿⣿⣿⣿⣿⣿⣿⢕⢿⣿⣿⡏⢕⢸⣿⣿⣿⣿⣿⣿⣿⣿⣿⢔⠑⢀⢀⢔⢕⢕⣑⢑⠕⢕⢕⢕⢕⢕⢕⢕⢕⢕⢕⢕⢕⢕⡕⢱⣿⣿⣿⣿⣿⣿⣿⣿⣿⣿⣿⣿⣿⣿⣿⣿⣿⣿⣿⣿⣿⣿⣿⣿⣿⣿⣿⣿⣿⣿⣿⣿⣿⣿⣿⣿⣿⣿⣿⣿⣿⣿⣿⣿⣿⣿⡿⢕⢕⢕⢕⢑⠕⠕⢕⢕⢑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⣿⣿⣿⢳⣿⣿⣿⢕⣿⣿⣿⣿⣿⣿⣿⡿⣽⣿⣇⣿⣿⣿⣿⣿⣿⣿⣿⡇⢕⣿⣿⣿⣿⣿⣿⣿⣿⣿⣿⣿⣿⣿⣿⣿⣿⣿⣿⣿⣿⣿⣿⣿⣿⣿⣿⣿⣿⣿⡕⢜⢿⣿⡇⢕⢸⣿⣿⣿⣿⣿⣿⣿⣿⣿⡇⠕⠕⢕⢕⢕⢕⢻⣿⣇⢔⣅⣕⡕⢑⢑⢑⠑⢑⢑⣡⡵⢇⢱⣕⢜⢹⡟⢿⣿⣿⣿⣿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⣿⣿⣿⢿⢿⢧⣿⣿⣿⢇⣾⣿⣿⣿⣿⣿⣿⡟⣼⣿⣿⢸⣿⣿⣿⣿⣿⣿⣿⣿⡇⢕⣿⣿⣿⣿⣿⣿⣿⣿⣿⣿⣿⣿⣿⣿⣿⣿⣿⣿⣿⣿⣿⣿⣿⣿⣿⣿⣿⣿⣿⡇⢕⢜⢿⢇⢕⢸⣿⣿⣿⣿⣿⣿⣿⣿⣿⡇⠀⠀⠁⢕⢕⢕⢜⣿⣿⣧⢜⢻⣿⡕⢿⢿⡱⢞⠃⠁⠀⢕⡄⠝⢿⢇⣿⣮⢻⣿⣿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⡿⢿⢿⣟⣽⡷⢾⢿⢇⣾⣿⣿⡏⢸⣿⣿⣿⣿⣿⣿⡟⣼⣿⣿⣿⢸⣿⣿⣿⣿⣿⣿⣿⣿⡇⢕⢹⣿⣿⣿⣿⣿⣿⣿⣿⣿⣿⣿⣿⣿⣿⣿⣿⣿⣿⣿⣿⣿⣿⣿⣿⣿⣿⣿⣿⡇⢕⢕⢜⢕⢕⢱⡜⣿⣿⣿⣿⣿⣿⣿⣿⣿⢀⠀⠀⠁⢕⢕⢕⢹⢟⢟⢏⠱⢜⢗⢕⢜⢿⣇⠀⠀⣔⢧⢟⢔⢕⢕⢜⢿⣧⢿⣿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⣱⢕⣕⣵⢾⣿⣿⣿⣿⡿⣸⣿⣿⡿⢱⣿⣿⣿⣿⣿⣿⡟⣼⣿⣿⣿⣿⢸⣿⣿⣿⣿⣿⣿⢿⣿⣧⢕⢕⢹⣿⣿⣿⣿⣿⣿⣿⣿⣿⣿⣿⣿⣿⣿⣿⣿⣿⣿⣿⣿⣿⣿⣿⣿⣿⣿⣿⣿⢕⢕⢕⢕⢕⣾⢕⣿⣿⣿⣿⣿⣿⣿⣿⢏⠀⢔⠀⠀⠀⠁⠁⠑⠑⠕⠕⠕⠔⢕⢕⠕⢜⣿⢕⣷⢿⢇⢕⢕⢕⢕⢕⢕⢝⡜⢿⢿⢟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⣼⡟⣼⣿⣫⣿⣿⣿⣿⣿⢇⣿⣿⣿⢇⣿⣿⣿⣿⣿⣿⡟⣼⣿⣿⣿⣿⣿⢸⣿⣿⣿⡿⡻⢇⣾⣿⣿⢕⢕⢕⢜⣿⣿⣿⣿⣿⣿⣿⣿⣿⣿⣿⣿⣿⣿⣿⣿⣿⣿⣿⣿⣿⣿⣿⣿⣿⣿⣿⢕⢕⢕⢕⢕⡏⢕⣿⣿⣿⣿⣿⣿⡿⠏⠀⢔⢔⢔⢀⢀⠀⠀⠀⠀⠀⠀⠀⠀⠀⢀⢁⠐⢝⢇⢝⢕⢕⢑⢕⢕⢕⢕⢕⢕⣿⡕⢕⢕⢕⢕⢕⢕⢱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⢸⣿⡗⢝⣿⣿⣿⣿⣿⣿⡿⣸⣿⣿⡟⣸⣿⣿⣿⣿⣿⡿⣹⣿⣿⣿⣿⡿⢿⢜⣿⡿⢏⢑⢕⣾⣿⣿⣿⡕⢜⢕⢕⣼⣿⣿⣿⣿⣿⣿⣿⣿⣿⣿⣿⣿⣿⣿⣿⣿⣿⣿⣿⣿⣿⣿⣿⣿⣿⣿⢕⢕⢕⢕⢸⢇⢕⣿⣿⣿⡿⠟⢋⠁⠀⠀⢕⢕⢕⢸⣿⣷⣴⣄⣀⠀⠀⠀⠀⠀⠁⠕⢕⢕⢅⢑⢕⢁⢕⢕⢕⢕⢕⡱⢺⣿⣿⡕⢕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⡯⡗⡕⢕⢕⢕⢸⣿⣿⡼⣿⣿⣿⣿⣿⣿⢇⣿⣿⣿⢧⡏⣿⣿⣿⣿⡿⣱⣿⣿⣿⣿⣿⢇⢸⢕⡿⢕⢕⢕⣾⣿⣿⣿⣿⡇⢕⢱⢱⣿⣿⣿⣿⣿⣿⣿⣿⣿⣿⣿⣿⣿⣿⣿⣿⣿⣿⣿⣿⣿⣿⣿⣿⣿⣿⣿⢕⢕⢕⠑⠀⠁⠘⠙⠉⠅⠐⠁⠀⠀⠀⠀⢕⢕⢕⣾⣿⣿⣿⣿⣿⡸⣶⣤⡀⠄⠀⠀⠀⠁⠕⠕⢕⢕⠕⢕⣡⢔⢕⢕⡸⣿⣿⡇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⢎⢕⢕⢕⣼⣇⢻⣿⣷⡝⢟⢻⢻⢿⢿⢸⣿⣿⣿⣼⢱⣿⣿⣿⣿⢣⣿⣿⣿⣿⣿⢇⢕⢕⢕⢕⣱⣵⣿⣿⣿⣿⣿⣿⣯⢕⢸⣿⣿⣿⣿⣿⣿⣿⣿⣿⣿⣿⣿⣿⣿⣿⣿⣿⣿⣿⣿⣿⣿⣿⣿⣿⣿⣿⣿⡇⢕⢕⠀⠀⠀⠀⠐⠔⠔⠐⠀⠀⠀⠀⢔⢕⢕⢸⣿⣿⣿⣿⣿⣿⡇⣿⣿⣿⣧⣄⢀⠐⠀⠀⢀⡄⢰⡳⢟⡵⢏⣱⣾⡇⢿⣿⡇⡕⢕⢕⢕⢕⢕⢕⢕⢕⢕⢐⢁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⢱⣿⣿⡕⡯⢿⣿⣧⡕⢞⢕⢕⢸⣿⣿⣏⡏⣼⣿⣿⣿⢏⣿⣿⣿⣿⣿⡟⢕⢕⢱⢕⢕⢿⢿⣿⣿⣿⣿⣿⣿⣿⢕⢸⣿⣿⣿⣿⣿⣿⣿⣿⣿⣿⣿⣿⣿⣿⣿⣿⣿⣿⣿⣿⣿⣿⣿⣿⣿⣿⣿⣿⡇⢕⢕⠀⠀⠀⢀⠀⠀⠀⠀⠀⠀⠀⢔⢕⢕⢕⢕⣿⣿⣿⣿⣿⣿⣧⢻⣿⣿⣿⣿⣿⣷⢱⣿⣿⡇⢕⢕⢎⢕⣼⣿⣿⢇⢻⢻⢇⢕⢕⢕⢕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⢸⡿⣿⢇⢜⢣⡝⢿⣿⣧⡕⢕⣾⣿⡟⣿⢣⣿⣿⣿⡟⣼⣿⣿⣿⣿⣿⢕⢕⢕⣸⡇⢕⢕⢱⣿⣿⣿⣿⣿⣿⣿⢇⢱⣿⣿⣿⣿⣿⣿⣿⣿⣿⣿⣿⣿⣿⣿⣿⣿⣿⣿⣿⣿⣿⣿⣿⣿⣿⣿⣿⢿⡇⢕⢕⢔⠀⠀⢕⢕⢕⢕⠕⠀⠀⡔⢕⢕⢕⢱⡕⢻⣿⣿⣿⣿⣿⣿⢸⣿⣿⣿⣿⣿⣿⣼⣿⣿⡇⢕⢿⣿⣷⣜⢟⢕⢕⢱⢏⡜⢕⢕⢕⢕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⢱⢸⣿⣿⡇⣷⣧⢜⢳⡝⢻⢿⠇⣿⣿⡇⡟⣼⣿⣿⣿⢣⣿⣿⣿⣿⣿⢇⢕⢕⢕⣿⣿⡕⢕⣺⣿⣿⢻⢟⢻⢿⡿⢕⢸⣿⣿⣿⡇⣿⣿⣿⣿⣿⣿⣿⣿⣿⣿⣿⣿⣿⣿⣿⣿⣿⣿⣿⣿⣿⣿⢸⢜⡇⢕⢕⢕⣵⣄⣀⢀⢁⢀⣀⣤⣾⢇⢕⢕⢕⢸⣿⣾⣿⣿⣿⣿⣿⣿⢸⣿⣿⣿⣿⣿⣿⣿⣿⣿⣿⢕⢜⢻⣿⣿⣷⡕⢕⢏⡕⢕⢕⢕⠕⠁⠀⠀⢀⢄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⠑⡜⢯⢿⢕⢿⣿⣿⡕⢕⣅⣔⢕⣿⣿⣧⢇⣿⣿⣿⡏⣾⣿⣿⣿⣿⡟⢕⢕⡕⢕⣿⣿⣧⢕⣹⣿⣿⣧⣕⢕⢕⢕⡕⢸⣿⣿⣿⢇⣿⣿⣿⣿⣿⣿⣿⣿⣿⣿⣿⣿⣿⣿⣿⣿⣿⣿⣿⣿⣿⣿⢕⢕⢇⢕⢕⢕⣿⣿⣿⣿⣿⣿⣿⣿⣿⡇⢕⢕⢕⣾⣿⣿⣿⣿⣿⣿⣿⣿⢸⣿⣿⣿⣿⣿⣿⣿⣿⣿⣿⢕⢕⢕⢜⢿⣿⣷⢕⢕⠕⠑⠁⠀⠀⠀⢀⠔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⠕⡜⢧⢕⢕⢜⢏⣵⣿⣿⢏⢕⣿⣿⣿⢸⣿⣿⣿⢳⣿⣿⣿⣿⣿⢇⢱⣿⡇⢕⣿⣿⡟⢕⣿⣿⣿⣿⣿⣿⣿⣿⡇⣾⣿⣿⣿⢕⣿⣿⣿⣿⣿⣿⣿⣿⣿⣿⣿⣿⣿⣿⣿⣿⣿⣿⣿⣿⣿⣿⢕⢕⢕⢕⢕⢕⢿⣿⣿⣿⣿⣿⣿⣿⣿⣿⢕⢕⢕⣿⣿⣿⣿⣿⣿⣿⣿⣿⢸⣿⣿⣿⣿⣿⣿⣿⣿⣿⣿⢸⣷⣧⣕⢕⣿⢏⡾⠀⠀⠀⢀⠄⢐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⠕⢜⢳⢕⢕⣾⣿⡿⢏⢕⢕⣿⣿⡟⣼⣿⣿⡿⣸⣿⣿⣿⣿⣿⣧⣾⣿⣿⢕⣿⣿⡇⢕⣿⣿⣿⣿⣿⣿⣿⣿⡇⣿⣿⣿⡿⢕⣿⣿⣿⣿⣿⣿⣿⣿⣿⣿⣿⣿⣿⣿⣿⣿⣿⣿⣿⣿⣿⡿⢕⢕⢕⢕⢕⢕⢸⣿⣿⣿⣿⣿⣿⣿⣿⣿⡇⢕⢕⣿⣿⣿⣿⣿⣿⣿⣿⣿⢸⣿⣿⣿⣿⣿⣿⣿⣿⣿⣿⢜⢟⢟⢟⣣⣵⡿⡇⠄⢐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⢔⢜⢟⢟⢕⡱⣷⣄⡀⠀⠈⢕⢕⣾⣿⣟⢕⢕⢕⣱⢿⣿⡇⣿⣿⣿⡇⣿⣿⣿⣿⣿⣿⣿⣿⣿⡿⢕⣿⣿⡇⢸⣿⣿⣿⣿⣿⣿⣿⣿⡇⣿⣿⣿⡇⢕⣿⣿⣿⣿⣿⣿⣿⣿⣿⣿⣿⣿⣿⣿⣿⣿⣿⣿⣿⣿⣿⡇⢕⢕⢕⢕⢕⢕⢸⣿⣿⣿⣿⣿⣿⣿⣿⣿⣿⢕⢱⣿⣿⣿⣿⣿⣿⣿⣿⣿⢸⣿⣿⣿⣿⣿⣿⣿⣿⣿⣿⢱⣵⣷⣿⢿⢏⢱⢱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⡱⠰⣤⢸⣜⢿⡕⣕⣵⣿⣿⣿⣿⢣⣿⣿⣿⢇⣿⣿⣿⣿⣿⣿⣿⣿⣿⡇⢕⣿⣿⡇⢸⣿⣿⣿⣿⣿⣿⣿⣿⡇⣿⣿⣿⡇⢱⢸⣿⣿⣿⣿⣿⣿⣿⣿⣿⣿⣿⣿⣿⣿⣿⣿⣿⣿⣿⣿⡇⢕⢕⢕⢕⢕⢕⢸⢿⣟⣟⣟⡟⢟⢟⢟⢻⢿⢕⢸⣿⡇⣿⣿⣿⣿⣿⣿⡇⢸⣿⣿⣿⣿⣿⡟⢱⢻⣿⣿⢜⢟⢝⢕⢕⢱⢣⢿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⡇⢻⣷⣮⣝⡝⢝⢝⢝⣿⢸⣿⣿⣿⢸⣿⣿⣿⣿⣿⣿⣿⣿⣿⡇⢕⢻⣿⡇⢸⣿⣿⣿⢿⢿⢟⢟⣟⡇⣿⣿⣿⢇⢼⡜⣿⣿⣿⣿⣿⣿⣿⣿⣿⣿⣿⣿⣿⣿⣿⣿⣿⣿⣿⣿⣧⢕⢕⢇⢕⢕⢕⢸⣿⣿⣿⣿⣿⣿⣿⣿⣿⣷⡇⢸⣿⡇⣿⣿⣿⣿⣿⣿⡇⢸⣿⣿⣿⣿⣿⡇⢕⢸⣿⡟⢕⢸⢟⢕⢕⡕⢝⣝⣕⣕⡜⢹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⡜⡜⢝⢻⢿⣿⣷⣷⣿⢸⣿⣿⣿⢸⣿⣿⣿⣿⣿⣿⣿⣿⣿⢕⢕⡸⣿⡇⢜⣝⣵⣵⣷⣷⣷⣿⣿⡇⣿⣿⣿⡕⣵⣕⢻⣿⣿⣇⢿⣿⣿⣿⣿⣿⣿⣿⣿⣿⣿⣿⣿⣿⡟⣿⣿⢕⢕⢱⢕⢕⢕⢸⣿⣿⣿⣿⣿⣿⣿⣿⣿⢿⢧⢕⣿⢇⢿⣿⢿⣿⣿⣿⡇⢕⣿⣿⣿⣿⣿⢕⢕⣿⣿⡇⠕⠑⠁⠀⠸⣿⣧⡝⢿⣿⣿⣷⡷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⣿⣷⡜⢕⢕⢕⣕⡜⢝⢝⢸⣿⣿⡇⢸⣿⣿⣿⣿⣿⣿⡏⢿⣿⢕⢕⣵⢻⣯⢕⣿⣿⣿⣿⣿⣿⣿⣿⣷⢸⣿⣿⡕⣿⣿⡜⣿⣿⣿⡜⣿⣿⣿⣿⣿⣿⣿⣿⣿⣿⣿⣿⣿⣿⡸⣿⡇⢕⢸⡇⢕⢕⢸⠿⢟⣏⣭⣵⣷⣷⡷⢷⠿⠿⢕⡿⢵⢜⢿⣱⣝⡟⢿⢕⢕⣿⣿⣿⣿⡟⢕⢱⣿⡿⡕⡕⠀⠀⠀⠀⠘⢿⣿⣧⣝⢿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⣿⡽⢑⡕⠕⢜⡇⢕⢕⢸⣿⣿⢱⢸⣿⣿⣿⣿⣿⣿⡇⢸⡟⢕⢸⣿⣎⢿⡕⣽⣽⣽⣽⣽⣽⣭⣭⣝⣕⢿⣿⡇⢸⣿⣿⡜⣿⣿⣷⡸⣿⣿⣿⣿⣿⣿⣿⣿⣿⣿⣇⢿⣿⡧⣽⣧⢕⢸⡿⢕⢑⣴⣾⠟⠋⠉⠁⠀⠀⠀⠀⠀⠀⢱⠁⠀⠀⠌⢣⣍⣝⡇⢕⢕⡟⣿⣿⣿⢇⣱⣿⣿⢣⣇⠕⠀⠀⠀⠀⠀⠅⢝⣿⣿⣷⣕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⠟⠛⠙⢠⣾⠇⠀⠀⠈⠅⢕⢸⣿⡇⣷⢸⣿⣿⣿⣿⣿⣿⣇⢕⡇⢕⠾⠟⠛⠊⢧⢉⠉⠉⠉⠁⠈⠉⠉⠙⠛⠘⢿⣷⢠⡜⠻⣿⣜⢿⣿⣧⢹⣿⣿⣿⡻⣿⣿⣿⣿⣿⣿⣇⢹⣽⣹⡻⢕⢜⣱⢕⠕⠙⠀⠀⠀⠀⠀⠀⠀⠀⠀⠀⠀⣱⣶⣦⡄⡀⠀⠈⠋⢇⢕⢕⢇⣿⣿⣿⢕⣿⣿⡏⢾⢿⠀⠀⠀⠀⠀⠀⠀⢱⢜⢏⢻⣿⣷⡄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⢸⢕⣿⣿⣿⢕⣿⣿⣿⡇⢿⣿⣿⣿⡇⢕⢕⢻⣮⣟⢿⣿⣿⣿⣿⣿⣷⣵⢕⢕⢕⢕⢕⢕⢕⢕⢕⢕⢕⢕⢕⢕⢕⠕⢕⢕⣅⡑⠑⠑⠉⠁⠀⠀⢀⣴⣿⡏⠀⠀⠀⠀⠀⠀⢸⣿⢱⣿⢸⣿⣿⣿⣿⣿⣿⣿⢕⢕⢕⠔⠀⠀⢀⣁⡣⡀⠀⠀⠀⠀⠀⠀⠀⠀⠀⠈⢿⡇⢿⣷⣵⣿⣧⡻⣿⣷⡝⢿⣿⣷⡝⢿⣿⣿⣿⣿⣿⣧⡞⢿⣧⢇⢕⡿⠑⢀⣰⣶⡴⠀⠀⠀⠀⢀⠀⠀⠀⠀⢿⣿⣿⣿⡇⠀⠀⣰⡇⢕⢕⢱⣿⣟⢇⢕⣿⡟⢕⢕⢕⠀⠀⠀⠀⠀⠀⠀⠀⢳⡕⢕⢜⢟⢿⣷⡄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⢸⢕⣿⣿⣿⢕⣿⣿⣿⡇⢸⣿⣿⣿⡇⢕⢕⢺⣻⣿⣷⣝⢻⣿⣿⣿⣿⣿⣷⣷⣕⡕⢕⢕⢕⢕⠕⠕⠑⠑⠁⠀⠀⠀⠁⠈⠉⠉⠑⠐⠀⠀⠀⢠⣾⣿⡟⠁⠀⠀⠀⠀⠀⠀⢸⡇⢸⣿⢜⣿⣿⣿⣿⣿⣿⣿⣧⢕⢕⠀⢠⣴⣿⣿⣿⢵⣾⡷⠂⠀⠀⠀⠀⠀⠀⠀⠁⠻⡔⢘⢿⣿⣿⣿⣮⡻⣿⢧⡙⢻⣿⣧⡝⢿⣿⣿⣿⣿⣿⣮⡻⡇⢕⢅⣴⡏⠉⠉⠀⢔⠀⠀⠀⢕⠀⠀⢄⠀⣾⣿⣿⣿⢇⣱⣾⣿⢱⣇⡕⣾⣿⢝⢕⣸⡿⢱⢕⢕⢕⠀⠀⠀⠀⠀⠀⠀⠀⠘⣿⣧⡕⢕⢕⢝⢿⣧⡄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⡏⢜⣷⣮⣟⢟⠻⠿⠿⠟⠛⠑⠁⠁⠀⠀⠀⠀⠀⠀⠀⠀⠀⠀⠀⠀⠀⠀⠀⠀⠀⠀⣰⣿⡿⡟⠑⠀⠀⠀⠀⠀⠀⠀⢜⡇⠁⣿⡇⣿⣿⣿⣿⣿⣿⣿⣿⢇⢕⠀⠑⣿⣿⣿⣿⡄⠀⢄⠀⢕⠀⠀⠀⠀⢄⠀⢀⠀⣿⡔⢕⣿⣿⣿⣿⣿⣿⣧⣷⣼⣷⣽⣻⣮⣟⣷⣧⣽⣿⣿⣿⣷⣇⣾⣿⡇⠀⢄⠀⠑⠀⠇⠀⠁⢀⢕⢕⢄⣿⣿⣿⣯⣾⣿⣿⡿⣾⣿⣿⣿⢇⢕⢱⡟⡕⢕⢕⣕⠀⠀⠀⠀⠀⠀⠀⠀⠀⠀⢹⣿⣿⣧⡔⠑⠕⢜⢻⣦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⠀⢀⣱⣿⢟⢕⢕⠀⠀⠀⠀⠀⠀⠀⠀⠀⢇⢕⢜⣇⢻⣿⣿⢻⣿⡇⣿⣿⡇⢕⢕⣴⡹⣿⣿⣿⣇⠀⢕⢄⠁⠀⠀⢕⠑⠀⢄⢕⠀⣿⣿⣿⣾⣿⣿⣿⣿⣿⣿⣿⣿⣿⣿⣿⣿⣿⣿⣿⣿⣿⣿⣿⣿⣿⣿⣿⣿⡀⢕⢕⡄⢀⢀⣄⡄⢕⢕⢵⣼⣿⣿⣿⣿⣿⣿⣿⢱⣿⣿⣿⡟⢕⢕⢞⣵⣿⡕⢕⢕⡀⠀⠀⠀⠀⠀⠀⠀⠀⠀⢕⢜⣿⣿⣷⣕⢕⢕⢕⢜⢻⣔⢄⢀⢀⢑⢑⢑⣑⣑⣕⣕⣵⣥⣶⣾⣿⣿⣿⣿⣿⣿⣿⣿⣿⣿⣿⣿⣿⣿⣿⣿⣿⣿⣿⣿⣿⣿⣿⣿⣿⣿⣿⣿⣿⣿⣿⣿⣿⣿⣿⣿⣿⠀</a:t>
            </a:r>
            <a:br/>
            <a:r>
              <a:t>⢕⢕⢕⢕⢸⣿⢿⢫⢕⢕⢕⢕⢕⢕⢕⢜⢕⢇⡇⢕⢽⣿⣿⡇⠁⢕⢕⢕⢕⢕⢕⢕⢕⢕⢔⠕⢕⢕⢕⢔⢔⢄⢀⢀⢀⠀⠀⠀⠀⠀⠀⠀⠀⠀⠀⠀⠀⠀⢀⣼⡿⢏⢕⢕⡕⠀⠀⠀⠀⠀⠀⠀⠀⠀⠜⢕⢕⢹⡜⣿⣿⢱⣟⣷⢸⣿⣇⢕⢹⣿⣿⣿⣿⣿⣿⣔⠕⢕⢄⢄⢄⢀⢀⢀⢕⢳⢦⣿⣿⣿⣿⣿⣿⣿⣿⣿⣿⣿⣿⣿⣿⣿⣿⣿⣿⣿⣿⣿⣿⣿⣿⣿⣿⣿⣿⣧⣵⢞⢕⢸⣿⣿⢇⠐⣱⣾⣿⣿⣿⣿⣿⣿⣿⢇⣾⣿⣿⢯⢕⢕⢪⣾⣿⣿⣇⢹⣧⣵⡀⠀⠀⠀⠀⠀⠀⢄⢀⢕⢕⢜⢿⣿⣿⣧⡕⢕⢕⢕⢝⢧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⢀⣼⢟⢕⢕⢕⣼⡇⠀⠀⠀⠀⠀⠀⠀⠀⠀⠐⢕⢕⢕⢳⡹⣿⡕⢗⢕⢕⢹⢿⡕⢸⣿⣿⣿⣿⣿⣿⣿⣷⡇⠑⢜⢿⣿⡿⢕⠑⣠⣾⣿⣿⣿⣿⣿⣿⣿⣿⣿⣿⣿⣿⣿⣿⣿⣿⣿⣿⣿⣿⣿⣿⣿⣿⣿⣿⣿⣿⣿⣿⣷⣴⣕⣾⣿⣣⣾⣿⢿⣫⣿⣿⣿⣿⣿⡿⣸⣿⣿⢏⢇⡇⢕⢸⣿⣿⣿⣿⡕⢝⢟⢿⠷⢷⣴⣤⣴⡶⠷⠕⠑⠑⠑⠘⠙⠛⠛⠓⠑⠑⠑⠑⠜⠻⢕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⠀⠀⠚⠋⠑⠁⠁⠈⠁⠀⠀⠀⠀⠀⠀⠀⠀⠀⠀⠀⢕⡱⢸⣇⢷⢹⣷⢕⢱⣮⣕⣜⢇⢜⣿⣿⣿⣿⣿⣿⡿⢿⣿⣧⣄⡾⢿⢇⣡⣾⣿⣿⣿⣿⣿⣿⣿⣿⣿⣿⣿⣿⣿⣿⣿⣿⣿⣿⣿⣿⣿⣿⣿⣿⣿⣿⣿⣿⣿⣿⣿⣿⣯⣟⡟⢛⢋⡙⠑⢱⣵⣼⣿⣿⣿⣿⣿⢱⣿⡿⢇⢜⢕⢕⢱⢕⢸⣿⣿⣿⣇⢳⣧⣕⢑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⠙⠻⡎⢇⢜⢯⣷⡝⢿⣿⣷⣧⢜⢿⣿⣿⣿⣿⣿⣇⣘⡙⠝⠟⠛⢟⣋⣽⣿⣿⣿⣿⣿⣿⣿⣿⣿⣿⣿⣿⣿⣿⣿⣿⣿⣿⣿⣿⣿⣿⣿⣿⣿⣿⣿⣿⣿⣿⣿⣿⣿⣿⣿⣿⣿⣿⣿⣿⣿⣿⣿⣿⣿⣿⢣⣿⡿⢕⡜⢕⢕⢕⢕⡕⢕⢿⣿⣿⣿⡜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⢀⠀⠀⠀⠀⠀⠀⠀⠀⠀⠀⠀⠀⠀⠀⠀⠈⠘⢷⡕⢝⢧⢇⢝⢿⣿⣿⣜⢿⣿⣿⣿⣿⣿⣿⣷⣾⣿⣿⣿⣿⣿⣿⣿⣿⣿⣿⣿⣿⣿⣿⣿⣿⣿⣿⣿⣿⣿⣿⣿⣿⣿⣿⣿⣿⣿⣿⣿⣿⣿⣿⣿⣿⣿⣿⣿⣿⣿⣿⣿⣿⣿⣿⣿⣿⣿⣿⢇⣾⢏⢕⡕⢕⢇⢕⢕⢕⢱⢕⢜⣿⣿⡿⠃⠀⠀⠀⠀⠀⠀⠀⠀⠀⠀⠀⠀⠀⠀⠀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⡯⠁⠀⠀⠀⠀⠀⠀⠀⢀⠔⠀⠀⠀⠀⠀⢄⠕⠀⠀⢄⠀⠀⠀⠀⠀⠀⠀⠀⠀⠀⠀⠀⠀⠀⠀⠘⢿⣧⢱⣕⢇⢕⢜⢝⢻⣧⡹⣿⣿⣿⣿⣿⣿⣿⣿⣿⣿⣿⣿⣿⣿⣿⣿⣿⣿⣿⣿⣿⣿⣿⣿⣿⣿⣿⣿⣿⣿⣿⣿⣿⣿⣿⣿⣿⣿⣿⣿⣿⣿⣿⣿⣿⣿⣿⣿⣿⣿⣿⣿⣿⣿⣿⣿⢏⣾⢕⢱⢞⢕⢵⢇⢕⢕⢕⢕⢱⢕⠝⠋⠀⠀⠀⠀⠀⠀⠀⠀⠀⠀⠀⠀⠀⠀⠀⠀⠀⠑⠀⠀⠀⠑⢄⢀⠀⠀⠀⠑⢔⢄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⠁⠀⠀⠀⠁⠀⠀⠀⠀⠀⠀⠀⠀⠀⠀⠀⠀⠀⠀⠀⠀⠀⠈⠣⢻⣇⢕⢕⢕⢕⢕⣯⣧⣿⣿⣿⣿⣿⣿⣿⣿⣿⣿⣿⣿⣿⣿⣿⣿⣿⣿⣿⣿⣿⣿⣿⣿⣿⣿⣿⣿⣿⣿⣿⣿⣿⣿⣿⣿⣿⣿⣿⣿⣿⣿⣿⣿⣿⣿⣿⣿⣿⣿⣿⣿⣿⣿⢫⣿⢇⢱⢏⢱⢝⡏⢕⢕⢕⢕⢕⢕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⡏⠀⠀⠀⠀⢀⢔⠑⠀⠀⠀⠀⢄⠕⠁⠀⠀⠀⠀⠀⠀⠀⠀⠀⠀⠀⠀⠀⠀⠀⠀⠀⠀⠀⠀⠀⠀⠀⠀⠀⠁⢻⣇⢕⢕⢕⢕⢸⣿⣿⣿⣿⣿⣿⣿⣿⣿⣿⣿⣿⣿⣿⣿⣿⣿⣿⣿⣿⣿⣿⣿⣿⣿⣿⣿⣿⡟⣿⣿⣿⣿⣿⣿⣿⣿⣿⣿⣿⣿⣿⣿⣿⣿⣿⣿⣿⣿⣿⣿⣿⣿⣟⣵⣿⢏⢱⢏⢕⣸⣟⢕⢕⢕⢕⢕⠑⠀⠀⠀⠀⠀⠀⠀⠀⠀⠀⠀⠀⠀⠀⠀⠀⠀⠀⠀⠀⠀⠀⠀⠀⠀⠀⠀⠀⢀⢕⢕⢄⠀⠀⠀⠑⢄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⢄⢕⠁⠀⠀⠀⢄⢕⢕⢄⢀⠀⠀⠀⠀⠀⠀⠀⠀⠀⠀⠀⠀⠀⠀⠀⠀⠀⠀⠀⠀⠀⠀⠀⠀⠀⠀⠀⢻⣧⢕⢕⢕⢕⢝⣿⣿⣿⣿⣿⣿⣿⣿⣿⣿⣿⣿⣿⣿⣿⣿⣿⣿⣿⣿⣿⣿⣿⣿⣿⣿⣿⣿⣿⣿⣿⣿⣿⣿⣿⣿⣿⣿⣿⣿⣿⣿⣿⣿⣿⣿⣿⣿⣿⣿⣿⣿⣿⣿⢏⢕⢕⢕⢕⣿⡏⢕⢕⢕⠕⠀⠀⠀⠀⠀⠀⠀⠀⠀⠀⠀⠀⠀⠀⠀⠀⠀⠀⠀⠀⠀⠀⠀⠀⠀⠀⢀⢄⢔⠕⠑⠑⠁⠁⠑⠄⢀⠀⠁⢔⠀⠀⠈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⠁⠑⠕⠔⢔⢄⢄⢀⠀⠀⠀⠀⠀⠀⠀⠀⠀⠀⠀⠀⠀⠀⠀⠀⠀⠀⠀⠀⠀⠀⠝⣷⡕⢕⢕⢕⢜⢿⣿⣿⣿⣿⣿⣿⣿⣿⣿⣿⣿⣿⣿⣿⣿⣿⣿⣿⣿⣿⣿⣿⣿⣿⣿⣿⣿⣿⣿⣿⣿⣿⣿⣿⣿⣿⣿⣿⣿⣿⣿⣿⣿⣿⣿⣿⣿⣿⣿⣿⡿⢇⢕⢕⢕⢕⢸⣿⢕⢕⢕⠁⠀⠀⠀⠀⠀⠀⠀⠀⠀⠀⠀⠀⠀⠀⠀⠀⠀⠀⠀⠐⠀⠀⠀⠀⢄⢔⠕⠑⠁⠀⠀⠀⠀⠀⠀⠀⢀⠀⠁⠀⢀⠁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⠘⢻⣕⢣⡕⢕⢜⢻⣿⣿⣿⣿⣿⣿⣿⣿⣿⣿⣿⣿⣿⣿⣿⣿⣿⣿⣿⣿⣿⣿⣿⣿⣿⣿⣿⣿⣿⣿⣿⣿⣿⢟⣿⣿⣿⣿⣿⣿⣿⣿⣿⣿⣿⣿⣿⣿⠟⠕⢑⢕⢕⢕⢕⣿⠇⠑⠕⠀⠀⠀⠀⠀⠀⠀⠀⢀⠀⠀⠀⠀⠀⠀⠀⠀⠀⠀⠀⠀⠀⠀⢀⢔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⠀⠁⠀⠁⠁⠑⠐⠄⢄⠀⠀⠀⠀⠀⠀⠀⠑⢕⠀⠀⠀⠀⠀⠀⠀⠀⠀⠀⠀⠀⠄⠔⠐⠀⠀⠀⠀⠀⠀⠙⢷⣕⢕⢕⢕⢜⢻⣿⣿⣿⣿⣿⣿⣿⣿⣿⣿⣿⣿⣿⣿⣕⢹⣟⣟⣟⣻⣟⣟⣟⣟⣟⣟⣟⣯⣽⡵⢗⣵⣿⣿⣿⣿⣿⣿⣿⣿⣿⣿⣿⡿⠟⠑⠑⠑⠕⢕⢕⢕⢱⡟⠕⠖⠀⠀⠀⠀⠀⢀⢀⢀⢀⠀⠁⠑⠀⠀⠀⠀⠀⠀⠀⠀⠀⠀⠀⢔⢕⠁⠀⠀⠀⠀⠀⠀⠐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⢁⠀⠀⠀⠀⠀⠁⠁⠁⠁⠀⠀⠀⠙⢷⣕⢕⢕⢕⢜⢟⢿⣿⣿⣿⣿⣿⣿⣿⣿⣿⣿⣿⣿⣷⣧⣽⣝⣟⣟⣟⣟⣟⣟⣟⣹⣽⣵⣾⣿⣿⣿⣿⣿⣿⣿⣿⣿⣿⡿⠟⠁⠀⠀⠀⠀⠀⠀⢕⢕⢕⣼⠃⠀⠀⠀⠀⠀⠀⠀⢀⢀⢀⢀⠀⠀⠀⠀⠀⠀⢀⠁⠄⢀⠀⠀⢄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⡀⣀⠀⠔⠐⠐⠑⠑⠑⠑⠑⠀⠀⠀⠀⢜⢳⣕⣕⢕⢱⢕⢜⠙⠻⢿⣿⣿⣿⣿⣿⣿⣿⣿⣿⣿⣿⣿⣿⣿⣿⣿⣿⣿⣿⣿⣿⣿⣿⣿⣿⣿⣿⣿⣿⣿⠿⠋⠁⠀⠀⠀⠀⠀⠀⠀⠀⠀⢕⢕⢕⡏⠀⠀⠀⠀⠀⠀⠁⠁⠁⠁⠁⠁⠁⠁⠑⠐⠔⢄⠀⠁⠄⠀⠐⠀⠀⠀⠀⠀⠀⠀⠀⠀⠀⠀⠀⠀⠀⠀⠀⠀⠀⠀⠀⠀⠀⠀⠀⠀⠀⠀⠀⠀⠀⠘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⣮⣿⣗⠀⠀⠀⠀⠀⠀⠀⠀⠀⠀⠀⠀⠀⠘⣿⡎⢝⢷⣕⡕⢕⢕⢄⠀⠁⠙⠛⠿⢿⣿⣿⣿⣿⣿⣿⣿⣿⣿⣿⣿⣿⣿⣿⣿⣿⣿⣿⣿⣿⣿⢿⠟⠉⠀⠀⠀⠀⠀⠀⠀⠀⠀⠀⠀⠀⠀⢕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⠀⠻⠇⢕⢕⢜⢟⢧⡕⢕⢕⢄⢀⠀⠀⠀⠁⠙⣟⡻⢿⣿⣿⣿⣿⣿⣿⣿⣿⣿⣿⣿⣿⢿⠟⠙⠁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⣔⠀⠀⠀⠀⠀⠀⠀⠀⠀⠀⠀⠀⠀⠀⠀⠀⠀⠁⠁⠈⠑⠘⠑⠕⠔⠀⠀⠀⠀⠸⠿⠿⠷⠯⠝⠻⠿⠿⠿⠿⠿⠟⠙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⢕⠀⠀⠀⠀⠀⠀⠀⠀⠀⠀⠀⠀⠀⠀⠀⠀⠀⠀⠀⠀⠀⠀⠀⠀⠀⠀⠀⠀⠀⠀⠀⠀⠀⠀⠀⠀⠀⠀⠁⢻⣿⣿⣆⠀⠀⠀⠀⠀⠀⠀⠀⠀⠀⠀⠀⠀⠀⠀⠀⠀⠀⠀⠀⠀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⠝⣿⣿⣧⡀⠀⠀⠀⠀⠀⠀⠀⠀⠀⠀⠀⠀⠀⠀⠀⠀⠀⠀⠀⢕⢉⠓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⡎⢕⠀⠀⠀⠀⠀⠀⠀⠀⠀⠀⠀⠀⠀⠀⠀⠀⠀⠀⠀⠀⠀⠀⠀⠀⠀⠀⠀⠀⠀⠀⠀⠀⠀⠀⠀⠀⠀⠀⠀⠀⠀⠀⠀⠘⢿⣿⣷⡄⠀⠀⠀⠀⠀⠀⠀⠀⠀⠀⠀⠀⠀⠀⠀⠀⢄⢕⢕⢕⠀⠀⠀⠈⠙⠲⢤⣄⢀⠀⠀⠀⠀⠀⠀⠀⠀⠀⠀⠀⠀⠀⠀⠀⠀⠀⠀⠀⠀⠀⠀⠀⠀⠀⠀⠀⠀⠀⠀⠀⠀⠀⠀⠀⠀⠀⠀⠀⠀⠀⠀⠀⠀⠀⠀⠀⠀⠀⠀⠀⠀⠀⠀⠀⠀⠀⠀⠀⠀⠀⠀⠀⠀⠀⠀⠀⠀⠀⠀⠀⠀⠀⠐⠀⠀⠀⠄⠀⠀⠀⠀⠀⠀⠀⠀⠀⠀⠀⠀⠀⠀⠀⢕⢕⡕⢱⢼⣕⢼⣕⡪⢝⡗⢼⣕⡕⢕⢕⡸⢕⢗⢝⢕⢝⢕⢜⢕⣞⢽⣕⣹⣽⠀</a:t>
            </a:r>
            <a:br/>
            <a:r>
              <a:t>⣿⣿⣿⣿⣿⣿⣗⢵⢵⣞⢵⣞⡏⢕⣮⢵⣗⡝⢕⣎⢕⢇⢕⢕⢕⢕⢕⢕⢕⢕⢕⢕⢇⢱⢕⢱⢕⢜⢕⠑⠀⠀⠀⠀⠀⠀⠀⠀⠀⠀⠀⠀⠀⠀⢐⢄⢄⢀⢀⢀⢀⣄⣄⣤⣴⣴⣴⣶⣦⣄⡀⠀⠀⠀⠀⠀⠀⠀⠀⠀⠀⠀⠀⠀⠘⢿⣿⣿⣆⠀⠀⠀⠀⠀⠀⠀⠀⠀⠀⠀⠀⠀⠀⠀⢕⢕⢕⢕⠀⠀⠀⠀⠀⠁⠑⠜⠝⢳⢴⣄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⢸⣗⢳⢼⣗⢯⣝⡺⢽⣗⢮⣝⡳⢵⡕⢵⢝⣕⡎⢕⣕⢽⣗⢫⣽⠀</a:t>
            </a:r>
            <a:br/>
            <a:r>
              <a:t>⢝⢟⢟⢟⣿⣿⣷⣟⢽⢗⡫⢵⣞⡹⢗⣏⢝⣗⡜⢕⡕⢕⢕⢕⣕⢕⢕⢕⣇⡱⢕⣜⡱⢕⣕⢕⢕⡕⢕⢕⠀⠀⠀⠀⠀⠀⠀⠀⠀⠀⠀⢄⢔⢕⣱⣵⣷⣷⣿⣿⣿⣿⣿⣿⣿⣿⣿⣿⣿⣿⣿⣷⣦⣤⡀⠀⠀⠀⠀⠀⠀⠀⠀⠀⠀⠘⢻⣿⣿⣧⠀⠀⠀⠀⠀⠀⠀⠀⠀⠀⠀⠀⠀⠀⢕⢕⣕⠁⠀⠀⠀⠀⠀⠀⠀⠀⠀⠀⠁⠈⠙⠗⠔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⣕⡇⠀⠀⠀⠀⠀⠀⠀⠀⠀⠀⠀⠀⢕⣾⣿⣿⣿⣿⣿⣿⣿⣿⣿⢿⣟⣽⣷⣿⣿⣿⣿⣿⣿⣿⣿⣷⣄⢀⠀⠀⠀⠀⠀⠀⠀⠀⠁⢻⣿⣿⣧⢀⠀⠀⠀⠀⠀⠀⠀⠀⠀⠀⠀⢕⢕⡕⣟⠀⠀⠀⠀⠀⠀⠀⠀⠀⢀⠀⠀⢀⢕⠀⠀⢀⣀⣀⣄⣄⣄⣄⣤⣤⣤⣤⣤⣤⣴⣴⣴⣴⣶⣶⣶⣶⣶⣶⣦⣤⣄⣀⢀⠀⠀⠀⠀⠀⠀⠀⠀⠀⠀⠀⠀⠀⠀⠀⠀⠀⠀⠀⠀⠀⠀⠀⠀⠀⠀⠀⠀⠀⠀⠀⠀⠀⠀⠀⠀⠀⠀⠀⠀⠀⠀⠀⠀⠀⠀⠀⠀⠀⠀⠀⠀⠀⠀⠀⠀⠀⠀⠀⢕⢳⣽⡗⢧⣝⢣⢵⣕⢣⢕⢕⡵⣕⡕⢇⢕⢕⢕⢕⢕⢕⢕⢇⢕⡕⢕⢕⡕⢼⠀</a:t>
            </a:r>
            <a:br/>
            <a:r>
              <a:t>⠋⠁⠀⠁⠜⠕⠕⠕⠕⠕⠝⠕⠟⠝⠕⠗⠕⠗⠕⠝⠝⠞⠇⠕⠗⠕⠗⠏⠕⠗⠏⠕⠗⠇⠕⠞⠕⠕⠟⠇⠀⠀⠀⠀⠀⠀⠀⠀⠀⠀⠀⠀⢸⣿⣿⢟⢟⢟⠟⠏⢏⣫⣷⣿⣿⣿⣿⣿⣿⣿⣿⣿⣿⣿⣿⣿⣿⣿⣦⣄⣀⠀⠀⠀⠀⠀⠀⠁⢻⣿⣿⣧⣴⣴⣴⣴⣴⣴⣴⣶⢔⠀⠀⢕⢎⠇⢇⢸⣿⣿⣿⣿⣿⣿⣿⣿⣿⢀⠀⢕⢕⠄⠀⢿⢿⢿⢿⢿⠿⠿⠟⠟⠟⠟⠟⠟⠟⠟⠟⠟⠟⠟⠛⠋⠙⠛⠙⠙⠟⢿⢿⣷⣷⣦⣤⣄⡀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⣰⣾⣿⣿⣿⣿⣿⣿⣿⣿⣿⣿⣿⣿⣿⣿⣿⣿⣿⣿⣿⣿⡕⠀⠀⠀⠀⠀⠀⠁⢻⢿⣿⣿⡿⢿⢿⢿⢿⢟⠟⠕⠀⠀⠁⠀⠀⠁⠑⢌⠑⠁⠁⠁⠁⠁⠁⠁⠀⠀⢕⢕⢕⠀⠀⠀⠀⠀⠀⠀⠀⠀⠀⠀⠀⠀⠀⠀⠀⠀⠀⠀⠀⠀⠀⠀⠀⠀⠀⠀⠀⠁⠘⠙⠻⢿⢿⣿⣿⣷⣶⣴⣤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⡇⢕⢕⣼⣿⣿⣿⣿⣿⡿⣫⣿⣿⣿⣿⣿⣿⣿⣿⣿⣿⣿⣿⣿⣿⣿⠇⠀⠀⠀⠀⠀⠀⠀⠀⠁⠁⠁⠀⠀⠀⠀⠀⠀⠀⠀⠀⠀⠀⠀⠀⠀⠀⠁⠕⢢⡀⠀⠀⠀⠀⠀⠀⢔⢕⢕⢕⠀⠀⠀⠀⠀⠀⠀⠀⠀⠀⠀⠀⠀⠀⠀⠀⠀⠀⠀⠀⠀⠀⠀⠀⠀⠀⠀⠀⠀⠀⠀⠀⠀⠁⠙⠙⠻⢿⣿⣿⣿⣿⣿⣷⣴⣔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⢋⣱⣿⣿⣿⣿⣿⢟⣹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⠁⠙⠙⠻⢿⣿⣿⣿⡇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⡿⢏⣾⣿⣿⣿⣿⣿⣿⣿⣿⣿⣿⣿⣿⣿⣿⣿⣿⣿⡇⠀⠀⠀⠀⠀⠀⠀⠀⠀⠀⠀⠀⠀⠀⠀⠀⠀⠀⠀⠀⠀⠀⠀⠀⠀⠀⠀⠀⠀⠀⠀⢅⢕⢕⢰⢀⠀⢕⢕⢕⠀⠀⠀⠀⠀⠀⠀⠀⠀⠀⠀⠀⠀⠀⠀⠀⠀⠀⠀⠀⠀⠀⠀⠀⠀⠀⠀⠀⠀⠀⠀⠀⠀⢀⢀⢀⢀⢀⢀⢀⢀⢀⣀⡀⢁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⢕⢕⣼⣿⣿⣿⣿⣿⣿⣿⣿⣿⣿⣿⣿⣿⣿⣿⣿⣿⣿⣷⣔⠀⠀⠀⠀⠀⠀⠀⠀⠀⠀⠀⠀⠀⠀⠀⠀⠀⠀⠀⠀⠀⠀⠀⠀⠀⠀⠀⠀⠀⠀⠀⠑⠕⢕⠁⢕⢕⢕⢕⠀⠀⠀⠀⠀⠀⠀⠀⠀⠀⠀⠀⠀⠀⠀⠀⠀⠀⠀⠀⠀⠀⠀⠀⢀⡄⠔⠑⠑⠑⠑⠜⠝⠓⠛⠟⠟⠟⠟⢟⢟⢻⢿⢿⢿⢿⢿⢗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⠐⠐⠐⠐⠐⠐⠐⠐⠐⠐⠐⠐⠐⠐⠐⠐⠐⠐⠐⠐⠐⠐⠐⠐⠐⠐⠐⠐⠐⠐⠐⠐⠐⠐⠐⠐⠐⠐⠐⠐⠐⠐⠐⠐⠐⠐⠐⠐⠐⠐⠐⠐⠈⠙⠙⠙⠙⠘⠑⠑⠛⠛⠛⠛⠛⠛⠛⠙⠛⠛⠛⠛⠛⠛⠛⠛⠛⠛⠛⠛⠛⠓⠀⠀⠀⠀⠀⠀⠀⠀⠀⠀⠀⠀⠀⠀⠀⠀⠀⠀⠀⠀⠀⠀⠀⠀⠀⠀⠀⠀⠀⠀⠀⠀⠁⠀⠑⠑⠑⠑⠀⠀⠀⠀⠀⠀⠀⠀⠀⠀⠀⠀⠀⠀⠀⠀⠀⠀⠀⠀⠀⠀⠐⠃⠑⠀⠀⠀⠀⠀⠀⠀⠀⠀⠀⠀⠀⠀⠀⠀⠀⠀⠀⠀⠀⠀⠀⠀⠀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6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⡿⣻⣿⣿⣿⣿⣿⣿⣧⡕⣝⢿⣟⣿⣿⣿⡏⣿⣎⣷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⢟⣾⢹⣿⣿⣿⣿⣿⣿⣿⣿⣮⢷⣮⢱⡝⢝⢝⢜⢝⢜⢿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⡿⢟⢏⣾⡏⣵⡵⣵⣵⣵⣵⣵⣼⣽⢕⢕⢝⢏⣿⣇⢕⢕⢕⢕⢜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⢟⢫⣳⣽⢎⣾⣿⢳⣿⣿⣿⣿⣿⣿⣿⣷⣷⡇⢕⢕⢕⢿⣿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⡫⣳⣵⣿⣿⡟⣼⣿⣿⢸⣿⣿⣿⣿⣿⣿⣿⣿⣿⣿⡕⢕⢕⢸⣿⣿⡕⢕⢕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⡫⣪⣾⣿⣿⣿⣿⢹⣿⣿⡇⣿⣿⣿⣿⣿⣿⣿⣿⣿⣿⣿⣿⣕⢕⢸⣿⣿⣇⢕⢕⢕⢕⢕⢕⢕⢕⢕⢕⢝⢟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⢕⣾⣿⣿⣿⣿⡿⡏⣿⣿⣿⡇⣿⣿⣿⣿⣿⣿⣿⣿⣿⣿⣿⣿⣿⣧⢸⣿⣿⣿⢕⢕⢕⢕⢕⢕⢕⢕⢕⢕⢕⢕⣸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⢱⣿⣿⣿⣿⣿⣿⣾⢹⣿⣿⣿⡇⣿⣿⣿⣿⣿⣿⣿⣿⣿⣿⣿⡏⣿⡟⢸⣿⣿⣿⡇⢕⢕⢕⢕⢕⢕⢕⢕⢕⢕⣽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⢱⣿⣿⣿⣿⣿⣿⣿⡿⣼⣿⣿⣿⢕⣿⣿⣿⣿⣿⣿⣿⣿⣿⣿⣿⣷⢸⡇⢸⣿⣿⣿⡇⢕⢕⣗⢕⢵⢕⣕⢱⢕⣵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⢟⢟⣫⣽⣧⣷⢵⣿⣿⣿⣿⣿⣿⣿⣿⡇⡿⢏⣱⣿⣷⢹⣿⣿⣿⣿⣿⣿⣿⣿⣿⣿⣿⢕⢕⣾⣿⣿⣿⢇⢕⢕⢝⢝⢕⢝⢧⢐⡕⢜⢝⢻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⢏⣿⣾⣿⣿⣿⡟⣾⣿⡟⣼⣿⣿⣿⣿⡏⡕⢱⢾⣿⣿⣿⣿⣿⣿⣿⣿⣿⣿⣿⣿⣿⣿⣿⢕⠘⢝⠟⢏⢑⢕⢱⣅⡕⡕⢕⢕⢕⢕⢕⢕⢕⢕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⣯⣽⣿⣿⣿⣿⣿⣿⣿⣿⣿⣿⣿⣿⢕⢕⢕⢕⢕⣿⣿⣿⣿⣿⣿⣿⣿⣿⣿⣿⣿⣿⣿⣿⣿⣿⣿⣿⣿⣿⣿⣿⣿⣿⣿⣿⣿⣿⣿⣿⣿⣿⣿⣿⣿⣿⣿⣿⣿⣿⣿⣿⣿⢏⣾⡿⣿⣟⢻⢻⢣⣿⣿⢳⣿⣿⣿⣿⣿⢕⡇⢱⣿⣿⣿⢫⣿⣿⣿⣿⣿⣿⣿⣿⣿⣿⣿⣿⢕⢄⢁⢁⠁⢄⢕⣾⣿⡇⣿⣷⣕⡑⢕⢕⣵⢺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⢟⢿⢿⣿⣿⣿⣿⣿⣿⣿⣿⣿⣿⢿⣿⣿⣿⣿⣿⢕⢕⢕⢕⢕⣿⣿⣿⣿⣿⣿⣿⣿⣿⣿⣿⣿⣿⣿⣿⣿⣿⣿⣿⣿⣿⣿⣿⣿⣿⣿⣿⣿⣿⣿⣿⣿⣿⣿⣿⣿⣿⣿⣿⣿⣿⣿⣿⡏⢸⣿⢿⣜⢝⢗⢕⢸⣿⡏⣾⡟⣿⣿⣿⣿⢻⡟⣼⣿⣧⣵⣸⣿⢹⣿⣿⣿⣿⣿⣿⣿⣿⣿⢝⢕⣱⣕⣕⣵⢕⢱⣿⣿⣿⣿⣿⣟⡇⣷⢟⡟⡏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⣏⣱⣿⣿⢕⣼⣿⣿⣿⣿⣿⣿⣿⣿⣿⣿⣾⣿⣿⣿⣿⣿⢕⢕⢕⢕⢕⣿⣿⣿⣿⣿⣿⣿⣿⣿⣿⣿⣿⣿⣿⣿⣿⣿⣿⣿⣿⣿⣿⣿⣿⣿⣿⣿⣿⣿⣿⣿⣿⣿⣿⣿⣿⣿⣿⣿⣿⣿⣿⣿⣇⢜⢯⡜⢝⣾⡿⢕⣾⣿⢱⣿⢻⣿⣿⣿⡿⢸⢇⣿⣿⣿⣇⣿⢇⢸⣿⣿⣿⣿⣿⣿⣿⣿⡇⢕⢕⣿⣿⣿⣷⢇⣾⣿⣿⡇⣿⣿⣿⡇⢵⡳⢇⡇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⣮⣕⢕⢾⣫⢾⢿⣿⡏⣿⢏⣿⣿⣿⣿⢇⣿⢸⣿⣿⣿⢸⡏⣾⢸⣿⣿⣿⣿⣿⣿⣿⣿⢕⢕⢱⣿⣿⣿⣿⢸⡿⣿⣿⡇⣿⣿⣿⡇⣜⢷⡕⢱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⣷⣧⣱⢝⣟⢳⣿⢹⢏⢸⣿⣿⣿⡏⣼⡇⣷⣷⣿⡝⡿⣼⣝⢸⡟⣿⣿⣿⣿⣿⡏⡇⢕⢕⣾⣿⣿⣯⣽⢸⢹⣿⣿⢱⣿⣿⣿⣇⣹⡽⢇⣿⣿⣿⣿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⢇⢕⢕⢕⢕⢕⢕⢕⢕⢕⢕⢕⢕⢕⢕⢕⢕⢕⢕⢕⢕⢕⢻⣿⣿⣿⢕⢕⢕⢕⢕⣿⣿⣿⣿⣿⣿⣿⣿⣿⣿⣿⣿⣿⣿⣿⣿⣿⣿⣿⣿⣿⣿⣿⣿⣿⣿⣿⣿⣿⣿⣿⣿⣿⣿⣿⣿⣿⣿⣿⣿⣿⣿⣿⣿⣿⣿⣿⢇⠙⠜⢕⣇⢏⡇⣿⣿⣿⡿⢜⢟⠇⠝⢽⢽⢇⢟⢻⢿⣿⢇⣿⢻⣿⣿⢸⢸⢕⢕⡼⢿⢿⣟⣟⢇⢳⢸⡻⡏⣸⣿⣿⣿⢇⢗⢕⢜⢝⢝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⡟⡵⠑⠀⢸⡿⢜⣾⢱⡟⣿⣿⢕⢕⢰⣶⢰⢕⠁⠄⠅⢙⢳⣾⣷⣿⣼⡿⣿⢕⡱⣱⡧⢗⡙⢁⠑⠕⢠⣄⡁⢕⣱⣿⣿⣽⣿⠈⠀⠀⢁⢀⢀⢀⢄⢄⢄⢔⢔⢸⣿⢕⢕⢕⢕⢕⢀⠀⠀⠀⠀⠀⢹⣿⣿⣿⣿⣿⣿⣿⣿⣿⣿⣷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⢯⣾⢇⠀⢀⠕⡇⣵⡷⣺⣸⣿⡏⢻⣷⣼⣿⡔⢕⢕⢔⢔⢱⣷⣿⣿⣿⣿⣿⣿⣾⣿⣿⣧⢜⢕⢀⢔⢄⢸⣿⣣⣾⣿⣿⣿⢿⣿⠀⠀⢔⢵⣵⣷⣷⣷⣷⣷⣷⣷⣾⣿⢕⢕⢕⢕⢑⢕⢀⢄⢄⡄⢄⢻⢟⢟⢻⢟⢟⢟⢟⡟⢟⢟⢗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⢣⡟⢱⠀⠀⠑⠄⢕⣿⢽⢜⣸⣿⡇⢜⢿⣿⣿⡷⢕⡱⣇⣱⣾⣿⣿⣿⣿⣿⣿⣿⣿⣿⣿⣿⣧⡇⢵⢕⣱⣿⣿⣟⣽⣿⣿⢜⢜⣿⢐⢄⠀⢎⢿⣿⣿⣿⣿⣿⣿⣿⣿⣿⢕⢕⢕⢕⣕⡕⢕⣵⡇⣷⣷⡕⢸⣷⢺⢼⣿⢕⢼⣿⣽⣸⣿⢸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⢱⢏⢱⣿⢄⠀⠀⠑⢸⡿⢸⡇⣿⢜⢇⢕⢜⣿⣿⣷⣷⣷⣷⣿⣿⣿⣿⣿⣿⣿⣿⣿⣿⣿⣿⣿⣿⣿⣽⣵⣷⣿⣿⣿⣯⣿⡇⢕⢸⣿⠁⠅⠀⠘⣮⢿⣿⣿⣿⣿⣿⣿⣿⣿⢕⢕⢕⢸⣿⣧⣵⣿⣗⣟⣿⣟⣼⣿⣿⣿⣿⣷⣺⣿⣿⣼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⢄⡇⢕⣿⡗⢱⢕⢕⢕⣼⡇⣸⡗⢸⡇⢕⢕⢱⢻⣿⣿⣿⣿⣿⣿⣿⣿⣿⣿⣿⣿⣿⣿⣿⣿⣿⣿⣿⣿⣿⣿⣿⣿⢏⡾⣿⣿⢕⢕⢜⣿⢠⡄⢠⣔⢝⢎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⣗⢜⢑⠑⠕⢔⡜⢱⢸⡿⢕⠕⠁⠕⢇⢹⢕⢹⣧⣞⢳⢕⢕⢕⢕⢻⣿⣿⣿⣿⣿⣿⣿⣿⣿⣿⣿⣿⣿⣿⣿⣿⣿⣿⣿⣿⣷⣿⢿⢎⢸⣿⡟⢕⢕⢕⢿⢸⣧⢜⣿⡕⢜⡜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⢇⢕⢸⡟⠑⠀⢕⢄⢕⢕⢕⢸⣿⢵⡜⣇⢕⢕⢕⢕⢻⣿⣿⣿⣿⣿⣿⣿⣿⡿⢟⢟⢻⣿⣿⣿⣿⣿⣿⣿⣿⡗⢕⢕⣿⣿⡇⢱⢸⡇⢸⢸⣿⡇⢹⣧⢣⢱⢹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⢗⣵⢇⢱⢕⢸⡇⠑⠀⠄⢕⢕⢕⢕⢕⢿⣵⢇⢞⢇⢕⢕⢕⢕⢜⢟⢿⣿⣿⣿⣿⣿⣕⣱⣵⣕⣼⣿⣿⣿⣿⡿⢟⢝⢕⢕⢱⣿⣿⡇⢸⢕⢇⢸⢸⣿⣿⢕⣿⢸⡇⢇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⢕⢅⢅⢸⡇⢔⡕⢕⣸⢕⢕⢕⢕⢜⣿⡣⢸⢕⢱⡕⢕⢕⢕⢕⢕⢜⢝⡻⢿⣿⣿⣿⣿⣿⣿⡿⢟⢏⢱⢕⢕⢕⢕⢕⣸⡿⢯⣿⢜⢕⢕⢜⢸⣿⣿⡇⣿⣸⣿⡕⢹⣿⣿⣿⣿⣿⣕⣑⣁⣸⣿⣟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⢔⢸⣿⣿⣿⣿⣿⣿⣿⣿⣷⣕⢕⢕⢕⢕⢕⢕⢕⢕⢕⢕⢕⢕⢝⢿⣿⣿⣿⣷⣾⣿⣿⣿⢕⢕⠀⢕⢕⣿⣿⣿⣿⣿⣿⣿⣿⣿⣿⣿⣿⣿⣿⣿⣿⣿⣿⣿⣿⣿⣿⣿⣿⣿⣿⣿⡇⢱⢕⢱⢱⢃⠑⠔⠁⠘⠘⢱⢾⠑⠀⠕⢱⣧⢳⣷⢧⡿⢕⢕⢕⢕⢕⢜⢷⡕⢕⢕⢕⢕⢕⢕⢕⢕⠕⢑⢕⣷⣮⣽⣟⣟⣽⣷⢕⠑⠕⢜⢧⢕⢕⢕⢇⡟⢕⣾⣿⢕⣇⢕⢕⣧⡻⢿⢇⢸⢿⢿⢇⢸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⠀⠀⣿⡿⢜⢏⣾⢕⢕⢕⢕⢕⢕⢕⣧⡳⡕⢕⢕⢕⢕⢕⠑⠁⠀⢕⢸⣿⣿⣿⣿⣿⣿⣿⢕⢄⠀⠀⠈⠃⠕⢜⣪⢕⣼⣿⣿⢱⣿⢕⢕⢜⣷⡄⢄⢜⢄⢄⠀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⢀⠄⠀⢕⢕⢕⣼⢇⢕⢕⢕⢕⢕⢕⢕⢸⣷⣕⡕⢕⢕⠁⠀⠀⠀⠀⣱⣿⣿⣿⣿⣿⣿⣿⣿⣇⢕⠀⠀⠀⠀⠀⢸⣿⡕⢿⣿⡇⣿⡿⢕⢕⢕⢸⣷⡱⣷⡇⢕⠀⠀⠀⠀⠀⢸⣿⢕⢕⢕⢕⢸⣿⡇⢕⢕⣿⣿⡇⢕⢸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⢄⢕⠀⠀⠀⢕⣸⢏⢕⢕⢕⢕⢔⣕⣵⣵⢸⣿⣿⣷⡕⠁⠀⠀⠀⠀⠀⣿⣿⣿⣿⣿⣿⣿⣿⣿⣿⡕⠀⠀⠀⠀⠀⢕⢕⡇⢸⠟⠘⠙⠇⢕⢕⢕⣕⢝⣷⡝⢕⢕⢀⢀⢀⢀⢀⢸⣿⢕⢕⢕⢕⣸⣿⡇⢕⢕⣿⣿⡇⢕⢸⢱⣿⣷⣵⣝⢻⡏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⢀⢕⠁⠀⠀⠀⣱⢏⢕⢕⢕⢱⣾⣿⣿⣿⣿⡏⣿⢿⣿⣷⡔⠀⠀⠀⠀⠀⢻⣿⣿⣿⣿⣿⣿⣿⣿⣿⠑⠀⠀⠀⠀⠀⠑⢕⠜⢑⠑⠕⠑⢀⢁⢷⣿⣿⣧⢜⢿⡕⢕⢕⢕⢕⢕⢕⢸⣿⢕⢕⢕⢕⣸⣿⡇⢕⢕⣿⣿⡇⢕⠕⠝⢝⡕⢾⢟⢕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⠉⠉⠉⠉⠉⠉⠉⠉⠉⠉⠀⠀⠀⠀⠀⠀⠀⠀⠐⠀⢕⢕⠀⠀⠀⢰⡟⢕⢕⢕⢱⣿⣿⣿⣿⣿⣿⣧⢻⣵⢿⣿⣧⠀⠀⠀⠀⠀⠘⣿⣿⣿⣿⣿⣿⣿⣿⡏⠀⠀⠀⠀⠀⠀⠀⢕⠀⢕⠑⢄⢀⠙⠇⢸⣿⣿⣿⣇⢕⢹⡕⣵⣸⢱⣇⢱⢜⢽⢷⢷⣷⣷⣮⣟⡇⢕⢕⣿⣿⡇⢕⠀⠀⠕⠿⠃⠀⣵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⢀⣠⣶⣿⣔⠀⠀⠀⠀⠀⠀⠀⠀⠀⢀⣀⣄⣠⠀⢕⢕⠀⠀⢰⡟⢕⢕⢕⢱⣿⣿⣿⣿⣿⣿⣿⣿⡜⣧⢿⣿⣿⣧⠀⠀⠀⠀⠀⠜⣿⣿⣿⣿⣿⣿⣿⠁⠀⠀⠀⠀⠀⠀⠀⠕⣷⡔⡄⠑⠑⢀⣾⣿⣿⣿⣿⣿⡇⢕⢹⣜⠕⠌⠉⠁⠁⢕⢕⢕⢝⢝⢻⢿⣿⣷⣧⣟⢿⢇⠀⠀⡀⠀⠀⠀⣸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⡆⢔⢿⢱⣯⢻⢿⠇⠔⠀⠀⠀⠀⠀⠀⠀⢸⣿⣿⢏⡔⠑⠑⠀⠰⢟⢕⢕⢕⢕⣾⣿⣿⣿⣿⣿⣿⣿⣿⣷⡹⡼⣿⣿⢿⣧⠀⠀⠀⠀⠀⠸⣿⣿⣿⣿⣿⠇⠀⠀⠀⠀⠀⠀⠀⠀⠀⢹⡷⢧⡜⣇⢿⢹⣿⣿⣿⣿⣿⢿⠑⠁⠁⠀⠀⠀⠀⠀⠁⠕⢕⢕⢕⢕⢕⢜⢹⢻⣿⣷⣧⡅⠀⠁⠁⠀⢔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⣵⢕⢕⢜⣕⡕⠀⠀⢔⢔⢔⢔⢔⢕⢕⣾⡿⣱⣿⣕⠀⠀⠀⠀⠀⠀⠁⠑⠕⢿⣿⣿⣿⣿⣿⣿⣿⣿⣿⣧⢱⢻⣿⣯⢻⡇⠀⠀⠀⠀⠀⠹⣿⣿⣿⡏⠀⠀⠀⠀⠀⠀⠀⠀⠀⠀⠈⢷⡎⣷⣜⢞⢸⣿⡿⠟⠋⠁⠀⠀⠀⠀⠀⠀⠀⠀⠀⠀⠀⠀⠁⢑⢕⢕⢕⢕⢕⢜⢹⢿⣿⣷⠀⠀⢄⢕⣿⣿⡗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⣷⡄⠀⠁⠀⢄⠄⠀⠕⢕⢕⢕⢕⢕⣿⣹⣿⣿⢇⠑⠀⠀⠀⠀⠀⠀⠀⠀⠀⠀⠉⠛⠻⣿⣿⣿⣿⣿⣿⡇⢞⣷⣝⡷⣝⡀⠀⠀⠀⠀⠀⠀⢄⢈⠁⠀⠀⠀⠀⠀⠀⠀⠀⠀⠀⠀⠜⣿⡕⣿⢇⠇⠁⠀⠀⠀⠀⠀⠀⠀⠀⠀⠔⢄⠀⠀⠀⠀⢔⠁⢕⢸⢳⢕⢕⢕⢕⢕⢕⠙⠻⠀⢱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⢆⠀⠀⠀⠀⠀⠀⠀⠀⠀⠀⢸⣿⣿⣿⣿⣿⣿⣿⣿⣿⣿⣿⣿⣿⣿⣿⣿⣿⣿⣿⣿⣿⣿⣿⣿⣿⢹⣿⣿⣿⣿⣿⣿⣿⣿⣿⣿⣿⣿⣿⣿⣿⣿⣿⣿⣦⠀⠁⠁⠀⢀⠀⠑⢜⡇⢱⣿⡇⣿⣿⣿⡇⠀⠀⠀⢀⢄⠀⠀⠀⠀⠀⠀⠀⠀⠀⠀⠙⠟⣿⣿⣿⠑⠀⢹⣿⣿⣷⡇⠁⠁⠀⠀⠀⠀⢕⠕⠀⠀⠀⠀⠀⠀⠀⠀⠀⠀⠀⠀⠀⢹⢇⠙⠀⠀⠀⠀⠀⠀⠀⠀⠀⠀⢄⠀⠀⠁⠕⢄⠀⠀⠁⠀⢕⢕⢕⢕⠑⠁⠕⠕⠀⠀⠀⢀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⢗⢕⢕⠀⠀⠀⠀⠀⠀⠀⠀⠀⠀⢸⣿⣿⣿⣿⣿⣿⣿⣿⣿⣿⣿⣿⣿⣿⣿⣿⣿⣿⣿⣿⣿⣿⣿⣿⣿⢸⣿⣿⣿⣿⣿⣿⣿⣿⣿⣿⣿⣻⣽⢿⢿⢿⢿⢿⣯⢇⡀⠀⠐⠑⠀⠀⠁⠗⢹⢿⢇⣿⣿⣿⢇⠀⠀⢄⠑⠁⠀⢀⠄⠁⠀⠀⠀⠀⠀⠀⠀⠀⠈⠻⢇⠀⠀⠀⢻⡟⣿⡇⠀⠀⠀⠀⠀⢀⢀⡄⡀⠀⠀⠀⠀⠀⠀⠀⠀⠀⠀⠀⠀⠁⠁⠀⠀⠀⠀⠀⠀⠀⠀⠀⠀⠀⠀⢅⠔⢀⠀⠁⠔⠕⣷⣷⣷⣷⣷⠇⠀⠀⠄⠀⠀⠀⢄⢕⠀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⣇⡇⢗⢳⠁⠀⠀⠀⠀⠀⠀⠀⠀⠀⠀⢸⣿⣿⣿⣿⡿⢿⢿⢿⢿⢿⢿⢿⢿⢿⣿⣿⣿⣿⣿⣿⣿⣿⣿⣿⣿⢸⣿⣿⣿⣿⣿⣿⣿⣿⣿⣿⣿⣼⢽⠁⠁⠁⠀⠐⠀⠐⠐⢀⠀⠀⢀⢰⠀⠀⠁⠁⢕⢸⣿⡟⡞⢀⠔⠁⠀⢀⢔⢁⠀⠀⠀⠀⠀⠀⠀⠀⠀⠀⠀⠀⠀⠀⠀⠀⢸⢇⢹⠇⠀⠀⠀⠀⡠⣿⣿⣿⣷⡆⠀⠀⠀⠀⠀⠀⠀⠀⠀⠀⠀⠀⠀⠀⠀⠀⠀⠀⠀⠀⠀⠀⠀⢄⠑⠀⠀⠀⠁⠄⠀⠀⢀⠀⠀⠀⠀⠀⠀⠀⠀⠀⠀⢄⢕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⣯⢕⢕⠀⠀⢀⢀⢀⢀⢀⢀⢀⢀⢀⢀⢄⠄⢄⠀⢀⠀⠀⢐⠐⠀⠀⠀⠀⢸⣿⣿⠑⠀⠀⠁⢹⣿⣿⣿⣿⢸⣿⣿⣿⣿⣿⣿⣿⣿⣿⣿⡿⣏⣿⠀⠀⠀⠀⠀⠀⠀⠀⢸⣧⡀⠀⠀⠀⢀⠀⠀⢕⢕⢙⣼⢇⠁⠀⠄⠐⠀⠀⠁⠔⢀⠀⠀⠀⠀⠀⠀⠀⠀⠀⠀⠀⠀⠀⠀⢱⠀⢜⠀⠀⠀⠀⠀⢔⣿⣿⣿⣿⠕⠀⠀⠀⠀⠀⠀⠀⠀⠀⠀⠀⠀⠀⠀⠀⠀⠀⠀⠀⠀⠀⠄⠑⠀⠀⠀⠀⠁⠐⠀⠀⠀⢱⡀⠀⠀⠀⠀⠑⠑⠀⠀⢀⢕⢕⢕⢕⢱⣽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⣿⣿⣾⠀⠀⠀⠀⠀⠀⠄⠄⢸⡯⣷⢄⠀⠀⠑⠀⠀⠀⢔⣼⢇⢕⠀⠀⠀⠄⠀⠀⠀⠀⠀⠑⠄⠀⠀⠀⠀⠀⠀⠀⠀⠀⠀⠀⠀⠀⢔⠑⠀⠀⠀⠀⠀⠀⠑⠙⠣⠑⠀⠀⠀⠀⠀⠀⠀⠀⠀⠀⠀⠀⠀⠀⠀⠀⠀⠀⠀⠀⢀⠑⠀⠀⠀⠀⠀⠀⠀⠀⠀⠀⠀⢜⢷⡄⠀⠀⢄⠀⠀⠀⠀⠑⠑⠕⠕⢡⣷⣟⣿⣿⣿⣿⣿⣧⣵⢵⣿⣿⣿⣿⣿⣿⣿⣿⣿⣽⣿⣿⣿⣿⣿⣿⣿⣿⣿⣿⣿⣿⣿⣿⣿⣿⣿⣿⣿⣿⣿⣿⣏⣕⣕⣜⣝⣝⣕⣱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⣟⣿⣯⠀⠀⠀⠀⠀⠀⠐⠀⢸⢿⣺⢪⠀⠀⠀⠀⠔⠀⣱⢇⣸⡀⠀⠀⠀⠀⠀⠀⠀⠀⠀⠀⠀⠁⢀⠀⠀⠀⠀⠀⠀⠀⠀⠀⠀⠀⠀⠀⠀⠀⠀⠀⠀⠀⠀⠀⠀⠀⠀⠀⠀⠀⠀⠀⠀⠀⠀⠀⠀⠀⠀⠀⠀⠀⠀⠀⠀⠀⠀⠀⠀⠀⠀⠀⠀⠀⠀⠀⠀⠀⠀⠁⠕⢳⡀⠀⠁⠀⠀⠀⠀⢀⢄⣰⣷⢹⣿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⣕⣱⣵⣴⠀⠑⠔⠀⢄⢀⣿⣿⣿⣿⠀⠁⠑⠄⢸⣿⣿⣿⣿⢕⣿⣿⣿⡿⣿⣿⣿⢿⢏⢍⢕⢔⢕⢕⢕⢕⢕⢔⢔⢄⠀⢜⢽⣹⣾⠀⠀⠀⠀⠀⢰⢇⢱⣿⠃⠀⠀⠀⠀⠀⠀⠀⠀⠀⠀⠀⠀⠀⠀⠀⠀⠀⠀⠀⠀⠀⠀⠀⠀⠀⠀⠀⠀⠀⠀⠀⠀⠀⠀⠀⠀⠀⠀⠀⠀⠀⠀⠀⠀⠀⠀⠀⠀⠀⠀⠀⠀⠀⠀⠀⠀⠀⠀⠀⠀⠀⠀⠀⠀⠀⠀⠀⠀⠀⠀⢀⢕⢳⡀⠀⢄⢔⢔⢵⣷⣿⣿⣿⡏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⠕⠗⠳⠷⣷⣷⣷⣷⣷⣾⣿⣿⣿⣿⣴⣴⣴⣴⣿⣿⣿⣿⣿⣿⣦⣴⣦⣴⣾⣿⣿⣿⣿⣿⣿⣿⣿⣿⣷⡗⢕⢕⢕⢕⠑⢁⠑⠁⠅⠁⠀⠁⠁⢔⢕⢜⢿⣿⣿⡄⢀⢀⢀⢄⢇⢱⣿⠇⠀⠀⠀⠀⠀⠀⠀⠀⠀⠀⠀⠀⠀⠀⠀⠀⠀⠀⠀⠀⠀⠀⠀⠀⠀⠀⠀⠀⠀⠀⠀⠀⠀⠀⠀⠀⠀⠀⠀⠀⠀⠀⠀⠀⠀⠀⠀⠀⠀⠀⠀⠀⠀⠀⠀⠀⠀⠀⠀⠀⠀⠀⠀⠀⠀⠀⠀⠀⠀⠀⠀⢱⣧⢄⢱⢕⢕⢕⣵⣿⣿⣿⣿⣿⡇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⠀⠀⠀⠀⠀⠀⠀⠀⠀⠀⠀⢕⢕⢸⣿⣿⣿⣿⣿⡏⡇⢕⣾⢏⠀⠀⠀⠀⠀⠀⠀⠀⠀⠀⠀⠀⠀⠀⠀⠀⠀⠀⠀⠀⠀⠀⠀⠀⠀⠀⠀⠀⠀⠀⠀⠀⠀⠀⠀⠀⠀⠀⠀⠀⠀⠀⠀⠀⠀⠀⠀⠀⠀⠀⠀⠀⠀⠀⠀⠀⠀⠀⠀⠀⢀⠀⠀⠀⠀⠀⠀⠀⠀⠀⠀⠀⠘⢿⣧⢕⢣⢕⢱⣿⣿⣿⣿⡿⣫⢾⣿⡸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⠑⠀⠀⠀⠀⠀⠀⠀⠀⠀⠀⠀⢕⢕⢕⣿⣿⣿⣿⡟⣼⢕⣼⢏⢕⢕⠀⠀⠀⠀⠀⠀⠀⠀⠀⠀⠀⠀⠀⠀⢄⠐⠀⠀⠀⠀⠀⠀⠀⠀⠀⠀⠀⠀⠀⠀⠀⠀⠀⠀⠀⠀⠀⠀⠀⠀⠀⠀⠀⠀⠀⠀⠀⠀⠀⠀⠀⠀⠀⠀⠀⠀⠀⠀⠀⠁⢄⠀⠀⠀⠀⠀⠀⠀⠀⠁⠀⠀⢜⢿⣇⢄⢕⢁⢉⢙⠍⢽⣾⡿⣿⣿⢹⣻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⡿⢝⢕⢱⢕⢕⢕⡕⠀⠀⠀⠀⠀⠀⠀⠀⠀⠀⠀⠀⠀⠀⢕⠀⠀⠀⠀⠀⠀⠀⠀⠀⠀⠀⠀⠀⠀⠀⠀⠀⠀⠀⠀⠀⠀⠀⠀⠀⠀⠀⠀⠀⠀⠀⠀⠀⠀⠀⠀⠀⠀⠀⠀⠀⠀⠀⠀⠀⠑⠀⠀⠀⠀⠀⠀⠀⠀⠀⠀⠀⢕⢜⢻⡇⢕⢕⢑⢕⢄⢸⢿⡯⣿⣿⢻⣿⡇⣿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⢇⢱⢕⢇⢕⢕⢱⢕⠀⠀⠀⠀⠀⠀⠀⠀⠀⠀⠀⠀⠀⠀⢕⠀⠀⠀⠀⠀⠀⠀⠀⠀⠀⠀⠀⠀⠀⠀⠀⠀⠀⠀⠀⠀⠀⠀⠀⠀⠀⠀⠀⠀⠀⠀⠀⠀⠀⠀⠀⠀⠀⠀⠀⠀⠀⠀⠀⠀⢕⠀⠀⠀⠀⠀⠀⠀⠀⠀⠀⠀⢕⢕⠕⢝⢕⠕⢕⢑⢔⢸⢕⡧⢻⢟⢟⢟⢇⢟⢻⢹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⣺⣿⡏⢕⢇⢜⢕⢕⢕⢇⢕⢔⠀⠀⢀⢔⠄⠀⠀⠀⠀⠀⠀⠀⠀⠑⢀⠀⠀⠀⠀⠀⠀⠀⠀⠀⠀⠀⠀⠀⠀⠀⠀⠀⠀⠀⠀⠀⠀⠀⠀⠀⠀⠀⠀⠀⠀⠀⠀⠀⠀⠀⠀⠀⠀⠀⠀⠀⠀⠀⠀⠀⠀⠀⠀⠀⠀⠀⠀⠀⠀⠀⢀⢕⢕⢕⢕⢕⢕⣕⢕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⣱⣿⡿⢕⡎⢕⢕⢔⢕⢕⢕⢕⢁⠀⠀⠀⠀⠀⠀⠀⠀⠀⠀⠀⠀⠀⠀⢕⠀⠀⠀⠀⠀⠀⠀⠀⠀⠀⠀⠀⠀⠀⠀⠀⠀⠀⠀⠀⠀⠀⠀⠀⠀⠀⠀⠀⠀⠀⠀⠀⠀⠀⠀⠀⠀⠀⠀⠀⠀⢀⢄⢀⠀⠀⠀⠀⠁⠀⠀⠀⠀⠀⠀⠐⠑⠕⢕⢔⢕⢕⢜⢇⢜⢻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⢇⢸⢕⢕⢕⠕⠕⠕⠕⢕⣼⡄⠀⠀⠀⠀⠀⠀⠀⠀⠀⠀⠀⠀⠀⠁⠀⠀⠀⠀⠀⠀⠀⠀⠀⠀⠀⠀⠀⠀⠀⠀⠀⠀⠀⠀⠀⠀⠀⠀⠀⠀⠀⠀⠀⠀⠀⠀⠀⠀⠀⠀⠀⠀⠀⠀⠀⢕⢼⠑⠀⠀⠀⠀⠀⠀⠀⠀⠀⠀⠀⠀⠀⠀⠀⠁⠕⢕⢕⣿⡇⢕⢸⣿⣿⢕⢕⣿⣿⡇⢕⢕⣷⣷⡇⣿⣿⢕⢕⢕⢸⣿⣿⣿⣿⣿⣿⣿⣿⣿⣿⣿⣿⣿⣿⣿⣷⣷⣷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⡇⢕⡜⢕⠕⠀⠀⠀⠀⠀⠀⠀⠀⠀⠀⠀⠀⠀⠀⠀⠀⠀⢔⢔⢕⢕⢕⢕⢀⠀⠀⠀⠀⠀⠀⠀⠀⠀⠀⠀⠀⠀⠀⠀⠀⠀⠀⠀⠀⠀⠀⠀⠀⠀⠀⠀⠀⠀⠀⠀⠀⠀⠀⠀⠀⠀⠀⠀⣕⣵⡇⢕⢀⢀⠀⠀⠀⠀⠀⠀⠀⠀⠀⠀⠀⠀⠀⠀⠑⢕⢻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⣾⣿⣾⣷⣷⣆⢔⢔⢕⢕⢕⢕⢕⢕⣵⣿⣿⠋⠑⠈⠁⢕⠀⠀⠀⠀⠀⠀⠀⠀⠀⠀⠀⠀⠀⠀⠔⢔⢔⢔⢕⢕⢕⢕⢕⢕⢕⢔⠀⠀⠀⠀⠀⠀⠀⠀⠀⠀⠀⠀⠀⠀⠀⠀⠀⠀⠀⠀⠀⠀⠀⠀⠀⠀⠀⠀⠀⠀⠀⠀⠀⠀⠀⠀⠀⢱⣽⡗⢕⢕⢕⢕⢕⠕⠀⠀⠀⠀⠀⠀⠀⠀⠀⠀⠀⠀⠀⢕⢸⡇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⢿⠯⢇⢕⢕⢕⢕⢕⢕⢕⢟⣿⣿⠀⠀⠀⠀⢕⠐⠀⠀⠀⠀⠀⠀⠀⠀⠀⠀⠀⠀⠀⠀⠁⠕⢕⢕⢕⢕⢕⢕⣱⣷⣧⡕⢔⢄⠀⠀⠀⠀⠀⠀⠀⠀⠀⠀⠀⠀⠀⠀⠀⠀⠀⠀⠀⠀⠀⠀⠀⠀⠀⠀⠀⠀⠀⢀⣠⣤⣴⣵⣾⢝⢕⡕⢕⢕⢕⠑⠀⠀⠀⠀⠀⠀⠀⠀⠀⠀⠀⠀⠀⠀⢕⢸⡇⢕⢕⢻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⠕⠀⠕⠀⠀⠀⠀⠀⠀⠀⠀⠀⠀⠀⠀⠀⠀⠀⠁⠕⢕⢕⢕⢱⣿⡿⢟⡟⠑⠕⢄⠀⠀⠀⠀⠀⠀⠀⠀⠀⠀⠀⠀⠀⠀⠀⠀⠀⠀⠀⠀⠀⠀⠀⠀⠀⠀⠀⠀⠘⠛⠟⠟⢟⢕⣱⣾⡼⡕⢕⠁⠀⠀⠀⠀⠀⠀⠀⠀⠀⠀⠀⠀⠀⢔⢄⢕⢸⡇⢕⢸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⠁⢕⢕⣸⣿⡯⢸⡇⠀⠀⠁⠑⢔⢄⢀⠀⠀⠀⠀⠀⠀⠀⠀⠀⠀⠀⠀⠀⠀⠀⠀⠀⠀⠀⠀⠀⠀⠀⠀⠀⢀⢄⢔⣱⢕⣿⣿⣇⢇⠀⠀⠀⠀⠀⠀⠀⠀⠀⠀⠀⠀⠀⠀⠀⠁⠁⠁⠘⢇⢕⢸⡕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⠑⣿⣿⣿⣾⣷⣴⣴⣴⣴⣴⡅⠑⠕⢔⢄⢀⠀⠀⠀⠀⠀⠀⠀⠀⠀⠀⠀⠀⠀⠀⠀⠀⠀⢀⢄⢔⣕⣅⣤⣼⣵⣾⣿⣿⣿⠀⠀⠀⠀⠀⠀⠀⠀⠀⠀⠀⠀⠀⠀⠀⠀⠀⠀⠀⠀⠑⢕⢸⡇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⢹⣿⣿⡟⢟⢟⠟⠛⠛⠙⠁⠀⠀⠀⠁⠁⠑⠔⢔⢀⠀⠀⠀⠀⠀⠀⠀⠀⠀⠀⠀⠀⠀⢕⠕⠿⠿⠿⢿⣿⣿⢟⣻⣿⣿⠀⠀⠀⠀⠀⠀⠀⠀⠀⠀⠀⠀⠀⠀⠀⠀⠀⠀⠀⠀⢀⢕⢸⢇⢿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⠸⣿⣿⢕⢜⢇⠀⠀⠀⠀⠀⠀⠀⠀⠀⠀⠀⠀⠀⢔⠀⠀⠀⠀⠀⠀⠀⠀⠀⠀⠀⠀⠀⠑⠀⠀⠀⠀⢸⣿⢇⢜⣿⣿⡇⠀⠀⠀⠀⠀⠀⠀⠀⠀⠀⠀⠀⠀⠀⠀⠀⠀⠀⠀⠀⢕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⠘⡻⣿⣿⣷⣷⣶⣶⣴⣄⡀⠀⠀⠀⠀⠀⠀⠀⠁⠁⠀⠀⠀⠀⠀⠀⠀⠀⠀⠀⠀⠀⠀⢀⣄⣤⣴⣷⣷⣾⣿⢟⡟⠀⠀⠀⠀⠀⠀⠀⠀⠀⠀⠀⠀⠀⠀⠀⠀⠀⠀⠀⢀⣄⣔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⣵⢕⣕⢟⣻⠀⠀⠀⠀⠀⠀⠀⠀⢄⢀⠀⠀⠀⠀⠀⠀⠀⠀⠀⠀⠀⠀⠀⠀⠀⠀⠀⠀⠀⠘⢷⣧⣝⢙⠙⠙⠙⠉⠁⠀⠀⠀⠀⠀⠀⠀⠀⠀⠀⠀⠀⠀⠀⠀⠀⠀⠀⠀⠀⠀⠞⠟⠟⠟⠟⢋⢝⣱⡷⠟⠁⠀⠀⠀⠀⠀⠀⠀⠀⠀⠀⠀⠀⠀⠀⠀⠀⠀⠀⠈⠙⢻⢻⢻⢿⢿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⢿⣿⡿⢿⢿⢷⢿⣷⠀⠀⠀⠀⠀⠀⠀⠀⢸⣷⣦⢄⣀⠀⠀⠀⠀⠀⠀⠀⠀⠀⠀⠀⠀⠀⠀⠀⠀⠀⠀⠙⠻⢿⣿⣷⣦⣄⠀⠀⠀⠀⠀⠀⠀⠀⠀⠀⠀⠀⠀⠀⠀⠀⠀⠀⠀⠀⠀⠀⠀⢀⣄⣴⣷⣾⢿⠟⠁⠀⠀⠀⠀⠀⠀⠀⠀⠀⠀⠀⠀⠀⠀⠀⠀⠀⠀⠀⠀⠀⠀⠀⠑⢕⢜⢕⢕⢕⢕⢕⢕⢕⢕⢕⢕⢕⢝⣏⢝⡹⢜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⢱⣾⣿⣿⣿⣿⣿⣿⣿⣿⣿⣿⣿⢷⡷⢇⠀⠀⠀⠀⠀⠀⠀⠀⠀⠀⠀⠀⢸⣿⣿⡟⢕⢔⢄⢄⢄⢹⣿⣿⣿⣾⣿⣿⣿⣿⣿⣿⣿⣾⡏⣿⡿⣷⡿⢻⢿⠀⠀⠀⠀⠀⠀⠀⠀⢸⣿⡏⢼⠟⢋⢅⢄⢄⢄⠀⠀⠀⠀⠀⠀⠀⠀⠀⠀⠀⠀⠀⠀⠀⠀⠀⠀⠀⠀⠀⠀⠀⠀⠀⠀⠀⠀⠀⠀⠀⠀⠀⠀⠀⠀⠀⠀⠀⠀⠀⠀⠀⠙⠙⠉⠁⠀⠀⠀⠀⠀⠀⠀⠀⠀⠀⠀⠀⠀⠀⠀⠀⠀⠀⠀⠀⠀⠀⠀⠀⠀⠀⠀⢄⡸⢕⢕⢕⢕⢇⣕⢕⢕⢕⢝⢣⢜⡇⢜⢱⢜⢕⢕⢕⢕⢕⢕⡕⢕⡕⢸⣕⣧⣷⣪⡇⢼⣕⡼⢕⡸⢏⡸⣝⡪⢷⡮⢕⡧⢕⡞⢝⡝⢽⣝⢽⣝⡽⣟⢿⣟⡟⣟⡻⢇⢕⢕⡕⢕⡕⢟⢿⢿⢿⢿⢿⢿⢿⣿⠀</a:t>
            </a:r>
            <a:br/>
            <a:r>
              <a:t>⢕⢕⢕⣿⣿⣿⣿⡇⢕⢱⣕⢇⡱⢧⣵⣾⣿⣿⣿⣿⣿⣿⣿⣿⣿⣿⣿⣿⢝⢕⢕⠀⠀⠀⠀⠀⠀⠀⠀⠀⠀⠀⠀⢸⣿⣿⡇⢕⢕⢕⢕⢕⢸⣿⣿⣿⢻⣿⣿⣿⣿⣿⢿⢿⢿⢿⣿⢟⢿⡵⣾⢷⠀⠀⠀⠀⠀⠀⠀⠀⢸⡿⢃⢔⢕⢕⠁⠀⠀⠀⠀⠄⠀⠀⠀⠀⠀⠀⠀⠀⠀⠀⠀⠀⠀⠀⠀⠀⠀⠀⠀⠀⠀⠀⠀⠀⠀⠀⠀⠀⠀⠀⠀⠀⠀⠀⠀⠀⠀⠀⠀⠀⠀⠀⠀⠀⠀⠀⠀⠀⠀⠀⠀⠀⠀⠀⠀⠀⠀⠀⠀⠀⠀⠀⠀⠀⠀⠀⠀⠀⢀⢀⢄⢔⢕⢕⡕⢇⢕⢕⡕⢱⡕⢱⢕⢕⢝⢇⢕⢜⢹⡕⢇⣕⢇⣕⡣⣕⣮⣕⡻⢟⣻⣝⣷⣟⣻⢽⣗⡮⣗⡫⣗⢪⢗⡯⢗⢫⢕⣕⣝⢵⢽⣱⢽⣗⡽⢗⡯⢗⢫⣷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⣼⣿⣿⣿⣿⣿⢇⢕⢇⢕⢵⢕⢕⢕⢝⣕⠀⠀⠀⠀⠀⠀⠀⠀⠘⢔⢕⢕⠕⠁⠀⠀⠀⠀⠀⠀⠀⠀⠀⠀⠀⠀⠀⠀⠀⠀⠀⠀⠀⠀⠀⠀⠀⠀⠀⠀⠀⠀⠀⠀⠀⠀⠀⠀⠀⠀⠀⠀⠀⠀⠀⠀⠀⠀⠀⠀⠀⠀⠀⠀⠀⠀⠀⠀⠀⠀⠀⠀⠀⠀⠀⠀⠀⠀⠀⠀⠀⠀⠀⠀⠀⠀⠀⠀⠙⢞⢷⢧⢵⣳⣧⣷⣵⣕⢧⣽⣧⣵⡵⢕⣕⢵⣕⡼⣕⡣⣕⢷⢽⣗⣹⢕⡕⣞⡹⢿⣯⢽⣻⢽⣺⢿⣗⣽⣗⣪⡝⢝⢕⡝⢵⢗⢽⣗⡯⢝⡻⢗⡫⢵⣺⢷⢾⡷⡫⢵⢗⣫⣵⣺⣷⣾⢵⣪⢵⣞⡏⢕⣧⢕⣫⡽⢟⣽⠀</a:t>
            </a:r>
            <a:br/>
            <a:r>
              <a:t>⢕⢕⢕⣿⣿⣿⣿⡏⢕⢕⢇⢕⢎⢕⢕⢣⣿⣿⣿⣿⣿⣿⣿⣿⢏⢻⢏⢝⢕⢕⢗⢕⢕⢕⢜⢕⢕⢕⢕⢕⢇⢕⢕⣾⣿⣿⡇⢕⢕⢕⢕⠕⢸⣿⣿⣿⣾⣿⣿⣿⣿⣿⣵⣕⢳⣵⣽⢧⢝⣳⡵⢿⠀⠀⠀⠀⠀⠀⠀⠀⢕⢕⠑⠁⠀⠀⢀⣰⣿⣿⡆⠀⠀⠀⠀⠀⠀⠀⠀⠀⠀⠀⠀⠀⠀⠀⠀⠀⠀⠀⠀⠀⠀⠀⠀⠀⠀⠀⠀⠀⠀⠀⠀⠀⠀⠀⠀⠀⠀⠀⠀⠀⠀⠀⠀⠀⠀⠀⠀⠀⠀⠀⠀⠀⠀⠀⠀⠀⠀⠀⠀⠀⠀⠀⠀⠀⠀⠀⠀⠀⢀⢸⣪⢮⣻⢯⣟⣪⣟⢎⢽⡕⢟⣗⡸⢕⢗⢝⢇⢝⡗⢜⡕⢸⢕⢸⢝⡕⢜⢕⢕⢕⡏⢝⡞⢕⡗⢽⢗⢕⢵⡗⢽⢕⡽⢕⣫⢕⣪⢵⢪⢵⢸⢽⢕⣫⢇⣕⢵⢗⡵⢗⡹⢕⣏⡕⢜⡵⣎⣵⣞⣏⢵⣞⢵⢕⢕⢕⢹⢼⠀</a:t>
            </a:r>
            <a:br/>
            <a:r>
              <a:t>⢕⢕⢕⣿⣿⣿⣿⣧⢱⡧⢵⢵⢕⢕⣕⣕⣿⣿⣿⣿⣿⣿⣿⣿⡕⣕⡕⢕⣕⢕⢷⣕⣕⢇⢕⢕⢕⢕⢕⢕⢕⢕⡣⣿⢿⠟⠃⠁⠀⠀⠀⠀⠘⠙⠻⢿⣾⣿⣿⣿⣿⣿⣼⣿⣼⣿⣯⣿⣷⡷⢟⢟⢄⣄⡀⢀⡀⢀⠀⠑⠑⠀⠀⠀⠀⠀⣾⣿⣿⣿⡇⠀⠀⠀⠀⠀⠀⠀⠀⠀⠀⠀⠀⠀⠀⠀⠀⠀⠀⠀⢀⠀⠀⠀⠀⠀⠀⠀⠀⠀⠀⠀⠀⠀⠀⠀⠀⠀⠀⠀⠀⠀⠀⠀⠀⠀⠀⠀⠀⠀⠀⠀⠀⠀⠀⠀⠀⠀⠀⠀⠀⠀⠀⠀⠀⠀⠀⠀⠀⢔⢕⢔⠜⢯⣞⣝⣕⢣⣕⣸⣟⣣⢽⣇⢽⢕⣸⢕⣇⢵⢕⢕⢕⢕⢕⣕⢹⣕⡹⢕⣳⢵⡳⢵⢗⢮⢕⡕⢕⣕⡱⢕⣸⢕⣇⣕⣇⡵⢗⡸⢕⣱⢱⢞⡹⢵⣫⢵⣞⡵⢗⡣⢗⣫⢵⣇⣹⢽⣕⡵⢏⢱⢞⢕⢗⣕⢕⢝⢱⣿⠀</a:t>
            </a:r>
            <a:br/>
            <a:r>
              <a:t>⠑⠑⠑⠛⠛⠛⠛⠛⠛⠓⠓⠛⠛⠛⠛⠛⠛⠛⠛⠛⠛⠛⠛⠛⠓⠛⠓⠑⠛⠓⠓⠃⠛⠓⠃⠛⠓⠚⠛⠓⠓⠑⠙⠁⠀⠀⠀⠀⠀⠀⠁⠀⠀⠀⠀⠑⠑⠘⠙⠛⠛⠛⠛⠛⠛⠛⠛⠛⠛⠛⠛⠛⠛⠛⠛⠚⠛⠛⠀⠁⠀⠀⠀⠀⠐⠒⠛⠛⠛⠛⠁⠀⠀⠀⠀⠀⠀⠀⠀⠀⠀⠀⠀⠀⠀⠀⠀⠀⠀⠑⠑⠀⠀⠀⠀⠀⠀⠀⠀⠀⠀⠀⠀⠀⠀⠀⠀⠀⠀⠀⠀⠀⠀⠀⠀⠀⠀⠀⠀⠀⠀⠀⠀⠀⠀⠀⠀⠀⠀⠀⠀⠀⠀⠀⠀⠀⠀⠀⠀⠀⠑⠑⠑⠘⠛⠛⠚⠛⠛⠛⠛⠛⠛⠓⠛⠛⠛⠓⠚⠛⠓⠓⠓⠓⠛⠓⠛⠛⠛⠛⠚⠛⠓⠚⠛⠓⠓⠚⠋⠓⠚⠛⠚⠛⠓⠚⠓⠛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⡿⣿⣿⣿⣿⣿⣿⣿⣷⣕⢼⡻⡟⢿⣿⣿⡎⣿⡗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⢯⣾⣸⣿⣿⣿⣿⣿⣿⣿⣿⣮⢻⣮⢱⡝⢝⢝⢝⢟⢸⣿⣵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⢿⢟⢱⣿⡇⣵⢵⢵⣵⣵⣵⣼⣽⣽⢕⢕⢝⢞⣿⡕⢕⢕⢕⢕⢜⢝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⡿⡻⣕⣮⣷⢣⣿⣿⢹⣿⣿⣿⣿⣿⣿⣿⣷⣷⡕⢕⢕⢕⣿⣿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⢟⢕⣸⣾⣿⣿⣏⣾⣿⡿⣼⣿⣿⣿⣿⣿⣿⣿⣿⣿⣷⡕⢕⢕⢹⣿⣷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⣟⢕⣵⣿⣿⣿⣿⡿⣼⣿⣿⡇⣿⣿⣿⣿⣿⣿⣿⣿⣿⣿⣿⣿⣕⢕⢸⣿⣿⡇⢕⢕⢕⢕⢕⢕⢕⢕⢕⢜⢟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⢯⣳⣿⣿⣿⣿⣿⢟⢧⣿⣿⣿⡇⣿⣿⣿⣿⣿⣿⣿⣿⣿⣿⣿⣿⣿⣧⢸⣿⣿⣷⢕⢕⢕⢕⢕⢕⢕⢕⢕⢕⢕⢕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⢏⣼⣿⣿⣿⣿⣿⣿⣿⣼⣿⣿⣿⢸⣿⣿⣿⣿⣿⣿⣿⣿⣿⣿⣿⡟⣿⡷⢸⣿⣿⣿⡕⢕⢕⢕⢕⢕⢕⢕⢕⢕⢕⣾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⡏⣼⣿⣿⣿⣿⣿⣿⣿⡇⣿⣿⡿⣿⡜⣿⣿⣿⣿⣿⣿⣿⣿⣿⣿⣿⡇⢻⢇⣼⣿⣿⣿⡇⢕⢱⣵⢕⡕⣕⢕⡕⢕⣼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⡟⡏⣹⣵⣾⣿⡧⣼⣿⡻⣿⣿⣿⣿⣿⣿⡇⢟⢕⣾⣿⢇⣹⣿⣿⣿⣿⣿⣿⣿⣿⣿⣿⡇⢕⢱⣿⣿⣿⡿⢕⢕⢜⢇⢕⢜⢱⢅⢕⢕⢟⢻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⡿⣼⣿⣿⣿⣿⣿⢣⣿⣿⢧⣿⣿⣿⣿⣿⢕⢕⢷⣿⣿⣿⢸⣿⣿⣿⣿⣿⣿⣿⣿⣿⣿⣿⡇⢕⢜⢟⢟⢝⠑⢔⣕⣕⢑⠕⢕⢕⢜⢝⢕⢕⢕⣸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⡟⣼⣿⢿⣿⣟⢟⢟⣼⣿⡟⣾⣿⣿⣿⣿⣫⢸⡇⣼⡿⢿⡟⢸⣿⢿⣿⣿⣿⣿⣿⣿⣿⣿⣿⡇⢕⢀⢁⢁⢀⢔⢕⣿⣿⣼⣷⣵⡕⢕⢕⣕⢱⣾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⡕⣿⡿⣷⡕⢝⡕⢕⣿⣿⢳⣿⢳⣿⣿⣿⡿⣼⢇⣿⣿⣷⡇⣿⡟⣾⣿⣿⣿⣿⣿⣿⣿⣿⡏⢕⢕⣕⣑⣕⡕⢕⣧⣿⣿⣿⣿⣿⢻⢕⣼⡿⣧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⡱⢝⣕⢜⣵⡿⢇⣵⣿⡏⣿⡟⣿⣿⣿⣿⢇⡿⣸⣿⣿⣿⢸⡿⢕⣿⣿⣿⣿⣿⣿⣿⣿⣿⢇⢕⢱⣿⣿⣿⡇⣱⣿⣿⣿⢻⣿⣿⣿⢜⡪⣾⣻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⣷⣕⢕⢱⢽⣞⢟⢻⣿⣸⡟⣼⣿⣿⣿⡟⢸⢇⣿⣿⣿⡇⣿⢣⡇⣿⣿⣿⣿⣿⣿⣿⣿⡏⢕⢕⣸⣿⣿⣿⡇⣿⢿⣿⣿⢸⣿⣿⣿⢕⢻⡕⢕⣼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⣷⣜⢇⢹⡝⢻⢧⡟⢵⣿⣿⣿⡿⣱⣿⣸⣿⣷⣷⣷⢧⣿⡕⣿⢻⣿⣿⣿⣿⣿⢻⢕⢕⢱⣿⣿⣿⣯⡕⡟⣿⣿⡏⣾⣿⣿⡿⣜⣳⢕⣼⣿⣿⣿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⢯⠑⢑⣇⢜⢎⢞⣼⣿⣿⡿⢕⢛⢟⠛⢟⢝⠽⢝⣟⡻⢿⡿⢸⣿⢻⣿⡇⢇⢏⢕⢱⢿⢿⣿⣟⡿⢸⡇⣝⢿⢕⣿⣿⢿⡇⡽⢕⢕⢝⢝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⡟⣵⠃⠀⠑⣿⢕⣼⣱⡏⣿⣿⢣⡕⢰⣷⡧⠴⢀⠀⠐⠁⢝⢾⣿⣿⣿⣽⣻⡗⢜⢜⣵⢗⢏⢁⠑⠑⠄⣄⡀⢐⢇⣼⣿⣯⣾⡇⠁⠀⠁⢀⢀⢀⢄⢄⢄⢔⢔⢸⣿⢕⢕⢕⢕⢕⢀⠀⠀⠀⠀⠀⢹⣿⣿⣿⣿⣿⣿⣿⣿⣿⣿⣷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⢫⣾⢇⠀⢄⢐⣿⣸⡿⢼⢸⣿⡟⢱⣿⣧⣿⣇⢕⢕⢔⢕⡕⣿⣾⣿⣿⣿⣿⣿⣷⣿⣿⣧⡇⢉⢔⢄⢔⢄⣿⣇⣵⣾⣿⣿⡿⣿⢇⠀⢔⣵⣵⣷⣷⣷⣷⣷⣷⣷⣾⣿⢕⢕⢕⢕⢑⢕⢀⢄⢄⡄⢄⢻⢟⢟⢻⢟⢟⢟⢟⡟⢟⢟⢗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⣣⡟⢱⠀⠀⠁⠑⠘⣿⡇⡇⢱⢿⡇⢕⢸⣿⣿⣟⢧⢜⢟⢱⣾⣿⣿⣿⣿⣿⣿⣿⣿⣿⣿⣿⣷⣕⢱⡕⢕⣾⣿⣿⣻⣿⣿⢇⢕⣿⢕⢔⠀⢞⢿⣿⣿⣿⣿⣿⣿⣿⣿⣿⢕⢕⢕⢕⣕⡕⢕⣵⡇⣷⣷⡕⢸⣷⢺⢼⣿⢕⢼⣿⣽⣸⣿⢸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⢱⢏⢱⡿⢕⡀⢀⢕⢰⣿⢱⡇⢸⡎⢇⢕⢱⢿⣿⣿⣿⣷⣷⣿⣿⣿⣿⣿⣿⣿⣿⣿⣿⣿⣿⣿⣿⣿⣯⣽⣵⣾⣿⣿⢟⣿⡟⢕⢕⣿⢕⠁⠀⠜⣎⢿⣿⣿⣿⣿⣿⣿⣿⣿⢕⢕⢕⢸⣿⣷⣵⣿⣗⣟⣿⣟⣼⣿⣿⣿⣿⣷⣺⣿⣿⣼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⢄⢏⢅⣿⡗⢱⢕⢕⢕⢸⡇⢸⣿⢕⣷⢕⢕⢜⢞⣿⣿⣿⣿⣿⣿⣿⣿⣿⣿⣿⣿⣿⣿⣿⣿⣿⣿⣿⣿⣿⣿⣿⣿⡿⣹⣿⣿⢇⢕⢕⣿⢕⡀⢄⣄⢝⡎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⢕⠑⠕⢔⡼⢱⢸⣿⢕⠕⠁⠕⢇⢸⢕⢸⣿⢜⢹⡕⢕⢕⢕⢹⣿⣿⣿⣿⣿⣿⣿⣿⣿⣿⣿⣿⣿⣿⣿⣿⣿⣿⣿⣿⣷⣾⡿⢟⢱⣿⣿⢕⢱⡕⢸⢸⣧⢜⣿⡕⢜⡼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⢁⢜⡇⢑⢇⢕⢸⡗⠑⠀⢕⢄⢕⢕⢕⢸⣿⢼⢕⢧⡕⢕⢕⢕⢝⢿⣿⣿⣿⣿⣿⣿⣿⣿⢿⢟⢿⣿⣿⣿⣿⣿⣿⣿⣿⡷⢇⢕⣾⣿⡏⣵⢜⡇⢸⢸⣿⡕⢹⣇⢇⢱⢻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⢗⣵⢳⢱⢕⣸⡇⠑⠀⠄⢕⢕⢕⢕⢕⢻⣷⢕⢝⢣⡕⢕⢕⢕⢕⢝⢻⣿⣿⣿⣿⣿⣵⣗⣗⣳⣵⣿⣿⣿⣿⣿⢟⢏⢕⢕⢱⣿⣿⣇⢸⢕⢇⢸⢸⣿⣷⢜⣿⢸⡕⡜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⢜⢅⢅⢸⡇⢔⡕⢕⣸⢕⢕⢕⢕⢜⢿⡯⢜⢕⢕⢕⢕⢕⢕⢕⢕⢕⢝⢟⢿⣿⣿⣿⣿⣿⣿⡿⢟⢟⢹⢕⢕⢕⢕⡕⣸⡿⢯⣿⢕⡕⢕⢸⢸⣟⣿⡕⣿⣸⣷⢱⢿⣿⣿⣿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⠕⢱⣧⢷⣷⢣⣿⢕⢕⢕⢕⢕⢜⢳⡇⢕⢕⢕⢕⢕⢕⢕⢕⠕⢑⢱⣾⣷⣽⣟⣟⣽⣷⢕⠑⠕⢜⢧⢕⢕⢱⢣⡟⢕⣾⣿⢕⡇⢸⢕⣧⢻⢿⢇⣻⢿⢿⢇⢸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⠀⢕⣿⣿⣿⣿⣿⣿⣿⣿⣿⣿⣿⣿⣿⣿⣿⣿⣿⣿⣿⣿⣿⣿⣿⣿⣿⣿⣿⡇⢕⢧⠔⠀⢑⢑⠀⠐⢇⡀⠆⠀⠀⠀⢀⣿⡿⢜⢏⣿⢕⢕⢕⢕⢕⢕⢕⣧⡻⡕⢕⢕⢕⢕⢕⠑⠁⠀⢕⢸⣿⣿⣿⣿⣿⣿⣿⢕⢄⠀⠀⠈⠃⠕⢎⣪⢕⣼⣿⣿⢱⣧⢕⢕⢹⣧⢄⢄⡏⢄⢄⠀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⢀⠄⠀⢕⢕⢕⣾⢇⢕⢕⢕⢕⢕⢕⢕⢸⣿⣧⡕⢕⢕⠁⠀⠀⠀⠀⣱⣿⣿⣿⣿⣿⣿⣿⣿⣇⢕⠀⠀⠀⠀⠀⢸⣿⡕⣿⣿⢇⣿⡏⢕⢕⢕⢻⣧⢣⣷⡇⢕⠀⠀⠀⠀⠀⢸⣿⢕⢕⢕⢕⢸⣿⡇⢕⢕⣿⣿⡇⢕⢸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⢄⢕⠀⠀⠀⢕⣼⢏⢕⢕⢕⢕⢕⣕⣵⣵⢸⣿⣿⣿⡕⠁⠀⠀⠀⠀⠀⣿⣿⣿⣿⣿⣿⣿⣿⣿⣿⡇⠀⠀⠀⠀⠀⢅⢫⢇⢸⠟⠘⠋⠕⢕⢕⢱⣕⢻⣷⡝⢕⢕⢀⢀⢀⢀⢀⢸⣿⢕⢕⢕⢕⣸⣿⡇⢕⢕⣿⣿⡇⢕⢸⣼⣿⣷⣧⣝⡻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⢀⢕⠑⠀⠀⠀⣸⢏⢕⢕⢕⢱⣾⣿⣿⣿⣿⡎⣿⢻⣿⣷⡄⠀⠀⠀⠀⠀⢻⣿⣿⣿⣿⣿⣿⣿⣿⣿⠃⠀⠀⠀⠀⠀⠁⢕⠜⠑⠐⠕⠑⢀⢁⣷⣿⣿⣧⢜⣷⡕⡕⢕⢕⢕⢕⢕⢸⣿⢕⢕⢕⢕⣺⣿⡇⢕⢕⣿⣿⡇⢕⠑⠑⢹⡜⡟⢏⢕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⠀⠐⠀⢕⢕⠀⠀⠀⣱⢏⢕⢕⢕⢱⣿⣿⣿⣿⣿⣿⣧⢻⣵⣻⣿⣷⡀⠀⠀⠀⠀⠘⣿⣿⣿⣿⣿⣿⣿⣿⡟⠀⠀⠀⠀⠀⠀⠀⢕⠀⢕⠑⢄⢀⠙⠕⣸⣿⣿⣿⣇⢜⢷⡕⣵⡕⣸⣧⢇⢜⢹⢷⢷⣶⣷⣮⣟⡇⢕⢕⣿⣿⡇⠑⠀⠀⠘⠟⠁⢀⣾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⠀⣠⣴⣾⣔⠀⠀⠀⠀⠀⠀⠀⠀⠀⢀⣀⣄⣤⠄⢕⢕⠀⠀⣰⢏⢕⢕⢕⢱⣿⣿⣿⣿⣿⣿⣿⣿⡎⣷⢻⣿⣿⣷⡀⠀⠀⠀⠀⠘⣿⣿⣿⣿⣿⣿⣿⠁⠀⠀⠀⠀⠀⠀⠀⠑⣧⡄⡄⠑⠑⠀⣷⣿⣿⣿⣿⣿⡇⢜⢷⡝⢃⠜⠉⠁⠁⢅⢕⢕⢕⢝⢻⢿⣿⣷⣮⣟⢿⢇⠁⢄⡄⠀⠀⠀⣾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⣶⡔⢔⢾⢳⣯⢻⡿⠇⠔⠀⠀⠀⠀⠀⠀⠀⢸⣿⣿⢏⡔⠑⠑⠀⠰⠏⢕⢕⢕⢕⣼⣿⣿⣿⣿⣿⣿⣿⣿⣿⡜⡎⣿⣿⡻⣷⢀⠀⠀⠀⠀⠸⣿⣿⣿⣿⣿⠇⠀⠀⠀⠀⠀⠀⠀⠀⠀⢹⣧⢧⡕⣇⢿⢹⣿⣿⣿⣿⣿⡿⠕⠑⠁⠀⠀⠀⠀⠀⠁⠑⢕⢕⢕⢕⢕⢕⢟⢿⣿⣷⣧⣅⠀⠁⠀⠀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⣧⢕⢗⢜⣕⡇⠀⠀⢔⢔⢕⢔⢕⢕⢕⣾⡿⣳⣿⢇⠀⠀⠀⠀⠀⠀⠁⠑⠕⢿⣿⣿⣿⣿⣿⣿⣿⣿⣿⣷⡸⢹⡿⣷⡝⣧⠀⠀⠀⠀⠀⠝⣿⣿⣿⡏⠀⠀⠀⠀⠀⠀⠀⠀⠀⠀⠘⣵⡎⣷⣜⢞⢸⣿⡿⠟⠋⠁⠀⠀⠀⠀⠀⠀⠀⠀⠀⠀⠀⠀⠁⢑⢕⢕⢕⢕⢕⢜⢝⣿⣿⣷⢄⢀⢔⢕⣿⣿⡷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⣷⣄⠀⠈⠀⢄⠄⠀⠕⢕⢕⢕⢕⢕⣿⢳⣿⣿⢇⠑⠀⠀⠀⠀⠀⠀⠀⠀⠀⠀⠉⠙⠻⣿⣿⣿⣿⣿⣿⡇⠜⣿⣮⣟⡮⢄⡀⠀⠀⠀⠀⠀⢄⢈⠁⠀⠀⠀⠀⠀⠀⠀⠀⠀⠀⠀⠜⣿⡕⣿⡇⠇⠉⠀⠀⠀⠀⠀⠀⠀⠀⠀⠐⢄⠀⠀⠀⠀⢔⠁⢕⢸⢳⢕⢕⢕⢕⢕⢜⠙⠻⠀⢾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⢆⠀⠀⠀⠀⠀⠀⠀⠀⠀⠀⢸⣿⣿⣿⣿⣿⣿⣿⣿⣿⣿⣿⣿⣿⣿⣿⣿⣿⣿⣿⣿⣿⣿⣿⣿⣿⢸⣿⣿⣿⣿⣿⣿⣿⣿⣿⣿⣿⣿⣿⣿⣿⣿⣿⣿⣦⡀⠀⠁⠀⢀⠀⠁⢕⡇⢱⣿⡏⣿⣿⣿⡇⠀⠀⠀⢀⢄⠀⠀⠀⠀⠀⠀⠀⠀⠀⠀⠙⠻⣿⣿⣿⠑⠀⠜⣿⣿⣿⡇⠀⠀⠀⠀⠀⠀⢕⠕⠀⠀⠀⠀⠀⠀⠀⠀⠀⠀⠀⠀⠀⢹⢇⠙⠀⠀⠀⠀⠀⠀⠀⠀⠀⠀⢄⢀⠀⠁⠕⢄⠀⠀⠀⠀⢕⢕⢕⢕⠁⠁⠕⢕⠀⠀⠀⢀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⣿⣕⢀⠀⠐⠑⠀⠀⠀⠗⢸⢿⢷⢿⣿⣿⢇⠀⠀⢄⠑⠁⠀⢀⠄⠁⠀⠀⠀⠀⠀⠀⠀⠀⠈⠻⢇⠀⠀⠀⢹⡏⣿⡇⠀⠀⠀⠀⠀⢀⣀⡄⡀⠀⠀⠀⠀⠀⠀⠀⠀⠀⠀⠀⠀⠁⠁⠀⠀⠀⠀⠀⠀⠀⠀⠀⠀⠀⠀⢅⠔⢀⠀⠁⠔⠕⣷⣷⣷⣷⣷⠇⠀⠀⢔⠀⠀⠀⢄⢕⢀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⢀⠀⠀⠀⢰⠀⠀⠀⠁⢕⢸⣿⢏⡞⢀⠔⠁⠀⢀⢔⢁⠀⠀⠀⠀⠀⠀⠀⠀⠀⠀⠀⠀⠀⠀⠀⠀⢜⢇⢸⢇⠀⠀⠀⠀⢔⣿⣿⣿⣷⡆⠀⠀⠀⠀⠀⠀⠀⠀⠀⠀⠀⠀⠀⠀⠀⠀⠀⠀⠀⠀⠀⠀⠀⢄⠑⠀⠀⠀⠁⠄⠀⠀⠀⠀⠀⠀⠀⠀⠀⠀⠀⠀⠀⢄⢕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⣷⡀⠀⠀⠀⢀⠀⠀⠕⢕⢝⡾⢕⠁⠀⠄⠐⠀⠀⠁⠐⢀⠀⠀⠀⠀⠀⠀⠀⠀⠀⠀⠀⠀⠀⠀⠕⠀⢜⠀⠀⠀⠀⠀⢱⣿⣿⣿⡿⠑⠀⠀⠀⠀⠀⠀⠀⠀⠀⠀⠀⠀⠀⠀⠀⠀⠀⠀⠀⠀⠀⠄⠑⠀⠀⠀⠀⠁⠐⠀⠀⠀⢅⢀⠀⠀⠀⠀⠑⠑⠀⠀⠀⢕⢕⢕⢕⢱⣿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⡿⣷⡄⠀⠀⠘⠀⠀⠀⢄⣼⢇⢇⠀⠀⠀⠄⠀⠀⠀⠀⠀⠑⠄⠀⠀⠀⠀⠀⠀⠀⠀⠀⠀⠀⠀⠀⢔⠑⠀⠀⠀⠀⠀⠀⠑⠙⠇⠑⠀⠀⠀⠀⠀⠀⠀⠀⠀⠀⠀⠀⠀⠀⠀⠀⠀⠀⠀⠀⢀⠐⠀⠀⠀⠀⠀⠀⠀⠀⠀⠀⠀⢜⣧⢀⠀⢠⢄⠀⠀⠀⠀⠀⠑⠑⠕⢅⣼⣾⣿⣿⣿⣿⣻⣧⣵⢵⣿⣿⣿⣿⣿⣿⣿⣿⣿⣽⣿⣿⣿⣿⣿⣿⣿⣿⣿⣿⣿⣿⣿⣿⣿⣿⣿⣿⣿⣿⣿⣿⣏⣕⣕⣜⣝⣝⣕⣱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⢯⢾⢎⠀⠀⠀⠀⠔⠀⣸⢇⣼⡁⠀⠀⠀⠀⠀⠀⠀⠀⠀⠀⠀⠁⢀⠀⠀⠀⠀⠀⠀⠀⠀⠀⠀⠀⠀⠀⠀⠀⠀⠀⠀⠀⠀⠀⠀⠀⠀⠀⠀⠀⠀⠀⠀⠀⠀⠀⠀⠀⠀⠀⠀⠀⠀⠀⠀⠀⠀⠀⠀⠀⠀⠀⠀⠀⠀⠀⠀⠀⠀⠁⠜⢧⠀⠀⠁⠀⠀⠀⠀⢀⢄⣔⣳⣹⣿⣿⣿⣿⣿⣿⣿⣿⣿⣿⣿⣿⣿⣿⡿⠿⠿⢿⢿⢿⢿⢿⢿⢿⢿⣿⣿⣿⣿⣿⣿⢿⢿⢿⢿⢟⢿⢿⢿⣿⣿⣿⣿⣿⣿⣿⣿⣿⣿⣿⣿⣿⣿⣿⣿⣿⡇⢕⢕⢕⢕⢺⣿⣿⣿⣿⣿⣿⣿⣿⣿⠀</a:t>
            </a:r>
            <a:br/>
            <a:r>
              <a:t>⢕⢕⢕⣿⣿⣿⣿⣿⡯⢇⢕⢕⠀⠀⠀⢕⢕⢕⢕⢕⢕⢕⢕⢕⢕⢕⣕⣱⣵⣴⠀⠑⠔⠀⢄⢀⣿⣿⣿⣿⠀⠁⠑⠄⢸⣿⣿⣿⣿⢕⣿⣿⣿⡿⣿⣿⣿⢿⢏⢍⢕⢔⢕⢕⢕⢕⢕⢔⢔⢄⠀⢜⢽⣹⣾⠀⠀⠀⠀⠀⢰⢕⢱⣿⠃⠀⠀⠀⠀⠀⠀⠀⠀⠀⠀⠀⠀⠀⠀⠀⠀⠀⠀⠀⠀⠀⠀⠀⠀⠀⠀⠀⠀⠀⠀⠀⠀⠀⠀⠀⠀⠀⠀⠀⠀⠀⠀⠀⠀⠀⠀⠀⠀⠀⠀⠀⠀⠀⠀⠀⠀⠀⠀⠀⠀⠀⠀⠀⠀⠀⠀⠀⠀⠀⠀⢀⢜⢧⠀⠀⢀⢕⢔⢕⣵⣿⣿⣿⡇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⠷⣷⣷⣷⣷⣷⣾⣿⣿⣿⣿⣴⣴⣴⣴⣿⣿⣿⣿⣿⣿⣦⣴⣦⣴⣾⣿⣿⣿⣿⣿⣿⣿⣿⣿⣿⡗⢕⢕⢕⢕⠑⢁⠑⠁⠁⠅⠀⠁⠁⢔⢕⢜⢿⣿⣿⡄⢀⢀⢀⢠⠇⢱⣿⠇⠀⠀⠀⠀⠀⠀⠀⠀⠀⠀⠀⠀⠀⠀⠀⠀⠀⠀⠀⠀⠀⠀⠀⠀⠀⠀⠀⠀⠀⠀⠀⠀⠀⠀⠀⠀⠀⠀⠀⠀⠀⠀⠀⠀⠀⠀⠀⠀⠀⠀⠀⠀⠀⠀⠀⠀⠀⠀⠀⠀⠀⠀⠀⠀⠀⠀⠀⠀⠀⠀⠀⢱⣇⢅⢧⢕⢕⢕⣸⣿⣿⣿⣿⣿⡇⣿⣿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⠄⠀⠀⠀⠀⠀⠀⠀⠀⠀⠀⢕⢕⢸⣿⣿⣿⣿⣿⢏⡇⢕⣿⢇⠀⠀⠀⠀⠀⠀⠀⠀⠀⠀⠀⠀⠀⠀⠀⠀⠀⠀⠀⠀⠀⠀⠀⠀⠀⠀⠀⠀⠀⠀⠀⠀⠀⠀⠀⠀⠀⠀⠀⠀⠀⠀⠀⠀⠀⠀⠀⠀⠀⠀⠀⠀⠀⠀⠀⠀⠀⠀⠀⠀⢀⠀⠀⠀⠀⠀⠀⠀⠀⠀⠀⠀⠜⣿⣇⢜⢇⢕⢱⣿⣿⣿⣿⡿⢏⣵⣿⡻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⠑⠀⠀⠀⠀⠀⠀⠀⠀⠀⠀⠀⢕⢕⢕⣿⣿⣿⣿⡟⣜⢕⡼⢏⢕⢱⠀⠀⠀⠄⠀⠀⠀⠀⠀⠀⠀⠀⠀⠀⢄⠐⠀⠀⠀⠀⠀⠀⠀⠀⠀⠀⠀⠀⠀⠀⠀⠀⠀⠀⠀⠀⠀⠀⠀⠀⠀⠀⠀⠀⠀⠀⠀⠀⠀⠀⠀⠀⠀⠀⠀⠀⠀⠀⠀⠁⢄⠀⠀⠀⠀⠀⠀⠀⠀⠀⠀⠀⢜⢿⡇⢁⢕⢁⢉⢙⠝⣭⣵⣯⣽⣿⣕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⡿⢜⢕⡸⢕⢕⢕⢇⠀⠀⠀⠀⠀⠀⠀⠀⠀⠀⠀⠀⠀⠀⢕⠀⠀⠀⠀⠀⠀⠀⠀⠀⠀⠀⠀⠀⠀⠀⠀⠀⠀⠀⠀⠀⠀⠀⠀⠀⠀⠀⠀⠀⠀⠀⠀⠀⠀⠀⠀⠀⠀⠀⠀⠀⠀⠀⠀⠀⠑⠀⠀⠀⠀⠀⠀⠀⠀⠀⠀⠀⢕⢜⢹⡕⢕⢕⠕⢕⢄⢹⣏⣇⣿⣿⣿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⢇⢕⢱⢕⢕⢕⢕⢕⠀⠀⠀⠀⠀⠀⠀⠀⠀⠀⠀⠀⠀⠀⢕⠀⠀⠀⠀⠀⠀⠀⠀⠀⠀⠀⠀⠀⠀⠀⠀⠀⠀⠀⠀⠀⠀⠀⠀⠀⠀⠀⠀⠀⠀⠀⠀⠀⠀⠀⠀⠀⠀⠀⠀⠀⠀⠀⠀⠀⠕⠀⠀⠀⠀⠀⠀⠀⠀⠀⠀⠀⢕⢕⢜⢕⢕⢕⢕⠕⢄⢜⢎⡧⢟⢟⢿⢻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⢼⣿⡇⢱⢕⢇⢕⢕⢕⢕⢕⢔⠀⠀⢀⠔⠀⠀⠀⠀⠀⠀⠀⠀⠀⠑⢀⠀⠀⠀⠀⠀⠀⠀⠀⠀⠀⠀⠀⠀⠀⠀⠀⠀⠀⠀⠀⠀⠀⠀⠀⠀⠀⠀⠀⠀⠀⠀⠀⠀⠀⠀⠀⠀⠀⠀⠀⠀⠀⠀⠀⠀⠀⠀⠀⠀⠀⠀⠀⠀⠀⠀⠀⢕⢕⢄⢕⢕⠔⣅⢕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⣣⣿⡿⢕⡎⢕⢕⢕⢕⢕⢕⢕⢄⠀⠀⠀⠀⠀⠀⠀⠀⠀⠀⠀⠀⠀⠀⢕⠀⠀⠀⠀⠀⠀⠀⠀⠀⠀⠀⠀⠀⠀⠀⠀⠀⠀⠀⠀⠀⠀⠀⠀⠀⠀⠀⠀⠀⠀⠀⠀⠀⠀⠀⠀⠀⠀⠀⠀⠀⢄⢄⢀⠀⠀⠀⠀⠁⠀⠀⠀⠀⠀⠀⠑⠑⠕⢕⢅⢕⢕⢝⡇⢜⢟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⢇⣸⢕⢕⠕⠕⠑⠑⠕⠕⣼⠄⠀⠀⠀⠀⠀⠀⠀⠀⠀⠀⠀⠀⠀⠁⠀⠀⠀⠀⠀⠀⠀⠀⠀⠀⠀⠀⠀⠀⠀⠀⠀⠀⠀⠀⠀⠀⠀⠀⠀⠀⠀⠀⠀⠀⠀⠀⠀⠀⠀⠀⠀⠀⠀⠀⠀⢕⢧⠑⠀⠀⠀⠀⠀⠀⠀⠀⠀⠀⠀⠀⠀⠀⠀⠀⠕⢕⢜⣿⡕⢕⢸⣿⣿⢕⢕⣿⣿⡇⢕⢕⣷⣷⡇⣿⣿⢕⢕⢕⢸⣿⣿⣿⣿⣿⣿⣿⣿⣿⣿⣿⣿⣿⣿⣿⣷⣷⣷⣷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⡇⢕⡜⢕⠕⠀⠀⠀⠀⠀⠀⠀⠀⠀⠀⠀⠀⠀⠀⠀⠀⠀⢔⢕⢕⢕⢕⢕⢀⠀⠀⠀⠀⠀⠀⠀⠀⠀⠀⠀⠀⠀⠀⠀⠀⠀⠀⠀⠀⠀⠀⠀⠀⠀⠀⠀⠀⠀⠀⠀⠀⠀⠀⠀⠀⠀⠀⠀⣧⢼⡕⢕⢀⢀⠀⠀⠀⠀⠀⠀⠀⠀⠀⠀⠀⠀⠀⠀⠑⢕⢿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⠑⠈⠁⢕⠀⠀⠀⠀⠀⠀⠀⠀⠀⠀⠀⠀⠀⠀⠕⢕⢕⢕⢕⢕⢕⢕⢕⢕⢕⢔⠀⠀⠀⠀⠀⠀⠀⠀⠀⠀⠀⠀⠀⠀⠀⠀⠀⠀⠀⠀⠀⠀⠀⠀⠀⠀⠀⠀⠀⠀⠀⠀⠀⠀⠀⠀⠀⢱⣿⡏⢕⢕⢕⢕⢕⠕⠀⠀⠀⠀⠀⠀⠀⠀⠀⠀⠀⠀⠀⢕⢸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⢕⠀⢀⠀⠀⠀⠀⠀⠀⠀⠀⠀⠀⠀⠀⠀⠁⠕⢕⢕⢕⢕⢕⢕⣱⣷⣷⡕⢔⢄⠀⠀⠀⠀⠀⠀⠀⠀⠀⠀⠀⠀⠀⠀⠀⠀⠀⠀⠀⠀⠀⠀⠀⠀⠀⠀⠀⠀⠀⢀⣠⣤⣴⣵⣾⢝⢕⡕⢕⢕⢕⠑⠀⠀⠀⠀⠀⠀⠀⠀⠀⠀⠀⠀⠀⠀⢕⢸⡇⢕⢕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⠕⠀⠑⠀⠀⠀⠀⠀⠀⠀⠀⠀⠀⠀⠀⠀⠀⠀⠁⠕⢕⢕⢕⢱⣿⡿⢟⡟⠑⠕⢄⠀⠀⠀⠀⠀⠀⠀⠀⠀⠀⠀⠀⠀⠀⠀⠀⠀⠀⠀⠀⠀⠀⠀⠀⠀⠀⠀⠀⠘⠛⠟⠟⢟⢕⣱⣷⡸⢕⢕⠁⠀⠀⠀⠀⠀⠀⠀⠀⠀⠀⠀⠀⠀⢔⢀⢕⢸⡇⢕⢱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⠁⢕⡕⣸⣿⣗⢸⡇⠀⠀⠁⠑⢔⢄⢀⠀⠀⠀⠀⠀⠀⠀⠀⠀⠀⠀⠀⠀⠀⠀⠀⠀⠀⠀⠀⠀⠀⠀⠀⠀⢀⢄⢔⣱⢱⣿⣿⣇⢕⠀⠀⠀⠀⠀⠀⠀⠀⠀⠀⠀⠀⠀⠀⠀⠁⠁⠁⠘⢇⢕⢸⡕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⠑⣿⣿⣿⣷⣷⣴⣴⣴⣴⣴⡅⠑⠕⢔⢄⢀⠀⠀⠀⠀⠀⠀⠀⠀⠀⠀⠀⠀⠀⠀⠀⠀⠀⢀⢄⢔⣕⣡⣤⣼⣵⣾⣿⣿⣿⠀⠀⠀⠀⠀⠀⠀⠀⠀⠀⠀⠀⠀⠀⠀⠀⠀⠀⠀⠀⠕⢕⢸⡇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⢹⣿⣟⡟⢟⢟⠛⠛⠛⠙⠁⠀⠀⠀⠁⠁⠑⠕⢔⠀⠀⠀⠀⠀⠀⠀⠀⠀⠀⠀⠀⠀⠀⢕⠕⠿⠿⠿⢿⣿⣿⢟⣻⣿⣿⠀⠀⠀⠀⠀⠀⠀⠀⠀⠀⠀⠀⠀⠀⠀⠀⠀⠀⠀⠀⢀⢕⢸⢇⢿⢕⢕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⠸⣿⣟⢇⢜⢇⠀⠀⠀⠀⠀⠀⠀⠀⠀⠀⠀⠀⠀⢔⠀⠀⠀⠀⠀⠀⠀⠀⠀⠀⠀⠀⠀⠑⠀⠀⠀⠀⢸⣿⢇⢜⣿⣿⡇⠀⠀⠀⠀⠀⠀⠀⠀⠀⠀⠀⠀⠀⠀⠀⠀⠀⠀⠀⠀⢕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⠘⡻⣿⣿⣷⣷⣶⣶⣴⣤⡀⠀⠀⠀⠀⠀⠀⠀⠁⠀⠀⠀⠀⠀⠀⠀⠀⠀⠀⠀⠀⠀⠀⢀⣄⣤⣴⣷⣷⣾⣿⢟⡟⠀⠀⠀⠀⠀⠀⠀⠀⠀⠀⠀⠀⠀⠀⠀⠀⠀⠀⠀⢀⣄⣔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⣷⢕⣱⢕⣕⢟⣻⠀⠀⠀⠀⠀⠀⠀⠀⢠⡀⠀⠀⠀⠀⠀⠀⠀⠀⠀⠀⠀⠀⠀⠀⠀⠀⠀⠀⠀⠘⢳⣧⣜⢙⢙⠙⠙⠉⠁⠀⠀⠀⠀⠀⠀⠀⠀⠀⠀⠀⠀⠀⠀⠀⠀⠀⠀⠀⠀⠀⠞⠟⠟⠟⠟⢋⢝⣱⡷⠟⠁⠀⠀⠀⠀⠀⠀⠀⠀⠀⠀⠀⠀⠀⠀⠀⠀⠀⠀⠁⠝⢟⢟⢻⢿⢿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⣦⣄⣀⡀⠀⠀⠀⠀⠀⠀⠀⠀⠀⠀⠀⠀⠀⠀⠀⠀⠀⠙⠻⢿⣿⣷⣦⣄⠀⠀⠀⠀⠀⠀⠀⠀⠀⠀⠀⠀⠀⠀⠀⠀⠀⠀⠀⠀⠀⠀⠀⢀⣄⣴⣷⣾⢿⠟⠁⠀⠀⠀⠀⠀⠀⠀⠀⠀⠀⠀⠀⠀⠀⠀⠀⠀⠀⠀⠀⠀⠀⠀⠑⢕⢜⢕⢕⢕⢕⢕⢕⢕⢕⢕⢕⢕⢝⣏⢝⡕⢜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⣿⢸⠟⢋⢁⢄⢔⢄⠀⠀⠀⠀⠀⠀⠀⠀⠀⠀⠀⠀⠀⠀⠀⠀⠀⠀⠀⠀⠀⠀⠀⠀⠀⠀⠀⠀⠀⠀⠀⠀⠀⠀⠀⠀⠀⠀⠀⠀⠀⠀⠀⠙⠙⠉⠁⠀⠀⠀⠀⠀⠀⠀⠀⠀⠀⠀⠀⠀⠀⠀⠀⠀⠀⠀⠀⠀⠀⠀⠀⠀⠀⠀⢄⢕⢕⢕⢕⢕⢇⣕⢕⢕⢕⢝⢣⢜⡇⢜⢱⢜⢕⢕⢕⢕⢕⢕⡕⢕⡕⢸⣕⣧⣷⣪⡇⢼⣕⡼⢕⡸⢏⡸⣝⡺⢽⡮⢕⡧⢕⡞⢝⡝⢽⣝⢽⣝⡽⣟⢿⣟⡟⣟⡻⢇⢕⢕⡕⢕⡕⢟⢿⢿⢿⢿⢿⢿⢿⣿⠀</a:t>
            </a:r>
            <a:br/>
            <a:r>
              <a:t>⢕⢕⢕⣿⣿⣿⣿⡇⢕⢱⣕⢕⡵⢯⣵⣾⣿⣿⣿⣿⣿⣿⣿⣿⣿⣿⣿⣿⢝⢕⢕⠀⠀⠀⠀⠀⠀⠀⠀⠀⠀⠀⠀⢸⣿⣿⡇⢕⢕⢕⢕⢕⢸⣿⣿⣿⢻⣿⣿⣿⣿⣿⢿⢿⢿⢽⣿⢟⢿⡵⣾⢷⠀⠀⠀⠀⠀⠀⠀⠀⢸⡿⢏⢔⢕⢕⠁⠀⠀⠀⠀⠄⠀⠀⠀⠀⠀⠀⠀⠀⠀⠀⠀⠀⠀⠀⠀⠀⠀⠀⠀⠀⠀⠀⠀⠀⠀⠀⠀⠀⠀⠀⠀⠀⠀⠀⠀⠀⠀⠀⠀⠀⠀⠀⠀⠀⠀⠀⠀⠀⠀⠀⠀⠀⠀⠀⠀⠀⠀⠀⠀⠀⠀⠀⠀⠀⠀⠀⠀⠀⢀⢀⢄⢔⢕⢕⡕⢇⢕⢕⡕⢱⡕⢱⢕⢕⢝⢇⢕⢜⢹⡕⢇⣕⢇⣕⡣⣕⣧⣝⡻⢟⣻⣝⣷⣟⣻⢽⣗⡮⣗⡫⣗⢪⢗⡺⢗⢫⢕⣇⢝⡵⢽⣱⢽⣗⡽⢗⡯⢗⢟⣷⡟⢽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⣼⣿⣿⣿⣿⣿⢇⢕⢇⢕⢵⢕⢕⢕⢝⣕⠀⠀⠀⠀⠀⠀⠀⠀⢜⢅⢕⢕⢕⠑⠀⠀⠀⠀⠀⠀⠀⠀⠀⠀⠀⠀⠀⠀⠀⠀⠀⠀⠀⠀⠀⠀⠀⠀⠀⠀⠀⠀⠀⠀⠀⠀⠀⠀⠀⠀⠀⠀⠀⠀⠀⠀⠀⠀⠀⠀⠀⠀⠀⠀⠀⠀⠀⠀⠀⠀⠀⠀⠀⠀⠀⠀⠀⠀⠀⠀⠀⠀⠀⠀⠀⠀⠀⠀⠕⢕⡳⡣⢵⣳⣧⣷⣵⣕⢧⣽⣧⣵⡵⢕⣕⢵⣕⡼⣕⡣⣕⡷⢽⣗⣹⢕⡕⣞⡹⢿⣯⢽⣻⢽⣺⢿⣗⣽⣗⣪⡝⢝⢕⡝⢵⢗⢽⣗⡯⢝⡻⢗⡫⢵⣺⢷⢾⡷⡫⢵⢗⣫⣵⣺⣷⣾⢵⡮⢵⣞⡏⢕⡧⢗⣫⡽⢟⣽⠀</a:t>
            </a:r>
            <a:br/>
            <a:r>
              <a:t>⢕⢕⢕⣿⣿⣿⣿⡏⢕⢕⢇⢕⢎⢕⢕⢣⣿⣿⣿⣿⣿⣿⣿⣿⢏⢻⢏⢝⢕⢕⢗⢕⢕⢕⢜⢕⢕⢕⢕⢕⢇⢕⢕⣾⣿⣿⡇⢕⢕⢕⢕⠕⢸⣿⣿⣿⣾⣿⣿⣿⣿⣿⣧⣕⢳⣵⣽⢧⢝⣳⡵⢿⠀⠀⠀⠀⠀⠀⠀⠀⢔⢕⠕⠁⠀⠀⠀⣰⣿⣷⡆⠀⠀⠀⠀⠀⠀⠀⠀⠀⠀⠀⠀⠀⠀⠀⠀⠀⠀⠀⠀⠀⠀⠀⠀⠀⠀⠀⠀⠀⠀⠀⠀⠀⠀⠀⠀⠀⠀⠀⠀⠀⠀⠀⠀⠀⠀⠀⠀⠀⠀⠀⠀⠀⠀⠀⠀⠀⠀⠀⠀⠀⠀⠀⠀⠀⠀⠀⠀⠀⢀⠱⣵⣮⣺⣯⣗⣎⣟⢎⢽⡕⢟⣗⡸⢕⢗⢝⢇⢝⡇⢜⡕⢜⢕⢸⢝⡕⢜⢕⢕⢕⡏⢝⡞⢕⡗⢽⢗⢕⢵⡗⢽⢕⡽⢕⣫⢕⣪⢵⢪⢵⢸⢽⢕⣫⢇⣕⢵⢗⡵⢗⡹⢕⣏⡕⢜⡵⣞⣱⣞⣏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⣯⣿⣷⡷⢟⢟⢄⣄⡀⢀⡀⢀⠀⠀⠑⠀⠀⠀⠀⠀⣼⣿⣿⣿⡇⠀⠀⠀⠀⠀⠀⠀⠀⠀⠀⠀⠀⠀⠀⠀⠀⠀⠀⠀⢀⠀⠀⠀⠀⠀⠀⠀⠀⠀⠀⠀⠀⠀⠀⠀⠀⠀⠀⠀⠀⠀⠀⠀⠀⠀⠀⠀⠀⠀⠀⠀⠀⠀⠀⠀⠀⠀⠀⠀⠀⠀⠀⠀⠀⠀⠀⠀⠀⢔⢕⢔⠜⢿⣞⣝⣕⢗⣕⣸⣟⣣⢽⣇⢽⢕⣸⢕⣇⢵⢕⢕⢕⢕⢕⣕⢹⣕⡹⢕⣳⢵⡳⢵⢗⢮⢕⡕⢕⣕⡱⢕⣸⢕⣣⣕⣇⡵⢗⡸⢕⣱⢱⢞⡹⢵⣫⢵⣞⡵⢗⡣⢗⣫⢵⣇⣹⢽⣕⡵⢏⢱⢞⢕⢗⣱⢕⢕⢗⣿⠀</a:t>
            </a:r>
            <a:br/>
            <a:r>
              <a:t>⠑⠑⠑⠛⠛⠛⠛⠛⠛⠛⠓⠛⠛⠛⠛⠛⠛⠛⠛⠛⠛⠛⠛⠛⠓⠛⠓⠑⠛⠓⠓⠃⠚⠓⠃⠛⠓⠚⠛⠓⠓⠑⠙⠁⠀⠀⠀⠀⠀⠀⠁⠀⠀⠀⠀⠑⠑⠘⠙⠛⠛⠛⠛⠛⠛⠛⠛⠛⠛⠛⠛⠛⠛⠛⠛⠚⠛⠛⠑⠑⠀⠀⠀⠀⠐⠒⠛⠛⠛⠛⠁⠀⠀⠀⠀⠀⠀⠀⠀⠀⠀⠀⠀⠀⠀⠀⠀⠀⠀⠑⠑⠀⠀⠀⠀⠀⠀⠀⠀⠀⠀⠀⠀⠀⠀⠀⠀⠀⠀⠀⠀⠀⠀⠀⠀⠀⠀⠀⠀⠀⠀⠀⠀⠀⠀⠀⠀⠀⠀⠀⠀⠀⠀⠀⠀⠀⠀⠀⠀⠀⠑⠑⠑⠘⠛⠛⠚⠛⠛⠛⠛⠛⠛⠓⠛⠓⠛⠓⠚⠛⠓⠛⠓⠓⠛⠓⠛⠛⠛⠛⠚⠛⠓⠚⠛⠓⠓⠚⠋⠓⠚⠛⠚⠛⠓⠚⠓⠛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⡿⣫⢻⣿⣿⣿⣿⣿⣿⣿⣧⢱⡝⢟⢿⣿⣿⡜⣿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⡟⣵⡏⣿⣿⣿⣿⣿⣿⣿⣿⣿⡷⢹⣇⣧⡝⢝⢕⢟⢳⢱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⢿⢟⡏⣼⣿⢱⣷⣷⣷⣵⣵⣼⣽⣽⣟⢕⢕⢜⢹⣷⣕⢕⢕⢕⢕⢜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⡿⡟⣝⣵⣷⡟⣼⣿⡏⣿⣿⣿⣿⣿⣿⣿⣿⣷⣾⡕⢕⢕⢸⣿⣧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⢟⢝⣼⣾⣿⣿⡿⣼⣿⣿⢧⣿⣿⣿⣿⣿⣿⣿⣿⣿⣿⣷⡕⢕⢕⣿⣿⡇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⡟⢕⣵⣿⣿⣿⣿⣿⢳⣿⣿⣿⢸⣿⣿⣿⣿⣿⣿⣿⣿⣿⣿⣿⣷⡕⢕⣿⣿⣷⢕⢕⠕⢕⢕⢕⢕⢕⢕⢝⢻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⢏⣳⣿⣿⣿⣿⣿⣟⡟⣾⣿⣿⡟⣼⣿⣿⣿⣿⣿⣿⣿⣿⣿⣿⣿⣿⣷⡕⣿⣿⣿⡇⢕⢕⢕⢕⢕⢕⢕⢕⢕⢕⢕⢹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⢏⣼⣿⣿⣿⣿⣿⣿⣿⢻⣿⣿⣿⡇⣿⣿⣿⣿⣿⣿⣿⣿⣿⣿⣿⣧⢿⣿⢕⣿⣿⣿⡇⢕⢕⢕⢕⢕⢕⢕⢕⢕⢕⣵⣾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⢿⢿⢿⡏⣼⣿⣿⣿⣿⣿⣿⣿⣿⣼⡿⢟⣽⣇⢿⣿⣿⣿⣿⣿⣿⣿⣿⣿⣿⣿⢜⢇⢱⣿⣿⣿⡇⢕⢱⡕⡕⣕⢕⢕⢕⡕⣱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⢟⣕⣵⣾⣿⣿⡷⣸⣿⣿⣻⣿⣿⣿⣿⡿⢇⢟⢕⣾⣿⣿⣸⣿⣿⣿⣿⣿⣿⣿⣿⣿⣿⣿⢕⢕⣾⣿⣿⣿⢇⢕⢜⢟⢇⢝⢸⢈⢕⢜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⢟⣼⣿⣿⣿⣿⣿⢣⣿⣿⢧⣿⣿⣿⣿⣿⢕⡇⢜⣿⣿⣿⡿⣿⣿⣿⣿⣿⣿⣿⣿⣿⣿⣿⣿⢕⠜⢙⢟⢝⠑⢔⢕⣑⢕⢕⢕⢕⢕⢞⢕⢕⢕⢻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⢏⣾⣿⡟⡿⣮⢏⢏⣼⣿⡟⣾⡿⣿⣿⣿⣷⢱⣧⣼⣿⢟⢟⢸⣿⢿⣿⣿⣿⣿⣿⣿⣿⣿⣿⢿⢕⢄⢅⢁⢀⢔⢕⣿⣿⡿⣧⣅⠕⢕⢕⢕⢕⣵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⡇⣿⢏⢿⢎⣸⡵⢔⣿⣿⢱⣿⣳⣿⣿⣿⡿⣼⢇⣿⣿⣿⡏⣾⡟⢸⣿⣿⣿⣿⣿⣿⣿⣿⡟⢕⢕⣴⣕⣕⡕⢕⣵⣿⣿⡇⣿⣿⢷⢰⣷⣿⡜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⡵⡜⡧⢇⣾⣟⣱⣾⣿⣏⣿⢏⣿⣿⣿⣿⢇⡿⣸⣿⣿⣿⣸⡿⡕⣿⣿⣿⣿⣿⣿⣿⣿⣿⢇⢕⢱⣿⣿⣿⡇⣵⣿⣿⣿⢷⣿⣿⣿⢜⢝⣵⣿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⣇⡜⢸⢳⢯⣝⣹⡿⣼⢏⣼⣿⣿⣿⡏⣼⢇⣻⢿⢿⢇⣿⣱⡇⣿⣿⣿⣿⣿⣿⣿⣿⡏⢕⢕⣸⣿⣿⣿⡇⣿⢿⣿⣿⢸⣿⣿⣿⢜⢷⡕⢝⣼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⣧⢣⢕⢎⢹⢳⢏⢣⣿⣿⣿⡟⣼⣿⢸⣿⣿⣿⣿⢣⣿⣧⣿⢻⣿⣿⣿⣿⣿⢹⢕⢕⢱⣿⣯⣽⣽⢕⡟⣾⣿⡏⣾⣿⣿⡟⢿⣞⡧⣱⣿⣿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⣟⡕⠀⢅⣵⢜⢣⢏⣼⣿⣿⡿⢸⠝⢉⢈⠝⠕⠓⠺⢽⣟⢻⣟⢸⣿⢹⣿⡏⢇⢇⢕⡱⢿⢿⣟⣟⡟⢸⡎⡝⣿⢱⣿⣿⣿⡇⣏⢝⢕⢝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⡿⣫⡞⠀⠀⢸⣿⣱⣞⢵⢏⣿⣿⣵⣕⢱⣿⡗⢓⢀⠀⠐⠀⡜⣻⣿⣿⣿⣼⣹⡗⢱⣣⣷⢞⣙⢅⠐⠑⢄⣄⡀⢗⢧⣼⣿⣿⣿⢕⠑⠁⢀⢀⢀⢄⢄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⣟⡼⢏⠀⢄⠔⢸⡇⣿⣗⡽⢜⣿⡏⢜⣿⣷⣿⣇⢕⢕⢕⢕⢕⣿⣾⣿⣿⣿⣿⣿⣿⣿⣿⣧⡇⢅⢔⢔⢄⢔⣿⢇⣵⣿⣿⣿⢸⣿⠀⠀⢴⣵⣷⣷⣷⣷⣷⣷⣷⣾⣿⢕⢕⢕⢕⢑⢕⢀⢄⢄⡄⢄⢻⢟⢟⢻⢟⢟⢟⢟⢟⢟⢟⢗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⢯⡾⢕⢄⠀⠁⠁⢘⢹⣿⢹⢕⣾⢹⡇⢕⢹⣿⣿⣏⡗⢸⢯⣵⣿⣿⣿⣿⣿⣿⣿⣿⣿⣿⣿⣿⣧⡇⢱⢕⣱⣾⣿⡿⣽⣿⢿⢿⢼⣿⢀⠀⢸⢻⣿⣿⣿⣿⣿⣿⣿⣿⣿⢕⢕⢕⢕⣕⡕⢕⣵⡇⣷⣷⡕⢸⣷⢺⢼⣿⢕⢼⣿⣇⢼⣿⢾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⢱⢟⢕⣾⢇⢔⢔⢄⢕⣾⢏⣾⡇⣿⢕⢕⢱⣇⣿⣿⣿⣿⣿⣿⣿⣿⣿⣿⣿⣿⣿⣿⣿⣿⣿⣿⣿⣿⣷⣼⣽⣵⣾⣿⣿⢿⣿⡏⢇⣸⡯⠕⠀⠜⣎⢿⣿⣿⣿⣿⣿⣿⣿⣿⢕⢕⢕⢸⣿⣷⣵⣿⣗⣟⣿⣟⣼⣿⣿⣿⣿⣷⣺⣿⣿⣼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⡎⢕⣼⡟⢕⢕⢕⢕⢕⡟⢇⣿⣧⣼⡇⢕⢜⢏⢸⣿⣿⣿⣿⣿⣿⣿⣿⣿⣿⣿⣿⣿⣿⣿⣿⣿⣿⣿⣿⣿⣿⣿⣿⢏⣧⣿⡿⢕⢕⢸⡇⠀⠀⢔⢜⣎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⢕⠑⠕⢔⡜⢱⢱⣿⢇⠕⠁⠑⢎⢕⢇⡕⣿⡿⡕⢧⢕⢕⢕⢕⢹⣿⣿⣿⣿⣿⣿⣿⣿⣿⣿⣿⣿⣿⣿⣿⣿⣿⣿⣿⣿⣷⣿⢯⢎⣾⣿⡇⢕⡇⢜⡇⣷⢕⣿⡇⢞⡜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⢸⡟⠕⠀⢕⢄⢕⢕⢱⢕⣿⣗⣵⢜⡇⢕⢕⢕⢕⢝⢿⣿⣿⣿⣿⣿⣿⣿⢟⢏⢟⢟⣿⣿⣿⣿⣿⣿⣿⣿⢗⢕⢸⣿⣿⣱⢕⣧⢕⡇⣿⡇⢸⣧⢇⢱⢻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⢝⢱⢕⣼⡇⠑⠀⢄⠕⢕⢕⡕⢕⢸⣿⢗⢕⢜⢧⢕⢕⢕⢕⢕⢝⢻⣿⣿⣿⣿⣷⣵⣗⣕⣵⣾⣿⣿⣿⣿⡿⢟⢕⢕⢕⣿⣿⡇⢝⢕⢽⢜⢕⣿⣷⢕⣿⢸⡜⡜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⢸⡇⢔⡕⢅⢄⢕⢕⢕⢕⢕⢹⡷⡜⢕⢕⢱⢕⢕⢕⢕⢕⢕⢕⢝⢟⢿⣿⣿⣿⣿⣿⡿⢿⢟⢹⡕⢕⢕⢕⡕⣸⡿⢽⣧⢕⢕⢸⢸⢜⣟⣗⡕⣿⢸⣧⢕⣿⣿⣿⣿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⠀⠀⠕⣱⡇⣷⣷⣎⣾⢕⢕⢕⢕⢕⢕⢹⣇⢕⢕⢕⢕⢕⢕⢕⢕⢕⠑⢕⣵⣿⣾⣽⣟⣽⣷⡇⠁⠕⢕⢻⡕⢕⣼⢣⢟⢕⣿⣿⢕⡕⢜⢕⣷⡹⢿⢇⣿⢾⢿⢕⢿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⠀⢕⣿⣿⣿⣿⣿⣿⣿⣿⣿⣿⣿⣿⣿⣿⣿⣿⣿⣿⣿⣿⣿⣿⣿⣿⣿⣿⣿⡇⢕⢧⠔⠀⢑⢑⠀⠐⢇⡀⠆⠀⠀⠀⢄⣿⡿⢝⢏⣾⢇⢕⢕⢕⢕⢕⢕⢷⡕⡕⢕⢕⢕⢕⢕⠕⠑⠀⢔⢱⣿⣿⣿⣿⣿⣿⣿⡇⢕⠀⠀⠁⠑⠑⢕⣕⢕⣾⣿⡿⢕⡇⢕⢕⢻⣷⡄⢄⡏⢄⢄⠁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⢀⠀⠀⢜⢕⢕⣼⢇⢕⢕⢄⢕⢕⢕⢕⢸⣿⣮⡕⢕⢕⠑⠀⠀⠀⠀⢕⣾⣿⣿⣿⣿⣿⣿⣿⣷⢕⠀⠀⠀⠀⠀⢻⣿⢕⣿⣿⢇⣿⡇⢕⢕⢕⢻⣷⣣⣵⡇⢕⠀⠀⠀⠀⠀⢸⣿⢕⢕⢕⢕⢸⣿⡇⢕⢕⣿⣿⡇⢕⢜⣟⡻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⢄⢕⠀⠀⠑⢕⣼⢏⢕⢕⢕⢕⢕⣕⣵⣵⢸⡿⣿⣿⡕⢕⠀⠀⠀⠀⠀⢸⣿⣿⣿⣿⣿⣿⣿⣿⣿⣧⠀⠀⠀⠀⠀⠁⢻⡇⢹⢿⠘⠋⠕⢕⢕⣱⣕⢹⣷⡝⢕⢕⢀⢀⢀⢀⢀⢸⣿⢕⢕⢕⢕⣸⣿⡇⢕⢕⣿⣿⡇⢕⢱⣿⡿⡷⣧⡝⢻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⢀⢕⠀⠀⠀⠀⣸⢏⢕⢕⢕⢕⣵⣿⣿⣿⣿⡇⣿⡾⣿⣿⡕⠀⠀⠀⠀⠀⢸⣿⣿⣿⣿⣿⣿⣿⣿⣿⡇⠀⠀⠀⠀⠀⠀⢕⠜⠑⠐⠕⠕⢀⠑⣾⣿⣿⣷⡝⣷⡕⢕⢕⢕⢕⢕⢕⢸⣿⢕⢕⢕⢕⣺⣿⡇⢕⢕⣿⣿⡇⠕⠑⢕⣕⡹⠝⢕⣱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⠉⠉⠉⠉⠉⠉⠉⠉⠉⠉⠀⠀⠀⠀⠀⠀⠀⠀⠐⠀⢕⢕⠀⠀⠀⣱⢏⢕⢕⢕⢕⣾⣿⣿⣿⣿⣿⣷⢹⡟⣾⣿⣿⡄⠀⠀⠀⠀⠀⢻⣿⣿⣿⣿⣿⣿⣿⡿⠁⠀⠀⠀⠀⠀⠀⢕⠀⢱⠑⢀⢀⠟⠄⣿⣿⣿⣿⣷⢜⣷⡱⣷⣕⢸⣕⢕⢸⢻⢵⣷⣷⣷⣮⣟⡇⢕⢕⣿⣿⢇⠔⠀⠁⠙⠁⠀⣼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⢀⣠⣷⣿⣆⠀⠀⠀⠀⠀⠀⠀⠀⠀⢀⣀⣄⣤⠀⢕⢕⠀⠀⣱⢏⢕⢕⢕⢕⣾⣿⣿⣿⣿⣿⣿⣿⣇⢿⡹⣿⣿⣿⡔⠀⠀⠀⠀⠁⢿⣿⣿⣿⣿⣿⣿⠇⠀⠀⠀⠀⠀⠀⠀⠀⢧⡄⡄⠑⠑⠀⣷⣿⣿⣿⣿⣿⣧⢜⢷⡝⢃⠜⠛⠑⠁⠁⢕⢜⢎⢹⢟⢿⣿⣷⣧⣟⢏⢔⠀⢴⢄⠀⠀⢔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⣶⡆⢔⢿⡕⣮⡻⢿⠇⠔⠀⠀⠀⠀⠀⠀⠀⢸⣿⣿⢟⢄⠑⠁⠀⠑⠏⢕⢕⢕⢕⣸⣿⣿⣿⣿⣿⣿⣿⣿⣿⣎⢧⢻⣿⣎⢿⡔⠀⠀⠀⠀⠘⣿⣿⣿⣿⣿⡟⠀⠀⠀⠀⠀⠀⠀⠀⠀⢸⣧⢧⡕⣇⢷⢻⣿⣿⣿⣿⣿⣿⠕⠑⠉⠀⠀⠀⠀⠀⠀⢕⢕⢕⢕⢕⢕⢕⢝⢻⣿⣷⣦⣄⠀⠀⠀⢄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⣧⡕⢕⢜⣕⡇⠀⠀⠕⢔⢕⢔⢕⢕⢕⣾⣿⣣⣿⣇⠀⠀⠀⠀⠀⠀⠀⠁⠑⠻⢿⣿⣿⣿⣿⣿⣿⣿⣿⣿⣎⢜⣿⣿⣮⡻⢀⠀⠀⠀⠀⠘⢿⡿⣿⡿⠁⠀⠀⠀⠀⠀⠀⠀⠀⠀⠑⢱⡎⣷⣜⢞⢸⣿⣿⠿⠛⠉⠀⠀⠀⠀⠀⠀⠀⠀⠀⠀⠀⠀⠁⢑⢕⢕⢕⢕⢕⢎⢟⣿⣿⣷⡄⣼⢕⢕⣿⣿⡗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⣷⣄⠀⠁⠀⢄⠄⠀⠑⢕⢕⢕⢕⡕⣿⢳⣿⣿⢎⠐⠀⠀⠀⠀⠀⠀⠀⠀⠀⠀⠈⠙⠟⢿⣿⣿⣿⣿⣿⡟⠈⢻⣿⣮⣽⡆⠄⠄⠀⠀⠀⠁⢠⢁⠁⠀⠀⠀⠀⠀⠀⠀⠀⠀⠀⠀⠘⣷⡕⣿⡇⡧⠙⠁⠀⠀⠀⠀⠀⠀⠀⠀⠐⢄⠀⠀⠀⠀⢄⠐⢕⢸⢳⢕⢕⢕⢕⢕⢜⠝⠿⡇⢿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⢆⠀⠀⠀⠀⠀⠀⠀⠀⠀⠀⢸⣿⣿⣿⣿⣿⣿⣿⣿⣿⣿⣿⣿⣿⣿⣿⣿⣿⣿⣿⣿⣿⣿⣿⣿⣿⢸⣿⣿⣿⣿⣿⣿⣿⣿⣿⣿⣿⣿⣿⣿⣿⣿⣿⣿⣧⡀⠁⠁⠀⢀⠀⠁⢱⣕⢕⣿⡏⣿⣿⣿⣧⠀⠀⠀⠀⢄⠐⠀⠀⠀⠀⠀⠀⠀⠀⠀⠈⠟⢿⣿⣿⠇⠀⠁⢿⡿⣿⣷⠀⠀⠀⠀⠀⠀⠕⢕⠀⠀⠀⠀⠀⠀⠀⠀⠀⠀⠀⠀⠀⢸⢇⠏⠁⠀⠀⠀⠀⠀⠀⠀⠀⠁⠄⢀⠀⠁⠑⢄⠀⠀⠀⠀⢕⢕⢕⠑⠀⠁⠕⢕⠑⠀⠀⠁⠑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⣿⣗⡄⠀⠐⠑⠀⠀⠀⠗⢸⢿⢇⣿⣿⣿⢧⠀⠀⢄⠑⠁⠀⢀⠄⠁⠀⠀⠀⠀⠀⠀⠀⠀⠀⠙⠏⠀⠀⠀⢜⡇⢹⡟⠀⠀⠀⠀⠀⣀⣀⡔⢀⠀⠀⠀⠀⠀⠀⠀⠀⠀⠀⠀⠀⠀⠑⠀⠀⠀⠀⠀⠀⠀⠀⠀⠀⠀⠀⢁⠔⢀⠀⠁⠐⠀⣷⣷⣷⣷⢇⠀⠀⠔⠔⠀⠀⠀⠀⢕⢔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⢀⠀⠀⢀⢰⠀⠀⠀⠁⢕⢸⣿⢏⣾⠀⠔⠁⠀⢀⠔⢅⠀⠀⠀⠀⠀⠀⠀⠀⠀⠀⠀⠀⠀⠀⠀⠀⠀⢇⢜⢇⠀⠀⠀⠀⠔⣾⣿⣿⣷⡆⠀⠀⠀⠀⠀⠀⠀⠀⠀⠀⠀⠀⠀⠀⠀⠀⠀⠀⠀⠀⠀⠀⠀⢀⠔⠁⠀⠀⠁⠄⠀⠁⠀⠀⠀⠀⠀⢀⢀⠀⠀⠀⠀⠀⢕⢕⢕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⣷⡀⠀⠀⠀⢀⠀⠀⠕⢕⢙⡾⢕⠀⠀⠀⠐⠀⠀⠀⠑⠄⠀⠀⠀⠀⠀⠀⠀⠀⠀⠀⠀⠀⠀⠀⠔⠀⢕⠀⠀⠀⠀⠀⢸⢿⣿⢿⡿⠑⠀⠀⠀⠀⠀⠀⠀⠀⠀⠀⠀⠀⠀⠀⠀⠀⠀⠀⠀⠀⠀⢀⠐⠀⠀⢀⠀⠁⠐⠄⠀⠀⠀⠀⠀⠀⠀⠀⠑⠀⠀⠀⠀⢕⢕⢕⢕⢔⣾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⣕⡄⠀⠀⠁⠀⠀⠀⢀⣼⢇⡇⠀⠀⠀⠀⠀⠀⠄⠀⠀⠁⠔⢀⠀⠀⠀⠀⠀⠀⠀⠀⠀⠀⠀⠀⠕⠁⠀⠀⠀⠀⠀⠀⠁⠟⠜⠁⠀⠀⠀⠀⠀⠀⠀⠀⠀⠀⠀⠀⠀⠀⠀⠀⠀⠀⠀⠀⠀⢔⠀⠀⠀⠀⠀⠀⠀⠀⠀⠀⠀⢠⣆⠀⠀⢔⢄⠀⠀⠀⠀⠀⠑⠕⢕⢕⣱⣾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⢱⢕⡫⣜⠀⠀⠀⠀⠕⠀⡸⢇⣼⡇⠀⠀⠀⠀⠀⠀⠀⠀⠀⠀⠀⠁⢄⠀⠀⠀⠀⠀⠀⠀⠀⠀⠀⠀⠀⠀⠀⠀⠀⠀⠀⠀⠀⠀⠀⠀⠀⠀⠀⠀⠀⠀⠀⠀⠀⠀⠀⠀⠀⠀⠀⠀⠀⠀⠀⠀⠁⠀⠀⠀⠀⠀⠀⠀⠀⠀⠀⠀⠀⠀⠹⣆⠀⠀⠀⠀⡄⠀⠀⠀⢀⢠⣰⡸⣿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⢜⢽⣹⣾⠀⠀⠀⠀⠀⢰⢕⣱⣿⠃⠀⠀⠀⠀⠀⠀⠀⠀⠀⠀⠀⠀⠀⠀⠀⠀⠀⠀⠀⠀⠀⠀⠀⠀⠀⠀⠀⠀⠀⠀⠀⠀⠀⠀⠀⠀⠀⠀⠀⠀⠀⠀⠀⠀⠀⠀⠀⠀⠀⠀⠀⠀⠀⠀⠀⠀⠀⠀⠀⠀⠀⠀⠀⠀⠀⠀⠀⠀⠀⠀⠀⢜⢇⠀⠀⢼⡇⢔⢔⣱⣷⣿⣿⣧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⣴⣿⣿⣿⣿⣿⣿⣦⣴⣦⣴⣾⣿⣿⣿⣿⣿⣿⣿⣿⣿⣿⡗⢕⢕⢕⢕⠑⢁⠑⠁⠁⠅⠀⠁⠁⢔⢕⢜⢿⣿⣿⡄⢀⢀⢀⢄⠇⢱⣿⠃⠀⠀⠀⠀⠀⠀⠀⠀⠀⠀⠀⠀⠀⠀⠀⠀⠀⠀⠀⠀⠀⠀⠀⠀⠀⠀⠀⠀⠀⠀⠀⠀⠀⠀⠀⠀⠀⠀⠀⠀⠀⠀⠀⠀⠀⠀⠀⠀⠀⠀⠀⠀⠀⠀⠀⠀⠀⠀⠀⠀⠀⠀⠀⠀⠀⠀⠀⠀⠀⠀⠀⢀⡕⢘⡔⢔⢕⢕⢕⣾⣿⣿⣿⣿⡿⣺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⢏⡗⢕⣿⢇⢔⠀⠀⠀⠀⠀⠀⠀⠀⠀⠀⠀⠀⠀⠀⠀⠀⠀⠀⠀⠀⠀⠀⠀⠀⠀⠀⠀⠀⠀⠀⠀⠀⠀⠀⠀⠀⠀⠀⠀⠀⠀⠀⠀⠀⠀⠀⠀⠀⠀⠀⠀⠀⠀⠀⠀⠀⠀⠀⠀⢄⠀⠀⠀⠀⠀⠀⠀⠀⠀⢀⠀⠕⣿⡕⢜⡇⢕⢕⣾⣿⣿⣿⣿⢟⣣⣿⢪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⠑⠀⠀⠀⠀⠀⠀⠀⠀⠀⠀⠀⢕⢕⢕⣿⣿⣿⣿⡟⢜⢕⡼⢏⢕⢱⠀⠀⠀⠀⠀⠀⠀⠀⠀⠀⠀⠀⠀⠀⢄⠑⠁⠀⠀⠀⠀⠀⠀⠀⠀⠀⠀⠀⠀⠀⠀⠀⠀⠀⠀⠀⠀⠀⠀⠀⠀⠀⠀⠀⠀⠀⠀⠀⠀⠀⠀⠀⠀⠀⠀⠀⠀⠀⠀⠀⢔⠀⠀⠀⠀⠀⠀⠀⠀⠀⠀⠀⢹⣿⡕⠈⢜⠉⠙⠛⠛⣏⣵⡾⣿⣯⢿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⡿⢜⢕⡱⢕⢕⢕⢇⠀⠀⠀⠀⠀⠀⠀⠀⠀⠀⠀⠀⠀⠀⢕⠀⠀⠀⠀⠀⠀⠀⠀⠀⠀⠀⠀⠀⠀⠀⠀⠀⠀⠀⠀⠀⠀⠀⠀⠀⠀⠀⠀⠀⠀⠀⠀⠀⠀⠀⠀⠀⠀⠀⠀⠀⠀⠀⠀⠀⠕⠀⠀⠀⠀⠀⠀⠀⠀⠀⠀⠀⠀⢸⢷⡕⢕⢕⢕⢕⢔⢸⣿⡯⣿⡿⣿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⢣⢕⢱⢕⢕⢕⢜⢕⢔⠀⠀⠀⠀⠀⠀⠀⠀⠀⠀⠀⠀⠀⠕⢀⠀⠀⠀⠀⠀⠀⠀⠀⠀⠀⠀⠀⠀⠀⠀⠀⠀⠀⠀⠀⠀⠀⠀⠀⠀⠀⠀⠀⠀⠀⠀⠀⠀⠀⠀⠀⠀⠀⠀⠀⠀⠀⠀⠀⠀⠀⠀⠀⠀⠀⠀⠀⠀⠀⠀⠀⠀⢕⢕⢣⢕⢕⢕⠕⢁⢕⢇⡏⢻⢟⢿⢻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⡏⢕⢕⢕⠕⢕⢕⢕⢕⢁⠀⠀⠀⠔⠀⠀⠀⠀⠀⠀⠀⠀⠀⠀⢁⠀⠀⠀⠀⠀⠀⠀⠀⠀⠀⠀⠀⠀⠀⠀⠀⠀⠀⠀⠀⠀⠀⠀⠀⠀⠀⠀⠀⠀⠀⠀⠀⠀⠀⠀⠀⠀⠀⠀⠀⠀⠀⠀⠀⠀⠀⠀⠀⠀⠀⠀⠀⠀⠀⠀⠀⢕⢕⢅⢕⢕⢄⣕⢕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⣕⣿⡿⢕⡜⢕⢕⢕⢕⢕⢕⢕⢱⠀⠀⠀⠀⠀⠀⠀⠀⠀⠀⠀⠀⠀⠀⢕⠀⠀⠀⠀⠀⠀⠀⠀⠀⠀⠀⠀⠀⠀⠀⠀⠀⠀⠀⠀⠀⠀⠀⠀⠀⠀⠀⠀⠀⠀⠀⠀⠀⠀⠀⠀⠀⠀⠀⠀⠀⠀⢄⡀⠀⠀⠀⠀⠀⠀⠀⠀⠀⠀⠀⠐⠕⠇⢕⢑⢕⢕⢟⡕⢜⢟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⣝⣿⢇⢱⢕⢕⠕⠕⠑⠑⠕⠕⣾⠆⠀⠀⠀⠀⠀⠀⠀⠀⠀⠀⠀⠀⠀⠀⢀⠀⠀⠀⠀⠀⠀⠀⠀⠀⠀⠀⠀⠀⠀⠀⠀⠀⠀⠀⠀⠀⠀⠀⠀⠀⠀⠀⠀⠀⠀⠀⠀⠀⠀⠀⠀⠀⠀⠀⠀⢕⣕⢕⠀⠀⠀⠀⠀⠀⠀⠀⠀⠀⠀⠀⠀⠀⠀⠁⠕⢕⢜⣿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⡇⢕⡜⢕⠕⠀⠀⠀⠀⠀⠀⠀⠀⠀⠀⠀⠀⠀⠀⠀⠀⠀⢕⢕⢕⢕⢕⢕⢄⠀⠀⠀⠀⠀⠀⠀⠀⠀⠀⠀⠀⠀⠀⠀⠀⠀⠀⠀⠀⠀⠀⠀⠀⠀⠀⠀⠀⠀⠀⠀⠀⠀⠀⠀⠀⠀⠀⠀⣱⣗⡕⢕⢀⠀⠀⠀⠀⠀⠀⠀⠀⠀⠀⠀⠀⠀⠀⠀⠑⢕⢿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⢑⠈⠁⢕⠀⠀⠀⠀⠀⠀⠀⠀⠀⠀⠀⠀⠀⠀⠑⢕⢕⢕⢕⢕⢕⢕⢕⢕⢕⢔⠀⠀⠀⠀⠀⠀⠀⠀⠀⠀⠀⠀⠀⠀⠀⠀⠀⠀⠀⠀⠀⠀⠀⠀⠀⠀⠀⠀⠀⠀⠀⠀⠀⠀⠀⠀⠀⢀⣽⡗⢕⢕⢕⢕⢕⢕⠀⠀⠀⠀⠀⠀⠀⠀⠀⠀⠀⠀⠀⢕⢸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⢕⠀⢀⠀⠀⠀⠀⠀⠀⠀⠀⠀⠀⠀⠀⠀⠀⠑⢕⢕⢕⢕⢕⢕⣱⣷⣷⣕⢔⢔⠀⠀⠀⠀⠀⠀⠀⠀⠀⠀⠀⠀⠀⠀⠀⠀⠀⠀⠀⠀⠀⠀⠀⠀⠀⠀⠀⠀⠀⢀⣠⣤⣴⣴⣼⢝⢕⡵⢕⢕⢕⠕⠀⠀⠀⠀⠀⠀⠀⠀⠀⠀⠀⠀⠀⠀⢕⢸⡇⢕⢕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⠑⠀⠑⠀⠀⠀⠀⠀⠀⠀⠀⠀⠀⠀⠀⠀⠀⠀⠀⠑⢕⢕⢕⢱⣿⡿⢟⡏⠁⠑⢄⢀⠀⠀⠀⠀⠀⠀⠀⠀⠀⠀⠀⠀⠀⠀⠀⠀⠀⠀⠀⠀⠀⠀⠀⠀⠀⠀⠀⠘⠛⠟⠿⢟⢕⣱⣾⡕⢕⢕⠑⠀⠀⠀⠀⠀⠀⠀⠀⠀⠀⠀⠀⠀⠀⢄⢕⢸⡇⢕⢱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⠁⠕⢕⢸⣿⣷⢜⡇⠀⠀⠀⠑⠔⢄⢀⠀⠀⠀⠀⠀⠀⠀⠀⠀⠀⠀⠀⠀⠀⠀⠀⠀⠀⠀⠀⠀⠀⠀⠀⠀⢀⢄⢔⣱⢕⣿⣿⣧⢕⠁⠀⠀⠀⠀⠀⠀⠀⠀⠀⠀⠀⠀⠀⠀⠁⠑⠑⠘⢇⢕⢸⡕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⠘⣿⣿⣿⣷⣷⣶⣶⣶⣶⣴⡄⠁⠑⠔⢄⢀⠀⠀⠀⠀⠀⠀⠀⠀⠀⠀⠀⠀⠀⠀⠀⠀⠀⢀⢄⢔⣕⣅⣄⣼⣽⣾⣿⣿⣿⠁⠀⠀⠀⠀⠀⠀⠀⠀⠀⠀⠀⠀⠀⠀⠀⠀⠀⠀⠀⠑⢕⢸⡇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⢸⣿⣟⡟⢟⡟⠛⠛⠋⠙⠁⠀⠀⠀⠀⠁⠑⠑⢔⢀⠀⠀⠀⠀⠀⠀⠀⠀⠀⠀⠀⠀⠀⢕⠕⠿⢿⢿⢿⢿⡿⢿⣿⣿⣿⠀⠀⠀⠀⠀⠀⠀⠀⠀⠀⠀⠀⠀⠀⠀⠀⠀⠀⠀⠀⢀⢕⢸⢇⢿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⠘⣿⣿⢕⢜⢇⠀⠀⠀⠀⠀⠀⠀⠀⠀⠀⠀⠀⠀⢕⢀⠀⠀⠀⠀⠀⠀⠀⠀⠀⠀⠀⠀⠑⠀⠀⠀⠀⢸⣿⢇⢜⣿⣿⡟⠀⠀⠀⠀⠀⠀⠀⠀⠀⠀⠀⠀⠀⠀⠀⠀⠀⠀⠀⠀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⠈⢻⣿⣿⣿⣷⣷⣶⣦⣴⡀⠀⠀⠀⠀⠀⠀⠀⠀⠁⠀⠀⠀⠀⠀⠀⠀⠀⠀⠀⠀⠀⠀⢀⣄⣠⣤⣼⣷⣾⣿⢟⡻⠀⠀⠀⠀⠀⠀⠀⠀⠀⠀⠀⠀⠀⠀⠀⠀⠀⠀⠀⠀⢀⣔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⣷⢕⣱⢕⣕⢟⣻⠀⠀⠀⠀⠀⠀⠀⠀⢰⡀⠀⠀⠀⠀⠀⠀⠀⠀⠀⠀⠀⠀⠀⠀⠀⠀⠀⠀⠀⠈⠳⣷⣕⡍⢉⠉⠉⠁⠀⠀⠀⠀⠀⠀⠀⠀⠀⠀⠀⠀⠀⠀⠀⠀⠀⠀⠀⠀⠀⠀⠜⠿⠿⠿⠟⠛⢝⣹⣷⠟⠁⠀⠀⠀⠀⠀⠀⠀⠀⠀⠀⠀⠀⠀⠀⠀⠀⠀⠀⠀⠞⢟⢟⢻⢿⢿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⣿⣿⡿⢿⢿⢷⢿⣷⠀⠀⠀⠀⠀⠀⠀⠀⢸⣿⣶⡄⣄⣀⠀⠀⠀⠀⠀⠀⠀⠀⠀⠀⠀⠀⠀⠀⠀⠀⠀⠘⠟⠿⢿⣷⣶⡴⠀⠀⠀⠀⠀⠀⠀⠀⠀⠀⠀⠀⠀⠀⠀⠀⠀⠀⠀⠀⠀⠀⠀⢀⣄⣤⣴⣷⡿⠟⠁⠀⠀⠀⠀⠀⠀⠀⠀⠀⠀⠀⠀⠀⠀⠀⠀⠀⠀⠀⠀⠀⠀⠀⠑⢕⢕⡕⢕⢕⢕⢕⢕⢕⢕⢕⢕⢕⢝⣏⢝⡕⢜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⣿⡧⠟⢋⢉⢅⢔⢄⠄⠀⠀⠀⠀⠀⠀⠀⠀⠀⠀⠀⠀⠀⠀⠀⠀⠀⠀⠀⠀⠀⠀⠀⠀⠀⠀⠀⠀⠀⠀⠀⠀⠀⠀⠀⠀⠀⠀⠀⠀⠀⠀⠘⠙⠙⠉⠁⠀⠀⠀⠀⠀⠀⠀⠀⠀⠀⠀⠀⠀⠀⠀⠀⠀⠀⠀⠀⠀⠀⠀⠀⠀⠀⢀⢱⢕⢕⢕⢕⢇⣕⢕⢕⢕⢝⢣⢜⡇⢜⢱⢜⢕⢕⢕⢕⢕⢕⡕⢕⡕⢸⣕⣧⣷⣪⡇⢼⣕⡼⢕⡸⢏⡸⣕⡪⢵⢮⢕⡧⢕⡞⢝⡽⢽⣝⢽⣝⡽⣟⢿⣟⡟⣟⡻⢇⢕⢕⢕⢕⡕⢟⢿⢿⢿⢿⢿⢿⢿⣿⠀</a:t>
            </a:r>
            <a:br/>
            <a:r>
              <a:t>⢕⢕⢕⣿⣿⣿⣿⡇⢕⢱⣕⢕⡵⢧⣵⣾⣿⣿⣿⣿⣿⣿⣿⣿⣿⣿⣿⣿⢝⢕⢕⠀⠀⠀⠀⠀⠀⠀⠀⠀⠀⠀⠀⢸⣿⣿⡇⢕⢕⢕⢕⢕⢸⣿⣿⣿⢻⣿⣿⣿⣿⣿⢿⢿⢿⢽⣿⢟⢿⡵⣾⢷⠀⠀⠀⠀⠀⠀⠀⠀⢸⣿⠟⢅⢕⢕⠁⠀⠀⠀⠀⠀⠀⠀⠀⠀⠀⠀⠀⠀⠀⠀⠀⠀⠀⠀⠀⠀⠀⠀⠀⠀⠀⠀⠀⠀⠀⠀⠀⠀⠀⠀⠀⠀⠀⠀⠀⠀⠀⠀⠀⠀⠀⠀⠀⠀⠀⠀⠀⠀⠀⠀⠀⠀⠀⠀⠀⠀⠀⠀⠀⠀⠀⠀⠀⠀⠀⠀⠀⠀⠀⢀⢀⢄⢕⢕⡕⢇⢕⢕⡕⢱⡕⢱⢕⢕⢝⢇⢕⢜⢹⡕⢇⣕⢇⣕⡣⣕⣧⣝⡻⢟⣻⣝⣷⣟⣻⢽⣗⡮⣗⡻⣗⢪⢕⢮⢗⢫⢕⣇⢝⡵⢽⣱⢽⣗⡽⢗⡯⢗⢟⣷⡟⢽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⣸⣿⣿⣿⣿⣿⢕⢕⡇⢕⢕⢕⢕⢕⢝⣕⠀⠀⠀⠀⠀⠀⠀⠀⠸⢑⢕⢕⢕⠑⠀⠀⠀⠀⠀⠀⠀⠀⠀⠀⠀⠀⠀⠀⠀⠀⠀⠀⠀⠀⠀⠀⠀⠀⠀⠀⠀⠀⠀⠀⠀⠀⠀⠀⠀⠀⠀⠀⠀⠀⠀⠀⠀⠀⠀⠀⠀⠀⠀⠀⠀⠀⠀⠀⠀⠀⠀⠀⠀⠀⠀⠀⠀⠀⠀⠀⠀⠀⠀⠀⠀⠀⠀⠀⠱⢗⡗⢧⢵⣳⣧⣷⣧⣕⢧⣽⣧⣵⡵⢕⣕⢵⣕⡼⣕⡣⣕⡷⢽⣗⣹⢕⡕⣞⡹⢿⣯⢽⣻⢽⣺⢿⣗⣽⣗⣪⡝⢝⢕⡝⢵⢗⢽⣗⡯⢝⡻⢗⡫⢵⣺⢿⢷⡷⡫⢵⢗⣫⣵⣺⣷⣾⢵⣮⢵⣞⡏⢕⡧⢗⣫⡽⢟⣽⠀</a:t>
            </a:r>
            <a:br/>
            <a:r>
              <a:t>⢕⢕⢕⣿⣿⣿⣿⡏⢕⢕⢇⢕⢇⢕⡕⢣⣿⣿⣿⣿⣿⣿⣿⣿⢏⢻⢏⢝⢕⢕⢗⢕⢕⢕⢜⢕⢕⢕⢕⢕⢇⢕⢕⣾⣿⣿⡇⢕⢕⠕⢕⠕⢸⣿⣿⣿⣾⣿⣿⣿⣿⣿⣧⣕⢳⣵⣽⢧⢝⣳⡵⢿⠀⠀⠀⠀⠀⠀⠀⠀⢅⢕⠕⠑⠀⠀⠀⢄⣾⣿⡇⠀⠀⠀⠀⠀⠀⠀⠀⠀⠀⠀⠀⠀⠀⠀⠀⠀⠀⠀⠀⠀⠀⠀⠀⠀⠀⠀⠀⠀⠀⠀⠀⠀⠀⠀⠀⠀⠀⠀⠀⠀⠀⠀⠀⠀⠀⠀⠀⠀⠀⠀⠀⠀⠀⠀⠀⠀⠀⠀⠀⠀⠀⠀⠀⠀⠀⠀⠀⠀⠀⠕⣮⢯⣺⣯⣗⣎⣟⢎⢽⡕⢟⣗⡸⢕⢗⢝⢇⢝⡇⢜⡕⢜⢕⢸⢝⡕⢜⢕⢕⢕⡏⢝⡞⢕⡗⢽⢗⢕⢵⡗⢽⢕⡽⢕⣫⢕⣪⢵⢪⢵⢸⢽⢕⣫⢇⣕⢵⢗⡵⢗⡹⢕⣏⡕⢜⡵⣞⣱⣞⣏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⣯⣿⣷⡷⢟⢟⢄⣄⡀⢀⡀⢀⠀⠀⠑⠁⠀⠀⠀⠀⣰⣿⣿⣿⡇⠀⠀⠀⠀⠀⠀⠀⠀⠀⠀⠀⠀⠀⠀⠀⠀⠀⠀⠀⢀⠀⠀⠀⠀⠀⠀⠀⠀⠀⠀⠀⠀⠀⠀⠀⠀⠀⠀⠀⠀⠀⠀⠀⠀⠀⠀⠀⠀⠀⠀⠀⠀⠀⠀⠀⠀⠀⠀⠀⠀⠀⠀⠀⠀⠀⠀⠀⠀⢄⢕⢕⢑⢿⣞⣝⣕⢗⣕⣸⣟⣣⢝⣇⢽⢕⣸⢕⣇⢵⢕⢕⢕⢕⢕⣕⢹⣕⡹⢕⣳⢵⡳⢵⢗⢮⢕⡕⢕⣕⡱⢕⣸⢕⣣⢕⣎⣕⢗⡸⢕⣱⡱⢞⡹⢕⣫⢵⣞⡽⢗⡣⢗⣫⢵⣇⣹⢽⣕⡵⢏⢱⢞⢕⢗⡕⢕⢕⢗⣿⠀</a:t>
            </a:r>
            <a:br/>
            <a:r>
              <a:t>⠑⠑⠑⠛⠛⠛⠛⠛⠛⠛⠓⠛⠛⠛⠛⠛⠛⠛⠛⠛⠛⠛⠛⠛⠓⠛⠓⠑⠛⠓⠓⠃⠚⠓⠃⠛⠓⠚⠛⠓⠓⠑⠙⠁⠀⠀⠀⠀⠀⠀⠁⠀⠀⠀⠀⠑⠑⠘⠙⠛⠛⠛⠛⠛⠛⠛⠛⠛⠛⠛⠛⠛⠛⠛⠛⠚⠛⠛⠃⠑⠀⠀⠀⠀⠐⠒⠛⠛⠛⠛⠀⠀⠀⠀⠀⠀⠀⠀⠀⠀⠀⠀⠀⠀⠀⠀⠀⠀⠀⠑⠑⠀⠀⠀⠀⠀⠀⠀⠀⠀⠐⠀⠀⠀⠀⠀⠀⠀⠀⠀⠀⠀⠀⠀⠀⠀⠀⠀⠀⠀⠀⠀⠀⠀⠀⠀⠀⠀⠀⠀⠀⠀⠀⠀⠀⠀⠀⠀⠀⠀⠑⠑⠑⠑⠛⠛⠚⠛⠛⠛⠛⠛⠛⠚⠛⠓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⡿⣫⢳⣿⣿⣿⣿⣿⣿⣿⣷⡕⣎⡏⡻⣷⣷⣕⣿⣇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⡟⣽⡟⣾⣿⣿⣿⣿⣿⣿⣿⣿⡿⢞⢷⢳⡝⢝⢝⢜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⡿⢟⢏⣾⣿⢱⣗⣗⣳⣷⣽⣽⣽⣽⣟⢕⢕⢕⢸⣿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⡟⣹⣵⣾⣟⣾⣿⡟⣾⣿⣿⣿⣿⣿⣿⣿⣿⣿⡇⢕⢕⢜⣿⣷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⢟⢝⣵⣾⣿⣿⡿⣼⣿⣿⢧⣿⣿⣿⣿⣿⣿⣿⣿⣿⣿⣿⡕⢕⢕⣿⣿⣇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⢕⣵⣿⣿⣿⣿⣿⢳⣿⣿⣿⢸⣿⣿⣿⣿⣿⣿⣿⣿⣿⣿⣿⣿⡕⢕⣿⣿⣿⢕⢕⢕⢕⢕⢕⢕⢕⢕⢝⢻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⡟⣵⣿⣿⣿⣿⣿⣫⡎⣿⣿⣿⡿⣼⣿⣿⣿⣿⣿⣿⣿⣿⣿⣿⣿⣿⣿⢕⣿⣿⣿⡇⢕⢕⢕⢕⢕⢕⢕⢕⢕⢕⢕⢹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⢟⣾⣿⣿⣿⣿⣿⣿⣿⢹⣿⣿⣿⡇⣿⣿⣿⣿⣿⣿⣿⣿⣿⣿⣿⣿⢻⡿⢕⣿⣿⣿⡇⢕⢕⢕⢕⢕⢕⢕⢕⢕⢕⣱⣾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⡿⢿⢟⡿⣏⣾⣿⣿⣿⣿⣿⣿⣿⡟⣾⢟⢝⣾⡧⢻⣿⣿⣿⣿⣿⣿⣿⣿⣿⣿⣿⢜⢇⢸⣿⣿⣿⡇⢕⢱⡕⢕⡕⢕⢕⢕⢕⢱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⣟⣷⣵⣿⣿⣿⡟⣼⣿⡿⣼⣿⣯⣿⣿⢟⡇⣣⣵⣿⣿⣟⣼⣿⣿⣿⣿⣿⣿⣿⣿⣿⣿⣿⢕⢕⣿⣿⣿⡿⠇⢕⢜⢗⢕⢝⢜⠘⢜⢜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⢟⣾⣿⣿⣿⣿⣿⢱⣿⣿⢱⣿⣿⣿⣿⣿⢕⡇⢝⣿⣿⣿⢻⣿⣿⣿⣿⣿⣿⣿⣿⣿⣿⣿⡧⢕⠜⢝⢝⢕⠁⢔⢕⣑⢕⢕⢕⢕⢕⢞⢕⢕⢜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⢏⣾⣿⣟⢟⢿⡕⢝⣾⣿⣇⣿⣏⣿⣿⣿⣾⢸⡇⣿⣿⣝⡏⣸⣿⣹⣿⣿⣿⣿⣿⣿⣿⣿⣿⢇⢕⢄⢅⢄⢄⢔⢕⣿⣿⣼⣦⡕⠕⢕⢕⢕⢕⣵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⢇⢿⢏⡻⢇⣵⡗⢕⣿⡿⣼⡿⣾⣿⣿⣿⡏⣿⢱⣿⣿⣿⢣⣿⢇⣿⣿⣿⣿⣿⣿⣿⣿⣿⡇⢕⢕⣧⣥⣥⢇⢕⣷⣿⣿⣿⣿⣿⣷⢱⣷⣿⡸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⣗⡜⢗⢕⡿⣫⣵⣿⣿⢳⣿⢳⣿⣿⣿⡿⢱⡏⣿⣿⣿⡟⣾⢏⡇⣿⣿⣿⣿⣿⣿⣿⣿⡿⢕⢕⢸⣿⣿⣿⡜⣱⣿⣿⣿⢸⣿⣟⣿⢸⡻⣇⣷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⣮⡣⢸⡝⢳⢧⣼⣏⡿⡕⣿⣿⣿⣿⢣⣿⢱⣽⣟⣟⣣⡟⣼⢇⣿⣿⣿⣿⣿⣿⣿⣿⢇⢕⢕⣾⣿⣿⣿⡇⣿⣻⣿⡿⣸⣿⣿⣿⢱⣮⢏⡏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⡷⠱⢜⡇⢸⡼⡱⣸⣿⣿⣿⢧⣿⣿⣼⣿⢿⢿⣼⣽⣿⣧⣿⢸⣿⣿⣿⡏⡟⡜⢕⢕⣸⣿⣿⣽⣽⢱⢏⣿⣿⢇⣿⣿⣿⡇⢷⡽⡇⣱⣿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⢟⠇⠐⢰⡧⣧⣕⡇⡿⣿⣿⡏⢃⢁⣅⢄⢑⠝⠙⠃⢳⣝⣻⣯⣸⣏⣿⣿⡇⢱⢱⢕⢼⢟⣟⣟⣟⡟⣸⡼⡸⡟⢸⣿⣿⣿⢗⡞⢏⢕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⢟⣵⠇⠀⠀⢸⣇⣵⡯⣿⢱⣿⣿⣼⣵⢸⣿⢜⢅⢄⢁⢁⢔⡜⣿⣿⣿⣿⣿⣽⣏⣱⣵⡷⢏⡁⠄⠁⠅⢠⣄⢐⢳⢧⣿⣿⣻⣿⠸⠕⢁⢄⢄⢄⢄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⣫⢟⠕⠀⢔⢕⢸⢹⡿⡜⡏⡼⢿⡇⢸⣿⣿⣿⣇⢕⣕⡕⢕⣼⣿⣿⣿⣿⣿⣿⣿⣿⣿⣿⣵⢅⢔⢀⢔⢄⢸⣿⣱⣵⣿⣿⣿⣿⡟⠀⢔⣵⣷⣷⣷⣷⣷⣷⣷⣾⣿⢕⢕⢕⢕⢕⢑⢀⢄⢄⡄⢄⢻⢟⢟⢻⢟⢟⢟⢟⢟⢟⢟⢗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⣵⢏⣕⢀⠀⠀⠀⢌⣿⢏⣧⢸⡏⢜⢇⢱⢿⣿⣿⣮⣕⣜⣕⣾⣿⣿⣿⣿⣿⣿⣿⣿⣿⣿⣿⣿⣷⡕⣷⢕⣱⣿⣿⣟⣿⣿⣿⡿⣹⡇⢀⠀⡹⣿⣿⣿⣿⣿⣿⣿⣿⣿⢕⢕⢕⢕⣳⡕⢕⣷⡇⣷⣷⡕⢸⣷⢺⢼⣿⢕⢼⣿⣇⣸⣿⢾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⡼⢝⣱⡟⢕⢗⢔⢔⢹⡟⢸⣿⢜⡇⢕⢕⣷⡞⣿⣿⣿⣿⣿⣿⣿⣿⣿⣿⣿⣿⣿⣿⣿⣿⣿⣿⣿⣿⣷⣵⣵⣷⣿⣿⡿⣫⣿⢻⡇⣺⡇⠕⠀⢱⣹⣿⣿⣿⣿⣿⣿⣿⣿⢕⢕⢕⢸⣿⣷⣵⣿⣗⣟⣿⣟⣼⣿⣿⣿⣿⣷⣾⣿⣿⣾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⡜⠕⢱⣿⢇⢕⢕⢕⢅⢸⢕⢸⣿⡇⢻⢕⢕⢝⢕⢻⣿⣿⣿⣿⣿⣿⣿⣿⣿⣿⣿⣿⣿⣿⣿⣿⣿⣿⣿⣿⣿⣿⣿⣿⢫⣾⣿⡟⣸⡇⣻⢇⠀⠀⢜⢧⢻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⢕⢑⠕⢔⢱⢱⢄⣿⡗⠕⠁⠑⢺⢕⢕⢕⢿⣷⡏⢸⣗⢕⢕⢕⢕⢻⣿⣿⣿⣿⣿⣿⣿⣿⣿⣿⣿⣿⣿⣿⣿⣿⣿⣿⣿⣷⣾⡿⢕⢱⣿⣿⢕⢸⡕⢹⢱⡔⢼⣇⢜⡎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⢑⢄⢔⠑⠑⢑⠁⢜⡇⢑⢇⢕⢸⡿⠕⠀⢕⢄⢅⢕⢕⣿⢸⣿⣟⢱⢻⡕⢕⢕⢕⢕⢝⢿⣿⣿⣿⣿⣿⣿⢟⢝⢝⢝⢻⣿⣿⣿⣿⣿⣿⣿⡷⢏⢕⣿⣿⣟⢕⢸⡇⢸⢸⣇⢜⣿⢕⢸⢸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⢗⣵⢝⢸⢕⢸⡇⠑⠀⠄⠕⢕⢕⣼⢇⢕⢿⡏⡇⢕⢕⡕⢕⢕⢕⢕⢕⢝⢻⣿⣿⣿⣿⣷⣵⣵⣵⣵⣿⣿⣿⣿⡿⢟⢏⢕⢕⣸⣿⣿⢻⢕⢜⢇⡏⣼⣿⢕⣿⡜⡕⡎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⢔⢅⢅⢸⡇⢔⡕⢅⢄⢕⢕⢏⢕⢕⢜⣯⡇⢕⢕⢜⢕⢕⢕⢕⢕⢕⢕⢕⢹⢟⢿⣿⣿⣿⣿⣿⢿⢟⢏⣷⢕⢕⢕⡕⢱⣿⣫⣧⢕⢕⢱⢕⢇⢻⣟⡇⢹⡇⣇⢕⣿⣿⣿⣿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⠀⠀⠕⣱⡇⣷⣷⡷⣱⢕⢕⢕⢕⢕⢕⢜⡧⢱⢕⢕⢕⠕⢕⢕⢕⢕⠕⢕⢱⣾⣿⣾⣽⣽⣷⣞⢕⠑⢕⢜⣇⢕⣮⢕⡾⢇⣾⣿⢕⢕⢕⢕⢸⣎⢿⢇⣻⢿⢿⢕⢿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⠀⢠⣿⢿⢟⢟⣱⡟⢕⢕⢕⢕⢕⢕⢸⣜⢜⢇⢕⢕⢕⢕⠕⠑⠁⠀⢕⣼⣿⣿⣿⣿⣿⣿⣿⢕⠀⠀⠁⠑⠐⢇⡕⢕⣾⣿⡿⡕⡇⢕⢕⢜⣿⡔⢄⡽⢄⢄⢕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⢀⠀⠀⢜⢇⢕⣱⡿⢕⢕⢔⢕⢕⢕⢕⢸⣿⣷⣕⢕⢕⠕⠁⠀⠀⠀⢔⣵⣿⣿⣿⣿⣿⣿⣿⣿⡇⢕⠀⠀⠀⠀⢻⢿⢕⣿⣿⢣⣷⡇⢕⢕⢕⢜⣿⡕⣷⡇⢕⠑⠀⠀⠀⠀⢸⣿⢕⢕⢕⢕⢸⣿⡇⢕⢕⣿⣿⡇⢕⢜⣟⡻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⢔⠕⠀⠀⠕⢕⣱⡟⢕⢕⢕⢕⢕⣕⣵⣵⡜⣿⢻⣿⣧⢕⠑⠀⠀⠀⠀⢕⣿⣿⣿⣿⣿⣿⣿⣿⣿⣷⢇⠀⠀⠀⠀⠁⢫⡇⢹⢿⠘⠋⢅⢕⢕⣱⣵⡜⣿⡜⢕⢕⢀⢀⢀⢀⢀⢸⣿⢕⢕⢕⢕⣸⣿⡇⢕⢕⣿⣿⡇⢕⢾⣿⢿⣷⣧⢝⢻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⢄⢕⠀⠀⠀⠔⣱⢟⢕⢕⢕⢕⣵⣿⣿⣿⣿⣧⢻⣯⢿⣿⣧⠀⠀⠀⠀⠀⠀⢿⣿⣿⣿⣿⣿⣿⣿⣿⣿⠀⠀⠀⠀⠀⠀⢔⠜⠑⠐⠕⠕⢀⠑⣾⣿⣿⣿⡜⢿⡕⢕⢕⢕⢕⢕⢕⢸⣿⢕⢕⢕⢕⣺⣿⡇⢕⢕⣿⣿⡇⢅⠐⢸⣜⡝⠝⢕⣾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⠉⠉⠉⠉⣉⠉⠉⠉⠉⠉⠀⠀⠀⠀⠀⠀⠀⠀⠐⠐⢕⢕⠀⠀⠀⣰⡟⢕⢕⢕⢕⣼⣿⣿⣿⣿⣿⣿⡜⣯⢯⣿⣿⣧⠀⠀⠀⠀⠀⠸⣿⣿⣿⣿⣿⣿⣿⣿⠇⠀⠀⠀⠀⠀⠀⠀⠀⢕⠑⢀⢀⠻⠀⣿⣿⣿⣿⣿⡜⢻⡕⣷⡕⢱⣵⢕⢸⡟⢕⣵⣵⣵⣼⣟⢇⢕⢕⣿⣿⢕⠐⠀⠘⠋⠀⢀⣾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⢄⡴⣾⣿⣇⠀⠀⠀⠀⠀⠀⠀⠀⠀⢀⣀⣄⣤⢕⢕⢕⠀⠀⢰⢏⢕⢕⢕⢕⣸⣿⣿⣿⣿⣿⣿⣿⣷⡹⡎⣿⣿⢿⣧⠀⠀⠀⠀⠀⢹⣿⣿⣿⣿⣿⣿⡟⠀⠀⠀⠀⠀⠀⠀⠀⢰⡄⡀⠑⠑⠐⣷⣿⣿⣿⣿⣿⣷⡕⢻⣜⠏⢘⠛⠃⠘⠑⢕⢜⢜⢹⢟⣿⣿⣷⣵⣻⢇⢀⠄⢔⠀⠀⠀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⡆⢜⢿⡜⣧⡻⠟⠃⠐⠀⠀⠀⠀⠀⠀⠀⢸⣿⡿⢏⢅⠑⠁⠀⠐⠋⠕⢕⢕⢕⢱⣿⣿⣿⣿⣿⣿⣇⣿⣿⣧⢱⢹⣿⣧⢻⣇⠀⠀⠀⠀⠀⢻⣿⣿⣿⣿⡿⠁⠀⠀⠀⠀⠀⠀⠀⠀⠘⣕⢧⡕⡇⣇⣿⣿⣿⣿⣿⣿⣿⡇⠕⠙⠀⠀⠀⠀⠀⠀⢑⢕⢕⢕⢕⢕⢝⢹⢿⣿⣷⣦⡀⠀⠀⢀⢕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⣧⡕⠕⠕⡵⠇⠀⠀⠕⢕⢕⢔⢕⢕⢕⣾⡿⣵⣿⡕⠀⠀⠀⠀⠀⠀⠀⠀⠁⠘⠿⣿⣿⣿⣿⣿⣿⣿⣿⣿⣧⢇⣿⣝⢷⣝⠄⠀⠀⠀⠀⠁⢻⡿⢿⣿⠇⠀⠀⠀⠀⠀⠀⠀⠀⠀⠑⢱⡜⣷⣜⢜⢺⣿⣿⡿⠟⠋⠁⠀⠀⠀⠀⠀⠀⠀⠀⠀⠀⠀⠁⢕⢕⢕⢕⢕⢕⢕⢝⣿⣿⣷⣄⢾⢕⢕⣿⣿⡏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⣷⣔⠀⠀⢀⢰⠐⠀⠑⢕⢕⢕⢕⡕⣿⣹⣿⣿⡯⠐⠀⠀⠀⠀⠀⠀⠀⠀⠀⠀⠀⠈⠙⠻⣿⣿⣿⣿⣿⣿⠁⢸⣿⣗⣾⡕⠐⠐⠀⠀⠀⠀⢄⢄⠈⠀⠀⠀⠀⠀⠀⠀⠀⠀⠀⠀⠁⢷⡝⣿⡇⡧⠝⠉⠀⠀⠀⠀⠀⠀⠀⠀⠀⢄⢀⠀⠀⠀⢀⠀⢕⢸⢧⢕⢕⢕⢕⢕⢕⢻⢿⡿⢾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⣧⡀⠀⠀⢀⢀⠀⠁⢱⣕⢕⣿⡇⣿⣿⣿⡧⠀⠀⠀⠀⢄⠐⠀⠀⠀⠀⠀⠀⠀⠀⠀⠀⠙⢻⣿⣿⡇⠀⠀⢹⡿⢿⣿⠀⠀⠀⠀⠀⠀⠑⢕⠀⠀⠀⠀⠀⠀⠀⠀⠀⠀⠀⠀⠀⠜⢇⢏⠑⠁⠀⠀⠀⠀⠀⠀⠀⠁⠄⢀⠀⠁⠑⢄⠀⠀⠀⠀⢕⢕⢕⠑⠀⠁⠕⢕⠕⠁⠀⠁⠑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⢿⢿⢽⣕⡄⠀⠑⠁⠀⠀⠀⠕⢸⢿⢇⣿⣿⣿⢇⡇⠀⢀⠕⠁⠀⠀⢄⠁⠀⠀⠀⠀⠀⠀⠀⠀⠀⠈⠻⠁⠀⠀⠑⡇⢸⡟⠀⠀⠀⠀⠀⢀⣀⣠⢀⠀⠀⠀⠀⠀⠀⠀⠀⠀⠀⠀⠀⠀⠘⠀⠀⠀⠀⠀⠀⠀⠀⠀⠀⠀⠀⠁⢔⢀⠀⠀⠑⢀⢱⣷⣷⣷⠃⠀⠀⠇⠄⠁⠀⠀⠀⢄⢔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⢀⠀⠀⠔⠕⠀⠀⠀⠁⢕⢹⣿⣟⣾⢕⢔⠁⠀⢀⠄⠕⢀⠀⠀⠀⠀⠀⠀⠀⠀⠀⠀⠀⠀⠀⠀⠀⠀⢇⢕⠇⠀⠀⠀⠀⠄⣺⣿⣿⣷⡧⠀⠀⠀⠀⠀⠀⠀⠀⠀⠀⠀⠀⠀⠀⠀⠀⠀⠀⠀⠀⠀⠀⠀⠀⠄⠑⠀⠀⠁⠄⠀⠀⠀⠀⠀⠀⠀⢀⢀⠀⠀⠀⠀⠀⢄⢕⢕⠀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⣷⡀⠀⠀⢀⢄⠀⠀⠕⢕⢝⣼⢇⠑⠀⠀⠐⠀⠀⠀⠁⠔⢀⠀⠀⠀⠀⠀⠀⠀⠀⠀⠀⠀⠀⠀⠐⠀⢕⠀⠀⠀⠀⠀⠕⡻⣿⣿⡿⠕⠀⠀⠀⠀⠀⠀⠀⠀⠀⠀⠀⠀⠀⠀⠀⠀⠀⠀⠀⠀⠀⠀⠄⠁⠀⠀⠀⠁⠐⠄⠀⠀⠀⠀⠀⠀⠀⠈⠁⠀⠀⠀⠀⢄⢕⢕⢕⠁⣾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⣱⢄⠀⠁⠁⠀⠀⠀⠄⣼⢇⡼⠀⠀⠀⠀⠀⠁⠀⠀⠀⠀⠑⢄⠀⠀⠀⠀⠀⠀⠀⠀⠀⠀⠀⢀⠕⠀⠀⠀⠀⠀⠀⠀⠁⠙⠜⠁⠀⠀⠀⠀⠀⠀⠀⠀⠀⠀⠀⠀⠀⠀⠀⠀⠀⠀⠀⠀⠀⢄⠁⠀⠀⠀⠀⠀⠀⠀⠀⠀⠀⢀⡄⠀⠐⢔⠀⠀⢀⠀⠀⠀⠕⠕⢕⢕⢀⣿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⢱⢷⡹⡕⠀⠀⠀⠑⠑⠀⢱⢇⣸⣧⠀⠀⠀⠀⠀⠀⠀⠀⠀⠀⠀⠀⠔⢀⠀⠀⠀⠀⠀⠀⠀⠀⠀⠀⠀⠀⠀⠀⠀⠀⠀⠀⠀⠀⠀⠀⠀⠀⠀⠀⠀⠀⠀⠀⠀⠀⠀⠀⠀⠀⠀⠀⠀⠀⠀⠀⠀⠀⠀⠀⠀⠀⠀⠀⠀⠀⠀⠀⠀⠀⢹⡄⠀⠀⠀⢠⡇⠀⠀⠀⠀⢀⢡⡔⣿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⢜⢽⣹⣾⠀⠀⠀⠀⠀⢰⢇⢱⣿⠃⠀⠀⠀⠀⠀⠀⠀⠀⠀⠀⠀⠀⠀⠀⠀⠀⠀⠀⠀⠀⠀⠀⠀⠀⠀⠀⠀⠀⠀⠀⠀⠀⠀⠀⠀⠀⠀⠀⠀⠀⠀⠀⠀⠀⠀⠀⠀⠀⠀⠀⠀⠀⠀⠀⠀⠀⠀⠀⠀⠀⠀⠀⠀⠀⠀⠀⠀⠀⠀⠀⠀⠹⡔⠀⢠⣿⢇⢄⢄⢔⣵⣾⣿⣷⢻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⣴⣿⣿⣿⣿⣿⣿⣦⣴⣦⣴⣾⣿⣿⣿⣿⣿⣿⣿⣿⣿⣿⡗⢕⢕⢕⢕⠑⢁⠑⠁⠁⠅⠀⠁⠁⢔⢕⢜⢿⣿⣿⡄⢀⢀⢀⢄⠇⢱⣿⠇⠀⠀⠀⠀⠀⠀⠀⠀⠀⠀⠀⠀⠀⠀⠀⠀⠀⠀⠀⠀⠀⠀⠀⠀⠀⠀⠀⠀⠀⠀⠀⠀⠀⠀⠀⠀⠀⠀⠀⠀⠀⠀⠀⠀⠀⠀⠀⠀⠀⠀⠀⠀⠀⠀⠀⠀⠀⠀⠀⠀⠀⠀⠀⠀⠀⠀⠀⠀⠀⠀⠀⠀⡕⠜⡄⢜⢕⢕⢕⣵⣿⣿⣿⣿⣿⢸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⣏⡗⢕⣾⢇⢕⠀⠀⠀⠀⠀⠀⠀⠀⠀⠀⠀⠀⠀⠀⠀⠀⠀⠀⠀⠀⠀⠀⠀⠀⠀⠀⠀⠀⠀⠀⠀⠀⠀⠀⠀⠀⠀⠀⠀⠀⠀⠀⠀⠀⠀⠀⠀⠀⠀⠀⠀⠀⠀⠀⠀⠀⠀⠀⠀⢄⠀⠀⠀⠀⠀⠀⠀⠀⠀⠀⠀⠀⣿⡕⢝⡕⢕⢕⣸⣿⣿⣿⣿⣿⢟⣼⡇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⡟⢜⢕⡼⢇⢔⢕⢕⠀⠀⠀⠀⠀⠀⠀⠀⠀⠀⠀⠀⠀⢄⠑⠁⠀⠀⠀⠀⠀⠀⠀⠀⠀⠀⠀⠀⠀⠀⠀⠀⠀⠀⠀⠀⠀⠀⠀⠀⠀⠀⠀⠀⠀⠀⠀⠀⠀⠀⠀⠀⠀⠀⠀⠀⠀⠀⠀⢕⠀⠀⠀⠀⠀⠀⠀⠀⠀⠀⠀⢸⣿⡕⠘⢕⠘⠝⠿⠿⢟⣏⣵⣻⣿⢜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⡿⢝⢕⢱⢕⢕⢕⢇⢕⠀⠀⠀⠀⠀⠀⠀⠀⠀⠀⠀⠀⠀⢕⠀⠀⠀⠀⠀⠀⠀⠀⠀⠀⠀⠀⠀⠀⠀⠀⠀⠀⠀⠀⠀⠀⠀⠀⠀⠀⠀⠀⠀⠀⠀⠀⠀⠀⠀⠀⠀⠀⠀⠀⠀⠀⠀⠀⠀⠁⠀⠀⠀⠀⠀⠀⠀⠀⠀⠀⠀⠀⢝⣷⡕⢕⢔⢔⢔⢔⢜⢽⡧⣿⡿⣿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⢇⢕⢕⢇⢕⢕⢱⢕⢕⠀⠀⠀⠀⠀⠀⠀⠀⠀⠀⠀⠀⠀⠕⢕⠀⠀⠀⠀⠀⠀⠀⠀⠀⠀⠀⠀⠀⠀⠀⠀⠀⠀⠀⠀⠀⠀⠀⠀⠀⠀⠀⠀⠀⠀⠀⠀⠀⠀⠀⠀⠀⠀⠀⠀⠀⠀⠀⠀⠀⠀⠀⠀⠀⠀⠀⠀⠀⠀⠀⠀⠁⢕⢸⣣⢕⢕⢕⢕⢑⢕⢏⡏⢟⢟⢿⢻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⢼⣿⡏⢕⢕⢕⢕⢕⢕⢕⢕⢕⠀⠀⠀⠕⠐⠀⠀⠀⠀⠀⠀⠀⠀⠀⢅⠀⠀⠀⠀⠀⠀⠀⠀⠀⠀⠀⠀⠀⠀⠀⠀⠀⠀⠀⠀⠀⠀⠀⠀⠀⠀⠀⠀⠀⠀⠀⠀⠀⠀⠀⠀⠀⠀⠀⠀⠀⠀⠀⠀⠀⠀⠀⠀⠀⠀⠀⠀⠀⠀⠀⠀⢄⢕⢅⢜⢕⢅⡕⢔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⢸⣽⡿⢕⡜⢕⢕⢕⢕⢕⢕⢕⢱⢀⠀⠀⠀⠀⠀⠀⠀⠀⠀⠀⠀⠀⠀⠕⠀⠀⠀⠀⠀⠀⠀⠀⠀⠀⠀⠀⠀⠀⠀⠀⠀⠀⠀⠀⠀⠀⠀⠀⠀⠀⠀⠀⠀⠀⠀⠀⠀⠀⠀⠀⠀⠀⠀⠀⠀⠀⢄⢀⠀⢄⠀⠀⠀⠀⠀⠀⠀⠀⠀⠀⢕⢕⢕⢑⢕⢕⢟⡕⢜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⣽⣿⢇⢱⢕⢕⠕⠑⠑⠑⠑⠕⠾⠇⠀⠀⠀⠀⠀⠀⠀⠀⠀⠀⠀⠀⠀⠀⢄⠀⠀⠀⠀⠀⠀⠀⠀⠀⠀⠀⠀⠀⠀⠀⠀⠀⠀⠀⠀⠀⠀⠀⠀⠀⠀⠀⠀⠀⠀⠀⠀⠀⠀⠀⠀⠀⠀⠀⠀⢄⢸⢇⠀⠀⠀⠀⠀⠀⠀⠀⠀⠀⠀⠀⠀⠀⠀⠑⢕⢕⢜⣿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⡇⢕⣜⢔⠕⠀⠀⠀⠀⠀⠀⠀⠀⠀⠀⠀⠀⠀⠀⠀⠀⠀⢑⢕⢕⢕⢕⢕⢄⠀⠀⠀⠀⠀⠀⠀⠀⠀⠀⠀⠀⠀⠀⠀⠀⠀⠀⠀⠀⠀⠀⠀⠀⠀⠀⠀⠀⠀⠀⠀⠀⠀⠀⠀⠀⠀⠀⠀⢸⣕⢵⢔⢀⠀⠀⠀⠀⠀⠀⠀⠀⠀⠀⠀⠀⠀⠀⠀⠑⢕⢻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⠑⠈⠁⢕⢔⠀⠀⠀⠀⠀⠀⠀⠀⠀⠀⠀⠀⠀⠑⢕⢕⢕⢕⢕⢕⢕⢕⢕⢕⢕⢀⠀⠀⠀⠀⠀⠀⠀⠀⠀⠀⠀⠀⠀⠀⠀⠀⠀⠀⠀⠀⠀⠀⠀⠀⠀⠀⠀⠀⠀⠀⠀⠀⠀⠀⠀⠀⠀⡪⡏⢕⢕⢕⢕⢔⢔⠀⠀⠀⠀⠀⠀⠀⠀⠀⠀⠀⠀⠀⢕⢸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⢕⠀⢄⢀⠀⠀⠀⠀⠀⠀⠀⠀⠀⠀⠀⠀⠀⠑⢕⢕⢕⢕⢕⢕⣱⣷⣷⣕⢕⢢⠀⠀⠀⠀⠀⠀⠀⠀⠀⠀⠀⠀⠀⠀⠀⠀⠀⠀⠀⠀⠀⠀⠀⠀⠀⠀⠀⠀⠀⢀⣄⣤⣤⣴⣵⢝⢕⡕⢕⢕⢕⢕⠁⠀⠀⠀⠀⠀⠀⠀⠀⠀⠀⠀⠀⠀⢕⢜⡇⢕⢕⢻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⠑⠀⠑⠀⠀⠀⠀⠀⠀⠀⠀⠀⠀⠀⠀⠀⠀⠀⠀⠑⢕⢕⢕⢱⣿⣟⢻⡏⠁⠑⢔⢀⠀⠀⠀⠀⠀⠀⠀⠀⠀⠀⠀⠀⠀⠀⠀⠀⠀⠀⠀⠀⠀⠀⠀⠀⠀⠀⠀⠘⠟⠻⠿⢟⢕⣱⣷⡝⢕⢕⠕⠀⠀⠀⠀⠀⠀⠀⠀⠀⠀⠀⠀⠀⠀⢔⢕⢕⡇⢕⢸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⠑⢕⢸⣿⣿⢜⣧⠀⠀⠀⠑⠕⢄⢀⠀⠀⠀⠀⠀⠀⠀⠀⠀⠀⠀⠀⠀⠀⠀⠀⠀⠀⠀⠀⠀⠀⠀⠀⠀⢀⢄⢔⣱⢜⣿⣿⣷⢕⠑⠀⠀⠀⠀⠀⠀⠀⠀⠀⠀⠀⠀⠀⠀⠀⠁⠕⠕⢇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⠈⢼⣿⣿⣷⣷⣷⣷⣷⣶⣶⡔⠁⠑⠔⢄⢀⢀⠀⠀⠀⠀⠀⠀⠀⠀⠀⠀⠀⠀⠀⠀⠀⠀⢀⢄⢔⣑⣁⣄⣸⣯⣵⣿⣿⣿⠁⠀⠀⠀⠀⠀⠀⠀⠀⠀⠀⠀⠀⠀⠀⠀⠀⠀⠀⠀⠀⢕⢸⡇⢻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⢸⣿⣿⡟⢻⡟⠋⠙⠙⠉⠁⠀⠀⠀⠀⠁⠁⠑⠔⢀⠀⠀⠀⠀⠀⠀⠀⠀⠀⠀⠀⠀⠀⢕⠱⢿⢿⢿⢿⣿⢿⢿⣿⣿⣿⠀⠀⠀⠀⠀⠀⠀⠀⠀⠀⠀⠀⠀⠀⠀⠀⠀⠀⠀⠀⠀⢕⢸⢇⢸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⠁⢿⣿⣕⢜⢕⠀⠀⠀⠀⠀⠀⠀⠀⠀⠀⠀⠀⠀⢕⢀⠀⠀⠀⠀⠀⠀⠀⠀⠀⠀⠀⠀⠑⠀⠀⠀⠀⢸⣿⡏⢜⣿⣿⡿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⠈⢝⢿⣿⣿⣿⣷⣷⣶⣴⡄⠀⠀⠀⠀⠀⠀⠀⠀⠁⠀⠀⠀⠀⠀⠀⠀⠀⠀⠀⠀⠀⠀⢀⣀⣄⣠⣼⣵⣷⣿⡿⣻⠁⠀⠀⠀⠀⠀⠀⠀⠀⠀⠀⠀⠀⠀⠀⠀⠀⠀⠀⠀⠀⢄⣕⣕⡕⣕⣕⢕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⣷⢕⣱⢕⣕⢟⣻⠀⠀⠀⠀⠀⠀⠀⠀⢰⣄⠀⠀⠀⠀⠀⠀⠀⠀⠀⠀⠀⠀⠀⠀⠀⠀⠀⠀⠀⠈⠻⣷⣕⣅⢉⠉⠉⠁⠀⠀⠀⠀⠀⠀⠀⠀⠀⠀⠀⠀⠀⠀⠀⠀⠀⠀⠀⠀⠀⠀⠱⠿⠿⠿⠿⠟⢏⣹⣵⠞⠑⠀⠀⠀⠀⠀⠀⠀⠀⠀⠀⠀⠀⠀⠀⠀⠀⠀⠀⠀⠔⢺⢟⢿⢻⢷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⣿⣿⡿⢿⢿⢷⢿⣷⠀⠀⠀⠀⠀⠀⠀⠀⢸⣿⣷⣦⢠⣄⡀⠀⠀⠀⠀⠀⠀⠀⠀⠀⠀⠀⠀⠀⠀⠀⠀⠈⠛⠻⠿⢿⢷⢦⠀⠀⠀⠀⠀⠀⠀⠀⠀⠀⠀⠀⠀⠀⠀⠀⠀⠀⠀⠀⠀⠀⠀⠀⣀⣠⣴⣷⣿⠿⠃⠀⠀⠀⠀⠀⠀⠀⠀⠀⠀⠀⠀⠀⠀⠀⠀⠀⠀⠀⠀⠀⠀⠁⠑⢕⢕⢕⢕⢕⢕⢕⢕⢕⢕⢕⢕⢕⢝⣏⢝⡕⢜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⣿⡇⢿⠟⢙⢅⢔⢔⠀⠀⠀⠀⠀⠀⠀⠀⠀⠀⠀⠀⠀⠀⠀⠀⠀⠀⠀⠀⠀⠀⠀⠀⠀⠀⠀⠀⠀⠀⠀⠀⠀⠀⠀⠀⠀⠀⠀⠀⠀⠀⠀⠘⠛⠙⠙⠁⠀⠀⠀⠀⠀⠀⠀⠀⠀⠀⠀⠀⠀⠀⠀⠀⠀⠀⠀⠀⠀⠀⠀⠀⠀⠀⠀⢔⢱⢕⢕⢕⢇⣕⢕⢕⢕⢝⢣⢜⡇⢜⢱⢜⢕⢕⢇⢕⢕⢕⡕⢕⣕⢵⣕⣧⣷⣪⡇⢼⣕⡼⢕⡸⢏⡸⣝⡪⣷⢮⢕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⢟⢑⢔⢕⠀⠀⠀⠀⠄⠀⠀⠀⠀⠀⠀⠀⠀⠀⠀⠀⠀⠀⠀⠀⠀⠀⠀⠀⠀⠀⠀⠀⠀⠀⠀⠀⠀⠀⠀⠀⠀⠀⠀⠀⠀⠀⠀⠀⠀⠀⠀⠀⠀⠀⠀⠀⠀⠀⠀⠀⠀⠀⠀⠀⠀⠀⠀⠀⠀⠀⠀⠀⠀⠀⠀⠀⠀⠀⠀⠀⠀⢀⢔⢕⢕⢇⢕⢕⡕⢱⡕⢱⢕⢕⢝⢇⢕⢜⢹⡕⢇⣕⢇⣕⣣⣕⢧⣝⡻⢟⣻⣝⣷⣟⣻⢽⣗⡮⣗⡪⣗⡪⢗⢮⢗⢫⢕⣇⣝⡵⢽⣱⢽⣗⡽⢗⡯⢗⢟⣷⡟⢽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⠏⢔⢕⢕⠕⠀⠀⠀⠀⠀⠀⠀⠀⠀⠀⠀⠀⠀⠀⠀⠀⠀⠀⠀⠀⠀⠀⠀⠀⠀⠀⠀⠀⠀⠀⠀⠀⠀⠀⠀⠀⠀⠀⠀⠀⠀⠀⠀⠀⠀⠀⠀⠀⠀⠀⠀⠀⠀⠀⠀⠀⠀⠀⠀⠀⠀⠀⠀⠀⠀⠀⠀⠀⠀⠀⠀⠀⠀⠀⠰⢳⣇⢷⢵⣳⣧⣷⣵⣕⢧⣵⣵⣵⡵⢕⣕⢵⣕⡼⣕⡣⣕⡷⢽⣗⣹⢕⡕⣞⡹⢿⣯⢽⣻⢽⣺⢿⣗⣽⣗⣪⢝⢝⢕⡝⢵⢗⢽⣗⡯⢕⡹⢗⡫⢵⣺⢿⢷⡷⡫⢵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⢀⢕⠕⠑⠁⠀⠀⢀⣵⣿⡇⠀⠀⠀⠀⠀⠀⠀⠀⠀⠀⠀⠀⠀⠀⠀⠀⠀⠀⠀⠀⠀⠀⠀⠀⠀⠀⠀⠀⠀⠀⠀⠀⠀⠀⠀⠀⠀⠀⠀⠀⠀⠀⠀⠀⠀⠀⠀⠀⠀⠀⠀⠀⠀⠀⠀⠀⠀⠀⠀⠀⠀⠀⠀⠀⠀⠀⠀⠀⠀⠀⠑⣵⣽⣳⣯⣗⣎⣟⢎⢽⡕⢟⣗⡸⢕⢗⢝⢇⢝⡇⢜⡕⢜⢕⢸⢝⡕⢜⢕⢕⢕⡏⢝⡞⢕⡗⢽⢗⢕⢵⣗⢵⢕⡽⢕⣫⢕⣪⢕⢪⢵⢸⢽⢕⣏⢇⣕⢵⢗⡵⢗⡹⢕⣏⡕⢜⡵⣞⣵⣞⣫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⣯⣿⣷⡷⢟⢟⢄⣄⡀⢀⡀⢀⠀⠀⠑⠑⠀⠀⠀⠀⢠⣾⣿⣿⢇⠀⠀⠀⠀⠀⠀⠀⠀⠀⠀⠀⠀⠀⠀⠀⠀⠀⠀⠀⢀⠀⠀⠀⠀⠀⠀⠀⠀⠀⠀⠀⠀⠀⠀⠀⠀⠀⠀⠀⠀⠀⠀⠀⠀⠀⠀⠀⠀⠀⠀⠀⠀⠀⠀⠀⠀⠀⠀⠀⠀⠀⠀⠀⠀⠀⠀⠀⠀⢀⢄⢕⢘⢺⣞⣝⣕⢗⣕⣸⣟⣣⢽⣇⢽⣕⣸⢕⣇⢵⢕⢕⢕⢕⢕⣕⢹⣕⡹⢕⣳⢵⡳⢵⢗⢮⢕⡕⢕⣕⡣⢕⣸⢵⣣⢕⣎⣕⢗⡸⢕⣱⡱⢞⡹⢕⣫⢵⣞⡵⢗⡣⢗⣫⢵⣇⣹⢽⣕⢵⢏⢱⢞⢕⢗⡕⢕⢕⢗⣿⠀</a:t>
            </a:r>
            <a:br/>
            <a:r>
              <a:t>⠑⠑⠑⠛⠛⠛⠛⠛⠛⠛⠓⠛⠛⠛⠛⠛⠛⠛⠛⠛⠛⠛⠛⠛⠓⠛⠓⠑⠛⠓⠚⠃⠚⠓⠃⠛⠓⠚⠛⠓⠓⠑⠙⠁⠀⠀⠀⠀⠀⠀⠁⠀⠀⠀⠀⠑⠑⠘⠙⠛⠛⠛⠛⠛⠛⠛⠛⠛⠛⠛⠛⠛⠛⠛⠛⠚⠛⠛⠓⠀⠀⠀⠀⠀⠀⠐⠛⠛⠛⠛⠀⠀⠀⠀⠀⠀⠀⠀⠀⠀⠀⠀⠀⠀⠀⠀⠀⠀⠐⠑⠑⠀⠀⠀⠀⠀⠀⠀⠀⠀⠐⠀⠀⠀⠀⠀⠀⠀⠀⠀⠀⠀⠀⠀⠀⠀⠀⠀⠀⠀⠀⠀⠀⠀⠀⠀⠀⠀⠀⠀⠀⠀⠀⠀⠀⠀⠀⠀⠀⠀⠑⠑⠑⠑⠛⠛⠚⠛⠛⠛⠛⠛⠛⠓⠛⠓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⢟⡟⣿⣿⣿⣿⣿⣿⣿⣿⣇⢧⡝⢝⢿⣷⣵⢸⣷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⡿⣳⣿⢹⣿⣿⣿⣿⣿⣿⣿⣿⣿⢇⢻⡎⣧⢝⢝⢇⢟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⢿⡟⣱⣿⡏⣷⣗⣗⣷⣮⣽⣽⡽⢽⡏⢕⢕⢕⣿⣧⢕⢕⢕⢕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⢿⢏⣵⣷⡿⣱⣿⣿⢹⣿⣿⣿⣿⣿⣿⣿⣿⣿⣧⢕⢕⢕⢹⣿⡇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⡿⢫⣣⣾⣿⣿⣿⢳⣿⣿⡏⣾⣿⣿⣿⣿⣿⣿⣿⣿⣿⣿⣇⢕⢕⢸⣿⣿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⢏⣵⣿⣿⣿⣿⡿⣏⣿⣿⣿⣇⣿⣿⣿⣿⣿⣿⣿⣿⣿⣿⣿⣿⣧⢕⢸⣿⣿⡇⢕⢕⢕⢕⢕⢕⢕⢕⢜⢟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⣣⣾⣿⣿⣿⣿⢿⡿⣼⣿⣿⣿⢸⣿⣿⣿⣿⣿⣿⣿⣿⣿⣿⣿⢿⣿⡇⢸⣿⣿⣧⢕⢕⢕⢕⢕⢕⢕⢕⢕⢕⢕⢜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⣱⣿⣿⣿⣿⣿⣿⣿⣇⣿⣿⣿⣿⢸⣿⣿⣿⣿⣿⣿⣿⣿⣿⣿⣿⡜⣿⢇⣾⣿⣿⣿⢕⢕⢕⢕⢕⢕⢕⢕⢕⢕⢱⣵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⢿⢿⡟⢟⢿⣱⣿⣿⣿⣿⣿⣿⣿⣿⢸⢟⢕⣼⣿⢜⣿⣿⣿⣿⣿⣿⣿⣿⣿⣿⣿⡇⢻⢇⣿⣿⣿⣿⢕⢕⣗⡕⢕⢕⢕⢕⢕⢕⣾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⣧⣾⣿⣿⣿⢳⣿⣿⢳⣿⣿⣾⣿⡿⢏⢸⣵⣿⣿⡏⣷⣿⣿⣿⣿⣿⣿⣿⣿⣿⣿⣿⢕⢕⣸⣿⣿⡿⢏⢕⢕⢝⢕⢜⢇⡅⢁⢕⢻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⡿⣳⣿⣿⣿⣿⣿⡏⣿⣿⢏⣿⣟⣿⣿⣿⡇⣧⢕⣼⣿⣿⡇⣿⣿⣿⣿⣿⣿⣿⣿⣿⣿⣿⣿⢕⠑⢌⢝⢕⠁⢔⢱⣕⡑⠕⢕⢕⢕⢔⢇⢕⢕⢹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⡿⢱⣿⣷⡝⢿⢮⠜⢸⣿⡟⣼⡟⣾⣿⣿⣿⢧⣿⣺⣿⣕⣝⢱⣿⢿⣿⣿⣿⣿⣿⣿⣿⣿⣿⢿⢕⢀⢄⢄⢀⢔⢕⣾⣿⡇⣷⣕⢕⢕⢕⠕⢕⣱⣾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⡇⢸⡟⢜⢟⣵⣾⢕⣾⣿⢱⣿⣹⣿⣿⣿⡿⢸⢇⣿⣿⣿⡏⣾⡏⢸⣿⣿⣿⣿⣿⣿⣿⣿⡟⢕⢕⣵⣵⣥⡵⢕⢱⣿⣿⡇⣿⣿⣷⡆⣴⣾⣇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⣷⡣⢞⡇⣼⣿⣵⡿⣿⣇⣿⢣⣿⣿⣿⣿⢇⡿⣸⣿⣿⣿⣸⡟⡼⣾⣿⣿⣿⣿⣿⣿⣿⣿⢕⢕⢕⣿⣿⣿⡇⣇⣿⣿⣿⡇⣿⣿⣹⡇⢿⢟⣹⣼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⣕⡕⡎⢟⢳⢧⡿⣼⢇⣼⣿⣿⣿⢏⣷⡇⣯⣽⣝⡏⡿⣱⡧⣿⣿⣿⣿⣿⣿⢿⣿⡏⢕⢕⣸⣿⣿⣿⡟⣿⣿⣿⣿⢻⣿⣿⣿⢇⣧⡻⢹⢻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⢎⠇⢝⢸⢳⢕⢣⣿⣿⣿⡏⢾⢿⢝⣟⣻⡿⢇⢧⣿⣿⣿⡇⣿⢿⣿⣿⢸⢹⢕⢕⢱⣿⣯⣽⣽⡕⡟⣾⣿⡟⣼⣿⣿⣿⢱⣜⢧⢜⣼⣿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⣟⡕⠁⠔⣵⢜⢣⡻⣸⢻⣿⡟⢜⢁⣠⡅⢅⠑⠘⢙⠗⢧⣹⣿⣵⣿⢸⣿⣿⡕⢇⢇⢱⢟⣟⣟⡟⢟⢸⣇⢏⢿⢕⣿⣿⣿⡟⢷⢞⡝⢕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⡿⣫⡞⠁⢀⠀⡿⣧⡾⣱⣇⣾⣿⢷⣷⣜⣿⡏⢅⢔⢀⢄⢄⣕⣹⣿⣿⣿⣿⣷⣿⣱⣧⡾⢏⣕⠄⠁⠁⠄⣄⡀⢕⢇⣼⣿⣏⣿⡇⠝⠃⢀⢄⢄⢄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⢟⡾⢝⠀⠀⢕⠀⢧⣿⢷⢇⣱⢞⣿⢕⣿⣿⣿⣧⡕⢱⡵⢕⣳⣿⣿⣿⣿⣿⣿⣿⣿⣿⣿⣷⡇⢔⢔⢔⢔⢔⣿⢇⣵⣾⣿⣿⢿⣿⠕⠀⢷⣷⣷⣷⣷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⣣⡟⢱⡄⠐⠁⢀⢄⣸⡏⣼⢕⣧⢕⢝⢱⡸⣿⣿⣧⣜⣼⣵⣼⣿⣿⣿⣿⣿⣿⣿⣿⣿⣿⣿⣿⣷⡇⢳⢇⣱⣾⣿⡿⣿⣿⢿⣿⢼⣿⠀⠀⢜⣿⣿⣿⣿⣿⣿⣿⣿⣿⢕⢕⢕⢕⣳⡕⢕⣷⡇⣷⣷⡕⢸⣷⢺⢼⣿⢕⢼⣿⣧⢸⣿⢾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⣱⢇⢱⡿⢕⢕⢕⢕⢱⡿⢱⣿⡇⣿⢕⢕⢱⣧⢿⣿⣿⣿⣿⣿⣿⣿⣿⣿⣿⣿⣿⣿⣿⣿⣿⣿⣿⣿⣷⣷⣵⣷⣿⣿⣿⣿⣿⣿⣿⢺⡿⢕⠀⢸⡜⣿⣿⣿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⣱⠇⢱⣿⢏⢕⢕⢕⢑⢸⢕⢸⣿⢵⢜⡕⢕⢜⢕⢜⣿⣿⣿⣿⣿⣿⣿⣿⣿⣿⣿⣿⣿⣿⣿⣿⣿⣿⣿⣿⣿⣿⣿⣿⢏⣷⣿⡿⢸⡏⢽⡇⠀⠀⢔⢻⡹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⢱⢱⠄⣾⡟⠕⠁⠕⢺⢕⢕⢱⢸⣿⣻⢕⣧⢕⢕⢕⢕⢹⣿⣿⣿⣿⣿⣿⣿⣿⣿⣿⣿⣿⣿⣿⣿⣿⣿⣿⣿⣿⣿⡿⢗⢏⣾⣿⡇⢺⡇⢸⡇⡔⢔⣷⢕⢧⢻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⢑⢄⢔⠑⠑⢑⢁⢜⡇⢑⢇⢕⢱⣿⢕⠀⢕⢄⠅⢕⢕⣿⢸⣿⡿⡇⢜⡕⢕⢕⢕⢕⢜⢻⣿⣿⣿⣿⣿⣿⢟⢝⢝⢝⢝⢿⣿⣿⣿⣿⣿⣿⣷⢎⢕⣼⣿⣿⢕⢜⡇⢹⢳⣿⢕⣿⡇⢜⡼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⢝⢵⢕⢼⡇⠐⠀⠄⠕⠔⢕⣸⡯⢕⢻⡯⢕⡇⢜⢇⢕⢕⢕⢕⢕⢜⢟⢿⣿⣿⣿⣷⣮⣵⣵⣵⣿⣿⣿⣿⣿⢿⢏⢕⢕⢱⣿⣿⢿⢕⢕⡇⢸⢸⣿⡕⢹⡇⡇⢇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⢕⢅⢅⢸⡇⢔⡕⢅⢠⢕⢕⡟⢕⢕⢜⢿⡇⡇⢕⢕⢕⢕⢕⢕⢕⢕⢕⢕⢜⢝⡻⣿⣿⣿⣿⣿⢿⢟⢏⢱⡕⢕⢕⢕⢕⣿⢿⣯⢕⢕⢕⢇⡜⢸⣿⡇⢸⡇⣷⢱⢹⣿⣿⣿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⠕⣱⡗⣷⣷⣷⢣⢕⢕⢕⢕⢕⢕⢜⢗⢱⢕⢕⢕⢕⢕⢕⢕⢕⠕⠑⢕⣾⣿⣷⣯⣽⣷⣾⢕⠑⠕⢜⣧⢕⣵⢇⡾⢇⣾⣿⢕⢕⢕⢇⢱⣧⢻⢇⢸⡇⢿⢜⢸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⠀⢠⢿⢷⢟⢿⢣⣿⢕⠕⢕⢕⢕⢕⢸⣮⡇⢇⢕⢕⡜⢕⢕⠑⠁⠀⢕⢸⣿⣿⣿⣿⣿⣿⣿⡕⢄⠀⠀⠁⠐⢇⣜⢕⣾⣿⡿⣸⡇⢕⢕⢜⢿⣇⢄⣸⢅⢄⠅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⢄⠀⠀⢜⢕⢕⢱⡿⢕⢕⢕⢕⢕⢕⢕⢜⣿⣿⣧⡇⢜⢕⠁⠀⠀⠀⠀⣱⣿⣿⣿⣿⣿⣿⣿⣿⣇⢕⠀⠀⠀⠀⢻⣿⢕⣿⣿⢣⣿⡇⢕⢕⢕⢜⢿⣇⣳⡇⢕⠕⠀⠀⠀⠀⢸⣿⢕⢕⢕⢕⢸⣿⡇⢕⢕⣿⣿⡇⢕⢜⣟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⢔⢕⠀⠀⠁⢕⢣⡿⢕⢕⢕⢕⢕⣕⣵⣵⡕⣿⣹⣿⣿⡕⠇⠀⠀⠀⠀⠀⣿⣿⣿⣿⣿⣿⣿⣿⣿⣿⡕⠀⠀⠀⠀⠁⢻⡕⢻⠿⠘⠋⢕⢕⢕⣱⣧⡜⢿⣎⢕⢕⢀⢀⢀⢀⢀⢸⣿⢕⢕⢕⢕⣸⣿⡇⢕⢕⣿⣿⡇⢕⢼⣿⢿⢷⣧⢝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⢄⢕⠀⠀⠀⠔⢱⡿⢕⢕⢕⢕⣱⣿⣿⣿⣿⣷⢹⣷⣻⣿⣷⢀⠀⠀⠀⠀⠀⢻⣿⣿⣿⣿⣿⣿⣿⣿⣿⠑⠀⠀⠀⠀⠀⠐⠕⠑⠐⠕⠑⢀⠑⣾⣿⣿⣿⡜⢿⣇⢕⢕⢕⢕⢕⢕⢸⣿⢕⢕⢕⢕⢽⣿⡇⢕⢕⣿⣿⡇⢑⠁⢸⣜⡏⠏⢕⣼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⠉⠉⠉⢉⣍⠉⠉⠉⠉⠉⠀⠀⠀⠀⠀⠀⠀⠀⠐⠀⢕⢕⠀⠀⠀⢄⡾⢕⢕⢕⢕⣸⣿⣿⣿⣿⣿⣿⡎⣷⢳⣿⣿⣧⢀⠀⠀⠀⠀⠘⣿⣿⣿⣿⣿⣿⣿⣿⡏⠀⠀⠀⠀⠀⠀⠀⠀⢕⠐⢀⢀⠻⠀⣿⣿⣿⣿⣿⡕⢻⣎⢷⣕⣱⣵⢕⢸⡿⣕⣵⣥⣵⣽⣻⢇⢕⢕⣿⣿⢕⠀⠀⠘⠋⠀⢀⣾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⢀⣠⢵⢿⣿⣧⠀⠀⠀⠀⠀⠀⠀⠀⠀⢀⣀⣄⣤⢔⢕⢕⠀⠀⢄⡾⢕⢕⢕⢕⢱⣿⣿⣿⣿⣿⣿⣿⣿⡸⡏⣿⣿⣻⣷⢀⠀⠀⠀⠀⠸⣿⣿⣿⣿⣿⣿⡿⠀⠀⠀⠀⠀⠀⠀⠀⢠⡄⢁⠕⠑⢔⣷⣿⣿⣿⣿⣿⣿⡕⢻⣎⠇⢜⠛⠃⠘⠑⢕⢕⢝⢟⢿⢿⣿⣷⣵⡻⢇⢁⠄⢔⠀⠀⠀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⣶⣆⢜⢻⡜⢷⡹⠛⠁⠐⠀⠀⠀⠀⠀⠀⠀⢸⣿⡿⣫⢔⠕⠁⠀⠀⠚⠕⢕⢕⢕⢕⣿⣿⣿⣿⣿⣿⣿⣿⣿⣷⡹⢸⣿⣧⡻⣧⠀⠀⠀⠀⠀⢹⣿⣿⣿⣿⣿⠃⠀⠀⠀⠀⠀⠀⠀⠀⠀⣱⢇⡕⡇⣇⣿⣿⣿⣿⣿⣿⣿⣧⠕⠘⠁⠀⠀⠀⠀⠀⠑⢕⢕⢕⢕⢜⢝⢏⢿⣿⣷⣴⡀⠀⠀⢀⢕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⣷⡕⠜⠕⢵⠇⠀⠀⠕⢔⢕⢔⢕⢕⢕⣾⡟⣽⣿⢕⠀⠀⠀⠀⠀⠀⠀⠀⠁⠘⠻⢿⣿⣿⣿⣿⣿⣿⣿⣿⣷⢕⣿⣝⡷⣜⡔⠀⠀⠀⠀⠀⢹⡿⢿⣿⠇⠀⠀⠀⠀⠀⠀⠀⠀⠀⠑⢱⡸⡧⣜⢜⢿⣿⣿⣿⠿⠛⠉⠀⠀⠀⠀⠀⠀⠀⠀⠀⠀⠀⠁⠕⢕⢕⢕⢕⢕⢜⢝⣿⣿⣷⣄⢾⢕⢕⣿⣿⡏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⣆⠀⠀⢄⢔⠀⠀⠑⢕⢕⢕⢕⢕⡿⣼⣿⣿⡯⢕⠀⠀⠀⠀⠀⠀⠀⠀⠀⠀⠀⠈⠙⠻⢿⣿⣿⣿⣿⣿⠕⠹⣿⣿⣷⣏⠁⠀⠀⠀⠀⠀⢄⢄⠈⠀⠀⠀⠀⠀⠀⠀⠀⠀⠀⠀⠀⢱⡕⣿⡇⣧⠝⠋⠁⠀⠀⠀⠀⠀⠀⠀⠀⢄⢀⠀⠀⠀⠀⠀⢕⢸⢧⢕⢱⢕⢕⢕⢜⢻⢿⣿⢸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⣷⡀⠀⠀⢀⢄⠀⠁⢕⡕⢕⣷⡇⣿⣿⣿⣷⢕⠀⠀⠀⢄⠔⠀⠀⠀⢀⠀⠀⠀⠀⠀⠀⠈⠟⣿⣿⡏⠀⠀⢹⡟⢿⣿⠀⠀⠀⠀⠀⠀⠁⢕⠁⠀⠀⠀⠀⠀⠀⠀⠀⠀⠀⠀⠀⠘⢇⢏⠜⠁⠀⠀⠀⠀⠀⠀⠀⠁⠄⢀⠀⠀⠑⢔⠀⠀⠀⠀⢕⢕⢕⠑⠀⠁⠕⢕⢕⠁⠀⠈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⣿⢗⡄⠀⠁⠁⠀⠀⠀⠝⢱⢿⢇⣿⣿⣿⡇⡆⠀⢀⠕⠁⠀⠀⢄⠁⠀⠀⠀⠀⠀⠀⠀⠀⠀⠈⠟⠑⠀⠀⠁⡇⢸⡟⠀⠀⠀⠀⠀⢀⣀⣄⢀⡀⠀⠀⠀⠀⠀⠀⠀⠀⠀⠀⠀⠀⠕⠁⠀⠀⠀⠀⠀⠀⠀⠀⠀⠀⠀⠁⢔⢀⠀⠀⠑⢀⢱⣷⣷⣷⠃⠀⠀⠆⠄⠁⠀⠀⠀⢀⢔⠕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⢄⠀⠀⠕⠕⠀⠀⠀⠁⢕⢹⣿⡟⣼⢇⢄⠑⠀⢀⠄⠕⢀⠀⠀⠀⠀⠀⠀⠀⠀⠀⠀⠀⠀⠀⠀⠀⠀⠇⢕⠇⠀⠀⠀⠀⠄⣺⣿⣿⣿⣷⠀⠀⠀⠀⠀⠀⠀⠀⠀⠀⠀⠀⠀⠀⠀⠀⠀⠀⠀⠀⠀⠀⠀⠀⢄⠐⠀⠀⠁⠄⢀⠀⠀⠀⠀⠀⠀⢀⢀⠀⠀⠀⠀⠀⢀⢕⢕⢀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⣷⡄⠀⠀⢄⢄⠀⠀⠕⠕⠙⣼⢇⠕⠀⠀⠐⠁⠀⠀⠀⠐⢀⠀⠀⠀⠀⠀⠀⠀⠀⠀⠀⠀⠀⠀⠐⠀⢕⠀⠀⠀⠀⠀⠀⡿⣿⣿⣿⠻⠀⠀⠀⠀⠀⠀⠀⠀⠀⠀⠀⠀⠀⠀⠀⠀⠀⠀⠀⠀⠀⠀⢄⠑⠀⠀⠀⠐⠐⠄⠀⠀⠀⠀⠀⠀⠀⠘⠑⠀⠀⠀⠀⢀⢕⢕⢕⢕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⡿⣕⢔⠀⠁⠀⠀⢀⠀⢔⣸⢇⣸⠀⠀⠀⠀⠀⠀⠀⠀⠀⠀⠑⠄⠀⠀⠀⠀⠀⠀⠀⠀⠀⠀⠀⢀⠕⠀⠀⠀⠀⠀⠀⠀⠁⠙⠏⠑⠀⠀⠀⠀⠀⠀⠀⠀⠀⠀⠀⠀⠀⠀⠀⠀⠀⠀⠀⠀⠀⢀⠐⠀⠀⠀⠁⠀⠀⠀⠀⠀⠀⠀⡄⠀⠄⢔⠀⠀⢀⠀⠀⠀⢕⢕⢕⢕⢁⣾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⢱⡽⣺⣏⠀⠀⠀⠑⠑⠀⢱⢇⣱⣿⠀⠀⠀⠀⠀⠀⠀⠀⠀⠀⠀⠀⠕⢀⠀⠀⠀⠀⠀⠀⠀⠀⠀⠀⠀⠀⠀⠀⠀⠀⠀⠀⠀⠀⠀⠀⠀⠀⠀⠀⠀⠀⠀⠀⠀⠀⠀⠀⠀⠀⠀⠀⠀⠀⠀⠀⠀⠁⠀⠀⠀⠀⠀⠀⠀⠀⠀⠀⠀⠀⠱⡄⠀⠀⠀⢠⡇⠀⠀⠀⠀⢀⣅⡅⣾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⢜⢽⣹⣾⠀⠀⠀⠀⠀⢰⢇⢱⣿⠏⠀⠀⠀⠀⠀⠀⠀⠀⠀⠀⠀⠀⠀⠀⠀⠀⠀⠀⠀⠀⠀⠀⠀⠀⠀⠀⠀⠀⠀⠀⠀⠀⠀⠀⠀⠀⠀⠀⠀⠀⠀⠀⠀⠀⠀⠀⠀⠀⠀⠀⠀⠀⠀⠀⠀⠀⠀⠀⠀⠀⠀⠀⠀⠀⠀⠀⠀⠀⠀⠀⠀⠱⡄⠀⢠⣿⢇⢀⢄⢔⣱⣷⣿⣷⢹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⣴⣿⣿⣿⣿⣿⣿⣦⣴⣦⣴⣾⣿⣿⣿⣿⣿⣿⣿⣿⣿⣿⡗⢕⢕⢕⢕⠑⢁⠑⠁⠁⠅⠀⠁⠁⢔⢕⢜⢿⣿⣿⡄⢀⢀⢀⢀⠕⢕⣿⢇⠀⠀⠀⠀⠀⠀⠀⠀⠀⠀⠀⠀⠀⠀⠀⠀⠀⠀⠀⠀⠀⠀⠀⠀⠀⠀⠀⠀⠀⠀⠀⠀⠀⠀⠀⠀⠀⠀⠀⠀⠀⠀⠀⠀⠀⠀⠀⠀⠀⠀⠀⠀⠀⠀⠀⠀⠀⠀⠀⠀⠀⠀⠀⠀⠀⠀⠀⠀⠀⠀⠀⠀⢔⢕⡄⢎⢕⢕⢕⢱⣿⣿⣿⣿⣿⢺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⡟⡷⢕⣾⢏⢕⢀⠀⠀⠀⠀⠀⠀⠀⠀⠀⠀⠀⠀⠀⠀⠀⠀⠀⠀⠀⠀⠀⠀⠀⠀⠀⠀⠀⠀⠀⠀⠀⠀⠀⠀⠀⠀⠀⠀⠀⠀⠀⠀⠀⠀⠀⠀⠀⠀⠀⠀⠀⠀⠀⠀⠀⠀⠀⠀⢄⠀⠀⠀⠀⠀⠀⠀⠀⠀⠀⠀⠀⢷⡕⢱⡕⢕⢕⣱⣿⣿⣿⣿⣿⢟⣸⣫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⡟⢜⢇⡜⢏⢕⢕⢇⠀⠀⠐⠀⠀⠀⠀⠀⠀⠀⠀⠀⠀⠀⢑⠁⠀⠀⠀⠀⠀⠀⠀⠀⠀⠀⠀⠀⠀⠀⠀⠀⠀⠀⠀⠀⠀⠀⠀⠀⠀⠀⠀⠀⠀⠀⠀⠀⠀⠀⠀⠀⠀⠀⠀⠀⠀⠀⠀⢕⠀⠀⠀⠀⠀⠀⠀⠀⠀⠀⠀⢸⣷⡕⠑⢕⠑⠟⠿⠿⢿⢟⣵⣾⣿⢵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⢕⡕⢱⢕⢕⢕⡜⢕⠀⠀⠀⠀⠀⠀⠀⠀⠀⠀⠀⠀⠀⠄⢕⠀⠀⠀⠀⠀⠀⠀⠀⠀⠀⠀⠀⠀⠀⠀⠀⠀⠀⠀⠀⠀⠀⠀⠀⠀⠀⠀⠀⠀⠀⠀⠀⠀⠀⠀⠀⠀⠀⠀⠀⠀⠀⠀⠀⠁⠀⠀⠀⠀⠀⠀⠀⠀⠀⠀⠀⠀⢹⣷⢔⢕⢔⢔⢔⢄⢜⣿⣇⣿⣿⢸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⢇⢕⢕⢇⢕⢕⢱⢕⢕⠀⠀⠀⠀⠀⠀⠀⠀⠀⠀⠀⠀⠀⠕⢕⠀⠀⠀⠀⠀⠀⠀⠀⠀⠀⠀⠀⠀⠀⠀⠀⠀⠀⠀⠀⠀⠀⠀⠀⠀⠀⠀⠀⠀⠀⠀⠀⠀⠀⠀⠀⠀⠀⠀⠀⠀⠀⠀⠀⠀⠀⠀⠀⠀⠀⠀⠀⠀⠀⠀⠀⠀⢕⢝⢧⢕⢕⢕⢕⠕⢕⢯⡏⢟⢇⡟⢟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⢼⣿⡏⢕⢇⢕⢕⢕⢕⢕⢕⢕⠀⠀⠀⠕⠐⠀⠀⠀⠀⠀⠀⠀⠀⠀⢕⠀⠀⠀⠀⠀⠀⠀⠀⠀⠀⠀⠀⠀⠀⠀⠀⠀⠀⠀⠀⠀⠀⠀⠀⠀⠀⠀⠀⠀⠀⠀⠀⠀⠀⠀⠀⠀⠀⠀⠀⠀⠀⠀⠀⠀⢄⠀⠀⠀⠀⠀⠀⠀⠀⠀⠀⢀⢕⢁⢜⢇⢅⡕⢄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⣪⣽⡿⢕⡜⢕⢕⢕⢕⢕⢕⢕⢱⡄⠀⠀⠀⠀⠀⠀⠀⠀⠀⠀⠀⠀⠀⠕⠀⠀⠀⠀⠀⠀⠀⠀⠀⠀⠀⠀⠀⠀⠀⠀⠀⠀⠀⠀⠀⠀⠀⠀⠀⠀⠀⠀⠀⠀⠀⠀⠀⠀⠀⠀⠀⠀⠀⠀⠀⠀⢀⢀⠀⢕⠀⠀⠀⠄⠀⠀⠀⠀⠀⠀⢕⢕⢕⢑⢕⢕⢟⡕⢝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⣽⣿⢇⢱⢇⢕⠕⠑⠑⠁⠑⠑⠼⠇⠀⠀⠀⠀⠀⠀⠀⠀⠀⠀⠀⠀⢀⢀⢔⠀⠀⠀⠀⠀⠀⠀⠀⠀⠀⠀⠀⠀⠀⠀⠀⠀⠀⠀⠀⠀⠀⠀⠀⠀⠀⠀⠀⠀⠀⠀⠀⠀⠀⠀⠀⠀⠀⠀⠀⢀⢣⢕⠀⠑⠀⠀⠀⠀⠀⠀⠀⠀⠀⠀⠀⠀⠀⠑⢕⢕⢜⣿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⡇⢕⣸⢅⠕⠀⠀⠀⠀⠀⠀⠀⠀⠀⠀⠀⠀⠀⢀⢀⠀⠀⢑⢕⢕⢕⢕⢕⢔⠀⠀⠀⠀⠀⠀⠀⠀⠀⠀⠀⠀⠀⠀⠀⠀⠀⠀⠀⠀⠀⠀⠀⠀⠀⠀⠀⠀⠀⠀⠀⠀⠀⠀⠀⠀⠀⠀⠀⢱⡱⢕⢔⢀⠀⠀⠀⠀⠀⠀⠀⠀⠀⠀⠀⠀⠀⠀⠀⠑⢕⢻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⠑⠈⠁⢕⢕⠀⠀⠀⠀⠀⠀⠀⠀⠀⠀⠀⠀⠀⠁⠕⢕⢕⢕⢕⢕⢕⢕⢕⢕⢕⢀⠀⠀⠀⠀⠀⠀⠀⠀⠀⠀⠀⠀⠀⠀⠀⠀⠀⠀⠀⠀⠀⠀⠀⠀⠀⠀⠀⠀⠀⠀⠀⠀⠀⠀⠀⠀⠀⣜⡯⢕⢕⢕⢕⢔⢔⠀⠀⠀⠀⠀⠀⠀⠀⠀⠀⠀⠀⠀⢕⢸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⢕⠀⢄⢀⠀⠀⠀⠀⠀⠀⠀⠀⠀⠀⠀⠀⠀⠁⠕⢕⢕⢕⢕⢕⣱⣷⣷⣇⢕⢢⠀⠀⠀⠀⠀⠀⠀⠀⠀⠀⠀⠀⠀⠀⠀⠀⠀⠀⠀⠀⠀⠀⠀⠀⠀⠀⠀⠀⠀⢀⣀⣠⣤⣤⣴⢝⢕⣕⢕⢕⢕⢕⠁⠀⠀⠀⠀⠀⠀⠀⠀⠀⠀⠀⠀⠀⢕⢕⡇⢕⢕⢻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⠑⠀⠁⠀⠀⠀⠀⠀⠀⠀⠀⠀⠀⠀⠀⠀⠀⠀⠀⠁⢕⢕⢕⢱⣿⣿⢻⡝⠁⠑⢔⢀⠀⠀⠀⠀⠀⠀⠀⠀⠀⠀⠀⠀⠀⠀⠀⠀⠀⠀⠀⠀⠀⠀⠀⠀⠀⠀⠀⠘⠟⠿⠿⢟⢕⣱⣷⡕⣇⢕⠕⠀⠀⠀⠀⠀⠀⠀⠀⠀⠀⠀⠀⠀⠀⢄⢕⢕⡇⢕⢸⢜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⠑⢕⢸⣿⣿⢜⣷⠀⠀⠀⠁⠕⢔⢀⠀⠀⠀⠀⠀⠀⠀⠀⠀⠀⠀⠀⠀⠀⠀⠀⠀⠀⠀⠀⠀⠀⠀⠀⠀⢀⢄⢔⣱⢕⣿⣿⣷⢇⠑⠀⠀⠀⠀⠀⠀⠀⠀⠀⠀⠀⠀⠀⠀⠀⠀⠕⠕⡇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⠁⢸⣿⣿⣷⣿⣷⣷⣷⣷⣶⡴⠁⠑⠔⢄⢀⢀⠀⠀⠀⠀⠀⠀⠀⠀⠀⠀⠀⠀⠀⠀⠀⠀⢀⢄⢔⣑⣁⣀⣸⣯⣵⣿⣿⣿⠁⠀⠀⠀⠀⠀⠀⠀⠀⠀⠀⠀⠀⠀⠀⠀⠀⠀⠀⠀⠀⢕⢸⡇⢸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⢸⣿⣿⡟⢻⡏⠙⠙⠉⠁⠀⠀⠀⠀⠀⠁⠁⠑⠔⢄⠀⠀⠀⠀⠀⠀⠀⠀⠀⠀⠀⠀⠀⢕⠱⢿⣿⣿⣿⣿⢿⢿⣿⣿⣿⠑⠀⠀⠀⠀⠀⠀⠀⠀⠀⠀⠀⠀⠀⠀⠀⠀⠀⠀⠀⠀⢕⢸⢷⢸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⠁⢿⣿⣕⢜⢕⢀⠀⠀⠀⠀⠀⠀⠀⠀⠀⠀⠀⠀⢕⢀⠀⠀⠀⠀⠀⠀⠀⠀⠀⠀⠀⠀⠑⠀⠀⠀⠀⢸⣿⡏⢜⣿⣿⡿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⠀⢝⢿⢿⣿⣿⣿⣷⣷⣦⡄⠀⠀⠀⠀⠀⠀⠀⠀⠁⠀⠀⠀⠀⠀⠀⠀⠀⠀⠀⠀⠀⠀⠀⢀⣄⣠⣼⣵⣷⣾⡿⣻⠑⠀⠀⠀⠀⠀⠀⠀⠀⠀⠀⠀⠀⠀⠀⠀⠀⠀⠀⠀⠀⢄⣕⣕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⣷⢕⣱⢕⣕⢟⣻⠀⠀⠀⠀⠀⠀⠀⠀⢰⣄⠀⠀⠀⠀⠀⠀⠀⠀⠀⠀⠀⠀⠀⠀⠀⠀⠀⠀⠀⠈⠟⣷⣵⣕⡁⢈⠁⠁⠀⠀⠀⠀⠀⠀⠀⠀⠀⠀⠀⠀⠀⠀⠀⠀⠀⠀⠀⠀⠀⠀⠰⠿⢿⠿⠿⠟⢟⣹⣽⡾⠃⠀⠀⠀⠀⠀⠀⠀⠀⠀⠀⠀⠀⠀⠀⠀⠀⠀⠀⠀⠠⢾⢿⢻⢿⢧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⣿⣿⡿⢷⢿⢷⢿⣷⠀⠀⠀⠀⠀⠀⠀⠀⢸⣿⣿⣶⢠⣄⣀⠀⠀⠀⠀⠀⠀⠀⠀⠀⠀⠀⠀⠀⠀⠀⠀⠈⠛⠻⠿⢿⢷⢦⠀⠀⠀⠀⠀⠀⠀⠀⠀⠀⠀⠀⠀⠀⠀⠀⠀⠀⠀⠀⠀⠀⠀⠀⢀⣠⣴⣵⣿⢿⠃⠀⠀⠀⠀⠀⠀⠀⠀⠀⠀⠀⠀⠀⠀⠀⠀⠀⠀⠀⠀⠀⠀⠁⠕⢕⢜⢱⢕⢕⢕⢕⢕⢕⢕⢕⢕⢕⢝⣏⢝⡕⢜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⣏⣹⡿⣷⡿⢻⢿⠀⠀⠀⠀⠀⠀⠀⠀⢸⣿⣿⡇⢿⠟⢙⢕⢕⢔⠀⠀⠀⠀⠀⠀⠀⠀⠀⠀⠀⠀⠀⠀⠀⠀⠀⠀⠀⠀⠀⠀⠀⠀⠀⠀⠀⠀⠀⠀⠀⠀⠀⠀⠀⠀⠀⠀⠀⠀⠀⠀⠀⠘⠛⠋⠙⠉⠀⠀⠀⠀⠀⠀⠀⠀⠀⠀⠀⠀⠀⠀⠀⠀⠀⠀⠀⠀⠀⠀⠀⠀⠀⠀⠀⢅⢱⢕⢕⢕⢇⣕⢕⢕⢕⢝⢣⢜⡇⢜⢱⢜⢕⢕⢇⢕⢕⢕⡕⢕⣕⢵⣕⣧⣷⣪⡇⢼⣕⡇⢕⡸⢏⡸⣝⡺⢷⢷⢕⡣⢕⡞⢝⡝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⢿⣿⡟⢿⡵⣾⢷⠀⠀⠀⠀⠀⠀⠀⠀⢸⣿⢟⢑⢔⢕⠀⠀⠀⠀⠄⠀⠀⠀⠀⠀⠀⠀⠀⠀⠀⠀⠀⠀⠀⠀⠀⠀⠀⠀⠀⠀⠀⠀⠀⠀⠀⠀⠀⠀⠀⠀⠀⠀⠀⠀⠀⠀⠀⠀⠀⠀⠀⠀⠀⠀⠀⠀⠀⠀⠀⠀⠀⠀⠀⠀⠀⠀⠀⠀⠀⠀⠀⠀⠀⠀⠀⠀⠀⠀⠀⠀⠀⢀⢄⢕⢕⢇⢕⢇⡕⢱⡜⢱⢕⢇⢝⢇⢕⢜⢹⡕⢇⣕⢇⣕⣣⣕⢧⣝⡻⢟⣻⣝⣷⣟⣻⢽⣗⢮⣗⡪⣗⡪⢗⡮⢟⢫⢕⣕⣽⢵⢽⣱⡽⣗⡽⢗⡯⢗⢟⣷⡟⢽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⠏⢔⢕⢕⠕⠀⠀⠀⠀⠀⠀⠀⠀⠀⠀⠀⠀⠀⠀⠀⠀⠀⠀⠀⠀⠀⠀⠀⠀⠀⠀⠀⠀⠀⠀⠀⠀⠀⠀⠀⠀⠀⠀⠀⠀⠀⠀⠀⠀⠀⠀⠀⠀⠀⠀⠀⠀⠀⠀⠀⠀⠀⠀⠀⠀⠀⠀⠀⠀⠀⠀⠀⠀⠀⠀⠀⠀⠀⠀⠰⣲⢷⢷⢵⣳⣧⣷⣵⣕⢧⣵⣵⣵⡵⢕⣕⢵⣕⡼⣕⡣⣕⡷⢽⣗⣹⢕⣕⣞⡹⢿⣯⢽⣻⢽⣺⢿⣗⣽⣗⣪⢝⢝⢕⡝⢵⢗⢽⣗⡯⢕⡹⢗⡫⢷⣺⢿⢷⡷⣻⢵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⢀⢕⢕⠑⠁⠀⠀⢀⣵⣿⡇⠀⠀⠀⠀⠀⠀⠀⠀⠀⠀⠀⠀⠀⠀⠀⠀⠀⠀⠀⠀⠀⠀⠀⠀⠀⠀⠀⠀⠀⠀⠀⠀⠀⠀⠀⠀⠀⠀⠀⠀⠀⠀⠀⠀⠀⠀⠀⠀⠀⠀⠀⠀⠀⠀⠀⠀⠀⠀⠀⠀⠀⠀⠀⠀⠀⠀⠀⠀⠀⠀⠕⣮⣽⣟⣯⣗⣪⣟⢎⢽⡕⢟⣗⡸⢕⢗⢝⢇⢝⡇⢜⡕⢜⢕⢸⢝⡕⢝⢕⢕⢕⡏⢝⡞⢕⡗⢽⢗⢕⢵⣗⢵⢕⡽⢕⣫⢕⣪⢕⢪⢵⢸⢽⢕⣏⢇⣕⢵⢗⡵⢞⡹⢕⣏⡕⢜⡵⣞⣵⣞⣫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⣽⣿⣷⡷⢟⢟⢄⣄⡀⢀⡀⢀⠀⠀⠑⠑⠀⠀⠀⠀⢠⣾⣿⣿⢇⠀⠀⠀⠀⠀⠀⠀⠀⠀⠀⠀⠀⠀⠀⠀⠀⠀⠀⠀⢀⠀⠀⠀⠀⠀⠀⠀⠀⠀⠀⠀⠀⠀⠀⠀⠀⠀⠀⠀⠀⠀⠀⠀⠀⠀⠀⠀⠀⠀⠀⠀⠀⠀⠀⠀⠀⠀⠀⠀⠀⠀⠀⠀⠀⠀⠀⠀⠀⠀⢄⢕⢘⢾⣞⣝⣕⢗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⠓⠛⠓⠑⠛⠓⠚⠃⠚⠓⠃⠛⠓⠚⠛⠓⠓⠑⠙⠁⠀⠀⠀⠀⠀⠀⠁⠀⠀⠀⠀⠑⠑⠘⠙⠛⠛⠛⠛⠛⠛⠛⠛⠛⠛⠛⠛⠛⠛⠛⠛⠚⠛⠛⠛⠀⠀⠀⠀⠀⠀⠐⠛⠛⠛⠋⠀⠀⠀⠀⠀⠀⠀⠀⠀⠀⠀⠀⠀⠀⠀⠀⠀⠀⠐⠑⠑⠀⠀⠀⠀⠀⠀⠀⠀⠀⠐⠀⠀⠀⠀⠀⠀⠀⠀⠀⠀⠀⠀⠀⠀⠀⠀⠀⠀⠀⠀⠀⠀⠀⠀⠀⠀⠀⠀⠀⠀⠀⠀⠀⠀⠀⠀⠀⠀⠀⠑⠑⠑⠑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⡿⣵⢧⣿⣿⣿⣿⣿⣿⣿⣿⣜⣧⡻⢝⢷⣵⣕⢹⣧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⢟⣾⡟⣾⣿⣿⣿⣿⣿⣿⣿⣿⣿⢎⢻⣸⣮⢝⢝⢜⢟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⡿⢿⢏⣾⣿⢳⣷⣧⣵⣷⣾⣽⣽⡽⢽⡇⢕⢕⢕⣿⣇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⢟⣫⣵⣾⢏⣿⣿⡟⣼⣿⣿⣿⣿⣿⣿⣿⣿⣿⣇⢕⢕⢕⣿⣿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⡿⢏⣵⣾⣿⣿⡟⣾⣿⣿⢧⣿⣿⣿⣿⣿⣿⣿⣿⣿⣿⣿⣇⢕⢕⣿⣿⣧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⢏⣷⣿⣿⣿⣿⢟⣹⣿⣿⣿⢸⣿⣿⣿⣿⣿⣿⣿⣿⣿⣿⣿⣿⣇⢕⣿⣿⣿⡕⢕⢕⢕⢕⢕⢕⢕⢕⢜⢻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⣷⣿⣿⣿⣿⣿⣵⣇⣿⣿⣿⡟⣸⣿⣿⣿⣿⣿⣿⣿⣿⣿⣿⣿⣿⣿⢇⣿⣿⣿⡇⢕⢕⢕⢕⢕⢕⢕⢕⢕⢕⢕⢹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⡟⣽⣿⣿⣿⣿⣿⣿⣿⢸⣿⢿⣻⡇⣿⣿⣿⣿⣿⣿⣿⣿⣿⣿⣿⣿⢹⡿⢱⣿⣿⣿⡇⢕⢕⢕⢕⢕⢕⢕⢕⢕⢕⢵⣾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⡿⢿⢿⣟⢟⢟⣼⣿⢿⣿⣿⣻⣿⣿⡏⡟⢕⣵⣿⣿⢸⣿⣿⣿⣿⣿⣿⣿⣿⣿⣿⣿⢜⢇⣸⣿⣿⣿⡇⢕⢱⣇⢕⣕⢕⢕⢕⢕⢕⣾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⢳⣧⣾⣿⣿⡿⣼⣿⡟⣾⣿⣿⣿⣿⢇⡕⢷⣿⣿⣿⣻⣿⣿⣿⣿⣿⣿⣿⣿⣿⣿⣿⡟⢕⢱⣿⣿⡿⢟⠑⢕⢜⢝⢕⢜⢸⡍⠅⢕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⡿⣳⣿⣿⣿⣿⣿⢣⣿⡿⣸⡿⣽⣿⣿⣿⢱⡇⣵⡿⢿⣿⢸⣿⣿⣿⣿⣿⣿⣿⣿⣿⣿⣿⡇⢕⠑⢕⠕⠅⠀⢕⣵⣕⡑⢕⢕⢕⢕⢕⢕⢕⢕⢻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⡿⢱⣿⣿⣝⢿⢧⢕⣸⣿⢳⣿⢳⣿⣿⣿⡿⣾⢇⣿⣿⣧⡕⣿⡟⣿⣿⣿⣿⣿⣿⣿⣿⣿⡿⡇⢕⢔⢔⢔⢄⢕⢕⣿⣿⣾⣷⣕⢕⢕⢕⢕⢕⣵⣾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⡇⡜⣟⢜⢫⣷⢿⣕⣿⣏⣿⣏⣿⣿⣿⣿⢇⡿⣸⣿⣿⣿⣸⡿⢕⣿⣿⣿⣿⣿⣿⣿⣿⣿⢕⢕⢱⣷⣧⣵⢇⢕⣿⣿⣿⣿⣿⣿⢷⢰⣷⣿⡇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⡵⡸⢕⣽⣳⢿⢿⡿⣸⡟⣼⣿⣿⣿⡏⢼⢇⣿⣿⣿⡇⣿⢣⢿⣿⣿⣿⣿⣿⣿⣿⣿⡏⢕⢕⣸⣿⣿⣿⣱⣼⣿⣿⣿⢸⣿⣿⣾⢸⡷⡿⢹⣸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⣧⡕⣇⢝⡗⢾⢧⢏⢱⣿⣿⣿⡟⣸⣿⢱⣷⣷⣽⣹⣏⣿⡺⣿⢻⣿⣿⣿⣿⣿⣿⢕⢕⢱⣿⣿⣿⣿⢫⣿⣿⣿⡿⣼⣿⣿⣿⢱⣜⢾⢸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⢎⠇⢕⢜⣎⡞⣼⣿⣿⣿⣕⢟⠟⠸⢽⢟⣟⡻⢼⣿⣷⣿⢸⣟⣿⣿⡇⡏⡏⡕⢕⣾⣿⣷⣷⣿⢸⢣⣿⣿⢇⣿⣿⣿⡿⣵⣹⣇⢜⣱⣿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⢟⢕⠀⢕⡕⡇⡸⣇⡟⣿⣿⢇⢕⣠⣴⣆⡕⠁⢄⢈⢕⢧⣽⣷⣼⣿⢸⢿⡷⢇⡱⢕⣞⣟⢿⢿⢿⢇⢺⡼⡜⡟⢸⣿⣿⣿⡇⢷⢞⡏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⡿⣵⢏⠀⢀⢕⢧⣷⣏⢝⡇⣿⣿⢿⣷⣽⣿⢔⢔⢔⢄⢄⢱⣕⣿⣿⣿⣿⣿⣿⣷⣼⣷⢟⢕⢄⠄⠁⠅⢰⣄⢐⢳⣣⣿⣿⢿⣿⢕⢣⢇⢀⢄⢄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⣫⢞⠇⠀⠔⠑⢕⣸⡟⣏⢱⢕⢸⣿⢜⣿⣿⣿⢧⡕⣧⢕⣕⣾⣿⣿⣿⣿⣿⣿⣿⣿⣿⣿⣾⢔⢔⢄⢕⢔⣸⡿⣱⣵⣿⣿⣿⣾⡿⠀⠔⣷⣷⣷⣷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⢟⡵⢏⣱⣔⢀⠀⢄⢱⡿⢱⡇⢺⡇⢕⢜⢱⢻⣿⣿⣷⣵⣼⣽⣿⣿⣿⣿⣿⣿⣿⣿⣿⣿⣿⣿⣿⣧⡕⢗⣕⣵⣿⣿⣯⣿⣿⣿⡿⢻⡇⠀⠀⢹⣿⣿⣿⣿⣿⣿⣿⣿⢕⢕⢕⢕⣳⡕⢕⣷⡇⣷⣷⡕⢸⣷⢺⢼⣿⢕⢼⣿⣧⢸⣿⢾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⢔⡞⢕⣼⡟⢕⢕⢕⢇⣾⢇⣼⡏⢽⡇⢕⢕⣿⡞⣿⣿⣿⣿⣿⣿⣿⣿⣿⣿⣿⣿⣿⣿⣿⣿⣿⣿⣿⣿⣷⣶⣵⣾⣿⣿⣿⡻⣿⣿⡯⢸⡇⢔⠀⢱⢻⣿⣿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⢡⢎⢕⣼⡿⢕⢕⢕⢑⢕⢇⢕⣿⣟⢕⣷⢕⢕⢕⢕⢹⣿⣿⣿⣿⣿⣿⣿⣿⣿⣿⣿⣿⣿⣿⣿⣿⣿⣿⣿⣿⣿⣿⣿⡿⣵⣿⣿⣿⢿⢏⣿⢇⠁⠀⢜⣇⢻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⢕⠑⠕⢔⢄⢎⢔⢱⡿⢇⠁⠕⢺⢇⢕⢇⡕⣿⡯⡇⣽⡕⢕⢕⢕⢕⢻⣿⣿⣿⣿⣿⣿⣿⣿⣿⣿⣿⣿⣿⣿⣿⣿⣿⣿⣿⣿⣿⢯⢎⣵⣿⣿⢜⢿⢕⣿⢅⡄⣰⣇⢸⡜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⢑⢄⢔⠑⠑⢑⠁⢜⡇⢑⢜⢕⢕⣿⢇⠀⢕⢄⠅⢕⢕⣼⡇⢿⣟⡇⡇⢳⡕⢕⢕⢕⢕⢝⢿⣿⣿⣿⣿⣿⣝⢕⣕⣕⢜⢝⣿⣿⣿⣿⣿⣿⣿⢟⢕⢱⣿⣿⡇⢕⢼⢕⡟⣸⡇⢞⣿⢕⢵⢻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⢗⣵⢕⢼⢕⣼⡟⠑⠀⠄⠕⠐⢕⢱⣿⢕⢸⣿⢇⢇⢕⢕⡕⢕⢕⢕⢕⢕⢜⢟⢿⣿⣿⣿⣿⣿⣿⣾⣿⣿⣿⣿⣿⢿⢟⢕⢕⢕⣿⣿⣿⢕⢕⢼⢕⡇⣿⣷⢕⣿⢱⢸⢸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⢕⢅⢅⢸⡇⢔⢕⢕⢠⡔⢕⣿⢇⢕⢕⢹⡯⢱⢕⢕⢕⢕⢕⢕⢕⢕⢕⢕⢕⢜⡝⢿⣿⣿⣿⡿⢿⢟⢏⢝⢕⢕⢕⡕⢕⣼⡿⣿⢜⢕⢕⢸⢱⢕⢿⣿⢕⣿⢸⡕⡎⣿⣿⣻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⠕⣱⡟⣿⣿⣿⡷⡕⢕⢎⢕⢕⢕⢕⡹⡸⣇⢕⢕⢕⢕⢕⢕⢕⢕⠕⢕⢱⣿⣿⣷⣽⣷⣿⡇⠑⠕⢕⢱⢕⣱⡇⡼⢏⣵⣿⢕⡕⢕⢜⢜⣼⡞⢿⢕⣿⢸⢇⡇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⠀⠀⢿⢻⢟⢟⢝⣱⡗⢑⢕⢕⢕⢕⢕⣷⣕⢹⢕⢕⢕⢇⢕⠕⠁⠀⢄⢕⣿⣿⣿⣿⣿⣿⣿⣇⢕⠀⠀⠁⠀⢏⣪⢕⣾⣿⡿⣕⡇⢕⢕⢕⢸⣿⡄⢱⡇⢄⠀⢕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⢄⠐⠀⠁⢕⢕⢕⣱⡟⢕⢕⢕⢕⢕⢕⢕⢻⣿⣷⣧⢕⡜⠑⠀⠀⠀⠀⢕⣼⣿⣿⣿⣿⣿⣿⣿⣷⡕⠀⠀⠀⠀⢹⣿⢕⣿⣿⢣⣿⡇⢕⢕⢕⢕⢻⣷⢸⡇⢕⠀⠀⠀⠀⠀⢸⣿⢕⢕⢕⢕⢸⣿⡇⢕⢕⣿⣿⡇⢕⢸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⢀⢔⢕⠀⠀⠀⢕⢕⣱⡟⢕⢕⢕⢕⣕⣵⣵⣷⢸⣟⣿⣿⣇⢜⠀⠀⠀⠀⠀⢸⣿⣿⣿⣿⣿⣿⣿⣿⣿⣧⠀⠀⠀⠀⠁⢻⡕⢻⠟⠘⠋⢇⢕⢕⣱⣧⡕⢻⣧⢕⢕⢀⢀⢀⢀⢀⢸⣿⢕⢕⢕⢕⣸⣿⡇⢕⢕⣿⣿⡇⢕⢱⣿⣷⣧⣕⡻⢿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⢄⢕⢑⠀⠀⠀⠁⢰⡟⢕⢕⢕⢱⣾⣿⣿⣿⣿⡎⣿⡞⣿⣿⡕⠀⠀⠀⠀⠀⠘⣿⣿⣿⣿⣿⣿⣿⣿⣿⡏⠀⠀⠀⠀⠀⠀⠑⠑⠐⠕⠑⢁⠑⣵⣿⣿⣿⣧⢹⣧⢕⢕⢕⢕⢕⢕⢸⣿⢕⢕⢕⢕⢼⣿⡇⢕⢕⣿⣿⡇⢕⢕⢝⡏⢳⡟⢏⢱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⠉⠉⢉⣩⣵⡍⠉⠉⠉⠉⠀⠀⠀⠀⠀⠀⠀⠀⠐⠀⢕⢕⠀⠀⠀⠀⢰⡟⢕⢕⢕⢱⣿⣿⣿⣿⣿⣿⣧⢻⡽⣿⣿⣿⡄⠀⠀⠀⠀⠀⢹⣿⣿⣿⣿⣿⣿⣿⣿⠁⠀⠀⠀⠀⠀⠀⠑⢕⠀⢀⢀⠻⠀⣿⣿⣿⣿⣿⣧⢻⣧⢣⣕⣸⣵⢕⢸⣿⢕⣕⣱⣕⣟⡻⢇⢕⢕⣿⣿⡇⢔⠀⠑⠿⠇⠀⣱⣿⣟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⢠⣴⢻⣟⣿⣷⡄⠀⠀⠀⠀⠀⠀⠀⠀⢀⣀⣄⣤⠀⢕⢕⠀⠀⠀⢰⢟⢕⢕⢕⢕⣿⣿⣿⣿⣿⣿⣿⣿⡎⢧⢿⣿⡽⣿⡄⠀⠀⠀⠀⠁⢿⣿⣿⣿⣿⣿⣿⠇⠀⠀⠀⠀⠀⠀⠀⠀⢄⠑⠕⠑⢰⣷⣿⣿⣿⣿⣿⣿⣇⢝⣯⢏⠸⢿⠇⠸⠃⠎⢝⢹⢟⢿⢿⣷⣧⣕⡿⡟⢅⠀⡀⢀⠀⠀⢔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⡕⢸⢇⢟⢎⡅⠀⠀⠀⠀⠀⠀⠀⠀⠀⢸⣿⡟⣱⡕⠕⠀⠀⠀⠀⠋⠕⢕⢕⢕⣼⣿⣿⣿⣿⣿⣿⣿⣿⣿⡜⡸⣿⣷⡝⣷⠀⠀⠀⠀⠀⠘⣿⣿⣿⣿⣿⡏⠀⠀⠀⠀⠀⠀⠀⠀⠀⡸⢇⢱⡕⡇⣿⣿⣿⣿⣿⣿⣿⣿⢕⠜⠃⠁⠀⠀⠀⠀⠀⢕⢕⢕⢕⢕⢝⢻⢿⣿⣷⣕⢀⠁⠁⠀⢄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⣇⠁⠁⠚⠁⢀⠀⠐⢔⢕⢕⢕⢕⢕⣾⣟⣾⣿⣕⢀⠀⠀⠀⠀⠀⠀⠀⠀⠁⠛⠿⢿⣿⣿⣿⣿⣿⣿⣿⣿⡕⢿⣮⣻⢮⣃⠀⠀⠀⠀⠀⠘⣿⢿⣿⡟⠀⠀⠀⠀⠀⠀⠀⠀⠀⠘⠁⢱⡇⡕⢕⢿⣿⣿⣿⡿⠟⠋⠁⠀⠀⠀⠀⠀⠀⠀⠀⠀⠀⠑⠕⢕⢕⢕⢕⢕⢝⢽⣿⣿⣦⡄⣰⢕⢕⣿⣿⡗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⣷⡀⠀⠔⠘⠀⠀⠁⠕⢕⢕⢕⢕⡿⣼⣿⣿⡷⢕⠀⠀⠀⠀⠀⠀⠀⠀⠀⠀⠀⠀⠈⠙⠻⣿⣿⣿⣿⣿⢇⠜⣿⣿⣿⣇⠁⠁⠀⠀⠀⠀⠀⢤⢁⠁⠀⠀⠀⠀⠀⠀⠀⠀⠀⠀⠀⢱⡕⣿⢇⢧⡽⠟⠁⠀⠀⠀⠀⠀⠀⠀⠀⢄⢀⠀⠀⠀⠀⠀⢔⢱⢧⢕⢕⢕⢕⢕⢜⢿⣿⣿⢞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⡆⠀⠀⢔⠔⠀⠀⠑⣵⢜⣾⡇⣿⣿⣿⣿⡕⠀⠀⠀⢄⠔⠁⠀⠀⢀⠀⠀⠀⠀⠀⠀⠁⠙⢿⣿⡿⠁⠀⢸⡏⢻⣿⠀⠀⠀⠀⠀⠀⠀⢕⠕⠀⠀⠀⠀⠀⠀⠀⠀⠀⠀⠀⠀⠀⢇⢏⡼⠘⠀⠀⠀⠀⠀⠀⠀⠀⠀⢀⠀⠀⠑⢔⠀⠀⠀⠀⢕⢕⢕⢑⠀⠑⠕⢕⢕⠕⠁⠙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⢯⡷⣆⠀⠀⠀⢀⢀⠀⠘⢹⢿⢇⣿⣿⣿⡿⢱⠀⠀⢔⠁⠀⠀⢄⠑⠀⠀⠀⠀⠀⠀⠀⠀⠀⠀⠙⠕⠀⠀⠁⡇⢸⡏⠀⠀⠀⠀⠀⠀⣀⣀⡄⡀⠀⠀⠀⠀⠀⠀⠀⠀⠀⠀⠀⠀⠑⠙⠀⠀⠀⠀⠀⠀⠀⠀⠀⠀⠀⠁⢔⢄⠀⠀⠑⢄⢕⣷⣷⣷⢇⠀⠀⢠⢄⠁⠑⠀⠀⠀⢄⠑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⢰⡄⠀⠑⠁⠀⠀⠀⠁⢕⢸⣿⣿⢣⡏⢄⠑⠀⢀⠄⠑⠄⠀⠀⠀⠀⠀⠀⠀⠀⠀⠀⠀⠀⠀⠀⠀⠀⠇⢕⠇⠀⠀⠀⠀⠀⢸⣿⣿⣿⣷⠄⠀⠀⠀⠀⠀⠀⠀⠀⠀⠀⠀⠀⠀⠀⠀⠀⠀⠀⠀⠀⠀⠀⠀⢀⠄⠁⠀⠁⠄⢀⠀⠀⠀⠀⠀⠀⠀⠀⠀⠀⠀⠀⠀⠀⢔⢕⢄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⣔⠀⠀⠔⠔⠀⠀⠑⠑⠘⢣⡟⢕⠀⠀⠐⠁⢀⠀⠀⠁⠄⢀⠀⠀⠀⠀⠀⠀⠀⠀⠀⠀⠀⠀⠀⢀⢕⠀⠀⠀⠀⠀⠀⢞⢿⣿⣿⢏⠀⠀⠀⠀⠀⠀⠀⠀⠀⠀⠀⠀⠀⠀⠀⠀⠀⠀⠀⠀⠀⠀⢀⠔⠁⠀⠀⠀⠐⠄⠀⠀⠀⠀⠀⠀⠀⠑⠑⠀⠀⠀⠀⠀⢕⢕⢕⢕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⣿⢧⠀⠀⠀⢀⡄⠀⢕⢰⡏⢱⠕⠀⠀⠀⠀⠀⠀⠀⠀⠀⠁⠐⢀⠀⠀⠀⠀⠀⠀⠀⠀⠀⠀⠀⠁⠀⠀⠀⠀⠀⠀⠀⠁⠘⠇⠙⠀⠀⠀⠀⠀⠀⠀⠀⠀⠀⠀⠀⠀⠀⠀⠀⠀⠀⠀⠀⠀⠀⠄⠁⠀⠀⠀⠀⠀⠀⠀⠀⠀⠀⢀⠀⠀⡄⠀⠀⠀⠄⠀⠀⢔⢕⢕⢕⢕⢸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⢕⢿⡇⠀⠀⠀⠁⠁⠀⢕⢏⢱⣿⡔⠀⠀⠀⠀⠀⠀⠀⠀⠀⠀⠀⠁⠄⠀⠀⠀⠀⠀⠀⠀⠀⠀⠀⠀⠀⠀⠀⠀⠀⠀⠀⠀⠀⠀⠀⠀⠀⠀⠀⠀⠀⠀⠀⠀⠀⠀⠀⠀⠀⠀⠀⠀⠀⠀⠀⠀⠁⠀⠀⠀⠀⠀⠀⠀⠀⠀⠀⠀⠀⠕⡄⠀⠁⠀⢀⡜⠀⠀⠀⠁⠁⢑⡑⣴⣿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⢜⢽⣹⣾⠀⠀⠀⠀⠀⢐⢎⢕⣾⡟⠀⠀⠀⠀⠀⠀⠀⠀⠀⠀⠀⠀⠀⠀⠀⠀⠀⠀⠀⠀⠀⠀⠀⠀⠀⠀⠀⠀⠀⠀⠀⠀⠀⠀⠀⠀⠀⠀⠀⠀⠀⠀⠀⠀⠀⠀⠀⠀⠀⠀⠀⠀⠀⠀⠀⠀⠀⠀⠀⠀⠀⠀⠀⠀⠀⠀⠀⠀⠀⠀⠀⠕⡄⠀⢀⣾⡿⢀⢀⢄⢴⣵⣷⣷⢻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⣴⣿⣿⣿⣿⣿⣿⣦⣴⣦⣴⣾⣿⣿⣿⣿⣿⣿⣿⣿⣿⣿⡗⢕⢕⢕⢕⠑⢁⠑⠁⠁⠅⠀⠁⠁⢔⢕⢜⢿⣿⣿⡄⢀⢀⢀⢀⢜⢕⣾⡟⠀⠀⠀⠀⠀⠀⠀⠀⠀⠀⠀⠀⠀⠀⠀⠀⠀⠀⠀⠀⠀⠀⠀⠀⠀⠀⠀⠀⠀⠀⠀⠀⠀⠀⠀⠀⠀⠀⠀⠀⠀⠀⠀⠀⠀⠀⠀⠀⠀⠀⠀⠀⠀⠀⠀⠀⠀⠀⠀⠀⠀⠀⠀⠀⠀⠀⠀⠀⠀⠀⠀⠀⠀⢱⡄⢜⢝⢕⢕⢕⣸⣿⣿⣿⣿⢞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⡟⣸⢔⣼⡟⢕⢀⠀⠀⠀⠀⠀⠀⠀⠀⠀⠀⠀⠀⠀⠀⠀⢀⠀⠀⠀⠀⠀⠀⠀⠀⠀⠀⠀⠀⠀⠀⠀⠀⠀⠀⠀⠀⠀⠀⠀⠀⠀⠀⠀⠀⠀⠀⠀⠀⠀⠀⠀⠀⠀⠀⠀⠀⠀⠀⠄⢀⠀⠀⠀⠀⠀⠀⠀⠀⠀⠀⠀⢱⡕⢱⡕⢕⢕⣱⣾⣿⣿⣿⣿⡿⢸⣿⣽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⡿⡱⢕⢱⢟⢑⢕⢕⠀⠀⠀⠀⠀⠀⠀⠀⠀⠀⠀⠀⠀⠀⢕⠁⠀⠀⠀⠀⠀⠀⠀⠀⠀⠀⠀⠀⠀⠀⠀⠀⠀⠀⠀⠀⠀⠀⠀⠀⠀⠀⠀⠀⠀⠀⠀⠀⠀⠀⠀⠀⠀⠀⠀⠀⠀⠀⠀⠕⠀⠀⠀⠀⠀⠀⠀⠀⠀⠀⠀⢜⣷⢕⠕⡕⠱⢿⣿⣿⣿⢿⣫⣷⣿⢟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⢇⡕⢱⢇⢕⢕⢱⢕⠀⠀⠀⠀⠀⠀⠀⠀⠀⠀⠀⠀⠀⢄⠕⠀⠀⠀⠀⠀⠀⠀⠀⠀⠀⠀⠀⠀⠀⠀⠀⠀⠀⠀⠀⠀⠀⠀⠀⠀⠀⠀⠀⠀⠀⠀⠀⠀⠀⠀⠀⠀⠀⠀⠀⠀⠀⠀⠀⠀⠀⠀⠀⠀⠀⠀⠀⠀⠀⠀⠀⠀⢻⣧⢔⢕⢄⢄⢄⢄⢱⣽⡗⣿⡿⢸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⢇⢱⢕⢎⢕⢕⢕⢕⢕⠀⠀⠀⠀⠀⠀⠀⠀⠀⠀⠀⠀⠀⠑⢕⠀⠀⠀⠀⠀⠀⠀⠀⠀⠀⠀⠀⠀⠀⠀⠀⠀⠀⠀⠀⠀⠀⠀⠀⠀⠀⠀⠀⠀⠀⠀⠀⠀⠀⠀⠀⠀⠀⠀⠀⠀⠀⠀⠀⠀⢔⠀⠀⠀⠀⠀⠀⠀⠀⠀⠀⠀⢕⢻⣇⢕⢕⢕⢕⢕⢕⢝⡯⢟⢟⢞⢻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⢼⣿⡟⢕⢇⢜⢕⢕⢕⢕⢕⢕⢀⠀⠀⠑⠑⠀⠀⠀⠀⠀⠀⠀⠀⠀⢕⠀⠀⠀⠀⠀⠀⠀⠀⠀⠀⠀⠀⠀⠀⠀⠀⠀⠀⠀⠀⠀⠀⠀⠀⠀⠀⠀⠀⠀⠀⠀⠀⠀⠀⠀⠀⠀⠀⠀⠀⠀⠀⠀⠀⠀⢕⠀⠀⠀⠀⠀⠀⠀⠀⠀⠀⢀⢕⢑⢝⢇⢑⡕⢅⣄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⢺⣿⣿⢕⡸⢕⢕⢅⢕⢕⢕⢕⢕⡇⠀⠀⠀⠀⠀⠀⠀⠀⠀⠀⠀⠀⠀⠑⠀⠀⠀⠀⠀⠀⠀⠀⠀⠀⠀⠀⠀⠀⠀⠀⠀⠀⠀⠀⠀⠀⠀⠀⠀⠀⠀⠀⠀⠀⠀⠀⠀⠀⠀⠀⠀⠀⠀⠀⠀⠀⢀⠀⠀⢕⠀⠀⠀⠄⠀⠀⠀⠀⠀⠀⢕⢕⢕⢕⢜⢕⢗⢕⢟⢻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⣿⣿⡇⢱⡇⢕⠑⠁⠁⠁⠁⠑⠜⠃⠀⠀⠀⠀⠀⠀⠀⠀⠀⠀⢀⢀⢀⢀⢔⠀⠀⠀⠀⠀⠀⠀⠀⠀⠀⠀⠀⠀⠀⠀⠀⠀⠀⠀⠀⠀⠀⠀⠀⠀⠀⠀⠀⠀⠀⠀⠀⠀⠀⠀⠀⠀⠀⠀⠀⠀⢕⢜⠀⠕⠀⠀⠀⠀⠀⠀⠀⠀⠀⠀⠀⠀⠁⠑⢕⢕⢜⣷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⡇⢕⣜⢕⢕⠀⠀⠀⠀⠀⠀⠀⠀⠀⠀⠀⠀⠀⢀⢀⢀⢀⢁⢕⢕⢕⢕⢕⢔⠀⠀⠀⠀⠀⠀⠀⠀⠀⠀⠀⠀⠀⠀⠀⠀⠀⠀⠀⠀⠀⠀⠀⠀⠀⠀⠀⠀⠀⠀⠀⠀⠀⠀⠀⠀⠀⠀⠀⢄⣇⡕⢄⢀⠀⠀⠀⠀⠀⠀⠀⠀⠀⠀⠀⠀⠀⠀⠀⠕⢕⢹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⠙⠑⠈⠉⢕⢕⠀⠀⠀⠀⠀⠀⠀⠀⠀⠀⠀⠀⠀⠀⠕⢕⢕⢕⢕⢕⢕⢕⢕⢕⢕⢄⠀⠀⠀⠀⠀⠀⠀⠀⠀⠀⠀⠀⠀⠀⠀⠀⠀⠀⠀⠀⠀⠀⠀⠀⠀⠀⠀⠀⠀⠀⠀⠀⠀⠀⠀⠀⠀⢸⡾⢕⢕⢕⢔⢔⢔⠄⠀⠀⠀⠀⠀⠀⠀⠀⠀⠀⠀⠀⢕⢜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⢕⠕⢄⢄⠀⠀⠀⠀⠀⠀⠀⠀⠀⠀⠀⠀⠀⠀⠑⢕⢕⢕⢕⢕⣱⣿⣿⣧⡜⢳⠀⠀⠀⠀⠀⠀⠀⠀⠀⠀⠀⠀⠀⠀⠀⠀⠀⠀⠀⠀⠀⠀⠀⠀⠀⠀⠀⠀⠀⠀⢀⣀⣄⣠⣴⢟⢕⡱⢕⢕⢕⢕⠑⠀⠀⠀⠀⠀⠀⠀⠀⠀⠀⠀⠀⠀⢕⢕⡇⢕⢕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⠁⠀⠁⠀⠀⠀⠀⠀⠀⠀⠀⠀⠀⠀⠀⠀⠀⠀⠀⠁⠕⢕⢕⢕⣿⣿⢹⡝⠁⠁⠔⢄⠀⠀⠀⠀⠀⠀⠀⠀⠀⠀⠀⠀⠀⠀⠀⠀⠀⠀⠀⠀⠀⠀⠀⠀⠀⠀⠀⠘⠻⠿⢿⢟⢕⣱⣷⡕⡕⢕⢕⠁⠀⠀⠀⠀⠀⠀⠀⠀⠀⠀⠀⠀⠀⠄⢕⢕⡇⢕⢱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⠁⢕⢸⣿⣿⢕⣿⠀⠀⠀⠁⠑⢔⢄⢀⠀⠀⠀⠀⠀⠀⠀⠀⠀⠀⠀⠀⠀⠀⠀⠀⠀⠀⠀⠀⠀⠀⠀⠀⢀⢄⢔⣱⢜⣿⣿⣷⢝⠕⠀⠀⠀⠀⠀⠀⠀⠀⠀⠀⠀⠀⠀⠀⠀⠀⠕⠕⡇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⢸⣿⣿⣿⣿⣷⣷⣷⣷⣷⡦⠁⠑⠕⢔⢄⢀⠀⠀⠀⠀⠀⠀⠀⠀⠀⠀⠀⠀⠀⠀⠀⠀⢀⢄⠔⢑⢁⣀⣜⣟⣵⣿⣿⣿⢜⠀⠀⠀⠀⠀⠀⠀⠀⠀⠀⠀⠀⠀⠀⠀⠀⠀⠀⠀⠁⢕⢸⡇⢹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⠸⣿⣿⣝⢹⡝⠉⠉⠉⠁⠀⠀⠀⠀⠀⠀⠁⠑⠕⢀⠀⠀⠀⠀⠀⠀⠀⠀⠀⠀⠀⠀⠀⢕⠱⢿⣿⣿⣿⣿⣿⡿⢿⣿⣿⢇⠀⠀⠀⠀⠀⠀⠀⠀⠀⠀⠀⠀⠀⠀⠀⠀⠀⠀⠀⠀⢕⢸⢧⢸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⢿⣿⣕⣕⣕⢀⠀⠀⠀⠀⠀⠀⠀⠀⠀⠀⠀⠀⢕⢀⠀⠀⠀⠀⠀⠀⠀⠀⠀⠀⠀⠀⠑⠀⠀⠀⠀⢱⣿⡟⢕⣿⣿⣿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⠀⢝⡿⢿⢿⣿⣿⣿⣷⣶⢄⠀⠀⠀⠀⠀⠀⠀⠀⠁⠀⠀⠀⠀⠀⠀⠀⠀⠀⠀⠀⠀⠀⠀⢀⣀⣄⣸⣽⣵⣷⡿⢿⠃⠀⠀⠀⠀⠀⠀⠀⠀⠀⠀⠀⠀⠀⠀⠀⠀⠀⠀⠀⠀⢄⣕⣕⡕⣕⣕⢕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⡵⢕⡵⢕⣕⢟⣻⠀⠀⠀⠀⠀⠀⠀⠀⢱⣆⡀⠀⠀⠀⠀⠀⠀⠀⠀⠀⠀⠀⠀⠀⠀⠀⠀⠀⠀⠀⠙⢿⣧⣕⣅⢁⠁⠀⠀⠀⠀⠀⠀⠀⠀⠀⠀⠀⠀⠀⠀⠀⠀⠀⠀⠀⠀⠀⠀⠀⠰⢾⢿⢿⢿⠟⢟⢏⣽⡾⠃⠀⠀⠀⠀⠀⠀⠀⠀⠀⠀⠀⠀⠀⠀⠀⠀⠀⠀⠀⢠⢲⢟⢿⢻⢇⢿⢿⢿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⢷⢿⢷⢿⣷⠀⠀⠀⠀⠀⠀⠀⠀⢸⣿⣿⣷⢰⣤⣄⡀⠀⠀⠀⠀⠀⠀⠀⠀⠀⠀⠀⠀⠀⠀⠀⠈⠙⠛⠻⠿⠷⠦⠀⠀⠀⠀⠀⠀⠀⠀⠀⠀⠀⠀⠀⠀⠀⠀⠀⠀⠀⠀⠀⠀⠀⠀⢀⣄⣤⣴⣾⡿⠋⠀⠀⠀⠀⠀⠀⠀⠀⠀⠀⠀⠀⠀⠀⠀⠀⠀⠀⠀⠀⠀⠀⠁⠕⢕⢜⢕⢕⢕⢕⢕⢕⢕⢕⢕⢕⢕⢝⣏⢝⡕⢜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⣿⡇⡿⠟⢙⢕⢕⠕⠀⠀⠀⠀⠀⠀⠀⠀⠀⠀⠀⠀⠀⠀⠀⠀⠀⠀⠀⠀⠀⠀⠀⠀⠀⠀⠀⠀⠀⠀⠀⠀⠀⠀⠀⠀⠀⠀⠀⠀⠀⠀⠀⠘⠛⠛⠋⠉⠁⠀⠀⠀⠀⠀⠀⠀⠀⠀⠀⠀⠀⠀⠀⠀⠀⠀⠀⠀⠀⠀⠀⠀⠀⠀⠀⢅⢱⢕⢕⢕⢇⢕⢕⢕⢕⢝⢣⢜⡇⢜⢱⢜⢕⢕⢇⢕⢕⢕⡕⢕⣕⢵⣕⣧⣷⣮⣇⢼⣕⡱⢕⡸⢏⡸⣝⡺⢿⢾⢕⡣⢕⡞⢝⡝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⢟⢕⢔⢕⠀⠀⠀⠀⠄⠀⠀⠀⠀⠀⠀⠀⠀⠀⠀⠀⠀⠀⠀⠀⠀⠀⠀⠀⠀⠀⠀⠀⠀⠀⠀⠀⠀⠀⠀⠀⠀⠀⠀⠀⠀⠀⠀⠀⠀⠀⠀⠀⠀⠀⠀⠀⠀⠀⠀⠀⠀⠀⠀⠀⠀⠀⠀⠀⠀⠀⠀⠀⠀⠀⠀⠀⠀⠀⠀⠀⠀⢀⢄⢕⢕⢕⢕⢇⡕⢱⡕⢱⢕⢕⢝⢇⢕⢜⢹⡕⢇⣕⢇⣕⣣⣕⢧⣝⡻⢟⣻⣝⣳⣟⣻⡽⣗⡪⣗⡪⣗⡪⢕⡮⢗⢫⢕⣕⣽⢵⢽⣱⡽⣗⡽⢗⡯⢗⢻⣷⡟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⠏⢔⢕⢕⠅⠀⠀⠀⠀⠀⠀⠀⠀⠀⠀⠀⠀⠀⠀⠀⠀⠀⠀⠀⠀⠀⠀⠀⠀⠀⠀⠀⠀⠀⠀⠀⠀⠀⠀⠀⠀⠀⠀⠀⠀⠀⠀⠀⠀⠀⠀⠀⠀⠀⠀⠀⠀⠀⠀⠀⠀⠀⠀⠀⠀⠀⠀⠀⠀⠀⠀⠀⠀⠀⠀⠀⠀⠀⠀⢰⢶⢱⡷⢵⣳⣧⣷⣵⣕⢧⣵⣧⣵⡵⢕⣕⢵⣕⡼⣕⡣⣕⡷⢽⣗⣹⢕⣕⣞⡹⢿⣯⢽⣻⢽⣺⢿⣗⣽⣗⣪⢝⢝⢕⡝⢵⢗⢽⣗⡯⢕⡹⢗⡫⢷⣺⢷⢾⢧⣻⢵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⢀⢕⢕⠑⠁⠀⠀⢀⣵⣿⡇⠀⠀⠀⠀⠀⠀⠀⠀⠀⠀⠀⠀⠀⠀⠀⠀⠀⠀⠀⠀⠀⠀⠀⠀⠀⠀⠀⠀⠀⠀⠀⠀⠀⠀⠀⠀⠀⠀⠀⠀⠀⠀⠀⠀⠀⠀⠀⠀⠀⠀⠀⠀⠀⠀⠀⠀⠀⠀⠀⠀⠀⠀⠀⠀⠀⠀⠀⠀⠀⠀⠱⣧⣽⣺⣯⣗⣎⣟⢎⢽⡕⢟⣗⡸⢕⢗⢝⢇⢝⡇⢜⡕⢜⢕⢸⢝⡕⢝⢕⢕⢕⡏⢝⡞⢕⡗⢽⢗⢕⢵⣗⢵⢕⡽⢕⣫⢕⣪⢕⢪⢵⢸⢽⢕⣏⢕⢕⡵⢗⡵⢞⡹⢕⣏⡕⢜⡵⣞⣵⣞⣫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⣽⣿⣷⡷⢟⢟⢄⣄⡀⢀⡀⢀⠀⠀⠁⠑⠀⠀⠀⠀⢠⣾⣿⣿⠇⠀⠀⠀⠀⠀⠀⠀⠀⠀⠀⠀⠀⠀⠀⠀⠀⠀⠀⠀⢀⠀⠀⠀⠀⠀⠀⠀⠀⠀⠀⠀⠀⠀⠀⠀⠀⠀⠀⠀⠀⠀⠀⠀⠀⠀⠀⠀⠀⠀⠀⠀⠀⠀⠀⠀⠀⠀⠀⠀⠀⠀⠀⠀⠀⠀⠀⠀⠀⠀⢄⢔⠜⢾⣞⣝⣕⢣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⠓⠛⠓⠑⠛⠓⠚⠃⠚⠓⠃⠛⠓⠚⠛⠓⠓⠑⠙⠁⠀⠀⠀⠀⠀⠀⠁⠀⠀⠀⠀⠑⠑⠘⠙⠛⠛⠛⠛⠛⠛⠛⠛⠛⠛⠛⠛⠛⠛⠛⠛⠚⠛⠛⠃⠀⠀⠀⠀⠀⠀⠐⠛⠛⠛⠋⠀⠀⠀⠀⠀⠀⠀⠀⠀⠀⠀⠀⠀⠀⠀⠀⠀⠀⠐⠑⠑⠀⠀⠀⠀⠀⠀⠀⠀⠀⠐⠀⠀⠀⠀⠀⠀⠀⠀⠀⠀⠀⠀⠀⠀⠀⠀⠀⠀⠀⠀⠀⠀⠀⠀⠀⠀⠀⠀⠀⠀⠀⠀⠀⠀⠀⠀⠀⠀⠀⠑⠑⠑⠘⠛⠛⠚⠛⠛⠛⠛⠛⠛⠓⠙⠓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⡿⣫⡞⣿⣿⣿⣿⣿⣿⣿⣿⣧⢳⣝⢽⡳⣵⣕⡜⣿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⡟⣽⣿⣹⣿⣿⣿⣿⣿⣿⣿⣿⣿⢗⢹⡇⣷⡝⢝⢕⢟⢳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⢿⣟⣾⣿⡇⣷⣧⣵⣷⣷⣯⣯⣽⢽⡟⢕⢕⢕⢿⣷⢕⢕⢕⢕⢕⢹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⢟⣽⣷⡟⣼⣿⣿⢸⣿⣿⣿⣿⣿⣿⣿⣿⣿⣿⢕⢕⢕⢸⣿⣇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⢟⣱⣾⣿⣿⡿⣼⣿⣿⡇⣿⣿⣿⣿⣿⣿⣿⣿⣿⣿⣿⣧⢕⢕⢸⣿⣿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⣵⣿⣿⣿⣿⢟⢱⣿⣿⣿⢳⣿⣿⣿⣿⣿⣿⣿⣿⣿⣿⣿⣿⣧⡕⢸⣿⣿⡇⢕⢕⢑⢕⢕⢕⢕⢕⢕⢝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⢫⣾⣿⣿⣿⡿⣳⡟⣿⣿⣿⣿⢸⣿⣿⣿⣿⣿⣿⣿⣿⣿⣿⣿⢻⣿⡇⣸⣿⣿⣧⢕⢕⢕⢕⢕⢕⢕⢕⢕⢕⢕⢜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⣳⣿⣿⣿⣿⢟⣿⣿⢳⣿⢿⣻⣿⢸⣿⣿⣿⣿⣿⣿⣿⣿⣿⣿⣿⢜⣿⢕⣿⣿⣿⣿⢕⢕⢕⢕⢕⢕⢕⢅⢕⢕⢱⣵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⢿⢿⡟⢻⣳⣿⡟⣿⣿⣫⣿⣿⢿⢸⢕⣵⣿⡿⣜⣿⣿⣿⣿⣿⣿⣿⣿⣿⣿⣿⢕⢇⢱⣿⣿⣿⣿⢕⢕⣧⢕⢕⢕⢕⢕⢕⡕⣾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⡟⣽⣵⣿⣿⣿⢣⣿⡿⣹⣿⣷⣿⣿⢇⡕⢱⣻⣿⣿⡇⣿⣿⣿⣿⣿⣿⣿⣿⣿⣿⣿⣿⢕⢕⣿⣿⡿⢟⢕⢕⢕⢝⢕⢜⢕⡕⢁⢕⢹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⣟⣾⢿⣿⡻⣿⡏⣾⣿⢳⣿⣳⣿⣿⣿⢕⣧⢱⣿⢿⢿⢱⣿⣿⣿⣿⣿⣿⣿⣿⣿⣿⣿⣿⢕⠁⠔⠕⠕⠀⢕⢱⣥⡕⠕⢕⢕⢕⢕⢇⢕⢕⢝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⢏⣼⣿⣯⡫⢻⢕⢱⣿⢇⣿⢧⣿⣿⣿⣿⢸⡏⣿⣿⣷⡗⣼⡿⢸⣿⣿⣿⣿⣿⣿⣿⣿⡿⢕⢕⢅⢔⢔⢔⢕⢕⣿⣿⡇⣷⣴⡑⢕⢕⠕⢕⣱⣷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⣿⢕⢻⡕⢝⣵⡿⣕⣼⡟⣼⡟⣾⣿⣿⣿⢇⣿⢱⣿⣿⣿⢱⣿⢕⣿⣿⣿⣿⣿⣿⣿⣿⣿⢇⢕⢕⣷⣶⣶⡮⢕⣾⣿⣿⡇⣿⣿⣿⡆⣶⣾⣾⢹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⣯⢕⢕⢪⣟⡿⢿⣿⢳⡿⢹⣿⣿⣿⡟⣱⡏⢿⣿⣿⡟⣾⢇⡇⣿⣿⣿⣿⣿⣿⣿⣿⡏⢕⢕⢸⣿⣿⣿⡇⣵⣿⣿⣿⣇⣿⣿⣿⡇⣻⣾⢏⡏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⣷⣕⢱⡜⣝⢗⡏⡟⡕⣿⣿⣿⡿⢱⣿⢣⣿⣷⣷⡇⡟⣼⡇⣿⣿⣿⣿⣿⣿⣿⢿⢇⢕⢕⣾⣿⣿⣿⡇⣿⣿⣿⣿⢸⣿⣿⣿⡇⣧⡱⡇⡿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⡗⠝⢸⢸⡜⣼⢸⣿⣿⣿⢗⢛⠛⠜⢹⢽⢝⣇⡷⢿⣿⣿⡇⣿⢹⣿⣿⢿⡜⢕⢕⣼⣿⣿⣷⣷⢣⢏⣿⣿⡏⣾⣿⣿⣿⢱⣜⣷⢱⢇⣼⣿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⡿⡫⠑⠁⢱⢜⢳⢹⡼⢹⣿⣏⡕⢰⣴⢇⡔⠁⠅⠅⠙⢳⣼⣿⣷⣿⣼⡿⣿⢇⢱⢇⣜⣫⢽⠽⢽⠟⢸⢏⢜⢿⢕⣿⣿⣿⣿⢵⢷⢞⢕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⣿⣫⡞⠁⢄⢀⢜⣿⡇⢮⢷⢻⣿⣟⣿⣼⣿⡕⢕⢕⢄⢔⢕⣧⣿⣿⣿⣿⣿⣿⣿⣷⣿⡟⢕⢄⠔⠁⠁⢔⣄⡁⢗⢧⣼⣿⡟⣿⡇⡞⠕⢑⢄⢄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⢟⡵⢟⠁⠀⢕⠁⢱⡿⣻⢕⡎⢜⢿⡕⣿⣿⣿⡷⣕⢳⢗⣕⣼⣿⣿⣿⣿⣿⣿⣿⣿⣿⣿⣾⢕⢕⢄⢕⢄⢸⣿⣇⣵⣾⣿⣿⣿⣿⢇⠀⢰⣷⣷⣷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⣣⡟⢱⣕⡁⢀⠄⢄⣿⢇⣿⢸⡗⢕⢕⢕⣸⣿⣿⣷⣷⣷⣷⣿⣿⣿⣿⣿⣿⣿⣿⣿⣿⣿⣿⣿⣧⢕⢷⢕⣵⣿⣿⣟⣾⣿⣻⣿⢺⣿⠀⠀⢜⣿⣿⣿⣿⣿⣿⣿⣿⢕⢕⢕⢕⣳⡕⢕⣷⡇⣷⣷⡕⢸⣷⢺⢼⣿⢕⢼⣿⣧⢸⣿⢾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⢀⡜⢕⣱⡿⢕⢕⢕⢃⣸⢟⢸⡿⡣⢇⢕⢕⢱⣇⣿⣿⣿⣿⣿⣿⣿⣿⣿⣿⣿⣿⣿⣿⣿⣿⣿⣿⣿⣿⣷⣶⣧⣷⣿⣿⡿⣻⣿⣿⡿⢼⡿⢔⠀⠕⡼⣿⣿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⢜⢜⢕⣱⣿⢗⢕⢕⢑⢕⡜⢕⣿⣏⢜⢸⢕⢕⢕⢕⢜⣿⣿⣿⣿⣿⣿⣿⣿⣿⣿⣿⣿⣿⣿⣿⣿⣿⣿⣿⣿⣿⢿⢿⣿⣻⢾⣿⣿⣿⡏⢾⡇⠀⠀⢄⢳⢹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⢕⠑⠕⢔⢄⢎⢡⢣⣿⢇⠁⠕⢺⡝⢕⢕⡇⣿⣧⣱⢸⣇⢕⢕⢕⢕⢹⣿⣿⣿⣿⣿⣿⣿⣿⣿⢿⣿⣿⣿⣿⣿⣿⣿⣿⣿⣿⣿⢿⢟⢱⣿⣿⢿⢹⡇⢹⡇⡄⢄⣵⢜⣇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⢑⢄⢔⠑⠑⢑⢁⢜⡇⢑⢜⢕⢕⣾⡏⠁⢕⢄⠕⢕⢕⣸⣧⢹⣿⣻⢱⢝⡕⢕⢕⢕⢕⢜⢻⣿⣿⣿⣿⣷⣕⣕⢕⣕⡕⢜⣝⣿⣿⣿⣿⣿⣿⡿⢇⢕⣿⣿⡿⢇⢸⡇⢸⢸⣷⢕⣿⡕⢜⢸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⢜⢗⣵⢇⢱⢕⣵⡿⠑⠀⠄⠕⠐⢕⢱⣿⡣⢜⣿⢮⢸⢱⢜⢕⢕⢕⢕⢕⢕⢕⢝⢿⣿⣿⣿⣿⣿⣿⣿⣿⣿⣿⣿⣿⢿⢟⢝⢕⢕⣼⣿⡿⢇⢕⢸⢇⡞⢸⣿⢕⢿⡇⡕⡇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⢑⢅⢅⢸⡇⣔⣕⣕⢠⡄⢕⣾⡯⢕⢕⢜⣟⢸⡕⢕⢕⢕⢕⢕⢕⢕⢕⢕⢕⢕⢹⡻⢿⣿⣿⡿⢿⢟⢏⢝⢕⢕⢕⡕⢕⣸⡿⢟⢕⢕⢕⢕⢕⢇⢹⣿⡕⢼⡇⡇⢇⣿⣿⣿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⠕⢱⣏⣿⣿⣿⣿⢇⢕⢏⢕⢕⢕⢕⢝⡜⣧⢕⢕⢕⢕⡕⢕⢕⢕⠕⢑⢕⣾⣿⣷⣾⣷⣿⣿⢕⠑⢕⢕⡕⢱⡇⣱⢟⣵⣿⢕⡇⢕⢕⢕⢸⣧⢿⢇⣿⢸⢷⢕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⠀⠀⠟⢫⡻⢏⢟⢇⣾⢅⢕⢕⢕⢕⢕⢸⣧⡸⡇⢕⢕⡱⢕⠕⠑⠀⠀⢕⣼⣿⣿⣿⣿⣿⣿⣿⢕⠀⠀⠁⠀⢇⣸⢕⣼⣿⡿⢱⡇⢕⢕⢕⢜⣿⡆⢕⡟⢄⠀⢕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⢄⠑⠀⠀⢕⢕⢕⢕⣾⢇⢕⢕⢕⢕⢕⢕⢸⣿⣿⣷⡕⢱⠑⠀⠀⠀⠀⢔⣱⣿⣿⣿⣿⣿⣿⣿⣿⡕⢕⠀⠀⠀⢹⣿⢕⣿⣿⢣⣿⣧⢕⢕⢕⢕⢸⣿⡸⡇⢕⠀⠑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⢀⢔⢕⠀⠀⠀⢕⢕⢜⣾⢕⢕⢕⢕⣕⣵⣵⣷⡜⣧⢿⣿⣧⢜⠁⠀⠀⠀⠀⢸⣿⣿⣿⣿⣿⣿⣿⣿⣿⣷⢕⠀⠀⠀⠀⢻⡇⢻⠿⠘⠝⢇⢕⢕⢱⣧⣕⢹⣷⡕⢕⢀⢀⢀⢀⢀⢸⣿⢕⢕⢕⢕⣸⣿⡇⢕⢕⣿⣿⡇⢕⢜⣵⣷⣵⣕⢻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⣿⣿⣿⣿⣿⣿⣿⠀⠀⠀⠀⠀⠀⢀⠀⠀⠀⢄⢕⢕⠀⠀⠀⠁⢀⣼⢇⢕⢕⢱⣾⣿⣿⣿⣿⡇⣿⢏⢿⣿⣇⠀⠀⠀⠀⠀⠀⢿⣿⣿⣿⣿⣿⣿⣿⣿⡿⠀⠀⠀⠀⠀⠀⠑⠑⠐⠕⠑⢁⠕⣵⣿⣿⣿⣧⢹⣧⢕⢕⢕⢕⢕⢕⢸⣿⢕⢕⢕⢕⢽⣿⡇⢕⢕⣿⣿⡇⢕⠑⠙⢟⢹⢽⢟⢕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⠈⠉⢍⣵⣷⣜⠉⠉⠉⠉⠀⠀⠀⠀⠀⠀⠀⠀⠐⠀⢕⢕⠀⠀⠀⠀⢀⣼⢇⢕⢕⢱⣿⣿⣿⣿⣿⣿⣿⢸⡞⣿⣿⣿⡔⠀⠀⠀⠀⠀⠸⣿⣿⣿⣿⣿⣿⣿⣿⠇⠀⠀⠀⠀⠀⠀⠁⢕⠀⢀⠐⠻⠀⣿⣿⣿⣿⣿⣧⢹⣧⢸⡱⢱⣵⢕⢸⣿⢕⢕⣑⣕⣹⡿⡇⢕⢕⣿⣿⡇⢑⠁⠔⢺⡷⠁⢑⣼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⢰⢾⢫⣽⢿⣿⢆⠀⠀⠀⠀⠀⠀⠀⠀⢀⣀⣄⣤⢄⢕⢕⠀⠀⠀⡄⣼⢇⢕⢕⢕⣾⣿⣿⣿⣿⣿⣿⣿⣇⢷⢿⣿⡟⣿⡄⠀⠀⠀⠀⠀⢹⣿⣿⣿⣿⣿⣿⡏⠀⠀⠀⠀⠀⠀⠀⠀⢄⠑⠕⠑⢰⣷⣿⣿⣿⣿⣿⣿⣇⢜⣧⢝⢸⠿⠕⠸⠏⠜⢝⢟⢻⢿⣿⣷⣵⣕⢿⣿⢃⠑⢀⢀⠀⠀⢀⣾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⣕⢜⢣⢝⢇⡕⠀⠀⠀⠀⠀⠀⠀⠀⠀⢸⣿⡟⣵⢇⠕⠀⠀⠀⠀⠘⠕⠕⢕⢕⣸⣿⣿⣿⣿⣿⣿⣿⣿⣿⡜⡼⣿⣿⡝⢷⠀⠀⠀⠀⠀⠁⢿⣿⣿⣿⣿⡟⠀⠀⠀⠀⠀⠀⠀⠀⠀⡸⡕⢱⡕⡇⣿⣿⣿⣿⣿⣿⣿⣿⡕⠜⠃⠁⠁⠀⠀⠀⠀⢕⢕⢕⢕⢜⢝⢻⣿⣿⣧⣕⠀⠘⠑⠀⠀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⣧⡅⠁⠙⠁⢀⢀⠀⢕⢔⢕⢔⢕⢕⣾⣏⣾⣿⣟⡄⠀⠀⠀⠀⠀⠀⠀⠀⠁⠙⠻⢿⣿⣿⣿⣿⣿⣿⣿⣿⡕⣿⣮⣟⢮⣕⠀⠀⠀⠀⠀⠈⢿⢿⢿⡿⠁⠀⠀⠀⠀⠀⠀⠀⠀⠈⠀⢱⡧⡕⢕⢿⣿⣿⣿⣿⠿⠛⠉⠀⠀⠀⠀⠀⠀⠀⠀⠀⠁⠑⠕⢕⢕⢕⢕⢕⢟⢻⣿⣷⣦⡀⢄⢕⢕⣿⣿⡗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⣄⠀⠐⠑⠀⠀⠀⠕⢕⢕⢕⢱⡟⣼⣿⣿⣗⢕⠀⠀⠀⠀⠀⠀⠀⠀⠀⠀⠀⠀⠈⠙⠻⢿⣿⣿⣿⣿⡏⠜⣿⣿⣿⣇⠀⠁⠀⠀⠀⠀⠀⢠⢄⠁⠀⠀⠀⠀⠀⠀⠀⠀⠀⠀⠀⠔⡇⣿⢇⣧⣽⠟⠋⠀⠀⠀⠀⠀⠀⠀⠀⠄⢀⠀⠀⠀⠀⠀⢄⢱⢵⢕⢕⢕⢕⢜⢝⣿⣿⣿⡎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⣇⠀⠀⠔⠇⠀⠀⠑⢕⢱⣮⡇⣿⣿⣿⣿⡕⠀⠀⠀⢄⢔⠁⠀⠀⢀⠀⠀⠀⠀⠀⠀⠀⠙⢻⣿⣿⠑⠀⢸⡏⢿⣿⠀⠀⠀⠀⠀⠀⠀⠕⢕⠀⠀⠀⠀⠀⠀⠀⠀⠀⠀⠀⠀⠀⢕⢏⡾⠙⠁⠀⠀⠀⠀⠀⠀⠀⠀⢀⠀⠀⠑⢔⢀⠀⠀⠀⢕⢕⢕⠕⠁⠑⠕⢕⢕⢕⠈⠛⠇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⢿⢿⢿⣷⢇⢀⠀⠀⢄⢄⠀⠁⢝⢿⢿⢿⣿⣿⣿⢇⠀⠀⢔⠁⠀⠀⢄⠐⠀⠀⠀⠀⠀⠀⠀⠀⠀⠀⠈⠃⠀⠀⠀⡇⢜⡏⠀⠀⠀⠀⠀⠀⢄⣀⣄⣀⠀⠀⠀⠀⠀⠀⠀⠀⠀⠀⠀⠀⠁⢏⠀⠀⠀⠀⠀⠀⠀⠀⠀⠀⠀⠀⠑⢄⠀⠀⠑⢄⠀⣷⣷⣷⡷⠁⠀⢠⢄⠁⠕⠀⠀⠀⢄⠕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⢱⣄⠀⠁⠁⠀⠀⠀⠁⢕⢜⢿⣿⢏⡾⠀⠑⠀⢀⠄⠑⠔⢀⠀⠀⠀⠀⠀⠀⠀⠀⠀⠀⠀⠀⠀⠀⠀⠇⢕⠑⠀⠀⠀⠀⠀⢔⣿⣿⣿⣷⡆⠀⠀⠀⠀⠀⠀⠀⠀⠀⠀⠀⠀⠀⠀⠀⠀⠀⠀⠀⠀⠀⠀⠀⠀⢄⠑⠀⠁⠔⢀⠀⠔⠀⠀⠀⠀⠀⠀⠀⠁⠀⠀⠀⠀⢄⢕⢄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⣆⠀⠀⠕⠑⠀⠀⠁⢑⠈⢫⡞⢕⠀⠀⠐⠁⢀⠀⠀⠁⠔⢀⠀⠀⠀⠀⠀⠀⠀⠀⠀⠀⠀⠀⠀⢀⠕⠀⠀⠀⠀⠀⠀⢸⢿⣿⢿⡟⠇⠀⠀⠀⠀⠀⠀⠀⠀⠀⠀⠀⠀⠀⠀⠀⠀⠀⠀⠀⠀⠀⠀⠄⠁⠀⠀⠀⠐⠀⠀⠀⠀⠀⠀⠀⠀⠐⠔⠀⠀⠀⠀⠀⢔⢕⢕⢕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⣫⣿⡗⠀⠀⠀⢄⢄⠀⢕⢅⡟⢕⡇⠀⠀⠀⠀⠀⠀⠀⠀⠀⠀⠐⢀⠀⠀⠀⠀⠀⠀⠀⠀⠀⠀⠀⠁⠀⠀⠀⠀⠀⠀⠀⠀⠈⠛⠙⠁⠀⠀⠀⠀⠀⠀⠀⠀⠀⠀⠀⠀⠀⠀⠀⠀⠀⠀⠀⠀⠀⢄⠁⠀⠀⠀⠀⠀⠀⠀⠀⠀⠀⠀⠀⠀⡀⠀⠀⠀⢀⠀⠀⢄⢕⢕⢕⢕⢸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⣟⢿⡇⠀⠀⠀⠀⠀⠀⢕⡞⢕⣾⡇⠀⠀⠀⠀⠀⠀⠀⠀⠀⠀⠀⠀⠔⠀⠀⠀⠀⠀⠀⠀⠀⠀⠀⠀⠀⠀⠀⠀⠀⠀⠀⠀⠀⠀⠀⠀⠀⠀⠀⠀⠀⠀⠀⠀⠀⠀⠀⠀⠀⠀⠀⠀⠀⠀⠀⠀⠐⠁⠀⠀⠀⠀⠀⠀⠀⠀⠀⠀⠀⠑⡄⠀⠁⠀⠀⡰⠀⠀⠀⠀⠑⠕⠕⣰⣾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⢜⢽⣹⣾⠀⠀⠀⠀⠀⠑⡜⢕⣼⡿⠁⠀⠀⠀⠀⠀⠀⠀⠀⠀⠀⠀⠀⠀⠀⠀⠀⠀⠀⠀⠀⠀⠀⠀⠀⠀⠀⠀⠀⠀⠀⠀⠀⠀⠀⠀⠀⠀⠀⠀⠀⠀⠀⠀⠀⠀⠀⠀⠀⠀⠀⠀⠀⠀⠀⠀⠀⠀⠀⠀⠀⠀⠀⠀⠀⠀⠀⠀⠀⠀⠀⠑⡄⠀⠀⣼⣿⠀⢀⢀⢄⣔⣧⣧⢻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⣴⣿⣿⣿⣿⣿⣿⣦⣴⣦⣴⣾⣿⣿⣿⣿⣿⣿⣿⣿⣿⣿⡗⢕⢕⢕⢕⠑⢁⠑⠁⠁⠅⠀⠁⠁⢔⢕⢜⢿⣿⣿⡄⢀⢀⢀⢀⢜⢅⣼⡿⠁⠀⠀⠀⠀⠀⠀⠀⠀⠀⠀⠀⠀⠀⠀⠀⠀⠀⠀⠀⠀⠀⠀⠀⠀⠀⠀⠀⠀⠀⠀⠀⠀⠀⠀⠀⠀⠀⠀⠀⠀⠀⠀⠀⠀⠀⠀⠀⠀⠀⠀⠀⠀⠀⠀⠀⠀⠀⠀⠀⠀⠀⠀⠀⠀⠀⠀⠀⠀⠀⠀⠀⠀⢱⡀⢜⢏⢕⢕⢕⣼⣿⣿⣿⣿⡜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⡿⣱⢇⣱⡿⢕⢄⠀⠀⠀⠀⠀⠀⠀⠀⠀⠀⠀⠀⠀⠀⠀⢀⠀⠀⠀⠀⠀⠀⠀⠀⠀⠀⠀⠀⠀⠀⠀⠀⠀⠀⠀⠀⠀⠀⠀⠀⠀⠀⠀⠀⠀⠀⠀⠀⠀⠀⠀⠀⠀⠀⠀⠀⠀⠀⠄⢀⠀⠀⠀⠀⠀⠀⠀⠀⠀⠀⠀⢱⡕⢱⡕⢕⢕⢱⣿⣿⣿⣿⣿⣿⢸⣿⢽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⣿⢳⡏⢱⢟⢕⢕⡜⠀⠀⠀⠀⠀⠀⠀⠀⠀⠀⠀⠀⠀⠀⢕⠁⠀⠀⠀⠀⠀⠀⠀⠀⠀⠀⠀⠀⠀⠀⠀⠀⠀⠀⠀⠀⠀⠀⠀⠀⠀⠀⠀⠀⠀⠀⠀⠀⠀⠀⠀⠀⠀⠀⠀⠀⠀⠀⠀⠕⠀⠀⠀⠀⠀⠀⠀⠀⠀⠐⠀⠑⣷⢕⠣⡕⢕⢿⣿⣿⣿⡿⢟⣵⣿⢏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⢇⢱⢕⢇⢕⢕⢱⢕⠀⠀⠀⠀⠀⠀⠀⠀⠀⠀⠀⠀⠀⠄⢕⠀⠀⠀⠀⠀⠀⠀⠀⠀⠀⠀⠀⠀⠀⠀⠀⠀⠀⠀⠀⠀⠀⠀⠀⠀⠀⠀⠀⠀⠀⠀⠀⠀⠀⠀⠀⠀⠀⠀⠀⠀⠀⠀⠀⠀⢔⠀⠀⠀⠀⠀⠀⠀⠀⠀⠀⠀⢻⣧⢔⢕⢄⢄⢅⢁⢳⣧⣟⣿⣿⢸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⢏⢇⢇⢜⢕⢕⢕⢇⢕⠀⠀⠀⠀⠀⠀⠀⠀⠀⠀⠀⠀⠀⠁⢕⠀⠀⠀⠀⠀⠀⠀⠀⠀⠀⠀⠀⠀⠀⠀⠀⠀⠀⠀⠀⠀⠀⠀⠀⠀⠀⠀⠀⠀⠀⠀⠀⠀⠀⠀⠀⠀⠀⠀⠀⠀⠀⠀⠀⠀⢔⠀⠀⠀⠀⠀⠀⠀⠀⠀⠀⠀⢁⢹⣇⢔⢕⢕⢕⢕⢜⢝⡧⢟⢻⢟⢻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⢜⢸⣿⡟⢕⡎⢕⢕⢕⢕⡜⢕⢕⠐⠀⠀⠐⠁⠀⠀⠀⠀⠀⠀⠀⠀⠀⢕⠀⠀⠀⠀⠀⠀⠀⠀⠀⠀⠀⠀⠀⠀⠀⠀⠀⠀⠀⠀⠀⠀⠀⠀⠀⠀⠀⠀⠀⠀⠀⠀⠀⠀⠀⠀⠀⠀⠀⠀⠀⠀⠀⠀⠀⢕⠀⠀⠀⠀⠀⠀⠀⠀⠀⠀⠀⢕⠕⢝⢇⢕⢕⢑⣄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⣣⣿⣿⢕⣸⢕⢕⢑⢕⢕⢕⢕⢕⣆⠀⠀⠀⠀⠀⠀⠀⠀⠀⠀⠀⠀⠀⠁⠀⠀⠀⠀⠀⠀⠀⠀⠀⠀⠀⠀⠀⠀⠀⠀⠀⠀⠀⠀⠀⠀⠀⠀⠀⠀⠀⠀⠀⠀⠀⠀⠀⠀⠀⠀⠀⠀⠀⠀⠀⠀⢀⠀⠀⢕⠀⠀⠀⠀⠀⠀⠀⠀⠀⠀⢕⢕⢕⢕⢜⢕⢇⢕⢟⢟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⣿⣿⡇⢱⡇⢕⠑⠁⠁⠁⠁⠑⠑⠛⠀⠀⠀⠀⠀⠀⠀⠀⠀⠀⢀⢀⢀⢀⢕⠀⠀⠀⠀⠀⠀⠀⠀⠀⠀⠀⠀⠀⠀⠀⠀⠀⠀⠀⠀⠀⠀⠀⠀⠀⠀⠀⠀⠀⠀⠀⠀⠀⠀⠀⠀⠀⠀⠀⠀⠀⢕⡕⠀⠕⠀⠀⠀⠀⠀⠀⠀⠀⠀⠀⠀⠀⠁⠑⠕⢕⢜⣧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⢕⣜⢕⢕⠀⠀⠀⠀⠀⠀⠀⠀⠀⠀⠀⠀⠀⢀⢀⢀⢀⢁⢕⢕⢕⢕⢕⢔⠀⠀⠀⠀⠀⠀⠀⠀⠀⠀⠀⠀⠀⠀⠀⠀⠀⠀⠀⠀⠀⠀⠀⠀⠀⠀⠀⠀⠀⠀⠀⠀⠀⠀⠀⠀⠀⠀⠀⢀⣇⢕⢄⠀⠀⠀⠀⠀⠀⠀⠀⠀⠀⠀⠀⠀⠀⠀⠀⠕⢕⢹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⠑⠈⠉⢀⢕⠀⠀⠀⠀⠀⠀⠀⠀⠀⠀⠀⠀⠀⠀⠑⢕⢕⢕⢕⢕⢕⢕⢕⢕⢕⢄⠀⠀⠀⠀⠀⠀⠀⠀⠀⠀⠀⠀⠀⠀⠀⠀⠀⠀⠀⠀⠀⠀⠀⠀⠀⠀⠀⠀⠀⠀⠀⠀⠀⠀⠀⠀⠀⢜⡕⢕⢕⢕⢔⢔⢄⢄⠀⠀⠀⠀⠀⠀⠀⠀⠀⠀⠀⠀⢕⢜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⠐⠀⠀⢕⢕⢄⢄⠀⠀⠀⠀⠀⠀⠀⠀⠀⠀⠀⠀⠀⠀⠑⢕⢕⢕⢕⢕⣱⣿⣿⣧⡕⢕⠀⠀⠀⠀⠀⠀⠀⠀⠀⠀⠀⠀⠀⠀⠀⠀⠀⠀⠀⠀⠀⠀⠀⠀⠀⠀⠀⠀⠀⠀⢀⣀⣄⣄⣰⢞⢕⣕⢕⢕⢕⢕⠕⠀⠀⠀⠀⠀⠀⠀⠀⠀⠀⠀⠀⠀⢕⢕⡇⢕⢜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⠁⠀⠀⠀⠀⠀⠀⠀⠀⠀⠀⠀⠀⠀⠀⠀⠀⠀⠀⠀⠕⢕⢕⢕⣿⣿⢹⣽⠁⠁⠔⢄⠀⠀⠀⠀⠀⠀⠀⠀⠀⠀⠀⠀⠀⠀⠀⠀⠀⠀⠀⠀⠀⠀⠀⠀⠀⠀⠀⠑⠿⢿⢿⢟⢕⣱⣷⡕⣇⢕⢕⠑⠀⠀⠀⠀⠀⠀⠀⠀⠀⠀⠀⠀⠀⠄⢕⢕⡇⢕⢱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⠁⢱⢹⣿⣿⢕⢿⠀⠀⠀⠁⠑⠔⢄⢀⠀⠀⠀⠀⠀⠀⠀⠀⠀⠀⠀⠀⠀⠀⠀⠀⠀⠀⠀⠀⠀⠀⠀⠀⢀⢄⠔⣱⢇⣿⣿⣷⢕⢕⠀⠀⠀⠀⠀⠀⠀⠀⠀⠀⠀⠀⠀⠀⠀⠀⠕⢕⡇⢕⢸⡜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⢸⣿⣿⣿⣿⣿⣿⣿⣿⣷⡦⠁⠁⠑⠔⢄⢀⢀⠀⠀⠀⠀⠀⠀⠀⠀⠀⠀⠀⠀⠀⠀⠀⢀⢄⠔⢑⢁⢀⣸⣟⣵⣿⣿⣿⡜⠀⠀⠀⠀⠀⠀⠀⠀⠀⠀⠀⠀⠀⠀⠀⠀⠀⠀⠀⠁⢕⢸⡇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⠜⣿⣿⡝⢹⡝⠉⠉⠉⠁⠀⠀⠀⠀⠀⠀⠁⠑⠕⢀⠀⠀⠀⠀⠀⠀⠀⠀⠀⠀⠀⠀⠀⢕⢰⣾⣿⣿⣿⣿⣿⣿⢿⣿⣿⡇⠀⠀⠀⠀⠀⠀⠀⠀⠀⠀⠀⠀⠀⠀⠀⠀⠀⠀⠀⠀⢕⢸⢇⢹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⢻⣿⣕⣕⣕⡀⢀⠀⠀⠀⠀⠀⠀⠀⠀⠀⠀⠀⢕⢀⠀⠀⠀⠀⠀⠀⠀⠀⠀⠀⠀⠀⠑⠀⠀⠀⠀⢱⣿⡟⢕⣿⣿⣿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⠀⢹⡻⢿⢿⣿⣿⣿⣷⣶⢄⠀⠀⠀⠀⠀⠀⠀⠀⠀⠀⠀⠀⠀⠀⠀⠀⠀⠀⠀⠀⠀⠀⠀⢀⢀⣀⣜⣽⣵⣷⣿⢿⠇⠀⠀⠀⠀⠀⠀⠀⠀⠀⠀⠀⠀⠀⠀⠀⠀⠀⠀⠀⠀⢄⣔⣕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⡵⢕⣵⢕⣕⢟⣻⠀⠀⠀⠀⠀⠀⠀⠀⢸⣦⡀⠀⠀⠀⠀⠀⠀⠀⠀⠀⠀⠀⠀⠀⠀⠀⠀⠀⠀⠀⠙⢿⣧⣕⣄⡁⠁⠀⠀⠀⠀⠀⠀⠀⠀⠀⠀⠀⠀⠀⠀⠀⠀⠀⠀⠀⠀⠀⠀⠀⠰⢾⣿⢿⢿⠿⠟⢟⣽⡵⠏⠀⠀⠀⠀⠀⠀⠀⠀⠀⠀⠀⠀⠀⠀⠀⠀⠀⠀⠀⢄⢔⢟⢿⢿⢇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⣿⣿⡿⢿⢿⢷⢿⣷⠀⠀⠀⠀⠀⠀⠀⠀⢸⣿⣿⣿⣰⣴⣄⡀⠀⠀⠀⠀⠀⠀⠀⠀⠀⠀⠀⠀⠀⠀⠀⠀⠙⠛⠟⠿⠿⠶⠀⠀⠀⠀⠀⠀⠀⠀⠀⠀⠀⠀⠀⠀⠀⠀⠀⠀⠀⠀⠀⠀⠀⠀⢀⣄⣠⣴⣷⣿⠏⠀⠀⠀⠀⠀⠀⠀⠀⠀⠀⠀⠀⠀⠀⠀⠀⠀⠀⠀⠀⠀⠀⠁⠕⢕⢕⢱⢕⢕⢕⢕⢕⢕⢕⢕⢕⢕⢝⣏⢝⡕⢜⡱⢕⢝⢝⢝⢝⢟⢝⢟⢟⡟⢻⢻⢿⣻⢟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⣿⡇⡿⠟⠙⢕⢕⠕⠀⠀⠀⠀⠀⠀⠀⠀⠀⠀⠀⠀⠀⠀⠀⠀⠀⠀⠀⠀⠀⠀⠀⠀⠀⠀⠀⠀⠀⠀⠀⠀⠀⠀⠀⠀⠀⠀⠀⠀⠀⠀⠀⠕⠟⠛⠛⠙⠁⠀⠀⠀⠀⠀⠀⠀⠀⠀⠀⠀⠀⠀⠀⠀⠀⠀⠀⠀⠀⠀⠀⠀⠀⠀⠀⢕⢱⢕⢕⢕⢇⢕⢕⢕⢕⢝⢣⢜⡇⢜⢱⢜⢕⢕⢇⢕⢕⢕⡕⢕⣕⢵⣕⣧⣷⣮⡇⢼⣕⢧⢕⡸⢏⡸⣝⡪⢽⢮⢕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⢟⢕⢔⢕⠀⠀⠀⠀⠀⠀⠀⠀⠀⠀⠀⠀⠀⠀⠀⠀⠀⠀⠀⠀⠀⠀⠀⠀⠀⠀⠀⠀⠀⠀⠀⠀⠀⠀⠀⠀⠀⠀⠀⠀⠀⠀⠀⠀⠀⠀⠀⠀⠀⠀⠀⠀⠀⠀⠀⠀⠀⠀⠀⠀⠀⠀⠀⠀⠀⠀⠀⠀⠀⠀⠀⠀⠀⠀⠀⠀⠀⢀⢄⢕⡕⢇⢕⢇⡕⢱⡕⢱⢕⢕⢝⢇⢕⢜⢹⡕⢇⣕⢇⣕⣣⣕⢧⣝⡻⢟⣻⣝⣳⣟⣻⢽⣗⡮⣗⡪⣗⡪⢕⢮⢗⢫⢕⣕⣽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⢏⢔⢕⢕⠅⠀⠀⠀⠀⠀⠀⠀⠀⠀⠀⠀⠀⠀⠀⠀⠀⠀⠀⠀⠀⠀⠀⠀⠀⠀⠀⠀⠀⠀⠀⠀⠀⠀⠀⠀⠀⠀⠀⠀⠀⠀⠀⠀⠀⠀⠀⠀⠀⠀⠀⠀⠀⠀⠀⠀⠀⠀⠀⠀⠀⠀⠀⠀⠀⠀⠀⠀⠀⠀⠀⠀⠀⠀⠀⢠⣔⡴⢳⢵⣳⣧⣷⣵⣕⢧⣽⣧⣵⡵⢕⣕⢵⣕⡼⣕⡣⣕⡷⢽⣗⣹⢕⣕⣞⡹⢿⣯⢽⣻⢽⣺⢿⣗⣽⣗⣪⢝⢝⢕⡝⢵⢗⢽⣗⡯⢕⡹⢗⡫⢵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⢀⢕⢕⠑⠁⠀⠀⢀⣼⣿⡇⠀⠀⠀⠀⠀⠀⠀⠀⠀⠀⠀⠀⠀⠀⠀⠀⠀⠀⠀⠀⠀⠀⠀⠀⠀⠀⠀⠀⠀⠀⠀⠀⠀⠀⠀⠀⠀⠀⠀⠀⠀⠀⠀⠀⠀⠀⠀⠀⠀⠀⠀⠀⠀⠀⠀⠀⠀⠀⠀⠀⠀⠀⠀⠀⠀⠀⠀⠀⠀⠀⠕⣷⣽⣟⣯⣗⣪⣝⡎⢽⡕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⣽⣿⣷⡷⢟⢟⢄⣄⡀⢀⡀⢀⠀⠀⠑⠑⠀⠀⠀⠀⢠⣾⣿⣿⠇⠀⠀⠀⠀⠀⠀⠀⠀⠀⠀⠀⠀⠀⠀⠀⠀⠀⠀⠀⢀⠀⠀⠀⠀⠀⠀⠀⠀⠀⠀⠀⠀⠀⠀⠀⠀⠀⠀⠀⠀⠀⠀⠀⠀⠀⠀⠀⠀⠀⠀⠀⠀⠀⠀⠀⠀⠀⠀⠀⠀⠀⠀⠀⠀⠀⠀⠀⠀⠀⢄⢔⠕⢷⣞⣝⣕⢗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⠓⠛⠓⠑⠛⠓⠚⠃⠚⠓⠃⠛⠓⠚⠛⠓⠓⠑⠙⠁⠀⠀⠀⠀⠀⠀⠁⠀⠀⠀⠀⠑⠑⠘⠙⠛⠛⠛⠛⠛⠛⠛⠛⠛⠛⠛⠛⠛⠛⠛⠛⠚⠛⠛⠃⠐⠀⠀⠀⠀⠀⠐⠛⠛⠛⠋⠀⠀⠀⠀⠀⠀⠀⠀⠀⠀⠀⠀⠀⠀⠀⠀⠀⠀⠐⠑⠑⠀⠀⠀⠀⠀⠀⠀⠀⠀⠐⠀⠀⠀⠀⠀⠀⠀⠀⠀⠀⠀⠀⠀⠀⠀⠀⠀⠀⠀⠀⠀⠀⠀⠀⠀⠀⠀⠀⠀⠀⠀⠀⠀⠀⠀⠀⠀⠀⠀⠑⠑⠑⠘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⢟⣵⢳⣿⣿⣿⣿⣿⣿⣿⣿⣮⢳⣕⢱⢱⣕⡕⢜⣿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⣿⢫⣿⡏⣾⣿⣿⣿⣿⣿⣿⣿⣿⣿⢗⢻⣼⣧⢝⢝⢕⢟⢧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⢿⣳⣿⣿⢱⣷⣽⣽⣷⣷⣯⣽⣽⢽⡇⢕⢕⢕⣿⣇⢕⢕⢕⢕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⡿⣻⣵⣾⢳⣿⣿⡇⣿⣿⣿⣿⣿⣿⣿⣿⣿⣿⣧⢕⢕⢕⣿⣿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⢟⣵⣾⣿⣿⢧⣿⣿⣿⢸⣿⣿⣿⣿⣿⣿⣿⣿⣿⣿⣿⣇⢕⢕⣿⣿⣧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⣵⣿⣿⣿⡿⡏⣾⣿⣿⡟⣼⣿⣿⣿⣿⣿⣿⣿⣿⣿⣿⣿⣿⣧⢕⣿⣿⣿⢕⢕⢕⢕⢕⢕⢕⢕⢕⢜⢟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⡿⣳⣿⣿⣿⣿⣿⣾⢹⣿⣿⣿⡇⣿⣿⣿⣿⣿⣿⣿⣿⣿⣿⣿⣿⣿⣿⢇⣿⣿⣿⡇⢕⢕⢕⢕⢕⢕⢕⢕⢕⢕⢕⢹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⣽⣿⣿⣿⡿⣵⣿⡟⣾⢟⢟⣿⡇⢿⣿⣿⣿⣿⣿⣿⣿⣿⣿⣿⣿⢹⡏⢸⣿⣿⣿⡇⢕⢕⢕⢕⢕⢕⢕⢕⢕⢕⢱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⢿⢿⢟⢟⣼⣿⢻⣿⢟⣾⣿⡿⢇⢇⣱⣿⣿⢧⣼⣿⣿⣿⣿⣿⣿⣿⣿⣿⣿⡇⢜⢕⣾⣿⣿⣿⢇⢕⢸⡇⢕⣕⢕⢕⢕⡕⢕⣾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⡟⣵⣵⣿⣿⣿⣹⣿⢏⣿⢿⣿⣿⡟⢜⢕⢏⣿⣿⣿⢸⣿⣿⣿⣿⣿⣿⣿⣿⣿⣿⣿⡇⢕⢸⢿⢿⢟⠝⢕⢕⢕⢝⢕⢜⢱⡜⠁⢕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⣟⣼⢿⣿⣻⣿⢇⣿⡏⣾⣏⣾⣿⣿⡇⣸⡇⣿⡟⢻⢏⣾⡿⣿⣿⣿⣿⣿⣿⣿⣿⣿⣿⢇⢕⠑⠕⠑⠐⢄⢕⣧⣅⢑⠕⢕⢕⢕⢜⢕⢕⢜⢻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⣿⡏⣼⡿⣯⡫⢟⡕⢸⡿⣼⡟⣾⣿⣿⣿⢇⣿⢱⣿⣿⣿⢱⣿⢫⣿⣿⣿⣿⣿⣿⣿⣿⣿⢇⢕⢕⠕⢔⢔⢕⢕⢸⣿⣿⢸⣷⣕⢕⢕⢕⢕⢕⣵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⣿⣿⢕⢻⡕⢝⣷⡟⡕⣿⢣⣿⢹⣿⣿⣿⡟⢱⡇⣿⣿⣿⡏⣿⢏⢸⣿⣿⣿⣿⣿⣿⣿⣿⡏⢕⢕⣸⣷⣷⣾⢇⢱⣿⣿⣿⢸⣿⣿⢷⣵⣷⣿⣷⢻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⣿⣯⢇⢕⡯⣗⡟⢻⡏⣾⢇⣿⣿⣿⣿⢕⣸⢸⢿⢿⣿⢹⡟⣼⢸⣿⣿⣿⣿⣿⣿⣿⣿⢕⢕⢕⣿⣿⣿⣿⢱⣿⣿⣿⣿⢸⣿⣿⣿⡟⣽⡿⡟⡞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⣿⣷⣕⢣⡸⣝⢻⢹⢣⣸⣿⣿⣿⢇⣾⡟⣾⣿⣿⣷⢸⢣⣯⣸⣿⢿⣿⣿⣿⣿⡟⡏⢕⢕⢸⣿⣿⣿⣿⢸⣿⣿⣿⡟⣿⣿⣿⣿⢕⣕⢵⡧⡷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⢗⠑⢣⢕⢣⢇⣿⣿⣿⡏⢼⠝⠑⠙⢟⢫⢽⡟⢜⢿⣿⡿⢸⡇⣿⣿⡟⡇⢕⢇⢱⣿⣿⣷⣷⡇⡼⣸⣿⣿⢳⣿⣿⣿⣿⣱⣹⣇⢸⢇⣼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⣿⡿⡏⠁⠀⡕⡇⡎⢧⣇⣿⣿⣕⢕⣶⣾⢵⠕⠀⠔⠅⢜⢷⣿⣷⣾⣿⣸⣻⣗⢝⡞⣕⣹⢽⠽⢽⢽⠕⠿⢱⡹⢏⣸⣿⣿⣿⡇⡼⢿⢞⢕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⣿⡿⣫⢞⠁⢀⠀⢳⣿⢕⢝⡇⢿⣿⢻⣷⣿⣿⢕⢕⢄⢔⢔⣸⣾⣿⣿⣿⣿⣿⣿⣿⣾⡿⢝⠥⠔⠀⠁⠁⢰⣄⢑⢳⣵⣿⣿⣿⣿⢇⡗⢕⢑⢄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⢟⡾⠝⠀⠁⠑⢀⣾⢏⡇⣼⢕⢜⢻⢜⣿⣿⣟⢧⢕⢗⣕⣵⣿⣿⣿⣿⣿⣿⣿⣿⣿⣿⣿⣇⢔⢕⢄⢕⢔⣾⣟⣵⣾⣿⣿⣿⣾⣿⢅⠀⣷⣷⣷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⢟⡵⢏⣱⡆⢁⢀⢀⣱⡏⣸⣇⢻⢕⢕⢕⡱⢻⣿⣿⣿⣷⣷⣾⣿⣿⣿⣿⣿⣿⣿⣿⣿⣿⣿⣿⣿⡮⢱⣇⡱⢾⣿⣿⣳⣿⣿⣿⡿⢹⡇⠀⠀⢹⣿⣿⣿⣿⣿⣿⣿⢕⢕⢕⢕⣳⡕⢕⣷⡇⣷⣷⡕⢸⣷⢺⢼⣿⢕⢼⣿⣧⢸⣿⢾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⢰⢎⢕⣼⡟⢕⢕⢇⢔⣿⢕⣿⡿⢼⡕⢕⢕⣿⡾⣿⣿⣿⣿⣿⣿⣿⣿⣿⣿⣿⣿⡿⣿⣿⣿⣿⣿⣿⣿⣷⣷⣷⣾⣿⣿⢟⣟⣿⣿⣇⣹⡇⢄⠀⢱⢹⣿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⢌⡱⢕⢕⣾⡟⢇⢕⢑⢕⢕⢕⢸⣿⣯⢇⣇⢕⢕⢕⢕⢻⣿⣿⣿⣿⣿⣿⣿⣿⣿⣿⣿⣿⣿⣿⣿⣿⣿⣿⣿⣿⢿⣿⣿⣟⡷⣫⣿⣿⣿⢯⣿⢕⠁⠀⢜⣇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⢕⠑⠕⢔⠄⡕⢱⢇⣼⡟⠕⠕⢺⡏⢕⢸⢱⢸⣿⢝⢱⢿⡕⢕⢕⢕⢕⢻⣿⣿⣿⣿⣿⣿⣿⣿⣿⣿⣿⣿⣿⣿⣿⣿⣿⣿⣿⣿⢿⢗⢏⣾⣿⣿⡏⣿⢕⣿⢀⡀⢄⡇⢹⡜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⢑⢄⢔⠑⠑⢑⠁⢜⡇⢑⢕⢕⢕⢸⡿⠕⢕⢄⠕⢕⢕⢕⣾⡜⣿⣿⢸⡇⢣⢕⢕⢕⢕⢕⢝⢻⣿⣿⣿⣿⣿⣵⣵⣕⣕⣝⣹⣿⣿⣿⣿⣿⣿⣿⢟⢕⣼⣿⣿⡟⢕⣿⢕⡏⣾⡇⢜⣿⢕⢧⢻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⢗⣵⢇⢵⢕⣵⣿⢕⠀⢠⢕⠐⢕⢕⣸⡿⢕⢹⡯⢸⡧⢕⢕⢕⢕⢕⢕⢕⢕⢜⢝⢿⣿⣿⣿⣿⣿⣿⣿⣿⣿⣿⣿⢿⢟⢏⢕⢕⢱⣿⣿⢟⢕⢕⢟⢜⢇⣿⣧⢕⣿⢱⢸⢸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⢇⢑⢅⢅⢜⡏⣵⣵⣵⣄⣰⢕⢱⣿⢕⢕⢕⢿⢜⣧⢕⢕⢕⢕⢕⢕⢕⢕⢕⢕⢕⢜⣝⡻⣿⣿⡿⢿⡟⢏⢝⢕⢕⢕⢕⢕⢱⣿⢯⡏⢕⢕⢕⢕⢸⢕⢿⣿⢕⣿⢸⢜⢸⣿⣿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⠕⢕⣇⣿⣿⣿⣿⣿⢕⣾⢇⢕⢕⢕⢜⢇⢿⡇⢕⢕⢕⢕⢜⢕⢕⢕⠑⢕⣱⣿⣿⣷⣷⣿⣿⡇⠑⠕⢕⢕⢱⡽⢱⢟⣱⣾⡇⣸⢕⢕⢇⢇⣿⡜⢿⢱⡟⢾⢇⢸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⠀⠀⠈⢝⢝⢝⢝⢕⢱⡇⢕⢕⢕⢕⢕⢕⣷⣜⣿⢕⢕⢕⡜⢕⠑⠁⠀⢔⢱⣿⣿⣿⣿⣿⣿⣿⡇⢕⠀⠁⠑⢜⣱⢕⣼⣿⣿⢱⣽⢕⢕⢕⢕⢹⣷⢄⣸⢇⠀⢱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⢄⠑⠀⠀⢕⢕⢕⢕⢱⡿⢇⢕⢕⢕⢕⢕⢕⣿⣿⣿⡇⢕⢱⠁⠀⠀⠀⠀⢱⣾⣿⣿⣿⣿⣿⣿⣿⣷⢕⠀⠀⠀⢸⢿⡕⣿⣿⢇⣾⣿⢕⢕⢕⢕⢕⢻⣇⢏⢕⠀⠁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⢔⢕⠀⠀⠀⢕⠕⠕⢱⣿⢇⢕⢕⢕⣵⣵⣷⣧⢻⡼⣿⣿⡕⠇⠀⠀⠀⠀⠀⢻⣿⣿⣿⣿⣿⣿⣿⣿⣿⡕⠀⠀⠀⠀⠱⡕⢻⠿⠜⠟⢏⢕⢕⢕⣵⣕⢜⢿⡇⢕⢀⢀⢀⢀⢀⢸⣿⢕⢕⢕⢕⣸⣿⡇⢕⢕⣿⣿⡇⢕⢸⡟⣽⣕⢕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⣿⢿⣟⡻⣿⣿⣿⣿⠀⠀⠀⠀⠀⠀⢀⠀⠀⠀⢄⢕⢕⠀⠀⠀⠀⠀⢄⡾⢇⢕⢕⣵⣿⣿⣿⣿⣿⢸⣿⣻⣿⣷⢀⠀⠀⠀⠀⠀⢸⣿⣿⣿⣿⣿⣿⣿⣿⣿⠇⠀⠀⠀⠀⠀⠑⠁⠐⠕⠕⠁⠕⣵⣿⣿⣿⣷⡜⢿⡕⢕⢕⢕⢕⢕⢸⣿⢕⢕⢕⢕⣸⣿⡇⢕⢕⣿⣿⡇⢕⢸⠹⢿⡿⣿⣷⡝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⠁⠈⣍⡵⢾⣿⣷⡍⠉⠉⠉⠀⠀⠀⠀⠀⠀⠀⠀⠐⠀⢕⢕⢕⠀⠀⠀⠀⢀⡾⢇⢕⢕⣼⣿⣿⣿⣿⣿⣿⡎⣇⢷⣿⣿⣇⠀⠀⠀⠀⠀⠀⢿⣿⣿⣿⣿⣿⣿⣿⡟⠀⠀⠀⠀⠀⠀⠀⠕⠀⢀⠐⢻⠀⣿⣿⣿⣿⣿⣿⡜⢿⡜⣕⣱⣵⢕⢸⣿⢕⢕⢕⡕⢽⢿⡇⢕⢕⣿⣿⡇⢕⠑⠑⢕⣧⡝⠏⢕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⠕⢝⢇⢻⡞⢟⠃⠀⠀⠀⠀⠀⠀⠀⠀⢀⣀⣄⡤⡀⢕⢕⠀⠀⠀⢀⢄⡾⢕⢕⢕⣸⣿⣿⣿⣿⣿⣿⣿⣷⢹⢸⣿⡟⣿⡆⠀⠀⠀⠀⠀⠘⣿⣿⣿⣿⣿⣿⣿⠑⠀⠀⠀⠀⠀⠀⠀⢀⠑⠕⠑⢰⣼⣿⣿⣿⣿⣿⣿⣷⢜⢿⡕⢸⡿⢕⢸⠟⠕⢹⢻⢿⣿⣿⣷⣕⡕⣿⣿⡇⠑⠀⠀⠁⠙⠁⢄⣾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⣶⡕⠜⠑⢵⠇⠀⠀⠀⠀⠀⠀⠀⠀⠀⢸⣿⢟⣾⡇⢁⠀⠀⠀⠀⠁⠘⠕⠕⢕⢱⣿⣿⣿⣿⣿⣿⣿⣿⣿⣇⢎⣿⣿⣜⢿⠀⠀⠀⠀⠀⠀⠸⣿⣿⣿⣿⣿⠇⠀⠀⠀⠀⠀⠀⠀⢀⡼⣕⢱⢱⡜⣿⣿⣿⣿⣿⣿⣿⣿⡇⢕⠻⠐⠁⠀⠀⠀⠀⢕⢕⢕⢜⢝⢝⢻⢿⣷⣯⣕⠄⠀⢆⠀⠀⢀⣾⣿⣟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⣧⢀⠀⠀⢔⠔⠀⠐⢕⢔⢕⢕⢕⣾⢏⣿⣿⣿⢕⠀⠀⠀⠀⠀⠀⠀⠀⠀⠈⠛⠻⢿⣿⣿⣿⣿⣿⣿⣿⡇⢻⣿⣝⡳⢅⡀⠀⠀⠀⠀⠀⢹⡿⢿⣿⢏⠀⠀⠀⠀⠀⠀⠀⠐⠁⠀⢹⣧⡕⢇⣿⣿⣿⣿⣿⡿⠟⠋⠁⠀⠀⠀⠀⠀⠀⠀⠀⠀⠑⢕⢕⢕⢕⢕⢕⢝⢿⣿⣷⣄⡀⠀⢀⢕⣿⣿⡗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⣷⡄⠀⠀⠀⢀⠀⠁⢕⢕⢕⢕⡟⣾⣿⣿⣷⣇⠀⠀⠀⠀⠀⠀⠀⠀⠀⠀⠀⠀⠀⠈⠙⠿⣿⣿⣿⣿⡿⠘⣿⣿⣿⣇⠀⠀⠀⠀⠀⠀⠀⢄⢄⠁⠀⠀⠀⠀⠀⠀⠀⠀⠀⠀⠀⠁⢝⣿⢣⣮⣽⡿⠟⠁⠀⠀⠀⠀⠀⠀⠀⠀⠀⠀⠀⠀⠀⠀⢄⢱⢕⢕⢕⢕⢕⢜⢹⣿⣿⣿⡔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⣟⣄⠀⠁⠁⠀⠀⠀⠕⢱⣿⣿⢿⣿⣿⣿⡕⢕⠀⠀⢀⢔⠁⠀⠀⢀⠀⠀⠀⠀⠀⠀⠀⠈⠝⢿⣿⢇⠀⢸⡇⢻⣿⠀⠀⠀⠀⠀⠀⠀⠁⢕⠀⠀⠀⠀⠀⠀⠀⠀⠀⠀⠀⠀⠀⢕⢝⣾⢇⠙⠀⠀⠀⠀⠀⠀⠀⠀⢀⠀⠀⠑⠔⢀⠀⠀⠀⢕⢕⢕⢕⢑⠕⢕⢕⢕⢱⠙⠻⢇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⢻⣿⣽⣆⠀⠀⢔⠔⠀⠀⠘⢿⢿⢸⣿⣿⣿⡏⡁⠀⢄⠑⠀⠀⢄⠐⠀⠀⠀⠀⠀⠀⠀⠀⠀⠀⠁⠙⠀⠀⠀⡇⢜⡇⠀⠀⠀⠀⠀⠀⢄⣄⣠⣀⢀⠀⠀⠀⠀⠀⠀⠀⠀⠀⠀⠀⠀⠝⠑⠀⠀⠀⠀⠀⠀⠀⠀⠁⠀⠀⠑⢄⠀⠀⠑⢄⠀⢱⣷⣷⣷⢗⠀⠀⢀⠑⢕⠀⠀⠀⢀⠳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⢸⣷⡀⠀⠀⢀⢀⠀⠀⢕⢕⢻⣿⡟⣱⢕⠑⠀⠀⠄⠑⠑⢄⠀⠀⠀⠀⠀⠀⠀⠀⠀⠀⠀⠀⠀⠀⠀⠑⢕⠑⠀⠀⠀⠀⠀⠐⣹⣿⣿⣿⡷⠀⠀⠀⠀⠀⠀⠀⠀⠀⠀⠀⠀⠀⠀⠀⠀⠀⠀⠀⠀⠀⠀⠀⠀⢀⠔⠁⠁⠔⢀⠀⠁⠀⠀⠀⠀⠀⠀⠀⠑⠀⠀⠀⠀⢀⢕⢄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⣷⣄⠀⠁⠁⠀⠀⠀⢄⢀⠙⣵⢏⠀⠀⠀⠁⢀⢀⠀⠀⠑⠄⠀⠀⠀⠀⠀⠀⠀⠀⠀⠀⠀⠀⠁⢀⠕⠀⠀⠀⠀⠀⠀⠕⡿⣿⣿⡿⠇⠀⠀⠀⠀⠀⠀⠀⠀⠀⠀⠀⠀⠀⠀⠀⠀⠀⠀⠀⠀⠀⠀⢀⠐⠁⠀⠀⠄⠀⠀⠀⠀⠀⠀⠀⠀⠀⢄⠀⠀⠀⠀⠀⢄⢕⢕⢕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⢿⢵⢟⠀⠀⠀⠕⠇⠀⢕⢕⣼⢇⡕⠀⠀⠀⠀⠀⠀⠀⠀⠀⠀⠁⠄⠀⠀⠀⠀⠀⠀⠀⠀⠀⠀⠀⠑⠀⠀⠀⠀⠀⠀⠀⠀⠁⠙⠘⠁⠀⠀⠀⠀⠀⠀⠀⠀⠀⠀⠀⠀⠀⠀⠀⠀⠀⠀⠀⠀⠀⢀⠐⠀⠀⠀⠀⠀⠀⠀⠀⠀⠀⠀⠀⠀⠀⠀⠀⠀⠀⠀⠀⢄⢕⢕⢕⢕⢸⣟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⡳⣹⢇⠀⠀⠀⠀⠀⢀⠕⡱⢇⣱⡷⠀⠀⠀⠀⠀⠀⠀⠀⠀⠀⠀⠀⠑⠀⠀⠀⠀⠀⠀⠀⠀⠀⠀⠀⠀⠀⠀⠀⠀⠀⠀⠀⠀⠀⠀⠀⠀⠀⠀⠀⠀⠀⠀⠀⠀⠀⠀⠀⠀⠀⠀⠀⠀⠀⠀⠀⠀⠁⠀⠀⠀⠀⠀⠀⠀⠀⠀⠀⠀⠀⢔⠀⠙⠑⠀⠀⠀⠀⠀⠑⠑⠕⠕⢅⣼⣿⣿⣿⣿⣿⣿⣿⣿⣿⣿⣿⣿⡿⠿⠿⢿⢿⢿⢿⢿⢿⢿⢿⣿⣿⣿⣿⣿⣿⢿⢿⢿⢿⢿⢿⢿⢿⣿⣿⣿⣿⣿⣿⣿⣿⣿⣿⣿⣿⣿⣿⣿⣿⣿⡇⢕⢕⢕⢕⢺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⢕⢽⣽⣸⠀⠀⠀⠀⠀⠀⢰⢕⢱⡿⠑⠀⠀⠀⠀⠀⠀⠀⠀⠀⠀⠀⠀⠀⠀⠀⠀⠀⠀⠀⠀⠀⠀⠀⠀⠀⠀⠀⠀⠀⠀⠀⠀⠀⠀⠀⠀⠀⠀⠀⠀⠀⠀⠀⠀⠀⠀⠀⠀⠀⠀⠀⠀⠀⠀⠀⠀⠀⠀⠀⠀⠀⠀⠀⠀⠀⠀⠀⠀⠀⠀⠈⢄⠀⠀⢠⡇⠀⠀⢀⢀⢄⣴⣕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⢁⠑⠁⠁⠅⠀⠁⠁⢔⢕⢜⢿⣿⣿⡄⢀⢀⢀⢀⢠⠑⢱⣿⠇⠀⠀⠀⠀⠀⠀⠀⠀⠀⠀⠀⠀⠀⠀⠀⠀⠀⠀⠀⠀⠀⠀⠀⠀⠀⠀⠀⠀⠀⠀⠀⠀⠀⠀⠀⠀⠀⠀⠀⠀⠀⠀⠀⠀⠀⠀⠀⠀⠀⠀⠀⠀⠀⠀⠀⠀⠀⠀⠀⠀⠀⠀⠀⠀⠀⠀⠀⠀⠀⠀⠀⠀⢸⡄⢠⢟⢕⢔⢕⣱⣷⣿⣿⣿⣸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⢣⡇⢕⣿⢇⢕⠀⠀⠀⠀⠀⠀⠀⠀⠀⠀⠀⠀⠀⠀⠀⢀⠀⠀⠀⠀⠀⠀⠀⠀⠀⠀⠀⠀⠀⠀⠀⠀⠀⠀⠀⠀⠀⠀⠀⠀⠀⠀⠀⠀⠀⠀⠀⠀⠀⠀⠀⠀⠀⠀⠀⠀⠀⠀⠀⢀⠀⠀⠀⠀⠀⠀⠀⠀⠀⠀⠀⢀⡕⢱⡕⢕⢕⢱⣾⣿⣿⣿⣿⣿⢸⣷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⣿⢏⢿⢕⢞⢝⢕⢱⠀⠀⠀⠁⠀⠀⠀⠀⠀⠀⠀⠀⠀⠀⢕⠀⠀⠀⠀⠀⠀⠀⠀⠀⠀⠀⠀⠀⠀⠀⠀⠀⠀⠀⠀⠀⠀⠀⠀⠀⠀⠀⠀⠀⠀⠀⠀⠀⠀⠀⠀⠀⠀⠀⠀⠀⠀⠀⠀⠁⢀⠀⠀⠀⠀⠀⠀⠀⠀⠀⠄⠀⢷⡕⢱⡕⡕⣿⣿⣿⣿⣿⢟⣱⣾⢞⣽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⡏⢕⢇⡜⢕⢕⢕⢇⠀⠀⠀⠀⠀⠀⠀⠀⠀⠀⠀⠀⠀⠀⢕⠀⠀⠀⠀⠀⠀⠀⠀⠀⠀⠀⠀⠀⠀⠀⠀⠀⠀⠀⠀⠀⠀⠀⠀⠀⠀⠀⠀⠀⠀⠀⠀⠀⠀⠀⠀⠀⠀⠀⠀⠀⠀⠀⠀⠀⢕⠀⠀⠀⠀⠀⠀⠀⠀⠀⠀⠀⢸⣷⢕⢕⢀⢁⢉⠉⣽⣵⡯⣿⣿⣿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⡟⢕⢎⢕⢕⢑⢕⢜⢕⢕⠀⠀⠀⢀⠀⠀⠀⠀⠀⠀⠀⠀⠀⢕⠀⠀⠀⠀⠀⠀⠀⠀⠀⠀⠀⠀⠀⠀⠀⠀⠀⠀⠀⠀⠀⠀⠀⠀⠀⠀⠀⠀⠀⠀⠀⠀⠀⠀⠀⠀⠀⠀⠀⠀⠀⠀⠀⠀⠀⢕⠀⠀⠀⠀⠀⠀⠀⠀⠀⠀⠀⠀⢹⣧⢔⢕⢑⢕⢔⢜⢕⡷⢹⢟⢿⢻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⢼⣿⣿⢕⡼⢕⢕⢑⢕⢱⢕⢕⢄⠀⠀⠀⠁⠀⠀⠀⠀⠀⠀⠀⠀⠀⢕⠀⠀⠀⠀⠀⠀⠀⠀⠀⠀⠀⠀⠀⠀⠀⠀⠀⠀⠀⠀⠀⠀⠀⠀⠀⠀⠀⠀⠀⠀⠀⠀⠀⠀⠀⠀⠀⠀⠀⠀⠀⠀⠀⠀⠀⢕⠀⠀⠀⠀⠀⠀⠀⠀⠀⠀⠀⢄⢕⢎⢇⠄⢕⢑⣄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⣳⣿⣿⢇⢱⢇⢕⢕⢕⢕⢕⢕⢕⢱⠀⠀⠀⠀⠀⠀⠀⠀⠀⠀⠀⠀⠀⠀⢄⠀⠀⠀⠀⠀⠀⠀⠀⠀⠀⠀⠀⠀⠀⠀⠀⠀⠀⠀⠀⠀⠀⠀⠀⠀⠀⠀⠀⠀⠀⠀⠀⠀⠀⠀⠀⠀⠀⠀⠀⠀⠀⠀⠀⢕⠀⠀⠀⠀⠀⠀⠀⠀⠀⠀⢀⢇⢕⢕⢕⢕⢕⢕⢟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⣿⣿⡟⢕⡿⢕⠕⠀⠀⠀⠀⠁⠁⠋⠀⠀⠀⠀⠀⠀⠀⠀⠀⠀⢀⢀⢀⢀⢑⠀⠀⠀⠀⠀⠀⠀⠀⠀⠀⠀⠀⠀⠀⠀⠀⠀⠀⠀⠀⠀⠀⠀⠀⠀⠀⠀⠀⠀⠀⠀⠀⠀⠀⠀⠀⠀⠀⠀⠀⠀⢔⡱⠐⢕⠀⠀⠀⠀⠀⠀⠀⠀⠀⠀⠁⠁⠁⠕⠕⢕⢜⣇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⢕⣜⡕⢕⠀⠀⠀⠀⠀⠀⠀⠀⠀⠀⠀⠀⠀⠄⢄⢄⢀⢄⢕⢕⢕⢕⢕⢕⢀⠀⠀⠀⠀⠀⠀⠀⠀⠀⠀⠀⠀⠀⠀⠀⠀⠀⠀⠀⠀⠀⠀⠀⠀⠀⠀⠀⠀⠀⠀⠀⠀⠀⠀⠀⠀⠀⠀⠀⡣⢜⢄⠀⠀⠀⠀⠀⠀⠀⠀⠀⠀⠀⠀⠀⠀⠀⠀⠕⢕⢸⡕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⠌⠉⠁⢕⠀⠀⠀⠀⠀⠀⠀⠀⠀⠀⠀⠀⠀⠀⠁⠕⢕⢕⢕⢕⢕⢕⢕⢕⢕⢔⢀⠀⠀⠀⠀⠀⠀⠀⠀⠀⠀⠀⠀⠀⠀⠀⠀⠀⠀⠀⠀⠀⠀⠀⠀⠀⠀⠀⠀⠀⠀⠀⠀⠀⠀⠀⠀⢰⡻⢇⢕⢕⢔⢄⢄⢄⠀⠀⠀⠀⠀⠀⠀⠀⠀⠀⠀⠀⢕⢜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⠀⢕⠀⢔⠀⠀⠀⠀⠀⠀⠀⠀⠀⠀⠀⠀⠀⠀⠁⠕⢕⢕⢕⢕⣱⣿⣿⣷⡕⢝⠀⠀⠀⠀⠀⠀⠀⠀⠀⠀⠀⠀⠀⠀⠀⠀⠀⠀⠀⠀⠀⠀⠀⠀⠀⠀⠀⠀⠀⠀⠀⢀⣀⣀⣄⢜⢕⡱⢕⢕⢕⢕⢕⠁⠀⠀⠀⠀⠀⠀⠀⠀⠀⠀⠀⠀⠕⢕⢇⢕⢸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⠀⠑⢕⢕⢕⣿⣿⢝⣷⠀⠁⠕⢄⢀⠀⠀⠀⠀⠀⠀⠀⠀⠀⠀⠀⠀⠀⠀⠀⠀⠀⠀⠀⠀⠀⠀⠀⠀⠀⠀⠐⢿⢿⣿⢟⢕⣱⣷⡕⡕⢕⢕⠕⠀⠀⠀⠀⠀⠀⠀⠀⠀⠀⠀⠀⠀⢀⢕⢕⢕⢕⢕⢿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⠕⢱⣿⣿⡇⢿⢄⠀⠀⠁⠑⠔⢄⢀⠀⠀⠀⠀⠀⠀⠀⠀⠀⠀⠀⠀⠀⠀⠀⠀⠀⠀⠀⠀⠀⠀⠀⠀⢀⢄⠔⣱⡇⣿⣿⣿⢸⢕⠁⠀⠀⠀⠀⠀⠀⠀⠀⠀⠀⠀⠀⠀⠀⢕⢕⢕⢕⢕⢱⢸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⢸⣿⣿⣿⣿⣿⣿⣿⣿⣿⡷⠀⠁⠑⠔⢄⢀⢀⠀⠀⠀⠀⠀⠀⠀⠀⠀⠀⠀⠀⠀⠀⠀⢀⢄⠔⠑⠁⢀⢰⣟⣣⣿⣿⣿⡇⠀⠀⠀⠀⠀⠀⠀⠀⠀⠀⠀⠀⠀⠀⠀⠀⠀⠀⠀⠑⢕⢸⡜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⠈⣿⣿⣯⢝⡏⠉⠁⠁⠀⠀⠀⠀⠀⠀⠀⠁⠁⠑⢄⠀⠀⠀⠀⠀⠀⠀⠀⠀⠀⠀⠀⠀⢕⢰⣷⣿⣿⣿⣿⣿⣿⣿⣿⣿⡇⠀⠀⠀⠀⠀⠀⠀⠀⠀⠀⠀⠀⠀⠀⠀⠀⠀⠀⠀⠀⢕⢸⢇⢿⢕⢕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⠻⣿⣵⣕⣝⣀⢀⢀⠀⠀⠀⠀⠀⠀⠀⠀⠀⠀⠕⢄⠀⠀⠀⠀⠀⠀⠀⠀⠀⠀⠀⠀⠑⠀⠁⠁⠁⢱⣿⣷⢕⣿⣿⣿⠑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⢀⠀⠀⠀⠀⠀⠀⠀⠀⠀⠀⠀⠀⠀⠀⠀⠀⠀⠀⠀⠀⠸⣟⡿⢿⢿⣿⣿⣿⡷⠔⠀⠀⠀⠀⠀⠀⠀⠀⠀⠀⠀⠀⠀⠀⠀⠀⠀⠀⠀⠀⠀⠀⠀⠀⢀⢀⣌⣫⣵⣵⣿⢿⢏⠀⠀⠀⠀⠀⠀⠀⠀⠀⠀⠀⠀⠀⠀⠀⠀⠀⠀⠀⠀⢀⣕⣕⡅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⣧⣄⡀⠀⠀⠀⠀⠀⠀⠀⠀⠀⠀⠀⠀⠀⠀⠀⠀⠀⠀⠈⢿⣷⣵⣄⣀⢀⠀⠀⠀⠀⠀⠀⠀⠀⠀⠀⠀⠀⠀⠀⠀⠀⠀⠀⠀⠀⠀⠀⠀⢠⣶⣿⣿⣿⢿⠿⢟⣻⣵⠏⠀⠀⠀⠀⠀⠀⠀⠀⠀⠀⠀⠀⠀⠀⠀⠀⠀⠀⠀⢀⢠⢞⢿⢿⢱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⣿⣿⡿⢿⢿⢷⢿⣷⠀⠀⠀⠀⠀⠀⠀⠀⢸⣿⣿⡿⣱⣶⣤⡄⠀⠀⠀⠀⠀⠀⠀⠀⠀⠀⠀⠀⠀⠀⠀⠀⠉⠙⠟⠟⠟⠗⠀⠀⠀⠀⠀⠀⠀⠀⠀⠀⠀⠀⠀⠀⠀⠀⠀⠀⠀⠀⠀⠀⠀⠀⠀⢀⣄⣰⣵⣿⠟⠁⠀⠀⠀⠀⠀⠀⠀⠀⠀⠀⠀⠀⠀⠀⠀⠀⠀⠀⠀⠀⠀⠘⢕⢇⢕⢱⢕⢕⢕⢕⢕⢕⢕⢕⢕⢕⢝⣏⢝⡕⢜⡱⢕⢝⢝⢝⢝⢟⢝⢟⢟⡟⢻⢻⢿⣻⢟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⣿⡎⣹⡷⣷⡿⢻⢿⠀⠀⠀⠀⠀⠀⠀⠀⢸⣿⣿⢣⡿⠟⠋⠕⢕⠕⠀⠀⠀⠀⠀⠀⠀⠀⠀⠀⠀⠀⠀⠀⠀⠀⠀⠀⠀⠀⠀⠀⠀⠀⠀⠀⠀⠀⠀⠀⠀⠀⠀⠀⠀⠀⠀⠀⠀⠀⠀⠀⠀⠰⠿⠟⠟⠋⠉⠁⠀⠀⠀⠀⠀⠀⠀⠀⠀⠀⠀⠀⠀⠀⠀⠀⠀⠀⠀⠀⠀⠀⠀⠀⠀⢑⢵⢕⢕⢕⢇⢕⢕⢕⢕⢝⢣⢜⡇⢜⢱⢜⢕⢕⢇⢕⢕⢕⡕⢕⣕⢵⣕⣧⣷⣮⡵⢎⣕⡽⢕⡸⢏⡸⣝⡪⢽⢮⢕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⢷⣿⢟⢿⡵⣾⢷⠀⠀⠀⠀⠀⠀⠀⠀⢸⣿⢟⢕⢔⢕⠀⠀⠀⠀⠀⠀⠀⠀⠀⠀⠀⠀⠀⠀⠀⠀⠀⠀⠀⠀⠀⠀⠀⠀⠀⠀⠀⠀⠀⠀⠀⠀⠀⠀⠀⠀⠀⠀⠀⠀⠀⠀⠀⠀⠀⠀⠀⠀⠀⠀⠀⠀⠀⠀⠀⠀⠀⠀⠀⠀⠀⠀⠀⠀⠀⠀⠀⠀⠀⠀⠀⠀⠀⠀⠀⠀⠀⠀⢀⢕⢕⢇⢕⢇⡕⢱⡕⢱⢕⢕⢝⢇⢕⢜⢹⡕⢇⣕⢇⣕⣣⣕⢧⣝⡻⢟⣻⣝⣳⣟⣻⢽⣕⢮⣗⡪⣗⡪⢕⢮⢗⢫⢕⣕⣽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⢃⢔⢕⢕⠅⠀⠀⠀⢀⠀⠀⠀⠀⠀⠀⠀⠀⠀⠀⠀⠀⠀⠀⠀⠀⠀⠀⠀⠀⠀⠀⠀⠀⠀⠀⠀⠀⠀⠀⠀⠀⠀⠀⠀⠀⠀⠀⠀⠀⠀⠀⠀⠀⠀⠀⠀⠀⠀⠀⠀⠀⠀⠀⠀⠀⠀⠀⠀⠀⠀⠀⠀⠀⠀⠀⠀⠀⠀⠀⢄⢠⢴⣇⢵⣳⣧⣵⣵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⢅⢕⢕⠑⠁⠀⠀⢀⣼⣿⡇⠀⠀⠀⠀⠀⠀⠀⠀⠀⠀⠀⠀⠀⠀⠀⠀⠀⠀⠀⠀⠀⠀⠀⠀⠀⠀⠀⠀⠀⠀⠀⠀⠀⠀⠀⠀⠀⠀⠀⠀⠀⠀⠀⠀⠀⠀⠀⠀⠀⠀⠀⠀⠀⠀⠀⠀⠀⠀⠀⠀⠀⠀⠀⠀⠀⠀⠀⠀⠀⠀⢕⣪⣼⣗⣯⣗⣪⣝⡎⢽⡕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⣽⣿⣷⡷⢟⢟⢄⣄⡀⢀⡀⢀⠀⠀⠕⠑⠀⠀⠀⠀⣰⣿⣿⣿⠇⠀⠀⠀⠀⠀⠀⠀⠀⠀⠀⠀⠀⠀⠀⠀⠀⠀⠀⠀⢀⠀⠀⠀⠀⠀⠀⠀⠀⠀⠀⠀⠀⠀⠀⠀⠀⠀⠀⠀⠀⠀⠀⠀⠀⠀⠀⠀⠀⠀⠀⠀⠀⠀⠀⠀⠀⠀⠀⠀⠀⠀⠀⠀⠀⠀⠀⠀⠀⠀⢀⢄⢱⢟⣞⣝⣕⢣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⠓⠛⠓⠑⠛⠓⠚⠃⠚⠓⠃⠛⠓⠚⠛⠓⠓⠑⠙⠁⠀⠀⠀⠀⠀⠀⠁⠀⠀⠀⠀⠑⠑⠘⠙⠛⠛⠛⠛⠛⠛⠛⠛⠛⠛⠛⠛⠛⠛⠛⠛⠚⠛⠛⠃⠐⠀⠀⠀⠀⠀⠐⠛⠛⠛⠃⠀⠀⠀⠀⠀⠀⠀⠀⠀⠀⠀⠀⠀⠀⠀⠀⠀⠀⠐⠑⠑⠀⠀⠀⠀⠀⠀⠀⠀⠀⠐⠀⠀⠀⠀⠀⠀⠀⠀⠀⠀⠀⠀⠀⠀⠀⠀⠀⠀⠀⠀⠀⠀⠀⠀⠀⠀⠀⠀⠀⠀⠀⠀⠀⠀⠀⠀⠀⠀⠀⠑⠑⠐⠘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⡟⣵⣏⣿⣿⣿⣿⣿⣿⣿⣿⣷⡹⣧⡱⡱⣕⣕⣕⢻⣇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⣿⢏⣾⡿⣼⣿⣿⣿⣿⣿⣿⣿⣿⣿⡿⢜⢇⣿⡜⢕⢝⢜⢻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⢿⢯⣿⣿⢣⣷⣯⣽⣵⣷⣾⣯⣽⡽⢽⢕⢕⢕⣿⣷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⡿⢟⣽⣷⢯⣿⣿⡟⣼⣿⣿⣿⣿⣿⣿⣿⣿⣿⣿⡕⢕⢕⢸⣿⡇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⣫⣾⣿⣿⡏⣾⣿⣿⢇⣿⣿⣿⣿⣿⣿⣿⣿⣿⣿⣿⣷⡕⢕⢸⣿⣿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⣷⣿⣿⣿⡿⡫⣸⣿⣿⣿⢸⣿⣿⣿⣿⣿⣿⣿⣿⣿⣿⣿⣿⣷⡕⣼⣿⣿⡇⢕⢕⢕⢕⢕⢕⢕⢕⢕⢝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⢯⣾⣿⣿⣿⢟⣿⢧⣿⣿⣿⡟⣸⣿⣿⣿⣿⣿⣿⣿⣿⣿⣿⣿⢻⣿⡇⣿⣿⣿⡇⢕⢕⢕⢕⢕⢕⢕⢕⢕⢕⢕⢜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⣳⣿⣿⣿⡿⣳⣿⣿⢸⢟⢟⣽⣿⢹⣿⣿⣿⣿⣿⣿⣿⣿⣿⣿⣿⢸⡿⢱⣿⣿⣿⡇⢕⢕⢕⢕⢕⢕⢕⢅⢕⢕⢱⣵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⢿⢿⢿⡟⢳⣿⢏⣿⣟⣽⣿⡿⢏⢎⣱⣿⣿⣿⣼⣿⣿⣿⣿⣿⣿⣿⣿⣿⣿⣿⢕⢇⣼⣿⣿⣿⡇⢕⢕⣷⢕⢵⢕⢕⢕⢕⡕⣼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⢫⣧⣾⣿⣿⢧⣿⡟⣾⣟⣾⣿⣿⢕⡇⢜⣿⣿⣿⢻⣿⣿⣿⣿⣿⣿⣿⣿⣿⣿⣿⡏⢕⠱⢿⢿⢟⠏⢁⢕⢕⢝⢕⢜⢕⡕⠕⢕⢹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⣣⣿⣿⣟⡿⡟⣾⡿⣼⡟⣾⣿⣿⣿⢸⡧⣼⣿⢟⢟⣸⣿⣿⣿⣿⣿⣿⣿⣿⣿⣿⣿⡇⢕⠑⠕⠑⠐⢀⢕⣱⣥⡕⢕⢕⢕⢜⢕⢇⢕⢕⢹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⣿⣿⢣⣿⣿⣝⢝⣇⢱⣿⢱⣿⣹⣿⣿⣿⡏⣿⢇⣿⣿⣿⢣⣿⢇⣿⣿⣿⣿⣿⣿⣿⣿⣿⢏⢇⢕⢕⢕⢕⢕⢕⢕⣿⣿⡇⣷⣕⢑⢕⢕⠕⢕⣱⣼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⣿⣿⡇⡜⣎⢜⣵⡿⣇⣸⣏⣿⢧⣿⣿⣿⡿⢕⡟⣼⣿⣿⡟⣼⡟⢱⣿⣿⣿⣿⣿⣿⣿⣿⡟⢕⢕⢸⣿⣷⣾⢣⢕⣿⣿⣿⡇⣿⣿⣷⡆⣷⣿⣾⡞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⣿⣿⡵⡸⢱⣿⣟⢟⡿⣼⢏⣾⣿⣿⣿⢇⣾⢇⡿⢿⢿⡇⣿⢱⢸⣿⢿⣿⣿⣿⣿⣿⣿⢇⢕⢕⣼⣿⣿⣿⡾⣾⣿⣿⣿⢳⣿⣿⣿⡇⢟⣽⣿⣷⢻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⣿⣿⣧⡜⣕⢼⢝⢧⢏⢱⣿⣿⣿⡏⣼⣿⢸⣿⣿⣿⡇⣇⣾⡕⣿⢹⣿⣿⣿⣿⣿⡿⢕⢕⢱⣿⣿⣿⣿⢣⡿⣿⣿⣿⣸⣿⣿⣿⡇⢽⡫⣵⣿⢼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⡿⠘⢕⢸⡜⡏⣼⢿⣿⡿⢸⠝⠉⠕⢗⢞⠹⢵⢟⢻⣿⣿⡜⣿⢹⣿⣧⡟⢇⡕⢕⣾⣿⣿⣷⣷⢸⢳⣿⣿⢇⣿⣿⣿⣿⢣⣜⣷⢕⡹⢱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⣿⣿⢟⠑⠁⢕⡕⣸⡕⡏⣾⣿⣧⡕⢱⣾⢱⢕⠀⠔⠄⢌⢳⣿⣿⣿⣿⣼⣟⣿⢇⣼⣕⣹⢽⠽⢽⢽⠕⠿⢞⣜⢟⢸⣿⣿⣿⣿⢸⢽⢷⢇⢕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⣿⣿⢟⡵⠑⢀⢀⢜⣿⢗⢕⢏⢸⣿⢻⣿⣾⣿⡕⢕⢕⢔⢔⢱⣧⣿⣿⣿⣿⣿⣿⣿⣾⣿⢏⠵⠔⠐⠀⠀⢰⣄⡁⢗⢣⣾⣿⣟⣿⡇⢕⢱⢎⢅⢄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⢟⣵⢏⠁⠐⠕⠕⣸⡟⡇⢸⡕⢕⢻⡕⣿⣿⣿⢟⢕⢵⡇⣵⣿⣿⣿⣿⣿⣿⣿⣿⣿⣿⣿⣿⢔⢕⢄⢕⢔⣸⣿⣱⢵⣿⣿⣿⣿⣿⢇⠁⢰⣷⣷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⣫⢞⢕⣵⢕⢀⠀⢰⡿⢱⡇⢼⡧⢕⢕⢕⣸⣿⣿⣿⣾⣷⣿⣿⣿⣿⣿⣿⣿⣿⣿⣿⣿⣿⣿⣿⣯⢕⢗⡱⢵⣿⣿⣫⣿⣿⣿⣿⢼⣿⠐⠀⠘⣿⣿⣿⣿⣿⣿⣿⢕⢕⢕⢕⣳⡕⢕⣷⡇⣷⣷⡕⢸⣷⢺⢼⣿⢕⢼⣿⣧⢸⣿⢾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⢜⢕⣱⣿⢇⢕⢃⢕⡾⡕⣿⡯⢎⡧⢕⢕⢸⡏⣿⣿⣿⣿⣿⣿⣿⣿⣿⣿⣿⣿⣿⣿⣿⣿⣿⣿⣿⣿⣿⣷⣷⣾⣿⣷⣿⣫⣿⣿⡿⢼⡏⢄⠀⠀⡜⣿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⢜⢱⢎⢕⣵⡿⢕⢕⢑⢕⢕⢇⢱⣿⣵⡇⣷⢕⢕⢕⢕⢸⣿⣿⣿⣿⣿⣿⣿⣿⣿⣿⣿⣿⣿⣿⣿⣿⣿⣿⣿⣿⢿⢿⣿⣿⡷⣫⣿⣿⣿⡇⢾⡇⠁⠀⠀⢳⣹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⢕⠑⠕⢔⠄⢱⢱⢇⣸⡿⠕⠕⢺⡏⢕⢕⢑⢸⣿⣾⡕⡿⡇⢕⢕⢕⢕⢹⣿⣿⣿⣿⣿⣿⣿⣿⣿⣿⣿⣿⣿⣿⣿⣿⣿⣿⣿⣿⢿⢟⢎⣵⣿⣿⡿⢸⢇⢽⢇⢀⢀⣱⢜⣇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⢑⢄⢔⠑⠑⢑⠁⢜⡇⢑⢕⢕⢕⢱⣿⢇⢕⢄⢕⠕⢕⢕⣸⡇⣿⣿⢕⣷⢱⡕⢕⢕⢕⢕⢜⢻⢿⣿⣿⣿⣿⣿⣽⣽⣽⣽⣻⣿⣿⣿⣿⣿⣿⣿⢟⢕⣸⣿⣿⡿⢕⢸⢕⣺⢸⣿⢕⣿⡇⢹⢸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⢇⢱⢕⣵⣾⢇⠀⢠⢕⠐⢔⢕⢱⣿⢇⢸⣿⡕⣿⢕⢕⢕⢕⢕⢕⢕⢕⢕⢝⢻⣿⣿⣿⣿⣿⣿⣿⣿⣿⣿⣿⡿⢟⢏⢕⢕⢱⣿⣿⣿⢕⢕⢸⢕⡇⣾⣿⢕⣿⡇⢕⡎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⢑⢅⢅⢜⢟⣵⣵⣵⣴⣔⢕⢕⣾⢇⢕⢕⢻⢇⣿⡕⢕⢕⢕⢕⢕⡕⢕⢕⢕⢕⢣⢹⡻⢿⣿⡿⢿⡟⢏⢝⢕⢕⢕⢕⢕⢕⣾⡟⡏⢕⢕⢕⢸⢱⢱⢹⣿⢕⣿⢇⡇⡇⣿⣻⣽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⠕⢕⣧⣿⣿⣿⣿⣿⢕⢸⢟⢕⢕⢕⢕⡣⢻⣇⢕⢕⢕⢕⢱⢕⢕⢕⠑⢕⢼⣾⣿⣷⣷⣿⣿⡏⢑⠕⢕⢕⢱⣾⢕⡾⣣⣾⡇⢱⢕⢕⢕⢜⣼⣏⢿⢕⣿⢸⢇⡇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⢀⠀⠁⢕⢝⢇⢝⢕⢜⣧⢕⢕⢕⢕⢕⢕⢻⣧⣿⡕⢕⢕⢱⢕⠑⠁⠀⢄⢕⣿⣿⣿⣿⣿⣿⣿⡇⢕⠀⠀⠑⢜⢕⡕⣱⣿⣿⢇⣸⢕⢕⢕⢕⢜⣿⡔⢸⡇⠀⠀⠑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⢄⢕⠀⠀⢕⢕⢕⢕⢜⣾⢇⢕⢕⢕⢕⢕⢕⢸⣿⣿⣧⢕⢕⠇⠀⠀⠀⠀⢱⣼⣿⣿⣿⣿⣿⣿⣿⣿⡕⠀⠀⠀⠸⣻⡕⣿⣿⢏⣾⣿⢕⢕⢕⢕⢕⢹⣧⢟⢕⠀⠕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⢔⢕⠀⠀⠀⢕⠕⠑⢘⣾⢇⢕⢕⢕⣵⣵⣷⣷⢸⣟⣿⣿⣇⢜⠀⠀⠀⠀⠀⢸⣿⣿⣿⣿⣿⣿⣿⣿⣿⣧⠀⠀⠀⠀⠹⡇⢻⠿⠜⠟⢏⢅⢕⢕⣵⣕⢕⢻⣧⢕⢀⢀⢀⢀⢀⢸⣿⢕⢕⢕⢕⣸⣿⡇⢕⢕⣿⣿⡇⢕⢸⣿⢟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⣿⡿⢟⣫⡝⢿⣿⣿⣿⠀⠀⠀⠀⠀⠀⢀⠀⠀⠀⢄⢕⢕⠀⠀⠀⠀⠀⠄⣼⢏⢕⢕⣵⣿⣿⣿⣿⣿⡜⣿⣽⣿⣿⡔⠀⠀⠀⠀⠀⠘⣿⣿⣿⣿⣿⣿⣿⣿⣿⢏⠀⠀⠀⠀⠀⠁⠁⠔⠕⠕⠁⠑⣵⣾⣿⣿⣷⡕⢿⣇⢕⢕⢕⢕⢕⢸⣿⢕⢕⢕⢕⣺⣿⡇⢕⢕⣿⣿⡇⢕⢸⢧⣿⣿⢷⣧⡝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⢈⣹⡷⣿⢿⣿⣎⠉⠉⠉⠀⠀⠀⠀⠀⠀⠀⠀⠐⠀⢕⢕⢕⠀⠀⠀⠀⠀⣼⢏⢕⢕⣼⣿⣿⣿⣿⣿⣿⡇⣿⢿⣿⣿⣧⠀⠀⠀⠀⠀⠀⢹⣿⣿⣿⣿⣿⣿⣿⣿⠁⠀⠀⠀⠀⠀⠀⠑⠀⢀⠐⢿⠀⣿⣿⣿⣿⣿⣿⡕⢿⡇⢕⣸⣵⢕⢸⣿⢕⢕⢕⢕⢾⣿⣇⢕⢕⣿⣿⡇⢕⠜⠔⢁⣵⣝⠝⢕⢅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⠁⢜⢧⢹⢇⢏⠙⠀⠀⠀⠀⠀⠀⠀⠀⢀⣀⣄⡄⡄⠕⢕⠀⠀⠀⠀⠀⣼⢇⢕⢕⢱⣿⣿⣿⣿⣿⣿⣿⣿⢸⢸⣿⣏⢿⡇⠀⠀⠀⠀⠀⠀⢿⣿⣿⣿⣿⣿⣿⠇⠀⠀⠀⠀⠀⠀⠀⢀⠑⠕⠑⢠⣼⣯⣿⣿⣿⣿⣿⣿⡕⢻⡜⢸⣿⢇⢸⡿⠕⢞⢿⢿⢿⣿⣮⣕⡕⣿⣿⡇⠕⠐⠀⠁⠛⠃⠀⣰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⣶⣕⢑⠑⠱⠇⠀⠀⠀⠀⠀⠀⠀⠀⠀⢸⣿⢯⣾⡏⡄⠁⠀⠀⠀⠁⠘⠑⠕⢕⢕⣿⣿⣿⣿⣿⣿⣿⣿⣿⣇⢏⣿⢿⣎⢿⢀⠀⠀⠀⠀⠀⠘⣿⣿⣿⣿⣿⡏⠀⠀⠀⠀⠀⠀⠀⢀⢼⣕⢳⢱⡼⣿⣿⣿⣿⣿⣿⣿⣿⣧⢕⢹⠔⠑⠁⠀⠀⠀⢕⢕⢕⢕⢝⢟⢿⣿⣷⣽⡇⢄⠀⢴⢄⠀⠀⣸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⣷⡄⠀⠀⠕⠑⠀⠀⢔⢕⢔⢕⢕⣾⢧⣿⣿⣷⡇⠀⠀⠀⠀⠀⠀⠀⠀⠀⠈⠙⠻⢿⣿⣿⣿⣿⣿⣿⣿⣎⢿⣷⣽⣳⢥⢀⢀⠀⠀⠀⠀⠜⢿⠿⣿⡟⠀⠀⠀⠀⠀⠀⠀⠐⠁⠀⢻⣧⡱⢇⣿⣿⣿⣿⣿⣿⢿⠟⠙⠀⠀⠀⠀⠀⠀⠀⠀⠀⠑⢕⢕⢕⢕⢕⢜⢝⢿⣿⣷⣄⢀⠀⠀⢕⣿⣿⡗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⣆⠀⠀⠀⢄⠀⠀⠕⢕⢕⢕⣟⣾⣿⣿⣿⡎⢕⠀⠀⠀⠀⠀⠀⠀⠀⠀⠀⠀⠀⠁⠙⠻⣿⣿⣿⣿⣿⠘⢿⣿⣿⣇⠀⠀⠀⠀⠀⠀⠀⢄⢠⢀⠁⠀⠀⠀⠀⠀⠀⠀⠀⠀⠀⠁⢹⣿⢱⣼⣽⡿⠟⠙⠁⠀⠀⠀⠀⠀⠀⠀⠀⠀⠀⠀⠀⠀⢄⢱⢕⢕⢕⢕⢕⢕⢸⢿⣿⣷⡄⢔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⣿⣦⠀⠀⠀⠀⠀⠀⠑⢱⣼⣿⢹⣿⣿⣿⡝⡕⠀⠀⢀⢔⠑⠀⠀⢀⠀⠀⠀⠀⠀⠀⠀⠁⠙⢿⣿⡇⠀⢸⡇⢻⡿⠀⠀⠀⠀⠀⠀⠀⠀⢕⠑⠀⠀⠀⠀⠀⠀⠀⠀⠀⠀⠀⠀⢕⢏⣾⡟⠋⠁⠀⠀⠀⠀⠀⠀⠀⢀⠀⠀⠑⠔⢀⠀⠀⠀⢕⢕⢕⢕⢕⠕⢕⢕⢕⢜⠛⠻⢇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⢟⢯⣽⣕⡀⠀⠔⠜⠀⠀⠁⢻⢿⢸⣿⣿⣿⢕⢑⠀⢄⠑⠀⠀⢄⠔⠀⠀⠐⠀⠀⠀⠀⠀⠀⠀⠀⠙⠁⠀⠀⡇⢜⡇⠀⠀⠀⠀⠀⠀⠄⣄⣄⣄⡀⠀⠀⠀⠀⠀⠀⠀⠀⠀⠀⠀⠀⢝⠋⠀⠀⠀⠀⠀⠀⠀⠀⠀⠀⠀⠑⢄⠀⠀⠁⢔⠀⢱⣷⣷⣷⡷⠑⠀⠀⠑⢕⠁⠀⠀⢀⢳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⢸⣿⡄⠀⠀⢀⢠⠀⠀⠕⢕⠹⣿⡿⢱⢇⠐⠀⠀⠄⠐⠑⠄⠀⠀⠀⠀⠀⠀⠀⠀⠀⠀⠀⠀⠀⠀⠀⠑⢕⠑⠀⠀⠀⠀⠀⠐⣺⣿⣿⣿⣷⠄⠀⠀⠀⠀⠀⠀⠀⠀⠀⠀⠀⠁⠀⠀⠀⠀⠀⠀⠀⠀⠀⠀⠀⠀⠄⠑⠁⠔⢀⠀⠁⢀⠀⠀⠀⠀⠀⠀⠇⠀⠀⠀⠀⢀⢕⢀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⣿⣦⠀⠁⠀⠀⢀⠀⢔⢄⠈⣱⢟⠁⠀⠀⠁⢀⠄⠀⠀⠁⠔⢀⠀⠀⠀⠀⠀⠀⠀⠀⠀⠀⠀⠁⢀⠕⠀⠀⠀⠀⠀⠀⠀⢟⣿⡿⣿⠟⠀⠀⠀⠀⠀⠀⠀⠀⠀⠀⠀⠀⠀⠀⠀⠀⠀⠀⠀⠀⠀⠀⢀⠔⠁⠀⠀⠄⢀⠀⠐⠀⠀⠀⠀⠀⠀⡄⢀⠀⠀⠀⠀⢄⢕⢕⢕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⢟⠀⠀⠀⠑⠑⠀⢕⢕⢱⢏⢱⠀⠀⠀⠀⠀⠀⠀⠀⠀⠀⠁⠐⠀⠀⠀⠀⠀⠀⠀⠀⠀⠀⠄⠑⠀⠀⠀⠀⠀⠀⠀⠀⠀⠙⠃⠑⠀⠀⠀⠀⠀⠀⠀⠀⠀⠀⠀⠀⠀⠀⠀⠀⠀⠀⠀⠀⠀⠀⠄⠁⠀⠀⠐⠀⠀⠀⠀⠀⠀⠀⠐⠀⠀⠀⠁⠁⠀⠀⠀⢀⢕⢕⢕⢕⢸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⢣⣹⢧⠀⠀⠀⠀⠀⢄⠕⢱⢏⢱⣿⠀⠀⠀⠀⠀⠀⠀⠀⠀⠀⠀⠀⠑⠄⠀⠀⠀⠀⠀⠀⠀⠀⠀⠀⠀⠀⠀⠀⠀⠀⠀⠀⠀⠀⠀⠀⠀⠀⠀⠀⠀⠀⠀⠀⠀⠀⠀⠀⠀⠀⠀⠀⠀⠀⠀⠀⠀⠑⠀⠀⠀⠀⠀⠀⠀⠀⠀⠀⠀⠀⢇⠀⠕⠕⠀⠀⠀⠀⠀⠑⠕⢕⢕⢅⣼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⢕⢽⣽⣸⠀⠀⠀⠀⠀⠀⢠⢇⢱⣿⠃⠀⠀⠀⠀⠀⠀⠀⠀⠀⠀⠀⠀⠀⠀⠀⠀⠀⠀⠀⠀⠀⠀⠀⠀⠀⠀⠀⠀⠀⠀⠀⠀⠀⠀⠀⠀⠀⠀⠀⠀⠀⠀⠀⠀⠀⠀⠀⠀⠀⠀⠀⠀⠀⠀⠀⠀⠀⠀⠀⠀⠀⠀⠀⠀⠀⠀⠀⠀⠀⠀⠈⢔⠀⠀⢀⡔⠀⠀⠀⢀⢄⢔⣆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⢁⠑⠁⠁⠅⠀⠁⠁⢔⢕⢜⢿⣿⣿⡄⢀⢀⢀⢀⢄⠕⢕⣿⢇⠀⠀⠀⠀⠀⠀⠀⠀⠀⠀⠀⠀⠀⠀⠀⠀⠀⠀⠀⠀⠀⠀⠀⠀⠀⠀⠀⠀⠀⠀⠀⠀⠀⠀⠀⠀⠀⠀⠀⠀⠀⠀⠀⠀⠀⠀⠀⠀⠀⠀⠀⠀⠀⠀⠀⠀⠀⠀⠀⠀⠀⠀⠀⠀⠀⠀⠀⠀⠀⠀⠀⠀⢜⡄⠀⢞⢕⢔⢕⣵⣾⣾⣿⣿⢸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⢏⡷⢕⣾⢏⢕⢀⠀⠀⠀⠀⠀⠀⠀⠀⠀⠀⠀⠀⠀⠀⢀⠀⠀⠀⠀⠀⠀⠀⠀⠀⠀⠀⠀⠀⠀⠀⠀⠀⠀⠀⠀⠀⠀⠀⠀⠀⠀⠀⠀⠀⠀⠀⠀⠀⠀⠀⠀⠀⠀⠀⠀⠀⠀⠀⢄⠀⠀⠀⠀⠀⠀⠀⠀⠀⠀⠀⠀⡕⢸⡕⢕⢕⢕⣾⣿⣿⣿⣿⣿⢸⡷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⣿⡏⢮⢕⡼⢝⢕⢕⠑⠀⠀⠀⠀⠁⠀⠀⠀⠀⠀⠀⠀⠀⢕⠀⠀⠀⠀⠀⠀⠀⠀⠀⠀⠀⠀⠀⠀⠀⠀⠀⠀⠀⠀⠀⠀⠀⠀⠀⠀⠀⠀⠀⠀⠀⠀⠀⠀⠀⠀⠀⠀⠀⠀⠀⠀⠀⠀⠀⢄⠀⠀⠀⠀⠀⠀⠀⠀⠀⠀⠀⢹⡕⢱⡕⢕⣿⣿⣿⣿⣿⢟⣫⣿⣝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⡟⢜⢇⡸⢇⢕⢕⡜⢔⠀⠀⠀⠀⠀⠀⠀⠀⠀⠀⠀⠀⠀⢕⠀⠀⠀⠀⠀⠀⠀⠀⠀⠀⠀⠀⠀⠀⠀⠀⠀⠀⠀⠀⠀⠀⠀⠀⠀⠀⠀⠀⠀⠀⠀⠀⠀⠀⠀⠀⠀⠀⠀⠀⠀⠀⠀⠀⠀⢕⠀⠀⠀⠀⠀⠀⠀⠀⠀⠀⠀⠸⣷⡕⠕⢅⢈⢙⠝⣭⣵⡟⣿⣿⢻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⡿⢕⡜⢱⢕⢕⢕⢕⢕⢁⠀⠀⠀⢀⠀⠀⠀⠀⠀⠀⠀⠀⠀⢕⠀⠀⠀⠀⠀⠀⠀⠀⠀⠀⠀⠀⠀⠀⠀⠀⠀⠀⠀⠀⠀⠀⠀⠀⠀⠀⠀⠀⠀⠀⠀⠀⠀⠀⠀⠀⠀⠀⠀⠀⠀⠀⠀⠀⠀⢕⠀⠀⠀⠀⠀⠀⠀⠀⠀⠀⠀⠀⢹⣧⢕⢕⢑⢕⢄⢝⢗⡎⢻⢗⢺⢟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⢽⣿⣿⢕⣸⢕⢕⠕⢕⢕⢕⢕⢕⠀⠀⠀⠁⠀⠀⠀⠀⠀⠀⠀⠀⠀⠕⠀⠀⠀⠀⠀⠀⠀⠀⠀⠀⠀⠀⠀⠀⠀⠀⠀⠀⠀⠀⠀⠀⠀⠀⠀⠀⠀⠀⠀⠀⠀⠀⠀⠀⠀⠀⠀⠀⠀⠀⠀⠀⠀⠀⠀⢕⠀⠀⠀⠀⠀⠀⠀⠀⠀⠀⠀⠁⢕⢜⢇⢔⢕⢑⣄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⣸⣿⣿⢇⢱⢇⢕⢕⢕⢕⢕⢕⢕⢱⢀⠀⠀⠀⠀⠀⠀⠀⠀⠀⠀⠀⠀⠀⢄⠀⠀⠀⠀⠀⠀⠀⠀⠀⠀⠀⠀⠀⠀⠀⠀⠀⠀⠀⠀⠀⠀⠀⠀⠀⠀⠀⠀⠀⠀⠀⠀⠀⠀⠀⠀⠀⠀⠀⠀⠀⠀⠀⠀⠑⠀⠀⠀⠀⠀⠀⠀⠀⠀⠀⢀⢕⢕⢕⢕⢕⢕⢜⢟⢻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⣿⣿⡿⢕⣿⢕⠕⠁⠀⠀⠀⠁⠁⠘⠁⠀⠀⠀⠀⠀⠀⠀⠀⠀⢀⢀⢄⢄⢕⠀⠀⠀⠀⠀⠀⠀⠀⠀⠀⠀⠀⠀⠀⠀⠀⠀⠀⠀⠀⠀⠀⠀⠀⠀⠀⠀⠀⠀⠀⠀⠀⠀⠀⠀⠀⠀⠀⠀⠀⠀⢔⡕⢔⢕⠀⠀⠀⠀⠀⠄⠀⠀⠀⠀⠁⠁⠁⠕⢑⢕⢕⡇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⢕⣜⡝⢕⠀⠀⠀⠀⠀⠀⠀⠀⠀⠀⠀⠀⠀⠀⢄⢄⢄⢄⢕⢕⢕⢕⢕⢕⢀⠀⠀⠀⠀⠀⠀⠀⠀⠀⠀⠀⠀⠀⠀⠀⠀⠀⠀⠀⠀⠀⠀⠀⠀⠀⠀⠀⠀⠀⠀⠀⠀⠀⠀⠀⠀⠀⠀⠀⣕⢪⢕⠁⠀⠀⠀⠀⠀⠀⠀⠀⠀⠀⠀⠀⠀⠀⠀⠕⢕⢸⡕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⠁⠉⠁⢕⠀⠀⠀⠀⠀⠀⠀⠀⠀⠀⠀⠀⠀⠀⠁⠕⢕⢕⢕⢕⢕⢕⢕⢕⢕⢔⢀⠀⠀⠀⠀⠀⠀⠀⠀⠀⠀⠀⠀⠀⠀⠀⠀⠀⠀⠀⠀⠀⠀⠀⠀⠀⠀⠀⠀⠀⠀⠀⠀⠀⠀⠀⠀⢄⡻⢕⢕⢕⢔⢄⢄⢀⠀⠀⠀⠀⠀⠀⠀⠀⠀⠀⠀⠀⢕⢕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⠀⢕⠀⢔⠀⠀⠀⠀⠀⠀⠀⠀⠀⠀⠀⠀⠀⠀⠁⠕⢕⢕⢕⢕⣱⣿⣿⣷⡕⢝⠐⠀⠀⠀⠀⠀⠀⠀⠀⠀⠀⠀⠀⠀⠀⠀⠀⠀⠀⠀⠀⠀⠀⠀⠀⠀⠀⠀⠀⠀⠀⢀⢀⣀⣄⢜⢕⣱⢕⢕⢕⢕⢕⠑⠀⠀⠀⠀⠀⠀⠀⠀⠀⠀⠀⠀⠁⢕⢕⢕⢸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⠀⠑⢕⢕⢕⣿⣿⡝⣷⠀⠀⠑⢄⢀⠀⠀⠀⠀⠀⠀⠀⠀⠀⠀⠀⠀⠀⠀⠀⠀⠀⠀⠀⠀⠀⠀⠀⠀⠀⠀⠐⢿⣿⣿⢟⢕⣱⣷⣝⣕⢕⢕⠕⠀⠀⠀⠀⠀⠀⠀⠀⠀⠀⠀⠀⠀⠀⢐⢕⢕⢕⢕⣿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⠑⢧⣿⣿⡇⣿⢔⢀⢀⢀⠑⠕⢄⢀⠀⠀⠀⠀⠀⠀⠀⠀⠀⠀⠀⠀⠀⠀⠀⠀⠀⠀⠀⠀⠀⠀⠀⠀⢀⢄⠔⣱⡎⢿⣿⣿⢜⢕⠑⠀⠀⠀⠀⠀⠀⠀⠀⠀⠀⠀⠀⠀⠀⢕⢕⢕⢕⢕⢱⢸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⢸⣿⣿⣿⣿⣿⣿⣿⣿⣿⢷⠀⠁⠑⠔⢄⢄⢀⠀⠀⠀⠀⠀⠀⠀⠀⠀⠀⠀⠀⠀⠀⠀⢀⢄⠔⠑⠁⠀⢰⣿⣇⣿⣿⣿⡏⠁⠀⠀⠀⠀⠀⠀⠀⠀⠀⠀⠀⠀⠀⠀⠀⠀⠀⠁⠁⢕⢸⢸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⠀⣿⣿⣯⢝⡇⠁⠁⠁⠀⠀⠀⠀⠀⠀⠀⠁⠁⠑⢄⠀⠀⠀⠀⠀⠀⠀⠀⠀⠀⠀⠀⠀⠕⢰⣷⣾⣿⣿⣿⣿⣿⣿⣿⣿⡇⠀⠀⠀⠀⠀⠀⠀⠀⠀⠀⠀⠀⠀⠀⠀⠀⠀⠀⠀⠀⢕⢸⢕⢿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⠻⣿⣧⣱⣝⣄⡀⢀⠀⠀⠀⠀⠀⠀⠀⠀⠀⠀⠕⢄⠀⠀⠀⠀⠀⠀⠀⠀⠀⠀⠀⠀⠁⠀⠁⠈⠉⢹⣿⣷⢕⣾⣿⣿⠇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⢀⠀⠀⠀⠀⠀⠀⠀⠀⠀⠀⠀⠀⠀⠀⠀⠀⠀⠀⠀⠀⠸⣟⣻⢿⢿⣿⣿⣿⡷⠆⠀⠀⠀⠀⠀⠀⠀⠀⠀⠀⠀⠀⠀⠀⠀⠀⠀⠀⠀⠀⠀⠀⠀⠀⠀⢀⣈⣟⣵⣵⣾⣿⡏⠀⠀⠀⠀⠀⠀⠀⠀⠀⠀⠀⠀⠀⠀⠀⠀⠀⠀⠀⠀⢄⣕⣕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⢧⣵⣕⡱⢕⣕⢟⣻⠀⠀⠀⠀⠀⠀⠀⠀⢸⣧⣄⡀⠀⠀⠀⠀⠀⠀⠀⠀⠀⠀⠀⠀⠀⠀⠀⠀⠀⠀⠈⢻⣷⣵⣄⣄⢀⠀⠀⠀⠀⠀⠀⠀⠀⠀⠀⠀⠀⠀⠀⠀⠀⠀⠀⠀⠀⠀⠀⠀⢄⣶⣾⣿⣿⡿⢿⢟⣟⣵⠞⠀⠀⠀⠀⠀⠀⠀⠀⠀⠀⠀⠀⠀⠀⠀⠀⠀⠀⠀⢀⢠⢜⢿⢻⢸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⣿⣿⡿⢿⢿⢷⢿⣷⠀⠀⠀⠀⠀⠀⠀⠀⢸⣿⣿⡿⣵⣶⣴⡄⠀⠀⠀⠀⠀⠀⠀⠀⠀⠀⠀⠀⠀⠀⠀⠀⠈⠙⠛⠟⠟⠗⠀⠀⠀⠀⠀⠀⠀⠀⠀⠀⠀⠀⠀⠀⠀⠀⠀⠀⠀⠀⠀⠀⠀⠀⠁⢀⣄⣰⣵⣾⠟⠁⠀⠀⠀⠀⠀⠀⠀⠀⠀⠀⠀⠀⠀⠀⠀⠀⠀⠀⠀⠀⠁⠑⢜⢕⢕⢕⢕⢕⢕⢕⢕⢕⢕⢕⢕⢕⢝⣏⢝⡕⢜⡱⢕⢝⢝⢝⢝⢟⢝⢟⢟⡟⢻⢻⢿⣻⢟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⣿⢳⡿⠟⠋⠕⢕⠕⠀⠀⠀⠀⠀⠀⠀⠀⠀⠀⠀⠀⠀⠀⠀⠀⠀⠀⠀⠀⠀⠀⠀⠀⠀⠀⠀⠀⠀⠀⠀⠀⠀⠀⠀⠀⠀⠀⠀⠀⠀⠀⠀⠰⠾⠟⠟⠛⠙⠁⠀⠀⠀⠀⠀⠀⠀⠀⠀⠀⠀⠀⠀⠀⠀⠀⠀⠀⠀⠀⠀⠀⠀⠀⠀⠑⢱⢕⢕⢕⢇⢕⢕⢕⢕⢝⢣⢜⡇⢜⢱⢜⢕⢕⢇⢕⢕⢕⡕⢕⣕⢵⣕⣧⣷⣮⡵⢎⣕⡽⢕⡸⢏⡸⣝⡪⢽⢮⢕⡣⢕⡞⢝⣝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⢟⢕⢔⢕⠀⠀⠀⠀⠐⠀⠀⠀⠀⠀⠀⠀⠀⠀⠀⠀⠀⠀⠀⠀⠀⠀⠀⠀⠀⠀⠀⠀⠀⠀⠀⠀⠀⠀⠀⠀⠀⠀⠀⠀⠀⠀⠀⠀⠀⠀⠀⠀⠀⠀⠀⠀⠀⠀⠀⠀⠀⠀⠀⠀⠀⠀⠀⠀⠀⠀⠀⠀⠀⠀⠀⠀⠀⠀⠀⠀⠀⠀⢀⢕⡕⢕⢕⢇⡕⢱⡕⢱⢕⢕⢝⢇⢕⢜⢹⡕⢇⣕⢇⣕⣣⣕⢧⣝⡻⢟⣻⣝⣳⣟⣻⢽⣕⢮⣗⡪⣗⡪⢕⢮⢗⢫⢕⣕⣽⢵⢽⣱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⢃⢕⢕⢕⠄⠀⠀⠀⢀⠀⠀⠀⠀⠀⠀⠀⠀⠀⠀⠀⠀⠀⠀⠀⠀⠀⠀⠀⠀⠀⠀⠀⠀⠀⠀⠀⠀⠀⠀⠀⠀⠀⠀⠀⠀⠀⠀⠀⠀⠀⠀⠀⠀⠀⠀⠀⠀⠀⠀⠀⠀⠀⠀⠀⠀⠀⠀⠀⠀⠀⠀⠀⠀⠀⠀⠀⠀⠀⠀⢀⣄⣤⢴⢵⣳⣧⣷⣧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⢅⢕⢕⠑⠁⠀⠀⢄⣾⣿⡇⠀⠀⠀⠀⠀⠀⠀⠀⠀⠀⠀⠀⠀⠀⠀⠀⠀⠀⠀⠀⠀⠀⠀⠀⠀⠀⠀⠀⠀⠀⠀⠀⠀⠀⠀⠀⠀⠀⠀⠀⠀⠀⠀⠀⠀⠀⠀⠀⠀⠀⠀⠀⠀⠀⠀⠀⠀⠀⠀⠀⠀⠀⠀⠀⠀⠀⠀⠀⠀⠈⢜⣵⣽⣻⣯⣗⣎⣯⡗⢽⡇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⣽⣿⣷⡷⢟⢟⢄⣄⡀⢀⡀⢀⠀⠀⠕⠁⠀⠀⠀⠀⣰⣿⣿⣿⠃⠀⠀⠀⠀⠀⠀⠀⠀⠀⠀⠀⠀⠀⠀⠀⠀⠀⠀⠀⢀⠀⠀⠀⠀⠀⠀⠀⠀⠀⠀⠀⠀⠀⠀⠀⠀⠀⠀⠀⠀⠀⠀⠀⠀⠀⠀⠀⠀⠀⠀⠀⠀⠀⠀⠀⠀⠀⠀⠀⠀⠀⠀⠀⠀⠀⠀⠀⠀⠀⢀⢄⢣⣝⣟⣝⣕⢣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⠓⠛⠓⠑⠛⠓⠚⠃⠚⠓⠃⠛⠓⠚⠛⠓⠓⠑⠙⠁⠀⠀⠀⠀⠀⠀⠁⠀⠀⠀⠀⠑⠑⠘⠙⠛⠛⠛⠛⠛⠛⠛⠛⠛⠛⠛⠛⠛⠛⠛⠛⠚⠛⠛⠃⠑⠀⠀⠀⠀⠀⠐⠛⠛⠛⠃⠀⠀⠀⠀⠀⠀⠀⠀⠀⠀⠀⠀⠀⠀⠀⠀⠀⠀⠐⠑⠑⠀⠀⠀⠀⠀⠀⠀⠀⠀⠐⠀⠀⠀⠀⠀⠀⠀⠀⠀⠀⠀⠀⠀⠀⠀⠀⠀⠀⠀⠀⠀⠀⠀⠀⠀⠀⠀⠀⠀⠀⠀⠀⠀⠀⠀⠀⠀⠀⠀⠑⠑⠐⠙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⣫⣾⣹⣿⣿⣿⣿⣿⣿⣿⣿⣧⢳⣕⢣⢕⡕⣕⡕⣿⡎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⣿⡿⣵⣿⢧⣿⣿⣿⣿⣿⣿⣿⣿⣿⣿⢗⢹⢸⣧⢝⢝⢗⢝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⡿⢟⣼⣿⡟⣵⣾⣽⣽⣵⣷⣯⣯⣽⢽⢇⢕⢕⢸⣿⣇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⡿⣻⣵⡞⣼⣿⣿⢣⣿⣿⣿⣿⣿⣿⣿⣿⣿⣿⣧⢕⢕⢕⣿⣿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⢟⣵⣿⣿⣿⣹⣿⣿⡟⣼⣿⣿⣿⣿⣿⣿⣿⣿⣿⣿⣿⣇⢕⢕⣿⣿⡇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⢟⣿⣿⣿⣿⢟⢵⣿⣿⣿⡇⣿⣿⣿⣿⣿⣿⣿⣿⣿⣿⣿⣿⣿⣇⢸⣿⣿⣿⢕⢕⢕⢕⢕⢕⢕⢕⢕⢜⢻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⡿⣵⣿⣿⣿⣿⣵⡿⣼⣿⣿⣿⢱⣿⣿⣿⣿⣿⣿⣿⣿⣿⣿⣿⡟⣿⣿⢸⣿⣿⣿⢕⢕⢕⢕⢕⢕⢕⢕⢕⢕⢕⢕⢹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⡟⣽⣿⣿⣿⢯⣾⣿⡇⡟⢏⣵⣿⡜⣿⣿⣿⣿⣿⣿⣿⣿⣿⣿⣿⡇⢿⢇⣾⣿⣿⣿⢕⢕⢕⢕⢕⢕⢕⢕⢕⢕⢕⢵⣾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⢿⢿⢟⢟⣼⡿⣹⣿⣳⣿⣿⢟⢜⣵⣾⣿⣯⣧⣿⣿⣿⣿⣿⣿⣿⣿⣿⣿⣿⢇⢜⢱⣿⣿⣿⡿⢕⢕⢸⡵⢱⡕⡕⢕⢕⣕⢱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⣵⣷⣾⣿⡿⣸⡿⣱⡿⣹⣿⣿⡇⣸⢜⣹⣿⣿⡟⣿⣿⣿⣿⣿⣿⣿⣿⣿⣿⣿⣿⢕⢕⠟⢿⢟⠏⠑⢕⢕⢕⢕⢕⢝⢱⢘⠑⢜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⡿⣵⢿⣿⡻⡿⢣⣿⢣⣿⣱⣿⣿⣿⣇⣿⢱⣿⣏⢟⢱⣿⢻⣿⣿⣿⣿⣿⣿⣿⣿⣿⣿⢕⢀⢑⠑⠑⠑⢕⢱⣧⣅⢑⢕⢕⢕⢕⢞⢕⢕⢜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⣿⣿⡿⢹⣿⣷⡝⢟⡕⣸⣏⣿⢧⣿⣿⣿⣿⢸⡏⣼⣿⣿⡏⣾⡟⣸⣿⣿⣿⣿⣿⣿⣿⣿⡟⢕⢕⣔⠕⠕⢕⢕⢕⣸⣿⣿⢸⣧⡅⠕⢕⢕⢕⣕⣵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⣿⣿⣿⡗⢸⡝⢜⣾⣟⣕⡿⣼⡟⣾⣿⣿⣿⢇⣼⢱⣿⣿⣿⢹⣿⢕⣿⣿⣿⣿⣿⣿⣿⣿⣿⢕⢕⢕⣿⣿⣾⡟⢕⣼⣿⣿⣿⢸⣿⣿⣷⢱⣷⣷⣵⣻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⣿⣿⣷⡣⢇⡳⣽⣟⢻⢧⡟⢸⣿⣿⣿⡏⣱⡟⣜⣟⡿⢿⣸⢇⡇⣿⣿⣿⣿⣿⣿⣿⣿⡇⢕⢕⢸⣿⣿⣿⣇⣷⣿⣿⣿⡏⣿⣿⣿⣿⢸⢟⣿⡿⡟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⣿⣿⣷⣕⡱⡕⡝⢝⡞⡜⣿⣿⣿⡿⣱⣿⡇⣿⣿⣿⣿⢻⣸⣷⢹⡗⣿⣿⣿⣿⣿⣿⢇⢕⢕⣾⡿⢿⢿⡇⣿⢿⣿⣿⢧⣿⣿⣿⣿⢱⣝⢣⣕⣿⢹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⡗⠑⢇⢱⣸⢱⡿⣿⣿⢣⠝⠙⢑⢝⢕⢓⠪⢜⣟⢿⣿⡧⢻⡏⣿⣿⣾⢟⣱⢕⣼⣿⣿⣿⣿⢇⢏⣿⣿⡿⣸⣿⣿⣿⡿⣕⣻⣎⢕⡟⢸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⣿⣿⡿⡏⠑⠀⢕⣕⣧⣾⢱⣿⣿⣇⡕⣾⡏⢗⢀⠀⠐⠄⢝⢿⣿⣿⣿⣷⣿⣻⡟⢱⣇⣸⢽⠽⢝⢯⠝⠸⠧⢣⡻⢇⣿⣿⣿⣿⣇⣽⡽⢗⢜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⣿⣿⡿⣫⢞⠁⢄⠀⢸⣿⢎⢜⢕⢿⡟⢿⣷⣿⣇⢕⢕⢔⢕⣕⣿⣾⣿⣿⣿⣿⣿⣿⣿⣿⢏⡱⠵⠐⠀⠁⠐⣴⡄⢑⢇⣾⣿⣿⣿⣿⢕⢗⡱⢃⢅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⢟⡿⠏⠀⠄⠑⢔⣿⢹⢕⣿⢕⢜⢻⢸⣿⣿⣟⡇⢜⢏⢵⣾⣿⣿⣿⣿⣿⣿⣿⣿⣿⣿⣿⡇⢕⢕⢕⢕⢰⣿⣇⡕⣾⣿⣿⣿⣾⡿⢜⠁⣶⣷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⡵⢏⣱⣆⢁⢀⢀⣼⢏⣾⢕⣟⢕⢕⢕⢕⣿⣿⣿⣿⣿⣿⣿⣿⣿⣿⣿⣿⣿⣿⣿⣿⣿⣿⣿⣿⡕⢱⢕⢵⢿⣿⣟⣼⣿⣿⣿⡏⣿⡇⠁⠀⢹⣿⣿⣿⣿⣿⣿⢕⢕⢕⢕⣳⡕⢕⣷⡇⣷⣷⡕⢸⣷⢺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⡱⢏⢕⣾⡟⢕⢕⢕⢸⢏⢸⣿⢼⢻⢕⢕⢕⢾⢹⣿⣿⣿⣿⣿⣿⣿⣿⣿⣿⣿⣿⣻⣿⣿⣿⣿⣿⣿⣿⣷⣷⣷⣿⣿⡾⢟⣿⣿⣿⣏⣿⢇⢀⠀⢱⢻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⢜⢕⡕⢱⢱⣾⢟⢕⢑⢕⢕⢜⢕⣿⣏⣽⢸⡕⢕⢕⢕⢕⢿⣿⣿⣿⣿⣿⣿⣿⣿⣿⣿⣿⣿⣿⣿⣿⣿⣿⣿⣿⡿⢿⣿⣿⣿⢞⣵⣿⣿⣿⢸⣿⠑⠐⠀⢜⣏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⢕⠑⠕⢔⠅⢕⢎⢕⢱⣿⢏⠕⢺⡟⠕⢕⢕⢕⣿⣿⡇⢜⢇⢕⢕⢕⢕⢜⢿⣿⣿⣿⣿⣿⣿⣿⣿⣿⣿⣿⣿⣿⣿⣿⣿⣿⣿⣿⡿⢿⢟⢱⣿⣿⣿⢇⡟⢜⡟⠀⠀⢀⡕⢻⡸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⢑⢄⢔⠑⠑⢑⢁⢜⡇⢑⢕⢇⢕⢜⣾⢏⢜⢄⢕⠕⢕⢕⢕⣾⢸⣿⡇⣾⡎⢇⢕⢕⢕⢕⢕⢝⢿⣿⣿⣿⣿⣿⣾⣿⣿⣯⣽⣿⣿⣿⣿⣿⣿⣿⡿⢇⢕⣿⣿⣿⢇⢕⡇⢱⡇⣿⡇⢸⣷⢕⡇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⢇⢱⢕⣵⣼⡟⠁⢠⢔⢔⢑⢕⠑⣸⣿⢕⢿⡇⣿⡯⢕⢕⢕⢕⢕⢕⢕⢕⢜⢟⢿⣿⣿⣿⣿⣿⣿⣿⣿⣿⣿⡿⢟⢟⢕⢕⢕⣾⣿⣿⡇⢕⢕⡇⢸⢱⣿⡇⢸⣿⢕⢱⢸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⢜⢹⢱⣷⣷⣶⣦⡕⢕⣱⡟⢕⢕⢜⡇⢻⣷⢕⢕⢕⢕⢕⢕⢇⢕⢕⢕⢸⢜⣝⡿⣿⡿⢿⣟⢏⢝⢕⢕⢕⢕⡕⢕⣼⡿⢟⢕⢕⢕⢕⢇⡜⡜⣿⡇⢸⡿⣱⢸⢸⣿⣻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⠕⠕⢼⢼⣿⣿⣿⣿⡇⢱⡿⢕⢕⢕⢕⢜⢜⣿⡇⢕⢕⢕⢕⢜⢕⢕⠕⠑⢕⣾⣿⣿⣷⣿⣿⣿⢕⠕⢕⢕⢕⣵⢇⡼⢟⣵⣿⢕⡇⢕⢕⢕⢱⣷⡹⢇⢸⡇⢿⢸⢸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⢀⠄⠀⠀⢝⢕⢕⢕⢕⣱⡕⢕⢕⢕⢕⢕⢕⣷⣼⣷⢕⢕⢕⡜⠕⠑⠀⠀⢕⣸⣿⣿⣿⣿⣿⣿⣿⡕⢄⠀⠁⢱⢪⡎⢱⣿⣿⡏⣱⡇⢕⢕⢕⢕⢻⣇⢄⣿⠑⠀⢕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⢄⢕⠀⠀⠀⢕⢕⢕⢱⣱⡿⢕⢕⢕⢕⢕⢕⢕⣿⣿⣿⡕⢕⢕⠀⠀⠀⠀⠀⣷⣿⣿⣿⣿⣿⣿⣿⣿⡇⢕⠀⠀⠁⣿⡇⢸⣿⡟⣼⣿⡇⢕⢕⢕⢕⢜⣿⡜⢇⠀⠀⠑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⢔⠕⠂⠀⢄⢕⠕⠀⠀⠀⠑⠁⠁⢱⡟⢕⢕⢕⣱⣵⣷⣾⡇⣿⣻⣿⣷⡕⠁⠀⠀⠀⠀⠀⣿⣿⣿⣿⣿⣿⣿⣿⣿⣿⡕⠀⠀⠀⠜⢇⢸⠿⠕⠞⢟⢕⢕⢕⢱⣕⢕⢸⣷⡕⢀⢑⢀⢀⢀⢸⣿⢕⢕⢕⢕⣸⣿⡇⢕⢕⣿⣿⡇⢕⢸⣿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⡿⢟⣹⣷⣷⡹⣿⣿⣿⠀⠀⠀⠀⠀⠀⢀⠀⠀⠀⢀⢕⢕⠀⠀⠀⠀⠀⠄⢰⡟⢕⢕⣱⣿⣿⣿⣿⣿⣧⢻⢯⢿⣿⣇⠀⠀⠀⠀⠀⠀⢻⣿⣿⣿⣿⣿⣿⣿⣿⡿⠑⠀⠀⠀⠀⠈⠑⠔⠔⠔⠀⠕⣱⣵⣿⣿⣿⣇⢹⣧⢕⢕⢕⢕⢕⢸⣿⢕⢕⢕⢕⣺⣿⡇⢕⢕⣿⣿⡇⢕⢸⡿⣹⣿⣷⣽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⠁⠅⢺⡟⢿⡝⣿⡷⠍⠉⠉⠁⠀⠀⠀⠀⠀⠀⠀⠐⠀⢕⢕⢕⠀⠀⠀⠀⠀⢰⡟⢕⢕⢱⣿⣿⣿⣿⣿⣿⣿⢸⣸⣿⣿⣿⡄⠀⠀⠀⠀⠀⠘⣿⣿⣿⣿⣿⣿⣿⣿⢏⠀⠀⠀⠀⠀⠀⠐⠀⢀⠐⢾⠀⣿⣿⣿⣿⣿⣿⣇⢹⣧⢕⢱⣵⢕⢸⣿⢕⢕⢕⢕⢿⣿⣇⢕⢕⣿⣿⡇⢕⢸⢃⠜⢝⢕⢞⢟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⠑⢝⢜⢏⣱⠀⠀⠀⠀⠀⠀⠀⠀⠀⢀⣀⣄⢄⣴⢁⠕⠁⠀⠀⠀⠀⢠⢟⢕⢕⢱⣿⣿⣿⣿⣿⣿⣿⣿⡎⡟⣿⣯⢻⣧⠀⠀⠀⠀⠀⠀⢸⣿⣿⣿⣿⣿⣿⡟⠀⠀⠀⠀⠀⠀⠀⢀⠑⠕⠑⢠⣵⣿⣿⣿⣿⣿⣿⣿⡕⢹⣧⢺⣿⡕⢸⡿⢕⢖⢻⢿⣿⣷⣯⣕⢕⣿⣿⡇⢕⢑⠁⠀⠸⠟⠁⢁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⣖⣶⣅⠀⠈⠁⢀⡀⠀⠀⠀⠀⠀⠀⠀⢸⣿⣣⣿⣿⢇⠀⠀⠀⠀⠀⠀⠙⠕⠕⢕⣾⣿⣿⣿⣿⣿⣿⣿⣿⣷⢕⣿⣿⣧⢻⡔⠀⠀⠀⠀⠀⠀⢻⣿⣿⣿⣿⡿⠁⠀⠀⠀⠀⠀⠀⢀⢼⢕⢧⢱⢸⣿⣿⣿⣿⣿⣿⣿⣿⣿⢕⢜⠧⠐⠁⠀⠀⠀⠀⢕⢕⢜⢟⢿⣿⣿⣾⣝⡇⢁⠀⢄⢄⠀⠀⢄⣾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⣧⡀⠀⠑⠁⠀⠀⠐⢕⢕⢕⢕⣾⢧⣿⣿⣿⣣⢄⠀⠀⠀⠀⠀⠀⠀⠀⠀⠉⠛⠿⣿⣿⣿⣿⣿⣿⣿⣧⢹⣿⣯⣗⡧⠀⢀⠀⠀⠀⠀⠁⢿⠿⢿⡿⠑⠀⠀⠀⠀⠀⠀⠐⠁⠀⢿⢜⢪⢿⣿⣿⣿⣿⣿⣿⡿⠟⠛⠁⠀⠀⠀⠀⠀⠀⠀⠀⠑⢕⢕⢕⢕⢕⢜⢿⣿⣿⣧⣄⠁⠁⠀⢀⣾⣿⡧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⣷⡀⠀⠀⠕⠀⠀⠁⢕⢕⢕⣿⢹⣿⣿⣿⢇⢕⠀⠀⠀⠀⠀⢀⠀⠀⠀⠀⠀⠀⠀⠈⠟⢿⣿⣿⣿⣿⢇⢿⣿⣿⣧⠀⠀⠀⠀⠀⠀⠀⠀⢄⢄⠁⠀⠀⠀⠀⠀⠀⠀⠀⠀⠀⠈⢸⣷⢱⣼⣿⣿⢿⠋⠁⠀⠀⠀⠀⠀⠀⠀⠀⠀⠀⠀⠀⠀⢀⢱⢕⢕⢕⢕⢕⢕⢻⢿⣿⣷⡄⢄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⣿⣷⡄⠀⠀⠀⢄⠀⠀⢕⣮⣿⢸⣿⣿⣿⢇⢕⠀⠀⢀⢔⠑⠀⠀⢀⠄⠀⠀⠀⠀⠀⠀⠀⠑⠻⣿⡟⠀⢜⡇⢹⡿⠀⠀⠀⠀⠀⠀⠀⠀⠕⠕⠀⠀⠀⠀⠀⠀⠀⠀⠀⠀⠀⠀⢜⢇⣿⣿⠜⠁⠀⠀⠀⠀⠀⠀⠀⢀⠀⠀⠁⠔⢄⠀⠀⠀⢕⢕⢕⢕⢕⠕⢕⢕⢕⢜⠟⢿⡇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⣿⣵⢽⣏⣔⠀⠁⠁⠀⠀⠀⠝⢿⢜⣿⣿⣿⡕⢇⠀⢄⠑⠀⠀⢀⠔⠁⠀⠀⠀⠀⠀⠀⠀⠀⠀⠀⠈⠑⠀⠀⡇⢜⡇⠀⠀⠀⠀⠀⠀⠀⢄⣄⣄⣀⠀⠀⠀⠀⠀⠀⠀⠀⠀⠀⠀⠀⠜⠟⠁⠀⠀⠀⠀⠀⠀⠀⠀⠀⠀⠑⢄⠀⠀⠁⢔⠀⢱⣷⣷⣷⣷⠇⠀⠁⠕⢕⠁⠀⠀⠑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⢸⣿⣧⠀⠀⠄⠕⠀⠀⠑⠕⠘⢿⣿⢕⡇⠔⠀⠀⠄⠐⠁⠔⢀⠀⠀⠀⠀⠀⠀⠀⠀⠀⠀⠀⠀⠀⠀⠑⢕⠁⠀⠀⠀⠀⠀⠀⢎⣿⣿⣿⣷⢆⠀⠀⠀⠀⠀⠀⠀⠀⠀⠀⠀⠀⠀⠀⠀⠀⠀⠀⠀⠀⠀⠀⠀⠀⢀⠑⠑⠄⢀⠀⠁⠀⠀⠀⠀⠀⠀⠀⠖⠔⠁⠀⠀⢀⢕⢀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⣿⣷⠀⠀⠀⢄⡄⠀⢕⢕⢀⢁⡾⠕⠀⠀⠁⢀⠄⠀⠀⠁⠐⢄⠀⠀⠀⠀⠀⠀⠀⠀⠀⠀⠀⠀⢀⠕⠀⠀⠀⠀⠀⠀⠀⢸⢿⣿⣿⢟⠇⠀⠀⠀⠀⠀⠀⠀⠀⠀⠀⠀⠀⠀⠀⠀⠀⠀⠀⠀⠀⠀⠀⢄⠑⠀⠀⠀⢀⠀⠐⠀⠀⠀⠀⠀⠀⢀⢀⠀⠀⠀⠀⢀⢕⢕⢕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⢟⠀⠀⠀⠁⠁⠀⢕⢕⢑⡼⢕⠀⠀⠀⠀⠀⠀⠀⠀⠀⠀⠀⠑⢀⠀⠀⠀⠀⠀⠀⠀⠀⠀⠀⠀⠀⠀⠀⠀⠀⠀⠀⠀⠀⠈⠛⠘⠀⠀⠀⠀⠀⠀⠀⠀⠀⠀⠀⠀⠀⠀⠀⠀⠀⠀⠀⠀⠀⠀⢄⠁⠀⠀⠀⠀⠀⠀⠁⠀⠀⠀⠐⠀⠀⠀⠈⠁⠀⠀⠀⢀⢕⢕⢕⢕⢸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⣻⢕⠀⠀⠀⠀⠀⠐⠑⢑⡜⢕⣾⠆⠀⠀⠀⠀⠀⠀⠀⠀⠀⠀⠀⠀⠔⠀⠀⠀⠀⠀⠀⠀⠀⠀⠀⠀⠀⠀⠀⠀⠀⠀⠀⠀⠀⠀⠀⠀⠀⠀⠀⠀⠀⠀⠀⠀⠀⠀⠀⠀⠀⠀⠀⠀⠀⠀⠀⠀⠐⠀⠀⠀⠀⠀⠀⠀⠀⠀⠀⠀⠀⢣⠀⠰⢔⠀⠀⠀⠀⠀⠑⠕⢕⢕⢁⣾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⢕⢽⣽⣸⠀⠀⠀⠀⠀⠀⠀⡜⢕⣼⠇⠀⠀⠀⠀⠀⠀⠀⠀⠀⠀⠀⠀⠀⠀⠀⠀⠀⠀⠀⠀⠀⠀⠀⠀⠀⠀⠀⠀⠀⠀⠀⠀⠀⠀⠀⠀⠀⠀⠀⠀⠀⠀⠀⠀⠀⠀⠀⠀⠀⠀⠀⠀⠀⠀⠀⠀⠀⠀⠀⠀⠀⠀⠀⠀⠀⠀⠀⠀⠀⠀⠁⢇⠀⠀⠀⡄⠀⠀⠀⢀⡄⣰⡔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⢁⠑⠁⠁⠅⠀⠁⠁⢔⢕⢜⢿⣿⣿⡄⢀⢀⢀⢀⡀⢜⢅⣼⡿⠀⠀⠀⠀⠀⠀⠀⠀⠀⠀⠀⠀⠀⠀⠀⠀⠀⠀⠀⠀⠀⠀⠀⠀⠀⠀⠀⠀⠀⠀⠀⠀⠀⠀⠀⠀⠀⠀⠀⠀⠀⠀⠀⠀⠀⠀⠀⠀⠀⠀⠀⠀⠀⠀⠀⠀⠀⠀⠀⠀⠀⠀⠀⠀⠀⠀⠀⠀⠀⠀⠀⠀⠘⡆⠀⢜⢕⢔⢔⣱⣾⣿⣿⣷⢻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⡿⣸⢔⣸⡟⢕⠄⠀⠀⠀⠀⠀⠀⠀⠀⠀⠀⠀⠀⠀⠀⢄⠀⠀⠀⠀⠀⠀⠀⠀⠀⠀⠀⠀⠀⠀⠀⠀⠀⠀⠀⠀⠀⠀⠀⠀⠀⠀⠀⠀⠀⠀⠀⠀⠀⠀⠀⠀⠀⠀⠀⠀⠀⠀⠀⢄⠀⠀⠀⠀⠀⠀⠀⠀⠀⠀⠀⠀⡕⢜⡕⢕⢕⢕⣵⣿⣿⣿⣿⣿⣸⣿⣻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⣿⡿⡹⢇⢱⢏⢕⢕⡄⠀⠀⠀⠁⠀⠀⠀⠀⠀⠀⠀⠀⠀⢕⠀⠀⠀⠀⠀⠀⠀⠀⠀⠀⠀⠀⠀⠀⠀⠀⠀⠀⠀⠀⠀⠀⠀⠀⠀⠀⠀⠀⠀⠀⠀⠀⠀⠀⠀⠀⠀⠀⠀⠀⠀⠀⠀⠀⠀⢄⠀⠀⠀⠀⠀⠀⠀⠀⠀⠀⠀⢹⡕⢜⡕⢱⣿⣿⣿⣿⣿⢿⣣⣿⡯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⡿⢕⡜⢱⢇⢕⢕⢱⢕⠀⠀⠀⠀⠀⠀⠀⠀⠀⠀⠀⠀⠀⢕⠀⠀⠀⠀⠀⠀⠀⠀⠀⠀⠀⠀⠀⠀⠀⠀⠀⠀⠀⠀⠀⠀⠀⠀⠀⠀⠀⠀⠀⠀⠀⠀⠀⠀⠀⠀⠀⠀⠀⠀⠀⠀⠀⠀⠀⢕⠀⠀⠀⠀⠀⠀⠀⠀⠀⠀⠀⠜⣿⡕⠑⢌⠙⠛⢛⡏⣵⣞⣿⣿⢿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⢇⡱⢕⢇⢕⢕⢕⢕⢕⠀⠀⠀⢀⢀⠀⠀⠀⠀⠀⠀⠀⠀⢕⠀⠀⠀⠀⠀⠀⠀⠀⠀⠀⠀⠀⠀⠀⠀⠀⠀⠀⠀⠀⠀⠀⠀⠀⠀⠀⠀⠀⠀⠀⠀⠀⠀⠀⠀⠀⠀⠀⠀⠀⠀⠀⠀⠀⠀⢕⠀⠀⠀⠀⠀⠀⠀⠀⠀⠀⠀⠀⢹⣷⢕⢕⢕⢕⠀⢹⢗⡎⢻⢇⢸⢿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⣿⢇⢱⢇⢕⢕⢕⢕⢕⢕⢕⠀⠀⠀⠁⠀⠀⠀⠀⠀⠀⠀⠀⠀⠑⠀⠀⠀⠀⠀⠀⠀⠀⠀⠀⠀⠀⠀⠀⠀⠀⠀⠀⠀⠀⠀⠀⠀⠀⠀⠀⠀⠀⠀⠀⠀⠀⠀⠀⠀⠀⠀⠀⠀⠀⠀⠀⠀⠀⠀⠕⠀⠀⠀⠀⠀⠀⠀⠀⠀⠀⠀⠀⢕⢜⢣⢔⢕⢑⣄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⣵⣿⣿⡏⢕⡏⢕⢕⢔⠕⢕⢕⢕⢕⡔⠀⠀⠀⠀⠀⠀⠀⠀⠀⠀⠀⠀⠀⢔⠀⠀⠀⠀⠀⠀⠀⠀⠀⠀⠀⠀⠀⠀⠀⠀⠀⠀⠀⠀⠀⠀⠀⠀⠀⠀⠀⠀⠀⠀⠀⠀⠀⠀⠀⠀⠀⠀⠀⠀⠀⠀⠀⠀⠀⠀⠀⠀⠀⠀⠀⠀⠀⠀⠀⠀⢔⢕⢕⢜⢇⢕⢕⢟⢻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⣿⣿⣿⢕⣾⢇⢕⠀⠀⠀⠀⠀⠁⠈⠁⠀⠀⠀⠀⠀⠀⠀⠀⠀⢄⢄⢄⢄⢅⢀⠀⠀⠀⠀⠀⠀⠀⠀⠀⠀⠀⠀⠀⠀⠀⠀⠀⠀⠀⠀⠀⠀⠀⠀⠀⠀⠀⠀⠀⠀⠀⠀⠀⠀⠀⠀⠀⠀⠀⠀⢀⢇⢔⢔⠀⠀⠀⠀⠀⠀⠀⠀⠀⠀⠀⠑⠑⠕⢕⢜⢕⢇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⢕⣱⡝⢕⠀⠀⠀⠀⠀⠀⠀⠀⠀⠀⠀⠀⠀⠀⢄⢄⢄⢄⢕⢕⢕⢕⢕⢕⢀⠀⠀⠀⠀⠀⠀⠀⠀⠀⠀⠀⠀⠀⠀⠀⠀⠀⠀⠀⠀⠀⠀⠀⠀⠀⠀⠀⠀⠀⠀⠀⠀⠀⠀⠀⠀⠀⠀⠀⢕⣕⢇⠁⠀⠀⠀⠀⠀⠀⠀⠀⠀⠀⠀⠀⠀⠀⠀⠕⢕⢜⡕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⠁⠉⠁⢕⠀⠀⠀⠀⠀⠀⠀⠀⠀⠀⠀⠀⠀⠀⠀⠑⢕⢕⢕⢕⢕⢕⢕⢕⣕⢔⢀⢀⠀⠀⠀⠀⠀⠀⠀⠀⠀⠀⠀⠀⠀⠀⠀⠀⠀⠀⠀⠀⠀⠀⠀⠀⠀⠀⠀⠀⠀⠀⠀⠀⠀⠀⠀⠀⣞⢇⢕⢕⢄⢄⢀⢀⠀⠀⠀⠀⠀⠀⠀⠀⠀⠀⠀⠀⠑⢕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⠁⠀⠀⠕⠕⢔⠀⠀⠀⠀⠀⠀⠀⠀⠀⠀⠀⠀⠀⠀⠀⠕⢕⢕⢕⢕⣱⣿⣿⣷⡕⢝⠐⠀⠀⠀⠀⠀⠀⠀⠀⠀⠀⠀⠀⠀⠀⠀⠀⠀⠀⠀⠀⠀⠀⠀⠀⠀⠀⠀⠀⠀⠀⠀⢀⢀⣄⢕⢕⣱⢕⢕⢕⢕⢕⠑⠀⠀⠀⠀⠀⠀⠀⠀⠀⠀⠀⠀⠀⢕⢕⢕⢸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⠀⠁⢕⢕⢕⣿⣿⡝⣷⠀⠀⠑⢔⢀⠀⠀⠀⠀⠀⠀⠀⠀⠀⠀⠀⠀⠀⠀⠀⠀⠀⠀⠀⠀⠀⠀⠀⠀⠀⠀⠀⢷⣿⣿⢟⢝⣱⣷⣝⣇⢕⢕⢕⠁⠀⠀⠀⠀⠀⠀⠀⠀⠀⠀⠀⠀⠀⢄⢕⢕⢕⢕⣿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⠑⢇⣿⣿⣇⣻⡕⢀⢀⢀⢁⠕⢔⢄⠀⠀⠀⠀⠀⠀⠀⠀⠀⠀⠀⠀⠀⠀⠀⠀⠀⠀⠀⠀⠀⠀⠀⠀⢀⢄⠕⣱⡎⢿⣿⣿⢸⢕⠕⠀⠀⠀⠀⠀⠀⠀⠀⠀⠀⠀⠀⠀⠀⢔⠀⢕⢕⢕⢱⢸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⠜⣿⣿⣿⣿⣿⣿⣿⣿⣿⢷⠀⠁⠑⠔⢄⢄⢀⠀⠀⠀⠀⠀⠀⠀⠀⠀⠀⠀⠀⠀⠀⠀⢀⢄⠔⠑⠁⠀⢰⢿⣇⣾⣿⣿⡏⠑⠀⠀⠀⠀⠀⠀⠀⠀⠀⠀⠀⠀⠀⠀⠀⠁⠀⠁⠑⢕⢸⢸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⠀⣿⣿⣷⢕⣧⠁⠁⠀⠀⠀⠀⠀⠀⠀⠀⠀⠁⠑⢄⠀⠀⠀⠀⠀⠀⠀⠀⠀⠀⠀⠀⠀⢑⢔⣶⣷⣷⣿⣿⣿⣿⣿⣿⣿⡇⠀⠀⠀⠀⠀⠀⠀⠀⠀⠀⠀⠀⠀⠀⠀⠀⠀⠀⠀⠀⢕⢸⢕⢿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⠝⣿⣵⣵⣜⣄⣀⡀⢀⠀⠀⠀⠀⠀⠀⠀⠀⠀⠕⢄⠀⠀⠀⠀⠀⠀⠀⠀⠀⠀⠀⠀⠁⠀⠈⠉⠉⢹⣿⡿⢝⣾⣿⣿⢇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⠐⢀⢀⠀⠀⠀⠀⠀⠀⠀⠀⠀⠀⠀⠀⠀⠀⠀⠀⠀⠀⠀⠜⣟⣟⢿⢿⢿⢿⢿⢷⠆⠀⠀⠀⠀⠀⠀⠀⠀⠀⠀⠀⠀⠀⠀⠀⠀⠀⠀⠀⠀⠀⠀⠀⠀⠀⠀⢈⣟⣱⣵⣾⣿⡟⠀⠀⠀⠀⠀⠀⠀⠀⠀⠀⠀⠀⠀⠀⠀⠀⠀⠀⠀⠀⠀⣔⣕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⡵⢕⣕⢟⣻⠀⠀⠀⠀⠀⠀⠀⠀⢸⣷⣤⣀⠀⠀⠀⠀⠀⠀⠀⠀⠀⠀⠀⠀⠀⠀⠀⠀⠀⠀⠈⢻⣷⣵⣔⣄⡀⠀⠀⠀⠀⠀⠀⠀⠀⠀⠀⠀⠀⠀⠀⠀⠀⠀⠀⠀⠀⠀⠀⠀⠀⣴⣷⣿⣿⣿⢿⢿⣟⣫⡞⠁⠀⠀⠀⠀⠀⠀⠀⠀⠀⠀⠀⠀⠀⠀⠀⠀⠀⠀⠀⢀⢕⢻⢟⢸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⣿⣿⡿⢿⢿⢷⢿⣷⠀⠀⠀⠀⠀⠀⠀⠀⢸⣿⣿⡟⣼⣷⣦⡤⠀⠀⠀⠀⠀⠀⠀⠀⠀⠀⠀⠀⠀⠀⠀⠀⠈⠙⠛⠟⠟⠗⠀⠀⠀⠀⠀⠀⠀⠀⠀⠀⠀⠀⠀⠀⠀⠀⠀⠀⠀⠀⠀⠀⠀⠁⠁⢁⢁⣠⣴⣾⡟⠑⠀⠀⠀⠀⠀⠀⠀⠀⠀⠀⠀⠀⠀⠀⠀⠀⠀⠀⠀⠀⠁⠕⢕⢕⢕⢕⢕⢕⢕⢕⢕⢕⢕⢕⢕⢕⢝⣏⢝⡕⢜⡱⢕⢝⢝⢝⢝⢟⢝⢟⢟⡟⢻⢻⢿⣻⢟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⣿⢱⡿⠟⠛⠕⠕⠕⠀⠀⠀⠀⠀⠀⠀⠀⠀⠀⠀⠀⠀⠀⠀⠀⠀⠀⠀⠀⠀⠀⠀⠀⠀⠀⠀⠀⠀⠀⠀⠀⠀⠀⠀⠀⠀⠀⠀⠀⠀⠀⠀⠠⠷⠿⠟⠟⠋⠁⠀⠀⠀⠀⠀⠀⠀⠀⠀⠀⠀⠀⠀⠀⠀⠀⠀⠀⠀⠀⠀⠀⠀⠀⠀⠕⢕⢕⢕⢕⢇⢕⢕⢕⢕⢝⢣⢜⡇⢜⢱⢜⢕⢕⢇⢕⢕⢕⡕⢕⣕⢵⣕⣧⣷⣮⡵⢎⣕⡽⢕⡸⢏⡸⣝⡪⢽⢮⢕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⢟⢅⢔⢕⠀⠀⠀⠀⠐⠀⠀⠀⠀⠀⠀⠀⠀⠀⠀⠀⠀⠀⠀⠀⠀⠀⠀⠀⠀⠀⠀⠀⠀⠀⠀⠀⠀⠀⠀⠀⠀⠀⠀⠀⠀⠀⠀⠀⠀⠀⠀⠀⠀⠀⠀⠀⠀⠀⠀⠀⠀⠀⠀⠀⠀⠀⠀⠀⠀⠀⠀⠀⠀⠀⠀⠀⠀⠀⠀⠀⠀⠀⠀⢔⢕⢇⢕⢇⡕⢱⡕⢱⢕⢕⢝⢇⢕⢜⢹⡕⢇⣕⢇⣕⣣⣕⢧⣝⡻⢟⣻⣝⣳⣟⣻⢽⣕⢮⣗⡪⣗⡪⢕⢮⢗⢫⢕⣕⣽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⢑⢕⢕⢕⠄⠀⠀⢀⢀⠀⠀⠀⠀⠀⠀⠀⠀⠀⠀⠀⠀⠀⠀⠀⠀⠀⠀⠀⠀⠀⠀⠀⠀⠀⠀⠀⠀⠀⠀⠀⠀⠀⠀⠀⠀⠀⠀⠀⠀⠀⠀⠀⠀⠀⠀⠀⠀⠀⠀⠀⠀⠀⠀⠀⠀⠀⠀⠀⠀⠀⠀⠀⠀⠀⠀⠀⠀⠀⠀⠀⢀⣄⣴⣧⣳⢧⣳⣧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⢅⢕⢕⠑⠁⠀⠀⢄⣾⣿⡇⠀⠀⠀⠀⠀⠀⠀⠀⠀⠀⠀⠀⠀⠀⠀⠀⠀⠀⠀⠀⠀⠀⠀⠀⠀⠀⠀⠀⠀⠀⠀⠀⠀⠀⠀⠀⠀⠀⠀⠀⠀⠀⠀⠀⠀⠀⠀⠀⠀⠀⠀⠀⠀⠀⠀⠀⠀⠀⠀⠀⠀⠀⠀⠀⠀⠀⠀⠀⠀⠁⠕⣳⣼⣗⣯⣗⣫⣯⡗⢽⡇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⣽⣿⣷⡷⢟⢟⢄⣄⡀⢀⡀⢀⠀⠀⠕⠁⠀⠀⠀⠀⣰⣿⣿⣿⠑⠀⠀⠀⠀⠀⠀⠀⠀⠀⠀⠀⠀⠀⠀⠀⠀⠀⠀⢀⢀⠀⠀⠀⠀⠀⠀⠀⠀⠀⠀⠀⠀⠀⠀⠀⠀⠀⠀⠀⠀⠀⠀⠀⠀⠀⠀⠀⠀⠀⠀⠀⠀⠀⠀⠀⠀⠀⠀⠀⠀⠀⠀⠀⠀⠀⠀⠀⠀⠀⠀⢁⢻⣗⣟⣝⣕⢣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⠓⠛⠓⠑⠛⠓⠚⠃⠚⠓⠃⠛⠓⠚⠛⠓⠓⠑⠙⠁⠀⠀⠀⠀⠀⠀⠁⠀⠀⠀⠀⠑⠑⠘⠙⠛⠛⠛⠛⠛⠛⠛⠛⠛⠛⠛⠛⠛⠛⠛⠛⠚⠛⠛⠑⠑⠀⠀⠀⠀⠀⠐⠛⠛⠛⠃⠀⠀⠀⠀⠀⠀⠀⠀⠀⠀⠀⠀⠀⠀⠀⠀⠀⠀⠐⠑⠑⠀⠀⠀⠀⠀⠀⠀⠀⠀⠐⠀⠀⠀⠀⠀⠀⠀⠀⠀⠀⠀⠀⠀⠀⠀⠀⠀⠀⠀⠀⠀⠀⠀⠀⠀⠀⠀⠀⠀⠀⠀⠀⠀⠀⠀⠀⠀⠀⠀⠑⠑⠁⠛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⢿⢟⣼⣿⣿⣿⢜⣽⣵⣷⣾⣿⣿⣿⣿⣿⣿⣿⣿⣿⣿⣿⣿⣿⣿⣿⣿⣿⣿⣿⡇⢕⢕⢕⢕⢕⢇⢿⣿⣿⣿⣧⢻⣷⢕⢕⢕⢕⢕⢕⢕⢕⢕⢕⢕⢕⢕⢕⢕⢕⢕⢕⢕⢕⣹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⡿⢜⣱⡷⣱⣿⣿⣿⡇⣾⣿⣿⣿⣿⣟⣻⣽⣿⣿⣿⣿⣿⣿⣿⣿⣿⣿⣿⣿⣷⣷⣷⣾⣇⢕⢕⢕⢕⢕⢕⢜⣿⣿⣿⣿⣧⢕⢕⢕⢕⢕⢕⢕⢕⢕⢕⢕⢕⢕⢕⢕⢕⢕⢕⢕⢕⢕⢝⢻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⢟⣽⣾⢿⣫⢱⣿⣿⣿⣿⡇⣿⣿⣿⣿⣿⣿⣿⣿⣿⣿⣿⣿⣿⣿⣿⣿⣿⣿⣿⣿⣿⣿⣿⣿⣿⡕⢕⢕⢕⢕⢕⢕⢿⣿⣿⣿⣿⣧⢕⢕⢕⢕⢕⢕⢕⢕⢕⢕⢕⢕⢕⢕⢕⢕⢕⢕⢕⢕⢕⢕⢕⢝⢻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⢟⣵⢿⣫⣵⣿⢇⣿⣿⣿⣿⣿⢱⣿⣿⣿⣿⣿⣿⣿⣿⣿⣿⣿⣿⣿⣿⣿⣿⣿⣿⣿⣿⣿⣿⣿⣿⣿⣷⡕⢕⢕⢕⢕⢕⢸⣿⣿⣿⣿⣿⣧⢕⢕⢕⢕⢕⢕⢕⢕⢕⢕⢕⢕⢕⢕⢕⢕⢕⢕⢕⢕⢕⢕⢕⢕⢜⢝⢻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⢟⣵⢟⣵⣾⣿⣿⡟⣼⣿⣿⣿⣿⣿⢸⣿⣿⣿⣿⣿⣿⣿⣿⣿⣿⣿⣿⣿⣿⣿⣿⣿⣿⣿⣿⣿⣿⣿⣿⣿⣿⣷⡕⢕⢕⢕⢕⢕⣿⣿⣿⣿⣿⣿⣧⢕⢕⢕⢕⢕⢕⢕⢕⢕⢕⢕⢕⢕⢕⢕⢕⢕⢕⢕⢕⢕⢕⢕⢕⢕⢕⢕⢜⢝⢻⢿⣿⣿⣿⣿⣿⣿⣿⣿⣿⣿⣿⣿⣿⣿⣿⣿⣿⣿⣿⣿⣿⣿⣿⣿⣿⣿⣿⣿⣿⣿⣿⣿⣿⣿⣿⣿⣿⣿⣿⣿⣿⣿⣿⣿⣿⣿⣿⣿⣿⣿⣿⣿⣿⣿⣿⣿⣿⣿⣗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⢏⣵⢟⣵⣿⣿⣿⣿⣿⢱⣿⣿⣿⣿⣿⣿⢸⣿⣿⣿⣿⣿⣿⣿⣿⣿⣿⣿⣿⣿⣿⣿⣿⣿⣿⣿⣿⣿⣿⣿⣿⣿⣿⣿⣿⣇⢕⢕⢕⢕⢸⣿⣿⣿⣿⣿⣿⣇⢕⢕⢕⢕⢕⢕⢕⢕⢕⠕⢜⢕⢕⢕⢕⢕⢕⢕⢕⢕⢕⢕⢕⢕⢕⢕⢕⢕⢕⢕⢜⢝⣿⣿⣿⣿⣿⣿⣿⣿⣿⣿⣿⣿⣿⣿⣿⣿⣿⣿⣿⣿⣿⣿⣿⣿⣿⣿⣿⣿⣿⣿⣿⣿⣿⣿⣿⣿⣿⣿⣿⣿⣿⣿⣿⣿⣿⣿⣿⣿⣿⣿⣿⣿⣿⣿⣿⣿⡗⣱⢕⢕⣽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⡿⣱⢟⣵⣿⣿⣿⣿⣿⣿⡏⣾⣿⣿⣿⣿⣿⡟⢸⣿⣿⣿⣿⣿⣿⣿⣿⣿⣿⣿⣿⣿⣿⣿⣿⣿⣿⣿⣿⣿⣿⣿⣿⣿⣿⣿⣿⣿⣧⡕⢕⢕⢜⣿⣿⣿⣿⣿⣿⣿⡕⢕⢕⢕⢕⢕⢕⢕⢅⢄⢕⢕⢕⢕⢕⢕⢕⢕⢕⢕⢕⢕⢕⢕⢕⢕⢕⢕⢕⢕⢕⢕⢸⣿⣿⣿⣿⣿⣿⣿⣿⣿⣿⣿⣿⣿⣿⣿⣿⣿⣿⣿⣿⣿⣿⣿⣿⣿⣿⣿⣿⣿⣿⣿⣿⣿⣿⣿⣿⣿⣿⣿⣿⣿⣿⣿⣿⣿⣿⣿⣿⣿⣿⣿⣿⣿⣿⢏⣾⣿⣷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⢫⢞⣵⣿⣿⣿⣿⣿⣿⣿⣿⢱⣿⣿⣿⣿⣿⣿⡇⣸⣿⣿⣿⣿⣿⣿⣿⣿⣿⣿⣿⣿⣿⣿⣿⣿⣿⣿⣿⣿⣿⣿⣿⣿⣿⣿⣿⣿⣿⣿⣿⣕⢕⢕⢻⣿⣿⣿⣿⣿⣿⣿⡕⢕⢕⢕⢕⠕⢞⢕⢕⢕⢕⢕⢕⢕⢕⢕⢕⢕⢕⢕⢕⢕⢕⢕⢕⢕⢕⢕⢕⢕⢕⣼⣿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⡳⣫⣾⣿⣿⣿⣿⣿⣿⣿⣿⡏⣾⣿⣿⣿⣿⣿⣿⡇⣿⣿⣿⣿⣿⣿⣿⣿⣿⣿⣿⣿⣿⣿⣿⣿⣿⣿⣿⣿⣿⣿⣿⣿⣿⣿⣿⣿⣿⣿⣿⣿⣿⣷⡕⢸⣿⣿⣿⣿⣿⣿⣿⣧⢅⢀⢄⢔⢕⢕⢕⢕⢕⢕⢕⢕⢕⢕⢕⢕⢕⢕⢕⢕⢕⢕⢕⢕⢕⢕⢕⢕⢵⣿⣿⣿⣿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⢗⣵⣿⣿⣿⣿⣿⣿⣿⣿⣿⣿⢳⣿⣿⣿⣿⣿⣿⣿⡇⣿⣿⣿⣿⣿⣿⣿⣿⣿⣿⣿⣿⣿⣿⣿⣿⣿⣿⣿⣿⣿⣿⣿⣿⣿⣿⣿⣿⣿⣿⣿⣿⣿⣿⡇⢸⣿⣿⣿⣿⣿⣿⣿⣿⡕⢕⢕⢕⢕⢕⢕⢕⢕⢕⢕⢕⢕⢕⢕⢕⢕⢕⢕⢅⢔⢕⢕⢕⢕⢕⢕⢕⣼⣿⣿⣿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⢣⣾⣿⣿⣿⣿⣿⣿⣿⣿⣿⣿⣿⢸⣿⣿⣿⣿⣿⣿⣿⢇⣿⣿⣿⣿⣿⣿⣿⣿⣿⣿⣿⣿⣿⣿⣿⣿⣿⣿⣿⣿⣿⣿⣿⣿⣿⣿⣿⣿⣿⣻⣿⣿⣿⣿⡇⢕⣿⣿⣿⣿⣿⣿⣿⣿⣷⢕⢕⢕⢕⢕⢕⢕⢕⢕⢕⢕⢕⢕⢕⢕⢕⢕⢕⢕⢕⢕⢕⢕⢕⢕⢕⢸⣿⣿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⣣⣿⣿⣿⣿⣿⣿⣿⣿⣿⣿⣿⣿⢇⣿⣿⣿⣿⣿⣿⣿⣿⢕⢻⣿⣿⣿⣿⣿⣿⣿⣿⣿⣿⣿⣿⣿⣿⣿⣿⣿⣿⣿⣿⣿⣿⣿⣿⣿⣿⣿⣿⡟⣿⣿⣿⣿⡇⢕⣹⣿⣿⣿⣿⣿⣿⣿⣿⡇⢕⢕⠕⠑⢅⢕⠕⢕⢕⢕⢕⢕⢕⢕⢕⢕⢕⢕⢕⢕⢕⢕⢕⢵⢱⣿⣿⣿⣿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⢳⣿⣿⣿⣿⣿⣿⣿⢿⣿⣿⣿⡿⣱⢧⣿⣿⣿⣿⣿⣿⣿⣿⢕⢸⣿⣿⣿⣿⣿⣿⣿⣿⣿⣿⣿⣿⣿⣿⣿⣿⣿⣿⣿⣿⣿⣿⣿⣿⣿⣿⣿⣿⣇⢜⣿⣿⣿⡇⢕⣿⣿⣿⣿⣿⣿⣿⣿⣿⣷⢑⢅⢄⢔⢕⢕⢳⣷⣔⡅⢅⣕⣕⣕⢑⢑⢑⢑⢕⢅⢵⢗⠏⢕⢜⢻⢿⣿⣿⣿⣿⣿⣿⣿⣿⣿⣿⣿⣿⣿⣿⣿⣿⣿⣿⣿⣿⣿⣿⣿⣿⣿⣿⣿⣿⣿⣿⣿⣿⣿⣿⣿⣿⣿⣿⣿⣿⣿⣿⣿⣿⣿⡿⢕⢕⢕⢕⢑⠕⠕⢕⢕⢑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⣿⣿⢣⣿⣿⣿⢣⣿⣿⣿⣿⣿⣿⣿⡿⣵⣿⢸⣿⣿⣿⣿⣿⣿⣿⣿⢕⢸⣿⣿⣿⣿⣿⣿⣿⣿⣿⣿⣿⣿⣿⣿⣿⣿⣿⣿⣿⣿⣿⣿⣿⣿⣿⣿⣿⣿⣿⢕⢜⣿⣿⢇⢕⢯⣿⣿⣿⣿⣿⣿⣿⣿⣿⡕⠑⠑⠕⢕⢕⢜⣿⣿⣇⢕⢜⢿⣿⣇⢸⣿⡳⣿⣏⢁⠀⠀⡕⣧⢕⢕⢜⢻⣿⣿⣿⣿⣿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⣿⣿⣿⣿⢏⣿⣿⣿⢇⣸⣿⣿⣿⣿⣿⣿⡟⣽⣿⣿⢸⣿⣿⣿⣿⣿⣿⣿⣿⡇⢜⣿⣿⣿⣿⣿⣿⣿⣿⣿⣿⣿⣿⣿⣿⣿⣿⣿⣿⣿⣿⣿⣿⣿⣿⣿⣿⣿⣿⣿⡕⢕⢜⣿⢕⢕⡞⣿⣿⣿⣿⣿⣿⣿⣿⣿⡇⢀⠀⠀⠑⠕⢕⢜⣿⣿⡧⢕⢕⢜⢝⢇⢺⣧⣹⣿⣧⢀⣵⡝⢕⢕⢕⢕⢕⢜⢝⣿⣿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⡿⢟⣟⣽⣽⡝⣼⣿⣿⡟⢸⣿⣿⣿⣿⣿⣿⡟⣼⣿⣿⡿⢸⣿⣿⣿⣿⣿⣿⣿⣿⡇⢕⢿⣿⣿⣿⣿⣿⣿⣿⣿⣿⣿⣿⣿⣿⣿⣿⣿⣿⣿⣿⣿⣿⣿⣿⣿⣿⣿⣿⣿⡇⢕⢕⢜⢕⢕⡟⢸⣿⣿⣿⣿⣿⣿⣿⣿⡇⠀⢔⠀⠀⠁⠕⠕⠕⠕⠕⢕⢕⢕⢔⢅⢝⢟⢟⣿⡏⢿⢟⢕⢕⢕⢕⢕⢕⢕⢕⢸⣿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⢫⢝⣵⣾⣿⣿⣷⣷⢱⣿⣿⣿⢱⣿⣿⣿⣿⣿⣿⡟⣼⣿⣿⣿⣧⢸⣿⣿⣿⣿⣿⣿⣿⣿⡇⢕⢜⢻⣿⣿⣿⣿⣿⣿⣿⣿⣿⣿⣿⣿⣿⣿⣿⣿⣿⣿⣿⣿⣿⣿⣿⣿⣿⣿⣿⡇⢕⢕⢕⢕⢕⡏⢸⣿⣿⣿⣿⣿⣿⣿⡿⠃⢀⠀⢔⢀⠀⠀⠀⠀⠀⠀⠀⠀⠀⠀⠀⢀⢁⢑⢑⢝⢕⢕⢕⢑⢕⢕⢕⢕⢕⢕⢸⣿⢿⢛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⢱⣾⢱⣾⡟⣵⣿⣿⣿⣿⡇⣿⣿⣿⢇⣾⣿⣿⣿⣿⣿⡿⣽⣿⣿⣿⣿⣿⢸⣿⣿⣿⡿⡻⢇⣿⣿⣧⢕⡕⢕⢹⣿⣿⣿⣿⣿⣿⣿⣿⣿⣿⣿⣿⣿⣿⣿⣿⣿⣿⣿⣿⣿⣿⣿⣿⣿⣿⣧⢕⢕⢕⢕⢸⡇⢸⣿⣿⣿⣿⣿⣿⢟⠑⠀⢕⢔⢄⣄⣀⣀⣀⣀⢀⠀⠀⢀⠀⠀⠀⠁⠑⠕⢕⢕⢕⢕⢅⢕⢕⢕⢕⢕⣕⣿⣧⢕⢕⢕⢕⢕⢕⢕⢱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⢱⣿⣿⢜⣷⣾⣿⣿⣿⣿⣿⢸⣿⣿⡿⢸⣿⣿⣿⣿⣿⡿⣱⣿⣿⣿⣿⣿⣟⢸⣿⡿⢏⠑⢕⣾⣿⣿⣿⢕⢱⢕⢕⣿⣿⣿⣿⣿⣿⣿⣿⣿⣿⣿⣿⣿⣿⣿⣿⣿⣿⣿⣿⣿⣿⣿⣿⣿⣿⣿⢕⢕⢕⢕⢸⢕⢱⣿⣿⡿⠟⢋⠅⠁⠀⠀⢕⢕⢕⢸⣿⣿⣿⣿⣧⢻⣷⣦⣄⣀⢀⠀⠄⠀⠀⠁⠑⠕⢑⠕⢕⣵⢗⡜⢸⣿⣿⡇⢕⢕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⡯⣷⢕⢕⢕⢸⣿⣿⢱⣿⣿⣿⣿⣿⣿⡏⣾⣿⣿⡇⡿⣿⣿⣿⣿⣿⢳⣿⣿⣿⣿⣿⢟⣺⢜⣿⢕⢕⢕⣾⣿⣿⣿⣿⡕⢕⢇⣸⣿⣿⣿⣿⣿⣿⣿⣿⣿⣿⣿⣿⣿⣿⣿⣿⣿⣿⣿⣿⣿⣿⣿⣿⣿⣿⣿⢕⢕⢕⠁⠀⠁⠁⠁⠁⠐⠁⠀⠀⠀⠀⢀⢕⢕⢱⣿⣿⣿⣿⣿⣿⡼⣿⣿⣿⣿⣿⣷⣴⡁⢐⠕⢔⢅⣰⣷⢟⡱⢎⣱⡇⣿⣿⣷⢕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⢏⢕⢕⢱⡎⢿⡿⣧⡹⣿⣿⣿⣿⣿⢱⣿⣿⣿⢹⢇⣿⣿⣿⣿⢇⣿⣿⣿⣿⣿⡏⢕⢕⢕⢇⣕⣱⣾⣿⣿⣿⣿⣿⡇⢕⢸⣿⣿⣿⣿⣿⣿⣿⣿⣿⣿⣿⣿⣿⣿⣿⣿⣿⣿⣿⣿⣿⣿⣿⣿⣿⣿⣿⣿⢕⢕⢕⠀⠀⠀⠀⠑⠑⠑⠀⠀⠀⠀⠀⢕⢕⢕⢸⣿⣿⣿⣿⣿⣿⡇⣿⣿⣿⣿⣿⣿⣿⢻⣿⣿⡇⠿⢟⢕⢞⢕⣵⣿⡇⢻⡟⡏⡕⢕⢕⢕⢕⢕⢕⢕⢕⢕⢕⢐⢁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⣾⣿⢕⢿⣿⣷⣕⢕⢱⢝⢟⢸⣿⣿⣿⡾⣸⣿⣿⣿⡟⣾⣿⣿⣿⣿⡿⢕⢕⢱⢕⢜⣿⡿⣿⣿⣿⣿⣿⣿⣿⢕⢸⣿⣿⣿⣿⣿⣿⣿⣿⣿⣿⣿⣿⣿⣿⣿⣿⣿⣿⣿⣿⣿⣿⣿⣿⣿⣿⣿⣿⡇⢕⢕⠀⠀⠀⢀⢀⢀⢀⢀⠀⠀⠀⢕⢕⢕⢕⢕⣿⣿⣿⣿⣿⣿⣿⢹⣿⣿⣿⣿⣿⣿⢸⣿⣿⣧⢕⣰⣵⡕⢿⣿⢟⢕⢜⡹⢕⢇⢕⢕⢕⢕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⢸⣿⣿⡇⢕⣝⢿⣿⣷⣕⢕⢕⢸⣿⡿⡏⢇⣿⣿⣿⣿⣹⣿⣿⣿⣿⣿⢇⢕⢕⢸⡕⢕⢜⢕⣿⣿⣿⣿⣿⣿⣿⢕⢸⣿⣿⣿⣿⣿⣿⣿⣿⣿⣿⣿⣿⣿⣿⣿⣿⣿⣿⣿⣿⣿⣿⣿⣿⣿⣿⣿⢿⡇⢕⢕⢔⢀⠀⠕⢕⢕⠕⠑⠀⢀⡕⢕⢕⢕⢱⣕⢻⣿⣿⣿⣿⣿⣿⢸⣿⣿⣿⣿⣿⣿⣿⣿⣿⣿⢕⢹⣿⣿⣷⣜⢕⢕⣱⢇⢜⢕⢕⢕⢕⢕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⢸⣿⣿⡇⣧⡕⢕⢜⢻⢿⣷⡕⢸⣿⡇⣿⢸⣿⣿⣿⣇⣿⣿⣿⣿⣿⡏⢕⢕⢕⣼⣷⡕⢕⣺⣿⣿⢿⢿⢿⣿⡿⢕⢸⣿⣿⣿⡏⣿⣿⣿⣿⣿⣿⣿⣿⣿⣿⣿⣿⣿⣿⣿⣿⣿⣿⣿⣿⣿⣿⢜⢏⡇⢕⢕⢕⣿⣦⣄⣀⣀⣀⣤⡴⣿⡇⢕⢕⢕⢸⣿⣿⣿⣿⣿⣿⣿⣿⢸⣿⣿⣿⣿⣿⣿⣿⣿⣿⣿⢕⢕⢜⢿⣿⣿⣇⢕⢕⢜⢕⢕⢕⢕⠕⠁⠀⠀⢀⢄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⠀⡜⣿⣿⡇⣿⣿⣧⡕⢕⢕⢝⢅⢸⣿⣿⡇⣿⣿⣿⡿⣸⣿⣿⣿⣿⡿⢕⢕⡕⢕⣿⣿⣧⢕⢻⣿⣿⣧⡕⢕⢕⢕⢕⢸⣿⣿⣿⡇⣿⣿⣿⣿⣿⣿⣿⣿⣿⣿⣿⣿⣿⣿⣿⣿⣿⣿⣿⣿⣿⣿⢕⢕⢇⢕⢕⢕⣿⣿⣿⣿⣿⣿⣿⣿⣿⣇⢕⢕⢕⣾⣿⣿⣿⣿⣿⣿⣿⣿⢸⣿⣿⣿⣿⣿⣿⣿⣿⣿⣿⢕⣕⣕⢕⢸⣿⣿⢱⢅⢕⠕⠑⠁⠀⠀⠀⢀⠔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⢱⢜⡎⢇⢜⢻⣿⢏⣵⣷⡷⢇⢹⣿⣿⢱⣿⣿⣿⡇⣿⣿⣿⣿⣿⡇⢕⣵⡇⢕⣿⣿⣿⢕⣾⣿⣿⣿⣿⣿⣿⣿⡇⣼⣿⣿⣿⢕⣿⣿⣿⣿⣿⣿⣿⣿⣿⣿⣿⣿⣿⣿⣿⣿⣿⣿⣿⣿⣿⣿⢕⢕⢕⢕⢕⢕⢹⣿⣿⣿⣿⣿⣿⣿⣿⣿⡕⢕⢕⣿⣿⣿⣿⣿⣿⣿⣿⣿⢸⣿⣿⣿⣿⣿⣿⣿⣿⣿⣿⢸⣿⣿⣧⣕⢜⣱⡿⠁⠀⠀⠀⢀⠄⢐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⢱⡜⢧⢕⢕⢱⣿⣿⣿⢇⢕⢸⣿⣿⢸⣿⣿⣿⢸⣿⣿⣿⣿⣿⣇⣼⣿⣿⢕⣿⣿⡟⢕⣿⣿⣿⣿⣿⣿⣿⣿⡇⣿⣿⣿⣿⢕⣿⣿⣿⣿⣿⣿⣿⣿⣿⣿⣿⣿⣿⣿⣿⣿⣿⣿⣿⣿⣿⣿⢕⢕⢕⢕⢕⢕⢸⣿⣿⣿⣿⣿⣿⣿⣿⣿⣧⢕⢱⣾⣿⣿⣿⣿⣿⣿⣿⣿⢕⣿⣿⣿⣿⣿⣿⣿⣿⣿⣿⡇⢝⢝⣱⣵⣿⢟⡕⢔⠄⢐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⢔⢜⢟⢟⢕⣕⣷⣄⡀⠑⢕⢇⢱⣿⣿⢟⢕⢕⢕⢸⣿⡟⣼⣿⣿⡟⣼⣿⣿⣿⣿⣿⣿⣿⣿⣿⢕⣿⣿⡇⢕⣿⣿⣿⣿⣿⣿⣿⣿⡇⣿⣿⣿⡏⢕⢿⣿⣿⣿⣿⣿⣿⣿⣿⣿⣿⣿⣿⣿⣿⣿⣿⣿⣿⣿⣿⣿⢕⢕⢕⢕⢕⢕⢸⣿⣿⣿⣿⣿⣿⣿⣿⣿⣿⡕⢱⣿⣿⣿⣿⣿⣿⣿⣿⣿⢕⣿⣿⣿⣿⣿⣿⣿⣿⣿⣿⣷⣾⡿⢿⢏⢕⢱⢣⣴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⢗⠱⡔⡜⣿⡿⢕⢕⣵⣷⣿⣿⡇⣿⣿⣿⡇⣿⣿⣿⣿⣿⣿⣿⣿⣿⣿⢕⢻⣿⡇⢕⣿⣿⣿⣿⣿⣿⣿⣿⡇⣿⣿⣿⡇⢱⢸⣿⣿⣿⣿⣿⣿⣿⣿⣿⣿⣿⣿⣿⣿⣿⣿⣿⣿⣿⣿⣏⢕⢕⢕⢕⢕⢕⢸⢿⣟⣟⣟⢟⢟⢟⢟⢟⢟⢇⢸⣿⡟⣿⣿⣿⣿⣿⣿⡇⢕⣿⣿⣿⣿⣿⣿⢝⢜⣿⣿⢇⢕⣱⡕⢕⢱⣱⡿⢿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⣆⢻⣮⣝⢱⢿⢿⢿⢟⣿⡇⣿⣿⣿⡇⣿⣿⣿⣿⣿⣿⣿⣿⣿⡟⢕⢸⣿⡇⢸⣿⣿⣿⣿⣿⣿⣿⢿⢇⣿⣿⣿⡇⢸⡕⣿⣿⣿⣿⣿⣿⣿⣿⣿⣿⣿⣿⣿⣿⣿⣿⣿⣿⣿⣿⣿⢕⢕⢕⢕⢕⢕⢸⣿⣿⣿⣿⣿⣿⣿⣿⣿⣿⡕⢸⣿⡇⣿⣿⣿⣿⣿⣿⡇⢕⣿⣿⣿⣿⣿⡏⢕⢱⣿⣿⢕⢕⡝⠕⠑⣦⣕⢝⣝⣕⣕⡜⢹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⡕⡝⢿⣿⣷⣧⣵⣕⣸⢣⣿⣿⣿⢹⣿⣿⣿⣿⣿⣿⣿⣿⣿⡇⢕⡜⣿⡇⢕⢟⢟⣝⣹⣵⣵⣼⣿⡇⣿⣿⣿⡇⣝⡕⢹⣿⣿⣧⢻⣿⣿⣿⣿⣿⣿⣿⣿⣿⣿⣿⣿⣿⡟⣿⣿⢕⢕⢱⢕⢕⢕⢸⣿⣿⣿⣿⣿⣿⡿⢿⠿⢿⢇⢜⣟⢕⣿⡟⢻⣿⣿⣿⢕⢕⣿⣿⣿⣿⣿⡇⢕⣸⣿⡟⡕⠈⠀⠀⠀⠝⣿⣷⣜⢻⣿⣿⣷⡷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⢱⣿⣿⣷⡜⡕⢕⢝⢝⢟⢟⢻⢸⣿⣿⡿⢸⣿⣿⣿⣿⣿⣿⡟⢿⣿⢇⢕⢇⢻⣿⢕⣿⣿⣿⣿⣿⣿⣿⣿⣿⢸⣿⣿⡇⣿⣿⡜⣿⣿⣿⡜⣿⣿⣿⣿⣿⣿⣿⣿⣿⣿⣿⣿⣿⣿⣹⣿⡇⢕⢸⡇⢕⢕⢸⠿⢟⣫⣽⣷⣷⡾⠿⠿⠿⠗⢸⢏⠿⠜⣷⢷⣽⡟⠿⢕⢕⢸⣿⣿⣿⣿⢕⢱⣿⣿⢳⡇⠀⠀⠀⠀⠀⠘⢻⣿⣷⣮⡻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⣿⡜⠕⢕⢜⢿⢕⢕⢸⣿⣿⢇⢸⣿⣿⣿⣿⣿⣿⡇⢸⣿⢕⢸⣿⡎⢿⡇⢟⣟⣟⣟⣟⣻⣟⣟⣛⡃⢿⣿⡇⢻⣿⣿⡜⣿⣿⣷⢸⣿⣿⣿⣿⣿⣿⣿⣿⣿⣿⣎⣿⣿⡟⣻⡇⢕⢸⡇⢕⢕⣴⣾⠟⠋⠉⠁⠀⠀⠀⠀⠀⠀⠇⠀⠀⠀⠈⠔⢴⣵⣽⢕⢕⢸⢻⣿⣿⡏⢱⣿⣿⡏⣿⡇⠀⠀⠀⠀⠀⠀⢱⡝⢿⢿⣿⣧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⠟⠛⠙⢀⣾⢀⠁⠑⠇⠕⢸⣿⡿⣸⢸⣿⣿⣿⣿⣿⣿⣷⢕⡿⢕⢸⣿⡾⠜⢷⠙⠛⠛⠛⠛⠙⠛⠛⠛⠟⠜⣿⣷⢡⡍⢟⢿⡜⢿⣿⣧⢻⣿⣿⣿⢻⣿⣿⣿⣿⣿⣿⡕⢿⣿⣿⢷⢕⢜⣕⢕⢕⠋⠁⠀⠀⠀⠀⠀⠀⠀⠀⠀⠀⢸⣿⣷⣦⣄⠀⠀⠈⢙⢕⢕⢜⣼⣿⣿⢇⢸⣿⡟⠼⢿⠇⠀⠀⠀⠀⠀⠀⠀⢣⡕⢕⢝⢿⣿⣦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⢸⢕⣿⣿⣿⢕⣿⣿⣿⡇⢿⣿⣿⣿⡇⢕⢕⢻⣮⣟⢿⣿⣿⣿⣿⣿⣷⣵⢕⢕⢕⢕⢕⢕⢕⢕⢕⢕⢕⢕⢕⢕⢕⠕⢕⢕⣅⡑⠑⠑⠉⠁⠀⠀⠀⣰⣿⢏⠀⠀⠀⠀⠁⢸⣿⢇⣿⢸⣿⣿⣿⣿⣿⣿⣿⢕⢕⢕⢍⠄⠀⠀⠈⢇⢀⠀⠀⠀⠀⠀⠀⠀⠀⠀⠘⢿⡜⠻⣷⣕⣽⣎⢻⣿⣧⡹⣿⣿⣧⡹⢿⣿⣿⣿⣿⣿⣇⢻⣿⡜⢕⢸⡿⠅⢀⣠⣷⣷⠄⠀⠀⠀⠀⢀⠀⠀⠀⢜⣿⣿⣿⣿⢀⠀⣠⡾⣕⢕⢕⣿⣿⡝⢕⣼⡿⢕⢕⢕⠕⠀⠀⠀⠀⠀⠀⠀⠁⢿⣧⢕⢕⢜⢻⢿⣦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⢸⢕⣿⣿⣿⢕⣿⣿⣿⡇⢸⣿⣿⣿⡇⢕⢕⢺⣻⣿⣷⣝⢻⣿⣿⣿⣿⣿⣷⣷⣕⡕⢕⢕⢕⢕⠕⠕⠑⠑⠁⠀⠀⠀⠁⠈⠉⠉⠑⠐⠀⠀⠀⢀⣼⣿⡿⠀⠀⠀⠀⠀⠀⢸⣿⠸⣿⢕⣿⣿⣿⣿⣿⣿⣿⡇⢕⢕⠁⠀⢄⣰⣾⣷⣕⣴⣶⡴⠀⠀⠀⠀⠀⠀⠀⠈⢳⡀⠈⢻⣿⣿⣷⣜⢻⡿⣕⢝⢿⣿⣜⢻⢿⣿⣿⣿⣿⣧⡹⣧⢕⣼⡕⣡⣾⠁⠁⠀⠀⢀⠀⠀⠀⢕⠀⢄⠀⢱⣿⣿⣿⡟⣱⣾⣿⡇⣷⣧⣸⣿⢏⢕⢱⡿⢇⢕⢕⢕⠀⠀⠀⠀⠀⠀⠀⠀⠀⠜⣿⣷⣕⢕⢑⢕⢝⢿⣦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⠀⠀⢄⣾⣿⡟⠑⠀⠀⠀⠀⠀⠀⠘⡏⠀⢹⡇⣿⣿⣿⣿⣿⣿⣿⣿⡕⢕⠀⠀⢸⣿⣿⣿⡇⠉⠁⠀⠀⢔⠀⠀⠀⢄⠀⠀⠀⢱⢱⡔⢜⣿⣿⣿⣿⣷⣼⣧⣷⣮⣟⣧⣕⣿⣧⣝⣻⣿⣿⣮⣵⣿⣵⣿⣿⡀⠀⢔⠀⠀⠕⠔⠀⠀⢔⢕⠄⣸⣿⣿⣿⣿⣿⣿⣿⢳⣿⣿⣿⡟⢕⢕⡼⣱⡇⢕⢕⢕⠀⠀⠀⠀⠀⠀⠀⠀⠀⠀⢜⣿⣿⣷⣕⢀⠑⢕⢝⢷⣄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⠀⠀⢰⣿⡿⢣⢕⠀⠀⠀⠀⠀⠀⠀⠀⢧⢔⢕⢇⢿⣿⣿⣿⣿⣏⣿⣿⡇⢱⢕⢔⡘⣿⣿⣿⣿⢀⢕⢔⢀⠕⠀⢔⢔⠑⠀⢔⠀⢸⣿⣿⣧⣿⣿⣿⣿⣿⣿⣿⣿⣿⣿⣿⣿⣿⣿⣿⣿⣿⣿⣿⣿⣿⣿⣿⣿⣇⠀⢕⢔⢄⢄⣄⣰⢄⢕⢑⣳⣿⣿⣿⣿⣿⣿⣿⡇⣾⣿⣿⣟⢕⢕⡜⣵⣿⣿⢕⢕⢕⢄⠀⠀⠀⠀⠀⠀⠀⢀⠀⢕⢜⢻⣿⣿⣧⡔⢔⢕⢕⢝⢷⡄⢀⢀⢑⢑⢑⣑⣑⣕⣕⣵⣥⣶⣾⣿⣿⣿⣿⣿⣿⣿⣿⣿⣿⣿⣿⣿⣿⣿⣿⣿⣿⣿⣿⣿⣿⣿⣿⣿⣿⣿⣿⣿⣿⣿⣿⣿⣿⣿⣿⣿⠀</a:t>
            </a:r>
            <a:br/>
            <a:r>
              <a:t>⢕⢕⢕⢕⢸⣿⡝⢹⢕⢕⢕⢕⢕⢕⢕⢕⢕⢇⡇⢕⢽⣿⣿⡇⠁⢕⢕⢕⢕⢕⢕⢕⢕⢕⢔⠕⢕⢕⢕⢔⢔⢄⢀⢀⢀⠀⠀⠀⠀⠀⠀⠀⠀⠀⠀⠀⠀⠀⠀⣰⣿⢟⢕⢕⡕⠀⠀⠀⠀⠀⠀⠀⠀⢸⢕⢕⢜⡸⣿⣿⢸⢻⣿⢻⣿⡇⢕⢇⣿⣿⣾⣿⣿⣿⣧⢀⢕⢔⠀⢀⢁⠁⢀⢑⢕⢦⣼⣿⣿⣿⣿⣿⣿⣿⣿⣿⣿⣿⣿⣿⣿⣿⣿⣿⣿⣿⣿⣿⣿⣿⣿⣿⣿⣿⣿⣧⡞⢃⢕⢿⣿⡟⢑⢄⣾⣿⣿⣿⣿⣿⣿⣿⣿⢸⣿⣿⡟⢕⡕⢕⣾⣿⣿⣿⣇⢸⣷⣧⣄⢀⢀⠀⠀⢀⢄⡕⢕⢕⢕⢕⢹⣿⣿⣿⣕⢕⢕⢕⢕⢻⣇⢕⢕⢕⣼⣿⣿⣿⣿⣿⣿⣿⣿⣿⣿⣿⣿⣿⣿⣿⣿⣿⣿⣿⣿⣿⣿⣿⣿⣿⣿⣿⣿⣿⣿⣿⣿⣿⣿⣿⣿⣿⣿⣿⣿⣿⣿⣿⣿⣿⠀</a:t>
            </a:r>
            <a:br/>
            <a:r>
              <a:t>⢕⢕⢕⢕⣸⣟⣜⣕⣗⣗⣕⣕⣕⣗⣗⣕⣕⣗⣗⣕⣜⣿⣿⣇⣄⣕⣇⣕⣕⣗⣇⣕⣕⣗⣗⣔⡑⢕⢕⢕⢕⢕⢕⢕⢕⢕⢕⢕⢔⢄⢄⠀⠀⠀⠀⠀⠀⠀⣱⡿⢏⢕⢕⣱⢕⠀⠀⠀⠀⠀⠀⠀⠀⠀⢕⢕⢕⠅⢻⣿⢘⢝⡟⢜⢿⣷⢕⢜⣿⣿⣿⣿⣿⣿⣿⣷⣵⠕⠕⢷⣷⣷⡇⢕⠑⣰⣿⣿⣿⣿⣿⣿⣿⣿⣿⣿⣿⣿⣿⣿⣿⣿⣿⣿⣿⣿⣿⣿⣿⣿⣿⣿⣿⣿⣿⣿⣿⣷⣴⣕⣟⣯⣵⡿⢟⢏⣵⣿⣿⣿⣿⣿⢇⣿⣿⢟⡜⢸⢕⢕⢝⣿⣿⣿⣿⢕⢜⢟⢿⠿⢿⣿⣷⣾⡾⠧⠕⠑⠑⠑⠑⠙⠛⠛⠛⠃⠑⠑⠑⠕⠜⢧⡸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⠀⠀⠑⠋⠑⠁⠁⠁⠁⠀⠀⠀⠀⠀⠀⠀⠀⠀⠀⠁⢕⡕⣵⡕⢻⣇⢕⣸⡇⢕⢝⢇⢕⢽⣿⣿⣿⣿⣿⣿⣿⣿⣷⣄⢕⢿⣿⢕⣠⣾⣿⣿⣿⣿⣿⣿⣿⣿⣿⣿⣿⣿⣿⣿⣿⣿⣿⣿⣿⣿⣿⣿⣿⣿⣿⣿⣿⣿⣿⣿⣿⣿⣯⣍⣍⣉⣅⣕⣁⣷⣷⣿⣿⣿⣿⣿⢏⣾⣿⢏⢱⢕⡕⢕⢕⢕⢹⣿⣿⣿⣧⢳⣧⣕⢁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⠙⠣⢱⢿⡕⢜⢿⣿⣿⣧⡕⢜⣿⣿⣿⣿⣿⣿⡷⢜⢝⠟⢟⠟⠟⠟⢛⣯⣿⣿⣿⣿⣿⣿⣿⣿⣿⣿⣿⣿⣿⣿⣿⣿⣿⣿⣿⣿⣿⣿⣿⣿⣿⣿⣿⣿⣿⣿⣿⣿⣿⣿⣿⣿⣿⣿⣿⣿⣿⣿⣿⣿⣿⡟⣸⣿⢏⢱⢇⢕⢕⢕⢕⡕⢜⢿⣿⣿⣿⡜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⢀⠀⠀⠀⠀⠀⠀⠀⠀⠀⠀⠀⠀⠀⠀⠀⠀⢱⣜⢕⢣⡝⢿⣿⣿⣇⢜⣿⣿⣿⣿⣿⣿⣿⣿⣴⣷⣷⣿⣿⣿⣿⣿⣿⣿⣿⣿⣿⣿⣿⣿⣿⣿⣿⣿⣿⣿⣿⣿⣿⣿⣿⣿⣿⣿⣿⣿⣿⣿⣿⣿⣿⣿⣿⣿⣿⣿⣿⣿⣿⣿⣿⣿⣿⣿⣿⡟⣱⡟⢕⣱⢇⢣⢇⢕⢕⢕⢜⢕⢸⣿⣿⡿⠃⠀⠀⠀⠀⠀⠀⠀⠀⠀⠀⠀⠀⠀⠀⠀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⡯⠁⠀⠀⠀⠀⠀⠀⠀⢀⠔⠀⠀⠀⠀⠀⢄⠕⠀⠀⢄⠀⠀⠀⠀⠀⠀⠀⠀⠀⠀⠀⠀⠀⠀⠀⠹⢷⣕⢝⢕⢝⢟⢿⣧⡸⣿⣿⣿⣿⣿⣿⣿⣿⣿⣿⣿⣿⣿⣿⣿⣿⣿⣿⣿⣿⣿⣿⣿⣿⣿⣿⣿⣿⣿⣿⣿⣿⣿⣿⣿⣿⣿⣿⣿⣿⣿⣿⣿⣿⣿⣿⣿⣿⣿⣿⣿⣿⣿⣿⣿⣿⣿⡿⣱⡏⢕⡮⢕⢷⡽⢕⢕⢕⢕⢕⢕⡕⠜⠋⠀⠀⠀⠀⠀⠀⠀⠀⠀⠀⠀⠀⠀⠀⠀⠀⠀⠑⠀⠀⠀⠑⢄⢀⠀⠀⠀⠑⢔⢄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⠁⠀⠀⠀⠁⠀⠀⠀⠀⠀⠀⠀⠀⠀⠀⠀⠀⠀⠀⠀⠀⠁⠙⢜⣷⡕⢕⢕⢜⢝⢪⢻⣿⣿⣿⣿⣿⣿⣿⣿⣿⣿⣿⣿⣿⣿⣿⣿⣿⣿⣿⣿⣿⣿⣿⣿⣿⣿⣿⣿⣿⣿⣿⣿⣿⣿⣿⣿⣿⣿⣿⣿⣿⣿⣿⣿⣿⣿⣿⣿⣿⣿⣿⣿⣿⣿⡟⣵⡿⢕⡼⢇⡱⣼⢇⢕⢕⢕⢕⢕⢕⠁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⡏⠀⠀⠀⠀⢀⢔⠑⠀⠀⠀⠀⢄⠕⠁⠀⠀⠀⠀⠀⠀⠀⠀⠀⠀⠀⠀⠀⠀⠀⠀⠀⠀⠀⠀⠀⠀⠀⠀⠀⠘⢿⡕⢕⢕⢕⢕⢻⣿⣿⣿⣿⣿⣿⣿⣿⣿⣿⣿⣿⣿⣿⣿⣿⣿⣿⣿⣿⣿⣿⣿⣿⣿⣿⣿⣿⡟⣿⣿⣿⣿⣿⣿⣿⣿⣿⣿⣿⣿⣿⣿⣿⣿⣿⣿⣿⣿⣿⣿⣿⣿⣫⣾⡿⢕⡜⢕⢕⣼⡿⢕⢕⢕⢕⢕⠑⠀⠀⠀⠀⠀⠀⠀⠀⠀⠀⠀⠀⠀⠀⠀⠀⠀⠀⠀⠀⠀⠀⠀⠀⠀⠀⠀⠀⢀⢕⢕⢄⠀⠀⠀⠑⢄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⢄⢕⠁⠀⠀⠀⢄⢕⢕⢄⢀⠀⠀⠀⠀⠀⠀⠀⠀⠀⠀⠀⠀⠀⠀⠀⠀⠀⠀⠀⠀⠀⠀⠀⠀⠀⠀⠘⢿⣕⢕⢕⢕⢕⢻⣿⣿⣿⣿⣿⣿⣿⣿⣿⣿⣿⣿⣿⣿⣿⣿⣿⣿⣿⣿⣿⣿⣿⣿⣿⣿⣿⣿⣿⣿⣿⣿⣿⣿⣿⣿⣿⣿⣿⣿⣿⣿⣿⣿⣿⣿⣿⣿⣿⣿⣿⣿⣿⡿⢕⢎⢕⢕⢱⣿⢇⢕⢕⢕⠕⠀⠀⠀⠀⠀⠀⠀⠀⠀⠀⠀⠀⠀⠀⠀⠀⠀⠀⠀⠀⠀⠀⠀⠀⠀⠀⢀⢄⢔⠕⠑⠑⠁⠁⠑⠄⢀⠀⠁⢔⠀⠀⠈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⠁⠑⠕⠔⢔⢄⢄⢀⠀⠀⠀⠀⠀⠀⠀⠀⠀⠀⠀⠀⠀⠀⠀⠀⠀⠀⠀⠀⠀⠈⢻⣇⢕⡕⢕⢕⢹⣿⣿⣿⣿⣿⣿⣿⣿⣿⣿⣿⣿⣿⣿⣿⣿⣿⣿⣿⣿⣿⣿⣿⣿⣿⣿⣿⣿⣿⣿⣿⣿⣿⣿⣿⣿⣿⣿⣿⣿⣿⣿⣿⣿⣿⣿⣿⣿⣿⣿⣿⢟⢕⢔⢕⢕⢕⣼⡟⢕⢕⢕⠁⠀⠀⠀⠀⠀⠀⠀⠀⠀⠀⠀⠀⠀⠀⠀⠀⠀⠀⠀⠐⠀⠀⠀⠀⢄⢔⠕⠑⠁⠀⠀⠀⠀⠀⠀⠀⢀⠀⠁⠀⢀⠁⠄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⠝⢷⡸⢕⢕⢕⢜⢿⣿⣿⣿⣿⣿⣿⣿⣿⣿⣿⣿⣿⣿⣿⣿⣿⣿⣿⣿⣿⣿⣿⣿⣿⣿⣿⣿⣿⣿⣿⣿⣿⢿⡏⣿⣿⣿⣿⣿⣿⣿⣿⣿⣿⣿⣿⣿⡿⠋⠑⢑⢕⢕⢕⢕⣿⠇⠁⠑⠀⠀⠀⠀⠀⠀⠀⠀⢀⠀⠀⠀⠀⠀⠀⠀⠀⠀⠀⠀⠀⠀⠀⢀⢔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⠀⠁⠀⠁⠁⠑⠐⠄⢄⠀⠀⠀⠀⠀⠀⠀⠑⢕⠀⠀⠀⠀⠀⠀⠀⠀⠀⠀⠀⠀⠄⠔⠐⠀⠀⠀⠀⠀⠈⠻⣧⡣⡕⢕⢕⢝⢿⣿⣿⣿⣿⣿⣿⣿⣿⣿⣿⣿⣿⣿⣿⣇⢽⣯⣟⣟⢟⢟⢟⢟⢏⢝⣝⣝⣽⣵⡾⣏⣼⣿⣿⣿⣿⣿⣿⣿⣿⣿⣿⣿⢟⠏⠐⠑⠑⢑⢕⢕⢕⢸⡟⠕⠖⠀⠀⠀⠀⠀⢀⢀⢀⢀⠀⠁⠁⠀⠀⠀⠀⠀⠀⠀⠀⠀⠀⠀⢔⢕⠁⠀⠀⠀⠀⠀⠀⠐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⢁⠀⠀⠀⠀⠀⠁⠁⠁⠁⠀⠀⠈⠻⣯⡣⡕⢕⢕⢝⢻⣿⣿⣿⣿⣿⣿⣿⣿⣿⣿⣿⣿⣿⣷⣮⣝⣟⢻⢿⢿⢿⢿⢟⣟⣟⣽⣵⣾⣿⣿⣿⣿⣿⣿⣿⣿⣿⣿⠟⠋⠁⠀⠀⠀⠀⠀⠀⢕⢕⢕⣾⠑⠀⠀⠀⠀⠀⠀⠀⢀⢀⢀⢀⠀⠀⠀⠀⠀⠀⢀⠁⠄⢀⠀⠀⢄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⡀⣀⠀⠔⠐⠐⠑⠑⠑⠑⠑⠀⠀⠀⠁⢝⢧⣇⢕⢕⢕⢕⢝⠛⠻⢿⣿⣿⣿⣿⣿⣿⣿⣿⣿⣿⣿⣿⣿⣿⣿⣿⣿⣿⣿⣿⣿⣿⣿⣿⣿⣿⣿⣿⣿⡿⠟⠙⠁⠀⠀⠀⠀⠀⠀⠀⠀⠀⢕⢕⢱⡏⠀⠀⠀⠀⠀⠀⠁⠁⠁⠁⠁⠁⠁⠁⠑⠐⠔⢄⠀⠁⠄⠀⠐⠀⠀⠀⠀⠀⠀⠀⠀⠀⠀⠀⠀⠀⠀⠀⠀⠀⠀⠀⠀⠀⠀⠀⠀⠀⠀⠀⠀⠀⠀⠘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⣮⣿⣗⠀⠀⠀⠀⠀⠀⠀⠀⠀⠀⠀⠀⠀⠘⣷⡜⢳⢕⣕⢕⢕⢕⢄⠀⠈⠙⠟⢿⣿⣿⣿⣿⣿⣿⣿⣿⣿⣿⣿⣿⣿⣿⣿⣿⣿⣿⣿⣿⣿⡿⠟⠋⠁⠀⠀⠀⠀⠀⠀⠀⠀⠀⠀⠀⠀⠀⢕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⠀⠻⠇⢕⢕⢝⢳⢵⡕⢕⢕⢄⠀⠀⠀⠀⠈⠙⣟⡻⢿⣿⣿⣿⣿⣿⣿⣿⣿⣿⣿⣿⣿⠿⠛⠉⠀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⣔⠀⠀⠀⠀⠀⠀⠀⠀⠀⠀⠀⠀⠀⠀⠀⠀⠀⠁⠀⠁⠑⠑⠑⠕⠔⠀⠀⠀⠀⠸⠿⠿⠷⠯⠝⠟⠿⠿⠿⠿⠿⠟⠙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⢕⠀⠀⠀⠀⠀⠀⠀⠀⠀⠀⠀⠀⠀⠀⠀⠀⠀⠀⠀⠀⠀⠀⠀⠀⠀⠀⠀⠀⠀⠀⠀⠀⠀⠀⠀⠀⠀⠀⠁⢻⣿⣿⣆⠀⠀⠀⠀⠀⠀⠀⠀⠀⠀⠀⠀⠀⠀⠀⠀⠀⠀⠀⠀⠀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⠝⣿⣿⣧⡀⠀⠀⠀⠀⠀⠀⠀⠀⠀⠀⠀⠀⠀⠀⠀⠀⠀⠀⠀⢕⢉⠑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⡎⢕⠀⠀⠀⠀⠀⠀⠀⠀⠀⠀⠀⠀⠀⠀⠀⠀⠀⠀⠀⠀⠀⠀⠀⠀⠀⠀⠀⠀⠀⠀⠀⠀⠀⠀⠀⠀⠀⠀⠀⠀⠀⠀⠀⠘⢿⣿⣷⡄⠀⠀⠀⠀⠀⠀⠀⠀⠀⠀⠀⠀⠀⠀⠀⠀⢄⢕⢕⢕⠀⠀⠀⠈⠙⠲⢤⣄⢀⠀⠀⠀⠀⠀⠀⠀⠀⠀⠀⠀⠀⠀⠀⠀⠀⠀⠀⠀⠀⠀⠀⠀⠀⠀⠀⠀⠀⠀⠀⠀⠀⠀⠀⠀⠀⠀⠀⠀⠀⠀⠀⠀⠀⠀⠀⠀⠀⠀⠀⠀⠀⠀⠀⠀⠀⠀⠀⠀⠀⠀⠀⠀⠀⠀⠀⠀⠀⠀⠀⠀⠀⠀⠐⠀⠀⠀⠄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⠑⠀⠀⠀⠀⠀⠀⠀⠀⠀⠀⠀⠀⠀⠀⢔⢄⢀⢀⢀⢀⢀⣄⣄⣤⣴⣴⣴⣶⣦⣄⡀⠀⠀⠀⠀⠀⠀⠀⠀⠀⠀⠀⠀⠀⠘⢿⣿⣿⣆⠀⠀⠀⠀⠀⠀⠀⠀⠀⠀⠀⠀⠀⠀⠀⢕⢕⢕⢕⠀⠀⠀⠀⠀⠁⠑⠜⠝⢳⢴⣄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⢔⢕⣱⣵⣷⣷⣿⣿⣿⣿⣿⣿⣿⣿⣿⣿⣿⣿⣿⣷⣦⣤⡀⠀⠀⠀⠀⠀⠀⠀⠀⠀⠀⠘⢻⣿⣿⣧⠀⠀⠀⠀⠀⠀⠀⠀⠀⠀⠀⠀⠀⠀⢕⢕⣕⠁⠀⠀⠀⠀⠀⠀⠀⠀⠀⠀⠁⠈⠙⠗⠆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⣕⡇⠀⠀⠀⠀⠀⠀⠀⠀⠀⠀⠀⠀⢕⣾⣿⣿⣿⣿⣿⣿⣿⣿⣿⢿⣟⣽⣷⣿⣿⣿⣿⣿⣿⣿⣿⣷⣄⢀⠀⠀⠀⠀⠀⠀⠀⠀⠁⢻⣿⣿⣧⢀⠀⠀⠀⠀⠀⠀⠀⠀⠀⠀⠀⢕⡕⡕⣷⠀⠀⠀⠀⠀⠀⠀⠀⠀⢀⠀⠀⢀⢕⠀⠀⢀⣀⣀⣄⣄⣄⣄⣤⣤⣤⣤⣤⣤⣴⣴⣴⣴⣶⣶⣶⣶⣶⣶⣦⣤⣄⣀⢀⠀⠀⠀⠀⠀⠀⠀⠀⠀⠀⠀⠀⠀⠀⠀⠀⠀⠀⠀⠀⠀⠀⠀⠀⠀⠀⠀⠀⠀⠀⠀⠀⠀⠀⠀⠀⠀⠀⠀⠀⠀⠀⠀⠀⠀⠀⠀⠀⠀⠀⠀⠀⠀⠀⠀⠀⠀⠀⠀⢕⢳⣽⡗⢧⣝⢣⢵⣕⢣⢕⢕⡵⣕⡕⢇⢕⢕⢕⢕⢕⢕⢕⢇⢕⡕⢕⢕⡕⢼⠀</a:t>
            </a:r>
            <a:br/>
            <a:r>
              <a:t>⠋⠁⠀⠁⠜⠕⠕⠕⠕⠕⠝⠕⠟⠝⠕⠗⠕⠗⠕⠝⠝⠞⠇⠕⠗⠕⠗⠏⠕⠗⠏⠕⠗⠇⠕⠞⠕⠕⠟⠇⠀⠀⠀⠀⠀⠀⠀⠀⠀⠀⠀⠀⢸⣿⣿⢟⢟⢟⠟⠝⢏⣹⣷⣿⣿⣿⣿⣿⣿⣿⣿⣿⣿⣿⣿⣿⣿⣿⣦⣄⣀⠀⠀⠀⠀⠀⠀⠁⢻⣿⣿⣷⣴⣴⣴⣴⣴⣴⣴⣶⢔⠀⠀⢕⢎⠇⢇⢸⣿⣿⣿⣿⣿⣿⣿⣿⣿⢀⠀⢕⢕⢄⠀⢿⢿⢿⢿⢿⠿⠿⠟⠟⠟⠟⠟⠟⠟⠟⠟⠟⠟⠟⠛⠋⠙⠛⠙⠙⠻⢿⢿⣿⣷⣦⣤⣄⡀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⣰⣾⣿⣿⣿⣿⣿⣿⣿⣿⣿⣿⣿⣿⣿⣿⣿⣿⣿⣿⣿⣿⡕⠀⠀⠀⠀⠀⠀⠁⢻⢿⣿⣿⡿⢿⢿⢿⢿⢟⠟⠕⠀⠀⠁⠀⠀⠁⠑⢌⠑⠁⠁⠁⠁⠁⠁⠁⠀⠀⢕⢕⢕⠀⠀⠀⠀⠀⠀⠀⠀⠀⠀⠀⠀⠀⠀⠀⠀⠀⠀⠀⠀⠀⠀⠀⠀⠀⠀⠀⠀⠁⠘⠙⠻⢿⢿⣿⣿⣷⣶⣴⣤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⡇⢕⢕⣼⣿⣿⣿⣿⣿⡿⣫⣿⣿⣿⣿⣿⣿⣿⣿⣿⣿⣿⣿⣿⣿⣿⠇⠀⠀⠀⠀⠀⠀⠀⠀⠁⠁⠁⠀⠀⠀⠀⠀⠀⠀⠀⠀⠀⠀⠀⠀⠀⠀⠁⠕⢢⡀⠀⠀⠀⠀⠀⠀⢔⢕⢕⢕⠀⠀⠀⠀⠀⠀⠀⠀⠀⠀⠀⠀⠀⠀⠀⠀⠀⠀⠀⠀⠀⠀⠀⠀⠀⠀⠀⠀⠀⠀⠀⠀⠀⠁⠙⠙⠻⢿⣿⣿⣿⣿⣿⣷⣴⣔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⢋⣱⣿⣿⣿⣿⣿⡟⣹⣾⣿⣿⣿⣿⣿⣿⣿⣿⣿⣿⣿⣿⣿⣿⣿⣿⠀⠀⠀⠀⠀⠀⠀⠀⠀⠀⠀⠀⠀⠀⠀⠀⠀⠀⠀⠀⠀⠀⠀⠀⠀⠀⠀⠀⠀⠁⠜⢆⢀⠀⠀⠀⠀⢕⢕⢕⠁⠀⠀⠀⠀⠀⠀⠀⠀⠀⠀⠀⠀⠀⠀⠀⠀⠀⠀⠀⠀⠀⠀⠀⠀⠀⠀⠀⠀⠀⠀⠀⠀⠀⠀⠀⠀⠀⠀⠁⠙⠙⠻⢿⣿⣿⣟⡇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⢿⢏⣾⣿⣿⣿⣿⣿⣿⣿⣿⣿⣿⣿⣿⣿⣿⣿⣿⣿⡇⠀⠀⠀⠀⠀⠀⠀⠀⠀⠀⠀⠀⠀⠀⠀⠀⠀⠀⠀⠀⠀⠀⠀⠀⠀⠀⠀⠀⠀⠀⠀⢁⢕⢕⢰⢀⠀⢕⢕⢕⠀⠀⠀⠀⠀⠀⠀⠀⠀⠀⠀⠀⠀⠀⠀⠀⠀⠀⠀⠀⠀⠀⠀⠀⠀⠀⠀⠀⠀⠀⠀⠀⠀⢀⢀⢀⢀⢀⢀⢀⢀⢀⣀⢀⡁⡙⣝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⢄⠀⠀⠀⠀⠀⠀⠀⠀⠀⠀⠀⠀⠀⠀⠀⠀⠀⠀⠀⠀⠀⠀⠀⠀⠀⠀⠀⠀⠀⠀⠀⠀⠀⠀⠀⠀⠀⠀⠀⠀⠀⠀⠀⠀⠀⠀⠀⠀⠀⠀⠀⠀⢰⣿⣿⣿⣿⡿⢕⢕⣼⣿⣿⣿⣿⣿⣿⣿⣿⣿⣿⣿⣿⣿⣿⣿⣿⣿⣿⣷⣔⠀⠀⠀⠀⠀⠀⠀⠀⠀⠀⠀⠀⠀⠀⠀⠀⠀⠀⠀⠀⠀⠀⠀⠀⠀⠀⠀⠀⠀⠀⠀⠑⠕⢕⠁⢕⢕⢕⢕⠀⠀⠀⠀⠀⠀⠀⠀⠀⠀⠀⠀⠀⠀⠀⠀⠀⠀⠀⠀⠀⠀⠀⠀⢀⡄⠔⠑⠑⠑⠑⠜⠝⠓⠛⠟⠟⠟⠟⢟⢟⢻⢿⢿⢿⢿⢿⢗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⠘⠑⠑⠛⠛⠛⠛⠛⠛⠛⠙⠛⠛⠛⠛⠛⠛⠛⠛⠛⠛⠛⠛⠛⠓⠀⠀⠀⠀⠀⠀⠀⠀⠀⠀⠀⠀⠀⠀⠀⠀⠀⠀⠀⠀⠀⠀⠀⠀⠀⠀⠀⠀⠀⠀⠀⠀⠁⠀⠑⠑⠑⠑⠀⠀⠀⠀⠀⠀⠀⠀⠀⠀⠀⠀⠀⠀⠀⠀⠀⠀⠀⠀⠀⠐⠐⠃⠑⠀⠀⠀⠀⠀⠀⠀⠀⠀⠀⠀⠀⠀⠀⠀⠀⠀⠀⠀⠀⠀⠀⠀⠀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6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⢏⣾⢳⣿⣿⣿⣿⣿⣿⣿⣿⣷⡹⣧⣱⡕⡕⣕⣕⢻⣇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⣿⡿⣳⣿⡏⣿⣿⣿⣿⣿⣿⣿⣿⣿⣿⢿⢜⢟⣷⡝⢜⢟⢜⢿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⢿⣱⣿⣿⣱⣾⣽⣽⣵⣷⣾⣽⣽⡽⢟⢕⢕⢕⣿⣧⢕⢕⢕⢕⢕⢹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⡿⣟⣽⡾⣱⣿⣿⣇⣿⣿⣿⣿⣿⣿⣿⣿⣿⣿⣿⡕⢕⢕⣿⣿⡇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⢟⣯⣾⣿⣿⢳⣿⣿⣿⢸⣿⣿⣿⣿⣿⣿⣿⣿⣿⣿⣿⣧⢕⢕⣿⣿⣧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⢟⣵⣿⣿⣿⢟⣕⣿⣿⣿⡏⣿⣿⣿⣿⣿⣿⣿⣿⣿⣿⣿⣿⣿⣧⢕⣿⣿⣿⢕⢕⢕⢅⢕⢕⢕⢕⢕⢜⢟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⣫⣿⣿⣿⡿⣻⣿⣸⣿⣿⣿⡇⣿⣿⣿⣿⣿⣿⣿⣿⣿⣿⣿⡿⣿⣿⢱⣿⣿⣿⡕⢕⢕⢕⢕⢕⢕⢕⢕⢕⢕⢕⢝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⡿⣱⣿⣿⣿⢟⣾⣿⡇⡿⢏⣵⣿⢇⢿⣿⣿⣿⣿⣿⣿⣿⣿⣿⣿⡇⢹⡟⣸⣿⣿⣿⡇⢕⢕⢕⢕⢕⢕⢕⢕⢕⢕⢱⣾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⢿⡿⢿⢟⣹⣿⣻⣿⣫⣿⣿⢟⢇⣵⣾⣿⣿⢵⣿⣿⣿⣿⣿⣿⣿⣿⣿⣿⣿⡇⢜⢕⣿⣿⣿⣿⢕⢕⢸⣧⢕⣕⢕⢕⢕⡕⢕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⢫⣮⣾⣿⣿⢳⣿⢣⣿⣳⣿⣿⡟⢱⢕⣱⣿⣿⡿⣹⣿⣿⣿⣿⣿⣿⣿⣿⣿⣿⣿⢇⢕⢞⢿⢟⠏⠑⢕⢕⢕⢝⢕⢜⢜⡌⠅⢕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⢫⡿⣿⣟⡿⡏⣿⢇⣿⢣⣿⣿⣿⡇⣾⢧⣿⣏⡝⢕⣿⢯⣿⣿⣿⣿⣿⣿⣿⣿⣿⣿⢕⢅⢑⠑⠑⠀⢕⢕⣧⣵⢑⠕⢕⢕⢕⢞⢕⢕⢜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⣿⣿⣿⢣⣿⢿⣝⢟⡇⢱⡟⣾⣏⣿⣿⣿⣿⢹⡿⣸⣿⣿⡟⣼⡿⢸⣿⣿⣿⣿⣿⣿⣿⣿⡿⢝⢕⢕⢕⠕⢕⢕⢕⢸⣿⣿⢸⣷⣕⠕⢕⢕⢕⣕⣱⣾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⣿⣿⣿⣿⡜⣏⢜⣵⣟⣣⣾⣹⡿⣼⣿⣿⣿⢏⢸⢧⣿⣿⣿⢣⣿⢣⣼⣿⣿⣿⣿⣿⣿⣿⣿⢇⢕⢕⣿⣿⣿⣟⢕⣸⣿⣿⣿⢸⣿⣿⣷⡗⣷⣷⣵⡽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⣿⣿⣿⡕⡝⢜⢯⣟⡟⣇⡿⢱⣿⣿⣿⡟⢱⣼⣜⣟⣟⢿⢸⡏⣾⢻⡿⣿⣿⣿⣿⣿⣿⡟⢕⢕⢱⣿⣿⣿⣿⢱⣿⣿⣿⣿⣼⣿⣿⣻⡇⢟⣻⣿⣧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⣿⣿⣿⣮⡜⣕⢼⢹⡸⡕⣼⣿⣿⣿⢱⣿⡏⣿⣿⣿⣿⢸⢱⣷⣸⣇⣿⣿⣿⣿⣿⣿⡇⢕⢕⣼⣿⢿⢿⡿⢸⢿⣿⣿⣏⣿⣿⣿⣿⢇⣝⢝⣵⣿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⡿⠑⢑⢕⢱⡇⡿⣿⣿⢇⢇⠑⢉⢍⢝⢗⠗⢝⢜⢻⣿⡿⢸⡇⣿⣿⣿⣟⢱⢕⣱⣿⣿⣿⣿⡇⡟⡼⣿⣿⢹⣿⣿⣿⣿⢱⡹⣧⢏⡻⢜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⣿⣿⣿⢟⠑⠀⠕⣇⡎⡳⡇⣿⣿⣱⡕⣾⡟⢗⢑⠀⠐⠔⢜⣻⣿⣿⣿⣿⣼⣽⣯⢕⣎⣱⢽⠝⢟⢟⢹⠱⠷⢱⡹⢇⣾⣿⣿⣿⡟⣼⣽⢽⢪⡕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⣿⣿⣿⢟⡵⠑⢀⢀⢱⣿⢹⢣⢇⢹⣿⢻⣿⣿⣧⢕⢕⢕⢕⢕⣾⣾⣿⣿⣿⣿⣿⣿⣿⣿⣏⡕⠵⠐⠀⠀⠀⣴⣄⢑⢳⣵⣿⣿⣿⣿⡇⢕⢕⠎⢜⢔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⢟⣵⢏⠁⠐⠕⢀⣾⢇⡇⣾⡕⢕⢝⡜⣿⣿⣯⡗⢜⢏⢵⣾⣿⣿⣿⣿⣿⣿⣿⣿⣿⣿⣿⡇⢔⢕⢄⢕⢔⣿⣏⡵⣾⣷⣿⣿⣽⣿⢜⠁⢱⣷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⣳⢏⣱⡧⡔⢀⢀⣸⡏⣼⣇⢿⢕⢕⢕⢕⢿⣿⣿⣿⣿⣿⣿⣿⣿⣿⣿⣿⣿⣿⣿⣿⣿⣿⣿⣿⡧⢸⢇⢵⢾⣿⡟⣵⣿⣟⣿⣿⢿⡏⠑⠀⢸⣿⣿⣿⣿⣿⣿⢕⢕⢕⢕⣳⡕⢕⣷⡇⣷⣷⡕⢸⣷⢺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⢞⢕⣵⡿⢕⢑⢕⢕⡿⢱⣿⣽⢸⢕⢕⢕⢸⢼⣿⣿⣿⣿⣿⣿⣿⣿⣿⣿⣿⣿⣻⣿⣿⣿⣿⣿⣿⣿⣿⣷⣷⣿⣿⣾⢿⣽⣿⣿⡗⣼⡇⠄⠀⠑⣹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⢜⢕⡱⢇⢜⣾⢟⢕⢑⢕⢕⢱⠕⢸⣿⢎⢸⡇⢕⢕⢕⢕⢻⣿⣿⣿⣿⣿⣿⣿⣿⣿⣿⣿⣿⣿⣿⣿⣿⣿⣿⣿⣿⢿⣿⣻⣽⣾⣫⣿⣿⣿⢏⣿⢕⠁⠀⠀⣧⢻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⢕⠑⠕⢔⠄⢔⢜⢕⢕⣾⡟⢕⢺⡏⠕⢕⢕⢄⢸⣯⣺⢱⢳⢕⢕⢕⢕⢕⢻⣿⣿⣿⣿⣿⣿⣿⣿⣿⣿⣿⣿⣿⣿⣿⣿⣿⣿⣿⡿⢿⢗⢕⣾⣿⣿⢏⣿⢕⣿⢁⠀⠀⢔⢸⡎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⢑⢄⢔⠑⠑⢑⠁⢜⡇⢑⢕⢜⢕⠜⣼⡟⢕⢄⢕⠕⢕⢕⢕⣼⢸⣿⣿⢸⣧⢣⢕⢕⢕⢕⢕⢜⢻⣿⣿⣿⣿⣿⣷⣷⣿⣯⣽⣿⣿⣿⣿⣿⣿⣿⡿⢏⢕⣾⣿⣿⢏⢜⣿⢕⡏⣼⡇⢕⣿⢕⢳⢻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⢗⣵⢇⢱⢕⣵⣴⡟⢑⢠⢕⢔⢑⢕⢕⣱⣿⢕⢻⡷⢸⣿⢕⢕⢕⢕⢕⢕⢕⢕⢕⢝⢻⣿⣿⣿⣿⣿⣿⣿⣿⣿⣿⡿⢿⢟⢝⢕⢕⣼⣿⣿⢟⢕⢕⡇⢱⢇⣿⣿⢕⣿⢕⢹⢸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⢜⢝⢳⣿⣿⣿⣷⣇⢕⢱⡿⢕⢕⢕⢯⢸⣿⡕⢕⢕⢕⢕⢕⢕⢕⢕⢕⢕⢱⣝⡻⣿⡿⢿⣟⡏⢝⢕⢕⢕⢕⢕⢕⣱⣿⣻⡇⢇⢕⢕⡇⢸⢜⣿⣿⢕⣿⢜⢕⢸⣿⣻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⠕⠕⠸⢼⡿⢿⢿⡻⡷⠕⣿⢕⢕⢕⢕⢜⡇⢿⣇⢕⢕⢕⢕⡜⢕⢕⠕⠑⢕⣷⣿⣿⣷⣿⣿⣿⡕⠑⢕⢕⢕⣸⡇⣱⢟⣣⣾⢕⣜⢕⢕⢕⢇⣿⡸⢿⢱⡟⢼⢕⠸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⢀⠔⠀⠀⢕⢕⢕⢕⢕⢱⣇⢕⢕⢕⢕⢕⢕⣷⣾⣿⢕⢕⢕⢱⠕⠑⠁⠀⢕⢱⣿⣿⣿⣿⣿⣿⣿⡕⢔⠀⠁⠑⢏⡕⢕⣾⣿⡿⣱⡯⢕⢕⢕⢕⢹⣷⢄⣼⠇⠀⢱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⢄⢕⠀⠀⠀⢕⢕⢕⢕⢱⡿⢕⢕⢕⢕⢕⢕⢕⢸⢿⣿⣧⢕⢕⠁⠀⠀⠀⠀⣵⣿⣿⣿⣿⣿⣿⣿⣿⣇⢕⠀⠀⠀⢿⡇⢸⣿⡿⣱⣯⡟⢕⢕⢕⢕⢜⢽⡇⢏⠀⠀⢄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⡿⢿⣿⣿⣿⣿⠀⠀⠀⠀⠀⠁⠄⢔⠕⠂⠀⢄⢕⢕⠀⠀⠀⠑⠁⠁⢡⡿⢕⢕⢕⣱⣵⣷⣿⣿⢸⡼⣿⣿⡕⠑⠀⠀⠀⠀⠀⣿⣿⣿⣿⣿⣿⣿⣿⣿⣿⡕⠀⠀⠀⠘⢧⢸⠿⠇⠟⢟⢇⢕⢕⢕⣕⡕⢜⣿⡕⢀⢀⢀⢀⢀⢸⣿⢕⢕⢕⢕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⢿⣏⣵⣾⣿⡜⣿⣿⣿⠀⠀⠀⠀⠀⠀⢀⠀⠀⠀⠀⢕⢕⠀⠀⠀⠀⠀⠄⢠⡿⢕⢕⢱⣿⣿⣿⣿⣿⣿⢸⣱⢿⣿⣷⠀⠀⠀⠀⠀⠀⢹⣿⣿⣿⣿⣿⣿⣿⣿⡿⠇⠀⠀⠀⠀⠈⠑⠔⠔⠔⠀⠕⣕⣵⣿⣿⣿⣇⢸⣷⡕⢕⢕⢕⢕⢸⣿⢕⢕⢕⢕⢺⣿⡇⢕⢕⣿⣿⡇⢕⢸⣿⢱⣷⣷⣽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⠕⢸⣿⢺⣟⢿⢿⠜⠉⠉⠀⠀⠀⠀⠀⠀⠀⠀⠐⠀⠀⢕⢕⠀⠀⠀⠀⠀⢠⡿⢕⢕⢱⣿⣿⣿⣿⣿⣿⣿⢸⡟⣿⣿⣿⡔⠀⠀⠀⠀⠀⠈⢿⣿⣿⣿⣿⣿⣿⣿⡏⠀⠀⠀⠀⠀⠀⠀⠀⢀⠐⢷⠀⣿⣿⣿⣿⣿⣿⣇⢜⣷⢱⢱⣵⢕⢸⣿⢕⢕⢕⢕⢿⣿⡇⢕⢕⣿⣿⡇⢕⢸⠇⠝⢝⢝⢿⢟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⠁⢜⠇⢝⣱⠀⠀⠀⠀⠀⠀⠀⠀⠀⢀⣀⣄⢄⣷⡄⠑⠑⠀⠀⠀⠀⢠⡟⢕⢕⢕⣿⣿⣿⣿⣿⣿⣿⣿⡇⡇⣿⣿⢻⣷⠀⠀⠀⠀⠀⠀⠜⣿⣿⣿⣿⣿⣿⡿⠀⠀⠀⠀⠀⠀⠀⢀⠑⠕⠑⢠⣵⣿⣿⣿⣿⣿⣿⣿⡇⢜⣧⢸⣿⣕⢼⡿⢕⢖⢿⡿⣷⣷⣯⣕⢕⣿⣿⡇⢕⠑⠁⠀⠸⢿⠑⢁⣵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⣶⣦⣦⠀⠁⠁⢄⡄⠀⠀⠀⠀⠀⠀⠀⢸⣿⣳⣿⣗⢕⠀⠀⠀⠀⠀⠀⠙⠑⠕⢕⣼⣿⣿⣿⣿⣿⣿⣿⣿⣿⡱⢿⣿⣧⡻⡇⠀⠀⠀⠀⠀⠀⢹⣿⣿⣿⣿⣿⠑⠀⠀⠀⠀⠀⠀⢀⢾⢕⢦⢱⢸⣿⣿⣿⣿⣿⣿⣿⣿⣿⡕⢜⢧⠐⠐⠀⠀⠀⠀⢕⢕⢜⢟⡻⢿⣿⣮⣝⡇⢑⠀⢀⢀⠀⠀⢀⣾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⣷⡄⠀⠁⠀⠀⠀⠀⢕⢔⢕⢕⣾⢳⣿⣿⣿⡜⢔⠀⠀⠀⠀⠀⠀⠀⠀⠀⠉⠙⠻⢿⣿⣿⣿⣿⣿⣿⣧⢸⣿⣮⣟⡣⠄⠀⠀⠀⠀⠀⠀⢻⢿⢿⣿⠃⠀⠀⠀⠀⠀⠀⠐⠁⠀⢿⢜⢎⢸⣿⣿⣿⣿⣿⣿⣿⠿⠛⠁⠀⠀⠀⠀⠀⠀⠀⠀⠕⢕⢕⢕⢕⢜⢜⢿⢿⣿⣧⡔⠁⠁⠀⢀⣾⣿⡧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⣷⡄⠀⠀⠕⠀⠀⠀⢕⢕⢕⣿⢸⣿⣿⣿⡯⢕⠀⠀⠀⠀⠀⢀⠀⠀⠀⠀⠀⠀⠀⠈⠙⢿⣿⣿⣿⣿⡇⢿⡿⣿⣟⠀⠀⠀⠀⠀⠀⠀⠀⢄⢄⠁⠀⠀⠀⠀⠀⠀⠀⠀⠀⠀⠈⢸⣷⢱⣽⣿⣿⡿⠟⠉⠀⠀⠀⠀⠀⠀⠀⠀⠀⠀⠀⠀⠀⢀⢕⢕⢕⢕⢕⢕⢕⢝⣿⣿⣷⡄⢀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⣿⣿⣆⠀⠀⠀⢠⠀⠀⠕⣷⣿⢸⣿⣿⣿⢇⢕⠀⠀⠀⢔⠑⠀⠀⢀⠄⠀⠀⠀⠀⠀⠀⠀⠈⠻⣿⡯⠁⠜⡇⢹⡿⠀⠀⠀⠀⠀⠀⠀⠀⠕⢕⠀⠀⠀⠀⠀⠀⠀⠀⠀⠀⠀⠀⢜⢇⣿⣿⠝⠑⠀⠀⠀⠀⠀⠀⠀⢀⠀⠀⠁⠔⢄⠀⠀⠀⢕⢕⢕⢕⢕⠕⢕⢕⢕⢜⠟⢿⡇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⢿⡿⣫⣿⣧⠀⠀⠁⠀⠀⠀⠘⢿⢞⢿⣿⣿⡕⢕⠀⢄⠑⠀⠀⢀⠔⠁⠀⠀⠀⠀⠀⠀⠀⠀⠀⠀⠈⠑⠀⠀⡇⢜⡇⠀⠀⠀⠀⠀⠀⠀⢄⣄⣔⣀⠀⠀⠀⠀⠀⠀⠀⠀⠀⠀⠀⠀⠜⠟⠁⠀⠀⠀⠀⠀⠀⠀⠀⠀⠀⠑⢄⠀⠀⠁⢔⠀⢕⣷⣷⣷⣷⠇⠀⠁⠕⢕⠁⠀⠀⠑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⢸⣿⣧⡀⠀⠀⠘⠀⠀⠁⠑⠁⠻⢿⡇⡕⠔⠁⠀⠄⠐⠁⠔⢀⠀⠀⠀⠀⠀⠀⠀⠀⠀⠀⠀⠀⠀⠀⠑⢕⠁⠀⠀⠀⠀⠀⠀⢂⣿⣿⣿⣷⡆⠀⠀⠀⠀⠀⠀⠀⠀⠀⠀⠀⠀⠀⠀⠀⠀⠀⠀⠀⠀⠀⠀⠀⠀⢀⠔⠑⠄⢀⠀⠁⠀⠀⠀⠀⠀⠀⠀⠖⠔⠁⠀⠀⠀⢕⠁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⣿⣿⠀⠀⠀⢄⢄⠀⢕⢕⢄⠀⣼⢇⠀⠀⠁⢀⠄⠀⠀⠀⠐⢄⠀⠀⠀⠀⠀⠀⠀⠀⠀⠀⠀⠀⢀⠕⠀⠀⠀⠀⠀⠀⠀⠸⢻⣿⢿⡟⠃⠀⠀⠀⠀⠀⠀⠀⠀⠀⠀⠀⠀⠀⠀⠀⠀⠀⠀⠀⠀⠀⠀⢀⠐⠀⠀⠀⢀⠀⠐⠀⠀⠀⠀⠀⠀⢀⢀⠀⠀⠀⠀⢀⢕⢕⢕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⢟⠀⠀⠀⠀⠀⠀⢕⢕⠕⣱⢇⠀⠀⠀⠀⠀⠀⠀⠀⠀⠀⠀⠑⢀⠀⠀⠀⠀⠀⠀⠀⠀⠀⠀⠀⠀⠀⠀⠀⠀⠀⠀⠀⠀⠁⠙⠘⠀⠀⠀⠀⠀⠀⠀⠀⠀⠀⠀⠀⠀⠀⠀⠀⠀⠀⠀⠀⠀⠀⢀⠐⠀⠀⠀⠀⠀⠀⠁⠀⠀⠀⠐⠀⠀⠀⠘⠑⠀⠀⠀⢄⢕⢕⢕⢕⢸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⣻⢏⠀⠀⠀⠀⠀⠐⠁⠕⡱⢇⣼⠇⠀⠀⠀⠀⠀⠀⠀⠀⠀⠀⠀⠀⠐⠀⠀⠀⠀⠀⠀⠀⠀⠀⠀⠀⠀⠀⠀⠀⠀⠀⠀⠀⠀⠀⠀⠀⠀⠀⠀⠀⠀⠀⠀⠀⠀⠀⠀⠀⠀⠀⠀⠀⠀⠀⠀⠀⠐⠀⠀⠀⠀⠀⠀⠀⠀⠀⠀⠀⠀⢢⢀⢰⢔⠀⠀⠀⠀⠀⠑⢕⢕⢕⢁⣾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⢕⢽⣽⣸⠀⠀⠀⠀⠀⠀⠀⡱⢕⣱⠇⠀⠀⠀⠀⠀⠀⠀⠀⠀⠀⠀⠀⠀⠀⠀⠀⠀⠀⠀⠀⠀⠀⠀⠀⠀⠀⠀⠀⠀⠀⠀⠀⠀⠀⠀⠀⠀⠀⠀⠀⠀⠀⠀⠀⠀⠀⠀⠀⠀⠀⠀⠀⠀⠀⠀⠀⠀⠀⠀⠀⠀⠀⠀⠀⠀⠀⠀⠀⠀⠀⠁⢣⠀⠀⠀⢄⠀⠀⠀⢀⢄⣡⡔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⢁⠑⠁⠁⠅⠀⠁⠁⢔⢕⢜⢿⣿⣿⡄⢀⢀⢀⢀⡄⡔⢕⣱⡿⠀⠀⠀⠀⠀⠀⠀⠀⠀⠀⠀⠀⠀⠀⠀⠀⠀⠀⠀⠀⠀⠀⠀⠀⠀⠀⠀⠀⠀⠀⠀⠀⠀⠀⠀⠀⠀⠀⠀⠀⠀⠀⠀⠀⠀⠀⠀⠀⠀⠀⠀⠀⠀⠀⠀⠀⠀⠀⠀⠀⠀⠀⠀⠀⠀⠀⠀⠀⠀⠀⠀⠀⠘⢇⠀⢜⢕⢔⢔⢸⣼⣿⣿⣧⢻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⡿⣱⢇⢱⡿⢕⠀⠀⠀⠀⠀⠀⠀⠀⠀⠀⠀⠀⠀⠀⠀⢄⠄⠀⠀⠀⠀⠀⠀⠀⠀⠀⠀⠀⠀⠀⠀⠀⠀⠀⠀⠀⠀⠀⠀⠀⠀⠀⠀⠀⠀⠀⠀⠀⠀⠀⠀⠀⠀⠀⠀⠀⠀⠀⠀⢄⠀⠀⠀⠀⠀⠀⠀⠀⠀⠀⠀⠀⢔⢜⡕⢕⢕⢕⣾⣿⣿⣿⣿⡿⣸⣯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⣿⡿⢱⡏⢱⢗⢕⢕⡀⠀⠀⠀⠀⠀⠀⠀⠀⠀⠀⠀⠀⠀⢕⠀⠀⠀⠀⠀⠀⠀⠀⠀⠀⠀⠀⠀⠀⠀⠀⠀⠀⠀⠀⠀⠀⠀⠀⠀⠀⠀⠀⠀⠀⠀⠀⠀⠀⠀⠀⠀⠀⠀⠀⠀⠀⠀⠀⠀⢔⠀⠀⠀⠀⠀⠀⠀⠀⠀⠀⠀⢸⡕⢜⡕⢕⣿⣿⣿⣿⣿⢟⣣⣿⢿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⢇⡱⢕⢏⠕⢕⢱⢕⠀⠀⠀⠀⠀⠀⠀⠀⠀⠀⠀⠀⠀⢕⠀⠀⠀⠀⠀⠀⠀⠀⠀⠀⠀⠀⠀⠀⠀⠀⠀⠀⠀⠀⠀⠀⠀⠀⠀⠀⠀⠀⠀⠀⠀⠀⠀⠀⠀⠀⠀⠀⠀⠀⠀⠀⠀⠀⠀⢕⠀⠀⠀⠀⠀⠀⠀⠀⠀⠀⠀⠜⣿⡕⠑⢌⠙⠛⢛⣏⣵⡾⣿⣿⣿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⢇⢱⢕⢜⢕⢕⢕⢇⢕⠀⠀⠀⢀⢀⠀⠀⠀⠀⠀⠀⠀⠀⢕⠀⠀⠀⠀⠀⠀⠀⠀⠀⠀⠀⠀⠀⠀⠀⠀⠀⠀⠀⠀⠀⠀⠀⠀⠀⠀⠀⠀⠀⠀⠀⠀⠀⠀⠀⠀⠀⠀⠀⠀⠀⠀⠀⠀⠀⢕⠀⠀⠀⠀⠀⠀⠀⠀⠀⠀⠀⠀⢜⣷⢕⠕⢅⢕⠁⢳⢝⡯⢻⢟⢺⢿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⢼⣿⣿⢇⢱⢇⢜⢕⢔⢕⢕⢕⢕⠀⠀⠀⠁⠀⠀⠀⠀⠀⠀⠀⠀⠀⠑⠀⠀⠀⠀⠀⠀⠀⠀⠀⠀⠀⠀⠀⠀⠀⠀⠀⠀⠀⠀⠀⠀⠀⠀⠀⠀⠀⠀⠀⠀⠀⠀⠀⠀⠀⠀⠀⠀⠀⠀⠀⠀⠀⠀⠀⠑⠀⠀⠀⠀⠀⠀⠀⠀⠀⠀⠀⠀⢕⢜⢣⢔⢕⢑⣄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⣳⣽⣿⡟⢕⡞⢕⢕⢅⠕⢕⢕⢕⢕⡔⠀⠀⠀⠀⠀⠀⠀⠀⠀⠀⠀⠀⠀⢕⠀⠀⠀⠀⠀⠀⠀⠀⠀⠀⠀⠀⠀⠀⠀⠀⠀⠀⠀⠀⠀⠀⠀⠀⠀⠀⠀⠀⠀⠀⠀⠀⠀⠀⠀⠀⠀⠀⠀⠀⠀⠀⠀⠀⠀⠀⠀⠀⠀⠀⠀⠀⠀⠀⠀⠀⢄⢕⢕⢜⢕⢕⢕⢟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⣿⣿⣿⢕⣾⢇⢕⠀⠀⠀⠀⠀⠁⠁⠁⠀⠀⠀⠀⠀⠀⠀⠀⠀⢄⢄⢄⢄⢅⢀⠀⠀⠀⠀⠀⠀⠀⠀⠀⠀⠀⠀⠀⠀⠀⠀⠀⠀⠀⠀⠀⠀⠀⠀⠀⠀⠀⠀⠀⠀⠀⠀⠀⠀⠀⠀⠀⠀⠀⠀⠀⢆⡄⢄⠀⠀⠀⠀⠀⠀⠀⠀⠀⠀⠐⠑⠃⠕⢕⢜⢕⢇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⡕⣕⡝⢕⠀⠀⠀⠀⠀⠀⠀⠀⠀⠀⠀⠀⠀⠀⢄⢄⢄⢄⢕⢕⢕⢕⢕⢕⢀⠀⠀⠀⠀⠀⠀⠀⠀⠀⠀⠀⠀⠀⠀⠀⠀⠀⠀⠀⠀⠀⠀⠀⠀⠀⠀⠀⠀⠀⠀⠀⠀⠀⠀⠀⠀⠀⠀⠀⢕⢕⢇⠁⠀⠀⠀⠀⠀⠀⠀⠀⠀⠀⠀⠀⠀⠀⠁⠕⢕⢜⡕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⠁⠉⠁⢕⠄⠀⠀⠀⠀⠀⠀⠀⠀⠀⠀⠀⠀⠀⠀⠑⢕⢕⢕⢕⢕⢕⢕⢕⣕⢕⢀⢀⠀⠀⠀⠀⠀⠀⠀⠀⠀⠀⠀⠀⠀⠀⠀⠀⠀⠀⠀⠀⠀⠀⠀⠀⠀⠀⠀⠀⠀⠀⠀⠀⠀⠀⠀⠀⣽⢇⢕⢕⢄⢀⢀⢀⠀⠀⠀⠀⠀⠀⠀⠀⠀⠀⠀⠀⠑⢕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⠐⠀⠀⠕⠄⠔⠀⠀⠀⠀⠀⠀⠀⠀⠀⠀⠀⠀⠀⠀⠀⠑⢕⢕⢕⢕⣱⣿⣿⣷⡕⢜⢐⠀⠀⠀⠀⠀⠀⠀⠀⠀⠀⠀⠀⠀⠀⠀⠀⠀⠀⠀⠀⠀⠀⠀⠀⠀⠀⠀⠀⠀⠀⠀⠀⢀⢄⢕⢕⢱⢕⢕⢕⢕⢕⠑⠀⠀⠀⠀⠀⠀⠀⠀⠀⠀⠀⠀⠀⢕⢕⢕⢸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⠀⠁⠕⢕⢕⣿⣿⡕⢷⠀⠀⠑⢔⢀⠀⠀⠀⠀⠀⠀⠀⠀⠀⠀⠀⠀⠀⠀⠀⠀⠀⠀⠀⠀⠀⠀⠀⠀⠀⠀⠀⢶⣾⣿⢟⢝⣱⣧⣕⣕⢕⢕⢕⠁⠀⠀⠀⠀⠀⠀⠀⠀⠀⠀⠀⠀⠀⠄⢕⢕⢕⢕⢿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⠑⢕⣿⣿⣇⣻⡕⢀⢀⢀⢁⠕⢔⢄⢀⠀⠀⠀⠀⠀⠀⠀⠀⠀⠀⠀⠀⠀⠀⠀⠀⠀⠀⠀⠀⠀⠀⠀⢀⢄⠕⣱⡜⣿⣿⣿⢱⢕⠕⠀⠀⠀⠀⠀⠀⠀⠀⠀⠀⠀⠀⠀⠀⢔⠀⢕⢕⢕⢱⢸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⠜⣿⣿⣿⣿⣿⣿⣿⣿⡿⠷⠀⠁⠑⠔⢄⢄⢀⠀⠀⠀⠀⠀⠀⠀⠀⠀⠀⠀⠀⠀⠀⠀⢀⢄⠔⠑⠁⠀⢰⢿⢇⣺⣿⣿⡏⠑⠀⠀⠀⠀⠀⠀⠀⠀⠀⠀⠀⠀⠀⠀⠀⠁⠀⠁⠑⢕⢸⢜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⠀⣿⣿⣷⢕⣧⠁⠀⠀⠀⠀⠀⠀⠀⠀⠀⠀⠁⠑⢔⠀⠀⠀⠀⠀⠀⠀⠀⠀⠀⠀⠀⠀⠕⢄⣴⣷⣷⣾⣿⣿⣿⣿⣿⣿⡇⠀⠀⠀⠀⠀⠀⠀⠀⠀⠀⠀⠀⠀⠀⠀⠀⠀⠀⠀⠀⢕⢸⢕⢿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⠝⣿⣧⣵⣜⣄⣀⣀⢀⠀⠀⠀⠀⠀⠀⠀⠀⠀⠕⢄⠀⠀⠀⠀⠀⠀⠀⠀⠀⠀⠀⠀⠁⠀⠈⠉⠉⢹⣯⣿⢝⣿⣿⣿⢇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⠐⢀⢀⠀⠀⠀⠀⠀⠀⠀⠀⠀⠀⠀⠀⠀⠀⠀⠀⠀⠀⠀⠑⣝⣟⢻⢿⢿⢿⢿⢷⠆⠀⠀⠀⠀⠀⠀⠀⠀⠀⠀⠀⠀⠀⠀⠀⠀⠀⠀⠀⠀⠀⠀⠀⠀⠀⠀⢁⣟⣣⣵⣿⣿⡟⠀⠀⠀⠀⠀⠀⠀⠀⠀⠀⠀⠀⠀⠀⠀⠀⠀⠀⠀⠀⠀⣔⣕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⣷⣴⣀⠀⠀⠀⠀⠀⠀⠀⠀⠀⠀⠀⠀⠀⠀⠀⠀⠀⠀⠈⠻⣷⣵⣴⣄⡀⠀⠀⠀⠀⠀⠀⠀⠀⠀⠀⠀⠀⠀⠀⠀⠀⠀⠀⠀⠀⠀⠀⠀⠀⣴⣷⣿⣿⣿⢿⢿⣟⣫⡞⠁⠀⠀⠀⠀⠀⠀⠀⠀⠀⠀⠀⠀⠀⠀⠀⠀⠀⠀⠀⢀⢱⢻⢟⢸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⡟⣼⣷⣦⡤⠀⠀⠀⠀⠀⠀⠀⠀⠀⠀⠀⠀⠀⠀⠀⠀⠈⠙⠛⠛⠟⠓⠀⠀⠀⠀⠀⠀⠀⠀⠀⠀⠀⠀⠀⠀⠀⠀⠀⠀⠀⠀⠀⠀⠀⠁⠁⢁⢁⣄⣴⣾⡿⠙⠀⠀⠀⠀⠀⠀⠀⠀⠀⠀⠀⠀⠀⠀⠀⠀⠀⠀⠀⠀⠁⠕⢕⢕⢕⢱⢕⢕⢕⢕⢕⢕⢕⢕⢕⢕⢝⣏⢝⡕⢜⡱⢕⢝⢝⢝⢝⢟⢝⢟⢟⡟⢻⢻⢿⣻⢟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⣿⢸⡿⠟⠛⠕⠕⠕⠀⠀⠀⠀⠀⠀⠀⠀⠀⠀⠀⠀⠀⠀⠀⠀⠀⠀⠀⠀⠀⠀⠀⠀⠀⠀⠀⠀⠀⠀⠀⠀⠀⠀⠀⠀⠀⠀⠀⠀⠀⠀⠀⠠⢷⠿⠿⠟⠋⠉⠀⠀⠀⠀⠀⠀⠀⠀⠀⠀⠀⠀⠀⠀⠀⠀⠀⠀⠀⠀⠀⠀⠀⠀⠀⠕⢕⢕⢕⢕⢇⢕⢕⢕⢕⢝⢣⢜⡇⢜⢱⢜⢕⢕⢇⢕⢕⢕⡕⢕⣕⢵⣕⣧⣷⣮⡵⢎⣕⡽⢕⡸⢏⡸⣝⡪⢽⢮⢕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⢟⢅⢔⢕⠀⠀⠀⠀⠐⠀⠀⠀⠀⠀⠀⠀⠀⠀⠀⠀⠀⠀⠀⠀⠀⠀⠀⠀⠀⠀⠀⠀⠀⠀⠀⠀⠀⠀⠀⠀⠀⠀⠀⠀⠀⠀⠀⠀⠀⠀⠀⠀⠀⠀⠀⠀⠀⠀⠀⠀⠀⠀⠀⠀⠀⠀⠀⠀⠀⠀⠀⠀⠀⠀⠀⠀⠀⠀⠀⠀⠀⠀⠀⢔⢕⢇⢕⢇⡕⢱⡕⢱⢕⢕⢝⢇⢕⢜⢹⡕⢇⣕⢇⣕⣣⣕⢧⣝⡻⢟⣻⣝⣳⣟⣻⢽⣕⢮⣗⡪⣗⡪⢕⢮⢗⢫⢕⣕⣽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⢃⢕⢕⢕⠄⠀⠀⢀⢀⠀⠀⠀⠀⠀⠀⠀⠀⠀⠀⠀⠀⠀⠀⠀⠀⠀⠀⠀⠀⠀⠀⠀⠀⠀⠀⠀⠀⠀⠀⠀⠀⠀⠀⠀⠀⠀⠀⠀⠀⠀⠀⠀⠀⠀⠀⠀⠀⠀⠀⠀⠀⠀⠀⠀⠀⠀⠀⠀⠀⠀⠀⠀⠀⠀⠀⠀⠀⠀⠀⠀⣀⢄⣔⣵⣳⣵⣗⣧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⢅⢕⢕⠑⠁⠀⠀⢄⣾⣿⡇⠀⠀⠀⠀⠀⠀⠀⠀⠀⠀⠀⠀⠀⠀⠀⠀⠀⠀⠀⠀⠀⠀⠀⠀⠀⠀⠀⠀⠀⠀⠀⠀⠀⠀⠀⠀⠀⠀⠀⠀⠀⠀⠀⠀⠀⠀⠀⠀⠀⠀⠀⠀⠀⠀⠀⠀⠀⠀⠀⠀⠀⠀⠀⠀⠀⠀⠀⠀⠀⠁⠣⣵⣽⣞⢽⡻⣫⣯⡗⢽⡇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⣕⣧⢵⢵⢕⢱⣕⣕⣿⣿⣿⣿⣿⣿⣿⣿⡕⣕⡕⢕⣕⢕⢷⣕⣕⢇⢕⢕⢕⢕⢕⢕⢕⢕⡣⣿⢿⠟⠃⠁⠀⠀⠀⠀⠘⠙⠻⢿⣾⣿⣿⣿⣿⣿⣼⣿⣼⣿⣽⣿⣷⡷⢟⢟⢄⣄⡀⢀⡀⢀⠀⢀⠕⠑⠀⠀⠀⠀⣰⣿⣿⣿⠑⠀⠀⠀⠀⠀⠀⠀⠀⠀⠀⠀⠀⠀⠀⠀⠀⠀⠀⠀⢀⠀⠀⠀⠀⠀⠀⠀⠀⠀⠀⠀⠀⠀⠀⠀⠀⠀⠀⠀⠀⠀⠀⠀⠀⠀⠀⠀⠀⠀⠀⠀⠀⠀⠀⠀⠀⠀⠀⠀⠀⠀⠀⠀⠀⠀⠀⠀⠀⠀⠀⢁⢽⢝⣟⣝⣕⢣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⠓⠛⠓⠑⠛⠓⠚⠃⠚⠓⠃⠛⠓⠚⠛⠓⠓⠑⠙⠁⠀⠀⠀⠀⠀⠀⠁⠀⠀⠀⠀⠑⠑⠘⠙⠛⠛⠛⠛⠛⠛⠛⠛⠛⠛⠛⠛⠛⠛⠛⠛⠚⠛⠛⠀⠑⠀⠀⠀⠀⠀⠐⠛⠛⠛⠃⠀⠀⠀⠀⠀⠀⠀⠀⠀⠀⠀⠀⠀⠀⠀⠀⠀⠀⠐⠑⠑⠀⠀⠀⠀⠀⠀⠀⠀⠀⠐⠀⠀⠀⠀⠀⠀⠀⠀⠀⠀⠀⠀⠀⠀⠀⠀⠀⠀⠀⠀⠀⠀⠀⠀⠀⠀⠀⠀⠀⠀⠀⠀⠀⠀⠀⠀⠀⠀⠀⠑⠑⠑⠛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⢟⣽⣏⣿⣿⣿⣿⣿⣿⣿⣿⣿⡜⣧⡕⡕⡕⣕⣕⢸⣷⢱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⣿⣿⢫⣿⡟⣼⣿⣿⣿⣿⣿⣿⣿⣿⣿⡿⢎⢇⣿⡜⢜⢟⢎⢿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⡿⣳⣿⣿⢱⣷⣮⣽⣵⣷⣾⣽⣽⡽⢽⢕⢕⢕⣿⣷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⢟⣯⣷⢳⣿⣿⡏⣾⣿⣿⣿⣿⣿⣿⣿⣿⣿⣿⡕⢕⢕⣿⣿⡇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⣫⣾⣿⣿⢧⣿⣿⣿⢱⣿⣿⣿⣿⣿⣿⣿⣿⣿⣿⣿⣷⡕⢕⣿⣿⣿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⣿⣿⣿⣿⣟⡕⣾⣿⣿⡿⣸⣿⣿⣿⣿⣿⣿⣿⣿⣿⣿⣿⣿⣷⡕⣿⣿⣿⡕⢕⢕⢕⢕⢕⢕⢕⢕⢜⢝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⢯⣾⣿⣿⡿⣫⣾⢹⣿⣿⣿⡇⣿⣿⣿⣿⣿⣿⣿⣿⣿⣿⣿⣿⢿⣿⢇⣿⣿⣿⡇⢕⢕⢕⢕⢕⢕⢕⢕⢕⢕⢕⢜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⣣⣿⣿⣿⢟⣽⣿⡟⡾⢏⣱⣿⣇⢿⣿⣿⣿⣿⣿⣿⣿⣿⣿⣿⣿⢸⡿⢸⣿⣿⣿⡇⢕⢕⢕⢕⢕⢕⢕⢅⢕⢕⢕⣵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⡿⡿⢿⢟⢳⣿⢫⣿⢯⣾⣿⢏⡇⣱⣾⣿⣿⢹⣾⣿⣿⣿⣿⣿⣿⣿⣿⣿⣿⡏⢕⢕⣿⣿⣿⣿⢇⢕⢕⣧⢕⣕⢕⢕⢕⢕⡕⣼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⣟⣷⣵⣿⣿⢧⣿⢣⣿⢫⣿⣿⡟⢱⡕⣱⣿⣿⣿⢹⣿⣿⣿⣿⣿⣿⣿⣿⣿⣿⣿⡇⢕⢜⢻⢟⠏⠑⢕⢕⢕⢜⢕⢜⢎⡜⠕⢕⢻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⢏⣾⣿⣿⢿⢟⣼⣏⣾⢧⣿⣿⣿⡗⣼⡇⣿⣯⣝⢇⣿⡏⣿⣿⣿⣿⣿⣿⣿⣿⣿⣿⢕⢕⢁⠑⠑⠁⢔⢕⣵⣵⡕⠕⢕⢕⢕⢕⢇⢕⢜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⣿⣿⣿⢟⣾⣷⣮⢟⣗⢱⡿⣼⡏⣾⣿⣿⣿⢇⣿⢱⣿⣿⡿⣸⡿⢸⣿⣿⣿⣿⣿⣿⣿⣿⡿⢕⢕⢕⡕⠕⢕⡕⢕⢸⣿⣿⣯⣷⣕⢕⢕⢕⠕⢕⣱⣼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⣿⣿⣿⣿⢕⢯⢕⣱⣿⣫⣼⢳⡿⣸⣿⣿⣿⡏⢸⡇⣿⣿⣿⣇⣿⢇⢸⣿⣿⣿⣿⣿⣿⣿⣿⢇⢕⢕⣾⣿⣿⣿⢇⢸⣿⣿⣿⣿⣿⣿⣷⡇⣷⣷⣇⡝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⣿⣿⣿⣎⢕⢜⢾⣿⣟⡏⡾⢕⣿⣿⣿⡿⢱⣼⢸⣟⣟⣻⢹⡟⣼⢸⣿⣿⣿⣿⣿⣿⣿⡿⢕⢕⢕⣿⣿⣿⣿⢱⣿⣿⣿⣿⢸⣿⣿⣿⡇⢿⣻⣿⣿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⣿⣿⣿⣯⣎⢕⢼⢝⢹⣱⢸⣿⣿⣿⢇⣿⣿⢸⢿⣿⣿⡾⢧⣷⡞⣿⢻⡿⣿⣿⣿⡏⡇⢕⢕⣸⣿⡿⢿⣿⢸⣿⣿⣿⡟⣿⣿⣿⣿⡇⣜⢟⣫⣸⡟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⠎⢑⢜⢧⢇⣿⢻⣿⡏⢗⠑⢁⡘⢝⠕⠓⢧⢜⡻⣿⣿⡼⣷⢻⣿⣷⡟⢱⢇⣱⣿⣿⣿⣿⡏⣼⢸⣿⣿⢳⣿⣿⣿⣿⢣⡜⣷⢝⢸⢇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⣿⣿⣿⢟⠕⠁⢕⣕⡼⡷⡇⢻⣿⣷⡕⢾⣿⢗⢃⠀⠑⠐⢜⢻⣿⣿⣿⣿⣾⣏⣿⢕⣾⣱⢽⠝⢟⢟⢹⠕⠿⢕⡝⢏⢸⣿⣿⣿⣿⣜⣽⡯⢇⢕⢇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⣿⣿⣿⣟⡵⠃⢄⢀⢕⣿⡇⢇⢕⢸⣿⣻⣿⣾⣿⡕⢕⢔⢕⢕⣼⣾⣿⣿⣿⣿⣿⣿⣿⣿⡿⡱⠵⠔⠀⠀⠀⢰⣄⢑⢳⣵⣿⣿⣟⣿⡇⢵⢇⢕⢕⢅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⡿⣫⢟⠑⠄⠕⠕⣼⡇⡇⢾⢕⢕⢜⢇⣿⣿⣯⣗⢕⢟⢵⣾⣿⣿⣿⣿⣿⣿⣿⣿⣿⣿⣿⣇⢔⢕⢄⢕⢔⣾⣟⡵⣺⣿⣿⣿⢻⣿⢇⠑⢱⣷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⣫⢾⢕⣵⢄⠀⢀⢱⡟⣸⣧⣸⢕⢕⢕⢕⢹⣿⣿⣿⣿⣿⣿⣿⣿⣿⣿⣿⣿⣿⣿⣿⣿⣿⣿⣿⡧⢸⢇⢱⢾⣿⡿⣱⣿⣿⣿⣿⢿⣿⠑⠀⠜⣿⣿⣿⣿⣿⣿⢕⢕⢕⢕⣳⡕⢕⣷⡇⣷⣷⡕⢸⣷⢺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⢕⢜⢕⣱⣿⢟⢕⢕⢕⡿⢕⣿⣟⡎⣗⢕⢕⢕⢞⣿⣿⣿⣿⣿⣿⣿⣿⣿⣿⣿⣿⣿⣿⣿⣿⣿⣿⣿⣿⣿⣷⣷⣿⣿⣾⢟⣟⣿⣿⣟⢸⡇⢀⠀⠀⡹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⣧⡕⢕⢕⢕⢕⢕⢕⢕⢕⢕⢕⢕⢸⣿⣿⢕⢕⢕⢕⢕⣿⣿⣿⣿⣿⣿⣿⣿⣿⣿⣿⣿⣿⣿⣿⣿⣿⣿⣿⣿⣿⣿⣿⣿⣿⣿⡏⠙⡽⢇⠀⢔⢱⢕⢕⡱⢑⠐⢀⢔⢔⢀⢜⢕⡱⢎⢕⣼⡿⢕⢑⢕⢕⢕⡕⢸⣿⡝⢕⣇⢕⢕⢕⢕⢹⣿⣿⣿⣿⣿⣿⣿⣿⣿⣿⣿⣿⣿⣿⣿⣿⣿⣿⣿⣿⢿⢿⣿⣽⡷⣏⣿⣿⢿⣏⣾⡇⠁⠁⠀⢳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⠅⢔⡕⢕⡕⣼⡟⠕⢺⡏⢱⢕⢕⢁⢸⣿⣣⢕⡹⡕⢕⢕⢕⢕⢹⣿⣿⣿⣿⣿⣿⣿⣿⣿⣿⣿⣿⣿⣿⣿⣿⣿⣿⣿⣿⢿⢗⢝⣾⣿⣿⡟⣿⢕⣿⢕⠀⠀⢀⢸⡇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⢑⢄⢔⠑⠑⢑⠁⢜⡇⢑⢕⢜⢕⠜⢸⡿⢕⢄⢕⠕⠑⢕⢕⣸⡜⣿⣿⢱⣷⡱⡕⢕⢕⢕⢕⢜⢻⢿⣿⣿⣿⣿⣷⣿⣿⣿⣽⣿⣿⣿⣿⣿⣿⣿⡿⢏⢕⣼⣿⣿⡏⢕⢻⢕⡿⢸⣷⢕⣾⡕⢻⢸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⢕⢕⣵⣴⣿⢕⢠⢕⢔⢑⢕⢕⢱⣿⢇⢸⣯⢸⣿⡇⢕⢕⢕⢕⢕⢕⢕⢕⢝⢻⣿⣿⣿⣿⣿⣿⣿⣿⣿⣿⡿⢿⢟⢝⢕⢕⣱⣿⣿⢟⢕⢕⢼⢕⡇⣿⣿⢕⣿⡇⢜⡜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⢜⢝⣇⣿⣿⣿⣿⣷⢕⢱⣿⢇⢕⢕⢳⢸⣿⡇⢕⢕⢕⢕⢕⡜⢕⢕⢕⢕⢕⢽⡻⢿⡿⢿⣟⡏⢝⢕⢕⢕⢕⢕⢕⢱⣿⢯⡏⢕⢕⢕⢜⢱⢕⢿⣿⢕⣿⢇⡕⡇⣝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⠕⠑⠜⢟⢻⢿⢿⢻⣻⢕⢼⢇⢕⢕⢕⢕⢕⢻⣿⢕⢕⢕⢕⡱⢕⢕⠕⠑⢕⣵⣿⣿⣿⣿⣿⣿⡇⠑⢕⢕⢕⢱⡞⢱⡿⣱⣾⡇⢱⢕⢕⢕⢕⣾⡜⢿⢕⣿⢸⢇⢷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⢄⠕⠀⠀⢜⢕⢕⢕⢕⢣⣧⢕⢕⢕⢕⢕⢕⢸⣧⣿⡇⢕⢕⢱⠇⠑⠁⠀⢔⢱⣿⣿⣿⣿⣿⣿⣿⡇⢔⠀⠁⠑⢜⢕⢕⣼⣿⣿⢕⣼⢕⢕⢕⢕⢝⣷⢄⢸⡏⠀⢄⠑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⢔⢕⠀⠀⠀⢕⢕⢕⢕⢕⣿⢝⢕⢕⢕⢕⢕⢕⢸⣹⣿⣧⢕⢕⠁⠀⠀⠀⠀⣵⣿⣿⣿⣿⣿⣿⣿⣿⣧⢕⠀⠀⠀⢺⣿⢱⣿⣿⢣⢿⣿⢕⢕⢕⢕⢕⢽⣇⢟⠁⠀⠑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⢿⣟⢿⣿⣿⣿⠀⠀⠀⠀⠀⠁⠄⢔⠕⠂⠀⢔⢕⢕⠀⠀⠀⠁⠀⠀⢄⣾⢇⢕⢕⣱⣵⣷⣿⣿⢸⣏⣿⣿⡇⠀⠀⠀⠀⠀⠀⢿⣿⣿⣿⣿⣿⣿⣿⣿⣿⡕⠀⠀⠀⠈⢮⢜⢿⠇⠟⢿⢇⢅⢕⢕⣕⡕⢜⢿⡕⢀⢀⢑⢀⢀⢸⣿⢕⢕⢕⢕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⣿⢟⣹⣷⣿⣿⣎⢿⣿⣿⠀⠀⠀⠀⠀⠀⢀⠀⠀⠀⠀⢕⢕⠁⠀⠀⠀⠀⠄⢄⡾⢇⢕⢱⣾⣿⣿⣿⣿⣿⢸⣿⣽⣿⣿⢄⠀⠀⠀⠀⠀⢸⣿⣿⣿⣿⣿⣿⣿⣿⡿⢇⠀⠀⠀⠀⠁⠑⠐⠔⠔⠀⠕⢕⣱⣾⣿⣿⣧⢜⣿⡕⢕⢕⢕⢕⢸⣿⢕⢕⢕⢕⣺⣿⡇⢕⢕⣿⣿⡇⢕⢸⣿⢳⣷⣷⣽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⠁⠈⠑⢝⢿⢸⣮⢻⠟⠊⠉⠉⠀⠀⠀⠀⠀⠀⠀⠀⠐⠀⠀⢕⢕⠀⠀⠀⠀⠀⢀⡾⢕⢕⢱⣿⣿⣿⣿⣿⣿⣿⡇⡇⣿⣿⣿⡇⠀⠀⠀⠀⠀⠀⢿⣿⣿⣿⣿⣿⣿⣿⡟⠀⠀⠀⠀⠀⠀⠀⠀⢀⠀⢶⠀⣿⣿⣿⣿⣿⣿⣇⢜⣷⡕⣱⣵⢕⢸⣿⢕⢕⢕⢕⣿⣿⡇⢕⢕⣿⣿⡇⢕⢸⠇⠝⢝⢹⢿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⠀⠕⠕⢱⡼⠀⠀⠀⠀⠀⠀⠀⠀⠀⢀⣀⣄⣠⣗⡕⠑⠕⠀⠀⠀⠀⢀⡞⢕⢕⢕⣾⣿⣿⣿⣿⣿⣿⣿⣇⢇⣿⣿⢹⣿⢀⠀⠀⠀⠀⠀⠘⣿⣿⣿⣿⣿⣿⡿⠁⠀⠀⠀⠀⠀⠀⠀⠑⠕⠑⢄⣴⣿⣿⣿⣿⣿⣿⣿⡇⢜⢷⡸⣿⢵⢸⡿⢕⢲⢻⢿⣷⣷⣯⣕⢕⣿⣿⡇⢕⠑⠁⠀⠸⢷⠑⢁⡴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⣶⣖⣶⡀⠀⠀⢄⢔⠀⠀⠀⠀⠀⠀⠀⢸⡿⣱⣿⣷⡇⠀⠀⠀⠀⠀⠀⠘⠑⠕⢕⣸⣿⣿⣿⣿⣿⣿⣿⣿⣿⡜⢹⡿⣷⡹⡇⠀⠀⠀⠀⠀⠀⢹⣿⣿⣿⣿⣿⠃⠀⠀⠀⠀⠀⠀⢀⢼⢔⣆⢰⢸⣿⣿⣿⣿⣿⣿⣿⣿⣿⡕⢜⢷⠐⠐⠀⠀⠀⠀⢕⢕⢜⢝⢻⢿⣿⣮⣟⢇⢑⠀⢀⢀⠀⠀⢀⣾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⡄⠀⠁⠀⢀⠀⠀⢕⢕⢕⢕⣾⢳⣿⣿⣿⡵⢇⠀⠀⠀⠀⠀⠀⠀⠀⠀⠈⠙⠻⢿⣿⣿⣿⣿⣿⣿⣷⢹⣿⣮⣝⣇⠄⠀⠀⠀⠀⠀⠀⢹⢿⢿⣿⠇⠀⠀⠀⠀⠀⠀⠐⠁⠀⢷⣜⢜⢸⣿⣿⣿⣿⣿⣿⣿⢿⠟⠑⠁⠀⠀⠀⠀⠀⠀⠀⠕⢕⢕⢕⢕⢕⢜⢿⢿⣿⣧⡄⠁⠁⠀⢀⣾⣿⡧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⣿⣔⠀⠀⠑⠀⠀⠀⠕⢕⢕⣿⢸⣿⣿⣿⡯⢕⠀⠀⠀⠀⠀⢀⠀⠀⠀⠀⠀⠀⠀⠈⠙⢿⣿⣿⣿⣿⡇⢻⣿⣿⣿⠀⠀⠀⠀⠀⠀⠀⠀⢄⢄⠁⠀⠀⠀⠀⠀⠀⠀⠀⠀⠀⠘⢸⣷⢱⣝⣿⣿⡿⠟⠙⠁⠀⠀⠀⠀⠀⠀⠀⠀⠀⠀⠀⠀⢀⢕⢕⢕⢕⢕⢕⢕⢹⣿⣿⣧⡀⢀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⣿⣿⣧⠀⠀⠀⢰⠀⠀⠑⣾⣿⢸⣿⣿⣿⡇⢕⠀⠀⠀⢔⠑⠀⠀⠀⠄⠀⠀⠀⠀⠀⠀⠀⠈⠻⣿⡿⠁⠜⡗⢹⡿⠀⠀⠀⠀⠀⠀⠀⠀⠑⢕⠀⠀⠀⠀⠀⠀⠀⠀⠀⠀⠀⠀⢜⢇⣿⣿⠟⠋⠀⠀⠀⠀⠀⠀⠀⢀⠀⠀⠁⠔⢄⠀⠀⠀⢕⢕⢕⢕⢕⠕⢕⢕⢕⢕⠟⢿⢇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⣻⣗⢯⣿⣷⢀⠀⠀⠀⢀⠀⠘⢻⢏⢿⣿⣿⡕⢕⠀⢀⠕⠀⠀⢀⠔⠁⠀⠀⠀⠀⠀⠀⠀⠀⠀⠀⠈⠑⠀⠀⡇⢜⡇⠀⠀⠀⠀⠀⠀⠀⢄⣄⣔⣀⠀⠀⠀⠀⠀⠀⠀⠀⠀⠀⠀⠀⠘⠟⠁⠀⠀⠀⠀⠀⠀⠀⠀⠀⠀⠐⢄⠀⠀⠁⢔⠀⢔⣷⣷⣷⣷⠇⠀⠁⠕⢕⠁⠀⠀⠑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⢸⣿⣷⡄⠀⠐⠘⠀⠀⠁⢑⢀⠝⢿⢇⢕⠔⠁⠀⠄⠐⠁⠐⢀⠀⠀⠀⠀⠀⠀⠀⠀⠀⠀⠀⠀⠀⠀⠑⢕⠁⠀⠀⠀⠀⠀⠀⢐⣿⣿⣿⣿⡧⠀⠀⠀⠀⠀⠀⠀⠀⠀⠀⠀⠀⠀⠀⠀⠀⠀⠀⠀⠀⠀⠀⠀⠀⢀⠔⠑⠄⢀⠀⠁⠀⠀⠀⠀⠀⠀⠀⢆⠔⠀⠀⠀⠀⢕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⣿⣿⠀⠀⠀⢔⢔⠀⢕⢕⢄⠀⣱⢇⠀⠀⠁⢀⠄⠀⠀⠀⠑⢄⠀⠀⠀⠀⠀⠀⠀⠀⠀⠀⠀⠀⢄⠑⠀⠀⠀⠀⠀⠀⠀⠜⢻⣿⢿⡿⠑⠀⠀⠀⠀⠀⠀⠀⠀⠀⠀⠀⠀⠀⠀⠀⠀⠀⠀⠀⠀⠀⠀⢀⠐⠁⠀⠀⢀⠀⠐⠀⠀⠀⠀⠀⠀⢀⠀⠀⠀⠀⠀⢄⢕⢕⢔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⢝⠀⠀⠀⠀⠀⠀⢕⢕⢕⢰⢏⠁⠀⠀⠀⠀⠀⠀⠀⠀⠀⠀⠁⠄⠀⠀⠀⠀⠀⠀⠀⠀⠀⠀⠀⠀⠀⠀⠀⠀⠀⠀⠀⠀⠁⠙⠘⠁⠀⠀⠀⠀⠀⠀⠀⠀⠀⠀⠀⠀⠀⠀⠀⠀⠀⠀⠀⠀⠀⢀⠐⠀⠀⠀⠀⠀⠀⠁⠀⠀⠀⠐⠀⠀⠀⠘⠑⠀⠀⠀⢄⢕⢕⢕⢕⣸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⣻⢕⠀⠀⠀⠀⠀⠁⠁⢕⢰⢏⢱⠇⠀⠀⠀⠀⠀⠀⠀⠀⠀⠀⠀⠁⠐⠀⠀⠀⠀⠀⠀⠀⠀⠀⠀⠀⠀⠀⠀⠀⠀⠀⠀⠀⠀⠀⠀⠀⠀⠀⠀⠀⠀⠀⠀⠀⠀⠀⠀⠀⠀⠀⠀⠀⠀⠀⠀⠀⠐⠀⠀⠀⠀⠀⠀⠀⠀⠀⠀⠀⠀⢰⢀⢰⢔⠀⠀⠀⠀⠀⠕⢕⢕⢕⢀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⢕⢽⣽⣸⠀⠀⠀⠁⠀⠀⠀⢰⢇⢱⠏⠀⠀⠀⠀⠀⠀⠀⠀⠀⠀⠀⠀⠀⠀⠀⠀⠀⠀⠀⠀⠀⠀⠀⠀⠀⠀⠀⠀⠀⠀⠀⠀⠀⠀⠀⠀⠀⠀⠀⠀⠀⠀⠀⠀⠀⠀⠀⠀⠀⠀⠀⠀⠀⠀⠀⠀⠀⠀⠀⠀⠀⠀⠀⠀⠀⠀⠀⠀⠀⠀⠀⢣⠀⠀⠀⡄⠀⠀⠀⢀⡄⣱⡰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⢁⠑⠁⠁⠅⠀⠁⠁⢔⢕⢜⢿⣿⣿⡄⢀⢀⢀⢀⣄⢠⠕⢱⣿⠀⠀⠀⠀⠀⠀⠀⠀⠀⠀⠀⠀⠀⠀⠀⠀⠀⠀⠀⠀⠀⠀⠀⠀⠀⠀⠀⠀⠀⠀⠀⠀⠀⠀⠀⠀⠀⠀⠀⠀⠀⠀⠀⠀⠀⠀⠀⠀⠀⠀⠀⠀⠀⠀⠀⠀⠀⠀⠀⠀⠀⠀⠀⠀⠀⠀⠀⠀⠀⠀⠀⠀⠑⢇⠀⢜⢕⢔⢔⣸⣼⣾⣿⣇⢿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⣿⢣⡇⢱⣿⢇⢀⠀⠀⠀⠀⠀⠀⠀⠀⠀⠀⠀⠀⠀⠀⢄⠄⠀⠀⠀⠀⠀⠀⠀⠀⠀⠀⠀⠀⠀⠀⠀⠀⠀⠀⠀⠀⠀⠀⠀⠀⠀⠀⠀⠀⠀⠀⠀⠀⠀⠀⠀⠀⠀⠀⠀⠀⠀⠀⢄⠀⠀⠀⠀⠀⠀⠀⠀⠀⠀⠀⠀⢄⢜⣇⢕⢕⣕⣼⣿⣿⣿⣿⡟⣼⣯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⣿⣿⢣⢗⢕⢏⢕⢕⢀⠀⠀⠀⠀⠀⠀⠀⠀⠀⠀⠀⠀⠀⢕⠀⠀⠀⠀⠀⠀⠀⠀⠀⠀⠀⠀⠀⠀⠀⠀⠀⠀⠀⠀⠀⠀⠀⠀⠀⠀⠀⠀⠀⠀⠀⠀⠀⠀⠀⠀⠀⠀⠀⠀⠀⠀⠀⠀⠀⢔⠀⠀⠀⠀⠀⠀⠀⠀⠀⠀⠀⢸⡇⢜⡕⢱⣿⣿⣿⣿⣿⢟⣣⣿⢗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⢇⢱⢕⢎⢕⢕⢕⢕⠀⠀⠀⠀⠀⠀⠀⠀⠀⠀⠀⠀⠀⢕⠀⠀⠀⠀⠀⠀⠀⠀⠀⠀⠀⠀⠀⠀⠀⠀⠀⠀⠀⠀⠀⠀⠀⠀⠀⠀⠀⠀⠀⠀⠀⠀⠀⠀⠀⠀⠀⠀⠀⠀⠀⠀⠀⠀⠀⢕⠀⠀⠀⠀⠀⠀⠀⠀⠀⠀⠀⠜⣿⡕⢘⢜⠙⠛⢛⣏⡵⣞⣿⣿⢿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⢇⢱⢇⢜⢕⢕⢕⢜⢕⠀⠀⠀⢀⢀⠀⠀⠀⠀⠀⠀⠀⠀⢕⠀⠀⠀⠀⠀⠀⠀⠀⠀⠀⠀⠀⠀⠀⠀⠀⠀⠀⠀⠀⠀⠀⠀⠀⠀⠀⠀⠀⠀⠀⠀⠀⠀⠀⠀⠀⠀⠀⠀⠀⠀⠀⠀⠀⠀⢕⠀⠀⠀⠀⠀⠀⠀⠀⠀⠀⠀⠀⢸⣷⡕⠕⢕⢕⠘⢫⢗⡧⢻⢟⢜⢿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⣿⡏⢕⡇⢕⢕⢕⢕⢕⢕⢕⠀⠀⠀⠀⠀⠀⠀⠀⠀⠀⠀⠀⠀⠑⠀⠀⠀⠀⠀⠀⠀⠀⠀⠀⠀⠀⠀⠀⠀⠀⠀⠀⠀⠀⠀⠀⠀⠀⠀⠀⠀⠀⠀⠀⠀⠀⠀⠀⠀⠀⠀⠀⠀⠀⠀⠀⠀⠀⠀⠁⠀⠀⠀⠀⠀⠀⠀⠀⠀⠀⠀⠀⢕⢜⢣⢕⢕⢑⣄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⣹⣾⣿⡟⢕⡾⢕⢕⢑⠕⢕⢕⢕⢕⡔⠀⠀⠀⠀⠀⠀⠀⠀⠀⠀⠀⠀⠀⢕⠀⠀⠀⠀⠀⠀⠀⠀⠀⠀⠀⠀⠀⠀⠀⠀⠀⠀⠀⠀⠀⠀⠀⠀⠀⠀⠀⠀⠀⠀⠀⠀⠀⠀⠀⠀⠀⠀⠀⠀⠀⠀⠀⠀⠀⠀⠀⠀⠀⠀⠀⠀⠀⠀⠀⠀⢠⢕⢕⢜⢇⢕⢕⢟⢟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⡵⣿⣿⣿⢇⣼⡇⠕⠀⠀⠀⠀⠀⠁⠁⠁⠀⠀⠀⠀⠀⠀⠀⠀⠀⢄⢄⢄⢄⢅⢀⠀⠀⠀⠀⠀⠀⠀⠀⠀⠀⠀⠀⠀⠀⠀⠀⠀⠀⠀⠀⠀⠀⠀⠀⠀⠀⠀⠀⠀⠀⠀⠀⠀⠀⠀⠀⠀⠀⠀⠀⠀⢔⢄⢄⠀⠀⠀⠀⠀⠀⠀⠀⠀⠀⠀⠑⠃⠕⢕⢕⢕⢣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⡕⢱⡝⢕⠀⠀⠀⠀⠀⠀⠀⠀⠀⠀⠀⠀⠀⠀⢄⢄⢄⢄⢕⢕⢕⢕⢕⢕⢄⠀⠀⠀⠀⠀⠀⠀⠀⠀⠀⠀⠀⠀⠀⠀⠀⠀⠀⠀⠀⠀⠀⠀⠀⠀⠀⠀⠀⠀⠀⠀⠀⠀⠀⠀⠀⠀⠀⠀⢱⡜⢇⠁⠀⠀⠀⠀⠀⠀⠀⠀⠀⠀⠀⠀⠀⠀⠁⠕⢕⢜⡕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⠑⠉⠁⢕⢄⠀⠀⠀⠀⠀⠀⠀⠀⠀⠀⠀⠀⠀⠀⠑⢕⢕⢕⢕⢕⢕⢕⢕⣕⡕⢀⢀⠀⠀⠀⠀⠀⠀⠀⠀⠀⠀⠀⠀⠀⠀⠀⠀⠀⠀⠀⠀⠀⠀⠀⠀⠀⠀⠀⠀⠀⠀⠀⠀⠀⠀⠀⠀⣺⢕⢕⢔⢄⢀⢀⢀⠀⠀⠀⠀⠀⠀⠀⠀⠀⠀⠀⠀⠑⢕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⠀⠕⠀⠕⠀⠀⠀⠀⠀⠀⠀⠀⠀⠀⠀⠀⠀⠀⠀⠑⢕⢕⢕⢕⣱⣿⣿⣷⡕⢜⢑⠀⠀⠀⠀⠀⠀⠀⠀⠀⠀⠀⠀⠀⠀⠀⠀⠀⠀⠀⠀⠀⠀⠀⠀⠀⠀⠀⠀⠀⠀⠀⠀⢀⢄⢔⢕⢕⢕⢕⢕⢕⢕⠕⠀⠀⠀⠀⠀⠀⠀⠀⠀⠀⠀⠀⠀⢕⢕⢕⢜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⠀⠁⠕⢕⢕⣿⣿⡕⢷⠀⠀⠑⢔⢀⠀⠀⠀⠀⠀⠀⠀⠀⠀⠀⠀⠀⠀⠀⠀⠀⠀⠀⠀⠀⠀⠀⠀⠀⠀⠀⠀⢶⣾⣿⢟⢝⢕⣧⡏⡱⢕⢕⢕⠁⠀⠀⠀⠀⠀⠀⠀⠀⠀⠀⠀⠀⠀⠀⢕⢕⢕⢕⢻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⠑⢇⣿⣿⣇⣻⡕⢀⢀⢀⢁⠕⢔⢄⢀⠀⠀⠀⠀⠀⠀⠀⠀⠀⠀⠀⠀⠀⠀⠀⠀⠀⠀⠀⠀⠀⠀⠀⢀⢅⠕⣱⡜⣻⣿⣿⢱⢕⠕⠀⠀⠀⠀⠀⠀⠀⠀⠀⠀⠀⠀⠀⠀⢔⠀⢕⢕⢕⢱⢸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⠜⣿⣿⣿⣿⣿⣿⣿⣿⡿⠷⠀⠁⠑⠔⢔⢄⢀⠀⠀⠀⠀⠀⠀⠀⠀⠀⠀⠀⠀⠀⠀⠀⠀⢄⠔⠑⠁⠀⢰⡿⢇⣾⣿⣿⡇⠑⠀⠀⠀⠀⠀⠀⠀⠀⠀⠀⠀⠀⠀⠀⠀⠁⠀⠑⠑⢕⢸⢕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⠀⣿⣿⡷⢕⢇⠀⠀⠀⠀⠀⠀⠀⠀⠀⠀⠀⠁⠑⢔⠀⠀⠀⠀⠀⠀⠀⠀⠀⠀⠀⠀⠀⠕⢄⣴⣷⣷⣷⣾⣿⣿⣿⣿⣿⡇⠀⠀⠀⠀⠀⠀⠀⠀⠀⠀⠀⠀⠀⠀⠀⠀⠀⠀⠀⠀⢕⢸⢇⢿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⠙⣿⣧⣵⣜⣄⣀⣀⢀⠀⠀⠀⠀⠀⠀⠀⠀⠀⠕⢄⠀⠀⠀⠀⠀⠀⠀⠀⠀⠀⠀⠀⠁⠀⠉⠉⠙⢹⣯⣽⢝⣿⣿⣿⢇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⠐⢀⢀⠀⠀⠀⠀⠀⠀⠀⠀⠀⠀⠀⠀⠀⠀⠀⠀⠀⠀⠀⠑⣝⣟⢻⢿⢿⢿⢿⢷⠆⠀⠀⠀⠀⠀⠀⠀⠀⠀⠀⠀⠀⠀⠀⠀⠀⠀⠀⠀⠀⠀⠀⠀⠀⠀⠀⢁⣟⣇⣱⣿⣿⡟⠀⠀⠀⠀⠀⠀⠀⠀⠀⠀⠀⠀⠀⠀⠀⠀⠀⠀⠀⠀⠀⣔⣕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⣵⢕⣕⢟⣻⠀⠀⠀⠀⠀⠀⠀⠀⢸⣷⣴⣄⢀⠀⠀⠀⠀⠀⠀⠀⠀⠀⠀⠀⠀⠀⠀⠀⠀⠀⠈⠻⣷⣧⣴⣄⡀⠀⠀⠀⠀⠀⠀⠀⠀⠀⠀⠀⠀⠀⠀⠀⠀⠀⠀⠀⠀⠀⠀⠀⠀⣴⣷⣾⣿⣿⡿⢿⢟⣫⡞⠁⠀⠀⠀⠀⠀⠀⠀⠀⠀⠀⠀⠀⠀⠀⠀⠀⠀⠀⠀⢀⢸⢿⢟⢸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⣿⣿⡿⢷⢿⢷⢿⣷⠀⠀⠀⠀⠀⠀⠀⠀⢸⣿⣿⡟⣼⣷⣶⡤⢀⠀⠀⠀⠀⠀⠀⠀⠀⠀⠀⠀⠀⠀⠀⠀⠈⠙⠛⠛⠛⠓⠀⠀⠀⠀⠀⠀⠀⠀⠀⠀⠀⠀⠀⠀⠀⠀⠀⠀⠀⠀⠀⠀⠀⠁⠉⠁⢁⣄⣴⣷⡿⠋⠀⠀⠀⠀⠀⠀⠀⠀⠀⠀⠀⠀⠀⠀⠀⠀⠀⠀⠀⠀⠀⠕⢜⢕⢕⡕⢕⢕⢕⢕⢕⢕⢕⢕⢕⢕⢝⣏⢝⡕⢜⡱⢕⢝⢝⢝⢝⢟⢝⢟⢟⡟⢻⢻⢿⣻⢟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⣏⣹⢿⣷⡿⢻⢿⠀⠀⠀⠀⠀⠀⠀⠀⢸⣿⡿⢸⡿⠟⠟⠕⠕⠕⠀⠀⠀⠀⠀⠀⠀⠀⠀⠀⠀⠀⠀⠀⠀⠀⠀⠀⠀⠀⠀⠀⠀⠀⠀⠀⠀⠀⠀⠀⠀⠀⠀⠀⠀⠀⠀⠀⠀⠀⠀⠀⠀⠄⢷⢿⠿⠟⠋⠉⠀⠀⠀⠀⠀⠀⠀⠀⠀⠀⠀⠀⠀⠀⠀⠀⠀⠀⠀⠀⠀⠀⠀⠀⠁⠕⢕⢕⢕⢕⢇⢕⢕⢕⢕⢝⢣⢜⡇⢜⢱⢜⢕⢕⢇⢕⢕⢕⡕⢕⣕⢵⣕⣧⣷⣮⡵⢎⣕⡽⢕⡸⢏⡸⣝⡪⢽⢮⢕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⢿⣿⢟⢿⡵⣾⢷⠀⠀⠀⠀⠀⠀⠀⠀⢸⣿⢇⢅⢔⢕⠀⠀⠀⠀⠐⠀⠀⠀⠀⠀⠀⠀⠀⠀⠀⠀⠀⠀⠀⠀⠀⠀⠀⠀⠀⠀⠀⠀⠀⠀⠀⠀⠀⠀⠀⠀⠀⠀⠀⠀⠀⠀⠀⠀⠀⠀⠀⠀⠀⠀⠀⠀⠀⠀⠀⠀⠀⠀⠀⠀⠀⠀⠀⠀⠀⠀⠀⠀⠀⠀⠀⠀⠀⠀⠀⠀⠀⠀⠀⢔⢕⢇⢕⢇⡕⢱⡕⢱⢕⢕⢝⢇⢕⢜⢹⡕⢇⣕⢇⣕⣣⣕⢧⣝⡻⢟⣻⣝⣳⣟⣻⢽⣕⢮⣗⡪⣗⡪⢕⢮⢗⢫⢕⣕⣽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⠸⢑⢕⢕⢕⠄⠀⠀⢀⢀⠀⠀⠀⠀⠀⠀⠀⠀⠀⠀⠀⠀⠀⠀⠀⠀⠀⠀⠀⠀⠀⠀⠀⠀⠀⠀⠀⠀⠀⠀⠀⠀⠀⠀⠀⠀⠀⠀⠀⠀⠀⠀⠀⠀⠀⠀⠀⠀⠀⠀⠀⠀⠀⠀⠀⠀⠀⠀⠀⠀⠀⠀⠀⠀⠀⠀⠀⠀⠀⠀⠀⣀⣀⣴⣵⣳⣵⣳⣧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⢅⢕⢕⠑⠁⠀⠀⢄⣾⣿⡇⠀⠀⠀⠀⠀⠀⠀⠀⠀⠀⠀⠀⠀⠀⠀⠀⠀⠀⠀⠀⠀⠀⠀⠀⠀⠀⠀⠀⠀⠀⠀⠀⠀⠀⠀⠀⠀⠀⠀⠀⠀⠀⠀⠀⠀⠀⠀⠀⠀⠀⠀⠀⠀⠀⠀⠀⠀⠀⠀⠀⠀⠀⠀⠀⠀⠀⠀⠀⠀⠁⠸⣷⣽⣗⢽⣝⣮⣯⡗⢽⡇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⣕⣧⢵⢵⢕⢱⣕⣕⣿⣿⣿⣿⣿⣿⣿⣿⣕⣕⡕⢕⣕⢕⢷⣕⣕⢇⢕⢕⢕⢕⢕⢕⢕⢕⡣⣿⢿⠟⠃⠁⠀⠀⠀⠀⠘⠙⠻⢿⣾⣿⣿⣿⣿⣿⣼⣿⣼⣿⣽⣿⣷⡷⢟⢟⢄⣄⡀⢀⡀⢀⠀⢐⠕⠑⠀⠀⠀⠀⣰⣿⣿⣿⠑⠀⠀⠀⠀⠀⠀⠀⠀⠀⠀⠀⠀⠀⠀⠀⠀⠀⠀⠀⢀⠀⠀⠀⠀⠀⠀⠀⠀⠀⠀⠀⠀⠀⠀⠀⠀⠀⠀⠀⠀⠀⠀⠀⠀⠀⠀⠀⠀⠀⠀⠀⠀⠀⠀⠀⠀⠀⠀⠀⠀⠀⠀⠀⠀⠀⠀⠀⠀⠀⠀⢑⢼⣟⣟⣝⣕⢣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⠓⠛⠓⠑⠛⠓⠚⠃⠚⠓⠃⠛⠓⠚⠛⠓⠓⠑⠙⠁⠀⠀⠀⠀⠀⠀⠁⠀⠀⠀⠀⠑⠑⠘⠙⠛⠛⠛⠛⠛⠛⠛⠛⠛⠛⠛⠛⠛⠛⠛⠛⠚⠛⠛⠀⠑⠀⠀⠀⠀⠀⠂⠛⠛⠛⠃⠀⠀⠀⠀⠀⠀⠀⠀⠀⠀⠀⠀⠀⠀⠀⠀⠀⠀⠐⠑⠑⠀⠀⠀⠀⠀⠀⠀⠀⠐⠐⠀⠀⠀⠀⠀⠀⠀⠀⠀⠀⠀⠀⠀⠀⠀⠀⠀⠀⠀⠀⠀⠀⠀⠀⠀⠀⠀⠀⠀⠀⠀⠀⠀⠀⠀⠀⠀⠀⠀⠑⠑⠘⠛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⡿⣵⡿⣼⣿⣿⣿⣿⣿⣿⣿⣿⣎⢷⣕⣇⢕⢕⣕⡜⣿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⣿⣿⢟⣾⣿⢱⣿⣿⣿⣿⣿⣿⣿⣿⣿⣿⢇⢻⢹⣎⢝⢟⢇⢿⢧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⡿⢯⣿⣿⣇⣷⣧⣽⣵⣵⣷⣽⣽⣽⢽⡇⢕⢕⢸⣿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⣻⣵⢯⣿⣿⣿⣸⣿⣿⣿⣿⣿⣿⣿⣿⣿⣿⣇⢕⢕⢸⣿⣷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⣿⣵⣿⣿⣏⣾⣿⣿⡇⣿⣿⣿⣿⣿⣿⣿⣿⣿⣿⣿⣿⡇⢕⢸⣿⣿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⣫⣾⣿⣿⡿⡫⣼⣿⣿⣿⢸⣿⣿⣿⣿⣿⣿⣿⣿⣿⣿⣿⣿⣿⡕⢸⣿⣿⡇⢕⢕⢕⢕⢕⢕⢕⢕⢕⢝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⣟⣽⣿⣿⣿⢯⣾⢧⣿⣿⣿⡿⢸⣿⣿⣿⣿⣿⣿⣿⣿⣿⣿⣿⢻⣿⡇⣿⣿⣿⡇⢕⢕⢕⢕⢕⢕⢕⢕⢕⢕⢕⢜⢻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⢏⣾⣿⣿⡿⣵⣿⣿⢸⢏⣱⣾⣿⢸⣿⣿⣿⣿⣿⣿⣿⣿⣿⣿⣿⢜⡿⢱⣿⣿⣿⡇⢕⢕⢕⢕⢕⢕⢕⢅⢕⢕⢕⣱⣾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⢿⢿⢿⢏⣿⢏⣿⢟⣾⣿⢟⢝⢱⣵⣿⣿⣟⣾⣿⣿⣿⣿⣿⣿⣿⣿⣿⣿⣿⢕⢕⣼⣿⣿⣿⢇⢕⢕⣷⢕⢵⡕⢕⢕⢕⡕⢱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⣷⣷⣾⣿⡟⣾⣏⣾⢏⣾⣿⣿⢕⡇⢱⣿⣿⣿⢻⣿⣿⣿⣿⣿⣿⣿⣿⣿⣿⣿⡇⢕⢕⢻⢟⢟⠑⢁⢕⢕⢜⢝⢕⢕⢇⠁⢅⢸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⣵⢿⣿⡿⡿⢹⡟⣼⣏⣾⣿⣿⣿⣸⡟⣼⣷⣝⡏⣼⡟⣿⣿⣿⣿⣿⣿⣿⣿⣿⣿⡇⢕⢁⢑⠑⠑⢀⢕⣱⣵⡕⢕⢕⢕⢜⢔⢇⢕⢕⢹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⣿⣿⣿⡿⢹⡿⣧⢝⣟⢕⣿⣱⡿⣼⣿⣿⣿⡇⣿⢣⣿⣿⣿⢱⣿⢇⣿⣿⣿⣿⣿⣿⣿⣿⣿⢕⢕⢱⡕⠕⠕⢕⢕⣕⣿⣿⡇⣷⣔⢑⢕⢕⢕⢕⣕⣵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⣿⣿⣿⣿⡧⢸⡕⢱⡾⣏⣵⣇⣿⢳⣿⣿⣿⡿⢕⡟⣼⣿⣿⡏⣾⡏⢸⣿⣿⣿⣿⣿⣿⣿⣿⡇⢕⢕⢸⣿⣿⣿⢗⢱⣿⣿⣿⡇⣿⣿⣷⣦⢱⣷⣧⣝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⣿⣿⣿⣷⡇⢇⡳⣯⣝⣹⣸⢇⣾⣿⣿⣿⢕⣺⢇⢿⢿⣿⡇⣿⢸⡼⣿⣿⣿⣿⣿⣿⣿⣿⢕⢕⢕⣿⣿⣿⣿⣼⣾⣿⣿⣿⢷⣿⣿⣿⣿⢸⢿⣿⣿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⣿⣿⣿⣷⣕⢣⡱⡝⣇⢇⢣⣿⣿⣿⡏⣼⣿⣸⣿⣿⣷⡇⡇⣯⣕⣿⣺⣿⣿⣿⣿⣿⡿⢕⢕⢱⣿⣿⣿⣿⢳⡿⣿⣿⣿⣹⣿⣿⣿⡿⢕⢻⢟⣽⣇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⢇⠑⢇⢜⣷⢸⢿⣿⣿⢸⢿⣿⣷⣷⣷⣾⣽⡕⢻⣿⣿⢇⣿⡸⣿⣿⣿⢇⡇⢕⣿⣿⣯⣽⣽⢸⢳⣿⣿⣇⣿⣿⣿⣿⡇⣜⢷⡝⢹⡟⢹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⣿⣿⣿⡿⢏⠁⠀⢸⣱⡪⣾⢸⣿⣟⡝⢁⣕⢝⢝⢟⢻⢿⢿⣷⣿⣿⣿⣿⣧⣿⣽⡟⣱⣇⣸⣽⣽⣽⣿⣏⣺⣏⣎⢻⢸⣿⣿⣿⣿⢝⣟⣿⡕⢜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⣿⣿⣿⡿⣫⢎⢀⢀⢀⣾⡧⢝⡜⢕⢿⣇⣿⣾⣿⢕⢕⢕⢔⢔⢱⣹⣿⣿⣿⣿⣿⣿⣿⣿⣿⡿⢿⢿⢿⢿⢿⢿⢿⢿⣿⣱⣾⣿⣿⣿⡿⢸⢕⡱⢕⢕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⡿⣫⡞⢝⠀⠔⠑⢱⡟⡕⢸⡏⢕⢕⢝⣸⣿⣿⣷⣵⣵⣵⣷⣿⣿⣿⣿⣿⣿⣿⣿⣿⣿⣧⣷⢔⢔⢅⢅⢕⣱⣴⢕⢹⣿⣿⣿⣷⣿⡇⠑⢜⣷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⢽⢏⣵⡕⢀⢀⢔⣿⢳⣷⢜⡏⢕⢕⢕⢱⣿⣿⣿⣿⣿⣿⣿⣿⣿⣿⣿⣿⣿⣿⣿⣿⣿⣿⣿⣾⣵⣕⣕⣵⣿⣿⣣⣿⣿⣿⣿⣻⣿⢕⠀⠑⣿⣿⣿⣿⣿⣿⢕⢕⢕⢕⣳⡕⢕⣷⡇⣷⣷⡕⢸⣷⢺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⢕⡱⢏⢱⣾⢟⢕⢕⢝⢸⢇⣾⡟⡞⡗⢕⢕⢕⢜⣿⣿⣿⣿⣿⣿⣿⣿⣿⣿⣿⣿⣿⣿⣿⣿⣿⣿⣿⣿⣿⣿⣿⣿⣿⣷⢿⡿⣿⣿⣿⣻⣿⠑⢀⠀⢜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⢌⢕⢕⢜⢱⣱⣿⢇⢑⢕⢕⢕⢕⡕⣿⣟⢇⢿⢕⢕⢕⢕⢸⣿⣿⣿⣿⣿⣿⣿⣿⣿⣿⣿⣿⣿⣿⣿⣿⣿⣿⣿⣿⢿⣿⣟⣿⡷⣪⣾⣿⢻⡟⣾⡇⠑⠑⢀⢸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⠄⢴⢠⢎⡕⢱⡿⢏⢱⡏⢕⢔⢕⢕⡕⣿⣿⡕⢜⣇⢕⢕⢕⢕⢝⢿⣿⣿⣿⣿⣿⣿⣿⣿⣿⣿⣿⣿⣿⣿⣿⣿⣿⣿⣿⡿⢟⢏⣼⣿⣿⢇⢼⡇⢼⡇⠀⠀⠀⠑⣧⢻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⢣⢕⠜⢕⣿⢇⢄⢕⠕⠕⢕⢕⢱⣇⢻⣷⡇⢸⣞⢕⢕⢕⢕⢕⢜⢝⢿⣿⣿⣿⣿⣷⣷⣷⣿⣽⣿⣿⣿⣿⣿⣿⣿⡿⢏⢕⢱⣿⣿⣿⢕⢸⢇⢸⢱⣷⢔⣳⡇⢸⡜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⢕⢕⣵⡔⢸⢏⣄⣕⡔⢕⢕⢕⢕⣿⡏⢜⣿⡇⣼⣿⡜⢕⢕⢕⢕⢕⡕⢕⢝⢻⢿⣿⣿⣿⣿⣿⣿⣿⣿⣿⣿⢿⢟⢝⢕⢕⢕⣿⣿⡿⡏⢕⢸⢕⡾⢸⣿⡇⢸⡇⡜⢇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⢜⢇⡜⣼⣿⣿⣿⣷⡇⢕⣾⢗⢕⢕⢜⡇⢿⣿⡕⢕⢕⢕⢕⢱⢕⢕⢕⢕⢕⣹⣟⢿⡿⢿⣟⡟⢝⢕⢕⢕⢕⢕⡕⢕⣾⡿⢿⢕⢕⢕⢼⢕⢇⢿⣿⡕⢸⡇⡇⢕⣸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⠑⠑⠘⢇⢟⢝⢟⢻⢯⢇⢕⢇⢕⢕⢕⢕⢜⢜⣿⡇⢕⢕⢕⢱⢇⢕⢕⠑⢕⣵⣿⣿⣿⣿⣿⣿⡇⠑⢕⢕⢕⠕⢵⢇⣼⢏⣵⣿⢕⡕⢕⢜⢕⢸⡜⢿⢇⣸⡇⢧⢕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⢄⠕⠀⠀⢕⢕⢇⢕⢕⢕⣾⢕⢕⢕⢕⢕⢕⢕⣷⣼⣿⢕⢕⢕⠎⠑⠁⠀⢔⢱⣿⣿⣿⣿⣿⣿⣿⡇⢔⠀⠁⠑⢱⢏⢎⢱⣿⣿⡏⣕⡇⢕⢕⢕⢹⣿⡄⢕⣿⠁⠀⢕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⢔⢕⠀⠀⠀⢕⢕⢕⢕⢕⣾⢇⢕⢕⢕⢕⢕⢕⢕⣿⣿⣿⡇⢕⠀⠀⠀⠀⠀⢕⣾⣿⣿⣿⣿⣿⣿⣿⣧⢕⠀⠀⠀⢱⣾⡇⣼⣿⡟⣼⣿⡇⢕⢕⢕⢕⢿⣇⢸⠇⠀⠀⠑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⢿⣟⣿⢻⣿⣿⣿⠀⠀⠀⠀⠀⠁⠄⢔⠕⠂⠀⢔⢕⢕⠀⠀⠀⠁⠀⠀⢀⣼⢏⢕⢕⣱⣵⣷⣿⣿⡇⣿⣻⣿⣿⡕⠀⠀⠀⠀⠀⢸⣿⣿⣿⣿⣿⣿⣿⣿⣿⣇⠀⠀⠀⠀⢻⡕⡿⠿⠼⢿⡟⢕⢕⢕⢕⡕⢕⢿⡇⢀⢀⢑⢀⢀⢸⣿⢕⢕⢕⢕⣸⣿⡇⢕⢕⣿⣿⡇⢕⢸⣿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⡿⣏⣵⢾⢿⣿⣧⢻⣿⣿⠀⠀⠀⠀⠀⠀⠀⠀⠀⠀⠀⢕⢕⠁⠀⠀⠀⠀⠄⢄⣼⢇⢕⢱⣾⣿⣿⣿⣿⣿⡇⣿⣏⣿⣿⡇⠀⠀⠀⠀⠀⢸⣿⣿⣿⣿⣿⣿⣿⣿⡿⡇⠀⠀⠀⠀⠀⠑⠀⢆⢔⠀⠕⢕⢕⣵⣾⣿⣧⢜⣿⡕⢕⢕⢕⢕⢸⣿⢕⢕⢕⢕⣺⣿⡇⢕⢕⣿⣿⡇⢕⢸⡿⣹⣿⣷⣽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⠁⢜⢻⡜⢷⢝⠋⠁⠉⠉⠀⠀⠀⠀⠀⠀⠀⠀⠐⢀⢀⢕⢕⠀⠀⠀⠀⠀⠀⣼⢇⢕⢱⣿⣿⣿⣿⣿⣿⣿⣇⢸⢻⣿⣿⣷⠀⠀⠀⠀⠀⠀⢻⣿⣿⣿⣿⣿⣿⣿⡿⠁⠀⠀⠀⠀⠀⠀⠐⢀⠀⢴⠆⢸⣿⣿⣿⣿⣿⣧⢜⢿⡕⢱⣵⢕⢸⣿⢕⢕⠕⢕⢿⣿⡇⢕⢕⣿⣿⡇⢕⢸⢃⠜⢹⢱⢿⢏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⠀⠑⠑⠱⠜⠐⠀⠀⠀⠀⠀⠀⠀⠀⢀⣀⡄⣰⣾⡕⠁⠑⠀⠀⠀⠀⢀⡾⢕⢕⢕⣾⣿⣿⣿⣿⣿⣿⣿⣿⢸⢸⣿⡟⣿⡆⠀⠀⠀⠀⠀⠈⣿⣿⣿⣿⣿⣿⣿⠑⠀⠀⠀⠀⠀⠀⠀⠑⠕⠕⢅⣠⣿⣻⣿⣿⣿⣿⣿⣇⢜⢷⡸⣿⢵⢸⡿⢕⢳⢻⣿⣿⣷⣯⣕⢕⣿⣿⡇⢕⠑⠁⠀⠸⠟⠁⢁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⣴⣶⣖⣶⡄⠀⠀⢔⠆⠀⠀⠀⠀⠀⠀⠀⢸⡿⣼⣿⣿⡵⢀⠀⠀⠀⠀⠀⠘⠑⠕⢕⢸⣿⣿⣿⣿⣿⣿⣿⣿⣿⡇⢸⣟⣿⣜⢧⠀⠀⠀⠀⠀⠀⠸⣿⣿⣿⣿⣿⠇⠀⠀⠀⠀⠀⠀⢀⡼⢔⣆⢰⢸⣿⣿⢹⣿⣿⣿⣿⣿⣿⡕⢜⢷⠔⠑⠀⠁⠀⠀⢕⢕⢝⢝⢻⢿⣿⣮⣝⢇⢁⠀⢀⢀⠀⠀⢠⣾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⣆⠀⠀⠀⢄⠀⠀⠕⢕⢕⢕⣾⢹⣿⣿⣿⡇⢕⠀⠀⠀⠀⠀⠀⠀⠀⠀⠈⠙⠻⢿⣿⣿⣿⣿⣿⣿⣿⡜⣿⣷⣽⣗⠠⠄⠀⠀⠀⠀⠀⢹⢿⠿⣿⠏⠀⠀⠀⠀⠀⠀⠐⠁⠀⢷⣜⢜⢺⣿⣿⣿⣿⣿⣿⣿⡿⠟⠃⠁⠀⠀⠀⠀⠀⠀⠀⠕⢕⢕⢕⢕⢕⢜⢿⢿⣿⣦⡐⠁⠁⠀⢄⣿⣿⡧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⣿⣦⠀⠀⠁⠀⠀⠀⠑⢕⢱⣿⢸⣿⣿⣿⣏⢇⠀⠀⠀⠀⠀⢀⠀⠀⠀⠀⠀⠀⠀⠈⠙⠻⣿⣿⣿⣿⡇⢹⣿⢿⣿⢕⠀⠀⠀⠀⠀⠀⠀⢠⢄⠁⠀⠀⠀⠀⠀⠀⠀⠀⠀⠀⠘⢸⣷⢸⣝⣿⣿⡿⠟⠋⠁⠀⠀⠀⠀⠀⠀⠀⠀⠀⠀⠀⠀⢀⢕⢕⢕⢕⢕⢕⢕⢟⢿⣿⣧⡀⢄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⣿⣿⣧⢀⠀⠀⠔⠀⠀⠑⢮⣿⢸⣿⣿⣿⢕⢕⠀⠀⠀⢔⠑⠀⠀⠀⠄⠀⠀⠀⠀⠀⠀⠀⠈⠹⢿⡿⠑⠁⣿⢸⣿⠀⠀⠀⠀⠀⠀⠀⠀⠁⢕⠀⠀⠀⠀⠀⠀⠀⠀⠀⠀⠀⠀⢜⢇⣿⣿⢿⠋⠀⠀⠀⠀⠀⠀⠀⢀⠀⠀⠁⢔⢀⠀⠀⠀⢕⢕⢕⢕⢕⠕⢕⢕⢕⢜⠟⢿⢇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⢿⡿⣝⢿⣷⡄⠀⠀⠀⢀⠀⠈⢻⢧⢻⣿⣿⢕⢱⠀⢀⠕⠀⠀⢀⠔⠁⠀⠀⠀⠀⠀⠀⠀⠀⠀⠀⠁⠑⠀⠀⡇⢕⡇⠀⠀⠀⠀⠀⠀⠀⢄⣄⣰⡀⠄⠀⠀⠀⠀⠀⠀⠀⠀⠀⠀⠀⠑⢟⠑⠀⠀⠀⠀⠀⠀⠀⠀⠀⠀⠐⢄⠀⠀⠁⢔⠀⠄⣷⣷⣷⡷⠃⠀⠁⠕⢕⠁⠀⠀⠑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⢸⣿⣷⣄⠀⠁⠁⠀⠀⠀⢅⢀⠙⠟⢕⢕⠐⠁⠀⠄⠐⠁⠑⢀⠀⠀⠀⠀⠀⠀⠀⠀⠀⠀⠀⠀⠀⢀⠑⢕⠁⠀⠀⠀⠀⠀⠀⠐⣽⣿⣿⣿⡷⠀⠀⠀⠀⠀⠀⠀⠀⠀⠀⠀⠀⠀⠀⠀⠀⠀⠀⠀⠀⠀⠀⠀⠀⠀⠔⠑⠄⢀⠀⠑⠀⠀⠀⠀⠀⠀⠀⠆⠀⠀⠀⠀⢀⢕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⣽⣿⠀⠀⠀⠔⠇⢀⢕⢕⢔⠀⢁⡇⠀⠀⠁⢀⠄⠀⠀⠀⠑⢄⠀⠀⠀⠀⠀⠀⠀⠀⠀⠀⠀⠀⢄⠑⠀⠀⠀⠀⠀⠀⠀⠑⢟⣿⣿⡿⠝⠀⠀⠀⠀⠀⠀⠀⠀⠀⠀⠀⠀⠀⠀⠀⠀⠀⠀⠀⠀⠀⠀⢀⠔⠁⠀⠀⢀⠀⠐⠀⠀⠀⠀⠀⠀⢀⠀⠀⠀⠀⠀⢄⢕⢕⢄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⢝⠀⠀⠀⠀⠀⢄⢕⢕⢕⢑⡼⠁⠀⠀⠀⠀⠀⠀⠀⠀⠀⠀⠁⠄⠀⠀⠀⠀⠀⠀⠀⠀⠀⠀⠁⠀⠀⠀⠀⠀⠀⠀⠀⠀⠀⠘⠃⠁⠀⠀⠀⠀⠀⠀⠀⠀⠀⠀⠀⠀⠀⠀⠀⠀⠀⠀⠀⠀⠀⢀⠐⠁⠀⠀⠀⠀⠀⠁⠀⠀⠀⠀⠀⠀⠀⠑⠀⠀⠀⠀⢄⢕⢕⢕⠑⣼⣿⣿⣿⣿⣻⣧⣵⢵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⣻⢝⠀⠀⠀⠀⠀⠁⠀⠕⢑⡜⢕⠇⠀⠀⠀⠀⠀⠀⠀⠀⠀⠀⠀⠀⠐⠀⠀⠀⠀⠀⠀⠀⠀⠀⠀⠀⠀⠀⠀⠀⠀⠀⠀⠀⠀⠀⠀⠀⠀⠀⠀⠀⠀⠀⠀⠀⠀⠀⠀⠀⠀⠀⠀⠀⠀⠀⠀⠀⠄⠀⠀⠀⠀⠀⠀⠀⠀⠀⠀⠀⠀⢰⡀⢔⢔⠀⠀⠀⠀⠀⠕⠕⢕⠕⢄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⢕⢽⣽⣸⠀⠀⠀⠁⠀⠀⠀⢐⢜⢕⢜⠀⠀⠀⠀⠀⠀⠀⠀⠀⠀⠀⠀⠀⠀⠀⠀⠀⠀⠀⠀⠀⠀⠀⠀⠀⠀⠀⠀⠀⠀⠀⠀⠀⠀⠀⠀⠀⠀⠀⠀⠀⠀⠀⠀⠀⠀⠀⠀⠀⠀⠀⠀⠀⠀⠀⠀⠀⠀⠀⠀⠀⠀⠀⠀⠀⠀⠀⠀⠀⠀⠀⢳⢀⠀⢀⢄⠀⠀⠀⢀⢄⣴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⢁⠑⠁⠁⠅⠀⠁⠁⢔⢕⢜⢿⣿⣿⡄⢀⢀⢀⢀⣄⢀⢜⢕⣾⢄⠀⠀⠀⠀⠀⠀⠀⠀⠀⠀⠀⠀⠀⠀⠀⠀⠀⠀⠀⠀⠀⠀⠀⠀⠀⠀⠀⠀⠀⠀⠀⠀⠀⠀⠀⠀⠀⠀⠀⠀⠀⠀⠀⠀⠀⠀⠀⠀⠀⠀⠀⠀⠀⠀⠀⠀⠀⠀⠀⠀⠀⠀⠀⠀⠀⠀⠀⠀⠀⠀⠀⢁⢧⢀⢎⢕⢔⢕⣵⣾⣿⣿⡇⣿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⣿⡟⡜⢔⣼⢏⢀⠀⠀⠀⢀⠀⠀⠀⠀⠀⠀⠀⠀⠀⠀⢄⠄⠀⠀⠀⠀⠀⠀⠀⠀⠀⠀⠀⠀⠀⠀⠀⠀⠀⠀⠀⠀⠀⠀⠀⠀⠀⠀⠀⠀⠀⠀⠀⠀⠀⠀⠀⠀⠀⠀⠀⠀⠀⠀⢄⠀⠀⠀⠀⠀⠀⠀⠀⠀⠀⠀⠀⢄⢜⢇⢕⢕⣱⣾⣿⣿⣿⣿⡇⣿⣿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⣿⣿⡟⢜⢕⡜⢝⢕⠁⠀⠀⠀⠀⠀⠀⠀⠀⠀⠀⠀⠀⠀⢕⠀⠀⠀⠀⠀⠀⠀⠀⠀⠀⠀⠀⠀⠀⠀⠀⠀⠀⠀⠀⠀⠀⠀⠀⠀⠀⠀⠀⠀⠀⠀⠀⠀⠀⠀⠀⠀⠀⠀⠀⠀⠀⠀⠀⠀⢔⠀⠀⠀⠀⠀⠀⠀⠀⠀⠀⠀⢸⡇⢜⡇⢼⣿⣿⣿⣿⣿⢟⣵⣿⢻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⡟⢜⢕⡜⢕⢕⢕⢔⠀⠀⠀⠀⠀⠀⠀⠀⠀⠀⠀⠀⠀⢕⠀⠀⠀⠀⠀⠀⠀⠀⠀⠀⠀⠀⠀⠀⠀⠀⠀⠀⠀⠀⠀⠀⠀⠀⠀⠀⠀⠀⠀⠀⠀⠀⠀⠀⠀⠀⠀⠀⠀⠀⠀⠀⠀⠀⠀⢕⠀⠀⠀⠀⠀⠀⠀⠀⠀⠀⠀⠜⣿⡕⢘⢜⠙⠛⢟⣫⣵⡿⣿⣿⢿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⡟⢕⢜⢱⢕⢕⢕⡜⢕⠀⠀⠀⢀⢀⠀⠀⠀⠀⠀⠀⠀⠀⢕⠀⠀⠀⠀⠀⠀⠀⠀⠀⠀⠀⠀⠀⠀⠀⠀⠀⠀⠀⠀⠀⠀⠀⠀⠀⠀⠀⠀⠀⠀⠀⠀⠀⠀⠀⠀⠀⠀⠀⠀⠀⠀⠀⠀⠀⢕⠀⠀⠀⠀⠀⠀⠀⠀⠀⠀⠀⠀⢜⣿⡕⠕⢕⢕⠜⢹⢺⡯⢻⢗⢺⢿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⢸⣿⣿⡿⢕⡜⢕⢕⢑⢕⢕⢕⢕⠀⠀⠀⠀⠀⠀⠀⠀⠀⠀⠀⠀⠀⠑⠀⠀⠀⠀⠀⠀⠀⠀⠀⠀⠀⠀⠀⠀⠀⠀⠀⠀⠀⠀⠀⠀⠀⠀⠀⠀⠀⠀⠀⠀⠀⠀⠀⠀⠀⠀⠀⠀⠀⠀⠀⠀⠀⠀⠀⠁⠀⠀⠀⠀⠀⠀⠀⠀⠀⠀⠀⠀⢕⢜⢣⢕⠕⢅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⢱⣿⣿⣿⢇⣸⢇⢕⢕⠕⢕⢕⢕⢕⢀⠀⠀⠀⠀⠀⠀⠀⠀⠀⠀⠀⠀⠀⢕⠀⠀⠀⠀⠀⠀⠀⠀⠀⠀⠀⠀⠀⠀⠀⠀⠀⠀⠀⠀⠀⠀⠀⠀⠀⠀⠀⠀⠀⠀⠀⠀⠀⠀⠀⠀⠀⠀⠀⠀⠀⠀⠀⠀⠀⠀⠀⠀⠀⠀⠀⠀⠀⠀⠀⠀⢠⢕⢕⢜⢇⢕⢕⢝⢻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⣿⡇⣱⡟⠕⠀⠀⠀⠀⠀⠁⠁⠁⠀⠀⠀⠀⠀⠀⠀⠀⠀⢄⢄⢄⢄⢅⢀⠀⠀⠀⠀⠀⠀⠀⠀⠀⠀⠀⠀⠀⠀⠀⠀⠀⠀⠀⠀⠀⠀⠀⠀⠀⠀⠀⠀⠀⠀⠀⠀⠀⠀⠀⠀⠀⠀⠀⠀⠀⢢⢄⢔⠀⠀⠀⠀⠐⠀⠀⠀⠀⠀⠀⠑⠃⢕⢕⢕⢕⢣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⡱⢕⡝⢇⢀⠀⠀⠀⠀⠀⠀⠀⠀⠀⠀⠀⠀⠀⢄⢄⢄⢄⢕⢕⢕⢕⢕⢕⢄⠀⠀⠀⠀⠀⠀⠀⠀⠀⠀⠀⠀⠀⠀⠀⠀⠀⠀⠀⠀⠀⠀⠀⠀⠀⠀⠀⠀⠀⠀⠀⠀⠀⠀⠀⠀⠀⠀⠀⢕⢱⢕⠁⠀⠀⠀⠀⠀⠀⠀⠀⠀⠀⠀⠀⠀⠀⠁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⠁⠈⠁⠀⢅⠀⠀⠀⠀⠀⠀⠀⠀⠀⠀⠀⠀⠀⠀⠑⢕⢕⢕⢕⢕⢕⢕⢕⣕⡕⢀⢀⠀⠀⠀⠀⠀⠀⠀⠀⠀⠀⠀⠀⠀⠀⠀⠀⠀⠀⠀⠀⠀⠀⠀⠀⠀⠀⠀⠀⠀⠀⠀⠀⠀⠀⠀⠀⣼⢕⢕⢔⢄⢀⢀⢀⠀⠀⠀⠀⠀⠀⠀⠀⠀⠀⠀⠀⢕⢕⢕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⠁⠀⠀⠕⠕⠔⠀⠀⠀⠀⠀⠀⠀⠀⠀⠀⠀⠀⠀⠀⠀⠑⢕⢕⢕⢕⣱⣿⣿⣷⡕⢜⢑⠀⠀⠀⠀⠀⠀⠀⠀⠀⠀⠀⠀⠀⠀⠀⠀⠀⠀⠀⠀⠀⠀⠀⠀⠀⠀⠀⠀⠀⠀⠀⠀⠀⢄⢔⢕⢱⢕⢕⢕⢕⢕⠕⠀⠀⠀⠀⠀⠀⠀⠀⠀⠀⠀⠀⠀⢕⢕⢕⢜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⠀⠁⠕⢕⢕⣿⣿⡕⣷⠀⠀⠑⢔⢀⠀⠀⠀⠀⠀⠀⠀⠀⠀⠀⠀⠀⠀⠀⠀⠀⠀⠀⠀⠀⠀⠀⠀⠀⠀⠀⠀⢶⣾⣿⢟⢏⢕⣵⡫⡕⢕⢕⢕⠁⠀⠀⠀⠀⠀⠀⠀⠀⠀⠀⠀⠀⠀⠀⢕⢕⢕⢕⢹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⠑⢣⣿⣿⣇⣻⡕⢀⢀⢀⢁⠕⢔⢄⢀⠀⠀⠀⠀⠀⠀⠀⠀⠀⠀⠀⠀⠀⠀⠀⠀⠀⠀⠀⠀⠀⠀⠀⢀⢅⠕⣱⡜⣿⣿⣿⢜⢕⠕⠀⠀⠀⠀⠀⠀⠀⠀⠀⠀⠀⠀⠀⠀⢕⢀⢕⢕⢕⢸⢸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⠜⣿⣿⣿⣿⣿⣿⣿⣿⡿⠷⠀⠁⠑⠔⢄⢄⢀⠀⠀⠀⠀⠀⠀⠀⠀⠀⠀⠀⠀⠀⠀⠀⠀⢄⠔⠑⠁⠀⢰⡿⢇⣺⣿⣿⡏⠑⠀⠀⠀⠀⠀⠀⠀⠀⠀⠀⠀⠀⠀⠀⠀⠁⠁⠑⠑⢕⢸⡕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⠀⣿⣿⡷⢕⢇⠀⠀⠀⠀⠀⠀⠀⠀⠀⠀⠀⠁⠑⢄⠀⠀⠀⠀⠀⠀⠀⠀⠀⠀⠀⠀⠀⢕⢄⣴⣶⣷⣷⣾⣿⣿⣿⣿⣿⡇⠀⠀⠀⠀⠀⠀⠀⠀⠀⠀⠀⠀⠀⠀⠀⠀⠀⠀⠀⠀⢕⢸⢇⢿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⠝⣿⣧⣵⣼⣄⣀⣀⢀⠀⠀⠀⠀⠀⠀⠀⠀⠀⠕⢄⠀⠀⠀⠀⠀⠀⠀⠀⠀⠀⠀⠀⠑⠁⠉⠙⠙⢹⣿⣽⢝⣿⣿⣿⢇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⠐⢀⡀⠀⠀⠀⠀⠀⠀⠀⠀⠀⠀⠀⠀⠀⠀⠀⠀⠀⠀⠀⠕⣝⣟⢻⢿⢿⢿⢿⢷⠆⠀⠀⠀⠀⠀⠀⠀⠀⠀⠀⠀⠀⠀⠀⠀⠀⠀⠀⠀⠀⠀⠀⠀⠀⠀⠀⢘⣟⣏⣱⣿⣿⡟⠀⠀⠀⠀⠀⠀⠀⠀⠀⠀⠀⠀⠀⠀⠀⠀⠀⠀⠀⠀⢀⣕⣕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⣷⣴⣄⡀⠀⠀⠀⠀⠀⠀⠀⠀⠀⠀⠀⠀⠀⠀⠀⠀⠀⠈⢻⣷⣵⣴⣄⡀⠀⠀⠀⠀⠀⠀⠀⠀⠀⠀⠀⠀⠀⠀⠀⠀⠀⠀⠀⠀⠀⠀⠀⠀⣴⣶⣷⣿⣿⡿⢿⢟⣫⡞⠁⠀⠀⠀⠀⠀⠀⠀⠀⠀⠀⠀⠀⠀⠀⠀⠀⠀⠀⠀⢀⢸⢿⢟⢸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⡟⣼⣷⣶⡄⢀⠀⠀⠀⠀⠀⠀⠀⠀⠀⠀⠀⠀⠀⠀⠀⠈⠙⠙⠛⠛⠓⠀⠀⠀⠀⠀⠀⠀⠀⠀⠀⠀⠀⠀⠀⠀⠀⠀⠀⠀⠀⠀⠀⠀⠈⠉⠉⢁⣄⣴⣷⡿⠋⠀⠀⠀⠀⠀⠀⠀⠀⠀⠀⠀⠀⠀⠀⠀⠀⠀⠀⠀⠀⠀⠕⢜⢕⢕⢱⢕⢕⢕⢕⢕⢕⢕⢕⢕⢕⢝⣏⢝⡕⢜⡱⢕⢝⢝⢝⢝⢟⢝⢟⢟⡟⢻⢻⢿⣻⢟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⡟⣸⡿⠟⠟⠕⠕⠕⠀⠀⠀⠀⠀⠀⠀⠀⠀⠀⠀⠀⠀⠀⠀⠀⠀⠀⠀⠀⠀⠀⠀⠀⠀⠀⠀⠀⠀⠀⠀⠀⠀⠀⠀⠀⠀⠀⠀⠀⠀⠀⠀⢄⢷⢿⠿⠟⠛⠉⠀⠀⠀⠀⠀⠀⠀⠀⠀⠀⠀⠀⠀⠀⠀⠀⠀⠀⠀⠀⠀⠀⠀⠀⠁⠕⢱⢕⢕⢕⢇⢕⢕⢕⢕⢝⢣⢜⡇⢜⢱⢜⢕⢕⢇⢕⢕⢕⡕⢕⣕⢵⣕⣧⣷⣮⡵⢎⣕⡽⢕⡸⢏⡸⣝⡪⢽⢮⢕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⢇⢍⢔⠔⠀⠀⠀⠀⠐⠀⠀⠀⠀⠀⠀⠀⠀⠀⠀⠀⠀⠀⠀⠀⠀⠀⠀⠀⠀⠀⠀⠀⠀⠀⠀⠀⠀⠀⠀⠀⠀⠀⠀⠀⠀⠀⠀⠀⠀⠀⠀⠀⠀⠀⠀⠀⠀⠀⠀⠀⠀⠀⠀⠀⠀⠀⠀⠀⠀⠀⠀⠀⠀⠀⠀⠀⠀⠀⠀⠀⠀⠀⠀⢔⢕⢕⢕⢇⡕⢱⡕⢱⢕⢕⢝⢇⢕⢜⢹⡕⢇⣕⢇⣕⣣⣕⢧⣝⡻⢟⣻⣝⣳⣟⣻⢽⣕⢮⣗⡪⣗⡪⢕⢮⢗⢫⢕⣕⣽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⠸⢑⢕⢕⢕⠄⠀⠀⢀⡀⠀⠀⠀⠀⠀⠀⠀⠀⠀⠀⠀⠀⠀⠀⠀⠀⠀⠀⠀⠀⠀⠀⠀⠀⠀⠀⠀⠀⠀⠀⠀⠀⠀⠀⠀⠀⠀⠀⠀⠀⠀⠀⠀⠀⠀⠀⠀⠀⠀⠀⠀⠀⠀⠀⠀⠀⠀⠀⠀⠀⠀⠀⠀⠀⠀⠀⠀⠀⠀⠀⠀⢀⣀⢔⣧⣷⣧⣕⣧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⢄⢕⢕⠕⠁⠀⠀⢠⣾⣿⡇⠀⠀⠀⠀⠀⠀⠀⠀⠀⠀⠀⠀⠀⠀⠀⠀⠀⠀⠀⠀⠀⠀⠀⠀⠀⠀⠀⠀⠀⠀⠀⠀⠀⠀⠀⠀⠀⠀⠀⠀⠀⠀⠀⠀⠀⠀⠀⠀⠀⠀⠀⠀⠀⠀⠀⠀⠀⠀⠀⠀⠀⠀⠀⠀⠀⠀⠀⠀⠀⠘⢕⣧⣼⣗⣽⡽⣎⣯⡗⢽⡇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⣕⣧⢵⢵⢕⢱⣕⣕⣿⣿⣿⣿⣿⣿⣿⣿⣕⢕⡕⢕⣕⢕⢷⣕⣕⢇⢕⢕⢕⢕⢕⢕⢕⢕⡣⣿⢿⠟⠃⠁⠀⠀⠀⠀⠘⠙⠻⢿⣾⣿⣿⣿⣿⣿⣼⣿⣼⣿⣽⣿⣷⡷⢟⢟⢄⣄⡀⢀⡀⢀⠀⠔⠕⠁⠀⠀⠀⠀⣰⣿⣿⡿⠑⠀⠀⠀⠀⠀⠀⠀⠀⠀⠀⠀⠀⠀⠀⠀⠀⠀⠀⠀⢀⠀⠀⠀⠀⠀⠀⠀⠀⠀⠀⠀⠀⠀⠀⠀⠀⠀⠀⠀⠀⠀⠀⠀⠀⠀⠀⠀⠀⠀⠀⠀⠀⠀⠀⠀⠀⠀⠀⠀⠀⠀⠀⠀⠀⠀⠀⠀⠀⠀⠀⠕⢾⣟⣟⣝⣕⢣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⠛⠛⠓⠑⠛⠓⠚⠃⠚⠓⠃⠛⠓⠚⠛⠓⠓⠑⠙⠁⠀⠀⠀⠀⠀⠀⠁⠀⠀⠀⠀⠑⠑⠘⠙⠛⠛⠛⠛⠛⠛⠛⠛⠛⠛⠛⠛⠛⠛⠛⠛⠚⠛⠛⠀⠑⠀⠀⠀⠀⠀⠒⠛⠛⠛⠃⠀⠀⠀⠀⠀⠀⠀⠀⠀⠀⠀⠀⠀⠀⠀⠀⠀⠀⠐⠑⠑⠀⠀⠀⠀⠀⠀⠀⠀⠐⠐⠀⠀⠀⠀⠀⠀⠀⠀⠀⠀⠀⠀⠀⠀⠀⠀⠀⠀⠀⠀⠀⠀⠀⠀⠀⠀⠀⠀⠀⠀⠀⠀⠀⠀⠀⠀⠀⠀⠀⠑⠑⠘⠛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⡿⣫⣾⣱⣿⣿⣿⣿⣿⣿⣿⣿⣧⢻⣕⢱⢕⣕⣕⣕⢿⡇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⣿⣿⡟⣽⣿⢧⣿⣿⣿⣿⣿⣿⣿⣿⣿⣿⢷⢝⢸⣧⢕⢟⢟⢸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⣿⢟⣾⣿⡟⣷⣷⣵⣵⣵⣷⣽⣽⣽⢽⡏⢕⢕⢸⣿⡇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⣟⣽⣞⣾⣿⣿⢱⣿⣿⣿⣿⣿⣿⣿⣿⣿⣿⣧⢕⢕⢸⣿⣿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⢟⣵⣿⣿⡿⣼⣿⣿⡏⣾⣿⣿⣿⣿⣿⣿⣿⣿⣿⣿⣿⣇⢕⢸⣿⣿⡇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⢟⣿⣿⣿⡿⣫⢱⣿⣿⣿⢇⣿⣿⣿⣿⣿⣿⣿⣿⣿⣿⣿⣿⣿⣇⢸⣿⣿⣇⢕⢕⢑⢕⢕⢕⢕⢕⢕⢝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⡿⣵⣿⣿⣿⢟⣿⡏⣿⣿⣿⣿⢸⣿⣿⣿⣿⣿⣿⣿⣿⣿⣿⣿⣿⣿⡟⣸⣿⣿⣿⢕⢕⢕⢕⢕⢕⢕⢕⢕⢕⢕⢜⢻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⣟⣼⣿⣿⡿⣳⣿⣿⢹⢏⢱⣾⣿⡜⣿⣿⣿⣿⣿⣿⣿⣿⣿⣿⣿⡇⣿⢇⣿⣿⣿⣿⢕⢕⢕⢕⢕⢕⢕⢕⢕⢕⢕⣱⣾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⢿⢿⢿⢟⣾⣟⣼⣟⣼⣿⡿⢹⢱⣷⣿⣿⡇⣿⣿⣿⣿⣿⣿⣿⣿⣿⣿⣿⣿⢕⢜⣸⣿⣿⣿⡟⢕⢕⢳⡱⢕⡕⢕⠕⢕⢕⢱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⢫⣧⣾⣿⡿⣼⡟⣼⣟⣾⣿⣿⢇⣇⢕⣾⣿⣿⢇⣿⣿⣿⣿⣿⣿⣿⣿⣿⣿⣿⡿⢕⠕⢻⢟⢟⠝⢅⢕⢕⢜⢕⢕⢕⢝⠑⠅⢱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⣳⡿⣿⣟⡿⢣⡿⣸⡟⣾⣿⣿⣿⢱⡿⢸⣿⣜⡝⣸⡿⣼⣿⣿⣿⣿⣿⣿⣿⣿⣿⡇⢕⢁⢑⠑⠑⢀⢕⣱⣵⡕⢕⢕⢕⢕⢇⢗⢕⢜⢝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⣿⣿⣿⣿⢳⣿⣷⡝⣝⡇⣼⢣⣿⣹⣿⣿⣿⡏⣼⢇⣿⣿⣿⢣⣿⢇⣿⣿⣿⣿⣿⣿⣿⣿⣿⢇⢕⢕⡕⠕⠕⢕⢕⢕⣿⣿⣷⣷⣔⢑⢕⢕⢕⢕⣕⣱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⣿⣿⣿⣿⡇⡜⡕⢸⣾⣟⣵⡏⣾⢇⣿⣿⣿⣿⢕⡿⣸⣿⣿⣿⣼⡟⡵⣿⣿⣿⣿⣿⣿⣿⣿⡏⢕⢕⢸⣿⣿⣿⣗⢕⣿⣿⣿⡇⣿⣿⣷⣵⢱⣶⣼⢝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⣿⣿⣿⣿⡱⡇⡷⢿⣝⣹⢹⢏⣸⣿⣿⣿⢇⣵⡇⣿⣿⣿⡇⣿⢱⡇⣿⣿⣿⣿⣿⣿⣿⣿⢇⢕⢕⣼⣿⣿⣿⡇⣾⣿⣿⣿⣇⣿⣿⣿⣿⢸⡿⣿⣿⡾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⣿⣿⣿⣿⣧⡱⡕⢎⡝⢏⡇⣿⣿⣿⡿⣸⣿⡇⣾⣽⣽⣽⢻⢸⢧⢻⡟⣿⢻⣿⣿⣿⣹⢕⢕⢕⣿⣿⣿⣿⡇⣿⣿⣿⣿⢿⣿⣿⣿⣿⢕⢾⢏⡏⣷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⡏⠑⢕⡇⢸⡇⡟⣿⣿⢇⣿⣿⣷⣿⣯⣽⣟⡞⢿⣿⣿⡷⢹⡎⣿⣿⣾⢟⣜⢕⣼⣿⣟⣟⢿⢇⡇⣿⣿⡟⣿⣿⣿⣿⡏⡜⢷⡝⢫⡿⢸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⣿⣿⣿⡿⡏⠁⠀⢱⣇⣟⡗⡇⣿⣿⢼⢿⣿⣿⣿⣿⣿⣿⣿⣷⣾⣿⣿⣿⣿⣼⣽⣧⢕⡇⣞⣟⣟⣟⣻⡿⢸⣧⢣⡻⡇⣿⣿⣿⣿⢇⣟⣺⡧⢕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⣿⣿⣿⡿⣫⡞⠁⢄⠀⣼⣯⢇⡼⢕⢝⣿⣳⣴⡅⢝⢻⢿⢿⢿⢿⣿⣿⣿⣿⣿⣿⣿⣿⣿⣿⣿⣿⣿⣿⣿⣿⣿⣿⣿⣿⣷⣾⣿⣿⣿⣿⢸⢝⢱⢣⢕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⣿⢟⡾⢟⠁⠀⠕⢱⣿⣸⢱⣇⢕⢕⢜⢇⣿⣿⣷⣵⣵⣵⣵⣷⣼⣿⣿⣿⣿⣿⣿⣿⣿⡿⢟⢿⢿⣿⣿⣿⢿⢟⢿⢫⣿⣿⣿⣯⣿⡇⢃⢕⣵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⣵⢏⣱⣧⢕⢀⢄⣾⢇⣿⢱⡇⢕⢕⢕⢸⣾⣿⣿⣿⣿⣿⣿⣿⣿⣿⣿⣿⣿⣿⣿⣿⣿⣿⣷⣧⣵⣕⡕⣱⣵⣷⢣⣾⣿⣿⣿⣿⣿⢕⠀⠑⢿⣿⣿⣿⣿⣿⢕⢕⢕⢕⣳⡕⢕⣷⡇⣷⣷⡕⢸⣷⢺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⡱⢎⢕⣾⡟⢝⢕⢝⢸⢧⣸⣿⣷⢗⢕⢕⢕⢕⣿⣿⣿⣿⣿⣿⣿⣿⣿⣿⣿⣿⣿⣿⣿⣿⣿⣿⣿⣿⣿⣿⣿⣿⣿⣷⡿⣻⣿⡿⣿⣞⣿⠔⠀⠀⢜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⢜⢕⢕⡕⢱⢕⣾⢏⢑⢕⢕⢕⢜⢕⣿⡇⡿⢸⡕⢕⢕⢕⢜⣿⣿⣿⣿⣿⣿⣿⣿⣿⣿⣿⣿⣿⣿⣿⣿⣿⣿⣿⣿⣿⡿⣿⣿⣷⣝⣾⣿⢇⡿⢼⡟⠀⠑⠀⠘⡸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⠅⢴⢄⢜⡕⢕⣾⢏⢱⣏⢱⢆⢕⢕⣕⢿⣿⡇⢜⢇⢕⢕⢕⢕⢝⢿⣿⣿⣿⣿⣿⣿⣿⣿⣿⣿⣿⣿⣿⣿⣿⣿⣿⣿⣿⡿⢯⢟⣱⣿⣿⡏⢸⡇⢺⡇⠀⠀⠀⠀⣧⢻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⠜⠜⠑⣼⡟⢅⠕⠕⠕⢕⢕⢱⣿⢸⣿⡫⢕⣮⢇⢕⢕⢕⢕⢕⢝⢿⣿⣿⣿⣿⣷⣷⣷⣿⣽⣿⣿⣿⣿⣿⣿⣿⣿⢞⢕⢱⣿⣿⣿⢇⢸⡇⢸⢇⣷⡔⢴⣇⢜⡎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⢵⢅⣵⡔⢕⡿⣕⣕⣔⢕⢕⢕⢕⣿⢇⢕⢹⡧⢕⣿⡇⢕⢕⢕⢕⢕⡜⢕⢝⢻⢿⣿⣿⣿⣿⣿⣿⣿⣿⣿⣿⢿⢟⢝⢕⢕⢕⣾⣿⣿⢿⢕⢸⡇⢸⢸⣿⡇⢸⣿⢕⢣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⢜⢕⣾⢧⣿⣿⣿⣿⣷⢕⢸⢟⢕⢕⢕⢫⢕⣿⣧⢕⢕⢕⢕⢱⢕⢕⢕⢕⢕⢝⣟⢿⡿⢿⣟⡟⢝⢕⢕⢕⢕⢕⢕⢕⣸⣿⡿⡗⢸⡕⢕⢇⡜⢸⣟⡇⢸⣿⢱⢸⢸⣻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⢑⠁⠈⢝⢕⢝⢟⢝⢽⢟⡕⢕⢕⢕⢕⢕⢕⢕⢻⣿⢕⢕⢕⢱⢇⢕⢕⠑⢕⣸⣿⣿⣿⣿⣿⣿⡇⠕⢕⢕⢕⢇⢕⡕⢱⡿⢣⣾⡇⢕⡇⢕⢕⢇⡜⢿⢇⢸⡟⢾⢸⠸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⢔⠑⠀⠀⢱⢕⢕⢕⢕⢕⣼⢇⢕⢕⢕⢕⢕⢕⢸⣷⣿⡇⢕⢕⢎⠑⠁⠀⢔⢱⣿⣿⣿⣿⣿⣿⣿⡇⢔⠀⠁⠑⠄⡵⡱⢏⣵⣿⣿⢇⢸⢇⢕⢕⢸⣷⢄⢄⣸⢇⠀⢸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⢕⢕⠀⠀⠀⢕⠕⠕⢕⢕⣼⢇⢕⢕⢕⢕⢕⢕⢕⢸⣿⣿⣷⢕⠀⠀⠀⠀⠀⢱⣾⣿⣿⣿⣿⣿⣿⣿⣧⢕⠀⠀⠀⠀⣼⣞⢱⣿⣿⢣⡾⣿⢇⢕⢕⢕⢿⣧⢕⡟⠀⠀⠁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⢟⣫⣽⢻⣿⣿⣿⠀⠀⠀⠀⠀⠁⠄⢔⠕⠂⠀⢕⢕⢕⠀⠀⠀⠀⠀⠀⢀⣼⢏⢕⢕⣱⣵⣷⣿⣿⣿⢸⣟⣿⣿⣇⠀⠀⠀⠀⠀⢸⣿⣿⣿⣿⣿⣿⣿⣿⣿⣇⠀⠀⠀⠀⠜⡇⢸⢿⢧⢿⢿⢟⢑⢕⢕⢕⢜⢿⣎⢀⢀⢀⢑⢀⢸⣿⢕⢕⢕⢕⣸⣿⡇⢕⢕⣿⣿⡇⢕⢸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⢟⢹⣷⣻⣿⣿⣧⢻⣿⣿⠀⠀⠀⠀⠀⠀⢀⠀⠀⠀⠀⢕⢕⠀⠀⠀⠀⠀⠄⠄⣼⢏⢕⢱⣾⣿⣿⣿⣿⣿⣿⢸⣿⣻⣿⣿⠀⠀⠀⠀⠀⠸⣿⣿⣿⣿⣿⣿⣿⣿⣿⢇⠀⠀⠀⠀⠀⠑⠁⢔⢔⠄⠕⢕⢕⣕⣵⣿⣇⢜⢿⡕⢕⢕⢕⢕⢸⣿⢕⢕⢕⢕⣺⣿⡇⢕⢕⣿⣿⡇⢕⢸⡟⣾⣿⣷⣼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⠁⢕⢻⡜⢷⢝⠙⠈⠉⠉⠁⠀⠀⠀⠀⠀⠀⠀⠐⢄⢀⢕⢕⠀⠀⠀⠀⠀⠀⣼⢇⢕⢱⣿⣿⣿⣿⣿⣿⣿⣿⢸⣿⣿⣿⣿⡕⠀⠀⠀⠀⠀⢻⣿⣿⣿⣿⣿⣿⣿⡿⠁⠀⠀⠀⠀⠀⠀⠐⢀⠀⢠⡄⢱⣿⣿⣿⣿⣿⣧⢜⢿⡕⣱⣵⡕⢸⣿⢕⢕⢕⢕⢿⣿⡇⢕⢕⣿⣿⡇⢕⢜⢅⠑⣝⢕⡻⢏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⠀⠑⠁⠱⠞⠀⠀⠀⠀⠀⠀⠀⠀⠀⢀⣀⢄⣴⣿⡕⠁⠁⠀⠀⡀⠀⠀⡼⢇⢕⢕⣾⣿⣿⣿⣿⣿⣿⣿⣿⡇⣿⣿⣯⢿⣇⠀⠀⠀⠀⠀⠈⣿⣿⣿⣿⣿⣿⣿⠑⠀⠀⠀⠀⠀⠀⠀⠔⢕⠔⢁⣁⣼⢿⣿⣿⣿⣿⣿⣇⢜⢻⡼⡿⢽⢸⢟⢕⢞⢻⢿⣿⣷⣮⣕⢕⣿⣿⡇⢕⠄⠀⠁⠟⠏⠀⣡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⣶⣲⣶⣄⠀⠀⠕⠇⠀⠀⠀⠀⠀⠀⠀⢸⣟⣾⣿⣿⡇⢀⠀⠀⠀⠀⠀⠘⠑⠕⢕⢸⣿⣿⣿⣿⣿⣿⣿⣿⣿⣷⢕⣿⣿⣎⢻⠀⠀⠀⠀⠀⠀⠜⣿⣿⣿⣿⣿⠇⠀⠀⠀⠀⠀⠀⠀⡸⢔⣴⢰⡜⣿⣿⢻⣿⣿⣿⣿⣿⣿⡕⢕⢻⠕⠑⠁⠁⠁⠁⢕⢕⢜⢝⡻⣿⣿⣾⣝⡇⢄⠀⢠⢄⠀⠀⣰⣿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⣆⠀⠀⠀⢄⠀⠀⠔⢔⢕⢕⣾⢸⣿⣿⣿⣗⢕⠀⠀⠀⠀⠀⠀⠀⠀⠀⠈⠙⠻⢿⣿⣿⣿⣿⣿⣿⣿⣇⢿⣿⣪⣗⡆⠄⠄⠀⠀⠀⠀⢹⢿⠿⣿⠏⠀⠀⠀⠀⠀⠀⠀⠈⠀⢷⡜⢜⣇⣿⣿⣿⣿⣿⣿⣿⡿⠟⠃⠁⠀⠀⠀⠀⠀⠀⠀⠑⢕⢕⢕⢕⢕⢜⢻⣿⣿⣦⡄⠁⠁⠀⢔⣿⣿⡇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⣿⣧⠀⠁⠁⠀⠀⠀⠑⢕⢕⣿⢸⣿⣿⣿⢇⢕⠀⠀⠀⠀⠀⢀⠀⠀⠀⠀⠀⠀⠀⠈⠙⠻⣿⣿⣿⣿⡟⠜⣿⢿⣿⡇⠀⠀⠀⠀⠀⠀⠀⢄⢔⠀⠀⠀⠀⠀⠀⠀⠀⠀⠀⠀⠘⢹⣧⢜⣟⣿⣿⣿⠟⠋⠁⠀⠀⠀⠀⠀⠀⠀⠀⠀⠀⠀⠀⢄⢕⢕⢕⢕⢕⢕⢕⢹⣿⣿⣧⡀⢔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⣿⣿⣷⡀⠀⠄⠕⠀⠀⠁⢳⣿⢸⣿⣿⣿⡕⢕⠀⠀⠀⢔⠑⠀⠀⠀⠄⠀⠀⠀⠀⠀⠀⠀⠈⠹⢿⡿⠑⠀⢿⢜⣿⠕⠀⠀⠀⠀⠀⠀⠀⠁⢕⠀⠀⠀⠀⠀⠀⠀⠀⠀⠀⠀⠀⢸⢏⣾⣿⢿⠋⠀⠀⠀⠀⠀⠀⠀⢀⠀⠀⠁⢔⢀⠀⠀⠀⢕⢕⢕⢕⢕⠕⢕⢕⢕⢜⠟⢿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⢿⣿⣟⣟⣷⡄⠀⠀⢀⢄⠀⠈⢻⢷⠹⣿⣿⢕⢕⠀⢀⠕⠀⠀⢀⠔⠁⠀⠀⠀⠀⠀⠀⠀⠀⠀⠀⠁⠑⠀⠀⢜⢀⡏⠀⠀⠀⠀⠀⠀⠀⢄⣄⣰⡄⠄⠀⠀⠀⠀⠀⠀⠀⠀⠀⠀⠁⠑⢟⠑⠀⠀⠀⠀⠀⠀⠀⠀⠀⠀⠐⢄⠀⠀⠁⢔⠀⠄⣷⣷⣷⡗⠁⠀⠈⠕⠕⠀⠀⠀⠑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⢸⣿⣿⣄⠀⠁⠁⠀⠀⢀⢔⢄⠈⠝⢱⢕⠔⠁⠀⠄⠐⠁⠐⢀⠀⠀⠀⠀⠀⠀⠀⠀⠀⠀⠀⠀⠀⢀⠑⢕⠁⠀⠀⠀⠀⠀⠀⠔⣹⣿⣿⣿⣗⠀⠀⠀⠀⠀⠀⠀⠀⠀⠀⠀⠀⠀⠀⠀⠀⠀⠀⠀⠀⠀⠀⠀⠀⠀⠔⠑⠄⢀⠀⠑⠀⠀⠀⠀⠀⠀⠀⠇⠀⠀⠀⠀⢄⢕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⣾⣿⠀⠀⠀⠕⠕⢕⢕⢕⢔⠀⢀⡕⠀⠀⠁⢀⠄⠀⠀⠀⠑⢄⠀⠀⠀⠀⠀⠀⠀⠀⠀⠀⠀⠀⠄⠑⠀⠀⠀⠀⠀⠀⠀⠐⢟⣿⡿⡿⠏⠀⠀⠀⠀⠀⠀⠀⠀⠀⠀⠀⠀⠀⠀⠀⠀⠀⠀⠀⠀⠀⠀⢀⠔⠁⠀⠀⢀⠀⠐⠀⠀⠀⠀⠀⠀⡀⠀⠀⠀⠀⠀⢄⢕⢕⢀⢸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⢝⠀⠀⠀⠀⠀⢀⢕⢕⢕⢕⡼⠁⠀⠀⠀⠀⠀⠀⠀⠀⠀⠀⠁⠄⠀⠀⠀⠀⠀⠀⠀⠀⠀⠀⠀⠀⠀⠀⠀⠀⠀⠀⠀⠀⠀⠈⠙⠁⠀⠀⠀⠀⠀⠀⠀⠀⠀⠀⠀⠀⠀⠀⠀⠀⠀⠀⠀⠀⠀⢀⠐⠁⠀⠀⠀⠀⠀⠁⠀⠀⠀⠀⠀⠀⠀⠁⠀⠀⠀⠀⢔⢕⢕⢕⠀⣾⣿⣿⣿⣿⣻⣇⣵⢱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⣻⢕⠀⠀⠀⠀⠀⠀⠀⠕⢕⡼⢕⠆⠀⠀⠀⠀⠀⠀⠀⠀⠀⠀⠀⠀⠐⠀⠀⠀⠀⠀⠀⠀⠀⠀⠀⠀⠀⠀⠀⠀⠀⠀⠀⠀⠀⠀⠀⠀⠀⠀⠀⠀⠀⠀⠀⠀⠀⠀⠀⠀⠀⠀⠀⠀⠀⠀⠀⠀⠄⠀⠀⠀⠀⠀⠀⠀⠀⠀⠀⠀⠀⢱⡄⠇⠄⠀⠀⠀⠀⠀⠑⢕⢕⢕⣱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⢕⢽⣽⣸⠀⠀⠀⠁⠀⠀⠀⠐⢜⢕⢜⠀⠀⠀⠀⠀⠀⠀⠀⠀⠀⠀⠀⠀⠀⠀⠀⠀⠀⠀⠀⠀⠀⠀⠀⠀⠀⠀⠀⠀⠀⠀⠀⠀⠀⠀⠀⠀⠀⠀⠀⠀⠀⠀⠀⠀⠀⠀⠀⠀⠀⠀⠀⠀⠀⠀⠀⠀⠀⠀⠀⠀⠀⠀⠀⠀⠀⠀⠀⠀⠀⠁⢳⡀⠀⢠⠀⠀⠀⢀⡄⢄⣴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⢁⠑⠁⠁⠅⠀⠁⠁⢔⢕⢜⢿⣿⣿⡄⢀⢀⢀⢀⣄⢀⢜⢕⣼⢄⠀⠀⠀⠀⠀⠀⠀⠀⠀⠀⠀⠀⠀⠀⠀⠀⠀⠀⠀⠀⠀⠀⠀⠀⠀⠀⠀⠀⠀⠀⠀⠀⠀⠀⠀⠀⠀⠀⠀⠀⠀⠀⠀⠀⠀⠀⠀⠀⠀⠀⠀⠀⠀⠀⠀⠀⠀⠀⠀⠀⠀⠀⠀⠀⠀⠀⠀⠀⠀⠀⠀⢁⢣⢀⢏⢔⢕⢱⣼⣿⣿⣿⡏⣿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⣿⡟⡜⢕⣼⢏⢀⠀⠀⠀⠀⠀⠀⠀⠀⠀⠀⠀⠀⠀⠀⢄⠀⠀⠀⠀⠀⠀⠀⠀⠀⠀⠀⠀⠀⠀⠀⠀⠀⠀⠀⠀⠀⠀⠀⠀⠀⠀⠀⠀⠀⠀⠀⠀⠀⠀⠀⠀⠀⠀⠀⠀⠀⠀⠀⢀⠀⠀⠀⠀⠀⠀⠀⠀⠀⠀⠀⠀⢄⢜⢇⢕⢕⣱⣿⣿⣿⣿⣿⣇⣿⣿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⣿⣿⡿⢝⢕⡱⢏⢕⠁⠀⠀⠀⠀⠀⠀⠀⠀⠀⠀⠀⠀⠀⢕⠀⠀⠀⠀⠀⠀⠀⠀⠀⠀⠀⠀⠀⠀⠀⠀⠀⠀⠀⠀⠀⠀⠀⠀⠀⠀⠀⠀⠀⠀⠀⠀⠀⠀⠀⠀⠀⠀⠀⠀⠀⠀⠀⠀⠁⢄⠀⠀⠀⠀⠀⠀⠀⠀⠀⠀⠀⢸⣇⢜⢇⢳⣿⣿⣿⣿⡿⢏⣼⣿⢟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⡿⢕⢅⢱⢕⢅⢕⢔⠀⠀⠀⠀⠀⠀⠀⠀⠀⠀⠀⠀⠀⢕⠀⠀⠀⠀⠀⠀⠀⠀⠀⠀⠀⠀⠀⠀⠀⠀⠀⠀⠀⠀⠀⠀⠀⠀⠀⠀⠀⠀⠀⠀⠀⠀⠀⠀⠀⠀⠀⠀⠀⠀⠀⠀⠀⠀⠀⢕⠀⠀⠀⠀⠀⠀⠀⠀⠀⠀⠀⠜⣿⡕⢁⢜⢙⠙⢝⢵⡞⡿⣿⣿⢻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⣿⢕⡕⢱⢕⢕⢕⡕⢕⠀⠀⠀⢀⢀⠀⠀⠀⠀⠀⠀⠀⠀⢕⠀⠀⠀⠀⠀⠀⠀⠀⠀⠀⠀⠀⠀⠀⠀⠀⠀⠀⠀⠀⠀⠀⠀⠀⠀⠀⠀⠀⠀⠀⠀⠀⠀⠀⠀⠀⠀⠀⠀⠀⠀⠀⠀⠀⠀⢕⠀⠀⠀⠀⠀⠀⠀⠀⠀⠀⠀⠀⢜⣿⡕⠑⢔⢕⢜⢕⢧⡇⢻⢇⢜⢟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⢸⣿⣿⣿⢇⢱⢕⢕⢑⢕⢱⢕⢕⠀⠀⠀⠀⠀⠀⠀⠀⠀⠀⠀⠀⠀⠑⠀⠀⠀⠀⠀⠀⠀⠀⠀⠀⠀⠀⠀⠀⠀⠀⠀⠀⠀⠀⠀⠀⠀⠀⠀⠀⠀⠀⠀⠀⠀⠀⠀⠀⠀⠀⠀⠀⠀⠀⠀⠀⠀⠀⠀⠕⠀⠀⠀⠀⠀⠀⠀⠀⠀⠀⠀⠀⢕⢹⢣⢕⢕⢅⣕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⢵⣿⣿⣿⡏⢱⢇⢕⠕⠕⢕⢕⢕⢕⢀⠀⠀⠀⠀⠀⠀⠀⠀⠀⠀⠀⠀⠀⢕⠀⠀⠀⠀⠀⠀⠀⠀⠀⠀⠀⠀⠀⠀⠀⠀⠀⠀⠀⠀⠀⠀⠀⠀⠀⠀⠀⠀⠀⠀⠀⠀⠀⠀⠀⠀⠀⠀⠀⠀⠀⠀⠀⠀⠀⠀⠀⠀⠀⠀⠀⠀⠀⠀⠀⠀⢰⢕⢕⢜⢇⢜⢕⢝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⣿⣿⢕⡾⠑⠀⠀⠀⠀⠀⠁⠁⠁⠀⠀⠀⠀⠀⠀⠀⠀⠀⢄⢄⢄⢄⢅⢀⠀⠀⠀⠀⠀⠀⠀⠀⠀⠀⠀⠀⠀⠀⠀⠀⠀⠀⠀⠀⠀⠀⠀⠀⠀⠀⠀⠀⠀⠀⠀⠀⠀⠀⠀⠀⠀⠀⠀⠀⠀⢢⡄⢔⠀⠀⠀⠀⠀⠀⠀⠀⠀⠀⠀⠑⠇⢕⢕⢕⢕⢳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⣕⢕⢜⡇⠀⠀⠀⠀⠀⠀⠀⠀⠀⠀⠀⠀⠀⠀⢄⢄⢄⢄⢕⢕⢕⢕⢕⢕⢀⠀⠀⠀⠀⠀⠀⠀⠀⠀⠀⠀⠀⠀⠀⠀⠀⠀⠀⠀⠀⠀⠀⠀⠀⠀⠀⠀⠀⠀⠀⠀⠀⠀⠀⠀⠀⠀⠀⠀⢕⢕⢕⠁⠀⠀⠀⠀⠀⠀⠀⠀⠀⠀⠀⠀⠀⠀⠁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⠉⠁⠁⠁⢕⠀⠀⠀⠀⠀⠀⠀⠀⠀⠀⠀⠀⠀⠀⠑⢕⢕⢕⢕⢕⢕⢕⣕⣕⢔⢀⢀⠀⠀⠀⠀⠀⠀⠀⠀⠀⠀⠀⠀⠀⠀⠀⠀⠀⠀⠀⠀⠀⠀⠀⠀⠀⠀⠀⠀⠀⠀⠀⠀⠀⠀⠀⠀⣮⢇⢕⢔⢄⢀⢀⠀⠀⠀⠀⠀⠀⠀⠀⠀⠀⠀⠀⠀⢕⢕⢕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⠀⠀⠕⠔⠀⠀⠀⠀⠀⠀⠀⠀⠀⠀⠀⠀⠀⠀⠀⠑⢕⢕⢕⢕⣱⣿⣿⣷⢕⢝⠀⠀⠀⠀⠀⠀⠀⠀⠀⠀⠀⠀⠀⠀⠀⠀⠀⠀⠀⠀⠀⠀⠀⠀⠀⠀⠀⠀⠀⠀⠀⠀⠀⠀⢄⢔⢕⢱⢕⢕⢕⢕⢕⠕⠀⠀⠀⠀⠀⠀⠀⠀⠀⠀⠀⠀⠑⢕⢕⢕⢕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⠀⠁⠕⢕⢕⣿⣿⡕⣷⠀⠀⠑⢔⢀⠀⠀⠀⠀⠀⠀⠀⠀⠀⠀⠀⠀⠀⠀⠀⠀⠀⠀⠀⠀⠀⠀⠀⠀⠀⠀⠄⣴⣾⣿⢟⢏⢕⣵⡫⣕⢕⢕⢕⠁⠀⠀⠀⠀⠀⠀⠀⠀⠀⠀⠀⠀⠀⠀⢕⢕⢕⢱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⠑⢳⣿⣿⣇⣻⡔⢀⢀⢀⢁⠕⢔⢀⠀⠀⠀⠀⠀⠀⠀⠀⠀⠀⠀⠀⠀⠀⠀⠀⠀⠀⠀⠀⠀⠀⠀⠀⢀⢌⠕⣱⡜⣿⣿⣿⢱⢕⠕⠀⠀⠀⠀⠀⠀⠀⠀⠀⠀⠀⠀⠀⠀⢕⢔⢕⢕⢕⢸⢜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⢸⣿⣿⣿⣿⣿⣿⣿⣿⡿⠗⠀⠁⠑⠔⢄⢄⢀⠀⠀⠀⠀⠀⠀⠀⠀⠀⠀⠀⠀⠀⠀⠀⢀⢄⠔⠑⠁⠀⢰⡿⢇⣿⣿⣿⡎⠑⠀⠀⠀⠀⠀⠀⠀⠀⠀⠀⠀⠀⠀⠀⠀⠁⠁⠑⠑⢕⢸⡇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⠀⣿⣿⡷⢕⡇⠀⠀⠀⠀⠀⠀⠀⠀⠀⠀⠁⠁⠕⢀⠀⠀⠀⠀⠀⠀⠀⠀⠀⠀⠀⠀⠀⢕⢠⣴⣶⣶⣷⣾⣿⣿⣿⣿⣿⡇⠀⠀⠀⠀⠀⠀⠀⠀⠀⠀⠀⠀⠀⠀⠀⠀⠀⠀⠀⠀⢕⢸⢇⢿⢕⢕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⠹⣿⣧⣵⣼⣄⣀⣀⢀⠀⠀⠀⠀⠀⠀⠀⠀⠀⠕⠄⠀⠀⠀⠀⠀⠀⠀⠀⠀⠀⠀⠀⠑⠁⠉⠙⠙⢹⣿⣽⢝⣿⣿⣿⠇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⠐⢀⢀⠀⠀⠀⠀⠀⠀⠀⠀⠀⠀⠀⠀⠀⠀⠀⠀⠀⠀⠀⠸⣟⣟⢻⢿⢿⢿⢿⢷⠆⠀⠀⠀⠀⠀⠀⠀⠀⠀⠀⠀⠀⠀⠀⠀⠀⠀⠀⠀⠀⠀⠀⠀⠀⠀⠀⢘⣟⣇⣱⣿⣿⡟⠀⠀⠀⠀⠀⠀⠀⠀⠀⠀⠀⠀⠀⠀⠀⠀⠀⠀⠀⠀⢀⣕⣕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⣷⣴⣀⢀⠀⠀⠀⠀⠀⠀⠀⠀⠀⠀⠀⠀⠀⠀⠀⠀⠀⠈⢻⣷⣵⣴⣄⡀⠀⠀⠀⠀⠀⠀⠀⠀⠀⠀⠀⠀⠀⠀⠀⠀⠀⠀⠀⠀⠀⠀⠀⠀⣴⣶⣷⣿⣿⡿⢿⢟⣫⡞⠁⠀⠀⠀⠀⠀⠀⠀⠀⠀⠀⠀⠀⠀⠀⠀⠀⠀⠀⠀⢀⢸⢿⢟⢸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⡟⣼⣷⣶⡄⢀⠀⠀⠀⠀⠀⠀⠀⠀⠀⠀⠀⠀⠀⠀⠀⠈⠙⠛⠛⠟⠓⠀⠀⠀⠀⠀⠀⠀⠀⠀⠀⠀⠀⠀⠀⠀⠀⠀⠀⠀⠀⠀⠀⠀⠈⠉⠉⢁⣅⣰⣷⡿⠋⠀⠀⠀⠀⠀⠀⠀⠀⠀⠀⠀⠀⠀⠀⠀⠀⠀⠀⠀⠀⠀⠕⢱⢕⢕⢕⢕⢕⢕⢕⢕⢕⢕⢕⢕⢕⢝⣏⢝⡕⢜⡱⢕⢝⢝⢝⢝⢟⢝⢟⢟⡟⢻⢻⢿⣻⢟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⡟⣼⣿⠿⠏⠕⠕⠕⠀⠀⠀⠀⠀⠀⠀⠀⠀⠀⠀⠀⠀⠀⠀⠀⠀⠀⠀⠀⠀⠀⠀⠀⠀⠀⠀⠀⠀⠀⠀⠀⠀⠀⠀⠀⠀⠀⠀⠀⠀⠀⠀⢄⢷⢿⠿⠟⠛⠉⠀⠀⠀⠀⠀⠀⠀⠀⠀⠀⠀⠀⠀⠀⠀⠀⠀⠀⠀⠀⠀⠀⠀⠀⠑⢕⢱⢕⢕⢕⢇⢕⢕⢕⢕⢝⢣⢜⡇⢜⢱⢜⢕⢕⢇⢕⢕⢕⡕⢕⣕⢵⣕⣧⣷⣮⡵⢎⣕⡽⢕⡸⢏⡸⣝⡺⣷⢾⢕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⢇⢍⢔⠔⠀⠀⠀⠀⠐⠀⠀⠀⠀⠀⠀⠀⠀⠀⠀⠀⠀⠀⠀⠀⠀⠀⠀⠀⠀⠀⠀⠀⠀⠀⠀⠀⠀⠀⠀⠀⠀⠀⠀⠀⠀⠀⠀⠀⠀⠀⠀⠀⠀⠀⠀⠀⠀⠀⠀⠀⠀⠀⠀⠀⠀⠀⠀⠀⠀⠀⠀⠀⠀⠀⠀⠀⠀⠀⠀⠀⠀⠀⠀⢕⢕⢇⢕⢇⡕⢱⡕⢱⢕⢕⢝⢇⢕⢜⢹⡕⢇⣕⢇⣕⣣⣕⢧⣝⡻⢟⣻⣝⣳⣟⣻⢽⣕⢮⣗⡪⣗⡪⢕⢮⢗⢫⢇⣕⢹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⠸⢑⢕⢕⢕⠔⠀⠀⢀⡀⠀⠀⠀⠀⠀⠀⠀⠀⠀⠀⠀⠀⠀⠀⠀⠀⠀⠀⠀⠀⠀⠀⠀⠀⠀⠀⠀⠀⠀⠀⠀⠀⠀⠀⠀⠀⠀⠀⠀⠀⠀⠀⠀⠀⠀⠀⠀⠀⠀⠀⠀⠀⠀⠀⠀⠀⠀⠀⠀⠀⠀⠀⠀⠀⠀⠀⠀⠀⠀⠀⠀⢀⣀⣴⣵⣳⡵⣗⣧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⢄⢕⢕⠕⠁⠀⠀⢠⣾⣿⡇⠀⠀⠀⠀⠀⠀⠀⠀⠀⠀⠀⠀⠀⠀⠀⠀⠀⠀⠀⠀⠀⠀⠀⠀⠀⠀⠀⠀⠀⠀⠀⠀⠀⠀⠀⠀⠀⠀⠀⠀⠀⠀⠀⠀⠀⠀⠀⠀⠀⠀⠀⠀⠀⠀⠀⠀⠀⠀⠀⠀⠀⠀⠀⠀⠀⠀⠀⠀⠀⠘⢼⣧⣽⣗⣽⡝⣯⣯⡗⢽⡇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⣕⣧⢵⢵⢕⢱⣕⣕⣿⣿⣿⣿⣿⣿⣿⣿⣕⢕⡕⢕⣕⢕⢷⣕⣕⢇⢕⢕⢕⢕⢕⢕⢕⢕⡣⣿⢿⠟⠃⠁⠀⠀⠀⠀⠘⠙⠻⢿⣾⣿⣿⣿⣿⣿⣼⣿⣼⣿⣽⣿⣷⡷⢟⢟⢄⣄⡀⢀⡀⢀⠀⢐⢕⠑⠀⠀⠀⠀⣰⣿⣿⡿⠁⠀⠀⠀⠀⠀⠀⠀⠀⠀⠀⠀⠀⠀⠀⠀⠀⠀⠀⠀⢀⠀⠀⠀⠀⠀⠀⠀⠀⠀⠀⠀⠀⠀⠀⠀⠀⠀⠀⠀⠀⠀⠀⠀⠀⠀⠀⠀⠀⠀⠀⠀⠀⠀⠀⠀⠀⠀⠀⠀⠀⠀⠀⠀⠀⠀⠀⠀⠀⠀⠀⠕⣾⣟⣞⣝⣕⢗⣕⣸⣟⣣⢽⣇⢽⣕⣸⢕⣇⢵⢕⢕⢕⢕⢕⣕⢹⣕⡹⢕⣳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⠛⠛⠓⠑⠛⠓⠚⠃⠚⠓⠃⠛⠓⠚⠛⠓⠓⠑⠙⠁⠀⠀⠀⠀⠀⠀⠁⠀⠀⠀⠀⠑⠑⠘⠙⠛⠛⠛⠛⠛⠛⠛⠛⠛⠛⠛⠛⠛⠛⠛⠛⠚⠛⠋⠀⠑⠀⠀⠀⠀⠀⠂⠛⠛⠛⠑⠀⠀⠀⠀⠀⠀⠀⠀⠀⠀⠀⠀⠀⠀⠀⠀⠀⠀⠐⠑⠑⠀⠀⠀⠀⠀⠀⠀⠀⠐⠐⠀⠀⠀⠀⠀⠀⠀⠀⠀⠀⠀⠀⠀⠀⠀⠀⠀⠀⠀⠀⠀⠀⠀⠀⠀⠀⠀⠀⠀⠀⠀⠀⠀⠀⠀⠀⠀⠀⠀⠑⠑⠘⠓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⣿⢫⣾⢳⣿⣿⣿⣿⣿⣿⣿⣿⣧⡻⣇⢱⢕⣕⣕⣕⢻⣇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⣿⣿⡿⣵⣿⢇⣿⣿⣿⣿⣿⣿⣿⣿⣿⣿⡷⢝⢸⣧⢕⢟⢻⢸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⣿⢟⣼⣿⡟⣵⣷⣵⣵⣵⣷⣽⣽⡽⢿⡏⢕⢕⢜⣿⣇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⣟⣽⡞⣼⣿⣿⢳⣿⣿⣿⣿⣿⣿⣿⣿⣿⣿⣧⢕⢕⢜⣿⣿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⢟⣽⣾⣿⡿⣼⣿⣿⡟⣾⣿⣿⣿⣿⣿⣿⣿⣿⣿⣿⣿⣇⢕⢱⣿⣿⡇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⢟⣽⣿⣿⣿⣫⢳⣿⣿⣿⡇⣿⣿⣿⣿⣿⣿⣿⣿⣿⣿⣿⣿⣿⣇⢸⣿⣿⣧⢕⢕⢑⢕⢕⢕⢕⢕⢕⢝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⡿⣵⣿⣿⣿⢟⣽⡏⣿⣿⣿⣿⢸⣿⣿⣿⣿⣿⣿⣿⣿⣿⣿⣿⡿⣿⡟⢸⣿⣿⣿⢕⢕⢕⢕⢕⢕⢕⢕⢕⢕⢕⢜⢻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⣟⣼⣿⣿⡿⣳⣿⣿⢳⢏⢱⣾⣿⡜⣿⣿⣿⣿⣿⣿⣿⣿⣿⣿⣿⡇⣿⢇⣿⣿⣿⣿⢕⢕⢕⢕⢕⢕⢕⢕⢕⢕⢕⣕⣼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⢿⢿⢿⢟⣾⡟⣼⣟⣽⣿⡿⢝⢱⣷⣿⣿⡇⣷⣿⣿⣿⣿⣿⣿⣿⣿⣿⣿⣿⢕⢜⣸⣿⣿⣿⡿⢕⢕⢱⡕⢕⡕⢕⢕⢕⢕⢕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⢫⣧⣾⣿⡿⣼⡟⣼⣟⣾⣿⣿⡕⣇⢕⣾⣿⣿⢇⣿⣿⣿⣿⣿⣿⣿⣿⣿⣿⣿⣿⢕⠕⠻⢿⢟⠏⢑⢕⢕⢜⢕⢕⢇⢕⠑⠅⢱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⣳⡿⣿⣟⢿⢣⡿⣸⡟⣼⣿⣿⣿⢱⡿⢸⣿⣝⡏⣸⡿⣼⣿⣿⣿⣿⣿⣿⣿⣿⣿⡇⢕⢁⠑⠑⠑⢀⢕⢱⣵⣕⠕⢕⢕⢕⢔⢕⢕⢝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⣿⣿⣿⣿⢳⣿⣷⡝⣝⡇⣼⢣⣿⣹⣿⣿⣿⡏⣸⢇⣿⣿⣿⢧⣿⢇⣿⣿⣿⣿⣿⣿⣿⣿⣿⢏⢇⢕⡕⠕⢕⢕⢕⢕⣿⣿⣷⣷⣕⢕⢕⢕⢕⢕⢕⣱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⢿⢿⣿⣿⣿⣿⣿⣿⣿⣿⣿⣿⢿⣿⣿⣿⣿⣿⢕⢕⢕⢕⢕⣿⣿⣿⣿⣿⣿⣿⣿⣿⣿⣿⣿⣿⣿⣿⣿⣿⣿⣿⣿⣿⣿⣿⣿⣿⣿⣿⣿⣿⣿⣿⣿⣿⣿⣿⣿⣿⣿⣿⣿⣿⣿⣿⣿⣿⣿⣿⣿⣿⣿⣿⣇⡜⡇⣸⣾⣟⣵⡟⣾⢇⣿⣿⣿⣿⢕⣿⣸⣿⣿⣿⣸⡟⡕⣿⣿⣿⣿⣿⣿⣿⣿⡟⢕⢕⢸⣿⣿⣿⣗⢕⣿⣿⣿⡇⣿⣿⣷⣵⢱⣶⣼⢝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⢕⣼⣿⣿⣿⣿⣿⣿⣿⣿⣿⣿⣾⣿⣿⣿⣿⣿⢕⢕⢕⢕⢕⣿⣿⣿⣿⣿⣿⣿⣿⣿⣿⣿⣿⣿⣿⣿⣿⣿⣿⣿⣿⣿⣿⣿⣿⣿⣿⣿⣿⣿⣿⣿⣿⣿⣿⣿⣿⣿⣿⣿⣿⣿⣿⣿⣿⣿⣿⣿⣿⣿⣿⣿⣿⡵⡕⡟⢿⣝⣹⢳⢏⢸⣿⣿⣿⢇⣵⡇⢿⣿⣿⣿⣿⢣⡇⣿⣿⣿⣿⣿⣿⣿⣿⢇⢕⢕⣸⣿⣿⣿⡇⣾⣿⣿⣿⣇⣿⣿⣿⣿⢸⡿⣿⣿⡾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⣿⣿⣿⣿⣧⡱⡕⢇⡝⡎⢕⣿⣿⣿⣿⣱⣿⡇⣿⣷⣷⣿⢸⢸⣗⢻⡿⣿⢿⣿⣿⢿⣽⢕⢕⢕⣿⣿⣿⣿⡇⣿⣿⣿⣿⢿⣿⣿⣿⣿⢕⢾⢟⡏⣧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⡏⠑⢕⡇⢜⡇⡿⣿⣿⢇⣿⣿⣿⣷⣷⣯⣽⣞⢸⣿⣿⡷⢹⡇⣿⣿⣾⡿⢸⢕⣼⣿⣽⣟⣟⡇⡏⣿⣿⡿⣿⣿⣿⣿⡏⡜⢷⡜⢫⡿⢸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⢻⣿⣿⣿⢕⢕⢕⢕⢕⣿⣿⣿⣿⣿⣿⣿⣿⣿⣿⣿⣿⣿⣿⣿⣿⣿⣿⣿⣿⣿⣿⣿⣿⣿⣿⣿⣿⣿⣿⣿⣿⣿⣿⣿⣿⣿⣿⣿⣿⣿⣿⣿⣿⣿⣿⣿⣿⣿⣿⣿⣿⡿⡏⠁⠀⢱⣇⣷⣇⡇⢿⣿⡜⢘⢝⢟⢿⣿⣿⣿⣿⣷⣿⣿⣿⣿⣿⣼⣟⣿⣇⡟⣜⣻⣿⣟⣟⣻⢳⣷⣣⡻⢇⣿⣿⣿⣿⢇⣟⣞⡧⢕⢱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⣸⣿⣿⣿⢕⢕⢕⢕⢕⣿⣿⣿⣿⣿⣿⣿⣿⣿⣿⣿⣿⣿⣿⣿⣿⣿⣿⣿⣿⣿⣿⣿⣿⣿⣿⣿⣿⣿⣿⣿⣿⣿⣿⣿⣿⣿⣿⣿⣿⣿⣿⣿⣿⣿⣿⣿⣿⣿⣿⡿⣫⡞⠁⢄⠀⣼⡏⢕⡼⢕⢜⢿⡿⣾⣷⢕⢕⢕⢅⢕⢝⢻⣿⣿⣿⣿⣿⣿⣿⣿⣿⣿⣿⣿⣿⣿⣿⣿⣿⣿⣿⣷⣷⣿⣿⣿⣿⢜⡝⢕⢇⢕⢅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⣿⢟⡾⢝⠁⠀⠕⢰⣿⢸⢱⡧⢕⢕⢜⢷⢻⣿⣿⣷⣷⣷⣾⣿⣿⣿⣿⣿⣿⣿⣿⣿⣿⣏⣕⢕⢘⢝⠝⢍⢝⢕⢕⢫⣿⣿⣿⣯⣿⡇⢗⢕⣵⣷⣷⣷⣾⣿⢕⢕⢕⢕⢕⢑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⣵⢏⣱⡿⢄⢀⢀⣾⢇⣿⢵⡇⢕⢕⢕⢸⣿⣿⣿⣿⣿⣿⣿⣿⣿⣿⣿⣿⣿⣿⣿⣿⣿⣿⣿⣷⣧⣵⣱⣵⣿⣿⢫⣾⣿⣿⣿⡿⣿⢕⠀⠐⢿⣿⣿⣿⣿⣿⢕⢕⢕⢕⣳⡕⢕⣷⡇⣷⣷⡕⢸⣷⢺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⢱⢎⢕⣼⢿⢝⢕⢝⢱⢏⢸⣿⢼⢳⢇⢕⢕⢕⣿⣿⣿⣿⣿⣿⣿⣿⣿⣿⣿⣿⣿⣿⣿⣿⣿⣿⣿⣿⣿⣿⣿⣿⣿⣷⣿⡫⣿⡿⡿⣸⣿⠔⠀⠀⢜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⢜⢕⢕⡱⢕⢕⣾⢏⢑⢕⢕⢕⢜⢕⣼⣟⡺⢸⡕⢕⢕⢕⢸⣿⣿⣿⣿⣿⣿⣿⣿⣿⣿⣿⣿⣿⣿⣿⣿⣿⣿⣿⣿⣿⡿⢿⣻⣿⢜⣼⣿⢇⡷⣼⡿⠀⠔⠀⠑⡸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⠄⢴⢄⢕⡕⢕⣾⢏⢱⡏⢱⢆⢕⢕⣼⢸⣿⣽⢕⢧⢕⢕⢕⢕⢝⢿⣿⣿⣿⣿⣿⣿⣿⣿⣿⣿⣿⣿⣿⣿⣿⣿⣿⣿⣿⣿⢯⢞⣱⣿⣿⡟⢱⡇⢸⡇⠀⠀⠀⠀⢱⢻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⢕⠜⠑⢸⡿⢕⢕⠕⠕⢕⢕⢱⣿⢜⣿⣿⢕⢸⢇⢱⢕⢕⢕⢕⢝⢿⣿⣿⣿⣿⣷⣷⣷⣿⣽⣿⣿⣿⣿⣿⣿⣿⣿⢞⢕⢕⣿⣿⣿⢕⢸⡇⢺⡇⣗⡆⢰⣇⢸⡎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⢵⢕⣴⡔⢑⣿⢇⣕⣔⢕⢕⢕⢕⣾⢇⢕⢹⡯⢕⣾⣷⢕⢕⢕⢕⢕⡜⢕⢝⢻⢿⣿⣿⣿⣿⣿⣿⣿⣿⣿⣿⢿⢟⢏⢕⢕⢕⣼⣿⣿⢟⡇⢕⡇⢸⢱⣿⡇⢸⣿⢕⢱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⢜⢇⣾⡏⣿⣿⣿⣿⣷⢕⢱⢏⢕⢕⢕⢹⡕⣿⣿⢕⢕⢕⢕⣱⢕⢕⢕⢕⢕⣹⣻⢿⡿⢿⣟⡟⢝⢕⢕⢕⢕⢕⢕⢕⢱⣿⢿⣻⢜⢕⢕⡇⢸⢸⣟⣕⢕⣿⢕⢸⢸⣻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⢑⠁⠈⢝⢕⢝⢏⢝⢻⢏⡇⢕⢕⢕⢕⢕⢕⢕⢹⣿⡇⢕⢕⢱⢏⢕⢕⠑⢕⣵⣿⣿⣿⣿⣿⣿⡇⠕⢕⢕⢕⡇⢕⢱⢕⣿⢏⣵⡿⢕⡇⢕⢇⢇⡸⢿⢿⢱⡿⠸⢕⢸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⠀⢔⠑⠀⠀⢕⢕⢕⢕⢕⢕⣾⢇⢕⢕⢕⢕⢕⢕⢕⣷⣽⣇⢕⢕⡎⠑⠁⠀⢔⢱⣿⣿⣿⣿⣿⣿⣿⡇⢔⠀⠁⠕⢀⢱⢇⢞⣱⣿⣿⡇⢱⡇⢕⢕⢸⣷⢄⢄⢸⡇⠀⢕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⠀⢕⢕⠀⠀⠀⢕⠕⠕⢕⢕⣼⢇⢕⢕⢕⢕⢕⢕⢕⢕⣿⣿⣿⡕⢕⠀⠀⠀⠀⢱⣾⣿⣿⣿⣿⣿⣿⣿⣧⢕⠀⠀⠀⠀⢱⣵⢕⣿⣿⣟⣵⣻⡇⢕⢕⢕⢿⣇⢕⡾⠁⠀⢕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⢟⣫⣝⢿⣿⣿⣿⠀⠀⠀⠀⠀⠁⠄⢔⠕⠂⠀⢕⢕⢕⠀⠀⠀⠀⠀⠀⢀⣼⢏⢕⢕⣱⣵⣷⣾⣿⣿⡇⣧⣿⣿⣧⢕⠀⠀⠀⠀⢸⣿⣿⣿⣿⣿⣿⣿⣿⣿⡕⠀⠀⠀⠀⠘⣻⢸⡿⢟⢾⢯⢟⢕⢕⢕⢕⢜⢿⣎⢁⢀⢀⢀⢀⢸⣿⢕⢕⢕⢕⣸⣿⡇⢕⢕⣿⣿⡇⢕⢸⣿⢟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⢟⣹⣷⣻⢿⣿⣮⢻⣿⣿⠀⠀⠀⠀⠀⠀⠀⠀⠀⠀⠀⢕⢕⠀⠀⠀⠀⠀⠄⠄⣼⢕⢕⢱⣾⣿⣿⣿⣿⣿⣿⡇⣿⣽⣿⣿⡕⠀⠀⠀⠀⢸⣿⣿⣿⣿⣿⣿⣿⣿⡿⢇⠀⠀⠀⠀⠀⠘⠁⢔⢄⢄⠑⢕⢕⢕⣱⣷⣇⢜⢿⡕⢕⢕⢕⢕⢸⣿⢕⢕⢕⢕⢿⣿⡇⢕⢕⣿⣿⡇⢕⢸⡏⣾⣿⣷⣮⣝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⠈⠁⢕⢳⡜⢷⢟⠙⠈⠉⠉⠁⠀⠀⠀⠀⠀⠀⠀⠐⣄⢀⢕⢕⠀⠀⠀⠀⠀⠀⣼⢇⢕⢱⣿⣿⣿⣿⣿⣿⣿⣿⡇⡇⣿⣿⣿⡇⠀⠀⠀⠀⠀⢻⣿⣿⣿⣿⣿⣿⣿⡟⠀⠀⠀⠀⠀⠀⠀⠔⠀⠀⢄⡔⢕⣾⣿⣿⣿⣿⣇⢜⢿⡕⣱⣵⢕⢸⣿⢕⠕⢕⢕⢿⢿⡇⢕⢕⣿⣿⡇⢕⢜⢕⠑⣝⣜⢟⢏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⠀⠑⠁⠕⠞⠀⠀⠀⠀⠀⠀⠀⠀⠀⢀⣀⢄⣵⣯⢕⠁⠀⠀⠀⡄⠀⢀⡼⢕⢕⢕⣾⣿⣿⣿⣿⣿⣿⣿⣿⡇⢇⣿⣿⢹⣷⠀⠀⠀⠀⠀⠘⣿⣿⣿⣿⣿⣿⣿⠑⠀⠀⠀⠀⠀⠀⠀⠔⢱⠔⢁⢁⣸⣻⣿⣿⣿⣿⣿⡇⢜⢻⡼⠿⠗⠸⢟⢕⢟⢿⢿⣿⣿⣮⣕⡕⣿⣿⡇⢕⠐⠀⠁⠟⠋⠀⣰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⣶⣶⣶⡄⠀⠀⠕⠃⠀⠀⠀⠀⠀⠀⠀⢸⣏⣾⣿⣿⣕⢀⠀⠀⠀⠀⠀⠘⠑⠕⢕⢸⣿⣿⣿⣿⣿⣿⣿⣿⣿⣿⡕⣿⡻⣧⡻⡔⠀⠀⠀⠀⠀⠸⣿⣿⣿⣿⣿⠇⠀⠀⠀⠀⠀⠀⠀⣱⡔⢴⢠⡎⣿⣿⣿⣿⣿⣿⣿⣿⣿⡕⢕⢻⠕⠑⠁⠁⠁⠁⢕⢕⢕⢝⢻⢿⣿⣾⣽⡇⢄⠀⢤⢄⠀⠀⣱⣿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⣆⠀⠀⠀⢄⠀⠀⠔⢕⢕⢕⣾⣾⣿⣿⣿⣇⢇⠀⠀⠀⠀⠀⠀⠀⠀⠀⠈⠙⠻⢿⣿⣿⣿⣿⣿⣿⣿⣇⢻⣿⣮⣽⡆⠄⠄⠀⠀⠀⠀⢹⢿⠿⣿⠇⠀⠀⠀⠀⠀⠀⠀⠘⠁⢿⡜⢜⡇⣿⣿⣿⣿⣿⣿⣿⡿⠟⠃⠁⠀⠀⠀⠀⠀⠀⠀⠑⢕⢕⢕⡕⢕⢝⢻⢿⣿⣦⣄⠀⠀⠀⢔⣿⣿⡗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⣿⣦⠀⠁⠁⠀⠀⠀⠑⢕⡕⣿⢸⣿⣿⣿⡧⢕⠀⠀⠀⠀⠀⢀⠀⠀⠀⠀⠀⠀⠀⠈⠙⢿⣿⣿⣿⣿⡏⠘⣿⣿⣿⡇⠀⠀⠀⠀⠀⠀⠀⢄⢔⠀⠀⠀⠀⠀⠀⠀⠀⠀⠀⠀⠘⢹⣧⢕⣻⣿⣿⣿⠟⠋⠁⠀⠀⠀⠀⠀⠀⠀⠀⠀⠀⠀⠀⢄⢕⢕⢕⢕⢕⢕⢕⢻⢿⣿⣧⡀⢔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⣿⣿⣧⡀⠀⠔⠕⠀⠀⠁⢷⣿⢸⣿⣿⣿⡕⢕⠀⠀⠀⢔⠑⠀⠀⢀⠄⠀⠀⠀⠀⠀⠀⠀⠈⠹⣿⡿⠁⠀⢹⠜⣿⢇⠀⠀⠀⠀⠀⠀⠀⠁⢕⠀⠀⠀⠀⠀⠀⠀⠀⠀⠀⠀⠀⢸⢏⣾⣿⢻⠋⠀⠀⠀⠀⠀⠀⠀⢀⠀⠀⠁⢔⢀⠀⠀⠀⢕⢕⢕⢕⠕⠕⢕⢕⢕⢝⠝⢿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⢿⡧⢟⣿⣷⡄⠀⠀⢀⢄⠀⠈⢻⢷⠹⣿⣿⢕⢕⠀⢀⠑⠀⠀⢀⠔⠁⠀⠀⠀⠀⠀⠀⠀⠀⠀⠀⠈⠑⠀⠀⢜⢀⡟⠀⠀⠀⠀⠀⠀⠀⢄⣄⣰⡄⠀⠀⠀⠀⠀⠀⠀⠀⠀⠀⠀⠁⠑⢟⠑⠀⠀⠀⠀⠀⠀⠀⠀⠀⠀⠐⢄⠀⠀⠁⢔⠀⢔⣷⣷⣷⡗⠁⠀⠁⠕⠑⠀⠀⠀⠑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⢸⣿⣿⣄⠀⠁⠁⠀⠀⢀⢔⢄⠈⠝⢱⢕⠔⠁⠀⠄⠐⠁⠐⢀⠀⠀⠀⠀⠀⠀⠀⠀⠀⠀⠀⠀⠀⢀⠑⢕⠑⠀⠀⠀⠀⠀⠀⠔⣹⣿⣿⣿⣗⠀⠀⠀⠀⠀⠀⠀⠀⠀⠀⠀⠀⠁⠀⠀⠀⠀⠀⠀⠀⠀⠀⠀⠀⠀⠔⠑⠄⠀⠀⠑⠀⠀⠀⠀⠀⠀⠁⠕⠀⠀⠀⠀⢄⢕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⣿⣿⠀⠀⠀⠕⠕⢕⢕⢕⢔⢀⢀⡆⠀⠀⠁⢀⠄⠀⠀⠀⠑⢄⠀⠀⠀⠀⠀⠀⠀⠀⠀⠀⠀⠀⠄⠑⠀⠀⠀⠀⠀⠀⠀⠐⢟⢿⣿⣿⠋⠀⠀⠀⠀⠀⠀⠀⠀⠀⠀⠀⠀⠀⠀⠀⠀⠀⠀⠀⠀⠀⠀⢀⠔⠁⠀⠀⢀⠁⠐⠀⠀⠀⠀⠀⠀⡄⠀⠀⠀⠀⠀⢔⢕⢕⠀⢽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⢝⠀⠀⠀⠀⠀⢅⢕⢕⢕⢑⡼⠁⠀⠀⠀⠀⠀⠀⠀⠀⠀⠀⠁⢀⠀⠀⠀⠀⠀⠀⠀⠀⠀⠀⠀⠀⠀⠀⠀⠀⠀⠀⠀⠀⠀⠈⠙⠁⠀⠀⠀⠀⠀⠀⠀⠀⠀⠀⠀⠀⠀⠀⠀⠀⠀⠀⠀⠀⠀⢀⠐⠀⠀⠀⠀⠀⠀⠀⠀⠀⠀⠀⠀⠀⠀⠁⠀⠀⠀⠀⢔⢕⢕⢕⢀⣿⣿⣿⣿⣿⣻⣇⣵⢱⣿⣿⣿⣿⣿⣿⣿⣿⣿⣽⣿⣿⣿⣿⣿⣿⣿⣿⣿⣿⣿⣿⣿⣿⣿⣿⣿⣿⣿⣿⣿⣿⣏⣕⣕⣜⣝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⣻⢕⠀⠀⠀⠀⠀⠀⠀⠕⢕⡜⢕⠆⠀⠀⠀⠀⠀⠀⠀⠀⠀⠀⠀⠀⠐⠀⠀⠀⠀⠀⠀⠀⠀⠀⠀⠀⠀⠀⠀⠀⠀⠀⠀⠀⠀⠀⠀⠀⠀⠀⠀⠀⠀⠀⠀⠀⠀⠀⠀⠀⠀⠀⠀⠀⠀⠀⠀⠀⠄⠀⠀⠀⠀⠀⠀⠀⠀⠀⠀⠀⠀⢱⡄⠇⠄⠀⠀⠀⠀⠀⠑⢕⢕⢕⣵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⣿⢿⢏⢍⢕⢔⢕⢕⢕⢕⢕⢔⢔⢄⠀⢕⢽⣽⣸⠀⠀⠀⠁⠀⠀⠀⠐⢜⢕⠎⠀⠀⠀⠀⠀⠀⠀⠀⠀⠀⠀⠀⠀⠀⠀⠀⠀⠀⠀⠀⠀⠀⠀⠀⠀⠀⠀⠀⠀⠀⠀⠀⠀⠀⠀⠀⠀⠀⠀⠀⠀⠀⠀⠀⠀⠀⠀⠀⠀⠀⠀⠀⠀⠀⠀⠀⠀⠀⠀⠀⠀⠀⠀⠀⠀⠀⠀⠀⠀⠀⠁⢷⡀⠀⢠⠀⠀⠀⢀⢄⣔⣷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⢁⠑⠁⠁⠅⠀⠁⠁⢔⢕⢜⢿⣿⣿⡄⢀⢀⢀⢀⣄⢀⡜⢕⣼⢀⠀⠀⠀⠀⠀⠀⠀⠀⠀⠀⠀⠀⠀⠀⠀⠀⠀⠀⠀⠀⠀⠀⠀⠀⠀⠀⠀⠀⠀⠀⠀⠀⠀⠀⠀⠀⠀⠀⠀⠀⠀⠀⠀⠀⠀⠀⠀⠀⠀⠀⠀⠀⠀⠀⠀⠀⠀⠀⠀⠀⠀⠀⠀⠀⠀⠀⠀⠀⠀⠀⠀⢌⢣⢔⢝⢔⢕⢕⣼⣾⣿⣿⡏⣿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⣿⡿⡝⢕⣼⢏⠀⠀⠀⠀⠀⠀⠀⠀⠀⠀⠀⠀⠀⠀⠀⢄⠀⠀⠀⠀⠀⠀⠀⠀⠀⠀⠀⠀⠀⠀⠀⠀⠀⠀⠀⠀⠀⠀⠀⠀⠀⠀⠀⠀⠀⠀⠀⠀⠀⠀⠀⠀⠀⠀⠀⠀⠀⠀⠀⢀⠀⠀⠀⠀⠀⠀⠀⠀⠀⠀⠀⠀⢰⢜⢧⢕⢕⣳⣿⣿⣿⣿⣿⢇⣿⣫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⠁⠀⠀⠀⠀⠀⠀⠀⠀⠀⠀⠀⢕⢕⢕⣿⣿⣿⣿⣿⣿⡿⡕⢕⣜⢝⢕⠀⠀⠀⠀⠀⠀⠀⠀⠀⠀⠀⠀⠀⠀⢕⠀⠀⠀⠀⠀⠀⠀⠀⠀⠀⠀⠀⠀⠀⠀⠀⠀⠀⠀⠀⠀⠀⠀⠀⠀⠀⠀⠀⠀⠀⠀⠀⠀⠀⠀⠀⠀⠀⠀⠀⠀⠀⠀⠀⠁⢄⠀⠀⠀⠀⠀⠀⠀⠀⠀⠀⠀⢸⣇⢜⢇⢸⣿⣿⣿⣿⢿⣫⣼⣿⢵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⣿⢕⢕⢱⢕⢅⢕⢔⠀⠀⠀⠀⠀⠀⠀⠀⠀⠀⠀⠀⠀⢕⠀⠀⠀⠀⠀⠀⠀⠀⠀⠀⠀⠀⠀⠀⠀⠀⠀⠀⠀⠀⠀⠀⠀⠀⠀⠀⠀⠀⠀⠀⠀⠀⠀⠀⠀⠀⠀⠀⠀⠀⠀⠀⠀⠀⠀⢕⠀⠀⠀⠀⠀⠀⠀⠀⠀⢀⠀⠜⣿⡕⢁⢇⢉⠉⢭⢵⣮⣟⣿⣿⢽⣿⡇⢺⣿⣿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⣿⢇⢕⢱⢕⢕⢕⡕⢕⠀⠀⠀⢀⢀⠀⠀⠀⠀⠀⠀⠀⠀⢕⠀⠀⠀⠀⠀⠀⠀⠀⠀⠀⠀⠀⠀⠀⠀⠀⠀⠀⠀⠀⠀⠀⠀⠀⠀⠀⠀⠀⠀⠀⠀⠀⠀⠀⠀⠀⠀⠀⠀⠀⠀⠀⠀⠀⠀⢕⠀⠀⠀⠀⠀⠀⠀⠀⠀⠀⠀⠀⢸⣿⡕⢑⢕⢕⢜⢕⢕⡎⢿⢇⢸⢿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⢸⣿⣿⣿⢏⢕⢕⢕⢕⢕⢱⢕⢕⠀⠀⠀⠀⠀⠀⠀⠀⠀⠀⠀⠀⠀⠕⠀⠀⠀⠀⠀⠀⠀⠀⠀⠀⠀⠀⠀⠀⠀⠀⠀⠀⠀⠀⠀⠀⠀⠀⠀⠀⠀⠀⠀⠀⠀⠀⠀⠀⠀⠀⠀⠀⠀⠀⠀⠀⠀⠀⠀⢕⠀⠀⠀⠀⠀⠀⠀⠀⠀⠀⠀⠀⢕⢝⢳⢕⢕⢄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⢵⣿⣿⣿⡟⢕⢇⢕⠕⠕⢕⢕⢕⢕⡄⠀⠀⠀⠀⠀⠀⠀⠀⠀⠀⠀⠀⠀⢄⠀⠀⠀⠀⠀⠀⠀⠀⠀⠀⠀⠀⠀⠀⠀⠀⠀⠀⠀⠀⠀⠀⠀⠀⠀⠀⠀⠀⠀⠀⠀⠀⠀⠀⠀⠀⠀⠀⠀⠀⠀⠀⠀⠀⠑⠀⠀⠀⠀⠀⠀⠀⠀⠀⠀⠀⢰⢕⢕⢜⢇⢜⢕⢝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⣽⣿⣿⣿⢇⣸⠁⠀⠀⠀⠀⠀⠁⠁⠁⠀⠀⠀⠀⠀⠀⠀⠀⠀⢄⢄⢄⢄⢅⢀⠀⠀⠀⠀⠀⠀⠀⠀⠀⠀⠀⠀⠀⠀⠀⠀⠀⠀⠀⠀⠀⠀⠀⠀⠀⠀⠀⠀⠀⠀⠀⠀⠀⠀⠀⠀⠀⠀⠀⠀⢀⢆⡄⢔⠀⠀⠀⠀⠀⢀⠀⠀⠀⠀⠐⠑⠇⢕⢕⢕⢕⢳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⣽⣿⡇⢕⣿⣿⢇⢕⢕⢕⢔⢑⢕⢕⢔⠀⠀⠀⠀⢕⢕⢕⢄⢔⢕⣿⣿⣿⣇⣕⡜⢕⡇⠀⠀⠀⠀⠀⠀⠀⠀⠀⠀⠀⠀⠀⠀⢄⢄⢄⢄⢕⢕⢕⢕⢕⢕⢀⠀⠀⠀⠀⠀⠀⠀⠀⠀⠀⠀⠀⠀⠀⠀⠀⠀⠀⠀⠀⠀⠀⠀⠀⠀⠀⠀⠀⠀⠀⠀⠀⠀⠀⠀⠀⠀⠀⠀⢱⡗⢕⠁⠀⠀⠀⠀⠀⠀⠀⠀⠀⠀⠀⠀⠀⠀⠑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⠙⠙⠉⠑⠁⠁⢕⠀⠀⠀⠀⠀⠀⠀⠀⠀⠀⠀⠀⠀⠀⠑⢕⢕⢕⢕⢕⢕⢕⣕⣕⢔⢀⢀⠀⠀⠀⠀⠀⠀⠀⠀⠀⠀⠀⠀⠀⠀⠀⠀⠀⠀⠀⠀⠀⠀⠀⠀⠀⠀⠀⠀⠀⠀⠀⠀⠀⠀⠀⠀⣜⢕⢕⢔⢄⢀⢀⠀⠀⠀⠀⠀⠀⠀⠀⠀⠀⠀⠀⠀⢕⢕⢕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⢓⠑⠑⠑⠏⢝⢹⢿⠿⠯⢇⢕⢕⢕⢕⢕⢕⢕⢟⣿⣿⠀⠀⠀⠀⠀⠀⠕⠔⠀⠀⠀⠀⠀⠀⠀⠀⠀⠀⠀⠀⠀⠀⠀⠕⢕⢕⢕⢕⣱⣿⣿⣷⡕⢝⠀⠀⠀⠀⠀⠀⠀⠀⠀⠀⠀⠀⠀⠀⠀⠀⠀⠀⠀⠀⠀⠀⠀⠀⠀⠀⠀⠀⠀⠀⠀⠀⠀⠀⢄⢕⢕⢱⢕⢕⢕⢕⢕⠕⠀⠀⠀⠀⠀⠀⠀⠀⠀⠀⠀⠀⠑⢕⢕⢕⢕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⠀⠁⢕⢕⢕⣿⣿⢕⣷⠀⠀⠑⢔⢀⠀⠀⠀⠀⠀⠀⠀⠀⠀⠀⠀⠀⠀⠀⠀⠀⠀⠀⠀⠀⠀⠀⠀⠀⠀⠀⠠⣶⣷⣿⢟⢏⢕⣵⡗⡇⢕⢕⢕⠁⠀⠀⠀⠀⠀⠀⠀⠀⠀⠀⠀⠀⠀⠀⢕⢕⢕⢱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⠑⢱⣿⣿⣕⣻⡄⢀⢀⢀⢑⠕⢔⢀⠀⠀⠀⠀⠀⠀⠀⠀⠀⠀⠀⠀⠀⠀⠀⠀⠀⠀⠀⠀⠀⠀⠀⠀⢀⢌⠕⣱⡜⣿⣿⣷⢇⢕⠕⠀⠀⠀⠀⠀⠀⠀⠀⠀⠀⠀⠀⠀⠀⢕⢔⢕⢕⢕⢸⡜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⢸⣿⣿⣿⣿⣿⣿⣿⣿⡿⠗⠀⠁⠑⠔⢄⢄⢀⠀⠀⠀⠀⠀⠀⠀⠀⠀⠀⠀⠀⠀⠀⠀⢀⢄⠔⠑⠁⠀⢱⡿⢇⣿⣿⣿⡵⠑⠀⠀⠀⠀⠀⠀⠀⠀⠀⠀⠀⠀⠀⠀⠀⠁⠁⠑⠑⢕⢸⡇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⠈⣿⣿⡧⢱⡇⠁⠀⠀⠀⠀⠀⠀⠀⠀⠀⠁⠁⠕⠀⠀⠀⠀⠀⠀⠀⠀⠀⠀⠀⠀⠀⠀⢕⢠⣴⣶⣶⣷⣾⣿⣿⣿⣿⣿⡇⠀⠀⠀⠀⠀⠀⠀⠀⠀⠀⠀⠀⠀⠀⠀⠀⠀⠀⠀⠀⢕⢸⢇⢿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⠻⣿⣵⣵⣕⣄⣀⣀⢀⠀⠀⠀⠀⠀⠀⠀⠀⠀⢕⢄⠀⠀⠀⠀⠀⠀⠀⠀⠀⠀⠀⠀⠑⠁⠉⠙⠙⢹⣿⣽⢝⣿⣿⣿⠑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⠐⢀⢀⠀⠀⠀⠀⠀⠀⠀⠀⠀⠀⠀⠀⠀⠀⠀⠀⠀⠀⠀⠸⣟⣟⢿⢿⢿⢿⢿⢷⠔⠀⠀⠀⠀⠀⠀⠀⠀⠀⠀⠀⠀⠀⠀⠀⠀⠀⠀⠀⠀⠀⠀⠀⠀⠀⠀⢘⣟⣇⣱⣿⣿⡟⠀⠀⠀⠀⠀⠀⠀⠀⠀⠀⠀⠀⠀⠀⠀⠀⠀⠀⠀⠀⢄⣕⣕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⣷⣤⣀⠀⠀⠀⠀⠀⠀⠀⠀⠀⠀⠀⠀⠀⠀⠀⠀⠀⠀⠈⢿⣷⣵⣄⣄⢀⠀⠀⠀⠀⠀⠀⠀⠀⠀⠀⠀⠀⠀⠀⠀⠀⠀⠀⠀⠀⠀⠀⠀⠀⣴⣶⣷⣿⣿⡿⢿⢟⣫⡞⠀⠀⠀⠀⠀⠀⠀⠀⠀⠀⠀⠀⠀⠀⠀⠀⠀⠀⠀⠀⢀⢸⢿⢟⢸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⢏⣾⣷⣶⡄⢀⠀⠀⠀⠀⠀⠀⠀⠀⠀⠀⠀⠀⠀⠀⠀⠈⠙⠛⠟⠟⠗⠀⠀⠀⠀⠀⠀⠀⠀⠀⠀⠀⠀⠀⠀⠀⠀⠀⠀⠀⠀⠀⠀⠀⠉⠉⠉⢁⣄⣵⣾⡟⠙⠀⠀⠀⠀⠀⠀⠀⠀⠀⠀⠀⠀⠀⠀⠀⠀⠀⠀⠀⠀⠀⢕⢝⢕⢕⢕⢕⢕⢕⢕⢕⢕⢕⢕⢕⢕⢝⣏⢝⡕⢜⡱⢕⢝⢝⢝⢝⢟⢝⢟⢟⡟⢻⢻⢿⣻⢟⡿⣿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⡟⣼⣿⠿⠟⠕⠕⠕⠀⠀⠀⠀⠀⠀⠀⠀⠀⠀⠀⠀⠀⠀⠀⠀⠀⠀⠀⠀⠀⠀⠀⠀⠀⠀⠀⠀⠀⠀⠀⠀⠀⠀⠀⠀⠀⠀⠀⠀⠀⠀⠀⢠⢷⢿⠿⠟⠛⠉⠀⠀⠀⠀⠀⠀⠀⠀⠀⠀⠀⠀⠀⠀⠀⠀⠀⠀⠀⠀⠀⠀⠀⠀⠑⢕⢕⢕⢕⢕⢇⢕⢕⢕⢕⢝⢣⢜⡇⢜⢱⢜⢕⢕⢇⢕⢕⢕⡕⢕⣕⢵⣕⣧⣷⣮⡵⢎⣕⡽⢕⡸⢏⡸⣝⡺⢿⢷⢕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⢇⢍⢔⠔⠀⠀⠀⠀⠐⠀⠀⠀⠀⠀⠀⠀⠀⠀⠀⠀⠀⠀⠀⠀⠀⠀⠀⠀⠀⠀⠀⠀⠀⠀⠀⠀⠀⠀⠀⠀⠀⠀⠀⠀⠀⠀⠀⠀⠀⠀⠀⠀⠀⠀⠀⠀⠀⠀⠀⠀⠀⠀⠀⠀⠀⠀⠀⠀⠀⠀⠀⠀⠀⠀⠀⠀⠀⠀⠀⠀⠀⠀⠀⢕⢕⢕⢕⢇⡕⢱⡕⢱⢕⢕⢝⢇⢕⢜⢹⡕⢇⣕⢇⣕⣣⣕⢧⣝⡻⢟⣻⣝⣳⣟⣻⢽⣕⢮⣗⡪⣗⡪⢗⡮⢗⢫⢇⣕⢹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⠸⢑⢕⢕⢕⠔⠀⠀⢀⡀⠀⠀⠀⠀⠀⠀⠀⠀⠀⠀⠀⠀⠀⠀⠀⠀⠀⠀⠀⠀⠀⠀⠀⠀⠀⠀⠀⠀⠀⠀⠀⠀⠀⠀⠀⠀⠀⠀⠀⠀⠀⠀⠀⠀⠀⠀⠀⠀⠀⠀⠀⠀⠀⠀⠀⠀⠀⠀⠀⠀⠀⠀⠀⠀⠀⠀⠀⠀⠀⠀⠀⢀⡀⣔⣵⣳⣵⣗⣧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⢄⢕⢕⠕⠁⠀⠀⢠⣾⣿⡇⠀⠀⠀⠀⠀⠀⠀⠀⠀⠀⠀⠀⠀⠀⠀⠀⠀⠀⠀⠀⠀⠀⠀⠀⠀⠀⠀⠀⠀⠀⠀⠀⠀⠀⠀⠀⠀⠀⠀⠀⠀⠀⠀⠀⠀⠀⠀⠀⠀⠀⠀⠀⠀⠀⠀⠀⠀⠀⠀⠀⠀⠀⠀⠀⠀⠀⠀⠀⠀⠘⢼⣾⣽⣟⢽⡽⣫⣯⡗⢽⡇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⣕⣧⢵⢵⢕⢱⣕⣕⣿⣿⣿⣿⣿⣿⣿⣿⣕⢕⡕⢕⣕⢕⢷⣕⣕⢇⢕⢕⢕⢕⢕⢕⢕⢕⡣⣿⢿⠟⠃⠁⠀⠀⠀⠀⠘⠙⠻⢿⣾⣿⣿⣿⣿⣿⣼⣿⣼⣿⣽⣿⣷⡷⢟⢟⢄⣄⡀⢀⡀⢀⠀⢔⠕⠁⠀⠀⠀⠀⣵⣿⣿⡿⠁⠀⠀⠀⠀⠀⠀⠀⠀⠀⠀⠀⠀⠀⠀⠀⠀⠀⠀⠀⢀⠀⠀⠀⠀⠀⠀⠀⠀⠀⠀⠀⠀⠀⠀⠀⠀⠀⠀⠀⠀⠀⠀⠀⠀⠀⠀⠀⠀⠀⠀⠀⠀⠀⠀⠀⠀⠀⠀⠀⠀⠀⠀⠀⠀⠀⠀⠀⠀⠀⠀⢱⡾⣝⣞⣝⣕⢗⣕⣸⣟⣣⢽⣇⢽⣕⣸⢕⣇⢵⢕⢕⢕⢕⢕⣕⢹⣕⡹⢕⣣⢵⡳⢵⢗⢮⢕⡕⢕⣕⡣⢕⣸⢵⣣⢕⣎⣕⢗⡸⢕⣱⡱⢞⡹⢕⣫⢵⣞⡵⢗⢣⢗⣫⢵⣇⣹⢽⣕⢵⢏⢱⢞⢕⢗⡕⢕⢕⢗⣿⠀</a:t>
            </a:r>
            <a:br/>
            <a:r>
              <a:t>⠑⠑⠑⠛⠛⠛⠛⠛⠛⠛⠓⠛⠛⠛⠛⠛⠛⠛⠛⠛⠛⠛⠛⠛⠛⠛⠓⠑⠛⠓⠚⠃⠚⠓⠃⠛⠓⠚⠛⠓⠓⠑⠙⠁⠀⠀⠀⠀⠀⠀⠁⠀⠀⠀⠀⠑⠑⠘⠙⠛⠛⠛⠛⠛⠛⠛⠛⠛⠛⠛⠛⠛⠛⠛⠛⠚⠛⠃⠀⠑⠀⠀⠀⠀⠀⠐⠛⠛⠛⠑⠀⠀⠀⠀⠀⠀⠀⠀⠀⠀⠀⠀⠀⠀⠀⠀⠀⠀⠐⠑⠑⠀⠀⠀⠀⠀⠀⠀⠀⠐⠐⠀⠀⠀⠀⠀⠀⠀⠀⠀⠀⠀⠀⠀⠀⠀⠀⠀⠀⠀⠀⠀⠀⠀⠀⠀⠀⠀⠀⠀⠀⠀⠀⠀⠀⠀⠀⠀⠀⠀⠑⠐⠘⠛⠛⠛⠚⠛⠛⠛⠛⠛⠛⠓⠛⠛⠛⠓⠚⠛⠓⠛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⣿⢫⣾⢳⣿⣿⣿⣿⣿⣿⣿⣿⣷⡹⣧⢱⢕⢕⣕⣕⢹⣇⢼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⣼⣿⣿⣿⣿⣿⣿⣿⣿⣿⣿⣿⣿⣿⣿⣿⣿⣿⣿⣿⣿⣿⣿⣿⣿⣿⣿⣿⣿⣿⣿⣿⣿⣿⣿⣿⣿⣿⣿⣿⣿⣿⣿⣿⣿⣿⣿⣿⣿⣿⣿⣿⣿⣿⣿⣿⡿⣱⣿⢇⣿⣿⣿⣿⣿⣿⣿⣿⣿⣿⡿⢜⢸⣧⢜⢟⢻⢸⢿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⣿⢟⣼⣿⡟⣵⣷⣵⣵⣵⣾⣽⣽⡽⢟⡟⢕⢕⢸⣿⣇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⣟⣽⡞⣼⣿⣿⢣⣿⣿⣿⣿⣿⣿⣿⣿⣿⣿⣷⢕⢕⢕⣿⣿⢕⢕⢕⢕⢕⢕⢝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⢟⣽⣿⣿⡿⣼⣿⣿⡟⣼⣿⣿⣿⣿⣿⣿⣿⣿⣿⣿⣿⣧⢕⢱⣿⣿⡇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⢟⣽⣿⣿⣿⣫⢳⣿⣿⣿⡇⣿⣿⣿⣿⣿⣿⣿⣿⣿⣿⣿⣿⣿⣇⢸⣿⣿⣧⢕⢕⢕⢕⢕⢕⢕⢕⢕⢟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⡿⣷⣿⣿⣿⢟⣽⡏⣿⣿⣿⣿⢸⣿⣿⣿⣿⣿⣿⣿⣿⣿⣿⣿⡿⣿⡯⢸⣿⣿⣿⢕⢕⢕⢕⢕⢕⢕⢕⢕⢕⢕⢝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⣟⣼⣿⣿⡿⣳⣿⣿⢳⢏⢱⣾⣿⡸⣿⣿⣿⣿⣿⣿⣿⣿⣿⣿⣿⡇⣿⢇⣿⣿⣿⣿⢕⢕⢕⢕⢕⢕⢕⢕⢕⢕⢕⢕⣼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⡿⢿⢿⣟⢟⣾⣟⣼⣟⣽⣿⡿⢹⢱⣷⣿⣿⡇⣷⣿⣿⣿⣿⣿⣿⣿⣿⣿⣿⣿⢕⢜⣱⣿⣿⣿⡿⢕⢕⢵⣕⢕⢕⢕⢕⢕⢕⢕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⢳⣧⣾⣿⡿⣼⡟⣾⣟⣾⣿⣿⢕⣇⢕⣾⣿⣿⢇⣿⣿⣿⣿⣿⣿⣿⣿⣿⣿⣿⡿⢕⢕⠿⢿⢟⠏⢑⢕⢕⢜⢕⢜⢇⢇⠃⢑⢱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⣱⡿⣿⣟⢿⢳⡿⣼⡟⣾⣿⣿⣿⢱⡿⢸⣿⣝⡝⣸⡿⣼⣿⣿⣿⣿⣿⣿⣿⣿⣿⡇⢕⢁⠑⠑⠑⢀⢕⢱⣕⡑⢕⢕⢕⢜⢠⢕⢕⢝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⣿⣿⣿⣿⣿⣿⣿⣿⣿⢕⢕⢕⢕⢕⣿⣿⣿⣿⣿⣿⣿⣿⣿⣿⣿⣿⣿⣿⣿⣿⣿⣿⣿⣿⣿⣿⣿⣿⣿⣿⣿⣿⣿⣿⣿⣿⣿⣿⣿⣿⣿⣿⣿⣿⣿⣿⣿⣿⣿⣿⣿⣿⣿⣿⣿⡿⢱⣿⣷⢝⣝⡕⣼⢣⣿⣹⣿⣿⣿⡏⣸⢇⣿⣿⣿⢧⣿⢇⣿⣿⣿⣿⣿⣿⣿⣿⣿⢇⢕⢕⡕⠕⢕⢕⢕⢕⣿⣿⡇⣷⣅⠕⢕⢕⢕⢕⢕⣱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⣿⣿⣿⣿⣿⣿⣿⣿⣿⣿⣿⣿⣿⣿⣿⣿⣿⣿⡕⢕⢕⢕⢕⣿⣿⣿⣿⣿⣿⣿⣿⣿⣿⣿⣿⣿⣿⣿⣿⣿⣿⣿⣿⣿⣿⣿⣿⣿⣿⣿⣿⣿⣿⣿⣿⣿⣿⣿⣿⣿⣿⣿⣿⣿⣿⣿⣿⣿⣿⣿⣿⣿⣿⣿⡇⡜⡕⣱⡾⣫⣵⡟⣾⢇⣿⣿⣿⣿⢕⣿⢸⣿⣿⣿⣸⡟⡕⣿⣿⣿⣿⣿⣿⣿⣿⡟⢕⢕⢸⣿⣷⣾⢇⢕⣿⣿⣿⡇⣿⣿⣧⣅⢱⣵⣜⢟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⣿⣿⣿⣿⣿⣿⣿⣿⣿⣿⣿⣿⣿⡟⣿⣿⣿⣿⢕⢕⢕⢕⢕⣿⣿⣿⣿⣿⣿⣿⣿⣿⣿⣿⣿⣿⣿⣿⣿⣿⣿⣿⣿⣿⣿⣿⣿⣿⣿⣿⣿⣿⣿⣿⣿⣿⣿⣿⣿⣿⣿⣿⣿⣿⣿⣿⣿⣿⣿⣿⣿⣿⣿⣿⣿⡵⡕⡟⢾⣝⣹⢳⡏⢸⣿⣿⣿⡇⣵⡏⣽⣟⣟⡿⢻⢇⡇⣿⣿⣿⣿⣿⣿⣿⣿⢇⢕⢕⣸⣿⣿⣿⡎⣼⣿⣿⣿⣇⣿⣿⣿⣿⢸⣿⣿⣿⣺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⢕⣿⣿⣿⣿⢕⢕⢕⢕⢕⣿⣿⣿⣿⣿⣿⣿⣿⣿⣿⣿⣿⣿⣿⣿⣿⣿⣿⣿⣿⣿⣿⣿⣿⣿⣿⣿⣿⣿⣿⣿⣿⣿⣿⣿⣿⣿⣿⣿⣿⣿⣿⣿⣿⣿⣿⣿⣿⣿⣿⣿⣿⣿⣧⡱⢕⢇⡽⡞⡼⣸⣿⣿⣿⢱⣿⢇⢿⢿⣿⣿⢸⢸⣷⢹⡟⣿⣿⣿⣿⢿⣽⢕⢕⢕⣿⣿⣿⣿⡇⣿⣿⣿⣿⣿⣿⣿⣿⣿⢱⢾⢿⣻⣇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⢏⠑⢕⡇⢕⣇⢿⢿⣿⡟⢐⢀⡁⢜⠝⠓⠺⢝⡜⢿⣷⣿⡸⣧⢻⣿⣾⡏⢱⢕⣸⣿⣿⣷⣷⣕⡇⣿⣿⡿⣿⣿⣿⣿⡇⡜⣧⡸⢻⡿⢸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⢸⣿⣿⣿⢕⢕⢕⢕⢕⣿⣿⣿⣿⣿⣿⣿⣿⣿⣿⣿⣿⣿⣿⣿⣿⣿⣿⣿⣿⣿⣿⣿⣿⣿⣿⣿⣿⣿⣿⣿⣿⣿⣿⣿⣿⣿⣿⣿⣿⣿⣿⣿⣿⣿⣿⣿⣿⣿⣿⣿⣿⡿⢏⠁⠀⢱⣧⢱⡗⢺⢸⣿⡇⢸⣿⢑⢃⢀⠑⠐⢕⢕⣿⣿⣿⣷⣿⣮⣯⣻⣕⣜⡵⢽⠽⢽⢽⠿⢝⣧⢣⡻⡇⣿⣿⣿⣿⢗⢻⣾⡣⢕⡕⢸⣿⢕⢕⢕⢅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⢝⣿⣿⣿⢕⢕⢕⢕⢕⣿⣿⣿⣿⣿⣿⣿⣿⣿⣿⣿⣿⣿⣿⣿⣿⣿⣿⣿⣿⣿⣿⣿⣿⣿⣿⣿⣿⣿⣿⣿⣿⣿⣿⣿⣿⣿⣿⣿⣿⣿⣿⣿⣿⣿⣿⣿⣿⣿⣿⡿⣫⡞⠀⢄⠀⣼⡯⢏⡼⢜⢕⢻⣿⢿⣿⡕⢕⢕⢕⢕⣸⣷⣿⣿⣿⣿⣿⣿⣿⣿⡿⣕⠥⠔⠔⠁⠅⢰⣄⠐⢳⣷⣷⣿⣿⣿⣿⢜⡝⢝⢇⢕⢅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⣿⢏⡾⢝⢕⠀⠑⢔⣿⢹⢱⡇⢕⢕⢕⣿⡞⣿⣝⣇⢟⣵⣷⣿⣿⣿⣿⣿⣿⣿⣿⣿⣿⣿⣿⢔⢕⢄⢕⢄⣸⡿⣕⢱⣿⣿⣿⣯⣿⡇⠕⢜⣵⣷⣷⣷⣾⣿⢕⢕⢕⢕⢕⢕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⡵⢏⣱⡿⢕⢀⠀⣼⢇⣿⣕⡇⢕⢕⢕⢸⣿⣾⣿⣿⣿⣿⣿⣿⣿⣿⣿⣿⣿⣿⣿⣿⣿⣿⣿⡮⢕⢇⣕⣵⣿⣿⢫⣿⣿⣿⢿⢻⣿⠕⠀⠕⣿⣿⣿⣿⣿⣿⢕⢕⢕⢕⣱⡕⢕⣷⡇⣷⣷⡕⢸⣷⢺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⢕⡞⢑⣼⡿⢝⢕⢝⢕⡟⢸⣿⣧⢿⢇⢕⢕⢜⣿⣿⣿⣿⣿⣿⣿⣿⣿⣿⣿⣿⣿⣿⣿⣿⣿⣿⣿⣿⣷⣷⣷⣿⣿⣵⣿⡫⣷⡟⢜⢼⣿⠕⠀⠀⢹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⢌⢕⢕⢱⢏⢕⣼⡏⢕⢕⢕⢕⢕⢇⢸⣿⣺⢸⡕⢕⢕⢕⢸⣿⣿⣿⣿⣿⣿⣿⣿⣿⣿⣿⣿⣿⣿⣿⣿⣿⣿⣿⣿⣿⣿⢿⡻⣽⢕⣱⣿⢇⡇⣺⡏⠀⠄⠀⠑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⠄⢴⢠⢣⢇⠕⣸⡿⢱⡏⢱⢆⢕⢕⢸⢸⣿⣝⢕⢣⢕⡕⢕⢕⢝⣿⣿⣿⣿⣿⣿⣿⣿⣿⣿⣿⣿⣿⣿⣿⣿⣿⣿⣿⣾⣿⡫⢞⢱⣿⣿⡏⢕⡇⢺⡇⠀⠀⠀⠀⢱⢻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⢕⠕⠑⢰⣿⢇⢕⠕⠕⢵⢕⢕⡿⢇⢿⡿⢕⢕⡣⢱⢕⢕⢕⢜⢟⢿⣿⣿⣿⣿⣷⣷⣾⣯⣽⣿⣿⣿⣿⣿⣿⣿⡿⢇⢕⢕⣿⣿⣿⢇⢕⡇⢸⡇⣷⡔⢰⣇⢜⡎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⢷⢕⢱⡔⣕⣼⡇⣕⣔⢕⢕⢑⢕⢸⢕⢕⢜⢿⢕⢱⣷⡕⢕⢕⢕⢕⡇⢕⢝⢻⣿⣿⣿⣿⣿⣿⣿⣿⣿⣿⣿⢿⢟⢝⢕⢕⢕⣸⣿⣿⡟⢱⢜⡇⢸⢱⣿⡇⢸⣿⢕⢱⢹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⢁⢜⢱⣿⣿⢹⣿⣿⣿⣷⢇⢕⢕⢕⢕⢕⢜⢇⢸⣿⡏⢕⢕⢕⣼⢕⢕⢕⢕⢕⣝⡻⢿⡿⢿⣟⡟⢝⢕⢕⢕⢕⢕⢕⢕⢕⣿⣿⢿⡇⢝⢕⡇⢸⢸⣟⣇⢕⣿⢱⢜⢜⣻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⢑⠁⠈⢝⢕⢜⢝⢫⢏⢏⡾⢕⢕⢕⢕⢕⢕⢜⢇⢿⣧⢕⢕⢱⢇⢕⢕⠑⢕⣷⣿⣿⣿⣿⣿⣿⡇⠕⢕⢕⢕⢇⢕⢕⡕⣼⡟⣪⣿⡇⢱⡕⡕⢜⢸⢿⢿⢕⣿⠸⢇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⢀⢔⠁⠀⠀⢕⢕⢕⢕⢕⢕⣾⢕⢕⢕⢕⢕⢕⢕⢕⢸⣮⣿⢕⢕⢏⠑⠁⠀⢕⢱⣿⣿⣿⣿⣿⣿⣿⡕⢄⠀⠑⠕⢄⢕⡵⡱⢏⣵⣿⣿⢕⣼⢕⢕⢕⣧⢄⢄⢱⡿⠀⠀⡇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⢀⢕⢕⠀⠀⠀⢕⠕⠕⢕⢕⣾⢇⢕⢕⢕⢕⢕⢕⢕⢕⣼⣿⣿⡇⢕⠀⠀⠀⠀⣷⣿⣿⣿⣿⣿⣿⣿⣿⣇⢕⠀⠀⠀⠀⠁⣱⡇⢸⣿⣿⢣⣾⣿⢕⢕⢔⢻⣇⢕⢸⠇⠀⠀⠕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⢟⣫⣝⢿⣿⣿⣿⠀⠀⠀⠀⠀⠁⠄⢔⠕⠂⠀⢕⢕⠕⠀⠀⠀⠀⠀⠀⢀⣾⢇⢕⢕⣱⣵⣷⣷⣾⣿⡇⣿⣹⣿⣿⡕⠀⠀⠀⠀⣿⣿⣿⣿⣿⣿⣿⣿⣿⣿⡕⠀⠀⠀⠀⠀⢏⡇⣿⣿⣳⣿⣺⢏⢑⢕⢕⢜⢿⡕⢏⢀⢀⢀⢀⢸⣿⢕⢕⢕⢕⣸⣿⡇⢕⢕⣿⣿⡇⢕⢸⣿⢟⣑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⢟⣹⡷⣻⢿⣿⣎⢿⣿⣿⠀⠀⠀⠀⠀⠀⢀⠀⠀⠀⢔⢕⢕⠀⠀⠀⠀⠀⠄⢄⣾⢇⢕⢱⣾⣿⣿⣿⣿⣿⣿⡇⣿⣯⣿⣿⡇⠀⠀⠀⠀⢸⣿⣿⣿⣿⣿⣿⣿⣿⡿⠇⠀⠀⠀⠀⠀⠈⠃⢠⢄⢄⠑⢕⢕⢕⢕⣵⣕⢜⣿⡕⢕⢕⢕⢕⢸⣿⢕⢕⢕⢕⢼⣿⡇⢕⢕⣿⣿⡇⢕⢸⢧⢿⣿⢿⣷⣝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⠁⢜⢧⢹⢧⢟⠙⠈⠉⠉⠀⠀⠀⠀⠀⠀⠀⠀⠐⣠⠑⢕⢕⠀⠀⠀⠀⠀⢀⡾⢇⢕⢱⣿⣿⣿⣿⣿⣿⣿⣿⣷⢸⢹⣿⣿⣷⠀⠀⠀⠀⠁⢿⣿⣿⣿⣿⣿⣿⣿⡟⠀⠀⠀⠀⠀⠀⠀⢕⠀⠁⢀⣰⠁⣵⣾⣿⣿⣿⣇⢜⢿⡕⣱⣵⢕⢸⣿⢕⢕⣑⣕⣻⢿⡇⢕⢕⣿⣿⡇⢕⠜⠔⢀⣵⣝⠝⢕⢅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⠀⠑⠑⠳⠟⠀⠀⠀⠀⠀⠀⠀⠀⠀⢀⣀⢄⣾⣟⡕⠀⠀⠀⠀⡔⠀⢀⡾⢕⢕⢕⣿⣿⣿⣿⣿⣿⣿⣿⣿⣿⢸⢸⣿⡟⣿⡔⠀⠀⠀⠀⠘⣿⣿⣿⣿⣿⣿⡿⠁⠀⠀⠀⠀⠀⠀⠀⠀⢔⢕⠀⠙⢠⣿⣿⣿⣿⣿⣿⡕⢜⢿⡜⢿⢪⠸⢏⢜⢏⢝⢟⣿⣿⣷⣕⡱⣿⣿⡇⠕⠀⠀⠁⠙⠃⠀⣴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⣶⣶⣶⡀⠀⠀⠕⠃⠀⠀⠀⠀⠀⠀⠀⢸⢯⣿⣿⣯⡵⠀⠀⠀⠀⠀⠀⠘⠑⠕⢕⣼⣿⣿⣿⣿⣿⣿⣿⣿⣿⣿⡇⢸⣟⢿⣜⢇⠀⠀⠀⠀⠀⢹⣿⣿⣿⣿⣿⠃⠀⠀⠀⠀⠀⠀⠀⢄⡆⢠⢄⡄⣿⣿⣿⣿⣿⣿⣿⣿⣿⢕⢕⢻⠕⠑⠁⠁⠁⠁⢕⢕⢕⢜⢝⢻⣿⣷⣯⡇⢄⠀⢔⢄⠀⠀⣼⣿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⡄⠀⠀⢀⢄⠀⠀⢔⢕⢕⢕⣾⣾⣿⣿⣿⡕⢕⠀⠀⠀⠀⠀⠀⠀⠀⠀⠉⠛⠻⢿⣿⣿⣿⣿⣿⣿⣿⣿⢸⣿⣗⣽⡗⠀⠄⠀⠀⠀⠀⢹⠿⠿⣿⠇⠀⠀⠀⠀⠀⠀⠀⠐⠁⢸⡜⢇⡇⣿⣿⣿⣿⣿⣿⣿⡿⠟⠃⠁⠀⠀⠀⠀⠀⠀⠀⠑⢕⢕⢕⢕⢕⢕⢹⣻⣿⣷⣄⠀⠀⠀⢕⣿⣿⡏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⣿⣔⠀⠁⠁⠀⠀⠀⠕⢕⢕⣿⣿⣿⣿⣿⢇⢕⠀⠀⠀⠀⠀⢀⠀⠀⠀⠀⠀⠀⠀⠈⠟⢿⣿⣿⣿⣿⡏⠀⢻⡿⣿⣏⠀⠀⠀⠀⠀⠀⠀⢰⢔⠁⠀⠀⠀⠀⠀⠀⠀⠀⠀⠀⠁⢻⣧⢕⡻⣿⣿⡿⠟⠙⠁⠀⠀⠀⠀⠀⠀⠀⠀⠀⠀⠀⠀⢔⢕⢕⢕⢕⢕⢕⢕⢻⢿⣿⣷⢄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⣕⢕⢕⢔⠀⠀⠀⠀⠀⠀⠀⠀⠀⠀⢸⣿⣿⣿⣿⣿⣿⣿⣿⣿⣿⣿⣿⣿⣿⣿⣿⣿⣿⣿⣿⣿⣿⣿⣿⣿⢹⣿⣿⣿⣿⣿⣿⣿⣿⣿⣿⣿⣿⣿⣿⣿⣿⣿⣿⣿⣿⣿⣧⠀⠀⠕⠕⠀⠀⠑⢫⣿⢸⣿⣿⣿⢕⢕⠀⠀⠀⢔⠑⠀⠀⢀⠄⠀⠀⠀⠀⠀⠀⠀⠘⠻⣿⡿⠁⠀⢸⢇⢿⡇⠀⠀⠀⠀⠀⠀⠀⠑⢕⠀⠀⠀⠀⠀⠀⠀⠀⠀⠀⠀⠀⢸⢟⣼⣿⠝⠋⠀⠀⠀⠀⠀⠀⠀⠀⠀⠀⠁⢔⢀⠀⠀⠀⢕⢕⢕⢕⠕⠕⢕⢕⢕⠜⠙⠿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⡗⢕⢕⠀⠀⠀⠀⠀⠀⠀⠀⠀⠀⢸⣿⣿⣿⣿⣿⣿⣿⣿⣿⣿⣿⣿⣿⣿⣿⣿⣿⣿⣿⣿⣿⣿⣿⣿⣿⢸⣿⣿⣿⣿⣿⣿⣿⣿⣿⣿⣿⣻⣽⢿⢿⢿⢻⢿⢿⢷⢻⢿⣷⡀⠀⠀⢄⢄⠀⠈⢻⢇⢻⣿⡿⢕⢕⠀⢄⠑⠀⠀⢀⠔⠁⠀⠀⠀⠀⠀⠀⠀⠀⠀⠀⠈⠕⠀⠀⢸⠁⢸⠁⠀⠀⠀⠀⠀⠀⢠⣄⣕⣠⢀⠀⠀⠀⠀⠀⠀⠀⠀⠀⠀⠁⠘⠟⠁⠀⠀⠀⠀⠀⠀⠀⠀⠀⠀⠔⢀⠀⠀⠑⢄⠀⢱⣷⣷⣷⢇⠀⠀⢁⠕⠁⠀⠀⠀⠑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⣟⡗⢗⢳⠁⠀⠀⠀⠀⠀⠀⠀⠀⠀⠀⢸⣿⣿⣿⣿⡿⢿⢿⢿⢿⢿⢿⢿⢿⢿⣿⣿⣿⣿⣿⣿⣿⣿⣿⣿⣿⢸⣿⣿⣿⣿⣿⣿⣿⣿⣿⣿⣿⣼⢹⠁⠁⠁⠀⠐⠀⠐⠐⢸⣿⣷⡄⠀⠁⠁⠀⠀⢀⢔⢀⠉⠟⢕⠕⠔⠀⠀⠄⠐⠁⠔⢀⠀⠀⠀⠀⠀⠀⠀⠀⠀⠀⠀⠀⠀⠀⠐⢔⠑⠀⠀⠀⠀⠀⠀⠔⣿⣿⣿⣿⣗⠀⠀⠀⠀⠀⠀⠀⠀⠀⠀⠀⠀⠀⠀⠀⠀⠀⠀⠀⠀⠀⠀⠀⠀⢀⠕⠑⠄⠀⠀⠑⠀⠀⠀⠀⠀⠀⠁⠑⠀⠀⠀⠀⢔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⡿⢕⢕⠀⠀⢀⢀⢀⢀⢀⢀⢀⢀⢀⢀⢄⠄⢄⠀⢀⠀⠀⢐⠐⠀⠀⠀⠀⢸⣿⣿⠑⠀⠀⠁⢹⣿⣿⣿⣿⢸⣿⣿⣿⣿⣿⣿⣿⣿⣿⣿⣿⣧⣹⠀⠀⠀⠀⠀⠀⠀⠀⢸⣿⣿⣿⠀⠀⠀⠕⠃⢕⢕⢕⢔⠀⢄⢇⠀⠀⠁⢀⠄⠀⠀⠀⠐⢄⠀⠀⠀⠀⠀⠀⠀⠀⠀⠀⠀⠀⢔⠁⠀⠀⠀⠀⠀⠀⠀⠐⢟⢿⣿⣿⠋⠀⠀⠀⠀⠀⠀⠀⠀⠀⠀⠀⠀⠀⠀⠀⠀⠀⠀⠀⠀⠀⠀⢀⠐⠁⠀⢀⢀⠁⠐⠀⠀⠀⠀⠀⠀⡄⠀⠀⠀⠀⠀⢕⢕⢕⠀⢿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⢝⠀⠀⠀⠀⠀⠅⢕⢕⢕⢕⡞⠀⠀⠀⠀⠀⠀⠀⠀⠀⠀⠀⠑⢀⠀⠀⠀⠀⠀⠀⠀⠀⠀⠀⠀⠀⠀⠀⠀⠀⠀⠀⠀⠀⠀⠁⠙⠁⠀⠀⠀⠀⠀⠀⠀⠀⠀⠀⠀⠀⠀⠀⠀⠀⠀⠀⠀⠀⠀⢀⠐⠀⠀⠀⠀⠀⠀⠀⠀⠀⠀⠀⠀⠀⠀⠀⠀⠀⠀⠀⢕⢕⢕⢕⢔⣿⣿⣿⣿⣿⣻⣇⣵⢱⣿⣿⣿⣿⣿⣿⣿⣿⣿⣽⣿⣿⣿⣿⣿⣿⣿⣿⣿⣿⣿⣿⣿⣿⣿⣿⣿⣿⣿⣿⣿⣿⣏⣕⣕⣜⣜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⣻⢕⠀⠀⠀⠀⠀⠁⠀⠕⢑⡞⢕⠆⠀⠀⠀⠀⠀⠀⠀⠀⠀⠀⠀⠁⠔⠀⠀⠀⠀⠀⠀⠀⠀⠀⠀⠀⠀⠀⠀⠀⠀⠀⠀⠀⠀⠀⠀⠀⠀⠀⠀⠀⠀⠀⠀⠀⠀⠀⠀⠀⠀⠀⠀⠀⠀⠀⠀⠀⠔⠀⠀⠀⠀⠀⠀⠀⠀⠀⠀⠀⠀⢼⡄⠕⠀⠀⠀⠀⠀⠀⠑⠕⠕⢕⣼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⣟⢿⢏⢍⢕⢔⢕⢕⢕⢕⢕⢔⢔⢄⠀⢕⢽⣽⣸⠀⠀⠀⠁⠀⠀⠀⠐⢜⢕⠇⠀⠀⠀⠀⠀⠀⠀⠀⠀⠀⠀⠀⠀⠀⠀⠀⠀⠀⠀⠀⠀⠀⠀⠀⠀⠀⠀⠀⠀⠀⠀⠀⠀⠀⠀⠀⠀⠀⠀⠀⠀⠀⠀⠀⠀⠀⠀⠀⠀⠀⠀⠀⠀⠀⠀⠀⠀⠀⠀⠀⠀⠀⠀⠀⠀⠀⠀⠀⠀⠀⠈⢷⡄⠀⣰⠀⠀⢀⢄⡠⣴⣷⢹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⢁⠑⠁⠁⠅⠀⠁⠁⢔⢕⢜⢿⣿⣿⡄⢀⢀⢀⢀⣄⠀⡜⢕⣾⠀⠀⠀⠀⠀⠀⠀⠀⠀⠀⠀⠀⠀⠀⠀⠀⠀⠀⠀⠀⠀⠀⠀⠀⠀⠀⠀⠀⠀⠀⠀⠀⠀⠀⠀⠀⠀⠀⠀⠀⠀⠀⠀⠀⠀⠀⠀⠀⠀⠀⠀⠀⠀⠀⠀⠀⠀⠀⠀⠀⠀⠀⠀⠀⠀⠀⠀⠀⠀⠀⠀⠀⠈⢳⢄⢕⢕⢕⢜⣾⣿⣿⣿⡟⣿⣿⣿⣟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⣿⡿⡜⢕⣼⢇⠐⠀⠀⠀⠀⠀⠀⠀⠀⠀⠀⠀⠀⠀⠀⢄⠀⠀⠀⠀⠀⠀⠀⠀⠀⠀⠀⠀⠀⠀⠀⠀⠀⠀⠀⠀⠀⠀⠀⠀⠀⠀⠀⠀⠀⠀⠀⠀⠀⠀⠀⠀⠀⠀⠀⠀⠀⠀⠀⢀⠀⠀⠀⠀⠀⠀⠀⠀⠀⠀⠀⠀⣱⢜⢧⢕⢕⣵⣿⣿⣿⣿⣿⢳⣿⣿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⠁⠀⠀⠀⠀⠀⠀⠀⠀⠀⠀⠀⢕⢕⢕⣿⣿⣿⣿⣿⣿⡿⢱⢕⡜⢇⢕⠐⠀⠀⠀⠀⠀⠀⠀⠀⠀⠀⠀⠀⠀⢕⠀⠀⠀⠀⠀⠀⠀⠀⠀⠀⠀⠀⠀⠀⠀⠀⠀⠀⠀⠀⠀⠀⠀⠀⠀⠀⠀⠀⠀⠀⠀⠀⠀⠀⠀⠀⠀⠀⠀⠀⠀⠀⠀⠀⠁⢀⠀⠀⠀⠀⠀⠀⠀⠀⠀⠀⠀⢻⣇⢜⢇⢻⣿⣿⣿⡿⢟⣵⣾⣿⢽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⣿⢇⢕⡱⢕⢔⢕⢇⠀⠀⠀⠀⠀⠀⠀⠀⠀⠀⠀⠀⠀⢕⠀⠀⠀⠀⠀⠀⠀⠀⠀⠀⠀⠀⠀⠀⠀⠀⠀⠀⠀⠀⠀⠀⠀⠀⠀⠀⠀⠀⠀⠀⠀⠀⠀⠀⠀⠀⠀⠀⠀⠀⠀⠀⠀⠀⠀⢕⠀⠀⠀⠀⠀⠀⠀⠀⠀⠀⠀⠜⣿⡇⢅⢇⢅⢁⢱⣷⣿⣟⣿⡏⣽⣿⡇⢺⣿⣿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⣿⢇⢕⢱⢕⢕⢕⡜⢕⠀⠀⠀⢀⠀⠀⠀⠀⠀⠀⠀⠀⠀⢕⠀⠀⠀⠀⠀⠀⠀⠀⠀⠀⠀⠀⠀⠀⠀⠀⠀⠀⠀⠀⠀⠀⠀⠀⠀⠀⠀⠀⠀⠀⠀⠀⠀⠀⠀⠀⠀⠀⠀⠀⠀⠀⠀⠀⠀⢕⠀⠀⠀⠀⠀⠀⠀⠀⠀⠀⠀⢄⢸⣿⡕⢑⢕⢕⢜⢎⢝⡗⢻⢗⢟⢻⢇⢻⢿⢸⢸⢿⢻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⢺⣿⣿⣿⡟⢕⢕⢕⢕⢕⢕⢕⢕⠀⠀⠀⠀⠀⠀⠀⠀⠀⠀⠀⠀⠀⢕⠀⠀⠀⠀⠀⠀⠀⠀⠀⠀⠀⠀⠀⠀⠀⠀⠀⠀⠀⠀⠀⠀⠀⠀⠀⠀⠀⠀⠀⠀⠀⠀⠀⠀⠀⠀⠀⠀⠀⠀⠀⠀⠀⠀⠀⢕⠀⠀⠀⠀⠀⠀⠀⠀⠀⠀⠀⠀⢕⢝⢳⢕⢑⢔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⣱⣿⣿⣿⣿⢕⢅⢕⠕⠕⢕⢕⢕⢕⡀⠀⠀⠀⠀⠀⠀⠀⠀⠀⠀⠀⠀⠀⢄⠀⠀⠀⠀⠀⠀⠀⠀⠀⠀⠀⠀⠀⠀⠀⠀⠀⠀⠀⠀⠀⠀⠀⠀⠀⠀⠀⠀⠀⠀⠀⠀⠀⠀⠀⠀⠀⠀⠀⠀⠀⠀⠀⠀⢕⠀⠀⠀⠀⠀⠀⠀⠀⠀⠀⠀⢰⢕⢕⢕⢇⢜⢕⢜⢻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⣿⣿⡇⢱⠁⠀⠀⠀⠀⠀⠁⠁⠁⠀⠀⠀⠀⠀⠀⠀⠀⠀⢄⢄⢄⢄⢕⠀⠀⠀⠀⠀⠀⠀⠀⠀⠀⠀⠀⠀⠀⠀⠀⠀⠀⠀⠀⠀⠀⠀⠀⠀⠀⠀⠀⠀⠀⠀⠀⠀⠀⠀⠀⠀⠀⠀⠀⠀⢄⢴⢄⢕⠀⠀⠀⠀⠀⠀⠀⠀⠀⠀⠐⠑⠇⢕⢕⢜⢕⢹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⣺⣿⡇⢕⣿⣿⢇⢕⢕⢕⢔⢑⢕⢕⢔⠀⠀⠀⠀⢕⢕⢕⢄⢔⢕⣿⣿⣿⣇⣕⡼⢕⡇⠀⠀⠀⠀⠀⠀⠀⠀⠀⠀⠀⠀⠀⠀⢄⢄⢄⢄⢕⢕⢕⢕⢕⢕⢀⠀⠀⠀⠀⠀⠀⠀⠀⠀⠀⠀⠀⠀⠀⠀⠀⠀⠀⠀⠀⠀⠀⠀⠀⠀⠀⠀⠀⠀⠀⠀⠀⠀⠀⠀⠀⠀⠀⠀⡸⡣⢕⠁⠀⠀⠀⠀⠀⠀⠀⠀⠀⠀⠀⠀⠀⠀⠑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⠙⠙⠉⠁⠁⠁⢀⠀⠀⠀⠀⠀⠀⠀⠀⠀⠀⠀⠀⠀⠁⠕⢕⢕⢕⢕⢕⢕⢕⣕⣕⢔⢀⠀⠀⠀⠀⠀⠀⠀⠀⠀⠀⠀⠀⠀⠀⠀⠀⠀⠀⠀⠀⠀⠀⠀⠀⠀⠀⠀⠀⠀⠀⠀⠀⠀⠀⠀⠀⢄⡱⢕⢕⢔⢄⢀⢀⠀⠀⠀⠀⠀⠀⠀⠀⠀⠀⠀⠀⠀⢕⢕⢕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⠕⢾⢿⢇⢜⢟⢟⢓⠑⠑⠑⠏⢝⢹⢿⠿⠯⠇⢕⢕⢕⢕⢕⢕⢕⢟⣿⣿⠀⠀⠀⠁⠀⠀⠕⠐⠀⠀⠀⠀⠀⠀⠀⠀⠀⠀⠀⠀⠀⠀⠁⠕⢕⢕⢕⢕⣸⣿⣿⣧⡕⢝⠀⠀⠀⠀⠀⠀⠀⠀⠀⠀⠀⠀⠀⠀⠀⠀⠀⠀⠀⠀⠀⠀⠀⠀⠀⠀⠀⠀⠀⠀⠀⠀⠀⠀⢀⢜⢕⢕⢕⢕⢕⢕⢕⠑⠀⠀⠀⠀⠀⠀⠀⠀⠀⠀⠀⠀⠑⢕⢕⢕⢕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⠀⠀⠀⠀⠀⠀⠀⠀⠀⠀⠀⠁⠁⠀⠀⠀⠀⠀⠀⠀⠀⠀⠀⠀⠀⠀⠀⢕⢕⢕⢕⢕⢕⢕⢕⣿⣿⠀⠀⠀⠀⠀⠀⠀⠀⠀⠀⠀⠀⠀⠀⠀⠀⠀⠀⠀⠀⠀⠀⠀⠀⠑⢕⢕⢕⣿⣿⢕⣧⠀⠁⠕⢄⢀⠀⠀⠀⠀⠀⠀⠀⠀⠀⠀⠀⠀⠀⠀⠀⠀⠀⠀⠀⠀⠀⠀⠀⠀⠀⠀⢠⣶⣾⣿⢟⢝⣱⣵⡱⡕⢕⢕⢕⠁⠀⠀⠀⠀⠀⠀⠀⠀⠀⠀⠀⠀⠀⠁⢕⢕⢕⢱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⠕⢸⣿⣿⣕⣿⢀⢀⢀⢁⠑⠔⢄⢀⠀⠀⠀⠀⠀⠀⠀⠀⠀⠀⠀⠀⠀⠀⠀⠀⠀⠀⠀⠀⠀⠀⠀⠀⢀⢌⢕⣱⡜⣿⣿⣧⢧⢕⠑⠀⠀⠀⠀⠀⠀⠀⠀⠀⠀⠀⠀⠀⠀⢕⢔⢕⢕⢕⢸⡕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⢸⣿⣿⣿⣿⣿⣿⣿⣿⡿⠇⠀⠁⠑⠔⢄⢀⢀⠀⠀⠀⠀⠀⠀⠀⠀⠀⠀⠀⠀⠀⠀⠀⢀⢄⠔⠑⠁⠀⢸⡿⢕⣿⣿⣿⢱⠁⠀⠀⠀⠀⠀⠀⠀⠀⠀⠀⠀⠀⠀⠀⠀⠁⠑⠑⠕⢕⢸⡇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⣷⣿⣿⠀⠀⠀⠀⠀⠀⠀⠀⠀⠀⠀⠀⠀⠀⠀⠀⠀⠀⠀⠀⠀⠀⠀⠀⠀⠀⠀⠸⣿⣿⡇⢕⡇⠁⠁⠀⠀⠀⠀⠀⠀⠀⠀⠁⠑⢕⠀⠀⠀⠀⠀⠀⠀⠀⠀⠀⠀⠀⠀⠀⢕⢠⣴⣶⣷⣷⣿⣿⣿⣿⣿⣿⢕⠀⠀⠀⠀⠀⠀⠀⠀⠀⠀⠀⠀⠀⠀⠀⠀⠀⠀⠀⠀⢕⢸⢇⢹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⠀⠻⣿⣵⣵⣕⣄⣀⢀⠀⠀⠀⠀⠀⠀⠀⠀⠀⠀⢔⢀⠀⠀⠀⠀⠀⠀⠀⠀⠀⠀⠀⠀⠑⠁⠉⠙⠙⢹⣿⡝⢹⣿⣿⣿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⢀⠀⠀⠀⠀⠀⠀⠀⠀⠀⠀⠀⠀⠀⠀⠀⠀⠀⠀⠀⠀⢸⣟⣟⢿⢿⢿⣿⣿⢷⠄⠀⠀⠀⠀⠀⠀⠀⠀⠀⠀⠀⠀⠀⠀⠀⠀⠀⠀⠀⠀⠀⠀⠀⠀⠀⠀⢸⣟⣕⣵⣿⣿⢏⠀⠀⠀⠀⠀⠀⠀⠀⠀⠀⠀⠀⠀⠀⠀⠀⠀⠀⠀⠀⢀⣕⣕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⣷⣄⣀⠀⠀⠀⠀⠀⠀⠀⠀⠀⠀⠀⠀⠀⠀⠀⠀⠀⠀⠙⢿⣷⣴⣄⣀⢀⠀⠀⠀⠀⠀⠀⠀⠀⠀⠀⠀⠀⠀⠀⠀⠀⠀⠀⠀⠀⠀⠀⠀⢀⣴⣷⣾⣿⣿⢿⢿⣟⣫⠞⠀⠀⠀⠀⠀⠀⠀⠀⠀⠀⠀⠀⠀⠀⠀⠀⠀⠀⠀⠀⢀⢜⡿⢿⢸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⢟⣾⣷⣦⡄⢀⠀⠀⠀⠀⠀⠀⠀⠀⠀⠀⠀⠀⠀⠀⠀⠉⠙⠛⠟⠟⠇⠀⠀⠀⠀⠀⠀⠀⠀⠀⠀⠀⠀⠀⠀⠀⠀⠀⠀⠀⠀⠀⠀⠀⠈⠉⢉⢁⣄⣵⣾⠟⠁⠀⠀⠀⠀⠀⠀⠀⠀⠀⠀⠀⠀⠀⠀⠀⠀⠀⠀⠀⠀⠀⢇⢕⢕⢕⢕⢕⢕⢕⢕⢕⢕⢕⢕⢕⢕⢝⣏⢝⡕⢜⡱⢕⢝⢝⢝⢝⢟⢝⢟⢟⡟⢻⢻⢿⣻⢟⡿⢿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⡟⣼⣿⠿⠟⠕⠕⠕⠀⠀⠀⠀⠀⠀⠀⠀⠀⠀⠀⠀⠀⠀⠀⠀⠀⠀⠀⠀⠀⠀⠀⠀⠀⠀⠀⠀⠀⠀⠀⠀⠀⠀⠀⠀⠀⠀⠀⠀⠀⠀⠀⢠⢷⢿⠿⠟⠋⠁⠀⠀⠀⠀⠀⠀⠀⠀⠀⠀⠀⠀⠀⠀⠀⠀⠀⠀⠀⠀⠀⠀⠀⠀⠑⢇⢕⢕⢕⢕⢇⢕⢕⢕⢕⢝⢣⢜⡇⢜⢱⢜⢕⢕⢇⢕⢕⢕⡕⢕⣕⢵⣕⣧⣷⣮⡵⢎⣕⡽⢕⡸⢏⡸⣝⡺⢿⢷⢕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⢇⢉⢄⠔⠀⠀⠀⠀⠐⠀⠀⠀⠀⠀⠀⠀⠀⠀⠀⠀⠀⠀⠀⠀⠀⠀⠀⠀⠀⠀⠀⠀⠀⠀⠀⠀⠀⠀⠀⠀⠀⠀⠀⠀⠀⠀⠀⠀⠀⠀⠀⠀⠀⠀⠀⠀⠀⠀⠀⠀⠀⠀⠀⠀⠀⠀⠀⠀⠀⠀⠀⠀⠀⠀⠀⠀⠀⠀⠀⠀⠀⠀⢀⢕⢕⢕⢕⢇⡕⢱⡕⢱⢕⢕⢝⢇⢕⢜⢹⡕⢇⣕⢇⣕⣣⣕⢧⣝⡻⢟⣻⣝⣳⣟⣻⢽⣕⢮⣗⡪⣗⡪⢗⡮⢗⢫⢇⣕⢹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⠸⢑⢕⢕⢕⠔⠀⠀⢀⡀⠀⠀⠀⠀⠀⠀⠀⠀⠀⠀⠀⠀⠀⠀⠀⠀⠀⠀⠀⠀⠀⠀⠀⠀⠀⠀⠀⠀⠀⠀⠀⠀⠀⠀⠀⠀⠀⠀⠀⠀⠀⠀⠀⠀⠀⠀⠀⠀⠀⠀⠀⠀⠀⠀⠀⠀⠀⠀⠀⠀⠀⠀⠀⠀⠀⠀⠀⠀⠀⠀⠀⢀⣄⢔⣵⣷⣵⣳⣧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⢄⢕⢕⠕⠁⠀⠀⢠⣾⣿⡇⠀⠀⠀⠀⠀⠀⠀⠀⠀⠀⠀⠀⠀⠀⠀⠀⠀⠀⠀⠀⠀⠀⠀⠀⠀⠀⠀⠀⠀⠀⠀⠀⠀⠀⠀⠀⠀⠀⠀⠀⠀⠀⠀⠀⠀⠀⠀⠀⠀⠀⠀⠀⠀⠀⠀⠀⠀⠀⠀⠀⠀⠀⠀⠀⠀⠀⠀⠀⠀⠘⢽⣧⣽⣗⣮⡗⣟⣯⡗⢽⡇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⣱⡧⢵⢵⢕⢱⣕⣕⣿⣿⣿⣿⣿⣿⣿⣿⣕⢕⡕⢕⣕⢕⢷⣕⣕⢇⢕⢕⢕⢕⢕⢕⢕⢕⡣⣿⢿⠟⠃⠁⠀⠀⠀⠀⠘⠙⠻⢿⣾⣿⣿⣿⣿⣿⣼⣿⣼⣿⣽⣿⣷⡷⢟⢟⢄⣄⡀⢀⡀⢀⠀⢔⠕⠑⠀⠀⠀⠀⣴⣿⣿⡿⠁⠀⠀⠀⠀⠀⠀⠀⠀⠀⠀⠀⠀⠀⠀⠀⠀⠀⠀⢀⢀⠀⠀⠀⠀⠀⠀⠀⠀⠀⠀⠀⠀⠀⠀⠀⠀⠀⠀⠀⠀⠀⠀⠀⠀⠀⠀⠀⠀⠀⠀⠀⠀⠀⠀⠀⠀⠀⠀⠀⠀⠀⠀⠀⠀⠀⠀⠀⠀⠀⠀⢱⡾⣿⣞⣝⣕⢗⣕⣸⣟⣣⢽⣇⢽⣕⣸⢕⣇⢵⢕⢕⢕⢕⢕⣕⢹⣕⡹⢕⣣⢵⡳⢵⢗⢮⢕⡕⢕⣕⡣⢕⣸⢵⣣⢕⣎⣕⢗⡸⢕⣱⡱⢗⡹⢕⣫⢵⣞⡵⢗⢣⢗⣫⢵⣇⣹⢽⣕⢵⢏⢱⢞⢕⢗⡕⢕⢕⢗⣿⠀</a:t>
            </a:r>
            <a:br/>
            <a:r>
              <a:t>⠑⠑⠑⠛⠛⠛⠛⠛⠛⠓⠓⠛⠛⠛⠛⠛⠛⠛⠛⠛⠛⠛⠛⠛⠛⠛⠓⠑⠛⠓⠚⠃⠚⠓⠃⠛⠓⠚⠛⠓⠓⠑⠙⠁⠀⠀⠀⠀⠀⠀⠁⠀⠀⠀⠀⠑⠑⠘⠙⠛⠛⠛⠛⠛⠛⠛⠛⠛⠛⠛⠛⠛⠛⠛⠛⠚⠛⠃⠀⠑⠀⠀⠀⠀⠀⠒⠛⠛⠛⠑⠀⠀⠀⠀⠀⠀⠀⠀⠀⠀⠀⠀⠀⠀⠀⠀⠀⠀⠐⠑⠑⠀⠀⠀⠀⠀⠀⠀⠀⠐⠐⠀⠀⠀⠀⠀⠀⠀⠀⠀⠀⠀⠀⠀⠀⠀⠀⠀⠀⠀⠀⠀⠀⠀⠀⠀⠀⠀⠀⠀⠀⠀⠀⠀⠀⠀⠀⠀⠀⠐⠑⠐⠘⠛⠛⠛⠚⠛⠛⠛⠛⠛⠛⠓⠛⠛⠛⠓⠚⠛⠓⠓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⣿⢫⣾⢳⣿⣿⣿⣿⣿⣿⣿⣿⣷⡹⣧⢱⢕⣕⣕⣕⢹⣇⣼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⣷⣵⣵⣕⣕⡕⢕⢕⢕⢕⢕⢕⢕⢕⢕⢕⢜⣿⣿⣿⣿⣿⣿⣿⣿⣿⣿⣿⣿⣧⣇⢕⢕⣼⣿⣿⣿⣿⣿⣿⣿⣿⣿⣿⣿⣿⣿⣿⣿⣿⣿⣿⣿⣿⣿⣿⣿⣿⣿⣿⣿⣿⣿⣿⣿⣿⣿⣿⣿⣿⣿⣿⣿⣿⣿⣿⣿⣿⣿⣿⣿⣿⣿⣿⣿⣿⣿⣿⣿⡿⣵⣿⢇⣿⣿⣿⣿⣿⣿⣿⣿⣿⣿⡷⢝⢸⣧⢕⢟⢻⢸⣿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⣿⢟⣼⣿⡟⣵⣷⣵⣵⣵⣾⣽⣽⡽⢟⡟⢕⢕⢸⣿⡇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⣟⣽⡞⣼⣿⣿⢳⣿⣿⣿⣿⣿⣿⣿⣿⣿⣿⣷⢕⢕⢸⣿⣿⢕⢕⢕⢕⢕⢕⢝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⢟⣵⣿⣿⡿⣼⣿⣿⡟⣼⣿⣿⣿⣿⣿⣿⣿⣿⣿⣿⣿⣇⢕⢸⣿⣿⡇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⢟⣿⣿⣿⡿⣫⢳⣿⣿⣿⢇⣿⣿⣿⣿⣿⣿⣿⣿⣿⣿⣿⣿⣿⣇⢸⣿⣿⣇⢕⢕⢕⢕⢕⢕⢕⢕⢜⢻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⡿⣵⣿⣿⣿⢟⣿⡏⣿⣿⣿⣿⢸⣿⣿⣿⣿⣿⣿⣿⣿⣿⣿⣿⣿⣿⡟⢸⣿⣿⣿⢕⢕⢕⢕⢕⢕⢕⢕⢕⢕⢕⢝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⣟⣾⣿⣿⡿⣳⣿⣿⢹⢏⢱⣾⣿⡸⣿⣿⣿⣿⣿⣿⣿⣿⣿⣿⣿⢇⣿⢇⣿⣿⣿⣿⢕⢕⢕⢕⢕⢕⢕⢕⢕⢕⢕⢕⣼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⡿⢿⢿⣟⢟⣾⣟⣾⣟⣾⣿⡟⢫⢱⣷⣿⣿⡟⣿⣿⣿⣿⣿⣿⣿⣿⣿⣿⣿⣿⢕⢜⣸⣿⣿⣿⡟⢕⢕⣵⣕⢕⢕⢕⢕⢕⢕⢕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⣳⣷⣾⣿⡟⣼⡏⣾⢏⣾⣿⣿⢕⡇⢕⣾⣿⣿⢏⣿⣿⣿⣿⣿⣿⣿⣿⣿⣿⣿⡟⢕⠕⠿⢿⢟⠏⢕⢕⢕⢜⢇⢜⢇⢇⠃⢃⢱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⣵⢿⣿⣝⡿⢱⡿⣼⡟⣾⣿⣿⣿⢸⡿⢸⣿⣝⡝⣸⡿⣼⣿⣿⣿⣿⣿⣿⣿⣿⣿⡇⢕⠁⠕⠑⠑⢀⢕⣱⣅⡑⢕⢕⢕⢜⢠⢕⢕⢝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⢿⣷⣿⣿⣿⣿⣿⣿⣿⢕⢕⢕⢕⢕⣿⣿⣿⣿⣿⣿⣿⣿⣿⣿⣿⣿⣿⣿⣿⣿⣿⣿⣿⣿⣿⣿⣿⣿⣿⣿⣿⣿⣿⣿⣿⣿⣿⣿⣿⣿⣿⣿⣿⣿⣿⣿⣿⣿⣿⣿⣿⣿⣿⣿⣿⡿⢹⡿⣷⢝⣝⢕⣿⢳⣿⣹⣿⣿⣿⡏⣾⢇⣿⣿⣿⢣⣿⢇⣿⣿⣿⣿⣿⣿⣿⣿⣿⢕⢕⢕⢕⢕⢕⢕⢕⢕⣿⣿⡇⣷⣅⠕⢕⢕⢕⢕⢕⣱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⣿⣿⣿⣿⣿⣿⣿⣿⣿⣿⣿⣿⣿⣿⣿⣿⣿⣿⡕⢕⢕⢕⢕⣿⣿⣿⣿⣿⣿⣿⣿⣿⣿⣿⣿⣿⣿⣿⣿⣿⣿⣿⣿⣿⣿⣿⣿⣿⣿⣿⣿⣿⣿⣿⣿⣿⣿⣿⣿⣿⣿⣿⣿⣿⣿⣿⣿⣿⣿⣿⣿⣿⣿⣿⡇⢜⡕⣱⡿⣫⣵⡏⣾⢇⣿⣿⣿⣿⢕⣿⢸⣿⣿⣿⣸⡟⡕⣿⣿⣿⣿⣿⣿⣿⣿⡏⢕⢕⢸⣿⣷⣾⢇⢕⣷⣿⣿⡇⣿⣿⣧⣅⢱⣴⣜⢟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⣱⣾⣿⣿⣿⣿⣿⣿⣿⣿⣿⣿⣿⣿⣿⣿⣿⣿⣿⣿⣿⢕⢕⢕⢕⢕⣿⣿⣿⣿⣿⣿⣿⣿⣿⣿⣿⣿⣿⣿⣿⣿⣿⣿⣿⣿⣿⣿⣿⣿⣿⣿⣿⣿⣿⣿⣿⣿⣿⣿⣿⣿⣿⣿⣿⣿⣿⣿⣿⣿⣿⣿⣿⣿⣿⣿⣿⣿⡱⢇⡟⢯⣝⣹⢱⢏⢸⣿⣿⣿⡇⣵⡇⣽⣟⣟⡻⣻⢇⡇⣿⣿⣿⣿⣿⣿⣿⣿⢇⢕⢕⣼⣿⣿⣿⣸⣼⣿⣿⣿⣧⣿⣿⣿⣿⢸⣿⣿⣿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⢜⣿⣿⣿⣿⢕⢕⢕⢕⢕⣿⣿⣿⣿⣿⣿⣿⣿⣿⣿⣿⣿⣿⣿⣿⣿⣿⣿⣿⣿⣿⣿⣿⣿⣿⣿⣿⣿⣿⣿⣿⣿⣿⣿⣿⣿⣿⣿⣿⣿⣿⣿⣿⣿⣿⣿⣿⣿⣿⣿⣿⣿⣿⣵⡱⡕⢇⡟⡞⣼⣸⣿⣿⣿⢱⣿⢇⢿⢿⣿⣿⢸⢸⣷⣹⡟⣿⣿⣿⣿⢿⣿⢕⢕⢕⣿⣿⣿⣿⡯⣿⣿⣿⣿⣻⣿⣿⣿⡿⢱⢾⢿⣻⡏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⢏⠑⢕⡇⢱⣇⢿⢻⣿⡟⢐⣀⡁⢘⠝⠑⠺⢝⡜⢿⣷⣿⢜⣧⢻⣿⣿⡏⢱⡇⣸⣿⣿⣷⣷⢸⢇⣿⣿⡟⣿⣿⣿⣿⡇⢸⣧⢺⢻⡗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⢸⣿⣿⣿⢕⢕⢕⢕⢕⣿⣿⣿⣿⣿⣿⣿⣿⣿⣿⣿⣿⣿⣿⣿⣿⣿⣿⣿⣿⣿⣿⣿⣿⣿⣿⣿⣿⣿⣿⣿⣿⣿⣿⣿⣿⣿⣿⣿⣿⣿⣿⣿⣿⣿⣿⣿⣿⣿⣿⣿⣿⡿⢇⠀⠁⢱⣇⢱⣇⢺⢸⣿⣇⢸⣿⢑⢃⢀⠑⠐⢕⢱⣿⣿⣿⣷⣿⣧⣯⣻⣇⣜⣵⢽⠽⢽⢽⢟⢸⣇⢏⢻⢟⣿⣿⣿⣿⢝⢻⣽⡇⢕⡕⢸⣿⢕⢕⢕⢅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⢝⣿⣿⣿⢕⢕⢕⢕⢕⣿⣿⣿⣿⣿⣿⣿⣿⣿⣿⣿⣿⣿⣿⣿⣿⣿⣿⣿⣿⣿⣿⣿⣿⣿⣿⣿⣿⣿⣿⣿⣿⣿⣿⣿⣿⣿⣿⣿⣿⣿⣿⣿⣿⣿⣿⣿⣿⣿⣿⡿⣫⡎⠀⢄⠀⣼⡟⢕⡼⢜⢕⢻⣿⢿⣿⡕⢕⡕⢕⢕⣼⣷⣿⣿⣿⣿⣿⣿⣿⣿⡿⣕⠥⠔⠐⠁⠅⢰⡄⠐⢾⣧⣷⣿⡿⣿⡟⢜⢝⢹⢇⢕⢕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⣿⢏⡾⢝⠑⠔⠕⢰⣿⢹⢱⣏⢕⢕⢕⣿⣞⣿⣝⣇⣟⣵⣾⣿⣿⣿⣿⣿⣿⣿⣿⣿⣿⣿⣇⢔⢕⢔⢕⢔⣼⡿⣕⢱⣿⣿⣿⣯⣿⡇⠇⢜⣵⣷⣷⣷⣾⣿⢕⢕⢕⢕⢕⢕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⣵⢏⣱⡿⢔⢀⠀⣼⡏⣿⣕⡇⡕⢕⢕⢸⣿⣾⣿⣿⣿⣿⣿⣿⣿⣿⣿⣿⣿⣿⣿⣿⣿⣿⣿⡯⢱⢇⣱⣵⣿⣿⢣⣿⣿⣿⢿⢽⣿⠕⠀⢜⣿⣿⣿⣿⣿⣿⢕⢕⢕⢕⣱⡕⢕⣷⡇⣷⣷⡕⢸⣷⢺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⢕⡞⢑⣼⡟⢕⢕⢝⢕⡿⢱⣿⣱⣿⡕⢕⢕⢜⣿⣿⣿⣿⣿⣿⣿⣿⣿⣿⣿⣿⣿⣿⣿⣿⣿⣿⣿⣿⣷⣷⣷⣿⣿⣵⣿⡻⣷⡟⢕⣸⣿⠑⠀⠀⢹⣿⣿⣿⣿⣿⢕⢕⢕⢸⣿⣷⣵⣿⣗⣟⣿⣟⣼⣿⣿⣿⣿⣷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⢌⢕⢕⢕⢎⢕⣼⡿⢕⢕⢕⢕⢕⢕⢸⣿⣽⢸⡕⢕⢕⢕⢹⣿⣿⣿⣿⣿⣿⣿⣿⣿⣿⣿⣿⣿⣿⣿⣿⣿⣿⣿⣿⣿⣿⢿⡻⣵⢟⣾⣿⢕⢕⣿⡇⠀⠀⠀⠕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⠄⢴⢠⢇⢇⠕⣱⡿⢕⡎⢱⢆⢕⢕⢱⡸⣿⣷⡕⢳⡕⢕⢕⢕⢹⣿⣿⣿⣿⣿⣿⣿⣿⣿⣿⣿⣿⣿⣿⣿⣿⣿⣿⣿⣾⣿⡫⢞⢱⣿⣿⡏⢕⡕⢹⡇⠀⠀⠀⠀⢕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⢕⠇⠑⢄⣿⢇⢕⠕⠕⢵⢕⢕⣾⢇⢻⣷⡇⢕⡣⢕⢕⢕⢕⢜⢻⢿⣿⣿⣿⣿⣷⣷⣾⣯⣽⣿⣿⣿⣿⣿⣿⣿⡿⢇⢕⢕⣿⣿⣿⢇⢕⡇⢸⡇⣦⡔⢰⡆⢜⡜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⢧⢕⢕⡔⣕⣼⡟⣕⣔⢕⢕⢑⢕⢕⢇⢕⢜⢿⡇⢕⣿⡕⢕⢕⢕⢕⡇⢕⢝⢻⣿⣿⣿⣿⣿⣿⣿⣿⣿⣿⣿⢿⢟⢝⢕⢕⢕⢸⣿⣿⡟⢱⢕⡇⢸⢕⣿⡇⢸⣿⢕⢳⢹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⢜⢱⣿⡿⡇⣿⣿⣿⣷⢧⢕⢕⢕⢕⢕⢜⢗⢸⣿⣇⢕⢕⢕⣼⢕⢕⢕⢕⢱⣝⡻⣿⡿⢿⣟⡏⢝⢕⢕⢕⢕⢕⢕⢕⢕⣿⣿⣟⡇⢸⢕⢇⢸⢸⣟⣇⢕⣿⢱⢜⣸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⢁⠁⠉⢝⢕⢕⢏⡟⢝⢫⡿⢕⢕⢕⢕⢕⢕⢕⢱⢻⣿⢕⢕⢱⢇⢕⠕⠑⢕⣵⣿⣿⣿⣿⣿⣿⢇⠕⢕⢕⢕⢕⢕⢕⡱⣸⡿⢝⣾⡇⢕⡇⢕⢜⢸⢿⢿⢕⣿⢸⠇⡏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⢀⢕⠁⠀⠀⢇⢱⢕⢕⢕⢇⡾⢝⢕⢅⢕⢕⢕⢕⢕⢸⣷⣽⡕⢕⢏⠑⠁⠀⢕⢱⣿⣿⣿⣿⣿⣿⣿⢕⢄⠀⠑⠕⢄⢕⢱⢣⢟⣱⣿⣿⢇⢼⡇⢕⢕⣇⢄⢄⢕⣿⠀⠀⢇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⢀⢕⢕⠀⠀⠀⠱⠕⠕⢕⢕⡾⢕⢕⢕⢕⢕⢕⢕⢕⢕⢸⣿⣿⣇⢕⠀⠀⠀⠀⣵⣿⣿⣿⣿⣿⣿⣿⣿⡇⢕⠀⠀⠀⠀⠁⢇⣕⢱⣿⣿⢏⣼⣾⢇⢕⢕⢸⡇⢕⢸⡇⠀⠀⢕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⢟⣫⡝⣿⣿⣿⣿⠀⠀⠀⠀⠀⠁⠄⢔⠕⠂⢀⢕⢕⠁⠀⠀⠀⠀⠀⠀⢀⣾⢇⢕⢕⣱⣵⣷⣷⣾⣿⡷⢸⣼⣿⣿⡕⠀⠀⠀⠀⣿⣿⣿⣿⣿⣿⣿⣿⣿⣿⡕⠀⠀⠀⠀⠀⢝⢇⣸⣿⣯⣾⢯⢿⠕⢕⢕⢕⣿⡕⢎⢀⢀⢀⢑⢸⣿⢕⢕⢕⢕⣸⣿⡇⢕⢕⣿⣿⡇⢕⢸⣿⢟⣕⢕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⢟⣽⡷⣻⣿⣿⡜⣿⣿⣿⠀⠀⠀⠀⠀⠀⠀⠀⠀⠀⢕⢕⢕⠀⠀⠀⠀⠀⠄⢄⣾⢕⢕⢱⣿⣿⣿⣿⣿⣿⣿⡇⢸⢷⣿⣿⣇⠀⠀⠀⠀⢹⣿⣿⣿⣿⣿⣿⣿⣿⡿⠇⠀⠀⠀⠀⠀⠅⠇⠅⢄⢄⠑⢎⢕⢕⢕⣱⡕⢜⣿⡕⢕⢕⡕⢕⢸⣿⢕⢕⢕⢕⣹⣿⡇⢕⢕⣿⣿⡇⢕⢸⢣⢿⣿⢿⣷⣝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⠁⠑⢜⢇⢹⢏⢟⠙⠈⠉⠉⠀⠀⠀⠀⠀⠀⠀⠀⠐⣠⠑⢕⠕⠀⠀⠀⠀⠀⢀⡾⢕⢕⢱⣿⣿⣿⣿⣿⣿⣿⣿⣿⢸⢸⣿⣿⣿⢀⠀⠀⠀⠈⢿⣿⣿⣿⣿⣿⣿⣿⡏⠀⠀⠀⠀⠀⠀⠀⢕⠄⠁⠁⣄⢄⢱⣷⣿⣿⣿⣇⢜⣿⡕⢱⣵⢕⢸⣿⢕⣕⣕⣕⣻⡿⣇⢕⢕⣿⣿⡇⢕⠜⠑⢄⣵⣜⠝⢕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⠁⠑⠑⠳⠇⠀⠀⠀⠀⠀⠀⠀⠀⠀⢀⣀⢠⣾⣿⢔⠁⠀⠀⠀⡆⠀⢀⡞⢕⢕⢕⣿⣿⣿⣿⣿⣿⣿⣿⣿⣿⡜⢸⣿⣏⣿⡇⠀⠀⠀⠀⠜⣿⣿⣿⣿⣿⣿⡿⠀⠀⠀⠀⠀⠀⠀⠀⠁⢔⡕⢄⠙⢀⣿⣿⣿⣿⣿⣿⡕⢜⢷⡸⢟⢗⠜⢇⢜⢝⢻⢿⢿⣿⣷⣵⡕⢿⣿⡇⠕⠀⠀⠁⠙⠑⢀⣵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⣶⣲⣦⡀⠀⢀⢔⠐⠀⠀⠀⠀⠀⠀⠀⢸⢧⣿⣿⣯⢇⠀⠀⠀⠀⠀⠀⠘⠕⠕⢕⣾⣿⣿⣿⣿⣿⣿⣿⣿⣿⣿⣇⢺⣿⢿⣎⢷⠀⠀⠀⠀⠀⢹⣿⣿⣿⣿⣿⠑⠀⠀⠀⠀⠀⠀⠀⢀⡔⢠⢄⣤⢻⣿⣿⣿⣿⣿⣿⣿⣷⢕⢜⢷⠕⠑⠁⠁⠁⠁⢕⢕⢕⢕⢟⢿⣿⣷⣯⡇⠔⠀⢆⢄⠀⠀⣼⣿⡯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⡄⠀⠀⢀⢄⠀⠀⢕⢔⢕⢕⡎⣿⣿⣿⣿⡗⢕⠀⠀⠀⠀⠀⠀⠀⠀⠀⠉⠛⠿⣿⣿⣿⣿⣿⣿⣿⣿⣿⠜⣿⣷⣮⣕⠂⠄⠀⠀⠀⠀⢻⠿⠿⣿⠃⠀⠀⠀⠀⠀⠀⠀⠐⠁⢱⣎⢇⢿⣸⣿⣿⣿⣿⣿⣿⢿⠟⠑⠁⠀⠀⠀⠀⠀⠀⠀⠑⠕⢕⢕⢕⢕⢜⢟⢿⣿⣷⣄⠀⠀⠀⢕⣿⣿⡏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⣿⣔⠀⠁⠁⠀⠀⠀⠕⢕⢕⣷⣿⣿⣿⣿⢜⢕⠀⠀⠀⠀⠀⠀⠀⠀⠀⠀⠀⠀⠀⠉⠟⢿⡿⣿⣿⣿⢇⠀⢹⡿⣿⣿⠀⠀⠀⠀⠀⠀⠀⢔⢔⠁⠀⠀⠀⠀⠀⠀⠀⠀⠀⠀⠁⢟⣷⣕⡟⣿⣿⡿⠟⠙⠁⠀⠀⠀⠀⠀⠀⠀⠀⠀⠀⠀⠀⢔⢕⢕⢕⢕⢕⢕⢕⢻⢿⣿⣷⢄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⣵⢕⢕⢔⠀⠀⠀⠀⠀⠀⠀⠀⠀⠀⢸⣿⣿⣿⣿⣿⣿⣿⣿⣿⣿⣿⣿⣿⣿⣿⣿⣿⣿⣿⣿⣿⣿⣿⣿⣿⢹⣿⣿⣿⣿⣿⣿⣿⣿⣿⣿⣿⣿⣿⣿⣿⣿⣿⣿⣿⣿⣿⣧⠀⠀⠔⠕⠀⠀⠑⣕⣿⢻⣿⣿⣿⢕⢕⠀⠀⢀⢔⠑⠀⠀⢀⠄⠀⠀⠀⠀⠀⠀⠀⠑⢻⣿⡿⠁⠀⢸⡇⢹⡇⠀⠀⠀⠀⠀⠀⠀⠑⢕⠀⠀⠀⠀⠀⠀⠀⠀⠀⠀⠀⠀⢕⢟⣼⣿⠝⠙⠀⠀⠀⠀⠀⠀⠀⠀⠀⠀⠑⢔⢀⠀⠀⠀⢕⢕⢕⢕⠕⠕⢕⢕⢕⠕⠙⠟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⢿⢕⢕⠀⠀⠀⠀⠀⠀⠀⠀⠀⠀⢸⣿⣿⣿⣿⣿⣿⣿⣿⣿⣿⣿⣿⣿⣿⣿⣿⣿⣿⣿⣿⣿⣿⣿⣿⣿⢸⣿⣿⣿⣿⣿⣿⣿⣿⣿⣿⣿⣻⣽⢿⢿⢿⢻⢿⢻⣏⢻⣻⣷⢀⠀⠀⢄⡄⠀⠘⢻⢇⢻⣿⣿⢕⢕⠀⢄⠑⠀⠀⢀⠔⠁⠀⠀⠀⠀⠀⠀⠀⠀⠀⠀⠈⠑⠀⠀⢱⠁⢸⠁⠀⠀⠀⠀⠀⠀⢠⣄⣕⣠⢀⠀⠀⠀⠀⠀⠀⠀⠀⠀⠀⠁⠜⠟⠁⠀⠀⠀⠀⠀⠀⠀⠀⠀⠀⠔⢀⠀⠀⠑⢄⠀⢱⣷⣷⣷⢇⠀⠀⢀⠑⠁⠀⠀⠀⠐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⣗⡇⢗⢳⠁⠀⠀⠀⠀⠀⠀⠀⠀⠀⠀⢸⣿⣿⣿⣿⡿⢿⢿⢿⢿⢿⢿⢿⢿⢿⣿⣿⣿⣿⣿⣿⣿⣿⣿⣿⣿⢸⣿⣿⣿⣿⣿⣿⣿⣿⣿⣿⣿⣼⢹⠁⠁⠁⠀⠐⠀⠐⠐⢸⣿⣷⡄⠀⠁⠁⠀⠀⢀⢔⢀⠙⠇⢕⠕⠐⠀⠀⠄⠐⠁⠔⢀⠀⠀⠀⠀⠀⠀⠀⠀⠀⠀⠀⠀⠀⠀⠐⢔⠑⠀⠀⠀⠀⠀⠀⠔⣿⣿⣿⣿⣗⠀⠀⠀⠀⠀⠀⠀⠀⠀⠀⠀⠀⠀⠀⠀⠀⠀⠀⠀⠀⠀⠀⠀⠀⢀⠕⠐⠄⠀⠁⠐⠀⠀⠀⠀⠀⠀⠀⠑⠀⠀⠀⠀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⣯⢕⢕⠀⠀⢀⢀⢀⢀⢀⢀⢀⢀⢀⢀⢄⠄⢄⠀⢀⠀⠀⢐⠐⠀⠀⠀⠀⢸⣿⣿⠑⠀⠀⠁⢹⣿⣿⣿⣿⢸⣿⣿⣿⣿⣿⣿⣿⣿⣿⣿⣿⣧⣹⠀⠀⠀⠀⠀⠀⠀⠀⢸⣿⣿⣿⠀⠀⠀⠕⠃⢕⢕⢕⢔⠀⢠⠕⠀⠀⠁⢀⠄⠀⠀⠁⠔⢀⠀⠀⠀⠀⠀⠀⠀⠀⠀⠀⠀⠀⠀⠁⠀⠀⠀⠀⠀⠀⠀⠐⢟⢿⣿⣿⠑⠀⠀⠀⠀⠀⠀⠀⠀⠀⠀⠀⠀⠀⠀⠀⠀⠀⠀⠀⠀⠀⠀⢀⠐⠁⠀⢀⠀⠁⠀⠀⠀⠀⠀⠀⠀⢄⠀⠀⠀⠀⢀⢕⢕⢕⠀⢽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⡟⠀⠀⠀⠀⠀⠅⢕⢕⢕⢅⡞⠀⠀⠀⠀⠀⠀⠀⠀⠀⠀⠀⠐⢀⠀⠀⠀⠀⠀⠀⠀⠀⠀⠀⠀⠀⠀⠀⠀⠀⠀⠀⠀⠀⠀⠁⠙⠁⠀⠀⠀⠀⠀⠀⠀⠀⠀⠀⠀⠀⠀⠀⠀⠀⠀⠀⠀⠀⠀⢀⠑⠀⠀⠀⠀⠀⠀⠀⠀⠀⠀⢄⠀⠀⠀⠀⠀⠀⠀⠀⢕⢕⢕⢕⢕⣾⣿⣿⣿⣿⣻⣧⣵⣵⣿⣿⣿⣿⣿⣿⣿⣿⣿⣽⣿⣿⣿⣿⣿⣿⣿⣿⣿⣿⣿⣿⣿⣿⣿⣿⣿⣿⣿⣿⣿⣿⣏⣕⣕⣜⣜⣝⣕⣱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⢹⣹⢕⠀⠀⠀⠀⠀⠁⠀⠕⢕⢞⢕⠂⠀⠀⠀⠀⠀⠀⠀⠀⠀⠀⠀⠁⠄⠀⠀⠀⠀⠀⠀⠀⠀⠀⠀⠀⠀⠀⠀⠀⠀⠀⠀⠀⠀⠀⠀⠀⠀⠀⠀⠀⠀⠀⠀⠀⠀⠀⠀⠀⠀⠀⠀⠀⠀⠀⠀⠀⠔⠀⠀⠀⠀⠀⠀⠀⠀⠀⠀⠀⠀⢾⡄⠑⠀⠀⠀⠀⠀⠀⠑⠕⢕⣡⣾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⡿⣿⣿⣟⢿⢏⢍⢕⢔⢕⢕⢕⢕⢕⢔⢔⢄⠀⢕⢿⣹⣿⠀⠀⠀⠁⠀⠀⠀⢐⢜⢕⠃⠀⠀⠀⠀⠀⠀⠀⠀⠀⠀⠀⠀⠀⠀⠀⠀⠀⠀⠀⠀⠀⠀⠀⠀⠀⠀⠀⠀⠀⠀⠀⠀⠀⠀⠀⠀⠀⠀⠀⠀⠀⠀⠀⠀⠀⠀⠀⠀⠀⠀⠀⠀⠀⠀⠀⠀⠀⠀⠀⠀⠀⠀⠀⠀⠀⠀⠀⠀⠀⠀⠘⢷⡀⠀⣰⠀⢀⢀⢄⣴⣵⣷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⣿⡗⢕⢕⢕⢕⠑⢅⠑⠁⠁⠅⠀⠁⠁⢔⢕⢜⢿⣿⣿⡄⢀⢀⢀⢀⣄⠀⡜⢕⣧⠀⠀⠀⠀⠀⠀⠀⠀⠀⠀⠀⠀⠀⠀⠀⠀⠀⠀⠀⠀⠀⠀⠀⠀⠀⠀⠀⠀⠀⠀⠀⠀⠀⠀⠀⠀⠀⠀⠀⠀⠀⠀⠀⠀⠀⠀⠀⠀⠀⠀⠀⠀⠀⠀⠀⠀⠀⠀⠀⠀⠀⠀⠀⠀⠀⠀⠀⠀⠀⠀⠀⠀⢈⢳⢄⢕⢕⢕⣕⣾⣿⣿⣿⡟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⠀⠀⠀⠀⠀⠀⠀⠀⠀⠀⠀⢕⢕⢸⣿⣿⣿⣿⣿⣿⣿⡟⡜⢕⣼⢇⢀⠀⠀⠀⠀⠀⠀⠀⠀⠀⠀⠀⠀⠀⢀⢄⠀⠀⠀⠀⠀⠀⠀⠀⠀⠀⠀⠀⠀⠀⠀⠀⠀⠀⠀⠀⠀⠀⠀⠀⠀⠀⠀⠀⠀⠀⠀⠀⠀⠀⠀⠀⠀⠀⠀⠀⠀⠀⠀⢀⠀⠀⠀⠀⠀⠀⠀⠀⠀⠀⠀⠀⣵⢜⢧⢕⢱⣷⣿⣿⣿⣿⣿⢱⣿⢧⣿⣿⢸⣿⣿⢸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⠁⠀⠀⠀⠀⠀⠀⠀⠀⠀⠀⠀⢕⢕⢕⣿⣿⣿⣿⣿⣿⡿⢕⢕⡜⢕⢕⠀⠀⠀⠀⠀⠀⠀⠀⠀⠀⠀⠀⠀⠀⢕⠀⠀⠀⠀⠀⠀⠀⠀⠀⠀⠀⠀⠀⠀⠀⠀⠀⠀⠀⠀⠀⠀⠀⠀⠀⠀⠀⠀⠀⠀⠀⠀⠀⠀⠀⠀⠀⠀⠀⠀⠀⠀⠀⠀⠑⠀⠀⠀⠀⠀⠀⠀⠀⠀⠀⠀⠀⢿⣇⢜⢇⢻⣿⣿⣿⡿⢟⣵⣿⣿⢟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⠁⢕⢜⢻⣿⣿⣿⣿⣿⢕⢕⡱⢕⢕⢕⢕⠀⠀⠀⠀⠀⠀⠀⠀⠀⠀⠀⠀⠀⢕⠀⠀⠀⠀⠀⠀⠀⠀⠀⠀⠀⠀⠀⠀⠀⠀⠀⠀⠀⠀⠀⠀⠀⠀⠀⠀⠀⠀⠀⠀⠀⠀⠀⠀⠀⠀⠀⠀⠀⠀⠀⠀⠀⠀⠀⢕⠀⠀⠀⠀⠀⠀⠀⠀⠀⠀⠀⠜⣿⡇⢅⢇⢄⢀⢲⣜⣿⣿⣿⣿⢸⣿⡇⢺⣿⣿⣸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⣿⢇⢕⢱⢕⢕⢕⢜⢕⠀⠀⠀⢀⠀⠀⠀⠀⠀⠀⠀⠀⠀⢕⠀⠀⠀⠀⠀⠀⠀⠀⠀⠀⠀⠀⠀⠀⠀⠀⠀⠀⠀⠀⠀⠀⠀⠀⠀⠀⠀⠀⠀⠀⠀⠀⠀⠀⠀⠀⠀⠀⠀⠀⠀⠀⠀⠀⠀⢕⠀⠀⠀⠀⠀⠀⠀⠀⠀⠀⠀⠀⢹⣿⡕⢑⢕⢕⢜⢝⢎⣗⢟⢟⢞⢻⢇⢻⢿⢸⢸⢿⢿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⢺⣿⣿⣿⡏⢕⢕⢕⢕⢕⢕⢕⢕⠀⠀⠀⠀⠀⠀⠀⠀⠀⠀⠀⠀⠀⢕⠀⠀⠀⠀⠀⠀⠀⠀⠀⠀⠀⠀⠀⠀⠀⠀⠀⠀⠀⠀⠀⠀⠀⠀⠀⠀⠀⠀⠀⠀⠀⠀⠀⠀⠀⠀⠀⠀⠀⠀⠀⠀⠀⠀⠀⢕⠀⠀⠀⠀⠀⠀⠀⠀⠀⠀⠀⠀⢕⢝⢳⢕⣕⢔⣕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⠀⠀⠀⠀⠀⠀⢕⢕⢕⠑⠀⠄⢐⢔⣱⣿⣿⣿⡿⢕⢕⢕⠑⠕⢕⢕⢕⢕⡀⠀⠀⠀⠀⠀⠀⠀⠀⠀⠀⠀⠀⠁⠀⠀⠀⠀⠀⠀⠀⠀⠀⠀⠀⠀⠀⠀⠀⠀⠀⠀⠀⠀⠀⠀⠀⠀⠀⠀⠀⠀⠀⠀⠀⠀⠀⠀⠀⠀⠀⠀⠀⠀⠀⠀⠀⠀⠀⢕⠀⠀⠀⠀⠀⠀⠀⠀⠀⠀⠀⢱⢕⢕⢜⢇⢜⡕⢜⢻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⣿⣿⢇⢱⠁⠀⠀⠀⠀⠀⠁⠁⠁⠀⠀⠀⠀⠀⠀⠀⠀⠀⢄⢄⢄⢄⢕⠀⠀⠀⠀⠀⠀⠀⠀⠀⠀⠀⠀⠀⠀⠀⠀⠀⠀⠀⠀⠀⠀⠀⠀⠀⠀⠀⠀⠀⠀⠀⠀⠀⠀⠀⠀⠀⠀⠀⠀⠀⢔⢔⠀⢕⠀⠀⠀⠁⠀⠀⠀⠀⠀⠀⠑⠑⠇⢕⢕⢕⢕⢻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⣺⣿⡇⢕⣿⣿⢇⢕⢕⢕⢔⢑⢕⢕⢔⠀⠀⠀⠀⢕⢕⢕⢄⢔⢕⣿⣿⣿⣇⣱⡜⢕⡇⠀⠀⠀⠀⠀⠀⠀⠀⠀⠀⠀⠀⠀⠀⢄⢄⢄⢄⢕⢕⢕⢕⢕⢕⠀⠀⠀⠀⠀⠀⠀⠀⠀⠀⠀⠀⠀⠀⠀⠀⠀⠀⠀⠀⠀⠀⠀⠀⠀⠀⠀⠀⠀⠀⠀⠀⠀⠀⠀⠀⠀⠀⠀⠀⢕⣳⢁⠀⠀⠀⠀⠀⠀⠀⠀⠀⠀⠀⠀⠀⠀⠀⠑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⠉⠁⠁⠀⢀⠀⠀⠀⠀⠀⠀⠀⠀⠀⠀⠀⠀⠀⠁⠕⢕⢕⢕⢕⢕⢕⢕⣕⣕⢄⢀⠀⠀⠀⠀⠀⠀⠀⠀⠀⠀⠀⠀⠀⠀⠀⠀⠀⠀⠀⠀⠀⠀⠀⠀⠀⠀⠀⠀⠀⠀⠀⠀⠀⠀⠀⠀⢠⢵⢕⢕⢔⢄⢀⢀⠀⠀⠀⠀⠀⠀⠀⠀⠀⠀⠀⠀⠀⢕⢕⢕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⠕⢾⢿⢇⢜⢟⢟⢓⠑⠑⠑⠏⢝⢹⢿⠿⠯⠇⢕⢕⢕⢕⢕⢕⢕⢟⣿⣿⠀⠀⠀⠀⠀⠀⠕⠀⠀⠀⠀⠀⠀⠀⠀⠀⠀⠀⠀⠀⠀⠀⠁⠕⢕⢕⢕⢕⣼⣿⣿⣧⡕⢕⠀⠀⠀⠀⠀⠀⠀⠀⠀⠀⠀⠀⠀⠀⠀⠀⠀⠀⠀⠀⠀⠀⠀⠀⠀⠀⠀⠀⠀⠀⠀⠀⠀⢀⢀⢜⢕⡱⢕⢕⢕⢕⢕⠑⠀⠀⠀⠀⠀⠀⠀⠀⠀⠀⠀⠀⠕⢕⢕⢕⢕⢿⣿⢕⢕⣿⣿⡇⢕⢕⣿⣿⡇⣿⣿⡽⢕⢳⣵⣵⣵⣭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⢀⠀⠀⠀⠀⠀⠀⠀⠀⠀⠀⠁⠁⠀⠀⠀⠀⠀⠀⠀⠀⠀⠀⠀⠀⠀⠀⢕⢕⢕⢕⢕⢕⢕⢕⣿⣿⠀⠀⠀⠀⠀⠀⠀⠀⠀⠀⠀⠀⠀⠀⠀⠀⠀⠀⠀⠀⠀⠀⠀⠀⠑⢕⢕⢱⣿⣿⢱⡇⠀⠁⠕⢄⠀⠀⠀⠀⠀⠀⠀⠀⠀⠀⠀⠀⠀⠀⠀⠀⠀⠀⠀⠀⠀⠀⠀⠀⠀⠀⠀⢰⣶⣾⣿⢟⢕⣱⣕⡯⡇⢕⢕⠕⠁⠀⠀⠀⠀⠀⠀⠀⠀⠀⠀⠀⠀⠀⠑⢕⢕⢕⢸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⠀⠕⢸⣿⣿⣜⣿⢀⢀⢀⢁⠑⠔⢄⢀⠀⠀⠀⠀⠀⠀⠀⠀⠀⠀⠀⠀⠀⠀⠀⠀⠀⠀⠀⠀⠀⠀⠀⠀⢀⢌⢕⣱⡸⣿⣿⣇⢇⢕⠑⠀⠀⠀⠀⠀⠀⠀⠀⠀⠀⠀⠀⠀⠀⢕⢕⢕⢕⢕⢸⡕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⢻⣿⣿⣿⣿⣿⣿⣿⣿⡿⠆⠀⠁⠑⠔⢄⢀⢀⠀⠀⠀⠀⠀⠀⠀⠀⠀⠀⠀⠀⠀⠀⠀⢀⢄⠔⠑⠁⠀⢸⢿⣕⣿⣿⣿⢜⠁⠀⠀⠀⠀⠀⠀⠀⠀⠀⠀⠀⠀⠀⠀⠀⠁⠑⠑⠕⢕⢸⡇⢿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⣷⣿⣿⠀⠀⠀⠀⠀⠀⠀⠀⠀⠀⠀⠀⠀⠀⠀⠀⠀⠀⠀⠀⠀⠀⠀⠀⠀⠀⠀⢸⣿⣿⡇⢸⡇⠁⠁⠀⠀⠀⠀⠀⠀⠀⠀⠁⠑⢕⠀⠀⠀⠀⠀⠀⠀⠀⠀⠀⠀⠀⠀⠀⢕⢠⣶⣷⣷⣷⣿⣿⣿⣿⣿⣿⠀⠀⠀⠀⠀⠀⠀⠀⠀⠀⠀⠀⠀⠀⠀⠀⠀⠀⠀⠀⠀⢕⢸⢇⢸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⠁⢻⣿⣵⣵⣕⣀⡀⢀⠀⠀⠀⠀⠀⠀⠀⠀⠀⠁⢄⢀⠀⠀⠀⠀⠀⠀⠀⠀⠀⠀⠀⠀⠑⠁⠉⠙⠙⢹⣯⡽⢹⣿⣿⣿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⢀⠀⠀⠀⠀⠀⠀⠀⠀⠀⠀⠀⠀⠀⠀⠀⠀⠀⠀⠀⠀⢪⣟⡻⢿⢿⣿⣿⣿⢷⠄⠀⠀⠀⠀⠀⠀⠀⠀⠀⠀⠀⠀⠀⠀⠀⠀⠀⠀⠀⠀⠀⠀⠀⠀⠀⠀⢜⣟⣕⣵⣿⣿⠇⠀⠀⠀⠀⠀⠀⠀⠀⠀⠀⠀⠀⠀⠀⠀⠀⠀⠀⠀⠀⢀⣕⣕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⣧⣄⡀⠀⠀⠀⠀⠀⠀⠀⠀⠀⠀⠀⠀⠀⠀⠀⠀⠀⠀⠙⢿⣧⣴⣄⡀⢀⠀⠀⠀⠀⠀⠀⠀⠀⠀⠀⠀⠀⠀⠀⠀⠀⠀⠀⠀⠀⠀⠀⠀⢄⣴⣷⣾⣿⣿⢿⢿⣟⣵⠎⠀⠀⠀⠀⠀⠀⠀⠀⠀⠀⠀⠀⠀⠀⠀⠀⠀⠀⠀⠀⢀⢞⢟⢟⢸⢿⢿⢿⢿⣿⣿⣿⣿⣷⣷⣷⣿⣿⣿⣿⣿⣿⣿⣿⣿⣿⣿⣿⣷⣷⣶⣶⣶⣶⣦⣵⣵⣭⣭⣭⣭⣝⣝⣝⣛⣛⣛⣛⢟⢟⠻⠿⠿⠿⠿⢿⢿⣿⣿⣿⣿⡇⡇⢕⢕⢕⢕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⢟⣾⣶⣦⡄⢀⠀⠀⠀⠀⠀⠀⠀⠀⠀⠀⠀⠀⠀⠀⠁⠉⠙⠟⠟⠟⠆⠀⠀⠀⠀⠀⠀⠀⠀⠀⠀⠀⠀⠀⠀⠀⠀⠀⠀⠀⠀⠀⠀⠀⠈⠉⢁⢁⣄⣵⣾⠟⠁⠀⠀⠀⠀⠀⠀⠀⠀⠀⠀⠀⠀⠀⠀⠀⠀⠀⠀⠀⠀⠐⢕⢕⢕⢕⢱⢕⢕⢕⢕⢕⢕⢕⢕⢕⢕⢝⣏⢝⡕⢜⡱⢕⢝⢝⢝⢝⢟⢝⢟⢟⡟⢻⢻⢿⣻⢟⡿⢿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⡟⣼⣿⠿⠟⠕⠕⠕⠀⠀⠀⠀⠀⠀⠀⠀⠀⠀⠀⠀⠀⠀⠀⠀⠀⠀⠀⠀⠀⠀⠀⠀⠀⠀⠀⠀⠀⠀⠀⠀⠀⠀⠀⠀⠀⠀⠀⠀⠀⠀⠀⢰⢷⢿⠿⠟⠋⠁⠀⠀⠀⠀⠀⠀⠀⠀⠀⠀⠀⠀⠀⠀⠀⠀⠀⠀⠀⠀⠀⠀⠀⠀⠑⢕⢵⢕⢕⢕⢇⢕⢕⢕⢕⢝⢣⢜⡇⢜⢱⢜⢕⢕⢇⢕⢕⢕⡕⢕⣕⢵⣕⣧⣷⣮⡵⢎⣕⡽⢕⡸⢗⡸⣝⡺⢿⢷⢕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⢇⢙⢄⠔⠀⠀⠀⠀⠐⠀⠀⠀⠀⠀⠀⠀⠀⠀⠀⠀⠀⠀⠀⠀⠀⠀⠀⠀⠀⠀⠀⠀⠀⠀⠀⠀⠀⠀⠀⠀⠀⠀⠀⠀⠀⠀⠀⠀⠀⠀⠀⠀⠀⠀⠀⠀⠀⠀⠀⠀⠀⠀⠀⠀⠀⠀⠀⠀⠀⠀⠀⠀⠀⠀⠀⠀⠀⠀⠀⠀⠀⠀⢀⢕⢕⢇⢕⢇⡕⢱⡕⢱⢕⢕⢝⢇⢕⢜⢹⡕⢇⣕⢇⣕⣣⣕⢧⣝⡻⢟⣻⣝⣳⣟⣻⢽⣕⢮⣗⡪⣗⡪⢗⡮⢗⢫⢇⣕⢹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⠸⢑⢕⢕⢕⠔⠀⠀⢀⣀⠀⠀⠀⠀⠀⠀⠀⠀⠀⠀⠀⠀⠀⠀⠀⠀⠀⠀⠀⠀⠀⠀⠀⠀⠀⠀⠀⠀⠀⠀⠀⠀⠀⠀⠀⠀⠀⠀⠀⠀⠀⠀⠀⠀⠀⠀⠀⠀⠀⠀⠀⠀⠀⠀⠀⠀⠀⠀⠀⠀⠀⠀⠀⠀⠀⠀⠀⠀⠀⠀⠀⢀⣄⢴⣵⣷⣧⣵⣧⣕⢧⣽⣧⣵⡵⢕⣕⢵⣕⡼⣕⡣⣕⡷⢽⣗⣹⢕⣕⣞⡹⢿⣯⢽⣻⢽⣺⢿⣗⣽⣗⣪⢝⢝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⢅⢕⢕⠕⠁⠀⠀⢠⣾⣿⡇⠀⠀⠀⠀⠀⠀⠀⠀⠀⠀⠀⠀⠀⠀⠀⠀⠀⠀⠀⠀⠀⠀⠀⠀⠀⠀⠀⠀⠀⠀⠀⠀⠀⠀⠀⠀⠀⠀⠀⠀⠀⠀⠀⠀⠀⠀⠀⠀⠀⠀⠀⠀⠀⠀⠀⠀⠀⠀⠀⠀⠀⠀⠀⠀⠀⠀⠀⠀⠀⠕⢇⣷⣽⣷⣯⣗⣪⣯⡗⢽⡇⢟⣗⡸⢕⢗⢝⢇⢝⡇⢜⡕⢜⢕⢸⢝⡕⢝⢕⢕⢕⡏⢝⡞⢕⡗⢽⢗⢕⢵⣗⢵⢕⡽⢕⣫⢕⣪⢕⢪⢵⢸⢽⢕⣏⢇⣕⢵⢗⡧⢗⡹⢕⣏⡕⢜⡵⣞⣵⣞⣫⢵⣎⢵⢇⢕⢕⢹⢼⠀</a:t>
            </a:r>
            <a:br/>
            <a:r>
              <a:t>⢕⢕⢕⣿⣿⣿⣿⣧⣱⡧⢵⢵⢕⢱⣕⣕⣿⣿⣿⣿⣿⣿⣿⣿⣕⢕⡕⢕⣕⢕⢷⣕⣕⢇⢕⢕⢕⢕⢕⢕⢕⢕⡣⣿⢿⠟⠃⠁⠀⠀⠀⠀⠘⠙⠻⢿⣾⣿⣿⣿⣿⣿⣼⣿⣼⣿⣽⣿⣷⡷⢟⢏⢄⣄⡀⢀⡀⢀⠀⢔⢕⠑⠀⠀⠀⠀⣰⣿⣿⡿⠁⠀⠀⠀⠀⠀⠀⠀⠀⠀⠀⠀⠀⠀⠀⠀⠀⠀⠀⢀⢀⠀⠀⠀⠀⠀⠀⠀⠀⠀⠀⠀⠀⠀⠀⠀⠀⠀⠀⠀⠀⠀⠀⠀⠀⠀⠀⠀⠀⠀⠀⠀⠀⠀⠀⠀⠀⠀⠀⠀⠀⠀⠀⠀⠀⠀⠀⠀⠀⠀⢀⢱⡷⣗⣞⣝⣕⢗⣕⣸⣟⣣⢽⣇⢽⣕⣸⢕⣇⢵⢕⢕⢕⢕⢕⣕⢹⣕⡹⢕⣣⢵⡳⢵⢗⢮⢕⡕⢕⣕⡣⢕⣸⢵⣣⢕⣎⣕⢗⡸⢕⣱⡱⢗⡹⢕⣫⢵⣞⡵⢗⢣⢗⣫⢵⣇⣹⢽⣕⢵⢏⢱⢞⢕⢗⡕⢕⢕⢗⣿⠀</a:t>
            </a:r>
            <a:br/>
            <a:r>
              <a:t>⠑⠑⠑⠛⠛⠛⠛⠛⠛⠓⠓⠛⠛⠛⠛⠛⠛⠛⠛⠛⠛⠛⠛⠛⠛⠛⠓⠑⠛⠓⠚⠃⠛⠓⠃⠚⠓⠚⠛⠓⠓⠑⠙⠁⠐⠀⠀⠀⠀⠀⠁⠀⠀⠀⠀⠑⠑⠘⠙⠛⠛⠛⠛⠛⠛⠛⠛⠛⠛⠛⠛⠛⠛⠛⠛⠚⠛⠃⠀⠑⠀⠀⠀⠀⠀⠂⠛⠛⠛⠑⠀⠀⠀⠀⠀⠀⠀⠀⠀⠀⠀⠀⠀⠀⠀⠀⠀⠀⠐⠑⠑⠀⠀⠀⠀⠀⠀⠀⠀⠐⠐⠀⠀⠀⠀⠀⠀⠀⠀⠀⠀⠀⠀⠀⠀⠀⠀⠀⠀⠀⠀⠀⠀⠀⠀⠀⠀⠀⠀⠀⠀⠀⠀⠀⠀⠀⠀⠀⠀⠐⠑⠐⠙⠓⠛⠛⠚⠛⠛⠛⠛⠛⠛⠓⠛⠛⠛⠓⠚⠛⠓⠓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⣿⣫⣾⢳⣿⣿⣿⣿⣿⣿⣿⣿⣧⡻⣕⢕⢕⣕⣕⣕⢿⡇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⣷⣵⣵⣕⣕⡕⢕⢕⢕⢕⢕⢕⢕⢕⢕⢕⢜⣿⣿⣿⣿⣿⣿⣿⣿⣿⣿⣿⣿⣧⣇⢕⢕⣼⣿⣿⣿⣿⣿⣿⣿⣿⣿⣿⣿⣿⣿⣿⣿⣿⣿⣿⣿⣿⣿⣿⣿⣿⣿⣿⣿⣿⣿⣿⣿⣿⣿⣿⣿⣿⣿⣿⣿⣿⣿⣿⣿⣿⣿⣿⣿⣿⣿⣿⣿⣿⣿⣿⣿⡟⣵⣿⢧⣿⣿⣿⣿⣿⣿⣿⣿⣿⣿⡷⢹⢸⣧⢕⢟⢿⢸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⣿⢟⣾⣿⡟⣵⣷⣵⣵⣵⣯⣽⣽⡿⢟⡟⢕⢕⢸⣿⡇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⣟⣽⣞⣾⣿⣿⢱⣿⣿⣿⣿⣿⣿⣿⣿⣿⣿⣧⢕⢕⢸⣿⣿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⢟⣵⣿⣿⡟⣼⣿⣿⡏⣾⣿⣿⣿⣿⣿⣿⣿⣿⣿⣿⣿⣇⢕⢸⣿⣿⡇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⣾⣿⣿⡿⣫⣸⣿⣿⣿⢣⣿⣿⣿⣿⣿⣿⣿⣿⣿⣿⣿⣿⣿⡇⢸⣿⣿⡇⢕⢕⢕⢕⢕⢕⢕⢕⢜⢻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⡟⣵⣿⣿⣿⢯⣾⡇⣿⣿⣿⣿⢸⣿⣿⣿⣿⣿⣿⣿⣿⣿⣿⣿⣿⣿⡏⣼⣿⣿⣿⢕⢕⢕⢕⢕⢕⢕⢕⢕⢕⢕⢝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⢟⣾⣿⣿⡟⣵⣿⣿⢸⢏⣱⣾⣿⢜⣿⣿⣿⣿⣿⣿⣿⣿⣿⣿⣿⢏⣿⢇⣿⣿⣿⣿⢕⢕⢕⢕⢕⢕⢕⢑⢕⢕⢕⢕⣼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⡿⢿⢿⣟⢏⣾⢏⣾⢏⣾⣿⡏⢝⢱⢾⣿⣿⡟⣿⣿⣿⣿⣿⣿⣿⣿⣿⣿⣿⣿⢕⢕⣸⣿⣿⣿⡇⢕⢕⣷⢕⢕⢕⢕⢕⢕⢕⢕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⣵⣷⣿⣿⡟⣾⢏⣾⢯⣿⣿⣿⢕⡇⢱⣿⣿⣿⢫⣿⣿⣿⣿⣿⣿⣿⣿⣿⣿⣿⡏⢕⢕⠿⢿⢟⠝⢁⢕⢕⢝⢝⢜⢇⢕⠃⢑⢱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⡟⣵⢿⣿⣝⡿⢸⡟⣼⣏⣾⣿⣿⣿⣸⡟⣾⣿⣕⡝⣼⡟⣾⣿⣿⣿⣿⣿⣿⣿⣿⣿⡇⢕⢁⠑⠑⠑⢀⢕⣱⣕⡑⢕⢕⢕⢕⢠⢕⢜⢝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⢿⣷⣿⣿⣿⣿⣿⣿⣿⢕⢕⢕⢕⢕⣿⣿⣿⣿⣿⣿⣿⣿⣿⣿⣿⣿⣿⣿⣿⣿⣿⣿⣿⣿⣿⣿⣿⣿⣿⣿⣿⣿⣿⣿⣿⣿⣿⣿⣿⣿⣿⣿⣿⣿⣿⣿⣿⣿⣿⣿⣿⣿⣿⣿⣿⡿⢹⡟⣷⢝⣫⢕⣿⢹⡿⣼⣿⣿⣿⡇⣿⢣⣿⣿⣿⢳⣿⢇⣿⣿⣿⣿⣿⣿⣿⣿⣿⢕⢕⢱⢕⢕⢕⢕⢕⢕⣿⣿⡇⣧⡅⠕⢕⢕⢕⢕⢕⣱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⣿⣿⣿⣿⣿⣿⣿⣿⣿⣿⣿⣿⣿⣿⣿⣿⣿⣿⡕⢕⢕⢕⢕⣿⣿⣿⣿⣿⣿⣿⣿⣿⣿⣿⣿⣿⣿⣿⣿⣿⣿⣿⣿⣿⣿⣿⣿⣿⣿⣿⣿⣿⣿⣿⣿⣿⣿⣿⣿⣿⣿⣿⣿⣿⣿⣿⣿⣿⣿⣿⣿⣿⣿⣿⡷⢸⡕⢱⣿⣫⣾⣇⣿⢣⣿⣿⣿⡿⢕⡿⣼⣿⣿⣿⣼⡟⣜⣿⣿⣿⣿⣿⣿⣿⣿⡇⢕⢕⢸⣿⣷⣾⢇⢱⣿⣿⣿⡇⣿⣿⣧⣕⣵⣴⡞⡻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⣧⡕⢕⢸⣿⣿⣿⣿⣿⣿⣿⣿⡿⢟⣝⣱⣾⣿⣿⣿⣿⣿⣿⣿⣿⣿⣿⣿⣿⣿⣿⣿⣿⣿⣿⣿⢕⢕⢕⢕⢕⣿⣿⣿⣿⣿⣿⣿⣿⣿⣿⣿⣿⣿⣿⣿⣿⣿⣿⣿⣿⣿⣿⣿⣿⣿⣿⣿⣿⣿⣿⣿⣿⣿⣿⣿⣿⣿⣿⣿⣿⣿⣿⣿⣿⣿⣿⣿⣿⣿⣿⣿⣷⡇⢇⡟⢿⣝⣹⢸⢏⢸⣿⣿⣿⢇⣧⡇⣽⣝⣟⣇⣿⢣⡇⣿⣿⣿⣿⣿⣿⣿⣿⢇⢕⢕⣾⣿⣿⣿⢜⣾⣿⣿⣿⢻⣿⣿⣿⣷⣿⣿⣿⣿⢹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⢜⣿⣿⣿⣿⢕⢕⢕⢕⢕⣿⣿⣿⣿⣿⣿⣿⣿⣿⣿⣿⣿⣿⣿⣿⣿⣿⣿⣿⣿⣿⣿⣿⣿⣿⣿⣿⣿⣿⣿⣿⣿⣿⣿⣿⣿⣿⣿⣿⣿⣿⣿⣿⣿⣿⣿⣿⣿⣿⣿⣿⣿⣷⣕⡣⢕⢇⡏⢏⡎⣿⣿⣿⡟⣸⣿⣇⢿⢿⣿⣿⣸⢸⣷⣹⣿⣿⣿⣿⣿⢻⣿⢕⢕⢕⣿⢿⣿⣿⢸⣿⣿⣿⣿⣾⣿⣿⣿⡇⢸⢾⢿⢻⡞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⢇⢑⢕⡇⢸⡇⣿⢻⣿⡇⢐⣀⢅⢜⠝⠑⠳⣕⢟⣿⣷⣿⢜⣷⢹⣿⣿⣏⢕⡇⣸⣿⣿⣷⣷⢸⢣⣿⣿⣇⣿⣿⣿⣿⡇⢹⣇⢾⢸⡇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⢸⣿⣿⣿⢕⢕⢕⢕⢕⣿⣿⣿⣿⣿⣿⣿⣿⣿⣿⣿⣿⣿⣿⣿⣿⣿⣿⣿⣿⣿⣿⣿⣿⣿⣿⣿⣿⣿⣿⣿⣿⣿⣿⣿⣿⣿⣿⣿⣿⣿⣿⣿⣿⣿⣿⣿⣿⣿⣿⣿⣿⡿⠕⠀⠑⢸⡇⡺⣗⢣⢸⣿⣇⢾⣿⢜⢕⠀⠑⠐⢕⢳⣿⣿⣿⣿⣿⣷⣵⣽⣯⣸⡵⢽⠽⢽⢽⢟⢼⣏⢜⢿⢹⣿⣿⣿⣿⢜⢷⣿⡕⢕⡕⢸⣿⢕⢕⢕⢅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⢝⣿⣿⣿⢕⢕⢕⢕⢕⣿⣿⣿⣿⣿⣿⣿⣿⣿⣿⣿⣿⣿⣿⣿⣿⣿⣿⣿⣿⣿⣿⣿⣿⣿⣿⣿⣿⣿⣿⣿⣿⣿⣿⣿⣿⣿⣿⣿⣿⣿⣿⣿⣿⣿⣿⣿⣿⣿⣿⡿⣫⢇⢀⢄⠀⣼⡧⢝⡵⢜⢕⢻⣿⢿⣿⡕⢕⡔⢕⢕⣼⣿⣿⣿⣿⣿⣿⣿⣿⣿⡿⡕⠵⠔⠀⠁⠅⢠⡀⠕⢮⣳⣷⣿⣿⣿⡏⣟⢝⡹⡕⢕⢅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⣿⢏⡾⢝⠀⠐⢕⢕⣿⢹⢱⡯⢕⢕⢕⣿⡞⣿⣝⣇⣏⣱⣾⣿⣿⣿⣿⣿⣿⣿⣿⣿⣿⣿⡇⢔⢕⢄⢕⢔⣿⡟⣕⣱⣿⣿⣿⢻⣿⢣⠇⢜⣵⣷⣷⣷⣾⣿⢕⢕⢕⢕⢕⢕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⣱⢏⣱⡿⢔⢀⠀⣼⡏⣿⡸⣇⢕⢕⢕⢻⣿⣾⣿⣿⣿⣿⣿⣿⣿⣿⣿⣿⣿⣿⣿⣿⣿⣿⣿⡕⢱⢇⣱⣾⣿⡿⣣⣿⡿⣿⢻⣿⣿⢕⠀⢸⣿⣿⣿⣿⣿⣿⢕⢕⢕⢕⣱⡕⢕⣷⡇⣷⣷⡕⢸⣷⢺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⣿⣿⣿⢕⢕⢕⢕⢕⣿⣿⣿⣿⣿⣿⣿⣿⣿⣿⣿⣿⣿⣿⣿⣿⣿⣿⣿⣿⣿⣿⣿⣿⣿⣿⣿⣿⣿⣿⣿⣿⢿⢿⢿⢟⠟⠛⢙⠉⠁⢕⢕⠀⢐⢱⢕⡜⢇⣵⡟⢇⢕⢝⢔⡿⢱⣿⣾⣿⢕⢕⢕⢸⣿⣿⣿⣿⣿⣿⣿⣿⣿⣿⣿⣿⣿⣿⣿⣿⣿⣿⣿⣿⣷⣷⣷⣿⣿⣵⡿⣿⣽⡏⢕⣻⡏⠀⠀⠁⢻⣿⣿⣿⣿⣿⢕⢕⢕⢸⣿⣷⣵⣿⣗⣟⣿⣟⣼⣿⣿⣿⣿⣳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⢜⢕⢕⢜⡎⢕⣸⡿⢕⢕⢕⢕⢕⢇⢸⣿⢿⢏⡇⢕⢕⢕⢻⣿⣿⣿⣿⣿⣿⣿⣿⣿⣿⣿⣿⣿⣿⣿⣿⣿⣿⣿⣿⣿⣿⢿⡏⣵⢯⣾⣿⢕⢕⢽⡇⢔⠐⠀⢹⢻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⠄⢴⢠⢇⢜⠕⢱⣿⢇⡎⢱⢆⢁⢕⢕⢇⣿⣗⡇⢻⡕⢇⢕⢕⢻⣿⣿⣿⣿⣿⣿⣿⡿⢿⣿⣿⣿⣿⣿⣿⣿⣿⣿⣿⣾⣿⢫⢞⢱⣿⣿⡇⢕⢕⢸⡇⠀⠀⠁⠁⣎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⢕⡜⠑⠄⣾⡗⢕⠕⠕⢵⢕⢕⢸⢕⢸⣿⣇⢕⡵⡕⢕⢕⢕⢜⡻⣿⣿⣿⣿⣿⣷⣾⣧⣵⣯⣿⣿⣿⣿⣿⣿⣿⡿⢇⢕⢕⣿⣿⣿⢇⢕⡕⢸⡇⣴⢰⣰⡔⢹⡜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⢧⢕⡕⢕⣕⣔⣿⢕⡔⢕⢕⢑⡕⢕⢕⢕⢕⢹⣟⢔⣿⡧⢕⢕⢕⢱⡇⢕⢝⢻⣿⣿⣿⣿⣿⣿⣿⣿⣿⣿⡿⢿⢟⢕⢕⢕⢕⢸⣿⣿⡿⢕⡕⡇⢸⢇⣿⡇⢸⣿⢕⢣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⢕⣸⣿⣿⡿⣾⣿⣿⣷⢱⡇⢕⢕⢕⢕⢕⢹⡕⢿⣿⢕⢕⢕⡾⢕⢕⢕⢕⢕⣝⡻⣿⢿⣟⣟⢏⢝⢕⢕⢕⢕⢕⢕⢕⢕⣾⣿⡿⣹⢕⢇⢇⢸⢕⣟⣧⢕⣿⢕⢜⡜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⢁⠁⠙⢏⢝⢕⢜⢟⡻⢣⣟⢕⢕⢕⢕⢕⢕⢕⢸⡜⢿⢕⢕⢸⢇⢕⠕⠑⢕⣾⣿⣿⣿⣿⣿⣿⢕⠕⢕⢕⢕⡕⢕⢕⢕⢱⣿⢗⣱⣿⢕⣱⢸⢸⢸⢿⢿⢕⣿⢾⠇⢇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⢀⢕⠀⠀⠀⢕⢕⢕⢕⢕⢱⣿⢕⢕⢕⢕⢕⢕⢕⢕⢸⣿⣧⡇⢕⠜⠑⠁⠀⢕⣸⣿⣿⣿⣿⣿⣿⣿⢕⢀⠁⠑⠕⢀⢕⢕⡜⡾⢇⣼⣿⡏⢕⣿⢕⢕⢐⢄⢄⢕⣿⢕⠀⢕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⢄⢕⠑⠀⠀⢄⠱⠕⠕⢕⢕⡿⢕⢕⢕⢕⢕⢕⢕⢕⢕⢸⢻⣿⣷⢕⠀⠀⠀⠀⣵⣿⣿⣿⣿⣿⣿⣿⣿⡕⢕⠀⠀⠀⠀⠑⢜⢜⢕⣼⣿⡿⣱⣷⣟⢕⢕⢕⡕⢕⢕⡿⠀⠀⢕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⢟⣫⡻⣿⣿⣿⣿⠀⠀⠀⠀⠀⠁⠄⢔⠕⠂⢀⢕⢕⠀⠀⠀⠀⠀⠀⠀⢄⣾⢕⢕⢕⣱⣵⣷⣷⣷⣾⣷⢸⡟⣿⣿⡇⠀⠀⠀⠀⣿⣿⣿⣿⣿⣿⣿⣿⣿⣧⢕⠀⠀⠀⠀⠀⢕⣿⢱⣿⣿⣱⣿⡿⢇⢕⢕⢕⢱⡕⢱⢑⢀⢀⢑⢸⣿⢕⢕⢕⢕⣸⣿⡇⢕⢕⣿⣿⡇⢕⢸⡿⣹⣕⡕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⢟⣹⡷⡿⣿⣷⡹⣿⣿⣿⠀⠀⠀⠀⠀⠀⢀⠀⠀⠀⢕⢕⢕⠀⠀⠀⠀⠀⠄⢄⡾⢕⢕⣱⣿⣿⣿⣿⣿⣿⣿⣿⢸⣿⣿⣿⣿⠀⠀⠀⠀⢻⣿⣿⣿⣿⣿⣿⣿⣿⢿⠁⠀⠀⠀⠀⠀⢕⠜⠜⢅⢅⢁⠜⢕⢕⢕⢕⡕⢹⣷⡕⢕⢕⢕⢕⢸⣿⢕⢕⢕⢕⣺⣿⡇⢕⢕⣿⣿⡇⢕⢸⠗⢿⡿⣟⣷⡮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⠁⠕⢹⢝⢻⡜⢟⠑⠉⠉⠉⠀⠀⠀⠀⠀⠀⠀⠀⠐⢄⢕⢕⠁⠀⠀⠀⠀⠀⢄⡾⢕⢕⣱⣿⣿⣿⣿⣿⣿⣿⣿⣏⡜⡟⣿⣿⣿⡆⠀⠀⠀⠘⣿⣿⣿⣿⣿⣿⣿⣿⢇⠀⠀⠀⠀⠀⠀⠀⢔⢄⠁⠁⢀⡄⢁⣵⣾⣿⣿⡕⢝⣷⡕⢱⣇⢕⢸⣿⢕⣕⣵⣕⣟⡻⢧⢕⢕⣿⣿⡇⢕⠑⠑⢄⣧⡼⠊⠕⡔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⠑⠘⠑⢵⠇⠀⠀⠀⠀⠀⠀⠀⠀⠀⢀⣀⢠⣾⣇⢀⠑⠀⠀⢀⡇⠀⢄⡞⢕⢕⢱⣿⣿⣿⣿⣿⣿⣿⣿⣿⣿⡇⡇⣿⣿⢹⣷⠀⠀⠀⠀⢸⣿⣿⣿⣿⣿⣿⡟⠀⠀⠀⠀⠀⠀⠀⠀⢁⠄⢕⢔⠈⠃⣸⣿⣿⣿⣿⣿⡕⢜⢷⡜⢛⢊⢘⢕⢜⢝⢝⢻⢿⣿⣷⣧⣕⢿⣿⡇⠑⠀⠀⠀⠉⠁⢀⣾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⣴⣶⣶⣆⠀⠀⢄⢰⠐⠀⠀⠀⠀⠀⠀⠀⢸⢳⣿⣿⣷⡕⠀⠀⠀⠀⠀⠀⠛⠕⢕⢕⣾⣿⣿⣿⣿⣿⣿⣼⣿⣿⣿⣿⢕⣿⡿⣧⡹⡄⠀⠀⠀⠀⢻⣿⣿⣿⣿⡿⠁⠀⠀⠀⠀⠀⠀⠀⠀⢱⢄⡅⢄⡸⣿⣿⣿⣿⣿⣿⣿⣧⢕⢜⢷⠕⠑⠁⠁⠁⠁⢕⢕⢕⢜⢝⢻⢿⣿⣮⣕⠔⠀⠇⠄⠀⢀⣾⣿⡯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⣷⡀⠀⠀⢀⢄⠀⠀⢔⢕⢕⢕⡇⣿⣿⣿⣯⡎⢄⠀⠀⠀⠀⠀⠀⠀⠀⠁⠙⠟⢿⣿⣿⣿⣿⣿⣿⣿⣿⣿⠁⢻⣿⣷⣽⢖⠀⠀⠀⠀⠁⢻⠿⢿⡿⠁⠀⠀⠀⠀⠀⠀⠀⠀⠑⠁⣵⢱⢸⢻⣿⣿⣿⣿⣿⣿⢿⠟⠁⠁⠀⠀⠀⠀⠀⠀⠀⠑⠕⢕⢕⢕⢕⢕⢝⢿⣿⣷⣔⢀⠀⢀⢕⣿⣿⡷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⣷⡄⠀⠁⠁⠀⠀⠀⢕⢕⢕⡇⣿⣿⣿⣿⢇⢕⠀⠀⠀⠀⠀⠀⠀⠀⠀⠀⠀⠀⠁⠙⠻⢿⣿⣿⣿⣿⢇⠀⠜⣿⢻⣿⢕⠀⠀⠀⠀⠀⠀⢰⢄⠀⠀⠀⠀⠀⠀⠀⠀⠀⠀⠀⠀⠝⣷⡕⡜⢿⣿⡿⠟⠉⠁⠀⠀⠀⠀⠀⠀⠀⠀⠀⠀⠀⠀⢕⢕⢱⢕⢕⢕⢕⢜⢝⢿⣿⣷⢰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⣵⢕⢕⢔⠀⠀⠀⠀⠀⠀⠀⠀⠀⠀⢸⣿⣿⣿⣿⣿⣿⣿⣿⣿⣿⣿⣿⣿⣿⣿⣿⣿⣿⣿⣿⣿⣿⣿⣿⣿⢹⣿⣿⣿⣿⣿⣿⣿⣿⣿⣿⣿⣿⣿⣿⣿⣿⣿⣿⣿⣿⣿⣆⠀⠀⠔⠆⠀⠀⠜⣗⣧⢿⣿⣿⣿⢕⢕⠀⠀⢀⢔⠑⠀⠀⢀⠀⠀⠀⠀⠀⠀⠀⠀⠑⢿⣿⡟⠀⠀⠀⡟⢸⡿⠁⠀⠀⠀⠀⠀⠀⠕⠕⠀⠀⠀⠀⠀⠀⠀⠀⠀⠀⠀⠀⢀⢟⣱⣿⠜⠁⠀⠀⠀⠀⠀⠀⠀⠀⠀⠀⠕⢄⠀⠀⠀⠀⢕⢕⢕⢕⠑⠑⢕⢕⢕⠑⠈⠃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⢿⢕⢕⠀⠀⠀⠀⠀⠀⠀⠀⠀⠀⢸⣿⣿⣿⣿⣿⣿⣿⣿⣿⣿⣿⣿⣿⣿⣿⣿⣿⣿⣿⣿⣿⣿⣿⣿⣿⢸⣿⣿⣿⣿⣿⣿⣿⣿⣿⣿⣿⣻⣽⢯⢿⢿⢻⢿⡻⣽⢽⣽⣦⠀⠀⠀⢀⡀⠀⠘⢿⠎⢻⣿⣿⢕⢕⠀⢄⠑⠀⠀⢄⠔⠀⠀⠐⠀⠀⠀⠀⠀⠀⠀⠀⠙⠑⠀⠀⢀⠇⢜⠇⠀⠀⠀⠀⠀⠀⢤⣤⣔⡄⢀⠀⠀⠀⠀⠀⠀⠀⠀⠀⠀⠁⠜⠟⠁⠀⠀⠀⠀⠀⠀⠀⠀⠀⠁⠔⢀⠀⠀⠑⢄⠀⢱⣷⣷⣷⠇⠀⢀⡀⠑⠀⠀⠀⠀⢐⢳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⣗⡇⢗⢳⠁⠀⠀⠀⠀⠀⠀⠀⠀⠀⠀⢸⣿⣿⣿⣿⡿⢿⢿⢿⢿⢿⢿⢿⢿⢿⣿⣿⣿⣿⣿⣿⣿⣿⣿⣿⣿⢸⣿⣿⣿⣿⣿⣿⣿⣿⣿⣿⣿⣼⢹⠁⠁⠁⠀⠐⠀⠐⠐⢸⣿⣧⡀⠀⠁⠁⠀⠀⢀⢔⢁⠙⠏⢕⢑⠑⠀⢀⠄⠑⠑⠄⠀⠀⠀⠀⠀⠀⠀⠀⠀⠀⠀⠀⠀⠀⠀⠅⢄⠕⠀⠀⠀⠀⠀⠀⠔⣿⣿⣿⣿⡇⠀⠀⠀⠀⠀⠀⠀⠀⠀⠀⠀⠀⠀⠀⠀⠀⠀⠀⠀⠀⠀⠀⠀⠀⢀⠕⠐⢄⠀⠁⠐⠀⠀⠀⠀⠀⠀⠀⠑⠀⠀⠀⢀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⣯⢕⢕⠀⠀⢀⢀⢀⢀⢀⢀⢀⢀⢀⢀⢄⠄⢄⠀⢀⠀⠀⢐⠐⠀⠀⠀⠀⢸⣿⣿⠑⠀⠀⠁⢹⣿⣿⣿⣿⢸⣿⣿⣿⣿⣿⣿⣿⣿⣿⣿⣿⣧⣹⠀⠀⠀⠀⠀⠀⠀⠀⢸⣿⣿⣿⠀⠀⠀⠕⠐⢕⢕⢕⢄⠀⢠⠁⠀⠀⠁⢀⠄⠀⠀⠁⠔⢀⠀⠀⠀⠀⠀⠀⠀⠀⠀⠀⠀⠀⠀⠁⠀⠀⠀⠀⠀⠀⠀⠑⢟⢿⣟⡿⠘⠀⠀⠀⠀⠀⠀⠀⠀⠀⠀⠀⠀⠀⠀⠀⠀⠀⠀⠀⠀⠀⠀⢄⠑⠀⠀⢀⠀⠁⠀⠀⠀⠀⠀⠀⠀⢔⠀⠀⠀⠀⢀⢕⢕⢕⢅⢾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⢝⠀⠀⠀⠀⠀⢑⢕⢕⢕⢄⡟⠀⠀⠀⠁⠀⠀⠀⠀⠀⠀⠁⠐⠀⠀⠀⠀⠀⠀⠀⠀⠀⠀⠀⠀⠀⠀⠀⠀⠀⠀⠀⠀⠀⠀⠁⠙⠁⠀⠀⠀⠀⠀⠀⠀⠀⠀⠀⠀⠀⠀⠀⠀⠀⠀⠀⠀⠀⠀⠄⠁⠀⠀⠄⠀⠀⠁⠀⠀⠀⠀⡄⠀⢀⠀⠀⠀⠀⠀⢀⢕⢕⢕⢕⢱⣾⣟⣿⣿⣿⣻⣇⣵⢱⣿⣿⣿⣿⣿⣿⣿⣿⣿⣽⣿⣿⣿⣿⣿⣿⣿⣿⣿⣿⣿⣿⣿⣿⣿⣿⣿⣿⣿⣿⣿⣿⣏⣕⣕⣜⣜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⣻⢕⠀⠀⠀⠀⠀⠁⠁⢕⢕⢞⢱⠀⠀⠀⠀⠀⠀⠀⠀⠀⠀⠀⠀⠑⠄⠀⠀⠀⠀⠀⠀⠀⠀⠀⠀⠀⠀⠀⠀⠀⠀⠀⠀⠀⠀⠀⠀⠀⠀⠀⠀⠀⠀⠀⠀⠀⠀⠀⠀⠀⠀⠀⠀⠀⠀⠀⠀⠀⠔⠀⠀⠀⠀⠀⠀⠀⠀⠀⠀⠀⠀⣷⡄⠑⠐⠀⠀⠀⠀⠀⠑⠑⢑⣱⣿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⣿⣿⣿⣟⢿⢏⢍⢕⢔⢕⢕⢕⢕⢕⢔⢔⢄⠀⢕⣿⢞⢷⠀⠀⠀⠀⠀⠀⠀⢐⢎⢕⠑⠀⠀⠀⠀⠀⠀⠀⠀⠀⠀⠀⠀⠀⠀⠀⠀⠀⠀⠀⠀⠀⠀⠀⠀⠀⠀⠀⠀⠀⠀⠀⠀⠀⠀⠀⠀⠀⠀⠀⠀⠀⠀⠀⠀⠀⠀⠀⠀⠀⠀⠀⠀⠀⠀⠀⠀⠀⠀⠀⠀⠀⠀⠀⠀⠀⠀⠀⠀⠀⠀⠘⢷⡀⠀⡴⢀⢀⢄⢔⣴⣼⣿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⣷⡗⢕⢕⢕⢕⠑⢅⠑⠁⠁⠅⠀⠁⠁⢔⢕⢜⢿⣿⣿⡄⢀⢀⢀⢀⣄⢀⢜⢕⡇⠀⠀⠀⠀⠀⠀⠀⠀⠀⠀⠀⠀⠀⠀⠀⠀⠀⠀⠀⠀⠀⠀⠀⠀⠀⠀⠀⠀⠀⠀⠀⠀⠀⠀⠀⠀⠀⠀⠀⠀⠀⠀⠀⠀⠀⠀⠀⠀⠀⠀⠀⠀⠀⠀⠀⠀⠀⠀⠀⠀⠀⠀⠀⠀⠀⠀⠀⠀⠀⠀⠀⠀⢜⢷⢔⢕⢕⢕⣳⣿⣿⣿⣿⡟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⠁⠀⠀⠀⠀⠀⠀⠀⠀⠀⠀⢕⢕⢸⣿⣿⣿⣿⣿⣿⣿⡟⡜⢕⣾⢇⠀⠀⠀⠀⠀⠀⠀⠀⠀⠀⠀⠀⠀⠀⢀⢀⠀⠀⠀⠀⠀⠀⠀⠀⠀⠀⠀⠀⠀⠀⠀⠀⠀⠀⠀⠀⠀⠀⠀⠀⠀⠀⠀⠀⠀⠀⠀⠀⠀⠀⠀⠀⠀⠀⠀⠀⠀⠀⠀⠀⠀⠀⠀⠀⠀⠀⠀⠀⠀⠀⠀⠀⣇⢜⢧⢕⢱⣾⣿⣿⣿⣿⡿⢸⣿⡷⣿⣿⢿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⠑⠀⠀⠀⠀⠀⠀⠀⠀⠀⠀⠀⢕⢕⢕⣿⣿⣿⣿⣿⣿⡿⡕⢕⡜⢕⢕⠀⠀⠀⠀⠀⠀⠀⠀⠀⠀⠀⠀⠀⠀⢕⠀⠀⠀⠀⠀⠀⠀⠀⠀⠀⠀⠀⠀⠀⠀⠀⠀⠀⠀⠀⠀⠀⠀⠀⠀⠀⠀⠀⠀⠀⠀⠀⠀⠀⠀⠀⠀⠀⠀⠀⠀⠀⠀⠀⠕⠀⠀⠀⠀⠀⠀⠀⠀⠀⠀⠀⠁⣿⣇⢜⢇⠻⢿⣿⢿⢟⣫⣵⣿⣿⢿⣿⣿⢸⣿⣿⣾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⠁⢕⢜⢻⣿⣿⣿⣿⡿⢕⢕⡕⢕⢕⢕⢀⠀⠀⠀⠀⠀⠀⠀⠀⠀⠀⠀⠀⢔⢁⠀⠀⠀⠀⠀⠀⠀⠀⠀⠀⠀⠀⠀⠀⠀⠀⠀⠀⠀⠀⠀⠀⠀⠀⠀⠀⠀⠀⠀⠀⠀⠀⠀⠀⠀⠀⠀⠀⠀⠀⠀⠀⠀⠀⠀⠀⠀⠀⠀⠀⠀⠀⠀⠀⠀⠀⠀⢹⣿⡕⢌⢕⢄⢄⢜⢮⢿⣗⣿⡿⢸⣿⡿⢸⣿⣿⣽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⣿⢇⢕⢕⢕⢕⢕⢜⢕⠀⠀⠀⢀⠀⠀⠀⠀⠀⠀⠀⠀⠁⢕⠀⠀⠀⠀⠀⠀⠀⠀⠀⠀⠀⠀⠀⠀⠀⠀⠀⠀⠀⠀⠀⠀⠀⠀⠀⠀⠀⠀⠀⠀⠀⠀⠀⠀⠀⠀⠀⠀⠀⠀⠀⠀⠀⠀⠀⢕⠀⠀⠀⠀⠀⠀⠀⠀⠀⠀⠀⠀⢹⣿⡕⢑⢕⠕⢕⢕⢱⡧⢟⢇⢜⢻⢇⢸⢟⢿⢸⢿⢿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⢸⣿⣿⣿⡏⢕⢕⢕⢕⢕⢕⢕⢄⠀⠀⠁⠀⠀⠀⠀⠀⠀⠀⠀⠀⠀⢕⠀⠀⠀⠀⠀⠀⠀⠀⠀⠀⠀⠀⠀⠀⠀⠀⠀⠀⠀⠀⠀⠀⠀⠀⠀⠀⠀⠀⠀⠀⠀⠀⠀⠀⠀⠀⠀⠀⠀⠀⠀⠀⠀⠀⠀⢕⠀⠀⠀⠀⠀⠀⠀⠀⠀⠀⠀⢄⢕⢝⣳⢕⣅⢕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⢀⠀⠀⠀⠀⠀⢕⢕⢕⠑⠀⠄⢐⢔⢵⣿⣿⣿⡟⢕⢔⢕⠑⢕⢕⢕⢕⢕⠀⠀⠀⠀⠀⠀⠀⠀⠀⠀⠀⠀⠀⠑⠀⠀⠀⠀⠀⠀⠀⠀⠀⠀⠀⠀⠀⠀⠀⠀⠀⠀⠀⠀⠀⠀⠀⠀⠀⠀⠀⠀⠀⠀⠀⠀⠀⠀⠀⠀⠀⠀⠀⠀⠀⠀⠀⠀⠀⢕⠀⠀⠀⠀⠀⠀⠀⠀⠀⠀⢀⢱⢕⢕⢕⢇⢜⡕⢜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⣽⣿⣿⣿⢇⡜⠀⠀⠀⠀⠀⠁⠁⠈⠁⠀⠀⠀⠀⠀⠀⠀⠀⢀⢀⢄⢄⢄⢔⠀⠀⠀⠀⠀⠀⠀⠀⠀⠀⠀⠀⠀⠀⠀⠀⠀⠀⠀⠀⠀⠀⠀⠀⠀⠀⠀⠀⠀⠀⠀⠀⠀⠀⠀⠀⠀⠀⠀⠀⠀⢰⢔⠀⠕⠀⠀⠀⠁⠀⠀⠀⠀⠀⠀⠑⠑⠕⢕⢕⢜⢕⢻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⣺⣿⡇⢕⣿⣿⢇⢕⢕⢕⢔⢑⢕⢕⢕⠀⠀⠀⠀⢕⢕⢕⢄⢔⢕⣿⣿⣿⣇⣱⡝⢕⢇⠀⠀⠀⠀⠀⠀⠀⠀⠀⠀⠀⠀⠀⠄⢄⢄⢄⢅⢕⢕⢕⢕⢕⢔⠀⠀⠀⠀⠀⠀⠀⠀⠀⠀⠀⠀⠀⠀⠀⠀⠀⠀⠀⠀⠀⠀⠀⠀⠀⠀⠀⠀⠀⠀⠀⠀⠀⠀⠀⠀⠀⠀⠀⠀⢗⢕⢄⠀⠀⠀⠀⠀⠀⠀⠀⠀⠀⠀⠀⠀⠀⠀⠑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⠉⠅⠁⠀⠀⠀⠀⠀⠀⠀⠀⠀⠀⠀⠀⠀⠀⠀⠁⢕⢕⢕⢕⢕⢕⢕⢕⢕⢕⢄⢀⠀⠀⠀⠀⠀⠀⠀⠀⠀⠀⠀⠀⠀⠀⠀⠀⠀⠀⠀⠀⠀⠀⠀⠀⠀⠀⠀⠀⠀⠀⠀⠀⠀⠀⠀⠀⢕⡎⢕⢕⢔⢄⢀⢀⢀⠀⠀⠀⠀⠀⠀⠀⠀⠀⠀⠀⠁⢕⢕⢕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⠕⢾⢿⢇⢜⢟⢟⢓⠑⠑⠑⠏⢝⢹⢿⠿⠯⠇⢕⢕⢕⢕⢕⢕⢕⢟⣿⣿⠀⠀⠀⠀⠀⠕⠕⠀⠀⠀⠀⠀⠀⠀⠀⠀⠀⠀⠀⠀⠀⠀⠑⢕⢕⢕⢕⢕⣼⣿⣿⣧⡜⢇⠀⠀⠀⠀⠀⠀⠀⠀⠀⠀⠀⠀⠀⠀⠀⠀⠀⠀⠀⠀⠀⠀⠀⠀⠀⠀⠀⠀⠀⠀⠀⠀⠀⢄⢀⢗⢕⡕⢕⢕⢕⢕⢕⠁⠀⠀⠀⠀⠀⠀⠀⠀⠀⠀⠀⠀⢕⢕⢕⢕⢕⢻⣿⢕⢕⣿⣿⡇⢕⢕⣿⣿⡇⣿⣿⡽⢕⢳⣵⣵⣵⣽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⢀⠀⠀⠀⠀⠀⠀⠀⠀⠀⠀⠁⠁⠀⠀⠀⠀⠀⠀⠀⠀⠀⠀⠀⠀⠀⠀⢕⢕⢕⢕⢕⢕⢕⢕⣿⣿⠀⠀⠀⠀⠀⠀⠀⠀⠀⠀⠀⠀⠀⠀⠀⠀⠀⠀⠀⠀⠀⠀⠀⠀⠑⢕⢕⢸⣿⣯⢹⡇⠀⠁⠔⢄⠀⠀⠀⠀⠀⠀⠀⠀⠀⠀⠀⠀⠀⠀⠀⠀⠀⠀⠀⠀⠀⠀⠀⠀⠀⠀⠀⢰⣶⣾⣿⢟⢕⣱⣜⢵⢕⢕⢕⠕⠀⠀⠀⠀⠀⠀⠀⠀⠀⠀⠀⠀⠀⢀⠔⢕⢕⢕⢸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⠁⢳⣼⣿⣟⡸⡧⢀⢀⠀⠁⠑⢔⢄⢀⠀⠀⠀⠀⠀⠀⠀⠀⠀⠀⠀⠀⠀⠀⠀⠀⠀⠀⠀⠀⠀⠀⠀⠀⢀⢌⢕⣱⢸⣿⣿⡇⡗⢕⠁⠀⠀⠀⠀⠀⠀⠀⠀⠀⠀⠀⠀⠀⢀⢕⢔⢕⢕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⢿⣿⣿⣿⣿⣿⣿⣿⣿⡷⠆⠁⠑⠕⢄⢄⢀⠀⠀⠀⠀⠀⠀⠀⠀⠀⠀⠀⠀⠀⠀⠀⠀⢀⢄⠔⠑⠁⠀⣼⢿⣸⣿⣿⣿⢕⠀⠀⠀⠀⠀⠀⠀⠀⠀⠀⠀⠀⠀⠀⠀⠁⠁⠁⠑⠕⢕⢸⡇⢹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⣷⣿⣿⠀⠀⠀⠀⠀⠀⠀⠀⠀⠀⠀⠀⠀⠀⠀⠀⠀⠀⠀⠀⠀⠀⠀⠀⠀⠀⠀⢸⣿⣿⡏⢹⢕⠁⠁⠁⠀⠀⠀⠀⠀⠀⠁⠁⠑⢔⠀⠀⠀⠀⠀⠀⠀⠀⠀⠀⠀⠀⠀⠀⢕⣰⣶⣷⣷⣷⣿⣿⣿⣿⣿⣿⠀⠀⠀⠀⠀⠀⠀⠀⠀⠀⠀⠀⠀⠀⠀⠀⠀⠀⠀⠀⠀⢕⢸⢧⢸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⠘⢿⣧⣵⣕⣕⡀⢀⢀⠀⠀⠀⠀⠀⠀⠀⠀⠀⠑⢄⠀⠀⠀⠀⠀⠀⠀⠀⠀⠀⠀⠀⠐⠁⠈⠉⠙⠙⣽⣯⢏⢹⣿⣿⡿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⢀⠀⠀⠀⠀⠀⠀⠀⠀⠀⠀⠀⠀⠀⠀⠀⠀⠀⠀⠀⠀⢝⣟⡿⢿⢿⣿⣿⣷⢦⠀⠀⠀⠀⠀⠀⠀⠀⠀⠀⠀⠀⠀⠀⠀⠀⠀⠀⠀⠀⠀⠀⠀⠀⠀⠀⢀⢝⣟⣕⣵⣿⣿⠃⠀⠀⠀⠀⠀⠀⠀⠀⠀⠀⠀⠀⠀⠀⠀⠀⠀⠀⠀⠀⢄⣕⣕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⣦⣄⢀⠀⠀⠀⠀⠀⠀⠀⠀⠀⠀⠀⠀⠀⠀⠀⠀⠀⠀⠹⣷⣧⣔⣄⡀⠀⠀⠀⠀⠀⠀⠀⠀⠀⠀⠀⠀⠀⠀⠀⠀⠀⠀⠀⠀⠀⠀⠀⠀⢠⣴⣷⣿⣿⣿⢿⢿⣟⣵⠇⠀⠀⠀⠀⠀⠀⠀⠀⠀⠀⠀⠀⠀⠀⠀⠀⠀⠀⠀⠀⢀⢻⢿⢻⢱⢿⢿⢿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⣟⣵⣶⣤⡄⢀⠀⠀⠀⠀⠀⠀⠀⠀⠀⠀⠀⠀⠀⠀⠈⠙⠛⠟⠟⠳⠆⠀⠀⠀⠀⠀⠀⠀⠀⠀⠀⠀⠀⠀⠀⠀⠀⠀⠀⠀⠀⠀⠀⠀⠈⠉⢁⣅⣰⣵⣾⠏⠁⠀⠀⠀⠀⠀⠀⠀⠀⠀⠀⠀⠀⠀⠀⠀⠀⠀⠀⠀⠀⠐⢕⢜⢕⢕⢕⢕⢕⢕⢕⢕⢕⢕⢕⢕⢕⢝⣏⢝⡕⢜⡱⢕⢝⢝⢝⢝⢟⢝⢟⢟⡟⢻⢻⢿⣻⢟⡿⢿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⡟⣼⣿⢿⠏⠕⠕⠕⠀⠀⠀⠀⠀⠀⠀⠀⠀⠀⠀⠀⠀⠀⠀⠀⠀⠀⠀⠀⠀⠀⠀⠀⠀⠀⠀⠀⠀⠀⠀⠀⠀⠀⠀⠀⠀⠀⠀⠀⠀⠀⠀⢰⢾⠿⠟⠛⠙⠁⠀⠀⠀⠀⠀⠀⠀⠀⠀⠀⠀⠀⠀⠀⠀⠀⠀⠀⠀⠀⠀⠀⠀⠀⠑⢕⢱⢕⢕⢕⢇⢕⢕⢕⢕⢝⢣⢜⡇⢜⢱⢜⢕⢕⢇⢕⢕⢕⡕⢕⣕⢵⣕⣧⣷⣮⡵⢎⣕⡽⢕⡸⢟⡺⣝⡺⢿⢷⢕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⢇⢙⢅⠔⠀⠀⠀⠀⠐⠀⠀⠀⠀⠀⠀⠀⠀⠀⠀⠀⠀⠀⠀⠀⠀⠀⠀⠀⠀⠀⠀⠀⠀⠀⠀⠀⠀⠀⠀⠀⠀⠀⠀⠀⠀⠀⠀⠀⠀⠀⠀⠀⠀⠀⠀⠀⠀⠀⠀⠀⠀⠀⠀⠀⠀⠀⠀⠀⠀⠀⠀⠀⠀⠀⠀⠀⠀⠀⠀⠀⠀⠀⢄⢕⡕⢕⢕⢇⡕⢱⡕⢱⢕⢕⢝⢇⢕⢜⢹⡕⢇⣕⢇⣕⣣⣕⢧⣝⡻⢟⣻⣝⣳⣟⣻⢽⣕⢮⣗⡪⣗⡪⢗⡮⢗⢫⢇⣕⢹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⢃⢔⢕⢕⠔⠀⠀⢀⡀⠀⠀⠀⠀⠀⠀⠀⠀⠀⠀⠀⠀⠀⠀⠀⠀⠀⠀⠀⠀⠀⠀⠀⠀⠀⠀⠀⠀⠀⠀⠀⠀⠀⠀⠀⠀⠀⠀⠀⠀⠀⠀⠀⠀⠀⠀⠀⠀⠀⠀⠀⠀⠀⠀⠀⠀⠀⠀⠀⠀⠀⠀⠀⠀⠀⠀⠀⠀⠀⠀⢀⢀⢄⣴⣵⣳⣧⣗⣧⣕⢧⣽⣧⣵⡵⢕⣕⢵⣕⡼⣕⡣⣕⡷⢽⣗⣹⢕⣕⣞⡹⢿⣯⢽⣻⢽⣺⢿⣗⣽⣗⣪⢝⢕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⢅⢕⢕⠕⠁⠀⠀⢠⣾⣿⡇⠀⠀⠀⠀⠀⠀⠀⠀⠀⠀⠀⠀⠀⠀⠀⠀⠀⠀⠀⠀⠀⠀⠀⠀⠀⠀⠀⠀⠀⠀⠀⠀⠀⠀⠀⠀⠀⠀⠀⠀⠀⠀⠀⠀⠀⠀⠀⠀⠀⠀⠀⠀⠀⠀⠀⠀⠀⠀⠀⠀⠀⠀⠀⠀⠀⠀⠀⠀⠀⠝⣕⣷⣽⣿⣯⣗⢫⣯⡗⢽⡇⢟⣗⡸⢕⢗⢝⢇⢝⡇⢜⡕⢜⢕⢸⢝⡕⢝⢕⢕⢕⡏⢝⡞⢕⡗⢽⢗⢕⢵⢗⢼⢕⡽⢕⣫⢕⣪⢕⢪⢵⢸⢽⢕⣏⢇⣕⢵⢗⡧⢗⡹⢕⣏⡕⢜⡵⣞⣵⣞⣫⢵⣎⢵⢇⢕⢕⢹⢼⠀</a:t>
            </a:r>
            <a:br/>
            <a:r>
              <a:t>⢕⢕⢕⣿⣿⣿⣿⣧⣱⡧⢵⢵⢕⢱⣕⣕⣿⣿⣿⣿⣿⣿⣿⣿⣕⢕⡕⢕⣕⢕⢷⣕⢗⢕⢕⢕⢕⢇⢕⢕⢕⢕⡣⣿⢿⠟⠃⠁⠀⠀⠀⠀⠘⠙⠻⢿⣾⣿⣿⣿⣿⣿⣼⣿⣼⣿⣽⣿⣷⡷⢟⢟⢄⣄⣀⢀⡀⢀⠀⢔⢕⠑⠀⠀⠀⠀⣰⣿⣿⡿⠁⠀⠀⠀⠀⠀⠀⠀⠀⠀⠀⠀⠀⠀⠀⠀⠀⠀⠀⢀⢄⠀⠀⠀⠀⠀⠀⠀⠀⠀⠀⠀⠀⠀⠀⠀⠀⠀⠀⠀⠀⠀⠀⠀⠀⠀⠀⠀⠀⠀⠀⠀⠀⠀⠀⠀⠀⠀⠀⠀⠀⠀⠀⠀⠀⠀⠀⠀⠀⠀⢀⢣⢾⣗⣞⣝⣕⢳⣕⣸⣟⣣⢽⣇⢽⣕⣸⢕⣇⢵⢕⢕⢕⢕⢕⣕⢹⣕⡹⢕⣣⢵⡳⢵⢗⢮⢕⡕⢕⣕⡣⢕⣸⢵⣣⢕⣎⣕⢗⡸⢕⣱⡱⢗⡹⢕⣫⢵⣞⡵⢗⢣⢗⣫⢵⣇⣹⢽⣕⢵⢏⢱⢞⢕⢗⡕⢕⢕⢗⣿⠀</a:t>
            </a:r>
            <a:br/>
            <a:r>
              <a:t>⠑⠑⠑⠛⠛⠛⠛⠛⠛⠓⠓⠛⠛⠛⠛⠛⠛⠛⠛⠛⠛⠛⠛⠛⠛⠛⠓⠑⠛⠓⠚⠃⠓⠓⠑⠚⠓⠚⠛⠓⠓⠑⠙⠁⠀⠀⠀⠀⠀⠀⠁⠀⠀⠀⠀⠑⠑⠘⠙⠛⠛⠛⠛⠛⠛⠛⠛⠛⠛⠛⠛⠛⠛⠛⠛⠚⠛⠃⠀⠑⠀⠀⠀⠀⠀⠐⠛⠛⠛⠑⠀⠀⠀⠀⠀⠀⠀⠀⠀⠀⠀⠀⠀⠀⠀⠀⠀⠀⠐⠑⠑⠀⠀⠀⠀⠀⠀⠀⠀⠐⠐⠀⠀⠀⠀⠀⠀⠀⠀⠀⠀⠀⠀⠀⠀⠀⠀⠀⠀⠀⠀⠀⠀⠀⠀⠀⠀⠀⠀⠀⠀⠀⠀⠀⠀⠀⠀⠀⠀⠐⠑⠐⠙⠛⠛⠛⠚⠛⠛⠛⠛⠛⠛⠓⠛⠛⠛⠓⠚⠛⠓⠓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⡿⣫⣾⢳⣿⣿⣿⣿⣿⣿⣿⣿⣧⡻⣕⢕⢕⣕⣕⣕⣿⡕⣼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⣷⣵⣵⣕⣕⡕⢕⢕⢕⢕⢕⢕⢕⢕⢕⢕⢜⣿⣿⣿⣿⣿⣿⣿⣿⣿⣿⣿⣿⣧⣇⢕⢕⣼⣿⣿⣿⣿⣿⣿⣿⣿⣿⣿⣿⣿⣿⣿⣿⣿⣿⣿⣿⣿⣿⣿⣿⣿⣿⣿⣿⣿⣿⣿⣿⣿⣿⣿⣿⣿⣿⣿⣿⣿⣿⣿⣿⣿⣿⣿⣿⣿⣿⣿⣿⣿⣿⣿⣿⡟⣵⣿⢧⣿⣿⣿⣿⣿⣿⣿⣿⣿⣿⡷⢹⢸⣧⢕⢟⢿⢸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⣿⢟⣾⣿⡟⣵⣷⣵⣵⣵⣯⣽⣽⡿⢟⡟⢕⢕⢸⣿⡇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⣻⣽⣎⣾⣿⣿⢱⣿⣿⣿⣿⣿⣿⣿⣿⣿⣿⣧⢕⢕⢸⣿⣿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⣟⣵⣿⣿⡟⣾⣿⣿⡏⣾⣿⣿⣿⣿⣿⣿⣿⣿⣿⣿⣿⣇⢕⢸⣿⣿⡇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⣯⣾⣿⣿⡿⣫⣸⣿⣿⣿⢣⣿⣿⣿⣿⣿⣿⣿⣿⣿⣿⣿⣿⣿⡇⢸⣿⣿⡇⢕⢕⢕⢕⢕⢕⢕⢕⢜⢻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⣟⣽⣿⣿⣿⣫⣾⣇⣿⣿⢿⡿⢸⣿⣿⣿⣿⣿⣿⣿⣿⣿⣿⣿⣿⣿⡏⣼⣿⣿⣿⢕⢕⢕⢕⢕⢕⢕⢕⢕⢕⢕⢝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⢏⣾⣿⣿⣟⣵⣿⣿⢸⢏⣱⣿⡯⢜⣿⣿⣿⣿⣿⣿⣿⣿⣿⣿⣿⢕⡿⢕⣿⣿⣿⡧⢕⢕⢕⢕⢕⢕⢕⢑⢕⢕⢕⢕⣼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⡿⢿⢿⢿⢏⣿⢏⣾⢯⣾⣿⡟⢝⢱⢾⣿⣿⣏⣿⣿⣿⣿⣿⣿⣿⣿⣿⣿⣿⣿⢕⢇⣼⣿⣿⣿⡇⢕⢕⢷⡕⢕⢕⢕⢕⢕⢕⢕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⣵⣷⣾⣿⡏⣾⢏⣾⢫⣿⣿⣿⢕⡇⢱⣿⣿⣿⢻⣿⣿⣿⣿⣿⣿⣿⣿⣿⣿⣿⡇⢕⢕⠻⢟⢟⠝⢁⢕⢕⢝⢝⢜⢏⢕⠃⢕⢱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⡟⣵⣻⣿⡿⢿⢸⡟⣾⣏⣿⣿⣿⣿⣸⡟⣾⣿⣕⡕⣾⡟⣾⣿⣿⣿⣿⣿⣿⣿⣿⡿⢇⢕⢁⠑⠑⠁⢀⢕⣱⣅⡑⢕⢕⢕⢕⢠⢇⢜⢝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⢿⣷⣿⣿⣿⣿⣿⣿⣿⢕⢕⢕⢕⢕⣿⣿⣿⣿⣿⣿⣿⣿⣿⣿⣿⣿⣿⣿⣿⣿⣿⣿⣿⣿⣿⣿⣿⣿⣿⣿⣿⣿⣿⣿⣿⣿⣿⣿⣿⣿⣿⣿⣿⣿⣿⣿⣿⣿⣿⣿⣿⣿⣿⣿⣿⡟⢹⡿⣷⢝⣏⢕⣿⣸⡿⣼⣿⣿⣿⢇⣿⢳⣿⣿⣿⢱⣿⢣⣿⣿⣿⣿⣿⣿⣿⣿⣿⢕⢕⢱⡕⠕⢕⢕⢕⢕⣿⣿⡇⣧⡅⠕⢕⢕⢕⢕⢕⣱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⣿⣿⣿⣿⣿⣿⣿⣿⣿⣿⣿⣿⣿⣿⣿⣿⣿⣿⡕⢕⢕⢕⢕⣿⣿⣿⣿⣿⣿⣿⣿⣿⣿⣿⣿⣿⣿⣿⣿⣿⣿⣿⣿⣿⣿⣿⣿⣿⣿⣿⣿⣿⣿⣿⣿⣿⣿⣿⣿⣿⣿⣿⣿⣿⣿⣿⣿⣿⣿⣿⣿⣿⣿⣿⡧⢸⡕⢱⣿⣫⣾⣇⣿⢣⣿⣿⣿⡿⢕⡟⣾⣿⣿⡿⣾⡏⣸⣿⣿⣿⣿⣿⣿⣿⣿⡇⢕⢕⢸⣿⣿⣿⢇⢱⣿⣿⣿⣇⣿⣿⣧⡅⣵⣴⡞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⣧⡕⢕⢸⣿⣿⣿⣿⣿⣿⣿⣿⡿⢟⣝⣱⣾⣿⣿⣿⣿⣿⣿⣿⣿⣿⣿⣿⣿⣿⣿⣿⣿⣿⣿⣿⢕⢕⢕⢕⢕⣿⣿⣿⣿⣿⣿⣿⣿⣿⣿⣿⣿⣿⣿⣿⣿⣿⣿⣿⣿⣿⣿⣿⣿⣿⣿⣿⣿⣿⣿⣿⣿⣿⣿⣿⣿⣿⣿⣿⣿⣿⣿⣿⣿⣿⣿⣿⣿⣿⣿⣿⣷⣎⢇⡟⢾⣽⣽⣸⢣⢸⣿⣿⣿⢇⣧⡇⣽⣝⣻⣇⣿⢣⡇⣿⣿⣿⣿⣿⣿⣿⣿⢕⢕⢕⣿⣿⣿⣿⢜⣾⣿⣿⣿⢹⣿⣿⣿⡇⣿⣿⣯⣷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⢜⣿⣿⣿⣿⢕⢕⢕⢕⢕⣿⣿⣿⣿⣿⣿⣿⣿⣿⣿⣿⣿⣿⣿⣿⣿⣿⣿⣿⣿⣿⣿⣿⣿⣿⣿⣿⣿⣿⣿⣿⣿⣿⣿⣿⣿⣿⣿⣿⣿⣿⣿⣿⣿⣿⣿⣿⣿⣿⣿⣿⣿⣷⣕⢣⢕⢇⡇⢇⡇⣿⣿⣿⡿⢸⣿⡇⡿⢿⢿⣿⢸⢸⣷⣹⣟⣿⣿⣿⣿⣻⣾⢕⢕⢕⣿⢿⣿⣿⢸⣿⣿⣿⣿⣾⣿⣿⣿⡇⢱⣾⡿⢻⡼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⢇⢕⢕⡇⢸⡇⣿⢻⣿⡇⢁⣅⢔⢜⠝⠑⠳⢕⡞⣿⣷⣿⢜⣧⢻⣿⣿⡏⢱⡇⣼⣿⣿⣷⣷⢸⢳⣿⣿⣧⣿⣿⣿⣿⢇⢱⣇⢾⢸⡇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⢸⣿⣿⣿⢕⢕⢕⢕⢕⣿⣿⣿⣿⣿⣿⣿⣿⣿⣿⣿⣿⣿⣿⣿⣿⣿⣿⣿⣿⣿⣿⣿⣿⣿⣿⣿⣿⣿⣿⣿⣿⣿⣿⣿⣿⣿⣿⣿⣿⣿⣿⣿⣿⣿⣿⣿⣿⣿⣿⣿⣿⡿⠕⠀⢑⢸⡇⢱⣇⢇⢹⣿⣇⣿⣿⢜⢅⠀⢑⠐⢕⢳⣿⣿⣿⣿⣿⣷⣷⣽⣯⣸⡵⠽⠽⢽⢽⠟⢸⣎⢜⢿⢹⣿⣿⣿⣿⢸⢧⣿⡕⢕⡕⢸⣿⢕⢕⢕⢅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⢝⣿⣿⣿⢕⢕⢕⢕⢕⣿⣿⣿⣿⣿⣿⣿⣿⣿⣿⣿⣿⣿⣿⣿⣿⣿⣿⣿⣿⣿⣿⣿⣿⣿⣿⣿⣿⣿⣿⣿⣿⣿⣿⣿⣿⣿⣿⣿⣿⣿⣿⣿⣿⣿⣿⣿⣿⣿⣿⡿⣫⢇⠄⢄⠕⣼⣇⢕⣷⢜⢕⢻⣿⢿⣿⡕⢕⡔⢕⢕⣾⣿⣿⣿⣿⣿⣿⣿⣿⣿⣏⡱⠵⠔⠀⠁⠁⣄⡀⠕⢮⣵⣷⣿⣟⣿⡇⣟⢝⡹⢕⢕⢅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⣿⢟⡾⢝⠀⠀⢕⢱⣿⢸⢱⡧⢕⢕⢜⣿⡜⣿⣝⣃⣏⣱⣾⣿⣿⣿⣿⣿⣿⣿⣿⣿⣿⣿⡇⢔⢕⢔⢕⢄⣿⡟⡱⣱⣿⣿⣿⢫⣿⢣⠕⢜⣵⣷⣷⣷⣾⣿⢕⢕⢕⢕⢕⢕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⣱⡏⣱⡧⢔⢀⠀⣸⡏⣾⡕⣇⢕⢕⢕⢿⣿⣿⣿⣿⣿⣿⣿⣿⣿⣿⣿⣿⣿⣿⣿⣿⣿⣿⣿⡕⢱⢇⣱⣾⣿⡿⣱⣿⣿⣿⢟⣹⣿⢕⠀⢸⣿⣿⣿⣿⣿⣿⢕⢕⢕⢕⣱⡕⢕⣷⡇⣷⣷⡕⢸⣷⢺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⢿⣿⣿⢕⢕⢕⢕⢕⣿⣿⣿⣿⣿⣿⣿⣿⣿⣿⣿⣿⣿⣿⣿⣿⣿⣿⣿⣿⣿⣿⣿⣿⣿⣿⣿⣿⣿⣿⣿⣿⢿⢿⢿⢟⠟⠛⢙⠉⠁⢕⢕⠀⢐⢱⡕⣼⢇⣱⡿⢇⢕⢝⢔⡿⢕⣿⣼⣿⢕⢕⢕⢸⣿⣿⣿⣿⣿⣿⣿⣿⣿⣿⣿⣿⣿⣿⣿⣿⣿⣿⣿⣿⣷⣷⣷⣿⣟⣽⢿⣿⣿⡏⢕⢽⡇⠀⠀⠕⢿⣿⣿⣿⣿⣿⢕⢕⢕⢸⣿⣷⣵⣿⣗⣟⣿⣟⣼⣿⣿⣿⣿⣳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⢜⢕⢕⢕⡜⢕⣱⡿⢕⢕⢕⢕⢕⢇⢕⣿⣿⡟⡕⢕⢕⢕⢻⣿⣿⣿⣿⣿⣿⣿⣿⣿⣿⣿⣿⣿⣿⣿⣿⣿⣿⣿⣿⣿⣿⢿⢏⡵⢫⣾⣿⢕⢕⢸⡇⢄⠄⠀⢎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⠅⢴⢠⢇⡜⠕⢱⣿⢇⡜⢱⢆⢁⢕⢕⢇⣿⡿⡇⢹⡕⢇⢕⢕⢻⣿⣿⣿⣿⣿⣿⢿⢿⢟⢿⢿⣿⣿⣿⣿⣿⣿⣿⣷⣾⣿⢫⢪⢱⣿⣿⡇⢕⢕⢸⡇⠀⠀⠀⠜⡎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⢕⢱⠑⠀⣸⡿⢕⠕⠑⢵⢕⢕⢕⢕⢜⣿⣷⢕⡝⡕⢕⢕⢕⢜⡻⣿⣿⣿⣿⣷⣧⣵⣵⣵⣧⣿⣿⣿⣿⣿⣿⣿⡷⢇⢕⢕⣿⣿⣿⢇⢕⢕⢸⡇⣴⢄⢰⡔⢹⡜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⢷⢕⡕⢕⣕⣄⣿⢇⡔⢕⢕⢑⡕⢕⢕⢕⢕⢜⣿⡕⣿⣎⢕⢕⢕⢱⢇⢕⢝⢻⣿⣿⣿⣿⣿⣿⣿⣿⣿⣿⡿⢟⢟⢕⢕⢕⢕⢸⣿⣿⡿⢕⡕⡕⢸⢇⣿⡇⢸⣷⢕⢣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⢕⣼⣿⣿⣿⢸⣿⣷⣷⢱⡇⢕⢕⢕⢕⢕⢜⢧⢻⣿⢕⢕⢕⡾⢕⢕⢕⢕⢕⣝⡻⣿⢿⣟⣟⢝⢝⢕⢕⢕⢕⢕⢕⢕⢕⣼⣿⡿⢱⡇⡇⢱⢕⢕⣿⣇⢕⣿⣕⢜⡜⣽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⢁⠁⢝⢏⢏⢜⢸⢿⡻⢣⡿⢕⢕⢕⢕⢕⢕⢕⢕⡇⢻⢕⢕⢸⢇⢕⠕⠑⢱⣾⣿⣿⣿⣿⣿⣿⢕⠕⢕⢕⢕⢕⢕⢕⢕⢕⣿⢇⣱⣿⢕⢱⢸⢕⢸⢿⢿⢱⣿⡏⢇⢕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⢄⢕⠀⠀⢕⢕⢕⢕⢕⢕⢱⡿⢕⢕⢕⢅⢕⢕⢕⢕⢸⣿⣷⡕⢕⠜⠑⠁⠀⢕⣼⣿⣿⣿⣿⣿⣿⣿⢕⠀⠁⠑⠕⢀⢕⢕⡜⣼⢇⣱⣿⣿⢕⣼⢕⢕⢄⢄⢄⠕⣿⢇⠀⢱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⢄⢕⠑⠀⠀⢕⠱⠱⠕⢕⢱⡿⢕⢕⢕⢕⢕⢕⢕⢕⢕⢸⣿⣿⣷⢕⠀⠀⠀⢔⣼⣿⣿⣿⣿⣿⣿⣿⣿⡕⢕⠀⠀⠀⠀⠑⢕⣕⡕⣸⣿⣿⢣⣧⣿⢕⢕⢕⢕⢕⢀⣿⠁⠀⢕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⢟⣻⢻⣿⣿⣿⣿⠀⠀⠀⠀⠀⠁⠄⢔⠕⠐⢄⢕⢕⠀⠀⠀⠀⠀⠀⠀⢄⡿⢕⢕⢕⣱⣵⣷⣷⣷⣷⣷⢸⣯⣿⣿⡇⠀⠀⠀⠜⣿⣿⣿⣿⣿⣿⣿⣿⣿⣧⢕⠀⠀⠀⠀⠀⢕⢟⡇⣿⣿⢫⣿⣿⢏⢑⢕⢕⢱⡕⢕⢇⢀⢀⢕⢸⣿⢕⢕⢕⢕⣸⣿⡇⢕⢕⣿⣿⡇⢕⢸⡿⣽⣥⡕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⣿⢟⣹⣷⣿⣿⣷⡹⣿⣿⣿⠀⠀⠀⠀⠀⠀⢀⠀⠀⠀⢕⢕⢕⠀⠀⠀⠀⠀⠄⢄⡾⢕⢕⣱⣿⣿⣿⣿⣿⣿⣿⣧⢸⣿⣼⣿⣿⢀⠀⠀⠀⢿⣿⣿⣿⣿⣿⣿⣿⣿⢿⠁⠀⠀⠀⠀⠀⢕⢜⠇⢅⢅⢁⢕⢕⢕⢕⢕⡕⢸⣷⢕⢕⢕⢕⢕⢸⣿⢕⢕⢕⢕⣹⣿⡇⢕⢕⣿⣿⡇⢕⢸⢕⠻⢿⣟⣿⡧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⠁⠕⢻⢜⢿⡝⢟⠑⠉⠉⠉⠀⠀⠀⠀⠀⠀⠀⠀⠐⢄⢕⢕⠁⠀⠀⠀⠀⠀⢄⡾⢕⢕⣱⣿⣿⣿⣿⣿⣿⣿⣿⣿⡜⡇⣿⣿⣿⡇⠀⠀⠀⠘⣿⣿⣿⣿⣿⣿⣿⣿⠇⠀⠀⠀⠀⠀⠀⠀⢔⢔⠁⠁⢁⣄⠁⣵⣷⣿⣿⡕⢹⣧⢕⢱⣕⢕⢸⡿⢕⣱⣥⣵⣞⣻⢧⢕⢕⣿⣿⡇⢕⠑⠁⢔⣷⡼⠘⢕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⠑⠘⠕⢵⠇⠀⠀⠀⠀⠀⠀⠀⠀⠀⢀⡀⣠⣾⣇⠁⠑⠀⠀⢄⡇⠀⢀⡞⢕⢕⢱⣿⣿⣿⣿⣿⣿⢿⣿⣿⣿⣇⢇⣿⣿⡹⣿⠀⠀⠀⠀⢹⣿⣿⣿⣿⣿⣿⡏⠀⠀⠀⠀⠀⠀⠀⠀⢈⠁⢔⢔⠁⠋⢰⣿⣿⣿⣿⣷⡕⢜⢧⢙⢛⢙⢘⢕⢕⢎⢝⢟⢿⣿⣷⣧⣕⢿⣿⡇⠑⠀⠀⠀⠈⠁⢄⣾⡟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⣺⣿⣿⣷⣷⣶⣶⣶⣿⣿⢝⢹⣿⣿⣿⣿⣿⣿⣿⣿⣿⣽⣏⣿⣦⣶⣶⣴⣆⠀⠀⢔⢰⠀⠀⠀⠀⠀⠀⠀⠀⢸⢳⣿⣿⣧⢇⠀⠀⠀⠀⠁⠀⠛⠕⢕⢕⣿⣿⣿⣿⣿⣿⣿⣾⣿⣿⣿⣿⢱⣿⣽⣷⡝⢇⠀⠀⠀⠀⢻⣿⣿⣿⣿⡟⠀⠀⠀⠀⠀⠀⠀⠀⠀⢕⡔⣨⢀⡅⣧⣿⣿⣿⣿⣿⣿⣧⢕⢜⢧⠑⠑⠁⠁⠁⢑⢕⢕⢜⢕⢝⢻⣿⣿⣾⣕⠔⠀⠇⠄⠀⢀⣾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⣧⡀⠀⠀⢀⡀⠀⠐⢔⢕⢕⢕⡇⣿⣿⣿⣯⡕⢄⠀⠀⠀⠀⠀⠀⠀⠀⠈⠙⠻⢿⣿⣿⣿⣿⣿⣿⣿⣿⡿⠀⢹⣿⣷⣯⡕⠐⠀⠀⠀⠁⢻⠿⢿⡿⠁⠀⠀⠀⠀⠀⠀⠀⠀⠐⠁⣷⡜⡸⡇⣿⣿⣿⣿⣿⣿⠿⠛⠁⠀⠀⠀⠀⠀⠀⠀⠀⠑⠕⢕⢕⢕⢕⢕⢝⢻⣿⣷⣴⡀⠀⢀⢕⣿⣿⡷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⣷⡀⠀⠁⠁⠀⠀⠁⢕⢕⢕⡇⣿⣿⣿⣷⢕⢕⠀⠀⠀⠀⠀⠀⠀⠀⠀⠀⠀⠀⠁⠙⠻⣿⣿⣿⣿⣿⠇⠀⠑⣿⢿⣿⡇⠀⠀⠀⠀⠀⠀⢔⢄⠀⠀⠀⠀⠀⠀⠀⠀⠀⠀⠀⠀⠸⣷⡕⡜⢿⣿⡿⠟⠉⠀⠀⠀⠀⠀⠀⠀⠀⠀⠀⠀⠀⠀⢕⢕⢣⢕⢕⢕⢕⢜⢝⢿⣿⣷⢰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⣵⢕⢕⢔⠀⠀⠀⠀⠀⠀⠀⠀⠀⠀⢸⣿⣿⣿⣿⣿⣿⣿⣿⣿⣿⣿⣿⣿⣿⣿⣿⣿⣿⣿⣿⣿⣿⣿⣿⣿⢹⣿⣿⣿⣿⣿⣿⣿⣿⣿⣿⣿⣿⣿⣿⣿⣿⣿⣿⣿⣿⣿⣄⠀⠀⢔⠆⠀⠀⠕⣕⡇⣿⣿⣿⡟⢕⢕⠀⠀⢀⢔⠑⠀⠀⢀⠀⠀⠀⠀⠀⠀⠀⠁⠑⢿⣿⡏⠀⠀⠀⣿⢜⣿⠑⠀⠀⠀⠀⠀⠀⠕⠕⠀⠀⠀⠀⠀⠀⠀⠀⠀⠀⠀⠀⢁⢿⣳⡿⠞⠁⠀⠀⠀⠀⠀⠀⠀⠀⠀⠀⠔⢄⠀⠀⠀⠀⢕⢕⢕⢕⠑⠑⢕⢕⢕⠑⠈⠃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⢿⢕⢕⠀⠀⠀⠀⠀⠀⠀⠀⠀⠀⢸⣿⣿⣿⣿⣿⣿⣿⣿⣿⣿⣿⣿⣿⣿⣿⣿⣿⣿⣿⣿⣿⣿⣿⣿⣿⢸⣿⣿⣿⣿⣿⣿⣿⣿⣿⣿⣿⣻⣽⢯⢿⢿⢻⢿⢿⣫⢿⣿⣆⠀⠀⠀⢀⡀⠀⠙⢿⠎⢿⣿⣟⢕⢕⠀⢄⠑⠀⠀⢄⠐⠀⠀⠀⠀⠀⠀⠀⠀⠀⠀⠀⠙⠑⠀⠀⠀⢇⢕⠇⠀⠀⠀⠀⠀⠀⣤⣤⣆⣄⠀⠀⠀⠀⠀⠀⠀⠀⠀⠀⠀⠁⢜⠏⠁⠀⠀⠀⠀⠀⠀⠀⠀⠀⠁⠔⢀⠀⠀⠕⢀⠀⢱⣷⣷⣷⠇⠀⢀⡄⠑⠀⠀⠀⢀⢀⢳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⣗⡇⢗⢳⠁⠀⠀⠀⠀⠀⠀⠀⠀⠀⠀⢸⣿⣿⣿⣿⡿⢿⢿⢿⢿⢿⢿⢿⢿⢿⣿⣿⣿⣿⣿⣿⣿⣿⣿⣿⣿⢸⣿⣿⣿⣿⣿⣿⣿⣿⣿⣿⣿⣼⢹⠁⠁⠁⠀⠐⠀⠐⠐⢸⣿⣧⡀⠀⠁⠁⠀⠀⢀⢔⠁⠙⢟⢱⢑⠑⠀⢀⠄⠑⠑⠄⠀⠀⠀⠀⠀⠀⠀⠀⠀⠀⠀⠀⠀⠀⠀⠁⢀⠜⠀⠀⠀⠀⠀⠀⢜⣿⣿⣿⣿⡇⠀⠀⠀⠀⠀⠀⠀⠀⠀⠀⠀⠀⠀⠀⠀⠀⠀⠀⠀⠀⠀⠀⠀⠀⢀⠑⠐⢀⠀⠁⠀⠀⠀⠀⠀⠀⠀⠀⠁⠀⠀⠀⢀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⣯⢕⢕⠀⠀⢀⢀⢀⢀⢀⢀⢀⢀⢀⢀⢄⠄⢄⠀⢀⠀⠀⢐⠐⠀⠀⠀⠀⢸⣿⣿⠑⠀⠀⠁⢹⣿⣿⣿⣿⢸⣿⣿⣿⣿⣿⣿⣿⣿⣿⣿⣿⣧⣹⠀⠀⠀⠀⠀⠀⠀⠀⢸⣿⣿⣷⠀⠀⠀⠕⠐⢕⢕⢕⢄⠀⢡⠁⠀⠀⠀⢀⠄⠀⠀⠁⠄⢀⠀⠀⠀⠀⠀⠀⠀⠀⠀⠀⠀⠀⠄⠑⠀⠀⠀⠀⠀⠀⠀⠑⢟⣿⡟⡿⠘⠀⠀⠀⠀⠀⠀⠀⠀⠀⠀⠀⠀⠀⠀⠀⠀⠀⠀⠀⠀⠀⠀⢄⠑⠀⠀⢀⠀⠁⠄⠀⠀⠀⠀⠀⠐⢔⠀⠀⠀⠀⢄⢕⢕⢕⢄⢺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⡟⠀⠀⠀⠀⠀⢑⢕⢕⢕⢄⡏⠀⠀⠀⠁⠀⠀⠀⠀⠀⠀⠁⠔⠀⠀⠀⠀⠀⠀⠀⠀⠀⠀⠀⠀⠀⠀⠀⠀⠀⠀⠀⠀⠀⠀⠁⠙⠀⠀⠀⠀⠀⠀⠀⠀⠀⠀⠀⠀⠀⠀⠀⠀⠀⠀⠀⠀⠀⠀⠄⠁⠀⠀⠀⠀⠀⠁⠀⠀⠀⠀⡀⠀⣀⠀⠀⠀⠀⠀⢀⢕⢕⢕⢕⢱⣿⣿⣿⣿⣿⣻⣇⣵⢱⣿⣿⣿⣿⣿⣿⣿⣿⣿⣽⣿⣿⣿⣿⣿⣿⣿⣿⣿⣿⣿⣿⣿⣿⣿⣿⣿⣿⣿⣿⣿⣿⣏⣕⣕⣜⣜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⢹⣹⢕⠀⠀⠀⠀⠀⠀⠁⢕⢕⢞⢱⠀⠀⠀⠀⠀⠀⠀⠀⠀⠀⠀⠀⠑⠄⠀⠀⠀⠀⠀⠀⠀⠀⠀⠀⠀⠀⠀⠀⠀⠀⠀⠀⠀⠀⠀⠀⠀⠀⠀⠀⠀⠀⠀⠀⠀⠀⠀⠀⠀⠀⠀⠀⠀⠀⠀⠀⠀⠑⠀⠀⠀⠀⠀⠀⠀⠀⠀⠀⠀⠀⣷⡀⠑⠀⠀⠀⠀⠀⠀⠁⢑⡑⣴⣿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⡯⢇⢕⢕⠀⠀⠀⢕⢕⢕⢕⢕⢕⢕⢕⢕⢕⢕⣕⣱⣵⣴⠀⠑⠔⠀⢄⢀⣿⣿⣿⣿⠀⠁⠑⠄⢸⣿⣿⣿⣿⡕⣿⣿⣿⣿⣿⣿⣟⢿⢏⢍⢕⢔⢕⢕⢕⢕⢕⢔⢔⢄⠀⢕⣿⢞⢷⠀⠀⠀⠀⠀⠀⠀⢐⢎⢕⠑⠀⠀⠀⠀⠀⠀⠀⠀⠀⠀⠀⠀⠀⠀⠀⠀⠀⠀⠀⠀⠀⠀⠀⠀⠀⠀⠀⠀⠀⠀⠀⠀⠀⠀⠀⠀⠀⠀⠀⠀⠀⠀⠀⠀⠀⠀⠀⠀⠀⠀⠀⠀⠀⠀⠀⠀⠀⠀⠀⠀⠀⠀⠀⠀⠀⠀⠀⠀⠀⠀⠘⢷⡀⠀⡵⢀⢄⢄⢔⣧⣼⣿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⣷⡗⢕⢕⢕⢕⠑⢅⠑⠁⠁⠅⠀⠁⠁⢔⢕⢜⢿⣿⣿⡄⢀⢀⢀⢀⡄⢀⢕⢕⡇⠀⠀⠀⠀⠀⠀⠀⠀⠀⠀⠀⠀⠀⠀⠀⠀⠀⠀⠀⠀⠀⠀⠀⠀⠀⠀⠀⠀⠀⠀⠀⠀⠀⠀⠀⠀⠀⠀⠀⠀⠀⠀⠀⠀⠀⠀⠀⠀⠀⠀⠀⠀⠀⠀⠀⠀⠀⠀⠀⠀⠀⠀⠀⠀⠀⠀⠀⠀⠀⠀⠀⠀⢜⢧⢔⢕⢕⢕⣱⣿⣿⣿⣿⡏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⣳⣴⣶⡶⢶⢶⠶⢷⢿⢿⢿⣿⣿⣿⣿⣿⣿⣿⣿⣿⣿⣿⣿⣿⣿⣿⣿⣿⣿⣿⣿⣿⣿⣿⣿⣿⣿⣿⣿⣿⣿⣿⡏⢕⢕⢕⢕⠁⠀⠀⠀⠀⠀⠀⠀⠀⠀⠀⢕⢕⢸⣿⣿⣿⣿⣿⣿⣿⡟⢜⢕⣾⢇⠀⠀⠀⠀⠀⠀⠀⠀⠀⠀⠀⠀⠀⠀⢀⢀⠀⠀⠀⠀⠀⠀⠀⠀⠀⠀⠀⠀⠀⠀⠀⠀⠀⠀⠀⠀⠀⠀⠀⠀⠀⠀⠀⠀⠀⠀⠀⠀⠀⠀⠀⠀⠀⠀⠀⠀⠀⠀⢀⠀⠀⠀⠀⠀⠀⠀⠀⠀⠀⠀⠀⢀⣇⢜⢇⢕⣱⣾⣿⣿⣿⣿⡿⢸⣿⣷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⠑⠀⠀⠀⠀⠀⠀⠀⠀⠀⠀⠀⢕⢕⢕⣿⣿⣿⣿⣿⣿⡟⡕⢕⡜⢇⢕⠀⠀⠀⠀⠀⠀⠀⠀⠀⠀⠀⠀⠀⠀⢕⠀⠀⠀⠀⠀⠀⠀⠀⠀⠀⠀⠀⠀⠀⠀⠀⠀⠀⠀⠀⠀⠀⠀⠀⠀⠀⠀⠀⠀⠀⠀⠀⠀⠀⠀⠀⠀⠀⠀⠀⠀⠀⠀⠀⢕⠀⠀⠀⠀⠀⠀⠀⠀⠀⠀⠀⠁⣿⣇⢜⢇⠹⢿⢿⢿⢟⣹⡺⣿⣿⣗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⠁⢕⢜⢻⣿⣿⣿⣿⡿⢕⢕⡜⢕⢕⢕⠀⠀⠀⠀⠀⠀⠀⠀⠀⠀⠀⠀⠀⢔⢕⠀⠀⠀⠀⠀⠀⠀⠀⠀⠀⠀⠀⠀⠀⠀⠀⠀⠀⠀⠀⠀⠀⠀⠀⠀⠀⠀⠀⠀⠀⠀⠀⠀⠀⠀⠀⠀⠀⠀⠀⠀⠀⠀⠀⠀⠀⠀⠀⠀⠀⠀⠀⠀⠀⠀⠀⠀⢹⣿⡕⢜⢕⢔⢄⢹⣿⣟⡷⣿⣿⢸⣿⡿⢸⣿⣿⣼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⣿⢇⢕⢕⢕⢕⢕⢕⢔⠀⠀⠀⢀⠀⠀⠀⠀⠀⠀⠀⠀⠑⢕⠀⠀⠀⠀⠀⠀⠀⠀⠀⠀⠀⠀⠀⠀⠀⠀⠀⠀⠀⠀⠀⠀⠀⠀⠀⠀⠀⠀⠀⠀⠀⠀⠀⠀⠀⠀⠀⠀⠀⠀⠀⠀⠀⠀⠀⢐⠀⠀⠀⠀⠀⠀⠀⠀⠀⠀⠀⢄⢹⣿⡕⢕⢕⠕⡕⢕⢇⡏⢏⢇⢎⢟⢇⢸⢟⢿⢸⢿⢿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⢸⣿⣿⣿⢇⢕⢕⢕⢕⢕⢕⢕⠁⠀⠀⠁⠀⠀⠀⠀⠀⠀⠀⠀⠀⠀⢕⠀⠀⠀⠀⠀⠀⠀⠀⠀⠀⠀⠀⠀⠀⠀⠀⠀⠀⠀⠀⠀⠀⠀⠀⠀⠀⠀⠀⠀⠀⠀⠀⠀⠀⠀⠀⠀⠀⠀⠀⠀⠀⠀⠀⠀⢕⠀⠀⠀⠀⠀⠀⠀⠀⠀⠀⠀⢄⢕⢹⢧⢕⣕⢕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⢀⠀⠀⠀⠀⠀⢕⢕⢕⠑⠀⠄⢐⢔⢵⣿⣿⣿⡟⢕⠕⢕⢑⢕⢕⢕⢕⢕⠀⠀⠀⠀⠀⠀⠀⠀⠀⠀⠀⠀⠀⠑⠀⠀⠀⠀⠀⠀⠀⠀⠀⠀⠀⠀⠀⠀⠀⠀⠀⠀⠀⠀⠀⠀⠀⠀⠀⠀⠀⠀⠀⠀⠀⠀⠀⠀⠀⠀⠀⠀⠀⠀⠀⠀⠀⠀⠀⢕⠀⠀⠀⠀⠀⠀⠀⠀⠀⠀⢀⢕⢕⢕⢜⢇⢜⢕⢜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⣽⣿⣿⣿⢕⡜⠁⠀⠀⠀⠀⠁⠁⠈⠀⠀⠀⠀⠀⠀⠀⠀⠀⢀⢀⢀⢄⢄⢔⠀⠀⠀⠀⠀⠀⠀⠀⠀⠀⠀⠀⠀⠀⠀⠀⠀⠀⠀⠀⠀⠀⠀⠀⠀⠀⠀⠀⠀⠀⠀⠀⠀⠀⠀⠀⠀⠀⠀⠀⠀⢰⢔⠀⠁⠀⠀⠀⠀⠀⠀⠀⠀⠀⠀⠑⠑⠕⢕⢕⢜⢕⢻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⣺⣿⡇⢕⣿⣿⢇⢕⢕⢕⢔⢑⢕⢕⢕⠀⠀⠀⠀⢕⢕⢕⢄⢔⢕⣿⣿⣿⣇⣕⡜⢕⢇⠀⠀⠀⠀⠀⠀⠀⠀⠀⠀⠀⠀⠀⠄⢄⢄⢄⢕⢕⢕⢕⢕⢕⢔⠀⠀⠀⠀⠀⠀⠀⠀⠀⠀⠀⠀⠀⠀⠀⠀⠀⠀⠀⠀⠀⠀⠀⠀⠀⠀⠀⠀⠀⠀⠀⠀⠀⠀⠀⠀⠀⠀⠀⠀⢜⡕⢄⠀⠀⠀⠀⠀⠀⠀⠀⠀⠀⠀⠀⠀⠀⠁⠑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⠉⠅⠁⠀⠀⠀⠀⠀⠀⠀⠀⠀⠀⠀⠀⠀⠀⠀⠑⢕⢕⢕⢕⢕⢕⢕⢕⢕⢕⢄⢀⠀⠀⠀⠀⠀⠀⠀⠀⠀⠀⠀⠀⠀⠀⠀⠀⠀⠀⠀⠀⠀⠀⠀⠀⠀⠀⠀⠀⠀⠀⠀⠀⠀⠀⠀⠀⢜⡮⢕⢕⢔⢄⢀⢀⢀⠀⠀⠀⠀⠀⠀⠀⠀⠀⠀⠀⠀⢕⢕⢕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⠕⢾⢿⢇⢜⢟⢟⢓⠑⠑⠑⠏⢝⢹⢿⠿⠯⠇⢕⢕⢕⢕⢕⢕⢕⢟⣿⣿⠀⠀⠀⠀⠀⠕⠕⠀⠀⠀⠀⠀⠀⠀⠀⠀⠀⠀⠀⠀⠀⠀⠑⢕⢕⢕⢕⢕⣼⣿⣿⣇⢜⢇⠀⠀⠀⠀⠀⠀⠀⠀⠀⠀⠀⠀⠀⠀⠀⠀⠀⠀⠀⠀⠀⠀⠀⠀⠀⠀⠀⠀⠀⠀⠀⠀⠀⢄⢀⢞⢕⢕⢕⢕⢕⢕⢕⠁⠀⠀⠀⠀⠀⠀⠀⠀⠀⠀⠀⠀⢕⢕⢕⢕⢕⢻⣿⢕⢕⣿⣿⡇⢕⢕⣿⣿⡇⣿⣿⡽⢕⢳⣵⣵⣵⣽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⢀⠀⠀⠀⠀⠀⠀⠀⠀⠀⠀⠁⠁⠀⠀⠀⠀⠀⠀⠀⠀⠀⠀⠀⠀⠀⠀⢕⢕⢕⢕⢕⢕⢕⢕⣿⣿⠀⠀⠀⠀⠀⠀⠀⠀⠀⠀⠀⠀⠀⠀⠀⠀⠀⠀⠀⠀⠀⠀⠀⠀⠕⢕⢕⢸⣿⣯⢹⡇⠀⠑⠔⢄⠀⠀⠀⠀⠀⠀⠀⠀⠀⠀⠀⠀⠀⠀⠀⠀⠀⠀⠀⠀⠀⠀⠀⠀⠀⠀⠀⢰⣶⣿⣿⢟⢕⣱⣜⢧⢕⢕⢕⠕⠀⠀⠀⠀⠀⠀⠀⠀⠀⠀⠀⠀⠀⢀⢔⢕⢕⢕⢸⢜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⠁⢪⣼⣿⣟⢸⢇⢀⠀⠀⠁⠕⢔⢄⢀⠀⠀⠀⠀⠀⠀⠀⠀⠀⠀⠀⠀⠀⠀⠀⠀⠀⠀⠀⠀⠀⠀⠀⠀⢀⢌⢕⣱⢸⣿⣿⡏⢇⢕⠁⠀⠀⠀⠀⠀⠀⠀⠀⠀⠀⠀⠀⠀⢄⢕⢔⢕⢕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⣿⣿⣿⣿⣿⣿⣿⣿⣿⣷⠆⠁⠑⠔⢄⢄⢀⠀⠀⠀⠀⠀⠀⠀⠀⠀⠀⠀⠀⠀⠀⠀⠀⢀⢄⠔⠑⠁⠀⣼⢿⣱⣿⣿⣷⢇⠀⠀⠀⠀⠀⠀⠀⠀⠀⠀⠀⠀⠀⠀⠀⠁⠁⠁⠑⠕⢕⢸⡇⢸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⣷⣿⣿⠀⠀⠀⠀⠀⠀⠀⠀⠀⠀⠀⠀⠀⠀⠀⠀⠀⠀⠀⠀⠀⠀⠀⠀⠀⠀⠀⢸⣿⣿⢝⢻⢍⠁⠁⠁⠀⠀⠀⠀⠀⠀⠁⠁⠑⢔⠀⠀⠀⠀⠀⠀⠀⠀⠀⠀⠀⠀⠀⠀⢕⣴⣶⣷⣷⣷⣿⣿⣿⣿⣿⣿⠀⠀⠀⠀⠀⠀⠀⠀⠀⠀⠀⠀⠀⠀⠀⠀⠀⠀⠀⠀⠀⢕⢸⢷⢸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⠘⢿⣧⣕⣜⣕⡀⢀⠀⠀⠀⠀⠀⠀⠀⠀⠀⠀⠕⢄⠀⠀⠀⠀⠀⠀⠀⠀⠀⠀⠀⠀⠐⠁⠈⠉⠙⠙⣽⣽⡏⢹⣿⣿⡟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⠁⢝⣟⡿⢿⣿⣿⣿⣷⢦⠀⠀⠀⠀⠀⠀⠀⠀⠀⠀⠀⠀⠀⠀⠀⠀⠀⠀⠀⠀⠀⠀⠀⠀⠀⠀⢀⢟⣟⣵⣼⣿⣿⠃⠀⠀⠀⠀⠀⠀⠀⠀⠀⠀⠀⠀⠀⠀⠀⠀⠀⠀⠀⠀⢔⣕⣕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⢸⣦⣀⢀⠀⠀⠀⠀⠀⠀⠀⠀⠀⠀⠀⠀⠀⠀⠀⠀⠀⠈⠹⣷⣵⣔⣄⡀⠀⠀⠀⠀⠀⠀⠀⠀⠀⠀⠀⠀⠀⠀⠀⠀⠀⠀⠀⠀⠀⠀⠀⠀⢠⣶⣷⣿⣿⡿⢿⢿⣟⣵⠃⠀⠀⠀⠀⠀⠀⠀⠀⠀⠀⠀⠀⠀⠀⠀⠀⠀⠀⠀⠀⢀⢟⢿⢻⢣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⣟⣵⣶⣤⡄⢀⠀⠀⠀⠀⠀⠀⠀⠀⠀⠀⠀⠀⠀⠀⠈⠙⠛⠟⠻⠷⠆⠀⠀⠀⠀⠀⠀⠀⠀⠀⠀⠀⠀⠀⠀⠀⠀⠀⠀⠀⠀⠀⠀⠀⠈⠁⢁⣅⣰⣵⡿⠋⠁⠀⠀⠀⠀⠀⠀⠀⠀⠀⠀⠀⠀⠀⠀⠀⠀⠀⠀⠀⠀⠀⢕⢜⢕⢕⢕⢕⢕⢕⢕⢕⢕⢕⢕⢕⢕⢝⣏⢝⡕⢜⡱⢕⢝⢝⢝⢝⢟⢝⢟⢟⡟⢻⢻⢿⣻⢟⡿⢿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⡟⣼⣿⢿⠏⠕⠕⠕⠀⠀⠀⠀⠀⠀⠀⠀⠀⠀⠀⠀⠀⠀⠀⠀⠀⠀⠀⠀⠀⠀⠀⠀⠀⠀⠀⠀⠀⠀⠀⠀⠀⠀⠀⠀⠀⠀⠀⠀⠀⠀⠀⢰⢾⠿⠟⠛⠙⠁⠀⠀⠀⠀⠀⠀⠀⠀⠀⠀⠀⠀⠀⠀⠀⠀⠀⠀⠀⠀⠀⠀⠀⠀⠕⢕⢱⢕⢕⢕⢇⢕⢕⢕⢕⢝⢣⢜⡇⢜⢱⢜⢕⢕⢇⢕⢕⢕⡕⢕⣕⢵⣕⣧⣷⣮⡵⢎⣕⡽⢕⡸⢟⡺⣝⡺⢿⢷⢕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⢇⢋⢅⠔⠀⠀⠀⠀⠐⠀⠀⠀⠀⠀⠀⠀⠀⠀⠀⠀⠀⠀⠀⠀⠀⠀⠀⠀⠀⠀⠀⠀⠀⠀⠀⠀⠀⠀⠀⠀⠀⠀⠀⠀⠀⠀⠀⠀⠀⠀⠀⠀⠀⠀⠀⠀⠀⠀⠀⠀⠀⠀⠀⠀⠀⠀⠀⠀⠀⠀⠀⠀⠀⠀⠀⠀⠀⠀⠀⠀⠀⠀⢄⢕⡕⢕⢕⢇⡕⢱⡕⢱⢕⢕⢝⢇⢕⢜⢹⡕⢇⣕⢇⣕⣣⣕⢧⣝⡻⢟⣻⣝⣳⣟⣻⢽⣕⢮⣗⡪⣗⡪⢗⡮⢗⢫⢇⣕⢹⢵⢽⣱⢽⣗⡽⢗⡯⢗⢻⣿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⢋⢔⢕⢕⠔⠀⠀⢀⡀⠀⠀⠀⠀⠀⠀⠀⠀⠀⠀⠀⠀⠀⠀⠀⠀⠀⠀⠀⠀⠀⠀⠀⠀⠀⠀⠀⠀⠀⠀⠀⠀⠀⠀⠀⠀⠀⠀⠀⠀⠀⠀⠀⠀⠀⠀⠀⠀⠀⠀⠀⠀⠀⠀⠀⠀⠀⠀⠀⠀⠀⠀⠀⠀⠀⠀⠀⠀⠀⠀⢀⢀⡠⡰⣵⣳⣧⣗⣧⣕⢧⣽⣧⣵⡵⢕⣕⢵⣕⡼⣕⡣⣕⡷⢽⣗⣹⢕⣕⣞⡹⢿⣯⢽⣻⢽⣺⢿⣗⣽⣗⣪⡽⢕⢕⡝⢵⢗⢽⣗⡯⢕⡹⢗⡫⢷⣺⢿⢷⡷⣻⡽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⢅⢕⢕⠕⠁⠀⠀⢄⣾⣿⡇⠀⠀⠀⠀⠀⠀⠀⠀⠀⠀⠀⠀⠀⠀⠀⠀⠀⠀⠀⠀⠀⠀⠀⠀⠀⠀⠀⠀⠀⠀⠀⠀⠀⠀⠀⠀⠀⠀⠀⠀⠀⠀⠀⠀⠀⠀⠀⠀⠀⠀⠀⠀⠀⠀⠀⠀⠀⠀⠀⠀⠀⠀⠀⠀⠀⠀⠀⠀⠀⠱⣕⣧⣽⣻⣯⣗⣫⣯⡗⢽⡇⢟⣗⡸⢕⢗⢝⢇⢝⡇⢜⡕⢜⢕⢸⢝⡕⢝⢕⢕⢕⡏⢝⡞⢕⡗⢽⢗⢕⢵⢗⢽⢕⡽⢕⣫⢕⣪⢕⢪⢵⢸⢽⢕⣏⢇⣕⢵⢗⡧⢗⡹⢕⣏⡕⢜⡵⣞⣵⣞⣫⢵⣎⢵⢇⢕⢕⢹⢼⠀</a:t>
            </a:r>
            <a:br/>
            <a:r>
              <a:t>⢕⢕⢕⣿⣿⣿⣿⣧⣱⡧⢵⢵⢕⢱⣕⣕⣿⣿⣿⣿⣿⣿⣿⣿⣕⢕⡕⢕⣕⢕⢷⣕⣕⢇⢜⢕⢕⢇⢕⢕⢕⢕⡣⣿⢿⠟⠃⠁⠀⠀⠀⠀⠘⠙⠻⢿⣾⣿⣿⣿⣿⣿⣼⣿⣼⣿⣯⣿⣷⡷⢟⢟⢄⣄⡀⢀⢀⢀⠀⢔⢕⠑⠀⠀⠀⠀⣰⣿⣿⡿⠁⠀⠀⠀⠀⠀⠀⠀⠀⠀⠀⠀⠀⠀⠀⠀⠀⠀⠀⢀⢄⠀⠀⠀⠀⠀⠀⠀⠀⠀⠀⠀⠀⠀⠀⠀⠀⠀⠀⠀⠀⠀⠀⠀⠀⠀⠀⠀⠀⠀⠀⠀⠀⠀⠀⠀⠀⠀⠀⠀⠀⠀⠀⠀⠀⠀⠀⠀⠀⠀⢀⢻⡾⣗⣞⣝⣕⢗⣕⣸⣟⣣⢽⣇⢽⣕⣸⢕⣇⢵⢕⢕⢕⢕⢕⣕⢹⣕⡹⢕⣣⢵⡳⢵⢗⢮⢕⡕⢕⣕⡣⢕⣸⢵⣣⢕⣎⣕⢗⡸⢕⣱⡱⢗⡹⢕⣫⢵⣞⡵⢗⢣⢗⣫⢵⣇⣹⢽⣕⢵⢏⢱⢞⢕⢗⡕⢕⢕⢗⣿⠀</a:t>
            </a:r>
            <a:br/>
            <a:r>
              <a:t>⠑⠑⠑⠛⠛⠛⠛⠛⠛⠓⠓⠛⠛⠛⠛⠛⠛⠛⠛⠛⠛⠛⠛⠛⠛⠛⠓⠑⠛⠓⠚⠃⠚⠓⠑⠚⠓⠚⠛⠓⠓⠑⠙⠁⠀⠀⠀⠀⠀⠀⠁⠀⠀⠀⠀⠑⠑⠘⠙⠛⠛⠛⠛⠛⠛⠛⠛⠛⠛⠛⠛⠛⠛⠛⠛⠚⠛⠋⠀⠑⠀⠀⠀⠀⠀⠐⠛⠛⠛⠑⠀⠀⠀⠀⠀⠀⠀⠀⠀⠀⠀⠀⠀⠀⠀⠀⠀⠀⠐⠑⠑⠀⠀⠀⠀⠀⠀⠀⠀⠐⠐⠀⠀⠀⠀⠀⠀⠀⠀⠀⠀⠀⠀⠀⠀⠀⠀⠀⠀⠀⠀⠀⠀⠀⠀⠀⠀⠀⠀⠀⠀⠀⠀⠀⠀⠀⠀⠀⠀⠐⠑⠀⠙⠛⠛⠛⠚⠛⠛⠛⠛⠛⠛⠓⠛⠛⠛⠓⠚⠛⠓⠓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⡿⣣⣿⣱⣿⣿⣿⣿⣿⣿⣿⣿⣷⡹⣧⢱⢕⣕⣕⣕⣿⡕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⣷⣵⣵⣕⣕⡕⢕⢕⢕⢕⢕⢕⢕⢕⢕⢕⢜⣿⣿⣿⣿⣿⣿⣿⣿⣿⣿⣿⣿⣧⣇⢕⢕⣼⣿⣿⣿⣿⣿⣿⣿⣿⣿⣿⣿⣿⣿⣿⣿⣿⣿⣿⣿⣿⣿⣿⣿⣿⣿⣿⣿⣿⣿⣿⣿⣿⣿⣿⣿⣿⣿⣿⣿⣿⣿⣿⣿⣿⣿⣿⣿⣿⣿⣿⣿⣿⣿⣿⣿⢟⣼⣿⢧⣿⣿⣿⣿⣿⣿⣿⣿⣿⣿⡷⢝⢸⣧⢕⢻⢿⢸⣷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⣿⢏⣾⣿⡏⣷⣷⣵⣵⣵⣯⣽⣽⡟⢟⡏⢕⢕⢸⣿⡇⢕⢕⢕⢜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⣻⣽⢎⣾⣿⣿⢹⣿⣿⣿⣿⣿⣿⣿⣿⣿⣿⣧⢕⢕⢸⣿⣿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⣿⣵⣿⣿⡟⣾⣿⣿⡏⣿⣿⣿⣿⣿⣿⣿⣿⣿⣿⣿⣿⣇⢕⢸⣿⣿⡇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⣫⣾⣿⣿⣿⣵⣸⣿⣿⣿⢱⣿⣿⣿⣿⣿⣿⣿⣿⣿⣿⣿⣿⣿⣇⢸⣿⣿⡇⢕⢕⢑⢕⢕⢕⢕⢕⢜⢻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⣟⣽⣿⣿⡿⣫⣿⣇⣿⢿⢿⣿⢸⣿⣿⣿⣿⣿⣿⣿⣿⣿⣿⣿⢿⣿⡇⣾⣿⣿⣇⢕⢕⢕⢕⢕⢕⢕⢕⢕⢕⢕⢝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⢯⣾⣿⣿⢟⣾⣿⣿⢸⢕⣵⣿⣟⢜⣿⣿⣿⣿⣿⣿⣿⣿⣿⣿⣿⢜⡿⢣⣿⣿⣿⡇⢕⢕⢕⢕⢕⢕⢕⢑⢕⢕⢕⢕⣽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⢿⢯⣿⢣⣿⢫⣿⣿⢏⢕⢱⣿⣿⣿⣟⣿⣿⣿⣿⣿⣿⣿⣿⣿⣿⣿⡿⢕⢕⣼⣿⣿⣿⢇⢕⢕⣧⢕⣕⢕⢕⢕⢕⢕⣸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⣵⣷⣾⣿⣏⣾⢣⣿⢳⣿⣿⣿⢱⡇⢱⣿⣿⣿⢹⣿⣿⣿⣿⣿⣿⣿⣿⣿⣿⣿⡇⢕⢜⢟⢟⠏⠑⢁⢕⢕⢝⢕⢜⢎⡕⠕⠕⢷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⡟⣵⢻⣿⡻⢿⣸⣏⣾⢧⣿⣿⣿⡿⣼⡏⣿⣿⣵⡕⣿⡏⣿⣿⣿⣿⣿⣿⣿⣿⣿⡿⢇⢕⢁⢑⠑⢁⢄⢕⣱⣅⡑⢕⢕⢕⢕⢠⢇⢜⢝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⢿⣷⣿⣿⣿⣿⣿⣿⣿⢕⢕⢕⢕⢕⣿⣿⣿⣿⣿⣿⣿⣿⣿⣿⣿⣿⣿⣿⣿⣿⣿⣿⣿⣿⣿⣿⣿⣿⣿⣿⣿⣿⣿⣿⣿⣿⣿⣿⣿⣿⣿⣿⣿⣿⣿⣿⣿⣿⣿⣿⣿⣿⣿⣿⣿⡟⣸⡿⣧⢝⣫⢕⡿⣼⡟⣾⣿⣿⣿⢇⣿⢱⣿⣿⣿⢸⣿⢱⣿⣿⣿⣿⣿⣿⣿⣿⡿⢕⢕⢱⡑⠕⢕⡕⢕⢱⣿⣿⡇⣧⡅⠕⢕⢕⢕⢕⢕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⣿⣿⣿⣿⣿⣿⣿⣿⣿⣿⣿⣿⣿⣿⣿⣿⣿⣿⡕⢕⢕⢕⢕⣿⣿⣿⣿⣿⣿⣿⣿⣿⣿⣿⣿⣿⣿⣿⣿⣿⣿⣿⣿⣿⣿⣿⣿⣿⣿⣿⣿⣿⣿⣿⣿⣿⣿⣿⣿⣿⣿⣿⣿⣿⣿⣿⣿⣿⣿⣿⣿⣿⣿⣿⣇⢸⡕⢱⣟⣵⣾⢧⣿⢱⣿⣿⣿⡟⢕⡏⣾⣿⣿⡏⣿⡇⣸⣿⣿⣿⣿⣿⣿⣿⣿⢇⢕⢕⣸⣿⣿⣿⢕⣱⣿⣿⣿⣷⣿⣿⣧⡅⣵⣖⢺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⣧⡕⢕⢸⣿⣿⣿⣿⣿⣿⣿⣿⡿⢟⣝⣱⣾⣿⣿⣿⣿⣿⣿⣿⣿⣿⣿⣿⣿⣿⣿⣿⣿⣿⣿⣿⢕⢕⢕⢕⢕⣿⣿⣿⣿⣿⣿⣿⣿⣿⣿⣿⣿⣿⣿⣿⣿⣿⣿⣿⣿⣿⣿⣿⣿⣿⣿⣿⣿⣿⣿⣿⣿⣿⣿⣿⣿⣿⣿⣿⣿⣿⣿⣿⣿⣿⣿⣿⣿⣿⣿⣿⣧⢎⢣⢟⢿⣝⡿⣼⢣⣼⣿⣿⣿⢇⣧⡇⣯⣽⣽⣇⣿⢸⢏⣿⣿⣿⣿⣿⣿⣿⢿⢕⢕⢕⣿⣿⣿⣿⢱⣿⣿⣿⣿⢸⣿⣿⣿⡇⣿⣿⣧⣯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⢜⣿⣿⣿⣿⢕⢕⢕⢕⢕⣿⣿⣿⣿⣿⣿⣿⣿⣿⣿⣿⣿⣿⣿⣿⣿⣿⣿⣿⣿⣿⣿⣿⣿⣿⣿⣿⣿⣿⣿⣿⣿⣿⣿⣿⣿⣿⣿⣿⣿⣿⣿⣿⣿⣿⣿⣿⣿⣿⣿⣿⣿⣷⣕⢣⢱⢇⡇⢇⡇⣿⣿⣿⡏⢼⢿⡇⣿⡿⢿⣿⢸⢸⣷⣹⣏⢿⡿⣿⣿⣻⣼⢕⢕⢱⢿⢿⢿⣿⢸⣿⣿⣿⣿⣿⣿⣿⣿⡇⢹⡾⡿⢻⢹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⢇⢜⢕⡟⢸⡇⡟⣿⣿⢇⢁⣄⢔⢕⠝⠙⠳⢼⡜⣿⣿⣿⢜⣷⡹⣿⣿⢏⢸⢕⣾⣿⣿⣿⣷⢸⢹⣿⣿⣿⣿⣿⣿⣿⢇⢳⡕⣾⣾⡇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⢸⣿⣿⣿⢕⢕⢕⢕⢕⣿⣿⣿⣿⣿⣿⣿⣿⣿⣿⣿⣿⣿⣿⣿⣿⣿⣿⣿⣿⣿⣿⣿⣿⣿⣿⣿⣿⣿⣿⣿⣿⣿⣿⣿⣿⣿⣿⣿⣿⣿⣿⣿⣿⣿⣿⣿⣿⣿⣿⣿⣿⡿⠑⠀⢕⢸⡇⣝⡗⢣⢹⣿⣇⣿⡏⢝⢅⢀⢁⢑⢕⢳⣿⣿⣿⣿⣿⣷⣷⣽⣧⣸⢵⠗⢿⢯⠽⠏⢳⣎⣜⢿⢸⣿⣿⣿⡿⢸⢧⢿⡕⢕⢕⢸⣿⢕⢕⢕⢅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⢝⣿⣿⣿⢕⢕⢕⢕⢕⣿⣿⣿⣿⣿⣿⣿⣿⣿⣿⣿⣿⣿⣿⣿⣿⣿⣿⣿⣿⣿⣿⣿⣿⣿⣿⣿⣿⣿⣿⣿⣿⣿⣿⣿⣿⣿⣿⣿⣿⣿⣿⣿⣿⣿⣿⣿⣿⣿⣿⡿⣫⠇⢄⢄⢜⣼⣇⢝⣾⢜⢕⢻⣯⢿⣷⡕⢕⣔⢕⢕⣿⣿⣿⣿⣿⣿⣿⣿⣿⣿⣏⡕⠴⠐⠀⠁⠑⣄⡀⠔⢾⣷⣾⣿⣿⣿⡇⣟⢏⡹⢕⢕⢕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⣿⢟⡽⢏⠀⠕⠑⢔⣿⢹⢱⡇⢕⢕⢜⣿⡜⣧⣝⣕⣕⣳⣿⣿⣿⣿⣿⣿⣿⣿⣿⣿⣿⣿⡇⢕⢕⢕⢔⢔⣿⢇⡱⣼⣿⣿⣿⣿⣿⢱⠕⣜⣵⣵⣷⣷⣾⣿⢕⢕⢕⢕⢕⢕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⣫⡟⢱⡇⢄⠀⢀⣸⡇⣾⡼⣧⢕⢕⢕⢿⣿⣿⣿⣿⣿⣿⣿⣿⣿⣿⣿⣿⣿⣿⣿⣿⣿⣿⣿⡕⢱⢕⢼⣾⣿⡿⣱⣿⣿⣿⢕⣿⡏⢕⠀⢸⣿⣿⣿⣿⣿⣿⢕⢕⢕⢕⣱⡕⢕⣷⡇⣷⣷⡕⢸⣷⢺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⢿⣿⣿⢕⢕⢕⢕⢕⣿⣿⣿⣿⣿⣿⣿⣿⣿⣿⣿⣿⣿⣿⣿⣿⣿⣿⣿⣿⣿⣿⣿⣿⣿⣿⣿⣿⣿⣿⣿⣿⢿⢿⢿⢟⠟⠛⢙⠉⠁⢕⢕⠀⢐⢱⡕⣱⢇⣱⡿⢕⢕⢝⢕⣿⢕⣿⡿⣿⢇⢕⢕⢸⣿⣿⣿⣿⣿⣿⣿⣿⣿⣿⣿⣿⣿⣿⣿⣿⣿⣿⣿⣿⣿⣷⣷⣿⣿⣾⣟⢿⣿⢇⢕⢸⡇⠀⠀⢜⣿⣿⣿⣿⣿⣿⢕⢕⢕⢸⣿⣷⣵⣿⣗⣟⣿⣟⣼⣿⣿⣿⣿⣳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⢌⢕⢕⢱⡱⢕⢱⣿⡇⢕⢕⢕⢕⢕⢕⣿⣿⡿⡇⢕⢕⢕⢻⣿⣿⣿⣿⣿⣿⣿⣿⣿⣿⣿⣿⣿⣿⣿⣿⣿⣿⣿⣿⣿⣿⣿⢏⡵⣏⣾⣿⢕⢕⢹⡇⠄⠄⠁⢜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⠅⢴⢠⢇⢱⠕⢁⣾⡇⢜⢱⢆⢁⢕⢜⡕⢻⣿⣯⢸⡕⢕⢕⢕⢻⣿⣿⣿⣿⣿⣿⢟⢟⢟⢟⢻⢿⣿⣿⣿⣿⣿⣿⣷⣾⣿⢣⢫⢸⣿⣿⡇⢕⢕⢸⡇⠀⠀⠀⢸⡜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⢇⢎⠇⢀⢸⡿⠕⠕⠑⢵⢕⢕⢕⢕⢕⢿⣟⡕⣜⢕⢣⢕⢕⢜⡻⢿⣿⣿⣿⣷⣾⣵⣵⣵⣵⣾⣿⣿⣿⣿⣿⣿⢗⢕⢕⢕⣿⣿⣿⢇⢕⢕⢸⡇⣤⢄⣰⡅⢷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⢷⢕⣵⢜⣕⣄⣸⡏⢔⢑⢕⢑⣼⢕⢕⢕⢕⢜⢻⡇⢻⣷⢕⢕⢕⢱⢇⢕⢝⢻⣿⣿⣿⣿⣿⣿⣿⣿⣿⣿⢿⢟⢏⢕⢕⢕⢕⢱⣿⣿⡿⢕⣱⢕⢸⢇⣿⡇⢺⣷⢕⢇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⢜⢸⣿⣿⣿⣧⣿⣷⣧⣱⡟⢕⢕⢕⢕⢕⢕⢻⡜⣿⢕⢕⢕⡿⢕⢕⢕⢕⢕⣝⡿⢿⢿⣟⣻⢝⢕⢕⢕⢕⢕⢕⢕⢕⢕⣸⣿⣿⢕⡇⢎⢸⢕⢇⣟⣇⢕⣿⡕⢜⡜⣽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⢁⠘⢜⢏⢏⢕⢇⢻⢟⢣⡿⢇⢕⢕⢕⢕⢕⢕⢕⣼⡜⢕⢕⢸⢇⢕⠕⢑⢣⣾⣿⣿⣿⣿⣿⡿⢕⢕⢕⢕⢕⢕⢕⢕⢕⢕⣿⢏⢕⣿⡇⢕⢕⢕⢕⢿⢿⢕⣿⡇⢇⢕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⢄⢕⠁⠀⢕⢕⢕⢕⢕⢕⢱⣟⢕⢕⢕⢕⢕⢕⢕⢕⢸⣿⣿⡇⢕⠜⠑⠁⢀⢕⣼⣿⣿⣿⣿⣿⣿⣟⢕⠀⠁⠑⢕⠑⢕⢕⢕⢱⢟⣱⣾⣿⢇⢸⡇⢕⢄⢄⢄⠀⢺⡇⠀⢜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⢔⢕⠀⠀⠀⢕⠕⠱⠕⢕⢱⣿⢇⢕⢕⢕⢕⢕⢕⢕⢕⢸⣿⣿⣿⢕⠀⠀⠀⢱⣼⣿⣿⣿⣿⣿⣿⣿⣿⡕⠀⠀⠀⠀⠀⠕⢕⢕⡫⢕⣿⣿⡟⣼⣼⢇⢕⢕⢕⢕⠀⢸⢇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⢟⣟⢿⣿⣿⣿⣿⠀⠀⠀⠀⠀⠁⠄⢔⠕⠂⢔⢕⢕⠀⠀⠀⠀⠀⠀⠀⢄⡿⢕⢕⢕⣱⣵⣷⣷⣷⣷⣷⢸⣧⣿⣿⣇⠀⠀⠀⢸⣿⣿⣿⣿⣿⣿⣿⣿⣿⣧⠀⠀⠀⠀⠀⠀⢕⢸⢗⢸⣿⣟⣾⢟⡿⢕⢕⢕⢕⢕⢀⡼⢁⢀⢀⢸⣿⢕⢕⢕⢕⣸⣿⡇⢕⢕⣿⣿⡇⢕⢸⣏⣷⣵⣕⡻⢿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⡿⢟⣹⣷⢿⣿⣧⢻⣿⣿⣿⠀⠀⠀⠀⠀⠀⢀⠀⠀⠀⢕⢕⠑⠀⠀⠀⠀⠀⠄⢄⡾⢕⢕⣱⣿⣿⣿⣿⣿⣿⣿⡕⢜⡟⣾⣿⣿⡄⠀⠀⠁⡿⣿⣿⣿⣿⣿⣿⣿⣿⢿⠀⠀⠀⠀⠀⠀⢕⡕⠸⠈⢅⢁⢑⢜⢕⢕⢕⡕⢸⣧⢕⢕⢕⢕⢕⢸⣿⢕⢕⢕⢕⣼⣿⡇⢕⢕⣿⣿⡇⢕⢸⢜⢟⢟⣿⣿⢇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⠁⢜⢻⡜⣷⢹⠟⠃⠉⠉⠉⠀⠀⠀⠀⠀⠀⠀⠀⢐⡄⢕⢕⠀⠀⠀⠀⠀⠀⢄⡾⢕⢕⣱⣿⣿⣿⣿⣿⣿⣿⣿⣿⡇⡇⣿⣿⣿⣇⠀⠀⠀⠸⣿⣿⣿⣿⣿⣿⣿⣿⠃⠀⠀⠀⠀⠀⠀⢜⠁⣔⢄⠁⠁⢀⡄⢱⣵⣾⣷⡕⢻⣧⢕⢱⣇⢕⢸⡿⣕⣵⣵⣵⣽⣟⢧⢕⢕⣿⣿⡇⢕⠁⠁⢕⣷⢇⠑⢕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⠕⠕⢱⡵⠇⠀⠀⠀⠀⠀⠀⠀⠀⠀⢀⡀⣠⣾⡕⠁⠑⠀⠀⢰⡇⠀⢄⡞⢕⢕⢱⣿⣿⣿⣿⣿⣿⣿⣿⣿⣿⣧⢱⢿⣿⡜⣿⡔⠀⠀⠀⢹⣿⣿⣿⣿⣿⣿⢏⠀⠀⠀⠀⠀⠀⠀⠀⣄⡁⢄⢔⢄⠘⢃⣸⣿⣿⣿⣷⢕⢻⣇⢛⢟⢝⢜⢕⢕⢜⢝⢝⢻⢿⣿⣧⣕⡿⣿⡇⠀⠀⠀⠀⠁⠀⢰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⢷⣺⣿⣿⣷⣷⣶⣶⣶⣿⣿⢝⢹⣿⣿⣿⣿⣿⣿⣿⣿⣿⣽⣏⣿⣦⣴⣶⣖⡄⠀⠀⢔⢔⠀⠀⠀⠀⠀⠀⠀⠀⢸⣹⣿⣿⡮⢔⠀⠀⠀⠀⠁⠀⠛⠕⢕⢕⣿⣿⣿⣿⣿⣿⣿⣿⣿⣿⣿⣿⠇⣸⣟⢿⣜⢇⠀⠀⠀⠁⢿⣿⣿⣿⣿⡟⠀⠀⠀⠀⠀⠀⠀⠀⠀⢸⣱⢄⡅⢀⢱⣿⣿⣿⣿⣿⣿⣇⢕⢝⢇⠑⠑⠁⠁⠁⠕⢕⢕⢕⢜⢝⢻⢿⣿⣷⣕⢔⠁⠃⠀⠀⢄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⣔⠀⠀⠀⢀⡀⠀⠐⢔⢕⢕⢕⢳⣿⣿⣿⣏⢕⢀⠀⠀⠀⠀⠀⠀⠀⠀⠈⠙⠻⢿⣿⣿⣿⣿⣿⣿⣿⣿⡟⠀⢸⣿⣷⣮⡕⠐⠀⠀⠀⠈⢿⠿⢿⡟⠁⠀⠀⠀⠀⠀⠀⠀⠀⠀⠃⢸⣇⢇⣿⢸⣿⣿⣿⣿⣿⠿⠛⠁⠀⠀⠀⠀⠀⠀⠀⠀⠁⢕⢕⢕⢕⢕⢕⢝⢿⣿⣿⣦⡀⠀⢄⢕⣿⣿⡿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⣧⢀⠀⠑⠁⠀⠀⠑⢕⢕⢕⡾⣿⣿⣿⡷⢕⢑⠀⠀⠀⠀⠀⠀⠀⠀⠀⠀⠀⠀⠈⠙⠿⣿⣿⣿⣿⣿⠇⠀⠀⢻⡟⣿⡇⠀⠀⠀⠀⠀⠀⢔⢄⠀⠀⠀⠀⠀⠀⠀⠀⠀⠀⠀⠀⢘⢳⣧⢕⢻⣿⢿⠋⠉⠀⠀⠀⠀⠀⠀⠀⠀⠀⠀⠀⠀⠀⢕⢕⢣⢕⢕⢕⢕⢕⢞⢿⣿⣿⢸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⣵⢕⢕⢔⠀⠀⠀⠀⠀⠀⠀⠀⠀⠀⢸⣿⣿⣿⣿⣿⣿⣿⣿⣿⣿⣿⣿⣿⣿⣿⣿⣿⣿⣿⣿⣿⣿⣿⣿⣿⢹⣿⣿⣿⣿⣿⣿⣿⣿⣿⣿⣿⣿⣿⣿⣿⣿⣿⣿⣿⣿⣷⡄⠀⠀⢔⠔⠀⠁⢕⣵⡇⣿⣿⣿⡏⢕⢕⠀⠀⢀⢔⠁⠀⠀⢀⠀⠀⠀⠀⠀⠀⠀⠈⠋⢿⣿⡏⠀⠀⠀⢸⠇⣿⢇⠀⠀⠀⠀⠀⠀⢕⠕⠀⠀⠀⠀⠀⠀⠀⠀⠀⠀⠀⠀⠁⢼⢫⡾⠟⠁⠀⠀⠀⠀⠀⠀⠀⠀⠀⠀⠔⢄⠀⠀⠀⠀⢕⢕⢕⢕⠁⠑⢕⢕⠕⠁⠈⠑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⢿⢕⢕⠀⠀⠀⠀⠀⠀⠀⠀⠀⠀⢸⣿⣿⣿⣿⣿⣿⣿⣿⣿⣿⣿⣿⣿⣿⣿⣿⣿⣿⣿⣿⣿⣿⣿⣿⣿⢸⣿⣿⣿⣿⣿⣿⣿⣿⣿⣿⣿⣻⣽⢯⢿⢿⢻⢿⢟⣗⢽⣷⣄⠀⠀⠀⢀⢀⠀⠹⢿⢝⣿⣿⡇⢕⢕⠀⢔⠑⠀⠀⢄⠐⠀⠀⠀⠀⠀⠀⠀⠀⠀⠀⠁⠙⠁⠀⠀⠀⢜⢀⡝⠀⠀⠀⠀⠀⠄⣤⣤⣆⣄⠀⠀⠀⠀⠀⠀⠀⠀⠀⠀⠀⠁⢕⠋⠀⠀⠀⠀⠀⠀⠀⠀⠀⠀⠁⠄⢀⠀⠁⠕⢀⠀⢱⣷⣷⡷⠑⠀⢄⢄⠁⠀⠀⠀⢀⢀⢳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⣗⡇⢗⢳⠁⠀⠀⠀⠀⠀⠀⠀⠀⠀⠀⢸⣿⣿⣿⣿⡿⢿⢿⢿⢿⢿⢿⢿⢿⢿⣿⣿⣿⣿⣿⣿⣿⣿⣿⣿⣿⢸⣿⣿⣿⣿⣿⣿⣿⣿⣿⣿⣿⣼⢹⠁⠁⠁⠀⠐⠀⠐⠐⢸⣿⣆⠀⠀⠑⠀⠀⠀⢁⢄⠈⠛⢇⢕⢑⠑⠀⢀⠄⠑⠑⢄⠀⠀⠀⠀⠀⠀⠀⠀⠀⠀⠀⠀⠀⠀⠀⠀⠀⢕⠁⠀⠀⠀⠀⠀⢜⣿⣿⣿⣿⡇⠀⠀⠀⠀⠀⠀⠀⠀⠀⠀⠀⠀⠀⠀⠀⠀⠀⠀⠀⠀⠀⠀⠀⠀⢄⠑⠐⢀⠀⠁⠄⠀⠀⠀⠀⠀⠀⠀⠁⠀⠀⠀⢄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⣯⢕⢕⠀⠀⢀⢀⢀⢀⢀⢀⢀⢀⢀⢀⢄⠄⢄⠀⢀⠀⠀⢐⠐⠀⠀⠀⠀⢸⣿⣿⠑⠀⠀⠁⢹⣿⣿⣿⣿⢸⣿⣿⣿⣿⣿⣿⣿⣿⣿⣿⣿⣧⣹⠀⠀⠀⠀⠀⠀⠀⠀⢸⣿⣿⣷⠀⠀⠀⠔⠐⢕⢕⢕⢀⠀⢡⠀⠀⠀⠀⢀⠀⠀⠀⠑⠄⠀⠀⠀⠀⠀⠀⠀⠀⠀⠀⠀⠀⠀⠀⠑⠀⠀⠀⠀⠀⠀⠀⠜⡟⣿⡿⡟⠁⠀⠀⠀⠀⠀⠀⠀⠀⠀⠀⠀⠀⠀⠀⠀⠀⠀⠀⠀⠀⠀⠀⠄⠑⠀⠀⢀⠀⠁⠀⠀⠀⠀⠀⠀⠐⠇⠀⠀⠀⠀⢄⢕⢕⢕⢔⣿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⢟⠀⠀⠀⠀⠀⠕⢕⢕⢕⢠⢏⠀⠀⠀⠁⠀⠀⠀⠀⠀⠀⠁⠄⠀⠀⠀⠀⠀⠀⠀⠀⠀⠀⠀⠀⠀⠀⠀⠀⠀⠀⠀⠀⠀⠀⠈⠑⠀⠀⠀⠀⠀⠀⠀⠀⠀⠀⠀⠀⠀⠀⠀⠀⠀⠀⠀⠀⠀⠀⠄⠁⠀⠀⠀⠀⠀⠁⠀⠀⠀⠀⢀⠀⡄⠀⠀⠀⠀⠀⠀⢕⢕⢕⢕⢱⣿⣿⣿⣿⣿⣻⣇⣵⢱⣿⣿⣿⣿⣿⣿⣿⣿⣿⣽⣿⣿⣿⣿⣿⣿⣿⣿⣿⣿⣿⣿⣿⣿⣿⣿⣿⣿⣿⣿⣿⣿⣏⣕⣕⣜⣜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⣹⢣⠀⠀⠀⠀⠀⠁⠑⢕⢕⢎⢱⠀⠀⠀⠀⠀⠀⠀⠀⠀⠀⠀⠀⠑⠀⠀⠀⠀⠀⠀⠀⠀⠀⠀⠀⠀⠀⠀⠀⠀⠀⠀⠀⠀⠀⠀⠀⠀⠀⠀⠀⠀⠀⠀⠀⠀⠀⠀⠀⠀⠀⠀⠀⠀⠀⠀⠀⠀⠑⠀⠀⠀⠀⠀⠀⠀⠀⠀⠀⠀⠄⣧⢀⠁⠀⠀⠀⠀⠀⠀⠁⢑⢕⣴⣿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⢮⢇⢕⢕⠀⠀⠀⢕⢕⢕⢕⢕⢕⢕⢕⢕⢕⢕⣕⣱⣵⣴⠀⠑⠔⠀⢄⢀⣿⣿⣿⣿⠀⠁⠑⠄⢸⣿⣿⣿⣿⡕⣿⣿⣿⣿⣿⣿⣟⢿⢏⢍⢕⢔⢕⢕⢕⢕⢕⢔⢔⢄⠀⢕⣿⢞⢷⠀⠀⠀⠀⠀⠀⠄⢔⢎⢕⠁⠀⠀⠀⠀⠀⠀⠀⠀⠀⠀⠀⠀⠀⠀⠀⠀⠀⠀⠀⠀⠀⠀⠀⠀⠀⠀⠀⠀⠀⠀⠀⠀⠀⠀⠀⠀⠀⠀⠀⠀⠀⠀⠀⠀⠀⠀⠀⠀⠀⠀⠀⠀⠀⠀⠀⠀⠀⠀⠀⠀⠀⠀⠀⠀⠀⠀⠀⠀⠀⠀⠜⣧⢀⢀⢾⢀⢄⡄⣔⣧⣾⣿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⣷⡗⢕⢕⢕⢕⠑⢅⠑⠁⠁⠅⠀⠁⠁⢔⢕⢜⢿⣿⣿⡄⢀⢀⢀⢀⡀⢀⢜⢕⡇⠀⠀⠀⠀⠀⠀⠀⠀⠀⠀⠀⠀⠀⠀⠀⠀⠀⠀⠀⠀⠀⠀⠀⠀⠀⠀⠀⠀⠀⠀⠀⠀⠀⠀⠀⠀⠀⠀⠀⠀⠀⠀⠀⠀⠀⠀⠀⠀⠀⠀⠀⠀⠀⠀⠀⠀⠀⠀⠀⠀⠀⠀⠀⠀⠀⠀⠀⠀⠀⠀⠀⠀⢜⢧⢕⢜⢕⡱⣷⣿⣿⣿⣿⡏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⠁⠀⠀⠀⠀⠀⠀⠀⠀⠀⠀⢕⢕⢸⣿⣿⣿⣿⣿⣿⣿⡟⢕⢕⣾⢇⠀⠀⠀⠀⠀⠀⠀⠀⠀⠀⠀⠀⠀⠀⢀⢀⠀⠀⠀⠀⠀⠀⠀⠀⠀⠀⠀⠀⠀⠀⠀⠀⠀⠀⠀⠀⠀⠀⠀⠀⠀⠀⠀⠀⠀⠀⠀⠀⠀⠀⠀⠀⠀⠀⠀⠀⠀⠀⢀⠀⠀⠀⠀⠀⠀⠀⠀⠀⠀⠀⠀⢄⣇⢜⣇⢕⣱⣾⣿⣿⣿⣿⡿⣸⣿⣷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⠑⠀⠀⠀⠀⠀⠀⠀⠀⠀⠀⠀⢕⢕⢕⣿⣿⣿⣿⣿⣿⡟⡜⢕⡜⢕⢕⠀⠀⠀⠀⠀⠀⠀⠀⠀⠀⠀⠀⠀⢀⢕⠀⠀⠀⠀⠀⠀⠀⠀⠀⠀⠀⠀⠀⠀⠀⠀⠀⠀⠀⠀⠀⠀⠀⠀⠀⠀⠀⠀⠀⠀⠀⠀⠀⠀⠀⠀⠀⠀⠀⠀⠀⠀⠀⠀⢕⠀⠀⠀⠀⠀⠀⠀⠀⠀⠀⠀⠜⣿⡕⢘⢇⠹⠿⠿⠿⢟⣱⣾⣿⡿⣮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⠁⢕⢜⢻⣿⣿⣿⣿⡿⢕⢅⡕⢕⢕⢕⠀⠀⠀⠀⠀⠀⠀⠀⠀⠀⠀⠀⠀⢕⢄⠀⠀⠀⠀⠀⠀⠀⠀⠀⠀⠀⠀⠀⠀⠀⠀⠀⠀⠀⠀⠀⠀⠀⠀⠀⠀⠀⠀⠀⠀⠀⠀⠀⠀⠀⠀⠀⠀⠀⠀⠀⠀⠀⠀⠁⠀⠀⠀⠀⠀⠀⠀⠀⠀⠀⠀⠀⢻⣿⡕⢘⡔⢔⢄⢹⢯⡟⡯⣿⣿⣧⣿⡇⢸⣿⢿⣼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⣿⢇⢕⢕⢕⢕⢕⢜⢀⠀⠀⠀⢀⠀⠀⠀⠀⠀⠀⠀⠀⠑⢕⠀⠀⠀⠀⠀⠀⠀⠀⠀⠀⠀⠀⠀⠀⠀⠀⠀⠀⠀⠀⠀⠀⠀⠀⠀⠀⠀⠀⠀⠀⠀⠀⠀⠀⠀⠀⠀⠀⠀⠀⠀⠀⠀⠀⠀⠀⠀⠀⠀⠀⠀⠀⠀⠀⠀⠀⠀⢕⢻⣷⢕⢕⢕⠕⡕⢕⢇⡇⢻⢝⢇⢟⢇⢻⢟⢸⢸⢿⢿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⢺⣿⣿⣿⢇⢕⢕⢕⢕⢕⢕⢕⢕⠀⠀⠁⠀⠀⠀⠀⠀⠀⠀⠀⠀⠀⢔⠀⠀⠀⠀⠀⠀⠀⠀⠀⠀⠀⠀⠀⠀⠀⠀⠀⠀⠀⠀⠀⠀⠀⠀⠀⠀⠀⠀⠀⠀⠀⠀⠀⠀⠀⠀⠀⠀⠀⠀⠀⠀⠀⠀⠀⠀⠀⠀⠀⠀⠀⠀⠀⠀⠀⠀⠀⢕⢕⢝⢧⢄⣱⢅⣕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⢀⠀⠀⠀⠀⠀⢕⢕⢕⠑⠀⠄⢐⢔⣱⣿⣿⣿⡟⢕⠕⢕⢑⢕⢕⢕⢕⢔⠀⠀⠀⠀⠀⠀⠀⠀⠀⠀⠀⠀⠀⠕⠀⠀⠀⠀⠀⠀⠀⠀⠀⠀⠀⠀⠀⠀⠀⠀⠀⠀⠀⠀⠀⠀⠀⠀⠀⠀⠀⠀⠀⠀⠀⠀⠀⠀⠀⠀⠀⠀⠀⠀⠀⠀⠀⠀⠀⠀⠀⠀⠀⠀⠀⠀⠀⠀⠀⠀⢄⢇⢕⢕⢜⢇⢝⡕⢝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⣿⣿⢕⡜⠁⠀⠀⠀⠀⠁⠁⠈⠀⠀⠀⠀⠀⠀⠀⠀⠀⢀⢀⢀⢀⢀⢄⠀⠀⠀⠀⠀⠀⠀⠀⠀⠀⠀⠀⠀⠀⠀⠀⠀⠀⠀⠀⠀⠀⠀⠀⠀⠀⠀⠀⠀⠀⠀⠀⠀⠀⠀⠀⠀⠀⠀⠀⠀⢔⢔⠀⠀⠀⠀⠀⠀⠄⠀⠀⠀⠀⠀⠑⠑⠕⢕⠕⢜⢕⢷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⣺⣿⡇⢕⣿⣿⢇⢕⢕⢕⢔⢑⢕⢕⢕⠀⠀⠀⠀⢕⢕⢕⢄⢔⢕⣿⣿⣿⣇⣱⡝⢕⠇⠀⠀⠀⠀⠀⠀⠀⠀⠀⠀⠀⠀⠀⠄⢄⢄⢀⢕⢕⢕⢕⢕⢕⢔⠀⠀⠀⠀⠀⠀⠀⠀⠀⠀⠀⠀⠀⠀⠀⠀⠀⠀⠀⠀⠀⠀⠀⠀⠀⠀⠀⠀⠀⠀⠀⠀⠀⠀⠀⠀⠀⠀⠀⢄⢵⢕⢔⠀⠀⠀⠀⠀⠀⠀⠀⠀⠀⠀⠀⠀⠀⠁⠑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⠉⠑⠁⢄⠀⠀⠀⠀⠀⠀⠀⠀⠀⠀⠀⠀⠀⠀⠑⢕⢕⢕⢕⢕⢕⢕⢕⢕⢕⢀⠀⠀⠀⠀⠀⠀⠀⠀⠀⠀⠀⠀⠀⠀⠀⠀⠀⠀⠀⠀⠀⠀⠀⠀⠀⠀⠀⠀⠀⠀⠀⠀⠀⠀⠀⠀⠀⢕⡕⢕⢕⢔⢀⢀⢀⢀⠀⠀⠀⠀⠀⠀⠀⠀⠀⠀⠀⠀⢕⢕⢕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⠕⢾⢿⢇⢜⢟⢟⢓⠑⠑⠑⠏⢝⢹⢿⠿⠯⠇⢕⢕⢕⢕⢕⢕⢕⢟⣿⣿⠀⠀⠀⠀⠀⢕⠕⠀⠀⠀⠀⠀⠀⠀⠀⠀⠀⠀⠀⠀⠀⠀⠑⢕⢕⢕⢕⢕⣾⣿⣿⣕⢜⢇⠀⠀⠀⠀⠀⠀⠀⠀⠀⠀⠀⠀⠀⠀⠀⠀⠀⠀⠀⠀⠀⠀⠀⠀⠀⠀⠀⠀⠀⠀⠀⠀⠀⢄⢄⢗⢕⡕⢕⢕⢕⢕⢕⠁⠀⠀⠀⠀⠀⠀⠀⠀⠀⠀⠀⠀⢕⢕⢕⢕⢕⢻⣿⢕⢕⣿⣿⡇⢕⢕⣿⣿⡇⣿⣿⡽⢕⢳⣵⣵⣵⣽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⢀⠀⠀⠀⠀⠀⠀⠀⠀⠀⠀⠁⠁⠀⠀⠀⠀⠀⠀⠀⠀⠀⠀⠀⠀⠀⠀⢕⢕⢕⢕⢕⢕⢕⢕⣿⣿⠀⠀⠀⠀⠀⠀⠀⠀⠀⠀⠀⠀⠀⠀⠀⠀⠀⠀⠀⠀⠀⠀⠀⠀⠕⢕⢕⢸⣿⡏⢹⡇⠀⠑⢔⢀⠀⠀⠀⠀⠀⠀⠀⠀⠀⠀⠀⠀⠀⠀⠀⠀⠀⠀⠀⠀⠀⠀⠀⠀⠀⠀⠀⢰⣶⣿⣿⢟⢕⣱⣜⢕⢕⢕⢕⠑⠀⠀⠀⠀⠀⠀⠀⠀⠀⠀⠀⠀⠀⢀⢅⢕⢕⢕⢸⢸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⠁⢇⣿⣿⣏⢸⢇⠀⠀⠀⠑⠕⢔⢀⠀⠀⠀⠀⠀⠀⠀⠀⠀⠀⠀⠀⠀⠀⠀⠀⠀⠀⠀⠀⠀⠀⠀⠀⠀⢀⢌⢕⣱⢸⣿⣿⡞⢕⢕⠁⠀⠀⠀⠀⠀⠀⠀⠀⠀⠀⠀⠀⠀⢔⢕⢁⢕⢕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⠀⣿⣿⣿⣿⣿⣿⣿⣿⣿⣷⠔⠁⠑⠔⢄⢀⢀⠀⠀⠀⠀⠀⠀⠀⠀⠀⠀⠀⠀⠀⠀⠀⠀⢀⢄⠔⠑⠁⠀⡾⢿⣱⣿⣿⣇⠇⠀⠀⠀⠀⠀⠀⠀⠀⠀⠀⠀⠀⠀⠀⠀⠁⠁⠁⠑⢕⢕⢸⡇⢸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⣷⣿⣿⠀⠀⠀⠀⠀⠀⠀⠀⠀⠀⠀⠀⠀⠀⠀⠀⠀⠀⠀⠀⠀⠀⠀⠀⠀⠀⠀⢻⣿⣿⢝⢿⠉⠉⠁⠁⠀⠀⠀⠀⠀⠀⠁⠑⠑⢔⠀⠀⠀⠀⠀⠀⠀⠀⠀⠀⠀⠀⠀⠀⢕⣴⣷⣷⣷⣾⣿⣿⣿⣿⣿⣿⠀⠀⠀⠀⠀⠀⠀⠀⠀⠀⠀⠀⠀⠀⠀⠀⠀⠀⠀⠀⠀⢕⢸⢿⢸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⠘⢿⣧⣕⣜⣕⢀⢀⠀⠀⠀⠀⠀⠀⠀⠀⠀⠀⠕⢄⠀⠀⠀⠀⠀⠀⠀⠀⠀⠀⠀⠀⠀⠁⠈⠉⠉⠉⣿⣽⡏⣽⣿⣿⡇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⠑⣟⣻⢿⢿⣿⣿⣿⣷⡆⠀⠀⠀⠀⠀⠀⠀⠀⠁⠀⠀⠀⠀⠀⠀⠀⠀⠀⠀⠀⠀⠀⠀⠀⠀⠀⢀⣟⣏⣵⣼⣿⡿⠁⠀⠀⠀⠀⠀⠀⠀⠀⠀⠀⠀⠀⠀⠀⠀⠀⠀⠀⠀⠀⢔⣕⣕⡕⣅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⢱⣤⣀⠀⠀⠀⠀⠀⠀⠀⠀⠀⠀⠀⠀⠀⠀⠀⠀⠀⠀⠈⠻⣷⣵⣄⣀⢀⠀⠀⠀⠀⠀⠀⠀⠀⠀⠀⠀⠀⠀⠀⠀⠀⠀⠀⠀⠀⠀⠀⠀⠀⢠⣶⣾⣿⣿⡿⢿⢟⣫⡵⠃⠀⠀⠀⠀⠀⠀⠀⠀⠀⠀⠀⠀⠀⠀⠀⠀⠀⠀⠀⠀⢀⢞⡻⢿⢇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⡿⣵⣦⣤⡀⢀⠀⠀⠀⠀⠀⠀⠀⠀⠀⠀⠀⠀⠀⠀⠈⠙⠟⠟⠿⠷⠔⠀⠀⠀⠀⠀⠀⠀⠀⠀⠀⠀⠀⠀⠀⠀⠀⠀⠀⠀⠀⠀⠀⠁⠁⠁⢁⣄⣴⣷⡿⠋⠀⠀⠀⠀⠀⠀⠀⠀⠀⠀⠀⠀⠀⠀⠀⠀⠀⠀⠀⠀⠀⠁⢕⢕⢕⢕⢸⢕⢕⢕⢕⢕⢕⢕⢕⢕⢕⢝⣏⢝⡕⢜⡱⢕⢝⢝⢝⢝⢟⢝⢟⢟⡟⢻⢻⢿⣻⢟⡿⢿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⡿⣸⣿⡿⠏⠕⠕⠕⠀⠀⠀⠀⠀⠀⠀⠀⠀⠀⠀⠀⠀⠀⠀⠀⠀⠀⠀⠀⠀⠀⠀⠀⠀⠀⠀⠀⠀⠀⠀⠀⠀⠀⠀⠀⠀⠀⠀⠀⠀⠀⠀⢴⠾⠿⠟⠛⠉⠀⠀⠀⠀⠀⠀⠀⠀⠀⠀⠀⠀⠀⠀⠀⠀⠀⠀⠀⠀⠀⠀⠀⠀⠁⠕⢕⢱⢕⢕⢕⢇⣕⢕⢕⢕⢝⢣⢜⡇⢜⢱⢜⢕⢕⢇⢕⢕⢕⡕⢕⣕⢵⣕⣧⣷⣮⡵⢎⣕⡽⢕⡸⢟⡺⣝⡺⢿⢷⢕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⡇⢋⢅⠔⠀⠀⠀⠀⠐⠀⠀⠀⠀⠀⠀⠀⠀⠀⠀⠀⠀⠀⠀⠀⠀⠀⠀⠀⠀⠀⠀⠀⠀⠀⠀⠀⠀⠀⠀⠀⠀⠀⠀⠀⠀⠀⠀⠀⠀⠀⠀⠀⠀⠀⠀⠀⠀⠀⠀⠀⠀⠀⠀⠀⠀⠀⠀⠀⠀⠀⠀⠀⠀⠀⠀⠀⠀⠀⠀⠀⠀⠀⢔⢕⢕⢇⢕⢇⡕⢱⡕⢱⢕⢕⢝⢇⢕⢜⢹⡕⢇⣕⢇⣕⣣⣕⢧⣝⡻⢟⣻⣝⣳⣟⣻⢽⣕⢮⣗⡪⣗⡪⢗⡮⢗⢫⢇⣕⢹⢵⢽⣱⢽⣗⡽⢗⡯⢗⢻⣷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⠏⢔⢕⢕⢔⠀⠀⢀⡀⠀⠀⠀⠀⠀⠀⠀⠀⠀⠀⠀⠀⠀⠀⠀⠀⠀⠀⠀⠀⠀⠀⠀⠀⠀⠀⠀⠀⠀⠀⠀⠀⠀⠀⠀⠀⠀⠀⠀⠀⠀⠀⠀⠀⠀⠀⠀⠀⠀⠀⠀⠀⠀⠀⠀⠀⠀⠀⠀⠀⠀⠀⠀⠀⠀⠀⠀⠀⠀⠀⢀⡀⡠⣧⣵⣳⣧⣷⣧⣕⢧⣽⣧⣵⡵⢕⣕⢵⣕⡼⣕⡣⣕⡷⢽⣗⣹⢕⣕⣞⡹⢿⣯⢽⣻⢽⣺⢿⣗⣽⣗⣪⡽⢕⢕⡝⢵⢗⢽⣗⡯⢕⡹⢗⡫⢷⣺⢿⢷⡷⡻⢵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⢀⢕⢕⠕⠑⠀⠀⢀⣼⣿⡇⠀⠀⠀⠀⠀⠀⠀⠀⠀⠀⠀⠀⠀⠀⠀⠀⠀⠀⠀⠀⠀⠀⠀⠀⠀⠀⠀⠀⠀⠀⠀⠀⠀⠀⠀⠀⠀⠀⠀⠀⠀⠀⠀⠀⠀⠀⠀⠀⠀⠀⠀⠀⠀⠀⠀⠀⠀⠀⠀⠀⠀⠀⠀⠀⠀⠀⠀⠀⠁⠕⣵⣧⣽⣳⣯⣗⣫⣯⡗⢽⡇⢟⣗⡸⢕⢗⢝⢇⢝⡇⢜⡕⢜⢕⢸⢝⡕⢝⢕⢕⢕⡏⢝⡞⢕⡗⢽⢗⢕⢵⢗⢽⢕⡽⢕⣫⢕⣪⢕⢪⢵⢸⢽⢕⣏⢇⣕⢵⢗⡵⢗⡹⢕⣏⡕⢜⡵⣞⣵⣞⣫⢵⣎⢵⢇⢕⢕⢹⢼⠀</a:t>
            </a:r>
            <a:br/>
            <a:r>
              <a:t>⢕⢕⢕⣿⣿⣿⣿⣧⣱⡧⢵⢵⢕⢱⣕⣕⣿⣿⣿⣿⣿⣿⣿⣿⣕⢕⡕⢕⣕⢕⢷⣕⣕⢇⢜⢕⢕⢇⢕⢕⢕⢕⡣⣿⢿⠟⠃⠁⠀⠀⠀⠀⠘⠙⠻⢿⣾⣿⣿⣿⣿⣿⣼⣿⣼⣿⣯⣿⣷⡷⢟⢟⢄⣄⡀⢀⡀⢀⠀⢄⢕⠑⠁⠀⠀⠀⣰⣿⣿⡿⠁⠀⠀⠀⠀⠀⠀⠀⠀⠀⠀⠀⠀⠀⠀⠀⠀⠀⠀⢀⢄⠀⠀⠀⠀⠀⠀⠀⠀⠀⠀⠀⠀⠀⠀⠀⠀⠀⠀⠀⠀⠀⠀⠀⠀⠀⠀⠀⠀⠀⠀⠀⠀⠀⠀⠀⠀⠀⠀⠀⠀⠀⠀⠀⠀⠀⠀⠀⠀⠀⢁⢹⢾⣕⣞⣝⣕⢗⣕⣸⣟⣣⢽⣇⢽⣕⣸⢕⣇⢵⢕⢕⢕⢕⢕⣕⢹⣕⡹⢕⣣⢵⡳⢵⢗⢮⢕⡕⢕⣕⡣⢕⣸⢵⣣⢕⣎⣕⢗⡸⢕⣱⡱⢗⡹⢕⣫⢵⣞⡵⢗⢣⢗⣫⢵⣇⣹⢽⣕⢵⢏⢱⢞⢕⢗⡕⢕⢕⢗⣿⠀</a:t>
            </a:r>
            <a:br/>
            <a:r>
              <a:t>⠑⠑⠑⠛⠛⠛⠛⠛⠛⠓⠓⠛⠛⠛⠛⠛⠛⠛⠛⠛⠛⠛⠛⠛⠛⠛⠓⠑⠛⠓⠚⠃⠚⠓⠑⠚⠓⠚⠛⠓⠓⠑⠙⠁⠀⠀⠀⠀⠀⠀⠁⠀⠀⠀⠀⠑⠑⠘⠙⠛⠛⠛⠛⠛⠛⠛⠛⠛⠛⠛⠛⠛⠛⠛⠛⠚⠛⠛⠀⠑⠀⠀⠀⠀⠀⠐⠛⠛⠛⠑⠀⠀⠀⠀⠀⠀⠀⠀⠀⠀⠀⠀⠀⠀⠀⠀⠀⠀⠐⠑⠑⠀⠀⠀⠀⠀⠀⠀⠀⠀⠐⠀⠀⠀⠀⠀⠀⠀⠀⠀⠀⠀⠀⠀⠀⠀⠀⠀⠀⠀⠀⠀⠀⠀⠀⠀⠀⠀⠀⠀⠀⠀⠀⠀⠀⠀⠀⠀⠀⠑⠑⠁⠛⠛⠛⠛⠚⠛⠛⠛⠛⠛⠛⠓⠛⠛⠛⠓⠚⠛⠓⠓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⢿⢟⢱⣿⣿⣿⢜⣻⣽⣵⣷⣿⣿⣿⣿⣿⣿⣿⣿⣿⣿⣿⣿⣿⣿⣿⣷⣝⡻⢿⣿⣿⣿⣿⣿⣷⣕⢿⣿⣿⣿⣇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⡿⢜⣱⣷⢣⣿⣿⣿⡟⣸⣿⣿⣿⣿⣿⣟⣻⣿⣿⣿⣿⣿⣿⣿⣿⣿⣿⣿⣿⣿⣿⢕⢕⢜⢟⢿⣿⣿⣿⣿⡸⣿⣿⣿⣿⣧⢕⢕⢕⢕⢕⢕⢕⢕⢕⢕⢕⢕⢕⢕⢕⢕⢕⢕⢕⢕⢜⢝⢟⢻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⢟⣽⣷⡿⢟⢕⣿⣿⣿⣿⡇⣿⣿⣿⣿⣿⣿⣿⣿⣿⣿⣿⣿⣿⣿⣿⣿⣿⣿⣿⣿⣿⣿⣧⢕⢕⢕⢕⢜⢟⢿⣿⡇⢿⣿⣿⣿⣿⣧⢕⢕⢕⢕⢕⢕⢕⢕⢕⢕⢕⢕⢕⢕⢕⢕⢕⢕⢕⢕⢕⢕⢕⢕⢝⢻⢿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⢟⣵⡿⣟⣵⣾⡟⣼⣿⣿⣿⣿⡇⣿⣿⣿⣿⣿⣿⣿⣿⣿⣿⣿⣿⣿⣿⣿⣿⣿⣿⣿⣿⣿⣿⣿⣧⢕⢕⢕⢕⢕⢕⢜⢝⢸⣿⣿⣿⣿⣿⣧⢕⢕⢕⢕⢕⢕⢕⢕⢕⢕⢕⢕⢕⢕⢕⢕⢕⢕⢕⢕⢕⢕⢕⢕⢕⢕⢕⢕⢜⢝⢟⢻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⢟⣵⡿⣫⣾⣿⣿⡿⣸⣿⣿⣿⣿⣿⢸⣿⣿⣿⣿⣿⣿⣿⣿⣿⣿⣿⣿⣿⣿⣿⣿⣿⣿⣿⣿⣿⣿⣿⣿⣧⡕⢕⢕⢕⢕⢕⢕⢕⣿⣿⣿⣿⣿⣿⣇⢕⢕⢕⢕⢕⢕⢕⢕⢕⢱⢕⢕⢕⢕⢕⢕⢕⢕⢕⢕⢕⢕⢕⢕⢕⢕⢕⢕⢕⢕⢕⢜⣿⣿⣿⣿⣿⣿⣿⣿⣿⣿⣿⣿⣿⣿⣿⣿⣿⣿⣿⣿⣿⣿⣿⣿⣿⣿⣿⣿⣿⣿⣿⣿⣿⣿⣿⣿⣿⣿⣿⣿⣿⣿⣿⣿⣿⣿⣿⣿⣿⣿⣿⣿⣿⣿⣿⣿⣿⣗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⢟⣵⢟⣱⣾⣿⣿⣿⣿⢇⣿⣿⣿⣿⣿⣿⢸⣿⣿⣿⣿⣿⣿⣿⣿⣿⣿⣿⣿⣿⣿⣿⣿⣿⣿⣿⣿⣿⣿⣿⣿⣿⣿⣕⢕⢕⢕⢕⢕⢕⢸⣿⣿⣿⣿⣿⣿⣇⢕⢕⢕⢕⢕⢕⢕⠕⢜⢕⢕⢕⢕⢕⢕⢕⢕⢕⢕⢕⢕⢕⢕⢕⢕⢕⢕⢕⢕⢕⢕⣼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⡿⣱⡿⣣⣾⣿⣿⣿⣿⣿⡟⣼⣿⣿⣿⣿⣿⣿⢸⣿⣿⣿⣿⣿⣿⣿⣿⣿⣿⣿⣿⣿⣿⣿⣿⣿⣿⣿⣿⣿⣿⣿⣿⣿⣿⣿⣷⣕⢕⢕⢕⢕⢜⣿⣿⣿⣿⣿⣿⣿⡕⢕⢕⢕⢕⢕⢑⢄⢅⢕⢕⢕⢕⢕⢕⢕⢕⢕⢕⢕⢕⢕⢕⢕⢕⢕⢕⢕⢕⢕⣼⣿⣿⣿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⢏⡾⣫⣾⣿⣿⣿⣿⣿⣿⣿⢣⣿⣿⣿⣿⣿⣿⡟⢸⣿⣿⣿⣿⣿⣿⣿⣿⣿⣿⣿⣿⣿⣿⣿⣿⣿⣿⣿⣿⣿⣿⣿⣿⣿⣿⣿⣿⣿⣷⣕⢕⢕⢕⢻⣿⣿⣿⣿⣿⣿⣷⢕⢕⢕⢕⢕⢗⢕⢕⢕⢕⢕⢕⢕⢕⢕⢕⢕⢕⢕⢕⢕⠕⢕⢕⢕⢕⢕⢕⢕⢻⣿⣿⣿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⢣⢏⣾⣿⣿⣿⣿⣿⣿⣿⣿⡿⣼⣿⣿⣿⣿⣿⣿⡇⣸⣿⣿⣿⣿⣿⣿⣿⣿⣿⣿⣿⣿⣿⣿⣿⣿⣿⣿⣿⣿⣿⣿⣿⣿⣿⣿⣿⣿⣿⣿⣿⣷⣕⢕⢸⣿⣿⣿⣿⣿⣿⣿⣇⢑⢅⢔⢕⢕⢕⢕⢕⢕⢕⢕⢕⢕⢕⢕⢕⢕⢕⢕⢔⢕⢕⢕⢕⢕⢕⢕⢱⣿⣿⣿⣿⣿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⢇⣵⣿⣿⣿⣿⣿⣿⣿⣿⣿⣿⣇⣿⣿⣿⣿⣿⣿⣿⡇⣿⣿⣿⣿⣿⣿⣿⣿⣿⣿⣿⣿⣿⣿⣿⣿⣿⣿⣿⣿⣿⣿⣿⣿⣿⣿⣿⣿⣿⣿⣿⣿⣿⣿⡧⢜⣿⣿⣿⣿⣿⣿⣿⣿⡕⢕⢕⢕⢕⢕⢕⢕⢕⢕⢕⢕⢕⢕⢕⢕⢑⢕⢕⢕⢕⢕⢕⢕⢕⢕⡱⢎⣿⣿⣿⣿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⢇⣾⣿⣿⣿⣿⣿⣿⣿⣿⣿⣿⣿⢸⣿⣿⣿⣿⣿⣿⣿⡇⢿⣿⣿⣿⣿⣿⣿⣿⣿⣿⣿⣿⣿⣿⣿⣿⣿⣿⣿⣿⣿⣿⣿⣿⣿⣿⣿⣿⣿⣿⣿⣿⣿⣿⡏⢕⢻⣿⣿⣿⣿⣿⣿⣿⣧⢕⢕⢕⢕⢕⠕⢕⢕⢕⢕⢕⢕⢕⢕⢕⢕⢕⢕⢕⢕⢕⢕⢕⣱⡜⠃⢜⢻⣿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⢫⣾⣿⣿⣿⣿⣿⣿⣿⣿⣿⣿⣿⢏⣾⣿⣿⣿⣿⣿⣿⣿⡇⢸⣿⣿⣿⣿⣿⣿⣿⣿⣿⣿⣿⣿⣿⣿⣿⣿⣿⣿⣿⣿⣿⣿⣿⣿⣿⣿⣿⣿⡟⣿⣿⣿⣿⡧⢕⣿⣿⣿⣿⣿⣿⣿⣿⣿⡇⢕⢕⠁⠀⢕⢕⢕⢕⠕⠕⢕⢕⢕⢕⠕⠕⠕⢑⢑⣅⡕⢾⠋⠁⠑⢔⢕⠝⢿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⢣⣿⣿⣿⣿⣿⣿⣿⣿⣿⣿⣿⣿⢫⡇⣿⣿⣿⣿⣿⣿⣿⣿⡇⢸⣿⣿⣿⣿⣿⣿⣿⣿⣿⣿⣿⣿⣿⣿⣿⣿⣿⣿⣿⣿⣿⣿⣿⣿⣿⣿⣿⣿⣇⢝⣿⣿⣿⡏⢕⢽⣿⣿⣿⣿⣿⣿⣿⣿⣷⢅⢀⢄⢔⢕⢕⢻⣷⡕⢕⢕⢱⢷⣾⣧⡕⣿⡿⢞⢿⣽⣕⡄⠀⢰⣝⢗⢕⢕⢕⢜⢝⢻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⣿⣿⢯⣿⣿⣿⢇⣿⣿⣿⢯⣿⣿⣿⡿⣳⣿⢹⣿⣿⣿⣿⣿⣿⣿⣿⡇⢸⣿⣿⣿⣿⣿⣿⣿⣿⣿⣿⣿⣿⣿⣿⣿⣿⣿⣿⣿⣿⣿⣿⣿⣿⣿⣿⣿⣿⣿⢕⢜⣿⣿⡇⢕⢸⣿⣿⣿⣿⣿⣿⣿⣿⣿⡕⠑⠑⠕⢕⢕⢎⣿⣿⣇⢕⢕⢕⢝⢟⢟⢕⡱⣿⣿⣿⣿⡟⣳⣷⢜⢕⢕⢕⢕⢕⢕⢕⢸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⣿⣿⣿⣿⣏⣾⣿⣿⢏⣸⣿⣿⣿⣿⣿⣿⡿⣱⣿⣿⢸⣿⣿⣿⣿⣿⣿⣿⣿⡇⢜⣿⣿⣿⣿⣿⣿⣿⣿⣿⣿⣿⣿⣿⣿⣿⣿⣿⣿⣿⣿⣿⣿⣿⣿⣿⣿⣿⣿⣿⡕⢕⢜⣿⢕⢕⢕⣿⣿⣿⣿⣿⣿⣿⣿⣿⡇⠄⠀⠀⠁⠕⠕⢜⢿⢿⢕⢕⢅⢅⢅⢅⢕⢕⢙⢻⠿⣿⡝⢿⢇⢕⢕⢕⢕⢕⢕⢕⢕⣼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⡿⢟⣻⣽⣽⡝⣼⣿⣿⡟⢱⣿⣿⣿⣿⣿⣿⡿⣱⣿⣿⣿⢸⣿⣿⣿⣿⣿⣿⣿⣿⡇⢕⢿⣿⣿⣿⣿⣿⣿⣿⣿⣿⣿⣿⣿⣿⣿⣿⣿⣿⣿⣿⣿⣿⣿⣿⣿⣿⣿⣿⣿⡇⢕⢕⢝⢕⢕⣯⢹⣿⣿⣿⣿⣿⣿⣿⣿⡇⠀⠑⢀⠀⠀⠁⠑⠑⠑⠑⠑⠑⠑⠁⠁⠁⠁⢁⢁⢑⢐⢕⢅⢕⠕⢔⢕⢕⢕⢕⣱⣾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⡕⢹⢝⣵⣾⣿⣿⣷⣷⢱⣿⣿⣿⢇⣾⣿⣿⣿⣿⣿⡿⣱⣿⣿⣿⣿⢸⣿⣿⣿⣿⣿⣿⣿⣿⡇⢱⢜⢿⣿⣿⣿⣿⣿⣿⣿⣿⣿⣿⣿⣿⣿⣿⣿⣿⣿⣿⣿⣿⣿⣿⣿⣿⣿⣿⣿⡇⢕⢕⢕⢕⢕⡎⢕⣿⣿⣿⣿⣿⣿⣿⣿⢇⢔⢀⠀⠔⢄⠀⠀⠀⠀⠀⠀⠀⠀⠀⠀⠀⠀⠁⠑⠕⠕⢕⢕⢔⢕⢕⢕⠕⢅⣴⡹⣿⢿⢛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⢱⣾⢱⣾⡟⣵⣿⣿⣿⣿⡏⣾⣿⣿⡏⣼⣿⣿⣿⣿⣿⣿⢳⣿⣿⣿⣿⣿⢸⣿⣿⣿⣿⢿⢟⣽⣿⣷⢕⢕⢜⢻⣿⣿⣿⣿⣿⣿⣿⣿⣿⣿⣿⣿⣿⣿⣿⣿⣿⣿⣿⣿⣿⣿⣿⣿⣿⣿⣷⢕⢕⢕⢕⢱⡇⢕⣿⣿⣿⣿⣿⣿⡿⠇⠀⢕⢕⢔⢄⣄⣄⣄⣤⡄⣤⣤⣤⣄⣀⣐⢀⠄⠄⠄⠄⢄⢀⢁⠑⠑⠁⣠⡼⢣⣿⣷⢕⢕⢕⢕⢕⢕⢕⢱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⢱⣿⣿⢾⣷⣾⣿⣿⣿⣿⣿⢸⣿⣿⣿⢱⣿⣿⣿⣿⣿⣿⢣⣿⣿⣿⣿⣿⡿⢸⣿⣿⢟⠕⢇⣼⣿⣿⣿⢕⢕⢕⢕⣿⣿⣿⣿⣿⣿⣿⣿⣿⣿⣿⣿⣿⣿⣿⣿⣿⣿⣿⣿⣿⣿⣿⣿⣿⣿⣿⢕⢕⢕⢕⢱⢇⢕⣿⣿⣿⣿⢿⢋⠁⠀⠀⢕⢕⢕⣼⣿⣿⣿⣿⣧⢻⣿⣿⣿⣿⣿⣿⣧⣷⣦⡄⢀⢁⢑⢕⣴⣾⢟⡵⢸⣿⣿⣇⢕⢕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⡯⣷⡕⢕⢕⢸⣿⣿⣱⣿⣿⣿⣿⣿⣿⡏⣾⣿⣿⡇⡾⣿⣿⣿⣿⣿⢇⣿⣿⣿⣿⣿⡟⢸⢜⣿⢇⢕⢔⣼⣿⣿⣿⣿⡇⢕⢕⢱⣿⣿⣿⣿⣿⣿⣿⣿⣿⣿⣿⣿⣿⣿⣿⣿⣿⣿⣿⣿⣿⣿⣿⣿⣿⣿⣿⢕⢕⢕⠑⠁⠑⠘⠛⠙⠍⠑⠁⠀⠀⠀⠀⢕⢕⢕⣼⣿⣿⣿⣿⣿⡼⣿⣿⣿⣿⣿⣿⣿⣿⣿⣿⢕⢕⣵⣿⡿⣫⢎⢱⡇⣿⣿⣿⢕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⢕⢇⢕⢱⡎⢿⢿⣯⡻⣿⣿⣿⣿⣿⢣⣿⣿⣿⢻⢇⣿⣿⣿⣿⡏⣾⣿⣿⣿⣿⡟⢕⢕⢕⢏⢕⢕⣼⣿⣿⣿⣿⣿⣇⢕⢸⣿⣿⣿⣿⣿⣿⣿⣿⣿⣿⣿⣿⣿⣿⣿⣿⣿⣿⣿⣿⣿⣿⣿⣿⣿⣿⣿⣿⡕⢕⢕⠀⠀⠀⠀⠔⠔⠔⠄⠀⠀⠀⠀⢔⢕⢕⢸⣿⣿⣿⣿⣿⣿⡇⣿⣿⣿⣿⣿⣿⣿⣿⣿⣿⡇⠾⢟⢝⢞⢕⣵⣿⡧⢻⡿⡟⢕⢕⢕⢕⢕⢕⢕⢕⢕⢕⢕⢐⢁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⣾⣿⡕⢯⣿⣷⣕⢕⢸⢏⢏⢸⣿⣿⣿⣼⢸⣿⣿⣿⡿⣼⣿⣿⣿⣿⣿⢕⢕⢕⢕⢕⣿⣿⣿⣿⣿⣿⣿⣿⣿⢕⢸⣿⣿⣿⣿⣿⣿⣿⣿⣿⣿⣿⣿⣿⣿⣿⣿⣿⣿⣿⣿⣿⣿⣿⣿⣿⣿⣿⣿⡇⢕⢕⠀⠀⠀⠀⠀⠀⠀⠀⠀⠀⠀⢔⢕⢕⢕⢕⣿⣿⣿⣿⣿⣿⣿⢸⣿⣿⣿⣿⣿⣿⡟⣿⣿⣧⢕⣔⣕⡕⢾⣿⡿⢇⢜⢱⢇⢇⢕⢕⢕⢕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⢸⣿⣿⡇⢕⢝⢿⣿⣷⣕⢕⢕⢸⣿⣿⡏⡇⣿⣿⣿⣿⢳⣿⣿⣿⣿⣿⢇⢕⢕⢸⡕⢕⢝⢕⣿⣿⣿⣿⣿⣿⣿⢇⢜⣿⣿⣿⣿⣿⣿⣿⣿⣿⣿⣿⣿⣿⣿⣿⣿⣿⣿⣿⣿⣿⣿⣿⣿⣿⣿⣿⣿⡇⢕⢕⢔⠀⠀⢕⢕⢕⢕⠕⠀⠀⢔⢕⢕⢕⢱⡕⢹⣿⣿⣿⣿⣿⣿⢸⣿⣿⣿⣿⣿⣿⣷⣿⣿⣿⢕⢹⣿⣿⣷⣜⢕⢕⣱⢏⡜⢕⢕⢕⢕⢕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⢸⣿⣿⡇⣧⡕⢕⢝⢻⢿⣷⡕⢸⣿⡇⣷⢸⣿⣿⣿⡏⣿⣿⣿⣿⣿⡟⢕⢕⢕⢸⣷⢕⢕⢸⣿⣿⣿⡿⣿⣿⣿⢕⢸⣿⣿⣿⡟⣿⣿⣿⣿⣿⣿⣿⣿⣿⣿⣿⣿⣿⣿⣿⣿⣿⣿⣿⣿⣿⣿⢸⡏⡇⢕⢕⢕⣵⣄⣀⠁⠁⢀⣀⣠⢞⢇⢕⢕⢕⢸⣿⣾⣿⣿⣿⣿⣿⣿⢸⣿⣿⣿⣿⣿⣿⣿⣿⣿⣿⢕⢕⢝⢿⣿⣿⣇⢕⢕⢕⢕⢕⢕⢕⠕⠑⠀⠀⢀⢄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⠀⢕⣿⣿⡕⣿⣿⣧⡕⢕⢕⢙⢅⢸⣿⣿⡇⣾⣿⣿⣿⢹⣿⣿⣿⣿⣿⢕⢕⡕⢕⣼⣿⣇⢕⢼⣿⣿⣕⢕⢕⢝⢏⢕⢸⣿⣿⣿⡇⣿⣿⣿⣿⣿⣿⣿⣿⣿⣿⣿⣿⣿⣿⣿⣿⣿⣿⣿⣿⣿⣿⢕⢇⢇⢕⢕⢕⣿⣿⣿⣿⣿⣿⣿⣿⣿⣇⢕⢕⢕⣸⣿⣿⣿⣿⣿⣿⣿⣿⢸⣿⣿⣿⣿⣿⣿⣿⣿⣿⣿⡕⣕⢕⢕⢹⣿⣿⢧⢅⢕⠕⠑⠁⠀⠀⠀⢀⠔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⠕⡜⣎⢇⢜⢻⣿⢏⣵⣷⡷⢇⢹⣿⣿⢇⣿⣿⣿⡇⣿⣿⣿⣿⣿⡏⢕⣵⡇⢕⣿⣿⣿⢕⣸⣿⣿⣿⣷⣷⣷⣷⡇⣸⣿⣿⣿⢕⣿⣿⣿⣿⣿⣿⣿⣿⣿⣿⣿⣿⣿⣿⣿⣿⣿⣿⣿⣿⣿⣿⢕⢕⢕⢕⢕⢕⢹⣿⣿⣿⣿⣿⣿⣿⣿⣿⡕⢕⢕⣿⣿⣿⣿⣿⣿⣿⣿⣿⢱⣿⣿⣿⣿⣿⣿⣿⣿⣿⣿⡇⣿⣿⣧⡕⡹⣫⣾⠑⠀⠀⠀⢀⠄⢐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⠱⡜⢧⢕⢕⢱⣾⣿⣿⢇⢕⢸⣿⣿⢸⣿⣿⣿⢹⣿⣿⣿⣿⣿⡇⢸⣿⣷⢕⣿⣿⡿⢕⣿⣿⣿⣿⣿⣿⣿⣿⡇⣿⣿⣿⣿⢕⣿⣿⣿⣿⣿⣿⣿⣿⣿⣿⣿⣿⣿⣿⣿⣿⣿⣿⣿⣿⣿⣿⢕⢕⢕⢕⢕⢕⢸⣿⣿⣿⣿⣿⣿⣿⣿⣿⣇⢕⢕⣿⣿⣿⣿⣿⣿⣿⣿⣿⢸⣿⣿⣿⣿⣿⣿⣿⣿⣿⣿⡇⢝⢝⣝⣵⣾⡿⡇⢄⠄⢐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⣕⣷⣄⡀⠑⢕⢕⢱⣿⣿⢟⢕⢕⢕⢸⣿⡟⣼⣿⣿⡟⣼⣿⣿⣿⣿⣿⣿⣿⣿⣿⢕⣿⣿⡇⢕⣿⣿⣿⣿⣿⣿⣿⣿⢇⣿⣿⣿⡏⢕⣿⣿⣿⣿⣿⣿⣿⣿⣿⣿⣿⣿⣿⣿⣿⣿⣿⣿⣿⣿⣿⣿⢕⢕⢕⢕⢕⢕⢸⣿⣿⣿⣿⣿⣿⣿⣿⣿⣿⢕⢱⣿⣿⣿⣿⣿⣿⣿⣿⡏⢸⣿⣿⣿⣿⣿⣿⣿⡿⣿⣿⡇⣷⣿⢿⢟⢕⢱⢣⣴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⡣⠰⡔⡜⣿⡟⢕⢕⣵⣷⣾⣿⡇⣿⣿⣿⡇⣿⣿⣿⣿⣿⣿⣿⣿⣿⡿⢕⣿⣿⡇⢸⣿⣿⣿⣿⣿⣿⣿⣿⢸⣿⣿⣿⢇⣕⢸⣿⣿⣿⣿⣿⣿⣿⣿⣿⣿⣿⣿⣿⣿⣿⣿⣿⣿⣿⣿⡇⢕⢕⢕⢕⢕⢕⢸⣿⡿⢿⢿⣿⣿⢿⢿⢿⢿⢕⢸⣿⡇⣿⣿⣿⣿⣿⣿⢇⢕⣿⣿⣿⣿⣿⣿⢟⢕⣿⣿⡇⢝⣱⡕⢕⢕⢣⡿⢿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⣆⢿⣮⣟⢵⢿⢿⢿⢟⣿⢱⣿⣿⣿⢱⣿⣿⣿⣿⣿⣿⣿⣿⣿⡇⢕⣿⣿⡇⢸⣿⣿⣿⣿⣿⣿⣿⣿⢸⣿⣿⣿⢕⣿⢸⣿⣿⣿⢿⣿⣿⣿⣿⣿⣿⣿⣿⣿⣿⣿⣿⣿⣿⣿⣿⡇⢕⢕⢕⢕⢕⢕⣕⣷⣿⣿⣿⣷⣾⣷⣷⣷⣷⢕⢸⣿⢱⣿⣿⣿⣿⣿⣿⢕⢕⣿⣿⣿⣿⣿⡟⢕⢱⣿⣿⢕⢕⢏⢕⠑⢵⣕⢝⣝⣕⣕⡜⢹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⡕⡝⢿⣿⣷⣧⣵⣕⣸⢸⣿⣿⣿⢸⣿⣿⣿⣿⣿⣿⣿⣿⣿⢇⢕⢸⣿⡇⢸⢿⢟⢟⣏⣝⣕⣱⣷⢸⣿⣿⡏⢸⣝⢜⣿⣿⣿⡿⣿⣿⣿⣿⣿⣿⣿⣿⣿⣿⣿⣿⣿⣿⣿⣿⡇⢕⢕⢕⢕⢕⢕⣿⣿⣿⣿⣿⣿⣿⣿⣿⣿⣿⢕⣟⡏⣼⣿⢿⣿⣿⣿⢇⢕⢕⢿⣿⣿⣿⣿⡇⢕⣸⣿⡿⡑⠘⠁⠀⠀⠘⣿⣷⣜⡻⣿⣿⣷⡷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⢱⣿⣿⣷⡜⡕⢕⢝⢝⢟⢻⢿⢸⣿⣿⡏⣼⣿⣿⣿⣿⣿⣿⡿⣿⣿⢕⢸⢸⣿⡇⢕⣷⣿⣿⣿⣿⣿⣿⣿⡜⣿⣿⡇⣼⣿⣇⢻⣿⣿⡇⢿⣿⣿⣿⣿⣿⣿⣿⣿⣿⣿⣿⣿⣿⣹⣿⡇⢕⢱⢕⢕⢕⢱⣿⡿⠿⢟⣏⣭⣵⣷⣷⣷⢗⢱⢟⠷⢸⡇⣜⢿⣿⡟⢕⢕⢕⢸⣿⣿⣿⣿⢕⢕⣿⣿⢣⡇⠀⠀⠀⠀⠀⠘⢿⣿⣿⣮⡟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⣷⡜⠕⢕⢜⢷⢕⢕⣿⣿⡿⢕⣿⣿⣿⣿⣿⣿⣿⢕⣿⡇⢕⣵⣇⢿⣇⢸⢟⢿⢿⣟⣟⣟⣟⡟⢇⢿⣿⡇⣿⣿⣿⡜⣿⣿⣿⢸⣿⣿⣿⣿⣿⣿⣿⣿⣿⣿⡿⣿⣿⣾⣿⡇⢕⢸⢕⢕⠕⢊⣡⣴⡾⠟⠋⠉⠁⠁⠀⠀⢔⠋⠀⠀⠀⠇⠀⠠⣥⣅⣕⢕⢕⢸⢻⣿⣿⡟⢱⣾⣿⡏⣾⣇⠀⠀⠀⠀⠀⠀⢱⡜⢻⢿⣿⣧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⠟⠛⠙⢄⣾⢀⠁⠑⠱⠕⣿⣿⢇⡇⣿⣿⣿⣿⣿⣿⣿⢕⢻⢇⢱⣿⣯⡜⣿⠸⠿⠟⠟⠟⠛⠛⠟⠟⠻⠜⣿⡇⣕⡍⢙⠳⡸⣿⣿⡇⢿⣿⣿⡿⣿⣿⣿⣿⣿⣿⡗⢿⣿⢹⢻⡇⢕⣿⢕⠕⣱⡿⠟⠁⠀⠀⠀⠀⠀⠀⠀⠀⠁⠀⢱⣷⣶⣤⣄⠀⠀⠙⠟⢕⢕⢜⣸⣿⣿⢇⢸⣿⡿⠸⢿⠇⠀⠀⠀⠀⠀⠀⠀⢣⡕⢕⢝⢿⣿⣦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⢸⢕⣿⣿⣿⢕⣿⣿⣿⡇⢿⣿⣿⣿⡇⢕⢕⢻⣮⣟⢿⣿⣿⣿⣿⣿⣷⣵⢕⢕⢕⢕⢕⢕⢕⢕⢕⢕⢕⢕⢕⢕⢕⠕⢕⢕⣅⡑⠑⠑⠉⠁⠀⠀⠀⣰⣿⢏⠀⠀⠀⠀⠁⣿⡟⣼⡇⣿⣿⣿⣿⣿⣿⣿⡕⢹⢕⢜⢙⡁⠀⠜⡇⠀⢀⠀⠀⠀⠀⠀⠀⠀⠀⢹⡇⠙⠻⢿⣧⣕⡝⣿⣿⡜⣿⣿⣷⡸⣿⣿⣿⣿⣿⣷⡜⣿⣿⢸⢇⢱⡟⢕⣱⠟⠁⢄⣴⣦⠄⠀⠀⠀⠀⢀⠀⠀⠀⢜⣿⣿⣿⣿⠀⠀⢄⣼⢕⢕⢕⣿⣿⡹⢕⢸⣿⢕⢕⢕⠕⠀⠀⠀⠀⠀⠀⠀⠁⢿⣧⡕⢕⢜⢟⢿⣦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⢸⢕⣿⣿⣿⢕⣿⣿⣿⡇⢸⣿⣿⣿⡇⢕⢕⢺⣻⣿⣷⣝⢻⣿⣿⣿⣿⣿⣷⣷⣕⡕⢕⢕⢕⢕⠕⠕⠑⠑⠁⠀⠀⠀⠁⠈⠉⠉⠑⠐⠀⠀⠀⢀⣼⣿⡿⠀⠀⠀⠀⠀⢄⣿⠑⠜⢕⣿⣿⣿⣿⣿⣿⣿⡇⢕⢕⠕⠑⠀⢀⣠⣜⢜⣇⣠⣴⡤⠀⠀⠀⠀⠀⠀⠕⢀⠀⠀⠘⢿⣿⣜⢿⢿⡜⡻⣿⣷⢘⣿⣿⣿⣿⣿⣷⡸⣿⢸⢕⣼⣇⣼⢇⢄⣵⠉⠉⠁⠀⠀⠀⠀⠀⢕⠀⢄⢀⢕⣿⣿⣿⡿⢕⣵⣿⡏⣿⣕⢱⣿⡏⢕⢕⣿⢇⢕⢕⢕⠀⠀⠀⠀⠀⠀⠀⠀⠀⠘⣿⣿⣕⢕⢑⢕⢝⢿⣦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⠀⠀⢠⣿⣿⡟⠕⠀⠀⠀⠀⠀⠁⡿⠀⠀⢸⣿⣿⣿⣿⣿⣿⣿⣿⢕⢕⢀⠀⠀⢹⣿⣿⣿⡏⠉⠉⠀⠀⢔⠀⠀⠀⢄⠀⠀⠀⢸⣦⡑⢝⣿⣿⣧⣷⣵⣼⣻⢧⡸⣿⣟⢿⣿⣿⣧⢻⢜⣱⣿⣿⣿⣱⣿⣿⢀⠀⢄⠀⠁⠕⠔⠀⠀⢔⢕⠀⢸⣿⣿⣿⣵⣿⣿⣿⢧⣿⣿⣿⡟⢜⢕⣼⢣⡕⢕⢕⡕⠀⠀⠀⠀⠀⠀⠀⠀⠀⠀⢜⢿⣿⣷⣕⢄⠑⢕⢝⢻⣔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⠀⠀⣰⣿⡿⢕⢕⠀⠀⠀⠀⠀⠀⠀⡇⢄⢔⢕⣿⣿⣿⣿⣿⢿⣿⣿⢕⢕⢕⢕⢄⢜⣿⣿⣿⣿⢀⢔⢔⠀⠕⠀⢔⢐⠑⠀⢔⠀⢸⣿⣿⣮⣿⣿⣿⣿⣿⣿⣿⣿⣿⣾⣿⣷⣾⣿⣿⣷⣾⣿⣿⣿⣿⣿⣿⣿⣇⠀⢕⢔⢄⢀⢀⣄⢄⢑⢕⣴⣿⣿⣿⣿⣿⣿⣿⡏⣼⣿⣿⣿⢕⢕⡼⣱⣿⣿⢕⡇⡕⢄⠀⠀⠀⠀⠀⠀⠀⢀⠀⢕⢜⢻⣿⣿⣷⡔⢔⢕⢕⢜⢷⡄⢀⢀⢑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⠀⠀⠀⠀⣱⣿⢏⢕⢕⡕⠀⠀⠀⠀⠀⠀⠀⢕⠑⢕⢕⣿⣿⢕⢝⣿⢸⣿⣿⢕⢕⢕⢕⣿⣷⣼⣿⣿⣿⣇⠀⢕⢔⠀⢀⠁⠑⢀⠅⢕⣴⣸⣿⣿⣿⣿⣿⣿⣿⣿⣿⣿⣿⣿⣿⣿⣿⣿⣿⣿⣿⣿⣿⣿⣿⣿⣿⣿⣿⣿⣦⡵⢏⢕⣿⣿⡟⠕⢑⣵⣿⣿⣿⣿⣿⣿⣿⣿⢱⣿⣿⡿⡕⡕⢕⣼⣿⣿⣿⡇⢜⣵⣧⣄⢀⢀⠀⠀⢀⢄⢇⢔⢕⢕⢕⢹⣿⣿⣿⣇⢕⢕⢕⢕⢹⣧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⠀⣵⡿⢇⢕⢕⣸⢕⠀⠀⠀⠀⠀⠀⠀⠑⠀⢕⢕⢹⣿⢕⡝⡟⢕⢿⣿⢕⢕⢕⢕⣿⣿⣿⣿⣿⣿⣿⣷⣠⠕⠔⢵⣷⣷⡇⢕⠕⢠⣿⣿⣿⣿⣿⣿⣿⣿⣿⣿⣿⣿⣿⣿⣿⣿⣿⣿⣿⣿⣿⣿⣿⣿⣿⣿⣿⣿⣿⣿⣿⣧⣅⣱⣿⣟⣴⣿⢿⢟⣽⣿⣿⣿⣿⣿⢇⣾⣿⡿⡕⢜⢕⢕⢹⣿⣿⣿⣿⡕⢜⢟⢿⢿⢿⣷⣷⣾⡷⠷⠕⠑⠑⠑⠑⠘⠛⠛⠛⠃⠑⠑⠑⠕⠜⢷⡜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⠀⠀⠘⠋⠑⠁⠁⠈⠁⠀⠀⠀⠀⠀⠀⠀⠀⠀⠀⠁⢕⡜⣿⡸⡱⣕⢇⢜⢻⡕⢕⢕⢕⣞⣿⣿⣿⣿⣿⣿⣿⣿⣧⣄⢕⣿⣿⡕⣡⣵⣿⣿⣿⣿⣿⣿⣿⣿⣿⣿⣿⣿⣿⣿⣿⣿⣿⣿⣿⣿⣿⣿⣿⣿⣿⣿⣿⣿⣿⣿⣿⣿⣽⣙⣙⡙⣉⣑⢁⣵⣷⣿⣿⣿⣿⣿⡟⣼⣿⡟⢱⢕⢜⢕⢇⢕⢻⣿⣿⣿⣧⢳⣧⣕⢁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⠘⡧⢱⡻⣿⣷⣧⡱⢕⢕⢕⢜⣿⣿⣿⣿⣿⣿⣮⢝⠟⢟⢿⠷⠾⢿⢟⣻⣿⣿⣿⣿⣿⣿⣿⣿⣿⣿⣿⣿⣿⣿⣿⣿⣿⣿⣿⣿⣿⣿⣿⣿⣿⣿⣿⣿⣿⣿⣿⣿⣿⣿⣿⣿⣿⣿⣿⣿⣿⣿⣿⣿⣿⡟⣱⣿⢏⢕⢇⢕⢕⢕⢜⡕⢕⢿⣿⣿⣿⡎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⢀⠀⠀⠀⠀⠀⠀⠀⠀⠀⠀⠀⠀⠀⠀⠈⠄⢱⡝⢿⣿⣿⡕⢕⢕⢕⢸⣿⣿⣿⣿⣿⣿⣿⣿⣤⣴⣶⣶⣾⣿⣿⣿⣿⣿⣿⣿⣿⣿⣿⣿⣿⣿⣿⣿⣿⣿⣿⣿⣿⣿⣿⣿⣿⣿⣿⣿⣿⣿⣿⣿⣿⣿⣿⣿⣿⣿⣿⣿⣿⣿⣿⣿⣿⣿⣿⡿⣱⡿⢕⣕⢇⢱⡕⢕⢕⢕⢕⡕⢜⢿⣿⡿⠋⠀⠀⠀⠀⠀⠀⠀⠀⠀⠀⠀⠀⠀⠀⠀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⣧⠁⠀⠀⠀⠀⠀⠀⠀⢀⠔⠀⠀⠀⠀⠀⢄⠔⠀⠀⢄⠀⠀⠀⠀⠀⠀⠀⠀⠀⠀⠀⠀⠀⠀⠀⠹⣧⡝⢿⣿⡕⢕⢕⢕⢹⣿⣿⣿⣿⣿⣿⣿⣿⣿⣿⣿⣿⣿⣿⣿⣿⣿⣿⣿⣿⣿⣿⣿⣿⣿⣿⣿⣿⣿⣿⣿⣿⣿⣿⣿⣿⣿⣿⣿⣿⣿⣿⣿⣿⣿⣿⣿⣿⣿⣿⣿⣿⣿⣿⣿⣿⣿⡿⣱⡏⢕⣎⢇⢕⣸⢕⢕⢕⢕⢕⢜⡕⢝⠋⠀⠀⠀⠀⠀⠀⠀⠀⠀⠀⠀⠀⠀⠀⠀⠀⠀⠑⠀⠀⠀⠑⢄⢀⠀⠀⠀⠑⢔⢀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⠁⠀⠀⠀⠁⠀⠀⠀⠀⠀⠀⠀⠀⠀⠀⠀⠀⠀⠀⠀⠀⠁⠙⢕⣼⡟⢕⢕⢕⢕⢻⣿⣿⣿⣿⣿⣿⣿⣿⣿⣿⣿⣿⣿⣿⣿⣿⣿⣿⣿⣿⣿⣿⣿⣿⣿⣿⣿⣿⣿⣿⣿⣿⣿⣿⣿⣿⣿⣿⣿⣿⣿⣿⣿⣿⣿⣿⣿⣿⣿⣿⣿⣿⣿⣿⣿⡿⣱⡿⢕⣼⢇⢱⢜⡕⢕⢕⢕⢕⢕⢕⠁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⡏⠀⠀⠀⠀⢀⢔⠑⠀⠀⠀⠀⢄⠕⠁⠀⠀⠀⠀⠀⠀⠀⠀⠀⠀⠀⠀⠀⠀⠀⠀⠀⠀⠀⠀⠀⠀⠀⠀⠀⠘⣷⡕⢕⢕⢕⢕⢻⣿⣿⣿⣿⣿⣿⣿⣿⣿⣿⣿⣿⣿⣿⣿⣿⣿⣿⣿⣿⣿⣿⣿⣿⣿⣿⣿⣿⡟⣿⣿⣿⣿⣿⣿⣿⣿⣿⣿⣿⣿⣿⣿⣿⣿⣿⣿⣿⣿⣿⣿⣿⣿⣏⣼⣿⢇⡼⢕⢕⣿⣾⢕⢕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⢄⠀⠀⠀⠀⠀⠀⠀⠀⠀⠀⠀⠀⠀⠀⠀⠀⠀⠀⠀⠀⠀⠀⠀⠀⠀⠀⠀⠘⢿⡕⢕⢕⢕⢕⢻⣿⣿⣿⣿⣿⣿⣿⣿⣿⣿⣿⣿⣿⣿⣿⣿⣿⣿⣿⣿⣿⣿⣿⣿⣿⣿⣿⣷⣿⣿⣿⣿⣿⣿⣿⣿⣿⣿⣿⣿⣿⣿⣿⣿⣿⣿⣿⣿⣿⣿⣿⣿⣿⣿⢇⢕⢕⢕⢱⣿⢇⢕⢕⢕⠕⠀⠀⠀⠀⠀⠀⠀⠀⠀⠀⠀⠀⠀⠀⠀⠀⠀⠀⠀⠀⠀⠀⠀⠀⠀⠀⢀⢄⢔⠔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⢄⢀⠀⠀⠀⠀⠀⠀⠀⠀⠀⠀⠀⠀⠀⠀⠀⠀⠀⠀⠀⠀⠀⠈⢻⣇⢱⢕⢕⢕⢹⣿⣿⣿⣿⣿⣿⣿⣿⣿⣿⣿⣿⣿⣿⣿⣿⣿⣿⣿⣿⣿⣿⣿⣿⣿⣿⣿⣿⣿⣿⣿⣿⣿⣿⣿⣿⣿⣿⣿⣿⣿⣿⣿⣿⣿⣿⣿⣿⣿⣿⣿⡿⢕⢅⢕⢕⢕⣼⡿⢕⢕⢕⠁⠀⠀⠀⠀⠀⠀⠀⠀⠀⠀⠀⠀⠀⠀⠀⠀⠀⠀⠀⠐⠀⠀⠀⠀⢄⢔⠕⠑⠁⠀⠀⠀⠀⠀⠀⠀⢀⠀⠁⠀⢀⠑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⠹⣷⡱⢕⢕⢕⢝⢿⣿⣿⣿⣿⣿⣿⣿⣿⣿⣿⣿⣿⣿⣿⣿⣿⣿⣿⣿⣿⣿⣿⣿⣿⣿⣿⣿⣿⣿⣿⣿⣿⣿⣿⣿⣿⣿⣿⣿⣿⣿⣿⣿⣿⣿⣿⣿⡿⠏⠑⢑⢕⢕⢕⢕⣿⠇⠁⠑⠀⠀⠀⠀⠀⠀⠀⠀⠀⠀⠀⠀⠀⠀⠀⠀⠀⠀⠀⠀⠀⠀⠀⢀⢄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⠀⠁⠁⠑⠐⠄⢄⠀⠀⠀⠀⠀⠀⠀⠑⢕⠀⠀⠀⠀⠀⠀⠀⠀⠀⠀⠀⠀⢄⠄⠐⠀⠀⠀⠀⠀⠈⠻⣮⡣⡕⢕⢕⢟⢿⣿⣿⣿⣿⣿⣿⣿⣿⣿⣿⣿⣿⣿⣿⣿⣿⣿⣿⣿⣿⣿⣿⣿⣿⣿⣿⣿⣿⣿⣿⣻⣿⣿⣿⣿⣿⣿⣿⣿⣿⣿⣿⣿⡿⠏⠑⠑⠑⢑⢕⢕⢕⢸⡟⠕⠆⠀⠀⠀⠀⠀⢀⢀⢀⢀⠁⠁⠑⠀⠀⠀⠀⠀⠀⠀⠀⠀⠀⠀⢔⢕⠁⠀⠀⠀⠀⠀⠀⠀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⠐⠁⠁⠁⠁⠀⠀⠈⠻⣮⡕⢕⢕⢕⢝⢿⣿⣿⣿⣿⣿⣿⣿⣿⣿⣿⣿⣿⣿⣿⣾⣿⣿⣻⣿⣿⣟⣟⣟⣿⣯⣿⣿⣿⣿⣿⣿⣿⣿⣿⣿⣿⣿⣿⢿⠋⠁⠀⠀⠀⠀⠀⠀⢕⢕⢕⣾⠑⠀⠀⠀⠀⠀⠀⠀⠀⢀⢀⢀⠀⠀⠀⠀⠀⠀⢀⠁⠄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⢀⠀⠔⠔⠐⠐⠑⠑⠑⠑⠀⠀⠀⠈⢝⢮⡣⡕⢕⢕⢕⢝⠟⢿⣿⣿⣿⣿⣿⣿⣿⣿⣿⣿⣿⣿⣿⣿⣿⣿⣿⣿⣿⣿⣿⣿⣿⣿⣿⣿⣿⣿⣿⣿⣿⠟⠋⠁⠀⠀⠀⠀⠀⠀⠀⠀⠀⢕⢕⢕⡏⠀⠀⠀⠀⠀⠀⠁⠁⠁⠁⠁⠁⠁⠁⠑⠐⠔⢄⠀⠁⠄⠀⠀⠀⠀⠀⠀⠀⠀⠀⠀⠀⠀⠀⠀⠀⠀⠀⠀⠀⠀⠀⠀⠀⠀⠀⠀⠀⠀⠀⠀⠀⠀⠘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⣾⣿⣷⠀⠀⠀⠀⠀⠀⠀⠀⠀⠀⠀⠀⠀⠘⣷⡝⢻⣇⢕⢕⢕⢔⢄⠁⠙⠛⠻⢿⣿⣿⣿⣿⣿⣿⣿⣿⣿⣿⣿⣿⣿⣿⣿⣿⣿⣿⣿⣿⣿⣿⢿⠟⠙⠀⠀⠀⠀⠀⠀⠀⠀⠀⠀⠀⠀⠀⢕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⠀⠿⠇⢕⢕⢝⢳⣕⢕⢕⢕⢄⠀⠀⠀⠁⠉⠙⣟⢿⣿⣿⣿⣿⣿⣿⣿⣿⣿⣿⣿⣿⣿⢿⠟⠙⠁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⡔⠀⠀⠀⠀⠀⠀⠀⠀⠀⠀⠀⠀⠀⠀⠀⠀⠀⠁⠀⠉⠑⠑⠕⠕⠄⠀⠀⠀⠀⠸⠿⠷⠮⠽⢟⠻⢿⢿⠿⠿⠿⠟⠋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⢕⠀⠀⠀⠀⠀⠀⠀⠀⠀⠀⠀⠀⠀⠀⠀⠀⠀⠀⠀⠀⠀⠀⠀⠀⠀⠀⠀⠀⠀⠀⠀⠀⠀⠀⠀⠀⠀⠀⠁⢹⣿⣿⣆⠀⠀⠀⠀⠀⠀⠀⠀⠀⠀⠀⠀⠀⠀⠀⠀⠀⠀⠀⠀⠄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⠹⣿⣿⣧⡀⠀⠀⠀⠀⠀⠀⠀⠀⠀⠀⠀⠀⠀⠀⠀⠀⠀⠀⠀⢕⢉⠓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⡎⢕⠀⠀⠀⠀⠀⠀⠀⠀⠀⠀⠀⠀⠀⠀⠀⠀⠀⠀⠀⠀⠀⠀⠀⠀⠀⠀⠀⠀⠀⠀⠀⠀⠀⠀⠀⠀⠀⠀⠀⠀⠀⠀⠀⠜⢿⣿⣷⡄⠀⠀⠀⠀⠀⠀⠀⠀⠀⠀⠀⠀⠀⠀⠀⠀⢄⢕⢕⢕⠀⠀⠀⠈⠙⠲⢤⣀⠀⠀⠀⠀⠀⠀⠀⠀⠀⠀⠀⠀⠀⠀⠀⠀⠀⠀⠀⠀⠀⠀⠀⠀⠀⠀⠀⠀⠀⠀⠀⠀⠀⠀⠀⠀⠀⠀⠀⠀⠀⠀⠀⠀⠀⠀⠀⠀⠀⠀⠀⠀⠀⠀⠀⠀⠀⠀⠀⠀⠀⠀⠀⠀⠀⠀⠀⠀⠀⠀⠀⠀⠀⠀⠐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⠑⠀⠀⠀⠀⠀⠀⠀⠀⠀⠀⠀⠀⠀⢀⢄⢄⢄⢀⢀⢀⢀⣀⣄⣤⣴⣴⣴⣶⣦⣄⡀⠀⠀⠀⠀⠀⠀⠀⠀⠀⠀⠀⠀⠀⠘⢿⣿⣿⣆⠀⠀⠀⠀⠀⠀⠀⠀⠀⠀⠀⠀⠀⠀⠀⢕⢕⢕⢕⠀⠀⠀⠀⠀⠁⠑⠜⠝⢳⢴⣄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⢔⢕⣱⣵⣷⣷⣿⣿⣿⣿⣿⣿⣿⣿⣿⣿⣿⣿⣿⣷⣦⣄⡀⠀⠀⠀⠀⠀⠀⠀⠀⠀⠀⠘⢿⣿⣿⣇⠀⠀⠀⠀⠀⠀⠀⠀⠀⠀⠀⠀⠀⠀⢕⢕⡕⠁⠀⠀⠀⠀⠀⠀⠀⠀⠀⠀⠁⠈⠙⠗⠔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⣕⡇⠀⠀⠀⠀⠀⠀⠀⠀⠀⠀⠀⠀⢕⣾⣿⣿⣿⣿⣿⣿⣿⣿⣿⢿⣟⣽⣷⣿⣿⣿⣿⣿⣿⣿⣿⣷⣄⢀⠀⠀⠀⠀⠀⠀⠀⠀⠁⢻⣿⣿⣧⠀⠀⠀⠀⠀⠀⠀⠀⠀⠀⠀⠀⢕⡕⢕⣿⠀⠀⠀⠀⠀⠀⠀⠀⠀⠀⠀⠀⢀⢕⠀⠀⢀⣀⣀⣀⣄⣄⣄⣠⣤⣤⣤⣤⣤⣤⣴⣴⣴⣴⣶⣶⣶⣶⣶⣦⣤⣄⣀⢀⠀⠀⠀⠀⠀⠀⠀⠀⠀⠀⠀⠀⠀⠀⠀⠀⠀⠀⠀⠀⠀⠀⠀⠀⠀⠀⠀⠀⠀⠀⠀⠀⠀⠀⠀⠀⠀⠀⠀⠀⠀⠀⠀⠀⠀⠀⠀⠀⠀⠀⠀⠀⠀⠀⠀⠀⠀⠀⠀⢕⢳⣽⡗⢧⣝⢣⢵⣕⢣⢕⢕⡵⣕⡕⢇⢕⢕⢕⢕⢕⢕⢕⢇⢕⡕⢕⢕⡕⢼⠀</a:t>
            </a:r>
            <a:br/>
            <a:r>
              <a:t>⠋⠁⠀⠁⠜⠕⠕⠕⠕⠕⠝⠕⠟⠝⠕⠗⠕⠗⠕⠝⠝⠞⠇⠕⠗⠕⠗⠏⠕⠗⠏⠕⠗⠇⠕⠞⠕⠕⠟⠇⠀⠀⠀⠀⠀⠀⠀⠀⠀⠀⠀⠀⢸⣿⣿⢟⢟⢟⠟⠟⢟⣹⣵⣿⣿⣿⣿⣿⣿⣿⣿⣿⣿⣿⣿⣿⣿⣿⣦⣄⣀⠀⠀⠀⠀⠀⠀⠁⢻⣿⣿⣧⣤⣤⣴⣴⣴⣴⣴⣴⢔⠀⠀⢕⢺⠕⢇⢱⣷⣿⣿⣿⣿⣿⣿⣿⣿⢀⠀⢕⢕⢀⠀⢿⢿⢿⢿⢿⢿⠿⠿⠻⠟⠟⠟⠟⠟⠟⠟⠟⠟⠟⠟⠛⠏⠙⠋⠝⠻⢿⣿⣷⣶⣴⣤⣄⡀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⣱⣾⣿⣿⣿⣿⣿⣿⣿⣿⣿⣿⣿⣿⣿⣿⣿⣿⣿⣿⣿⣿⡔⠀⠀⠀⠀⠀⠀⠁⢻⡿⣿⣿⡿⢿⢿⢿⢿⢟⠟⠕⠀⠀⠁⠀⠀⠁⠑⢌⠘⠑⠁⠁⠁⠁⠁⠁⠀⠀⢕⢕⢕⠀⠀⠀⠀⠀⠀⠀⠀⠀⠀⠀⠀⠀⠀⠀⠀⠀⠀⠀⠀⠀⠀⠀⠀⠀⠀⠀⠀⠁⠙⠝⠻⢿⣿⣿⣿⣷⣶⣴⣄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⡇⢕⢕⣵⣿⣿⣿⣿⣿⡿⣫⣿⣿⣿⣿⣿⣿⣿⣿⣿⣿⣿⣿⣿⣿⣿⠇⠀⠀⠀⠀⠀⠀⠀⠀⠁⠁⠁⠀⠀⠀⠀⠀⠀⠀⠀⠀⠀⠀⠀⠀⠀⠀⠀⠕⢰⡀⠀⠀⠀⠀⠀⠀⢔⢕⢕⢕⠀⠀⠀⠀⠀⠀⠀⠀⠀⠀⠀⠀⠀⠀⠀⠀⠀⠀⠀⠀⠀⠀⠀⠀⠀⠀⠀⠀⠀⠀⠀⠀⠀⠁⠙⠝⠻⢿⣿⣿⣿⣿⣿⣷⣴⣄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⢇⣱⣿⣿⣿⣿⣿⢟⣫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⠁⠙⠟⠻⢿⣿⣿⣷⡇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⡿⢏⣾⣿⣿⣿⣿⣿⣿⣿⣿⣿⣿⣿⣿⣿⣿⣿⣿⣿⡇⠀⠀⠀⠀⠀⠀⠀⠀⠀⠀⠀⠀⠀⠀⠀⠀⠀⠀⠀⠀⠀⠀⠀⠀⠀⠀⠀⠀⠀⠀⠀⠑⢕⢕⢰⢀⠀⢕⢕⢕⠀⠀⠀⠀⠀⠀⠀⠀⠀⠀⠀⠀⠀⠀⠀⠀⠀⠀⠀⠀⠀⠀⠀⠀⠀⠀⠀⠀⠀⠀⠀⠀⠀⠀⠀⢀⢀⢀⢀⢀⢀⢀⣀⡀⢈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⢄⠀⠀⠀⠀⠀⠀⠀⠀⠀⠀⠀⠀⠀⠀⠀⠀⠀⠀⠀⠀⠀⠀⠀⠀⠀⠀⠀⠀⠀⠀⠀⠀⠀⠀⠀⠀⠀⠀⠀⠀⠀⠀⠀⠀⠀⠀⠀⠀⠀⠀⠀⠀⢰⣿⣿⣿⣿⡟⢝⢕⣼⣿⣿⣿⣿⣿⣿⣿⣿⣿⣿⣿⣿⣿⣿⣿⣿⣿⣿⣷⣔⠀⠀⠀⠀⠀⠀⠀⠀⠀⠀⠀⠀⠀⠀⠀⠀⠀⠀⠀⠀⠀⠀⠀⠀⠀⠀⠀⠀⠀⠀⠀⠑⠕⢕⠁⢕⢕⢕⢕⠀⠀⠀⠀⠀⠀⠀⠀⠀⠀⠀⠀⠀⠀⠀⠀⠀⠀⠀⠀⠀⠀⠀⠀⢀⡄⠔⠑⠑⠑⠕⠜⠕⠓⠟⠟⠟⠟⠟⢟⢟⢿⢿⢿⢿⢿⢿⢧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⠑⠑⠑⠛⠛⠛⠛⠛⠛⠛⠙⠛⠛⠛⠛⠛⠛⠛⠛⠛⠛⠛⠛⠛⠓⠀⠀⠀⠀⠀⠀⠀⠀⠀⠀⠀⠀⠀⠀⠀⠀⠀⠀⠀⠀⠀⠀⠀⠀⠀⠀⠀⠀⠀⠀⠀⠀⠁⠀⠑⠑⠑⠑⠀⠀⠀⠀⠀⠀⠀⠀⠀⠀⠀⠀⠀⠀⠀⠀⠀⠀⠀⠀⠀⠀⠐⠃⠑⠀⠀⠀⠀⠀⠀⠀⠀⠀⠀⠀⠀⠀⠀⠀⠀⠀⠀⠀⠀⠀⠀⠁⠀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6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⡿⣣⣿⣹⣿⣿⣿⣿⣿⣿⣿⣿⣷⡹⣧⢱⢕⣕⣕⡕⣿⡕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⣷⣵⣵⣕⣕⡕⢕⢕⢕⢕⢕⢕⢕⢕⢕⢕⢜⣿⣿⣿⣿⣿⣿⣿⣿⣿⣿⣿⣿⣧⣇⢕⢕⣼⣿⣿⣿⣿⣿⣿⣿⣿⣿⣿⣿⣿⣿⣿⣿⣿⣿⣿⣿⣿⣿⣿⣿⣿⣿⣿⣿⣿⣿⣿⣿⣿⣿⣿⣿⣿⣿⣿⣿⣿⣿⣿⣿⣿⣿⣿⣿⣿⣿⣿⣿⣿⣿⣿⣿⢟⣼⣿⢣⣿⣿⣿⣿⣿⣿⣿⣿⣿⣿⡷⢝⢸⣧⢗⢻⢿⢸⣷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⣿⢏⣾⣿⡏⣷⣷⣵⣵⣵⣯⣽⣿⡟⢟⡏⢕⢕⢸⣿⡇⢕⢕⢕⢜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⣻⣵⢎⣿⣿⣿⢹⣿⣿⣿⣿⣿⣿⣿⣿⣿⣿⣧⢕⢕⢸⣿⣿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⣟⣵⣿⣿⣏⣾⣿⣿⡇⣿⣿⣿⣿⣿⣿⣿⣿⣿⣿⣿⣿⣇⢕⢸⣿⣿⡇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⣫⣾⣿⣿⣟⡵⣼⣿⣿⣿⢱⣿⣿⣿⣿⣿⣿⣿⣿⣿⣿⣿⣿⣿⡇⢸⣿⣿⡇⢕⢕⢕⢕⢕⢕⢕⢕⢜⢻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⣟⣽⣿⣿⡿⣻⣿⢇⣿⢿⢿⣟⢸⣿⣿⣿⣿⣿⣿⣿⣿⣿⣿⣿⢿⣿⡇⣾⣿⣿⡇⢕⢕⢕⢕⢕⢕⢕⢕⢕⢕⢕⢝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⢯⣾⣿⣿⢟⣾⣿⣿⢸⢕⣵⣿⣿⢜⣿⣿⣿⣿⣿⣿⣿⣿⣿⣿⣿⢜⡿⢱⣿⣿⣿⡇⢕⢕⢕⢕⢕⢕⢕⢑⢕⢕⢕⢕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⢿⢯⣿⢣⣿⣫⣿⣿⢏⡕⢱⣿⣿⣿⣿⣿⣿⣿⣿⣿⣿⣿⣿⣿⣿⣿⡿⢕⢕⣾⣿⣿⣿⢇⢕⢕⣧⢕⣕⢕⢕⢕⢕⢕⣸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⣵⣷⣵⣿⣏⣿⢣⣿⣳⣿⣿⣿⢱⣇⢱⣿⣿⣿⢹⣿⣿⣿⣿⣿⣿⣿⣿⣿⣿⣿⡇⢕⢜⢟⢟⠏⠑⢁⢕⢕⢝⢜⢜⢎⡕⠕⢕⢷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⡟⣵⢿⣿⡻⢿⣸⣏⣿⢧⣿⣿⣿⡿⣼⡏⣿⣿⣵⡕⣿⡇⣿⣿⣿⣿⣿⣿⣿⣿⣿⡿⢇⢕⢁⢑⠑⢁⢔⢕⣵⣅⡑⢕⢕⢕⢕⢰⢇⢜⢝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⢿⣷⣿⣿⣿⣿⣿⣿⣿⢕⢕⢕⢕⢕⣿⣿⣿⣿⣿⣿⣿⣿⣿⣿⣿⣿⣿⣿⣿⣿⣿⣿⣿⣿⣿⣿⣿⣿⣿⣿⣿⣿⣿⣿⣿⣿⣿⣿⣿⣿⣿⣿⣿⣿⣿⣿⣿⣿⣿⣿⣿⣿⣿⣿⣿⡟⣸⡿⣧⢝⣫⢕⡿⣼⡟⣾⣿⣿⣿⢇⣿⢹⣿⣿⣿⢸⣿⢹⣿⣿⣿⣿⣿⣿⣿⣿⡿⢕⢕⢱⡑⠕⢕⡕⢕⢸⣿⣿⡇⣧⡅⠕⢕⢕⢕⢕⢕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⣿⣿⣿⣿⣿⣿⣿⣿⣿⣿⣿⣿⣿⣿⣿⣿⣿⣿⡕⢕⢕⢕⢕⣿⣿⣿⣿⣿⣿⣿⣿⣿⣿⣿⣿⣿⣿⣿⣿⣿⣿⣿⣿⣿⣿⣿⣿⣿⣿⣿⣿⣿⣿⣿⣿⣿⣿⣿⣿⣿⣿⣿⣿⣿⣿⣿⣿⣿⣿⣿⣿⣿⣿⣿⣇⢻⡕⢱⢟⣵⣾⢧⡿⢹⣿⣿⣿⡟⢕⡇⣿⣿⣿⡏⣿⡇⢸⣿⣿⣿⣿⣿⣿⣿⣿⢇⢕⢕⣼⣿⣿⣿⢇⣸⣿⣿⣿⢿⣿⣿⣧⡅⣵⣖⢾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⣧⡕⢕⢸⣿⣿⣿⣿⣿⣿⣿⣿⡿⢟⣝⣱⣾⣿⣿⣿⣿⣿⣿⣿⣿⣿⣿⣿⣿⣿⣿⣿⣿⣿⣿⣿⢕⢕⢕⢕⢕⣿⣿⣿⣿⣿⣿⣿⣿⣿⣿⣿⣿⣿⣿⣿⣿⣿⣿⣿⣿⣿⣿⣿⣿⣿⣿⣿⣿⣿⣿⣿⣿⣿⣿⣿⣿⣿⣿⣿⣿⣿⣿⣿⣿⣿⣿⣿⣿⣿⣿⣿⣧⢕⢪⢟⢿⣝⡿⣼⢕⣼⣿⣿⣿⢕⣷⡇⣾⣽⣽⡇⣿⢸⢏⣿⣿⣿⣿⣿⣿⣿⣿⢕⢕⢕⣿⣿⣿⣿⢸⣿⣿⣿⣿⢸⣿⣿⣿⡇⣿⣿⣧⣎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⢜⣿⣿⣿⣿⢕⢕⢕⢕⢕⣿⣿⣿⣿⣿⣿⣿⣿⣿⣿⣿⣿⣿⣿⣿⣿⣿⣿⣿⣿⣿⣿⣿⣿⣿⣿⣿⣿⣿⣿⣿⣿⣿⣿⣿⣿⣿⣿⣿⣿⣿⣿⣿⣿⣿⣿⣿⣿⣿⣿⣿⣿⣷⣕⢣⢱⢕⣇⢣⡇⣿⣿⣿⡏⢾⢟⡇⣻⡿⢿⣿⢹⢸⣷⣹⣏⢿⡿⣿⣿⣻⣼⢕⢕⢱⢿⢿⢿⢿⢸⣿⣿⣿⣿⣿⣿⣿⣿⡇⢪⡿⡿⣷⢹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⢕⢜⢕⡽⣸⡇⡟⣿⣿⢇⢁⣄⢄⢕⠝⠙⠳⢮⢜⣿⣿⣿⡜⣷⡹⣿⣿⢏⢸⢕⣾⣿⣿⣿⣿⢸⢸⣿⣿⢷⣿⣿⣿⣿⢕⢷⡝⣾⣾⡿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⢸⣿⣿⣿⢕⢕⢕⢕⢕⣿⣿⣿⣿⣿⣿⣿⣿⣿⣿⣿⣿⣿⣿⣿⣿⣿⣿⣿⣿⣿⣿⣿⣿⣿⣿⣿⣿⣿⣿⣿⣿⣿⣿⣿⣿⣿⣿⣿⣿⣿⣿⣿⣿⣿⣿⣿⣿⣿⣿⣿⣿⡿⠑⠀⢑⢸⡇⣟⡏⢣⢹⣿⣕⣿⡏⢝⢅⢀⢁⢑⢕⢳⣿⣿⣿⣿⣿⣷⣷⣿⣇⣵⢵⠗⢾⢿⠽⠏⢳⣎⣜⢿⢸⣿⣿⣿⡿⢸⢷⢿⡕⡽⢕⢸⣿⢕⢕⢕⢅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⢝⣿⣿⣿⢕⢕⢕⢕⢕⣿⣿⣿⣿⣿⣿⣿⣿⣿⣿⣿⣿⣿⣿⣿⣿⣿⣿⣿⣿⣿⣿⣿⣿⣿⣿⣿⣿⣿⣿⣿⣿⣿⣿⣿⣿⣿⣿⣿⣿⣿⣿⣿⣿⣿⣿⣿⣿⣿⣿⡿⣫⠇⢀⢄⢸⣾⣇⢕⣾⢜⢕⢻⣯⣿⣷⡕⢕⣕⢕⢕⣿⣿⣿⣿⣿⣿⣿⣿⣿⣿⣏⡕⠴⠐⠀⠁⠐⣔⡀⢕⢾⣳⣾⣿⣿⣿⡇⣟⢏⡹⢕⢕⢔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⣿⢟⡽⢇⠀⠕⠑⢕⣿⢹⢱⡗⢕⢕⢜⣿⡜⣧⣝⣕⣕⣷⣿⣿⣿⣿⣿⣿⣿⣿⣿⣿⣿⣿⡇⢕⢕⢕⢔⢔⣿⢇⡕⣼⣿⣿⣿⣿⣿⢱⠕⣜⣱⣵⣷⣷⣾⣿⢕⢕⢕⢕⢕⢕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⣫⡟⢱⣇⢄⠀⢀⣸⡟⣾⡷⣇⢕⢕⢕⢿⣿⣿⣿⣿⣿⣿⣿⣿⣿⣿⣿⣿⣿⣿⣿⣿⣿⣿⣿⡕⢱⢕⢵⣾⣿⡟⣽⣿⣿⣿⢕⣿⡏⢕⠀⢻⣿⣿⣿⣿⣿⣿⢕⢕⢕⢕⣱⡕⢕⣷⡇⣷⣷⡕⢸⣷⢺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⢿⣿⣿⢕⢕⢕⢕⢕⣿⣿⣿⣿⣿⣿⣿⣿⣿⣿⣿⣿⣿⣿⣿⣿⣿⣿⣿⣿⣿⣿⣿⣿⣿⣿⣿⣿⣿⣿⣿⣿⢿⢿⢿⢟⠟⠛⢙⠉⠁⢕⢕⠀⢐⢱⡕⣱⢟⣱⣿⢕⢕⢝⢕⢿⡇⣿⣷⣻⢕⢕⢕⢸⣿⣿⣿⣿⣿⣿⣿⣿⣿⣿⣿⣿⣿⣿⣿⣿⣿⣿⣿⣿⣿⣷⣿⣿⣿⣾⢟⢿⣿⢇⢕⢻⡇⠀⠀⢜⣿⣿⣿⣿⣿⣿⢕⢕⢕⢸⣿⣷⣵⣿⣗⣟⣿⣟⣼⣿⣿⣿⣿⣳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⢌⢕⢕⢸⡱⢏⢱⣿⢇⢕⢕⢕⢕⢜⢕⣿⣿⣿⡧⢕⢕⢕⢻⣿⣿⣿⣿⣿⣿⣿⣿⣿⣿⣿⣿⣿⣿⣿⣿⣿⣿⣿⣿⣿⡿⣿⢏⡧⣫⣾⣿⢕⢕⢸⡇⠐⠀⠁⡜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⠅⢴⢠⢇⢱⠇⢁⣾⢟⢕⢱⢆⢁⢕⢜⢕⢹⣿⣯⢜⡕⢱⢕⢕⢻⣿⣿⣿⣿⣿⣟⢟⢟⢟⢟⢟⢿⣿⣿⣿⣿⣿⣿⣷⣾⣿⢇⢫⢸⣿⣿⡇⢕⢕⢸⡇⠀⠀⠀⢱⡸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⢕⢎⢇⢀⢱⣿⢕⠕⠑⢵⢕⢕⢕⢕⢕⢻⣿⢕⣎⢇⢇⢕⢕⢜⡻⣿⣿⣿⣿⣷⣷⣵⣵⣵⣵⣾⣿⣿⣿⣿⣿⣿⢗⢕⢕⢕⣿⣿⣿⢇⢕⢕⢸⡇⣤⢠⣴⡕⢳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⢧⢕⣵⢕⣕⣄⣸⡏⢐⢑⢕⢑⣼⢕⢕⢕⢕⢕⢻⡧⢹⣷⢕⢕⢕⢱⢕⢕⢝⢻⣿⣿⣿⣿⣿⣿⣿⣿⣿⣿⢿⢟⢏⢕⢕⢕⢕⢱⣿⣿⡿⢕⢕⢕⢸⡇⣿⡇⢸⣧⢜⢇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⢜⢱⣿⣿⣿⡇⣿⣷⣧⣱⡟⢕⢕⢕⢕⢕⢕⢝⢇⢿⢕⢕⢕⡿⢕⢕⢕⢕⢕⣝⡿⢿⢿⣟⣯⢝⢕⢕⢕⢕⢕⢕⢕⢕⢕⢸⣿⣿⢇⡇⢜⢸⢕⡇⣿⣇⢕⣿⡕⢜⡜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⢁⠘⢜⢝⢏⢗⢇⢟⢿⢣⡿⢕⢕⢕⢕⢕⢕⢕⢕⣮⡇⢕⢕⢸⢇⢕⠕⢑⢱⣾⣿⣿⣿⣿⣿⡿⢕⢕⢕⢕⢕⢕⢕⢕⢕⢕⣿⡏⢇⣾⡇⢕⡕⢕⢕⢿⢿⢕⢿⡇⢧⢱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⢄⠕⠀⠀⢕⢕⢕⢕⢇⢱⢱⡟⢕⢕⢕⢕⢕⢕⢕⢕⢸⣿⣿⡇⢕⠜⠑⠀⢄⢕⣾⣿⣿⣿⣿⣿⣿⣏⢕⠀⠁⠑⢕⠑⢕⢕⢕⢱⢟⢕⣾⣿⡇⢱⡇⢕⢅⢄⢄⠀⢸⡇⠀⢜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⢔⢕⠀⠀⠀⢕⠕⠱⠕⢕⢣⡿⢇⢕⢕⢕⢕⢕⢕⢕⢕⢸⣿⣿⣿⢕⠀⠀⠀⢸⣼⣿⣿⣿⣿⣿⣿⣿⣿⡕⠀⠀⠀⠀⠀⠕⢕⢜⢮⢕⣿⣿⡿⣱⣾⡇⢕⢕⢕⢕⠀⢸⡇⠀⠀⢞⣿⢕⢕⢕⢕⢸⣿⡇⢕⢕⣿⣿⡇⢕⢸⣿⣿⢕⢕⣿⣿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⢟⣟⢿⣿⣿⣿⣿⠀⠀⠀⠀⠀⠁⠄⢔⠕⠂⢔⢕⢕⠀⠀⠀⠀⠀⠀⠀⢄⡿⢇⢕⢕⣱⣵⣷⣷⣷⣷⣷⢸⣧⣿⣿⣇⠀⠀⠀⢸⣿⣿⣿⣿⣿⣿⣿⣿⣿⣇⠀⠀⠀⠀⠀⠀⢕⢱⢿⢱⣿⡿⣽⣿⡿⢕⢕⢕⢕⢕⢀⢸⢑⢀⢀⢕⣿⢕⢕⢕⢕⣸⣿⡇⢕⢕⣿⣿⡇⢕⢸⢧⣷⣧⣕⡻⢿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⡿⢟⣹⣷⣿⣿⣎⢿⣿⣿⣿⠀⠀⠀⠀⠀⠀⢀⠀⠀⠀⢕⢕⠑⠀⠀⠀⠀⠀⠄⢄⡾⢕⢕⣵⣿⣿⣿⣿⣿⣿⣿⡕⢜⡿⣾⣿⣿⡄⠀⠀⠁⡿⣿⣿⣿⣿⣿⣿⣿⡿⢟⠀⠀⠀⠀⠀⠀⢕⢕⢸⢘⢅⢁⢁⠜⢕⢕⢕⢕⢼⣇⢕⢕⢕⢕⢕⢸⣿⢕⢕⢕⢕⣺⣿⡇⢕⢕⣿⣿⡇⢕⢜⢜⢟⢏⣽⡿⢇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⠁⠑⢝⢿⢸⣯⢻⠟⠊⠉⠉⠉⠀⠀⠀⠀⠀⠀⠀⠀⢐⢄⢕⢕⠀⠀⠀⠀⠀⠀⢀⡾⢕⢕⣵⣿⣿⣿⣿⣿⣿⣿⣿⣿⡇⡇⣿⣿⣿⣧⠀⠀⠀⢸⣿⣿⣿⣿⣿⣿⣿⣿⠑⠀⠀⠀⠀⠀⠀⢕⢕⢔⢄⠁⠁⢁⣄⢁⣵⣾⣷⡜⢻⣇⢕⢸⣇⢕⢸⡿⣕⣥⣵⣵⣽⣟⢇⢕⢕⣿⣿⡇⢕⠀⠀⢕⣷⠇⠁⣱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⠀⠕⠕⢱⡵⠔⠀⠀⠀⠀⠀⠀⠀⠀⠀⢀⡀⣰⣾⢇⠁⠑⠀⠀⢰⡇⠀⢀⡞⢕⢕⢱⣿⣿⣿⣿⣿⣿⣿⣿⣿⣿⣧⢸⢻⣿⡞⣿⡔⠀⠀⠀⢻⣿⣿⣿⣿⣿⣿⢇⠀⠀⠀⠀⠀⠀⠀⠀⣕⢑⠁⢔⢔⠈⠋⢱⣿⣿⣿⣷⢕⢻⣇⢙⢏⢝⢜⢕⢕⢜⢝⢝⢻⢿⣿⣷⣕⡻⣿⢇⠐⠀⢀⠀⠀⠀⣱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⢷⣺⣿⣿⣷⣷⣶⣶⣶⣿⣿⢝⢹⣿⣿⣿⣿⣿⣿⣿⣿⣿⣽⣏⣿⣦⣶⣶⣴⡄⠀⠀⢔⢔⠀⠀⠀⠀⠀⠀⠀⠀⢸⣹⣿⣿⣏⢄⠀⠀⠀⠀⠁⠀⠚⠕⢕⢕⣿⣿⣿⣿⣿⣿⣿⣿⣿⣿⣿⣿⠇⣸⣿⣿⣜⢇⠀⠀⠀⠁⢿⣿⣿⣿⣿⡟⠀⠀⠀⠀⠀⠀⠀⠀⠀⢹⢣⢄⣌⢁⡕⣿⣿⣿⣿⣿⣿⡇⢕⢹⢇⠑⠑⠁⠁⠁⠕⢕⢕⢕⢜⢝⢻⢿⣿⣷⣕⢐⠁⠑⠀⠀⢔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⣔⠀⠀⠀⢀⢀⠀⠕⢔⢕⢕⢕⢱⣿⣿⣿⣗⢕⠀⠀⠀⠀⠀⠀⠀⠀⠀⠈⠙⠻⢿⣿⣿⣿⣿⣿⣿⣿⣿⡟⠀⠜⣿⣷⣾⣽⠐⠐⠀⠀⠘⢿⠿⢿⡟⠀⠀⠀⠀⠀⠀⠀⠀⠀⠄⠘⡕⣵⢹⢸⢧⣿⣿⣿⣿⣿⠿⠛⠁⠀⠀⠀⠀⠀⠀⠀⠀⠁⢕⢕⢕⢕⢕⢕⢜⢿⣿⣿⣦⡀⢀⢔⢕⣿⣿⡷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⣧⠀⠀⠑⠀⠀⠀⠑⢕⢕⢕⢸⣿⣿⣿⡷⢕⢑⠀⠀⠀⠀⠀⠀⠀⠀⠀⠀⠀⠀⠈⠙⢿⣿⣿⣿⣿⣿⠇⠀⠀⢹⡟⣿⡏⠀⠀⠀⠀⠀⠀⢔⢄⠀⠀⠀⠀⠀⠀⠀⠀⠀⠀⠀⠀⢕⢟⣧⡜⢸⣿⢿⠋⠁⠀⠀⠀⠀⠀⠀⠀⠀⠀⠀⠀⠀⠀⢕⢜⢣⢕⢕⢕⢕⢕⢪⢿⣿⣿⢸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⣵⢕⢕⢔⠀⠀⠀⠀⠀⠀⠀⠀⠀⠀⢸⣿⣿⣿⣿⣿⣿⣿⣿⣿⣿⣿⣿⣿⣿⣿⣿⣿⣿⣿⣿⣿⣿⣿⣿⣿⢹⣿⣿⣿⣿⣿⣿⣿⣿⣿⣿⣿⣿⣿⣿⣿⣿⣿⣿⣿⣿⣷⡀⠀⠀⢔⠔⠀⠁⢱⣕⡇⣿⣿⣿⡇⢕⢕⠀⠀⢀⢔⠁⠀⠀⢀⠀⠀⠀⠀⠀⠀⠀⠈⠟⢿⣿⡏⠀⠀⠀⢸⢇⢿⢇⠀⠀⠀⠀⠀⠀⢕⠑⠀⠀⠀⠀⠀⠀⠀⠀⠀⠀⠀⠀⠑⢼⢏⡼⠟⠁⠀⠀⠀⠀⠀⠀⠀⠀⠀⠀⠔⢄⠀⠀⠀⠀⢕⢕⢕⠕⠀⠑⠕⢕⠕⠁⠈⠁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⢿⢕⢕⠀⠀⠀⠀⠀⠀⠀⠀⠀⠀⢸⣿⣿⣿⣿⣿⣿⣿⣿⣿⣿⣿⣿⣿⣿⣿⣿⣿⣿⣿⣿⣿⣿⣿⣿⣿⢸⣿⣿⣿⣿⣿⣿⣿⣿⣿⣿⣿⣻⣽⢯⢿⢿⢻⢿⡫⣟⣽⣷⡄⠀⠀⠀⢀⢀⠀⠻⢷⢝⣿⣿⡇⢕⢕⠀⢔⠁⠀⠀⢄⠐⠀⠀⠀⠀⠀⠀⠀⠀⠀⠀⠁⢝⠁⠀⠀⠀⢜⠀⡜⠀⠀⠀⠀⠀⠄⣤⣤⣆⣄⠀⠀⠀⠀⠀⠀⠀⠀⠀⠀⠀⠁⢱⠋⠀⠀⠀⠀⠀⠀⠀⠀⠐⠀⠁⢄⢀⠀⠁⠕⢀⠀⣷⣷⣷⡗⠁⠀⢠⢄⠁⠀⠀⠀⢀⢀⢳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⣗⡇⢗⢳⠁⠀⠀⠀⠀⠀⠀⠀⠀⠀⠀⢸⣿⣿⣿⣿⡿⢿⢿⢿⢿⢿⢿⢿⢿⢿⣿⣿⣿⣿⣿⣿⣿⣿⣿⣿⣿⢸⣿⣿⣿⣿⣿⣿⣿⣿⣿⣿⣿⣼⢹⠁⠁⠁⠀⠐⠀⠐⠐⢸⣿⣆⠀⠀⠑⠀⠀⠀⢁⢄⠘⠟⢕⢱⠑⠑⠀⢀⠄⠑⠑⢀⠀⠀⠀⠀⠀⠀⠀⠀⠀⠀⠀⠀⠀⠀⠀⠄⠁⢕⠁⠀⠀⠀⠀⠀⢎⣿⣿⣿⣿⡇⠀⠀⠀⠀⠀⠀⠀⠀⠀⠀⠀⠀⠀⠀⠀⠀⠀⠀⠀⠀⠀⠀⠀⠀⢄⠑⠔⢀⠀⠁⠄⠀⠀⠀⠀⠀⠀⠀⠁⠀⠀⠀⢄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⣯⢕⢕⠀⠀⢀⢀⢀⢀⢀⢀⢀⢀⢀⢀⢄⠄⢄⠀⢀⠀⠀⢐⠐⠀⠀⠀⠀⢸⣿⣿⠑⠀⠀⠁⢹⣿⣿⣿⣿⢸⣿⣿⣿⣿⣿⣿⣿⣿⣿⣿⣿⣧⣹⠀⠀⠀⠀⠀⠀⠀⠀⢸⣿⣿⣧⠀⠀⠀⢔⠐⢕⢕⢕⢀⠀⢡⠀⠀⠀⠀⢀⠀⠀⠀⠑⠄⠀⠀⠀⠀⠀⠀⠀⠀⠀⠀⠀⠀⠀⠀⠁⠀⠀⠀⠀⠀⠀⠀⠝⡽⣿⡿⡟⠁⠀⠀⠀⠀⠀⠀⠀⠀⠀⠀⠀⠀⠀⠀⠀⠀⠀⠀⠀⠀⠀⠀⠄⠑⠀⠀⢀⠀⠁⠀⠀⠀⠀⠀⠀⠑⠇⠀⠀⠀⠀⢄⢕⢕⢕⢔⢿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⣽⣽⢟⠀⠀⠀⠀⠀⠕⢕⢕⢕⢄⡇⠀⠀⠀⠁⠀⠀⠀⠀⠀⠀⠁⠄⠀⠀⠀⠀⠀⠀⠀⠀⠀⠀⠀⠀⠀⠀⠀⠀⠀⠀⠀⠀⠀⠀⠈⠑⠁⠀⠀⠀⠀⠀⠀⠀⠀⠀⠀⠀⠀⠀⠀⠀⠀⠀⠀⠀⠀⠀⠄⠁⠀⠀⠀⠀⠀⠁⠀⠀⠀⠀⢀⠀⡄⠀⠀⠀⠀⠀⠄⢕⢕⢕⢕⢱⣾⣿⣿⣿⣿⣻⣇⣵⢱⣿⣿⣿⣿⣿⣿⣿⣿⣿⣽⣿⣿⣿⣿⣿⣿⣿⣿⣿⣿⣿⣿⣿⣿⣿⣿⣿⣿⣿⣿⣿⣿⣏⣕⣕⣜⣜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⡹⣹⢇⠀⠀⠀⠀⠀⠁⠑⢕⢕⢞⢕⠀⠀⠀⠀⠀⠀⠀⠀⠀⠀⠀⠀⠐⠀⠀⠀⠀⠀⠀⠀⠀⠀⠀⠀⠀⠀⠀⠀⠀⠀⠀⠀⠀⠀⠀⠀⠀⠀⠀⠀⠀⠀⠀⠀⠀⠀⠀⠀⠀⠀⠀⠀⠀⠀⠀⠀⠀⠑⠀⠀⠀⠀⠀⠀⠀⠀⠀⠀⠀⠄⣧⢀⠁⠀⢀⠀⠀⠀⠀⠁⢁⢅⢴⣿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⢮⢇⢕⢕⠀⠀⠀⢕⢕⢕⢕⢕⢕⢕⢕⢕⢕⢕⣕⣱⣵⣴⠀⠑⠔⠀⢄⢀⣿⣿⣿⣿⠀⠁⠑⠄⢸⣿⣿⣿⣿⡕⣿⣿⣿⣿⣿⣿⣟⢿⢏⢍⢕⢔⢕⢕⢕⢕⢕⢔⢔⢄⠀⢕⣿⢞⢷⠀⠀⠀⠀⠀⠀⠔⢄⢎⢕⠁⠀⠀⠀⠀⠀⠀⠀⠀⠀⠀⠀⠀⠀⠀⠀⠀⠀⠀⠀⠀⠀⠀⠀⠀⠀⠀⠀⠀⠀⠀⠀⠀⠀⠀⠀⠀⠀⠀⠀⠀⠀⠀⠀⠀⠀⠀⠀⠀⠀⠀⠀⠀⠀⠀⠀⠀⠀⠀⠀⠀⠀⠀⠀⠀⠀⠀⠀⠀⠀⠀⠜⣧⠀⢀⢾⢀⢄⢔⣰⣷⣿⣿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⣷⡗⢕⢕⢕⢕⠑⢅⠑⠁⠁⠅⠀⠁⠁⢔⢕⢜⢿⣿⣿⡄⢀⢀⢀⢀⡀⢀⢜⢕⡇⠀⠀⠀⠀⠀⠀⠀⠀⠀⠀⠀⠀⠀⠀⠀⠀⠀⠀⠀⠀⠀⠀⠀⠀⠀⠀⠀⠀⠀⠀⠀⠀⠀⠀⠀⠀⠀⠀⠀⠀⠀⠀⠀⠀⠀⠀⠀⠀⠀⠀⠀⠀⠀⠀⠀⠀⠀⠀⠀⠀⠀⠀⠀⠀⠀⠀⠀⠀⠀⠀⠀⠀⢜⣇⢕⢕⢕⢱⣾⣿⣿⣿⣿⡏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⠁⠀⠀⠀⠀⠀⠀⠀⠀⠀⠀⢕⢕⢸⣿⣿⣿⣿⣿⣿⣿⡟⢕⢕⣾⢇⠀⠀⠀⠀⠀⠀⠀⠀⠀⠀⠀⠀⠀⠀⢀⢀⠀⠀⠀⠀⠀⠀⠀⠀⠀⠀⠀⠀⠀⠀⠀⠀⠀⠀⠀⠀⠀⠀⠀⠀⠀⠀⠀⠀⠀⠀⠀⠀⠀⠀⠀⠀⠀⠀⠀⠀⠀⠀⢀⠀⠀⠀⠀⠀⠀⠀⠀⠀⠀⠀⠀⢔⡇⢜⣇⢕⢱⣾⣿⣿⣿⣿⡿⣸⣿⣷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⠑⠀⠀⠀⠀⠀⠀⠀⠀⠀⠀⠀⢕⢕⢕⣿⣿⣿⣿⣿⣿⡟⡕⢕⡜⢏⢕⠀⠀⠀⠀⠀⠀⠀⠀⠀⠀⠀⠀⠀⢀⠕⠀⠀⠀⠀⠀⠀⠀⠀⠀⠀⠀⠀⠀⠀⠀⠀⠀⠀⠀⠀⠀⠀⠀⠀⠀⠀⠀⠀⠀⠀⠀⠀⠀⠀⠀⠀⠀⠀⠀⠀⠀⠀⠀⠁⢔⠀⠀⠀⠀⠀⠀⠀⠀⠀⠀⠀⠜⣿⡕⢘⡇⠝⠿⠿⢿⢟⣵⡾⣿⣿⣸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⠁⢕⢜⢻⣿⣿⣿⣿⡿⢕⢅⡕⢕⢕⢕⠀⠀⠀⠀⠀⠀⠀⠀⠀⠀⠀⠀⠀⢕⢀⠀⠀⠀⠀⠀⠀⠀⠀⠀⠀⠀⠀⠀⠀⠀⠀⠀⠀⠀⠀⠀⠀⠀⠀⠀⠀⠀⠀⠀⠀⠀⠀⠀⠀⠀⠀⠀⠀⠀⠀⠀⠀⠀⠀⠁⠀⠀⠀⠀⠀⠀⠀⠀⠀⠀⠀⠀⢻⣿⡕⢜⡔⢔⢄⢜⡿⡻⡟⣿⣿⢸⣿⡇⢸⣿⢿⣼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⣿⢇⢕⢕⢕⢕⢕⡜⠀⠀⠀⠀⢀⠀⠀⠀⠀⠀⠀⠀⠀⠑⢕⠀⠀⠀⠀⠀⠀⠀⠀⠀⠀⠀⠀⠀⠀⠀⠀⠀⠀⠀⠀⠀⠀⠀⠀⠀⠀⠀⠀⠀⠀⠀⠀⠀⠀⠀⠀⠀⠀⠀⠀⠀⠀⠀⠀⠀⠀⠀⠀⠀⠀⠀⠀⠀⠀⠀⠀⠀⢕⢻⣷⢕⢕⢕⢑⡕⢇⢕⡯⢟⢕⢕⢟⢇⢻⢟⢸⢸⢿⢿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⢺⣿⣿⣿⢇⢕⢕⢕⢕⢕⢕⢕⢕⠀⠀⠁⠀⠀⠀⠀⠀⠀⠀⠀⠀⠀⢔⠀⠀⠀⠀⠀⠀⠀⠀⠀⠀⠀⠀⠀⠀⠀⠀⠀⠀⠀⠀⠀⠀⠀⠀⠀⠀⠀⠀⠀⠀⠀⠀⠀⠀⠀⠀⠀⠀⠀⠀⠀⠀⠀⠀⠀⠀⠀⠀⠀⠀⠀⠀⠀⠀⠀⠀⠀⢕⢕⢟⣇⢄⣱⢅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⢀⠀⠀⠀⠀⠀⢕⢕⢕⠑⠀⠄⢐⢔⢵⣿⣿⣿⡟⢕⠇⢕⢑⢕⢕⢕⢕⢄⠀⠀⠀⠀⠀⠀⠀⠀⠀⠀⠀⠀⠀⠕⠀⠀⠀⠀⠀⠀⠀⠀⠀⠀⠀⠀⠀⠀⠀⠀⠀⠀⠀⠀⠀⠀⠀⠀⠀⠀⠀⠀⠀⠀⠀⠀⠀⠀⠀⠀⠀⠀⠀⠀⠀⠀⠀⠀⠀⠀⠀⠀⠀⠀⠀⠀⠀⠀⠀⠀⢄⢇⢕⢕⢜⢇⢝⡕⢝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⣿⣿⢕⡜⠁⠀⠀⠀⠁⠁⠁⠈⠀⠀⠀⠀⠀⠀⠀⠀⠀⢀⢀⢀⢀⢀⢄⠀⠀⠀⠀⠀⠀⠀⠀⠀⠀⠀⠀⠀⠀⠀⠀⠀⠀⠀⠀⠀⠀⠀⠀⠀⠀⠀⠀⠀⠀⠀⠀⠀⠀⠀⠀⠀⠀⠀⠀⠀⡔⢄⠀⠀⠀⠀⠀⠀⠄⠀⠀⠀⠀⠀⠑⠘⠕⢕⠕⢜⢕⢷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⣺⣿⡇⢕⣿⣿⢇⢕⢕⢕⢔⢑⢕⢕⢕⠀⠀⠀⠀⢕⢕⢕⢄⢔⢕⣿⣿⣿⣇⣱⡝⢕⠇⠀⠀⠀⠀⠀⠀⠀⠀⠀⠀⠀⠀⠀⢄⢄⢀⢀⢕⢕⢕⢕⢕⢕⢔⠀⠀⠀⠀⠀⠀⠀⠀⠀⠀⠀⠀⠀⠀⠀⠀⠀⠀⠀⠀⠀⠀⠀⠀⠀⠀⠀⠀⠀⠀⠀⠀⠀⠀⠀⠀⠀⠀⠀⢄⢕⢕⢔⠀⠀⠀⠀⠀⠀⠀⠀⠀⠀⠀⠀⠀⠀⠁⠑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⠉⠑⠁⢄⠀⠀⠀⠀⠀⠀⠀⠀⠀⠀⠀⠀⠀⠀⠑⢕⢕⢕⢕⢕⢕⢕⢕⢕⢕⢀⠀⠀⠀⠀⠀⠀⠀⠀⠀⠀⠀⠀⠀⠀⠀⠀⠀⠀⠀⠀⠀⠀⠀⠀⠀⠀⠀⠀⠀⠀⠀⠀⠀⠀⠀⠀⠀⢜⢞⢕⢕⢄⢀⢀⢀⢀⠀⠀⠀⠀⠀⠀⠀⠀⠀⠀⠀⠀⢕⢕⢕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⠕⢾⢿⢇⢜⢟⢟⢓⠑⠑⠑⠏⢝⢹⢿⠿⠯⠇⢕⢕⢕⢕⢕⢕⢕⢟⣿⣿⠀⠀⠀⠀⠀⢕⢕⠀⠀⠀⠀⠀⠀⠀⠀⠀⠀⠀⠀⠀⠀⠀⠑⢕⢕⢕⢕⢕⣾⣿⣷⣕⢜⢇⠀⠀⠀⠀⠀⠀⠀⠀⠀⠀⠀⠀⠀⠀⠀⠀⠀⠀⠀⠀⠀⠀⠀⠀⠀⠀⠀⠀⠀⠀⠀⠀⠀⢄⢄⢞⢕⢕⢕⢕⢕⢕⠕⠁⠀⠀⠀⠀⠀⠀⠀⠀⠀⠀⠀⠀⢕⢕⢕⢕⢕⢻⣿⢕⢕⣿⣿⡇⢕⢕⣿⣿⡇⣿⣿⡽⢕⢳⣵⣵⣵⣽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⢀⠀⠀⠀⠀⠀⠀⠀⠀⠀⠀⠁⠁⠀⠀⠀⠀⠀⠀⠀⠀⠀⠀⠀⠀⠀⠀⢕⢕⢕⢕⢕⢕⢕⢕⣿⣿⠀⠀⠀⠀⠀⠀⠀⠀⠀⠀⠀⠀⠀⠀⠀⠀⠀⠀⠀⠀⠀⠀⠀⠁⠕⢕⢕⢸⣿⡏⢽⡕⠀⠑⢔⢀⠀⠀⠀⠀⠀⠀⠀⠀⠀⠀⠀⠀⠀⠀⠀⠀⠀⠀⠀⠀⠀⠀⠀⠀⠀⠀⠀⢴⣶⣿⣿⢟⢕⣱⣜⢇⢕⢕⢕⠑⠀⠀⠀⠀⠀⠀⠀⠀⠀⠀⠀⠀⠀⢄⢅⢕⢕⢕⢸⢜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⠑⢕⣿⣿⣇⢸⢇⠀⠀⠀⠑⠕⢄⢀⠀⠀⠀⠀⠀⠀⠀⠀⠀⠀⠀⠀⠀⠀⠀⠀⠀⠀⠀⠀⠀⠀⠀⠀⠀⢀⢌⢕⣱⢺⣿⣿⡜⢕⢕⠁⠀⠀⠀⠀⠀⠀⠀⠀⠀⠀⠀⠀⠀⢔⢕⢅⢕⢕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⠐⣿⣿⣿⣿⣿⣿⣿⣿⣿⣷⠄⠁⠑⠔⢄⢀⢀⠀⠀⠀⠀⠀⠀⠀⠀⠀⠀⠀⠀⠀⠀⠀⠀⢀⢄⠔⠑⠁⠀⡾⢟⣸⣿⣿⡇⠕⠀⠀⠀⠀⠀⠀⠀⠀⠀⠀⠀⠀⠀⠀⠀⠁⠁⠁⠑⢕⢕⢸⣇⢸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⣷⣿⣿⠀⠀⠀⠀⠀⠀⠀⠀⠀⠀⠀⠀⠀⠀⠀⠀⠀⠀⠀⠀⠀⠀⠀⠀⠀⠀⠀⢿⣿⣯⢝⢽⠉⠉⠉⠁⠀⠀⠀⠀⠀⠀⠁⠑⠕⢔⠀⠀⠀⠀⠀⠀⠀⠀⠀⠀⠀⠀⠀⠀⢕⣴⣷⣷⣷⣾⣿⣿⣿⣿⣿⣧⠀⠀⠀⠀⠀⠀⠀⠀⠀⠀⠀⠀⠀⠀⠀⠀⠀⠀⠀⠀⠀⢕⢸⢿⢸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⠜⣿⣯⣕⣝⣔⢀⠀⠀⠀⠀⠀⠀⠀⠀⠀⠀⠀⢕⢀⠀⠀⠀⠀⠀⠀⠀⠀⠀⠀⠀⠀⠐⠀⠈⠉⠉⠉⣿⣽⡝⣽⣿⣿⡇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⠘⣟⡿⢿⢿⣿⣿⣿⣷⡆⠀⠀⠀⠀⠀⠀⠀⠀⠁⠀⠀⠀⠀⠀⠀⠀⠀⠀⠀⠀⠀⠀⠀⠀⠀⠀⢀⣟⣏⣵⣼⣿⡿⠁⠀⠀⠀⠀⠀⠀⠀⠀⠀⠀⠀⠀⠀⠀⠀⠀⠀⠀⠀⠀⢔⣕⣕⡕⢅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⢱⣤⡀⠀⠀⠀⠀⠀⠀⠀⠀⠀⠀⠀⠀⠀⠀⠀⠀⠀⠀⠈⢻⣷⣵⣄⡀⢀⠀⠀⠀⠀⠀⠀⠀⠀⠀⠀⠀⠀⠀⠀⠀⠀⠀⠀⠀⠀⠀⠀⠀⠀⢠⣶⣾⣿⣿⡿⢿⣟⣫⡵⠑⠀⠀⠀⠀⠀⠀⠀⠀⠀⠀⠀⠀⠀⠀⠀⠀⠀⠀⠀⠀⠀⢜⢿⢿⢇⢿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⡟⣵⣦⣤⡀⢀⠀⠀⠀⠀⠀⠀⠀⠀⠀⠀⠀⠀⠀⠀⠉⠙⠟⠻⠿⠷⠄⠀⠀⠀⠀⠀⠀⠀⠀⠀⠀⠀⠀⠀⠀⠀⠀⠀⠀⠀⠀⠀⠀⠁⠁⠁⢁⣄⣴⣷⡿⠋⠀⠀⠀⠀⠀⠀⠀⠀⠀⠀⠀⠀⠀⠀⠀⠀⠀⠀⠀⠀⠀⠁⢕⢕⢕⢕⢱⢕⢕⢕⢕⢕⢕⢕⢕⢕⢕⢝⣏⢝⡕⢜⡱⢕⢝⢝⢝⢝⢟⢝⢟⢟⡟⢻⢻⢿⣻⢟⡿⢿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⡿⣸⣿⡿⢏⠕⠕⠕⠀⠀⠀⠀⠀⠀⠀⠀⠀⠀⠀⠀⠀⠀⠀⠀⠀⠀⠀⠀⠀⠀⠀⠀⠀⠀⠀⠀⠀⠀⠀⠀⠀⠀⠀⠀⠀⠀⠀⠀⠀⠀⠀⢴⠿⠿⠟⠛⠉⠀⠀⠀⠀⠀⠀⠀⠀⠀⠀⠀⠀⠀⠀⠀⠀⠀⠀⠀⠀⠀⠀⠀⠀⠁⠕⢕⢕⢕⢕⢕⢇⣕⢕⢕⢕⢝⢣⢜⡇⢜⢱⢜⢕⢕⢇⢕⢕⢕⡕⢕⣕⢵⣕⣧⣷⣮⡵⢎⣕⡽⢕⡸⢟⡺⣝⡺⢿⢷⢕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⡇⢛⢅⠄⠀⠀⠀⠀⠐⠀⠀⠀⠀⠀⠀⠀⠀⠀⠀⠀⠀⠀⠀⠀⠀⠀⠀⠀⠀⠀⠀⠀⠀⠀⠀⠀⠀⠀⠀⠀⠀⠀⠀⠀⠀⠀⠀⠀⠀⠀⠀⠀⠀⠀⠀⠀⠀⠀⠀⠀⠀⠀⠀⠀⠀⠀⠀⠀⠀⠀⠀⠀⠀⠀⠀⠀⠀⠀⠀⠀⠀⠀⢔⢕⢕⢇⢕⢇⡝⢱⡕⢱⢕⢕⢝⢇⢕⢜⢹⡕⢇⣕⢇⣕⣣⣕⢧⣝⡻⢟⣻⣝⣳⣟⣻⢽⣕⢮⣗⡪⣗⡪⢗⡮⢗⢫⢇⣕⢹⢵⢽⣱⢽⣗⡽⢗⡯⢗⢻⣷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⠏⢔⢕⢕⢔⠀⠀⢀⡀⠀⠀⠀⠀⠀⠀⠀⠀⠀⠀⠀⠀⠀⠀⠀⠀⠀⠀⠀⠀⠀⠀⠀⠀⠀⠀⠀⠀⠀⠀⠀⠀⠀⠀⠀⠀⠀⠀⠀⠀⠀⠀⠀⠀⠀⠀⠀⠀⠀⠀⠀⠀⠀⠀⠀⠀⠀⠀⠀⠀⠀⠀⠀⠀⠀⠀⠀⠀⠀⠀⢀⣀⡠⣧⣵⣳⣧⣷⣧⣕⢧⣽⣧⣵⡵⢕⣕⢵⣕⡼⣕⡣⣕⡷⢽⣗⣹⢕⣕⣞⡹⢿⣯⢽⣻⢽⣺⢿⣗⣽⣗⣪⡽⢕⢕⡝⢵⢗⢽⣗⡯⢕⡹⢗⡫⢷⣺⢿⢷⡷⡻⢵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⢀⢕⢕⠕⠑⠀⠀⢀⣼⣿⡇⠀⠀⠀⠀⠀⠀⠀⠀⠀⠀⠀⠀⠀⠀⠀⠀⠀⠀⠀⠀⠀⠀⠀⠀⠀⠀⠀⠀⠀⠀⠀⠀⠀⠀⠀⠀⠀⠀⠀⠀⠀⠀⠀⠀⠀⠀⠀⠀⠀⠀⠀⠀⠀⠀⠀⠀⠀⠀⠀⠀⠀⠀⠀⠀⠀⠀⠀⠀⠁⠸⣳⣣⣽⣳⣯⣗⣫⣯⡗⢽⡇⢟⣗⡸⢕⢗⢝⢇⢝⡇⢜⡕⢜⢕⢸⢝⡕⢝⢕⢕⢕⡏⢝⡞⢕⡗⢽⢗⢕⢵⢗⢽⢕⡽⢕⣫⢕⣪⢕⢪⢵⢸⢽⢕⣏⢇⣕⢵⢗⡵⢗⡹⢕⣏⡕⢜⡵⣞⣵⣞⣫⢵⣎⢵⢇⢕⢕⢹⢼⠀</a:t>
            </a:r>
            <a:br/>
            <a:r>
              <a:t>⢕⢕⢕⣿⣿⣿⣿⣧⣱⡧⢵⢵⢕⢱⣕⣕⣿⣿⣿⣿⣿⣿⣿⣿⣕⢕⡕⢕⣕⢕⢷⣕⣕⢇⢜⢕⢕⢇⢕⢕⢕⢕⡣⣿⢿⠟⠃⠁⠀⠀⠀⠀⠘⠙⠻⢿⣾⣿⣿⣿⣿⣿⣼⣿⣼⣿⣯⣿⣷⡷⢟⢟⢄⣄⡀⢀⡀⢀⠀⢄⢕⠑⠁⠀⠀⠀⣰⣿⣿⡟⠁⠀⠀⠀⠀⠀⠀⠀⠀⠀⠀⠀⠀⠀⠀⠀⠀⠀⠀⢀⢀⠀⠀⠀⠀⠀⠀⠀⠀⠀⠀⠀⠀⠀⠀⠀⠀⠀⠀⠀⠀⠀⠀⠀⠀⠀⠀⠀⠀⠀⠀⠀⠀⠀⠀⠀⠀⠀⠀⠀⠀⠀⠀⠀⠀⠀⠀⠀⠀⠀⢁⢹⡯⣗⣞⣝⣕⢗⣕⣸⣟⣣⢽⣇⢽⣕⣸⢕⣇⢵⢕⢕⢕⢕⢕⣕⢹⣕⡹⢕⣣⢵⡳⢵⢗⢮⢕⡕⢕⣕⡣⢕⣸⢵⣣⢕⣎⣕⢗⡸⢕⣱⡱⢗⡹⢕⣫⢵⣞⡵⢗⢣⢗⣫⢵⣇⣹⢽⣕⢵⢏⢱⢞⢕⢗⡕⢕⢕⢗⣿⠀</a:t>
            </a:r>
            <a:br/>
            <a:r>
              <a:t>⠑⠑⠑⠛⠛⠛⠛⠛⠛⠓⠓⠛⠛⠛⠛⠛⠛⠛⠛⠛⠛⠛⠛⠛⠛⠛⠓⠑⠛⠓⠚⠃⠚⠓⠑⠚⠓⠚⠛⠓⠓⠑⠙⠁⠀⠀⠀⠀⠀⠀⠁⠀⠀⠀⠀⠑⠑⠘⠙⠛⠛⠛⠛⠛⠛⠛⠛⠛⠛⠛⠛⠛⠛⠛⠛⠚⠛⠛⠀⠑⠀⠀⠀⠀⠀⠐⠛⠛⠛⠑⠀⠀⠀⠀⠀⠀⠀⠀⠀⠀⠀⠀⠀⠀⠀⠀⠀⠀⠐⠑⠑⠀⠀⠀⠀⠀⠀⠀⠀⠐⠐⠀⠀⠀⠀⠀⠀⠀⠀⠀⠀⠀⠀⠀⠀⠀⠀⠀⠀⠀⠀⠀⠀⠀⠀⠀⠀⠀⠀⠀⠀⠀⠀⠀⠀⠀⠀⠀⠀⠑⠑⠁⠛⠛⠛⠛⠚⠛⠛⠛⠛⠛⠛⠓⠛⠛⠛⠓⠚⠛⠓⠓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⣜⢝⢝⢝⢝⢝⢝⢝⢝⢝⣝⣝⣝⣝⣹⣽⣽⣵⣾⣷⣷⣷⣾⣿⣿⣿⣿⣿⣿⣿⣿⣿⣿⣿⣿⣿⣿⣿⣿⣿⣿⣿⣿⣿⣿⣿⣿⣿⣿⣿⣿⣿⣿⣿⣿⣿⣿⣿⣿⣿⣿⣿⣿⡿⣳⣿⣹⣿⣿⣿⣿⣿⣿⣿⣿⣧⡹⣧⢱⢕⣕⣕⡕⣿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⣷⣵⣵⣕⣕⡕⢕⢕⢕⢕⢕⢕⢕⢕⢕⢕⢜⣿⣿⣿⣿⣿⣿⣿⣿⣿⣿⣿⣿⣧⣇⢕⢕⣼⣿⣿⣿⣿⣿⣿⣿⣿⣿⣿⣿⣿⣿⣿⣿⣿⣿⣿⣿⣿⣿⣿⣿⣿⣿⣿⣿⣿⣿⣿⣿⣿⣿⣿⣿⣿⣿⣿⣿⣿⣿⣿⣿⣿⣿⣿⣿⣿⣿⣿⣿⣿⣿⣿⣿⢟⣼⣿⢣⣿⣿⣿⣿⣿⣿⣿⣿⣿⣿⡷⢹⢸⣧⢞⢻⢿⢹⣷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⣧⣿⣿⣿⣿⣿⣿⣿⣿⣿⣿⣿⣿⣿⣿⣿⣿⣿⣿⣿⣿⣿⣿⣿⣿⣿⣿⣿⣿⣿⣿⣿⣿⣿⣿⣿⣿⣿⣿⣿⣿⣿⣿⣿⣿⣿⣿⣿⣿⣿⣿⣿⣿⣿⣿⣿⣿⢯⣾⣿⡏⣷⣷⣵⣵⣵⣯⣽⣿⡟⢟⡏⢕⢕⢸⣿⡇⢕⢕⢕⢜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⣿⣿⡿⣻⣽⢎⣿⣿⣿⢸⣿⣿⣿⣿⣿⣿⣿⣿⣿⣿⣧⢕⢕⢸⣿⣿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⣿⣵⣿⣿⣏⣾⣿⣿⡇⣿⣿⣿⣿⣿⣿⣿⣿⣿⣿⣿⣿⣇⢕⢸⣿⣿⡇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⣫⣾⣿⣿⢟⡵⣼⣿⣿⣿⢱⣿⣿⣿⣿⣿⣿⣿⣿⣿⣿⣿⣿⣿⡇⢸⣿⣿⡇⢕⢕⢑⢕⢕⢕⢕⢕⢜⢻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⣟⣽⣿⣿⡿⣻⣿⢧⣿⢿⢻⡿⢸⣿⣿⣿⣿⣿⣿⣿⣿⣿⣿⣿⢿⣿⡇⣿⣿⣿⡇⢕⢕⢕⢕⢕⢕⢕⢕⢕⢕⢕⢝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⢯⣾⣿⣿⢏⣾⣿⣿⢜⢕⣵⣿⣟⢜⣿⣿⣿⣿⣿⣿⣿⣿⣿⣿⣿⢜⡿⢱⣿⣿⣿⡇⢕⢕⢕⢕⢕⢕⢕⢑⢕⢕⢕⣕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⢿⢯⣿⢣⣿⣣⣿⣿⢟⡕⢱⣿⣿⣿⣯⣿⣿⣿⣿⣿⣿⣿⣿⣿⣿⣿⡿⢕⢕⣾⣿⣿⣿⢇⢕⢕⣧⡕⣕⢕⢕⢕⢕⢕⣸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⡗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⣷⣵⣷⣿⣏⣿⢣⣿⣳⣿⣿⣿⢱⣇⢱⡿⣿⣿⢸⣿⣿⣿⣿⣿⣿⣿⣿⣿⣿⣿⡇⢕⢜⢟⢟⠏⠑⢑⢕⢕⢝⢕⢜⢎⡕⠜⢕⢷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⡟⣵⢿⣿⡻⢿⣸⣏⣿⢣⣿⣿⣿⡿⣾⡏⣿⣿⣵⡕⣿⡇⣿⣿⣿⣿⣿⣿⣿⣿⣿⡿⢕⢕⢁⢑⢑⢀⢕⢕⣱⣅⡑⢕⢕⢕⢕⢰⢇⢜⢝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⣿⣿⣿⣯⣿⣝⣿⢿⣷⣿⣿⣿⣿⣿⣿⣿⢕⢕⢕⢕⢕⣿⣿⣿⣿⣿⣿⣿⣿⣿⣿⣿⣿⣿⣿⣿⣿⣿⣿⣿⣿⣿⣿⣿⣿⣿⣿⣿⣿⣿⣿⣿⣿⣿⣿⣿⣿⣿⣿⣿⣿⣿⣿⣿⣿⣿⣿⣿⣿⣿⣿⣿⡟⣼⡿⣧⢝⣫⢕⡿⣼⡟⣾⣿⣿⣿⢇⣿⢸⣿⣿⣿⣸⣿⢸⣿⣿⣿⣿⣿⣿⣿⣿⡟⢕⢕⢱⡑⠕⢕⡕⢕⣸⣿⣿⣇⣧⡅⠕⢕⢕⢕⢕⢕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⢏⣿⣿⣿⣿⣿⣿⣿⣿⣿⣿⣿⣿⣿⣿⣿⣿⣿⣿⡕⢕⢕⢕⢕⣿⣿⣿⣿⣿⣿⣿⣿⣿⣿⣿⣿⣿⣿⣿⣿⣿⣿⣿⣿⣿⣿⣿⣿⣿⣿⣿⣿⣿⣿⣿⣿⣿⣿⣿⣿⣿⣿⣿⣿⣿⣿⣿⣿⣿⣿⣿⣿⣿⣿⣿⣕⢻⢕⢵⣟⣵⣼⢧⡿⢹⣿⣿⣿⡏⢕⡇⣿⣿⣿⡇⣿⡇⢸⣿⣿⣿⣿⣿⣿⣿⣿⢇⢕⢕⣼⣿⣿⣿⢇⣸⣿⣿⣿⢻⣿⣿⣧⡅⣵⡲⢾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⣧⡕⢕⢸⣿⣿⣿⣿⣿⣿⣿⣿⡿⢟⣝⣱⣾⣿⣿⣿⣿⣿⣿⣿⣿⣿⣿⣿⣿⣿⣿⣿⣿⣿⣿⣿⢕⢕⢕⢕⢕⣿⣿⣿⣿⣿⣿⣿⣿⣿⣿⣿⣿⣿⣿⣿⣿⣿⣿⣿⣿⣿⣿⣿⣿⣿⣿⣿⣿⣿⣿⣿⣿⣿⣿⣿⣿⣿⣿⣿⣿⣿⣿⣿⣿⣿⣿⣿⣿⣿⣿⣿⣏⢕⢸⢟⢿⣝⡿⡼⡕⣼⣿⣿⣿⢱⣷⡇⣾⣽⣽⡇⣿⢸⢎⣿⣿⣿⣿⣿⣿⣿⣿⢕⢕⢕⣿⣿⣿⣿⢱⣿⣿⣿⣿⢸⣿⣿⣿⡇⣿⣿⣧⣎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⢯⢕⢜⢕⢕⢕⢕⢕⢕⢕⢕⢕⢕⢕⢕⢕⢕⢕⢕⢕⢜⣿⣿⣿⣿⢕⢕⢕⢕⢕⣿⣿⣿⣿⣿⣿⣿⣿⣿⣿⣿⣿⣿⣿⣿⣿⣿⣿⣿⣿⣿⣿⣿⣿⣿⣿⣿⣿⣿⣿⣿⣿⣿⣿⣿⣿⣿⣿⣿⣿⣿⣿⣿⣿⣿⣿⣿⣿⣿⣿⣿⣿⣯⣇⢧⢱⢇⣇⢣⡇⣿⣿⣿⡏⢾⢟⡇⣟⡿⢿⣿⢹⢸⣷⣹⣏⢿⡿⣿⣿⣹⣽⢕⢕⢸⡿⢿⢿⢿⢸⣿⣿⣿⡿⣿⣿⣿⣿⡇⣹⡿⡿⣷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⡿⢎⢕⢕⢕⢕⢕⢕⢕⢕⢕⢕⢕⢕⢕⢕⢕⢕⢕⢕⢕⢕⢕⢕⢸⣿⣿⣿⢕⢕⢕⢕⢕⣿⣿⣿⣿⣿⣿⣿⣿⣿⣿⣿⣿⣿⣿⣿⣿⣿⣿⣿⣿⣿⣿⣿⣿⣿⣿⣿⣿⣿⣿⣿⣿⣿⣿⣿⣿⣿⣿⣿⣿⣿⣿⣿⣿⣿⣿⣿⣿⣿⣿⣿⣿⣿⣿⢕⢜⢱⢜⣸⡇⡟⣿⣿⢇⣅⣄⢄⢕⠙⠙⠳⢎⡜⣿⣿⣟⣼⣷⡹⣿⣿⡏⢸⢕⣾⣿⣿⣿⣿⢸⢸⣿⣿⢷⣿⣿⣿⣿⢕⢷⡝⡾⣾⢼⣿⣿⣿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⢇⢕⢕⢕⢕⢕⢕⢕⢕⢕⢕⢕⢕⢕⢕⢕⢕⢕⢕⢕⢕⢕⢸⣿⣿⣿⢕⢕⢕⢕⢕⣿⣿⣿⣿⣿⣿⣿⣿⣿⣿⣿⣿⣿⣿⣿⣿⣿⣿⣿⣿⣿⣿⣿⣿⣿⣿⣿⣿⣿⣿⣿⣿⣿⣿⣿⣿⣿⣿⣿⣿⣿⣿⣿⣿⣿⣿⣿⣿⣿⣿⣿⣿⡿⠑⠀⢑⢸⡇⡿⡷⢣⢹⣿⣕⣿⡏⢝⢅⢀⢁⢐⣕⢷⣿⣿⣿⣿⣿⣷⣷⣿⣇⡵⢵⢗⢺⢿⠽⠏⢳⣞⣜⢿⢸⣿⣿⣿⡟⢾⢷⢿⢕⡽⢕⢸⣿⢕⢕⢕⢅⠁⠁⠁⠑⠑⠑⠑⠑⠑⠑⠑⠑⢑⢑⢑⢑⢁⢁⢁⢁⢁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⢿⣿⣿⣿⣧⡕⢕⢕⢕⢕⢕⢕⢕⢕⢕⢕⢕⢕⢕⢕⢕⢕⢕⢕⢕⢝⣿⣿⣿⢕⢕⢕⢕⢕⣿⣿⣿⣿⣿⣿⣿⣿⣿⣿⣿⣿⣿⣿⣿⣿⣿⣿⣿⣿⣿⣿⣿⣿⣿⣿⣿⣿⣿⣿⣿⣿⣿⣿⣿⣿⣿⣿⣿⣿⣿⣿⣿⣿⣿⣿⣿⣿⣿⣿⡿⣫⠇⢄⢄⢸⣾⣧⢕⡾⢜⢕⢻⣏⣿⣷⡕⢕⣕⢕⢵⣿⣿⣿⣿⣿⣿⣿⣿⣿⣿⣏⡕⠆⠐⠀⠁⠑⣄⡀⢔⢾⣳⣾⣿⣿⣿⢇⣟⢟⡝⢜⢕⢕⢸⣿⢕⢕⢕⢕⢕⢀⠀⠀⠀⠀⠀⢹⣿⣿⣿⣿⣿⣿⣿⣿⣿⣿⣿⡷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⣿⣿⣿⣿⣧⡕⢕⢕⢕⢕⢕⢕⢕⢕⢕⢕⢕⢕⢕⢕⢕⢕⢕⢕⣿⣿⣿⢕⢕⢕⢕⢕⣿⣿⣿⣿⣿⣿⣿⣿⣿⣿⣿⣿⣿⣿⣿⣿⣿⣿⣿⣿⣿⣿⣿⣿⣿⣿⣿⣿⣿⣿⣿⣿⣿⣿⣿⣿⣿⣿⣿⣿⣿⣿⣿⣿⣿⣿⣿⣿⣿⢟⡽⢇⠀⢑⠑⢕⣿⢹⢱⣯⢕⢕⢸⣿⡜⣧⣝⣜⣕⣷⣿⣿⣿⣿⣿⣿⣿⣿⣿⣿⣿⣿⡇⢕⢕⢕⢔⢰⣿⢇⡕⣼⣿⣿⣿⣿⣿⢱⢕⣎⣱⣵⣷⣷⣾⣿⢕⢕⢕⢕⢕⢕⢀⢄⢄⡄⢄⢻⢟⢟⢻⢟⢟⢟⢟⡟⢻⢟⢇⢱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⢫⢞⢱⣇⢄⢀⢀⢸⡇⣾⡇⣧⢕⢕⢕⣿⣿⣿⣿⣿⣿⣿⣿⣿⣿⣿⣿⣿⣿⣿⣿⣿⣿⣿⣿⡕⢹⢕⢵⣿⣿⡟⣼⣿⣿⡿⢕⣿⡏⢔⠀⣿⣿⣿⣿⣿⣿⣿⢕⢕⢕⢕⣱⡕⢕⣷⡇⣷⣷⡕⢸⣷⢺⣼⣿⢕⢼⣿⣧⢸⣿⢼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⢿⣿⣿⢕⢕⢕⢕⢕⣿⣿⣿⣿⣿⣿⣿⣿⣿⣿⣿⣿⣿⣿⣿⣿⣿⣿⣿⣿⣿⣿⣿⣿⣿⣿⣿⣿⣿⣿⣿⣿⢿⢿⢿⢟⠟⠛⢙⠉⠁⢕⢕⠀⢐⢱⡕⡱⢏⢱⣿⢗⢕⢝⢕⢸⢕⣿⣷⣿⢕⢕⢕⢸⣿⣿⣿⣿⣿⣿⣿⣿⣿⣿⣿⣿⣿⣿⣿⣿⣿⣿⣿⣿⣿⣷⣾⣿⣯⣾⢿⢿⣾⢇⢕⣻⡇⠀⠀⢜⣿⣿⣿⣿⣿⣿⢕⢕⢕⢸⣿⣷⣵⣿⣗⣟⣿⣟⣼⣿⣿⣿⣿⣳⣾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⣿⣧⡕⢕⢕⢕⢕⢕⢕⢕⢕⢕⢕⢕⢸⣿⣿⢕⢕⢕⢕⢕⣿⣿⣿⣿⣿⣿⣿⣿⣿⣿⣿⣿⣿⣿⣿⣿⣿⣿⣿⣿⣿⣿⣿⣿⣿⣿⡏⠙⡽⢇⠀⢔⢱⢕⢕⡱⢑⠐⢀⢔⢔⢀⢌⢕⢕⢸⢱⢏⢱⣿⢇⢕⢕⢕⢕⢜⢕⣿⣿⢿⣇⢕⢕⢕⢿⣿⣿⣿⣿⣿⣿⣿⣿⣿⣿⣿⣿⣿⣿⣿⣿⣿⣿⣿⣿⣿⡿⣿⢏⡧⣣⣾⣿⢕⢕⢸⡇⠄⠀⠑⡝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⣽⢕⢕⢵⢕⢜⣇⢜⢑⠑⠕⢔⠄⢴⢠⢇⢕⢇⠁⣾⡯⢕⢱⢆⢁⢕⢕⢕⢸⣿⣽⢜⣇⢱⢕⢕⢻⣿⣿⣿⣿⣿⣟⢏⢝⢝⢟⢟⢿⣿⣿⣿⣿⣿⣿⣷⣾⣟⢕⢫⢱⣿⣿⡇⢕⢕⢸⡇⠀⠀⠀⢱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⢑⠁⢜⡇⢑⢕⢕⢕⠜⡜⠄⢱⣿⢇⠕⠕⢵⢕⢕⢕⢕⢕⢻⣷⡇⢮⣇⢕⢕⢕⢜⡻⢿⣿⣿⣿⣷⣧⣵⣧⣵⣵⣾⣿⣿⣿⣿⣿⣿⢗⢕⢕⢕⣿⣿⣿⡇⢕⢕⢸⡇⣤⢄⣴⡕⢳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⢕⢕⢅⠅⢇⠔⢔⢸⢇⣵⢧⢧⢕⣵⢔⣕⣀⣸⡿⢑⢑⢕⠑⣼⢕⢕⢕⢕⢕⢻⣯⢸⡧⢕⢕⢕⢸⢕⢕⢝⢻⣿⣿⣿⣿⣿⣿⣿⣿⣿⣿⢿⢟⢏⢕⢕⢕⢕⢱⣿⣿⡿⢕⢕⢕⢸⡇⣿⡕⢸⣧⢜⢇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⡇⢜⢕⢕⣟⢕⢕⢸⣕⢁⠕⢜⢕⢁⢅⢅⢕⡇⣿⣿⣿⡇⣿⣷⣧⣱⡟⢕⢕⢕⢕⢕⢕⢜⢇⢻⢕⢕⢕⡿⢕⢕⢕⢕⢕⣝⡿⢿⢟⣟⣯⢝⢕⢕⢕⢕⢕⢕⢕⢕⢕⢸⣿⣿⢇⡇⢸⢸⢕⡇⣹⣕⢕⣿⡕⢜⡜⣿⣿⣕⣑⣁⣸⣿⣟⣷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⣿⣿⣷⣕⢕⢕⢕⢕⢕⢕⢕⢕⢕⢕⢕⢕⢝⢿⣿⣿⣿⣷⣾⣿⣿⣿⢕⢕⠀⢕⢕⣿⣿⣿⣿⣿⣿⣿⣿⣿⣿⣿⣿⣿⣿⣿⣿⣿⣿⣿⣿⣿⣿⣿⣿⣿⣿⣿⡇⢱⢕⢱⢱⢃⠑⠔⠁⠘⠘⢱⢾⠁⠀⢁⠘⢇⢟⢝⢫⢕⢻⣟⢣⣟⢕⢕⢕⢕⢕⢕⢕⢱⣷⣕⢕⢕⢸⢇⢕⠕⢕⢱⣾⣿⣿⣿⣿⣿⣏⠕⢕⢕⢕⢕⢕⢕⢕⢕⢕⣼⡟⢇⣼⡧⢕⡕⡕⢇⢿⢿⢕⢿⡇⢧⢱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⢝⢻⣿⣿⣿⡟⣿⣿⢕⢕⠀⠁⢕⣿⣿⣿⣿⣿⣿⣿⣿⣿⣿⣿⣿⣿⣿⣿⣿⣿⣿⣿⣿⣿⣿⣿⣿⣿⣿⣿⡇⢕⢧⠔⠀⢑⢑⠀⠐⢇⡀⠆⠀⢔⠑⠀⠀⢕⢕⢕⢕⢕⢕⢱⣟⢕⢕⢕⢕⢕⢕⢕⢕⢸⣿⣿⣇⢕⠜⠑⠀⢄⢕⣾⣿⣿⣿⣿⣿⣿⣇⢕⠀⠁⠑⢕⠑⢕⢕⢕⢕⡟⢕⣼⣿⡇⢱⡇⢕⢕⢄⢄⠀⢸⡇⠀⠜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⠀⢕⢕⠀⠀⠀⢕⠕⠕⠕⢕⢣⡿⢕⢕⢕⢕⢕⢕⢕⢕⢕⢸⣿⣿⣿⢕⠀⠀⠀⢱⣼⣿⣿⣿⣿⣿⣿⣿⣿⢕⠀⠀⠀⠀⠀⠕⢕⢜⢜⢕⣾⣿⡿⣱⣼⣿⢕⢕⢕⢕⠀⢸⡇⠀⠀⢕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⢟⡟⣿⣿⣿⣿⣿⠀⠀⠀⠀⠀⠁⠄⢔⠕⠂⢔⢕⢕⠀⠀⠀⠀⠀⠀⠀⢄⡿⢇⢕⢕⣱⣵⣷⣷⣷⣷⣷⢸⣧⣿⣿⣇⠀⠀⠀⢸⣿⣿⣿⣿⣿⣿⣿⣿⣿⣇⠀⠀⠀⠀⠀⠀⢕⢕⣻⢕⣿⣿⣳⣿⡿⢇⢕⢕⢕⢕⢀⢸⢕⢀⢀⢔⣿⢕⢕⢕⢕⣸⣿⡇⢕⢕⣿⣿⡇⢕⢸⢣⣷⣧⣕⡟⢿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⡕⢕⢕⢕⢕⢕⢕⢕⢕⢕⢕⢸⣿⢕⢕⠀⠀⢕⣿⣿⣿⣿⣿⣿⣿⣿⣿⣿⣿⣿⣿⣿⣿⣿⣿⡿⢟⣹⢷⣿⣿⣜⢿⣿⣿⣿⠀⠀⠀⠀⠀⠀⢀⠀⠀⠀⢕⢕⠁⠀⠀⠀⠀⠀⠄⢄⡾⢕⢕⣵⣿⣿⣿⣿⣿⣿⣿⣵⢜⡟⣾⣿⣿⡄⠀⠀⠘⢿⣿⣿⣿⣿⣿⣿⣿⣿⢟⠀⠀⠀⠀⠀⠀⢕⢕⢜⢇⢍⢉⢈⢕⢕⢕⢕⢕⢱⣇⢕⢇⢕⢕⢕⢸⣿⢕⢕⢕⢕⢹⣿⡇⢕⢕⣿⣿⡇⢕⠕⠝⢝⢫⢿⡿⢇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⠁⠑⢜⢯⢹⣮⢻⠟⠊⠉⠉⠉⠀⠀⠀⠀⠀⠀⠀⠀⢐⢀⢕⢕⠀⠀⠀⠀⠀⠀⢀⡾⢕⢕⣵⣿⣿⣿⣿⣿⣿⣿⣿⣿⡇⣧⣿⣿⣿⣧⠀⠀⠀⢹⣿⣿⣿⣿⣿⣿⣿⣿⠑⠀⠀⠀⠀⠀⠀⢕⢕⢄⣄⠁⠁⠁⣄⠁⣵⣾⣷⡜⢿⣇⢕⢱⣕⡕⢸⡟⢱⣵⣧⣵⣽⣟⢧⢕⢕⣿⣿⡇⠕⠁⠀⠸⢷⠃⠁⣱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⠑⣿⣿⣿⣿⣿⣿⣿⣿⣿⣿⣿⣿⣿⣿⣿⣿⠀⠀⠁⠕⠇⢱⡼⠀⠀⠀⠀⠀⠀⠀⠀⠀⠀⢀⡀⣰⣾⡇⠁⠑⠀⠀⢰⡇⠀⢀⡞⢕⢕⣱⣿⣿⣿⣿⣿⣿⣿⣿⣿⣿⣷⢸⢹⣿⣎⣿⡕⠀⠀⠀⢻⣿⣿⣿⣿⣿⣿⠇⠀⠀⠀⠀⠀⠀⠀⠁⣇⢁⠁⢔⢔⢁⠛⢄⣿⣿⣿⣧⢕⢻⣇⢝⢝⢕⢜⢕⢕⢕⢝⢟⢟⢿⣿⣷⣵⡻⣿⢇⠀⢀⢀⠀⠀⠀⣼⣿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⢷⣺⣿⣿⣷⣷⣶⣶⣶⣿⣿⢝⢹⣿⣿⣿⣿⣿⣿⣿⣿⣿⣽⣏⣿⣦⣴⣶⣲⡀⠀⠀⢔⢔⠀⠀⠀⠀⠀⠀⠀⠀⢸⣽⣿⣿⡷⢀⠀⠀⠀⠁⠁⠀⠞⠕⢕⢕⣿⣿⣿⣿⣿⣿⣿⣿⣿⣿⣿⣿⠕⢸⣯⡿⣎⢇⠀⠀⠀⠈⢿⣿⣿⣿⣿⡏⠀⠀⠀⠀⠀⠀⠀⠀⠀⢻⣏⡔⢅⢁⡄⣿⣿⣿⣿⣿⣿⡇⢕⢹⢇⠑⠑⠁⠁⠀⠕⢕⢕⢕⢕⢝⢻⢿⣿⣷⣕⡐⠁⠑⠀⠀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⣷⣄⠀⠁⠀⢀⢀⠀⠕⢔⢕⢕⢕⢱⣿⣿⣿⣇⢇⠀⠀⠀⠀⠀⠀⠀⠀⠀⠈⠛⠻⢿⣿⣿⣿⣿⣿⣿⣿⣿⡟⠀⠘⣿⣿⣷⣽⠐⠐⠀⠀⠘⢿⠿⢿⡟⠀⠀⠀⠀⠀⠀⠀⠀⠀⠄⠘⡝⣷⡸⣸⡇⣿⣿⣿⣿⡿⠿⠛⠁⠀⠀⠀⠀⠀⠀⠀⠀⠁⢑⢕⢕⢕⢕⢕⢕⢻⣿⣿⣦⡀⢀⢔⢕⣿⣿⡿⢕⢕⣿⣿⡇⣿⣿⣿⣿⣿⣿⣿⣿⣿⣿⣿⣿⣿⣿⣿⣿⣿⣿⣿⣿⣿⣿⣿⣿⣿⡇⢸⢿⢟⢟⢟⢝⢝⢟⢟⢏⢏⢏⢝⢏⢝⢟⢟⢟⢟⢟⢟⢟⢝⢟⢟⢟⢟⢝⢝⢝⢝⢟⢟⢟⢻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⣿⣿⣆⠀⠀⠑⠀⠀⠀⠑⢕⢕⡇⢸⣿⣿⣿⡷⢕⠑⠀⠀⠀⠀⠀⠀⠀⠀⠀⠀⠀⠀⠈⠙⢿⣿⣿⣿⣿⣿⠇⠀⠀⢸⡿⣿⡿⠀⠀⠀⠀⠀⠀⢔⢄⠀⠀⠀⠀⠀⠀⠀⠀⠀⠀⠀⠀⢳⢝⣷⡕⢸⣿⠿⠋⠁⠀⠀⠀⠀⠀⠀⠀⠀⠀⠀⠀⠀⠀⢕⢜⢣⢕⢕⢕⢕⢕⢜⢿⣿⡿⢼⢕⢕⢿⢿⢇⢕⢕⢿⢿⢇⣿⣿⣿⣿⣿⣿⣿⣿⣿⣿⣿⣿⣿⣿⣿⣿⣿⣿⣿⣿⣿⣿⣿⣿⣿⢕⢕⢕⠕⠕⠕⠕⢕⠁⠁⠁⠅⠑⠕⢕⢕⢕⢕⢕⢕⢕⢕⢕⢕⢕⢕⢕⢕⢕⢕⢕⢕⢕⢕⢕⢕⠀</a:t>
            </a:r>
            <a:br/>
            <a:r>
              <a:t>⢕⢕⢕⣿⣿⣿⣿⣧⣇⣵⢕⢕⢔⠀⠀⠀⠀⠀⠀⠀⠀⠀⠀⢸⣿⣿⣿⣿⣿⣿⣿⣿⣿⣿⣿⣿⣿⣿⣿⣿⣿⣿⣿⣿⣿⣿⣿⣿⣿⢹⣿⣿⣿⣿⣿⣿⣿⣿⣿⣿⣿⣿⣿⣿⣿⣿⣿⣿⣿⣿⣧⡀⠀⠀⢔⠔⠀⠁⢕⣝⡟⣿⣿⣿⡇⢕⢔⠀⠀⢀⢔⠁⠀⠀⢀⠀⠀⠀⠀⠀⠀⠀⠈⠟⣿⣿⡏⠀⠀⠀⢸⡇⢹⡏⠀⠀⠀⠀⠀⠀⢕⠑⠀⠀⠀⠀⠀⠀⠀⠀⠀⠀⠀⠀⠘⢷⢟⡕⠋⠁⠀⠀⠀⠀⠀⠀⠀⠀⠀⠀⠔⢄⠀⠀⠀⠀⢕⢕⢕⠕⠁⠁⠕⢕⠕⠁⠁⠁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⢿⢕⢕⠀⠀⠀⠀⠀⠀⠀⠀⠀⠀⢸⣿⣿⣿⣿⣿⣿⣿⣿⣿⣿⣿⣿⣿⣿⣿⣿⣿⣿⣿⣿⣿⣿⣿⣿⣿⢸⣿⣿⣿⣿⣿⣿⣿⣿⣿⣿⣿⣻⣽⢯⢿⢿⢻⢿⣿⣷⢽⣷⡄⠀⠀⠀⢀⠀⠁⢻⢷⢹⣿⣿⡷⢕⢕⠀⢔⠁⠀⠀⢄⠐⠀⠀⠀⠀⠀⠀⠀⠀⠀⠀⠈⢝⠁⠀⠀⠀⢱⠁⢸⠁⠀⠀⠀⠀⠄⣤⣤⣆⣄⠀⠀⠀⠀⠀⠀⠀⠀⠀⠀⠀⠀⢱⠋⠀⠀⠀⠀⠀⠀⠀⠀⠀⠀⠁⢄⢀⠀⠁⠕⢀⠀⣷⣷⣷⡗⠀⠀⢠⢄⠁⠀⠀⠀⢀⢀⢳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⣿⣗⡇⢗⢳⠁⠀⠀⠀⠀⠀⠀⠀⠀⠀⠀⢸⣿⣿⣿⣿⡿⢿⢿⢿⢿⢿⢿⢿⢿⢿⣿⣿⣿⣿⣿⣿⣿⣿⣿⣿⣿⢸⣿⣿⣿⣿⣿⣿⣿⣿⣿⣿⣿⣼⢹⠁⠁⠁⠀⠐⠀⠐⠐⢸⣿⣔⠀⠀⠑⠀⠀⠀⢁⢄⠘⠟⢣⢕⠑⠑⠀⢀⠄⠑⠑⢀⠀⠀⠀⠀⠀⠀⠀⠀⠀⠀⠀⠀⠀⠀⠀⠀⠐⢔⠑⠀⠀⠀⠀⠀⢪⣿⣿⣿⣿⡇⠀⠀⠀⠀⠀⠀⠀⠀⠀⠀⠀⠀⠀⠀⠀⠀⠀⠀⠀⠀⠀⠀⠀⠀⢄⠑⠔⢀⠀⠁⠄⠀⠀⠀⠀⠀⠀⠀⠀⠀⠀⠀⢄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⣯⢕⢕⠀⠀⢀⢀⢀⢀⢀⢀⢀⢀⢀⢀⢄⠄⢄⠀⢀⠀⠀⢐⠐⠀⠀⠀⠀⢸⣿⣿⠑⠀⠀⠁⢹⣿⣿⣿⣿⢸⣿⣿⣿⣿⣿⣿⣿⣿⣿⣿⣿⣧⣹⠀⠀⠀⠀⠀⠀⠀⠀⢸⣿⣿⣧⠀⠀⠀⢔⠐⢕⢕⢔⢀⠀⢡⠀⠀⠐⠀⢀⠀⠀⠀⠑⢄⠀⠀⠀⠀⠀⠀⠀⠀⠀⠀⠀⠀⠀⠀⠐⠁⠀⠀⠀⠀⠀⠀⠜⡽⣿⣿⡟⠁⠀⠀⠀⠀⠀⠀⠀⠀⠀⠀⠀⠀⠀⠀⠀⠀⠀⠀⠀⠀⠀⠀⠄⠁⠀⠀⢀⠀⠁⠀⠀⠀⠀⠀⠀⠑⠕⠀⠀⠀⠀⢄⢕⢕⢕⢄⢷⣿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⡝⣕⢇⢕⠀⠀⢕⢕⢕⢕⢕⢕⢕⢕⢕⢕⢕⢕⠀⠀⠀⠀⠀⠀⠁⠀⠑⢄⣤⣼⣿⣿⠀⠀⠁⠐⢸⣿⣿⣿⣿⣿⣿⣿⣿⣿⣿⣿⣿⣿⣿⣿⣯⡿⣾⠀⠀⠀⠀⠀⠀⠄⠄⢸⣿⣽⡝⠀⠀⠀⠀⠀⠕⢕⢕⢕⢄⡇⠀⠀⠀⠁⠀⠀⠀⠄⠀⠀⠁⠄⠀⠀⠀⠀⠀⠀⠀⠀⠀⠀⠀⠀⠀⠀⠀⠀⠀⠀⠀⠀⠀⠀⠈⠑⠁⠀⠀⠀⠀⠀⠀⠀⠀⠀⠀⠀⠀⠀⠀⠀⠀⠀⠀⠀⠀⠀⠄⠁⠀⠀⠀⠀⠀⠁⠀⠀⠀⠀⢀⠄⢄⠀⠀⠀⠀⠀⠀⢕⢕⢕⢕⢱⣾⣿⣿⣿⣿⣻⣇⣵⢱⣿⣿⣿⣿⣿⣿⣿⣿⣿⣽⣿⣿⣿⣿⣿⣿⣿⣿⣿⣿⣿⣿⣿⣿⣿⣿⣿⣿⣿⣿⣿⣿⣏⣕⣕⣜⣜⣝⣕⣕⣿⣿⣿⣿⣿⣿⡿⢿⢟⢟⢟⢿⣿⣿⣿⣿⣿⣿⣿⣿⣿⠀</a:t>
            </a:r>
            <a:br/>
            <a:r>
              <a:t>⢕⢕⢕⣿⣿⣿⣿⣿⡾⣗⢕⢕⠀⠀⠀⢕⢕⢕⢕⢕⢕⢕⢕⢕⢕⢕⠀⠀⠀⠀⢄⢀⠀⠀⠀⠀⣿⣿⣿⣿⠔⢄⠀⠀⢸⣿⣿⣿⣿⡟⣿⣿⣿⣿⣿⣿⣿⣿⣿⣿⣿⣿⣿⠀⠀⠀⠀⠀⠀⠐⠀⢸⡱⣹⢕⠀⠀⠀⠀⠀⠁⠑⢕⢕⢞⢕⠀⠀⠀⠀⠀⠀⠀⠀⠀⠀⠀⠀⠐⠀⠀⠀⠀⠀⠀⠀⠀⠀⠀⠀⠀⠀⠀⠀⠀⠀⠀⠀⠀⠀⠀⠀⠀⠀⠀⠀⠀⠀⠀⠀⠀⠀⠀⠀⠀⠀⠀⠀⠀⠀⠀⠀⠄⠑⠀⠀⠀⠀⠀⠀⠀⠀⠀⠀⠀⠰⣧⢀⠁⠀⢀⠀⠀⠀⠀⠀⢁⢅⢵⣿⣿⣿⣿⣿⣿⣿⣿⣿⣿⣿⣿⣿⣿⡿⠿⠿⢿⢿⢿⢿⢿⢿⢿⢿⣿⣿⣿⣿⣿⣿⢿⢿⢿⢿⢿⢿⢿⢿⣿⣿⣿⣿⣿⣿⣿⣿⣿⣿⣿⣿⣿⣿⣿⣿⣿⡇⢕⢕⢕⢕⢸⣿⣿⣿⣿⣿⣿⣿⣿⣿⠀</a:t>
            </a:r>
            <a:br/>
            <a:r>
              <a:t>⢕⢕⢕⣿⣿⣿⣿⣿⢮⢇⢕⢕⠀⠀⠀⢕⢕⢕⢕⢕⢕⢕⢕⢕⢕⢕⣕⣱⣵⣴⠀⠑⠔⠀⢄⢀⣿⣿⣿⣿⠀⠁⠑⠄⢸⣿⣿⣿⣿⡕⣿⣿⣿⣿⣿⣿⣟⢿⢏⢍⢕⢔⢕⢕⢕⢕⢕⢔⢔⢄⠀⢕⣿⢞⢷⠀⠀⠀⠀⠀⠀⠔⢅⢎⢕⠁⠀⠀⠀⠀⠀⠀⠀⠀⠀⠀⠀⠀⠀⠀⠀⠀⠀⠀⠀⠀⠀⠀⠀⠀⠀⠀⠀⠀⠀⠀⠀⠀⠀⠀⠀⠀⠀⠀⠀⠀⠀⠀⠀⠀⠀⠀⠀⠀⠀⠀⠀⠀⠀⠀⠀⠀⠀⠀⠀⠀⠀⠀⠀⠀⠀⠀⠀⠀⠀⠀⠸⣧⠀⢄⢟⢄⢄⢔⣕⣮⣿⣿⣸⣿⣿⣿⣿⣿⣿⣿⣿⣿⣿⣿⣿⣿⣿⡇⢱⣷⣷⣷⣷⣷⣷⣷⣷⣷⣶⣶⣶⣶⣖⢔⢰⢔⢔⢔⢔⢔⢔⠔⢱⣵⣵⣵⣵⣵⣵⣭⣭⣭⣭⣭⣭⣭⣭⣭⡍⡇⢕⢕⢕⢕⢸⣿⣿⣿⣿⣿⣿⣿⣿⣿⠀</a:t>
            </a:r>
            <a:br/>
            <a:r>
              <a:t>⢕⢕⢕⣿⣿⣿⣿⣿⣿⣿⣵⣕⢕⠀⠀⠑⠗⠗⠳⢷⣷⣷⣷⣷⣷⣾⣿⣿⣿⣿⣴⣴⣴⣤⣿⣿⣿⣿⣿⣿⣦⣴⣦⣴⣾⣿⣿⣿⣿⣿⣿⣿⣿⣿⣷⡗⢕⢕⢕⢕⠑⢅⠑⠁⠁⠅⠀⠁⠁⢔⢕⢜⢿⣿⣿⡄⢀⢀⢀⢀⡀⢀⢜⢕⡇⠀⠀⠀⠀⠀⠀⠀⠀⠀⠀⠀⠀⠀⠀⠀⠀⠀⠀⠀⠀⠀⠀⠀⠀⠀⠀⠀⠀⠀⠀⠀⠀⠀⠀⠀⠀⠀⠀⠀⠀⠀⠀⠀⠀⠀⠀⠀⠀⠀⠀⠀⠀⠀⠀⠀⠀⠀⠀⠀⠀⠀⠀⠀⠀⠀⠀⠀⠀⠀⠀⠀⠀⢜⣇⢕⢕⢕⣕⣵⣿⣿⣿⣿⡏⣿⣿⣿⣿⣿⣿⣿⣿⣿⣻⣿⣿⣿⣿⡇⢸⣿⣿⣿⣿⣿⣿⣿⣿⣿⣿⣿⣿⣿⣿⣷⣵⣵⣕⣕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⠁⠀⠀⠀⠀⠀⠀⠀⠀⠀⠀⢕⢕⢸⣿⣿⣿⣿⣿⣿⣿⡟⡜⢕⣼⢇⠀⠀⠀⠀⠀⠀⠀⠀⠀⠀⠀⠀⠀⠀⢀⢀⠀⠀⠀⠀⠀⠀⠀⠀⠀⠀⠀⠀⠀⠀⠀⠀⠀⠀⠀⠀⠀⠀⠀⠀⠀⠀⠀⠀⠀⠀⠀⠀⠀⠀⠀⠀⠀⠀⠀⠀⠀⠀⢀⠀⠀⠀⠀⠀⠀⠀⠀⠀⠀⠀⠀⢰⡕⢜⣇⢕⣱⣿⣿⣿⣿⣿⢿⣸⣿⣯⣿⣿⢸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⡥⢭⢭⣭⣭⣭⣿⣿⣿⣿⣿⣿⣿⣿⣿⣿⣿⣿⣿⣿⣿⣿⣿⣿⣿⣿⣿⣿⣿⣿⣿⣿⣿⣿⣿⣿⣿⣟⢕⢕⢕⢕⠑⠀⠀⠀⠀⠀⠀⠀⠀⠀⠀⠀⢕⢕⢕⣿⣿⣿⣿⣿⣿⡟⢜⢕⡼⢏⢕⠀⠀⠀⠀⠀⠀⠀⠀⠀⠀⠀⠀⠀⢄⠁⠀⠀⠀⠀⠀⠀⠀⠀⠀⠀⠀⠀⠀⠀⠀⠀⠀⠀⠀⠀⠀⠀⠀⠀⠀⠀⠀⠀⠀⠀⠀⠀⠀⠀⠀⠀⠀⠀⠀⠀⠀⠀⠀⠁⢔⠀⠀⠀⠀⠀⠀⠀⠀⠀⠀⠀⢜⣿⡕⢘⡎⠟⠿⠿⢿⢟⣵⡾⣿⣿⡱⣿⣿⢸⣿⣿⢸⣿⣿⣿⣿⣿⢕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⠁⢕⢜⢻⣿⣿⣿⣿⡿⢕⢅⡕⢕⢕⢕⠀⠀⠀⠀⠀⠀⠀⠀⠀⠀⠀⠀⠀⢕⠀⠀⠀⠀⠀⠀⠀⠀⠀⠀⠀⠀⠀⠀⠀⠀⠀⠀⠀⠀⠀⠀⠀⠀⠀⠀⠀⠀⠀⠀⠀⠀⠀⠀⠀⠀⠀⠀⠀⠀⠀⠀⠀⠀⠀⠑⠀⠀⠀⠀⠀⠀⠀⠀⠀⠀⠀⠀⢻⣿⡕⢕⢔⢔⢔⢜⢫⣏⡯⣿⣿⢸⣿⡇⢸⣿⢿⣼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⣟⣿⣿⣿⣿⣿⣿⣿⣿⣿⣿⣿⣿⣿⣿⣿⣿⣿⣿⣿⣿⣿⣿⣿⣿⣿⣿⣿⣿⣿⣿⣿⣿⣿⣿⣿⣿⣿⣿⣿⣿⣿⣿⣿⣿⣿⢟⢟⢇⢕⢕⢕⢕⠀⠀⠀⠀⠀⠀⠀⠀⠀⠀⠀⠀⠀⢕⢕⢸⣿⣿⣿⣿⢕⢕⢕⢕⢕⢕⡜⠀⠀⠀⠀⢀⠀⠀⠀⠀⠀⠀⠀⠀⠑⢄⠀⠀⠀⠀⠀⠀⠀⠀⠀⠀⠀⠀⠀⠀⠀⠀⠀⠀⠀⠀⠀⠀⠀⠀⠀⠀⠀⠀⠀⠀⠀⠀⠀⠀⠀⠀⠀⠀⠀⠀⠀⠀⠀⠀⠀⠀⠀⠀⠀⠀⠀⠀⠀⠀⠀⠀⠀⢕⢿⣷⢕⢕⢕⢑⡕⢕⢕⡯⢟⢗⢕⢻⢇⢻⢟⢸⢸⢿⢿⣿⣿⢇⢕⢸⣷⣷⣷⣷⣶⣶⣶⣶⣶⣶⣶⣶⣴⣵⣵⣵⣵⣭⣭⣭⣭⣭⣭⣭⣭⣍⣝⣝⣝⣝⣙⣛⣛⣛⣛⣛⣛⣛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⢺⣿⣿⣿⢇⠕⢕⢕⢕⢕⢕⢕⢄⠀⠀⠁⠀⠀⠀⠀⠀⠀⠀⠀⠀⠀⢔⠀⠀⠀⠀⠀⠀⠀⠀⠀⠀⠀⠀⠀⠀⠀⠀⠀⠀⠀⠀⠀⠀⠀⠀⠀⠀⠀⠀⠀⠀⠀⠀⠀⠀⠀⠀⠀⠀⠀⠀⠀⠀⠀⠀⠀⠀⠀⠀⠀⠀⠀⠀⠀⠀⠀⠀⠀⢕⢜⢻⣇⢄⣕⢅⣅⣕⣕⣕⣕⣕⣕⣕⣕⢇⢑⢙⢑⠑⠜⣿⣿⢇⢕⢕⢰⣶⣧⣵⣵⣵⣭⣭⣭⣭⣭⣭⣭⣭⣝⢝⢝⢝⢙⢙⢙⢙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⢔⢕⢕⢕⢕⢕⢕⢕⢕⢕⢕⢸⣿⣿⣿⣿⣿⢕⢕⢕⢕⢕⢕⢕⢀⠀⠀⠀⠀⠀⢕⢕⢕⠑⠀⠄⢐⢔⣵⣿⣿⣿⡟⢕⠇⢕⠑⢕⢕⢕⢕⢅⠀⠀⠀⠀⠀⠀⠀⠀⠀⠀⠀⠀⠀⢕⠀⠀⠀⠀⠀⠀⠀⠀⠀⠀⠀⠀⠀⠀⠀⠀⠀⠀⠀⠀⠀⠀⠀⠀⠀⠀⠀⠀⠀⠀⠀⠀⠀⠀⠀⠀⠀⠀⠀⠀⠀⠀⠀⠀⠀⠀⠀⠀⠀⠀⠀⠀⠀⠀⠀⠀⢔⢇⢕⢕⢜⢇⢝⡕⢝⢿⢿⢿⢿⢿⢿⢿⢿⢿⢿⢿⣿⣿⣿⣿⣿⢕⢕⢕⢸⣿⣿⣿⣿⣿⣿⣿⣿⣿⣿⣿⣿⣿⣿⡕⢕⢕⢕⢕⢕⢕⢕⢕⢸⣿⣿⣿⣿⣿⣿⣿⣿⣿⣿⣿⣿⣿⣷⣷⡇⡇⢕⢕⢕⢕⢸⣿⣿⣿⣿⣿⣿⣿⣿⣿⠀</a:t>
            </a:r>
            <a:br/>
            <a:r>
              <a:t>⢕⢕⢕⣿⣿⣿⣿⣿⣿⣿⣿⣿⣿⣿⣿⣿⣧⣧⣵⣵⣵⣵⣵⣷⣿⣿⡇⢕⣁⢑⠑⠑⠑⠑⠑⠑⠑⠁⠁⠵⢷⢷⢷⢕⢕⢸⣿⣿⣿⣿⣿⢕⢕⢕⢅⢕⢕⢕⠕⢀⠀⠀⠀⠀⢕⢕⢕⠀⠀⢐⣰⣵⣿⣿⣿⣿⢕⡜⠁⠀⠀⠀⠁⠁⠑⠈⠀⠀⠀⠀⠀⠀⠀⠀⠀⢀⢀⢀⢀⢀⢄⠀⠀⠀⠀⠀⠀⠀⠀⠀⠀⠀⠀⠀⠀⠀⠀⠀⠀⠀⠀⠀⠀⠀⠀⠀⠀⠀⠀⠀⠀⠀⠀⠀⠀⠀⠀⠀⠀⠀⠀⠀⡔⢄⠀⠀⠀⠀⠀⠀⠀⠀⠀⠀⠀⠀⠑⠘⢕⢕⢕⢜⢕⢷⢕⢕⢸⣿⣿⢕⢕⣿⣿⡇⢕⢕⣷⣷⡇⣿⣿⢕⢕⢕⢸⣿⣿⣿⣿⣿⣿⣿⣿⣿⣿⣿⣿⣿⣿⣿⣷⣷⣧⣵⣧⣷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⣺⣿⡇⢕⣿⣿⢇⢕⢕⢕⢔⢑⢕⢕⢕⠀⠀⠀⠀⢕⢕⢕⢄⢔⢕⣿⣿⣿⣇⣱⡕⢕⠇⠀⠀⠀⠀⠀⠀⠀⠀⠀⠀⠀⠀⠀⢄⢄⢀⢀⢕⢕⢕⢕⢕⢕⢔⠀⠀⠀⠀⠀⠀⠀⠀⠀⠀⠀⠀⠀⠀⠀⠀⠀⠀⠀⠀⠀⠀⠀⠀⠀⠀⠀⠀⠀⠀⠀⠀⠀⠀⠀⠀⠀⠀⠀⢄⡕⢕⠔⠀⠀⠀⠀⠀⠀⠀⠀⠀⠀⠀⠀⠀⠀⠁⠑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⣧⢕⢕⢕⣺⣿⣾⣷⣶⣦⢔⢔⢕⢕⢕⢕⢕⢕⣵⣿⣿⠋⠙⠉⠁⠁⢄⠀⠀⠀⠀⠀⠀⠀⠀⠀⠀⠀⠀⠀⠀⠑⢕⢕⢕⢕⢕⢕⢕⢕⢕⢕⢀⠀⠀⠀⠀⠀⠀⠀⠀⠀⠀⠀⠀⠀⠀⠀⠀⠀⠀⠀⠀⠀⠀⠀⠀⠀⠀⠀⠀⠀⠀⠀⠀⠀⠀⠀⠀⠀⡸⡇⢕⡔⢄⢀⢀⢀⢀⠀⠀⠀⠀⠀⠀⠀⠀⠀⠀⠀⠀⢕⢕⢕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⠕⢾⢿⢇⢜⢟⢟⢓⠑⠑⠑⠏⢝⢹⢿⠿⠯⠇⢕⢕⢕⢕⢕⢕⢕⢟⣿⣿⠀⠀⠀⠀⠀⢕⢕⠀⠀⠀⠀⠀⠀⠀⠀⠀⠀⠀⠀⠀⠀⠀⠑⢕⢕⢕⢕⢕⣾⣿⣷⣕⢝⠇⠀⠀⠀⠀⠀⠀⠀⠀⠀⠀⠀⠀⠀⠀⠀⠀⠀⠀⠀⠀⠀⠀⠀⠀⠀⠀⠀⠀⠀⠀⠀⠀⠀⢄⢄⢏⢕⢕⢕⢕⢕⢕⠕⠁⠀⠀⠀⠀⠀⠀⠀⠀⠀⠀⠀⠀⢕⢕⢕⢕⢕⢻⣿⢕⢕⣿⣿⡇⢕⢕⣿⣿⡇⣿⣿⡽⢕⢳⣵⣵⣵⣽⣭⣭⣭⣭⣭⣝⣝⣝⣛⣛⣛⣛⣛⡛⢟⢟⢟⠿⠿⠿⠿⠿⠿⢿⢿⢿⣿⣿⣿⣿⣿⣿⣿⣿⣿⣿⡇⡇⢕⢕⢕⢕⢸⡟⢝⢝⢝⣹⣿⣿⣿⣿⠀</a:t>
            </a:r>
            <a:br/>
            <a:r>
              <a:t>⢕⢕⢕⣿⣿⣿⣿⣿⣿⣿⣿⣿⣿⣿⣿⣿⣿⣿⣿⣿⣿⣿⣿⣿⣿⣿⣿⣿⣿⣿⡇⠀⠀⢀⠀⢀⠀⠀⠀⠀⠀⠀⠀⠀⠀⠀⠁⠁⠀⠀⠀⠀⠀⠀⠀⠀⠀⠀⠀⠀⠀⠀⢕⢕⢕⢕⢕⢕⢕⢕⣿⣿⠀⠀⠀⠀⠀⠀⠀⠀⠀⠀⠀⠀⠀⠀⠀⠀⠀⠀⠀⠀⠀⠀⠀⠁⠕⢕⢕⣸⣿⡏⢽⡕⠀⠑⢄⢀⠀⠀⠀⠀⠀⠀⠀⠀⠀⠀⠀⠀⠀⠀⠀⠀⠀⠀⠀⠀⠀⠀⠀⠀⠀⠀⠀⢴⣷⣿⣿⢟⢕⣱⣜⢷⢕⢕⢕⠑⠀⠀⠀⠀⠀⠀⠀⠀⠀⠀⠀⠀⠀⢄⢕⢕⢕⢕⢸⢜⣿⢕⢕⣿⣿⣷⢕⢕⣿⣿⡇⣿⣿⢳⡕⡜⢩⣭⣝⣝⣝⣛⣛⣛⣛⣛⡟⢟⢟⠻⠿⠿⠟⠿⠿⢿⢿⢿⢿⣿⣿⣿⣷⣷⣷⣷⣶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⢕⢔⢔⢔⢔⢔⢄⢄⢄⢄⢄⢄⢀⢀⢀⢀⢀⢀⠀⠀⠀⠀⠀⢕⢕⢕⢕⢕⢕⢱⣿⣿⣿⠀⠀⠀⠀⠀⠀⠀⠀⠀⠀⠀⠀⠀⠀⠀⠀⠀⠀⠀⠀⠀⠀⠀⠀⠀⠑⢇⣿⣿⣇⢽⢇⠀⠀⠀⠑⠕⢄⢀⠀⠀⠀⠀⠀⠀⠀⠀⠀⠀⠀⠀⠀⠀⠀⠀⠀⠀⠀⠀⠀⠀⠀⠀⠀⢀⢌⢕⣱⢺⣿⣿⡼⢕⠕⠁⠀⠀⠀⠀⠀⠀⠀⠀⠀⠀⠀⠀⠀⢔⢕⢅⢕⢕⢕⢸⡇⣿⢕⢕⣿⣿⣿⢕⢕⣿⣿⡇⣿⣿⣯⡟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⠀⠀⠀⠀⠀⠀⠀⠀⠀⠀⠀⠀⠀⠀⠀⠀⠀⠀⠐⣿⣿⣿⣿⣿⣿⣿⣿⣷⣶⠄⠁⠑⠔⢄⢀⢀⠀⠀⠀⠀⠀⠀⠀⠀⠀⠀⠀⠀⠀⠀⠀⠀⢀⢄⠔⠑⠁⠀⡾⢗⣸⣿⣿⡇⠕⠀⠀⠀⠀⠀⠀⠀⠀⠀⠀⠀⠀⠀⠀⠀⠁⠁⠁⠑⢕⢕⢸⣇⢸⢕⢕⣿⣿⣿⢕⢕⣿⣿⡇⣿⣿⣿⡇⡇⢸⣿⣿⣿⣿⣿⣿⣿⣿⣿⣿⣿⣿⣿⣿⣷⣵⣵⣕⣕⣕⣕⣕⣱⣼⣿⣿⣿⣿⣿⣿⣿⣿⣿⣿⣿⣿⣿⣿⣿⡇⡇⢕⢕⢕⢕⢜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⣷⣿⣿⠀⠀⠀⠀⠀⠀⠀⠀⠀⠀⠀⠀⠀⠀⠀⠀⠀⠀⠀⠀⠀⠀⠀⠀⠀⠀⠀⢿⣿⣯⢝⢿⠉⠉⠉⠁⠀⠀⠀⠀⠀⠀⠁⠑⠕⢄⠀⠀⠀⠀⠀⠀⠀⠀⠀⠀⠀⠀⠀⠀⢅⣴⣷⣷⣷⣾⣿⣿⣿⣿⣿⡇⠀⠀⠀⠀⠀⠀⠀⠀⠀⠀⠀⠀⠀⠀⠀⠀⠀⠀⠀⠀⠀⢕⢸⢿⢸⢕⢕⣿⣿⡇⢕⢕⣿⣿⡇⣿⣿⣿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⠀⠀⠀⠀⠀⠀⠀⠀⠀⠀⠸⣿⣧⣕⣕⡀⢀⠀⠀⠀⠀⠀⠀⠀⠀⠀⠀⠀⢕⢀⠀⠀⠀⠀⠀⠀⠀⠀⠀⠀⠀⠀⠐⠀⠈⠉⠉⠉⣿⣽⢏⣽⣿⣿⡇⠀⠀⠀⠀⠀⠀⠀⠀⠀⠀⠀⠀⠀⠀⠀⠀⠀⠀⠀⠀⠀⢕⢕⢕⢕⢕⢕⢕⢕⢕⢕⢕⢕⢜⢕⣿⣿⣿⣿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⠀⠀⠀⠀⠀⠀⠀⠀⠀⠀⠘⣟⡿⢿⢿⣿⣿⣿⣷⡔⠀⠀⠀⠀⠀⠀⠀⠀⠁⠀⠀⠀⠀⠀⠀⠀⠀⠀⠀⠀⠀⠀⠀⠀⠀⠀⢀⣟⣏⣱⣾⣿⡿⠁⠀⠀⠀⠀⠀⠀⠀⠀⠀⠀⠀⠀⠀⠀⠀⠀⠀⠀⠀⠀⢔⣕⣕⡕⢅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⢔⠀⣿⣿⣿⣿⣿⣱⣿⣿⣿⣿⣿⣷⣷⢷⣵⢕⣱⢕⣕⢟⣻⠀⠀⠀⠀⠀⠀⠀⠀⢱⣄⡀⠀⠀⠀⠀⠀⠀⠀⠀⠀⠀⠀⠀⠀⠀⠀⠀⠀⠀⠈⢻⣷⣵⣄⡀⢀⠀⠀⠀⠀⠀⠀⠀⠀⠀⠀⠀⠀⠀⠀⠀⠀⠀⠀⠀⠀⠀⠀⠀⠀⢰⣶⣾⣿⣿⡿⢿⣟⣫⡷⠁⠀⠀⠀⠀⠀⠀⠀⠀⠀⠀⠀⠀⠀⠀⠀⠀⠀⠀⠀⠀⠀⢜⢻⢿⢇⢾⢿⢿⢿⣿⣿⣿⣿⣷⣷⣷⣿⣿⣿⣿⣿⣿⣿⣿⣿⣿⣿⣿⣷⣷⣶⣶⣶⣶⣦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⣯⡿⣿⡿⢿⢿⢷⢿⣷⠀⠀⠀⠀⠀⠀⠀⠀⢸⣿⣿⡟⣴⣦⣤⡀⢀⠀⠀⠀⠀⠀⠀⠀⠀⠀⠀⠀⠀⠀⠀⠉⠙⠟⠻⠿⠷⠄⠀⠀⠀⠀⠀⠀⠀⠀⠀⠀⠀⠀⠀⠀⠀⠀⠀⠀⠀⠀⠀⠀⠁⠁⠁⢁⣄⣴⣷⡿⠋⠀⠀⠀⠀⠀⠀⠀⠀⠀⠀⠀⠀⠀⠀⠀⠀⠀⠀⠀⠀⠀⠑⢕⢕⢕⢕⢕⢵⢕⢕⢕⢕⢕⢕⢕⢕⢕⢝⣏⢝⡕⢜⡱⢕⢝⢝⢝⢝⢟⢝⢟⢟⡟⢻⢻⢿⣻⢟⡿⢿⢿⢿⢿⢿⣿⣿⣿⣿⣿⣿⣿⣿⣿⣿⣿⣿⣷⣷⣷⣶⣶⣶⣶⣶⡇⢕⢕⢕⢕⢕⣿⣿⣿⣿⣿⣿⣿⣿⣿⠀</a:t>
            </a:r>
            <a:br/>
            <a:r>
              <a:t>⢕⢕⢕⣿⣿⣿⣿⡇⢕⢕⢕⢕⢕⢕⢕⢕⣾⣿⣿⣿⣿⣿⣿⣿⣿⣿⣿⣿⢷⡷⢇⠀⠀⠀⠀⠀⠀⠀⠀⠀⠀⠀⠀⢸⣿⣿⡟⢕⢔⢄⢄⢄⢹⣿⣿⣿⣾⣿⣿⣿⣿⣿⣿⣟⣾⡏⣻⡿⣷⡿⢻⢿⠀⠀⠀⠀⠀⠀⠀⠀⢸⣿⡿⣸⣿⡿⢏⠕⠕⠕⠀⠀⠀⠀⠀⠀⠀⠀⠀⠀⠀⠀⠀⠀⠀⠀⠀⠀⠀⠀⠀⠀⠀⠀⠀⠀⠀⠀⠀⠀⠀⠀⠀⠀⠀⠀⠀⠀⠀⠀⠀⠀⠀⠵⠿⠿⠟⠛⠉⠀⠀⠀⠀⠀⠀⠀⠀⠀⠀⠀⠀⠀⠀⠀⠀⠀⠀⠀⠀⠀⠀⠀⠀⠁⠕⢕⢱⢕⢕⢕⢕⢕⢕⢕⢕⢝⢣⢜⡇⢜⢱⢜⢕⢕⢇⢕⢕⢕⡕⢕⣕⢵⣕⣧⣷⣮⡵⢎⣕⡽⢕⡸⢟⡺⣝⡺⢿⢷⢕⣣⢕⡞⢝⡽⢽⣝⢽⣝⡽⣟⢿⣟⡟⣟⡻⢇⢕⢕⢕⢕⡕⢟⢿⢿⢿⢿⢿⢿⢿⣿⠀</a:t>
            </a:r>
            <a:br/>
            <a:r>
              <a:t>⢕⢕⢕⣿⣿⣿⣿⡇⢕⢱⣕⢕⡱⢇⣱⣾⣿⣿⣿⣿⣿⣿⣿⣿⣿⣿⣿⣿⢝⢕⢕⠀⠀⠀⠀⠀⠀⠀⠀⠀⠀⠀⠀⢸⣿⣿⡇⢕⢕⢕⢕⢕⢸⣿⣿⣿⢻⣿⣿⣿⣿⣿⢿⢿⢿⢽⣿⢟⢿⡵⣾⢷⠀⠀⠀⠀⠀⠀⠀⠀⢸⣿⡇⢋⢅⠄⠀⠀⠀⠀⠐⠀⠀⠀⠀⠀⠀⠀⠀⠀⠀⠀⠀⠀⠀⠀⠀⠀⠀⠀⠀⠀⠀⠀⠀⠀⠀⠀⠀⠀⠀⠀⠀⠀⠀⠀⠀⠀⠀⠀⠀⠀⠀⠀⠀⠀⠀⠀⠀⠀⠀⠀⠀⠀⠀⠀⠀⠀⠀⠀⠀⠀⠀⠀⠀⠀⠀⠀⠀⠀⠀⠀⠀⠀⢔⢕⢕⢇⢕⢇⢕⢱⡕⢱⢕⢕⢝⢇⢕⢜⢹⡕⢇⣕⢇⣕⣣⣕⢧⣝⡻⢟⣻⣝⣳⣟⣻⢽⣕⢮⣗⡪⣗⡪⢗⡮⢗⢫⢇⣕⢹⢵⢽⣱⢽⣗⡽⢗⡯⢗⢻⣷⡏⢹⣫⡽⣹⡵⣞⡽⣞⡽⢞⡿⣷⣧⢷⣷⣷⣿⠀</a:t>
            </a:r>
            <a:br/>
            <a:r>
              <a:t>⢕⢕⢕⣿⣿⣿⣿⣿⡵⢎⣵⡾⢷⢗⢇⣝⣿⣿⣿⣿⣿⣿⣿⣿⣿⣿⣿⣿⢕⢕⢕⢄⢄⢄⢄⢀⢀⢀⢀⠀⠀⠀⠀⢸⣿⣿⡇⢕⢕⢕⢕⢕⢸⣿⣿⣿⢸⣿⣿⣿⣿⣿⢇⢕⡇⢕⢕⢕⢕⢕⢝⣕⠀⠀⠀⠀⠀⠀⠀⠀⢸⠏⢔⢕⢕⢔⠀⠀⢀⡀⠀⠀⠀⠀⠀⠀⠀⠀⠀⠀⠀⠀⠀⠀⠀⠀⠀⠀⠀⠀⠀⠀⠀⠀⠀⠀⠀⠀⠀⠀⠀⠀⠀⠀⠀⠀⠀⠀⠀⠀⠀⠀⠀⠀⠀⠀⠀⠀⠀⠀⠀⠀⠀⠀⠀⠀⠀⠀⠀⠀⠀⠀⠀⠀⠀⠀⠀⠀⠀⠀⢀⣀⣠⣧⣵⣳⣧⣷⣧⣕⢧⣽⣧⣵⡵⢕⣕⢵⣕⡼⣕⡣⣕⡷⢽⣗⣹⢕⣕⣞⡹⢿⣯⢽⣻⢽⣺⢿⣗⣽⣗⣪⡽⢕⢕⡝⢵⢗⢽⣗⡯⢕⡹⢗⡫⢷⣺⢿⢷⡷⡻⢵⢗⣫⣵⣺⣵⣞⢵⣮⢵⣞⡏⢕⡧⢗⣫⡽⢟⣽⠀</a:t>
            </a:r>
            <a:br/>
            <a:r>
              <a:t>⢕⢕⢕⣿⣿⣿⣿⡏⢕⢕⢇⢕⢇⢕⡕⢣⣿⣿⣿⣿⣿⣿⣿⣿⢏⢻⢏⢝⢕⢕⢗⢕⢕⢕⢜⢕⢕⢕⢕⢕⢇⢕⢕⣾⣿⣿⡇⢕⢕⢕⢕⠕⢸⣿⣿⣿⣾⣿⣿⣿⣿⣿⣧⣕⢳⣵⣽⢧⢝⣳⡵⢿⠀⠀⠀⠀⠀⠀⠀⠀⢀⢕⢕⠕⠑⠀⠀⢀⣼⣿⡇⠀⠀⠀⠀⠀⠀⠀⠀⠀⠀⠀⠀⠀⠀⠀⠀⠀⠀⠀⠀⠀⠀⠀⠀⠀⠀⠀⠀⠀⠀⠀⠀⠀⠀⠀⠀⠀⠀⠀⠀⠀⠀⠀⠀⠀⠀⠀⠀⠀⠀⠀⠀⠀⠀⠀⠀⠀⠀⠀⠀⠀⠀⠀⠀⠀⠀⠀⠀⠑⠕⣗⣼⢼⣳⣯⡗⣏⣯⡗⢽⡇⢟⣗⡸⢕⢗⢝⢇⢝⡇⢜⡕⢜⢕⢸⢝⡕⢝⢕⢕⢕⡏⢝⡞⢕⡗⢽⢗⢕⢵⢗⢽⢕⡽⢕⣫⢕⣪⢕⢪⢵⢸⢽⢕⣏⢇⣕⢵⢗⡵⢗⡹⢕⣏⡕⢜⡵⣞⣵⣞⣫⢵⣎⢵⢇⢕⢕⢹⢼⠀</a:t>
            </a:r>
            <a:br/>
            <a:r>
              <a:t>⢕⢕⢕⣿⣿⣿⣿⣧⣱⡧⢵⢵⢕⢱⣕⣕⣿⣿⣿⣿⣿⣿⣿⣿⣕⢕⡕⢕⣕⢕⢷⣕⣕⢇⢜⢕⢕⢇⢕⢕⢕⢕⡣⣿⢿⠟⠃⠁⠀⠀⠀⠀⠘⠙⠻⢿⣾⣿⣿⣿⣿⣿⣼⣿⣼⣿⣯⣿⣷⡷⢟⢟⢄⣄⡀⢀⡀⢀⠀⢄⢕⠑⠁⠀⠀⠀⣰⣿⣿⡿⠁⠀⠀⠀⠀⠀⠀⠀⠀⠀⠀⠀⠀⠀⠀⠀⠀⠀⠀⢀⢄⠀⠀⠀⠀⠀⠀⠀⠀⠀⠀⠀⠀⠀⠀⠀⠀⠀⠀⠀⠀⠀⠀⠀⠀⠀⠀⠀⠀⠀⠀⠀⠀⠀⠀⠀⠀⠀⠀⠀⠀⠀⠀⠀⠀⠀⠀⠀⠀⠀⢁⢹⡮⣗⣞⣝⣕⢗⣕⣸⣟⣣⢽⣇⢽⣕⣸⢕⣇⢵⢕⢕⢕⢕⢕⣕⢹⣕⡹⢕⣣⢵⡳⢵⢗⢮⢕⡕⢕⣕⡣⢕⣸⢵⣣⢕⣎⣕⢗⡸⢕⣱⡱⢗⡹⢕⣫⢵⣞⡵⢗⢣⢗⣫⢵⣇⣹⢽⣕⢵⢏⢱⢞⢕⢗⡕⢕⢕⢗⣿⠀</a:t>
            </a:r>
            <a:br/>
            <a:r>
              <a:t>⠑⠑⠑⠛⠛⠛⠛⠛⠛⠓⠓⠛⠛⠛⠛⠛⠛⠛⠛⠛⠛⠛⠛⠛⠛⠛⠓⠑⠛⠓⠚⠃⠚⠓⠑⠚⠓⠚⠛⠓⠓⠑⠙⠁⠀⠀⠀⠀⠀⠀⠁⠀⠀⠀⠀⠑⠑⠘⠙⠛⠛⠛⠛⠛⠛⠛⠛⠛⠛⠛⠛⠛⠛⠛⠛⠚⠛⠛⠀⠑⠀⠀⠀⠀⠀⠐⠛⠛⠛⠑⠀⠀⠀⠀⠀⠀⠀⠀⠀⠀⠀⠀⠀⠀⠀⠀⠀⠀⠐⠑⠑⠀⠀⠀⠀⠀⠀⠀⠀⠀⠐⠀⠀⠀⠀⠀⠀⠀⠀⠀⠀⠀⠀⠀⠀⠀⠀⠀⠀⠀⠀⠀⠀⠀⠀⠀⠀⠀⠀⠀⠀⠀⠀⠀⠀⠀⠀⠀⠀⠑⠑⠁⠛⠛⠛⠛⠚⠛⠛⠛⠛⠛⠛⠓⠛⠛⠛⠓⠚⠛⠓⠓⠓⠓⠛⠓⠛⠛⠛⠛⠚⠛⠓⠚⠛⠓⠓⠚⠋⠓⠚⠛⠚⠛⠓⠛⠓⠚⠙⠓⠓⠓⠚⠛⠛⠛⠓⠚⠓⠚⠙⠓⠛⠛⠓⠓⠓⠙⠑⠚⠛⠓⠛⠓⠛⠓⠓⠚⠛⠛⠀</a:t>
            </a:r>
            <a:br/>
          </a:p>
        </p:txBody>
      </p:sp>
    </p:spTree>
  </p:cSld>
  <p:clrMapOvr>
    <a:masterClrMapping/>
  </p:clrMapOvr>
</p:sld>
</file>

<file path=ppt/slides/slide6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⡿⣳⣿⣹⣿⣿⣿⣿⣿⣿⣿⣿⣧⢻⣇⢱⢕⢕⣕⡕⣿⡱⣵⣼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⢟⣼⣿⢣⣿⣿⣿⣿⣿⣿⣿⣿⣿⣿⡷⢹⢸⣧⢝⢿⢷⢻⣧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⢯⣾⣿⡏⣷⣷⣵⣵⣼⣽⣽⣟⢟⢟⡏⢕⢕⢸⣿⡇⢕⢕⢕⢜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⡿⣻⣽⢮⣿⣿⣿⢸⣿⣿⣿⣿⣿⣿⣿⣿⣿⣿⣧⢕⢕⢸⣿⣿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⣟⣵⣿⣿⢏⣾⣿⣿⡇⣿⣿⣿⣿⣿⣿⣿⣿⣿⣿⣿⣿⡇⢕⢸⣿⣿⡇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⣫⣾⣿⣿⢟⡵⣼⣿⣿⣿⢹⣿⣿⣿⣿⣿⣿⣿⣿⣿⣿⣿⣿⣿⡕⢸⣿⣿⡇⢕⢕⢑⢕⢕⢕⢕⢕⢜⢻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⣽⣿⣿⡿⣳⣿⢧⣿⢿⢻⣿⢸⣿⣿⣿⣿⣿⣿⣿⣿⣿⣿⣿⢻⣿⡇⣿⣿⣿⡇⢕⢕⢕⢕⢕⢕⢕⢕⢕⢕⢜⢝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⢯⣿⣿⣿⢏⣾⣿⡿⢜⢕⣵⣿⡿⢜⣿⣿⣿⣿⣿⣿⣿⣿⣿⣿⣿⢜⡿⢱⣿⣿⣿⡇⢕⢕⢕⢕⢕⢕⢕⢑⢕⢕⢕⣕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⢿⢯⣿⣣⣿⣳⣿⣿⢏⡕⢸⣿⣿⣿⣷⣿⣿⣿⣿⣿⣿⣿⣿⣿⣿⣿⡿⢕⢕⣾⣿⣿⣿⢇⢕⢕⣧⢕⣕⢕⢕⢕⢕⢕⣸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⣵⣵⣷⣿⢏⣿⢳⣿⣱⣿⣿⣿⢱⡇⢱⣿⣿⡿⢸⣿⣿⣿⣿⣿⣿⣿⣿⣿⣿⣿⡇⢕⢜⢟⢟⠏⠑⢕⢕⢕⢝⢕⢜⢜⢕⠑⢕⢷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⡟⣵⢿⣿⡻⢟⣼⢏⣿⢳⣿⣿⣿⡿⣾⡇⣿⣿⣵⢕⣿⣇⣿⣿⣿⣿⣿⣿⣿⣿⣿⡿⢕⢕⢁⢑⠑⢁⢔⢕⣵⣅⡑⢕⢕⢕⢕⢠⢇⢜⢝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⣿⣿⣿⡟⣼⣯⡧⢝⣣⢱⡿⣼⡏⣿⣿⣿⣿⢇⣿⢸⣿⣿⣿⣸⡿⢸⣿⣿⣿⣿⣿⣿⣿⣿⡟⢕⢕⢱⡑⠕⢕⡕⢕⢸⣿⣿⣿⣧⡕⢕⢕⢕⢕⢕⢕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⣿⣿⣿⣿⢕⢳⢕⢵⣿⣵⣼⢳⡿⢹⣿⣿⣿⡏⡕⡇⣿⣿⣿⡇⣿⢇⢸⣿⣿⣿⣿⣿⣿⣿⣿⢇⢕⢕⣾⣿⣿⣿⢕⣸⣿⣿⣿⢻⣿⣿⣧⡕⣕⡳⢾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⢏⢹⣷⣿⣿⣿⣿⣿⣿⣿⣿⣿⣿⣿⣿⣿⣿⣿⣿⣿⣿⣿⣿⢕⢕⢕⢕⢕⣿⣿⣿⣿⣿⣿⣿⣿⣿⣿⣿⣿⣿⣿⣿⣿⣿⣿⣿⣿⣿⣿⣿⣿⣿⣿⣿⣿⣿⣿⣿⣿⣿⣿⣿⣿⣿⣿⣿⣿⣿⣿⣿⣿⣿⣿⣿⣿⣿⣿⣿⣏⢕⢸⢟⢯⣝⡟⡾⡕⣾⣿⣿⣿⢱⣷⣧⣮⣽⣽⡇⣿⢸⢞⣿⣻⣿⣿⣿⣿⣿⣿⢕⢕⢕⣿⣿⣿⣿⢱⣿⣿⣿⣿⣸⣿⣿⣿⡇⣿⣿⣧⡞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⣿⣿⣿⣿⣿⣯⡇⢧⢱⢕⢧⢱⡇⣿⣿⣿⡟⢾⢿⡏⣻⡿⢿⣷⢹⢸⣷⣹⡟⣿⣻⣿⣿⣻⣿⢕⢕⢸⣿⢿⢿⣿⢸⣿⣿⣿⡿⣿⣿⣿⣿⡇⣹⣾⡿⣷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⣿⣿⣿⣿⣿⡿⢑⢜⢱⢜⣾⡇⡏⣿⣿⢇⣁⣄⠄⢕⠝⠙⠳⢼⣜⣿⣿⣟⣼⣧⢻⢿⣿⡏⢸⢕⣿⣿⣿⣿⣷⢸⢸⣿⣿⢿⣿⣿⣿⣿⢕⣧⡹⡾⣿⢸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⣿⣿⣿⡟⢑⠀⢑⢸⡇⣟⡇⢇⢻⣿⣕⣿⡏⢍⢅⠀⢁⢐⣕⢻⣿⣿⣿⣿⣿⣷⣷⣿⣇⣵⢵⠷⢾⢯⠽⠇⢳⣜⣜⢿⢸⣿⣿⣿⡟⢾⢎⢷⢕⡝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⣿⡿⣫⠑⢄⢄⢸⣾⡟⢕⡧⢜⢕⢻⣏⣿⣧⡕⢕⣕⢕⢵⣿⣿⣿⣿⣿⣿⣿⣿⣿⣿⣏⡕⠆⠐⠀⠁⠔⣄⡀⢗⢟⣳⣾⣿⣿⣿⢇⣟⢟⡝⢜⢕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⣿⢟⡽⢇⠀⠕⠑⢕⣿⢹⢸⣗⢕⢕⢸⣿⡜⣧⣕⣜⣕⣷⣿⣿⣿⣿⣿⣿⣿⣿⣿⣿⣿⣿⡕⢕⢕⢕⢔⢰⣿⢇⡕⣾⣿⣿⡿⣸⣿⢱⢕⣜⣱⣵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⢫⡞⢱⣧⢀⢀⢀⢸⡇⣾⣧⣗⢕⢕⢕⣿⣿⣿⣿⣿⣿⣿⣿⣿⣿⣿⣿⣿⣿⣿⣿⣿⣿⣿⣷⡕⢷⢕⢵⣿⣿⡟⣼⣿⣿⡿⢕⣿⡇⢔⠀⣿⣿⣿⣿⣿⣿⣿⢕⢕⢕⢕⣷⡕⢕⣷⡕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⡕⢱⢏⢱⣿⢝⢕⢝⢕⢻⡕⣿⡟⣿⢕⢕⢕⢹⣿⣿⣿⣿⣿⣿⣿⣿⣿⣿⣿⣿⣿⣿⣿⣿⣿⣿⣿⣿⣿⣷⣾⣿⣯⣾⢟⢽⣽⢇⢕⣿⡇⠀⠀⢸⣿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⢱⢱⢏⢕⣿⢇⢕⢕⢕⢕⢜⢕⣿⣿⣏⡇⢕⢕⢕⢿⣿⣿⣿⣿⣿⣿⣿⣿⣿⣿⣿⣿⣿⣿⣿⣿⣿⣿⣿⣿⣿⡿⣟⢏⡾⡣⣽⣿⢕⢕⢹⡇⠄⠀⠑⡹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⢇⢁⣸⡟⢕⢕⢆⢁⢕⢕⢕⢸⣿⣽⢜⣕⢕⢕⢜⢻⣿⣿⣿⣿⣿⣿⣿⣿⢿⢿⣿⣿⣿⣿⣿⣿⣿⣿⣷⣷⣟⢵⢫⢱⣿⣿⡇⢕⢕⢸⡇⠀⠀⠀⢱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⢜⠁⢕⣿⢇⠕⠕⢵⢱⢕⢕⢕⢕⢻⣯⡇⣎⢇⢕⢕⢕⢜⡻⣿⣿⣿⣿⣿⣷⣷⣷⣷⣾⣿⣿⣿⣿⣿⣿⣿⢗⢕⢕⢕⣿⣿⣿⡇⢕⢕⢸⡇⣤⢄⣤⡜⢷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⡵⡔⢇⣀⣕⣿⢕⢑⢕⠑⣼⢕⢕⢕⢕⢕⢹⣷⢸⡇⢕⢕⢕⣸⢕⢕⢝⢻⣿⣿⣿⣿⣿⣿⣿⣿⣿⡿⢿⢟⢏⢕⢕⢕⢕⢕⣿⣿⡿⢕⢱⢱⢜⡇⣿⡕⢸⣧⢜⢧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⢱⡇⣼⣿⣿⣿⢱⣷⣵⣱⡯⢕⢕⢕⢕⢕⢕⢝⢇⢣⢕⢕⢕⡿⢕⢕⢕⢕⢜⣝⢿⢿⢟⣟⡏⢝⢕⢕⢕⢕⢕⢕⢕⢕⢕⢸⣿⣿⢇⣕⢸⢸⢕⡇⣟⣇⢜⣿⡕⡜⡎⣻⣿⣕⣑⣁⣕⣿⣿⣿⣿⣿⣿⣿⣿⣿⣿⣿⣿⣿⣿⣿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⠁⠛⢣⢝⢟⢪⢝⢜⢟⢣⡏⢕⢕⢕⢕⢕⢕⢕⢸⣷⣕⢕⢕⣸⢇⢕⠕⢕⣸⣾⣿⣿⣿⣿⣿⡇⠕⢕⢕⢕⢕⢕⢕⢕⢕⢕⣸⡿⢎⣱⣿⢜⡕⢇⢇⢿⢿⢇⢹⡇⢧⢱⢹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⢔⠑⠀⠀⢕⢕⢕⢕⢕⢇⢱⡿⢕⢕⢕⢕⢐⢕⢕⢕⢸⣿⣿⡇⢕⠏⠑⠀⢄⢕⣿⣿⣿⣿⣿⣿⣿⡇⢔⠀⠁⠑⢕⠕⢕⢕⢕⡇⡿⢕⣱⣿⡏⢕⣧⢕⢕⢄⢄⠀⢸⣿⠀⠁⢞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⢕⢕⠀⠀⠀⢕⠕⠕⠕⢕⢱⡿⢇⢕⢕⢕⢕⢕⢕⢕⢕⢸⣻⣿⣷⢕⠀⠀⠀⢱⣼⣿⣿⣿⣿⣿⣿⣿⣯⢕⠀⠀⠀⠀⠀⢕⢕⢕⡱⡕⢸⣿⣿⢇⣵⣿⢕⢕⢕⢕⠀⢜⡿⠀⠀⢕⣿⢕⢕⢕⢕⢸⣿⡇⢕⢕⣿⣿⡇⢕⢸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⢿⡻⣿⣿⣿⣿⣿⠀⠀⠀⠀⠀⠁⠄⢐⠕⠂⢕⢕⠕⠀⠀⠀⠀⠀⠀⠀⢄⡿⢕⢕⢕⣱⣵⣷⣷⣷⣷⣷⢸⣯⣿⣿⣇⠀⠀⠀⢸⣿⣿⣿⣿⣿⣿⣿⣿⣿⣇⠀⠀⠀⠀⠀⠄⢕⢕⢾⡇⣾⣿⢯⣿⣽⢏⢑⢕⢕⢕⢀⢕⢇⢀⢀⢕⣿⢕⢕⢕⢕⢾⣿⡇⢕⢕⣿⣿⡇⢕⢸⣼⣿⣷⣵⣟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⡿⢟⣹⣷⣿⣿⡜⣿⣿⣿⣿⠀⠀⠀⠀⠀⠀⠀⠀⠀⢄⢕⢕⠀⠀⠀⢀⠀⠀⠄⢄⡾⢕⢕⣵⣿⣿⣿⣿⣿⣿⣿⡕⢜⡟⣾⣿⣿⡄⠀⠀⠘⢿⣿⣿⣿⣿⣿⣿⣿⡿⢏⠀⠀⠀⠀⠀⠀⢕⢕⢕⢇⠋⡉⢈⠑⢏⢕⢕⢕⣱⡇⢕⢜⢕⢕⢕⢱⣿⢕⢕⢕⢕⢸⣿⡇⢕⢕⣿⣿⡇⢕⢑⠌⢹⢱⢿⢟⢕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⠕⢹⢏⢻⣞⢿⠟⠈⠉⠉⠉⠀⠀⠀⠀⠀⠀⠀⠀⢐⠑⢕⢕⠀⠀⠀⠀⠀⠀⢄⡾⢕⢕⣼⣿⣿⣿⣿⣿⣿⣿⣿⣗⡕⣧⣿⣿⣿⣧⠀⠀⠀⢹⣿⣿⣿⣿⣿⣿⣿⣿⠁⠀⠀⠀⠀⠀⠀⢕⢕⠁⣠⡀⠑⠁⢀⡀⢱⣷⣷⡜⢿⡕⢕⢱⣧⡕⢸⡟⡱⣵⣷⣧⣼⣟⡧⢕⢕⣿⣿⡇⢑⠁⠀⠸⠟⠁⢅⣾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⠁⠜⠕⢜⡵⠀⠀⠀⠀⠀⠀⠀⠀⠀⠀⢀⡀⣰⣧⢔⠑⠑⠀⠀⢰⡆⠀⢄⡞⢕⢕⣸⣿⣿⣿⣿⣿⣿⣿⣿⣿⣿⣷⢸⢸⣿⣎⢿⡇⠀⠀⠀⢻⣿⣿⣿⣿⣿⣿⠇⠀⠀⠀⠀⠀⠀⠀⠑⣮⡀⢙⢁⢔⢄⠘⢃⣸⣿⣿⣧⢜⢿⡕⢜⢍⢅⢌⢕⢜⢕⢕⢝⢿⢿⣿⣷⣵⣻⢿⢕⠁⢀⢀⠀⠀⢀⣾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⣝⣿⣶⣶⣶⣦⢀⠀⠀⢄⢄⠀⠀⠀⠀⠀⠀⠀⠀⢜⣼⣿⣿⣇⠀⠀⠀⠀⠈⠁⠀⠞⠕⢕⢱⣿⣿⣿⣿⣿⣿⣿⣿⣿⣿⣿⣿⠕⢼⣯⡻⣮⡣⠀⠀⠀⠈⢿⣿⣿⣿⣿⡏⠀⠀⠀⠀⠀⠀⠀⠀⠀⢻⣿⢣⢄⡈⢁⢸⣾⣿⣿⣿⣿⡇⢜⢻⢕⠑⠑⠁⠀⠀⠕⢕⢕⢕⢕⢕⢫⢻⢿⣷⣵⡀⠁⠁⠀⢀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⣷⡄⠀⠁⠀⢀⢀⠀⢕⢕⢕⢕⢕⢸⣿⣿⣿⡟⢕⠀⠀⠀⠀⠀⠀⠀⠀⠀⠈⠛⠿⣿⣿⣿⣿⣿⣿⣿⣿⣿⡏⠀⠑⣿⣿⣷⣽⠐⠐⠀⠀⠘⢿⠿⢿⡟⠀⠀⠀⠀⠀⠀⠀⠀⠀⠀⠜⣏⢹⡇⢇⣾⢹⣿⣿⣿⡿⠟⠃⠁⠀⠀⠀⠀⠀⠀⠀⠀⠁⢑⢕⢕⢕⢕⢜⢜⢻⣿⣿⣧⡄⢠⢕⢕⣿⣿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⣿⣿⣿⣆⠀⠀⠘⠀⠀⠀⠕⢕⢕⡗⢸⣿⣿⣿⡷⢕⠁⠀⠀⠀⠀⠀⠀⠀⠀⠀⠀⠀⠀⠉⠟⢿⣿⣿⣿⣿⣿⠑⠀⠀⢸⣿⢿⣿⠀⠀⠀⠀⠀⠄⢖⢄⠀⠀⠀⠀⠀⠀⠀⠀⠀⠀⠀⠀⢻⡎⢿⣎⢜⢿⠟⠋⠁⠀⠀⠀⠀⠀⠀⠀⠀⠀⠀⠀⠀⠀⢕⢜⢷⢕⢕⢕⢕⢕⢝⢻⢿⡿⢼⢕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⣿⣿⣿⣦⠀⠀⠀⢰⠀⠀⠑⢕⣯⢸⣿⣿⣿⡏⢕⢄⠀⠀⢀⠔⠁⠀⠀⢀⠀⠀⠀⠀⠀⠀⠀⠈⠟⣿⣿⢇⠀⠀⠀⠁⡏⢸⡟⠀⠀⠀⠀⠀⠀⢕⠑⠀⠀⠀⠀⠀⠀⠀⠀⠀⠀⠀⠀⠑⢿⢿⡏⠊⠁⠀⠀⠀⠀⠀⠀⠀⠀⠀⠀⠔⢄⠀⠀⠀⠀⢕⢕⢕⠑⠀⠁⠕⢕⠕⠁⠁⠁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⢿⢿⡻⡻⣇⡀⠀⠀⠀⢀⠀⠁⢻⢣⢻⣿⣿⡇⢕⢕⠀⢔⠁⠀⠀⢄⠐⠀⠀⠀⠀⠀⠀⠀⠀⠀⠀⠈⢟⠁⠀⠀⠀⢀⠇⢕⠃⠀⠀⠀⠀⢀⣤⣤⣆⣄⠀⠀⠀⠀⠀⠀⠀⠀⠀⠀⠀⠀⢕⠊⠀⠀⠀⠀⠀⠀⠀⠀⠀⠀⠁⢄⠀⠀⠁⠕⢀⠀⣷⣷⣷⠇⠀⠀⢔⢔⠁⠀⠀⠀⢀⢄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⠀⠐⠐⢸⣿⡄⠀⠀⠘⠀⠀⠀⢁⢄⠙⠟⢇⢕⠁⠑⠀⢀⠄⠑⠐⢀⠀⠀⠀⠀⠀⠀⠀⠀⠀⠀⠀⠀⠀⠀⠀⠀⠁⢄⠕⠀⠀⠀⠀⠀⢪⣿⣿⣿⣿⡇⠀⠀⠀⠀⠀⠀⠀⠀⠀⠀⠀⠁⠀⠀⠀⠀⠀⠀⠀⠀⠀⠀⠀⠀⠄⠑⠄⢀⠀⠁⢄⠀⠀⠀⠀⠀⠀⠀⠀⠀⠀⠀⢄⢕⢕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⢱⣿⣻⣦⠀⠀⠀⢰⠀⢕⢕⢔⢀⠀⢕⠀⠀⠐⠀⢀⠀⠀⠀⠐⢄⠀⠀⠀⠀⠀⠀⠀⠀⠀⠀⠀⠀⠀⠀⠄⠑⠀⠀⠀⠀⠀⠀⠸⡻⣿⢻⢏⠁⠀⠀⠀⠀⠀⠀⠀⠀⠀⠀⠀⠀⠀⠀⠀⠀⠀⠀⠀⠀⠀⢀⠄⠁⠀⠀⢀⠀⠐⠀⠀⠀⠀⠀⠀⠘⠑⠀⠀⠀⠀⢄⢕⢕⢕⢄⣾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⡇⢕⢕⠀⠀⢕⢕⢕⢕⢕⢕⢕⢕⢕⢕⢕⢕⠀⠀⠀⠀⠀⠀⠁⠀⠑⢄⣤⣼⣿⣿⠀⠀⠁⠐⢸⣿⣿⣿⣿⣿⣿⣿⣿⣿⣿⣿⣿⣿⣿⣿⡏⣷⣿⠀⠀⠀⠀⠀⠀⠄⠄⠜⢿⣽⣿⠀⠀⠀⠀⠀⢕⢕⢕⢕⢰⡇⠀⠀⠀⠁⠀⠀⠀⠀⠀⠀⠁⢄⠀⠀⠀⠀⠀⠀⠀⠀⠀⠀⠀⠀⠀⠀⠀⠀⠀⠀⠀⠀⠀⠀⠈⠃⠀⠀⠀⠀⠀⠀⠀⠀⠀⠀⠀⠀⠀⠀⠀⠀⠀⠀⠀⠀⠀⠀⠄⠁⠀⠀⠀⠀⠀⠁⠐⠀⠀⠄⠀⠠⢄⠀⠀⠀⠀⠀⠀⠕⢕⢕⠕⢕⣿⣿⣿⣿⣿⣿⣧⣵⣵⣿⣿⣿⣿⣿⣿⣿⣽⣽⣿⣿⣿⣿⣿⣿⣿⣿⣿⣿⣿⣿⣿⣿⣿⣿⣿⣿⣿⣿⣿⣿⣿⣯⣕⣕⣝⣜⣝⣕⣱⣿⣿⣿⣿⣿⣿⡿⢿⢟⢟⢟⢿⣿⣿⣿⣿⣿⣿⣿⣿⣿⠀</a:t>
            </a:r>
            <a:br/>
            <a:r>
              <a:t>⢕⢕⢕⣿⣿⣿⣿⣿⡯⣗⢕⢕⠀⠀⠀⢕⢕⢕⢕⢕⢕⢕⢕⢕⢕⢕⠀⠀⠀⠀⢄⢀⠀⠀⠀⠀⣿⣿⣿⣻⠔⢄⠀⠀⢸⣿⣿⣿⣿⡏⣿⣿⣿⣿⣿⣿⣿⣿⣿⣿⣷⢿⢿⠀⠀⠀⠀⠀⠀⠐⠀⢜⡽⡝⣿⠀⠀⠀⠀⠁⠀⠕⢕⢅⢎⢔⠀⠀⠀⠀⠀⠀⠀⠀⠀⠀⠀⠀⠐⠀⠀⠀⠀⠀⠀⠀⠀⠀⠀⠀⠀⠀⠀⠀⠀⠀⠀⠀⠀⠀⠀⠀⠀⠀⠀⠀⠀⠀⠀⠀⠀⠀⠀⠀⠀⠀⠀⠀⠀⠀⠀⠀⠄⠑⠀⠀⠀⠀⠀⠀⠀⠀⠀⠀⠀⠰⣧⠀⠀⠀⢠⠀⠀⠀⠀⠀⢁⣅⢵⣿⣿⣿⣿⣿⣿⣿⣿⣿⣿⣿⣿⣿⣿⡿⠿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⣔⣱⣵⣴⠀⠑⠔⠀⢄⢀⣿⣿⣿⣿⠀⠁⠑⠄⢸⣿⣿⣿⣿⣕⣿⣿⣿⣿⣿⣿⣿⢿⢏⢍⢕⢔⢕⢕⢕⢕⢕⢔⢔⢄⠀⢕⣻⣞⣽⠀⠀⠀⠀⠀⠀⠔⢅⢎⠕⠁⠀⠀⠀⠀⠀⠀⠀⠀⠀⠀⠀⠀⠀⠀⠀⠀⠀⠀⠀⠀⠀⠀⠀⠀⠀⠀⠀⠀⠀⠀⠀⠀⠀⠀⠀⠀⠀⠀⠀⠀⠀⠀⠀⠀⠀⠀⠀⠀⠀⠀⠀⠀⠀⠀⠀⠀⠀⠀⠀⠀⠀⠀⠀⠀⠀⠀⠀⠀⠀⠀⠝⣧⠀⢰⢟⢄⢄⢰⣕⣵⣿⣿⣼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⣵⢕⠀⠀⠑⠗⠗⠳⢷⣷⣷⣷⣷⣷⣾⣿⣿⣿⣿⣴⣴⣴⣤⣿⣿⣿⣿⣿⣿⣦⣴⣦⣴⣾⣿⣿⣿⣿⣿⣿⣿⣿⣿⣿⢗⢕⢕⢕⠕⢑⠁⠕⠁⠅⠁⠁⠁⠁⢕⢕⢜⢿⣿⣿⡄⢀⢀⢀⢀⡀⢀⢇⢕⡕⠀⠀⠀⠀⠀⠀⠀⠀⠀⠀⠀⠀⠀⠀⠀⠀⠀⠀⠀⠀⠀⠀⠀⠀⠀⠀⠀⠀⠀⠀⠀⠀⠀⠀⠀⠀⠀⠀⠀⠀⠀⠀⠀⠀⠀⠀⠀⠀⠀⠀⠀⠀⠀⠀⠀⠀⠀⠀⠀⠀⠀⠀⠀⠀⠀⠀⠀⠀⠀⠀⠀⠀⢜⣧⢕⢕⢕⢱⣾⣿⣿⣿⣿⡇⣿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⠀⠀⠀⠀⠀⠀⠀⠀⠀⠀⠁⢕⢕⢸⣿⣿⣿⣿⣿⣿⣿⡟⢜⢔⣾⢇⠀⠀⠀⠀⠀⠀⠀⠀⠀⠀⠀⠀⠀⠀⢀⢀⠀⠀⠀⠀⠀⠀⠀⠀⠀⠀⠀⠀⠀⠀⠀⠀⠀⠀⠀⠀⠀⠀⠀⠀⠀⠀⠀⠀⠀⠀⠀⠀⠀⠀⠀⠀⠀⠀⠀⠀⠀⠀⢀⠀⠀⠀⠀⠀⠀⠀⠀⠀⠀⠀⠀⢱⡕⢜⣇⢕⣵⣿⣿⣿⣿⣿⢿⣸⣿⣿⣿⣿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⣿⡟⡜⢕⡜⢏⢕⠀⠀⠀⠀⠀⠀⠀⠀⠀⠀⠀⠀⠀⢔⠁⠀⠀⠀⠀⠀⠀⠀⠀⠀⠀⠀⠀⠀⠀⠀⠀⠀⠀⠀⠀⠀⠀⠀⠀⠀⠀⠀⠀⠀⠀⠀⠀⠀⠀⠀⠀⠀⠀⠀⠀⠀⠀⠀⠁⢔⠀⠀⠀⠀⠀⠀⠀⠀⠀⠀⠀⢸⣿⡕⢘⡎⠚⠻⠿⢟⣟⣵⣾⣿⣿⡹⣿⣿⣿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⡿⡕⢕⡜⢕⢕⢕⠀⠀⠀⠀⠀⠀⠀⠀⠀⠀⠀⠀⠀⢕⠀⠀⠀⠀⠀⠀⠀⠀⠀⠀⠀⠀⠀⠀⠀⠀⠀⠀⠀⠀⠀⠀⠀⠀⠀⠀⠀⠀⠀⠀⠀⠀⠀⠀⠀⠀⠀⠀⠀⠀⠀⠀⠀⠀⠀⠕⠀⠀⠀⠀⠀⠀⠀⠀⠀⠀⠀⠁⢻⣿⡕⢜⡔⢔⢔⢕⣏⡿⣷⣿⡇⡏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⣿⢕⢕⢱⢕⢕⢕⡜⠀⠀⠀⠀⢀⠀⠀⠀⠀⠀⠀⠀⠀⢑⠀⠀⠀⠀⠀⠀⠀⠀⠀⠀⠀⠀⠀⠀⠀⠀⠀⠀⠀⠀⠀⠀⠀⠀⠀⠀⠀⠀⠀⠀⠀⠀⠀⠀⠀⠀⠀⠀⠀⠀⠀⠀⠀⠀⠀⠄⠀⠀⠀⠀⠀⠀⠀⠀⠀⠀⠀⠀⢕⢿⣷⢕⢕⢕⢑⢔⢪⢜⡕⢟⢇⢇⢿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⣿⣿⢇⢕⢕⢕⢕⢕⢕⢕⢀⠀⠀⠁⠁⠀⠀⠀⠀⠀⠀⠀⠀⠀⠄⠀⠀⠀⠀⠀⠀⠀⠀⠀⠀⠀⠀⠀⠀⠀⠀⠀⠀⠀⠀⠀⠀⠀⠀⠀⠀⠀⠀⠀⠀⠀⠀⠀⠀⠀⠀⠀⠀⠀⠀⠀⠀⠀⠀⠀⠀⠀⠀⠀⠀⠀⠀⠀⠀⠀⠀⠀⢕⢜⢿⣇⢔⣱⢅⣅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⡏⢕⢇⢕⢑⢕⢕⢕⢕⢁⠀⠀⠀⠀⠀⠀⠀⠀⠀⠀⠀⠀⠀⢕⠀⠀⠀⠀⠀⠀⠀⠀⠀⠀⠀⠀⠀⠀⠀⠀⠀⠀⠀⠀⠀⠀⠀⠀⠀⠀⠀⠀⠀⠀⠀⠀⠀⠀⠀⠀⠀⠀⠀⠀⠀⠀⠀⠀⠀⠀⠀⠀⠀⠀⠀⠀⠀⠀⠀⠀⢔⢇⢕⢜⢹⡇⢝⢕⢝⢿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⣿⢕⡜⠁⠀⠀⠀⠁⠁⠑⠁⠀⠀⠀⠀⠀⠀⠀⠀⠀⢀⢀⢀⢀⢀⢀⠀⠀⠀⠀⠀⠀⠀⠀⠀⠀⠀⠀⠀⠀⠀⠀⠀⠀⠀⠀⠀⠀⠀⠀⠀⠀⠀⠀⠀⠀⠀⠀⠀⠀⠀⠀⠀⠀⠀⠀⠀⢰⢄⠀⠀⠀⠀⠀⠀⠀⠀⠀⠀⠀⠀⠑⠘⢕⢕⢕⢜⡕⢷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⣵⢕⢕⠕⠀⠀⠀⠀⠀⠀⠀⠀⠀⠀⠀⠀⠀⢄⢀⢀⢀⢕⢕⢕⢕⢕⢕⢄⠀⠀⠀⠀⠀⠀⠀⠀⠀⠀⠀⠀⠀⠀⠀⠀⠀⠀⠀⠀⠀⠀⠀⠀⠀⠀⠀⠀⠀⠀⠀⠀⠀⠀⠀⠀⠀⠀⠀⢰⢕⢇⠔⠀⠀⠀⠀⠀⠀⠀⠀⠀⠀⠀⠀⠀⠀⠁⠕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⠙⠙⠉⠁⠁⢄⠀⠀⠀⠀⠀⠀⠀⠀⠀⠀⠀⠀⠀⠀⠑⢕⢕⢕⢕⢕⢕⢕⢕⢕⢔⢀⠀⠀⠀⠀⠀⠀⠀⠀⠀⠀⠀⠀⠀⠀⠀⠀⠀⠀⠀⠀⠀⠀⠀⠀⠀⠀⠀⠀⠀⠀⠀⠀⠀⠀⠀⠀⠀⣱⡕⢕⢔⢄⢀⢀⢀⢀⠀⠀⠀⠀⠀⠀⠀⠀⠀⠀⠀⠀⢕⢕⢕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⢕⢔⠀⠀⠀⠀⠀⠀⠀⠀⠀⠀⠀⠀⠀⠀⠀⠕⢕⢕⢕⢕⢕⣾⣿⣷⣕⢕⠆⠀⠀⠀⠀⠀⠀⠀⠀⠀⠀⠀⠀⠀⠀⠀⠀⠀⠀⠀⠀⠀⠀⠀⠀⠀⠀⠀⠀⠀⠀⠀⠀⠀⢄⢠⢏⢕⢕⢕⢕⢕⢕⠕⠀⠀⠀⠀⠀⠀⠀⠀⠀⠀⠀⠀⠀⢕⢕⢕⢕⢕⢻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⠀⠀⠀⠀⠀⠀⠀⠀⠀⠀⠀⠀⠀⠀⠀⠀⠀⠀⠁⢕⢕⢕⣸⣿⡏⢽⢅⠁⠑⢄⢀⠀⠀⠀⠀⠀⠀⠀⠀⠀⠀⠀⠀⠀⠀⠀⠀⠀⠀⠀⠀⠀⠀⠀⠀⠀⠀⠀⢴⣷⣿⣿⢟⢕⣱⣜⢗⢕⢕⢕⠑⠀⠀⠀⠀⠀⠀⠀⠀⠀⠀⠀⠀⠀⢄⢅⢕⢕⢕⢸⢜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⠀⠀⠀⠀⠀⠀⠀⠀⠀⠀⠀⠀⠀⠀⠀⠀⠀⠀⠀⠑⢕⣿⣿⡇⢸⢇⠀⠀⠀⠑⠔⢄⢀⠀⠀⠀⠀⠀⠀⠀⠀⠀⠀⠀⠀⠀⠀⠀⠀⠀⠀⠀⠀⠀⠀⠀⠀⠀⢀⢌⢕⡱⢺⣿⣿⡱⢕⠕⠀⠀⠀⠀⠀⠀⠀⠀⠀⠀⠀⠀⠀⠀⢔⢕⢕⢕⢕⢕⢸⡇⢿⢕⢕⣿⣿⡟⢕⢕⣿⣿⡇⣿⣿⣯⢗⡇⢸⣿⣿⣿⣿⣿⣿⣿⣿⣿⣿⣿⣿⣿⣿⢕⢕⢕⢕⢕⢕⢕⢔⢐⢰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⠀⠀⠀⠀⠀⠀⠑⣿⣿⣿⣿⣿⣿⣿⣿⣷⣶⠄⠁⠑⠔⢄⢀⠀⠀⠀⠀⠀⠀⠀⠀⠀⠀⠀⠀⠀⠀⠀⠀⠀⢀⢄⠔⠑⠁⠀⡿⢇⣹⣿⣿⡇⠇⠀⠀⠀⠀⠀⠀⠀⠀⠀⠀⠀⠀⠀⠀⠀⠁⠁⠁⠑⢕⢕⢸⣷⢸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⠀⠀⠀⠀⠀⠀⣿⣿⣯⢝⣽⠉⠉⠉⠁⠀⠀⠀⠀⠀⠀⠁⠑⠕⢄⠀⠀⠀⠀⠀⠀⠀⠀⠀⠀⠀⠀⠀⠐⢕⣴⣷⣷⣷⣿⣿⣿⣿⣿⣿⡇⠀⠀⠀⠀⠀⠀⠀⠀⠀⠀⠀⠀⠀⠀⠀⠀⠀⠀⠀⠀⠀⢕⢸⢿⢸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⠀⠀⠸⣿⣇⣕⣜⡀⢀⠀⠀⠀⠀⠀⠀⠀⠀⠀⠀⠀⢕⢀⠀⠀⠀⠀⠀⠀⠀⠀⠀⠀⠀⠀⠐⠀⠈⠉⠉⢉⣽⣯⢏⣿⣿⣿⡇⠀⠀⠀⠀⠀⠀⠀⠀⠀⠀⠀⠀⠀⠀⠀⠀⠀⠀⠀⠀⠀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⠀⠀⠜⣻⢿⢿⣿⣿⣿⣷⣶⡔⠀⠀⠀⠀⠀⠀⠀⠀⠁⠀⠀⠀⠀⠀⠀⠀⠀⠀⠀⠀⠀⠀⠀⠀⠀⠀⢁⣟⣏⣱⣾⣿⡟⠀⠀⠀⠀⠀⠀⠀⠀⠀⠀⠀⠀⠀⠀⠀⠀⠀⠀⠀⠀⠀⢔⣕⣕⣕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⢰⣄⡀⠀⠀⠀⠀⠀⠀⠀⠀⠀⠀⠀⠀⠀⠀⠀⠀⠀⠀⠈⢻⣷⣕⣄⡁⠁⠀⠀⠀⠀⠀⠀⠀⠀⠀⠀⠀⠀⠀⠀⠀⠀⠀⠀⠀⠀⠀⠀⠀⠀⢰⣷⣿⣿⣿⢿⢿⣟⣫⡾⠁⠀⠀⠀⠀⠀⠀⠀⠀⠀⠀⠀⠀⠀⠀⠀⠀⠀⠀⠀⠀⠀⢜⢻⢿⢏⢸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⢸⣿⣿⡟⣴⣴⣄⢀⠀⠀⠀⠀⠀⠀⠀⠀⠀⠀⠀⠀⠀⠀⠀⠉⠛⠟⠿⠿⠶⠄⠀⠀⠀⠀⠀⠀⠀⠀⠀⠀⠀⠀⠀⠀⠀⠀⠀⠀⠀⠀⠀⠀⠁⠁⢁⢁⣄⣴⣷⡿⠋⠀⠀⠀⠀⠀⠀⠀⠀⠀⠀⠀⠀⠀⠀⠀⠀⠀⠀⠀⠀⠀⠑⢔⢕⢕⢕⢕⢕⢱⢕⢱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⣣⡵⢕⠀⠀⠀⠀⠀⠀⠀⠀⠀⠀⠀⠀⢸⣿⣿⡟⢕⢔⢄⢄⢄⢹⣿⣿⣿⣾⣿⣿⣿⣿⣿⣿⣟⣷⡏⣹⡷⣷⡾⢳⢗⠀⠀⠀⠀⠀⠀⠀⠀⢸⣿⡿⣸⣿⡿⢏⠕⠕⠑⠀⠀⠀⠀⠀⠀⠀⠀⠀⠀⠀⠀⠀⠀⠀⠀⠀⠀⠀⠀⠀⠀⠀⠀⠀⠀⠀⠀⠀⠀⠀⠀⠀⠀⠀⠀⠀⠀⠀⠀⠀⠀⠀⠷⠿⠿⠟⠋⠉⠀⠀⠀⠀⠀⠀⠀⠀⠀⠀⠀⠀⠀⠀⠀⠀⠀⠀⠀⠀⠀⠀⠀⠀⠁⠕⢕⢱⢕⢕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⢕⠀⠀⠀⠀⠀⠀⠀⠀⠀⠀⠀⠀⢸⣿⣿⡇⢕⢕⢕⢕⢕⢸⣿⣿⣿⢻⣿⣿⣿⣿⣿⢿⢿⢿⢿⣿⢗⢿⡵⣷⡷⠀⠀⠀⠀⠀⠀⠀⠀⢸⣿⡇⢛⢅⠄⠀⠀⠀⠀⠐⠀⠀⠀⠀⠀⠀⠀⠀⠀⠀⠀⠀⠀⠀⠀⠀⠀⠀⠀⠀⠀⠀⠀⠀⠀⠀⠀⠀⠀⠀⠀⠀⠀⠀⠀⠀⠀⠀⠀⠀⠀⠀⠀⠀⠀⠀⠀⠀⠀⠀⠀⠀⠀⠀⠀⠀⠀⠀⠀⠀⠀⠀⠀⠀⠀⠀⠀⠀⠀⠀⠀⠀⠀⢔⢕⢕⢇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⢸⠏⢕⢕⢕⢔⠀⠀⢀⡀⠀⠀⠀⠀⠀⠀⠀⠀⠀⠀⠀⠀⠀⠀⠀⠀⠀⠀⠀⠀⠀⠀⠀⠀⠀⠀⠀⠀⠀⠀⠀⠀⠀⠀⠀⠀⠀⠀⠀⠀⠀⠀⠀⠀⠀⠀⠀⠀⠀⠀⠀⠀⠀⠀⠀⠀⠀⠀⠀⠀⠀⠀⠀⠀⠀⠀⠀⠀⠀⠀⢀⢀⡠⣗⢵⣳⣧⣷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⢀⢕⢕⢕⠑⠀⠀⢀⣼⣿⡇⠀⠀⠀⠀⠀⠀⠀⠀⠀⠀⠀⠀⠀⠀⠀⠀⠀⠀⠀⠀⠀⠀⠀⠀⠀⠀⠀⠀⠀⠀⠀⠀⠀⠀⠀⠀⠀⠀⠀⠀⠀⠀⠀⠀⠀⠀⠀⠀⠀⠀⠀⠀⠀⠀⠀⠀⠀⠀⠀⠀⠀⠀⠀⠀⠀⠀⠀⠀⠑⢱⣵⣮⣼⣳⢯⣗⣫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⢄⢕⠕⠁⠀⠀⠀⣰⣾⣿⡟⠁⠀⠀⠀⠀⠀⠀⠀⠀⠀⠀⠀⠀⠀⠀⠀⠀⠀⠀⢀⢄⠀⠀⠀⠀⠀⠀⠀⠀⠀⠀⠀⠀⠀⠀⠀⠀⠀⠀⠀⠀⠀⠀⠀⠀⠀⠀⠀⠀⠀⠀⠀⠀⠀⠀⠀⠀⠀⠀⠀⠀⠀⠀⠀⠀⠀⠀⠀⠀⠀⢈⢳⡾⣕⣞⣹⣕⢗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⠀⠑⠁⠀⠀⠀⠀⠐⠛⠛⠛⠑⠀⠀⠀⠀⠀⠀⠀⠀⠀⠀⠀⠀⠀⠀⠀⠀⠀⠀⠀⠑⠑⠀⠀⠀⠀⠀⠀⠀⠀⠐⠀⠀⠀⠀⠀⠀⠀⠀⠀⠀⠀⠀⠀⠀⠀⠀⠀⠀⠀⠀⠀⠀⠀⠀⠀⠀⠀⠀⠀⠀⠀⠀⠀⠀⠀⠀⠀⠀⠀⠑⠑⠁⠛⠓⠛⠛⠓⠋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⡿⣣⣿⣱⣿⣿⣿⣿⣿⣿⣿⣿⣧⢳⣕⢕⢕⢕⣕⡜⣿⡱⣵⣼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⢟⣼⣿⢣⣿⣿⣿⣿⣿⣿⣿⣿⣿⣿⡷⢹⢸⣧⢟⢿⢷⢻⣧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⢯⣾⣿⡏⣷⣷⣵⣵⣼⣽⣽⣟⢟⢟⡏⢕⢕⢸⣿⡇⢕⢕⢕⢜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⡿⣻⣽⢮⣿⣿⣿⢸⣿⣿⣿⣿⣿⣿⣿⣿⣿⣷⣇⢕⢕⢸⣿⣷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⣟⣵⣿⣿⢏⣾⣿⣿⡇⣿⣿⣿⣿⣿⣿⣿⣿⣿⣿⣿⣿⡇⢕⢸⣿⣿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⣫⣾⣿⣿⢟⡵⣼⣿⣿⣿⢹⣿⣿⣿⣿⣿⣿⣿⣿⣿⣿⣿⣿⣿⡕⢸⣿⣿⡇⢕⢕⢕⢕⢕⢕⢕⢕⢜⢻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⣿⣿⣿⡿⣻⣿⢧⣿⢿⢿⣿⢸⣿⣿⣿⣿⣿⣿⣿⣿⣿⣿⣿⢻⣿⡇⣿⣿⣿⡇⢕⢕⢕⢕⢕⢕⢕⢕⢕⢕⢜⢻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⢯⣿⣿⣿⢏⣾⣿⣿⢜⢕⣵⣿⡿⢜⣿⣿⣿⣿⣿⣿⣿⣿⣿⣿⣿⢜⡿⢱⣿⣿⣿⡇⢕⢕⢕⢕⢕⢕⢕⢑⢕⢕⢕⢕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⢿⢣⣿⣣⣿⣳⣿⣿⢗⡕⢱⣿⣿⣿⣿⣾⣿⣿⣿⣿⣿⣿⣿⣿⣿⣿⡿⢕⢕⣾⣿⣿⣿⢇⢕⢕⣇⢕⣕⢕⢕⢕⢕⢕⣸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⡟⣵⣱⣷⣿⢇⣿⢳⣿⣳⣿⣿⣿⢣⡇⢱⣿⣿⡿⢸⣿⣿⣿⣿⣿⣿⣿⣿⣿⣿⣿⡇⢕⢜⢟⢟⠏⠑⢕⢕⢕⢝⢕⢜⢜⢑⠓⢕⣷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⣟⣼⢿⣿⡻⢟⣼⢇⣿⢳⣿⣿⣿⡟⣾⡇⣿⣷⣵⢕⣿⣇⣿⣿⣿⣿⣿⣿⣿⣿⣿⡿⢕⢕⢁⠑⠑⢁⢔⢕⣵⣅⢕⢕⢕⢕⢕⢠⢕⢜⢟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⣿⣿⣿⡟⣾⣿⡧⢏⡣⢱⡿⣼⡏⣿⣿⣿⣿⢇⣿⣸⣿⣿⣿⣸⡿⢸⣿⣿⣿⣿⣿⣿⣿⣿⡟⢝⢕⢕⡑⠕⢕⡕⢕⢸⣿⣿⣿⣦⡕⢕⢕⢕⢕⢕⢕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⣿⣿⣿⣿⢕⢳⢕⢵⣟⣵⣼⢳⡿⢹⣿⣿⣿⡏⣕⡇⣿⣿⣿⡇⣿⢇⢸⣿⣿⣿⣿⣿⣿⣿⣿⢇⢕⢕⣿⣿⣿⣟⢇⣸⣿⣿⣿⢹⣿⣿⣦⡕⣕⡳⢾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⣿⣿⣿⣿⣿⣿⣿⣏⢕⢸⢻⢯⣝⡟⡾⡕⣿⣿⣿⣿⢱⣷⣷⣯⣽⣽⡇⣿⢸⢜⣿⢿⣿⣿⣿⣿⣿⣿⢕⢕⢕⣿⣿⣿⣿⢱⣿⣿⣿⣿⣸⣿⣿⣿⡇⣿⣿⣧⡞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⣿⣿⣿⣿⣿⣯⣎⢧⢳⢱⢧⢱⡇⣿⣿⣿⡗⢾⢿⡟⣿⡿⢿⣷⢻⢸⣷⢻⡟⣿⢻⣿⣿⢿⣿⢕⢕⢸⣿⡿⢿⣿⢸⣿⣿⣿⣿⣿⣿⣿⣿⢇⣫⣾⡿⣧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⣿⣿⣿⣿⣿⡿⢑⢜⢸⢜⣾⡇⡟⣿⣿⢇⣁⣅⢔⠜⠝⠙⢳⣜⢜⣿⣿⣿⣸⣧⢻⣿⣿⡟⢸⢕⣿⣿⣿⣷⡗⣸⢸⣿⣿⢻⣿⣿⣿⣿⢕⣧⡸⡾⣿⢸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⣿⣿⣿⢟⢕⠀⢕⢸⡇⡿⡗⢇⢿⣿⣕⣿⡏⢝⢄⠀⢁⢐⡜⣻⣿⣿⣿⣿⣿⣧⣷⣿⣇⣽⢼⠿⢯⢽⢽⢇⣳⡜⡜⢿⢸⣿⣿⣿⡟⢾⣜⢷⢕⡝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⣿⡿⣫⠑⢕⢄⢜⣿⡷⢇⣧⢜⢜⢿⡟⣿⣧⢕⢕⣕⢕⢵⣿⣿⣿⣿⣿⣿⣿⣿⣿⣿⢏⡵⠴⠐⠁⠁⠅⣄⢀⢸⣝⣵⣾⣿⣿⣿⢇⣞⢟⡏⢜⢕⢔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⣿⢟⡼⢇⠀⠕⠑⢱⡿⢸⢸⡏⢕⢕⢸⣿⡼⣧⣕⣜⣕⣷⣿⣿⣿⣿⣿⣿⣿⣿⣿⣿⣿⣿⡕⢕⢔⢕⢔⢱⣿⢇⡕⣾⣿⣿⡟⣸⣿⢱⢱⣜⣱⣵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⢫⡾⢱⣧⢀⢀⢀⣸⡇⣾⣵⡯⢕⢕⢕⣿⣿⣿⣿⣿⣿⣿⣿⣿⣿⣿⣿⣿⣿⣿⣿⣿⣿⣿⣷⡕⢷⡕⢵⣿⣿⡟⣼⣿⣿⡿⢕⣿⡇⠔⠀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⡕⢱⢏⢱⣿⢕⢕⢝⢕⢿⢇⣿⣿⣿⢕⢕⢕⢹⣿⣿⣿⣿⣿⣿⣿⣿⣿⣿⣿⣯⣿⣿⣿⣿⣿⣿⣿⣿⣷⣷⣾⣿⣯⣾⢟⢿⣽⢇⢕⣿⡇⠀⠀⢸⣿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⢱⢕⢏⢕⣿⢇⢕⢕⢕⢕⢜⢕⣿⣯⡟⡇⢕⢕⢜⢿⣿⣿⣿⣿⣿⣿⣿⣿⣿⣿⣿⣿⣿⣿⣿⣿⣿⣿⣿⣿⣿⣿⣟⢏⡻⣣⣿⣿⢕⢕⢻⡇⠄⠀⠕⡹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⡜⢁⢸⣟⢕⢕⢆⢁⢕⢕⢕⢹⣿⣺⢸⣕⢕⢕⢜⢻⣿⣿⣿⣿⣿⣿⡿⡿⣿⣿⣿⣿⣿⣿⣿⣿⣿⣿⣷⣷⣟⢣⢫⢸⣿⣿⡇⢕⢕⢸⡇⠀⠀⠀⢱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⢱⠕⢕⣾⡇⠕⠕⢵⢱⢕⢕⢕⢕⢻⣿⡇⣜⢇⢕⢕⢕⢝⢻⣿⣿⣿⣿⣿⣿⣿⣷⣾⣽⣿⣿⣿⣿⣿⣿⣿⢗⢕⢕⢕⣿⣿⣿⡇⢕⢕⢼⡇⣤⢄⣤⡜⢷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⡵⣔⢕⣀⣄⣿⢇⢑⢕⢑⣾⢕⢕⢕⢕⢕⢻⣗⢹⡇⢕⢕⢕⣸⢕⢜⢝⢿⣿⣿⣿⣿⣿⣿⣿⣿⣿⣿⢿⢟⢏⢕⢕⢕⢕⢕⣿⣿⣿⢕⢱⢱⢜⡇⣿⡇⢸⣷⢕⢣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⢱⣿⢹⣿⣿⣿⢱⣷⡵⣸⡟⢕⢕⢕⢕⢕⢕⢝⡕⢇⢕⢕⢕⡟⢕⢕⢕⢕⢜⢟⢿⢿⢟⣟⡏⢝⢕⢕⢕⢕⢕⢕⢕⢕⢕⢸⣿⣿⢇⣵⢸⢜⢕⡇⣟⣳⢕⣿⡇⡕⢎⣻⣿⣕⣑⣁⣕⣿⣿⣿⣿⣿⣿⣿⣿⣿⣿⣿⣿⣿⣿⣿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⠁⠛⢟⢜⢻⢹⢝⢎⢟⢳⡏⢕⢕⢕⢕⢕⢕⢕⢸⣮⣣⢕⢕⣸⢇⢕⠕⢕⣱⣿⣿⣿⣿⣿⣿⡇⠕⢕⢕⢕⢕⢕⢕⢕⢕⢕⢸⡿⢜⣱⣿⢕⡕⡇⢇⢿⢿⢇⢸⣇⢷⢜⢹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⢔⠑⠀⠀⢕⢕⢕⢕⢕⢕⢱⣟⢕⢕⢕⢕⢅⢕⢕⢕⢸⣿⣿⡇⢕⠏⠑⠀⢄⢕⣿⣿⣿⣿⣿⣿⣿⡇⢔⠀⠑⠕⢕⠕⢕⢕⢕⡕⣿⢇⢱⣿⣿⢕⣷⢕⢕⢄⢄⠀⢜⣿⠀⠀⢇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⢕⢕⠀⠀⠀⡕⠕⠕⢕⢕⢱⡿⢇⢕⢕⢕⢕⢕⢕⢕⢕⢸⢻⣿⣧⢕⠀⠀⠀⢕⣾⣿⣿⣿⣿⣿⣿⣿⣧⢕⠀⠀⠀⠀⠀⢕⢕⢕⢱⡕⢱⣿⣿⢇⣵⣿⢕⢕⢕⢕⠀⢕⣿⠀⠀⢜⢻⢕⢕⢕⢕⢸⣿⡇⢕⢕⣿⣿⡇⢕⢸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⢿⡻⣿⣿⣿⣿⣿⠀⠀⠀⠀⠀⠁⠄⢐⠕⠂⢕⢕⠑⠀⠀⠀⠀⠀⠀⠀⢠⡿⢕⢕⢕⣱⣵⣷⣷⣷⣷⡷⢸⣯⣿⣿⡇⠀⠀⠀⢸⣿⣿⣿⣿⣿⣿⣿⣿⣿⣇⠀⠀⠀⠀⠀⠅⢕⢕⢫⡇⢸⣿⡟⣾⣿⡿⠕⢕⢕⢕⢀⢕⡏⢀⢀⢔⢸⢕⢕⢕⢕⢾⣿⡇⢕⢕⣿⣿⡇⢕⢜⣾⣿⣷⣵⣝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⡿⢟⣹⣷⣿⣷⡹⣿⣿⣿⣿⠀⠀⠀⠀⠀⠀⠀⠀⠀⢕⢕⢕⠀⠀⠀⢀⠀⠀⠄⢠⡿⢕⢕⣵⣿⣿⣿⣿⣿⣿⣿⡕⢸⡿⣾⣿⣿⡄⠀⠀⠜⢿⣿⣿⣿⣿⣿⣿⣿⡿⢏⠀⠀⠀⠀⠀⠀⢕⢕⢜⢱⠘⢙⢉⢘⠜⢕⢕⢕⢱⡕⢕⢕⢕⢕⢕⢸⣾⢕⢕⢕⢕⢾⣿⡇⢕⢕⣿⣿⡇⢕⠅⠈⣝⢱⡺⢟⢕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⠕⢟⡇⢷⡟⢿⠗⠈⠉⠉⠉⠀⠀⠀⠀⠀⠀⠀⠀⢀⠕⢕⢕⠀⠀⠀⠀⠀⠀⢠⡿⢕⢕⣼⣿⣿⣿⣿⣿⣿⣿⣿⣇⢕⣇⣿⣿⣿⣧⠀⠀⠀⢹⣿⣿⣿⣿⣿⣿⣿⡿⠁⠀⠀⠀⠀⠀⠀⢕⢕⢕⢅⡄⠑⠑⠁⣄⠁⣵⣷⢜⢿⡜⢕⢱⣵⡕⢸⢟⢱⢵⣷⣷⣼⣝⡷⢕⢕⣿⣿⡇⢅⠀⠀⠻⠏⠀⢡⣾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⠑⢜⠇⢝⡵⠀⠀⠀⠀⠀⠀⠀⠀⠀⠀⢀⡀⣰⣧⢔⠑⠁⠀⠀⣰⡆⠀⢠⡟⢕⢕⣸⣿⣿⣿⣿⣿⣿⣿⣿⣿⣿⣷⢸⢸⣿⣎⢿⡇⠀⠀⠀⢿⣿⣿⣿⣿⣿⣿⠇⠀⠀⠀⠀⠀⠀⠀⠕⣱⣇⠘⠃⢄⢔⠈⢟⢄⣿⣿⣧⢜⢿⡕⢜⢍⢅⢌⢕⢕⢕⢕⢝⢻⡿⣿⣷⣵⣻⢟⢅⠁⢄⢄⠀⠀⢄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⣝⣿⣶⣶⣶⣢⠀⠀⠀⢄⢄⠀⠀⠀⠀⠀⠀⠀⠀⢜⣾⣿⣿⡣⠀⠀⠀⠀⠈⠁⠀⠏⢕⢕⢱⣿⣿⣿⣿⣿⣿⣿⣿⣿⣿⣿⣿⠑⢼⣯⡻⣮⡳⠀⠀⠀⠘⢿⣿⣿⣿⣿⢏⠀⠀⠀⠀⠀⠀⠀⠀⠀⢻⣿⡟⡄⢁⢁⡁⣷⣿⣿⣿⣿⡇⢜⢻⢕⠑⠑⠁⠀⠀⠕⢕⢕⢕⢕⢗⢟⢿⣿⣷⣧⡀⠁⠁⠀⢄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⣧⡀⠀⠁⠀⢀⠀⠀⢕⢕⢔⢕⢕⣸⣿⣿⣿⡪⢕⠀⠀⠀⠀⠀⠀⠀⠀⠀⠈⠛⠿⣿⣿⣿⣿⣿⣿⣿⣿⣿⡏⠀⠘⢿⣿⣷⣽⢑⠐⠀⠀⠘⠿⠿⢿⡟⠀⠀⠀⠀⠀⠀⠀⠀⠀⠀⠸⢟⡏⣷⢸⣱⡏⣿⣿⣿⡿⠟⠃⠁⠀⠀⠀⠀⠀⠀⠀⠀⠁⢑⢕⢕⢕⢕⢕⢜⢻⣿⣿⣧⡄⣰⢕⢕⣿⣿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⣿⣿⣿⡄⠀⠐⠘⠀⠀⠀⠕⢕⢕⡱⢸⣿⣿⣿⡇⢕⠀⠀⠀⠀⠀⠀⠀⠀⠀⠀⠀⠀⠀⠉⠟⢿⣿⣿⣿⣿⣿⠑⠀⠀⠜⣿⢻⣿⢕⠀⠀⠀⠀⠄⢢⢄⠀⠀⠀⠀⠀⠀⠀⠀⠀⠀⠀⠀⢻⣧⢻⣷⡕⢹⠟⠋⠁⠀⠀⠀⠀⠀⠀⠀⠀⠀⠀⠀⠀⠐⢕⢸⢷⢕⢕⢕⢕⢕⢸⢻⢿⡿⢾⢕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⣿⣿⣿⣆⠀⠀⠀⢰⠀⠀⠑⢱⣵⢸⣿⣿⣿⡇⢕⢀⠀⠀⢀⢔⠁⠀⠀⢀⠀⠀⠀⠀⠀⠀⠀⠘⠺⣿⣿⢇⠀⠀⠀⠀⢿⢜⣿⠀⠀⠀⠀⠀⠀⢕⠁⠀⠀⠀⠀⠀⠀⠀⠀⠀⠀⠀⠀⠘⣿⢾⠟⠑⠁⠀⠀⠀⠀⠀⠀⠀⠀⠀⠁⠔⢄⠀⠀⠀⠀⢕⢕⢕⠁⠀⠁⠕⢕⠕⠁⠀⠁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⢿⣻⡗⡫⡧⡀⠀⠀⠀⢀⠀⠈⢻⢧⢻⣿⣿⡇⢕⢕⠀⢔⠁⠀⠀⢄⠐⠀⠀⠀⠀⠀⠀⠀⠀⠀⠀⠈⢟⠀⠀⠀⠀⠀⡕⢔⢇⠀⠀⠀⠀⢀⣤⣤⣆⣄⠀⠀⠀⠀⠀⠀⠀⠀⠀⠀⠀⠀⢕⠑⠀⠀⠀⠀⠀⠀⠀⠀⠀⠀⠑⢄⠀⠀⠁⠕⢀⠀⣷⣷⣷⠃⠀⠀⠖⠔⠁⠀⠀⠀⢄⢄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⠀⠐⠐⢸⣷⡄⠀⠀⠘⠀⠀⠀⢁⢀⠙⠻⢇⢕⠀⠑⠀⢀⠄⠑⠔⢀⠀⠀⠀⠀⠀⠀⠀⠀⠀⠀⠀⠀⠀⠀⠀⠀⠀⠀⢕⠀⠀⠀⠀⠐⢺⣿⣿⣿⣿⡃⠀⠀⠀⠀⠀⠀⠀⠀⠀⠀⠀⠁⠀⠀⠀⠀⠀⠀⠀⠀⠀⠀⠀⠀⠄⠑⠄⢀⠀⠁⢄⠀⠀⠀⠀⢀⢀⠀⠀⠀⠀⠀⢄⢕⢕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⢱⣿⣷⣆⠀⠀⢀⢔⠀⢕⢕⢔⠀⠁⢕⠀⠀⠐⠀⢀⢀⠀⠀⠐⢄⠀⠀⠀⠀⠀⠀⠀⠀⠀⠀⠀⠀⠀⠀⢀⠕⠀⠀⠀⠀⠀⠀⠸⢻⣿⢻⠇⠁⠀⠀⠀⠀⠀⠀⠀⠀⠀⠀⠀⠀⠀⠀⠀⠀⠀⠀⠀⠀⠀⢀⠄⠁⠀⠀⢀⠀⠐⠀⠀⠀⠀⠀⠀⠘⠑⠀⠀⠀⠀⢔⢕⢕⢕⢔⣾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⢸⣿⡽⢿⠀⠀⠀⠀⠀⢕⢕⢕⢕⢰⢇⠀⠀⠀⠁⠀⠀⠀⠀⠀⠀⠑⢄⠀⠀⠀⠀⠀⠀⠀⠀⠀⠀⠀⠀⠀⠀⠀⠀⠀⠀⠀⠀⠀⠀⠉⠑⠀⠀⠀⠀⠀⠀⠀⠀⠀⠀⠀⠀⠀⠀⠀⠀⠀⠀⠀⠀⠀⠀⠔⠁⠀⠀⠀⠀⠀⠁⠀⠀⠀⠄⠀⠰⢔⠀⠀⠀⠀⠀⠐⠕⢕⢕⠕⣱⣞⣿⣿⣿⣿⣿⣧⣵⣵⣿⣿⣿⣿⣿⣿⣿⣽⣽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⢸⣿⡝⡿⠀⠀⠀⠀⠁⠀⠕⢕⢕⢏⠔⠀⠀⠀⠀⠀⠀⠀⠀⠀⠀⠀⠀⠔⠀⠀⠀⠀⠀⠀⠀⠀⠀⠀⠀⠀⠀⠀⠀⠀⠀⠀⠀⠀⠀⠀⠀⠀⠀⠀⠀⠀⠀⠀⠀⠀⠀⠀⠀⠀⠀⠀⠀⠀⠀⠀⠀⠄⠑⠀⠀⠀⠀⠀⠀⠀⠀⠀⠀⠀⠰⣧⠀⠀⠀⣰⠀⠀⠀⠀⢀⢀⣅⢼⣿⣿⣿⣿⣿⣿⣿⣿⣿⣿⣿⣿⣿⣿⡿⠿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⣔⣱⣵⣴⠀⠑⠔⠀⢄⢀⣿⣿⣿⣿⠀⠁⠑⠄⢸⣿⣿⣿⣿⣕⣿⣿⣿⣿⣿⣿⣿⢿⢏⢍⢕⢔⢕⢕⢕⢕⢕⢔⢔⢄⠀⢕⣻⣞⣽⠀⠀⠀⠀⠀⠀⠔⢅⢎⠕⠁⠀⠀⠀⠀⠀⠀⠀⠀⠀⠀⠀⠀⠀⠀⠀⠀⠀⠀⠀⠀⠀⠀⠀⠀⠀⠀⠀⠀⠀⠀⠀⠀⠀⠀⠀⠀⠀⠀⠀⠀⠀⠀⠀⠀⠀⠀⠀⠀⠀⠀⠀⠀⠀⠀⠀⠀⠀⠀⠀⠀⠀⠀⠀⠀⠀⠀⠀⠀⠀⠀⢝⣧⢀⡰⢟⢄⢄⢔⣕⣾⣾⣿⣼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⣵⢕⠀⠀⠑⠗⠗⠳⢷⣷⣷⣷⣷⣷⣾⣿⣿⣿⣿⣴⣴⣴⣤⣿⣿⣿⣿⣿⣿⣦⣴⣦⣴⣾⣿⣿⣿⣿⣿⣿⣿⣿⣿⣿⢗⢕⢕⢕⠕⢑⠁⠕⠁⠅⠁⠁⠁⠀⠔⢕⢜⢿⣿⣿⡄⢀⢀⢀⢀⡀⢀⠇⢕⡕⠀⠀⠀⠀⠀⠀⠀⠀⠀⠀⠀⠀⠀⠀⠀⠀⠀⠀⠀⠀⠀⠀⠀⠀⠀⠀⠀⠀⠀⠀⠀⠀⠀⠀⠀⠀⠀⠀⠀⠀⠀⠀⠀⠀⠀⠀⠀⠀⠀⠀⠀⠀⠀⠀⠀⠀⠀⠀⠀⠀⠀⠀⠀⠀⠀⠀⠀⠀⠀⠀⠀⠀⢜⣧⢕⢕⢕⢕⣾⣿⣿⣿⣿⣇⣿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⣷⣴⣶⡶⢶⢶⠶⢷⢿⢿⢿⣿⣿⣿⣿⣿⣿⣿⣿⣿⣿⣿⣿⣿⣿⣿⣿⣿⣿⣿⣿⣿⣿⣿⣿⣿⣿⣿⣿⣿⣿⣿⡏⢕⢕⢕⢕⠀⠀⠀⠀⠀⠀⠀⠀⠀⠀⠁⢕⢕⢸⣿⣿⣿⣿⣿⣿⣿⡇⢇⢕⣾⢇⠀⠀⠀⠀⠀⠀⠀⠀⠀⠀⠀⠀⠀⠀⢀⢀⠀⠀⠀⠀⠀⠀⠀⠀⠀⠀⠀⠀⠀⠀⠀⠀⠀⠀⠀⠀⠀⠀⠀⠀⠀⠀⠀⠀⠀⠀⠀⠀⠀⠀⠀⠀⠀⠀⠀⠀⠀⠀⢀⠀⠀⠀⠀⠀⠀⠀⠀⠀⠀⠀⠀⢱⡇⢜⣇⢕⣵⣿⣿⣿⣿⣿⢟⣸⣿⢯⢫⣿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⣿⡟⢜⢕⡜⢏⢔⠀⠀⠀⠀⠀⠀⠀⠀⠀⠀⠀⠀⠀⢔⠁⠀⠀⠀⠀⠀⠀⠀⠀⠀⠀⠀⠀⠀⠀⠀⠀⠀⠀⠀⠀⠀⠀⠀⠀⠀⠀⠀⠀⠀⠀⠀⠀⠀⠀⠀⠀⠀⠀⠀⠀⠀⠀⠀⠁⢔⠀⠀⠀⠀⠀⠀⠀⠀⠀⠀⠀⢸⣿⡕⢘⢇⠘⠟⠟⡟⣏⣵⣿⣿⣿⣫⣿⣿⣿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⡟⢜⢕⡜⢕⢕⢕⠀⠀⠀⠀⠀⠀⠀⠀⠀⠀⠀⠀⠀⢕⠀⠀⠀⠀⠀⠀⠀⠀⠀⠀⠀⠀⠀⠀⠀⠀⠀⠀⠀⠀⠀⠀⠀⠀⠀⠀⠀⠀⠀⠀⠀⠀⠀⠀⠀⠀⠀⠀⠀⠀⠀⠀⠀⠀⠀⢕⠀⠀⠀⠀⠀⠀⠀⠀⠀⠀⠀⠁⢻⣿⡕⢘⡔⢕⢔⢸⡻⡏⣗⣿⡇⡏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⡿⢕⢕⢕⢕⢕⢕⢜⠀⠀⠀⠀⠀⠀⠀⠀⠀⠀⠀⠀⠀⢕⠀⠀⠀⠀⠀⠀⠀⠀⠀⠀⠀⠀⠀⠀⠀⠀⠀⠀⠀⠀⠀⠀⠀⠀⠀⠀⠀⠀⠀⠀⠀⠀⠀⠀⠀⠀⠀⠀⠀⠀⠀⠀⠀⠀⠀⠀⠀⠀⠀⠀⠀⠀⠀⠀⠀⠀⠀⠀⢕⢻⣷⢕⢕⢕⢑⡰⢹⢝⡎⢟⢇⢇⢻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⣿⣿⢇⢕⢕⢕⢕⢕⢕⢕⠀⠀⠀⠁⠁⠀⠀⠀⠀⠀⠀⠀⠀⠀⠄⠀⠀⠀⠀⠀⠀⠀⠀⠀⠀⠀⠀⠀⠀⠀⠀⠀⠀⠀⠀⠀⠀⠀⠀⠀⠀⠀⠀⠀⠀⠀⠀⠀⠀⠀⠀⠀⠀⠀⠀⠀⠀⠀⠀⠀⠀⠀⠀⠀⠀⠀⠀⠀⠀⠀⠀⠀⢕⢕⢿⣧⢔⣱⢌⣍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⡏⢕⢕⢕⢑⢕⢕⢕⢕⢑⠀⠀⠀⠀⠀⠀⠀⠀⠀⠀⠀⠀⠀⢕⠀⠀⠀⠀⠀⠀⠀⠀⠀⠀⠀⠀⠀⠀⠀⠀⠀⠀⠀⠀⠀⠀⠀⠀⠀⠀⠀⠀⠀⠀⠀⠀⠀⠀⠀⠀⠀⠀⠀⠀⠀⠀⠀⠀⠀⠀⠀⠀⠀⠀⠀⠀⠀⠀⠀⠀⢕⢇⢕⢜⢝⢇⢝⡇⢝⢿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⡿⢕⡇⠁⠀⠀⠀⠁⠁⠑⠈⠀⠀⠀⠀⠀⠀⠀⠀⠀⢀⢀⢀⢀⢁⢀⠀⠀⠀⠀⠀⠀⠀⠀⠀⠀⠀⠀⠀⠀⠀⠀⠀⠀⠀⠀⠀⠀⠀⠀⠀⠀⠀⠀⠀⠀⠀⠀⠀⠀⠀⠀⠀⠀⠀⠀⠀⢴⢄⠀⠀⠀⠀⠀⠀⠀⠀⠀⠀⠀⠀⠑⠘⢕⢕⠕⢜⢕⢿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⣕⢕⢕⠑⠀⠀⠀⠀⠀⠀⠀⠀⠀⠀⠀⠀⠀⢄⢀⢀⢀⢕⢕⢕⢕⢕⢕⢄⠀⠀⠀⠀⠀⠀⠀⠀⠀⠀⠀⠀⠀⠀⠀⠀⠀⠀⠀⠀⠀⠀⠀⠀⠀⠀⠀⠀⠀⠀⠀⠀⠀⠀⠀⠀⠀⠀⠀⢔⡵⢇⠕⠀⠀⠀⠀⠀⠀⠀⠀⠀⠀⠀⠀⠀⠀⠁⠕⢕⢱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⠋⠙⠉⠁⠁⢄⠀⠀⠀⠀⠀⠀⠀⠀⠀⠀⠀⠀⠀⠀⠕⢕⢕⢕⢕⢕⢕⢕⢕⢕⢔⢀⠀⠀⠀⠀⠀⠀⠀⠀⠀⠀⠀⠀⠀⠀⠀⠀⠀⠀⠀⠀⠀⠀⠀⠀⠀⠀⠀⠀⠀⠀⠀⠀⠀⠀⠀⠀⠀⣵⡜⢕⢔⢄⢀⢀⢀⢀⠀⠀⠀⠀⠀⠀⠀⠀⠀⠀⠀⠀⢕⢕⢕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⢕⢔⠀⠀⠀⠀⠀⠀⠀⠀⠀⠀⠀⠀⠀⠀⠁⠕⢕⢕⢕⢕⢕⣿⣿⣷⡕⢕⠔⠀⠀⠀⠀⠀⠀⠀⠀⠀⠀⠀⠀⠀⠀⠀⠀⠀⠀⠀⠀⠀⠀⠀⠀⠀⠀⠀⠀⠀⠀⠀⠀⢀⢄⢠⢏⢕⢕⢕⢕⢕⢕⠕⠀⠀⠀⠀⠀⠀⠀⠀⠀⠀⠀⠀⠀⢕⢕⢕⢕⢕⢻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⠀⠀⠀⠀⠀⠀⠀⠀⠀⠀⠀⠀⠀⠀⠀⠀⠀⠀⠁⢕⢕⢕⣿⣿⡏⣽⢁⠁⠕⢄⢀⠀⠀⠀⠀⠀⠀⠀⠀⠀⠀⠀⠀⠀⠀⠀⠀⠀⠀⠀⠀⠀⠀⠀⠀⠀⠀⠀⢶⣷⣿⣿⢟⢕⣱⣞⢧⢕⢕⢕⠑⠀⠀⠀⠀⠀⠀⠀⠀⠀⠀⠀⠀⠀⢄⢅⢕⢕⢕⢸⢜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⠀⠀⠀⠀⠀⠀⠀⠀⠀⠀⠀⠀⠀⠀⠀⠀⠀⠀⠀⠑⢕⣿⣿⡇⢺⢇⠀⠀⠀⠑⠔⢄⢀⠀⠀⠀⠀⠀⠀⠀⠀⠀⠀⠀⠀⠀⠀⠀⠀⠀⠀⠀⠀⠀⠀⠀⠀⠀⢀⢌⢕⡱⢺⣿⣿⣸⢕⠕⠀⠀⠀⠀⠀⠀⠀⠀⠀⠀⠀⠀⠀⠀⢔⢕⢕⢕⢕⢕⢸⡇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⠀⠀⠀⠀⠀⠀⠕⣿⣿⣿⣿⣿⣿⣿⣿⣷⣶⠅⠑⠑⢔⢄⢀⠀⠀⠀⠀⠀⠀⠀⠀⠀⠀⠀⠀⠀⠀⠀⠀⠀⢀⢄⠔⠑⠁⢀⡿⢇⣸⣿⣿⡇⠑⠀⠀⠀⠀⠀⠀⠀⠀⠀⠀⠀⠀⠀⠀⠀⠁⠁⠁⠑⢕⢕⢸⣧⢸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⠀⠀⠀⠀⠀⠀⣿⣿⣽⢝⣽⠉⠉⠉⠁⠀⠀⠀⠀⠀⠀⠁⠑⠕⢄⠀⠀⠀⠀⠀⠀⠀⠀⠀⠀⠀⠀⠀⠔⢕⣴⣷⣷⣷⣿⣿⣿⣿⣿⣿⡇⠀⠀⠀⠀⠀⠀⠀⠀⠀⠀⠀⠀⠀⠀⠀⠀⠀⠀⠀⠀⠑⢕⢸⢿⢸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⠀⠀⠹⣿⣧⣕⣎⡀⢀⠀⠀⠀⠀⠀⠀⠀⠀⠀⠀⠀⢕⢀⠀⠀⠀⠀⠀⠀⠀⠀⠀⠀⠀⠀⠐⠀⠈⠉⠉⢉⣽⣿⢏⣿⣿⣿⢇⠀⠀⠀⠀⠀⠀⠀⠀⠀⠀⠀⠀⠀⠀⠀⠀⠀⠀⠀⠀⠀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⠀⠀⠸⣻⢿⢿⣿⣿⣿⣷⣶⡄⠀⠀⠀⠀⠀⠀⠀⠀⠁⠀⠀⠀⠀⠀⠀⠀⠀⠀⠀⠀⠀⠀⠀⠀⠀⠀⢁⣟⣇⣵⣾⣿⡟⠀⠀⠀⠀⠀⠀⠀⠀⠀⠀⠀⠀⠀⠀⠀⠀⠀⠀⠀⠀⠀⢔⣕⣕⣕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⢰⣄⡀⠀⠀⠀⠀⠀⠀⠀⠀⠀⠀⠀⠀⠀⠀⠀⠀⠀⠀⠙⢿⣧⣕⣅⡁⠁⠀⠀⠀⠀⠀⠀⠀⠀⠀⠀⠀⠀⠀⠀⠀⠀⠀⠀⠀⠀⠀⠀⠀⠀⣰⣷⣿⣿⣿⢿⢿⣟⣫⡾⠁⠀⠀⠀⠀⠀⠀⠀⠀⠀⠀⠀⠀⠀⠀⠀⠀⠀⠀⠀⠀⠀⢸⢻⢿⢟⢸⢿⢿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⢸⣿⣿⡿⣴⣴⣄⢀⠀⠀⠀⠀⠀⠀⠀⠀⠀⠀⠀⠀⠀⠀⠀⠙⠛⠟⠿⠿⠶⠀⠀⠀⠀⠀⠀⠀⠀⠀⠀⠀⠀⠀⠀⠀⠀⠀⠀⠀⠀⠀⠀⠀⠁⠁⢁⢁⣄⣴⣾⡿⠋⠀⠀⠀⠀⠀⠀⠀⠀⠀⠀⠀⠀⠀⠀⠀⠀⠀⠀⠀⠀⠀⠔⢔⢕⢕⢕⢕⢕⢱⢕⢕⢕⢕⢕⢕⢕⢕⢝⡝⢝⡕⢕⡕⢕⢏⢝⢝⢝⢟⢟⢏⢟⡟⢟⢟⣟⣻⢟⣿⣿⡿⢿⢿⢿⣿⣿⣿⣿⣿⣿⣿⣿⣿⣿⣿⣿⣷⣷⣷⣶⣶⣶⣶⣶⡇⢕⢕⢕⢕⢕⣿⣿⣿⣿⣿⣿⣿⣿⣿⠀</a:t>
            </a:r>
            <a:br/>
            <a:r>
              <a:t>⢕⢕⢕⣿⣿⣿⣿⡇⢕⢕⢕⢕⢕⢕⢕⢱⣾⣿⣿⣿⣿⣿⣿⣿⣿⣿⣿⣿⣧⡗⢇⠀⠀⠀⠀⠀⠀⠀⠀⠀⠀⠀⠀⢸⣿⣿⡟⢕⢔⢄⢄⢄⢹⣿⣿⣿⣾⣿⣿⣿⣿⣿⣿⣟⣷⡏⣹⡷⣷⡾⢳⢗⠀⠀⠀⠀⠀⠀⠀⠀⢸⣿⡿⣹⣿⣿⢏⠕⠕⠑⠀⠀⠀⠀⠀⠀⠀⠀⠀⠀⠀⠀⠀⠀⠀⠀⠀⠀⠀⠀⠀⠀⠀⠀⠀⠀⠀⠀⠀⠀⠀⠀⠀⠀⠀⠀⠀⠀⠀⠀⠀⠀⠀⠷⠿⠿⠟⠋⠉⠀⠀⠀⠀⠀⠀⠀⠀⠀⠀⠀⠀⠀⠀⠀⠀⠀⠀⠀⠀⠀⠀⠀⠀⠁⠕⢕⢱⢕⢕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⢹⢕⠀⠀⠀⠀⠀⠀⠀⠀⠀⠀⠀⠀⢸⣿⣿⡇⢕⢕⢕⢕⢕⢸⣿⣿⣿⢻⣿⣿⣿⣿⣿⢿⢿⢿⢿⣿⢗⢿⡵⣷⡷⠀⠀⠀⠀⠀⠀⠀⠀⢸⣿⡇⠟⢙⠄⠀⠀⠀⠀⠐⠀⠀⠀⠀⠀⠀⠀⠀⠀⠀⠀⠀⠀⠀⠀⠀⠀⠀⠀⠀⠀⠀⠀⠀⠀⠀⠀⠀⠀⠀⠀⠀⠀⠀⠀⠀⠀⠀⠀⠀⠀⠀⠀⠀⠀⠀⠀⠀⠀⠀⠀⠀⠀⠀⠀⠀⠀⠀⠀⠀⠀⠀⠀⠀⠀⠀⠀⠀⠀⠀⠀⠀⠀⢔⢕⡕⢕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⢸⠏⢅⢕⢕⢔⠀⠀⠀⡀⠀⠀⠀⠀⠀⠀⠀⠀⠀⠀⠀⠀⠀⠀⠀⠀⠀⠀⠀⠀⠀⠀⠀⠀⠀⠀⠀⠀⠀⠀⠀⠀⠀⠀⠀⠀⠀⠀⠀⠀⠀⠀⠀⠀⠀⠀⠀⠀⠀⠀⠀⠀⠀⠀⠀⠀⠀⠀⠀⠀⠀⠀⠀⠀⠀⠀⠀⠀⠀⠀⢀⢀⣔⢧⢕⣳⣧⣷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⢑⢕⢕⢕⠑⠀⠀⢀⣼⣿⡇⠀⠀⠀⠀⠀⠀⠀⠀⠀⠀⠀⠀⠀⠀⠀⠀⠀⠀⠀⠀⠀⠀⠀⠀⠀⠀⠀⠀⠀⠀⠀⠀⠀⠀⠀⠀⠀⠀⠀⠀⠀⠀⠀⠀⠀⠀⠀⠀⠀⠀⠀⠀⠀⠀⠀⠀⠀⠀⠀⠀⠀⠀⠀⠀⠀⠀⠀⠀⠑⢣⣧⣱⣽⣳⢯⣗⣫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⢄⢕⠕⠁⠀⠀⠀⢠⣾⣿⡟⠁⠀⠀⠀⠀⠀⠀⠀⠀⠀⠀⠀⠀⠀⠀⠀⠀⠀⠀⢀⢄⠀⠀⠀⠀⠀⠀⠀⠀⠀⠀⠀⠀⠀⠀⠀⠀⠀⠀⠀⠀⠀⠀⠀⠀⠀⠀⠀⠀⠀⠀⠀⠀⠀⠀⠀⠀⠀⠀⠀⠀⠀⠀⠀⠀⠀⠀⠀⠀⠀⢘⢺⣼⣗⣞⣹⣕⢗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⠀⠑⠁⠀⠀⠀⠀⠐⠛⠛⠛⠁⠀⠀⠀⠀⠀⠀⠀⠀⠀⠀⠀⠀⠀⠀⠀⠀⠀⠀⠀⠑⠑⠀⠀⠀⠀⠀⠀⠀⠀⠐⠀⠀⠀⠀⠀⠀⠀⠀⠀⠀⠀⠀⠀⠀⠀⠀⠀⠀⠀⠀⠀⠀⠀⠀⠀⠀⠀⠀⠀⠀⠀⠀⠀⠀⠀⠀⠀⠀⠀⠑⠑⠘⠛⠛⠛⠛⠓⠋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⡿⣫⣿⣱⣿⣿⣿⣿⣿⣿⣿⣿⣧⢳⣕⢕⢕⢕⣕⡕⣿⡱⣵⣼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⢟⣼⣿⢣⣿⣿⣿⣿⣿⣿⣿⣿⣿⣿⡷⢹⢸⣧⢝⢿⢷⢻⣧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⢯⣾⣿⡏⣷⣷⣵⣵⣼⣽⣽⣟⢟⢟⢏⢕⢕⢸⣿⡇⢕⢕⢕⢜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⡿⣻⣽⢮⣿⣿⣿⢸⣿⣿⣿⣿⣿⣿⣿⣿⣿⣷⣇⢕⢕⢸⣿⣷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⣿⣵⣿⣿⢏⣾⣿⣿⡇⣿⣿⣿⣿⣿⣿⣿⣿⣿⣿⣿⣿⡕⢕⢸⣿⣿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⣫⣾⣿⣿⢟⡵⣼⣿⣿⣿⢹⣿⣿⣿⣿⣿⣿⣿⣿⣿⣿⣿⣿⣿⡕⢸⣿⣿⡇⢕⢕⢕⢕⢕⢕⢕⢕⢜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⣽⣿⣿⡿⣻⣿⢧⣿⢿⢿⣿⢸⣿⣿⣿⣿⣿⣿⣿⣿⣿⣿⣿⢻⣿⡇⣿⣿⣿⡇⢕⢕⢕⢕⢕⢕⢕⢕⢕⢕⢜⢻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⢯⣿⣿⣿⢟⣾⣿⡿⢸⢕⣵⣿⣿⢜⣿⣿⣿⣿⣿⣿⣿⣿⣿⣿⣿⢜⡿⢱⣿⣿⣿⡇⢕⢕⢕⢕⢕⢕⢕⢕⢕⢕⢕⢕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⢿⢿⢣⣿⣣⣿⣳⣿⣿⢏⡕⢱⣾⣿⣿⣿⣾⣿⣿⣿⣿⣿⣿⣿⣿⣿⣿⡟⢕⢕⣾⣿⣿⣿⢇⢕⢕⣧⢕⣕⢕⢕⢕⢕⢕⢸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⡟⣵⣱⣾⣿⢇⣿⢳⣿⣳⣿⣿⣿⢱⡇⢱⣿⣿⡿⢸⣿⣿⣿⣿⣿⣿⣿⣿⣿⣿⣿⡇⢕⢜⢻⢟⠟⠑⢕⢕⢕⢝⢕⢜⢕⢓⠓⢕⣵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⣟⣾⢿⣿⡻⢟⣼⢇⣿⢳⣿⣿⣿⡟⣾⢇⣿⣷⣵⢕⣿⣇⣿⣿⣿⣿⣿⣿⣿⣿⣿⡿⢕⢕⢁⠑⠑⠐⢔⢕⣵⣕⢕⢕⢕⢕⢱⢠⢔⢜⢟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⣿⣿⣿⡟⣾⣷⡧⢟⡣⢱⡟⣾⡏⣿⣿⣿⣿⢇⣿⣸⣿⣿⣿⣸⡿⢸⣿⣿⣿⣿⣿⣿⣿⣿⡟⢝⢕⢕⢕⢕⢕⡕⢕⢸⣿⣿⣿⣦⡑⢕⢕⢕⢕⢕⢕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⣿⣿⣿⣿⢕⢳⢕⢵⣟⣵⣼⢳⡿⢹⣿⣿⣿⡏⣱⡇⣿⣿⣿⡇⣿⢇⢸⣿⣿⣿⣿⣿⣿⣿⣿⢇⢕⢕⣿⣿⣿⡟⢕⣸⣿⣿⣿⢸⣿⣿⣴⡕⣵⡱⢷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⣿⣿⣿⣿⣿⣿⣿⣏⢕⢸⢳⢯⣝⡟⡾⡕⣿⣿⣿⣿⢱⣾⣷⣽⣽⣿⡇⣿⢸⢼⣿⢿⣿⣿⣿⣿⣿⣿⢕⢕⢕⣿⣿⣿⣿⢱⣿⣿⣿⣿⣸⣿⣿⣿⡇⣿⣿⣧⡞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⣿⣿⣿⣿⣿⣧⣜⢧⢳⢱⢧⢱⡇⣿⣿⣿⡗⢾⣿⡟⣿⢿⢿⣷⢻⣼⣧⢻⡞⣿⢿⣿⣿⢿⣿⢕⢕⢸⣿⢿⣿⣿⢸⣿⣿⣿⣟⣿⣿⣿⣿⡇⣫⣿⡿⣧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⣿⣿⣿⣿⣿⡿⢑⢘⢸⢜⣾⡇⡟⣿⣿⢕⢁⣄⢑⠜⠝⠓⢳⣜⢜⣿⣿⡷⣹⣇⢿⣿⣿⡿⢸⢕⣿⣿⣿⣷⡇⡼⢸⣿⣿⢻⣿⣿⣿⣿⢕⣧⡸⡾⣿⢸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⣿⣿⣿⢟⠅⠀⢕⢸⡕⣿⡗⢇⢿⣿⡕⣿⡏⢝⢄⠀⢁⢐⡜⣻⣿⣿⣿⣿⣿⣮⣯⣿⣕⣽⢼⠽⠽⢽⢽⢇⣳⡼⡝⡟⢻⣿⣿⣿⡟⢷⣜⢷⢕⢝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⣿⡿⡫⠑⢅⢄⢜⣿⢟⢕⣇⢕⢜⢿⡟⣿⣧⢕⢕⣕⢕⢵⣿⣾⣿⣿⣿⣿⣿⣿⣿⣿⢏⡱⠴⠐⠁⠁⠅⣄⢐⢸⣝⣳⣾⣿⢿⣿⢗⢞⢟⡏⢕⢕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⣿⢟⡾⢇⠀⠑⠑⢱⣿⢸⢸⡧⢕⢕⢸⣿⡹⣯⣕⣜⣕⣷⣿⣿⣿⣿⣿⣿⣿⣿⣿⣿⣿⣿⡕⢕⢔⢕⢄⢱⣿⢇⡕⣾⣿⣿⡟⣷⣿⢱⢱⣎⣱⣵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⢫⡟⢱⡧⢀⢀⢀⣸⢇⣿⡸⡏⢕⢕⢕⣿⣿⣿⣿⣿⣿⣿⣿⣿⣿⣿⣿⣿⣿⣿⣿⣿⣿⣿⣿⢕⢷⢕⣵⣿⣿⡟⣼⣿⣿⡿⢕⣿⡇⠔⠀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⡕⢱⢏⢱⣿⢕⢕⢝⢕⡿⡕⣿⣿⣻⢕⢕⢕⢻⣿⣿⣿⣿⣿⣿⣿⣿⣿⣿⣿⣯⣿⣿⣿⣿⣿⣿⣿⣿⣷⣷⣾⣿⣯⣾⢟⢯⣾⢇⢕⣿⡇⠀⠀⢸⣿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⢱⢇⢇⢕⣿⢏⢕⢕⢕⢕⢕⢕⣿⡼⣟⡇⢕⢕⢜⣿⣿⣿⣿⣿⣿⣿⣿⣿⣿⣿⣿⣿⣿⣿⣿⣿⣿⣿⣿⣿⣿⣿⣿⢏⡽⣣⣽⣿⢕⢕⢻⡇⠄⠀⠕⡹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⡜⢁⢸⣿⢇⢕⢆⢁⢕⢕⢕⢹⣿⣿⢹⡕⢕⢕⢜⢿⣿⣿⣿⣿⣿⣿⣿⣿⣿⣿⣿⣿⣿⣿⣿⣿⣿⣿⣷⣿⣿⢣⢫⢸⣿⣿⡇⢕⢕⢸⡇⠀⠀⠀⢱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⢱⠕⢕⣼⡇⠕⠑⢵⢱⢕⢕⢕⢕⢻⣾⡕⣜⢕⢕⢕⢕⢝⢻⣿⣿⣿⣿⣿⣿⣿⣷⣯⣿⣿⣿⣿⣿⣿⣿⣿⢟⢕⢕⢕⣿⣿⣿⡇⢕⢕⢼⡇⣤⢄⣤⡕⢷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⡵⣔⢜⣀⣄⣿⢇⢑⢕⢑⣾⢕⢕⢕⢕⢕⢻⣧⢹⡗⢕⢕⢕⣸⢕⢜⢝⢿⣿⣿⣿⣿⣿⣿⣿⣿⣿⣿⢿⢟⢏⢕⢕⢕⢕⢕⣿⣿⡿⢕⢱⢕⢜⡇⣿⡇⡸⣷⢕⢣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⣸⣿⢱⣿⣿⣿⣧⣷⡵⣸⢯⢕⢕⢕⢕⢕⢕⢹⡕⢇⢕⢕⢕⡟⢕⢕⢕⢇⡸⣟⢿⢿⢿⣟⡏⢝⢕⢕⢕⢕⢕⢕⢕⢕⢕⢸⣿⣿⢇⣵⢸⢸⢕⡇⣿⣗⢕⢿⡇⡕⢏⣻⣿⣕⣑⣁⣕⣿⣿⣿⣿⣿⣿⣿⣿⣿⣿⣿⣿⣿⣿⣿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⠁⠛⢏⢜⢟⢻⢝⢇⢟⣳⢟⢕⢕⢕⢕⢕⢕⢕⢸⣮⡣⢕⢕⣼⢇⢕⠕⢕⣱⣿⣿⣿⣿⣿⣿⡇⠕⢕⢕⢕⢕⢕⢕⢕⢕⢕⣸⡿⢜⢱⣿⢕⢕⢇⢇⢿⢿⢇⢸⣧⢳⢜⣸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⢔⠑⠀⠀⢕⢕⢕⢕⢕⢕⢱⡟⢕⢕⢕⢕⢅⢕⢕⢕⢸⣿⣿⣕⢕⠇⠑⠀⢄⢱⣿⣿⣿⣿⣿⣿⣿⡇⢔⠀⠑⠕⢕⠕⢕⢕⢕⡕⣿⢇⢱⣿⣿⢕⣧⢕⢕⢄⢄⠀⢕⣿⠀⠀⢕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⢐⢕⢕⠀⠀⠀⢕⠕⠕⢕⢕⢱⡿⢕⢕⢕⢕⢕⢕⢕⢕⢕⢸⢹⣿⣧⢕⠀⠀⠀⢕⣾⣿⣿⣿⣿⣿⣿⣿⣧⢕⠀⠀⠀⠀⠀⢕⢕⢕⢱⡕⢱⣿⣿⡏⣕⣿⢕⢕⢕⢕⠀⢕⣿⠀⠀⠜⢸⢕⢕⢕⢕⢸⣿⡇⢕⢕⣿⣿⡇⢕⢸⢿⢿⢕⢕⣿⣿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⢿⡻⣿⣿⣿⣿⣿⠀⠀⠀⠀⠀⠁⠄⢐⠕⠂⢕⢕⠑⠀⠀⠁⠀⠀⠀⠀⢠⡟⢕⢕⢕⣱⣵⣷⣷⣷⣷⣷⢸⣟⣿⣿⡇⠀⠀⠀⢸⣿⣿⣿⣿⣿⣿⣿⣿⣿⣇⠀⠀⠀⠀⠀⠡⢵⢕⢫⡯⢸⣿⡿⣼⣯⡿⠕⢕⢕⢕⢀⢁⡏⢀⢀⢱⢸⢕⢕⢕⢕⢾⣿⡇⢕⢕⣿⣿⡇⢕⢜⣾⣿⣷⣵⣝⢻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⡿⢟⣹⣷⣿⣷⡹⣿⣿⣿⣿⠀⠀⠀⠀⠀⠀⢀⠀⠀⢕⢕⢕⠀⠀⠀⢀⠀⠀⠄⢠⡿⢕⢕⣵⣿⣿⣿⣿⣿⣿⣿⡕⢸⡿⣿⣿⣿⡀⠀⠀⠜⢿⣿⣿⣿⣿⣿⣿⣿⡿⢏⠀⠀⠀⠀⠀⠀⢕⢕⢜⢳⢜⢋⢁⢑⠸⢕⢕⢕⢱⡕⢕⢕⢕⢕⢕⢸⣾⢕⢕⢕⢕⢼⣿⡇⢕⢕⣿⣿⡇⢕⢅⠁⣝⢜⢺⢏⢕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⠕⢻⡇⢷⡝⡿⠗⠉⠉⠉⠉⠀⠀⠀⠀⠀⠀⠀⠀⢀⢕⢕⢕⠀⠀⠀⠀⠀⠀⢠⡿⢕⢕⣼⣿⣿⣿⣿⣿⣿⣿⣿⣧⢕⣇⣿⣿⣿⣧⠀⠀⠀⢹⣿⣿⣿⣿⣿⣿⣿⡿⠁⠀⠀⠀⠀⠀⠀⢕⢕⢕⢅⡄⠁⠑⠑⢀⢁⣵⣧⢜⢿⡕⢕⢱⣷⢕⢸⢟⢵⡵⣶⣷⣼⣝⡇⢕⢕⣿⣿⡇⢄⠀⠁⠟⠏⠀⣱⣿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⠑⢜⠇⢕⡵⠀⠀⠀⠀⠀⠀⠀⠀⠀⠀⢀⡀⣰⣮⢄⠕⠁⠀⠀⣰⡆⠀⢠⡟⢕⢕⣸⣿⣿⣿⣿⣿⣿⣿⣿⣿⣿⣷⢸⢸⣿⣎⢿⡇⠀⠀⠀⢿⣿⣿⣿⣿⣿⣿⠇⠀⠀⠀⠀⠀⠀⠀⠕⣧⣕⠑⠏⢄⢔⡁⠝⢑⣿⣿⣧⢜⢿⡕⢌⢍⢅⢍⢕⢕⢕⢜⢝⢻⢿⣿⣷⣧⣻⢟⢅⠁⢄⢄⠀⠀⢄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⣝⣿⣶⣶⣶⣆⠀⠀⠀⢄⢄⠀⠀⠀⠀⠀⠀⠀⠀⢜⣾⣿⣿⣕⠀⠀⠀⠀⠈⠁⠀⠏⢕⢕⢱⣿⣿⣿⣿⣿⣿⡿⣿⣿⣿⣿⣿⠑⢸⣯⡻⣮⡳⠀⠀⠀⠘⣿⣿⣿⣿⣿⢏⠀⠀⠀⠀⠀⠀⠀⠀⠀⢿⣿⡷⡕⢁⡑⢁⢱⣿⣿⣿⣿⡇⢜⢻⢕⠑⠑⠁⠀⠀⠕⢕⢕⢕⢕⢕⢏⢿⣿⣷⣦⡀⠁⠁⠀⢄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⣧⡀⠀⠁⠀⢀⠀⠀⢔⢔⢕⢕⢕⣸⣿⣿⣿⡎⢕⠀⠀⠀⠀⠀⠀⠀⠀⠀⠈⠛⠿⣿⣿⣿⣿⣿⣿⣿⣿⣿⡏⠀⠘⢿⣿⣷⣽⢕⠐⠐⠀⠘⠿⠿⢿⡏⠀⠀⠀⠀⠀⠀⠀⠀⠀⠀⠜⢟⣏⢝⡜⡇⡿⣼⣿⣿⡿⠟⠃⠁⠀⠀⠀⠀⠀⠀⠀⠀⠁⢑⢕⢕⢕⢕⢕⢜⢻⣿⣿⣷⡄⣱⢕⢕⣿⣿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⣿⣿⣿⡄⠀⠐⠘⠀⠀⠀⠕⢕⢕⡗⢸⣿⣿⣿⢇⢕⠀⠀⠀⠀⠀⠀⠀⠀⠀⠀⠀⠀⠀⠉⠟⢿⣿⣿⣿⣿⣿⠑⠀⠀⠜⣿⢻⣿⢕⠀⠀⠀⠀⠄⢆⢄⠀⠀⠀⠀⠀⠀⠀⠀⠀⠀⠀⠀⢻⣿⢸⣷⣕⢱⠟⠋⠁⠀⠀⠀⠀⠀⠀⠀⠀⠀⠀⠀⠀⠐⢕⢜⢷⢕⠕⢕⢕⢕⢜⢽⢿⡿⢾⢕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⣿⣿⣿⣔⠀⠀⠀⢰⠀⠀⠑⢱⣧⢸⣿⣿⣿⡇⢕⠀⠀⠀⢄⠔⠁⠀⠀⢀⠀⠀⠀⠀⠀⠀⠀⠘⠺⣿⣿⢇⠀⠀⠀⠀⢻⠜⣿⠁⠀⠀⠀⠀⠀⢕⠁⠀⠀⠀⠀⠀⠀⠀⠀⠀⠀⠀⠀⠘⣿⢷⠟⠑⠁⠀⠀⠀⠀⠀⠀⢀⠀⠀⠁⠔⢄⠀⠀⠀⠀⢕⢕⢕⠁⠀⠁⠕⢕⠕⠀⠀⠁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⢿⣻⢯⣟⣧⡀⠀⠀⠀⢀⠀⠈⢻⢧⢻⣿⣿⡇⢕⢕⠀⢔⠁⠀⠀⢄⠐⠀⠀⠀⠀⠀⠀⠀⠀⠀⠀⠈⠟⠀⠀⠀⠀⠀⢜⢀⡏⠀⠀⠀⠀⢀⣤⣤⣆⣄⠀⠀⠀⠀⠀⠀⠀⠀⠀⠀⠀⠀⠕⠁⠀⠀⠀⠀⠀⠀⠀⠀⠀⠀⠑⢄⠀⠀⠁⠔⠀⠀⣷⣷⡷⠃⠀⠀⠆⠔⠀⠀⠀⠀⢄⢄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⠐⠐⠐⢸⣷⡄⠀⠀⠘⠀⠀⠀⢁⢀⠙⠻⢕⢕⠀⠑⠀⢀⠄⠑⠔⢀⠀⠀⠀⠀⠀⠀⠀⠀⠀⠀⠀⠀⠀⠀⠀⠀⠀⠁⢕⠁⠀⠀⠀⠐⢺⣿⣿⣿⣿⢃⠀⠀⠀⠀⠀⠀⠀⠀⠀⠀⠀⠁⠀⠀⠀⠀⠀⠀⠀⠀⠀⠀⠀⠀⠄⠑⠄⢀⠀⠁⢀⠀⠀⠀⠀⢀⢀⠀⠀⠀⠀⠀⢄⢕⢕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⢸⣿⣿⣔⠀⠀⢀⢔⠀⢕⢕⢔⠀⠁⢕⠀⠀⠐⠀⢀⢀⠀⠀⠐⢄⠀⠀⠀⠀⠀⠀⠀⠀⠀⠀⠀⠀⠀⠀⠀⠐⠁⠀⠀⠀⠀⠀⠸⢻⣿⢿⠇⠁⠀⠀⠀⠀⠀⠀⠀⠀⠀⠀⠀⠀⠀⠀⠀⠀⠀⠀⠀⠀⠀⢀⠄⠁⠀⠀⢀⠀⠐⠀⠀⠀⠀⠀⠀⠈⠁⠀⠀⠀⠀⢔⢕⢕⢕⢔⣿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⢸⣿⡽⢿⠀⠀⠀⠀⠀⢕⢕⢕⢕⢰⢇⠀⠀⠀⠁⠀⠀⠀⠀⠀⠀⠑⢀⠀⠀⠀⠀⠀⠀⠀⠀⠀⠀⠀⠀⠀⠀⠀⠀⠀⠀⠀⠀⠀⠀⠙⠑⠀⠀⠀⠀⠀⠀⠀⠀⠀⠀⠀⠀⠀⠀⠀⠀⠀⠀⠀⠀⠀⠀⠔⠁⠀⠀⠀⠀⠀⠁⠐⠀⠀⢠⠀⠰⢔⠀⠀⠀⠀⠀⠄⠕⢕⢕⠕⣕⣾⣿⣿⣿⣿⣿⣧⣵⣵⣿⣿⣿⣿⣿⣿⣿⣽⣽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⢜⣿⡝⡿⠀⠀⠀⠀⠁⠀⠕⢕⢱⢏⠔⠀⠀⠀⠀⠀⠀⠀⠀⠀⠀⠀⠀⠔⠀⠀⠀⠀⠀⠀⠀⠀⠀⠀⠀⠀⠀⠀⠀⠀⠀⠀⠀⠀⠀⠀⠀⠀⠀⠀⠀⠀⠀⠀⠀⠀⠀⠀⠀⠀⠀⠀⠀⠀⠀⠀⠀⠄⠑⠀⠀⠀⠀⠀⠀⠀⠀⠀⠀⠀⠱⣧⢀⠀⠀⣰⠀⠀⠀⠀⢀⣄⣅⢺⣿⣿⣿⣿⣿⣿⣿⣿⣿⣿⣿⣿⣿⣿⡿⠿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⣔⣱⣵⣴⠀⠑⠔⠀⢄⢀⣿⣿⣿⣿⠀⠁⠑⠄⢸⣿⣿⣿⣿⣕⣿⣿⣿⣿⣿⣿⣿⢿⢏⢍⢕⢔⢕⢕⢕⢕⢕⢔⢔⢄⠀⢕⣻⣞⣽⠀⠀⠀⠀⠀⠀⠔⢅⢇⠕⠁⠀⠀⠀⠀⠀⠀⠀⠀⠀⠀⠀⠀⠀⠀⠀⠀⠀⠀⠀⠀⠀⠀⠀⠀⠀⠀⠀⠀⠀⠀⠀⠀⠀⠀⠀⠀⠀⠀⠀⠀⠀⠀⠀⠀⠀⠀⠀⠀⠀⠀⠀⠀⠀⠀⠀⠀⠀⠀⠀⠀⠀⠀⠀⠀⠀⠀⠀⠀⠀⠀⠝⣧⢀⢱⢟⢄⢔⢔⣵⣷⣿⣿⣼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⣵⢕⠀⠀⠑⠗⠗⠳⢷⣷⣷⣷⣷⣷⣾⣿⣿⣿⣿⣴⣴⣴⣤⣿⣿⣿⣿⣿⣿⣦⣴⣦⣴⣾⣿⣿⣿⣿⣿⣿⣿⣿⣿⣿⢗⢕⢕⢕⠕⠑⠁⠑⠁⠅⠁⠁⠁⠀⠔⢕⢜⢿⣿⣿⡄⢀⢀⢀⢀⡀⢀⠇⢕⡕⠀⠀⠀⠀⠀⠀⠀⠀⠀⠀⠀⠀⠀⠀⠀⠀⠀⠀⠀⠀⠀⠀⠀⠀⠀⠀⠀⠀⠀⠀⠀⠀⠀⠀⠀⠀⠀⠀⠀⠀⠀⠀⠀⠀⠀⠀⠀⠀⠀⠀⠀⠀⠀⠀⠀⠀⠀⠀⠀⠀⠀⠀⠀⠀⠀⠀⠀⠀⠀⠀⠀⢀⢜⣧⢕⢕⢕⢕⣾⣿⣿⣿⣿⡇⣿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⠁⢕⢕⢸⣿⣿⣿⣿⣿⣿⣿⢇⢕⢕⣾⠇⠀⠀⠀⠀⠀⠀⠀⠀⠀⠀⠀⠀⠀⠀⢀⢀⠀⠀⠀⠀⠀⠀⠀⠀⠀⠀⠀⠀⠀⠀⠀⠀⠀⠀⠀⠀⠀⠀⠀⠀⠀⠀⠀⠀⠀⠀⠀⠀⠀⠀⠀⠀⠀⠀⠀⠀⠀⠀⢀⠀⠀⠀⠀⠀⠀⠀⠀⠀⠀⠀⠀⢱⡇⢜⣇⢕⢱⣿⣿⣿⣿⣿⢟⣸⣿⣟⢿⣿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⣿⡟⢜⢕⢼⢕⠔⠀⠀⠀⠀⠀⠀⠀⠀⠀⠀⠀⠀⠀⢔⠁⠀⠀⠀⠀⠀⠀⠀⠀⠀⠀⠀⠀⠀⠀⠀⠀⠀⠀⠀⠀⠀⠀⠀⠀⠀⠀⠀⠀⠀⠀⠀⠀⠀⠀⠀⠀⠀⠀⠀⠀⠀⠀⠀⠁⢄⠀⠀⠀⠀⠀⠀⠀⠀⠄⠀⠀⢸⣿⡕⢘⢇⠘⠟⠟⡛⣏⣵⣿⣿⣿⢮⣿⣿⣿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⡟⢜⢔⡜⢕⢕⢔⠀⠀⠀⠀⠀⠀⠀⠀⠀⠀⠀⠀⠀⢕⠀⠀⠀⠀⠀⠀⠀⠀⠀⠀⠀⠀⠀⠀⠀⠀⠀⠀⠀⠀⠀⠀⠀⠀⠀⠀⠀⠀⠀⠀⠀⠀⠀⠀⠀⠀⠀⠀⠀⠀⠀⠀⠀⠀⠀⢕⠀⠀⠀⠀⠀⠀⠀⠀⠀⠀⠀⠁⢻⣿⡕⢘⡔⢕⢔⢕⡪⣗⣇⣿⡇⡏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⡿⢕⢕⢕⢕⢕⢕⢕⠀⠀⠀⠀⠀⠀⠀⠀⠀⠀⠀⠀⠀⢕⠀⠀⠀⠀⠀⠀⠀⠀⠀⠀⠀⠀⠀⠀⠀⠀⠀⠀⠀⠀⠀⠀⠀⠀⠀⠀⠀⠀⠀⠀⠀⠀⠀⠀⠀⠀⠀⠀⠀⠀⠀⠀⠀⠀⠀⠅⠀⠀⠀⠀⠀⠀⠀⠀⠀⠀⠀⠀⢕⢻⣷⡕⢕⢔⢑⡰⢏⢎⢇⢟⢇⢇⢿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⣿⣿⢇⢕⢕⢕⢕⢕⢕⢕⠀⠀⠀⠁⠁⠀⠀⠀⠀⠀⠀⠀⠀⠀⠄⠀⠀⠀⠀⠀⠀⠀⠀⠀⠀⠀⠀⠀⠀⠀⠀⠀⠀⠀⠀⠀⠀⠀⠀⠀⠀⠀⠀⠀⠀⠀⠀⠀⠀⠀⠀⠀⠀⠀⠀⠀⠀⠀⠀⠀⠀⠀⠀⠀⠀⠀⠀⠀⠀⠀⠀⠀⢕⢕⢿⣧⢔⣱⢌⣅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⢏⢕⢕⢕⢑⢕⢕⢕⢕⢑⠀⠀⠀⠀⠀⠀⠀⠀⠀⠀⠀⠀⠀⢕⠀⠀⠀⠀⠀⠀⠀⠀⠀⠀⠀⠀⠀⠀⠀⠀⠀⠀⠀⠀⠀⠀⠀⠀⠀⠀⠀⠀⠀⠀⠀⠀⠀⠀⠀⠀⠀⠀⠀⠀⠀⠀⠀⠀⠀⠀⠀⠀⠀⠀⠀⠀⠀⠀⠀⠀⢕⢇⢕⢜⢜⢇⢝⢇⢝⢿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⡿⢕⡇⠁⠀⠀⠀⠁⠁⠑⠁⠀⠀⠀⠀⠀⠀⠀⠀⠀⢀⢀⢀⢀⢁⢀⠀⠀⠀⠀⠀⠀⠀⠀⠀⠀⠀⠀⠀⠀⠀⠀⠀⠀⠀⠀⠀⠀⠀⠀⠀⠀⠀⠀⠀⠀⠀⠀⠀⠀⠀⠀⠀⠀⠀⠀⠀⡔⡄⠀⠀⠀⠀⠀⠀⠀⠀⠀⠀⠀⠀⠑⠘⢕⢕⠕⢜⢕⢻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⣱⢕⢜⠑⠀⠀⠀⠀⠀⠀⠀⠀⠀⠀⠀⠀⠀⢄⢀⢀⢀⢕⢕⢕⢕⢕⢕⢄⠀⠀⠀⠀⠀⠀⠀⠀⠀⠀⠀⠀⠀⠀⠀⠀⠀⠀⠀⠀⠀⠀⠀⠀⠀⠀⠀⠀⠀⠀⠀⠀⠀⠀⠀⠀⠀⠀⠀⢕⡵⢇⠕⠀⠀⠀⠀⠀⠀⠀⠀⠀⠀⠀⠀⠀⠀⠁⠕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⠋⠙⠉⢁⠁⢄⠀⠀⠀⠀⠀⠀⠀⠀⠀⠀⠀⠀⠀⠀⠕⢕⢕⢕⢕⢕⢕⢕⢕⢕⢔⢀⠀⠀⠀⠀⠀⠀⠀⠀⠀⠀⠀⠀⠀⠀⠀⠀⠀⠀⠀⠀⠀⠀⠀⠀⠀⠀⠀⠀⠀⠀⠀⠀⠀⠀⠀⠀⠀⣵⡕⢕⢔⢄⢀⢀⢀⢀⠀⠀⠀⠀⠀⠀⠀⠀⠀⠀⠀⠀⢕⢕⢕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⢕⢔⠀⠀⠀⠀⠀⠀⠀⠀⠀⠀⠀⠀⠀⠀⠁⠕⢕⢕⢕⢕⢕⣾⣿⣷⡕⢕⠔⠀⠀⠀⠀⠀⠀⠀⠀⠀⠀⠀⠀⠀⠀⠀⠀⠀⠀⠀⠀⠀⠀⠀⠀⠀⠀⠀⠀⠀⠀⠀⠀⢀⢄⢰⢏⢕⡕⢕⢕⢕⢕⠕⠀⠀⠀⠀⠀⠀⠀⠀⠀⠀⠀⠀⠀⢕⢕⢕⢕⢕⢻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⠀⠀⠀⠀⠀⠀⠀⠀⠀⠀⠀⠀⠀⠀⠀⠀⠀⠀⠁⢕⢕⢕⣿⣿⡏⣽⢁⠁⠕⢄⢀⠀⠀⠀⠀⠀⠀⠀⠀⠀⠀⠀⠀⠀⠀⠀⠀⠀⠀⠀⠀⠀⠀⠀⠀⠀⠀⠀⢶⣷⣿⣿⢟⢕⣱⣞⢧⢕⢕⢕⠑⠀⠀⠀⠀⠀⠀⠀⠀⠀⠀⠀⠀⠀⢄⢄⢕⢕⢕⢸⡜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⠀⠀⠀⠀⠀⠀⠀⠀⠀⠀⠀⠀⠀⠀⠀⠀⠀⠀⠀⠑⢕⣿⣿⡇⢻⢇⠀⠀⠁⠑⠔⢄⢀⠀⠀⠀⠀⠀⠀⠀⠀⠀⠀⠀⠀⠀⠀⠀⠀⠀⠀⠀⠀⠀⠀⠀⠀⠀⢀⢌⢕⡱⢺⣿⣿⢸⢕⠕⠀⠀⠀⠀⠀⠀⠀⠀⠀⠀⠀⠀⠀⠀⢕⢕⢕⢕⢕⢕⢸⡇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⠀⠀⠀⠀⠀⠀⠸⣿⣿⣿⣿⣿⣿⣿⣿⣷⣦⠁⠑⠑⢔⢄⢀⠀⠀⠀⠀⠀⠀⠀⠀⠀⠀⠀⠀⠀⠀⠀⠀⠀⢀⢄⠔⠑⠁⢀⡿⢇⣸⣿⣿⡇⠑⠀⠀⠀⠀⠀⠀⠀⠀⠀⠀⠀⠀⠀⠀⠀⠁⠁⠁⠑⢕⢕⢸⣷⢸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⠀⠀⠀⠀⠀⠀⣿⣿⣯⢝⣽⠉⠉⠉⠁⠀⠀⠀⠀⠀⠀⠁⠑⠔⢄⠀⠀⠀⠀⠀⠀⠀⠀⠀⠀⠀⠀⠀⠔⢕⣴⣷⣷⣷⣿⣿⣿⣿⣿⣿⡇⠀⠀⠀⠀⠀⠀⠀⠀⠀⠀⠀⠀⠀⠀⠀⠀⠀⠀⠀⠀⠕⢕⢸⢿⢜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⠀⠀⠹⣿⣇⣕⣜⡀⠀⠀⠀⠀⠀⠀⠀⠀⠀⠀⠀⠀⢕⢀⠀⠀⠀⠀⠀⠀⠀⠀⠀⠀⠀⠀⠐⠀⠈⠉⠉⢉⣽⣿⢝⣿⣿⣿⢇⠀⠀⠀⠀⠀⠀⠀⠀⠀⠀⠀⠀⠀⠀⠀⠀⠀⠀⠀⠀⠀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⠀⠀⠸⣻⢿⢿⣿⣿⣿⣷⣶⡄⠀⠀⠀⠀⠀⠀⠀⠀⠁⠀⠀⠀⠀⠀⠀⠀⠀⠀⠀⠀⠀⠀⠀⠀⠀⠀⢁⣟⣣⣱⣾⣿⡟⠀⠀⠀⠀⠀⠀⠀⠀⠀⠀⠀⠀⠀⠀⠀⠀⠀⠀⠀⠀⠀⢔⣕⣕⣕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⢰⣄⡀⠀⠀⠀⠀⠀⠀⠀⠀⠀⠀⠀⠀⠀⠀⠀⠀⠀⠀⠙⢿⣧⣕⣅⢁⠁⠀⠀⠀⠀⠀⠀⠀⠀⠀⠀⠀⠀⠀⠀⠀⠀⠀⠀⠀⠀⠀⠀⠀⠀⣰⣷⣿⣿⣿⢿⢿⣟⣫⡾⠁⠀⠀⠀⠀⠀⠀⠀⠀⠀⠀⠀⠀⠀⠀⠀⠀⠀⠀⠀⠀⠄⢜⢻⢿⢟⢸⢿⢿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⢸⣿⣿⡿⣲⣴⣄⢀⠀⠀⠀⠀⠀⠀⠀⠀⠀⠀⠀⠀⠀⠀⠀⠙⠛⠟⠿⠿⠶⠀⠀⠀⠀⠀⠀⠀⠀⠀⠀⠀⠀⠀⠀⠀⠀⠀⠀⠀⠀⠀⠀⠀⠁⠁⢁⢁⣄⣴⣾⡟⠋⠀⠀⠀⠀⠀⠀⠀⠀⠀⠀⠀⠀⠀⠀⠀⠀⠀⠀⠀⠀⠀⠔⢔⣕⢕⢕⢕⢇⢱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⢳⢗⠀⠀⠀⠀⠀⠀⠀⠀⢸⣿⡿⢱⣿⣿⢏⠕⠕⠑⠀⠀⠀⠀⠀⠀⠀⠀⠀⠀⠀⠀⠀⠀⠀⠀⠀⠀⠀⠀⠀⠀⠀⠀⠀⠀⠀⠀⠀⠀⠀⠀⠀⠀⠀⠀⠀⠀⠀⠀⠀⠀⠀⠷⠿⠿⠟⠋⠉⠀⠀⠀⠀⠀⠀⠀⠀⠀⠀⠀⠀⠀⠀⠀⠀⠀⠀⠀⠀⠀⠀⠀⠀⠁⠕⢕⢱⢕⢕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⡵⣷⡷⠀⠀⠀⠀⠀⠀⠀⠀⢸⣿⡇⠟⢙⠅⠀⠀⠀⠀⠐⠀⠀⠀⠀⠀⠀⠀⠀⠀⠀⠀⠀⠀⠀⠀⠀⠀⠀⠀⠀⠀⠀⠀⠀⠀⠀⠀⠀⠀⠀⠀⠀⠀⠀⠀⠀⠀⠀⠀⠀⠀⠀⠀⠀⠀⠀⠀⠀⠀⠀⠀⠀⠀⠀⠀⠀⠀⠀⠀⠀⠀⠀⠀⠀⠀⠀⠀⠀⠀⠀⠀⠀⠀⢔⢕⡕⢕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⢸⠏⢅⢕⢕⢔⠀⠀⠀⣀⠀⠀⠀⠀⠀⠀⠀⠀⠀⠀⠀⠀⠀⠀⠀⠀⠀⠀⠀⠀⠀⠀⠀⠀⠀⠀⠀⠀⠀⠀⠀⠀⠀⠀⠀⠀⠀⠀⠀⠀⠀⠀⠀⠀⠀⠀⠀⠀⠀⠀⠀⠀⠀⠀⠀⠀⠀⠀⠀⠀⠀⠀⠀⠀⠀⠀⠀⠀⠀⠀⣀⢄⢔⢇⢵⣳⣧⣷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⢑⢕⢕⢕⠑⠀⠀⢀⣼⣿⡇⠀⠀⠀⠀⠀⠀⠀⠀⠀⠀⠀⠀⠀⠀⠀⠀⠀⠀⠀⠀⠀⠀⠀⠀⠀⠀⠀⠀⠀⠀⠀⠀⠀⠀⠀⠀⠀⠀⠀⠀⠀⠀⠀⠀⠀⠀⠀⠀⠀⠀⠀⠀⠀⠀⠀⠀⠀⠀⠀⠀⠀⠀⠀⠀⠀⠀⠀⠀⠘⢳⣵⣱⣼⣳⢯⣗⣫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⢄⢕⠕⠁⠀⠀⠀⢠⣾⣿⡟⠁⠀⠀⠀⠀⠀⠀⠀⠀⠀⠀⠀⠀⠀⠀⠀⠀⠀⠀⢀⢄⠀⠀⠀⠀⠀⠀⠀⠀⠀⠀⠀⠀⠀⠀⠀⠀⠀⠀⠀⠀⠀⠀⠀⠀⠀⠀⠀⠀⠀⠀⠀⠀⠀⠀⠀⠀⠀⠀⠀⠀⠀⠀⠀⠀⠀⠀⠀⠀⠀⢘⢻⢮⣗⣞⣹⣕⢗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⠁⠑⠁⠀⠀⠀⠀⠐⠛⠛⠛⠁⠀⠀⠀⠀⠀⠀⠀⠀⠀⠀⠀⠀⠀⠀⠀⠀⠀⠀⠀⠑⠑⠀⠀⠀⠀⠀⠀⠀⠀⠀⠀⠀⠀⠀⠀⠀⠀⠀⠀⠀⠀⠀⠀⠀⠀⠀⠀⠀⠀⠀⠀⠀⠀⠀⠀⠀⠀⠀⠀⠀⠀⠀⠀⠀⠀⠀⠀⠀⠀⠑⠑⠘⠛⠚⠛⠛⠓⠋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⡿⣫⣾⣱⣿⣿⣿⣿⣿⣿⣿⣿⣧⢳⣕⢕⢕⣕⣕⡕⣿⡵⣼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⣟⣽⣿⢧⣿⣿⣿⣿⣿⣿⣿⣿⣿⣿⡷⢹⢸⣇⢸⢿⢷⢹⣧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⢏⣾⣿⡏⣾⣷⣵⣵⣽⣽⣽⣟⡟⢟⢏⢕⢕⢸⣿⡕⢕⢕⢕⢜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⡿⣻⣽⢎⣿⣿⣿⢸⣿⣿⣿⣿⣿⣿⣿⣿⣿⣷⣇⢕⢕⢸⣿⣷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⣿⣵⣿⣿⣟⣾⣿⣿⡇⣿⣿⣿⣿⣿⣿⣿⣿⣿⣿⣿⣿⡕⢕⢸⣿⣿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⣫⣾⣿⣿⡿⡽⣼⣿⣿⣿⢸⣿⣿⣿⣿⣿⣿⣿⣿⣿⣿⣿⣿⣿⡕⢸⣿⣿⡇⢕⢕⢕⢕⢕⢕⢕⢕⢝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⣿⣿⣿⡿⣫⣾⢧⣿⣿⢿⡿⢸⣿⣿⣿⣿⣿⣿⣿⣿⣿⣿⣿⢻⣿⡇⣿⣿⣿⡇⢕⢕⢕⢕⢕⢕⢕⢕⢕⢕⢜⢻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⢯⣿⣿⣿⢟⣿⣿⣿⢸⢕⣵⣿⣿⢼⣿⣿⣿⣿⣿⣿⣿⣿⣿⣿⣿⢸⡿⢱⣿⣿⣿⡇⢕⢕⢕⢕⢕⢕⢕⢕⢕⢕⢕⢕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⡿⢿⢿⡿⢣⣿⢣⣿⣫⣿⣿⢏⡕⢱⣾⣿⣿⢿⣾⣿⣿⣿⣿⣿⣿⣿⣿⣿⣿⡿⢕⢕⣼⣿⣿⣿⡇⢕⢕⣇⢕⡕⢕⢕⢕⢕⢕⢸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⡟⣵⣵⣿⣿⢇⣿⢣⣿⣳⣿⣿⣿⢱⡇⢱⣿⣿⡿⢹⣿⣿⣿⣿⣿⣿⣿⣿⣿⣿⣿⡇⢕⢜⠿⢿⢟⠝⢕⢕⢕⢝⢃⢝⢕⢗⠔⢑⣵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⢟⣾⢿⣿⡻⢟⣼⢏⣿⢳⣿⣿⣿⡟⣾⡇⣿⣷⣝⢕⣿⣇⣿⣿⣿⣿⣿⣿⣿⣿⣿⣿⢕⢕⠑⠑⠑⠐⢄⢕⣵⣕⠕⢕⢕⢕⢕⢄⢕⢜⢻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⣿⣿⣿⡟⣾⣷⡷⢟⡧⢱⡟⣼⡏⣿⣿⣿⣿⢇⣿⢸⣿⣿⣿⣸⡿⢸⣿⣿⣿⣿⣿⣿⣿⣿⡟⢝⢕⢕⠕⢕⢕⢕⢕⢸⣿⣿⣷⣵⡑⢕⢕⢕⢕⢕⢕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⣿⣿⣿⣿⢕⢳⢕⢵⣟⣵⣾⢳⡿⢹⣿⣿⣿⡏⢱⡇⣿⣿⣿⡇⣿⢇⢸⣿⣿⣿⣿⣿⣿⣿⣿⢇⢕⢕⣾⣿⣷⡞⢕⣸⣿⣿⣿⢸⣿⣷⣔⡕⣱⡱⢷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⣿⣿⣿⣿⣿⣿⣿⣏⢕⢸⢳⢯⣝⡟⡾⡕⣿⣿⣿⣿⢱⣾⣧⣽⣽⣻⡇⣿⢸⡸⣿⣿⣿⣿⣿⣿⣿⣿⢕⢕⢕⣿⣿⣿⣿⢱⣿⣿⣿⣿⣸⣿⣿⣿⡇⣿⣿⣧⡞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⣿⣿⣿⣿⣿⣷⣜⢧⢱⢱⢧⢱⡇⣿⣿⣿⡏⣾⣿⡟⡿⢿⣿⣧⢿⣼⣧⢿⡾⣿⢿⣿⣿⢿⣿⢱⢕⢸⣿⣿⣿⡿⢸⣿⣿⣿⡿⣿⣿⣿⣿⢇⣫⣿⡿⣷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⣿⣿⣿⣿⣿⡿⢑⢜⢸⢜⣾⡇⡟⣿⣿⢕⢁⣀⢑⠝⠝⠗⢧⣜⢹⣿⣿⡷⢹⣎⢿⣿⣾⡿⢸⢕⣿⣿⣷⣷⡇⡿⣸⣿⣿⢻⣿⣿⣿⣿⢕⣧⡹⡾⣿⢸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⣿⣿⣿⢟⠅⠀⢕⢸⡕⢿⡇⢇⢿⣿⡕⣿⡇⢑⢄⠐⢑⠐⡜⣾⣿⣿⣿⣿⣿⣮⣮⣿⣕⣹⡼⢽⢽⢽⢟⢇⣿⡹⡻⡟⢻⣿⣿⣿⡟⢾⣜⢷⢕⢝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⣿⡿⡣⠑⢕⢄⢜⣿⡟⢇⡇⢕⢜⢿⡟⣿⣧⢕⢕⣕⢕⢱⣿⣾⣿⣿⣿⣿⣿⣿⣿⣿⢏⡱⠴⠔⠁⠅⢄⣄⠑⢱⣝⣣⣾⣿⣿⣿⢗⢞⢟⡏⢕⢕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⣿⢟⡾⢕⠀⠑⠁⢱⡿⢸⢸⡧⢕⢕⢸⣿⡹⣯⣕⣜⣕⣷⣿⣿⣿⣿⣿⣿⣿⣿⣿⣿⣿⣿⡕⢕⢔⢔⢄⢱⣿⢇⡕⣼⣿⣿⡟⣸⣿⢱⢱⣎⣵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⢫⡟⢱⣧⢀⢀⢀⣸⢇⣿⢕⡇⢕⢕⢕⣿⣿⣿⣿⣿⣿⣿⣿⣿⣿⣿⣿⣿⣿⣿⣿⣿⣿⣿⣯⢕⢷⢕⣵⣿⣿⡟⣼⣿⣿⡿⢕⣿⡇⠔⠀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⡕⢱⢏⢱⣿⡇⢕⢝⢕⡿⢕⣿⣾⣷⢕⢕⢕⢻⣿⣿⣿⣿⣿⣿⣿⣿⣿⣿⣿⣯⣿⣿⣿⣿⣿⣿⣿⣿⣷⣷⣾⣿⣯⣾⢟⢽⣽⢇⢕⣿⡇⠀⠀⠸⣿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⢱⢕⢏⢕⣾⢇⢕⢕⢕⢕⢜⢕⣿⣿⣻⡕⢕⢕⢜⣿⣿⣿⣿⣿⣿⣿⣿⣿⣿⣿⣿⣿⣿⣿⣿⣿⣿⣿⣿⣿⣿⣿⣿⢏⡧⣣⣾⡿⢕⢕⢻⡇⠐⠀⠑⡝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⡜⢑⢱⡿⢕⢕⢆⢁⢕⢕⢕⢻⣿⡫⢱⡕⢕⢕⢜⢿⣿⣿⣿⣿⣿⣿⣿⣿⣿⣿⣿⣿⣿⣿⣿⣿⣿⣿⣿⣿⣿⢣⢪⢸⣿⣿⡇⢕⢕⢸⡇⠀⠀⠀⢱⡜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⢕⢕⢕⢸⡏⠕⠕⢵⢱⢕⢕⢕⢜⢿⣾⡕⣕⡕⢕⢕⢕⢝⢿⣿⣿⣿⣿⣿⣿⣿⣾⣽⣿⣿⣿⣿⣿⣿⣿⣿⢝⢕⢕⢕⣿⣿⣿⡇⢕⢕⢼⡇⣤⢄⣤⡕⢳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⢮⢕⡵⣔⡱⣐⣄⢸⡇⢑⢕⢑⣾⢕⢕⢕⢕⢜⢿⣇⢻⢎⢕⢕⢕⣸⢕⢜⢟⢿⣿⣿⣿⣿⣿⣿⣿⣿⣿⣿⡿⢟⢏⢕⢕⢕⢕⢱⣿⣿⡿⢕⢱⢕⢜⡇⣿⡇⢜⣷⢕⢳⢹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⣸⣿⡇⣿⣿⣿⡇⣷⡅⣸⡏⢕⢕⢕⢕⢕⢕⢻⡜⡕⢕⢕⢱⡏⢕⢕⢕⢕⢜⢟⢿⡿⢿⣟⡟⢝⢕⢕⢕⢕⢕⢕⢕⢕⢕⢸⣿⢿⢇⣵⢸⢜⢕⡇⣿⣏⡕⢿⡇⡕⢇⢾⣿⣕⣑⣀⣕⣿⣿⣿⣿⣿⣿⣿⣿⣿⣿⣿⣿⣿⣿⣿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⠁⠟⡏⢇⢻⢟⢹⡱⢻⣱⡟⢕⢕⢕⢕⢕⢕⢕⣱⣜⡕⢕⢕⣼⢕⢕⠕⢕⣱⣿⣿⣿⣿⣿⣿⡇⠕⢕⢕⢕⢕⢕⢕⢕⢕⢕⣸⡿⢜⢱⣿⢕⢕⢕⢇⢿⢿⢇⢸⣿⠹⢜⡼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⢔⠁⠀⠑⢕⢕⢕⢕⢕⢕⢱⡟⢕⢕⢕⢕⢅⢕⢕⢕⢸⣿⣿⡕⢕⠇⠑⠀⢄⢱⣿⣿⣿⣿⣿⣿⣿⡇⢔⠀⠁⠕⢕⠕⢕⢕⢕⢕⡿⢕⢕⣿⣿⢕⣧⢕⢕⢄⢄⠀⢕⣿⢄⠀⢱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⢐⢕⢕⠀⠀⠀⡕⠕⠕⢕⢕⢱⡿⢕⢕⢕⢕⢕⢕⢕⢕⢕⢺⢿⣿⣇⢕⠀⠀⠀⢕⣾⣿⣿⣿⣿⣿⣿⣿⣧⢕⠀⠀⠀⠀⠀⢕⢕⢕⢱⣕⢕⣿⣿⡟⢕⣿⢕⢕⢕⢕⠀⠑⣿⢕⠀⢕⢸⢕⢕⢕⢕⢸⣿⡇⢕⢕⣿⣿⡇⢕⢸⢟⢿⢕⢕⣿⣿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⢿⣻⣿⣿⣿⣿⣿⠀⠀⠀⠀⠀⠁⠄⢐⠕⠂⢕⢕⠁⠀⠀⠁⠀⠀⠀⠀⢠⡟⢕⢕⢕⣱⣵⣷⣷⣷⣷⣧⢸⡿⣿⣿⡇⠀⠀⠀⢸⣿⣿⣿⣿⣿⣿⣿⣿⣿⣇⠀⠀⠀⠀⠀⠡⢵⢵⢝⣿⢱⣿⣿⣱⡿⣿⢑⢕⢕⢕⢀⢀⡿⢀⢀⢸⢜⢕⢕⢕⢕⢾⣿⡇⢕⢕⣿⣿⡇⢕⢜⣿⣿⣷⣧⣝⢻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⡿⢟⣹⣷⣿⣷⡹⣿⣿⣿⣿⠀⠀⠀⠀⠀⠀⠀⠀⠀⢕⢕⢕⠀⠀⠀⢀⠀⠀⠄⢠⡿⢕⢕⣵⣿⣿⣿⣿⣿⣿⣿⢕⢸⡿⣿⣿⣿⡀⠀⠀⠜⢿⣿⣿⣿⣿⣿⣿⣿⡿⢏⠀⠀⠀⠀⠀⠀⢕⢕⢕⢻⡕⠛⢙⢙⠜⢕⢕⢕⢕⡕⢕⢕⢕⡕⢕⢸⣾⢕⢕⢕⢕⢽⣿⡇⢕⢕⣿⣿⡇⢕⠔⠁⣝⡜⢺⢝⢱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⠕⢻⡇⢷⡝⡿⠗⠉⠉⠉⠉⠀⠀⠀⠀⠀⠀⠀⠀⢀⢕⢕⢕⠀⠀⠀⠀⠀⠀⢠⡟⢕⢕⣼⣿⣿⣿⣿⣿⣿⣿⣿⣧⡕⣇⣿⣿⣿⣧⠀⠀⠀⢹⣿⣿⣿⣿⣿⣿⣿⡿⠁⠀⠀⠀⠀⠀⠀⢕⢕⡕⠑⣅⠁⠑⠑⢀⡀⢱⣧⢜⢿⡕⢕⢸⣇⡕⢸⢟⢵⣵⣶⣷⣯⣝⡗⢕⢕⣿⣿⢇⠔⠀⠁⠟⠋⠀⣰⣿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⠑⢜⠇⢕⡵⠀⠀⠀⠀⠀⠀⠀⠀⠀⠀⢀⡀⣴⣣⢄⠁⠀⠀⠀⣴⡆⠀⢠⢟⢕⢕⣸⣿⣿⣿⣿⣿⣿⣿⣿⣿⣿⣷⢸⢸⣿⣏⢿⡇⠀⠀⠀⢿⣿⣿⣿⣿⣿⣿⠇⠀⠀⠀⠀⠀⠀⠀⠕⣷⣵⢀⠟⢁⢄⢄⠝⢇⣸⣿⣧⢜⢿⡕⢌⢍⢅⢅⢕⢕⢕⢝⢝⢻⢿⣿⣷⣧⣻⢟⢄⠀⢤⢄⠀⠀⢔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⣝⣿⣶⣶⣶⣆⠀⠁⠀⢄⢄⠀⠀⠀⠀⠀⠀⠀⠀⢜⣾⣿⣿⢕⠀⠀⠀⠀⠈⠁⠀⠏⢕⢕⢱⣿⣿⣿⣿⣿⣿⡿⣿⣿⣿⣿⣿⠑⢸⣯⡻⣧⡻⠀⠀⠀⠘⣿⣿⣿⣿⣿⢏⠀⠀⠀⠀⠀⠀⠀⠀⠀⢿⣿⣷⢇⢀⡘⢁⣸⣾⣿⣿⣿⡇⢜⢻⠕⠑⠑⠁⠀⠀⠕⢕⢕⢕⢕⢕⢏⢿⣿⣷⣦⡀⠁⠁⠀⢄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⣧⡀⠀⠁⠀⢀⠀⠀⢕⢔⢕⢕⢕⣼⣿⣿⣿⣇⢕⠀⠀⠀⠀⠀⠀⠀⠀⠀⠘⠛⠿⣿⣿⣿⣿⣿⣿⣿⣿⣿⡏⠀⠈⢿⣿⣷⣯⡕⠐⠐⠀⠘⠿⠿⢿⡏⠀⠀⠀⠀⠀⠀⠀⠀⠀⠀⠜⢿⢟⡏⣕⢻⢸⢻⣿⣿⡿⠟⠃⠁⠀⠀⠀⠀⠀⠀⠀⠀⠁⢑⢕⢕⢕⢕⢕⢜⢻⣿⣿⣷⡄⣼⢕⢕⣿⣿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⣿⣿⣷⡄⠀⠐⠑⠀⠀⠀⠕⢕⢕⢇⢹⣿⣿⣿⡇⢕⠀⠀⠀⠀⠀⠀⠀⠀⠀⠀⠀⠀⠀⠉⠟⢿⣿⣿⣿⣿⣿⠑⠀⠀⠘⣿⢿⣿⡇⠀⠀⠀⠀⠄⢆⢄⠀⠀⠀⠀⠀⠀⠀⠀⠀⠀⠀⠀⢻⣿⡇⢿⣇⢞⠞⠋⠁⠀⠀⠀⠀⠀⠀⠀⠀⠀⠀⠀⠀⠐⢕⢸⢷⢕⠕⢕⢕⢕⢜⢹⢿⡟⢾⢕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⣿⣿⣿⣔⠀⠀⢀⢰⠀⠀⠑⢕⣵⢸⣿⣿⣿⢕⢕⠀⠀⠀⢄⠔⠁⠀⠀⢀⠀⠀⠀⠀⠀⠀⠀⠘⠺⣿⣿⢇⠀⠀⠀⠀⢸⠕⣿⠇⠀⠀⠀⠀⠀⢕⠁⠀⠀⠀⠀⠀⠀⠀⠀⠀⠀⠀⠀⠘⣿⡿⡾⠏⠀⠀⠀⠀⠀⠀⠀⢀⠀⠀⠁⠔⢄⠀⠀⠀⠀⢕⢕⢕⠑⠀⠁⠕⢕⠕⠀⠀⠁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⢿⢽⡗⡫⣧⡀⠀⠀⠀⢀⠀⠘⢿⢮⢻⣿⣿⡇⢕⢕⠀⢔⠁⠀⠀⢄⠐⠀⠀⠀⠀⠀⠀⠀⠀⠀⠀⠈⠟⠀⠀⠀⠀⠀⢸⠀⢸⠀⠀⠀⠀⢀⣤⣤⣦⢄⠀⠀⠀⠀⠀⠀⠀⠀⠀⠀⠀⠀⠝⠑⠀⠀⠀⠀⠀⠀⠀⠀⠀⠀⠑⢄⠀⠀⠁⠔⠀⠀⣷⣷⡷⠑⠀⠀⠆⠔⠀⠀⠀⠀⢄⢀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⠐⠐⠐⢸⣷⡄⠀⠐⠘⠀⠀⠀⢁⢀⠙⠻⢇⢕⠀⠑⠀⢀⠄⠑⠔⢀⠀⠀⠀⠀⠀⠀⠀⠀⠀⠀⠀⠀⠀⠀⠀⠀⠀⠄⢔⠑⠀⠀⠀⠐⢺⣿⣿⣿⣿⢂⠀⠀⠀⠀⠀⠀⠀⠀⠀⠀⠀⠁⠀⠀⠀⠀⠀⠀⠀⠀⠀⠀⠀⠀⠄⠑⠄⢀⠀⠁⢀⠀⠀⠀⠀⢀⢀⠀⠀⠀⠀⠀⢄⢕⢕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⢸⣿⣿⣔⠀⠀⢀⢔⠀⢕⢕⢔⠀⠁⡕⠀⠀⠐⠀⢀⢀⠀⠀⠐⢀⠀⠀⠀⠀⠀⠀⠀⠀⠀⠀⠀⠀⠀⠀⠀⠄⠑⠀⠀⠀⠀⠀⠸⢻⣿⢿⠇⠑⠀⠀⠀⠀⠀⠀⠀⠀⠀⠀⠀⠀⠀⠀⠀⠀⠀⠀⠀⠀⠀⢀⠄⠁⠀⠀⢀⠀⠐⠀⠀⠀⠀⠀⠀⠁⠁⠀⠀⠀⠀⢔⢕⢕⢕⢔⣾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⢸⣿⡽⢿⠀⠀⠀⠀⠀⢕⢕⢕⢕⢰⠇⠀⠀⠀⠁⠀⠀⠀⠀⠀⠀⠑⢀⠀⠀⠀⠀⠀⠀⠀⠀⠀⠀⠀⠀⠀⠀⠀⠀⠀⠀⠀⠀⠀⠀⠙⠁⠀⠀⠀⠀⠀⠀⠀⠀⠀⠀⠀⠀⠀⠀⠀⠀⠀⠀⠀⠀⠀⠀⠔⠁⠀⠀⠀⠀⠀⠁⠐⠀⠀⢠⠀⠰⢔⠀⠀⠀⠀⠀⠔⢕⢕⢕⠕⣸⣾⣿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⢜⣿⡝⡿⠀⠀⠀⠀⠁⠀⠕⢕⢰⢏⢔⠀⠀⠀⠀⠀⠀⠀⠀⠀⠀⠀⠀⠔⠀⠀⠀⠀⠀⠀⠀⠀⠀⠀⠀⠀⠀⠀⠀⠀⠀⠀⠀⠀⠀⠀⠀⠀⠀⠀⠀⠀⠀⠀⠀⠀⠀⠀⠀⠀⠀⠀⠀⠀⠀⠀⠀⠄⠑⠀⠀⠀⠀⠀⠀⠀⠀⠀⠀⠀⠱⣧⠀⠀⠀⣴⠀⠀⠀⠀⢀⣄⣕⢾⣿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⣔⣱⣵⣴⠀⠑⠔⠀⢄⢀⣿⣿⣿⣿⠀⠁⠑⠄⢸⣿⣿⣿⣿⣕⣿⣿⣿⣿⣿⣿⣿⢿⢏⢍⢕⢔⢕⢕⢕⢕⢕⢔⢔⢄⠀⢕⣻⣞⣽⠀⠀⠀⠀⠀⠀⠔⢅⢇⠕⠁⠀⠀⠀⠀⠀⠀⠀⠀⠀⠀⠀⠀⠀⠀⠀⠀⠀⠀⠀⠀⠀⠀⠀⠀⠀⠀⠀⠀⠀⠀⠀⠀⠀⠀⠀⠀⠀⠀⠀⠀⠀⠀⠀⠀⠀⠀⠀⠀⠀⠀⠀⠀⠀⠀⠀⠀⠀⠀⠀⠀⠀⠀⠀⠀⠀⠀⠀⠀⠀⠀⠝⣧⢀⢵⢟⢄⢔⡔⣱⣷⣿⣿⣼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⣵⢕⠀⠀⠑⠗⠗⠳⢷⣷⣷⣷⣷⣷⣾⣿⣿⣿⣿⣴⣴⣴⣤⣿⣿⣿⣿⣿⣿⣦⣴⣦⣴⣾⣿⣿⣿⣿⣿⣿⣿⣿⣿⣿⢗⢕⢕⢕⠕⠑⠁⠑⠁⠅⠁⠁⠁⠀⠔⢕⢜⢿⣿⣿⡄⢀⢀⢀⢀⢀⢄⠇⢱⡕⠀⠀⠀⠀⠀⠀⠀⠀⠀⠀⠀⠀⠀⠀⠀⠀⠀⠀⠀⠀⠀⠀⠀⠀⠀⠀⠀⠀⠀⠀⠀⠀⠀⠀⠀⠀⠀⠀⠀⠀⠀⠀⠀⠀⠀⠀⠀⠀⠀⠀⠀⠀⠀⠀⠀⠀⠀⠀⠀⠀⠀⠀⠀⠀⠀⠀⠀⠀⠀⠀⠀⢀⢜⣧⢕⢕⢕⢱⣾⣿⣿⣿⣿⢇⣿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⠁⢕⢕⢸⣿⣿⣿⣿⣿⣿⣿⢇⢇⢕⣾⠇⠀⠀⠀⠀⠀⠀⠀⠀⠀⠀⠀⠀⠀⠀⢀⢀⠀⠀⠀⠀⠀⠀⠀⠀⠀⠀⠀⠀⠀⠀⠀⠀⠀⠀⠀⠀⠀⠀⠀⠀⠀⠀⠀⠀⠀⠀⠀⠀⠀⠀⠀⠀⠀⠀⠀⠀⠀⠀⢀⠀⠀⠀⠀⠀⠀⠀⠀⠀⠀⠀⠀⢱⡇⢜⣇⢕⣼⣿⣿⣿⣿⣿⢟⣸⣿⣿⢟⣿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⣿⢏⢇⢕⢾⢕⢔⠀⠀⠀⠀⠀⠀⠀⠀⠀⠀⠀⠀⠀⢔⠁⠀⠀⠀⠀⠀⠀⠀⠀⠀⠀⠀⠀⠀⠀⠀⠀⠀⠀⠀⠀⠀⠀⠀⠀⠀⠀⠀⠀⠀⠀⠀⠀⠀⠀⠀⠀⠀⠀⠀⠀⠀⠀⠀⠁⢄⠀⠀⠀⠀⠀⠀⠀⠀⠄⠀⠀⢸⣿⡕⢘⡎⠙⠟⠟⡛⢏⣵⣿⣿⣿⣳⣿⣿⣿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⡟⢕⢕⡜⢕⢕⢕⠀⠀⠀⠀⠀⠀⠀⠀⠀⠀⠀⠀⠀⢕⠀⠀⠀⠀⠀⠀⠀⠀⠀⠀⠀⠀⠀⠀⠀⠀⠀⠀⠀⠀⠀⠀⠀⠀⠀⠀⠀⠀⠀⠀⠀⠀⠀⠀⠀⠀⠀⠀⠀⠀⠀⠀⠀⠀⠀⢕⠀⠀⠀⠀⠀⠀⠀⠀⠀⠀⠀⠁⢻⣿⡕⢘⡔⢕⢔⢜⣷⡯⣇⣿⡇⡏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⡿⢕⢕⡕⢕⢕⢕⢕⠀⠀⠀⠀⠀⠀⠀⠀⠀⠀⠀⠀⠀⢕⠀⠀⠀⠀⠀⠀⠀⠀⠀⠀⠀⠀⠀⠀⠀⠀⠀⠀⠀⠀⠀⠀⠀⠀⠀⠀⠀⠀⠀⠀⠀⠀⠀⠀⠀⠀⠀⠀⠀⠀⠀⠀⠀⠀⠀⠅⠀⠀⠀⠀⠀⠀⠀⠀⠀⠀⠀⠀⢕⢻⣷⡕⢜⢕⢑⡱⢞⢇⡗⢟⢇⢇⢻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⣿⣿⢕⡕⢕⢕⢕⢕⢕⢕⠀⠀⠀⠁⠁⠀⠀⠀⠀⠀⠀⠀⠀⠀⠄⠀⠀⠀⠀⠀⠀⠀⠀⠀⠀⠀⠀⠀⠀⠀⠀⠀⠀⠀⠀⠀⠀⠀⠀⠀⠀⠀⠀⠀⠀⠀⠀⠀⠀⠀⠀⠀⠀⠀⠀⠀⠀⠀⠀⠀⠀⠀⠀⠀⠀⠀⠀⠀⠀⠀⠀⠀⢕⢕⢻⣧⢔⣱⢅⣅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⢇⢱⢕⢕⢕⢕⢕⢕⢕⢑⠀⠀⠀⠀⠀⠀⠀⠀⠀⠀⠀⠀⠀⢕⠀⠀⠀⠀⠀⠀⠀⠀⠀⠀⠀⠀⠀⠀⠀⠀⠀⠀⠀⠀⠀⠀⠀⠀⠀⠀⠀⠀⠀⠀⠀⠀⠀⠀⠀⠀⠀⠀⠀⠀⠀⠀⠀⠀⠀⠀⠀⠀⠀⠀⠀⠀⠀⠀⠀⠀⢕⢇⢕⢕⢝⢇⢜⢕⢝⢿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⡿⢕⡇⠁⠀⠀⠀⠁⠁⠑⠁⠀⠀⠀⠀⠀⠀⠀⠀⠀⢀⢀⢀⢀⢁⢀⠀⠀⠀⠀⠀⠀⠀⠀⠀⠀⠀⠀⠀⠀⠀⠀⠀⠀⠀⠀⠀⠀⠀⠀⠀⠀⠀⠀⠀⠀⠀⠀⠀⠀⠀⠀⠀⠀⠀⠀⠀⡴⡄⠀⠀⠀⠀⠀⠀⠀⠀⠀⠀⠀⠀⠑⠘⢕⢕⠕⢜⢕⢻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⣵⢕⢜⠁⠀⠀⠀⠀⠀⠀⠀⠀⠀⠀⠀⠀⠀⢄⢀⢀⢀⢕⢕⢕⢕⢕⢕⢄⠀⠀⠀⠀⠀⠀⠀⠀⠀⠀⠀⠀⠀⠀⠀⠀⠀⠀⠀⠀⠀⠀⠀⠀⠀⠀⠀⠀⠀⠀⠀⠀⠀⠀⠀⠀⠀⠀⠀⢱⢕⡕⠕⠀⠀⠀⠀⠀⠀⠀⠀⠀⠀⠀⠀⠀⠀⠁⠕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⠙⠙⠉⠁⠁⢄⠀⠀⠀⠀⠀⠀⠀⠀⠀⠀⠀⠀⠀⠀⠕⢕⢕⢕⢕⢕⢕⢕⢕⢕⢔⢀⠀⠀⠀⠀⠀⠀⠀⠀⠀⠀⠀⠀⠀⠀⠀⠀⠀⠀⠀⠀⠀⠀⠀⠀⠀⠀⠀⠀⠀⠀⠀⠀⠀⠀⠀⠀⠀⣵⡕⢕⢔⢄⢀⢀⢀⢀⠀⠀⠀⠀⠀⠀⠀⠀⠀⠀⠀⠐⢕⢕⢕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⢕⢔⠀⠀⠀⠀⠀⠀⠀⠀⠀⠀⠀⠀⠀⠀⠁⠕⢕⢕⢕⢕⢕⣾⣿⣷⡕⢕⠔⠀⠀⠀⠀⠀⠀⠀⠀⠀⠀⠀⠀⠀⠀⠀⠀⠀⠀⠀⠀⠀⠀⠀⠀⠀⠀⠀⠀⠀⠀⠀⠀⢀⢄⢰⢏⢕⡕⢕⢕⢕⢕⠕⠀⠀⠀⠀⠀⠀⠀⠀⠀⠀⠀⠀⠀⢕⢕⢕⢕⢕⢻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⠀⠀⠀⠀⠀⠀⠀⠀⠀⠀⠀⠀⠀⠀⠀⠀⠀⠀⠁⢕⢕⢕⣿⣿⡏⣽⢁⠁⠕⢄⢀⠀⠀⠀⠀⠀⠀⠀⠀⠀⠀⠀⠀⠀⠀⠀⠀⠀⠀⠀⠀⠀⠀⠀⠀⠀⠀⠀⢶⣷⣿⣿⢟⢕⣱⣞⢧⢕⢕⢕⠑⠀⠀⠀⠀⠀⠀⠀⠀⠀⠀⠀⠀⠀⢄⢔⢕⢕⢕⢸⡜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⠀⠀⠀⠀⠀⠀⠀⠀⠀⠀⠀⠀⠀⠀⠀⠀⠀⠀⠀⠑⢕⣿⣿⡇⢻⢇⠀⠀⠁⠑⠔⢄⢀⠀⠀⠀⠀⠀⠀⠀⠀⠀⠀⠀⠀⠀⠀⠀⠀⠀⠀⠀⠀⠀⠀⠀⠀⠀⢀⢌⢕⡱⢺⣿⣿⢸⢕⠕⠀⠀⠀⠀⠀⠀⠀⠀⠀⠀⠀⠀⠀⠀⢕⢕⢕⢕⢕⢕⢸⡇⢻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⠀⠀⠀⠀⠀⠀⠸⣿⣿⣿⣿⣿⣿⣿⣿⣷⣦⠁⠑⠑⢔⢄⢀⠀⠀⠀⠀⠀⠀⠀⠀⠀⠀⠀⠀⠀⠀⠀⠀⠀⢀⢄⠔⠑⠁⢀⡿⢇⣸⣿⣿⡇⠑⠀⠀⠀⠀⠀⠀⠀⠀⠀⠀⠀⠀⠀⠀⠀⠁⠁⠁⠐⢕⢕⢸⣷⢸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⠀⠀⠀⠀⠀⠀⣿⣿⣯⢝⣽⠉⠉⠉⠁⠀⠀⠀⠀⠀⠀⠁⠑⠔⢄⠀⠀⠀⠀⠀⠀⠀⠀⠀⠀⠀⠀⠀⠔⢕⣴⣷⣷⣷⣿⣿⣿⣿⣿⣿⡇⠀⠀⠀⠀⠀⠀⠀⠀⠀⠀⠀⠀⠀⠀⠀⠀⠀⠀⠀⠀⢕⢕⢸⢿⢜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⠀⠀⠹⣿⣇⣕⣜⡀⠀⠀⠀⠀⠀⠀⠀⠀⠀⠀⠀⠀⢕⢀⠀⠀⠀⠀⠀⠀⠀⠀⠀⠀⠀⠀⠐⠀⠈⠉⠉⢉⣽⣿⢝⣿⣿⣿⢇⠀⠀⠀⠀⠀⠀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⠀⠀⠸⣻⢿⢿⣿⣿⣿⣷⣶⡄⠀⠀⠀⠀⠀⠀⠀⠀⠁⠀⠀⠀⠀⠀⠀⠀⠀⠀⠀⠀⠀⠀⠀⠀⠀⠀⢈⣟⣣⣱⣾⣿⡟⠀⠀⠀⠀⠀⠀⠀⠀⠀⠀⠀⠀⠀⠀⠀⠀⠀⠀⠀⠀⠀⢄⣕⣕⣕⢕⣕⢕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⢰⣄⡀⠀⠀⠀⠀⠀⠀⠀⠀⠀⠀⠀⠀⠀⠀⠀⠀⠀⠀⠙⢿⣷⣕⣅⢁⠁⠀⠀⠀⠀⠀⠀⠀⠀⠀⠀⠀⠀⠀⠀⠀⠀⠀⠀⠀⠀⠀⠀⠀⠀⣰⣷⣿⣿⣿⢿⢿⣟⣫⡾⠁⠀⠀⠀⠀⠀⠀⠀⠀⠀⠀⠀⠀⠀⠀⠀⠀⠀⠀⠀⠀⢄⢜⢿⢿⡿⢸⢿⡿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⢸⣿⣿⡷⣢⣴⣄⢀⠀⠀⠀⠀⠀⠀⠀⠀⠀⠀⠀⠀⠀⠀⠀⠙⠛⠻⠿⠿⠶⠀⠀⠀⠀⠀⠀⠀⠀⠀⠀⠀⠀⠀⠀⠀⠀⠀⠀⠀⠀⠀⠀⠀⠁⠁⢁⢁⣄⣴⣾⡟⠋⠀⠀⠀⠀⠀⠀⠀⠀⠀⠀⠀⠀⠀⠀⠀⠀⠀⠀⠀⠀⠀⠔⢄⢕⢕⢕⢕⢵⡕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⢳⢗⠀⠀⠀⠀⠀⠀⠀⠀⢸⣿⣿⢱⣿⣿⢏⠕⠕⠑⠀⠀⠀⠀⠀⠀⠀⠀⠀⠀⠀⠀⠀⠀⠀⠀⠀⠀⠀⠀⠀⠀⠀⠀⠀⠀⠀⠀⠀⠀⠀⠀⠀⠀⠀⠀⠀⠀⠀⠀⠀⠀⠀⠷⠿⠿⠟⠋⠉⠀⠀⠀⠀⠀⠀⠀⠀⠀⠀⠀⠀⠀⠀⠀⠀⠀⠀⠀⠀⠀⠀⠀⠀⠈⢕⢕⢱⢕⢕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⡵⣷⡷⠀⠀⠀⠀⠀⠀⠀⠀⢸⣿⡇⠟⢋⠁⠀⠀⠀⠀⠐⠀⠀⠀⠀⠀⠀⠀⠀⠀⠀⠀⠀⠀⠀⠀⠀⠀⠀⠀⠀⠀⠀⠀⠀⠀⠀⠀⠀⠀⠀⠀⠀⠀⠀⠀⠀⠀⠀⠀⠀⠀⠀⠀⠀⠀⠀⠀⠀⠀⠀⠀⠀⠀⠀⠀⠀⠀⠀⠀⠀⠀⠀⠀⠀⠀⠀⠀⠀⠀⠀⠀⠀⠀⢕⢕⡕⢇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⢸⢟⢅⢕⢕⢔⠀⠀⠀⡀⠀⠀⠀⠀⠀⠀⠀⠀⠀⠀⠀⠀⠀⠀⠀⠀⠀⠀⠀⠀⠀⠀⠀⠀⠀⠀⠀⠀⠀⠀⠀⠀⠀⠀⠀⠀⠀⠀⠀⠀⠀⠀⠀⠀⠀⠀⠀⠀⠀⠀⠀⠀⠀⠀⠀⠀⠀⠀⠀⠀⠀⠀⠀⠀⠀⠀⠀⠀⠀⠀⡀⢀⣰⡣⢵⣳⣧⣷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⢁⢕⢕⢕⠕⠁⠀⢀⣵⣿⡇⠀⠀⠀⠀⠀⠀⠀⠀⠀⠀⠀⠀⠀⠀⠀⠀⠀⠀⠀⠀⠀⠀⠀⠀⠀⠀⠀⠀⠀⠀⠀⠀⠀⠀⠀⠀⠀⠀⠀⠀⠀⠀⠀⠀⠀⠀⠀⠀⠀⠀⠀⠀⠀⠀⠀⠀⠀⠀⠀⠀⠀⠀⠀⠀⠀⠀⠀⠀⠑⢳⣵⣳⢼⣳⢯⣗⣫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⢀⢕⠕⠁⠀⠀⠀⢄⣾⣿⡟⠁⠀⠀⠀⠀⠀⠀⠀⠀⠀⠀⠀⠀⠀⠀⠀⠀⠀⠀⢀⢄⠀⠀⠀⠀⠀⠀⠀⠀⠀⠀⠀⠀⠀⠀⠀⠀⠀⠀⠀⠀⠀⠀⠀⠀⠀⠀⠀⠀⠀⠀⠀⠀⠀⠀⠀⠀⠀⠀⠀⠀⠀⠀⠀⠀⠀⠀⠀⠀⠀⠜⣯⢾⣟⣞⣹⣕⢗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⠁⠑⠑⠀⠀⠀⠀⠐⠛⠛⠛⠁⠀⠀⠀⠀⠀⠀⠀⠀⠀⠀⠀⠀⠀⠀⠀⠀⠀⠀⠀⠑⠑⠀⠀⠀⠀⠀⠀⠀⠀⠀⠀⠀⠀⠀⠀⠀⠀⠀⠀⠀⠀⠀⠀⠀⠀⠀⠀⠀⠀⠀⠀⠀⠀⠀⠀⠀⠀⠀⠀⠀⠀⠀⠀⠀⠀⠀⠀⠀⠀⠑⠑⠘⠓⠛⠛⠛⠓⠋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⡿⣫⣾⣱⣿⣿⣿⣿⣿⣿⣿⣿⣧⢳⣕⢕⢕⣕⣕⡕⣿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⣟⣽⣿⢧⣿⣿⣿⣿⣿⣿⣿⣿⣿⣿⡷⢹⢸⣇⢸⢿⢷⢹⣧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⢏⣾⣿⡏⣾⣷⣵⣵⣽⣽⣽⣟⡟⢟⢏⢕⢕⢸⣿⡕⢕⢕⢕⢜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⡿⣻⣽⢎⣾⣿⣿⢸⣿⣿⣿⣿⣿⣿⣿⣿⣿⣷⣇⢕⢕⢸⣿⣷⢕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⣟⣵⣿⣿⣟⣾⣿⣿⡇⣿⣿⣿⣿⣿⣿⣿⣿⣿⣿⣿⣿⡕⢕⢸⣿⣿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⣫⣾⣿⣿⡿⡻⣼⣿⣿⣿⢸⣿⣿⣿⣿⣿⣿⣿⣿⣿⣿⣿⣿⣿⡕⢸⣿⣿⡇⢕⢕⢕⢕⢕⢕⢕⢕⢝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⣿⣿⣿⡿⣫⣾⢧⣿⣿⢿⣿⢸⣿⣿⣿⣿⣿⣿⣿⣿⣿⣿⣿⢻⣿⡇⣿⣿⣿⡇⢕⢕⢕⢕⢕⢕⢕⢕⢕⢕⢜⢻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⢯⣿⣿⣿⢟⣿⣿⣿⢸⢝⣵⣿⣿⢺⣿⣿⣿⣿⣿⣿⣿⣿⣿⣿⣿⢜⡿⢱⣿⣿⣿⡇⢕⢕⢕⢕⢕⢕⢕⢕⢕⢕⢕⢕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⡿⢿⢿⡿⢣⣿⢣⣿⣫⣿⣿⢟⡕⢱⣾⣿⣿⢿⣾⣿⣿⣿⣿⣿⣿⣿⣿⣿⣿⡿⢕⢕⣾⣿⣿⣿⡇⢕⢕⣇⢕⢕⢕⢕⢕⢕⢕⢱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⡟⣵⣱⣿⣿⢇⣿⢣⣿⣳⣿⣿⣿⢣⡇⢱⣿⣿⣿⢹⣿⣿⣿⣿⣿⣿⣿⣿⣿⣿⣿⡇⢕⢜⠿⢿⢟⠝⢕⢕⢕⢟⢕⢝⢕⢗⠕⢕⣵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⢟⣾⢿⣿⡻⢟⣼⢏⣿⢣⣿⣿⣿⡟⣾⡇⣿⣷⣜⣕⣿⣇⣿⣿⣿⣿⣿⣿⣿⣿⣿⣿⢕⢕⠑⠕⠕⠑⢄⢕⣵⡑⠕⢕⢕⢕⢕⢄⢕⢜⢻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⣿⣿⣿⢟⣾⣷⡷⢟⡧⢱⡟⣼⡏⣿⣿⣿⣿⢇⣿⢸⣿⣿⣿⣸⡿⢸⣿⣿⣿⣿⣿⣿⣿⣿⡟⢝⢕⢕⠕⢕⢕⢕⢕⢸⣿⣿⣷⣕⢑⢕⢕⢕⢕⢕⢕⣸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⣿⣿⣿⣿⢕⢳⢕⢵⣟⣵⣾⢳⡿⢹⣿⣿⣿⡏⢱⡇⣿⣿⣿⡇⣿⢇⢸⣿⣿⣿⣿⣿⣿⣿⣿⢇⢕⢕⣾⣿⣷⡞⢕⣸⣿⣿⣿⢹⣿⣷⣔⡕⣱⡱⢷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⣿⣿⣿⣿⣿⣿⣿⣏⢕⢸⢳⢯⣝⡟⡾⡕⣿⣿⣿⣿⢱⣾⣧⣽⣝⣻⡇⣿⢸⡸⣿⣿⣿⣿⣿⣿⣿⣿⢕⢕⢕⣿⣿⣿⣷⢱⣿⣿⣿⣿⣸⣿⣿⣿⡇⣿⣿⣷⡞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⣿⣿⣿⣿⣿⣷⣜⢧⢱⢱⢧⢱⡇⣿⣿⣿⡏⣾⣿⡟⢿⢿⣿⣧⢿⣱⣧⢿⡾⣿⢿⣿⣿⣿⣿⢱⢕⢸⣿⣿⣿⡿⢸⣿⣿⣿⣿⣿⣿⣿⣿⢇⣫⣿⡿⣷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⣿⣿⣿⣿⣿⡿⢑⢜⢸⢜⣾⡇⡟⣿⣿⢕⢀⣀⢑⠝⠝⠗⢮⣜⢹⣿⣾⡷⢹⣎⢿⣿⣾⡿⢸⢕⣾⣿⣷⣷⡇⡿⣸⣿⣿⢻⣿⣿⣿⣿⢕⣧⡹⡾⣿⢸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⣿⣿⣿⢟⠅⠀⢕⢸⡕⢻⡗⢇⢿⣿⡕⣿⡇⢑⢄⠐⢑⠐⡜⣾⣿⣿⣿⣿⣿⣮⣮⣿⣕⣹⡼⢽⢽⢽⣟⢇⣿⡹⡻⡟⢿⣿⣿⣿⡟⢾⣜⢷⢕⢝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⣿⡿⡣⠑⢕⢄⢜⣿⡧⢇⡇⢕⢜⢿⡟⣿⣧⢕⢕⢕⢕⢱⣿⣿⣿⣿⣿⣿⣿⣿⣿⣿⢏⡱⠴⠔⠁⠅⢄⡄⠑⢱⡽⣣⣾⣿⣿⣿⢗⢞⢟⡏⢕⢕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⣿⢟⡾⢕⠀⠑⠑⢱⡿⢸⢸⡇⢕⢕⢸⣿⡹⣯⣕⣜⣕⣷⣿⣿⣿⣿⣿⣿⣿⣿⣿⣿⣿⣿⢕⢕⢔⢔⢄⢱⣿⢇⡕⣼⣿⣿⡟⣵⣿⢱⢱⣎⣵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⢫⡞⢱⡧⢀⢀⢀⣸⢇⣿⣜⡟⢕⢕⢕⣿⣿⣿⣿⣿⣿⣿⣿⣿⣿⣿⣿⣿⣿⣿⣿⣿⣿⣿⣯⢕⢷⢕⣵⣿⣿⡟⣼⣿⣿⡿⢕⣿⡇⠔⠀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⡕⢱⢏⢱⣿⢕⢕⢝⢕⡿⢕⣿⣾⣷⢕⢕⢕⢻⣿⣿⣿⣿⣿⣿⣿⣿⣿⣿⣿⣯⣿⣿⣿⣿⣿⣿⣿⣿⣷⣷⣾⣿⣯⣾⢟⢽⣽⢇⢕⣿⡇⠀⠀⠜⣿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⢱⢏⢎⢕⣾⣏⢕⢕⢕⢕⢜⢕⣿⣾⢻⡕⢕⢕⢜⣿⣿⣿⣿⣿⣿⣿⣿⣿⣿⣿⣿⣿⣿⣿⣿⣿⣿⣿⣿⣿⣿⣿⣿⢏⡧⣣⣾⡿⢕⢕⢻⡇⠐⠀⠕⡝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⡸⢑⢱⣿⢕⢕⢆⢁⢕⢕⢕⢻⣿⣮⢱⡕⢕⢕⢜⢿⣿⣿⣿⣿⣿⣿⣿⣿⣿⣿⣿⣿⣿⣿⣿⣿⣿⣿⣿⣿⣿⢣⢪⢸⣿⣿⡇⢕⢕⢸⡇⠀⠀⠀⢹⡜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⢑⢇⢕⢸⡏⠕⠕⢵⢱⢕⢕⢕⢜⢿⣷⡕⣕⡕⢕⢕⢕⢝⢿⣿⣿⣿⣿⣷⣷⣷⣾⣽⣿⣿⣿⣿⣿⣿⣿⣿⢝⢕⢕⢕⣿⣿⣿⡇⢕⢕⢼⡇⣄⢄⣤⡕⢳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⡵⣔⣱⣀⣄⢸⡇⢑⢕⢑⣾⢕⢕⢕⢕⢜⢿⢇⢻⢜⢕⢕⢕⣸⢕⢜⢟⢿⣿⣿⣿⣿⣿⣿⣿⣿⣿⣿⡿⢟⢏⢕⢕⢕⢕⢱⣿⣿⡿⢕⢕⢕⢜⡇⣿⡇⢜⣷⢕⢳⢹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⣸⣿⡇⣿⣿⣿⡇⣧⡅⣸⡏⢕⢕⢕⢕⢕⢕⡻⡜⡕⢕⢕⢱⡏⢕⢕⢕⢱⢜⢻⢿⡿⢿⣟⡟⢝⢕⢕⢕⢕⢕⢕⢕⢕⢕⢸⣿⢿⢇⣵⢸⢸⢕⡇⣟⣯⡕⢻⡇⡕⢇⢽⣿⣕⣑⣁⣕⣿⣿⣿⣿⣿⣿⣿⣿⣿⣿⣿⣿⣿⣿⣿⣿⣿⣽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⠁⠟⡏⢕⢟⢟⢏⢹⢹⣱⢏⢕⢕⢕⢕⢕⢕⢕⣷⣕⢕⢕⢕⣼⢕⢕⠕⢕⣱⣿⣿⣿⣿⣿⣿⡇⠕⢕⢕⢕⢕⢕⢕⢕⢕⢕⣼⡿⢜⢱⣿⢕⢕⡕⢇⢿⢿⢇⢸⣿⠹⠜⡜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⢔⠁⠀⠑⢕⢕⢕⢕⢕⢕⣱⡟⢕⢕⢕⢕⢅⢕⢕⢕⣿⣿⣷⡕⢕⠇⠑⠀⢄⢱⣿⣿⣿⣿⣿⣿⣿⡇⢔⠀⠁⠕⢕⠕⢕⢕⢕⢕⡿⢕⢕⣿⣿⢕⣧⢕⢕⢄⢄⠀⢕⣿⢕⠀⢱⢻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⢐⢕⢕⠀⠀⢀⢕⠕⠕⢕⢕⢱⡿⢕⢕⢕⢕⢕⢕⢕⢕⢕⣿⣿⣿⣇⢕⠀⠀⠀⢱⣾⣿⣿⣿⣿⣿⣿⣿⣧⢕⠀⠀⠀⠀⠀⢕⢕⢕⢸⣕⢕⣾⣿⡟⡕⣿⢕⢕⢕⢕⠀⠁⢿⢕⠀⢅⢸⢕⢕⢕⢕⢸⣿⡇⢕⢕⣿⣿⡇⢕⢸⢟⢿⢕⢕⣿⣿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⡿⢿⣻⣿⣿⣿⣿⣿⠀⠀⠀⠀⠀⠁⠄⢐⠕⠂⢕⢕⠁⠀⠀⠁⠀⠀⠀⠀⢠⡟⢕⢕⢕⣱⣵⣷⣷⣷⣷⡧⢹⡾⣿⣿⡕⠀⠀⠀⢸⣿⣿⣿⣿⣿⣿⣿⣿⣿⣇⠀⠀⠀⠀⠀⠡⢵⢵⢱⡷⢱⣿⣿⣱⣿⡿⢑⢕⢕⢕⢀⢀⡿⢄⢄⢸⢜⢕⢕⢕⢕⢾⣿⡇⢕⢕⣿⣿⡇⢕⢜⣿⣿⣷⣧⣝⢻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⡿⢟⣽⣷⣿⣷⡹⣿⣿⣿⣿⠀⠀⠀⠀⠀⠀⠀⠀⠀⢕⢕⢕⠀⠀⠀⢀⠀⠀⠄⢠⡿⢕⢕⣵⣿⣿⣿⣿⣿⣿⣿⢎⢸⣿⣿⣿⣿⢀⠀⠀⠜⢿⣿⣿⣿⣿⣿⣿⣿⡿⢏⠀⠀⠀⠀⠀⠀⢕⢕⢕⢱⡕⠟⢙⢙⠙⢕⢕⢕⢕⡕⢕⢕⢕⡕⢕⢸⣿⢕⢕⢕⢕⢻⣿⡇⢕⢕⣿⣿⡇⢕⠔⠁⣕⣜⢺⢏⢱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⠕⢻⡇⢷⡝⡿⠗⠉⠉⠉⠉⠀⠀⠀⠀⠀⠀⠀⠀⢀⢕⢕⢕⠀⠀⠀⠀⠀⠀⢠⡟⢕⢕⣼⣿⣿⣿⣿⣿⣿⣿⣿⣇⢜⣇⣿⣿⣿⣧⠀⠀⠀⢹⣿⣿⣿⣿⣿⣿⣿⡿⠁⠀⠀⠀⠀⠀⠀⢕⢕⢕⠑⣅⠁⠑⠑⢀⡀⢱⣧⢜⢿⡕⢕⢕⣇⢕⢸⢟⢵⢷⣶⣷⣯⣝⡻⢕⢕⣿⣿⢇⠔⠀⠁⠟⠋⠀⣰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⠑⢜⠇⢕⡵⠀⠀⠀⠀⠀⠀⠀⠀⠀⠀⢀⡀⣴⢇⢄⠁⠀⠀⠀⣴⡆⠀⢠⢟⢕⢕⣸⣿⣿⣿⣿⣿⣿⣿⣿⣿⣿⣷⢸⢸⣿⣎⢿⡇⠀⠀⠀⢿⣿⣿⣿⣿⣿⣿⠃⠀⠀⠀⠀⠀⠀⠀⠕⣷⣧⡀⠻⠑⢄⢄⠙⢇⢸⣿⣧⢜⢿⡕⢍⢍⢍⢅⢕⢕⡕⢜⢝⢻⢿⣿⣷⣧⣻⢟⢄⠀⢤⢄⠀⠀⢔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⣝⣿⣶⣲⣶⣆⠀⠁⠀⢄⢄⠀⠀⠀⠀⠀⠀⠀⠀⢜⣾⣿⣯⣕⠀⠀⠀⠀⠈⠁⠀⠏⢕⢕⢱⣿⣿⣿⣿⣿⣿⣿⣿⣿⣿⣿⣿⠑⢸⣯⡻⣮⡻⠀⠀⠀⠘⣿⣿⣿⣿⣿⢏⠀⠀⠀⠀⠀⠀⠀⠀⠀⢿⣿⣿⡇⡀⢑⠈⡕⣾⣿⣿⣿⡇⢜⢻⠕⠑⠑⠁⠀⠀⠕⢕⢕⢕⢕⢕⢝⡿⣿⣷⣦⡀⠁⠁⠀⢄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⣧⡀⠀⠁⠀⢀⠀⠀⢔⢔⢔⢕⢕⣼⣿⣿⣿⢏⢔⠀⠀⠀⠀⠀⠀⠀⠀⠀⠘⠛⢿⣿⣿⣿⣿⣿⣿⣿⣿⣿⡏⠀⠈⢻⣿⣷⣯⡕⠐⠐⠀⠘⠿⠿⢿⡏⠀⠀⠀⠀⠀⠀⠀⠀⠀⠀⢜⢿⢟⡏⣇⢹⢸⣇⣿⣿⡿⠟⠃⠁⠀⠀⠀⠀⠀⠀⠀⠀⠁⢑⢕⢕⢕⢕⢕⢜⢻⣿⣿⣷⡄⣼⢕⢕⣿⣿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⣿⣿⣷⡄⠀⠐⠑⠀⠀⠀⠕⢕⢕⡧⢹⣿⣿⣿⡇⢕⠀⠀⠀⠀⠀⠀⠀⠀⠀⠀⠀⠀⠀⠉⠟⢿⣿⣿⣿⣿⣿⠑⠀⠀⠘⣿⡿⣿⡇⠀⠀⠀⠀⠄⢆⢄⠀⠀⠀⠀⠀⠀⠀⠀⠀⠀⠀⠀⢻⣿⡇⡿⣧⡎⠜⠋⠁⠀⠀⠀⠀⠀⠀⠀⠀⠀⠀⠀⠀⠐⢕⢜⢷⢕⠕⢕⢕⢕⢎⢿⢿⡟⢿⢕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⣿⣿⣿⣔⠀⠀⢀⢰⠀⠀⠕⢕⣇⢸⣿⣿⣿⢇⢕⠀⠀⠀⢄⠔⠁⠀⠀⢀⠀⠀⠀⠀⠀⠀⠀⠘⠺⣿⣿⢇⠀⠀⠀⠀⢸⢇⢿⢇⠀⠀⠀⠀⠀⢕⠁⠀⠀⠀⠀⠀⠀⠀⠀⠀⠀⠀⠀⠘⢿⣿⣼⠟⠁⠀⠀⠀⠀⠀⠀⢀⠀⠀⠁⠔⢄⠀⠀⠀⠀⢕⢕⢕⠑⠀⠁⠕⢕⠑⠀⠀⠁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⢿⣿⢟⣞⡵⡀⠀⠀⠀⢀⠀⠘⢿⢮⢻⣿⣿⡇⢕⢕⠀⢔⠁⠀⠀⢄⠐⠀⠀⠀⠀⠀⠀⠀⠀⠀⠀⠈⠟⠀⠀⠀⠀⠀⢸⠁⢸⠀⠀⠀⠀⢀⣤⣤⣦⢄⠀⠀⠀⠀⠀⠀⠀⠀⠀⠀⠀⠀⠌⠑⠁⠀⠀⠀⠀⠀⠀⠀⠀⠀⠑⢄⠀⠀⠁⠔⠀⠀⣷⣷⡷⠑⠀⠀⠆⠔⠀⠀⠀⠀⢄⢄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⠀⠐⠐⢸⣷⡄⠀⠐⠘⠀⠀⠀⢁⢀⠙⠻⢇⢕⠀⠑⠀⢀⠄⠑⠔⢀⠀⠀⠀⠀⠀⠀⠀⠀⠀⠀⠀⠀⠀⠀⠀⠀⠀⠁⢄⠕⠀⠀⠀⠐⢹⣿⣿⣿⣿⢂⠀⠀⠀⠀⠀⠀⠀⠀⠀⠀⠀⠁⠀⠀⠀⠀⠀⠀⠀⠀⠀⠀⠀⠀⠄⠑⠄⢀⠀⠁⢀⠀⠀⠀⠀⢀⢀⠀⠀⠀⠀⠀⢄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⢱⣿⣿⣔⠀⠀⢀⢔⠀⢕⢕⢔⠀⠁⡕⠀⠀⠐⠀⢀⢀⠀⠀⠐⢀⠀⠀⠀⠀⠀⠀⠀⠀⠀⠀⠀⠀⠀⠀⠀⢀⠑⠀⠀⠀⠀⠀⠸⢻⣿⢿⠇⠑⠀⠀⠀⠀⠀⠀⠀⠀⠀⠀⠀⠀⠀⠀⠀⠀⠀⠀⠀⠀⠀⢀⠄⠁⠀⠀⢀⠀⠐⠀⠀⠀⠀⠀⠀⠁⠁⠀⠀⠀⠀⢔⢕⢕⢕⢕⣷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⢸⣿⣽⢿⠀⠀⠀⠀⠀⢕⢕⢕⢕⢰⠇⠀⠀⠀⠁⠀⠀⠀⠀⠀⠀⠑⢀⠀⠀⠀⠀⠀⠀⠀⠀⠀⠀⠀⠀⠀⠀⠀⠀⠀⠀⠀⠀⠀⠀⠙⠁⠀⠀⠀⠀⠀⠀⠀⠀⠀⠀⠀⠀⠀⠀⠀⠀⠀⠀⠀⠀⠀⠀⠔⠁⠀⠀⠀⠀⠀⠁⠀⠀⠀⢠⠀⠰⢔⠀⠀⠀⠀⠀⠄⠕⢕⢕⠕⣸⣟⣿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⢜⡧⡱⡻⠀⠀⠀⠀⠁⠀⠕⢕⢱⢏⢔⠀⠀⠀⠀⠀⠀⠀⠀⠀⠀⠀⠀⠔⠀⠀⠀⠀⠀⠀⠀⠀⠀⠀⠀⠀⠀⠀⠀⠀⠀⠀⠀⠀⠀⠀⠀⠀⠀⠀⠀⠀⠀⠀⠀⠀⠀⠀⠀⠀⠀⠀⠀⠀⠀⠀⠀⠄⠑⠀⠀⠀⠀⠀⠀⠀⠀⠀⠀⠀⠰⣧⠀⠀⠀⣴⠀⠀⠀⠀⢀⣅⣕⢾⣿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⣔⣱⣵⣴⠀⠑⠔⠀⢄⢀⣿⣿⣿⣿⠀⠁⠑⠄⢸⣿⣿⣿⣿⣕⣿⣿⣿⣿⣿⣿⣿⢿⢏⢍⢕⢔⢕⢕⢕⢕⢕⢔⢔⢄⠀⢕⣹⣞⣽⠀⠀⠀⠀⠀⠀⠔⢠⢇⠕⠁⠀⠀⠀⠀⠀⠀⠀⠀⠀⠀⠀⠀⠀⠀⠀⠀⠀⠀⠀⠀⠀⠀⠀⠀⠀⠀⠀⠀⠀⠀⠀⠀⠀⠀⠀⠀⠀⠀⠀⠀⠀⠀⠀⠀⠀⠀⠀⠀⠀⠀⠀⠀⠀⠀⠀⠀⠀⠀⠀⠀⠀⠀⠀⠀⠀⠀⠀⠀⠀⠀⠝⣧⢀⢵⢟⢄⢔⢰⣱⣿⣿⣿⣸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⣵⢕⠀⠀⠑⠗⠗⠳⢷⣷⣷⣷⣷⣷⣾⣿⣿⣿⣿⣴⣴⣴⣤⣿⣿⣿⣿⣿⣿⣦⣴⣦⣴⣾⣿⣿⣿⣿⣿⣿⣿⣿⣿⣿⢗⢕⢕⢕⠕⠑⠁⠑⠁⠅⠁⠁⠁⠀⠔⢕⢜⢿⣿⣿⡄⢀⢀⢀⢀⢀⢄⠇⢱⡕⠀⠀⠀⠀⠀⠀⠀⠀⠀⠀⠀⠀⠀⠀⠀⠀⠀⠀⠀⠀⠀⠀⠀⠀⠀⠀⠀⠀⠀⠀⠀⠀⠀⠀⠀⠀⠀⠀⠀⠀⠀⠀⠀⠀⠀⠀⠀⠀⠀⠀⠀⠀⠀⠀⠀⠀⠀⠀⠀⠀⠀⠀⠀⠀⠀⠀⠀⠀⠀⠀⠀⢀⢜⣧⢕⢕⢕⢕⣽⣿⣿⣿⣿⢇⣿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⠁⢕⢕⢸⣿⣿⣿⣿⣿⣿⣿⢇⢕⢕⣾⠇⠀⠀⠀⠀⠀⠀⠀⠀⠀⠀⠀⠀⠀⠀⢀⢀⠀⠀⠀⠀⠀⠀⠀⠀⠀⠀⠀⠀⠀⠀⠀⠀⠀⠀⠀⠀⠀⠀⠀⠀⠀⠀⠀⠀⠀⠀⠀⠀⠀⠀⠀⠀⠀⠀⠀⠀⠀⠀⢀⠀⠀⠀⠀⠀⠀⠀⠀⠀⠀⠀⠀⢱⡇⢜⣇⢕⣱⣿⣿⣿⣿⣿⢟⣼⣿⣫⢿⣿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⣿⢏⢇⢕⡞⢕⠕⠀⠀⠀⠀⠀⠀⠀⠀⠀⠀⠀⠀⠀⢔⠁⠀⠀⠀⠀⠀⠀⠀⠀⠀⠀⠀⠀⠀⠀⠀⠀⠀⠀⠀⠀⠀⠀⠀⠀⠀⠀⠀⠀⠀⠀⠀⠀⠀⠀⠀⠀⠀⠀⠀⠀⠀⠀⠀⠁⢄⠀⠀⠀⠀⠀⠀⠀⠀⠀⠀⠀⢸⣿⡕⢜⢎⠙⠛⠟⢛⣏⣵⣿⣿⣿⢕⣿⣿⣿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⡟⢕⢕⡜⢕⢕⢕⠀⠀⠀⠀⠀⠀⠀⠀⠀⠀⠀⠀⠀⢕⠀⠀⠀⠀⠀⠀⠀⠀⠀⠀⠀⠀⠀⠀⠀⠀⠀⠀⠀⠀⠀⠀⠀⠀⠀⠀⠀⠀⠀⠀⠀⠀⠀⠀⠀⠀⠀⠀⠀⠀⠀⠀⠀⠀⠀⢕⠀⠀⠀⠀⠀⠀⠀⠀⠀⠀⠀⠀⢻⣿⡕⢘⡔⢕⢔⢸⣼⡻⡷⣿⡇⢸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⡿⢕⢕⡕⢕⢕⢕⢕⠀⠀⠀⠀⠀⠀⠀⠀⠀⠀⠀⠀⠀⢕⠀⠀⠀⠀⠀⠀⠀⠀⠀⠀⠀⠀⠀⠀⠀⠀⠀⠀⠀⠀⠀⠀⠀⠀⠀⠀⠀⠀⠀⠀⠀⠀⠀⠀⠀⠀⠀⠀⠀⠀⠀⠀⠀⠀⠀⠅⠀⠀⠀⠀⠀⠀⠀⠀⠀⠀⠀⠀⢕⢻⣷⡕⢕⢕⢑⡱⢟⢕⡗⢟⢕⢗⢻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⣿⣿⢕⡕⢕⢕⢕⢕⢕⢕⠀⠀⠀⠁⠁⠀⠀⠀⠀⠀⠀⠀⠀⠁⠄⠀⠀⠀⠀⠀⠀⠀⠀⠀⠀⠀⠀⠀⠀⠀⠀⠀⠀⠀⠀⠀⠀⠀⠀⠀⠀⠀⠀⠀⠀⠀⠀⠀⠀⠀⠀⠀⠀⠀⠀⠀⠀⠀⠀⠀⠀⠀⠀⠀⠀⠀⠀⠀⠀⠀⠀⠀⢕⢕⢻⣧⢔⣱⢅⣍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⢇⢱⢕⢕⢅⢕⢕⢕⢕⢑⠀⠀⠀⠀⠀⠀⠀⠀⠀⠀⠀⠀⠀⢕⠀⠀⠀⠀⠀⠀⠀⠀⠀⠀⠀⠀⠀⠀⠀⠀⠀⠀⠀⠀⠀⠀⠀⠀⠀⠀⠀⠀⠀⠀⠀⠀⠀⠀⠀⠀⠀⠀⠀⠀⠀⠀⠀⠀⠀⠀⠀⠀⠀⠀⠀⠀⠀⠀⠀⠀⢕⢇⢕⢕⢝⢇⢜⢕⢝⢿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⡟⢕⡇⠁⠀⠀⠀⠁⠁⠑⠁⠀⠀⠀⠀⠀⠀⠀⠀⠀⢀⢀⢀⢀⢁⢀⠀⠀⠀⠀⠀⠀⠀⠀⠀⠀⠀⠀⠀⠀⠀⠀⠀⠀⠀⠀⠀⠀⠀⠀⠀⠀⠀⠀⠀⠀⠀⠀⠀⠀⠀⠀⠀⠀⠀⠀⠀⡴⡄⠀⠀⠀⠀⠀⠀⠀⠀⠀⠀⠀⠀⠑⠘⢕⢕⢕⢜⢕⢻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⣕⢕⢜⠁⠀⠀⠀⠀⠀⠀⠀⠀⠀⠀⠀⠀⠀⢄⢀⢀⢀⢕⢕⢕⢕⢕⢕⢄⠀⠀⠀⠀⠀⠀⠀⠀⠀⠀⠀⠀⠀⠀⠀⠀⠀⠀⠀⠀⠀⠀⠀⠀⠀⠀⠀⠀⠀⠀⠀⠀⠀⠀⠀⠀⠀⠀⠀⢱⢕⡕⠕⠀⠀⠀⠀⠀⠀⠀⠀⠀⠀⠀⠀⠀⠀⠁⠕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⠙⠙⠉⠁⠁⢄⠀⠀⠀⠀⠀⠀⠀⠀⠀⠀⠀⠀⠀⠀⠕⢕⢕⢕⢕⢕⢕⢕⢕⢕⢔⢀⠀⠀⠀⠀⠀⠀⠀⠀⠀⠀⠀⠀⠀⠀⠀⠀⠀⠀⠀⠀⠀⠀⠀⠀⠀⠀⠀⠀⠀⠀⠀⠀⠀⠀⠀⠀⠀⣵⡕⢕⢔⢄⢀⢀⢀⢀⠀⠀⠀⠀⠀⠀⠀⠀⠀⠀⠀⠐⢕⢕⢕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⢕⢔⠀⠀⠀⠀⠀⠀⠀⠀⠀⠀⠀⠀⠀⠀⠁⠕⢕⢕⢕⢕⢕⣾⣿⣷⡕⢕⠔⠀⠀⠀⠀⠀⠀⠀⠀⠀⠀⠀⠀⠀⠀⠀⠀⠀⠀⠀⠀⠀⠀⠀⠀⠀⠀⠀⠀⠀⠀⠀⠀⢀⢄⢰⢏⢕⡕⢕⢕⢕⢕⠕⠀⠀⠀⠀⠀⠀⠀⠀⠀⠀⠀⠀⠀⢕⢕⢕⢕⢕⢻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⠀⠀⠀⠀⠀⠀⠀⠀⠀⠀⠀⠀⠀⠀⠀⠀⠀⠀⠁⢕⢕⢕⣿⣿⡏⣽⢁⠁⠕⢄⢀⠀⠀⠀⠀⠀⠀⠀⠀⠀⠀⠀⠀⠀⠀⠀⠀⠀⠀⠀⠀⠀⠀⠀⠀⠀⠀⠀⢶⣷⣿⣿⢟⢕⣱⣞⢧⢕⢕⢕⠑⠀⠀⠀⠀⠀⠀⠀⠀⠀⠀⠀⠀⠀⢄⢔⢕⢕⢕⢸⡜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⠀⠀⠀⠀⠀⠀⠀⠀⠀⠀⠀⠀⠀⠀⠀⠀⠀⠀⠀⠑⢕⣿⣿⡇⢻⢇⠀⠀⠁⠑⠔⢄⢀⠀⠀⠀⠀⠀⠀⠀⠀⠀⠀⠀⠀⠀⠀⠀⠀⠀⠀⠀⠀⠀⠀⠀⠀⠀⢀⢌⢕⡱⢺⣿⣿⢸⢕⠕⠀⠀⠀⠀⠀⠀⠀⠀⠀⠀⠀⠀⠀⠀⢕⢕⢕⢕⢕⢕⢸⡇⢻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⠀⠀⠀⠀⠀⠀⠸⣿⣿⣿⣿⣿⣿⣿⣿⣷⣦⠁⠑⠕⢔⢄⢀⠀⠀⠀⠀⠀⠀⠀⠀⠀⠀⠀⠀⠀⠀⠀⠀⠀⢀⢄⠔⠑⠁⢀⡿⢇⣸⣿⣿⡇⠑⠀⠀⠀⠀⠀⠀⠀⠀⠀⠀⠀⠀⠀⠀⠀⠁⠁⠁⠐⢕⢕⢸⣷⢸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⠀⠀⠀⠀⠀⠀⣿⣿⣯⢝⣽⠉⠉⠉⠁⠀⠀⠀⠀⠀⠀⠁⠑⠔⢄⠀⠀⠀⠀⠀⠀⠀⠀⠀⠀⠀⠀⠀⠔⢕⣴⣷⣷⣷⣿⣿⣿⣿⣿⣿⡇⠀⠀⠀⠀⠀⠀⠀⠀⠀⠀⠀⠀⠀⠀⠀⠀⠀⠀⠀⠀⢕⢕⢸⢿⢜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⠀⠀⠹⣿⣇⣕⣜⡀⠀⠀⠀⠀⠀⠀⠀⠀⠀⠀⠀⠀⢕⢀⠀⠀⠀⠀⠀⠀⠀⠀⠀⠀⠀⠀⠐⠀⠈⠉⠉⢉⣽⣿⢝⣿⣿⣿⢇⠀⠀⠀⠀⠀⠀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⠀⠀⠸⣻⢿⢿⣿⣿⣿⣷⣶⡄⠀⠀⠀⠀⠀⠀⠀⠀⠁⠀⠀⠀⠀⠀⠀⠀⠀⠀⠀⠀⠀⠀⠀⠀⠀⠀⢈⣟⣣⣱⣾⣿⡟⠀⠀⠀⠀⠀⠀⠀⠀⠀⠀⠀⠀⠀⠀⠀⠀⠀⠀⠀⠀⠀⢄⣕⣕⣕⢕⣕⢕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⢰⣄⡀⠀⠀⠀⠀⠀⠀⠀⠀⠀⠀⠀⠀⠀⠀⠀⠀⠀⠀⠙⢿⣷⣕⣅⢁⠁⠀⠀⠀⠀⠀⠀⠀⠀⠀⠀⠀⠀⠀⠀⠀⠀⠀⠀⠀⠀⠀⠀⠀⠀⣰⣷⣿⣿⣿⢿⢿⣟⣫⡞⠁⠀⠀⠀⠀⠀⠀⠀⠀⠀⠀⠀⠀⠀⠀⠀⠀⠀⠀⠀⠀⢄⢸⢿⢿⡿⢸⢿⣿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⢸⣿⣿⡷⣢⣴⣄⢀⠀⠀⠀⠀⠀⠀⠀⠀⠀⠀⠀⠀⠀⠀⠀⠙⠛⠻⠿⠿⠶⠀⠀⠀⠀⠀⠀⠀⠀⠀⠀⠀⠀⠀⠀⠀⠀⠀⠀⠀⠀⠀⠀⠀⠁⠁⢁⢁⣄⣴⣾⡟⠙⠀⠀⠀⠀⠀⠀⠀⠀⠀⠀⠀⠀⠀⠀⠀⠀⠀⠀⠀⠀⠀⠔⢄⢕⢕⢕⢕⢕⢱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⢳⢗⠀⠀⠀⠀⠀⠀⠀⠀⢸⣿⣿⢱⣿⣿⢏⠕⠕⠑⠀⠀⠀⠀⠀⠀⠀⠀⠀⠀⠀⠀⠀⠀⠀⠀⠀⠀⠀⠀⠀⠀⠀⠀⠀⠀⠀⠀⠀⠀⠀⠀⠀⠀⠀⠀⠀⠀⠀⠀⠀⠀⠀⠷⠿⠿⠟⠋⠉⠀⠀⠀⠀⠀⠀⠀⠀⠀⠀⠀⠀⠀⠀⠀⠀⠀⠀⠀⠀⠀⠀⠀⠀⠈⢕⢕⢱⢕⢕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⡵⣷⡷⠀⠀⠀⠀⠀⠀⠀⠀⢸⣿⡇⠟⢋⠁⠀⠀⠀⠀⠐⠀⠀⠀⠀⠀⠀⠀⠀⠀⠀⠀⠀⠀⠀⠀⠀⠀⠀⠀⠀⠀⠀⠀⠀⠀⠀⠀⠀⠀⠀⠀⠀⠀⠀⠀⠀⠀⠀⠀⠀⠀⠀⠀⠀⠀⠀⠀⠀⠀⠀⠀⠀⠀⠀⠀⠀⠀⠀⠀⠀⠀⠀⠀⠀⠀⠀⠀⠀⠀⠀⠀⠀⠀⢕⢕⡕⢕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⢸⢟⢅⢕⢕⢔⠀⠀⠀⣀⠀⠀⠀⠀⠀⠀⠀⠀⠀⠀⠀⠀⠀⠀⠀⠀⠀⠀⠀⠀⠀⠀⠀⠀⠀⠀⠀⠀⠀⠀⠀⠀⠀⠀⠀⠀⠀⠀⠀⠀⠀⠀⠀⠀⠀⠀⠀⠀⠀⠀⠀⠀⠀⠀⠀⠀⠀⠀⠀⠀⠀⠀⠀⠀⠀⠀⠀⠀⠀⠀⢀⢄⣴⡣⢕⣳⣧⣷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⢈⢔⢕⢕⠕⠁⠀⢀⣱⣿⡇⠀⠀⠀⠀⠀⠀⠀⠀⠀⠀⠀⠀⠀⠀⠀⠀⠀⠀⠀⠀⠀⠀⠀⠀⠀⠀⠀⠀⠀⠀⠀⠀⠀⠀⠀⠀⠀⠀⠀⠀⠀⠀⠀⠀⠀⠀⠀⠀⠀⠀⠀⠀⠀⠀⠀⠀⠀⠀⠀⠀⠀⠀⠀⠀⠀⠀⠀⠀⠘⢱⣵⣵⢽⣳⢯⣗⣫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⢀⢕⠕⠁⠀⠀⠀⢄⣾⣿⡟⠁⠀⠀⠀⠀⠀⠀⠀⠀⠀⠀⠀⠀⠀⠀⠀⠀⠀⠀⠀⢄⠀⠀⠀⠀⠀⠀⠀⠀⠀⠀⠀⠀⠀⠀⠀⠀⠀⠀⠀⠀⠀⠀⠀⠀⠀⠀⠀⠀⠀⠀⠀⠀⠀⠀⠀⠀⠀⠀⠀⠀⠀⠀⠀⠀⠀⠀⠀⠀⠀⠜⣷⣾⣕⣞⣹⣕⢗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⠁⠑⠑⠀⠀⠀⠀⠐⠛⠛⠛⠁⠀⠀⠀⠀⠀⠀⠀⠀⠀⠀⠀⠀⠀⠀⠀⠀⠀⠀⠀⠑⠑⠀⠀⠀⠀⠀⠀⠀⠀⠀⠀⠀⠀⠀⠀⠀⠀⠀⠀⠀⠀⠀⠀⠀⠀⠀⠀⠀⠀⠀⠀⠀⠀⠀⠀⠀⠀⠀⠀⠀⠀⠀⠀⠀⠀⠀⠀⠀⠀⠑⠑⠘⠛⠚⠛⠛⠓⠋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⣿⢫⡾⣹⣿⣿⣿⣿⣿⣿⣿⣧⢱⣕⢕⢕⣕⣕⣕⡸⣧⢱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⡿⣵⣿⢳⣿⣿⣿⣿⣿⣿⣿⣿⣿⣷⡹⡇⣧⢕⢼⢿⡇⣿⡎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⢟⣾⣿⢏⣽⣝⣝⣝⣽⣟⣟⣟⣿⢿⢏⢕⢕⣿⣧⢕⢕⢕⢝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⡿⣟⣽⢇⣾⣿⡿⣸⣿⣿⣿⣿⣿⣿⣿⣿⣷⣯⡕⢕⢕⣿⣿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⣟⣽⣾⣿⣏⣾⣿⣿⢣⣿⣿⣿⣿⣿⣿⣿⣿⣿⣿⣿⣇⢕⢕⣿⣿⣧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⣫⣾⣿⣿⡿⡟⣼⣿⣿⣿⢸⣿⣿⣿⣿⣿⣿⣿⣿⣿⣿⣿⣿⣇⢕⣿⣿⣿⢕⢕⢕⢕⢕⢕⢕⢕⢜⢻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⣿⣿⣿⣿⢟⣾⢳⣿⣿⣿⡇⣿⣿⣿⣿⣿⣿⣿⣿⣿⣿⣿⣿⣿⣿⢇⣿⣿⣿⢕⢕⢕⢔⢕⢕⢕⢕⢕⢕⢜⢻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⣫⣿⣿⣿⡿⣵⣿⡟⣾⢟⣫⣿⡇⣿⣿⣿⣿⣿⣿⣿⣿⣿⣿⣿⡟⢻⡿⢸⣿⣿⣿⢕⢕⢕⢕⢕⢕⢕⢕⢕⢕⢕⢕⢜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⢿⢿⢿⡟⢣⣿⢫⣿⢯⣾⣿⢟⢇⣕⣵⣿⣿⣜⣾⣿⣿⣿⣿⣿⣿⣿⣿⣿⣿⡇⢜⢇⣾⣿⣿⣿⢕⢕⢱⡕⢕⢕⢕⢕⢕⢕⢕⢱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⣯⣾⣷⣿⣿⢧⣿⢣⣿⢣⣿⣿⡟⢱⢕⢹⣿⣿⡿⣾⣿⣿⣿⣿⣿⣿⣿⣿⣿⣿⣿⢇⢕⣸⣿⣿⡿⢟⢕⢕⢜⢷⢜⢧⢵⢅⠱⢕⣵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⢯⣾⣿⣟⢿⢏⣾⢏⣿⢧⣿⣿⣿⡇⣾⢕⣿⡟⢻⢇⣿⢿⣿⣿⣿⣿⣿⣿⣿⣿⣿⣿⢕⠑⢕⢝⢕⢁⢄⢕⡕⠕⢕⢕⢕⢕⢇⣄⢵⢟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⣿⣿⣿⢏⣿⢿⡮⢟⡇⢱⡟⣼⡏⣾⣿⣿⣿⢳⡿⣸⣿⣿⡿⣼⣿⢸⣿⣿⣿⣿⣿⣿⣿⣿⡿⢝⢕⢔⢔⢄⢄⢔⢕⢱⣿⣷⢰⡑⢕⢕⢕⢕⢕⢕⢕⣹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⣿⣿⣿⣿⢇⢧⢜⣵⢟⣱⣾⢳⣿⣹⣿⣿⣿⡏⢸⢇⣿⣿⣿⣇⣿⢇⣿⣿⣿⣿⣿⣿⣿⣿⣿⢇⢕⢕⣷⣵⣥⣵⢕⣱⣿⣿⣿⢸⣿⣧⡑⢕⢕⣅⢕⢾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⣿⣿⣿⣿⣿⣿⣿⣎⢕⢜⢾⣝⣝⡟⣾⢇⣿⣿⣿⣿⢕⢸⢸⢿⢿⣿⢹⡿⣱⢿⣿⣿⣿⣿⣿⣿⣿⡟⢕⢕⢱⣿⣿⣿⡇⢱⣿⣿⣿⡟⣾⣿⣿⣿⢸⣿⣿⣽⡞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⣿⣿⣿⣿⣿⣮⡜⡕⢮⢹⢳⢣⢳⣿⣿⣿⡇⣾⣿⢸⣿⣿⣷⡾⡇⣽⣸⣿⣿⣿⣿⣿⣿⡟⡇⢕⢕⢸⣿⣿⣿⡇⣿⣿⣿⣿⣇⣿⣿⣿⣿⢜⣵⢾⢟⣷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⣿⣿⣿⣿⣿⡟⢁⢑⢸⢜⣼⢸⣿⣿⣿⢝⠝⠑⢓⢺⢯⢽⣇⢇⣿⣧⣻⡝⣧⢻⣿⣯⣿⢇⣱⢕⣼⣽⣽⣽⡇⣿⣽⣿⣿⣹⣿⣿⣿⡿⢕⣧⡱⡗⣿⢸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⣿⣿⣿⢟⠁⠀⢱⣼⢕⢿⢸⢇⣿⣿⢰⣷⡇⠕⠁⠅⠄⠙⢺⣸⣿⣿⣇⣸⣧⢻⢿⣟⢕⢏⣜⣟⣟⣿⢿⢇⢧⢟⢿⡟⣿⣿⣿⣿⡇⢷⣼⢧⢱⢇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⣿⡿⡵⠑⢕⢀⠜⣿⡏⢜⡕⢇⢻⣿⢿⣿⡇⢕⢕⢔⢔⢕⣧⣿⣿⣿⣿⣿⣿⣿⣷⣿⢗⢏⡉⢈⠑⢝⢉⠁⠝⣎⡣⣕⣼⣿⣿⣿⢱⢗⢟⡏⢕⢕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⣿⢟⡞⢕⠀⠑⠑⢱⣿⢕⢸⣱⢕⢕⢻⣏⣿⣟⢕⢱⢇⣱⣿⣿⣿⣿⣿⣿⣿⣿⣿⣿⣿⣾⢅⢔⢀⢄⢀⢸⣷⢆⡕⣼⣿⣿⡟⣾⡟⢸⢱⣸⣵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⢫⡟⢱⣇⢀⢀⢀⣸⡇⣿⢸⡧⢕⢕⢸⣿⣜⣿⣿⣿⣿⣿⣿⣿⣿⣿⣿⣿⣿⣿⣿⣿⣿⣿⣕⢱⡵⢕⣱⣾⣿⡾⣹⣿⣿⡟⢇⣿⡇⠁⠀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⡕⢱⡏⢱⣿⢕⢕⢝⢕⣿⢕⣿⣻⣏⢕⢕⢕⣿⣿⣿⣿⣿⣿⣿⣿⣿⣿⣿⣿⣿⣿⣿⣿⣿⣿⣿⣿⣷⣵⣽⣽⣿⣟⣼⡿⣯⣽⢕⢕⣿⢕⠀⠀⢜⣿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⢱⢝⢎⢕⣾⡯⢕⢕⢕⢕⡇⢜⣿⣿⣿⢕⢕⢕⢸⣿⣿⣿⣿⣿⣿⣿⣿⣿⣿⣿⣿⣿⣿⣿⣿⣿⣿⣿⣿⣿⣿⣿⣿⢟⣽⣪⣿⡏⢕⢕⣿⢕⠀⠀⠘⡜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⢸⢑⢱⣿⢕⢕⢆⢁⢕⢕⢕⣿⣷⡏⢧⢕⢕⢕⢹⣿⣿⣿⣿⣿⣿⣿⣿⣿⣿⣿⣿⣿⣿⣿⣿⣿⣿⣿⣯⣯⡿⣫⢞⢹⣿⣿⢇⢕⢕⢸⢕⠀⠀⠀⢸⡜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⠑⢇⢕⢸⣟⠕⠕⢵⢱⢕⢕⢕⢜⣿⣿⢸⢇⢕⢕⢕⢜⢻⣿⣿⣿⣿⣿⣽⣽⣽⣟⣟⣿⣿⣿⣿⣿⣿⣿⣿⡿⢝⢕⢕⣿⣿⣿⢕⢕⢕⢸⢱⣦⢔⢴⡕⢹⡜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⣵⢔⢕⢁⢠⢸⡏⢑⢕⢑⣾⢕⢕⢕⢕⢝⣷⡇⣷⢕⢕⢕⢕⡜⢜⢝⢿⣿⣿⣿⣿⣿⣿⣿⣿⣿⣿⣿⣿⡿⢟⢝⢕⢕⢕⢱⣿⣿⡿⢕⢱⢕⢸⢜⣿⣇⢜⣿⡕⢸⡸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⢱⣿⡇⣿⣿⣿⡇⣥⡔⣼⡏⢕⢕⢕⢕⢕⢜⢿⢸⢜⢕⢕⢱⢇⢕⢕⢕⢜⢝⢿⣿⣿⣿⢿⢿⢟⢏⢝⢕⢕⢕⢕⢕⢕⢕⢸⣿⣿⢇⣕⢸⢱⢜⡇⣿⣟⡕⢹⣇⢇⢱⢹⣿⣕⣑⣁⣕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⠑⠟⢿⢇⢿⢿⢟⢝⢝⣽⢟⢕⢕⢕⢕⢕⢕⠕⣮⡣⡕⢕⢕⡟⢕⢕⠕⢕⣱⣵⣿⣷⣷⣾⣿⡇⠕⢕⢕⢕⢕⢕⢕⢕⢕⢕⣾⡿⢎⢱⣿⢜⢕⡕⢇⢿⢿⢷⢜⣿⢸⢇⢎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⢔⠑⠀⠀⢇⢕⢕⢕⢕⢕⣼⢟⢕⢕⢕⢕⢕⢕⢕⢕⣿⣿⣧⢕⢸⠕⠑⠁⢄⢕⣿⣿⣿⣿⣿⣿⣿⡇⢔⠀⠑⠕⢕⠑⢕⢕⢕⢅⣿⢇⢱⣾⣿⢕⣇⢕⢕⢄⢄⠀⠕⣿⡇⠀⢜⢹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⢕⢕⠀⠀⠀⢕⢕⢕⢕⢕⣸⡏⢕⢕⢕⢕⢕⢕⢕⢕⢕⣿⣿⣿⡕⢕⠀⠀⠀⢕⣼⣿⣿⣿⣿⣿⣿⣿⣇⢕⠀⠀⠀⠀⠁⢕⢕⢕⢸⣕⢕⣾⣿⡿⣕⣿⢕⢕⢕⢕⠀⠀⢸⡇⠀⢱⢜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⠂⢕⢕⠑⠀⠀⠐⠁⠀⠀⠀⣱⢏⢕⢕⢕⣕⣵⣵⣷⣷⣷⡕⣿⣽⣿⣷⢕⠀⠀⠀⢸⣿⣿⣿⣿⣿⣿⣿⣿⣿⣕⠀⠀⠀⠀⠀⠁⢵⢱⢹⢿⢕⣿⣿⢳⡿⣿⠕⢕⢕⢕⢀⢀⢸⢁⢀⢸⡕⢕⢕⢕⢕⢺⣿⡇⢕⢕⣿⣿⡇⢕⢸⣱⣮⣕⡕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⡿⢟⣫⣵⣧⢻⣿⣿⣿⣿⠀⠀⠀⠀⠀⠀⠀⠀⠀⢕⢕⢕⠀⠀⠀⢀⠀⠀⠄⣱⢟⢕⢕⣱⣿⣿⣿⣿⣿⣿⡿⢕⢸⣳⣻⣿⣧⠀⠀⠀⠜⢿⣿⣿⣿⣿⣿⣿⣿⡿⢏⠀⠀⠀⠀⠀⠀⢕⢕⢕⢻⡕⠟⠛⠙⠝⢇⢕⢕⢕⣕⢱⢕⢱⢕⢕⢸⣿⢕⢕⢕⢕⢺⣿⡇⢕⢕⣿⣿⡇⢕⠑⠟⢻⢫⣿⢷⢜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⢍⢷⡟⣯⡻⣿⣧⠉⠉⠉⠉⠀⠀⠀⠀⠀⠀⠀⠀⠀⢕⢕⢕⠀⠀⠀⠀⠀⠀⣰⢏⢕⢕⣵⣿⣿⣿⣿⣿⣿⣿⣿⣇⢜⡏⣿⣿⣿⣇⠀⠀⠀⢹⣿⣿⣿⣿⣿⣿⣿⡿⠁⠀⠀⠀⠀⠀⠀⢕⢕⢕⢕⢁⠀⠑⠑⠁⡅⢱⣧⢜⢻⣇⢕⢜⣧⡱⢸⡿⣕⣱⣵⣕⣜⡿⡇⢕⢕⣿⣿⡇⢑⠑⠄⢺⡷⠘⢑⣵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⠕⢕⢜⢟⢱⠀⠀⠀⠀⠀⠀⠀⠀⠀⠀⢀⡀⣴⡧⢀⠑⠀⠀⠀⣴⡆⠀⣰⢏⢕⢕⣱⣿⣿⣿⣿⣿⣿⣿⣿⣿⣿⣧⢹⢹⣿⡟⣿⡔⠀⠀⠀⢿⣿⣿⣿⣿⣿⣿⠃⠀⠀⠀⠀⠀⠀⠀⠜⣵⣵⡕⠸⠇⢄⢄⠘⢇⢸⣿⣇⢕⢻⣎⢜⢛⢃⢘⢕⢜⢝⢹⢻⡿⣿⣷⣵⣕⢿⣿⢇⠑⠀⠀⠀⠀⢀⣾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⣝⣿⣦⣶⣶⣅⠀⠘⠙⢀⢀⠀⠀⠀⠀⠀⠀⠀⠀⢜⣾⣿⣿⡇⠀⠀⠀⠀⠉⠁⠑⠇⢕⢕⢱⣿⣿⣿⣿⣿⣿⣿⣿⣿⣿⣿⣿⠘⢼⣿⢿⣎⢷⠀⠀⠀⠘⢿⣿⣿⣿⣿⠇⠀⠀⠀⠀⠀⠀⠀⠀⠀⢿⣿⣷⡶⡀⠑⠑⢀⣷⣿⣿⣿⡕⢕⢹⡇⠕⠑⠁⠁⠁⢕⢕⢕⢕⢕⢝⢻⣿⣿⣧⣕⠀⠘⠑⠀⠀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⣆⠀⠀⠑⠁⠀⠀⠐⢕⢔⢕⢕⢕⣼⣿⣿⣿⡣⢄⠀⠀⠀⠀⠀⠀⠀⠀⠁⠘⠻⢿⣿⣿⣿⣿⣿⣿⣿⣿⣿⡏⠀⠑⢿⣷⣽⣗⡆⠄⠀⠀⠘⠟⠟⠿⡏⠀⠀⠀⠀⠀⠀⠀⠀⠀⠀⢜⣿⡿⢗⣧⢸⣕⡇⣿⣿⣿⠿⠃⠁⠁⠀⠀⠀⠀⠀⠀⠀⠑⠕⢕⢕⢕⢕⢕⢝⢿⣿⣷⣄⠀⢠⢕⢕⣿⣿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⣿⣿⣷⡀⠀⠀⢔⠀⠀⠁⢕⢕⢕⡕⣿⣿⣿⣿⢎⢕⠀⠀⠀⠀⠀⠀⠀⠀⠀⠀⠀⠀⠈⠙⠻⢿⣿⣿⣿⣿⣿⠑⠀⠀⠘⣿⣿⣿⡇⠀⠀⠀⠀⠄⢆⢄⠀⠀⠀⠀⠀⠀⠀⠀⠀⠀⠀⠀⢳⣾⣧⢹⣧⡱⢳⠛⠉⠀⠀⠀⠀⠀⠀⠀⠀⠀⠀⠀⠀⠀⢕⢕⢕⢕⢕⢕⢕⢕⢟⢿⣿⡗⢿⢕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⣿⣿⣷⡄⠀⠀⠀⢀⢀⠀⠕⢕⣧⢿⣿⣿⣿⢕⢕⢄⠀⠀⢀⢔⠁⠀⠀⠀⠀⠀⠀⠀⠀⠀⠀⠙⢿⣿⣿⢇⠀⠀⠀⠀⢸⡇⢿⡇⠀⠀⠀⠀⠀⠕⠁⠀⠀⠀⠀⠀⠀⠀⠀⠀⠀⠀⠀⠘⣿⣿⣧⡿⠃⠀⠀⠀⠀⠀⠀⢀⠀⠀⠁⢔⢀⠀⠀⠀⠀⢕⢕⢕⠕⠁⠑⢕⢕⢕⠁⠈⠃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⢿⣿⢿⣟⣔⠀⠀⠑⠀⠀⠀⠘⢿⢜⢿⣿⣿⢕⢕⢕⠀⢄⠑⠀⠀⢀⠔⠁⠀⠀⠀⠀⠀⠀⠀⠀⠀⠘⠟⠀⠀⠀⠀⠀⢕⠇⢸⠃⠀⠀⠀⢐⣶⣴⣵⣔⠀⠀⠀⠀⠀⠀⠀⠀⠀⠀⠀⠀⢝⠏⠘⠀⠀⠀⠀⠀⠀⠀⠀⠀⠐⢄⠀⠀⠑⢔⠀⠀⣷⣷⣷⢗⠀⠀⢄⢄⠑⠀⠀⠀⢀⢀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⠐⠐⠐⢸⣧⢀⠀⠀⢔⠀⠀⠀⢁⠈⠻⢿⢇⢕⠁⠑⠀⠀⠄⠑⠕⢀⠀⠀⠀⠀⠀⠀⠀⠀⠀⠀⠀⠀⠀⠀⠀⠀⠀⠕⠀⢜⠀⠀⠀⠁⢹⣿⣿⣿⣿⢁⠀⠀⠀⠀⠀⠀⠀⠀⠀⠀⠀⠁⠀⠀⠀⠀⠀⠀⠀⠀⠀⠀⠀⠀⢄⠕⠄⠀⠀⠑⠀⠀⠀⠀⠀⠀⠀⠁⠁⠀⠀⠀⢄⢕⢕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⢱⣿⣷⡄⠀⠀⠀⢄⢔⢕⢕⢄⠀⠑⡱⠀⠀⠀⠁⠀⢀⠀⠁⠔⢀⠀⠀⠀⠀⠀⠀⠀⠀⠀⠀⠀⠀⠀⠀⠀⠀⢑⠀⠀⠀⠀⠀⠜⢻⣿⢿⠃⠁⠀⠀⠀⠀⠀⠀⠀⠀⠀⠀⠀⠀⠀⠀⠀⠀⠀⠀⠀⠀⠀⠀⠄⠑⠀⠀⢀⠁⠐⠀⠁⠀⠀⠀⠀⠔⠔⠀⠀⠀⠀⢄⢕⢕⢕⢕⣾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⢸⣿⢯⣿⠀⠀⠀⠁⠑⢕⢕⢕⢔⣱⠇⠀⠀⠀⠀⠀⠀⠀⠀⠀⠀⠐⢀⠀⠀⠀⠀⠀⠀⠀⠀⠀⠀⠀⠀⠀⠁⠀⠀⠀⠀⠀⠀⠀⠀⠈⠀⠀⠀⠀⠀⠀⠀⠀⠀⠀⠀⠀⠀⠀⠀⠀⠀⠀⠀⠀⠀⠀⠀⠄⠁⠀⠀⠀⠀⠀⠀⠀⠀⠀⢠⢀⢀⡀⠀⠀⠀⠀⠀⢄⢕⢕⢕⢕⢱⣟⣿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⢜⣻⢱⣽⠀⠀⠀⠀⠄⠁⢕⢕⢱⢇⡰⠀⠀⠀⠀⠀⠀⠀⠀⠀⠀⠀⠀⠔⠀⠀⠀⠀⠀⠀⠀⠀⠀⠀⠀⠀⠀⠀⠀⠀⠀⠀⠀⠀⠀⠀⠀⠀⠀⠀⠀⠀⠀⠀⠀⠀⠀⠀⠀⠀⠀⠀⠀⠀⠀⠀⠀⢄⠁⠀⠀⠀⠀⠀⠀⠀⠀⠀⠀⠀⢕⣧⢀⠁⠀⢀⠀⠀⠀⠀⠀⠑⢑⣰⣿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⣔⣱⣵⣴⠀⠑⠔⠀⢄⢀⣿⣿⣿⣿⠀⠁⠑⠄⢸⣿⣿⣿⣿⣕⣿⣿⣿⣿⣿⣿⣿⢿⢏⢍⢕⢔⢕⢕⢕⢕⢕⢔⢔⢄⠀⢕⣻⣞⣽⠀⠀⠀⠀⠀⠀⢀⢰⢇⢱⠁⠀⠀⠀⠀⠀⠀⠀⠀⠀⠀⠀⠀⠀⠀⠀⠀⠀⠀⠀⠀⠀⠀⠀⠀⠀⠀⠀⠀⠀⠀⠀⠀⠀⠀⠀⠀⠀⠀⠀⠀⠀⠀⠀⠀⠀⠀⠀⠀⠀⠀⠀⠀⠀⠀⠀⠀⠀⠀⠀⠀⠀⠀⠀⠀⠀⠀⠀⠀⠀⠁⢜⣧⢀⢄⡿⢀⢀⢄⣔⣵⣾⣿⣸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⣵⢕⠀⠀⠑⠗⠗⠳⢷⣷⣷⣷⣷⣷⣾⣿⣿⣿⣿⣴⣴⣴⣤⣿⣿⣿⣿⣿⣿⣦⣴⣦⣴⣾⣿⣿⣿⣿⣿⣿⣿⣿⣿⣿⢗⢕⢕⢕⠕⠑⠁⠑⠁⠅⠁⠁⠁⠀⠔⢕⢜⢿⣿⣿⡄⢀⢀⢀⢀⠀⢄⠕⢱⡕⠀⠀⠀⠀⠀⠀⠀⠀⠀⠀⠀⠀⠀⠀⠀⠀⠀⠀⠀⠀⠀⠀⠀⠀⠀⠀⠀⠀⠀⠀⠀⠀⠀⠀⠀⠀⠀⠀⠀⠀⠀⠀⠀⠀⠀⠀⠀⠀⠀⠀⠀⠀⠀⠀⠀⠀⠀⠀⠀⠀⠀⠀⠀⠀⠀⠀⠀⠀⠀⠀⠀⢁⢜⢧⢕⢕⢕⢕⣽⣿⣿⣿⣿⡏⣿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⠁⢕⢕⢸⣿⣿⣿⣿⣿⣿⣿⢇⢇⢕⣿⠇⠀⠀⠀⠀⠀⠀⠀⠀⠀⠀⠀⠀⠀⠀⠀⠀⠀⠀⠀⠀⠀⠀⠀⠀⠀⠀⠀⠀⠀⠀⠀⠀⠀⠀⠀⠀⠀⠀⠀⠀⠀⠀⠀⠀⠀⠀⠀⠀⠀⠀⠀⠀⠀⠀⠀⠀⠀⠀⠀⠀⠀⠀⠀⠀⠀⠀⠀⠀⠀⠀⠀⢸⣇⢜⣇⢕⣱⣿⣿⣿⣿⣿⡿⢹⣿⣿⣿⣿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⣿⢏⢇⢕⢞⢇⢕⠀⠀⠀⠀⠀⠀⠀⠀⠀⠀⠀⠀⠀⢄⠑⠁⠀⠀⠀⠀⠀⠀⠀⠀⠀⠀⠀⠀⠀⠀⠀⠀⠀⠀⠀⠀⠀⠀⠀⠀⠀⠀⠀⠀⠀⠀⠀⠀⠀⠀⠀⠀⠀⠀⠀⠀⠀⠀⠑⢀⠀⠀⠀⠀⠀⠀⠀⠀⠀⠀⠀⢸⣿⡕⢜⢇⠺⢿⣿⢿⢿⣫⣷⣿⡿⣯⣿⣿⣿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⡟⢕⢕⢜⢕⢕⢕⠀⠀⠀⠀⠀⠀⠀⠀⠀⠀⠀⠀⠀⢕⠀⠀⠀⠀⠀⠀⠀⠀⠀⠀⠀⠀⠀⠀⠀⠀⠀⠀⠀⠀⠀⠀⠀⠀⠀⠀⠀⠀⠀⠀⠀⠀⠀⠀⠀⠀⠀⠀⠀⠀⠀⠀⠀⠀⠀⢕⠀⠀⠀⠀⠀⠀⠀⠀⠀⠀⠀⠀⢹⣿⡕⢘⢔⢄⢄⢕⡟⣝⣏⣿⡏⢹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⡿⢕⢕⢜⢕⢕⢕⢜⠀⠀⠀⠀⠀⠀⠀⠀⠀⠀⠀⠀⠀⢕⠀⠀⠀⠀⠀⠀⠀⠀⠀⠀⠀⠀⠀⠀⠀⠀⠀⠀⠀⠀⠀⠀⠀⠀⠀⠀⠀⠀⠀⠀⠀⠀⠀⠀⠀⠀⠀⠀⠀⠀⠀⠀⠀⠀⠀⢕⠀⠀⠀⠀⠀⠀⠀⠀⠀⠀⠀⠀⢕⢻⣷⡕⠜⢔⠕⢅⢿⢏⢗⢻⢇⢕⢻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⣿⣿⢕⡜⢕⢕⢕⢕⢜⢕⢀⠀⠀⠑⠁⠀⠀⠀⠀⠀⠀⠀⠀⠁⠀⠀⠀⠀⠀⠀⠀⠀⠀⠀⠀⠀⠀⠀⠀⠀⠀⠀⠀⠀⠀⠀⠀⠀⠀⠀⠀⠀⠀⠀⠀⠀⠀⠀⠀⠀⠀⠀⠀⠀⠀⠀⠀⠀⠀⠁⠀⠀⠀⠀⠀⠀⠀⠀⠀⠀⠀⢀⢕⢕⢻⣧⢕⣱⢔⣍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⢇⢱⢕⢕⢅⢕⢕⢕⢕⢁⠀⠀⠀⠀⠀⠀⠀⠀⠀⠀⠀⠀⠀⢔⠀⠀⠀⠀⠀⠀⠀⠀⠀⠀⠀⠀⠀⠀⠀⠀⠀⠀⠀⠀⠀⠀⠀⠀⠀⠀⠀⠀⠀⠀⠀⠀⠀⠀⠀⠀⠀⠀⠀⠀⠀⠀⠀⠀⠀⠀⠀⠀⠀⠀⠀⠀⠀⠀⠀⠀⢕⢇⢕⢕⢜⢇⢜⡕⢝⢿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⡟⢕⡇⠁⠀⠀⠀⠀⠁⠁⠈⠀⠀⠀⠀⠀⠀⠀⠀⠀⢀⢀⢀⢀⢑⠀⠀⠀⠀⠀⠀⠀⠀⠀⠀⠀⠀⠀⠀⠀⠀⠀⠀⠀⠀⠀⠀⠀⠀⠀⠀⠀⠀⠀⠀⠀⠀⠀⠀⠀⠀⠀⠀⠀⠀⠀⠀⣔⢄⠀⠀⠀⠀⠀⠀⠀⠀⠀⠀⠀⠀⠑⠕⢕⢕⢕⢜⢕⢻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⣵⢕⢜⢁⠀⠀⠀⠀⠀⠀⠀⠀⠀⠀⠀⠀⠀⢄⢀⢀⢀⢕⢕⢕⢕⢕⢕⢀⠀⠀⠀⠀⠀⠀⠀⠀⠀⠀⠀⠀⠀⠀⠀⠀⠀⠀⠀⠀⠀⠀⠀⠀⠀⠀⠀⠀⠀⠀⠀⠀⠀⠀⠀⠀⠀⠀⠀⢱⡱⢑⢔⠀⠀⠀⠀⠀⠀⠀⠀⠀⠀⠀⠀⠀⠈⠑⢕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⠙⠙⠉⠅⠁⢕⠀⠀⠀⠀⠀⠀⠀⠀⠀⠀⠀⠀⠀⠀⠕⢕⢕⢕⢕⢕⢕⢕⢕⢕⢄⠀⠀⠀⠀⠀⠀⠀⠀⠀⠀⠀⠀⠀⠀⠀⠀⠀⠀⠀⠀⠀⠀⠀⠀⠀⠀⠀⠀⠀⠀⠀⠀⠀⠀⠀⠀⠀⠀⣮⡕⢕⢔⢄⢀⢀⠀⢀⠀⠀⠀⠀⠀⠀⠀⠀⠀⠀⠁⠔⢕⢕⢕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⢕⢕⠀⠀⠀⠀⠀⠀⠀⠀⠀⠀⠀⠀⠀⠀⠁⠕⢕⢕⢕⢕⢕⣵⣷⣧⢕⢢⢄⠀⠀⠀⠀⠀⠀⠀⠀⠀⠀⠀⠀⠀⠀⠀⠀⠀⠀⠀⠀⠀⠀⠀⠀⠀⠀⠀⠀⠀⠀⠀⠀⠀⢀⢔⡟⢕⡕⢕⢕⢕⢕⠕⠀⠀⠀⠀⠀⠀⠀⠀⠀⠀⠀⠀⢕⢕⢕⢕⢕⢕⢹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⠀⠀⠀⠀⠀⠀⠀⠀⠀⠀⠀⠀⠀⠀⠀⠀⠀⠀⠑⢕⢕⢕⣸⣿⡟⣻⠑⠑⢔⢀⠀⠀⠀⠀⠀⠀⠀⠀⠀⠀⠀⠀⠀⠀⠀⠀⠀⠀⠀⠀⠀⠀⠀⠀⠀⠀⠀⠀⣠⣴⣶⣷⡷⢇⢕⡱⡵⢕⢕⢕⠑⠀⠀⠀⠀⠀⠀⠀⠀⠀⠀⠀⠀⢀⢕⢔⢕⢕⢕⢸⡜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⠀⠀⠀⠀⠀⠀⠀⠀⠀⠀⠀⠀⠀⠀⠀⠀⠀⠀⠀⠕⡕⣿⣿⡇⣹⡕⠀⠀⠑⠔⢄⢀⠀⠀⠀⠀⠀⠀⠀⠀⠀⠀⠀⠀⠀⠀⠀⠀⠀⠀⠀⠀⠀⠀⠀⠀⠀⠈⠉⢙⢝⢕⢵⣿⣿⢝⢇⠕⠁⠀⠀⠀⠀⠀⠀⠀⠀⠀⠀⠀⠀⢀⢕⢕⢔⢕⢕⢕⢸⡇⢻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⠀⠀⠀⠀⠀⠀⢱⣿⣿⣷⣷⣷⣶⣶⣶⣴⣄⠑⠕⢔⢀⢀⠀⠀⠀⠀⠀⠀⠀⠀⠀⠀⠀⠀⠀⠀⠀⠀⠀⠀⠀⢀⢄⠄⠑⢁⣾⡇⣼⣿⣿⡞⠃⠀⠀⠀⠀⠀⠀⠀⠀⠀⠀⠀⠀⠀⠀⠀⠁⠁⠁⠑⢕⢕⢸⣷⢸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⠀⠀⠀⠀⠀⠀⣿⣿⣟⢟⣟⠛⠛⠛⠋⠉⠀⠀⠀⠁⠑⠑⠔⢄⢀⠀⠀⠀⠀⠀⠀⠀⠀⠀⠀⠀⠀⠀⢔⢑⣡⣴⣴⣴⣷⣷⣾⣿⣿⣿⡇⠀⠀⠀⠀⠀⠀⠀⠀⠀⠀⠀⠀⠀⠀⠀⠀⠀⠀⠀⠀⢕⢕⢸⢿⢜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⠀⠀⢹⣿⣏⢕⢹⠀⠀⠀⠀⠀⠀⠀⠀⠀⠀⠀⠀⠀⢕⠀⠀⠀⠀⠀⠀⠀⠀⠀⠀⠀⠀⠀⢄⠁⠙⠛⠛⢛⣿⣿⢟⣽⣿⣿⢇⠀⠀⠀⠀⠀⠀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⠀⠀⢝⢿⣿⣿⣷⣷⣶⣦⣤⡀⠀⠀⠀⠀⠀⠀⠀⠁⠑⠀⠀⠀⠀⠀⠀⠀⠀⠀⠀⠀⠀⠀⠀⠀⠀⠀⠘⢿⢗⣕⣿⣿⡿⠀⠀⠀⠀⠀⠀⠀⠀⠀⠀⠀⠀⠀⠀⠀⠀⠀⠀⠀⠀⠀⢄⣕⣕⣕⢕⣕⢕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⢱⣴⡀⠀⠀⠀⠀⠀⠀⠀⠀⠀⠀⠀⠀⠀⠀⠀⠀⠀⠀⠙⢷⣕⡝⢉⠙⠙⠉⠁⠀⠀⠀⠀⠀⠀⠀⠀⠀⠀⠀⠀⠀⠀⠀⠀⠀⠀⠀⠀⠀⠀⣠⣴⣶⣶⣾⣿⣿⢿⢟⡽⠁⠀⠀⠀⠀⠀⠀⠀⠀⠀⠀⠀⠀⠀⠀⠀⠀⠀⠀⢀⠄⢕⢜⢿⢿⡿⢸⢿⢿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⢸⣿⣿⡿⣢⣴⣄⢀⠀⠀⠀⠀⠀⠀⠀⠀⠀⠀⠀⠀⠀⠀⠈⠛⠿⢿⢷⣶⣤⠀⠀⠀⠀⠀⠀⠀⠀⠀⠀⠀⠀⠀⠀⠀⠀⠀⠀⠀⠀⠀⠀⠀⠙⠙⠙⠙⢉⣕⣵⡿⠋⠁⠀⠀⠀⠀⠀⠀⠀⠀⠀⠀⠀⠀⠀⠀⠀⠀⠀⠀⠀⠀⠐⢄⢕⢕⢕⢕⢵⢕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⢳⢗⠀⠀⠀⠀⠀⠀⠀⠀⢸⣿⣿⢱⣿⣿⢏⠕⠕⠐⠀⠀⠀⠀⠀⠀⠀⠀⠀⠀⠀⠀⠀⠀⠀⠀⠀⠀⠀⠀⠀⠀⠀⠀⠀⠀⠀⠀⠀⠀⠀⠀⠀⠀⠀⠀⠀⠀⠀⠀⠀⠀⠀⣴⣷⡿⠿⠟⠋⠀⠀⠀⠀⠀⠀⠀⠀⠀⠀⠀⠀⠀⠀⠀⠀⠀⠀⠀⠀⠀⠀⠀⠀⠀⢕⢕⡱⢕⢕⡕⢱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⡵⣷⡷⠀⠀⠀⠀⠀⠀⠀⠀⢸⣿⡇⠟⢋⠁⠀⠀⠀⠀⠑⠀⠀⠀⠀⠀⠀⠀⠀⠀⠀⠀⠀⠀⠀⠀⠀⠀⠀⠀⠀⠀⠀⠀⠀⠀⠀⠀⠀⠀⠀⠀⠀⠀⠀⠀⠀⠀⠀⠀⠀⠀⠀⠀⠀⠀⠀⠀⠀⠀⠀⠀⠀⠀⠀⠀⠀⠀⠀⠀⠀⠀⠀⠀⠀⠀⠀⠀⠀⠀⠀⠀⠀⢀⢕⢕⡕⢇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⢸⢟⢕⢕⢕⢔⠄⠀⠀⣀⠀⠀⠀⠀⠀⠀⠀⠀⠀⠀⠀⠀⠀⠀⠀⠀⠀⠀⠀⠀⠀⠀⠀⠀⠀⠀⠀⠀⠀⠀⠀⠀⠀⠀⠀⠀⠀⠀⠀⠀⠀⠀⠀⠀⠀⠀⠀⠀⠀⠀⠀⠀⠀⠀⠀⠀⠀⠀⠀⠀⠀⠀⠀⠀⠀⠀⠀⠀⠀⢄⢤⢔⢪⢗⢵⣳⣧⣵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⠌⢔⢕⢕⠕⠁⠀⢀⣱⣿⡇⠀⠀⠀⠀⠀⠀⠀⠀⠀⠀⠀⠀⠀⠀⠀⠀⠀⠀⠀⠀⠀⠀⠀⠀⠀⠀⠀⠀⠀⠀⠀⠀⠀⠀⠀⠀⠀⠀⠀⠀⠀⠀⠀⠀⠀⠀⠀⠀⠀⠀⠀⠀⠀⠀⠀⠀⠀⠀⠀⠀⠀⠀⠀⠀⠀⠀⠀⠀⠈⢱⡷⣸⣽⣳⢯⣗⣪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⢀⢕⢕⠑⠁⠀⠀⢄⣼⣿⡟⠀⠀⠀⠀⠀⠀⠀⠀⠀⠀⠀⠀⠀⠀⠀⠀⠀⠀⠀⠀⢀⠀⠀⠀⠀⠀⠀⠀⠀⠀⠀⠀⠀⠀⠀⠀⠀⠀⠀⠀⠀⠀⠀⠀⠀⠀⠀⠀⠀⠀⠀⠀⠀⠀⠀⠀⠀⠀⠀⠀⠀⠀⠀⠀⠀⠀⠀⠀⠀⢀⠜⢿⣮⣗⣞⣹⣕⢗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⠁⠑⠑⠀⠀⠀⠀⠐⠚⠛⠛⠁⠀⠀⠀⠀⠀⠀⠀⠀⠀⠀⠀⠀⠀⠀⠀⠀⠀⠀⠀⠑⠑⠀⠀⠀⠀⠀⠀⠀⠀⠀⠀⠀⠀⠀⠀⠀⠀⠀⠀⠀⠀⠀⠀⠀⠀⠀⠀⠀⠀⠀⠀⠀⠀⠀⠀⠀⠀⠀⠀⠀⠀⠀⠀⠀⠀⠀⠀⠀⠐⠑⠑⠘⠛⠚⠛⠛⠓⠋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⣿⢟⡟⣿⣿⣿⣿⣿⣿⣿⣇⢜⢻⣷⣵⣕⡕⣕⡕⣿⡸⣵⣼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⡿⣱⡿⣹⣿⣿⣿⣿⣿⣿⣿⣿⣮⢷⣜⢱⢻⣿⣾⣿⢹⣧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⣟⣼⣿⢇⣟⡟⢟⣟⣻⢿⢿⢿⣿⡿⢇⢻⢸⣧⢕⢕⢝⢜⢟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⣿⢟⣻⢝⣾⣿⡏⣾⣿⣿⣿⣿⣿⣿⣿⣿⣗⡇⢕⢕⢸⣿⡗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⢟⣯⣾⣿⢏⣾⣿⣿⢹⣿⣿⣿⣿⣿⣿⣿⣿⣿⣿⣧⢕⢕⢸⣿⣿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⣷⣿⣿⣿⡟⣾⣿⣿⡇⣿⣿⣿⣿⣿⣿⣿⣿⣿⣿⣿⣿⣇⢕⢸⣿⣿⡇⢕⢕⢕⢕⢕⢕⢕⢜⢻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⣽⣿⣿⣿⡿⣵⣸⣿⣿⣿⢳⣿⣿⣿⣿⣿⣿⣿⣿⣿⣿⣿⣿⣿⣇⢸⣿⣿⡇⢕⢕⢕⢕⢕⢕⢕⢕⢕⢝⢻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⣫⣿⣿⣿⣿⣫⣾⣇⣿⣿⣿⡿⢸⣿⣿⣿⣿⣿⣿⣿⣿⣿⣿⣿⣿⣿⡏⣼⣿⣿⡇⢕⢕⢕⢕⢕⢕⢕⢕⢕⢕⢕⢜⢻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⢿⢿⢿⢟⣳⣿⢿⣿⣟⣵⣿⣿⢸⢏⣹⣾⡿⢜⣿⣿⣿⣿⣿⣿⣿⣿⣿⣿⣿⢕⣿⢕⣿⣿⣿⡇⢕⢕⢕⢕⢕⢕⢕⢅⢕⢕⢕⣵⣾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⢫⣎⣾⣿⣿⢣⣿⢣⣿⢯⣾⣿⡟⢝⢱⣵⣿⣿⡇⣿⣿⣿⣿⣿⣿⣿⣿⣿⣿⣿⣿⢕⢕⣼⣿⣿⣿⡇⢕⢕⢿⡇⢵⣕⢕⢕⣕⢕⣱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⣳⣿⣿⡿⣿⢏⣿⢏⣾⢯⣿⣿⣿⢇⡇⢱⣿⣿⣿⢻⣿⣿⣿⣿⣿⣿⣿⣿⣿⣿⣿⡇⢕⢕⠻⢿⢟⠝⢅⢕⢕⢜⢝⢕⢕⢱⡅⢑⢜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⣿⣿⣿⢳⣿⣵⡹⢻⢕⣸⡟⣼⣏⣾⣿⣿⣿⣸⡟⣺⣿⣜⡝⣼⡟⣿⣿⣿⣿⣿⣿⣿⣿⣿⣿⡇⢕⢁⠑⠑⠐⢄⢕⣵⣵⡅⢕⢕⢕⢕⢕⢕⢕⢕⢜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⣿⣿⣿⣇⡜⡜⢝⣵⡿⣕⣿⢱⣿⣸⣿⣿⣿⡇⣿⢣⣿⣿⣿⢣⣿⢇⣿⣿⣿⣿⣿⣿⣿⣿⣿⢕⢕⢱⡕⠕⠕⡕⢕⣕⣿⣿⡇⣿⣦⡕⢕⢕⢕⣑⢕⣵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⣿⣿⣿⣿⣿⣿⣿⡵⡇⣮⣿⢾⢿⡏⣿⢇⣿⣿⣿⣿⢕⡿⣸⣿⣿⣿⣸⡟⡱⣿⣿⣿⣿⣿⣿⣿⣿⡇⢕⢕⢸⣿⣿⣿⢇⢱⣿⣿⣿⡇⣿⣿⣿⣷⢱⣿⣿⣿⣺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⣿⣿⣿⣿⣿⣧⢣⢸⡟⢺⢹⢏⢸⣿⣿⣿⡇⣵⡇⣯⣽⣝⣟⣿⡇⡇⣿⣿⣿⣿⣿⣿⣿⣿⢕⢕⢕⣾⣿⣿⣿⢱⣿⣿⣿⣿⢻⣿⣿⣿⣿⢜⡵⡿⣻⣧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⣿⣿⣿⣿⣿⡗⠕⢇⡜⡎⡜⣾⣿⣿⣿⢱⢿⢇⢟⣻⢿⢿⢸⢸⣷⢻⡿⣿⣿⣿⣿⢿⣿⢕⡕⢕⣿⡿⢿⢿⢸⡿⣿⣿⣿⣾⣿⣿⣿⡏⢱⣮⢺⢿⡿⢸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⣿⣿⣿⢏⠑⠀⢕⡇⢱⡇⢿⢿⣿⡏⢅⣠⣄⢕⠜⠝⠗⢎⡞⣻⣧⣿⡹⣧⢿⣿⣿⣟⢕⡇⢸⣿⣿⣿⣿⢸⢣⣿⣿⣧⣿⣿⣿⣿⢧⣷⣹⣇⢕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⣿⣟⡵⠁⢄⢀⢇⣧⢸⣷⢾⢸⣿⣧⣸⣿⢕⢕⢄⢅⢁⢡⡕⣿⣿⣿⣷⣿⣧⣫⣻⣟⢕⢧⠗⠓⢗⢗⠟⠜⠧⢪⡻⢏⣿⣿⣿⣿⢱⢷⢞⢏⢜⢔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⣿⢯⡞⢕⠀⢕⠕⢸⡿⡱⣸⢜⢕⢻⣿⢿⣿⢇⢕⣵⢕⢕⣼⣿⣿⣿⣿⣿⣿⣿⣿⣿⣟⡵⢓⢑⠁⢀⠀⢱⣴⢅⢝⣽⣾⣿⡟⣿⡇⢜⢕⣪⣷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⢫⡟⢱⡇⢀⠀⠀⣸⢇⡇⢻⡕⢕⢕⢻⣎⣿⣷⣵⣼⣵⣿⣿⣿⣿⣿⣿⣿⣿⣿⣿⣿⣿⣷⢕⢕⡕⢕⢕⣾⣿⡵⣹⣿⣿⡟⢸⣿⢇⠀⠜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⡕⢱⡏⢱⣿⢕⢕⢜⢕⣿⢱⣿⣾⡕⢕⢕⢸⣿⣾⣿⣿⣿⣿⣿⣿⣿⣿⣿⣿⣿⣿⣿⣿⣿⣿⣿⣧⣜⡇⢕⣻⣿⣿⣵⣿⡿⡿⢕⢜⣿⠐⠀⠀⢎⢿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⢱⢝⢎⢕⣾⡏⢕⢕⢕⢕⡯⢸⣿⣿⣧⢕⢕⢕⢻⣿⣿⣿⣿⣿⣿⣿⣿⣿⣿⣿⣽⣿⣿⣿⣿⣿⣿⣿⣿⣿⣿⣿⣿⡿⣏⢯⣿⡇⢕⢕⣿⠀⠐⠀⠘⣎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⢸⠑⢱⣿⢕⢕⢆⢁⢕⢇⢜⣿⡽⡾⡕⢕⢕⢜⢿⣿⣿⣿⣿⣿⣿⣿⣿⣿⣿⣿⣿⣿⣿⣿⣿⣿⣿⣿⣿⣿⣿⢏⢞⣱⣿⣿⢕⢕⢕⢻⠀⠀⠀⠀⢜⣎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⠑⢇⢕⢸⣟⠕⠕⢵⢱⢕⢕⢕⢻⣿⣇⢱⡕⢕⢕⢜⢻⣿⣿⣿⣿⣿⣿⢿⡿⢿⣿⣿⣿⣿⣿⣿⣿⣿⣿⣿⢿⢗⢕⢕⣿⣿⡟⢕⢕⢕⢸⢱⣶⡔⢳⣇⢜⣎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⣵⡔⢕⢑⢠⢸⡏⢑⢕⢑⣾⢕⢕⢕⢕⢿⣿⡜⡞⢕⢕⢕⢕⡜⢝⢿⣿⣿⣿⣿⣿⣿⣿⣷⣿⣿⣿⣿⣿⣿⡿⢟⢕⢕⢕⢸⣿⣿⡇⢕⢕⢕⢸⢸⣿⣧⢜⣿⡕⢜⡎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⢜⣵⡇⣵⣷⣾⣧⣕⢔⣼⢯⢕⢕⢕⢕⢕⢻⡧⢻⢕⢕⢕⢱⢕⢕⢕⢜⢟⢿⣿⣿⣿⣿⣿⣿⢿⢟⢟⢝⢕⢕⢕⢕⢕⢕⢸⣿⣿⢇⢕⢸⢱⢱⢕⣟⣟⡕⢸⣧⢣⢜⣸⣿⣕⣑⣁⣕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⠕⢸⣿⣇⢻⣿⣿⢿⢝⣼⢏⢕⢕⢕⢕⢕⢕⢕⡝⢎⢕⢕⢕⡏⢕⢕⢕⢕⢵⣷⣮⣟⣫⣽⣷⡇⢕⢕⢕⢕⢕⢕⢕⢕⢕⢕⣾⣿⢟⢱⣿⢜⢜⢕⡇⢿⢿⢿⢕⣿⢸⢧⢕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⢀⢔⠀⠀⢕⢇⢕⢕⢕⢕⣼⡏⢕⢕⢕⢕⢕⢕⢕⢕⣿⣷⡕⢕⢜⢕⠕⠁⢀⢕⣿⣿⣿⣿⣿⣿⣿⡇⢄⠁⠕⢕⢕⢕⢕⢕⢕⢕⣿⢇⢕⣾⣿⢕⡇⢕⢕⢄⢄⠀⠑⢻⡇⠀⢑⢸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⢄⢕⠀⠀⠀⢕⢕⡕⢕⢕⣼⢟⢕⢕⢕⢕⢕⢔⢕⢕⢕⣟⣿⣿⡕⢕⠀⠀⠀⢕⣼⣿⣿⣿⣿⣿⣿⣿⡇⢕⠀⠀⠀⠁⠑⢕⢕⢕⢱⡏⢕⣾⣿⣿⢕⢿⢕⢕⢕⢕⠀⠀⢸⢇⠀⢸⢜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⠂⢔⢕⢕⠀⠀⠀⠑⠘⠑⠑⣼⢏⢕⢕⢕⢕⣕⣵⣵⣵⣵⡕⣿⢿⣿⣏⡕⠀⠀⠀⢸⣿⣿⣿⣿⣿⣿⣿⣿⣿⣕⠀⠀⠀⠀⠀⢁⣕⢕⢗⣷⢕⣿⣿⢧⡿⣿⢕⢕⢕⢕⢀⢀⡜⢀⢀⢸⣇⢕⢕⢕⢕⢺⣿⡇⢕⢕⣿⣿⡇⢕⢸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⡿⢟⣟⢻⣿⣿⣿⣿⠀⠀⠀⠀⠀⠀⠀⠀⠀⢔⢕⢕⠁⠀⠀⠀⠀⠀⠄⣼⢇⢕⢕⣱⣾⣿⣿⣿⣿⣿⣿⢕⢻⢞⣿⣿⣇⠀⠀⠀⠜⢿⣿⣿⣿⣿⣿⣿⣿⡿⠇⠀⠀⠀⠀⠀⠀⢕⢕⢕⢫⡕⡿⠟⠚⠏⢏⢔⢕⢕⣱⢇⢕⢕⢕⢕⢸⣿⢕⢕⢕⢕⢻⣿⡇⢕⢕⣿⣿⡇⢕⢜⣾⣿⣷⣧⣝⢻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⢉⣩⢷⢿⣿⣧⢉⠉⠉⠉⠀⠀⠀⠀⠀⠀⠀⠀⠀⢕⢕⢕⠀⠀⠀⠀⠀⠀⣼⢏⢕⢕⣱⣿⣿⣿⣿⣿⣿⣿⣿⡵⢸⡟⣾⣿⣿⡄⠀⠀⠀⢹⣿⣿⣿⣿⣿⣿⣿⡿⠁⠀⠀⠀⠀⠀⠀⢕⢕⢕⢕⠑⠀⠕⠕⠐⢁⢕⣕⢕⢹⣧⢕⣸⣵⡕⢸⣿⢕⠕⠕⢕⣸⣿⡇⢕⢕⣿⣿⡇⢕⢅⠑⢝⡜⡻⢏⢕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⠕⢻⡜⢷⢹⠟⠑⠀⠀⠀⠀⠀⠀⠀⠀⢀⡀⣠⡵⠁⠕⠕⠀⠀⢰⡆⠀⣼⢇⢕⢕⢱⣿⣿⣿⣿⣿⣿⣿⣿⣿⣷⡕⢧⢿⣿⡻⣿⡄⠀⠀⠀⢿⣿⣿⣿⣿⣿⣿⠃⠀⠀⠀⠀⠀⠀⠀⢜⣵⣮⡕⢸⠗⢀⢀⠑⢿⢱⣿⡇⢕⢹⣇⢺⣿⢗⢸⢹⢗⢻⢿⢿⣷⣯⣟⡕⢕⣿⣿⡇⢅⠀⠀⠜⠏⠀⢱⣾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⣝⣿⣶⣶⣦⡕⠘⠕⢵⠇⠀⠀⠀⠀⠀⠀⠀⠀⠀⢜⣵⣿⣗⢕⠀⠀⠀⠀⠙⠃⠼⢕⢕⢕⢕⣿⣿⣿⣿⣿⣿⣿⣿⣿⣿⣿⣿⠜⢸⣿⣷⡹⣧⠀⠀⠀⠈⢿⣿⣿⣿⣿⠇⠀⠀⠀⠀⠀⠀⠀⠀⠀⢿⣿⣷⣤⢐⠕⠕⠀⣵⣾⣿⣿⡕⢕⢹⣇⠔⠔⠑⠑⠁⢕⢕⢕⢝⢻⢻⣿⣷⣽⡟⢅⠁⢠⢄⠀⠀⢄⣿⣿⣯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⣿⣔⠀⠀⢔⢔⠀⠀⠔⢕⢔⢕⢕⢕⣼⣿⣿⣿⡣⢀⠀⠀⠀⠀⠀⠀⠀⠁⠑⠜⢿⣿⣿⣿⣿⣿⣿⣿⣿⣿⣿⡏⠀⠕⢿⣮⣟⢮⢔⡀⢀⠀⠘⠟⠛⠻⠏⠀⠀⠀⠀⠀⠀⠀⠀⠀⠀⢸⣿⣿⢧⢇⢸⡕⡷⣿⣿⣿⡿⠇⠑⠁⠀⠀⠀⠀⠀⠀⠑⢕⢕⢕⢕⢕⢕⢝⢿⣿⣷⣄⢁⠁⠀⢄⢕⣿⣿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⣿⣿⣦⢀⠀⠀⢀⢀⠀⠑⢕⢕⢕⢇⣿⣿⣿⣿⡵⢕⠀⠀⠀⠀⠀⠀⠀⠀⠀⠀⠀⠁⠙⠟⢿⣿⣿⣿⣿⣿⣿⠑⠀⠀⠜⣿⣿⣿⡇⠀⠀⠀⠀⠔⢕⢄⠀⠀⠀⠀⠀⠀⠀⠀⠀⠀⠀⠀⢽⣷⣾⢸⣧⢇⢇⠟⠋⠁⠀⠀⠀⠀⠀⠀⠀⠀⠀⠀⠀⠀⢅⢕⢕⢕⢕⢕⢕⢏⢿⣿⣷⡄⢰⢕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⣿⣿⣧⢀⠀⠁⠁⠀⠀⠁⢕⢕⡕⣿⣿⣿⣿⢇⢕⢄⠀⠀⠀⢄⠐⠀⠀⠀⠀⠀⠀⠀⠀⠀⠈⠝⢿⣿⣿⢇⠀⠀⠀⠀⢹⡏⣿⡇⠀⠀⠀⠀⠀⠕⠁⠀⠀⠀⠀⠀⠀⠀⠀⠀⠀⠀⠀⠜⢿⣿⡎⣿⠇⠀⠀⠀⠀⠀⠀⠀⠀⠀⠐⢄⠀⠀⠀⠀⠀⢕⢕⢕⢕⠕⢕⢕⢕⢕⠙⠻⢇⢕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⢿⣿⣝⡳⡄⠀⠀⢔⠆⠀⠀⠸⢷⢻⣿⣿⣿⢕⢕⢕⠀⢄⠕⠁⠀⢀⠄⠁⠀⠀⠀⠀⠀⠀⠀⠀⠀⠙⢟⠀⠀⠀⠀⠀⢜⢇⢸⢇⠀⠀⠀⣠⣷⣶⣷⣢⢀⠀⠀⠀⠀⠀⠀⠀⠀⠀⠀⠀⢹⠟⠝⠁⠀⠀⠀⠀⠀⠀⠀⠁⠄⢀⠀⠁⠑⢄⠀⢀⣷⣷⣷⣷⠇⠀⠁⠕⢕⠁⠀⠀⢀⠳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⠐⠐⠐⢸⣔⠀⠀⠀⢀⡀⠀⠁⠑⠝⢿⣿⢕⢕⠕⠔⠁⠀⢀⠔⢕⠀⠀⠀⠀⠀⠀⠀⠀⠀⠀⠀⠀⠐⠀⠀⠀⠀⠀⢕⠁⢸⠀⠀⠀⠀⣸⣿⣿⣿⡿⠅⠀⠀⠀⠀⠀⠀⠀⠀⠀⠀⠀⠁⠀⠀⠀⠀⠀⠀⠀⠀⠀⠀⠀⠀⢅⠔⢀⠀⠁⠔⠀⠀⠀⠀⠀⠀⠀⠖⠔⠀⠀⠀⢀⢕⢔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⢱⣿⣧⢀⠀⠑⠁⠀⢔⢕⢔⠀⠑⢕⣼⠀⠀⠀⠐⠀⠀⠀⠁⠄⢀⠀⠀⠀⠀⠀⠀⠀⠀⠀⠀⠀⠀⠀⠀⠀⠀⢄⠑⠀⠀⠀⠀⠘⠝⢿⠻⠑⠀⠀⠀⠀⠀⠀⠀⠀⠀⠀⠀⠀⠀⠀⠀⠀⠀⠀⠀⠀⠀⠀⠀⢄⠐⠀⠀⠀⠁⠄⠀⠀⢄⠀⠀⠀⢀⢀⠀⠀⠀⠀⢄⢕⢕⢕⢜⢾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⢸⣿⣿⣷⠀⠀⠀⠔⢕⢕⢕⢕⠄⣸⢕⠀⠀⠀⠀⠁⠁⠀⠀⠀⠁⠔⠀⠀⠀⠀⠀⠀⠀⠀⠀⠀⠀⠀⠀⠀⠀⠁⠀⠀⠀⠀⠀⠀⠀⠀⠀⠀⠀⠀⠀⠀⠀⠀⠀⠀⠀⠀⠀⠀⠀⠀⠀⠀⠀⠀⠀⠀⠀⠄⠑⠀⠀⠀⠀⠁⠐⠀⠀⠀⢱⡄⠀⠀⠈⠑⠀⠀⠀⢀⢕⢕⢕⢕⢸⣿⣿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⢜⢞⢕⣟⠀⠀⠀⠀⠀⠕⢕⢕⡱⢕⣰⠀⠀⠀⠀⠀⠀⠀⠀⠀⠀⠀⠁⢄⠀⠀⠀⠀⠀⠀⠀⠀⠀⠀⠀⠀⠀⠀⠀⠀⠀⠀⠀⠀⠀⠀⠀⠀⠀⠀⠀⠀⠀⠀⠀⠀⠀⠀⠀⠀⠀⠀⠀⠀⠀⠀⠀⢀⠑⠀⠀⠀⠀⠀⠀⠀⠀⠀⠀⠀⢜⢷⡔⢔⠀⠀⠀⠀⠀⠁⠕⢕⠕⢅⣾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⣔⣱⣵⣴⠀⠑⠔⠀⢄⢀⣿⣿⣿⣿⠀⠁⠑⠄⢸⣿⣿⣿⣿⣕⣿⣿⣿⣿⣿⣿⣿⢿⢏⢍⢕⢔⢕⢕⢕⢕⢕⢔⢔⢄⠀⢕⣹⣞⣽⠀⠀⠀⠀⠀⠁⠑⡱⢕⣱⠃⠀⠀⠀⠀⠀⠀⠀⠀⠀⠀⠀⠀⠀⠀⠀⠀⠀⠀⠀⠀⠀⠀⠀⠀⠀⠀⠀⠀⠀⠀⠀⠀⠀⠀⠀⠀⠀⠀⠀⠀⠀⠀⠀⠀⠀⠀⠀⠀⠀⠀⠀⠀⠀⠀⠀⠀⠀⠀⠀⠀⠀⠀⠀⠀⠀⠀⠀⠀⠀⠑⢜⢷⡀⠀⣰⠀⠀⠀⢀⢠⣴⣧⢻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⣵⢕⠀⠀⠑⠗⠗⠳⢷⣷⣷⣷⣷⣷⣾⣿⣿⣿⣿⣴⣴⣴⣤⣿⣿⣿⣿⣿⣿⣦⣴⣦⣴⣾⣿⣿⣿⣿⣿⣿⣿⣿⣿⣿⢗⢕⢕⢕⠕⠑⠁⠑⠁⠅⠁⠁⠁⠀⠔⢕⢜⢿⣿⣿⡄⢀⢀⢀⢀⠀⢔⢕⣱⡇⠀⠀⠀⠀⠀⠀⠀⠀⠀⠀⠀⠀⠀⠀⠀⠀⠀⠀⠀⠀⠀⠀⠀⠀⠀⠀⠀⠀⠀⠀⠀⠀⠀⠀⠀⠀⠀⠀⠀⠀⠀⠀⠀⠀⠀⠀⠀⠀⠀⠀⠀⠀⠀⠀⠀⠀⠀⠀⠀⠀⠀⠀⠀⠀⠀⠀⠀⠀⠀⠀⠀⢕⢜⢧⢔⢏⢔⢕⣕⣾⣿⣿⣿⡜⣿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⠁⢕⢕⢸⣿⣿⣿⣿⣿⣿⣿⢰⠑⢱⡿⢑⠀⠀⠀⠀⠀⠀⠀⠀⠀⠀⠀⠀⠀⠀⠀⠀⠀⠀⠀⠀⠀⠀⠀⠀⠀⠀⠀⠀⠀⠀⠀⠀⠀⠀⠀⠀⠀⠀⠀⠀⠀⠀⠀⠀⠀⠀⠀⠀⠀⠀⠀⠀⠀⠀⠀⠀⠀⠀⠀⠀⠀⠀⠀⠀⠀⠀⠀⠀⠀⠀⠀⢸⣇⢕⢧⢕⢕⣸⣿⣿⣿⣿⣿⢣⣿⣿⣻⣿⣸⣿⣿⣿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⣿⢇⢕⢱⢻⢕⢕⠀⠀⠀⠀⠀⠀⠀⠀⠀⠀⠀⠀⠀⠀⢄⠄⠀⠀⠀⠀⠀⠀⠀⠀⠀⠀⠀⠀⠀⠀⠀⠀⠀⠀⠀⠀⠀⠀⠀⠀⠀⠀⠀⠀⠀⠀⠀⠀⠀⠀⠀⠀⠀⠀⠀⠀⠀⠀⢄⠀⠀⠀⠀⠀⠀⠀⠀⠀⠀⠀⠀⠜⣿⣇⢜⢇⢱⣿⣿⣿⣿⢿⣫⣾⣿⣻⣿⣿⣿⣿⣿⢹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⢏⢕⢕⢎⢕⢕⢱⠀⠀⠀⠀⠀⠀⠀⠀⠀⠀⠀⠀⠀⢕⠀⠀⠀⠀⠀⠀⠀⠀⠀⠀⠀⠀⠀⠀⠀⠀⠀⠀⠀⠀⠀⠀⠀⠀⠀⠀⠀⠀⠀⠀⠀⠀⠀⠀⠀⠀⠀⠀⠀⠀⠀⠀⠀⠀⠀⢔⠀⠀⠀⠀⠀⠀⠀⠀⠀⢀⠀⢀⢜⣿⡇⢁⢕⢙⠙⢩⣵⣾⣿⣿⣿⢹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⡟⢕⢕⢜⢕⢕⢕⢇⠀⠀⠀⠀⠀⠀⠀⠀⠀⠀⠀⠀⠀⢕⠀⠀⠀⠀⠀⠀⠀⠀⠀⠀⠀⠀⠀⠀⠀⠀⠀⠀⠀⠀⠀⠀⠀⠀⠀⠀⠀⠀⠀⠀⠀⠀⠀⠀⠀⠀⠀⠀⠀⠀⠀⠀⠀⠀⠀⢕⠀⠀⠀⠀⠀⠀⠀⠀⠀⠀⠀⢅⢕⢹⣿⡕⢜⢇⢕⠕⡳⡏⡗⢟⢇⢕⢿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⣿⡿⢕⢕⢕⢕⢕⢕⢕⢕⢄⠀⠀⠔⠐⠀⠀⠀⠀⠀⠀⠀⠀⠐⠀⠀⠀⠀⠀⠀⠀⠀⠀⠀⠀⠀⠀⠀⠀⠀⠀⠀⠀⠀⠀⠀⠀⠀⠀⠀⠀⠀⠀⠀⠀⠀⠀⠀⠀⠀⠀⠀⠀⠀⠀⠀⠀⠀⠀⢕⠀⠀⠀⠀⠀⠀⠀⠀⠀⠀⠀⢕⡕⢕⢹⢷⢕⢕⢔⣅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⢇⡕⢕⢕⢔⢕⢕⢕⢕⢁⠀⠀⠀⠀⠀⠀⠀⠀⠀⠀⠀⠀⠀⢄⠀⠀⠀⠀⠀⠀⠀⠀⠀⠀⠀⠀⠀⠀⠀⠀⠀⠀⠀⠀⠀⠀⠀⠀⠀⠀⠀⠀⠀⠀⠀⠀⠀⠀⠀⠀⠀⠀⠀⠀⠀⠀⠀⠀⠑⠀⠀⠀⠀⠀⠀⠀⠀⠀⠀⠀⢕⢱⢕⢕⢎⢇⢜⡇⢜⢻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⡏⢱⢇⢕⠑⠁⠁⠁⠑⠑⠚⠀⠀⠀⠀⠀⠀⠀⠀⠀⠀⠀⠀⠀⠕⠀⠀⠀⠀⠀⠀⠀⠀⠀⠀⠀⠀⠀⠀⠀⠀⠀⠀⠀⠀⠀⠀⠀⠀⠀⠀⠀⠀⠀⠀⠀⠀⠀⠀⠀⠀⠀⠀⠀⠀⠀⠀⢀⠀⠀⠀⠀⠀⠐⢀⠀⠀⠀⠀⠀⠄⠕⢕⢇⢕⢕⢕⢇⢹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⣕⢕⡜⢔⠁⠀⠀⠀⠀⠀⠀⠀⠀⠀⠀⠀⠀⢀⠀⠀⠀⢔⢕⢕⢕⢕⢔⢀⠀⠀⠀⠀⠀⠀⠀⠀⠀⠀⠀⠀⠀⠀⠀⠀⠀⠀⠀⠀⠀⠀⠀⠀⠀⠀⠀⠀⠀⠀⠀⠀⠀⠀⠀⠀⠀⠀⠀⢔⢕⠃⢕⠀⠀⠀⠀⠀⠀⠀⠀⠀⠀⠀⠀⠁⠑⢕⢕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⠙⠙⠁⠁⠁⢕⠀⠀⠀⠀⠀⠀⠀⠀⠀⠀⠀⠀⠀⠁⠕⢕⢕⢕⢕⢕⢕⢕⢕⢔⠀⠀⠀⠀⠀⠀⠀⠀⠀⠀⠀⠀⠀⠀⠀⠀⠀⠀⠀⠀⠀⠀⠀⠀⠀⠀⠀⠀⠀⠀⠀⠀⠀⠀⠀⠀⠀⠀⠀⡜⣼⢔⢁⠀⠀⠀⠀⠀⠀⠀⠀⠀⠀⠀⠀⠀⠀⠁⠕⢕⢕⢕⢕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⢕⠔⢄⠀⠀⠀⠀⠀⠀⠀⠀⠀⠀⠀⠀⠀⠑⢕⢕⢕⢕⢕⢕⣱⣵⡕⢄⣀⢀⠀⠀⠀⠀⠀⠀⠀⠀⠀⠀⠀⠀⠀⠀⠀⠀⠀⠀⠀⠀⠀⠀⠀⠀⠀⠀⠀⠀⠀⠀⠀⠀⠀⠀⢰⡷⢇⢕⢕⢕⢕⢕⢕⠀⠀⠀⠀⠀⠀⠀⠀⠀⠀⠀⢄⢕⠕⢕⢕⢕⢱⢹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⠁⠀⠀⠀⠀⠀⠀⠀⠀⠀⠀⠀⠀⠀⠀⠀⠀⠀⠑⢕⢕⢕⢱⣿⣿⢿⠧⠜⢕⠀⠀⠀⠀⠀⠀⠀⠀⠀⠀⠀⠀⠀⠀⠀⠀⠀⠀⠀⠀⠀⠀⠀⠀⠀⠀⠀⠀⠀⠀⣀⣠⣤⣵⢜⢕⣱⡇⢕⢕⢕⠑⠀⠀⠀⠀⠀⠀⠀⠀⠀⠀⠀⠀⢑⢕⢕⢕⢕⢕⢸⡜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⠀⠀⠀⠀⠀⠀⠀⠀⠀⠀⠀⠀⠀⠀⠀⠀⠀⠀⠁⠕⡕⣾⣿⡇⢹⡕⠀⠁⠔⢄⠀⠀⠀⠀⠀⠀⠀⠀⠀⠀⠀⠀⠀⠀⠀⠀⠀⠀⠀⠀⠀⠀⠀⠀⠀⠀⠀⠛⠻⠿⢟⢕⣱⣾⣮⢧⢕⢕⠁⠀⠀⠀⠀⠀⠀⠀⠀⠀⠀⠀⠀⢔⢕⢕⢕⢕⢕⢕⢸⡇⢻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⠀⠀⠀⠀⠀⠀⢑⣿⣿⣧⣼⣇⣄⣄⣄⣁⢑⠔⢄⢀⠀⠀⠀⠀⠀⠀⠀⠀⠀⠀⠀⠀⠀⠀⠀⠀⠀⠀⠀⠀⠀⠀⠀⢀⢄⠔⣱⡇⣽⣿⣿⣸⠕⠀⠀⠀⠀⠀⠀⠀⠀⠀⠀⠀⠀⠀⠀⠁⠑⠑⠑⠕⢕⢕⢸⣿⢸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⠀⠀⠀⠀⠀⠀⣿⣿⢿⢿⣿⢿⢿⢿⠿⠟⠀⠀⠁⠑⠔⢄⢀⢀⠀⠀⠀⠀⠀⠀⠀⠀⠀⠀⠀⠀⠀⠀⢀⢄⢔⣑⣁⣄⣱⣯⣵⣿⣿⣿⡇⠀⠀⠀⠀⠀⠀⠀⠀⠀⠀⠀⠀⠀⠀⠀⠀⠀⠀⠀⠀⢕⢕⢸⢿⢜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⠀⠀⢻⣿⡟⢕⢻⠀⠀⠀⠀⠀⠀⠀⠀⠀⠀⠀⠁⠑⢔⠀⠀⠀⠀⠀⠀⠀⠀⠀⠀⠀⠀⠀⢕⠕⢿⢿⢿⢿⣿⢿⢿⣿⣿⣿⢇⠀⠀⠀⠀⠀⠀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⠀⠈⢻⣷⣷⣷⣴⣤⣤⣄⡀⠀⠀⠀⠀⠀⠀⠀⠀⠕⢄⠀⠀⠀⠀⠀⠀⠀⠀⠀⠀⠀⠀⠑⠀⠀⠀⠀⢸⣿⡟⢕⣿⣿⡿⠀⠀⠀⠀⠀⠀⠀⠀⠀⠀⠀⠀⠀⠀⠀⠀⠀⠀⠀⠀⢀⢄⣕⣕⣕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⢱⣔⠀⠀⠀⠀⠀⠀⠀⠀⠀⠀⠀⠀⠀⠀⠀⠀⠀⠀⠀⠪⣽⡝⢟⠟⠟⠟⠟⠃⠀⠀⠀⠀⠀⠀⠀⠀⠀⠀⠀⠀⠀⠀⠀⠀⠀⠀⠀⠀⠀⠀⢀⣀⣄⣤⣴⣷⣷⣾⡿⣻⠃⠀⠀⠀⠀⠀⠀⠀⠀⠀⠀⠀⠀⠀⠀⠀⠀⠀⠀⢀⠄⠕⢸⢿⢿⢟⢸⢿⢿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⢸⣿⣿⣶⢄⣄⡀⠀⠀⠀⠀⠀⠀⠀⠀⠀⠀⠀⠀⠀⠀⠀⠘⢿⣷⣷⣴⣄⡀⠀⠀⠀⠀⠀⠀⠀⠀⠀⠀⠀⠀⠀⠀⠀⠀⠀⠀⠀⠀⠀⠀⠀⠻⠿⠿⠟⠛⢏⣹⣵⠞⠑⠀⠀⠀⠀⠀⠀⠀⠀⠀⠀⠀⠀⠀⠀⠀⠀⠀⠀⠀⠀⠑⢔⢕⡕⢕⢇⢕⢱⢕⢕⢕⢕⢕⢕⢕⢕⢝⡝⢝⡕⢕⡕⢕⢏⢝⢝⢝⢟⢟⢏⢟⡟⢟⢟⣟⣻⢟⣿⣿⡿⢿⢿⢿⣿⣿⣿⣿⣿⣿⣿⣿⣿⣿⣿⣿⣷⣷⣷⣶⣶⣶⣶⣶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⢳⢗⠀⠀⠀⠀⠀⠀⠀⠀⢸⣿⣿⢣⣿⣿⢏⠕⠔⠔⠀⠀⠀⠀⠀⠀⠀⠀⠀⠀⠀⠀⠀⠀⠀⠈⠉⠉⠉⠀⠀⠀⠀⠀⠀⠀⠀⠀⠀⠀⠀⠀⠀⠀⠀⠀⠀⠀⠀⠀⠀⠀⠀⣄⣴⣴⣷⡿⠟⠁⠀⠀⠀⠀⠀⠀⠀⠀⠀⠀⠀⠀⠀⠀⠀⠀⠀⠀⠀⠀⠀⠀⠀⠁⢕⢕⢱⢕⢕⡕⢱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⡵⣷⡷⠀⠀⠀⠀⠀⠀⠀⠀⢸⣿⡇⡾⠟⠋⠀⠀⠀⠀⠐⠀⠀⠀⠀⠀⠀⠀⠀⠀⠀⠀⠀⠀⠀⠀⠀⠀⠀⠀⠀⠀⠀⠀⠀⠀⠀⠀⠀⠀⠀⠀⠀⠀⠀⠀⠀⠀⠀⠀⠀⠀⠁⠙⠉⠉⠁⠀⠀⠀⠀⠀⠀⠀⠀⠀⠀⠀⠀⠀⠀⠀⠀⠀⠀⠀⠀⠀⠀⠀⠀⠀⠀⢄⢕⢕⡕⢕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⢸⡿⢃⢔⢕⢄⠄⠀⠀⢀⠀⠀⠀⠀⠀⠀⠀⠀⠀⠀⠀⠀⠀⠀⠀⠀⠀⠀⠀⠀⠀⠀⠀⠀⠀⠀⠀⠀⠀⠀⠀⠀⠀⠀⠀⠀⠀⠀⠀⠀⠀⠀⠀⠀⠀⠀⠀⠀⠀⠀⠀⠀⠀⠀⠀⠀⠀⠀⠀⠀⠀⠀⠀⠀⠀⠀⠀⠀⠀⢄⢤⢰⢵⢧⢵⣷⣧⣵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⠘⢔⢕⢕⢕⠑⠀⠀⣰⣿⡇⠀⠀⠀⠀⠀⠀⠀⠀⠀⠀⠀⠀⠀⠀⠀⠀⠀⠀⠀⠀⠀⠀⠀⠀⠀⠀⠀⠀⠀⠀⠀⠀⠀⠀⠀⠀⠀⠀⠀⠀⠀⠀⠀⠀⠀⠀⠀⠀⠀⠀⠀⠀⠀⠀⠀⠀⠀⠀⠀⠀⠀⠀⠀⠀⠀⠀⠀⠀⠈⢱⡾⣵⣯⣳⢯⣗⣪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⠀⢕⢕⠕⠁⠀⠀⢀⣵⣿⡟⠀⠀⠀⠀⠀⠀⠀⠀⠀⠀⠀⠀⠀⠀⠀⠀⠀⠀⠀⠀⠀⠀⠀⠀⠀⠀⠀⠀⠀⠀⠀⠀⠀⠀⠀⠀⠀⠀⠀⠀⠀⠀⠀⠀⠀⠀⠀⠀⠀⠀⠀⠀⠀⠀⠀⠀⠀⠀⠀⠀⠀⠀⠀⠀⠀⠀⠀⠀⠀⢀⢸⣵⢷⣕⣞⣹⣕⢗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⠑⠑⠑⠀⠀⠀⠀⠀⠚⠛⠛⠁⠀⠀⠀⠀⠀⠀⠀⠀⠀⠀⠀⠀⠀⠀⠀⠀⠀⠀⠀⠑⠑⠀⠀⠀⠀⠀⠀⠀⠀⠀⠀⠀⠀⠀⠀⠀⠀⠀⠀⠀⠀⠀⠀⠀⠀⠀⠀⠀⠀⠀⠀⠀⠀⠀⠀⠀⠀⠀⠀⠀⠀⠀⠀⠀⠀⠀⠀⠀⠐⠑⠑⠘⠛⠚⠛⠛⠓⠋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⣿⣿⣿⣿⣿⣿⣿⣏⢻⣿⣿⣿⣷⣷⣵⣕⢕⢷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⣿⢟⣿⣿⣿⣿⣿⣿⣿⣇⢜⢿⣿⣿⣿⣿⣿⣵⢸⣷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⢟⣵⣹⣿⣿⣿⣿⣿⣿⣿⣿⣧⢱⣝⡟⢟⢟⢿⢿⢏⣿⡞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⣿⢿⢟⢫⣿⢇⣧⣼⣽⣽⣕⣞⢗⣞⡯⢽⢇⢹⢻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⣿⢟⢏⣣⣵⣳⣿⡟⣼⣿⣿⣿⣿⣿⣿⣿⣿⣿⣟⢕⢕⢸⣿⡱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⡿⢏⣪⣷⣿⣿⣳⣿⣿⢣⣿⣿⣿⣿⣿⣿⣿⣿⣿⣿⣿⡕⢕⢸⣿⣧⢕⢕⢕⢕⢕⢕⢕⢕⢜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⢏⣵⣿⣿⣿⣿⢣⣿⣿⡿⣼⣿⣿⣿⣿⣿⣿⣿⣿⣿⣿⣿⣧⢕⢸⣿⣿⡕⢕⢕⢕⢕⢕⢕⢕⢕⢝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⡿⣷⣿⣿⣿⣿⡿⣏⣿⣿⣿⡇⣿⣿⣿⣿⣿⣿⣿⣿⣿⣿⣿⣿⣿⣇⢸⣿⣿⡇⢕⢕⢕⢑⢕⢕⢕⢕⢕⢜⢻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⣟⣾⣿⣿⣿⣿⣿⣿⣸⣿⣿⣿⢱⣿⣿⣿⣿⣿⣿⣿⣿⣿⣿⣿⣿⣿⣿⢸⣿⣿⣿⢕⢕⢕⢕⢕⢕⢕⢕⢕⢕⢕⢕⢝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⢿⢝⣽⣷⣷⢇⣾⣿⣿⣿⣿⣿⣿⡇⣿⣿⣿⣿⢸⣿⣿⣿⣿⣿⣿⣿⣿⣿⣿⣿⡇⣿⡏⣸⣿⣿⣿⢕⢕⢕⢕⢕⢕⢕⢕⢕⢕⢕⢕⣵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⢣⣿⣿⣿⣿⡟⣾⣿⢻⣿⣟⣿⣿⣿⢱⢏⢱⣾⣿⡕⣿⣿⣿⣿⣿⣿⣿⣿⣿⣿⣿⡇⢸⢕⣿⣿⣿⣿⢕⢕⢱⣧⢕⡕⢕⠕⢕⢕⢕⣾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⣿⣿⢳⣿⢿⣯⡻⢿⢸⣿⢏⣿⣿⣾⣿⡟⢸⢕⢷⣿⣿⡇⣿⣿⣿⣿⣿⣿⣿⣿⣿⣿⣿⣿⢕⢕⣼⣿⣿⡿⠟⢕⢕⢕⢟⢇⢝⢹⢕⠈⢕⢹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⣿⣿⡇⢺⡗⣷⡫⢟⢕⣿⡏⣾⣟⣾⣿⣟⡇⣾⢕⣾⣿⣿⡇⣿⣿⣿⣿⣿⣿⣿⣿⣿⣿⣿⣿⢕⠑⠈⢝⢝⠁⢄⢕⣵⣕⢕⢕⢕⢕⢕⢞⢕⢕⢕⢻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⣿⣿⣿⣿⣿⣇⢜⡕⢜⣷⡟⢸⣿⣹⡿⣼⣿⣿⣿⣧⣿⢱⣿⣷⣧⢸⣿⢹⣿⣿⣿⣿⣿⣿⣿⣿⡿⢻⢕⢄⢔⢄⢄⢄⢕⢸⣿⣿⣿⣧⡕⠕⢕⠕⢕⣕⣵⡞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⣿⣿⣿⣮⡕⣝⣯⣷⣾⣇⣿⢧⣿⣿⣿⣿⢸⡏⣾⣿⣿⡏⣿⡟⣸⣿⣿⣿⣿⣿⣿⣿⣿⡇⢕⢕⣷⣦⣵⡗⢕⢸⣾⣿⣿⢻⣿⣿⣷⡷⢱⢾⢿⡟⣿⢹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⣿⣿⣿⣧⢎⢝⢷⣾⢸⡟⢸⣿⣿⣿⡇⢸⣇⣿⣿⣿⡇⣿⢱⢹⣿⣿⣿⣿⣿⣿⣿⣿⢕⢕⢕⣿⣿⣿⣿⢕⣿⣿⣿⣿⢸⣿⣿⣿⡏⢱⣕⢺⢣⡟⢸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⣿⣿⡿⡇⠑⢕⡟⡞⡕⣿⣿⣿⣿⢱⣼⢸⣟⣻⢿⢏⣿⢸⢸⣿⣿⣿⣿⣿⣿⣿⣿⢕⢕⢱⣿⣿⣿⣿⢸⣿⣿⣿⡟⣿⣿⣿⣿⡇⣇⡻⣇⢜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⣿⢏⢎⠀⠀⢸⡇⢕⡇⣿⣿⣿⡇⣼⣿⣇⣿⣟⣟⡷⢻⢸⣵⢿⡹⣿⣿⣿⣿⣿⣿⢱⢕⣼⣿⣿⣿⣿⢸⢹⣿⣿⢿⣿⣿⣿⣿⢏⣹⡿⢏⢕⢄⢔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⡿⣳⢟⠀⢀⢄⢕⡇⢸⡇⡿⢿⣿⡇⢿⣿⣿⣿⣿⣿⣿⣷⣮⣿⣧⣷⣝⢯⢻⣿⣾⢇⢸⣕⣟⣻⣿⣟⡟⢼⣞⢮⣝⣾⣿⣿⢿⡿⢕⢗⢕⣵⣷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⣱⢏⡕⠀⠐⠀⢕⣿⢜⢗⢳⢸⣿⡷⣵⡜⢝⢻⢿⣿⣿⢿⣿⣿⣿⣿⣿⣿⣿⣿⣿⣿⣿⣿⣿⣿⣿⣿⣿⣿⣿⣿⣷⣿⣿⡇⣿⡇⠑⠀⢞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⡕⢱⢕⣱⡷⢕⢀⢀⢸⡿⡵⢸⡇⢕⢝⣷⡻⣿⣷⣵⣵⣵⣵⣵⣼⣿⣿⣿⣿⣿⣿⣿⣿⢿⢟⢟⢿⢿⢿⢟⢟⢝⡹⣿⣿⣿⡇⢕⣿⡇⠀⠀⠘⣮⢻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⢱⢇⢇⢕⣿⢣⢕⢕⢕⣼⢇⣷⢸⡇⢕⢕⢕⣵⣽⣿⣿⣿⣿⣿⣿⣿⣿⣿⣿⣿⣿⣿⣿⣿⣿⣿⣷⣷⣵⣵⣷⣾⣿⣷⡿⣟⣽⢕⢕⢸⡇⠅⠀⢀⢘⢷⡻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⢸⠑⢱⣿⡕⢕⢆⢁⢹⢕⣿⣎⣧⢕⢕⢕⢻⣿⣿⣿⣿⣿⣿⣿⣿⣿⣿⣿⣿⣿⣿⣿⣿⣿⣿⣿⣿⣿⣿⣿⣿⡿⣫⢯⣻⡏⢕⢕⢜⡇⠀⠀⢀⢄⡜⢳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⠑⡕⢕⢸⣯⠕⠕⢵⡕⢸⢕⣿⣿⢾⡇⢕⢕⢜⢿⣿⣿⣿⣿⣿⣿⣿⣿⣿⣿⣿⣿⣿⣿⣿⣿⣿⣿⣿⡿⣿⣿⣟⡜⢱⣿⣿⡇⢕⢕⢕⢇⣿⣷⡕⢻⣧⢕⢳⢹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⣵⡔⠑⡇⠄⢸⣿⢕⢕⢱⡇⢕⢕⢸⣿⣾⢸⡕⢕⢕⢕⢻⣿⣿⣿⣿⣿⣿⣿⣿⣿⣿⣿⣿⣿⣿⣿⣿⣿⣿⣿⡿⢟⢕⢕⣸⣿⣿⡇⢕⢕⢕⢕⢽⣿⣧⢜⣿⡜⡕⢇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⢜⢕⢔⢕⢅⢠⣿⢅⢔⣿⢇⢕⢕⢕⢻⣯⡇⢜⢕⢇⢕⢕⣾⢝⢿⣿⣿⣿⣿⣾⣿⣿⣿⣽⣿⣿⣿⣿⣿⡿⢟⢕⢕⢕⢕⣿⣿⣿⢇⢕⢱⢕⢱⢸⣟⣏⡇⢸⡇⣫⡜⣼⣿⣕⣑⣁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⠕⢕⡕⣱⣕⣮⣵⣽⢇⡾⡇⢕⢕⢕⢕⢕⢻⣿⡸⣿⢇⢕⢕⢏⢕⢕⢜⢝⢻⣿⣿⣿⣿⣿⣿⡿⢿⢟⢝⢕⢱⢕⢕⢕⢕⢕⣿⣿⡟⢕⣱⢸⢱⢸⢸⢿⢿⢿⢜⣿⢿⢷⢕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⠀⠀⠀⠀⢱⣿⣿⣿⣿⢟⣼⢇⢕⢕⢕⢕⢕⢕⢕⢝⡇⢻⢕⢕⢕⢕⢕⠕⠑⢕⣷⣷⣽⣟⣯⣽⣷⡇⠑⢕⢕⢕⢕⠑⢕⢕⢕⢕⣿⣏⢕⢱⣿⢕⢕⢕⢕⢄⢄⠀⢕⡇⠀⠀⢑⢹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⠀⠀⢀⢔⠀⠀⢜⢕⢇⢕⣼⢟⢕⢕⢕⢕⢕⠕⢕⢕⢕⣮⡣⡇⢕⢕⠑⠁⠀⢕⢸⣿⣿⣿⣿⣿⣿⣿⢇⢔⠀⠁⠑⠕⢕⢕⢕⢕⢱⡿⢕⢕⣿⣿⢕⡕⢕⢕⢕⢕⠀⢕⠑⠀⠀⢱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⠐⠀⠀⢄⢕⠀⠀⠀⢕⢕⢕⣼⢏⢕⢕⢕⢕⢕⢕⢅⢕⢕⢕⣟⣿⣧⢕⢕⠀⠀⠀⣼⣿⣿⣿⣿⣿⣿⣿⣿⣧⢕⠀⠀⠀⠀⠁⢕⢕⢕⢸⣱⢕⣾⣿⡿⣸⣾⢕⢕⢕⢕⢀⢀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⠀⠀⠀⠀⢄⢕⢕⠀⠀⢀⠜⠕⣼⢇⢕⢕⢕⣱⣵⣷⣿⣿⣿⣿⡇⣿⣿⣿⡇⢕⠀⠀⠀⢸⣿⣿⣿⣿⣿⣿⣿⣿⣿⡇⠀⠀⠀⠀⠀⢕⢕⢇⢇⣽⡕⣿⣿⢳⣟⢻⢇⢕⢕⢕⢕⢕⢕⢕⢕⢸⣿⢕⢕⢕⢕⢼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⠀⠐⠀⢔⢕⢕⠀⠀⠀⠀⠀⣼⢏⢕⢕⢕⣾⣿⣿⣿⣿⣿⣿⣏⢕⢻⣿⣿⣿⡕⠀⠀⠀⠀⢾⣿⣿⣿⣿⣿⣿⣿⡷⠀⠀⠀⠀⠀⠀⠁⢕⢕⢕⡜⢇⠑⢄⢄⢅⠕⢕⢕⢕⢕⣇⢕⣱⣧⡕⢸⣿⢕⢕⢕⢕⣸⣿⡇⢕⢕⣿⣿⡇⢕⢜⣽⣝⡕⢕⣿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⣄⣴⣾⣿⡄⠀⠀⠀⠀⠀⠀⠀⠀⢀⣀⣄⣤⡄⢕⢕⢕⠀⠀⠀⠀⣼⢇⢕⢕⢕⣾⣿⣿⣿⣿⣿⣿⣿⣿⣵⢸⣽⣽⣿⣿⢀⠀⠀⠀⠘⣿⣿⣿⣿⣿⣿⣿⠃⠀⠀⠀⠀⠀⠀⠀⢱⢇⣕⡇⢰⣄⠁⠁⢀⣴⠀⣧⢕⢕⢹⣇⢺⣿⣮⣺⣿⢕⢕⢕⢕⢼⣿⡯⢕⢕⣿⣿⡇⢕⢜⠻⡟⣟⣷⡮⢝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⣝⣿⣲⣲⡔⢜⣿⢸⣞⢿⢿⠔⠀⠀⠀⠀⠀⠀⠀⢸⣿⡿⣫⢕⠑⠕⠀⠀⠀⡄⡼⢕⢕⢕⢕⣾⣿⣿⣿⣿⣿⣿⣿⣿⣿⣿⡇⡇⣿⣿⢿⣧⠀⠀⠀⠀⠸⣿⣿⣿⣿⣿⠇⠀⠀⠀⠀⠀⠀⠀⠀⠜⣿⣿⣇⢘⢁⢔⡕⢄⣉⣱⣿⣇⢕⢕⢜⣯⢿⣿⢜⢯⢵⣷⣷⣧⣝⡿⡗⢕⢕⣿⣿⡇⠑⠀⢔⣷⡜⠙⢕⣼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⣿⡕⢜⠇⢜⣱⠄⠀⠐⢔⢕⢕⢔⢕⢕⣾⢏⣾⣿⡪⢀⠀⠀⠀⠀⠈⠑⠕⢕⢕⢸⣿⣿⣿⣿⣿⣿⣧⣿⣿⣿⣿⡇⢱⢻⣿⣎⢿⡔⠀⠀⠀⠀⠹⠟⠟⢿⢏⠀⠀⠀⠀⠀⠀⠀⠀⠀⠀⢻⣿⣿⣟⣔⢠⡄⣴⢻⣿⣿⣿⡕⢕⢕⠜⠃⠁⠀⠀⠀⢕⢜⢹⢻⢿⣷⣧⣕⢿⣿⠑⠑⠀⠀⠈⠀⢀⣾⣿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⣿⣦⠀⠁⠁⢄⡄⠀⠑⢕⢕⢕⢕⡕⢏⣾⣿⣿⣧⢕⠀⠀⠀⠀⠀⠀⠀⠀⠁⠘⠟⢿⣿⣿⣿⣿⣿⣿⣿⣿⣿⠑⠁⢸⣿⣻⢧⣗⠀⠀⠀⠀⠀⢔⢔⢄⠀⠀⠀⠀⠀⠀⠀⠀⠀⠀⠀⠘⢿⣟⣫⢸⣜⢇⡿⣼⣿⢿⠟⠑⠀⠀⠀⠀⠀⠀⠀⠀⢕⢕⢕⢕⢕⢝⢹⢿⣷⣧⡑⠀⠇⠔⠀⠀⢕⢻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⣿⣷⡀⠀⠁⠀⠀⠀⠁⢱⡕⢸⣷⢸⣿⣿⣿⡿⢇⠀⠀⠀⠀⠀⠀⠀⠀⠀⠀⠀⠀⠁⠙⠟⢿⣿⢻⣿⣿⢇⠀⠀⠁⢻⣿⣷⣷⡝⠁⠀⠀⠀⠀⢕⠀⠀⠀⠀⠀⠀⠀⠀⠀⠀⠀⠀⠀⢸⣿⣿⡜⢻⣧⠑⠉⠀⠀⠀⠀⠀⠀⠀⠀⠀⠀⠀⠀⠁⠑⢕⢕⢕⢕⢕⢜⢟⢿⣿⣧⡄⠀⠀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⢿⣿⣧⢄⠀⠀⠕⠀⠀⠁⢇⢜⢿⢸⣿⣿⣿⡗⢕⠀⠀⠀⢄⠔⠁⠀⠀⢀⠀⠀⠀⠀⠀⠀⠀⠙⠟⣿⡟⠀⠀⠀⠀⠘⢿⡿⣿⡇⠀⠀⠀⣠⣶⣶⣴⣆⠀⠀⠀⠀⠀⠀⠀⠀⠀⠀⠀⠁⢻⣿⢝⢿⠑⠀⠀⠀⠀⠀⠀⢀⠀⠀⠁⠔⢀⠀⠀⢔⣷⣷⣧⣕⢕⢕⢕⢕⢕⠟⠿⠇⢄⣷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⠐⠐⠐⠀⠀⠀⠀⢠⠀⠀⠁⠁⢜⣿⣿⣿⡇⢕⢔⠀⢔⠁⠀⠀⢄⠑⠀⠀⠀⠀⠀⠀⠀⠀⠀⠀⠈⠕⠀⠀⠀⠀⠀⢸⢇⢻⢇⠀⠀⠁⣼⣿⣿⣿⡿⠁⠀⠀⠀⠀⠀⠀⠀⠀⠀⠀⠀⠜⠁⠁⠀⠀⠀⠀⠀⠀⠀⠀⠀⠐⢄⠀⠀⠁⢔⠀⠀⠀⠀⠀⠀⠀⠑⢕⢕⠑⠀⠀⠀⢁⣁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⢸⣦⠀⠁⠁⠀⠀⠀⠀⠑⠘⢿⣿⢇⡾⠀⠑⠀⢀⠄⠑⠔⢀⠀⠀⠀⠀⠀⠀⠀⠀⠀⠀⠐⠀⠀⠀⠀⠀⠀⢱⠁⢸⠀⠀⠀⠁⠘⠝⢿⠟⠁⠀⠀⠀⠀⠀⠀⠀⠀⠀⠀⠀⠀⠀⠀⠀⠀⠀⠀⠀⠀⠀⠀⠀⠀⢀⠔⠑⠄⢀⠀⠁⢕⡄⠀⠀⠀⠀⠀⡀⠁⠀⠀⠀⢔⢄⢸⣷⣽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⢸⣿⡣⢀⠀⠔⠜⠀⢀⢕⢕⢀⢈⡼⢕⠀⠀⠐⠀⢀⢀⠀⠀⠐⢀⠀⠀⠀⠀⠀⠀⠀⠀⠀⠀⠀⠀⠀⠀⠀⠁⢀⠕⠀⠀⠀⠀⠀⠀⠀⠀⠀⠀⠀⠀⠀⠀⠀⠀⠀⠀⠀⠀⠀⠀⠀⠀⠀⠀⠀⠀⠀⠀⠀⢀⠐⠀⠀⠀⢀⠀⠐⠀⠀⢷⡰⢆⠀⠀⠀⠁⠀⠀⠀⢕⢕⢕⢸⣿⣟⣟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⢜⣿⢕⣳⠀⠀⠀⢄⠕⢕⢕⢕⡜⢕⡇⠀⠀⠀⠁⠀⠀⠀⠀⠀⠀⠑⢀⠀⠀⠀⠀⠀⠀⠀⠀⠀⠀⠀⠀⠀⠀⠅⠀⠀⠀⠀⠀⠀⠀⠀⠀⠀⠀⠀⠀⠀⠀⠀⠀⠀⠀⠀⠀⠀⠀⢀⠀⠀⠀⠀⠀⠀⢀⠑⠀⠀⠀⠀⠀⠀⠁⠀⠀⠀⢜⢷⡄⠀⠔⠔⠀⠀⠀⢕⢕⢕⢕⢸⣿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⣔⣱⣵⣴⠀⠑⠔⠀⢄⢀⣿⣿⣿⣿⠀⠁⠑⠄⢸⣿⣿⣿⣿⣕⣿⣿⣿⣿⣿⣿⣿⢿⢏⢍⢕⢔⢕⢕⢕⢕⢕⢔⢔⢄⠀⢕⢻⣞⣼⠀⠀⠀⠀⠀⠑⢕⡜⢕⣼⡗⠀⠀⠀⠀⠀⠀⠀⠀⠀⠀⠀⠀⠔⠀⠀⠀⠀⠔⠀⠀⠀⠀⠀⠀⠀⠀⠀⠀⠀⠀⠀⠀⠀⠀⠀⠀⠀⠀⠀⠀⠀⠀⠀⠀⠀⠀⠀⠀⠀⠐⠀⠀⠀⠀⠀⠀⠔⠀⠀⠀⠀⠀⠀⠀⠀⠀⠀⠀⠀⢷⡜⢳⡀⠀⠀⠀⠀⠀⠑⢕⢕⢕⣼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⡽⣜⢕⠀⠀⠑⠗⠗⠳⢷⣷⣷⣷⣷⣷⣾⣿⣿⣿⣿⣴⣴⣴⣤⣿⣿⣿⣿⣿⣿⣦⣴⣦⣴⣾⣿⣿⣿⣿⣿⣿⣿⣿⣿⣿⢗⢕⢕⢕⠕⠑⠁⠑⠁⠅⠁⠁⠁⠀⠔⢕⢜⢿⣿⣿⡄⢀⢀⠀⠀⠑⢕⢕⣼⡟⠁⠀⠀⠀⠀⠀⠀⠀⠀⠀⠀⠀⠀⠀⠀⠀⠀⠀⠀⠀⠀⠀⠀⠀⠀⠀⠀⠀⠀⠀⠀⠀⠀⠀⠀⠀⠀⠀⠀⠀⠀⠀⠀⠀⠀⠀⠀⠀⠀⠀⠀⠀⠀⠀⠀⠀⠀⠀⠀⠀⠀⠀⠀⠀⠀⠀⠀⠀⠀⠀⠁⢷⢕⢱⢀⠀⠀⠀⠀⢀⣄⣴⢸⣿⣿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⠁⢕⢕⢸⣿⣿⣿⣿⣿⣧⡀⡕⢕⣸⡟⠁⠀⠀⠀⠀⠀⠀⠀⠀⠀⠀⠀⠀⠀⠀⠀⠀⠀⠀⠀⠀⠀⠀⠀⠀⠀⠀⠀⠀⠀⠀⠀⠀⠀⠀⠀⠀⠀⠀⠀⠀⠀⠀⠀⠀⠀⠀⠀⠀⠀⠀⠀⠀⠀⠀⠀⠀⠀⠀⠀⠀⠀⠀⠀⠀⠀⠀⠀⠀⠀⠀⠀⢸⣧⢕⢱⢄⢄⢔⣣⣿⣿⣿⡜⣿⣿⣿⣿⣿⣸⣿⣿⣿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⡿⢕⢕⣱⢏⢕⢔⠀⠀⠀⠀⠀⠀⠀⠀⠀⠀⠀⠀⠀⠀⠀⠀⠀⠀⠀⠀⠀⠀⠀⠀⠀⠀⠀⠀⠀⠀⠀⠀⠀⠀⠀⠀⠀⠀⠀⠀⠀⠀⠀⠀⠀⠀⠀⠀⠀⠀⠀⠀⠀⠀⠀⠀⠀⠀⠀⠀⠀⠀⠀⠀⠀⠀⠀⠀⠀⠀⠀⢜⢿⣧⢕⢧⢱⣾⣿⣿⣿⣿⡇⣿⣿⢿⣿⣿⣿⣿⣿⢹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⢇⢑⢱⢇⢑⢕⡜⠀⠀⠀⠀⠀⠀⠀⠀⠀⠀⠀⠀⠀⠀⢀⠀⠀⠀⠀⠀⠀⠀⠀⠀⠀⠀⠀⠀⠀⠀⠀⠀⠐⠔⠔⠔⠄⠔⠄⠔⠔⠔⠔⠐⠀⠀⠀⠀⠀⠀⠀⠀⠀⠀⠀⠀⠀⠀⢀⠀⠀⠀⠀⠀⠀⠀⠀⠀⠀⠀⠀⢕⢜⢿⣇⢕⣣⢻⣿⣿⣿⢟⣹⣿⣿⢸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⢇⠕⢕⢇⠕⢕⢱⢕⠀⠀⠀⠀⠀⠀⠀⠀⠀⠀⠀⠀⠀⢕⠁⠀⠀⠀⠀⠀⠀⠀⠀⠀⠀⠀⠀⠀⠀⠀⠀⠀⠀⠀⠀⠀⠀⠀⠀⠀⠀⠀⠀⠀⠀⠀⠀⠀⠀⠀⠀⠀⠀⠀⠀⠀⠀⠀⠁⢀⠀⠀⠀⠀⠀⠀⠀⠀⠀⠁⠀⢁⢕⢜⢿⡇⢜⢇⢟⣛⣵⢿⡇⢟⢇⢜⢿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⣿⡏⢕⢕⢕⠕⢕⢕⢕⢕⠀⠀⠀⠀⠀⠀⠀⠀⠀⠀⠀⠀⠀⢕⠀⠀⠀⠀⠀⠀⠀⠀⠀⠀⠀⠀⠀⠀⠀⠀⠀⠀⠀⠀⠀⠀⠀⠀⠀⠀⠀⠀⠀⠀⠀⠀⠀⠀⠀⠀⠀⠀⠀⠀⠀⠀⠀⠀⠀⢕⠀⠀⠀⠀⠀⠀⠀⠀⠀⠀⠀⢕⢕⢕⠜⢽⡕⢑⢕⢅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⢕⣿⣿⡿⢕⢕⢕⢕⢕⢕⢕⢕⢕⡀⠀⠀⢕⣱⠄⠀⠀⠀⠀⠀⠀⠀⢕⠀⠀⠀⠀⠀⠀⠀⠀⠀⠀⠀⠀⠀⠀⠀⠀⠀⠀⠀⠀⠀⠀⠀⠀⠀⠀⠀⠀⠀⠀⠀⠀⠀⠀⠀⠀⠀⠀⠀⠀⠀⠀⠀⠀⠀⢕⠀⠀⠀⠀⠀⠀⠀⠀⠀⠀⠀⢕⢕⡕⢕⢕⢱⢕⢅⢜⢻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⢇⢸⢕⢕⢔⢕⢕⢕⢕⢱⣇⠀⠀⠁⠀⠀⠀⠀⠀⠀⠀⠀⠀⠑⠀⠀⠀⠀⠀⠀⠀⠀⠀⠀⠀⠀⠀⠀⠀⠀⠀⠀⠀⠀⠀⠀⠀⠀⠀⠀⠀⠀⠀⠀⠀⠀⠀⠀⠀⠀⠀⠀⠀⠀⠀⠀⠀⠀⠀⢕⠀⠀⠀⠀⠀⠀⠀⠀⠀⠀⠀⢕⢕⢕⢕⢔⢕⢕⢸⡇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⡕⢕⢕⢕⢕⢕⢕⢕⢕⢕⣼⣿⠀⠀⠀⠀⠀⠀⠀⠀⠀⠀⠀⠀⠀⢕⠀⠀⠀⠀⠀⠀⠀⠀⠀⠀⠀⠀⠀⠀⠀⠀⠀⠀⠀⠀⠀⠀⠀⠀⠀⠀⠀⠀⠀⠀⠀⠀⠀⠀⠀⠀⠀⠀⠀⠀⠀⠀⠀⠀⢕⠀⠀⠀⢀⠀⠀⠀⠀⠀⠀⢄⢕⢕⢕⢕⢕⢅⢕⢕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⠙⠙⠁⠈⠁⢕⠀⠀⠀⠀⠀⠁⠙⠁⠀⠀⠀⠀⠀⠀⠀⠀⠀⢄⢄⢄⢔⢕⢄⠀⠀⠀⠀⠀⠀⠀⠀⠀⠀⠀⠀⠀⠀⠀⠀⠀⠀⠀⠀⠀⠀⠀⠀⠀⠀⠀⠀⠀⠀⠀⠀⠀⠀⠀⠀⠀⠀⠀⠀⡸⢇⠀⢕⠀⠀⠀⠀⠀⠀⠀⠀⠀⠀⠀⠁⠑⢕⢕⢕⢕⢕⢕⢕⢕⢕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⠀⠀⠀⠀⠀⠀⠀⠀⠀⠀⠀⠀⠀⠀⠀⠄⢄⢄⢕⢕⢕⢕⢕⢕⢕⠀⠀⠀⠀⠀⠀⠀⠀⠀⠀⠀⠀⠀⠀⠀⠀⠀⠀⠀⠀⠀⠀⠀⠀⠀⠀⠀⠀⠀⠀⠀⠀⠀⠀⠀⠀⠀⠀⢀⡧⢕⢄⠁⠀⠀⠀⠀⠀⠀⠀⠀⠀⠀⠀⠀⠀⠀⠑⢕⢕⢕⢕⢕⢕⢱⢸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⢕⠀⠀⠀⠀⠀⠀⠀⠀⠀⠀⠀⠀⠀⠀⠀⠁⠕⢕⢕⢕⢕⢕⢕⣕⢕⢀⠀⠀⠀⠀⠀⠀⠀⠀⠀⠀⠀⠀⠀⠀⠀⠀⠀⠀⠀⠀⠀⠀⠀⠀⠀⠀⠀⠀⠀⠀⠀⠀⠀⠀⠀⠀⢸⣜⢕⢕⢕⢔⢄⢄⠀⠀⠀⠀⠀⠀⠀⠀⠀⠀⠀⠀⠀⢕⠁⢕⢕⢕⢸⡜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⠕⢕⠀⠀⠀⠀⠀⠀⠀⠀⠀⠀⠀⠀⠀⠀⠀⠀⠑⢕⢕⢕⣱⣿⣿⣧⡕⢝⠔⠀⠀⠀⠀⠀⠀⠀⠀⠀⠀⠀⠀⠀⠀⠀⠀⠀⠀⠀⠀⠀⠀⠀⠀⠀⠀⠀⠀⠀⠀⠀⣀⣀⣗⡜⢕⢱⢕⢕⢕⢕⠁⠀⠀⠀⠀⠀⠀⠀⠀⠀⠀⠀⠀⠀⢕⢕⠕⢕⢕⢸⡇⢻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⠀⠀⠀⠀⠀⠕⢕⣿⣿⡇⢷⢄⠁⠕⢄⠀⠀⠀⠀⠀⠀⠀⠀⠀⠀⠀⠀⠀⠀⠀⠀⠀⠀⠀⠀⠀⠀⠀⠀⠀⠀⠀⠔⢷⢿⣿⡿⢏⢕⣵⡎⡇⢕⠕⠀⠀⠀⠀⠀⠀⠀⠀⠀⠀⠀⠀⠀⠀⢔⢕⢕⢕⢕⢕⢸⣷⢸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⠀⠀⠀⠀⠀⢕⣿⣿⣇⣿⢇⢀⢀⠁⠕⢔⢄⠀⠀⠀⠀⠀⠀⠀⠀⠀⠀⠀⠀⠀⠀⠀⠀⠀⠀⠀⠀⠀⠀⠀⠀⠀⠀⢀⢄⢕⡕⣿⣿⣿⢱⠑⠀⠀⠀⠀⠀⠀⠀⠀⠀⠀⠀⠀⠀⠀⠕⢕⢕⢕⠕⢕⢕⢸⢿⢸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⠀⠈⣿⣿⣿⣿⣿⣿⣿⣿⣿⡷⠁⠑⠔⢄⢀⠀⠀⠀⠀⠀⠀⠀⠀⠀⠀⠀⠀⠀⠀⠀⠀⠀⠀⢀⢄⠔⠑⢁⢸⣟⣵⣿⣿⣿⢕⠀⠀⠀⠀⠀⠀⠀⠀⠀⠀⠀⠀⠀⠀⠀⠀⠀⠀⠁⠀⢑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⠀⢿⣷⡷⢜⢿⠁⠁⠁⠀⠀⠀⠀⠀⠀⠁⠑⠑⠔⠀⠀⠀⠀⠀⠀⠀⠀⠀⠀⠀⠀⠀⠀⢕⢱⣷⣿⣿⣿⣿⣿⡿⢿⣿⣿⠑⠀⠀⠀⠀⠀⠀⠀⠀⠀⠀⠀⠀⠀⠀⠀⠀⠀⠀⠀⠀⢕⣕⣕⡕⢅⣕⢕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⠀⠀⠀⠀⠀⠀⠀⠀⠀⠀⠀⠀⠀⠀⠀⠀⠀⠀⠀⠘⢿⣧⣵⣵⣄⣀⣀⢀⠀⠀⠀⠀⠀⠀⠀⠀⠀⢕⠀⠀⠀⠀⠀⠀⠀⠀⠀⠀⠀⠀⠀⠕⠀⠁⠁⠁⢸⣷⢗⢜⣿⣿⡿⠀⠀⠀⠀⠀⠀⠀⠀⠀⠀⠀⠀⠀⠀⠀⠀⠀⠀⠀⠀⢀⢟⢿⢿⢇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⢀⠀⠀⠀⠀⠀⠀⠀⠀⠀⠀⠀⠀⠀⠀⠀⠀⠀⠀⠀⠀⢝⣟⢻⢿⢿⢿⢿⢷⠆⠀⠀⠀⠀⠀⠀⠀⠁⠀⠀⠀⠀⠀⠀⠀⠀⠀⠀⠀⠀⠀⠀⠀⢀⣀⣄⣡⣽⣵⣷⡿⡻⠁⠀⠀⠀⠀⠀⠀⠀⠀⠀⠀⠀⠀⠀⠀⠀⠀⠀⠀⠀⠀⢕⢕⢕⢕⢕⢇⢱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⢳⢗⠀⠀⠀⠀⠀⠀⠀⠀⢸⣦⣄⣀⠀⠀⠀⠀⠀⠀⠀⠀⠀⠀⠀⠀⠀⠀⠀⠀⠀⠀⠹⣷⣧⣴⣄⡀⠀⠀⠀⠀⠀⠀⠀⠀⠀⠀⠀⠀⠀⠀⠀⠀⠀⠀⠀⠀⠀⠀⠀⠀⢾⢿⢿⢿⠟⢟⢏⣽⠞⠁⠀⠀⠀⠀⠀⠀⠀⠀⠀⠀⠀⠀⠀⠀⠀⠀⠀⠀⠀⢄⣰⢇⢕⢕⢕⢕⢕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⡵⣷⡷⠀⠀⠀⠀⠀⠀⠀⠀⢸⣿⣿⡏⣾⡗⠀⠀⠀⠀⢀⠀⠀⠀⠀⠀⠀⠀⠀⠀⠀⠀⠀⠀⠉⠙⠛⠛⠓⠀⠀⠀⠀⠀⠀⠀⠀⠀⠀⠀⠀⠀⠀⠀⠀⠀⠀⠀⠀⠀⠀⠀⠀⢀⣄⣴⣵⣾⢿⠑⠀⠀⠀⠀⠀⠀⠀⠀⠀⠀⠀⠀⠀⠀⠀⠀⠀⠀⠀⠀⠀⠁⠕⢏⢕⢕⢕⢕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⢸⣿⣿⢜⢙⠁⠀⠀⠀⠀⠀⠀⠀⠀⠀⠀⠀⠀⠀⠀⠀⠀⠀⠀⠀⠀⠀⠀⠀⠀⠀⠀⠀⠀⠀⠀⠀⠀⠀⠀⠀⠀⠀⠀⠀⠀⠀⠀⠀⠀⠀⠀⠑⠛⠛⠙⠉⠀⠀⠀⠀⠀⠀⠀⠀⠀⠀⠀⠀⠀⠀⠀⠀⠀⠀⠀⠀⠀⠀⠀⠀⠀⠀⠁⢕⣗⣧⣷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⢸⡟⢕⢕⢕⢕⠕⠀⠀⢠⡄⠀⠀⠀⠀⠀⠀⠀⠀⠀⠀⠀⠀⠀⠀⠀⠀⠀⠀⠀⠀⠀⠀⠀⠀⠀⠀⠀⠀⠀⠀⠀⠀⠀⠀⠀⠀⠀⠀⠀⠀⠀⠀⠀⠀⠀⠀⠀⠀⠀⠀⠀⠀⠀⠀⠀⠀⠀⠀⠀⠀⠀⠀⠀⠀⠀⠀⠀⠀⠀⠀⠀⢀⢕⣳⢫⣟⣮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⠀⠜⢔⢕⢕⠕⠁⠀⠀⣰⡿⠁⠀⠀⠀⠀⠀⠀⠀⠀⠀⠀⠀⠀⠀⠀⠀⠀⠀⠀⠀⠀⠀⠀⠀⠀⠀⠀⠀⠀⠀⠀⠀⠀⠀⠀⠀⠀⠀⠀⠀⠀⠀⠀⠀⠀⠀⠀⠀⠀⠀⠀⠀⠀⠀⠀⠀⠀⠀⠀⠀⠀⠀⠀⠀⠀⠀⠀⠀⠀⢔⣔⣣⡾⣕⣟⣝⡗⢣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⠛⠃⠑⠑⠑⠀⠀⠀⠀⠑⠛⠑⠀⠀⠀⠀⠀⠀⠀⠀⠀⠀⠀⠀⠀⠀⠀⠀⠀⠀⠀⠀⠀⠀⠀⠀⠀⠀⠀⠀⠀⠀⠀⠀⠀⠀⠀⠀⠀⠀⠀⠀⠀⠀⠀⠀⠀⠀⠀⠀⠀⠀⠀⠀⠀⠀⠀⠀⠀⠀⠀⠀⠀⠀⠀⠀⠀⠀⠀⠀⠀⠀⠙⠛⠛⠛⠛⠛⠛⠛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⢿⢏⡱⢱⣿⣿⣿⢜⣫⣽⣷⣷⣿⣿⣿⣿⣿⣿⣿⣿⣿⣿⣿⣿⣿⣿⣿⣧⣝⢻⣿⣿⣿⣿⣷⣧⣵⡕⣿⣿⣿⣷⡕⢕⢕⢕⢕⢕⢕⢕⢕⢕⢕⢕⢕⢕⢕⢕⢕⢕⢕⢕⢕⢹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⢏⣱⣷⣿⢣⣿⣿⣿⡿⢸⣿⣿⣿⣿⡿⣟⣟⣿⣿⣿⣿⣿⣿⣿⣿⣿⣿⣿⣿⣿⣿⢇⢜⢝⢻⣿⣿⣿⣿⣿⢸⣿⣿⣿⣿⡕⢕⢕⢕⢕⢕⢕⢕⢕⢕⢕⢕⢕⢕⢕⢕⢕⢕⢕⢕⢜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⢟⣱⣾⣿⢟⣫⢕⣿⣿⣿⣿⡇⣿⣿⣿⣿⣿⣿⣿⣿⣿⣿⣿⣿⣿⣿⣿⣿⣿⣿⣿⣿⣿⣿⡕⢕⢕⢕⢕⢝⢿⣿⣿⡇⣿⣿⣿⣿⣿⡕⢕⢕⢕⢕⢕⢕⢕⢕⢕⢕⢕⢕⢕⢕⢕⢕⢕⢕⢕⢕⢕⢕⢝⢝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⢟⣵⣿⢟⣹⣷⣿⡟⣾⣿⣿⣿⣿⢇⣿⣿⣿⣿⣿⣿⣿⣿⣿⣿⣿⣿⣿⣿⣿⣿⣿⣿⣿⣿⣿⣿⣿⡕⢕⢕⢕⢕⢕⢜⢟⢇⢸⣿⣿⣿⣿⣿⡕⢕⢕⢕⢕⢕⢕⢕⢕⢕⢕⢕⢕⢕⢕⢕⢕⢕⢕⢕⢕⢕⢕⢕⢜⢝⢟⢻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⢟⣵⡿⢏⣵⣿⣿⣿⡿⣸⣿⣿⣿⣿⣿⢸⣿⣿⣿⣿⣿⣿⣿⣿⣿⣿⣿⣿⣿⣿⣿⣿⣿⣿⣿⣿⣿⣿⣿⣿⡕⢕⢕⢕⢕⢕⢕⢕⢜⣿⣿⣿⣿⣿⣿⡕⢕⢕⢕⢕⢕⢕⢕⢕⢕⢕⢕⢕⢕⢕⢕⢕⢕⢕⢕⢕⢕⢕⢕⢕⢕⢕⢕⢕⢜⢝⢟⢿⣿⣿⣿⣿⣿⣿⣿⣿⣿⣿⣿⣿⣿⣿⣿⣿⣿⣿⣿⣿⣿⣿⣿⣿⣿⣿⣿⣿⣿⣿⣿⣿⣿⣿⣿⣿⣿⣿⣿⣿⣿⣿⣿⣿⣿⣿⣿⣿⣿⣿⣿⣿⣿⣿⣿⣗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⢟⣵⡿⣫⣾⣿⣿⣿⣿⣿⢣⣿⣿⣿⣿⣿⣿⢸⣿⣿⣿⣿⣿⣿⣿⣿⣿⣿⣿⣿⣿⣿⣿⣿⣿⣿⣿⣿⣿⣿⣿⣿⣿⣧⡕⢕⢕⢕⢕⢕⢕⢻⣿⣿⣿⣿⣿⣷⢕⢕⢕⢕⢕⢕⢕⢕⢕⢱⢕⢕⢕⢕⢕⢕⢕⢕⢕⢕⢕⢕⢕⢕⢕⢕⢕⢕⢕⢕⢕⢕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⡿⣫⡾⣫⣾⣿⣿⣿⣿⣿⣿⡏⣾⣿⣿⣿⣿⣿⡇⢸⣿⣿⣿⣿⣿⣿⣿⣿⣿⣿⣿⣿⣿⣿⣿⣿⣿⣿⣿⣿⣿⣿⣿⣿⣿⣿⣿⣕⢕⢕⢕⢕⢕⢸⣿⣿⣿⣿⣿⣿⣧⢕⢕⢕⢕⢕⢕⢕⠁⠕⢕⢕⢕⢕⢕⢕⢕⢕⢕⢕⢕⢕⢕⢕⢕⢕⢕⢕⢕⢕⢕⢕⣼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⢏⡼⣫⣾⣿⣿⣿⣿⣿⣿⣿⣿⢸⣿⣿⣿⣿⣿⣿⡇⣿⣿⣿⣿⣿⣿⣿⣿⣿⣿⣿⣿⣿⣿⣿⣿⣿⣿⣿⣿⣿⣿⣿⣿⣿⣿⣿⣿⣿⣷⣕⢕⢕⢕⢕⣿⣿⣿⣿⣿⣿⣿⡇⢕⢕⢕⢕⢕⣔⢕⢕⢕⢕⢕⢕⢕⢕⢕⢕⢕⢕⢕⢕⢕⢕⢕⢕⢕⢕⢕⢕⢱⣾⣿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⢯⢟⣵⣿⣿⣿⣿⣿⣿⣿⣿⣿⡇⣿⣿⣿⣿⣿⣿⣿⡇⣿⣿⣿⣿⣿⣿⣿⣿⣿⣿⣿⣿⣿⣿⣿⣿⣿⣿⣿⣿⣿⣿⣿⣿⣿⣿⣿⣿⣿⣿⣿⣷⣕⢕⢕⢻⣿⣿⣿⣿⣿⣿⣿⡕⢑⠕⢑⢕⢕⢕⢕⢕⢕⢕⢕⢕⢕⢕⢕⢕⢕⢕⢕⠕⢕⢕⢕⢕⢕⢕⢕⢕⣿⣿⣿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⢇⣱⣿⣿⣿⣿⣿⣿⣿⣿⣿⣿⣿⢹⣿⣿⣿⣿⣿⣿⣿⡕⣿⣿⣿⣿⣿⣿⣿⣿⣿⣿⣿⣿⣿⣿⣿⣿⣿⣿⣿⣿⣿⣿⣿⣿⣿⣿⣿⣿⣿⣿⣿⣿⣿⣷⢕⢸⣿⣿⣿⣿⣿⣿⣿⣧⢄⢔⢕⢕⢕⢕⢕⢕⢕⢕⢕⢕⢕⢕⢕⢕⢕⢕⢕⢕⢕⢕⢕⢕⢕⢕⢕⡱⣿⣿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⢇⣼⣿⣿⣿⣿⣿⣿⣿⣿⣿⣿⣿⡏⣾⣿⣿⣿⣿⣿⣿⣿⢕⣿⣿⣿⣿⣿⣿⣿⣿⣿⣿⣿⣿⣿⣿⣿⣿⣿⣿⣿⣿⣿⣿⣿⣿⣿⣿⣿⣿⣿⣿⣿⣿⣿⣿⡇⢜⣿⣿⣿⣿⣿⣿⣿⣿⡕⢕⢕⢕⢕⢕⢕⢕⢕⢕⢕⢕⢕⢕⢕⢕⢅⢕⢕⢕⢕⢕⢕⢕⢕⣱⡳⣼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⢏⣾⣿⣿⣿⣿⣿⣿⣿⣿⣿⣿⣿⡿⢣⣿⣿⣿⣿⣿⣿⣿⣿⢕⣿⣿⣿⣿⣿⣿⣿⣿⣿⣿⣿⣿⣿⣿⣿⣿⣿⣿⣿⣿⣿⣿⣿⣿⣿⣿⣿⣿⣿⢿⣿⣿⣿⣿⢕⢜⣿⣿⣿⣿⣿⣿⣿⣿⣧⢕⢕⢕⠕⠕⢕⢕⢕⢕⢕⢕⢕⢕⢕⢕⢕⢕⢕⢕⢕⢕⠕⣕⣵⢝⠑⢜⢿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⢏⣿⣿⣿⣿⣿⣿⣿⡿⣿⣿⣿⣿⡟⣵⢸⣿⣿⣿⣿⣿⣿⣿⣿⢕⣿⣿⣿⣿⣿⣿⣿⣿⣿⣿⣿⣿⣿⣿⣿⣿⣿⣿⣿⣿⣿⣿⣿⣿⣿⣿⣿⣿⣿⢜⢿⣿⣿⣿⢕⢕⣿⣿⣿⣿⣿⣿⣿⣿⣿⡕⢕⠐⠀⢔⢕⢡⣥⡅⢑⢑⢑⢕⢕⡕⢑⢑⣑⡅⣕⣴⡝⠋⠁⠀⢑⣕⢕⢝⢟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⣿⣿⣿⢏⣾⣿⣿⢏⢾⣿⣿⣿⣽⣿⣿⣿⢏⣾⡟⣾⣿⣿⣿⣿⣿⣿⣿⣿⢕⣿⣿⣿⣿⣿⣿⣿⣿⣿⣿⣿⣿⣿⣿⣿⣿⣿⣿⣿⣿⣿⣿⣿⣿⣿⣿⣿⣿⣿⡇⢜⢿⣿⣿⢕⢕⣿⣿⣿⣿⣿⣿⣿⣿⣿⡇⢕⢔⢕⢕⢕⢕⢿⣿⣕⢕⢕⢝⢿⣿⣧⡸⡿⣯⣽⣽⣿⣷⡄⢄⢧⡝⢕⢕⢕⢕⢜⢝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⣿⣿⢿⢿⢿⢟⣾⣿⣿⡟⢱⣿⣿⣿⣿⣿⣿⣿⢏⣾⣿⡇⣿⣿⣿⣿⣿⣿⣿⣿⣿⢕⢿⣿⣿⣿⣿⣿⣿⣿⣿⣿⣿⣿⣿⣿⣿⣿⣿⣿⣿⣿⣿⣿⣿⣿⣿⣿⣿⣿⣿⣇⢕⢜⣿⡏⢕⢕⣾⣿⣿⣿⣿⣿⣿⣿⣿⣿⢅⠁⠀⠑⢕⢕⢜⣿⣿⣕⢕⢕⢕⢜⢝⢕⡱⢹⣿⣿⣿⣿⣪⣿⢇⢕⢕⢕⢕⢕⢕⢕⢕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⢿⢟⢟⣫⣵⢷⣟⣟⡟⣸⣿⣿⣿⢕⣿⣿⣿⣿⣿⣿⣿⢯⣿⣿⣿⢇⣿⣿⣿⣿⣿⣿⣿⣿⣿⢕⢸⣿⣿⣿⣿⣿⣿⣿⣿⣿⣿⣿⣿⣿⣿⣿⣿⣿⣿⣿⣿⣿⣿⣿⣿⣿⣿⣿⣿⣿⢕⢕⢜⡇⢕⢱⢼⣿⣿⣿⣿⣿⣿⣿⣿⣿⢕⠔⢀⠀⠁⠕⢕⢝⢟⢏⢕⢔⢕⢕⢔⢔⢕⢅⢝⢓⠻⢧⢟⢇⢕⢕⢕⢕⢕⢕⢕⢕⣱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⣱⢇⣱⣷⢿⣿⣿⣿⣿⣿⢣⣿⣿⣿⢇⣼⣿⣿⣿⣿⣿⣿⢯⣿⣿⣿⣿⢸⣿⣿⣿⣿⣿⣿⣿⣿⣿⢕⡜⢻⣿⣿⣿⣿⣿⣿⣿⣿⣿⣿⣿⣿⣿⣿⣿⣿⣿⣿⣿⣿⣿⣿⣿⣿⣿⣿⣿⣿⢕⢕⢕⢕⢕⢜⢕⢿⣿⣿⣿⣿⣿⣿⣿⣿⢕⠀⠁⢀⠀⠀⠀⠀⠀⠀⠀⠀⠀⠀⠀⠀⠀⢀⢄⢅⢅⢕⢕⠕⢕⢕⢕⢕⢕⢕⢕⢼⢟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⣼⣿⢸⣿⣫⣿⣿⣿⣿⣿⡏⣾⣿⣿⡟⣼⣿⣿⣿⣿⣿⣿⢏⣾⣿⣿⣿⣿⢜⣿⣿⣿⣿⣿⡿⢫⣿⣿⢕⢕⢕⢻⣿⣿⣿⣿⣿⣿⣿⣿⣿⣿⣿⣿⣿⣿⣿⣿⣿⣿⣿⣿⣿⣿⣿⣿⣿⣿⣿⢕⢕⢕⢕⢕⢸⢕⢺⣿⣿⣿⣿⣿⣿⣿⢏⠁⢕⢀⠀⠑⠐⠀⠀⠀⠀⠀⠀⠀⠀⠀⠀⠀⠀⠁⠑⠑⠑⢕⢕⢕⢕⢕⠕⡅⣵⣇⢕⢕⢕⢕⢕⢕⢱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⢸⣿⣿⢕⣿⣿⣿⣿⣿⣿⣿⢱⣿⣿⣿⢱⣿⣿⣿⣿⣿⣿⢏⣾⣿⣿⣿⣿⣿⡇⣿⣿⡿⠏⢜⢱⣿⣿⣿⡇⢱⢕⢕⢹⣿⣿⣿⣿⣿⣿⣿⣿⣿⣿⣿⣿⣿⣿⣿⣿⣿⣿⣿⣿⣿⣿⣿⣿⣿⣿⢕⢕⢕⢕⢕⡾⢕⢸⣿⣿⣿⣿⣿⢟⠑⠀⢀⢕⢕⢱⣣⣶⣶⣷⣷⢱⣷⣶⣶⣴⣤⣅⣐⢐⠐⠄⢐⢀⢄⢅⠁⢐⣰⢞⢱⣿⣿⡇⢕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⡯⡗⡕⢕⢕⢕⡜⣿⣿⡜⣿⣿⣿⣿⣿⣿⡏⣾⣿⣿⡏⡾⢿⣿⣿⣿⣿⡏⣾⣿⣿⣿⣿⣿⢎⡇⣿⡟⢕⢔⣱⣿⣿⣿⣿⣇⢕⢕⢕⣾⣿⣿⣿⣿⣿⣿⣿⣿⣿⣿⣿⣿⣿⣿⣿⣿⣿⣿⣿⣿⣿⣿⣿⣿⣿⣿⡇⢕⢕⢕⠘⠇⢕⢿⢿⢿⠟⢋⠅⠀⠀⠀⢕⢕⢕⢱⣿⣿⣿⣿⣿⡜⣿⣿⣿⣿⣿⣿⣿⣿⣿⣷⢄⢄⢅⣡⣴⡾⢣⢎⡜⣿⣿⣷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⢝⢕⢕⢕⣼⣧⣹⣿⣿⣎⢟⢟⢻⢿⢿⢱⣿⣿⣿⢻⡇⣿⣿⣿⣿⡟⣼⣿⣿⣿⣿⡿⢕⢇⢕⢜⢕⢕⣱⣿⣿⣿⣿⣿⣷⢕⢜⣾⣿⣿⣿⣿⣿⣿⣿⣿⣿⣿⣿⣿⣿⣿⣿⣿⣿⣿⣿⣿⣿⣿⣿⣿⣿⣿⣿⡇⢕⢕⠑⠀⠀⠀⠀⢀⢀⠁⠀⠀⠀⠀⠀⢕⢕⢕⣾⣿⣿⣿⣿⣿⡇⢿⣿⣿⣿⣿⣿⣿⡿⣿⣿⡇⣱⣿⡿⢫⢞⢕⣵⣇⣿⣿⣿⢕⢕⢕⢕⢕⢕⢕⢕⢕⢕⢐⢁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⢱⣿⣿⡇⢝⢿⣷⣷⣕⢕⢕⢕⢸⣿⣿⣿⣼⢸⣿⣿⣿⡿⣸⣿⣿⣿⣿⣿⢇⢕⢕⡇⢕⣾⣿⣿⣿⣿⣿⣿⣿⣿⡕⢕⣿⣿⣿⣿⣿⣿⣿⣿⣿⣿⣿⣿⣿⣿⣿⣿⣿⣿⣿⣿⣿⣿⣿⣿⣿⣿⣿⣿⡇⢕⢕⢀⠀⠀⠀⠀⠁⠁⠁⠀⠀⠀⠀⢕⢕⢕⢕⣿⣿⣿⣿⣿⣿⣿⢸⣿⣿⣿⣿⣿⣿⡇⣿⣿⣇⢍⢙⠕⢕⣱⣿⣿⡟⢸⢏⡇⡕⢕⢕⢕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⢸⣿⣿⡇⡜⢗⢝⢿⣿⣧⣕⢕⢸⣿⡿⡏⡇⣾⣿⣿⣿⢣⣿⣿⣿⣿⣿⡏⢕⢕⢱⡇⢕⢜⢋⣽⣿⣿⣿⣿⣿⣿⡇⢕⣿⣿⣿⣿⣿⣿⣿⣿⣿⣿⣿⣿⣿⣿⣿⣿⣿⣿⣿⣿⣿⣿⣿⣿⣿⣿⣿⣿⣇⢕⢕⢕⠀⠀⢄⢄⢄⢄⢄⠀⠀⠀⢕⢕⢕⢕⢕⢸⣿⣿⣿⣿⣿⣿⢸⣿⣿⣿⣿⣿⣿⡇⣿⣿⣿⢕⢵⣷⣧⣝⢿⢏⢕⢕⡜⢱⢕⢕⢕⢕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⢸⣿⣿⡇⣿⣧⡕⢗⢜⢏⢿⠇⣼⣿⡧⣷⢱⣿⣿⣿⡏⣾⣿⣿⣿⣿⡟⢕⢕⢕⢸⣿⡕⢕⢸⣿⣿⣿⣿⣿⣿⣿⢕⢕⣿⣿⣿⣿⢻⣿⣿⣿⣿⣿⣿⣿⣿⣿⣿⣿⣿⣿⣿⣿⣿⣿⣿⣿⣿⣿⢼⡏⣿⢕⢕⢕⡔⢀⠁⠕⠕⠑⠑⠀⣄⡕⢕⢕⢕⢱⣷⣸⣿⣿⣿⣿⣿⣿⡇⣿⣿⣿⣿⣿⣿⣷⣿⣿⣿⢕⢜⢿⣿⣿⣧⡕⢕⢞⢱⢕⢕⢕⠕⠑⠀⠀⢀⢄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⠑⢇⢻⢻⢇⢿⣿⣿⡧⢕⣅⡔⡕⣼⣿⣷⡇⣾⣿⣿⣿⢱⣿⣿⣿⣿⣿⢇⢕⡕⢕⣸⣿⣇⢕⢸⣿⣿⣕⢕⢜⢝⢏⢕⢸⣿⣿⣿⡏⣼⣿⣿⣿⣿⣿⣿⣿⣿⣿⣿⣿⣿⣿⣿⣿⣿⣿⣿⣿⣿⣿⢇⡇⢿⢕⢕⢕⢻⣷⣶⣴⣴⣴⣶⣾⣷⡇⢕⢕⢕⢸⣿⣿⣿⣿⣿⣿⣿⣿⡇⣿⣿⣿⣿⣿⣿⣿⣿⣿⣿⢕⢕⢕⢝⢿⣿⣷⢕⢇⠕⠑⠁⠀⠀⠀⢀⠔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⠘⡜⢧⡕⢕⢜⢏⣵⣿⣿⢏⢕⣿⣿⣿⢱⣿⣿⣿⡇⣿⣿⣿⣿⣿⡟⢕⣱⡇⢕⣿⣿⣿⢕⣼⣿⣿⣿⣷⣧⣵⣷⡷⢸⣿⣿⣿⡇⣿⣿⣿⣿⣿⣿⣿⣿⣿⣿⣿⣿⣿⣿⣿⣿⣿⣿⣿⣿⣿⣿⡕⢕⢕⢕⢕⢕⢸⣿⣿⣿⣿⣿⣿⣿⣿⣿⡕⢕⢕⢸⣿⣿⣿⣿⣿⣿⣿⣿⡇⣿⣿⣿⣿⣿⣿⣿⣿⣿⣿⣱⣷⣵⡕⢜⢻⡿⣸⠄⠀⠀⢀⠄⢐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⠘⢕⢳⢕⢕⣾⣿⣿⢟⢕⢕⣿⣿⡿⢸⣿⣿⣿⢸⣿⣿⣿⣿⣿⣇⣱⣿⣿⢕⣿⣿⡿⢕⣿⣿⣿⣿⣿⣿⣿⣿⡇⣿⣿⣿⣿⢕⣿⣿⣿⣿⣿⣿⣿⣿⣿⣿⣿⣿⣿⣿⣿⣿⣿⣿⣿⣿⣿⣿⢕⢕⢕⢕⢕⢕⢸⣿⣿⣿⣿⣿⣿⣿⣿⣿⡇⢕⢕⣸⣿⣿⣿⣿⣿⣿⣿⣿⢇⣿⣿⣿⣿⣿⣿⣿⣿⣿⣿⡺⢿⢿⢿⢧⣪⣾⡟⠄⢐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⣝⣷⣄⡀⠀⠁⠕⢕⢼⣿⡿⢏⢕⢕⢕⢸⣿⡇⣿⣿⣿⡇⣿⣿⣿⣿⣿⣿⣿⣿⣿⣿⢕⣿⣿⡇⢱⣿⣿⣿⣿⣿⣿⣿⣿⢱⣿⣿⣿⡏⢅⣿⣿⣿⣿⣿⣿⣿⣿⣿⣿⣿⣿⣿⣿⣿⣿⣿⣿⣿⣿⣿⣿⢕⢕⢕⢕⢕⢕⢸⣿⣿⣿⣿⣿⣿⣿⣿⣿⣿⢕⢕⣿⣿⣿⣿⣿⣿⣿⣿⣿⢱⣿⣿⣿⣿⣿⣿⣿⣿⣿⣿⢕⣕⣵⣷⣿⢿⢏⢇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⢇⠰⣤⢸⣎⢿⡇⢕⣱⣿⣿⣿⣿⢳⣿⣿⣿⢣⣿⣿⣿⣿⣿⣿⣿⣿⣿⡏⢕⣿⣿⢇⢸⣿⣿⣿⣿⣿⣿⣿⣿⢸⣿⣿⣿⢕⡇⣿⣿⣿⣿⣿⣿⣿⣿⣿⣿⣿⣿⣿⣿⣿⣿⣿⣿⣿⣿⣿⡏⢕⢕⢕⢕⢕⢕⣿⣿⣿⣿⣿⣿⣿⣿⣿⣿⣿⢕⢱⣿⡿⣿⣿⣿⣿⣿⣿⡇⢸⣿⣿⣿⣿⣿⣿⢿⢏⣿⣿⢸⢿⢟⢏⢕⢕⢞⢼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⡣⢻⣷⣮⣝⡝⢝⢝⢝⣿⢸⣿⣿⣿⢸⣿⣿⣿⣿⣿⣿⣿⣿⣿⢇⢕⣿⣿⢕⢸⣿⣿⣿⣿⣿⣿⣿⡇⣾⣿⣿⡇⢸⡇⢹⣿⣿⣿⣿⣿⣿⣿⣿⣿⣿⣿⣿⣿⣿⣿⣿⣿⣿⣿⣿⡇⢕⠁⢕⢕⢕⢕⣯⣽⣷⣷⣷⣧⣵⣵⣵⣵⣽⢕⢸⣿⡇⣿⣿⣿⣿⣿⣿⢕⢕⣿⣿⣿⣿⣿⡏⢕⢱⣿⣿⢕⢱⡾⢕⢕⢜⢜⣝⣕⣕⡜⢹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⡜⡜⢝⢻⢿⣿⣷⣷⡇⣿⣿⣿⡇⣿⣿⣿⣿⣿⣿⣿⣿⣿⣿⢕⢕⣿⣿⢕⢹⢿⢟⣏⣝⣱⣵⣵⡇⣿⣿⣿⢕⣹⣝⢸⣿⣿⣿⣿⣿⣿⣿⣿⣿⣿⣿⣿⣿⣿⣿⣿⣿⣿⣿⣿⢕⢕⠀⢕⢕⢕⢱⣿⣿⣿⣿⣿⣿⣿⣿⣿⣿⣿⢕⣾⡿⢸⣿⣿⣿⣿⣿⡟⢕⢕⣿⣿⣿⣿⣿⡇⢕⣸⣿⡿⢕⠱⠇⠁⠀⣿⣧⣝⢿⣿⣿⣷⡷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⢱⣿⣿⣿⣷⣜⢕⢕⢕⣕⡝⢝⢕⣿⣿⡿⢱⣿⣿⣿⣿⣿⣿⡿⣿⣿⡇⢕⡇⢿⣿⢕⢳⣾⣿⣿⣿⣿⣿⣿⡇⣿⣿⡟⢸⣿⣿⢸⣿⣿⣿⢸⣿⣿⣿⣿⣿⣿⣿⣿⣿⣿⣿⣿⣿⡿⣿⣿⢕⢕⡕⢕⢕⢕⣾⣿⣿⣿⡿⠿⢟⣛⣻⣯⣽⣽⢕⣿⡇⢿⡟⢻⣿⣿⡿⢕⢕⢕⣿⣿⣿⣿⣿⢕⢕⣿⣿⢇⡆⠀⠀⠀⠀⠘⢿⣿⣷⣝⢻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⣿⡿⢇⡕⠕⢜⢟⢕⢸⣿⣿⢣⢸⣿⣿⣿⣿⣿⣿⡇⢸⣿⢕⢱⣾⢸⣿⢸⢿⢟⣟⣟⣟⣛⣛⣟⡇⢹⣿⢇⣿⣿⣿⡇⣿⣿⣿⡜⣿⣿⣿⣿⣿⣿⣿⣿⣿⣿⣿⣿⣿⡇⣿⡇⢕⢱⢕⢕⢕⡸⠟⢋⣩⣵⡾⠿⠟⠛⠋⠉⠉⢁⡼⠑⠉⠸⡇⢑⠙⠻⢇⢕⢕⢕⣿⣿⣿⣿⡏⢕⣾⣿⡏⣇⠇⠀⠀⠀⠀⠀⠕⢜⢿⣿⣷⣕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⠟⠛⠙⣰⣿⠇⠀⠀⠈⠁⣸⣿⢇⡇⣼⣿⣿⣿⣿⣿⣿⡇⢹⡇⢕⣿⣿⡇⣿⢸⠟⠛⠛⠛⠛⠛⠛⠛⠛⢸⣿⢱⣦⣌⢙⠳⢸⣿⣿⡇⣿⣿⣿⣿⣿⣿⣿⣿⣿⣿⡧⢿⣿⢕⣿⡇⢕⡼⢕⢕⢑⣱⣵⢿⠋⠁⠀⠀⠀⠀⠀⠀⢀⠜⠀⣄⣄⣄⢁⠀⠈⠟⢿⡟⢕⢕⡟⣿⣿⣿⢕⣾⣿⡿⢸⢿⠆⠀⠀⠀⠀⠀⠀⢱⢕⢫⢻⣿⣷⣄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⢸⢕⣿⣿⣿⢕⣿⣿⣿⡇⢿⣿⣿⣿⡇⢕⢕⢻⣮⣟⢿⣿⣿⣿⣿⣿⣷⣵⢕⢕⢕⢕⢕⢕⢕⢕⢕⢕⢕⢕⢕⢕⢕⠕⢕⢕⣅⡑⠑⠑⠉⠁⠀⠀⢄⣾⣿⡏⠀⠀⠀⠀⠀⣿⡟⠸⡇⣿⣿⣿⣿⣿⣿⣿⡇⢜⢕⢘⢍⢡⠄⠸⡇⠀⢀⡀⠀⠀⠀⠀⠀⠀⠀⢻⠀⠈⠙⠿⣷⣔⢻⣿⣷⢸⣿⣿⣇⢿⣿⣿⣿⣿⣿⡇⢽⣟⢕⣿⢕⢱⢇⢕⣱⣾⢟⠁⢀⣄⣀⠀⠀⠀⠀⠀⠀⠀⠀⠀⢹⣿⣿⣿⡇⠀⠀⢀⡕⢕⢕⢕⣿⣿⡟⢕⣿⣿⢕⢕⢕⠀⠀⠀⠀⠀⠀⠀⠀⢳⣕⢕⢜⢝⢿⣷⣄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⢸⢕⣿⣿⣿⢕⣿⣿⣿⡇⢸⣿⣿⣿⡇⢕⢕⢺⣻⣿⣷⣝⢻⣿⣿⣿⣿⣿⣷⣷⣕⡕⢕⢕⢕⢕⠕⠕⠑⠑⠁⠀⠀⠀⠁⠈⠉⠉⠑⠐⠀⠀⠀⣰⣿⣿⢏⠀⠀⠀⠀⠀⢔⣿⠁⠀⢱⣿⣿⣿⣿⣿⣿⣿⡇⢕⢕⠕⠑⠀⢀⣠⡱⢸⣿⣱⣴⣦⠄⠀⠀⠀⠀⠁⠀⠀⠀⠀⠁⠹⣧⣻⢿⡇⡹⣿⣿⢘⣿⣿⣿⣿⣿⣷⢹⣇⢇⡇⢰⡟⢕⣼⣿⠏⢀⡕⠟⠟⠋⢀⠀⠀⠀⢔⠀⠀⢀⠀⢸⣿⣿⣿⡇⢔⣰⣾⡇⡇⢕⢸⣿⣧⢕⢱⣿⢇⢕⢕⢕⠀⠀⠀⠀⠀⠀⠀⠀⠈⣿⣷⣕⢕⠕⢜⢻⣷⣄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⠀⢀⣼⣿⡟⢝⠑⠀⠀⠀⠀⠀⢕⡇⠀⠀⢸⣿⣿⣿⣿⣿⣿⣿⣧⢕⢕⢔⢀⠀⠑⣿⣿⣿⣿⡌⠉⢁⠀⢔⠀⠀⠀⠀⢀⠀⠀⠀⣷⣅⢜⢿⣷⣷⣷⣜⡻⣇⢝⢿⢿⣿⣿⣿⡟⣿⢜⢱⣾⣷⣿⣿⡷⣱⣿⡇⠀⠀⠀⠑⠀⢄⠀⠁⠀⢄⢕⠀⣼⣿⣿⣿⣱⣿⣿⣿⢸⣿⣵⣿⡟⢕⢕⣿⢇⢕⢕⢕⠁⠀⠀⠀⠀⠀⠀⠀⠀⠀⢜⣿⣿⣧⡕⢁⠕⢜⢻⣧⡄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⠀⢀⣾⣿⢏⢕⢕⠀⠀⠀⠀⠀⠀⠀⡇⠀⢔⢸⣿⣿⢿⣿⡿⣿⣿⡇⢕⢕⢕⢕⢕⣔⢹⣿⣿⣿⡇⠀⢕⢀⠁⠀⠀⢔⠔⠑⢀⢕⠀⣾⣿⣧⣹⣿⣿⣿⣿⣿⣾⣧⣿⣷⣼⣿⣿⣷⣕⣵⣿⣿⣿⣿⣿⣿⣿⣿⣿⢀⢕⢕⢄⠀⠁⠀⢀⢄⢕⣕⣱⣿⣿⣿⣿⣿⣿⣿⢇⣿⣿⣿⣿⢕⢕⡼⣱⣿⡕⢇⢕⢀⠀⠀⠀⠀⠀⠀⠀⠀⠀⢕⢜⢿⣿⣿⣇⢕⢕⢕⢜⢻⣦⢄⢀⢀⢑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⠀⠀⠀⢠⣾⢟⢕⢕⢱⡎⠀⠀⠀⠀⠀⠀⠀⢕⠀⢕⢸⣿⡇⢞⢿⡇⣿⣿⢇⢕⢕⢕⢕⢸⣿⣷⣿⣿⣿⣿⡄⢕⢕⢀⢀⢀⠑⠀⠀⢕⢵⣄⣿⣿⣿⣿⣿⣿⣿⣿⣿⣿⣿⣿⣿⣿⣿⣿⣿⣿⣿⣿⣿⣿⣿⣿⣿⣿⣿⣿⣧⢕⡵⢇⢱⣵⣾⢇⠅⢑⣵⣿⣿⣿⣿⣿⣿⣿⡟⣸⣿⣿⡿⢇⢇⢜⣼⣿⣿⣇⠸⣵⣵⢀⠀⠀⠀⠀⠀⠀⢄⠀⢕⢕⢜⢻⣿⣿⣷⡕⢕⢅⢕⢜⢷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⢰⣿⢏⢕⢕⢕⣿⡇⠀⠀⠀⠀⠀⠀⠀⠀⠀⠁⢸⣿⢕⢝⢎⢕⢹⣿⢕⢕⢕⢕⢕⢾⣿⣿⣿⣿⣿⣿⣿⣦⢕⠕⢱⣾⣷⣷⢕⠕⢑⣼⣿⣿⣿⣿⣿⣿⣿⣿⣿⣿⣿⣿⣿⣿⣿⣿⣿⣿⣿⣿⣿⣿⣿⣿⣿⣿⣿⣿⣿⣿⣧⡅⠘⣽⣿⢕⣰⣾⣿⢿⣿⣿⣿⣿⣿⣿⢣⣿⣿⡟⡜⡜⢕⢸⣿⣿⣿⣿⡕⢝⢟⢿⠷⢷⣤⣤⣠⣴⠾⠕⠑⠑⠑⠑⠙⠛⠛⠛⠑⠑⠑⠑⠜⠻⢇⢺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⠀⠐⠛⠃⠑⠁⠁⠉⠉⠁⠀⠀⠀⠀⠀⠀⠀⠀⠀⠀⢕⣿⣾⡧⣵⣕⢜⢻⢕⢕⢕⢕⢕⢜⣿⣿⣿⣿⣿⣿⣿⣿⣷⣴⡀⣸⣿⡕⢑⣴⣿⣿⣿⣿⣿⣿⣿⣿⣿⣿⣿⣿⣿⣿⣿⣿⣿⣿⣿⣿⣿⣿⣿⣿⣿⣿⣿⣿⣿⣿⣿⣿⡿⢿⢿⠾⠾⠟⢟⢝⣑⣺⣿⣿⣿⣿⣿⢏⣾⣿⡟⢕⢕⢇⢕⢕⢻⣿⣿⣿⣧⢳⣧⣕⢑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⠘⡟⠳⢻⣿⣿⣧⢕⢕⢕⢕⢕⢕⢹⣿⣿⣿⣿⣿⣷⢝⢝⠛⢻⠿⠷⠾⢿⢟⣿⣿⣿⣿⣿⣿⣿⣿⣿⣿⣿⣿⣿⣿⣿⣿⣿⣿⣿⣿⣿⣿⣿⣿⣿⣿⣿⣿⣿⣿⣿⣿⣿⣿⣷⣶⣶⣶⣶⣼⣿⣿⣿⣿⣿⣿⡏⣼⣿⢏⢱⢕⢕⢕⢕⢕⢕⢿⣿⣿⣿⡜⡿⠏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⠀⠀⠀⠀⠀⠀⠀⠀⠀⠀⠀⠀⠀⠀⠀⠀⠀⠝⣿⣿⣷⢕⢇⢕⢕⢕⢜⢿⣿⣿⣿⣿⣿⣿⣿⣧⣴⣶⣶⣷⣿⣿⣿⣿⣿⣿⣿⣿⣿⣿⣿⣿⣿⣿⣿⣿⣿⣿⣿⣿⣿⣿⣿⣿⣿⣿⣿⣿⣿⣿⣿⣿⣿⣿⣿⣿⣿⣿⣿⣿⣿⣿⣿⣿⣿⣿⣿⡟⣼⡿⢇⢱⢱⢕⢕⢕⢕⢕⢕⢜⣿⣿⡿⠃⠀⠀⠀⠀⠀⠀⠀⠀⠀⠀⠀⠀⠀⠀⠀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⢄⠔⠁⠀⢄⠀⠀⠀⠀⠀⠀⠀⠀⠀⠀⠀⠀⠀⠀⠀⠈⠻⣿⡇⢜⢕⢕⢕⢕⢜⣿⣿⣿⣿⣿⣿⣿⣿⣿⣿⣿⣿⣿⣿⣿⣿⣿⣿⣿⣿⣿⣿⣿⣿⣿⣿⣿⣿⣿⣿⣿⣿⣿⣿⣿⣿⣿⣿⣿⣿⣿⣿⣿⣿⣿⣿⣿⣿⣿⣿⣿⣿⣿⣿⣿⣿⣿⣿⡟⣵⢏⢱⡵⢕⢕⡇⢕⢕⢕⢕⢸⢕⢝⠋⠀⠀⠀⠀⠀⠀⠀⠀⠀⠀⠀⠀⠀⠀⠀⠀⠀⠑⠀⠀⠀⠑⢄⢀⠀⠀⠀⠑⢔⢀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⢄⢔⠑⠀⠀⠀⠀⢄⠕⠁⠀⠀⠀⠁⠀⠀⠀⠀⠀⠀⠀⠀⠀⠀⠀⠀⠀⠀⠀⠀⠀⠁⠝⢜⣕⢕⢕⢕⢕⢸⣿⣿⣿⣿⣿⣿⣿⣿⣿⣿⣿⣿⣿⣿⣿⣿⣿⣿⣿⣿⣿⣿⣿⣿⣿⣿⣿⣿⣿⣿⣿⣿⣿⣿⣿⣿⣿⣿⣿⣿⣿⣿⣿⣿⣿⣿⣿⣿⣿⣿⣿⣿⣿⣿⣿⣿⡟⣼⡏⢕⡷⢕⢣⡻⢕⢕⢕⢕⢕⢕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⡿⠀⠀⠀⠀⢀⢔⠕⠁⠀⠀⠀⢄⠕⠁⠀⠀⠀⠀⠀⠀⠀⠀⠀⠀⠀⠀⠀⠀⠀⠀⠀⠀⠀⠀⠀⠀⠀⠀⠀⠁⢻⣇⢕⢕⢕⢕⢹⣿⣿⣿⣿⣿⣿⣿⣿⣿⣿⣿⣿⣿⣿⣿⣿⣿⣿⣿⣿⣿⣿⣿⣿⣿⣿⣿⣿⡿⣿⣿⣿⣿⣿⣿⣿⣿⣿⣿⣿⣿⣿⣿⣿⣿⣿⣿⣿⣿⣿⣿⣿⣿⡿⢏⣾⡟⢕⢞⢕⢸⣽⢇⢕⢕⢕⢕⠑⠀⠀⠀⠀⠀⠀⠀⠀⠀⠀⠀⠀⠀⠀⠀⠀⠀⠀⠀⠀⠀⠀⠀⠀⠀⠀⠀⠀⢀⢕⢕⢄⠀⠀⠀⠑⢄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⠁⢻⣧⢕⢕⢕⢕⢹⣿⣿⣿⣿⣿⣿⣿⣿⣿⣿⣿⣿⣿⣿⣿⣿⣿⣿⣿⣿⣿⣿⣿⣿⣿⣿⣿⣷⣿⣿⣿⣿⣿⣿⣿⣿⣿⣿⣿⣿⣿⣿⣿⣿⣿⣿⣿⣿⣿⣿⣿⣿⣷⣿⡟⢕⢎⢕⢕⣷⡟⢕⢕⢕⠕⠁⠀⠀⠀⠀⠀⠀⠀⠀⠀⠀⠀⠀⠀⠀⠀⠀⠀⠀⠀⠀⠀⠀⠀⠀⠀⢀⢄⢔⠔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⢄⢀⠀⠀⠀⠀⠀⠀⠀⠀⠀⠀⠀⠀⠀⠀⠀⠀⠀⠀⠀⠀⠀⠀⠹⣧⡕⢕⢕⢕⢝⣿⣿⣿⣿⣿⣿⣿⣿⣿⣿⣿⣿⣿⣿⣿⣿⣿⣿⣿⣿⣿⣿⣿⣿⣿⣿⣿⣿⣿⣿⣿⣿⣿⣿⣿⣿⣿⣿⣿⣿⣿⣿⣿⣿⣿⣿⣿⣿⣿⣿⣿⣿⢟⢕⢕⢕⢕⢸⣿⢕⢕⢕⠑⠀⠀⠀⠀⠀⠀⠀⠀⠀⠀⠀⠀⠀⠀⠀⠀⠀⠀⠀⠐⠀⠀⠀⠀⢄⢔⠕⠑⠁⠀⠀⠀⠀⠀⠀⠀⢀⠀⠁⠀⢀⠁⠄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⠘⢷⣎⢕⢕⢕⢜⢿⣿⣿⣿⣿⣿⣿⣿⣿⣿⣿⣿⣿⣿⣿⣿⣿⣿⣿⣿⣿⣿⣿⣿⣿⣿⣿⣿⣿⣿⣿⣿⣿⣿⣿⣿⣿⣿⣿⣿⣿⣿⣿⣿⣿⣿⣿⣿⣿⡿⠇⢑⢕⢕⢕⢕⣾⡇⠑⠕⠀⠀⠀⠀⠀⠀⠀⠀⠀⠀⠀⠀⠀⠀⠀⠀⠀⠀⠀⠀⠀⠀⠀⢀⢄⠕⠁⠀⠀⠀⠀⠁⠀⢀⠄⠔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⠀⠁⠁⠐⠔⠄⢀⠀⠀⠀⠀⠀⠀⠀⠑⢕⠀⠀⠀⠀⠀⠀⠀⠀⠀⠀⠀⠀⢀⠄⠐⠀⠀⠀⠀⠀⠀⠙⢷⣕⡕⢕⢕⢝⢿⣿⣿⣿⣿⣿⣿⣿⣿⣿⣿⣿⣿⣿⣿⣿⣿⣿⣿⣿⣿⣿⣿⣿⣿⣿⣿⣿⣿⣿⣿⢿⣿⣿⣿⣿⣿⣿⣿⣿⣿⣿⣿⣿⣿⢿⠋⠑⠑⠕⢕⢕⢕⢱⡿⠕⠖⠀⠀⠀⠀⠀⢀⢀⢀⢀⠁⠁⠑⠀⠀⠀⠀⠀⠀⠀⠀⠀⠀⠀⢔⢕⠁⠀⠀⠀⠀⠀⠀⠀⠑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⠐⠐⠁⠁⠁⠁⠀⠀⠁⠹⢮⡇⡕⢕⢕⢝⢻⣿⣿⣿⣿⣿⣿⣿⣿⣿⣿⣿⣿⣿⣿⣮⣝⢽⢽⣽⣽⣽⣽⣷⢷⠷⢗⣣⣵⣿⣿⣿⣿⣿⣿⣿⣿⣿⣿⣿⢿⠏⠁⠀⠀⠀⠀⠀⢕⢕⢕⣼⠇⠀⠀⠀⠀⠀⠀⠀⠀⢀⢀⢀⠀⠀⠀⠀⠀⠀⢀⠑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⢀⠀⠔⠔⠐⠐⠑⠑⠑⠑⠀⠀⠀⠀⢝⢾⣣⡕⢕⢕⢕⢝⠟⢿⣿⣿⣿⣿⣿⣿⣿⣿⣿⣿⣿⣿⣿⣷⣷⣷⣷⣷⣷⣷⣿⣿⣿⣿⣿⣿⣿⣿⣿⣿⣿⡿⠟⠋⠁⠀⠀⠀⠀⠀⠀⠀⠀⢕⢕⢱⡟⠀⠀⠀⠀⠀⠀⠁⠁⠁⠁⠁⠁⠁⠁⠑⠐⠔⢄⠀⠁⠄⠀⠀⠀⠀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⣾⣷⣗⠀⠀⠀⠀⠀⠀⠀⠀⠀⠀⠀⠀⠀⠘⣷⡜⢻⢇⢕⢕⢕⢔⢄⠁⠙⠛⠻⢿⣿⣿⣿⣿⣿⣿⣿⣿⣿⣿⣿⣿⣿⣿⣿⣿⣿⣿⣿⣿⣿⣿⣿⠿⠛⠉⠀⠀⠀⠀⠀⠀⠀⠀⠀⠀⠀⠀⢕⢕⠸⠕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⡿⡔⠀⠀⠀⠀⠀⠀⠀⠀⠀⠀⠀⠀⠀⠿⠇⢕⢕⢝⢳⢕⢕⢕⢕⢄⠀⠀⠀⠈⠙⠛⡻⢿⣿⣿⣿⣿⣿⣿⣿⣿⣿⣿⣿⣿⣿⣿⠿⠛⠉⠁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⡄⠀⠀⠀⠀⠀⠀⠀⠀⠀⠀⠀⠀⠀⠀⠀⠀⠁⠁⠀⠙⠑⠑⠕⠕⠄⠀⠀⠀⠀⠸⢿⢷⢽⢝⢻⢿⢿⢿⢿⠿⠿⠿⠛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⣆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⢹⢿⣿⣧⡀⠀⠀⠀⠀⠀⠀⠀⠀⠀⠀⠀⠀⠀⠀⠀⠀⠀⠀⠀⢕⢙⠗⠴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⡇⢕⠀⠀⠀⠀⠀⠀⠀⠀⠀⠀⠀⠀⠀⠀⠀⠀⠀⠀⠀⠀⠀⠀⠀⠀⠀⠀⠀⠀⠀⠀⠀⠀⠀⠀⠀⠀⠀⠀⠀⠀⠀⠀⠀⠜⢿⣿⣷⡄⠀⠀⠀⠀⠀⠀⠀⠀⠀⠀⠀⠀⠀⠀⠀⠀⢄⢔⢕⢕⠀⠀⠀⠈⠕⢲⢤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⠑⠀⠀⠀⠀⠀⠀⠀⠀⠀⠀⠀⠀⠀⢀⢄⢄⢀⢀⢀⢀⢀⣀⣄⣠⣤⣴⣴⣶⣦⣀⢀⠀⠀⠀⠀⠀⠀⠀⠀⠀⠀⠀⠀⠀⠘⢿⣿⣿⣆⠀⠀⠀⠀⠀⠀⠀⠀⠀⠀⠀⠀⠀⠀⠀⢕⢕⢕⢕⠀⠀⠀⠀⠀⠑⠑⠜⠝⠲⢤⣄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⢀⢔⢕⣱⣵⣷⣷⣿⣿⣿⣿⣿⣿⣿⣿⣿⣿⣿⣿⣿⣷⣦⣄⡀⠀⠀⠀⠀⠀⠀⠀⠀⠀⠀⠘⢿⣿⣿⣆⠀⠀⠀⠀⠀⠀⠀⠀⠀⠀⠀⠀⠀⠀⢕⢕⣕⠁⠀⠀⠀⠀⠀⠀⠀⠀⠀⠀⠁⠘⠙⠗⠔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⣕⡇⠀⠀⠀⠀⠀⠀⠀⠀⠀⠀⠀⠀⢕⣾⣿⣿⣿⣿⣿⣿⣿⣿⣿⢿⣟⣽⣷⣿⣿⣿⣿⣿⣿⣿⣿⣦⣄⠀⠀⠀⠀⠀⠀⠀⠀⠀⠈⢿⣿⣿⣧⠀⠀⠀⠀⠀⠀⠀⠀⠀⠀⠀⠀⢕⢕⢇⣷⠀⠀⠀⠀⠀⠀⠀⠀⠀⠀⠀⠀⢀⢔⠀⠀⢀⣀⣀⣀⣀⣄⣄⣄⣠⣤⣤⣤⣤⣤⣤⣴⣴⣴⣴⣴⣶⣶⣶⣦⣤⣄⡀⢀⠀⠀⠀⠀⠀⠀⠀⠀⠀⠀⠀⠀⠀⠀⠀⠀⠀⠀⠀⠀⠀⠀⠀⠀⠀⠀⠀⠀⠀⠀⠀⠀⠀⠀⠀⠀⠀⠀⠀⠀⠀⠀⠀⠀⠀⠀⠀⠀⠀⠀⠀⠀⠀⠀⠀⠀⠀⠀⠀⢕⢳⣽⡗⢧⣝⢣⢵⣕⢣⢕⢕⡵⣕⡕⢇⢕⢕⢕⢕⢕⢕⢕⢇⢕⡕⢕⢕⡕⢼⠀</a:t>
            </a:r>
            <a:br/>
            <a:r>
              <a:t>⠋⠁⠀⠁⠜⠕⠕⠕⠕⠕⠝⠕⠟⠝⠕⠗⠕⠗⠕⠝⠝⠞⠇⠕⠗⠕⠗⠏⠕⠗⠏⠕⠗⠇⠕⠞⠕⠕⠟⠇⠀⠀⠀⠀⠀⠀⠀⠀⠀⠀⠀⠀⢸⣿⣿⢻⢟⢟⠟⠟⢏⣫⣵⣿⣿⣿⣿⣿⣿⣿⣿⣿⣿⣿⣿⣿⣿⣷⣦⣄⣀⠀⠀⠀⠀⠀⠀⠁⢻⣿⣿⣧⣤⣤⣤⣴⣴⣴⣴⣴⢔⠀⠀⢕⢧⢕⢇⢱⣷⣷⣷⣿⣷⣿⣿⣿⣿⠀⠀⢕⢕⢀⠀⢿⢿⡿⢿⢿⢿⢿⠿⠟⠿⠿⠟⠻⠟⠟⠟⠟⠟⠟⠟⠟⠟⠛⠛⠟⠻⢿⣿⣷⣶⣴⣄⣄⢀⠀⠀⠀⠀⠀⠀⠀⠀⠀⠀⠀⠀⠀⠀⠀⠀⠀⠀⠀⠀⠀⠀⠀⠀⠀⠀⠀⠀⠀⠀⠀⠀⠀⠀⠀⠀⠀⠀⠀⠀⠀⠀⠀⠀⠀⠀⠀⠀⠀⠀⠀⠀⠀⠜⠝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⢇⠀⣰⣾⣿⣿⣿⣿⣿⣿⣿⣿⣿⣿⣿⣿⣿⣿⣿⣿⣿⣿⣿⣿⡔⠀⠀⠀⠀⠀⠀⠁⢻⣿⣿⣿⣿⡿⢿⢿⢿⢿⢟⠕⠀⠀⠁⠀⠀⠁⠕⢌⠙⠘⠉⠑⠁⠉⠁⠁⠀⠀⢕⢕⢕⠀⠀⠀⠀⠀⠀⠀⠀⠀⠀⠀⠀⠀⠀⠀⠀⠀⠀⠀⠀⠀⠀⠀⠀⠀⠀⠀⠀⠁⠙⠝⠻⢿⣿⣿⣿⣷⣦⣴⣄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⢕⣵⣿⣿⣿⣿⣿⡿⣫⣿⣿⣿⣿⣿⣿⣿⣿⣿⣿⣿⣿⣿⣿⣿⢇⠀⠀⠀⠀⠀⠀⠀⠁⠁⠁⠁⠁⠁⠀⠀⠀⠀⠀⠀⠀⠀⠀⠀⠀⠀⠀⠁⠕⢄⡀⠀⠀⠀⠀⠀⠀⢔⢕⢕⢕⠀⠀⠀⠀⠀⠀⠀⠀⠀⠀⠀⠀⠀⠀⠀⠀⠀⠀⠀⠀⠀⠀⠀⠀⠀⠀⠀⠀⠀⠀⠀⠀⠀⠁⠙⠝⠿⢿⣿⣿⣿⣿⣿⣧⣴⣄⢄⢀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⠙⢇⣱⣿⣿⣿⣿⣿⡿⣫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⠈⠙⠟⠿⢿⣿⣿⣿⡇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⣼⣿⣿⣿⣿⣿⢏⣾⣿⣿⣿⣿⣿⣿⣿⣿⣿⣿⣿⣿⣿⣿⣿⣿⣿⡇⠀⠀⠀⠀⠀⠀⠀⠀⠀⠀⠀⠀⠀⠀⠀⠀⠀⠀⠀⠀⠀⠀⠀⠀⠀⠀⠀⠀⠀⠀⠀⢅⢕⢕⢠⡀⠀⢕⢕⢕⠀⠀⠀⠀⠀⠀⠀⠀⠀⠀⠀⠀⠀⠀⠀⠀⠀⠀⠀⠀⠀⠀⠀⠀⠀⠀⠀⠀⠀⠀⠀⠀⠀⠀⠀⠀⢀⢀⢀⢀⢀⢀⢀⢀⢈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⢄⠀⠀⠀⠀⠀⠀⠀⠀⠀⠀⠀⠀⠀⠀⠀⠀⠀⠀⠀⠀⠀⠀⠀⠀⠀⠀⠀⠀⠀⠀⠀⠀⠀⠀⠀⠀⠀⠀⠀⠀⠀⠀⠀⠀⠀⠀⠀⠀⠀⠀⠀⠀⢰⣿⣿⣿⣿⣟⢇⢕⣸⣿⣿⣿⣿⣿⣿⣿⣿⣿⣿⣿⣿⣿⣿⣿⣿⣿⣿⣷⣄⠀⠀⠀⠀⠀⠀⠀⠀⠀⠀⠀⠀⠀⠀⠀⠀⠀⠀⠀⠀⠀⠀⠀⠀⠀⠀⠀⠀⠀⠀⠀⠑⠕⢕⠑⢕⢕⢕⢕⠀⠀⠀⠀⠀⠀⠀⠀⠀⠀⠀⠀⠀⠀⠀⠀⠀⠀⠀⠀⠀⠀⠀⠀⢀⢄⢔⠕⠑⠑⠕⠕⠗⠗⠞⠟⠟⠟⢟⢟⢟⢿⢿⢿⢿⢿⢿⢧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⠘⠑⠑⠛⠛⠛⠛⠛⠛⠛⠙⠛⠛⠛⠛⠛⠛⠛⠛⠛⠛⠛⠛⠛⠃⠀⠀⠀⠀⠀⠀⠀⠀⠀⠀⠀⠀⠀⠀⠀⠀⠀⠀⠀⠀⠀⠀⠀⠀⠀⠀⠀⠀⠀⠀⠀⠀⠁⠀⠑⠑⠑⠑⠀⠀⠀⠀⠀⠀⠀⠀⠀⠀⠀⠀⠀⠀⠀⠀⠀⠀⠀⠀⠀⠀⠐⠃⠑⠁⠀⠀⠀⠀⠀⠀⠀⠀⠀⠀⠀⠀⠀⠀⠀⠀⠀⠀⠀⠀⠀⠁⠁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6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⣿⣿⣿⣿⣿⣿⣿⡿⣿⣿⣿⣿⣷⣷⣵⣕⢸⡕⣕⣕⣱⣵⣼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⣿⣿⣿⣿⣿⣿⣿⣿⣧⢜⢿⣿⣿⣿⣿⣿⣿⡼⣿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⡿⣿⣿⣿⣿⣿⣿⣿⣿⣿⣧⢕⡝⡿⢿⢿⢿⣿⡇⣿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⡿⢿⢟⣵⢣⢿⢷⢷⢷⢮⢽⢮⣽⣽⣟⡗⢻⣧⡕⢕⢕⢕⢕⢝⢗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⣿⡿⣻⢵⣞⢫⣾⡏⣾⣿⣿⣿⣿⣿⣿⣷⣷⣷⣮⢕⢕⣿⡽⣧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⢟⢵⣫⣷⣿⢣⣿⣿⢱⣿⣿⣿⣿⣿⣿⣿⣿⣿⣿⣿⢕⢕⣿⣷⢹⢇⢕⢕⢕⢕⢕⢕⢜⢻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⢟⢕⣵⣿⣿⣿⢏⣿⣿⡏⣾⣿⣿⣿⣿⣿⣿⣿⣿⣿⣿⣿⣇⢕⢻⣿⣇⢕⢕⢕⢕⢕⢕⢕⢕⢕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⢇⣵⣿⣿⣿⣿⡟⣾⣿⣿⢣⣿⣿⣿⣿⣿⣿⣿⣿⣿⣿⣿⣿⣿⡕⢸⣿⣿⢕⢕⢕⢕⢕⢕⢕⢕⢕⢕⢻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⣳⣿⣿⣿⣿⣿⣿⣸⣿⣿⣿⢸⣿⣿⣿⣿⣿⣿⣿⣿⣿⣿⣿⣿⣿⡗⢸⣿⣿⡇⠕⠑⢕⢅⢕⢕⢕⢕⢕⢕⢜⢟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⡿⢿⣟⣻⣿⡟⣽⣿⣿⣿⣿⣿⣵⡇⣿⣿⣿⡿⢸⣿⣿⣿⣿⣿⣿⣿⣿⣿⣿⣿⣿⣿⡇⣼⣿⣿⣷⢕⢕⢕⢕⢕⢕⢕⢕⢕⢕⢕⢕⢜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⢯⣮⣾⣿⣿⡿⣱⣿⣿⣿⣿⣿⣿⣿⢹⣿⣿⢿⣧⢸⣿⣿⣿⣿⣿⣿⣿⣿⣿⣿⣿⡇⢿⢇⣿⣿⣿⣿⢕⢕⢕⢕⢕⢕⢕⢕⢕⢕⢕⣵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⣿⢯⣾⣿⣿⣿⣿⢳⣿⡿⣽⣿⣯⣿⣿⢿⢸⢝⣱⣿⡯⣜⣿⣿⣿⣿⣿⣿⣿⣿⣿⣿⣿⢕⢜⢱⣿⣿⣿⣿⢕⢑⢜⣷⡱⡕⣕⡕⠕⢕⡞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⣿⡏⣾⣟⡹⡻⣏⢝⣾⣿⢱⣿⢿⣿⣿⢏⢕⢱⢾⣿⣿⡇⣿⣿⣿⣿⣿⣿⣿⣿⣿⣿⣿⣿⢕⢕⢳⣿⢿⢟⠑⢕⡕⢅⢕⢕⢕⢕⢇⡔⢕⢜⢺⡜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⣿⣿⣿⣿⡇⢹⢟⡿⢎⣹⢱⣿⢇⣿⢯⣿⣿⣟⡇⣷⢱⣿⢿⢿⢇⣿⣿⣿⣿⣿⣿⣿⣿⣿⣿⣿⣿⢕⠀⠐⠑⠁⠀⢕⢱⣿⣷⡅⡑⢕⢕⢕⢕⢕⢕⢕⣳⢻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⣿⣷⡱⢇⣵⡿⢏⢸⡿⣼⡟⣾⣿⣿⣿⢱⡿⢸⣿⣷⣷⣸⣿⢸⣿⣿⣿⣿⣿⣿⣿⣿⡿⢝⢕⣔⢕⠕⢔⢕⢕⣸⣿⣿⣇⣿⣦⣕⣕⢡⢵⢺⣫⣿⡎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⣿⣿⡇⢮⣗⢿⢻⣧⣿⢳⣿⣿⣿⡿⢸⡇⣿⣿⣿⡇⣿⡏⣼⣿⣿⣿⣿⣿⣿⣿⣿⢇⢕⢕⣿⣿⣿⣿⢕⣼⣿⣿⣿⢻⣿⣿⣿⣿⢕⣧⡸⢏⡻⢕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⣿⣿⡱⢜⡝⣿⢸⢏⣸⣿⣿⣿⡇⢸⣇⣿⣿⣿⡇⣿⢱⢸⣿⣿⣿⣿⣿⣿⣿⣿⢕⢕⢕⣿⣿⣿⣿⢕⣿⣿⣿⣿⢸⣿⣿⣿⡿⣱⡜⣿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⡿⣫⠇⠁⢕⡏⡟⡕⣿⣿⣿⣿⢱⡎⡇⣽⣽⣟⡇⣿⢸⡼⣿⢿⣿⣿⣿⣿⣿⣿⢕⢕⢱⣿⣿⣿⣿⢸⡟⣿⣿⡟⣿⣿⣿⣿⡇⣝⣽⢷⢕⢄⢔⢄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⣟⣽⢇⠀⠀⢸⡇⢕⡇⣿⣿⣿⡏⣾⣿⣷⣾⣿⣽⣝⡜⣸⣷⡹⡜⣿⣿⣿⣿⣿⡾⢕⡕⣼⣿⣿⣿⣿⢸⡗⣟⢿⢇⣿⣿⡟⣿⢇⢱⢕⣣⣷⣷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⢟⡾⢕⠀⠀⠔⠀⣷⣕⢇⢿⢻⣿⡇⠟⢻⣿⣿⣿⣿⣿⣿⣧⣿⣿⣾⣼⣳⣝⣻⣿⣝⣜⣽⣷⣷⣿⣿⣿⣼⣿⣾⣟⣼⣿⣿⢸⣿⢕⠀⠘⣜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⡕⡞⢕⣵⠀⠀⠐⠀⣿⢏⢜⡜⢜⢿⣧⢷⣴⣌⢝⢟⠟⠟⢟⢿⣿⣿⣿⣿⣿⣿⣿⣿⣿⣿⣿⣿⣿⣿⣿⣿⢿⠟⢿⣿⣾⣿⢝⢸⣿⠁⠀⠀⢸⢧⡻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⢱⢱⢇⢱⣿⢕⢄⢄⢕⡿⢱⢸⡧⢕⢜⢟⢮⢻⣿⣷⣷⣷⣷⣿⣷⣿⣿⣿⣿⣿⣿⣿⣿⣯⣵⣕⣍⣉⢝⢅⣠⣴⣾⣽⣿⢿⡟⢕⢕⣿⠀⠐⠀⠀⢘⢷⡝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⡜⢁⢸⡯⢕⢕⢆⢸⡧⢸⣇⣷⢕⢕⢕⢹⣿⣿⣿⣿⣿⣿⣿⣿⣿⣿⣿⣿⣿⣿⣿⣿⣿⣿⣿⣿⣿⣿⣿⣿⣿⣿⣟⢿⣿⡇⢕⢕⣿⢔⢀⠀⢕⣱⡕⢜⡜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⠑⢇⢕⢸⣏⠕⠕⢕⢕⡧⢸⣗⣼⡇⢕⢕⢜⢿⣿⣿⣿⣿⣿⣿⣿⣿⣿⣿⣿⣿⣿⣿⣿⣿⣿⣿⣿⣿⣿⣿⣿⡟⡵⢪⣾⣿⡇⢕⢕⢻⢸⣿⣾⡕⢻⣇⢣⢕⡹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⣵⡔⠑⢕⠄⠜⣿⢕⢕⣼⢕⢕⢸⣿⡳⣹⡕⢕⢕⢜⢿⣿⣿⣿⣿⣿⣿⣿⣿⣿⣿⣿⣿⣿⣿⣿⣿⣿⣿⣿⣽⣿⡿⢎⢕⣿⣿⣿⡇⢕⢕⢸⡇⣿⣿⣧⢜⣿⢸⣧⢕⢽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⢜⢇⢔⡕⢅⢠⣽⡕⢰⣿⢕⢕⢕⢻⣿⣇⢱⡕⢫⢕⢕⢝⢿⣿⣿⣿⣿⣿⣿⣿⣿⣿⣿⣿⣿⣿⣿⣿⣿⣿⡿⢕⢕⢕⢕⣿⣿⣿⢕⢕⢕⢕⡇⢟⣿⣻⡇⣿⣿⣽⡕⢸⣿⣕⣑⣁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⠕⢕⡕⢕⠇⢜⢇⢝⢇⣾⢕⢕⢕⢕⢕⢻⣿⡕⢕⢜⢕⡕⢕⢕⢜⢝⢿⣿⣿⣿⣿⣿⣿⣿⣿⣿⣿⡿⢿⢟⡝⢕⢕⢕⢕⢕⣿⣿⡏⢕⣵⢜⢕⢱⢜⢿⢿⢇⢸⢿⢿⢿⢸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⠀⠀⠀⠀⠜⢕⣿⣿⣿⡿⣼⢇⢕⢕⢕⢕⢕⢕⢻⣷⢸⣷⢕⢇⢕⢕⢕⢕⠕⢕⣽⣻⢿⣿⢿⣟⣻⢝⢕⢕⢕⢕⠀⢕⢕⢕⢕⢱⣿⣿⢕⢱⣿⢕⢱⢕⢕⢄⢄⠀⢜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⠀⠀⠀⠀⠀⠀⠞⢟⣻⢻⣱⡯⢕⢕⢕⢕⢕⢕⢕⢕⢝⢇⢹⡇⢕⢕⠕⠑⠀⢕⣸⣿⣿⣿⣾⣿⣿⣿⢕⢀⠁⠑⢕⢕⢄⢕⢕⢕⢸⣿⢕⢕⣾⣿⡇⢕⢕⢕⢕⢕⠀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⠂⠀⠀⠀⢀⢔⠁⠀⢐⢕⢕⢱⡯⢕⢕⢕⢕⢕⢕⠁⢕⢕⢕⣧⣕⢝⢕⢕⠀⠀⠀⣱⣿⣿⣿⣿⣿⣿⣿⣿⡇⢕⠀⠀⠀⠁⠐⢕⢕⢕⢸⢇⢕⣼⣿⣿⣱⣵⢇⢕⢕⢕⢀⢀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⠀⠀⠀⠀⠀⢀⢕⠑⠀⠀⢔⢕⢱⡟⢕⢕⢕⢕⣕⣵⣵⣵⣵⣵⡕⣿⣿⣷⡕⢕⠀⠀⠀⣿⣿⣿⣿⣿⣿⣿⣿⣿⣿⡕⠀⠀⠀⠀⠀⢕⢵⢕⡜⣾⡇⣿⡿⢧⢟⣺⢇⢕⢕⢕⢕⢕⢕⢕⢕⢸⣿⢕⢕⢕⢕⣿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⠀⠐⠀⠀⢀⢕⢕⠀⠀⠀⠑⢱⡟⢕⢕⢕⣵⣿⣿⣿⣿⣿⣿⡏⢕⢻⣻⣿⣷⢕⠀⠀⠀⠸⣿⣿⣿⣿⣿⣿⣿⣿⡯⠁⠀⠀⠀⠀⠀⢕⢕⢕⢕⣜⠣⠑⢄⢄⠄⠑⢕⢕⢕⢸⡕⢕⣸⣵⡕⢸⣿⢕⢕⢕⢕⢸⣿⡇⢕⢕⣿⣿⡇⢕⢸⣿⣿⢕⢕⣿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⢀⣄⣤⢀⠀⠀⠀⠀⠀⠀⠀⠀⢀⣀⣄⣤⣤⢄⢕⢕⠕⠀⠀⠀⣰⢏⢕⢕⢕⣾⣿⣿⣿⣿⣿⣿⣿⣧⢱⢸⢯⢿⣿⣇⠀⠀⠀⠀⢹⣿⣿⣿⣿⣿⣿⣿⠃⠀⠀⠀⠀⠀⠀⠀⢕⣕⢵⡇⢰⡄⠀⠀⠄⣵⠀⣇⢕⢕⢻⣇⢼⣿⣪⢹⣿⢕⢕⢕⢕⢸⣿⡇⢕⢕⣿⣿⡇⢕⢱⣷⣧⣵⡕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⣽⣿⣶⣶⢖⢰⣶⢻⡻⣿⣧⢐⠀⠀⠀⠀⠀⠀⠀⢸⣿⣿⣿⢟⢑⢕⢕⠀⠀⠀⣰⢏⢕⢕⢕⣾⣿⣿⣿⣿⣿⣿⣿⣿⣿⣿⢸⡾⣾⣿⣿⡄⠀⠀⠀⠀⢻⣿⣿⣿⣿⣿⢏⠀⠀⠀⠀⠀⠀⠀⠀⢸⣿⣿⣧⣈⡁⢔⢕⠄⣕⣵⣿⡕⢕⢕⢹⣎⢿⣿⣿⣿⢕⠕⢕⢕⢸⣿⡇⢕⢕⣿⣿⡇⠕⠍⢝⢝⢿⡟⢇⢸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⣧⢕⢸⡜⢳⢹⠙⠁⢔⢔⢕⢕⢔⢕⢕⣾⣿⡿⣣⡷⢕⠁⠁⠀⠀⠱⢇⢕⢕⢕⣸⣿⣿⣿⣿⣿⣿⣿⣿⣿⣿⣿⡇⡇⣿⣿⢻⣧⠀⠀⠀⠀⠈⢿⡿⢿⣿⡏⠀⠀⠀⠀⠀⠀⠀⠀⠀⠁⢿⣿⣿⣿⣰⢰⡔⣰⢹⣿⣿⣿⢕⢕⢕⢜⠎⠓⠑⠁⠉⢻⢿⣷⣮⣟⢇⢕⢕⣿⣿⢇⢀⠀⠸⢿⠃⠁⣱⣿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⣧⡑⠁⠕⠞⠁⠀⠀⢕⢕⢕⢕⢕⢱⣿⡟⣼⣿⣿⡇⠀⠀⠀⠀⠀⠀⠁⠑⠑⢿⣿⣿⣿⣿⣿⣿⣿⣿⣿⣿⣿⠁⢸⢿⣿⣯⢻⡇⠀⠀⠀⠀⠀⢄⢄⠈⠀⠀⠀⠀⠀⠀⠀⠀⠀⠀⠀⢸⣿⣟⣹⢸⣧⢣⢻⣸⣿⣿⡿⠇⠑⠁⠀⠀⠀⠀⠀⠀⢕⢕⢜⢟⢻⣿⣷⣵⡻⢏⠑⢀⡀⠀⠀⠀⢔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⣿⣄⠀⠀⠕⠃⠀⠀⠕⢱⡕⢕⣯⡿⣼⣿⣿⣿⡇⠀⠀⠀⠀⠀⠀⠀⠀⠀⠀⠁⠙⠛⢿⣿⣿⣿⣿⣿⣿⢇⠀⠀⢸⣷⣿⣗⢧⠄⠀⠀⠀⠀⠑⢕⠁⠀⠀⠀⠀⠀⠀⠀⠀⠀⠀⠀⠀⢻⣿⣿⣇⢻⣷⢱⠝⠋⠁⠀⠀⠀⠀⠀⠀⠀⠀⠀⠀⢑⢕⢕⢕⢕⢕⢏⢿⣿⣧⣅⠀⠑⠀⠀⢄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⢿⣻⢆⠀⠀⠀⢄⠀⠀⠜⢿⢹⢿⢟⣿⣿⣿⣿⢕⠀⠀⠀⠀⢄⠐⠀⠀⠀⠀⠀⠀⠀⠀⠁⠙⢿⢹⣿⡟⠀⠀⠀⠀⢻⣿⣿⣿⢄⠀⠀⠀⢠⣤⣵⣠⢐⠀⠀⠀⠀⠀⠀⠀⠀⠀⠀⠀⠘⣿⣿⢻⢻⠃⠀⠀⠀⠀⠀⠀⠀⠀⠀⠐⢄⠀⠀⠀⢀⣵⡕⢕⢕⢕⢕⢕⢝⣿⣿⣧⠀⠀⣴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⠐⠐⠀⠀⠀⠁⠀⠀⠀⠀⠁⠁⢕⢿⣿⣿⣿⢕⠀⠀⢄⠑⠁⠀⢀⠄⠁⠀⠀⠀⠀⠀⠀⠀⠀⠈⢻⠕⠀⠀⠀⠀⠁⢿⢜⣿⢕⠀⠀⢐⣽⣿⣿⣿⣿⠀⠀⠀⠀⠀⠀⠀⠀⠀⠀⠀⠀⢸⠃⠁⠀⠀⠀⠀⠀⠀⠀⠀⠀⢄⠀⠀⠁⠕⢀⠀⠀⠀⠀⠀⠑⠕⢕⢕⢕⢜⠙⠻⠀⣁⣁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⢠⡀⠀⠀⠜⠀⠀⠀⠀⢕⢜⣿⣿⡟⡱⢀⠔⠁⠀⢀⢔⢁⠀⠀⠀⠀⠀⠀⠀⠀⠀⠀⠀⠑⠀⠀⠀⠀⠀⠀⢸⠀⢻⠀⠀⠀⠑⠫⢻⣿⢿⠑⠀⠀⠀⠀⠀⠀⠀⠀⠀⠀⠀⠀⠁⠀⠀⠀⠀⠀⠀⠀⠀⠀⠀⠀⠀⢕⠄⢀⠀⠁⠔⢄⠀⠀⠀⠀⠀⠑⢕⠕⠀⠀⠀⢁⢻⣷⣿⣾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⢸⣷⢄⠀⠀⠀⢠⠀⠀⢑⢄⠘⠻⣱⢇⠀⠀⠄⠐⠀⠀⠁⠔⢀⠀⠀⠀⠀⠀⠀⠀⠀⠀⠀⠀⠀⠀⠀⠀⠀⠜⠀⢜⠀⠀⠀⠀⠀⠀⠈⠀⠀⠀⠀⠀⠀⠀⠀⠀⠀⠀⠀⠀⠀⠀⠀⠀⠀⠀⠀⠀⠀⠀⠀⠀⢄⠑⠀⠀⠀⠐⠄⠀⠁⣧⢰⡶⠐⠀⠀⢔⠀⠀⠀⢄⢕⠁⣿⣿⣿⣿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⢜⣯⢇⣄⠀⠁⠁⠀⠀⢕⢕⢔⢰⢇⢄⠀⠀⠀⠀⠀⠀⢀⠀⠁⠐⢀⠀⠀⠀⠀⠀⠀⠀⠀⠀⠀⠀⠀⠀⠀⠀⢔⠑⠀⠀⠀⠀⠀⠀⠀⠀⠀⠀⠀⠀⠀⠀⠀⠀⠀⠀⠀⠀⠀⠀⠀⠀⠀⠀⠀⠀⠀⠀⠄⠁⠀⠀⠀⠀⠀⠀⠀⠀⠀⢜⣇⠑⠀⠀⠀⠀⠀⠀⢄⢕⢕⢔⣿⣿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⣔⣱⣵⣴⠀⠑⠔⠀⢄⢀⣿⣿⣿⣿⠀⠁⠑⠄⢸⣿⣿⣿⣿⣕⣿⣿⣿⣿⣿⣿⣿⢿⢏⢍⢕⢔⢕⢕⢕⢕⢕⢔⢔⢄⠀⢕⣯⣟⢼⠀⠀⠀⠑⠑⢕⢕⢰⢇⣱⡄⠀⠀⠀⠀⠀⠀⠀⠀⠀⠀⠀⠐⠀⠀⠀⠀⠀⠔⠀⢀⠀⠀⠀⠀⠀⠀⠀⠀⠀⠀⠀⠀⠀⠀⠀⠀⠀⠀⠀⠀⠀⠀⠀⠀⠀⠀⠀⠀⠀⢀⠁⠀⠀⠀⠀⠀⢀⠁⠀⠀⠀⠀⠀⠀⠀⠀⠀⠀⠀⣕⢜⢇⠀⠑⠐⠀⠀⢀⢕⢕⢕⠁⣿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⡽⣜⢕⠀⠀⠑⠗⠗⠳⢷⣷⣷⣷⣷⣷⣾⣿⣿⣿⣿⣴⣴⣴⣤⣿⣿⣿⣿⣿⣿⣦⣴⣦⣴⣾⣿⣿⣿⣿⣿⣿⣿⣿⣿⣿⢗⢕⢕⢕⠕⠑⠁⠑⠁⠅⠁⠁⠁⠀⠔⢕⢜⢿⣿⣿⡄⢀⠀⠀⠀⢄⢰⢕⢱⡿⠁⠀⠀⠀⠀⠀⠀⠀⠀⠀⠀⠀⠀⠁⠀⠀⠀⠀⠀⠁⠀⠀⠀⠀⠀⠀⠀⠀⠀⠀⠀⠀⠀⠀⠀⠀⠀⠀⠀⠀⠀⠀⠀⠀⠀⠀⠀⠀⠀⠀⠀⠀⠀⠀⠀⠀⠀⠀⠀⠀⠀⠀⠀⠀⠀⠀⠀⠀⠀⠀⠘⣇⢜⢆⠀⠀⠀⠀⠁⠑⠕⠕⡰⣿⣟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⠁⢕⢕⢸⣿⣿⣿⣿⣷⡄⠀⢠⢕⢱⡿⠑⠀⠀⠀⠀⠀⠀⠀⠀⠀⠀⠀⠀⠀⠀⠀⠀⠀⠀⠀⠀⠀⠀⠀⠀⠀⠀⠀⠀⠀⠀⠀⠀⠀⠀⠀⠀⠀⠀⠀⠀⠀⠀⠀⠀⠀⠀⠀⠀⠀⠀⠀⠀⠀⠀⠀⠀⠀⠀⠀⠀⠀⠀⠀⠀⠀⠀⠀⠀⠀⠀⠀⢸⣇⢜⢆⠀⠀⠀⢀⡄⣴⡕⣿⣿⣿⣿⣿⣿⣸⣿⣿⣿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⣿⢔⠇⢕⡿⢕⠄⠀⠀⠀⠀⠀⠀⠀⠀⠀⠀⠀⠀⠀⠀⠀⠀⠀⠀⠀⠀⠀⠀⠀⠀⠀⠀⠀⠀⠀⠀⠀⠀⠀⠀⠀⠀⠀⠀⠀⠀⠀⠀⠀⠀⠀⠀⠀⠀⠀⠀⠀⠀⠀⠀⠀⠀⠀⠀⠀⠀⠀⠀⠀⠀⠀⠀⠀⠀⠀⠀⠀⢜⣿⡇⢅⢇⢔⣸⣾⣿⣿⣷⢻⣿⣿⣿⣿⣿⣿⣿⣿⢹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⢏⢕⢕⢎⠕⢕⠔⠀⠀⠀⠀⠀⠀⠀⠀⠀⠀⠀⠀⠀⠀⠀⠀⠀⠀⠀⠀⠀⠀⠀⠀⠀⠀⠀⠀⠀⠀⠀⠀⠀⠀⠀⢀⠀⠀⠀⠀⠀⠀⠀⠀⠀⠀⠀⠀⠀⠀⠀⠀⠀⠀⠀⠀⠀⠀⠀⠀⠀⠀⠀⠀⠀⠀⠀⠀⠀⠀⠀⢕⢜⣿⡕⢕⢕⢿⣿⣿⣿⡿⣼⣿⡏⡏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⡏⢕⢕⢜⢕⢕⢕⢇⠀⠀⠀⠀⠀⠀⠀⠀⠀⠀⠀⠀⠀⢀⠔⠀⠀⠀⠀⠀⠀⠀⠀⠀⠀⠀⠀⠀⠀⠀⠁⠁⠑⠑⠑⠑⠑⠑⠑⠐⠑⠑⠁⠑⠁⠀⠀⠀⠀⠀⠀⠀⠀⠀⠀⠀⠀⠀⢔⠀⠀⠀⠀⠀⠀⠀⠀⠀⠀⠀⠀⠑⢕⢜⣿⡕⢏⢜⢿⣿⢟⣱⡯⢟⢇⢇⢿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⣾⣿⣿⡟⢕⢔⢜⢕⢕⢕⢕⢕⠀⠀⠀⠀⠀⠀⠀⠀⠀⠀⠀⠀⠀⢕⠀⠀⠀⠀⠀⠀⠀⠀⠀⠀⠀⠀⠀⠀⠀⠀⠀⠀⠀⠀⠀⠀⠀⠀⠀⠀⠀⠀⠀⠀⠀⠀⠀⠀⠀⠀⠀⠀⠀⠀⠀⠀⠀⠀⠀⢄⠀⠀⠀⠀⠀⠀⠀⠀⠀⠐⠀⢜⡕⢕⢸⢱⢕⠑⢜⣅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⢕⡜⢕⢕⢕⢕⢜⢕⢕⠀⠀⠀⢄⢀⠀⠀⠀⠀⠀⠀⠀⠀⢕⠀⠀⠀⠀⠀⠀⠀⠀⠀⠀⠀⠀⠀⠀⠀⠀⠀⠀⠀⠀⠀⠀⠀⠀⠀⠀⠀⠀⠀⠀⠀⠀⠀⠀⠀⠀⠀⠀⠀⠀⠀⠀⠀⠀⠀⢕⠀⠀⠀⠀⠀⠀⠀⠀⠀⠀⠀⢕⢱⢕⢕⢕⢱⢔⢑⢜⢿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⢇⢱⢕⢕⢅⢕⢕⢕⢕⢕⡄⠀⠀⢕⠻⠇⠀⠀⠀⠀⠀⠀⠀⢕⠀⠀⠀⠀⠀⠀⠀⠀⠀⠀⠀⠀⠀⠀⠀⠀⠀⠀⠀⠀⠀⠀⠀⠀⠀⠀⠀⠀⠀⠀⠀⠀⠀⠀⠀⠀⠀⠀⠀⠀⠀⠀⠀⠀⠀⢕⠀⠀⠀⠀⠀⠀⠀⠀⠀⠀⠀⢕⢕⢕⢕⢕⢕⢇⢸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⡕⢕⡕⢕⢕⢕⢕⢕⢕⢕⣼⡇⠀⠀⠁⠀⠀⠀⠀⠀⠀⠀⠀⠀⠕⠀⠀⠀⠀⠀⠀⠀⠀⠀⠀⠀⠀⠀⠀⠀⠀⠀⠀⠀⠀⠀⠀⠀⠀⠀⠀⠀⠀⠀⠀⠀⠀⠀⠀⠀⠀⠀⠀⠀⠀⠀⠀⠀⠀⠀⢕⠀⠀⠀⠀⠀⠀⠀⠀⠀⠀⠀⢕⢕⢕⢕⢕⠕⢕⢜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⠋⠙⠁⠈⠁⢕⠁⢕⢕⢕⢕⢱⣿⠁⠀⠀⠀⠀⠀⠀⠀⠀⠀⠀⠀⠀⠀⢄⠀⠀⠀⠀⠀⠀⠀⠀⠀⠀⠀⠀⠀⠀⠀⠀⠀⠀⠀⠀⠀⠀⠀⠀⠀⠀⠀⠀⠀⠀⠀⠀⠀⠀⠀⠀⠀⠀⠀⠀⠀⢀⠀⠀⢕⠀⠀⠀⠄⠀⠀⠀⠀⠀⠀⠑⠕⢕⢕⢕⢕⢕⢕⢕⢕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⠑⠀⠀⠀⠀⠁⠈⠙⠀⠀⠀⠀⠀⠀⠀⠀⠀⠀⢔⢔⢔⢔⢕⢔⢀⠀⠀⠀⠀⠀⠀⠀⠀⠀⠀⠀⠀⠀⠀⠀⠀⠀⠀⠀⠀⠀⠀⠀⠀⠀⠀⠀⠀⠀⠀⠀⠀⠀⠀⠀⠀⠀⠀⠀⡎⡇⠀⠕⠀⠀⠀⠀⠁⠀⠀⠀⠀⠀⠀⠀⠑⠕⢕⢕⢕⢕⢕⢕⢕⢕⢿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⠐⠀⠀⠀⠀⠀⠀⠀⠀⠀⠀⠀⠀⠀⠀⠀⠀⠄⢔⢕⢕⢕⢕⢕⢕⢕⢀⠀⠀⠀⠀⠀⠀⠀⠀⠀⠀⠀⠀⠀⠀⠀⠀⠀⠀⠀⠀⠀⠀⠀⠀⠀⠀⠀⠀⠀⠀⠀⠀⠀⠀⠀⠀⠀⢰⡟⡇⢄⠀⠀⠀⠀⠀⠀⠀⠀⠀⠀⠀⠀⠀⠀⠀⠀⠕⢕⠀⢕⢕⢕⢱⢸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⠀⠀⠀⠀⠀⠀⠀⠀⠀⠀⠀⠀⠀⠀⠀⠀⠑⢕⢕⢕⢕⢕⣵⣕⢕⢄⡀⠀⠀⠀⠀⠀⠀⠀⠀⠀⠀⠀⠀⠀⠀⠀⠀⠀⠀⠀⠀⠀⠀⠀⠀⠀⠀⠀⠀⠀⠀⠀⠀⠀⠀⡀⢼⡼⢕⢕⢕⢔⢄⠄⠀⠀⠀⠀⠀⠀⠀⠀⠀⠀⠀⠀⠀⠑⢄⢕⢕⢕⢸⡕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⠕⠔⠀⠀⠀⠀⠀⠀⠀⠀⠀⠀⠀⠀⠀⠀⠀⠀⠀⠕⢕⢕⣾⣿⣿⢷⠕⢝⠀⠀⠀⠀⠀⠀⠀⠀⠀⠀⠀⠀⠀⠀⠀⠀⠀⠀⠀⠀⠀⠀⠀⠀⠀⠀⠀⠀⠀⠀⢀⣄⣤⣴⣷⢗⢕⢱⡕⢕⢕⠑⠀⠀⠀⠀⠀⠀⠀⠀⠀⠀⠀⠀⠀⠀⠀⢕⠑⢕⢕⢸⡇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⠀⠀⠀⠀⠑⢕⣿⣿⢕⣿⠀⠁⠕⢄⢀⠀⠀⠀⠀⠀⠀⠀⠀⠀⠀⠀⠀⠀⠀⠀⠀⠀⠀⠀⠀⠀⠀⠀⠀⠀⠀⠘⠛⠻⠿⢟⢕⣱⣾⣧⢇⢕⠁⠀⠀⠀⠀⠀⠀⠀⠀⠀⠀⠀⠀⠀⠀⠀⢔⢕⢄⢕⢕⢸⢇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⠀⢸⣿⣿⣧⣟⣕⣀⣀⣁⡑⢔⢄⢀⠀⠀⠀⠀⠀⠀⠀⠀⠀⠀⠀⠀⠀⠀⠀⠀⠀⠀⠀⠀⠀⠀⠀⠀⢀⢄⢔⣱⡇⣿⣿⣿⢜⠀⠀⠀⠀⠀⠀⠀⠀⠀⠀⠀⠀⠀⠀⠀⠀⢕⢕⢕⠕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⠈⣿⢿⢿⢿⣿⢿⢿⢿⢿⠗⠀⠁⠕⢔⢄⢀⠀⠀⠀⠀⠀⠀⠀⠀⠀⠀⠀⠀⠀⠀⠀⠀⢀⢄⢔⣑⣁⣄⣸⣽⣾⣿⣿⣿⢕⠀⠀⠀⠀⠀⠀⠀⠀⠀⠀⠀⠀⠀⠀⠀⠀⠀⠁⠁⠀⣔⣕⣕⢅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⠀⠀⠀⠀⠀⠀⠀⠀⠀⠀⠀⠀⠀⠀⠀⠀⠀⠀⠀⣿⣿⢏⢜⢱⠀⠀⠀⠀⠀⠀⠀⠀⠀⠀⠁⠑⠕⠀⠀⠀⠀⠀⠀⠀⠀⠀⠀⠀⠀⠀⠀⢕⠱⢿⢿⢿⢿⡿⢿⢟⣟⣿⣿⠁⠀⠀⠀⠀⠀⠀⠀⠀⠀⠀⠀⠀⠀⠀⠀⠀⠀⠀⠀⠀⢿⢿⢿⢸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⠀⠀⠀⠀⠀⠀⠀⠀⠀⠀⠀⠀⠀⠀⠀⠀⠀⠀⠀⠈⢻⣷⣷⣧⣴⣤⣄⣀⡀⠀⠀⠀⠀⠀⠀⠀⠀⢔⢀⠀⠀⠀⠀⠀⠀⠀⠀⠀⠀⠀⠀⠑⠀⠀⠀⠀⢸⡿⢏⢜⣿⣿⡏⠀⠀⠀⠀⠀⠀⠀⠀⠀⠀⠀⠀⠀⠀⠀⠀⠀⠀⠀⠀⠀⢕⢕⢜⢕⢇⢱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⢳⢗⠀⠀⠀⠀⠀⠀⠀⠀⠀⠀⠀⠀⠀⠀⠀⠀⠀⠀⠀⠀⠀⠀⠀⠀⠀⠀⠀⠀⠁⠪⣽⡝⢟⠟⠿⠟⠟⠃⠀⠀⠀⠀⠀⠀⠀⠀⠀⠀⠀⠀⠀⠀⠀⠀⠀⠀⠀⠀⠀⠀⢀⣄⣤⣴⣴⣷⣾⣿⢟⡝⠀⠀⠀⠀⠀⠀⠀⠀⠀⠀⠀⠀⠀⠀⠀⠀⠀⠀⠀⠀⠀⢕⢕⢕⢱⢕⢕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⡵⣷⡷⠀⠀⠀⠀⠀⠀⠀⠀⢱⣦⣄⣀⢀⠀⠀⠀⠀⠀⠀⠀⠀⠀⠀⠀⠀⠀⠀⠀⠀⠀⠙⠿⣷⣷⣴⣄⡀⠀⠀⠀⠀⠀⠀⠀⠀⠀⠀⠀⠀⠀⠀⠀⠀⠀⠀⠀⠀⠀⠀⠀⠟⠟⠟⠛⢋⢝⣵⡷⠋⠀⠀⠀⠀⠀⠀⠀⠀⠀⠀⠀⠀⠀⠀⠀⠀⠀⠀⠀⠀⠀⠀⢕⢕⢕⢕⢕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⢸⣿⣿⡇⠿⠑⠀⠀⠀⠀⠀⠀⠀⠀⠀⠀⠀⠀⠀⠀⠀⠀⠀⠀⠀⠈⠉⠉⠉⠀⠀⠀⠀⠀⠀⠀⠀⠀⠀⠀⠀⠀⠀⠀⠀⠀⠀⠀⠀⠀⠀⠀⢀⣠⣴⣷⡿⠿⠋⠀⠀⠀⠀⠀⠀⠀⠀⠀⠀⠀⠀⠀⠀⠀⠀⠀⠀⠀⠀⠀⠀⠔⢵⡣⢵⣳⣧⣕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⢸⣿⢟⢑⢔⢄⢄⠀⠀⠀⠀⠀⠀⠀⠀⠀⠀⠀⠀⠀⠀⠀⠀⠀⠀⠀⠀⠀⠀⠀⠀⠀⠀⠀⠀⠀⠀⠀⠀⠀⠀⠀⠀⠀⠀⠀⠀⠀⠀⠀⠀⠀⠈⠉⠁⠁⠀⠀⠀⠀⠀⠀⠀⠀⠀⠀⠀⠀⠀⠀⠀⠀⠀⠀⠀⠀⠀⠀⠀⠀⠀⠀⠁⠜⢳⣯⣕⢫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⠀⢸⠏⢔⢕⢕⠕⠁⠀⠀⣰⠑⠀⠀⠀⠀⠀⠀⠀⠀⠀⠀⠀⠀⠀⠀⠀⠀⠀⠀⠀⠀⠀⠀⠀⠀⠀⠀⠀⠀⠀⠀⠀⠀⠀⠀⠀⠀⠀⠀⠀⠀⠀⠀⠀⠀⠀⠀⠀⠀⠀⠀⠀⠀⠀⠀⠀⠀⠀⠀⠀⠀⠀⠀⠀⠀⠀⠀⠀⠀⠀⠀⠀⠀⢄⣕⣹⣗⢇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⠛⠛⠑⠑⠑⠑⠁⠀⠀⠀⠑⠃⠀⠀⠀⠀⠀⠀⠀⠀⠀⠀⠀⠀⠀⠀⠀⠀⠀⠀⠀⠀⠀⠀⠀⠀⠀⠀⠀⠀⠀⠀⠀⠀⠀⠀⠀⠀⠀⠀⠀⠀⠀⠀⠀⠀⠀⠀⠀⠀⠀⠀⠀⠀⠀⠀⠀⠀⠀⠀⠀⠀⠀⠀⠀⠀⠀⠀⠀⠀⠀⠀⠀⠀⠑⠛⠛⠛⠚⠋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⣿⣿⣿⣿⣿⣿⣿⣿⣿⣿⣿⣿⣷⣷⡕⣧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⣿⣿⣿⣿⣿⣿⣿⡜⢻⣿⣿⣿⣿⣿⣿⣷⢻⣇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⣿⣿⣿⣿⣿⣿⣿⣿⣷⡕⢝⢿⣿⢿⢿⣿⣿⢸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⣿⢿⢟⡕⣯⣽⣽⣷⣮⣽⣿⣽⣝⣟⡳⢼⣧⡕⢕⢕⢕⢕⢜⢝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⣿⣿⡿⣫⣷⡾⢣⣾⢱⣽⣷⣷⣷⣷⣵⣽⣽⣽⣽⡟⢕⣿⡿⣧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⡵⢞⣽⣷⢣⣿⡏⣿⣿⣿⣿⣿⣿⣿⣿⣿⣿⣿⡇⢕⢹⣷⡹⣿⢇⢕⢕⢕⢕⢕⢕⢝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⢟⡵⣫⣾⣿⣿⢣⣿⣿⢳⣿⣿⣿⣿⣿⣿⣿⣿⣿⣿⣿⣿⡕⢸⣿⣧⢕⢕⢕⢕⢕⢕⢕⢕⢕⢸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⢳⣷⣾⣿⣿⣿⣏⣿⣿⡿⣸⣿⣿⣿⣿⣿⣿⣿⣿⣿⣿⣿⣿⣧⢜⣿⣿⡇⢕⢕⢕⢕⢕⢕⢕⢕⢕⢜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⣱⣾⣿⣿⣿⣿⡿⣼⣿⣿⡇⣿⣿⣿⣿⣿⣿⣿⣿⣿⣿⣿⣿⣿⣿⡕⣿⣿⣷⢕⢕⠕⢕⢕⢕⢕⢕⢕⢕⢕⢝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⢿⡿⣳⣿⣻⣿⣿⣿⣯⢣⣿⣿⣿⡇⣿⣿⣿⣿⣿⣿⣿⣿⣿⣿⣿⣿⣿⣿⡕⣿⣿⣿⡕⢔⢕⢕⢕⢕⢕⢕⢕⢕⢕⢕⢕⢹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⢟⢝⣵⣷⣿⡿⣱⣿⣳⣿⣿⣿⣿⡿⣼⣿⣿⣿⢕⣿⣿⣿⣿⣿⣿⣿⣿⣿⣿⣿⣿⢹⣿⢕⣿⣿⣿⡇⢕⢕⢕⢕⢕⢕⢕⢕⢕⢕⢕⣵⣾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⢏⣿⣿⣿⣿⣿⢳⣿⣿⣿⣿⣿⣿⣿⡇⣿⡿⢟⣿⡕⢿⣿⣿⣿⣿⣿⣿⣿⣿⣿⣿⣿⢕⢏⢸⣿⣿⣿⡇⢕⢕⢕⣇⢕⢕⢕⢕⣕⢕⣜⢟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⣿⣿⢏⣾⣿⣿⡿⡿⢏⣿⣿⢳⣿⣟⣿⣿⡟⢇⢏⢱⣾⣿⣱⣼⣿⣿⣿⣿⣿⣿⣿⣿⣿⣿⣿⢕⢕⢾⣿⣿⡿⠇⢕⢕⠕⢝⢜⢏⢹⢁⡕⢜⢻⣾⡏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⣿⣿⣿⢜⣿⢷⣕⢟⢧⢸⣿⡏⣿⣿⣿⣿⡿⢕⡇⢟⣿⣿⣿⢼⣿⣿⣿⣿⣿⣿⣿⣿⣿⣿⣿⡟⢕⠑⢘⢟⠙⠁⢔⢕⣷⣕⢕⢕⢕⢜⢜⢕⢕⢕⢜⣽⡸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⣿⣿⣿⡵⢫⡜⢏⣵⡇⣸⡿⣸⣿⣹⣿⣿⣳⢸⣧⢸⣿⡟⢟⢸⣿⢿⣿⣿⣿⣿⣿⣿⣿⣿⣿⢇⢕⢀⢄⢄⢀⢄⢕⢸⣿⣿⡇⣦⡕⢕⢑⢑⢕⢕⣼⣿⡇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⣿⣿⣿⣿⣇⢱⣿⣏⣵⣿⣇⣿⢧⣿⣿⣿⣿⢸⡇⣿⣿⣿⡇⣿⡟⣿⣿⣿⣿⣿⣿⣿⣿⣿⡇⢕⢕⣷⣵⣵⣷⢕⢱⣿⣿⣿⣷⣿⣿⣿⣿⢕⣷⣜⢏⡸⢕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⣿⣿⣿⣿⡏⡻⢯⣝⣿⢹⣿⣸⣿⣿⣿⡇⢸⢣⣿⣿⣿⢧⣿⢇⣿⣿⣿⣿⣿⣿⣿⣿⣿⢕⢕⢕⣿⣿⣿⣿⢕⣾⣿⣿⣿⢸⣿⣿⣿⣿⢱⣜⣿⡇⢕⢕⢕⢕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⣿⣿⣿⡿⡕⢕⡇⡿⣾⢇⣿⣿⣿⣿⢇⢸⢸⣿⣿⣿⣼⣿⢱⢻⣿⣿⣿⣿⣿⣿⣿⣿⢕⢕⢕⣿⣿⣿⣿⢜⣿⣿⣿⣿⣸⣿⣿⣿⣿⣜⣹⢽⢇⢄⢔⢔⢄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⣿⣫⡞⠁⠀⢱⡇⡏⡇⣿⣿⣿⣿⢸⣏⡜⡷⢷⣿⣇⢿⢜⡞⣿⢻⣿⣿⣿⣿⣿⣻⢕⢕⢱⣿⣟⣟⣟⡕⡇⡿⢿⡏⣿⣿⣿⣿⡏⢱⢇⡕⣶⣷⣷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⢟⣳⢏⠑⠀⠀⠑⡇⢕⡇⣿⣿⣿⡇⣿⣿⣿⣿⣿⣷⣷⣼⡜⣿⣜⢧⢻⣟⢿⣿⣿⢯⢕⢧⣟⣻⣯⣽⣽⣕⣿⣝⣷⢸⣿⣿⣿⣿⡇⠀⠀⢹⣯⢻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⢱⢱⢏⢕⠀⠀⠁⠀⣷⣜⢧⢻⢹⣿⡇⡝⠙⢿⣿⣿⣿⣿⣿⣿⣿⣿⣿⣷⣾⣵⣼⣿⣷⣷⣿⣿⣿⣿⣿⣿⣿⡿⣿⣿⣯⣿⡏⢻⣿⡇⠀⠀⠁⢝⢷⡽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⢕⡏⢕⣾⡄⠀⠀⢀⣿⡇⢕⡎⢇⢻⣿⡻⣷⣦⡕⢝⣉⣙⣝⣝⣻⣿⣿⣿⣿⣿⣿⣿⣿⢟⢟⠟⠿⢿⢟⠋⣅⣴⣗⣿⣿⢿⡇⢸⣿⡇⠑⠀⠀⢁⡕⡝⢎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⡕⡇⢁⢿⣇⢕⢔⢆⣿⢱⡇⢳⢕⢕⢜⢗⣝⣿⣿⣿⣿⣿⣿⣿⣿⣿⣿⣿⣿⣿⣿⣿⣿⣿⣿⣷⣷⣷⣧⣿⣿⣿⣿⢟⢺⣿⡇⢕⢹⡇⣀⢀⢀⢕⣿⢱⡜⢎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⠜⠑⢇⢕⢸⣯⠕⠕⢕⢿⢸⣿⡼⡇⢕⢕⢜⣿⣿⣿⣿⣿⣿⣿⣿⣿⣿⣿⣿⣿⣿⣿⣿⣿⣿⣿⣿⣿⣿⣿⣿⣿⢟⡽⣳⣿⣿⡿⡕⢕⣷⢻⣿⣿⡕⢻⡇⣿⡜⣸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⣵⡔⠑⠕⠠⠕⢻⡕⢕⡇⢕⢕⣿⣹⣷⢕⢕⢕⢜⣿⣿⣿⣿⣿⣿⣿⣿⣿⣿⣿⣿⣿⣿⣿⣿⣿⣿⣿⣿⣿⣻⣿⣟⢜⢕⣿⣿⣿⢕⢽⡕⢹⢜⣿⣿⣧⢸⡇⣿⣿⢕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⢜⢇⢔⡕⢑⢠⣵⡷⢸⡇⢕⢕⢹⣷⣮⢧⢕⢱⣕⡜⢿⣿⣿⣿⣿⣿⣿⣿⣿⣿⣿⣿⣿⣿⣿⣿⣿⣿⣿⣿⣟⢏⢕⢕⢸⣿⣿⡿⢕⢸⣷⢜⡇⢻⣟⣟⢸⣿⣟⣿⣵⣿⣿⣕⣑⣁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⠕⢕⡕⢕⠇⢝⡇⢓⢇⣿⢕⢕⢕⢕⢻⣿⢇⢱⡇⢿⢕⢕⢝⢻⢿⣿⣿⣿⣿⣿⣿⣿⣿⣿⣿⣿⣿⣿⣿⢿⢏⢕⢕⢕⢕⢸⣿⣿⢇⢕⣧⢜⡕⢇⢜⢿⢿⢜⢿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⠀⠀⠀⠀⠜⢕⡜⣹⣵⣕⢱⡇⢕⢕⢕⢕⢕⢻⣷⡕⢸⡜⢕⢕⢕⢕⢕⢜⢝⢻⢿⣿⣿⣿⣿⣿⡿⢟⢟⢝⢕⢕⢕⢕⢕⢕⢕⢸⣿⡿⢕⣸⣿⡕⢕⢕⢕⢕⢄⠀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⠀⠀⠀⠀⠀⠀⠑⣼⣿⣿⢏⡿⢕⢕⢕⢕⢕⢕⢕⢜⢞⢜⣿⡕⢕⢕⢕⠕⠁⢕⣼⣷⣮⣝⣫⣽⣷⣟⢕⠁⠕⢕⢕⢀⢕⢕⢕⢕⢸⡿⢕⢱⣿⣿⢇⢕⢇⢕⢕⢕⠀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⠐⠀⠀⠀⠀⠀⢀⠄⠀⢝⢝⢇⣼⢏⢕⢕⢕⢕⢕⢑⢕⢕⢕⡝⣿⡇⢕⢕⠀⠀⢔⣱⣿⣿⣿⣿⣿⣿⣿⣿⢕⢀⠀⠀⠁⠑⠕⢕⢕⢕⢸⢧⡕⣿⣿⡟⣵⢧⡇⢕⢕⢕⢀⢀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⠀⠀⠀⠀⠀⠀⠀⢔⠁⠀⠀⢕⢕⣼⢏⢕⢕⢕⢕⣕⣕⣕⣕⡕⢕⣿⣿⣿⢕⢕⠀⠀⢱⣿⣿⣿⣿⣿⣿⣿⣿⣿⣧⢕⠀⠀⠀⠀⠀⢕⣕⡕⡜⢺⡇⢟⠛⠙⠋⢝⢕⢕⢕⡱⢕⢕⢕⢕⢕⢸⣿⢕⢕⢕⢕⣿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⠀⠐⠀⠀⠀⠀⢕⢕⠀⠀⠀⢕⣼⢇⢕⢕⣱⣷⣿⣿⣿⣿⣿⡟⢕⣿⣿⣿⣇⢕⠀⠀⠀⢿⢿⣿⣿⣿⣿⣿⣿⢿⢿⠀⠀⠀⠀⠀⠀⢕⢕⢕⣝⡇⢑⠀⠜⠕⠑⢄⠑⢕⢜⢷⡱⣕⢸⣧⡕⢸⣿⢕⢕⢕⢕⢸⣿⡇⢕⢕⣿⣿⡇⢕⢸⣿⣿⢕⢕⣿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⡀⠀⠀⠀⠀⠀⠀⠀⠀⠀⢀⣀⣄⣤⣤⣤⢄⢕⢕⠀⠀⠀⢀⡾⢕⢕⢕⣾⣿⣿⣿⣿⣿⣿⣿⡇⢕⢿⣽⣿⣿⡇⠀⠀⠀⠘⣿⣿⣿⣿⣿⣿⣿⣿⠇⠀⠀⠀⠀⠀⠀⠑⢕⡕⣿⡇⢸⢗⢀⢄⠑⢻⢀⡕⢕⢜⢷⡹⣿⣿⣝⣼⣿⢕⢕⢕⢕⢸⣿⡧⢕⢕⣿⣿⡇⢕⢜⣟⢿⢕⢕⣿⣿⣟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⣝⣿⣶⣶⡶⢖⣰⢴⣿⣿⡔⠔⠀⠀⠀⠀⠀⠀⠀⢸⣿⣿⣿⣿⣿⢕⢕⢕⠀⠀⢀⡞⢕⢕⢕⣾⣿⣿⣿⣿⣿⣿⣿⣿⣷⡕⢸⣯⣿⣿⡇⠀⠀⠀⠀⠸⣿⣿⣿⣿⣿⣿⢏⠀⠀⠀⠀⠀⠀⠀⠀⢱⣵⣿⣷⣦⢆⠑⠃⢑⢱⣾⣷⡕⢕⢕⢳⡸⣿⣿⣾⣿⢕⢕⢕⢕⣾⣿⡇⢕⢕⣿⣿⡇⢕⢼⣿⢿⣷⣵⢝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⣿⡕⢝⢿⢹⣮⢿⠟⠔⢕⢕⢕⢕⢕⢕⢕⣾⣿⣿⣿⢟⣕⠑⠑⠀⠀⢄⢞⢕⢕⢕⣼⣿⣿⣿⣿⣿⣿⣿⣿⣿⣿⣧⢸⣿⣿⢿⣿⠀⠀⠀⠀⠀⢹⣿⣿⣿⣿⡟⠀⠀⠀⠀⠀⠀⠀⠀⠀⢸⣿⣿⣿⡿⢞⡕⢇⢸⢸⣿⣿⣧⢕⢕⢕⢳⡹⢏⠝⠗⠗⢶⣶⣵⣹⢿⡇⢕⢕⣿⣿⡇⠁⠀⢱⣜⡝⠏⢕⣼⣿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⣿⣿⡕⢕⠇⢜⡵⠀⠀⠑⢕⢕⢕⢕⢕⢱⣿⣿⡿⣫⣿⣇⠀⠀⠀⠀⠈⠑⠕⢕⢕⣿⣿⣿⣿⣿⣿⣿⣿⣿⣿⣿⡿⢸⢿⣿⣎⢿⡇⠀⠀⠀⠀⠀⠙⢉⠉⠛⠀⠀⠀⠀⠀⠀⠀⠀⠀⠀⠀⢻⣯⣽⣷⡇⢿⣧⡪⢸⣿⣿⣿⡕⠕⠑⠑⠁⠀⠀⠀⠀⢕⢝⢟⢿⣿⣧⣕⢕⢿⢿⢑⠐⠀⠈⠙⠀⠀⢾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⣿⣿⣆⠀⠀⠀⢄⢄⠀⠑⢕⢱⣕⢕⣮⣿⣿⣳⣿⣿⡿⢄⠀⠀⠀⠀⠀⠀⠀⠈⠙⠻⢿⣿⣿⣿⣿⣿⣿⣿⣿⢇⠀⢸⣿⣝⣳⢵⠄⠄⠀⠀⠀⠀⢕⢕⠀⠀⠀⠀⠀⠀⠀⠀⠀⠀⠀⠀⠜⣿⣿⣿⣿⣵⡿⢣⣿⠿⠛⠉⠀⠀⠀⠀⠀⠀⠀⠀⠀⢕⢕⢕⢕⢕⢝⢿⣿⣧⡕⠀⠐⢆⠀⠀⠀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⡿⢿⢿⢿⢻⡧⢀⠀⠁⠀⢀⠀⠁⢸⢷⢸⢿⢿⢇⣿⣿⣿⡇⠀⠀⠀⠀⠀⠀⠀⠀⠀⠀⠀⠀⠁⠙⠻⢿⡟⣿⣿⡟⠀⠀⠁⢿⣿⣿⣿⢀⠀⠀⠀⠀⢀⠁⢕⢀⠀⠀⠀⠀⠀⠀⠀⠀⠀⠀⠀⠀⢸⣿⣿⢟⡝⠕⠉⠀⠀⠀⠀⠀⠀⠀⠀⢀⠀⠀⠀⠀⢀⡕⢕⢕⢕⢕⢕⢹⢿⣿⣧⢀⠀⠀⢠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⠐⠐⠀⠀⠐⠑⠀⠀⠀⠁⠁⠁⢕⢕⣿⣿⣿⡇⠀⠀⢀⢔⠁⠀⠀⢀⠄⠀⠀⠀⠀⠀⠀⠀⠙⢻⣿⠕⠀⠀⠀⠘⣿⢹⣿⠀⠀⠀⠀⡠⣾⣿⣿⣷⡦⠀⠀⠀⠀⠀⠀⠀⠀⠀⠀⠀⠁⢿⡿⠊⠀⠀⠀⠀⠀⠀⠀⠀⠄⠀⠀⠀⠕⢄⠀⠀⠀⠀⠁⠑⢕⢕⢕⢕⢕⠙⠻⠁⠀⢀⣁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⠀⠀⠀⢄⢠⠀⠀⠀⠀⢕⢕⣿⣿⣿⠇⠀⢔⠁⠀⠀⢄⠔⠀⠀⠐⠀⠀⠀⠀⠀⠀⠀⠀⢑⠀⠀⠀⠀⠀⢹⠁⡿⠀⠀⠀⠀⠄⡿⣿⡿⣿⠟⠀⠀⠀⠀⠀⠀⠀⠀⠀⠀⠀⠀⠜⠀⠀⠀⠀⠀⠀⠀⠀⠀⠀⠀⠁⢔⢀⠀⠁⠕⢀⢀⠀⠀⠀⠀⠑⢕⢕⠁⠀⠀⢀⢠⣿⣿⣿⣾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⢸⣄⠀⠀⠀⠀⠀⠀⠀⢕⢕⠘⢿⢏⢇⠑⠀⢀⠄⠑⠑⢄⠀⠀⠀⠀⠀⠀⠀⠀⠀⠀⠀⠁⠀⠀⠀⠀⠀⠘⠀⢕⠀⠀⠀⠀⠀⠁⠘⠻⠙⠀⠀⠀⠀⠀⠀⠀⠀⠀⠀⠀⠀⠀⠀⠀⠀⠀⠀⠀⠀⠀⠀⠀⠀⠀⠄⠑⠁⠐⠄⠀⠀⠕⡔⢰⣶⢔⠀⠀⠀⠀⠀⠀⢕⢀⢿⣿⣿⣟⣿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⢜⣿⢆⠀⠀⠑⠑⠀⠀⠀⢔⢔⢁⡞⠀⠀⠀⠁⢀⠀⠀⠀⠁⠄⢀⠀⠀⠀⠀⠀⠀⠀⠀⠀⠀⠀⠀⠀⠀⠀⢔⠑⠀⠀⠀⠀⠀⠀⠀⠀⠀⠀⠀⠀⠀⠀⠀⠀⠀⠀⠀⠀⠀⠀⠀⠀⠀⠀⠀⠀⠀⠀⠀⠀⠄⠁⠀⠀⠄⠄⢀⠁⠀⠀⢻⡜⢟⠀⠀⠀⠀⠀⠀⢕⢕⢕⢸⣿⣿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⣔⣱⣵⣴⠀⠑⠔⠀⢄⢀⣿⣿⣿⣿⠀⠁⠑⠄⢸⣿⣿⣿⣿⣕⣿⣿⣿⣿⣿⣿⣿⢿⢏⢍⢕⢔⢕⢕⢕⢕⢕⢔⢔⢄⠀⢕⣻⢼⢧⠀⠀⠀⢄⢔⢔⢕⢕⡜⢕⠀⠀⠀⠀⠀⠀⠀⠀⠀⠀⠁⠔⠀⠀⠀⠀⠀⠀⢀⠀⠀⠀⠀⠀⠀⠀⠀⠀⠀⠀⠀⠀⠀⠀⠀⠀⠀⠀⠀⠀⠀⠀⠀⠀⠀⠀⠀⠀⠀⠀⠀⠄⠀⠀⠀⠀⠀⠀⠄⠁⠀⠀⠀⠀⠀⠀⠀⠀⠀⠀⢑⢹⡄⠀⢄⠀⠀⠀⢕⢕⢕⠕⢸⣿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⡽⣜⢕⠀⠀⠑⠗⠗⠳⢷⣷⣷⣷⣷⣷⣾⣿⣿⣿⣿⣴⣴⣴⣤⣿⣿⣿⣿⣿⣿⣦⣴⣦⣴⣾⣿⣿⣿⣿⣿⣿⣿⣿⣿⣿⢗⢕⢕⢕⠕⠑⠁⠑⠁⠅⠁⠁⠁⠀⢑⢕⢜⢿⣿⣿⡄⢀⠀⠀⠀⢀⢕⡜⢕⡼⠐⠀⠀⠀⠀⠀⠀⠀⠀⠀⠀⠀⠑⠄⠀⠀⠀⠀⢔⠄⠁⠀⠀⠀⠀⠀⠀⠀⠀⠀⠀⠀⠀⠀⠀⠀⠀⠀⠀⠀⠀⠀⠀⠀⠀⠀⠀⠀⠀⠀⠑⠀⠀⠀⠀⠀⠀⠑⠀⠀⠀⠀⠀⠀⠀⠀⠀⠀⠀⠀⢱⡕⢕⡄⠀⠀⠀⠐⠕⢕⠕⢄⣿⣿⢟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⠁⢕⢕⢸⣿⣿⣿⣿⣆⠀⠀⠑⡕⢕⡼⠑⠀⠀⠀⠀⠀⠀⠀⠀⠀⠀⠀⠀⠀⠀⠀⠀⠀⠀⠀⠀⠀⠀⠀⠀⠀⠀⠀⠀⠀⠀⠀⠀⠀⠀⠀⠀⠀⠀⠀⠀⠀⠀⠀⠀⠀⠀⠀⠀⠀⠀⠀⠀⠀⠀⠀⠀⠀⠀⠀⠀⠀⠀⠀⠀⠀⠀⠀⠀⠀⠀⠀⢱⡕⠕⡄⠀⠀⠀⢀⢠⣆⢻⡯⣿⣿⣿⣿⣿⣸⣿⣿⣿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⢱⣿⣿⣿⣿⣿⣧⠀⡔⢕⣸⢇⠀⠀⠀⠀⠀⠀⠀⠀⠀⠀⠀⠀⠀⠀⠀⠀⠀⠀⠀⠀⠀⠀⠀⠀⠀⠀⠀⠀⠀⠀⠀⠀⠀⠀⠀⠀⠀⠀⠀⠀⠀⠀⠀⠀⠀⠀⠀⠀⠀⠀⠀⠀⠀⠀⠀⠀⠀⠀⠀⠀⠀⠀⠀⠀⠀⠀⠀⠀⠀⠀⠀⠀⢸⣷⡔⢕⢔⢔⣷⣼⣿⣿⢸⣿⣿⣿⣿⣿⣿⣿⣿⣿⢹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⣿⢕⢑⡱⢕⢕⠀⠀⠀⠀⠀⠀⠀⠀⠀⠀⠀⠀⠀⠀⠀⠀⠀⠀⠀⠀⠀⠀⠀⠀⠀⠀⠀⠀⠀⠀⠀⠀⠀⠀⠀⠀⠀⠀⠀⠀⠀⠀⠀⠀⠀⠀⠀⠀⠀⠀⠀⠀⠀⠀⠀⠀⠀⠀⠀⠀⠀⠀⠀⠀⠀⠀⠀⠀⠀⠀⠀⠀⢔⢹⣧⢕⢕⢸⣿⣿⣿⣿⢹⡿⣿⡏⡟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⣿⢇⢕⢱⢕⢅⢕⠀⠀⠀⠀⠀⠀⠀⠀⠀⠀⠀⠀⠀⠀⠀⠀⠀⠀⠀⠀⠀⠀⠀⠀⠀⠀⠀⠀⠀⢀⠀⢀⢄⢄⢄⢄⢄⢄⢄⢄⢀⢄⢄⠄⠄⠀⠀⢀⠀⠀⠀⠀⠀⠀⠀⠀⠀⠀⠀⠀⠀⠀⠀⠀⠀⠀⠀⠀⠀⠀⠀⠀⠁⢕⢹⢣⢕⡕⢻⣿⡿⢟⡼⢏⢟⢇⢇⢻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⣿⣿⡏⢕⢕⢕⢕⢕⢕⢄⠀⠀⠀⠀⠀⠀⠀⠀⠀⠀⠀⠀⢀⢔⠑⠀⠀⠀⠀⠀⠀⠀⠀⠀⠀⠀⠀⠀⠀⠀⠀⠁⠁⠁⠁⠁⠁⠁⠁⠁⠁⠁⠁⠀⠁⠀⠀⠀⠀⠀⠀⠀⠀⠀⠀⠀⠀⠀⠑⠀⠀⠀⠀⠀⠀⠀⠀⠀⠀⠀⠀⢠⢕⢕⢕⢇⢕⢕⢏⣅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⡿⢕⢕⢕⢑⢕⢱⢕⠑⠀⠀⠀⠀⠀⠀⠀⠀⠀⠀⠀⠀⢑⢕⠀⠀⠀⠀⠀⠀⠀⠀⠀⠀⠀⠀⠀⠀⠀⠀⠀⠀⠀⠀⠀⠀⠀⠀⠀⠀⠀⠀⠀⠀⠀⠀⠀⠀⠀⠀⠀⠀⠀⠀⠀⠀⠀⠀⠀⢕⠀⠀⠀⠀⠀⠀⠀⠀⠀⠀⠀⢕⢇⢕⢅⢕⢕⠀⢕⢟⢿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⣿⢇⢕⢕⢕⢕⢕⢕⢕⢕⠀⠀⠄⢕⣄⠀⠀⠀⠀⠀⠀⠀⢕⢔⠀⠀⠀⠀⠀⠀⠀⠀⠀⠀⠀⠀⠀⠀⠀⠀⠀⠀⠀⠀⠀⠀⠀⠀⠀⠀⠀⠀⠀⠀⠀⠀⠀⠀⠀⠀⠀⠀⠀⠀⠀⠀⠀⠀⠀⢕⠀⠀⠀⠀⠀⠀⠀⠀⠀⠀⠀⠕⢕⢕⢕⢑⢕⢕⣇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⣱⡕⢕⢑⢕⢔⢕⢕⢕⢕⢱⢀⠀⠐⠁⠙⠑⠀⠀⠀⠀⠀⠀⠀⢕⠀⠀⠀⠀⠀⠀⠀⠀⠀⠀⠀⠀⠀⠀⠀⠀⠀⠀⠀⠀⠀⠀⠀⠀⠀⠀⠀⠀⠀⠀⠀⠀⠀⠀⠀⠀⠀⠀⠀⠀⠀⠀⠀⠀⠀⢕⠀⠀⠀⠀⠀⠀⠀⠀⠀⠀⠀⢕⢕⢕⢕⢔⢕⢕⢹⡕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⠋⠙⠉⠁⠀⢕⠑⢕⢕⢕⢕⢕⣿⠀⠀⠀⠀⠀⠀⠀⠀⠀⠀⠀⠀⠀⢕⠀⠀⠀⠀⠀⠀⠀⠀⠀⠀⠀⠀⠀⠀⠀⠀⠀⠀⠀⠀⠀⠀⠀⠀⠀⠀⠀⠀⠀⠀⠀⠀⠀⠀⠀⠀⠀⠀⠀⠀⠀⠀⠀⠀⠀⢕⠀⠀⠀⠀⠀⠀⠀⠀⠀⠀⠀⢕⢕⢕⢕⢕⠕⢕⢜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⠄⠀⢕⠕⠕⠕⢕⢕⢱⣿⠀⠀⠀⠀⠀⠀⠀⠀⠀⠀⠀⠀⠀⠀⢀⠀⠀⠀⠀⠀⠀⠀⠀⠀⠀⠀⠀⠀⠀⠀⠀⠀⠀⠀⠀⠀⠀⠀⠀⠀⠀⠀⠀⠀⠀⠀⠀⠀⠀⠀⠀⠀⠀⠀⠀⠀⣄⢄⠀⢕⠀⠀⠀⠀⢀⠀⠀⠀⠀⠀⠀⢑⢕⢕⢕⢕⢄⢕⢕⡇⢕⢸⣿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⠀⠀⠀⠀⠀⠀⠈⠁⠀⠀⠀⠀⠀⠀⠀⠀⠀⠔⢕⢕⢕⢕⢕⢕⡄⠀⠀⠀⠀⠀⠀⠀⠀⠀⠀⠀⠀⠀⠀⠀⠀⠀⠀⠀⠀⠀⠀⠀⠀⠀⠀⠀⠀⠀⠀⠀⠀⠀⠀⠀⠀⠀⠀⠀⣕⣣⢕⠕⠀⠀⠀⠀⠀⠀⠀⠀⠀⠀⠀⠁⠁⠑⠕⢕⢕⢕⢕⢇⢕⢜⣿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⠀⠀⠀⠀⠀⠀⠀⠀⠀⠀⠀⠀⠀⠀⠀⠔⢕⢕⢕⢕⢕⢕⢕⢕⠀⠀⠀⠀⠀⠀⠀⠀⠀⠀⠀⠀⠀⠀⠀⠀⠀⠀⠀⠀⠀⠀⠀⠀⠀⠀⠀⠀⠀⠀⠀⠀⠀⠀⠀⠀⠀⠀⢸⣵⢎⢕⢀⠀⠀⠀⠀⠀⠀⠀⠁⠀⠀⠀⠀⠀⠀⠀⠁⠕⠑⢕⢕⢕⢕⣿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⢀⠀⠀⠀⠀⠀⠀⠀⠀⠀⠀⠀⠀⠀⠀⠀⠀⠁⢕⢕⢕⢕⢱⣷⣇⢕⢠⡄⠀⠀⠀⠀⠀⠀⠀⠀⠀⠀⠀⠀⠀⠀⠀⠀⠀⠀⠀⠀⠀⠀⠀⠀⠀⠀⠀⠀⠀⠀⠀⠀⠀⠀⢴⡺⡟⢕⢕⢕⢕⢔⠀⠀⠀⠀⠀⠀⠀⠀⠀⠀⠀⠀⠀⠀⠀⠀⢕⢕⢕⢕⢻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⠕⠀⠀⠀⠀⠀⠀⠀⠀⠀⠀⠀⠀⠀⠀⠀⠀⠀⠀⠕⢕⢕⣿⣿⢿⡗⠕⢕⠀⠀⠀⠀⠀⠀⠀⠀⠀⠀⠀⠀⠀⠀⠀⠀⠀⠀⠀⠀⠀⠀⠀⠀⠀⠀⠀⠀⠀⢀⣄⣴⣶⣷⡿⢏⢕⡜⡇⢕⠕⠀⠀⠀⠀⠀⠀⠀⠀⠀⠀⠀⠀⠀⠀⠀⠀⠁⢕⢕⢕⢜⢸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⠀⠀⠀⠁⢸⣿⣿⢕⣷⠀⠁⠕⢔⢀⠀⠀⠀⠀⠀⠀⠀⠀⠀⠀⠀⠀⠀⠀⠀⠀⠀⠀⠀⠀⠀⠀⠀⠀⠀⠀⠁⠙⠙⠛⢏⢕⣵⣿⣷⢗⠕⠀⠀⠀⠀⠀⠀⠀⠀⠀⠀⠀⠀⠀⠀⠀⠀⢀⠀⠑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⠀⠀⢼⣿⣿⣧⣽⣤⣤⣤⣅⣕⡕⢄⢀⠀⠀⠀⠀⠀⠀⠀⠀⠀⠀⠀⠀⠀⠀⠀⠀⠀⠀⠀⠀⠀⠀⠀⢀⢄⠔⢕⣵⢕⣿⣿⣿⡇⠀⠀⠀⠀⠀⠀⠀⠀⠀⠀⠀⠀⠀⠀⠀⠀⠀⢕⠄⢔⣔⣕⡑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⠀⠀⠀⠀⠀⠀⠀⠀⠀⠀⠀⠀⠀⠀⠀⠀⠀⠀⢸⣿⣟⡿⢿⢿⠿⠿⠿⠟⠃⠀⠁⠑⠔⢄⢀⢀⠀⠀⠀⠀⠀⠀⠀⠀⠀⠀⠀⠀⠀⠀⠀⢀⠔⢕⣱⣤⣤⣼⣷⣿⣿⣿⣿⡇⠀⠀⠀⠀⠀⠀⠀⠀⠀⠀⠀⠀⠀⠀⠀⠀⠀⠁⠀⠘⢻⢻⢷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⠀⠀⠀⠀⠀⠀⠀⠀⠀⠀⠀⠀⠀⠀⠀⠀⠀⠀⠀⢿⣿⢇⢕⢇⠀⠀⠀⠀⠀⠀⠀⠀⠀⠀⠁⠑⢕⠀⠀⠀⠀⠀⠀⠀⠀⠀⠀⠀⠀⠀⠀⢕⠘⠟⠿⠟⢻⣟⡟⢫⣽⣿⣿⠁⠀⠀⠀⠀⠀⠀⠀⠀⠀⠀⠀⠀⠀⠀⠀⠀⠀⠀⠀⠀⢕⡕⢕⡕⢇⢱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⢳⢗⠀⠀⠀⠀⠀⠀⠀⠀⠀⠀⠀⠀⠀⠀⠀⠀⠀⠀⠀⠀⠀⠀⠀⠀⠀⠀⠀⠈⢻⣿⣷⣷⣶⣴⣤⣄⣀⠀⠀⠀⠀⠀⠀⠀⠀⢔⢀⠀⠀⠀⠀⠀⠀⠀⠀⠀⠀⠀⠀⠑⠀⠀⠀⠀⠘⢿⢕⣕⣿⣿⠏⠀⠀⠀⠀⠀⠀⠀⠀⠀⠀⠀⠀⠀⠀⠀⠀⠀⠀⠀⠀⠀⢕⡕⢱⢕⢕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⡵⣷⡷⠀⠀⠀⠀⠀⠀⠀⠀⠀⠀⠀⠀⠀⠀⠀⠀⠀⠀⠀⠀⠀⠀⠀⠀⠀⠀⠀⠀⠈⠳⣮⣝⢝⠛⠛⠛⠋⠁⠀⠀⠀⠀⠀⠀⠀⠀⠀⠀⠀⠀⠀⠀⠀⠀⠀⠀⠀⠀⠀⠀⣠⣴⣶⣶⣾⣿⣿⢿⣫⠎⠀⠀⠀⠀⠀⠀⠀⠀⠀⠀⠀⠀⠀⠀⠀⠀⠀⠀⠀⠀⠀⢀⢕⢕⡕⢇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⢱⣦⣤⣄⢀⠀⠀⠀⠀⠀⠀⠀⠀⠀⠀⠀⠀⠀⠀⠀⠀⠀⠘⠻⢿⣷⣶⣴⡄⠀⠀⠀⠀⠀⠀⠀⠀⠀⠀⠀⠀⠀⠀⠀⠀⠀⠀⠀⠀⠀⠀⠀⠙⠛⠙⢙⢍⣱⣷⢟⠁⠀⠀⠀⠀⠀⠀⠀⠀⠀⠀⠀⠀⠀⠀⠀⠀⠀⠀⠀⠀⠀⠀⢱⢕⣳⣧⣵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⢸⣿⣿⡟⠑⠀⠀⠀⠀⠀⠀⠀⠀⠀⠀⠀⠀⠀⠀⠀⠀⠀⠀⠀⠀⠀⠁⠁⠁⠀⠀⠀⠀⠀⠀⠀⠀⠀⠀⠀⠀⠀⠀⠀⠀⠀⠀⠀⠀⠀⠀⠀⢀⣴⣷⢿⠿⠛⠙⠀⠀⠀⠀⠀⠀⠀⠀⠀⠀⠀⠀⠀⠀⠀⠀⠀⠀⠀⠀⠀⠀⠄⢴⣱⣳⢯⣗⣪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⠀⢸⡿⢏⢔⢕⢕⠔⠀⠀⠀⠀⠀⠀⠀⠀⠀⠀⠀⠀⠀⠀⠀⠀⠀⠀⠀⠀⠀⠀⠀⠀⠀⠀⠀⠀⠀⠀⠀⠀⠀⠀⠀⠀⠀⠀⠀⠀⠀⠀⠀⠀⠀⠀⠀⠀⠀⠀⠀⠀⠀⠀⠀⠀⠀⠀⠀⠀⠀⠀⠀⠀⠀⠀⠀⠀⠀⠀⠀⠀⠀⠀⠀⠁⠝⡮⣝⡵⢣⣕⣸⣟⣣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⠛⠛⠛⠁⠑⠑⠑⠑⠀⠀⠀⠘⠀⠀⠀⠀⠀⠀⠀⠀⠀⠀⠀⠀⠀⠀⠀⠀⠀⠀⠀⠀⠀⠀⠀⠀⠀⠀⠀⠀⠀⠀⠀⠀⠀⠀⠀⠀⠀⠀⠀⠀⠀⠀⠀⠀⠀⠀⠀⠀⠀⠀⠀⠀⠀⠀⠀⠀⠀⠀⠀⠀⠀⠀⠀⠀⠀⠀⠀⠀⠀⠀⠀⠀⠀⠀⠑⠛⠚⠛⠛⠛⠛⠛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⣿⣿⣿⣿⣿⣿⣿⣿⣿⣿⡜⣧⢻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⣿⣿⡟⢿⣿⣿⣿⣿⣿⣿⣿⣷⢹⣇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⣿⣿⣿⣿⣿⣿⣇⢝⢿⣿⣿⣿⣿⣿⣿⡜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⣿⢿⣟⣟⣻⣟⣟⣿⣿⣟⡻⢇⢕⡝⢝⢕⢝⢝⢝⢕⢟⢇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⢿⣻⣽⢇⡜⣿⢿⢿⢿⢟⢻⢿⢿⢿⢿⢿⢇⣿⣷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⣫⣷⡿⢟⢣⣾⢱⣾⣿⣿⣿⣿⣿⣿⣿⣿⣿⣿⢕⢸⣷⢻⣷⣧⢕⢕⢕⢕⢕⢕⢜⢻⣿⣿⣿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⢏⣼⢟⣽⣾⢇⣿⡟⣾⣿⣿⣿⣿⣿⣿⣿⣿⣿⣿⣿⡕⢜⣿⣧⢝⢝⢕⢕⢕⢕⢕⢕⢕⢕⢼⣿⣿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⣟⡵⣫⣵⣿⣿⢏⣾⣿⡇⣿⣿⣿⣿⣿⣿⣿⣿⣿⣿⣿⣿⣷⢕⢿⣿⣧⢕⢕⢕⢕⢕⢕⢕⢕⢕⢕⢜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⢯⢎⣾⣿⣿⣿⡿⣸⣿⣿⢱⣿⣿⣿⣿⣿⣿⣿⣿⣿⣿⣿⣿⣿⣧⢸⣿⣿⡇⢕⢕⢕⢕⢕⢕⢕⢕⢕⢕⢕⢝⢻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⢏⣵⣿⣿⣿⣿⣿⢧⣿⣿⣿⢸⣿⣿⣿⣿⣿⣿⣿⣿⣿⣿⣿⣿⣿⣿⢸⣿⣿⣿⢕⢅⢅⢕⢕⢕⢕⢕⢕⢕⢕⢕⢕⢜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⡟⣼⣿⣿⣿⣿⣿⣫⣸⣿⣿⣿⢸⣿⣿⣿⣿⣿⣿⣿⣿⣿⣿⣿⣿⣿⣿⢕⣿⣿⣿⡇⢕⢕⢕⢕⢕⢕⢕⢕⢕⢕⢕⢱⣷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⢟⢫⣽⣷⣯⡵⣼⣿⣿⣿⣿⣿⣿⡇⣿⣿⣿⣿⢸⣿⣿⣿⣿⣿⣿⣿⣿⣿⣿⣿⣿⢸⣿⢕⣿⣿⣿⣷⢕⢕⢱⣕⢕⢕⢕⢕⢕⡕⣱⣧⢪⢻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⣿⢏⣿⣿⣿⣿⣿⢱⣿⣿⣿⣿⣿⣿⣿⡇⣿⣿⣿⣿⢜⣿⣿⣿⣿⣿⣿⣿⣿⣿⣿⣿⣿⢕⢕⢱⣿⣿⣿⣿⢕⢕⢕⢹⢫⢳⢹⡕⢁⢵⢜⢳⣿⣏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⣿⡏⣾⣿⣿⢿⣿⡏⣿⣿⢻⣿⡿⣿⣿⡿⡇⡟⢕⣼⣿⢣⣸⣿⣿⣿⣿⣿⣿⣿⣿⣿⣿⣿⢕⢕⡼⣿⣿⢿⠃⢕⢱⣔⠅⢕⢕⢕⢕⢎⢕⢕⢕⢸⣾⡎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⣿⣿⣿⢸⣿⣕⢝⢷⣕⢱⣿⡟⣼⣿⣿⣿⣿⢕⡕⢵⣾⣿⣿⡼⣿⣿⣿⣿⣿⣿⣿⣿⣿⣿⣿⣿⢕⢕⠁⠅⠅⠀⢀⢕⣾⣿⣷⢰⡕⠕⢕⠕⢕⢕⢕⣷⢸⡇⣸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⣿⣿⣿⡕⢟⢜⢷⣕⡵⢸⣿⢣⣿⢷⣿⣿⣟⢕⣇⢱⣿⢿⢿⢇⣿⣿⣿⣿⣿⣿⣿⣿⣿⣿⣿⢿⢕⢕⢐⠔⠔⢄⢕⢱⣼⣿⣿⢿⣿⣷⣷⣿⢕⢷⣮⢏⡕⢱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⣿⣿⣿⣿⣜⢇⣵⣿⢇⢸⡿⣼⡿⣼⣿⣿⣾⣱⣿⢸⣿⣷⣷⢸⣿⢹⣿⣿⣿⣿⣿⣿⣿⣿⣿⢕⢕⢕⣿⣷⣿⣇⢕⣸⣿⣿⣿⢸⣿⣿⣿⣿⢱⣜⢿⢇⢕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⣿⣇⣿⣳⢿⢿⡇⣿⡇⣿⣿⣿⣿⢜⡟⣸⣿⣿⣿⣸⣿⢸⣿⣿⣿⣿⣿⣿⣿⣿⣿⢕⢕⢕⣿⣿⣿⣿⡱⣿⣿⣿⣿⢸⣿⣿⣿⣿⢜⣽⢷⡇⢄⢄⢄⢄⢔⢄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⣿⣿⣿⣿⡕⢜⢝⢻⣧⣿⢹⣿⣿⣿⣿⢕⡇⢿⣿⣿⣿⢸⡇⡎⣿⣿⣿⣿⣿⣿⣿⣿⣿⢕⢕⢕⣿⣿⣿⡿⢇⡿⣿⣿⣿⢸⣿⣿⣿⣿⢕⢗⢱⡕⢷⣷⣷⣷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⢿⢿⢏⡞⠀⠁⢜⢸⡇⢸⣿⣿⣿⡇⣵⣹⢱⣷⣷⣿⡜⡇⣧⡹⣏⢿⣿⣿⣿⣿⣿⡹⢕⡕⢸⣿⡷⢾⢿⡇⣧⡱⣽⡕⣸⣿⣿⣻⣿⢔⠀⠀⢹⢷⣝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⢕⡟⠑⠀⠀⠑⢸⢸⢸⣿⣿⣿⡇⢿⢷⣮⣿⣿⣷⣷⣝⡜⣳⣝⢎⢻⣟⢿⣿⣿⡳⢕⣣⣵⣷⣿⣿⣿⢧⠟⠟⢻⣷⣿⣿⡟⣻⣿⠑⢀⠀⠁⢕⢝⢷⡽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⢕⡾⢕⠀⠀⠀⠀⣎⣸⢎⣿⢿⣿⡇⡠⣤⡅⢌⠝⢙⠛⠛⢳⢿⣿⣷⣾⣾⣵⣷⣾⣿⣿⢟⢋⢉⢉⢑⢕⢰⣴⣦⣷⣿⣿⣿⣇⢸⣿⡕⠀⠀⠀⢁⣷⡱⡜⢎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⢠⢇⡇⢕⠀⠀⠀⠀⣿⡇⢕⡹⡜⣿⣧⢿⣿⣷⡕⢕⢵⢕⣕⣷⣾⣿⣿⣿⣿⣿⣿⣿⣿⣷⣾⣧⣕⣗⡇⢕⣼⣿⣿⣿⣿⢣⣿⣿⡎⢻⡇⢀⣀⢄⡔⢿⣧⢻⣇⢇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⢕⠕⡇⢁⣧⡄⢄⠁⢿⢕⣇⢻⢕⢜⢟⢧⡻⢿⣿⣿⣿⣿⣿⣿⣿⣿⣿⣿⣿⣿⣿⣿⣿⣿⣿⣿⣿⣿⣿⣿⣿⣿⣿⢟⢎⣸⣿⢻⣧⢜⣷⢕⢻⣿⣷⡕⣿⡞⣿⣧⢜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⣵⡔⢱⠀⢜⣧⢄⢐⢜⢕⢿⡗⣧⢕⢕⢕⢷⣿⣿⣿⣿⣿⣿⣿⣿⣿⣿⣿⣿⣿⣿⣿⣿⣿⣿⣿⣿⣿⣿⣿⣿⣿⢱⢏⣿⣿⣿⢕⢹⡇⢸⡕⢕⢻⣿⣧⢸⣇⣿⣿⣇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⢜⢇⢔⢕⢅⢹⣇⢕⡕⢕⢜⣿⣾⢇⢕⢕⢜⢿⣿⣿⣿⣿⣿⣿⣿⣿⣿⣿⣿⣽⣿⣿⣿⣿⣿⣿⣿⣿⣿⣿⣿⢟⢕⢸⣿⣿⡏⢕⢕⢎⡕⢇⢕⢕⢹⣿⡕⢻⣿⣿⣯⣽⣿⣕⣑⣁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⠕⢕⡕⢕⠇⢕⡇⢙⣸⡿⢕⢕⢜⢿⣎⣣⢕⢕⢸⢻⣿⣿⣿⣿⣿⣿⣿⣿⣿⣿⣿⣿⣿⣿⣿⣿⣿⣿⣿⣿⡿⢕⢕⢕⢸⣿⣿⢇⢕⣼⣧⢕⢧⡕⢕⢕⢹⢧⢾⢿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⠀⠀⠀⠀⠜⢕⣸⡽⢑⢇⣿⢕⢕⢕⢕⢕⢳⣮⢕⢕⢻⡇⢜⢟⢿⣿⣿⣿⣿⣯⣵⣗⣗⣷⣽⣾⣿⣿⣿⡿⢟⢕⢕⢕⢕⢕⢜⣿⢿⢕⢱⣿⣿⢕⢸⡇⢕⢕⢕⠀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⠀⠀⠀⠀⠀⠀⠑⢱⣷⣷⢳⢟⢕⢕⢕⢕⢕⢕⢕⢟⢇⣵⣧⢕⢕⢕⢕⢝⢟⢿⢿⣿⣿⣿⣿⣿⢿⢟⢝⢕⢕⢕⢕⢕⢕⢕⢕⢕⣿⢼⡇⢸⣿⡟⣼⣼⢇⢕⢕⢕⠀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⠐⠀⠀⠀⠀⠀⠀⠀⠰⢟⢿⢏⡾⢕⢕⢕⢕⢕⢕⢕⢕⢕⢕⣿⣿⢕⢕⠕⠑⠀⢕⣸⣷⣮⣽⣻⣽⣾⣿⡕⢄⠁⠑⠕⢕⢕⢕⢕⢕⢕⢇⢹⡣⢸⢿⠇⠇⢇⢕⢕⢕⢕⢀⢀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⠀⠀⠀⠀⠀⠀⠀⢔⠐⠀⠀⢕⢇⣼⢝⢕⢕⢕⢕⢕⢕⢕⢕⢕⢕⣿⣿⡕⢕⢀⠀⠀⢕⣿⣿⣿⣿⣿⣿⣿⣿⡇⢕⠀⠀⠀⠁⠑⢕⢕⢕⢜⢕⢕⠘⠃⠐⠔⠑⢀⠀⢹⡕⢕⢕⢕⢕⢕⢕⢸⣿⢕⢕⢕⢕⣿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⠀⠐⠀⠀⠀⠁⢔⠕⠀⠀⠀⢕⣱⢏⢕⢕⢕⢕⣕⣱⣵⣵⣕⣕⡕⣿⣿⣇⢕⢕⠀⠀⣿⣿⣿⣿⣿⣿⣿⣿⣿⣿⡕⠀⠀⠀⠀⠀⠁⢱⢵⢵⣵⣷⠀⣵⠔⢄⢀⠑⠀⢕⢷⡕⣧⣕⣱⣧⡕⢸⣿⢕⢕⢕⢕⢸⣿⡇⢕⢕⣿⣿⡇⢕⢸⣿⣿⢕⢕⣿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⠀⠀⠀⠀⠀⠀⠀⠀⠀⠀⢀⣀⣄⣤⣤⣤⡔⢔⢕⠀⠀⠀⠀⣱⢏⢕⢕⣵⣾⣿⣿⣿⣿⣿⡿⢝⢕⣽⣿⣿⢕⢕⠀⠀⢹⣿⣿⣿⣿⣿⣿⣿⣿⣟⠃⠀⠀⠀⠀⠀⠀⢕⢕⢕⣿⣿⣧⣤⠀⢕⢕⢀⢕⢕⢕⢳⡹⣿⣿⣿⣷⢸⣿⢕⢕⢕⢕⢸⣿⡟⢕⢕⣿⣿⡇⢕⢸⣿⣿⢕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⣽⣿⣶⣶⣶⡶⢖⣔⣤⢔⣶⢔⠀⠀⠀⠀⠀⠀⠀⢸⣿⣿⣿⣿⣿⢕⢕⢕⠀⠀⠀⣱⢇⢕⢕⣾⣿⣿⣿⣿⣿⣿⣿⣟⢕⢕⣿⣿⣿⢇⢕⠀⠀⠁⢿⣿⣿⣿⣿⣿⣿⣿⡏⠀⠀⠀⠀⠀⠀⠀⢕⢕⢕⣿⣿⣿⡷⢷⡕⢇⢸⢱⡕⢕⢕⢱⡹⣿⣿⣿⣿⣿⢕⢕⢕⢕⣾⣿⡇⢕⢕⣿⣿⡇⢕⢸⢟⣟⡕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⣿⢟⢹⣷⢻⡻⣿⣧⡹⡇⢕⢔⢕⢔⢔⢕⢕⣾⣿⣿⣿⣿⢇⢕⢕⠀⠀⠀⣰⢇⢕⢕⣾⣿⣿⣿⣿⣿⣿⣿⣿⣷⡏⣼⣿⣿⡟⢕⠁⠀⠀⠀⠘⣿⣿⣿⣿⣿⣿⡿⠁⠀⠀⠀⠀⠀⠀⠀⠑⣷⣿⣿⣿⣽⡷⣇⢿⣧⣕⣜⢷⡕⢕⢕⢱⡸⣿⡿⢿⣟⣕⣑⣕⢕⣺⣿⡇⢕⢕⣿⣿⡇⢕⢜⠼⢿⢿⣿⣧⢝⢣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⣿⣿⣇⢕⢝⡜⢿⢸⠙⠁⢕⢕⢕⢕⢕⢕⢕⡕⣿⣿⣿⡟⡵⠇⠑⠑⠀⠀⢰⢇⢕⢕⣼⣿⣿⣿⣿⣿⣿⢿⣿⣿⣿⢱⣿⣿⣿⡇⢕⠀⠀⠀⠀⠀⠘⣿⣿⣿⣿⣿⠑⠀⠀⠀⠀⠀⠀⠀⠀⠀⢹⣿⣿⣿⣿⡟⣿⣧⡿⢣⣿⣿⣧⢕⢕⡕⢷⡝⠕⠙⠙⠉⢻⢿⣿⣮⣝⡇⢕⢕⢿⢿⢇⢕⠁⠀⢱⣵⡕⠕⢑⢕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⣿⣿⣿⣧⡑⠁⠕⠞⠁⠀⠀⢕⣕⡱⢱⣕⢱⣷⣿⣿⢯⣾⣇⠀⠀⠀⠀⠀⠃⠕⢕⢕⣿⣿⣿⣿⣿⣿⣿⣼⣿⣿⣿⢸⣿⣧⢻⡿⢅⠀⠀⠀⠀⠀⠀⠘⠙⢉⠛⠇⠀⠀⠀⠀⠀⠀⠀⠀⠀⠀⠁⣿⣿⣿⣿⣷⣿⣵⣵⣿⣿⣿⣿⢱⠗⠑⠁⠀⠀⠀⠀⠀⢕⢕⢜⢝⢻⣿⣷⣕⡕⢕⠕⠁⠀⠀⠈⠉⠀⠀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⢿⢿⢿⢿⢷⢄⠀⠀⠕⠇⠀⠀⠸⢧⢸⢗⢸⢿⢿⢏⣿⣿⣿⠀⠀⠀⠀⠀⠀⠀⠀⠈⠙⠻⢿⣿⣿⣿⣿⣿⣿⣿⣿⡜⣿⣮⣽⡗⢑⠀⠀⠀⠀⠀⠀⠀⠕⢝⢔⠀⠀⠀⠀⠀⠀⠀⠀⠀⠀⠀⠀⢸⣿⣿⣿⣿⣿⣿⣿⢿⠟⠙⠁⠀⠀⠀⠀⠀⠀⠀⠀⠀⠑⢕⢕⢕⢕⢕⢝⢿⣿⣧⡅⠀⠐⢆⠀⠀⢠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⠁⠀⠐⠀⠀⠀⠀⢄⠄⠀⠁⠁⠁⠁⠁⢕⢸⣿⣿⡕⠀⠀⠀⠀⠀⠀⠀⠀⠀⠀⠀⠀⠈⠙⠻⢿⣯⣿⣿⣿⠁⢹⣿⣿⡇⢕⠀⠀⠀⠀⠀⠀⠀⠀⠑⠀⢀⠀⠀⠀⠀⠀⠀⠀⠀⠀⠀⠀⠀⢻⣿⣿⣽⢿⠋⠁⠀⠀⠀⠀⠀⠀⠀⠀⠄⢀⠀⠀⠀⠀⠑⠕⢕⢕⢕⢕⢕⢝⢿⣿⢀⢀⠀⠀⢀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⠀⠀⠁⠀⠀⠀⠀⠀⠀⠀⢕⢸⣿⣿⡇⠀⠀⢀⢔⠑⠀⠀⠀⠀⠀⠀⠀⠀⠀⠀⠀⠙⢹⣿⢇⠀⠁⢿⢸⣇⠀⠀⠀⠀⠀⠀⠀⣸⣿⣿⣾⣷⢄⠀⠀⠀⠀⠀⠀⠀⠀⠀⠀⠀⠘⢿⠏⠁⠀⠀⠀⠀⠀⠀⠀⠀⠄⢀⠀⠀⠑⢔⢀⠀⠀⠀⠀⠁⠑⢕⢕⢕⠕⠀⠉⠑⠑⠀⢠⣷⣿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⠄⠄⠀⠀⠀⠕⠀⠀⠀⠀⠀⢕⢸⣿⣿⡇⠀⢄⠑⠀⠀⢀⠔⠁⠀⠀⠀⠀⠀⠀⠀⠀⠀⠀⠜⠀⠀⠀⢸⠀⢇⠀⠀⠀⠀⠀⠀⠁⢸⣿⣿⣿⡿⠃⠀⠀⠀⠀⠀⠀⠀⠀⠀⠀⠀⠀⢅⠀⠀⠀⠀⠀⠀⠀⠀⠀⠀⠀⠁⢔⢀⠀⠀⠑⢄⠀⢕⢰⣶⣶⣷⢕⠑⠀⠀⠀⢔⠀⢄⣻⣷⣟⣿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⢔⡀⠀⠀⠀⢀⠀⠀⠀⠕⠑⠸⣿⢕⠑⠀⠀⢄⠐⠑⢄⠀⠀⠀⠀⠀⠀⠀⠀⠀⠀⠀⠀⠀⠀⠀⢕⠀⢕⠀⠀⠀⠀⠀⠀⠀⠈⠎⠻⢏⠃⠀⠀⠀⠀⠀⠀⠀⠀⠀⠀⠀⠀⠀⠀⠀⠀⠀⠀⠀⠀⠀⠀⠀⠀⢀⠄⠁⠀⠑⠄⢀⠀⠀⢇⢸⣿⣿⠏⠀⠀⠀⠀⢄⢕⢄⢻⣿⣿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⢟⢕⢇⢕⠀⠀⠀⢕⢕⢕⢕⢕⢕⢕⢕⢕⢕⢕⣔⣱⣵⣴⠀⠑⠔⠀⢄⢀⣿⣿⣿⣿⠀⠁⠑⠄⢸⣿⣿⣿⣿⣕⣿⣿⣿⣿⣿⣿⣿⢿⢏⢍⢕⢔⢕⢕⢕⢕⢕⢔⢔⢄⠀⢕⡧⡄⠀⠀⠁⠀⠀⠀⢔⢕⢄⢅⠀⠀⠄⠁⠀⢀⠀⠀⠑⢄⠀⠀⠀⠀⠀⠀⠀⠀⠀⠀⠀⠀⠀⠀⠀⠕⠀⠀⠀⠀⠀⠀⠀⠀⠀⠀⠀⠀⠀⠀⠀⠀⠀⠀⠀⠀⠀⠀⠀⠀⠀⠀⠀⠀⠀⠀⠀⠀⠀⠀⢀⠔⠁⠀⠀⠀⠄⢀⠀⠀⠀⠘⣎⢿⠏⠀⠀⠀⠀⢄⢕⢕⢕⢸⣿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⡽⡱⢕⠀⠀⠑⠗⠗⠳⢷⣷⣷⣷⣷⣷⣾⣿⣿⣿⣿⣴⣴⣴⣤⣿⣿⣿⣿⣿⣿⣦⣴⣦⣴⣾⣿⣿⣿⣿⣿⣿⣿⣿⣿⣿⢗⢕⢕⢕⠕⠑⠁⠑⠁⠅⠁⠁⠁⠀⠑⢕⢜⢿⣿⣆⠀⠀⠄⠕⠀⢕⢕⢕⡎⠀⠀⠀⠐⠁⠀⠀⠀⠀⠀⠁⠄⠀⠀⠀⠀⠀⠀⠀⠀⠀⠀⠀⠀⠀⠀⠀⠀⠀⠀⠀⠀⠀⠀⠀⠀⠀⠀⠀⠀⠀⠀⠀⠀⠀⠀⠀⠀⠀⠀⠀⠀⢀⠀⠀⠀⠀⠀⠀⠄⠁⠀⠀⠀⠀⠀⠀⠀⠀⠀⠀⢀⢸⢇⠀⠀⠀⠀⠀⢕⢕⢕⠀⣾⣿⣟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⠁⢕⢕⢸⣿⣿⣧⡀⠀⠀⢄⢅⢕⢎⢕⠀⠀⠀⠀⠀⠀⠀⠀⠀⠀⠀⠀⠑⢀⠀⠀⠀⠀⠁⢀⠄⠀⠀⠀⠀⠀⠀⠀⠀⠀⠀⠀⠀⠀⠀⠀⠀⠀⠀⠀⠀⠀⠀⠀⠀⠀⠀⠀⠀⠀⠁⢔⠀⠀⠀⠀⠀⠀⠑⠀⠀⠀⠀⠀⠀⠀⠀⠀⠀⠀⠀⠜⡔⠈⢇⠀⠀⠀⠀⠑⠁⢑⣵⢿⣿⣿⣿⣿⣿⣸⣿⣿⣿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⠕⢕⢕⣿⣿⣿⣷⡄⠀⠁⢁⠎⢕⠁⠀⠀⠀⠀⠀⠀⠀⠀⠀⠀⠀⠀⠀⠀⠀⠀⠀⠀⠀⠁⠀⠀⠀⠀⠀⠀⠀⠀⠀⠀⠀⠀⠀⠀⠀⠀⠀⠀⠀⠀⠀⠀⠀⠀⠀⠀⠀⠀⠀⠀⠀⠀⠀⠀⠀⠀⠀⠀⠀⠀⠀⠀⠀⠀⠀⠀⠀⠀⠀⠀⠀⠀⠕⡔⠙⢕⠀⢀⢄⣴⣾⣧⢹⣿⣿⣿⣿⣿⣿⣿⣿⣿⢹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⣿⣿⡄⢀⠕⠕⢕⠀⠀⠀⠀⠀⠀⠀⠀⠀⠀⠀⠀⠀⠀⠀⠀⠀⠀⠀⠀⠀⠀⠀⠀⠀⠀⠀⠀⠀⠀⠀⠀⠀⠀⠀⠀⠀⠀⠀⠀⠀⠀⠀⠀⠀⠀⠀⠀⠀⠀⠀⠀⠀⠀⠀⠀⠀⠀⠀⠀⠀⠀⠀⠀⠀⠀⠀⠀⠀⠀⠀⠀⠀⢔⣷⢔⢔⢕⢱⣷⣿⣿⣿⣼⣿⣿⡟⢸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⣿⡏⢕⠀⢱⢕⠀⠀⠀⠀⠀⠀⠀⠀⠀⠀⠀⠀⠀⠀⠀⠀⠀⠀⠀⠀⠀⠀⠀⠀⠀⠀⠀⠀⠀⠀⠀⠀⠀⠀⠀⠀⠀⠀⠀⠀⠀⠀⠀⠀⠀⠀⠀⠀⠀⠀⠀⠀⠀⠀⠀⠀⠀⠀⠀⠀⠀⠀⠀⠀⠀⠀⠀⠀⠀⠀⠀⠀⠀⠁⢜⢇⢕⢱⣕⢻⣿⣿⣿⢸⢿⢿⢗⢞⢻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⣾⣿⣿⣿⡟⢱⡟⢕⢇⢕⠀⠀⠀⠀⠀⠀⠀⠀⠀⠀⠀⠀⠀⠀⠀⠀⠀⠀⠀⠀⠀⠀⠀⠀⠀⠀⠀⠀⠀⠀⠀⠀⠀⠀⢀⢀⢀⢀⢀⠀⢀⢀⢀⢀⢀⠀⠀⠀⠀⠀⠀⠀⠀⠀⠀⠀⠀⠀⠀⠀⠀⠀⠀⠀⠀⠀⠀⠀⠀⠀⠐⠀⠀⠀⢑⢕⢕⢸⣿⡕⢻⢟⣕⣕⣕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⡟⢱⣿⢕⢇⢕⢅⠀⠀⠀⠀⠀⠀⠀⠀⠀⠀⠀⠀⠀⠀⢀⢄⠀⠀⠀⠀⠀⠀⠀⠀⠀⠀⠀⠀⠀⠀⠐⠕⠕⠕⠕⢕⢕⢕⢔⢕⢕⢕⢕⢕⠅⠕⠄⠔⠐⠐⠀⠀⠀⠀⠀⠀⠀⠀⠀⠀⢔⠀⠀⠀⠀⠀⠀⠀⠀⠀⠀⠁⠀⠀⢕⠑⢕⢕⢉⢉⢕⢟⢿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⣾⣿⣿⡿⢱⣿⡇⢕⢕⢔⢕⢄⠀⠀⠀⠀⠀⠀⠀⠀⠀⠀⠀⠀⢀⢕⠀⠀⠀⠀⠀⠀⠀⠀⠀⠀⠀⠀⠀⠀⠀⠀⠀⠀⠀⠀⠀⠀⠀⠀⠀⠀⠀⠀⠀⠀⠀⠀⠀⠀⠀⠀⠀⠀⠀⠀⠀⠀⠀⠀⠀⠀⢔⠀⠀⠀⠀⠀⠀⠀⠀⠀⠀⠀⠀⢕⢕⢕⢕⢕⢕⣿⢕⢕⢸⣿⣿⢕⢕⣿⣿⡇⢕⢕⣷⣷⡇⣿⣿⢕⢕⢕⢸⣿⣿⣿⣿⣿⣿⣿⣿⣿⣿⣿⣿⣿⣿⣿⣷⣷⣧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⣿⣇⣵⢕⡜⣿⢕⢕⠑⢕⢕⢄⠀⠀⠀⢄⢀⠀⠀⠀⠀⠀⠀⠀⢅⢕⠀⠀⠀⠀⠀⠀⠀⠀⠀⠀⠀⠀⠀⠀⠀⠀⠀⠀⠀⠀⠀⠀⠀⠀⠀⠀⠀⠀⠀⠀⠀⠀⠀⠀⠀⠀⠀⠀⠀⠀⠀⠀⠀⠀⠀⠀⢕⠀⠀⠀⠀⠀⠀⠀⠀⠀⠀⠀⠀⢕⢕⢅⢕⢕⢱⣿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⠋⠙⠉⠅⠁⠀⢕⠕⢅⢕⢕⢕⠀⠀⠄⢕⢷⠦⠀⠀⠀⠀⠀⠀⠀⢕⠀⠀⠀⠀⠀⠀⠀⠀⠀⠀⠀⠀⠀⠀⠀⠀⠀⠀⠀⠀⠀⠀⠀⠀⠀⠀⠀⠀⠀⠀⠀⠀⠀⠀⠀⠀⠀⠀⠀⠀⠀⠀⠀⠀⠀⠀⢑⠀⠀⠀⠀⠀⠀⠀⠀⠀⠀⠀⢀⢕⢕⢔⢕⢕⢸⣿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⠀⠀⠀⠀⠀⢕⠀⢕⢕⢕⢕⠀⠀⠀⠁⠀⠀⠀⠀⠀⠀⠀⠀⠀⢕⠀⠀⠀⠀⠀⠀⠀⠀⠀⠀⠀⠀⠀⠀⠀⠀⠀⠀⠀⠀⠀⠀⠀⠀⠀⠀⠀⠀⠀⠀⠀⠀⠀⠀⠀⠀⠀⠀⠀⠀⠀⠀⠀⠀⠀⠀⢕⠀⠀⠀⠀⠀⠀⠀⠀⠀⠀⠀⢕⢕⢕⢕⢐⢕⢕⣿⡇⢕⢸⣿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⢄⢕⢀⢕⢕⢕⢕⠀⠀⠀⠀⠀⠀⠀⠀⠀⠀⠀⠀⠀⠑⠀⠀⠀⠀⠀⠀⠀⠀⠀⠀⠀⠀⠀⠀⠀⠀⠀⠀⠀⠀⠀⠀⠀⠀⠀⠀⠀⠀⠀⠀⠀⠀⠀⠀⠀⠀⠀⠀⠀⠀⠀⠀⠀⠀⢀⠀⢕⠀⠀⠀⠀⠀⠀⠀⠀⠀⠀⠀⢕⢕⢕⢕⢕⢕⢕⣿⡇⢕⢕⣿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⠁⠁⠁⠁⠑⠑⠑⠀⠀⠀⠀⠀⠀⠀⠀⠀⠀⢄⢄⢄⢄⢔⢄⠀⠀⠀⠀⠀⠀⠀⠀⠀⠀⠀⠀⠀⠀⠀⠀⠀⠀⠀⠀⠀⠀⠀⠀⠀⠀⠀⠀⠀⠀⠀⠀⠀⠀⠀⠀⠀⠀⠀⠀⠀⢔⡹⢕⢕⠀⠀⠀⠀⠀⠐⢀⠀⠀⠀⠀⠕⠕⠕⢕⢕⢄⢕⢹⡇⢕⢕⣿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⠀⠀⠀⠀⠀⠀⠀⠀⠀⠀⠀⠀⠀⠀⢀⢄⢕⢕⢕⢕⢕⢕⢕⠀⠀⠀⠀⠀⠀⠀⠀⠀⠀⠀⠀⠀⠀⠀⠀⠀⠀⠀⠀⠀⠀⠀⠀⠀⠀⠀⠀⠀⠀⠀⠀⠀⠀⠀⠀⠀⠀⠀⢠⣻⣳⢕⠁⠀⠀⠀⠀⠀⠀⠀⠐⠀⠀⠀⠀⠀⠀⠀⠑⠁⢕⢸⡇⢕⢕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⠑⢕⢕⢕⢕⢕⢕⢕⢔⠀⠀⠀⠀⠀⠀⠀⠀⠀⠀⠀⠀⠀⠀⠀⠀⠀⠀⠀⠀⠀⠀⠀⠀⠀⠀⠀⠀⠀⠀⠀⠀⠀⠀⠀⠀⠀⢀⣸⣿⢎⢕⢕⢔⢄⠀⠀⠀⠀⠀⠀⠀⠀⠀⠀⠀⠀⠀⠀⠀⠑⢸⢇⢕⢕⢿⢿⢕⢕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⠀⠀⠁⢕⢕⢕⣱⣿⣷⡕⢔⢦⢄⠀⠀⠀⠀⠀⠀⠀⠀⠀⠀⠀⠀⠀⠀⠀⠀⠀⠀⠀⠀⠀⠀⠀⠀⠀⠀⠀⠀⠀⠀⠀⠀⢀⣀⣸⣧⢝⢕⡕⢕⢕⠕⠀⠀⠀⠀⠀⠀⠀⠀⠀⠀⠀⠀⠀⠀⠀⠀⢕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⠀⠀⠀⠕⢕⣿⣿⡟⣻⠑⠕⢀⠀⠀⠀⠀⠀⠀⠀⠀⠀⠀⠀⠀⠀⠀⠀⠀⠀⠀⠀⠀⠀⠀⠀⠀⠀⠀⠀⠀⠀⠠⣶⣾⣿⣿⢟⢕⣱⣷⢫⢕⠑⠀⠀⠀⠀⠀⠀⠀⠀⠀⠀⠀⠀⠀⠀⠀⠀⢄⣔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⠀⠀⠀⠀⠀⠀⠀⠀⠀⠀⠀⠀⠀⠀⠀⠀⠀⢱⣿⣿⡇⣾⡕⠀⠁⠕⢄⢀⠀⠀⠀⠀⠀⠀⠀⠀⠀⠀⠀⠀⠀⠀⠀⠀⠀⠀⠀⠀⠀⠀⠀⠀⠀⠀⠀⠀⠀⢁⢕⡕⣸⣿⣿⡞⠁⠀⠀⠀⠀⠀⠀⠀⠀⠀⠀⠀⠀⠀⠀⠀⠀⢔⢜⢟⢟⢻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⡷⡞⡳⠀⠀⠀⠀⠀⠀⠀⠀⠀⠀⠀⠀⠀⠀⠀⠀⠀⠀⠀⠀⠀⠀⠀⠀⠀⠸⣿⣿⣿⣷⣷⣴⣴⣴⣵⣕⢕⢄⢀⠀⠀⠀⠀⠀⠀⠀⠀⠀⠀⠀⠀⠀⠀⠀⠀⠀⠀⠀⠀⠀⠀⠀⢄⠔⠑⢱⢞⣣⣿⣿⣿⡇⠀⠀⠀⠀⠀⠀⠀⠀⠀⠀⠀⠀⠀⠀⠀⠀⠀⠃⠕⠕⢕⢇⢜⡕⢇⢱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⢳⡗⠀⠀⠀⠀⠀⠀⠀⠀⠀⠀⠀⠀⠀⠀⠀⠀⠀⠀⠀⠀⠀⠀⠀⠀⠀⠀⣿⣽⣟⢟⣟⠟⠛⠛⠛⠙⠀⠀⠁⠑⠔⢄⢄⢀⠀⠀⠀⠀⠀⠀⠀⠀⠀⠀⠀⠀⠀⠀⠀⢄⢑⣱⣵⣷⣷⣿⣿⣿⡿⢿⣿⡇⠀⠀⠀⠀⠀⠀⠀⠀⠀⠀⠀⠀⠀⠀⠀⠀⠀⠀⠀⠀⠀⢇⢱⢕⢕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⡱⣷⢷⠀⠀⠀⠀⠀⠀⠀⠀⠀⠀⠀⠀⠀⠀⠀⠀⠀⠀⠀⠀⠀⠀⠀⠀⠀⠀⠹⣿⣇⢕⢱⢄⠀⠀⠀⠀⠀⠀⠀⠀⠀⠀⠁⠁⢕⠀⠀⠀⠀⠀⠀⠀⠀⠀⠀⠀⠀⠀⠀⢕⠈⠙⠙⠙⠝⣽⡝⢕⣾⣿⣿⠁⠀⠀⠀⠀⠀⠀⠀⠀⠀⠀⠀⠀⠀⠀⠀⠀⠀⠀⠀⠀⠀⢕⢕⢕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⡜⢕⠀⠀⠀⠀⠀⠀⠀⠀⠀⠀⠀⠀⠀⠀⠀⠀⠀⠀⠀⠀⠀⠀⠀⠀⠀⠀⠀⠘⢿⣿⣿⣷⣷⣶⣦⣤⡀⠀⠀⠀⠀⠀⠀⠀⠑⢄⠀⠀⠀⠀⠀⠀⠀⠀⠀⠀⠀⠀⠀⠁⠀⠀⠀⢀⢀⣟⣵⣵⣿⢿⠇⠀⠀⠀⠀⠀⠀⠀⠀⠀⠀⠀⠀⠀⠀⠀⠀⠀⠀⠀⠀⠀⢄⢱⢧⣷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⡼⢷⠀⠀⠀⠀⠀⠀⠀⠀⠀⠀⠀⠀⠀⠀⠀⠀⠀⠀⠀⠀⠀⠀⠀⠀⠀⠀⠀⠀⠈⢷⣵⣝⢝⠙⠙⠙⠉⠀⠀⠀⠀⠀⠀⠀⠀⠀⠀⠀⠀⠀⠀⠀⠀⠀⠀⠀⠀⠀⠀⠀⣴⣷⣿⣿⣿⢿⢟⣟⡵⠏⠀⠀⠀⠀⠀⠀⠀⠀⠀⠀⠀⠀⠀⠀⠀⠀⠀⠀⠀⠀⠀⠀⢜⢿⡗⣫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⡀⣀⡀⢀⠀⠀⢱⣶⣴⠄⠀⠀⠀⠀⠀⠀⠀⠀⠀⠀⠀⠀⠀⠀⠀⠀⠀⠀⠙⠻⢿⣿⣷⣴⡀⠀⠀⠀⠀⠀⠀⠀⠀⠀⠀⠀⠀⠀⠀⠀⠀⠀⠀⠀⠀⠀⠀⠀⠈⠉⢁⣅⣴⣵⣾⠏⠀⠀⠀⠀⠀⠀⠀⠀⠀⠀⠀⠀⠀⠀⠀⠀⠀⠀⠀⠀⠀⠀⢠⣰⣟⣝⡗⢣⣕⣸⣿⣵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⠚⠛⠛⠛⠛⠛⠛⠃⠀⠀⠀⠀⠀⠀⠀⠀⠀⠀⠀⠀⠀⠀⠀⠀⠀⠀⠀⠀⠀⠀⠀⠀⠀⠀⠀⠀⠀⠀⠀⠀⠀⠀⠀⠀⠀⠀⠀⠀⠀⠀⠀⠀⠀⠀⠀⠀⠀⠀⠚⠛⠛⠛⠙⠁⠀⠀⠀⠀⠀⠀⠀⠀⠀⠀⠀⠀⠀⠀⠀⠀⠀⠀⠀⠀⠀⠀⠀⠀⠘⠛⠛⠛⠛⠛⠛⠛⠚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⣿⣿⣿⣿⣿⣮⢷⡹⣿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⣿⣿⣿⣿⣿⣿⣿⡞⣿⡜⣿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⣿⣿⣿⣧⡝⢻⣿⣿⣿⣿⣿⣿⣿⣿⣸⣿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⢿⢿⢿⢿⣿⣷⢕⢜⡟⢿⢟⢝⢝⢝⢝⢕⢝⢗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⢿⢟⢹⣷⣾⣿⣿⡿⢿⢿⢿⢿⢷⢝⢷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⣟⣵⣾⢣⡟⣼⣽⣷⣷⣷⣷⣾⣿⣿⣿⣿⢕⢕⢻⣧⢳⣧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⢫⣵⢟⣫⢣⣿⡇⣿⣿⣿⣿⣿⣿⣿⣿⣿⣿⣿⡕⢕⢜⣿⣷⡝⢕⢕⢕⢕⢕⢕⢕⢕⢕⢝⢻⣿⣿⣿⣿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⢟⡵⢏⣵⣿⡏⣾⣿⢳⣿⣿⣿⣿⣿⣿⣿⣿⣿⣿⣿⣷⡕⢕⢻⣿⣷⢕⢕⢕⢕⢕⢕⢕⢕⢕⢕⢕⢝⢻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⣣⢏⣵⣿⣿⡿⣸⣿⣿⢸⣿⣿⣿⣿⣿⣿⣿⣿⣿⣿⣿⣿⣿⣕⢸⣿⣿⣧⢕⢕⢕⢕⢁⢕⢕⢕⢕⢕⢕⢕⢕⢜⢻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⡕⣵⣿⣿⣿⣿⣇⣿⣿⣿⢸⣿⣿⣿⣿⣿⣿⣿⣿⣿⣿⣿⣿⣿⣿⡇⣿⣿⣿⡇⢅⢕⢕⢕⢕⢕⢕⢕⢕⢕⢕⢕⢕⣼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⢇⣾⣿⣿⣿⣿⡿⢸⣿⣿⣿⢸⣿⣿⣿⣿⣿⣿⣿⣿⣿⣿⣿⣿⢻⣿⡇⢻⣿⣿⣿⢕⢕⠕⢕⢕⢕⢕⢕⢔⢕⢕⢕⢾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⡿⢿⣟⣾⡿⣿⣿⣿⣿⣽⣾⣿⣿⣿⢸⣿⣿⣿⣿⣿⣿⣿⣿⣿⣿⣿⣿⡏⢿⡇⢸⣿⣿⣿⡇⢕⢕⢰⣵⢱⣕⣕⢕⠱⢇⢜⢷⣱⡽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⣟⢏⣽⣷⣿⡿⣼⣿⣽⣿⣿⣿⣿⡇⣿⣿⣿⣿⢜⣿⣿⣿⣿⣿⣿⣿⣿⣿⣿⣿⣿⡇⢜⢇⣸⣿⣿⣿⡇⢕⢕⢕⢟⢕⢜⢕⢿⢕⢎⢕⢕⢜⢣⡹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⡏⣾⣾⣿⣿⣿⢳⣿⢷⣿⣿⣿⣿⣿⡇⣿⡿⢟⣿⡗⢹⣿⣿⣿⣿⣿⣿⣿⣿⣿⣿⣿⣷⢕⢕⢿⣿⣿⢟⠑⢕⢅⣕⡐⠕⢕⢕⢕⢕⢕⢕⢕⢕⣺⣧⢹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⡿⣱⣻⣿⣿⣿⢟⣼⣿⡎⣿⣿⣿⣿⡿⢇⢟⢕⣾⣿⡇⢷⣿⣿⣿⣿⣿⣿⣿⣿⣿⣿⣿⣿⢕⠑⠈⢉⠁⠀⢄⢕⣾⣿⣿⣸⣷⣕⣑⣕⡅⢔⢕⣼⢟⡟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⣿⡇⣿⣧⡻⡳⣝⢕⣿⣿⢸⣿⢷⣿⣿⢇⢱⢜⢻⣿⣿⣿⢸⣿⣿⣿⣿⣿⣿⣿⣿⣿⣿⣿⣿⢕⢕⠄⢄⢄⢔⢕⢱⣽⣿⣿⡇⣿⣿⣿⣿⡇⢹⣷⣝⢱⢕⣾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⣿⣇⡹⢏⢿⢎⣱⢕⣿⡏⣾⡟⣿⣿⣿⡇⢸⡇⢸⣿⣝⣏⢸⣿⢹⣿⣿⣿⣿⣿⣿⣿⣿⣿⢕⢕⢕⣷⣶⣷⣯⢕⢸⣿⣿⣿⡇⣿⣿⣿⣿⡇⣧⣹⢟⡇⢜⢝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⣇⢕⢕⣾⡟⢕⣿⣇⣿⢧⣿⣿⣿⣿⢸⡇⣿⣿⣿⡟⣼⣿⢸⣿⣿⣿⣿⣿⣿⣿⣿⣿⢕⢕⢕⣿⣿⣿⣿⡇⣾⣿⣿⣿⡇⣿⣿⣿⣿⡇⣵⢷⢏⠑⢁⢄⢄⢄⢄⢔⢔⢔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⣿⣷⡸⣟⡼⢿⢿⢹⣿⢸⣿⣿⣿⣿⢸⡇⣿⣿⣿⡇⣿⡇⡸⣿⣿⣿⣿⣿⣿⣿⣿⣿⢕⢕⢕⣿⣿⣿⣿⡇⢻⢻⣿⣿⡇⣿⣿⣿⣿⣧⢕⠕⢱⣔⢵⣷⣷⣷⣷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⢧⢎⢝⡟⢻⢸⡿⢸⣿⣿⣿⡇⢜⡇⢿⣿⣿⢿⢹⡇⡇⢿⡟⣿⣿⣿⣿⣿⣿⣻⡕⡕⢕⣿⣿⣽⢽⢷⢸⢜⢼⢽⢱⣿⣿⡯⣾⡏⠕⠀⠁⢟⢷⣜⡻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⢐⡕⠁⠘⢸⢸⢣⢸⣿⣿⣿⡇⢿⠱⢜⢟⢟⣟⣎⢧⢻⣎⢻⡜⣿⣿⣿⣿⣿⣷⢇⢇⣜⠝⠓⠝⠕⠐⢵⣄⢁⢝⣼⣿⣿⡝⣿⣷⠁⠀⠀⠁⢣⡜⢻⢮⡻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⣼⠕⠀⠀⠑⢸⢸⢸⣿⣿⣿⡕⢅⣤⣕⣄⠁⠀⠀⠁⠕⢾⣷⣽⣮⣕⣪⣟⣻⣷⣵⡎⡕⢓⢄⢀⢔⢄⢸⣿⣱⣾⣿⣿⣿⡇⢜⣿⡔⢀⠀⠀⠀⢿⣮⢣⡝⢮⢻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⢱⢇⠀⠀⠀⠁⢎⣕⢜⣿⢿⣿⡇⣧⣿⣧⢕⢕⢔⢔⢔⢸⣮⣿⣿⣿⣿⣿⣿⣿⣿⣿⣿⣷⡕⢕⣵⢕⣱⣿⣿⣿⣽⡿⢟⣿⣿⡕⢻⡇⢕⢀⢄⣴⢜⢿⣧⢻⣧⡕⡹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⢸⡇⠀⠀⠀⠀⢸⡇⢕⢜⡜⢿⣷⡹⣿⣿⡷⣕⣸⣇⣱⣾⣿⣿⣿⣿⣿⣿⣿⣿⣿⣿⣿⣿⣿⣗⣏⣜⣵⣿⣿⣿⣿⡝⣾⣿⡿⣧⢜⣿⢕⢕⢹⣿⣷⡜⢿⣇⣿⣷⡕⢹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⡸⢕⢱⣄⢀⠀⢸⡇⢣⢸⡇⢕⢝⢗⢜⢻⣷⣧⣷⣷⣾⣿⣿⣿⣿⣿⣿⣿⣿⣿⣿⣿⣿⣿⣿⣿⣿⣿⣿⣿⣿⢏⢟⣾⣿⣿⢕⢹⣇⢜⡇⡕⢕⢝⢿⣷⡜⣿⣿⣿⣿⣸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⢕⢇⢔⢻⡕⢠⢜⢇⢸⣷⢻⡕⢕⢕⢸⣿⣿⣿⣿⣿⣿⣿⣿⣿⣿⣿⣿⣿⢿⣿⣿⣿⣿⣿⣿⣿⣿⣿⣻⣿⡿⢎⢕⣿⣿⣿⢕⢕⢹⢕⢱⢱⡕⢕⢜⢻⣇⢝⣻⣯⣟⣿⣿⣕⣑⣁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⠕⢕⡕⢕⠇⢻⡕⡕⢕⢕⢿⣷⡳⡕⢕⢕⢝⣿⣿⣿⣿⣿⣿⣿⣿⣿⣿⣿⣿⣿⣿⣿⣿⣿⣿⣿⣿⣿⣿⣿⢏⢕⢕⢕⣿⣿⡿⢕⢕⢕⢝⢇⢜⣷⢕⢕⢕⢹⢵⢿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⠀⠀⠀⠀⠜⢕⡜⡵⢱⣿⢕⢕⢜⢻⡯⣕⢕⢕⢕⣜⢻⣿⣿⣿⣿⣿⣿⣿⢿⢿⢿⢟⢟⣟⢿⣿⣿⣿⣿⣿⢟⢏⢕⢕⢕⢅⣿⣿⣇⡕⢕⢸⣧⢕⢱⣿⡇⢕⢕⢕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⠀⠀⠀⠀⠀⠀⢡⣵⡵⣼⢏⢕⢕⢕⢕⢝⢧⡕⡕⢕⢿⡕⢜⢝⢻⢿⣿⣿⣿⣷⣷⣿⣿⣷⣾⣿⣿⡿⢟⢏⢕⢕⢕⢕⢕⢕⢕⢻⡟⢸⣧⢕⣿⣿⡇⣵⣿⢇⢕⢕⠕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⠐⠀⠀⠀⠀⠀⠀⢠⣿⣿⢧⡟⢕⢕⢕⢕⢕⢕⢕⢝⢧⡕⣮⡕⢕⢕⢕⢕⠕⠙⢟⣻⢿⣿⣿⣿⢿⣻⡝⢑⠕⢕⢕⢕⢕⢕⢕⢕⢕⢸⢇⢜⢿⡇⢹⣿⡇⢟⢟⢕⢕⢕⢀⢀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⠀⠀⠀⠀⢀⠀⢀⠄⠀⠁⢕⢕⡼⢕⢕⢕⢕⢕⢕⢕⢕⢕⢕⢕⣿⡇⢕⢕⢕⠁⠀⢕⢱⣿⣿⣷⣾⣾⣿⣿⡇⢕⠀⠀⠁⠑⢕⢕⢕⢕⢕⢸⢕⢕⢕⢜⠜⠅⢄⠔⠀⡁⠕⢕⢕⢕⢕⢕⢕⢸⣿⢕⢕⢕⢕⣿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⠀⠐⠀⠀⠀⢅⢕⠀⠀⠀⢕⢱⡇⢕⢕⢕⢕⢕⢕⢕⢕⢕⢕⢕⣿⣧⢕⢕⢕⠀⠀⣵⣾⣿⣿⣿⣿⣿⣿⣿⣷⡕⠀⠀⠀⠀⠀⠁⢕⢕⢕⢇⢕⢕⢕⠀⢄⢄⠀⢀⠑⠇⠀⡱⣮⢕⣱⣧⡕⢸⣿⢕⢕⢕⢕⢸⣿⡇⢕⢕⣿⣿⡇⢕⢸⣿⣿⢕⢕⣿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⠀⠀⠀⠀⠀⠀⠀⠀⠀⠀⢀⣀⣄⣤⣤⡄⢄⢕⠀⠀⠀⢀⢕⡿⢕⢕⢕⢕⣱⣵⣵⣷⣷⣵⣵⡕⣿⣿⡕⢕⢕⠀⠀⢿⣿⣿⣿⣿⣿⣿⣿⣿⣿⣷⠀⠀⠀⠀⠀⠀⢕⢕⢣⢺⣿⣿⣿⣇⡁⡀⠕⢕⠕⠔⢸⡜⣿⣿⣾⣿⣿⢸⣿⢕⢕⢕⢕⢸⣿⡏⢕⢕⣿⣿⡇⢕⢸⣿⣿⢕⢕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⣏⣝⣿⣶⣶⣶⡲⢖⡖⣶⣶⣶⢔⠀⠀⠀⠀⠀⠀⠀⢸⣿⣿⣿⡿⢕⢕⢕⠀⠀⠀⠁⣼⢕⢕⢱⣾⣿⣿⣿⣿⣿⣿⢇⢕⢕⣿⣿⡇⢕⢕⠀⠀⠘⣟⣿⣿⣿⣿⣿⣿⣿⣿⡏⠀⠀⠀⠀⠀⠀⠕⢕⢕⢕⣿⣿⣿⣿⣿⣧⡄⢱⡔⣧⢕⢱⡹⣿⣿⣿⣿⣿⣿⢕⢕⢕⢕⣾⣿⡇⢕⢕⣿⣿⡇⢕⢸⣿⣿⢕⢕⢿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⣿⡿⢏⣵⣷⣿⣷⡝⣿⣿⡇⢕⢕⢕⢕⢔⢕⢕⣾⣿⣿⣿⡇⢕⢕⠀⠀⠀⠀⣱⢇⢕⢱⣿⣿⣿⣿⣿⣿⣿⣿⣧⢕⢸⣿⣿⣷⢕⢕⠀⠀⠀⢹⣿⣿⣿⣿⣿⣿⣿⡿⠁⠀⠀⠀⠀⠀⠀⠀⢕⢕⢸⣿⣿⣿⡿⢟⣱⡱⣧⡕⢝⢕⢕⢱⡹⣿⣿⣿⣾⡿⢕⠕⠕⢕⣻⣿⣇⢕⢕⣿⣿⡇⢕⢸⣿⢇⣿⣿⣷⣮⣝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⣿⣇⢜⢹⡇⢿⡟⢿⠗⢸⣿⡧⢕⢕⢕⢕⢕⢕⢕⣿⣿⣿⢏⢕⢕⢕⠀⠀⠀⢰⢇⢕⢱⣿⣿⣿⣿⣿⣿⣿⣿⣿⣿⢇⣾⣿⣿⡏⢕⠀⠀⠀⠀⠀⢻⣿⣿⣿⣿⣿⣿⠇⠀⠀⠀⠀⠀⠀⠀⠀⢸⣿⣿⣿⣿⣿⣿⣿⣿⣷⣝⣿⡇⡕⣕⡕⢷⡜⣟⢏⢕⢞⢟⢿⣿⣷⣮⣟⢇⢕⢕⢿⢿⢇⢕⢸⢟⠕⠁⣕⢜⡺⢏⢑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⡿⣿⣧⢕⢜⠕⣕⡵⠀⠀⠝⣯⡕⢱⡕⢱⣕⢱⣷⣿⣟⣵⡿⠇⠀⠁⠀⠀⢄⢇⢕⢕⣾⣿⣿⣿⣿⣿⣿⢿⣿⣿⡿⢸⣿⣿⣿⡇⠑⠀⠀⠀⠀⠀⠁⢻⣿⣿⣿⣿⢏⠀⠀⠀⠀⠀⠀⠀⠀⠀⠀⢿⣿⣿⣿⣿⣿⣿⣿⣿⡿⢟⣼⣷⢽⣷⡸⠿⠕⠑⠁⠀⠀⢕⢕⢜⢻⢿⣿⣷⣵⡕⢕⢕⢕⢑⠀⠀⠁⠟⠏⠀⠀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⢻⣟⡿⢗⢄⠀⠁⠀⢄⢄⠀⠜⢗⣿⢗⢽⢗⢸⢿⢟⣾⣿⡇⠀⠀⠀⠀⠀⠃⠕⢕⢱⣿⣿⣿⣿⣿⣿⣿⣼⣿⣿⡇⣿⣿⢹⣿⡇⠀⠀⠀⠀⠀⠀⠀⠁⠛⠉⠙⠟⠀⠀⠀⠀⠀⠀⠀⠀⠀⠀⠀⢜⣿⣿⣿⣿⣿⣿⣿⣿⣾⣿⣿⠿⠘⠉⠀⠀⠀⠀⠀⠀⠀⢕⢕⢕⢕⢕⢜⢝⢿⣿⣧⣕⢇⢀⠀⢠⢄⠀⠀⢠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⣞⢽⠁⠁⠁⠀⠀⠀⠁⠀⠀⠀⠑⢻⠁⠁⠁⠁⠁⢸⣿⣿⣇⠀⠀⠀⠀⠀⠀⠀⠀⠈⠙⠟⢿⣿⣿⣿⣿⣿⣿⣿⣇⢿⣿⡳⢝⢕⢀⠀⠀⠀⠀⠀⠀⠀⠀⢜⢕⠀⠀⠀⠀⠀⠀⠀⠀⠀⠀⠀⠀⠀⢹⣿⣿⣿⣿⣿⣿⢿⠛⠉⠀⠀⠀⠀⠀⠀⠀⠀⠀⠀⠀⠁⠑⠕⢕⢕⢕⢕⢕⢹⢿⣿⣷⢄⠀⠁⠁⠀⢀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⡿⡏⣿⠀⠀⠀⠀⠀⠀⠀⠔⠕⠀⠀⠈⠀⠀⠀⠀⠀⢸⣿⣿⠀⠀⠀⠀⠀⠀⠀⠀⠀⠀⠀⠀⠀⠁⠙⠟⢿⣿⣿⣿⣿⢸⣏⣿⣿⢕⠀⠀⠀⠀⠀⠀⠀⠀⠀⠑⠕⠀⠀⠀⠀⠀⠀⠀⠀⠀⠀⠀⠀⠀⠘⢿⣿⡟⡿⠋⠁⠀⠀⠀⠀⠀⠀⠀⠀⠀⠐⢄⠀⠀⠀⠀⠀⠀⠁⠑⢕⢕⢕⢕⢜⠙⠻⠕⠕⠀⠀⢠⣿⣿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⠀⠀⠀⢀⢄⠀⠀⠀⠀⠀⠀⢸⣿⣿⠀⠀⠀⢄⢔⠁⠀⠀⢀⠄⠀⠀⠀⠀⠀⠀⠀⠙⠸⣿⡏⠑⣿⢹⡿⢕⠀⠀⠀⠀⠀⠀⠀⢀⣶⣶⣷⣮⣄⠀⠀⠀⠀⠀⠀⠀⠀⠀⠀⠀⠀⠜⡿⠃⠀⠀⠀⠀⠀⠀⠀⠀⠀⠐⢄⠀⠀⠁⠑⢄⠀⠀⢄⢰⣶⣶⣷⣕⢕⠕⠀⠀⠀⢀⠀⠀⣰⣟⣿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⠐⠀⠀⠁⠁⠀⠀⠀⠀⠀⠀⢜⢿⣿⢔⠀⢔⠁⠀⠀⢀⠔⠀⠀⠀⠀⠀⠀⠀⠀⠀⠀⠀⢈⠁⠀⢻⠘⡇⠀⠀⠀⠀⠀⠀⠀⠀⢁⣿⣿⣿⣿⡷⠀⠀⠀⠀⠀⠀⠀⠀⠀⠀⠀⠀⠀⠑⠀⠀⠀⠀⠀⠀⠀⠀⠀⠀⠀⠀⢕⠔⢀⠀⠁⠐⠀⡕⢸⣿⣿⣿⣿⠑⠀⠀⠀⢀⢕⢄⣵⣿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⢕⢕⢕⠀⠀⠀⢕⢕⢕⢕⢕⢕⢕⢕⢕⢕⢕⣔⣱⣵⣴⠀⠑⠔⠀⢄⢀⣿⣿⣿⣿⠀⠁⠑⠄⢸⣿⣿⣿⣿⣕⣿⣿⣿⣿⣿⣿⣿⢿⢏⢍⢕⢔⢕⢕⢕⢕⢕⢔⢔⢄⠀⢀⠀⠀⠔⠔⠀⠀⠀⢁⢄⠈⠟⠀⠑⠀⠀⢄⠑⠕⢀⠀⠀⠀⠀⠀⠀⠀⠀⠀⠀⠀⠁⠀⠀⠕⢀⢕⠀⠀⠀⠀⠀⠀⠀⠀⠁⠫⢻⣿⠻⠁⠀⠀⠀⠀⠀⠀⠀⠀⠀⠀⠀⠀⠀⠀⠀⠀⠀⠀⠀⠀⠀⠀⠀⠀⢀⠐⠀⠀⠀⠐⠄⠀⠁⢸⡜⣿⣿⡿⠑⠀⠀⠀⠀⢕⢕⢕⢸⣿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⡟⣧⢕⠀⠀⠑⠗⠗⠳⢷⣷⣷⣷⣷⣷⣾⣿⣿⣿⣿⣴⣴⣴⣤⣿⣿⣿⣿⣿⣿⣦⣴⣦⣴⣾⣿⣿⣿⣿⣿⣿⣿⣿⣿⣿⢗⢕⢕⢕⠕⠑⠁⠑⠁⠅⠁⠁⠁⠐⢕⢕⢜⢦⢀⠀⠀⢀⢀⠀⢕⢕⢕⢄⠀⠀⠄⠁⠀⢀⠀⠀⠐⢄⠀⠀⠀⠀⠀⠀⠀⠀⠀⠀⠀⠀⠑⢕⠁⠀⠀⠀⠀⠀⠀⠀⠀⠀⠀⠀⠀⠀⠀⠀⠀⠀⠀⠀⠀⠀⠀⠀⠀⠀⠀⠀⠀⠀⠀⠀⠀⠀⠀⠀⠀⢄⠐⠀⠀⠀⠀⠐⠄⠀⠀⠀⠀⢹⣜⠟⠁⠀⠀⠀⠀⢕⢕⢕⢕⢸⢟⣟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⠀⢕⢕⢸⣷⡀⠀⠑⠁⠀⢕⢕⢱⡇⠀⠁⠀⠐⠁⠀⠐⠀⠀⠀⠑⠄⠀⠀⠀⠀⠀⠀⠀⠀⠀⠀⠀⠁⠀⠀⠀⠀⠀⠀⠀⠀⠀⠀⠀⠀⠀⠀⠀⠀⠀⠀⠀⠀⠀⠀⠀⠀⠀⠀⠀⠀⠀⢀⠀⠀⠀⠀⠀⢀⠐⠀⠀⠀⠀⠀⠀⠀⠀⠀⠀⠀⠀⢸⢟⢕⠀⠀⠀⠀⠑⠕⠕⢕⢅⣼⣿⣿⣿⣿⣸⣿⣿⣿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⠔⢕⢕⣿⣿⡄⠀⠀⠔⠔⢱⢎⢄⠀⠀⠀⠀⠀⠀⠀⠀⠀⠀⠀⠀⠑⢀⠀⠀⠀⠀⢔⠀⢀⠀⠀⠀⠀⠀⠀⠀⠀⠀⠀⠀⠀⠀⠀⠀⠀⠀⠀⠀⠀⠀⠀⠀⠀⠀⠀⠀⠀⠀⠀⠐⠄⢕⠀⠀⠀⠀⠀⠁⠀⠀⠀⠀⠀⠀⠀⠀⠀⠀⠀⠀⠁⠕⠀⠁⢇⢀⠀⠀⠀⢀⢠⣆⢻⣿⣿⢵⣿⣿⣿⣿⣿⢹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⣿⣆⠀⠀⢄⢎⢑⠀⠀⠀⠀⠀⠀⠀⠀⠀⠀⠀⠀⠀⠀⠀⠀⠀⠀⠀⠀⠐⠀⠀⠀⠀⠀⠀⠀⠀⠀⠀⠀⠀⠀⠀⠀⠀⠀⠀⠀⠀⠀⠀⠀⠀⠀⠀⠀⠀⠀⠀⠀⠀⠀⠀⠀⠀⠀⠀⠀⠀⠀⠀⠀⠀⠀⠀⠀⠀⠀⠀⠀⠀⠀⠁⢄⠀⢀⢕⢄⢔⣳⣾⣿⣿⢸⣿⣿⢟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⣿⣧⢄⠑⠁⠁⠀⠀⠀⠀⠀⠀⠀⠀⠀⠀⠀⠀⠀⠀⠀⠀⠀⠀⠀⠀⠀⠀⠀⠀⠀⠀⠀⠀⠀⠀⠀⠀⠀⠀⠀⠀⠀⠀⠀⠀⠀⠀⠀⠀⠀⠀⠀⠀⠀⠀⠀⠀⠀⠀⠀⠀⠀⠀⠀⠀⠀⠀⠀⠀⠀⠀⠀⠀⠀⠀⠀⠀⠀⠀⠀⢇⢕⢕⢕⢕⢜⣿⣿⣿⣿⢣⡿⢗⢳⢿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⣾⣿⣿⣿⢇⣷⡀⠀⢔⠀⠀⠀⠀⠀⠀⠀⠀⠀⠀⠀⠀⠀⠀⠀⠀⠀⠀⠀⠀⠀⠀⠀⠀⠀⠀⠀⠀⠀⠀⠀⠀⠀⠀⠀⠀⠀⠀⠀⠀⠀⠀⠀⠀⠀⠀⠀⠀⠀⠀⠀⠀⠀⠀⠀⠀⠀⠀⠀⠀⠀⠀⠀⠀⠀⠀⠀⠀⠀⠀⠀⠀⠀⠀⢕⢕⢕⢕⢕⣿⣧⢹⣿⣿⢟⣜⣕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⢵⣿⣿⣿⢇⣿⣿⡿⢔⢕⠀⠀⠀⠀⠀⠀⠀⠀⠀⠀⠀⠀⠀⠀⠀⠀⠀⠀⠀⠀⠀⠀⠀⠀⠀⠀⠀⠀⠀⠀⠀⠀⠀⠀⠀⠀⠀⠀⠀⠀⠀⠀⠀⢀⠀⠀⠀⠀⠀⠀⠀⠀⠀⠀⠀⠀⠀⠀⠀⠀⠀⠀⠀⠀⠀⠀⠀⠀⠀⠀⠀⠀⠀⠀⠀⠑⠑⠑⠕⠿⠿⢇⢙⢱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⣿⢇⣼⣿⣿⢇⢕⢕⠀⠀⠀⠀⠀⠀⠀⠀⠀⠀⠀⠀⠀⠀⠀⢀⠀⠀⠀⠀⠀⠀⠀⠀⠀⠀⠀⠀⠀⠀⠔⠄⢔⢕⢕⢕⢕⢕⢕⢕⢕⢄⡕⢕⢕⢅⢕⠄⠔⠔⠐⠀⠀⠀⠀⠀⠀⠀⠀⠀⠀⢔⠀⠀⠀⠀⠀⠀⠀⠀⠀⠀⠀⠀⠀⠀⢄⢄⢔⢔⢔⢸⡕⢕⢸⣿⣿⢕⢕⣿⣿⡇⢕⢕⣷⣷⡇⣿⣿⢕⢕⢕⢸⣿⣿⣿⣿⣿⣿⣿⣿⣿⣿⣿⣿⣿⣿⣿⣷⣷⣷⣵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⣽⣿⣇⢕⢜⡝⣿⡇⢕⢕⢕⠀⠀⠀⠀⠀⠀⠀⠀⠀⠀⠀⠀⠀⠀⢕⠁⠀⠀⠀⠀⠀⠀⠀⠀⠀⠀⠀⠀⠀⠀⠀⠀⠀⠀⠀⠀⠀⠀⠀⠀⠀⠀⠀⠀⠀⠀⠀⠀⠀⠀⠀⠀⠀⠀⠀⠀⠀⠀⠀⠀⠀⠀⢔⠀⠀⠀⠀⠀⠀⠀⠀⠀⠀⠀⠀⠀⢕⢕⢕⢕⢕⢠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⠋⠙⠕⠉⠁⠀⠀⢕⢕⢄⠀⠀⠀⠀⢀⠀⠀⠀⠀⠀⠀⠀⠀⢅⢕⠀⠀⠀⠀⠀⠀⠀⠀⠀⠀⠀⠀⠀⠀⠀⠀⠀⠀⠀⠀⠀⠀⠀⠀⠀⠀⠀⠀⠀⠀⠀⠀⠀⠀⠀⠀⠀⠀⠀⠀⠀⠀⠀⠀⠀⠀⠀⢕⠀⠀⠀⠀⠀⠀⠀⠀⠀⠀⠀⠀⠀⢑⢑⢑⢅⣵⣿⡇⢕⢸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⠀⢔⠀⠀⠀⠀⢀⢕⢕⢅⢔⠀⠀⢕⢱⣷⣄⠀⠀⠀⠀⠀⠀⠁⢕⠀⠀⠀⠀⠀⠀⠀⠀⠀⠀⠀⠀⠀⠀⠀⠀⠀⠀⠀⠀⠀⠀⠀⠀⠀⠀⠀⠀⠀⠀⠀⠀⠀⠀⠀⠀⠀⠀⠀⠀⠀⠀⠀⠀⠀⠀⠀⢁⠀⠀⠀⠀⠀⠀⠀⠀⠀⠀⠀⠀⢕⢕⢇⢕⢕⣿⣿⡇⢕⢕⣿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⣿⠀⠀⠀⠀⠀⠀⢕⢕⢄⢕⢕⠀⠀⠁⠁⠈⠁⠀⠀⠀⠀⠀⠀⠀⢕⠀⠄⠀⠀⠀⠀⠀⠀⠀⠀⠀⠀⠀⠀⠀⠀⠀⠀⠀⠀⠀⠀⠀⠀⠀⠀⠀⠀⠀⠀⠀⠀⠀⠀⠀⠀⠀⠀⠀⠀⠀⠀⠀⠀⠀⠀⠀⠑⠀⠀⠀⠀⠀⠀⠀⠀⠀⠀⠀⢔⢄⢕⢕⢕⢕⣿⣿⡇⢕⢱⢹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⣿⠀⠀⠀⠀⠀⠀⢕⠀⠑⢕⢕⠀⠀⠀⠀⠀⠀⠀⠀⠀⠀⠀⠀⠀⠕⠀⠀⠀⠀⠀⠀⠀⠀⠀⠀⠀⠀⠀⠀⠀⠀⠀⠀⠀⠀⠀⠀⠀⠀⠀⠀⠀⠀⠀⠀⠀⠀⠀⠀⠀⠀⠀⠀⠀⠀⠀⠀⠀⠀⢀⠀⠀⠀⠀⠀⠀⠀⢀⠀⠀⠀⠀⠀⠀⢕⢕⢕⢄⢕⢕⣿⣿⡇⢕⢸⢸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⣿⠀⠀⠀⠀⠀⠀⠕⠀⢄⢕⢕⠀⠀⠀⠀⠀⠀⠀⠀⠀⠀⠀⠀⢀⢀⢄⠀⠀⠀⠀⠀⠀⠀⠀⠀⠀⠀⠀⠀⠀⠀⠀⠀⠀⠀⠀⠀⠀⠀⠀⠀⠀⠀⠀⠀⠀⠀⠀⠀⠀⠀⠀⠀⠀⠀⠀⠀⠀⠀⣕⡹⢇⠄⠀⠀⠀⠀⠀⠑⠀⠀⠀⠀⠀⠁⠑⠑⠕⢕⢕⢸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⠀⠀⠀⠀⠀⠀⠀⠀⠀⠀⠀⠀⠀⠀⢕⢕⢕⢕⢕⢕⢔⠀⠀⠀⠀⠀⠀⠀⠀⠀⠀⠀⠀⠀⠀⠀⠀⠀⠀⠀⠀⠀⠀⠀⠀⠀⠀⠀⠀⠀⠀⠀⠀⠀⠀⠀⠀⠀⠀⠀⠀⠀⡧⣗⢕⠕⠀⠀⠀⠀⠀⠀⠀⠀⠀⠀⠀⠀⠀⠀⠀⠁⠕⢜⢻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⠀⠕⢕⢕⢕⢕⢕⢕⢕⢄⠀⠀⠀⠀⠀⠀⠀⠀⠀⠀⠀⠀⠀⠀⠀⠀⠀⠀⠀⠀⠀⠀⠀⠀⠀⠀⠀⠀⠀⠀⠀⠀⠀⠀⠀⠀⠀⠀⠀⢸⣵⡽⢕⢕⢔⢄⢀⠀⠀⠀⠀⠀⠀⠀⠀⠀⠀⠀⠀⠀⠀⠑⢕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⠀⠑⢕⢕⢕⢕⣵⣵⢕⢄⣀⢀⠀⠀⠀⠀⠀⠀⠀⠀⠀⠀⠀⠀⠀⠀⠀⠀⠀⠀⠀⠀⠀⠀⠀⠀⠀⠀⠀⠀⠀⠀⠀⠀⠀⠀⠀⢱⣮⡟⢕⡕⢕⢕⢕⠁⠀⠀⠀⠀⠀⠀⠀⠀⠀⠀⠀⠀⠀⠀⢠⣔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⡜⢕⣟⣻⠀⠀⠀⠀⠀⠀⠀⠀⠀⠀⠀⠀⠀⠀⠀⠀⠀⠀⠀⠀⠀⠀⠁⢕⡕⣸⣿⣿⣷⢕⢝⢃⠀⠀⠀⠀⠀⠀⠀⠀⠀⠀⠀⠀⠀⠀⠀⠀⠀⠀⠀⠀⠀⠀⠀⠀⠀⠀⠀⠀⠀⠀⢀⣄⣴⣷⣿⣿⢏⢕⣵⢕⢕⠕⠀⠀⠀⠀⠀⠀⠀⠀⠀⠀⠀⠀⠀⠀⠀⠀⢕⢻⢟⢻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⢳⡾⡳⠀⠀⠀⠀⠀⠀⠀⠀⠀⠀⠀⠀⠀⠀⠀⠀⠀⠀⠀⠀⠀⠀⠀⠀⠑⣿⣿⡗⢹⡇⠁⠕⢄⢀⠀⠀⠀⠀⠀⠀⠀⠀⠀⠀⠀⠀⠀⠀⠀⠀⠀⠀⠀⠀⠀⠀⠀⠀⠀⠀⠀⠀⠁⠙⠙⠛⢟⢕⢱⣾⣿⡏⢕⠀⠀⠀⠀⠀⠀⠀⠀⠀⠀⠀⠀⠀⠀⠀⠀⢱⢕⢕⢕⢕⢜⢕⢕⢱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⢷⢿⢷⢗⠀⠀⠀⠀⠀⠀⠀⠀⠀⠀⠀⠀⠀⠀⠀⠀⠀⠀⠀⠀⠀⠀⠀⠀⢄⣿⣿⣧⣜⣇⡀⢀⢁⢑⢔⢄⢀⠀⠀⠀⠀⠀⠀⠀⠀⠀⠀⠀⠀⠀⠀⠀⠀⠀⠀⠀⠀⠀⠀⠀⠀⠀⠀⢀⢄⢔⣵⢇⣺⣿⣿⣇⠀⠀⠀⠀⠀⠀⠀⠀⠀⠀⠀⠀⠀⠀⠀⠀⠀⠁⠁⠑⠑⢱⢕⢕⢕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⢿⡗⣷⡇⠀⠀⠀⠀⠀⠀⠀⠀⠀⠀⠀⠀⠀⠀⠀⠀⠀⠀⠀⠀⠀⠀⠀⠀⠀⣿⢿⣿⣿⣿⣿⣿⣿⣿⡿⠇⠑⠕⢔⢄⢀⠀⠀⠀⠀⠀⠀⠀⠀⠀⠀⠀⠀⠀⠀⠀⠀⠀⠀⠀⢄⢔⣕⣡⣤⣼⣷⣾⣿⣿⣿⡿⠀⠀⠀⠀⠀⠀⠀⠀⠀⠀⠀⠀⠀⠀⠀⠀⠀⠀⠀⠀⠀⠁⢕⢕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⢝⣕⠀⠀⠀⠀⠀⠀⠀⠀⠀⠀⠀⠀⠀⠀⠀⠀⠀⠀⠀⠀⠀⠀⠀⠀⠀⢸⣿⡷⢇⢱⡕⠁⠁⠀⠀⠀⠀⠀⠀⠁⠑⠑⠔⢔⢀⠀⠀⠀⠀⠀⠀⠀⠀⠀⠀⠀⠀⠀⠀⢕⠱⠿⢿⠿⢿⢿⣟⢟⣽⣽⣿⡇⠀⠀⠀⠀⠀⠀⠀⠀⠀⠀⠀⠀⠀⠀⠀⠀⠀⠀⠀⠀⠀⢀⣧⣷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⣳⡵⢷⠀⠀⠀⠀⠀⠀⠀⠀⠀⠀⠀⠀⠀⠀⠀⠀⠀⠀⠀⠀⠀⠀⠀⠀⠀⠈⢻⣷⣵⣵⣕⣄⣀⡀⠀⠀⠀⠀⠀⠀⠀⠀⠀⠀⢕⠀⠀⠀⠀⠀⠀⠀⠀⠀⠀⠀⠀⠀⠀⠕⠀⠀⠀⠀⠀⢿⢇⢕⣹⣿⡿⠁⠀⠀⠀⠀⠀⠀⠀⠀⠀⠀⠀⠀⠀⠀⠀⠀⠀⠀⠀⠀⠀⢱⣗⢽⣗⡞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⡼⢟⣟⢄⣄⡀⢀⢀⠀⠀⠀⠀⠀⠀⠀⠀⠀⠀⠀⠀⠀⠀⠀⠀⠀⠀⠀⠀⠀⠀⠹⣟⡻⢿⢿⣿⣿⣿⡷⠄⠀⠀⠀⠀⠀⠀⠀⠑⠑⠀⠀⠀⠀⠀⠀⠀⠀⠀⠀⠀⠀⠀⠀⢀⣄⣤⣴⣶⣾⣿⣿⢟⡵⠑⠀⠀⠀⠀⠀⠀⠀⠀⠀⠀⠀⠀⠀⠀⠀⠀⠀⠀⠀⠀⢀⣠⣜⣕⢗⣕⣺⣿⣵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⠓⠛⠛⠚⠛⠓⠀⠀⠀⠀⠀⠀⠀⠀⠀⠀⠀⠀⠀⠀⠀⠀⠀⠀⠀⠀⠀⠀⠘⠛⠓⠑⠐⠀⠀⠀⠀⠀⠀⠀⠀⠀⠀⠀⠀⠀⠀⠀⠀⠀⠀⠀⠀⠀⠀⠀⠀⠀⠀⠀⠛⠛⠛⠛⠛⠙⠑⠓⠋⠁⠀⠀⠀⠀⠀⠀⠀⠀⠀⠀⠀⠀⠀⠀⠀⠀⠀⠀⠀⠀⠀⠁⠙⠛⠛⠛⠛⠛⠛⠚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⣿⣿⣷⡜⣮⡻⣿⣿⣿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⣿⣿⣿⣿⣿⣿⣿⣿⣿⣿⡜⣷⡝⣿⣿⣿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⣯⡝⢿⣿⣿⣿⣿⣿⣿⣿⣿⣿⡹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⡿⢿⢿⢿⣇⢜⢝⢿⣿⢟⢟⢝⢝⢝⢕⢝⢝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⢿⡕⣫⣽⣷⣿⡿⢿⢿⢿⢷⢼⢻⣷⡼⣇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⢟⣯⡗⣼⡇⣽⣵⣷⣷⣷⣿⣿⣿⣿⣿⢕⢕⢕⢻⣧⡱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⢟⣵⢟⡫⣱⣿⢹⣿⣿⣿⣿⣿⣿⣿⣿⣿⣿⡇⢕⢕⢜⣿⣷⡕⢕⢕⢕⢕⢕⢕⢕⢕⢕⢕⢝⢿⣿⣿⣿⣿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⢟⡵⣏⣵⣿⢣⣿⣿⢸⣿⣿⣿⣿⣿⣿⣿⣿⣿⣿⣿⣇⢕⢕⢻⣿⣷⡕⢕⢕⢕⢕⢕⢕⢕⢕⢕⢕⢕⢕⢝⢟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⣫⢞⣵⣿⣿⡟⣾⣿⣿⢸⣿⣿⣿⣿⣿⣿⣿⣿⣿⣿⣿⣿⣧⡕⢸⣿⣿⣷⢕⢕⠕⢅⢕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⡗⣵⣿⣿⣿⣿⢧⣿⣿⣿⢸⣿⣿⣿⣿⣿⣿⣿⣿⣿⣿⣿⣿⣿⣿⡕⣿⣿⣿⣇⢔⢕⢕⢕⢕⢕⢕⢕⢕⢕⢕⢕⢸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⢇⣾⣿⣿⣿⣿⡿⣸⣿⣿⣿⢸⣿⣿⣿⣿⣿⣿⣿⣿⣿⣿⣿⣿⢹⣿⡇⢹⣿⣿⣿⡕⢕⢕⢕⠕⢕⢕⢕⢕⢕⡕⢇⢺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⣯⡿⣿⣿⣿⣯⣿⣿⣿⣿⣿⣿⣿⣿⣿⣿⢕⢕⢕⢕⢕⣿⣿⣿⣿⣿⣿⣿⣿⣿⣿⣿⣿⣿⣿⣿⣿⣿⣿⣿⣿⣿⣿⣿⣿⣿⣿⣿⣿⣿⣿⣿⣿⣿⣿⣿⣿⣿⣿⣿⣿⣿⣿⣿⣿⣿⣿⣿⣿⣟⣾⡟⣿⣿⣿⣟⡎⣿⣿⣿⣿⢸⣿⣿⣿⣿⣿⣿⣿⣿⣿⣿⣿⣿⡇⢻⡇⢸⣿⣿⣿⡇⢕⢕⢜⣿⣇⡳⢕⣧⢣⢁⢕⢕⢜⢎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⣝⡝⣼⣿⣹⣿⣿⣿⣾⡇⣿⣿⣿⣿⢜⣿⣿⣿⣿⣿⣿⣿⣿⣿⣿⣿⣿⣧⢕⢇⢸⣿⣿⣿⡿⢕⢕⢕⠑⢑⢑⠕⢜⢝⢞⢕⢕⢕⢕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⡿⣵⣸⣿⣿⣿⢣⣿⣷⣿⣿⣿⣿⣿⡇⣿⡿⢟⣿⡗⢝⣿⣿⣿⣿⣿⣿⣿⣿⣿⣿⣿⣿⢕⢕⡿⣿⡿⢟⠁⢕⢰⣵⣴⢡⣔⡑⠕⢕⢕⠕⣕⢕⢟⣿⡜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⣿⢣⣿⣾⣿⣿⡿⣸⣿⡞⣿⣿⣹⣿⣿⢇⢟⢕⣾⣿⡇⢳⣿⣿⣿⣿⣿⣿⣿⣿⣿⣿⣿⣿⢕⢑⠁⠅⠅⠀⢀⢕⢸⣿⣿⡇⣿⣿⣷⣶⣇⢜⡕⢵⢏⢿⢕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⣿⡏⣾⣏⢻⣮⡟⢕⣿⣿⢹⣿⢷⣿⣿⢇⢱⢜⢻⣿⣿⣿⢸⣿⣿⣿⣿⣿⣿⣿⣿⣿⣿⣿⡿⡕⢕⢐⠔⠔⢔⢕⢕⣾⣿⣿⣷⣿⣿⣿⣿⣿⢜⢿⣧⡕⢇⣸⣿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⣿⡇⢻⡟⣧⡕⢝⢕⣿⡟⣾⡿⣾⣿⡿⣕⢸⣇⢸⣯⣏⣟⢸⣿⢹⣿⣿⣿⣿⣿⣿⣿⣿⣿⡇⢕⢕⣿⣷⣾⣿⡕⢕⣿⣿⣿⣿⢿⣿⣿⣿⣿⢱⣧⣽⡷⢜⢝⢝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⣷⡜⢇⢜⣵⡿⢕⣿⡇⣿⣇⣿⣿⣿⣿⢸⡏⣸⣿⣿⣿⢸⣿⢸⣿⣿⣿⣿⣿⣿⣿⣿⣿⢇⢕⢕⢻⣿⣿⣿⣧⢸⡿⣿⣿⣿⢸⣿⣿⣿⣿⢱⢷⢏⢕⠁⠁⢄⢄⢄⢄⢔⢔⢔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⣿⣧⢜⣿⣱⣾⣿⢷⣿⢹⣿⣿⣿⣿⢸⡇⣿⣿⣿⣿⢸⡿⢜⣿⣿⣿⣿⣿⣿⣿⣿⣿⢕⢕⢕⢸⣿⣿⣿⣿⢸⡇⣿⣿⡿⢸⣿⣿⡿⣿⡕⠏⠑⣔⡱⣵⣷⣷⣷⣷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⡇⢝⢳⢧⢼⢸⣿⢸⣿⣿⣿⡿⢕⣧⢸⣿⣿⣿⢸⡇⢷⢻⣿⢿⣿⣿⣿⣿⣿⣿⡇⢕⢕⣾⣿⡿⢷⣷⢸⢣⢳⠽⢕⣸⣿⣿⣸⣿⡇⠀⠀⠜⢻⢷⣝⢿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⠀⢑⢑⠕⢜⢸⡇⢸⣿⣿⣯⡏⢸⡜⡱⣷⣷⣳⡧⢻⢸⣧⡻⡜⢿⣿⣿⣿⣿⣿⡇⢸⣕⢽⠓⠘⠑⠔⢠⣤⡄⢌⣱⣿⣿⣧⢹⣿⡇⠄⠄⠀⠑⢕⢝⢳⣼⡻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⢕⡎⠀⠀⢕⢸⢕⢸⣿⣿⣿⡇⠐⣄⣡⢀⡑⠐⠁⠁⠑⢣⣷⣾⣾⣝⣪⣟⣟⣷⣵⣾⢕⠑⢇⢀⢔⢄⢄⣿⣇⣾⣿⣿⣿⣿⢕⢸⣧⢔⠀⠀⠄⠜⣷⣕⢎⡝⢜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⢴⣸⠕⠀⠀⠁⢜⢕⢇⣿⢿⣿⡇⣵⣻⣿⡅⢔⢔⢄⢔⢔⣧⣿⣿⣿⣿⣿⣿⣿⣿⣿⣿⣿⣇⢕⢱⡕⢕⣼⣿⣿⣯⣿⢿⣼⣿⣷⢜⣿⡕⢕⢀⣔⣕⢝⣿⣧⢻⣧⡱⡹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⢕⡟⠀⠀⠀⠀⢸⣾⢇⢸⡜⣿⣷⢹⣿⣿⣷⣕⢕⣷⢕⣼⣿⣿⣿⣿⣿⣿⣿⣿⣿⣿⣿⣿⣿⣿⣗⣕⣹⣼⣿⣿⣿⣏⢇⣿⣿⢻⡇⢸⣇⢕⢕⢻⣿⣧⡜⢿⣯⣿⣷⡕⢹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⢧⢕⡗⢄⠀⠀⠀⢸⣿⢱⢜⡎⢜⢟⢷⡝⢿⣿⣵⣼⣽⣷⣿⣿⣿⣿⣿⣿⣿⣿⣿⣿⣿⣿⣿⣿⣿⣿⣿⣿⣿⣿⡿⣱⢳⣵⣿⣿⢕⢿⡕⢹⢕⡕⢕⢝⢿⣷⡜⣿⣿⣿⣿⢕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⢅⢱⢕⢱⣆⢕⢜⢿⢜⣷⢼⡕⢕⢕⢕⣷⣿⣿⣿⣿⣿⣿⣿⣿⣿⣿⣿⣿⡿⣿⣿⣿⣿⣿⣿⣿⣿⣿⣿⣻⣿⡷⢕⢸⣿⣿⡿⢕⢕⢷⢕⢇⢱⡕⢕⢕⢻⣧⢸⢻⣿⣿⣿⣿⣕⣑⣁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⠕⢕⢇⢕⢻⣕⢆⢜⢕⢻⣇⡹⡕⢕⢕⢜⢿⣿⣿⣿⣿⣿⣿⣿⣿⣿⣿⣿⣿⣿⣿⣿⣿⣿⣿⣿⣿⣿⣿⣟⢏⢕⢕⢸⣿⣿⡇⢕⢕⢜⢳⡇⢜⣷⡕⢕⢕⢝⢸⢿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⠀⠀⠀⠀⠜⢕⣱⡳⢸⡕⢕⢜⢿⣮⡝⡕⢕⠕⢸⢻⣿⣿⣿⣿⣿⣿⣿⡿⢿⢿⢿⢿⢿⣟⣻⣿⣿⣿⣿⣿⢟⢕⢕⢕⢕⢜⣿⡟⢷⡕⢕⢱⣜⢹⢕⣻⣇⢕⢕⢕⠀⠀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⠀⠀⠀⠀⠀⢠⣵⡜⡅⣿⢇⢕⢕⢕⢻⣗⣝⢣⡕⢸⡇⢜⢟⢿⣿⣿⣿⣿⣿⣯⣵⣵⣽⣽⣾⣿⣿⣿⢟⢏⢕⢕⢕⢕⢕⢕⢕⣿⡇⢸⣷⢕⢸⣿⡱⢸⡿⡧⢕⢕⢕⠀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⠐⠀⠀⠀⠀⠀⢠⣿⣿⣿⢸⢗⢕⢕⢕⢕⢕⢜⢳⣕⡜⢣⡇⢕⢕⢕⢕⢜⢝⢟⢿⢿⣿⣿⣿⣿⢿⣟⢝⠕⢕⢕⢕⢕⢕⢕⢕⢕⢕⣿⢕⢜⢿⣇⢸⣿⡇⢾⢕⢕⢕⢕⢀⢀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⠀⠀⠀⠀⠀⠀⠀⠀⠈⢕⢕⢕⡟⢕⢕⢕⢕⢕⢕⢕⢕⢜⢕⢸⣧⢕⢕⢕⠑⠁⠀⢕⣸⣿⣷⣯⣽⣷⣿⣿⡕⢔⠀⠁⠑⠕⢕⢕⢕⢕⢕⡏⢕⢕⢕⢝⢇⠋⢁⢄⠄⢁⠑⢕⢕⢕⢕⢕⢕⢸⣿⢕⢕⢕⢕⣿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⠀⠐⠀⠀⢀⢕⠀⠀⠀⢕⢕⣸⡕⢕⢕⢕⢕⢕⢕⢕⢕⢕⢕⢸⣿⢕⢕⢕⠀⠀⠀⢕⣾⣿⣿⣿⣿⣿⣿⣿⣇⢕⠀⠀⠀⠀⠁⠕⢕⢕⢕⢕⢔⢕⢕⢕⠀⢄⠁⠀⠀⠣⠑⢱⣱⣕⣱⣧⡕⢸⣿⢕⢕⢕⢕⢸⣿⡇⢕⢕⣿⣿⡇⢕⢸⣿⣿⢕⢕⣿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⠀⠀⠀⠀⠀⠀⠀⠀⠀⠀⢀⣀⣄⣤⡤⢄⢕⠀⠀⠀⠀⢕⢱⢟⢕⢕⢕⢕⣕⣕⣵⣵⣵⣕⣕⢸⣿⡇⢕⢕⢄⠀⠀⣾⣿⣿⣿⣿⣿⣿⣿⣿⣿⣇⠀⠀⠀⠀⠀⠀⢕⢱⢱⣷⣷⣷⣷⣷⡀⠑⢀⢕⡕⠄⢰⢸⣿⣿⣾⣿⣿⢸⣿⢕⢕⢕⢕⢸⣿⡇⢕⢕⣿⣿⡇⢕⢸⣿⣿⢕⢕⣿⣿⣟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⣟⣽⣿⣶⣶⣶⠶⢲⣶⣶⣶⣶⢔⠀⠀⠀⠀⠀⠀⠀⢸⣿⣿⣿⢕⢕⢕⠀⠀⠀⠀⢀⡾⢕⢕⣱⣷⣿⣿⣿⣿⣿⣟⢝⢝⢸⣿⣿⢕⢕⠑⠀⠀⢻⣿⣿⣿⣿⣿⣿⣿⣿⢿⢏⠀⠀⠀⠀⠀⠀⢕⢕⢕⢱⣿⣿⣿⣿⣿⣿⢠⢅⢅⢰⡇⢣⢻⣿⣿⣿⣿⣿⣿⢕⢕⢕⢕⣾⣿⡇⢕⢕⣿⣿⡇⢕⢸⣿⣿⢕⣕⡻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⣿⣿⡿⢟⣹⣵⣿⣷⡸⣿⣿⣿⡇⢕⢕⢕⢕⢔⢕⢕⣾⣿⣿⡇⢕⢕⠑⠀⠀⠀⡆⡼⢕⢕⣱⣿⣿⣿⣿⣿⣿⣿⣿⡇⢕⢸⣿⣿⡇⢕⠕⠀⠀⠘⣿⣿⣿⣿⣿⣿⣿⣿⣿⠁⠀⠀⠀⠀⠀⠀⠑⢕⢕⢸⣿⣿⣿⣿⣿⢿⣫⢹⣜⢣⡇⢕⢣⢻⣿⣿⣿⢼⣿⢕⢕⢕⢕⢸⣿⡇⢕⢕⣿⣿⡇⢕⢸⣿⡏⢾⣿⢿⢷⣧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⣿⡏⢕⢻⡇⢷⡝⡿⢿⢸⣿⣿⣧⢕⢕⢕⢕⢕⢕⢕⣿⣿⢟⢕⢕⢕⠀⠀⠀⢱⣱⢕⢕⢱⣿⣿⣿⣿⣿⣿⣿⣿⣿⣷⢕⣾⣿⣿⡇⢕⠀⠀⠀⠀⠜⣿⣿⣿⣿⣿⣿⣿⠇⠀⠀⠀⠀⠀⠀⠀⠀⢱⣵⣿⣿⣿⣿⣿⣷⣿⣿⣧⡟⣷⡇⣱⢕⢷⡹⡟⡟⢕⢞⢟⢿⢿⣿⣷⣽⣇⢕⢕⢿⢿⢇⢕⢸⢟⠕⠀⢸⣜⡏⠝⢑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⣿⣿⣧⢕⢜⢕⣕⣵⠀⠀⠝⣿⣯⡕⣸⡕⢸⣕⣕⣧⡿⣫⣷⢇⠀⠁⠀⠀⢀⢱⢇⢕⢕⣿⣿⣿⣿⣿⣿⣿⣿⣿⣿⡿⢸⣿⣿⣿⢕⠑⠀⠀⠀⠀⠀⠹⣿⣿⣿⣿⣿⡏⠀⠀⠀⠀⠀⠀⠀⠀⠀⠜⣿⣿⣿⣿⣿⣿⣿⣿⣿⣿⡿⡿⣱⣿⣧⡹⡷⠔⠑⠑⠁⠁⢕⢕⢕⢝⢟⡿⣿⣷⣕⢕⢕⢕⢑⠀⠀⠀⠘⠋⠀⠀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⣿⣝⣧⢄⠀⠈⠁⢄⡄⠀⠘⢿⡇⣿⢯⢸⢇⢸⢿⣱⣿⣿⠀⠀⠀⠀⠀⠰⢕⢕⢕⣸⣿⣿⣿⣿⣿⣿⡟⣿⣿⣿⡇⣾⣿⣿⣿⢕⠀⠀⠀⠀⠀⠀⠀⢹⢿⠿⢿⡟⠀⠀⠀⠀⠀⠀⠀⠀⠀⠀⠀⢹⣿⣿⣿⣿⣿⣿⣿⣿⣿⣵⣾⡿⠜⠋⠁⠀⠀⠀⠀⠀⠀⢕⢕⢕⢕⢕⢕⢜⢟⣿⣿⣧⣇⠄⠀⢰⢔⠀⠀⢠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⣾⢻⠁⠁⠀⠀⠀⠑⠁⠀⠀⠘⢟⣿⠁⠁⠁⠁⢱⣿⣿⣿⢔⠀⠀⠀⠀⠀⠀⠁⠁⠛⠿⣿⣿⣿⣿⣿⣿⣿⣿⣿⡇⣿⣿⡸⣿⢕⠀⠀⠀⠀⠀⠀⠀⠀⢄⢰⢀⠁⠀⠀⠀⠀⠀⠀⠀⠀⠀⠀⠀⠘⣿⣿⣿⣿⣿⣿⣿⣿⠿⠛⠁⠀⠀⠀⠀⠀⠀⠀⠀⠀⠀⠀⠁⠑⢕⢕⢕⢕⢕⢜⢻⣿⣿⣧⠀⠀⠀⠀⢀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⢸⣿⣿⣿⣿⣿⣿⣿⣿⣿⣿⣿⣟⣿⠀⠀⠀⠀⠀⠀⠀⠕⠀⠀⠁⢻⠀⠀⠀⠀⢸⣿⣿⡏⠁⠀⠀⠀⠀⠀⠀⠀⠀⠀⠀⠀⠈⠙⠻⣿⣿⣿⣿⣿⡇⣿⣿⣝⡪⠕⠀⠀⠀⠀⠀⠀⠀⠀⠀⢕⠕⠀⠀⠀⠀⠀⠀⠀⠀⠀⠀⠀⠀⠀⢸⣿⣿⡟⣿⠟⠋⠁⠀⠀⠀⠀⠀⠀⠀⠀⠄⢀⠀⠀⠀⠀⠀⠀⠀⠁⠕⢕⢕⢕⢕⠜⠙⠟⠕⠀⠀⢠⣿⣿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⡏⢕⢕⠀⠀⢕⢕⢕⢕⢕⢕⢕⢕⢕⢕⢕⢕⠀⠀⠀⠀⠀⠀⠁⠀⠑⢄⣤⣼⣿⣿⠀⠀⠁⠐⢸⣿⣿⣿⣿⣿⣿⣿⣿⣿⣿⣿⣿⣿⣿⣿⡏⣷⣿⠀⠀⠀⠀⠀⠀⠀⠀⠀⢀⢀⠀⠀⠀⠀⠀⢸⣿⣿⡇⠀⠀⠀⢀⢄⠀⠀⠀⠀⠀⠀⠀⠀⠀⠀⠀⠙⠇⣿⣿⡇⢹⡿⣿⡟⢕⠀⠀⠀⠀⠀⠀⠀⢀⣀⣅⣔⢄⠀⠀⠀⠀⠀⠀⠀⠀⠀⠀⠀⠀⠀⢹⡿⠇⠁⠀⠀⠀⠀⠀⠀⠀⠀⠄⢀⠀⠀⠑⠕⢀⠀⠀⢔⢰⣶⣶⣷⣧⡕⢕⠑⠀⠀⠀⢀⠀⣰⣟⣿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⣧⢗⢕⢕⠀⠀⠀⢕⢕⢕⢕⢕⢕⢕⢕⢕⢕⢕⠀⠀⠀⠀⢄⢀⠀⠀⠀⠀⣿⣿⣿⣻⠔⢄⠀⠀⢸⣿⣿⣿⣿⡏⣿⣿⣿⣿⣿⣿⣿⣿⣿⣿⣷⢿⢿⠀⠀⠀⠀⠀⠀⠀⠀⠀⠘⠀⠀⠀⠀⠀⠀⠈⢿⣿⡇⠀⠀⢔⠁⠀⠀⢀⠔⠁⠀⠀⠀⠀⠀⠀⠀⠀⠀⠈⢻⠁⢸⡇⢿⡇⠀⠀⠀⠀⠀⠀⠀⠀⢕⣿⣿⣿⣿⡇⠀⠀⠀⠀⠀⠀⠀⠀⠀⠀⠀⠀⠁⢅⠀⠀⠀⠀⠀⠀⠀⠀⠀⠀⠀⠁⢔⢄⠀⠀⠑⠔⠀⡕⢸⣿⣿⣿⣿⠑⠀⠀⠀⠀⢄⢕⠑⣿⣿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⢕⢕⢕⠀⠀⠀⢕⢕⢕⢕⢕⢕⢕⢕⢕⢕⢕⣔⣱⣵⣴⠀⠑⠔⠀⢄⢀⣿⣿⣿⣿⠀⠁⠑⠄⢸⣿⣿⣿⣿⣕⣿⣿⣿⣿⣿⣿⣿⢿⢏⢍⢕⢔⢕⢕⢕⢕⢕⢔⢔⢄⠀⠀⠀⠀⢰⠐⠀⠀⠁⢁⠈⠻⠇⢀⠑⠀⠀⢀⢔⢁⠀⠀⠀⠀⠀⠀⠀⠀⠀⠀⠀⠀⠀⠀⢜⢕⢸⠕⠀⠀⠀⠀⠀⠀⠀⠀⢼⣿⣿⡿⣿⠘⠀⠀⠀⠀⠀⠀⠀⠀⠀⠀⠀⠀⠀⠀⠀⠀⠀⠀⠀⠀⠀⠀⠀⠀⠀⠄⠁⠀⠁⠔⢀⠀⠑⢸⡜⢿⣿⡿⠑⠀⠀⠀⠀⢄⢕⢕⢔⢻⣿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⡟⡇⢕⠀⠀⠑⠗⠗⠳⢷⣷⣷⣷⣷⣷⣾⣿⣿⣿⣿⣴⣴⣴⣤⣿⣿⣿⣿⣿⣿⣦⣴⣦⣴⣾⣿⣿⣿⣿⣿⣿⣿⣿⣿⣿⢗⢕⢕⢕⠕⠑⠁⠑⠁⠅⠁⠁⠁⠁⢕⢑⢀⠀⠀⠀⠀⢀⠀⢕⢕⢕⢀⡄⠁⠀⠄⠑⠀⠀⠁⠐⢀⠀⠀⠀⠀⠀⠀⠀⠀⠀⠀⠀⠀⠕⠀⡕⠀⠀⠀⠀⠀⠀⠀⠀⠀⠀⠑⠙⠗⠁⠀⠀⠀⠀⠀⠀⠀⠀⠀⠀⠀⠀⠀⠀⠀⠀⠀⠀⠀⠀⠀⠀⠀⠀⠄⠁⠀⠀⠀⠄⢀⠀⠀⠀⠀⢹⣎⠟⠁⠀⠀⠀⠀⢀⢕⢕⢕⠁⣿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⠀⢕⢕⢰⡄⠀⠀⠘⠀⠕⢕⢕⣸⠁⠀⠀⢀⠄⠐⠀⢀⠀⠀⠑⢄⠀⠀⠀⠀⠀⠀⠀⠀⠀⠀⠀⢕⠁⠀⠀⠀⠀⠀⠀⠀⠀⠀⠀⠀⠀⠀⠀⠀⠀⠀⠀⠀⠀⠀⠀⠀⠀⠀⠀⠀⠀⠀⠀⠀⠀⠀⠀⠀⠀⠄⠁⠀⠀⠄⠀⠀⠀⠀⠀⠀⠀⠀⢸⢟⢇⢀⠀⠀⠀⠀⠕⢕⢕⠕⢄⣿⡷⣿⣿⣸⣿⣿⣿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⠀⢕⢕⣿⣔⠀⠀⢀⢔⠕⣱⢏⠀⠀⠀⠀⠀⠀⠀⠀⠀⠀⠀⠀⠁⢀⠀⠀⠀⠀⠀⢀⠀⠀⠀⠁⠀⠀⠀⠀⠀⠀⠀⠀⠀⠀⠀⠀⠀⠀⠀⠀⠀⠀⠀⠀⠀⠀⠀⠀⠀⠀⠀⠀⢀⠀⢐⠀⠀⠀⠀⠀⠑⠀⠀⠀⠀⠀⠀⠀⠀⠀⠀⠀⠀⠀⠑⠀⠀⢣⢄⠀⠀⠀⠀⢀⣰⡔⣿⣟⢯⣾⣿⣿⣿⣿⢹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⣆⠀⠀⠀⡱⢑⠕⠀⠀⠀⠀⠀⠀⠀⠀⠀⠀⠀⠀⠀⠀⠐⠀⠀⠀⠀⠔⠄⠐⠀⠀⠀⠀⠀⠀⠀⠀⠀⠀⠀⠀⠀⠀⠀⠀⠀⠀⠀⠀⠀⠀⠀⠀⠀⠀⠀⠀⠀⠀⠀⠁⠁⠀⠀⠀⠀⠀⠀⠀⠀⠀⠀⠀⠀⠀⠀⠀⠀⠀⠀⠀⠀⠀⠀⠀⢕⡄⢔⡱⣜⣾⣿⣷⢹⡏⣯⢿⡏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⣧⡀⡕⠑⠑⠀⠀⠀⠀⠀⠀⠀⠀⠀⠀⠀⠀⠀⠀⠀⠀⠀⠀⠀⠀⠀⠀⠀⠀⠀⠀⠀⠀⠀⠀⠀⠀⠀⠀⠀⠀⠀⠀⠀⠀⠀⠀⠀⠀⠀⠀⠀⠀⠀⠀⠀⠀⠀⠀⠀⠀⠀⠀⠀⠀⠀⠀⠀⠀⠀⠀⠀⠀⠀⠀⠀⠀⠀⠀⠀⠀⢕⢕⢕⢕⢕⢕⣿⣿⣿⣿⣿⢸⢿⢜⡟⢇⢜⢿⢸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⣿⢏⣱⡄⠀⠀⠀⠀⠀⠀⠀⠀⠀⠀⠀⠀⠀⠀⠀⠀⠀⠀⠀⠀⠀⠀⠀⠀⠀⠀⠀⠀⠀⠀⠀⠀⠀⠀⠀⠀⠀⠀⠀⠀⠀⠀⠀⠀⠀⠀⠀⠀⠀⠀⠀⠀⠀⠀⠀⠀⠀⠀⠀⠀⠀⠀⠀⠀⠀⠀⠀⠀⠀⠀⠀⠀⠀⠀⠀⠀⠀⠀⢕⢕⢕⢕⣵⣧⢜⣿⣿⣿⢟⣜⣕⣕⣕⣗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⣵⣾⣿⢏⢱⣿⣿⣆⢔⢇⠀⠀⠀⠀⠀⠀⠀⠀⠀⠀⠀⠀⠀⠀⠀⠀⠀⠀⠀⠀⠀⠀⠀⠀⠀⠀⠀⠀⠀⠀⠀⠀⠀⠀⠀⠀⠀⠀⠀⠀⠀⠀⠀⠀⠀⠀⠀⠀⠀⠀⠀⠀⠀⠀⠀⠀⠀⠀⠀⠀⠀⠀⠀⠀⠀⠀⠀⠀⠀⠀⠀⠀⠀⠀⠀⠑⠑⠑⠕⠺⢿⠇⢜⢏⢵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⣷⣵⣵⣵⣵⣵⣵⣷⣿⣿⡇⢕⣁⢑⠑⠑⠑⠑⠁⠑⠁⠁⠁⠵⢷⢷⢷⢕⢕⢸⣿⣿⣿⣿⣿⢕⢕⢕⢅⢕⢕⢕⠕⢀⠀⠀⠀⠀⢕⢕⢕⠀⠀⢀⣰⣼⣿⣿⡏⢱⣿⣿⣿⡏⢕⠁⠀⠀⠀⠀⠀⠀⠀⠀⠀⠀⠀⠀⠀⠀⠀⠀⠀⠀⠀⠀⠀⠀⠀⠀⠀⠀⠀⠀⠀⠀⢀⢄⢄⢄⢔⢔⢔⢔⢔⢔⢔⢄⢔⢔⢔⠐⢔⢀⢄⢄⠄⠀⠀⠀⠀⠀⠀⠀⠀⠀⠀⢄⠀⠀⠀⠀⠀⠀⠀⠀⠀⠀⠀⠐⠀⠀⢄⢄⢄⢔⢔⢄⢇⢕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⣽⣿⡇⢕⣜⡝⣿⡕⢕⢅⢄⠀⠀⠀⠀⠀⠀⠀⠀⠀⠀⠀⠀⠀⢄⢔⠐⠀⠀⠀⠀⠀⠀⠀⠀⠀⠀⠀⠀⠀⠀⠀⠁⠁⠁⠑⠑⠑⠑⠑⠑⠑⠑⠑⠑⠁⠁⠁⠁⠀⠀⠀⠀⠀⠀⠀⠀⠀⠀⠀⠀⠀⠁⢄⠀⠀⠀⠀⠀⠀⠀⠀⠀⠀⠀⠀⠀⢕⢕⢕⢕⢕⢕⢁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⢕⣿⣿⡇⢱⣿⣿⣏⢕⢕⢕⣸⣿⣾⣷⣶⣦⢔⢔⢔⢕⢕⢕⢕⢕⣵⣿⣿⠙⢕⠈⠉⠁⠀⠀⢕⢕⢕⠀⠀⠀⠀⠀⠀⠀⠀⠀⠀⠀⠀⠀⢕⠀⠀⠀⠀⠀⠀⠀⠀⠀⠀⠀⠀⠀⠀⠀⠀⠀⠀⠀⠀⠀⠀⠀⠀⠀⠀⠀⠀⠀⠀⠀⠀⠀⠀⠀⠀⠀⠀⠀⠀⠀⠀⠀⠀⠀⠀⠀⠀⢕⠀⠀⠀⠀⠀⠀⠀⠀⠀⠀⠀⠀⠀⠕⠕⢑⢑⣥⣵⡇⢕⢜⣿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⢿⠿⠕⢕⢕⢕⢕⢕⢕⢕⢟⣿⣿⢀⠁⠀⠀⠀⠀⠀⢕⢕⢕⠀⠀⠀⢔⢔⡀⠀⠀⠀⠀⠀⠀⠀⢕⠀⠀⠀⠀⠀⠀⠀⠀⠀⠀⠀⠀⠀⠀⠀⠀⠀⠀⠀⠀⠀⠀⠀⠀⠀⠀⠀⠀⠀⠀⠀⠀⠀⠀⠀⠀⠀⠀⠀⠀⠀⠀⠀⠀⠀⠀⠀⠀⠑⠀⠀⠀⠀⠀⠀⠀⠀⠀⠀⠀⠀⢄⢳⡕⢕⢕⣿⣿⡇⢕⢱⢹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⠀⠀⠀⠀⢕⢕⢕⢕⢕⢕⢕⢕⣿⡟⠀⠀⠀⠀⠀⠀⠀⢕⢕⢕⠀⠀⠀⢕⠙⠟⠂⠀⠀⠀⠀⠀⠀⠕⠐⠀⠀⠀⠀⠀⠀⠀⠀⠀⠀⠀⠀⠀⠀⠀⠀⠀⠀⠀⠀⠀⠀⠀⠀⠀⠀⠀⠀⠀⠀⠀⠀⠀⠀⠀⠀⠀⠀⠀⠀⠀⠀⠀⠀⠀⠀⠀⠀⠀⠀⠀⠀⠀⠀⠀⠀⠀⠀⠀⠀⢕⠘⡇⢕⢕⣿⣿⡇⢕⢸⣼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⣿⣿⡇⠀⠀⠀⠀⠀⠀⢀⢕⢕⢁⢕⠀⠀⠁⠀⠀⠀⠀⠀⠀⠀⠀⠀⠀⢁⠀⠀⠀⠀⠀⠀⠀⠀⠀⠀⠀⠀⠀⠀⠀⠀⠀⠀⠀⠀⠀⠀⠀⠀⠀⠀⠀⠀⠀⠀⠀⠀⠀⠀⠀⠀⠀⠀⠀⠀⠀⠀⠀⠀⠀⠀⠀⠀⠀⠀⠀⢀⠀⠀⠀⠀⠀⠀⠀⠁⢕⢄⢕⢕⢕⣿⣿⡇⢕⢸⣿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⢕⢕⢕⢕⢕⢕⢕⠕⠕⠕⠕⠑⠀⠀⠀⢄⢔⢕⢕⢕⢕⢕⢕⢕⢕⣿⢕⠀⠀⠀⠀⠀⠀⠑⠀⢕⢕⠀⠀⠀⠀⠀⠀⠀⠀⠀⠀⠀⠀⠀⠀⢕⠀⠀⠀⠀⠀⠀⠀⠀⠀⠀⠀⠀⠀⠀⠀⠀⠀⠀⠀⠀⠀⠀⠀⠀⠀⠀⠀⠀⠀⠀⠀⠀⠀⠀⠀⠀⠀⠀⠀⠀⠀⠀⠀⠀⢔⢔⢄⠀⠀⠀⠀⠀⠁⠄⠀⠀⠀⠀⠀⠀⠑⠕⢑⢕⢕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⣵⠀⠀⠀⠀⠀⠀⠀⠀⠑⠕⠀⠀⠀⠀⠀⠀⠀⠀⠀⠀⢄⢄⢔⢔⢔⢔⢄⢀⠀⠀⠀⠀⠀⠀⠀⠀⠀⠀⠀⠀⠀⠀⠀⠀⠀⠀⠀⠀⠀⠀⠀⠀⠀⠀⠀⠀⠀⠀⠀⠀⠀⠀⠀⠀⠀⠀⠀⠀⠀⡸⣷⠀⢄⠀⠀⠀⠀⠀⠀⠀⠐⠀⠀⠀⠀⠀⠀⠀⠑⠕⢟⢻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⠀⢄⢕⢕⢕⢕⢕⢕⢕⢕⠀⠀⠀⠀⠀⠀⠀⠀⠀⠀⠀⠀⠀⠀⠀⠀⠀⠀⠀⠀⠀⠀⠀⠀⠀⠀⠀⠀⠀⠀⠀⠀⠀⠀⠀⠀⠀⠀⠀⠀⢠⣯⢵⢇⢅⢀⠀⠀⠀⠀⠀⠀⠀⠀⠀⠀⠀⠀⠀⠀⠀⠀⠑⢕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⠀⠑⢕⢕⢕⢕⢕⢕⢕⢄⠀⠀⠀⠀⠀⠀⠀⠀⠀⠀⠀⠀⠀⠀⠀⠀⠀⠀⠀⠀⠀⠀⠀⠀⠀⠀⠀⠀⠀⠀⠀⠀⠀⠀⠀⠀⠀⠀⢠⡜⢿⢏⢕⢕⢕⢕⠕⠀⠀⠀⠀⠀⠀⠀⠀⠀⠀⠀⠀⠀⠀⠄⣔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⢕⢕⢟⣻⠀⠀⠀⠀⠀⠀⠀⠀⠀⠀⠀⠀⠀⠀⠀⠀⠀⠀⠀⠀⠀⠁⢕⢕⢕⣼⣿⣷⡕⢕⢶⠀⠀⠀⠀⠀⠀⠀⠀⠀⠀⠀⠀⠀⠀⠀⠀⠀⠀⠀⠀⠀⠀⠀⠀⠀⠀⠀⠀⠀⠀⠀⠀⠀⢀⣠⣤⣷⡾⢇⢕⢇⢕⢕⠑⠀⠀⠀⠀⠀⠀⠀⠀⠀⠀⠀⠀⠀⠀⠀⢀⢻⢟⢻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⢯⢿⢕⠀⠀⠀⠀⠀⠀⠀⠀⠀⠀⠀⠀⠀⠀⠀⠀⠀⠀⠀⠀⠀⠀⠀⠕⡕⣿⣿⡟⣿⠁⠕⢄⠀⠀⠀⠀⠀⠀⠀⠀⠀⠀⠀⠀⠀⠀⠀⠀⠀⠀⠀⠀⠀⠀⠀⠀⠀⠀⠀⠀⠀⠀⠐⠿⠿⢿⢿⢏⢕⣵⣿⡞⡮⠁⠀⠀⠀⠀⠀⠀⠀⠀⠀⠀⠀⠀⠀⠀⠀⢄⢕⢕⢕⢕⢜⢱⢕⢱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⣵⡿⢾⢇⠀⠀⠀⠀⠀⠀⠀⠀⠀⠀⠀⠀⠀⠀⠀⠀⠀⠀⠀⠀⠀⠀⠀⠀⢸⣿⣿⢕⣽⡕⠀⠁⠕⢄⢀⠀⠀⠀⠀⠀⠀⠀⠀⠀⠀⠀⠀⠀⠀⠀⠀⠀⠀⠀⠀⠀⠀⠀⠀⠀⠀⠀⠀⠀⠀⢄⢕⡕⢱⣿⣿⣷⠑⠀⠀⠀⠀⠀⠀⠀⠀⠀⠀⠀⠀⠀⠀⠀⠀⠑⠑⠑⠕⢕⢱⢕⢕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⡵⢜⣱⣾⣿⣿⣿⣿⣿⣿⣿⣿⣿⣿⣿⣿⢝⡹⡕⠀⠀⠀⠀⠀⠀⠀⠀⠀⠀⠀⠀⢸⣿⣿⡇⢕⢕⢕⢕⢕⢸⣿⣿⣿⢻⣿⣿⣿⣿⣿⢿⢿⢿⢿⣿⢗⢟⡣⡯⠀⠀⠀⠀⠀⠀⠀⠀⠀⠀⠀⠀⠀⠀⠀⠀⠀⠀⠀⠀⠀⠀⠀⠀⠀⢸⣿⣿⣷⣷⣷⣶⣶⣶⣵⣕⡕⢔⢄⠀⠀⠀⠀⠀⠀⠀⠀⠀⠀⠀⠀⠀⠀⠀⠀⠀⠀⠀⠀⠀⠀⠀⢀⢄⠔⠑⢱⣟⣵⣾⣿⣿⣿⠀⠀⠀⠀⠀⠀⠀⠀⠀⠀⠀⠀⠀⠀⠀⠀⠀⠀⠀⠀⠀⠀⢕⢇⢕⢕⢕⢱⡕⢱⢕⢕⢝⢇⢕⢜⢽⡕⢇⢕⢇⣕⡱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⢕⢀⠀⠀⠀⠀⠀⠀⠀⠀⠀⠀⠀⠀⠀⠀⠀⠀⠀⠀⠀⠀⠀⠀⠀⠀⠁⣯⣽⣟⢟⣻⠟⠟⠟⠛⠙⠁⠀⠁⠑⠔⢔⢄⢀⠀⠀⠀⠀⠀⠀⠀⠀⠀⠀⠀⠀⠀⠀⠀⠀⢔⢕⣵⣷⣿⣿⣿⣿⣿⢿⢿⣿⡿⠀⠀⠀⠀⠀⠀⠀⠀⠀⠀⠀⠀⠀⠀⠀⠀⠀⠀⠀⠀⠀⠀⣱⣱⣼⣕⢧⣵⡷⣵⡱⢕⣱⢵⣕⡸⣕⡣⣕⢳⢽⣞⡹⣕⢝⣟⡹⣿⣯⢽⣻⢽⣺⢯⣿⣽⡗⣮⡹⢝⢱⣜⢵⣗⢫⣕⡯⢗⡫⢗⡫⢵⣺⢽⢾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⣧⣕⢳⣼⣹⡵⢝⢧⡕⢧⠀⠀⠀⠀⠀⠀⠀⠀⠀⠀⠀⠀⠀⠀⠀⠀⠀⠀⠀⠀⠀⠀⠀⠀⠀⢻⣿⡇⢕⢎⢔⠀⠀⠀⠀⠀⠀⠀⠀⠀⠀⠀⠁⠕⠀⠀⠀⠀⠀⠀⠀⠀⠀⠀⠀⠀⠀⠀⠀⢕⠁⠉⠉⠉⠉⣿⣗⢇⢻⣿⣿⠇⠀⠀⠀⠀⠀⠀⠀⠀⠀⠀⠀⠀⠀⠀⠀⠀⠀⠀⠀⠀⠀⢀⣕⢫⣗⡎⢝⣕⢟⣇⢸⢝⡺⢝⢕⢜⡕⢜⢕⢸⢕⢸⢝⢕⢝⢕⢕⢕⢎⢝⡞⢕⡗⢽⢗⢕⢵⢞⢱⢕⡽⣕⡹⢗⣫⢕⢺⢵⢸⢽⢕⣏⢇⣕⢵⢗⡵⢗⡝⢕⣹⡕⢜⡵⣞⣵⣞⣹⢵⣎⡵⢎⢱⢜⢱⢾⠀</a:t>
            </a:r>
            <a:br/>
            <a:r>
              <a:t>⢕⢕⢕⣿⣿⣿⣿⣧⣗⡧⢵⢱⢕⢕⣇⣱⣿⣿⣿⣿⣿⣿⣿⣿⡕⢕⡕⢕⣕⢜⢷⢕⢕⡇⢱⢕⢕⢕⢕⢕⣕⢕⡣⣿⢿⠟⠃⠑⠀⠀⠀⠀⠘⠙⠻⢿⣾⣿⣿⣿⣿⣿⣼⣿⣕⣿⣽⣿⣷⡳⢟⢏⢄⣄⠀⠀⠀⠀⠀⠀⠀⠀⠀⠀⠀⠀⠀⠀⠀⠀⠀⠀⠀⠀⠀⠀⠀⠀⠝⢿⣿⣷⣷⣶⣶⣴⣤⣄⠀⠀⠀⠀⠀⠀⠀⠀⢕⢄⠀⠀⠀⠀⠀⠀⠀⠀⠀⠀⠀⠀⠀⠁⠀⠀⠀⢀⣀⣜⣵⣵⣾⢟⡏⠀⠀⠀⠀⠀⠀⠀⠀⠀⠀⠀⠀⠀⠀⠀⠀⠀⠀⠀⠀⠀⢀⡕⡕⢕⣕⣺⣿⣵⢝⣇⢼⢕⣸⣕⡇⢵⢕⢕⢕⢕⢕⣕⢹⣕⡹⢕⣪⢵⢳⢵⢗⢮⢕⣕⢕⢕⡱⢕⣸⢕⣇⣕⣇⡕⣗⡸⢕⡱⢕⢗⣹⢕⣫⢵⣞⡵⢗⢫⢗⣫⢵⣇⣹⡕⣱⢼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⠓⠂⠀⠀⠀⠀⠀⠀⠀⠀⠀⠀⠀⠀⠀⠀⠀⠀⠀⠀⠀⠀⠀⠀⠀⠑⠓⠙⠙⠛⠛⠛⠛⠙⠀⠀⠀⠀⠀⠀⠀⠀⠀⠀⠀⠀⠀⠀⠀⠀⠀⠀⠀⠀⠀⠀⠀⠀⠐⠚⠛⠛⠛⠛⠛⠛⠙⠛⠀⠀⠀⠀⠀⠀⠀⠀⠀⠀⠀⠀⠀⠀⠀⠀⠀⠀⠀⠀⠀⠁⠙⠛⠛⠛⠛⠛⠛⠚⠛⠓⠛⠓⠛⠙⠓⠛⠓⠓⠓⠓⠛⠓⠛⠛⠛⠛⠚⠛⠓⠚⠓⠓⠓⠓⠃⠑⠚⠛⠓⠛⠓⠛⠓⠛⠛⠓⠓⠓⠚⠛⠓⠛⠓⠚⠓⠚⠓⠚⠛⠓⠛⠓⠓⠘⠑⠚⠛⠓⠚⠓⠛⠓⠓⠓⠚⠛⠀</a:t>
            </a:r>
            <a:br/>
          </a:p>
        </p:txBody>
      </p:sp>
    </p:spTree>
  </p:cSld>
  <p:clrMapOvr>
    <a:masterClrMapping/>
  </p:clrMapOvr>
</p:sld>
</file>

<file path=ppt/slides/slide6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⣷⡝⣧⡹⣿⣿⣿⣿⣿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⢿⣿⣿⣿⣿⣿⣿⣿⣿⣿⣿⣜⣿⣎⢿⣿⣿⣿⣿⣿⣿⣿⣿⣿⣿⣯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⣧⡜⢟⢿⣿⣿⣿⡿⣿⣿⣿⣿⢜⢿⢯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⡟⢽⣿⣿⣿⣿⢿⡿⢧⢕⢼⣝⡻⢏⢮⡕⢕⢕⢕⢕⢕⢕⢜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⢏⣾⢜⣽⢵⢷⣞⣗⣞⣟⣹⣵⡝⢻⢷⡼⣿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⡏⣾⡟⣵⣾⣿⣿⣿⣿⣿⣿⣿⣯⡕⢕⢕⢕⢻⣿⣇⢕⢕⢕⢕⢕⢕⢕⢕⢕⢜⢝⢻⢿⣿⣿⣿⣿⣿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⢟⢕⣽⣸⣿⡇⣿⣿⣿⣿⣿⣿⣿⣿⣿⣿⣷⡕⢕⢕⢜⣿⣿⣇⢕⢕⢕⢕⢕⢕⢕⢕⢕⢕⢕⢕⢕⢝⢝⣿⣿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⢕⣵⣿⢇⣿⣿⡇⣿⣿⣿⣿⣿⣿⣿⣿⣿⣿⣿⣷⣧⡕⢕⢹⣿⣿⣇⢕⢕⢕⢄⢕⢕⢕⢕⢕⢕⢕⢕⢕⢕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⡿⢕⣵⣿⣿⣿⣸⣿⣿⡇⣿⣿⣿⣿⣿⣿⣿⣿⣿⣿⣿⣿⣿⣿⣧⢸⣿⣿⣿⡕⢔⢕⢕⢕⢕⢕⢕⢕⢅⢕⢕⢕⢸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⡿⣸⣿⣿⣿⣿⡏⣿⣿⣿⡇⣿⣿⣿⣿⣿⣿⣿⣿⣿⣿⣿⣿⣿⣿⣿⡇⣿⣿⣿⣷⢕⢕⢕⠕⠕⢕⢕⢕⢕⢕⡱⢎⢺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⡿⣱⣿⣿⣿⣿⡿⣕⣿⣿⣿⡇⣿⣿⣿⣿⣿⣿⣿⣿⣿⣿⣿⣿⣿⡜⣿⡇⢿⣿⣿⣿⡇⢕⢕⢜⣷⣕⡳⢕⡇⣵⡄⡱⢔⢜⢝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⢳⣿⣿⣿⣿⡿⣽⣿⣿⣿⣿⡇⢸⣿⣿⣿⣿⣿⣿⣿⣿⣿⣿⣿⣿⡇⢜⢕⣼⣿⣿⣿⡧⠕⢕⠕⠝⢕⢔⠕⢜⢜⢟⢕⢕⢕⢕⢼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⡿⢿⣟⢏⣿⣏⣿⣿⣿⣽⣿⢸⣿⣿⣿⣿⢜⢿⣿⣿⣿⣿⣿⣿⣿⣿⣿⣿⣿⣧⢕⢕⣯⣿⣿⢟⠑⢔⢅⣅⣥⢅⣑⡑⠕⢅⢕⢕⢑⣱⣾⣮⢻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⡿⡏⣱⣾⣿⣿⣸⣿⣾⣿⣿⣳⣿⣿⡏⡟⢕⣾⣿⡕⣱⣿⣿⣿⣿⣿⣿⣿⣿⣿⣿⣿⣿⢕⠕⠉⢙⢑⠁⠀⢕⢸⣿⣿⡎⣿⣿⣿⣶⡕⢕⣾⡿⣱⣿⡏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⢷⣷⣿⣿⣿⡇⣿⣿⢹⣿⣏⣿⣿⡇⢕⢱⣼⣿⣿⣇⢻⣿⣿⣿⣿⣿⣿⣿⣿⣿⣿⣿⣿⡕⢕⠄⢄⢄⢄⢕⢕⣸⣿⣿⣷⢻⣿⣿⣿⣿⢱⣕⡱⢟⢜⢇⣸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⢎⢕⢕⢕⢕⢕⢕⢕⢕⢕⢕⢕⢕⢕⢕⢕⢕⢕⢕⢕⢕⢕⢕⢜⣿⣿⣿⢕⢕⢕⢕⢕⣿⣿⣿⣿⣿⣿⣿⣿⣿⣿⣿⣿⣿⣿⣿⣿⣿⣿⣿⣿⣿⣿⣿⣿⣿⣿⣿⣿⣿⣿⣿⣿⣿⣿⣿⣿⣿⣿⣿⡟⣷⣿⣿⣝⢟⢇⣿⡟⣼⡿⣿⣿⣿⢇⢱⢕⣼⡿⢿⡟⢸⣿⢻⣿⣿⣿⣿⣿⣿⣿⣿⣿⡇⢇⢕⣧⣥⣵⣾⡕⢕⣿⣿⣿⣿⢸⣿⣿⣿⣿⡕⡝⢿⡇⢜⢱⣿⣿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⢇⣿⣷⣝⢝⢗⢕⣿⣇⣿⣧⣿⣿⣷⣇⢸⡇⣽⣿⣷⣷⣸⣿⢸⣿⣿⣿⣿⣿⣿⣿⣿⣿⡇⢕⢕⢹⣿⣿⣿⣧⢣⣿⣿⣿⣿⢸⣿⣿⣿⣿⡇⢟⣺⡽⠕⢝⢝⢝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⡗⡹⡏⢟⣵⡿⢕⣿⢸⣿⢸⣿⣿⣿⣿⢸⡇⣿⣿⣿⡇⣿⡟⢸⣿⣿⣿⣿⣿⣿⣿⣿⣿⢕⢕⢕⢸⣿⣿⣿⣿⢸⡟⣿⣿⣿⢸⣿⣿⣿⣿⡇⢏⢕⢜⠀⠀⠀⢀⢀⢄⢄⢄⢄⢔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⣇⢝⢱⡿⣱⣾⣿⢸⣿⣸⣿⣿⣿⡏⢸⡇⣿⣿⣿⡇⣿⡇⡇⣿⣿⣿⣿⣿⣿⣿⣿⣿⢕⢕⢕⢺⣿⣿⣟⣟⢸⡕⡟⣿⡇⢸⣿⣿⡯⣿⡇⠕⠁⢰⡔⢵⣵⣷⣷⣷⣷⣷⣷⣷⣾⣿⢕⢕⢕⢕⢑⢕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⣷⡜⡳⢷⢵⣽⢸⡟⣿⣿⣿⣿⡇⣕⡇⢿⢿⢿⣟⢹⡇⣯⡹⣷⢿⣿⣿⣿⣿⢻⣿⢇⡇⢕⢿⢟⡻⢯⢝⠑⠃⠙⠸⢕⣸⣿⣿⢇⣾⣧⢕⠀⠀⢻⣷⣝⢿⣿⣿⣿⣿⣿⣿⣿⣿⢕⢕⢕⢕⣷⡕⢕⣷⡇⣧⣾⡕⢵⣷⢾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⠛⢙⠉⠁⢕⢕⠑⠕⢗⢸⢼⢕⣿⣿⣿⣿⢇⢿⠼⢸⠿⠯⠽⢏⢇⣟⢳⢽⣎⢻⡎⢿⣿⣯⣧⢕⡇⡵⢎⣁⠄⠁⠁⠁⢷⣷⢔⣱⣿⣿⣿⡕⢻⣿⢁⠄⢀⠁⢣⡜⢳⢯⡻⣿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⢇⠀⢔⢱⢕⢕⡱⢑⠐⢀⢔⢔⢀⢜⢱⠀⠀⢔⢏⡇⢻⣿⣿⣿⢕⠁⣄⣵⣔⢅⠁⠀⠑⠈⡝⢿⣷⣾⣿⣮⣯⣿⣮⣼⣿⣣⡇⢅⢔⢄⢕⢕⣾⣿⣾⢿⣿⡟⣿⡇⢕⢻⡇⢀⠀⠐⠁⢿⣧⡸⡟⢪⡻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⢰⢇⠀⠀⠑⢕⣷⢸⡟⣿⣿⢱⣵⣹⣿⡔⢔⢕⢔⢔⢕⣿⣾⣿⣿⣿⣿⣿⣿⣿⣿⣿⣿⣷⣕⡕⢷⣕⢾⣿⣿⣿⣿⣟⣳⣿⣿⡕⢕⢕⢕⢄⢀⣔⡕⢻⣿⣜⢧⣝⢎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⡾⠀⠀⠀⠀⢱⣿⢜⢇⢻⣿⡇⢻⣿⣿⣿⢧⣕⢷⣇⣵⣿⣿⣿⣿⣿⣿⣿⣿⣿⣿⣿⣿⣿⣿⣷⣷⣷⣾⣿⣿⣿⡟⢇⣾⣿⡏⣿⡕⢣⢕⢕⢝⣿⣿⣕⢝⣿⣎⣿⣧⡕⡹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⢇⣵⢧⢇⡇⠀⠀⠀⠀⢜⣿⢱⢜⡧⢝⢿⡕⢻⣿⣿⣷⣵⣶⣷⣿⣿⣿⣿⣿⣿⣿⣿⣿⣿⣿⣿⣿⣿⣿⣿⣿⣿⣿⣿⣿⣧⢝⣿⣿⣿⡇⢜⣧⢜⣇⢕⢕⢜⢿⣿⣧⢜⣿⣾⣿⣿⣕⢹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⢔⢕⢕⣿⣿⣿⣿⣿⣿⣿⣿⣿⣿⣿⣿⣿⣿⣿⣿⣿⣿⣿⣿⣿⣿⣿⣿⣿⣿⣿⡕⢜⢕⢕⣟⢕⢕⢸⣕⢁⠕⢜⢕⢁⢅⡇⠐⣄⢄⢄⢕⣿⢸⣧⢹⡕⢕⢜⢕⢿⣿⣿⣿⣿⣿⣿⣿⣿⣿⣿⣿⣿⣿⣻⣿⣿⣿⣿⣿⣿⣿⣿⣿⣽⣿⡿⢇⢕⣿⣿⣿⡇⢕⢹⡕⢸⢇⢇⢕⢕⢝⢿⣇⢜⣿⣿⣟⣹⣾⣕⣑⣁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⠀⢕⢑⡹⣇⢕⢕⢹⢕⣿⡵⣻⡕⢕⢕⢜⢻⣿⣿⣿⣿⣿⣿⣿⣿⣿⣿⣿⣿⣿⣿⣿⣿⣿⣿⣿⣿⣿⣿⣿⡕⢕⢕⢕⣿⣿⣿⢕⢕⢕⢹⣷⡕⢜⣧⢕⢕⢜⢻⢇⢏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⠀⠀⠀⢇⠕⢹⣕⢕⢕⢕⢸⣷⣕⡱⡕⢕⢕⢕⢹⣿⣿⣿⣿⣿⣿⣿⣿⣿⡿⢟⢟⣟⡻⢿⣿⣿⣿⣿⣿⢿⢏⢕⢕⢕⢔⣿⣿⡟⢕⢕⢕⢕⢝⣧⢕⢿⡇⢕⢕⢕⢄⠁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⠀⠀⢠⣶⣮⢔⣧⡽⣸⡕⢕⢕⢹⣿⡕⡜⢕⣱⡕⢕⢕⢝⢻⢿⣿⣿⣿⣿⣿⣷⣷⣷⣷⣿⣿⣿⣿⢿⢏⢕⢕⢕⢕⢕⢕⢕⢹⣿⢇⢕⣇⢕⢱⡇⢻⡇⡿⣿⡕⢕⢕⠕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⠐⠀⠀⠀⣾⣿⡿⡷⢜⢇⣿⢇⢕⢕⢕⢜⢿⡻⢔⢸⣧⢕⢕⢕⢕⢕⢜⢝⢟⢻⢿⣿⣿⣿⣿⡿⢟⡏⢕⠕⢕⢕⢕⢕⢕⢕⢕⢕⢸⡇⢕⢜⣿⣇⢜⣷⢸⢣⣟⡽⢕⢕⢕⢀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⠀⠀⠀⢀⠀⠀⢕⢜⢜⢇⢕⣸⢕⢕⢕⢕⢕⢕⢕⢝⢷⢸⣿⢕⢕⢕⢕⢕⠕⠁⢀⢕⣾⣷⣾⣽⣽⣾⣿⣷⢕⢀⠁⠑⠕⢕⢕⢕⢕⢕⢸⢱⢕⢕⢜⢿⣕⢻⡿⠞⠑⠑⠑⠕⢕⢕⢕⢕⢕⢸⣿⢕⢕⢕⢕⢿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⠀⠐⢔⠑⠀⠀⢕⢕⢕⢕⢱⢇⢕⢕⢕⢕⢕⢕⢕⢕⢕⢜⣿⡇⢕⢕⢁⠀⠀⠀⢕⢱⣿⣿⣿⣿⣿⣿⣿⣿⡕⢕⠀⠀⠀⠀⠁⢕⢕⢕⢇⢕⢕⢕⢕⢕⢝⠃⠀⠔⠑⢄⢕⢀⢜⣕⣱⣧⡕⢸⣿⢕⢕⢕⢕⢸⣿⡇⢕⢕⣿⣿⡇⢕⢸⣿⣿⢕⢕⣿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⠀⠀⠀⠀⠀⠀⠀⠀⠀⠀⢀⣀⢀⢔⢕⠀⠀⠀⢔⢕⡕⢕⣞⢇⢕⢕⢕⢕⢕⣕⣕⣕⣕⡕⣿⣿⡕⢕⢕⠀⠀⠀⢱⣿⣿⣿⣿⣿⣿⣿⣿⣿⣯⡕⠀⠀⠀⠀⠀⠁⢱⢕⣵⣵⣷⣷⣷⣷⣄⠀⡔⠀⢄⢄⢁⢄⣼⣿⣿⣿⣿⢸⣿⢕⢕⢕⢕⢸⣿⡟⢕⢕⣿⣿⡇⢕⢸⣿⣿⢕⣑⢻⣿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⣯⣝⣿⡲⢖⢖⣲⣶⣶⣶⣶⣶⢔⠀⠀⠀⠀⠀⠀⠀⢸⡟⢔⢕⠕⠀⠀⠀⣰⣿⡇⣼⢕⢕⢕⣱⣷⣾⣿⣿⣿⣿⢟⢇⢿⣿⣧⢕⢕⠀⠀⠀⢸⣿⣿⣿⣿⣿⣿⣿⣿⣿⣿⡇⠀⠀⠀⠀⠀⠀⢕⢕⢕⢹⣿⣿⣿⣿⣿⣦⣤⢔⠑⠇⠁⡕⢿⣿⣿⣿⣿⣿⣿⢕⢕⢕⢕⣾⣿⡇⢕⢕⣿⣿⡇⢕⢸⣿⢧⣿⣿⢿⢷⣵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⣿⡿⢟⣱⣷⣿⣷⡹⣿⣿⣿⣿⣿⡇⢕⢕⢕⢕⢕⢕⢕⣾⢇⢕⢕⠀⠀⠀⢄⣿⣿⣱⢇⢕⢕⣾⣿⣿⣿⣿⣿⣿⣿⣇⢕⢸⣿⣿⡇⢕⠀⠀⠀⠀⢫⣿⣿⣿⣿⣿⣿⣿⣿⣿⠀⠀⠀⠀⠀⠀⠀⢕⢕⢕⢸⣿⣿⣿⣿⣿⣿⣿⡾⢇⡸⣜⢿⢱⢻⣿⣿⡿⣻⣿⢕⣑⣕⣕⣜⡻⢇⢕⢕⣿⣿⡇⢕⢸⢏⠕⠀⢱⣜⢟⢏⢑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⡏⢕⢽⡇⣷⡝⡿⠷⢸⣿⣿⣿⣿⡧⢕⢕⢕⢕⢕⢕⢕⢟⢕⢕⢕⠀⠀⠀⢸⣿⢣⢏⢕⢕⣼⣿⣿⣿⣿⣿⣿⣿⣿⣿⡕⢸⢻⣿⣿⢕⢔⠀⠀⠀⠈⢿⣿⣿⣿⣿⣿⣿⣿⠇⠀⠀⠀⠀⠀⠀⠀⠁⣵⣱⣼⣿⣿⣿⢿⣿⣿⣫⣾⣎⢿⢮⣜⢕⢳⡝⠿⠿⠞⢕⢝⢝⢝⢻⢿⣿⣷⣧⣕⡻⢿⢇⢕⠜⠐⠀⠁⠙⠋⠀⢀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⣿⣇⢕⢱⢜⣕⣵⠀⠀⠹⣿⣿⣿⣿⡕⢕⣕⢸⣧⡕⣱⡧⡇⠀⠁⠀⠀⢀⣿⢯⢏⢕⢕⣸⣿⣿⣿⣿⣿⣿⣿⣿⣿⣿⣿⢸⡿⣿⣿⡇⢕⠀⠀⠀⠀⠘⣿⣿⣿⣿⣿⣿⡟⠀⠀⠀⠀⠀⠀⠀⠀⠀⢸⣿⣿⣿⣿⣿⣸⣿⣿⣿⣿⣿⣷⣼⡿⣱⢸⣳⡕⠑⠑⠁⠁⢕⢕⢕⢕⢕⢝⢻⡿⣿⣷⣵⡑⢀⠀⢠⢄⠀⠀⢀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⣿⣧⢄⠀⠈⠁⢀⡄⠀⠘⢻⣿⣿⣵⣿⢧⢹⢧⣱⣿⣿⡞⢄⠀⠀⠀⠱⢫⢏⢕⢕⢕⣿⣿⣿⣿⣿⣿⣿⢻⣿⣿⣿⣿⢸⣿⣿⣿⣿⢕⠀⠀⠀⠀⠀⠜⣿⣿⣿⣿⡿⠁⠀⠀⠀⠀⠀⠀⠀⠀⠀⠁⣿⣿⣿⣿⣿⣿⣿⣿⣿⣿⣿⡿⢟⠕⠙⠑⠁⠀⠀⠀⠀⠀⠁⠑⢕⢕⢕⢕⢕⢕⢟⢻⣿⣿⣷⣄⠁⠁⠀⢠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⡿⢿⢿⢿⢿⢿⢿⢿⢿⢿⣻⣿⣿⣿⣿⣿⣿⣿⣿⣿⣿⢸⣿⣿⣿⣿⣿⣿⣿⣿⣿⣿⣿⣿⣟⠀⠀⠀⠑⠁⠀⠀⠀⢸⣿⡿⣿⠁⠁⢱⣿⣿⣿⣿⢕⠀⠀⠀⠀⠀⠀⠁⠑⠸⢿⣿⣿⣿⣿⣿⣿⣾⣿⣿⣿⣿⢸⣿⣿⢻⣿⡕⠀⠀⠀⠀⠀⠀⠘⠋⠙⠻⠑⠀⠀⠀⠀⠀⠀⠀⠀⠀⠀⠀⢸⣿⣿⣿⣿⣿⣿⣿⣿⡿⠟⠙⠁⠀⠀⠀⠀⠀⠀⠀⠀⠀⠀⠀⠀⠁⠑⠕⢕⢕⢕⢕⢜⢻⣿⣿⣷⠀⣀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⣸⣿⣿⣿⣿⣿⣿⣿⣿⣿⣿⣿⡯⣿⠀⠀⠀⠀⠀⠔⠐⠀⠀⢹⡿⣿⠀⠀⢸⣿⣿⣿⡇⠑⠀⠀⠀⠀⠀⠀⠀⠀⠀⠀⠈⠙⠟⢿⣿⣿⣿⣿⣿⣿⡿⢜⣿⣿⡜⣿⡇⠀⠀⠀⠀⠀⠀⠀⢜⢇⢄⠀⠀⠀⠀⠀⠀⠀⠀⠀⠀⠀⠀⠀⢻⣿⣿⡿⣿⢿⠋⠁⠀⠀⠀⠀⠀⠀⠀⠀⠄⢀⠀⠀⠀⠀⠀⠀⠀⠀⠀⠁⠑⢕⢕⢕⢕⠜⠙⠟⢰⣽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⣇⢕⢕⠀⠀⢕⢕⢕⢕⢕⢕⢕⢕⢕⢕⢕⢕⠀⠀⠀⠀⠀⠀⠁⠀⠑⢄⣤⣼⣿⣿⠀⠀⠁⠐⢸⣿⣿⣿⣿⣿⣿⣿⣿⣿⣿⣿⣿⣿⣿⣿⡏⣷⣿⠀⠀⠀⠀⠀⠀⠀⢀⡀⠀⠘⢿⠀⠀⠘⣿⣿⣿⡇⠀⠀⠀⠀⢀⠄⠀⠀⠀⠀⠀⠀⠀⠀⠀⠈⠙⢿⢹⣿⣿⢇⠁⣿⣟⢷⡹⢇⠀⠀⠀⠀⠀⠀⠀⠀⠕⠀⠀⠀⠀⠀⠀⠀⠀⠀⠀⠀⠀⠀⠀⠘⣿⣿⠇⠑⠀⠀⠀⠀⠀⠀⠀⠀⠄⠀⠀⠀⠑⢔⢀⠀⠀⢔⢰⣶⣶⣷⣷⠑⠀⠑⠕⠁⠀⠀⠀⠘⢻⣻⣿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⣯⢗⢕⢕⠀⠀⠀⢕⢕⢕⢕⢕⢕⢕⢕⢕⢕⢕⠀⠀⠀⠀⢄⢀⠀⠀⠀⠀⣿⣿⣿⣻⠔⢄⠀⠀⢸⣿⣿⣿⣿⡏⣿⣿⣿⣿⣿⣿⣿⣿⣿⣿⣷⢿⢿⠀⠀⠀⠀⠀⠀⠀⠑⠁⠀⠀⠁⠀⠀⠀⢻⣿⣿⡇⠀⠀⢀⠕⠑⠀⠀⢀⠄⠀⠀⠀⠀⠀⠀⠀⠀⠀⠈⠻⢟⠀⠀⣿⣿⣷⡝⢔⠀⠀⠀⠀⠀⠀⢠⣴⣴⣤⣆⠀⠀⠀⠀⠀⠀⠀⠀⠀⠀⠀⠀⠀⢜⠁⠀⠀⠀⠀⠀⠀⠀⠀⠀⠀⠀⠁⠔⢀⠀⠀⠑⢄⠀⢕⢸⣿⣿⡿⠑⠀⠀⢔⠀⠀⠀⠀⢔⢕⠑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⢕⢕⢕⠀⠀⠀⢕⢕⢕⢕⢕⢕⢕⢕⢕⢕⢕⣕⣱⣵⣴⠀⠑⠔⠀⢔⢀⣿⣿⣿⣿⠀⠁⠑⠄⢸⣿⣿⣿⣿⣕⣿⣿⣿⣿⣿⣿⣿⢿⢏⢍⢕⢔⢕⢕⢕⢕⢕⢔⠄⠀⠀⠀⢔⠔⠀⠀⠀⠀⠁⠻⣿⢇⠀⢄⠑⠀⠀⢀⢔⠁⠀⠀⠀⠀⠀⠀⠀⠀⠀⠀⠀⠀⠔⠀⠀⣿⢹⣿⢇⠁⠀⠀⠀⠀⠀⠐⢹⣿⣿⣿⣿⡕⠀⠀⠀⠀⠀⠀⠀⠀⠀⠀⠀⠀⠀⠀⠀⠀⠀⠀⠀⠀⠀⠀⠀⠀⠀⢀⠑⠁⠐⠄⢀⠀⠑⢸⣧⢻⡟⠁⠀⠀⠀⠀⠀⠀⠀⢔⢕⢕⢕⢻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⡟⣇⢕⠀⠀⠑⠗⠗⠳⢷⣷⣷⣷⣷⣷⣾⣿⣿⣿⣿⣴⣴⣴⣤⣿⣿⣿⣿⣿⣿⣦⣴⣦⣴⣾⣿⣿⣿⣿⣿⣿⣿⣿⣿⣿⢗⢕⢕⢕⠕⠑⠁⠑⠁⠅⠁⠁⠁⠁⠔⠀⠀⠀⠀⢀⢀⠀⢕⢕⢄⠀⡕⠐⠀⠀⠄⠐⠁⠁⠄⢀⠀⠀⠀⠀⠀⠀⠀⠀⠀⠀⠀⠀⠀⢰⠇⢸⢇⠁⠀⠀⠀⠀⠀⠀⠑⢻⢻⣿⢻⡏⠁⠀⠀⠀⠀⠀⠀⠀⠀⠀⠀⠀⠀⠀⠀⠀⠀⠀⠀⠀⠀⠀⠀⠀⢄⠐⠀⠀⠀⠄⢀⠁⠀⠀⠀⢸⣧⢅⠀⠀⠇⠀⠀⠀⠀⢔⢕⢕⢕⢑⢺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⣷⣷⣴⣶⡶⢶⢶⠶⢷⢿⢿⢿⣿⣿⣿⣿⣿⣿⣿⣿⣿⣿⣿⣿⣿⣿⣿⣿⣿⣿⣿⣿⣿⣿⣿⣿⣿⣿⣿⣿⣿⣿⣿⡏⢕⢕⢕⢕⠀⠀⠀⠀⠀⠀⠀⠀⠀⠀⠀⠐⠀⠀⠀⠑⠑⠀⢕⢕⢕⣱⡇⠀⠀⠁⠀⠄⠄⠀⠀⠁⠔⢀⠀⠀⠀⠀⠀⠀⠀⠀⠀⠀⢀⠃⢔⠏⠀⠀⠀⠀⠀⠀⠀⠀⠀⠀⠁⠙⠃⠁⠀⠀⠀⠀⠀⠀⠀⠀⠀⠀⠀⠀⠀⠀⠀⠀⠀⠀⠀⠀⠀⠀⢀⠐⠀⠀⠀⠀⠀⠀⠀⠀⠀⠀⠀⠘⠁⠣⡔⠀⠀⠀⠀⠀⠄⠕⠕⢕⠕⢄⣼⣿⢹⣿⣿⢿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⠀⢕⢄⡀⠀⠀⢔⢁⠕⢱⢟⠀⠀⠀⠀⠀⠀⠀⠁⠀⠀⠀⠀⠐⢀⠀⠀⠀⠀⠀⠀⠀⠐⢀⠔⠁⠀⠀⠀⠀⠀⠀⠀⠀⠀⠀⠀⠀⠀⠀⠀⠀⠀⠀⠀⠀⠀⠀⠀⠀⠀⠀⠀⠀⠀⠀⠀⠀⠀⠀⠀⠀⠔⠀⠀⠀⠀⠀⠀⠀⠀⠀⠀⠀⠀⠀⠀⠀⠀⠑⢕⠀⠀⠀⠀⠀⢀⣄⣰⡔⣗⣿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⢳⡄⠀⠀⠀⢱⢝⢕⠐⠀⠀⠀⠀⠀⠀⠀⠀⠀⠀⠀⠀⠁⠐⠀⠀⠀⠀⠀⠄⠐⠁⠀⠀⠀⠀⠀⠀⠀⠀⠀⠀⠀⠀⠀⠀⠀⠀⠀⠀⠀⠀⠀⠀⠀⠀⠀⠀⠀⠀⠀⠀⠀⠀⠁⠀⠀⠀⠀⠀⠀⠀⠀⠀⠀⠀⠀⠀⠀⠀⠀⠀⠀⠀⠀⢔⢔⠀⠈⢕⢄⢄⢰⣱⣷⣿⣿⣧⢹⢿⣟⣿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⣆⠀⣱⠙⠁⠁⠀⠀⠀⠀⠀⠀⠀⠀⠀⠀⠀⠀⠀⠀⠀⠀⠀⠀⠀⠀⠀⠀⠀⠀⠀⠀⠀⠀⠀⠀⠀⠀⠀⠀⠀⠀⠀⠀⠀⠀⠀⠀⠀⠀⠀⠀⠀⠀⠀⠀⠀⠀⠀⠀⠀⠀⠀⠀⠀⠀⠀⠀⠀⠀⠀⠀⠀⠀⠀⠀⠀⠀⠀⠀⠀⠀⠀⢀⢄⢇⢕⢕⢕⣳⣿⣿⣿⣿⣿⢸⡷⢏⢟⢿⢹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⡟⡕⡑⠀⠀⠀⠀⠀⠀⠀⠀⠀⠀⠀⠀⠀⠀⠀⠀⠀⠀⠀⠀⠀⠀⠀⠀⠀⠀⠀⠀⠀⠀⠀⠀⠀⠀⠀⠀⠀⠀⠀⠀⠀⠀⠀⠀⠀⠀⠀⠀⠀⠀⠀⠀⠀⠀⠀⠀⠀⠀⠀⠀⠀⠀⠀⠀⠀⠀⠀⠀⠀⠀⠀⠀⠀⠀⠀⠀⠀⠀⠀⢕⢕⢕⢕⢕⢱⣾⣿⣿⣿⣿⣿⢏⣜⣕⣕⢇⢑⢑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⣱⣿⡟⢕⣼⣷⡄⢕⢕⠀⠀⠀⠀⠀⠀⠀⠀⠀⠀⠀⠀⠀⠀⠀⠀⠀⠀⠀⠀⠀⠀⠀⠀⠀⠀⠀⠀⠀⠀⠀⠀⠀⠀⠀⠀⠀⠀⠀⠀⠀⠀⠀⠀⠀⠀⠀⠀⠀⠀⠀⠀⠀⠀⠀⠀⠀⠀⠀⠀⠀⠀⠀⠀⠀⠀⠀⠀⠀⠀⠀⠀⠀⠀⠀⠀⠁⠑⠑⠑⠑⠟⠿⠿⠿⢿⢫⢵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⣼⣿⡿⢕⣼⣿⣿⡿⢆⢔⠀⠀⠀⠀⠀⠀⠀⠀⠀⠀⠀⠀⠀⠀⠀⠀⠀⠀⠀⠀⠀⠀⠀⠀⠀⠀⠀⠀⠀⠀⠀⢀⠀⢀⢄⢄⢄⢄⢄⢄⢄⢄⢀⢄⢄⠄⠄⢄⠀⢀⢀⠀⠀⠀⠀⠀⠀⠀⠀⠀⠀⠀⢀⠀⠀⠀⠀⠀⠀⠀⠀⠀⠀⠀⠀⠀⠀⢀⢄⢄⢄⢄⢔⢔⠀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⢔⠀⠀⠀⠀⢕⢕⢕⢄⢔⢕⣿⣿⡿⢕⣕⣜⡝⠕⢑⡅⢄⠀⠀⠀⠀⠀⠀⠀⠀⠀⠀⠀⠀⠀⠀⢄⢄⠀⠀⠀⠀⠀⠀⠀⠀⠀⠀⠀⠀⠀⠀⠀⠁⠁⠁⠑⠑⠑⠑⠑⠑⠑⠑⠑⠑⠑⠑⠀⠁⠁⠀⠀⠀⠀⠀⠀⠀⠀⠀⠀⠀⠀⠀⠁⢄⠀⠀⠀⠀⠀⠀⠀⠀⠀⠀⠀⠀⠀⢕⢕⢕⢕⢕⢕⢕⢑⢜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⣏⢕⢕⢕⣸⣿⣾⣷⣷⣦⡔⢔⢔⢕⢕⢕⢕⢕⣵⣿⣿⢕⠑⠉⠉⠁⠀⠀⠀⢕⠀⠀⠀⠀⠀⠀⠀⠀⠀⠀⠀⠀⠀⠕⢕⠀⠀⠀⠀⠀⠀⠀⠀⠀⠀⠀⠀⠀⠀⠀⠀⠀⠀⠀⠀⠀⠀⠀⠀⠀⠀⠀⠀⠀⠀⠀⠀⠀⠀⠀⠀⠀⠀⠀⠀⠀⠀⠀⠀⠀⠀⠀⠀⢕⠀⠀⠀⠀⠀⠀⠀⠀⠀⠀⠀⠀⠀⠑⠑⢕⢕⣕⣵⡅⢕⢸⡜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⠿⠿⢕⢕⢕⢕⢕⢕⢕⢕⢟⣿⢇⠑⠀⠀⠀⠀⠀⠀⠀⢕⠀⠀⠀⢀⢄⠀⠀⠀⠀⠀⠀⠀⠀⢔⢔⠀⠀⠀⠀⠀⠀⠀⠀⠀⠀⠀⠀⠀⠀⠀⠀⠀⠀⠀⠀⠀⠀⠀⠀⠀⠀⠀⠀⠀⠀⠀⠀⠀⠀⠀⠀⠀⠀⠀⠀⠀⠀⠀⠀⠀⠀⠀⠀⠕⠀⠀⠀⠀⠀⠀⠀⠀⠀⠀⠀⠀⠱⢕⢕⢕⢕⣿⣿⡇⢕⢸⣿⣼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⠀⠀⠀⠀⢕⢕⢕⢕⢕⢕⢕⡕⡏⢱⠀⠀⠀⠀⠀⠀⠀⠀⢕⠀⠀⠀⢕⠸⢷⠄⠀⠀⠀⠀⠀⠀⠁⢕⠀⠀⠀⠀⠀⠀⠀⠀⠀⠀⠀⠀⠀⠀⠀⠀⠀⠀⠀⠀⠀⠀⠀⠀⠀⠀⠀⠀⠀⠀⠀⠀⠀⠀⠀⠀⠀⠀⠀⠀⠀⠀⠀⠀⠀⠀⠀⠀⠀⠀⠀⠀⠀⠀⠀⠀⠀⠀⠀⠀⠀⢔⣸⡕⢕⢕⣿⣿⡇⢕⢸⣿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⡿⢱⣿⠀⠀⠀⠀⠀⠀⠀⠀⢕⢱⠀⠀⠈⠀⠀⠀⠀⠀⠀⠀⠀⠀⠀⢕⠀⠀⠀⠀⠀⠀⠀⠀⠀⠀⠀⠀⠀⠀⠀⠀⠀⠀⠀⠀⠀⠀⠀⠀⠀⠀⠀⠀⠀⠀⠀⠀⠀⠀⠀⠀⠀⠀⠀⠀⠀⠀⠀⠀⠀⠀⠀⠀⠀⠀⠀⠀⢀⠀⠀⠀⠀⠀⠀⠀⠀⢕⢿⡇⢕⢕⣿⣿⡇⢕⢸⣿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⣾⣿⠀⠀⠀⠀⠀⠀⠀⢁⢅⡇⠀⠀⠀⠀⠀⠀⠀⠀⠀⠀⠀⠀⠀⠑⠀⠀⠀⠀⠀⠀⠀⠀⠀⠀⠀⠀⠀⠀⠀⠀⠀⠀⠀⠀⠀⠀⠀⠀⠀⠀⠀⠀⠀⠀⠀⠀⠀⠀⠀⠀⠀⠀⠀⠀⠀⠀⠀⠀⠀⢄⡔⠀⠀⠀⠀⠀⠀⠁⠄⢀⠀⠀⠀⠀⠀⠑⠘⢇⢕⢕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⣄⣔⣔⣕⣱⣵⣵⣷⣷⡇⢕⢕⣧⣿⣿⠀⠀⠀⠀⠀⠀⠀⠑⠸⠇⠀⠀⠀⠀⠀⠀⠀⠀⠀⢀⢀⢄⢄⢄⢕⢀⠀⠀⠀⠀⠀⠀⠀⠀⠀⠀⠀⠀⠀⠀⠀⠀⠀⠀⠀⠀⠀⠀⠀⠀⠀⠀⠀⠀⠀⠀⠀⠀⠀⠀⠀⠀⠀⠀⠀⠀⠀⠀⠀⢸⣞⠀⢀⠀⠀⠀⠀⠀⠀⠀⠐⠀⠀⠀⠀⠀⠀⠀⠁⠕⢟⢻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⢻⣿⣿⣿⣿⠑⢁⠀⠀⠀⠀⠀⠀⠀⠀⠀⠀⠀⠀⠀⢸⣿⣿⣿⡇⠀⠀⠀⣿⣿⣿⣿⡇⢕⢸⣿⣿⣿⣿⢝⢝⢝⢟⢇⢕⢕⢏⣿⣿⠀⠀⠀⠀⠀⠀⠀⠀⠀⠀⠀⠀⠀⠀⠀⠀⠀⠀⢀⢀⢕⢕⢕⢕⢕⢕⢕⠀⠀⠀⠀⠀⠀⠀⠀⠀⠀⠀⠀⠀⠀⠀⠀⠀⠀⠀⠀⠀⠀⠀⠀⠀⠀⠀⠀⠀⠀⠀⠀⠀⠀⠀⠀⠀⠀⠀⠀⠀⠀⡯⡝⡇⢕⢀⠀⠀⠀⠀⠀⠀⠀⠀⠀⠀⠀⠀⠀⠀⠀⠀⠁⢕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⠁⠕⢕⢕⢕⢕⢕⢕⢕⢆⠀⠀⠀⠀⠀⠀⠀⠀⠀⠀⠀⠀⠀⠀⠀⠀⠀⠀⠀⠀⠀⠀⠀⠀⠀⠀⠀⠀⠀⠀⠀⠀⠀⠀⠀⠀⠀⠀⠀⢀⢰⣿⡟⢕⢕⢕⢕⢕⠑⠀⠀⠀⠀⠀⠀⠀⠀⠀⠀⠀⠀⠀⠀⣔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⡕⢱⢟⡻⠀⠀⠀⠀⠀⠀⠀⠀⠀⠀⠀⠀⠀⠀⠀⠀⠀⠀⠀⠀⠑⢕⢕⢕⢕⣵⣷⡕⢔⢤⡄⠀⠀⠀⠀⠀⠀⠀⠀⠀⠀⠀⠀⠀⠀⠀⠀⠀⠀⠀⠀⠀⠀⠀⠀⠀⠀⠀⠀⠀⠀⠀⠀⠀⠀⢀⣀⣸⣵⢎⢕⡱⢕⢕⢕⠁⠀⠀⠀⠀⠀⠀⠀⠀⠀⠀⠀⠀⠀⠀⠀⡟⢻⢿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⡿⢵⢯⠗⠀⠀⠀⠀⠀⠀⠀⠀⠀⠀⠀⠀⠀⠀⠀⠀⠀⠀⠀⠀⠀⠀⠕⡕⢸⣿⡿⢿⡇⢕⢕⠀⠀⠀⠀⠀⠀⠀⠀⠀⠀⠀⠀⠀⠀⠀⠀⠀⠀⠀⠀⠀⠀⠀⠀⠀⠀⠀⠀⠀⠀⠀⠠⣶⣾⣿⣿⢿⢕⢱⣾⡞⣗⢕⠀⠀⠀⠀⠀⠀⠀⠀⠀⠀⠀⠀⠀⠀⠀⢄⢕⢕⢕⢕⢕⢕⢕⢱⢕⢕⢕⢕⢕⢕⢕⢕⢝⡝⢝⡕⢕⡕⢕⢏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⡷⣷⡾⢇⠀⠀⠀⠀⠀⠀⠀⠀⠀⠀⠀⠀⠀⠀⠀⠀⠀⠀⠀⠀⠀⠀⠀⠀⠑⣾⣿⡧⢸⣇⠀⠁⠕⢄⠀⠀⠀⠀⠀⠀⠀⠀⠀⠀⠀⠀⠀⠀⠀⠀⠀⠀⠀⠀⠀⠀⠀⠀⠀⠀⠀⠀⠀⠀⠀⠁⢁⢕⢕⢕⣿⣿⣷⠕⠀⠀⠀⠀⠀⠀⠀⠀⠀⠀⠀⠀⠀⠀⠀⠀⠑⠕⠕⠕⢕⢱⢕⢕⢕⢱⣕⡕⢕⢕⢜⢕⢜⡇⢜⢱⢜⢕⢕⢕⢕⢕⢕⢕⢜⡕⢵⣕⣮⣗⣮⣱⢜⣕⡇⣕⡪⢕⡺⣝⡮⣵⢮⣕⣱⢕⡎⢝⡹⢽⣝⢽⣝⡿⣟⢿⣟⣟⣟⡻⢏⢕⢕⢕⢕⡕⢟⢿⢿⡿⢿⢿⢿⣿⣿⠀</a:t>
            </a:r>
            <a:br/>
            <a:r>
              <a:t>⢕⢕⢕⣿⣿⣿⣿⡇⢕⢱⡕⢕⡱⢎⣱⣾⣿⣿⣿⣿⣿⣿⣿⣿⣿⣿⣿⣿⢝⡹⡕⠀⠀⠀⠀⠀⠀⠀⠀⠀⠀⠀⠀⢸⣿⣿⡇⢕⢕⢕⢕⢕⢸⣿⣿⣿⢻⣿⣿⣿⣿⣿⢿⢿⢿⢿⣿⢗⢿⡵⢇⠀⠀⠀⠀⠀⠀⠀⠀⠀⠀⠀⠀⠀⠀⠀⠀⠀⠀⠀⠀⠀⠀⠀⠀⠀⣿⣿⣷⣼⣟⣄⣄⣄⣅⣕⢔⢄⢀⠀⠀⠀⠀⠀⠀⠀⠀⠀⠀⠀⠀⠀⠀⠀⠀⠀⠀⠀⠀⠀⠀⠀⠀⠀⢀⢄⠔⢅⡷⢟⣼⣿⣿⣿⠀⠀⠀⠀⠀⠀⠀⠀⠀⠀⠀⠀⠀⠀⠀⠀⠀⠀⠀⠀⠀⠁⢕⢇⢕⢕⢕⢱⡕⢱⢕⢕⢝⢇⢕⢜⢽⡕⢇⢕⢣⣕⡵⣕⣮⣟⢯⢟⣞⣽⣻⣟⣻⣽⣗⡮⣗⢪⣗⢪⢗⢮⢗⢫⢕⣕⢽⢕⢽⢵⡽⢗⡽⢗⣯⡗⣟⣷⡏⢱⣫⣽⣹⡼⣟⡽⣞⡽⢗⡷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⢕⠀⠀⠀⠀⠀⠀⠀⠀⠀⠀⠀⠀⠀⠀⠀⠀⠀⠀⠀⠀⠀⠀⠀⠀⠀⢻⡿⢿⣿⣿⣿⣿⣿⡿⢿⠗⠁⠑⠕⢔⢄⢀⠀⠀⠀⠀⠀⠀⠀⠀⠀⠀⠀⠀⠀⠀⠀⠀⠀⠀⢄⢔⣕⣵⣶⣶⣷⣿⣿⣿⣿⣿⣿⠑⠀⠀⠀⠀⠀⠀⠀⠀⠀⠀⠀⠀⠀⠀⠀⠀⠀⠀⠀⠀⠀⢱⣵⣧⣕⢧⣵⡷⣵⡱⢕⣱⢵⣕⡸⣕⡣⣕⢳⢽⣗⡹⣕⢝⣟⡹⣿⣯⢽⣻⢽⣺⢯⣿⣽⡗⣮⡹⢝⢱⣕⢵⣗⢫⣕⡯⢗⡫⢗⡫⢵⣺⢿⢷⢷⢫⢵⢗⣫⢵⣾⣵⣞⢵⣮⢵⣞⡫⢜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⣇⣕⢳⣼⣹⡵⢜⢧⣕⠀⠀⠀⠀⠀⠀⠀⠀⠀⠀⠀⠀⠀⠀⠀⠀⠀⠀⠀⠀⠀⠀⠀⠀⠀⢸⣿⣿⢇⢕⢇⠀⠀⠀⠀⠀⠀⠀⠀⠀⠁⠁⠑⠕⢔⠀⠀⠀⠀⠀⠀⠀⠀⠀⠀⠀⠀⠀⠀⠀⢕⠘⠟⠟⠟⠟⣟⣿⢝⢵⣷⣿⡿⠀⠀⠀⠀⠀⠀⠀⠀⠀⠀⠀⠀⠀⠀⠀⠀⠀⠀⠀⠀⠀⠀⣜⢯⣗⡪⢝⡕⢟⣇⢸⢝⡺⢝⢕⢜⡕⢜⢕⢸⢕⢸⢝⢕⢝⢕⢕⢕⢎⢝⡞⢕⡗⢽⢗⢕⢵⢞⢱⢕⡽⢕⡫⢗⣫⢕⢺⢵⢸⢽⢕⣏⢇⢕⢵⢗⡵⢗⡝⢕⣹⡕⢜⡵⣞⣵⣞⣹⢵⣎⡵⢎⢱⢜⢱⢾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⣳⢫⡗⢄⠀⠀⠀⠀⠀⠀⠀⠀⠀⠀⠀⠀⠀⠀⠀⠀⠀⠀⠀⠀⠀⠀⠀⠀⠹⣷⣷⣵⣵⣄⣄⣀⡀⠀⠀⠀⠀⠀⠀⠀⠀⠀⠑⢀⠀⠀⠀⠀⠀⠀⠀⠀⠀⠀⠀⠀⠀⠀⠑⠀⠀⠀⠀⠀⢹⢟⣕⣸⣿⣿⠃⠀⠀⠀⠀⠀⠀⠀⠀⠀⠀⠀⠀⠀⠀⠀⠀⠀⠀⠀⠀⠀⢔⡗⢵⣕⣸⣟⣣⢝⣇⢼⢕⣸⣕⡇⢵⢕⢕⢕⢕⢕⣕⢹⣕⡹⢕⣪⢵⢳⢵⢗⢮⢕⣕⢕⢕⡱⢕⣸⢕⣇⣕⣇⡱⣗⡸⢕⡱⢕⢗⣹⢕⡫⢵⢞⡵⢗⡣⢗⣫⢵⣇⣹⢝⣕⡜⢏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⠓⠀⠀⠀⠀⠀⠀⠀⠀⠀⠀⠀⠀⠀⠀⠀⠀⠀⠀⠀⠀⠀⠀⠀⠀⠘⠛⠛⠛⠛⠛⠛⠛⠛⠂⠀⠀⠀⠀⠀⠀⠀⠀⠑⠑⠀⠀⠀⠀⠀⠀⠀⠀⠀⠀⠀⠀⠀⠀⠀⠀⠐⠒⠓⠛⠛⠛⠛⠑⠃⠀⠀⠀⠀⠀⠀⠀⠀⠀⠀⠀⠀⠀⠀⠀⠀⠀⠀⠀⠀⠀⠐⠚⠛⠋⠛⠛⠛⠚⠛⠓⠛⠓⠛⠙⠓⠛⠓⠓⠓⠓⠙⠓⠛⠓⠛⠛⠚⠛⠓⠚⠓⠓⠓⠓⠃⠑⠚⠛⠓⠛⠓⠛⠓⠛⠛⠓⠓⠓⠚⠛⠓⠛⠓⠚⠓⠚⠙⠓⠛⠛⠓⠓⠃⠙⠓⠚⠛⠓⠚⠓⠛⠓⠓⠓⠚⠛⠀</a:t>
            </a:r>
            <a:br/>
          </a:p>
        </p:txBody>
      </p:sp>
    </p:spTree>
  </p:cSld>
  <p:clrMapOvr>
    <a:masterClrMapping/>
  </p:clrMapOvr>
</p:sld>
</file>

<file path=ppt/slides/slide6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⣿⣿⣿⣿⣎⢿⣞⢿⣿⣿⣿⣿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⡝⢻⢿⣿⣿⣿⣿⣿⣿⣿⣿⣎⢿⣧⣻⣿⣿⣿⣿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⣧⣕⢝⣟⢿⣿⢝⢿⢿⢿⢟⢞⢟⢗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⡿⡵⣿⣿⣿⣿⡿⣿⡿⢿⣷⣝⢻⣾⣕⢷⣕⢕⢕⢕⢕⢕⢕⢜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⡟⣼⡇⢫⢝⣗⣟⣽⣽⣽⣽⣿⣷⢕⢜⢝⢜⣿⣧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⢟⢱⣿⡇⣿⣿⣽⣿⣿⣿⣿⣿⣿⣿⡇⢕⢕⢕⢻⣿⣧⢕⢕⢕⢕⢕⢕⢕⢕⢕⢕⢜⢝⢟⢿⢿⣿⣿⣿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⢏⣪⢇⣿⣿⢻⣿⣿⣿⣿⣿⣿⣿⣿⣿⣿⣿⣕⢕⢕⢜⣿⣿⣧⢕⢕⢕⢕⠕⢕⢕⢕⢕⢕⢕⢕⢕⢕⢜⣿⣿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⡿⢏⣵⣿⡿⣸⣿⣿⢸⣿⣿⣿⣿⣿⣿⣿⣿⣿⣿⣿⣿⣷⣕⢕⢻⣿⣿⣧⢕⢕⢔⢕⢕⢕⢕⢕⢕⢕⢕⢕⢕⢵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⢟⣪⣾⣿⣿⡇⣿⣿⣿⢸⣿⣿⣿⣿⣿⣿⣿⣿⣿⣿⣿⣿⣿⣿⣷⢸⣿⣿⣿⡇⢕⢕⢕⢕⢕⢕⢕⢕⢕⢕⢕⢕⣾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⢏⣼⣿⣿⣿⣿⢻⣿⣿⣿⡜⣿⣿⣿⣿⣿⣿⣿⣿⣿⣿⣿⣿⣯⢿⣿⢕⣿⣿⣿⣷⢕⢕⢕⣕⡕⢕⡕⢑⢕⢱⠕⢘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⣟⣾⣿⣿⣿⣿⣣⢸⣿⣿⣿⡇⣿⣿⣿⣿⣿⣿⣿⣿⣿⣿⣿⣿⣿⢜⢿⢕⣿⣿⣿⣿⡇⢕⢕⢸⡷⢇⢝⠪⢜⣕⢠⢜⢕⢕⢝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⢿⣿⣿⣿⣿⣿⢕⢕⢕⢕⢕⣿⣿⣿⣿⣿⣿⣿⣿⣿⣿⣿⣿⣿⣿⣿⣿⣿⣿⣿⣿⣿⣿⣿⣿⣿⣿⣿⣿⣿⣿⣿⣿⣿⣿⣿⣿⣿⣿⣿⣿⣿⣿⣿⣿⣿⣿⡟⣼⣿⣿⣿⣿⢣⣿⢸⣿⣿⣿⡇⢻⣿⣿⣿⣿⣿⣿⣿⣿⣿⣿⣿⣿⡇⢜⢕⢿⣿⣿⣿⢇⢑⢕⢕⢑⢕⢕⢕⢕⢜⢜⢕⢕⢕⣕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⢿⣟⢹⣿⣻⣿⣿⢯⣿⣿⢸⡿⢟⣹⣷⢕⢻⣿⣿⣿⣿⣿⣿⣿⣿⣿⣿⣿⡇⢕⢕⢻⢿⢟⠑⠀⢕⣱⣶⣶⢲⣵⣅⡑⠕⢕⢑⢱⣾⣯⣎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⡿⡏⣹⣾⣿⡏⣿⣟⢿⣿⣟⣿⣿⡟⢜⢕⣱⣿⣿⡱⣾⣿⣿⣿⣿⣿⣿⣿⣿⣿⣿⣿⣿⢕⢀⠐⠐⠑⠀⢔⢕⢹⣿⣿⡞⣿⣿⣿⣿⡇⢱⡾⡏⣝⣿⡎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⢻⣿⣿⣿⢕⢕⢕⢕⢕⣿⣿⣿⣿⣿⣿⣿⣿⣿⣿⣿⣿⣿⣿⣿⣿⣿⣿⣿⣿⣿⣿⣿⣿⣿⣿⣿⣿⣿⣿⣿⣿⣿⣿⣿⣿⣿⣿⣿⣿⢹⣏⣿⣿⣿⢣⣿⡟⣾⣿⣼⣿⣿⢕⡕⢞⣻⣿⣿⡇⣿⣿⣿⣿⣿⣿⣿⣿⣿⣿⣿⣿⡟⢕⢕⢑⠕⠕⣔⢕⢱⣾⣿⣿⣇⣿⣿⣿⣿⣿⢰⣵⡜⢟⢝⢇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⣯⢕⢕⢕⢕⢕⢕⢕⢕⢕⢕⢕⢕⢕⢕⢕⢕⢕⢕⢕⢕⢕⢕⢕⢜⣿⣿⣿⢕⢕⢕⢕⢕⣿⣿⣿⣿⣿⣿⣿⣿⣿⣿⣿⣿⣿⣿⣿⣿⣿⣿⣿⣿⣿⣿⣿⣿⣿⣿⣿⣿⣿⣿⣿⣿⣿⣿⣿⣿⣿⣿⣿⣏⣯⢿⣿⡝⢟⢸⣿⢇⣿⣧⣿⣿⢇⡕⣷⢕⣿⣏⢟⢇⣿⣿⣿⣿⣿⣿⣿⣿⣿⣿⣿⣿⢕⢕⢕⣿⣿⣿⣿⡕⣱⣿⣿⣿⣿⢻⣿⣿⣿⣿⢕⣝⢿⣇⢎⢣⣿⣿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⢸⣿⣱⣜⢟⢇⢸⣿⢸⣿⢸⣿⣿⣾⡇⣿⡇⣿⣿⣿⡇⣿⡇⢹⣿⣿⣿⣿⣿⣿⣿⣿⣿⢕⢕⢕⣿⣿⣿⣿⣧⢹⣿⣿⣿⡿⢹⣿⣿⣿⣿⡏⣏⡽⢾⢕⢝⢝⢝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⣕⢟⢜⢏⣵⡏⢸⣿⣼⡟⣿⣿⣿⣿⡇⣿⢇⣿⣿⣿⣇⣿⢇⢸⣿⣿⣿⣿⣿⣿⣿⣿⣿⢕⢕⢕⣿⣿⣿⣿⣿⢸⢻⣿⣿⡇⢾⣿⣿⣿⣿⡇⡵⢕⠇⠁⠁⠀⢀⢀⢄⢄⢔⢄⢄⢸⣿⢕⢕⢕⢕⢕⢄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⣷⡵⢕⣼⣏⣵⡿⡏⣿⡇⣿⣿⣿⣿⢇⢸⢕⣿⣿⣿⡏⣿⢸⡞⣿⣿⣿⣿⣿⣿⣿⣿⣿⢕⢕⢱⣿⣿⣽⣽⡝⢼⢼⣝⢿⢕⣿⣿⣿⣟⣿⡇⢃⠁⢔⢱⣵⣵⣷⣷⣷⣷⣷⣷⣷⣾⣿⢕⢕⢕⢕⢑⢕⢀⢄⢄⡄⢄⢺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⣷⡸⢟⢷⢧⡇⣿⢱⣿⣿⣿⣿⢱⣞⡇⣿⣽⣽⣕⣿⣼⣷⣹⣏⢿⡟⣿⣿⣏⣿⢇⢸⢕⢞⣟⢽⠕⢗⠕⢉⡁⢑⠐⢳⣾⣿⣿⢹⣿⡇⠀⠀⠁⢻⣮⡟⢿⣿⣿⣿⣿⣿⣿⣿⣿⢕⢕⢕⢕⣷⡕⢕⣷⡇⣧⣾⡕⢳⣷⢺⣼⣿⢕⢸⣿⣸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⠑⠜⢇⢕⡏⢸⣿⣿⣿⡏⢜⢟⠕⢛⠓⢗⠓⠜⠹⢽⣕⣿⣜⣿⡸⡿⣿⡿⢕⣇⣵⢞⢡⢄⠀⠀⢀⢀⣿⣿⢱⣾⣿⣿⣿⢕⢻⣿⢀⢀⠀⠑⢕⢝⢷⣝⢿⣿⣿⣿⣿⣿⣿⢕⢕⢕⢸⣿⣗⣵⣿⣗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⡹⢇⠀⢔⢱⢕⢕⡱⢑⠐⢀⢔⢔⢀⢜⡕⠀⠀⢕⢹⡸⣿⣿⣿⡇⡕⢄⣴⣷⠴⠄⢀⠀⢀⠅⣜⢿⣿⣿⣿⣿⣾⣿⣾⣿⣿⣼⡕⢔⢕⢔⢕⢕⣿⣿⣿⣼⣿⣟⣿⡕⢕⢻⡇⠀⠀⠀⠜⣷⣕⢝⢳⣝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⢱⠑⠀⠀⠁⢸⡇⡏⢽⣿⡇⢳⣧⣽⣿⡕⢕⢕⢕⢕⢵⣿⣿⣿⣿⣿⣿⣿⣿⣿⣿⣿⣿⣿⣮⢜⢻⢵⣟⣿⣿⣿⣿⢳⢼⣿⣧⢕⢕⢇⢕⢀⣄⣔⢜⢻⣷⡕⣜⢳⣝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⡏⠀⠀⠀⠀⢸⡇⢻⢻⣾⣧⢕⢻⣿⣿⣿⢧⢜⢏⢵⣾⣿⣿⣿⣿⣿⣿⣿⣿⣿⣿⣿⣿⣿⣿⣿⣿⣷⣿⣿⣿⡿⣳⣣⣼⣿⡿⣇⢕⢕⢕⢕⢻⣿⣷⡕⢻⣿⡜⣷⣜⢪⢻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⠕⢕⢕⣿⣿⣿⣿⣿⣿⣿⣿⣿⣿⣿⣿⣿⣿⣿⣿⣿⣿⣿⣿⣿⣿⣿⣿⣿⣿⣿⢝⢞⢇⡕⢕⢅⠅⢇⠆⢔⢸⢇⣵⢧⢸⠁⠀⠀⠀⠀⢸⡇⢕⢸⡞⢻⣇⢕⢻⣿⣿⣿⣷⣿⣿⣿⣿⣿⣿⣿⣿⣿⣿⣿⣿⣿⣿⣿⣿⣿⣿⣿⣿⣿⣿⣿⡽⢕⣿⣿⣿⢇⢹⣇⢕⣇⢕⢕⢻⣿⣿⣇⢻⣿⣼⣿⣷⡕⢻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⡕⢜⢕⢕⣟⢕⢕⢸⣕⢁⠕⢜⢕⢁⢸⢆⢠⣄⢄⡄⢸⡇⢸⣕⢹⡕⢕⢕⢜⢿⣿⣿⣿⣿⣿⣿⣿⣿⣿⣿⣿⣿⣿⣿⣿⣿⣿⣿⣿⣿⣿⣿⣿⣾⡿⢟⢕⢸⣿⣿⣿⢕⢕⢹⡕⢝⡕⡕⢕⢜⢿⣿⣇⢹⣿⣻⣿⣿⣇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⠘⡕⢜⣿⡕⠇⢜⢇⢸⣿⣎⢧⢕⢕⢕⢜⢻⣿⣿⣿⣿⣿⣿⣿⣿⣿⣿⣿⣿⣿⣿⣿⣿⣿⣿⣿⣿⣿⣿⣿⢎⢕⢕⢕⣿⣿⣿⢕⢕⢕⢻⣧⢕⢱⡕⢕⢕⢝⢿⢧⢹⠿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⠀⠀⢕⠀⠸⣇⢸⡕⢕⢕⢻⣇⣼⢇⢕⢕⢕⢕⢝⢿⣿⣿⣿⣿⣿⣿⣿⡿⢿⢿⢿⣟⣟⣿⣿⣿⣿⣿⡿⢟⢕⢕⢕⢕⢕⣿⣿⡇⢕⢕⢕⢜⢿⣇⢕⢿⡕⢕⢕⢕⢀⠘⠀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⠀⣴⣷⣧⢕⣶⡽⡇⣅⢕⢕⢜⢿⣿⡕⢕⣧⢕⢕⢕⢕⢝⢟⢿⣿⣿⣿⣿⣿⣿⣿⣿⣿⣿⣿⣿⡿⢟⢝⢕⢕⢕⢕⢕⢕⢕⣿⡇⢕⢕⡕⢕⢕⢕⣿⡕⣜⣿⡕⢕⢕⢕⠀⠀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⠐⠀⢰⣿⡿⣟⢇⡜⢿⢧⣿⢕⢕⢕⢜⢻⣧⡕⣿⡕⢕⢕⢕⢕⢕⢕⢕⢜⠝⢟⡿⢿⣿⣿⣿⢿⣻⡕⢕⠕⢕⢕⢕⢕⢕⢕⢕⢕⣿⢕⢕⢸⣷⡕⢸⡇⣿⡇⣿⢿⢕⢕⢕⢁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⠀⠀⢀⠀⠀⢕⢕⢕⢕⢕⢕⣼⢇⢕⢕⢕⢕⢕⢝⢇⣿⣧⢕⢕⢕⢕⢕⠕⠑⠁⢄⢕⣾⣿⣷⣿⣷⣿⣿⣇⢕⢀⠁⠑⠕⢕⢕⢕⢕⢕⡏⢇⢕⢕⢹⣿⡕⢟⢹⡇⢟⢜⢕⢕⢕⢕⢕⢕⢕⢸⣿⢕⢕⢕⢕⢿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⢀⢕⠀⠀⠀⢕⢕⢕⢕⢕⢱⢏⢕⢕⢕⢕⠔⢕⢕⢕⢸⣿⡕⢕⢕⠑⠁⠀⠀⠀⢕⢸⣿⣿⣿⣿⣿⣿⣿⣿⡕⢕⠀⠀⠀⠀⠁⢕⢕⢕⢕⢜⢕⢕⢕⢜⠟⢕⢊⢅⠔⠐⢄⢄⢱⢵⣸⣧⡕⢸⣿⢕⢕⢕⢕⢸⣿⡇⢕⢕⣿⣿⡇⢕⢸⣿⣿⢕⢕⣿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⠀⠀⠀⠀⠀⠀⠀⠀⠀⠀⢀⠀⢕⢕⠀⠀⠀⢱⣕⣵⡕⢇⣯⢕⢕⢕⢕⢕⢕⣕⣕⣕⡜⣿⣷⡕⢕⢔⠀⠀⠀⠀⢪⣿⣿⣿⣿⣿⣿⣿⣿⣿⣧⢕⠀⠀⠀⠀⠀⠁⣱⢵⣵⣷⣷⣷⣷⣷⣵⠀⡄⠄⠀⢀⠁⠑⣱⣿⣿⣿⣿⢸⣿⢕⢕⢕⢕⢸⣿⡇⢕⢕⣿⣿⡇⢕⢸⣿⢧⣷⣧⣽⣟⢟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⣯⣏⢿⢖⡖⣖⣲⣶⣶⣶⣶⣶⢔⠀⠀⠀⠀⠀⠀⠀⠈⢕⢕⠕⠀⠀⠀⣼⣿⣿⡇⡾⢕⢕⢕⣱⣷⣿⣿⣿⣿⣿⡇⣿⣿⣧⢕⢕⠀⠀⠀⠀⢸⣿⣿⣿⣿⣿⣿⣿⣿⣿⣿⡇⠀⠀⠀⠀⠀⠀⢕⢕⢕⢹⣿⣿⣿⣿⣿⣧⡘⡅⠕⢱⠕⢑⢿⣿⣿⣿⣿⣿⣿⢕⢕⢕⢕⣾⣿⡇⢕⢕⣿⣿⡇⢕⢸⡟⢜⢟⡏⢽⢿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⣿⡿⢏⣵⣾⣿⣷⡹⣿⣿⣿⣿⣿⣿⡇⢕⢕⢕⢕⢔⢕⢕⠀⢕⢕⠀⠀⠀⢔⣿⣿⡿⣼⢇⢕⢕⣾⣿⣿⣿⣿⣿⣿⣿⡇⢻⣿⣿⣇⢕⠀⠀⠀⠀⠁⢽⣿⣿⣿⣿⣿⣿⣿⣿⡿⠁⠀⠀⠀⠀⠀⠀⢕⢕⢕⢸⣿⣿⣿⣿⣿⣿⣿⣧⣦⢄⣔⢸⡎⢻⣿⣿⣿⣹⣿⢕⣑⣱⣵⣼⣟⣇⢕⢕⣿⣿⡇⢕⢜⠑⠁⢕⣷⡕⠁⢑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⡏⢕⢻⡇⢷⡝⡿⠗⠸⣿⣿⣿⣿⣿⡷⢕⢕⢕⢕⢕⢕⢕⢄⢑⢕⠀⠀⠀⣸⣿⣿⣱⢇⢕⢕⣾⣿⣿⣿⣿⣿⣿⣿⣿⣷⢸⣸⣿⣿⡕⢄⠀⠀⠀⠀⠘⣿⣿⣿⣿⣿⣿⣿⣿⠇⠀⠀⠀⠀⠀⠀⠀⠁⣱⣵⣿⣿⣿⣿⢿⣿⣿⡿⣏⣵⢻⣮⡇⢇⢷⡝⢞⢛⢜⢏⢕⢜⢝⢝⢻⢿⣿⣷⣧⣝⡻⢇⢕⠀⠀⠀⠀⠀⠀⠄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⣵⢕⢔⠀⠀⠀⠀⠀⠀⠀⠀⠀⠀⢸⣿⣿⣿⣿⣿⣿⣿⣿⣿⣿⣿⣿⣿⣿⣿⣿⣿⣿⣿⣿⣿⣿⣿⣿⣿⢹⣿⣿⣿⣿⣿⣿⣿⣿⣿⣇⢕⢕⢕⣕⣵⠀⠀⠘⢿⣿⣿⣿⣿⡕⢜⡕⢱⡵⣱⣷⡇⠁⠁⠀⠀⢀⣿⣿⢣⢇⢕⢕⣼⣿⣿⣿⣿⣿⣿⣿⣿⣿⣿⢸⣿⣿⣿⣿⢕⠀⠀⠀⠀⠀⠸⣿⣿⣿⣿⣿⣿⡟⠀⠀⠀⠀⠀⠀⠀⠀⠀⢹⣿⣿⣿⣿⣿⣹⣿⣿⣿⣿⣿⣷⣕⣿⡇⢱⢷⡕⠑⠑⠁⠁⠱⢕⢕⢕⢕⢕⢟⢻⣿⣿⣷⣴⡀⠁⠇⠄⠀⠀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⣷⢕⢕⠀⠀⠀⠀⠀⠀⠀⠀⠀⠀⢸⣿⣿⣿⣿⣿⣿⣿⣿⣿⣿⣿⣿⣿⣿⣿⣿⣿⣿⣿⣿⣿⣿⣿⣿⣿⢸⣿⣿⣿⣿⣿⣿⣿⣿⣿⣿⣧⢄⠀⠈⠁⢄⡄⠀⠈⢹⢿⣿⣿⣵⣿⢧⢾⣱⣿⣿⣎⢄⠀⠀⠀⠘⠻⢣⢇⢕⢕⢱⣿⣿⣿⣿⣿⣿⣿⢸⣿⣿⣿⡇⡟⣿⣿⣿⣇⠀⠀⠀⠀⠀⠀⢹⣿⣿⣿⣿⡿⠁⠀⠀⠀⠀⠀⠀⠀⠀⠀⠘⣿⣿⣿⣿⣿⣿⣿⣿⣿⣿⣿⣿⡿⠟⠑⠁⠀⠀⠀⠀⠀⠀⠀⠁⠕⢕⢕⢕⢕⢕⢕⢝⢻⣿⣿⣷⣄⠀⢠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⣝⢔⠀⠀⠑⠁⠀⠀⠀⠐⢸⣿⣿⣿⠁⢱⣿⣿⣿⣿⡱⢀⠀⠀⠀⠀⠀⠁⠁⠑⠸⢿⣿⣿⣿⣿⣿⣿⣿⣿⣿⣿⣧⢇⣿⣿⢿⣿⡄⠀⠀⠀⠀⠀⠀⠹⠟⠟⢿⠃⠀⠀⠀⠀⠀⠀⠀⠀⠀⠀⠀⢸⣿⣿⣿⣿⣿⣿⣿⣿⢿⠟⠙⠀⠀⠀⠀⠀⠀⠀⠀⠀⠀⠀⠀⠀⠀⠁⠑⠕⢕⢕⢕⢕⢜⢻⣿⣿⣷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⡟⢇⢕⠀⠀⢀⢀⢀⢀⢀⢀⢀⢀⢀⢀⢄⠄⢄⢄⢀⠀⠀⢐⠐⠀⠀⠀⠀⢸⣿⣿⠑⠀⠀⠁⢹⣿⣿⣿⣿⣸⣿⣿⣿⣿⣿⣿⣿⣿⣿⣿⣿⡟⣿⠀⠀⠀⠀⠕⠑⠀⠀⠜⣿⣿⣿⠀⢸⣿⣿⣿⣗⡜⠑⠀⠀⠀⠀⠀⠀⠀⠀⠀⠀⠈⠙⠻⢿⣿⣿⣿⣿⣿⣿⡿⢜⣿⣿⡞⣿⡇⠀⠀⠀⠀⠀⠀⠀⢔⢔⠀⠀⠀⠀⠀⠀⠀⠀⠀⠀⠀⠀⠀⠁⢻⣿⣿⡿⣿⢿⠋⠁⠀⠀⠀⠀⠀⠀⠀⠀⠄⢀⠀⠀⠀⠀⠀⠀⠀⠀⠀⠀⠁⠑⢕⢕⢕⢕⠝⠙⠿⣸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⢟⣇⢕⢕⠀⠀⢕⢕⢕⢕⢕⢕⢕⢕⢕⢕⢕⢕⠀⠀⠀⠀⠀⠀⠁⠀⠑⢄⣤⣼⣿⣿⠀⠀⠁⠐⢸⣿⣿⣿⣿⣿⣿⣿⣿⣿⣿⣿⣿⣿⣿⣿⡏⣷⣿⠀⠀⠀⠀⠀⠀⢀⡀⠀⠈⢫⣻⠀⠁⣿⣿⣿⣏⢕⠀⠀⠀⠀⢀⠀⠀⠀⠀⠀⠀⠀⠀⠀⠀⠈⠙⢿⢿⣿⣿⢇⠁⣿⣿⣷⡹⡇⠀⠀⠀⠀⠀⠀⠀⠁⢕⠀⠀⠀⠀⠀⠀⠀⠀⠀⠀⠀⠀⠀⠀⠜⣿⣿⠇⠁⠀⠀⠀⠀⠀⠀⠀⠀⠄⠀⠀⠀⠑⠔⢀⠀⠀⢄⢰⣶⣶⣷⠇⠀⠀⠀⠑⠕⠁⠀⠀⠀⠘⢻⣿⣿⣿⣻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⣯⢗⢕⢕⠀⠀⠀⢕⢕⢕⢕⢕⢕⢕⢕⢕⢕⢕⠀⠀⠀⠀⢄⢀⠀⠀⠀⠀⣿⣿⣿⣻⠔⢄⠀⠀⢸⣿⣿⣿⣿⡏⣿⣿⣿⣿⣿⣿⣿⣿⣿⣿⣧⢿⢻⠀⠀⠀⠀⠀⠀⠑⠁⠀⠀⠀⠝⠀⠀⢻⣿⣿⣿⢇⠀⠀⢄⠕⠁⠀⠀⢀⠐⠀⠀⠀⠀⠀⠀⠀⠀⠀⠘⠻⡟⠀⠀⢻⡿⣷⣕⢕⠀⠀⠀⠀⠀⠀⢄⣄⣠⣄⢄⠀⠀⠀⠀⠀⠀⠀⠀⠀⠀⠀⠀⠀⢜⠁⠀⠀⠀⠀⠀⠀⠀⠀⠀⠀⠀⠁⠔⢀⠀⠀⠑⢔⠀⢕⢸⣿⡿⠑⠀⠀⠘⠕⠀⠀⠀⠀⠀⢔⢕⠘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⢟⢇⢕⢕⠀⠀⠀⢕⢕⢕⢕⢕⢕⢕⢕⢕⢕⢕⣕⣱⣵⣴⠀⠑⠔⠀⢄⢀⣿⣿⣿⣿⠀⠁⠑⠄⢸⣿⣿⣿⣿⣕⣿⣿⣿⣿⣿⣿⣿⢿⢏⢍⢕⢔⢕⢕⢕⢕⢕⢄⠀⠀⠀⢔⠆⠀⠀⠀⠀⠀⠝⢿⡯⢕⠀⢔⠑⠀⠀⢄⠕⠀⠀⠀⠀⠀⠀⠀⠀⠀⠀⠀⠀⠀⠐⠀⠀⣸⡗⣿⡏⠕⠀⠀⠀⠀⠀⠰⣻⣿⣿⣿⣿⢂⠀⠀⠀⠀⠀⠀⠀⠀⠀⠀⠀⠀⠀⠀⠀⠀⠀⠀⠀⠀⠀⠀⠀⠀⠀⢀⠑⠁⠑⠄⢀⠀⠑⢸⣧⢻⢃⠀⢀⡄⠀⠀⠀⠀⠀⠀⢕⢕⢕⢔⢹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⡟⣇⢕⠀⠀⠑⠗⠗⠳⢷⣷⣷⣷⣷⣷⣾⣿⣿⣿⣿⣴⣴⣴⣤⣿⣿⣿⣿⣿⣿⣦⣴⣦⣴⣾⣿⣿⣿⣿⣿⣿⣿⣿⣿⣿⢗⢕⢕⢕⠕⠑⠁⠑⠁⠐⠀⠐⠄⠐⠀⠀⠀⠀⢀⢀⠀⢔⢕⢄⠀⠁⡄⠑⠀⠀⠄⠑⠁⠑⠄⠀⠀⠀⠀⠀⠀⠀⠀⠀⠀⠀⠀⠀⠀⢄⡟⢸⡿⠑⠀⠀⠀⠀⠀⠀⠔⢟⣿⣿⢿⡏⠃⠀⠀⠀⠀⠀⠀⠀⠀⠀⠀⠀⠀⠀⠀⠀⠀⠀⠀⠀⠀⠀⠀⠀⢀⠐⠀⠀⠀⠄⢀⠀⠐⠀⠀⠜⢧⡄⠀⠀⠁⠀⠀⠀⠀⠀⢕⢕⢕⢕⠕⢸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⠁⠀⠀⠀⠑⠑⠀⢕⢕⢕⠕⣱⢇⠀⠄⠁⠀⠄⠀⠀⠀⠁⠔⢀⠀⠀⠀⠀⠀⠀⠀⠀⠀⠀⢀⠜⢄⢞⠁⠀⠀⠀⠀⠀⠀⠀⠀⠈⠘⠻⠜⠀⠀⠀⠀⠀⠀⠀⠀⠀⠀⠀⠀⠀⠀⠀⠀⠀⠀⠀⠀⠀⠀⠀⢀⠐⠀⠀⠀⠐⠀⠀⠀⠁⠀⠀⠀⠀⠁⠻⡔⠀⠀⢀⠀⠀⠀⠐⠕⠕⢕⠕⢄⣿⢿⣿⣿⢹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⠑⠀⠀⠀⠀⠀⠀⠀⠀⠀⠀⠀⠀⢔⠀⠀⠀⢔⠅⢕⠕⣱⢏⠀⠀⠀⠀⠀⠀⠀⠁⠄⠀⠀⠁⠐⢀⠀⠀⠀⠀⠀⠀⠀⠀⢀⢔⠑⠀⠀⠀⠀⠀⠀⠀⠀⠀⠀⠀⠀⠀⠀⠀⠀⠀⠀⠀⠀⠀⠀⠀⠀⠀⠀⠀⠀⠀⠀⠀⠀⠀⠀⠀⠀⠔⠀⠀⠀⠀⠀⠀⠀⠀⠀⠀⠀⠀⠀⠀⢀⠀⠘⢕⢀⡜⠀⠀⠀⠀⢀⣄⣴⡔⣯⣿⢺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⢆⠀⠀⠀⠀⡕⢕⢕⠀⠀⠀⠀⠀⠀⠀⠀⠀⠀⠀⠀⠀⠁⠄⠀⠀⠀⠀⠀⠄⠐⠁⠀⠀⠀⠀⠀⠀⠀⠀⠀⠀⠀⠀⠀⠀⠀⠀⠀⠀⠀⠀⠀⠀⠀⠀⠀⠀⠀⠀⠀⠀⠀⠀⠀⠀⠀⠀⠀⠀⠀⠀⠀⠀⠀⠀⠀⠀⠀⠀⠀⠀⠀⠀⠀⠑⠀⠀⢁⢕⢕⢄⢔⢔⣱⣾⣿⣿⣧⢻⡇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⣧⡀⠀⣱⠃⠀⠁⠀⠀⠀⠀⠀⠀⠀⠀⠀⠀⠀⠀⠀⠀⠀⠀⠀⠀⠀⠀⠀⠀⠀⠀⠀⠀⠀⠀⠀⠀⠀⠀⠀⠀⠀⠀⠀⠀⠀⠀⠀⠀⠀⠀⠀⠀⠀⠀⠀⠀⠀⠀⠀⠀⠀⠀⠀⠀⠀⠀⠀⠀⠀⠀⠀⠀⠀⠀⠀⠀⠀⠀⠀⠀⠀⠀⠀⢀⢄⢕⢕⢕⢕⢕⣵⣿⣿⣿⣿⣿⢸⢇⢜⡿⢹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⣺⣿⡗⡕⠑⠀⢀⠀⠀⠀⠀⠀⠀⠀⠀⠀⠀⠀⠀⠀⠀⠀⠀⠀⠀⠀⠀⠀⠀⠀⠀⠀⠀⠀⠀⠀⠀⠀⠀⠀⠀⠀⠀⠀⠀⠀⠀⠀⠀⠀⠀⠀⠀⠀⠀⠀⠀⠀⠀⠀⠀⠀⠀⠀⠀⠀⠀⠀⠀⠀⠀⠀⠀⠀⠀⠀⠀⠀⠀⠀⠀⠀⠀⠀⢕⢕⢕⢕⢕⢕⣱⣿⣿⣿⣿⣿⡿⢇⣗⣗⢇⢑⢘⢑⢑⠜⣿⣿⢕⢕⢕⢰⣷⣧⣵⣵⣵⣭⣭⣭⣭⣭⣭⣭⣭⣝⢝⢝⢝⢙⢋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⣵⣿⡟⢕⣽⣦⢔⢕⠑⠀⠀⠀⠀⠀⠀⠀⠀⠀⠀⠀⠀⠀⠀⠀⠀⠀⠀⠀⠀⠀⠀⠀⠀⠀⠀⠀⠀⠀⠀⠀⠀⠀⠀⠀⠀⠀⠀⠀⠀⠀⠀⠀⠀⠀⠀⠀⠀⠀⠀⠀⠀⠀⠀⠀⠀⠀⠀⠀⠀⠀⠀⠀⠀⠀⠀⠀⠀⠀⠀⠀⠀⠀⠀⠀⠀⠁⠁⠁⠑⠑⠑⠟⠿⠿⠿⢿⢫⢷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⣼⣿⡟⢕⣼⣿⡿⢗⢕⠑⠀⠀⠀⠀⠀⠀⠀⠀⠀⠀⠀⠀⠀⠀⠀⠀⠀⠀⠀⠀⠀⠀⠀⠀⠀⠀⠀⠀⠀⠀⢀⢀⢀⢄⢄⢄⢄⢄⢄⢔⢄⢔⢐⢔⢔⠔⢔⢀⢀⠀⠀⠀⠀⠀⠀⠀⠀⠀⠀⠀⠀⠀⢄⠀⠀⠀⠀⠀⠀⠀⠀⠀⠀⠀⠀⠀⠀⢀⢄⢄⢄⢄⢔⢔⢔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⢄⠀⠀⠀⠀⢕⢕⢕⢄⢔⢕⣿⣿⡿⢕⣕⣜⢝⠕⣕⣴⢀⠀⠀⠀⠀⠀⠀⠀⠀⠀⠀⠀⠀⠀⠀⢄⠔⠀⠀⠀⠀⠀⠀⠀⠀⠀⠀⠀⠀⠀⠀⠀⠀⠀⠁⠁⠁⠁⠁⠁⠁⠁⠁⠁⠁⠁⠁⠁⠀⠀⠀⠀⠀⠀⠀⠀⠀⠀⠀⠀⠀⠀⠀⠀⢔⠀⠀⠀⠀⠀⠀⠀⠀⠀⠀⠐⠀⠀⢕⢕⢕⢕⢕⢕⢕⢕⢕⢹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⣏⢕⢕⢕⣸⣿⣿⣷⣷⣦⢔⢔⢔⢕⢕⢕⢕⢕⣵⣿⣿⢕⠑⠉⠉⠁⠀⠀⠀⢕⠀⠀⠀⠀⠀⠀⠀⠀⠀⠀⠀⠀⠀⢕⠕⠀⠀⠀⠀⠀⠀⠀⠀⠀⠀⠀⠀⠀⠀⠀⠀⠀⠀⠀⠀⠀⠀⠀⠀⠀⠀⠀⠀⠀⠀⠀⠀⠀⠀⠀⠀⠀⠀⠀⠀⠀⠀⠀⠀⠀⠀⠀⠀⢕⠀⠀⠀⠀⠀⠀⠀⠀⠀⠀⠀⠀⠀⢑⢑⢑⢑⣑⣱⡅⢔⢸⣷⡹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⠿⠟⢕⢕⢕⢕⢕⢕⢕⢕⢟⣿⢇⠑⠀⠀⠀⠀⠀⠀⠀⢕⠀⠀⠀⢀⢄⠀⠀⠀⠀⠀⠀⠀⠀⢕⢔⠀⠀⠀⠀⠀⠀⠀⠀⠀⠀⠀⠀⠀⠀⠀⠀⠀⠀⠀⠀⠀⠀⠀⠀⠀⠀⠀⠀⠀⠀⠀⠀⠀⠀⠀⠀⠀⠀⠀⠀⠀⠀⠀⠀⠀⠀⠀⠀⠁⠀⠀⠀⠀⠀⠀⠀⠀⠀⠀⠀⠀⠀⢑⢕⢕⢕⣿⣿⡇⢕⢸⣿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⠀⠀⠀⠀⢕⢕⢕⢕⢕⢕⢕⢕⢇⢱⠀⠀⠀⠀⠀⠀⠀⠀⢕⠀⠀⠀⢱⠱⠷⠀⠀⠀⠀⠀⠀⠀⠁⠕⠀⠀⠀⠀⠀⠀⠀⠀⠀⠀⠀⠀⠀⠀⠀⠀⠀⠀⠀⠀⠀⠀⠀⠀⠀⠀⠀⠀⠀⠀⠀⠀⠀⠀⠀⠀⠀⠀⠀⠀⠀⠀⠀⠀⠀⠀⠀⠀⠀⠀⠀⠀⠀⠀⠀⠀⠀⠀⠀⠀⠀⢰⣷⡕⢕⢕⣿⣿⡇⢕⢸⣿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⢀⠀⠀⠀⠀⠀⢕⢕⢕⢕⢕⢕⢱⡏⢱⣿⠀⠀⠀⠀⠀⠀⠀⠀⢕⠄⠀⠀⠁⠀⠀⠀⠀⠀⠀⠀⠀⠀⠀⢕⠀⠀⠀⠀⠀⠀⠀⠀⠀⠀⠀⠀⠀⠀⠀⠀⠀⠀⠀⠀⠀⠀⠀⠀⠀⠀⠀⠀⠀⠀⠀⠀⠀⠀⠀⠀⠀⠀⠀⠀⠀⠀⠀⠀⠀⠀⠀⠀⠀⠀⠀⠀⠀⢀⠀⠀⠀⠀⠀⠀⠀⢸⣿⡇⢕⢕⣿⣿⡇⢕⢸⣿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⠀⠀⢑⡄⠀⠀⠀⠀⠀⠀⠀⠀⠀⠀⠀⠀⠀⠕⠀⠀⠀⠀⠀⠀⠀⠀⠀⠀⠀⠀⠀⠀⠀⠀⠀⠀⠀⠀⠀⠀⠀⠀⠀⠀⠀⠀⠀⠀⠀⠀⠀⠀⠀⠀⠀⠀⠀⠀⠀⠀⠀⠀⠀⢄⢇⢰⠀⠀⠀⠀⠀⠀⠐⠄⠀⠀⠀⠀⠀⠑⠛⠇⢕⢕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⢱⣧⣿⣿⠀⠀⠀⠀⠀⠀⠀⠐⠑⠑⠀⠀⠀⠀⠀⠀⠀⠀⠀⢀⢄⢄⢄⢄⢄⢄⢀⠀⠀⠀⠀⠀⠀⠀⠀⠀⠀⠀⠀⠀⠀⠀⠀⠀⠀⠀⠀⠀⠀⠀⠀⠀⠀⠀⠀⠀⠀⠀⠀⠀⠀⠀⠀⠀⠀⠀⠀⠀⠀⢸⣺⢕⠀⠀⠀⠀⠀⠀⠀⠀⠁⠀⠀⠀⠀⠀⠀⠀⠀⠑⢟⢿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⡿⢟⣿⣿⣿⣿⠑⢁⠀⠀⠀⠀⠀⠀⠀⠀⠀⠀⠀⠀⠀⢸⣿⣿⣿⡇⠀⠀⠀⣿⣿⣿⣿⡇⢕⢸⣿⣿⣿⣿⢝⢝⢝⢟⢇⢕⢕⢏⣿⣿⠀⠀⠀⠀⠀⠀⠀⠀⠀⠀⠀⠀⠀⠀⠀⠀⠀⠀⢀⢄⢕⢕⢕⢕⢕⢕⢕⠀⠀⠀⠀⠀⠀⠀⠀⠀⠀⠀⠀⠀⠀⠀⠀⠀⠀⠀⠀⠀⠀⠀⠀⠀⠀⠀⠀⠀⠀⠀⠀⠀⠀⠀⠀⠀⠀⠀⠀⠀⠀⣞⣧⢎⢕⢄⢀⢀⠀⠀⠀⠀⠀⠀⠀⠀⠀⠀⠀⠀⠀⠀⠁⢕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⡟⢜⣿⣿⣿⣿⢕⢕⠀⠀⠀⠀⠀⠀⠀⠀⠀⠀⠀⠀⠀⢸⣿⣿⣿⡇⢕⠀⠀⣿⣿⣿⣿⣧⢕⢸⣿⣿⣿⣿⢕⢕⢕⢕⢕⢕⢕⢕⣿⣿⠀⠀⠀⠀⠀⠀⠀⠀⠀⠀⠀⠀⠀⠀⠀⠀⠀⠀⠁⢕⢕⢕⢕⢕⢕⢕⢕⢔⠀⠀⠀⠀⠀⠀⠀⠀⠀⠀⠀⠀⠀⠀⠀⠀⠀⠀⠀⠀⠀⠀⠀⠀⠀⠀⠀⠀⠀⠀⠀⠀⠀⠀⠀⠀⠀⠀⠀⢀⢰⣿⢟⢕⢕⢕⢕⢕⠑⠀⠀⠀⠀⠀⠀⠀⠀⠀⠀⠀⠀⠀⠀⢕⣔⣔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⣵⢕⣱⡜⢕⢟⣻⠀⠀⠀⠀⠀⠀⠀⠀⠀⠀⠀⠀⠀⠀⠀⠀⠀⠀⠀⠀⠑⢕⢕⢕⢕⣷⣷⡕⢔⢴⡄⠀⠀⠀⠀⠀⠀⠀⠀⠀⠀⠀⠀⠀⠀⠀⠀⠀⠀⠀⠀⠀⠀⠀⠀⠀⠀⠀⠀⠀⠀⠀⠀⠀⢀⣀⣄⣼⣽⢎⢕⣵⡇⢕⢕⠁⠀⠀⠀⠀⠀⠀⠀⠀⠀⠀⠀⠀⠀⠀⢀⢜⢟⢿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⣿⣿⡿⢿⡿⢵⡻⠚⠀⠀⠀⠀⠀⠀⠀⠀⠀⠀⠀⠀⠀⠀⠀⠀⠀⠀⠀⠀⠀⠁⢕⢕⣿⣿⡿⢟⡇⠕⢅⠀⠀⠀⠀⠀⠀⠀⠀⠀⠀⠀⠀⠀⠀⠀⠀⠀⠀⠀⠀⠀⠀⠀⠀⠀⠀⠀⠀⠀⠀⠀⠔⢶⣿⣿⣿⢟⢕⣱⣾⡎⡇⢕⠁⠀⠀⠀⠀⠀⠀⠀⠀⠀⠀⠀⠀⠀⠀⢄⢕⢕⢕⢕⢕⢕⢕⢱⢕⢕⢕⢕⢕⢕⢕⢕⢝⡝⢝⡕⢕⡕⢕⢝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⣟⣹⢷⣷⢿⢕⠀⠀⠀⠀⠀⠀⠀⠀⠀⠀⠀⠀⠀⠀⠀⠀⠀⠀⠀⠀⠀⠀⠀⠀⠑⣿⣿⡯⢸⡇⠀⠁⠕⢄⢀⠀⠀⠀⠀⠀⠀⠀⠀⠀⠀⠀⠀⠀⠀⠀⠀⠀⠀⠀⠀⠀⠀⠀⠀⠀⠀⠀⠀⠀⠀⠀⢀⠕⣕⢱⣿⣿⣿⢕⠀⠀⠀⠀⠀⠀⠀⠀⠀⠀⠀⠀⠀⠀⠀⠀⠘⠑⠕⠕⢕⢱⢕⢕⢕⢱⣕⡕⢕⢕⢜⢕⢜⡇⢜⢣⢜⢕⢕⢕⢕⢕⢕⢕⢜⡕⢵⣕⣮⣗⣮⣱⢜⣕⡇⣕⣪⢗⡺⣝⡮⣵⢮⣕⣱⢕⡎⢝⡽⢽⣝⢽⣝⡿⣟⢿⣟⣟⣟⡻⢇⢕⢕⢕⢕⡕⢟⢿⢿⢿⢿⢿⢿⣿⣿⠀</a:t>
            </a:r>
            <a:br/>
            <a:r>
              <a:t>⢕⢕⢕⣿⣿⣿⣿⡇⢕⢱⡕⢕⡱⢎⣱⣾⣿⣿⣿⣿⣿⣿⣿⣿⣿⣿⣿⣿⢝⡹⡕⠀⠀⠀⠀⠀⠀⠀⠀⠀⠀⠀⠀⢸⣿⣿⡇⢕⢕⢕⢕⢕⢸⣿⣿⣿⢻⣿⣿⣿⣿⣿⢿⢿⢿⢿⣿⢗⢿⣹⠀⠀⠀⠀⠀⠀⠀⠀⠀⠀⠀⠀⠀⠀⠀⠀⠀⠀⠀⠀⠀⠀⠀⠀⠀⢱⣿⣿⣷⣼⣷⣄⣄⣄⣅⣕⢔⢄⢀⠀⠀⠀⠀⠀⠀⠀⠀⠀⠀⠀⠀⠀⠀⠀⠀⠀⠀⠀⠀⠀⠀⠀⠀⠀⢀⢔⠑⢁⢾⣏⣼⣿⣿⣿⡔⠀⠀⠀⠀⠀⠀⠀⠀⠀⠀⠀⠀⠀⠀⠀⠀⠀⠀⠀⠀⠀⢕⢕⢕⢕⢕⢱⡕⢱⢕⢕⢝⢇⢕⢜⢽⡕⢇⢕⢣⣕⡵⣕⣮⣟⢯⢟⣞⣽⣻⣟⣻⣽⣗⡮⣗⢪⣗⢪⢗⢮⢗⢫⢕⣕⢽⢕⢽⢵⢽⢗⡽⢗⣯⡗⣟⣷⡎⢱⣪⡽⣫⡽⣟⡽⣞⡽⢗⡿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⢀⠀⠀⠀⠀⠀⠀⠀⠀⠀⠀⠀⠀⠀⠀⠀⠀⠀⠀⠀⠀⠀⠀⠀⠀⠀⣿⡿⢿⢿⣿⣿⢿⢿⢿⠿⠇⠀⠁⠑⠔⢄⢀⢀⠀⠀⠀⠀⠀⠀⠀⠀⠀⠀⠀⠀⠀⠀⠀⠀⠀⢄⢔⣱⣵⣶⣷⣾⣿⣿⣿⣿⣿⣿⠕⠀⠀⠀⠀⠀⠀⠀⠀⠀⠀⠀⠀⠀⠀⠀⠀⠀⠀⠀⠀⠀⢱⣳⣧⣕⢧⣵⡷⣵⡱⢕⣱⢵⣕⡸⣕⡣⣕⢳⢽⣗⡹⣕⢝⣏⡹⣿⣯⢽⣻⢽⣺⢿⣿⣽⣗⣮⢹⢕⢱⣜⢵⣗⢝⣞⡽⢗⡫⢗⡫⢵⣺⢷⢷⢷⢫⢵⢗⣫⢵⣾⣵⣞⢵⣮⢵⣞⡝⢎⡵⢗⣫⢽⢞⣹⠀</a:t>
            </a:r>
            <a:br/>
            <a:r>
              <a:t>⢕⢕⢕⣿⣿⣿⣿⡏⢕⢕⢕⢕⢜⢕⡕⢣⣿⣿⣿⣿⣿⣿⣿⣟⢏⡟⡏⢝⢕⢕⢇⢕⢕⢕⢕⢕⢕⢕⢕⢕⢕⢕⢕⣾⣿⣿⡇⢕⢕⢕⢕⠕⢸⣿⣿⣿⣾⣿⣿⣿⣿⣿⣇⣕⢳⣼⣹⢵⢝⢷⢵⠀⠀⠀⠀⠀⠀⠀⠀⠀⠀⠀⠀⠀⠀⠀⠀⠀⠀⠀⠀⠀⠀⠀⠀⠀⢸⣿⡿⢇⢜⢇⠀⠀⠀⠀⠀⠀⠀⠀⠀⠀⠁⠑⠑⢔⠀⠀⠀⠀⠀⠀⠀⠀⠀⠀⠀⠀⠀⠀⠀⢕⠘⠛⠛⠛⠛⣿⣯⢝⢵⣾⣿⡿⠀⠀⠀⠀⠀⠀⠀⠀⠀⠀⠀⠀⠀⠀⠀⠀⠀⠀⠀⠀⠀⠀⡕⣫⣗⡪⢝⡕⢟⣇⢸⢝⡺⢝⢕⢜⡕⢜⢕⢸⢕⢸⢝⢕⢝⢕⢕⢕⢎⢝⡞⢕⡗⢽⢗⢕⢵⣞⢱⢕⡽⢕⡫⢗⣫⢕⢺⢵⢸⢽⢕⣏⢇⣕⢵⢗⡵⢗⡝⢕⣹⡕⢜⡵⣞⣵⣞⣫⡵⣞⡵⢕⢱⢜⢱⢾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⣗⢫⢗⢄⠀⠀⠀⠀⠀⠀⠀⠀⠀⠀⠀⠀⠀⠀⠀⠀⠀⠀⠀⠀⠀⠀⠀⠁⢻⣷⣧⣵⣵⣄⣄⣄⡀⠀⠀⠀⠀⠀⠀⠀⠀⠀⢕⢀⠀⠀⠀⠀⠀⠀⠀⠀⠀⠀⠀⠀⠀⠀⠑⠀⠀⠀⠀⠀⢹⢟⣕⣼⣿⢿⠃⠀⠀⠀⠀⠀⠀⠀⠀⠀⠀⠀⠀⠀⠀⠀⠀⠀⠀⠀⠀⠀⢔⣗⢎⣕⣸⣟⣣⢝⣇⢽⢕⣸⣕⡇⢵⢕⢕⢕⢕⢕⣕⢹⣕⡹⢕⣪⢵⢳⢵⢗⢮⢕⣕⢕⢕⡱⢕⣸⢕⣇⣕⣇⡱⣗⡸⢕⣱⢕⢗⣹⢕⣫⢵⣞⡵⢗⡣⢗⣫⢵⣇⣹⢝⣕⡜⢏⢵⢎⢱⢗⣕⢕⢝⢱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⠓⠛⠛⠛⠓⠐⠀⠀⠀⠀⠀⠀⠀⠀⠀⠀⠀⠀⠀⠀⠀⠀⠀⠀⠀⠀⠀⠀⠀⠘⠛⠛⠛⠛⠛⠛⠛⠛⠂⠀⠀⠀⠀⠀⠀⠀⠀⠁⠑⠀⠀⠀⠀⠀⠀⠀⠀⠀⠀⠀⠀⠀⠀⠀⠐⠐⠒⠚⠛⠛⠛⠛⠑⠃⠀⠀⠀⠀⠀⠀⠀⠀⠀⠀⠀⠀⠀⠀⠀⠀⠀⠀⠀⠀⠀⠀⠚⠛⠛⠛⠛⠛⠚⠛⠓⠛⠓⠛⠙⠓⠛⠓⠓⠓⠓⠙⠓⠛⠓⠛⠛⠚⠛⠓⠚⠓⠓⠓⠓⠃⠑⠚⠛⠓⠛⠓⠛⠓⠛⠛⠓⠓⠓⠚⠛⠓⠛⠓⠚⠓⠚⠙⠓⠛⠛⠓⠓⠃⠙⠓⠚⠛⠓⠚⠓⠛⠓⠓⠓⠚⠛⠀</a:t>
            </a:r>
            <a:br/>
          </a:p>
        </p:txBody>
      </p:sp>
    </p:spTree>
  </p:cSld>
  <p:clrMapOvr>
    <a:masterClrMapping/>
  </p:clrMapOvr>
</p:sld>
</file>

<file path=ppt/slides/slide6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⣮⢝⢿⣿⣿⣿⣿⣿⣿⣿⣷⢻⣷⣻⣿⣿⣿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⣷⣕⢸⣝⢿⢻⢿⣿⣿⣿⣧⢿⣷⡹⣿⣿⣿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⡿⣻⣿⣿⣿⣿⣿⣿⣿⣿⣿⣷⣝⢿⡎⣧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⡿⣱⡇⣿⣿⣿⢿⢿⢿⢿⢟⢟⢟⢟⢕⢜⢸⣿⣕⢕⢕⢕⢕⢕⢕⢕⢕⢜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⢳⣿⡇⣹⣵⢷⣷⣷⣾⣿⣿⣿⣿⣧⢕⢕⢕⢻⣿⣇⢕⢕⢕⢕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⣏⣿⣿⢹⣿⣿⣿⣿⣿⣿⣿⣿⣿⣿⣿⣧⢕⢕⢸⣿⣿⣇⢕⢕⢕⢕⢕⢕⢕⢕⢕⢕⢕⢜⢝⢟⢿⣿⣿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⢟⣱⣾⣸⣿⣿⢸⣿⣿⣿⣿⣿⣿⣿⣿⣿⣿⣿⣿⣷⡕⢕⢿⣿⣿⡇⢕⢕⢕⢅⢕⢕⢕⢕⢕⢕⢕⢕⢕⢕⣿⣿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⡟⣱⣾⣿⡇⣿⣿⣿⢸⣿⣿⣿⣿⣿⣿⣿⣿⣿⣿⣿⣿⣿⣿⣧⢸⣿⣿⣿⡔⢕⢕⢕⢕⢕⢕⢕⢕⢑⢕⢕⢕⢺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⢏⣾⣿⣿⣿⢻⣿⣿⣿⡸⣿⣿⣿⣿⣿⣿⣿⣿⣿⣿⣿⣿⡟⣿⣿⢜⣿⣿⣿⣧⢕⢕⢕⠕⢕⢕⢕⢕⢕⢕⢕⢕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⣣⣿⣿⣿⣿⢟⢸⣿⣿⣿⡇⣿⣿⣿⣿⣿⣿⣿⣿⣿⣿⣿⣿⣿⢹⣿⢕⣿⣿⣿⣿⡕⢕⢕⢿⣇⡕⢧⢣⢔⠊⠅⢘⢿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⢳⣿⣿⣿⣿⢯⣿⢸⣿⣿⣿⡇⢿⣿⣿⣿⣿⣿⣿⣿⣿⣿⣿⣿⣿⡇⢜⢕⣿⣿⣿⣿⢇⢕⢕⢜⢕⢕⢕⢜⢎⢕⢵⢕⢕⢕⢝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⢿⣿⣿⣿⣿⣿⢕⢕⢕⢕⢕⣿⣿⣿⣿⣿⣿⣿⣿⣿⣿⣿⣿⣿⣿⣿⣿⣿⣿⣿⣿⣿⣿⣿⣿⣿⣿⣿⣿⣿⣿⣿⣿⣿⣿⣿⣿⣿⣿⣿⣿⣿⣿⣿⣿⣿⣿⣏⣿⢷⣿⣿⣏⣿⣿⢸⣿⢟⣹⡏⡜⢿⣿⣿⣿⣿⣿⣿⣿⣿⣿⣿⣿⡇⢕⢱⣽⡿⢟⠇⠀⢔⢅⣕⣑⢑⠕⢕⢕⢕⢕⢕⢕⣱⣎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⢿⡟⣸⡿⣿⣿⡟⣾⣿⣿⢸⢕⣱⣿⣿⢱⣼⣿⣿⣿⣿⣿⣿⣿⣿⣿⣿⣿⣧⢕⠁⠄⠕⠀⠀⢕⢕⣾⣿⣿⣸⣷⣦⣅⣑⡕⣴⣾⣿⣯⣞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⡿⡏⣹⣷⣿⡇⣿⡿⣽⣿⣹⣿⣿⢇⡕⢾⣿⣿⣿⡇⣿⣿⣿⣿⣿⣿⣿⣿⣿⣿⣿⣿⡿⢕⢔⠔⢔⢔⢄⢕⢱⣼⣿⣿⡇⣿⣿⣿⣿⣇⢹⡾⢟⣝⣿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⢹⣯⣿⣿⣿⢸⣿⣇⣿⣏⣿⣿⡟⢕⣧⢕⣿⡟⢻⢇⣿⡏⣿⣿⣿⣿⣿⣿⣿⣿⣿⣿⢕⢕⢕⣷⣶⣶⣿⢇⢸⣿⣿⣿⣷⣿⣿⣿⣿⣿⢕⣧⣜⢟⢜⢇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⡏⣿⢿⣿⣝⢟⢸⣿⢸⣿⢸⣿⣿⣽⡇⣿⢇⣿⣿⣷⣇⣿⡇⣿⣿⣿⣿⣿⣿⣿⣿⣿⣿⢕⢕⢕⣿⣿⣿⣿⡇⣾⣿⣿⣿⣿⢸⣿⣿⣿⣿⢱⣼⣻⢇⢎⢱⣿⣿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⢹⣿⢷⣕⢝⣇⢸⣿⣾⡏⣿⣿⣿⣿⡇⣿⢱⣿⣿⣿⢸⣿⢕⢿⣿⣿⣿⣿⣿⣿⣿⣿⡇⢕⢕⢱⣿⣿⣿⣿⣿⢸⣿⣿⣿⡟⣸⣿⣿⣿⣿⡏⣽⢿⢫⢕⢝⢝⢝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⣕⢯⢜⢫⣾⢇⣸⡇⣿⢧⣿⣿⣿⣿⢕⣿⢸⣿⣿⣿⢸⢇⣿⢹⣿⣿⣿⣿⣿⣿⣿⢿⢇⢕⢕⣸⣿⣟⣟⣟⣟⢸⣸⢻⣿⡇⣽⣿⣿⣿⣿⡇⢵⢕⠃⠀⠁⠀⢀⢄⢄⢄⢔⢄⢄⢸⣿⢕⢕⢕⢕⢕⢀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⣷⡱⢕⣜⣯⢾⢟⣧⣿⢸⣿⣿⣿⡟⢱⢻⢸⢿⢿⢿⢸⣸⣿⡼⣿⢻⡟⣿⣿⣿⣿⢾⢕⢕⢱⣿⡿⢿⣟⡻⠇⠝⠇⢑⣊⣕⣿⣿⣿⣏⣿⡇⢅⠀⢔⢵⣵⣵⣷⣷⣷⣷⣷⣷⣷⣾⣿⢕⢕⢕⢕⢑⢕⢀⢄⢄⡄⢄⢺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⣮⡼⡝⢟⡗⢸⢇⣾⣿⣿⣿⢇⣾⣿⢸⣟⣟⣟⣕⣟⣟⢻⢟⣸⣧⢹⢿⣿⡟⢕⢇⣱⣏⡵⢞⢉⢁⠁⠁⠐⣦⣴⢄⣸⣿⣿⣿⢕⣿⣇⠀⠀⠁⢳⣝⢿⣿⣿⣿⣿⣿⣿⣿⣿⣿⢕⢕⢕⢕⣷⡕⢕⣷⡇⣧⣾⡕⢳⣷⢺⣼⣿⢕⢸⣿⣵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⠁⠕⠵⢸⡕⣿⣿⣿⣿⢱⢕⠑⢁⣄⢀⠑⠀⠄⠈⠝⢳⣿⣿⣾⣮⣿⣵⣾⣾⣿⣿⣱⢜⢅⢄⢄⢔⢔⣿⣟⣼⢹⣿⡿⣿⢕⢹⣿⢄⠀⠀⠕⡟⢳⣝⢿⣿⣿⣿⣿⣿⣿⣿⢕⢕⢕⢸⣿⡧⣵⣿⣟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⢕⠀⠁⢕⡇⡿⢹⣿⡏⢕⣇⡕⢿⣿⢍⢄⢀⢄⢔⢕⣷⣽⣿⣿⣿⣿⣿⣿⣿⣿⣿⣿⣧⡱⢱⡵⢕⣵⣿⣿⣯⣿⣟⣫⣿⢕⢕⢿⡇⠁⠀⠀⢻⣧⡝⢷⢝⢻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⢰⠑⠀⠀⠁⣿⣧⢺⣿⡇⢕⢹⣿⣿⣿⣧⡕⢱⡵⢕⣹⣿⣿⣿⣿⣿⣿⣿⣿⣿⣿⣿⣿⣿⣿⣵⣵⣝⣵⣿⣿⣿⢿⣯⣽⣿⡕⢕⢜⢧⢄⢀⢄⡕⢹⣿⣇⢜⢳⣜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⠇⠀⠀⠀⠀⣿⡎⢜⣿⣧⢕⢕⢹⣿⣿⣿⣽⣱⣥⣽⣿⣿⣿⣿⣿⣿⣿⣿⣿⣿⣿⣿⣿⣿⣿⣿⣿⣿⣿⣿⣿⢱⢽⣷⣿⣿⡇⢕⢕⢜⢕⢹⣿⣿⣧⢜⢿⣧⡱⣜⢣⡝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⣵⢧⡜⠀⠀⠀⠀⠀⣿⡇⡇⢻⢝⢕⢕⢕⢹⣿⣿⣿⣿⣿⣿⣿⣿⣿⣿⣿⣿⣿⣟⣿⣿⣿⣿⣿⣿⣿⣿⣿⣟⣽⣿⡧⢏⢸⣿⣿⣿⢕⢱⢕⢕⢕⢕⢻⣿⣿⣷⡜⢻⣷⡝⣷⡜⢜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⡕⢜⢕⢕⣟⢕⢕⢸⣕⢁⠕⢜⢕⢁⡇⢐⣴⢔⢄⡔⣿⢇⣿⡇⢕⢕⢕⢕⢕⢹⣿⣿⣿⣿⣿⣿⣿⣿⣿⣿⣿⣿⣿⣿⣿⣿⣿⣿⣿⣿⣿⣿⣿⣿⡽⢕⢕⢸⣿⣿⡿⢕⢕⢷⢕⢇⢕⢕⢹⣿⣯⣽⣕⢻⣷⣿⣿⣵⡜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⠁⡇⠁⣿⡕⢕⠃⢹⢇⢻⣇⢕⢕⢕⢕⢕⢕⢝⣿⣿⣿⣿⣿⣿⣿⣿⣿⣿⣿⣿⣿⣿⣿⣿⣿⣿⣿⣿⣿⣿⢟⢕⢕⢕⢸⣿⣿⢇⢕⢕⢸⣷⡜⢕⡕⢕⢜⢻⢿⢿⢧⢹⡿⠿⢿⣷⢕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⠀⢀⢇⢀⢸⡇⢕⡕⢕⢕⢸⣿⢕⢕⡕⢕⢕⢕⢕⢜⢻⢿⣿⣿⣿⣿⣿⣿⣿⣽⣿⣿⣿⣷⣿⣿⣿⣿⡿⢟⢕⢕⢕⢕⢕⢸⣿⢿⢕⢕⢕⢕⢸⣷⡕⢹⣇⢕⢕⢔⢀⠀⠁⢗⠀⢸⣿⢕⢄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⠑⣸⣿⣿⡼⢻⣇⢿⡕⣥⢕⢕⢕⢻⡇⢕⣗⢕⢕⢑⢕⢕⢕⢕⢜⢝⢻⢿⣿⣿⣿⣿⣿⣿⣿⣿⣿⡿⢟⢕⢕⢕⢕⢕⢕⢕⢕⣸⡟⢕⢕⢕⢕⢕⢕⢹⣧⢕⢿⡇⢕⢕⢕⢄⠀⠁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⠇⢿⢿⢿⢵⢜⢟⢞⢧⢕⡕⢕⢕⢕⢻⢸⣿⡕⢕⢇⢕⢕⢕⢕⢕⢕⢕⢕⠕⢜⢹⣟⡻⢿⢟⣫⣵⡇⢑⠕⢕⢕⢕⢕⢕⢕⢕⡿⢱⢕⢕⢿⡕⢕⢱⢜⣿⢸⣯⣿⢇⢕⢕⢑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⢄⠀⠀⠀⢕⢕⢕⢕⢕⢕⢜⣸⢇⢕⢕⢕⢕⠜⣿⣇⢕⢕⢕⢕⢕⢕⢕⠕⠑⠀⢄⢕⣿⣿⣿⣿⣿⣿⣿⣇⢕⢀⠀⠁⠑⢕⢕⢕⢱⢕⢕⢇⢕⢜⣿⣧⡜⠑⣿⡜⡗⢹⢕⢕⢕⢕⢕⢕⢕⢸⣿⢕⢕⢕⢕⢿⣿⡇⢕⢕⣿⣿⡇⢕⢸⣿⣿⢕⢕⣿⣿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⢔⠕⠀⠀⠀⢕⢕⢕⢕⢕⢕⢱⢏⢕⢕⢕⢕⢕⢕⢹⣿⣇⢕⢕⢕⢕⠑⠀⠀⠀⠀⢕⣸⣿⣿⣿⣿⣿⣿⣿⣿⡕⢕⠀⠀⠀⠀⠁⢕⢕⢕⢕⢜⢕⢕⢜⢻⢇⡜⢿⠃⢁⢄⠁⢄⠕⡱⣱⣧⡕⢸⣿⢕⢕⢕⢕⢸⣿⡇⢕⢕⣿⣿⡇⢕⢸⡏⣷⣦⣵⣟⢿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⠀⠀⠀⠀⠀⠀⠀⠀⠀⠀⢕⢕⠀⠀⠀⠀⣱⣾⣷⣷⡇⢡⣿⢇⢕⢕⢕⢅⣕⣕⡜⣿⣿⣇⢕⢕⠔⠀⠀⠀⠀⠀⢳⣿⣿⣿⣿⣿⣿⣿⣿⣿⣷⢕⠀⠀⠀⠀⠀⠅⢵⢷⢷⣷⣷⣷⣷⣷⣧⡝⢐⢁⠁⠀⠑⠕⠀⢱⣿⣿⣿⢸⣿⢕⢕⢕⢕⢸⣿⣧⢕⢕⣿⣿⡇⢕⢸⢜⠟⢟⢫⣿⢟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⡽⢝⡛⢢⣶⣶⣲⣶⣶⣶⣶⣶⢔⠀⠀⠀⠀⠀⠀⢔⢕⢕⠀⠀⠀⢱⣿⣿⣿⣿⣇⡾⢕⢕⢕⣵⣾⣧⣽⣿⣧⢻⣿⣿⡕⢕⠀⠀⠀⠀⠀⠀⢸⣿⣿⣿⣿⣿⣿⣿⣿⣿⣿⡇⠀⠀⠀⠀⠀⠀⢕⢕⢕⢸⣿⣿⣿⣿⣿⣧⠘⢷⠀⢕⡔⠄⢺⣿⣿⣿⣿⣿⣿⢕⢕⢕⢕⣾⣿⡇⢕⢕⣿⣿⡇⢕⠁⠀⢔⣷⡷⠑⢑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⡿⢟⣹⣷⣿⣿⣎⢿⣿⣿⣿⣿⣿⣿⣿⡧⢕⢕⢕⢔⢔⢔⢕⢕⢕⠀⠀⠀⣸⣿⣿⣿⡟⣼⢇⢕⢱⣿⣿⣿⣿⣿⣿⣿⢸⣹⣿⣷⡕⢕⠀⠀⠀⠀⠀⠁⣽⣿⣿⣿⣿⣿⣿⣿⣿⡿⠁⠀⠀⠀⠀⠀⠀⢕⢕⢕⢸⣿⣿⣿⣿⣿⣿⣷⣶⣣⡁⢁⡄⣧⢹⣿⣿⣿⢾⣿⢕⢑⣱⣵⣮⣽⣽⣕⡱⣿⣿⡇⠁⠀⠀⠀⠁⠁⢀⣼⡧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⢕⢝⣏⢺⣮⢿⢿⠇⢿⣿⣿⣿⣿⣿⣿⡧⢕⢕⢕⢕⢕⢕⠑⢕⠕⠀⠀⢄⣿⣿⣿⡿⣹⢇⢕⢱⣿⣿⣿⣿⣿⣿⣿⣿⡎⣏⣿⣿⣧⢕⠀⠀⠀⠀⠀⠀⠜⣿⣿⣿⣿⣿⣿⣿⣿⠇⠀⠀⠀⠀⠀⠀⠀⠁⣱⣵⣾⣿⣿⣿⢿⣿⣿⣿⣿⡿⡟⣎⢳⡹⡇⢋⢛⢕⢜⢏⢕⢕⢕⢜⢝⢟⢿⣿⣿⣷⣽⣕⠄⠀⠕⠔⠀⠀⢼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⣷⡕⢜⢣⢝⣱⡔⠀⠁⢻⣿⣿⣿⣿⣿⣷⡕⣼⡵⢕⣾⡇⢔⠀⠀⠀⠀⢸⣿⣿⣿⣳⢇⢕⢕⣾⣿⣿⣿⣿⣿⣿⣿⣿⡇⡿⣾⣿⣿⡇⠀⠀⠀⠀⠀⠀⠀⢹⣿⣿⣿⣿⣿⣿⡟⠀⠀⠀⠀⠀⠀⠀⠀⠀⢹⣿⣿⣿⣿⣿⣹⣿⣿⣿⣽⣾⣷⣜⢟⣧⡕⢕⠑⠑⠁⠁⠀⠁⢕⢕⢕⢕⢕⢕⢝⢟⢿⣿⣷⣦⣄⠀⠀⢔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⡦⢀⠁⠉⢀⢄⠄⠀⠘⢻⣿⣿⣿⣿⣷⣿⢇⣿⣿⣿⡕⢀⠀⠀⠀⠈⠛⠟⠣⢇⢕⢕⢸⣿⣿⣿⣿⣿⣿⣿⣿⣿⣇⢇⣿⣿⣿⣿⢄⠀⠀⠀⠀⠀⠀⠀⢻⣿⣿⣿⣿⡿⠁⠀⠀⠀⠀⠀⠀⠀⠀⠀⠘⣿⣿⣿⣿⣿⣿⣿⣿⣿⣿⣿⣿⡿⠕⠋⠁⠀⠀⠀⠀⠀⠀⠀⠁⠀⠑⠕⢕⢕⢕⢕⢕⢝⢻⢿⣿⣷⣵⡳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⣧⡄⠀⠑⠑⠀⠀⠀⠀⠐⠐⢸⣿⣿⣿⣼⣿⣿⣿⣧⡕⢀⠀⠀⠀⠀⠀⠀⠀⠁⠑⠞⢿⣿⣿⣿⣿⣿⣿⣿⣿⣿⢱⣿⣿⢻⣿⡇⠀⠀⠀⠀⠀⠀⠀⠀⠻⠟⠻⢿⠃⠀⠀⠀⠀⠀⠀⠀⠀⠀⠀⠀⢸⣿⣿⣿⣿⣿⣿⣿⡿⠟⠋⠁⠀⠀⠀⠀⠀⠀⠀⠀⠀⠀⠀⠀⠀⠀⠀⠀⠁⠕⢕⢕⢕⢕⢜⡻⣿⣿⣿⡎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⢸⣿⣿⣿⣿⣿⣿⣿⣿⣿⣿⣿⡿⣔⠀⠀⠄⠕⠀⠀⠀⠀⢜⣿⣿⣿⢻⣿⣿⣿⣿⢎⢇⠀⠀⠀⠀⠀⠀⠀⠀⠀⠀⠀⠀⠉⠛⠿⣿⣿⣿⣿⣿⡇⣿⣿⣏⢿⡯⠀⠀⠀⠀⠀⠀⠀⠀⠀⢔⢔⠀⠀⠀⠀⠀⠀⠀⠀⠀⠀⠀⠀⠀⠁⢿⣿⣿⡟⣿⠟⠙⠀⠀⠀⠀⠀⠀⠀⠀⠀⠔⢀⠀⠀⠀⠀⠀⠀⠀⠀⠀⠀⠀⠀⠁⠕⢕⢕⢕⢜⠝⢿⢧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⡏⣷⣿⠀⠀⠀⠀⠀⢄⢀⠀⠑⢿⡿⣿⢸⣿⣿⣿⡇⢕⢕⠀⠀⠀⢀⢄⠐⠀⠀⠀⠀⠀⠀⠀⠀⠀⠁⠙⢳⣿⣿⣧⢹⣿⣟⢮⡏⠀⠀⠀⠀⠀⠀⠀⠀⠀⠁⢕⠀⠀⠀⠀⠀⠀⠀⠀⠀⠀⠀⠀⠀⠀⠜⣿⡿⠇⠁⠀⠀⠀⠀⠀⠀⠀⠀⠐⢀⠀⠀⠁⠕⢄⠀⠀⠀⢰⣶⢖⠀⠀⠀⠇⠄⠀⢀⡕⠕⠀⠀⠀⠘⠻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⣻⠔⢄⠀⠀⢸⣿⣿⣿⣿⡏⣿⣿⣿⣿⣿⣿⣿⣿⣿⣿⣷⢿⢿⠀⠀⠀⠀⠀⠑⠀⠀⠀⠁⠻⣿⠁⢻⣿⣿⡯⢕⢕⠀⠀⢔⠑⠁⠀⢀⠄⠁⠀⠀⠀⠀⠀⠀⠀⠀⠀⠈⠻⢟⢜⣿⣿⣿⡇⠁⠀⠀⠀⠀⠀⠀⠀⢀⣀⣠⣀⡀⠀⠀⠀⠀⠀⠀⠀⠀⠀⠀⠀⠀⠀⠘⠁⠀⠀⠀⠀⠀⠀⠀⠀⠀⠀⠀⠀⠑⢄⠀⠀⠁⠔⢀⢀⢸⡟⠀⠀⢀⠀⠀⠀⢄⣾⢇⠀⠀⠀⢄⢕⢄⢹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⣕⣱⣵⣴⠀⠑⠔⠀⢄⢀⣿⣿⣿⣿⠀⠁⠑⠄⢸⣿⣿⣿⣿⣜⣿⣿⣿⣿⣿⣿⣿⢿⢏⢍⢕⢔⢕⢕⢕⢕⢄⠀⠀⠀⢔⠆⠀⠀⠘⠀⢀⠝⢿⡟⢇⢕⢀⠕⠁⠀⠀⢔⠑⠀⠀⠀⠀⠀⠀⠀⠀⠀⠀⠀⠀⠀⠐⠀⣿⢹⣿⢕⠀⠀⠀⠀⠀⠀⠀⠠⣺⣿⣿⣿⣷⠄⠀⠀⠀⠀⠀⠀⠀⠀⠀⠀⠀⠀⠀⠀⠀⠀⠀⠀⠀⠀⠀⠀⠀⠀⠀⢄⠑⠀⠁⠐⢀⠀⠁⢜⣎⠀⠀⠀⠑⠐⠀⢠⣾⡟⠀⠀⠀⢔⢕⢕⢕⢜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⡇⢕⠀⠀⠑⠗⠗⠳⢷⣷⣷⣷⣷⣷⣾⣿⣿⣿⣿⣴⣴⣴⣤⣿⣿⣿⣿⣿⣿⣦⣴⣦⣴⣾⣿⣿⣿⣿⣿⣿⣿⣿⣿⣿⢗⢕⢕⢕⠕⠑⠁⠑⢁⠅⠁⠐⠐⠀⠀⠀⠀⢀⡀⠀⢕⢕⢄⠀⠁⢙⢄⠁⠀⢀⠐⠁⠀⠁⠄⢀⠀⠀⠀⠀⠀⠀⠀⠀⠀⠀⠀⠀⠀⡏⢸⡏⠁⠀⠀⠀⠀⠀⠀⠀⠔⡿⣿⣿⣿⡏⠔⠀⠀⠀⠀⠀⠀⠀⠀⠀⠀⠀⠀⠀⠀⠀⠀⠀⠀⠀⠀⠀⠀⠀⢄⠑⠀⠀⠀⠄⠀⠀⠁⠀⠀⠝⣧⢄⢄⠀⠀⢠⣻⡟⠁⠀⠀⢔⢕⢕⢕⢕⢕⣿⣿⣿⣿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⠀⠀⠑⠁⠀⢕⢕⢕⢕⢄⣸⠁⠀⠀⠀⢀⠄⠄⠀⠀⠁⠔⢀⠀⠀⠀⠀⠀⠀⠀⠀⠀⠀⢕⠁⢜⠁⠀⠀⠀⠀⠀⠀⠀⠀⠀⠑⠝⢇⠏⠀⠀⠀⠀⠀⠀⠀⠀⠀⠀⠀⠀⠀⠀⠀⠀⠀⠀⠀⠀⠀⠀⠀⢄⠁⠀⠀⠀⠀⠀⠀⠀⠀⠀⠀⠀⠀⠈⢳⡅⠀⢄⡷⣽⢇⠀⠀⠀⠕⠕⢕⢕⠕⢱⣿⣽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⠑⠀⠀⠀⠀⠀⠀⠀⠀⠀⠀⠀⠔⠀⠀⠀⠕⠔⠕⢕⢕⣸⢏⠀⠀⠀⠀⠀⠀⠀⠁⠀⠀⠀⠀⠐⢀⠀⠀⠀⠀⠀⠀⠀⠀⠁⢕⠁⠀⠀⠀⠀⠀⠀⠀⠀⠀⠀⠀⠀⠀⠀⠀⠀⠀⠀⠀⠀⠀⠀⠀⠀⠀⠀⠀⠀⠀⠀⠀⠀⠀⠀⠀⠀⠔⠀⠀⠀⠀⠀⠀⠀⠀⠀⠀⠀⠀⠀⠔⠔⠀⠕⡔⢱⢼⣿⢕⠀⠀⠀⠀⢀⣄⡅⢱⡺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⢄⠀⠀⠀⠀⢑⡸⢇⢕⠀⠀⠀⠀⠀⠀⠀⠀⠀⠀⠀⠀⠀⠁⠐⠀⠀⠀⠀⠀⠀⠀⠁⠀⠀⠀⠀⠀⠀⠀⠀⠀⠀⠀⠀⠀⠀⠀⠀⠀⠀⠀⠀⠀⠀⠀⠀⠀⠀⠀⠀⠀⠀⠀⠀⠀⠀⠀⠀⠀⠀⠀⠀⠀⠀⠀⠀⠀⠀⠀⠀⠀⠀⠀⠀⠀⠀⠀⣔⢜⢕⢺⢏⢅⢔⢔⢱⣵⣾⣿⣿⡸⣿⣿⢻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⢱⡄⠀⠁⡱⠃⠁⠀⠀⠀⠀⠀⠀⠀⠀⠀⠀⠀⠀⠀⠀⠀⠀⠀⠀⠀⠀⠀⠀⠀⠀⠀⠀⠀⠀⠀⠀⠀⠀⠀⠀⠀⠀⠀⠀⠀⠀⠀⠀⠀⠀⠀⠀⠀⠀⠀⠀⠀⠀⠀⠀⠀⠀⠀⠀⠀⠀⠀⠀⠀⠀⠀⠀⠀⠀⠀⠀⠀⠀⠀⠀⠀⠀⠀⠀⢰⢗⢜⢕⢕⢕⢕⢕⣷⣿⣿⣿⣿⣿⡇⣟⢪⢹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⢾⣿⢆⢕⠁⢀⢔⠀⠀⠀⠀⠀⠀⠀⠀⠀⠀⠀⠀⠀⠀⠀⠀⠀⠀⠀⠀⠀⠀⠀⠀⠀⠀⠀⠀⠀⠀⠀⠀⠀⠀⠀⠀⠀⠀⠀⠀⠀⠀⠀⠀⠀⠀⠀⠀⠀⠀⠀⠀⠀⠀⠀⠀⠀⠀⠀⠀⠀⠀⠀⠀⠀⠀⠀⠀⠀⠀⠀⠀⠀⠀⠀⠀⠀⢔⢕⢕⢕⢕⢕⢕⣱⣿⣿⣿⣿⣿⣿⡿⣜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⠕⠀⠄⢀⢔⣼⣿⢏⢕⣷⡕⢕⢕⡀⠀⠀⠀⠀⠀⠀⠀⠀⠀⠀⠀⠀⠀⠀⠀⠀⠀⠀⠀⠀⠀⠀⠀⠀⠀⠀⠀⠀⠀⠀⠀⠀⠀⠀⠀⠀⠀⠀⠀⠀⠀⠀⠀⠀⠀⠀⠀⠀⠀⠀⠀⠀⠀⠀⠀⠀⠀⠀⠀⠀⠀⠀⠀⠀⠀⠀⠀⠀⠀⠀⠀⠀⠀⠀⠀⠀⠁⠀⠁⠁⠁⠑⠑⠟⠿⢿⢿⠿⢟⢵⢾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⣼⣿⡟⢕⣾⡿⢟⢔⠜⠀⠀⠀⠀⠀⠀⠀⠀⠀⠀⠀⠀⠀⠀⠀⠀⠀⠀⠀⠀⠀⠀⠀⠀⠀⠀⠀⠀⠀⠀⠀⠀⠀⠀⠐⠔⠔⠕⠕⠕⠅⠔⠕⠕⠕⠕⠁⠁⠑⠀⠀⠀⠀⠀⠀⠀⠀⠀⠀⠀⠀⠀⠀⠑⢀⠀⠀⠀⠀⠀⠀⠀⠀⠀⠀⠄⠀⠀⢀⢄⢄⢄⢄⢔⢔⢔⢔⢸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⢄⠀⠀⠀⠀⢕⢕⢕⢄⢔⢕⣿⣿⡟⢕⣕⡕⠕⣕⣵⡆⠀⠀⠀⠀⠀⠀⠀⠀⠀⠀⠀⠀⠀⠀⢔⠑⠁⠀⠀⠀⠀⠀⠀⠀⠀⠀⠀⠀⠀⠀⠀⠀⠀⠀⠀⠀⠀⠀⠀⠀⠀⠀⠀⠀⠀⠀⠀⠀⠀⠀⠀⠀⠀⠀⠀⠀⠀⠀⠀⠀⠀⠀⠀⠀⢕⠀⠀⠀⠀⠀⠀⠀⠀⠀⠀⠀⠀⠀⢕⢕⢕⢕⢕⢕⢕⢕⢕⢐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⣏⢕⢕⢕⣸⣿⣾⣷⣷⣆⢔⢔⢔⢕⢕⢕⢕⢕⣵⣿⡿⢕⠑⠉⠉⠁⠀⠀⢄⢔⠀⠀⠀⠀⠀⠀⠀⠀⠀⠀⠀⠀⠀⢕⠀⠀⠀⠀⠀⠀⠀⠀⠀⠀⠀⠀⠀⠀⠀⠀⠀⠀⠀⠀⠀⠀⠀⠀⠀⠀⠀⠀⠀⠀⠀⠀⠀⠀⠀⠀⠀⠀⠀⠀⠀⠀⠀⠀⠀⠀⠀⠀⠀⢕⠀⠀⠀⠀⠀⠀⠀⠀⠀⠀⠀⠀⠀⢀⡁⢑⢑⣑⣑⡕⢅⢱⣷⣜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⠿⠿⠕⢕⢕⢕⢕⢕⢕⢕⢟⣿⢇⠁⠀⠀⠀⠀⠀⠀⢕⢕⠀⠀⠀⢄⢄⠀⠀⠀⠀⠀⠀⠀⠀⢕⠀⠀⠀⠀⠀⠀⠀⠀⠀⠀⠀⠀⠀⠀⠀⠀⠀⠀⠀⠀⠀⠀⠀⠀⠀⠀⠀⠀⠀⠀⠀⠀⠀⠀⠀⠀⠀⠀⠀⠀⠀⠀⠀⠀⠀⠀⠀⠀⠀⠀⠀⠀⠀⠀⠀⠀⠀⠀⠀⠀⠀⠀⢀⢕⢕⢕⢕⣿⣿⡇⢕⢸⣿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⢇⢱⠀⠀⠀⠀⠀⠀⠀⢕⢕⠀⠀⠀⠕⠛⠁⠀⠀⠀⠀⠀⠀⠀⠑⢁⠀⠀⠀⠀⠀⠀⠀⠀⠀⠀⠀⠀⠀⠀⠀⠀⠀⠀⠀⠀⠀⠀⠀⠀⠀⠀⠀⠀⠀⠀⠀⠀⠀⠀⠀⠀⠀⠀⠀⠀⠀⠀⠀⠀⠀⠀⠀⠀⠀⢄⠀⠀⠀⠀⠀⠀⠀⠀⠀⠀⠀⢸⣧⡕⢕⢕⣿⣿⡇⢕⢸⣿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⡟⢱⣿⠀⠀⠀⠀⠀⠀⠀⢕⢕⢄⠀⠀⠀⠀⠀⠀⠀⠀⠀⠀⠀⠀⠀⢔⠀⠀⠀⠀⠀⠀⠀⠀⠀⠀⠀⠀⠀⠀⠀⠀⠀⠀⠀⠀⠀⠀⠀⠀⠀⠀⠀⠀⠀⠀⠀⠀⠀⠀⠀⠀⠀⠀⠀⠀⠀⠀⠀⠀⠀⠀⡄⢀⠀⢕⠀⠀⠀⠀⠄⠀⠀⠀⠀⠀⠀⢸⣿⡇⢕⢕⣿⣿⡇⢕⢸⣿⣿⢕⢕⣿⣿⡟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⣾⣿⠀⠀⠀⠀⠀⠀⠀⢕⢱⢕⠀⠀⠀⠀⠀⠀⠀⠀⠀⠀⠀⠀⠀⠑⠀⠀⠀⠀⠀⠀⠀⠀⠀⠀⠀⠀⠀⠀⠀⠀⠀⠀⠀⠀⠀⠀⠀⠀⠀⠀⠀⠀⠀⠀⠀⠀⠀⠀⠀⠀⠀⠀⠀⠀⠀⠀⠀⠀⠀⢄⡕⢇⡇⠑⠀⠀⠀⠀⠀⠁⠀⠀⠀⠀⠀⠀⠁⠑⠕⢕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⣵⣿⣿⠀⠀⠀⠀⠀⠀⠀⠀⠀⠀⠀⠀⠀⠀⠀⠀⠀⠀⠀⢔⢔⢕⢕⢕⢕⢔⢄⠀⠀⠀⠀⠀⠀⠀⠀⠀⠀⠀⠀⠀⠀⠀⠀⠀⠀⠀⠀⠀⠀⠀⠀⠀⠀⠀⠀⠀⠀⠀⠀⠀⠀⠀⠀⠀⠀⠀⠀⠀⠀⢱⡹⢎⢕⠀⠀⠀⠀⠀⠀⠀⠀⠀⠀⠀⠀⠀⠀⠀⠀⠁⠟⢿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⠔⢔⢕⢕⢕⢕⢕⢕⢕⢕⠀⠀⠀⠀⠀⠀⠀⠀⠀⠀⠀⠀⠀⠀⠀⠀⠀⠀⠀⠀⠀⠀⠀⠀⠀⠀⠀⠀⠀⠀⠀⠀⠀⠀⠀⠀⠀⠀⠀⠀⠀⠀⡾⣗⢇⢕⢕⢔⢄⢄⠀⠀⠀⠀⠀⠀⠀⠀⠀⠀⠀⠀⠀⠀⠁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⠁⠕⢕⢕⢕⢕⢕⣕⡕⢕⢀⠀⠀⠀⠀⠀⠀⠀⠀⠀⠀⠀⠀⠀⠀⠀⠀⠀⠀⠀⠀⠀⠀⠀⠀⠀⠀⠀⠀⠀⠀⠀⠀⠀⠀⠀⠀⠀⠀⢰⢔⢿⢇⢕⢕⢕⢕⢕⠑⠀⠀⠀⠀⠀⠀⠀⠀⠀⠀⠀⠀⠀⠀⢄⣔⣔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⡕⡕⣟⢻⠀⠀⠀⠀⠀⠀⠀⠀⠀⠀⠀⠀⠀⠀⠀⠀⠀⠀⠀⠀⠑⢕⢕⢕⣱⣿⣿⣧⢜⢻⠇⠀⠀⠀⠀⠀⠀⠀⠀⠀⠀⠀⠀⠀⠀⠀⠀⠀⠀⠀⠀⠀⠀⠀⠀⠀⠀⠀⠀⠀⠀⠀⠀⣀⣠⣴⣶⣾⢟⢕⣱⡳⡕⢕⢕⠁⠀⠀⠀⠀⠀⠀⠀⠀⠀⠀⠀⠀⠀⠀⢀⢕⢟⢿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⣿⢷⢏⠀⠀⠀⠀⠀⠀⠀⠀⠀⠀⠀⠀⠀⠀⠀⠀⠀⠀⠀⠀⠀⠀⠁⠕⡕⣿⣿⡝⢹⡕⠑⢕⢀⠀⠀⠀⠀⠀⠀⠀⠀⠀⠀⠀⠀⠀⠀⠀⠀⠀⠀⠀⠀⠀⠀⠀⠀⠀⠀⠀⠀⠀⠀⠈⠛⠛⠟⠟⢕⢕⣼⣿⣇⢯⠕⠀⠀⠀⠀⠀⠀⠀⠀⠀⠀⠀⠀⠀⠀⠀⠀⢕⢕⢕⢕⢕⢕⢇⢱⢕⢕⢕⢕⢕⢕⢕⢕⢝⡝⢝⡕⢕⡕⢕⢝⢝⢝⢝⢟⢟⢏⢟⡟⢟⢟⣟⣻⢟⣿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⢷⣷⢾⠀⠀⠀⠀⠀⠀⠀⠀⠀⠀⠀⠀⠀⠀⠀⠀⠀⠀⠀⠀⠀⠀⠀⠀⠀⢱⣿⣿⡇⢸⡇⠀⠀⠑⠕⢄⢀⠀⠀⠀⠀⠀⠀⠀⠀⠀⠀⠀⠀⠀⠀⠀⠀⠀⠀⠀⠀⠀⠀⠀⠀⠀⠀⠀⠀⠀⢄⠔⣱⣵⢸⣿⣿⣿⢜⠀⠀⠀⠀⠀⠀⠀⠀⠀⠀⠀⠀⠀⠀⠀⠀⠀⠁⠁⠁⠁⢇⢕⢕⡕⢱⣕⡕⢕⢕⢜⢕⢜⡇⢜⢣⢜⢕⢕⢕⢕⢕⢕⢕⢜⡕⢵⣕⣮⣗⣮⣱⢜⣕⢇⣕⣪⢗⡺⣝⡮⣵⢮⣕⣱⢕⡎⢝⣽⢽⣝⢽⣝⡿⣟⢿⣟⡟⣟⡻⢇⢕⢕⢕⢕⡕⢟⢿⢿⢿⢿⢿⢿⣿⣿⠀</a:t>
            </a:r>
            <a:br/>
            <a:r>
              <a:t>⢕⢕⢕⣿⣿⣿⣿⡇⢕⢱⡕⢕⡱⢎⣱⣾⣿⣿⣿⣿⣿⣿⣿⣿⣿⣿⣿⣿⢝⡹⡕⠀⠀⠀⠀⠀⠀⠀⠀⠀⠀⠀⠀⢸⣿⣿⡇⢕⢕⢕⢕⢕⢸⣿⣿⣿⢻⣿⣿⣿⣿⣿⢿⢿⢿⢿⣿⢗⢗⡎⠀⠀⠀⠀⠀⠀⠀⠀⠀⠀⠀⠀⠀⠀⠀⠀⠀⠀⠀⠀⠀⠀⠀⠀⠀⢸⣿⣿⣿⣷⣷⣷⣶⣶⣶⣧⡕⠕⢔⢄⢀⠀⠀⠀⠀⠀⠀⠀⠀⠀⠀⠀⠀⠀⠀⠀⠀⠀⠀⠀⠀⠀⢀⢄⢔⢑⣁⣄⣻⣵⣾⣿⣿⣿⡇⠀⠀⠀⠀⠀⠀⠀⠀⠀⠀⠀⠀⠀⠀⠀⠀⠀⠀⠀⠀⠀⠀⢇⢕⢕⡕⢱⡕⢱⢕⢕⢝⢇⢕⢜⢽⡕⢇⢕⢣⣕⡵⣕⣮⣟⢯⢟⣞⣽⣻⣟⣻⣽⣗⡮⣗⢪⣗⢪⢗⢮⢗⢫⢕⣕⢽⢕⢽⢧⢽⢗⡽⢗⣯⡗⣏⣷⡏⢽⣫⡽⣹⡵⣟⡽⣞⡽⢗⡿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⢇⢕⢕⢕⢕⢕⢀⠀⠀⠀⠀⠀⠀⠀⠀⠀⠀⠀⠀⠀⠀⠀⠀⠀⠀⠀⠀⠀⠀⠀⠀⠀⣿⣽⣟⡟⢟⢟⠛⠛⠛⠙⠁⠀⠀⠁⠁⠑⠔⢔⢄⢀⠀⠀⠀⠀⠀⠀⠀⠀⠀⠀⠀⠀⠀⠀⠀⢕⢱⣷⣿⣿⣿⣿⣿⡿⢿⣟⣿⣿⠑⠀⠀⠀⠀⠀⠀⠀⠀⠀⠀⠀⠀⠀⠀⠀⠀⠀⠀⠀⠀⠀⠀⣷⣼⣕⢧⣵⡷⣵⡱⢕⣱⢵⣕⡸⣕⣇⣕⡳⢽⣗⡹⣕⢝⣏⡹⣿⣯⢽⣻⢽⣺⢿⣿⣽⢗⣮⡝⢕⢱⣜⢵⣗⢽⣗⡽⢗⡫⢗⡫⢵⣺⢿⢾⢷⢫⢵⢗⣫⢵⣾⣵⣞⢵⣮⢵⣞⡝⢎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⣇⣕⢳⣕⣽⢵⢝⢧⢧⡀⠀⠀⠀⠀⠀⠀⠀⠀⠀⠀⠀⠀⠀⠀⠀⠀⠀⠀⠀⠀⠀⠀⠀⠀⢹⣿⡏⢕⢜⢇⠀⠀⠀⠀⠀⠀⠀⠀⠀⠀⠀⠀⠁⢕⠀⠀⠀⠀⠀⠀⠀⠀⠀⠀⠀⠀⠀⠀⠀⢕⠀⠁⠁⠁⠁⢷⣾⢇⢸⣿⣿⡿⠀⠀⠀⠀⠀⠀⠀⠀⠀⠀⠀⠀⠀⠀⠀⠀⠀⠀⠀⠀⠀⠀⢱⡯⣗⡞⢝⣕⢟⣇⢸⢝⡺⢝⢕⢜⡇⢜⢕⢸⢕⢸⢝⢇⢝⢕⢕⢕⢎⢝⡞⢕⡗⢽⢗⢕⢵⣗⢵⢇⡽⢕⡫⢗⣪⢕⢺⢵⢸⢽⢕⣏⢇⣕⢵⢗⡵⢗⡝⢕⣹⡕⢜⡵⣎⣵⣞⣫⡵⣎⡵⢕⢱⢜⢱⢾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⡾⢟⣏⢄⡀⠀⠀⠀⠀⠀⠀⠀⠀⠀⠀⠀⠀⠀⠀⠀⠀⠀⠀⠀⠀⠀⠀⠀⠝⢿⣿⣷⣷⣷⣶⣦⣤⣄⢀⠀⠀⠀⠀⠀⠀⠀⠑⠔⠀⠀⠀⠀⠀⠀⠀⠀⠀⠀⠀⠀⠀⠀⠀⠀⠀⢀⢀⣄⣸⣵⣵⣾⡿⣻⠁⠀⠀⠀⠀⠀⠀⠀⠀⠀⠀⠀⠀⠀⠀⠀⠀⠀⠀⠀⠀⠀⢀⢜⢎⣕⣸⣟⣣⢽⣇⢼⢕⣸⣕⡇⢵⢕⢕⢕⢕⢕⣕⢹⣕⡹⢕⣪⢵⢳⢵⢗⢮⢕⣕⢕⢕⡱⢕⣸⢕⣇⣕⣇⡱⣗⡸⢕⡕⢕⢗⣹⢕⣫⢵⣞⡵⢗⡣⢗⣫⢵⣇⣹⢕⣕⡜⢏⢵⢞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⠓⠐⠀⠀⠀⠀⠀⠀⠀⠀⠀⠀⠀⠀⠀⠀⠀⠀⠀⠀⠀⠀⠀⠀⠑⠚⠙⠙⠛⠛⠛⠛⠛⠁⠀⠀⠀⠀⠀⠀⠀⠀⠀⠀⠀⠀⠀⠀⠀⠀⠀⠀⠀⠀⠀⠀⠀⠀⠐⠚⠛⠛⠛⠛⠛⠛⠋⠚⠃⠀⠀⠀⠀⠀⠀⠀⠀⠀⠀⠀⠀⠀⠀⠀⠀⠀⠀⠀⠀⠀⠑⠛⠛⠛⠛⠛⠛⠚⠛⠚⠛⠓⠛⠙⠓⠛⠓⠓⠓⠓⠛⠓⠛⠛⠛⠛⠚⠛⠓⠚⠓⠓⠓⠓⠃⠑⠚⠛⠓⠛⠓⠛⠓⠛⠓⠓⠓⠓⠚⠛⠓⠛⠓⠚⠓⠚⠙⠓⠛⠛⠓⠓⠓⠙⠓⠚⠛⠓⠚⠓⠛⠓⠓⠓⠚⠛⠀</a:t>
            </a:r>
            <a:br/>
          </a:p>
        </p:txBody>
      </p:sp>
    </p:spTree>
  </p:cSld>
  <p:clrMapOvr>
    <a:masterClrMapping/>
  </p:clrMapOvr>
</p:sld>
</file>

<file path=ppt/slides/slide6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⣧⢝⢻⣿⣿⣿⣿⣿⣿⣿⡜⣿⣜⣿⣿⣿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⣷⣕⢷⣝⣹⡻⡿⢿⢿⢿⢸⢿⢞⣿⣿⣿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⡿⣱⣾⣿⣿⣿⣿⣿⣿⣿⣿⣿⣷⡝⢧⢻⣇⢕⢕⢕⢕⢕⢕⢜⢝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⡿⣼⡏⣿⣿⣿⢿⢿⢿⢿⢟⣟⣟⣟⢕⢕⢜⣿⣧⡳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⢱⣿⡇⣽⣷⣗⣾⣿⣿⣿⣿⣿⣯⣽⡕⢕⢕⢹⣿⣷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⣇⣿⣿⡇⣿⣿⣿⣿⣿⣿⣿⣿⣿⣿⣿⣿⣕⢕⢜⣿⣿⣷⡕⢕⢕⢕⢕⢕⢕⢕⢕⢕⢕⢕⢝⢝⢻⣿⣿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⢟⣵⣾⣸⣿⣿⡇⣿⣿⣿⣿⣿⣿⣿⣿⣿⣿⣿⣿⣿⣧⡕⢹⣿⣿⣧⢕⢕⢕⢔⢕⢕⢕⢕⢕⢕⢕⢕⢕⢕⣹⣿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⡟⣱⣿⣿⡇⣿⣿⣿⡗⣿⣿⣿⣿⣿⣿⣿⣿⣿⣿⣿⣿⣿⣿⣷⢜⣿⣿⣿⡇⢕⢕⢕⢕⢕⢕⢕⢕⢕⢕⢕⢕⢺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⢯⣾⣿⣿⣿⢷⣿⣿⣿⡇⣿⣿⣿⣿⣿⣿⣿⣿⣿⣿⣿⣿⣿⢿⣿⢕⣿⣿⣿⣿⢕⢕⢕⡑⢕⢕⢕⢕⢕⢕⢕⢕⣿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⣳⣿⣿⣿⣿⢫⢸⣿⣿⣿⡇⣿⣿⣿⣿⣿⣿⣿⣿⣿⣿⣿⣿⣿⡜⢿⢕⣿⣿⣿⣿⡇⢕⢕⢹⣧⢜⢳⣱⢗⠘⢑⢜⢟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⢳⣿⣿⣿⣿⢣⣿⢸⣿⣿⣿⡗⢹⣿⣿⣿⣿⣿⣿⣿⣿⣿⣿⣿⣿⡇⢜⢕⣿⣿⣿⡿⠇⢕⢕⢑⢕⢕⢔⢕⢕⢇⢞⢕⢕⢕⢜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⣏⣿⢷⣿⣿⢯⣿⣿⢸⡿⢝⣼⣿⢕⢹⣿⣿⣿⣿⣿⣿⣿⣿⣿⣿⣿⡇⢕⢕⠹⢟⠏⠑⠀⢕⢰⣵⣥⢕⡑⠕⢕⢕⢕⢕⢕⣱⣞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⢿⡟⣸⡿⣿⣿⡟⣾⣿⡿⢎⢕⣼⣿⣿⡜⣾⣿⣿⣿⣿⣿⣿⣿⣿⣿⣿⣿⣿⢕⢀⠀⠑⠁⠀⢔⢕⢺⣿⣿⡞⣿⣷⣵⣕⡕⣵⢿⣿⣿⣞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⡿⡟⣹⣷⣿⡇⣿⡿⣼⣿⣼⣿⣿⢕⡕⢝⣿⣿⣿⡇⣿⣿⣿⣿⣿⣿⣿⣿⣿⣿⣿⣿⢟⢕⢕⡑⠕⠕⣕⢕⢕⣾⣿⣿⣧⣿⣿⣿⣿⣧⢸⡾⡏⣹⣿⡞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⢱⣷⣿⣿⣿⢳⣿⢇⣿⣧⣿⣿⢇⡕⣿⡕⣿⣏⢝⡇⣿⡟⣿⣿⣿⣿⣿⣿⣿⣿⣿⣿⢕⢕⢕⣿⣿⣿⣿⡕⢸⣿⣿⣿⣿⢹⣿⣿⣿⣿⢕⢷⣜⢟⢜⢇⣹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⡟⣷⢻⢿⣝⢟⢸⣿⢸⣿⣸⣿⣿⣿⡇⣿⢇⣿⣿⣿⣇⣿⡇⢿⣿⣿⣿⣿⣿⣿⣿⣿⣿⢕⢕⢕⣿⣿⣿⣿⣧⢹⣿⣿⣿⣿⢸⣿⣿⣿⣿⣵⣼⣻⢇⢜⢜⣿⣿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⣧⡇⢕⢕⢕⢕⢕⢕⢕⢕⢕⢕⢕⢕⢕⢕⢕⢕⢕⢕⢕⢕⢕⢞⣿⣿⣿⢕⢕⢕⢕⢕⣿⣿⣿⣿⣿⣿⣿⣿⣿⣿⣿⣿⣿⣿⣿⣿⣿⣿⣿⣿⣿⣿⣿⣿⣿⣿⣿⣿⣿⣿⣿⣿⣿⣿⣿⣿⣿⣿⣿⢳⣿⢱⣕⢏⣕⢸⡿⣾⡇⣿⣿⣿⣿⢇⣿⢸⣿⣿⣿⢸⣿⢱⢸⣿⣿⣿⣿⣿⣿⣿⣿⡇⢕⢕⢱⣿⣿⣿⣿⣿⢸⢟⣿⣿⡟⢸⣿⣿⣿⣿⡇⣽⢿⢫⢕⢜⢝⢝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⡕⢫⡜⢣⣾⢇⣼⡇⣿⢻⣿⣿⣿⣿⢕⣿⢸⣿⣿⣿⢸⡇⣿⢸⣿⣿⣿⣿⣿⣿⣿⣿⡇⢕⢕⣸⣿⣽⣽⣽⣽⢸⡜⡟⢿⡇⢸⣿⣿⡿⣿⡇⢱⢕⠇⠁⠀⠀⢀⢄⢄⢄⢔⢄⢄⢸⣿⢕⢕⢕⢕⢕⢀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⣷⡵⢕⢾⣣⡞⢟⢻⡿⣸⣿⣿⣿⡇⣱⣻⣜⣟⣟⣏⣸⣸⣿⣇⣿⢸⣿⢻⣿⣿⣹⢿⢕⢕⣱⡿⢟⣟⡯⢽⢇⠘⠓⠜⢱⣵⣾⣿⣿⡟⣿⡇⢅⠀⢔⣵⣵⣵⣷⣷⣷⣷⣷⣷⣷⣾⣿⢕⢕⢕⢕⢑⢕⢀⢄⢄⡄⢄⢺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⣧⡕⡜⢝⡟⢸⢇⣿⣿⣿⣿⢱⡿⢿⢹⠯⠽⢽⠽⠽⢽⣝⡟⣧⣿⡜⡿⣿⡿⢕⡎⣵⣷⡷⢏⡁⠄⠁⠀⠁⣷⣦⢄⣱⣿⣿⣿⢕⣿⣧⠅⠀⠁⢮⡻⢿⣿⣿⣿⣿⣿⣿⣿⣿⣿⢕⢕⢕⢕⣷⡕⢕⣷⡇⣧⣾⡕⢳⣷⢺⣼⣿⢕⢸⣿⣵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⠈⠑⠕⡇⡇⣿⣿⣿⡇⢵⢇⢁⣡⣴⣄⢁⠀⠐⠀⢘⢝⣿⣿⣿⣿⣿⣷⣾⣿⣿⣿⣵⡜⢅⢔⢄⢔⢔⣿⣿⣾⣸⣿⡿⣿⢕⢸⣿⢄⠄⠀⠜⡻⢧⡹⣿⣿⣿⣿⣿⣿⣿⣿⢕⢕⢕⢸⣿⡧⣵⣿⣟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⢕⠀⠀⢕⣽⡇⣿⣿⢕⢕⣧⣕⢿⣿⢔⢔⢄⢄⢕⣔⣿⣾⣿⣿⣿⣿⣿⣿⣿⣿⣿⣿⣧⣕⢱⣗⢕⡼⣿⣿⣧⣿⣿⣷⣿⢕⢕⢿⡇⠀⠀⠀⢷⣕⢝⢷⡝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⢰⠑⠀⠀⠁⣿⡇⣿⣿⢕⢕⢜⣿⣿⣿⣷⣕⢕⣗⢕⣼⣿⣿⣿⣿⣿⣿⣿⣿⣿⣿⣿⣿⣿⣿⣯⣵⣵⣷⣿⣿⡿⣻⡮⣽⣿⢕⢕⢜⡇⠀⢀⢀⡜⢻⣷⣕⢝⢣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⢕⠇⠀⠀⠀⠀⣿⡇⢜⣿⡕⢕⢕⢜⣿⣿⣿⣷⣵⣵⣷⣿⣿⣿⣿⣿⣿⣿⣿⣿⣿⣿⣿⣿⣿⣿⣿⣿⣿⣿⣿⡿⢱⢿⣿⣿⣿⢇⢕⢕⢸⢕⢿⣿⣿⣕⢝⢿⣧⢣⡜⢎⢻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⣵⢇⡜⢀⠀⠀⠀⠀⣿⢇⡇⢟⢕⢕⢕⢱⡼⣿⣿⣿⣿⣿⣿⣿⣿⣿⣿⣿⣿⣿⣯⣿⣿⣿⣿⣿⣿⣿⣿⣿⣯⣾⣿⢕⢕⢸⣿⣿⣿⢕⢕⢕⢕⢕⢜⣿⣿⣿⣧⡜⢿⣧⡹⣧⡕⡝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⡕⢜⢕⢕⣟⢕⢕⢸⣕⢁⠕⢜⢕⢕⢇⢔⣦⢔⢔⡔⣿⢕⣿⡕⢕⢕⢕⠕⢟⢝⣿⣿⣿⣿⣿⣿⣿⣿⣿⣿⣿⣿⣿⣿⣿⣿⣿⣿⣿⣿⣿⣿⣿⣿⡷⢕⢕⣾⣿⣿⡏⢕⢜⢇⢕⡕⢕⢕⢿⣿⣯⣷⡜⢻⣷⣹⣷⣜⢜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⢾⢱⢇⠜⣿⢕⢕⠃⢻⢕⣿⡇⢕⢕⢕⢕⢕⢕⢜⢿⣿⣿⣿⣿⣿⣿⣿⣿⣿⣿⣿⣿⣿⢿⣿⣿⣿⣿⣿⣿⣿⢟⢕⢕⢕⣿⣿⣿⢕⢕⢕⢜⣧⢕⢱⡕⢜⢻⢿⢿⢿⢇⢻⣿⠿⢿⣧⢜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⣀⡕⢕⡀⣿⡕⢕⡕⢜⢕⢸⣷⢱⡕⢕⢕⢕⢕⢕⢕⢝⢿⣿⣿⣿⣿⣿⣿⣿⣾⣿⣿⣿⣿⣿⣿⣿⣿⢿⢏⢕⢕⢕⢕⢕⣿⡟⢇⢕⢕⢕⢕⢝⣧⢕⣷⡕⢕⢔⢄⠀⠀⠑⢿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⢅⣿⣿⣧⡏⣿⣸⣇⢱⡕⢕⢕⢕⢿⡼⣿⢕⢱⡕⢕⢕⢕⢕⢕⢕⢝⢟⢻⢿⣿⣿⣿⣿⣿⣿⣿⣿⢟⢏⢕⢕⢕⢕⢕⢕⢕⢕⣿⢇⢕⢕⡕⢕⢕⡕⢿⡇⢜⣷⡕⢕⢕⢕⠀⠀⢜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⠐⠕⠸⢿⢻⢟⢕⢫⢕⢻⡜⡇⢕⢕⢕⢜⢳⣿⡇⢕⢜⢣⡕⢕⢕⢕⢕⢕⢕⢕⠕⢕⣪⣽⣟⡿⣟⣽⣾⡇⢑⠕⢕⢕⢕⢕⢕⢕⢸⢇⢕⢕⢱⣳⡕⢕⡇⢜⣿⢸⡽⣧⢕⢕⢕⢀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⢄⠀⠀⢕⢕⢕⢕⢕⢕⢕⢣⣸⢕⢕⢕⢕⢕⢿⣿⡕⢕⢕⢕⢕⢕⢕⢕⠕⠑⠀⢄⢕⣿⣿⣿⣿⣿⣿⣿⣗⢕⢀⠀⠁⠑⢕⢕⢕⢕⢕⢕⢇⢕⢻⣿⣕⢕⢱⣿⢸⢗⢹⢕⢕⢕⢕⢕⢕⢕⢸⣿⢕⢕⢕⢕⢿⣿⡇⢕⢕⣿⣿⡇⢕⢸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⠀⠀⠀⢕⢕⢕⢕⡕⢕⢕⢱⡿⢕⢕⢕⢕⢕⢜⣿⣷⡕⢕⢕⢕⢕⠑⠀⠀⠀⠀⢕⣱⣿⣿⣿⣿⣿⣿⣿⣿⡕⢕⠀⠀⠀⠀⠁⢕⢕⢕⢕⢜⢕⢕⢝⢹⣧⢸⡿⠃⢁⢄⠁⢁⠕⣕⣱⣧⡕⢸⣿⢕⢕⢕⢕⢸⣿⡇⢕⢕⣿⣿⡇⢕⢸⣸⣿⣷⣷⣽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⠀⠀⠀⠀⠀⠀⠀⠀⠀⢀⢕⢕⠀⠀⠀⢕⣵⣷⣷⣷⡇⢁⣾⢕⢕⢕⢕⢕⣕⣕⢻⣿⣷⡕⢕⢱⠆⠀⠀⠀⠀⠀⢻⣿⣿⣿⣿⣿⣿⣿⣿⣿⣷⢕⠀⠀⠀⠀⠀⠄⢵⢳⢷⣷⣷⣷⣷⣷⣧⡕⠐⠈⠁⠀⠑⠇⠄⢹⣿⣿⣿⢸⣿⢕⢕⢕⢕⢸⣿⣧⢕⢕⣿⣿⡇⢕⠑⠁⢝⡕⢷⡟⢕⢅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⣿⢟⢛⡝⣦⣶⣖⣲⣶⣶⣶⣶⣶⢔⠀⠀⠀⠀⠀⠀⢕⢕⢕⠀⠀⠀⣸⣿⣿⣿⣿⡇⣼⢕⢕⢕⣵⣧⣸⣿⣿⡜⣹⣿⣧⢕⢕⠀⠀⠀⠀⠀⠀⢸⣿⣿⣿⣿⣿⣿⣿⣿⣿⣿⡇⠀⠀⠀⠀⠀⠀⢕⢕⢕⢕⣿⣿⣿⣿⣿⣇⠜⡷⠀⢕⡔⠄⢳⣿⣿⣿⣿⣿⣿⢕⢕⢕⢕⣿⣿⡇⢕⢕⣿⣿⡇⠑⠀⠀⠜⢿⠇⠀⣰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⡿⢏⣵⣾⣿⣷⡜⣿⣿⣿⣿⣿⣿⣿⣿⡇⢕⢕⢕⢕⢔⠀⢕⢕⠑⠀⠀⢀⣿⣿⣿⣿⡿⣹⢇⢕⢱⣿⣿⣿⣿⣿⣿⡇⣯⣿⣿⣇⢕⠀⠀⠀⠀⠀⠀⠁⣽⣿⣿⣿⣿⣿⣿⣿⣿⡿⠁⠀⠀⠀⠀⠀⠀⢕⢕⢕⢸⣿⣿⣿⣿⣿⣿⣷⣤⡇⡁⢁⡄⣶⢹⣿⣿⣿⢾⣿⢕⢕⢱⣵⣾⣯⣽⣵⡕⢿⣿⢇⠑⢀⢀⠀⠀⠀⣱⣿⡯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⡏⢕⢹⡇⢷⡝⢿⠟⠜⢿⣿⣿⣿⣿⣿⣿⡧⢕⢕⢕⢕⢕⢄⠕⢕⠀⠀⠀⢸⣿⣿⣿⣿⣱⢇⢕⢱⣿⣿⣿⣿⣿⣿⣿⣧⢹⣹⣿⣿⡇⢀⠀⠀⠀⠀⠀⠀⠜⣿⣿⣿⣿⣿⣿⣿⣿⠇⠀⠀⠀⠀⠀⠀⠀⠁⡱⣵⣾⣿⣿⣿⢻⣿⣿⣿⣿⡷⢗⣱⢳⢜⢇⢑⢋⢝⢌⢝⢅⢕⢕⢕⢝⢝⢻⢿⣿⣷⣧⣕⢐⠁⠑⠀⠀⢄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⣧⢕⢜⠕⣕⣵⠀⠀⠘⢿⣿⣿⣿⣿⣿⣿⡕⢵⡱⣱⣮⣗⢀⠀⠀⠀⠀⣾⣿⣿⣿⢣⢏⢕⢕⣾⣿⣿⣿⣿⣿⣿⣿⣿⢸⣿⣿⣿⣇⢕⠀⠀⠀⠀⠀⠀⠀⢹⣿⣿⣿⣿⣿⣿⡟⠀⠀⠀⠀⠀⠀⠀⠀⠀⢹⣿⣿⣿⣿⣿⣸⣿⣿⣿⣽⣷⣿⣜⢟⣧⡕⠕⠑⠑⠁⠀⠀⠁⢕⢕⢕⢕⢕⢕⢕⢹⢿⣿⣿⣶⣄⠀⢄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⣷⣔⠀⠈⠁⢄⢄⠀⠀⠜⢿⣻⣻⣿⣿⣯⣿⢱⣿⣿⣮⢕⠀⠀⠀⠀⠉⠙⠟⠣⢏⢕⢕⢸⣿⣿⣿⣿⣿⣿⣿⣿⣿⢕⣿⣿⣿⣿⢕⠀⠀⠀⠀⠀⠀⠀⠀⢻⣿⣿⣿⣿⡿⠁⠀⠀⠀⠀⠀⠀⠀⠀⠀⠘⣿⣿⣿⣿⣿⣿⣿⣿⣿⣿⣿⣿⡿⠕⠙⠑⠀⠀⠀⠀⠀⠀⠀⠁⠀⠁⠕⢕⢕⢕⢕⢕⢎⢻⣿⣿⣿⣧⡳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⣧⢀⠀⠑⠁⠀⠀⠀⠀⠐⠐⢸⣿⣿⡏⣿⣿⣿⣿⡇⢕⠀⠀⠀⠀⠀⠀⠀⠀⠁⠁⠚⠿⣿⣿⣿⣿⣿⣿⣿⣿⢕⣿⣿⢻⣿⡇⠀⠀⠀⠀⠀⠀⠀⠀⠀⢻⠿⠿⢿⠃⠀⠀⠀⠀⠀⠀⠀⠀⠀⠀⠀⢸⣿⣿⣿⣿⣿⣿⣿⡿⠟⠋⠁⠀⠀⠀⠀⠀⠀⠀⠀⠀⠀⠀⠀⠀⠀⠀⠀⠁⠑⢕⢕⢕⢕⢕⢹⢿⣿⣿⣧⢁⣁⣉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⢸⣿⣿⣿⣿⣿⣿⣿⣿⣿⣿⣯⡗⡄⠀⠀⠕⠕⠀⠀⠀⠀⢜⣿⣿⡇⣿⣿⣿⣿⡏⢳⠕⠀⠀⠀⠀⠀⠀⠀⠀⠀⠀⠀⠀⠈⠙⠻⢿⣿⣿⣿⡎⣿⣿⣧⢻⡇⠀⠀⠀⠀⠀⠀⠀⠀⠀⠀⢔⢰⠀⠀⠀⠀⠀⠀⠀⠀⠀⠀⠀⠀⠀⠁⢿⣿⣿⡟⡿⠟⠉⠀⠀⠀⠀⠀⠀⠀⠀⠀⠐⢄⠀⠀⠀⠀⠀⠀⠀⠀⠀⠀⢀⢀⠁⠑⢕⢕⢕⢜⠙⢿⡿⣾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⡏⣷⣿⠀⠀⠀⠀⢀⢄⠀⠀⠕⢿⣟⣧⢹⣿⣿⣿⡇⢕⢕⠀⠀⠀⢀⢄⠀⠀⠀⠀⠀⠀⠀⠀⠀⠀⠀⠙⠣⢿⣷⢹⣿⣯⣗⢽⠀⠀⠀⠀⠀⠀⠀⠀⠀⠀⠑⢕⠀⠀⠀⠀⠀⠀⠀⠀⠀⠀⠀⠀⠀⠀⠜⣿⡿⠃⠁⠀⠀⠀⠀⠀⠀⠀⠀⠐⢀⠀⠀⠁⠕⢄⠀⠀⠀⢰⡶⠐⠀⠀⠈⠑⠀⠀⣴⣇⢕⠀⠀⠀⢁⠝⢿⣿⣷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⣻⠔⢄⠀⠀⢸⣿⣿⣿⣿⡏⣿⣿⣿⣿⣿⣿⣿⣿⣿⣿⣷⢿⢿⠀⠀⠀⠀⠁⠁⠀⠀⠀⠁⢫⣻⠘⢿⣿⣿⡏⢕⢕⠀⠀⢔⠑⠀⠀⢀⠄⠁⠀⠀⠀⠀⠀⠀⠀⠀⠀⠈⠟⢎⣿⣿⣿⡇⠑⠀⠀⠀⠀⠀⠀⠀⠀⢀⣀⣠⢀⡀⠀⠀⠀⠀⠀⠀⠀⠀⠀⠀⠀⠀⠀⠘⠀⠀⠀⠀⠀⠀⠀⠀⠀⠀⠀⠀⠀⠑⢄⢀⠀⠁⠕⢀⠀⠸⢑⠀⢀⡄⠀⠀⢀⣼⣿⡟⠀⠀⠀⢀⢕⢔⢸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⣏⢇⢇⢕⠀⠀⠀⢕⢕⢕⢕⢕⢕⢕⢕⢕⢕⢕⣕⣱⣵⣴⠀⠑⠔⠀⢄⢀⣿⣿⣿⣿⠀⠁⠑⠄⢸⣿⣿⣿⣿⣜⣿⣿⣿⣿⣿⣿⣿⢿⢏⢍⢕⢔⢕⢕⢕⢕⠀⠀⠀⠀⢕⠀⠀⠀⠝⢀⢀⠝⠿⢗⢇⢕⢀⠕⠀⠀⢀⢔⢁⠀⠀⠀⠀⠀⠀⠀⠀⠀⠀⠀⠀⠀⠀⢹⡏⣿⡇⠀⠀⠀⠀⠀⠀⠀⠀⠠⣺⣿⣿⣿⣷⠄⠀⠀⠀⠀⠀⠀⠀⠀⠀⠀⠀⠀⠀⠀⠀⠀⠀⠀⠀⠀⠀⠀⠀⠀⠀⢄⠑⠀⠁⠐⠄⠀⠁⠜⡔⠀⠀⠀⠁⠀⢀⣾⣿⣿⠑⠀⠀⢄⢕⢕⢕⢁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⣇⢕⠀⠀⠑⠗⠗⠳⢷⣷⣷⣷⣷⣷⣾⣿⣿⣿⣿⣴⣴⣴⣤⣿⣿⣿⣿⣿⣿⣦⣴⣦⣴⣾⣿⣿⣿⣿⣿⣿⣿⣿⣿⣿⢗⢕⢕⢕⠕⠑⠅⠕⠁⠁⠐⠀⠀⠀⠀⠀⠀⢄⡄⠀⢕⢕⢄⠀⠁⢘⢔⠁⠀⢀⠐⠁⠀⠁⠔⢀⠀⠀⠀⠀⠀⠀⠀⠀⠀⠀⠀⠀⢸⠑⢹⠕⠀⠀⠀⠀⠀⠀⠀⠀⢔⡿⣿⣿⣿⡟⠀⠀⠀⠀⠀⠀⠀⠀⠀⠀⠀⠀⠀⠀⠀⠀⠀⠀⠀⠀⠀⠀⠀⠀⠄⠁⠀⠀⠀⠐⠄⠀⠁⠀⠀⠹⣇⢆⠀⠀⢀⡼⣻⣟⠇⠀⠀⢄⢕⢕⢕⢕⠁⣿⣻⣿⣿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⠁⠀⠀⠀⠁⠁⠀⢕⢕⢕⢕⢀⣼⠀⠀⠀⠀⠀⠐⠀⠀⠀⠁⠐⢄⠀⠀⠀⠀⠀⠀⠀⠀⠀⠀⢜⢀⡇⠀⠀⠀⠀⠀⠀⠀⠀⠀⠀⠑⠹⢇⠏⠀⠀⠀⠀⠀⠀⠀⠀⠀⠀⠀⠀⠀⠀⠀⠀⠀⠀⠀⠀⠀⠀⠀⢄⠁⠀⠀⠀⠀⠀⠀⠀⠀⠀⠀⠀⠀⠘⢧⢀⢀⡼⢼⣿⡇⠀⠀⠀⠕⠕⢕⢕⢕⢀⣿⣺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⠄⠀⠀⠀⠕⠅⢕⢕⢕⣼⢏⠀⠀⠀⠀⠀⠀⠀⠀⠀⠀⠀⠀⠑⢀⠀⠀⠀⠀⠀⠀⠀⠀⠁⢕⠁⠀⠀⠀⠀⠀⠀⠀⠀⠀⠀⠀⠀⠀⠀⠀⠀⠀⠀⠀⠀⠀⠀⠀⠀⠀⠀⠀⠀⠀⠀⠀⠀⠀⠀⠀⠀⠔⠀⠀⠀⠀⠀⠀⠀⠀⠀⠀⠀⠀⠀⠑⠐⠀⢕⡕⢜⣪⣿⡇⠀⠀⠀⠀⢀⢀⣅⢰⣵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⢄⠀⠀⠀⢄⢑⣼⢇⢕⠀⠀⠀⠀⠀⠀⠀⠀⠀⠀⠀⠀⠀⠁⠐⠀⠀⠀⠀⠀⠀⠀⠀⠀⠀⠀⠀⠀⠀⠀⠀⠀⠀⠀⠀⠀⠀⠀⠀⠀⠀⠀⠀⠀⠀⠀⠀⠀⠀⠀⠀⠀⠀⠀⠀⠀⠀⠀⠀⠀⠀⠀⠀⠀⠀⠀⠀⠀⠀⠀⠀⠀⠀⠀⠀⠀⠀⢄⣕⣕⢕⠹⢟⢕⢄⢔⣰⢵⣾⣾⣿⡇⣯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⢰⡀⠀⠁⡵⠃⠁⠀⠀⠀⠀⠀⠀⠀⠀⠀⠀⠀⠀⠀⠀⠀⠀⠀⠀⠀⠀⠀⠀⠀⠀⠀⠀⠀⠀⠀⠀⠀⠀⠀⠀⠀⠀⠀⠀⠀⠀⠀⠀⠀⠀⠀⠀⠀⠀⠀⠀⠀⠀⠀⠀⠀⠀⠀⠀⠀⠀⠀⠀⠀⠀⠀⠀⠀⠀⠀⠀⠀⠀⠀⠀⠀⠀⠀⢄⢺⢗⢕⢕⢕⢕⢕⢕⣵⣿⣿⣿⣿⣿⡗⣿⢳⢻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⣺⣿⢄⢕⠁⢄⢔⠀⠀⠀⠀⠀⠀⠀⠀⠀⠀⠀⠀⠀⠀⠀⠀⠀⠀⠀⠀⠀⠀⠀⠀⠀⠀⠀⠀⠀⠀⠀⠀⠀⠀⠀⠀⠀⠀⠀⠀⠀⠀⠀⠀⠀⠀⠀⠀⠀⠀⠀⠀⠀⠀⠀⠀⠀⠀⠀⠀⠀⠀⠀⠀⠀⠀⠀⠀⠀⠀⠀⠀⠀⠀⠀⠀⠀⢔⢕⢕⢕⢕⢕⢕⣱⣾⣿⣿⣿⣿⣿⣿⢇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⢄⠀⠀⠀⠀⠀⢕⢕⢕⠔⠀⠀⢀⢔⣵⣿⢏⢱⣧⡕⢕⢑⡀⠀⠀⠀⠀⠀⠀⠀⠀⠀⠀⠀⠀⠀⠀⠀⠀⠀⠀⠀⠀⠀⠀⠀⠀⠀⠀⠀⠀⠀⠀⠀⠀⠀⠀⠀⠀⠀⠀⠀⠀⠀⠀⠀⠀⢀⠀⠀⠀⠀⠀⠀⠀⠀⠀⠀⠀⠀⠀⠀⠀⠀⠀⠀⠀⠀⠀⠀⠀⠀⠀⠀⠀⠀⠀⠀⠀⠀⠀⠀⠁⠁⠑⠑⠜⠿⢿⢿⢿⢟⢫⢷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⣼⣿⢏⢕⣾⡿⢏⢔⢕⠀⠀⠀⠀⠀⠀⠀⠀⠀⠀⠀⠀⠀⠀⠀⢀⢀⠀⠀⠀⠀⠀⠀⠀⠀⠀⠀⠀⠀⠀⠀⠀⠀⠀⠀⠑⠑⠑⠑⠑⠑⠑⠑⠐⠑⠑⠁⠁⠁⠀⠀⠀⠀⠀⠀⠀⠀⠀⠀⠀⠀⠀⠀⠑⢄⠀⠀⠀⠀⠀⠀⠀⠀⠀⠀⠀⠀⠀⢀⢄⢄⢄⢄⢔⢔⢔⢔⢘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⢄⠀⠀⠀⠀⢕⢕⢕⢄⢔⢕⣿⣿⡏⢕⣱⡜⠕⣡⣷⢔⠀⠀⠀⠀⠀⠀⠀⠀⠀⠀⠀⠀⠀⠀⢕⠁⠀⠀⠀⠀⠀⠀⠀⠀⠀⠀⠀⠀⠀⠀⠀⠀⠀⠀⠀⠀⠀⠀⠀⠀⠀⠀⠀⠀⠀⠀⠀⠀⠀⠀⠀⠀⠀⠀⠀⠀⠀⠀⠀⠀⠀⠀⠀⠀⢕⠀⠀⠀⠀⠀⠀⠀⠀⠀⠀⠀⠀⠀⢕⢕⢕⢕⢕⢕⢕⢕⢕⢕⣹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⣏⢕⢕⢕⣸⣿⣾⣷⣷⣆⢔⢔⢔⢕⢕⢕⢕⢕⣵⣿⡟⢕⠘⠉⠉⠁⠀⠀⢕⢔⠀⠀⠀⠀⠀⠀⠀⠀⠀⠀⠀⠀⠀⢕⠀⠀⠀⠀⠀⠀⠀⠀⠀⠀⠀⠀⠀⠀⠀⠀⠀⠀⠀⠀⠀⠀⠀⠀⠀⠀⠀⠀⠀⠀⠀⠀⠀⠀⠀⠀⠀⠀⠀⠀⠀⠀⠀⠀⠀⠀⠀⠀⠀⠑⠀⠀⠀⠀⠀⠀⠀⠀⠀⠀⠀⠀⠀⢀⡁⢑⢑⣑⣑⡕⢅⢱⣷⡝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⠿⠿⠕⢕⢕⢕⢕⢕⢕⢕⢟⣿⢕⠁⠀⠀⠀⠀⠀⠀⢕⢕⠀⠀⠀⢔⢄⢀⠀⠀⠀⠀⠀⠀⠀⢕⠀⠀⠀⠀⠀⠀⠀⠀⠀⠀⠀⠀⠀⠀⠀⠀⠀⠀⠀⠀⠀⠀⠀⠀⠀⠀⠀⠀⠀⠀⠀⠀⠀⠀⠀⠀⠀⠀⠀⠀⠀⠀⠀⠀⠀⠀⠀⠀⠀⠀⠀⠀⠀⠀⠀⠀⠀⠀⠀⠀⠀⠀⢀⢕⢕⢕⢕⣿⣿⡇⢕⢸⣿⣿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⢇⢱⠀⠀⠀⠀⠀⠀⠀⢕⢕⢄⠀⠀⠑⠉⠁⠀⠀⠀⠀⠀⠀⠀⠁⠅⠀⠀⠀⠀⠀⠀⠀⠀⠀⠀⠀⠀⠀⠀⠀⠀⠀⠀⠀⠀⠀⠀⠀⠀⠀⠀⠀⠀⠀⠀⠀⠀⠀⠀⠀⠀⠀⠀⠀⠀⠀⠀⠀⠀⠀⠀⠀⠀⠀⢔⠀⠀⠀⠀⠀⠀⠀⠀⠀⠀⠀⢸⣧⢕⢕⢕⣿⣿⡇⢕⢸⣿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⡏⢕⣿⠀⠀⠀⠀⠀⠀⢀⢕⢕⠁⠀⠀⠀⠀⠀⠀⠀⠀⠀⠀⠀⠀⠀⢔⠀⠀⠀⠀⠀⠀⠀⠀⠀⠀⠀⠀⠀⠀⠀⠀⠀⠀⠀⠀⠀⠀⠀⠀⠀⠀⠀⠀⠀⠀⠀⠀⠀⠀⠀⠀⠀⠀⠀⠀⠀⠀⠀⠀⠀⠀⢠⡀⠀⢕⠀⠀⠀⠀⠄⠀⠀⠀⠀⠀⠀⢸⣿⡇⢕⢕⣿⣿⡇⢕⢸⣿⣿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⣾⣿⠀⠀⠀⠀⠀⠀⠕⠕⢸⠀⠀⠀⠀⠀⠀⠀⠀⠀⠀⠀⠀⠀⠀⢁⠀⠀⠀⠀⠀⠀⠀⠀⠀⠀⠀⠀⠀⠀⠀⠀⠀⠀⠀⠀⠀⠀⠀⠀⠀⠀⠀⠀⠀⠀⠀⠀⠀⠀⠀⠀⠀⠀⠀⠀⠀⠀⠀⠀⠀⢄⡕⢣⢇⠑⠀⠀⠀⠀⠀⠁⠀⠀⠀⠀⠀⠀⠀⠁⠑⠕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⣿⠀⠀⠀⠀⠀⠀⠀⠀⠀⠀⠀⠀⠀⠀⠀⠀⠀⠀⠀⢕⢕⢕⢕⢕⢕⢔⢄⠀⠀⠀⠀⠀⠀⠀⠀⠀⠀⠀⠀⠀⠀⠀⠀⠀⠀⠀⠀⠀⠀⠀⠀⠀⠀⠀⠀⠀⠀⠀⠀⠀⠀⠀⠀⠀⠀⠀⠀⠀⠀⢜⢷⡕⢕⢀⠀⠀⠀⠀⠀⠀⠀⠀⠀⠀⠀⠀⠀⠀⠀⠀⠘⢿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⣿⠀⠀⠀⠀⠀⠀⠀⠀⠀⠀⠀⠀⠀⠀⠀⠀⠀⠔⢕⢕⢕⢕⢕⢕⢕⢕⢕⢀⠀⠀⠀⠀⠀⠀⠀⠀⠀⠀⠀⠀⠀⠀⠀⠀⠀⠀⠀⠀⠀⠀⠀⠀⠀⠀⠀⠀⠀⠀⠀⠀⠀⠀⠀⠀⠀⠀⠀⠀⠀⢿⡯⢕⢕⢕⢕⢄⢄⠄⠀⠀⠀⠀⠀⠀⠀⠀⠀⠀⠀⠀⠀⠁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⠁⠕⢕⢕⢕⢕⢕⣱⣕⢕⢄⡀⠀⠀⠀⠀⠀⠀⠀⠀⠀⠀⠀⠀⠀⠀⠀⠀⠀⠀⠀⠀⠀⠀⠀⠀⠀⠀⠀⠀⠀⠀⠀⠀⠀⠀⠀⠀⠀⢰⢕⢻⢕⢕⢕⢕⢕⢕⠑⠀⠀⠀⠀⠀⠀⠀⠀⠀⠀⠀⠀⠀⠀⠀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⡎⡕⣟⢻⠀⠀⠀⠀⠀⠀⠀⠀⠀⠀⠀⠀⠀⠀⠀⠀⠀⠀⠀⠀⠑⢕⢕⢕⣼⣿⣿⣧⡕⢝⠑⠀⠀⠀⠀⠀⠀⠀⠀⠀⠀⠀⠀⠀⠀⠀⠀⠀⠀⠀⠀⠀⠀⠀⠀⠀⠀⠀⠀⠀⠀⠀⢀⣠⣴⣷⣾⣿⢏⢕⣵⡫⡇⢕⢕⠁⠀⠀⠀⠀⠀⠀⠀⠀⠀⠀⠀⠀⠀⠀⠀⢕⢟⢿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⡟⢵⠕⠀⠀⠀⠀⠀⠀⠀⠀⠀⠀⠀⠀⠀⠀⠀⠀⠀⠀⠀⠀⠀⠀⠀⠕⢕⣿⣿⡕⢱⡔⠁⠕⢄⢀⠀⠀⠀⠀⠀⠀⠀⠀⠀⠀⠀⠀⠀⠀⠀⠀⠀⠀⠀⠀⠀⠀⠀⠀⠀⠀⠀⠀⠀⠀⠉⠙⠙⢏⢕⢱⣾⣿⣧⢯⠕⠀⠀⠀⠀⠀⠀⠀⠀⠀⠀⠀⠀⠀⠀⠀⠀⢕⢕⢕⢕⢕⢕⢇⢱⢕⢕⢕⢕⢕⢕⢕⢕⢝⡝⢝⡕⢕⡕⢕⢝⢝⢝⢝⢟⢟⢏⢟⡟⢟⢟⣟⣻⢟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⢷⣷⡟⠀⠀⠀⠀⠀⠀⠀⠀⠀⠀⠀⠀⠀⠀⠀⠀⠀⠀⠀⠀⠀⠀⠀⠀⠀⢸⣿⣿⡇⢾⢇⠀⠀⠁⠑⢔⢄⢀⠀⠀⠀⠀⠀⠀⠀⠀⠀⠀⠀⠀⠀⠀⠀⠀⠀⠀⠀⠀⠀⠀⠀⠀⠀⠀⠀⢀⢄⠑⣵⣧⢸⣿⣿⣿⢜⠀⠀⠀⠀⠀⠀⠀⠀⠀⠀⠀⠀⠀⠀⠀⠀⠀⠀⠀⠁⠁⠑⢕⢕⡕⢱⣕⢕⢕⢕⢝⢕⢜⡇⢜⢣⢜⢕⢕⢕⢕⢕⢕⡕⢜⡕⢵⣕⣮⣗⣮⣱⢜⣕⢇⣕⡪⢕⡺⣝⡮⣵⢮⣕⣱⢕⡎⢝⣝⢽⣝⢽⣝⡿⣟⢿⣟⡟⣟⡿⢇⡕⢕⢕⢕⡕⢟⢿⢿⢿⢿⢿⢿⣿⣿⠀</a:t>
            </a:r>
            <a:br/>
            <a:r>
              <a:t>⢕⢕⢕⣿⣿⣿⣿⡇⢕⢱⡕⢕⡱⢎⣱⣾⣿⣿⣿⣿⣿⣿⣿⣿⣿⣿⣿⣿⢝⡹⡕⠀⠀⠀⠀⠀⠀⠀⠀⠀⠀⠀⠀⢸⣿⣿⡇⢕⢕⢕⢕⢕⢸⣿⣿⣿⢻⣿⣿⣿⣿⣿⢿⢿⢿⢿⣿⢗⣟⢎⠀⠀⠀⠀⠀⠀⠀⠀⠀⠀⠀⠀⠀⠀⠀⠀⠀⠀⠀⠀⠀⠀⠀⠀⠀⠸⣿⣿⣿⣿⣿⣿⣿⣿⣷⣷⡇⠑⠕⢔⢄⢀⠀⠀⠀⠀⠀⠀⠀⠀⠀⠀⠀⠀⠀⠀⠀⠀⠀⠀⠀⢀⢄⢔⣑⣅⣄⣴⣽⣷⣿⣿⣿⣿⡇⠀⠀⠀⠀⠀⠀⠀⠀⠀⠀⠀⠀⠀⠀⠀⠀⠀⠀⠀⠀⠀⠀⢕⢕⢕⢕⢱⢕⢱⢕⢕⢝⢇⢕⢜⢽⡕⢇⢕⢕⣕⡵⣕⣧⣗⢯⢟⣞⣽⣻⣟⣻⣽⣗⡮⣗⢪⣗⡮⢗⢮⢗⢫⢕⣕⢽⢕⢽⢇⢽⢗⡽⢗⣯⡗⣏⣷⡏⢽⣫⡽⣫⡽⣟⡽⣞⡽⢗⡿⣗⡷⢷⣷⣷⣾⠀</a:t>
            </a:r>
            <a:br/>
            <a:r>
              <a:t>⢕⢕⢕⣿⣿⣿⣿⣿⡵⢜⣱⡾⢷⢗⢇⣽⣿⣿⣿⣿⣿⣿⣿⣿⣿⣿⣿⣿⢕⢕⢕⢄⢄⢄⢄⢀⢀⢀⢀⠀⠀⠀⠀⢸⣿⣿⡇⢕⢕⢕⢕⢕⢸⣿⣿⣿⢸⣿⣿⣿⣿⣿⢕⢕⡇⢕⢕⢕⢕⢕⢀⠀⠀⠀⠀⠀⠀⠀⠀⠀⠀⠀⠀⠀⠀⠀⠀⠀⠀⠀⠀⠀⠀⠀⠀⠀⣿⣯⣽⢝⢿⢝⠙⠉⠉⠁⠀⠀⠀⠀⠁⠑⠑⠕⢔⢄⠀⠀⠀⠀⠀⠀⠀⠀⠀⠀⠀⠀⠀⠀⠀⢕⠱⢿⣿⣿⢿⣿⢿⢿⢟⣻⣿⣿⠑⠀⠀⠀⠀⠀⠀⠀⠀⠀⠀⠀⠀⠀⠀⠀⠀⠀⠀⠀⠀⠀⠀⣱⣼⣕⢧⣽⡷⣵⡱⢕⣱⢵⣕⡸⣕⣇⣕⡳⢽⣗⡹⣕⣝⣟⡹⢿⣯⢽⣻⢽⣺⢿⣿⣽⢗⣮⡝⢕⢱⣜⢵⣗⢽⣗⡽⢗⡫⢗⡫⢵⣺⢿⢷⢷⢫⢵⢗⣫⢵⣾⣵⣞⢵⣮⢵⣞⡝⢎⡵⢗⣫⢽⢞⣹⠀</a:t>
            </a:r>
            <a:br/>
            <a:r>
              <a:t>⢕⢕⢕⣿⣿⣿⣿⡏⢕⢕⢕⢕⢜⢕⡕⢣⣿⣿⣿⣿⣿⣿⣿⣟⢏⢟⡏⢝⢕⢕⢇⢕⢕⢕⢕⢕⢕⢕⢕⢕⢕⢕⢕⣾⣿⣿⡇⢕⢕⢕⢕⠕⢸⣿⣿⣿⣾⣿⣿⣿⣿⣿⣇⣕⢳⣕⣱⢵⢝⢷⢷⣄⠀⠀⠀⠀⠀⠀⠀⠀⠀⠀⠀⠀⠀⠀⠀⠀⠀⠀⠀⠀⠀⠀⠀⠀⠹⣿⣏⡕⢜⢇⠀⠀⠀⠀⠀⠀⠀⠀⠀⠀⠀⠀⠀⢕⠀⠀⠀⠀⠀⠀⠀⠀⠀⠀⠀⠀⠀⠀⠀⠕⠀⠀⠀⠀⠀⢻⣿⢕⢸⣿⣿⡟⠀⠀⠀⠀⠀⠀⠀⠀⠀⠀⠀⠀⠀⠀⠀⠀⠀⠀⠀⠀⠀⠀⢀⡿⣗⡞⢝⣕⢟⣇⢸⢝⡺⢝⢕⢜⡇⢜⢕⢸⢕⢸⢝⢕⢝⢕⢕⢕⢎⢝⡞⢕⡗⢽⢗⢕⢵⣗⢵⢇⡽⢕⡫⢗⣪⢕⢺⢵⢸⢽⢕⣏⢇⢕⢵⢗⡵⢗⡝⢕⣹⡕⢜⡵⣎⣵⣞⣫⡵⣎⡵⢕⢱⢜⢱⢾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⡷⢟⢏⢄⣄⢀⠀⠀⠀⠀⠀⠀⠀⠀⠀⠀⠀⠀⠀⠀⠀⠀⠀⠀⠀⠀⠀⠀⠘⢿⣿⣿⣿⣷⣷⣷⣶⣴⡀⠀⠀⠀⠀⠀⠀⠀⠁⠑⠀⠀⠀⠀⠀⠀⠀⠀⠀⠀⠀⠀⠀⠀⠀⠀⢀⣀⣄⣠⣼⣷⣷⣿⡟⡻⠁⠀⠀⠀⠀⠀⠀⠀⠀⠀⠀⠀⠀⠀⠀⠀⠀⠀⠀⠀⠀⠀⣄⣕⢱⣕⣸⣟⣣⢽⣇⢼⢕⣸⣕⡇⢵⢕⢕⢕⢕⢕⣕⢹⣕⡹⢕⣪⢵⢗⢵⢗⢯⢕⣕⢕⢕⡱⢕⣸⢕⣇⣕⣇⡱⣗⡸⢕⡕⡕⢗⣹⢕⡫⢵⣞⡵⢗⡣⢗⣫⢵⣇⣹⢕⣕⡜⢏⢵⢞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⠓⠂⠀⠀⠀⠀⠀⠀⠀⠀⠀⠀⠀⠀⠀⠀⠀⠀⠀⠀⠀⠀⠀⠀⠘⠓⠓⠙⠙⠙⠙⠙⠉⠁⠀⠀⠀⠀⠀⠀⠀⠀⠀⠀⠀⠀⠀⠀⠀⠀⠀⠀⠀⠀⠀⠀⠀⠀⠓⠛⠛⠛⠛⠛⠛⠋⠙⠚⠁⠀⠀⠀⠀⠀⠀⠀⠀⠀⠀⠀⠀⠀⠀⠀⠀⠀⠀⠀⠀⠀⠀⠙⠛⠛⠛⠛⠛⠚⠛⠚⠛⠓⠛⠙⠓⠛⠓⠓⠓⠓⠛⠓⠛⠓⠛⠛⠚⠛⠃⠚⠓⠓⠓⠓⠃⠑⠚⠛⠓⠛⠓⠛⠓⠛⠓⠓⠓⠓⠚⠛⠛⠓⠓⠚⠓⠚⠙⠓⠛⠛⠓⠓⠓⠙⠓⠚⠛⠓⠚⠓⠛⠓⠓⠓⠚⠛⠀</a:t>
            </a:r>
            <a:br/>
          </a:p>
        </p:txBody>
      </p:sp>
    </p:spTree>
  </p:cSld>
  <p:clrMapOvr>
    <a:masterClrMapping/>
  </p:clrMapOvr>
</p:sld>
</file>

<file path=ppt/slides/slide6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⣧⡜⢝⢿⣿⡿⣿⣿⣿⣿⣯⢿⣯⢻⣿⣿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⢟⣿⣿⣿⣿⣿⣿⣿⣿⣧⡳⣮⣟⢪⡻⢿⢿⢿⢎⢿⢧⢻⣿⣿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⡿⣳⣇⣿⣿⣿⣿⣿⣿⣿⣿⣿⣿⡮⢻⢇⣿⣧⢕⢕⢕⢕⢕⢕⢜⢻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⢳⣿⢻⣿⣿⢿⢿⣿⣟⣟⣟⣟⣟⡇⢕⢕⢸⣿⣧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⢧⣿⣿⢸⣷⣯⣽⣿⣿⣿⣿⣿⣷⣷⣇⢕⢕⢕⢿⣿⣷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⡟⣼⣿⣿⢸⣿⣿⣿⣿⣿⣿⣿⣿⣿⣿⣿⣧⡕⢕⢸⣿⣿⣧⢕⢕⢕⠕⢕⢕⢕⢕⢕⢕⢕⢕⢕⢝⢻⣿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⢟⣱⣾⢣⣿⣿⣿⢸⣿⣿⣿⣿⣿⣿⣿⣿⣿⣿⣿⣿⣿⣵⢕⣿⣿⣿⣇⢕⢕⢕⢕⢕⢕⢕⢕⢕⢕⢕⢕⢕⣼⣿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⡿⣣⣾⣿⣿⣸⣿⣿⣿⢸⣿⣿⣿⣿⣿⣿⣿⣿⣿⣿⣿⣿⣿⣿⡇⢹⣿⣿⣿⡕⢕⢕⢕⢕⢕⢕⢕⢕⢕⢕⢕⢜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⢟⣾⣿⣿⣿⢏⣿⣿⣿⣿⢸⣿⣿⣿⣿⣿⣿⣿⣿⣿⣿⣿⣿⡟⣿⡧⢸⣿⣿⣿⣇⢕⢕⢱⡅⢕⣕⢕⢕⢕⡕⠕⣼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⢯⣿⣿⣿⣿⢯⡇⣿⣿⣿⣿⢸⣿⣿⣿⣿⣿⣿⣿⣿⣿⣿⣿⣿⣧⢜⡇⢸⣿⣿⣿⣿⢕⢕⢜⢿⢕⢜⢇⢝⡅⠀⡕⢜⢝⢻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⣏⣿⢿⣿⣿⢯⣿⡇⣿⡿⢟⣿⣕⢻⣿⣿⣿⣿⣿⣿⣿⣿⣿⣿⣿⣿⢕⢕⣱⣿⣿⡿⠏⢁⢕⢕⢕⢕⢕⢕⢕⢜⢞⢕⢕⢕⢕⣸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⡿⣼⣿⣿⣿⢯⣿⣿⡇⡟⢕⣾⣿⡗⣕⣿⣿⣿⣿⣿⣿⣿⣿⣿⣿⣿⣿⡕⢕⢑⢝⢑⢁⠀⢕⢱⣷⣷⡆⣥⣕⢕⢕⢕⢕⢕⣕⣮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⡿⢟⢳⣿⣝⣿⡟⣾⣿⡟⢕⢱⣾⣿⣿⣷⢸⣿⣿⣿⣿⣿⣿⣿⣿⣿⣿⣿⣿⡇⢕⠀⢄⢄⢀⢔⢕⢸⣿⣿⣧⢿⣿⣿⣦⣕⢷⡿⣿⣿⣏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⢿⢹⣵⣿⡿⣼⣿⢸⣿⣹⣿⣿⢕⢸⡕⢸⣿⡿⣿⢸⣿⢻⣿⣿⣿⣿⣿⣿⣿⣿⣿⡿⢕⢕⢰⣕⣑⣱⡇⢕⣷⣿⣿⣿⢸⣿⣿⣿⣿⢕⣽⢟⢝⢻⣎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⡇⣿⣾⣿⣿⡇⣿⡇⣿⡏⣿⣿⣏⣧⢸⡇⢺⣿⣵⣵⢸⣿⢸⣿⣿⣿⣿⣿⣿⣿⣿⣿⡇⢕⢕⢸⣿⣿⣿⣇⢕⣿⣿⣿⣿⣼⣿⣿⣿⣿⡇⢧⣕⢻⢻⡿⢸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⣿⣸⣏⢿⣷⣝⢕⣿⢳⣿⢹⣿⣿⣿⡿⢸⡇⣿⣿⣿⡇⣿⡟⢸⣿⣿⣿⣿⣿⣿⣿⣿⣿⢕⢕⢕⣼⣿⣿⣿⣿⢸⣿⣿⣿⣿⢿⣿⣿⣿⣿⡇⣼⡹⡷⡱⢇⣹⣿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⡇⣿⡿⣷⢕⣵⢔⣿⢸⡟⣾⣿⣿⣿⡇⢸⡇⣿⣿⣿⡇⣿⢱⡎⣿⣿⣿⣿⣿⣿⣿⣿⣿⢕⢕⢕⣿⣿⣿⣿⣿⡏⡏⣿⣿⣿⢸⣿⣿⣿⣿⣇⣹⡽⢞⢕⢕⢝⢝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⣇⡜⢕⢕⣾⢏⣵⡏⣿⣇⣿⣿⣿⣿⢕⢸⢱⣿⣿⣿⡇⡟⣼⣇⢿⡿⣿⣿⣿⣿⣿⣧⡏⢱⢕⢱⣿⣾⣷⣷⣷⢱⣕⢏⡻⡏⢸⣿⣿⣿⣿⣿⢱⢇⢜⠀⠁⢀⢀⢄⢄⢄⢔⢄⢄⢸⣿⢕⢕⢕⢕⢕⢀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⣗⢕⢱⢯⣯⣝⡕⡿⢸⣿⣿⣿⡏⣸⣾⢸⣷⣷⣷⣧⢧⣿⣿⣼⣇⢻⡏⣿⣿⣧⡟⢇⡇⢱⢟⣟⡽⠕⢗⢗⠘⠉⠈⠡⢵⢕⣿⣿⡟⣹⣿⢘⠁⠰⣵⣵⣵⣷⣷⣷⣷⣷⣷⣷⣾⣿⢕⢕⢕⢕⢑⢕⢀⢄⢄⡄⢄⢺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⣷⣵⢣⢕⢽⢸⢣⣼⣿⣿⣿⢱⣟⡛⠊⠃⠑⢟⠛⠓⠗⢷⣼⣽⣾⣷⣹⣹⣿⢇⣾⣵⣿⢞⢕⡤⠐⠀⠀⠀⢻⣷⢔⡱⣿⣿⣿⢕⢻⣿⠅⠀⠁⢪⡿⣿⣿⣿⣿⣿⣿⣿⣿⣿⣿⢕⢕⢕⢕⣷⡕⢕⣵⡇⣧⣾⡕⢳⣷⢺⣼⣿⢕⢸⣿⣵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⠁⠑⢜⡇⣿⢻⣿⡟⢸⡝⢀⣴⣷⠵⠔⢀⠁⠁⢀⣜⢹⣿⣿⣿⣿⣿⣿⣿⣿⣿⣵⡇⢄⢕⢄⢕⢕⣼⣿⣾⢹⣿⣿⣿⢕⢜⣿⡕⢀⠀⠘⢳⣮⢻⣿⣿⣿⣿⣿⣿⣿⣿⢕⢕⢕⢸⣿⡧⣵⣿⣟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⢕⠀⠀⠁⣷⣇⢼⣿⡇⢕⢻⣷⣼⣿⡕⢕⢕⢔⢕⢱⣿⣿⣿⣿⣿⣿⣿⣿⣿⣿⣿⣿⣿⣵⡕⢷⢕⢼⣻⣿⣧⣿⢟⣿⣿⢕⢕⢻⡇⠄⠀⠀⢱⡜⢳⣝⢻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⢰⠇⠀⠀⠑⣿⡇⢺⣿⡇⢕⢕⢻⣿⣿⣿⢧⢜⠟⢱⣾⣿⣿⣿⣿⣿⣿⣿⣿⣿⣿⣿⣿⣿⣿⣷⣷⣷⣾⣿⣿⡿⣗⣎⣿⣿⢕⢕⢸⣇⠀⠀⠀⢜⢿⣧⡜⢳⣝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⢱⢇⠀⠀⠀⠀⣿⢇⡕⢿⢇⢕⢕⡇⢿⣿⣿⣿⣷⣿⣿⣿⣿⣿⣿⣿⣿⣿⣿⣿⣿⣿⣿⣿⣿⣿⣿⣿⡿⢿⣿⡿⡱⢻⣿⣿⣿⢕⢕⢕⢿⢰⣷⣷⣷⡕⢻⣷⡕⢜⢣⡹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⣵⢇⡞⠀⠀⠀⠀⠀⣿⢕⣇⢕⢕⢕⢕⣿⣼⢿⣿⣿⣿⣿⣿⣿⣿⣿⣿⣿⣿⣿⣿⣿⣿⣿⣿⣿⣿⣿⣿⣿⣿⣿⢿⡎⢕⣾⣿⣿⡿⢕⢕⢕⢸⢕⢿⣿⣿⣿⣕⢹⣿⣎⢧⡝⢜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⡕⢜⢕⢕⣟⢕⢕⢸⣕⢁⠕⢜⢕⢸⢕⢱⣷⢔⢔⢕⣿⢱⣿⢕⢕⢕⢕⢜⢝⢜⢿⣿⣿⣿⣿⣿⣿⣿⣿⣿⣿⣿⣿⣿⣿⣿⣿⣿⣿⣿⣿⣿⣿⣿⡿⢕⢕⣿⣿⣿⢇⢕⢜⣕⣕⢇⢜⣟⣟⣿⣿⣣⢜⣿⣎⢿⣜⢣⢻⣕⣑⣁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⢞⡜⠁⢸⡗⢕⢕⢕⢯⢕⣿⢕⢕⢱⢕⢕⢕⢕⢕⢻⣿⣿⣿⣿⣿⣿⣿⣿⣿⢿⣿⣿⣿⣟⣿⣿⣿⣿⣿⣿⡿⢏⢕⢕⢱⣿⣿⢏⢕⢕⢕⢹⢜⢕⢕⢜⢿⢿⢿⢿⢷⢜⢿⡾⠿⢷⡕⢻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⢆⡀⡇⣀⢸⡧⢜⢕⢕⢕⢕⢻⡗⣇⢜⢳⡕⢕⢕⢕⢕⢜⢟⢿⣿⣿⣿⣿⣿⣿⣿⣿⣿⣿⣿⣿⣿⣿⡿⢟⢝⢕⢕⢕⢕⣸⡟⢝⢕⢕⢕⢕⢕⢳⡕⢳⡕⢕⢄⢄⢄⠀⠀⢜⣷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⢅⣿⣷⡇⣿⡼⣿⢸⣷⢕⢕⢸⢜⣿⣿⢕⢕⢕⢕⢕⢕⢕⢕⢕⢕⢕⢝⢝⢻⢿⣿⣿⣿⣿⣿⣿⡿⡟⢝⢕⢕⢕⢕⢕⢕⢱⢟⢕⢕⢕⢕⢕⢕⢕⢕⢕⢜⣷⡕⢕⢕⢕⠀⠀⠀⢹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⠔⠑⠜⢻⣟⢕⢝⢕⣿⢜⢟⢕⢕⢜⢕⢜⢿⡧⢕⢕⢕⢕⢕⢕⢕⢕⢕⢕⢕⢕⠑⢕⣱⣼⣽⣟⣫⣵⣿⡇⢑⠕⢕⢕⢕⢕⢕⢕⢕⢕⢕⢕⣽⡕⢕⢱⢕⢱⡕⣺⣷⢕⢕⢕⢕⢀⢀⢘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⠁⠀⠀⠀⠀⢀⠔⠀⠀⢕⢕⢕⢕⢕⢜⢇⢕⢕⢕⢕⢕⢜⣎⢻⡕⢕⢕⢕⢕⢕⢕⢕⢕⠕⠁⠀⢔⢱⣿⣿⣿⣿⣿⣿⣿⣧⢕⢀⠀⠁⠑⠕⢕⢕⢕⢕⢕⢕⢜⣿⣧⢕⢱⣿⡇⣯⢮⡇⢕⢕⢕⢕⢕⢕⢕⢸⣿⢕⢕⢕⢕⢿⣿⡇⢕⢕⣿⣿⡇⢕⢜⣽⣝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⢄⢕⠀⠀⠀⢑⢕⡕⢕⢕⢕⢜⢕⡇⢕⢕⢕⢕⢜⣷⣝⢕⢕⢕⢕⢕⢕⠁⠀⠀⠀⠀⢕⣼⣿⣿⣿⣿⣿⣿⣿⣿⡕⢕⠀⠀⠀⠀⠁⢕⢕⢕⢕⢕⢕⢜⢻⣧⡜⢿⡟⢁⢄⢄⠁⢁⢣⣣⣱⣧⡕⢸⣿⢕⢕⢕⢕⢸⣿⡇⢕⢕⣿⣿⡇⢕⢸⢿⡿⣻⣿⡧⢝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⠀⠀⠀⠀⠀⠀⠀⠀⠀⢀⢕⢕⠀⠀⠀⢕⣵⣶⣶⣶⡇⠀⣼⢕⢕⢕⢕⢕⣔⢻⣿⣷⡕⢕⢕⣵⠆⠀⠀⠀⠀⠀⢳⣿⣿⣿⣿⣿⣿⣿⣿⣿⣷⢕⠀⠀⠀⠀⠀⠄⢵⢳⢷⣷⣿⣷⣷⣧⣝⡇⠁⠁⠁⠀⠕⠕⠁⣽⣿⣿⣿⢸⣿⢕⢕⢕⢕⢸⣿⣇⢕⢕⣿⣿⡇⠑⠁⢄⣧⣝⠝⠕⣱⣿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⡿⢟⣹⡝⢶⣶⣖⣶⣶⣶⣶⣶⣶⢔⠀⠀⠀⠀⠀⠀⢕⢕⢕⠀⠀⠀⣸⣿⣿⣿⣿⡇⣸⢟⢕⢕⣕⢸⣿⣿⡜⡿⣿⣿⡕⢕⢕⠀⠀⠀⠀⠀⠀⢸⣿⣿⣿⣿⣿⣿⣿⣿⣿⣿⡇⠀⠀⠀⠀⠀⠀⢕⢕⢕⢸⣿⣿⣿⣿⣿⡕⢹⡷⠀⢕⢔⠄⢳⣿⣿⣿⣿⣿⣿⢕⢕⢕⢕⣾⣿⡏⢕⢕⣿⣿⢇⠔⠀⠁⠙⠑⠀⣸⣿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⢟⢫⡵⡿⣿⣿⣎⢻⣿⣿⣿⣿⣿⣿⣿⡇⢕⢔⢕⢔⢕⢔⢕⢕⠕⠀⠀⢀⣿⣿⣿⣿⣿⣱⢏⢕⢱⣿⣿⣿⣿⣿⡇⣗⢿⣿⣷⡕⠕⠀⠀⠀⠀⠀⠀⠁⣽⣿⣿⣿⣿⣿⣿⣿⣿⣿⠁⠀⠀⠀⠀⠀⠀⢕⢕⢕⢸⣿⣿⣿⣿⣿⣿⣦⣤⡔⢁⢁⡄⣧⢹⣿⣿⣿⢾⣿⢕⢕⣱⣵⣷⣿⣽⣵⣕⢿⢇⢁⠀⢤⢄⠀⠀⢔⣿⣿⡇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⣧⢜⢹⢇⢻⣮⢻⠏⠑⢻⣿⣿⣿⣿⣿⣿⡧⢕⢕⢕⢕⢕⢔⠑⢕⠀⠀⠀⢸⣿⣿⣿⣿⢣⢏⢕⢱⣿⣿⣿⣿⣿⣿⣷⢹⣾⣿⣿⡇⢅⠀⠀⠀⠀⠀⠀⠀⠜⣿⣿⣿⣿⣿⣿⣿⣿⠇⠀⠀⠀⠀⠀⠀⠀⠁⣱⣵⣾⣿⣿⣿⢻⣿⣿⣿⣿⣧⢟⣱⡹⢜⢇⢋⢝⢍⢍⢍⢅⢕⢕⢜⢕⢝⢟⢿⣿⣷⣦⣄⡀⠁⠀⠀⢄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⣷⡕⢕⠇⢱⡼⠔⠀⠁⠻⢿⣿⣿⣿⣿⣿⡕⣸⡇⣱⣿⡗⢄⠀⠀⠀⠀⣾⣿⣿⣿⢧⢏⢕⢕⣾⣿⣿⣿⣿⣿⣿⣿⢜⣿⣿⣿⣷⢕⠀⠀⠀⠀⠀⠀⠀⠀⢹⣿⣿⣿⣿⣿⣿⡟⠀⠀⠀⠀⠀⠀⠀⠀⠀⢹⣿⣿⣿⣿⣿⣼⣿⣿⣿⣟⣵⣾⣜⢿⢷⣼⠔⠁⠁⠁⠀⠀⠀⢕⠕⢕⢕⢕⢕⢕⢝⢿⣿⣿⣷⣄⢄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⣦⡀⠀⠀⢄⢰⠀⠀⠘⢻⢿⣿⣿⣿⣷⣿⣹⣿⣿⣯⢕⢀⠀⠀⠀⠈⠙⠛⠫⢏⢕⢕⢸⣿⣿⣿⣿⣿⣿⣿⣧⢕⣿⣿⣿⣿⡕⠀⠀⠀⠀⠀⠀⠀⠀⠀⢻⣿⣿⣿⣿⡿⠁⠀⠀⠀⠀⠀⠀⠀⠀⠀⠘⣿⣿⣿⣿⣿⣿⣿⣿⣿⣿⣿⣿⢿⠑⢸⡟⠀⠀⠀⠀⠀⠀⠀⠁⠀⠁⠑⠕⢕⢕⢕⢜⢕⢟⢿⣿⣿⣧⡗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⣷⡄⠀⠁⠀⠀⢀⠀⠀⠐⠐⢸⣿⣿⡇⣿⣿⣿⣿⡇⡇⢀⠀⠀⠀⠀⠀⠀⠀⠀⠁⠘⠻⢿⣿⣿⣿⣿⣿⣿⢱⣿⣿⡜⣿⣇⠀⠀⠀⠀⠀⠀⠀⠀⠀⠀⢻⠿⠿⣿⠃⠀⠀⠀⠀⠀⠀⠀⠀⠀⠀⠀⢸⣿⣿⣿⣿⣿⣿⣿⡿⠟⠙⠁⠀⠀⠑⠁⠀⠀⠀⠀⠀⠀⠀⠀⠀⠀⠀⠀⠁⠑⠕⢕⢕⢕⢜⢟⣿⣿⣿⣧⢅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⢸⣿⣿⣿⣿⣿⣿⣿⣿⣿⣿⣟⡷⣔⠀⠀⠑⠑⠀⠀⠀⠀⢜⣿⣿⣧⣿⣿⣿⣿⡟⢇⢕⠀⠀⠀⠀⠀⠀⠀⠀⠀⠀⠀⠀⠈⠙⠻⢿⣿⣿⣇⢻⣿⡿⣮⡻⠄⠀⠀⠀⠀⠀⠀⠀⠀⠀⠀⢔⢴⠀⠀⠀⠀⠀⠀⠀⠀⠀⠀⠀⠀⠀⠁⢻⣿⣿⡿⡿⠟⠁⠀⠀⠀⠀⠀⠀⠀⠀⠀⠐⢄⢀⠀⠀⠀⠀⠀⠀⠀⠀⠀⡄⢀⠀⠑⢕⢕⢕⢕⠙⢻⡿⣼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⡏⣷⣿⠀⠀⠀⠀⠀⢠⠀⠀⠘⢻⣟⡟⢹⣿⣿⣿⡇⢕⢕⠀⠀⠀⢀⢔⠀⠀⠀⠀⠀⠀⠀⠀⠀⠀⠀⠈⠣⢿⡜⣿⣿⣷⣷⢕⠁⠀⠀⠀⠀⠀⠀⠀⠀⠀⠑⢕⠀⠀⠀⠀⠀⠀⠀⠀⠀⠀⠀⠀⠀⠀⠜⣿⡿⠃⠀⠀⠀⠀⠀⠀⠀⠀⠀⠐⢄⠀⠀⠁⠑⢔⠀⠀⠀⢔⠐⠀⠀⠀⠁⠁⠀⣔⣽⣇⢕⠀⠀⠀⢁⠙⢿⣿⣿⣇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⠁⠁⠀⠀⠀⠀⠜⣿⠈⢻⣿⣿⡧⢕⢕⠀⠀⢔⠁⠀⠀⢀⠔⠁⠀⠀⠀⠀⠀⠀⠀⠀⠀⠁⠑⢸⣿⢻⣿⢕⠀⠀⠀⠀⠀⠀⠀⠀⠀⢀⣀⣀⢀⢀⠀⠀⠀⠀⠀⠀⠀⠀⠀⠀⠀⠀⠀⠈⠀⠀⠀⠀⠀⠀⠀⠀⠀⠀⠀⠀⠀⢑⢔⢀⠀⠀⠑⢀⠀⠐⠀⠀⢔⠔⠀⠀⣼⣿⣿⡟⠀⠀⠀⢀⢕⢔⢸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⣕⣱⣵⣴⠀⠑⠔⠀⢄⢀⣿⣿⣿⣿⠀⠁⠑⠄⢸⣿⣿⣿⣿⣜⣿⣿⣿⣿⣿⣿⣿⢿⢏⢍⢕⢔⢕⢕⢕⢕⢐⠀⠀⠀⠜⠁⠀⠀⠑⢀⢀⠙⠟⢗⢕⢕⢀⠕⠀⠀⢀⢔⢁⠀⠀⠀⠀⠀⠀⠀⠀⠀⠀⠀⠀⠀⠀⢻⠘⣿⢕⠀⠀⠀⠀⠀⠀⠀⠀⠠⣺⣿⣿⣿⣷⡄⠀⠀⠀⠀⠀⠀⠀⠀⠀⠀⠀⠀⠀⠀⠀⠀⠀⠀⠀⠀⠀⠀⠀⠀⠀⠄⠁⠀⠁⠐⠄⠀⠁⠔⡄⠀⠀⠀⠀⠀⣸⣿⣿⣿⠑⠀⠀⢀⢕⢕⢕⢅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⡇⢕⠀⠀⠑⠗⠗⠳⢷⣷⣷⣷⣷⣷⣾⣿⣿⣿⣿⣴⣴⣴⣤⣿⣿⣿⣿⣿⣿⣦⣴⣦⣴⣾⣿⣿⣿⣿⣿⣿⣿⣿⣿⣿⢗⢕⢕⢕⠕⠑⠅⠕⠁⠁⠁⠐⠀⠀⠀⠀⠀⢄⡄⠀⢕⢕⢔⢀⠀⠈⢅⠁⠀⠄⠐⠀⠀⠁⠔⢀⠀⠀⠀⠀⠀⠀⠀⠀⠀⠀⠀⠀⢸⠀⢸⠁⠀⠀⠀⠀⠀⠀⠀⠀⢰⣿⣿⣿⣿⡟⠀⠀⠀⠀⠀⠀⠀⠀⠀⠀⠀⠀⠀⠀⠀⠀⠀⠀⠀⠀⠀⠀⠀⠀⠄⠁⠀⠀⠀⠐⠄⢀⠁⠀⠀⢳⡜⠑⠀⠀⣜⣿⣿⡫⠇⠀⠀⢄⢕⢕⢕⢕⠑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⠁⠀⠀⠀⠁⠀⠀⢕⢕⢕⢕⠄⣱⠀⠀⠀⠀⠄⠐⠀⠀⠀⠀⠑⢄⠀⠀⠀⠀⠀⠀⠀⠀⠀⠀⠘⠀⢜⠀⠀⠀⠀⠀⠀⠀⠀⠀⠀⠑⠻⡏⢏⠀⠀⠀⠀⠀⠀⠀⠀⠀⠀⠀⠀⠀⠀⠀⠀⠀⠀⠀⠀⠀⠀⠀⠄⠁⠀⠀⠀⠀⠀⠀⠀⠀⠀⠀⠀⢄⠙⣔⢀⣱⣟⡾⣽⡕⠀⠀⠀⠕⠕⢕⢕⢕⢀⣿⣿⢿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⠐⠀⠐⢀⠀⠀⠑⠐⠕⢕⠕⢱⢏⠀⠀⠀⠀⠀⠀⠀⠀⠐⠀⠀⠀⠑⢀⠀⠀⠀⠀⠀⠀⠀⠀⠀⠄⠑⠀⠀⠀⠀⠀⠀⠀⠀⠀⠀⠀⠀⠀⠀⠀⠀⠀⠀⠀⠀⠀⠀⠀⠀⠀⠀⠀⠀⠀⠀⠀⠀⠀⠀⠀⠀⠐⠀⠀⠀⠀⠀⠀⠀⠀⠀⠀⠀⠀⠀⠁⠀⢈⣧⢝⣷⢿⣿⡇⠀⠀⠀⠀⢀⣁⣅⢰⣾⣿⣾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⢔⠀⠀⠀⢄⢅⣱⢏⢕⠀⠀⠀⠀⠀⠀⠀⠀⠀⠀⠀⠀⠀⠁⠐⠀⠀⠀⠀⠀⠀⠀⠀⠀⠀⠀⠀⠀⠀⠀⠀⠀⠀⠀⠀⠀⠀⠀⠀⠀⠀⠀⠀⠀⠀⠀⠀⠀⠀⠀⠀⠀⠀⠀⠀⠀⠀⠀⠀⠀⠀⠀⠀⠀⠀⠀⠀⠀⠀⠀⠀⠀⠀⠀⠀⠀⢀⣸⡣⡣⡜⢼⢏⢕⢔⢔⢕⢱⣾⣿⣿⡇⣟⣿⣾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⢱⣄⠀⠀⢱⠃⠀⠀⠀⠀⠀⠀⠀⠀⠀⠀⠀⠀⠀⠀⠀⠀⠀⠀⠀⠀⠀⠀⠀⠀⠀⠀⠀⠀⠀⠀⠀⠀⠀⠀⠀⠀⠀⠀⠀⠀⠀⠀⠀⠀⠀⠀⠀⠀⠀⠀⠀⠀⠀⠀⠀⠀⠀⠀⠀⠀⠀⠀⠀⠀⠀⠀⠀⠀⠀⠀⠀⠀⠀⠀⠀⠀⠀⠀⢔⢻⢎⢕⢕⢕⢕⢕⢕⣳⣿⣿⣿⣿⣿⡷⣹⢿⣹⢟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⢼⣿⡇⡱⢑⢄⢕⠀⠀⠀⠀⠀⠀⠀⠀⠀⠀⠀⠀⠀⠀⠀⠀⠀⠀⠀⠀⠀⠀⠀⠀⠀⠀⠀⠀⠀⠀⠀⠀⠀⠀⠀⠀⠀⠀⠀⠀⠀⠀⠀⠀⠀⠀⠀⠀⠀⠀⠀⠀⠀⠀⠀⠀⠀⠀⠀⠀⠀⠀⠀⠀⠀⠀⠀⠀⠀⠀⠀⠀⠀⠀⠀⠀⠀⢔⢕⢕⢕⢕⢕⢕⣱⣿⣿⣿⣿⣿⣿⣿⢇⢇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⠕⠀⠄⢀⢔⣵⣿⡟⢕⣷⣕⠕⢕⠄⠀⠀⠀⠀⠀⠀⠀⠀⠀⠀⠀⠀⠀⠀⠀⠀⠀⠀⠀⠀⠀⠀⠀⠀⠀⠀⠀⠀⠀⠀⠀⠀⠀⠀⠀⢀⢀⢀⢀⢀⢀⢀⠀⢀⢀⢀⢀⢀⠀⠀⠀⠀⠀⠀⠀⠀⠀⠀⠀⠀⠀⠀⢀⠀⠀⠀⠀⠀⠀⠀⠀⠀⠀⠀⠀⠀⠀⠀⠀⠁⠁⠑⠑⠞⠿⢿⠿⢿⢟⢫⢷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⣵⣿⡟⢕⣾⢟⢕⠕⢕⠄⠀⠀⠀⠀⠀⠀⠀⠀⠀⠀⠀⠀⠀⢀⢄⠄⠀⠀⠀⠀⠀⠀⠀⠀⠀⠀⠀⠀⠀⠀⠀⠀⠀⠀⠀⠀⠁⠁⠁⠀⠁⠀⠁⠁⠀⠀⠀⠀⠀⠀⠀⠀⠀⠀⠀⠀⠀⠀⠀⠀⠀⠀⠁⢔⠀⠀⠀⠀⠀⠀⠀⠀⠀⠀⠄⠀⠀⢀⢄⢄⢄⢔⢔⢔⢔⢔⢘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⢄⠀⠀⠀⠀⢕⢕⢕⢄⢔⢕⣿⣿⡟⢕⣕⣕⢑⣵⢇⢕⠑⠀⠀⠀⠀⠀⠀⠀⠀⠀⠀⠀⠀⠀⢕⠀⠀⠀⠀⠀⠀⠀⠀⠀⠀⠀⠀⠀⠀⠀⠀⠀⠀⠀⠀⠀⠀⠀⠀⠀⠀⠀⠀⠀⠀⠀⠀⠀⠀⠀⠀⠀⠀⠀⠀⠀⠀⠀⠀⠀⠀⠀⠀⠀⢕⠀⠀⠀⠀⠀⠀⠀⠀⠀⠀⠀⠀⠀⠕⢕⢕⢕⢕⢕⢕⢕⢕⢕⣸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⣏⢕⢕⢕⣸⣿⣿⣷⣷⣆⢔⢔⢔⢕⢕⢕⢕⢕⣵⣿⡿⢕⠘⠉⠉⠁⠀⢕⢕⢄⠀⠀⠀⠀⠀⠀⠀⠀⠀⠀⠀⠀⠀⢕⠀⠀⠀⠀⠀⠀⠀⠀⠀⠀⠀⠀⠀⠀⠀⠀⠀⠀⠀⠀⠀⠀⠀⠀⠀⠀⠀⠀⠀⠀⠀⠀⠀⠀⠀⠀⠀⠀⠀⠀⠀⠀⠀⠀⠀⠀⠀⠀⠀⠄⠀⠀⠀⠀⠀⠀⠀⠀⠀⠀⠀⠀⠀⢀⡁⢑⢑⣑⣑⡕⢅⢱⣕⢻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⠿⠿⠕⢕⢕⢕⢕⢕⢕⢕⢟⣿⢕⠑⠀⠀⠀⠀⠀⢕⢕⢕⠀⠀⠀⢔⡔⠀⠀⠀⠀⠀⠀⠀⠀⢕⠀⠀⠀⠀⠀⠀⠀⠀⠀⠀⠀⠀⠀⠀⠀⠀⠀⠀⠀⠀⠀⠀⠀⠀⠀⠀⠀⠀⠀⠀⠀⠀⠀⠀⠀⠀⠀⠀⠀⠀⠀⠀⠀⠀⠀⠀⠀⠀⠀⠀⢀⠀⠀⠀⠀⠀⠀⠀⠀⠀⠀⠀⢀⢕⢕⢕⢕⣿⣿⡇⢕⢸⣿⣧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⣕⢇⢱⠀⠀⠀⠀⠀⠀⢕⢕⢱⠀⠀⠀⠁⠀⠀⠀⠀⠀⠀⠀⠀⠀⠁⠀⠀⠄⠀⠀⠀⠀⠀⠀⠀⠀⠀⠀⠀⠀⠀⠀⠀⠀⠀⠀⠀⠀⠀⠀⠀⠀⠀⠀⠀⠀⠀⠀⠀⠀⠀⠀⠀⠀⠀⠀⠀⠀⠀⠀⠀⠀⠀⠀⠀⢕⠀⠀⠀⠀⠀⠀⠀⠀⠀⠀⠀⢸⣇⢕⢕⢕⣿⣿⡇⢕⢸⣿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⡟⢕⣾⠀⠀⠀⠀⠀⠀⢕⠕⢕⠀⠀⠀⠀⠀⠀⠀⠀⠀⠀⠀⠀⠀⠀⢕⠀⠀⠀⠀⠀⠀⠀⠀⠀⠀⠀⠀⠀⠀⠀⠀⠀⠀⠀⠀⠀⠀⠀⠀⠀⠀⠀⠀⠀⠀⠀⠀⠀⠀⠀⠀⠀⠀⠀⠀⠀⠀⠀⠀⠀⠀⢄⢀⠀⢕⠀⠀⠀⠁⠄⢀⠀⠀⠀⠀⠀⠜⠻⢇⢕⢕⣿⣿⡇⢕⢸⣿⣿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⣸⣿⠀⠀⠀⠀⠀⠀⠑⠀⠑⠀⠀⠀⠀⠀⠀⠀⠀⠀⠀⢀⢀⢀⢀⢁⢀⠀⠀⠀⠀⠀⠀⠀⠀⠀⠀⠀⠀⠀⠀⠀⠀⠀⠀⠀⠀⠀⠀⠀⠀⠀⠀⠀⠀⠀⠀⠀⠀⠀⠀⠀⠀⠀⠀⠀⠀⠀⠀⠀⠀⢠⢝⠑⠀⠁⠀⠀⠀⠀⠀⠀⠀⠀⠀⠀⠀⠀⠀⠀⠁⠑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⣿⠀⠀⠀⠀⠀⠀⠀⠀⠀⠀⠀⠀⠀⠀⠀⠀⠀⠀⠀⢕⢕⢕⢕⢕⢕⢕⢔⠀⠀⠀⠀⠀⠀⠀⠀⠀⠀⠀⠀⠀⠀⠀⠀⠀⠀⠀⠀⠀⠀⠀⠀⠀⠀⠀⠀⠀⠀⠀⠀⠀⠀⠀⠀⠀⠀⠀⠀⠀⠀⢱⢻⡇⢔⢀⠀⠀⠀⠀⠀⠀⠀⠀⠀⠀⠀⠀⠀⠀⠀⠀⠘⢻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⢜⣿⣿⠀⠀⠀⠀⠀⠀⠀⠀⠀⠀⠀⠀⠀⠀⠀⠀⠀⠑⢕⢕⢕⢕⢕⢕⢕⢕⢕⢀⠀⠀⠀⠀⠀⠀⠀⠀⠀⠀⠀⠀⠀⠀⠀⠀⠀⠀⠀⠀⠀⠀⠀⠀⠀⠀⠀⠀⠀⠀⠀⠀⠀⠀⠀⠀⠀⠀⠀⠀⠀⣿⡗⢕⢕⢕⢕⢕⢔⠐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⠁⠕⢕⢕⢕⢕⢕⣵⣵⡕⢰⣄⢀⠀⠀⠀⠀⠀⠀⠀⠀⠀⠀⠀⠀⠀⠀⠀⠀⠀⠀⠀⠀⠀⠀⠀⠀⠀⠀⠀⠀⠀⠀⠀⠀⠀⠀⢀⢀⣜⣇⢟⢕⣕⢕⢕⢕⢕⠁⠀⠀⠀⠀⠀⠀⠀⠀⠀⠀⠀⠀⠀⠀⢄⣔⣔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⣕⢕⢿⠟⠀⠀⠀⠀⠀⠀⠀⠀⠀⠀⠀⠀⠀⠀⠀⠀⠀⠀⠀⠀⠁⢕⢕⢕⣾⣿⡿⢷⠕⢜⢁⠀⠀⠀⠀⠀⠀⠀⠀⠀⠀⠀⠀⠀⠀⠀⠀⠀⠀⠀⠀⠀⠀⠀⠀⠀⠀⠀⠀⠀⠀⠀⠠⣴⣾⣿⣿⡿⢇⢕⣵⡝⡧⢕⢕⠀⠀⠀⠀⠀⠀⠀⠀⠀⠀⠀⠀⠀⠀⠀⢔⢟⢟⢿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⡿⢿⡿⢮⠁⠀⠀⠀⠀⠀⠀⠀⠀⠀⠀⠀⠀⠀⠀⠀⠀⠀⠀⠀⠀⠀⠀⠀⠕⣇⣿⣿⡇⢹⡔⠀⠑⢔⢄⠀⠀⠀⠀⠀⠀⠀⠀⠀⠀⠀⠀⠀⠀⠀⠀⠀⠀⠀⠀⠀⠀⠀⠀⠀⠀⠀⠀⠀⠀⠀⠁⢉⢕⢕⢱⣿⣿⣷⢳⠕⠀⠀⠀⠀⠀⠀⠀⠀⠀⠀⠀⠀⠀⠀⠀⠀⠕⠕⢕⢕⢇⢕⢇⢱⢕⢕⢕⢕⢕⢕⢕⢕⢝⡝⢝⡕⢕⡕⢕⢝⢝⢝⢝⢟⢟⢏⢟⡟⢟⢟⣟⣻⢟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⢷⣷⢟⠀⠀⠀⠀⠀⠀⠀⠀⠀⠀⠀⠀⠀⠀⠀⠀⠀⠀⠀⠀⠀⠀⠀⠀⠀⢸⣿⣿⣇⣟⣇⣀⣀⣀⡁⢕⢔⢄⢀⠀⠀⠀⠀⠀⠀⠀⠀⠀⠀⠀⠀⠀⠀⠀⠀⠀⠀⠀⠀⠀⠀⠀⠀⠀⢀⢄⠔⠁⣷⢿⣜⣿⣿⣿⡜⠀⠀⠀⠀⠀⠀⠀⠀⠀⠀⠀⠀⠀⠀⠀⠀⠀⠀⠀⠀⠀⠑⢕⢕⡕⢱⣕⢕⢕⢕⢝⢕⢜⡇⢜⢣⢜⢕⢕⢕⢕⢕⢕⡕⢜⡕⢵⣕⣮⣗⣮⣱⢜⣕⢇⢕⡪⢕⡺⣝⡮⢵⡮⣕⣱⢕⡎⢝⣝⢽⣝⢽⣝⡿⣟⢿⣟⡟⣟⡿⢇⡕⢕⢕⢕⡕⢟⢿⢿⢿⢿⢿⢿⣿⣿⠀</a:t>
            </a:r>
            <a:br/>
            <a:r>
              <a:t>⢕⢕⢕⣿⣿⣿⣿⡇⢕⢱⡕⢕⡱⢎⣱⣾⣿⣿⣿⣿⣿⣿⣿⣿⣿⣿⣿⣿⢝⡹⡕⠀⠀⠀⠀⠀⠀⠀⠀⠀⠀⠀⠀⢸⣿⣿⡇⢕⢕⢕⢕⢕⢸⣿⣿⣿⢻⣿⣿⣿⣿⣿⢿⢿⢿⢿⣿⢗⢿⣕⠀⠀⠀⠀⠀⠀⠀⠀⠀⠀⠀⠀⠀⠀⠀⠀⠀⠀⠀⠀⠀⠀⠀⠀⠀⠜⣿⣿⣿⣿⣿⣿⣿⣿⣿⡿⠇⠁⠑⠕⢔⢄⢀⢀⠀⠀⠀⠀⠀⠀⠀⠀⠀⠀⠀⠀⠀⠀⠀⠀⠀⢄⢔⣕⣥⣴⣴⣴⣷⣿⣿⣿⣿⣿⡇⠀⠀⠀⠀⠀⠀⠀⠀⠀⠀⠀⠀⠀⠀⠀⠀⠀⠀⠀⠀⠀⠀⢕⢕⢕⡕⢱⢕⢱⢕⢕⢝⢇⢕⢜⢽⡕⢇⢕⢕⣕⡵⣕⣧⣗⢯⢟⣞⣽⣻⣟⣻⣽⣗⡮⣗⡪⣗⡮⢗⢮⢗⢪⢕⣕⢽⢕⢽⢇⢽⢗⡽⢗⣯⡗⣏⣷⡏⢽⣫⡽⣫⡽⣟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⢕⢕⡄⠀⠀⠀⠀⠀⠀⠀⠀⠀⠀⠀⠀⠀⠀⠀⠀⠀⠀⠀⠀⠀⠀⠀⠀⠀⣿⣷⣷⢝⢻⢕⠁⠁⠀⠀⠀⠀⠀⠀⠀⠀⠁⠑⠕⢔⠀⠀⠀⠀⠀⠀⠀⠀⠀⠀⠀⠀⠀⠀⠀⢕⠘⠻⠿⠿⠿⣿⣟⡟⢫⣽⣿⣿⠑⠀⠀⠀⠀⠀⠀⠀⠀⠀⠀⠀⠀⠀⠀⠀⠀⠀⠀⠀⠀⠀⢄⣷⣵⣵⢧⣵⡷⣵⡵⢕⣱⢵⣕⡸⢕⡣⣕⡷⢵⣗⢹⣕⢝⣟⡹⣿⣯⢽⣻⢽⣺⢿⣿⣽⡗⣮⢕⢕⢱⣜⢵⣗⢝⣗⡯⢟⡫⢗⡫⢵⣺⢿⢷⢷⢫⢵⢗⣫⢵⣺⣵⣞⢵⣮⢵⣞⡝⢎⡵⢗⣫⢽⢞⣹⠀</a:t>
            </a:r>
            <a:br/>
            <a:r>
              <a:t>⢕⢕⢕⣿⣿⣿⣿⡏⢕⢕⢕⢕⢕⢕⢕⢇⣿⣿⣿⣿⣿⣿⣿⣟⢏⢟⡏⢝⢕⢕⢇⢕⢕⢕⢕⢕⢕⢕⢕⢕⢕⢕⢕⣾⣿⣿⡇⢕⢕⢕⢕⠕⢸⣿⣿⣿⣾⣿⣿⣿⣿⣿⣕⣕⢳⣕⣱⢵⢝⢷⢿⣔⠀⠀⠀⠀⠀⠀⠀⠀⠀⠀⠀⠀⠀⠀⠀⠀⠀⠀⠀⠀⠀⠀⠀⠀⠙⣿⣧⣱⣕⣇⡀⢀⠀⠀⠀⠀⠀⠀⠀⠀⠀⠀⠀⢕⢀⠀⠀⠀⠀⠀⠀⠀⠀⠀⠀⠀⠀⠀⠀⠑⠀⠀⠀⠀⠀⢻⢿⢕⢸⣿⣿⡟⠀⠀⠀⠀⠀⠀⠀⠀⠀⠀⠀⠀⠀⠀⠀⠀⠀⠀⠀⠀⠀⠀⢜⢫⣗⢺⢝⡗⢟⣇⢸⢝⡺⢝⢕⢜⢕⢜⢕⢸⢕⢸⢝⢕⢝⢕⢕⢕⢎⢝⡞⢕⡗⢽⢗⢕⢵⣗⢱⢕⡽⢕⡫⢗⣪⢕⢺⢵⢸⢽⢕⣏⢇⢕⢵⢗⡵⢗⡝⢕⣹⡕⢜⡵⣎⣵⣞⣫⡵⣎⡵⢕⢱⢜⢱⢾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⡷⢟⣏⢄⣄⡀⠀⠀⠀⠀⠀⠀⠀⠀⠀⠀⠀⠀⠀⠀⠀⠀⠀⠀⠀⠀⠀⠀⠈⡻⢿⢿⣿⣿⣿⣿⣷⣶⡄⠀⠀⠀⠀⠀⠀⠀⠀⠁⠀⠀⠀⠀⠀⠀⠀⠀⠀⠀⠀⠀⠀⠀⠀⢀⣀⣠⣤⣴⣷⣾⣿⣿⢟⡽⠀⠀⠀⠀⠀⠀⠀⠀⠀⠀⠀⠀⠀⠀⠀⠀⠀⠀⠀⠀⠀⢀⣄⡜⢸⣕⣸⣟⣣⢽⣇⢼⢕⣸⣕⡇⢵⢕⢕⢕⢕⢕⣕⢹⣕⡹⢕⣪⢵⢳⢵⢗⢼⢕⣕⢕⢕⡱⢕⣸⢕⣇⣕⣇⡱⣗⡸⢕⡕⡕⢗⣹⢕⡫⢵⣞⡵⢗⡣⢗⣫⢵⣇⣹⢕⣕⡜⢏⢵⢞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⠀⠀⠀⠀⠀⠀⠀⠀⠀⠀⠀⠀⠀⠀⠀⠀⠀⠀⠀⠀⠀⠀⠈⠛⠓⠃⠑⠁⠁⠁⠁⠀⠀⠀⠀⠀⠀⠀⠀⠀⠀⠀⠀⠀⠀⠀⠀⠀⠀⠀⠀⠀⠀⠀⠀⠀⠚⠛⠛⠛⠛⠛⠙⠑⠓⠋⠁⠀⠀⠀⠀⠀⠀⠀⠀⠀⠀⠀⠀⠀⠀⠀⠀⠀⠀⠀⠀⠀⠁⠙⠛⠛⠛⠛⠛⠛⠛⠚⠛⠓⠛⠙⠓⠛⠓⠓⠓⠓⠛⠓⠛⠓⠛⠛⠚⠛⠓⠚⠓⠓⠓⠓⠃⠑⠚⠛⠓⠛⠓⠛⠓⠛⠓⠓⠓⠓⠚⠛⠛⠓⠓⠚⠓⠚⠙⠓⠛⠛⠓⠓⠓⠙⠓⠚⠛⠓⠚⠓⠛⠓⠓⠓⠚⠛⠀</a:t>
            </a:r>
            <a:b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⣾⣿⣾⣿⡿⣱⣿⣿⣿⢸⣷⣷⣾⣿⣿⣿⣿⣿⣿⣿⣿⣿⣿⣿⣿⣿⣿⣷⣜⡻⣿⣿⣿⣷⣵⣕⢕⢕⢕⢸⣿⣿⣇⢕⢕⢕⢕⢕⢕⢕⢕⢕⢕⢕⢕⢕⢕⢕⢜⢟⢿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⣿⡿⢟⡫⢱⣿⣿⣿⡇⣾⣿⣿⣿⣿⡿⣿⣿⣿⣿⣿⣿⣿⣿⣿⣿⣿⣿⣿⣿⣿⣮⢝⢿⣿⣿⣿⣿⣷⣵⡕⣿⣿⣿⣇⢕⢕⢕⢕⢕⢕⢕⢕⢕⢕⢕⢕⢕⢕⢕⢕⢕⢕⢜⢝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⢿⣿⣿⣿⡿⢟⣫⣵⣾⡿⣱⣿⣿⣿⣿⢱⣿⣿⣿⣿⣿⣿⣿⣿⣿⣿⣿⣿⣿⣿⣿⣿⣿⣿⣿⣿⣿⡇⢕⢕⢝⢻⣿⣿⣿⣿⣇⢿⣿⣿⣿⣇⢕⢕⢕⢕⢕⢕⢕⢕⢕⢕⢕⢕⢕⢕⢕⢕⢕⢕⢕⢕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⢜⣵⣿⣿⢟⣹⣾⣿⣿⣿⡿⣱⣿⣿⣿⣿⡟⣸⣿⣿⣿⣿⣿⣿⣿⣿⣿⣿⣿⣿⣿⣿⣿⣿⣿⣿⣿⣿⣿⣇⢕⢕⢕⢕⢕⢝⢿⣿⣿⢸⣿⣿⣿⣿⡇⢕⢕⢕⢕⢕⢕⢕⢕⢕⢕⢕⢕⢕⢕⢕⢕⢕⢕⢕⢻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⢟⣵⣿⡿⣫⣵⣿⣿⣿⣿⣿⣿⢱⣿⣿⣿⣿⣿⡇⣿⣿⣿⣿⣿⣿⣿⣿⣿⣿⣿⣿⣿⣿⣿⣿⣿⣿⣿⣿⣿⣿⣿⣇⢕⢕⢕⢕⢕⢕⢝⢟⢜⣿⣿⣿⣿⣿⡕⢕⢕⢕⢕⢕⢕⢕⢕⢕⢕⢕⢕⢕⢕⢕⢕⢕⢕⢕⢕⢕⢜⢝⢿⣿⣿⣿⣿⣿⣿⣿⣿⣿⣿⣿⣿⣿⣿⣿⣿⣿⣿⣿⣿⣿⣿⣿⣿⣿⣿⣿⣿⣿⣿⣿⣿⣿⣿⣿⣿⣿⣿⣿⣿⣿⣿⣿⣿⣿⣿⣿⣿⣿⣿⣿⣿⣿⣿⣿⣿⣿⣗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⣣⣿⢟⣫⣾⣿⣿⣿⣿⣿⣿⣿⢣⣿⣿⣿⣿⣿⣿⢸⣿⣿⣿⣿⣿⣿⣿⣿⣿⣿⣿⣿⣿⣿⣿⣿⣿⣿⣿⣿⣿⣿⣿⣿⣕⢕⢕⢕⢕⢕⢕⢕⢕⣿⣿⣿⣿⣿⣷⡕⢕⢕⢕⢕⢕⢕⢕⢕⢕⢕⢕⢕⢕⢕⢕⢕⢕⢕⢕⢕⢕⢕⢜⢟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⣿⢟⣵⣿⣿⣿⣿⣿⣿⣿⣿⣿⢇⣾⣿⣿⣿⣿⣿⡏⢸⣿⣿⣿⣿⣿⣿⣿⣿⣿⣿⣿⣿⣿⣿⣿⣿⣿⣿⣿⣿⣿⣿⣿⣿⣿⣧⡕⢕⢕⢕⢕⢕⢕⢹⣿⣿⣿⣿⣿⣧⢕⢕⢕⢕⢕⢕⢕⢕⢕⢕⢕⢕⢕⢕⢕⢕⢕⢕⢕⢕⢕⢕⢕⢕⢕⢕⢝⢝⢻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⡿⣽⢟⣵⣿⣿⣿⣿⣿⣿⣿⣿⣿⣿⡟⣼⣿⣿⣿⣿⣿⣿⡇⣿⣿⣿⣿⣿⣿⣿⣿⣿⣿⣿⣿⣿⣿⣿⣿⣿⣿⣿⣿⣿⣿⣿⣿⣿⣿⣿⣷⣕⢕⢕⢕⢕⢕⢸⣿⣿⣿⣿⣿⣿⡇⢕⢕⢕⢕⢕⢕⢕⢕⢕⢕⢕⢕⢕⢕⢕⢕⢕⢕⢕⢕⢕⢕⢕⢕⢕⢕⢕⢕⢕⢜⢹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⣟⡾⣵⣿⣿⣿⣿⣿⣿⣿⣿⣿⣿⣿⣿⢱⣿⣿⣿⣿⣿⣿⣿⢕⣿⣿⣿⣿⣿⣿⣿⣿⣿⣿⣿⣿⣿⣿⣿⣿⣿⣿⣿⣿⣿⣿⣿⣿⣿⣿⣿⣿⣿⣷⡕⢕⢕⢕⢸⣿⣿⣿⣿⣿⣿⣷⢕⢕⢕⢕⢕⢕⠑⠀⢁⢕⢕⢕⢕⢕⢕⢕⢕⢕⢕⢕⢕⢕⢕⢕⢕⢕⢕⢕⢕⢕⢕⢻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⡟⢪⣾⣿⣿⣿⣿⣿⣿⣿⣿⣿⣿⣿⣿⡏⣿⣿⣿⣿⣿⣿⣿⣿⢸⣿⣿⣿⣿⣿⣿⣿⣿⣿⣿⣿⣿⣿⣿⣿⣿⣿⣿⣿⣿⣿⣿⣿⣿⣿⣿⣿⣿⣿⣿⣿⣧⡕⢕⢕⣿⣿⣿⣿⣿⣿⣿⡇⢕⢕⠕⢕⢱⢔⢔⢕⢕⢕⢕⢕⢕⢕⢕⢕⢕⢕⢕⢕⢕⢕⢕⢕⢕⢕⢕⢕⢕⣱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⡟⣱⣿⣿⣿⣿⣿⣿⣿⣿⣿⣿⣿⣿⣿⡿⢸⣿⣿⣿⣿⣿⣿⣿⡏⢸⣿⣿⣿⣿⣿⣿⣿⣿⣿⣿⣿⣿⣿⣿⣿⣿⣿⣿⣿⣿⣿⣿⣿⣿⣿⣿⣿⣿⣿⣿⣿⣿⣿⣕⢕⣿⣿⣿⣿⣿⣿⣿⣷⢕⠐⢁⢕⢕⢕⢕⢕⢕⢕⢕⢕⢕⢕⢕⢕⢕⢕⢕⢕⢕⢕⢕⢕⢕⢕⢕⢕⢺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⣿⣽⣿⣿⣿⣿⣿⣿⣿⣿⣿⣿⣿⣿⣿⢟⡕⣿⣿⣿⣿⣿⣿⣿⣿⡇⣾⣿⣿⣿⣿⣿⣿⣿⣿⣿⣿⣿⣿⣿⣿⣿⣿⣿⣿⣿⣿⣿⣿⣿⣿⣿⣿⣿⣯⣿⣿⣿⣿⣿⡇⢕⣻⣿⣿⣿⣿⣿⣿⣿⡇⢕⢕⢕⢕⢕⢕⢕⢕⢕⢕⢕⢕⢕⢕⢕⢕⢕⢕⢅⢔⢕⢑⢕⢀⢅⢕⢕⣸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⣿⣿⣿⣿⣟⣾⣿⣿⣿⢻⣿⣿⣿⣿⣿⣿⣿⣿⡿⣣⣿⢸⣿⣿⣿⣿⣿⣿⣿⣿⢕⣿⣿⣿⣿⣿⣿⣿⣿⣿⣿⣿⣿⣿⣿⣿⣿⣿⣿⣿⣿⣿⣿⣿⣿⣿⣿⣿⣿⣿⣿⣿⣿⣿⣿⡇⢕⣻⣿⣿⣿⣿⣿⣿⣿⣧⢕⢕⢕⢕⢕⢕⢕⢕⢕⢕⢕⢕⢕⢕⢕⢑⢑⢕⢕⢕⢕⢕⢕⢕⢕⡕⢕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⡿⢿⢿⢟⣫⣽⣷⣷⣷⣷⢎⣼⣿⣿⡿⢇⣷⣿⣿⣿⣿⣿⣿⣿⡟⣽⣿⡇⣿⣿⣿⣿⣿⣿⣿⣿⣿⢕⣿⣿⣿⣿⣿⣿⣿⣿⣿⣿⣿⣿⣿⣿⣿⣿⣿⣿⣿⣿⣿⣿⣿⣿⣿⣿⣿⣿⣿⢜⣿⣿⣿⣿⢇⢕⣿⣿⣿⣿⣿⣿⣿⣿⣿⢕⠕⠑⠑⠀⢄⢕⢕⢕⢕⢕⢕⢕⢕⢕⢕⢕⢕⢕⢕⢕⢕⢕⢕⢵⢜⢺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⡿⣫⡗⢜⣵⣾⢿⣿⣿⣿⣿⣷⡗⣼⣿⣿⣿⢇⣼⣿⣿⣿⣿⣿⣿⣿⢏⣾⣿⣿⢱⣿⣿⣿⣿⣿⣿⣿⣿⡿⢕⣿⣿⣿⣿⣿⣿⣿⣿⣿⣿⣿⣿⣿⣿⣿⣿⣿⣿⣿⣿⣿⣿⣿⣿⣿⣿⣿⣿⣿⡇⢸⣿⣿⣿⢕⢕⣿⣿⣿⣿⣿⣿⣿⣿⣿⡇⠀⠀⢀⢔⢕⢱⣥⡅⢅⢑⢕⠕⢕⢕⢕⠑⠑⠑⢑⢅⢵⢷⠋⠕⢅⠕⢹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⡟⣵⣿⢱⣿⣟⣵⣿⣿⣿⣿⣿⡟⣸⣿⣿⣿⢇⣼⣿⣿⣿⣿⣿⣿⣿⢫⣿⣿⣿⣿⢸⣿⣿⣿⣿⣿⣿⣿⣿⡇⢕⣿⣿⣿⣿⣿⣿⣿⣿⣿⣿⣿⣿⣿⣿⣿⣿⣿⣿⣿⣿⣿⣿⣿⣿⣿⣿⣿⣿⣿⡇⢕⢹⣿⡇⢕⢕⡻⣿⣿⣿⣿⣿⣿⣿⣿⡇⠀⠕⠕⢕⢕⢜⣿⣷⡕⢕⢕⢻⣿⣷⣕⢾⣿⣧⣿⣿⣧⡄⠀⢄⢱⣧⢕⢕⢝⢻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⢹⣿⣿⢜⣽⣿⣿⣿⣿⣿⣿⣿⢱⣿⣿⣿⡏⣾⣿⣿⣿⣿⣿⣿⡿⣳⣿⣿⣿⣿⡇⣼⣿⣿⣿⣿⣿⣿⣿⣿⡇⢕⢸⣿⣿⣿⣿⣿⣿⣿⣿⣿⣿⣿⣿⣿⣿⣿⣿⣿⣿⣿⣿⣿⣿⣿⣿⣿⣿⣿⣿⡇⢕⢕⢿⢕⢕⢸⢺⣿⣿⣿⣿⣿⣿⣿⣿⡇⠀⠀⠀⠑⢕⢕⢻⣿⣷⡕⢕⢕⢕⢟⢟⢕⡸⣿⣿⣿⣿⡷⣠⣎⢗⢕⢕⢕⢕⢕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⢣⡜⣿⣿⡟⣿⣿⣿⣿⣿⣿⣿⡇⣾⣿⣿⡟⣱⣿⣿⣿⣿⣿⣿⡿⣱⣿⣿⣿⣿⣿⡇⣿⣿⣿⣿⡿⣿⢟⣿⣿⡇⢕⢕⢹⣿⣿⣿⣿⣿⣿⣿⣿⣿⣿⣿⣿⣿⣿⣿⣿⣿⣿⣿⣿⣿⣿⣿⣿⣿⣿⣿⡇⢕⢕⢕⢕⢕⡜⢜⣿⣿⣿⣿⣿⣿⣿⣿⡇⠀⠀⠀⠀⠁⠑⢜⢟⢏⢕⢕⢔⢔⢕⢅⢅⢑⢻⢿⢻⣿⢽⡿⢏⢕⢕⢕⢕⢕⢕⢕⢕⢕⢽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⢕⢕⣿⣧⢻⣿⣿⣜⢿⢿⣿⣿⣿⡿⣸⣿⣿⣿⢱⡿⣿⣿⣿⣿⣿⡟⣽⣿⣿⣿⣿⣿⢿⡇⣿⣿⡿⠏⢕⢕⣾⣿⣿⡇⢕⢕⢕⢜⣿⣿⣿⣿⣿⣿⣿⣿⣿⣿⣿⣿⣿⣿⣿⣿⣿⣿⣿⣿⣿⣿⣿⣿⣿⣿⡇⢕⢕⢕⢕⢕⡇⢜⣿⣿⣿⣿⣿⣿⣿⣿⡇⢀⠀⠀⠀⠀⠀⠀⠀⠀⠀⠀⠁⠁⠁⠀⠀⠁⠁⠑⠔⢍⢑⢕⢕⢕⢔⢕⢕⢕⢕⢕⢕⢕⢳⣻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⡯⡗⡕⢕⢕⢕⢕⢕⣼⣿⣿⡕⡹⣿⣿⣇⢕⢕⢏⢝⢇⣿⣿⣿⡏⣾⢱⣿⣿⣿⣿⡿⣼⣿⣿⣿⣿⣿⢟⢳⢕⢿⢏⢅⢔⣱⣿⣿⣿⣿⡇⢕⢕⢕⣼⣿⣿⣿⣿⣿⣿⣿⣿⣿⣿⣿⣿⣿⣿⣿⣿⣿⣿⣿⣿⣿⣿⣿⣿⣿⣿⡇⢕⢕⢕⢕⣺⢇⢸⣿⣿⣿⣿⣿⣿⡿⠏⠀⢕⢔⢀⢁⠀⠀⠀⠀⠀⠀⠀⠀⠀⠀⠀⠀⠁⠑⠕⢕⢕⢔⢅⢅⢔⢕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⢕⢕⢕⢕⢕⢕⢕⣿⣿⣿⢱⢜⢮⡻⣿⣷⣕⢕⢕⢸⣿⣿⣿⢻⡇⣾⣿⣿⣿⡿⣽⣿⣿⣿⣿⣿⢇⢕⢕⢕⢜⢕⣕⣵⣿⣿⣿⣿⣿⣿⢕⢜⣱⣿⣿⣿⣿⣿⣿⣿⣿⣿⣿⣿⣿⣿⣿⣿⣿⣿⣿⣿⣿⣿⣿⣿⣿⣿⣿⣿⡇⢕⢕⢕⠕⢇⢕⣸⣿⣿⣿⣿⢟⢋⠁⠀⢀⢕⢕⢕⣵⣾⣿⣿⣇⢻⣷⣶⣴⣤⣄⡀⠀⠀⠀⠀⠀⠀⠑⠑⠑⠑⢑⢅⣵⣷⡕⢕⢕⢕⢕⢕⢕⢐⢁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⢕⢕⢕⢕⣿⣿⣿⢸⣷⣕⢝⢼⢻⢿⣷⡕⣼⣿⣿⣿⡿⢸⣿⣿⣿⡿⣹⣿⣿⣿⣿⣿⡏⢕⢕⢸⢕⢜⣿⣿⣿⣿⣿⣿⣿⣿⣿⢕⢸⣿⣿⣿⣿⣿⣿⣿⣿⣿⣿⣿⣿⣿⣿⣿⣿⣿⣿⣿⣿⣿⣿⣿⣿⣿⣿⣿⣿⡇⢕⢕⠑⠀⠁⠁⠙⠙⠍⠅⠐⠀⠀⠀⠀⢕⢕⢕⢱⣿⣿⣿⣿⣿⢸⣿⣿⣿⣿⣿⣿⣿⣷⣴⡄⢀⠀⠐⢐⢄⢰⢎⢜⣿⣿⡇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⢱⢸⡝⢇⢸⣿⣿⣧⢕⢕⢕⢅⢔⣿⣿⡇⣿⢇⣿⣿⣿⣿⢳⣿⣿⣿⣿⣿⡏⢕⢕⢕⣾⡕⢕⢝⢱⣿⣿⣿⣿⣿⣿⣿⢕⢸⣿⣿⣿⣿⣿⣿⣿⣿⣿⣿⣿⣿⣿⣿⣿⣿⣿⣿⣿⣿⣿⣿⣿⣿⣿⣿⣿⣿⡇⢕⢕⠀⠀⠀⠀⠐⠔⠄⠀⠀⠀⠀⠀⢄⢕⢕⢱⣿⣿⣿⣿⣿⣿⣼⣿⣿⣿⣿⣿⣿⡿⣿⣿⡇⣵⣿⢞⣫⢎⢕⣵⡇⣿⣿⡇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⢇⢱⡕⢕⢜⢻⢏⣵⣾⣷⢗⢕⣿⣿⡇⡟⣼⣿⣿⣿⢇⣿⣿⣿⣿⣿⡿⢕⢕⢕⢱⣿⣇⢕⢕⣿⣿⣿⣿⢿⣿⣿⡏⢕⣸⣿⣿⣿⣿⣿⣿⣿⣿⣿⣿⣿⣿⣿⣿⣿⣿⣿⣿⣿⣿⣿⣿⣿⣿⣿⣿⣿⣿⡇⢕⢕⠀⠀⠀⢀⠀⠀⠀⠀⠀⠀⠀⢔⢕⢕⢕⢸⣿⣿⣿⣿⣿⣿⡇⣿⣿⣿⣿⣿⣿⡇⣿⣿⣇⢌⢑⠕⢕⣵⣿⣿⢇⢾⢻⢕⢁⠀⢀⢄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⢕⢝⢕⢕⣱⣿⣿⣿⢇⢕⢸⣿⣿⣿⢱⣿⣿⣿⡟⣼⣿⣿⣿⣿⣿⢕⢕⡕⢕⢸⣿⣿⡕⢸⣿⣿⣧⡕⢕⢝⢟⢕⢕⣿⣿⣿⣿⢱⣿⣿⣿⣿⣿⣿⣿⣿⣿⣿⣿⣿⣿⣿⣿⣿⣿⣿⣿⣿⣿⣏⣿⢻⡇⢕⢕⢄⢀⠀⢕⢕⢕⠕⠕⠀⢀⢕⢕⢕⢕⣕⢕⣿⣿⣿⣿⣿⣿⡇⣿⣿⣿⣿⣿⣿⡇⣿⣿⣿⢕⣷⣷⣵⡝⢟⢕⢕⢱⢕⢇⢕⠔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⠕⢕⢕⢕⢕⢇⢱⣿⣿⡯⢇⢕⢕⢸⣿⣿⡏⣾⣿⣿⣿⢱⣿⣿⣿⣿⣿⡇⢕⣾⣷⢕⣿⣿⣿⢕⣼⣿⣿⣿⣿⣷⣷⣷⣷⢱⣿⣿⣿⡟⢸⣿⣿⣿⣿⣿⣿⣿⣿⣿⣿⣿⣿⣿⣿⣿⣿⣿⣿⣿⣿⣿⡇⢸⢸⢕⢕⢕⢱⣷⣤⣄⣀⣀⣀⣠⣴⡧⢕⢕⢕⢕⣿⣧⣿⣿⣿⣿⣿⣿⡇⣿⣿⣿⣿⣿⣿⣿⣿⣿⡟⢕⢜⣿⣿⣿⣕⠕⡱⢕⢕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⢸⡜⣿⡟⢕⢕⣵⣷⣿⣿⣿⢱⣿⣿⣿⢇⣿⣿⣿⣿⣿⣿⣷⣾⣿⣿⢱⣿⣿⡇⢱⣿⣿⣿⣿⣿⣿⣿⣿⡇⣾⣿⣿⣿⢇⢸⣿⣿⣿⣿⣿⣿⣿⣿⣿⣿⣿⣿⣿⣿⣿⣿⣿⣿⣿⣿⣿⡇⢕⢜⢕⢕⢕⢸⣿⣿⣿⣿⣿⣿⣿⣿⣷⢕⢕⢕⢱⣿⣿⣿⣿⣿⣿⣿⣿⡇⣿⣿⣿⣿⣿⣿⣿⣿⣿⡇⢕⢕⢜⢻⣿⣿⡕⢕⣵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⠀⠀⠘⢿⣮⣕⢼⢿⢿⢿⢿⣿⡏⣾⣿⣿⡟⣼⣿⣿⣿⣿⣿⣿⣿⣿⣿⡇⢸⣿⣿⢕⣸⣿⣿⣿⣿⣿⣿⣿⣿⢱⣿⣿⣿⡏⡕⣾⣿⣿⣿⣿⣿⣿⣿⣿⣿⣿⣿⣿⣿⣿⣿⣿⣿⣿⣿⣿⣿⢇⢕⢕⢕⢕⢕⢸⣿⣿⣿⣿⣿⣿⣿⣿⣿⡕⢕⢕⢸⣿⣿⣿⣿⣿⣿⣿⣿⢕⣿⣿⣿⣿⣿⣿⣿⣿⣿⡇⣷⣧⡕⢕⢻⣿⢧⢜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⢕⠰⣤⣄⠀⠀⠀⢱⢝⢿⣿⣷⣵⣕⣕⣿⢹⣿⣿⣿⢣⣿⣿⣿⣿⣿⣿⣿⣿⣿⣿⢕⢸⣿⡷⢕⣿⣿⣿⣿⣿⣿⣿⣿⡇⣾⣿⣿⡿⢱⡇⣿⣿⣿⣿⣿⣿⣿⣿⣿⣿⣿⣿⣿⣿⣿⣿⣿⣿⣿⣿⣿⡿⢕⢕⢕⢕⢕⢕⣿⣿⣿⣿⣿⣿⣿⣿⣿⣿⣇⢕⢕⣿⣿⣿⣿⣿⣿⣿⣿⣿⢸⣿⣿⣿⣿⣿⣿⣿⣿⣿⡇⢿⢿⢿⢷⢜⣵⡿⣸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⣶⣤⣁⢇⡕⢕⢝⢟⢿⢿⢇⣾⣿⣿⡟⣼⣿⣿⣿⣿⣿⣿⣿⣿⣿⡇⢕⣸⣿⢇⢸⣿⣿⡿⢿⢿⢟⢟⢟⢱⣿⣿⣿⢕⣾⡇⣿⣿⣿⣿⣿⣿⣿⣿⣿⣿⣿⣿⣿⣿⣿⣿⣿⣿⣿⣿⣿⡇⢕⢅⢕⢕⢕⢕⣿⣿⣿⣿⣿⣿⣿⣿⣿⣿⣿⢕⢱⣿⣿⣿⣿⣿⣿⣿⣿⡇⢸⣿⣿⣿⣿⣿⣿⡿⣿⣿⢇⣕⣵⣵⣾⡿⢟⢕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⢿⡯⢱⡕⢕⢜⢷⢕⢕⢱⣿⣿⡟⢱⣿⣿⣿⣿⣿⣿⣿⣿⣿⡟⢕⡕⣿⣿⢕⢜⣵⣵⣷⣷⣷⣿⣿⡏⣼⣿⣿⢇⣮⣵⢕⣿⣿⣿⣿⣿⣿⣿⣿⣿⣿⣿⣿⣿⣿⣿⣿⣿⣿⣿⣿⡿⢕⢕⢕⢕⢕⢕⣸⣷⣷⣿⣿⣷⣧⣵⣼⣝⣝⢟⢕⢺⣿⣯⣿⣿⣿⣿⣿⣿⢕⣿⣿⣿⣿⣿⣿⢝⢽⣿⣿⢸⢿⢟⢏⢕⢕⢜⣼⣷⡷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⣿⣿⡿⢇⣵⣿⠇⠀⠁⠑⠱⠕⣿⣿⡟⡜⣾⣿⣿⣿⣿⣿⣿⢇⢸⣿⢕⣜⡕⣿⡿⢸⣾⣿⣿⣿⣿⣿⣿⣿⡇⣿⣿⢏⣼⣿⣿⢕⣿⣿⣿⣿⣿⣿⣿⣿⣿⣿⣿⣿⣿⣿⣿⣿⣿⣿⣿⣿⡇⢕⠑⢕⢕⢕⢱⣿⣿⣿⣿⣿⣿⣿⣿⣿⣿⣿⢇⢕⣿⡟⣸⣿⣿⣿⣿⣿⡏⢕⣿⣿⣿⣿⣿⡇⢕⢸⣿⡟⢕⢱⢞⢕⢕⡱⣾⡿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⢏⣵⣿⣿⠏⠀⠀⠀⠀⠁⢱⣿⢏⣼⢱⣿⣿⣿⣿⣿⣿⣿⢕⣿⢇⢱⣿⣧⢸⡇⡷⢷⢷⢷⢷⣷⣷⣮⣽⡅⣿⡟⠼⢿⣿⣿⡇⣿⣿⣿⢹⣿⣿⣿⣿⣿⣿⣿⣿⣿⣿⣿⣿⣿⣿⣿⡿⢕⢕⢔⢕⢕⢕⣾⣿⣿⣿⡿⢿⢿⢟⣟⣟⣟⣟⡇⢸⣿⢇⣿⣿⣿⣿⣿⡿⢕⢕⣿⣿⣿⣿⡿⢕⢕⣿⣿⢇⠱⠕⠑⠁⢾⣷⣜⢱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⠿⣱⣿⣿⡟⢕⠀⠀⠀⠀⠀⠀⣿⢏⣎⢇⣾⣿⣿⣿⣿⣿⣿⡟⢕⢏⢕⢃⢉⢅⢸⡇⠀⠀⠀⠀⠀⠀⠀⠀⠈⠁⢿⠝⠷⣶⣌⢙⠇⢿⣿⣿⢸⣿⣿⣿⣿⣿⣿⣿⣿⣿⡿⢿⣿⣿⢸⣿⡇⢕⢕⢕⢕⢕⡼⠟⢋⣩⣵⢷⠿⠟⠛⠛⠛⠛⠋⢱⡿⠑⢸⡿⠜⢿⣿⣿⢕⢕⢕⣿⣿⣿⣿⡇⢕⣸⣿⡟⢕⠀⠀⠀⠀⠁⢻⣿⣷⣔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⠁⢀⣼⣿⢟⢝⢕⠑⠀⠀⠀⠀⠀⢱⡏⢼⣿⢱⣿⣿⣿⣿⣿⣿⣿⡇⢕⢕⠕⠑⠁⠀⢀⡇⣴⣶⡇⢀⡀⠀⠀⠀⠀⠀⠑⠀⠀⠈⠙⢿⣧⡜⣿⣿⢸⣿⣿⣿⢹⣿⣿⣿⣿⣿⡇⣧⣿⢇⢸⡿⢕⢱⢕⢕⢕⢕⣴⡾⠟⠙⠀⠀⠀⠀⠀⠀⠀⠀⢄⢎⢀⢀⠀⠇⠐⠢⣼⣵⡕⢕⢕⣿⣿⣿⡿⢕⣵⣿⡟⢕⠔⠀⠀⠀⠀⠀⠕⢝⣿⣿⣷⡄⠀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⡇⢸⣿⣿⣿⢕⣿⣿⣿⡇⢸⣿⣿⣿⡇⢕⢕⢺⣻⣿⣷⣝⢻⣿⣿⣿⣿⣿⣷⣷⣕⡕⢕⢕⢕⢕⠕⠕⠑⠑⠁⠀⠀⠀⠁⠈⠉⠁⠑⠐⠀⣠⣿⢟⢕⢕⢕⢇⠀⠀⠀⠀⠀⠀⢸⠁⠁⠑⣾⣿⣿⣿⣿⣿⣿⣿⡇⢕⢕⢕⢀⠀⠀⣿⣷⣼⣿⡗⠿⠿⠃⠀⠀⠀⠀⠀⠀⠀⠀⠀⢀⠘⢷⣻⢻⢇⢹⣿⣿⢸⣿⣿⣿⣿⣿⡇⡕⡟⢕⡿⢕⡱⢕⢕⣵⣷⡿⢙⢀⣄⣄⠀⠀⠀⠀⠀⠀⠀⠀⠀⢸⣿⣿⣷⣦⠀⠀⠈⢙⢕⢕⢸⢸⣿⣿⢕⣸⣿⡿⡕⢕⠀⠀⠀⠀⠀⠀⠀⢇⢜⢜⢻⣿⣧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⢀⣵⡿⢝⢕⢕⣱⡿⠀⠀⠀⠀⠀⠀⠀⠑⠀⠀⢕⣿⣿⢻⣿⣿⢻⣿⣿⢕⢕⢕⢕⢕⢔⢄⢹⣿⣿⣿⡇⠀⢔⠀⠕⠀⠀⠀⠀⢔⠀⢀⠀⢱⣔⢌⢻⣿⣷⣧⡻⣿⢱⢿⣿⣿⣿⣿⣷⡕⡕⡸⢕⡕⣕⣵⣿⣿⢏⢐⣔⠛⠟⠋⢀⠀⠀⠀⠀⢄⠀⠀⠀⢸⣿⣿⣿⡿⢀⢀⣠⡾⢕⢕⢕⣾⡿⢇⢕⣿⡟⢕⢕⢕⠀⠀⠀⠀⠀⠀⠀⠘⣧⡕⢕⢜⢻⣿⣆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⢄⣾⢏⢕⠕⢕⣵⣿⡇⠀⠀⠀⠀⠀⠀⠀⠀⠀⠁⢸⣿⢏⡕⢾⡇⣻⣿⢇⢕⢕⢕⢕⢇⢸⣿⣧⣿⣿⣿⣧⠀⢕⢔⠀⠀⠀⢕⠁⠁⢀⢕⠀⣼⣿⣷⣹⣿⣿⣿⣿⣾⣧⣿⣷⡝⣿⣿⣏⢟⢕⣱⣾⣿⣿⣿⣿⡷⣱⣿⡇⠀⠀⠀⠑⠀⢄⠀⠀⠀⢀⢕⠀⣸⣿⣿⣿⢇⣵⣿⣿⢇⡮⡱⣸⣿⢇⢕⣸⡟⢕⢕⢕⠀⠀⠀⠀⠀⠀⠀⠀⠀⢹⣿⣇⢕⢕⢜⢻⣷⡄⢄⢄⣄⢀⢁⢑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⠀⢠⡾⢕⢕⠁⢕⣼⣿⣿⢇⢀⠀⠀⠀⠀⠀⠀⠀⠀⠀⢸⣿⢱⢏⣏⡕⢻⣿⢕⢕⢕⢕⢕⢕⣿⣿⣿⣿⣿⣿⣿⣆⢑⢕⢄⢄⣄⢀⢄⢀⢕⢷⣴⣿⣿⣿⣿⣿⣿⣿⣿⣿⣿⣿⣿⣿⣿⣿⣿⣷⣿⣿⣿⣿⣿⣿⣿⣿⣿⣿⣿⠀⢕⢕⢀⠀⠁⠀⠀⢅⢕⢕⢰⣿⣿⣿⣿⣿⣿⣿⡟⣼⣿⣿⣿⢇⢕⣱⢏⡕⣷⣵⠑⠀⠀⠀⠀⠀⠀⠀⠀⠀⢜⢿⣿⣷⡕⢕⢕⢜⢻⣧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⢠⡟⢕⠕⠀⢄⣼⣿⣿⢏⢕⢕⢀⠀⠀⠀⠀⠀⢔⠀⢔⢸⡇⣾⣷⣷⣕⡜⡏⡕⢕⢕⢕⢕⢕⢾⣿⣿⣿⣿⣿⣿⣿⣿⡅⠁⢜⣿⣿⡗⠕⢑⣱⣾⣿⣿⣿⣿⣿⣿⣿⣿⣿⣿⣿⣿⣿⣿⣿⣿⣿⣿⣿⣿⣿⣿⣿⣿⣿⣿⣿⣿⣇⣱⡵⢕⣵⣷⣷⢇⢕⢕⣽⣿⣿⣿⣿⣿⣿⣿⡿⢱⣿⣿⣿⢏⢕⡕⣵⣿⡇⠛⠟⠔⠀⠀⠀⠀⠀⠀⠀⠀⠀⠑⠘⠛⠛⠛⠑⠑⠑⠑⠜⠗⠅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⠄⠎⠑⠑⠀⠀⠑⠉⠉⠁⠁⠁⠁⠁⠁⠀⠀⠐⠑⠑⠕⢕⣱⢳⣿⡜⣿⣿⣷⡕⢳⣵⡕⢕⢕⢕⢹⣿⣿⣿⣿⣿⣿⡻⢿⣿⣷⣕⣻⣿⣕⣴⣾⣿⣿⣿⣿⣿⣿⣿⣿⣿⣿⣿⣿⣿⣿⣿⣿⣿⣿⣿⣿⣿⣿⣿⣿⣿⣿⣿⣿⣿⣿⣿⣷⣔⡑⢝⣿⣧⢑⣴⣾⣿⣿⣿⣿⣿⣿⣿⣿⢱⣿⣿⡿⡗⡝⢱⣾⣿⣿⣷⢱⣧⣄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⠈⠚⠿⣷⡜⣿⣿⡇⢜⢷⢣⢕⢕⢕⢕⢿⣿⣿⣿⣿⣿⣯⣵⡕⠝⠟⠛⠛⢛⣛⣻⣿⣿⣿⣿⣿⣿⣿⣿⣿⣿⣿⣿⣿⣿⣿⣿⣿⣿⣿⣿⣿⣿⣿⣿⣿⣿⣿⣿⣿⣿⣿⣿⢿⢿⣷⣷⡷⢿⢟⢟⢹⣾⣿⣿⣿⣿⣿⢇⣿⣿⡟⡕⢸⢕⢜⢿⣿⣿⣿⡜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⠀⠀⠀⠀⠀⠀⠀⠀⠀⠀⠀⠀⠀⠀⠀⠀⠈⠛⢜⢻⣿⢱⢕⡕⢕⢕⢕⢕⢜⣿⣿⣿⣿⣿⣿⣿⣷⣷⣿⣿⣿⣿⣿⣿⣿⣿⣿⣿⣿⣿⣿⣿⣿⣿⣿⣿⣿⣿⣿⣿⣿⣿⣿⣿⣿⣿⣿⣿⣿⣿⣿⣿⣿⣿⣿⣿⣿⣷⣧⣴⣴⣥⣕⣿⣿⣿⣿⣿⣿⣿⢇⣾⣿⢏⡕⢕⢕⢕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⣗⠁⠀⠀⠀⠀⠀⠀⠀⢀⠔⠀⠀⠀⠀⠀⢀⠔⠁⠀⢄⠀⠀⠀⠀⠀⠀⠀⠀⠀⠀⠀⠀⠀⠀⠀⠀⠑⠜⢜⡎⣿⡕⢕⢕⢕⢕⢻⣿⣿⣿⣿⣿⣿⣿⣿⣿⣿⣿⣿⣿⣿⣿⣿⣿⣿⣿⣿⣿⣿⣿⣿⣿⣿⣿⣿⣿⣿⣿⣿⣿⣿⣿⣿⣿⣿⣿⣿⣿⣿⣿⣿⣿⣿⣿⣿⣿⣿⣿⣿⣿⣿⣿⣿⣿⣿⣿⢇⣾⡿⢕⡕⢕⢇⢕⢕⢕⢜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⢄⢔⠑⠀⠀⠀⠀⢄⠕⠁⠀⠀⠀⠁⠀⠀⠀⠀⠀⠀⠀⠀⠀⠀⠀⠀⠀⠀⠀⠀⠀⠀⠁⠝⢜⣿⡕⢕⢕⢕⢕⢿⣿⣿⣿⣿⣿⣿⣿⣿⣿⣿⣿⣿⣿⣿⣿⣿⣿⣿⣿⣿⣿⣿⣿⣿⣿⣿⣿⣿⣿⣿⣿⣿⣿⣿⣿⣿⣿⣿⣿⣿⣿⣿⣿⣿⣿⣿⣿⣿⣿⣿⣿⣿⣿⣿⣿⣿⡿⢣⡿⢏⢕⢜⢕⡕⢕⢕⢕⢕⠑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⡿⠀⠀⠀⠀⢀⢔⠕⠁⠀⠀⠀⢄⢕⠁⠀⠀⠀⠀⠀⠀⠀⠀⠀⠀⠀⠀⠀⠀⠀⠀⠀⠀⠀⠀⠀⠀⠀⠀⠀⠀⠁⠜⣷⡕⢕⢕⢕⢜⣿⣿⣿⣿⣿⣿⣿⣿⣿⣿⣿⣿⣿⣿⣿⣿⣿⣿⣿⣿⣿⣿⣿⣿⣿⣿⣿⣿⣿⣿⣿⣿⣿⣿⣿⣿⣿⣿⣿⣿⣿⣿⣿⣿⣿⣿⣿⣿⣿⣿⣿⣿⣿⣿⣿⡿⣱⡟⢕⣵⢇⣕⡼⢕⢕⢕⠑⠀⠀⠀⠀⠀⠀⠀⠀⠀⠀⠀⠀⠀⠀⠀⠀⠀⠀⠀⠀⠀⠀⠀⠀⠀⠀⠀⠀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⠘⢿⡕⢕⢕⢕⢜⣿⣿⣿⣿⣿⣿⣿⣿⣿⣿⣿⣿⣿⣿⣿⣿⣿⣿⣿⣿⣿⣿⣿⣿⣿⣿⣿⡟⣿⣿⣿⣿⣿⣿⣿⣿⣿⣿⣿⣿⣿⣿⣿⣿⣿⣿⣿⣿⣿⣿⣿⣿⣿⢟⣼⡟⢕⡾⢕⢵⣷⢇⢕⠕⠁⠀⠀⠀⠀⠀⠀⠀⠀⠀⠀⠀⠀⠀⠀⠀⠀⠀⠀⠀⠀⠀⠀⠀⠀⠀⢀⢄⢔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⠘⢿⣇⢇⢕⢕⢜⢿⣿⣿⣿⣿⣿⣿⣿⣿⣿⣿⣿⣿⣿⣿⣿⣿⣿⣿⣿⣿⣿⣿⣿⣿⣿⣿⣿⣿⣿⣿⣿⣿⣿⣿⣿⣿⣿⣿⣿⣿⣿⣿⣿⣿⣿⣿⣿⣿⣿⣿⣵⣿⢏⢱⢎⢕⢱⣾⢇⢕⠑⠀⠀⠀⠀⠀⠀⠀⠀⠀⠀⠀⠀⠀⠀⠀⠀⠀⠀⠀⠐⠀⠀⠀⠀⢄⢔⠕⠑⠁⠀⠀⠀⠀⠀⠀⠀⢀⠀⠀⠄⢀⠑⠀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⠀⠀⠀⠀⠀⠀⢀⠀⠁⠁⠑⠕⢔⢀⠀⠀⠀⠑⠀⠀⠀⠀⠀⠀⠀⠀⠀⠀⠀⠀⠀⠀⠀⠀⠀⠁⠹⣧⡱⢕⢕⢜⢻⣿⣿⣿⣿⣿⣿⣿⣿⣿⣿⣿⣿⣿⣿⣿⣿⣿⣿⣿⣿⣿⣿⣿⣿⣿⣿⣿⣿⣿⣿⣿⣿⣿⣿⣿⣿⣿⣿⣿⣿⣿⣿⣿⣿⣿⣿⣿⣿⣿⣿⢏⢕⢕⢕⢕⣿⡏⠅⠀⠀⠀⠀⠀⠀⠀⠀⠀⠀⠀⠀⠀⠀⠀⠀⠀⠀⠀⠀⠀⠀⠀⢀⢄⠕⠑⠀⠀⠀⠀⠁⠀⢀⢄⠔⠑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⠁⠑⢕⠀⠀⠀⠀⠀⠀⠀⠀⠀⠀⠀⠀⢀⠄⠐⠀⠀⠀⠀⠀⠀⠀⠈⢳⣕⢕⢕⢕⢝⢿⣿⣿⣿⣿⣿⣿⣿⣿⣿⣿⣿⣿⣿⣿⣿⣿⣿⣿⣿⣿⣿⣿⣿⣿⣿⣿⣿⣿⣿⣿⣿⣿⣿⣿⣿⣿⣿⣿⣿⣿⣿⣿⣿⣿⣿⣿⠟⢕⢕⢕⢕⢕⣼⡟⠔⠀⠀⠀⠀⠀⢀⢀⢀⢀⠀⠁⠐⠀⠀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⠐⠀⠀⠀⠀⠀⠀⠀⠀⠀⠀⠀⠀⠀⠀⠀⢀⠐⠀⠀⠀⠀⠐⠐⠀⠁⠁⠀⠀⠀⠀⠀⢝⢳⣕⢕⢕⢕⢝⢻⢿⣿⣿⣿⣿⣿⣿⣿⣿⣿⣿⣿⣿⣜⢹⣝⣝⢝⢝⢝⢝⢝⢝⢝⢝⣟⡟⣫⣿⣿⣿⣿⣿⣿⣿⣿⣿⣿⣿⣿⣿⡿⠟⠁⠀⠑⢕⢕⢕⢱⣿⠑⠀⠀⠀⠀⠀⠀⠀⢀⢀⠀⠀⠀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⠑⠀⠀⠀⠁⢷⣜⢻⣧⡕⢕⢕⢔⢉⠟⢿⣿⣿⣿⣿⣿⣿⣿⣿⣿⣿⣷⣼⣝⡟⢿⢿⢾⢿⢿⢟⣏⣵⣾⣿⣿⣿⣿⣿⣿⣿⣿⣿⣿⡿⠟⠋⠁⠀⠀⠀⠀⠀⢕⢕⢕⣼⠇⠀⠀⠀⠀⠀⠁⠁⠁⠁⠁⠁⠁⠁⠑⠐⠄⢀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⠁⠀⠀⠀⠀⠀⠀⠀⠀⠀⠀⠀⠀⠀⠀⠀⠀⠀⠀⠀⠀⠀⠀⠀⠀⠀⠀⠀⠀⠀⠀⠀⠀⠀⠁⠀⢷⣷⢷⠀⠀⠀⠀⠀⠀⠀⠀⠀⠀⠀⠀⠀⠘⣿⢕⢜⢻⢧⡕⢱⢕⢄⠀⠁⠙⠟⢿⣿⣿⣿⣿⣿⣿⣿⣿⣿⣿⣿⣿⣿⣿⣿⣿⣿⣿⣿⣿⣿⣿⣿⣿⣿⡿⠟⠋⠁⠀⠀⠀⠀⠀⠀⠀⠀⠀⢕⢕⠱⠏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⡄⠀⠀⠀⠀⠀⠀⠀⠀⠀⠀⠀⠀⠔⠿⢕⢕⢕⢕⢝⢣⢕⢕⢕⢄⠀⠀⠀⠁⠙⠟⢿⣿⣿⣿⣿⣿⣿⣿⣿⣿⣿⣿⣿⣿⣿⣿⣿⡿⢿⠟⠙⠁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⠘⢻⣿⣿⡄⠀⠀⠀⠀⠀⠀⠀⠀⠀⠀⠀⠀⠀⠀⠀⠀⠁⠁⠀⠁⠑⠑⠕⠕⠄⠀⠀⠀⠀⠸⢷⢮⡝⢻⢿⣿⣿⣿⡿⢿⠿⠿⠿⠟⠙⠁⠀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⢀⠀⠀⠀⠀⠀⠀⠀⠀⠀⠀⠀⠀⠀⠀⠀⠀⠀⠀⠀⢅⢙⠖⢤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⡎⢕⠀⠀⠀⠀⠀⠀⠀⠀⠀⠀⠀⠀⠀⠀⠀⠀⠀⠀⠀⠀⠀⠀⠀⠀⠀⠀⠀⠀⠀⠀⠀⠀⠀⠀⠀⠀⠀⠀⠀⠀⠀⠀⠀⠝⣿⣿⣷⡄⠀⠀⠀⠀⠀⠀⠀⠀⠀⠀⠀⠀⠀⠀⠀⠀⢄⢔⢕⢕⠀⠀⠁⠙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⠐⠀⠀⠀⠀⠀⠀⠀⠀⠀⠀⠀⠀⠄⠀⢀⢄⢀⢀⢀⠀⢀⢀⣀⣄⣤⣤⣴⣴⣦⣀⠀⠀⠀⠀⠀⠀⠀⠀⠀⠀⠀⠀⠀⠀⠘⢿⣿⣿⣔⠀⠀⠀⠀⠀⠀⠀⠀⠀⠀⠀⠀⠀⠀⠀⢕⢕⢕⢕⠀⠀⠀⠀⠀⠑⠕⠝⠗⢦⣄⣀⠀⠀⠀⠀⠀⠀⠀⠀⠀⠀⠀⠀⠀⠀⠀⠀⠀⠀⠀⠀⠀⠀⠀⠀⠀⠀⠀⠀⠀⠀⠀⠀⠀⠀⠀⠀⠀⠀⠀⠀⠀⠀⠀⠀⠀⠀⠀⠀⠀⠀⠀⠀⠀⠀⠀⠀⠀⠀⠀⠀⠀⠀⠀⠀⠀⠀⠀⠀⠀⠀⠀⠀⠀⠀⠀⠀⠀⠀⠀⠀⠀⠀⠀⠀⠀⠀⠀⠀⠀⠀⢕⡕⢕⣜⢝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⢀⢅⢕⣕⣵⣵⣷⣷⣿⣿⣿⣿⣿⣿⣿⣿⣿⣿⣿⣿⣶⣴⣄⢀⠀⠀⠀⠀⠀⠀⠀⠀⠀⠀⠘⢿⣿⣿⣆⠀⠀⠀⠀⠀⠀⠀⠀⠀⠀⠀⠀⠀⠀⢕⢕⢕⠁⠀⠀⠀⠀⠀⠀⠀⠀⠀⠀⠁⠙⠟⠖⠄⠀⠀⠀⠀⠀⠀⠀⠀⠀⠀⠀⠀⠀⠀⠀⠀⠀⠀⠀⠀⠀⠀⠀⠀⠀⠀⠀⠀⠀⠀⠀⠀⠀⠀⠀⠀⠀⠀⠀⠀⠀⠀⠀⠀⠀⠀⠀⠀⠀⠀⠀⠀⠀⠀⠀⠀⠀⠀⠀⠀⠀⠀⠀⠀⠀⠀⠀⠀⠀⠀⠀⠀⠐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⡵⡇⠀⠀⠀⠀⠀⠀⠀⠀⠀⠀⠀⠀⢕⣾⣿⣿⣿⣿⣿⣿⣿⣿⣿⡿⢟⣯⣷⣿⣿⣿⣿⣿⣿⣿⣿⣦⣄⠀⠀⠀⠀⠀⠀⠀⠀⠀⠘⢿⣿⣿⣇⠀⠀⠀⠀⠀⠀⠀⠀⠀⠀⠀⠀⢕⢕⢕⡯⠀⠀⠀⠀⠀⠀⠀⠀⠀⠀⠀⠀⠀⢔⠀⠀⢀⢀⢀⣀⣀⣀⣀⣀⣄⣄⣄⣠⣤⣤⣤⣤⣤⣤⣴⣴⣴⣴⣶⣴⣄⣀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⠞⠝⠜⠟⠇⠀⠀⠀⠀⠀⠀⠀⠀⠀⠀⠀⠀⢸⣿⣿⢿⢟⢟⢟⢟⢏⣟⣵⣾⣿⣿⣿⣿⣿⣿⣿⣿⣿⣿⣿⣿⣿⣷⣴⣀⡀⠀⠀⠀⠀⠀⠀⠑⢻⣿⣿⣧⣄⣤⣤⣤⣤⣤⣴⣴⢄⠀⠀⢕⡾⢕⢏⢰⣶⣶⣷⣷⣷⣷⣾⣿⣷⠀⠀⢕⢕⢀⠀⣿⣿⣿⢿⢿⢿⢿⢿⢿⢿⠿⠟⠿⠿⠟⠟⠟⠟⠟⠟⠟⠟⠟⠟⠟⠻⢿⣿⣷⣦⣴⣄⡀⢀⠀⠀⠀⠀⠀⠀⠀⠀⠀⠀⠀⠀⠀⠀⠀⠀⠀⠀⠀⠀⠀⠀⠀⠀⠀⠀⠀⠀⠀⠀⠀⠀⠀⠀⠀⠀⠀⠀⠀⠀⠀⠀⠀⠀⠀⠀⠀⠀⠀⠀⠀⠀⠀⠜⠗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⡇⠀⢠⣾⣿⣿⣿⣿⣿⣿⣿⣿⣿⣿⣿⣿⣿⣿⣿⣿⣿⣿⣿⣿⡔⠀⠀⠀⠀⠀⠀⠁⢻⣿⣿⣿⣿⣿⢿⣿⢿⢿⢿⠕⠀⠀⠁⠁⠀⠁⠕⢍⠙⠙⠙⠙⠙⠉⠉⠁⠁⠀⢕⢕⢕⠀⠁⠀⠀⠀⠀⠀⠀⠀⠀⠀⠀⠀⠀⠀⠀⠀⠀⠀⠀⠀⠀⠀⠀⠀⠀⠀⠀⠁⠙⠟⢿⢿⣿⣿⣷⣷⣴⣤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⡇⢕⢕⣵⣿⣿⣿⣿⣿⡿⣻⣿⣿⣿⣿⣿⣿⣿⣿⣿⣿⣿⣿⣿⣿⣿⢇⠀⠀⠀⠀⠀⠀⠀⠁⠑⠈⠁⠁⠁⠁⠀⠀⠀⠀⠀⠀⠀⠀⠀⠀⠀⠀⠁⠕⢄⠀⠀⠀⠀⠀⠀⠀⢔⢕⢕⢕⠀⠀⠀⠀⠀⠀⠀⠀⠀⠀⠀⠀⠀⠀⠀⠀⠀⠀⠀⠀⠀⠀⠀⠀⠀⠀⠀⠀⠀⠀⠀⠀⠁⠈⠙⠟⢿⢿⣿⣿⣿⣿⣷⣴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⢰⡀⠀⠀⠀⠀⢕⢕⢕⠁⠀⠀⠀⠀⠀⠀⠀⠀⠀⠀⠀⠀⠀⠀⠀⠀⠀⠀⠀⠀⠀⠀⠀⠀⠀⠀⠀⠀⠀⠀⠀⠀⠀⠀⠀⠀⠀⠁⠈⠙⠻⢿⣿⣿⣿⣧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⣼⣿⣿⣿⣿⢿⢏⣼⣿⣿⣿⣿⣿⣿⣿⣿⣿⣿⣿⣿⣿⣿⣿⣿⣿⡏⠀⠀⠀⠀⠀⠀⠀⠀⠀⠀⠀⠀⠀⠀⠀⠀⠀⠀⠀⠀⠀⠀⠀⠀⠀⠀⠀⠀⠀⠀⠀⢑⢕⢕⢄⡀⠀⢕⢕⢕⠀⠀⠀⠀⠀⠀⠀⠀⠀⠀⠀⠀⠀⠀⠀⠀⠀⠀⠀⠀⠀⠀⠀⠀⠀⠀⠀⠀⠀⠀⠀⠀⠀⠀⠀⠀⠀⠀⠀⠀⢀⢀⢀⢁⢉⢙⣟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⢄⠀⠀⠀⠀⠀⠀⠀⠀⠀⠀⠀⠀⠀⠀⠀⠀⠀⠀⠀⠀⠀⠀⠀⠀⠀⠀⠀⠀⠀⠀⠀⠀⠀⠀⠀⠀⠀⠀⠀⠀⠀⠀⠀⠀⠀⠀⠀⠀⠀⠀⠀⠀⢰⣿⣿⣿⣿⡿⢏⢜⣸⣿⣿⣿⣿⣿⣿⣿⣿⣿⣿⣿⣿⣿⣿⣿⣿⣿⣿⣷⡄⠀⠀⠀⠀⠀⠀⠀⠀⠀⠀⠀⠀⠀⠀⠀⠀⠀⠀⠀⠀⠀⠀⠀⠀⠀⠀⠀⠀⠀⠀⠀⠑⢕⢕⠑⢕⢕⢕⢕⠀⠀⠀⠀⠀⠀⠀⠀⠀⠀⠀⠀⠀⠀⠀⠀⠀⠀⠀⠀⠀⠀⠀⠀⢀⢄⢔⠔⠕⠕⠇⠗⠗⠗⠗⠗⠗⢗⢟⢿⢿⢿⢿⢿⣿⢿⢿⢧⢕⢕⢕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⠘⠑⠑⠛⠛⠛⠛⠛⠛⠛⠙⠛⠛⠛⠛⠛⠛⠛⠛⠛⠛⠛⠛⠛⠂⠀⠀⠀⠀⠀⠀⠀⠀⠀⠀⠀⠀⠀⠀⠀⠀⠀⠀⠀⠀⠀⠀⠀⠀⠀⠀⠀⠀⠀⠀⠀⠀⠁⠀⠑⠑⠑⠑⠀⠀⠀⠀⠀⠀⠀⠀⠀⠀⠀⠀⠀⠀⠀⠀⠀⠀⠀⠀⠀⠀⠐⠓⠘⠁⠀⠀⠀⠀⠀⠀⠀⠀⠀⠀⠀⠀⠀⠀⠀⠁⠀⠀⠀⠀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6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⣷⣕⢝⢻⣿⣿⢿⣿⣿⣿⣷⣻⣷⡹⣿⣿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⢟⢽⣿⣿⣿⣿⣿⣿⣿⣷⣜⢷⣝⡟⣮⢻⢿⢿⢧⢻⢷⢹⣿⣿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⢫⣿⣾⣿⣿⣿⣿⣿⣿⣿⣿⣿⣷⢝⢿⣸⣷⡕⢕⢕⢕⢕⢕⢜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⢧⣿⡇⣿⡿⢿⣿⣟⣟⣟⣟⣿⣿⡇⢕⢕⢕⢿⣿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⡟⣾⣿⡇⣷⣯⣷⣷⣾⣿⣿⣿⣿⣿⣷⡕⢕⢕⢸⣿⣿⡇⢕⢕⢕⢕⢕⢕⢕⢕⢕⢜⢝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⣻⢹⣿⣿⢳⣿⣿⣿⣿⣿⣿⣿⣿⣿⣿⣿⣷⡕⢕⢕⣿⣿⣿⡕⢕⢕⢕⢑⢕⢕⢕⢕⢕⢕⢕⢕⢜⢝⣿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⡏⣿⣿⣿⢸⣿⣿⣿⣿⣿⣿⣿⣿⣿⣿⣿⣿⣿⣷⡕⢸⣿⣿⣷⢕⢕⢕⢕⢕⢕⢕⢕⢕⢕⢕⢕⢕⣱⣿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⡿⣫⣾⣿⣿⢳⣿⣿⣿⢸⣿⣿⣿⣿⣿⣿⣿⣿⣿⣿⣿⣿⣿⣿⣿⢸⣿⣿⣿⣇⢕⢕⢕⢕⢕⢕⢕⢕⢕⢕⢕⢕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⣟⣽⣿⣿⣿⢟⢸⣿⣿⣿⡎⣿⣿⣿⣿⣿⣿⣿⣿⣿⣿⣿⣿⣧⢻⣿⢕⣿⣿⣿⣿⢕⢕⢕⣕⢕⢕⡕⣕⢕⢱⠕⢵⣿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⣏⣾⣿⣿⣿⢏⣾⣿⣿⣿⣿⡇⣿⣿⣿⣿⣿⣿⣿⣿⣿⣿⣿⣿⣿⢕⢻⢕⣿⣿⣿⣿⡇⢕⢕⢟⢗⢕⢝⢜⢧⢀⢅⢕⢝⢟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⡟⣾⣯⣿⣿⢏⣿⣿⣿⡿⢟⣽⡗⡜⣿⣿⣿⣿⣿⣿⣿⣿⣿⣿⣿⣿⡇⢕⢸⢻⣿⡿⢏⢁⢑⠕⠔⢕⢕⢕⢕⢕⢕⢕⢕⢕⢕⣸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⣹⣿⣾⣿⣏⣾⣿⣿⢸⢕⣼⣿⣷⢱⣿⣿⣿⣿⣿⣿⣿⣿⣿⣿⣿⣿⡇⢕⠈⢉⢕⠁⠀⢕⢕⣷⣷⣇⣦⣅⡑⠕⢕⢕⢑⣱⣪⢻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⣿⡿⢟⣇⣿⡟⣿⡿⣼⣿⡿⢕⢕⡿⣿⣿⣿⢸⣿⣿⣿⣿⣿⣿⣿⣿⣿⣿⣿⣿⡇⢕⢀⢄⢄⢄⢔⢕⢕⣿⣿⣿⢸⣿⣿⣷⣦⢳⣿⣿⣾⣧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⢟⢕⣵⣿⣿⢸⣿⢱⣿⢳⣿⣿⢏⢱⡇⢱⣿⡿⢿⢕⣿⡟⣿⣿⣿⣿⣿⣿⣿⣿⣿⣿⢕⢕⢱⣅⣕⣥⡧⢕⢸⣿⣿⣿⡟⣿⣿⣿⣿⡎⢫⡿⢻⣽⣧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⡿⣿⣿⣿⣿⡿⣼⡟⣾⡟⣾⣿⣯⣾⢸⣿⢸⣿⣷⣷⢸⣿⢇⣿⣿⣿⣿⣿⣿⣿⣿⣿⡇⢕⢕⢸⣿⣿⣿⣷⢱⣼⣿⣿⣿⡇⣿⣿⣿⣿⡇⢸⣜⢺⢏⢿⢜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⣿⢱⡿⢻⡿⣮⡕⢻⣇⣿⢳⣿⣿⣿⣿⢸⡟⢸⣿⣿⡿⣼⡿⡕⣿⣿⣿⣿⣿⣿⣿⣿⣿⡇⢕⢕⢸⣿⣿⣿⣿⡇⣿⣿⣿⣿⡇⣿⣿⣿⣿⣷⣣⣝⣷⢕⢎⢵⣿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⡏⢸⡗⢿⢎⣵⢇⣾⢹⣿⣼⣿⣿⣿⡟⢸⡇⣿⣿⣿⡇⣿⢇⡇⣿⣿⣿⣿⣿⣿⣿⣿⣿⢕⢕⢕⣼⣿⣿⣿⣿⡇⡿⣼⣿⣿⢇⣿⣿⣿⣿⣿⢝⣽⢷⡇⢜⢜⢝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⣧⢜⢧⢕⣾⢏⣵⣿⣼⡇⣿⣿⣿⣿⢇⣼⡇⣿⣿⡿⢇⣿⢸⣿⢹⡇⣿⡿⣿⣿⡟⣿⡿⢕⢕⢱⣿⣿⣿⣷⣷⢇⣳⢫⡹⡿⢱⣿⣿⣿⢿⣿⢸⢕⡱⠁⠁⠀⢀⢄⢄⢄⢔⢄⢄⢸⣿⢕⢕⢕⢕⢕⢀⠀⠀⠀⠀⠀⢹⣿⣿⣿⣿⣿⣿⣿⣿⣿⣿⣿⣿⢇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⣯⡣⡜⡾⢯⣽⡕⡿⢹⣿⣿⣿⡟⢱⣿⡇⣷⢷⢷⢿⢕⢿⢿⣿⡿⢸⣇⢻⣿⣧⡿⡕⡜⢱⢟⣏⡽⠗⢓⢏⠑⢉⠁⠝⢵⡸⣿⣿⡿⢽⣿⢑⠑⢰⣵⣵⣵⣷⣷⣷⣷⣷⣷⣷⣾⣿⢕⢕⢕⢕⢑⢕⢀⢄⢄⡄⢄⢺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⣧⡕⢕⢷⢱⢣⣸⣿⣿⣿⢇⡟⡏⠕⠉⢉⠝⠍⠉⠙⠗⢧⣿⣿⣿⣼⣎⣿⣕⣼⣵⣿⢞⢕⢤⠐⠀⢀⠁⢸⣷⡆⡱⣿⣽⣿⡿⢸⣿⢕⠀⠁⢎⢿⣿⣿⣿⣿⣿⣿⣿⣿⣿⣿⢕⢕⢕⢕⣷⡕⢕⣵⡇⣧⣾⡕⢳⣷⢺⣼⣿⢕⢸⣿⣵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⠀⠈⢸⡜⣿⢻⣿⡟⢸⢕⢄⢰⣿⢕⢂⢀⠀⢀⢀⢵⣻⣿⣿⣿⣿⣿⣿⣿⣿⣿⣷⣇⢔⢕⢔⢕⢕⣸⣿⣾⢣⣿⣿⣿⢕⢜⣿⡇⠀⠀⠁⢷⣝⢿⣿⣿⣿⣿⣿⣿⣿⣿⢕⢕⢕⢸⣿⡧⣵⣿⣟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⢕⠁⠀⢅⣿⣯⢼⣯⡇⢕⢹⣷⣾⣿⣇⢕⢕⣕⡕⢕⣾⣿⣿⣿⣿⣿⣿⣿⣿⣿⣿⣿⣿⣧⣕⢺⢕⢵⢻⣿⣯⣿⢟⣿⣿⢕⢕⢹⡇⠁⠀⠀⢱⡜⢷⣝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⢰⠇⠀⠀⠁⣿⡟⢝⣿⡇⢕⢕⢹⣿⣿⣿⢗⢱⢟⣕⣾⣿⣿⣿⣿⣿⣿⣿⣿⣿⣿⣿⣿⣿⣿⣷⣷⣷⣾⣿⣿⡟⢧⣿⣽⣿⢕⢕⢸⣧⠀⠀⠀⢜⣿⣕⢝⢧⡝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⢱⡏⠀⠀⠀⠀⣿⢇⡕⢟⢻⢕⢕⣇⢻⣿⣿⣿⣿⣿⣿⣿⣿⣿⣿⣿⣿⣿⣿⣿⣿⣿⣿⣿⣿⣿⣿⣿⡿⣻⣻⡿⡱⢻⣿⣿⣿⢇⢕⢕⣿⢰⣴⣧⣧⡜⢿⣷⡕⢹⢎⢻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⢜⢗⣵⢇⡞⢀⠀⠀⠀⢔⣿⢕⣧⢕⢕⢕⢕⣿⣧⢻⣿⣿⣿⣿⣿⣿⣿⣿⣿⣿⣿⣿⣿⣿⣿⣿⣿⣿⣿⣿⣿⣿⣿⣿⢟⡪⢕⣿⣿⣿⡿⢕⢕⢕⢹⢜⣿⣿⣿⣷⡕⢹⣿⡕⣕⢣⡹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⡕⢜⢕⢕⣟⢕⢕⢸⣕⢁⠕⢜⢕⡸⢕⢸⣿⢕⢔⢸⡿⢸⣿⢕⢕⡕⢕⢕⢝⢕⢻⣿⣿⣿⣿⣿⣿⣿⣿⣿⣿⣿⣿⣿⣿⣿⣿⣿⣿⣿⣿⣿⣿⣿⡿⢕⢕⣿⣿⣿⢕⢕⢜⣫⡜⡕⢹⣿⣟⣿⣿⣕⢹⣿⡜⣷⡜⢜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⢇⢇⠀⣿⡇⢕⢕⢕⡇⢜⣿⢕⢕⢳⡕⢕⢕⢕⢕⢝⢿⣿⣿⣿⣿⣿⣿⣿⡿⢿⣿⣟⣟⣟⣿⣿⣿⣿⣿⣿⡿⢏⢕⢕⢸⣿⣿⢇⢕⢕⢕⢹⢕⢕⢕⢻⢿⢿⢿⢿⢧⢻⣿⡼⠿⢎⢎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⢆⡕⢇⣄⣿⡇⢜⢕⢕⢕⢕⢿⣾⡵⢕⢳⡕⢕⢕⢕⢕⢕⢝⢻⢿⣿⣿⣿⣿⣿⣿⣿⣿⣿⣿⣿⣿⣿⡿⢟⢝⢕⢕⢕⢕⣿⢏⢕⢕⢕⢕⢕⡜⢕⢕⣕⢕⢄⢄⢄⢄⠀⠁⢹⣇⠀⢸⣧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⣼⡿⢸⣿⢹⡇⣿⣿⢕⢕⣾⢜⣿⣟⢕⢕⢝⢕⢕⢕⢕⢕⢕⢕⢕⢜⢝⢟⢿⢿⣿⣿⣿⣿⣿⢿⡟⢕⢕⢕⢕⢕⢕⢕⢎⢕⢕⢕⢕⡕⢕⢕⡇⢕⢕⢹⣇⢕⢕⢕⢕⠀⠀⠑⢿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⠔⠑⠐⠟⡕⢜⢎⢸⣇⢜⢝⢕⢕⡟⢕⡜⢿⣼⢕⢕⢕⢕⢕⢕⢕⢕⢕⢕⢕⢕⠑⢕⣱⣵⣽⣟⣯⣷⣿⡇⢕⠑⢕⢕⢕⢕⢕⢕⢕⢕⢕⢸⣷⡕⢕⡇⢕⣼⢱⣽⣧⢕⢕⢕⢄⢀⢀⢑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⢔⠀⠀⠀⢱⢕⢕⢕⢻⢕⢕⢕⢕⢕⢕⢸⣜⢻⡕⢕⢕⢕⢕⢕⢕⢕⢕⠕⠁⠀⢔⢕⣿⣿⣿⣿⣿⣿⣿⣯⢕⢄⠀⠁⠑⠕⢕⢕⢕⢕⢕⢅⢻⣷⣕⢑⣵⣿⡸⡷⢝⢕⢕⢕⢕⢕⢕⢕⢕⢸⣿⢕⢕⢕⢕⢿⣿⡇⢕⢕⣿⣿⡇⢕⢜⣮⣽⣕⢕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⢕⡕⢕⢱⢕⢕⢕⡕⢕⢕⢕⢕⢻⣷⣕⢕⢕⢕⢕⢕⢕⠁⠀⠀⠀⠀⢕⢸⣿⣿⣿⣿⣿⣿⣿⣿⡇⢕⠀⠀⠀⠀⠁⢕⢕⢕⢕⢕⢕⢝⢿⣧⢜⢿⠇⢁⢄⠀⢁⠑⢕⡱⢸⣧⡕⢸⣿⢕⢕⢕⢕⢸⣿⡇⢕⢕⣿⣿⡇⢕⢞⢿⡟⣟⣿⡷⢜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⣿⠀⠀⠀⠀⠀⠀⠀⠀⠀⠀⠀⠀⠀⠀⠀⠀⠀⢕⢕⠀⠀⠀⢀⣵⣶⣶⣶⡇⠀⣼⢇⢕⢕⢕⢕⡜⣿⣿⣷⡕⢕⢱⣵⠆⠀⠀⠀⠀⠀⢿⣿⣿⣿⣿⣿⣿⣿⣿⣿⣷⢕⠀⠀⠀⠀⠀⠄⢵⢳⢷⢷⣿⣿⣷⣼⣕⠕⠐⠁⠁⠀⠕⠕⠘⣷⣿⣿⣿⢸⣿⢕⢕⢕⢕⢸⣿⣿⢕⢕⣿⣿⡇⠅⠁⢕⣧⡼⠊⢕⣵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⡿⢟⣹⣵⡔⣶⣶⣲⣶⣶⣶⣶⣶⢔⠀⠀⠀⠀⠀⠀⢔⢕⢕⠀⠀⠀⢱⣿⣿⣿⣿⡇⣸⢗⢕⢕⣕⣾⣿⣷⢹⣻⣿⣧⢕⢜⢕⠀⠀⠀⠀⠀⠀⢸⣿⣿⣿⣿⣿⣿⣿⣿⣿⣿⡇⠀⠀⠀⠀⠀⠀⢕⢕⢕⢜⣿⣿⣿⣿⣿⡄⢻⡇⠀⢕⢔⠐⢾⣿⣿⣿⣿⢿⣿⢕⢕⢕⢕⣾⣿⡏⢕⢕⣿⡿⢕⠁⠀⠁⠙⠁⠀⣼⣿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⢟⡹⣵⢟⡻⣿⣷⡜⣿⣿⣿⣿⣿⣿⣿⡇⢕⢔⢕⢔⢕⢔⢕⢕⢕⠀⠀⠀⣼⣿⣿⣿⣿⣱⢏⢕⢱⣿⣿⣿⣿⣿⡜⣟⣿⣿⣧⢕⢕⠀⠀⠀⠀⠀⠀⠁⣽⣿⣿⣿⣿⣿⣿⣿⣿⣿⠁⠀⠀⠀⠀⠀⠀⢕⢕⢕⢸⣿⣿⣿⣿⣿⣿⣴⣤⢄⢁⢄⡄⣧⢻⣿⣿⣿⣻⣿⢕⢕⢵⡷⣷⣷⣷⣧⣕⢿⢕⢀⠀⢔⢄⠀⠀⢕⣿⣿⡇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⣕⢜⢻⡜⢿⢜⢋⠁⠝⣿⣿⣿⣿⣿⣿⡧⢕⢕⢕⢕⢕⢕⢁⠑⠑⠀⠀⢄⣿⣿⣿⣿⢣⢏⢕⢱⣿⣿⣿⣿⣿⣿⡇⡟⣽⣿⣿⡇⠀⠀⠀⠀⠀⠀⠀⠀⠜⣿⣿⣿⣿⣿⣿⣿⣿⠇⠀⠀⠀⠀⠀⠀⠀⠁⣕⣵⣾⣿⣿⣿⢻⣿⣿⣿⣿⣮⢗⣱⡝⢜⢇⢝⢍⢕⢕⢍⢕⢕⢕⢕⢜⢝⢟⢿⣿⣿⣷⣄⡀⠀⠀⠀⢔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⣧⡑⠘⠕⢵⠇⠀⠀⠈⢻⣿⣿⣿⣿⣯⣕⣱⡱⢣⣾⣇⡇⠀⠀⠀⠀⢸⣿⣿⣿⢣⢏⢕⢕⣿⣿⣿⣿⣿⣿⣿⡇⡿⣿⣿⣿⣇⠀⠀⠀⠀⠀⠀⠀⠀⠀⢹⣿⣿⣿⣿⣿⣿⡟⠀⠀⠀⠀⠀⠀⠀⠀⠀⢸⣿⣿⣿⣿⣿⣾⣿⣿⣿⢿⣣⣿⣜⢿⢷⣮⠁⠑⠁⠁⠀⠀⠀⢕⠕⢕⢕⢕⢕⢕⢟⢻⣿⣿⣷⣔⡔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⣯⣆⠀⠀⢀⢔⠂⠀⠀⠝⢿⣿⣿⣿⣽⣿⢧⣿⣿⣿⡎⢔⠀⠀⠀⠈⠉⠛⠏⠏⢕⢕⢸⣿⣿⣿⣿⣿⣿⣿⡇⡇⣿⣿⢿⣿⡕⠀⠀⠀⠀⠀⠀⠀⠀⠀⢻⣿⣿⣿⣿⣿⠑⠀⠀⠀⠀⠀⠀⠀⠀⠀⠘⣿⣿⣿⣿⣿⣿⣿⣿⣿⣿⣿⣿⠿⠑⢜⡿⠀⠀⠀⠀⠀⠀⠀⠀⠀⠁⠑⡕⢕⢕⢕⢕⢕⢻⢿⣿⣿⣧⣕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⣣⢀⠀⠀⠀⢀⠀⠀⠀⠐⢸⣿⣿⣿⢾⣿⣿⣿⣧⢕⡄⠀⠀⠀⠀⠀⠀⠀⠀⠁⠙⠻⢿⣿⣿⣿⣿⣿⣿⢱⣿⣿⣎⢿⣧⠀⠀⠀⠀⠀⠀⠀⠀⠀⠀⢻⠿⠿⣿⠇⠀⠀⠀⠀⠀⠀⠀⠀⠀⠀⠀⢸⣿⣿⣿⣿⣿⣿⣿⢿⠟⠙⠀⠀⠀⠀⠁⠀⠀⠀⠀⠀⠀⠀⠀⠀⠀⠀⠀⠀⠑⠕⢕⢕⢕⢕⢝⣿⣿⣿⣷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⢸⣿⣿⣿⣿⣿⣿⣿⣿⣿⣿⣿⡏⣷⠀⠀⠀⠑⠀⠀⠀⠀⢕⣿⣿⣿⢸⣿⣿⣿⣏⢕⠕⠀⠀⠀⠀⠀⠀⠀⠀⠀⠀⠀⠀⠈⠙⠻⢿⣿⣿⣇⢽⣯⣟⢷⢝⢀⠀⠄⠀⠀⠀⠀⠀⠀⠀⠀⢄⢄⠀⠀⠀⠀⠀⠀⠀⠀⠀⠀⠀⠀⠀⠁⢿⣿⣿⡿⡿⠏⠁⠀⠀⠀⠀⠀⠀⠀⠀⠀⠐⢄⢀⠀⠀⠀⠀⠀⠀⠀⠀⠄⢔⢀⠀⠑⢕⢕⢕⠕⠘⠻⢇⣿⣿⣿⣷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⡏⡷⣿⠀⠀⠀⠀⠀⢔⠆⠀⠀⠝⢟⣽⠜⣿⣿⣿⣇⢕⢕⠀⠀⠀⢀⢔⠀⠀⠀⠀⠀⠀⠀⠀⠀⠀⠀⠈⠣⢿⡎⢿⣿⣿⣿⡕⠀⠀⠀⠀⠀⠀⠀⠀⠀⠀⠑⢕⠀⠀⠀⠀⠀⠀⠀⠀⠀⠀⠀⠀⠀⠀⠜⣿⡿⠃⠀⠀⠀⠀⠀⠀⠀⠀⠀⠐⢄⠀⠀⠁⠑⢔⠀⠀⠀⠔⠀⠀⠀⠀⠀⠀⢀⣼⣻⡕⠃⠀⠀⠀⢁⠙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⢀⢀⠀⠁⢻⠀⠙⢿⣿⣯⢕⢕⠀⠀⢔⠁⠀⠀⢀⠔⠁⠀⠀⠀⠀⠀⠀⠀⠀⠀⠁⠙⠜⣿⢹⣿⡇⠀⠀⠀⠀⠀⠀⠀⠀⠀⢀⣀⢁⠀⢀⠀⠀⠀⠀⠀⠀⠀⠀⠀⠀⠀⠀⠀⠈⠀⠀⠀⠀⠀⠀⠀⠀⠀⠀⠀⠀⠀⢑⢔⢀⠀⠀⠑⢀⠀⠀⠀⠀⠔⠄⠀⢀⣾⣿⣿⢇⠀⠀⠀⢄⢕⢔⢸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⣕⣱⣵⣴⠀⠑⠔⠀⢄⢀⣿⣿⣿⣿⠀⠁⠑⠄⢸⣿⣿⣿⣿⣜⣿⣿⣿⣿⣿⣿⣿⢿⢏⢍⢕⢔⢕⢕⢕⢕⢕⠀⠀⠀⠑⠁⠀⠀⠀⢀⢄⠈⠛⢇⣕⢕⢄⠑⠀⠀⢀⢔⢁⠀⠀⠀⠀⠀⠀⠀⠀⠀⠀⠀⠀⠀⠀⢸⢕⢿⢇⠀⠀⠀⠀⠀⠀⠀⠀⢠⣺⣿⣿⣿⣵⡀⠀⠀⠀⠀⠀⠀⠀⠀⠀⠀⠀⠀⠀⠀⠀⠀⠀⠀⠀⠀⠀⠀⠀⠀⠀⠄⠁⠀⠀⠑⠄⠀⠁⠔⡀⢀⢀⠀⠀⢀⣼⣿⣿⡟⠀⠀⠀⢔⢕⢕⢕⠑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⣵⡼⣧⢕⠀⠀⠑⠗⠗⠳⢷⣷⣷⣷⣷⣷⣾⣿⣿⣿⣿⣴⣴⣴⣤⣿⣿⣿⣿⣿⣿⣦⣴⣦⣴⣾⣿⣿⣿⣿⣿⣿⣿⣿⣿⣿⢗⢕⢕⢕⠕⢑⠁⠕⠁⠅⠁⠐⠁⠄⠀⠀⠀⢔⢔⠀⢕⢕⢕⢄⠀⠁⠅⠀⠀⠄⠑⠀⠀⠁⠔⢀⠀⠀⠀⠀⠀⠀⠀⠀⠀⠀⠀⠀⢜⠑⢸⠕⠀⠀⠀⠀⠀⠀⠀⠀⢰⣿⣿⣿⣿⡟⠀⠀⠀⠀⠀⠀⠀⠀⠀⠀⠀⠀⠀⠀⠀⠀⠀⠀⠀⠀⠀⠀⠀⠀⠔⠁⠀⠀⠀⠐⠄⢀⠀⠀⠀⢳⡕⠑⠀⢀⣷⣿⡿⡧⠁⠀⠀⢔⢕⢕⢕⢕⠀⣿⣿⣿⣿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⢀⠀⠀⠀⠀⢀⠕⢕⢕⢕⢕⣱⠀⠀⠀⢀⠄⠐⠀⢀⠀⠀⠑⢄⠀⠀⠀⠀⠀⠀⠀⠀⠀⠀⠕⠀⢜⠀⠀⠀⠀⠀⠀⠀⠀⠀⠀⠃⢻⡏⢏⠁⠀⠀⠀⠀⠀⠀⠀⠀⠀⠀⠀⠀⠀⠀⠀⠀⠀⠀⠀⠀⠀⠀⠄⠁⠀⠀⠀⠁⠀⠀⠀⠀⠀⠀⠀⢄⠱⡔⢀⣼⢟⢿⢿⡕⠀⠀⠀⠕⠕⢕⢕⠕⢱⣿⣺⢹⣿⣻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⠑⢄⠀⠀⠑⠑⠑⢕⢕⣱⢏⠀⠀⠀⠀⠀⠀⠀⠀⠐⠀⠀⠀⠁⢀⠀⠀⠀⠀⠀⠀⠀⠀⠀⠄⠁⠀⠀⠀⠀⠀⠀⠀⠀⠀⠀⠀⠀⠀⠀⠀⠀⠀⠀⠀⠀⠀⠀⠀⠀⠀⠀⠀⠀⠀⠀⠀⠀⠀⠀⠀⠀⠑⠀⠀⠀⠀⠀⠀⠀⠀⠀⠀⠀⠀⠀⠁⠀⢘⣇⢹⣯⣹⣿⡕⠀⠀⠀⢀⢄⣠⣆⢱⣿⣽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⢄⠀⠀⠀⠄⣱⢏⠕⠀⠀⠀⠀⠀⠀⠀⠀⠀⠀⠀⠀⠀⠁⠐⠀⠀⠀⠀⠀⠀⠀⠀⠀⠀⠀⠀⠀⠀⠀⠀⠀⠀⠀⠀⠀⠀⠀⠀⠀⠀⠀⠀⠀⠀⠀⠀⠀⠀⠀⠀⠀⠀⠀⠀⠀⠀⠀⠀⠀⠀⠀⠀⠀⠀⠀⠀⠀⠀⠀⠀⠀⠀⠀⠀⠀⠄⣾⡵⣣⢜⢜⢕⢕⢔⢕⣱⣵⣿⣿⣿⡎⣿⣿⣿⢾⣿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⣧⡀⠀⢰⠃⠀⠀⠀⠀⠀⠀⠀⠀⠀⠀⠀⠀⠀⠀⠀⠀⠀⠀⠀⠀⠀⠀⠀⠀⠀⠀⠀⠀⠀⠀⠀⠀⠀⠀⠀⠀⠀⠀⠀⠀⠀⠀⠀⠀⠀⠀⠀⠀⠀⠀⠀⠀⠀⠀⠀⠀⠀⠀⠀⠀⠀⠀⠀⠀⠀⠀⠀⠀⠀⠀⠀⠀⠀⠀⠀⠀⠀⠀⠔⢕⢝⢕⢕⢕⢕⢕⣕⣼⣿⣿⣿⣿⣿⡇⢿⢽⢿⢜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⡷⣰⢑⢔⢕⠀⠀⠀⠀⠀⠀⠀⠀⠀⠀⠀⠀⠀⠀⠀⠀⠀⠀⠀⠀⠀⠀⠀⠀⠀⠀⠀⠀⠀⠀⠀⠀⠀⠀⠀⠀⠀⠀⠀⠀⠀⠀⠀⠀⠀⠀⠀⠀⠀⠀⠀⠀⠀⠀⠀⠀⠀⠀⠀⠀⠀⠀⠀⠀⠀⠀⠀⠀⠀⠀⠀⠀⠀⠀⠀⠀⠀⢕⢕⢕⢕⢕⢕⢱⣳⣿⣿⣿⣿⣿⣿⢿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⠕⠀⠄⢀⢔⣼⣿⡟⣱⣿⣧⢑⢱⢄⠀⠀⠀⠀⠀⠀⠀⠀⠀⠀⠀⠀⠀⠀⠀⠀⠀⠀⠀⠀⠀⠀⠀⠀⠀⠀⠀⠀⠀⠀⠀⠀⠀⠀⢀⢀⢀⢀⢀⢀⢀⢀⠀⢀⢀⢀⢀⠀⠀⠀⠀⠀⠀⠀⠀⠀⠀⠀⠀⠀⠀⠀⢀⠀⠀⠀⠀⠀⠀⠀⠀⠀⠀⢁⠀⠀⠀⠀⠀⠀⠁⠁⠁⠙⠟⠟⢟⢟⢏⢵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⣼⣿⡟⢕⣿⢟⢕⠕⡞⢕⠀⠀⠀⠀⠀⠀⠀⠀⠀⠀⠀⠀⠀⢀⢄⠄⠀⠀⠀⠀⠀⠀⠀⠀⠀⠀⠀⠀⠀⠀⠀⠀⠀⠀⠀⠀⠀⠀⠀⠀⠀⠀⠀⠀⠀⠀⠀⠀⠀⠀⠀⠀⠀⠀⠀⠀⠀⠀⠀⠀⠀⠀⠁⢔⠀⠀⠀⠀⠀⠀⠀⠀⠀⠀⠄⠀⠀⢀⢄⢔⢔⢔⢔⢔⢔⢔⠘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⢄⠀⠀⠀⠀⢕⢕⢕⢄⢔⢕⣿⣽⡟⢕⣕⣕⡕⣴⢕⢕⠔⠀⠀⠀⠀⠀⠀⠀⠀⠀⠀⠀⠀⠀⢕⠀⠀⠀⠀⠀⠀⠀⠀⠀⠀⠀⠀⠀⠀⠀⠀⠀⠀⠀⠀⠀⠀⠀⠀⠀⠀⠀⠀⠀⠀⠀⠀⠀⠀⠀⠀⠀⠀⠀⠀⠀⠀⠀⠀⠀⠀⠀⠀⠀⢕⠀⠀⠀⠀⠀⠀⠀⠀⠀⠀⠀⠀⠀⠕⢕⢕⢕⢕⢕⢕⢕⢕⢱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⣏⢕⢕⢕⣸⣿⣿⣷⣷⣆⢔⢔⢔⢕⢕⢕⢕⢕⣵⣿⡿⢕⠘⠉⠉⠁⠀⢕⢕⢀⠀⠀⠀⠀⠀⠀⠀⠀⠀⠀⠀⠀⠀⢕⠀⠀⠀⠀⠀⠀⠀⠀⠀⠀⠀⠀⠀⠀⠀⠀⠀⠀⠀⠀⠀⠀⠀⠀⠀⠀⠀⠀⠀⠀⠀⠀⠀⠀⠀⠀⠀⠀⠀⠀⠀⠀⠀⠀⠀⠀⠀⠀⠀⠀⠀⠀⠀⠀⠀⠀⠀⠀⠀⠀⠀⠀⠀⢄⡄⢅⢅⣵⣥⡅⢕⢱⡜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⠿⠿⠕⢕⢕⢕⢕⢕⢕⢕⢟⣿⢇⠑⠀⠀⠀⠀⠀⢕⢕⢕⠀⠀⠀⢔⢔⠀⠀⠀⠀⠀⠀⠀⠀⢕⠀⠀⠀⠀⠀⠀⠀⠀⠀⠀⠀⠀⠀⠀⠀⠀⠀⠀⠀⠀⠀⠀⠀⠀⠀⠀⠀⠀⠀⠀⠀⠀⠀⠀⠀⠀⠀⠀⠀⠀⠀⠀⠀⠀⠀⠀⠀⠀⠀⠀⢀⠀⠀⠀⠀⠀⠀⠀⠀⠀⠀⠀⢀⢕⢕⢕⢕⣿⣿⡇⢕⢸⣿⣎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⢇⢱⠀⠀⠀⠀⠀⠀⢕⢕⢕⠀⠀⠀⠁⠀⠀⠀⠀⠀⠀⠀⠀⠀⠑⠀⠀⠀⠀⠀⠀⠀⠀⠀⠀⠀⠀⠀⠀⠀⠀⠀⠀⠀⠀⠀⠀⠀⠀⠀⠀⠀⠀⠀⠀⠀⠀⠀⠀⠀⠀⠀⠀⠀⠀⠀⠀⠀⠀⠀⠀⠀⠀⠀⠀⢕⠀⠀⠀⢀⠀⠀⠀⠀⠀⠀⠀⢸⣕⢕⢕⢕⣿⣿⡇⢕⢸⣿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⡟⢕⣾⠀⠀⠀⠀⠀⠀⢕⠀⢕⠀⠀⠀⠀⠀⠀⠀⠀⠀⠀⠀⠀⠀⠀⢕⠀⠀⠀⠀⠀⠀⠀⠀⠀⠀⠀⠀⠀⠀⠀⠀⠀⠀⠀⠀⠀⠀⠀⠀⠀⠀⠀⠀⠀⠀⠀⠀⠀⠀⠀⠀⠀⠀⠀⠀⠀⠀⠀⠀⠀⠀⢰⢄⠀⢕⠀⠀⠀⠁⠐⠀⠀⠀⠀⠀⠀⠘⠛⠇⢕⢕⣿⣿⡇⢕⢸⣿⣿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⣸⣿⠀⠀⠀⠀⠀⠀⠑⠀⠑⠀⠀⠀⠀⠀⠀⠀⠀⠀⠀⢀⢀⢀⢄⢅⢀⢀⠀⠀⠀⠀⠀⠀⠀⠀⠀⠀⠀⠀⠀⠀⠀⠀⠀⠀⠀⠀⠀⠀⠀⠀⠀⠀⠀⠀⠀⠀⠀⠀⠀⠀⠀⠀⠀⠀⠀⠀⠀⠀⠀⢄⣞⠀⠀⠁⠀⠀⠀⠀⠀⠀⠀⠀⠀⠀⠀⠀⠀⠀⠀⠕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⡿⠀⠀⠀⠀⠀⠀⠀⠀⠀⠀⠀⠀⠀⠀⠀⠀⢀⢀⢀⢕⢕⢕⢕⢕⢕⢕⢔⠀⠀⠀⠀⠀⠀⠀⠀⠀⠀⠀⠀⠀⠀⠀⠀⠀⠀⠀⠀⠀⠀⠀⠀⠀⠀⠀⠀⠀⠀⠀⠀⠀⠀⠀⠀⠀⠀⠀⠀⠀⠀⢸⣟⢇⢔⢀⢀⠀⠀⠀⠀⠀⠀⠀⠀⠀⠀⠀⠀⠀⠀⠀⠈⢻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⢜⣿⣿⠀⠀⠀⠀⠀⠀⠀⠀⠀⠀⠀⠀⠀⠀⠀⠀⠀⠑⢕⢕⢕⢕⢕⢕⢕⢕⢕⢄⠀⠀⠀⠀⠀⠀⠀⠀⠀⠀⠀⠀⠀⠀⠀⠀⠀⠀⠀⠀⠀⠀⠀⠀⠀⠀⠀⠀⠀⠀⠀⠀⠀⠀⠀⠀⠀⠀⠀⠀⠀⣿⡏⢕⢕⢕⢕⢕⢕⠑⠀⠀⠀⠀⠀⠀⠀⠀⠀⠀⠀⠀⠀⠑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⠁⠕⢕⢕⢕⢕⢱⣷⣧⡕⢰⣤⢀⠀⠀⠀⠀⠀⠀⠀⠀⠀⠀⠀⠀⠀⠀⠀⠀⠀⠀⠀⠀⠀⠀⠀⠀⠀⠀⠀⠀⠀⠀⠀⠀⠀⠀⢀⣀⣜⣇⢏⢕⣱⡱⢕⢕⢕⠁⠀⠀⠀⠀⠀⠀⠀⠀⠀⠀⠀⠀⠀⠀⣄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⣱⢇⡱⡿⠛⠀⠀⠀⠀⠀⠀⠀⠀⠀⠀⠀⠀⠀⠀⠀⠀⠀⠀⠀⠀⠁⢕⢕⢕⣾⣿⢿⢷⠕⢜⢁⠀⠀⠀⠀⠀⠀⠀⠀⠀⠀⠀⠀⠀⠀⠀⠀⠀⠀⠀⠀⠀⠀⠀⠀⠀⠀⠀⠀⠀⠀⠀⠠⢶⣾⣿⣿⢟⢕⢱⣷⡝⣇⢕⠕⠀⠀⠀⠀⠀⠀⠀⠀⠀⠀⠀⠀⠀⠀⠀⢜⢟⢟⢿⢿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⡽⢿⢿⢗⠁⠀⠀⠀⠀⠀⠀⠀⠀⠀⠀⠀⠀⠀⠀⠀⠀⠀⠀⠀⠀⠀⠀⠀⠕⢣⣿⣿⡇⢹⡔⠀⠑⢕⢄⢀⠀⠀⠀⠀⠀⠀⠀⠀⠀⠀⠀⠀⠀⠀⠀⠀⠀⠀⠀⠀⠀⠀⠀⠀⠀⠀⠀⠀⠀⠀⠁⢁⢕⣕⢱⣿⣿⣷⢱⠕⠀⠀⠀⠀⠀⠀⠀⠀⠀⠀⠀⠀⠀⠀⠀⠑⠕⠕⠜⢕⢕⢕⢇⢱⢕⢱⢕⢕⢕⢕⢕⢕⢝⡝⢝⡕⢕⡕⢕⢝⢝⢝⢝⢟⢟⢟⢟⡟⢟⢟⣟⣻⢟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⡏⣹⢷⣷⡇⠀⠀⠀⠀⠀⠀⠀⠀⠀⠀⠀⠀⠀⠀⠀⠀⠀⠀⠀⠀⠀⠀⠀⠀⠀⢸⣿⣿⣧⣟⣇⣀⣀⣀⣁⡑⢔⢄⢀⠀⠀⠀⠀⠀⠀⠀⠀⠀⠀⠀⠀⠀⠀⠀⠀⠀⠀⠀⠀⠀⠀⠀⠀⠀⢄⢔⠑⠁⣾⢟⣸⣿⣿⣿⡎⠀⠀⠀⠀⠀⠀⠀⠀⠀⠀⠀⠀⠀⠀⠀⠀⠀⠀⠀⠀⠀⢕⢕⢕⡕⢱⣕⢕⢕⢕⢕⢕⢜⡇⢜⢣⢜⢕⢜⢕⢕⢕⢕⢕⢕⡕⢵⡕⣮⣗⣮⣱⢜⣕⢇⢕⡸⢕⡺⣝⡮⢵⡮⣕⣱⢕⡎⢝⣝⢽⣝⢽⣝⡿⣟⢿⣟⡟⣟⡻⢇⢕⢕⢕⢕⡕⢟⢿⢿⢿⢿⢿⢿⣿⣿⠀</a:t>
            </a:r>
            <a:br/>
            <a:r>
              <a:t>⢕⢕⢕⣿⣿⣿⣿⡇⢕⢱⡕⢕⡱⢎⣱⣾⣿⣿⣿⣿⣿⣿⣿⣿⣿⣿⣿⣿⢝⡹⡕⠀⠀⠀⠀⠀⠀⠀⠀⠀⠀⠀⠀⢸⣿⣿⡇⢕⢕⢕⢕⢕⢸⣿⣿⣿⢻⣿⣿⣿⣿⣿⢿⢿⢿⢿⣿⢗⢷⣕⠀⠀⠀⠀⠀⠀⠀⠀⠀⠀⠀⠀⠀⠀⠀⠀⠀⠀⠀⠀⠀⠀⠀⠀⠀⢜⣿⣿⣿⣿⣿⣿⣿⣿⣿⢿⠇⠀⠁⠑⠔⢄⢄⢀⠀⠀⠀⠀⠀⠀⠀⠀⠀⠀⠀⠀⠀⠀⠀⠀⠀⢄⢕⣱⣵⣴⣶⣷⣾⣿⣿⣿⣿⣿⡇⠀⠀⠀⠀⠀⠀⠀⠀⠀⠀⠀⠀⠀⠀⠀⠀⠀⠀⠀⠀⠀⢕⢕⢕⢕⡕⢱⢕⢱⢕⢕⢝⢇⢕⢜⢽⡕⢎⢕⢕⣕⡵⣕⣮⣗⡿⢗⣞⣽⣻⣟⣻⣽⣗⡮⣗⣪⣗⡮⢗⢮⢗⢪⢕⣕⢽⢕⢽⢇⢽⢗⡽⢗⣯⡗⣏⣷⡏⢽⣪⡽⣫⡽⣟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⢕⢕⡔⠀⠀⠀⠀⠀⠀⠀⠀⠀⠀⠀⠀⠀⠀⠀⠀⠀⠀⠀⠀⠀⠀⠀⠀⠀⣿⣷⡷⢕⢗⢄⠀⠀⠀⠀⠀⠀⠀⠀⠀⠀⠁⠁⠑⢔⠀⠀⠀⠀⠀⠀⠀⠀⠀⠀⠀⠀⠀⠀⠀⢕⠘⠟⠟⠟⠟⣿⣟⡟⢹⣽⣿⣿⠑⠀⠀⠀⠀⠀⠀⠀⠀⠀⠀⠀⠀⠀⠀⠀⠀⠀⠀⠀⠀⠀⢱⣧⣧⣕⢧⣵⡧⣵⡵⢕⣱⢵⣕⡸⢕⡣⣕⢷⢽⣗⢹⣕⢝⣟⡹⣿⣯⢽⣻⢽⣺⢿⣿⣽⡗⣮⢕⢕⢱⣜⢵⣗⢝⣗⡯⢟⡫⢗⡫⢵⣺⢿⢷⢷⢫⢵⢗⣫⣵⣺⡵⣞⣵⣪⢵⣞⡝⢎⡵⢗⣫⢽⢞⣹⠀</a:t>
            </a:r>
            <a:br/>
            <a:r>
              <a:t>⢕⢕⢕⣿⣿⣿⣿⡏⢕⢕⢕⢕⢕⢕⢕⢇⣿⣿⣿⣿⣿⣿⣿⣟⢏⢟⡏⢝⢕⢕⢇⢕⢕⢕⢕⢕⢕⢕⢕⢕⢕⢕⢕⣾⣿⣿⡇⢕⢕⢕⢕⠕⢸⣿⣿⣿⣾⣿⣿⣿⣿⣿⣕⣕⢳⣕⣽⢵⢝⢗⢽⣦⠀⠀⠀⠀⠀⠀⠀⠀⠀⠀⠀⠀⠀⠀⠀⠀⠀⠀⠀⠀⠀⠀⠀⠀⠙⣿⣧⣕⣕⣇⣀⡀⢀⠀⠀⠀⠀⠀⠀⠀⠀⠀⠀⠕⢀⠀⠀⠀⠀⠀⠀⠀⠀⠀⠀⠀⠀⠀⠀⠁⠀⠀⠀⠀⠀⢹⢿⢕⣸⣿⣿⡟⠀⠀⠀⠀⠀⠀⠀⠀⠀⠀⠀⠀⠀⠀⠀⠀⠀⠀⠀⠀⠀⠀⣜⢫⣗⢪⢝⡗⢟⣗⢸⢝⡺⢝⢕⢜⢗⢜⢕⢜⢕⢸⢝⢇⢝⢕⢕⢕⢎⢝⡞⢕⡗⢽⢗⢕⢵⣗⢱⢕⡽⢕⡫⢗⣪⢕⢺⢵⢸⢽⢕⣏⢇⢕⢵⢗⡵⢗⡝⢕⣏⡕⢜⡵⣎⣵⣞⣏⡵⣎⡵⢕⢱⢜⢱⢾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⣼⢟⣟⢄⣄⣀⢀⠀⠀⠀⠀⠀⠀⠀⠀⠀⠀⠀⠀⠀⠀⠀⠀⠀⠀⠀⠀⠀⠈⢟⡿⢿⢿⣿⣿⣿⣿⣷⠄⠀⠀⠀⠀⠀⠀⠀⠀⠁⠀⠀⠀⠀⠀⠀⠀⠀⠀⠀⠀⠀⠀⠀⠀⢀⣄⣤⣴⣴⣷⣿⣿⣿⢏⡝⠀⠀⠀⠀⠀⠀⠀⠀⠀⠀⠀⠀⠀⠀⠀⠀⠀⠀⠀⠀⠀⢀⣄⣗⢪⣕⣸⣟⣣⢝⣇⢼⢕⣸⣕⡇⢵⢕⢕⢕⢕⢕⣕⢹⣕⡹⢕⣪⢵⢳⢵⢗⢼⢕⣕⢕⢕⡱⢕⣸⢕⣇⣕⣇⡱⣗⡸⢕⡕⡕⢗⣹⢕⡫⢵⣞⡵⢗⡫⢗⣫⢵⣇⣹⢕⣕⡜⢏⢵⢞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⠐⠀⠀⠀⠀⠀⠀⠀⠀⠀⠀⠀⠀⠀⠀⠀⠀⠀⠀⠀⠀⠀⠈⠙⠛⠓⠑⠁⠁⠀⠀⠀⠀⠀⠀⠀⠀⠀⠀⠀⠀⠀⠀⠀⠀⠀⠀⠀⠀⠀⠀⠀⠀⠀⠀⠀⠛⠛⠛⠛⠛⠋⠙⠓⠚⠋⠀⠀⠀⠀⠀⠀⠀⠀⠀⠀⠀⠀⠀⠀⠀⠀⠀⠀⠀⠀⠀⠀⠙⠛⠓⠛⠛⠛⠛⠚⠛⠓⠛⠓⠛⠙⠓⠛⠓⠓⠓⠓⠛⠓⠛⠛⠛⠛⠚⠛⠓⠚⠓⠓⠓⠓⠃⠑⠚⠛⠓⠛⠓⠛⠓⠛⠓⠓⠓⠓⠚⠛⠛⠓⠓⠚⠓⠚⠙⠓⠛⠛⠓⠓⠓⠙⠓⠚⠛⠓⠚⠓⠛⠓⠓⠓⠚⠛⠀</a:t>
            </a:r>
            <a:br/>
          </a:p>
        </p:txBody>
      </p:sp>
    </p:spTree>
  </p:cSld>
  <p:clrMapOvr>
    <a:masterClrMapping/>
  </p:clrMapOvr>
</p:sld>
</file>

<file path=ppt/slides/slide6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⣧⡕⢝⢻⣿⢻⣿⣿⣿⣿⡽⣿⡝⣿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⡿⣫⣽⣿⣿⣿⣿⣿⣿⣿⣿⣮⡻⣮⡝⣮⡻⢿⢿⢗⢟⢻⢼⣿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⡿⣵⡏⣿⣿⣿⣿⣿⣿⣿⣿⣿⣿⡿⢎⢻⢸⣿⡕⢕⢕⢕⢕⢕⢕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⣱⣿⣧⢿⢿⣟⢟⣿⣟⣻⣽⡽⢽⢕⢕⢕⢕⣿⣿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⢣⣿⣿⢱⣿⣷⣾⣿⣿⣿⣿⣿⣿⣿⣷⡕⢕⢕⢸⣿⣿⡕⢕⢕⢕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⢟⡕⣾⣿⣿⢸⣿⣿⣿⣿⣿⣿⣿⣿⣿⣿⣿⣿⣕⢕⢜⣿⣿⣿⡕⢕⢕⠕⢕⢕⢕⢕⢕⢕⢕⢕⢕⢝⢻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⣿⢱⣿⣿⣿⢸⣿⣿⣿⣿⣿⣿⣿⣿⣿⣿⣿⣿⣿⣷⡕⢿⣿⣿⣧⢕⢕⢕⢕⢕⢕⢕⢕⢕⢕⢕⢕⢕⣱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⣽⣿⣿⡿⣼⣿⣿⣿⢸⣿⣿⣿⣿⣿⣿⣿⣿⣿⣿⣿⣿⣿⣿⣇⢸⣿⣿⣿⡇⢕⢕⢕⢕⢕⢕⢕⢕⢕⢕⢕⢜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⡿⣳⣿⣿⣿⡿⡕⣿⣿⣿⣿⢸⣿⣿⣿⣿⣿⣿⣿⣿⣿⣿⣿⣿⡏⢿⣏⢸⣿⣿⣿⣧⢕⢕⢱⣕⢕⣕⢑⢕⣕⢕⢱⣼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⡿⣽⣟⣿⣿⡟⣼⡇⣿⣿⣿⣿⢜⣿⣿⣿⣿⣿⣿⣿⣿⣿⣿⣿⣿⣷⢜⢇⢸⣿⣿⣿⡿⢕⢕⢜⢟⢗⢜⢇⢕⡅⢀⡔⢜⢟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⣱⣿⣾⣿⡟⣼⣿⡇⡿⢏⣱⣿⣕⢝⣿⣿⣿⣿⣿⣿⣿⣿⣿⣿⣿⣿⢕⢕⡾⣿⡿⢟⠑⢅⢕⠕⢔⢕⢕⢕⢕⢜⢞⢕⢕⢕⢕⣽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⣧⣿⣿⣿⡿⣽⣿⡿⢇⢇⣱⣿⣿⡏⣿⣿⣿⣿⣿⣿⣿⣿⣿⣿⣿⣿⣿⢕⢕⠅⠕⠅⠔⠀⢕⢸⣿⣷⡴⣵⣕⢕⢕⢕⢕⢕⡕⡺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⡿⢿⣟⡝⣼⣿⢸⣿⣳⣿⣿⢇⢕⢜⣹⣿⣿⣗⢹⣿⣿⣿⣿⣿⣿⣿⣿⣿⣿⣿⡿⢕⢕⢔⢔⢔⢄⢕⢕⢸⣿⣿⣇⣿⣿⣷⣦⡕⣾⣿⣷⣿⡸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⡟⣵⣵⣿⣿⡇⣿⡇⣿⣏⣿⣿⡿⡕⣽⡕⣿⣏⢟⢇⣼⣿⢹⣿⣿⣿⣿⣿⣿⣿⣿⣿⢇⢕⢕⣧⣥⣥⣵⢇⢕⣿⣿⣿⣿⢹⣿⣿⣿⣷⢝⣹⣿⢏⣿⡹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⢫⣿⣿⢿⣿⢳⣿⢹⣿⣸⣿⣿⣿⡇⣿⢇⣿⣿⣿⡇⣿⡟⢸⣿⣿⣿⣿⣿⣿⣿⣿⣿⢕⢕⢕⣿⣿⣿⣿⡇⣱⣿⣿⣿⣿⢸⣿⣿⣿⣿⢸⣝⡱⣾⢻⡇⢻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⣿⡇⣿⢝⢹⡷⢧⢸⡿⣾⡇⣿⣿⣿⣿⡇⣿⢱⣿⣿⣿⢹⣿⢱⢸⣿⣿⣿⣿⣿⣿⣿⣿⡟⢕⢕⢕⣿⣿⣿⣿⣷⢸⣿⣿⣿⣿⢸⣿⣿⣿⣿⣧⣜⢿⡕⢱⢇⣸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⢜⡿⢹⢗⣵⢏⣸⣇⣿⢹⣿⣿⣿⣿⢕⣿⢸⣿⣿⣿⢸⡏⣾⢸⣿⣿⣿⣿⣿⣿⣿⣿⡇⢕⢕⢸⡿⣿⣿⣿⣿⢸⢻⣿⣿⡏⣼⣿⣿⣿⣿⡏⣟⣯⢟⢜⢇⢝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⡕⡝⢕⡸⣟⣵⡿⢸⡟⣼⣿⣿⣿⡇⣕⡏⢼⢿⣿⣟⣸⢣⣿⡎⣿⢹⣿⢿⣿⣿⢻⣿⢇⢕⢕⣿⣿⣿⣷⡷⢞⢼⢜⣜⢿⢕⣼⣿⣿⣿⣿⡇⣽⢕⢜⠁⢁⢀⢀⢄⢄⢔⢄⢄⢸⣿⢕⢕⢕⢕⢕⢀⠀⠀⠀⠀⠀⢹⣿⣿⣿⣿⣿⣿⣿⣿⣿⣿⣿⡿⢕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⣇⡕⢝⢟⢷⢧⣼⢕⣿⣿⣿⡿⢱⣿⣇⢿⣟⣟⣟⣗⣜⡻⢿⢿⣇⣿⡸⣿⣿⣾⢝⡸⢱⡞⣹⡵⠗⠚⠏⠅⢉⠉⠈⠱⢵⣽⣿⣿⢗⣿⡇⢇⠕⣴⣴⣵⣷⣷⣷⣷⣷⣷⣷⣾⣿⢕⢕⢕⢕⢑⢕⢀⢄⢄⡄⢄⢺⢟⢟⢻⢟⢟⢟⢟⢟⢟⢟⣇⢳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⡮⠣⢜⡇⢇⢹⣿⣿⣿⡇⢮⠕⠑⢀⡀⢐⠑⠁⢈⠙⢟⢷⣿⣿⣷⣷⣿⣧⣼⣷⣿⣟⢕⠵⠔⠀⢀⠁⢜⣿⡇⢕⢸⣾⣿⡟⢸⣿⡇⠑⠀⢜⢿⣿⣿⣿⣿⣿⣿⣿⣿⣿⣿⢕⢕⢕⢕⣷⡕⢕⣵⡇⣧⣾⡕⢳⣷⢺⣼⣿⢕⢸⣿⣵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⠐⠀⠑⢸⣸⢣⣟⣿⢕⢧⣕⢸⣿⡇⢙⢄⢀⢄⢄⢱⣵⣿⣿⣿⣿⣿⣿⣿⣿⣿⣷⣿⢔⢕⢔⢕⢕⢱⣿⣷⣏⣿⣿⣿⡇⢕⣿⡇⠀⠀⠀⢳⣝⢿⣿⣿⣿⣿⣿⣿⣿⣿⢕⢕⢕⢸⣿⡧⣵⣿⣟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⣸⣿⢳⣿⣿⢕⢜⢿⣷⣿⣷⣕⢕⣕⡕⢕⣼⣿⣿⣿⣿⣿⣿⣿⣿⣿⣿⣿⣿⣷⡕⢹⢇⢵⢻⣿⣟⣾⡿⣿⣿⡇⢕⢹⣇⠕⠀⠀⠜⢟⢮⡻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⢕⠑⠕⢔⠅⢰⠇⠀⠀⠀⣾⡇⡕⣽⣿⢕⢕⡜⣿⣿⣿⣝⣗⣜⣕⣽⣿⣿⣿⣿⣿⣿⣿⣿⣿⣿⣿⣿⣿⣿⣿⣷⣾⣾⣿⣿⡿⢫⣼⣾⣿⡇⢕⢸⣿⠀⠀⠀⠀⣷⡜⢻⣎⢻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⢱⡏⠀⠀⠀⠀⣿⢇⡇⢹⡜⢇⢕⣧⡞⣿⣿⣿⣿⣿⣿⣿⣿⣿⣿⣿⣿⣿⣿⣻⣿⣿⣿⣿⣿⣿⣿⣿⣿⣻⣿⡷⣣⢿⣿⣿⣿⢇⢕⢕⣿⢠⣠⣴⣕⢜⣿⣧⢜⢳⡝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⣵⢣⢏⢕⢀⠀⠀⢰⣿⢱⣷⢱⢇⢕⢕⢿⣿⡽⣿⣿⣿⣿⣿⣿⣿⣿⣿⣿⣿⣿⣿⣿⣿⣿⣿⣿⣿⣿⣿⣿⣿⣿⣟⣫⢕⣾⣿⣿⡿⢕⢕⡕⢻⢸⣿⣿⣿⣧⢜⢿⣧⢣⡜⢜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⡕⢜⢕⢕⣟⢕⢕⢸⣕⢁⠕⢜⢕⡎⢑⣾⡟⢕⢔⢸⡇⢸⣿⢕⡕⡇⢕⢕⢕⢕⢝⣿⣿⣿⣿⣿⣿⣿⣿⣿⣿⣿⣿⣿⣿⣿⣿⣿⣿⣿⣿⣿⣿⣿⡿⢇⢱⣿⣿⣿⢇⢕⢜⣧⢸⢜⣿⣟⣿⣿⣷⡜⢿⣧⢳⣜⢎⢻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⢸⠕⢄⣿⡕⢕⢕⢕⢇⢸⣿⡗⡕⢹⡕⢕⢕⢕⢕⢜⢻⣿⣿⣿⣿⣿⣿⣿⣿⣟⣿⣿⣿⣿⣿⣿⣿⣿⣿⣿⡿⢟⢕⢕⣸⣿⢻⢇⢕⢕⢕⢿⢸⢕⢻⢿⢿⢿⢿⢷⢜⢿⣇⠿⢧⢣⢻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⠆⡕⣤⢼⣿⡕⣜⡑⢕⢕⡕⢿⣏⡗⢕⢱⣕⢕⢕⢕⢕⢕⢜⢟⢿⣿⣿⣿⣿⣿⣿⣿⣿⣿⣿⣿⣿⣿⡿⢟⢝⢕⢕⢕⢱⡿⢇⢕⢕⢕⢕⢱⢸⢱⢕⢕⢄⢄⢄⢄⢄⠀⢜⣿⡄⠀⢰⡝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⠐⢳⣿⢿⣿⢸⣿⡇⢕⢱⡇⢜⣿⣕⢕⢕⢜⢣⡕⢕⢕⢕⢕⢕⢕⢕⢝⢝⢟⢿⣿⣿⣿⣿⣿⢟⡏⢕⢕⢕⢕⢕⢕⢕⢕⢕⢕⢕⢕⢕⢕⢸⢕⢕⢜⣧⢕⢕⢕⢇⢕⠀⠀⢸⡇⠀⢸⣷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⠐⠑⠐⠀⢜⢕⢕⣿⢕⢜⢕⢕⢸⡟⢱⡜⢿⡕⢕⢕⢕⢕⢕⢕⢕⢕⢕⢕⢕⢕⠑⢕⣱⣷⣮⣽⣽⣾⣿⣇⢅⠑⢕⢕⢕⢕⢕⢕⢕⢕⢜⣽⡕⢕⢸⢕⢱⡕⡽⣧⢕⢕⢕⢕⢀⢐⢕⢇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⢀⢕⠀⠀⠀⢕⢕⢹⡕⢕⢕⢕⡺⢕⢕⢻⣎⢳⢕⢕⢕⢕⢕⢕⢕⢕⢕⠑⠁⠀⢔⢕⣿⣿⣿⣿⣿⣿⣿⣷⢕⢄⠀⠁⠑⠕⢕⢕⢕⢕⢕⢹⣿⣇⢜⢡⣾⡇⣿⢞⢇⢕⢕⢕⢕⢕⢱⢕⢕⢸⣿⢕⢕⢕⢕⢿⣿⡇⢕⢕⣿⣿⡇⢕⢜⣷⣼⣕⡕⢿⣿⡏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⠉⠉⠉⠉⠉⠉⠉⠉⠉⠉⠉⠀⠀⠀⠀⠀⠀⢄⢕⠁⠀⠀⠀⢕⠕⠕⠕⠱⢕⢕⢕⢕⢕⢜⣿⣷⣕⢕⢕⢕⢕⢕⢕⠁⠀⠀⠀⠀⢕⢸⣿⣿⣿⣿⣿⣿⣿⣿⡕⢕⠀⠀⠀⠀⠀⢕⢕⢕⢕⢕⢘⢻⣳⡜⢿⡟⠁⢄⢄⠁⠁⢕⣷⣕⣱⣵⢇⢸⣿⢕⢕⢕⢕⢸⣿⡇⢕⢕⣿⣿⡇⢕⢘⠻⢟⢻⣻⡷⢕⢹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⢿⢀⠀⠀⠀⠀⠀⠀⠀⠀⠀⠀⠀⠀⠀⠀⠀⠀⠀⢕⢕⠀⠀⠀⢠⣶⣶⣶⡇⢀⡾⢕⢕⢕⢕⢕⢸⣿⣿⣧⢕⢕⡵⡵⠆⠀⠀⠀⠀⠀⢷⣿⣿⣿⣿⣿⣿⣿⣿⣿⣷⢕⠀⠀⠀⠀⠀⠀⢵⢷⢷⢾⣿⣷⣼⣝⡇⠑⠁⠁⠁⠔⠕⠀⢻⣿⣿⣿⣿⢸⣿⢕⢕⢕⢕⢸⣿⣷⢕⢕⣿⣿⡇⠑⠁⢔⣷⣵⠊⠑⣱⡯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⢟⣏⣵⣾⣿⣇⢲⣶⣶⣶⣶⣶⣶⢔⠀⠀⠀⠀⠀⠀⠀⢕⢕⢕⠀⠀⠀⢸⣿⣿⣿⡇⣼⢇⢕⣔⣵⣿⣿⡇⣏⣿⣿⣧⢕⢕⢕⠀⠀⠀⠀⠀⠀⢸⣿⣿⣿⣿⣿⣿⣿⣿⣿⣿⡇⠀⠀⠀⠀⠀⠀⢕⢕⢕⢸⣿⣿⣿⣿⣇⠜⣷⠐⢔⢔⢄⠰⣾⣿⣿⣿⣿⢿⣿⢕⢕⠕⢕⢼⢿⢗⢕⢕⣿⣿⢕⠑⠀⠀⠈⠁⠀⣼⣿⡯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⢕⢞⣿⢱⣮⢿⢿⠇⢿⣿⣿⣿⣿⣿⡇⢕⢔⢕⢔⢕⢕⢔⢕⢕⠑⠀⠀⠀⣿⣿⣿⡿⣽⢏⢕⣱⣿⣿⣿⣿⣷⢹⡽⣿⣿⣇⢕⢕⠀⠀⠀⠀⠀⠀⠈⣿⣿⣿⣿⣿⣿⣿⣿⣿⣿⠁⠀⠀⠀⠀⠀⠀⢕⢕⢕⣸⣿⣿⣿⣿⣿⣧⣤⡔⡅⢁⣄⢱⡜⢟⣿⡿⢿⢺⢿⢕⢔⢻⢻⢿⣿⣿⣷⣵⡻⢇⠔⠀⢔⢔⠀⠀⢔⣿⣿⡇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⣷⡕⢕⢣⢝⣕⡔⠀⠁⢹⣿⣿⣿⣿⡧⢕⢕⢕⢕⡕⣕⡕⢀⠁⠀⠀⠀⢱⣿⣿⡿⣱⢏⢕⢱⣿⣿⣿⣿⣿⣿⡸⣿⣹⣿⣿⡕⠕⠀⠀⠀⠀⠀⠀⠀⠜⣿⣿⣿⣿⣿⣿⣿⣿⢇⠀⠀⠀⠀⠀⠀⠀⠀⢧⣵⣿⣿⣿⣿⢿⣿⣿⣿⣷⡿⢣⣜⡗⢝⡕⢔⢔⢕⢕⢔⢕⢕⢕⢕⢜⢕⢟⢻⣿⣿⣷⣦⣄⢀⠀⠀⢄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⣧⢀⠁⠉⠀⢄⢀⠀⠹⣿⣿⣿⣟⡕⣕⣕⡎⣵⣿⡧⢕⠀⠀⠀⠀⣼⣿⣿⢳⢏⢕⢕⣿⣿⣿⣿⣿⣿⣿⡇⡿⣿⣿⣿⣷⠀⠀⠀⠀⠀⠀⠀⠀⠀⢹⣿⣿⣿⣿⣿⣿⡟⠀⠀⠀⠀⠀⠀⠀⠀⠀⢸⣿⣿⣿⣿⣿⣿⣿⣿⣿⢟⣵⣧⡹⢟⣷⣦⠕⠑⠁⠀⠀⠀⠀⠑⠕⢕⢕⢕⢕⢕⢎⢟⢿⣿⣷⣦⡔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⢵⡄⠀⠑⠑⠀⠀⠀⠘⢻⢿⣿⣵⣿⢿⣱⣿⣿⣿⡕⢔⠀⠀⠀⠉⠙⠇⠏⢕⢕⢸⣿⣿⣿⣿⣿⣿⣿⣇⢇⣿⣿⡹⣿⡇⠀⠀⠀⠀⠀⠀⠀⠀⠀⢻⣿⣿⣿⣿⣿⠑⠀⠀⠀⠀⠀⠀⠀⠀⠀⠘⣿⣿⣿⣿⣿⣿⣿⣿⣿⣿⣿⣿⠿⠑⢜⡟⠀⠀⠀⠀⠀⠀⠀⠀⠀⢀⣥⡕⢕⢕⢕⢕⢜⢝⢿⣿⣿⣷⣕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⣝⣽⠀⠀⠀⠄⠔⠀⠀⠀⢸⣿⣿⣿⠁⣿⣿⣿⣿⣗⢕⠀⠀⠀⠀⠀⠀⠀⠀⠁⠙⠟⢿⣿⣿⣿⣿⣿⣿⡜⢹⣿⣷⣜⢿⢀⠀⠀⠀⠀⠀⠀⠀⠀⠁⢻⡿⢿⣿⠇⠀⠀⠀⠀⠀⠀⠀⠀⠀⠀⠀⢸⣿⣿⣿⣿⣿⣿⣿⢿⠛⠉⠀⠀⠀⠄⠁⠀⠀⠀⠀⠀⠀⠀⠀⠀⠀⠀⠀⠀⠁⠑⢕⢕⢕⢕⢝⢿⣿⣿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⢸⣿⣿⣿⣿⣿⣿⣿⣿⣿⣿⣿⡟⣾⠀⠀⠀⠀⠀⠀⢀⢀⠀⠝⢻⣿⠀⢸⣿⣿⣿⢕⠑⠀⠀⠀⠀⠀⠀⠀⠀⠀⠀⠀⠀⠁⠉⠟⢿⣿⣿⣷⡸⣿⣷⣽⣽⡕⠀⠁⠀⠀⠀⠀⠀⠀⠀⠀⢄⢄⠈⠀⠀⠀⠀⠀⠀⠀⠀⠀⠀⠀⠀⠁⢿⣿⣿⡿⡿⠋⠁⠀⠀⠀⠀⠀⠀⠀⠀⠀⠐⢄⢀⠀⠀⠀⠀⠀⠀⠀⠀⠀⢆⢔⠀⠁⡕⢕⠑⠀⠈⠑⢿⣿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⡏⣷⣿⠀⠀⠀⠀⠀⠀⠑⠀⠀⠀⠁⢻⠀⠸⣿⣿⣿⡇⢔⠀⠀⠀⢄⠔⠀⠀⠀⢀⠀⠀⠀⠀⠀⠀⠀⠈⠳⢿⣷⡹⣿⣿⣿⡇⠀⠀⠀⠀⠀⠀⠀⠀⠀⠀⠑⢕⠀⠀⠀⠀⠀⠀⠀⠀⠀⠀⠀⠀⠀⠀⠜⣿⡿⠃⠀⠀⠀⠀⠀⠀⠀⠀⠀⠀⢄⢀⠀⠀⠑⢔⠀⠀⠀⢔⠐⠀⠀⠀⠀⠀⠀⣱⣗⠁⠀⠀⠀⢔⢀⢹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⢻⠀⠀⠀⠀⠀⠀⠀⠀⢔⠔⠀⠀⠀⠀⠘⢿⣿⢇⢕⠀⢀⠕⠁⠀⠀⢄⠐⠀⠀⠀⠀⠀⠀⠀⠀⠀⠀⠀⠙⠇⢹⡇⢻⣇⠀⠀⠀⠀⠀⠀⠀⠀⠀⠀⢀⢁⠀⠀⠀⠀⠀⠀⠀⠀⠀⠀⠀⠀⠀⠀⠀⠈⠀⠀⠀⠀⠀⠀⠀⠀⠀⠀⠀⠀⠀⢑⢔⢀⠀⠀⠑⢄⠀⠀⠀⠀⠑⠕⠀⢀⣼⣿⠇⠀⠀⠀⢄⢕⢕⠁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⣏⢕⢕⢕⠀⠀⠀⢕⢕⢕⢕⢕⢕⢕⢕⢕⢕⢕⣕⣱⣵⣴⠀⠑⠔⠀⢄⢀⣿⣿⣿⣿⠀⠁⠑⠄⢸⣿⣿⣿⣿⣜⣿⣿⣿⣿⣿⣿⣿⢿⢏⢍⢕⢔⢕⢕⢕⢕⢕⢔⠔⠀⠀⠀⠀⢀⢀⠀⢄⢔⠁⠙⠕⠕⢄⠑⠀⠀⢀⠕⢁⠀⠀⠀⠀⠀⠀⠀⠀⠀⠀⠀⠀⠀⠀⠁⡇⢜⡇⠀⠀⠀⠀⠀⠀⠀⠀⢄⢼⣿⣿⣿⣵⡀⠀⠀⠀⠀⠀⠀⠀⠀⠀⠀⠀⠀⠀⠀⠀⠀⠀⠀⠀⠀⠀⠀⠀⠀⢀⠄⠁⠀⠀⠁⠄⢀⠀⠐⢀⢀⢀⠀⠀⢀⣼⣿⡏⠀⠀⠀⢔⢕⢕⢕⢑⢸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⣵⡜⣇⢕⠀⠀⠑⠗⠗⠳⢷⣷⣷⣷⣷⣷⣾⣿⣿⣿⣿⣴⣴⣴⣤⣿⣿⣿⣿⣿⣿⣦⣴⣦⣴⣾⣿⣿⣿⣿⣿⣿⣿⣿⣿⣿⢗⢕⢕⢕⠕⠑⠅⠕⠁⠅⠁⠁⠀⠁⠅⢀⠀⠀⠑⠁⠀⢕⢕⢕⢄⠀⠀⠀⠀⠄⠁⠀⠀⠁⠔⢀⠀⠀⠀⠀⠀⠀⠀⠀⠀⠀⠀⠀⠀⠕⢕⠕⠀⠀⠀⠀⠀⠀⠀⠀⢄⣿⣿⣿⣿⡿⠀⠀⠀⠀⠀⠀⠀⠀⠀⠀⠀⠀⠀⠀⠀⠀⠀⠀⠀⠀⠀⠀⠀⢀⠔⠁⠀⠀⠀⠐⠄⠀⠀⠀⠀⢧⢁⠁⠀⢀⣼⣿⣟⠁⠀⠀⢔⢕⢕⢕⢕⠀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⠀⢄⠀⠀⠀⢄⠕⢕⢕⢕⢱⠀⠀⠀⢀⠄⠐⠀⢀⠀⠀⠑⠄⠀⠀⠀⠀⠀⠀⠀⠀⠀⠀⠀⠀⢕⠀⠀⠀⠀⠀⠀⠀⠀⠀⠁⠏⢿⡏⡟⠁⠀⠀⠀⠀⠀⠀⠀⠀⠀⠀⠀⠀⠀⠀⠀⠀⠀⠀⠀⠀⠀⠀⠄⠁⠀⠀⠀⠁⠀⠀⠀⠀⠀⠀⠀⢌⢳⡄⢀⣼⢮⣿⡇⠀⠀⠀⠁⠁⠑⢑⢅⣱⢞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⠄⢕⢕⣄⠀⠀⠀⠑⢕⢱⢏⠀⠀⠀⠀⠀⠀⠀⠀⠐⠀⠀⠀⠁⢄⠀⠀⠀⠀⠀⠀⠀⠀⠀⠁⠀⠀⠀⠀⠀⠀⠀⠀⠀⠀⠀⠀⠀⠁⠀⠀⠀⠀⠀⠀⠀⠀⠀⠀⠀⠀⠀⠀⠀⠀⠀⠀⠀⠀⠀⠀⠀⠑⠀⠀⠀⠀⠀⠀⠀⠀⠀⠀⠀⠀⠀⠀⠀⢙⣇⢻⡿⣿⢇⢀⢀⡄⢄⣰⣾⣾⡕⣧⢹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⣧⢀⠀⠑⢰⠏⠑⠀⠀⠀⠀⠀⠀⠀⠀⠀⠀⠀⠀⠀⠀⠐⠀⠀⠀⠀⠀⠀⠀⠀⠀⠀⠀⠀⠀⠀⠀⠀⠀⠀⠀⠀⠀⠀⠀⠀⠀⠀⠀⠀⠀⠀⠀⠀⠀⠀⠀⠀⠀⠀⠀⠀⠀⠀⠀⠀⠀⠀⠀⠀⠀⠀⠀⠀⠀⠀⠀⠀⠀⠀⠀⠀⠀⠄⢪⢵⢕⢕⢕⢕⢕⢕⣵⣿⣿⣿⣿⣧⢳⣿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⣷⡄⢰⠇⢀⠀⠀⠀⠀⠀⠀⠀⠀⠀⠀⠀⠀⠀⠀⠀⠀⠀⠀⠀⠀⠀⠀⠀⠀⠀⠀⠀⠀⠀⠀⠀⠀⠀⠀⠀⠀⠀⠀⠀⠀⠀⠀⠀⠀⠀⠀⠀⠀⠀⠀⠀⠀⠀⠀⠀⠀⠀⠀⠀⠀⠀⠀⠀⠀⠀⠀⠀⠀⠀⠀⠀⠀⠀⠀⠀⠀⠀⢄⢕⢕⢕⢕⢕⢕⣱⣾⣿⣿⣿⣿⣿⡇⣺⡾⡹⢿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⢸⣿⡿⢱⣧⢕⢕⠀⠀⠀⠀⠀⠀⠀⠀⠀⠀⠀⠀⠀⠀⠀⠀⠀⠀⠀⠀⠀⠀⠀⠀⠀⠀⠀⠀⠀⠀⠀⠀⠀⠀⠀⠀⠀⠀⠀⠀⠀⠀⠀⠀⠀⠀⠀⠀⠀⠀⠀⠀⠀⠀⠀⠀⠀⠀⠀⠀⠀⠀⠀⠀⠀⠀⠀⠀⠀⠀⠀⠀⠀⠀⠀⠀⠀⠑⠑⠑⠕⠕⢕⢸⣿⣿⣿⣿⣿⢿⣏⣕⣜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⠕⠀⠄⢀⢔⣱⣽⡿⣱⣿⡿⢇⡸⢄⠀⠀⠀⠀⠀⠀⠀⠀⠀⠀⠀⠀⠀⠀⠀⠀⠀⠀⠀⠀⠀⠀⠀⠀⠀⠀⠀⠀⠀⠀⠀⠀⠀⠀⠀⠀⠀⢀⢀⠄⢀⢄⢄⠄⠄⠄⠄⠀⠀⠀⠀⠀⠀⠀⠀⠀⠀⠀⠀⠀⠀⠀⢄⠀⠀⠀⠀⠀⠀⠀⠀⠀⠀⠀⠀⠀⠀⠀⠀⠀⢀⢀⢀⢁⢉⠉⢵⢷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⣼⣵⡿⢕⣽⢏⠕⢕⢇⠕⠀⠀⠀⠀⠀⠀⠀⠀⠀⠀⠀⠀⠀⢄⠔⠐⠀⠀⠀⠀⠀⠀⠀⠀⠀⠀⠀⠀⠀⠀⠀⠀⠀⠀⠀⠀⠀⠀⠀⠀⠀⠀⠀⠀⠀⠀⠀⠀⠀⠀⠀⠀⠀⠀⠀⠀⠀⠀⠀⠀⠀⠀⠀⢕⠀⠀⠀⠀⠀⠀⠀⠀⠀⠀⠀⠀⠀⢔⢕⢕⢕⢕⢕⢕⢕⢕⢸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⢄⠀⠀⠀⠀⢕⢕⢕⢄⢔⢕⣿⣿⡿⢕⣱⣜⢕⡇⢕⢕⠀⠀⠀⠀⠀⠀⠀⠀⠀⠀⠀⠀⠀⠀⢕⠀⠀⠀⠀⠀⠀⠀⠀⠀⠀⠀⠀⠀⠀⠀⠀⠀⠀⠀⠀⠀⠀⠀⠀⠀⠀⠀⠀⠀⠀⠀⠀⠀⠀⠀⠀⠀⠀⠀⠀⠀⠀⠀⠀⠀⠀⠀⠀⠀⠕⠀⠀⠀⠀⠀⠀⠀⠀⠀⠀⠀⠀⠀⠑⠕⢕⢕⢕⢕⠕⢕⢕⣾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⣏⢕⢕⢕⣸⣿⣿⣷⣷⣆⢔⢔⢔⢕⢕⢕⢕⢕⣵⣿⡿⢕⠘⠉⠉⠁⢀⢕⢕⠀⠀⠀⠀⠀⠀⠀⠀⠀⠀⠀⠀⠀⠀⢕⠀⠀⠀⠀⠀⠀⠀⠀⠀⠀⠀⠀⠀⠀⠀⠀⠀⠀⠀⠀⠀⠀⠀⠀⠀⠀⠀⠀⠀⠀⠀⠀⠀⠀⠀⠀⠀⠀⠀⠀⠀⠀⠀⠀⠀⠀⠀⠀⠀⠀⠀⠀⠀⠀⠀⠀⠀⠀⠀⠀⠀⠀⠀⢔⡆⢔⢔⣷⣿⡇⢕⢱⢜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⠿⠿⠕⢕⢕⢕⢕⢕⢕⢕⢟⣿⢇⠑⠀⠀⠀⠀⢕⢕⠕⢄⠀⠀⠀⢔⠴⠀⠀⠀⠀⠀⠀⠀⠀⢕⠀⠀⠀⠀⠀⠀⠀⠀⠀⠀⠀⠀⠀⠀⠀⠀⠀⠀⠀⠀⠀⠀⠀⠀⠀⠀⠀⠀⠀⠀⠀⠀⠀⠀⠀⠀⠀⠀⠀⠀⠀⠀⠀⠀⠀⠀⠀⠀⠀⠀⢄⠀⠀⠀⠀⠀⠀⠀⠀⠀⠀⠀⠀⢕⢕⢕⢕⣿⣿⡇⢕⢸⣷⡜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⡏⢕⠀⠀⠀⠀⠀⢕⢕⠀⠑⠀⠀⠀⠀⠀⠀⠀⠀⠀⠀⠀⠀⠀⠑⢀⠀⠀⠀⠀⠀⠀⠀⠀⠀⠀⠀⠀⠀⠀⠀⠀⠀⠀⠀⠀⠀⠀⠀⠀⠀⠀⠀⠀⠀⠀⠀⠀⠀⠀⠀⠀⠀⠀⠀⠀⠀⠀⠀⠀⠀⠀⠀⠀⠀⢕⠀⠀⠀⢀⠀⠀⠀⠀⠀⠀⠀⢸⡕⢕⢕⢕⣿⣿⡇⢕⢸⣿⣿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⡾⢕⣼⠀⠀⠀⠀⠀⢕⢕⠀⢀⠀⠀⠀⠀⠀⠀⠀⠀⠀⠀⠀⠀⠀⠀⢕⠀⠀⠀⠀⠀⠀⠀⠀⠀⠀⠀⠀⠀⠀⠀⠀⠀⠀⠀⠀⠀⠀⠀⠀⠀⠀⠀⠀⠀⠀⠀⠀⠀⠀⠀⠀⠀⠀⠀⠀⠀⠀⠀⠀⠀⠀⡰⢔⠀⢕⠀⠀⠀⠀⠀⠄⠀⠀⠀⠀⠀⠈⠙⠑⢕⢕⣿⣿⡇⢕⢸⣿⣿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⢱⣿⠀⠀⠀⠀⠀⠁⠁⠀⠁⠀⠀⠀⠀⠀⠀⠀⠀⠀⠀⢀⢄⢄⢄⢅⢄⢀⠀⠀⠀⠀⠀⠀⠀⠀⠀⠀⠀⠀⠀⠀⠀⠀⠀⠀⠀⠀⠀⠀⠀⠀⠀⠀⠀⠀⠀⠀⠀⠀⠀⠀⠀⠀⠀⠀⠀⠀⠀⠀⠀⢄⢕⢕⠀⠁⠀⠀⠀⠀⠀⠀⠀⠀⠀⠀⠀⠀⠀⠀⠀⠑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⡟⠀⠀⠀⠀⠀⠀⠀⠀⠀⠀⠀⠀⠀⠀⠀⠀⢀⢀⢀⢕⢕⢕⢕⢕⢕⢕⢔⠀⠀⠀⠀⠀⠀⠀⠀⠀⠀⠀⠀⠀⠀⠀⠀⠀⠀⠀⠀⠀⠀⠀⠀⠀⠀⠀⠀⠀⠀⠀⠀⠀⠀⠀⠀⠀⠀⠀⠀⠀⠀⢱⣺⡝⢕⢄⢀⢀⠀⠀⠀⠀⠀⠀⠀⠀⠀⠀⠀⠀⠀⠀⠈⢻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⢜⢕⣿⣿⠀⠀⠀⠀⠀⠀⠀⠀⠀⠀⠀⠀⠀⠀⠀⠀⠀⠑⢕⢕⢕⢕⢕⢕⢕⢕⢕⠄⠀⠀⠀⠀⠀⠀⠀⠀⠀⠀⠀⠀⠀⠀⠀⠀⠀⠀⠀⠀⠀⠀⠀⠀⠀⠀⠀⠀⠀⠀⠀⠀⠀⠀⠀⠀⠀⠀⠀⠀⠀⣿⡟⢕⢕⢕⢕⢕⢕⠑⠀⠀⠀⠀⠀⠀⠀⠀⠀⠀⠀⠀⠀⠁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⢱⣷⣧⡕⢔⢴⢀⠀⠀⠀⠀⠀⠀⠀⠀⠀⠀⠀⠀⠀⠀⠀⠀⠀⠀⠀⠀⠀⠀⠀⠀⠀⠀⠀⠀⠀⠀⠀⠀⠀⠀⣀⣄⣸⣵⢝⢕⣕⡕⢕⢕⢕⠁⠀⠀⠀⠀⠀⠀⠀⠀⠀⠀⠀⠀⠀⠀⣄⣔⣔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⣵⢕⣱⡕⡕⢟⠋⠀⠀⠀⠀⠀⠀⠀⠀⠀⠀⠀⠀⠀⠀⠀⠀⠀⠀⠀⠀⠁⢕⢕⢕⣿⣿⢿⣟⠃⠕⢄⠀⠀⠀⠀⠀⠀⠀⠀⠀⠀⠀⠀⠀⠀⠀⠀⠀⠀⠀⠀⠀⠀⠀⠀⠀⠀⠀⠀⠀⠀⠀⠔⢷⣿⣿⣿⢟⢕⣱⣷⡎⣧⢕⠕⠀⠀⠀⠀⠀⠀⠀⠀⠀⠀⠀⠀⠀⠀⠀⢜⢟⢟⢿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⣧⢽⠀⠀⠀⠀⠀⠀⠀⠀⠀⠀⠀⠀⠀⠀⠀⠀⠀⠀⠀⠀⠀⠀⠀⠀⠕⢱⣿⣿⡇⣻⡔⠀⠁⠕⢄⢀⠀⠀⠀⠀⠀⠀⠀⠀⠀⠀⠀⠀⠀⠀⠀⠀⠀⠀⠀⠀⠀⠀⠀⠀⠀⠀⠀⠀⠀⠀⠀⢀⢕⣡⢸⣿⣿⣿⢱⠕⠀⠀⠀⠀⠀⠀⠀⠀⠀⠀⠀⠀⠀⠀⠀⠑⠑⠕⠜⠕⢕⢕⢇⢱⢕⢕⢕⢕⢕⢕⢕⢕⢝⡝⢝⡕⢕⡕⢕⢝⢝⢝⢝⢟⢟⢏⢟⡟⢟⢟⣟⣻⢟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⣾⡟⣻⡷⢟⡇⠀⠀⠀⠀⠀⠀⠀⠀⠀⠀⠀⠀⠀⠀⠀⠀⠀⠀⠀⠀⠀⠀⠀⠀⠀⢸⣿⣿⣧⣽⣇⣄⣄⣄⣅⣑⢕⢔⢄⢀⠀⠀⠀⠀⠀⠀⠀⠀⠀⠀⠀⠀⠀⠀⠀⠀⠀⠀⠀⠀⠀⠀⠀⢀⢄⠔⠑⠁⡾⢟⣸⣿⣿⣿⡎⠀⠀⠀⠀⠀⠀⠀⠀⠀⠀⠀⠀⠀⠀⠀⠀⠀⠀⠀⠀⠀⢕⢱⢕⢕⢱⣕⢕⢕⢕⢝⢕⢜⡇⢜⢣⢜⢕⢜⢕⢕⢕⢕⡕⢜⡕⢵⣕⣮⣗⣮⣱⢜⣕⢇⣕⡪⢕⡺⣝⡮⢵⡮⣕⣱⢕⡎⢝⣝⢽⣝⢽⣝⡿⣟⢿⣟⡟⣟⢿⢇⡕⢕⢕⢕⡕⢟⢿⢿⢿⢿⢿⢿⣿⣿⠀</a:t>
            </a:r>
            <a:br/>
            <a:r>
              <a:t>⢕⢕⢕⣿⣿⣿⣿⡇⢕⢱⡕⢕⡱⢎⣱⣾⣿⣿⣿⣿⣿⣿⣿⣿⣿⣿⣿⣿⢝⡹⡕⠀⠀⠀⠀⠀⠀⠀⠀⠀⠀⠀⠀⢸⣿⣿⡇⢕⢕⢕⢕⢕⢸⣿⣿⣿⢻⣿⣿⣿⣿⣿⢿⢿⢿⢿⣿⡟⢿⣕⠀⠀⠀⠀⠀⠀⠀⠀⠀⠀⠀⠀⠀⠀⠀⠀⠀⠀⠀⠀⠀⠀⠀⠀⠀⢸⣿⢿⢿⣿⣿⣿⣿⢿⢿⠿⠃⠀⠁⠑⠕⢔⢄⢀⢀⠀⠀⠀⠀⠀⠀⠀⠀⠀⠀⠀⠀⠀⠀⠀⠀⢔⢑⣱⣴⣶⣶⣷⣿⣿⣿⣿⣿⣿⡇⠀⠀⠀⠀⠀⠀⠀⠀⠀⠀⠀⠀⠀⠀⠀⠀⠀⠀⠀⠀⠀⢕⢕⢕⢕⢕⢱⢕⢱⢕⢕⢝⢇⢕⢜⢽⡕⢎⢕⢕⣕⡵⣕⣧⣗⢯⢟⣞⣽⣻⣟⣻⣽⣗⡮⣗⡪⣗⡮⢗⢮⢗⢪⢕⣕⢽⢕⢽⢇⢽⢗⡽⢗⣯⡗⣏⣷⡏⢽⣯⣽⣪⡽⣟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⢕⢕⡄⠀⠀⠀⠀⠀⠀⠀⠀⠀⠀⠀⠀⠀⠀⠀⠀⠀⠀⠀⠀⠀⠀⠀⠀⠀⣿⣿⢿⢕⢳⢄⠀⠀⠀⠀⠀⠀⠀⠀⠀⠀⠀⠁⠑⢔⠀⠀⠀⠀⠀⠀⠀⠀⠀⠀⠀⠀⠀⠀⠀⢕⠘⠛⠛⠛⠛⣟⣿⡏⢹⣿⣿⣿⠑⠀⠀⠀⠀⠀⠀⠀⠀⠀⠀⠀⠀⠀⠀⠀⠀⠀⠀⠀⠀⠀⢱⣷⣵⡕⢧⣵⡧⣵⡵⢕⣱⢵⣕⡸⢕⡣⣕⢷⢿⣗⢹⣕⢝⣟⡹⣿⣯⢽⣻⢽⣺⢿⣿⣽⡗⣮⢕⢕⢱⣜⢵⣗⢝⣗⡯⢟⡫⢗⡫⢵⣺⢿⢷⢷⢫⢵⢗⣫⣽⣺⡵⣾⣵⣪⢵⣞⡝⢎⡵⢗⣫⢽⢞⣹⠀</a:t>
            </a:r>
            <a:br/>
            <a:r>
              <a:t>⢕⢕⢕⣿⣿⣿⣿⡏⢕⢕⢕⢕⢕⢕⢕⢇⣿⣿⣿⣿⣿⣿⣿⣟⢏⢟⡏⢝⢕⢕⢇⢕⢕⢕⢕⢕⢕⢕⢕⢕⢕⢕⢕⣾⣿⣿⡇⢕⢕⢕⢕⠕⢸⣿⣿⣿⣾⣿⣿⣿⣿⣿⣕⣕⢳⣕⣽⢵⢝⢮⢺⣦⠀⠀⠀⠀⠀⠀⠀⠀⠀⠀⠀⠀⠀⠀⠀⠀⠀⠀⠀⠀⠀⠀⠀⠀⠙⣿⣧⣵⣵⣕⣄⣀⣀⢀⠀⠀⠀⠀⠀⠀⠀⠀⠀⠕⢄⠀⠀⠀⠀⠀⠀⠀⠀⠀⠀⠀⠀⠀⠀⠁⠀⠀⠀⠀⠀⢹⢟⢕⣸⣿⣿⡏⠀⠀⠀⠀⠀⠀⠀⠀⠀⠀⠀⠀⠀⠀⠀⠀⠀⠀⠀⠀⠀⠀⣜⢫⣽⢪⢽⡕⢟⣇⢸⢝⡺⢝⢕⢜⢗⢜⢕⢜⢕⢸⢝⢕⢝⢕⢕⢕⢎⢝⡞⢕⡗⢽⢗⢕⢵⣗⢱⢕⡽⢕⡫⢗⣪⢕⢺⢵⢸⢽⢕⣏⢇⢕⢵⢗⡵⢗⡝⢕⣏⡕⢜⡵⣎⣵⣞⣏⡵⣎⡵⢕⢱⢜⢱⢾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⢟⢟⢄⣄⡀⢀⠀⠀⠀⠀⠀⠀⠀⠀⠀⠀⠀⠀⠀⠀⠀⠀⠀⠀⠀⠀⠀⠈⢟⣟⢿⢿⣿⣿⣿⣿⢷⠔⠀⠀⠀⠀⠀⠀⠀⠀⠁⠀⠀⠀⠀⠀⠀⠀⠀⠀⠀⠀⠀⠀⠀⠀⢀⣠⣴⣴⣷⣾⣿⣿⡿⣫⡟⠀⠀⠀⠀⠀⠀⠀⠀⠀⠀⠀⠀⠀⠀⠀⠀⠀⠀⠀⠀⠀⢀⣔⣗⢎⣕⣻⣿⣱⢽⣇⢽⢕⣸⣕⡇⢵⢕⢕⢕⢕⢕⣕⢹⣕⡹⢕⣪⢵⢳⢵⢗⢼⢕⣕⢕⢕⡱⢕⣸⢕⣇⣕⣇⡱⣗⡸⢕⡕⡕⢗⣹⢕⡫⢵⣞⡵⢗⡫⢗⣫⢵⣇⣹⢕⣕⡜⢏⢵⢞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⠚⠛⠓⠐⠀⠀⠀⠀⠀⠀⠀⠀⠀⠀⠀⠀⠀⠀⠀⠀⠀⠀⠀⠀⠀⠁⠙⠛⠓⠐⠀⠀⠀⠀⠀⠀⠀⠀⠀⠀⠀⠀⠀⠀⠀⠀⠀⠀⠀⠀⠀⠀⠀⠀⠀⠀⠀⠀⠀⠛⠛⠛⠛⠛⠙⠑⠓⠛⠋⠀⠀⠀⠀⠀⠀⠀⠀⠀⠀⠀⠀⠀⠀⠀⠀⠀⠀⠀⠀⠀⠀⠙⠛⠚⠛⠛⠛⠛⠛⠛⠚⠛⠓⠛⠙⠓⠛⠓⠓⠓⠓⠛⠓⠛⠓⠛⠛⠚⠛⠓⠚⠓⠓⠓⠓⠃⠑⠚⠛⠓⠛⠓⠛⠓⠛⠓⠓⠓⠓⠚⠛⠛⠓⠓⠚⠓⠚⠛⠓⠛⠛⠓⠓⠓⠙⠓⠚⠛⠓⠚⠓⠛⠓⠓⠓⠚⠛⠀</a:t>
            </a:r>
            <a:br/>
          </a:p>
        </p:txBody>
      </p:sp>
    </p:spTree>
  </p:cSld>
  <p:clrMapOvr>
    <a:masterClrMapping/>
  </p:clrMapOvr>
</p:sld>
</file>

<file path=ppt/slides/slide6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⣷⡕⣝⡻⡟⢿⣿⣿⣿⣷⢻⣷⣻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⢫⢾⣿⣿⣿⣿⣿⣿⣿⣿⣿⣮⡻⣷⢳⣝⢟⢟⢟⢏⢟⢧⢻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⣳⣿⣸⣿⣿⣿⣿⣿⣿⣿⣿⣿⣿⢏⢜⢏⣿⣧⢕⢕⢕⢕⢕⢕⢜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⢣⣿⡏⢿⣟⡟⢻⢿⣽⣽⣽⣽⢽⢽⢕⢕⢕⢹⣿⣧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⣏⣿⣿⡇⣿⣷⣿⣿⣿⣿⣿⣿⣿⣿⣿⣧⢕⢕⢜⣿⣿⣧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⡽⣸⣿⣿⢧⣿⣿⣿⣿⣿⣿⣿⣿⣿⣿⣿⣿⣷⡕⢕⢻⣿⣿⡇⢕⢕⢕⢑⢕⢕⢕⢕⢕⢕⢕⢕⢝⢻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⢟⣵⣿⣇⣿⣿⣿⢸⣿⣿⣿⣿⣿⣿⣿⣿⣿⣿⣿⣿⣿⣿⣇⢸⣿⣿⣿⡕⢕⢜⢕⢕⢕⢕⢕⢕⢕⢕⢕⢕⢕⣿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⣵⣿⣿⣿⢸⣿⣿⣿⢸⣿⣿⣿⣿⣿⣿⣿⣿⣿⣿⣿⣿⡿⣿⣿⢸⣿⣿⣿⣇⢕⢕⢕⢕⢕⢕⢕⢕⢕⢕⢕⢕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⣫⣿⣿⣿⡿⣱⣾⣿⣿⣿⡕⣿⣿⣿⣿⣿⣿⣿⣿⣿⣿⣿⣿⣧⢹⣿⢜⣿⣿⣿⣿⢕⢕⢕⣕⢕⣕⢕⢕⢕⣕⢵⣸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⡿⣿⣿⡿⣽⡇⣿⣿⣿⣿⡇⢿⣿⣿⣿⣿⣿⣿⣿⣿⣿⣿⣿⣿⢕⢏⢸⣿⣿⣿⣿⢕⢕⢕⢻⢗⢎⢗⢝⢅⠁⢔⢝⢻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⢳⣿⣿⣿⡿⣽⣿⡇⣿⢏⣱⣿⡟⡜⣿⣿⣿⣿⣿⣿⣿⣿⣿⣿⣿⣿⢕⢕⢸⣿⡿⢟⠕⢄⢑⢕⠕⢕⢕⢕⢕⢜⢕⢕⢕⢕⢕⢹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⣏⣿⢿⣿⣿⣹⣿⡿⢟⢕⣵⣿⣿⣧⢱⣿⣿⣿⣿⣿⣿⣿⣿⣿⣿⣿⣿⡇⢕⠔⠄⠕⠀⠀⢕⢱⣿⣷⡆⣥⡕⠕⢕⢕⢕⢕⡕⡱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⢿⣟⣽⢸⣿⢱⣿⢳⣿⣿⡇⢸⢜⢹⣿⣿⣿⢸⣿⣿⣿⣿⣿⣿⣿⣿⣿⣿⣿⣿⢇⢕⢀⢔⢔⢔⢕⢕⡜⣿⣿⣿⢹⣿⣷⣵⣅⢵⣿⣿⣿⡾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⡿⣵⢱⣿⣿⡇⣿⡏⣾⡟⣿⣿⡿⡕⢸⡇⣿⣿⢏⢟⢸⣿⢸⣿⣿⣿⣿⣿⣿⣿⣿⣿⡏⢕⢕⢱⣵⣥⣵⡇⢕⣿⣿⣿⣿⢸⣿⣿⣿⣿⢜⢯⣿⡿⢿⡼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⢣⣿⣿⡟⡿⢇⣿⢳⣿⢹⣿⣿⣿⡷⣿⡇⣾⣿⣿⡏⣾⡿⢸⣿⣿⣿⣿⣿⣿⣿⣿⣿⢇⢕⢕⣸⣿⣿⣿⣇⢇⣿⣿⣿⣿⣸⣿⣿⣿⣿⡇⣝⡏⣾⢾⣷⢻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⣿⡏⣿⣯⡎⢿⢇⢕⣿⣼⡏⣿⣿⣿⣿⡇⣿⢇⣿⣿⣿⣧⣿⢇⢸⣿⣿⣿⣿⣿⣿⣿⣿⣿⢕⢕⢕⣿⣿⣿⣿⣿⢸⣿⣿⣿⣿⢹⣿⣿⣿⣿⡇⣜⢿⣇⢕⢇⢸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⢕⣟⢟⢟⣵⡟⢕⡇⣿⢷⣿⣿⣿⣿⢕⣿⢸⣿⣿⣿⣸⡟⣼⡼⣿⢻⣿⣿⣿⣿⣿⡟⡇⢕⢕⢱⣿⢿⣿⣿⣿⢸⣇⣿⣿⡿⢸⣿⣿⣿⣿⡇⣟⣷⡵⢗⢜⢜⢕⢕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⣗⢜⡇⣜⡏⢵⢿⢳⡿⣸⣿⣿⣿⡏⢱⣹⢜⣟⣟⣟⡏⣧⣿⣵⢿⡼⣿⢹⣿⣿⢸⡿⢇⡕⢕⣾⣿⣿⣿⢷⢾⢸⢎⣯⡻⢇⢾⣿⣿⡿⣿⡇⣹⢕⡜⠑⠀⢄⢀⢄⢄⢔⢄⢄⢸⣿⢕⢕⢕⢕⢕⢀⠀⠀⠀⠀⠀⢹⣿⣿⣿⣿⣿⣿⣿⣿⣿⣿⣿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⣮⡪⢸⢝⢗⢷⣸⢕⣿⣿⣿⡿⢱⣿⣿⢝⣟⣻⣿⣟⣟⣟⢻⢿⣕⣿⡎⡿⣿⡿⢇⡱⢱⡞⣹⡵⠗⠚⠏⠅⢈⢉⠈⠹⢕⣿⣿⣿⡯⣿⡇⠕⠘⣴⣵⣵⣷⣷⣷⣷⣷⣷⣷⣾⣿⢕⢕⢕⢕⢑⢕⢀⢄⢄⡄⢄⢺⢟⢟⢻⢟⢟⢟⢟⢟⢟⢟⣇⢳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⡷⢕⢜⢇⣇⢣⣿⣿⣿⡇⡷⠗⠐⢁⡄⢑⠑⠀⠁⠉⠝⢾⣿⣿⣿⣿⣾⣷⣵⣿⣿⣿⢏⠵⠔⠁⢀⠁⠁⣿⣷⢕⢱⣿⣿⣿⡗⣿⡇⠕⠀⠜⢿⣿⣿⣿⣿⣿⣿⣿⣿⣿⣿⢕⢕⢕⢕⣷⡕⢕⣵⡇⣧⣾⡕⢳⣷⢺⣼⣿⢕⢸⣿⣵⢼⣿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⠐⠀⠀⢸⣼⢇⣿⣿⢕⢷⣕⡜⣿⡏⢍⢔⢀⢀⢄⢱⣮⣿⣿⣿⣿⣿⣿⣿⣿⣿⣷⣿⡔⢕⢔⢕⢕⢕⣿⣷⡟⣾⣿⣿⡏⢕⣻⣇⠀⠀⠀⢱⡝⢿⣿⣿⣿⣿⣿⣿⣿⣿⢕⢕⢕⢸⣿⡧⣵⣿⣟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⢸⡿⢪⣿⣿⢕⢜⢿⣿⣿⣿⣕⢕⢵⡵⢕⣼⣿⣿⣿⣿⣿⣿⣿⣿⣿⣿⣿⣿⣷⡵⢸⢇⢵⢟⣿⣿⣼⡿⣻⣾⡇⢕⢸⣿⠐⠀⠀⠑⢟⣮⡻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⢰⠇⠀⠀⠀⣼⡇⡕⣼⢿⢕⢕⡜⢿⣿⣿⣯⣕⣜⣱⣽⣿⣿⣿⣿⣿⣿⣿⣿⣿⣿⣿⣿⣿⣿⣿⣿⣿⣾⣿⣿⣿⢫⣸⣽⣿⡇⢕⢸⣿⢀⠀⠀⠀⣷⡜⢳⣜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⢱⢏⠀⠀⠀⠀⣿⢇⡇⢹⡜⢇⢕⣿⡞⣿⣿⣿⣿⣿⣿⣿⣿⣿⣿⣿⣿⣿⣿⣻⣿⣿⣿⣿⣿⣿⣿⣿⣿⣟⣿⣿⢣⢿⣿⣿⣿⡇⢕⢜⣿⢕⣄⣰⣔⢜⣿⣕⠜⢧⡻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⢜⢗⣵⢳⢇⢱⡀⠀⠀⢱⣿⢸⣿⢇⢧⢕⢕⢿⣿⡜⣿⣿⣿⣿⣿⣿⣿⣿⣿⣿⣿⣿⣿⣿⣿⣿⣿⣿⣿⣿⣿⣿⣿⣿⣟⣣⢕⣼⣿⣿⣿⢕⢕⢕⢺⡜⣿⣿⣿⣇⢜⢿⣇⢜⢕⡜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⠕⢕⢕⣿⣿⣿⣿⣿⣿⣿⣿⣿⣿⣿⣿⣿⣿⣿⣿⣿⣿⣿⣿⣿⣿⣿⣿⣿⣿⣿⡕⢜⢕⢕⣟⢕⢕⢸⣕⢁⠕⢜⢕⢏⢅⣿⡗⢕⢔⢸⡇⢸⣿⢕⢜⡇⢕⢕⢕⢕⢜⣿⣿⣿⣿⣿⣿⣿⣿⣿⣿⣿⣿⣿⣿⣿⣿⣿⣿⣿⣿⣿⣿⣿⡿⢇⢕⣿⣿⣿⢇⢕⢜⡇⢸⢇⣟⣿⣝⣿⣧⢜⣿⣇⢵⡜⢜⣿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⡜⠑⢱⣿⢕⡕⢕⢜⢕⢸⣿⢜⡇⢹⡕⢕⢕⢕⢕⢜⢻⣿⣿⣿⣿⣿⣿⣿⣿⣻⣿⣿⣿⣯⣿⣿⣿⣿⣿⣿⡿⢟⢕⢕⢸⣿⢯⢇⢕⢕⡕⣻⢕⢕⢿⢿⢿⢿⢿⢧⢜⣿⡞⠿⠜⢜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⢆⢕⣴⢸⣿⢱⣼⡕⢕⢕⡕⢿⣗⢕⢕⢝⢕⢕⢕⢕⢕⢕⢜⢝⢻⢿⣿⣿⣿⣿⣿⣿⣿⣿⣿⣿⣿⣿⡿⢟⢝⢕⢕⢕⢕⡿⠏⢕⢕⢕⢕⣷⢜⢕⢕⢕⢄⢄⢄⢄⢄⠀⢸⣷⠀⠀⢌⢜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⠁⢱⢸⣿⢸⡗⢸⢿⢇⢕⢕⣇⢜⣿⣕⢕⢕⢕⢇⢕⢕⢕⢕⢕⢕⢕⢕⢜⢝⢟⢿⢿⣿⣿⣿⡿⢟⡏⢕⢕⢕⢕⢕⢕⢕⢏⢕⢕⢱⡕⢕⢕⣿⢇⢕⢸⡕⢕⢕⢳⢇⢕⠀⠑⢹⢕⠀⢸⣇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⠑⢀⢕⠈⢕⢸⡇⢕⢕⢕⢕⣸⡟⢱⡜⢷⡇⢕⢕⢕⢕⢕⢕⢕⢕⢕⢕⢕⢕⠑⢕⢵⣷⣾⣽⣽⣾⣿⣇⢅⠑⠕⢕⢕⢕⢕⢕⢕⢕⢜⣷⢕⢕⣿⢕⢕⢱⣻⣇⢕⢕⢕⢕⢀⢀⢸⢁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⢀⢕⠀⠁⠀⢕⢕⢣⢕⢕⢕⢕⡿⢕⢕⢻⣜⢣⢕⢕⢕⢕⢕⢕⢕⢕⢕⠑⠁⠀⢔⢕⣿⣿⣿⣿⣿⣿⣿⣿⢕⢄⠀⠁⠑⠕⢕⢕⢕⢕⢕⢻⣿⣕⢜⢕⣾⡸⡷⢟⢕⢕⢕⢕⢕⢕⢕⢕⢕⢸⣿⢕⢕⢕⢕⢿⣿⡇⢕⢕⣿⣿⡇⢕⢸⣱⣧⣥⣕⢻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⢕⢕⠀⠀⠀⢱⠕⠃⠘⠇⠕⢕⢕⢕⢕⢜⣿⣷⣕⢕⢕⢕⢕⢕⢕⠁⠀⠀⠀⠀⢕⣸⣿⣿⣿⣿⣿⣿⣿⣿⡇⢕⠀⠀⠀⠀⠀⢕⢕⢕⢕⢕⢝⢟⢇⢝⢿⢇⢁⢄⢄⢁⠑⢞⣵⣱⢱⣧⢕⢸⣿⢕⢕⢕⢕⢸⣿⡇⢕⢕⣿⣿⡇⢕⠕⠟⢿⢻⣿⣿⢇⢝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⡿⢟⣠⡄⠀⠀⠀⠀⠀⠀⠀⠀⠀⠀⠀⠀⠀⠀⠀⠀⢕⢕⠀⠀⠀⠀⣶⣶⣶⡇⢀⡷⢅⢕⢕⢕⣕⢹⣿⣿⣧⢕⢕⡵⢵⠆⠀⠀⠀⠀⠀⢻⣿⣿⣿⣿⣿⣿⣿⣿⣿⣿⡕⠀⠀⠀⠀⠀⠀⢱⢳⢳⢿⣿⣷⣝⣗⢕⠑⠁⠁⠀⠰⠕⠈⣿⣿⣿⣿⣿⢸⣿⢕⢕⢕⢕⣺⣿⡧⢕⢕⣿⣿⡇⠕⠕⠀⢸⣧⠕⠑⢱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⢟⣹⡵⢿⣿⣿⡔⣖⣶⣶⣶⣶⣶⢔⠀⠀⠀⠀⠀⠀⠀⠀⢕⢕⠀⠀⠀⢱⣿⣿⣿⡇⣾⢕⢕⣱⣷⣿⣿⡎⣯⣿⣿⣧⢕⢜⢕⠀⠀⠀⠀⠀⠀⢸⣿⣿⣿⣿⣿⣿⣿⣿⣿⣿⡇⠀⠀⠀⠀⠀⠀⢕⢕⢕⢱⣿⣿⣿⣿⡄⢳⡷⠀⢔⢔⠀⢰⣿⣿⣿⣿⣿⢿⣿⢕⠕⣕⣕⣞⣿⢷⢕⢕⣿⣿⢇⠐⠀⠀⠈⠉⠀⢰⣿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⣇⢜⢝⡝⢿⡝⢟⠋⠘⢿⣿⣿⣿⣿⡇⢕⢔⢕⢔⢔⢕⢔⠀⢕⢕⠀⠀⠀⣸⣿⣿⡟⣼⢏⢕⣱⣿⣿⣿⣿⣧⢻⡼⣿⣿⣇⢕⢕⠀⠀⠀⠀⠀⠀⠈⣿⣿⣿⣿⣿⣿⣿⣿⣿⣿⠁⠀⠀⠀⠀⠀⠀⢕⢕⢕⢱⣿⣿⣿⣿⣿⣴⣤⡄⡁⢅⡄⢧⡹⣿⢿⠿⠿⠺⠟⢕⢝⢟⢟⢿⢿⣿⣷⣵⣻⢏⠔⠀⠔⢆⠀⠀⢄⣿⣿⡇⢕⢕⣿⣿⡇⣿⣿⣿⣿⣿⣿⣿⣿⣿⣿⣿⣿⣿⣿⣿⣿⣿⣿⣿⣿⣿⣿⣿⣿⣿⡇⢸⢟⢟⢻⢝⢏⢝⢟⢟⢝⢟⢏⢝⢏⢝⢟⢟⢏⢝⢝⢟⢟⢟⢟⢟⢟⢟⢟⢟⢏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⣧⡕⠜⠇⢱⡷⠀⠀⠈⢿⣿⣿⣿⡷⢕⢕⢕⢕⢕⢱⣕⡕⠁⠑⠀⠀⢄⣿⣿⡿⣽⢇⢕⢱⣿⣿⣿⣿⣿⣿⢸⣾⣹⣿⣿⡕⠕⠀⠀⠀⠀⠀⠀⠀⠸⣿⣿⣿⣿⣿⣿⣿⣿⢇⠀⠀⠀⠀⠀⠀⠀⠀⣧⣵⣾⣿⣿⣿⣿⣿⣿⣿⣧⡟⢵⣜⢣⢕⢐⢕⢕⢕⢕⢕⢕⢕⢕⢕⢕⢕⢝⢟⢿⣿⣿⣦⣄⢀⠀⠀⢀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⣆⠀⠀⠀⢄⡄⠀⠈⢻⣿⣿⣷⡕⣜⣕⢜⣱⣿⣷⡇⢀⠀⠀⠀⢸⣿⡿⣱⢇⢕⢕⣿⣿⣿⣿⣿⣿⣿⡇⡟⣿⣿⣿⣷⠀⠀⠀⠀⠀⠀⠀⠀⠀⢹⣿⣿⣿⣿⣿⣿⡟⠀⠀⠀⠀⠀⠀⠀⠀⠀⢸⣿⣿⣿⣿⣿⣾⣿⣿⣿⢟⣾⣮⡻⡾⣷⡆⠔⠑⠁⠀⠀⠀⠀⠁⠕⢕⢕⢕⢕⢕⢜⢹⢿⣿⣿⣦⣄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⣺⣇⡀⠀⠁⠀⠀⠀⠀⠜⢿⣿⣽⣿⢿⢣⣿⣿⣿⣕⢇⠀⠀⠀⠉⠙⠑⠇⢕⢕⢸⣿⣿⣿⣿⣿⣿⣿⣇⢇⣿⣿⡜⣿⣇⠀⠀⠀⠀⠀⠀⠀⠀⠀⢻⣿⣿⣿⣿⣿⠑⠀⠀⠀⠀⠀⠀⠀⠀⠀⠘⣿⣿⣿⣿⣿⣿⣿⣿⣿⣿⣿⡿⠟⠃⢹⡇⠀⠀⠀⠀⠀⠀⠀⠀⢀⣠⣧⣕⠕⢕⢕⢕⢕⢝⢿⣿⣿⣷⡕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⣏⡾⣻⠀⠀⠀⠀⠑⠁⠀⠀⠘⢿⣿⣿⠁⢸⣿⣿⣿⣷⢕⠀⠀⠀⠀⠀⠀⠀⠀⠁⠙⠟⢿⣿⣿⣿⣿⣿⣿⡜⢸⣟⢿⣮⡻⠄⠀⠀⠀⠀⠀⠀⠀⠀⠁⢻⡿⢿⣿⠇⠀⠀⠀⠀⠀⠀⠀⠀⠀⠀⠀⢸⣿⣿⣿⣿⣿⣿⣿⢿⠛⠉⠀⠀⠀⠑⠁⠀⠀⠀⠀⠀⠀⠀⠀⠀⠀⠀⠀⠀⠁⠑⢕⢕⢕⢕⢝⠻⣿⢇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⢸⣿⣿⣿⣿⣿⣿⣿⣿⣿⣿⣷⡗⣿⠀⠀⠀⠀⠀⠀⢄⡄⠀⠁⠝⣿⠀⠜⣿⣿⣿⡗⠁⠀⠀⠀⠀⠀⠀⠀⠀⠀⠀⠀⠀⠀⠉⠟⢿⣿⣿⣿⡜⣿⣿⣷⣯⡝⠁⠀⠀⠀⠀⠀⠀⠀⠀⠀⢠⢄⠈⠀⠀⠀⠀⠀⠀⠀⠀⠀⠀⠀⠀⠁⢿⣿⣿⡿⡿⠋⠁⠀⠀⠀⠀⠀⠀⠀⠀⠀⠐⢄⢀⠀⠀⠀⠀⠀⠀⠀⠀⠀⢰⢔⠀⠁⢕⠕⠀⠀⠀⠘⢿⣿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⡏⣷⣿⠀⠀⠀⠀⠀⠀⠁⠀⠀⠀⠀⠘⠀⠀⢿⣿⣿⡇⢄⠀⠀⠀⢄⠔⠀⠀⠀⢀⠀⠀⠀⠀⠀⠀⠀⠈⠇⢿⣿⡜⣿⡿⣿⡇⠀⠀⠀⠀⠀⠀⠀⠀⠀⠀⠑⢕⠀⠀⠀⠀⠀⠀⠀⠀⠀⠀⠀⠀⠀⠀⠜⣿⡿⠃⠀⠀⠀⠀⠀⠀⠀⠀⠀⠁⠄⢀⠀⠀⠑⢔⠀⠀⠀⢔⠐⠀⠀⠀⠀⠀⠀⣰⢇⠀⠀⠀⢀⢕⠁⢻⣿⣿⣿⣧⣵⣵⣿⣿⣿⣿⣿⣿⣯⣽⣿⣿⣿⣿⣿⣿⣿⣿⣿⣿⣿⣿⣿⣿⣿⣿⣿⣿⣿⣿⣿⣿⣿⣿⣯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⠕⠇⠀⠀⠀⠀⠀⢻⣿⡧⢕⠀⢀⠕⠁⠀⠀⢄⠐⠀⠀⠀⠀⠀⠀⠀⠀⠀⠀⠀⠙⠇⢸⡇⢻⡿⠀⠀⠀⠀⠀⠀⠀⠀⠀⠀⠀⢁⠀⠀⠀⠀⠀⠀⠀⠀⠀⠀⠀⠀⠀⠀⠀⠈⠀⠀⠀⠀⠀⠀⠀⠀⠀⠀⠀⠀⠀⢁⢔⢀⠀⠀⠑⢄⠀⠀⠀⠀⠑⠕⠀⠀⣵⡟⠀⠀⠀⢀⢕⢕⢕⢸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⡏⢇⢇⢕⠀⠀⠀⢕⢕⢕⢕⢕⢕⢕⢕⢕⢕⢕⣕⣱⣵⣴⠀⠑⠔⠀⢄⢀⣿⣿⣿⣿⠀⠁⠑⠄⢸⣿⣿⣿⣿⣜⣿⣿⣿⣿⣿⣿⣿⢿⢏⢍⢕⢔⢕⢕⢕⢕⢕⢔⢔⢄⠀⠀⠀⢄⢄⠀⢔⢕⢀⠁⠑⠑⢄⠑⠀⠀⢄⠕⢁⠀⠀⠀⠀⠀⠀⠀⠀⠀⠀⠀⠀⠀⠀⠀⡇⢕⡇⠀⠀⠀⠀⠀⠀⠀⠀⢀⢼⣿⣿⣷⣵⡀⠀⠀⠀⠀⠀⠀⠀⠀⠀⠀⠀⠀⠀⠀⠀⠀⠀⠀⠀⠀⠀⠀⠀⠀⢀⠄⠁⠀⠀⠁⠄⢀⠀⠀⢀⢀⡄⠀⠀⠀⣸⣿⠑⠀⠀⢄⢕⢕⢕⢕⢕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⣵⡽⣧⢕⠀⠀⠑⠗⠗⠳⢷⣷⣷⣷⣷⣷⣾⣿⣿⣿⣿⣴⣴⣴⣤⣿⣿⣿⣿⣿⣿⣦⣴⣦⣴⣾⣿⣿⣿⣿⣿⣿⣿⣿⣿⣿⢗⢕⢕⢕⠕⠑⠅⠕⠁⠅⠁⠁⠁⠁⠐⠄⠀⠀⠁⠁⠀⢕⢕⢕⢔⠀⠀⠀⠀⠄⠁⠀⠀⠁⠐⢀⠀⠀⠀⠀⠀⠀⠀⠀⠀⠀⠀⠀⠀⠑⢕⠕⠀⠀⠀⠀⠀⠀⠀⠀⢄⣿⣿⣿⣿⡿⠁⠀⠀⠀⠀⠀⠀⠀⠀⠀⠀⠀⠀⠀⠀⠀⠀⠀⠀⠀⠀⠀⠀⢀⠔⠁⠀⠀⠀⠐⠄⠀⠀⠀⠀⢣⡀⠁⠀⠀⢱⣽⢇⠀⠀⠀⢕⢕⢕⢕⠕⢱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⠑⢕⢄⠀⠀⠔⠅⢕⢕⢕⣱⠀⠀⠀⠀⠄⠁⠀⢀⠀⠀⠑⠄⠀⠀⠀⠀⠀⠀⠀⠀⠀⠀⠀⠀⠕⠀⠀⠀⠀⠀⠀⠀⠀⠀⠁⠏⢿⡏⡟⠁⠀⠀⠀⠀⠀⠀⠀⠀⠀⠀⠀⠀⠀⠀⠀⠀⠀⠀⠀⠀⠀⠀⠄⠁⠀⠀⠀⠁⠀⠀⠀⠀⠀⠀⠀⢜⢳⡄⠀⣵⢽⣾⠁⠀⠀⠀⠀⠁⢁⡅⢵⣾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⢄⢕⢕⣷⡀⠀⠀⢀⠕⣱⢏⠀⠀⠀⠀⠀⠀⠀⠀⠀⠀⠀⠀⠁⢄⠀⠀⠀⠀⠀⠀⠀⠀⠀⠀⠀⠀⠀⠀⠀⠀⠀⠀⠀⠀⠀⠀⠀⠁⠀⠀⠀⠀⠀⠀⠀⠀⠀⠀⠀⠀⠀⠀⠀⠀⠀⠀⠀⠀⠀⠀⠀⠑⠀⠀⠀⠀⠀⠀⠀⠀⠀⠀⠀⠀⠀⠀⠀⢝⡜⢫⡯⢞⢅⢄⢄⢔⣵⣽⣾⣷⢸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⣄⠀⠁⢱⠏⠁⠀⠀⠀⠀⠀⠀⠀⠀⠀⠀⠀⠀⠀⠀⠀⠀⠀⠀⠀⠀⠀⠀⠀⠀⠀⠀⠀⠀⠀⠀⠀⠀⠀⠀⠀⠀⠀⠀⠀⠀⠀⠀⠀⠀⠀⠀⠀⠀⠀⠀⠀⠀⠀⠀⠀⠀⠀⠀⠀⠀⠀⠀⠀⠀⠀⠀⠀⠀⠀⠀⠀⠀⠀⠀⠀⠀⠀⢜⢕⢕⢕⢕⢕⢱⢵⣿⣿⣿⣿⣿⣇⣿⣼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⡦⢰⠃⢀⠀⠀⠀⠀⠀⠀⠀⠀⠀⠀⠀⠀⠀⠀⠀⠀⠀⠀⠀⠀⠀⠀⠀⠀⠀⠀⠀⠀⠀⠀⠀⠀⠀⠀⠀⠀⠀⠀⠀⠀⠀⠀⠀⠀⠀⠀⠀⠀⠀⠀⠀⠀⠀⠀⠀⠀⠀⠀⠀⠀⠀⠀⠀⠀⠀⠀⠀⠀⠀⠀⠀⠀⠀⠀⠀⠀⠀⢄⢕⢕⢕⢕⢕⢕⣷⣿⣿⣿⣿⣿⡿⢕⢿⢸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⡿⢱⣷⡕⢕⠀⠀⠀⠀⠀⠀⠀⠀⠀⠀⠀⠀⠀⠀⠀⠀⠀⠀⠀⠀⠀⠀⠀⠀⠀⠀⠀⠀⠀⠀⠀⠀⠀⠀⠀⠀⠀⠀⠀⠀⠀⠀⠀⠀⠀⠀⠀⠀⠀⠀⠀⠀⠀⠀⠀⠀⠀⠀⠀⠀⠀⠀⠀⠀⠀⠀⠀⠀⠀⠀⠀⠀⠀⠀⠀⠀⠀⠁⠁⠑⠑⠑⠕⠻⢿⣿⣿⡿⢟⣏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⠕⠀⠄⢀⢔⡸⣿⡿⣱⣿⢿⢃⡼⢀⠀⠀⠀⠀⠀⠀⠀⠀⠀⠀⠀⠀⠀⠀⠀⠀⠀⠀⠀⠀⠀⠀⠀⠀⠀⠀⠀⠀⠀⠀⠀⠀⠀⠀⠀⠀⠀⠄⠄⠄⠀⠄⠄⠄⠄⠄⠄⠄⠀⠀⠀⠀⠀⠀⠀⠀⠀⠀⠀⠀⠀⠀⢄⠀⠀⠀⠀⠀⠀⠀⠀⠀⠀⠀⠀⠀⠀⠀⢀⢀⢀⢄⢄⢄⢄⠕⢾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⣼⣻⡿⢱⣿⡕⢑⢕⢕⠑⠀⠀⠀⠀⠀⠀⠀⠀⠀⠀⠀⠀⠀⢄⠔⠐⠀⠀⠀⠀⠀⠀⠀⠀⠀⠀⠀⠀⠀⠀⠀⠀⠀⠀⠀⠀⠀⠀⠀⠀⠀⠀⠀⠀⠀⠀⠀⠀⠀⠀⠀⠀⠀⠀⠀⠀⠀⠀⠀⠀⠀⠀⠀⢕⠀⠀⠀⠀⠀⠀⠀⠀⠀⠀⠀⠀⠀⢕⢕⢕⢕⢕⢕⢕⢕⢔⣻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⢄⠀⠀⠀⠀⢕⢕⢕⢄⢔⢕⣿⣽⡟⢕⣱⣜⢝⢇⢕⢕⠀⠀⠀⠀⠀⠀⠀⠀⠀⠀⠀⠀⠀⠀⢕⠀⠀⠀⠀⠀⠀⠀⠀⠀⠀⠀⠀⠀⠀⠀⠀⠀⠀⠀⠀⠀⠀⠀⠀⠀⠀⠀⠀⠀⠀⠀⠀⠀⠀⠀⠀⠀⠀⠀⠀⠀⠀⠀⠀⠀⠀⠀⠀⠀⠑⠀⠀⠀⠀⠀⠀⠀⠀⠀⠀⠀⠀⠀⠁⠕⠕⠕⢕⣕⡑⢅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⣏⢕⢕⢕⣸⣿⣿⣷⣷⣆⢔⢔⢔⢕⢕⢕⢕⢕⣵⣿⡿⢕⠘⠉⠉⠁⢕⢕⢕⠀⠀⠀⠀⠀⠀⠀⠀⠀⠀⠀⠀⠀⠀⢕⠀⠀⠀⠀⠀⠀⠀⠀⠀⠀⠀⠀⠀⠀⠀⠀⠀⠀⠀⠀⠀⠀⠀⠀⠀⠀⠀⠀⠀⠀⠀⠀⠀⠀⠀⠀⠀⠀⠀⠀⠀⠀⠀⠀⠀⠀⠀⠀⠀⠀⠀⠀⠀⠀⠀⠀⠀⠀⠀⠀⠀⠀⠀⢅⡇⢕⢕⣿⣿⡇⢕⢱⢸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⠛⠑⠑⠑⠏⢝⢹⢿⠿⠿⠕⢕⢕⢕⢕⢕⢕⢕⢟⣿⢇⠁⠀⠀⠀⠀⢕⢕⠁⠀⠀⠀⠀⢕⠴⠀⠀⠀⠀⠀⠀⠀⠀⢕⠀⠀⠀⠀⠀⠀⠀⠀⠀⠀⠀⠀⠀⠀⠀⠀⠀⠀⠀⠀⠀⠀⠀⠀⠀⠀⠀⠀⠀⠀⠀⠀⠀⠀⠀⠀⠀⠀⠀⠀⠀⠀⠀⠀⠀⠀⠀⠀⠀⠀⢄⠀⠀⠀⠀⠀⠀⠀⠀⠀⠀⠀⠀⢕⢕⢕⢕⣿⣿⡇⢕⢸⣧⡹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⡕⡏⢱⠀⠀⠀⠀⠀⢕⢕⠀⢔⠀⠀⠀⠀⠀⠀⠀⠀⠀⠀⠀⠀⠀⠑⠀⠀⠀⠀⠀⠀⠀⠀⠀⠀⠀⠀⠀⠀⠀⠀⠀⠀⠀⠀⠀⠀⠀⠀⠀⠀⠀⠀⠀⠀⠀⠀⠀⠀⠀⠀⠀⠀⠀⠀⠀⠀⠀⠀⠀⠀⠀⠀⠀⠀⢕⠀⠀⠀⢀⠀⠀⠀⠀⠀⠀⠀⢸⡕⢕⢕⢕⣿⣿⡇⢕⢸⣿⣷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⡿⢕⣾⠀⠀⠀⠀⠀⢕⠕⠀⢕⠀⠀⠀⠀⠀⠀⠀⠀⠀⠀⠀⠀⠀⠀⢕⠀⠀⠀⠀⠀⠀⠀⠀⠀⠀⠀⠀⠀⠀⠀⠀⠀⠀⠀⠀⠀⠀⠀⠀⠀⠀⠀⠀⠀⠀⠀⠀⠀⠀⠀⠀⠀⠀⠀⠀⠀⠀⠀⠀⠀⠀⢕⢔⡄⢕⠀⠀⠀⠀⠀⠄⠀⠀⠀⠀⠀⠘⠛⠕⢕⢕⣿⣿⡇⢕⢸⣿⣿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⢱⣿⠀⠀⠀⠀⠀⠁⠀⠀⠁⠀⠀⠀⠀⠀⠀⠀⠀⠀⠀⢀⢄⢄⢄⢅⢄⢀⠀⠀⠀⠀⠀⠀⠀⠀⠀⠀⠀⠀⠀⠀⠀⠀⠀⠀⠀⠀⠀⠀⠀⠀⠀⠀⠀⠀⠀⠀⠀⠀⠀⠀⠀⠀⠀⠀⠀⠀⠀⠀⠀⢄⢝⣗⢕⠁⠀⠀⠀⠀⠀⠀⠁⠀⠀⠀⠀⠀⠀⠀⠀⠑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⡟⠀⠀⠀⠀⠀⠀⠀⠀⠀⠀⠀⠀⠀⠀⠀⠀⢀⢀⢀⢕⢕⢕⢕⢕⢕⢕⢔⠀⠀⠀⠀⠀⠀⠀⠀⠀⠀⠀⠀⠀⠀⠀⠀⠀⠀⠀⠀⠀⠀⠀⠀⠀⠀⠀⠀⠀⠀⠀⠀⠀⠀⠀⠀⠀⠀⠀⠀⠀⠀⢜⡽⡎⢕⢄⢀⠀⠀⠀⠀⠀⠀⠀⠀⠀⠀⠀⠀⠀⠀⠀⠁⢻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⢜⢕⣿⣷⠀⠀⠀⠀⠀⠀⠀⠀⠀⠀⠀⠀⠀⠀⠀⠀⠀⠑⢕⢕⢕⢕⢕⢕⢕⢕⢕⠄⠀⠀⠀⠀⠀⠀⠀⠀⠀⠀⠀⠀⠀⠀⠀⠀⠀⠀⠀⠀⠀⠀⠀⠀⠀⠀⠀⠀⠀⠀⠀⠀⠀⠀⠀⠀⠀⠀⠀⠀⠀⣟⢏⢕⢕⢕⢕⢕⢕⠑⠀⠀⠀⠀⠀⠀⠀⠀⠀⠀⠀⠀⠀⠁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⢱⣷⣧⡕⢔⢦⢀⠀⠀⠀⠀⠀⠀⠀⠀⠀⠀⠀⠀⠀⠀⠀⠀⠀⠀⠀⠀⠀⠀⠀⠀⠀⠀⠀⠀⠀⠀⠀⠀⠀⢀⣀⣄⣼⣵⢝⢕⣕⢇⢕⢕⢕⠁⠀⠀⠀⠀⠀⠀⠀⠀⠀⠀⠀⠀⠀⠀⢀⣔⣔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⡱⡕⡕⠟⠛⠀⠀⠀⠀⠀⠀⠀⠀⠀⠀⠀⠀⠀⠀⠀⠀⠀⠀⠀⠀⠁⢕⢕⢕⣿⣿⢟⣟⠃⠕⢄⠀⠀⠀⠀⠀⠀⠀⠀⠀⠀⠀⠀⠀⠀⠀⠀⠀⠀⠀⠀⠀⠀⠀⠀⠀⠀⠀⠀⠀⠀⠀⠔⢷⢿⣿⣿⢟⢕⣱⣾⡎⡧⢕⠕⠀⠀⠀⠀⠀⠀⠀⠀⠀⠀⠀⠀⠀⠀⠀⢰⢟⢟⢻⢿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⣇⢏⠀⠀⠀⠀⠀⠀⠀⠀⠀⠀⠀⠀⠀⠀⠀⠀⠀⠀⠀⠀⠀⠀⠀⠀⠕⢱⣿⣿⢇⣿⡔⠀⠁⠕⢄⢀⠀⠀⠀⠀⠀⠀⠀⠀⠀⠀⠀⠀⠀⠀⠀⠀⠀⠀⠀⠀⠀⠀⠀⠀⠀⠀⠀⠀⠀⠀⠀⢄⢕⣱⢸⣿⣿⣿⢱⠕⠀⠀⠀⠀⠀⠀⠀⠀⠀⠀⠀⠀⠀⠀⠀⠀⠕⠕⠕⢕⢕⢗⢇⢱⢕⢕⢕⢕⢕⢕⢕⢕⢝⡝⢝⡕⢕⡕⢕⢝⢝⢝⢝⢟⢟⢏⢟⡟⢟⢟⣟⣻⢟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⡗⡇⠀⠀⠀⠀⠀⠀⠀⠀⠀⠀⠀⠀⢸⣿⣿⡟⢕⢔⢄⢄⢄⢹⣿⣿⣿⣾⣿⣿⣿⣿⣿⣿⣟⣷⡟⣹⡷⣷⡕⠀⠀⠀⠀⠀⠀⠀⠀⠀⠀⠀⠀⠀⠀⠀⠀⠀⠀⠀⠀⠀⠀⠀⠀⠀⢸⣿⣿⣧⣽⣇⣄⣄⣤⣅⣕⢕⢔⢄⢀⠀⠀⠀⠀⠀⠀⠀⠀⠀⠀⠀⠀⠀⠀⠀⠀⠀⠀⠀⠀⠀⠀⠀⢀⢄⠔⠑⠁⡾⢟⣸⣿⣿⣿⡏⠀⠀⠀⠀⠀⠀⠀⠀⠀⠀⠀⠀⠀⠀⠀⠀⠀⠀⠀⠀⠀⠁⢕⢕⢕⢱⣕⢕⢕⢕⢝⢕⢜⡇⢜⢣⢜⢕⢜⢕⢕⢕⢕⡕⢜⡕⢵⣕⣮⣗⣮⣱⢜⣕⢇⣕⡪⢕⡪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⢝⡹⡕⠀⠀⠀⠀⠀⠀⠀⠀⠀⠀⠀⠀⢸⣿⣿⡇⢕⢕⢕⢕⢕⢸⣿⣿⣿⢻⣿⣿⣿⣿⣿⢿⢿⢿⢿⣿⢗⢷⡕⠀⠀⠀⠀⠀⠀⠀⠀⠀⠀⠀⠀⠀⠀⠀⠀⠀⠀⠀⠀⠀⠀⠀⠀⠀⢸⣿⢿⢿⣿⣿⢿⢿⢿⠿⠟⠃⠀⠁⠑⠕⢔⢄⢄⢀⠀⠀⠀⠀⠀⠀⠀⠀⠀⠀⠀⠀⠀⠀⠀⠀⢔⢕⣵⣴⣶⣷⣷⣿⣿⣿⣿⣿⣿⡇⠀⠀⠀⠀⠀⠀⠀⠀⠀⠀⠀⠀⠀⠀⠀⠀⠀⠀⠀⠀⠀⠀⢜⢕⢕⢕⢱⢕⢱⢕⢕⢝⢇⢕⢜⢽⡕⢎⢕⢕⣕⡵⣕⣧⣗⢯⢟⣞⣽⣻⣟⣻⣽⣗⡮⣗⡪⣗⢮⢗⢮⢗⢪⢕⣕⢽⢕⢽⢇⢽⢗⡽⢗⣯⡗⣏⣷⡏⢽⣫⡽⣫⡽⣟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⢗⢕⢄⠀⠀⠀⠀⠀⠀⠀⠀⠀⠀⠀⠀⠀⠀⠀⠀⠀⠀⠀⠀⠀⠀⠀⠀⠁⣿⣿⡿⢕⢿⢀⠀⠀⠀⠀⠀⠀⠀⠀⠀⠀⠀⠁⠑⢕⠀⠀⠀⠀⠀⠀⠀⠀⠀⠀⠀⠀⠀⠀⠀⢕⠈⠛⠛⠛⠛⣻⣿⡏⢹⣾⣿⣿⠑⠀⠀⠀⠀⠀⠀⠀⠀⠀⠀⠀⠀⠀⠀⠀⠀⠀⠀⠀⠀⠀⢄⣗⣵⣕⢧⣵⡧⣵⡵⢕⣱⢵⣕⡸⢕⡣⣕⢷⢽⣗⢹⣕⢝⣟⡹⣿⣯⢽⣻⢽⣺⢿⣿⣽⡗⣮⢕⢕⢱⣜⢵⣗⢝⣗⡯⢟⡫⢗⡫⢵⣺⢿⢷⢷⢫⢵⢗⣫⣵⣺⣵⣞⣵⣪⢵⣞⡝⢎⡵⢗⣫⢽⢞⣹⠀</a:t>
            </a:r>
            <a:br/>
            <a:r>
              <a:t>⢕⢕⢕⣿⣿⣿⣿⡏⢕⢕⢕⢕⢕⢕⢕⢇⣿⣿⣿⣿⣿⣿⣿⣟⢏⢟⡏⢝⢕⢕⢇⢕⢕⢕⢕⢕⢕⢕⢕⢕⢕⢕⢕⣾⣿⣿⡇⢕⢕⢕⢕⠕⢸⣿⣿⣿⣾⣿⣿⣿⣿⣿⣕⣕⢳⣕⣱⢵⢝⢧⣳⢴⠀⠀⠀⠀⠀⠀⠀⠀⠀⠀⠀⠀⠀⠀⠀⠀⠀⠀⠀⠀⠀⠀⠀⠀⠙⢿⣧⣵⣼⣵⣄⣀⣀⢀⠀⠀⠀⠀⠀⠀⠀⠀⠀⠕⢄⠀⠀⠀⠀⠀⠀⠀⠀⠀⠀⠀⠀⠀⠀⠁⠀⠀⠀⠀⠀⢹⢟⢕⣸⣿⣿⡏⠀⠀⠀⠀⠀⠀⠀⠀⠀⠀⠀⠀⠀⠀⠀⠀⠀⠀⠀⠀⠀⠀⢸⣫⣕⢞⢝⡕⢟⣇⢸⢝⡺⢝⢕⢜⢗⢜⢕⢜⢕⢸⢝⢇⢝⢕⢕⢕⢎⢝⡞⢕⡗⢽⢗⢕⢵⣗⢱⢕⡽⢕⡫⢗⣪⢕⢺⢵⢸⢽⢕⣏⢇⢕⢵⢗⡵⢗⡝⢕⣏⡕⢜⡵⣎⣵⣞⣏⡵⣎⡵⢕⢱⢜⢱⢾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⣟⢄⣄⣀⠀⠀⠀⠀⠀⠀⠀⠀⠀⠀⠀⠀⠀⠀⠀⠀⠀⠀⠀⠀⠀⠀⠑⢝⣟⡿⢿⢿⣿⣿⡿⢷⠔⠀⠀⠀⠀⠀⠀⠀⠀⠀⠀⠀⠀⠀⠀⠀⠀⠀⠀⠀⠀⠀⠀⠀⠀⢀⣤⣴⣴⣷⣿⣿⣿⡿⣫⡞⠀⠀⠀⠀⠀⠀⠀⠀⠀⠀⠀⠀⠀⠀⠀⠀⠀⠀⠀⠀⠀⢀⣄⢕⢇⣕⣺⣿⣱⢝⣇⢽⢕⣸⣕⡇⢵⢕⢕⢕⢕⢕⣕⢹⣕⡹⢕⣪⢵⢳⢵⢗⢼⢕⣕⢕⢕⡱⢕⣸⢕⣇⣕⣇⡱⣗⡸⢕⡕⡕⢗⣹⢕⡫⢵⣞⡵⢗⢯⢗⣫⢵⣇⣹⢕⣕⡜⢏⢵⢞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⠀⠀⠀⠀⠀⠀⠀⠀⠀⠀⠀⠀⠀⠀⠀⠀⠀⠀⠀⠀⠀⠀⠀⠙⠛⠃⠂⠀⠀⠀⠀⠀⠀⠀⠀⠀⠀⠀⠀⠀⠀⠀⠀⠀⠀⠀⠀⠀⠀⠀⠀⠀⠀⠀⠀⠀⠛⠛⠛⠛⠛⠙⠑⠓⠛⠋⠀⠀⠀⠀⠀⠀⠀⠀⠀⠀⠀⠀⠀⠀⠀⠀⠀⠀⠀⠀⠀⠀⠁⠛⠛⠛⠛⠛⠛⠛⠛⠛⠛⠓⠛⠙⠓⠛⠓⠓⠓⠓⠛⠓⠛⠛⠛⠛⠚⠛⠓⠚⠓⠓⠓⠓⠃⠑⠚⠛⠓⠛⠓⠛⠓⠛⠓⠓⠓⠓⠚⠛⠛⠓⠓⠚⠓⠚⠓⠚⠛⠓⠓⠓⠓⠙⠓⠚⠛⠓⠚⠓⠛⠓⠓⠓⠚⠛⠀</a:t>
            </a:r>
            <a:br/>
          </a:p>
        </p:txBody>
      </p:sp>
    </p:spTree>
  </p:cSld>
  <p:clrMapOvr>
    <a:masterClrMapping/>
  </p:clrMapOvr>
</p:sld>
</file>

<file path=ppt/slides/slide6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⡿⣿⣿⣿⣿⣿⣿⣿⣿⣿⣕⢧⣝⢿⣿⣿⣿⣿⣧⢿⣧⢻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⢏⡞⣿⣿⣿⣿⣿⣿⣿⣿⣿⣿⣷⡝⢟⣧⡟⢟⢟⢟⢜⢟⢏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⢯⣿⣧⣿⣿⣿⣿⣿⣿⣿⣿⣿⣿⡿⢕⢕⢹⣿⡕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⣏⣿⣿⢸⣟⢻⢯⣽⣽⣽⣽⣽⣿⣿⣵⢕⢕⢜⣿⣿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⣼⣿⡿⣸⣿⣿⣿⣿⣿⣿⣿⣿⣿⣿⣿⣇⢕⢕⢹⣿⣿⡕⢕⢕⢕⢕⢕⢕⢕⢕⢕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⣵⢳⣿⣿⡇⣿⣿⣿⣿⣿⣿⣿⣿⣿⣿⣿⣿⣿⣧⡕⢸⣿⣿⣷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⢟⣵⣿⡏⣾⣿⣿⡇⣿⣿⣿⣿⣿⣿⣿⣿⣿⣿⣿⣿⣿⣿⣷⡕⣿⣿⣿⣇⢕⢕⢕⢕⢕⢕⢕⢕⢕⢕⢕⢕⢕⣸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⣵⣿⣿⣿⢧⣿⣿⣿⡇⣿⣿⣿⣿⣿⣿⣿⣿⣿⣿⣿⣿⣿⢿⣿⡇⣿⣿⣿⣿⢕⢕⢕⢕⢕⢕⢕⢕⢕⢕⢕⢕⢱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⢫⣿⣿⣿⡿⣳⢸⣿⣿⣿⡇⢿⣿⣿⣿⣿⣿⣿⣿⣿⣿⣿⣿⣿⡜⢿⢕⣿⣿⣿⣿⡇⢕⢕⢧⢅⢕⡕⢕⢕⢕⡕⣕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⢣⣿⣿⣿⡿⣵⣿⢸⣿⣿⢻⣏⢸⣿⣿⣿⣿⣿⣿⣿⣿⣿⣿⣿⣿⡇⢜⢕⣿⣿⣿⣿⢇⢕⢅⢝⢗⢇⢝⢸⢌⠁⢄⢜⢿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⢧⣿⣿⣿⡿⣽⣿⣿⢸⢏⢱⣿⣿⢇⣹⣿⣿⣿⣿⣿⣿⣿⣿⣿⣿⣿⡇⢕⢱⢿⢿⢟⠕⠁⢕⢕⠕⢕⢕⢕⢕⢕⢔⢇⢕⢕⢕⢹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⡟⣾⡯⣿⣿⣳⣿⣿⢗⢜⣵⣿⣿⣿⢸⣿⣿⣿⣿⣿⣿⣿⣿⣿⣿⣿⣿⡇⢕⠀⠐⠑⠐⠀⢕⢕⣿⣷⣦⢵⣕⠕⢕⢕⢕⠕⢕⢱⢾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⢿⣻⣽⢱⣿⢣⣿⢧⣿⣿⢏⢕⡕⢱⣿⣿⣿⢏⣿⣿⣿⣿⣿⣿⣿⣿⣿⣿⣿⣿⢳⢕⢄⢔⢔⢔⢕⢕⢕⣿⣿⣿⣸⣿⣷⣵⣵⢱⣾⣿⣼⡎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⣱⣵⣿⣿⡿⣼⡟⣼⡟⣾⣿⣿⣷⢸⣧⢸⣿⣜⣝⢸⣿⣿⣿⣿⣿⣿⣿⣿⣿⣿⣿⡗⢕⢕⢸⣶⣦⣶⡗⢕⢸⣿⣿⣿⡏⣿⣿⣿⣿⡎⢟⣽⣿⢿⣞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⣻⣿⣿⣿⢕⢕⢕⢕⢕⣿⣿⣿⣿⣿⣿⣿⣿⣿⣿⣿⣿⣿⣿⣿⣿⣿⣿⣿⣿⣿⣿⣿⣿⣿⣿⣿⣿⣿⣿⣿⣿⣿⣿⣿⣿⣿⣿⣿⣿⣿⢧⡿⣿⣟⢿⢇⣿⢇⣿⢳⣿⣿⣿⣿⢸⡏⣸⣿⣿⡿⣼⣿⢸⣿⣿⣿⣿⣿⣿⣿⣿⣿⡇⢕⢕⢸⣿⣿⣿⣷⢱⣿⣿⣿⣿⡇⣿⣿⣿⣿⡇⢜⡕⢱⡟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⣿⡟⣾⣧⣝⢹⢗⡕⣿⢸⡿⣾⣿⣿⣿⡏⢸⡇⣿⣿⣿⡇⣿⢇⡟⣿⣿⣿⣿⣿⣿⣿⣿⣿⢕⢕⢕⣸⣿⣿⣿⣿⡎⣿⣿⣿⣿⣿⣿⣿⣿⣿⣇⣜⢻⣮⢕⡝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⢻⢇⢟⣵⡟⣕⡏⣿⣇⣿⣿⣿⣿⢇⢸⢕⣿⣿⣿⡇⣿⢸⡇⣿⣿⣿⣿⣿⣿⣿⣿⣿⢕⢕⢕⣿⣿⣿⢿⢿⢇⡏⣿⣿⣿⢸⣿⣿⣿⣿⣷⢟⣳⣯⢇⡕⢜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⢕⢗⢸⣻⡾⢟⢧⡿⢸⣿⣿⣿⡟⢱⣼⢸⣻⣿⣽⣵⢇⣾⣷⣸⣏⢿⡟⣿⣿⡟⡿⡇⢕⢕⣼⣿⣿⡿⢿⢿⢸⢵⢣⣝⡏⢜⣿⣿⣿⣻⣿⢏⡝⢱⠑⢁⢄⢀⢄⢄⢄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⡝⢝⡟⢸⢕⣾⣿⣿⣿⢕⡿⢿⢸⠿⠽⢽⢽⢵⣝⣟⢻⣯⣼⣧⢻⢿⣿⢇⢱⣱⣞⣹⡵⠗⠛⠝⠍⢈⢁⠁⠜⢿⣺⣿⣿⡟⣹⣿⠕⠑⢵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⠮⠇⢕⡇⡇⣿⣿⣿⡟⡸⢇⢁⣄⡄⣁⢁⠀⠄⠁⢝⢻⣿⣿⣿⣿⣿⣿⣷⣿⣿⣿⢇⢵⠆⠁⠀⢀⢀⣿⣷⢔⢵⣿⣿⣿⡇⣿⣿⢕⠀⠜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⠐⠀⠔⢱⣧⡇⣿⣿⡇⢹⣧⣕⣿⣧⢕⢔⢀⢄⢔⢕⣷⣿⣿⣿⣿⣿⣿⣿⣿⣿⣿⣿⡕⢕⢕⢕⢕⢕⣿⣿⡿⣼⣿⣿⣿⢕⣹⣿⠑⠀⠀⢱⡻⣿⣿⣿⣿⣿⣿⣿⣿⣿⢕⢕⢕⢸⣿⡧⡵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⢸⡟⢟⢻⣿⡇⢕⢻⣿⣿⣿⣧⡕⢱⡵⢕⣽⣿⣿⣿⣿⣿⣿⣿⣿⣿⣿⣿⣿⣿⣧⢜⠏⢕⢟⣿⣿⣵⡿⣻⣾⡇⢕⢜⣿⢔⠔⠀⠀⢻⣮⢻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⢕⠑⠕⢔⠅⣰⠇⠀⠀⠀⣼⡇⡕⣼⡿⡇⢕⢕⢻⣿⣿⣧⣝⣥⣵⣿⣿⣿⣿⣿⣿⣿⣿⣿⣿⣿⣿⣿⣿⣿⣿⣿⣿⣿⣿⣿⣿⢫⣷⣿⣿⡇⢕⢸⣿⢕⠁⠀⠀⢱⡜⢷⡝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⣱⢏⠀⠀⠀⢀⣿⢇⡇⢝⡇⢜⢕⣿⡝⢿⣿⣿⣿⣿⣿⣿⣿⣿⣿⣿⣿⣿⣿⣿⣿⣿⣿⣿⣿⣿⣿⣿⣿⣟⣻⣽⢫⢾⣷⣿⣿⡇⢕⢕⢿⡇⣀⣄⡄⢸⣷⡕⢝⣎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⡵⡱⢏⣰⡔⢀⠀⢱⡟⢸⣿⢕⢷⢕⢕⢻⢿⢞⣿⣿⣿⣿⣿⣿⣿⣿⣿⣿⣿⣿⣿⣿⣿⣿⣿⣿⣿⣿⣿⣿⣿⣿⣟⣣⢕⢸⣿⣿⣿⢕⢕⢕⢸⡇⣿⣿⣿⡕⢝⣿⡕⡜⢧⢻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⢱⢕⢱⣿⢇⢕⢔⢸⢗⢸⣿⡕⢜⣇⢕⢕⢕⢕⢜⢿⣿⣿⣿⣿⣿⣿⣿⣿⣿⣿⣿⣿⣿⣿⣿⣿⣿⣿⣿⣿⣿⣿⡿⢇⢕⣿⣿⣿⢏⢕⢕⣇⢸⡇⣿⣻⣻⣻⣕⢸⣿⡜⣕⢣⢹⣿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⢑⢇⠀⣸⡟⢕⡕⢔⢸⢕⢸⣿⡇⢇⢹⡕⢕⢕⢕⢕⢕⢹⢿⣿⣿⣿⣿⣿⣿⣿⣯⣽⣽⣽⣽⣽⣿⣿⣿⣿⣿⡿⢟⢕⢕⢱⣿⣟⢏⢕⢕⡕⢸⢕⡇⢿⢿⢿⢿⢿⢇⢹⣷⢹⢧⢱⢻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⢔⢧⠔⠀⢑⢑⠀⠑⢇⡀⢸⠁⡔⣿⡷⣼⣷⢕⢕⢑⡜⣿⡯⡇⢕⢝⢧⢕⢕⢕⢕⢕⢕⢝⢟⢿⣿⣿⣿⣿⣿⣿⣿⣿⣿⣿⣿⣿⡿⢟⢝⢕⢕⢕⢕⣾⢟⢜⢕⢕⢸⣷⢕⢕⢇⢔⢄⢄⢄⢄⢄⠑⢿⡇⠀⠀⢕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⠑⢕⢰⢇⣿⢕⢟⢻⢕⢕⢇⣷⢜⣿⡇⢕⢕⢕⢕⢕⢕⢕⢕⢕⢕⢕⢕⢕⢝⢟⢻⢿⣿⣿⣿⡿⢟⡏⢕⢕⢕⢕⢕⢕⢕⢜⢕⢕⢇⢕⢕⢸⣿⡇⢕⢱⢕⢕⢕⢷⡇⢕⠀⢜⡧⠀⠀⢰⢜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⠁⢀⠁⠀⢕⣿⢕⢕⢕⢕⢕⣼⡿⢇⡜⢯⢇⢕⢕⢕⢕⢕⢕⢕⢕⢕⢕⢕⠕⠑⢕⣱⣾⣷⣽⣵⣾⣿⡇⢕⠑⠕⢕⢕⢕⢕⢕⢕⢕⣾⣕⢕⢸⣿⡇⢕⡸⣧⢕⢕⢕⢕⢕⢀⢁⡇⢀⢀⢸⣇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⢀⢕⠀⠀⠀⢕⢹⡕⢕⢕⢕⢱⡿⢕⢕⢸⣎⢣⢕⢕⢕⢕⢕⢕⢕⢕⠕⠑⠁⠀⢔⢱⣿⣿⣿⣿⣿⣿⣿⣷⢕⢄⠀⠀⠁⠕⢕⢕⢕⢕⢸⣿⣧⢜⡿⢑⡅⣿⢟⢇⢕⢕⢕⢕⢕⢕⢕⢕⢕⢸⣿⢕⢕⢕⢕⢿⣿⡇⢕⢕⣿⣿⡇⢕⢸⡿⣵⣵⣕⡻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⠀⢕⢕⠀⠀⠀⠕⠑⠑⠑⠑⢑⢜⢕⢕⢕⢕⢿⣷⣧⡕⢕⢕⢕⢕⠕⠁⠀⠀⠀⠀⢕⣸⣿⣿⣿⣿⣿⣿⣿⣿⡕⢕⠀⠀⠀⠀⠀⢕⢕⢕⢕⢜⢿⣣⢕⢾⡟⠁⢄⢄⠑⠑⢱⣜⣾⣱⢱⣧⣕⢸⣿⢕⢕⢕⢕⢸⣿⡇⢕⢕⣿⣿⡇⢕⢸⠕⠻⢿⢟⣻⡷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⢟⣏⣴⣦⢀⠀⠀⠀⠀⠀⠀⠀⠀⠀⠀⠀⠀⠀⠀⠀⢕⢕⢕⠀⠀⠀⣴⣶⣶⡇⢄⡧⢑⢕⢕⢕⣕⡸⣿⣿⣷⢕⢕⣵⢷⠑⠀⠀⠀⠀⠀⢧⣿⣿⣿⣿⣿⣿⣿⣿⣿⣷⡕⠀⠀⠀⠀⠀⠀⢳⢞⢾⣿⣷⣼⣕⢇⠑⠁⠑⠁⠄⢰⠁⢸⣿⣿⣿⣿⣿⢸⣿⢕⢕⢕⢕⣺⣿⡗⢕⢕⣿⣿⡇⢕⠕⠑⠀⢵⣵⠕⠑⢅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⡿⢏⢵⡞⣟⣿⣿⣧⡔⣶⣶⣶⣶⣶⢔⠀⠀⠀⠀⠀⠀⠀⠁⢕⢕⠀⠀⠀⢄⣿⣿⣿⢇⣾⢏⢕⣱⣾⣿⣿⡇⣧⣿⣿⣧⢕⢕⢕⠀⠀⠀⠀⠀⠀⢸⣿⣿⣿⣿⣿⣿⣿⣿⣿⣿⡇⠀⠀⠀⠀⠀⠀⢕⢕⢕⢕⣿⣿⣿⡕⢳⣷⠀⢔⢔⢀⢄⡜⣿⣿⣿⣿⣿⢺⡿⢕⣱⣵⣵⣼⣿⣏⢕⢕⣿⣿⡇⠕⠁⠀⠀⠈⠁⠀⣰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⣷⡕⢕⢧⡝⢷⢝⠁⠀⢹⣿⣿⣿⣿⡇⢕⢕⢕⢕⢕⢕⢔⢅⠕⢕⠀⠀⠀⢸⣿⣿⣏⣾⢇⢕⣱⣿⣿⣿⣿⣷⢹⢞⣿⣿⣧⢕⢕⠀⠀⠀⠀⠀⠀⠈⣿⣿⣿⣿⣿⣿⣿⣿⣿⣿⠁⠀⠀⠀⠀⠀⠀⢕⢕⢕⢱⣿⣿⣿⣿⣦⣥⡔⡁⢁⣄⢰⡕⡹⠟⢛⢛⢙⢚⢕⢕⢜⢝⢝⢟⢿⣿⣷⣧⣟⡿⠇⠄⠀⢰⢔⠀⠀⣰⣿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⣇⡑⠁⠱⠞⠁⠀⠀⠜⣿⣿⣿⣧⢕⢕⢕⢕⡱⣱⣷⢕⠀⠁⠀⠀⢀⣿⣿⡟⣼⢇⢕⢱⣿⣿⣿⣿⣿⣿⡸⣾⣹⣿⣿⡇⠕⠀⠀⠀⠀⠀⠀⠀⠸⣿⣿⣿⣿⣿⣿⣿⣿⡇⠀⠀⠀⠀⠀⠀⠀⠀⣕⣵⣿⣿⣿⣿⣿⣿⣿⣧⡿⢗⣜⢗⢕⡕⠕⢕⢕⢕⢕⢕⠕⠕⢕⢕⢕⢕⢜⢟⢻⢿⣿⣷⣔⡀⠀⠀⠀⢄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⣗⡄⠀⠀⢕⠕⠀⠀⠘⢿⣿⣷⡕⣜⣕⣜⣱⣿⣿⡟⡕⠀⠀⠀⢱⣿⡟⣼⢇⢕⢕⣿⣿⣿⣿⣿⣿⣿⡇⡟⣿⣿⣿⣷⠀⠀⠀⠀⠀⠀⠀⠀⠀⢹⣿⣿⣿⣿⣿⣿⡿⠀⠀⠀⠀⠀⠀⠀⠀⠀⢸⣿⣿⣿⣿⣿⣿⣿⣿⡿⣱⣧⡻⢟⢿⣧⢱⠕⠑⠁⠀⠀⠀⠀⠁⠕⠕⢕⢕⢕⢕⢜⢹⢿⣿⣿⣦⡄⢄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⢼⣽⡔⠀⠀⠀⢄⡄⠀⠁⢻⣿⣽⣿⢿⢣⣿⣿⣿⣟⢇⠀⠀⠀⠈⠙⠙⠇⢕⢕⣸⣿⣿⣿⣿⣿⣿⣿⣇⢇⣿⣿⡜⢿⡇⠀⠀⠀⠀⠀⠀⠀⠀⠀⢻⣿⣿⣿⣿⣿⠃⠀⠀⠀⠀⠀⠀⠀⠀⠀⠘⣿⣿⣿⣿⣿⣿⣿⣿⣾⣿⣿⡿⠗⠘⢿⠀⠀⠀⠀⠀⠀⠀⠀⢀⣴⣷⣷⣕⡕⢕⢕⢕⢜⢝⢻⣿⣿⡇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⡜⢗⢳⠁⠀⠀⠀⠀⠀⠀⠀⠀⠀⠀⢸⣿⣿⣿⣿⢿⢿⢿⢿⢿⢿⢿⢿⢿⢿⣿⣿⣿⣿⣿⣿⣿⣿⣿⣿⣿⢸⣿⣿⣿⣿⣿⣿⣿⣿⣿⣿⣯⡾⡻⠁⠀⠀⠀⠁⠁⠀⠀⠀⠹⡯⣿⠁⠘⣿⣿⣿⣏⢕⠀⠀⠀⠀⠀⠀⠀⠀⠀⠙⠛⠿⣿⣿⣿⣿⣿⣿⡜⢹⣿⡻⢧⣝⡀⢀⠄⠀⠀⠀⠀⠀⠀⠁⢻⣿⣿⣿⠇⠀⠀⠀⠀⠀⠀⠀⠀⠀⠀⠀⢸⣿⣿⣿⣿⣿⣿⣿⠟⠋⠁⠀⠀⠀⠁⠀⠀⠀⠀⠀⠀⠀⠀⠀⠀⠀⠀⠀⠀⠁⠑⢕⢕⢕⠕⠈⠟⢃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⢸⣿⣿⣿⣿⣿⣿⣿⣿⣿⣿⣷⡗⣽⠀⠀⠀⠀⠀⠀⢔⠆⠀⠀⠑⢻⠀⠀⣿⣿⣿⣗⠁⠀⠀⠀⠀⠀⠀⠀⠀⠀⠀⠀⠀⠀⠈⠙⠿⣿⣿⣿⡜⣿⣿⣿⣷⡇⠀⠀⠀⠀⠀⠀⠀⠀⠀⠁⢄⢄⠉⠀⠀⠀⠀⠀⠀⠀⠀⠀⠀⠀⠀⠁⢿⣿⣿⡿⡿⠋⠁⠀⠀⠀⠀⠀⠀⠀⠀⠀⠀⢔⢀⠀⠀⠀⠀⠀⠀⠀⠀⠀⠀⢔⢄⠑⠑⠀⠀⠀⢄⠘⣿⣿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⢀⠀⠀⠀⠀⠹⣿⣿⡧⢔⠀⠀⠀⢄⠔⠀⠀⠀⢀⠀⠀⠀⠀⠀⠀⠀⠈⠕⢿⣿⡜⣿⡿⣿⡇⠀⠀⠀⠀⠀⠀⠀⠀⠀⠀⠑⢕⠁⠀⠀⠀⠀⠀⠀⠀⠀⠀⠀⠀⠀⠀⠜⣿⡿⠃⠀⠀⠀⠀⠀⠀⠀⠀⠀⠁⠄⢀⠀⠀⠁⢔⢀⠀⠀⢰⡖⠀⠀⠀⠀⠀⠀⠀⠀⠀⠀⢀⢕⢕⢜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⠑⠑⠀⠀⠀⠀⢀⠘⠿⢗⢕⠀⢀⠕⠁⠀⠀⢄⠐⠀⠀⠀⠀⠀⠀⠀⠀⠀⠀⠀⠙⠇⢸⡇⢹⡏⠀⠀⠀⠀⠀⠀⠀⠀⠀⠀⠀⠁⠀⠀⠀⠀⠀⠀⠀⠀⠀⠀⠀⠀⠀⠀⠀⠈⠀⠀⠀⠀⠀⠀⠀⠀⠀⠀⠀⠀⠀⢁⢔⢀⠀⠀⠑⢄⠀⠜⠁⠀⠀⠕⠐⠀⠀⠀⠀⠀⢄⢕⢕⢕⢜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⠄⠀⠀⠀⠀⢰⠀⢔⢕⢔⠀⠁⠁⢄⠑⠀⠀⢄⠕⢀⠀⠀⠀⠀⠀⠀⠀⠀⠀⠀⠀⠀⠀⠀⠀⢇⢕⢇⠀⠀⠀⠀⠀⠀⠀⠀⢀⣵⣷⣾⣶⣧⠀⠀⠀⠀⠀⠀⠀⠀⠀⠀⠀⠀⠀⠀⠀⠀⠀⠀⠀⠀⠀⠀⠀⠀⠀⢀⠔⠁⠀⠀⠁⠔⢀⠀⠀⢀⠀⢀⢀⠀⠀⢀⠀⠀⠀⢄⢕⢕⢕⢕⢸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⡽⣵⢕⠀⠀⠑⠗⠗⠳⠷⣷⣷⣷⣷⣷⣾⣿⣿⣿⣿⣴⣴⣴⣤⣿⣿⣿⣿⣿⣿⣦⣴⣦⣴⣾⣿⣿⣿⣿⣿⣿⣿⣿⣿⣿⢞⢕⢕⢕⠕⠑⠅⠕⠁⠁⠁⠁⠅⠀⢐⠕⢀⠀⠀⠀⠀⢕⢕⢕⢕⠄⠀⠀⠀⠔⠁⠀⠀⠀⠐⢄⠀⠀⠀⠀⠀⠀⠀⠀⠀⠀⠀⠀⠀⠁⢕⠁⠀⠀⠀⠀⠀⠀⠀⠀⢈⣾⣿⣿⣿⡿⠁⠀⠀⠀⠀⠀⠀⠀⠀⠀⠀⠀⠀⠀⠀⠀⠀⠀⠀⠀⠀⠀⠀⢀⠔⠁⠀⠀⠀⠐⠐⠀⠀⠀⠀⢱⡀⠁⠁⠀⢀⢇⠀⠀⠀⠑⠑⠕⠕⢅⣼⣿⣿⣿⣿⣿⣿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⢄⢕⢱⡄⠀⠐⠀⠕⢕⠕⡱⠀⠀⠀⠀⠐⠁⠀⢀⠀⠀⠑⠄⠀⠀⠀⠀⠀⠀⠀⠀⠀⠀⠀⠀⠑⠀⠀⠀⠀⠀⠀⠀⠀⠀⠁⢏⢿⡟⡿⠑⠀⠀⠀⠀⠀⠀⠀⠀⠀⠀⠀⠀⠀⠀⠀⠀⠀⠀⠀⠀⠀⠀⠄⠁⠀⠀⠀⠁⠀⠀⠀⠀⠀⠀⠀⢸⢷⡄⠀⢄⢵⢕⠀⠀⢀⢀⢄⣰⣣⢹⣿⣿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⢕⢕⢕⣿⣆⠀⠀⠀⠑⣱⠇⠀⠀⠀⠀⠀⠀⠀⠀⠀⠀⠀⠀⠁⢄⠀⠀⠀⠀⠀⠀⠀⠀⠀⠀⠀⠀⠀⠀⠀⠀⠀⠀⠀⠀⠀⠀⠀⠁⠀⠀⠀⠀⠀⠀⠀⠀⠀⠀⠀⠀⠀⠀⠀⠀⠀⠀⠀⠀⠀⠀⠀⠑⠀⠀⠀⠀⠀⠀⠀⠀⠀⠀⠀⠀⠀⠀⠀⠕⣔⢗⢝⢕⢕⢕⢕⣾⣿⣿⣿⡜⣿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⣧⡀⠀⣰⠃⠁⠀⠀⠀⠀⠀⠀⠀⠀⠀⠀⠀⠀⠀⠀⠁⠀⠀⠀⠀⠀⠀⠀⠀⠀⠀⠀⠀⠀⠀⠀⠀⠀⠀⠀⠀⠀⠀⠀⠀⠀⠀⠀⠀⠀⠀⠀⠀⠀⠀⠀⠀⠀⠀⠀⠀⠀⠀⠀⠀⠀⠀⠀⠀⠀⠀⠀⠀⠀⠀⠀⠀⠀⠀⠀⠀⠀⠀⢔⢜⢇⢕⢕⢕⣾⣿⣿⣿⣿⣿⢧⣿⣿⢾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⡷⣱⢑⠄⠀⠀⠀⠀⠀⠀⠀⠀⠀⠀⠀⠀⠀⠀⠀⠀⠀⠀⠀⠀⠀⠀⠀⠀⠀⠀⠀⠀⠀⠀⠀⠀⠀⠀⠀⠀⠀⠀⠀⠀⠀⠀⠀⠀⠀⠀⠀⠀⠀⠀⠀⠀⠀⠀⠀⠀⠀⠀⠀⠀⠀⠀⠀⠀⠀⠀⠀⠀⠀⠀⠀⠀⠀⠀⠀⠀⠀⢀⢕⢕⢕⢕⢱⣿⣿⣿⣿⣿⡿⢟⡕⢿⢇⢻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⡿⣱⣿⡇⢔⠀⠀⠀⠀⠀⠀⠀⠀⠀⠀⠀⠀⠀⠀⠀⠀⠀⠀⠀⠀⠀⠀⠀⠀⠀⠀⠀⠀⠀⠀⠀⠀⠀⠀⠀⠀⠀⠀⠀⠀⠀⠀⠀⠀⠀⠀⠀⠀⠀⠀⠀⠀⠀⠀⠀⠀⠀⠀⠀⠀⠀⠀⠀⠀⠀⠀⠀⠀⠀⠀⠀⠀⠀⠀⠀⠀⠀⠀⠀⠀⠁⠁⠘⠙⠛⢛⣟⣝⣜⣕⣕⣕⣗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⣕⣿⡿⣱⡿⢟⢕⡏⢀⠀⠀⠀⠀⠀⠀⠀⠀⠀⠀⠀⠀⠀⠀⠀⠀⠀⠀⠀⠀⠀⠀⠀⠀⠀⠀⠀⠀⠀⠀⠀⠀⠀⠀⠀⠄⠄⠄⠄⠄⠀⠄⠀⠄⠄⠄⠄⠀⠀⠀⠀⠀⠀⠀⠀⠀⠀⠀⠀⠀⠀⠀⢄⠀⠀⠀⠀⠀⠀⠀⠀⠀⠀⠀⠀⠀⠀⢄⢔⢔⢔⢔⢕⢕⢄⢻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⣵⣿⡟⢱⣿⣧⢕⡜⢕⠑⠀⠀⠀⠀⠀⠀⠀⠀⠀⠀⠀⠀⠀⢄⠔⠀⠀⠀⠀⠀⠀⠀⠀⠀⠀⠀⠀⠀⠀⠀⠀⠀⠀⠀⠀⠀⠀⠀⠀⠀⠀⠀⠀⠀⠀⠀⠀⠀⠀⠀⠀⠀⠀⠀⠀⠀⠀⠀⠀⠀⠀⠀⠀⢕⠀⠀⠀⠀⠀⠀⠀⠀⠀⠀⠀⠀⠀⢕⢕⢕⢕⢕⢕⢕⠕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⢔⠀⠀⠀⠀⢕⢕⢕⢄⢔⢕⣿⣽⡟⢕⣱⣜⡝⢕⢕⢕⢀⠀⠀⠀⠀⠀⠀⠀⠀⠀⠀⠀⠀⠀⢕⠀⠀⠀⠀⠀⠀⠀⠀⠀⠀⠀⠀⠀⠀⠀⠀⠀⠀⠀⠀⠀⠀⠀⠀⠀⠀⠀⠀⠀⠀⠀⠀⠀⠀⠀⠀⠀⠀⠀⠀⠀⠀⠀⠀⠀⠀⠀⠀⠀⠁⠀⠀⠀⠀⠀⠀⠀⠀⠀⠀⠀⠀⠀⢅⡅⢅⢅⣵⣷⡆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⣇⢕⢕⢕⣸⣿⣿⣷⣷⣆⢔⢔⢔⢕⢕⢕⢕⢕⣵⣿⡿⢕⠘⠉⠉⠁⢕⢕⠑⠀⠀⠀⠀⠀⠀⠀⠀⠀⠀⠀⠀⠀⠀⢕⠀⠀⠀⠀⠀⠀⠀⠀⠀⠀⠀⠀⠀⠀⠀⠀⠀⠀⠀⠀⠀⠀⠀⠀⠀⠀⠀⠀⠀⠀⠀⠀⠀⠀⠀⠀⠀⠀⠀⠀⠀⠀⠀⠀⠀⠀⠀⠀⠀⠀⠀⠀⠀⠀⠀⠀⠀⠀⠀⠀⠀⠀⠀⢄⢇⢕⢕⣿⣿⡇⢕⢕⢹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⢕⠑⠀⠀⠀⠀⢕⢕⠀⢄⠀⠀⠀⢕⠔⠀⠀⠀⠀⠀⠀⠀⠀⢕⠀⠀⠀⠀⠀⠀⠀⠀⠀⠀⠀⠀⠀⠀⠀⠀⠀⠀⠀⠀⠀⠀⠀⠀⠀⠀⠀⠀⠀⠀⠀⠀⠀⠀⠀⠀⠀⠀⠀⠀⠀⠀⠀⠀⠀⠀⠀⠀⠀⠀⢔⠀⠀⠀⠀⠀⠀⠀⠀⠀⠀⠀⠀⢕⢕⢕⢕⣿⣿⡇⢕⢸⣇⢹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⢱⠀⠀⠀⠀⢕⢕⠑⠀⢕⠀⠀⠀⠀⠀⠀⠀⠀⠀⠀⠀⠀⠀⠑⢀⠀⠐⠀⠀⠀⠀⠀⠀⠀⠀⠀⠀⠀⠀⠀⠀⠀⠀⠀⠀⠀⠀⠀⠀⠀⠀⠀⠀⠀⠀⠀⠀⠀⠀⠀⠀⠀⠀⠀⠀⠀⠀⠀⠀⠀⠀⠀⠀⠀⢕⠀⠀⠀⠀⠀⠀⠀⠀⠀⠀⠀⢸⡕⢕⢕⢕⣿⣿⡇⢕⢸⣿⣇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⡿⢕⣾⠀⠀⠀⠀⢕⢕⠀⠀⢕⠀⠀⠀⠀⠀⠀⠀⠀⠀⠀⠀⠀⠀⠀⢕⠀⠀⠀⠀⠀⠀⠀⠀⠀⠀⠀⠀⠀⠀⠀⠀⠀⠀⠀⠀⠀⠀⠀⠀⠀⠀⠀⠀⠀⠀⠀⠀⠀⠀⠀⠀⠀⠀⠀⠀⠀⠀⠀⠀⠀⠀⢔⢔⢄⢕⠀⠀⠀⠀⠑⠄⠀⠀⠀⠀⠀⠸⠷⠕⢕⢕⣿⣿⡇⢕⢸⣿⣿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⢸⣿⠀⠀⠀⠀⠀⠁⠀⠀⠁⠀⠀⠀⠀⠀⠀⠀⠀⠀⠀⢄⢄⢄⢄⢅⢄⢀⠀⠀⠀⠀⠀⠀⠀⠀⠀⠀⠀⠀⠀⠀⠀⠀⠀⠀⠀⠀⠀⠀⠀⠀⠀⠀⠀⠀⠀⠀⠀⠀⠀⠀⠀⠀⠀⠀⠀⠀⠀⠀⠀⢄⣜⢇⢕⠁⠀⠀⠀⠀⠀⠀⠁⠀⠀⠀⠀⠀⠀⠀⠀⠑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⡏⠀⠀⠀⠀⠀⠀⠀⠀⠀⠀⠀⠀⠀⠀⠀⠀⢀⢀⢀⢕⢕⢕⢕⢕⢕⢕⢕⠀⠀⠀⠀⠀⠀⠀⠀⠀⠀⠀⠀⠀⠀⠀⠀⠀⠀⠀⠀⠀⠀⠀⠀⠀⠀⠀⠀⠀⠀⠀⠀⠀⠀⠀⠀⠀⠀⠀⠀⠀⠀⢸⣪⢇⢕⢄⢀⠀⠀⠀⠀⠀⠀⠀⠀⠀⠀⠀⠀⠀⠀⠀⠁⠝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⢕⣿⣷⠀⠀⠀⠀⠀⠀⠀⠀⠀⠀⠀⠀⠀⠀⠀⠀⠀⠑⢕⢕⢕⢕⢕⢕⢕⢕⢕⠄⠀⠀⠀⠀⠀⠀⠀⠀⠀⠀⠀⠀⠀⠀⠀⠀⠀⠀⠀⠀⠀⠀⠀⠀⠀⠀⠀⠀⠀⠀⠀⠀⠀⠀⠀⠀⠀⠀⠀⢀⠀⣿⢟⢕⢕⢕⢕⢕⢕⠐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⣱⣷⣷⡕⢕⢦⠄⠀⠀⠀⠀⠀⠀⠀⠀⠀⠀⠀⠀⠀⠀⠀⠀⠀⠀⠀⠀⠀⠀⠀⠀⠀⠀⠀⠀⠀⠀⠀⠀⠀⢀⣄⣠⣼⡵⢝⢕⣵⡕⢕⢕⢕⠁⠀⠀⠀⠀⠀⠀⠀⠀⠀⠀⠀⠀⠀⠀⠀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⡱⢇⢱⠟⠙⠀⠀⠀⠀⠀⠀⠀⠀⠀⠀⠀⠀⠀⠀⠀⠀⠀⠀⠀⠀⠁⢕⢕⢕⣿⣿⢟⣻⠑⠕⢄⠀⠀⠀⠀⠀⠀⠀⠀⠀⠀⠀⠀⠀⠀⠀⠀⠀⠀⠀⠀⠀⠀⠀⠀⠀⠀⠀⠀⠀⠀⠀⠐⠾⢿⣿⡿⢟⢕⣱⣾⡎⣧⢕⠕⠀⠀⠀⠀⠀⠀⠀⠀⠀⠀⠀⠀⠀⠀⠀⠀⢕⢟⢿⢻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⢽⡇⢏⠀⠀⠀⠀⠀⠀⠀⠀⠀⠀⠀⠀⠀⠀⠀⠀⠀⠀⠀⠀⠀⠀⠀⠀⠕⢸⣿⣿⢕⣿⡄⠀⠁⠕⢔⢀⠀⠀⠀⠀⠀⠀⠀⠀⠀⠀⠀⠀⠀⠀⠀⠀⠀⠀⠀⠀⠀⠀⠀⠀⠀⠀⠀⠀⠀⠀⢀⢄⢕⣱⢸⣿⣿⣿⢹⠕⠀⠀⠀⠀⠀⠀⠀⠀⠀⠀⠀⠀⠀⠀⠀⠀⠕⠕⢕⢕⢕⢕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⣳⡷⢇⠀⠀⠀⠀⠀⠀⠀⠀⠀⠀⠀⠀⢸⣿⣿⡟⢕⢔⢄⢄⢄⢹⣿⣿⣿⣾⣿⣿⣿⣿⣿⣷⣟⣾⡟⣹⡷⢱⡇⠀⠀⠀⠀⠀⠀⠀⠀⠀⠀⠀⠀⠀⠀⠀⠀⠀⠀⠀⠀⠀⠀⠀⠀⠀⣸⣿⣿⣧⣽⣵⣤⣤⣤⣤⣅⢕⢔⢄⢀⠀⠀⠀⠀⠀⠀⠀⠀⠀⠀⠀⠀⠀⠀⠀⠀⠀⠀⠀⠀⠀⠀⠀⢀⢄⠔⠑⠀⢿⢟⣼⣿⣿⣿⡏⠀⠀⠀⠀⠀⠀⠀⠀⠀⠀⠀⠀⠀⠀⠀⠀⠀⠀⠀⠀⠀⠁⢕⢕⡕⢱⣕⢕⢕⢕⢝⢕⢜⡇⢜⢣⢜⢕⢜⢕⢕⢕⢕⡕⢜⡕⢵⣕⣮⣗⣮⣱⢜⣕⡎⢕⡪⢕⡪⣝⡮⢵⡮⣕⣱⢕⡎⢝⣝⢽⣝⢽⣝⡿⣟⢿⣟⡟⣟⡿⢇⢕⢕⢕⢕⡕⢟⢿⢿⢿⢿⢿⢿⣿⣿⠀</a:t>
            </a:r>
            <a:br/>
            <a:r>
              <a:t>⢕⢕⢕⣿⣿⣿⣿⡇⢕⢱⡕⢕⡱⢎⣱⣾⣿⣿⣿⣿⣿⣿⣿⣿⣿⣿⣿⣿⢝⡹⡕⠀⠀⠀⠀⠀⠀⠀⠀⠀⠀⠀⠀⢸⣿⣿⡇⢕⢕⢕⢕⢕⢸⣿⣿⣿⢻⣿⣿⣿⣿⣿⢿⢿⢿⢿⣿⢞⢟⡇⠀⠀⠀⠀⠀⠀⠀⠀⠀⠀⠀⠀⠀⠀⠀⠀⠀⠀⠀⠀⠀⠀⠀⠀⠀⢸⣿⢿⢿⣿⣿⢿⢿⠿⠿⠟⠃⠀⠁⠑⠕⠔⢄⢄⢀⠀⠀⠀⠀⠀⠀⠀⠀⠀⠀⠀⠀⠀⠀⠀⠀⢔⢕⣵⣶⣷⣷⣾⣿⣿⣿⣿⣿⣿⡇⠀⠀⠀⠀⠀⠀⠀⠀⠀⠀⠀⠀⠀⠀⠀⠀⠀⠀⠀⠀⠀⠀⢕⢕⢕⡕⢱⢕⢱⢕⢕⢝⢇⢕⢜⢽⡕⢎⢕⢕⣕⡵⣕⣧⣗⢯⢟⣞⣽⣻⣟⣻⣽⣗⡾⣗⡪⣗⡮⢗⢮⢗⢪⢕⣕⢽⢕⢽⢇⢽⢗⡽⢗⣯⢗⣏⣷⡏⢽⣫⡽⣹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⢕⢕⡄⠀⠀⠀⠀⠀⠀⠀⠀⠀⠀⠀⠀⠀⠀⠀⠀⠀⠀⠀⠀⠀⠀⠀⠀⠁⣿⣿⢟⢕⢫⢀⠀⠀⠀⠀⠀⠀⠀⠀⠀⠀⠀⠁⠑⢕⠀⠀⠀⠀⠀⠀⠀⠀⠀⠀⠀⠀⠀⠀⠀⢕⠈⠙⠛⠛⠛⣿⣿⢝⢱⣾⣿⣿⠑⠀⠀⠀⠀⠀⠀⠀⠀⠀⠀⠀⠀⠀⠀⠀⠀⠀⠀⠀⠀⠀⠀⢱⣵⣵⢧⣵⡧⣵⡵⢕⣱⢵⣕⡸⢕⡣⣕⢷⢽⣞⡹⢕⢝⣟⡹⣿⣯⢽⣻⢽⣺⢿⣿⣽⡗⣮⢕⢕⢱⣜⢵⣗⢝⣗⡯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⢕⠕⢸⣿⣿⣿⣾⣿⣿⣿⣿⣿⣕⣕⢳⣇⣵⢵⢝⢳⢵⢔⠀⠀⠀⠀⠀⠀⠀⠀⠀⠀⠀⠀⠀⠀⠀⠀⠀⠀⠀⠀⠀⠀⠀⠀⠙⢿⣷⣵⣵⣵⣄⣄⣀⡀⠀⠀⠀⠀⠀⠀⠀⠀⠀⠕⢄⠀⠀⠀⠀⠀⠀⠀⠀⠀⠀⠀⠀⠀⠀⠁⠀⠀⠀⠀⠀⢹⢟⣕⣱⣿⣿⡏⠀⠀⠀⠀⠀⠀⠀⠀⠀⠀⠀⠀⠀⠀⠀⠀⠀⠀⠀⠀⠀⠀⠀⢯⣕⢺⢝⡕⢟⣇⢸⢝⡺⢝⢕⢜⢗⢜⢕⢜⢕⢸⢝⣕⢝⢕⢕⢕⡏⢝⡞⢕⡗⢽⢗⢕⢵⣗⢱⢕⡽⢕⡫⢗⣪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⣷⢟⣏⣄⣄⣀⠀⠀⠀⠀⠀⠀⠀⠀⠀⠀⠀⠀⠀⠀⠀⠀⠀⠀⠀⠀⠀⠀⠑⢝⣟⡻⢿⢿⢿⢿⢿⠿⠔⠀⠀⠀⠀⠀⠀⠀⠀⠀⠀⠀⠀⠀⠀⠀⠀⠀⠀⠀⠀⠀⠀⠀⠀⢀⣤⣴⣶⣷⣿⣿⣿⢿⣫⡞⠀⠀⠀⠀⠀⠀⠀⠀⠀⠀⠀⠀⠀⠀⠀⠀⠀⠀⠀⠀⠀⠀⣄⣕⡕⣕⣸⣗⣣⢝⣇⢽⢕⣸⣕⣇⢵⢕⢕⢕⢕⢕⣕⢹⣕⡹⢕⣪⢵⢳⢵⢗⢮⢕⣕⢕⢕⡱⢕⣸⢕⣇⣕⣇⡱⣗⡸⢕⡕⡕⢗⣹⢕⡫⢵⣞⡵⢗⢯⢗⣫⢵⣇⣹⢕⣕⡼⢏⡵⢞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⠀⠀⠀⠀⠀⠀⠀⠀⠀⠀⠀⠀⠀⠀⠀⠀⠀⠀⠀⠀⠀⠀⠀⠙⠛⠓⠂⠀⠀⠀⠀⠀⠀⠀⠀⠀⠀⠀⠀⠀⠀⠀⠀⠀⠀⠀⠀⠀⠀⠀⠀⠀⠀⠀⠀⠀⠛⠛⠛⠛⠋⠉⠑⠚⠛⠋⠀⠀⠀⠀⠀⠀⠀⠀⠀⠀⠀⠀⠀⠀⠀⠀⠀⠀⠀⠀⠀⠀⠀⠘⠚⠛⠛⠛⠛⠛⠛⠛⠛⠓⠛⠛⠚⠛⠓⠓⠓⠓⠛⠓⠛⠓⠛⠛⠚⠛⠓⠚⠓⠓⠓⠓⠃⠑⠚⠛⠓⠛⠓⠛⠓⠛⠓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6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⡿⢻⣿⣿⣿⣿⣿⣿⣿⣿⣕⢷⣝⢝⢿⣿⣿⣿⣧⢿⣧⢻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⢏⡞⣿⣿⣿⣿⣿⣿⣿⣿⣿⣿⣷⣝⢏⣷⡝⢟⢟⢟⢜⢟⢇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⢯⣿⣧⣿⣿⣿⣿⣿⣿⣿⣿⣿⣿⡿⢕⢕⢸⣿⣕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⣏⣾⣿⢸⣟⢻⢽⣹⣽⣽⣽⣿⣟⣟⣧⢕⢕⢕⣿⣿⣇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⣼⣿⣿⢸⣿⣿⣿⣿⣿⣿⣿⣿⣿⣿⣿⣇⢕⢕⢸⣿⣿⡇⢕⢕⢕⢕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⣵⢳⣿⣿⡏⣿⣿⣿⣿⣿⣿⣿⣿⣿⣿⣿⣿⣿⣧⡕⢜⣿⣿⣿⡕⢕⢕⢕⢕⢕⢕⢕⢕⢕⢕⢕⢝⢟⢿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⢟⣵⣿⡟⣾⣿⣿⡇⣿⣿⣿⣿⣿⣿⣿⣿⣿⣿⣿⣿⣿⣿⣷⡕⣿⣿⣿⣇⢕⢕⢕⢕⢕⢕⢕⢕⢕⢕⢕⢕⢕⣸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⣵⣿⣿⣿⢧⣿⣿⣿⡇⣿⣿⣿⣿⣿⣿⣿⣿⣿⣿⣿⣿⣿⢻⣿⡇⣿⣿⣿⣿⡕⢕⢕⢕⢕⢕⢕⢕⢕⢕⢕⢕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⢫⣿⣿⣿⡿⣳⢸⣿⣿⣿⡧⢻⣿⣿⣿⣿⣿⣿⣿⣿⣿⣿⣿⣿⡜⢿⡇⣿⣿⣿⣿⡇⢕⢕⢦⡕⢕⡕⢕⢕⢕⡕⢕⣿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⢣⣿⣿⣿⡿⣵⣿⢸⣿⢿⢻⣧⡸⣿⣿⣿⣿⣿⣿⣿⣿⣿⣿⣿⣿⡇⢜⢕⣿⣿⣿⣿⢇⢕⢕⢜⢗⢓⢝⢸⢝⠁⢐⢜⢿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⢯⣿⣿⣿⡿⣽⣿⣿⢸⢏⢱⣿⣿⢇⣸⣿⣿⣿⣿⣿⣿⣿⣿⣿⣿⣿⡇⢕⢱⢽⢿⢟⠕⠁⢕⢕⠕⢕⢕⢕⢕⢕⢇⢎⢕⢕⢕⢹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⡟⣾⡯⣿⣿⣱⣿⣿⢕⢜⣵⣿⣿⣿⣸⣿⣿⣿⣿⣿⣿⣿⣿⣿⣿⣿⣿⣇⢕⠁⠕⠐⠑⠁⢕⢕⣾⣿⣷⢰⣕⢕⢕⢕⢕⠕⢕⢕⢾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⣻⣽⢱⣿⢣⣿⢧⣿⣿⢇⢕⡕⢱⣿⣿⣿⢇⣿⡿⣿⣿⣿⣿⣿⣿⣿⣿⣿⣿⢻⢕⢅⢕⢔⢔⢕⢕⢕⣿⣿⣿⡼⣿⣷⣴⣥⢱⣾⣿⣼⣎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⣱⣵⣿⣿⣿⣼⡟⣼⡟⣾⣿⡿⣼⢸⣷⢸⣿⣕⣝⢸⣿⡇⣿⣿⣿⣿⣿⣿⣿⣿⣿⡟⢜⢕⢸⣷⣶⣶⡟⡕⢸⣿⣿⣿⡇⣿⣿⣿⣿⡎⢟⣽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⣻⣿⣿⣿⢕⢕⢕⢕⢕⣿⣿⣿⣿⣿⣿⣿⣿⣿⣿⣿⣿⣿⣿⣿⣿⣿⣿⣿⣿⣿⣿⣿⣿⣿⣿⣿⣿⣿⣿⣿⣿⣿⣿⣿⣿⣿⣿⣿⣿⣿⢧⡿⣿⣟⢟⢇⣿⢇⣿⢳⣿⣿⣿⣿⢸⡏⣸⣿⣿⡿⣸⣿⢕⣿⣿⣿⣿⣿⣿⣿⣿⣿⡇⢕⢕⢸⣿⣿⣿⣿⢱⣾⣿⣿⣿⡇⣿⣿⣿⣿⡇⢜⡝⢱⡏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⣿⡟⣾⣧⣜⢻⢗⡕⣿⢸⡿⣼⣿⣿⣿⡏⢸⡇⣿⣿⣿⡇⣿⢇⡇⣿⣿⣿⣿⣿⣿⣿⣿⣿⢕⢕⢕⣸⣿⣿⣿⣿⡇⣿⣿⣿⣿⣿⣿⣿⣿⣿⣷⣜⢻⣧⢕⡽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⢻⢇⢟⣵⡟⣱⡏⣿⣇⣿⣿⣿⣿⢇⢸⢇⣿⣿⣿⡇⣿⢸⡇⣿⡟⣿⣿⣿⣿⣿⣿⣿⢕⢕⢕⣿⣿⣿⢿⢿⢇⡟⣿⣿⣿⢹⣿⣿⣿⣿⣿⢟⣗⣽⢇⢣⢝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⢇⢕⢸⣻⡾⢟⢇⡿⢸⣿⣿⣿⡟⢱⣼⢸⣽⣽⣽⣵⢏⣾⣿⣼⣧⢿⡟⣿⣿⣏⣿⢏⢕⢕⣼⣿⣿⢿⢿⢿⢱⣵⢳⣝⣏⢸⣿⣿⣿⣿⣿⢝⡝⢱⠑⠁⢄⢄⢄⢄⢄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⡝⢝⡟⢸⢇⣼⣿⣿⣿⢕⢿⢿⠼⠯⠽⢽⠽⢵⣽⣝⢻⣯⣼⣷⢹⡻⣿⢇⢱⣧⣞⣹⡵⠗⠋⠝⠝⢁⢁⠁⠕⢾⢮⣿⣿⣿⢿⣿⠕⠕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⠮⠇⢱⡜⡇⣿⣿⣿⡿⡜⢇⢁⣄⣔⣁⢁⠀⠄⠄⢘⢻⣿⣿⣿⣿⣿⣿⣿⣿⣿⣿⢇⢵⠆⢁⠀⢀⢀⣿⣷⢕⢵⣿⣿⣿⡇⣿⣿⠕⠀⠜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⠐⠀⠕⢱⣧⡇⣾⣿⡇⢹⣧⣕⣿⣧⢕⢔⢄⢔⢔⢕⣷⣿⣿⣿⣿⣿⣿⣿⣿⣿⣿⣿⡇⢕⢕⢔⢕⢕⣿⣿⡿⣸⣿⣿⣿⢕⣸⣿⠕⠀⠀⢱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⢸⡏⢏⢹⣿⡇⢕⢹⣿⣿⣿⣧⡕⢱⡕⢕⣼⣿⣿⣿⣿⣿⣿⣿⣿⣿⣿⣿⣿⣿⣧⢜⠏⢕⣟⣿⣿⣵⡿⣻⣾⡏⢕⢜⣿⢔⠄⠀⠀⢻⣎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⢕⠑⠕⢔⠅⣰⠇⠀⠀⠀⣾⡇⡕⣼⢝⢇⢕⢕⢻⣿⣿⣧⣼⣵⣵⣾⣿⣿⣿⣿⣿⣿⣿⣿⣿⣿⣿⣿⣿⣿⣿⣿⣿⣿⣿⣿⣿⢫⣷⣽⣿⡇⢕⢜⣿⡕⠐⠀⠀⢱⢜⢷⡝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⣵⢏⠀⠀⠀⢀⣿⢕⡇⢜⡇⢕⢕⣼⡕⢿⣿⣿⣿⣿⣿⣿⣿⣿⣿⣿⣿⣿⣿⣿⣿⣿⣿⣿⣿⣿⣿⣿⣿⣟⣻⣽⢫⢾⣿⣿⣿⡇⢕⢕⢿⡇⣀⣀⡄⢸⣷⡕⢝⣜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⡼⢕⣱⣔⢀⠀⢸⡏⢸⣿⢕⢳⢕⢕⢻⢿⢎⢿⣿⣿⣿⣿⣿⣿⣿⣿⣿⣿⣿⣿⣿⣿⣿⣿⣿⣿⣿⣿⣿⣿⣿⣟⣣⢕⢸⣿⣿⣿⢇⢕⢕⢸⡇⣿⣿⣿⡕⢹⣿⡕⡝⢎⢻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⡱⢕⢱⣿⢇⢕⢔⢸⢇⢸⣿⢱⢜⡇⢕⢕⢕⢕⢜⢿⣿⣿⣿⣿⣿⣿⣿⣿⣿⣿⣿⣿⣿⣿⣿⣿⣿⣿⣿⣿⣿⣿⡿⢇⢕⣾⣿⣿⡏⢕⢜⢇⢜⡇⣿⣻⣻⣿⡕⢝⣿⡕⣕⢣⢻⣿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⢕⢇⠀⣼⡏⢕⢕⢔⢜⢕⢸⣿⣱⡇⢹⡕⢕⢕⢕⢕⢕⢝⢿⣿⣿⣿⣿⣿⣿⣿⣽⣽⣽⣽⣽⣵⣿⣿⣿⣿⣿⡿⢟⢕⢕⢱⣿⣿⡟⢕⢱⡕⢜⢕⡇⢿⢿⢿⢿⢿⢕⢻⣧⠻⢇⢏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⡕⠀⡇⣿⢟⣾⣿⢕⢕⢕⡜⣿⡇⡕⢕⢜⢇⢕⢕⢕⢕⢕⢕⢝⢟⢿⣿⣿⣿⣿⣿⣿⣿⣿⣿⣿⣿⣿⢿⢟⢕⢕⢕⢕⢕⣼⢟⢜⢕⢕⢸⣷⢕⢕⢇⢔⢄⢄⢄⢄⢄⢜⣿⡔⠀⠁⢎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⢀⠑⢱⢧⣿⢕⢟⢟⢕⢕⢇⣷⢜⣿⡮⢕⢕⢕⢕⢕⢕⢕⢕⢕⢕⢕⢕⢕⢝⢝⢻⢿⣿⣿⣿⡿⣟⡏⢕⢕⢕⢕⢕⢕⢕⢜⢏⢕⡕⢕⢕⢸⣿⡇⢕⢕⢕⢕⢳⣷⡇⢕⠀⢸⡇⠀⠀⢕⢸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⠐⢁⢕⠀⠀⢕⡿⢕⢕⢕⢕⢕⣼⡿⢕⢜⢷⢕⢕⢕⢕⢕⢕⢕⢕⢕⢕⢕⢕⠕⠑⢕⣱⣾⣷⣽⣵⣾⣿⡇⢕⠑⠕⢕⢕⢕⢕⢕⢕⢜⢹⡕⢕⢸⣿⡇⢕⡜⣇⢕⢕⢜⢕⢕⢀⢜⢇⢀⢀⢸⣼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⢀⢕⠁⠀⠀⢕⢻⢕⢕⢕⢕⢱⡿⢕⢕⢜⣜⢣⢕⢕⢕⢕⢕⢕⢕⢕⠕⠑⠁⠀⢔⢱⣿⣿⣿⣿⣿⣿⣿⣷⢕⢄⠀⠀⠁⠕⢕⢕⢕⢕⢻⣿⣇⢜⣿⠕⡕⣷⢻⢕⢕⢕⢕⢕⢕⢕⢕⢕⢕⢸⣿⢕⢕⢕⢕⢿⣿⡇⢕⢕⣿⣿⡇⢕⢸⣿⢫⣵⣕⡟⢿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⠉⠉⠉⠉⠉⠉⠉⠉⠉⠉⠉⠀⠀⠀⠀⠀⠀⢀⢕⢕⠀⠀⠀⠑⠁⠁⠁⠁⢑⢜⢕⢕⢕⢕⢻⣿⣵⡕⢕⢕⢕⢕⠕⠁⠀⠀⠀⠀⢕⣼⣿⣿⣿⣿⣿⣿⣿⣿⡕⢕⠀⠀⠀⠀⠀⠕⢕⢕⢕⢝⢽⣧⢕⣾⠇⢁⡄⢄⠑⠑⣕⢣⣼⣱⢱⣇⢕⢸⣿⢕⢕⢕⢕⢸⣿⡇⢕⢕⣿⣿⡇⢕⢸⡏⢺⢿⢟⣻⣿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⡿⢟⣹⣴⣧⢀⠀⠀⠀⠀⠀⠀⠀⠀⠀⠀⠀⠀⠀⠀⠀⢕⢕⠑⠀⠀⠀⣴⣶⣶⡇⢠⡇⢕⢕⢕⢕⣕⡜⣿⣿⣷⡕⢕⢵⢷⠑⠀⠀⠀⠀⠀⢾⣿⣿⣿⣿⣿⣿⣿⣿⣿⣿⡕⠀⠀⠀⠀⠀⠀⢷⢞⢻⢿⣧⣕⡗⠜⠐⠑⠑⠀⢕⢔⠑⣱⣿⣿⣿⣿⣿⢸⣿⢕⢕⢕⢕⣽⣿⡷⢕⢕⣿⣿⡇⢕⢜⠕⠁⢱⣧⡝⠃⢑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⡟⢹⢷⡟⣟⢿⣿⣧⢰⣶⣶⣶⣶⣶⢔⠀⠀⠀⠀⠀⠀⠀⠀⢕⢕⠀⠀⠀⢱⣿⣿⣿⢇⡿⢕⢕⣱⣾⣿⣿⣇⣷⢿⣿⣷⢕⢕⢕⠀⠀⠀⠀⠀⠀⢸⣿⣿⣿⣿⣿⣿⣿⣿⣿⣿⡇⠀⠀⠀⠀⠀⠀⢕⢕⢕⢸⣿⣿⣯⠐⢷⡇⢀⢔⢄⠀⢰⡜⣿⣿⣿⣿⣿⣿⡟⡱⣵⣶⣷⣯⣽⣇⢕⢕⣿⣿⡇⢕⠀⠀⠀⠈⠙⠁⢄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⣷⡕⢜⢣⡝⢇⢝⠁⠀⢹⣿⣿⣿⣿⡇⢕⢔⢕⢔⢕⢕⢔⢔⢕⢕⠀⠀⠀⣸⣿⣿⢏⡾⢕⢕⣱⣿⣿⣿⣿⣿⢸⢞⣿⣿⣧⢕⢕⠀⠀⠀⠀⠀⠀⠈⣿⣿⣿⣿⣿⣿⣿⣿⣿⣿⠑⠀⠀⠀⠀⠀⠀⢕⢕⢕⢸⣿⣿⣿⣧⣅⣴⢁⢁⢅⡄⣕⢹⡝⢛⢏⢝⢕⢍⢕⢕⢕⢝⢝⢟⢿⣿⣿⣷⣝⡻⢇⠄⠀⠔⢔⠀⠀⢄⣾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⣿⣇⡑⠁⠕⠟⠀⠀⠀⠝⣿⣿⣿⡧⢕⢕⢕⢱⡕⣱⣧⡕⠀⠀⠀⠀⢄⣿⣿⡏⣾⢇⢕⢱⣿⣿⣿⣿⣿⣿⡜⣼⣹⣿⣿⡇⠕⠀⠀⠀⠀⠀⠀⠀⠸⣿⣿⣿⣿⣿⣿⣿⣿⡇⠀⠀⠀⠀⠀⠀⠀⠀⣣⣵⣿⣿⣿⣿⣿⣿⣿⣼⡧⣣⡝⢪⢇⢝⢕⢕⢕⢕⢕⢕⠕⠕⢕⢕⢕⢕⢜⢝⢟⣿⣿⣷⣔⡀⠀⠀⠀⢀⢾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⣷⡄⠀⠀⠕⠕⠀⠀⠘⢿⣿⣷⡕⣱⣕⡞⣼⣿⣿⡯⢔⠀⠀⠀⢸⣿⡟⡼⢕⢕⢱⣿⣿⣿⣿⣿⣿⣿⡇⡟⣿⣿⣿⣷⠀⠀⠀⠀⠀⠀⠀⠀⠀⢹⣿⣿⣿⣿⣿⣿⡿⠀⠀⠀⠀⠀⠀⠀⠀⠀⢸⣿⣿⣿⣿⣿⣿⣿⣿⢏⣾⣜⢿⡿⣷⡇⢱⠔⠑⠁⠀⠀⠀⠀⠁⠑⢕⢕⢕⢕⢕⢕⢝⢿⣿⣿⣦⡄⢀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⣽⣫⡔⠀⠀⠀⢄⡄⠀⠁⢻⣿⣽⣿⢿⢱⣿⣿⣿⡯⢕⠀⠀⠀⠈⠙⠘⠕⢕⢕⣸⣿⣿⣿⣿⣿⣿⣿⣇⢇⣿⣿⡜⣿⡇⠀⠀⠀⠀⠀⠀⠀⠀⠀⢻⣿⣿⣿⣿⣿⠃⠀⠀⠀⠀⠀⠀⠀⠀⠀⠘⣿⣿⣿⣿⣿⣿⣿⣷⣿⣿⣿⡿⠇⠝⢇⠀⠀⠀⠀⠀⠀⠀⢀⣠⣷⣷⣷⣕⡕⢕⢕⢕⢕⢜⢿⣿⣿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⣟⡾⣮⠁⠀⠀⠀⠁⠀⠀⠀⠀⠹⣟⣿⠁⢸⣿⣿⣿⡷⢕⠀⠀⠀⠀⠀⠀⠀⠀⠀⠉⠛⠿⢿⣿⣿⣿⣿⣿⡜⢹⣟⡻⢮⡝⢀⠀⠀⠀⠀⠀⠀⠀⠀⠁⢻⣿⣿⣿⠇⠀⠀⠀⠀⠀⠀⠀⠀⠀⠀⠀⢸⣿⣿⣿⣿⣿⣿⣿⠟⠋⠁⠀⠀⠀⠑⠀⠀⠀⠀⠀⠀⠀⠀⠀⠀⠀⠀⠀⠀⠀⠑⢕⢕⢕⠑⠈⠙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⡗⣽⠀⠀⠀⠀⠀⠀⢕⠇⠀⠀⠘⢻⠀⠀⣿⣿⣿⣏⠁⠀⠀⠀⠀⠀⠀⠀⠀⠀⠀⠀⠀⠀⠈⠙⠿⣿⣿⣿⡜⣿⣿⣿⣿⡕⠀⠀⠀⠀⠀⠀⠀⠀⠀⠁⢀⢀⠉⠀⠀⠀⠀⠀⠀⠀⠀⠀⠀⠀⠀⠁⢿⣿⣿⡿⡿⠋⠁⠀⠀⠀⠀⠀⠀⠀⠀⠀⠁⢔⢀⠀⠀⠀⠀⠀⠀⠀⠀⠀⠀⢰⢔⠑⠀⠀⠀⠀⢄⠹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⢀⠀⠁⠀⠀⠹⣿⣿⣗⢄⠀⠀⠀⢄⠔⠀⠀⠀⢀⠀⠀⠀⠀⠀⠀⠀⠈⠑⢿⣿⡜⣿⡿⣿⡇⠀⠀⠀⠀⠀⠀⠀⠀⠀⠀⠑⢕⠀⠀⠀⠀⠀⠀⠀⠀⠀⠀⠀⠀⠀⠀⠜⣿⡿⠑⠀⠀⠀⠀⠀⠀⠀⠀⠀⠁⠄⢀⠀⠀⠁⠔⢀⠀⠀⢔⣴⠐⠀⠀⠀⠀⠀⠀⠀⠀⠀⢔⢕⢀⣿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⠑⠁⠀⠀⠀⠀⢀⠘⠻⢳⢕⠀⢀⠕⠁⠀⠀⢄⠑⠀⠀⠀⠀⠀⠀⠀⠀⠀⠀⠀⠙⠇⢸⡇⢻⡇⠀⠀⠀⠀⠀⠀⠀⠀⠀⠀⠀⠁⠀⠀⠀⠀⠀⠀⠀⠀⠀⠀⠀⠀⠀⠀⠀⠈⠀⠀⠀⠀⠀⠀⠀⠀⠀⠀⠀⠀⠀⢁⠔⢄⠀⠀⠑⢄⠀⢸⠃⠀⠀⠑⠕⠀⠀⠀⠀⠀⢕⢕⢕⢕⢸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⠄⠀⠀⠀⠔⢔⠀⢕⢕⢔⢀⠀⠁⠔⠁⠀⠀⢄⠕⢀⠀⠀⠀⠀⠀⠀⠀⠀⠀⠀⠀⠀⠀⠀⠑⢕⢜⢇⠀⠀⠀⠀⠀⠀⠀⠀⠀⣔⣷⣾⣶⣣⠀⠀⠀⠀⠀⠀⠀⠀⠀⠀⠀⠀⠀⠀⠀⠀⠀⠀⠀⠀⠀⠀⠀⠀⠀⢀⠔⠁⠀⠀⠁⠐⢀⠀⠀⢀⠀⢀⢄⠀⠀⠀⠀⠀⠀⢕⢕⢕⢕⢕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⡽⣵⢕⠀⠀⠑⠗⠗⠳⠷⣷⣷⣷⣷⣷⣾⣿⣿⣿⣿⣴⣴⣴⣤⣿⣿⣿⣿⣿⣿⣦⣴⣦⣴⣾⣿⣿⣿⣿⣿⣿⣿⣿⣿⣿⢞⢕⢕⢕⠕⠑⠅⠕⠁⠁⠁⠁⠁⠁⢐⠕⢀⠀⠀⠀⠀⢕⢕⢕⢕⢄⠀⠀⠀⠐⠁⠀⠀⠀⠐⢄⠀⠀⠀⠀⠀⠀⠀⠀⠀⠀⠀⠀⠄⠀⢕⠀⠀⠀⠀⠀⠀⠀⠀⠀⢈⣾⣿⣿⣿⡿⢁⠀⠀⠀⠀⠀⠀⠀⠀⠀⠀⠀⠀⠀⠀⠀⠀⠀⠀⠀⠀⠀⠀⢀⠔⠁⠀⠀⠀⠐⠐⠀⠀⠀⠀⢱⡀⠁⠑⠀⠀⠀⠀⠀⠀⠑⠑⠕⢑⣴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⠔⢕⢱⡄⠀⠁⠀⠕⢕⢕⡸⠀⠀⠀⠀⠐⠁⠀⢀⠀⠀⠑⠄⠀⠀⠀⠀⠀⠀⠀⠀⠀⠀⠀⠄⠁⠀⠀⠀⠀⠀⠀⠀⠀⠀⠁⢏⢿⡟⣿⠃⠁⠀⠀⠀⠀⠀⠀⠀⠀⠀⠀⠀⠀⠀⠀⠀⠀⠀⠀⠀⠀⠀⠄⠁⠀⠀⠀⠁⠀⠀⠀⠀⠀⠀⠀⠜⢷⡄⠀⢀⣜⠀⠀⢀⢄⢄⣦⣼⡕⣯⣿⣿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⢔⢕⢕⣿⣆⠀⠀⠀⠁⣱⢇⠀⠀⠀⠀⠀⠀⠀⠀⠀⠀⠀⠀⠁⢄⠀⠀⠀⠀⠀⠀⠀⠀⠀⠀⠀⠀⠀⠀⠀⠀⠀⠀⠀⠀⠀⠀⠁⠀⠀⠀⠀⠀⠀⠀⠀⠀⠀⠀⠀⠀⠀⠀⠀⠀⠀⠀⠀⠀⠀⠀⠀⠑⠀⠀⠀⠀⠀⠀⠀⠀⠀⠀⠀⠀⠀⠀⠀⠱⣔⢎⢕⢕⢕⢱⣱⣿⣿⣿⣿⢸⣿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⣧⡀⠀⡱⠃⠕⠀⠀⠀⠀⠀⠀⠀⠀⠀⠀⠀⠀⠀⠀⠁⠀⠀⠀⠀⠀⠀⠀⠀⠀⠀⠀⠀⠀⠀⠀⠀⠀⠀⠀⠀⠀⠀⠀⠀⠀⠀⠀⠀⠀⠀⠀⠀⠀⠀⠀⠀⠀⠀⠀⠀⠀⠀⠀⠀⠀⠀⠀⠀⠀⠀⠀⠀⠀⠀⠀⠀⠀⠀⠀⠀⠀⠀⢔⢝⢇⢕⢕⣱⣿⣿⣿⣿⣿⡿⣸⣿⡿⣼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⡿⣱⢑⠔⠀⠀⠀⠀⠀⠀⠀⠀⠀⠀⠀⠀⠀⠀⠀⠀⠀⠀⠀⠀⠀⠀⠀⠀⠀⠀⠀⠀⠀⠀⠀⠀⠀⠀⠀⠀⠀⠀⠀⠀⠀⠀⠀⠀⠀⠀⠀⠀⠀⠀⠀⠀⠀⠀⠀⠀⠀⠀⠀⠀⠀⠀⠀⠀⠀⠀⠀⠀⠀⠀⠀⠀⠀⠀⠀⠀⠀⠀⢕⢕⢕⢕⣳⣿⣿⣿⣿⡿⢟⢱⡗⡿⢇⢕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⡿⣱⣿⡇⢔⠀⠀⠀⠀⠀⠀⠀⠀⠀⠀⠀⠀⠀⠀⠀⠀⠀⠀⠀⠀⠀⠀⠀⠀⠀⠀⠀⠀⠀⠀⠀⠀⠀⠀⠀⠀⠀⠀⠀⠀⠀⠀⠀⠀⠀⠀⠀⠀⠀⠀⠀⠀⠀⠀⠀⠀⠀⠀⠀⠀⠀⠀⠀⠀⠀⠀⠀⠀⠀⠀⠀⠀⠀⠀⠀⠀⠀⠀⠀⠀⠀⠁⠈⠙⠙⢉⣍⣕⣕⣕⣕⣜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⣜⣿⡟⣱⡿⢏⢱⢇⢀⠀⠀⠀⠀⠀⠀⠀⠀⠀⠀⠀⠀⠀⠀⠀⠀⠀⠀⠀⠀⠀⠀⠀⠀⠀⠀⠀⠀⠀⠀⠀⠀⠀⠀⠀⠄⠄⠄⠄⠄⠄⠀⠀⠄⠄⠀⠀⠀⠀⠀⠀⠀⠀⠀⠀⠀⠀⠀⠀⠀⠀⠀⠄⢀⠀⠀⠀⠀⠀⠀⠀⠀⠀⠀⠀⠀⠀⢔⢔⢕⢕⢕⢕⢕⢁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⣵⣿⡟⢱⣿⣧⢕⡜⢕⠁⠀⠀⠀⠀⠀⠀⠀⠀⠀⠀⠀⠀⠀⢄⠑⠀⠀⠀⠀⠀⠀⠀⠀⠀⠀⠀⠀⠀⠀⠀⠀⠀⠀⠀⠀⠀⠀⠀⠀⠀⠀⠀⠀⠀⠀⠀⠀⠀⠀⠀⠀⠀⠀⠀⠀⠀⠀⠀⠀⠀⠀⠀⠀⢕⠀⠀⠀⠀⠀⠀⠀⠀⠀⠀⠀⠀⠀⢕⢕⢕⢕⢕⢕⠕⢔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⣸⣿⡇⢕⣿⣿⡇⢕⢕⢕⢔⢑⢕⢕⢔⠀⠀⠀⠀⢕⢕⢕⢄⢔⢕⣿⣽⡟⢕⣱⣼⡝⢕⢕⢕⠄⠀⠀⠀⠀⠀⠀⠀⠀⠀⠀⠀⠀⠀⢕⠀⠀⠀⠀⠀⠀⠀⠀⠀⠀⠀⠀⠀⠀⠀⠀⠀⠀⠀⠀⠀⠀⠀⠀⠀⠀⠀⠀⠀⠀⠀⠀⠀⠀⠀⠀⠀⠀⠀⠀⠀⠀⠀⠀⠀⠀⠀⠀⠀⠁⠀⠀⠀⠀⠀⠀⠀⠀⠀⠀⠀⠀⠀⠄⡅⢅⢕⣶⣾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⡿⢕⠘⠉⠉⠁⢕⢕⠀⠀⠀⠀⠀⠀⠀⠀⠀⠀⠀⠀⠀⠀⠀⢕⠀⠀⠀⠀⠀⠀⠀⠀⠀⠀⠀⠀⠀⠀⠀⠀⠀⠀⠀⠀⠀⠀⠀⠀⠀⠀⠀⠀⠀⠀⠀⠀⠀⠀⠀⠀⠀⠀⠀⠀⠀⠀⠀⠀⠀⠀⠀⠀⠀⠀⠀⠀⠀⠀⠀⠀⠀⠀⠀⠀⠀⠀⠀⢔⢇⢕⢕⣿⣿⡇⢕⢕⢹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⢕⠑⠀⠀⠀⢔⢕⢕⠀⢔⠀⠀⠀⢕⠔⠀⠀⠀⠀⠀⠀⠀⠀⢕⠀⠀⠀⠀⠀⠀⠀⠀⠀⠀⠀⠀⠀⠀⠀⠀⠀⠀⠀⠀⠀⠀⠀⠀⠀⠀⠀⠀⠀⠀⠀⠀⠀⠀⠀⠀⠀⠀⠀⠀⠀⠀⠀⠀⠀⠀⠀⠀⠀⠀⢕⠀⠀⠀⠀⠀⠀⠀⠀⠀⠀⠀⠀⢕⢕⢕⢕⣿⣿⡇⢕⢸⣇⢻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⢱⠀⠀⠀⠀⢕⢕⠀⠀⢕⠀⠀⠀⠀⠀⠀⠀⠀⠀⠀⠀⠀⠀⠑⢀⠀⠀⠀⠀⠀⠀⠀⠀⠀⠀⠀⠀⠀⠀⠀⠀⠀⠀⠀⠀⠀⠀⠀⠀⠀⠀⠀⠀⠀⠀⠀⠀⠀⠀⠀⠀⠀⠀⠀⠀⠀⠀⠀⠀⠀⠀⠀⠀⠀⢕⠀⠀⠀⠀⠀⠀⠀⠀⠀⠀⠀⢸⡕⢕⢕⢕⣿⣿⡇⢕⢸⣿⣇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⡟⢕⣾⠀⠀⠀⠀⢕⢕⠀⢀⢕⠀⠀⠀⠀⠀⠀⠀⠀⠀⠀⠀⠀⠀⠀⢕⠀⠀⠀⠀⠀⠀⠀⠀⠀⠀⠀⠀⠀⠀⠀⠀⠀⠀⠀⠀⠀⠀⠀⠀⠀⠀⠀⠀⠀⠀⠀⠀⠀⠀⠀⠀⠀⠀⠀⠀⠀⠀⠀⠀⠀⠀⢔⢰⠀⢕⠀⠀⠀⠀⠀⠄⠀⠀⠀⠀⠀⠘⠓⠑⢕⢕⣿⣿⡇⢕⢸⣿⣿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⢸⣿⠀⠀⠀⠀⠀⠁⠀⠁⠁⠀⠀⠀⠀⠀⠀⠀⠀⠀⠀⢄⢄⢄⢄⢕⢄⢀⠀⠀⠀⠀⠀⠀⠀⠀⠀⠀⠀⠀⠀⠀⠀⠀⠀⠀⠀⠀⠀⠀⠀⠀⠀⠀⠀⠀⠀⠀⠀⠀⠀⠀⠀⠀⠀⠀⠀⠀⠀⠀⠀⢄⢜⢇⠀⠁⠀⠀⠀⠀⠀⠀⠀⠀⠀⠀⠀⠀⠀⠀⠀⠑⢿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⡏⠀⠀⠀⠀⠀⠀⠀⠀⠀⠀⠀⠀⠀⠀⠀⠀⢄⢄⢄⢕⢕⢕⢕⢕⢕⢕⢔⠀⠀⠀⠀⠀⠀⠀⠀⠀⠀⠀⠀⠀⠀⠀⠀⠀⠀⠀⠀⠀⠀⠀⠀⠀⠀⠀⠀⠀⠀⠀⠀⠀⠀⠀⠀⠀⠀⠀⠀⠀⠀⢸⣪⢇⢕⢄⢀⠀⠀⠀⠀⠀⠀⠀⠀⠀⠀⠀⠀⠀⠀⠀⠀⠝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⢜⣿⣷⠀⠀⠀⠀⠀⠀⠀⠀⠀⠀⠀⠀⠀⠀⠀⠀⠀⠑⢕⢕⢕⢕⢕⢕⢕⢕⢕⠄⠀⠀⠀⠀⠀⠀⠀⠀⠀⠀⠀⠀⠀⠀⠀⠀⠀⠀⠀⠀⠀⠀⠀⠀⠀⠀⠀⠀⠀⠀⠀⠀⠀⠀⠀⠀⠀⠀⠀⢀⢀⣿⢏⢕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⣱⣿⣷⡕⢕⢦⠀⠀⠀⠀⠀⠀⠀⠀⠀⠀⠀⠀⠀⠀⠀⠀⠀⠀⠀⠀⠀⠀⠀⠀⠀⠀⠀⠀⠀⠀⠀⠀⠀⠀⢀⣄⣠⣼⡵⢝⢕⣵⢕⢕⢕⢕⠁⠀⠀⠀⠀⠀⠀⠀⠀⠀⠀⠀⠀⠀⠀⢀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⡱⢕⢱⠏⠉⠀⠀⠀⠀⠀⠀⠀⠀⠀⠀⠀⠀⠀⠀⠀⠀⠀⠀⠀⠀⠁⢕⢕⢕⣿⣿⢟⣻⠑⠕⢄⠀⠀⠀⠀⠀⠀⠀⠀⠀⠀⠀⠀⠀⠀⠀⠀⠀⠀⠀⠀⠀⠀⠀⠀⠀⠀⠀⠀⠀⠀⠀⠐⠿⢿⢿⡿⢟⢕⣱⣿⡎⣧⢕⠕⠀⠀⠀⠀⠀⠀⠀⠀⠀⠀⠀⠀⠀⠀⠀⢄⢞⢟⢻⢿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⡇⢕⠀⠀⠀⠀⠀⠀⠀⠀⠀⠀⠀⠀⠀⠀⠀⠀⠀⠀⠀⠀⠀⠀⠀⠀⠕⢸⣿⣿⢇⣿⢄⠀⠁⠕⢔⢀⠀⠀⠀⠀⠀⠀⠀⠀⠀⠀⠀⠀⠀⠀⠀⠀⠀⠀⠀⠀⠀⠀⠀⠀⠀⠀⠀⠀⠀⠀⢀⢄⢕⣱⢸⣿⣿⣿⢹⠕⠀⠀⠀⠀⠀⠀⠀⠀⠀⠀⠀⠀⠀⠀⠀⠀⠜⠕⠕⢕⢕⢕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⣟⣹⡷⢧⡕⠀⠀⠀⠀⠀⠀⠀⠀⠀⠀⠀⠀⠀⠀⠀⠀⠀⠀⠀⠀⠀⠀⠀⠀⠀⣼⣿⣿⣧⣽⣵⣤⣤⣤⣤⣅⢕⢔⢄⢀⠀⠀⠀⠀⠀⠀⠀⠀⠀⠀⠀⠀⠀⠀⠀⠀⠀⠀⠀⠀⠀⠀⠀⢀⢄⠔⠁⠀⢿⣟⣼⣿⣿⣿⡏⠀⠀⠀⠀⠀⠀⠀⠀⠀⠀⠀⠀⠀⠀⠀⠀⠀⠀⠀⠀⠀⠁⢜⢕⡕⢱⣕⢕⢕⢕⢝⢕⢜⡇⢜⢣⢜⢕⢜⢕⢕⢕⢕⡕⢜⡕⢵⣕⣮⣗⣮⣱⢜⣕⡎⢕⡪⢕⡪⣝⡮⢵⡮⣕⣱⢕⡎⢝⣝⢽⣝⢽⣝⡿⣟⢿⣟⡟⣟⡿⢇⢕⢕⢕⢕⡕⢟⢿⢿⢿⢿⢿⢿⣿⣿⠀</a:t>
            </a:r>
            <a:br/>
            <a:r>
              <a:t>⢕⢕⢕⣿⣿⣿⣿⡇⢕⢱⡕⢕⡱⢎⣱⣾⣿⣿⣿⣿⣿⣿⣿⣿⣿⣿⣿⣿⢏⢝⡕⠀⠀⠀⠀⠀⠀⠀⠀⠀⠀⠀⠀⢸⣿⣿⡇⢕⢕⢕⢕⢕⢸⣿⣿⣿⢻⣿⣿⣿⣿⣿⢿⢿⢿⢿⣿⢗⢟⡕⠀⠀⠀⠀⠀⠀⠀⠀⠀⠀⠀⠀⠀⠀⠀⠀⠀⠀⠀⠀⠀⠀⠀⠀⠀⢸⣿⢿⢿⢿⣿⢿⠿⠿⠿⠟⠑⠀⠀⠁⠑⠔⢔⢄⢀⠀⠀⠀⠀⠀⠀⠀⠀⠀⠀⠀⠀⠀⠀⠀⠀⢔⢕⣵⣶⣷⣷⣿⣿⣿⣿⣿⣿⣿⡇⠀⠀⠀⠀⠀⠀⠀⠀⠀⠀⠀⠀⠀⠀⠀⠀⠀⠀⠀⠀⠀⠀⢕⢕⢕⡕⢱⢕⢱⢕⢕⢝⢇⢕⢜⢽⡕⢎⢕⢕⣕⡵⣕⣧⣗⢯⢟⣞⣽⣻⣟⣻⣽⣗⡾⣗⡪⣗⡮⢗⢮⢗⢪⢕⣕⢽⢕⢽⢇⢽⢗⡽⢗⣯⢗⣏⣷⡏⢽⣫⡽⣹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⢕⢕⡄⠀⠀⠀⠀⠀⠀⠀⠀⠀⠀⠀⠀⠀⠀⠀⠀⠀⠀⠀⠀⠀⠀⠀⠀⠁⣿⣿⢟⢕⢮⢀⠀⠀⠀⠀⠀⠀⠀⠀⠀⠀⠀⠁⠁⢕⠀⠀⠀⠀⠀⠀⠀⠀⠀⠀⠀⠀⠀⠀⠀⢕⠈⠙⠛⠛⠛⣿⣯⢝⢱⣾⣿⣿⠑⠀⠀⠀⠀⠀⠀⠀⠀⠀⠀⠀⠀⠀⠀⠀⠀⠀⠀⠀⠀⠀⠀⣱⣵⣕⢧⣵⡧⣵⡵⢕⣱⢵⣕⡸⢕⡣⣕⢷⢽⣗⡽⢕⢝⣟⡹⣿⣯⢽⣻⢽⣺⢿⣿⣽⡗⣮⢕⢕⢱⣜⢵⣗⢝⣗⡯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⣇⣵⢵⢝⣣⢱⢦⠀⠀⠀⠀⠀⠀⠀⠀⠀⠀⠀⠀⠀⠀⠀⠀⠀⠀⠀⠀⠀⠀⠀⠀⠙⢿⣷⣵⣵⣵⣄⣄⣀⡀⠀⠀⠀⠀⠀⠀⠀⠀⠀⠕⢄⠀⠀⠀⠀⠀⠀⠀⠀⠀⠀⠀⠀⠀⠀⠁⠀⠀⠀⠀⠀⢹⢟⣕⣱⣿⣿⡏⠀⠀⠀⠀⠀⠀⠀⠀⠀⠀⠀⠀⠀⠀⠀⠀⠀⠀⠀⠀⠀⠀⢀⣻⣗⢞⢝⡕⢟⣇⢸⢝⡺⢝⢕⢜⢗⢜⢕⢜⢕⢸⢝⢕⢝⢕⢕⢕⢎⢝⡞⢕⡗⢽⢗⢕⢵⣗⢱⢕⡽⢕⡫⢗⣪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⢏⣄⣄⡀⢀⠀⠀⠀⠀⠀⠀⠀⠀⠀⠀⠀⠀⠀⠀⠀⠀⠀⠀⠀⠀⠀⠑⢝⣟⡻⢿⢿⢿⢿⢿⠿⠔⠀⠀⠀⠀⠀⠀⠀⠀⠀⠀⠀⠀⠀⠀⠀⠀⠀⠀⠀⠀⠀⠀⠀⠀⢀⣤⣴⣶⣷⣿⣿⣿⢿⣫⡞⠀⠀⠀⠀⠀⠀⠀⠀⠀⠀⠀⠀⠀⠀⠀⠀⠀⠀⠀⠀⠀⢀⣄⢕⡕⣕⣸⣟⣣⢝⣇⢽⢕⣸⣕⣇⢵⢕⢕⢕⢕⢕⣕⢹⣕⡹⢕⣪⢵⢳⢵⢗⢮⢕⣕⢕⢕⡱⢕⣸⢕⣇⣕⣇⡱⣗⡸⢕⡕⡕⢗⣹⢕⡫⢵⣞⡵⢗⢯⢗⣫⢵⣇⣹⢕⣕⡼⢏⡵⢞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⠓⠛⠛⠓⠐⠀⠀⠀⠀⠀⠀⠀⠀⠀⠀⠀⠀⠀⠀⠀⠀⠀⠀⠀⠀⠀⠀⠙⠛⠓⠂⠀⠀⠀⠀⠀⠀⠀⠀⠀⠀⠀⠀⠀⠀⠀⠀⠀⠀⠀⠀⠀⠀⠀⠀⠀⠀⠀⠀⠀⠛⠛⠛⠛⠋⠉⠑⠚⠛⠋⠀⠀⠀⠀⠀⠀⠀⠀⠀⠀⠀⠀⠀⠀⠀⠀⠀⠀⠀⠀⠀⠀⠀⠙⠚⠛⠛⠛⠛⠚⠛⠛⠛⠓⠛⠛⠚⠛⠓⠓⠓⠓⠛⠓⠛⠓⠛⠛⠚⠛⠓⠚⠓⠓⠓⠓⠃⠑⠚⠛⠓⠛⠓⠛⠓⠛⠓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6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⡿⢿⣿⣿⣿⣿⣿⣿⣿⣧⡱⣼⡻⢟⢿⣿⣿⣿⡞⣿⣎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⢫⡞⣿⣿⣿⣿⣿⣿⣿⣿⣿⣿⣮⡻⣇⢷⣝⢟⢟⢟⢜⢟⢞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⢣⣿⣧⣿⣿⣿⣿⣿⣿⣿⣿⣿⣿⡟⢕⢜⢸⣿⣇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⢏⣿⣿⢸⣟⣯⣝⣝⣯⣽⣽⣷⣗⣗⣇⢕⢕⢕⣿⣿⣇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⡟⣾⣿⣿⢸⣿⣿⣿⣿⣿⣿⣿⣿⣿⣿⣿⣇⢕⢕⢸⣿⣿⡇⢕⢕⢕⢕⢕⢕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⣵⢱⣿⣿⡇⣿⣿⣿⣿⣿⣿⣿⣿⣿⣿⣿⣿⣿⣧⡕⢜⣿⣿⣿⡕⢕⢕⡕⢕⢕⢕⢕⢕⢕⢕⢕⢕⢝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⡟⣿⣿⣿⡇⣿⣿⣿⣿⣿⣿⣿⣿⣿⣿⣿⣿⣿⣿⣿⡕⣿⣿⣿⣧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⣵⣿⣿⣿⢣⣿⣿⣿⡇⣿⣿⣿⣿⣿⣿⣿⣿⣿⣿⣿⣿⣿⢻⣿⡇⣿⣿⣿⣿⡕⢕⢕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⣫⣿⣿⣿⡿⣵⢸⣿⣿⣿⡇⢻⣿⣿⣿⣿⣿⣿⣿⣿⣿⣿⣿⣿⡇⢻⢇⣿⣿⣿⣿⡇⢕⢕⣷⡕⢱⣕⢕⣕⡱⠵⢣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⡿⣽⣿⢸⣿⢿⣻⣷⡜⣿⣿⣿⣿⣿⣿⣿⣿⣿⣿⣿⣿⡇⢜⢕⣿⣿⣿⣿⢇⢕⢕⢕⢟⢕⢜⢕⢱⢀⢅⢕⢟⢻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⢧⣿⣿⣿⡿⣽⣿⣿⢸⢇⣱⣿⣿⢣⣸⣿⣿⣿⣿⣿⣿⣿⣿⣿⣿⣿⡇⢕⢕⠿⢟⠏⠑⠀⢕⢕⢕⠕⢕⢕⢕⢕⢕⢝⢕⢕⢕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⡟⣾⡟⣿⣿⣹⣿⣿⢝⢕⡷⣿⣿⣿⣜⣿⣿⣿⣿⣿⣿⣿⣿⣿⣿⣿⣿⣧⢕⠀⠑⠑⠐⢀⢕⢕⣾⣿⣿⢱⣵⣕⠕⢕⢕⢕⢕⢱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⣽⢱⣿⢣⣿⢳⣿⣿⡇⢕⡕⢱⣿⣿⣿⢇⣿⡟⣿⣿⣿⣿⣿⣿⣿⣿⣿⣿⢻⢕⢕⠕⢕⢕⢕⢕⢱⣿⣿⣿⡾⣿⣿⣷⣦⢱⣿⣿⣿⣯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⢿⣿⣿⣿⣿⢕⢕⢕⢕⢕⣿⣿⣿⣿⣿⣿⣿⣿⣿⣿⣿⣿⣿⣿⣿⣿⣿⣿⣿⣿⣿⣿⣿⣿⣿⣿⣿⣿⣿⣿⣿⣿⣿⣿⣿⣿⣿⣿⣿⣿⣿⣿⣱⣵⣿⣿⡿⣼⡟⣾⡟⣾⣿⣿⣾⢸⣷⢸⣿⣵⣼⢸⣿⢇⣿⣿⣿⣿⣿⣿⣿⣿⣿⡟⢕⢕⢸⣷⣶⣾⡟⢕⢸⣿⣿⣿⡇⣿⣿⣿⣿⡇⢟⣿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⣻⣿⣿⣿⢕⢕⢕⢕⢕⣿⣿⣿⣿⣿⣿⣿⣿⣿⣿⣿⣿⣿⣿⣿⣿⣿⣿⣿⣿⣿⣿⣿⣿⣿⣿⣿⣿⣿⣿⣿⣿⣿⣿⣿⣿⣿⣿⣿⣿⣿⢧⡿⣿⣟⢻⢇⣿⢧⣿⢳⣿⣿⣿⣿⢸⡏⣸⣿⣿⡿⣸⣿⢕⣿⣿⣿⣿⣿⣿⣿⣿⣿⡇⢕⢕⢸⣿⣿⣿⣿⡱⣾⣿⣿⣿⡇⣿⣿⣿⣿⡇⢜⡝⢱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⣿⡟⣾⣧⣜⢻⢗⡕⣿⢸⡿⣾⣿⣿⣿⡏⢸⡇⣿⣿⣿⡇⣿⡇⡇⣿⣿⣿⣿⣿⣿⣿⣿⣿⢕⢕⢕⣸⣿⣿⣿⣿⡇⣿⣻⣿⣿⡇⣿⣿⣿⣿⣿⣕⡻⣧⢕⡹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⢫⢇⢝⣼⡟⣱⡏⣿⣇⣿⣿⣿⣿⢇⢸⢇⣿⣿⣿⡇⣿⢸⣧⢻⡟⣿⣿⣿⣿⣿⣿⣿⢕⢕⢕⣿⣿⢿⢿⢿⢇⡿⣼⣿⣿⢝⣿⣿⣿⣿⣿⢟⣻⣿⢇⢣⢝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⢇⢗⢸⣟⣞⢟⣇⡿⢸⣿⣿⣿⡿⢱⣼⢱⣽⣽⣽⣵⣸⣷⣿⣎⣷⢹⣏⢿⣿⣧⣿⢟⢱⢕⣼⣿⡿⢿⢿⣿⢇⣿⡜⣼⣟⢜⣿⣿⣿⣿⣿⢝⡕⢱⠑⢁⢀⢄⢄⢄⢄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⡟⢸⢳⣸⣿⣿⣿⢕⢾⠿⢎⠝⢿⢿⠿⠽⢼⣝⡟⣷⣷⣿⣜⣟⣿⡿⢱⣧⣾⣱⢷⠞⠙⠝⠝⢁⡀⢀⠑⢾⣷⣿⣿⡟⣻⣿⠕⠕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⠮⠕⠱⢜⡇⣿⢿⣿⣿⢕⢝⢁⣠⣔⣄⠁⠀⠐⠀⢈⢟⣿⣿⣿⣿⣿⣿⣿⣿⣿⣿⢕⢕⠃⢁⠀⢀⢀⣿⣿⢕⢵⣯⣿⣿⡇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⠐⠀⠕⢕⣧⡟⣸⣿⡇⢸⣧⣕⣿⣧⢔⢔⢄⢔⢔⢕⣷⣿⣿⣿⣿⣿⣿⣿⣿⣿⣿⣿⡇⢕⢕⢔⢕⢕⣿⣿⡿⣸⣿⣟⣿⢕⢹⣿⠕⠀⠀⢸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⢸⡯⢻⢸⣿⣇⢕⢹⣿⣿⣿⣧⡕⢱⡗⢕⣼⣿⣿⣿⣿⣿⣿⣿⣿⣿⣿⣿⣿⣿⣧⡜⢗⢕⣟⣿⣿⣵⡿⣻⣾⡏⢕⢜⣿⢔⠄⠀⠀⢻⣜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⢇⠀⠀⠀⣿⡏⡕⣾⢜⢻⢕⢕⢻⣿⣿⣷⣧⣵⣵⣾⣿⣿⣿⣿⣿⣿⣿⣿⣿⣿⣿⣿⣿⣿⣿⣿⣿⣿⣿⣿⣿⢫⣷⣿⣿⡇⢕⢕⣿⡕⠀⠀⠀⢱⢜⢧⡻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⣵⢇⠀⠀⠀⢄⣿⢱⡇⡸⡇⢕⢕⢸⣕⢿⣿⣿⣿⣿⣿⣿⣿⣿⣿⣿⣿⣿⣿⣿⣿⣿⣿⣿⣿⣿⣿⣿⣿⣟⣻⣽⢏⢞⣿⣿⣿⡇⢕⡕⢽⡇⣄⣀⡄⢸⣧⡕⢳⡜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⢇⡕⡼⢕⣵⡕⢀⠀⢸⡏⢸⣷⡱⢳⢕⢕⢸⢿⢎⢿⣿⣿⣿⣿⣿⣿⣿⣿⣿⣿⣿⣿⣿⣿⣿⣿⣿⣿⣿⣿⣿⣿⣿⣟⣣⢕⢸⣿⣿⣿⢇⢕⢕⢹⡇⣿⣿⣷⡕⢻⣷⡕⢞⢜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⢱⣿⢕⢕⢔⢸⢕⢸⣿⢕⢜⣇⢕⢕⢕⢕⢜⢿⣿⣿⣿⣿⣿⣿⣿⣿⣿⡿⢿⣿⢿⢿⡿⣿⣿⣿⣿⣿⣿⣿⡿⢇⢕⣾⣿⣿⡏⢕⢜⣵⢕⡇⣟⣿⣿⣳⡕⢻⣧⢕⡜⡜⣿⣻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⢕⢁⣿⢇⢕⢕⢕⢜⢕⢸⣿⣪⢕⢹⡕⢕⢕⢕⢕⢕⢝⢿⣿⣿⣿⣿⣿⣿⣷⣷⣗⣳⣷⣼⣼⣿⣿⣿⣿⣿⡿⢏⢕⢕⢕⣿⡿⡟⢕⢱⡕⢱⢕⡇⢿⢿⢿⢿⢷⢜⣿⡎⢷⠜⢜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⢇⢰⢻⣿⢇⣿⣿⢕⢕⡸⡜⣿⡯⢇⢕⢜⢧⢕⢕⢕⢕⢕⢕⢜⢟⢿⣿⣿⣿⣿⣿⣿⣿⣿⣿⣿⣿⣿⢿⢟⢕⢕⢕⢕⢕⣸⡿⢝⢕⢕⢸⣧⢕⢕⡇⢔⢄⢄⢄⢄⢄⢸⣷⠀⠀⠕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⢜⠀⠾⢸⡏⢸⢝⢏⢕⢕⢇⣷⢜⣿⢵⢕⢕⢕⢕⢕⢕⢕⢕⢕⢕⢕⢕⢕⢜⢝⢟⢿⣿⣿⣿⡿⣟⡝⢕⢕⢕⢕⢕⢕⢕⡱⢟⢕⡕⢕⢕⣿⣿⡇⢕⢕⢕⢕⢷⣷⡇⢕⠕⣿⢔⠀⠀⢑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⠐⢄⢄⠀⠀⢸⡇⢕⢕⢕⢕⠕⣼⡿⢕⢜⣷⢕⢕⢕⢕⢕⢕⢕⢕⢕⢕⢕⢕⠕⠑⢕⣱⣷⣷⣮⣷⣿⣿⣇⢕⠑⠕⢕⢕⢕⢕⢕⢕⢕⣧⢕⢕⣿⣿⣇⢕⢸⡕⢕⢕⢜⢕⢕⢀⢹⢁⢀⢀⢕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⠀⢔⢕⠁⠀⠀⢜⡇⢕⢕⢕⢕⣱⣿⢕⢕⢕⢜⢣⢱⢕⢕⢕⢕⢕⢕⢕⠕⠑⠁⠀⢔⢕⣿⣿⣿⣿⣿⣿⣿⣿⢕⢄⠀⠀⠁⠑⢕⢕⢕⢜⢿⣷⡕⢻⣿⢏⢱⢿⡇⢕⢕⢕⢕⢕⢕⢕⢕⢕⢕⢸⣿⢕⢕⢕⢕⢿⣿⡇⢕⢕⣿⣿⡇⢕⢸⣿⣿⢱⣵⣝⢻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⢔⢕⠁⠀⠀⠀⠑⠁⠁⠁⠁⢕⢹⢕⢕⢕⢕⢜⣿⣧⣕⢕⢕⢕⢕⠕⠁⠀⠀⠀⠀⡕⣼⣿⣿⣿⣿⣿⣿⣿⣿⡕⢕⠀⠀⠀⠀⠀⠕⢕⢕⢜⢻⣷⡜⢻⡕⠈⢁⢁⠕⠕⢕⢇⢳⣵⣱⣸⣧⡕⢸⣿⢕⢕⢕⢕⢸⣿⡇⢕⢕⣿⣿⡇⢕⢸⣿⢇⢿⢿⢟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⢿⢏⣵⣾⡔⠀⠀⠀⠀⠀⠀⠀⠀⠀⠀⠀⠀⠀⠀⠀⢄⢕⢕⠀⠀⠀⢰⣶⣶⣶⡇⢰⡇⢕⢕⢕⢕⣱⣕⣿⣿⣿⡕⢕⢱⢷⠑⠀⠀⠀⠀⠀⢯⣿⣿⣿⣿⣿⣿⣿⣿⣿⣷⡕⠀⠀⠀⠀⠀⠀⢗⢟⢟⢳⣼⡝⠕⠑⠑⠑⠁⢀⢄⠘⣇⢿⣿⣿⣾⣿⣯⢸⣿⢕⢕⢕⢕⣸⣿⡗⢕⢕⣿⣿⡇⢕⢸⢏⠕⠁⢸⣕⢝⠕⢑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⢏⢵⣾⢻⣟⢿⣿⣆⢲⣶⣶⣶⣶⣶⢔⠀⠀⠀⠀⠀⠀⠀⢕⢕⢕⠀⠀⠀⣸⣿⣿⣿⢧⣿⢕⢕⣱⣾⣿⣿⣿⢸⢻⣿⣿⡕⢕⢕⠀⠀⠀⠀⠀⠀⢸⣿⣿⣿⣿⣿⣿⣿⣿⣿⣿⡇⠀⠀⠀⠀⠀⠀⢕⢕⢕⢸⣿⣿⠀⢷⡇⠀⢄⢄⠁⢀⢹⡜⣿⣿⣿⣿⣟⢾⢏⢵⢾⣿⣷⣷⣯⣇⢕⢕⣿⣿⡇⢕⠜⠔⠀⠀⠘⠋⠀⢠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⣧⡕⢝⢜⢻⢎⢕⠁⠈⢻⣿⣿⣿⣿⡇⢕⢔⢕⢔⢕⢕⢔⠁⢕⠕⠀⠀⢄⣿⣿⣿⢏⣾⢕⢕⣸⣿⣿⣿⣿⣿⡼⣯⣿⣿⣷⡕⢕⠀⠀⠀⠀⠀⠀⠘⣿⣿⣿⣿⣿⣿⣿⣿⣿⣿⠑⠀⠀⠀⠀⠀⠀⢕⢕⢕⢸⣿⣿⣧⣌⣡⢁⠑⢃⢀⣕⢕⢹⡜⢝⢍⢝⢕⢕⢕⢕⢕⢕⢝⢝⢿⣿⣿⣷⣽⣻⢇⠕⠀⠀⢠⢔⠀⠀⢰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⣷⣕⠁⠑⠞⠃⠀⠀⠁⢻⣿⣿⣿⡷⢕⢕⢕⢕⢱⣾⡣⢕⠀⠀⠀⠀⢸⣿⣿⢏⣾⢇⢕⣱⣿⣿⣿⣿⣿⣿⡇⣿⣼⣿⣿⡇⠀⠀⠀⠀⠀⠀⠀⠀⠸⣿⣿⣿⣿⣿⣿⣿⣿⡏⠀⠀⠀⠀⠀⠀⠀⠀⣕⣱⣼⣿⣿⣿⣿⣿⣼⡧⣎⡗⢜⢇⢕⢜⢕⢕⢕⢕⢕⢕⠕⠕⢕⢕⢕⢕⢕⢝⢝⢿⣿⣷⣵⡀⠀⠀⠀⠀⢰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⢧⡀⠀⠀⠕⠑⠀⠀⠝⣿⣿⣿⡕⣸⣵⢣⣿⣿⣿⡵⢄⠀⠀⢀⣿⣿⡟⡾⢕⢕⢱⣿⣿⣿⣿⣿⣿⣿⡇⡿⣿⡿⣿⣷⠀⠀⠀⠀⠀⠀⠀⠀⠀⢹⣿⣿⣿⣿⣿⣿⡿⠀⠀⠀⠀⠀⠀⠀⠀⠀⢸⣿⣿⣿⣿⣿⣿⣿⢟⣵⣝⢿⡿⣷⣆⢔⢜⠇⠑⠁⠀⠀⠀⠀⠁⢑⢕⢕⢕⢕⢕⢜⢝⣻⣿⣿⣧⡀⠀⢀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⣽⣳⡄⠀⠀⠀⢄⠄⠀⠘⢻⣿⣿⣿⢏⣾⣿⣿⣿⢎⢇⠀⠀⠀⠈⠉⠘⠕⠕⢕⣼⣿⣿⣿⣿⣿⣿⣿⣇⢏⣿⣿⡜⣿⡇⠀⠀⠀⠀⠀⠀⠀⠀⠀⢿⣿⣿⣿⣿⣿⠇⠀⠀⠀⠀⠀⠀⠀⠀⠀⠘⣿⣿⣿⣿⣿⣿⣷⣿⣿⣿⣿⡧⠜⢿⠁⠀⠀⠀⠀⠀⠀⠀⢠⣵⣷⣷⣷⣵⡕⢕⢕⢕⢕⢝⢻⣿⡇⣰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⣟⡞⣮⠁⠀⠀⠁⠁⠀⠀⠀⠁⢻⣿⣿⠁⢸⣿⣿⣿⢧⢕⠀⠀⠀⠀⠀⠀⠀⠀⠀⠉⠛⠻⢿⣿⣿⣿⣿⣿⡕⢿⣝⡻⢮⢕⠄⠄⠀⠀⠀⠀⠀⠀⠀⠈⢻⣿⣿⣿⢏⠀⠀⠀⠀⠀⠀⠀⠀⠀⠀⠀⢸⣿⣿⣿⣿⣿⣿⣿⠟⠋⠁⠀⠀⠕⠀⠀⠀⠀⠀⠀⠀⠀⠀⠀⠀⠀⠀⠀⠀⠀⠑⢕⢕⠑⠀⠁⠁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⣷⡗⣽⠀⠀⠀⠀⠀⠀⠕⠃⠀⠀⠑⢿⠀⢸⣿⣿⣿⡇⠁⠀⠀⠀⠀⠀⠀⠀⠀⠀⠀⠀⠀⠀⠈⠙⠿⣿⣿⣷⡹⣿⣿⣿⣿⢕⠀⠀⠀⠀⠀⠀⠀⠀⠀⠈⢁⢁⠙⠀⠀⠀⠀⠀⠀⠀⠀⠀⠀⠀⠀⠁⢿⣿⣿⡿⡿⠋⠁⠀⠀⠀⠀⠀⠀⠀⠀⠀⠁⢔⢄⠀⠀⠀⠀⠀⠀⠀⠀⠀⠀⠀⢔⠀⠀⠀⠀⢄⢁⢹⣿⣿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⡀⠀⠈⠀⠀⠻⣿⣿⡧⢀⠀⠀⠀⢔⠕⠀⠀⠀⢀⠀⠀⠀⠀⠀⠀⠀⠁⠑⢿⣷⡹⣿⢻⣿⡕⠀⠀⠀⠀⠀⠀⠀⠀⠀⠀⠕⢕⠀⠀⠀⠀⠀⠀⠀⠀⠀⠀⠀⠀⠀⠀⠜⣿⢟⠑⠀⠀⠀⠀⠀⠀⠀⠀⠀⠁⠔⢀⠀⠀⠁⠕⢀⠀⠀⢔⣦⡖⠀⠀⠀⠀⠀⠀⠀⠀⢄⢕⢕⢜⣟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⠑⠁⠀⠀⠀⢀⢄⠙⠻⢇⢕⠀⢄⠕⠀⠀⠀⢄⠑⠀⠀⠀⠀⠀⠀⠀⠀⠀⠀⠀⠙⠇⢹⢕⢿⢇⠀⠀⠀⠀⠀⠀⠀⠀⠀⠀⠀⠑⠀⠀⠀⠀⠀⠀⠀⠀⠀⠀⠀⠀⠀⠀⠀⠁⠀⠀⠀⠀⠀⠀⠀⠀⠀⠀⠀⠀⠀⢁⠕⢄⠀⠀⠁⠔⠀⢸⡟⠁⠀⠀⠇⠀⠀⠀⠀⢔⢕⢕⢕⢕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⣕⣱⣵⣴⠀⠑⠔⠀⢄⢀⣿⣿⣿⣿⠀⠁⠑⠄⢸⣿⣿⣿⣿⣜⣿⣿⣿⣿⣿⣿⣿⢿⢏⢍⢕⢔⢕⢕⢕⢕⢕⢔⢔⠄⠀⠀⠀⠔⠇⠀⢕⢕⢔⠀⠀⠁⠔⠁⠀⢀⠄⠕⢀⠀⠀⠀⠀⠀⠀⠀⠀⠀⠀⠀⠀⠀⠀⢸⠁⢸⠑⠀⠀⠀⠀⠀⠀⠀⠀⠀⣰⣶⣾⣶⣆⠀⠀⠀⠀⠀⠀⠀⠀⠀⠀⠀⠀⠀⠀⠀⠀⠀⠀⠀⠀⠀⠀⠀⠀⠀⢀⠔⠁⠀⠀⠁⠐⢀⠀⠀⢘⠀⠀⡀⢀⠀⠀⠀⠀⢄⢕⢕⢕⢕⢸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⡇⢕⠀⠀⠑⠗⠗⠳⠷⣷⣷⣷⣷⣷⣾⣿⣿⣿⣿⣴⣴⣴⣤⣿⣿⣿⣿⣿⣿⣦⣴⣦⣴⣾⣿⣿⣿⣿⣿⣿⣿⣿⣿⣿⢞⢕⢕⢕⠕⠑⠅⠕⠁⠁⠁⠁⠁⠁⠔⢕⠀⠀⠀⠀⠀⢕⢕⢕⢕⢀⠀⠀⢀⠐⠁⠀⠀⠀⠐⢄⠀⠀⠀⠀⠀⠀⠀⠀⠀⠀⠀⠀⠑⠀⢕⠀⠀⠀⠀⠀⠀⠀⠀⠀⠘⣼⣿⣿⣿⣿⢁⠀⠀⠀⠀⠀⠀⠀⠀⠀⠀⠀⠀⠀⠀⠀⠀⠀⠀⠀⠀⠀⠀⢀⠔⠁⠀⠀⠀⠁⠐⠄⠀⠀⠀⢱⡄⠀⠑⠁⠀⠀⠀⠀⠀⠁⢑⡁⢴⣿⣻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⠀⢕⢰⡀⠀⠁⠀⠕⢕⢕⡜⠀⠀⠀⠀⠐⠁⠐⢀⠀⠀⠑⠄⠀⠀⠀⠀⠀⠀⠀⠀⠀⠀⠀⠔⠁⠀⠀⠀⠀⠀⠀⠀⠀⠀⠑⢟⢿⣿⣿⠇⠁⠀⠀⠀⠀⠀⠀⠀⠀⠀⠀⠀⠀⠀⠀⠀⠀⠀⠀⠀⠀⠀⠄⠁⠀⠀⠀⠁⠀⠀⠀⠀⠀⠀⠀⠈⢷⡄⠀⠀⢀⢀⢄⢄⢔⣷⣼⣷⡸⣿⣿⣿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⠔⢕⢕⣿⣔⠀⠀⠄⠑⣼⢃⠀⠀⠀⠀⠀⠀⠀⠀⠀⠀⠀⠀⠁⢄⠀⠀⠀⠀⠀⠀⠀⠀⠀⠀⠀⠀⠀⠀⠀⠀⠀⠀⠀⠀⠀⠀⠀⠀⠀⠀⠀⠀⠀⠀⠀⠀⠀⠀⠀⠀⠀⠀⠀⠀⠀⠀⠀⠀⠀⠀⠀⠑⠀⠀⠀⠀⠀⠀⠀⠀⠀⠀⠀⠀⠀⠀⠀⢹⣔⢔⢕⢕⢕⣼⣿⣿⣿⣿⡇⣷⣿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⣧⢀⠀⡱⠑⠕⠀⠀⠀⠀⠀⠀⠀⠀⠀⠀⠀⠀⠀⠀⠁⠀⠀⠀⠀⠀⠀⠀⠀⠀⠀⠀⠀⠀⠀⠀⠀⠀⠀⠀⠀⠀⠀⠀⠀⠀⠀⠀⠀⠀⠀⠀⠀⠀⠀⠀⠀⠀⠀⠀⠀⠀⠀⠀⠀⠀⠀⠀⠀⠀⠀⠀⠀⠀⠀⠀⠀⠀⠀⠀⠀⠀⠑⢕⢝⢕⢕⢱⣽⣿⣿⣿⣿⣿⢱⣯⣿⡿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⡷⡸⢕⠐⠀⠀⠀⠀⠀⠀⠀⠀⠀⠀⠀⠀⠀⠀⠀⠀⠀⠀⠀⠀⠀⠀⠀⠀⠀⠀⠀⠀⠀⠀⠀⠀⠀⠀⠀⠀⠀⠀⠀⠀⠀⠀⠀⠀⠀⠀⠀⠀⠀⠀⠀⠀⠀⠀⠀⠀⠀⠀⠀⠀⠀⠀⠀⠀⠀⠀⠀⠀⠀⠀⠀⠀⠀⠀⠀⠀⠀⠀⠕⠕⠕⢕⢿⣿⣿⣿⡿⢏⢵⡯⢳⡻⢇⢕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⡟⣱⣿⢆⡔⠀⠀⠀⠀⠀⠀⠀⠀⠀⠀⠀⠀⠀⠀⠀⠀⠀⠀⠀⠀⠀⠀⠀⠀⠀⠀⠀⠀⠀⠀⠀⠀⠀⠀⠀⠀⠀⠀⠀⠀⠀⠀⠀⠀⠀⠀⠀⠀⠀⠀⠀⠀⠀⠀⠀⠀⠀⠀⠀⠀⠀⠀⠀⠀⠀⠀⠀⠀⠀⠀⠀⠀⠀⠀⠀⠀⠀⠀⠀⠀⠀⢀⢀⢁⢁⢔⣕⣝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⣱⣿⡟⣱⡿⢋⢱⢇⠀⠀⠀⠀⠀⠀⠀⠀⠀⠀⠀⠀⠀⠀⠀⠀⠀⠀⠀⠀⠀⠀⠀⠀⠀⠀⠀⠀⠀⠀⠀⠀⠀⠀⠀⠀⠀⠄⠄⠀⠀⠄⠀⠀⠄⠀⠀⠀⠀⠀⠀⠀⠀⠀⠀⠀⠀⠀⠀⠀⠀⠀⠀⠔⢀⠀⠀⠀⠀⠀⠀⠀⠀⠀⠀⠀⠀⠀⢕⢕⢕⢕⢕⢕⢕⠘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⣵⣿⡟⢱⣿⣧⢕⢏⢕⠀⠀⠀⠀⠀⠀⠀⠀⠀⠀⠀⠀⠀⠀⢄⠑⠀⠀⠀⠀⠀⠀⠀⠀⠀⠀⠀⠀⠀⠀⠀⠀⠀⠀⠀⠀⠀⠀⠀⠀⠀⠀⠀⠀⠀⠀⠀⠀⠀⠀⠀⠀⠀⠀⠀⠀⠀⠀⠀⠀⠀⠀⠀⠀⢕⠀⠀⠀⠀⠀⠀⠀⠀⠀⠀⠀⠀⠀⠕⢕⢕⢕⢕⣕⡕⢕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⣽⡟⢕⣱⣝⢕⢕⢕⢕⠀⠀⠀⠀⠀⠀⠀⠀⠀⠀⠀⠀⠀⠀⢕⠀⠀⠀⠀⠀⠀⠀⠀⠀⠀⠀⠀⠀⠀⠀⠀⠀⠀⠀⠀⠀⠀⠀⠀⠀⠀⠀⠀⠀⠀⠀⠀⠀⠀⠀⠀⠀⠀⠀⠀⠀⠀⠀⠀⠀⠀⠀⠀⠀⠁⠀⠀⠀⠀⠀⠀⠀⠀⠀⠀⠀⠀⠀⢄⡆⢔⢕⣿⣿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⣽⣿⡇⢱⣿⣿⣇⢕⢕⢕⣸⣿⣿⣷⣷⣆⢔⢔⢔⢕⢕⢕⢕⢕⣵⣿⡿⢕⠘⠉⠉⢅⢕⢕⠀⠀⠀⠀⠀⠀⠀⠀⠀⠀⠀⠀⠀⠀⠀⢕⠀⠀⠀⠀⠀⠀⠀⠀⠀⠀⠀⠀⠀⠀⠀⠀⠀⠀⠀⠀⠀⠀⠀⠀⠀⠀⠀⠀⠀⠀⠀⠀⠀⠀⠀⠀⠀⠀⠀⠀⠀⠀⠀⠀⠀⠀⠀⠀⠀⠀⢀⠀⠀⠀⠀⠀⠀⠀⠀⠀⠀⠀⠀⢅⢕⢕⢕⣿⣿⡇⢕⢕⢹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⣿⢕⠁⠀⠀⠀⢕⢕⠑⠀⢄⠀⠀⠀⠕⠐⠀⠀⠀⠀⠀⠀⠀⠀⢕⠀⠀⠀⠀⠀⠀⠀⠀⠀⠀⠀⠀⠀⠀⠀⠀⠀⠀⠀⠀⠀⠀⠀⠀⠀⠀⠀⠀⠀⠀⠀⠀⠀⠀⠀⠀⠀⠀⠀⠀⠀⠀⠀⠀⠀⠀⠀⠀⠀⠀⢕⠀⠀⠀⠀⠀⠀⠀⠀⠀⠀⠀⠀⢕⢕⢕⢕⣿⣿⡇⢕⢸⡕⢻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⢱⠀⠀⠀⠀⢕⢕⠀⢕⢕⠀⠀⠀⠀⠀⠀⠀⠀⠀⠀⠀⠀⠀⠑⢀⠀⠀⠀⠀⠀⠀⠀⠀⠀⠀⠀⠀⠀⠀⠀⠀⠀⠀⠀⠀⠀⠀⠀⠀⠀⠀⠀⠀⠀⠀⠀⠀⠀⠀⠀⠀⠀⠀⠀⠀⠀⠀⠀⠀⠀⠀⠀⠀⠀⢕⠀⠀⠀⠄⠀⠀⠀⠀⠀⠀⠀⢸⡕⢕⢕⢕⣿⣿⡇⢕⢸⣿⡜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⡟⢕⣿⠀⠀⠀⠀⢕⢕⠀⢕⢕⠀⠀⠀⠀⠀⠀⠀⠀⠀⠀⠀⠀⠀⠀⢕⠀⠀⠀⠀⠀⠀⠀⠀⠀⠀⠀⠀⠀⠀⠀⠀⠀⠀⠀⠀⠀⠀⠀⠀⠀⠀⠀⠀⠀⠀⠀⠀⠀⠀⠀⠀⠀⠀⠀⠀⠀⠀⠀⠀⠀⠀⢕⢆⠀⢕⠀⠀⠀⠀⠁⠀⢀⠀⠀⠀⠀⠈⠁⠁⠕⢕⣿⣿⡇⢕⢸⣿⣷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⣸⣿⠀⠀⠀⠀⠀⠀⠀⠁⠁⠀⠀⠀⠀⠀⠀⠀⠀⠀⠀⢄⢄⢄⢄⢕⢄⢀⠀⠀⠀⠀⠀⠀⠀⠀⠀⠀⠀⠀⠀⠀⠀⠀⠀⠀⠀⠀⠀⠀⠀⠀⠀⠀⠀⠀⠀⠀⠀⠀⠀⠀⠀⠀⠀⠀⠀⠀⠀⠀⠀⢄⢜⡇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⡏⠀⠀⠀⠀⠀⠀⠀⠀⠀⠀⠀⠀⠀⠀⠀⠀⢄⢄⢄⢕⢕⢕⢕⢕⢕⢕⢔⠀⠀⠀⠀⠀⠀⠀⠀⠀⠀⠀⠀⠀⠀⠀⠀⠀⠀⠀⠀⠀⠀⠀⠀⠀⠀⠀⠀⠀⠀⠀⠀⠀⠀⠀⠀⠀⠀⠀⠀⠀⠀⢱⣽⢇⢕⢔⢄⢀⢀⢀⠀⠀⠀⠀⠀⠀⠀⠀⠀⠀⠀⠀⠀⢹⢇⢕⢸⢿⢿⢕⢕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⢜⣿⣷⠀⠀⠀⠀⠀⠀⠀⠀⠀⠀⠀⠀⠀⠀⠀⠀⠀⠑⢕⢕⢕⢕⢕⢕⢕⢕⢕⢄⠀⠀⠀⠀⠀⠀⠀⠀⠀⠀⠀⠀⠀⠀⠀⠀⠀⠀⠀⠀⠀⠀⠀⠀⠀⠀⠀⠀⠀⠀⠀⠀⠀⠀⠀⠀⠀⠀⠀⢀⢀⣾⢇⢕⢕⢕⢕⢕⢕⠑⠀⠀⠀⠀⠀⠀⠀⠀⠀⠀⠀⠀⠀⠁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⣱⣿⣷⡕⢕⢶⠀⠀⠀⠀⠀⠀⠀⠀⠀⠀⠀⠀⠀⠀⠀⠀⠀⠀⠀⠀⠀⠀⠀⠀⠀⠀⠀⠀⠀⠀⠀⠀⠀⠀⢀⣠⣤⣼⡵⢝⢕⡵⢕⢕⢕⢕⠁⠀⠀⠀⠀⠀⠀⠀⠀⠀⠀⠀⠀⠀⠀⣄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⡱⢕⡜⠏⠉⠀⠀⠀⠀⠀⠀⠀⠀⠀⠀⠀⠀⠀⠀⠀⠀⠀⠀⠀⠀⠁⢕⢕⢸⣿⣿⢟⣿⠑⠕⢄⢀⠀⠀⠀⠀⠀⠀⠀⠀⠀⠀⠀⠀⠀⠀⠀⠀⠀⠀⠀⠀⠀⠀⠀⠀⠀⠀⠀⠀⠀⠀⠑⠻⢿⢿⡿⢏⢕⣱⣿⣎⣧⢕⠕⠀⠀⠀⠀⠀⠀⠀⠀⠀⠀⠀⠀⠀⠀⠀⢸⢟⢟⢿⢿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⢽⢕⢇⠀⠀⠀⠀⠀⠀⠀⠀⠀⠀⠀⠀⠀⠀⠀⠀⠀⠀⠀⠀⠀⠀⠀⠀⠕⢸⣿⣿⢇⣿⢄⠀⠁⠕⢔⢄⢀⠀⠀⠀⠀⠀⠀⠀⠀⠀⠀⠀⠀⠀⠀⠀⠀⠀⠀⠀⠀⠀⠀⠀⠀⠀⠀⠀⠀⠀⢀⢄⢕⣱⢸⣿⣿⣿⣸⠕⠀⠀⠀⠀⠀⠀⠀⠀⠀⠀⠀⠀⠀⠀⠀⠀⠑⠑⠘⠕⢕⢕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⡟⣹⡷⢇⡇⠀⠀⠀⠀⠀⠀⠀⠀⠀⠀⠀⠀⠀⠀⠀⠀⠀⠀⠀⠀⠀⠀⠀⠀⠀⣼⣿⣿⣧⣽⣵⣴⣤⣤⣤⣅⢕⠔⢄⢀⠀⠀⠀⠀⠀⠀⠀⠀⠀⠀⠀⠀⠀⠀⠀⠀⠀⠀⠀⠀⠀⠀⢀⢄⢔⠕⠁⠀⢿⣟⣼⣿⣿⣿⡏⠀⠀⠀⠀⠀⠀⠀⠀⠀⠀⠀⠀⠀⠀⠀⠀⠀⠀⠀⠀⠀⠁⢇⢕⡕⢱⣕⢕⢕⢕⢝⢕⢜⡇⢜⢣⢜⢕⢜⢕⢕⢕⢕⡕⢜⡕⢵⣕⣮⣗⣮⣣⢜⣕⢇⣕⡪⢕⡺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⢝⡕⠀⠀⠀⠀⠀⠀⠀⠀⠀⠀⠀⠀⢸⣿⣿⡇⢕⢕⢕⢕⢕⢸⣿⣿⣿⢻⣿⣿⣿⣿⣿⢿⢿⢿⢿⣿⣟⢷⡇⠀⠀⠀⠀⠀⠀⠀⠀⠀⠀⠀⠀⠀⠀⠀⠀⠀⠀⠀⠀⠀⠀⠀⠀⠀⢸⣿⢿⢿⢿⢿⠿⠿⠿⠟⠟⠑⠀⠀⠁⠑⠔⢔⢄⢀⠀⠀⠀⠀⠀⠀⠀⠀⠀⠀⠀⠀⠀⠀⠀⠀⢕⢡⣵⣷⣷⣾⣿⣿⣿⣿⣿⣿⣿⡇⠀⠀⠀⠀⠀⠀⠀⠀⠀⠀⠀⠀⠀⠀⠀⠀⠀⠀⠀⠀⠀⠀⢕⢕⢕⡕⢱⢕⢱⢕⢕⢝⢇⢕⢜⢽⡕⢎⢕⢕⣕⡵⣕⣧⣗⢯⢟⣞⣽⣻⣟⣻⣽⣗⡮⣗⡪⣗⡪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⢕⢕⡄⠀⠀⠀⠀⠀⠀⠀⠀⠀⠀⠀⠀⠀⠀⠀⠀⠀⠀⠀⠀⠀⠀⠀⠀⠈⣿⣿⢟⢕⢟⢀⠀⠀⠀⠀⠀⠀⠀⠀⠀⠀⠀⠀⠁⢕⠀⠀⠀⠀⠀⠀⠀⠀⠀⠀⠀⠀⠀⠀⠀⢕⠈⠙⠙⠋⠙⣿⣯⡝⢱⣾⣿⣿⠑⠀⠀⠀⠀⠀⠀⠀⠀⠀⠀⠀⠀⠀⠀⠀⠀⠀⠀⠀⠀⠀⢔⣗⢼⣕⣧⣵⡧⣵⡵⢕⣱⢵⣕⡸⢕⡣⣕⢷⢽⣗⡽⢕⢝⣟⡹⣿⣯⢽⣻⢽⣺⢿⣟⣽⡗⣮⢝⢕⢱⣞⢵⣗⢝⣗⡯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⣇⣵⢵⢝⣷⣷⢦⠀⠀⠀⠀⠀⠀⠀⠀⠀⠀⠀⠀⠀⠀⠀⠀⠀⠀⠀⠀⠀⠀⠀⠀⠙⢿⣷⣵⣵⣵⣄⣄⣄⡀⠀⠀⠀⠀⠀⠀⠀⠀⠀⠕⢄⠀⠀⠀⠀⠀⠀⠀⠀⠀⠀⠀⠀⠀⠀⠀⠀⠀⠀⠀⠀⢹⢟⣕⣱⣿⣿⡏⠀⠀⠀⠀⠀⠀⠀⠀⠀⠀⠀⠀⠀⠀⠀⠀⠀⠀⠀⠀⠀⠀⢜⢫⣕⢗⢏⡹⢟⣇⢸⢝⡺⢝⢕⢜⢗⢜⢕⢜⢕⢸⢝⢕⢝⢕⢕⢕⢎⢝⡞⢕⡗⢽⢗⢕⢵⣗⢵⢕⡽⢕⡫⢗⣪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⢏⢄⣄⡀⢀⠀⠀⠀⠀⠀⠀⠀⠀⠀⠀⠀⠀⠀⠀⠀⠀⠀⠀⠀⠀⠀⠑⢝⣟⡟⢿⢿⢿⢿⢿⠟⠐⠀⠀⠀⠀⠀⠀⠀⠀⠀⠀⠀⠀⠀⠀⠀⠀⠀⠀⠀⠀⠀⠀⠀⠀⢄⣴⣴⣶⣾⣿⣿⡿⢿⣫⡞⠀⠀⠀⠀⠀⠀⠀⠀⠀⠀⠀⠀⠀⠀⠀⠀⠀⠀⠀⠀⠀⡄⣴⣇⢞⣕⣻⣿⣱⢝⣇⢽⢕⣸⣕⣇⢵⢕⢕⢕⢕⢕⣕⢹⣕⡹⢕⣪⢵⢳⢵⢗⢮⢕⣕⢕⢕⡱⢕⣸⢕⣇⣕⣇⡱⣗⡸⢕⣱⡕⢗⣹⢕⡫⢵⣞⡵⢗⢯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⠐⠀⠀⠀⠀⠀⠀⠀⠀⠀⠀⠀⠀⠀⠀⠀⠀⠀⠀⠀⠀⠀⠀⠙⠛⠓⠂⠀⠀⠀⠀⠀⠀⠀⠀⠀⠀⠀⠀⠀⠀⠀⠀⠀⠀⠀⠀⠀⠀⠀⠀⠀⠀⠀⠀⠀⠛⠛⠛⠛⠙⠉⠑⠚⠛⠋⠀⠀⠀⠀⠀⠀⠀⠀⠀⠀⠀⠀⠀⠀⠀⠀⠀⠀⠀⠀⠀⠀⠁⠙⠚⠛⠛⠛⠛⠚⠛⠛⠛⠓⠛⠛⠚⠛⠓⠓⠓⠓⠛⠓⠛⠓⠛⠛⠚⠛⠓⠚⠓⠓⠓⠓⠃⠑⠚⠛⠓⠛⠓⠛⠓⠛⠑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6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⣿⣧⡳⣝⡻⣟⢿⣿⣿⣿⡜⣿⡞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⢫⡞⣿⣿⣿⣿⣿⣿⣿⣿⣿⣿⣮⡻⣇⣿⣝⢟⢟⢗⢝⢟⢜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⢣⣿⣧⣿⣿⣿⣿⣿⣿⣿⣿⣿⣿⡟⢕⢜⢸⣿⣇⢕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⢧⣿⣿⢜⣻⣯⣝⣝⣿⣿⣽⣷⣗⣗⡇⢕⢕⢕⣿⣿⣇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⢟⣾⣿⣿⣸⣿⣿⣿⣿⣿⣿⣿⣿⣿⣿⣿⡕⢕⢕⢸⣿⣿⡇⢕⢕⢕⢕⢕⢕⢕⢕⢕⢜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⣟⣵⢹⣿⣿⡇⣿⣿⣿⣿⣿⣿⣿⣿⣿⣿⣿⣿⣿⣧⡕⢜⣿⣿⣿⡕⢕⢕⡕⢕⢕⢕⢕⢕⢕⢕⢕⢕⢜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⣫⣾⣿⡏⣿⣿⣿⡇⣿⣿⣿⣿⣿⣿⣿⣿⣿⣿⣿⣿⣿⣿⣿⡕⣿⣿⣿⣧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⣽⣿⣿⡿⢣⣿⣿⣿⡇⣿⣿⣿⣿⣿⣿⣿⣿⣿⣿⣿⣿⣿⢻⣿⡇⣿⣿⣿⣿⡕⢕⢕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⣫⣿⣿⣿⡿⣵⢸⣿⣿⣿⡇⢻⣿⣿⣿⣿⣿⣿⣿⣿⣿⣿⣿⣿⡇⢻⢇⣿⣿⣿⣿⡇⢕⢕⢳⡔⡱⣵⢕⡕⢱⠕⢣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⡟⣽⣿⢸⣿⢿⣻⣯⡜⣿⣿⣿⣿⣿⣿⣿⣿⣿⣿⣿⣿⡇⢜⢕⣿⣿⣿⣿⢇⢕⢕⢜⢝⢕⢜⢕⢱⡀⢅⢔⢝⢟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⢧⣿⣿⣿⡿⣼⣿⣿⢸⢕⣱⣿⣿⢣⣼⣿⣿⣿⣿⣿⣿⣿⣿⣿⣿⣿⡇⢕⢜⠿⢟⠏⠑⠀⢕⢕⣑⢕⠕⢕⢕⢕⢕⢝⢕⢕⢕⢕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⡟⣾⡟⣿⡿⣹⣿⣿⢝⢕⡷⣿⣿⣿⣸⣿⣿⣿⣿⣿⣿⣿⣿⣿⣿⣿⣿⣧⢕⠀⠐⠑⠁⢀⢕⢕⣾⣿⣿⢱⣦⣅⢕⢕⢕⢕⢕⢳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⣽⢸⣿⢳⣿⢳⣿⣿⢏⢱⡕⢱⣿⢿⣿⢇⣿⡟⣿⣿⣿⣿⣿⣿⣿⣿⣿⣿⢻⢕⢕⠕⢕⠕⢕⢕⢱⣻⣿⣿⡾⣿⣿⣷⣶⢱⣿⣿⣼⣯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⣵⣵⣿⣿⡿⣼⡏⣾⡟⣾⣿⣿⣾⢸⣷⢸⣿⣧⣵⢸⣿⢟⣿⣿⣿⣿⣿⣿⣿⣿⣿⡏⢕⢕⢸⣷⣷⣾⣟⢕⢸⣿⣿⣿⡇⣿⣿⣿⣿⡇⢟⣿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⢻⢟⢫⢵⢕⢕⢕⢕⢕⢕⢕⢕⢕⢕⢕⢕⢕⢕⢕⢕⢕⢕⢕⣻⣿⣿⣿⢕⢕⢕⢕⢕⣿⣿⣿⣿⣿⣿⣿⣿⣿⣿⣿⣿⣿⣿⣿⣿⣿⣿⣿⣿⣿⣿⣿⣿⣿⣿⣿⣿⣿⣿⣿⣿⣿⣿⣿⣿⣿⣿⣿⣿⣿⢧⡿⣿⣏⢟⢇⣿⢧⣿⢻⣿⣿⣿⣿⢸⡏⣸⣿⣿⡿⣸⣿⢕⣿⣿⣿⣿⣿⣿⣿⣿⣿⡇⢕⢕⢸⣿⣿⣿⣿⡱⣾⣿⣿⣿⡇⣿⣿⣿⣿⡇⢜⣝⢱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⣇⢇⢕⢕⢕⢕⢕⢕⢕⢕⢕⢕⢕⢕⢕⢕⢕⢕⢕⢕⢕⢕⢕⢕⢿⣿⣿⣿⢕⢕⢕⢕⢕⣿⣿⣿⣿⣿⣿⣿⣿⣿⣿⣿⣿⣿⣿⣿⣿⣿⣿⣿⣿⣿⣿⣿⣿⣿⣿⣿⣿⣿⣿⣿⣿⣿⣿⣿⣿⣿⣿⣿⣿⡟⣾⣷⣜⢫⢗⡕⣿⢸⡿⣾⣿⣿⣿⡏⢸⡇⣿⣿⣿⡇⣿⡇⡇⣿⣿⣿⣿⣿⣿⣿⣿⣿⢕⢕⢕⣸⣿⣿⣿⣿⡇⣿⣻⣿⣿⡇⣿⣿⣿⣿⣿⣜⡻⣧⢕⡹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⣇⢻⢇⢏⣼⡟⣱⡏⣿⣇⣿⣿⣿⣿⢇⢸⢇⣿⣿⣿⣧⣿⢸⣧⢻⡏⣿⣿⣿⣿⡿⣿⣻⢕⢕⢕⣿⣿⡻⢿⢿⢇⡿⣼⣿⣿⢇⣿⣿⣿⣿⣿⢝⣻⡽⢇⢣⢝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⢇⢇⢸⣏⣞⢟⣇⡿⢸⣿⣿⣿⡿⢱⣽⣵⣽⣽⣽⣵⣸⢵⣿⣎⣷⢹⣧⢿⣿⣷⣿⢝⢱⢕⣼⣿⢿⢿⣿⣿⢇⣿⡜⣮⣟⢜⣿⣿⣿⣿⣿⢝⡕⢱⠑⢁⢀⢄⢄⢄⢄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⡟⢸⢳⢸⣿⣿⣿⢇⢾⠿⢏⠝⢟⢷⠷⠯⢼⣝⡟⣿⣧⣿⣜⣟⢿⡟⢕⣧⣾⣱⢷⠛⠙⠝⠕⢁⣀⢀⠑⢷⣾⢿⣿⡯⢹⣿⠕⠕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⢮⠕⠹⢜⡎⣿⢿⣿⣿⢜⢏⢁⣠⣔⣄⠁⠀⠐⠀⢈⢝⣿⣿⣿⣿⣿⣿⣿⣿⣿⣿⢕⢕⢃⢁⢀⢀⢀⣿⣿⢕⢵⣿⣿⣿⡇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⠔⠀⠕⢕⣷⣾⢸⣿⡏⢜⣵⣕⣿⣧⢔⢔⢄⢔⢔⢕⣷⣿⣿⣿⣿⣿⣿⣿⣿⣿⣿⣿⡇⢕⢕⢔⢕⢕⣿⣿⡿⣼⣿⣿⣿⢕⢹⣿⠕⠀⠀⢸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⢸⡇⢝⢸⣿⣧⢕⢹⣿⣿⣿⣧⡕⢱⡗⣕⣼⣿⣿⣿⣿⣿⣿⣿⣿⣿⣿⣿⣿⣿⣧⡜⢗⢕⣏⣿⣿⣽⡿⡻⣿⡏⢕⢸⣿⢕⠐⠀⠀⢻⣜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⢇⠀⠀⠀⣿⡇⡕⣾⡜⢻⡕⢕⣻⣿⣿⣷⣧⣵⣷⣾⣿⣿⣿⣿⣿⣿⣿⣿⣿⣿⣿⣿⣿⣿⣿⣿⣿⣿⣿⣿⣿⢏⣷⣿⣿⡇⢕⢕⣿⡕⠀⠀⠀⢕⢝⣧⡻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⠁⢜⡇⢑⣼⢇⠀⠀⠀⢔⣿⢱⡇⢼⡇⢕⢕⢱⣕⢿⣿⣿⣿⣿⣿⣿⣿⣿⣿⣿⣿⣿⣿⣿⣿⣿⣿⣿⣿⣿⣿⣿⣿⣟⣻⣽⢫⢞⣷⣿⣿⡇⢕⡕⢹⡇⣄⣀⡔⢸⣧⡕⢷⡝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⢇⡕⡼⢕⣵⡕⢀⠀⢸⡇⢸⡷⢕⢣⢕⢕⢜⢿⢏⢿⣿⣿⣿⣿⣿⣿⣿⣿⣿⣿⣿⣿⣿⣿⣿⣿⣿⣿⣿⣿⣿⣿⣿⣟⣣⢕⢸⣿⣿⣿⢇⢕⢇⢸⡇⣿⣿⣷⡕⢻⣷⢕⢟⡜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⡼⢕⢱⡿⢕⢕⢔⢸⢕⢾⣿⢕⢜⣇⢕⢕⢕⢕⢜⢿⣿⣿⣿⣿⣿⣿⣿⣿⣿⢿⢿⢿⢿⢿⢿⣿⣿⣿⣿⣿⣿⣿⡿⢇⢕⣼⣿⣿⡟⢕⢧⣱⢕⡇⣽⣿⣟⣷⡕⢿⣧⢇⢸⡜⣻⣽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⢱⠱⣅⣿⡇⢕⢕⢕⢕⢕⢸⣷⡸⢕⢹⡕⢕⢕⢕⢕⢕⢝⢿⣿⣿⣿⣿⣿⣿⣷⣗⣗⣗⣗⣧⣼⣿⣿⣿⣿⣿⡿⢏⢕⢕⢕⣿⡿⡟⢕⢱⡕⢱⢕⡇⢿⢿⢿⢿⢧⢜⣿⡜⢷⢕⡹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⣄⢕⣸⢸⣿⢇⣿⣿⢕⢕⡸⡜⣿⡾⡕⢕⢜⢧⢕⢕⢕⢕⢕⢕⢜⢝⢿⢿⣿⣿⣿⣿⣿⣿⣿⣿⣿⣿⣿⢿⢟⢕⢕⢕⢕⢕⢸⡿⢝⢕⢕⣾⣧⢕⢇⡕⢔⢄⢄⢄⢄⢅⢹⣧⠀⠀⢱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⢜⠐⢟⢸⡇⢜⢝⢝⢕⢕⢇⣷⢜⣿⢱⢕⢕⢕⢕⢕⢕⢕⢕⢕⢕⢕⢕⢕⢜⢝⢟⢿⣿⣿⣿⢿⣟⡝⢕⢕⢕⢕⢕⢕⢕⢱⢟⡱⢕⢕⢕⣿⣿⡕⢕⢕⢕⢕⢷⣷⡇⢕⢜⣿⠀⠀⠀⢜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⠐⢄⠕⠀⠀⣿⢕⢇⢕⢇⢕⠕⣼⡿⢕⢜⣧⢕⢕⢕⢕⢕⢕⢕⢕⢕⢕⢕⢕⠕⠑⢕⣱⣾⣷⣾⣷⣿⣿⡇⢕⠑⠕⢕⢕⢕⢕⢕⢕⢜⣧⢕⢱⣿⣿⡇⢕⢱⡕⢕⢕⢝⢕⢕⢁⡟⢀⢀⢀⢔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⠕⠀⠀⠀⢸⡇⢕⢕⢕⢕⣱⡟⢕⢕⢕⢜⢣⢱⢕⢕⢕⢕⢕⢕⢕⠕⠑⠀⠀⢔⢕⣿⣿⣿⣿⣿⣿⣿⣿⢕⢄⠀⠀⠁⠑⢕⢕⢕⢜⣿⣧⢜⢿⣿⢇⢕⡹⡇⢕⢕⢕⢕⢕⡕⢇⢕⢕⢕⢸⣿⢕⢕⢕⢕⢿⣿⡇⢕⢕⣿⣿⡇⢕⢸⣿⣿⢕⣵⣝⡻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⠀⢕⢕⠀⠀⠀⠀⠁⠅⠀⠀⠁⢕⢻⢕⢕⢕⢕⠕⣷⣧⣕⢕⢕⢕⢕⠑⠀⠀⠀⠀⠀⡕⣱⣿⣿⣿⣿⣿⣿⣿⣿⡕⢕⠀⠀⠀⠀⠀⠕⢕⢕⢜⢿⣧⢜⢿⠔⠁⢁⢁⠕⢕⣕⢕⢕⣽⣕⣱⣧⡱⢸⣿⢕⢕⢕⢕⢸⣿⡇⢕⢕⣿⣿⡇⢕⢸⣿⡏⢺⢿⢿⣿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⢟⣏⣵⣷⡄⠀⠀⠀⠀⠀⠀⠀⠀⠀⠀⠀⠀⠀⠀⠀⢕⢕⢕⠀⠀⠀⢰⣶⣶⣶⡇⢰⡇⢕⢕⢕⢕⣱⣵⢹⣿⣿⡇⢕⢱⢷⠑⠀⠀⠀⠀⠀⣿⣿⣿⣿⣿⣿⣿⣿⣿⣿⣷⡕⠀⠀⠀⠀⠀⠐⢷⢟⢟⢷⣜⡗⠕⠀⠕⠑⠁⡄⠀⢹⣇⢾⣿⣿⣾⣿⣫⢼⣿⢕⢕⢕⢕⣾⣿⣗⢕⢕⣿⣿⡇⢕⢸⡟⠕⠑⢱⣵⡹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⢏⢵⣾⢿⡻⣿⣿⡔⣲⣶⣶⣶⣶⣶⢔⠀⠀⠀⠀⠀⠀⠀⢕⢕⢕⠀⠀⠀⣿⣿⣿⣿⢧⣿⢇⢕⣱⣾⣿⣿⣿⢸⣼⣿⣿⡕⢕⢕⠀⠀⠀⠀⠀⠀⢸⣿⣿⣿⣿⣿⣿⣿⣿⣿⣿⡇⠀⠀⠀⠀⠀⠀⢕⢕⢕⢱⣿⡇⠰⣧⢄⢀⢄⡈⠀⢄⢹⣎⣿⣿⣿⣿⣿⢽⢝⢳⢾⣿⣷⣷⣯⣇⡕⢕⣿⣿⡇⢕⢜⠕⠀⠀⠘⠛⠁⢀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⣇⢕⢹⢜⢻⢜⢁⠀⠙⢿⣿⣿⣿⣿⡇⢕⢔⢕⢔⢔⢕⢔⠁⠕⠀⠀⠀⢱⣿⣿⣿⢏⣾⢇⢕⣼⣿⣿⣿⣿⣿⡎⣷⢿⣿⣷⡕⠕⠀⠀⠀⠀⠀⠀⠘⣿⣿⣿⣿⣿⣿⣿⣿⣿⣿⠑⠀⠀⠀⠀⠀⠀⢕⢕⢕⢸⣿⣿⣤⣉⡄⠑⠑⢁⢨⡇⢕⢝⡜⢍⢝⢝⢕⢕⢕⢕⢕⢕⢜⢟⢻⣿⣿⣷⣽⣻⢇⢕⠄⠀⢠⢔⠀⠀⢄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⣷⡑⠁⠑⠞⠑⠀⠀⠈⢻⣿⣿⣿⡷⢕⢕⢕⢕⣱⣿⡧⢔⠀⠀⠀⠀⣼⣿⣿⣏⣾⢇⢕⣱⣿⣿⣿⣿⣿⣿⡇⣿⣼⣿⣿⡇⠀⠀⠀⠀⠀⠀⠀⠀⠸⣿⣿⣿⣿⣿⣿⣿⣿⡏⠀⠀⠀⠀⠀⠀⠀⠀⣕⣱⣼⣿⣿⣿⣿⣧⣷⣕⡝⢮⢗⢕⢕⢜⢕⢕⢕⢕⢕⠕⠕⠕⢕⢕⢕⢕⢕⢝⢟⣿⣿⣷⣴⡐⠀⠀⠀⠀⢄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⡆⠀⠀⠔⠜⠁⠀⠁⠻⣿⣿⣿⢕⣜⡧⣱⣿⣿⣿⡣⢀⠀⠀⢰⣿⣿⡟⡾⢇⢕⢱⣿⣿⣿⣿⣿⣿⣿⡇⡏⣿⣿⣿⣷⢀⠀⠀⠀⠀⠀⠀⠀⠀⢹⣿⣿⣿⣿⣿⣿⡿⠀⠀⠀⠀⠀⠀⠀⠀⠀⢸⣿⣿⣿⣿⣿⣿⣿⢣⣮⡻⣾⢷⣶⡕⢔⢜⠇⠑⠁⠀⠀⠀⠀⠁⢑⢕⢕⢕⢕⢕⢕⢎⢻⣿⣿⣧⡐⠀⢀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⣷⢽⢣⢀⠀⠀⢀⢄⠀⠀⠘⢿⣿⣿⣿⢇⣿⣿⣿⣿⡕⢕⠀⠀⠀⠈⠉⠘⠕⠕⢕⣼⣿⣿⣿⣿⣿⣿⣿⣇⢇⣿⣿⡜⣿⡇⠀⠀⠀⠀⠀⠀⠀⠀⠁⢿⣿⣿⣿⣿⣿⠇⠀⠀⠀⠀⠀⠀⠀⠀⠀⠘⣿⣿⣿⣿⣿⣿⣷⣿⣿⣿⣷⡼⢻⡇⠁⠀⠀⠀⠀⠀⠀⠀⢠⣷⣷⣷⣷⣵⡕⢕⢕⢕⢕⢜⠿⣿⠇⢠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⣟⡾⣮⠁⠀⠀⠁⠁⠀⠀⠀⠈⢻⣟⣿⠁⣿⣿⣿⣿⡇⢕⠀⠀⠀⠀⠀⠀⠀⠀⠀⠉⠛⠻⢿⣿⣿⣿⣿⣿⡕⢿⣝⡻⢮⢕⢀⠄⠀⠀⠀⠀⠀⠀⠀⠈⢿⣿⣿⣿⢏⠀⠀⠀⠀⠀⠀⠀⠀⠀⠀⠀⢸⣿⣿⣿⣿⣿⣿⣿⠟⠋⠁⠀⠀⠑⠀⠀⠀⠀⠀⠀⠀⠀⠀⠀⠀⠀⠀⠀⠀⠀⠑⢕⢕⠁⠀⠁⠀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⡗⣽⠀⠀⠀⠀⠀⠀⢕⠀⠀⠀⠝⣿⠀⢹⣿⣿⣿⡱⠁⠀⠀⠀⠀⠀⠀⠀⠀⠀⠀⠀⠀⠀⠈⠙⠻⣿⣿⣷⡸⣿⣿⣿⣿⢕⠀⠀⠀⠀⠀⠀⠀⠀⠀⠈⢁⡈⠙⠀⠀⠀⠀⠀⠀⠀⠀⠀⠀⠀⠀⠁⢿⣿⣿⡿⢿⠋⠀⠀⠀⠀⠀⠀⠀⠀⠀⠀⠁⢔⢄⠀⠀⠀⠀⠀⠀⠀⠀⠀⠀⠀⢕⠀⠀⠀⠀⢔⢁⢻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⢀⠀⠘⠀⠈⢻⣿⣿⡇⠀⠀⠀⢀⢔⠕⠀⠀⠀⢀⠀⠀⠀⠀⠀⠀⠀⠁⠑⢿⣷⡹⣿⢻⣿⡇⠀⠀⠀⠀⠀⠀⠀⠀⠀⠀⠕⢕⠀⠀⠀⠀⠀⠀⠀⠀⠀⠀⠀⠀⠀⠀⠜⣿⢟⠑⠀⠀⠀⠀⠀⠀⠀⠀⠀⠁⠔⢀⠀⠀⠁⠕⢀⠀⠀⢔⣴⡔⠀⠀⠀⠀⠀⠀⠀⠀⢔⢕⢕⢸⣻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⠑⠀⠀⠀⠀⢄⢀⠙⠟⢝⢕⠀⢄⠑⠀⠀⠀⢄⠑⠀⠀⠀⠀⠀⠀⠀⠀⠀⠀⠀⠙⠇⢻⠕⢿⢇⠀⠀⠀⠀⠀⠀⠀⠀⠀⠀⠀⠑⠀⠀⠀⠀⠀⠀⠀⠀⠀⠀⠀⠀⠀⠀⠀⠁⠀⠀⠀⠀⠀⠀⠀⠀⠀⠀⠀⠀⠀⢁⠕⢄⠀⠀⠁⠔⠀⢸⡟⠁⠀⠀⠕⠐⠀⠀⠀⢕⢕⢕⢕⢱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⢇⢕⠀⠀⠀⢕⢕⢕⢕⢕⢕⢕⢕⢕⢕⢕⣕⣱⣵⣴⠀⠑⠔⠀⢄⢀⣿⣿⣿⣿⠀⠁⠑⠄⢸⣿⣿⣿⣿⣜⣿⣿⣿⣿⣿⣿⣿⢿⢏⢍⢕⢔⢕⢕⢕⢕⢕⢔⢔⢄⠀⠀⠀⢔⠆⠀⢕⢕⢄⠀⠀⠁⠔⠁⠀⢀⠄⠕⢀⠀⠀⠀⠀⠀⠀⠀⠀⠀⠀⠀⠀⠀⠀⢸⠀⢸⠁⠀⠀⠀⠀⠀⠀⠀⠀⠀⣰⣲⣾⣴⣆⠀⠀⠀⠀⠀⠀⠀⠀⠀⠀⠀⠀⠀⠀⠀⠀⠀⠀⠀⠀⠀⠀⠀⠀⠀⢀⠔⠁⠀⠀⠁⠐⢀⠀⠀⢘⠁⠀⣀⢀⠀⠀⠀⠀⢔⢕⢕⢕⠕⣸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⣽⡇⢕⠀⠀⠑⠗⠗⠳⠷⣷⣷⣷⣷⣷⣾⣿⣿⣿⣿⣴⣴⣴⣤⣿⣿⣿⣿⣿⣿⣦⣴⣦⣴⣾⣿⣿⣿⣿⣿⣿⣿⣿⣿⣿⢞⢕⢕⢕⠕⠑⠅⠕⠁⠑⠀⠁⠁⠀⢐⢕⠀⠀⠀⠀⠀⢕⢕⢕⢕⢀⠀⠀⢀⠐⠁⠀⠀⠀⠐⢄⠀⠀⠀⠀⠀⠀⠀⠀⠀⠀⠀⠀⠘⠀⢕⠀⠀⠀⠀⠀⠀⠀⠀⠀⠘⣽⣿⣿⣿⣿⢑⠀⠀⠀⠀⠀⠀⠀⠀⠀⠀⠀⠀⠀⠀⠀⠀⠀⠀⠀⠀⠀⠀⢀⠔⠁⠀⠀⠀⠁⠐⠄⠀⠀⠀⢱⡄⠀⠁⠁⠀⠀⠀⠀⠀⠀⢁⡅⣷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⠔⢕⢠⡀⠀⠁⠁⢕⢕⢕⡜⠀⠀⠀⠀⠐⠁⠐⢀⠀⠀⠑⠄⠀⠀⠀⠀⠀⠀⠀⠀⠀⠀⠀⠔⠁⠀⠀⠀⠀⠀⠀⠀⠀⠀⠑⢟⢿⣿⣿⠇⠁⠀⠀⠀⠀⠀⠀⠀⠀⠀⠀⠀⠀⠀⠀⠀⠀⠀⠀⠀⠀⠀⠄⠁⠀⠀⠀⠁⠀⠀⠀⠀⠀⠀⠀⠈⢳⡄⠀⠀⢀⢀⢄⢔⢔⣾⣽⣷⢸⣯⣿⣿⢻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⠔⢕⢕⣷⡄⠀⠀⠄⠑⡼⢃⠀⠀⠀⠀⠀⠀⠀⠀⠀⠀⠀⠀⠁⢄⠀⠀⠀⠀⠀⠀⠀⠀⠀⠀⠀⠀⠀⠀⠀⠀⠀⠀⠀⠀⠀⠀⠀⠀⠀⠀⠀⠀⠀⠀⠀⠀⠀⠀⠀⠀⠀⠀⠀⠀⠀⠀⠀⠀⠀⠀⠀⠑⠀⠀⠀⠀⠀⠀⠀⠀⠀⠀⠀⠀⠀⠀⠀⢹⣔⢕⢕⢕⢕⣷⣿⣿⣿⣿⣇⡷⣿⣿⣼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⣆⠀⠀⡼⠑⠕⠀⠀⠀⠀⠀⠀⠀⠀⠀⠀⠀⠀⠀⠀⠁⠀⠀⠀⠀⠀⠀⠀⠀⠀⠀⠀⠀⠀⠀⠀⠀⠀⠀⠀⠀⠀⠀⠀⠀⠀⠀⠀⠀⠀⠀⠀⠀⠀⠀⠀⠀⠀⠀⠀⠀⠀⠀⠀⠀⠀⠀⠀⠀⠀⠀⠀⠀⠀⠀⠀⠀⠀⠀⠀⠀⠀⠑⢕⢝⢇⢕⣵⣾⣿⣿⣿⣿⡿⢸⣿⣿⡿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⡗⡸⢅⠐⠀⠀⠀⠀⠀⠀⠀⠀⠀⠀⠀⠀⠀⠀⠀⠀⠀⠀⠀⠀⠀⠀⠀⠀⠀⠀⠀⠀⠀⠀⠀⠀⠀⠀⠀⠀⠀⠀⠀⠀⠀⠀⠀⠀⠀⠀⠀⠀⠀⠀⠀⠀⠀⠀⠀⠀⠀⠀⠀⠀⠀⠀⠀⠀⠀⠀⠀⠀⠀⠀⠀⠀⠀⠀⠀⠀⠀⠀⠕⠕⠕⢣⢹⣿⣿⣿⢟⡫⢾⡗⡽⡻⢇⢕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⡟⣱⣿⢆⡔⠀⠀⠀⠀⠀⠀⠀⠀⠀⠀⠀⠀⠀⠀⠀⠀⠀⠀⠀⠀⠀⠀⠀⠀⠀⠀⠀⠀⠀⠀⠀⠀⠀⠀⠀⠀⠀⠀⠀⠀⠀⠀⠀⠀⠀⠀⠀⠀⠀⠀⠀⠀⠀⠀⠀⠀⠀⠀⠀⠀⠀⠀⠀⠀⠀⠀⠀⠀⠀⠀⠀⠀⠀⠀⠀⠀⠀⠀⠀⢀⢀⢀⢁⢅⠀⢕⣕⣕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⡼⣿⡟⣱⢿⢋⢱⢇⠀⠀⠀⠀⠀⠀⠀⠀⠀⠀⠀⠀⠀⠀⠀⠀⠀⠀⠀⠀⠀⠀⠀⠀⠀⠀⠀⠀⠀⠀⠀⠀⠀⠀⠀⠀⠀⠀⠀⠀⠀⠀⠀⠀⠀⠐⠀⠀⠀⠀⠀⠀⠀⠀⠀⠀⠀⠀⠀⠀⠀⠀⠀⠔⢀⠀⠀⠀⠀⠀⠀⠀⠀⠀⠀⠀⠀⠀⢕⢕⢕⢕⢕⢕⢕⢜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⣵⣿⡟⢱⣿⣵⢕⢇⢕⠀⠀⠀⠀⠀⠀⠀⠀⠀⠀⠀⠀⠀⠀⢔⠑⠁⠀⠀⠀⠀⠀⠀⠀⠀⠀⠀⠀⠀⠀⠀⠀⠀⠀⠀⠀⠀⠀⠀⠀⠀⠀⠀⠀⠀⠀⠀⠀⠀⠀⠀⠀⠀⠀⠀⠀⠀⠀⠀⠀⠀⠀⠀⠀⢕⠀⠀⠀⠀⠀⠀⠀⠀⠀⠀⠀⠀⠀⠕⢕⠕⠕⢕⣑⡕⢕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⣽⡟⢕⣱⣝⢕⢜⢕⢕⠀⠀⠀⠀⠀⠀⠀⠀⠀⠀⠀⠀⠀⠀⢕⠀⠀⠀⠀⠀⠀⠀⠀⠀⠀⠀⠀⠀⠀⠀⠀⠀⠀⠀⠀⠀⠀⠀⠀⠀⠀⠀⠀⠀⠀⠀⠀⠀⠀⠀⠀⠀⠀⠀⠀⠀⠀⠀⠀⠀⠀⠀⠀⠀⠁⠀⠀⠀⠀⠀⠀⠀⠀⠀⠀⠀⠀⠀⢔⢇⢕⢕⣿⣿⡇⢕⢸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⡟⢕⠘⠉⠉⢕⢕⢕⠀⠀⠀⠀⠀⠀⠀⠀⠀⠀⠀⠀⠀⠀⠀⢕⠀⠀⠀⠀⠀⠀⠀⠀⠀⠀⠀⠀⠀⠀⠀⠀⠀⠀⠀⠀⠀⠀⠀⠀⠀⠀⠀⠀⠀⠀⠀⠀⠀⠀⠀⠀⠀⠀⠀⠀⠀⠀⠀⠀⠀⠀⠀⠀⠀⠀⢀⠀⠀⠀⠀⠀⠀⠀⠀⠀⠀⠀⠀⢕⢕⢕⢕⣿⣿⡇⢕⢕⢹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⣿⢕⠁⠀⠀⠀⢕⢕⠁⢀⢄⠀⠀⠀⠕⠐⠀⠀⠀⠀⠀⠀⠀⠀⢕⠀⠀⠀⠀⠀⠀⠀⠀⠀⠀⠀⠀⠀⠀⠀⠀⠀⠀⠀⠀⠀⠀⠀⠀⠀⠀⠀⠀⠀⠀⠀⠀⠀⠀⠀⠀⠀⠀⠀⠀⠀⠀⠀⠀⠀⠀⠀⠀⠀⠀⢕⠀⠀⠀⠀⠀⠀⠀⠀⠀⠀⠀⠀⢕⢕⢕⢕⣿⣿⡇⢕⢸⡕⢻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⢱⠀⠀⠀⠀⢕⢕⠀⢕⢕⠀⠀⠀⠀⠀⠀⠀⠀⠀⠀⠀⠀⠀⠑⢀⠀⠀⠀⠀⠀⠀⠀⠀⠀⠀⠀⠀⠀⠀⠀⠀⠀⠀⠀⠀⠀⠀⠀⠀⠀⠀⠀⠀⠀⠀⠀⠀⠀⠀⠀⠀⠀⠀⠀⠀⠀⠀⠀⠀⠀⠀⠀⠀⠀⢕⠀⠀⠀⠄⠀⠀⠀⠀⠀⠀⠀⢸⡕⢕⢕⢕⣿⣿⡇⢕⢸⣿⡜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⡟⢕⣿⠀⠀⠀⠀⢕⠕⠀⢕⢕⠀⠀⠀⠀⠀⠀⠀⠀⠀⠀⠀⠀⠀⠀⢕⠀⠀⠀⠀⠀⠀⠀⠀⠀⠀⠀⠀⠀⠀⠀⠀⠀⠀⠀⠀⠀⠀⠀⠀⠀⠀⠀⠀⠀⠀⠀⠀⠀⠀⠀⠀⠀⠀⠀⠀⠀⠀⠀⠀⠀⠀⢱⡆⠀⢕⠀⠀⠀⠀⠁⠀⠀⠀⠀⠀⠀⠁⠁⠁⠕⢕⣿⣿⡇⢕⢸⣿⣷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⣸⣿⠀⠀⠀⠀⠀⠀⠀⠁⠁⠀⠀⠀⠀⠀⠀⠀⠀⠀⠀⢄⢄⢄⢄⢕⢄⢀⠀⠀⠀⠀⠀⠀⠀⠀⠀⠀⠀⠀⠀⠀⠀⠀⠀⠀⠀⠀⠀⠀⠀⠀⠀⠀⠀⠀⠀⠀⠀⠀⠀⠀⠀⠀⠀⠀⠀⠀⠀⠀⠀⢄⢜⢇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⡇⠀⠀⠀⠀⠀⠀⠀⠀⠀⠀⠀⠀⠀⠀⠀⠀⢄⢄⢄⢕⢕⢕⢕⢕⢕⢕⢔⠀⠀⠀⠀⠀⠀⠀⠀⠀⠀⠀⠀⠀⠀⠀⠀⠀⠀⠀⠀⠀⠀⠀⠀⠀⠀⠀⠀⠀⠀⠀⠀⠀⠀⠀⠀⠀⠀⠀⠀⠀⠀⢸⣵⢕⢕⢔⢄⢀⢀⢀⠀⠀⠀⠀⠀⠀⠀⠀⠀⠀⠀⠀⠀⢹⢇⢕⢸⢿⢿⢕⢕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⢜⣿⣷⠀⠀⠀⠀⠀⠀⠀⠀⠀⠀⠀⠀⠀⠀⠀⠀⠀⠑⢕⢕⢕⢕⢕⢕⢕⢕⢕⢀⠀⠀⠀⠀⠀⠀⠀⠀⠀⠀⠀⠀⠀⠀⠀⠀⠀⠀⠀⠀⠀⠀⠀⠀⠀⠀⠀⠀⠀⠀⠀⠀⠀⠀⠀⠀⠀⠀⠀⢀⢀⣾⢏⢕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⣵⣿⣷⡕⢕⢶⠀⠀⠀⠀⠀⠀⠀⠀⠀⠀⠀⠀⠀⠀⠀⠀⠀⠀⠀⠀⠀⠀⠀⠀⠀⠀⠀⠀⠀⠀⠀⠀⠀⠀⢀⣠⣤⣼⡧⢝⢕⣼⡕⢕⢕⢕⠁⠀⠀⠀⠀⠀⠀⠀⠀⠀⠀⠀⠀⠀⢀⣄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⡱⢕⡱⠋⠉⠀⠀⠀⠀⠀⠀⠀⠀⠀⠀⠀⠀⠀⠀⠀⠀⠀⠀⠀⠀⠁⢕⢕⢸⣿⣿⢟⣯⠁⠕⢄⢀⠀⠀⠀⠀⠀⠀⠀⠀⠀⠀⠀⠀⠀⠀⠀⠀⠀⠀⠀⠀⠀⠀⠀⠀⠀⠀⠀⠀⠀⠀⠑⠻⠿⢿⢿⢏⢕⣱⣿⣎⣧⢕⠕⠀⠀⠀⠀⠀⠀⠀⠀⠀⠀⠀⠀⠀⠀⠀⢜⢟⢟⢟⢿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⢕⡇⠀⠀⠀⠀⠀⠀⠀⠀⠀⠀⠀⠀⠀⠀⠀⠀⠀⠀⠀⠀⠀⠀⠀⠀⠕⢸⣿⣿⢇⣿⢄⠀⠁⠕⢔⢄⢀⠀⠀⠀⠀⠀⠀⠀⠀⠀⠀⠀⠀⠀⠀⠀⠀⠀⠀⠀⠀⠀⠀⠀⠀⠀⠀⠀⠀⠀⢀⢄⢕⣵⢸⣿⣿⣿⡸⠕⠀⠀⠀⠀⠀⠀⠀⠀⠀⠀⠀⠀⠀⠀⠀⠁⠑⠑⠑⠑⢕⢕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⣟⣹⡷⡇⡕⠀⠀⠀⠀⠀⠀⠀⠀⠀⠀⠀⠀⠀⠀⠀⠀⠀⠀⠀⠀⠀⠀⠀⠀⠀⣼⣿⣿⣧⣽⣵⣴⣴⣴⣤⣅⡕⠔⢄⢀⠀⠀⠀⠀⠀⠀⠀⠀⠀⠀⠀⠀⠀⠀⠀⠀⠀⠀⠀⠀⠀⠀⢀⢄⢔⠑⠁⢀⢿⣟⣼⣿⣿⣿⡏⠀⠀⠀⠀⠀⠀⠀⠀⠀⠀⠀⠀⠀⠀⠀⠀⠀⠀⠀⠀⠀⠁⢇⢕⢕⢱⣕⢕⢕⢕⢝⢕⢜⡇⢜⢣⢜⢕⢜⢕⢕⢕⢕⡕⢜⡕⢵⣕⣮⣗⣮⡵⢜⣕⢮⣕⡪⢕⡺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⢝⡕⠀⠀⠀⠀⠀⠀⠀⠀⠀⠀⠀⠀⢸⣿⣿⡇⢕⢕⢕⢕⢕⢸⣿⣿⣿⢻⣿⣿⣿⣿⣿⢿⢿⢿⢿⣿⢞⢗⡕⠀⠀⠀⠀⠀⠀⠀⠀⠀⠀⠀⠀⠀⠀⠀⠀⠀⠀⠀⠀⠀⠀⠀⠀⠀⢸⣿⡿⢿⢿⢿⠿⠿⠿⠟⠛⠑⠀⠀⠁⠑⠔⢔⢄⢀⠀⠀⠀⠀⠀⠀⠀⠀⠀⠀⠀⠀⠀⠀⠀⠀⢕⢡⣵⣷⣷⣿⣿⣿⣿⣿⣿⣿⣿⡇⠀⠀⠀⠀⠀⠀⠀⠀⠀⠀⠀⠀⠀⠀⠀⠀⠀⠀⠀⠀⠀⠀⢕⢕⢕⡕⢱⢕⢱⢕⢕⢝⢇⢕⢜⢽⡕⢎⢕⢕⣕⡵⣕⣧⣗⢯⢟⣞⣽⣻⣟⣻⡽⣗⡮⣗⡪⣗⡪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⢕⢕⡄⠀⠀⠀⠀⠀⠀⠀⠀⠀⠀⠀⠀⠀⠀⠀⠀⠀⠀⠀⠀⠀⠀⠀⠀⠘⣿⣿⢟⢕⢻⢀⠀⠀⠀⠀⠀⠀⠀⠀⠀⠀⠀⠀⠁⢕⠀⠀⠀⠀⠀⠀⠀⠀⠀⠀⠀⠀⠀⠀⠀⢕⠈⠙⠙⠙⠙⣿⣽⡝⢱⣾⣿⣿⠑⠀⠀⠀⠀⠀⠀⠀⠀⠀⠀⠀⠀⠀⠀⠀⠀⠀⠀⠀⠀⠀⢰⣗⢼⣕⣧⣵⡧⣵⡵⢕⣱⢵⣕⡸⢕⡣⣕⢷⢽⣗⡽⢕⢝⣟⡹⣿⣯⢽⣻⢽⣺⢿⣟⣽⡗⣮⢝⢕⢱⣜⢵⣗⢝⣗⡯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⣇⣵⢵⢝⣣⢵⡦⠀⠀⠀⠀⠀⠀⠀⠀⠀⠀⠀⠀⠀⠀⠀⠀⠀⠀⠀⠀⠀⠀⠀⠀⠙⢿⣷⣵⣵⣵⣄⣄⣄⣀⢀⠀⠀⠀⠀⠀⠀⠀⠀⠕⢔⠀⠀⠀⠀⠀⠀⠀⠀⠀⠀⠀⠀⠀⠀⠀⠀⠀⠀⠀⠀⢹⢟⣜⣵⣿⣿⡏⠀⠀⠀⠀⠀⠀⠀⠀⠀⠀⠀⠀⠀⠀⠀⠀⠀⠀⠀⠀⠀⠀⢜⢯⣕⢗⢏⡹⢟⣇⢸⢝⡺⢝⢕⢜⢗⢜⢕⢜⢕⢸⢝⢕⢝⢕⢕⢕⢎⢝⡞⢕⡗⢽⢗⢕⢵⣗⢵⢕⡽⢕⡹⢗⣪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⢏⢄⢄⡀⢀⠀⠀⠀⠀⠀⠀⠀⠀⠀⠀⠀⠀⠀⠀⠀⠀⠀⠀⠀⠀⠀⠑⢽⣟⡟⢿⢿⢿⢿⢿⠟⠐⠀⠀⠀⠀⠀⠀⠀⠀⠀⠀⠀⠀⠀⠀⠀⠀⠀⠀⠀⠀⠀⠀⠀⠀⢄⣴⣶⣶⣾⣿⣿⡿⢿⣫⡞⠀⠀⠀⠀⠀⠀⠀⠀⠀⠀⠀⠀⠀⠀⠀⠀⠀⠀⠀⠀⠀⢠⣴⡗⢎⣕⣻⣿⣱⢝⣇⢽⢕⣸⣕⣎⢵⢕⢕⢕⢕⢕⣕⢹⣕⡹⢕⣪⢵⢳⢵⢗⢮⢕⣕⢕⢕⡱⢕⣸⢕⣇⣕⣇⡱⣗⡸⢕⣱⡕⢗⣹⢕⡫⢵⣞⡵⢗⢯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⠐⠀⠀⠀⠀⠀⠀⠀⠀⠀⠀⠀⠀⠀⠀⠀⠀⠀⠀⠀⠀⠀⠀⠙⠛⠓⠂⠀⠀⠀⠀⠀⠀⠀⠀⠀⠀⠀⠀⠀⠀⠀⠀⠀⠀⠀⠀⠀⠀⠀⠀⠀⠀⠀⠀⠀⠛⠛⠛⠛⠙⠉⠑⠚⠛⠋⠀⠀⠀⠀⠀⠀⠀⠀⠀⠀⠀⠀⠀⠀⠀⠀⠀⠀⠀⠀⠀⠀⠀⠙⠚⠛⠛⠛⠛⠚⠛⠛⠛⠓⠛⠓⠚⠛⠓⠓⠓⠓⠛⠓⠛⠓⠛⠛⠚⠛⠓⠚⠓⠓⠓⠓⠃⠑⠚⠛⠓⠛⠓⠛⠓⠛⠑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6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⢟⣿⣿⣿⣿⣿⣿⣿⣿⣧⡱⣮⡻⢪⡻⣿⣿⣿⡞⣿⣎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⣫⡏⣿⣿⣿⣿⣿⣿⣿⣿⣿⣿⣮⡻⣇⢿⣜⢏⢝⢏⢜⢟⢞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⢳⣿⢷⣿⣿⣿⣿⣿⣿⣿⣿⣿⣿⡟⢕⢜⢸⣿⣧⢕⢕⢕⢕⢕⢕⢝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⢧⣿⣿⢜⣻⣝⣝⣟⣿⣾⣷⣷⣷⣗⣇⢕⢕⢕⣿⣿⣧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⢟⣾⣿⣿⣸⣿⣿⣿⣿⣿⣿⣿⣿⣿⣿⣿⣇⢕⢕⢸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⣻⣷⢹⣿⣿⡇⣿⣿⣿⣿⣿⣿⣿⣿⣿⣿⣿⣿⣿⣧⡕⢜⣿⣿⣿⡕⢕⢕⢕⢕⢕⢕⢕⢕⢕⢕⢕⢕⢜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⣿⡏⣿⣿⣿⡇⣿⣿⣿⣿⣿⣿⣿⣿⣿⣿⣿⣿⣿⣿⣿⡕⣿⣿⣿⣧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⣽⣿⣿⡿⢳⣿⣿⣿⡇⣿⣿⣿⣿⣿⣿⣿⣿⣿⣿⣿⣿⣿⢻⣿⡇⣿⣿⣿⣿⡕⢕⢕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⣳⣿⣿⣿⡿⣽⢸⣿⣿⣿⡇⢻⣿⣿⣿⣿⣿⣿⣿⣿⣿⣿⣿⣿⡇⢻⢇⣿⣿⣿⣿⡇⢕⢕⢷⡵⢱⣵⢕⡕⢱⠕⢣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⡟⣼⣿⢸⣿⢿⣹⣷⡜⣿⣿⣿⣿⣿⣿⣿⣿⣿⣿⣿⣿⡇⢜⢕⣿⣿⣿⡿⢇⢕⢕⢕⢝⢅⢜⢕⢱⢀⢅⢔⢝⢟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⢣⣿⣿⣿⡟⣼⣿⣿⢸⢕⣱⣿⣿⢣⣼⣿⣿⣿⣿⣿⣿⣿⣿⣿⣿⣿⡇⢕⢜⢝⢟⢏⠑⠀⢕⢕⣑⢕⠕⢕⢕⢕⢕⢕⢕⢕⢕⢕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⡟⣿⡗⣿⡿⣽⣿⡿⢜⢕⡷⣿⣿⣿⣸⣿⣿⣿⣿⣿⣿⣿⣿⣿⣿⣿⣿⣧⢕⠀⠑⠑⠁⢀⢕⢕⣿⣿⣿⢱⣦⣅⢕⢕⢕⢑⢕⢳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⣽⢸⣿⢱⣿⢳⣿⣿⢏⢱⡕⢱⣿⣿⣿⢇⣿⡟⣿⣿⣿⣿⣿⣿⣿⣿⣿⣿⢹⢕⢔⠕⠕⠕⢕⢕⢱⣿⣿⣿⡾⣿⣿⣷⣶⢱⣿⣿⣼⣯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⣵⣵⣿⣿⡿⣾⡏⣾⡏⣿⣿⣟⣿⢸⣷⢸⣿⣧⣵⢸⣿⢟⣿⣿⣿⣿⣿⣿⣿⣿⣿⡏⢕⢕⢸⣿⣷⣿⣏⢕⣸⣿⣿⣿⡇⣿⣿⣿⣿⡇⢟⣿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⢧⡿⣿⣟⢻⢇⣿⢣⣿⢹⣿⣿⣿⣿⢸⡏⣸⣿⣿⡿⣸⣿⢕⣿⣿⣿⣿⣿⣿⣿⣿⣿⡇⢕⢕⢸⣿⣿⣿⣿⡸⣾⣿⣿⣿⡇⣿⣿⣿⣿⡇⢸⣝⢱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⡟⣾⣷⣜⢻⣗⢕⣿⢸⡿⣾⣿⣿⣿⡇⢸⡇⣿⣿⣿⡇⣿⡇⡇⣿⣿⣿⣿⣿⣿⣿⣿⣿⢇⢕⢕⢸⣿⣿⣿⣿⡇⣿⢻⣿⣿⡇⣿⣿⣿⣿⣿⣕⡻⣧⢕⡹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⢻⢇⢏⣼⡟⣱⡏⣿⣇⣿⣿⣿⣿⢇⢸⡇⣿⣿⣿⣧⢿⢱⡷⢹⡏⣿⣿⣿⣿⣿⣿⣼⢕⢕⢕⣿⣿⣟⣟⢻⡇⡿⢸⢿⣿⢧⣿⣿⣿⣿⣿⢝⣻⡽⢇⢣⢝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⢕⢇⢸⣏⣞⢟⣇⡿⢸⣿⣿⣿⡿⢱⣿⣧⣽⣽⣵⣷⡼⢸⣿⣏⣿⡸⣿⢻⣿⣿⣹⢻⢱⢕⣼⡿⢿⢿⣟⣟⡇⣻⣜⣮⣟⢜⣿⣿⣿⣿⣿⢹⡕⢱⠑⢁⢀⢄⢄⢄⢄⢄⢄⢸⣿⢕⢕⢕⢕⢕⢀⠀⠀⠀⠀⠀⢹⣿⣿⣿⣿⣿⣿⣿⣿⣿⣿⣿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⡟⢸⢣⢸⣿⣿⣿⢇⢾⠿⠇⠟⢟⢗⠷⠾⢼⣽⡝⣿⣵⣿⣎⣿⣻⣏⢕⣮⣮⣵⢗⠋⠉⠝⠕⠀⣀⢀⠐⢳⣳⣿⣿⡏⣺⣿⠕⠕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⢮⠕⠱⢜⣾⢸⢿⣿⣿⢕⢏⢁⣠⣔⣠⠁⠀⠐⠀⢘⢝⣿⣿⣿⣿⣿⣿⣿⣿⣿⣿⢕⢕⢃⢁⢀⢀⢀⣿⣿⢕⢵⣿⣿⣿⡧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⠐⠀⠕⢕⣿⢸⢸⣯⢿⢸⣷⣕⣿⣧⢔⢕⢄⢔⢔⣕⣷⣿⣿⣿⣿⣿⣿⣿⣿⣿⣿⣿⡇⢕⢕⣔⢕⢕⣿⣿⡟⣼⣿⣟⣿⢕⢹⣿⠕⠀⠀⢸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⣸⡇⢜⢸⣿⣿⢕⢹⣿⣿⣿⣧⡕⢳⡗⣱⣾⣿⣿⣿⣿⣿⣿⣿⣿⣿⣿⣿⣿⣿⣷⣜⢗⢕⣏⣿⣿⣽⡿⡻⣾⡇⢕⢜⣿⢕⠐⠀⠀⢳⣜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⢇⠀⠀⠀⣿⢇⢕⢿⢕⢝⢇⢕⢻⣿⣿⣷⣧⣵⣷⣾⣿⣿⣿⣿⣿⣿⣿⣿⣿⣿⣿⣿⣿⣿⣿⣿⣿⣿⣿⣿⣿⢏⣾⣿⣿⡇⢕⢜⣿⡇⠀⠀⠀⢕⢝⣮⢻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⣼⢇⠀⠀⠀⢔⣿⢱⡇⢸⡇⢕⢕⢕⣕⢿⣿⣿⣿⣿⣿⣿⣿⣿⣿⣿⣿⣿⣿⣿⣿⣿⣿⣿⣿⣿⣿⣿⣿⣟⣻⣽⢫⢞⣿⣿⣿⢕⢕⡕⢹⡇⣄⣄⡔⢱⣧⢜⢳⡹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⢕⡼⢕⣼⡔⢀⠀⢸⡇⢸⡷⢕⢣⢕⢕⢕⢿⢏⢿⣿⣿⣿⣿⣿⣿⣿⣿⣿⣿⣿⣿⣿⣿⣿⣿⣿⣿⣿⣿⣿⣿⣿⣟⣣⢕⢸⣿⣿⣿⢕⢕⢇⢸⡇⣿⣿⣧⢕⢻⣧⢕⢱⡹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⣸⡿⢇⢕⢔⢸⢕⢿⣿⢱⢜⣇⢕⢕⢕⢕⢜⢻⣿⣿⣿⣿⣿⣿⣿⣿⣿⣿⣿⢿⢿⢿⣿⣿⣿⣿⣿⣿⣿⣿⡿⢇⢕⣼⣿⣿⡟⢕⢳⢱⢕⡇⣿⣻⣿⣧⢜⢿⡇⣇⢱⢹⣟⣿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⡜⢱⢱⣿⢯⡕⢕⢕⢕⢕⢸⣷⡕⡕⢹⡕⢕⢕⢕⢕⢕⢝⢿⣿⣿⣿⣿⣿⣿⣯⣵⣵⣵⣵⣼⣿⣿⣿⣿⣿⣿⢿⢏⢕⢕⢕⣿⡿⡿⢕⢱⢜⡼⢕⡇⢹⢿⢿⢿⢇⢸⣿⢸⢇⢱⠻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⢰⢕⣿⢸⡿⢣⣿⣿⢕⢕⡜⡜⣿⡮⢇⣇⢜⢷⢕⢕⢕⢕⢕⢕⢜⢝⢻⢿⣿⣿⣿⣿⣿⣿⣿⣿⣿⣿⣿⢿⢏⢕⢕⢕⢕⢕⢸⣿⢗⢕⢕⣿⣇⢕⢇⡕⢔⢄⢄⢄⢄⢕⢿⡇⠀⠁⢇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⢕⠸⢏⣿⢇⢜⢝⢇⢕⢕⢧⣷⢸⣷⣵⢸⢕⢕⢕⢕⢕⢕⢕⢕⢕⢕⢕⢕⢜⢝⢟⢿⣿⣿⣿⢿⣟⡝⢕⢕⢕⢕⢕⢕⢕⢕⢟⢱⢕⢕⢱⣿⣿⢕⢕⢕⢕⢕⢷⣷⡇⢕⢸⡇⠀⠀⠕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⢀⢄⠁⠀⢕⣿⢕⢕⢕⢕⢕⢕⣼⡿⢕⢜⣷⢜⡇⢕⢕⢕⢕⢕⢕⢕⢕⢕⢕⠕⠑⢕⣱⣷⣷⣾⣷⣿⣿⡇⢕⠑⠕⢕⢕⢕⢕⢕⢕⢼⣇⢕⢸⣿⣿⡇⢕⣕⢕⢕⢕⢝⢕⢕⢸⡇⢀⢀⢀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⢄⢕⠑⠀⠀⢕⢻⢕⢕⢕⢕⢕⣸⡿⢕⢕⢕⢜⢣⢹⡕⢕⢕⢕⢕⢕⢕⠕⠑⠀⠀⢔⢕⣿⣿⣿⣿⣿⣿⣿⣿⢕⢔⠀⠀⠁⠑⢕⢕⢕⢱⣿⡇⢸⣿⣿⢕⢕⢿⢇⢕⢕⢕⢕⢕⢕⢕⢕⢕⢕⢸⣿⢕⢕⢕⢕⢿⣿⡇⢕⢕⣿⣿⡇⢕⢸⣿⣿⢱⣧⣝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⢄⢕⢕⠀⠀⠀⠁⠁⠐⠀⠀⠁⢕⢿⢕⢕⢕⢕⢕⢳⣧⣕⡕⢕⢕⢕⠁⠀⠀⠀⠀⠀⢕⣸⣿⣿⣿⣿⣿⣿⣿⣿⡕⢕⠀⠀⠀⠀⠀⠕⢕⢕⢝⢟⡕⢻⡿⠐⠁⢉⠕⢕⢕⣅⢕⢱⣵⣕⣱⣧⡱⢸⣿⢕⢕⢕⢕⢸⣿⡇⢕⢕⣿⣿⡇⢕⢸⣿⢇⢟⢿⢟⣻⣷⢇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⢟⣹⣵⣆⠀⠀⠀⠀⠀⠀⠀⠀⠀⠀⠀⠀⠀⠀⠀⠀⢕⢕⠕⠀⠀⠀⣴⣶⣶⣶⡇⢰⣇⢕⢕⢕⢕⣱⣵⢸⣿⣿⣧⢕⢕⢗⠑⠀⠀⠀⠀⠀⣯⣿⣿⣿⣿⣿⣿⣿⣿⣿⣷⡕⠀⠀⠀⠀⠀⠐⢗⢟⢻⣧⡕⠕⠑⠔⠕⠑⢀⡀⠁⢸⣇⢺⣿⣿⣿⣿⣮⢼⣿⢕⢕⠕⢕⣺⣿⡿⢕⢕⣿⣿⡇⢕⢸⢏⠕⠁⢱⣵⡝⠑⢑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⡿⢝⣵⡟⣟⢿⣿⣧⢔⣖⣶⣶⣶⣶⣶⢔⠀⠀⠀⠀⠀⠀⠀⢕⢕⠀⠀⠀⢱⣿⣿⣿⣿⢧⣿⢕⢕⣱⣾⣿⣿⣿⡇⡟⣿⣿⣇⢕⢕⠀⠀⠀⠀⠀⠀⢸⣿⣿⣿⣿⣿⣿⣿⣿⣿⣿⡇⠀⠀⠀⠀⠀⠀⢕⢕⢕⢱⣏⠐⣦⡄⠀⢄⢉⠛⢀⢕⢹⣎⢿⣿⣿⣿⣿⡽⢝⢳⢿⣿⣿⣷⣮⣕⡕⢕⣿⣿⡇⢕⠜⠐⠀⠀⠈⠙⠀⢄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⣷⡕⢜⢣⢝⢧⢏⠁⠁⢻⣿⣿⣿⣿⣿⡇⢕⢔⢕⢔⢕⣔⢔⠑⢕⠀⠀⠀⣼⣿⣿⣿⢏⣾⢕⢕⣼⣿⣿⣿⣿⣿⡇⣿⣻⣿⣿⡕⠑⠀⠀⠀⠀⠀⠀⠘⣿⣿⣿⣿⣿⣿⣿⣿⣿⣿⠑⠀⠀⠀⠀⠀⠀⢕⢕⢕⣜⣿⣆⣈⡁⠑⠱⠑⢁⢻⣇⢕⢜⢎⢍⢕⢕⢔⢕⢕⢕⢕⢕⢜⢝⢻⣿⣿⣷⣯⣟⢇⠕⠀⠀⢰⢔⠀⠀⢠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⣇⢑⠁⠱⠞⠀⠀⠀⠝⢿⣿⣿⣿⡧⢕⢕⢕⢕⣼⣷⣇⠀⠀⠀⠀⢄⣿⣿⣿⣏⣾⢇⢕⣸⣿⣿⣿⣿⣿⣿⣧⢏⣿⣿⣿⣧⢔⠀⠀⠀⠀⠀⠀⠀⠹⣿⣿⣿⣿⣿⣿⣿⣿⡏⠀⠀⠀⠀⠀⠀⠀⠀⣱⣕⣼⣿⣿⣿⣧⢱⡔⡝⢮⡳⡹⡕⢕⢜⢇⠕⢕⢕⢕⠕⠕⠕⢕⢕⢕⢕⢕⢝⢝⢿⣿⣷⣵⡐⢀⠀⠀⠀⢰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⡄⠀⠀⢕⠕⠀⠀⠘⢿⣿⣿⣿⡱⣕⡜⣾⣿⣿⣇⢕⠀⠀⠀⢸⣿⣿⡟⣼⢇⢕⢱⣿⣿⣿⣿⣿⣿⣿⣿⢕⣿⣿⣿⣿⡕⠀⠀⠀⠀⠀⠀⠀⠀⢻⣿⣿⣿⣿⣿⣿⡿⠁⠀⠀⠀⠀⠀⠀⠀⠀⢸⣿⣿⣿⣿⣿⣿⢏⣮⡻⣧⢧⣵⡡⢕⢕⢜⠇⠑⠁⠀⠀⠀⠀⠁⢕⢕⢕⢕⢕⢕⢜⢝⢿⣿⣿⣧⡐⠀⢀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⢳⡔⠀⠀⠀⢀⡄⠀⠀⠹⣿⣿⣿⣿⢹⣿⣿⣿⣿⢝⢔⠀⠀⠀⠁⠉⠘⠇⠕⢕⣼⣿⣿⣿⣿⣿⣿⣿⣿⢱⢿⣿⣎⢿⣧⠀⠀⠀⠀⠀⠀⠀⠀⠁⢿⣿⣿⣿⣿⣿⠇⠀⠀⠀⠀⠀⠀⠀⠀⠀⠘⣿⣿⣿⣿⣿⣵⣿⣿⣿⣮⣜⢻⡇⠑⠁⠀⠀⠀⠀⠀⠀⠀⢠⣷⣷⣷⣷⣧⡕⢕⢕⢕⢕⢜⠻⣿⠃⣰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⡞⣷⠀⠀⠀⠁⠁⠀⠀⠀⠘⢿⣿⣿⢜⣿⣿⣿⡿⡕⢕⠀⠀⠀⠀⠀⠀⠀⠀⠀⠉⠛⠻⢿⣿⣿⣿⣿⣿⡇⢸⣯⡻⢧⣝⣔⢀⠀⠀⠀⠀⠀⠀⠀⠈⢿⣿⣿⣿⢏⠀⠀⠀⠀⠀⠀⠀⠀⠀⠀⠀⢸⣿⣿⣿⣿⣿⣿⡿⠟⠋⠁⠀⠕⠀⠀⠀⠀⠀⠀⠀⠀⠀⠀⠀⠀⠀⠀⠀⠀⠀⠑⢕⠕⠁⠀⠀⠀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⡗⣿⠀⠀⠀⠀⠀⢔⢔⠀⠀⠈⢟⣿⠁⣿⣿⣿⣷⢇⠁⠀⠀⠀⠀⠀⠀⠀⠀⠀⠀⠀⠀⠀⠈⠙⠻⣿⣿⣿⡕⣿⣿⣿⣷⡇⠀⠀⠀⠀⠀⠀⠀⠀⠀⠈⢁⢈⠙⠀⠀⠀⠀⠀⠀⠀⠀⠀⠀⠀⠀⠁⢿⣿⣿⡿⢿⠋⠀⠀⠀⠀⠀⠀⠀⠀⠀⠀⠁⢔⢄⠀⠀⠀⠀⠀⠀⠀⠀⠀⠀⠀⢕⠀⠀⠀⠀⢔⢁⢻⣿⣿⣿⣿⣿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⠀⠀⠝⠀⠘⢿⣿⣿⢕⠀⠀⠀⢀⢔⠑⠀⠀⠀⠀⠀⠀⠀⠀⠀⠀⠀⠁⠑⢿⣿⡜⣿⢿⣿⡇⠀⠀⠀⠀⠀⠀⠀⠀⠀⠀⠕⢕⠀⠀⠀⠀⠀⠀⠀⠀⠀⠀⠀⠀⠀⠀⠜⣿⢟⠑⠀⠀⠀⠀⠀⠀⠀⠀⠀⠁⠔⢀⠀⠀⠁⠕⢀⠀⠀⢔⣴⡖⠀⠀⠀⠀⠀⠀⠀⠀⢔⢕⢕⢸⣿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⠐⠘⠀⠀⠀⠀⢄⠈⠛⢟⢕⢔⠀⢄⠑⠀⠀⠀⢄⠁⠀⠀⠀⠀⠀⠀⠀⠀⠀⠀⠀⠙⠇⢹⢕⢿⡇⠀⠀⠀⠀⠀⠀⠀⠀⠀⠀⠀⠑⠀⠀⠀⠀⠀⠀⠀⠀⠀⠀⠀⠀⠀⠀⠀⠁⠀⠀⠀⠀⠀⠀⠀⠀⠀⠀⠀⠀⠀⢁⠕⢄⢀⠀⠁⠔⠀⢜⡟⠁⠀⠀⠇⠑⠀⠀⠀⢕⢕⢕⢕⢸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⡏⢇⢕⢕⠀⠀⠀⢕⢕⢕⢕⢕⢕⢕⢕⢕⢕⢕⣕⣱⣵⣴⠀⠑⠔⠀⢄⢀⣿⣿⣿⣿⠀⠁⠑⠄⢸⣿⣿⣿⣿⣜⣿⣿⣿⣿⣿⣿⣿⢿⢏⢍⢕⢔⢕⢕⢕⢕⢕⢔⢔⠀⠀⠀⠀⢔⠐⢕⢕⢕⢄⠀⠁⠁⠔⠁⠀⢀⠄⠕⢀⠀⠀⠀⠀⠀⠀⠀⠀⠀⠀⠀⠀⠀⠀⢸⠁⢸⠑⠀⠀⠀⠀⠀⠀⠀⠀⠀⣰⣢⣴⣴⣔⠀⠀⠀⠀⠀⠀⠀⠀⠀⠀⠀⠀⠀⠀⠀⠀⠀⠀⠀⠀⠀⠀⠀⠀⠀⢀⠔⠁⠀⠀⠁⠐⢀⠀⠀⢜⠀⠀⡄⢀⠀⠀⠀⠀⢕⢕⢕⢕⠕⣸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⡿⣇⢕⠀⠀⠑⠗⠗⠳⠷⣷⣷⣷⣷⣷⣾⣿⣿⣿⣿⣴⣴⣴⣤⣿⣿⣿⣿⣿⣿⣦⣴⣦⣴⣾⣿⣿⣿⣿⣿⣿⣿⣿⣿⣿⢞⢕⢕⢕⠕⠑⠅⠕⠁⠁⠁⠁⠁⠐⠅⢄⠀⠀⠀⠀⠑⢕⢕⢕⢔⢀⠀⠀⠀⠐⠁⠀⠀⠀⠐⢄⠀⠀⠀⠀⠀⠀⠀⠀⠀⠀⠀⠀⠁⠀⢕⠀⠀⠀⠀⠀⠀⠀⠀⠀⠑⣽⣿⣿⣿⣿⡃⠀⠀⠀⠀⠀⠀⠀⠀⠀⠀⠀⠀⠀⠀⠀⠀⠀⠀⠀⠀⠀⠀⢀⠔⠁⠀⠀⠀⠁⠐⠄⠀⠀⠀⢱⡄⠀⠁⠁⠀⠀⠀⠀⠀⢀⣁⡄⣾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⠕⢕⢄⠀⠀⠐⠑⢕⢕⢕⡎⠀⠀⠀⠄⠐⠁⠐⢀⠀⠀⠑⠄⠀⠀⠀⠀⠀⠀⠀⠀⠀⠀⠀⢑⠀⠀⠀⠀⠀⠀⠀⠀⠀⠀⠑⢟⣿⣿⣿⢇⠃⠀⠀⠀⠀⠀⠀⠀⠀⠀⠀⠀⠀⠀⠀⠀⠀⠀⠀⠀⠀⠀⠄⠁⠀⠀⠀⠀⠀⠀⠀⠀⠀⠀⠀⠈⢳⡔⠀⠀⢀⢄⢄⢔⣕⣳⣿⣷⢸⣟⣿⣿⢻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⠑⢕⢕⣧⡀⠀⠀⠄⢑⡾⢑⠀⠀⠀⠀⠀⠀⠀⠀⠀⠀⠀⠀⠁⢄⠀⠀⠀⠀⠀⠀⠀⠀⠀⠀⠀⠀⠀⠀⠀⠀⠀⠀⠀⠀⠀⠀⠀⠀⠀⠀⠀⠀⠀⠀⠀⠀⠀⠀⠀⠀⠀⠀⠀⠀⠀⠀⠀⠀⠀⠀⠀⠑⠀⠀⠀⠀⠀⠀⠀⠀⠀⠀⠀⠀⠀⠀⠀⢹⣆⢕⢕⢕⢱⣼⣿⣿⣿⣿⢮⣿⣿⣿⣼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⣷⣄⠀⢀⡼⢁⢑⠀⠀⠀⠀⠀⠀⠀⠀⠀⠀⠀⠀⠀⠀⠁⠀⠀⠀⠀⠀⠀⠀⠀⠀⠀⠀⠀⠀⠀⠀⠀⠀⠀⠀⠀⠀⠀⠀⠀⠀⠀⠀⠀⠀⠀⠀⠀⠀⠀⠀⠀⠀⠀⠀⠀⠀⠀⠀⠀⠀⠀⠀⠀⠀⠀⠀⠀⠀⠀⠀⠀⠀⠀⠀⠀⠀⠑⢕⢝⣧⢕⣵⣿⣿⣿⣿⣿⡿⣜⣿⣿⡿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⡆⡼⢅⠕⠀⠀⠀⠀⠀⠀⠀⠀⠀⠀⠀⠀⠀⠀⠀⠀⠀⠀⠀⠀⠀⠀⠀⠀⠀⠀⠀⠀⠀⠀⠀⠀⠀⠀⠀⠀⠀⠀⠀⠀⠀⠀⠀⠀⠀⠀⠀⠀⠀⠀⠀⠀⠀⠀⠀⠀⠀⠀⠀⠀⠀⠀⠀⠀⠀⠀⠀⠀⠀⠀⠀⠀⠀⠀⠀⠀⠀⠀⠑⠕⠜⢣⡜⣿⣿⢿⢟⢹⢾⣫⢟⡽⢇⢕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⡟⣼⣷⢕⡆⠀⠀⠀⠀⠀⠀⠀⠀⠀⠀⠀⠀⠀⠀⠀⠀⠀⠀⠀⠀⠀⠀⠀⠀⠀⠀⠀⠀⠀⠀⠀⠀⠀⠀⠀⠀⠀⠀⠀⠀⠀⠀⠀⠀⠀⠀⠀⠀⠀⠀⠀⠀⠀⠀⠀⠀⠀⠀⠀⠀⠀⠀⠀⠀⠀⠀⠀⠀⠀⠀⠀⠀⠀⠀⠀⠀⠀⠀⠀⢀⢀⢀⢕⢄⠀⢜⣕⣕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⡼⣾⡟⣸⢟⢑⣸⢕⠀⠀⠀⠀⠀⠀⠀⠀⠀⠀⠀⠀⠀⠀⠀⠀⠀⠀⠀⠀⠀⠀⠀⠀⠀⠀⠀⠀⠀⠀⠀⠀⠀⠀⠀⠀⠀⠀⠀⠀⠀⠀⠀⠀⠀⠐⠀⠀⠀⠀⠀⠀⠀⠀⠀⠀⠀⠀⠀⠀⠀⠀⠀⠔⢀⠀⠀⠀⠀⠀⠀⠀⠀⠀⠀⠀⠀⠀⢕⢕⢕⢕⢕⢕⢔⢜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⣼⣽⢟⣱⣿⡕⢱⢇⢕⠀⠀⠀⠀⠀⠀⠀⠀⠀⠀⠀⠀⠀⠀⢔⠑⠁⠀⠀⠀⠀⠀⠀⠀⠀⠀⠀⠀⠀⠀⠀⠀⠀⠀⠀⠀⠀⠀⠀⠀⠀⠀⠀⠀⠀⠀⠀⠀⠀⠀⠀⠀⠀⠀⠀⠀⠀⠀⠀⠀⠀⠀⠀⠀⢕⠀⠀⠀⠀⠀⠀⠀⠀⠀⠀⠀⠀⠀⠑⠕⠕⠕⣑⣕⡕⡕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⡏⢕⣕⣜⢕⢇⢕⠕⠀⠀⠀⠀⠀⠀⠀⠀⠀⠀⠀⠀⠀⠀⢕⠀⠀⠀⠀⠀⠀⠀⠀⠀⠀⠀⠀⠀⠀⠀⠀⠀⠀⠀⠀⠀⠀⠀⠀⠀⠀⠀⠀⠀⠀⠀⠀⠀⠀⠀⠀⠀⠀⠀⠀⠀⠀⠀⠀⠀⠀⠀⠀⠀⠀⠀⠀⠀⠀⠀⠀⠀⠀⠀⠀⠀⠀⠀⢕⢕⢕⢕⣿⣿⡇⢕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⡟⢕⠘⠉⠉⢕⢕⠕⠀⠀⠀⠀⠀⠀⠀⠀⠀⠀⠀⠀⠀⠀⠀⢕⠀⠀⠀⠀⠀⠀⠀⠀⠀⠀⠀⠀⠀⠀⠀⠀⠀⠀⠀⠀⠀⠀⠀⠀⠀⠀⠀⠀⠀⠀⠀⠀⠀⠀⠀⠀⠀⠀⠀⠀⠀⠀⠀⠀⠀⠀⠀⠀⠀⠀⢀⠀⠀⠀⠀⠀⠀⠀⠀⠀⠀⠀⠀⢅⢕⢕⢕⣿⣿⡇⢕⢕⢹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⡿⢕⠁⠀⠀⠀⢕⢕⠀⢕⢔⠀⠀⠀⠕⠐⠀⠀⠀⠀⠀⠀⠀⠀⢕⠀⠀⠀⠀⠀⠀⠀⠀⠀⠀⠀⠀⠀⠀⠀⠀⠀⠀⠀⠀⠀⠀⠀⠀⠀⠀⠀⠀⠀⠀⠀⠀⠀⠀⠀⠀⠀⠀⠀⠀⠀⠀⠀⠀⠀⠀⠀⠀⠀⠀⢕⠀⠀⠀⠀⠀⠀⠀⠀⠀⠀⠀⠀⢕⢕⢕⢕⣿⣿⡇⢕⢸⡕⢻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⣸⠀⠀⠀⢄⢕⢕⠀⢕⢕⠀⠀⠀⠀⠀⠀⠀⠀⠀⠀⠀⠀⠀⠑⢀⠀⠀⠀⠀⠀⠀⠀⠀⠀⠀⠀⠀⠀⠀⠀⠀⠀⠀⠀⠀⠀⠀⠀⠀⠀⠀⠀⠀⠀⠀⠀⠀⠀⠀⠀⠀⠀⠀⠀⠀⠀⠀⠀⠀⠀⠀⠀⠀⠀⢕⠀⠀⠀⠀⠀⠀⠀⠀⠀⠀⠀⢸⡕⢕⢕⢕⣿⣿⡇⢕⢸⣿⡜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⡏⢱⣿⠀⠀⠀⢕⢕⠀⠀⢕⢕⠀⠀⠀⠀⠀⠀⠀⠀⠀⠀⠀⠀⠀⠀⢕⠀⠀⠀⠀⠀⠀⠀⠀⠀⠀⠀⠀⠀⠀⠀⠀⠀⠀⠀⠀⠀⠀⠀⠀⠀⠀⠀⠀⠀⠀⠀⠀⠀⠀⠀⠀⠀⠀⠀⠀⠀⠀⠀⠀⠀⠀⢱⢔⠀⢕⠀⠀⠀⠀⠁⠀⠀⠀⠀⠀⠀⠈⠁⠑⠕⢕⣿⣿⡇⢕⢸⣿⣧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⣼⣿⠀⠀⠀⠀⠀⠀⠀⠁⠁⠀⠀⠀⠀⠀⠀⠀⠀⠀⠀⢄⢄⢄⢔⢕⢄⢀⠀⠀⠀⠀⠀⠀⠀⠀⠀⠀⠀⠀⠀⠀⠀⠀⠀⠀⠀⠀⠀⠀⠀⠀⠀⠀⠀⠀⠀⠀⠀⠀⠀⠀⠀⠀⠀⠀⠀⠀⠀⠀⠀⢄⢕⢱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⢱⣟⢝⢕⢔⢄⢀⢀⠀⠀⠀⠀⠀⠀⠀⠀⠀⠀⠀⠀⠀⠀⠝⢇⢕⢸⢿⢿⢕⢕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⢜⣿⣧⠀⠀⠀⠀⠀⠀⠀⠀⠀⠀⠀⠀⠀⠀⠀⠀⠀⠑⢕⢕⢕⢕⢕⢕⢕⢕⢕⢀⠀⠀⠀⠀⠀⠀⠀⠀⠀⠀⠀⠀⠀⠀⠀⠀⠀⠀⠀⠀⠀⠀⠀⠀⠀⠀⠀⠀⠀⠀⠀⠀⠀⠀⠀⠀⠀⠀⠀⢀⢀⣾⢇⢕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⣼⣿⣷⡕⢕⢷⠀⠀⠀⠀⠀⠀⠀⠀⠀⠀⠀⠀⠀⠀⠀⠀⠀⠀⠀⠀⠀⠀⠀⠀⠀⠀⠀⠀⠀⠀⠀⠀⠀⠀⣀⣠⣤⣼⡷⢕⢕⣜⢕⢕⢕⢕⠁⠀⠀⠀⠀⠀⠀⠀⠀⠀⠀⠀⠀⠀⠀⢄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⣷⢕⡱⢕⡽⠋⠉⠀⠀⠀⠀⠀⠀⠀⠀⠀⠀⠀⠀⠀⠀⠀⠀⠀⠀⠀⠀⠁⢕⢕⢸⣿⣟⢟⣯⠁⠕⢄⢀⠀⠀⠀⠀⠀⠀⠀⠀⠀⠀⠀⠀⠀⠀⠀⠀⠀⠀⠀⠀⠀⠀⠀⠀⠀⠀⠀⠀⠀⠀⠑⠻⠿⢿⢿⢏⢕⣵⣿⣇⣧⢇⠕⠀⠀⠀⠀⠀⠀⠀⠀⠀⠀⠀⠀⠀⠀⠀⢰⢟⢟⢻⢿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⡯⢿⢕⢇⠀⠀⠀⠀⠀⠀⠀⠀⠀⠀⠀⠀⠀⠀⠀⠀⠀⠀⠀⠀⠀⠀⠀⠀⠕⢸⣿⣿⢕⣿⢄⠀⠁⠕⢔⢄⢀⠀⠀⠀⠀⠀⠀⠀⠀⠀⠀⠀⠀⠀⠀⠀⠀⠀⠀⠀⠀⠀⠀⠀⠀⠀⠀⠀⠀⠀⢀⢄⢕⣵⢸⣿⣿⣿⣸⠕⠀⠀⠀⠀⠀⠀⠀⠀⠀⠀⠀⠀⠀⠀⠀⠀⠑⠑⠕⠕⢕⢇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⣟⣹⡷⢕⢇⠀⠀⠀⠀⠀⠀⠀⠀⠀⠀⠀⠀⠀⠀⠀⠀⠀⠀⠀⠀⠀⠀⠀⠀⠀⣾⣿⣿⣷⣯⣵⣴⣴⣴⣴⣅⡑⠕⢄⢀⠀⠀⠀⠀⠀⠀⠀⠀⠀⠀⠀⠀⠀⠀⠀⠀⠀⠀⠀⠀⠀⠀⢀⢄⠔⠑⠁⢀⢿⣟⣼⣿⣿⣿⡇⠀⠀⠀⠀⠀⠀⠀⠀⠀⠀⠀⠀⠀⠀⠀⠀⠀⠀⠀⠀⠀⠁⢕⢕⢕⢱⣕⢕⢕⢕⢝⢕⢜⡇⢜⢣⢜⢕⢜⢕⢕⢕⢕⡕⢜⡕⢵⣕⣮⣗⣪⣇⢜⣕⡇⢕⡪⢕⡪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⢝⡕⠀⠀⠀⠀⠀⠀⠀⠀⠀⠀⠀⠀⢸⣿⣿⡇⢕⢕⢕⢕⢕⢸⣿⣿⣿⢻⣿⣿⣿⣿⣿⢿⢿⢿⢿⣿⢟⡧⡕⠀⠀⠀⠀⠀⠀⠀⠀⠀⠀⠀⠀⠀⠀⠀⠀⠀⠀⠀⠀⠀⠀⠀⠀⠀⢸⣿⡿⢿⢿⢿⠿⠿⠿⠟⠛⠁⠀⠀⠁⠑⠕⢔⢄⢄⠀⠀⠀⠀⠀⠀⠀⠀⠀⠀⠀⠀⠀⠀⠀⠀⢕⢡⣵⣷⣾⣿⣿⣿⣿⣿⣿⣿⣿⡇⠀⠀⠀⠀⠀⠀⠀⠀⠀⠀⠀⠀⠀⠀⠀⠀⠀⠀⠀⠀⠀⠀⢕⢕⢕⢕⢱⢕⢱⢕⢕⢝⢇⢕⢜⢽⡕⢎⢕⢕⣕⡵⣕⣧⣗⢯⢟⣞⣽⣻⣟⣺⣽⣗⡪⣗⡫⣗⢮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⢕⢕⢕⢇⡀⠀⠀⠀⠀⠀⠀⠀⠀⠀⠀⠀⠀⠀⠀⠀⠀⠀⠀⠀⠀⠀⠀⠀⠀⠘⣿⣿⢟⢕⢟⠀⠀⠀⠀⠀⠀⠀⠀⠀⠀⠀⠀⠀⠁⢕⠀⠀⠀⠀⠀⠀⠀⠀⠀⠀⠀⠀⠀⠀⠀⢕⠈⠙⠙⠙⠙⣽⣽⡝⢱⣾⣿⣿⠑⠀⠀⠀⠀⠀⠀⠀⠀⠀⠀⠀⠀⠀⠀⠀⠀⠀⠀⠀⠀⠀⠀⣷⣵⣕⢧⣵⡧⣵⡵⢕⣱⢵⣕⡸⢕⡣⣕⢷⢽⣗⡹⢕⢝⣟⡹⣿⣯⢽⣻⢽⣺⢿⣟⣽⡗⣮⢝⢕⢱⣜⢵⣗⢝⣗⡽⢗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⣧⢽⡵⢝⢷⢧⡴⠀⠀⠀⠀⠀⠀⠀⠀⠀⠀⠀⠀⠀⠀⠀⠀⠀⠀⠀⠀⠀⠀⠀⠀⠙⢿⣷⣧⣵⣵⣤⣄⣄⣀⢀⠀⠀⠀⠀⠀⠀⠀⠀⠕⢔⠀⠀⠀⠀⠀⠀⠀⠀⠀⠀⠀⠀⠀⠀⠀⠀⠀⠀⠀⠀⢸⢟⣕⣵⣿⣿⡏⠀⠀⠀⠀⠀⠀⠀⠀⠀⠀⠀⠀⠀⠀⠀⠀⠀⠀⠀⠀⠀⠀⢕⣟⣽⢮⢝⡱⢟⣇⢸⢝⡺⢝⢕⢜⢗⢜⢕⢜⢕⢸⢝⣕⢝⢕⢕⢕⢎⢝⡞⢕⡗⢽⢗⢕⢵⣗⢵⢕⡽⢕⡹⢗⣫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⢏⢄⣄⣀⢀⠀⠀⠀⠀⠀⠀⠀⠀⠀⠀⠀⠀⠀⠀⠀⠀⠀⠀⠀⠀⠀⠑⢽⣟⡟⢻⠿⢿⢿⠿⠟⠐⠀⠀⠀⠀⠀⠀⠀⠀⠀⠀⠀⠀⠀⠀⠀⠀⠀⠀⠀⠀⠀⠀⠀⠀⣄⣴⣶⣷⣾⣿⣿⡿⢿⣫⡞⠀⠀⠀⠀⠀⠀⠀⠀⠀⠀⠀⠀⠀⠀⠀⠀⠀⠀⠀⠀⠀⢀⣔⣜⢗⣕⣸⣟⣣⢝⣇⢽⢕⣸⣕⣎⢵⢕⢕⢕⢕⢕⣕⢹⣕⡹⢕⣪⢵⢳⢵⢗⢮⢕⣕⢕⢕⡱⢕⣸⢕⣇⣕⣇⡱⣗⡸⢕⡱⡕⢗⣹⢕⡫⢵⣞⡵⢗⢯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⠚⠛⠓⠀⠀⠀⠀⠀⠀⠀⠀⠀⠀⠀⠀⠀⠀⠀⠀⠀⠀⠀⠀⠀⠀⠀⠙⠛⠓⠂⠀⠀⠀⠀⠀⠀⠀⠀⠀⠀⠀⠀⠀⠀⠀⠀⠀⠀⠀⠀⠀⠀⠀⠀⠀⠀⠀⠀⠀⠛⠛⠛⠛⠙⠁⠑⠚⠛⠋⠀⠀⠀⠀⠀⠀⠀⠀⠀⠀⠀⠀⠀⠀⠀⠀⠀⠀⠀⠀⠀⠀⠀⠙⠛⠛⠛⠛⠛⠚⠛⠛⠛⠓⠛⠓⠚⠛⠓⠓⠓⠓⠛⠓⠛⠓⠛⠛⠚⠛⠓⠚⠓⠓⠓⠓⠃⠑⠚⠛⠓⠛⠓⠛⠓⠛⠑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6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⢟⣿⣿⣿⣿⣿⣿⣿⣿⣷⣜⢮⣝⢪⡻⣿⣿⣿⣎⣿⣎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⣫⡏⣿⣿⣿⣿⣿⣿⣿⣿⣿⣿⣷⡻⢇⢿⣎⢝⢝⢝⢜⢝⢎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⣳⣿⢷⣿⣿⣿⣿⣿⣿⣿⣿⣿⣿⡟⢕⢕⢸⣿⣧⢕⢕⢕⢕⢕⢕⢝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⢧⣿⣿⢜⣻⣝⣝⣟⣷⣾⣷⣷⣷⣗⣇⢕⢕⢕⢿⣿⣧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⢟⣾⣿⣿⣸⣿⣿⣿⣿⣿⣿⣿⣿⣿⣿⣿⣇⢕⢕⢸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⣫⣷⢹⣿⣿⡇⣿⣿⣿⣿⣿⣿⣿⣿⣿⣿⣿⣿⣿⣧⡕⢜⣿⣿⣿⡕⢕⢕⢕⢕⢕⢕⢕⢕⢕⢕⢕⢕⢜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⣿⡏⣿⣿⣿⡇⣿⣿⣿⣿⣿⣿⣿⣿⣿⣿⣿⣿⣿⣿⣿⡕⣿⣿⣿⣧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⣾⣿⣿⡿⢳⣿⣿⣿⡇⣿⣿⣿⣿⣿⣿⣿⣿⣿⣿⣿⣿⣿⢻⣿⡇⣿⣿⣿⣿⡕⢕⢕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⣳⣿⣿⣿⡿⣽⢸⣿⣿⣿⡇⢻⣿⣿⣿⣿⣿⣿⣿⣿⣿⣿⣿⣿⡇⢻⢇⣿⣿⣿⣿⡇⢕⢕⢷⡕⢱⣵⢕⡕⢱⠕⢣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⡟⣼⣿⢸⣿⢻⣹⣷⡜⣿⣿⣿⣿⣿⣿⣿⣿⣿⣿⣿⣿⡇⢜⢕⣿⣿⣿⡿⢇⢕⢕⢜⢝⢅⢜⢕⢱⢀⢅⢕⢏⢟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⢳⣿⣿⣿⡟⣾⣿⣿⢸⢕⣱⣿⣿⢣⣼⣿⣿⣿⣿⣿⣿⣿⣿⣿⣿⣿⡇⢕⢜⢟⢟⠝⢑⠀⢕⢕⣑⢕⠕⢕⢕⢕⢕⢕⢕⢕⢕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⡟⣿⡗⣿⡿⣼⣿⡿⢝⢕⡾⣿⣿⣿⡼⣿⣿⣿⣿⣿⣿⣿⣿⣿⣿⣿⣿⣧⢕⢀⠑⠁⠁⢀⢕⢕⣾⣿⣿⢱⣧⣕⢕⢕⢕⢑⢕⢳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⣽⢸⣿⢱⣿⢳⣿⣿⢇⢱⡕⢱⣿⣿⣿⢕⣿⡟⣿⣿⣿⣿⣿⣿⣿⣿⣿⣿⢹⢕⢔⠕⠕⠕⢕⢕⢱⣿⣿⣿⡾⣿⣿⣷⣶⢱⣿⣿⣽⣯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⣵⣵⣿⣿⡿⣾⡏⣾⡏⣿⣿⣟⣿⢸⣷⢸⣿⣧⣵⢸⣿⢗⣿⣿⣿⣿⣿⣿⣿⣿⣿⡟⢕⢕⢸⣿⣷⣿⣏⢕⢸⣿⣿⣿⡇⣿⣿⣿⣿⡏⢟⣿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⢧⡿⣿⣏⢻⢇⣿⢣⣿⢹⣿⣿⣿⣿⢸⡇⣸⣿⣿⡿⣸⣿⢕⣿⣿⣿⣿⣿⣿⣿⣿⣿⡇⢕⢕⢸⣿⣿⣿⣿⡱⣿⣿⣿⣿⡇⣿⣿⣿⣿⣇⢼⣝⢱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⡟⣾⣷⣜⡻⣗⢕⣿⢸⡿⣾⣿⣿⣿⡏⢸⡇⣿⣿⣿⡇⣿⡇⡇⣿⣿⣿⣿⣿⣿⣿⣿⣿⢇⢕⢕⢸⣿⣿⣿⣿⡇⣿⢻⣿⣿⡇⣿⣿⣿⣿⣿⣜⡻⣧⢕⡽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⢫⢇⢏⣼⡟⣱⡏⣿⡇⣿⣿⣿⣿⢇⢸⡇⣿⣿⣿⣧⢿⢱⡷⢹⡏⣿⣿⣿⣿⣿⣿⣼⢕⢕⢕⣿⣿⣟⣟⣟⡇⡿⢸⢿⣿⢇⣿⣿⣿⣿⣿⢝⣻⡽⢇⢣⢝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⢕⢇⢸⣏⣞⢟⡇⡿⢸⣿⣿⣿⡿⢱⣿⡇⣽⣽⣷⣷⡼⢸⣿⣧⣿⡸⣿⢻⣿⣿⣸⣿⢱⢕⣼⡿⢿⢿⣟⣟⡇⣻⣜⢮⡟⢕⣿⣿⣿⣿⣿⢹⡕⡱⠑⢁⢀⢄⢄⢄⢄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⡟⢹⢣⢸⣿⣿⣿⡕⢾⠿⠇⠟⢗⢗⠷⠷⢼⣽⡝⣿⣵⣿⣇⣿⣻⣏⢕⣾⣼⣵⢗⠋⠉⠝⠕⠀⣀⢀⠐⢳⣳⣿⣿⡏⣻⣿⠕⠕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⢮⠇⠱⢜⣼⢸⣿⣿⣿⢕⢝⢁⣠⣔⣴⠁⠀⠐⠀⢘⢝⣿⣿⣿⣿⣿⣿⣿⣿⣿⣿⢕⢕⢃⢀⢀⢄⢀⣿⣿⢕⢵⣿⣿⣿⡇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⠐⠀⠕⢕⣿⢸⢕⣿⣿⢸⣷⣕⣿⣧⢔⢕⢄⢔⢔⣕⣷⣿⣿⣿⣿⣿⣿⣿⣿⣿⣿⣿⡇⢕⢕⣕⢕⢕⣿⣿⡟⣼⣿⣟⡿⢕⢸⣿⠔⠀⠀⢸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⣸⡗⢜⢹⢿⣿⢕⢹⣿⣿⣿⣧⣕⢳⡗⣱⣾⣿⣿⣿⣿⣿⣿⣿⣿⣿⣿⣿⣿⣿⣷⣜⣗⢕⣏⣿⣿⣽⡿⣻⣾⡇⢕⢸⣿⢕⠐⠀⠀⢳⡜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⢇⠀⠀⠀⣿⢇⢕⢿⢕⢝⢇⢕⢻⣿⣿⣷⣧⣷⣶⣾⣿⣿⣿⣿⣿⣿⣿⣿⣿⣿⣿⣿⣿⣿⣿⣿⣿⣿⣿⣿⣿⢏⣷⣿⣿⢇⢕⢕⣿⡇⠀⠀⠀⢁⢹⣎⢻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⣼⢇⠀⠀⠀⢔⣿⢱⣇⢼⡇⢕⢕⢕⣕⢿⣿⣿⣿⣿⣿⣿⣿⣿⣿⣿⣿⣿⣿⣿⣿⣿⣿⣿⣿⣿⣿⣿⣿⣟⣻⣽⢫⢞⣽⣿⣿⢕⢕⢕⢸⡇⣤⣄⢔⢱⣧⢜⢧⡹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⢜⢗⢕⡜⢕⣼⡔⢀⠀⢸⡇⢸⣗⡕⢣⢕⢕⢕⢿⢏⢿⣿⣿⣿⣿⣿⣿⣿⣿⣿⣿⣿⣿⣿⣿⣿⣿⣿⣿⣿⣿⣿⣿⣿⣿⣣⢕⢸⣿⣿⣿⢕⢕⢇⢜⡇⣿⣿⣧⢕⢿⣇⢜⢳⡝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⣸⡟⢇⢕⢔⢸⢕⢿⡿⡇⢜⣇⢕⢕⢕⢕⢜⢻⣿⣿⣿⣿⣿⣿⣿⣿⣿⣿⣿⣿⣿⣿⣿⣿⣿⣿⣿⣿⣿⣿⡿⢇⢕⣼⣿⣿⡟⢕⢣⢱⢕⡇⣻⣿⣿⣇⢜⣿⡎⣕⢣⢻⣿⣻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⡜⢱⢱⣿⢗⡕⢕⢕⢕⢕⢸⣷⣜⡕⢹⡕⢕⢕⢕⢕⢕⢝⢿⣿⣿⣿⣿⣿⣿⣿⣽⣿⣷⣷⣷⣿⣿⣿⣿⣿⣿⢿⢏⢕⢕⢕⣿⣿⡿⢕⣵⢜⡜⢕⡇⢹⢿⢿⢿⢇⢸⣷⢹⢇⢇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⢱⢕⣿⣸⡟⢱⣿⣿⢕⢕⡜⡜⣿⣎⢇⣗⢜⢧⡕⢕⢕⢕⢕⢕⢜⢝⢻⢿⣿⣿⣿⣿⣿⣿⣿⣿⣿⣿⣿⢿⢏⢕⢕⢕⢕⢕⢸⣿⢗⢕⢕⣿⣇⢇⢕⢇⢔⢄⢄⢄⢄⢜⣿⡕⠀⠑⡔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⢇⠸⢇⣿⢇⢜⢝⢕⢕⢕⢧⣷⢜⣿⢵⢸⡕⢕⢕⢕⢕⢕⢕⢕⢕⢕⢕⢕⢜⢝⡟⢿⢿⣿⣿⢿⣟⡝⢕⢕⢕⢕⢕⢕⢕⢕⡾⣕⢕⢕⢸⣿⣿⢕⢕⢕⢕⢕⣷⣷⡇⢕⢸⡇⠀⠀⢕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⢄⢔⠀⠀⢕⣿⢕⢕⢕⢕⢕⢕⣼⡟⢕⢜⣷⢜⣇⢕⢕⢕⢕⢕⢕⢕⢕⢕⢕⠕⠑⢕⣱⣿⣷⣾⣷⣿⣿⡇⢕⠑⠕⢕⢕⢕⢱⢎⢕⣽⡇⢕⣾⣿⣿⢕⣱⡕⢕⢕⢜⢝⢕⢕⢸⢇⢀⢀⢄⢸⣿⢕⢕⢕⢕⢺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⠁⠀⠀⠀⠀⢔⢕⠀⠀⠀⢕⢿⢕⢕⢕⢕⢕⣸⡿⢕⢕⢕⢜⢣⢹⡇⢕⢕⢕⢕⢕⢕⠕⠑⠀⠀⢔⢕⣿⣿⣿⣿⣿⣿⣿⣿⢕⢔⠀⠀⠁⠑⢕⢕⢕⢻⣿⡕⢸⣿⣿⢕⢸⣿⢕⢕⢕⢕⢕⢕⢜⢕⢕⢕⢕⢸⣿⢕⢕⢕⢕⢿⣿⡇⢕⢕⣿⣿⡇⢕⢸⣿⡿⣱⣦⣽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⢄⢕⢕⠀⠀⠀⠁⠈⠀⠀⠀⠁⢕⢟⢕⢕⢕⢕⢕⢱⣧⣝⡕⢕⢕⢕⠁⠀⠀⠀⠀⠀⢕⣼⣿⣿⣿⣿⣿⣿⣿⣿⡕⢕⠀⠀⠀⠀⠀⠕⢕⢕⢻⣳⡜⢿⢿⠐⠙⠑⢕⢕⢕⣅⢕⢕⣾⣱⢱⣧⡕⢸⣿⢕⢕⢕⢕⢸⣿⡇⢕⢕⣿⣿⡇⢕⢸⣿⢗⠟⢿⢻⣿⡷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⢟⣹⣵⣆⠀⠀⠀⠀⠀⠀⠀⠀⠀⠀⠀⠀⠀⠀⠀⠀⢕⢕⠕⠀⠀⢀⣴⣶⣶⣶⡇⢰⣇⢕⢕⢕⢕⣱⣵⡸⣿⣿⣷⢕⢕⡾⠑⠀⠀⠀⠀⠀⣯⣿⣿⣿⣿⣿⣿⣿⣿⣿⣿⡕⠀⠀⠀⠀⠀⠐⢗⢟⢳⢜⡕⠕⠀⠕⠕⠑⢀⡀⢕⢸⣧⢻⣿⣿⣿⣿⣻⢼⣿⢕⢕⠕⢕⣹⣿⣗⢕⢕⣿⣿⡇⢕⢸⠇⠕⠀⢼⣵⠕⠑⢅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⡿⢝⣵⡟⣟⢿⣿⣧⢰⣖⣶⣶⣶⣶⣶⢔⠀⠀⠀⠀⠀⠀⠀⢕⢕⠀⠀⠀⢱⣿⣿⣿⣿⢇⣿⢕⢕⣱⣾⣿⣿⣿⡇⣏⣿⣿⣧⢕⢕⠀⠀⠀⠀⠀⠀⢸⣿⣿⣿⣿⣿⣿⣿⣿⣿⣿⡇⠀⠀⠀⠀⠀⠀⢕⢕⢕⢱⡇⢰⣴⠄⢀⢀⠙⠇⢄⢕⢝⢇⢿⣿⣿⣿⣿⡽⢝⢳⢿⣿⣿⣷⣮⣕⡕⢕⣿⣿⡇⢕⠑⠁⠀⠀⠈⠁⠀⡔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⣷⡕⢜⢣⢝⢧⢏⠁⠁⢻⣿⣿⣿⣿⣿⡇⢕⢔⢕⢔⢕⡔⢔⠑⢕⠀⠀⠀⣼⣿⣿⣿⢏⣾⢇⢕⣼⣿⣿⣿⣿⣿⡇⣿⣽⣿⣿⡇⢕⠀⠀⠀⠀⠀⠀⠘⣿⣿⣿⣿⣿⣿⣿⣿⣿⣿⠑⠀⠀⠀⠀⠀⠀⢕⢕⢕⢜⣷⣄⢉⢄⠕⠕⠑⢕⣿⣇⢕⢜⢎⢍⢕⢕⢔⢕⢕⢕⢕⢕⢝⢝⢟⣿⣿⣷⣯⣟⢇⠑⠀⠀⢰⢔⠀⠀⣱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⣕⠑⠑⠱⠞⠀⠀⠀⠝⣿⣿⣿⣿⡧⢕⢕⢕⢇⣾⣧⢕⠀⠀⠀⠀⢰⣿⣿⣿⣏⣾⢇⢕⣸⣿⣿⣿⣿⣿⣿⣿⢸⣷⣿⣿⣿⢕⠀⠀⠀⠀⠀⠀⠀⢹⣿⣿⣿⣿⣿⣿⣿⣿⡏⠀⠀⠀⠀⠀⠀⠀⠀⢱⣎⣾⣿⣿⣿⡇⣦⢕⢣⡝⢎⢿⡕⢕⢜⢇⢕⢕⢕⢕⠕⠕⠕⢕⢕⢕⢕⢕⢝⢟⡿⣿⣷⣧⡐⢀⠀⠀⠀⢱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⢄⠀⠀⢕⠇⠀⠀⠘⢿⣿⣿⣟⡕⣱⡎⣾⣿⣿⣯⢕⠀⠀⠀⢸⣿⣿⡟⣼⢇⢕⢱⣿⣿⣿⣿⣿⣿⣿⣿⢸⢻⣿⣿⣿⡇⠀⠀⠀⠀⠀⠀⠀⠀⢻⣿⣿⣿⣿⣿⣿⡿⠁⠀⠀⠀⠀⠀⠀⠀⠀⢸⣿⣿⣿⣿⣿⡿⣱⡝⢷⣣⣵⣜⢽⢕⢕⢜⠇⠑⠁⠀⠀⠀⠀⠁⢕⢕⢕⢕⢕⢕⢕⢏⢿⣿⣿⣧⡄⠀⢄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⢾⣔⠀⠀⠀⢄⢄⠀⠀⠹⣿⣿⣾⣿⢹⣿⣿⣿⣧⢕⢄⠀⠀⠀⠁⠉⠘⠇⠕⢕⣾⣿⣿⣿⣿⣿⣿⣿⣿⡸⢸⣿⣧⢻⣿⢀⠀⠀⠀⠀⠀⠀⠀⠁⢿⣿⣿⣿⣿⣿⠇⠀⠀⠀⠀⠀⠀⠀⠀⠀⠘⣿⣿⣿⣿⣯⣷⣿⣿⣷⣵⡝⣿⢜⠑⠁⠀⠀⠀⠀⠀⠀⠀⢠⣷⣷⣷⣷⣧⣕⢕⢕⢕⢜⢜⠻⣿⢃⣴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⡏⡷⠀⠀⠀⠁⠁⠀⠀⠀⠘⢿⡿⣿⢸⣿⣿⣿⣿⡕⢕⠀⠀⠀⠀⠀⠀⠀⠀⠀⠉⠙⠻⢿⣿⣿⣿⣿⣿⣧⢻⣿⣻⢷⣝⡇⢀⢀⠀⠀⠀⠀⠀⠀⠈⢿⣿⣿⣿⢏⠀⠀⠀⠀⠀⠀⠀⠀⠀⠀⠀⢸⣿⣿⣿⣿⣿⣿⣿⠟⠋⠁⠕⠁⠀⠀⠀⠀⠀⠀⠀⠀⠀⠀⠀⠀⠀⠀⠀⠀⠀⠑⢕⠕⠁⠀⠀⠁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⡗⣿⠀⠀⠀⠀⠀⢔⢔⠀⠀⠈⢻⣿⠑⣿⣿⣿⣷⢇⠁⠀⠀⠀⠀⠀⠀⠀⠀⠀⠀⠀⠀⠀⠈⠙⠻⣿⣿⣿⣇⢿⣿⣿⣷⡆⠀⠀⠀⠀⠀⠀⠀⠀⠀⠁⢁⢈⠙⠀⠀⠀⠀⠀⠀⠀⠀⠀⠀⠀⠀⠁⢿⣿⣿⡿⢟⠋⠀⠀⠀⠀⠀⠀⠀⠀⠀⠀⠁⢔⢄⠀⠀⠀⠀⠀⠀⠀⠀⠀⠀⠐⠇⠀⠀⠀⠀⢔⢁⢻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⠀⠀⠝⠀⠘⢿⣿⣿⢇⠀⠀⠀⢀⢔⠕⠀⠀⠀⠀⠀⠀⠀⠀⠀⠀⠀⠁⠑⢿⣿⡜⣿⡿⣿⡇⠀⠀⠀⠀⠀⠀⠀⠀⠀⠀⠕⢕⠀⠀⠀⠀⠀⠀⠀⠀⠀⠀⠀⠀⠀⠀⠜⣿⢟⠑⠀⠀⠀⠀⠀⠀⠀⠀⠀⠁⠔⢄⠀⠀⠁⠕⢀⠀⠀⢔⣦⢔⠀⠀⠀⠀⠀⠀⠀⠀⢔⢕⢕⢸⣟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⠐⠘⠀⠀⠀⠀⢄⠈⠟⢫⢕⢔⠀⢄⠑⠀⠀⢀⢄⠁⠀⠀⠀⠀⠀⠀⠀⠀⠀⠀⠀⠙⠇⢹⡇⢻⡇⠀⠀⠀⠀⠀⠀⠀⠀⠀⠀⠀⠑⠀⠀⠀⠀⠀⠀⠀⠀⠀⠀⠀⠀⠀⠀⠀⠁⠀⠀⠀⠀⠀⠀⠀⠀⠀⠀⠀⠀⠀⢁⠕⠄⢀⠀⠁⠔⠀⢸⠏⠀⠀⠀⠃⠀⠀⠀⠀⢕⢕⢕⢕⢱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⡏⢇⢕⢕⠀⠀⠀⢕⢕⢕⢕⢕⢕⢕⢕⢕⢕⢕⣕⣱⣵⣴⠀⠑⠔⠀⢄⢀⣿⣿⣿⣿⠀⠁⠑⠄⢸⣿⣿⣿⣿⣜⣿⣿⣿⣿⣿⣿⣿⢿⢏⢍⢕⢔⢕⢕⢕⢕⢕⢔⢔⠀⠀⠀⠀⢰⠐⢕⢕⢕⢄⠀⠁⠁⠔⠁⠀⢀⠄⠕⢀⠀⠀⠀⠀⠀⠀⠀⠀⠀⠀⠀⠀⠀⠀⢸⠑⢸⠕⠀⠀⠀⠀⠀⠀⠀⠀⠀⡰⣴⣴⣤⣔⠀⠀⠀⠀⠀⠀⠀⠀⠀⠀⠀⠀⠀⠀⠀⠀⠀⠀⠀⠀⠀⠀⠀⠀⠀⢀⠔⠁⠀⠀⠁⠐⠀⠀⠀⢅⠀⠀⡄⠀⠀⠀⠀⠀⠔⢕⢕⢕⠕⣸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⡿⣇⢕⠀⠀⠑⠗⠗⠳⠷⣷⣷⣷⣷⣷⣾⣿⣿⣿⣿⣴⣴⣴⣤⣿⣿⣿⣿⣿⣿⣦⣴⣦⣴⣾⣿⣿⣿⣿⣿⣿⣿⣿⣿⣿⢞⢕⢕⢕⠕⠑⠅⠕⠁⠁⠁⠁⠁⠐⢅⢄⠀⠀⠀⠀⠕⢕⢕⢕⢔⢄⠀⠀⠀⠐⠁⠀⠀⠀⠐⢄⠀⠀⠀⠀⠀⠀⠀⠀⠀⠀⠀⠀⠁⠀⢕⠀⠀⠀⠀⠀⠀⠀⠀⠀⠐⣽⣿⣿⣿⣿⡃⠀⠀⠀⠀⠀⠀⠀⠀⠀⠀⠀⠀⠀⠀⠀⠀⠀⠀⠀⠀⠀⠀⢀⠔⠁⠀⠀⠀⠁⠐⠄⠀⠀⠀⢱⡄⠀⠁⠁⠀⠀⠀⠀⠁⠀⡁⡄⣷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⠔⢕⢄⠀⠀⠐⠑⢕⢕⢕⡎⠀⠀⠀⠄⠐⠁⠐⢀⠀⠀⠑⠄⠀⠀⠀⠀⠀⠀⠀⠀⠀⠀⠀⢕⠀⠀⠀⠀⠀⠀⠀⠀⠀⠀⠐⢟⢿⣿⣿⠇⠑⠀⠀⠀⠀⠀⠀⠀⠀⠀⠀⠀⠀⠀⠀⠀⠀⠀⠀⠀⠀⠀⠄⠁⠀⠀⠀⠀⠀⠀⠀⠀⠀⠀⠀⠈⢻⡔⠀⠀⢀⢄⢄⢔⣱⣺⣾⣷⢸⣷⣿⣿⢻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⣧⡀⠀⠀⠅⢕⡾⢁⠀⠀⠀⠀⠀⠀⠀⠀⠀⠀⠀⠀⠁⢄⠀⠀⠀⠀⠀⠀⠀⠀⠁⠀⠀⠀⠀⠀⠀⠀⠀⠀⠀⠀⠀⠀⠀⠀⠀⠀⠀⠀⠀⠀⠀⠀⠀⠀⠀⠀⠀⠀⠀⠀⠀⠀⠀⠀⠀⠀⠀⠑⠀⠀⠀⠀⠀⠀⠀⠀⠀⠀⠀⠀⠀⠀⠀⢹⣆⢕⢕⢕⢕⣾⣿⣿⣿⣿⢇⡿⣿⣿⣼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⣷⣄⠀⢀⡞⢁⢑⠀⠀⠀⠀⠀⠀⠀⠀⠀⠀⠀⠀⠀⠀⠁⠀⠀⠀⠀⠀⠀⠀⠀⠀⠀⠀⠀⠀⠀⠀⠀⠀⠀⠀⠀⠀⠀⠀⠀⠀⠀⠀⠀⠀⠀⠀⠀⠀⠀⠀⠀⠀⠀⠀⠀⠀⠀⠀⠀⠀⠀⠀⠀⠀⠀⠀⠀⠀⠀⠀⠀⠀⠀⠀⠀⠀⠑⢕⢝⣇⢕⣵⣾⣿⣿⣿⣿⡿⢸⣿⣿⡿⢼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⡆⡞⢅⠕⠀⠀⠀⠀⠀⠀⠀⠀⠀⠀⠀⠀⠀⠀⠀⠀⠀⠀⠀⠀⠀⠀⠀⠀⠀⠀⠀⠀⠀⠀⠀⠀⠀⠀⠀⠀⠀⠀⠀⠀⠀⠀⠀⠀⠀⠀⠀⠀⠀⠀⠀⠀⠀⠀⠀⠀⠀⠀⠀⠀⠀⠀⠀⠀⠀⠀⠀⠀⠀⠀⠀⠀⠀⠀⠀⠀⠀⠀⠑⠕⠜⢇⢜⣿⣿⡿⢟⢹⢞⢕⢳⢽⢇⢕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⡟⣼⡷⢕⡇⠀⠀⠀⠀⠀⠀⠀⠀⠀⠀⠀⠀⠀⠀⠀⠀⠀⠀⠀⠀⠀⠀⠀⠀⠀⠀⠀⠀⠀⠀⠀⠀⠀⠀⠀⠀⠀⠀⠀⠀⠀⠀⠀⠀⠀⠀⠀⠀⠀⠀⠀⠀⠀⠀⠀⠀⠀⠀⠀⠀⠀⠀⠀⠀⠀⠀⠀⠀⠀⠀⠀⠀⠀⠀⠀⠀⠀⠀⠀⢀⢀⢀⢕⡄⠀⢕⣕⣕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⣵⣾⢟⣼⢟⢕⡼⢕⠀⠀⠀⠀⠀⠀⠀⠀⠀⠀⠀⠀⠀⠀⠀⠀⠀⠀⠀⠀⠀⠀⠀⠀⠀⠀⠀⠀⠀⠀⠀⠀⠀⠀⠀⠀⠀⠀⠀⠀⠀⠀⠀⠐⠐⠐⠐⠀⠀⠀⠀⠀⠀⠀⠀⠀⠀⠀⠀⠀⠀⠀⠀⠔⢀⠀⠀⠀⠀⠀⠀⠀⠀⠀⠀⠀⠀⠀⢕⢕⢕⢕⢕⢕⢕⢜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⣵⣾⢏⣸⣿⡕⢱⢇⢕⠀⠀⠀⠀⠀⠀⠀⠀⠀⠀⠀⠀⠀⠀⢔⠑⠁⠀⠀⠀⠀⠀⠀⠀⠀⠀⠀⠀⠀⠀⠀⠀⠀⠀⠀⠀⠀⠀⠀⠀⠀⠀⠀⠀⠀⠀⠀⠀⠀⠀⠀⠀⠀⠀⠀⠀⠀⠀⠀⠀⠀⠀⠀⠀⢕⠀⠀⠀⠀⠀⠀⠀⠀⠀⠀⠀⠀⠀⠕⠕⠕⠕⣕⣕⡕⡕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⢏⢕⣱⣸⢕⢇⢕⠕⠀⠀⠀⠀⠀⠀⠀⠀⠀⠀⠀⠀⠀⠀⢕⠀⠀⠀⠀⠀⠀⠀⠀⠀⠀⠀⠀⠀⠀⠀⠀⠀⠀⠀⠀⠀⠀⠀⠀⠀⠀⠀⠀⠀⠀⠀⠀⠀⠀⠀⠀⠀⠀⠀⠀⠀⠀⠀⠀⠀⠀⠀⠀⠀⠀⠀⠀⠀⠀⠀⠀⠀⠀⠀⠀⠀⠀⠀⢕⢕⢕⢕⣿⣿⡇⢕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⡏⢕⠙⠉⠁⢕⢕⠕⢀⠀⠀⠀⠀⠀⠀⠀⠀⠀⠀⠀⠀⠀⠀⢕⠀⠀⠀⠀⠀⠀⠀⠀⠀⠀⠀⠀⠀⠀⠀⠀⠀⠀⠀⠀⠀⠀⠀⠀⠀⠀⠀⠀⠀⠀⠀⠀⠀⠀⠀⠀⠀⠀⠀⠀⠀⠀⠀⠀⠀⠀⠀⠀⠀⠀⢄⠀⠀⠀⠀⠀⠀⠀⠀⠀⠀⠀⠀⢀⢕⢕⢕⣿⣿⡇⢕⢕⢹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⡟⢕⠀⠀⠀⠀⢕⢕⠀⢕⢔⠀⠀⠀⠕⠐⠀⠀⠀⠀⠀⠀⠀⠀⢕⠀⠀⠀⠀⠀⠀⠀⠀⠀⠀⠀⠀⠀⠀⠀⠀⠀⠀⠀⠀⠀⠀⠀⠀⠀⠀⠀⠀⠀⠀⠀⠀⠀⠀⠀⠀⠀⠀⠀⠀⠀⠀⠀⠀⠀⠀⠀⠀⠀⠀⢕⠀⠀⠀⠀⠀⠀⠀⠀⠀⠀⠀⠀⢕⢕⢕⢕⣿⣿⡇⢕⢸⡕⢻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⢕⣼⠀⠀⠀⢕⢕⠕⠀⢕⢕⠀⠀⠀⠀⠀⠀⠀⠀⠀⠀⠀⠀⠀⠑⢀⠀⠀⠀⠀⠀⠀⠀⠀⠀⠀⠀⠀⠀⠀⠀⠀⠀⠀⠀⠀⠀⠀⠀⠀⠀⠀⠀⠀⠀⠀⠀⠀⠀⠀⠀⠀⠀⠀⠀⠀⠀⠀⠀⠀⠀⠀⠀⠀⠀⢕⠀⠀⠀⠀⠀⠀⠀⠀⠀⠀⠀⢸⡕⢕⢕⢕⣿⣿⡇⢕⢸⣿⡜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⢇⢱⣿⠀⠀⠀⢕⢕⠀⠀⢕⢕⠀⠀⠀⠀⠀⠀⠀⠀⠀⠀⠀⠀⠀⠀⢕⠀⠀⠀⠀⠀⠀⠀⠀⠀⠀⠀⠀⠀⠀⠀⠀⠀⠀⠀⠀⠀⠀⠀⠀⠀⠀⠀⠀⠀⠀⠀⠀⠀⠀⠀⠀⠀⠀⠀⠀⠀⠀⠀⠀⠀⠀⢱⢔⢄⢕⠀⠀⠀⠀⠁⠀⠀⠀⠀⠀⠀⠘⠃⠑⠕⢕⣿⣿⡇⢕⢸⣿⣧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⣾⣿⠀⠀⠀⠀⠀⠀⠀⠁⠁⠀⠀⠀⠀⠀⠀⠀⠀⠀⠀⢄⢄⢄⢔⢕⢄⢀⠀⠀⠀⠀⠀⠀⠀⠀⠀⠀⠀⠀⠀⠀⠀⠀⠀⠀⠀⠀⠀⠀⠀⠀⠀⠀⠀⠀⠀⠀⠀⠀⠀⠀⠀⠀⠀⠀⠀⠀⠀⠀⠀⢄⢕⢸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⢱⣟⢏⢕⢔⢀⢀⠀⠀⠀⠀⠀⠀⠀⠀⠀⠀⠀⠀⠀⠀⠀⠙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⢜⣿⣧⠀⠀⠀⠀⠀⠀⠀⠀⠀⠀⠀⠀⠀⠀⠀⠀⠀⠑⢕⢕⢕⢕⢕⢕⢕⢕⢕⢀⠀⠀⠀⠀⠀⠀⠀⠀⠀⠀⠀⠀⠀⠀⠀⠀⠀⠀⠀⠀⠀⠀⠀⠀⠀⠀⠀⠀⠀⠀⠀⠀⠀⠀⠀⠀⠀⠀⠀⢀⢀⣾⢏⢕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⣼⣿⣷⡕⢝⢷⠀⠀⠀⠀⠀⠀⠀⠀⠀⠀⠀⠀⠀⠀⠀⠀⠀⠀⠀⠀⠀⠀⠀⠀⠀⠀⠀⠀⠀⠀⠀⠀⠀⠀⣀⣠⣤⣼⡷⢕⢕⣼⡕⢕⢕⢕⠁⠀⠀⠀⠀⠀⠀⠀⠀⠀⠀⠀⠀⠀⠀⢀⣔⣔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⣧⢕⡱⢕⢕⠋⠉⠀⠀⠀⠀⠀⠀⠀⠀⠀⠀⠀⠀⠀⠀⠀⠀⠀⠀⠀⠀⠁⢕⢕⢸⣿⣟⢟⣯⠁⠕⢄⢀⠀⠀⠀⠀⠀⠀⠀⠀⠀⠀⠀⠀⠀⠀⠀⠀⠀⠀⠀⠀⠀⠀⠀⠀⠀⠀⠀⠀⠀⠀⠑⠻⠿⢿⢿⢏⢕⣵⣿⣇⡷⢕⠕⠀⠀⠀⠀⠀⠀⠀⠀⠀⠀⠀⠀⠀⠀⠀⢄⢞⢟⢿⢿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⣿⢿⢕⢇⠀⠀⠀⠀⠀⠀⠀⠀⠀⠀⠀⠀⠀⠀⠀⠀⠀⠀⠀⠀⠀⠀⠀⠀⠕⢸⣿⣿⢇⣿⢄⠀⠁⠕⢔⢄⢀⠀⠀⠀⠀⠀⠀⠀⠀⠀⠀⠀⠀⠀⠀⠀⠀⠀⠀⠀⠀⠀⠀⠀⠀⠀⠀⠀⠀⠀⢀⢄⢕⣵⢸⣿⣿⣿⡸⠕⠀⠀⠀⠀⠀⠀⠀⠀⠀⠀⠀⠀⠀⠀⠀⠀⠑⠕⠕⠕⢕⢱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⣿⡟⣻⡷⢕⢇⠀⠀⠀⠀⠀⠀⠀⠀⠀⠀⠀⠀⠀⠀⠀⠀⠀⠀⠀⠀⠀⠀⠀⠀⠀⣾⣿⣿⣷⣯⣵⣴⣴⣴⣴⣅⡑⠕⢄⢀⠀⠀⠀⠀⠀⠀⠀⠀⠀⠀⠀⠀⠀⠀⠀⠀⠀⠀⠀⠀⠀⠀⢀⢄⢔⠑⠁⢀⢿⣟⣵⣿⣿⣿⡇⠀⠀⠀⠀⠀⠀⠀⠀⠀⠀⠀⠀⠀⠀⠀⠀⠀⠀⠀⠀⠀⠁⢕⢕⢕⢱⣕⢕⢕⢕⢝⢕⢜⡇⢜⢣⢜⢕⢜⢕⢕⢕⢕⡕⢜⡕⢵⣕⣮⣗⣪⣇⣜⣕⡇⢕⡪⢕⡪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⢝⡕⠀⠀⠀⠀⠀⠀⠀⠀⠀⠀⠀⠀⢸⣿⣿⡇⢕⢕⢕⢕⢕⢸⣿⣿⣿⢻⣿⣿⣿⣿⣿⢿⢿⢿⢿⣿⢞⡕⡕⠀⠀⠀⠀⠀⠀⠀⠀⠀⠀⠀⠀⠀⠀⠀⠀⠀⠀⠀⠀⠀⠀⠀⠀⠀⢸⣿⡿⢿⢿⢿⠿⠿⠿⠟⠛⠁⠀⠀⠁⠑⠕⢔⢄⢄⠀⠀⠀⠀⠀⠀⠀⠀⠀⠀⠀⠀⠀⠀⠀⠀⢕⢡⣵⣷⣾⣿⣿⣿⣿⣿⣿⣿⣿⡇⠀⠀⠀⠀⠀⠀⠀⠀⠀⠀⠀⠀⠀⠀⠀⠀⠀⠀⠀⠀⠀⠀⢕⢕⢕⢕⢱⢕⢱⢕⢕⢝⢇⢕⢜⢽⡕⢎⢕⢕⣕⡵⣕⣧⣗⢯⢟⣞⣽⣻⣟⣺⣽⣗⡮⣗⡫⣗⢮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⢕⢕⢕⢕⢄⠀⠀⠀⠀⠀⠀⠀⠀⠀⠀⠀⠀⠀⠀⠀⠀⠀⠀⠀⠀⠀⠀⠀⠀⠘⣿⣿⢟⢕⢻⠀⠀⠀⠀⠀⠀⠀⠀⠀⠀⠀⠀⠀⠁⢕⠀⠀⠀⠀⠀⠀⠀⠀⠀⠀⠀⠀⠀⠀⠀⢕⠁⠙⠙⠙⠙⣿⣽⢝⢱⣾⣿⣿⠑⠀⠀⠀⠀⠀⠀⠀⠀⠀⠀⠀⠀⠀⠀⠀⠀⠀⠀⠀⠀⠀⠀⣱⣵⣕⢧⣵⡧⣵⡵⢕⣱⢵⣕⡸⢕⡣⣕⢷⢽⣗⡹⢕⢝⣟⡹⣿⣯⢽⣻⢽⣺⢿⣟⣽⡗⣮⢝⢕⢱⣜⢵⣗⡹⣗⡽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⣧⢽⡵⢜⣷⣵⢦⠀⠀⠀⠀⠀⠀⠀⠀⠀⠀⠀⠀⠀⠀⠀⠀⠀⠀⠀⠀⠀⠀⠀⠀⠙⢿⣷⣷⣵⣵⣤⣄⣄⣀⢀⠀⠀⠀⠀⠀⠀⠀⠀⠕⢔⠀⠀⠀⠀⠀⠀⠀⠀⠀⠀⠀⠀⠀⠀⠀⠀⠀⠀⠀⠀⢸⢟⣕⣵⣿⣿⡏⠀⠀⠀⠀⠀⠀⠀⠀⠀⠀⠀⠀⠀⠀⠀⠀⠀⠀⠀⠀⠀⠀⢄⢽⣽⢮⢝⡱⢟⣇⢸⢝⡺⢝⢕⢜⢗⢜⢕⢜⢕⢸⢝⣕⢝⢕⢕⢕⢎⢝⡞⢕⡗⢽⢗⢕⢵⣗⢵⢕⡽⢕⡹⢗⣫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⢏⢄⣄⣀⢀⠀⠀⠀⠀⠀⠀⠀⠀⠀⠀⠀⠀⠀⠀⠀⠀⠀⠀⠀⠀⠀⠑⢽⣟⡟⢻⠿⢿⢿⠿⠟⠐⠀⠀⠀⠀⠀⠀⠀⠀⠀⠀⠀⠀⠀⠀⠀⠀⠀⠀⠀⠀⠀⠀⠀⠀⣄⣴⣶⣷⣾⣿⣿⡿⢿⣫⡞⠀⠀⠀⠀⠀⠀⠀⠀⠀⠀⠀⠀⠀⠀⠀⠀⠀⠀⠀⠀⠀⢀⣄⣜⢣⣕⣸⣟⣣⢝⣇⢽⢕⣸⣕⣎⢵⢕⢕⢕⢕⢕⣕⢹⣕⡹⢕⣪⢵⢳⢵⢗⢮⢕⣕⢕⢕⡱⢕⣸⢕⣇⣕⣇⡱⣗⡸⢕⡱⡕⢗⣹⢕⡫⢵⣞⡵⢗⢯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⠀⠀⠀⠀⠀⠀⠀⠀⠀⠀⠀⠀⠀⠀⠀⠀⠀⠀⠀⠀⠀⠀⠀⠙⠛⠓⠃⠀⠀⠀⠀⠀⠀⠀⠀⠀⠀⠀⠀⠀⠀⠀⠀⠀⠀⠀⠀⠀⠀⠀⠀⠀⠀⠀⠀⠀⠛⠛⠛⠋⠙⠁⠑⠚⠛⠋⠀⠀⠀⠀⠀⠀⠀⠀⠀⠀⠀⠀⠀⠀⠀⠀⠀⠀⠀⠀⠀⠀⠁⠘⠚⠛⠛⠛⠛⠚⠛⠛⠛⠓⠛⠓⠚⠛⠓⠓⠓⠓⠛⠓⠛⠓⠛⠛⠚⠛⠓⠚⠓⠓⠓⠓⠃⠑⠚⠛⠓⠛⠓⠛⠓⠛⠓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6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⢟⣿⣿⣿⣿⣿⣿⣿⣿⣷⣜⢷⣝⢪⡻⣿⣿⣿⣏⢿⣧⢻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⣣⡏⣿⣿⣿⣿⣿⣿⣿⣿⣿⣿⣷⡝⢧⢿⣎⢝⢝⢝⢜⢝⢏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⣳⣿⢷⣿⣿⣿⣿⣿⣿⣿⣿⣿⣿⡟⢕⢕⢸⣿⣧⢕⢕⢕⢕⢕⢕⢝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⢧⣿⣿⢜⣫⣝⣝⣳⣷⣷⣷⣷⣷⣷⣇⢕⢕⢕⢿⣿⣧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⢏⣾⣿⡿⣼⣿⣿⣿⣿⣿⣿⣿⣿⣿⣿⣿⣧⢕⢕⢸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⣫⣷⢹⣿⣿⡇⣿⣿⣿⣿⣿⣿⣿⣿⣿⣿⣿⣿⣿⣷⡕⢜⣿⣿⣿⡕⢕⢕⢕⢕⢕⢕⢕⢕⢕⢕⢕⢕⢜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⣿⡇⣿⣿⣿⡇⣿⣿⣿⣿⣿⣿⣿⣿⣿⣿⣿⣿⣿⣿⣿⡕⣿⣿⣿⣷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⣾⣿⣿⡿⢳⣿⣿⣿⡇⣿⣿⣿⣿⣿⣿⣿⣿⣿⣿⣿⣿⣿⢻⣿⡇⣿⣿⣿⣿⡕⢕⢕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⡿⣳⣿⣿⣿⡟⣽⢸⣿⣿⣿⡇⢻⣿⣿⣿⣿⣿⣿⣿⣿⣿⣿⣿⣿⡇⢻⢇⣿⣿⣿⣿⡇⢕⢕⢷⣇⡱⣵⢕⣕⢡⠕⢣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⣟⣾⣿⢸⣿⢻⣹⣷⡜⢿⣿⣿⣿⣿⣿⣿⣿⣿⣿⣿⣿⡇⢕⢕⣿⣿⣿⡿⢇⢕⢕⢜⢝⢅⢜⢕⢕⢀⢅⢕⢏⢟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⢳⣿⣿⣿⡟⣾⣿⣿⢸⢕⣸⣿⣿⢱⣼⣿⣿⣿⣿⣿⣿⣿⣿⣿⣿⣿⡇⢕⢜⢝⢟⠝⠑⢀⢕⢕⣑⢕⠕⢕⢕⢕⢕⢕⢕⢕⢕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⡏⣿⡗⣿⡿⣼⣿⡿⢝⢕⡾⣿⣿⣿⡼⣿⣿⣿⣿⣿⣿⣿⣿⣿⣿⣿⣿⣧⢕⢀⠑⠁⠁⢁⢕⢕⣿⣿⣿⢱⣧⣕⠕⢕⢕⢑⢕⢳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⣽⢸⣿⢱⣿⢳⣿⣿⢇⢱⡕⢱⣿⢿⣿⢇⣿⡟⣿⣿⣿⣿⣿⣿⣿⣿⣿⣿⢹⢕⢔⠕⠕⠕⣕⢕⢱⣽⣿⣿⡞⣿⣿⣷⣶⢱⣿⣿⣽⣯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⣵⣵⣿⣿⡿⣾⡏⣾⡏⣿⣿⣟⣿⢸⣷⢸⣿⣧⣵⢸⣿⢗⣿⣿⣿⣿⣿⣿⣿⣿⣿⡟⢕⢕⢸⣿⣿⣿⣏⢕⢸⣿⣿⣿⡇⣿⣿⣿⣿⡇⢟⣿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⢣⡿⣿⣟⢻⢇⣿⢣⣿⢹⣿⣿⣿⣿⢸⡏⣸⣿⣿⣿⣸⣿⢕⣿⣿⣿⣿⣿⣿⣿⣿⣿⡇⢕⢕⢸⣿⣿⣿⣿⡱⣿⣿⣿⣿⡇⣿⣿⣿⣿⣇⢼⣕⢱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⡟⣾⣷⣜⢫⣗⢕⣿⢸⡿⣾⣿⣿⣿⡏⢸⡇⣿⣿⣿⡇⣿⡇⡇⣿⣿⣿⣿⣿⣿⣿⣿⣿⢇⢕⢕⢸⣿⣿⣿⣿⡇⣿⢻⣿⣿⡇⣿⣿⣿⣿⣿⣕⣻⣧⢕⡽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⢻⢇⢏⣾⡟⣕⡏⣿⡇⣿⣿⣿⣿⢇⣸⡇⣿⣿⣿⣷⢿⢣⡟⢹⣯⣿⣿⣿⣿⣿⣿⣼⢕⡕⢕⣼⣿⣿⣟⣟⡇⡿⢸⢿⣿⡇⣿⣿⣿⣿⣿⢝⣻⡽⢇⢣⢝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⢕⢇⢸⣏⣞⢟⡇⡿⢱⣿⣿⣿⡿⢱⣿⡇⣽⣽⣷⣷⡼⢸⣿⣧⣿⡜⣿⢹⣿⣿⣸⡟⢕⢇⣱⡿⢿⢿⣟⣟⡇⣗⣞⢮⡻⢕⣿⣿⣿⣿⣿⢹⡕⡱⠑⢁⢀⢄⢄⢄⢄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⡟⢻⢣⢸⣿⣿⣿⡇⢾⠿⠇⠟⢗⢗⠷⠷⢮⣽⡝⣿⣵⣿⣧⣻⡻⣿⢇⣾⣵⣵⢗⠋⠉⠝⠕⠀⣀⢀⠐⢳⣱⣿⣿⡿⣽⣿⠕⠕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⢮⠇⠱⢸⣸⢸⡿⣿⣿⢇⢜⢁⣠⣔⡴⠁⠀⠐⠀⢑⢝⣿⣿⣿⣿⣿⣿⣿⣿⣿⣿⢕⢕⢃⢁⢀⢀⢀⣿⣿⢕⢵⣿⣿⣿⡏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⠐⠀⠕⢕⡿⢸⡕⣿⣿⢸⣧⣕⣿⣧⢔⢕⢄⢔⢔⣱⣿⣿⣿⣿⣿⣿⣿⣿⣿⣿⣿⣿⡇⢕⢕⣕⢕⢕⣿⣿⡿⣼⣿⣟⡿⢕⢸⣿⢔⠀⠀⢸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⣸⡏⡜⢻⢻⣿⡕⢹⣿⣿⣿⢧⣕⢳⡗⣱⣾⣿⣿⣿⣿⣿⣿⣿⣿⣿⣿⣿⣿⣿⣷⣜⣗⡕⣏⣿⣿⣽⡿⣻⣿⡇⢕⢜⣿⢕⠀⠀⠀⢱⡝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⢐⠑⠕⢔⠅⣱⢇⠀⠀⠀⣿⢇⢕⢿⢕⢝⢧⢕⢻⣿⣿⣷⣧⣶⣷⣾⣿⣿⣿⣿⣿⣿⣿⣿⣿⣿⣿⣿⣿⣿⣿⣿⣿⣿⣿⣿⣿⢫⣷⣷⣿⢕⢕⢕⣿⡇⠀⠀⠀⠁⢹⣎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⡼⢇⠀⠀⠀⢔⣿⢱⡇⢸⡇⢕⢕⢕⢕⢿⣿⣿⣿⣿⣿⣿⣿⣿⣿⣿⣿⣿⣿⣿⣿⣿⣿⣿⣿⣿⣿⣿⣿⣟⣻⣽⢫⢞⣼⣿⣿⢕⢕⢕⢹⡇⣤⣤⢔⢵⣇⢜⢧⢻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⢜⢇⢕⡞⢕⣼⡔⢀⠀⢸⡇⢸⣗⣕⢣⢕⢕⢕⢸⢏⢿⣿⣿⣿⣿⣿⣿⣿⣿⣿⣿⣿⣿⣿⣿⣿⣿⣿⣿⣿⣿⣿⣿⣿⣿⣣⢕⢸⣿⣿⣿⢕⢕⡇⢜⡇⣿⣿⣇⢜⢿⣇⢜⢣⢻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⢞⢕⣼⡟⢕⢕⢔⢸⢕⢸⣿⡕⢜⣇⢕⢕⢕⢕⢜⢻⣿⣿⣿⣿⣿⣿⣿⣿⢿⢿⢟⢟⢟⢟⢿⢿⣿⣿⣿⣿⣿⣿⡿⢇⢕⣸⣿⣿⡟⢕⢵⢱⢕⡇⢻⣿⣿⣇⢜⣿⡕⡕⢇⢿⣟⣻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⡜⢱⢱⣿⢕⡕⢕⢕⢜⢕⢸⣿⡱⡇⢹⡇⢕⢕⢕⢕⢕⢝⢿⣿⣿⣿⣿⣿⣿⣧⣕⣕⣕⣕⣱⣵⣿⣿⣿⣿⣿⢿⢏⢕⢕⢕⣿⣿⡿⢕⣧⢸⢸⢕⡇⢼⢿⢿⢿⢕⢻⣧⢿⠜⡜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⢱⢕⡿⣼⡟⢱⣿⣿⢕⢕⡜⡜⣿⣽⢇⢵⡜⢗⡕⢕⢕⢕⢕⢕⢜⢝⢻⢿⣿⣿⣿⣿⣿⣿⣿⣿⣿⣿⣿⢟⢏⢕⢕⢕⢕⢕⢱⣿⢇⢕⢕⣿⡇⢕⢇⢇⢄⢄⢄⢄⢄⢜⣿⢀⠀⢕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⢇⠸⢇⣿⢕⢜⢝⢏⢕⢕⢧⣷⢜⣷⡵⢸⡇⢕⢕⢕⢕⢕⢕⢕⢕⢕⢕⢕⢜⢝⢟⢿⢿⣿⣿⢿⣟⡝⢕⢕⢕⢕⢕⢕⢕⢕⡾⢇⢕⢕⢸⣿⣧⢕⢕⢕⢕⢱⣷⣷⡇⢕⢿⢕⠀⠀⠇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⢄⠕⠀⠀⢸⣿⢕⢕⢕⢕⢕⢕⣾⡟⢕⢜⢷⢜⣿⢕⢕⢕⢕⢕⢕⢕⢕⢕⢕⠕⠑⢕⣸⣾⣷⣾⣷⣿⣿⡇⢅⠑⠕⢕⢕⢕⢕⢎⢸⣽⡕⢕⣿⣿⣿⢕⢵⡕⢕⢕⢜⢝⢕⢕⣸⢑⢀⢀⢔⢸⣿⢕⢕⢕⢕⢺⣿⡇⢕⢕⣿⣿⡇⢕⢸⣿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⢄⢕⠀⠀⠀⢜⡇⢕⢕⢕⢕⢕⣸⡟⢕⢕⢕⢜⢣⢹⣇⢕⢕⢕⢕⢕⢕⠕⠁⠀⠀⢔⢕⣿⣿⣿⣿⣿⣿⣿⣿⢕⢔⠀⠀⠁⠑⢕⢕⢕⢾⣷⡕⢿⣿⡏⢞⢻⡧⢕⢕⢕⢕⢕⢕⢇⢕⢕⢕⢕⢸⣿⢕⢕⢕⢕⢿⣿⡇⢕⢕⣿⣿⡇⢕⢸⣿⢱⣷⣷⣽⣟⢟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⢄⢕⢕⠀⠀⠀⠁⠑⠀⠀⠀⠁⢕⢹⢕⢕⢕⢕⢕⢸⣧⣜⡇⢕⢕⢕⠁⠀⠀⠀⠀⠀⢕⣼⣿⣿⣿⣿⣿⣿⣿⣿⡕⢕⠀⠀⠀⠀⠀⠕⢕⢜⢫⣧⢸⣿⠇⠑⠘⠕⢕⢕⢕⣧⢱⣕⣵⣕⣱⣧⡕⢸⣿⢕⢕⢕⢕⢸⣿⡇⢕⢕⣿⣿⡇⢕⢸⢇⢝⢟⢏⢽⡿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⢟⣹⣵⣦⠀⠀⠀⠀⠀⠀⠀⠀⠀⠀⠀⠀⠀⠀⠀⠀⢕⢕⠕⠀⠀⠀⣴⣶⣶⣶⡇⢰⣇⢕⢕⢕⢕⣱⣵⡜⡿⣿⣿⡕⢕⢞⠑⠀⠀⠀⠀⠀⣯⣿⣿⣿⣿⣿⣿⣿⣿⣿⣿⡕⠀⠀⠀⠀⠀⠐⢗⢟⢇⣝⠣⠑⠔⠕⠕⠀⢀⠁⢕⢹⣧⢺⣿⣿⣿⣿⡿⣸⣿⢕⢕⢕⢕⣺⣿⡧⢕⢕⣿⣿⡇⢕⠜⠑⠁⢱⣷⠇⠁⢅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⡿⢏⣵⡟⣟⢿⣿⣧⡰⣶⣶⣶⣶⣶⣶⢔⠀⠀⠀⠀⠀⠀⠀⢕⢕⠀⠀⠀⢱⣿⣿⣿⣿⢧⣿⢝⢕⣱⣾⣿⣿⣿⡇⣷⢿⣿⣷⢕⢕⠀⠀⠀⠀⠀⠀⢸⣿⣿⣿⣿⣿⣿⣿⣿⣿⣿⡇⠀⠀⠀⠀⠀⠀⢕⢕⢕⢜⠀⣦⡔⠀⢀⠘⠻⠀⣇⢕⢝⣧⢿⣿⣿⣿⣿⡼⢏⢳⢾⢿⣷⣷⣮⣝⡕⢕⣿⣿⡇⠕⠀⠀⠀⠀⠁⠀⢰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⣷⡕⢜⢧⢝⢧⢝⠁⠁⢻⣿⣿⣿⣿⣿⡇⢕⢔⢕⢕⢕⣔⢔⠕⢕⠀⠀⠀⣼⣿⣿⣿⢏⣾⢇⢕⣼⣿⣿⣿⣿⣿⣷⢹⡞⣿⣿⣧⢕⠀⠀⠀⠀⠀⠀⠘⣿⣿⣿⣿⣿⣿⣿⣿⣿⣿⠑⠀⠀⠀⠀⠀⠀⢕⢕⢕⣱⣔⢈⡁⠕⢱⠕⢐⢾⣿⣇⢕⢜⢯⢍⢍⢕⢕⢕⢕⢕⢕⢜⢜⢝⢻⢿⣿⣷⣯⣟⢇⠐⠀⠑⠇⠀⠀⢰⣿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⣇⡑⠁⠱⠞⠀⠀⠀⠘⢿⣿⣿⣿⡧⢕⢕⢕⢕⣾⣽⢕⠀⠀⠀⠀⢔⣿⣿⣿⣟⣾⢇⢕⣸⣿⣿⣿⣿⣿⣿⣿⢸⣼⣽⣿⣿⡕⠀⠀⠀⠀⠀⠀⠀⢹⣿⣿⣿⣿⣿⣿⣿⣿⡏⠀⠀⠀⠀⠀⠀⠀⠀⢣⣵⣽⣿⣿⣇⣦⡔⢲⡜⣮⢿⣿⡇⢕⢜⢧⢕⢕⢕⢕⠕⠕⠕⢕⢕⢕⢕⢕⢜⢟⢿⣿⣷⣧⡄⢀⠀⠀⢄⢻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⡄⠀⠀⢕⠗⠀⠀⠘⢿⣿⣿⣯⡕⣸⡇⣾⣿⣿⣧⢕⠀⠀⠀⢸⣿⣿⡟⣼⢇⢕⢱⣿⣿⣿⣿⣿⣿⣿⣿⡜⡟⣿⣿⣿⣷⠀⠀⠀⠀⠀⠀⠀⠀⢻⣿⣿⣿⣿⣿⣿⡿⠁⠀⠀⠀⠀⠀⠀⠀⠀⢸⣿⣿⣿⣿⣿⢏⡝⢷⣼⣕⣝⢟⣟⢕⢕⢜⠇⠑⠁⠀⠀⠀⠀⠁⢑⢕⢕⢕⢕⢕⢕⢝⢿⣿⣿⣧⡄⢄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⣺⡆⠀⠀⠀⢀⢄⠀⠀⠝⣿⣿⣿⣿⢹⣿⣿⣿⣯⢕⢄⠀⠀⠀⠁⠉⠘⠇⠕⢕⣼⣿⣿⣿⣿⣿⣿⣿⣿⣇⢇⣿⣿⡼⣿⡇⠀⠀⠀⠀⠀⠀⠀⠁⢿⣿⣿⣿⣿⣿⠇⠀⠀⠀⠀⠀⠀⠀⠀⠀⠘⣿⣿⣿⣿⣵⣿⣿⣧⣕⢹⣿⢸⠟⠑⠁⠀⠀⠀⠀⠀⠀⠀⢠⣵⣷⣷⣷⣧⡕⢕⢕⢕⢕⢝⠿⣿⡇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⡞⢳⠀⠀⠀⠁⠁⠀⠀⠀⠘⢿⣷⣿⢸⣿⣿⣿⣿⢕⢕⠀⠀⠀⠀⠀⠀⠀⠀⠀⠉⠙⠻⢿⣿⣿⣿⣿⣿⣿⡕⢿⣟⢿⣜⡳⠀⠀⠀⠀⠀⠀⠀⠀⠈⢿⣿⣿⣿⡏⠀⠀⠀⠀⠀⠀⠀⠀⠀⠀⠀⢸⣿⣿⣿⣿⣿⣿⡿⠟⠙⢜⠑⠀⠀⠀⠀⠀⠀⠀⠀⠀⠀⠀⠀⠀⠀⠀⠀⠀⠀⠑⢕⢕⠁⠀⠁⠁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⡿⣿⠀⠀⠀⠀⠀⢔⢔⠀⠀⠈⢟⣿⠑⣿⣿⣿⣷⢕⠁⠀⠀⠀⠀⠀⠀⠀⠀⠀⠀⠀⠀⠀⠈⠙⠻⣿⣿⣿⣷⡹⣿⣷⣷⣯⢅⠁⠀⠀⠀⠀⠀⠀⠀⠈⢉⢉⠙⠀⠀⠀⠀⠀⠀⠀⠀⠀⠀⠀⠀⠁⢿⣿⣿⡿⢟⠋⠀⠀⠀⠀⠀⠀⠀⠀⠀⠀⠁⠔⢄⠀⠀⠀⠀⠀⠀⠀⠀⠀⠀⠕⠕⠀⠀⠀⠀⢄⢄⢹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⠀⠀⠝⠀⠘⢿⣿⣿⢕⠀⠀⠀⢀⢔⠑⠀⠀⠀⠀⠀⠀⠀⠀⠀⠀⠀⠁⠑⢿⣿⣇⢻⣿⣿⣿⢕⠀⠀⠀⠀⠀⠀⠀⠀⠀⠕⢕⠀⠀⠀⠀⠀⠀⠀⠀⠀⠀⠀⠀⠀⠀⠜⢿⢟⠑⠀⠀⠀⠀⠀⠀⠀⠀⠀⠁⠔⢄⠀⠀⠁⠕⢀⠀⠀⢔⡆⠀⠀⢀⢀⠀⠀⠀⠀⠀⢄⢕⢕⢜⣟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⠘⠀⠀⠀⠀⢄⠈⠛⢟⢕⢔⠀⢄⠑⠀⠀⢀⢄⠁⠀⠀⠀⠀⠀⠀⠀⠀⠀⠀⠀⠙⠟⢜⡇⢸⡿⠁⠀⠀⠀⠀⠀⠀⠀⠀⠀⠀⠑⠀⠀⠀⠀⠀⠀⠀⠀⠀⠀⠀⠀⠀⠀⠀⠁⠀⠀⠀⠀⠀⠀⠀⠀⠀⠀⠀⠀⠀⢁⠕⠄⢀⠀⠁⠔⠀⠜⠅⠀⠀⠘⠑⠀⠀⠀⠀⢔⢕⢕⢕⢔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⢀⠀⠀⠀⢔⠐⢕⢕⢕⢄⠀⠁⠁⠔⠁⠀⢀⠄⠕⢀⠀⠀⠀⠀⠀⠀⠀⠀⠀⠀⠀⠀⠀⠀⢕⢇⢜⢇⠀⠀⠀⠀⠀⠀⠀⠀⠀⢠⣴⣴⣤⢔⠀⠀⠀⠀⠀⠀⠀⠀⠀⠀⠀⠀⠀⠀⠀⠀⠀⠀⠀⠀⠀⠀⠀⠀⠀⢀⠔⠁⠀⠀⠁⠐⠀⠀⠀⢄⠀⢠⢄⠀⠀⠀⠀⠀⢄⢕⢕⢕⢕⢱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⡽⣵⢕⠀⠀⠑⠗⠗⠳⠷⣷⣷⣷⣷⣷⣾⣿⣿⣿⣿⣴⣴⣴⣤⣿⣿⣿⣿⣿⣿⣦⣴⣦⣴⣾⣿⣿⣿⣿⣿⣿⣿⣿⣿⣿⢗⢕⢕⢕⠕⠑⠅⠕⠁⠁⠁⠁⠁⠀⢑⠔⠀⠀⠀⠀⠕⢕⢕⢕⢔⢄⠀⠀⠀⠐⠀⠀⠀⠀⠑⢄⠀⠀⠀⠀⠀⠀⠀⠀⠀⠀⠀⠀⢑⢀⢜⠀⠀⠀⠀⠀⠀⠀⠀⠀⠐⣹⣿⣿⣿⣿⡃⠀⠀⠀⠀⠀⠀⠀⠀⠀⠀⠀⠀⠀⠀⠀⠀⠀⠀⠀⠀⠀⠀⢀⠔⠁⠀⠀⠀⠁⠐⠄⠀⠀⠀⢸⡄⠀⠁⠀⠀⠀⠀⠀⠀⠀⢁⢅⢴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⠕⢕⢄⠀⠀⠐⠑⢕⢕⢕⡎⠀⠀⠀⠄⠐⠁⠐⢀⠀⠀⠁⠄⠀⠀⠀⠀⠀⠀⠀⠀⠀⠀⠀⠕⠀⠀⠀⠀⠀⠀⠀⠀⠀⠀⠐⢟⢿⣿⣿⢏⠑⠀⠀⠀⠀⠀⠀⠀⠀⠀⠀⠀⠀⠀⠀⠀⠀⠀⠀⠀⠀⠀⠄⠁⠀⠀⠀⠀⠀⠀⠀⠀⠀⠀⠀⠘⢿⡔⠀⢠⢕⢀⢄⢄⣔⣷⣵⣷⡸⣿⣷⣿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⢔⢕⢕⣧⡀⠀⠀⠅⢅⡾⢅⠀⠀⠀⠀⠀⠀⠀⠀⠀⠀⠀⠀⠁⢄⠀⠀⠀⠀⠀⠀⠀⠀⠀⠀⠀⠀⠀⠀⠀⠀⠀⠀⠀⠀⠀⠀⠀⠀⠀⠀⠀⠀⠀⠀⠀⠀⠀⠀⠀⠀⠀⠀⠀⠀⠀⠀⠀⠀⠀⠀⠀⠑⠀⠀⠀⠀⠀⠀⠀⠀⠀⠀⠀⠀⠀⠀⠀⢹⣆⢕⢕⢕⢕⣧⣿⣿⣿⣿⡇⣾⣿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⣄⠀⢀⡞⢅⢑⠀⠀⠀⠀⠀⠀⠀⠀⠀⠀⠀⠀⠀⠀⠁⠀⠀⠀⠀⠀⠀⠀⠀⠀⠀⠀⠀⠀⠀⠀⠀⠀⠀⠀⠀⠀⠀⠀⠀⠀⠀⠀⠀⠀⠀⠀⠀⠀⠀⠀⠀⠀⠀⠀⠀⠀⠀⠀⠀⠀⠀⠀⠀⠀⠀⠀⠀⠀⠀⠀⠀⠀⠀⠀⠀⠀⠑⢕⢝⣇⢕⣱⣿⣿⣿⣿⣿⣿⢣⡿⣿⡿⢼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⢇⡞⢅⠕⠀⠀⠀⠀⠀⠀⠀⠀⠀⠀⠀⠀⠀⠀⠀⠀⠀⠀⠀⠀⠀⠀⠀⠀⠀⠀⠀⠀⠀⠀⠀⠀⠀⠀⠀⠀⠀⠀⠀⠀⠀⠀⠀⠀⠀⠀⠀⠀⠀⠀⠀⠀⠀⠀⠀⠀⠀⠀⠀⠀⠀⠀⠀⠀⠀⠀⠀⠀⠀⠀⠀⠀⠀⠀⠀⠀⠀⠀⠕⠕⠜⢇⢝⣿⣿⣿⡿⡏⢕⢯⢿⢳⢇⢕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⢏⣾⡗⢕⡇⠀⠀⠀⠀⠀⠀⠀⠀⠀⠀⠀⠀⠀⠀⠀⠀⠀⠀⠀⠀⠀⠀⠀⠀⠀⠀⠀⠀⠀⠀⠀⠀⠀⠀⠀⠀⠀⠀⠀⠀⠀⠀⠀⠀⠀⠀⠀⠀⠀⠀⠀⠀⠀⠀⠀⠀⠀⠀⠀⠀⠀⠀⠀⠀⠀⠀⠀⠀⠀⠀⠀⠀⠀⠀⠀⠀⠀⠀⠀⢀⢀⢀⢱⡅⢀⢕⣕⣕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⣼⣿⢏⣾⢟⢑⡾⢕⠀⠀⠀⠀⠀⠀⠀⠀⠀⠀⠀⠀⠀⠀⠀⠀⠀⠀⠀⠀⠀⠀⠀⠀⠀⠀⠀⠀⠀⠀⠀⠀⠀⠀⠀⠀⠀⠀⠀⠀⠐⠀⠀⠐⠐⠐⠐⠐⠀⠀⠀⠀⠀⠀⠀⠀⠀⠀⠀⠀⠀⠀⠀⠔⢀⠀⠀⠀⠀⠀⠀⠀⠀⠀⠀⠄⠀⠀⢕⢕⢕⢕⢕⢕⢕⠘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⡼⣿⢏⣸⣿⡅⢸⢇⢕⠀⠀⠀⠀⠀⠀⠀⠀⠀⠀⠀⠀⠀⠀⢔⠑⠁⠀⠀⠀⠀⠀⠀⠀⠀⠀⠀⠀⠀⠀⠀⠀⠀⠀⠀⠀⠀⠀⠀⠀⠀⠀⠀⠀⠀⠀⠀⠀⠀⠀⠀⠀⠀⠀⠀⠀⠀⠀⠀⠀⠀⠀⠀⠀⢕⠀⠀⠀⠀⠀⠀⠀⠀⠀⠀⠀⠀⠀⠕⠕⢕⠕⢕⣑⡕⢕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⢏⢕⣱⡝⢕⢕⢕⢑⠀⠀⠀⠀⠀⠀⠀⠀⠀⠀⠀⠀⠀⠀⢕⠀⠀⠀⠀⠀⠀⠀⠀⠀⠀⠀⠀⠀⠀⠀⠀⠀⠀⠀⠀⠀⠀⠀⠀⠀⠀⠀⠀⠀⠀⠀⠀⠀⠀⠀⠀⠀⠀⠀⠀⠀⠀⠀⠀⠀⠀⠀⠀⠀⠀⠀⠀⠀⠀⠀⠀⠀⠀⠀⠀⠀⠀⠀⠔⢔⢕⢕⣿⣿⡇⢕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⢏⢕⠙⠉⠁⢕⢕⠑⢄⠀⠀⠀⠀⠀⠀⠀⠀⠀⠀⠀⠀⠀⠀⢕⠀⠀⠀⠀⠀⠀⠀⠀⠀⠀⠀⠀⠀⠀⠀⠀⠀⠀⠀⠀⠀⠀⠀⠀⠀⠀⠀⠀⠀⠀⠀⠀⠀⠀⠀⠀⠀⠀⠀⠀⠀⠀⠀⠀⠀⠀⠀⠀⠀⠀⢔⠀⠀⠀⠀⠀⠀⠀⠀⠀⠀⠀⠀⢀⢕⢕⢕⣿⣿⡇⢕⢕⢸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⡟⢕⠀⠀⠀⢔⢕⢕⠀⢕⢕⠀⠀⠀⠕⠐⠀⠀⠀⠀⠀⠀⠀⠀⢕⠀⠀⠀⠀⠀⠀⠀⠀⠀⠀⠀⠀⠀⠀⠀⠀⠀⠀⠀⠀⠀⠀⠀⠀⠀⠀⠀⠀⠀⠀⠀⠀⠀⠀⠀⠀⠀⠀⠀⠀⠀⠀⠀⠀⠀⠀⠀⠀⠀⠀⢕⠀⠀⠀⠀⠀⠀⠀⠀⠀⠀⠀⠀⢕⢕⢕⢕⣿⣿⡇⢕⢸⡕⢹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⢕⣼⠀⠀⠀⢕⢕⠁⠀⢕⢕⠀⠀⠀⠀⠀⠀⠀⠀⠀⠀⠀⠀⠀⠑⢀⠀⠀⠀⠀⠀⠀⠀⠀⠀⠀⠀⠀⠀⠀⠀⠀⠀⠀⠀⠀⠀⠀⠀⠀⠀⠀⠀⠀⠀⠀⠀⠀⠀⠀⠀⠀⠀⠀⠀⠀⠀⠀⠀⠀⠀⠀⠀⠀⠀⢕⠀⠀⠀⠀⠀⠀⠀⠀⠀⠀⠀⢸⡇⢕⢕⢕⣿⣿⡇⢕⢸⣷⡕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⢇⢱⣿⠀⠀⠀⠕⢕⠀⢔⢕⢕⠀⠀⠀⠀⠀⠀⠀⠀⠀⠀⠀⠀⠀⠀⢕⠀⠀⠀⠀⠀⠀⠀⠀⠀⠀⠀⠀⠀⠀⠀⠀⠀⠀⠀⠀⠀⠀⠀⠀⠀⠀⠀⠀⠀⠀⠀⠀⠀⠀⠀⠀⠀⠀⠀⠀⠀⠀⠀⠀⠀⠀⢕⡔⠀⢕⠀⠀⠀⠀⠁⠀⠀⠀⠀⠀⠀⠘⠑⠑⠕⢕⣿⣿⡇⢕⢸⣿⣧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⠁⠁⠀⠀⠀⠀⠀⠀⠀⠀⠀⠀⠀⢄⢄⢔⢔⢕⢄⢄⠀⠀⠀⠀⠀⠀⠀⠀⠀⠀⠀⠀⠀⠀⠀⠀⠀⠀⠀⠀⠀⠀⠀⠀⠀⠀⠀⠀⠀⠀⠀⠀⠀⠀⠀⠀⠀⠀⠀⠀⠀⠀⠀⢄⢕⢵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⢸⣟⢏⢕⢔⢀⢀⠀⠀⠀⠀⠀⠀⠀⠀⠀⠀⠀⠀⠀⠀⠀⠙⢇⢕⢸⢿⢿⢕⢕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⢞⣿⣷⠀⠀⠀⠀⠀⠀⠀⠀⠀⠀⠀⠀⠀⠀⠀⠀⠀⠑⢕⢕⢕⢕⢕⢕⢕⢕⢕⢀⠀⠀⠀⠀⠀⠀⠀⠀⠀⠀⠀⠀⠀⠀⠀⠀⠀⠀⠀⠀⠀⠀⠀⠀⠀⠀⠀⠀⠀⠀⠀⠀⠀⠀⠀⠀⠀⠀⠀⢀⢀⣾⢏⢕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⣼⣿⣷⡕⢜⢷⠀⠀⠀⠀⠀⠀⠀⠀⠀⠀⠀⠀⠀⠀⠀⠀⠀⠀⠀⠀⠀⠀⠀⠀⠀⠀⠀⠀⠀⠀⠀⠀⠀⠀⣀⣤⣤⣼⡷⢕⢕⣼⢇⢕⢕⢕⠁⠀⠀⠀⠀⠀⠀⠀⠀⠀⠀⠀⠀⠀⠀⢀⣔⣔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⡷⣵⢱⡕⢕⢕⠋⠉⠀⠀⠀⠀⠀⠀⠀⠀⠀⠀⠀⠀⠀⠀⠀⠀⠀⠀⠀⠀⠁⢕⢕⢸⣿⣟⢟⣽⠁⠕⢄⢀⠀⠀⠀⠀⠀⠀⠀⠀⠀⠀⠀⠀⠀⠀⠀⠀⠀⠀⠀⠀⠀⠀⠀⠀⠀⠀⠀⠀⠀⠀⠑⠻⠿⢿⢿⢏⢕⣵⣿⣇⣧⢕⠕⠀⠀⠀⠀⠀⠀⠀⠀⠀⠀⠀⠀⠀⠀⠀⢄⢟⢟⢿⢿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⡿⣯⡿⢕⢸⢇⠀⠀⠀⠀⠀⠀⠀⠀⠀⠀⠀⠀⠀⠀⠀⠀⠀⠀⠀⠀⠀⠀⠀⠀⠕⢸⣿⣿⢇⣿⢄⠀⠁⠕⢔⢄⢀⠀⠀⠀⠀⠀⠀⠀⠀⠀⠀⠀⠀⠀⠀⠀⠀⠀⠀⠀⠀⠀⠀⠀⠀⠀⠀⠀⠀⠀⢀⢄⢕⣵⢜⣿⣿⣿⡱⠕⠀⠀⠀⠀⠀⠀⠀⠀⠀⠀⠀⠀⠀⠀⠀⠀⠑⠕⠕⠕⢇⢕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⣧⡷⢕⠀⠀⠀⠀⠀⠀⠀⠀⠀⠀⠀⠀⢸⣿⣿⡟⢕⢔⢄⢄⢄⢹⣿⣿⣿⣾⣿⣿⣿⣿⣿⣷⣟⣷⣟⣻⢧⢸⢕⠀⠀⠀⠀⠀⠀⠀⠀⠀⠀⠀⠀⠀⠀⠀⠀⠀⠀⠀⠀⠀⠀⠀⠀⠀⣾⣿⣿⣷⣯⣧⣴⣴⣴⣴⣅⡑⠕⢔⢄⠀⠀⠀⠀⠀⠀⠀⠀⠀⠀⠀⠀⠀⠀⠀⠀⠀⠀⠀⠀⠀⠀⢀⢄⠔⠑⠁⢀⢿⣟⣵⣿⣿⣿⡇⠀⠀⠀⠀⠀⠀⠀⠀⠀⠀⠀⠀⠀⠀⠀⠀⠀⠀⠀⠀⠀⠀⢕⢕⢕⢱⣕⢕⢕⢕⢝⢕⢜⡇⢜⢣⢜⢕⢜⢕⢕⢕⢕⡕⢜⡕⢵⣕⣮⣗⣪⣧⢼⣕⡇⢕⡪⢕⡪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⡱⡕⠀⠀⠀⠀⠀⠀⠀⠀⠀⠀⠀⠀⢸⣿⣿⡇⢕⢕⢕⢕⢕⢸⣿⣿⣿⢻⣿⣿⣿⣿⣿⢿⢿⢿⢷⣿⢞⢸⡇⠀⠀⠀⠀⠀⠀⠀⠀⠀⠀⠀⠀⠀⠀⠀⠀⠀⠀⠀⠀⠀⠀⠀⠀⠀⢸⣿⡿⢿⢿⢿⠿⠿⠟⠟⠛⠁⠀⠀⠁⠑⠕⠔⢄⢄⠀⠀⠀⠀⠀⠀⠀⠀⠀⠀⠀⠀⠀⠀⠀⠀⢕⢡⣵⣷⣿⣿⣿⣿⣿⣿⣿⣿⣿⡇⠀⠀⠀⠀⠀⠀⠀⠀⠀⠀⠀⠀⠀⠀⠀⠀⠀⠀⠀⠀⠀⠀⢕⢕⢕⢕⢱⢕⢱⢕⢕⢝⢇⢕⢜⢽⡕⢎⢕⢕⣕⡵⣕⣧⣗⢯⢟⣞⣽⣻⣟⣻⡽⣗⡮⣗⡪⣗⢮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⢕⢕⢕⢕⡄⠀⠀⠀⠀⠀⠀⠀⠀⠀⠀⠀⠀⠀⠀⠀⠀⠀⠀⠀⠀⠀⠀⠀⠀⠘⣿⣿⢟⢕⢟⠀⠀⠀⠀⠀⠀⠀⠀⠀⠀⠀⠀⠀⠁⢕⠀⠀⠀⠀⠀⠀⠀⠀⠀⠀⠀⠀⠀⠀⠀⢕⠁⠉⠙⠙⠙⣿⣽⢏⢱⣾⣿⣿⠑⠀⠀⠀⠀⠀⠀⠀⠀⠀⠀⠀⠀⠀⠀⠀⠀⠀⠀⠀⠀⠀⠀⡵⣼⣵⢧⣵⡧⣵⡵⢕⣱⢵⣕⡸⣕⡣⣕⢷⢽⣗⡽⢕⢝⣟⡹⣿⣯⢽⣻⢽⣺⢿⣟⣽⡗⣮⢝⢕⢱⣜⢵⣗⡹⣗⡽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⣜⣹⡵⢝⣣⢺⢴⠀⠀⠀⠀⠀⠀⠀⠀⠀⠀⠀⠀⠀⠀⠀⠀⠀⠀⠀⠀⠀⠀⠀⠀⠙⢿⣷⣷⣵⣵⣤⣤⣄⣀⢀⠀⠀⠀⠀⠀⠀⠀⠀⠑⢔⠀⠀⠀⠀⠀⠀⠀⠀⠀⠀⠀⠀⠀⠀⠀⠀⠀⠀⠀⠀⢜⣏⣕⣵⣿⣿⡏⠀⠀⠀⠀⠀⠀⠀⠀⠀⠀⠀⠀⠀⠀⠀⠀⠀⠀⠀⠀⠀⠀⢄⢝⣽⢮⢝⡱⢟⣇⢸⢝⡺⢝⢕⢜⡕⢜⢕⢜⢕⢸⢝⢕⢝⢕⢕⢕⢏⢝⡞⢕⡗⢽⢗⢕⢵⣗⢵⢕⡽⢕⡹⢗⣫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⢏⣄⣄⡀⢀⠀⠀⠀⠀⠀⠀⠀⠀⠀⠀⠀⠀⠀⠀⠀⠀⠀⠀⠀⠀⠀⠑⢽⣟⡟⢻⠿⠿⠿⠿⠟⠐⠀⠀⠀⠀⠀⠀⠀⠀⠀⠀⠀⠀⠀⠀⠀⠀⠀⠀⠀⠀⠀⠀⠀⠀⣄⣴⣶⣷⣾⣿⣿⡿⢿⣫⡞⠀⠀⠀⠀⠀⠀⠀⠀⠀⠀⠀⠀⠀⠀⠀⠀⠀⠀⠀⠀⠀⢀⣄⣞⣼⣕⣸⣟⣣⢝⣇⢽⢕⣸⣕⣎⢵⢕⢕⢕⢕⢕⣕⢹⣕⡹⢕⣪⢵⢳⢵⢗⢮⢕⣕⢕⢕⡱⢕⣸⢕⣇⣕⣇⡱⣗⡸⢕⣱⡕⢗⣹⢕⡫⢵⣞⡵⢗⢯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⠐⠀⠀⠀⠀⠀⠀⠀⠀⠀⠀⠀⠀⠀⠀⠀⠀⠀⠀⠀⠀⠀⠀⠛⠛⠓⠃⠐⠀⠀⠀⠀⠀⠀⠀⠀⠀⠀⠀⠀⠀⠀⠀⠀⠀⠀⠀⠀⠀⠀⠀⠀⠀⠀⠀⠀⠛⠛⠛⠋⠙⠁⠑⠛⠛⠋⠀⠀⠀⠀⠀⠀⠀⠀⠀⠀⠀⠀⠀⠀⠀⠀⠀⠀⠀⠀⠀⠀⠀⠙⠛⠛⠛⠛⠛⠚⠛⠛⠛⠓⠛⠓⠚⠛⠓⠓⠓⠓⠛⠓⠛⠓⠛⠛⠚⠛⠓⠚⠓⠓⠓⠓⠃⠑⠚⠛⠓⠛⠓⠛⠓⠛⠙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⣟⣻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⡻⢽⢷⢟⢏⢝⢕⢕⢝⢝⢟⢷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⢇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⢕⢕⢕⢑⢕⢕⢕⢕⢕⢕⢕⢑⢑⢑⢕⢕⢑⢑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⣕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⢱⢿⢧⠈⠉⠙⢙⢟⢟⢟⢻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⣵⣕⣕⢕⣕⣱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⢄⣸⡮⢷⡄⢄⡐⢕⢱⢕⢕⢕⢕⢕⢁⢁⢀⠁⢈⢉⠉⠙⠙⠛⢟⢻⢿⠿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⢿⢿⢿⢿⢿⢿⢿⢿⢿⢿⢿⢿⢿⢿⢿⢿⢿⢿⢿⢿⢿⢿⢿⢿⢿⢿⢿⢿⢿⢿⢿⢿⢿⢿⢿⢿⢿⢿⢿⢿⢿⢿⢿⢿⢿⢿⢿⢿⢿⢿⢿⢿⢿⢿⢿⢿⢿⢿⢿⢿⢿⢿⢿⢿⢿⢿⢿⢿⢿⢿⢿⢿⣿⣿⣿⣿⣿⣿⣿⣿⣿⣧⢄⢱⣹⡟⢞⢇⢅⠅⢠⣕⣕⢀⢕⢱⢜⢃⡁⠀⢀⢁⢄⠀⠀⠄⠀⢕⡕⠔⠀⠄⢔⢕⢕⢜⢝⣝⢝⠙⠛⢟⢟⠿⠿⢿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⠑⠁⠀⠁⠀⠀⠀⠀⠀⠀⠀⠀⠀⠀⠀⠀⠀⠀⠀⠀⠀⠀⠀⠀⠀⠀⠀⠀⠀⠀⠀⠀⠁⠁⠁⠁⠁⠁⠁⠁⠁⠁⠁⠁⠁⠁⠁⠁⠁⠁⠁⠁⠁⠁⠁⠁⠁⠁⠁⠁⠁⠁⠁⠁⠁⠁⠁⠁⠁⠁⠁⠁⠁⠁⠁⠁⠁⠁⠁⠁⠀⠁⠁⠁⢕⣿⣿⣿⣿⣿⣿⣿⣿⣿⢧⡧⢱⢕⢕⢅⢕⢕⠄⠈⢉⢉⢕⢕⡱⡕⢕⢕⠀⢕⠳⢇⢀⠕⢀⢀⢨⢕⢔⠄⢕⢱⢧⢕⢕⢕⠗⢕⢕⢕⣱⡜⢔⢁⢀⠀⢸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⢕⣿⣿⣿⣿⣿⣿⣿⣿⣿⠀⢕⡣⢧⢅⠕⢕⠄⢔⣵⢏⠑⢑⠕⢌⠕⠕⠔⠀⡔⢐⠑⢱⢆⢀⢅⡉⠅⠑⢕⢕⡇⢜⢕⢕⢕⢕⢇⠅⢕⢜⠅⢕⢜⢞⢄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⡏⢁⢕⢕⢕⠁⢔⡕⢁⠁⠄⢕⢕⢕⢔⠑⠀⠄⢄⢕⢸⡕⠐⠕⢔⢄⢝⢃⢱⢺⢱⢕⢕⢕⠕⠕⢕⢕⢐⢀⢘⢑⢅⠕⢑⢑⢕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⡇⢕⢕⢕⢕⢕⢜⡜⢕⢕⢕⠐⢱⣧⢕⢍⢕⢞⢕⡧⣝⣱⣕⢔⢕⢇⢕⢕⢱⠝⠟⠕⠀⢐⡄⠄⠑⢝⢟⡟⢕⡕⢀⢇⠞⠑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⠁⢑⢳⢇⡕⢷⡕⣕⢕⢄⡅⠀⢸⣥⢕⠀⠁⢕⢕⢵⢝⢝⠝⢎⢕⢕⢕⢥⡀⠄⢄⠀⠔⠕⢕⡄⢀⠅⠘⢕⢅⢕⢕⢄⢀⢀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⡿⠀⢱⣵⢇⠑⢌⠑⠁⢠⢀⠘⠕⠀⠁⠄⠜⢔⢴⢕⠞⢕⣁⡔⡅⠁⢕⢕⢞⢕⠀⠀⠀⢀⣄⢄⢔⠀⠀⢄⠀⢁⢗⢕⢅⠕⢕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⡇⠀⠀⠔⢰⠀⠁⠀⢄⡑⠁⠀⠀⠀⣠⡄⠐⠀⠀⢞⢺⠇⠁⠀⠀⢅⢄⢕⢇⠐⢔⣕⡑⠀⠀⠀⠀⠐⢅⠁⠑⠘⠑⢕⢕⡄⢱⣿⣿⣿⣿⣿⣿⣿⣿⣿⣿⣿⣿⣿⣿⣿⣿⣿⠀</a:t>
            </a:r>
            <a:br/>
            <a:r>
              <a:t>⣿⣿⣿⣿⣿⣿⣿⣿⢿⢿⢿⣿⡿⢿⢿⢿⢿⢿⢿⢿⢿⢿⢿⢿⢿⢿⢿⢿⢿⢿⢿⢿⢿⢿⢿⢿⢿⢿⢿⢿⢿⢿⢿⢿⢿⢿⢿⢿⢿⢿⢿⢿⢿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⠕⠀⠀⠀⠀⠀⠀⢀⢄⠄⠀⢀⢀⠔⢑⢅⢄⠄⠃⠀⠀⠀⠀⠀⠀⠈⠇⢅⡕⠔⢕⢕⢡⢕⡁⢷⢷⣾⢅⢄⠀⣔⡐⢕⢕⢇⢸⣿⣿⣿⣿⣿⣿⣿⣿⣿⣿⣿⣿⣿⣿⣿⣿⣿⠀</a:t>
            </a:r>
            <a:br/>
            <a:r>
              <a:t>⣿⣿⣿⣿⣿⣿⣿⣿⠁⠀⢔⢿⣗⢀⠀⢀⠄⢕⡕⢕⢕⠕⢀⢀⢀⢄⠀⠀⠀⠀⠀⠀⠀⢔⢕⢔⠀⠀⢄⢕⢕⢕⢕⢕⡇⢔⠀⢕⢕⢔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⠀⠀⠀⠀⠀⠀⠀⠀⠀⢐⠁⠈⠑⢀⣕⢔⠑⠄⠀⠀⠀⠀⠀⠀⠀⠀⠀⠔⢱⢕⢅⣄⡕⣕⢕⢕⠞⢺⢕⢕⢔⢕⢔⢕⢕⠕⣿⣿⣿⣿⣿⣿⣿⣿⣿⣿⣿⣿⣿⣿⣿⣿⣿⣿⠀</a:t>
            </a:r>
            <a:br/>
            <a:r>
              <a:t>⣿⣿⣿⣿⣿⣿⣿⣿⠄⢀⢜⣎⡓⣇⠕⠔⠐⠕⢕⠁⠀⢕⢕⢝⢅⡀⠀⢀⢄⠀⠀⢀⠀⠁⢎⡕⠀⠄⢕⢜⢇⢕⢕⠘⢌⢕⢑⢜⠙⠑⢔⢕⢳⢠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⡏⠀⠁⠀⠀⠀⠀⠀⠀⠀⠀⠄⢔⠃⢕⢝⢅⠀⠀⠀⠀⠀⠀⠀⠀⠀⠀⠀⠀⠁⢠⣴⣶⡧⠑⠐⢇⢡⢎⢕⢀⢁⠁⠁⠁⠀⢀⣿⣿⣿⣿⣿⣿⣿⣿⣿⣿⣿⣿⣿⣿⣿⣿⣿⣿⠀</a:t>
            </a:r>
            <a:br/>
            <a:r>
              <a:t>⣿⣿⣿⣿⣿⣿⣿⣿⣔⢑⢸⢜⢇⠝⢕⢔⠀⠝⠞⠃⢜⢕⢱⡕⢅⠅⠀⠅⠙⢡⠀⡁⠐⢑⠓⢑⠔⢔⢜⡇⢜⢇⢕⢕⢑⢑⠀⠕⠇⢐⢑⠑⢑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⡇⠀⠀⠀⠀⠀⠀⠀⠀⠀⠀⠀⠀⠀⠀⠀⠀⠀⠀⠀⠀⠀⠀⠀⠀⠀⠀⠀⠀⠀⠁⠁⠜⡅⢞⢕⠑⢕⠅⠑⠁⠀⠀⠀⠀⠀⢸⣿⣿⣿⣿⣿⣿⣿⣿⣿⣿⣿⣿⣿⣿⣿⣿⣿⣿⠀</a:t>
            </a:r>
            <a:br/>
            <a:r>
              <a:t>⣿⣿⣿⣿⣿⣿⣿⣿⢱⡧⢕⡇⢕⠔⢕⠀⢀⢄⢔⠔⠔⠱⢅⢕⠑⠐⠀⢡⢄⢀⡨⢑⢁⢰⢇⢔⡰⡇⡕⠕⢕⠑⠑⠕⢱⢱⢴⢇⢕⠀⠔⠕⠕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⠑⠀⠀⠀⠀⠀⠄⠀⠀⠀⠀⠁⠀⠀⠀⠀⠀⠀⠀⠀⠀⠀⠀⠀⠀⠀⠀⠀⠀⢀⠀⠀⠀⠀⠔⠐⠀⠀⠀⠀⠀⠀⠀⠀⠀⠀⢸⣿⣿⣿⣿⣿⣿⣿⣿⣿⣿⣿⣿⣿⣿⣿⣿⣿⣿⠀</a:t>
            </a:r>
            <a:br/>
            <a:r>
              <a:t>⣿⣿⣿⣿⣿⣿⣿⣿⢁⠑⢇⠣⢱⢕⠑⠑⠁⢜⠑⢐⢔⢄⠀⠀⠀⢀⢕⢕⡧⢕⢁⢑⢱⢇⢜⢕⢕⢟⠣⠀⠀⢤⠔⠀⠕⠕⢕⠑⢕⢕⢅⠀⢀⢔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⡀⢀⠀⠀⠀⠀⠀⠀⠀⠀⠀⠀⠀⠁⠀⠀⠀⠐⠀⠀⠄⠀⠀⠀⠀⠀⠄⠀⠀⠀⠀⠀⠀⠀⠀⠀⠀⠀⠀⠀⠀⠀⠀⠀⠀⠀⣿⣿⣿⣿⣿⣿⣿⣿⣿⣿⣿⣿⣿⣿⣿⣿⣿⣿⣿⠀</a:t>
            </a:r>
            <a:br/>
            <a:r>
              <a:t>⣿⣿⣿⣿⣿⣿⣿⣿⢑⢀⢕⢕⢕⢁⢕⢴⡔⢄⠀⠕⢕⢕⠑⢕⢕⢕⢞⢣⣵⢸⢧⡕⢕⢕⢕⢀⢀⢀⢀⠀⠐⠃⠔⠔⠐⠀⠀⠀⠁⡵⠅⠁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⣷⣶⣶⣦⣴⣤⣤⣄⣀⣀⡀⢀⠀⠀⠀⠀⠀⠀⠀⠀⠀⠀⠀⠀⠀⠀⠀⠐⠀⠀⠄⠀⠀⠀⢀⠀⠀⠀⠀⠀⠀⢰⣿⣿⣿⣿⣿⣿⣿⣿⣿⣿⣿⣿⣿⣿⣿⣿⣿⣿⣿⠀</a:t>
            </a:r>
            <a:br/>
            <a:r>
              <a:t>⣿⣿⣿⣿⣿⣿⣿⣿⢕⢕⢕⢕⠕⢕⢱⢇⢕⠑⠔⠀⢜⣁⡇⠀⠁⠕⢱⢗⢎⠕⠑⠕⠕⠕⢜⡽⢕⠀⠀⠀⠄⠤⠄⠘⠀⠄⠔⢄⠕⠕⢱⢱⢄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⣷⣶⣶⣦⣴⣤⣤⣄⣄⣀⣀⢀⠀⠀⠀⠀⠀⠀⠀⠀⠀⠀⠀⠀⠀⠀⠀⢸⣿⣿⣿⣿⣿⣿⣿⣿⣿⣿⣿⣿⣿⣿⣿⣿⣿⣿⣿⠀</a:t>
            </a:r>
            <a:br/>
            <a:r>
              <a:t>⣿⣿⣿⣿⣿⣿⣿⣿⢕⠐⢳⢇⢕⢺⡔⡵⠃⠑⠇⢄⠁⠑⠀⠕⢑⠦⢱⡝⡇⢔⠓⠓⢄⠁⢅⢝⠁⠐⢑⣕⠀⢄⢀⢀⣅⢕⠁⢁⠄⢄⠀⢕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⣷⣷⣶⣶⣴⣤⣤⣄⣄⣁⣁⢐⢀⣼⣿⣿⣿⣿⣿⣿⣿⣿⣿⣿⣿⣿⣿⣿⣿⣿⣿⣿⣿⠀</a:t>
            </a:r>
            <a:br/>
            <a:r>
              <a:t>⣿⣿⣿⣿⣿⣿⣿⣿⠅⠘⢵⢧⠔⢕⠀⠀⠅⢇⠀⠀⠀⠀⢄⢀⠁⠀⠘⠝⠇⠀⠀⠀⠁⢱⢕⢑⡕⢕⢕⢕⢔⢱⡈⢻⣏⣣⢕⢅⢅⢏⢄⢕⢕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⠔⢕⠀⠀⠀⠔⠂⠀⠀⢀⡅⠕⣅⢀⠜⠑⠁⠀⠀⠀⠀⠀⠀⠁⢜⢱⢕⢁⡅⢕⣱⠕⡅⠁⢇⡅⠑⠑⠑⠑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⠀⠀⠀⠀⠀⠘⠁⠀⠔⠎⠀⢕⡔⠁⠔⠀⠀⠀⠀⠀⠀⠀⠀⠀⠀⠀⢀⣴⣶⡧⠕⢁⢕⢕⢇⢕⠔⠐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⡟⢕⢕⠕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⠐⠀⢀⠠⢔⢝⢇⢀⠀⠀⠀⠀⠀⠀⠀⠀⠀⠀⠀⠀⠑⠁⠁⢡⠜⠕⠑⠑⠘⠀⠀⠀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⣧⣕⢕⢕⣕⣼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⠁⠀⠀⠁⠀⠀⠀⠀⠀⠀⠀⠀⠀⠀⠀⠀⠀⠀⠀⠀⠀⠀⠐⠑⠀⠀⠀⠀⠀⠀⠀⠀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⢜⠑⠁⢁⢁⢁⢁⢁⢑⢑⢜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⠄⠀⠀⠀⠀⠀⠀⠀⠀⠀⠀⠀⠀⠀⠀⠀⠀⠀⠀⠀⠀⠀⠀⠀⠀⠀⠀⠀⠀⠀⠀⠀⠀⠀⠀⣿⣿⣿⣿⣿⣿⣿⣿⣿⣿⣿⣿⣿⣿⣿⣿⣿⣿⣿⣿⣿⡟⢟⢟⢟⢟⢟⢻⣿⠀⠀⠀⠀⠀⠀⠀⠀⠀⠀⠀⠀⠀⠀⠀⠀⠀⠀⠀⠀⠀⠀⠀⠀⠀⠀⠀⠀⠀⠀⠀⠀⠀⠀⠀⠀⠀⠀⠀⠀⠀⠀⠀⠀⠀⠀⠀⠀⠀⠀⠀⠀⠀⠀⠀⠀⠀⠀⠀⠀⠀⠀⠀⠀⠀⠀⠀⠀⠀⠀⠀⠀⠀⠀⠀⠀⠀⠀⠀⠀⠀⠀⠀⠀⠀⠀⠁⠀⠑⠕⢕⢕⢕⠑⢕⢕⢕⠑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⠐⠐⠐⠐⠐⠐⠐⠐⠐⠐⠀⠐⠐⠀⠀⠐⠀⠐⠐⠀⠀⠐⠐⠐⠐⠐⠐⠐⠐⠐⠐⠀⠀⠀⠀⠀⠀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⠁⠐⠑⠑⠁⠁⠐⠑⠁⠀⠁⠉⠁⢁⢝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⠀⠀⠀⠀⠀⠀⠀⠀⠀⠀⠀⠀⠀⠀⠀⠀⠀⠀⠐⠀⠀⠀⠀⠀⠀⠀⠀⠀⠀⠐⠐⠐⠀⠐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⠰⢾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⢸⣿⣄⣄⣄⣄⣄⣄⣄⣄⣄⣄⣄⣄⣄⣄⣄⣄⣄⣄⣄⣄⣄⣄⣄⣄⣄⣄⣄⣄⣄⣄⣄⣄⣄⣄⣄⣄⣄⣄⣄⣄⢀⠀⠀⠀⠀⠀⣄⣄⣄⣄⣄⣄⣄⣄⣄⣄⣄⣄⣄⣄⣄⣄⣄⣄⣄⣄⣄⣄⣄⣄⣄⣄⣄⣄⣄⣄⣄⣄⣄⣄⣄⣀⣄⣄⢀⠀⠀⠀⠀⠄⠔⠀⠀⠀⠀⠕⠔⠀⠀⢀⡀⣄⣄⣼⣿⣿⣿⣿⣿⣿⣿⣿⣿⣿⣿⣿⣿⣿⣿⣿⣿⣿⣿⣿⣿⣿⣿⣿⣿⣿⣿⣿⣿⣿⣿⣿⣿⣿⣿⣿⣿⣿⣿⣿⣿⣿⣿⣿⣿⣿⣿⣿⣿⣿⣿⣿⣿⠀</a:t>
            </a:r>
            <a:br/>
            <a:r>
              <a:t>⢝⢕⢕⢜⣿⣿⣿⣿⣿⣿⣿⣿⣿⣿⣿⣿⣿⣿⣿⣿⣿⣿⣿⣿⣿⣿⣿⣿⣿⣿⣿⣿⣿⣿⣿⣿⣿⣿⣿⣿⣿⣿⣿⣿⣿⣿⣿⣿⣿⣿⣿⣿⣿⣿⣿⣿⣿⣿⣿⣿⣿⣿⣿⣿⣿⣿⣿⣿⣿⣿⣿⣿⣿⣿⣿⡇⠀⠀⠀⠀⠀⢸⣿⣿⣿⣿⣿⣿⣿⣿⣿⣿⣿⣿⣿⣿⣿⣿⣿⣿⣿⣿⣿⣿⣿⣿⣿⣿⣿⠛⠛⠛⠛⠛⠛⠟⠟⠟⠟⠟⠟⠟⠿⠕⠀⠀⠀⠀⠀⠿⠟⠟⠟⠟⠟⠟⠟⠛⠛⠛⠛⠛⠛⣿⣿⣿⣿⣿⣿⣿⣿⣿⣿⣿⣿⣿⣿⣿⣿⣿⣿⣿⣿⣿⣿⣿⣿⣿⣷⠀⠀⠀⠀⠀⠀⠀⠀⠀⠀⠀⢀⣾⣿⣿⣿⣿⣿⣿⣿⣿⣿⣿⣿⣿⣿⣿⣿⣿⣿⣿⣿⣿⣿⣿⣿⣿⣿⣿⣿⣿⣿⣿⣿⣿⣿⣿⣿⣿⣿⣿⣿⣿⣿⣿⣿⣿⡿⢿⢟⢟⢟⢻⢿⢿⢿⢿⢿⢿⣿⢇⠀</a:t>
            </a:r>
            <a:br/>
            <a:r>
              <a:t>⢕⢕⢕⢕⢹⣿⣿⣿⣿⣿⣿⣿⣿⣿⣿⣿⣿⣿⣿⣿⣿⣿⣿⣿⣿⣿⣿⣿⣿⣿⣿⣿⣿⣿⣿⣿⣿⣿⣿⣿⣿⣿⣿⣿⣿⣿⣿⣿⣿⣿⣿⣿⣿⣿⣿⣿⣿⣿⣿⣿⣿⣿⣿⣿⣿⣿⣿⣿⣿⣿⣿⣿⢟⢝⠕⠀⠀⠀⠀⠀⠀⠀⠕⠕⠕⠕⠕⠕⠕⠕⠕⠕⠕⠕⠕⠕⠕⠕⠕⠕⠕⠕⠕⠕⠕⠕⠕⠕⠕⠔⠀⠀⠀⠀⠀⠀⠀⠀⠄⠄⠄⠄⠄⠄⠄⠄⠄⢄⠄⠄⠄⠄⠄⠄⠄⠀⠀⠀⠀⠀⠀⠀⠔⠕⠕⠕⠕⠕⠕⠕⠕⢕⢕⢕⢕⢕⠕⠕⠕⠕⠕⠕⠕⠕⠕⠕⠕⠕⠕⢄⢀⢀⠀⠀⠀⠀⠀⠀⠀⠀⢄⢝⢟⢿⣿⣿⣿⣿⣿⣿⣿⣿⣿⣿⣿⣿⣿⣿⣿⣿⣿⣿⣿⣿⣿⣿⣿⣿⣿⣿⣿⣿⣿⣿⣿⣿⣿⣿⣿⣿⣿⣿⣿⣿⡿⢏⢕⢕⢕⠕⠕⢕⢕⢕⢕⢕⢕⢕⢜⢕⠀</a:t>
            </a:r>
            <a:br/>
            <a:r>
              <a:t>⢕⢕⢕⢕⢜⣿⣿⣿⣿⣿⣿⣿⣿⣿⣿⣿⣿⣿⣿⣿⣿⣿⣿⣿⣿⣿⣿⣿⣿⣿⣿⣿⣿⣿⣿⣿⣿⣿⣿⣿⣿⣿⣿⣿⣿⣿⣿⣿⣿⣿⣿⣿⣿⣿⣿⣿⣿⣿⣿⣿⣿⣿⣿⣿⣿⣿⣿⣿⣿⣿⣿⡇⠁⢔⢔⢔⢔⢔⢔⢔⢔⢔⢔⢔⢔⢔⢔⢔⢔⢔⢔⢔⢔⢔⢔⢔⢔⢔⢔⢔⢔⢔⢔⢔⢔⢔⢔⢔⢔⢔⢔⢄⢔⢔⢔⢔⢔⢄⢄⢄⢄⢔⢔⢔⢄⢄⢔⠀⢄⢔⢔⢔⢔⢔⢔⢔⢔⢔⢔⢔⢔⢔⢔⢔⢔⢔⢔⢔⢔⢔⢔⢔⢔⢔⢔⢔⢔⢔⢔⢔⢔⢔⢔⢔⢔⢔⢔⢔⢔⢔⢔⢔⢔⢔⢔⢔⢔⢔⢔⢔⢔⢔⠁⢕⣿⣿⣿⣿⣿⣿⣿⣿⣿⣿⣿⣿⣿⣿⣿⣿⣿⣿⣿⣿⣿⣿⣿⣿⣿⣿⣿⣿⣿⣿⣿⣿⣿⣿⣿⣿⣿⢿⢟⢏⢕⠑⠑⠁⠀⠀⠀⠀⠑⠑⠁⢁⢑⢕⢕⢕⠀</a:t>
            </a:r>
            <a:br/>
            <a:r>
              <a:t>⢕⢕⢕⢕⢕⢹⣿⣿⣿⣿⣿⣿⣿⣿⣿⣿⣿⣿⣿⣿⣿⣿⣿⣿⣿⣿⣿⣿⣿⣿⣿⣿⣿⣿⣿⣿⣿⣿⣿⣿⣿⣿⣿⣿⣿⣿⣿⣿⣿⣿⣿⣿⣿⣿⣿⣿⣿⣿⣿⣿⣿⣿⣿⣿⣿⣿⣿⣿⣿⣿⣿⡇⠀⢕⢕⢕⢕⢕⢕⢕⢕⢕⢕⢕⢕⢕⢕⢕⢕⠁⢕⢕⢕⢕⢕⢕⢕⢕⠁⠁⢕⢕⢕⢕⢕⢕⢕⢕⢕⢕⢕⢕⢕⢕⢕⢕⢕⢕⢕⢕⢕⢕⢑⢑⢕⢕⢕⠀⢕⢕⢕⢑⠑⢕⢕⢕⢕⢕⢕⢕⢕⢕⢕⢕⢕⢕⢕⢕⢕⢕⢕⢕⢕⢕⢕⢕⢕⢕⢕⢕⢕⢕⢕⢕⢕⢕⢕⢕⢕⢕⢕⢕⢕⢕⢕⢕⢕⢕⢕⢕⢕⢕⠀⢕⣿⣿⣿⣿⣿⣿⣿⣿⣿⣿⣿⣿⣿⣿⣿⣿⣿⣿⣿⣿⣿⣿⣿⣿⣿⣿⣿⣿⣿⣿⣿⣿⣿⣿⣿⡿⢕⢕⢕⠑⠁⠀⠀⠀⠀⠀⠀⠀⠀⠀⢕⢕⢕⢕⢕⢕⠀</a:t>
            </a:r>
            <a:br/>
            <a:r>
              <a:t>⢕⢕⢕⢕⢕⢕⣿⣿⣿⣿⣿⣿⣿⣿⣿⣿⣿⣿⣿⣿⣿⣿⣿⣿⣿⣿⣿⣿⣿⣿⣿⣿⣿⣿⣿⣿⣿⣿⣿⣿⣿⣿⣿⣿⣿⣿⣿⣿⣿⣿⣿⣿⣿⣿⣿⣿⣿⣿⣿⣿⣿⣿⣿⣿⣿⣿⣿⣿⣿⣿⣿⡇⠀⢕⢕⢕⢕⢕⢕⢕⢕⢕⢕⢕⢕⢕⢕⢕⢕⠀⠑⢕⢕⢕⢕⢕⢕⢕⠀⠀⢕⢕⢕⢕⢕⢕⢕⢕⢕⢕⢕⢕⢕⢕⢕⢕⢕⢕⢕⢕⢕⢕⢄⢄⢕⢕⢕⠀⢕⢕⢕⢄⢄⢕⢕⢕⢕⢕⢕⢕⢕⢕⢕⢕⢕⢕⢕⢕⢕⢕⢕⢕⢕⢕⢕⢕⢕⢕⢕⢕⢕⢕⢕⢕⢕⢕⢕⢕⢕⢕⢕⢕⢕⢕⢕⢕⢕⢕⢕⢕⢕⢕⠀⢕⣿⣿⣿⣿⣿⣿⣿⣿⣿⣿⣿⣿⣿⣿⣿⣿⣿⣿⣿⣿⣿⣿⣿⣿⣿⣿⣿⣿⣿⣿⣿⣿⣿⣿⡟⢕⢕⢕⠕⠀⠀⠀⠀⠀⠀⠀⢀⢀⡀⢄⢕⢕⢕⢕⢕⢕⠀</a:t>
            </a:r>
            <a:br/>
            <a:r>
              <a:t>⢕⢕⢕⢕⢕⢕⢸⣿⣿⣿⣿⣿⣿⣿⣿⣿⣿⣿⣿⣿⣿⣿⣿⣿⣿⣿⣿⣿⣿⣿⣿⣿⣿⣿⣿⣿⣿⣿⣿⣿⣿⣿⣿⣿⣿⣿⣿⣿⣿⣿⣿⣿⣿⣿⣿⣿⣿⣿⣿⣿⣿⣿⣿⣿⣿⣿⣿⣿⣿⣿⣿⡇⠀⢕⢕⢕⢕⢕⢕⢕⢕⢕⢕⢕⢕⢕⢕⢕⢕⢔⢆⠕⢕⢕⢕⢕⢕⢕⠀⠀⢕⢕⢕⢕⢕⢕⢕⢕⢕⢕⢕⢕⢕⢕⢕⢕⢕⢕⢕⢕⢕⢕⢕⢕⢕⢕⢕⠀⢕⢕⢕⢕⢕⢕⢕⢕⢕⢕⢕⢕⢕⢕⢕⢕⢕⢕⢕⢕⢕⢕⢕⢕⢕⢕⢕⢕⢕⢕⢕⢕⢕⢕⢕⢕⢕⢕⢕⢕⢕⢕⢕⢕⢕⢕⢕⢕⢕⢕⢕⢕⢕⢕⠀⢕⣿⣿⣿⣿⣿⣿⣿⣿⣿⣿⣿⣿⣿⣿⣿⣿⣿⣿⣿⣿⣿⣿⣿⣿⣿⣿⣿⣿⣿⣿⣿⣿⣿⢟⢕⢕⠕⠑⠀⠀⠀⢀⢄⢔⣷⣷⣾⣿⣿⡕⢕⢕⢕⢕⢕⢕⠀</a:t>
            </a:r>
            <a:br/>
            <a:r>
              <a:t>⢕⢕⢕⢕⢕⢕⢕⢟⢟⢟⢟⢟⢟⢟⢟⢟⢟⢟⢟⢟⢟⢟⢟⢟⢟⢟⢟⢟⢟⢟⢟⢟⢟⢟⢟⢟⢟⢟⢟⢟⢟⢻⣿⣿⣿⣿⣿⣿⣿⣿⣿⣿⣿⣿⣿⣿⣿⣿⣿⣿⣿⣿⣿⣿⣿⣿⣿⣿⣿⣿⣿⡇⠀⢕⢕⢕⢕⢕⢕⢕⢕⢕⢕⢕⣕⣕⡕⢕⢕⢕⢕⢕⢕⠑⠕⢑⢑⢁⢀⢀⢁⢁⢑⢑⢕⢕⢕⢕⢕⢕⢕⢕⢕⢕⢕⢕⢕⢕⢕⢕⢕⢕⢕⢕⢕⢕⢕⠀⢕⢕⢕⢕⢕⢕⢕⢕⢕⢕⢕⢕⢕⢕⢕⠕⢕⢕⢕⢕⢕⢕⢕⢕⢕⢕⢕⢕⢕⢕⢕⢕⢕⢕⢕⢕⢕⢕⢕⢕⢕⢕⢕⢕⢕⢕⢕⢕⢕⢕⢕⢕⢕⢕⠀⢕⣿⣿⣿⣿⣿⣿⣿⣿⣿⣿⣿⣿⣿⣿⣿⣿⣿⡟⢟⢟⢟⢟⢟⢟⢟⢟⢟⢟⢟⢟⢟⢟⢇⢕⢕⠑⠀⠀⠀⠀⠀⢐⢅⢞⢟⢟⢟⢟⢏⢕⢕⢕⢕⢕⢕⢕⠀</a:t>
            </a:r>
            <a:br/>
            <a:r>
              <a:t>⢕⢕⢕⢕⢕⢕⢕⢕⢕⢕⢕⢕⢕⢕⢕⢕⢕⢕⢕⢕⢕⢕⠕⢕⠕⠕⢕⢕⢕⢑⢕⢕⢕⢕⢕⢕⢕⢕⢕⢕⢕⢸⣿⣿⣿⣿⣿⣿⣿⣿⣿⣿⣿⣿⣿⣿⣿⣿⣿⣿⣿⣿⣿⣿⣿⣿⣿⣿⣿⣿⣿⡇⠀⢕⢕⢕⢕⢕⢕⢕⠑⠑⠑⠑⠀⠀⠀⠁⠀⠁⠁⠑⠀⠀⠀⠑⢕⢕⢕⢕⢕⢕⢕⠑⠑⠑⠑⠑⠑⠑⠑⠑⠑⠑⠑⠑⠑⠑⠑⠑⠑⠑⠑⠑⠑⠑⠑⠀⠑⠑⠑⠑⠑⠑⠑⠑⠑⠑⠑⠑⢕⢕⢕⢕⢅⠑⠑⠑⠑⠑⠑⠑⠑⠑⠑⠑⠕⢕⢕⢕⢕⢕⢕⢕⢕⢕⢕⢕⢕⢕⢕⢕⢕⢕⢕⢕⢕⢕⢕⢕⢕⢕⠀⢕⣿⣿⣿⣿⣿⣿⣿⣿⣿⣿⣿⣿⣿⣿⣿⣿⣿⡇⢕⢕⢕⢕⢕⠕⢕⢕⢕⢑⢕⢕⠕⠕⢕⢕⠕⠀⠀⠀⠀⠀⠀⠁⢕⢕⠕⠕⠑⠀⢕⢕⢕⢕⢕⢕⢕⢕⠀</a:t>
            </a:r>
            <a:br/>
            <a:r>
              <a:t>⢕⢕⢕⢕⢕⢕⢕⠑⠀⢕⢕⢕⢕⢕⢕⢕⢕⢕⢕⢕⢕⢕⢕⢕⢕⢕⢅⢕⢅⢕⢅⢕⢕⢅⢕⢕⢕⢕⢕⢕⢕⢸⣿⣿⣿⣿⣿⣿⣿⣿⣿⣿⣿⣿⣿⣿⣿⣿⣿⣿⣿⣿⣿⣿⣿⣿⣿⣿⣿⣿⣿⡇⠀⢕⢕⢕⢕⢕⠁⠀⠀⠀⠀⢀⠀⠀⠀⠀⠀⠀⠀⠀⠀⠀⢠⣤⢕⢕⢕⢕⢕⢕⢱⣤⣤⣤⢄⠀⠀⠀⠀⠀⠀⠀⠀⠀⠀⠀⠀⠀⠀⠀⠀⠀⠀⠀⠀⠀⠀⠀⠀⠀⠀⠀⠀⠀⠀⠀⠀⠀⢕⢕⢕⢕⢔⠀⠀⠀⠀⠀⠀⠀⠀⠀⠀⠀⠀⠑⢕⢕⢕⢕⢕⢕⢕⢕⢕⢕⢕⢕⢕⢕⢕⢕⢕⢕⢕⢕⢕⢕⢕⢕⠀⢕⣿⣿⣿⣿⣿⣿⣿⣿⣿⣿⣿⣿⣿⣿⣿⣿⣿⡇⢕⢕⢕⢕⢕⢕⢑⢑⠔⠕⢀⢄⠄⠀⢕⢕⢀⢄⢔⢕⢕⢔⢀⠀⢅⢔⢔⢄⠀⠀⢕⢕⢕⢕⢕⢕⢕⢕⠀</a:t>
            </a:r>
            <a:br/>
            <a:r>
              <a:t>⢕⢕⢕⢕⢕⢕⢕⠀⠀⠁⢕⢕⢕⢕⢕⢕⢕⢕⢕⢕⢕⢕⢕⢕⢕⢕⢕⢕⢕⢕⢕⢕⢕⢕⢕⢕⢕⢕⢕⢕⢕⢸⣿⣿⣿⣿⣿⣿⣿⣿⣿⣿⣿⣿⣿⣿⣿⣿⣿⣿⣿⣿⣿⣿⣿⣿⣿⣿⣿⣿⣿⡇⠀⢕⢕⢕⠑⠀⠀⠀⠀⠀⠀⠈⠀⠀⠀⠀⠀⠀⠀⠀⠀⠀⠘⠛⢕⢕⢕⢕⢕⢕⠘⠉⠉⠁⠀⠀⠀⠀⠀⠀⠀⠀⠀⠀⠀⠀⠀⠀⠀⠀⠀⠀⠀⠀⠀⠀⠀⠀⠀⠀⠀⠀⠀⠀⠀⠀⠀⠀⠑⠕⠕⠕⠑⠀⠀⠀⠀⠀⠀⠀⠀⠀⠀⠀⠀⠀⠀⠕⢕⢕⢕⢕⢕⢕⢕⢕⢕⢕⢕⢕⢕⢕⢕⢕⢕⢕⢕⢕⢕⢕⠀⢕⣿⣿⣿⣿⣿⣿⣿⣿⣿⣿⣿⣿⣿⣿⣿⣿⣿⡇⢕⢕⢕⢕⢕⢕⢕⢕⠕⢑⢐⠄⠑⢁⢁⢑⢕⢕⢕⢕⢕⢕⢕⢕⢕⢕⢕⢕⢔⢀⠀⢕⢕⢕⢕⢕⢕⢕⠀</a:t>
            </a:r>
            <a:br/>
            <a:r>
              <a:t>⢕⢕⢕⢕⢕⢕⠑⠀⠀⠀⠕⢕⢕⢕⢕⢕⢕⢕⢕⢕⢕⢕⢕⢕⢕⢕⢕⢕⢕⢕⢕⢕⢕⢕⢕⢕⢕⢕⢕⢕⢕⢸⣿⣿⣿⣿⣿⣿⣿⣿⣿⣿⣿⣿⣿⣿⣿⣿⣿⣿⣿⣿⣿⣿⣿⣿⣿⣿⣿⣿⣿⡇⠀⢕⠕⠀⠀⠀⠀⠀⠀⠀⠀⠀⠀⠀⠀⠀⠀⠀⠀⠀⠀⠀⠁⠀⠑⢕⢕⠕⢕⢑⠀⠀⠀⠀⠀⠀⠀⠀⠀⠀⠀⠀⠀⠀⠀⠀⠀⠀⠀⠀⠀⠀⠀⠀⠀⠀⠀⠀⠀⠀⠀⠀⠀⠀⠀⠀⠀⠀⠀⠀⠀⠀⠀⠀⠀⠀⠀⠀⠀⠀⠀⠀⠀⠀⠀⠀⠀⠀⠑⢕⢕⢕⢕⢕⢕⢕⢕⢕⢕⢕⢕⢕⢕⢕⢕⢕⢕⢕⢕⢕⠀⢕⣿⣿⣿⣿⣿⣿⣿⣿⣿⣿⣿⣿⣿⣿⣿⣿⣿⢇⢕⢕⢕⢕⢕⢕⠕⢕⢕⠅⢅⠕⠕⠄⠅⠅⠕⢕⢕⢕⢕⢕⢕⢕⢕⢕⢕⢕⢕⢕⢄⠀⠑⠑⠑⢕⢕⢕⠀</a:t>
            </a:r>
            <a:br/>
            <a:r>
              <a:t>⢕⢕⢕⢕⠑⠁⠀⠀⠀⢀⢄⢔⢔⢔⢔⢔⢔⢕⢕⢕⢕⢕⢕⢕⢕⢕⢕⢕⢕⢕⢕⢕⢕⢕⢕⢕⢕⢕⢕⢕⢕⢕⢜⣿⣿⣿⣿⣿⣿⣿⣿⣿⣿⣿⣿⣿⣿⣿⣿⣿⣿⢟⢝⢕⢜⢻⣿⣿⣿⣿⣿⡇⢀⠁⠀⠀⠀⠀⠀⠀⠀⠀⠀⠀⠀⠀⠀⠀⠀⠀⠀⠀⠀⠀⠀⠀⠀⠀⠀⠁⠀⠀⠀⠀⠀⠀⠀⠀⠀⠀⠀⠀⠀⠀⠀⠀⠀⠀⠀⠀⠀⠀⠀⠀⠀⠀⠀⠀⠀⠀⠀⠀⠀⠀⠀⠀⠀⠀⠀⠀⠀⠀⠀⠀⠀⠀⠀⠀⠀⠀⠀⠀⠀⠀⠀⠀⠀⠀⠀⠀⠀⠀⠕⢕⢕⢕⢕⢕⢕⢕⢕⢕⢕⢕⢕⢕⢕⢕⢕⢕⢕⢕⠀⢕⣿⣿⣿⣿⣿⣿⣿⣿⣿⣿⣿⣿⣿⣿⣿⣿⢕⢕⢕⢕⢕⢕⢕⢕⢕⢕⢕⢕⢕⢕⢕⢕⢕⢕⢕⢕⢕⢕⢕⢕⢕⢕⢕⢕⢕⢕⢕⢕⢕⢐⢀⠀⠀⠁⢕⢕⠀</a:t>
            </a:r>
            <a:br/>
            <a:r>
              <a:t>⢕⠕⠑⠀⢀⢄⢔⢔⢕⢕⢕⢕⢕⢕⢕⢕⢕⢕⢕⢕⢕⢕⢕⢕⢕⢕⢕⢕⢕⢕⢕⢕⢕⢕⢕⢕⢕⢕⢕⢕⢕⢕⢕⢸⣿⣿⣿⣿⣿⣿⣿⣿⣿⣿⣿⣿⣿⣿⣿⡿⢕⢕⢕⢕⢕⢕⢜⢻⣿⣿⡿⢇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⠀⢕⣿⣿⣿⣿⣿⣿⣿⣿⣿⣿⣿⣿⣿⣿⣿⡏⢕⢕⢕⢕⢕⢕⢕⢕⢕⢕⢕⢕⢕⢕⢕⢕⢕⢕⢕⢕⢕⢕⢕⢕⢕⢕⢕⢕⢕⢕⢕⢕⢕⢕⢕⢕⢔⢄⢀⠑⠀</a:t>
            </a:r>
            <a:br/>
            <a:r>
              <a:t>⢁⢄⢔⢕⢕⢕⢕⢕⢕⢕⢕⢕⢕⢕⢕⢕⢕⢕⢕⢕⢕⢕⢕⢕⢕⢕⢕⢕⢕⢕⢕⢕⢕⢕⢕⢕⢕⢕⢕⢕⢕⢕⢕⣼⣿⣿⣿⣿⣿⣿⣿⣿⣿⣿⣿⣿⣿⣿⢟⢕⢕⢕⢕⢕⢕⢕⢕⢕⢝⢟⡇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⠀⢕⣿⣿⣿⣿⣿⣿⣿⣿⣿⣿⣿⣿⣿⣿⣿⣧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⡏⢕⢕⢕⢕⢕⢕⢕⢕⢕⢕⢕⢕⣵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⠀⢕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⣿⣿⣿⣿⣿⣿⣿⣿⣿⣿⣿⣿⣿⣿⢕⢕⢕⢕⢕⢕⢕⢕⢕⢕⢕⢕⣿⣷⡇⠀⢔⢔⠀⠀⠀⠀⠀⠀⠀⢔⠀⠀⠀⠀⠀⢔⢔⢔⢔⢔⢔⢔⢔⢔⢔⢔⢔⢔⢔⢔⢔⢔⢔⢔⢔⢔⢔⢔⢔⢔⢔⢔⢔⢔⢔⢔⢔⢔⢔⢔⢔⢔⢔⢔⠀⢔⢔⢔⢔⢔⢔⢔⢔⢔⢔⢔⢔⢔⢔⢔⢔⢔⢔⢔⠀⠀⠀⠀⠀⠀⠀⠀⠀⠀⠀⠀⠀⢔⢔⢔⢔⢕⢕⢕⢕⢕⢕⢕⢕⢕⢕⢕⢕⢕⢕⢕⢕⢕⢕⠀⢕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⢱⣿⣿⣿⣿⣿⣿⣿⣿⣿⣿⣿⣿⣿⣿⣿⢕⢕⢕⢕⢕⢕⢕⢕⢕⢕⢕⢕⣿⣿⡇⠀⢕⢕⠀⠀⠀⠀⠀⠀⠀⢕⠀⠀⠀⠀⠀⢕⢕⢕⢕⢕⢕⢕⢕⢕⢕⢕⢕⢕⢕⢕⢕⢕⢕⢕⢕⢕⢕⢕⢕⢕⢕⢕⢕⢕⢕⢕⢕⢕⢕⢕⢕⢕⢕⢕⠀⢕⢕⢕⢕⢕⢕⢕⢕⢕⢕⢕⢕⢕⢕⢕⢕⢕⢕⢕⠀⠀⠀⠀⠀⠀⠀⠀⠀⠀⠀⠀⠀⢕⢕⢕⢕⢕⢕⢕⢕⢕⢕⢕⢕⢕⢕⢕⢕⢕⢕⢕⢕⢕⢕⠀⢕⣿⣿⣿⣿⣿⣿⣿⣿⣿⣿⣿⣿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⢜⢝⢝⢝⢝⢝⢝⢝⢝⢝⢝⢝⢝⢝⢝⢝⢕⢕⢕⢕⢕⢕⢕⢕⢕⢕⢕⢕⢝⢝⢕⠀⢕⢕⢄⠀⠀⠀⠀⠀⠀⢕⠀⠀⠀⠀⠀⢕⢕⢕⢕⢕⢕⢕⢕⢕⢕⢕⢕⢕⢕⢕⢕⢕⢕⢕⢕⢕⢕⢕⢕⢕⢕⢕⢕⢕⢕⢕⢕⢕⢕⢕⢕⢕⢕⢕⠀⢕⢕⢕⢕⢕⢕⢕⢕⢕⢕⢕⢕⢕⢕⢕⢕⢕⢕⢕⠀⠀⠀⠀⠀⠀⠀⠀⠀⠀⠀⠀⢄⢕⢕⢕⢕⢕⢕⢕⢕⢕⢕⢕⢕⢕⢕⢕⢕⢕⢕⢕⢕⢕⢕⠀⢕⢝⢝⢝⢝⢝⢝⢝⢝⢝⢝⢝⢝⢝⢝⢝⢝⢝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⠀⠑⠑⠑⠀⠀⠀⠀⠀⠀⠑⠀⠀⠀⠀⠀⠑⠑⠑⠑⠑⠑⠑⠑⠑⠑⠑⠑⠑⠑⠑⠑⠑⠑⠑⠑⠑⠑⠑⠑⠑⠑⠑⠑⠑⠑⠑⠑⠑⠑⠑⠑⠑⠑⠑⠀⠑⠑⠑⠑⠑⠑⠑⠑⠑⠑⠑⠑⠑⠑⠑⠑⠑⠑⠑⠐⠀⠀⠀⠀⠀⠀⠀⠀⠀⠀⠀⠑⠑⠑⠑⠑⠑⠑⠑⠑⠑⠑⠑⠑⠑⠑⠑⠑⠑⠑⠑⠑⠑⠑⠀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⢟⢽⣾⣿⣿⣿⣿⣿⢣⣾⣿⣿⢇⣷⣷⣾⣿⣿⣿⣿⣿⣿⣿⣿⣿⣿⣿⣿⣿⣿⣿⣷⣷⣷⣮⣵⢝⢿⣿⣿⣷⣕⢸⣿⣿⡕⢕⢕⢕⢕⢕⢕⢕⢕⢕⢕⢕⢕⢕⢕⢕⢟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⢟⣟⣼⣾⣿⣿⡿⢟⣟⡽⢱⣿⣿⣿⡟⣸⣿⣿⣿⣿⡿⢿⣿⣿⣿⣿⣿⣿⣿⣿⣿⣿⣿⣿⣿⣿⣿⣿⡏⢕⢕⢝⢿⣿⣿⡇⣿⣿⣿⡕⢕⢕⢕⢕⢕⢕⢕⢕⢕⢕⢕⢕⢕⢕⢕⢕⢜⢻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⣿⢟⣱⣾⣿⡿⢟⣫⣵⣷⣿⡿⣱⣿⣿⣿⣿⢇⣿⣿⣿⣿⣿⣿⣿⣿⣿⣿⣿⣿⣿⣿⣿⣿⣿⣿⣿⣿⣿⣿⣿⢕⢕⢕⢕⢕⢝⢿⣧⢻⣿⣿⣿⡕⢕⢕⢕⢕⢕⢕⢕⢕⢕⢕⢕⢕⢕⢕⢕⢕⢕⢕⢕⢝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⡿⢟⣵⣿⣿⢟⣫⣷⣿⣿⣿⣿⡿⣱⣿⣿⣿⣿⡿⢸⣿⣿⣿⣿⣿⣿⣿⣿⣿⣿⣿⣿⣿⣿⣿⣿⣿⣿⣿⣿⣿⣿⣿⢕⢕⢕⢕⢕⢕⢜⢫⢸⣿⣿⣿⣿⡕⢕⢕⢕⢕⢕⢕⢕⢕⢕⢕⢕⢕⢕⢕⢕⢕⢕⢕⢕⢕⢻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⣿⢜⣵⣿⡿⣫⣵⣿⣿⣿⣿⣿⣿⡿⢱⣿⣿⣿⣿⣿⡇⣿⣿⣿⣿⣿⣿⣿⣿⣿⣿⣿⣿⣿⣿⣿⣿⣿⣿⣿⣿⣿⣿⣿⣿⡇⢕⢕⢕⢕⢕⢕⢕⢜⣿⣿⣿⣿⣷⢕⢕⢕⢕⢕⢕⢕⢕⢕⢕⢕⢕⢕⢕⢕⢕⢕⢕⢕⢕⢿⣿⣿⣿⣿⣿⣿⣿⣿⣿⣿⣿⣿⣿⣿⣿⣿⣿⣿⣿⣿⣿⣿⣿⣿⣿⣿⣿⣿⣿⣿⣿⣿⣿⣿⣿⣿⣿⣿⣿⣿⣿⣿⣿⣿⣿⣿⣿⣿⣿⣿⣿⣿⣿⣿⣿⣿⣿⣿⣗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⣿⢟⣵⣿⢟⣹⣾⣿⣿⣿⣿⣿⣿⣿⣿⢱⣿⣿⣿⣿⣿⣿⢱⣿⣿⣿⣿⣿⣿⣿⣿⣿⣿⣿⣿⣿⣿⣿⣿⣿⣿⣿⣿⣿⣿⣿⣿⣿⡕⢕⢕⢕⢕⢕⢕⢕⣿⣿⣿⣿⣿⣇⢕⢕⢕⢕⢕⢕⢕⢕⢕⢕⢕⢕⢕⢕⢕⢕⢕⢕⢕⢕⢜⢝⢻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⡿⣣⣿⢟⣵⣿⣿⣿⣿⣿⣿⣿⣿⣿⣿⢣⣿⣿⣿⣿⣿⣿⡏⣸⣿⣿⣿⣿⣿⣿⣿⣿⣿⣿⣿⣿⣿⣿⣿⣿⣿⣿⣿⣿⣿⣿⣿⣿⣿⣷⢕⢕⢕⢕⢕⢕⢕⢻⣿⣿⣿⣿⣿⡕⢕⢕⢕⢕⢕⢕⢕⢕⢕⢕⢕⢕⢕⢕⢕⢕⢕⢕⢕⢕⢕⢕⢜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⣟⣽⢟⣵⣿⣿⣿⣿⣿⣿⣿⣿⣿⣿⣿⡏⣾⣿⣿⣿⣿⣿⣿⢇⣿⣿⣿⣿⣿⣿⣿⣿⣿⣿⣿⣿⣿⣿⣿⣿⣿⣿⣿⣿⣿⣿⣿⣿⣿⣿⣿⣷⡕⢕⢕⢕⢕⢕⢸⣿⣿⣿⣿⣿⣷⢕⢕⢕⢕⢕⢕⢕⢕⢕⢕⢕⢕⢕⢕⢕⢕⢕⢕⢕⢕⢕⢕⢕⢕⢝⢻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⢏⢞⣵⣿⣿⣿⣿⣿⣿⣿⣿⣿⣿⣿⣿⡿⣸⣿⣿⣿⣿⣿⣿⣿⢸⣿⣿⣿⣿⣿⣿⣿⣿⣿⣿⣿⣿⣿⣿⣿⣿⣿⣿⣿⣿⣿⣿⣿⣿⣿⣿⣿⣿⣿⣇⢕⢕⢕⢕⢸⣿⣿⣿⣿⣿⣿⡇⢕⢕⢕⢕⢕⢕⢕⢕⠕⢕⢕⢕⢕⢕⢕⢕⢕⢕⢕⢕⢕⢕⢕⢕⢕⢕⢜⢝⢻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⢏⣣⣾⣿⣿⣿⣿⣿⣿⣿⣿⣿⣿⣿⣿⣿⢣⣿⣿⣿⣿⣿⣿⣿⡇⣸⣿⣿⣿⣿⣿⣿⣿⣿⣿⣿⣿⣿⣿⣿⣿⣿⣿⣿⣿⣿⣿⣿⣿⣿⣿⣿⣿⣿⣿⣿⣷⡕⢕⢕⢸⣿⣿⣿⣿⣿⣿⣷⢕⢕⢕⢕⢕⢕⠕⠁⠀⢕⢕⢕⢕⢕⢕⢕⢕⢕⢕⢕⢕⢕⢕⢕⢕⢕⢕⢕⢕⢕⢝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⣿⣿⡏⣼⣿⣿⣿⣿⣿⣿⣿⣿⣿⣿⣿⣿⣿⣿⢏⣾⣿⣿⣿⣿⣿⣿⣿⢇⣿⣿⣿⣿⣿⣿⣿⣿⣿⣿⣿⣿⣿⣿⣿⣿⣿⣿⣿⣿⣿⣿⣿⣿⣿⣿⣿⣿⣿⣿⣿⣿⣿⣇⢕⢜⣿⣿⣿⣿⣿⣿⣿⡇⢕⠕⢑⢅⠕⢕⢔⢕⢕⢕⢕⢕⢕⢕⢕⢕⢕⢕⢕⢕⢕⢕⢕⢕⢕⢕⢕⢕⢕⢕⢹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⣿⣿⢏⣾⣿⣿⣿⣿⣿⣿⣿⣿⣿⣿⣿⣿⣿⡟⣵⢸⣿⣿⣿⣿⣿⣿⣿⣿⢕⣿⣿⣿⣿⣿⣿⣿⣿⣿⣿⣿⣿⣿⣿⣿⣿⣿⣿⣿⣿⣿⣿⣿⣿⣿⣿⣿⣿⣿⣿⣿⣿⣿⣿⢱⢜⣿⣿⣿⣿⣿⣿⣿⣧⢀⢄⢄⢕⢕⢕⢕⢕⢕⢕⢕⢕⢕⢕⢕⢕⢕⢕⢕⢕⢕⢕⢕⢕⢕⢕⢕⢕⢕⣱⣾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⡿⢟⣟⣻⣽⣽⣟⣟⢯⣾⣿⣿⡿⢇⣿⣿⣿⡿⣳⣿⣿⣿⣿⣫⣾⡇⣿⣿⣿⣿⣿⣿⣿⣿⡇⢱⣿⣿⣿⣿⣿⣿⣿⣿⣿⣿⣿⣿⣿⣿⣿⣿⣿⣿⣿⣿⣿⣿⣿⣿⣿⣿⣿⣿⣿⣿⣿⣿⣿⣿⢕⢕⣿⣿⣿⣿⣿⣿⣿⣿⢕⢕⢕⢕⢕⢕⢕⢕⢕⢕⢕⢕⢕⢕⢕⢕⢕⢕⢕⠕⠑⢕⢕⢕⠕⠕⢕⢕⣾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⢟⡽⢕⣸⣵⣾⣿⣿⣯⣽⣽⣽⢣⣿⣿⣿⡿⢱⣿⣿⣿⣿⣾⣿⣿⣿⡿⣵⣿⣿⢸⣿⣿⣿⣿⣿⣿⣿⣿⡇⢸⣿⣿⣿⣿⣿⣿⣿⣿⣿⣿⣿⣿⣿⣿⣿⣿⣿⣿⣿⣿⣿⣿⣿⣿⣿⣿⣿⣿⡏⣿⣿⣿⣿⡿⢕⢸⣿⣿⣿⣿⣿⣿⣿⣿⡇⢕⢕⠕⢕⢕⢕⢕⢕⢕⢕⢕⢕⢕⢕⠕⢕⠕⢔⢑⢑⢀⢀⠀⢀⢔⢕⣱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⡟⣵⣿⢱⣿⢿⣫⣾⣿⣿⣿⣿⣿⢇⣾⣿⣿⡿⢱⣾⣿⣿⣿⣿⣿⣿⣿⢟⣾⣿⣿⡇⣿⣿⣿⣿⣿⣿⣿⣿⣿⢕⢸⣿⣿⣿⣿⣿⣿⣿⣿⣿⣿⣿⣿⣿⣿⣿⣿⣿⣿⣿⣿⣿⣿⣿⣿⣿⣿⣿⣿⡇⢝⣿⣿⣿⡇⢕⢸⣿⣿⣿⣿⣿⣿⣿⣿⣇⠁⠀⠀⠀⢀⢕⢕⢕⢕⢕⢕⢕⢕⢕⢕⢔⢕⢕⢕⢕⢕⢕⢕⢕⢕⢱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⢸⣿⣿⢜⣻⣿⣿⣿⣿⣿⣿⣿⢏⣾⣿⣿⣿⢕⣾⣿⣿⣿⣿⣿⣿⣿⣣⣿⣿⣿⣿⢱⣿⣿⣿⣿⣿⣿⣿⣿⣿⢕⢸⣿⣿⣿⣿⣿⣿⣿⣿⣿⣿⣿⣿⣿⣿⣿⣿⣿⣿⣿⣿⣿⣿⣿⣿⣿⣿⣿⣿⣧⢕⢹⣿⣿⢕⢕⢜⣿⣿⣿⣿⣿⣿⣿⣿⣿⠀⢀⢄⢄⢕⢕⣦⣅⢑⢑⠕⢕⢕⢕⢕⢕⢕⢕⢕⢕⠕⢕⣕⢜⢱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⣿⢣⢸⣿⣿⣵⣿⣿⣿⣿⣿⣿⣿⡟⣼⣿⣿⣿⢇⣾⣿⣿⣿⣿⣿⣿⡿⣱⣿⣿⣿⣿⣿⢸⣿⣿⣿⣿⣿⣿⣿⣿⣿⢕⢜⢿⣿⣿⣿⣿⣿⣿⣿⣿⣿⣿⣿⣿⣿⣿⣿⣿⣿⣿⣿⣿⣿⣿⣿⣿⣿⣿⣿⣿⢕⢕⢻⡟⢕⢕⢳⣿⣿⣿⣿⣿⣿⣿⣿⣿⢄⠁⠑⢕⢕⢕⢻⣿⣇⢕⢕⢶⣷⣆⢔⣴⣄⢄⣰⡕⠗⠃⠁⠕⢕⢝⢝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⡿⢱⣿⡎⣿⣿⣧⡻⣿⣿⣿⣿⣿⣿⢱⣿⣿⣿⢏⣾⣿⣿⣿⣿⣿⣿⡟⣽⣿⣿⣿⣿⣿⡟⢸⣿⣿⣿⡿⢿⢟⣽⣿⣿⢕⢕⢜⢿⣿⣿⣿⣿⣿⣿⣿⣿⣿⣿⣿⣿⣿⣿⣿⣿⣿⣿⣿⣿⣿⣿⣿⣿⣿⣿⣿⢕⢕⢜⢕⢕⢱⡕⣿⣿⣿⣿⣿⣿⣿⣿⣿⢕⠀⠀⠁⠑⢕⢜⣿⣿⡕⢕⢜⢟⢿⣇⢿⡝⣿⣿⣷⢀⠀⢠⡸⢧⢑⢕⢕⢕⢱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⢕⣿⣿⣯⢞⢿⣿⣧⡕⢕⢝⢝⢿⢇⣿⣿⣿⡿⣸⡏⣿⣿⣿⣿⣿⣟⣾⣿⣿⣿⣿⣿⣿⡕⢸⣿⡿⠏⠕⢕⣼⣿⣿⣿⢕⢕⢕⢜⣿⣿⣿⣿⣿⣿⣿⣿⣿⣿⣿⣿⣿⣿⣿⣿⣿⣿⣿⣿⣿⣿⣿⣿⣿⣿⡿⢕⢕⢕⢕⢕⣼⢕⣿⣿⣿⣿⣿⣿⣿⣿⣿⠑⠀⠀⠀⠁⠕⢕⢝⢏⢕⢅⢅⢕⢑⠕⢸⣇⢹⣿⣿⢇⣰⣧⢕⢕⢕⢕⢕⢕⢕⢕⢺⢻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⢯⡗⡕⢕⢕⢕⢕⢕⢕⢸⣿⣿⡿⡕⢣⡻⣿⣷⣕⢇⢕⢕⢸⣿⣿⣿⢳⡿⣸⣿⣿⣿⣿⢏⣾⣿⣿⣿⣿⣿⢏⢕⢕⢸⢏⢕⢕⣱⣿⣿⣿⣿⣿⢕⢱⢕⣱⣿⣿⣿⣿⣿⣿⣿⣿⣿⣿⣿⣿⣿⣿⣿⣿⣿⣿⣿⣿⣿⣿⣿⣿⣿⣿⡇⢕⢕⢕⢕⣱⡇⢕⣿⣿⣿⣿⣿⣿⣿⣿⠇⠀⠀⠀⠀⠀⠀⠀⠀⠀⠁⠁⠑⠑⠁⠑⠕⠅⢘⠻⢯⢺⢏⢕⢕⠑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⢕⢕⢕⢕⢕⢕⢕⢕⢸⣿⣿⡇⣷⣕⢜⢮⢻⢿⣷⡕⢕⣾⣿⣿⡿⣿⢱⣿⣿⣿⣿⢏⣾⣿⣿⣿⣿⣿⢇⢕⢕⢕⢑⣱⣕⣵⣿⣿⣿⣿⣿⣿⢕⢕⣳⣿⣿⣿⣿⣿⣿⣿⣿⣿⣿⣿⣿⣿⣿⣿⣿⣿⣿⣿⣿⣿⣿⣿⣿⣿⣿⣿⡇⢕⢕⢕⢕⡻⢕⢸⣿⣿⣿⣿⣿⣿⠟⠑⠀⢕⢄⢄⢀⢀⢀⠀⠀⠀⠀⠀⠀⠀⠀⠀⠄⢄⢄⢅⢐⢅⢕⢕⢑⢕⢕⢕⢕⢕⢕⢕⢕⢕⢕⢐⢁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⢕⢕⢕⢕⢜⡜⣏⢿⢕⣿⣿⣷⡕⢕⢕⢜⢙⢕⣿⣿⣇⣿⡏⣾⣿⣿⣿⣏⣾⣿⣿⣿⣿⣿⢇⢕⢕⣸⢕⢜⣿⢿⣿⣿⣿⣿⣿⣿⣿⢕⢸⣿⣿⣿⣿⣿⣿⣿⣿⣿⣿⣿⣿⣿⣿⣿⣿⣿⣿⣿⣿⣿⣿⣿⣿⣿⣿⣿⣿⡇⢕⢕⢕⠀⠑⠕⢼⢿⢿⠿⠟⢙⠁⠀⠀⢄⢕⢕⢕⣿⣿⣿⣿⣇⢲⣦⣄⡀⠀⠀⠀⠀⠀⠁⠑⢕⢔⢅⢔⢕⢕⢕⢕⢕⣵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⢕⢱⢜⣕⢕⢜⢹⡿⢏⣵⣵⣵⢕⢸⣿⣿⣿⡟⣸⣿⣿⣿⡟⣼⣿⣿⣿⣿⣿⢇⢕⢕⢕⣿⡕⢕⢔⣱⣿⣿⣿⣿⣿⣿⣿⢕⢸⣿⣿⣿⣿⣿⣿⣿⣿⣿⣿⣿⣿⣿⣿⣿⣿⣿⣿⣿⣿⣿⣿⣿⣿⣿⣿⣿⣿⡇⢕⢕⠀⠀⠀⠀⢀⢀⠀⠁⠀⠀⠀⠀⠀⢕⢕⢕⣱⣿⣿⣿⣿⣿⢸⣿⣿⣿⣷⣴⣄⡀⠀⠀⠀⠀⠁⠁⠁⢁⢅⢔⢸⣿⣿⢕⠁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⢕⢕⢇⢸⢇⢕⢕⣵⣿⣿⣿⢇⢕⣸⣿⣿⣿⢣⣿⣿⣿⡿⣸⣿⣿⣿⣿⣿⢏⢕⢕⢕⢸⣿⡇⢕⢜⣿⣿⢿⢿⢿⣿⣿⡇⢕⣼⣿⣿⣿⣿⣿⣿⣿⣿⣿⣿⣿⣿⣿⣿⣿⣿⣿⣿⣿⣿⣿⣿⣿⣿⣿⣿⣿⣿⡇⢕⢕⠀⠀⠀⠀⠀⠁⠁⠁⠀⠀⠀⢀⢕⢕⢕⢸⣿⣿⣿⣿⣿⣿⢸⣿⣿⣿⣿⣿⣿⣟⣷⣤⡄⢄⢄⢠⢕⢕⣱⣿⢸⣿⣿⢕⢄⢀⢔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⢕⢕⢕⢕⢕⣾⣿⣿⡟⢇⢕⢕⣿⣿⣿⡏⣾⣿⣿⣿⢣⣿⣿⣿⣿⣿⡏⢕⣱⡇⢕⣾⣿⣿⢕⣽⣿⣿⣧⡕⢕⢜⢝⢕⢕⣿⣿⣿⣿⢸⣿⣿⣿⣿⣿⣿⣿⣿⣿⣿⣿⣿⣿⣿⣿⣿⣿⣿⣿⣿⣿⡿⣿⣿⢕⢕⢕⠀⠀⠀⢔⢄⢄⢄⢀⠀⠀⢄⢕⢕⢕⢕⢸⣿⣿⣿⣿⣿⣿⢸⣿⣿⣿⣿⣿⣿⢸⣿⣿⡇⢔⢕⢕⣱⣿⣿⡿⢸⢟⢇⠕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⢕⢔⡏⣿⣿⢇⢕⢕⣵⣵⣿⣿⣿⢱⣿⣿⣿⢇⣿⣿⣿⣿⣿⣿⡕⣵⣿⣇⢱⣿⣿⡟⢱⣿⣿⣿⣿⣿⣷⣷⣷⡞⣸⣿⣿⣿⡇⣼⣿⣿⣿⣿⣿⣿⣿⣿⣿⣿⣿⣿⣿⣿⣿⣿⣿⣿⣿⣿⣿⡇⡏⣸⢕⢕⢕⢕⣄⠀⠑⠑⠑⠁⠀⣄⡔⢕⢕⢕⢕⣵⢸⣿⣿⣿⣿⣿⣿⢸⣿⣿⣿⣿⣿⣿⣸⣿⣿⡇⢺⣿⣷⣜⢟⢕⢕⢕⢎⢕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⢿⣮⡳⢕⣷⣿⣿⣿⣿⣿⢇⣿⣿⣿⡟⣼⣿⣿⣿⣿⣿⣿⣿⣿⣿⡇⢸⣿⣿⢕⣼⣿⣿⣿⣿⣿⣿⣿⣿⢇⣿⣿⣿⣿⠕⣿⣿⣿⣿⣿⣿⣿⣿⣿⣿⣿⣿⣿⣿⣿⣿⣿⣿⣿⣿⣿⣿⢇⢕⢝⢕⢕⢕⣼⣿⣿⣷⣶⣶⣷⣿⣿⡕⢕⢕⢕⢸⣿⣿⣿⣿⣿⣿⣿⣿⢸⣿⣿⣿⣿⣿⣿⣿⣿⣿⢕⢕⢻⣿⣿⣧⢕⢕⢇⢱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⠀⠀⠁⠑⢸⢻⣿⣷⣵⣜⢝⢕⢻⡿⣸⣿⣿⣿⢱⣿⣿⣿⣿⣿⣿⣿⣿⣿⣿⢕⣼⣿⡏⢱⣿⣿⣿⣿⣿⣿⣿⣿⡟⣱⣿⣿⣿⢇⢕⣿⣿⣿⣿⣿⣿⣿⣿⣿⣿⣿⣿⣿⣿⣿⣿⣿⣿⣿⣿⣿⣿⢕⢕⢕⢕⢕⢕⣿⣿⣿⣿⣿⣿⣿⣿⣿⣇⢕⢕⢕⣾⣿⣿⣿⣿⣿⣿⣿⣿⢸⣿⣿⣿⣿⣿⣿⣿⣿⣿⢕⢕⢕⢹⣻⣿⣧⢕⣵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⢕⠰⣤⣄⠀⠀⠀⠀⠁⢇⢕⢝⢟⢿⣿⣷⣾⢇⣿⣿⣿⡏⣾⣿⣿⣿⣿⣿⣿⣿⣿⣿⡇⢕⣿⣿⢇⣸⣿⣿⣿⣿⣿⣿⣿⣿⢱⣿⣿⣿⡏⢱⢸⣿⣿⣿⣿⣿⣿⣿⣿⣿⣿⣿⣿⣿⣿⣿⣿⣿⣿⣿⣿⣿⡟⢕⢕⢕⢕⢕⢕⣿⣿⣿⣿⣿⣿⣿⣿⣿⣿⢕⢕⢕⣿⣿⣿⣿⣿⣿⣿⣿⡏⣼⣿⣿⣿⣿⣿⣿⣿⣿⣿⢸⣷⣇⢕⢝⣿⢏⡇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⣶⣴⣀⢀⢅⡕⢕⢕⣧⡕⢝⢝⣼⣿⣿⡟⢸⣿⣿⣿⣿⣿⣿⣿⣿⣿⡟⢕⢕⣿⣿⢱⣽⣿⢿⢿⢿⢟⢟⢟⡟⣸⣿⣿⡿⢱⣿⢸⣿⣿⣿⣿⣿⣿⣿⣿⣿⣿⣿⣿⣿⣿⣿⣿⣿⣿⣿⣿⣿⢇⢕⢕⢕⢕⢕⢱⣿⣿⣿⣿⣿⣿⣿⣿⣿⣿⡕⢕⢸⣿⣿⣿⣿⣿⣿⣿⣿⢇⣿⣿⣿⣿⣿⣿⣿⣿⣿⡇⢟⢿⢿⢻⣕⣵⡿⢕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⢿⢏⣵⣿⡇⠁⠑⠜⡕⢕⢱⣿⣿⢟⢕⣿⣿⣿⣿⣿⣿⣿⢿⣿⣿⢕⣸⢸⣿⡇⣕⣵⣷⣷⣷⣿⣿⣿⣿⡇⣿⣿⣿⢱⣗⣝⢸⣿⣿⣿⣿⣿⣿⣿⣿⣿⣿⣿⣿⣿⣿⣿⣿⣿⣿⣿⣿⡟⢕⢑⢕⢕⢕⢕⢼⣟⣟⣟⣟⣟⢻⢿⢿⣿⣿⡇⢕⣼⣿⢿⣿⣿⣿⣿⣿⡿⢱⣿⣿⣿⣿⣿⣿⢿⣿⣿⡇⣵⣵⣷⣿⢿⢏⢇⡵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⣿⡿⢏⣵⣿⣿⢏⠀⠀⠀⠀⠄⡅⣼⣿⢏⡼⣸⣿⣿⣿⣿⣿⣿⡟⢕⣿⢇⢱⣷⢸⣿⢕⣿⢿⢿⢿⣿⣿⣿⣿⣿⡇⣿⣿⢇⣾⣿⣿⢸⣿⣿⣿⣿⣿⣿⣿⣿⣿⣿⣿⣿⣿⣿⣿⣿⣿⣿⣿⣿⢇⢕⢁⢕⢕⢕⢱⣿⣿⣿⣿⣿⣿⣷⣷⣷⣧⣵⢕⢜⣯⡟⣾⣿⣿⣿⣿⣿⢇⢸⣿⣿⣿⣿⣿⢜⢕⣿⣿⢜⢟⢏⢝⢕⢕⢜⢜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⢟⣵⣿⣿⡟⢕⠀⠀⠀⠀⠀⠀⢱⣿⢏⣾⢇⣿⣿⣿⣿⣿⣿⣿⡇⢸⢏⢱⣿⡿⢇⣿⠸⠿⠿⠿⠿⠿⢷⣶⣷⣽⡕⣿⡟⢼⣿⣿⣿⢸⣿⣿⣿⢜⣿⣿⣿⣿⣿⣿⣿⣿⣿⣿⣿⣿⣿⢿⣿⡟⢕⢕⢕⢕⢕⢕⣾⣿⣿⣿⣿⣿⣿⣿⣿⣿⣿⣯⢕⣸⣿⢱⣿⣿⣿⣿⣿⡟⢕⣿⣿⣿⣿⣿⢇⢕⢸⣿⡏⢕⢱⢏⢕⢕⡕⢱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⢣⣾⣿⢟⢝⢱⠁⠀⠀⠀⠀⠀⠀⣾⢣⣷⠝⣼⣿⣿⣿⣿⣿⣿⣿⢕⢜⢕⢅⢄⠔⠀⢿⠀⠀⠀⠀⠀⠀⠀⠀⠀⠁⠁⣿⠳⣧⣵⡝⠻⡎⣿⣿⣿⢸⣿⣿⣿⣿⣿⣿⣿⣿⣿⣿⣿⣿⡿⢸⣿⢇⢕⡕⢕⢕⢑⣼⢿⠟⢛⣟⣽⣭⣽⣵⣷⣷⣷⡏⢱⡿⡇⣾⡟⢿⣿⣿⡿⢕⢕⣿⣿⣿⣿⡟⢕⢱⣿⣿⢕⠑⠘⠁⠀⢻⣿⣦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⢁⣵⣿⢟⢕⢕⢱⠇⠀⠀⠀⠀⠀⠀⢱⡏⣾⣿⢱⣿⣿⣿⣿⣿⣿⣿⣿⢕⢕⢑⠁⠀⠀⣠⡸⢱⣼⡇⣠⣄⡀⠀⠀⠀⠀⠀⠜⠀⠀⠙⢻⣷⣅⢸⣿⣿⢸⣿⣿⡟⢿⣿⣿⣿⣿⣿⡇⢻⣿⡇⢺⡿⢕⢱⢕⢕⠕⢜⣱⣷⠿⠛⠙⠉⠁⠀⠀⠀⠀⠀⢄⢞⠁⠁⢻⢗⠜⠟⢿⢇⢕⢕⣿⣿⣿⣿⢕⢕⣼⣿⢏⠔⠀⠀⠀⠀⠁⢻⣿⣷⣔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⡇⢸⣿⣿⣿⢕⣿⣿⣿⡇⢸⣿⣿⣿⡇⢕⢕⢺⣻⣿⣷⣝⢻⣿⣿⣿⣿⣿⣷⣷⣕⡕⢕⢕⢕⢕⠕⠕⠑⠑⠁⠀⠀⠀⠁⠈⠉⠁⠑⠐⢠⣾⢟⢕⢕⢕⣵⡏⠀⠀⠀⠀⠀⠀⠀⢸⠁⠙⢟⣸⣿⣿⣿⣿⣿⣿⣿⡿⢕⢕⢕⢄⠀⠀⣿⣿⣷⣿⢏⠛⠛⠁⢀⠀⠀⠀⠀⠀⠀⠀⠀⢀⠘⢿⣧⢻⢿⡜⢻⣿⣿⢸⣿⣿⣿⣿⣿⡇⣸⡯⢕⣿⢕⢱⢇⢕⣱⣵⢟⠙⠀⠀⠀⠀⠀⠀⠀⠀⠀⠀⠄⢕⣔⣄⣀⠁⠅⠙⢷⣶⢕⢕⢱⢿⣿⣿⢏⣱⣿⣿⢏⢕⠀⠀⠀⠀⠀⠀⢕⢝⡿⣿⣷⡄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⣱⡿⢕⢕⢅⢕⣾⣿⠑⠀⠀⠀⠀⠀⠀⠀⠁⠀⠀⠀⣿⣿⢇⢿⣿⢯⣿⣿⢇⢕⢕⢕⢕⢱⣔⢹⣿⣿⣿⡇⠀⢕⠀⠕⠀⢀⢀⢀⢔⠀⢀⠀⢵⣔⢌⢻⣿⣾⣧⣇⢻⣿⢱⢿⣿⣿⣿⣿⣧⣝⢱⢸⢇⡱⢇⣱⣾⡿⠑⢄⢴⣿⠿⠀⠀⠀⠀⠀⠀⠀⠀⠀⢸⣿⣿⣿⣷⠀⠀⠀⢡⢕⢕⢜⢸⣿⡏⢕⣿⣿⢏⢕⠕⠀⠀⠀⠀⠀⠀⠁⣕⢕⢝⢿⣿⣦⢀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⢀⣼⢏⢕⠑⢀⣱⣿⣿⡟⢀⠀⠀⠀⠀⠀⠀⠀⠀⠀⢕⡕⣿⡏⢱⣝⢟⢸⣿⡏⢕⢕⢕⢕⢕⣻⣿⣷⣿⣿⣿⣧⠀⢕⢕⠀⠀⠑⢕⠀⠀⢄⢕⢀⣿⣿⣧⣹⣿⣿⣿⣿⣷⣿⣇⣪⣯⡻⣿⣿⣿⢹⢇⢕⣵⣷⣿⣿⣯⢕⣼⡇⠀⠀⠀⢕⠀⢀⠀⢕⠀⠀⢄⠀⣸⣿⣿⣿⡏⢔⣰⣷⡇⢜⢕⢱⣿⡟⢕⢱⣿⢇⢕⢕⠀⠀⠀⠀⠀⠀⠀⠀⢸⣧⡕⢕⢜⢿⣷⡄⢄⢄⢄⣄⢀⢁⢑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⢀⡾⢕⢕⠁⠀⣱⣿⣿⡿⢕⢕⢀⠀⠀⠀⠀⠀⢄⠀⠀⢕⢕⣿⣷⣇⣝⢣⢜⣿⢇⢕⢕⢕⢕⢕⣽⣿⣿⣿⣿⣿⣿⣧⣑⢕⢄⣰⣔⣄⡄⢔⢕⢷⣼⣿⣿⣿⣿⣿⣿⣿⣿⣿⣿⣿⣿⣿⣿⣿⣿⣿⣷⣷⣿⣿⣿⣿⣿⣷⣿⣿⡇⠀⢔⢄⠀⠀⠑⠀⠀⠄⢕⢕⢠⣿⣿⣿⣟⣵⣿⣿⡿⣸⣧⣕⣾⡟⢕⢱⡿⢱⣵⣕⠁⠀⠀⠀⠀⠀⠀⠀⠀⠁⣿⣷⡕⢕⢕⢝⢿⣧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⢀⡾⢕⠕⠀⠀⣱⣿⣿⡿⢕⢕⢕⢕⢔⢄⢄⢄⢄⢕⢔⢕⢕⢕⢻⣿⡟⣿⣷⣧⡜⢕⢕⢕⢕⢕⢕⣽⣿⣿⣿⣿⣿⣿⣿⣷⣄⠁⢝⣿⡿⢇⠑⢅⣵⣿⣿⣿⣿⣿⣿⣿⣿⣿⣿⣿⣿⣿⣿⣿⣿⣿⣿⣿⣿⣿⣿⣿⣿⣿⣿⣿⣿⣿⢀⢕⡱⢔⣄⣄⣔⢔⢕⢱⣵⣾⣿⣿⣿⣿⣿⣿⡿⢳⣿⣿⣿⡟⢕⢱⢎⣵⠘⠟⠇⠀⠀⠀⠀⠀⠀⠀⠀⠀⠀⠙⠛⠛⠃⠐⠑⠑⠝⠗⠕⠱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⢀⠼⠕⠑⠀⠀⠐⠙⠉⠉⠁⠁⠁⠁⠁⠁⠁⠈⠑⠑⠑⠕⢕⣱⢱⣿⣿⣷⡹⣿⣿⣷⢸⣳⢕⢕⢕⢕⢹⣿⣿⣿⣿⣿⣯⡝⢿⢿⣷⣼⣿⣷⣴⣾⣿⣿⣿⣿⣿⣿⣿⣿⣿⣿⣿⣿⣿⣿⣿⣿⣿⣿⣿⣿⣿⣿⣿⣿⣿⣿⣿⣿⣿⣿⣿⣷⣏⢑⢕⢿⣿⡏⠑⢅⣼⣿⣿⣿⣿⣿⣿⣿⣿⢇⣾⣿⣿⢟⡕⢕⣵⣿⣿⢱⣵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⠛⠿⣿⣿⢇⢝⢿⣿⡜⢇⢇⢕⢕⢕⢜⣿⣿⣿⣿⣿⣿⣷⣷⡕⢑⣉⣙⣙⣝⣽⣿⣿⣿⣿⣿⣿⣿⣿⣿⣿⣿⣿⣿⣿⣿⣿⣿⣿⣿⣿⣿⣿⣿⣿⣿⣿⣿⣿⣿⣿⣿⣿⣿⣷⣦⣾⣿⣧⣾⣿⢿⢟⣿⣿⣿⣿⣿⣿⢇⣾⣿⣿⢫⢸⢕⣾⣿⣿⣿⡇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⠀⠀⠀⠀⠀⠀⠀⠀⠀⠀⠀⠀⠀⠀⠀⠀⠈⠃⢕⢕⢕⢻⡇⢷⡕⢕⢕⢕⢕⢹⣿⣿⣿⣿⣿⣿⣿⣿⣿⣿⣿⣿⣿⣿⣿⣿⣿⣿⣿⣿⣿⣿⣿⣿⣿⣿⣿⣿⣿⣿⣿⣿⣿⣿⣿⣿⣿⣿⣿⣿⣿⣿⣿⣿⣿⣿⣷⣮⣍⣉⣉⣙⠑⢡⣥⣼⣿⣿⣿⣿⣿⢏⣾⣿⡿⢱⢕⢕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⣗⠁⠀⠀⠀⠀⠀⠀⠀⢀⠔⠀⠀⠀⠀⠀⢀⠔⠁⠀⢄⠀⠀⠀⠀⠀⠀⠀⠀⠀⠀⠀⠀⠀⠀⠀⠀⠑⠕⢕⢺⡸⣷⡕⢕⢕⢕⢕⢿⣿⣿⣿⣿⣿⣿⣿⣿⣿⣿⣿⣿⣿⣿⣿⣿⣿⣿⣿⣿⣿⣿⣿⣿⣿⣿⣿⣿⣿⣿⣿⣿⣿⣿⣿⣿⣿⣿⣿⣿⣿⣿⣿⣿⣿⣿⣿⣿⣿⣿⣿⣿⣿⣿⣿⣿⣿⣿⣿⢇⣾⣿⢏⡕⢕⢕⢕⢕⢕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⢀⢔⠑⠀⠀⠀⠀⢄⠕⠁⠀⠀⠀⠁⠀⠀⠀⠀⠀⠀⠀⠀⠀⠀⠀⠀⠀⠀⠀⠀⠀⠀⠁⠑⢕⢹⣧⢕⢕⢕⢕⢜⣿⣿⣿⣿⣿⣿⣿⣿⣿⣿⣿⣿⣿⣿⣿⣿⣿⣿⣿⣿⣿⣿⣿⣿⣿⣿⣿⣿⣿⣿⣿⣿⣿⣿⣿⣿⣿⣿⣿⣿⣿⣿⣿⣿⣿⣿⣿⣿⣿⣿⣿⣿⣿⣿⣿⣿⣿⡿⢣⣿⢟⢕⢜⢕⢇⢕⢕⢸⠑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⡿⠀⠀⠀⠀⢀⢔⠕⠁⠀⠀⠀⢄⢕⠁⠀⠀⠀⠀⠀⠀⠀⠀⠀⠀⠀⠀⠀⠀⠀⠀⠀⠀⠀⠀⠀⠀⠀⠀⠀⠀⠁⠕⢹⣷⢕⢕⢕⢕⢹⣿⣿⣿⣿⣿⣿⣿⣿⣿⣿⣿⣿⣿⣿⣿⣿⣿⣿⣿⣿⣿⣿⣿⣿⣿⣿⣿⣿⣿⣿⣿⣿⣿⣿⣿⣿⣿⣿⣿⣿⣿⣿⣿⣿⣿⣿⣿⣿⣿⣿⣿⣿⣿⣿⣿⡿⣱⢟⢕⢣⢏⢱⡕⢕⢕⠑⠀⠀⠀⠀⠀⠀⠀⠀⠀⠀⠀⠀⠀⠀⠀⠀⠀⠀⠀⠀⠀⠀⠀⠀⠀⠀⠀⠀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⠁⢹⣧⢕⡕⢕⢕⢹⣿⣿⣿⣿⣿⣿⣿⣿⣿⣿⣿⣿⣿⣿⣿⣿⣿⣿⣿⣿⣿⣿⣿⣿⣿⣿⣿⢻⣿⣿⣿⣿⣿⣿⣿⣿⣿⣿⣿⣿⣿⣿⣿⣿⣿⣿⣿⣿⣿⣿⣿⣿⣿⢟⣼⢏⢱⡾⢱⣵⡗⢕⠕⠁⠀⠀⠀⠀⠀⠀⠀⠀⠀⠀⠀⠀⠀⠀⠀⠀⠀⠀⠀⠀⠀⠀⠀⠀⠀⢀⢄⢄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⠀⠝⣷⡕⡕⢕⢕⢻⣿⣿⣿⣿⣿⣿⣿⣿⣿⣿⣿⣿⣿⣿⣿⣿⣿⣿⣿⣿⣿⣿⣿⣿⣿⣿⣿⣿⣿⣿⣿⣿⣿⣿⣿⣿⣿⣿⣿⣿⣿⣿⣿⣿⣿⣿⣿⣿⣿⣿⢟⣱⣿⢏⢱⢏⢕⣮⡽⢕⠑⠀⠀⠀⠀⠀⠀⠀⠀⠀⠀⠀⠀⠀⠀⠀⠀⠀⠀⠀⠐⠀⠀⠀⠀⢄⢔⠕⠑⠁⠀⠀⠀⠀⠀⠀⠀⢀⠀⠀⠄⢀⠑⠀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⠄⠁⠀⢀⠀⠀⠀⠀⠀⠀⠀⠀⠁⠑⠑⠕⢔⢀⠀⠀⠀⠑⠀⠀⠀⠀⠀⠀⠀⠀⠀⠀⠀⠀⠀⠀⠀⠀⠀⠀⠈⢻⣜⢕⢕⢕⢝⢿⣿⣿⣿⣿⣿⣿⣿⣿⣿⣿⣿⣿⣿⣿⣿⣿⣿⣿⣿⣿⣿⣿⣿⣿⣿⣿⣿⣿⣿⣿⣿⣿⣿⣿⣿⣿⣿⣿⣿⣿⣿⣿⣿⣿⣿⣿⣿⣿⣿⡿⢇⢕⢕⢕⣸⢿⠇⠀⠀⠀⠀⠀⠀⠀⠀⠀⠀⠀⠀⠀⠀⠀⠀⠀⠀⠀⠀⠀⠀⠀⢀⢄⠕⠑⠀⠀⠀⠀⠁⠀⢀⢄⠔⠐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⠁⠑⢕⠀⠀⠀⠀⠀⠀⠀⠀⠀⠀⠀⠀⢀⠄⠐⠀⠀⠀⠀⠀⠀⠀⠀⢙⢷⡣⡕⢕⢜⢟⣿⣿⣿⣿⣿⣿⣿⣿⣿⣿⣿⣿⣿⣿⣿⣿⣿⣿⣿⣿⣿⣿⣿⣿⣿⣿⣿⣿⣿⣿⣿⣿⣿⣿⣿⣿⣿⣿⣿⣿⣿⣿⣿⣿⣿⣿⣿⢟⢕⢕⢕⢕⢱⣿⠇⠀⠀⠀⠀⠀⢀⢀⢀⠀⠁⠁⠐⠀⠀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⠐⠀⠀⠀⠀⠀⠀⠀⠀⠀⠀⠀⠀⠀⠀⠀⠀⠐⠀⠀⠀⠀⠐⠐⠐⠁⠁⠀⠀⠀⠀⠀⢣⡝⢧⡕⢕⢕⢕⢝⠻⣿⣿⣿⣿⣿⣿⣿⣿⣿⣿⣿⣿⣜⢝⣝⢝⢝⢝⢝⢝⢝⢝⢝⢟⢟⡟⢟⣿⣿⣿⣿⣿⣿⣿⣿⣿⣿⣿⣿⣿⣿⡿⠟⠁⠕⢕⢕⢕⢕⣾⠏⠀⠀⠀⠀⠀⠀⠀⢀⢀⠀⠀⠁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⠐⠀⠀⠀⠈⢿⣇⢝⢷⣕⢕⢕⢔⢁⠙⠻⢿⣿⣿⣿⣿⣿⣿⣿⣿⣿⣷⣽⣟⢷⢷⣷⣷⣷⣷⢷⢾⣏⣵⣿⣿⣿⣿⣿⣿⣿⣿⣿⣿⣿⣿⢿⠟⠙⠀⠀⠀⠀⢕⢕⢕⣸⢏⠀⠀⠀⠀⠀⠁⠁⠁⠁⠁⠁⠁⠑⠑⠐⠄⢀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⠁⠀⠀⠀⠀⠀⠀⠀⠀⠀⠀⠀⠀⠀⠀⠀⠀⠀⠀⠀⠀⠀⠀⠀⠀⠀⠀⠀⠀⠀⠀⠀⠀⠀⠁⠀⣾⣿⣷⠀⠀⠀⠀⠀⠀⠀⠀⠀⠀⠀⠀⠀⠘⡇⢕⢕⢕⢷⣕⢕⢕⢔⢀⠀⠉⠛⠿⣿⣿⣿⣿⣿⣿⣿⣿⣿⣿⣷⣷⣷⣷⣷⣾⣿⣿⣿⣿⣿⣿⣿⣿⣿⣿⡿⠿⠟⠙⠁⠀⠀⠀⠀⠀⠀⢕⢕⢕⠱⠟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⡄⠀⠀⠀⠀⠀⠀⠀⠀⠀⠀⠀⠀⠀⠇⢕⢕⢕⢕⢜⠣⢕⢕⢕⢄⠀⠀⠀⠀⠉⠛⢿⣿⣿⣿⣿⣿⣿⣿⣿⣿⣿⣿⣿⣿⣿⣿⣿⣿⡿⠿⠟⠙⠁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⠘⢻⣿⣷⡄⠀⠀⠀⠀⠀⠀⠀⠀⠀⠀⠀⠀⠀⠀⠀⠀⠁⠁⠀⠀⠑⠑⠕⠕⢄⠀⠀⠀⠀⠸⢷⢽⢟⢿⢿⣿⣿⣿⡿⢿⠿⠿⠿⠟⠛⠙⠁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⢀⠀⠀⠀⠀⠀⠀⠀⠀⠀⠀⠀⠀⠀⠀⠀⠀⠀⠀⠀⢅⢑⠖⢤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⡎⢕⠀⠀⠀⠀⠀⠀⠀⠀⠀⠀⠀⠀⠀⠀⠀⠀⠀⠀⠀⠀⠀⠀⠀⠀⠀⠀⠀⠀⠀⠀⠀⠀⠀⠀⠀⠀⠀⠀⠀⠀⠀⠀⠀⠝⣿⣿⣷⡄⠀⠀⠀⠀⠀⠀⠀⠀⠀⠀⠀⠀⠀⠀⠀⠀⢀⢔⢕⢕⠀⠀⠁⠙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⠐⠀⠀⠀⠀⠀⠀⠀⠀⠀⠀⠀⠀⠀⠄⢀⢄⢀⢀⢀⠀⢀⢀⣀⣄⣤⣤⣴⣴⣔⡀⠀⠀⠀⠀⠀⠀⠀⠀⠀⠀⠀⠀⠀⠀⠘⢿⣿⣿⣔⠀⠀⠀⠀⠀⠀⠀⠀⠀⠀⠀⠀⠀⠀⠀⢕⢕⢕⢕⠀⠀⠀⠀⠀⠑⠕⠝⠗⢦⣄⣀⠀⠀⠀⠀⠀⠀⠀⠀⠀⠀⠀⠀⠀⠀⠀⠀⠀⠀⠀⠀⠀⠀⠀⠀⠀⠀⠀⠀⠀⠀⠀⠀⠀⠀⠀⠀⠀⠀⠀⠀⠀⠀⠀⠀⠀⠀⠀⠀⠀⠀⠀⠀⠀⠀⠀⠀⠀⠀⠀⠀⠀⠀⠀⠀⠀⠀⠀⠀⠀⠀⠀⠀⠀⠀⠀⠀⠀⠀⠀⠀⠀⠀⠀⠀⠀⠀⠀⠀⠀⠀⢕⡕⢕⣜⢝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⢔⢕⣕⣵⣵⣷⣷⣿⣿⣿⣿⣿⣿⣿⣿⣿⣿⣿⣿⣶⣤⣄⢀⠀⠀⠀⠀⠀⠀⠀⠀⠀⠀⠘⢿⣿⣿⣆⠀⠀⠀⠀⠀⠀⠀⠀⠀⠀⠀⠀⠀⠀⢕⢕⢕⠁⠀⠀⠀⠀⠀⠀⠀⠀⠀⠀⠁⠙⠗⠖⠄⠀⠀⠀⠀⠀⠀⠀⠀⠀⠀⠀⠀⠀⠀⠀⠀⠀⠀⠀⠀⠀⠀⠀⠀⠀⠀⠀⠀⠀⠀⠀⠀⠀⠀⠀⠀⠀⠀⠀⠀⠀⠀⠀⠀⠀⠀⠀⠀⠀⠀⠀⠀⠀⠀⠀⠀⠀⠀⠀⠀⠀⠀⠀⠀⠀⠀⠀⠀⠀⠀⠀⠀⠄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⡵⡇⠀⠀⠀⠀⠀⠀⠀⠀⠀⠀⠀⠁⢕⣾⣿⣿⣿⣿⣿⣿⣿⣿⣿⡿⢟⣫⣵⣿⣿⣿⣿⣿⣿⣿⣿⣦⣄⠀⠀⠀⠀⠀⠀⠀⠀⠀⠘⢿⣿⣿⣇⠀⠀⠀⠀⠀⠀⠀⠀⠀⠀⠀⠀⢕⢕⡕⣿⠀⠀⠀⠀⠀⠀⠀⠀⠀⠀⠀⠀⠀⢔⠀⠀⢀⢀⢀⣀⣀⣀⣀⣀⣄⣄⣄⣄⣤⣤⣤⣤⣤⣤⣤⣴⣴⣴⣴⣴⣄⣀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⠝⠜⠟⠇⠀⠀⠀⠀⠀⠀⠀⠀⠀⠀⠀⠀⢼⣿⣿⢿⢟⢟⢟⢟⢝⣟⣵⣾⣿⣿⣿⣿⣿⣿⣿⣿⣿⣿⣿⣿⣿⣷⣴⣀⢀⠀⠀⠀⠀⠀⠀⠑⢿⣿⣿⣧⣄⣠⣤⣄⣤⣤⣤⣴⢄⠀⠀⢕⡾⢕⡇⢰⣶⣶⣶⣷⣷⣷⣷⣿⣷⠀⠀⢕⢕⢀⠀⣿⣿⣿⣿⢿⢿⢿⢿⢿⢿⢿⢿⠿⠿⠟⠟⠟⠟⠟⠟⠟⠟⠟⠟⠟⢻⢿⣿⣷⣦⣤⣄⡀⢀⠀⠀⠀⠀⠀⠀⠀⠀⠀⠀⠀⠀⠀⠀⠀⠀⠀⠀⠀⠀⠀⠀⠀⠀⠀⠀⠀⠀⠀⠀⠀⠀⠀⠀⠀⠀⠀⠀⠀⠀⠀⠀⠀⠀⠀⠀⠀⠀⠀⠀⠀⠀⠀⠜⠗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⢇⠀⢠⣾⣿⣿⣿⣿⣿⣿⣿⣿⣿⣿⣿⣿⣿⣿⣿⣿⣿⣿⣿⣿⡔⠀⠀⠀⠀⠀⠀⠈⢻⣿⣿⣿⣿⣿⡿⣿⢿⢿⢿⠕⠀⠀⠁⠁⠀⠁⠕⢝⠙⠙⠙⠙⠙⠙⠉⠑⠀⠀⢕⢕⢕⠀⠁⠁⠀⠀⠀⠀⠀⠀⠀⠀⠀⠀⠀⠀⠀⠀⠀⠀⠀⠀⠀⠀⠀⠀⠀⠀⠁⠁⠙⠟⢿⢿⣿⣿⣷⣷⣴⣤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⢕⣵⣿⣿⣿⣿⣿⡿⣻⣿⣿⣿⣿⣿⣿⣿⣿⣿⣿⣿⣿⣿⣿⣿⢇⠀⠀⠀⠀⠀⠀⠀⠁⠑⠈⠁⠁⠁⠁⠀⠀⠀⠀⠀⠀⠀⠀⠀⠀⠀⠀⠁⠕⢄⠀⠀⠀⠀⠀⠀⠀⢄⢕⢕⢕⠀⠀⠀⠀⠀⠀⠀⠀⠀⠀⠀⠀⠀⠀⠀⠀⠀⠀⠀⠀⠀⠀⠀⠀⠀⠀⠀⠀⠀⠀⠀⠀⠁⠈⠙⠟⢿⢿⣿⣿⣿⣿⣷⣦⣔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⢰⡀⠀⠀⠀⠀⢕⢕⢕⠁⠀⠀⠀⠀⠀⠀⠀⠀⠀⠀⠀⠀⠀⠀⠀⠀⠀⠀⠀⠀⠀⠀⠀⠀⠀⠀⠀⠀⠀⠀⠀⠀⠀⠀⠀⠀⠀⠁⠉⠙⠻⢿⣿⣿⣿⣿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⣵⣿⣿⣿⣿⣿⢟⣼⣿⣿⣿⣿⣿⣿⣿⣿⣿⣿⣿⣿⣿⣿⣿⣿⣿⡏⠀⠀⠀⠀⠀⠀⠀⠀⠀⠀⠀⠀⠀⠀⠀⠀⠀⠀⠀⠀⠀⠀⠀⠀⠀⠀⠀⠀⠀⠀⠀⢑⢕⢔⢄⡀⠀⢕⢕⢕⠀⠀⠀⠀⠀⠀⠀⠀⠀⠀⠀⠀⠀⠀⠀⠀⠀⠀⠀⠀⠀⠀⠀⠀⠀⠀⠀⠀⠀⠀⠀⠀⠀⠀⠀⠀⠀⠀⠀⠀⢀⢀⢀⢁⢉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⢄⠀⠀⠀⠀⠀⠀⠀⠀⠀⠀⠀⠀⠀⠀⠀⠀⠀⠀⠀⠀⠀⠀⠀⠀⠀⠀⠀⠀⠀⠀⠀⠀⠀⠀⠀⠀⠀⠀⠀⠀⠀⠀⠀⠀⠀⠀⠀⠀⠀⠀⠀⠀⢰⣿⣿⣿⣿⡿⢏⢕⣸⣿⣿⣿⣿⣿⣿⣿⣿⣿⣿⣿⣿⣿⣿⣿⣿⣿⣿⣷⡄⠀⠀⠀⠀⠀⠀⠀⠀⠀⠀⠀⠀⠀⠀⠀⠀⠀⠀⠀⠀⠀⠀⠀⠀⠀⠀⠀⠀⠀⠀⠀⠑⢕⢕⠑⢕⢕⢕⢕⠀⠀⠀⠀⠀⠀⠀⠀⠀⠀⠀⠀⠀⠀⠀⠀⠀⠀⠀⠀⠀⠀⠀⠀⢀⢄⢔⠔⠕⠕⠗⠗⠗⠗⠗⠗⠗⢗⢟⢿⢿⢿⢿⢿⣿⢿⢿⢷⢕⢕⢕⢕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⠘⠑⠑⠛⠛⠛⠛⠛⠛⠛⠙⠛⠛⠛⠛⠛⠛⠛⠛⠛⠛⠛⠛⠛⠂⠀⠀⠀⠀⠀⠀⠀⠀⠀⠀⠀⠀⠀⠀⠀⠀⠀⠀⠀⠀⠀⠀⠀⠀⠀⠀⠀⠀⠀⠀⠀⠀⠁⠀⠑⠑⠑⠑⠀⠀⠀⠀⠀⠀⠀⠀⠀⠀⠀⠀⠀⠀⠀⠀⠀⠀⠀⠀⠀⠀⠐⠓⠘⠁⠀⠀⠀⠀⠀⠀⠀⠀⠀⠀⠀⠀⠀⠀⠀⠁⠀⠀⠀⠁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⢟⣿⣿⣿⣿⣿⣿⣿⣿⣷⣜⢷⣝⢸⡻⣿⣿⣿⣏⢿⣯⢻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⣣⡏⣿⣿⣿⣿⣿⣿⣿⣿⣿⣿⣷⡝⢧⢿⣎⢝⢝⢝⢜⢝⢏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⣳⣿⢷⣿⣿⣿⣿⣿⣿⣿⣿⣿⣿⡟⢕⢕⢸⣿⣧⢕⢕⢕⢕⢕⢕⢝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⢣⣿⣿⢜⣫⣝⣝⣳⣷⣷⣷⣷⣷⣷⣇⢕⢕⢕⢿⣿⣧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⢏⣾⣿⡿⣸⣿⣿⣿⣿⣿⣿⣿⣿⣿⣿⣿⣧⢕⢕⢸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⣫⣷⢹⣿⣿⡇⣿⣿⣿⣿⣿⣿⣿⣿⣿⣿⣿⣿⣿⣷⡕⢜⣿⣿⣿⡕⢕⢕⢕⢕⢕⢕⢕⢕⢕⢕⢕⢕⢜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⣿⡇⣿⣿⣿⡇⣿⣿⣿⣿⣿⣿⣿⣿⣿⣿⣿⣿⣿⣿⣿⡕⣿⣿⣿⣷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⣾⣿⣿⡿⢳⣿⣿⣿⡇⣿⣿⣿⣿⣿⣿⣿⣿⣿⣿⣿⣿⣿⢻⣿⡇⣿⣿⣿⣿⡕⢕⢕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⡿⣳⣿⣿⣿⡟⣽⢸⣿⣿⣿⡇⢻⣿⣿⣿⣿⣿⣿⣿⣿⣿⣿⣿⣿⡇⢻⢇⣿⣿⣿⣿⡇⢕⢕⢷⡵⡱⣵⢕⣕⢡⠕⢣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⣟⣾⣿⢸⣿⢻⣹⣷⡜⢿⣿⣿⣿⣿⣿⣿⣿⣿⣿⣿⣿⡇⢕⢕⣿⣿⣿⡿⢇⢕⢕⢜⢝⢌⢜⢕⢕⢀⢅⢕⢏⢟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⢳⣿⣿⣿⡟⣾⣿⣿⢸⢕⣸⣿⣿⢱⣼⣿⣿⣿⣿⣿⣿⣿⣿⣿⣿⣿⡇⢕⢜⢟⢟⠝⠑⢀⢕⢕⣑⢕⠕⢕⢕⢕⢕⢕⢕⢕⢕⢜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⡏⣿⡗⣿⡿⣼⣿⡿⢝⢕⡾⣿⣿⣿⡼⣿⣿⣿⣿⣿⣿⣿⣿⣿⣿⣿⣿⣧⢕⢀⠑⠁⠁⢀⢕⢕⣿⣿⣿⢱⣦⣕⢕⢕⢕⢑⢕⢗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⣽⢸⣿⢱⣿⢳⣿⣿⢇⢱⡕⢱⣿⢿⣿⢇⣿⡟⣿⣿⣿⣿⣿⣿⣿⣿⣿⣿⢹⢕⢔⠕⠕⠕⣕⢕⢱⣽⣿⣿⡞⣿⣿⣷⣶⢱⣿⣿⣿⣯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⣵⣵⣿⣿⡟⣾⡏⣾⡏⣿⣿⣟⣾⢸⣷⢸⣿⣧⣵⢸⣿⢗⣿⣿⣿⣿⣿⣿⣿⣿⣿⡏⢕⢕⢸⣿⣿⣿⣏⢕⢸⣿⣿⣿⡇⣿⣿⣿⣿⡇⢟⣽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⢣⡿⣿⣟⢻⢇⣿⢣⣿⢹⣿⣿⣿⣿⢸⡇⣸⣿⣿⣿⣸⣿⢕⣿⣿⣿⣿⣿⣿⣿⣿⣿⡇⢕⢕⢸⣿⣿⣿⣿⡸⣿⣿⣿⣿⡇⣿⣿⣿⣿⣇⢼⣕⢱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⡟⣾⣷⣜⢫⣗⢕⣿⢸⡿⣾⣿⣿⣿⡏⢸⡇⣿⣿⣿⡇⣿⡇⡇⣿⣿⣿⣿⣿⣿⣿⣿⣿⢇⢕⢕⢸⣿⣿⣿⣿⡇⣿⢻⣿⣿⡇⣿⣿⣿⣿⣿⢕⡻⣧⢕⡹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⢻⢇⢏⣾⢟⣕⡟⣿⡇⣿⣿⣿⣿⢇⣸⡇⣿⣿⣿⣿⢻⢣⡟⢹⣿⣿⣿⣿⣿⣿⣿⣾⢕⡕⢕⣸⣿⣟⣟⣟⡇⣿⢸⢿⣿⢇⣿⣿⣿⣿⣿⢝⣻⡽⢇⢣⢝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⢕⢇⢸⣏⣞⢟⡇⡿⢱⣿⣿⣿⣿⢱⣿⡇⣽⣿⣷⣷⡼⢸⣿⣧⣿⡜⣿⡹⣿⣿⣼⡟⢕⢇⣱⡿⢿⢿⣟⣟⡇⣗⣎⢮⡻⢕⣿⣿⣿⣿⣿⢹⡕⡱⠑⢁⢀⢄⢄⢄⢄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⡟⢳⢣⢸⣿⣿⣿⡇⢼⠿⠇⠟⢗⢗⠷⠷⢎⣽⡝⣿⣵⣿⣧⣻⡻⣿⢇⣼⣵⣵⢗⠋⠉⠝⠕⠀⣀⢀⠐⢳⣱⣿⣿⡯⢺⣿⠕⠕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⢮⠇⠱⢸⣸⢸⡿⣿⣿⢇⢝⢁⣠⣔⡴⠅⠀⠐⠀⢑⢝⣿⣿⣿⣿⣿⣿⣿⣿⣿⣿⢕⢕⢃⢁⢀⢀⢀⣿⣿⢕⢵⣿⣿⣿⡧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⠐⠀⠕⢕⡿⢸⡇⣿⢿⢜⣧⣕⣿⣧⢕⢕⢄⢔⢔⣱⣿⣿⣿⣿⣿⣿⣿⣿⣿⣿⣿⣿⣇⢕⢕⣕⢕⢕⣿⣿⡟⣼⣿⡟⡟⢕⢸⣿⢔⠀⠀⢸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⣸⡧⡜⢻⢹⣿⡇⢹⣿⣿⣿⢧⣕⢳⡗⣱⣾⣿⣿⣿⣿⣿⣿⣿⣿⣿⣿⣿⣿⣿⣗⣜⣗⡕⣝⣿⣿⣽⡿⡻⣾⡇⢕⢜⣿⢕⠐⠀⠀⢱⡝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⢐⠑⠕⢔⠅⣱⢇⠀⠀⠀⣿⢏⢕⣿⢕⢝⢷⢕⢹⣿⣿⣷⣧⣶⣷⣿⣿⣿⣿⣿⣿⣿⣿⣿⣿⣿⣿⣿⣿⣿⣿⣿⣿⣿⣿⣿⣿⢏⣷⣿⣿⢕⢕⢕⣿⡇⠀⠀⠀⠁⢹⣎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⡼⢇⠀⠀⠀⢔⣿⢱⡇⢼⡇⢕⢕⢕⢕⢿⣿⣿⣿⣿⣿⣿⣿⣿⣿⣿⣿⣿⣿⣿⣿⣿⣿⣿⣿⣿⣿⣿⣿⣟⣻⣽⢫⢞⣼⣿⣿⢕⢕⢕⢸⡇⣤⣤⢔⢵⣇⢜⢧⢻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⢜⢇⢕⡞⢕⣼⡔⢀⠀⢸⡇⢸⣷⢕⢳⢕⢕⢕⢸⢏⢿⣿⣿⣿⣿⣿⣿⣿⣿⣿⣿⣿⣿⣿⣿⣿⣿⣿⣿⣿⣿⣿⣿⣿⣿⣗⢕⢸⣿⣿⣿⢕⢕⡕⢸⡇⣿⣿⣇⢜⣿⡇⢜⢣⢻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⢞⢕⣼⡟⢕⢕⢔⢸⢕⢸⣷⢱⢜⣇⢕⢕⢕⢕⢜⢻⣿⣿⣿⣿⣿⣿⣿⣿⣿⡿⢿⢿⢿⢿⢿⣿⣿⣿⣿⣿⣿⣿⡿⢇⢕⣸⣿⣿⡇⢕⢷⢸⢕⡇⢟⣕⣻⡇⢸⣿⡕⡕⢇⢻⣏⣽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⡜⢱⢱⣿⡕⡕⢕⢕⢕⢕⢸⣷⣱⢇⢹⡇⢕⢕⢕⢕⢕⢝⢿⣿⣿⣿⣿⣿⣿⣧⣵⣵⣵⣵⣵⣷⣿⣿⣿⣿⣿⢿⢏⢕⢕⢕⣿⣿⡿⢕⣧⢸⢸⢕⢇⢼⢿⢿⢿⢕⢿⣇⢿⢜⡜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⢱⢕⡟⣾⣟⢱⣿⣿⢕⢕⡜⡜⣿⡽⢇⢵⡜⢧⢕⢕⢕⢕⢕⢕⢜⢝⢻⢿⣿⣿⣿⣿⣿⣿⣿⣿⣿⣿⣿⢟⢏⢕⢕⢕⢕⢕⢱⣿⢣⢕⢱⣿⡕⢕⡇⢕⢄⢄⢄⢄⢄⢜⣿⠀⠀⢱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⢇⠸⢇⣿⢕⢝⢟⢏⢕⢕⢣⣷⢜⣿⣪⢸⣗⢕⢕⢕⢕⢕⢕⢕⢕⢕⢕⢕⢜⢝⢟⢿⢿⣿⣿⢿⣟⡝⢕⢕⢕⢕⢕⢕⢕⢕⡾⢇⢕⢕⣸⣿⣧⢕⢕⢕⢕⢱⣷⣷⡇⢕⣿⢐⠀⠁⢔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⢀⠕⠀⠀⢸⣿⢕⢕⢕⢕⢕⢕⣾⡟⢕⢜⢯⢜⣿⡕⢕⢕⢕⢕⢕⢕⢕⢕⢕⠕⠑⢕⣸⣾⣷⣷⣷⣿⣿⡇⢅⠑⠕⢕⢕⢕⢕⢜⢱⣿⡕⢕⣿⣿⡿⢕⢸⡕⢕⢕⢜⢝⢕⢕⣿⢀⢀⢀⢀⢸⣿⢕⢕⢕⢕⢺⣿⡇⢕⢕⣿⣿⡇⢕⢸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⠁⠀⠀⠀⠀⢄⢕⠐⠀⠀⢜⡇⢕⢕⢕⡕⢕⢸⡟⢕⢕⢕⢜⢣⢹⣧⢕⢕⢕⢕⢕⢕⠕⠁⠀⠀⢔⢕⣿⣿⣿⣿⣿⣿⣿⣿⢕⢔⠀⠀⠁⠑⠕⢕⢜⣿⣷⢕⣿⣿⡇⡟⣟⡧⢕⢕⢕⢕⢕⢕⢇⢕⢕⢕⢕⢸⣿⢕⢕⢕⢕⢿⣿⡇⢕⢕⣿⣿⡇⢕⢸⡟⣾⣷⣷⣼⣟⢏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⢄⢕⢕⠀⠀⠀⠁⠑⠀⠀⠀⠁⢕⢜⢕⢕⢕⢕⢕⢱⣧⣜⣇⢕⢕⢕⠁⠀⠀⠀⠀⠀⢕⣼⣿⣿⣿⣿⣿⣿⣿⣿⡕⢕⠀⠀⠀⠀⠀⠕⢕⢜⢟⢇⢸⡿⠇⠑⠛⢕⢕⢕⢕⣧⢣⢕⣼⡱⢸⣗⡕⢸⣿⢕⢕⢕⢕⢸⣿⡇⢕⢕⣿⣿⡇⢕⢸⢜⠝⢟⢹⢿⢟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⢟⣏⣵⣦⢀⠀⠀⠀⠀⠀⠀⠀⠀⠀⠀⠀⠀⠀⠀⠀⢕⢕⠕⠀⠀⠀⣴⣶⣶⣶⡇⢰⡇⢕⢕⢕⢕⣱⣵⡕⣟⣿⣿⡕⢕⢞⠑⠀⠀⠀⠀⠀⣯⣿⣿⣿⣿⣿⣿⣿⣿⣿⣷⡕⠀⠀⠀⠀⠀⠐⢗⢝⢣⡝⠇⠕⠔⠕⠕⠀⡁⠑⢕⢹⣧⢺⣿⣿⣿⣿⣷⣸⣿⢕⢕⢕⢕⣼⣿⡯⢕⢕⣿⣿⡇⢕⠁⠁⠀⢺⡷⠃⢁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⡿⢏⢵⡞⣟⣿⣿⣷⡔⣶⣶⣶⣶⣶⣶⢔⠀⠀⠀⠀⠀⠀⠀⢕⢕⠀⠀⠀⢱⣿⣿⣿⣿⢧⣿⢝⢕⣱⣾⣿⣿⣿⡇⣿⢿⣿⣷⢕⢕⠀⠀⠀⠀⠀⠀⢸⣿⣿⣿⣿⣿⣿⣿⣿⣿⣿⡇⠀⠀⠀⠀⠀⠀⢕⢕⢕⢕⠔⣴⢄⠀⢀⠚⢇⢜⣇⢕⢝⣧⢻⣿⣿⣿⣿⢾⢏⢵⢾⣿⣷⣷⣮⣕⡕⢕⣿⣿⡇⠁⠀⠀⠀⠀⠀⢀⣼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⡕⢜⢣⡝⢷⢝⠁⠀⠹⣿⣿⣿⣿⣿⡇⢕⢔⢕⢕⢕⡕⢔⠑⢕⠀⠀⠀⣼⣿⣿⣿⢏⣾⢇⢕⣼⣿⣿⣿⣿⣿⣿⢸⢟⣿⣿⣷⢕⠀⠀⠀⠀⠀⠀⠘⣿⣿⣿⣿⣿⣿⣿⣿⣿⣿⠑⠀⠀⠀⠀⠀⠀⢕⢕⢕⢱⣄⢙⡀⠕⢕⠕⠰⣾⣿⣇⢕⢜⢧⢝⢍⢝⢕⢕⢕⢕⢕⢜⢝⢝⢻⢿⣿⣷⣽⣻⢕⠐⠀⠜⠕⠀⠀⣼⣿⡧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⡑⠁⠱⠞⠁⠀⠀⠘⢿⣿⣿⣿⡧⢕⢕⢕⢕⣼⣿⢕⠀⠀⠀⠀⢄⣿⣿⣿⣟⣾⢇⢕⣸⣿⣿⣿⣿⣿⣿⣿⢸⣿⣾⣿⣿⡇⠀⠀⠀⠀⠀⠀⠀⢹⣿⣿⣿⣿⣿⣿⣿⣿⡏⠀⠀⠀⠀⠀⠀⠀⠀⢣⣵⣼⣿⣿⡇⣔⢔⢦⢹⡜⣿⣿⡇⢕⢜⢧⢕⢕⢕⢕⠕⠕⠕⢕⢕⢕⢕⢕⢝⢟⢿⣿⣷⣧⡄⠀⠀⠀⢕⢻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⢄⠀⠀⢕⠕⠀⠀⠈⢻⣿⣿⣿⡕⣕⡜⣾⣿⣿⣇⢕⠀⠀⠀⢸⣿⣿⡟⣼⢇⢕⢱⣿⣿⣿⣿⣿⣿⣿⣿⡇⡇⣿⣿⣿⣿⢀⠀⠀⠀⠀⠀⠀⠀⢻⣿⣿⣿⣿⣿⣿⡿⠁⠀⠀⠀⠀⠀⠀⠀⠀⢸⣿⣿⣿⣿⡷⣹⢺⣧⣕⣏⢜⢟⣻⢕⢕⢜⠇⠑⠁⠀⠀⠀⠀⠁⢑⢕⢕⢕⢕⢕⢕⢜⢻⣿⣿⣷⡄⢔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⢻⣆⠀⠀⠀⢀⡄⠀⠀⠝⣿⣿⣾⣿⢹⣿⣿⣿⣷⢕⢄⠀⠀⠀⠁⠉⠘⠇⠕⢕⣼⣿⣿⣿⣿⣿⣿⣿⣿⣧⢱⢿⣿⣎⢿⣇⠀⠀⠀⠀⠀⠀⠀⠁⢿⣿⣿⣿⣿⣿⠇⠀⠀⠀⠀⠀⠀⠀⠀⠀⠘⣿⣿⣿⣯⣷⣿⣷⣜⡏⢿⣇⠿⠟⠑⠁⠀⠀⠀⠀⠀⠀⠀⢠⣴⣷⣷⣷⣧⡕⢕⢕⢕⢕⢝⢿⣿⡏⣷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⡽⣞⠀⠀⠀⠁⠁⠀⠀⠀⠑⢿⣟⣿⢜⣿⣿⣿⡿⡕⢕⠀⠀⠀⠀⠀⠀⠀⠀⠀⠉⠙⠻⢿⣿⣿⣿⣿⣿⣿⡎⣸⣿⢿⣮⡻⢄⠀⠀⠀⠀⠀⠀⠀⠈⢻⣿⣿⣿⡏⠀⠀⠀⠀⠀⠀⠀⠀⠀⠀⠀⢸⣿⣿⣿⣿⣿⣿⡿⠟⠋⢇⠀⠀⠀⠀⠀⠀⠀⠀⠀⠀⠀⠀⠀⠀⠀⠀⠀⠀⠀⠑⢕⢕⠑⠀⠁⠁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⣏⣾⠀⠀⠀⠀⠀⢔⢔⠀⠀⠈⢻⣿⠁⣿⣿⣿⣷⢕⠁⠀⠀⠀⠀⠀⠀⠀⠀⠀⠀⠀⠀⠀⠈⠙⠻⣿⣿⣿⣿⡜⣿⣿⣷⣽⡅⠀⠀⠀⠀⠀⠀⠀⠀⠁⢉⢉⠙⠀⠀⠀⠀⠀⠀⠀⠀⠀⠀⠀⠀⠁⢿⣿⣿⡿⢟⠋⠀⠀⠀⠀⠀⠀⠀⠀⠀⠀⠁⠔⢄⠀⠀⠀⠀⠀⠀⠀⠀⠀⠀⠏⠐⠁⠀⠀⠀⢀⢄⢸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⠀⠀⠘⠀⠘⢿⣿⣿⢕⠀⠀⠀⢀⢔⠑⠀⠀⠀⠄⠀⠀⠀⠀⠀⠀⠀⠁⠑⢿⣿⣷⢹⣿⢿⣿⢇⠀⠀⠀⠀⠀⠀⠀⠀⠀⠕⢕⠀⠀⠀⠀⠀⠀⠀⠀⠀⠀⠀⠀⠀⠀⠜⢿⢟⠁⠀⠀⠀⠀⠀⠀⠀⠀⠀⠁⠔⢄⠀⠀⠁⠕⢀⠀⠀⢰⢔⠀⠀⣀⠀⠀⠀⠀⠀⠀⢄⢕⢕⠑⣿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⠑⠀⠀⠀⠀⢄⠈⠛⢝⢕⢔⠀⢄⠑⠀⠀⢀⢄⠁⠀⠀⠀⠀⠀⠀⠀⠀⠀⠀⠀⠙⠟⠘⡿⢸⣿⠕⠀⠀⠀⠀⠀⠀⠀⠀⠀⠀⠑⠀⠀⠀⠀⠀⠀⠀⠀⠀⠀⠀⠀⠀⠀⠀⠁⠀⠀⠀⠀⠀⠀⠀⠀⠀⠀⠀⠀⠀⢁⠕⠄⢀⠀⠁⠔⠀⠁⠀⠀⠀⠁⠁⠀⠀⠀⠀⢄⢕⢕⢕⢀⣿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⡏⢇⢕⢕⠀⠀⠀⢕⢕⢕⢕⢕⢕⢕⢕⢕⢕⢕⣕⣱⣵⣴⠀⠑⠔⠀⢄⢀⣿⣿⣿⣿⠀⠁⠑⠄⢸⣿⣿⣿⣿⣜⣿⣿⣿⣿⣿⣿⣿⢿⢏⢍⢕⢔⢕⢕⢕⢕⢕⢔⢔⢄⠀⠀⠀⢔⠂⢕⢕⢕⢄⠀⠁⠁⠔⠁⠀⢀⠄⠕⢄⠀⠀⠀⠀⠀⠀⠀⠀⠀⠀⠀⠀⠀⠀⢀⢇⢕⢇⠀⠀⠀⠀⠀⠀⠀⠀⠀⢠⣴⣴⣤⢔⠀⠀⠀⠀⠀⠀⠀⠀⠀⠀⠀⠀⠀⠀⠀⠀⠀⠀⠀⠀⠀⠀⠀⠀⠀⢀⠔⠁⠀⠀⠁⠐⠀⠀⠀⢄⠀⢰⢔⠀⠀⠀⠀⠀⢀⢕⢕⢕⢕⢕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⡿⣕⢕⠀⠀⠑⠗⠗⠳⠷⣷⣷⣷⣷⣷⣾⣿⣿⣿⣿⣴⣴⣴⣤⣿⣿⣿⣿⣿⣿⣦⣴⣦⣴⣾⣿⣿⣿⣿⣿⣿⣿⣿⣿⣿⢗⢕⢕⢕⠕⠑⠅⠕⠁⠁⠁⠁⠁⠀⠑⠔⠀⠀⠀⠀⠕⢕⢕⢕⢔⢄⠀⠀⠀⠐⠀⠀⠀⠀⠑⢄⠀⠀⠀⠀⠀⠀⠀⠀⠀⠀⠀⠀⠑⠀⢕⠁⠀⠀⠀⠀⠀⠀⠀⠀⠐⣹⣿⣿⣿⣿⡃⠀⠀⠀⠀⠀⠀⠀⠀⠀⠀⠀⠀⠀⠀⠀⠀⠀⠀⠀⠀⠀⠀⢀⠔⠁⠀⠀⠀⠁⠐⠄⠀⠀⠀⢸⡔⠀⠀⠀⢀⠀⠀⠀⠀⠁⢁⢑⢰⢿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⠔⢕⢄⠀⠀⠐⠑⢕⢕⢕⡎⠀⠀⠀⠄⠐⠁⠐⠀⠀⠀⠁⠄⠀⠀⠀⠀⠀⠀⠀⠀⠀⠀⠀⠕⠁⠀⠀⠀⠀⠀⠀⠀⠀⠀⠐⢟⢿⣿⣿⢏⠑⠀⠀⠀⠀⠀⠀⠀⠀⠀⠀⠀⠀⠀⠀⠀⠀⠀⠀⠀⠀⠀⠄⠀⠀⠀⠀⠀⠀⠀⠀⠀⠀⠀⠀⠘⢻⡔⠀⡔⢕⢀⢄⢄⢰⢕⣵⣵⡜⡿⣿⣿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⣷⡀⠀⠀⠄⢅⡾⢅⠀⠀⠀⠀⠀⠀⠀⠀⠁⠀⠀⠀⠁⢄⠀⠀⠀⠀⠀⠀⠀⠀⠀⠀⠀⠀⠀⠀⠀⠀⠀⠀⠀⠀⠀⠀⠀⠀⠀⠀⠀⠀⠀⠀⠀⠀⠀⠀⠀⠀⠀⠀⠀⠀⠀⠀⠀⠀⠀⠀⠀⠑⠀⠀⠀⠀⠀⠀⠀⠀⠀⠀⠀⠀⠀⠀⠀⢹⡕⢕⢕⢕⢕⣱⣾⣿⣿⣿⡇⣿⣿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⣄⠀⢀⡞⢕⢑⠀⠀⠀⠀⠀⠀⠀⠀⠀⠀⠀⠀⠀⠀⠁⠀⠀⠀⠀⠀⠀⠀⠀⠀⠀⠀⠀⠀⠀⠀⠀⠀⠀⠀⠀⠀⠀⠀⠀⠀⠀⠀⠀⠀⠀⠀⠀⠀⠀⠀⠀⠀⠀⠀⠀⠀⠀⠀⠀⠀⠀⠀⠀⠀⠀⠀⠀⠀⠀⠀⠀⠀⠀⠀⠀⠀⠑⢕⢝⣇⢕⢕⣼⣿⣿⣿⣿⣿⢇⣿⣿⡿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⢇⡞⢄⠕⠀⠀⠀⠀⠀⠀⠀⠀⠀⠀⠀⠀⠀⠀⠀⠀⠀⠀⠀⠀⠀⠀⠀⠀⠀⠀⠀⠀⠀⠀⠀⠀⠀⠀⠀⠀⠀⠀⠀⠀⠀⠀⠀⠀⠀⠀⠀⠀⠀⠀⠀⠀⠀⠀⠀⠀⠀⠀⠀⠀⠀⠀⠀⠀⠀⠀⠀⠀⠀⠀⠀⠀⠀⠀⠀⠀⠀⠀⠕⠕⠜⢧⢸⣿⣿⣿⡿⢟⢵⢟⣹⢯⢇⢕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⢏⣾⡗⢱⡇⠀⠀⠀⠀⠀⠀⠀⠀⠀⠀⠀⠀⠀⠀⠀⠀⠀⠀⠀⠀⠀⠀⠀⠀⠀⠀⠀⠀⠀⠀⠀⠀⠀⠀⠀⠀⠀⠀⠀⠀⠀⠀⠀⠀⠀⠀⠀⠀⠀⠀⠀⠀⠀⠀⠀⠀⠀⠀⠀⠀⠀⠀⠀⠀⠀⠀⠀⠀⠀⠀⠀⠀⠀⠀⠀⠀⠀⠀⠀⠀⢀⢀⢱⡅⢁⢐⣕⣕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⡼⣿⢏⣼⢟⢕⡾⢇⠀⠀⠀⠀⠀⠀⠀⠀⠀⠀⠀⠀⠀⠀⠀⠀⠀⠀⠀⠀⠀⠀⠀⠀⠀⠀⠀⠀⠀⠀⠀⠀⠀⠀⠀⠀⠀⠀⠀⠀⠐⠀⠀⠐⠐⠐⠐⠐⠀⠀⠀⠀⠀⠀⠀⠀⠀⠀⠀⠀⠀⠀⠀⠔⢀⠀⠀⠀⠀⠀⠀⠀⠀⠀⠀⠀⠀⠀⢕⢕⢕⢕⢕⢕⢔⠘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⣵⣿⢏⣸⣿⡅⣸⢕⢕⠀⠀⠀⠀⠀⠀⠀⠀⠀⠀⠀⠀⠀⠀⢔⠑⠁⠀⠀⠀⠀⠀⠀⠀⠀⠀⠀⠀⠀⠀⠀⠀⠀⠀⠀⠀⠀⠀⠀⠀⠀⠀⠀⠀⠀⠀⠀⠀⠀⠀⠀⠀⠀⠀⠀⠀⠀⠀⠀⠀⠀⠀⠀⠀⢕⠀⠀⠀⠀⠀⠀⠀⠀⠀⠀⠐⠀⠀⠕⢕⢕⢕⠕⣕⡕⢕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⢏⢕⣕⡝⢕⢕⢕⢕⠀⠀⠀⠀⠀⠀⠀⠀⠀⠀⠀⠀⠀⠀⢕⠀⠀⠀⠀⠀⠀⠀⠀⠀⠀⠀⠀⠀⠀⠀⠀⠀⠀⠀⠀⠀⠀⠀⠀⠀⠀⠀⠀⠀⠀⠀⠀⠀⠀⠀⠀⠀⠀⠀⠀⠀⠀⠀⠀⠀⠀⠀⠀⠀⠀⠀⠀⠀⠀⠀⠀⠀⠀⠀⠀⠀⠀⠀⠔⢔⢔⢕⣿⣿⡇⢕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⡏⢕⠙⠉⠁⢜⢕⠑⢔⠀⠀⠀⠀⠀⠀⠀⠀⠀⠀⠀⠀⠀⠀⢕⠀⠀⠀⠀⠀⠀⠀⠀⠀⠀⠀⠀⠀⠀⠀⠀⠀⠀⠀⠀⠀⠀⠀⠀⠀⠀⠀⠀⠀⠀⠀⠀⠀⠀⠀⠀⠀⠀⠀⠀⠀⠀⠀⠀⠀⠀⠀⠀⠀⠀⢔⠀⠀⠀⠀⠀⠀⠀⠀⠀⠀⠀⠀⢀⢕⢕⢕⣿⣿⡇⢕⢕⢸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⡟⢕⠀⠀⠀⢔⢕⢕⠀⢕⢕⠀⠀⠀⠕⠐⠀⠀⠀⠀⠀⠀⠀⠀⢕⠀⠀⠀⠀⠀⠀⠀⠀⠀⠀⠀⠀⠀⠀⠀⠀⠀⠀⠀⠀⠀⠀⠀⠀⠀⠀⠀⠀⠀⠀⠀⠀⠀⠀⠀⠀⠀⠀⠀⠀⠀⠀⠀⠀⠀⠀⠀⠀⠀⠀⢕⠀⠀⠀⠀⠀⠀⠀⠀⠀⠀⠀⠀⢕⢕⢕⢕⣿⣿⡇⢕⢸⡕⢹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⢕⣼⠀⠀⠀⢕⢕⠁⢀⢕⢕⠀⠀⠀⠀⠀⠀⠀⠀⠀⠀⠀⠀⠀⠑⢀⠀⠀⠀⠀⠀⠀⠀⠀⠀⠀⠀⠀⠀⠀⠀⠀⠀⠀⠀⠀⠀⠀⠀⠀⠀⠀⠀⠀⠀⠀⠀⠀⠀⠀⠀⠀⠀⠀⠀⠀⠀⠀⠀⠀⠀⠀⠀⠀⠀⢕⠀⠀⠀⠀⠀⠀⠀⠀⠀⠀⠀⢸⡇⢕⢕⢕⣿⣿⡇⢕⢸⣿⡕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⢇⢱⣿⠀⠀⠀⠕⢕⠀⢕⢕⢕⠀⠀⠀⠀⠀⠀⠀⠀⠀⠀⠀⠀⠀⠀⢕⠀⠀⠀⠀⠀⠀⠀⠀⠀⠀⠀⠀⠀⠀⠀⠀⠀⠀⠀⠀⠀⠀⠀⠀⠀⠀⠀⠀⠀⠀⠀⠀⠀⠀⠀⠀⠀⠀⠀⠀⠀⠀⠀⠀⠀⠀⢵⢔⠀⢕⠀⠀⠀⠀⠁⠀⠀⠀⠀⠀⠀⠈⠉⠁⠕⢕⣿⣿⡇⢕⢸⣿⣧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⠁⠁⠀⠀⠀⠀⠀⠀⠀⠀⠀⠀⠀⢄⢄⢔⢔⢕⢄⢄⠀⠀⠀⠀⠀⠀⠀⠀⠀⠀⠀⠀⠀⠀⠀⠀⠀⠀⠀⠀⠀⠀⠀⠀⠀⠀⠀⠀⠀⠀⠀⠀⠀⠀⠀⠀⠀⠀⠀⠀⠀⠀⠀⢄⢵⢜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⢸⣷⢝⢕⢔⢄⢀⢀⠀⠀⠀⠀⠀⠀⠀⠀⠀⠀⠀⠀⠀⠀⠝⢇⢕⢸⢿⢿⢕⢕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⢝⣿⣷⠀⠀⠀⠀⠀⠀⠀⠀⠀⠀⠀⠀⠀⠀⠀⠀⠀⠑⢕⢕⢕⢕⢕⢕⢕⢕⢕⢀⠀⠀⠀⠀⠀⠀⠀⠀⠀⠀⠀⠀⠀⠀⠀⠀⠀⠀⠀⠀⠀⠀⠀⠀⠀⠀⠀⠀⠀⠀⠀⠀⠀⠀⠀⠀⠀⠀⠀⢀⢀⣾⢏⢕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⣼⣿⣷⡕⢜⢷⠀⠀⠀⠀⠀⠀⠀⠀⠀⠀⠀⠀⠀⠀⠀⠀⠀⠀⠀⠀⠀⠀⠀⠀⠀⠀⠀⠀⠀⠀⠀⠀⠀⠀⣀⣤⣤⣼⡷⢕⢕⣼⢇⢕⢕⢕⠁⠀⠀⠀⠀⠀⠀⠀⠀⠀⠀⠀⠀⠀⠀⢄⣔⣕⣕⣕⣕⣕⢕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⣇⢵⡕⢕⢕⠋⠉⠀⠀⠀⠀⠀⠀⠀⠀⠀⠀⠀⠀⠀⠀⠀⠀⠀⠀⠀⠀⠁⢕⢕⢸⣿⣟⢟⣽⠁⠕⢄⢀⠀⠀⠀⠀⠀⠀⠀⠀⠀⠀⠀⠀⠀⠀⠀⠀⠀⠀⠀⠀⠀⠀⠀⠀⠀⠀⠀⠀⠀⠀⠑⠻⠿⢿⢿⢏⢕⣵⣿⣇⣧⢕⠕⠀⠀⠀⠀⠀⠀⠀⠀⠀⠀⠀⠀⠀⠀⠀⢔⢟⢟⢿⢿⢿⢿⢿⢿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⡿⡇⢜⢇⠀⠀⠀⠀⠀⠀⠀⠀⠀⠀⠀⠀⠀⠀⠀⠀⠀⠀⠀⠀⠀⠀⠀⠀⠕⢸⣿⣿⢇⣿⢀⠀⠁⠑⢔⢄⢀⠀⠀⠀⠀⠀⠀⠀⠀⠀⠀⠀⠀⠀⠀⠀⠀⠀⠀⠀⠀⠀⠀⠀⠀⠀⠀⠀⠀⠀⢀⢄⢕⣵⢸⣿⣿⣿⡱⠕⠀⠀⠀⠀⠀⠀⠀⠀⠀⠀⠀⠀⠀⠀⠀⠀⠑⠑⠑⠕⢕⢕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⣏⣿⢇⢜⢕⠀⠀⠀⠀⠀⠀⠀⠀⠀⠀⠀⠀⠀⠀⠀⠀⠀⠀⠀⠀⠀⠀⠀⠀⠀⣾⣿⣿⣷⣿⣧⣴⣴⣴⣴⣅⡑⠕⢔⢄⠀⠀⠀⠀⠀⠀⠀⠀⠀⠀⠀⠀⠀⠀⠀⠀⠀⠀⠀⠀⠀⠀⢀⢄⠔⠑⠁⢀⢿⣟⣼⣿⣿⣿⡇⠀⠀⠀⠀⠀⠀⠀⠀⠀⠀⠀⠀⠀⠀⠀⠀⠀⠀⠀⠀⠀⠀⢱⢕⡕⢱⣕⢕⢕⢕⢝⢕⢜⡇⢜⢣⢜⢕⢜⢕⢕⢕⢕⡕⢜⡕⢵⣕⣮⣗⣪⣣⢜⣕⢎⢕⡪⢕⡪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⢵⣿⢜⢸⡇⠀⠀⠀⠀⠀⠀⠀⠀⠀⠀⠀⠀⠀⠀⠀⠀⠀⠀⠀⠀⠀⠀⠀⠀⠀⢸⣿⡿⢿⢿⢿⠿⠿⠟⠟⠛⠁⠀⠀⠁⠑⠕⠔⢄⢄⠀⠀⠀⠀⠀⠀⠀⠀⠀⠀⠀⠀⠀⠀⠀⠀⢕⢡⣵⣷⣿⣿⣿⣿⣿⣿⣿⣿⣿⡇⠀⠀⠀⠀⠀⠀⠀⠀⠀⠀⠀⠀⠀⠀⠀⠀⠀⠀⠀⠀⠀⠀⢕⢕⢕⡕⢱⢕⢱⢕⢕⢝⢇⢕⢜⢽⡕⢎⢕⢕⣕⡵⣕⣧⣗⢯⢟⣞⣽⣻⣟⣻⣽⣗⢮⣗⡫⣗⢮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⢕⢕⢗⢕⢄⠀⠀⠀⠀⠀⠀⠀⠀⠀⠀⠀⠀⠀⠀⠀⠀⠀⠀⠀⠀⠀⠀⠀⠀⠘⣿⣿⢟⢕⢹⠀⠀⠀⠀⠀⠀⠀⠀⠀⠀⠀⠀⠀⠁⢕⠀⠀⠀⠀⠀⠀⠀⠀⠀⠀⠀⠀⠀⠀⠀⢕⠁⠉⠙⠙⠙⣯⣽⢏⢱⣾⣿⣿⠑⠀⠀⠀⠀⠀⠀⠀⠀⠀⠀⠀⠀⠀⠀⠀⠀⠀⠀⠀⠀⠀⠀⣵⣵⣕⢧⣵⡧⣵⡵⢕⣱⢵⣕⡸⢕⡣⣕⢷⢽⣗⡽⢕⢝⣟⡹⣿⣯⢽⣻⢽⣺⢿⣟⣽⡗⣮⢝⢕⢱⣜⢵⣗⡹⣗⡽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⣧⢽⡵⢝⢷⡳⢴⠀⠀⠀⠀⠀⠀⠀⠀⠀⠀⠀⠀⠀⠀⠀⠀⠀⠀⠀⠀⠀⠀⠀⠀⠙⢿⣷⣷⣵⣵⣤⣤⣄⣀⢀⠀⠀⠀⠀⠀⠀⠀⠀⠑⢔⠀⠀⠀⠀⠀⠀⠀⠀⠀⠀⠀⠀⠀⠀⠀⠀⠀⠀⠀⠀⢜⢏⣕⣵⣿⣿⡏⠀⠀⠀⠀⠀⠀⠀⠀⠀⠀⠀⠀⠀⠀⠀⠀⠀⠀⠀⠀⠀⠀⢔⢟⣽⢪⢝⡕⢟⣇⢸⢝⡺⢝⢕⢜⡕⢜⡕⢜⢕⢸⢝⢕⢝⢕⢕⢕⢏⢝⡞⢕⡗⢽⢗⢕⢵⣗⢵⢕⡽⢕⡹⢗⣫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⢏⣄⣄⡀⢀⠀⠀⠀⠀⠀⠀⠀⠀⠀⠀⠀⠀⠀⠀⠀⠀⠀⠀⠀⠀⠀⠑⢽⣟⡟⢻⠿⠿⠿⠿⠟⠐⠀⠀⠀⠀⠀⠀⠀⠀⠀⠀⠀⠀⠀⠀⠀⠀⠀⠀⠀⠀⠀⠀⠀⠀⣄⣴⣶⣷⣾⣿⣿⡿⢿⣫⡞⠀⠀⠀⠀⠀⠀⠀⠀⠀⠀⠀⠀⠀⠀⠀⠀⠀⠀⠀⠀⠀⢀⣴⡮⢣⣕⣸⣟⣣⢝⣇⢽⢕⣸⣕⣎⢵⢕⢕⢕⢕⢕⣕⢹⣕⡹⢕⣪⢵⢳⢵⢗⢮⢕⣕⢕⢕⡱⢕⣸⢕⣇⣕⣇⡱⣗⡸⢕⣱⡕⢗⣹⢕⡫⢵⣞⡵⢗⢯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⠚⠛⠓⠐⠀⠀⠀⠀⠀⠀⠀⠀⠀⠀⠀⠀⠀⠀⠀⠀⠀⠀⠀⠀⠀⠀⠙⠛⠓⠃⠐⠀⠀⠀⠀⠀⠀⠀⠀⠀⠀⠀⠀⠀⠀⠀⠀⠀⠀⠀⠀⠀⠀⠀⠀⠀⠀⠀⠀⠛⠛⠛⠋⠙⠁⠑⠛⠛⠋⠀⠀⠀⠀⠀⠀⠀⠀⠀⠀⠀⠀⠀⠀⠀⠀⠀⠀⠀⠀⠀⠀⠀⠈⠚⠛⠛⠛⠛⠚⠛⠛⠛⠓⠛⠓⠚⠛⠓⠓⠓⠓⠛⠓⠛⠓⠛⠛⠚⠛⠓⠚⠓⠓⠓⠓⠃⠑⠚⠛⠓⠛⠓⠛⠓⠛⠙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7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⢟⣻⣿⣿⣿⣿⣿⣿⣿⣷⣝⢮⣝⢸⡻⣿⣿⣿⣎⣿⣎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⣣⡏⣿⣿⣿⣿⣿⣿⣿⣿⣿⣿⣧⡹⣇⢿⣎⢝⢝⢝⢜⢝⢎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⣳⣿⢷⣿⣿⣿⣿⣿⣿⣿⣿⣿⣿⡟⢕⢕⢸⣿⣧⢕⢕⢕⢕⢕⢕⢝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⢣⣿⣿⢜⣫⣝⣝⣳⣷⣷⣷⣷⣷⣗⣇⢕⢕⢕⢿⣿⣧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⢏⣾⣿⡿⣸⣿⣿⣿⣿⣿⣿⣿⣿⣿⣿⣿⣇⢕⢕⢸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⣫⣷⢹⣿⣿⡇⣿⣿⣿⣿⣿⣿⣿⣿⣿⣿⣿⣿⣿⣷⡕⢜⣿⣿⣿⡕⢕⢕⢕⢕⢕⢕⢕⢕⢕⢕⢕⢕⢜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⣿⡇⣿⣿⣿⡇⣿⣿⣿⣿⣿⣿⣿⣿⣿⣿⣿⣿⣿⣿⣿⡇⣿⣿⣿⣷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⢿⣾⣿⣿⡿⢳⣿⣿⣿⡇⣿⣿⣿⣿⣿⣿⣿⣿⣿⣿⣿⣿⣿⢻⣿⡇⣿⣿⣿⣿⡕⢕⢕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⡿⣳⣿⣿⣿⡟⣽⢸⣿⣿⣿⡇⢻⣿⣿⣿⣿⣿⣿⣿⣿⣿⣿⣿⣿⡇⢻⢇⣿⣿⣿⣿⡇⢕⢕⢳⡕⡱⣵⢕⢕⢵⠕⢱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⣟⣾⣿⢸⣿⢻⣹⣷⡜⢿⣿⣿⣿⣿⣿⣿⣿⣿⣿⣿⣿⡇⢕⢕⣿⣿⣿⡿⢇⢕⢕⢕⢝⢅⢕⢕⢱⡀⢅⢔⢝⢟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⢳⣿⣿⣿⡟⣾⣿⣿⢸⢕⣸⣿⣿⢱⣼⣿⣿⣿⣿⣿⣿⣿⣿⣿⣿⣿⡇⢕⢜⢞⢟⢝⠑⢀⢕⢕⣑⢕⠕⢕⢕⢕⢕⢕⢕⢕⢕⢕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⡏⣿⡗⣿⡿⣼⣿⡿⢝⢕⡾⣿⣿⣿⡼⣿⣿⣿⣿⣿⣿⣿⣿⣿⣿⣿⣿⣧⢕⠀⠑⠁⠁⢀⢕⢕⣿⣿⣿⢱⣦⣅⢕⢕⢕⢑⢕⢗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⣽⢸⣿⢱⣿⢳⣿⣿⢇⢱⡕⢱⣿⢿⣿⢇⣿⡟⣿⣿⣿⣿⣿⣿⣿⣿⣿⣿⢹⢕⢔⠕⠕⠕⣕⢕⢱⣽⣿⣿⡞⣿⣿⣷⣶⢱⣿⣿⣿⣯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⣵⣵⣿⣿⡟⣾⡏⣾⡏⣿⣿⣿⣾⢸⣷⢸⣿⣧⣵⢸⣿⢗⣿⣿⣿⣿⣿⣿⣿⣿⣿⡏⢕⢕⢸⣿⣿⣿⣏⢕⢸⣿⣿⣿⡇⣿⣿⣿⣿⡇⢝⣽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⢣⡿⣿⣿⢿⢇⣿⢣⣿⢹⣿⣿⣿⣿⢸⡇⣸⣿⣿⣿⣸⣿⢕⣿⣿⣿⣿⣿⣿⣿⣿⣿⡇⢕⢕⢸⣿⣿⣿⣿⡱⣿⣿⣿⣿⡇⣿⣿⣿⣿⣇⢼⣕⢱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⡟⣾⣷⣜⢫⣗⢕⣿⢸⡿⣼⣿⣿⣿⡏⢸⡇⣿⣿⣿⡏⣿⡇⡇⣿⣿⣿⣿⣿⣿⣿⣿⣿⡇⢕⢕⢸⣿⣿⣿⣿⡇⣿⢻⣿⣿⡇⣿⣿⣿⣿⣿⣕⡹⣧⢕⡽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⢫⢇⢏⣾⢟⣱⡟⣿⡇⣿⣿⣿⣿⢇⣸⡇⣿⣿⣿⣿⢻⢇⡟⢸⣿⣿⣿⣿⣿⣿⣿⣾⢇⡕⢕⣸⣿⣟⣟⣟⡇⡿⢸⢿⣿⡇⣿⣿⣿⣿⣿⢝⣻⡽⡇⢣⢝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⢕⢇⢪⣏⣞⢟⡇⣿⢕⣿⣿⣿⣿⢱⣧⡇⣽⣽⣷⣾⡼⢸⣿⣧⣻⡜⣿⡸⣿⣿⣼⡏⢕⡇⢱⡿⢿⢿⣟⣟⡇⣗⣎⢮⡻⢕⣿⣿⣿⣿⣿⢸⡕⡱⠑⢁⢀⢄⢄⢄⢄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⡝⢷⢧⢸⣿⣿⣿⡇⢼⠿⠗⢟⢗⢳⠷⠷⢝⣽⡝⣿⣷⣽⣧⣻⡻⣿⢇⣼⣱⣵⢗⠋⠉⠝⠑⠀⣀⢀⠐⢳⣷⣿⣿⡯⢾⣿⠕⠕⢱⣴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⠮⠇⠱⢸⢸⢸⡿⣿⣿⢇⢏⢁⣠⣔⡤⠅⠀⠐⠀⢈⢝⣿⣿⣿⣿⣿⣿⣿⣿⣿⣿⢕⢕⢃⢀⢀⢀⢀⣿⣿⢕⢵⣿⣿⣿⡯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⠔⠀⠕⢜⣾⢵⡇⣿⣿⡾⣷⣕⣿⣧⢕⢕⢄⢔⢔⣱⣿⣿⣿⣿⣿⣿⣿⣿⣿⣿⣿⣿⣇⢕⢕⣔⢕⢱⣿⣿⡟⣼⣿⣿⡟⢕⢸⣿⠕⠀⠀⠸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⢸⡏⡕⢻⡝⣿⡇⢹⣿⣿⣿⢧⣕⢳⡗⣱⣾⣿⣿⣿⣿⣿⣿⣿⣿⣿⣿⣿⣿⣿⣷⣜⣓⡕⣝⣿⣿⣽⡿⡻⣿⡇⢕⢜⣿⢕⠐⠀⠀⢱⡝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⢐⠑⠕⢔⠅⣱⢇⠀⠀⠀⣿⡇⡕⣾⢕⢜⢻⡕⢻⣿⣿⣷⣧⣶⣷⣿⣿⣿⣿⣿⣿⣿⣿⣿⣿⣿⣿⣿⣿⣿⣿⣿⣿⣿⣿⣿⣿⢏⣳⣯⣿⢕⢕⢕⣿⡇⠀⠀⠀⠀⢹⣜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⣼⢇⠀⠀⠀⢄⣿⢱⡇⢜⡇⢕⢕⢕⢕⢿⣿⣿⣿⣿⣿⣿⣿⣿⣿⣿⣿⣿⣿⣿⣿⣿⣿⣿⣿⣿⣿⣿⣿⣟⣻⣽⢫⢞⣼⣿⡿⢕⢕⢕⢸⡇⣴⣴⢔⢵⣇⢝⢎⢻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⢕⡼⢕⣼⡔⢄⠀⢸⡏⢸⣷⢕⢳⢕⢕⢕⢕⢏⢿⣿⣿⣿⣿⣿⣿⣿⣿⣿⣿⣿⣿⣿⣿⣿⣿⣿⣿⣿⣿⣿⣿⣿⡿⣗⢕⢱⣿⣿⡇⢕⢕⡕⢜⡇⣿⣿⣇⢜⣿⡇⢜⢇⢻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⢞⢕⣼⡟⢕⢕⢔⢸⢇⢸⣿⢕⢜⣇⢕⢕⢕⢕⢜⢻⣿⣿⣿⣿⣿⣿⣿⣿⣿⣿⣿⣿⣿⣿⣿⣿⣿⣿⣿⣿⣿⣿⡿⢇⢕⣸⣿⣿⡇⢕⢷⢸⢕⡇⢟⣿⣿⡕⡽⣿⢱⡜⡎⣻⣟⣿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⡜⢱⢱⣿⡕⡕⢕⢔⢜⢕⢸⣿⣱⡇⢹⣇⢕⢕⢕⢕⢕⢝⢿⣿⣿⣿⣿⣿⣿⣿⣽⣿⣷⣷⣷⣿⣿⣿⣿⣿⣿⢿⢏⢕⢕⢕⣿⣿⡿⢕⣇⢸⢱⢕⢇⢸⢿⢿⢿⢕⢿⡇⢷⢸⡸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⢱⢑⡞⣾⡟⢱⣿⣿⢕⢕⢜⡜⢿⣗⢕⢱⣜⢳⡕⢕⢕⢕⢕⢕⢜⢝⢻⢿⣿⣿⣿⣿⣿⣿⣿⣿⣿⣿⣿⢟⢏⢕⢕⢕⢕⢕⢱⣿⢧⢕⢱⣿⡕⢕⢇⢕⢄⢄⢄⢄⢅⢸⣷⠀⠀⢕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⢇⠸⢇⣿⢕⢝⢝⢟⢕⢕⢣⣿⢜⣿⡝⢸⣿⢕⢕⢕⢕⢕⢕⢕⢕⢕⢕⢕⢜⢝⢟⢿⢿⣿⣿⢿⣻⡝⢕⢕⢕⢕⢕⢕⢕⢕⣼⢏⢕⢕⣼⣿⡇⢕⢕⢕⢕⢱⣷⣷⡇⢜⣿⠀⠀⠘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⠀⠀⢸⡏⢕⢕⢕⢕⢕⢕⣾⡟⢕⢜⢯⢇⣿⡇⢕⢕⢕⢕⢕⢕⢕⢕⢕⠕⠑⢕⣸⣿⣷⣷⣷⣿⣿⡗⢅⠑⠕⢕⢕⢕⢕⢜⢕⣧⢕⢱⣿⣿⡇⡕⣱⡕⢕⢕⢜⢝⢕⢕⡟⢀⢀⢀⢕⢸⣿⢕⢕⢕⢕⢺⣿⡇⢕⢕⣿⣿⡇⢕⢸⡿⡿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⠁⠀⠀⠀⠀⢄⢕⠔⠀⠀⢘⡇⢕⢕⢕⢕⢕⢸⡟⢕⢕⢕⢜⢣⡜⣷⡕⢕⢕⢕⢕⢕⠕⠁⠀⠀⢔⢕⣿⣿⣿⣿⣿⣿⣿⣿⢕⢔⠀⠀⠁⠑⢕⢕⢜⣿⣇⢜⣿⣿⢇⣽⣼⢇⢕⢕⢕⢕⢕⢕⢕⢕⢕⢕⢕⢸⣿⢕⢕⢕⢕⢻⣿⡇⢕⢕⣿⣿⡇⢕⢸⢱⣿⣷⣷⣽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⠕⠀⠀⠁⠁⢑⢜⢕⢕⢕⢕⢕⢕⣧⣜⣇⢕⢕⢕⠁⠀⠀⠀⠀⠀⢕⣼⣿⣿⣿⣿⣿⣿⣿⣿⡕⢕⠀⠀⠀⠀⠀⠕⢕⢜⢟⢇⢻⡿⠕⠑⠊⢕⢕⢕⢕⣧⢇⢱⣷⣕⣱⣇⢕⢸⣿⢕⢕⢕⢕⢸⣿⡇⢕⢕⣿⣿⡇⢕⠜⠕⢝⡏⢳⡻⢕⢑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⢟⣏⣵⣷⡄⠀⠀⠀⠀⠀⠀⠀⠀⠀⠀⠀⠀⠀⠀⠀⢕⢕⢕⠀⠀⠀⣴⣶⣶⣶⡇⢰⣧⢑⢕⢕⢕⣱⣵⡕⣿⣿⣿⡕⢕⢜⠑⠀⠀⠀⠀⠀⣯⣿⣿⣿⣿⣿⣿⣿⣿⣿⣷⡕⠀⠀⠀⠀⠀⠐⢗⢟⢧⢜⠜⠀⠔⠕⠑⢄⠁⢕⢕⢹⣧⢻⣿⣿⣿⣿⣿⢸⣿⢕⢕⢕⢕⣾⣿⣗⢕⢕⣿⣿⡇⠕⠀⠀⠕⢿⠏⠁⣡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⢏⢵⣾⣻⡻⣿⣷⡔⣲⣶⣶⣶⣶⣶⢔⠀⠀⠀⠀⠀⠀⠀⢕⢕⠑⠀⠀⢄⣿⣿⣿⣿⢧⣿⢕⢕⣵⣾⣿⣿⣿⣧⢹⣹⣿⣷⡕⢕⠀⠀⠀⠀⠀⠀⢸⣿⣿⣿⣿⣿⣿⣿⣿⣿⣿⡇⠀⠀⠀⠀⠀⠀⢕⢕⢕⢁⢰⣴⠀⢀⠐⠻⠇⢸⣇⢕⢝⣧⢻⣿⣿⣿⣿⢸⢟⢵⡶⣷⣷⣷⣯⣇⡕⢕⣿⣿⢇⠑⠀⢀⠀⠀⠀⢰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⣇⢕⢝⡜⢻⢜⢉⠀⠙⢿⣿⣿⣿⣿⡇⢕⢔⢕⢕⢕⢕⢔⠑⠕⠀⠀⠀⣸⣿⣿⣿⢏⣾⢕⢕⣼⣿⣿⣿⣿⣿⣿⢸⣧⢿⣿⣷⡕⠀⠀⠀⠀⠀⠀⠘⣿⣿⣿⣿⣿⣿⣿⣿⣿⣿⠑⠀⠀⠀⠀⠀⠀⢕⢕⢕⣱⡈⢑⠔⢕⢕⠐⢵⣾⣿⣇⢕⢜⢧⢋⢍⢍⢍⢅⢕⢕⢕⢜⢝⢝⢻⢿⣿⣷⣽⣏⢕⠀⠀⠑⠐⠀⢄⣿⣿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⡑⠁⠑⠞⠑⠀⠀⠘⢻⣿⣿⣿⣇⢕⢕⢕⢕⣵⣷⡕⢀⠀⠀⠀⢀⣿⣿⣿⡟⣾⢇⢕⣸⣿⣿⣿⣿⣿⣿⣿⡜⡏⣾⣿⣿⣧⠀⠀⠀⠀⠀⠀⠀⢹⣿⣿⣿⣿⣿⣿⣿⣿⡏⠀⠀⠀⠀⠀⠀⠀⠀⢣⣵⣾⣿⣿⢔⡔⢲⡕⣯⢿⣿⣿⡇⢕⢜⢧⢕⢕⢕⢕⠕⠕⠕⢕⢕⢕⢕⢕⢝⢟⢿⣿⣷⣦⡀⠀⠀⢀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⣆⠀⠀⢔⠕⠁⠀⠁⠻⣿⣿⣷⡕⣸⡞⣼⣿⣿⣧⣕⠀⠀⠀⢸⣿⣿⡟⣼⢇⢕⢱⣿⣿⣿⣿⣿⣿⣿⣿⣇⢷⢹⣿⣿⣿⡔⠀⠀⠀⠀⠀⠀⠀⢻⣿⣿⣿⣿⣿⣿⡿⠁⠀⠀⠀⠀⠀⠀⠀⠀⢸⣿⣿⣿⣿⢎⡱⣧⣝⡪⢎⢿⢿⣿⢕⢕⢕⠇⠁⠁⠀⠀⠀⠀⠁⢑⢕⢕⢕⢕⢕⢕⢹⢿⣿⣿⣷⣄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⣿⢧⢀⠀⠀⠀⢄⠀⠀⠘⢿⣿⣾⣿⢷⣿⣿⣿⣿⢕⡔⠀⠀⠀⠁⠉⠘⠇⠕⢕⣼⣿⣿⣿⣿⣿⣿⣿⣿⣿⡸⣸⣿⣧⢻⣿⢀⠀⠀⠀⠀⠀⠀⠁⢿⣿⣿⣿⣿⣿⠇⠀⠀⠀⠀⠀⠀⠀⠀⠀⠘⣿⣿⣿⣵⣿⣿⣜⡏⢿⣷⢹⢿⠟⠑⠀⠀⠀⠀⠀⠀⠀⠀⢀⣴⣷⣷⣷⣧⠕⢕⢕⢕⢕⢜⢿⣿⣿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⣾⢮⠁⠀⠀⠁⠁⠀⠀⠀⠈⢻⣿⣿⠜⣿⣿⣿⣿⢕⢕⠀⠀⠀⠀⠀⠀⠀⠀⠀⠉⠙⠻⢿⣿⣿⣿⣿⣿⣿⣧⢏⣿⡻⣧⡹⡇⠀⠀⠀⠀⠀⠀⠀⠈⢿⣿⣿⣿⡏⠀⠀⠀⠀⠀⠀⠀⠀⠀⠀⠀⢸⣿⣿⣿⣿⣿⣿⡿⠎⢟⠀⠀⠀⠀⠀⠀⠀⠀⠀⠀⠀⠀⠀⠀⠀⠀⠀⠀⠀⠀⢑⠕⢕⠕⠁⠈⠁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⣟⡇⣷⠀⠀⠀⠀⠀⠀⢕⠀⠀⠀⠝⣿⠀⣿⣿⣿⣿⢕⠁⠀⠀⠀⠀⠀⠀⠀⠀⠀⠀⠀⠀⠀⠈⠙⠻⣿⣿⣿⣿⣎⢿⣿⣷⣽⡗⠐⠀⠀⠀⠀⠀⠀⠀⠈⢉⢉⠙⠀⠀⠀⠀⠀⠀⠀⠀⠀⠀⠀⠀⠁⢿⣿⣿⡿⢟⠋⠀⠀⠁⠀⠀⠀⠀⠀⠀⠀⠁⠔⢄⠀⠀⠀⠀⠀⠀⠀⠀⠀⠈⠑⠀⠁⠀⠀⠀⠀⢄⢜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⢀⠀⠘⠀⠘⢿⣿⣿⢕⠀⠀⠀⢀⢔⠑⠀⠀⠀⠄⠀⠀⠀⠀⠀⠀⠀⠁⠑⢿⣿⣿⢜⣿⣿⣿⡇⠀⠀⠀⠀⠀⠀⠀⠀⠀⠕⢕⠀⠀⠀⠀⠀⠀⠀⠀⠀⠀⠀⠀⠀⠀⠜⢿⠟⠑⠀⠀⠀⠀⠀⠀⠀⠀⠀⠁⠐⢄⠀⠀⠁⠕⢀⠀⠀⢔⢐⠀⢀⡄⠀⠀⠀⠀⠀⠀⢀⢕⢕⢀⣟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⠑⠀⠀⠀⠀⢄⠁⠛⢻⢕⢔⠀⢄⠑⠀⠀⢀⢔⠁⠀⠀⠀⠀⠀⠀⠀⠀⠀⠀⠀⠘⠏⠀⣿⢇⣿⡇⠀⠀⠀⠀⠀⠀⠀⠀⠀⠀⠑⠀⠀⠀⠀⠀⠀⠀⠀⠀⠀⠀⠀⠀⠀⠀⠁⠀⠀⠀⠀⠀⠀⠀⠀⠀⠀⠀⠀⠀⢁⠕⠄⢀⠀⠁⠔⠀⠀⠀⠀⠀⠁⠀⠀⠀⠀⠀⢀⢕⢕⢕⢕⣼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⢄⠀⠀⠀⢔⠆⢕⢕⢕⢄⠀⠁⠁⠔⠁⠀⢀⠔⠕⢄⠀⠀⠀⠀⠀⠀⠀⠀⠀⠀⠀⠀⠀⠀⠀⡟⢀⡿⠁⠀⠀⠀⠀⠀⠀⠀⠀⢠⣴⣴⣤⢔⠀⠀⠀⠀⠀⠀⠀⠀⠀⠀⠀⠀⠀⠀⠀⠀⠀⠀⠀⠀⠀⠀⠀⠀⠀⢀⠔⠁⠀⠀⠁⠐⠄⠀⠀⢄⠀⢔⢀⠀⠀⠄⠀⠀⠀⢕⢕⢕⢕⠑⣿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⡿⣵⢕⠀⠀⠑⠗⠗⠳⠷⣷⣷⣷⣷⣷⣾⣿⣿⣿⣿⣴⣴⣴⣤⣿⣿⣿⣿⣿⣿⣦⣴⣦⣴⣾⣿⣿⣿⣿⣿⣿⣿⣿⣿⣿⢗⢕⢕⢕⠕⠑⠅⠕⠁⠁⠁⠁⠁⠀⠅⢔⠀⠀⠀⠀⠑⢕⢕⢕⢔⢄⠀⠀⠀⠐⠀⠀⠀⠀⠑⢄⠀⠀⠀⠀⠀⠀⠀⠀⠀⠀⠀⠀⠄⠁⢕⠑⠀⠀⠀⠀⠀⠀⠀⠀⠐⣹⣿⣿⣿⣿⡃⠀⠀⠀⠀⠀⠀⠀⠀⠀⠀⠀⠀⠀⠀⠀⠀⠀⠀⠀⠀⠀⠀⢀⠔⠁⠀⠀⠀⠁⠐⠄⠀⠀⠀⢸⡔⠀⠀⢀⢱⠀⠀⠀⠀⠁⠑⢑⢅⣼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⠁⢕⢠⡀⠀⠐⠁⢕⢕⢕⡎⠀⠀⠀⠄⠐⠁⠐⢀⠀⠀⠁⠔⠀⠀⠀⠀⠀⠀⠀⠀⠀⠀⠁⢔⠁⠀⠀⠀⠀⠀⠀⠀⠀⠀⠐⢟⢿⣿⣿⢏⠁⠀⠀⠀⠀⠀⠀⠀⠀⠀⠀⠀⠀⠀⠀⠀⠀⠀⠀⠀⠀⠀⠔⠀⠀⠀⠀⠀⠀⠀⠀⠀⠀⠀⠀⠘⢻⣆⢀⣵⡜⢀⢀⢄⢠⢔⣮⣮⡇⣯⣿⣿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⠀⢕⢕⣷⡄⠀⠀⠄⢑⡾⢅⠀⠀⠀⠀⠀⠀⠀⠀⠁⠀⠀⠀⠁⢄⠀⠀⠀⠀⠀⠀⠀⠀⠑⠀⠀⠀⠀⠀⠀⠀⠀⠀⠀⠀⠀⠀⠀⠀⠀⠀⠀⠀⠀⠀⠀⠀⠀⠀⠀⠀⠀⠀⠀⠀⠀⠀⠀⠀⠀⠀⠀⠑⠀⠀⠀⠀⠀⠀⠀⠀⠀⠀⠀⠀⠀⠀⠀⠹⣇⢕⢕⢕⢕⢱⣷⣿⣿⣿⣿⢱⣿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⣆⠀⢀⡞⢕⢕⠀⠀⠀⠀⠀⠀⠀⠀⠀⠀⠀⠀⠀⠀⠁⠀⠀⠀⠀⠀⠀⠀⠀⠀⠀⠀⠀⠀⠀⠀⠀⠀⠀⠀⠀⠀⠀⠀⠀⠀⠀⠀⠀⠀⠀⠀⠀⠀⠀⠀⠀⠀⠀⠀⠀⠀⠀⠀⠀⠀⠀⠀⠀⠀⠀⠀⠀⠀⠀⠀⠀⠀⠀⠀⠀⠀⠐⢕⢹⣇⢕⢱⣱⣿⣿⣿⣿⣿⡟⣾⣿⡿⢸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⣇⡞⢅⢕⠀⠀⠀⠀⠀⠀⠀⠀⠀⠀⠀⠀⠀⠀⠀⠀⠀⠀⠀⠀⠀⠀⠀⠀⠀⠀⠀⠀⠀⠀⠀⠀⠀⠀⠀⠀⠀⠀⠀⠀⠀⠀⠀⠀⠀⠀⠀⠀⠀⠀⠀⠀⠀⠀⠀⠀⠀⠀⠀⠀⠀⠀⠀⠀⠀⠀⠀⠀⠀⠀⠀⠀⠀⠀⠀⠀⠀⠀⠕⠕⢜⢧⢸⣿⣿⣿⣿⢿⢫⢷⡻⡻⢇⢕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⡟⣼⡟⢱⡇⠀⠀⠀⠀⠀⠀⠀⠀⠀⠀⠀⠀⠀⠀⠀⠀⠀⠀⠀⠀⠀⠀⠀⠀⠀⠀⠀⠀⠀⠀⠀⠀⠀⠀⠀⠀⠀⠀⠀⠀⠀⠀⠀⠀⠀⠀⠀⠀⠀⠀⠀⠀⠀⠀⠀⠀⠀⠀⠀⠀⠀⠀⠀⠀⠀⠀⠀⠀⠀⠀⠀⠀⠀⠀⠀⠀⠀⠁⠑⠀⠀⢁⢱⢌⢉⢑⣕⣕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⢼⣾⡟⣸⡿⢕⡞⢇⠀⠀⠀⠀⠀⠀⠀⠀⠀⠀⠀⠀⠀⠀⠀⠀⠀⠀⠀⠀⠀⠀⠀⠀⠀⠀⠀⠀⠀⠀⠀⠀⠀⠀⠀⠀⠀⠀⠀⠀⠀⠀⠀⠐⠐⠐⠐⠐⠀⠀⠀⠀⠀⠀⠀⠀⠀⠀⠀⠀⠀⠀⠀⠔⢀⠀⠀⠀⠀⠀⠀⠀⠀⠀⠀⠀⠀⠀⢕⢕⢕⢕⢕⢕⢔⠁⢿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⡵⣿⢟⣸⣿⢔⣸⢕⢕⠀⠀⠀⠀⠀⠀⠀⠀⠀⠀⠀⠀⠀⠀⢔⠑⠁⠀⠀⠀⠀⠀⠀⠀⠀⠀⠀⠀⠀⠀⠀⠀⠀⠀⠀⠀⠀⠀⠀⠀⠀⠀⠀⠀⠀⠀⠀⠀⠀⠀⠀⠀⠀⠀⠀⠀⠀⠀⠀⠀⠀⠀⠀⠀⢕⠀⠀⠀⠀⠀⠀⠀⠀⠀⠀⠐⠀⠀⠕⢕⢕⢕⢕⢕⡕⢕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⣽⡟⢕⣱⡝⢱⢇⢕⢅⠀⠀⠀⠀⠀⠀⠀⠀⠀⠀⠀⠀⠀⠀⢕⠀⠀⠀⠀⠀⠀⠀⠀⠀⠀⠀⠀⠀⠀⠀⠀⠀⠀⠀⠀⠀⠀⠀⠀⠀⠀⠀⠀⠀⠀⠀⠀⠀⠀⠀⠀⠀⠀⠀⠀⠀⠀⠀⠀⠀⠀⠀⠀⠀⠀⠀⠀⠀⠀⠀⠀⠀⠀⠀⠀⠀⠀⠀⠐⢔⢔⢔⣿⣿⡇⢕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⡟⢕⠘⠉⠁⢕⢕⠑⢕⢀⠀⠀⠀⠀⠀⠀⠀⠀⠀⠀⠀⠀⠀⢕⠀⠀⠀⠀⠀⠀⠀⠀⠀⠀⠀⠀⠀⠀⠀⠀⠀⠀⠀⠀⠀⠀⠀⠀⠀⠀⠀⠀⠀⠀⠀⠀⠀⠀⠀⠀⠀⠀⠀⠀⠀⠀⠀⠀⠀⠀⠀⠀⠀⠀⢔⠀⠀⠀⠀⠀⠀⠀⠀⠀⠀⠀⠀⢀⢕⢕⢕⣿⣿⡇⢕⢕⢸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⡟⢕⠀⠀⠀⢕⢕⠕⠀⢕⢕⠀⠀⠄⠕⠐⠀⠀⠀⠀⠀⠀⠀⠀⢕⠀⠀⠀⠀⠀⠀⠀⠀⠀⠀⠀⠀⠀⠀⠀⠀⠀⠀⠀⠀⠀⠀⠀⠀⠀⠀⠀⠀⠀⠀⠀⠀⠀⠀⠀⠀⠀⠀⠀⠀⠀⠀⠀⠀⠀⠀⠀⠀⠀⠀⢕⠀⠀⠀⠀⠀⠀⠀⠀⠀⠀⠀⠀⡕⢕⢕⢕⣿⣿⡇⢕⢸⡇⢹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⢕⣼⠀⠀⠀⢕⢕⠀⢔⢕⢕⠀⠀⠀⠀⠀⠀⠀⠀⠀⠀⠀⠀⠀⠑⢀⠀⠀⠀⠀⠀⠀⠀⠀⠀⠀⠀⠀⠀⠀⠀⠀⠀⠀⠀⠀⠀⠀⠀⠀⠀⠀⠀⠀⠀⠀⠀⠀⠀⠀⠀⠀⠀⠀⠀⠀⠀⠀⠀⠀⠀⠀⠀⠀⠀⢕⠀⠀⠀⠀⠀⠀⠀⠀⠀⠀⠀⢸⣧⢕⢕⢕⣿⣿⡇⢕⢸⣿⡕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⢇⢱⣿⠀⠀⠀⢕⢕⠀⢕⢕⢕⠀⠀⠀⠀⠀⠀⠀⠀⠀⠀⠀⠀⠀⠀⢕⠀⠀⠀⠀⠀⠀⠀⠀⠀⠀⠀⠀⠀⠀⠀⠀⠀⠀⠀⠀⠀⠀⠀⠀⠀⠀⠀⠀⠀⠀⠀⠀⠀⠀⠀⠀⠀⠀⠀⠀⠀⠀⠀⠀⠀⠀⢱⡔⠀⢕⠀⠀⠀⠀⠁⠀⢀⠀⠀⠀⠀⠈⠉⠁⠕⢕⣿⣿⡇⢕⢸⣿⣇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⠁⠁⠁⠀⠀⠀⠀⠀⠀⠀⠀⠀⠀⢄⢄⢔⢔⢕⢄⢄⠀⠀⠀⠀⠀⠀⠀⠀⠀⠀⠀⠀⠀⠀⠀⠀⠀⠀⠀⠀⠀⠀⠀⠀⠀⠀⠀⠀⠀⠀⠀⠀⠀⠀⠀⠀⠀⠀⠀⠀⠀⠀⠀⢄⣗⡕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⢱⣷⢇⢕⢔⢄⢀⢀⢀⠀⠀⠀⠀⠀⠀⠀⠀⠀⠀⠀⠀⠀⢝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⢏⣿⣧⠀⠀⠀⠀⠀⠀⠀⠀⠀⠀⠀⠀⠀⠀⠀⠀⠀⠑⢕⢕⢕⢕⢕⢕⢕⢕⢕⢀⠀⠀⠀⠀⠀⠀⠀⠀⠀⠀⠀⠀⠀⠀⠀⠀⠀⠀⠀⠀⠀⠀⠀⠀⠀⠀⠀⠀⠀⠀⠀⠀⠀⠀⠀⠀⠀⠀⠀⢀⢀⣾⢏⢕⢕⢕⢕⢕⢕⠑⠀⠀⠀⠀⠀⠀⠀⠀⠀⠀⠀⠀⠀⠁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⣼⣿⣷⡕⢜⢷⠀⠀⠀⠀⠀⠀⠀⠀⠀⠀⠀⠀⠀⠀⠀⠀⠀⠀⠀⠀⠀⠀⠀⠀⠀⠀⠀⠀⠀⠀⠀⠀⠀⠀⣀⣤⣴⣼⡷⢕⢕⢼⡇⢕⢕⢕⠁⠀⠀⠀⠀⠀⠀⠀⠀⠀⠀⠀⠀⠀⠀⣄⣔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⣕⣵⢕⢕⡝⠋⠉⠀⠀⠀⠀⠀⠀⠀⠀⠀⠀⠀⠀⠀⠀⠀⠀⠀⠀⠀⠀⠁⢕⢕⢸⣿⣿⢟⣽⠁⠕⢄⢀⠀⠀⠀⠀⠀⠀⠀⠀⠀⠀⠀⠀⠀⠀⠀⠀⠀⠀⠀⠀⠀⠀⠀⠀⠀⠀⠀⠀⠀⠀⠑⠟⠿⢿⢿⢏⢕⣵⣿⣇⣷⢕⠕⠀⠀⠀⠀⠀⠀⠀⠀⠀⠀⠀⠀⠀⠀⠀⢜⢟⢟⢻⢿⢿⢿⢿⢿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⣯⣿⡇⢸⢕⠀⠀⠀⠀⠀⠀⠀⠀⠀⠀⠀⠀⠀⠀⠀⠀⠀⠀⠀⠀⠀⠀⠀⠀⠕⢸⣿⣿⢕⣿⢄⠀⠀⠑⢔⢄⢀⠀⠀⠀⠀⠀⠀⠀⠀⠀⠀⠀⠀⠀⠀⠀⠀⠀⠀⠀⠀⠀⠀⠀⠀⠀⠀⠀⠀⠀⢀⢄⢕⣵⢸⣿⣿⣿⡸⠕⠀⠀⠀⠀⠀⠀⠀⠀⠀⠀⠀⠀⠀⠀⠀⠀⠑⠑⠑⠕⢕⢕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⣳⡟⣷⢇⢱⢕⠀⠀⠀⠀⠀⠀⠀⠀⠀⠀⠀⠀⠀⠀⠀⠀⠀⠀⠀⠀⠀⠀⠀⠀⠀⣾⣿⣿⣷⣿⣧⣴⣴⣴⣴⣅⡑⠕⢔⢄⠀⠀⠀⠀⠀⠀⠀⠀⠀⠀⠀⠀⠀⠀⠀⠀⠀⠀⠀⠀⠀⠀⢀⢄⠔⠑⠁⢀⢿⣟⣼⣿⣿⣿⡇⠀⠀⠀⠀⠀⠀⠀⠀⠀⠀⠀⠀⠀⠀⠀⠀⠀⠀⠀⠀⠀⠀⢕⢕⢕⢱⣕⢕⢕⢕⢝⢕⢜⡇⢜⢣⢜⢕⢜⢕⢕⢕⢕⡕⢜⡕⢵⣕⣮⣗⣪⣣⢜⣕⡇⢕⡪⢕⡪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⢷⣿⡇⢜⡕⠀⠀⠀⠀⠀⠀⠀⠀⠀⠀⠀⠀⠀⠀⠀⠀⠀⠀⠀⠀⠀⠀⠀⠀⠀⢸⣿⣿⢿⢿⢿⠿⠿⠟⠟⠛⠁⠀⠀⠁⠑⠕⠔⢄⢄⠀⠀⠀⠀⠀⠀⠀⠀⠀⠀⠀⠀⠀⠀⠀⠀⢕⢡⣵⣷⣿⣿⣿⣿⣿⣿⣿⣿⣿⡇⠀⠀⠀⠀⠀⠀⠀⠀⠀⠀⠀⠀⠀⠀⠀⠀⠀⠀⠀⠀⠀⠀⢕⢕⢕⢕⢱⢕⢱⢕⢕⢝⢇⢕⢜⢽⡕⢎⢕⢕⣕⡵⣕⣧⣗⢯⢟⣞⣽⣻⣟⣻⡽⣗⢮⣗⡫⣗⢮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⢕⢕⢕⢕⢀⠀⠀⠀⠀⠀⠀⠀⠀⠀⠀⠀⠀⠀⠀⠀⠀⠀⠀⠀⠀⠀⠀⠀⠀⠘⣿⣿⢟⢕⢟⠀⠀⠀⠀⠀⠀⠀⠀⠀⠀⠀⠀⠀⠁⢕⠀⠀⠀⠀⠀⠀⠀⠀⠀⠀⠀⠀⠀⠀⠀⢕⠁⠉⠙⠙⠙⣯⣽⢏⢱⣾⣿⣿⠑⠀⠀⠀⠀⠀⠀⠀⠀⠀⠀⠀⠀⠀⠀⠀⠀⠀⠀⠀⠀⠀⠀⣷⣼⣵⢧⣵⡧⣵⡵⢕⣱⢵⣕⡸⢕⡣⣕⢷⢽⣗⡽⢕⢝⣟⡹⣿⣯⢽⣻⢽⣺⢿⣟⣽⡗⣮⢝⢕⢱⣜⢵⣗⡹⣗⡽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⣧⣽⢵⢝⢧⣵⢴⠀⠀⠀⠀⠀⠀⠀⠀⠀⠀⠀⠀⠀⠀⠀⠀⠀⠀⠀⠀⠀⠀⠀⠀⠙⢿⣷⣷⣵⣵⣤⣤⣄⣀⢀⠀⠀⠀⠀⠀⠀⠀⠀⠑⢔⠀⠀⠀⠀⠀⠀⠀⠀⠀⠀⠀⠀⠀⠀⠀⠀⠀⠀⠀⠀⢜⣟⣕⣵⣿⣿⡏⠀⠀⠀⠀⠀⠀⠀⠀⠀⠀⠀⠀⠀⠀⠀⠀⠀⠀⠀⠀⠀⠀⢕⣹⣕⢪⢝⡕⢟⣇⢸⢝⡺⢝⢕⢜⡕⢜⡕⢜⢕⢸⢝⢕⢝⢕⢕⢕⢏⢝⡞⢕⡗⢽⢗⢕⢵⣗⢵⢕⡽⢕⡹⢗⣫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⢏⢄⣄⡀⢀⠀⠀⠀⠀⠀⠀⠀⠀⠀⠀⠀⠀⠀⠀⠀⠀⠀⠀⠀⠀⠀⠑⢽⣟⡟⢻⠿⠿⠿⠿⠟⠐⠀⠀⠀⠀⠀⠀⠀⠀⠀⠀⠀⠀⠀⠀⠀⠀⠀⠀⠀⠀⠀⠀⠀⠀⣄⣴⣶⣷⣿⣿⣿⢿⢿⣫⡞⠀⠀⠀⠀⠀⠀⠀⠀⠀⠀⠀⠀⠀⠀⠀⠀⠀⠀⠀⠀⠀⢄⣰⣜⢼⣕⣸⣟⣣⢝⣇⢽⢕⣸⣕⣎⢵⢕⢕⢕⢕⢕⣕⢹⣕⡹⢕⣪⢵⢳⢵⢗⢮⢕⣕⢕⢕⡱⢕⣸⢕⣇⣕⣇⡱⣗⡸⢕⣱⡕⢗⣹⢕⡫⢵⣞⡵⢗⢯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⠐⠀⠀⠀⠀⠀⠀⠀⠀⠀⠀⠀⠀⠀⠀⠀⠀⠀⠀⠀⠀⠀⠀⠛⠛⠓⠃⠐⠀⠀⠀⠀⠀⠀⠀⠀⠀⠀⠀⠀⠀⠀⠀⠀⠀⠀⠀⠀⠀⠀⠀⠀⠀⠀⠀⠀⠙⠛⠛⠋⠙⠁⠑⠛⠛⠙⠀⠀⠀⠀⠀⠀⠀⠀⠀⠀⠀⠀⠀⠀⠀⠀⠀⠀⠀⠀⠀⠀⠀⠘⠛⠛⠛⠛⠛⠚⠛⠛⠛⠓⠛⠓⠚⠛⠓⠓⠓⠓⠛⠓⠛⠓⠛⠛⠚⠛⠓⠚⠓⠓⠓⠓⠃⠑⠚⠛⠓⠛⠓⠛⠓⠛⠙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7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⢟⣻⣿⣿⣿⣿⣿⣿⣿⣷⣝⢮⣝⢸⡻⣿⣿⣿⣎⣿⣎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⣣⡏⣿⣿⣿⣿⣿⣿⣿⣿⣿⣿⣧⡹⣇⢿⣎⢝⢝⢝⢜⢝⢎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⣳⣿⢷⣿⣿⣿⣿⣿⣿⣿⣿⣿⣿⡏⢕⢕⢸⣿⣧⢕⢕⢕⢕⢕⢕⢝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⢣⣿⣿⢜⣯⣝⣟⣳⣷⣷⣷⣷⣷⣷⣇⢕⢕⢕⢿⣿⣧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⢏⣾⣿⡿⣸⣿⣿⣿⣿⣿⣿⣿⣿⣿⣿⣿⣇⢕⢕⢸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⣫⣷⢹⣿⣿⡇⣿⣿⣿⣿⣿⣿⣿⣿⣿⣿⣿⣿⣿⣷⡕⢜⣿⣿⣿⡕⢕⢕⢕⢕⢕⢕⢕⢕⢕⢕⢕⢕⢜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⣿⡇⣿⣿⣿⡇⣿⣿⣿⣿⣿⣿⣿⣿⣿⣿⣿⣿⣿⣿⣿⡇⣿⣿⣿⣷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⢿⣾⣿⣿⡿⢳⣿⣿⣿⡇⣿⣿⣿⣿⣿⣿⣿⣿⣿⣿⣿⣿⣿⢻⣿⡇⣿⣿⣿⣿⡕⢕⢕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⡿⣳⣿⣿⣿⡟⣽⢸⣿⣿⣿⡇⢻⣿⣿⣿⣿⣿⣿⣿⣿⣿⣿⣿⣿⡇⢻⢇⣿⣿⣿⣿⡇⢕⢕⢳⡕⡱⣵⢕⢕⢵⠕⢱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⣟⣾⣿⢸⣿⢻⣹⣷⡜⢿⣿⣿⣿⣿⣿⣿⣿⣿⣿⣿⣿⡇⢜⢕⣿⣿⣿⡿⢇⢕⢕⢕⢝⢅⢕⢕⢱⡀⢅⢔⢝⢟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⢳⣿⣿⣿⡟⣾⣿⣿⢸⢕⣸⣿⣿⢱⣼⣿⣿⣿⣿⣿⣿⣿⣿⣿⣿⣿⡇⢕⢜⢟⢟⢝⠑⢀⢕⢕⣑⢕⠕⢕⢕⢕⢕⢕⢕⢕⢕⢕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⡏⣿⡗⣿⡿⣼⣿⡿⢝⢕⡾⣿⣿⣿⡼⣿⣿⣿⣿⣿⣿⣿⣿⣿⣿⣿⣿⣧⢕⠀⢑⠁⠁⢀⢕⢕⣾⣿⣿⢱⣦⣅⢕⢕⢕⢑⢕⢗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⣵⢸⣿⢱⣿⢳⣿⣿⢇⢱⡕⢱⣿⢿⣿⢇⣿⡟⣿⣿⣿⣿⣿⣿⣿⣿⣿⣿⢹⢕⢕⢕⠕⠕⣕⢕⢱⣿⣿⣿⡟⣿⣿⣷⣶⢱⣿⣿⣿⣯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⣵⣵⣿⣿⡟⣾⡏⣾⡏⣿⣿⣿⣾⢸⣷⢸⣿⣧⣵⢸⣿⢗⣿⣿⣿⣿⣿⣿⣿⣿⣿⡏⢕⢕⢸⣿⣿⣿⣏⢕⣸⣿⣿⣿⡇⣿⣿⣿⣿⡇⢝⣽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⢣⡿⣿⣿⢽⢇⣿⢣⣿⢹⣿⣿⣿⣿⢸⡇⣸⣿⣿⣿⣸⣿⢕⣿⣿⣿⣿⣿⣿⣿⣿⣿⡇⢕⢕⢸⣿⣿⣿⣿⡱⣿⣿⣿⣿⡇⣿⣿⣿⣿⣇⢼⣕⢵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⡟⣾⣷⣜⢫⣗⢕⣿⢸⡿⣼⣿⣿⣿⡏⢸⡇⣿⣿⣿⡏⣿⡏⡇⣿⣿⣿⣿⣿⣿⣿⣿⣿⡇⢕⢕⢸⣿⣿⣿⣿⡇⣿⢻⣿⣿⡇⣿⣿⣿⣿⣿⢕⣻⣧⢕⡽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⢫⢇⢏⣾⢟⣱⡟⣿⡇⣿⣿⣿⣿⢇⣸⡇⣿⣿⣿⣿⢹⡇⡟⢸⣿⣿⣿⣿⣿⣿⣿⣿⡇⡕⢕⣸⣿⣟⣟⣟⡇⡿⢸⢿⣿⡇⣿⣿⣿⣿⣿⢝⣻⡽⢇⢣⢝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⢕⢇⢪⣏⣞⢟⡇⣿⢕⣿⣿⣿⣿⢱⣷⡇⣽⣿⣷⣾⡼⣹⣿⣧⣻⡎⣿⡸⣿⣿⣼⡏⢕⡇⢱⡿⢿⢿⣟⣟⡇⣗⣎⢮⡻⢕⣿⣿⣿⣿⣿⢸⡕⢱⠑⢁⢀⢄⢄⢄⢔⢄⢔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⡝⢧⢇⢸⣿⣿⣿⡇⢼⠿⠗⢟⠗⢗⠷⠷⢝⣽⡝⣿⣯⣼⣷⣹⡻⣿⡇⢸⣱⣵⢗⠋⠉⠝⠕⠀⣀⢀⠐⢳⣷⣿⣿⡯⣿⣿⠕⠕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⢮⠇⠱⢸⢸⢸⡿⣿⣿⡇⢎⢁⣠⣔⡴⠅⠀⠐⠀⢑⢝⣿⣿⣿⣿⣿⣿⣿⣿⣿⣿⢕⢕⢃⢁⢀⢀⢀⣿⣿⢕⢵⣿⣿⣿⡧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⠔⠀⠕⢕⣼⢧⡇⣿⣿⡷⣵⣕⣿⣧⢕⢕⢄⢔⢔⣱⣿⣿⣿⣿⣿⣿⣿⣿⣿⣿⣿⣿⣇⣕⢕⣕⢕⢱⣿⣿⡟⣼⣿⣿⡟⢕⢸⣿⠔⠀⠀⠸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⢸⡯⢕⢻⡜⣿⡇⢹⣿⣿⣿⢧⣕⢳⡗⣱⣾⣿⣿⣿⣿⣿⣿⣿⣿⣿⣿⣿⣿⣿⣷⣜⣓⡕⣹⣿⣿⣽⡿⣻⣿⡇⢕⢜⣿⢕⠐⠀⠀⢱⡝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⢇⠀⠀⠀⣿⡇⡕⣾⢕⢜⢻⡕⢹⣿⣿⣷⣧⣶⣷⣿⣿⣿⣿⣿⣿⣿⣿⣿⣿⣿⣿⣿⣿⣿⣿⣿⣿⣿⣿⣿⣿⢫⡵⣿⣿⢕⢕⢕⣿⡇⠀⠀⠀⠀⢹⣜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⣼⢇⠀⠀⠀⢄⣿⢱⣇⢜⡇⢕⢕⢕⢕⢿⣿⣿⣿⣿⣿⣿⣿⣿⣿⣿⣿⣿⣿⣿⣿⣿⣿⣿⣿⣿⣿⣿⣿⣟⣻⣽⢏⢞⣼⣿⡿⢕⢕⢕⢸⡇⣴⣴⢔⢵⣕⢜⣎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⢕⡼⢕⣼⡔⢄⠀⢸⡏⢸⣿⢕⢱⢕⢕⢕⢕⢏⢿⣿⣿⣿⣿⣿⣿⣿⣿⣿⣿⣿⣿⣿⣿⣿⣿⣿⣿⣿⣿⣿⣿⣿⢿⣗⢕⢱⣿⣿⡇⢕⢕⡕⢜⡇⣿⣿⣇⢜⣿⡕⢜⢎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⢜⢕⣼⡟⢕⢕⢔⢸⢇⢸⣿⢕⢜⣇⢕⢕⢕⢕⢜⢻⣿⣿⣿⣿⣿⣿⣿⣿⣿⣿⣿⣿⣿⣿⣿⣿⣿⣿⣿⣿⣿⣿⡿⢇⢕⢸⣿⣿⡇⢕⢧⢸⢕⡇⢟⣿⣟⡕⢹⣷⢕⢜⡜⣟⣟⣿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⡜⢱⢱⣿⢇⡕⢕⢔⢜⢕⢸⣿⡎⢕⢝⣇⢕⢕⢕⢕⢕⢝⢿⣿⣿⣿⣿⣿⣿⣿⣽⣿⣷⣷⣷⣿⣿⣿⣿⣿⣿⢿⢏⢕⢕⢕⣿⣿⣿⢕⣇⢸⢸⢕⢇⢸⢿⢿⢿⢕⣿⡏⢷⢸⢹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⢱⠕⡞⣼⡏⢱⣿⣿⢕⢕⢜⡕⢿⣟⢣⢸⣎⢣⢕⢕⢕⢕⢕⢕⢜⢝⢻⢿⣿⣿⣿⣿⣿⣿⣿⣿⣿⣿⣿⢟⢏⢱⢕⢕⢕⢕⢱⣿⢧⢕⢱⣿⡕⢕⢇⢕⢄⢄⢄⢄⢅⢸⣧⠀⠁⢇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⢇⠱⢇⣿⢕⢝⢝⢟⢕⢕⢣⣿⢜⢿⡗⢸⣿⡕⢕⢕⢕⢕⢕⢕⢕⢕⢕⢕⢜⢝⢟⢿⢿⣿⣿⢿⣟⡝⢕⢕⢕⢕⢕⢕⢕⢕⣼⢏⢕⢕⣾⣿⡇⢕⢕⢕⢕⢱⣷⣷⡇⢜⣿⠀⠀⠜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⠕⠀⠀⢸⡟⢕⢕⢕⢕⢕⢕⣾⡟⢕⢜⢿⢕⢿⡇⢕⢕⢕⢕⢕⢕⢕⢕⢕⠕⠑⢕⣱⣿⣷⣷⣷⣿⣿⣗⢅⠑⠕⢕⢕⢕⢕⢕⢱⣧⢕⢱⣿⣿⡇⡕⣱⡕⢕⢕⢜⢝⢕⢕⡏⢀⢀⢀⢕⢸⣿⢕⢕⢕⢕⢺⣿⡇⢕⢕⣿⣿⡇⢕⢸⡿⢿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⢄⢕⠔⠀⠀⢜⡇⢕⢕⢕⢕⢕⢸⡟⢕⢕⢕⢕⢣⡜⣿⡕⢕⢕⢕⢕⢕⠕⠁⠀⠀⢔⢕⣿⣿⣿⣿⣿⣿⣿⣿⢕⢔⠀⠀⠁⠑⠕⢕⢸⣿⣇⢸⣿⣿⢣⡷⣿⢇⢕⢕⢕⢕⢕⢱⡕⢕⢕⢕⢕⢸⣿⢕⢕⢕⢕⢻⣿⡇⢕⢕⣿⣿⡇⢕⢸⢹⣿⣷⣦⣽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⠕⠀⠀⠁⠁⡅⢸⢕⢕⢕⢕⢕⢕⣮⣜⣧⢕⢕⢕⠁⠀⠀⠀⠀⠀⢕⣸⣿⣿⣿⣿⣿⣿⣿⣿⡕⢕⠀⠀⠀⠀⠀⠕⢕⢝⣽⡕⢿⠟⠘⠙⠝⢕⢕⢕⢕⣧⢕⢱⣾⣸⢸⣧⡕⢸⣿⢕⢕⢕⢕⢸⣿⡇⢕⢕⣿⣿⡇⢕⠕⠜⢝⡏⢳⡻⢕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⢿⣏⣵⣷⡄⠀⠀⠀⠀⠀⠀⠀⠀⠀⠀⠀⠀⠀⠀⠀⢕⢕⢕⠀⠀⠀⣴⣶⣶⣶⡇⢰⡷⢑⢕⢕⣕⣱⣵⡕⣿⣿⣿⡇⢕⢸⠑⠀⠀⠀⠀⠀⣯⣿⣿⣿⣿⣿⣿⣿⣿⣿⣷⡕⠀⠀⠀⠀⠀⠐⢷⢟⢕⢕⠜⠐⠕⠕⠁⢄⠁⡕⢕⢹⣧⢹⣿⣿⣿⣿⣿⢸⣿⢕⢕⢕⢕⣺⣿⡯⢕⢕⣿⣿⡇⠕⠀⠀⠕⢿⠏⠀⣱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⢏⣵⣾⢻⡻⣿⣿⡔⣖⣶⣶⣶⣶⣶⢔⠀⠀⠀⠀⠀⠀⠀⢕⢕⠑⠀⠀⢄⣿⣿⣿⣿⢧⣿⢏⢕⣵⣾⣿⣿⣿⣷⢸⣸⣿⣿⡕⢕⠀⠀⠀⠀⠀⠀⢸⣿⣿⣿⣿⣿⣿⣿⣿⣿⣿⡇⠀⠀⠀⠀⠀⠀⢕⢕⢱⠀⢴⡴⠀⢀⠐⢻⠔⢹⣇⢕⢝⣧⢻⣿⣿⣿⣿⢺⢟⢵⢷⣷⣷⣾⣯⣇⡕⢕⣿⣿⢇⠑⠀⢀⠀⠀⠀⣰⣿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⣇⢕⢻⡜⢻⢜⢙⠁⠘⢿⣿⣿⣿⣿⡇⢕⢔⢕⢕⢕⢕⢔⠑⠕⠀⠀⠀⢸⣿⣿⣿⢏⣾⢏⢕⣼⣿⣿⣿⣿⣿⣿⢸⣧⢿⣿⣿⡕⠀⠀⠀⠀⠀⠀⠘⣿⣿⣿⣿⣿⣿⣿⣿⣿⣿⠑⠀⠀⠀⠀⠀⠀⢕⢕⢕⢕⢈⢁⠔⢕⠕⠐⣵⣿⣿⣇⢕⢜⢧⢙⢍⢍⢍⢍⢕⢕⢕⢜⢝⢻⢿⣿⣿⣷⣽⣏⢕⠀⠀⠑⠐⠀⢄⣿⣿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⡕⠁⠑⠞⠑⠀⠀⠈⢻⣿⣿⣿⣇⢕⢕⢕⢕⣵⣿⡣⢀⠀⠀⠀⢀⣿⣿⣿⡟⣾⢇⢕⣸⣿⣿⣿⣿⣿⣿⣿⡎⡏⣯⣿⣿⣧⠀⠀⠀⠀⠀⠀⠀⢹⣿⣿⣿⣿⣿⣿⣿⣿⡏⠀⠀⠀⠀⠀⠀⠀⠀⢣⣎⣼⣿⡇⣆⢔⢦⢸⡎⣿⣿⣿⡇⢕⢜⢧⢑⢕⢕⢕⠕⠕⠕⢕⢕⢕⢕⢕⢝⢻⢿⣿⣷⣦⡀⠀⠀⢄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⢆⠀⠀⢄⠕⠁⠀⠁⠟⣿⣿⣯⣕⣼⡗⣼⣿⣿⡷⡕⠀⠀⠀⢱⣿⣿⡟⣼⢏⢕⢱⣿⣿⣿⣿⣿⣿⣿⣿⣧⢻⢹⣿⣿⣿⣇⠀⠀⠀⠀⠀⠀⠀⢻⣿⣿⣿⣿⣿⣿⡿⠁⠀⠀⠀⠀⠀⠀⠀⠀⢸⣿⣿⣿⡿⢫⢫⣧⣕⢝⡸⢿⣿⣿⢕⢕⢕⠗⠁⠁⠀⠀⠀⠀⠀⠑⢕⢕⢕⢕⢕⢜⢜⢿⣿⣿⣷⣔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⣻⢇⢀⠀⠀⠀⢄⠀⠀⠘⢿⣿⣾⣿⢷⣿⣿⣿⣿⡕⢔⠀⠀⠀⠀⠉⠘⠇⠕⢕⣾⣿⣿⣿⣿⣿⣿⣿⣿⣿⡜⡞⣿⣿⡹⣿⡄⠀⠀⠀⠀⠀⠀⠁⢿⣿⣿⣿⣿⣿⠇⠀⠀⠀⠀⠀⠀⠀⠀⠀⠑⣿⣿⣯⣷⣿⣷⣝⢞⣿⡇⣷⢾⠟⠑⠀⠀⠀⠀⠀⠀⠀⠀⢀⣴⣷⣷⣷⣧⠕⢕⢕⢕⢕⢜⢿⣿⣿⢱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⣜⢿⠁⠀⠀⠁⠁⠀⠀⠀⠈⢻⣿⣿⠕⣿⣿⣿⣿⢕⢕⠀⠀⠀⠀⠀⠀⠀⠀⠀⠉⠙⠻⢿⣿⣿⣿⣿⣿⣿⣷⢕⣿⡿⣷⡝⣇⠀⠀⠀⠀⠀⠀⠀⠈⢻⣿⣿⣿⡏⠀⠀⠀⠀⠀⠀⠀⠀⠀⠀⠀⢸⣿⣿⣿⣿⣿⣿⡷⢽⢇⠁⠀⠀⠀⠀⠀⠀⠀⠀⠀⠀⠀⠀⠀⠀⠀⠀⠀⠀⠀⢑⠕⢕⠕⠁⠈⠙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⡧⣿⠀⠀⠀⠀⠀⠀⢕⠐⠀⠀⠝⣿⠀⢿⣿⣿⣿⢕⠁⠀⠀⠀⠀⠀⠀⠀⠀⠀⠀⠀⠀⠀⠈⠙⠻⣿⣿⣿⣿⣇⢻⣿⣾⣽⡗⠄⠀⠀⠀⠀⠀⠀⠀⠁⢉⢉⠙⠀⠀⠀⠀⠀⠀⠀⠀⠀⠀⠀⠀⠁⢿⣿⣿⡿⢟⠋⠀⠁⠀⠀⠀⠀⠀⠀⠀⠀⠁⠔⢄⠀⠀⠀⠀⠀⠀⠀⠀⠀⠘⠑⠀⠁⠀⠀⠀⠀⢄⠜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⢀⠀⠘⠀⠘⢿⣿⣿⢕⠀⠀⠀⢀⢔⠑⠀⠀⠀⠄⠀⠀⠀⠀⠀⠀⠀⠁⠑⢿⣿⣿⠜⣿⣿⣿⡿⠔⠀⠀⠀⠀⠀⠀⠀⠀⠕⢕⠀⠀⠀⠀⠀⠀⠀⠀⠀⠀⠀⠀⠀⠀⠜⢿⠟⠁⠀⠀⠀⠀⠀⠀⠀⠀⠀⠁⠐⢄⠀⠀⠁⠕⢀⠀⠀⢔⠐⠀⢀⡄⠀⠀⠀⠀⠀⠀⠀⢔⢕⢄⢻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⠑⠁⠀⠀⠀⢄⠁⠛⢟⢕⢔⠀⢄⠑⠀⠀⢀⢔⠁⠀⠀⠀⠀⠀⠀⠀⠀⠀⠀⠀⠘⠏⠀⢻⢇⣿⡇⠀⠀⠀⠀⠀⠀⠀⠀⠀⠀⠑⠀⠀⠀⠀⠀⠀⠀⠀⠀⠀⠀⠀⠀⠀⠀⠁⠀⠀⠀⠀⠀⠀⠀⠀⠀⠀⠀⠀⠀⢁⠕⠄⢀⠀⠁⠔⠀⠀⠀⠀⠀⠁⠀⠀⠀⠀⠀⠀⢕⢕⢕⢕⢸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⢄⠀⠀⠀⢔⠆⢕⢕⢕⢄⠀⠁⠁⠔⠁⠀⢀⠔⠕⢄⠀⠀⠀⠀⠀⠀⠀⠀⠀⠀⠀⠀⠀⠀⠀⡜⠀⡿⠑⠀⠀⠀⠀⠀⠀⠀⠀⢠⣴⣴⣤⢔⠀⠀⠀⠀⠀⠀⠀⠀⠀⠀⠀⠀⠀⠀⠀⠀⠀⠀⠀⠀⠀⠀⠀⠀⠀⢀⠔⠁⠀⠀⠁⠐⠄⠀⠀⢄⠀⢔⠀⠀⢀⢕⠀⠀⠀⢕⢕⢕⢕⢕⣾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⡿⣵⢕⠀⠀⠑⠗⠗⠳⠷⣷⣷⣷⣷⣷⣾⣿⣿⣿⣿⣴⣴⣴⣤⣿⣿⣿⣿⣿⣿⣦⣴⣦⣴⣾⣿⣿⣿⣿⣿⣿⣿⣿⣿⣿⢗⢕⢕⢕⠕⠑⠅⠕⠁⠁⠁⠁⠁⠀⢄⠔⠀⠀⠀⠀⠑⢕⢕⢕⢔⢀⠀⠀⠀⠐⠀⠀⠀⠀⠑⢄⠀⠀⠀⠀⠀⠀⠀⠀⠀⠀⠀⠀⢄⠑⢕⠇⠀⠀⠀⠀⠀⠀⠀⠀⠐⣹⣿⣿⣿⣿⡃⠀⠀⠀⠀⠀⠀⠀⠀⠀⠀⠀⠀⠀⠀⠀⠀⠀⠀⠀⠀⠀⠀⢀⠔⠁⠀⠀⠀⠁⠐⠄⠀⠀⠀⢸⡔⠀⠀⢀⢜⠀⠀⠀⠀⠁⠑⠕⢑⣵⣿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⠁⢕⢠⡀⠀⠐⠁⢕⢕⢕⡇⠀⠀⠀⠄⠐⠁⠐⠀⠀⠀⠁⠔⠀⠀⠀⠀⠀⠀⠀⠀⠀⠀⠀⢔⠑⠀⠀⠀⠀⠀⠀⠀⠀⠀⠐⢟⢿⣿⢿⢏⠁⠀⠀⠀⠀⠀⠀⠀⠀⠀⠀⠀⠀⠀⠀⠀⠀⠀⠀⠀⠀⠀⠔⠀⠀⠀⠀⠀⠀⠀⠀⠀⠀⠀⠀⠘⠻⣔⢀⣜⡺⠀⢀⢀⢠⣔⣳⣮⣇⢿⣾⣿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⣷⡄⠀⠀⠄⢑⡾⢕⠀⠀⠀⠀⠀⠀⠀⠀⠁⠀⠀⠀⠁⢄⠀⠀⠀⠀⠀⠀⠀⠀⠁⠀⠀⠀⠀⠀⠀⠀⠀⠀⠀⠀⠀⠀⠀⠀⠀⠀⠀⠀⠀⠀⠀⠀⠀⠀⠀⠀⠀⠀⠀⠀⠀⠀⠀⠀⠀⠀⠀⠑⠀⠀⠀⠀⠀⠀⠀⠀⠀⠀⠀⠀⠀⠀⠀⠹⣇⢕⢕⢕⢕⢸⣾⣿⣿⣿⣿⢸⣿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⣆⠀⢀⡼⢕⢕⠀⠀⠀⠀⠀⠀⠀⠀⠀⠀⠀⠀⠀⠀⠁⠀⠀⠀⠀⠀⠀⠀⠀⠀⠀⠀⠀⠀⠀⠀⠀⠀⠀⠀⠀⠀⠀⠀⠀⠀⠀⠀⠀⠀⠀⠀⠀⠀⠀⠀⠀⠀⠀⠀⠀⠀⠀⠀⠀⠀⠀⠀⠀⠀⠀⠀⠀⠀⠀⠀⠀⠀⠀⠀⠀⠀⠀⢕⢹⣇⢕⢕⣱⣿⣿⣿⣿⣿⡿⣸⢿⡿⢼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⡇⡞⢅⢕⠀⠀⠀⠀⠀⠀⠀⠀⠀⠀⠀⠀⠀⠀⠀⠀⠀⠀⠀⠀⠀⠀⠀⠀⠀⠀⠀⠀⠀⠀⠀⠀⠀⠀⠀⠀⠀⠀⠀⠀⠀⠀⠀⠀⠀⠀⠀⠀⠀⠀⠀⠀⠀⠀⠀⠀⠀⠀⠀⠀⠀⠀⠀⠀⠀⠀⠀⠀⠀⠀⠀⠀⠀⠀⠀⠀⠀⠀⠕⠕⢝⢧⢱⣿⣿⣿⣿⡿⡏⡵⡫⡯⢇⢕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⡟⣼⡟⢱⡇⠀⠀⠀⠀⠀⠀⠀⠀⠀⠀⠀⠀⠀⠀⠀⠀⠀⠀⠀⠀⠀⠀⠀⠀⠀⠀⠀⠀⠀⠀⠀⠀⠀⠀⠀⠀⠀⠀⠀⠀⠀⠀⠀⠀⠀⠀⠀⠀⠀⠀⠀⠀⠀⠀⠀⠀⠀⠀⠀⠀⠀⠀⠀⠀⠀⠀⠀⠀⠀⠀⠀⠀⠀⠀⠀⠀⠀⠑⠃⠀⠀⠁⢣⡌⢉⢉⣕⣜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⢵⣿⡟⣼⡿⢕⡾⢇⠀⠀⠀⠀⠀⠀⠀⠀⠀⠀⠀⠀⠀⠀⠀⠀⠀⠀⠀⠀⠀⠀⠀⠀⠀⠀⠀⠀⠀⠀⠀⠀⠀⠀⠀⠀⠀⠀⠀⠀⠐⠀⠀⠐⠐⠐⠐⠐⠀⠀⠀⠀⠀⠀⠀⠀⠀⠀⠀⠀⠀⠀⠀⠔⢀⠀⠀⠀⠀⠀⠀⠀⠀⠀⠀⠀⠀⠀⢔⢕⢕⢕⢕⢕⢔⠀⢻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⣼⣿⡟⣸⣿⢔⡸⢕⢕⠀⠀⠀⠀⠀⠀⠀⠀⠀⠀⠀⠀⠀⠀⢔⠑⠁⠀⠀⠀⠀⠀⠀⠀⠀⠀⠀⠀⠀⠀⠀⠀⠀⠀⠀⠀⠀⠀⠀⠀⠀⠀⠀⠀⠀⠀⠀⠀⠀⠀⠀⠀⠀⠀⠀⠀⠀⠀⠀⠀⠀⠀⠀⠀⢕⠀⠀⠀⠀⠀⠀⠀⠀⠀⠀⠐⠀⠀⠕⢕⢕⢕⢕⠕⢕⢔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⡟⢕⣕⡜⢱⢇⢕⢕⠀⠀⠀⠀⠀⠀⠀⠀⠀⠀⠀⠀⠀⠀⢕⠀⠀⠀⠀⠀⠀⠀⠀⠀⠀⠀⠀⠀⠀⠀⠀⠀⠀⠀⠀⠀⠀⠀⠀⠀⠀⠀⠀⠀⠀⠀⠀⠀⠀⠀⠀⠀⠀⠀⠀⠀⠀⠀⠀⠀⠀⠀⠀⠀⠀⠀⠀⠀⠀⠀⠀⠀⠀⠀⠀⠀⠀⠀⠔⢔⢔⢔⣾⣿⡇⢕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⣱⣿⡟⢕⠙⠉⢁⢜⢕⠑⢕⢀⠀⠀⠀⠀⠀⠀⠀⠀⠀⠀⠀⠀⠀⢕⠀⠀⠀⠀⠀⠀⠀⠀⠀⠀⠀⠀⠀⠀⠀⠀⠀⠀⠀⠀⠀⠀⠀⠀⠀⠀⠀⠀⠀⠀⠀⠀⠀⠀⠀⠀⠀⠀⠀⠀⠀⠀⠀⠀⠀⠀⠀⠀⠀⠀⢔⠀⠀⠀⠀⠀⠀⠀⠀⠀⠀⠀⠀⢀⢕⢕⢕⣿⣿⡇⢕⢕⢸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⡿⢕⠀⠀⠀⢕⢕⠕⠀⢕⢕⠀⠀⠀⠕⠐⠀⠀⠀⠀⠀⠀⠀⠀⢕⠀⠀⠀⠀⠀⠀⠀⠀⠀⠀⠀⠀⠀⠀⠀⠀⠀⠀⠀⠀⠀⠀⠀⠀⠀⠀⠀⠀⠀⠀⠀⠀⠀⠀⠀⠀⠀⠀⠀⠀⠀⠀⠀⠀⠀⠀⠀⠀⠀⠀⢕⠀⠀⠀⠀⠀⠀⠀⠀⠀⠀⠀⠀⡇⢕⢕⢕⣿⣿⡇⢕⢸⡇⢹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⢕⣼⠀⠀⠀⢕⢕⠀⢕⢕⢕⠀⠀⠀⠀⠀⠀⠀⠀⠀⠀⠀⠀⠀⠑⢀⠀⠀⠀⠀⠀⠀⠀⠀⠀⠀⠀⠀⠀⠀⠀⠀⠀⠀⠀⠀⠀⠀⠀⠀⠀⠀⠀⠀⠀⠀⠀⠀⠀⠀⠀⠀⠀⠀⠀⠀⠀⠀⠀⠀⠀⠀⠀⠀⠀⢕⠀⠀⠀⠀⠀⠀⠀⠀⠀⠀⠀⢕⣷⢕⢕⢕⣿⣿⡇⢕⢸⣿⡕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⢇⢱⣿⠀⠀⢀⢕⢕⠀⢕⢕⢕⠀⠀⠀⠀⠀⠀⠀⠀⠀⠀⠀⠀⠀⠀⢕⠀⠀⠀⠀⠀⠀⠀⠀⠀⠀⠀⠀⠀⠀⠀⠀⠀⠀⠀⠀⠀⠀⠀⠀⠀⠀⠀⠀⠀⠀⠀⠀⠀⠀⠀⠀⠀⠀⠀⠀⠀⠀⠀⠀⠀⠀⢱⢔⠀⢕⠀⠀⠀⠀⠁⠀⢀⠀⠀⠀⠀⠁⠉⠁⠕⢕⣿⣿⡇⢕⢸⣿⣇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⠁⠁⠀⠀⠀⠀⠀⠀⠀⠀⠀⠀⠀⢄⢄⢔⢔⢕⢄⢄⠀⠀⠀⠀⠀⠀⠀⠀⠀⠀⠀⠀⠀⠀⠀⠀⠀⠀⠀⠀⠀⠀⠀⠀⠀⠀⠀⠀⠀⠀⠀⠀⠀⠀⠀⠀⠀⠀⠀⠀⠀⠀⠀⢀⢕⡝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⢱⣷⢝⢕⢔⢄⢀⢀⢀⠀⠀⠀⠀⠀⠀⠀⠀⠀⠀⠀⠀⠀⠝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⢟⣿⣧⠀⠀⠀⠀⠀⠀⠀⠀⠀⠀⠀⠀⠀⠀⠀⠀⠀⠑⢕⢕⢕⢕⢕⢕⢕⢕⢕⢀⠀⠀⠀⠀⠀⠀⠀⠀⠀⠀⠀⠀⠀⠀⠀⠀⠀⠀⠀⠀⠀⠀⠀⠀⠀⠀⠀⠀⠀⠀⠀⠀⠀⠀⠀⠀⠀⠀⠀⢀⢀⣾⢏⢕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⣼⣿⣷⡕⢜⢷⠀⠀⠀⠀⠀⠀⠀⠀⠀⠀⠀⠀⠀⠀⠀⠀⠀⠀⠀⠀⠀⠀⠀⠀⠀⠀⠀⠀⠀⠀⠀⠀⠀⠀⣀⣤⣴⣼⡷⢕⢕⢼⢇⢕⢕⢕⠁⠀⠀⠀⠀⠀⠀⠀⠀⠀⠀⠀⠀⠀⠀⢄⣔⣕⣕⣕⣕⣕⢕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⣵⣕⡕⢕⢕⠋⠉⠀⠀⠀⠀⠀⠀⠀⠀⠀⠀⠀⠀⠀⠀⠀⠀⠀⠀⠀⠀⠁⢕⢕⢸⣿⣟⢟⣽⠁⠕⢄⢀⠀⠀⠀⠀⠀⠀⠀⠀⠀⠀⠀⠀⠀⠀⠀⠀⠀⠀⠀⠀⠀⠀⠀⠀⠀⠀⠀⠀⠀⠀⠑⠟⠿⠿⢿⢏⢕⣵⣿⣇⣷⢕⠕⠀⠀⠀⠀⠀⠀⠀⠀⠀⠀⠀⠀⠀⠀⠀⢔⢟⢟⢻⢿⢿⢿⢿⢿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⣯⡿⡕⢕⢇⠀⠀⠀⠀⠀⠀⠀⠀⠀⠀⠀⠀⠀⠀⠀⠀⠀⠀⠀⠀⠀⠀⠀⠀⠕⢸⣿⣿⢕⣿⢀⠀⠀⠑⢔⢄⢀⠀⠀⠀⠀⠀⠀⠀⠀⠀⠀⠀⠀⠀⠀⠀⠀⠀⠀⠀⠀⠀⠀⠀⠀⠀⠀⠀⠀⠀⢀⢄⢕⣵⢸⣿⣿⣿⡸⠕⠀⠀⠀⠀⠀⠀⠀⠀⠀⠀⠀⠀⠀⠀⠀⠀⠑⠃⠑⠕⢕⢕⢕⢕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⣺⡟⣿⡇⡸⢕⠀⠀⠀⠀⠀⠀⠀⠀⠀⠀⠀⠀⠀⠀⠀⠀⠀⠀⠀⠀⠀⠀⠀⠀⠀⣾⣿⣿⣷⣿⣧⣴⣴⣴⣴⣅⡑⠕⢔⢄⠀⠀⠀⠀⠀⠀⠀⠀⠀⠀⠀⠀⠀⠀⠀⠀⠀⠀⠀⠀⠀⠀⢀⢄⠔⠑⠁⢀⣿⣟⣼⣿⣿⣿⡇⠀⠀⠀⠀⠀⠀⠀⠀⠀⠀⠀⠀⠀⠀⠀⠀⠀⠀⠀⠀⠀⠀⢵⢕⢕⢱⣕⢕⢕⢕⢝⢕⢜⡇⢜⢣⢜⢕⢜⢕⢕⢕⢕⡕⢜⡕⢵⣕⣮⣗⣪⣱⢜⣕⢇⢕⡪⢕⡪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⢽⣿⡇⢱⡕⠀⠀⠀⠀⠀⠀⠀⠀⠀⠀⠀⠀⠀⠀⠀⠀⠀⠀⠀⠀⠀⠀⠀⠀⠀⢸⣿⣿⢿⢿⢿⠿⠿⠟⠟⠛⠁⠀⠀⠁⠑⠕⠔⢄⢄⠀⠀⠀⠀⠀⠀⠀⠀⠀⠀⠀⠀⠀⠀⠀⠀⢕⢡⣵⣷⣿⣿⣿⣿⣿⣿⣿⣿⣿⡇⠀⠀⠀⠀⠀⠀⠀⠀⠀⠀⠀⠀⠀⠀⠀⠀⠀⠀⠀⠀⠀⠀⢕⢕⢕⢕⢱⢕⢱⢕⢕⢝⢇⢕⢜⢽⡕⢎⢕⢕⣕⡵⣕⣧⣗⢯⢟⣞⣽⣻⣟⣻⡽⣗⢮⣗⡫⣗⢮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⢕⢕⢕⢕⢀⠀⠀⠀⠀⠀⠀⠀⠀⠀⠀⠀⠀⠀⠀⠀⠀⠀⠀⠀⠀⠀⠀⠀⠀⠘⣿⣿⢟⢕⢟⠀⠀⠀⠀⠀⠀⠀⠀⠀⠀⠀⠀⠀⠁⢕⠀⠀⠀⠀⠀⠀⠀⠀⠀⠀⠀⠀⠀⠀⠀⢕⠁⠉⠙⠙⠙⣯⣽⢏⢱⣾⣿⣿⠑⠀⠀⠀⠀⠀⠀⠀⠀⠀⠀⠀⠀⠀⠀⠀⠀⠀⠀⠀⠀⠀⠀⣷⣼⣵⢧⣵⡧⣵⡵⢕⣱⢵⣕⡸⢕⡣⣕⢷⢽⣗⡽⢕⢝⣟⡹⣿⣯⢽⣻⢽⣺⢿⣿⣽⡗⣮⢝⢕⢱⣜⢵⣗⡹⣗⡽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⣵⣽⡵⢝⢷⣵⢦⠀⠀⠀⠀⠀⠀⠀⠀⠀⠀⠀⠀⠀⠀⠀⠀⠀⠀⠀⠀⠀⠀⠀⠀⠙⢿⣷⣷⣵⣵⣤⣤⣄⣀⢀⠀⠀⠀⠀⠀⠀⠀⠀⠑⢔⠀⠀⠀⠀⠀⠀⠀⠀⠀⠀⠀⠀⠀⠀⠀⠀⠀⠀⠀⠀⢜⣟⣕⣼⣿⣿⡏⠀⠀⠀⠀⠀⠀⠀⠀⠀⠀⠀⠀⠀⠀⠀⠀⠀⠀⠀⠀⠀⠀⢕⢯⣕⢪⢝⡕⢟⣇⢸⢝⡺⢝⢕⢜⡕⢜⡕⢜⢕⢸⢝⢕⢝⢕⢕⢕⢏⢝⡞⢕⡗⢽⢗⢕⢵⣗⢵⢕⡽⢕⡹⢗⣫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⣾⢿⢏⢄⣄⣀⢀⠀⠀⠀⠀⠀⠀⠀⠀⠀⠀⠀⠀⠀⠀⠀⠀⠀⠀⠀⠀⠀⠑⢽⣟⡟⢻⠿⠿⠿⠿⠟⠐⠀⠀⠀⠀⠀⠀⠀⠀⠀⠀⠀⠀⠀⠀⠀⠀⠀⠀⠀⠀⠀⠀⠀⠀⣠⣴⣶⣷⣿⣿⣿⢿⢿⣫⡞⠀⠀⠀⠀⠀⠀⠀⠀⠀⠀⠀⠀⠀⠀⠀⠀⠀⠀⠀⠀⠀⢀⣰⡕⢕⣕⣸⣟⣣⢝⣇⢽⢕⣸⣕⣎⢵⢕⢕⢕⢕⢕⣕⢹⣕⡹⢕⣪⢵⢳⢵⢗⡮⢕⣕⢕⢕⡱⢕⣸⢕⣇⣕⣇⡱⣗⡸⢕⣱⡕⢗⣹⢕⡫⢵⣞⡵⢗⢯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⠛⠛⠓⠐⠀⠀⠀⠀⠀⠀⠀⠀⠀⠀⠀⠀⠀⠀⠀⠀⠀⠀⠀⠀⠀⠀⠙⠛⠓⠃⠐⠀⠀⠀⠀⠀⠀⠀⠀⠀⠀⠀⠀⠀⠀⠀⠀⠀⠀⠀⠀⠀⠀⠀⠀⠀⠀⠀⠀⠙⠛⠛⠋⠙⠁⠑⠛⠛⠙⠀⠀⠀⠀⠀⠀⠀⠀⠀⠀⠀⠀⠀⠀⠀⠀⠀⠀⠀⠀⠀⠀⠀⠙⠚⠛⠛⠛⠛⠚⠛⠛⠛⠓⠛⠓⠚⠛⠓⠓⠓⠓⠛⠓⠛⠓⠛⠛⠚⠛⠓⠚⠛⠓⠓⠓⠃⠑⠚⠛⠓⠛⠓⠛⠓⠛⠙⠓⠓⠓⠚⠛⠛⠓⠓⠚⠓⠚⠓⠚⠛⠓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7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⢟⣻⣿⣿⣿⣿⣿⣿⣿⣷⣝⢷⣝⢸⡻⣿⣿⣿⣏⣿⣯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⣣⡏⣿⣿⣿⣿⣿⣿⣿⣿⣿⣿⣷⡝⢧⢿⣎⢝⢝⢝⢜⢝⢎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⣳⣿⢷⣿⣿⣿⣿⣿⣿⣿⣿⣿⣿⡟⢕⢕⢸⣿⣧⢕⢕⢕⢕⢕⢕⢝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⢧⣿⣿⢜⣯⣝⣝⣳⣷⣷⣷⣷⣷⣷⣇⢕⢕⢕⢿⣿⣧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⢏⣾⣿⡿⣼⣿⣿⣿⣿⣿⣿⣿⣿⣿⣿⣿⣇⢕⢕⢸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⣫⣾⢹⣿⣿⡇⣿⣿⣿⣿⣿⣿⣿⣿⣿⣿⣿⣿⣿⣷⡕⢜⣿⣿⣿⡕⢕⢕⢕⢕⢕⢕⢕⢕⢕⢕⢕⢕⢜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⣿⡇⣿⣿⣿⡇⣿⣿⣿⣿⣿⣿⣿⣿⣿⣿⣿⣿⣿⣿⣿⡇⣿⣿⣿⣷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⢿⣾⣿⣿⡿⢳⣿⣿⣿⡇⣿⣿⣿⣿⣿⣿⣿⣿⣿⣿⣿⣿⣿⢻⣿⡇⣿⣿⣿⣿⡕⢕⢕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⡿⣳⣿⣿⣿⡟⣽⢸⣿⣿⣿⡇⢻⣿⣿⣿⣿⣿⣿⣿⣿⣿⣿⣿⣿⡇⢻⢇⣿⣿⣿⣿⡇⢕⢕⢳⡕⡱⣵⢅⢕⢵⠕⢣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⣟⣾⣿⢸⣿⢻⣹⣷⡜⢿⣿⣿⣿⣿⣿⣿⣿⣿⣿⣿⣿⡇⢕⢕⣿⣿⣿⡿⢇⢕⢕⢕⢝⢍⢕⢕⢱⢀⢅⢕⢝⢟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⢳⣿⣿⣿⡟⣾⣿⣿⢸⢕⣸⣿⣿⢱⣼⣿⣿⣿⣿⣿⣿⣿⣿⣿⣿⣿⡇⢕⢜⢟⢟⢝⢑⢀⢕⢕⣑⢕⠕⢕⢕⢕⢕⢕⢕⢕⢕⢕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⡏⣿⡗⣿⡿⣼⣿⡿⢝⢕⡾⣿⣿⣿⡼⣿⣿⣿⣿⣿⣿⣿⣿⣿⣿⣿⣿⣧⢕⠀⢑⠁⠁⢀⢕⢕⣿⣿⣿⢱⣦⣅⢕⢕⢕⢑⢕⢗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⣵⢸⣿⢱⣿⢳⣿⣿⢇⢱⡕⢱⣿⢿⣿⢇⣿⡟⣿⣿⣿⣿⣿⣿⣿⣿⣿⣿⢹⢕⢕⢕⠕⠕⣕⢕⢱⣽⣿⣿⡟⣿⣿⣷⣶⢱⣿⣿⣿⣯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⣽⣼⣿⣿⡟⣾⡏⣾⡏⣿⣿⣿⣾⢸⣿⢸⣿⣧⣵⢸⣿⢗⣿⣿⣿⣿⣿⣿⣿⣿⣿⡏⢕⢕⢸⣿⣿⣿⣏⢕⢸⣿⣿⣿⡇⣿⣿⣿⣿⡇⢟⣽⣿⢻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⢣⡿⣿⣏⢿⢇⣿⢣⣿⢹⣿⣿⣿⣿⢸⡏⣸⣿⣿⣿⢸⣿⢕⣿⣿⣿⣿⣿⣿⣿⣿⣿⡇⢕⢕⢸⣿⣿⣿⣿⡱⣿⣿⣿⣿⡇⣿⣿⣿⣿⣇⢼⣕⢵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⡟⣿⣷⣜⢫⣟⢕⣿⢸⣿⣼⣿⣿⣿⡏⢸⡇⣿⣿⣿⣿⣿⡏⡇⣿⣿⣿⣿⣿⣿⣿⣿⣿⡇⢕⢕⢸⣿⣿⣿⣿⡇⣿⢿⣿⣿⡏⣿⣿⣿⣿⣿⣕⢻⣧⢕⡹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⢫⢇⢝⣾⢏⣱⡟⣿⡇⣿⣿⣿⣿⢇⡜⡇⣿⣿⣿⣿⢹⡇⡿⢸⣿⢿⣿⣿⣿⣿⢿⣿⡇⡕⢕⣸⣿⣟⣟⣟⡇⡿⢸⢿⣿⡇⣿⣿⣿⣿⣿⢝⣻⡽⢇⢣⢕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⢕⢇⢪⣏⣞⢟⡇⣿⢕⣿⣿⣿⣿⢕⣷⡇⣾⣿⣷⣷⡜⣷⣿⣧⣻⡎⣿⡜⣿⣿⣾⡏⢕⡇⢱⡿⢿⢿⣟⣟⡇⣗⣎⢮⡻⢕⣿⣿⣿⣿⣿⢸⡕⢱⠑⢁⢀⢄⢄⢄⢔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⡝⣇⢇⢱⣿⣿⣿⡧⢸⠿⠗⠝⢗⢳⠷⠷⢝⣽⡝⣿⣯⣼⣷⣹⡟⣿⡕⢸⣣⣵⢗⠋⠉⠝⠕⠐⣀⢀⠐⢳⣾⣿⣿⡯⢿⣿⠕⠑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⢮⠕⠱⢸⢸⢜⡿⣿⣿⡇⢎⢁⣠⣔⡤⠅⠀⠐⠀⢑⢝⣿⣿⣿⣿⣿⣿⣿⣿⣿⣿⢕⢕⢃⢁⢀⢄⢀⣿⣿⢕⢵⣿⣿⣿⡧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⠔⠀⠕⢕⣸⢕⡇⢻⣿⡇⣷⣕⣿⣧⢕⢕⢄⢔⢕⣱⣿⣿⣿⣿⣿⣿⣿⣿⣿⣿⣿⣿⣇⣕⢕⣕⢕⢱⣿⣿⡟⣼⣿⣿⡟⢕⢹⣿⢔⠀⠀⠜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⢸⣏⢕⢹⢜⢿⣧⢹⣿⣿⣿⢧⣕⢳⢗⣱⣾⣿⣿⣿⣿⣿⣿⣿⣿⣿⣿⣿⣿⣿⣷⣜⣓⣕⣝⣿⣿⣽⡿⣻⣿⡇⢕⢸⣿⡕⠐⠀⠀⢱⡝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⢇⠀⠀⠀⣾⡇⡕⣾⢕⢜⢟⢇⢹⣿⣿⣷⣧⣶⣷⣿⣿⣿⣿⣿⣿⣿⣿⣿⣿⣿⣿⣿⣿⣿⣿⣿⣿⣿⣿⣿⡿⢫⡳⣿⣿⢕⢕⢕⣿⡇⠀⠀⠀⠀⢻⣜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⣼⢇⠀⠀⠀⢄⣿⢕⣇⢜⡇⢕⢕⢕⢕⢿⣿⣿⣿⣿⣿⣿⣿⣿⣿⣿⣿⣿⣿⣿⣿⣿⣿⣿⣿⣿⣿⣿⣿⣟⣻⣽⢯⢞⣼⣿⡟⢕⢕⢕⢸⡇⣴⣤⢔⢵⡕⢝⣎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⡼⢇⣼⡔⢄⠀⢱⡟⢸⣿⡗⢳⢕⢕⢕⢕⢏⢿⣿⣿⣿⣿⣿⣿⣿⣿⣿⣿⣿⣿⣿⣿⣿⣿⣿⣿⣿⣿⣿⣿⣿⢿⣗⢕⢱⣿⣿⡇⢕⢕⡕⢜⡇⣿⣿⡇⢜⣿⡕⢜⢎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⣸⡟⢕⢕⢔⢸⡇⢸⣿⢕⡕⣧⢕⢕⢕⢕⢜⢻⣿⣿⣿⣿⣿⣿⣿⣿⣿⣿⣿⣿⣿⣿⣿⣿⣿⣿⣿⣿⣿⣿⡿⢇⢕⢸⣿⣿⡇⢕⣵⢹⢕⡇⢜⣯⣟⡕⢹⣷⢱⢜⡜⣻⣝⣻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⡸⠱⢱⣿⢇⢕⢕⢔⢕⢕⢸⣿⡵⡇⢜⣇⢕⢕⢕⢕⢕⢝⢿⣿⣿⣿⣿⣿⣿⣿⣽⣿⣷⣷⣷⣿⣿⣿⣿⣿⣿⢿⢏⢕⢕⢕⣿⣿⣿⢕⣇⢸⢜⡕⢇⢸⢿⢿⢷⢕⣿⡎⢧⢱⢹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⢰⠇⡾⣼⡟⢱⣿⣿⢇⢕⢕⡕⢿⣗⢕⢕⣮⢣⢕⢕⢕⢕⢕⢕⢜⢝⢻⢿⣿⣿⣿⣿⣿⣿⣿⣿⣿⣿⣿⢟⢏⢱⢕⢕⢕⢕⢕⣿⢏⢇⢸⣿⡕⢕⡇⢕⢄⢄⢄⢄⢅⢹⡇⠀⠁⢇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⢇⠱⢇⣿⢇⢜⢟⢟⢕⢕⢱⣿⡜⢿⡣⡕⣿⡇⢕⢕⢕⢕⢕⢕⢕⢕⢕⢕⢜⢝⢟⢿⢿⣿⣿⢿⣟⡝⢕⢕⢕⢕⢇⢕⢕⢕⣼⢏⢕⢕⣾⣿⡇⢕⢕⢕⢕⢱⣷⣷⡇⢸⡧⠀⠀⢱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⢀⢕⠀⠀⢸⡿⢕⢕⢕⢕⢕⢕⣾⡟⢇⢜⢳⡇⢻⣇⢕⢕⢕⢕⢕⢕⢕⢕⢕⠕⠑⢕⣱⣷⣷⣷⣷⣿⣿⡇⢕⠑⠕⢕⢜⢕⢕⡱⢱⣧⢕⢸⣿⣿⡇⡕⢱⢕⢕⢕⢝⢝⢕⢸⡇⢀⢀⢀⢀⢸⣿⢕⢕⢕⢕⢺⣿⡇⢕⢕⣿⣿⡇⢕⢸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⢄⢕⢄⠀⠀⢜⡇⢕⢕⢕⢕⢕⢕⡟⢕⢕⢕⢕⠱⡜⢿⡕⢕⢕⢕⢕⢕⠕⠁⠀⠀⢔⢕⣿⣿⣿⣿⣿⣿⣿⣿⢕⢔⠀⠀⠁⠑⠕⢕⢸⣿⡇⢸⣿⣿⢱⡷⣻⢕⢕⢕⢕⢕⢕⢸⢕⢕⢕⢕⢕⢸⣿⢕⢕⢕⢕⢻⣿⡇⢕⢕⣿⣿⡇⢕⢸⢳⣿⣷⣧⣝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⠕⠁⠁⠁⠁⡁⢕⢕⢕⢕⢕⢕⢕⣮⣜⣳⢕⢕⢕⠁⠀⠀⠀⠀⠀⢕⣸⣿⣿⣿⣿⣿⣿⣿⣿⡕⢕⠀⠀⠀⠀⠀⠕⢕⢹⣟⡜⢿⠟⠘⠙⠝⢕⢕⢕⢱⣧⢱⢸⣾⣕⢸⣷⣕⢸⣿⢕⢕⢕⢕⢸⣿⡇⢕⢕⣿⣿⡇⢕⠕⢜⢝⡏⢾⢿⢏⢑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⢿⢏⣵⣶⡄⠀⠀⠀⠀⠀⠀⠀⠀⠀⠀⠀⠀⠀⠀⠀⢕⢕⢕⠀⠀⠀⣴⣶⣶⣶⡇⢰⣿⢄⢕⢕⣕⣱⣵⣵⢻⢿⣿⣇⢕⢸⠑⠀⠀⠀⠀⠀⣯⣿⣿⣿⣿⣿⣿⣿⣿⣿⣿⡕⠀⠀⠀⠀⠀⠐⢷⢗⢜⢕⠅⠔⠕⠕⠀⢁⠅⡕⢕⢹⣧⡹⣿⣿⣿⣿⣿⢸⣿⢕⢕⢕⢕⣼⣿⡷⢕⢕⣿⣿⡇⢕⠀⠀⠕⢿⠗⠁⢡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⢏⢵⣾⣻⡻⣿⣷⡔⣖⣶⣶⣶⣶⣶⢔⠀⠀⠀⠀⠀⠀⠀⢕⢕⠁⠀⠀⢄⣿⣿⣿⣿⢧⣿⢝⢕⣱⣾⣿⣿⣿⣿⢸⣾⣿⣿⡕⢕⠀⠀⠀⠀⠀⠀⢸⣿⣿⣿⣿⣿⣿⣿⣿⣿⣿⡇⠀⠀⠀⠀⠀⠀⢕⢕⢕⠀⣴⡔⠀⢀⠑⢿⠀⣿⣇⢕⢝⣷⣻⣿⣿⣿⣿⢻⡿⢱⢵⣶⣷⣾⣯⣇⡕⢕⣿⣿⢇⠐⠀⠀⠀⠀⠀⢰⣿⣧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⣇⢕⢝⡜⢻⢜⢙⠁⠙⢿⣿⣿⣿⣿⡇⢕⢔⢕⢕⢔⢇⡔⠕⠕⠀⠀⠀⢸⣿⣿⣿⢏⣾⢏⢕⣼⣿⣿⣿⣿⣿⣿⢸⡿⢻⣿⣿⡕⠀⠀⠀⠀⠀⠀⠘⣿⣿⣿⣿⣿⣿⣿⣿⣿⣿⠑⠀⠀⠀⠀⠀⠀⢕⢕⢕⡄⢈⡁⠕⢕⠕⠰⣵⣿⣿⣇⢕⢜⢷⡙⢝⢍⢍⢍⢕⢕⢕⢜⢝⢽⢿⣿⣿⣷⣽⣏⢕⠀⠀⠇⠐⠀⢄⣿⣿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⡕⠘⠑⠞⠃⠀⠀⠘⢻⣿⣿⣿⣧⢕⢕⢕⢕⣵⣷⡇⢀⠀⠀⠀⢀⣿⣿⣿⡟⣾⢏⢕⣸⣿⣿⣿⣿⣿⣿⣿⡇⣷⣯⢿⣿⣷⠀⠀⠀⠀⠀⠀⠀⢹⣿⣿⣿⣿⣿⣿⣿⣿⡏⠀⠀⠀⠀⠀⠀⠀⠀⢣⣱⣼⣿⣇⣔⢰⡔⢷⣹⣿⣿⣿⡇⢕⢜⢳⡕⢕⢕⢕⠕⠕⠕⢕⢕⢕⢕⢜⢝⢿⢿⣿⣷⣧⡀⠀⠀⢀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⣆⠀⠀⢄⢕⠁⠀⠁⠻⣿⣿⣯⡕⣜⡕⣼⣿⣿⣯⢕⠀⠀⠀⢱⣿⣿⡟⣼⢏⢕⢱⣿⣿⣿⣿⣿⣿⣿⣿⣷⢹⢸⣿⣿⣿⣇⠀⠀⠀⠀⠀⠀⠀⢻⣿⣿⣿⣿⣿⣿⡿⠁⠀⠀⠀⠀⠀⠀⠀⠀⢸⣿⣿⣿⢟⡝⣵⣜⢪⡇⣿⣿⣿⣿⢕⢕⢕⠗⠁⠁⠀⠀⠀⠀⠀⠑⢕⢕⢕⢕⢕⢕⢝⢿⣿⣿⣷⣄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⣾⢧⢀⠀⠀⠀⢄⠀⠀⠘⢻⣿⣿⣿⢷⣿⣿⣿⣿⢕⢄⠀⠀⠀⠀⠉⠘⠇⠕⢕⣾⣿⣿⣿⣿⣿⣿⣿⣿⣿⡎⡇⣿⣿⡹⣿⡆⠀⠀⠀⠀⠀⠀⠁⢿⣿⣿⣿⣿⣿⠇⠀⠀⠀⠀⠀⠀⠀⠀⠀⠘⣿⣿⣵⣾⣿⣜⢟⢷⣷⢱⣽⢿⠟⠑⠀⠀⠀⠀⠀⠀⠀⠀⢀⣠⣷⣷⣷⣧⠕⢕⢕⢕⢕⢜⢻⣿⣿⣧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⣾⢮⠁⠀⠀⠁⠁⠀⠀⠀⠈⢻⣿⣿⢜⣿⣿⣿⣿⢕⢕⠀⠀⠀⠀⠀⠀⠀⠀⠀⠉⠙⠻⢿⣿⣿⣿⣿⣿⣿⣿⡱⢿⡿⣷⡜⢷⠀⠀⠀⠀⠀⠀⠀⠈⢿⣿⣿⣿⡏⠀⠀⠀⠀⠀⠀⠀⠀⠀⠀⠀⢸⣿⣿⣿⣿⣿⣷⡼⡟⠈⠁⠀⠀⠀⠀⠀⠀⠀⠀⠀⠀⠀⠀⠀⠀⠀⠀⠀⠀⠀⠑⠕⢕⢕⠑⠁⠙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⣟⣇⣿⠀⠀⠀⠀⠀⠀⢔⠐⠀⠀⠝⣿⠀⣿⣿⣿⣿⢕⠁⠀⠀⠀⠀⠀⠀⠀⠀⠀⠀⠀⠀⠀⠈⠙⠻⢿⣿⣿⣿⣧⢸⣿⣮⣝⣗⢤⠀⠀⠀⠀⠀⠀⠀⠁⢉⢉⠛⠀⠀⠀⠀⠀⠀⠀⠀⠀⠀⠀⠀⠁⢿⣿⣿⣿⢟⠙⠑⠁⠀⠀⠀⠀⠀⠀⠀⠀⠁⠔⢄⠀⠀⠀⠀⠀⠀⠀⠀⠀⠘⠕⠀⠑⠀⠀⠀⠀⢄⠘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⡀⠀⠘⠀⠘⢿⣿⣿⢇⠀⠀⠀⢀⢔⠑⠀⠀⠀⠄⠀⠀⠀⠀⠀⠀⠀⠁⠑⢿⣿⣿⠕⢿⣿⣿⣿⢕⠀⠀⠀⠀⠀⠀⠀⠀⠕⢕⠀⠀⠀⠀⠀⠀⠀⠀⠀⠀⠀⠀⠀⠀⠜⢿⠟⠁⠀⠀⠀⠀⠀⠀⠀⠀⠀⠁⠔⢄⠀⠀⠁⠕⢀⠀⠀⢔⠐⠀⢀⡀⠀⠀⠀⠀⠀⠀⠀⢔⢕⢔⢸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⠑⠁⠀⠀⠀⢀⠁⠟⢿⢕⢔⠀⢄⠑⠀⠀⢀⢔⠁⠀⠀⠀⠀⠀⠀⠀⠀⠀⠀⠀⠘⠟⠀⢸⡇⢿⣿⠁⠀⠀⠀⠀⠀⠀⠀⠀⠀⠑⠀⠀⠀⠀⠀⠀⠀⠀⠀⠀⠀⠀⠀⠀⠀⠁⠀⠀⠀⠀⠀⠀⠀⠀⠀⠀⠀⠀⠀⢁⠕⠄⢀⠀⠁⠔⠀⠀⠀⠀⠀⠁⠀⠀⢄⠀⠀⠀⢔⢕⢕⢕⢸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⠄⠀⠀⠀⢔⠆⢕⢕⢕⢄⠀⠁⠁⠔⠁⠀⢀⠔⠕⢄⠀⠀⠀⠀⠀⠀⠀⠀⠀⠀⠀⠀⠀⠀⠀⢸⠑⢸⢇⠀⠀⠀⠀⠀⠀⠀⠀⢠⣴⣴⣤⢔⠀⠀⠀⠀⠀⠀⠀⠀⠀⠀⠀⠀⠀⠀⠀⠀⠀⠀⠀⠀⠀⠀⠀⠀⠀⢀⠔⠁⠀⠀⠁⠐⠄⠀⠀⢔⠀⢔⢀⠀⠀⡜⠀⠀⠀⢔⢕⢕⢕⢕⢸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⡽⣵⢕⠀⠀⠑⠗⠗⠳⠷⣷⣷⣷⣷⣷⣾⣿⣿⣿⣿⣴⣴⣴⣤⣿⣿⣿⣿⣿⣿⣦⣴⣦⣴⣾⣿⣿⣿⣿⣿⣿⣿⣿⣿⣿⢗⢕⢕⢕⠕⠑⠅⠕⠁⠁⠁⠁⠁⠁⠁⢔⠀⠀⠀⠀⠑⢕⢕⢕⢔⢀⠀⠀⠀⠐⠀⠀⠀⠀⠑⢄⠀⠀⠀⠀⠀⠀⠀⠀⠀⠀⠀⠀⠀⠕⢄⢕⠀⠀⠀⠀⠀⠀⠀⠀⠔⣹⣿⣿⣿⣿⡃⠀⠀⠀⠀⠀⠀⠀⠀⠀⠀⠀⠀⠀⠀⠀⠀⠀⠀⠀⠀⠀⠀⢀⠔⠁⠀⠀⠀⠁⠐⠄⠀⠀⠀⢸⣔⠀⠀⠀⢕⢕⠀⠀⠀⠁⠑⠕⠑⣱⣾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⠁⢕⢠⢀⠀⠐⠑⢕⢕⢕⡕⠀⠀⠀⠄⠐⠁⠐⠀⠀⠀⠁⠔⠀⠀⠀⠀⠀⠀⠀⠀⠀⠀⠁⢄⠕⠀⠀⠀⠀⠀⠀⠀⠀⠀⠐⢟⢿⣿⢿⢏⠁⠀⠀⠀⠀⠀⠀⠀⠀⠀⠀⠀⠀⠀⠀⠀⠀⠀⠀⠀⠀⠀⠔⠀⠀⠀⠀⠀⠀⠀⠀⠀⠀⠀⠀⠘⠻⣆⢀⣜⣕⠕⠀⢀⢄⡄⣔⣕⣧⢪⣿⣿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⠀⢕⢕⣷⡄⠀⠀⠄⢑⡾⢇⠀⠀⠀⠀⠀⠀⠀⠀⠁⠀⠀⠀⠁⢄⠀⠀⠀⠀⠀⠀⠀⠀⠐⠁⠀⠀⠀⠀⠀⠀⠀⠀⠀⠀⠀⠀⠀⠀⠀⠀⠀⠀⠀⠀⠀⠀⠀⠀⠀⠀⠀⠀⠀⠀⠀⠀⠀⠀⠀⠀⠀⠑⠀⠀⠀⠀⠀⠀⠀⠀⠀⠀⠀⠀⠀⠀⠀⢹⣇⢏⢕⢕⢕⢕⣵⣾⣿⣿⣿⡸⣾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⣆⠀⢀⡼⢕⢑⠀⠀⠀⠀⠀⠀⠀⠀⠀⠀⠀⠀⠀⠀⠁⠀⠀⠀⠀⠀⠀⠀⠀⠀⠀⠀⠀⠀⠀⠀⠀⠀⠀⠀⠀⠀⠀⠀⠀⠀⠀⠀⠀⠀⠀⠀⠀⠀⠀⠀⠀⠀⠀⠀⠀⠀⠀⠀⠀⠀⠀⠀⠀⠀⠀⠀⠀⠀⠀⠀⠀⠀⠀⠀⠀⠀⠀⢇⢹⣇⢕⢕⣕⣿⣿⣿⣿⣿⣿⢸⣿⡿⢽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⡇⡼⢅⠕⠀⠀⠀⠀⠀⠀⠀⠀⠀⠀⠀⠀⠀⠀⠀⠀⠀⠀⠀⠀⠀⠀⠀⠀⠀⠀⠀⠀⠀⠀⠀⠀⠀⠀⠀⠀⠀⠀⠀⠀⠀⠀⠀⠀⠀⠀⠀⠀⠀⠀⠀⠀⠀⠀⠀⠀⠀⠀⠀⠀⠀⠀⠀⠀⠀⠀⠀⠀⠀⠀⠀⠀⠀⠀⠀⠀⠀⠀⢕⢕⢜⢇⢸⣿⣿⣿⣿⣿⢟⢹⡗⢫⢇⢱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⣾⣿⡟⣼⡟⢱⡇⠀⠀⠀⠀⠀⠀⠀⠀⠀⠀⠀⠀⠀⠀⠀⠀⠀⠀⠀⠀⠀⠀⠀⠀⠀⠀⠀⠀⠀⠀⠀⠀⠀⠀⠀⠀⠀⠀⠀⠀⠀⠀⠀⠀⠀⠀⠀⠀⠀⠀⠀⠀⠀⠀⠀⠀⠀⠀⠀⠀⠀⠀⠀⠀⠀⠀⠀⠀⠀⠀⠀⠀⠀⠀⠀⠀⠀⠱⢧⠀⠀⠁⢣⢜⠙⢉⣍⣕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⣜⣿⡟⣸⡿⢕⣾⢇⠀⠀⠀⠀⠀⠀⠀⠀⠀⠀⠀⠀⠀⠀⠀⠀⠀⠀⠀⠀⠀⠀⠀⠀⠀⠀⠀⠀⠀⠀⠀⠀⠀⠀⠀⠀⠀⠀⠀⠀⠐⠀⠀⠐⠐⠐⠐⠐⠀⠀⠀⠀⠀⠀⠀⠀⠀⠀⠀⠀⠀⠀⠀⠔⢀⠀⠀⠀⠀⠀⠀⠀⠀⠀⠀⠀⠀⠀⢕⢕⢕⢕⢕⢕⢔⢄⠻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⣼⣽⡟⢱⣿⢔⡼⢕⢕⠀⠀⠀⠀⠀⠀⠀⠀⠀⠀⠀⠀⠀⠀⢔⠑⠁⠀⠀⠀⠀⠀⠀⠀⠀⠀⠀⠀⠀⠀⠀⠀⠀⠀⠀⠀⠀⠀⠀⠀⠀⠀⠀⠀⠀⠀⠀⠀⠀⠀⠀⠀⠀⠀⠀⠀⠀⠀⠀⠀⠀⠀⠀⠀⢕⠀⠀⠀⠀⠀⠀⠀⠀⠀⠀⠐⠀⠀⠕⢕⢕⢕⢕⢕⠕⢔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⡟⢕⣱⡜⢱⢇⢕⢔⠀⠀⠀⠀⠀⠀⠀⠀⠀⠀⠀⠀⠀⠀⢕⠀⠀⠀⠀⠀⠀⠀⠀⠀⠀⠀⠀⠀⠀⠀⠀⠀⠀⠀⠀⠀⠀⠀⠀⠀⠀⠀⠀⠀⠀⠀⠀⠀⠀⠀⠀⠀⠀⠀⠀⠀⠀⠀⠀⠀⠀⠀⠀⠀⠀⠀⠀⠀⠀⠀⠀⠀⠀⠀⠀⠀⠀⠀⠄⢅⢕⢕⣶⣾⡇⢕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⡟⢕⠘⠉⢁⢇⢕⠁⢕⢀⠀⠀⠀⠀⠀⠀⠀⠀⠀⠀⠀⠀⠀⢕⠀⠀⠀⠀⠀⠀⠀⠀⠀⠀⠀⠀⠀⠀⠀⠀⠀⠀⠀⠀⠀⠀⠀⠀⠀⠀⠀⠀⠀⠀⠀⠀⠀⠀⠀⠀⠀⠀⠀⠀⠀⠀⠀⠀⠀⠀⠀⠀⠀⠀⢔⠀⠀⠀⠀⠀⠀⠀⠀⠀⠀⠀⠀⢄⢕⢕⢕⣿⣿⡇⢕⢕⢜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⡿⢕⠁⠀⠀⢕⢕⠑⢄⢕⢕⠀⠀⠄⠕⠂⠀⠀⠀⠀⠀⠀⠀⠀⢕⠀⠀⠀⠀⠀⠀⠀⠀⠀⠀⠀⠀⠀⠀⠀⠀⠀⠀⠀⠀⠀⠀⠀⠀⠀⠀⠀⠀⠀⠀⠀⠀⠀⠀⠀⠀⠀⠀⠀⠀⠀⠀⠀⠀⠀⠀⠀⠀⠀⠀⢕⠀⠀⠀⠀⠀⠀⠀⠀⠀⠀⠀⠀⣧⢕⢕⢕⣿⣿⡇⢕⢸⡇⢹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⣼⠀⠀⠀⢕⢕⠀⢕⢕⢕⠀⠀⠀⠀⠀⠀⠀⠀⠀⠀⠀⠀⠀⠑⢀⠀⠀⠀⠀⠀⠀⠀⠀⠀⠀⠀⠀⠀⠀⠀⠀⠀⠀⠀⠀⠀⠀⠀⠀⠀⠀⠀⠀⠀⠀⠀⠀⠀⠀⠀⠀⠀⠀⠀⠀⠀⠀⠀⠀⠀⠀⠀⠀⠀⢕⠀⠀⠀⠀⠀⠀⠀⠀⠀⠀⠀⢄⢿⡕⢕⢕⣿⣿⡇⢕⢸⣿⡕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⢇⢱⣿⠀⠀⢔⠕⠕⠀⢕⢕⢕⠀⠀⠀⠀⠀⠀⠀⠀⠀⠀⠀⠀⠀⠀⢕⠀⠀⠀⠀⠀⠀⠀⠀⠀⠀⠀⠀⠀⠀⠀⠀⠀⠀⠀⠀⠀⠀⠀⠀⠀⠀⠀⠀⠀⠀⠀⠀⠀⠀⠀⠀⠀⠀⠀⠀⠀⠀⠀⠀⠀⠀⢕⡔⠄⢕⠀⠀⠀⠀⠁⠀⠀⠀⠀⠀⠀⠁⠘⠃⠕⢕⣿⣿⡇⢕⢸⣿⣧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⠁⠁⠀⠀⠀⠀⠀⠀⠀⠀⠀⠀⠀⢄⢔⢔⢔⢕⢄⢄⠀⠀⠀⠀⠀⠀⠀⠀⠀⠀⠀⠀⠀⠀⠀⠀⠀⠀⠀⠀⠀⠀⠀⠀⠀⠀⠀⠀⠀⠀⠀⠀⠀⠀⠀⠀⠀⠀⠀⠀⠀⠀⠀⢀⢜⢸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⢸⣵⢇⢕⢔⢄⢀⢀⠀⠀⠀⠀⠀⠀⠀⠀⠀⠀⠀⠀⠀⠀⠙⢇⢕⢸⢿⢿⢕⢕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⢟⣿⣷⠀⠀⠀⠀⠀⠀⠀⠀⠀⠀⠀⠀⠀⠀⠀⠀⠀⠑⢕⢕⢕⢕⢕⢕⢕⢕⢕⢀⠀⠀⠀⠀⠀⠀⠀⠀⠀⠀⠀⠀⠀⠀⠀⠀⠀⠀⠀⠀⠀⠀⠀⠀⠀⠀⠀⠀⠀⠀⠀⠀⠀⠀⠀⠀⠀⠀⠀⢀⢀⣾⢇⢕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⣼⣿⣷⡕⢜⢷⠀⠀⠀⠀⠀⠀⠀⠀⠀⠀⠀⠀⠀⠀⠀⠀⠀⠀⠀⠀⠀⠀⠀⠀⠀⠀⠀⠀⠀⠀⠀⠀⠀⠀⣀⣤⣴⣼⡷⢇⢕⢵⢇⢕⢕⢕⠁⠀⠀⠀⠀⠀⠀⠀⠀⠀⠀⠀⠀⠀⠀⢀⣔⣕⣕⣕⣕⣕⢕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⣧⣕⢕⢕⡕⠋⠉⠀⠀⠀⠀⠀⠀⠀⠀⠀⠀⠀⠀⠀⠀⠀⠀⠀⠀⠀⠀⠁⢕⢕⢸⣿⣿⢻⣽⠁⠕⢄⢀⠀⠀⠀⠀⠀⠀⠀⠀⠀⠀⠀⠀⠀⠀⠀⠀⠀⠀⠀⠀⠀⠀⠀⠀⠀⠀⠀⠀⠀⠀⠑⠟⠿⠿⢿⢏⢕⣵⣿⣇⣷⢕⠕⠀⠀⠀⠀⠀⠀⠀⠀⠀⠀⠀⠀⠀⠀⠀⢄⢟⢟⢻⢿⢿⢿⢿⢼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⣿⢕⡻⢇⠀⠀⠀⠀⠀⠀⠀⠀⠀⠀⠀⠀⠀⠀⠀⠀⠀⠀⠀⠀⠀⠀⠀⠀⠕⢸⣿⣿⢕⣿⢀⠀⠀⠕⢔⢄⢀⠀⠀⠀⠀⠀⠀⠀⠀⠀⠀⠀⠀⠀⠀⠀⠀⠀⠀⠀⠀⠀⠀⠀⠀⠀⠀⠀⠀⠀⢀⢄⢕⣵⢸⣿⣿⣿⡸⠕⠀⠀⠀⠀⠀⠀⠀⠀⠀⠀⠀⠀⠀⠀⠀⠀⠑⠕⠕⠕⢣⢱⢇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⣾⣟⣳⡇⣵⢕⠀⠀⠀⠀⠀⠀⠀⠀⠀⠀⠀⠀⠀⠀⠀⠀⠀⠀⠀⠀⠀⠀⠀⠀⠀⣾⣿⣿⣷⣿⣧⣴⣴⣴⣴⣅⡑⠕⢔⢄⢀⠀⠀⠀⠀⠀⠀⠀⠀⠀⠀⠀⠀⠀⠀⠀⠀⠀⠀⠀⠀⠀⢀⢄⠔⠑⠁⢀⢿⣟⣼⣿⣿⣿⡇⠀⠀⠀⠀⠀⠀⠀⠀⠀⠀⠀⠀⠀⠀⠀⠀⠀⠀⠀⠀⠀⠀⢕⢕⢕⢱⣕⢕⢕⢕⢝⢕⢜⡇⢜⢣⢜⢕⢜⢕⢕⢕⢕⡕⢜⡕⢵⣕⣮⣗⣪⣣⢜⣕⡇⢕⡪⢕⡪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⢷⣿⢇⢺⢇⠀⠀⠀⠀⠀⠀⠀⠀⠀⠀⠀⠀⠀⠀⠀⠀⠀⠀⠀⠀⠀⠀⠀⠀⠀⢸⣿⣿⢿⢿⢿⠿⠿⠟⠟⠋⠁⠀⠀⠁⠑⠕⠔⢄⢄⠀⠀⠀⠀⠀⠀⠀⠀⠀⠀⠀⠀⠀⠀⠀⠀⢕⢡⣵⣾⣿⣿⣿⣿⣿⣿⣿⣿⣿⡇⠀⠀⠀⠀⠀⠀⠀⠀⠀⠀⠀⠀⠀⠀⠀⠀⠀⠀⠀⠀⠀⠀⢕⢕⢕⢕⢱⢕⢱⢕⢕⢝⢇⢕⢜⢽⡕⢎⢕⢕⣕⡵⣕⣧⣗⢯⢟⣞⣽⣻⣟⣻⣽⣗⡮⣗⡫⣗⢮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⡕⢕⢕⢕⢕⢕⢄⠀⠀⠀⠀⠀⠀⠀⠀⠀⠀⠀⠀⠀⠀⠀⠀⠀⠀⠀⠀⠀⠀⠀⠀⠘⣿⣿⢟⢕⢝⠀⠀⠀⠀⠀⠀⠀⠀⠀⠀⠀⠀⠀⠁⢕⠀⠀⠀⠀⠀⠀⠀⠀⠀⠀⠀⠀⠀⠀⠀⢕⠁⠉⠙⠙⠙⣯⣽⢏⢱⣾⣿⣿⠑⠀⠀⠀⠀⠀⠀⠀⠀⠀⠀⠀⠀⠀⠀⠀⠀⠀⠀⠀⠀⠀⠀⣷⣼⣵⢧⣵⡧⣵⡵⢕⣱⢵⣕⡸⢕⡣⣕⢷⢽⣗⡽⢕⢝⣟⡹⣿⣯⢽⣻⢽⣺⢿⣿⣽⡗⣮⢝⢕⢱⣜⢵⣗⡹⣗⡽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⡳⣧⣱⡵⢝⣳⣾⢦⠀⠀⠀⠀⠀⠀⠀⠀⠀⠀⠀⠀⠀⠀⠀⠀⠀⠀⠀⠀⠀⠀⠀⠀⠙⢿⣷⣷⣧⣵⣤⣤⣄⣀⢀⠀⠀⠀⠀⠀⠀⠀⠀⠑⢔⠀⠀⠀⠀⠀⠀⠀⠀⠀⠀⠀⠀⠀⠀⠀⠀⠀⠀⠀⠀⢜⣟⣕⣵⣿⣿⡏⠀⠀⠀⠀⠀⠀⠀⠀⠀⠀⠀⠀⠀⠀⠀⠀⠀⠀⠀⠀⠀⠀⢔⢿⣕⢺⢝⡕⢟⣇⢸⢝⡺⢝⢕⢜⡕⢜⡕⢜⢕⢸⢝⢕⢝⢕⢕⢕⢏⢝⡞⢕⡗⢽⢗⢕⢵⣗⢵⢕⡽⢕⡹⢗⣫⢕⢺⢵⢸⢽⢕⣏⢇⢕⢵⢗⡵⢗⡝⢕⣏⡕⢜⡵⣎⣵⣞⣏⡵⣎⡵⢕⢕⢜⢱⢼⠀</a:t>
            </a:r>
            <a:br/>
            <a:r>
              <a:t>⢕⢕⢕⣿⣿⣿⣿⣧⣗⡧⢵⢱⢕⢕⣇⣱⣿⣿⣿⣿⣿⣿⣿⣿⡕⢕⡕⢕⣕⢜⢷⢕⢕⢇⢱⢕⢕⢕⢕⢕⣕⢕⡣⣿⢿⠟⠃⠁⠀⠀⠀⠀⠘⠙⠻⢿⣾⣿⣿⣿⣿⣿⣼⣿⣕⣿⣽⣿⣷⣷⢿⢏⣄⣄⡀⢀⠀⠀⠀⠀⠀⠀⠀⠀⠀⠀⠀⠀⠀⠀⠀⠀⠀⠀⠀⠀⠀⠑⢽⣟⡟⢻⠿⠿⠿⠿⠟⠐⠀⠀⠀⠀⠀⠀⠀⠀⠀⠀⠀⠀⠀⠀⠀⠀⠀⠀⠀⠀⠀⠀⠀⠀⣠⣴⣶⣷⣿⣿⣿⢿⢿⣫⡞⠀⠀⠀⠀⠀⠀⠀⠀⠀⠀⠀⠀⠀⠀⠀⠀⠀⠀⠀⠀⠀⢀⣄⢕⡕⣕⣸⣟⣣⢝⣇⢽⢕⣸⣕⣎⢵⢕⢕⢕⢕⢕⣕⢹⣕⡹⢕⣪⢵⢳⢵⢗⡽⢕⣕⢕⢕⡱⢕⣸⢕⣇⣕⣇⡱⣗⡸⢕⣱⡕⢗⣹⢕⡫⢵⣞⡵⢗⡫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⠚⠛⠓⠐⠀⠀⠀⠀⠀⠀⠀⠀⠀⠀⠀⠀⠀⠀⠀⠀⠀⠀⠀⠀⠀⠀⠙⠛⠓⠃⠐⠀⠀⠀⠀⠀⠀⠀⠀⠀⠀⠀⠀⠀⠀⠀⠀⠀⠀⠀⠀⠀⠀⠀⠀⠀⠀⠀⠀⠙⠛⠛⠙⠙⠁⠑⠛⠛⠙⠀⠀⠀⠀⠀⠀⠀⠀⠀⠀⠀⠀⠀⠀⠀⠀⠀⠀⠀⠀⠀⠀⠁⠙⠚⠛⠛⠛⠛⠚⠛⠚⠛⠛⠛⠓⠚⠛⠓⠓⠓⠓⠛⠓⠛⠓⠛⠛⠚⠛⠓⠛⠓⠓⠓⠓⠃⠑⠚⠛⠓⠛⠓⠛⠓⠛⠙⠓⠓⠓⠚⠛⠛⠓⠓⠚⠓⠚⠛⠓⠛⠛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7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⣷⣷⣷⣾⣿⣿⣿⣿⣿⣿⣿⣿⣿⣿⣿⣿⣿⣿⣿⣿⣿⣿⣿⣿⣿⣿⣿⣿⣿⣿⣿⣿⢟⣻⣿⣿⣿⣿⣿⣿⣿⣷⣜⢷⣝⢸⡻⣿⣿⣿⣏⣿⣯⢻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⡿⣣⡏⣿⣿⣿⣿⣿⣿⣿⣿⣿⣿⣷⡝⢧⢿⣎⢝⢝⢝⢜⢝⢎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⣳⣿⢷⣿⣿⣿⣿⣿⣿⣿⣿⣿⣿⡟⢕⢕⢸⣿⣧⢕⢕⢕⢕⢕⢕⢝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⢧⣿⣿⢜⣯⣝⣝⣳⣷⣷⣷⣷⣷⣵⣇⢕⢕⢕⢿⣿⣧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⢏⣾⣿⡿⣼⣿⣿⣿⣿⣿⣿⣿⣿⣿⣿⣿⣧⢕⢕⢸⣿⣿⣇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⣫⣾⢹⣿⣿⡇⣿⣿⣿⣿⣿⣿⣿⣿⣿⣿⣿⣿⣿⣷⡕⢜⣿⣿⣿⡕⢕⢕⢕⢕⢕⢕⢕⢕⢕⢕⢕⢕⢜⢻⣿⣿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⣾⣿⡇⣿⣿⣿⡇⣿⣿⣿⣿⣿⣿⣿⣿⣿⣿⣿⣿⣿⣿⣿⡇⣿⣿⣿⣷⢕⢕⢕⢕⢕⢕⢕⢕⢕⢕⢕⢕⢕⣼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⢿⣾⣿⣿⡿⢳⣿⣿⣿⡇⣿⣿⣿⣿⣿⣿⣿⣿⣿⣿⣿⣿⣿⢻⣿⡇⣿⣿⣿⣿⡕⢕⢕⠕⢕⢕⢕⢕⢕⢕⢕⢕⣸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⡿⣳⣿⣿⣿⡟⣽⢸⣿⣿⣿⡇⢻⣿⣿⣿⣿⣿⣿⣿⣿⣿⣿⣿⣿⡇⢻⢇⣿⣿⣿⣿⡇⢕⢕⢳⣕⢱⣵⢅⢅⢡⠕⢣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⣳⣿⣿⣿⣟⣾⣿⢸⣿⢻⣹⣷⡜⢿⣿⣿⣿⣿⣿⣿⣿⣿⣿⣿⣿⡇⢕⢕⣿⣿⣿⡿⢇⢕⢕⢕⢝⢍⢕⢕⢱⢀⢅⢕⢝⢟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⢳⣿⣿⣿⡟⣾⣿⣿⢸⢕⣸⣿⣿⢱⣼⣿⣿⣿⣿⣿⣿⣿⣿⣿⣿⣿⡇⢕⢜⢝⢟⢝⠑⢀⢕⢕⣑⢕⠕⢕⢕⢕⢕⢕⢕⢕⢕⢕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⢿⣻⣿⣿⣿⣿⣯⣿⣿⣿⣿⣿⣿⣿⣿⣿⣿⢕⢕⢕⢕⢕⣿⣿⣿⣿⣿⣿⣿⣿⣿⣿⣿⣿⣿⣿⣿⣿⣿⣿⣿⣿⣿⣿⣿⣿⣿⣿⣿⣿⣿⣿⣿⣿⣿⣿⣿⣿⣿⣿⣿⣿⣿⣿⣿⣿⣿⣿⣿⡏⣿⡗⣿⡿⣼⣿⣿⢜⢕⡾⣿⣿⣿⡼⣿⣿⣿⣿⣿⣿⣿⣿⣿⣿⣿⣿⣧⢕⠀⢑⠁⠁⢀⢕⢕⣿⣿⣿⢱⣦⣕⢕⢕⢕⢑⣕⢗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⢟⢟⣿⣿⣿⣿⣿⣿⣿⣿⣿⣿⣿⣿⣿⣿⣿⣿⣿⣿⢕⢕⢕⢕⢕⣿⣿⣿⣿⣿⣿⣿⣿⣿⣿⣿⣿⣿⣿⣿⣿⣿⣿⣿⣿⣿⣿⣿⣿⣿⣿⣿⣿⣿⣿⣿⣿⣿⣿⣿⣿⣿⣿⣿⣿⣿⣿⣿⢿⢟⣫⣵⢸⣿⢱⣿⢳⣿⣿⢇⢱⡕⢱⣿⢿⣿⢇⣿⡟⣿⣿⣿⣿⣿⣿⣿⣿⣿⣿⢹⢕⢕⢕⠕⠕⣕⢕⢱⣽⣿⣿⡟⣿⣿⣷⣶⢱⣿⣿⣽⣯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⣽⣼⣿⣿⡟⣾⡏⣾⡏⣿⣿⣿⣾⢸⣿⢸⣿⣧⣵⢸⣿⢗⣿⣿⣿⣿⣿⣿⣿⣿⣿⡏⢕⢕⢸⣿⣿⣿⣏⢕⢸⣿⣿⣿⡇⣿⣿⣿⣿⡇⢟⣽⣿⢿⣎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⢫⢵⢕⢕⢕⢕⢕⢕⢕⢕⢕⢕⢕⢕⢕⢕⢕⢕⢕⢕⢕⣻⣿⣿⣿⢕⢕⢕⢕⢕⣿⣿⣿⣿⣿⣿⣿⣿⣿⣿⣿⣿⣿⣿⣿⣿⣿⣿⣿⣿⣿⣿⣿⣿⣿⣿⣿⣿⣿⣿⣿⣿⣿⣿⣿⣿⣿⣿⣿⣿⣿⢣⡿⣿⣯⢿⢇⣿⢣⣿⢹⣿⣿⣿⣿⢸⡗⣸⣿⣿⣿⢸⣿⢕⣿⣿⣿⣿⣿⣿⣿⣿⣿⡇⢕⢕⢸⣿⣿⣿⣿⡱⣿⣿⣿⣿⡇⣿⣿⣿⣿⣇⢼⣕⢵⡇⣿⢸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⡟⣿⣷⣜⢫⣟⢕⣿⢸⣿⣼⣿⣿⣿⡏⢸⡇⣿⣿⣿⣿⣿⡏⡇⣿⣿⣿⣿⣿⣿⣿⣿⣿⡇⢕⢕⢸⣿⣿⣿⣿⡇⣿⢿⣿⣿⡏⣿⣿⣿⣿⣿⢕⡟⣧⢕⡹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⣮⡇⢕⢕⢕⢕⢕⢕⢕⢕⢕⢕⢕⢕⢕⢕⢕⢕⢕⢕⢕⢕⢕⢞⣿⣿⣿⢕⢕⢕⢕⢕⣿⣿⣿⣿⣿⣿⣿⣿⣿⣿⣿⣿⣿⣿⣿⣿⣿⣿⣿⣿⣿⣿⣿⣿⣿⣿⣿⣿⣿⣿⣿⣿⣿⣿⣿⣿⣿⣿⣿⣿⡇⢫⢇⢏⣾⢟⣱⡿⣿⡇⣿⣿⣿⣿⢇⡜⡇⣿⣿⣿⣿⢸⡇⡟⣸⣿⢿⣿⣿⣿⣿⢿⣿⡇⡕⢕⣸⣿⣟⣟⣟⡇⡿⢸⢿⣿⡇⣿⣿⣿⣿⣿⢝⣻⡽⢇⢣⢕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⣧⢕⢇⢪⣏⣞⢟⡇⣿⢕⣿⣿⣿⣿⢕⣷⡇⣿⣿⣷⣷⡜⣷⣿⣧⣻⡎⣿⡜⣿⣿⣾⡏⢕⡇⢱⡿⢿⢿⣟⣟⡇⣗⣎⢮⡻⢕⣿⣿⣿⣿⣿⢸⡕⡱⠑⢁⢀⢀⢄⢄⢔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⢕⣿⣿⣿⢕⢕⢕⢕⢕⣿⣿⣿⣿⣿⣿⣿⣿⣿⣿⣿⣿⣿⣿⣿⣿⣿⣿⣿⣿⣿⣿⣿⣿⣿⣿⣿⣿⣿⣿⣿⣿⣿⣿⣿⣿⣿⣿⣿⣿⣿⣷⣕⢕⡜⢝⡝⡇⢇⢕⣿⣿⣿⡧⢸⠿⠟⠝⢗⢳⠷⠷⢕⣽⡝⣿⣯⣼⣷⡹⣟⣿⡕⢸⣣⣵⢗⠛⠉⠝⠕⠐⣀⢀⠐⢳⡾⣿⣿⡯⢿⣿⠕⠑⢱⣵⣵⣷⣷⣷⣷⣷⣷⣷⣾⣿⢕⢕⢕⢕⢑⢕⢀⢄⢄⡄⢄⢺⢟⢟⢻⢟⢟⢟⢟⢟⢟⢟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⢸⣿⣿⢕⢕⢕⢕⢕⣿⣿⣿⣿⣿⣿⣿⣿⣿⣿⣿⣿⣿⣿⣿⣿⣿⣿⣿⣿⣿⣿⣿⣿⣿⣿⣿⣿⣿⣿⣿⣿⣿⣿⣿⣿⣿⣿⣿⣿⣿⣿⣿⡿⢮⠕⠱⢸⢸⢕⡿⣿⣿⡇⢎⢁⣠⣔⡴⠅⠀⠐⠀⢑⢝⣿⣿⣿⣿⣿⣿⣿⣷⣿⣿⢕⢕⢃⢁⢀⢄⢀⣿⣿⢕⢵⣿⣿⣿⡧⢿⣿⠕⠀⠘⢿⣿⣿⣿⣿⣿⣿⣿⣿⣿⣿⢕⢕⢕⢕⣷⡕⢕⣵⡇⣧⣾⡕⢳⣷⢺⣼⣿⢕⢸⣿⣵⢼⣿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⢸⣿⣿⢕⢕⢕⢕⢕⣿⣿⣿⣿⣿⣿⣿⣿⣿⣿⣿⣿⣿⣿⣿⣿⣿⣿⣿⣿⣿⣿⣿⣿⣿⣿⣿⣿⣿⣿⣿⣿⢿⢿⢿⢟⠟⠋⢙⠉⠁⢕⢕⠀⠔⠀⠕⢕⣸⢕⣇⢻⣾⡇⣷⣕⣿⣧⢕⢕⢄⢔⢕⣱⣿⣿⣿⣿⣿⣿⣿⣿⣿⣿⣿⣿⣇⣕⢕⣕⢕⢱⣿⣿⡿⣼⣿⡟⡟⢕⣹⣿⢔⠀⠀⠜⡻⣿⣿⣿⣿⣿⣿⣿⣿⣿⢕⢕⢕⢸⣿⣗⣇⣿⣷⣿⣿⣞⣼⣿⣿⣻⣿⣳⣾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⢕⢱⠁⠀⠀⢸⣏⢕⢝⢜⢿⣷⢹⣿⣿⣿⢧⣕⢳⢗⣱⣾⣿⣿⣿⣿⣿⣿⣿⣿⣿⣿⣿⣿⣿⣷⣜⣓⣕⣹⣿⣿⣽⡿⣻⣿⡇⢕⢸⣿⢕⠐⠄⠀⢱⡝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⢇⠀⠀⠀⣼⡇⡕⣼⢕⢕⢝⢇⢹⣿⣿⣷⣧⣶⣷⣿⣿⣿⣿⣿⣿⣿⣿⣿⣿⣿⣿⣿⣿⣿⣿⣿⣿⣿⣿⣿⣿⢏⡵⣻⣿⢕⢕⢜⣿⡇⠀⠀⠀⠀⢻⣜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⣼⢇⠀⠀⠀⢀⣿⢕⣇⢞⡇⢕⢕⢕⢕⢿⣿⣿⣿⣿⣿⣿⣿⣿⣿⣿⣿⣿⣿⣿⣿⣿⣿⣿⣿⣿⣿⣿⣿⣟⣿⣽⢯⢞⣼⣿⡏⢕⢕⢕⢸⡇⣴⣤⢔⣵⡕⢹⣎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⡼⢕⣼⡔⢄⠀⢱⡟⢸⣿⢕⢻⢕⢕⢕⢕⢏⢿⣿⣿⣿⣿⣿⣿⣿⣿⣿⣿⣿⣿⣿⣿⣿⣿⣿⣿⣿⣿⣿⣿⣿⡿⣗⢕⢱⣿⣿⡇⢕⢕⡕⢜⡇⣿⣿⡇⢜⣿⡕⢜⢎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⡼⢕⣸⡟⢕⢕⢔⢸⢇⢸⣿⡕⢕⣧⢕⢕⢕⢕⢜⢻⣿⣿⣿⣿⣿⣿⣿⣿⣿⣿⣿⣿⣿⣿⣿⣿⣿⣿⣿⣿⣿⣿⡿⢇⢕⢸⣿⣿⡇⢕⢵⢹⢕⡇⢜⣿⣻⡕⢻⣷⢱⢜⡜⣟⣟⣻⣿⣕⣑⣀⣕⣟⣿⣯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⠑⢕⢕⣿⣿⣿⣿⣿⣿⣿⣿⣿⣿⣿⣿⣿⣿⣿⣿⣿⣿⣿⣿⣿⣿⣿⣿⣿⣿⣿⡇⢱⢕⢱⢱⢃⠑⠄⠁⠘⠘⡸⠕⢱⣿⢕⢕⢕⢔⢕⢕⢸⣿⣵⡇⢜⣇⢕⢕⢕⢕⢕⢝⢿⣿⣿⣿⣿⣿⣿⣿⣽⣿⣷⣷⣷⣿⣿⣿⣿⣿⣿⢿⢏⢕⢕⠕⣾⣿⣿⢕⣇⢸⢸⡕⢇⢸⢿⢿⢷⢕⣿⡞⢧⢱⠻⠿⢿⣿⢿⠿⠿⠿⠿⠿⠿⠿⠟⠟⠟⠟⠟⠟⠟⠟⠟⠟⠟⠟⠟⠟⠟⠟⠛⠛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⢰⢇⡾⣼⡿⢳⣿⣷⡇⢕⢕⣕⢻⣗⣕⢕⣼⢣⡕⢕⢕⢕⢕⢕⢜⢝⢻⢿⣿⣿⣿⣿⣿⣿⣿⣿⣿⣿⣿⢟⢏⢱⢕⢕⢕⢕⢕⣿⢏⢇⢸⣿⡕⢕⢇⢕⢄⢄⢄⢄⢕⢹⡇⠀⠁⢇⠀⢸⣿⢕⢔⢀⢔⢕⢕⢕⢕⢕⢕⢕⢕⢕⢕⣕⣕⢕⢕⣕⣕⡕⢕⢕⣕⣕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⢇⠸⢇⣿⢇⢜⢟⢿⢕⢕⢱⣿⡜⢿⡕⢕⣿⡇⢜⢕⢕⢕⢕⢕⢕⢕⢕⢕⢜⢝⢟⢿⢿⣿⣿⢿⣟⡝⢕⢕⢕⢕⢇⢕⢕⢕⣸⢏⢕⢕⣾⣿⡇⢱⢕⢕⢕⢱⣷⣷⡇⢸⡇⠀⠀⢱⠀⢸⣿⢕⢕⢕⢕⢸⣿⡇⢕⢕⣿⣿⡇⢕⢸⣿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⢰⠁⠀⢸⡿⢕⢕⢕⢕⢕⢕⣾⡟⢕⢕⢻⡕⢹⣇⢕⢕⢕⢕⢕⢕⢕⢕⢕⠕⠑⢕⣱⣿⣷⣷⣷⣿⣿⡇⢕⠑⠕⢕⢜⡕⢕⡱⢣⣇⢕⢸⣿⣿⡇⡇⢱⡕⢕⢕⢜⢝⢕⢸⡇⢀⢀⢁⢀⢸⣿⢕⢕⢕⢕⢺⣿⡇⢕⢕⣿⣿⡇⢕⢸⣿⢿⢕⢕⣿⣿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⢄⢕⢀⠀⠀⢕⡏⢕⢕⢕⢕⢕⢕⡟⢕⢕⢕⢕⠕⢜⢿⡕⢕⢕⢕⢕⢕⠕⠁⠀⠀⢔⢕⣿⣿⣿⣿⣿⣿⣿⣿⢕⢔⠀⠀⠁⠑⠕⢕⢱⣿⡇⢸⣿⣿⢸⣷⣿⢇⢕⢕⢕⢕⢕⢸⢕⢕⢕⢕⢕⢸⣿⢕⢕⢕⢕⢻⣿⡇⢕⢕⣿⣿⡇⢕⢸⢇⣿⣷⣧⣝⡟⢇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⠱⠁⠁⠁⠁⡅⢕⢕⢕⢕⢕⢕⢕⣧⣕⡳⢕⢕⢕⠁⠀⠀⠀⠀⠀⢕⣸⣿⣿⣿⣿⣿⣿⣿⣿⡕⢕⠀⠀⠀⠀⠀⠕⢕⢹⡳⡜⣿⠟⠘⠙⠝⢕⢕⢕⢱⣧⢕⢱⣷⣸⢱⣧⡕⢸⣿⢕⢕⢕⢕⢸⣿⡇⢕⢕⣿⣿⡇⢕⢜⢌⠙⡏⢹⢽⢏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⢿⢏⣵⣶⡄⠀⠀⠀⠀⠀⠀⠀⠀⠀⠀⠀⠀⠀⠀⠀⢕⢕⢕⠀⠀⠀⣴⣶⣶⣶⡇⢰⣿⢔⢕⢕⣕⣱⣵⣵⢹⣿⣿⣇⢕⢸⠑⠀⠀⠀⠀⠀⣯⣿⣿⣿⣿⣿⣿⣿⣿⣿⣿⡕⠀⠀⠀⠀⠀⠐⢗⢗⢜⢇⠁⠔⢕⠕⠀⢁⢡⡕⢕⢹⣷⡹⣿⣿⣿⣿⣿⢸⣿⢕⢕⢕⢕⣾⣿⣏⢕⢕⣿⣿⡇⢕⠀⠀⠕⢿⡗⠁⢁⡕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⢏⣱⣾⣻⡻⣿⣷⡔⣶⣶⣶⣶⣶⣶⢔⠀⠀⠀⠀⠀⠀⠀⢕⢕⠁⠀⠀⢄⣿⣿⣿⣿⢣⡿⢝⢕⣵⣾⣿⣿⣿⣿⢸⡼⣿⣿⡕⢕⠀⠀⠀⠀⠀⠀⢸⣿⣿⣿⣿⣿⣿⣿⣿⣿⣿⡇⠀⠀⠀⠀⠀⠀⢕⢕⢕⠀⣦⢔⠀⢀⠑⢿⠀⣿⣇⢕⢝⣷⣻⣿⣿⣿⣿⢾⡿⢣⣵⣶⣷⣮⣽⣇⡕⢕⣿⣿⡇⠅⠀⠀⠀⠀⠀⢀⣾⡗⢕⢕⣿⣿⡇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⣕⢜⢻⡜⢻⢜⢙⠁⠝⣿⣿⣿⣿⣿⡇⢕⢔⢕⢕⢕⢇⡔⠕⢕⠀⠀⠀⣸⣿⣿⣿⢏⣾⢏⢕⣼⣿⣿⣿⣿⣿⣿⡸⣷⣻⣿⣿⡕⠀⠀⠀⠀⠀⠀⠘⣿⣿⣿⣿⣿⣿⣿⣿⣿⣿⠑⠀⠀⠀⠀⠀⠀⢕⢕⢕⢄⢉⢀⠕⢕⠔⢰⣵⣿⣿⣇⢕⢜⢷⡙⢝⢝⢍⢉⢕⢕⢕⢕⢝⢽⢿⣿⣿⣷⣽⣟⢕⠀⠀⠕⠕⠀⢀⣾⣿⡇⢕⢕⣿⣿⡇⣿⣿⣿⣿⣿⣿⣿⣿⣿⣿⣿⣿⣿⣿⣿⣿⣿⣿⣿⣿⣿⣿⣿⣿⣿⡇⢸⢟⢟⢻⢝⢏⢝⢟⢟⢝⢟⢏⢝⢏⢝⢟⢟⢏⢝⢝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⡕⠘⠕⠾⠃⠀⠀⠘⢿⣿⣿⣿⣧⢕⢕⢕⢕⣵⣷⡕⢀⠀⠀⠀⢀⣿⣿⣿⡟⣾⢇⢕⣸⣿⣿⣿⣿⣿⣿⣿⡇⣷⣯⣿⣿⣷⢀⠀⠀⠀⠀⠀⠀⢹⣿⣿⣿⣿⣿⣿⣿⣿⡏⠀⠀⠀⠀⠀⠀⠀⠀⢣⣱⣾⣿⢱⡔⢰⡔⣷⢻⣿⣿⣿⡇⢕⢜⢳⡕⢕⢕⢕⠕⠕⠕⢕⢕⢕⢕⢜⢝⢻⣿⣿⣷⣧⡄⠀⠀⠀⢕⢿⢿⢇⢕⢕⢿⢿⢇⣿⣿⣿⣿⣿⣿⣿⣿⣿⣿⣿⣿⣿⣿⣿⣿⣿⣿⣿⣿⣿⣿⣿⣿⣿⢕⢕⢕⠕⠕⢕⠕⢕⠁⠁⠁⠅⠑⠕⢕⢕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⣔⠀⠀⢄⢕⠑⠀⠁⢻⣿⣿⣯⢕⣼⡕⣼⣿⣿⣧⡕⠀⠀⠀⢱⣿⣿⡟⣼⢏⢕⢱⣿⣿⣿⣿⣿⣿⣿⣿⣷⢸⡜⣿⣿⣿⣧⠀⠀⠀⠀⠀⠀⠀⢻⣿⣿⣿⣿⣿⣿⡿⠁⠀⠀⠀⠀⠀⠀⠀⠀⢸⣿⣿⣿⢟⡱⣧⢝⢜⢎⣿⣿⣿⣿⢕⢕⢕⠗⠁⠁⠀⠀⠀⠀⠀⠑⢕⢕⢕⢕⢕⢜⢜⢿⣿⣿⣷⣄⢕⢕⢕⢕⢕⢕⢕⢕⢕⢕⣿⣿⣿⣿⣿⣿⣿⣿⣿⣿⣿⣿⣿⣿⣿⣿⣿⣿⣿⣿⣿⣿⣿⣿⣿⣵⣵⣴⣴⣴⣴⣴⣴⣴⣴⣴⣴⣴⣴⣵⣵⣵⣵⣵⣵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⣯⣿⢇⢀⠀⠀⠀⢄⠀⠀⠜⢿⣿⣿⣿⢷⣿⣿⣿⣏⡕⢄⠀⠀⠀⠀⠉⠘⠃⠕⢕⣾⣿⣿⣿⣿⣿⣿⣿⣿⣿⡇⡇⣿⣿⡝⣿⡇⠀⠀⠀⠀⠀⠀⠁⢿⣿⣿⣿⣿⣿⠇⠀⠀⠀⠀⠀⠀⠀⠀⠀⠘⣿⣯⣷⣿⣷⣝⢟⣷⡎⣼⣽⢿⠟⠑⠀⠀⠀⠀⠀⠀⠀⠀⢀⣠⣵⣷⣷⣧⢕⢕⢕⢕⢕⢜⢻⣿⣿⡇⣷⣷⣷⣷⣷⣷⣷⣷⣷⣿⣿⣿⣿⣿⣿⣿⣿⣿⣿⣿⣿⣿⣿⣿⣿⣿⣿⣿⣿⣿⣿⣿⣿⣿⣿⣿⣿⣿⣿⣿⣿⣿⡟⢟⣟⣟⣟⣟⢟⣿⣿⣿⣿⣿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⣾⢮⠁⠀⠀⠁⠁⠀⠀⠀⠘⢻⣿⣿⢜⣿⣿⣿⣿⢕⢕⠀⠀⠀⠀⠀⠀⠀⠀⠀⠈⠙⠻⢿⣿⣿⣿⣿⣿⣿⣿⡜⢻⣿⣷⡜⢷⠀⠀⠀⠀⠀⠀⠀⠈⢿⣿⣿⣿⡏⠀⠀⠀⠀⠀⠀⠀⠀⠀⠀⠀⢸⣿⣿⣿⣿⣿⣷⢻⢇⠙⠁⠀⠀⠀⠀⠀⠀⠀⠀⠀⠀⠀⠀⠀⠀⠀⠀⠀⠀⠀⠑⠕⢕⢕⠑⠁⠙⢁⣁⣁⣁⣁⣈⣉⣉⣉⣉⣿⣿⣿⣿⣿⣿⣿⣿⣿⣿⣿⣿⣿⣿⣿⣿⣿⣿⣿⣿⣿⣿⣿⣿⣿⣿⣿⣿⣿⣿⣿⣿⣿⣇⢸⣿⣿⣿⣿⡇⣿⣿⣿⣿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⣟⡇⣿⠀⠀⠀⠀⠀⠀⢔⠐⠀⠁⠝⣿⠀⣿⣿⣿⣷⢕⠁⠀⠀⠀⠀⠀⠀⠀⠀⠀⠀⠀⠀⠀⠁⠙⠻⢿⣿⣿⣿⣧⢸⣿⣮⣝⣗⠄⠀⠀⠀⠀⠀⠀⠀⠁⢉⢉⠛⠀⠀⠀⠀⠀⠀⠀⠀⠀⠀⠀⠀⠁⢿⣿⣿⡿⢟⠙⠑⠀⠀⠀⠀⠀⠀⠀⠀⠀⠁⠔⢄⠀⠀⠀⠀⠀⠀⠀⠀⠀⠁⠇⠀⠁⠁⠀⠀⠀⢄⠘⣿⣿⣿⣿⣯⡇⢕⢕⣿⣿⣿⣿⣿⣿⣿⣿⣿⣿⣿⣿⣿⣿⣿⣿⣿⣿⣿⣿⣿⣿⣿⣿⣿⣿⣿⣿⣿⣿⣿⣿⣿⡏⢸⣿⣿⣿⣿⢇⣿⣿⣿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⣟⣷⣿⠀⠀⠀⠀⠀⠀⠀⠀⢀⡀⠀⠘⠀⠘⢿⣿⣿⢕⠀⠀⠀⢀⢔⠑⠀⠀⠀⠄⠀⠀⠀⠀⠀⠀⠀⠁⠑⢿⣿⣿⠕⢿⣿⣿⣿⢕⠀⠀⠀⠀⠀⠀⠀⠀⠕⢕⠀⠀⠀⠀⠀⠀⠀⠀⠀⠀⠀⠀⠀⠀⠜⢿⠟⠁⠀⠀⠀⠀⠀⠀⠀⠀⠀⠁⠐⢄⠀⠀⠁⠕⢀⠀⠀⢔⠔⠀⠀⡀⠀⠀⠀⠀⠀⠀⠀⢄⢕⢕⢜⣿⣿⣿⣿⣧⣵⣵⣿⣿⣿⣿⣿⣿⣯⣽⣿⣿⣿⣿⣿⣿⣿⣿⣿⣿⣿⣿⣿⣿⣿⣿⣿⣿⣿⣿⣿⣿⣿⣿⣏⣕⣕⣝⣜⣝⣕⣱⣿⣿⣿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⢿⠀⠀⠀⠀⠀⠀⠀⠀⠑⠁⠀⠀⠀⢀⠈⠟⢟⢜⢔⠀⢄⠑⠀⠀⢀⢔⠁⠀⠀⠀⠀⠀⠀⠀⠀⠀⠀⠀⠘⠟⠀⢸⡏⢹⣿⠑⠀⠀⠀⠀⠀⠀⠀⠀⠀⠑⠀⠀⠀⠀⠀⠀⠀⠀⠀⠀⠀⠀⠀⠀⠀⠁⠀⠀⠀⠀⠀⠀⠀⠀⠀⠀⠀⠀⠀⢁⠕⠄⢀⠀⠁⠔⠀⠁⠀⠀⠀⠑⠀⠀⡀⠀⠀⠀⢔⢕⢕⢕⢸⣿⣿⣿⣿⣿⣿⣿⣿⣿⣿⣿⡿⠿⠿⢿⢿⢿⢿⢿⢿⢿⢿⣿⣿⣿⣿⣿⣿⢿⢿⢟⢿⢿⢿⢿⣿⣿⣿⣿⣿⣿⣿⣿⣿⣿⣿⣿⣿⣿⣿⣿⣿⣿⡇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⠄⠀⠀⠀⢔⠆⢕⢕⢕⢄⠀⠁⠁⠔⠁⠀⢀⠔⠕⢄⠀⠀⠀⠀⠀⠀⠀⠀⠀⠀⠀⠀⠀⠀⠀⢸⠇⢸⢇⠀⠀⠀⠀⠀⠀⠀⠀⢠⢤⣴⣤⢔⠀⠀⠀⠀⠀⠀⠀⠀⠀⠀⠀⠀⠀⠀⠀⠀⠀⠀⠀⠀⠀⠀⠀⠀⠀⢀⠔⠁⠀⠀⠁⠐⠄⠀⠀⢔⠀⢔⢄⠀⠀⡰⠀⠀⠀⢔⢕⢕⢕⢕⢸⣿⣿⣿⣿⣿⣿⣿⣿⣿⣿⣿⡇⢱⣷⣷⣷⣷⣷⣷⣷⣷⣷⣶⣶⣶⣶⣖⢔⢔⢔⢔⢔⢔⢔⢔⢔⢱⣵⣵⣵⣵⣵⣵⣭⣭⣭⣭⣭⣭⣭⣭⣭⡍⡇⢕⢕⢕⢕⢸⣿⣿⣿⣿⣿⣿⣿⣿⣿⠀</a:t>
            </a:r>
            <a:br/>
            <a:r>
              <a:t>⢕⢕⢕⣿⣿⣿⣿⣿⣿⣽⡿⣵⢕⠀⠀⠑⠗⠗⠳⠷⣷⣷⣷⣷⣷⣾⣿⣿⣿⣿⣴⣴⣴⣤⣿⣿⣿⣿⣿⣿⣦⣴⣦⣴⣾⣿⣿⣿⣿⣿⣿⣿⣿⣿⣿⢗⢕⢕⢕⠕⠑⠅⠕⠁⠁⠁⠁⠁⠀⠅⢔⠀⠀⠀⠀⠕⢕⢕⢕⢔⢀⠀⠀⠀⠐⠀⠀⠀⠀⠑⢄⠀⠀⠀⠀⠀⠀⠀⠀⠀⠀⠀⠀⠀⢜⢀⡜⠀⠀⠀⠀⠀⠀⠀⠀⠔⣹⣿⣿⣿⣿⡇⠀⠀⠀⠀⠀⠀⠀⠀⠀⠀⠀⠀⠀⠀⠀⠀⠀⠀⠀⠀⠀⠀⢀⠐⠁⠀⠀⠀⠁⠐⠄⠀⠀⠀⢸⣆⠀⠀⠀⢔⢇⠀⠀⠀⠑⠑⠕⠑⣡⣾⣿⣿⣿⣿⣿⣿⣻⣿⣿⣿⣿⡇⢸⣿⣿⣿⣿⣿⣿⣿⣿⣿⣿⣿⣿⣿⣿⣷⣵⣵⣵⣵⣕⣱⣕⣵⣾⣿⣿⣿⣿⣿⣿⣿⣿⣿⣿⣿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⠁⢕⢠⢀⠀⠐⠑⢕⢕⢑⡕⠀⠀⠀⠄⠐⠁⠐⢀⠀⠀⠁⠔⠀⠀⠀⠀⠀⠀⠀⠀⠀⠀⠀⢀⠕⠀⠀⠀⠀⠀⠀⠀⠀⠀⠐⢿⢿⣿⢿⢏⠁⠀⠀⠀⠀⠀⠀⠀⠀⠀⠀⠀⠀⠀⠀⠀⠀⠀⠀⠀⠀⠀⠔⠀⠀⠀⠀⠀⠀⠀⠀⠀⠀⠀⠀⠑⠻⣆⠀⣱⢣⢕⠀⢀⢀⢄⣴⣣⣵⢹⣿⣿⢸⣿⣿⢻⣿⣿⣿⣿⣿⡇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⠀⢕⢕⣷⡄⠀⠀⢅⢑⡾⢇⠀⠀⠀⠀⠀⠀⠀⠀⠁⠀⠀⠀⠁⢄⠀⠀⠀⠀⠀⠀⠀⠀⠀⠁⠀⠀⠀⠀⠀⠀⠀⠀⠀⠀⠀⠀⠀⠀⠀⠀⠀⠀⠀⠀⠀⠀⠀⠀⠀⠀⠀⠀⠀⠀⠀⠀⠀⠀⠀⠀⠀⠑⠀⠀⠀⠀⠀⠀⠀⠀⠀⠀⠀⠀⠀⠀⠀⠙⣇⢏⢕⢕⢕⢕⣕⣷⣿⣿⣿⡜⣿⣿⢸⣿⣿⢸⣿⣿⣿⣿⣿⢕⢇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⣔⠀⠀⡼⢕⢑⠀⠀⠀⠀⠀⠀⠀⠀⠀⠀⠀⠀⠀⠀⠁⠀⠀⠀⠀⠀⠀⠀⠀⠀⠀⠀⠀⠀⠀⠀⠀⠀⠀⠀⠀⠀⠀⠀⠀⠀⠀⠀⠀⠀⠀⠀⠀⠀⠀⠀⠀⠀⠀⠀⠀⠀⠀⠀⠀⠀⠀⠀⠀⠀⠀⠀⠀⠀⠀⠀⠀⠀⠀⠀⠀⠀⠀⢔⢻⣇⢕⢕⢕⣵⣿⣿⣿⣿⣿⢱⡿⡿⢾⣿⣿⣿⣿⣿⣿⣿⣗⢕⢕⢸⢿⢿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⡇⡼⢅⠕⠀⠀⠀⠀⠀⠀⠀⠀⠀⠀⠀⠀⠀⠀⠀⠀⠀⠀⠀⠀⠀⠀⠀⠀⠀⠀⠀⠀⠀⠀⠀⠀⠀⠀⠀⠀⠀⠀⠀⠀⠀⠀⠀⠀⠀⠀⠀⠀⠀⠀⠀⠀⠀⠀⠀⠀⠀⠀⠀⠀⠀⠀⠀⠀⠀⠀⠀⠀⠀⠀⠀⠀⠀⠀⠀⠀⠀⠀⡕⢕⢜⢧⢱⣿⣿⣿⣿⣿⢟⣫⡾⡽⢇⢜⡿⢸⢝⡟⢸⣿⣿⢇⢕⢸⣷⣷⣷⣷⣶⣶⣶⣶⣶⣶⣶⣶⣴⣵⣵⣵⣵⣬⣭⣭⣭⣭⣭⣭⣭⣍⣝⣝⣝⣝⣙⣛⣛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⡟⣼⡏⢱⡇⠀⠀⠀⠀⠀⠀⠀⠀⠀⠀⠀⠀⠀⠀⠀⠀⠀⠀⠀⠀⠀⠀⠀⠀⠀⠀⠀⠀⠀⠀⠀⠀⠀⠀⠀⠀⠀⠀⠀⠀⠀⠀⠀⠀⠀⠀⠀⠀⠀⠀⠀⠀⠀⠀⠀⠀⠀⠀⠀⠀⠀⠀⠀⠀⠀⠀⠀⠀⠀⠀⠀⠀⠀⠀⠀⠀⠀⢱⣧⢀⠀⠁⢣⢜⠙⠙⣍⣕⣕⣕⣕⣕⣕⢕⢑⢘⢑⢑⠜⣿⣿⢕⢕⢕⢰⣷⣧⣵⣵⣵⣭⣭⣭⣭⣭⣭⣭⣭⣝⢝⢝⢝⢙⢙⢙⢛⢛⢛⢛⣛⡟⢟⢟⢟⠻⠿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⠀⠀⠀⠀⠀⠀⢕⢕⢕⠄⠀⠄⢀⢔⣵⣽⡿⣹⡿⢕⡾⢇⠀⠀⠀⠀⠀⠀⠀⠀⠀⠀⠀⠀⠀⠀⠀⠀⠀⠀⠀⠀⠀⠀⠀⠀⠀⠀⠀⠀⠀⠀⠀⠀⠀⠀⠀⠀⠀⠀⠀⠀⠐⠀⠀⠐⠐⠐⠐⠐⠀⠀⠀⠀⠀⠀⠀⠀⠀⠀⠀⠀⠀⠀⠀⠔⢀⠀⠀⠀⠀⠀⠀⠀⠀⠀⠀⠀⠀⠁⢜⢇⢕⢕⢕⢕⢕⢄⠻⢿⢿⢿⢿⢿⢿⢿⢿⢿⢿⣿⣿⣿⣿⢕⢕⢕⢸⣿⣿⣿⣿⣿⣿⣿⣿⣿⣿⣿⣿⣿⣿⡕⢕⢕⢕⢕⢕⢕⢕⢔⢸⣿⣿⣿⣿⣿⣿⣿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⣼⣾⡿⢱⣿⢔⡼⢕⢕⠀⠀⠀⠀⠀⠀⠀⠀⠀⠀⠀⠀⠀⠀⢔⠑⠁⠀⠀⠀⠀⠀⠀⠀⠀⠀⠀⠀⠀⠀⠀⠀⠀⠀⠀⠀⠀⠀⠀⠀⠀⠀⠀⠀⠀⠀⠀⠀⠀⠀⠀⠀⠀⠀⠀⠀⠀⠀⠀⠀⠀⠀⠀⠀⢕⠀⠀⠀⠀⠀⠀⠀⠀⠀⠀⠀⠀⠀⠕⢕⢕⢕⢕⢕⠕⡔⢸⣿⣿⢕⢕⣿⣿⡇⢕⢕⣷⣷⡇⣿⣿⢕⢕⢕⢸⣿⣿⣿⣿⣿⣿⣿⣿⣿⣿⣿⣿⣿⣿⣿⣷⣷⣷⣧⣧⣵⣷⣷⣿⣿⣿⣿⣿⣿⣿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⡟⢱⣱⡜⢱⢇⢕⢕⠀⠀⠀⠀⠀⠀⠀⠀⠀⠀⠀⠀⠀⠀⢕⠀⠀⠀⠀⠀⠀⠀⠀⠀⠀⠀⠀⠀⠀⠀⠀⠀⠀⠀⠀⠀⠀⠀⠀⠀⠀⠀⠀⠀⠀⠀⠀⠀⠀⠀⠀⠀⠀⠀⠀⠀⠀⠀⠀⠀⠀⠀⠀⠀⠀⠀⠀⠀⠀⠀⠀⠀⠀⠀⠀⠀⠀⠀⠀⢅⢕⢕⣶⣾⡇⢕⢜⣿⣿⢕⢕⣿⣿⡇⢕⢕⣿⣿⡇⣿⣿⢕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⣱⣿⡿⢕⠘⠉⢅⢇⢕⠁⢕⡀⠀⠀⠀⠀⠀⠀⠀⠀⠀⠀⠀⠀⠀⢕⠀⠀⠀⠀⠀⠀⠀⠀⠀⠀⠀⠀⠀⠀⠀⠀⠀⠀⠀⠀⠀⠀⠀⠀⠀⠀⠀⠀⠀⠀⠀⠀⠀⠀⠀⠀⠀⠀⠀⠀⠀⠀⠀⠀⠀⠀⠀⠀⠀⠀⢔⠀⠀⠀⠀⠀⠀⠀⠀⠀⠀⠀⠀⢀⢕⢕⢕⣿⣿⡇⢕⢕⢜⣿⢕⢕⣿⣿⡇⢕⢕⣿⣿⡇⣿⣿⢱⢕⢕⢸⣿⣿⣿⣿⣿⣿⣿⣿⣿⣿⣿⣿⣿⣿⣿⣿⣿⣿⣿⣿⣿⣿⣿⣿⣿⣿⣿⣿⣿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⡿⢕⠁⠀⠀⢕⢕⠑⢄⢱⢕⠀⠀⠀⠕⠐⠀⠀⠀⠀⠀⠀⠀⠀⢕⠀⠀⠀⠀⠀⠀⠀⠀⠀⠀⠀⠀⠀⠀⠀⠀⠀⠀⠀⠀⠀⠀⠀⠀⠀⠀⠀⠀⠀⠀⠀⠀⠀⠀⠀⠀⠀⠀⠀⠀⠀⠀⠀⠀⠀⠀⠀⠀⠀⠀⢕⠀⠀⠀⠀⠀⠀⠀⠀⠀⠀⠀⠀⢱⢕⢕⢕⣿⣿⡇⢕⢸⡇⢹⢕⢕⣿⣿⡇⢕⢕⣿⣿⡇⣿⣿⡵⢕⢳⣵⣵⣵⣭⣭⣭⣭⣭⣭⣝⣝⣝⣛⣛⣛⣛⣛⡛⢟⢟⢟⠿⠿⠿⠿⠿⠿⢿⢿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⣼⠀⠀⢀⢕⢕⠀⢕⢕⢕⠀⠀⠀⠀⠀⠀⠀⠀⠀⠀⠀⠀⠀⠑⢀⠀⠀⠀⠀⠀⠀⠀⠀⠀⠀⠀⠀⠀⠀⠀⠀⠀⠀⠀⠀⠀⠀⠀⠀⠀⠀⠀⠀⠀⠀⠀⠀⠀⠀⠀⠀⠀⠀⠀⠀⠀⠀⠀⠀⠀⠀⠀⠀⠀⢕⠀⠀⠀⠀⠀⠀⠀⠀⠀⠀⠀⢄⢸⡇⢕⢕⣿⣿⡇⢕⢸⣿⡕⢕⢕⣿⣿⣿⢕⢕⣿⣿⡇⣿⣿⣇⢕⡝⢩⣭⣝⣝⣝⣛⣛⣛⣛⣛⡟⢟⢟⠻⠿⠿⠟⠿⠻⢿⢿⢿⢿⣿⣿⣿⣷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⢇⢱⣿⠀⠀⢕⠕⠑⠀⢕⢕⢕⠀⠀⠀⠀⠀⠀⠀⠀⠀⠀⠀⠀⠀⠀⢕⠀⠀⠀⠀⠀⠀⠀⠀⠀⠀⠀⠀⠀⠀⠀⠀⠀⠀⠀⠀⠀⠀⠀⠀⠀⠀⠀⠀⠀⠀⠀⠀⠀⠀⠀⠀⠀⠀⠀⠀⠀⠀⠀⠀⠀⠀⢱⢔⠄⢕⠀⠀⠀⠀⠁⠀⠀⠀⠀⠀⠀⠁⠘⠑⠕⢕⣿⣿⡇⢕⢸⣿⣧⢕⢕⣿⣿⣿⢕⢕⣿⣿⡇⣿⣿⣯⢗⡇⢸⣿⣿⣿⣿⣿⣿⣿⣿⣿⣿⣿⣿⣿⣿⢕⢕⢕⢕⢕⢕⢕⢔⢐⢰⣶⣶⣧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⣿⣿⠀⠀⠀⠀⠀⠀⠁⠁⠀⠀⠀⠀⠀⠀⠀⠀⠀⠀⠀⢄⢔⢔⢔⢕⢄⢄⠀⠀⠀⠀⠀⠀⠀⠀⠀⠀⠀⠀⠀⠀⠀⠀⠀⠀⠀⠀⠀⠀⠀⠀⠀⠀⠀⠀⠀⠀⠀⠀⠀⠀⠀⠀⠀⠀⠀⠀⠀⠀⠀⢀⢕⡝⢀⠁⠀⠀⠀⠀⠀⠀⠀⠀⠀⠀⠀⠀⠀⠀⠀⠁⢻⣿⡇⢕⢸⣿⣿⢕⢕⣿⣿⡿⢕⢕⣿⣿⡇⣿⣿⣿⡇⡇⢸⣿⣿⣿⣿⣿⣿⣿⣿⣿⣿⣿⣿⣿⣿⣷⣵⣵⣕⣕⣕⣕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⢱⣗⢎⢕⢔⢄⢀⢀⠀⠀⠀⠀⠀⠀⠀⠀⠀⠀⠀⠀⠀⠀⠙⢇⢕⢸⢿⢿⢕⢕⣿⣿⡇⢕⢕⣿⣿⡇⣿⣿⣿⣇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⢻⣿⣿⣿⣿⠑⢁⠀⠀⠀⠀⠀⠀⠀⠀⠀⠀⠀⠀⠀⢸⣿⣿⣿⡇⠀⠀⠀⣿⣿⣿⣿⡇⢕⢸⣿⣿⣿⣿⢝⢝⢝⢟⢇⢕⢕⢟⣿⣷⠀⠀⠀⠀⠀⠀⠀⠀⠀⠀⠀⠀⠀⠀⠀⠀⠀⠑⢕⢕⢕⢕⢕⢕⢕⢕⢕⢀⠀⠀⠀⠀⠀⠀⠀⠀⠀⠀⠀⠀⠀⠀⠀⠀⠀⠀⠀⠀⠀⠀⠀⠀⠀⠀⠀⠀⠀⠀⠀⠀⠀⠀⠀⠀⠀⠀⠀⢀⢀⣾⢏⢕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⡏⢜⣿⣿⣿⣿⢕⢕⠀⠀⠀⠀⠀⠀⠀⠀⠀⠀⠀⠀⠀⢸⣿⣿⣿⡇⢕⠀⠀⣿⣿⣿⣿⣧⢕⢸⣿⣿⣿⣿⢕⢕⢕⢕⢕⢕⢕⢕⣿⣿⠀⠀⠀⠀⠀⠀⠀⠀⠀⠀⠀⠀⠀⠀⠀⠀⠀⠀⠀⠕⢕⢕⢕⢕⣼⣿⣷⡕⢜⢳⠀⠀⠀⠀⠀⠀⠀⠀⠀⠀⠀⠀⠀⠀⠀⠀⠀⠀⠀⠀⠀⠀⠀⠀⠀⠀⠀⠀⠀⠀⠀⠀⠀⠀⣀⣤⣴⣵⡷⢇⢕⢕⢇⢕⢕⢕⠁⠀⠀⠀⠀⠀⠀⠀⠀⠀⠀⠀⠀⠀⠀⢀⣔⣕⣕⣕⣕⣕⢅⢅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⣷⣧⣇⡕⢕⡕⠋⠉⠀⠀⠀⠀⠀⠀⠀⠀⠀⠀⠀⠀⠀⠀⠀⠀⠀⠀⠀⠀⠁⢕⢕⢸⣿⣿⢻⣽⠁⠕⢄⢀⠀⠀⠀⠀⠀⠀⠀⠀⠀⠀⠀⠀⠀⠀⠀⠀⠀⠀⠀⠀⠀⠀⠀⠀⠀⠀⠀⠀⠀⠀⠑⠟⠿⠿⢿⢏⢕⣵⣿⣇⣷⢕⠕⠀⠀⠀⠀⠀⠀⠀⠀⠀⠀⠀⠀⠀⠀⠀⢠⢟⢟⢻⢿⢿⢿⢿⢱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⣿⢕⡷⢇⠀⠀⠀⠀⠀⠀⠀⠀⠀⠀⠀⠀⠀⠀⠀⠀⠀⠀⠀⠀⠀⠀⠀⠀⠕⢸⣿⣿⢕⣿⢀⠀⠀⠑⢔⢄⢀⠀⠀⠀⠀⠀⠀⠀⠀⠀⠀⠀⠀⠀⠀⠀⠀⠀⠀⠀⠀⠀⠀⠀⠀⠀⠀⠀⠀⠀⢀⢄⢕⣵⢸⣿⣿⣿⡸⠕⠀⠀⠀⠀⠀⠀⠀⠀⠀⠀⠀⠀⠀⠀⠀⠀⠑⠑⠜⠕⢇⢕⢕⢱⢕⢕⢕⢕⢕⢕⢕⢕⢝⡝⢝⡕⢕⡕⢕⢝⢝⢝⢝⢟⢟⢏⢟⡟⢟⢟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⡯⣿⡕⣾⢕⠀⠀⠀⠀⠀⠀⠀⠀⠀⠀⠀⠀⠀⠀⠀⠀⠀⠀⠀⠀⠀⠀⠀⠀⠀⣾⣿⣿⣷⣿⣧⣴⣴⣴⣴⣅⡑⠕⢔⢄⢀⠀⠀⠀⠀⠀⠀⠀⠀⠀⠀⠀⠀⠀⠀⠀⠀⠀⠀⠀⠀⠀⢀⢄⠔⠑⠁⢀⢿⣟⣵⣿⣿⣿⡇⠀⠀⠀⠀⠀⠀⠀⠀⠀⠀⠀⠀⠀⠀⠀⠀⠀⠀⠀⠀⠀⠀⢕⢕⢕⢱⣕⢕⢕⢕⢝⢕⢜⡇⢜⢣⢜⢕⢜⢕⢕⢕⢕⡕⢜⡕⢵⣕⣮⣗⣮⣣⢜⣕⡇⢕⡪⢕⡪⣝⡮⢵⡮⣕⣱⢕⡎⢝⣝⢽⣝⢽⣝⡿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⢷⣿⢇⢿⡇⠀⠀⠀⠀⠀⠀⠀⠀⠀⠀⠀⠀⠀⠀⠀⠀⠀⠀⠀⠀⠀⠀⠀⠀⠀⢸⣿⣿⢿⢿⢿⠿⠿⠟⠟⠋⠁⠀⠀⠁⠑⠕⠔⢄⢄⠀⠀⠀⠀⠀⠀⠀⠀⠀⠀⠀⠀⠀⠀⠀⠀⢕⢡⣵⣷⣿⣿⣿⣿⣿⣿⣿⣿⣿⡇⠀⠀⠀⠀⠀⠀⠀⠀⠀⠀⠀⠀⠀⠀⠀⠀⠀⠀⠀⠀⠀⠀⢕⢕⢕⢕⢱⢕⢱⢕⢕⢝⢇⢕⢜⢽⡕⢎⢕⢕⣕⡵⣕⣧⣗⢯⢟⣞⣽⣻⣟⣻⣽⣗⡮⣗⡫⣗⢮⢗⢮⢗⢪⢕⣕⢽⢕⢽⢇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⢕⢇⡄⠀⠀⠀⠀⠀⠀⠀⠀⠀⠀⠀⠀⠀⠀⠀⠀⠀⠀⠀⠀⠀⠀⠀⠀⠘⣿⣿⢟⢕⢝⠀⠀⠀⠀⠀⠀⠀⠀⠀⠀⠀⠀⠀⠁⢕⠀⠀⠀⠀⠀⠀⠀⠀⠀⠀⠀⠀⠀⠀⠀⢕⠁⠉⠙⠙⠙⣯⣽⢏⢱⣾⣿⣿⠑⠀⠀⠀⠀⠀⠀⠀⠀⠀⠀⠀⠀⠀⠀⠀⠀⠀⠀⠀⠀⠀⠀⣷⣼⣵⢧⣵⡧⣵⡵⢕⣱⢵⣕⡸⢕⡣⣕⢷⢽⣗⡽⢕⢝⣟⡹⣿⣯⢽⣻⢽⣺⢿⣿⣽⡗⣮⢝⢕⢱⣜⢵⣗⡹⣗⡽⢟⡫⢗⡫⢵⣺⢿⢷⢷⢫⢵⢗⣫⣵⣺⡵⣞⣵⣪⢵⣞⡝⢎⡵⢗⣫⢽⢞⣽⠀</a:t>
            </a:r>
            <a:br/>
            <a:r>
              <a:t>⢕⢕⢕⣿⣿⣿⣿⡏⢕⢕⢕⢕⢕⢕⢕⢇⣿⣿⣿⣿⣿⣿⣿⣟⢏⢟⡏⢝⢕⢕⢇⢕⢕⢕⢕⢕⢕⢕⢕⢕⢕⢕⢕⣾⣿⣿⡇⢕⢕⢕⠕⠕⢸⣿⣿⣿⣾⣿⣿⣿⣿⣿⣕⣕⢳⣜⡽⡧⢜⢷⣼⢦⠀⠀⠀⠀⠀⠀⠀⠀⠀⠀⠀⠀⠀⠀⠀⠀⠀⠀⠀⠀⠀⠀⠀⠀⠙⢿⣷⣷⣧⣵⣤⣤⣄⣀⢀⠀⠀⠀⠀⠀⠀⠀⠀⠑⢔⠀⠀⠀⠀⠀⠀⠀⠀⠀⠀⠀⠀⠀⠀⠀⠀⠀⠀⠀⠀⢜⣟⣕⣵⣿⣿⡏⠀⠀⠀⠀⠀⠀⠀⠀⠀⠀⠀⠀⠀⠀⠀⠀⠀⠀⠀⠀⠀⠀⢔⣻⣟⢪⢝⡕⢟⣇⢸⢝⡺⢝⢕⢜⡕⢜⡕⢜⢕⢸⢝⢕⢝⢕⢕⢕⢏⢝⡞⢕⡗⢽⢗⢕⢵⣗⢵⢕⡽⢕⡹⢗⣫⢕⢺⢵⢸⢽⢕⣏⢇⢕⢵⢗⡵⢗⡝⢕⣏⡕⢜⡵⣎⣵⣞⣏⡵⣎⡵⢕⢕⢜⢱⢼⠀</a:t>
            </a:r>
            <a:br/>
            <a:r>
              <a:t>⢕⢕⢕⣿⣿⣿⣿⣧⣕⡧⢵⢵⢕⢕⣇⣱⣿⣿⣿⣿⣿⣿⣿⣿⡕⢕⡕⢕⣕⢜⢷⢕⢕⢇⢱⢕⢕⢕⢕⢕⣕⢕⡣⣿⢿⠟⠃⠁⠀⠀⠀⠀⠘⠙⠻⢿⣾⣿⣿⣿⣿⣿⣼⣿⣕⣿⣽⣿⣷⣷⢿⢏⣄⣄⡀⢀⠀⠀⠀⠀⠀⠀⠀⠀⠀⠀⠀⠀⠀⠀⠀⠀⠀⠀⠀⠀⠀⠑⢽⣟⡟⢻⠿⠿⠿⠿⠟⠐⠀⠀⠀⠀⠀⠀⠀⠀⠀⠀⠀⠀⠀⠀⠀⠀⠀⠀⠀⠀⠀⠀⠀⠀⣠⣴⣶⣷⣿⣿⣿⢿⢿⣫⡞⠀⠀⠀⠀⠀⠀⠀⠀⠀⠀⠀⠀⠀⠀⠀⠀⠀⠀⠀⠀⠀⢀⣄⡼⡇⣕⣸⣟⣣⢝⣇⢽⢕⣱⣕⣇⢵⢕⢕⢕⢕⢕⣕⢹⣕⡹⢕⣪⢵⢳⢵⢗⡽⢕⣕⢕⢕⡱⢕⣸⢕⣇⣕⣇⡱⣗⡸⢕⣱⡕⢗⣹⢕⡫⢵⣞⡵⢗⡫⢗⣫⢵⣇⣹⢕⣕⡼⢏⡵⢎⢱⢗⣕⢕⢝⢱⣿⠀</a:t>
            </a:r>
            <a:br/>
            <a:r>
              <a:t>⠑⠑⠑⠛⠛⠛⠛⠛⠚⠓⠓⠛⠛⠛⠛⠛⠛⠛⠛⠛⠛⠛⠛⠛⠓⠚⠓⠑⠛⠓⠛⠃⠙⠓⠊⠓⠓⠚⠛⠓⠓⠑⠙⠁⠀⠀⠀⠀⠀⠀⠁⠀⠀⠀⠀⠑⠑⠘⠙⠛⠛⠛⠛⠛⠛⠛⠛⠛⠛⠛⠛⠛⠛⠚⠛⠓⠐⠀⠀⠀⠀⠀⠀⠀⠀⠀⠀⠀⠀⠀⠀⠀⠀⠀⠀⠀⠀⠀⠀⠙⠛⠓⠃⠐⠀⠀⠀⠀⠀⠀⠀⠀⠀⠀⠀⠀⠀⠀⠀⠀⠀⠀⠀⠀⠀⠀⠀⠀⠀⠀⠀⠀⠙⠛⠛⠙⠙⠁⠑⠛⠛⠙⠀⠀⠀⠀⠀⠀⠀⠀⠀⠀⠀⠀⠀⠀⠀⠀⠀⠀⠀⠀⠀⠀⠀⠑⠛⠛⠛⠛⠛⠚⠛⠓⠛⠛⠛⠓⠚⠛⠓⠓⠓⠓⠛⠓⠛⠓⠛⠛⠚⠛⠓⠛⠓⠓⠓⠓⠃⠑⠚⠛⠓⠛⠓⠛⠓⠛⠙⠓⠓⠓⠚⠛⠛⠓⠓⠚⠓⠚⠛⠓⠛⠛⠓⠓⠓⠙⠑⠚⠛⠓⠚⠓⠛⠓⠓⠓⠚⠛⠀</a:t>
            </a:r>
            <a:br/>
          </a:p>
        </p:txBody>
      </p:sp>
    </p:spTree>
  </p:cSld>
  <p:clrMapOvr>
    <a:masterClrMapping/>
  </p:clrMapOvr>
</p:sld>
</file>

<file path=ppt/slides/slide7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⡿⣿⣿⣿⣿⣿⣿⣿⣿⣧⡱⣽⡻⡗⣝⢿⣿⣿⡞⣿⣎⢿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⢏⣾⣸⣿⣿⣿⣿⣿⣿⣿⣿⣿⣮⡻⣷⣹⣯⡟⢟⢟⢜⢟⢎⢿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⢏⣿⡏⣿⣿⣿⣿⣿⣿⣿⣿⣿⣿⡟⢕⢜⢇⣿⣷⡕⢕⢕⢕⢕⢕⢝⢝⢟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⣏⣾⣿⣇⣻⣝⣟⣷⣷⣷⣷⣷⣷⣧⣇⢕⢕⢕⢸⣿⣷⡕⢕⢕⢕⢕⢕⢕⢕⢕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⢿⣼⣿⣿⢸⣿⣿⣿⣿⣿⣿⣿⣿⣿⣿⣿⣇⢕⢕⢜⣿⣿⣷⢕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⣿⣵⢧⣿⣿⣿⢸⣿⣿⣿⣿⣿⣿⣿⣿⣿⣿⣿⣿⣧⡕⢕⣿⣿⣿⣇⢕⢕⢕⢅⢕⢕⢕⢕⢕⢕⢕⢕⢕⢝⣿⣿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⣫⣾⣿⣿⣸⣿⣿⣿⢸⣿⣿⣿⣿⣿⣿⣿⣿⣿⣿⣿⣿⣿⣿⡇⢸⣿⣿⣿⡕⢕⢕⢕⢕⢕⢕⢕⢕⢕⢕⢕⢕⣵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⢟⣵⣿⣿⣿⡇⣿⣿⣿⣿⢸⣿⣿⣿⣿⣿⣿⣿⣿⣿⣿⣿⣿⡟⣿⡧⢸⣿⣿⣿⡇⢕⢕⢕⢕⢕⢕⢕⢕⢕⢕⢕⢱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⢫⣿⣿⣿⡿⣱⣷⣿⣿⣿⣿⢸⣿⣿⣿⣿⣿⣿⣿⣿⣿⣿⣿⣿⡇⢹⡇⢸⣿⣿⣿⣿⢕⢕⢸⣇⢔⢵⡕⢕⢵⠇⠗⣾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⢣⡿⣿⣿⡿⣽⣿⢹⣿⢟⣻⣿⢕⢿⣿⣿⣿⣿⣿⣿⣿⣿⣿⣿⣿⣿⢕⢕⡼⣿⣿⣿⢟⢕⢕⢕⢝⢜⢕⢕⢕⢔⢀⡕⢜⢝⢟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⢯⣿⣿⣿⡿⣽⣿⣿⡞⢇⣱⣿⣿⡼⣸⣿⣿⣿⣿⣿⣿⣿⣿⣿⣿⣿⣿⢕⢕⢗⢟⢏⠑⠀⢔⢅⣑⡑⠕⢕⢕⢕⢕⢕⢕⢕⢕⢕⣼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⣿⣿⡿⣾⡿⣻⣿⣱⣿⣿⢕⡕⢾⣿⣿⣿⡇⣿⣿⣿⣿⣿⣿⣿⣿⣿⣿⣿⣿⣿⢕⢅⠑⠁⠁⢁⢄⢕⢸⣿⣿⡼⣷⣵⣕⠕⢕⢕⣅⢗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⣿⣿⣿⣿⣟⣿⣿⣿⣿⣿⣿⣿⣿⣿⣿⣿⣿⣿⣿⢕⢕⢕⢕⢕⣿⣿⣿⣿⣿⣿⣿⣿⣿⣿⣿⣿⣿⣿⣿⣿⣿⣿⣿⣿⣿⣿⣿⣿⣿⣿⣿⣿⣿⣿⣿⣿⣿⣿⣿⣿⣿⣿⣿⣿⣿⣿⡿⢟⢟⣫⣵⢳⣿⢣⣿⢧⣿⣿⣏⢕⣇⢱⣿⡿⢿⢇⣿⡟⣿⣿⣿⣿⣿⣿⣿⣿⣿⣿⢏⢕⢕⢑⠕⠕⢕⢕⢕⣼⣿⣿⡇⣿⣿⣿⣷⡕⣿⣿⣷⣷⢻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⢏⢝⣷⣿⣯⣿⣿⣿⣿⣿⣿⣿⣿⣿⣿⣿⣿⣿⣿⣿⣿⣿⣿⢕⢕⢕⢕⢕⣿⣿⣿⣿⣿⣿⣿⣿⣿⣿⣿⣿⣿⣿⣿⣿⣿⣿⣿⣿⣿⣿⣿⣿⣿⣿⣿⣿⣿⣿⣿⣿⣿⣿⣿⣿⣿⣿⣿⣿⣿⣿⢱⣧⣿⣿⣿⢸⡿⣼⡟⣾⣿⣿⣽⣵⣿⢸⣿⣧⣵⢕⣿⡇⣿⣿⣿⣿⣿⣿⣿⣿⣿⣿⢕⢕⢕⣿⣷⣾⣿⢇⢸⣿⣿⣿⣧⣿⣿⣿⣿⣇⢻⣫⡿⡟⣯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⢧⡿⣿⣯⡹⢏⣾⡇⣿⢧⣿⣿⣿⣿⢸⣿⢸⣿⣿⣿⢸⣿⢇⣿⣿⣿⣿⣿⣿⣿⣿⣿⡏⢕⢕⢕⣿⣿⣿⣿⡎⣼⣿⣿⣿⣿⣿⣿⣿⣿⣿⢸⣏⢪⣷⣿⡞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⡿⣼⡇⣮⢝⣫⢕⣿⢹⣿⢸⣿⣿⣿⡿⢕⡿⢸⣿⣿⣿⢸⡟⣱⢻⣿⣿⣿⣿⣿⣿⣿⣿⡇⢕⢕⢱⣿⣿⣿⣿⡇⣿⢿⣿⣿⡏⣿⣿⣿⣿⣿⢕⡝⣷⡕⣹⢕⣿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⡇⢹⡇⢝⣾⢏⣵⣿⣸⡟⣿⣿⣿⣿⡇⢕⡇⣾⣿⣿⣿⢸⡇⣿⢜⣿⣻⣿⣿⣿⣿⣿⣟⡇⢕⢕⢸⣿⢿⢿⣿⡇⡿⢸⢿⣿⡇⣿⣿⣿⣿⣿⢜⣻⣼⢇⢕⢇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⣷⡣⢝⢺⣵⣟⡏⢟⣿⢇⣿⣿⣿⣿⢕⣿⣧⢹⣯⣽⣽⡜⣇⣷⣷⣽⣇⢿⡞⣿⣿⣯⡿⡇⡇⢕⣿⡿⢿⢿⣿⡇⣷⣎⢮⡻⢕⣿⣿⣿⣻⣿⢜⡕⢱⠇⢁⢀⢀⢄⢄⢔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⣕⡜⣕⢹⡝⢕⡏⢇⣿⣿⣿⣟⢸⣿⣿⣼⣿⣿⣿⣯⣕⣽⡟⣿⣯⣼⣷⣸⣟⣿⡕⢱⣇⣸⣵⣾⣿⣿⣿⡿⢿⠿⢟⣿⣷⢿⣿⣿⢽⣿⠕⠕⢱⣵⣵⣷⣷⣷⣷⣷⣷⣷⣾⣿⢕⢕⢕⢕⢑⢕⢀⢄⢄⡄⢄⢸⢟⢟⢻⢟⢟⢟⢟⢟⢟⢟⡗⢳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⠮⠃⠇⢕⢸⢕⣿⢻⣿⡏⡸⠝⠉⠝⠝⢟⢟⠛⠛⢻⢿⣿⣿⣿⣿⣿⣿⣿⣷⣿⣿⢟⠏⠉⠁⠑⢑⢀⢠⣤⢄⡜⣿⣿⣿⣿⢿⣿⠕⠀⠘⢿⣿⣿⣿⣿⣿⣿⣿⣿⣿⣿⢕⢕⢕⢕⣷⡕⢕⣷⡇⣇⣷⡕⢵⣷⢸⣼⣿⢕⢸⣿⣼⣸⣿⣼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⠔⠀⠑⢕⢸⢇⣇⣸⣿⡇⢧⣕⣾⣿⢔⢄⢔⢔⢔⢔⣧⣾⣿⣿⣿⣿⣿⣿⣿⣿⣿⣷⡇⢕⢕⢔⢕⢕⣾⣿⡾⣸⣿⣿⣿⢕⢺⣿⢔⠀⠀⠜⡻⣿⣿⣿⣿⣿⣿⣿⣿⣿⢕⢕⢕⢜⣿⣗⣇⣿⣗⣿⡟⢕⢕⢝⢝⢜⢝⢝⢝⢟⢟⢟⢟⢟⢟⢿⢿⢿⢿⢿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⠁⠀⠀⢸⣿⢕⢜⢇⢿⣿⢜⣿⣿⣿⣇⡕⢕⢗⣕⣼⣿⣿⣿⣿⣿⣿⣿⣿⣿⣿⣿⣿⣿⣷⣵⣭⣵⣵⣿⣿⣳⣿⣫⣻⡇⢕⢱⣿⡇⠐⠀⠀⢱⡝⣿⣿⣿⣿⣿⣿⣿⣿⢕⢕⢕⢸⣿⣿⣿⣿⣿⡟⢕⢕⣷⣷⣷⣷⣷⣷⣷⣵⣵⣵⣵⣵⣕⡕⢕⢕⢕⣕⡕⢕⢕⢕⢕⢕⢝⢝⢝⢝⢝⢝⢟⢟⢟⢟⢟⢟⢿⢿⢿⢇⢿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⢇⠀⠀⠀⢸⡏⡕⢸⡕⢕⢝⢇⢹⣿⣿⣿⣿⣿⣿⣿⣿⣿⣿⣿⣿⣿⣿⣿⣿⣿⣿⣿⣿⣿⣿⣿⣿⣿⣿⣿⣿⢟⡣⣻⣿⢕⢕⢕⢿⡇⠀⠀⠀⠀⢻⡜⢿⣿⣿⣿⣿⣿⣿⢕⢕⢕⢸⣿⣿⣿⣿⣿⢕⢕⣼⣿⣿⣿⣿⣿⣿⣿⣿⣿⣿⣿⣿⣿⡇⢕⢕⢼⢫⣵⣿⣿⢿⣟⣫⣵⣵⣵⣷⣷⣧⣵⣵⣵⣵⡕⡕⢕⣕⣕⣕⣕⣕⣕⢕⢕⢕⢕⢕⢝⢝⢝⢟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⣼⢇⠀⠀⠀⠀⣿⢇⣧⢜⣇⢕⢕⢕⢕⢻⣿⣿⣿⣿⣿⣿⣿⣿⣿⣿⣿⣿⣿⣿⣿⣿⣿⣿⣿⣿⣿⣿⣿⢟⣟⣿⢎⡞⣵⣿⡿⢕⢕⢕⢸⡇⣄⣄⢄⢴⡕⢝⣜⢿⣿⣿⣿⣿⣿⢕⢕⢕⢸⣿⣿⣿⣿⢇⢕⣱⣿⣿⣿⣿⣿⣿⣿⣿⣿⣿⡿⣫⣵⣷⣷⡱⢕⣧⡿⢟⣽⣷⣿⣿⣿⣿⣿⣿⣿⣿⣿⣿⣿⣿⡿⢿⢿⢎⢇⢝⢻⢿⣿⣿⣿⣧⢻⢇⢕⢕⢕⢕⢕⢸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⡼⢕⣵⡆⢄⠀⢱⡿⢱⣿⡱⢞⡕⢕⢕⢕⢕⢿⣿⣿⣿⣿⣿⣿⣿⣿⣿⣿⣿⣿⣿⣿⣿⣿⣿⣿⣿⣿⣿⣿⣿⡿⣟⢕⢕⣿⣿⡇⢕⢕⡕⢜⡇⢿⣿⡇⢜⣿⡕⢜⡜⣿⣿⣿⣿⣿⢕⢕⢕⢸⣿⣿⣿⢏⢕⢱⣿⣿⣿⣿⣿⣿⣿⣿⡿⣻⣵⣾⣿⣿⣿⣿⣷⣵⣿⣿⣿⣿⣿⡿⢿⢿⢿⢿⢿⢟⢝⢝⢟⢟⢟⢕⢜⢕⢕⢕⢕⢕⢕⢝⢿⡕⢹⡇⢕⢕⢕⢕⢕⢕⢕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⡼⢕⣱⡿⢕⢕⢔⢜⡇⢸⣿⡕⢇⢷⢕⢕⢕⢕⢕⢻⣿⣿⣿⣿⣿⣿⣿⣿⣿⣿⣿⣿⣿⣿⣿⣿⣿⣿⣿⣿⣿⣿⡿⢇⢕⢸⣿⣿⡇⢕⡕⢳⢕⡇⢜⣿⣻⡕⢹⣧⢕⢜⡸⣿⣟⣿⣿⣕⣑⣀⣜⣿⣷⡟⢕⢕⣿⣿⣿⣿⣿⣿⣿⢟⢕⢜⢏⢟⢝⢝⢟⢝⢝⢜⢕⢕⢜⢜⢕⢕⢕⢕⢕⢕⢕⢕⢕⢕⢕⢕⢕⢕⢕⢕⢕⢕⢕⢕⢕⢕⢕⢕⢝⡔⠑⢕⢕⢕⢕⢕⢕⢕⢸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⠕⢕⣿⣿⣿⣿⣿⣿⣿⣿⣿⣿⣿⣿⣿⣿⣿⣿⣿⣿⣿⣿⣿⣿⣿⣿⣿⣿⣿⡇⢱⢕⢱⢱⢃⠑⠄⠁⠘⠘⡱⢕⢱⣿⢇⢕⡕⢕⢕⢕⢜⣿⡯⣵⢜⢧⢕⢕⢕⢕⢕⢝⢿⣿⣿⣿⣿⣿⣿⣿⣿⣿⣷⣿⣷⣿⣿⣿⣿⣿⣿⡿⢏⢕⢕⠕⣼⣿⣻⢕⡇⢹⢸⡕⢇⢸⢿⢿⢧⢜⣿⡜⢇⢱⠻⠿⢿⣿⢿⠿⠿⠿⠿⠿⢕⢕⣾⣿⣿⣿⣿⣿⡿⢇⢕⢕⢕⢕⢕⢕⢕⢕⢕⢕⢕⢕⢕⢕⢕⢕⢕⢕⢕⢕⢕⢕⢕⢕⢕⢕⢕⢕⢕⢕⢕⢕⢕⢕⢕⢕⢕⢕⢕⢕⢕⢄⠁⠕⢕⢕⢕⢕⢕⢕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⢰⢇⣾⣸⡿⢣⣿⣷⡇⢕⢕⣵⢹⣿⣕⢕⣮⡳⡕⢕⢕⢕⢕⢕⢜⢝⢻⢿⣿⣿⣿⣿⣿⣿⣿⣿⣿⣿⣿⢿⢏⢱⢕⢕⢕⢕⢔⣿⣏⢏⢸⣿⢕⢕⢇⢕⢄⢄⢄⢄⢕⢿⡇⠀⠑⡔⠀⢸⣿⢕⢔⢀⢔⢕⢕⢕⣸⣿⣿⣿⣿⣿⢟⢕⢕⢕⢕⢕⢕⢕⢕⢕⢕⢕⢕⢕⢕⢕⢕⢕⢕⢕⢕⢕⢕⢕⢕⢕⢕⢕⢕⢕⢕⢕⢕⢕⢕⢕⢕⢕⢕⢕⣕⣕⣵⣵⢕⢄⠀⠀⠑⠕⢱⢕⢕⢹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⡜⠸⢇⣿⢇⢜⢻⢻⢇⢕⢱⣿⡇⢻⣧⡇⣿⡇⢜⢇⢕⢕⢕⢕⢕⢕⢕⢕⢕⢝⢟⢿⢿⣿⣿⢿⣟⡝⢕⢕⢕⢕⢇⢕⢕⢕⣸⢟⢕⢕⣿⣿⡕⢱⢕⢕⢕⢱⣷⣷⡇⢸⡇⠀⠀⢕⠀⢸⣿⢕⢕⢕⢕⢜⢕⢱⣿⣿⣿⣿⣿⡟⢕⢕⢕⢕⢕⢕⢕⢕⢕⢕⢕⢕⢕⢕⢕⢕⢕⢕⢕⢕⠕⢕⢕⢕⢕⢕⢕⢕⢕⢕⣕⣕⣱⡵⢵⢷⢾⢟⢗⢜⢝⢝⢝⢕⢕⢕⠀⠀⠀⠀⠁⠕⢕⢜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⢔⠁⠀⢱⣿⢕⢕⢕⢕⢕⢕⣸⡟⢕⢕⢻⡧⢸⣷⢕⢕⢕⢕⢕⢕⢕⢕⢕⠕⠑⢕⣱⣾⣷⣷⣷⣿⣿⣇⢕⠁⠕⢕⢜⡕⢕⢱⣫⡇⢕⣸⣿⣿⢇⡝⢱⢕⢕⢕⢝⢝⢕⢸⡇⢀⢀⢕⢀⢸⣿⢕⢕⢕⢕⢕⢱⣿⣿⣿⣿⣿⣿⢕⢱⣵⣵⣕⣕⣕⣕⣕⡕⢕⢕⢕⢵⢵⢵⢕⢕⢕⢕⢕⢕⢕⢕⢇⢕⢕⢝⢝⢝⢝⢕⢕⢕⢕⢕⢕⣵⣇⢕⢕⢕⢕⢕⢕⢕⢕⢀⠀⠀⠁⢄⠀⢕⢕⢹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⠁⠀⠀⠀⠀⢄⢕⠀⠀⠀⢜⣯⢕⢕⢕⢕⢕⢕⡏⢕⢕⢕⢕⠝⢕⢻⡇⢕⢕⢕⢕⢕⠕⠁⠀⠀⢔⢕⣿⣿⣿⣿⣿⣿⣿⣿⢕⢔⠀⠀⠁⠑⠕⢕⢹⣿⡕⢸⣿⣿⢸⡗⣿⢕⢕⢕⢕⢕⢕⢜⢕⢕⢕⢕⢕⢸⣿⢕⢕⢕⢕⢕⣾⣿⣿⣿⣿⣿⢏⢕⢕⢕⢕⢕⢕⢕⢕⢕⢕⢕⠕⢕⢕⢕⢕⢕⢕⢕⠁⢕⢕⢕⢕⢕⢕⢕⢕⢕⢕⢕⢕⢕⢕⢕⢕⣸⣿⣿⣇⢕⢕⢕⢕⢕⢕⢕⢕⠀⠄⢔⢄⠑⢔⢕⢜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⠝⠁⠁⠁⠁⣱⢕⢕⢕⢕⢕⢕⢕⣗⣕⡹⢕⢕⢕⠁⠀⠀⠀⠀⠀⢕⣸⣿⣿⣿⣿⣿⣿⣿⣿⡕⢕⠀⠀⠀⠀⠀⠕⢕⢻⢣⢜⣿⠇⠟⠙⢇⢕⢕⢕⢱⣧⢕⢸⣷⣕⢸⣧⡕⢸⣿⢕⢕⢕⢕⣼⣿⣿⣿⣿⣿⣿⢕⢕⢕⢕⢕⢕⢕⢕⢕⢕⢕⢕⠀⢕⢕⢕⢕⢕⢕⢕⠀⢕⢕⠀⢕⢕⢕⢕⢕⢕⢕⢕⢕⢕⢕⢕⢱⣿⣿⣿⣿⡇⢕⢕⢕⢕⢕⢕⢕⢄⠀⠁⠁⠀⠀⢕⢕⢻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⡿⢏⣵⣦⡀⠀⠀⠀⠀⠀⠀⠀⠀⠀⠀⠀⠀⠀⠀⠀⢕⢕⢕⠀⠀⠀⣴⣶⣶⣶⡇⢰⡿⢕⢕⢕⣕⣱⣵⣵⢸⢿⣿⣇⢕⢜⠑⠀⠀⠀⠀⠀⣷⣿⣿⣿⣿⣿⣿⣿⣿⣿⣿⡕⠀⠀⠀⠀⠀⠐⢗⢳⢕⠣⠑⠔⢔⠕⠀⠁⢱⡕⢕⢸⣧⡹⣿⣿⣿⣿⣿⢸⣿⢕⢕⢕⣱⣿⣿⣿⣿⣿⣿⡇⢕⢕⢕⢕⢕⢕⢕⢕⢕⢕⢕⢕⠀⢕⢕⢕⢕⢕⢕⢕⠀⠑⢕⢀⢅⢕⢕⢕⢕⢕⢕⠑⢕⢕⢕⢕⢸⣿⢕⢜⢹⣿⢕⢕⢕⢕⢕⢕⢕⢕⢀⠀⠀⠀⢕⢕⢕⢜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⢏⢱⡾⣟⣿⣿⣷⡔⣶⣶⣶⣶⣶⣶⢔⠀⠀⠀⠀⠀⠀⠀⢕⢕⠀⠀⠀⢰⣿⣿⣿⣿⢣⡿⢕⢕⣵⣾⣿⣿⣿⣿⢸⡿⣿⣿⡇⢕⠀⠀⠀⠀⠀⠀⢸⣿⣿⣿⣿⣿⣿⣿⣿⣿⣿⡇⠀⠀⠀⠀⠀⠀⢕⢕⢕⠔⣴⢄⠀⠀⠱⢇⢜⣿⣇⢕⢜⣷⣻⣿⣿⣿⣿⢾⡿⢕⢕⢱⣿⣿⣿⣿⣿⣿⣿⢇⢕⢕⢕⢕⢕⢕⢕⢕⢕⢕⢕⢕⢕⢕⢕⢕⢕⢕⢕⢕⢔⠀⢕⢕⢕⢕⢕⠕⢕⢕⢕⠔⠕⠑⢕⢕⢸⣿⣽⣾⣿⡿⢕⢕⢑⢕⢕⢕⢕⢕⢕⠀⠀⠀⠑⢕⢕⢕⢻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⣕⢜⢳⡜⢷⢹⠙⠁⠝⣿⣿⣿⣿⣿⡇⢕⢔⢕⢕⢕⢕⢔⠕⢕⠀⠀⠀⣸⣿⣿⣿⢏⣿⢇⢕⣼⣿⣿⣿⣿⣿⣿⡸⡷⣻⣿⣿⡕⠀⠀⠀⠀⠀⠀⠈⣿⣿⣿⣿⣿⣿⣿⣿⣿⣿⠑⠀⠀⠀⠀⠀⠀⢕⢕⢕⡀⢙⠀⢕⢕⠄⢠⣵⣿⣿⣇⢕⢜⢷⡙⢙⢝⢍⢉⢕⢕⢕⣾⣿⣿⣿⣿⣿⣿⣿⢕⢕⢕⢕⢕⢕⢕⢕⢕⠕⢕⢕⢕⢕⢕⢕⢕⢕⢕⢕⢕⢕⠀⠁⢕⢱⣷⣧⢑⢁⢁⢄⢔⢕⢕⢕⢕⢕⢕⢝⢝⠕⢕⢕⢕⢕⠀⢕⢕⢕⢕⢕⢔⠀⠀⠀⢕⢕⢕⢜⢏⢟⢟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⢑⠙⠱⠾⠃⠀⠀⠘⢿⣿⣿⣿⣧⢕⢕⢕⢕⣵⣯⡱⠀⠀⠀⠀⢄⣿⣿⣿⣏⣾⢇⢕⣸⣿⣿⣿⣿⣿⣿⣿⡇⣿⢷⣿⣿⣷⢀⠀⠀⠀⠀⠀⠀⠸⣿⣿⣿⣿⣿⣿⣿⣿⡏⠀⠀⠀⠀⠀⠀⠀⠀⢣⣱⣿⣿⢔⢄⢤⢔⣎⣿⣿⣿⣿⡇⢕⢜⢳⡕⢕⢕⢕⢕⢕⣼⣿⣿⣿⣿⣿⣿⣿⣿⢕⢕⢕⢕⢕⢕⢔⢕⢕⠀⢕⢕⢕⣷⣿⡕⢕⢕⢔⢕⢕⢕⢄⠀⠀⢸⢿⣿⣿⡦⠀⢕⢕⢕⢕⢕⢕⢕⢕⢕⢕⢕⢁⠑⢕⢕⢕⢕⢕⢕⢕⢕⢕⣇⢀⠀⠀⢕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⡄⠀⠀⢔⢔⠀⠀⠈⢻⣿⣿⣿⢕⣵⡕⣼⣿⣿⡧⡕⠀⠀⠀⢸⣿⣿⡟⣼⢇⢕⢱⣿⣿⣿⣿⣿⣿⣿⣿⣿⢸⡜⣿⣿⣿⣧⠀⠀⠀⠀⠀⠀⠀⢻⣿⣿⣿⣿⣿⣿⡿⠁⠀⠀⠀⠀⠀⠀⠀⠀⢸⣿⣿⡿⢟⢇⣜⢣⡻⢸⣿⣿⣿⣿⡕⢕⠕⠗⠁⠁⢔⢕⣸⣿⣿⣿⣿⣿⣿⣿⣿⣿⢕⢕⢕⢕⢕⢕⠕⢕⢕⠀⠑⢕⢕⣿⣿⢟⢃⢕⢕⢄⠕⢕⢕⠀⠀⢸⣷⣅⡙⠛⠇⠑⢕⢕⢕⢕⢕⢕⢕⢕⢕⢕⢕⢄⠁⠕⢕⢕⢕⢔⠑⠑⢅⢸⣇⢀⠀⠑⢕⢕⢱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⢽⢔⠀⠀⠀⢀⢄⠀⠀⠕⣿⣿⣿⣿⢱⣿⣿⣿⣧⢇⢄⠀⠀⠀⠀⠉⠘⠃⠕⢕⣾⣿⣿⣿⣿⣿⣿⣿⣿⣿⡇⢇⣿⣿⡜⣿⡇⠀⠀⠀⠀⠀⠀⠁⢿⣿⣿⣿⣿⣿⠇⠀⠀⠀⠀⠀⠀⠀⠀⠀⠑⣿⣽⣷⣿⣇⢻⢷⣮⢜⣝⣻⢿⠟⠑⠀⠀⠀⠀⢄⢕⢱⣿⣿⣿⣿⣿⣿⣿⣿⣿⣿⢕⢕⢕⢕⠁⢕⢔⢕⢕⢀⡅⢕⢅⣅⢥⢴⢾⣷⣕⢕⢔⠑⢕⢄⠀⢸⡿⣟⣫⣽⣽⣵⡅⢕⢅⢕⢕⢕⠑⢔⢑⠕⢕⢕⢔⠀⠀⠁⠁⢁⢄⢔⢕⢸⣿⡕⢀⠀⢕⢕⢕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⡿⣝⢷⠀⠀⠀⠑⠁⠀⠀⠀⠘⢿⣿⣿⢜⣿⣿⣿⣿⡕⢕⠀⠀⠀⠀⠀⠀⠀⠀⠀⠈⠙⠻⢿⣿⣿⣿⣿⣿⣿⣿⡜⢹⣿⣿⣜⢿⠀⠀⠀⠀⠀⠀⠀⠈⢿⣿⣿⣿⡏⠀⠀⠀⠀⠀⠀⠀⠀⠀⠀⠀⢸⣿⣿⣿⣿⣷⡼⡿⠘⠙⠁⠀⠀⠀⠀⠀⠀⠀⢕⢕⣿⣿⣿⣿⣿⣿⣿⣿⣿⣿⣿⢕⢕⢕⢕⠀⢕⢕⠀⠑⢱⣿⢅⠑⠛⠛⠛⠻⢷⣿⣷⣕⢔⠁⢕⠀⠜⣿⡿⠋⠁⠀⠄⠄⢄⢑⢀⠑⢕⢕⢄⠑⠔⢄⢁⢑⢁⢀⢀⢕⢕⢕⢕⢕⢕⣿⣿⡕⠀⠕⢕⢕⢸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⣟⣿⠀⠀⠀⠀⠀⠀⢰⠐⠀⠈⢻⣿⠁⣿⣿⣿⣿⢇⠁⠀⠀⠀⠀⠀⠀⠀⠀⠀⠀⠀⠀⠀⠁⠙⠻⢿⣿⣿⣿⣷⢸⣿⣷⣽⣗⢥⠀⠀⠀⠀⠀⠀⠀⠈⢉⢉⠛⠀⠀⠀⠀⠀⠀⠀⠀⠀⠀⠀⠀⠁⢿⣿⣿⡿⢟⠕⠑⠀⠀⠀⠀⠀⠀⠀⠀⠀⢕⢕⣾⣿⣿⣿⣿⣿⣿⣿⣿⣿⣿⣿⢇⢕⢕⢕⠀⢕⢕⠀⠀⡸⠀⢄⢄⢐⢀⢀⠀⠀⢻⣿⣿⣇⠀⠀⢕⠀⣿⢕⣠⣤⡐⠑⠐⠀⠕⢕⠀⠀⠑⠕⢕⢄⠁⠑⠕⢕⠕⢕⢔⠅⠑⠕⠕⢕⢿⣿⣷⡕⠀⢕⢕⢜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⣿⣷⣿⠀⠀⠀⠀⠀⠀⠀⠀⢀⢀⠀⠘⠀⠙⣿⣿⣿⢇⠀⠀⠀⢀⢔⠑⠀⠀⠀⠄⠀⠀⠀⠀⠀⠀⠀⠁⠑⢿⣿⣿⠇⢻⣿⣿⣿⢕⠀⠀⠀⠀⠀⠀⠀⠀⠕⢕⠀⠀⠀⠀⠀⠀⠀⠀⠀⠀⠀⠀⠀⠀⠜⢿⠟⠁⠀⠀⠀⠀⠀⠀⠀⠀⠀⠀⠔⢔⢕⣼⣿⣿⣿⣿⣿⣿⣿⣿⣿⣿⣿⣿⢕⢕⢁⢕⢔⠑⢕⠀⠄⠁⢀⢕⠺⢇⠀⠀⢀⠀⣱⣿⣿⣿⡔⠀⡇⠀⣿⣿⡇⠅⢄⢀⡅⢀⢰⣕⡕⠀⣄⡀⠁⠑⠕⠀⢀⢀⠀⠀⠀⠀⠀⢀⢀⢕⣾⣿⣿⣧⢔⢕⢕⢕⢹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⣿⠀⠀⠀⠀⠀⠀⠀⠀⠑⠁⠀⠀⠀⢀⠘⠟⢿⢕⢔⠀⢄⠑⠀⠀⢀⠔⠁⠀⠀⠀⠀⠀⠀⠀⠀⠀⠀⠀⠘⠟⠀⢜⡿⢸⣿⢕⠀⠀⠀⠀⠀⠀⠀⠀⠀⠑⠀⠀⠀⠀⠀⠀⠀⠀⠀⠀⠀⠀⠀⠀⠀⠁⠀⠀⠀⠀⠀⠀⠀⠀⠀⠀⠀⠀⢄⢕⢱⣿⣿⣿⣿⣿⣿⣿⣿⣿⣿⣿⣿⡇⣕⢅⢕⠁⢕⠀⢕⠀⢰⡀⢱⣵⣆⠕⣦⡴⠇⣰⣿⣿⣿⣿⡇⢱⡇⣰⣿⣿⣿⣔⡜⢟⢇⣴⣿⣿⣇⣴⣿⣿⣷⣤⠀⠀⠀⠁⠑⠕⢕⢕⢕⢕⠀⢕⢸⣿⣿⣿⡕⢕⢕⢕⢕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⢄⠀⠀⠀⢔⠔⢕⢕⢕⢀⠀⠁⠁⠔⠁⠀⢀⠔⠕⢄⠀⠀⠀⠀⠀⠀⠀⠀⠀⠀⠀⠀⠀⠀⠀⢁⡇⢸⡏⠀⠀⠀⠀⠀⠀⠀⠀⢠⣤⣴⣤⢔⠀⠀⠀⠀⠀⠀⠀⠀⠀⠀⠀⠀⠀⠀⠀⠀⠀⠀⠀⠀⠀⠀⠀⠀⠀⢀⢕⢱⣿⣿⣿⣿⣿⣿⣿⣿⣿⣿⣿⣿⣿⣿⡿⢕⠑⠀⠑⢔⠁⠀⠘⣷⣵⣿⣿⣷⣵⣵⣾⣿⣿⣿⡿⢟⣠⣾⣿⣿⣿⣿⣿⣿⣿⣟⣟⣿⢻⣝⣿⣿⣿⣿⣿⡏⠀⣵⢕⢕⢕⢕⢕⢕⢕⢕⠀⢕⢸⣿⣿⣿⡇⢕⠕⢕⢕⢕⢕⢕⢕⢸⣿⣿⣿⣿⣿⣿⣿⣿⣿⠀</a:t>
            </a:r>
            <a:br/>
            <a:r>
              <a:t>⢕⢕⢕⣿⣿⣿⣿⣿⣿⣽⡿⣵⢕⠀⠀⠑⠗⠗⠳⠷⣷⣷⣷⣷⣷⣾⣿⣿⣿⣿⣴⣴⣴⣤⣿⣿⣿⣿⣿⣿⣦⣴⣦⣴⣾⣿⣿⣿⣿⣿⣿⣿⣿⣿⣿⢗⢕⢕⢕⠕⠑⠅⠕⠁⠁⠁⠁⠁⠀⢑⢄⠀⠀⠀⠀⠕⢕⢕⢕⢔⢀⠀⠀⠀⠐⠀⠀⠀⠀⠑⢄⠀⠀⠀⠀⠀⠀⠀⠀⠀⠀⠀⠀⠀⠕⠁⢸⠑⠀⠀⠀⠀⠀⠀⠀⠐⣹⣿⣿⣿⣿⡇⠀⠀⠀⠀⠀⠀⠀⠀⠀⠀⠀⠀⠀⠀⠀⠀⠀⠀⠀⠀⠀⠀⢀⠔⢕⢕⣾⣿⣿⣿⣿⣿⣿⣿⣿⣿⣿⣿⣿⣿⣿⢇⢑⢀⢀⡄⠀⠀⠀⠀⢹⣿⣯⣾⢽⣷⣾⣿⣿⣿⣿⣿⣿⣿⣿⣿⣿⣿⣿⣿⣿⣿⣿⡿⢏⢕⢜⢻⣿⣿⣿⣿⠑⢱⢏⢕⣱⣕⢕⢕⢕⢕⢕⢄⢕⢸⣿⣿⣿⢕⢕⠀⠕⢕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⠑⢕⢄⠀⠀⠁⠑⢕⢕⢕⡕⠀⠀⠀⠄⠐⠁⠐⠀⠀⠀⠁⠔⠀⠀⠀⠀⠀⠀⠀⠀⠀⠀⠀⠁⢔⠑⠀⠀⠀⠀⠀⠀⠀⠀⠑⢟⢿⣿⢿⢏⠁⠀⠀⠀⠀⠀⠀⠀⠀⠀⠀⠀⠀⠀⠀⠀⠀⠀⠀⠀⠀⠀⠔⠀⢔⢕⣼⣿⣿⣿⣿⣿⣿⣿⣿⣿⣿⣿⣿⣿⡿⢇⢕⣕⣱⣿⣧⢕⢀⠀⠀⢀⠝⡏⢕⢕⢜⣿⣿⣿⣿⣿⣿⣿⢻⣿⣿⣿⣿⣿⣿⣿⣿⣿⣇⡕⢕⢕⢱⣿⣿⣿⣇⡵⣸⣾⣿⡿⢏⢕⢕⢕⢕⢕⠁⢕⢸⣿⣿⡏⢕⠀⠀⠀⢕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⠑⢕⢕⣷⡀⠀⠀⢁⢑⣼⢇⠀⠀⠀⠀⠀⠀⠀⠀⠁⠀⠀⠀⠁⢄⠀⠀⠀⠀⠀⠀⠀⠀⠀⠐⠀⠀⠀⠀⠀⠀⠀⠀⠀⠀⠀⠀⠀⠀⠀⠀⠀⠀⠀⠀⠀⠀⠀⠀⠀⠀⠀⠀⠀⠀⠀⠀⠀⠀⠀⠀⠀⠑⠀⢀⢕⢱⣿⣿⣿⣿⣿⣿⣿⣿⣿⣿⣿⣿⣿⣿⣷⣾⣿⣿⣼⣿⣿⢕⢕⢄⢀⠘⢷⣵⣱⣱⣾⣿⣿⣿⣿⣿⣿⣿⣾⣿⣿⣿⣿⣿⣿⣿⣿⣿⣿⣿⣿⣿⣿⣿⣿⣿⡿⢕⢜⢿⢏⢕⢕⢕⢕⢕⢕⢕⠀⢕⢸⣿⢟⣱⡎⠀⠀⢄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⣄⠀⠀⡼⢕⢑⠀⠀⠀⠀⠀⠀⠀⠀⠀⠀⠀⠀⠀⠀⠁⠀⠀⠀⠀⠀⠀⠀⠀⠀⠀⠀⠀⠀⠀⠀⠀⠀⠀⠀⠀⠀⠀⠀⠀⠀⠀⠀⠀⠀⠀⠀⠀⠀⠀⠀⠀⠀⠀⠀⠀⠀⠀⠀⠀⠀⠀⠀⠀⠑⢕⢜⢻⣿⣿⣿⣿⣿⣿⣿⣿⣿⣿⣿⣿⣿⣿⣿⣿⣿⣿⣿⣿⡕⢕⢜⢟⢇⢸⣿⣿⣿⣿⣿⣿⣿⣿⣿⣿⣿⣿⣿⣿⣿⣿⣿⣿⣿⣿⣿⣿⣿⣿⣿⣿⣿⣿⡿⠑⢐⠄⢕⢕⢔⢕⢕⢕⢕⢕⠁⠀⢕⢸⣿⣿⡟⢅⢄⣰⣿⣿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⡇⡼⢑⠕⠀⠀⠀⠀⠀⠀⠀⠀⠀⠀⠀⠀⠀⠀⠀⠀⠀⠀⠀⠀⠀⠀⠀⠀⠀⠀⠀⠀⠀⠀⠀⠀⠀⠀⠀⠀⠀⠀⠀⠀⠀⠀⠀⠀⠀⠀⠀⠀⠀⠀⠀⠀⠀⠀⠀⠀⠀⠀⠀⠀⠀⠀⠀⠀⠀⠀⠑⢕⢕⢝⢿⣿⣿⣿⣿⣿⣿⣿⣿⣿⣿⣿⣿⣿⣿⣿⣿⣿⡇⢕⢕⢕⢔⠁⢿⣿⣿⣿⣿⣿⣿⣿⣿⢿⢟⢟⢟⢟⢟⢻⢿⣿⣿⣿⣿⣿⣿⣿⣿⣿⣿⡟⢑⢕⢕⢕⢕⢕⢕⢕⢕⢕⢕⢕⠀⠀⢕⢸⣿⣏⣕⣵⣾⣿⣿⣿⡇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⣸⣿⡿⣱⡇⢱⡇⠀⠀⠀⠀⠀⠀⠀⠀⠀⠀⠀⠀⠀⠀⠀⠀⠀⠀⠀⠀⠀⠀⠀⠀⠀⠀⠀⠀⠀⠀⠀⠀⠀⠀⠀⠀⠀⠀⠀⠀⠀⠀⠀⠀⠀⠀⠀⠀⠀⠀⠀⠀⠀⠀⠀⠀⠀⠀⠀⠀⠀⠀⠀⠀⠀⠀⠀⠀⠁⠕⢕⢝⢿⣿⣿⣿⣿⣿⣿⣿⣿⣿⣿⣿⣿⣿⣿⣿⡇⢕⢕⢕⢕⢅⢘⢿⣿⣿⣿⣿⣿⡏⢕⢕⢕⢕⢕⢕⢕⢕⢕⢜⢿⣿⣿⣿⣿⣿⣿⡿⠏⢕⢕⢕⢕⢕⢕⢕⢕⢕⢕⢕⢕⠁⠀⠑⢕⢸⣿⣿⣿⣿⣿⣿⣿⣿⣿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⠄⢀⢔⢼⣽⡿⣱⡿⢕⡾⢗⠀⠀⠀⠀⠀⠀⠀⠀⠀⠀⠀⠀⠀⠀⠀⠀⠀⠀⠀⠀⠀⠀⠀⠀⠀⠀⠀⠀⠀⠀⠀⠀⠀⠀⠀⠀⠀⠀⠀⠀⠐⠀⠀⠐⠐⠐⠐⠐⠀⠀⠀⠀⠀⠀⠀⠀⠀⠀⠀⠀⠀⠀⠀⠔⢀⠀⠀⠀⠀⠀⠁⠕⢕⢝⢻⣿⣿⣿⣿⣿⣿⣿⣿⣿⣿⣿⣿⣿⣿⢕⢕⢕⢕⢕⢁⠅⠻⣿⣿⣿⣿⣕⣑⣕⣵⣵⣵⣵⣵⣵⣵⣵⣼⣿⣿⣿⣿⡿⢏⢕⠀⢕⢕⢕⢕⢕⢕⢕⢕⢕⢕⢕⠕⢁⠀⢔⢕⣿⣿⣿⣿⣿⣿⣿⣿⡿⢟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⣼⣿⡿⣱⣿⢄⣼⢕⢕⠀⠀⠀⠀⠀⠀⠀⠀⠀⠀⠀⠀⠀⠀⢔⠑⠁⠀⠀⠀⠀⠀⠀⠀⠀⠀⠀⠀⠀⠀⠀⠀⠀⠀⠀⠀⠀⠀⠀⠀⠀⠀⠀⠀⠀⠀⠀⠀⠀⠀⠀⠀⠀⠀⠀⠀⠀⠀⠀⠀⠀⠀⠀⠀⢕⠀⠀⠀⠀⠀⠀⠀⠀⠑⢕⢜⢻⣿⣿⣿⣿⣿⣿⣿⣿⣿⣿⣿⣿⢕⢕⢕⢕⢕⢑⢔⢑⢌⠻⢿⣿⣿⣿⣿⣿⣿⣿⣿⣿⣿⣿⣿⣿⣿⣿⢟⢏⢕⢕⢕⠀⢕⢕⢕⢕⢕⢕⢕⢕⢕⢕⢕⢔⢕⢀⢕⢕⣿⣿⣿⣿⣿⡿⢟⢕⢕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⡿⢕⣕⡜⢱⢇⢕⢕⠀⠀⠀⠀⠀⠀⠀⠀⠀⠀⠀⠀⠀⠀⢕⠀⠀⠀⠀⠀⠀⠀⠀⠀⠀⠀⠀⠀⠀⠀⠀⠀⠀⠀⠀⠀⠀⠀⠀⠀⠀⠀⠀⠀⠀⠀⠀⠀⠀⠀⠀⠀⠀⠀⠀⠀⠀⠀⠀⠀⠀⠀⠀⠀⠀⠀⠀⠀⠀⠀⠀⠀⠀⠀⠀⠑⢕⢜⢻⣿⣿⣿⣿⣿⣿⣿⣿⣿⣿⡇⢕⢕⢕⢕⢕⢕⢕⢕⢕⢔⢝⢟⢿⣿⣿⣿⣿⣿⣿⣿⣿⢿⢟⢝⢕⢕⢕⢕⢕⢕⠀⢕⢕⢕⢕⢕⠕⢕⢕⢕⢕⢄⢕⢕⢕⢕⢕⣿⣿⡿⢟⢕⢕⣕⡕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⡿⢕⠘⠉⢅⢇⢕⠁⢕⡄⠀⠀⠀⠀⠀⠀⠀⠀⠀⠀⠀⠀⠀⢕⠀⠀⠀⠀⠀⠀⠀⠀⠀⠀⠀⠀⠀⠀⠀⠀⠀⠀⠀⠀⠀⠀⠀⠀⠀⠀⠀⠀⠀⠀⠀⠀⠀⠀⠀⠀⠀⠀⠀⠀⠀⠀⠀⠀⠀⠀⠀⠀⠀⠀⢐⠀⠀⠀⠀⠀⠀⠀⠀⠀⠀⠀⠑⢕⢕⢝⢿⣿⣿⣿⣿⣿⣿⣿⡇⢕⢕⢕⢕⢕⢕⢕⢕⢕⠕⢕⢕⢕⢕⢜⢝⢻⢿⢟⢝⢕⢕⢕⢕⢕⢕⢕⢕⠕⢕⠀⢕⢕⢕⢕⢕⢕⢕⢕⢕⢁⢕⢕⢕⢕⢕⢱⢟⢕⢕⣕⣵⣾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⢇⠁⠀⠀⢕⢕⠑⢔⢕⢕⠀⠀⠄⠕⠐⠀⠀⠀⠀⠀⠀⠀⠀⢕⠀⠀⠀⠀⠀⠀⠀⠀⠀⠀⠀⠀⠀⠀⠀⠀⠀⠀⠀⠀⠀⠀⠀⠀⠀⠀⠀⠀⠀⠀⠀⠀⠀⠀⠀⠀⠀⠀⠀⠀⠀⠀⠀⠀⠀⠀⠀⠀⠀⠀⢕⠀⠀⠀⠀⠀⠀⠀⠀⠀⠀⠀⠀⢸⡕⢕⢕⢝⢿⣿⣿⣿⣿⣿⡇⢕⢕⢕⢕⢕⢕⢕⢕⢕⢕⠕⠅⢕⢕⢕⢕⢕⢕⢕⢕⢕⢕⢕⢕⢕⢕⢕⢕⠁⠁⢕⢕⢕⢕⢕⢕⢕⢕⢕⢁⢕⢕⢕⢕⢕⢕⢕⣱⣵⣾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⣱⠀⠀⢀⢕⢕⠀⢕⢕⢕⠀⠀⠀⠀⠀⠀⠀⠀⠀⠀⠀⠀⠀⠑⢀⠀⠀⠀⠀⠀⠀⠀⠀⠀⠀⠀⠀⠀⠀⠀⠀⠀⠀⠀⠀⠀⠀⠀⠀⠀⠀⠀⠀⠀⠀⠀⠀⠀⠀⠀⠀⠀⠀⠀⠀⠀⠀⠀⠀⠀⠀⠀⠀⠀⢕⠀⠀⠀⠀⠀⠀⠀⠀⠀⠀⠀⢅⢕⡇⢕⢕⢕⢕⢝⢻⣿⣿⣿⣷⢕⢕⢕⢕⢕⢕⢕⢕⢕⢕⠀⠀⠁⠑⠕⠕⢕⢕⢕⢕⢕⢕⢕⢕⢕⠑⠁⠀⠀⠀⠀⢕⢕⢕⢕⢕⢕⢕⢕⢔⢕⢕⢕⢕⣱⣵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⡇⢱⣿⠀⠀⢕⠕⠑⠀⢕⢕⢕⠀⠀⠀⠀⠀⠀⠀⠀⠀⠀⠀⠀⠀⠀⢕⠀⠀⠀⠀⠀⠀⠀⠀⠀⠀⠀⠀⠀⠀⠀⠀⠀⠀⠀⠀⠀⠀⠀⠀⠀⠀⠀⠀⠀⠀⠀⠀⠀⠀⠀⠀⠀⠀⠀⠀⠀⠀⠀⠀⠀⠀⢵⢦⠀⢕⠀⠀⠀⠀⠁⠀⢀⠀⠀⠀⠀⠁⠁⠑⠕⢕⢸⣷⡕⢕⢜⢻⣿⣿⢕⢕⢱⡕⢕⢕⢕⢕⢕⢕⢄⠀⠀⠀⠀⠀⢄⢕⠁⠕⢕⢕⠁⠁⢕⢄⠀⠀⠀⠀⠀⢕⢕⢕⢕⢕⢱⢇⢕⢕⢕⣱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⣾⣿⠀⠀⠀⠀⠀⠀⠁⠁⠀⠀⠀⠀⠀⠀⠀⠀⠀⠀⠀⢄⢔⢔⢔⢕⢄⢄⠀⠀⠀⠀⠀⠀⠀⠀⠀⠀⠀⠀⠀⠀⠀⠀⠀⠀⠀⠀⠀⠀⠀⠀⠀⠀⠀⠀⠀⠀⠀⠀⠀⠀⠀⠀⠀⠀⠀⠀⠀⠀⠀⢄⢵⡕⢀⠁⠀⠀⠀⠀⠀⠀⠀⠀⠀⠀⠀⠀⠀⠀⠀⠁⢸⣿⡇⢕⢱⡕⢜⢻⢕⠁⢕⢕⢕⢀⢕⢕⢕⣵⣵⠀⠀⠀⠀⠀⣵⢕⠀⠀⠕⠕⠀⠀⢕⢕⡔⠀⠀⠀⠀⢕⡱⢕⢕⢕⢕⢕⣱⣵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⢱⣿⢜⢕⢔⢄⢀⢀⢀⠀⠀⠀⠀⠀⠀⠀⠀⠀⠀⠀⠀⠀⠝⢇⢕⢸⢿⢧⢕⢕⢔⢑⢕⢕⢕⢕⢕⢕⢜⢕⢀⠀⠀⠀⢱⡿⢕⢀⠀⠀⠀⠀⢀⢕⢕⢿⡔⠀⠀⠀⢕⢕⢕⢕⣱⣵⣿⣿⣿⣿⣿⣿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⢟⣿⣧⠀⠀⠀⠀⠀⠀⠀⠀⠀⠀⠀⠀⠀⠀⠀⠀⠀⠑⢕⢕⢕⢕⢕⢕⢕⢕⢕⢀⠀⠀⠀⠀⠀⠀⠀⠀⠀⠀⠀⠀⠀⠀⠀⠀⠀⠀⠀⠀⠀⠀⠀⠀⠀⠀⠀⠀⠀⠀⠀⠀⠀⠀⠀⠀⠀⠀⠀⢀⢀⣾⢏⢕⢕⢕⢕⢕⢕⠑⠀⠀⠀⠀⠀⠀⠀⠀⠀⠀⠀⠀⠀⠀⢕⢕⢕⢕⢕⢕⢕⢕⢕⢕⢕⢕⠁⢕⢕⢕⢕⢕⠀⠀⢄⣿⢇⢕⢕⢕⣰⣶⡷⣣⡕⢕⢜⢿⢔⢔⢕⢕⣱⣷⣿⣿⣿⣿⣿⣿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⣿⠀⠀⠀⠀⠀⠀⠀⠀⠀⠀⠀⠀⠀⠀⠀⠀⠀⠀⠀⠕⢕⢕⢕⢕⣼⣿⣷⡕⢜⢷⠀⠀⠀⠀⠀⠀⠀⠀⠀⠀⠀⠀⠀⠀⠀⠀⠀⠀⠀⠀⠀⠀⠀⠀⠀⠀⠀⠀⠀⠀⠀⠀⠀⠀⣀⣤⣴⣵⡷⢇⢕⢜⢕⢕⢕⢕⠁⠀⠀⠀⠀⠀⠀⠀⠀⠀⠀⠀⠀⠀⠀⢄⣔⣕⣕⣕⣕⣕⢁⢅⢕⢕⢕⢕⢄⢕⢕⢕⢕⢕⠀⢠⣾⢏⢕⢕⢕⣾⣿⡿⢱⣿⡟⢕⢕⢕⢕⣱⣷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⣵⡵⢕⢕⡕⠋⠉⠀⠀⠀⠀⠀⠀⠀⠀⠀⠀⠀⠀⠀⠀⠀⠀⠀⠀⠀⠀⠁⢕⢕⢸⣿⣿⢻⣽⠁⠑⢄⢀⠀⠀⠀⠀⠀⠀⠀⠀⠀⠀⠀⠀⠀⠀⠀⠀⠀⠀⠀⠀⠀⠀⠀⠀⠀⠀⠀⠀⠀⠀⠑⠟⠿⠿⢿⢏⢕⣵⣿⣇⣷⢕⠕⠀⠀⠀⠀⠀⠀⠀⠀⠀⠀⠀⠀⠀⠀⠀⢔⢟⢟⢟⢿⢿⢿⢿⢇⣿⣿⣿⣷⣕⢕⢕⢕⢕⢕⠕⢕⣜⣕⢕⣕⢕⢜⢿⢏⢕⢜⢝⢕⢕⣱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⣿⢕⡯⡇⠀⠀⠀⠀⠀⠀⠀⠀⠀⠀⠀⠀⠀⠀⠀⠀⠀⠀⠀⠀⠀⠀⠀⠀⠕⢸⣿⣿⢇⣿⢀⠀⠀⠑⢔⢄⢀⠀⠀⠀⠀⠀⠀⠀⠀⠀⠀⠀⠀⠀⠀⠀⠀⠀⠀⠀⠀⠀⠀⠀⠀⠀⠀⠀⠀⠀⢀⢄⢕⣵⢸⣿⣿⣿⡱⠕⠀⠀⠀⠀⠀⠀⠀⠀⠀⠀⠀⠀⠀⠀⠀⠀⠑⠑⠑⠕⢕⢕⢕⢕⢕⡕⢕⢗⢕⢕⢕⢕⢕⢕⢔⢀⣷⡹⣿⣿⣿⣱⢕⢀⢔⢕⢕⢕⢷⡻⢟⡟⢟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⣿⣿⢕⡷⢕⠀⠀⠀⠀⠀⠀⠀⠀⠀⠀⠀⠀⠀⠀⠀⠀⠀⠀⠀⠀⠀⠀⠀⠀⠀⣾⣿⣿⣷⣿⣧⣴⣴⣴⣴⣥⡑⠕⢔⢄⢀⠀⠀⠀⠀⠀⠀⠀⠀⠀⠀⠀⠀⠀⠀⠀⠀⠀⠀⠀⠀⠀⢀⢄⠔⠑⠁⢀⢿⣟⣵⣿⣿⣿⡇⠀⠀⠀⠀⠀⠀⠀⠀⠀⠀⠀⠀⠀⠀⠀⠀⠀⠀⠀⠀⠀⠀⢱⢕⢕⢵⣕⢕⢕⢕⢝⢱⢜⢳⢕⢕⢕⢝⢧⢹⡿⢟⢏⢕⢕⣕⣵⣕⣮⣗⣮⣣⢜⣕⡇⢕⡪⢕⡪⣝⡮⢵⡮⣕⣧⢕⡎⢝⣹⢽⣝⢽⣝⡿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⢼⣿⡕⢷⡕⠀⠀⠀⠀⠀⠀⠀⠀⠀⠀⠀⠀⠀⠀⠀⠀⠀⠀⠀⠀⠀⠀⠀⠀⠀⢸⣿⣿⢿⢿⢿⠿⠿⠟⠟⠋⠁⠀⠀⠁⠑⠕⠔⢄⢄⠀⠀⠀⠀⠀⠀⠀⠀⠀⠀⠀⠀⠀⠀⠀⠀⢕⢡⣵⣷⣿⣿⣿⣿⣿⣿⣿⣿⣿⡇⠀⠀⠀⠀⠀⠀⠀⠀⠀⠀⠀⠀⠀⠀⠀⠀⠀⠀⠀⠀⠀⠀⢕⢕⢕⢕⢱⢕⢱⢕⢕⢝⢗⢕⢎⢱⢵⡕⢕⢕⢕⢕⣱⡵⣞⢫⢝⣟⣝⣳⣟⣻⣽⣗⡮⣗⡫⣗⢮⢗⢮⢗⢪⢕⣇⢽⢕⢽⢧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⢕⢕⢕⢕⡀⠀⠀⠀⠀⠀⠀⠀⠀⠀⠀⠀⠀⠀⠀⠀⠀⠀⠀⠀⠀⠀⠀⠀⠀⠘⣿⣿⢏⢕⢟⠀⠀⠀⠀⠀⠀⠀⠀⠀⠀⠀⠀⠀⠁⢕⠀⠀⠀⠀⠀⠀⠀⠀⠀⠀⠀⠀⠀⠀⠀⢕⠁⠉⠙⠙⠙⣯⣽⢏⢱⣾⣿⣿⠑⠀⠀⠀⠀⠀⠀⠀⠀⠀⠀⠀⠀⠀⠀⠀⠀⠀⠀⠀⠀⠀⠀⣵⣧⣵⢧⣵⡧⣵⡵⢕⣱⢵⣕⡸⢕⡣⣕⡳⡷⢷⡏⣕⢝⣟⡹⣿⣯⢽⣻⢽⣺⢿⣿⣽⡗⣮⢝⢕⢱⣜⢵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⢷⣵⣵⡵⢜⢷⢷⢦⠀⠀⠀⠀⠀⠀⠀⠀⠀⠀⠀⠀⠀⠀⠀⠀⠀⠀⠀⠀⠀⠀⠀⠀⠘⢿⣷⣷⣧⣵⣤⣤⣄⣀⢀⠀⠀⠀⠀⠀⠀⠀⠀⠑⢔⠀⠀⠀⠀⠀⠀⠀⠀⠀⠀⠀⠀⠀⠀⠀⠀⠀⠀⠀⠀⢜⣟⣕⣵⣿⣿⡏⠀⠀⠀⠀⠀⠀⠀⠀⠀⠀⠀⠀⠀⠀⠀⠀⠀⠀⠀⠀⠀⠀⢔⢫⣝⢪⢝⡝⢟⣇⢸⢝⡺⢝⢕⢜⢕⢜⢕⢸⢕⢹⢝⢕⢝⢕⢕⢕⢏⢝⡞⢕⡗⢽⢗⢕⢵⣗⢵⢕⡽⢕⡹⢗⣫⢕⢺⢵⢸⢽⢕⣏⢇⢕⢵⢗⡵⢗⡝⢕⣏⡕⢜⡵⣎⣵⣞⣏⡵⣎⡵⢕⢕⢜⢱⢼⠀</a:t>
            </a:r>
            <a:br/>
            <a:r>
              <a:t>⢕⢕⢕⣿⣿⣿⣿⣧⣕⡧⢵⢵⢕⢕⣇⣱⣿⣿⣿⣿⣿⣿⣿⣿⡕⢕⡕⢕⣕⢜⢷⢕⢕⢇⢱⢕⢕⢕⢕⢕⣕⢕⡣⣿⢿⠟⠃⠁⠀⠀⠀⠀⠘⠙⠻⢿⣾⣿⣿⣿⣿⣿⣼⣿⣕⣿⣽⣿⢷⣞⢟⢏⢄⣄⡀⢀⠀⠀⠀⠀⠀⠀⠀⠀⠀⠀⠀⠀⠀⠀⠀⠀⠀⠀⠀⠀⠀⠑⢽⣟⡟⢻⠿⠿⠿⠿⠟⠐⠀⠀⠀⠀⠀⠀⠀⠀⠀⠀⠀⠀⠀⠀⠀⠀⠀⠀⠀⠀⠀⠀⠀⠀⣠⣴⣶⣷⣿⣿⣿⢿⢟⣫⡞⠀⠀⠀⠀⠀⠀⠀⠀⠀⠀⠀⠀⠀⠀⠀⠀⠀⠀⠀⠀⠀⢀⣴⣕⡗⣕⣸⣟⣣⢝⣇⢽⢕⣱⣕⣇⢵⢕⡕⢕⢕⢕⣕⢹⣕⡹⢕⣪⢵⢳⢵⢗⡽⢕⡕⢕⢕⡱⢕⣸⢕⣇⣕⣇⡱⣗⡸⢕⣱⡱⢗⣹⢕⡫⢵⣞⡵⢗⡫⢗⣫⢵⣇⣹⢕⣕⡜⢏⡵⢎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⠚⠛⠓⠐⠀⠀⠀⠀⠀⠀⠀⠀⠀⠀⠀⠀⠀⠀⠀⠀⠀⠀⠀⠀⠀⠀⠙⠛⠓⠓⠐⠀⠀⠀⠀⠀⠀⠀⠀⠀⠀⠀⠀⠀⠀⠀⠀⠀⠀⠀⠀⠀⠀⠀⠀⠀⠀⠀⠀⠙⠛⠛⠙⠙⠁⠑⠛⠛⠙⠀⠀⠀⠀⠀⠀⠀⠀⠀⠀⠀⠀⠀⠀⠀⠀⠀⠀⠀⠀⠀⠀⠀⠈⠓⠛⠛⠛⠛⠚⠛⠓⠛⠛⠛⠓⠚⠛⠓⠓⠓⠓⠛⠓⠛⠓⠛⠛⠚⠛⠓⠛⠓⠓⠓⠚⠃⠓⠚⠛⠓⠛⠓⠛⠓⠛⠙⠓⠓⠓⠚⠛⠛⠓⠓⠚⠓⠚⠙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⢟⣻⣿⣿⣿⣿⣿⣿⣧⡱⣝⡻⣿⣸⡻⣿⣿⣏⢿⣮⢻⣿⣿⣷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⡿⣱⡇⣿⣿⣿⣿⣿⣿⣿⣿⣿⣎⡻⣮⣕⢿⣞⢟⢟⢜⢟⢣⢻⣿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⡿⣹⣿⢻⣿⣿⣿⣿⣿⣿⣿⣿⣿⣿⢏⢜⢻⢸⣿⣇⢕⢕⢕⢕⢕⢜⢝⢟⢻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⣱⣿⣿⢸⣽⣝⣧⣵⣷⣷⣷⣷⣷⣵⢕⢕⢕⢕⣿⣿⣇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⢣⣿⣿⡇⣿⣿⣿⣿⣿⣿⣿⣿⣿⣿⣿⣧⢕⢕⢕⢸⣿⣿⡇⢕⢕⢕⢕⢕⢕⢕⢕⢕⢜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⣵⡿⣼⣿⣿⡇⣿⣿⣿⣿⣿⣿⣿⣿⣿⣿⣿⣿⣷⣕⢕⢸⣿⣿⣿⡕⢕⢕⢅⢕⢕⢕⢕⢕⢕⢕⢕⢕⢜⢿⣿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⢟⣵⣿⣿⣧⣿⣿⣿⡇⣿⣿⣿⣿⣿⣿⣿⣿⣿⣿⣿⣿⣿⣿⣷⢕⣿⣿⣿⣇⢕⢕⢕⢕⢕⢕⢕⢕⢕⢕⢕⢕⢵⣿⣿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⡿⣷⣿⣿⣿⢟⢸⣿⣿⣿⡇⣿⣿⣿⣿⣿⣿⣿⣿⣿⣿⣿⣿⣿⢿⣿⢇⣿⣿⣿⣿⢕⢕⢕⠕⢕⢕⢕⢕⢕⢕⢕⢕⣼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⣟⣾⣿⣿⣿⢯⣿⣿⣿⣿⣿⡇⣿⣿⣿⣿⣿⣿⣿⣿⣿⣿⣿⣿⣿⢜⢿⢕⣿⣿⣿⣿⡇⢕⢕⢷⣕⡱⣵⢱⠵⠕⠃⢱⣿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⣟⣾⣿⣿⣿⢣⣿⡇⣿⢟⢝⣿⣷⢸⣿⣿⣿⣿⣿⣿⣿⣿⣿⣿⣿⣿⡕⢜⢱⣿⣿⣿⡿⢇⢕⢕⢜⢝⢕⢕⢜⢳⡄⣰⢇⢕⢝⢻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⡟⣾⣿⣿⣿⢳⣿⣿⡷⢏⢕⣾⣿⣇⢧⣿⣿⣿⣿⣿⣿⣿⣿⣿⣿⣿⣿⡇⢕⢜⢞⢟⢝⠁⢕⢕⣕⣑⡑⠕⢕⢕⢕⢕⢕⢕⢕⢕⣱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⣿⣿⡿⢹⣿⢹⣿⢧⣿⣿⡏⢕⢸⢻⣿⣿⣿⢸⣿⣿⣿⣿⣿⣿⣿⣿⣿⣿⣿⣿⡇⢕⢁⢑⠁⠁⢄⢕⢱⣿⣿⣇⣿⣷⣵⡕⠕⢕⢕⢱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⣿⣿⣿⣿⣟⣿⣿⣿⣿⣿⣿⣿⣿⣿⣿⣿⣿⣿⣿⢕⢕⢕⢕⢕⣿⣿⣿⣿⣿⣿⣿⣿⣿⣿⣿⣿⣿⣿⣿⣿⣿⣿⣿⣿⣿⣿⣿⣿⣿⣿⣿⣿⣿⣿⣿⣿⣿⣿⣿⣿⣿⣿⣿⣿⣿⣿⣿⢟⢟⣯⣷⡇⣿⡏⣾⡟⣿⣿⣟⡇⣸⡕⣾⡿⢿⡿⢸⣿⢹⣿⣿⣿⣿⣿⣿⣿⣿⣿⡿⢇⢕⡄⠕⠕⢕⡕⢕⣕⣿⣿⣿⢹⣿⣿⣿⡇⣾⣿⣷⣷⣹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⢏⢝⣷⣿⣯⣿⣿⣿⣿⣿⣿⣿⣿⣿⣿⣿⣿⣿⣿⣿⣿⣿⣿⢕⢕⢕⢕⢕⣿⣿⣿⣿⣿⣿⣿⣿⣿⣿⣿⣿⣿⣿⣿⣿⣿⣿⣿⣿⣿⣿⣿⣿⣿⣿⣿⣿⣿⣿⣿⣿⣿⣿⣿⣿⣿⣿⣿⣿⣿⣿⢷⣿⣿⣿⣿⢳⣿⢹⣿⢹⣿⣿⣿⡇⣿⡇⣿⣿⣷⡇⣾⣿⢸⣿⣿⣿⣿⣿⣿⣿⣿⣿⢇⢕⢕⣽⣿⣾⣿⡕⢕⣿⣿⣿⣿⢸⣿⣿⣿⣿⢸⢏⣿⣿⣷⢻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⡏⣾⢿⣿⣽⢏⢸⡟⣾⡏⣿⣿⣿⣿⡇⣿⢇⣿⣿⣿⣇⣿⡇⢸⣿⣿⣿⣿⣿⣿⣿⣿⣿⢕⢕⢕⣿⣿⣿⣿⣧⢻⣿⣿⣿⣿⢸⣿⣿⣿⣿⡕⣟⢝⣵⢹⡏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⢸⣿⣷⡜⣫⡕⢸⡇⣿⢷⣿⣿⣿⣿⢕⣿⢸⣿⣿⣿⢸⣿⢸⢸⣿⣿⣿⣿⣿⣿⣿⣿⡟⢕⢕⢕⣿⣿⣿⣿⣿⢸⣯⣿⣿⣿⢸⣿⣿⣿⣿⣇⡜⣷⡝⢜⢇⢸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⣇⡜⢏⢜⣾⢏⣵⣼⢹⡿⢸⣿⣿⣿⡟⢱⣿⢸⣿⣿⣿⡞⡇⣾⡇⣿⡿⣿⣿⣿⣿⣿⣧⡇⢱⢕⢱⣿⣿⣿⣿⣿⢸⢹⢿⣿⡏⢸⣿⣿⣿⣿⡟⣟⣺⡵⢜⢜⢜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⣕⢜⢜⢾⣽⣝⣹⢸⢇⣾⣿⣿⣿⢇⣾⣻⢜⣟⣟⣟⣇⡇⣿⣷⣼⣧⢻⡏⢿⣿⣧⡿⡇⡎⢕⣾⣿⣿⣧⢽⢕⢷⣎⣮⢻⢕⣻⣿⣿⣿⣿⡟⣝⢕⡜⢎⢄⢀⢄⢄⢔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⣮⣕⢣⢕⢜⢝⡏⡇⣿⣿⣿⣿⢱⣿⣿⣎⣿⣿⣿⣽⣵⣽⣟⣿⣷⣾⣿⣸⣝⣿⡕⢱⣇⣎⣽⣷⣷⣿⣿⣿⣿⣿⣿⣷⣵⣾⣿⣿⢿⣿⡇⠕⢸⣴⣵⣷⣷⣷⣷⣷⣷⣷⣾⣿⢕⢕⢕⢕⢑⢑⢀⢄⢄⡄⢄⢸⢟⢟⢻⢟⢟⢟⢟⢟⢟⢟⡗⢳⢕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⢷⠕⠕⢕⢳⡇⣿⢹⣿⡏⣼⡿⢿⢿⣿⣿⣿⣿⣿⣿⣿⣿⣿⣿⣿⣿⣿⣿⣷⣿⣿⣿⣿⣿⣿⣿⢿⠿⠟⠋⠙⢻⣿⣿⣿⣿⢺⣿⢇⠀⠑⢿⣿⣿⣿⣿⣿⣿⣿⣿⣿⣿⢕⢕⢕⢕⣧⡕⢕⣵⡇⣇⣷⡕⢼⣷⢸⣱⣷⢕⢸⣿⣼⣸⣿⢸⣕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⠔⠀⠀⢕⢸⢕⢧⣸⣿⡇⢿⣕⣤⣄⢀⢜⠝⢉⢉⢁⣝⢻⣿⣿⣿⣿⣿⣿⣿⣿⣿⣏⣕⢅⢄⢅⢁⢕⢰⣷⣷⢣⣿⣿⣿⢹⢜⣿⡇⠀⠀⠜⢻⣿⣿⣿⣿⣿⣿⣿⣿⣿⢕⢕⢕⢸⣿⣷⣵⣿⣏⣿⣿⣿⣼⣿⣿⣿⣿⣳⣾⣿⣿⣿⣿⣿⣿⣿⣿⣿⣿⣿⡿⢿⢿⢿⢿⢿⢿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⢕⢱⠑⠀⠀⢸⣿⢜⢎⢇⢻⣿⢜⢿⣿⣿⣷⣵⣵⣵⣷⣿⣿⣿⣿⣿⣿⣿⣿⣿⣿⣿⣿⣿⣿⣿⣿⣷⣷⣿⣿⣿⣧⣿⢟⣿⡟⢕⢕⣿⡇⠔⠀⠀⢱⡝⣿⣿⣿⣿⣿⣿⣿⣿⢕⢕⢕⢸⣿⣿⣿⣿⣿⣿⣿⣿⣿⣿⣿⣿⣿⣿⣿⣿⣿⣿⣿⣿⣿⣿⣿⣿⢟⢝⢕⢕⢕⢕⢕⣕⣕⡕⢕⢝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⢇⠀⠀⠀⢸⡟⣕⢸⡇⢕⢝⢇⢜⣿⣿⣿⣿⣿⣿⣿⣿⣿⣿⣿⣿⣿⣿⣿⣿⣿⣿⣿⣿⣿⣿⣿⣿⣿⣿⣿⣿⣟⢕⢾⣿⢇⢕⢕⢻⡇⠀⠀⠀⠀⢻⡜⣿⣿⣿⣿⣿⣿⣿⢕⢕⢕⢸⣿⣿⣿⣿⣿⣿⣿⣿⣿⣿⣿⣿⣿⣿⣿⣿⣿⣿⣿⣿⣿⢿⢏⢕⢕⢕⢕⢕⣵⣾⣿⣿⣿⣿⣷⣵⡕⢜⢝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⣵⢇⠀⠀⠀⠀⣼⢇⣿⢕⢿⢕⢕⢕⢕⢹⣿⣿⣿⣿⣿⣿⣿⣿⣿⣿⣿⣿⣿⣿⣿⣿⣿⣿⣿⣿⣿⣿⣿⡿⣟⣿⡟⡼⣳⣿⣿⢕⢕⢕⢸⣇⣄⣄⢄⣰⡕⢹⡜⣿⣿⣿⣿⣿⣿⢕⢕⢕⢸⣿⣿⣿⣿⣿⣿⣿⣿⣿⣿⣿⣿⣿⣿⣿⣿⣿⣿⢿⢏⢕⢕⢕⢕⢕⢕⣵⣿⣿⣿⣿⡿⣿⣿⣿⣿⣿⣷⣕⢕⢝⢟⢿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⢜⢗⡇⡼⢇⣱⡇⢔⠐⢄⣿⢕⣿⢕⡝⡇⢕⢕⢕⢕⢻⣿⣿⣿⣿⣿⣿⣿⣿⣿⣿⣿⣿⣿⣿⣿⣿⣿⣿⣿⣿⣿⣿⣿⡿⢟⢎⢔⣿⣿⡏⢕⢕⢕⢕⣷⢹⣿⡇⢜⣿⡜⢹⡜⣿⣿⣿⣿⣿⢕⢕⢕⢸⣿⣿⣿⣿⣿⣿⣿⣿⣿⣿⣿⣿⣿⣿⣿⡿⢏⢕⢕⣱⣷⡇⢕⢕⣱⡿⣫⣷⣷⣾⣿⢿⢿⢷⢷⣏⣝⡟⢟⢟⢱⣕⢕⢝⢻⣿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⡼⢕⣱⡿⢕⢕⢔⢕⡇⢕⣿⡯⡕⢻⡕⢕⢕⢕⢕⢹⣿⣿⣿⣿⣿⣿⣿⣿⣿⣿⣿⣿⣿⣿⣿⣿⣿⣿⣿⣿⣿⣿⣿⢏⢕⢸⣿⣿⡇⢕⡕⢳⢕⣿⢸⣯⣟⡕⢻⣧⢕⢸⣸⣻⣟⣿⣿⣕⣑⣀⣕⣟⣿⣯⣿⣿⣿⣿⣿⣿⣿⣿⣿⡿⢏⢕⢕⣱⣵⡿⢟⣟⣇⢕⢱⢵⣾⢿⣟⣽⣷⣾⣿⣿⣿⣿⣿⣿⣿⣿⣿⣷⣮⢕⢕⢕⢕⢝⢇⣿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⠕⢕⣿⣿⣿⣿⣿⣿⣿⣿⣿⣿⣿⣿⣿⣿⣿⣿⣿⣿⣿⣿⣿⣿⣿⣿⣿⣿⣿⡇⢱⢕⢱⢱⢃⠑⠄⠁⠘⠘⡱⢕⢅⣿⢇⢕⡕⢕⢕⢕⢕⣿⣷⢼⢜⢳⡕⢕⢕⢕⢕⢜⢻⣿⣿⣿⣿⣿⣿⣿⣷⣷⣾⣷⣷⣿⣿⣿⣿⣿⣿⡿⢟⢕⢕⢕⣸⣿⣿⢕⡇⢇⢸⡕⢹⢸⢿⢿⢧⢜⣿⡼⢇⢇⢿⠿⢿⣿⢿⠿⠿⠿⠿⠿⠿⠿⠟⠟⠟⠟⠟⢟⢟⢕⢕⣱⣵⡿⣟⣽⣾⣿⣿⣿⣮⣜⣿⣷⣿⣿⣿⣿⡿⢿⢿⢟⢟⢟⢻⢿⢻⢇⢇⢇⢕⢕⢕⢕⢕⢕⢜⢟⢿⣿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⢰⢇⣾⣸⡯⢣⣿⣷⡇⢕⢕⣵⢸⣿⣗⢕⣷⡕⣕⢕⢕⢕⢕⢕⢕⢝⢟⢿⣿⣿⣿⣿⣿⣿⣿⣿⣿⣿⣿⢿⢟⢱⢕⢕⢕⢕⢔⣿⡟⢏⢸⣷⢜⢕⡇⢜⢄⢄⢄⢄⢕⢻⡇⠀⠜⡄⠀⢸⣿⢕⢔⢀⢔⢕⢕⢕⢕⢕⢕⢕⢕⢕⢕⢕⣵⣾⢟⢕⢜⢟⢟⢏⢝⢝⢗⢜⢕⢜⢝⢕⢕⢕⢕⢕⢕⢕⢕⢕⢕⢕⢕⢕⢕⢕⢕⢕⢕⢕⢕⢕⢕⢣⠕⢕⢝⢻⣿⣿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⢜⢸⢇⣿⢇⢜⢟⢿⡇⢕⢱⣿⡇⢹⣏⡇⢿⡇⢜⢕⢕⢕⢕⢕⢕⢕⢕⢕⢕⢝⢟⡻⢿⣿⣿⢿⣟⡝⢕⢕⢕⢕⢇⢕⢕⢕⣸⢟⢕⢕⣿⣿⢕⢕⢕⢕⢕⢱⣷⣷⡇⢸⡇⠀⠀⢕⠀⢸⣿⢕⢕⢕⢕⣸⣿⡇⢕⢕⢏⢕⢕⣵⣾⣿⡿⢕⢕⢕⢕⢕⢕⢕⢕⢕⢕⢕⢕⢕⢕⢕⢕⢕⢕⢕⢕⢕⢕⢕⢕⢕⢕⢕⢕⢕⢕⢕⢕⢕⢕⢕⢕⢕⢔⠀⠑⠕⢕⢝⢿⣿⣿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⢔⠁⠀⢱⣿⢕⢕⢕⢕⢕⢕⣸⡏⢕⢕⢝⣧⢸⣷⢕⢕⢕⢕⢕⢕⢕⢕⢕⠕⠑⢕⣱⣿⣿⣷⣷⣿⣿⣧⢕⠑⠕⢕⢜⡕⢕⢱⣫⡇⢕⣸⣿⣿⢇⡎⢕⢕⢕⢕⢝⢝⢕⢸⡇⢀⢀⢕⢀⢸⣿⢕⢕⢕⢕⢾⢿⢇⢕⢕⣵⣾⣿⣿⣿⢏⢕⢕⢕⢕⢕⢕⢕⢕⢕⢕⢕⢕⢕⢕⢕⢕⢕⢕⢕⢕⢕⢕⢕⢕⢕⢕⢕⢕⢕⢕⢕⣕⣕⣕⢱⢵⢷⢷⢗⢕⠀⠀⠁⠑⢕⢜⢝⢿⣿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⠁⠀⠀⠀⠀⢄⢕⠀⠀⠀⢜⣷⢕⢕⢕⢕⢕⢕⢟⢕⢕⢕⢕⠜⢇⢹⡇⢕⢕⢕⢕⢕⠕⠁⠀⠀⢔⢕⣿⣿⣿⣿⣿⣿⣿⣿⢕⢔⠀⠀⠁⠑⠕⢕⢻⣿⡕⢻⣿⣿⢸⣇⣿⢕⢕⢕⢕⢇⢕⢸⢕⢕⢕⡕⢕⢸⣿⢕⢕⢕⢕⢕⢕⣱⣾⣿⣿⣿⣿⣿⡟⢕⡕⢕⢕⢕⢕⢕⢕⢕⢕⢕⢕⢕⢕⣕⢕⢕⢕⢔⢕⢕⢕⢵⢵⢵⢕⢕⢗⢗⢎⢝⢝⢝⡕⢕⢕⢕⢕⢕⢕⢕⢔⠀⠀⠀⢀⠁⠕⢕⢜⢟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⠉⠉⠉⠉⠉⠉⠉⠉⠉⠉⠉⠀⠀⠀⠀⠀⢀⢕⢕⠀⠀⠀⠑⠑⠁⠁⠁⠁⣱⢕⢕⢕⢕⢕⢕⢕⣷⣵⣝⡕⢕⢕⠁⠀⠀⠀⠀⠀⢕⣼⣿⣿⣿⣿⣿⣿⣿⣿⡇⢕⠀⠀⠀⠀⠀⠕⢜⢻⣧⢸⣿⠇⠟⠟⢇⢕⢕⢕⢱⣧⢕⢕⣽⣕⢱⣷⣕⢸⡿⢕⢕⢕⣱⣵⣿⣿⣿⣿⣿⣿⣿⡿⢕⢜⢝⢝⢝⢝⢝⢝⢝⢕⢕⢕⢕⢕⢕⢕⢕⠕⢕⢕⢕⢕⢕⢕⢕⢕⢕⢕⢕⢕⢕⢕⢕⣾⣿⣇⢕⢕⢕⢕⢕⢕⢕⠀⠀⢄⢁⠔⢀⠀⢕⡕⢕⢝⢻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⡿⢟⣭⣦⢀⠀⠀⠀⠀⠀⠀⠀⠀⠀⠀⠀⠀⠀⠀⠀⢕⢕⢕⠀⠀⠀⣴⣶⣶⣶⡇⢰⣿⢕⢑⢕⣕⣱⣵⣵⢹⢿⣿⣧⢕⢜⠑⠀⠀⠀⠀⠀⢽⣿⣿⣿⣿⣿⣿⣿⣿⣿⣿⡕⠀⠀⠀⠀⠀⠐⢗⢇⢕⢇⠕⢔⢔⢔⠀⠑⢱⡕⢕⢹⣧⢹⣿⣿⣿⡿⢎⢕⢕⣱⣵⣿⣿⣿⣿⣿⣿⣿⣿⣿⣿⡇⢕⢕⢕⢕⢕⢕⢕⢕⢕⢕⠁⢕⢕⢕⢕⢕⢕⢀⢕⢕⠀⢕⢕⢕⢕⢕⢕⢕⢕⢕⢕⢕⣼⣿⣿⣿⣇⢕⢕⢕⢕⢕⢕⢕⠀⠁⠁⠀⠁⢔⢀⠉⠁⢕⢕⢕⢝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⢏⣱⡾⣻⢿⣿⣷⡔⣲⣶⣶⣶⣶⣶⢔⠀⠀⠀⠀⠀⠀⠀⢕⢕⠀⠀⠀⢱⣿⣿⣿⣿⢣⡿⢇⢕⣵⣾⣿⣿⣿⣿⢸⡾⣿⣿⡇⢕⠀⠀⠀⠀⠀⠀⢸⣿⣿⣿⣿⣿⣿⣿⣿⣿⣿⡇⠀⠀⠀⠀⠀⠀⢕⢕⢕⢄⣔⢀⠀⠀⠰⡇⢜⣿⣇⢕⢸⣧⣻⣿⣿⢕⢕⣵⣾⣿⣿⣿⣿⣿⣿⣿⣿⣿⣿⣿⣿⢕⢕⢕⢕⢕⢕⢕⢕⢕⢕⢕⠀⢕⢕⢕⢕⢕⢕⢕⠀⢕⢄⢅⢕⢕⢕⢕⢕⠑⢕⢕⢕⢕⣿⣇⢕⣸⣿⢕⢕⢕⢕⢕⢕⢕⢕⠀⠀⠁⢕⢕⢕⢕⠀⢕⢕⢕⣕⢕⢜⢻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⡕⢜⢳⢜⢷⢹⠙⠁⠹⣿⣿⣿⣿⣿⡇⢕⢔⢕⢕⢕⢕⡄⠕⢕⠀⠀⠀⣸⣿⣿⣿⢏⣿⢇⢕⣼⣿⣿⣿⣿⣿⣿⡸⡷⣻⣿⣿⡕⠀⠀⠀⠀⠀⠀⠈⣿⣿⣿⣿⣿⣿⣿⣿⣿⣿⠃⠀⠀⠀⠀⠀⠀⢕⢕⢕⢀⠙⠀⢕⢕⠄⢅⣵⣿⣿⣇⢕⢜⢷⡙⢛⢕⢕⢹⣿⣿⣿⣿⣿⣿⣿⣿⣿⣿⣿⣿⡿⢑⢕⢕⢕⢕⢕⢕⢕⢕⢕⢕⢕⢕⢕⢕⢕⢕⢕⢕⠀⠑⢕⢕⣕⢕⠑⠕⠕⢑⢁⢅⢕⢕⢝⢷⢿⢿⢏⢕⢕⢑⢕⢕⢕⢕⢕⢀⠀⠀⠑⢕⢕⢕⢕⠑⢕⢕⢹⢇⢕⢜⢟⢟⢟⢟⢟⢟⢝⢝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⢕⠑⠕⠾⠃⠀⠀⠘⢿⣿⣿⣿⣧⢕⢕⢕⢕⣵⣿⡕⠀⠀⠀⠀⢄⣿⣿⣿⣏⣾⢇⢕⣸⣿⣿⣿⣿⣿⣿⣿⡇⣿⢷⣻⣿⣿⡀⠀⠀⠀⠀⠀⠀⠸⣿⣿⣿⣿⣿⣿⣿⣿⡏⠀⠀⠀⠀⠀⠀⠀⠀⢱⣕⣾⡿⢔⢄⢤⢠⡎⣿⣿⣿⣿⡇⢕⢜⢷⡕⢕⢕⢕⢿⣿⣿⣿⣿⣿⣿⣿⣿⣿⣿⣿⡇⢕⢕⢕⢕⢕⠁⢕⢕⠁⢕⢕⢱⣣⡕⢕⢕⠕⢕⢕⢄⠀⠑⢸⣿⣷⣔⢀⢔⢕⢕⢕⢕⢕⢕⢕⢕⢄⠑⢕⢕⢕⢕⢕⢕⢕⢕⢕⡄⠀⠀⢕⢕⢕⢕⠀⢕⢕⢜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⡄⠀⠀⢔⢔⠐⠀⠈⢿⣿⣿⣿⣕⢵⡟⣼⣿⣿⣧⢕⠀⠀⠀⢸⣿⣿⡟⣼⢇⢕⢱⣿⣿⣿⣿⣿⣿⣿⣿⣿⢸⡜⣿⣿⣿⣧⠀⠀⠀⠀⠀⠀⠀⢻⣿⣿⣿⣿⣿⣿⡿⠁⠀⠀⠀⠀⠀⠀⠀⠀⢸⣿⣿⡿⢏⢿⡜⢇⢿⢹⣿⣿⣿⣿⡕⢕⠕⠗⠁⠁⢕⢜⣿⣿⣿⣿⣿⣿⣿⣿⣿⣿⣿⡇⢕⢕⢕⢕⢕⠀⢕⠕⠀⢕⢕⣼⣿⡷⢕⢕⢕⠑⢕⢕⠀⠀⢸⣼⡙⠟⠢⠅⢕⢕⢕⢕⢕⢕⢕⢕⢕⢕⢀⠑⠕⢕⢕⢅⠕⠕⢑⢳⡔⠀⠀⢕⢕⢕⠀⢑⢕⢕⢕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⢾⢔⠀⠀⠀⢀⢀⠀⠀⠝⣿⣿⣽⣿⢱⣿⣿⣿⣧⢜⢄⠀⠀⠀⠀⠉⠘⠃⠕⢕⣾⣿⣿⣿⣿⣿⣿⣿⣿⣿⣇⢇⣿⣿⡞⣿⡇⠀⠀⠀⠀⠀⠀⠁⢿⣿⣿⣿⣿⣿⠇⠀⠀⠀⠀⠀⠀⠀⠀⠀⠁⣿⣽⣷⣿⣜⢿⣷⣕⢜⣻⣿⢿⠟⠑⠀⠀⠀⠀⠀⢕⢕⢹⣿⣿⣿⣿⣿⣿⣿⣿⣿⣿⡇⢕⢕⢕⠕⢕⠀⢕⠀⢠⢕⢕⡩⢥⢴⢾⢧⡕⢕⢁⢕⢔⠀⢸⣿⣟⣽⡵⢵⢅⠕⢕⢕⢕⢅⠕⢁⠕⢕⢕⢄⠀⠁⠁⢁⢀⢔⢕⢸⣷⡕⠀⠕⢕⢕⢕⢕⢕⢕⣼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⡿⡞⢵⠀⠀⠀⠑⠁⠀⠀⠀⠘⢿⣿⣿⢸⣿⣿⣿⣿⢕⢕⠀⠀⠀⠀⠀⠀⠀⠀⠀⠈⠙⠻⢿⣿⣿⣿⣿⣿⣿⣿⡜⢹⣟⢿⣎⢿⢀⠀⠀⠀⠀⠀⠀⠈⢿⣿⣿⣿⡏⠀⠀⠀⠀⠀⠀⠀⠀⠀⠀⠀⢸⣿⣿⣿⣿⣷⢸⡟⠜⠙⠁⠀⠀⠀⠀⠀⠀⠀⠀⠀⢕⢜⣿⣿⣿⣿⣿⣿⣿⣿⣿⣿⣿⢕⢕⢕⠀⢕⢕⠁⠀⡾⠇⠕⢙⢉⠙⠙⠿⣿⣧⡕⠀⠑⢀⢜⣿⢋⠁⠀⢀⠐⠔⢕⢄⠑⢕⢕⢁⠑⢔⢅⢄⢁⢄⢀⠕⢕⢕⢕⢜⣿⣷⡕⠀⢕⢕⢕⢕⢕⢱⣿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⡟⣟⣺⠀⠀⠀⠀⠀⢀⢰⠐⠀⠈⢻⣿⠁⣿⣿⣿⣷⢕⠁⠀⠀⠀⠀⠀⠀⠀⠀⠀⠀⠀⠀⠀⠁⠙⠻⢿⣿⣿⣿⣷⡸⣿⣷⣽⣕⢇⠄⠄⠀⠀⠀⠀⠀⠁⢉⢉⠋⠀⠀⠀⠀⠀⠀⠀⠀⠀⠀⠀⠀⠁⢿⣿⣿⣿⢟⠜⠁⠀⠀⠀⠀⠀⠀⠀⠀⠀⠁⠔⢄⠕⢕⢸⣿⣿⣿⣿⣿⣿⣿⣿⣿⡟⢕⢕⢕⢄⢕⠕⠀⢰⠐⢄⢔⣄⠐⠐⠀⠄⣹⣿⣿⡄⠀⡕⠀⣧⣵⠳⠇⠀⠁⠀⢕⢕⢀⠀⠁⠑⠔⢄⠁⠁⠑⠁⠑⠀⠀⠁⠁⢕⣻⣿⣧⢔⢕⢕⢕⢕⢕⣿⣿⣿⣿⣿⣿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⣿⣷⣿⠀⠀⠀⠀⠀⠀⠀⠀⢀⢀⠀⠙⠀⠝⣿⣿⣿⢕⠀⠀⠀⢀⢔⠑⠀⠀⠀⠄⠀⠀⠀⠀⠀⠀⠀⠀⠑⢿⣿⣿⠇⢹⣿⢿⣿⡇⠀⠀⠀⠀⠀⠀⠀⠀⠕⢕⠀⠀⠀⠀⠀⠀⠀⠀⠀⠀⠀⠀⠀⠀⠜⢿⠟⠁⠀⠀⠀⠀⠀⠀⠀⠀⠀⠀⠐⢄⠀⠀⠁⠕⢕⢕⢻⣿⣿⣿⣿⣿⣿⣿⣿⢇⢕⢕⠁⢕⠀⢕⠀⢀⠀⢕⣕⠝⢄⡠⠔⣱⣿⣿⣿⡇⢀⡇⢱⣿⣿⣔⢕⢷⢇⢆⣾⣷⢇⣰⣷⣤⡀⠁⠐⠑⠔⢔⢄⢔⢔⢔⠔⢕⣿⣿⣿⡇⢕⢕⢕⢕⣸⣿⣿⣿⡿⢿⢟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⣿⠀⠀⠀⠀⠀⠀⠀⠀⠑⠁⠀⠀⠀⢀⠘⠻⢿⢕⢔⠀⢄⠑⠀⠀⢀⠔⠁⠀⠀⠀⠀⠀⠀⠀⠀⠀⠀⠀⠘⠟⠀⠑⣿⢸⣿⢕⠀⠀⠀⠀⠀⠀⠀⠀⠀⠑⠀⠀⠀⠀⠀⠀⠀⠀⠀⠀⠀⠀⠀⠀⠀⠁⠀⠀⠀⠀⠀⠀⠀⠀⠀⠀⠀⠀⠀⢀⠕⠄⢀⠀⠁⢕⢜⣿⣿⣿⣿⣿⣿⣿⣿⣾⡇⢕⠀⠑⢄⠁⠀⢸⣦⣹⣿⣧⣜⣱⣵⣿⣿⣿⢿⢑⣼⣷⣿⣿⣿⣿⣿⣷⣞⣿⢿⣟⣿⣿⣿⣿⡿⠀⣰⢔⢔⢔⢕⢕⢕⢕⠀⢕⣿⣿⣿⡟⢕⢕⢕⢱⣿⣿⣿⣿⡇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⢄⠀⠀⠀⢔⠔⢕⢕⢕⢀⠀⠁⠑⠔⠁⠀⢀⠔⠕⢄⠀⠀⠀⠀⠀⠀⠀⠀⠀⠀⠀⠀⠀⠀⠀⠀⡏⢕⡟⠀⠀⠀⠀⠀⠀⠀⠀⢠⣤⣴⣤⢔⠀⠀⠀⠀⠀⠀⠀⠀⠀⠀⠀⠀⠀⠀⠀⠀⠀⠀⠀⠀⠀⠀⠀⠀⠀⢀⠔⠁⠀⠀⠁⠐⠄⠑⢕⢹⣿⣿⣿⣿⣿⣿⣿⡟⢕⢀⢀⡄⠁⠄⠀⠁⢿⣿⣼⢽⢷⣾⣿⣿⣿⣿⣿⣿⣿⣿⣿⣿⣿⣿⣿⣿⣿⢏⢝⢝⢻⣿⣿⣿⠇⢕⢕⣕⣱⡱⢕⢕⢕⢕⠁⢕⢻⣿⣿⡇⢕⢕⢕⣭⣭⣭⣭⡍⡇⢕⢕⢕⢕⢸⣿⣿⣿⣿⣿⣿⣿⣿⣿⠀</a:t>
            </a:r>
            <a:br/>
            <a:r>
              <a:t>⢕⢕⢕⣿⣿⣿⣿⣿⣿⣽⣽⣵⢕⠀⠀⠑⠗⠗⠳⠷⣷⣷⣷⣷⣷⣾⣿⣿⣿⣿⣴⣴⣴⣤⣿⣿⣿⣿⣿⣿⣦⣴⣦⣴⣾⣿⣿⣿⣿⣿⣿⣿⣿⣿⣿⢗⢕⢕⢕⠕⠑⠅⠕⠁⠁⠁⠁⠁⠀⢐⠔⠀⠀⠀⠀⠕⢕⢕⢕⢔⢀⠀⠀⠀⠐⠀⠀⠀⠀⠑⢄⠀⠀⠀⠀⠀⠀⠀⠀⠀⠀⠀⠀⠀⠔⠁⢱⠑⠀⠀⠀⠀⠀⠀⠀⠐⣹⣿⣿⣿⣿⡇⠀⠀⠀⠀⠀⠀⠀⠀⠀⠀⠀⠀⠀⠀⠀⠀⠀⠀⠀⠀⠀⠀⢀⠐⠁⠀⠀⠀⠁⠐⠄⠀⠀⢕⢕⢿⣿⣿⣿⣿⣿⢏⣕⣱⣱⣿⣿⢕⡄⠀⠀⡁⠝⢕⢕⢜⣿⣿⣿⣿⣿⣿⡏⣿⣿⣿⣿⣿⣿⣿⣿⣷⣕⣕⣱⣾⣿⣿⣿⣵⢵⣿⣿⠟⢕⢕⢕⢕⢕⠑⢕⢸⣿⡿⢕⢕⢕⣼⣿⣿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⠕⢕⢄⠀⠀⠁⠑⢕⢕⢕⡕⠀⠀⠀⠄⠐⠁⠀⠀⠀⠀⠁⠔⢀⠀⠀⠀⠀⠀⠀⠀⠀⠀⠀⠀⢔⠑⠀⠀⠀⠀⠀⠀⠀⠀⠑⢟⢿⣿⢿⠏⠁⠀⠀⠀⠀⠀⠀⠀⠀⠀⠀⠀⠀⠀⠀⠀⠀⠀⠀⠀⠀⠀⠔⠀⠀⠀⠀⠀⠀⠀⠀⠀⠀⠀⠀⢕⢜⣿⣿⣿⣿⣿⣿⣿⣿⣿⣿⣿⢕⢜⢣⡄⢘⢿⣷⣷⣿⣿⣿⣿⣿⣿⣿⣿⣿⣿⣿⣿⣿⣿⣿⣿⣿⣿⣿⣿⣿⣿⣿⡟⢑⠑⢜⢕⢕⢕⢕⢕⢕⢕⠀⢕⢸⣯⣵⢇⢕⢱⣿⣿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⠀⢕⢕⣧⡀⠀⠀⢁⢑⣼⢇⠀⠀⠀⠀⠀⠀⠀⠀⠁⠀⠀⠀⠁⢄⠀⠀⠀⠀⠀⠀⠀⠀⠀⠐⠁⠀⠀⠀⠀⠀⠀⠀⠀⠀⠀⠀⠀⠀⠀⠀⠀⠀⠀⠀⠀⠀⠀⠀⠀⠀⠀⠀⠀⠀⠀⠀⠀⠀⠀⠀⠀⠑⠀⠀⠀⠀⠀⠀⠀⠀⠀⠀⠀⠀⠀⢕⢕⢹⣿⣿⣿⣿⣿⣿⣿⣿⣿⣿⡇⢕⢕⢕⢁⢻⣿⣿⣿⣿⣿⣿⣿⣿⡿⢿⢿⢿⢿⣿⣿⣿⣿⣿⣿⣿⣿⣿⣿⣿⢟⢁⢕⢕⢕⢕⢕⢕⢕⢕⢕⠀⠀⢕⣼⡿⢏⢕⢕⣿⣿⣿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⣄⠀⠀⡼⢕⢑⠀⠀⠀⠀⠀⠀⠀⠀⠀⠀⠀⠀⠀⠀⠁⠀⠀⠀⠀⠀⠀⠀⠀⠀⠀⠀⠀⠀⠀⠀⠀⠀⠀⠀⠀⠀⠀⠀⠀⠀⠀⠀⠀⠀⠀⠀⠀⠀⠀⠀⠀⠀⠀⠀⠀⠀⠀⠀⠀⠀⠀⠀⠀⠀⠀⠀⠀⠀⠀⠀⠀⠀⠀⠀⠀⠀⢕⢕⢿⣿⣿⣿⣿⣿⣿⣿⣿⣿⡇⢕⢕⢕⢕⢁⢻⣿⣿⣿⣿⣿⢏⢕⢕⢕⢕⢕⢕⢕⢕⢹⣿⣿⣿⣿⣿⣿⡿⢏⢔⠕⢕⢕⢕⢕⢕⢕⢕⢕⠕⠀⢄⢕⣿⣿⢕⢕⣼⣿⣿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⡆⡼⢑⠕⠀⠀⠀⠀⠀⠀⠀⠀⠀⠀⠀⠀⠀⠀⠀⠀⠀⠀⠀⠀⠀⠀⠀⠀⠀⠀⠀⠀⠀⠀⠀⠀⠀⠀⠀⠀⠀⠀⠀⠀⠀⠀⠀⠀⠀⠀⠀⠀⠀⠀⠀⠀⠀⠀⠀⠀⠀⠀⠀⠀⠀⠀⠀⠀⠀⠀⠀⠀⠀⠀⠀⠀⠀⠀⠀⠀⠀⠑⢕⢸⣿⣿⣿⣿⣿⣿⣿⣿⣿⣿⢕⢕⢕⢕⢅⢔⢙⢿⣿⣿⣿⣕⣱⣵⣱⣵⣕⣱⣵⣵⣵⣿⣿⣿⣿⢿⢏⢕⢕⢕⢕⢕⢕⢕⢕⢕⢕⢕⢕⠐⠀⢕⢕⣿⢇⢕⢑⣛⣛⣛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⠀⢕⢕⣼⣿⡿⣱⡇⢱⡇⠀⠀⠀⠀⠀⠀⠀⠀⠀⠀⠀⠀⠀⠀⠀⠀⠀⠀⠀⠀⠀⠀⠀⠀⠀⠀⠀⠀⠀⠀⠀⠀⠀⠀⠀⠀⠀⠀⠀⠀⠀⠀⠀⠀⠀⠀⠀⠀⠀⠀⠀⠀⠀⠀⠀⠀⠀⠀⠀⠀⠀⠀⠀⠀⠀⠀⠀⠀⠀⠀⠀⠀⠀⠀⠀⠀⠀⢕⡕⢕⢹⣿⣿⣿⣿⣿⣿⣿⣿⣿⢕⢕⢕⢕⢕⢑⢕⢕⢝⠻⢿⣿⣿⣿⣿⣿⣿⣿⣿⣿⣿⣿⢿⢟⢕⢕⢕⢕⢕⢕⢕⢕⢕⢕⢕⢕⢕⢕⢄⢕⢀⢕⢕⡟⢕⢕⠿⠿⠿⠿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⠄⢀⢔⢼⣽⡿⣱⡿⢕⣾⢏⠀⠀⠀⠀⠀⠀⠀⠀⠀⠀⠀⠀⠀⠀⠀⠀⠀⠀⠀⠀⠀⠀⠀⠀⠀⠀⠀⠀⠀⠀⠀⠀⠀⠀⠀⠀⠀⠀⠐⠐⠐⠀⠀⠐⠐⠐⠐⠐⠀⠀⠀⠀⠀⠀⠀⠀⠀⠀⠀⠀⠀⠀⠀⠔⢄⠀⠀⠀⠀⠀⠀⠀⠀⠀⠀⠀⠀⠁⢕⢕⢜⣿⣿⣿⣿⣿⣿⣿⣿⣿⡇⢕⢕⢕⢕⢕⢕⢕⢕⢄⢔⢜⢝⢻⢿⣿⣿⡿⢟⢟⢝⢕⢕⢕⢕⢕⢕⢕⢕⢕⢕⢕⢕⢕⢕⢕⢕⢅⢕⢕⢕⢕⢱⢕⢕⣼⣿⣿⣿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⠅⢀⠀⠀⠀⠀⢕⢕⢕⠀⠀⢀⣰⣵⣿⡿⣱⣿⢄⣼⢕⢕⠀⠀⠀⠀⠀⠀⠀⠀⠀⠀⠀⠀⠀⠀⢔⠑⠀⠀⠀⠀⠀⠀⠀⠀⠀⠀⠀⠀⠀⠀⠀⠀⠀⠀⠀⠀⠀⠀⠀⠀⠀⠀⠀⠀⠀⠀⠀⠀⠀⠀⠀⠀⠀⠀⠀⠀⠀⠀⠀⠀⠀⠀⠀⠀⢕⠀⠀⠀⠀⠀⠀⠀⠀⠀⠀⠀⠀⠀⠕⢕⢕⢸⣿⣿⣿⣿⣿⣿⣿⣿⡇⢕⢕⢕⢕⢕⢕⢕⢕⢕⠑⢕⢕⢕⢕⢕⢕⢕⢕⢕⢕⢕⢕⢕⢕⢕⠁⠕⢕⢕⢕⢕⢕⢕⢕⢕⠔⢕⢕⢕⢕⢕⢕⢕⢸⣿⣿⣿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⢔⠀⠀⠀⠀⢕⢕⢕⢄⢔⢕⣿⣿⡿⢕⣕⡜⢱⢇⢕⢔⠀⠀⠀⠀⠀⠀⠀⠀⠀⠀⠀⠀⠀⠀⢕⠀⠀⠀⠀⠀⠀⠀⠀⠀⠀⠀⠀⠀⠀⠀⠀⠀⠀⠀⠀⠀⠀⠀⠀⠀⠀⠀⠀⠀⠀⠀⠀⠀⠀⠀⠀⠀⠀⠀⠀⠀⠀⠀⠀⠀⠀⠀⠀⠀⠀⠀⠀⠀⠀⠀⠀⠀⠀⠀⠀⠀⠀⠀⠀⢕⢕⢕⢻⣿⣿⣿⣿⣿⣿⣿⣇⢕⢕⢕⢕⢕⢕⢕⢕⢕⠀⠀⠑⠕⠕⢕⢕⢕⢕⢕⢕⢕⢕⠕⠑⠁⠀⠀⢕⢕⢕⢕⢕⢕⢕⢕⢕⢕⢕⢕⢕⢕⢕⢱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⡿⢕⠘⠉⢅⢇⢕⠁⢕⢄⠀⠀⠀⠀⠀⠀⠀⠀⠀⠀⠀⠀⠀⢕⠀⠀⠀⠀⠀⠀⠀⠀⠀⠀⠀⠀⠀⠀⠀⠀⠀⠀⠀⠀⠀⠀⠀⠀⠀⠀⠀⠀⠀⠀⠀⠀⠀⠀⠀⠀⠀⠀⠀⠀⠀⠀⠀⠀⠀⠀⠀⠀⠀⠀⢔⠀⠀⠀⠀⠀⠀⠀⠀⠀⠀⠀⠀⢰⢕⢕⢕⢜⣿⣿⣿⣿⣿⣿⣿⣿⢕⢕⢱⡕⢕⢕⢕⢕⢕⠀⠀⠀⠀⠀⢄⢕⠁⠕⢕⢕⠀⢕⢔⠀⠀⠀⠀⢕⢕⢕⢕⡕⢱⢕⢕⢕⢕⣕⣕⡥⢕⢕⣼⣿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⢇⠁⠀⠀⢕⢕⠑⢔⢕⢕⠀⠀⠄⠕⠂⠀⠀⠀⠀⠀⠀⠀⠀⢕⠀⠀⠀⠀⠀⠀⠀⠀⠀⠀⠀⠀⠀⠀⠀⠀⠀⠀⠀⠀⠀⠀⠀⠀⠀⠀⠀⠀⠀⠀⠀⠀⠀⠀⠀⠀⠀⠀⠀⠀⠀⠀⠀⠀⠀⠀⠀⠀⠀⠀⢕⠀⠀⠀⠀⠀⠀⠀⠀⠀⠀⠀⠀⢕⡇⢕⢕⢕⢹⣿⣿⣿⣿⣿⣿⣿⢕⠑⢕⢕⢕⢕⢕⢕⢷⢇⠀⠀⠀⢀⣵⢇⠀⠀⠕⠀⠀⢄⢕⣕⠀⠀⠀⢕⢕⢕⢜⢕⢕⢕⠕⢕⢻⣿⣿⢇⢕⢸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⣱⠀⠀⢄⢕⢕⠀⢕⢕⢕⠀⠀⠀⠀⠀⠀⠀⠀⠀⠀⠀⠀⠀⠑⢀⠀⠀⠀⠀⠀⠀⠀⠀⠀⠀⠀⠀⠀⠀⠀⠀⠀⠀⠀⠀⠀⠀⠀⠀⠀⠀⠀⠀⠀⠀⠀⠀⠀⠀⠀⠀⠀⠀⠀⠀⠀⠀⠀⠀⠀⠀⠀⠀⠀⢕⠀⠀⠀⠀⢀⠀⠀⠀⠀⠀⠀⢄⢕⡇⢕⢕⢕⢕⢿⢿⢿⢿⢷⢾⢧⢐⢧⢕⢕⢕⠀⢕⢕⢕⢕⠀⠀⠀⣸⡏⢕⢔⢀⢀⣀⣠⢕⢕⢹⣇⠀⠀⢕⢕⢕⢕⢕⢕⢕⠀⢸⣿⣿⡏⢕⢱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⡏⢱⣿⠀⠀⢕⠕⠁⠀⢕⢕⢕⠀⠀⠀⠀⠀⠀⠀⠀⠀⠀⠀⠀⠀⠀⢕⠀⠀⠀⠀⠀⠀⠀⠀⠀⠀⠀⠀⠀⠀⠀⠀⠀⠀⠀⠀⠀⠀⠀⠀⠀⠀⠀⠀⠀⠀⠀⠀⠀⠀⠀⠀⠀⠀⠀⠀⠀⠀⠀⠀⠀⠀⡕⢦⠀⢕⠀⠀⠀⠀⠀⠐⠀⠀⠀⠀⠀⠁⠁⠑⠕⢕⢱⣕⡕⢕⢕⣕⣕⢕⢕⢕⣕⡕⢕⢕⢕⢕⢕⢕⢕⢕⢕⢕⢕⢕⢕⢕⢕⢕⢕⢕⢕⢕⢕⢕⢕⢕⢕⢕⢕⢕⢕⢕⢕⢕⢕⢕⢕⢕⢕⣵⣵⣵⣬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⣾⣿⠀⠀⠀⠀⠀⠀⠁⠁⠀⠀⠀⠀⠀⠀⠀⠀⠀⠀⠀⢄⢔⢔⢔⢔⢔⢄⠀⠀⠀⠀⠀⠀⠀⠀⠀⠀⠀⠀⠀⠀⠀⠀⠀⠀⠀⠀⠀⠀⠀⠀⠀⠀⠀⠀⠀⠀⠀⠀⠀⠀⠀⠀⠀⠀⠀⠀⠀⠀⠀⢄⢧⡜⢀⠁⠀⠀⠀⠀⠀⠀⠀⠀⠀⠀⠀⠀⠀⠀⠀⠀⢸⣿⡇⢕⢸⣿⣿⢕⢕⣿⣿⣿⢕⢕⣿⣿⡇⣿⣿⣿⡧⡇⢸⣿⣿⣿⣿⣿⣿⣿⣿⣿⣿⣿⣿⣿⣿⣷⣵⣵⣕⣕⣕⣕⣕⣱⣾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⢄⢄⢄⢕⢕⢕⢕⢕⢕⢕⢔⠀⠀⠀⠀⠀⠀⠀⠀⠀⠀⠀⠀⠀⠀⠀⠀⠀⠀⠀⠀⠀⠀⠀⠀⠀⠀⠀⠀⠀⠀⠀⠀⠀⠀⠀⠀⠀⠀⠀⠀⠀⠀⢸⡿⢎⢕⢔⢄⢀⢀⢀⠀⠀⠀⠀⠀⠀⠀⠀⠀⠀⠀⠀⠀⠜⢇⢕⢸⢿⢿⢕⢕⢿⣿⡇⢕⢕⣿⣿⡇⣿⣿⣿⣷⡇⢸⣿⣿⣿⣿⣿⣿⣿⣿⣿⣿⣿⣿⣿⣿⣿⣿⣿⣿⣿⣿⣿⣿⣿⣿⣿⣿⣿⣿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⢟⣿⣧⠀⠀⠀⠀⠀⠀⠀⠀⠀⠀⠀⠀⠀⠀⠀⠀⠀⠑⢕⢕⢕⢕⢕⢕⢕⢕⢕⢀⢀⠀⠀⠀⠀⠀⠀⠀⠀⠀⠀⠀⠀⠀⠀⠀⠀⠀⠀⠀⠀⠀⠀⠀⠀⠀⠀⠀⠀⠀⠀⠀⠀⠀⠀⠀⠀⠀⠀⢀⢀⣾⢕⢕⢕⢕⢕⢕⢕⠑⠀⠀⠀⠀⠀⠀⠀⠀⠀⠀⠀⠀⠀⠀⢕⢕⢕⢕⢕⢕⢕⢕⢕⢕⢕⢕⢕⢜⢕⣿⣿⣿⣯⡇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⣿⠀⠀⠀⠀⠀⠀⠀⠀⠀⠀⠀⠀⠀⠀⠀⠀⠀⠀⠀⠕⢕⢕⢕⢕⣼⣿⣷⣕⢜⢳⠀⠀⠀⠀⠀⠀⠀⠀⠀⠀⠀⠀⠀⠀⠀⠀⠀⠀⠀⠀⠀⠀⠀⠀⠀⠀⠀⠀⠀⠀⠀⠀⠀⢀⣄⣤⣴⣷⡷⢇⢕⢼⢕⢕⢕⢕⠁⠀⠀⠀⠀⠀⠀⠀⠀⠀⠀⠀⠀⠀⠀⢠⣔⣕⣕⣕⣕⣕⢅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⣵⡵⢕⢜⡕⠋⠉⠀⠀⠀⠀⠀⠀⠀⠀⠀⠀⠀⠀⠀⠀⠀⠀⠀⠀⠀⠀⠁⢕⢕⢸⣿⣿⢫⣽⠁⠑⢔⢀⠀⠀⠀⠀⠀⠀⠀⠀⠀⠀⠀⠀⠀⠀⠀⠀⠀⠀⠀⠀⠀⠀⠀⠀⠀⠀⠀⠀⠀⠀⠁⠟⠿⠿⢿⢏⢕⣵⣿⣇⢷⢕⠕⠀⠀⠀⠀⠀⠀⠀⠀⠀⠀⠀⠀⠀⠀⠀⢰⢟⢟⢿⢿⢿⢿⢿⢇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⢿⢕⢟⡇⠀⠀⠀⠀⠀⠀⠀⠀⠀⠀⠀⠀⠀⠀⠀⠀⠀⠀⠀⠀⠀⠀⠀⠀⠑⢸⣿⣿⢕⣿⢄⠀⠀⠑⠔⢄⢀⠀⠀⠀⠀⠀⠀⠀⠀⠀⠀⠀⠀⠀⠀⠀⠀⠀⠀⠀⠀⠀⠀⠀⠀⠀⠀⠀⠀⠀⢀⢔⢕⣵⢜⣿⣿⣿⡸⠕⠀⠀⠀⠀⠀⠀⠀⠀⠀⠀⠀⠀⠀⠀⠀⠀⠑⠑⠑⠕⢕⢕⢕⢕⢕⢕⢕⢕⢕⢕⢱⢎⢜⣝⢝⡕⢕⡕⢕⢝⢝⢝⢝⢟⢟⢝⢟⡟⢟⢟⢟⡟⢟⡿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⡿⣷⢕⢮⠕⠀⠀⠀⠀⠀⠀⠀⠀⠀⠀⠀⠀⠀⠀⠀⠀⠀⠀⠀⠀⠀⠀⠀⠀⠀⢾⣿⣿⣷⣷⣷⣶⣶⣶⣦⣥⡑⠕⢔⢄⢀⠀⠀⠀⠀⠀⠀⠀⠀⠀⠀⠀⠀⠀⠀⠀⠀⠀⠀⠀⠀⠀⢀⢄⠔⠑⠁⢀⣟⣏⣵⣿⣿⣿⡇⠀⠀⠀⠀⠀⠀⠀⠀⠀⠀⠀⠀⠀⠀⠀⠀⠀⠀⠀⠀⠀⠀⢕⢕⢕⢱⢕⡕⢕⢇⢕⢕⢜⡕⢜⢣⢜⢕⢜⢕⢕⢕⢕⢕⢕⡕⢵⣕⣮⣗⣪⣧⢜⣕⡝⢕⡪⢕⡪⣝⡮⢵⡮⣕⡣⢕⡞⢝⣹⢽⣝⢽⣝⡿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⢽⣿⡕⢾⡕⠀⠀⠀⠀⠀⠀⠀⠀⠀⠀⠀⠀⠀⠀⠀⠀⠀⠀⠀⠀⠀⠀⠀⠀⠀⢸⣿⣟⡻⢿⣿⠟⠟⠟⠛⠋⠁⠀⠀⠁⠑⠑⠔⢔⢄⢀⠀⠀⠀⠀⠀⠀⠀⠀⠀⠀⠀⠀⠀⠀⠀⢕⢱⣷⣾⣿⣿⣿⣿⣿⣿⣿⣿⣿⡇⠀⠀⠀⠀⠀⠀⠀⠀⠀⠀⠀⠀⠀⠀⠀⠀⠀⠀⠀⠀⠀⠀⢕⢕⢕⢕⢱⢕⢱⢕⢇⢕⢇⢕⢜⢹⡕⢇⢕⢕⣕⡵⣕⣮⣟⢯⢟⣺⣝⣿⣟⣻⣽⣗⡮⣗⡫⣗⢮⢗⢮⢗⢪⢕⣗⢽⡕⢽⢧⢽⢗⡽⢗⣯⢗⣏⣷⡏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⢕⢕⢕⢕⡀⠀⠀⠀⠀⠀⠀⠀⠀⠀⠀⠀⠀⠀⠀⠀⠀⠀⠀⠀⠀⠀⠀⠀⠀⠘⣿⣿⢏⢕⢝⠀⠀⠀⠀⠀⠀⠀⠀⠀⠀⠀⠀⠀⠁⢕⠀⠀⠀⠀⠀⠀⠀⠀⠀⠀⠀⠀⠀⠀⠀⢕⠁⠉⠉⠉⠉⣽⣿⡗⢱⣿⣿⣿⠑⠀⠀⠀⠀⠀⠀⠀⠀⠀⠀⠀⠀⠀⠀⠀⠀⠀⠀⠀⠀⠀⠀⣷⣵⣵⢧⣵⡧⣵⡵⢕⣱⢵⣕⡸⢕⡣⣕⢷⢽⣞⡽⢕⢝⣟⡹⣿⣫⢼⣻⢽⣺⢿⣟⣽⡗⣮⢝⢕⢱⣜⢵⣗⡹⣗⡽⢟⡫⢗⡫⢵⣺⢿⢷⢷⢫⢵⢕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⣱⡵⢜⣷⣵⢦⠀⠀⠀⠀⠀⠀⠀⠀⠀⠀⠀⠀⠀⠀⠀⠀⠀⠀⠀⠀⠀⠀⠀⠀⠘⢿⣷⣷⣷⣧⣴⣤⣤⣄⡀⠀⠀⠀⠀⠀⠀⠀⠀⠑⠔⠀⠀⠀⠀⠀⠀⠀⠀⠀⠀⠀⠀⠀⠀⠀⠀⠀⠀⠀⠀⢜⣏⣱⣵⣿⣿⢏⠀⠀⠀⠀⠀⠀⠀⠀⠀⠀⠀⠀⠀⠀⠀⠀⠀⠀⠀⠀⠀⠀⢔⢝⣝⢺⢝⡕⢟⣇⢸⢝⡺⢝⢕⢜⡕⢜⢕⢜⢕⢸⢝⣕⢝⢕⢕⢕⢏⢝⡞⢕⡗⢽⢗⢇⢵⣗⢵⢕⡽⢕⡹⢗⣫⢕⢺⢵⢸⢽⢕⣏⢇⢕⢵⢗⡵⢗⡝⢕⣏⡕⢜⡵⣎⣵⣞⣏⡵⣎⡵⢕⢕⢜⢱⢼⠀</a:t>
            </a:r>
            <a:br/>
            <a:r>
              <a:t>⢕⢕⢕⣿⣿⣿⣿⣧⣕⡧⢵⢵⢕⢕⣇⣱⣿⣿⣿⣿⣿⣿⣿⣿⡕⢕⡕⢕⣕⢜⢷⢕⢕⡇⢱⢕⢕⢕⢕⢕⣕⢕⡣⣿⢿⠟⠃⠁⠀⠀⠀⠀⠘⠙⠻⢿⣾⣿⣿⣿⣿⣿⣼⣿⣕⣿⣽⣿⢷⣗⢞⣏⣄⣄⡀⢀⠀⠀⠀⠀⠀⠀⠀⠀⠀⠀⠀⠀⠀⠀⠀⠀⠀⠀⠀⠀⠀⠐⢽⣽⣟⢟⠿⠿⠿⠟⠟⠐⠀⠀⠀⠀⠀⠀⠀⠀⠀⠀⠀⠀⠀⠀⠀⠀⠀⠀⠀⠀⠀⠀⠀⠀⣠⣴⣷⣷⣿⣿⣿⢿⢟⣣⢞⠀⠀⠀⠀⠀⠀⠀⠀⠀⠀⠀⠀⠀⠀⠀⠀⠀⠀⠀⠀⠀⢀⣔⣼⢣⣕⣸⣟⣣⢝⣇⢽⢕⣱⣕⣇⢵⢕⡕⢕⢕⢕⣕⢹⣕⡹⢕⣪⢵⢳⢵⢗⡽⢕⡕⢕⢕⡱⢕⣸⢕⣇⣕⣇⡱⣗⡸⢕⣱⡱⢗⣹⢕⡫⢵⣞⡵⢗⡫⢗⣫⢵⣇⣹⢕⣕⡜⢏⡵⢎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⠛⠛⠛⠛⠛⠓⠐⠀⠀⠀⠀⠀⠀⠀⠀⠀⠀⠀⠀⠀⠀⠀⠀⠀⠀⠀⠀⠀⠀⠙⠛⠓⠓⠐⠀⠀⠀⠀⠀⠀⠀⠀⠀⠀⠀⠀⠀⠀⠀⠀⠀⠀⠀⠀⠀⠀⠀⠀⠀⠀⠀⠀⠙⠛⠋⠙⠉⠁⠑⠛⠛⠑⠀⠀⠀⠀⠀⠀⠀⠀⠀⠀⠀⠀⠀⠀⠀⠀⠀⠀⠀⠀⠀⠀⠀⠘⠓⠛⠛⠛⠓⠚⠛⠓⠛⠛⠛⠓⠚⠛⠓⠓⠓⠓⠛⠓⠛⠓⠛⠛⠚⠛⠓⠛⠓⠓⠓⠚⠃⠓⠚⠛⠓⠛⠓⠛⠓⠛⠙⠓⠓⠓⠚⠛⠛⠓⠓⠚⠓⠚⠙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⢟⣵⣿⣿⣿⣿⣿⣿⣿⣧⡱⣮⡻⢇⣝⢿⣿⣿⡜⣿⡜⣿⣿⣷⣵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⣣⣿⣸⣿⣿⣿⣿⣿⣿⣿⣿⣿⣮⡻⣷⣸⣷⡟⢟⢗⢝⢻⢜⣿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⣳⣿⡇⣿⣿⣿⣿⣿⣿⣿⣿⣿⣿⡟⢕⢜⢇⣿⣷⡕⢕⢕⢕⢕⢕⢟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⢣⣿⣿⢣⣽⣷⣵⣵⣵⣷⣷⣷⣷⣵⡇⢕⢕⢕⢸⣿⣷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⢿⡏⣿⣿⣿⢸⣿⣿⣿⣿⣿⣿⣿⣿⣿⣿⣿⣕⢕⢕⢜⣿⣿⣧⢕⢕⢕⢕⢕⢕⢕⢕⢕⢜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⢟⣵⣿⣸⣿⣿⡟⣼⣿⣿⣿⣿⣿⣿⣿⣿⣿⣿⣿⣿⣧⡕⢕⣿⣿⣿⡇⢕⢕⡕⢕⢕⢕⢕⢕⢕⢕⢕⢕⢝⢿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⣷⣿⣿⡇⣿⣿⣿⡇⣿⣿⣿⣿⣿⣿⣿⣿⣿⣿⣿⣿⣿⣿⣿⡕⣿⣿⣿⣷⢕⢕⢕⢕⢕⢕⢕⢕⢕⢕⢕⢕⢕⣼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⢟⣵⣿⣿⣿⢫⢸⣿⣿⣿⡇⣿⣿⣿⣿⣿⣿⣿⣿⣿⣿⣿⣿⣿⢻⣿⡇⣿⣿⣿⣿⡕⢕⢕⢕⢕⢕⢕⢕⢕⢕⢕⢕⣸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⢯⣾⣿⣿⡿⣳⣿⣸⣿⣿⢿⡇⢻⣿⣿⣿⣿⣿⣿⣿⣿⣿⣿⣿⣿⡕⢻⢕⣿⣿⣿⣿⡇⢕⢕⣧⡔⢱⣕⢕⣕⡱⠕⢧⣿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⢯⣿⣿⣿⡿⣵⣿⣿⢿⢏⢱⣿⡏⡜⣿⣿⣿⣿⣿⣿⣿⣿⣿⣿⣿⣿⡇⢜⢱⣻⣿⣿⡿⠇⢕⢕⢝⢝⢕⢜⢕⢔⠀⢔⢜⢟⢻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⣏⣿⣷⣿⡿⣽⣿⡿⢟⢕⣵⣿⣿⣯⢷⣿⣿⣿⣿⣿⣿⣿⣿⣿⣿⣿⣿⡇⢕⢜⢞⢏⢕⠁⢕⢕⣑⢑⠕⢕⢕⢕⢕⢕⢝⢕⢕⢕⢜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⣿⣿⡿⢿⣼⡿⣸⣿⣱⣿⣿⢇⢜⢜⢹⣿⣿⣿⢹⣿⣿⣿⣿⣿⣿⣿⣿⣿⣿⣿⣿⡇⢕⢁⢁⠁⠁⢄⢕⢱⣿⣿⡏⣷⣵⡕⠕⢕⢕⢕⣱⣷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⣿⣿⣿⣿⣟⣿⣿⣿⣿⣿⣿⣿⣿⣿⣿⣿⣿⣿⣿⢕⢕⢕⢕⢕⣿⣿⣿⣿⣿⣿⣿⣿⣿⣿⣿⣿⣿⣿⣿⣿⣿⣿⣿⣿⣿⣿⣿⣿⣿⣿⣿⣿⣿⣿⣿⣿⣿⣿⣿⣿⣿⣿⣿⣿⣿⣿⣿⡟⡏⣝⣷⣿⢧⣿⢧⣿⢧⣿⣿⣟⡇⣾⡕⣿⣟⢟⢏⣸⣿⣸⣿⣿⣿⣿⣿⣿⣿⣿⣿⡟⢇⢕⡅⠕⠕⢕⡕⢕⣼⣿⣿⣷⣿⣿⣿⣷⡕⣵⣷⡕⣝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⡿⣸⣿⣿⣿⣿⢸⡿⣸⡟⣾⣿⣿⣿⡇⣿⢇⣿⣿⣿⡇⣿⡏⣾⣿⣿⣿⣿⣿⣿⣿⣿⣿⢕⢕⢕⣿⣿⣿⣿⢇⢕⣿⣿⣿⣿⢹⣿⣿⣿⣇⢿⡿⣿⣿⡼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⢳⡿⡻⡿⣮⢕⢸⣇⣿⢳⣿⣿⣿⣿⢕⣿⢸⣿⣿⣿⢸⣿⢕⣿⣿⣿⣿⣿⣿⣿⣿⣿⡏⢕⢕⢕⣿⣿⣿⣿⡇⣾⣿⣿⣿⣿⣸⣿⣿⣿⣿⢸⢾⢟⣱⣿⢹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⡏⢾⡗⢿⣪⡷⢕⣿⢸⡿⣼⣿⣿⣿⡟⢕⡟⣼⣿⣿⣿⣾⢇⣷⢸⣿⣿⣿⣿⣿⣿⣿⣿⢇⢕⢕⢸⣿⣿⣿⣿⡇⣿⢿⣿⣿⡟⣿⣿⣿⣿⣿⢜⢷⣜⢟⢿⢏⣿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⡇⡜⢇⣱⢿⣵⣾⡏⣿⢇⣿⣿⣿⣿⢕⣧⡇⣿⣿⣿⣿⣿⣸⣿⣸⣿⢻⡟⣿⣿⣿⣿⣼⢕⢕⢕⣾⣿⣿⣿⣿⡇⡿⣼⣿⣿⢇⣿⣿⣿⣿⣿⢸⢷⢻⡇⢎⢕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⣕⢕⢸⢟⢷⢧⢧⢏⢸⣿⣿⣿⡇⣸⣟⡇⣟⣟⣟⣟⡕⣿⣯⣷⡿⢸⣷⢹⣿⣿⣽⢕⡼⢕⣵⣿⣿⣽⣟⣟⢕⣟⡸⣝⢿⢸⣿⣿⣿⣿⣿⢱⢟⢏⢇⢜⢀⢄⢄⢔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⣷⣕⡣⢜⢇⢸⣼⢸⣿⣿⣿⢕⣿⣿⣿⣷⣷⣷⣷⣷⣯⣽⡟⣿⣿⣿⣼⣏⣿⢕⣱⣣⣾⢏⣽⣷⣷⣷⣷⣷⣾⣿⣿⣧⣱⣿⣿⣿⢿⣿⢜⢱⣎⣵⣷⣷⣷⣷⣷⣷⣷⣾⣿⢕⢕⢕⢕⢑⢑⢀⢄⢄⡄⢄⢸⢟⢟⢻⢟⢟⢟⢟⢟⢟⢟⡇⢳⢇⢕⣿⣿⢿⢿⢿⢿⢿⢿⢿⢿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⠏⠁⢅⢕⣿⣼⢸⣟⡿⢜⣿⣿⣿⣿⣿⣿⣿⣿⣿⣿⣿⣿⣿⣿⣿⣿⣿⣿⣿⣿⣿⣿⣿⣿⣿⣿⣿⣿⣿⡿⣿⢿⣷⣿⣿⣧⣾⡿⢕⠀⢻⣿⣿⣿⣿⣿⣿⣿⣿⣿⣿⢕⢕⢕⢕⣷⡕⢕⣵⡇⣇⣷⡕⢵⣷⢸⣼⣿⢕⢸⣿⣵⢼⣿⣼⡷⡳⢟⢕⢕⣕⣕⢕⢕⢕⢕⢕⣕⢕⢝⢟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⢐⠑⠀⢁⣸⡏⢼⢽⣿⣇⢜⣯⣅⡈⠙⠟⢿⢿⠿⠿⢟⢿⣿⣿⣿⣿⣿⣿⣿⣿⣿⡿⢟⠟⢟⢿⢿⢟⠋⢅⣔⡜⣼⣿⣿⡟⡇⣿⣇⠑⠀⠘⢻⣿⣿⣿⣿⣿⣿⣿⣿⣿⢕⢕⢕⢜⣿⣗⣇⣿⣗⣿⣿⣞⣼⣿⣿⣻⣿⣳⣾⣿⣟⣿⣿⡿⢏⢕⢕⣵⢾⢏⢕⢕⢕⣵⣾⣿⣿⣿⣷⣕⡕⢕⢝⢻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⠇⠀⠀⠀⣿⡏⢇⣎⢜⢿⢕⢸⣿⣿⣷⣶⣡⣵⣴⣶⣷⣷⣾⣿⣿⣿⣿⣿⣿⣿⣿⣿⣿⣷⣶⣦⣵⣵⣷⣿⣿⣽⡿⣻⣿⢇⢕⢸⣿⢀⢀⠀⢱⡻⣿⣿⣿⣿⣿⣿⣿⣿⢕⢕⢕⢸⣿⣿⣿⣿⣿⣿⣿⣿⣿⣿⣿⣿⣿⣿⣿⣿⣿⡿⢏⢕⢕⣵⢟⢕⢕⢕⢕⣵⣿⣿⣿⣿⣿⣿⣿⣿⣿⣷⣧⣕⡕⢜⢝⢻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⣰⠇⠀⠀⠀⢔⣿⢸⡕⢿⢕⢕⢇⢕⢹⣿⣿⣿⣿⣿⣿⣿⣿⣿⣿⣿⣿⣿⣿⣿⣿⣿⣿⣿⣿⣿⣿⣿⣿⣿⣿⣿⡿⣫⡷⣹⡟⢕⢕⣸⣿⠀⠀⠀⠁⢳⡹⣿⣿⣿⣿⣿⣿⣿⢕⢕⢕⢸⣿⣿⣿⣿⣿⣿⣿⣿⣿⣿⣿⣿⣿⣿⣿⡿⢏⢕⣱⣵⣿⡏⢕⢕⢕⣵⡿⣟⣫⣽⣽⣿⣿⣾⣯⣽⣽⣟⣟⢿⢿⣷⢕⢕⢕⢝⢟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⣵⢏⡀⠀⠀⠀⢸⡏⢸⡇⢜⡇⢕⢕⢕⢱⢿⣿⣿⣿⣿⣿⣿⣿⣿⣿⣿⣿⣿⣿⣿⣿⣿⣿⣿⣿⣿⣿⣿⡿⢿⣻⡽⣣⢎⣾⣿⢇⢕⢕⢜⣿⠀⠀⢀⢀⡕⢷⡹⣿⣿⣿⣿⣿⣿⢕⢕⢕⢸⣿⣿⣿⣿⣿⣿⣿⣿⣿⣿⣿⣿⣿⢟⢕⢕⣱⣾⣿⣿⣿⡕⢕⢕⢾⣫⣾⣿⡿⢟⣟⣽⣽⣽⣷⣷⣷⣷⣷⣷⣷⣵⣼⣝⡻⢧⣕⡕⢕⢝⢻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⢸⢇⡕⡼⢇⣱⡟⢕⠑⠀⣿⢕⣿⡧⢇⢱⢕⢕⢕⢜⢜⢿⣿⣿⣿⣿⣿⣿⣿⣿⣿⣿⣿⣿⣿⣿⣿⣿⣿⣿⣿⣿⣿⣿⣿⢿⡗⢕⣼⣿⣿⢕⢕⢕⢕⣿⢸⣷⡕⢸⣷⡕⢳⡹⣿⣿⣿⣿⣿⢕⢕⢕⢸⣿⣿⣿⣿⣿⣿⣿⣿⣻⣿⡿⢟⢕⢕⣱⣾⡿⢟⣽⣷⣷⣧⡱⢕⣧⣿⣫⣵⣾⣿⣿⣿⣿⣿⣿⣿⣿⣿⣿⣿⣿⣿⡟⡻⢝⢝⢇⢝⢳⢧⣕⢕⢜⢝⢻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⢱⣿⢕⢕⢔⢕⢜⢕⣿⡗⣕⢜⣇⢕⢕⢕⢕⢜⢿⣿⣿⣿⣿⣿⣿⣿⣿⣿⣿⣿⣿⣿⣿⣿⣿⣿⣿⣿⣿⣿⣿⢟⢕⢱⣿⣿⡏⢕⡕⢱⢕⢹⢸⣟⣗⢕⢻⣧⢕⢣⢹⣿⣟⣿⣿⣕⣑⣀⣜⣿⣿⣿⣿⣿⣿⣿⣿⡿⢏⢕⢕⣵⡿⣏⣽⣾⣿⣿⣿⣿⣿⡿⣧⢿⡿⡿⡿⢿⢟⢟⢟⢟⢟⢝⢝⢕⢜⢝⢝⢝⢝⢕⢕⢕⢕⢕⢕⢕⢕⢝⢷⡅⢱⡕⢕⢝⢟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⠕⢕⣿⣿⣿⣿⣿⣿⣿⣿⣿⣿⣿⣿⣿⣿⣿⣿⣿⣿⣿⣿⣿⣿⣿⣿⣿⣿⣿⡇⢱⢕⢱⢱⢃⠑⠄⠁⠘⠘⡱⢱⢅⣿⢇⢕⡕⢕⢕⢕⢔⢸⣿⡗⢕⡜⣇⢕⢕⢕⢕⢕⢝⢿⣿⣿⣿⣿⣿⣿⣿⣿⣿⣿⣷⣮⣿⣿⣿⣿⣿⡿⢟⢕⢕⢕⢸⣿⣿⢕⡕⢇⢜⡇⢸⢸⢿⢿⢇⢜⣿⡸⢕⢎⢿⠿⢿⣿⢿⠿⠿⠿⠿⠿⠿⠿⠟⠟⢟⢏⢕⢕⣵⢟⢕⢕⢝⢝⢝⢝⢕⢕⢜⢕⢕⢕⢕⢕⢕⢕⢕⢕⢕⢕⢕⢕⢕⢕⢕⢕⢕⢕⢕⢕⢕⢕⢕⢕⢕⢕⢕⢕⢕⢕⢝⠐⠑⢕⢕⢕⢕⢕⢝⢟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⢰⢕⣾⢸⡿⢣⣿⣷⡇⢕⢕⣸⡇⢿⣯⢇⢿⡎⢣⡕⢕⢕⢕⢕⢕⢕⢝⢟⢿⣿⣿⣿⣿⣿⣿⣿⣿⣿⣿⢿⢟⢝⢕⢕⢕⢕⢕⣿⡿⢎⢸⣧⢕⡕⡇⢸⢄⢄⢄⢄⢕⢿⡇⠀⢜⢀⠀⢸⣿⢕⢔⢀⢔⢕⢕⢕⢕⢕⢕⢕⣱⣷⡿⢏⢕⢕⢕⢕⢕⢕⢕⢕⢕⢕⢕⢕⢕⢕⢕⢕⢕⢕⢕⢕⢕⢕⢕⢕⢕⢕⢕⢕⢕⢕⢕⢕⢕⢕⢕⢕⢕⢕⢕⢕⢕⢕⢕⢄⠀⠑⠕⢕⢕⢕⢕⢕⢜⢝⢻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⢕⢸⢏⣿⢇⢜⢿⢿⡇⢕⢱⣿⢇⢜⢿⢵⢸⡇⢕⢕⢕⢕⢕⢕⢕⢕⢕⢕⢕⢕⢝⡟⢿⣿⣿⢟⣻⡝⢕⢕⢕⢕⢇⢕⢕⢕⣸⢟⢕⢕⣿⣿⢕⡇⢕⢕⢧⢱⣷⣷⡇⢼⡇⠀⠁⢇⠀⢸⣿⢕⢕⢕⢕⢸⣿⢇⢕⢕⣱⣾⣿⡟⢕⢕⢕⢕⢕⢕⢕⢕⢕⢕⢕⢕⢕⢕⢕⢕⢕⢕⢕⢕⢕⢕⢕⢕⢕⢕⢕⢕⢕⢕⢕⢕⢕⢕⢕⢕⣕⣕⣱⡕⢵⢵⢷⢾⢟⢕⢄⠀⠀⠀⠑⠕⢝⢕⢕⢕⢕⢕⢜⢟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⢐⢔⠁⠀⢕⣿⢕⢕⢕⢕⢕⢕⢸⡏⢕⢕⢜⢻⡇⣷⢕⢕⢕⢕⢕⢕⢔⢕⢕⠕⠑⢕⣱⣾⣿⣷⣾⣿⣿⣷⢕⠑⠕⢕⢜⢕⢕⡱⣫⡇⢕⣼⣿⣿⢕⢕⢕⢕⢕⢇⢝⢝⢕⢸⡇⢀⢀⢕⢐⢸⣿⢕⢕⢕⢕⢝⢕⢕⣱⣾⣿⣿⡿⢕⢕⢕⢕⢕⢕⢕⢕⢕⢕⢕⢕⢕⢕⢕⢕⢕⢕⢕⢕⢕⢅⢕⢕⢕⢕⢕⢕⢵⢵⢵⢕⢗⢗⢞⢏⢝⢝⡝⢕⢕⢕⢕⢕⢕⢕⢕⢕⠀⠀⠀⢄⠀⠁⠑⢕⢁⢕⢕⢕⣵⡕⢕⢝⢟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⠁⠀⠀⠀⠀⢄⢕⠀⠀⠀⢕⢿⢕⢕⢱⢕⢕⢕⢏⢕⢕⢕⢕⢕⣕⢜⢇⢕⢕⢕⢕⡜⠕⠁⠀⠀⢔⢕⣿⣿⣿⣿⣿⣿⣿⣿⢕⢔⠀⠀⠁⠑⠜⢕⢟⣿⢕⣿⣿⡿⣸⡧⣇⢕⢕⢕⢕⢕⢕⢸⢇⢕⢕⡕⢕⢸⣿⢕⢕⢕⢕⢕⣵⣿⣿⣿⣿⣿⢇⢇⢟⢟⢟⢗⢗⢗⢗⢇⢕⢕⠑⢜⢝⢝⢝⢕⢕⢕⠕⢕⢕⢕⢕⢕⢕⢕⢕⢕⢕⢕⢕⢕⢕⢕⢕⢕⣼⣿⣇⢕⢕⢕⢕⢕⢕⢕⢕⢀⠀⢀⢀⠑⢄⠀⠀⢁⢁⢕⢕⢜⣿⣷⣧⣕⢕⢜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⠘⠁⠁⠁⠁⣱⡕⢕⢕⢕⢕⢕⢕⣏⣷⣮⡕⢕⢕⠁⠀⠀⠀⠀⠀⢕⣼⣿⣿⣿⣿⣿⣿⣿⣿⡇⢕⠀⠀⠀⠀⠀⠕⢜⢟⢇⢸⣿⢇⠿⠝⢇⢕⢕⢕⢸⣇⢕⢜⣼⣕⣱⣕⣕⢸⡿⢕⢕⢕⣵⣿⣿⣿⣿⣿⣿⡏⢕⢕⢕⢕⢕⢕⢕⢕⢕⢕⢕⢕⠀⢕⢕⢕⢕⢕⢕⢕⠀⢕⢕⠁⢕⢕⢕⢕⢕⢕⢕⢕⢕⢕⢕⢕⢕⣼⣿⣿⣿⣧⢕⢕⢕⢕⢕⢕⢕⢕⠀⠁⠕⠕⠄⠑⢄⠈⠙⠇⠁⢕⢜⣿⣿⡏⢕⢸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⡿⢟⣹⣴⢀⠀⠀⠀⠀⠀⠀⠀⠀⠀⠀⠀⠀⠀⠀⠀⢕⢕⢕⠀⠀⠀⣴⣶⣶⣶⡇⢰⡿⢕⢕⢕⣕⣱⣵⣵⢹⣻⣿⣧⢕⢜⠑⠀⠀⠀⠀⠀⢼⣿⣿⣿⣿⣿⣿⣿⣿⣿⣿⡕⠀⠀⠀⠀⠀⠀⢗⢇⢜⢕⠇⢄⢔⢔⠁⠕⢕⡕⢜⢿⣧⢺⣿⣿⣿⣿⢜⢜⢕⣱⣵⣿⣿⣿⣿⣿⣿⣿⣿⢕⢕⢕⢕⢕⢕⢕⢕⢕⢕⢕⢕⢕⢀⢕⢕⢕⢕⢕⢕⢕⠀⠕⢕⢄⢕⢕⢕⢕⢕⢕⢕⢕⢕⢕⢕⢕⢕⣿⡏⢝⢟⣿⡇⢕⢕⢕⢕⢕⢕⢕⢔⢀⠀⠀⠀⢄⢕⢕⢄⢄⠔⢕⢕⢸⣿⢇⢕⣼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⢟⣱⡷⣿⢿⣿⣷⡔⣖⣶⣶⣶⣶⣶⢔⠀⠀⠀⠀⠀⠀⠀⢕⢕⠀⠀⠀⢰⣿⣿⣿⣿⢣⣿⢇⢕⣵⣾⣿⣿⣿⣿⢸⣞⣿⣿⣧⢕⠀⠀⠀⠀⠀⠀⢸⣿⣿⣿⣿⣿⣿⣿⣿⣿⣿⡇⠀⠀⠀⠀⠀⠀⢕⢕⢕⢄⣄⢄⠀⠀⢴⡇⢸⣿⣇⢕⢻⣧⢻⣿⢟⢕⢕⣱⣾⣿⣿⣿⣿⣿⣿⣿⣿⣿⡿⠕⢕⢕⢕⢕⢕⠕⢕⢕⢕⢕⢕⢕⢕⢕⢕⢕⢕⢕⢕⢕⢄⠀⢕⢕⢕⢕⢕⢕⢕⢕⢕⢀⢕⠕⢕⢕⢜⣿⣷⣵⣷⣿⡇⢕⢕⢕⢕⢕⢕⢕⢕⢄⠀⠀⠀⢕⢕⢕⢕⢕⠀⢕⢕⢕⢝⢕⢕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⡕⢜⢣⡜⢷⢹⠋⠁⠹⣿⣿⣿⣿⣿⡇⢕⢔⢕⢕⢕⢕⡄⠕⢕⠀⠀⠀⣸⣿⣿⣿⢏⣾⢏⢕⣼⣿⣿⣿⣿⣿⣿⡜⡟⡼⣿⣿⣇⠀⠀⠀⠀⠀⠀⠈⣿⣿⣿⣿⣿⣿⣿⣿⣿⣿⠃⠀⠀⠀⠀⠀⠀⢕⢕⢕⠁⠋⠀⢕⡔⠀⣕⣼⣿⣿⣇⢕⢹⢇⢕⢕⣱⣾⣿⣿⣿⣿⣿⣿⣿⣿⣿⣿⣿⡇⢔⢕⢕⢕⢕⢕⠀⢕⢕⠑⢕⢕⢕⢕⢕⢕⢕⢕⢕⢕⢕⢕⠀⠁⢕⢱⣵⣕⠕⠁⢑⠁⢄⢄⢔⢕⢕⢕⢜⢝⢟⠟⢝⢕⢕⢕⢅⢕⢕⢕⢕⢕⢕⢀⠀⠀⠀⢕⢕⢕⢕⢕⠁⢕⢕⢕⢕⢜⢟⢏⢟⢝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⣧⠕⠑⠕⢼⠃⠀⠀⠘⢿⣿⣿⣿⣧⢕⢕⢕⢇⣵⣧⢕⠀⠀⠀⠀⢄⣿⣿⣿⡟⣾⢇⢕⣸⣿⣿⣿⣿⣿⣿⣿⣇⢿⢹⣽⣿⣿⡔⠀⠀⠀⠀⠀⠀⠸⣿⣿⣿⣿⣿⣿⣿⣿⡏⠀⠀⠀⠀⠀⠀⠀⠀⢱⢕⣾⡏⣔⢄⣄⢠⡼⣿⣿⣿⣿⡇⢕⢕⣵⣿⣿⣿⣿⣿⣿⣿⣿⣿⣿⣿⣿⣿⣿⡇⢕⢕⢕⢕⢕⢕⠀⢕⢕⠀⢕⢕⢕⣧⣷⡕⢕⢕⢅⢕⢕⢕⢀⠀⠀⢸⣿⣿⣷⣦⠀⢕⢕⢕⢕⢕⢕⢕⢕⢕⢕⢕⢄⠑⢕⢕⢕⢕⢕⢕⢕⢕⢕⢜⡔⠀⠀⠁⢕⢕⢕⢕⠀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⡄⠀⠀⢔⢰⠐⠀⠘⢿⣿⣿⣯⡕⣪⡝⣼⣿⣿⣧⡔⠀⠀⠀⢸⣿⣿⡟⣼⢏⢕⢱⣿⣿⣿⣿⣿⣿⣿⣿⣿⡸⡇⣿⣿⢻⣿⡄⠀⠀⠀⠀⠀⠀⢹⣿⣿⣿⣿⣿⣿⣿⠁⠀⠀⠀⠀⠀⠀⠀⠀⢸⣿⣿⡧⢟⣱⡜⡜⡇⣿⣿⣿⣿⣿⡕⢕⢜⣿⣿⣿⣿⣿⣿⣿⣿⣿⣿⣿⣿⣿⣿⡇⢕⢕⢕⠑⢕⢕⠀⢕⠑⠀⢕⢕⢱⣿⣿⢟⢑⢕⢕⢄⠕⢕⢕⠀⠀⢸⣷⣌⡙⠛⠖⠅⢕⢕⢕⢕⢕⢕⢕⢕⢕⢕⢕⢔⢀⠑⠕⢕⢕⢅⢕⠑⠑⢕⢿⡕⠀⠀⠕⢕⢕⢕⠀⢄⢕⢕⢱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⢿⢔⠀⠀⠀⠀⢀⠀⠀⠹⣿⣿⣮⣿⢹⣿⣿⣿⣷⢕⢄⠀⠀⠀⠀⠈⠘⠋⠕⢕⣼⣿⣿⣿⣿⣿⣿⣿⣿⣿⣧⢣⢻⣿⣧⢻⣧⠀⠀⠀⠀⠀⠀⠀⢻⣿⣿⣿⣿⣿⠇⠀⠀⠀⠀⠀⠀⠀⠀⠀⠁⣿⣽⣷⣷⡸⡯⣧⡜⢻⢿⣿⢿⠟⠑⠑⢕⢜⣿⣿⣿⣿⣿⣿⣿⣿⣿⣿⣿⣿⣿⡇⢕⢕⢕⠀⢕⢕⠀⢕⠀⢡⢁⢕⢌⡅⢥⢴⢾⣷⣕⢕⢄⠑⢕⢄⠀⢸⣿⢟⣟⣽⣽⣽⣔⠕⢕⠕⢕⢔⢑⠕⢁⠕⢕⢕⢕⢄⠀⠀⠁⠁⢁⢄⢔⢕⢸⣿⡕⠀⠀⢕⢕⢕⢔⢕⢕⢕⣾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⡿⡽⣝⠀⠀⠀⠑⠑⠀⠀⠀⠘⢿⡯⣿⢸⣿⣿⣿⣿⡇⢕⠀⠀⠀⠀⠀⠀⠀⠀⠀⠈⠙⠟⢿⣿⣿⣿⣿⣿⣿⣿⣇⢸⣷⣟⢷⣝⢔⠀⠀⠀⠀⠀⠀⠈⢻⣿⣿⣿⡏⠀⠀⠀⠀⠀⠀⠀⠀⠀⠀⠀⢸⣿⣿⣿⣷⡕⣿⢇⠟⠙⠁⠀⠀⠀⠀⠑⢕⢜⣿⣿⣿⣿⣿⣿⣿⣿⣿⣿⣿⣿⡇⢕⢕⢕⢀⢕⢕⠀⠑⠀⣸⡷⠕⠘⠛⠛⠛⠻⢷⣿⣷⣕⠔⠁⢕⢀⠁⣿⡿⠋⠁⠀⠄⠄⠄⢅⢕⠁⠕⢕⢔⢁⠑⢔⢅⢁⢑⢑⢀⠁⢕⢕⢕⢕⢕⢜⣿⣿⡕⠀⢕⢕⢕⢕⢕⢕⢱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⣟⡯⣺⠀⠀⠀⠀⠀⠀⢰⠐⠀⠈⢻⣿⠑⣿⣿⣿⣷⢇⠀⠀⠀⠀⠀⠀⠀⠀⠀⠀⠀⠀⠀⠀⠀⠙⠻⢿⣿⣿⣿⣿⡎⢿⣿⣿⣷⡏⠁⠀⠀⠀⠀⠀⠀⠈⢉⢉⠙⠁⠀⠀⠀⠀⠀⠀⠀⠀⠀⠀⠀⠁⢿⣿⣿⡿⢇⠝⠀⠀⠀⠀⠀⠀⠀⢀⠀⠑⢕⢜⣿⣿⣿⣿⣿⣿⣿⣿⣿⣿⣿⡗⢕⢕⢕⢕⠑⢕⠀⠀⢄⠅⠀⢄⠄⢁⠅⠄⠀⠀⢻⣿⣿⣇⠀⠀⢕⠀⢻⣕⣰⣴⡔⠁⠁⠀⠁⢕⢄⠀⠁⠑⠕⢔⢀⠁⠑⠕⠑⠕⠕⠔⠁⠑⠑⠕⢕⢿⣿⣷⡕⠀⢕⢕⢕⢕⢕⣸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⣿⣷⣿⠀⠀⠀⠀⠀⠀⠀⠀⢀⠀⠀⠝⠀⠹⣿⣿⣿⢕⠀⠀⠀⢀⢔⠑⠀⠀⠀⠄⠀⠀⠀⠀⠀⠀⠀⠀⠑⢻⣿⣿⢕⠜⣿⢿⣿⡇⠀⠀⠀⠀⠀⠀⠀⠀⠕⢜⠀⠀⠀⠀⠀⠀⠀⠀⠀⠀⠀⠀⠀⠀⠜⣿⠟⠁⠀⠀⠀⠀⠀⠀⠀⠀⠀⠀⠐⢄⠕⢕⢹⣿⣿⣿⣿⣿⣿⣿⣿⣿⣿⢇⢕⢕⠁⢕⠀⢕⠀⠀⠈⠀⢕⢕⠛⢇⠀⢀⠀⢀⣿⣿⣿⣿⡇⠀⡇⠀⣾⣿⣇⠀⢢⣄⡄⢄⢠⣵⣵⠐⢠⣄⡀⠁⠑⠔⠀⠄⢀⢀⢀⢀⢀⢀⢄⢄⢕⣿⣿⣿⣧⢕⢕⢕⠑⢕⢕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⣿⠀⠀⠀⠀⠀⠀⠀⠀⠑⠁⠀⠀⠀⢀⠘⠻⢟⢕⢕⠀⢄⠑⠀⠀⢀⠔⠁⠀⠀⠀⠀⠀⠀⠀⠀⠀⠀⠀⠈⠟⠀⠀⢹⠑⣿⢇⠀⠀⠀⠀⠀⠀⠀⠀⠀⠑⠀⠀⠀⠀⠀⠀⠀⠀⠀⠀⠀⠀⠀⠀⠀⠁⠀⠀⠀⠀⠀⠀⠀⠀⠀⠀⠀⠀⠀⢀⠕⠕⢕⢹⣿⣿⣿⣿⣿⣿⣿⣿⣟⣵⡔⢕⠀⠕⢔⠁⠄⠀⢦⡀⢱⣿⣆⢕⢷⢎⢅⣼⣿⣿⣿⣿⠇⢱⣇⣵⣿⣿⣿⣷⣵⣝⣱⣴⣿⣿⣯⣴⣿⣿⣿⣷⡆⠀⣀⢀⢀⢁⢑⢜⢕⢕⢕⢀⢕⣿⣿⣿⣿⡇⢕⢕⢔⢕⢕⢕⢕⢸⣿⣿⣿⣿⣿⣿⣿⣿⣿⠀</a:t>
            </a:r>
            <a:br/>
            <a:r>
              <a:t>⢕⢕⢕⣿⣿⣿⣿⣿⣏⢇⢕⢕⠀⠀⠀⢕⢕⢕⢕⢕⢕⢕⢕⢕⢕⢕⣕⣱⣵⣴⠀⠑⠔⠀⢄⢀⣿⣿⣿⣿⠀⠁⠑⠄⢸⣿⣿⣿⣿⣜⣿⣿⣿⣿⣿⣿⣿⢿⢏⢍⢕⢔⢕⢕⢕⢕⢕⢔⢔⢄⠀⠀⠀⢔⠄⢕⢕⢔⢀⠀⠑⠑⠔⠁⠀⢀⠔⠑⢄⠀⠀⠀⠀⠀⠀⠀⠀⠀⠀⠀⠀⠀⠀⠀⠀⢜⠀⢹⠁⠀⠀⠀⠀⠀⠀⠀⢠⣴⣴⣤⣔⠀⠀⠀⠀⠀⠀⠀⠀⠀⠀⠀⠀⠀⠀⠀⠀⠀⠀⠀⠀⠀⠀⠀⠀⠀⢀⠔⠁⠀⠀⠕⢕⢹⣿⣿⣿⣿⣿⣿⣿⣿⣿⢇⠕⠀⠀⠑⢄⠀⠀⠜⣿⣷⡿⣿⢿⢷⢾⣿⣿⣿⣿⣿⣱⣴⣿⣿⣿⣿⣿⣿⣿⣿⣿⣽⣽⢯⢷⣾⣿⣿⣿⣿⡿⠁⢱⢗⢕⢕⢕⢕⢕⢕⢕⢕⢔⢕⢿⣿⣿⣿⢕⢕⠑⢕⢕⢕⢕⢕⢸⣿⣿⣿⣿⣿⣿⣿⣿⣿⠀</a:t>
            </a:r>
            <a:br/>
            <a:r>
              <a:t>⢕⢕⢕⣿⣿⣿⣿⣿⣿⣽⡝⢕⢕⠀⠀⠑⠗⠗⠳⠷⣷⣷⣷⣷⣷⣾⣿⣿⣿⣿⣴⣴⣴⣤⣿⣿⣿⣿⣿⣿⣦⣴⣦⣴⣾⣿⣿⣿⣿⣿⣿⣿⣿⣿⣿⢗⢕⢕⢕⠕⠑⠅⠕⠁⠁⠁⠁⠁⠀⠕⠀⠀⠀⠀⠀⠕⢕⢕⢕⢔⢀⠀⠀⠀⠑⠀⠀⠀⠀⠑⠄⢀⠀⠀⠀⠀⠀⠀⠀⠀⠀⠀⠀⠀⢀⠑⢔⠇⠀⠀⠀⠀⠀⠀⠀⠐⣹⣿⣿⣿⣿⡇⠀⠀⠀⠀⠀⠀⠀⠀⠀⠀⠀⠀⠀⠀⠀⠀⠀⠀⠀⠀⠀⠀⢀⠐⠁⠀⠀⠀⠁⠐⠕⢕⢹⣿⣿⣿⣿⣿⣿⣿⢇⢕⢄⢔⣵⢄⠀⠀⠀⠀⠹⣿⣿⢗⢟⢿⣿⣿⣿⣿⣿⣿⣿⣿⣿⣿⣿⣿⣿⣿⣿⣿⣿⡿⢝⢕⢕⢕⢻⣿⣿⣿⢇⣰⢏⣵⣵⣷⡧⢕⢕⢕⢕⢕⠔⢕⢸⣿⣿⡿⢕⠑⢀⢕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⠕⢕⢄⠀⠀⠀⠑⢕⢕⢕⡕⠀⠀⠀⠀⠐⠁⠀⠄⠀⠀⠁⠔⢀⠀⠀⠀⠀⠀⠀⠀⠀⠀⠀⠀⢄⠑⠀⠀⠀⠀⠀⠀⠀⠀⠑⢟⢿⢿⠻⠏⠁⠀⠀⠀⠀⠀⠀⠀⠀⠀⠀⠀⠀⠀⠀⠀⠀⠀⠀⠀⠀⠀⠔⠀⠀⠀⠀⠀⠀⠀⠀⠀⠕⢕⢹⣿⣿⣿⣿⣟⣕⣱⣵⡗⣿⣿⡇⢱⡀⠀⠐⢄⡘⢕⢕⢕⣸⣿⣿⣿⣿⣿⣿⣿⣸⣿⣿⣿⣿⣿⣿⣿⣿⣿⣿⣧⣵⣵⣵⣿⣿⣿⣿⡾⢪⢿⣿⡿⢋⢕⢕⢕⢕⢕⢕⠀⢕⢸⣿⣿⢇⡱⠀⢕⢕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⣧⡀⠀⠀⢁⢑⡼⢇⠀⠀⠀⠀⠀⠀⠀⠀⠁⠀⠀⠀⠁⢄⠀⠀⠀⠀⠀⠀⠀⠀⠀⠀⠁⠀⠀⠀⠀⠀⠀⠀⠀⠀⠀⠀⠀⠀⠀⠀⠀⠀⠀⠀⠀⠀⠀⠀⠀⠀⠀⠀⠀⠀⠀⠀⠀⠀⠀⠀⠀⠑⠀⠀⠀⠀⠀⠀⠀⠀⠀⠀⠀⢕⢕⢻⣿⣿⣿⣿⣿⣿⣿⣿⣿⣿⡇⢕⢜⢳⣄⢁⢻⣿⣷⣾⣿⣿⣿⣿⣿⣿⣿⣿⣿⣿⣿⣿⣿⣿⣿⣿⣿⣿⣿⣿⣿⣿⣿⣿⣿⣿⡟⢑⢑⠑⢕⢕⢕⢕⢕⢕⢕⢕⠀⠀⢕⢸⣿⣵⡾⠇⠀⢕⢕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⣷⣄⠀⠀⡼⢕⢑⠀⠀⠀⠀⠀⠀⠀⠀⠀⠀⠀⠀⠀⠀⠁⠀⠀⠀⠀⠀⠀⠀⠀⠀⠀⠀⠀⠀⠀⠀⠀⠀⠀⠀⠀⠀⠀⠀⠀⠀⠀⠀⠀⠀⠀⠀⠀⠀⠀⠀⠀⠀⠀⠀⠀⠀⠀⠀⠀⠀⠀⠀⠀⠀⠀⠀⠀⠀⠀⠀⠀⠀⠀⠀⢕⢕⢻⣿⣿⣿⣿⣿⣿⣿⣿⣿⣿⢕⢕⢕⢕⠑⢹⣿⣿⣿⣿⣿⣿⣿⣿⣿⣿⣿⢿⢿⢿⣿⣿⣿⣿⣿⣿⣿⣿⣿⣿⣿⣿⣿⣿⡟⢑⢕⠅⢕⢕⢕⢕⢕⢕⢕⢕⢕⠀⢄⢕⣸⣿⢟⢕⢀⡔⢕⢕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⡆⡼⢑⢑⠀⠀⠀⠀⠀⠀⠀⠀⠀⠀⠀⠀⠀⠀⠀⠀⠀⠀⠀⠀⠀⠀⠀⠀⠀⠀⠀⠀⠀⠀⠀⠀⠀⠀⠀⠀⠀⠀⠀⠀⠀⠀⠀⠀⠀⠀⠀⠀⠀⠀⠀⠀⠀⠀⠀⠀⠀⠀⠀⠀⠀⠀⠀⠀⠀⠀⠀⠀⠀⠀⠀⠀⠀⠀⠀⠀⢕⢕⢻⣿⣿⣿⣿⣿⣿⣿⣿⣿⢕⢕⢕⢕⢕⠄⢹⣿⣿⣿⣿⣿⣿⡟⢏⢕⢕⢕⢕⢕⢕⢔⢜⢝⢿⣿⣿⣿⣿⣿⣿⣿⡿⠏⢕⢕⢕⢕⢕⢕⢕⢕⢕⢕⢕⢕⠁⠀⢐⢕⣿⣿⣷⣿⣿⢕⢕⡕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⣼⣿⡿⣽⡇⢱⡇⠀⠀⠀⠀⠀⠀⠀⠀⠀⠀⠀⠀⠀⠀⠀⠀⠀⠀⠀⠀⠀⠀⠀⠀⠀⠀⠀⠀⠀⠀⠀⠀⠀⠀⠀⠀⠀⠀⠀⠀⠀⠀⠀⠀⠀⠀⠀⠀⠀⠀⠀⠀⠀⠀⠀⠀⠀⠀⠀⠀⠀⠀⠀⠀⠀⠀⠀⠀⠀⠀⠀⠀⠀⠀⠀⠀⠁⢕⢕⢻⣿⣿⣿⣿⣿⣿⣿⣿⡇⢕⢕⢕⢕⢄⢔⠝⢿⣿⣿⣿⣿⢕⠕⢕⢕⢕⣕⢕⢕⣕⣑⣕⣸⣿⣿⣿⣿⣿⡿⢏⢅⢕⢕⢕⢕⢕⢕⢕⢕⢕⢕⢕⢕⠕⠄⠁⢕⢕⣿⣿⣿⣿⡟⢕⢕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⣱⣿⡿⣱⡿⢕⣾⢏⠀⠀⠀⠀⠀⠀⠀⠀⠀⠀⠀⠀⠀⠀⠀⢀⢀⠀⠀⠀⠀⠀⠀⠀⠀⠀⠀⠀⠀⠀⠀⠀⠀⠀⠀⠀⠀⠀⠀⠀⠀⠀⠀⠀⠀⠀⠀⠀⠀⠀⠀⠀⠀⠀⠀⠀⠀⠀⠀⠀⠀⠀⠀⠑⢄⠀⠀⠀⠀⠀⠀⠀⠀⠀⠀⠀⠀⠁⢕⢕⢻⣿⣿⣿⣿⣿⣿⣿⣇⢕⢕⢕⢕⢕⢕⢕⢕⢝⢿⣿⣿⣿⣿⣿⣿⣿⣿⣿⣿⣿⣿⣿⣿⣿⣿⣿⢟⢏⢕⢕⢑⢕⢕⢕⢕⢕⢕⢕⢕⢕⢕⢕⢕⢄⠄⢁⢕⢕⣿⣿⣿⣿⢇⢕⢕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⣼⣿⡿⢱⣿⢕⡼⢕⠕⠀⠀⠀⠀⠀⠀⠀⠀⠀⠀⠀⠀⠀⠀⢕⠁⠀⠀⠀⠀⠀⠀⠀⠀⠀⠀⠀⠀⠀⠀⠀⠀⠀⠀⠀⠀⠀⠀⠀⠀⠀⠀⠀⠀⠀⠀⠀⠀⠀⠀⠀⠀⠀⠀⠀⠀⠀⠀⠀⠀⠀⠀⠀⠀⠕⠀⠀⠀⠀⠀⠀⠀⠀⠀⠀⠀⢀⠀⢕⢕⢕⢻⣿⣿⣿⣿⣿⣿⣿⢕⢕⢕⢕⢕⢔⢕⢕⢕⢕⠈⢝⢻⢿⣿⣿⣿⣿⣿⣿⣿⣿⣿⢿⢟⢝⢕⢕⢕⢕⢕⢕⢕⢕⢕⢕⢕⢕⢕⢕⢕⢕⢕⢄⢕⢕⢕⢕⢱⣿⣿⣿⣿⢕⢕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⡿⢕⣱⡕⢱⢇⢕⢕⠀⠀⠀⠀⠀⠀⠀⠀⠀⠀⠀⠀⠀⠀⢕⠀⠀⠀⠀⠀⠀⠀⠀⠀⠀⠀⠀⠀⠀⠀⠀⠀⠀⠀⠀⠀⠀⠀⠀⠀⠀⠀⠀⠀⠀⠀⠀⠀⠀⠀⠀⠀⠀⠀⠀⠀⠀⠀⠀⠀⠀⠀⠀⠀⠀⢄⠀⠀⠀⠀⠀⠀⠀⠀⠀⠀⠀⠀⠑⢕⢕⢜⢿⣿⣿⣿⣿⣿⣿⢕⢕⢕⢕⢕⢕⢕⢕⢕⢕⢕⢕⢕⢕⢕⢝⢟⢻⢿⢟⢏⢕⢕⢕⢕⢕⢕⢕⢕⢕⢕⢕⢕⢕⢕⢕⢕⢕⢕⢕⢕⠕⢔⢕⢕⢕⢕⢕⢸⣿⣿⣿⡇⢕⢱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⡿⢕⠘⠉⢅⢇⢕⠀⢕⢔⠀⠀⠀⢀⠀⠀⠀⠀⠀⠀⠀⠀⠀⢕⠀⠀⠀⠀⠀⠀⠀⠀⠀⠀⠀⠀⠀⠀⠀⠀⠀⠀⠀⠀⠀⠀⠀⠀⠀⠀⠀⠀⠀⠀⠀⠀⠀⠀⠀⠀⠀⠀⠀⠀⠀⠀⠀⠀⠀⠀⠀⠀⠀⠀⢕⠀⠀⠀⠀⠀⠀⠀⠀⠀⠀⠀⠀⠘⢕⢕⢕⢜⢿⣿⣿⣿⣿⣿⢕⢕⢕⢕⢕⢕⢕⢕⢕⢕⢕⠑⠅⢕⢕⢕⢕⢕⢕⢕⢕⢕⢕⢕⢕⢕⢕⢕⢕⠕⠁⠑⢕⢕⢕⢕⢕⢕⢕⢕⢕⢑⢕⢕⢕⢕⢕⢕⣼⣿⣿⣿⢇⢕⣼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⣿⢇⠁⠀⠀⢕⢕⠁⢕⢕⢕⠀⠀⠀⠑⠑⠀⠀⠀⠀⠀⠀⠀⠀⢕⠀⠀⠀⠀⠀⠀⠀⠀⠀⠀⠀⠀⠀⠀⠀⠀⠀⠀⠀⠀⠀⠀⠀⠀⠀⠀⠀⠀⠀⠀⠀⠀⠀⠀⠀⠀⠀⠀⠀⠀⠀⠀⠀⠀⠀⠀⠀⠀⠀⠀⢕⠀⠀⠀⠀⠀⠀⠀⠀⠀⠀⠀⠀⢕⢇⢕⢕⢕⢜⢿⣿⣿⣿⣿⡇⢕⢕⢕⢕⢕⢕⢕⢕⢕⢕⠀⠀⠁⠑⠑⠕⠕⢕⢕⢕⢕⢕⢕⢕⢕⠑⠑⠀⠀⠀⠀⢕⢕⢕⢕⢕⢕⢕⢕⢕⢕⢕⢕⢕⢕⢕⢕⣿⣿⣿⡿⢕⢕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⣸⠀⠀⢔⢕⢕⠀⢕⢕⢕⠀⠀⠀⠀⠀⠀⠀⠀⠀⠀⠀⠀⠀⠁⢄⠀⠀⠀⠀⠀⠀⠀⠀⠀⠀⠀⠀⠀⠀⠀⠀⠀⠀⠀⠀⠀⠀⠀⠀⠀⠀⠀⠀⠀⠀⠀⠀⠀⠀⠀⠀⠀⠀⠀⠀⠀⠀⠀⠀⠀⠀⢀⠀⠀⢕⠀⠀⠀⠀⢀⠀⠀⠀⠀⠀⠀⢄⢕⢕⢕⢕⢕⢕⢜⢿⣿⣿⣿⣷⢕⢕⢱⣕⢕⢕⢕⢕⢕⢕⢄⠀⠀⠀⠀⠀⢄⢕⠁⠁⢕⢕⠑⠀⢕⢕⠀⠀⠀⠀⠀⢕⢕⢕⢕⢕⢕⢜⢕⢕⠕⠕⢕⣕⣱⣵⣵⣿⣿⣿⢇⢕⢱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⡇⢱⣿⠀⠀⠕⠕⠀⢄⢕⢕⢕⠀⠀⠀⠀⠀⠀⠀⠀⠀⠀⠀⠀⠀⠀⠕⠀⠀⠀⠀⠀⠀⠀⠀⠀⠀⠀⠀⠀⠀⠀⠀⠀⠀⠀⠀⠀⠀⠀⠀⠀⠀⠀⠀⠀⠀⠀⠀⠀⠀⠀⠀⠀⠀⠀⠀⠀⠀⠀⠀⠀⠀⡱⢇⠀⢕⠀⠀⠀⠀⠀⠀⠀⠀⠀⠀⠀⠁⠁⠁⠑⢕⢕⣧⢕⢜⢿⣿⣿⣿⢕⠑⢕⢕⢕⠁⢕⢕⢱⣷⢧⠀⠀⠀⠀⢀⣾⢕⠀⠀⠑⠕⠀⠀⢄⢱⣕⢀⠀⠀⠀⢕⢱⢇⢕⢕⠀⢕⢕⠀⢔⢾⢿⢿⢿⢿⢕⢝⢟⢟⢕⢕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⣾⡿⠀⠀⠀⠀⠀⠀⠀⠁⠀⠀⠀⠀⠀⠀⠀⠀⠀⠀⠀⢔⢔⢔⢔⢕⢔⢄⠀⠀⠀⠀⠀⠀⠀⠀⠀⠀⠀⠀⠀⠀⠀⠀⠀⠀⠀⠀⠀⠀⠀⠀⠀⠀⠀⠀⠀⠀⠀⠀⠀⠀⠀⠀⠀⠀⠀⠀⠀⠀⠀⢄⡗⢽⢀⠁⠀⠀⠀⠀⠀⠀⠀⠀⠀⠀⠀⠀⠀⠀⠀⠀⠕⣿⡇⢕⢜⢽⣽⡝⢱⣵⠕⢕⢕⢔⢕⢕⢕⢕⢕⢄⠀⠀⠀⣸⡟⢕⢔⢀⠀⠀⠀⡄⢕⢕⢹⢧⢀⢀⢄⢕⢕⢕⢕⢕⢔⢕⢕⢕⢕⢕⢕⣕⣕⣕⣕⣱⣵⣵⣵⣾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⢔⢄⢔⢕⢕⢕⢕⢕⢕⢕⢕⠀⠀⠀⠀⠀⠀⠀⠀⠀⠀⠀⠀⠀⠀⠀⠀⠀⠀⠀⠀⠀⠀⠀⠀⠀⠀⠀⠀⠀⠀⠀⠀⠀⠀⠀⠀⠀⠀⠀⠀⠀⠀⢸⣾⢏⢕⢔⢄⢀⢀⢀⠀⠀⠀⠀⠀⠀⠀⠀⠀⠀⠀⠀⠀⠘⢇⢕⢕⢜⣯⣵⡔⠝⡇⢕⢕⢕⠕⢕⢕⢕⢕⢕⢀⢄⢕⢟⢕⢕⢕⢕⢕⢕⢕⢕⢕⢕⣕⣕⣕⣕⣱⣵⣵⣵⣵⣷⣷⣷⣾⣿⣿⣿⣿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⢟⣿⣷⠀⠀⠀⠀⠀⠀⠀⠀⠀⠀⠀⠀⠀⠀⠀⠀⠀⠑⢕⢕⢕⢕⢕⢕⢕⣕⡕⢄⢀⢀⠀⠀⠀⠀⠀⠀⠀⠀⠀⠀⠀⠀⠀⠀⠀⠀⠀⠀⠀⠀⠀⠀⠀⠀⠀⠀⠀⠀⠀⠀⠀⠀⠀⠀⠀⠀⠀⢀⡀⣿⢇⢕⡕⢕⢕⢕⢕⠑⠀⠀⠀⠀⠀⠀⠀⠀⠀⠀⠀⠀⠀⠀⢕⢕⢕⢕⢜⢟⢝⢔⢝⢕⢕⢕⢕⢕⢕⢕⣕⣕⣕⡕⢱⣵⣵⣵⣷⣷⣷⣷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⣿⠀⠀⠀⠀⠀⠀⠀⠀⠀⠀⠀⠀⠀⠀⠀⠀⠀⠀⠀⠑⢕⢕⢕⢕⣼⣿⣿⣧⡕⢝⠀⠀⠀⠀⠀⠀⠀⠀⠀⠀⠀⠀⠀⠀⠀⠀⠀⠀⠀⠀⠀⠀⠀⠀⠀⠀⠀⠀⠀⠀⠀⠀⠀⣀⣠⣴⣶⣷⢗⢕⣕⢗⡇⢕⢕⢕⠁⠀⠀⠀⠀⠀⠀⠀⠀⠀⠀⠀⠀⠀⠀⢄⣔⣕⣕⣕⣕⣕⢕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⣧⣕⢕⣕⢕⠑⠁⠀⠀⠀⠀⠀⠀⠀⠀⠀⠀⠀⠀⠀⠀⠀⠀⠀⠀⠀⠀⠁⢕⢕⢸⣿⣯⢝⣷⠀⠁⠔⢄⠀⠀⠀⠀⠀⠀⠀⠀⠀⠀⠀⠀⠀⠀⠀⠀⠀⠀⠀⠀⠀⠀⠀⠀⠀⠀⠀⠀⠀⠀⠁⠙⠛⠟⢟⢕⢕⣵⣿⣧⢇⢕⠕⠀⠀⠀⠀⠀⠀⠀⠀⠀⠀⠀⠀⠀⠀⠀⢔⢟⢻⢟⢿⢿⢿⢿⡇⣿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⣯⡿⢕⢯⢇⠀⠀⠀⠀⠀⠀⠀⠀⠀⠀⠀⠀⠀⠀⠀⠀⠀⠀⠀⠀⠀⠀⠀⠀⠑⢸⣿⣿⢕⣿⡔⠀⠀⠁⠕⢔⢄⢀⠀⠀⠀⠀⠀⠀⠀⠀⠀⠀⠀⠀⠀⠀⠀⠀⠀⠀⠀⠀⠀⠀⠀⠀⠀⠀⠀⢀⢄⠔⢱⣵⢕⣿⣿⣿⡜⠇⠀⠀⠀⠀⠀⠀⠀⠀⠀⠀⠀⠀⠀⠀⠀⠀⠑⠑⠑⠑⢕⡕⢕⢕⢕⢕⢕⢕⢕⢕⢕⢜⢝⣝⢝⡕⢕⡕⢕⢝⢝⢝⢝⢟⢏⢝⢟⡟⢟⢟⢟⣟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⣟⣿⢕⣧⠑⠀⠀⠀⠀⠀⠀⠀⠀⠀⠀⠀⠀⠀⠀⠀⠀⠀⠀⠀⠀⠀⠀⠀⠀⠀⢾⣿⣿⣿⣿⣷⣷⣷⣷⣶⣦⡅⠑⠕⢔⢀⢀⠀⠀⠀⠀⠀⠀⠀⠀⠀⠀⠀⠀⠀⠀⠀⠀⠀⠀⠀⢀⢄⢔⢕⢑⣀⣀⣟⣯⣷⣿⣿⣿⡇⠀⠀⠀⠀⠀⠀⠀⠀⠀⠀⠀⠀⠀⠀⠀⠀⠀⠀⠀⠀⠀⠀⢕⢕⢕⢇⢕⢕⢕⢕⢝⢕⢜⡇⢜⢣⢜⢕⢕⢕⢕⢕⢕⢕⢕⡕⢵⣕⣮⣗⣮⣣⢜⣕⡇⢕⡪⢕⡪⣝⡮⢵⡮⣕⡣⢕⡞⢝⣹⢽⣝⢽⣝⡿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⢽⣿⡕⣾⡕⠀⠀⠀⠀⠀⠀⠀⠀⠀⠀⠀⠀⠀⠀⠀⠀⠀⠀⠀⠀⠀⠀⠀⠀⠀⢸⣿⣟⣟⢟⣟⠛⠛⠛⠋⠉⠀⠀⠀⠀⠁⠑⠑⠔⢔⢀⠀⠀⠀⠀⠀⠀⠀⠀⠀⠀⠀⠀⠀⠀⠀⢕⢰⣾⣿⣿⣿⣿⣿⣿⡿⢿⣿⣿⡇⠀⠀⠀⠀⠀⠀⠀⠀⠀⠀⠀⠀⠀⠀⠀⠀⠀⠀⠀⠀⠀⠀⢕⢕⢇⢕⢱⢕⢱⢕⢕⢝⢇⢕⢜⢽⡕⢎⢕⢕⣕⡵⣕⣮⣟⢯⢟⣟⣝⣺⣟⣻⣽⣗⡮⣗⣫⣕⢮⢗⢮⢗⢪⢕⣗⢽⢕⢽⢧⢽⢗⡽⢗⣯⢗⣟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⢕⢕⢵⢕⢕⢕⡄⠀⠀⠀⠀⠀⠀⠀⠀⠀⠀⠀⠀⠀⠀⠀⠀⠀⠀⠀⠀⠀⠀⠀⠀⠁⣿⣿⢏⢕⢝⢀⠀⠀⠀⠀⠀⠀⠀⠀⠀⠀⠀⠀⠀⢕⠀⠀⠀⠀⠀⠀⠀⠀⠀⠀⠀⠀⠀⠀⠀⠕⠀⠁⠈⠁⠁⣿⣷⢇⢸⣿⣿⣿⠑⠀⠀⠀⠀⠀⠀⠀⠀⠀⠀⠀⠀⠀⠀⠀⠀⠀⠀⠀⠀⠀⠀⣧⣼⣵⢧⣵⡧⣵⡵⢕⣕⢵⣕⡼⢕⡣⣕⢷⢵⣞⡽⢕⢝⣟⡹⣿⣯⢽⣻⢽⣺⢿⣟⣽⡗⣮⢝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⣽⡵⢜⢷⡵⢦⠀⠀⠀⠀⠀⠀⠀⠀⠀⠀⠀⠀⠀⠀⠀⠀⠀⠀⠀⠀⠀⠀⠀⠀⠈⢻⣿⣿⣷⣷⣶⣴⣴⣤⣀⠀⠀⠀⠀⠀⠀⠀⠀⠁⠕⠀⠀⠀⠀⠀⠀⠀⠀⠀⠀⠀⠀⠀⠀⠀⠀⠀⠀⠀⢀⣜⣝⣵⣵⣿⢿⢏⠀⠀⠀⠀⠀⠀⠀⠀⠀⠀⠀⠀⠀⠀⠀⠀⠀⠀⠀⠀⠀⠀⢕⢟⣝⢪⢝⡕⢟⣇⢸⢝⡺⢝⢇⢕⡕⢜⢕⢜⢕⢸⢝⣜⢝⢕⢕⢕⢏⢝⡞⢕⡗⢽⢗⢕⢵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⢷⣞⢟⢏⢄⣄⣀⡀⠀⠀⠀⠀⠀⠀⠀⠀⠀⠀⠀⠀⠀⠀⠀⠀⠀⠀⠀⠀⠀⠈⠺⣽⣝⢟⠟⠟⠟⠟⠋⠁⠀⠀⠀⠀⠀⠀⠀⠀⠀⠀⠀⠀⠀⠀⠀⠀⠀⠀⠀⠀⠀⠀⠀⠀⣠⣶⣾⣿⣿⣿⢿⢿⣟⣵⠟⠀⠀⠀⠀⠀⠀⠀⠀⠀⠀⠀⠀⠀⠀⠀⠀⠀⠀⠀⠀⠀⢄⣴⡱⢇⣕⣹⣗⣣⢝⣇⢽⢕⡱⢕⣇⢵⢕⢕⢕⢕⢕⣕⢹⣕⡹⢕⣪⢵⢳⢵⢗⡽⢕⡕⢕⢕⡱⢕⣸⢕⣇⣕⣇⡱⣗⡸⢕⣱⢕⢗⣹⢕⡫⢵⣞⡵⢗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⠓⠂⠀⠀⠀⠀⠀⠀⠀⠀⠀⠀⠀⠀⠀⠀⠀⠀⠀⠀⠀⠀⠀⠀⠙⠛⠛⠓⠒⠐⠀⠀⠀⠀⠀⠀⠀⠀⠀⠀⠀⠀⠀⠀⠀⠀⠀⠀⠀⠀⠀⠀⠀⠀⠀⠀⠀⠉⠙⠉⠉⠁⠀⠓⠛⠛⠁⠀⠀⠀⠀⠀⠀⠀⠀⠀⠀⠀⠀⠀⠀⠀⠀⠀⠀⠀⠀⠀⠀⠀⠘⠚⠛⠛⠛⠓⠚⠛⠓⠛⠛⠛⠓⠚⠛⠓⠓⠓⠓⠛⠓⠛⠓⠛⠛⠚⠛⠓⠛⠓⠓⠓⠚⠃⠓⠚⠛⠓⠛⠓⠛⠓⠛⠙⠓⠓⠓⠚⠛⠛⠓⠓⠚⠓⠚⠛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⣫⢺⣿⣿⣿⣿⣿⣿⣿⣿⣮⢷⣽⡗⣝⢿⣿⣿⡞⣿⣞⣿⣷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⡟⣵⡟⣿⣿⣿⣿⣿⣿⣿⣿⣿⣿⣷⣝⢿⢹⣮⢟⢟⢟⢝⢻⢜⣿⣿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⡟⣼⣿⢷⣿⣿⣿⣿⣿⣿⣿⣿⣿⣿⡟⢕⢕⢜⣿⣧⢕⢕⢕⢕⢕⢜⢟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⡿⣹⣿⣿⢸⣷⣧⣵⣽⣷⣷⣷⣷⣧⣵⣇⢕⢕⢕⢿⣿⣧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⣟⢱⣿⣿⡇⣿⣿⣿⣿⣿⣿⣿⣿⣿⣿⣿⣿⣇⢕⢕⢸⣿⣿⡇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⣫⣾⡏⣿⣿⣿⡇⣿⣿⣿⣿⣿⣿⣿⣿⣿⣿⣿⣿⣿⣧⢕⢸⣿⣿⣿⢕⢕⢕⢑⢕⢕⢕⢕⢕⢕⢕⢜⢝⢻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⣟⣵⣿⣿⣿⢹⣿⣿⣿⡇⣿⣿⣿⣿⣿⣿⣿⣿⣿⣿⣿⣿⣿⣿⣷⢸⣿⣿⣿⡇⢕⢕⢕⢕⢕⢕⢕⢕⢕⢕⢕⢕⢕⣿⣿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⣫⣿⣿⣿⡟⡕⣿⣿⣿⣿⢕⣿⣿⣿⣿⣿⣿⣿⣿⣿⣿⣿⣿⡏⢿⣿⢸⣿⣿⣿⣷⢕⢕⢕⢕⢕⢕⢕⢕⢕⢕⢕⢕⣾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⡟⣽⣿⣿⣿⢯⣾⡇⣿⣿⡿⣿⢕⣿⣿⣿⣿⣿⣿⣿⣿⣿⣿⣿⣿⣿⢜⡏⢸⣿⣿⣿⣿⢕⢕⢱⣔⢕⣕⢕⢕⢕⡕⢕⣱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⡟⣼⣿⣿⣿⢯⣿⣿⡇⡟⢕⣼⣿⣵⢹⣿⣿⣿⣿⣿⣿⣿⣿⣿⣿⣿⣿⢕⢕⣸⣿⣿⣿⢟⢕⢕⢜⢟⢕⢜⢇⢕⠁⠁⢜⢿⢿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⣹⣿⢿⣿⢣⣿⣿⢟⢇⣱⣾⣿⣿⡇⣿⣿⣿⣿⣿⣿⣿⣿⣿⣿⣿⣿⣿⢕⢕⢙⢟⢝⠑⠀⢕⢕⢑⠕⢕⢕⢕⢕⢕⢕⢕⢕⢕⢜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⣿⣿⡿⢟⢣⣿⢇⣿⢯⣿⣿⡟⢕⡕⢕⣿⣿⣿⡇⣿⣿⣿⣿⣿⣿⣿⣿⣿⣿⣿⣿⣿⢕⢄⢁⢁⠁⢀⢔⢕⣼⣿⣷⢰⣅⡑⢕⢕⢕⢕⢕⣱⣵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⡿⢿⣿⣿⣿⣿⣟⣿⣿⣿⣿⣿⣿⣿⣿⣿⣿⣿⣿⣿⣿⢕⢕⢕⢕⢕⣿⣿⣿⣿⣿⣿⣿⣿⣿⣿⣿⣿⣿⣿⣿⣿⣿⣿⣿⣿⣿⣿⣿⣿⣿⣿⣿⣿⣿⣿⣿⣿⣿⣿⣿⣿⣿⣿⣿⣿⣿⣿⣿⡿⣫⣱⣷⣿⡿⣼⡟⣼⡟⣾⣿⣿⣿⢸⣧⢸⣿⡝⢝⢱⣿⣇⣿⣿⣿⣿⣿⣿⣿⣿⣿⣿⢻⢕⢕⡕⠕⠕⣕⢕⢱⣻⣿⣿⣼⣿⣿⣧⣅⢵⣧⣝⢝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⢹⣷⣿⣿⣿⣿⣿⣿⣿⣿⣿⣿⣿⣿⣿⣿⣿⣿⣿⣿⣿⣿⢕⢕⢕⢕⢕⣿⣿⣿⣿⣿⣿⣿⣿⣿⣿⣿⣿⣿⣿⣿⣿⣿⣿⣿⣿⣿⣿⣿⣿⣿⣿⣿⣿⣿⣿⣿⣿⣿⣿⣿⣿⣿⣿⣿⣿⣿⣿⣿⢣⣿⣿⡿⣿⡇⣿⢳⣿⢹⣿⣿⣿⣿⢸⡟⣸⣿⣿⡿⣼⣿⢱⣿⣿⣿⣿⣿⣿⣿⣿⣿⡇⢕⢕⢸⣿⣿⣿⡟⢕⣸⣿⣿⣿⡟⣿⣿⣿⣿⢸⡿⣿⣿⡏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⣏⣿⢝⢻⡿⢕⢱⡟⣾⡏⣿⣿⣿⣿⡇⢸⡇⣿⣿⣿⢇⣿⢇⢸⣿⣿⣿⣿⣿⣿⣿⣿⣿⢕⢕⢕⣸⣿⣿⣿⣿⢱⣿⣿⣿⣿⣷⣿⣿⣿⣿⡇⢵⢿⢟⢻⡼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⢸⡿⢹⢣⣷⢇⣸⢧⣿⢹⣿⣿⣿⣿⢕⣸⢸⣿⣿⣿⢸⡏⣾⢸⣿⢹⣿⣿⣿⣿⣿⣿⡏⢕⢕⢕⣿⣿⣿⣿⣿⢸⡿⣿⣿⣿⢹⣿⣿⣿⣿⡇⢳⣕⢿⢸⡇⢻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⣷⢇⢳⢱⣻⡳⢿⢿⣸⢏⣾⣿⣿⣿⢇⣼⣿⢸⣿⣿⣿⢸⢸⣿⡇⣿⢸⣿⢿⣿⣿⢿⣿⢇⡕⢕⣼⣿⣿⣿⣿⣿⢸⢳⣿⣿⡟⣸⣿⣿⣿⣿⡷⣧⣿⢇⢱⢣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⣧⡣⡕⡝⢟⢳⢇⡏⢱⣿⣿⣿⡟⣱⣿⣿⢸⡿⢷⢷⢾⣷⣿⣿⣟⣸⣿⢸⣿⣿⣼⢝⡼⢕⣼⣿⣿⣿⣷⣼⡕⣣⣏⣜⢿⢇⢿⣿⣿⣿⣿⢱⢷⢟⡏⡱⢑⢄⢄⢄⢔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⣮⣜⢇⢝⢸⢸⢸⢿⣿⣿⢇⣿⣿⣿⣾⣿⣿⣿⣿⣷⣷⣼⣽⣿⣿⣼⣮⣿⢕⣼⣣⣾⣏⣵⣷⣷⣿⣿⣿⣿⣿⣿⣷⣵⣾⣿⣿⣿⣿⢕⡇⢕⣱⣷⣷⣷⣷⣷⣷⣷⣾⣿⢕⢕⢕⢕⢑⢑⢀⢄⢄⡄⢄⢸⢟⢟⢻⢟⢟⢟⢟⢟⢟⢟⡇⢳⢕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⢟⠁⢕⢕⣿⢼⣜⣿⡿⢱⡿⠝⠙⠛⠻⢿⢿⢿⢿⢿⣿⣿⣿⣿⣿⣿⣿⣿⣿⣿⣿⣿⡿⢿⢿⣿⢿⠿⠟⢛⠝⢟⣿⣿⣿⣿⣿⣿⢅⠁⢸⣿⣿⣿⣿⣿⣿⣿⣿⣿⣿⢕⢕⢕⢕⣷⡕⢕⣵⡇⣇⣷⡕⢵⣷⢸⣼⣿⢕⢸⣿⣵⢼⣿⣸⣧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⢐⠑⠀⠁⢸⣿⢞⢟⣿⣿⢕⢻⣷⣷⣶⢔⢅⢕⢄⢄⣄⣵⣽⣿⣿⣿⣿⣿⣿⣿⣿⣿⣱⡅⡄⢄⢅⢁⢅⣴⣶⣵⣸⣿⣿⣿⡟⢻⣿⠁⠀⠘⢿⣿⣿⣿⣿⣿⣿⣿⣿⣿⢕⢕⢕⢜⣿⣗⣇⣿⣗⣿⣿⣞⣼⣿⣿⣻⣿⣳⣾⣿⣿⣿⣿⣿⣿⣿⣿⣿⣿⣿⣿⣿⣿⣿⣿⣿⣿⣿⣿⣿⣿⣿⣿⣿⣿⣿⡿⢿⢟⢟⢟⢕⢝⢝⢻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⢕⢱⠇⠀⠀⠀⣸⡏⡕⢸⢜⢿⢕⢜⢿⣿⣿⣿⣷⣾⣿⣿⣿⣿⣿⣿⣿⣿⣿⣿⣿⣿⣿⣿⣿⣿⣿⣷⣷⣷⣾⣿⣿⣳⣿⢿⣿⡇⢇⢼⣿⠀⠀⠀⢡⢻⣿⣿⣿⣿⣿⣿⣿⣿⢕⢕⢕⢸⣿⣿⣿⣿⣿⣿⣿⣿⣿⣿⣿⣿⣿⣿⣿⣿⣿⣿⣿⣿⣿⣿⣿⣿⣿⣿⣿⣿⣿⣿⣿⣿⡿⢿⢿⢟⢟⢏⢝⢝⢕⢕⢕⣕⣱⣵⣵⣷⣷⣇⢕⢝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⣰⢇⠀⠀⠀⢀⣿⢇⡇⣹⡇⢕⢕⢕⢜⣿⣿⣿⣿⣿⣿⣿⣿⣿⣿⣿⣿⣿⣿⣿⣿⣿⣿⣿⣿⣿⣿⣿⣿⣿⣿⣿⣿⢟⣵⢯⣿⢕⢕⢕⣿⢄⠀⠀⠁⢧⡹⣿⣿⣿⣿⣿⣿⣿⢕⢕⢕⢸⣿⣿⣿⣿⣿⣿⣿⣿⣿⣿⣿⣿⣿⣿⣿⣿⣿⣿⣿⣿⣿⣿⡿⢿⢿⢟⢟⢏⢝⢕⢕⢕⢕⡕⢕⢵⣵⣵⣷⣾⣿⢇⣸⣿⣿⣿⣿⣿⣿⣿⣇⢕⢜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⢑⠑⢕⢁⢜⡇⢑⣵⢏⣄⢀⠀⠀⢱⡟⢸⣿⢇⣧⢕⢕⢕⢱⣹⣿⣿⣿⣿⣿⣿⣿⣿⣿⣿⣿⣿⣿⣿⣿⣿⣿⣿⣿⣿⣿⣿⣿⢿⣿⣿⢣⢟⣽⣿⡇⢕⢕⢕⣿⠕⠀⠀⠀⡜⢷⡹⣿⣿⣿⣿⣿⣿⢕⢕⢕⢸⣿⣿⣿⣿⣿⣿⣿⣿⣿⣿⣿⣿⢿⢿⢟⢟⢟⢝⢝⢕⢕⢕⢕⢕⡕⢕⣵⣵⣷⡷⢾⢟⣟⣟⣟⣫⣵⣞⣝⡏⢱⢾⣿⣿⣿⣿⣿⣿⣿⣿⢿⣇⢕⢜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⢜⢗⡕⡼⢕⣱⡟⢕⠐⠀⢸⢇⢸⣯⢳⢸⡕⢕⢕⢜⢕⢻⣿⣿⣿⣿⣿⣿⣿⣿⣿⣿⣿⣿⣿⣿⣿⣿⣿⣿⣿⣿⣿⣿⣿⢿⡗⢕⣸⣿⣿⢕⢕⢕⢕⣿⢱⣶⡔⢱⣧⢕⢳⢹⣿⣿⣿⣿⣿⢕⢕⢕⢸⣿⣿⡿⢿⢟⢟⢟⢝⢝⢕⢕⢕⢕⣕⣕⣵⣵⣵⢗⣣⣿⡇⢕⢸⢱⡿⢟⣽⣷⣾⣿⣿⣿⣿⣿⣿⣿⣿⣿⣿⣿⣷⡎⢝⡻⢿⣿⣿⣿⣯⢿⢏⢕⢕⢜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⢱⡿⢕⢕⢔⢕⢜⢕⢸⣷⣸⡕⢧⢕⢕⢕⢕⢕⢻⣿⣿⣿⣿⣿⣿⣿⣿⡿⢿⢿⢿⢿⣿⣿⣿⣿⣿⣿⣿⣿⣿⢟⢕⢕⣿⣿⡏⢕⡕⢳⡕⢸⢸⣟⣷⢕⢿⣇⢕⢧⢻⣟⣿⣹⣿⣕⣑⣀⣜⣿⣿⢕⢕⣕⣵⣵⣵⣷⣷⣿⣿⣿⣿⣿⢟⣫⣵⣿⣿⣿⣿⣮⣸⣿⣷⣿⣿⣿⣿⢿⢿⢿⢟⢟⢟⢟⢟⢟⢏⢕⢕⢕⢕⢕⢕⢝⢿⡏⢻⡇⢕⢕⢕⢕⢜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⠕⢕⣿⣿⣿⣿⣿⣿⣿⣿⣿⣿⣿⣿⣿⣿⣿⣿⣿⣿⣿⣿⣿⣿⣿⣿⣿⣿⣿⡇⢱⢕⢱⢱⢃⠑⠄⠁⠘⠘⡱⢱⢅⣿⢇⢕⡕⢕⢕⢕⢕⢸⣿⡮⡇⣜⢧⡕⢕⢕⢕⢕⢜⢻⢿⣿⣿⣿⣿⣿⣿⣿⣿⣿⣿⣷⣿⣿⣿⣿⣿⡿⢟⢕⢕⢕⢸⣿⣿⢇⡕⢇⢜⡇⢸⢸⢿⢿⢇⢜⣿⡱⢜⡎⢿⠿⢿⣿⢿⠿⠿⠿⠿⢏⢕⢱⣿⣿⣿⣿⣿⣿⣿⣿⡿⢟⢱⢟⢟⢟⢟⢻⢏⢏⢝⢝⢝⢝⢝⢕⢕⢕⢕⢕⢕⢕⢕⢕⢕⢕⢕⢕⢕⢕⢕⢕⢕⢕⢕⢕⢝⢆⠕⢕⢕⢕⢕⢕⢜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⢰⢕⣾⢸⡿⢱⣿⣷⡇⢕⢕⣸⣇⢻⣷⢱⢹⡇⢕⢕⢕⢕⢕⢕⢕⢕⢜⢟⢿⣿⣿⣿⣿⣿⣿⣿⣿⣿⣿⢿⢟⢝⢕⢕⢕⢕⢕⣿⡿⡏⢸⣇⢕⡕⡇⢸⢄⢄⢄⢄⢕⢻⡇⠀⢱⢀⠀⢸⣿⢕⢔⢀⢔⢕⢕⢕⢸⣿⣿⣿⣿⣿⣿⣿⢟⢕⢕⢕⢕⢕⢕⢕⢕⢕⢕⢕⢕⢕⢕⢕⢕⢕⢕⢕⢕⢕⢕⢕⢕⢕⢕⢕⢕⢕⢕⢕⢕⢕⢕⢕⢕⢕⢕⢄⠁⠕⢕⢕⢕⢕⢜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⢕⢸⢏⣿⢇⢜⢿⢿⡇⢕⢱⣿⢏⢕⢻⣾⢸⣇⢕⢕⢕⢕⢕⢕⢕⢕⢕⢕⢕⢕⢜⣝⡻⢿⡿⢟⣫⡝⢕⢕⢕⢕⢇⢕⢕⢕⣸⢟⢕⢕⣿⣿⢕⡇⢕⢕⢇⢱⣷⣷⡇⢸⡇⠀⠑⢇⠀⢸⣿⢕⢕⢕⢕⢸⢇⢕⣾⣿⣿⣿⣿⣿⣿⢏⢕⢕⢕⢕⢕⢕⢕⢕⢕⢕⢕⢕⢕⢕⢕⢕⢕⢕⢕⢕⢕⢕⢕⢕⢕⢕⢕⢕⢕⢕⢕⢕⢕⢕⢕⣕⣕⣵⣵⢕⢀⠀⠀⠑⠕⢕⢕⢜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⢀⢔⠀⠀⢕⣿⢕⢕⢕⢕⢕⢕⢸⡏⢕⢕⢕⢹⡕⢿⡕⢕⢕⢕⢕⢕⢕⢕⢕⠕⠑⢕⣱⣾⣿⣷⣾⣿⣿⣷⢕⠑⠕⢕⢜⢕⢕⢱⣫⡕⢕⣼⣿⣿⢕⢕⢕⢕⢜⢇⢜⢝⢕⢸⣟⢀⢀⢕⢔⢸⣿⢕⢕⢕⢕⢸⢕⢕⣿⣿⣿⣿⣿⣿⢇⢕⢕⢕⢕⢕⢕⢕⢕⢕⢕⢕⢕⢕⢕⢕⢕⢕⢕⢑⢕⢕⢕⢕⢕⢕⣕⣕⣕⢱⢵⢵⢗⢞⢟⢟⢇⢜⢕⢕⢕⢕⢕⠀⠀⠀⠀⠁⠕⢕⢜⢿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⠁⠀⠀⠀⠀⢄⢕⠀⠀⠀⢕⢿⢕⢕⢕⢕⢕⢕⢝⢕⢕⢕⢕⢕⣜⡜⢇⢕⢕⢕⢕⡕⠕⠁⠀⠀⢔⢕⣿⣿⣿⣿⣿⣿⣿⣿⢕⢔⠀⠀⠁⠑⠕⢕⣟⣷⢕⣿⣿⡟⣼⡣⡇⢕⢕⢕⢇⢕⢕⢸⡗⢕⢕⡜⢕⢸⣿⢕⢕⢕⢕⢸⢕⢱⣿⣿⣿⣿⣿⡿⢕⢵⢷⢵⢵⢵⢵⢵⢕⢕⢕⢕⢕⢗⢗⢕⢕⠕⢕⢕⢕⢕⢜⢕⢕⢕⢕⢕⢕⢕⢕⢕⢕⢱⣿⡕⢕⢕⢕⢕⢕⢕⢕⢄⠀⠀⠁⢄⠀⠁⢕⢜⢿⣿⣿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⠉⠉⠉⠉⠉⠉⠉⠉⠉⠉⠉⠀⠀⠀⠀⠀⢀⢕⢕⠀⠀⠀⠑⠈⠁⠁⠁⠁⣱⡇⢕⢕⢕⢕⢕⢕⣿⣿⣷⡕⢕⢕⠑⠁⠀⠀⠀⠀⢕⣼⣿⣿⣿⣿⣿⣿⣿⣿⡇⢕⠀⠀⠀⠀⠀⠕⢜⢝⡇⢸⣿⢇⠿⠏⢇⢕⢕⢕⣸⣇⢕⡜⣳⣕⢱⡕⢕⢸⣿⢕⢕⢕⢕⢕⢕⢸⣿⣿⣿⣿⣿⢕⢕⢕⢕⢕⢕⢕⢕⢕⢕⢕⠁⢕⢕⢕⢕⢕⢕⠀⢕⢕⠕⢕⢕⢕⢕⢕⢕⢕⢕⢕⢕⢕⢕⣾⣿⣿⡇⢕⢕⢕⢕⢕⢕⢕⠀⠑⢕⢔⠑⢄⠁⢕⢜⢿⣿⣿⣿⣿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⡿⢟⣹⣴⢀⠀⠀⠀⠀⠀⠀⠀⠀⠀⠀⠀⠀⠀⠀⠀⢕⢕⢕⠀⠀⠀⣴⣶⣶⣶⡆⢰⣿⢇⢕⢕⣕⣱⣵⣵⢹⢻⣿⣷⢕⢜⠑⠀⠀⠀⠀⠀⢸⣿⣿⣿⣿⣿⣿⣿⣿⣿⣿⡕⠀⠀⠀⠀⠀⠀⢗⢇⢜⢕⠇⢄⢔⢔⠁⠕⢕⡕⢜⢿⣇⢺⣿⣿⣿⣿⣿⢸⣿⢕⢕⢕⢕⢕⢕⣼⣿⣿⣿⣿⡏⢕⢕⢕⢕⢕⢕⢕⢕⢕⢕⢕⠀⢕⢕⢕⢕⢕⢕⠀⠕⢕⠀⢕⢕⢕⢕⢕⢕⢕⢕⢕⢕⢕⢸⣿⢟⢿⣿⡕⢕⢕⢕⢕⢕⢕⢄⠀⠀⠀⢀⢀⢕⢅⢕⢜⢿⣿⣿⣿⣿⣿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⢟⣹⡷⣟⢿⣿⣷⡔⣶⣶⣶⣶⣶⣶⢔⠀⠀⠀⠀⠀⠀⠀⢕⢕⠀⠀⠀⢰⣿⣿⣿⣿⢧⣿⢇⢕⣵⣾⣿⣿⣿⣿⢸⣎⣿⣿⣧⢕⠀⠀⠀⠀⠀⠀⢸⣿⣿⣿⣿⣿⣿⣿⣿⣿⣿⡇⠀⠀⠀⠀⠀⠀⢕⢕⢕⢄⣄⢀⠀⠀⢴⡆⢸⣿⣇⢜⢻⣎⢿⣿⣿⣿⣿⢺⡿⢕⣥⣵⣵⢕⢕⣿⣿⣿⣿⣿⡇⢕⢕⢕⢕⢕⢕⢕⢕⢕⢕⢕⢔⢕⢕⢕⢕⢕⢕⢕⠀⢕⢔⢕⢕⢕⢕⢕⢕⠑⢕⢕⢕⢕⢻⣿⣕⣵⣿⡇⢕⢕⢕⢕⢕⢕⢕⠁⠀⠀⠑⢕⢕⢕⢕⢕⢜⢻⣿⣿⣿⣿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⡕⢜⢣⡜⢷⢝⠋⠁⠹⣿⣿⣿⣿⣿⡇⢕⢔⢕⢕⢕⢕⡔⠕⢕⠀⠀⠀⣸⣿⣿⣿⣏⣾⢏⢕⣼⣿⣿⣿⣿⣿⣿⡜⣏⣞⣿⣿⣧⠀⠀⠀⠀⠀⠀⠈⣿⣿⣿⣿⣿⣿⣿⣿⣿⣿⠇⠀⠀⠀⠀⠀⠀⠕⢕⢕⠁⠋⠀⢕⢔⠀⣑⣼⣿⣿⣇⢕⢻⣎⠟⢛⢟⢝⢙⢕⢕⢕⢝⢝⢕⢱⣿⣿⣿⣿⣿⢕⢕⢕⢕⢕⢕⢕⢕⢕⢕⢕⢕⢕⢕⢕⢕⢕⢕⢕⢕⠀⠑⢕⢕⣱⡕⠁⠕⠑⢀⢅⢄⢕⢕⢜⢟⢿⢟⢟⢕⢕⢕⠁⢕⢕⢕⢕⢕⠀⠀⠀⠕⢕⢕⢕⢕⢕⢕⢝⢝⢝⢟⢟⢟⢟⢟⢟⢟⢏⢝⢟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⢕⠑⠕⢵⠃⠀⠀⠘⢿⣿⣿⣿⣧⢕⢕⢕⢕⣵⣿⡕⠀⠀⠀⠀⢄⣿⣿⣿⡟⣼⢇⢕⣸⣿⣿⣿⣿⣿⣿⣿⣧⢻⢸⣿⣿⣿⣇⠀⠀⠀⠀⠀⠀⠸⣿⣿⣿⣿⣿⣿⣿⣿⡏⠀⠀⠀⠀⠀⠀⠀⠀⢱⡵⣷⡇⡔⢄⡄⢠⡹⣿⣿⣿⣿⡇⢕⢝⣧⠕⢕⢕⢕⠕⠕⠕⢕⢕⢕⢸⣿⣿⣿⣿⣿⢕⢕⢕⢕⢕⢕⢕⢕⠑⢕⢕⢕⣱⣵⢕⢕⢕⠕⢕⢕⢄⠀⠁⢸⣿⣷⣦⡀⢄⢕⢕⢕⢕⢕⢕⢕⢕⢕⢁⠕⢕⢕⢔⢕⢕⢕⢕⢕⢱⢀⠀⠀⢕⢕⢕⢕⠁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⡄⠀⠀⢔⢰⠐⠀⠘⢿⣿⣿⣯⢕⣕⡟⣼⣿⣿⣧⢔⠀⠀⠀⢸⣿⣿⡟⣼⢏⢕⢱⣿⣿⣿⣿⣿⣿⣿⣿⣿⡜⡇⣿⣿⡹⣿⡔⠀⠀⠀⠀⠀⠀⢹⣿⣿⣿⣿⣿⣿⣿⠁⠀⠀⠀⠀⠀⠀⠀⠀⢸⣿⣿⡷⡟⣱⢹⡜⡇⣿⣿⣿⣿⣿⢕⢕⠜⠇⠁⠁⠀⠀⠀⠀⠁⢕⢕⣼⣿⣿⣿⣿⣿⢕⢕⢕⢕⢕⢕⠁⢕⠀⠀⢕⢕⣿⣿⡧⠕⢕⢔⠕⢕⢕⠀⠀⢸⣜⡙⠟⠦⠅⢕⢕⢕⢕⢕⢕⢕⢕⢕⢕⢄⠁⠕⢕⢕⢕⢅⠕⠕⢕⣧⢄⠀⠁⢕⢕⢕⠐⠕⢕⢕⢱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⢻⢔⠀⠀⠀⠀⢀⠀⠀⠝⣿⣿⣿⣿⢱⣿⣿⣿⣟⢕⢄⠀⠀⠀⠀⠈⠙⠋⠕⢕⣼⣿⣿⣿⣿⣿⣿⣿⣿⣿⣷⡱⢻⣿⣷⡝⣷⠀⠀⠀⠀⠀⠀⠀⢻⣿⣿⣿⣿⣿⠇⠀⠀⠀⠀⠀⠀⠀⠀⠀⠁⣯⣵⣾⣧⢻⣷⣜⡣⢻⢿⣿⢿⠟⠑⠀⠀⠀⠀⠀⠀⠀⠀⠀⣄⢕⢕⣿⣿⣿⣿⣿⣿⢕⢕⢕⢕⢕⢕⠀⢕⠀⡑⢕⢕⣙⣅⢴⣾⣕⢕⢔⠑⢕⢄⠀⢸⡿⢟⣗⣗⣖⣕⢕⢕⢕⢕⢕⠕⢑⠕⢕⢕⢕⠀⠀⠁⠑⠁⢀⢔⢕⢿⣇⢄⠀⢕⢕⢕⠀⢕⢕⢕⢕⢻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⡿⡽⣝⠀⠀⠀⠑⠑⠀⠀⠀⠘⢿⣿⣿⢸⣿⣿⣿⣿⢕⢕⠀⠀⠀⠀⠀⠀⠀⠀⠀⠈⠙⠟⠿⣿⣿⣿⣿⣿⣿⣿⣧⢞⣿⣯⣻⢮⣇⢀⠀⠀⠀⠀⠀⠈⢻⣿⣿⣿⡏⠀⠀⠀⠀⠀⠀⠀⠀⠀⠀⠀⢸⣿⣿⣿⣷⡜⣿⢣⠟⠙⠁⠀⠀⠀⠀⠀⠀⠀⠀⠀⠀⠀⠀⠀⢕⢕⣿⣿⣿⣿⣿⣿⢕⢕⢕⢕⢕⢕⠀⠁⢀⣿⡅⠑⠗⠓⠗⠷⣾⣷⣅⢔⠁⢕⠀⢸⣿⢟⠋⠁⠀⠄⢄⢑⢄⠕⢕⢔⢁⠕⢄⢁⢑⠁⠀⢀⢔⢕⢕⢕⢕⢸⣿⣇⢀⠁⢕⢕⢄⢕⠑⢕⢕⢕⢻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⡿⣺⠀⠀⠀⠀⠀⠀⢰⠐⠀⠈⢻⣿⠑⣿⣿⣿⣷⢕⠀⠀⠀⠀⠀⠀⠀⠀⠀⠀⠀⠀⠀⠀⠀⠙⠟⢿⣿⣿⣿⣿⡧⢻⣿⣿⣿⡇⠀⠀⠀⠀⠀⠀⠀⠁⢉⢉⠙⠁⠀⠀⠀⠀⠀⠀⠀⠀⠀⠀⠀⠁⢻⣿⣿⡿⢇⠙⠀⠀⠀⠀⠀⠀⠀⢀⠀⠀⠀⠔⢄⠀⠀⠀⠀⢕⢸⣿⣿⣿⣿⣿⣿⢇⢕⢕⢕⠁⢕⠀⠀⢜⠁⢄⢄⢐⢀⢀⠀⢘⢿⣿⣧⢀⠀⠕⠁⡿⣡⣤⣄⠐⠐⠀⠑⢕⢀⠁⠑⢕⢔⢀⠁⠑⠕⠕⠕⢔⠅⠑⠕⠕⢸⢿⣿⡕⢀⢕⢕⠑⢕⢔⠕⢕⢕⢕⢻⣿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⣿⣷⣿⠀⠀⠀⠀⠀⠀⠀⠀⢀⠀⠀⠝⠀⠹⣿⣿⣿⢕⠀⠀⠀⢀⢔⠑⠀⠀⠀⠄⠀⠀⠀⠀⠀⠀⠀⠀⠑⢻⣿⣿⢇⠁⣿⡟⣿⡇⠀⠀⠀⠀⠀⠀⠀⠀⠕⢕⠀⠀⠀⠀⠀⠀⠀⠀⠀⠀⠀⠀⠀⠀⠜⢿⠟⠁⠀⠀⠀⠀⠀⠀⠀⠀⠀⠀⠐⢄⠀⠀⠁⠕⢄⠀⢄⢕⢸⣿⣿⣿⣿⣿⣿⢕⢕⠕⢕⠀⢕⠀⠀⠑⠀⢕⠞⢗⠀⠀⠀⢕⣾⣿⣿⡇⠀⡇⢀⣿⣿⡀⢔⣄⡠⡀⢰⣵⡕⠀⣄⡀⠁⠑⠔⠄⢀⢀⢀⢀⢀⢀⢄⢔⢕⣿⣿⣿⡕⢕⢕⠀⢕⢕⢀⠕⢕⢕⢕⢟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⣿⠀⠀⠀⠀⠀⠀⠀⠀⠑⠁⠀⠀⠀⢀⠘⠻⢗⢕⢕⠀⢄⠑⠀⠀⢀⠔⠁⠀⠀⠀⠀⠀⠀⠀⠀⠀⠀⠀⠈⠟⠀⠀⢸⢕⢻⡇⠀⠀⠀⠀⠀⠀⠀⠀⠀⠑⠀⠀⠀⠀⠀⠀⠀⠀⠀⠀⠀⠀⠀⠀⠀⠁⠀⠀⠀⠀⠀⠀⠀⠀⠀⠀⠀⠀⠀⢀⠕⠄⢀⠀⠁⠔⢕⢕⣿⣿⣿⣿⣿⣿⣇⣕⢄⠑⠑⢔⠁⠀⠀⣄⠕⣾⣧⢕⢷⢇⢄⣾⣿⣿⣿⢇⢱⣇⣵⣿⣿⣷⣵⣝⣕⣴⣿⣿⣧⣾⣿⣿⣷⡔⠀⢀⢀⠁⢑⢕⢕⢕⢕⢕⢕⣿⣿⣿⡇⢕⢕⠀⢕⢕⣷⡄⢅⢕⢕⢕⢕⢸⣿⣿⣿⣿⣿⣿⣿⣿⣿⠀</a:t>
            </a:r>
            <a:br/>
            <a:r>
              <a:t>⢕⢕⢕⣿⣿⣿⣿⣿⢏⢇⢇⢕⠀⠀⠀⢕⢕⢕⢕⢕⢕⢕⢕⢕⢕⢕⣕⣱⣵⣴⠀⠑⠔⠀⢄⢀⣿⣿⣿⣿⠀⠁⠑⠄⢸⣿⣿⣿⣿⣜⣿⣿⣿⣿⣿⣿⣿⢿⢏⢍⢕⢔⢕⢕⢕⢕⢕⢔⢔⠄⠀⠀⠀⢔⠄⢕⢕⢔⢀⠀⠑⠑⠔⠁⠀⢀⠔⠑⢄⠀⠀⠀⠀⠀⠀⠀⠀⠀⠀⠀⠀⠀⠀⠀⠀⢸⠀⢸⠁⠀⠀⠀⠀⠀⠀⠀⢠⣴⣴⣴⣔⠀⠀⠀⠀⠀⠀⠀⠀⠀⠀⠀⠀⠀⠀⠀⠀⠀⠀⠀⠀⠀⠀⠀⠀⠀⢀⠔⠁⠀⠀⠁⠐⠄⠀⢕⢕⣿⣿⣿⣿⣿⣿⣿⡟⢕⠀⠀⠑⢄⠀⠀⢻⣷⡾⢿⣿⢷⢾⣿⣿⣿⣿⣏⣴⣿⣿⣿⣿⣿⣿⣿⣿⣽⣽⢽⢷⣽⣿⣿⣿⣿⠑⢱⢕⢕⢕⢕⢕⢕⢕⢕⢕⢕⣿⣿⣿⡇⢕⠑⢄⢕⢱⣿⣿⣧⡕⢅⢕⢕⢸⣿⣿⣿⣿⣿⣿⣿⣿⣿⠀</a:t>
            </a:r>
            <a:br/>
            <a:r>
              <a:t>⢕⢕⢕⣿⣿⣿⣿⣿⣿⣽⣵⢇⢕⠀⠀⠑⠗⠗⠳⠷⣷⣷⣷⣷⣷⣾⣿⣿⣿⣿⣴⣴⣴⣤⣿⣿⣿⣿⣿⣿⣦⣴⣦⣴⣾⣿⣿⣿⣿⣿⣿⣿⣿⣿⣿⢗⢕⢕⢕⠕⠑⠅⠕⠁⠁⠁⠁⠁⠀⢔⠀⠀⠀⠀⠀⠕⢕⢕⢕⢔⢀⠀⠀⠀⠑⠀⢀⠀⠀⠑⠄⢀⠀⠀⠀⠀⠀⠀⠀⠀⠀⠀⠀⠀⠀⠐⢔⠕⠀⠀⠀⠀⠀⠀⠀⠐⣹⣿⣿⣿⣿⡇⠀⠀⠀⠀⠀⠀⠀⠀⠀⠀⠀⠀⠀⠀⠀⠀⠀⠀⠀⠀⠀⠀⢀⠐⠁⠀⠀⠀⠁⠐⠄⠀⠁⢕⢸⣿⣿⣿⣿⣿⣿⡿⢕⢄⢔⣴⡔⠀⠀⠀⠘⢿⣿⢟⢞⢿⣿⣿⣿⣿⣿⣿⣿⣿⣿⣿⣿⣿⣿⣿⣿⣟⢇⢕⢜⢝⣿⣿⣿⡇⡰⣕⣱⣵⣵⢇⢕⢕⢕⢕⢕⢕⣿⣿⣿⢕⠕⠀⢅⢕⣼⣿⣿⣿⡿⢇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⠕⢕⢄⠀⠀⠀⠑⢕⢕⢑⡕⠀⠀⠀⠀⠀⠁⠀⠄⠀⠀⠁⠔⢀⠀⠀⠀⠀⠀⠀⠀⠀⠀⠀⠀⠀⠑⠀⠀⠀⠀⠀⠀⠀⠀⠑⠟⠿⠿⠻⠏⠁⠀⠀⠀⠀⠀⠀⠀⠀⠀⠀⠀⠀⠀⠀⠀⠀⠀⠀⠀⠀⠀⢔⠀⠀⠀⠀⠀⠀⠀⠀⠀⠀⢄⢕⢸⣿⣿⣿⣿⣿⣏⣕⣵⣧⣿⣿⡇⢕⡀⠀⠠⣅⢕⢕⢕⢱⣿⣿⣿⣿⣿⣿⣇⣿⣿⣿⣿⣿⣿⣿⣿⣿⣧⣵⣵⣵⣿⣿⣿⣷⢣⢿⣿⢟⢕⢕⢕⢕⢕⢕⢕⢕⣿⣿⢏⣱⠀⠀⢕⣵⣿⣿⡿⢏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⣧⡀⠀⠀⢁⠑⣼⢇⠀⠀⠀⠀⠀⠀⠀⠀⠀⠀⠀⠀⠁⢄⠀⠀⠀⠀⠀⠀⠀⠀⠀⠀⠁⠀⠀⠀⠀⠀⠀⠀⠀⠀⠀⠀⠀⠀⠀⠀⠀⠀⠀⠀⠀⠀⠀⠀⠀⠀⠀⠀⠀⠀⠀⠀⠀⠀⠀⠀⠀⠑⠀⠀⠀⠀⠀⠀⠀⠀⠀⠀⠀⢕⢕⣿⣿⣿⣿⣿⣿⣿⣿⣿⣿⣿⣿⣇⢕⢜⢦⡄⢘⣿⣷⣿⣿⣿⣿⣿⣿⣿⣿⣿⣿⣿⣿⣿⣿⣿⣿⣿⣿⣿⣿⣿⣿⣿⣿⣿⠇⢑⢑⢕⠕⢕⢕⢕⢕⢕⠀⠀⢕⣿⣯⣾⢇⢀⢕⣼⣿⣿⢟⢕⢕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⣷⣄⠀⠀⡼⢕⢑⠀⠀⠀⠀⠀⠀⠀⠀⠀⠀⠀⠀⠀⠀⠁⠀⠀⠀⠀⠀⠀⠀⠀⠀⠀⠀⠀⠀⠀⠀⠀⠀⠀⠀⠀⠀⠀⠀⠀⠀⠀⠀⠀⠀⠀⠀⠀⠀⠀⠀⠀⠀⠀⠀⠀⠀⠀⠀⠀⠀⠀⠀⠀⠀⠀⠀⠀⠀⠀⠀⠀⠀⠀⢕⢕⣿⣿⣿⣿⣿⣿⣿⣿⣿⣿⣿⣿⣿⢕⢕⢕⢕⠘⣿⣿⣿⣿⣿⣿⣿⣿⣿⣿⢿⠿⢿⢿⣿⣿⣿⣿⣿⣿⣿⣿⣿⣿⣿⡿⢕⢕⢕⢕⢕⢕⢕⢕⢕⢕⢕⠀⢄⢕⣿⡿⢇⢕⣱⣿⣿⢟⢕⢕⡕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⡆⡼⢑⢑⠀⠀⠀⠀⠀⠀⠀⠀⠀⠀⠀⠀⠀⠀⠀⠀⠀⠀⠀⠀⠀⠀⠀⠀⠀⠀⠀⠀⠀⠀⠀⠀⠀⠀⠀⠀⠀⠀⠀⠀⠀⠀⠀⠀⠀⠀⠀⠀⠀⠀⠀⠀⠀⠀⠀⠀⠀⠀⠀⠀⠀⠀⠀⠀⠀⠀⠀⠀⠀⠀⠀⠀⠀⢄⢕⢸⣿⣿⣿⣿⣿⣿⣿⣿⣿⣿⣿⣿⣿⢕⢕⢕⢕⢔⠜⣿⣿⣿⣿⣿⣿⢏⢕⢕⢕⢕⢕⢕⢔⢜⢹⣿⣿⣿⣿⣿⣿⣿⢟⢅⢕⢕⢕⢕⢕⢕⢕⢕⢕⢕⠁⠀⢕⢕⣿⣿⣿⣿⣿⡿⢏⢕⡕⢞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⣼⣿⡿⣹⡇⢱⡇⠀⠀⠀⠀⠀⠀⠀⠀⠀⠀⠀⠀⠀⠀⠀⠀⠀⠀⠀⠀⠀⠀⠀⠀⠀⠀⠀⠀⠀⠀⠀⠀⠀⠀⠀⠀⠀⠀⠀⠀⠀⠀⠀⠀⠀⠀⠀⠀⠀⠀⠀⠀⠀⠀⠀⠀⠀⠀⠀⠀⠀⠀⠀⠀⠀⠀⠀⠀⠀⠀⠀⠀⠀⢕⢕⢸⣿⣿⣿⣿⣿⣿⣿⣿⣿⣿⣿⣿⣿⡇⢕⢕⢕⢕⢁⠜⢿⣿⣿⣿⣿⢕⢕⣕⢕⣕⡕⣕⣕⣕⣕⣿⣿⣿⣿⣿⢟⢕⠀⢕⢕⢕⢕⢕⢕⢕⢕⢕⢕⠕⠀⢄⢕⢱⣿⣿⣿⡿⢏⢕⠕⠾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⡵⣿⡿⣱⡿⢕⡿⢏⠀⠀⠀⠀⠀⠀⠀⠀⠀⠀⠀⠀⠀⠀⠀⢀⠀⠀⠀⠀⠀⠀⠀⠀⠀⠀⠀⠀⠀⠀⠀⠀⠀⠀⠀⠀⠀⠀⠀⠀⠀⠀⠀⠀⠀⠀⠀⠀⠀⠀⠀⠀⠀⠀⠀⠀⠀⠀⠀⠀⠀⠀⠀⠑⢔⠀⠀⠀⠀⠀⠀⠀⠀⢕⢕⣼⣿⣿⣿⣿⣿⣿⣿⣿⣿⣿⣿⣿⣿⡇⢕⢕⢕⢕⢕⢕⢔⢙⢿⣿⣿⣿⣿⣿⣿⣿⣿⣿⣿⣿⣿⣿⣿⡿⢟⢕⢕⢕⠀⢕⢕⢕⢕⢕⢕⢕⢕⢕⢕⢔⠔⢔⢕⢸⣿⣿⢟⢕⢕⣵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⣵⣿⡿⢱⣿⢕⡼⢕⢕⠀⠀⠀⠀⠀⠀⠀⠀⠀⠀⠀⠀⠀⠀⢕⠁⠀⠀⠀⠀⠀⠀⠀⠀⠀⠀⠀⠀⠀⠀⠀⠀⠀⠀⠀⠀⠀⠀⠀⠀⠀⠀⠀⠀⠀⠀⠀⠀⠀⠀⠀⠀⠀⠀⠀⠀⠀⠀⠀⠀⠀⠀⠀⠀⠑⠀⠀⠀⠀⠀⠀⠀⠀⠕⢕⢝⢻⢿⣿⣿⣿⣿⣿⣿⣿⣿⣿⣿⣿⣿⢕⢕⢕⢕⢕⢕⢕⢕⢕⢜⢝⢻⢿⣿⣿⣿⣿⣿⣿⣿⢿⢏⢕⢕⢕⢕⢕⢕⠀⢕⢕⢕⢕⢕⢕⢕⢕⠕⢁⢕⢕⢕⢕⢸⢟⢕⢕⣱⣿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⡿⢱⣕⢕⢸⢕⢕⢕⠀⠀⠀⠀⠀⠀⠀⠀⠀⠀⠀⠀⠀⠀⢕⠀⠀⠀⠀⠀⠀⠀⠀⠀⠀⠀⠀⠀⠀⠀⠀⠀⠀⠀⠀⠀⠀⠀⠀⠀⠀⠀⠀⠀⠀⠀⠀⠀⠀⠀⠀⠀⠀⠀⠀⠀⠀⠀⠀⠀⠀⠀⠀⠀⠀⢕⠀⠀⠀⠀⠀⠀⠀⠀⠁⠑⠕⢕⢜⢝⢻⢿⣿⣿⣿⣿⣿⣿⣿⣿⢕⢕⢕⢕⢕⢕⢕⢕⢕⢔⢕⢕⢕⢜⢝⢟⢟⢟⢕⢕⢕⢕⢕⢕⢕⢕⢕⢕⢔⢕⢕⢕⢕⢕⢕⢕⢕⢑⢕⢕⢕⢕⢕⢕⢕⣱⣾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⡿⢕⠘⠉⢕⢇⢕⠀⢕⡔⠀⠀⠀⢀⠀⠀⠀⠀⠀⠀⠀⠀⠀⢕⠀⠀⠀⠀⠀⠀⠀⠀⠀⠀⠀⠀⠀⠀⠀⠀⠀⠀⠀⠀⠀⠀⠀⠀⠀⠀⠀⠀⠀⠀⠀⠀⠀⠀⠀⠀⠀⠀⠀⠀⠀⠀⠀⠀⠀⠀⠀⠀⠀⠀⢕⠀⠀⠀⠀⠀⠀⠀⠀⠀⠀⠀⠀⠑⢕⢕⢕⢜⢝⢻⢿⣿⣿⣿⣿⢕⢕⢕⢕⢑⢕⢕⢕⢕⢕⠀⠕⢕⢕⢕⢕⢕⢕⢕⢕⢕⢕⢕⢕⢕⢕⠁⠁⠕⢕⢕⢕⢕⢕⢕⢕⢑⢕⢕⢕⢕⢕⢕⢱⣾⣿⣿⣿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⠜⢿⢿⢇⢜⢟⢟⠋⠑⠑⠑⠏⢝⢹⢿⠿⠿⠕⢕⢕⢕⢕⢕⢕⢕⢟⣿⢇⠁⠀⠀⢕⢕⠁⢕⢕⢕⠀⠀⠀⠑⠁⠀⠀⠀⠀⠀⠀⠀⠀⢕⠀⠀⠀⠀⠀⠀⠀⠀⠀⠀⠀⠀⠀⠀⠀⠀⠀⠀⠀⠀⠀⠀⠀⠀⠀⠀⠀⠀⠀⠀⠀⠀⠀⠀⠀⠀⠀⠀⠀⠀⠀⠀⠀⠀⠀⠀⠀⠀⠀⠀⢕⠀⠀⠀⠀⠀⠀⠀⠀⠀⠀⠀⠀⢕⢇⢕⢕⢕⣵⡕⢕⢜⢝⢻⢿⡇⢕⢕⢕⢕⢕⢕⢕⢕⢕⠀⠀⠁⠑⠑⠕⢕⢕⢕⢕⢕⠕⢕⢑⠁⠀⠀⠀⠀⢕⢕⢕⢕⢕⢕⢕⢀⢕⢕⢕⢕⢕⢵⢿⣿⣿⣿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⠁⠁⠁⠀⠀⠀⠀⠀⠀⠀⠀⠀⠀⠁⠀⠀⠀⢕⢕⢕⢕⢕⢕⢕⢕⢇⣸⠀⠀⢔⢕⠕⠀⢕⢕⢕⠀⠀⠀⠀⠀⠀⠀⠀⠀⠀⠀⠀⠀⠀⢔⠀⠀⠀⠀⠀⠀⠀⠀⠀⠀⠀⠀⠀⠀⠀⠀⠀⠀⠀⠀⠀⠀⠀⠀⠀⠀⠀⠀⠀⠀⠀⠀⠀⠀⠀⠀⠀⠀⠀⠀⠀⠀⠀⠀⠀⠀⢀⠀⠀⢕⠀⠀⠀⠀⢀⠀⠀⠀⠀⠀⠀⢄⢕⢕⢕⢕⢕⣿⡇⢕⢱⣵⢕⢕⢕⢕⢕⢣⢕⠕⢕⢕⢕⢕⠀⠀⠀⠀⠀⢔⢕⠀⠑⢕⢕⠀⠑⢕⢀⠀⠀⠀⠀⢕⢕⢕⡕⠕⢇⢕⠕⢕⢕⢕⣵⣷⣷⣷⣶⣶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⡇⢱⣿⠀⠀⠕⠕⠀⠔⢕⢕⢕⠀⠀⠀⠀⠀⠀⠀⠀⠀⠀⠀⠀⠀⠀⠕⠀⠀⠀⠀⠀⠀⠀⠀⠀⠀⠀⠀⠀⠀⠀⠀⠀⠀⠀⠀⠀⠀⠀⠀⠀⠀⠀⠀⠀⠀⠀⠀⠀⠀⠀⠀⠀⠀⠀⠀⠀⠀⠀⠀⠀⠀⡵⡕⠐⢕⠀⠀⠀⠀⠀⠀⠄⠀⠀⠀⠀⠀⠀⠁⠑⠕⢕⣿⡇⢕⢸⣿⣧⢕⢕⣵⣕⢕⢕⢔⢕⢕⢱⢾⢇⠀⠀⠀⢀⣾⢕⠀⠀⠕⠀⠀⢀⢜⣵⡀⠀⠀⠀⢕⢇⢕⢕⠀⢕⢕⢕⢕⢱⣶⣶⣧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⣾⡿⠀⠀⠀⠀⠀⠀⠀⠀⠀⠀⠀⠀⠀⠀⠀⠀⠀⠀⠀⢔⢔⢔⢕⢕⢔⢔⠀⠀⠀⠀⠀⠀⠀⠀⠀⠀⠀⠀⠀⠀⠀⠀⠀⠀⠀⠀⠀⠀⠀⠀⠀⠀⠀⠀⠀⠀⠀⠀⠀⠀⠀⠀⠀⠀⠀⠀⠀⠀⠀⢄⣕⢕⢄⠁⠀⠀⠀⠀⠀⠀⠀⠀⠀⠀⠀⠀⠀⠀⠀⠀⠁⢿⡇⢕⢸⣿⣿⢕⢕⣿⣿⡇⢕⢕⣕⢕⢕⢕⢕⠀⠀⠀⣸⡏⢕⢔⢀⢀⣀⣠⢕⢕⢜⣷⡀⠀⠀⢕⢕⢕⢕⢁⢕⢕⢕⣱⣼⣿⣿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⢔⢔⢔⢕⢕⢕⢕⢕⢕⢕⢕⠀⠀⠀⠀⠀⠀⠀⠀⠀⠀⠀⠀⠀⠀⠀⠀⠀⠀⠀⠀⠀⠀⠀⠀⠀⠀⠀⠀⠀⠀⠀⠀⠀⠀⠀⠀⠀⠀⠀⠀⠀⠀⢸⢾⢇⢕⢕⢔⢄⢀⢀⠀⠀⠀⠀⠀⠀⠀⠀⠀⠀⠀⠀⠀⠈⢇⢕⢸⢿⢿⢕⢕⢿⣿⡇⢕⢕⣿⣿⡇⣵⣕⢕⢔⢔⢟⢕⢕⢕⣵⣿⡿⣻⣿⢕⢕⢜⢷⣔⢀⢕⢕⢕⢕⢕⢕⣵⣿⣿⣿⣿⣿⣿⣿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⢟⣿⣷⠀⠀⠀⠀⠀⠀⠀⠀⠀⠀⠀⠀⠀⠀⠀⠀⠀⠑⢕⢕⢕⢕⢕⢕⢕⣕⣕⢄⢄⡀⠀⠀⠀⠀⠀⠀⠀⠀⠀⠀⠀⠀⠀⠀⠀⠀⠀⠀⠀⠀⠀⠀⠀⠀⠀⠀⠀⠀⠀⠀⠀⠀⠀⠀⠀⠀⠀⢄⡄⣿⢇⢕⡕⢕⢕⢕⢕⠑⠀⠀⠀⠀⠀⠀⠀⠀⠀⠀⠀⠀⠀⠀⢕⢕⢕⢕⢕⢕⢕⢕⢕⢕⢕⢕⢕⢜⢕⣿⣿⢷⣧⡕⢕⢕⢕⢕⢻⢏⢕⣿⢏⢕⢕⢕⢕⡝⣕⢕⢕⢕⢕⣵⣿⣿⣿⣿⣿⣿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⣿⠀⠀⠀⠀⠀⠀⠀⠀⠀⠀⠀⠀⠀⠀⠀⠀⠀⠀⠀⠑⢕⢕⢕⢕⣾⣿⣿⣧⡕⢝⠀⠀⠀⠀⠀⠀⠀⠀⠀⠀⠀⠀⠀⠀⠀⠀⠀⠀⠀⠀⠀⠀⠀⠀⠀⠀⠀⠀⠀⠀⠀⠀⠀⣄⣤⣶⣶⣷⢟⢕⣕⢷⡇⢕⢕⢕⠁⠀⠀⠀⠀⠀⠀⠀⠀⠀⠀⠀⠀⠀⠀⢄⣔⣕⣕⣕⣕⣕⢕⢕⢕⢕⢕⢕⢑⢑⠑⣿⣿⣿⣿⣇⢜⢟⢳⠕⠕⢕⢕⢕⢕⢕⣵⣾⣿⣿⡟⢕⢕⣱⣾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⣧⣕⢕⣱⢕⠁⠀⠀⠀⠀⠀⠀⠀⠀⠀⠀⠀⠀⠀⠀⠀⠀⠀⠀⠀⠀⠀⠁⠕⢕⢸⣿⣿⢕⣷⠀⠁⠕⢄⢀⠀⠀⠀⠀⠀⠀⠀⠀⠀⠀⠀⠀⠀⠀⠀⠀⠀⠀⠀⠀⠀⠀⠀⠀⠀⠀⠀⠀⠀⠀⠙⠛⠛⢟⢕⢕⣾⣿⣧⢻⢕⠕⠀⠀⠀⠀⠀⠀⠀⠀⠀⠀⠀⠀⠀⠀⠀⢔⢟⢟⢻⢿⢿⢿⢿⢇⣿⣿⣿⣿⣿⣷⣷⣷⣿⣿⣿⣿⣿⣿⣿⣿⣿⣿⣿⣷⣵⡕⢕⢜⢟⢻⢕⢕⣕⣬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⣯⡿⢕⢽⢇⠀⠀⠀⠀⠀⠀⠀⠀⠀⠀⠀⠀⠀⠀⠀⠀⠀⠀⠀⠀⠀⠀⠀⠀⠑⢸⣿⣿⡇⢿⡕⠀⠀⠁⠑⠔⢄⢀⠀⠀⠀⠀⠀⠀⠀⠀⠀⠀⠀⠀⠀⠀⠀⠀⠀⠀⠀⠀⠀⠀⠀⠀⠀⠀⠀⢀⢄⠔⢡⣾⢸⣿⣿⣿⡜⠃⠀⠀⠀⠀⠀⠀⠀⠀⠀⠀⠀⠀⠀⠀⠀⠀⠁⠑⠑⠑⠕⢕⢇⢕⢕⢱⢕⢕⢕⢕⢱⢜⢝⣝⢝⡕⢕⡕⢕⢝⢝⢝⢝⢟⢟⢟⢝⡗⢇⢕⢕⣕⢱⡿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⣿⣿⢕⡽⠑⠀⠀⠀⠀⠀⠀⠀⠀⠀⠀⠀⠀⠀⠀⠀⠀⠀⠀⠀⠀⠀⠀⠀⠀⠀⢾⣿⣿⣿⣿⣷⣾⣿⣿⣷⣶⡕⠑⠕⢔⢄⢀⠀⠀⠀⠀⠀⠀⠀⠀⠀⠀⠀⠀⠀⠀⠀⠀⠀⠀⠀⢀⢄⢔⢑⣁⣀⣄⣻⣽⣾⣿⣿⣿⡇⠀⠀⠀⠀⠀⠀⠀⠀⠀⠀⠀⠀⠀⠀⠀⠀⠀⠀⠀⠀⠀⠀⢕⢇⢕⢕⢕⢕⢕⢕⢕⢕⢜⡇⢜⢣⢜⢕⢕⢕⢕⢕⢕⢕⢕⣕⢵⣕⣮⣗⣮⣣⢝⣝⡕⢕⡪⢕⡪⣝⡮⢵⡮⣕⡣⢕⡞⢝⣹⢽⣝⢽⣝⡿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⢿⣿⡕⡿⢕⠀⠀⠀⠀⠀⠀⠀⠀⠀⠀⠀⠀⠀⠀⠀⠀⠀⠀⠀⠀⠀⠀⠀⠀⠀⢸⣿⣿⣝⢟⣻⠛⠙⠙⠉⠁⠀⠀⠀⠀⠀⠁⠑⠕⠔⢄⠀⠀⠀⠀⠀⠀⠀⠀⠀⠀⠀⠀⠀⠀⠀⢕⢱⣿⣿⣿⣿⣿⣿⣿⢿⢿⣿⣿⡇⠀⠀⠀⠀⠀⠀⠀⠀⠀⠀⠀⠀⠀⠀⠀⠀⠀⠀⠀⠀⠀⠀⢕⢕⢕⢕⢱⢕⢱⢕⢕⢝⢇⢕⢜⢽⡕⢎⢕⢇⣕⡵⣕⣮⣟⢯⢗⣟⣝⣳⣟⣻⣽⣗⡮⣗⣫⣗⢮⢗⢮⢗⢪⢕⣗⢽⢕⢽⢧⢽⢗⡽⢗⣯⢗⣟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⢕⢕⢕⢕⡄⠀⠀⠀⠀⠀⠀⠀⠀⠀⠀⠀⠀⠀⠀⠀⠀⠀⠀⠀⠀⠀⠀⠀⠀⠁⢿⣿⢏⢕⢜⢄⠀⠀⠀⠀⠀⠀⠀⠀⠀⠀⠀⠀⠀⢕⠀⠀⠀⠀⠀⠀⠀⠀⠀⠀⠀⠀⠀⠀⠀⠕⠀⠀⠁⠀⠀⢾⣷⡏⢜⣿⣿⣿⠑⠀⠀⠀⠀⠀⠀⠀⠀⠀⠀⠀⠀⠀⠀⠀⠀⠀⠀⠀⠀⠀⠀⣧⣼⣕⢧⣵⡧⣵⡵⢕⣕⢵⣕⡼⢕⡣⣕⢷⢵⣞⡽⢕⢝⣟⡹⣿⣯⢽⣻⢽⣺⢯⣿⣽⡗⣮⢝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⣱⡧⢝⣷⣎⢧⠀⠀⠀⠀⠀⠀⠀⠀⠀⠀⠀⠀⠀⠀⠀⠀⠀⠀⠀⠀⠀⠀⠀⠀⠁⠻⣿⣿⣿⣷⣶⣶⣦⣴⣄⠀⠀⠀⠀⠀⠀⠀⠀⠁⠑⠀⠀⠀⠀⠀⠀⠀⠀⠀⠀⠀⠀⠀⠀⠀⠀⠀⠀⢀⢀⣜⣹⣵⣷⣿⢿⠏⠀⠀⠀⠀⠀⠀⠀⠀⠀⠀⠀⠀⠀⠀⠀⠀⠀⠀⠀⠀⠀⠀⢕⡟⣽⢳⢝⡸⢟⣇⢸⢝⡺⢝⢇⢕⡕⢜⢕⢸⢕⢸⢝⣜⢝⢕⢕⢕⢏⢝⡞⢕⡗⢽⢗⢕⢵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⢷⣗⢞⢏⢄⣄⣀⡀⠀⠀⠀⠀⠀⠀⠀⠀⠀⠀⠀⠀⠀⠀⠀⠀⠀⠀⠀⠀⠀⠁⠳⣮⣝⡝⢛⠛⠛⠛⠙⠁⠀⠀⠀⠀⠀⠀⠀⠀⠀⠀⠀⠀⠀⠀⠀⠀⠀⠀⠀⠀⠀⠀⠀⠀⣰⣷⣿⣿⣿⡿⢿⢟⣟⣵⠏⠀⠀⠀⠀⠀⠀⠀⠀⠀⠀⠀⠀⠀⠀⠀⠀⠀⠀⠀⠀⠀⢄⣔⣕⢕⣕⣸⣟⣣⢝⣇⢽⢕⡱⢕⣇⢵⢕⢕⢕⢕⢕⣕⢹⣕⡹⢕⣪⢵⢳⢵⢗⡽⢕⡕⢕⢕⡱⢕⣸⢕⣇⣕⣇⡱⣗⡸⢕⣱⢕⢗⣹⢕⡫⢵⣞⡵⢗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⠚⠛⠛⠒⠀⠀⠀⠀⠀⠀⠀⠀⠀⠀⠀⠀⠀⠀⠀⠀⠀⠀⠀⠀⠀⠀⠘⠛⠛⠓⠓⠂⠀⠀⠀⠀⠀⠀⠀⠀⠀⠀⠀⠀⠀⠀⠀⠀⠀⠀⠀⠀⠀⠀⠀⠀⠀⠀⠀⠈⠉⠉⠁⠁⠐⠓⠛⠛⠁⠀⠀⠀⠀⠀⠀⠀⠀⠀⠀⠀⠀⠀⠀⠀⠀⠀⠀⠀⠀⠀⠀⠀⠈⠓⠛⠛⠛⠛⠚⠛⠓⠛⠛⠛⠓⠚⠛⠓⠓⠓⠓⠛⠓⠛⠓⠛⠛⠚⠛⠓⠛⠓⠓⠓⠚⠃⠓⠚⠛⠓⠛⠓⠛⠓⠛⠙⠓⠓⠓⠚⠛⠛⠓⠓⠚⠓⠚⠛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⢟⡵⣿⣿⣿⣿⣿⣿⣿⣿⣿⣮⢳⣝⢸⡻⣿⣿⣿⢹⣷⣱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⢫⣿⢳⣿⣿⣿⣿⣿⣿⣿⣿⣿⣿⣷⡝⢇⣿⡝⢟⢟⢇⢿⢧⢻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⢣⣿⡿⣼⣿⣿⣿⣿⣿⣿⣿⣿⣿⣿⢏⢕⢕⢹⣿⡕⢕⢕⢕⢕⢜⢹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⢣⣿⣿⡇⣷⣧⣵⣷⣿⣷⣷⣷⣷⣵⣷⡕⢕⢕⢸⣿⣿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⡿⣻⣝⣿⣿⣿⢸⣿⣿⣿⣿⣿⣿⣿⣿⣿⣿⣿⣷⡕⢕⢕⣿⣿⣷⢕⢕⢕⢕⢕⢕⢕⢕⢜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⢟⣯⣾⡿⣼⣿⣿⣿⢸⣿⣿⣿⣿⣿⣿⣿⣿⣿⣿⣿⣿⣷⡕⢕⣿⣿⣿⡇⢕⢕⢕⢕⢕⢕⢕⢕⢕⢕⢝⢻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⣵⣿⣿⣿⢣⣿⣿⣿⡇⣿⣿⣿⣿⣿⣿⣿⣿⣿⣿⣿⣿⣿⣿⣿⡕⣿⣿⣿⣷⢕⢕⢕⢕⢕⢕⢕⢕⢕⢕⢕⢕⢕⢹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⣷⣿⣿⣿⣟⣵⢸⣿⣿⣿⡇⣿⣿⣿⣿⣿⣿⣿⣿⣿⣿⣿⣿⣿⢻⣿⢕⣿⣿⣿⣿⢕⢕⢕⢕⢕⢕⢕⢕⢕⢕⢕⢕⣵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⣟⣾⣿⣿⣿⢯⣾⡟⣿⡿⢟⣿⣇⢻⣿⣿⣿⣿⣿⣿⣿⣿⣿⣿⣿⣿⢜⢿⢕⣿⣿⣿⣿⡕⢕⢕⣕⢕⡕⢕⢕⢕⢕⢕⢱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⣟⣾⣿⣿⣿⣣⣿⣿⡇⡟⢕⣾⣿⡿⣕⣿⣿⣿⣿⣿⣿⣿⣿⣿⣿⣿⣿⢕⢕⢸⣿⣿⣿⢟⠕⢕⢜⢟⢕⢜⢇⢗⠃⠙⠝⣾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⡿⣼⡿⣻⣿⣳⣿⣿⢏⢕⢱⢾⣿⣿⡇⣿⣿⣿⣿⣿⣿⣿⣿⣿⣿⣿⣿⣿⢕⢕⢋⢛⢝⠑⠁⢔⢕⠕⢕⢕⢕⢕⢜⢔⢴⢕⢕⢝⢻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⣿⢿⢿⣟⣏⢱⣿⢣⣿⢣⣿⣿⣿⢕⡇⢕⣿⣿⣿⡇⣿⡿⣿⣿⣿⣿⣿⣿⣿⣿⣿⣿⣿⢕⢔⢁⢑⢁⢀⢄⢕⣼⣿⣷⢱⡕⠕⢕⢕⢕⢕⢕⢕⣱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⣟⣼⣷⣿⣿⡏⣿⡏⣾⣏⣿⣿⣿⣿⢸⣿⢸⣿⣕⣜⢱⣿⡇⣿⣿⣿⣿⣿⣿⣿⣿⣿⣿⢏⢕⢱⡑⠕⠕⢕⢕⢱⣻⣿⣿⣸⣿⣷⣕⡑⣕⣕⢳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⡟⣽⢿⣿⡟⡿⢇⣿⢹⡿⣼⣿⣿⣿⡟⢸⡇⣾⣿⣿⡟⣾⡿⢸⣿⣿⣿⣿⣿⣿⣿⣿⣿⡇⢕⢕⢸⣿⣿⣿⡗⡕⣼⣿⣿⣿⣿⣿⣿⡿⣷⢻⣿⣷⣷⢻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⢹⣿⣧⡝⢟⡇⢸⣇⣿⢣⣿⣿⣿⣿⢇⣿⢱⣿⣿⣿⢳⣿⢱⢸⣿⣿⣿⣿⣿⣿⣿⣿⣿⢕⢕⢕⣼⣿⣿⣿⣷⢱⣿⣿⣿⣿⢸⣿⣿⣿⣿⢜⣫⡿⡟⣎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⣇⢸⡇⢝⣵⡟⣱⣸⣸⡟⣾⣿⣿⣿⡏⢕⡟⣼⣿⣿⣿⢸⢇⣿⢸⣿⢻⣿⣿⣿⣿⣿⣿⡇⢕⢕⢱⣿⣿⣿⣿⣿⢸⣿⣿⣿⣿⢸⣿⣿⣿⣿⢸⣝⢪⣷⣿⣸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⣧⢕⢕⢱⣽⣟⣟⢕⡟⢱⣿⣿⣿⡿⢱⣿⡇⣽⣽⣽⣽⡝⣾⣿⣾⣿⢸⡏⣿⣿⣿⣿⣾⢕⢕⢕⣾⣿⣿⣟⢻⢿⣸⢹⣿⣿⡏⣾⣿⣿⣿⣿⢱⣝⣷⢕⡻⢕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⣧⡣⢜⡕⢸⡝⡸⡕⣾⣿⣿⣿⢱⢿⢿⢇⢿⢿⣿⣟⣞⣟⢿⢿⣯⣼⣇⣿⣿⣿⡟⢇⡎⢱⣾⡿⢿⢿⢿⢿⢣⣵⡼⡜⣿⢕⣿⣿⣿⣿⣿⣸⣽⢾⡇⢱⢕⢄⢔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⣷⡼⢕⢕⢳⣇⡏⣿⢿⢇⢞⢇⢁⣄⡄⢀⠑⠐⢁⢉⢟⢷⣾⣿⣿⣾⣼⣧⣱⣞⣵⣿⡵⢗⠛⠙⠝⠝⠍⠉⠙⢹⣵⣜⣿⣿⣿⣿⡟⢱⢕⡱⢕⣵⣷⣷⣷⣷⣷⣾⣿⢕⢕⢕⢕⢑⢑⢀⢄⢄⡄⢄⢸⢟⢟⢻⢟⢟⢟⢟⢟⢟⢟⡇⢗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⢿⠇⠀⢕⣼⣿⣕⣿⣾⢕⢽⣵⡸⣿⡏⢝⢕⢀⢄⢄⢱⣵⣿⣿⣿⣿⣿⣿⣿⣿⣿⣿⣱⠖⢃⠁⢀⠀⠀⣷⣦⢔⢱⣗⣿⣿⣿⣾⡇⢃⢜⣾⣿⣿⣿⣿⣿⣿⣿⣿⣿⢕⢕⢕⢕⣷⡕⢕⣵⡕⣇⣷⡕⢵⣷⢸⣼⣿⢕⢸⣿⣵⢼⣿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⢐⠅⠀⠀⠁⣿⡇⢕⣹⣿⢕⢜⢿⣿⣿⣷⣕⢕⣕⢕⢕⣾⣿⣿⣿⣿⣿⣿⣿⣿⣿⣿⣿⣿⡕⡕⢔⢕⢕⣱⣿⣧⡞⣾⣿⣿⣿⡏⣿⡇⠀⠀⢿⣿⣿⣿⣿⣿⣿⣿⣿⣿⢕⢕⢕⢜⣿⣗⣇⣿⣗⣿⣿⣞⣼⣿⣿⣻⣿⣳⣾⣿⣿⣿⣿⣿⣿⣿⣿⣿⣿⣿⣿⣿⣿⣿⣿⣿⣿⣿⣿⣿⣿⣿⣿⣿⣿⣿⣿⣿⣿⢿⢟⢇⢟⢻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⢕⢱⠇⠀⠀⠀⢱⣿⢱⢱⣯⢻⢕⢕⢜⣿⣿⣷⣼⣕⣽⣵⣿⣿⣿⣿⣿⣿⣿⣿⣿⣿⣿⣿⣿⣿⣿⣇⡝⢇⢗⣻⣿⣟⣼⡿⣿⣿⢸⢕⣿⡇⠀⠀⠜⢿⣿⣿⣿⣿⣿⣿⣿⣿⢕⢕⢕⢸⣿⣿⣿⣿⣿⣿⣿⣿⣿⣿⣿⣿⣿⣿⣿⣿⣿⣿⣿⣿⣿⣿⣿⣿⣿⣿⣿⣿⣿⣿⣿⣿⣿⣿⣿⣿⣿⣿⢿⢿⢟⢏⢝⢕⢕⢕⢱⣵⣵⡕⢜⢻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⣰⢇⠀⠀⠀⠀⣼⡇⣾⡕⢷⢕⢕⢕⢱⢻⣿⣿⣿⣿⣿⣿⣿⣿⣿⣿⣿⣿⣿⡿⣿⣿⣿⣿⣿⣿⣿⣿⣿⣿⣿⣿⣿⡿⢏⡾⣿⡇⢕⢜⣿⡇⠀⠀⠀⣧⢻⣿⣿⣿⣿⣿⣿⣿⢕⢕⢕⢸⣿⣿⣿⣿⣿⣿⣿⣿⣿⣿⣿⣿⣿⣿⣿⣿⣿⣿⣿⣿⣿⣿⣿⣿⣿⣿⣿⣿⣿⣿⣿⢿⢿⢟⢟⢝⢕⢕⣕⣕⣵⣵⣷⣿⡿⢕⣼⣿⣿⣿⣕⢕⢜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⢁⢜⡇⢑⣵⢇⣱⡄⢄⠀⢰⣿⢕⣿⢕⡸⡕⢕⢕⢱⣏⢿⣿⣿⣿⣿⣿⣿⣿⣿⣿⣿⣿⣿⣿⣿⣿⣿⣿⣿⣿⣿⣿⣿⢿⣿⣻⡕⡼⢫⣿⡟⢕⢕⢱⢿⡇⠀⠀⠀⢜⣧⢻⣿⣿⣿⣿⣿⣿⢕⢕⢕⢸⣿⣿⣿⣿⣿⣿⣿⣿⣿⣿⣿⣿⣿⣿⣿⣿⣿⣿⣿⣿⣿⣿⣿⣿⡿⢿⢟⢏⢝⢕⢕⢕⣕⡱⢵⢷⢷⢷⣏⣝⢟⢟⢟⢏⣱⣾⣿⣿⣿⣿⣿⣷⡕⢕⢻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⢜⣿⣿⢕⢕⢕⢕⢕⣿⣿⣿⣿⣿⣿⣿⣿⣿⣿⣿⣿⣿⣿⣿⣿⣿⣿⣿⣿⣿⣿⣿⣿⣿⣿⣿⢝⢞⢇⡕⢕⢅⠅⢇⠆⢔⢸⢗⡕⡼⢕⣱⡟⢕⠐⠀⢜⢇⢸⣿⡕⢕⣧⢕⢕⢕⢕⢜⢿⣿⣿⣿⣿⣿⣿⣿⣿⣿⣿⣿⣿⣿⣿⣿⣿⣿⣿⣿⣿⣿⣿⡿⢏⢎⢱⣿⣿⡇⢕⢕⢕⢸⡇⣄⡔⢰⣧⢜⢧⢻⣿⣿⣿⣿⣿⢕⢕⢕⢸⣿⣿⣿⣿⣿⣿⣿⣿⣿⣿⣿⣿⣿⣿⣿⣿⣿⢿⢟⢟⢟⢝⢕⢕⢕⢕⣱⡵⣗⣣⣵⣷⣷⣿⣿⣿⣿⣿⣿⣿⣿⣿⣿⣷⣷⣽⢟⡻⢿⣿⣿⣿⣿⣧⢕⢜⢻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⢱⣿⢕⢕⢔⢕⢕⢕⢸⣿⣕⡇⢸⡇⢕⢕⢕⢕⢜⢻⣿⣿⣿⣿⣿⣿⣿⣿⢿⢿⣿⡿⢿⣿⣿⣿⣿⣿⣿⣿⣿⡿⢇⢕⣼⣿⣿⢕⡕⢸⡇⢸⢇⣿⣣⢕⢿⡇⢜⣎⢻⣿⣏⣿⣿⣕⣑⣀⣜⣿⣿⣿⣿⣿⣿⣿⣿⣿⣿⣿⢿⢟⢟⢝⢕⢕⢕⣕⣕⣵⣵⣧⡇⣿⣮⣵⣾⣿⣿⣿⣿⣿⡿⣿⡿⢿⢻⢿⢿⣿⢿⢿⢝⢝⢜⢕⢕⢕⢜⢟⢿⣿⢟⢷⡕⢕⢝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⠕⢕⣿⣿⣿⣿⣿⣿⣿⣿⣿⣿⣿⣿⣿⣿⣿⣿⣿⣿⣿⣿⣿⣿⣿⣿⣿⣿⣿⡇⢱⢕⢱⢱⢃⠑⠄⠁⠘⠘⢱⢱⢅⣿⢧⢕⡕⢕⢕⢕⢕⡇⢿⣧⢣⢸⡝⢇⢅⢕⢕⢕⢕⢝⢻⢿⣿⣿⣿⣿⣿⣿⣿⣿⣿⣷⣾⣿⣿⣿⣿⣿⢿⢏⢕⢕⢱⣿⣿⣇⡕⢇⢸⡇⢸⢸⢿⢿⢇⢸⣿⢱⢜⡼⢿⠿⢿⣿⢿⠿⠿⠿⠿⠿⠿⠿⢟⢿⢟⢏⢝⢕⢕⣕⢕⢕⢱⢵⢷⢿⢿⢿⢟⢟⢝⢏⢝⢝⢝⢝⢕⢝⢜⢕⢕⢕⢕⢕⢕⢕⢕⢕⢕⢕⢕⢕⢕⢕⢕⢕⢕⢕⢕⢕⢝⢧⡈⠇⢕⢕⢕⢻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⢰⠕⣾⢹⣿⢣⣿⣷⣧⢕⢕⣸⣿⢜⣿⡹⢸⡇⢜⢣⢕⢕⢕⢕⢕⢕⢕⢝⢟⢿⣿⣿⣿⣿⣿⣿⣿⣿⣿⢿⢟⢹⢕⢕⢕⢕⢕⣼⣿⡹⢸⣇⢕⢕⢇⢸⢕⢄⢄⢄⢕⣿⡇⠁⢱⠀⠀⢸⣿⢕⢔⢀⢔⢔⢕⢕⢕⢕⣕⣵⣵⣷⣾⢟⢕⢕⢕⢕⢕⢕⢕⢕⢕⢕⢕⢕⢕⢕⢕⢕⢕⢕⢕⢕⢕⢕⢕⢕⢕⢕⢕⢕⢕⢕⢕⢕⢕⢕⢕⢕⢕⢕⢕⢕⢕⢕⢕⢕⠀⠁⠕⢕⢕⢜⢻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⢕⠸⢟⣿⢇⢜⢿⢟⢏⢕⢱⣿⢇⢕⢜⣯⡇⣇⢕⢕⢕⢕⢕⢕⢕⢕⢕⢕⢕⢕⢕⢝⣟⢿⢿⢟⣫⣽⢕⢕⢕⢕⢇⢕⢕⢕⣱⢿⢕⢕⣿⣿⢕⡇⢕⢕⣕⢱⣷⣷⡇⢹⡇⠀⠕⡔⠀⢸⡿⢕⢕⣕⣵⣵⣷⣾⣿⣿⣿⣿⣿⡟⢕⢕⢕⢕⢕⢕⢕⢕⢕⢕⢕⢕⢕⢕⢕⢕⢕⢕⢕⢕⢕⢕⢕⢕⢕⢕⢕⢕⢕⢕⢕⢕⢕⢕⢕⢕⢕⢕⢕⢕⢕⣕⣕⣕⣵⣵⢕⢀⠀⠀⠁⠕⢕⢝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⠀⢔⠀⠀⢕⣿⢕⢕⢕⢕⢕⢕⢸⢏⢕⢕⢕⢜⢇⢹⡕⢕⢕⢕⢕⢕⡜⢕⢕⠕⠑⢕⣸⣿⣿⣿⣿⣿⣿⣿⢕⠑⠕⢕⢜⡕⢕⢕⣫⡕⢕⣼⣿⣿⢕⢇⢕⢕⢹⡕⢜⢝⢕⢸⣷⢀⢀⢕⢔⢸⣇⢕⢸⣿⣿⣿⣿⣿⣿⣿⣿⣿⡿⢕⢕⢕⢕⢕⢕⢕⢕⢕⢕⢕⢕⢕⢕⢕⢕⢕⢕⢕⢕⢕⢕⢕⢕⢕⢕⢕⢕⢕⢕⢕⣕⣕⣕⢵⢵⢵⢷⢞⢟⢟⢇⢝⢝⢝⢕⢕⢕⢕⠀⠀⠀⢀⠁⢕⢕⢻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⠀⠀⠀⢕⢹⢕⢕⢕⢕⢕⢕⢜⢕⢕⢕⢕⢑⡷⣕⢱⢕⢕⢕⢕⢱⠕⠑⠀⠀⢔⢱⣿⣿⣿⣿⣿⣿⣿⣿⢕⢔⠀⠀⠁⠑⠕⢜⣿⣷⢕⣿⣿⡟⣼⣇⡕⢕⢕⢜⡕⢕⢕⢸⣿⢕⢕⢕⢕⢸⡇⢕⢸⣿⣿⣿⣿⣿⣿⣿⣿⣿⢱⢱⢷⢵⢵⢵⢵⢵⢵⢵⢕⢕⢕⢕⢕⢕⢗⢗⢕⢕⢕⢕⢕⠕⢕⢕⢜⢝⢝⢕⢕⢕⢕⢕⢕⢕⢕⢕⢕⣱⣷⡕⢕⢕⢕⢕⢕⢕⢕⢕⢔⠀⠀⠀⠑⢄⠑⢕⢜⢻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⠁⠁⠁⠁⠁⣱⡇⢑⢕⢕⢕⢕⢕⢿⢿⣿⣇⢕⢕⠕⠁⠀⠀⠀⠀⢕⣼⣿⣿⣿⣿⣿⣿⣿⣿⡇⢕⠀⠀⠀⠀⠀⠕⢜⡿⡇⢹⣿⡇⠿⢿⢇⢕⢕⢕⣿⡕⡕⢸⣣⣕⢸⡕⢕⢸⡇⢕⢸⣿⣿⣿⣿⣿⣿⣿⣿⢇⢕⢕⢕⢕⢕⢕⢕⢕⢕⢕⢕⢕⠀⢕⢕⢕⢕⢕⢕⢕⠀⢕⢕⢄⢕⢕⢕⢕⢕⢕⢕⢕⢕⢕⢕⢕⢕⢕⣱⣿⣿⣿⣇⢕⢕⢕⢕⢕⢕⢕⢕⠀⠀⠕⢔⢔⠑⢄⢕⢕⢝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⡿⢟⣹⣴⡀⠀⠀⠀⠀⠀⠀⠀⠀⠀⠀⠀⠀⠀⠀⠀⢕⢕⢕⠀⠀⠀⣴⣶⣶⣶⡆⢰⡿⢕⢕⢕⣕⣱⣵⣵⢸⡾⣿⣿⡕⢜⠇⠀⠀⠀⠀⠀⢸⣿⣿⣿⣿⣿⣿⣿⣿⣿⣿⡕⠀⠀⠀⠀⠀⠀⢳⢜⢱⡜⢇⢄⢄⢄⠑⠕⢕⡕⢹⣿⡕⣵⣿⣿⣿⣧⣼⢸⡇⢕⢸⣿⣿⣿⣿⣿⣿⣿⡟⢕⢕⢕⢕⢕⢕⢕⢕⢕⢕⢕⢕⢕⠀⢕⢕⢕⢕⢕⢕⢕⢀⠁⢕⢕⠁⢕⢕⢕⢕⢕⢕⢕⢕⢕⢕⢕⢕⢱⣿⡟⢟⢿⣿⡇⢕⢕⢕⢕⢕⢕⢕⢕⢀⠀⠀⠀⢀⢄⢕⢕⢕⢕⢻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⢟⢹⣵⢻⣿⣿⣷⡔⣖⣶⣶⣶⣶⣶⢔⠀⠀⠀⠀⠀⠀⠀⢕⢕⠁⠀⠀⢔⣿⣿⣿⣿⢧⣿⢏⢕⣱⣾⣿⣿⣿⣿⢸⡷⣻⣿⣿⡕⠀⠀⠀⠀⠀⠀⢸⣿⣿⣿⣿⣿⣿⣿⣿⣿⣿⡇⠀⠀⠀⠀⠀⠀⢕⢕⢕⢄⡄⠁⠁⠀⣵⡔⢹⣿⣇⢜⢿⡜⣿⣿⣿⣿⣿⢸⡇⢕⢸⣿⣿⣿⣿⣿⣿⣿⡇⢕⢕⢕⢕⢕⢕⢕⢕⢕⢕⢕⢕⢕⢕⢕⢕⢕⢕⢕⢕⢕⢕⠀⠕⢕⠕⢕⢕⢕⢕⢕⢕⢕⢀⢕⢕⢕⢕⢸⣿⡧⣵⣵⣿⡿⢕⢕⢕⢕⢕⢕⢕⢕⢕⠀⠀⠀⠁⢕⢕⢕⢕⢕⢕⢜⢻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⡕⢜⢻⡜⢷⢝⢋⠁⠝⣿⣿⣿⣿⣿⡇⢕⢔⢕⢔⢕⢕⢔⠕⢕⠀⠀⠀⣸⣿⣿⣿⣏⣾⢏⢕⣼⣿⣿⣿⣿⣿⣿⡇⣷⢳⣿⣿⣷⡀⠀⠀⠀⠀⠀⠁⣿⣿⣿⣿⣿⣿⣿⣿⣿⣿⠇⠀⠀⠀⠀⠀⠀⠕⢕⢕⠑⠏⠀⢔⢔⠁⢅⣸⣿⣿⣇⢜⢿⡜⢟⢛⢟⢟⢙⢕⢕⢸⣿⣿⣿⣿⣿⣿⣿⢕⢕⢕⢕⢕⢕⢕⢕⢕⢕⢕⢕⢕⢕⢕⢕⢕⢕⢕⢕⢕⢕⢕⠀⠀⢕⠀⣕⣵⡕⠅⠑⠑⢁⢅⢄⢔⢕⢕⢕⢜⢟⢟⠟⢏⢕⢕⢕⢔⠑⢕⢕⢕⢕⢕⢕⠀⠀⠀⠑⢕⢕⢕⢕⢅⢕⢕⢝⢝⢏⢝⢝⢟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⢕⠑⠕⢵⠇⠀⠀⠘⢿⣿⣿⣿⣧⢕⢕⢕⢕⣵⣿⡕⠀⠀⠀⠀⢀⣿⣿⣿⡟⣼⢇⢕⣸⣿⣿⣿⣿⣿⣿⣿⣿⢸⡜⣿⣿⣿⣷⢀⠀⠀⠀⠀⠀⠜⣿⣿⣿⣿⣿⣿⣿⣿⡏⠀⠀⠀⠀⠀⠀⠀⠀⢱⣱⣷⡇⡄⢁⡀⢠⢻⣿⣿⣿⣿⡇⢕⢻⡕⢕⢕⢕⢕⠕⢕⢕⣿⣿⣿⣿⣿⣿⣿⢕⢕⢕⢕⢕⢕⢕⢕⢕⢕⠀⢕⢕⢕⣵⣷⡕⢕⢕⢔⢕⢕⢕⢕⠀⠁⠀⣿⣿⣿⣶⡔⠁⢕⢕⢕⢕⢕⢕⢕⢕⢕⢕⢕⢄⠑⢕⢕⢕⢕⢕⢕⢕⢕⢕⢕⢣⢄⠀⠀⠕⢕⢕⢕⢕⠀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⣄⠀⠀⢀⢰⠐⠀⠈⢻⣿⣿⣷⡕⣼⡜⣼⣿⣿⣕⢕⠀⠀⠀⠸⢿⣿⡟⣼⢏⢕⢱⣿⣿⣿⣿⣿⣿⣿⣿⣿⣇⢇⢿⣿⣏⢿⣧⠀⠀⠀⠀⠀⠀⢹⣿⣿⣿⣿⣿⣿⣿⠁⠀⠀⠀⠀⠀⠀⠀⠀⢸⣽⣿⡳⢳⣕⢳⡸⡞⣿⣿⣿⣿⣿⢕⢕⢝⠔⠁⠁⠀⠀⢕⢕⣿⣿⣿⣿⣿⣿⣿⢕⢕⢕⢕⢕⢕⢕⠁⢕⠀⢀⢕⢕⢱⣿⣿⢿⢑⢕⢕⢔⠑⢕⢕⠀⠀⠀⣿⣦⣌⢙⠗⠆⠑⢕⢕⢕⢕⢕⢕⢕⢕⢕⢕⢕⢕⢀⠁⠕⢕⢕⢕⢅⠑⠑⢑⢸⣧⢄⠀⠀⢕⢕⢕⢕⠑⢁⢕⢕⢕⢕⢱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⣺⢆⠀⠀⠀⠀⢀⠀⠀⠝⣟⣿⣽⣿⢳⣿⣿⣿⣇⢕⢄⠀⠀⠀⠀⠈⠈⠋⠕⢕⣼⣿⣿⣿⣿⣿⣿⣿⣿⣿⣿⡜⡼⣿⢿⣧⡻⡆⠀⠀⠀⠀⠀⠀⢻⣿⣿⣿⣿⣿⠇⠀⠀⠀⠀⠀⠀⠀⠀⠀⠁⢏⣽⣾⣇⢿⢱⣕⢕⢿⣿⣿⢿⠟⠑⠀⠀⠀⠀⠀⠀⠀⢕⢕⣿⣿⣿⣿⣿⣿⣿⢕⢕⢕⢕⠑⢕⢕⠀⢕⠀⢡⡀⢕⢌⢥⢤⢴⢾⢷⣕⢕⢕⠁⢕⢕⠀⠀⣿⣟⣟⣽⡽⢽⢵⠅⠕⢅⠕⢕⢔⢑⠕⢅⠑⠕⢕⢕⢄⠀⠀⠁⠁⢁⢄⢔⢕⢕⣿⣧⢔⠀⠁⢕⢕⢕⠀⢕⢕⢕⢕⢕⢕⢝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⡾⣝⠀⠀⠀⠐⠑⠀⠀⠀⠘⢿⣿⣿⢸⣿⣿⣿⣿⡕⢕⠀⠀⠀⠀⠀⠀⠀⠀⠀⠁⠉⠛⠿⣿⣿⣿⣿⣿⣿⣿⣿⡕⣿⣿⣯⣝⣗⠄⠄⠀⠀⠀⠀⠁⢻⣿⣿⣿⡏⠀⠀⠀⠀⠀⠀⠀⠀⠀⠀⠀⢸⣿⣿⣿⣮⢸⣿⢸⠗⠘⠁⠀⠀⠀⠀⠀⠀⠀⠀⠀⠀⢕⢕⣿⣿⣿⣿⣿⣿⣿⡕⢕⢕⢕⠀⢕⢕⠀⠁⠀⡾⠷⠕⠘⠙⠙⠙⠙⠻⣿⣿⣦⡕⠀⠑⢕⠀⢸⣿⡏⠁⠀⠀⠀⠐⠄⢕⢔⠁⠕⢕⢔⢅⠑⠔⢄⢅⢀⢁⢄⢄⠕⢕⢕⢕⢕⢕⢻⣿⣷⢔⠀⢕⢕⢕⠀⢕⢄⢕⢕⢜⣧⡕⢜⢻⣿⣿⣿⠀</a:t>
            </a:r>
            <a:br/>
            <a:r>
              <a:t>⢕⢕⢕⣿⣿⣿⣿⣿⣿⣿⢇⢕⠀⠀⢀⢀⢀⢀⢀⢀⢀⢀⢀⢀⢄⠄⢄⢄⢀⠀⠀⢐⠐⠀⠀⠀⠀⢸⣿⣿⠑⠀⠀⠁⢹⣿⣿⣿⣿⣸⣿⣿⣿⣿⣿⣿⣿⣿⣿⣿⣟⣿⣺⠀⠀⠀⠀⠀⠀⢰⠔⠀⠈⢻⣿⠁⣿⣿⣿⣷⢕⠀⠀⠀⠀⠀⠀⠀⠀⠀⠀⠀⠀⠀⠀⠀⠉⠟⢿⣿⣿⣿⣿⡿⠘⣿⣿⣿⣿⢄⠀⠀⠀⠀⠀⠀⠁⢉⢈⠙⠁⠀⠀⠀⠀⠀⠀⠀⠀⠀⠀⠀⠀⢻⣿⣿⡿⢜⠑⠀⠀⠀⠀⠀⠀⠀⢀⠀⠀⠀⠔⢄⠀⢕⢕⣿⣿⣿⣿⣿⣿⣿⢇⢕⢕⢕⢔⠁⢕⠀⠀⢡⠂⢀⢔⣐⢅⠐⠀⠀⠀⢜⣿⣿⣷⡄⠀⢀⢄⢜⣟⣴⠶⠶⠁⠀⠁⠀⠁⢕⢔⠀⠀⠑⠕⢕⢄⠀⠁⠑⠑⠑⠑⠕⠄⠁⠁⠑⠑⢜⣻⣿⣧⢔⢕⢕⢕⠀⢕⢕⠁⢕⢕⢹⣷⣕⢕⢜⢿⣿⠀</a:t>
            </a:r>
            <a:br/>
            <a:r>
              <a:t>⢕⢕⢕⣿⣿⣿⣿⣿⢏⢇⢕⢕⠀⠀⢕⢕⢕⢕⢕⢕⢕⢕⢕⢕⢕⢕⠀⠀⠀⠀⠀⠀⠁⠀⠑⢄⣤⣼⣿⣿⠀⠀⠁⠐⢸⣿⣿⣿⣿⣿⣿⣿⣿⣿⣿⣿⣿⣿⣿⣿⣿⣷⣿⠀⠀⠀⠀⠀⠀⠀⠀⢀⠀⠀⠜⠀⠝⣿⣿⣿⢇⢀⠀⠀⢀⢔⠑⠀⠀⠀⠄⠀⠀⠀⠀⠀⠀⠀⠀⠑⠻⣿⣿⢇⠀⢸⡇⢻⣿⠁⠀⠀⠀⠀⠀⠀⠀⠑⢕⠐⠀⠀⠀⠀⠀⠀⠀⠀⠀⠀⠀⠀⠀⠜⣿⠟⠁⠀⠀⠀⠀⠀⠀⠀⠀⠀⠀⠐⢄⠀⠀⠁⠕⢕⢕⣿⣿⣿⣿⣿⣿⡟⢕⠕⢕⠑⢕⠀⢕⠀⠀⠀⠀⢕⣕⠉⢕⢀⢀⡔⢀⣾⣿⣿⣿⣷⠀⢸⢄⢸⣿⣿⣆⠑⢢⣴⡆⢄⣵⣷⡷⢀⣰⣦⣄⡀⠁⠑⠀⠐⠄⢄⢄⢄⢄⢄⢄⢔⢕⢸⣿⣿⣿⣇⢕⢕⢕⠀⢕⢕⢔⠀⠕⢕⢻⢿⡧⢕⢜⣿⠀</a:t>
            </a:r>
            <a:br/>
            <a:r>
              <a:t>⢕⢕⢕⣿⣿⣿⣿⣿⣯⣗⢕⢕⠀⠀⠀⢕⢕⢕⢕⢕⢕⢕⢕⢕⢕⢕⠀⠀⠀⠀⢄⢀⠀⠀⠀⠀⣿⣿⣿⣿⠔⢄⠀⠀⢸⣿⣿⣿⣿⡏⣿⣿⣿⣿⣿⣿⣿⣿⣿⣿⣷⢿⣿⠀⠀⠀⠀⠀⠀⠀⠀⠑⠁⠀⠀⠀⢀⠘⠻⢟⢕⢕⠀⢄⠑⠀⠀⢀⠔⠁⠀⠀⠀⠀⠀⠀⠀⠀⠀⠀⠀⠈⠏⠀⠀⠑⡇⢜⡇⠀⠀⠀⠀⠀⠀⠀⠀⠀⠑⠀⠀⠀⠀⠀⠀⠀⠀⠀⠀⠀⠀⠀⠀⠀⠁⠀⠀⠀⠀⠀⠀⠀⠀⠀⠀⠀⠀⠀⢀⠕⠄⢀⠀⢕⢕⣿⣿⣿⣿⣿⣿⣵⣾⢕⢕⠀⠑⢔⠁⠀⠀⢳⣄⢸⣿⣷⣕⡟⢏⣱⣾⣿⣿⣿⣿⠏⣰⣿⣴⣿⣿⣿⣿⣷⣧⣵⡶⣿⣿⡿⢷⣿⣿⣿⣿⣿⡇⢀⣴⢄⢄⢄⢅⢕⢕⢕⢕⢕⢕⢸⣿⣿⣿⣿⢕⢕⠕⠀⢕⢕⣸⣷⣕⢕⢕⢕⢕⢕⣼⣿⠀</a:t>
            </a:r>
            <a:br/>
            <a:r>
              <a:t>⢕⢕⢕⣿⣿⣿⣿⣿⢏⢇⢇⢕⠀⠀⠀⢕⢕⢕⢕⢕⢕⢕⢕⢕⢕⢕⣕⣱⣵⣴⠀⠑⠔⠀⢄⢀⣿⣿⣿⣿⠀⠁⠑⠄⢸⣿⣿⣿⣿⣜⣿⣿⣿⣿⣿⣿⣿⢿⢏⢍⢕⢔⢕⢕⢕⢕⢕⢔⢔⢄⠀⠀⠀⢔⢄⢕⢕⢔⢀⠀⠑⠑⠔⠁⠀⢀⠔⠑⢄⠀⠀⠀⠀⠀⠀⠀⠀⠀⠀⠀⠀⠀⠀⠀⠀⢔⠑⢱⠕⠀⠀⠀⠀⠀⠀⠀⢰⣴⣴⣴⣔⠀⠀⠀⠀⠀⠀⠀⠀⠀⠀⠀⠀⠀⠀⠀⠀⠀⠀⠀⠀⠀⠀⠀⠀⠀⢀⠔⠁⠀⠀⠁⠐⢕⢕⣿⣿⣿⣿⣿⣿⣿⢏⠕⠀⠀⢀⠁⠔⠀⠀⠘⣿⣿⣏⣿⣻⣏⣽⣿⣿⣿⣿⣿⣷⣾⣿⣿⣿⣿⣿⣿⣿⣿⣿⣿⣿⢿⢝⢟⢿⣿⣿⣿⣿⡟⠁⢸⢇⢕⢕⢕⢕⢕⢕⢕⢕⢕⢕⢜⣿⣿⣿⡿⢕⢕⠀⢕⢕⢱⣿⣿⣿⡷⢕⢕⣱⣿⣿⣿⠀</a:t>
            </a:r>
            <a:br/>
            <a:r>
              <a:t>⢕⢕⢕⣿⣿⣿⣿⣿⣿⣵⣽⡇⢕⠀⠀⠑⠗⠗⠳⠷⣷⣷⣷⣷⣷⣾⣿⣿⣿⣿⣴⣴⣴⣤⣿⣿⣿⣿⣿⣿⣦⣴⣦⣴⣾⣿⣿⣿⣿⣿⣿⣿⣿⣿⣿⢗⢕⢕⢕⠕⠑⠅⠕⠁⠁⠁⠁⠁⠁⢑⠐⠀⠀⠀⠀⠕⢕⢕⢕⢔⢀⠀⠀⠀⠑⠀⢀⠀⠀⠁⠄⢀⠀⠀⠀⠀⠀⠀⠀⠀⠀⠀⠀⠀⠀⠀⢄⠕⠀⠀⠀⠀⠀⠀⠀⠐⣹⣿⣿⣿⣿⡇⠀⠀⠀⠀⠀⠀⠀⠀⠀⠀⠀⠀⠀⠀⠀⠀⠀⠀⠀⠀⠀⠀⢀⠔⠁⠀⠀⠀⠁⠐⠄⢕⢕⣿⣿⣿⣿⣿⡿⢏⢕⢔⢱⣵⣿⢄⢀⠀⠀⠀⠘⢿⢟⢝⢎⢝⣿⣿⣿⣿⣿⣿⣿⡿⣿⣿⣿⣿⣿⣿⣿⣿⣿⣿⣇⢕⢕⢕⢕⣿⣿⣿⣿⣇⢕⣧⣷⣾⣿⢟⢕⢕⢕⢕⢕⠀⢕⢕⣿⣿⣿⢇⢑⠀⠀⢕⢕⣾⣿⣿⢏⢕⢱⣾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⠕⢕⢄⠀⠀⠀⠑⢕⢕⢕⡜⠀⠀⠀⠀⠁⠀⠀⠄⠀⠀⠁⠐⢀⠀⠀⠀⠀⠀⠀⠀⠀⠀⠀⠀⠀⠑⠀⠀⠀⠀⠀⠀⠀⠀⠑⠟⠿⠿⠻⠟⠁⠀⠀⠀⠀⠀⠀⠀⠀⠀⠀⠀⠀⠀⠀⠀⠀⠀⠀⠀⠀⠀⢔⠀⠀⠀⠀⠀⠀⠀⠀⠀⢕⢕⣿⣿⣿⣿⣿⣵⣷⣾⣿⣼⣿⣿⡕⢕⢴⡀⠀⠱⣴⣵⣕⣱⣵⣿⣿⣿⣿⣿⣿⣿⣧⣿⣿⣿⣿⣿⣿⣿⣿⣿⣿⣿⣿⣷⣷⣿⣿⣿⣿⣿⡟⢜⢝⢿⢏⢕⢕⢕⢕⢕⢕⢕⠀⢕⢕⣿⡿⢏⣵⠇⠀⠄⢱⣾⣿⢟⢕⢕⣵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⣧⡀⠀⠀⢁⠕⣼⢇⠀⠀⠀⠀⠀⠀⠀⠀⠀⠀⠀⠀⠀⠔⠀⠀⠀⠀⠀⠀⠀⠀⠀⠀⠀⠀⠀⠀⠀⠀⠀⠀⠀⠀⠀⠀⠀⠀⠀⠀⠀⠀⠀⠀⠀⠀⠀⠀⠀⠀⠀⠀⠀⠀⠀⠀⠀⠀⠀⠀⠀⠑⠀⠀⠀⠀⠀⠀⠀⠀⠀⠀⢕⢕⣿⣿⣿⣿⣿⣿⣿⣿⣿⣿⣿⣿⡇⢕⢕⢝⢇⢔⢼⣿⣿⣿⣿⣿⣿⣿⣿⣿⣿⣿⣿⣿⣿⣿⣿⣿⣿⣿⣿⣿⣿⣿⣿⣿⣿⣿⣿⣿⣿⢏⢔⢔⢔⢕⢕⢕⢕⢕⢕⢕⢕⠕⠀⢕⢕⣿⣿⡿⢇⢀⢔⣵⣿⡿⢏⢕⣱⣾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⣷⣄⠀⠀⡱⢕⢑⠀⠀⠀⠀⠀⠀⠀⠀⠀⠀⠀⠀⠀⠀⠁⠀⠀⠀⠀⠀⠀⠀⠀⠀⠀⠀⠀⠀⠀⠀⠀⠀⠀⠀⠀⠀⠀⠀⠀⠀⠀⠀⠀⠀⠀⠀⠀⠀⠀⠀⠀⠀⠀⠀⠀⠀⠀⠀⠀⠀⠀⠀⠀⠀⠀⠀⠀⠀⠀⠀⠀⠀⢕⢕⣿⣿⣿⣿⣿⣿⣿⣿⣿⣿⣿⣿⣷⢕⢕⢕⢕⢄⠘⢿⣿⣿⣿⣿⣿⣿⣿⡿⢟⢟⢝⢍⢍⢝⢟⢛⢻⢿⣿⣿⣿⣿⣿⣿⣿⣿⣿⡿⢃⢕⢕⢕⢕⢕⢕⢕⢕⢕⢕⢕⢕⠀⢄⢕⢱⣿⣯⣵⣵⣷⣿⣿⢟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⡦⡱⢑⠑⠀⠀⠀⠀⠀⠀⠀⠀⠀⠀⠀⠀⠀⠀⠀⠀⠀⠀⠀⠀⠀⠀⠀⠀⠀⠀⠀⠀⠀⠀⠀⠀⠀⠀⠀⠀⠀⠀⠀⠀⠀⠀⠀⠀⠀⠀⠀⠀⠀⠀⠀⠀⠀⠀⠀⠀⠀⠀⠀⠀⠀⠀⠀⠀⠀⠀⠀⠀⠀⠀⠀⠀⠀⢕⢕⣿⣿⣿⣿⣿⣿⣿⣿⣿⣿⣿⣿⣿⢕⢕⢕⢕⢕⠄⢜⢻⣿⣿⣿⣿⣿⡇⢕⢕⢕⢕⢕⢕⢕⢕⢕⢕⢕⣿⣿⣿⣿⣿⣿⣿⡿⢋⢕⢕⢕⢕⢕⢕⢕⢕⢕⢕⢕⢕⢕⠁⠀⢀⢕⢸⣿⣿⣿⣿⣿⡿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⣼⣿⡿⣱⡇⢱⡇⠀⠀⠀⠀⠀⠀⠀⠀⠀⠀⠀⠀⠀⠀⠀⠀⠀⠀⠀⠀⠀⠀⠀⠀⠀⠀⠀⠀⠀⠀⠀⠀⠀⠀⠀⠀⠀⠀⠀⠀⠀⠀⠀⠀⠀⠀⠀⠀⠀⠀⠀⠀⠀⠀⠀⠀⠀⠀⠀⠀⠀⠀⠀⠀⠀⠀⠀⠀⠀⠀⠀⠀⠀⢕⢕⣿⣿⣿⣿⣿⣿⣿⣿⣿⣿⣿⣿⣿⡇⢕⢕⢕⢕⢕⢕⢔⢘⢻⣿⣿⣿⣧⣵⣷⣷⣧⣷⣷⣵⣿⣿⣷⣷⣿⣿⣿⣿⡿⢟⢕⢕⢕⢕⢕⢕⢕⢕⢕⢕⢕⢕⢕⢕⢕⢑⠄⠐⢅⢕⢸⣿⣿⣿⣿⢏⢕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⣳⣿⡿⢣⡿⢕⣾⢏⠀⠀⠀⠀⠀⠀⠀⠀⠀⠀⠀⠀⠀⠀⠀⢄⠄⠀⠀⠀⠀⠀⠀⠀⠀⠀⠀⠀⠀⠀⠀⠀⠀⠀⠀⠀⠀⠀⠀⠀⠀⠀⠀⠀⠀⠀⠀⠀⠀⠀⠀⠀⠀⠀⠀⠀⠀⠀⠀⠀⠀⠀⠀⠁⢔⠀⠀⠀⠀⠀⠀⠀⠀⢕⢕⣿⣿⣿⣿⣿⣿⣿⣿⣿⣿⣿⣿⣿⡇⢕⢕⢕⢕⢕⢕⢕⢕⢕⢜⢙⢻⢿⣿⣿⣿⣿⣿⣿⣿⣿⣿⣿⣿⡿⢟⢏⢕⢕⢕⢕⢕⢕⢕⢕⢕⢕⢕⢕⢕⢕⢕⢕⢕⠑⢕⢕⢁⢔⢕⣼⣿⣿⢟⢕⢕⡕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⢐⣰⣼⣿⣿⢱⣿⢕⡼⢝⢕⠀⠀⠀⠀⠀⠀⠀⠀⠀⠀⠀⠀⠀⠀⢕⠁⠀⠀⠀⠀⠀⠀⠀⠀⠀⠀⠀⠀⠀⠀⠀⠀⠀⠀⠀⠀⠀⠀⠀⠀⠀⠀⠀⠀⠀⠀⠀⠀⠀⠀⠀⠀⠀⠀⠀⠀⠀⠀⠀⠀⠀⠀⠀⠀⠁⢄⠀⠀⠀⠀⠀⠀⠀⢕⢕⣿⣿⣿⣿⣿⣿⣿⣿⣿⣿⣿⣿⣿⣿⢕⢕⢕⢕⢕⢕⢕⢕⢕⢕⢕⢕⢕⢕⢝⢟⢻⢿⣿⣿⢿⢟⢝⢕⢕⢕⢕⢕⢕⢕⢕⢕⢕⢕⢕⢕⢕⢕⠕⢕⢕⢕⢕⠕⢕⢕⢕⢕⢕⢕⣿⡿⢏⢕⣱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⡿⢕⣵⡝⢱⢇⢕⢕⠀⠀⠀⠀⠀⠀⠀⠀⠀⠀⠀⠀⠀⠀⢕⠀⠀⠀⠀⠀⠀⠀⠀⠀⠀⠀⠀⠀⠀⠀⠀⠀⠀⠀⠀⠀⠀⠀⠀⠀⠀⠀⠀⠀⠀⠀⠀⠀⠀⠀⠀⠀⠀⠀⠀⠀⠀⠀⠀⠀⠀⠀⠀⠀⠀⢕⠀⠀⠀⠀⠀⠀⠀⢕⢕⣿⣿⣿⣿⣿⣿⣿⣿⣿⣿⣿⣿⣿⣿⢕⢕⢕⢕⢕⢕⢕⢕⢕⢕⢕⠕⠁⢕⢕⢕⢕⢕⢕⢕⢕⢕⢕⢕⢕⢕⢕⢕⢕⢕⠔⠑⢕⢕⢕⢕⢕⢕⢕⢕⢕⢕⢅⢕⢕⢕⢕⢕⢕⢕⢏⢕⢕⣵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⢕⠘⠉⢅⢇⢕⠀⢕⢔⠀⠀⠀⢀⠀⠀⠀⠀⠀⠀⠀⠀⠀⢕⠀⠀⠀⠀⠀⠀⠀⠀⠀⠀⠀⠀⠀⠀⠀⠀⠀⠀⠀⠀⠀⠀⠀⠀⠀⠀⠀⠀⠀⠀⠀⠀⠀⠀⠀⠀⠀⠀⠀⠀⠀⠀⠀⠀⠀⠀⠀⠀⠀⠀⢕⠀⠀⠀⠀⠀⠀⠀⢕⢕⢿⣿⣿⣿⣿⣿⣿⣿⣿⣿⣿⣿⣿⣿⡕⢕⢕⢕⢕⢕⢕⢕⢕⢕⢕⠀⠀⠁⠑⠕⠕⢕⢕⢕⢕⢕⢕⢕⢕⢕⢕⠕⠑⠁⠀⠀⠀⢕⢕⢕⢕⢕⢕⢕⢕⢕⢔⢕⢕⢕⢕⢕⢕⢕⢕⣱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⢇⠑⠀⠀⢕⢕⠁⢕⢕⢕⠀⠀⠀⠑⠁⠀⠀⠀⠀⠀⠀⠀⠀⠑⠄⠀⠀⠀⠀⠀⠀⠀⠀⠀⠀⠀⠀⠀⠀⠀⠀⠀⠀⠀⠀⠀⠀⠀⠀⠀⠀⠀⠀⠀⠀⠀⠀⠀⠀⠀⠀⠀⠀⠀⠀⠀⠀⠀⠀⠀⠀⠀⠀⠀⢕⠀⠀⠀⠀⠀⠀⠀⠑⠕⠕⢕⢜⢝⢝⢟⢿⢿⣿⣿⣿⣿⣿⣿⡇⢕⢕⢱⡕⢕⢕⢕⢕⢕⢕⢔⠀⠀⠀⠀⠀⠀⢔⢕⠁⢕⢕⢕⠁⠁⢕⢔⠀⠀⠀⠀⠀⢕⢕⢕⢕⢕⢕⢱⢕⢕⢕⢕⠕⢕⡕⢕⢕⢱⣾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⢏⢱⠀⠀⢔⢕⠕⠀⢕⢕⢕⠀⠀⠀⠀⠀⠀⠀⠀⠀⠀⠀⠀⠀⠀⢕⠀⠀⠀⠀⠀⠀⠀⠀⠀⠀⠀⠀⠀⠀⠀⠀⠀⠀⠀⠀⠀⠀⠀⠀⠀⠀⠀⠀⠀⠀⠀⠀⠀⠀⠀⠀⠀⠀⠀⠀⠀⠀⠀⠀⠀⠀⢀⢀⠀⢕⠀⠀⠀⠀⠄⠀⠀⠀⠀⠀⠀⢅⢕⢕⢕⢕⢕⢕⢜⢝⢝⢟⢻⢇⢕⠑⢕⢕⢕⠁⢕⢕⢕⣵⢧⢀⠀⠀⠀⠀⣱⡷⢁⠀⠀⢕⠑⠀⠀⢕⢱⣔⠀⠀⠀⠀⢕⢱⢕⢕⢜⠀⢕⢕⢕⢄⢾⢿⢟⢕⢕⣵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⡟⢕⣿⠀⠀⠑⠑⠀⠔⠕⢕⠕⠀⠀⠀⠀⠀⠀⠀⠀⠀⠀⠀⠀⠀⠀⠁⠀⠀⠀⠀⠀⠀⠀⠀⠀⠀⠀⠀⠀⠀⠀⠀⠀⠀⠀⠀⠀⠀⠀⠀⠀⠀⠀⠀⠀⠀⠀⠀⠀⠀⠀⠀⠀⠀⠀⠀⠀⠀⠀⠀⠀⠀⣕⢝⠐⢕⠀⠀⠀⠀⠀⠀⠀⠀⠀⠀⠀⠀⠀⠀⠁⠕⢕⢸⡇⢕⢱⣵⡕⢕⢕⢕⢕⢕⢕⢔⢕⢕⢕⢕⢕⢔⠀⠀⠀⢰⣿⢕⢕⢄⢀⠀⢀⢀⢄⢕⢕⢻⣧⢀⠀⠀⢕⢕⢕⢕⢕⢀⢕⢕⢕⢱⡞⢕⢕⣱⣬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⣼⡿⠀⠀⠀⠀⠀⠀⠀⠀⠀⠀⠀⠀⠀⠀⠀⠀⠀⠀⠀⢔⢕⢕⢕⢕⢕⢔⠀⠀⠀⠀⠀⠀⠀⠀⠀⠀⠀⠀⠀⠀⠀⠀⠀⠀⠀⠀⠀⠀⠀⠀⠀⠀⠀⠀⠀⠀⠀⠀⠀⠀⠀⠀⠀⠀⠀⠀⠀⠀⠀⢀⣵⢕⢄⠁⠀⠀⠀⠀⠀⠀⠀⠀⠀⠀⠀⠀⠀⠀⠀⠀⠁⢸⡇⢕⢸⣿⣿⢕⢕⣿⣷⡇⢕⢕⣕⢕⢕⢕⢕⢕⢀⢀⢄⣿⢇⢕⢕⢕⣱⣿⣿⢯⣷⣧⢕⢕⢹⣷⣔⢀⢕⢕⢕⢕⢕⢱⢕⢕⢑⢕⢕⢕⣼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⢱⣿⡇⠀⠀⠀⠀⠀⠀⠀⠀⠀⠀⠀⠀⠀⠀⠀⠀⠔⢔⢔⢕⢕⢕⢕⢕⢕⢕⢕⠀⠀⠀⠀⠀⠀⠀⠀⠀⠀⠀⠀⠀⠀⠀⠀⠀⠀⠀⠀⠀⠀⠀⠀⠀⠀⠀⠀⠀⠀⠀⠀⠀⠀⠀⠀⠀⠀⠀⠀⠀⠀⢸⣾⢇⢕⢕⢔⢄⢄⢄⠀⠀⠀⠀⠀⠀⠀⠀⠀⠀⠀⠀⠀⠀⢇⢕⢸⢿⢿⢕⢕⢿⣿⡏⢕⢕⣿⣿⡇⣷⣧⣕⣕⡕⢕⢕⢕⢕⢕⢜⢿⢟⢝⢹⡿⢇⢕⢕⢕⢜⡟⣗⡕⢕⢕⢕⢕⢕⣇⢕⢕⢕⣱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⢜⣿⣿⠀⠀⠀⠀⠀⠀⠀⠀⠀⠀⠀⠀⠀⠀⠀⠀⠀⠑⢕⢕⢕⢕⢕⢕⢕⣵⣵⢔⢠⣄⢀⠀⠀⠀⠀⠀⠀⠀⠀⠀⠀⠀⠀⠀⠀⠀⠀⠀⠀⠀⠀⠀⠀⠀⠀⠀⠀⠀⠀⠀⠀⠀⠀⠀⠀⠀⠀⢄⢄⢾⢇⢕⡕⢕⢕⢕⢕⠑⠀⠀⠀⠀⠀⠀⠀⠀⠀⠀⠀⠀⠀⠀⢕⢕⢕⢕⢕⢕⢕⢕⢕⢕⢕⢕⢕⢜⢕⣿⣿⣿⣯⡇⢸⣷⣷⣧⣵⣕⣕⢕⢕⢜⢕⢕⢕⢱⢵⣿⡇⣿⣷⢕⢕⣇⠕⢕⢝⢕⢱⣾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⢿⠀⠀⠀⠀⠀⠀⠀⠀⠀⠀⠀⠀⠀⠀⠀⠀⠀⠀⠀⠑⢕⢕⢕⢕⣾⣿⣿⣷⠕⢜⢑⠀⠀⠀⠀⠀⠀⠀⠀⠀⠀⠀⠀⠀⠀⠀⠀⠀⠀⠀⠀⠀⠀⠀⠀⠀⠀⠀⠀⠀⠀⠀⠀⣠⣴⣷⣾⣿⢟⢕⣱⡸⣕⢕⢕⢕⠁⠀⠀⠀⠀⠀⠀⠀⠀⠀⠀⠀⠀⠀⠀⣄⣕⣕⣕⣕⣕⣕⢕⢕⢕⢕⢕⢕⢑⢑⠑⣿⣿⣿⣿⣇⢜⢟⠻⠿⠿⠿⠿⢿⢷⣷⣧⣵⣕⣕⢕⢕⢕⢝⢟⢇⢕⢸⢇⢕⢕⣵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⣧⣵⡕⢕⡕⠁⠀⠀⠀⠀⠀⠀⠀⠀⠀⠀⠀⠀⠀⠀⠀⠀⠀⠀⠀⠀⠀⠀⠕⢕⢱⣿⣿⡕⣿⢀⠀⠑⢔⢄⠀⠀⠀⠀⠀⠀⠀⠀⠀⠀⠀⠀⠀⠀⠀⠀⠀⠀⠀⠀⠀⠀⠀⠀⠀⠀⠀⠀⠀⠀⠈⠙⠙⢛⢕⢕⣾⣿⣷⢳⡇⠕⠀⠀⠀⠀⠀⠀⠀⠀⠀⠀⠀⠀⠀⠀⠀⢱⢟⢟⢟⢻⢿⢿⢿⢇⢸⣿⣿⣿⣿⣷⣷⣷⣿⣿⣿⣿⣿⣿⣿⣿⣿⣿⣿⣿⣷⣷⣶⣶⣶⣶⣧⣵⣵⣥⣥⣵⣕⣕⢕⢕⣕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⣿⣿⡿⢇⢸⢕⠀⠀⠀⠀⠀⠀⠀⠀⠀⠀⠀⠀⠀⠀⠀⠀⠀⠀⠀⠀⠀⠀⠀⠀⠑⢸⣿⣿⣕⢿⢇⢀⢀⢀⠁⠕⢔⢄⢀⠀⠀⠀⠀⠀⠀⠀⠀⠀⠀⠀⠀⠀⠀⠀⠀⠀⠀⠀⠀⠀⠀⠀⠀⠀⠀⢄⢔⠑⢱⣾⡕⣿⣿⣿⡎⠑⠀⠀⠀⠀⠀⠀⠀⠀⠀⠀⠀⠀⠀⠀⠀⠀⠁⠁⠁⠁⠕⢕⢇⢱⢕⢱⢕⢕⢕⢕⢱⢜⢝⣝⢝⡕⢕⡕⢕⢝⢝⢝⢝⢟⢏⢝⢟⡟⢟⢟⣟⣟⢟⣿⣿⢿⢿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⣳⡿⢷⢕⣝⢕⠀⠀⠀⠀⠀⠀⠀⠀⠀⠀⠀⠀⠀⠀⠀⠀⠀⠀⠀⠀⠀⠀⠀⠀⠀⢺⣿⣿⣿⣿⣿⣿⣿⣿⣿⣷⢆⠁⠑⠕⢔⢄⢀⢀⠀⠀⠀⠀⠀⠀⠀⠀⠀⠀⠀⠀⠀⠀⠀⠀⠀⢀⢔⢔⣑⣅⣄⣠⣽⣵⣾⣿⣿⣿⡇⠀⠀⠀⠀⠀⠀⠀⠀⠀⠀⠀⠀⠀⠀⠀⠀⠀⠀⠀⠀⠀⠀⢜⢕⢕⢕⢕⢕⢕⢇⢕⢕⢜⡇⢜⢣⢜⢕⢕⢕⢕⢕⢕⡕⢕⣕⢵⣕⣮⣗⣮⣧⢜⣕⡇⢕⡸⢕⡺⣝⡮⢵⡮⣕⡣⢕⡞⢝⣹⢽⣝⢽⣝⡿⣟⢿⣟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⢿⣿⢇⢷⢇⠀⠀⠀⠀⠀⠀⠀⠀⠀⠀⠀⠀⠀⠀⠀⠀⠀⠀⠀⠀⠀⠀⠀⠀⠀⠜⣿⣯⣽⢝⢽⠉⠉⠉⠁⠁⠀⠀⠀⠀⠀⠁⠁⠑⠕⢔⠀⠀⠀⠀⠀⠀⠀⠀⠀⠀⠀⠀⠀⠀⠀⢕⠕⢿⣿⣿⣿⣿⣿⡿⢿⣟⣿⣿⡇⠀⠀⠀⠀⠀⠀⠀⠀⠀⠀⠀⠀⠀⠀⠀⠀⠀⠀⠀⠀⠀⠀⢕⢕⢕⢕⢵⢕⢱⢕⢕⢝⢇⢕⢜⢽⡕⢎⢕⢇⣕⡵⣕⣮⣟⡯⢗⣟⣝⣳⣟⣻⣽⣗⡮⣗⡪⣗⡮⢗⢮⢗⢪⢕⣗⢽⢕⢽⢧⢽⢗⡽⢗⣯⢗⢟⣷⡯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⡕⢕⢱⢕⢕⢕⢔⠀⠀⠀⠀⠀⠀⠀⠀⠀⠀⠀⠀⠀⠀⠀⠀⠀⠀⠀⠀⠀⠀⠀⠀⠀⢿⣿⣇⡕⢜⢕⠀⠀⠀⠀⠀⠀⠀⠀⠀⠀⠀⠀⠀⢕⢀⠀⠀⠀⠀⠀⠀⠀⠀⠀⠀⠀⠀⠀⠀⠑⠀⠀⠀⠀⠀⢾⣿⡏⢕⣿⣿⣿⠇⠀⠀⠀⠀⠀⠀⠀⠀⠀⠀⠀⠀⠀⠀⠀⠀⠀⠀⠀⠀⠀⠀⣵⣼⣵⢧⣵⡧⣵⡵⢕⣕⢵⣕⡼⢕⡣⣕⢷⢵⣞⡽⢕⣟⣟⡹⢿⣯⢽⣻⢽⣺⢿⣟⣽⡗⣮⢕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⣧⣵⢧⢜⢷⡱⢷⠀⠀⠀⠀⠀⠀⠀⠀⠀⠀⠀⠀⠀⠀⠀⠀⠀⠀⠀⠀⠀⠀⠀⠀⠀⢝⢿⣿⣿⣿⣷⣷⣷⣦⣴⡀⠀⠀⠀⠀⠀⠀⠀⠀⠁⠑⠀⠀⠀⠀⠀⠀⠀⠀⠀⠀⠀⠀⠀⠀⠀⠀⢀⣀⣄⣼⣵⣵⣷⣿⢿⠏⠀⠀⠀⠀⠀⠀⠀⠀⠀⠀⠀⠀⠀⠀⠀⠀⠀⠀⠀⠀⠀⠀⢔⢝⣝⢪⢝⡕⢟⣇⢸⢝⡺⢝⢇⢕⡕⢜⢕⢸⢕⢸⢝⣜⢝⢕⢕⢕⢏⢝⡞⢕⡗⢽⢗⢕⢵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⢷⣞⢟⢏⢄⣄⢀⡀⠀⠀⠀⠀⠀⠀⠀⠀⠀⠀⠀⠀⠀⠀⠀⠀⠀⠀⠀⠀⠀⠀⠗⢷⣧⣝⢙⠙⠙⠙⠉⠁⠀⠀⠀⠀⠀⠀⠀⠀⠀⠀⠀⠀⠀⠀⠀⠀⠀⠀⠀⠀⠀⠀⠀⠀⢰⣿⣿⣿⣿⢿⢟⢟⣯⣵⠏⠀⠀⠀⠀⠀⠀⠀⠀⠀⠀⠀⠀⠀⠀⠀⠀⠀⠀⠀⠀⠀⠔⢧⣎⢕⣕⣸⣗⣣⢝⣇⢽⢕⣸⣕⣇⢵⢕⢕⢕⢕⢕⣕⢹⣕⡹⢕⣪⢵⢳⢵⢗⡽⢕⡕⢕⢕⡱⢕⣸⢕⣇⣕⣇⡱⣗⡸⢕⣱⢱⢗⣹⢕⡫⢵⣞⡵⢗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⠚⠛⠛⠓⠂⠀⠀⠀⠀⠀⠀⠀⠀⠀⠀⠀⠀⠀⠀⠀⠀⠀⠀⠀⠀⠀⠈⠛⠛⠛⠓⠓⠂⠀⠀⠀⠀⠀⠀⠀⠀⠀⠀⠀⠀⠀⠀⠀⠀⠀⠀⠀⠀⠀⠀⠀⠀⠀⠀⠀⠁⠁⠁⠀⠐⠓⠛⠋⠁⠀⠀⠀⠀⠀⠀⠀⠀⠀⠀⠀⠀⠀⠀⠀⠀⠀⠀⠀⠀⠀⠀⠀⠀⠙⠛⠛⠛⠓⠚⠛⠓⠛⠛⠛⠓⠚⠛⠓⠓⠓⠓⠛⠓⠛⠓⠛⠛⠚⠛⠓⠛⠓⠓⠓⠚⠃⠓⠚⠛⠓⠛⠓⠛⠓⠛⠙⠓⠓⠓⠚⠛⠛⠓⠓⠚⠓⠚⠛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⣿⢿⢫⣳⣽⣿⣿⣿⣿⡿⢏⣾⣿⣿⡏⣷⣾⣿⣿⣿⣿⣿⣿⣿⣿⣿⣿⣿⣿⣿⣿⣷⣷⣷⣷⣽⣽⣽⣟⣟⢿⢿⡏⢕⢜⣿⣿⡜⢿⣿⣿⣷⣕⢕⢕⢕⢕⢕⢕⢕⢕⢕⢕⢕⢕⢕⢜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⡿⢏⣣⣷⣿⣿⣿⢿⣟⣹⣵⢣⣿⣿⣿⣿⢱⣿⣿⣿⣿⣿⢿⣿⣿⣿⣿⣿⣿⣿⣿⣿⣿⣿⣿⣿⣿⣿⣿⣿⣿⣿⣿⣷⢇⢕⢕⣿⣿⣿⣎⢿⣿⣿⣿⣧⡕⢕⢕⢕⢕⢕⢕⢕⢕⢕⢕⢕⢕⢝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⣿⣿⢟⣱⣷⣿⣿⢿⣏⣽⣷⣿⣿⡿⢣⣿⣿⣿⣿⡇⣾⣿⣿⣿⣿⣿⣿⣿⣿⣿⣿⣿⣿⣿⣿⣿⣿⣿⣿⣿⣿⣿⣿⣿⣿⣿⣿⣿⢕⢕⢕⢸⣿⣿⣿⡜⣿⣿⣿⣿⣿⣧⢕⢕⢕⢕⢕⢕⢕⢕⢕⢕⢕⢕⢜⢻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⣿⣿⢟⣱⣾⣿⡿⣏⣵⣿⣿⣿⣿⣿⡿⣱⣿⣿⣿⣿⣿⢱⣿⣿⣿⣿⣿⣿⣿⣿⣿⣿⣿⣿⣿⣿⣿⣿⣿⣿⣿⣿⣿⣿⣿⣿⣿⣿⣿⣿⡕⢕⢕⢸⣿⣿⣿⣿⡜⢿⣿⣿⣿⡟⢕⢕⢕⢕⢕⢕⢕⢕⢕⢕⢕⢕⢕⢕⢜⢝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⣿⢸⢟⣱⣾⡿⢟⣵⣾⣿⣿⣿⣿⣿⣿⡿⣱⣿⣿⣿⣿⣿⡇⣾⣿⣿⣿⣿⣿⣿⣿⣿⣿⣿⣿⣿⣿⣿⣿⣿⣿⣿⣿⣿⣿⣿⣿⣿⣿⣿⣿⣿⣧⢕⢕⢕⣿⣿⣿⣿⣧⢕⢝⢝⢕⢕⢕⢕⢕⢕⢕⢕⢕⢕⢕⢕⢕⢕⢕⢕⢕⢕⢕⢻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⣿⣿⡟⣱⣾⢿⣫⣷⣿⣿⣿⣿⣿⣿⣿⣿⡿⢱⣿⣿⣿⣿⣿⣿⢱⣿⣿⣿⣿⣿⣿⣿⣿⣿⣿⣿⣿⣿⣿⣿⣿⣿⣿⣿⣿⣿⣿⣿⣿⣿⣿⣿⣿⣿⣿⡕⢕⢕⣿⣿⣿⣿⣿⣇⢕⢕⢕⢕⢕⢕⢕⢕⢕⢕⢕⢕⢕⢕⢕⢕⢕⢕⢕⢕⢕⣱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⣿⣿⢫⣾⢟⣵⣾⣿⣿⣿⣿⣿⣿⣿⣿⣿⣿⢣⣿⣿⣿⣿⣿⣿⡏⣸⣿⣿⣿⣿⣿⣿⣿⣿⣿⣿⣿⣿⣿⣿⣿⣿⣿⣿⣿⣿⣿⣿⣿⣿⣿⣿⣿⣿⣿⣿⣧⢕⢕⣿⣿⣿⣿⣿⣿⡕⢕⢕⢕⢕⢕⢕⢕⢕⢕⢕⢕⢕⢕⢕⢕⢕⢕⢕⢕⢕⢜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⣿⡿⣱⢟⣵⣿⣿⣿⣿⣿⣿⣿⣿⣿⣿⣿⣿⢇⣿⣿⣿⣿⣿⣿⣿⢇⣿⣿⣿⣿⣿⣿⣿⣿⣿⣿⣿⣿⣿⣿⣿⣿⣿⣿⣿⣿⣿⣿⣿⣿⣿⣿⣿⣿⣿⣿⣿⣿⣇⢕⢸⣿⣿⣿⣿⣿⣧⢕⢕⢕⢕⢕⢕⢕⢕⢕⢕⢕⢕⢕⢕⢕⢕⢕⢕⢕⢕⢕⢕⢻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⣿⡟⡼⣱⣿⣿⣿⣿⣿⣿⣿⣿⣿⣿⣿⣿⣿⡟⣼⣿⣿⣿⣿⣿⣿⣿⢸⣿⣿⣿⣿⣿⣿⣿⣿⣿⣿⣿⣿⣿⣿⣿⣿⣿⣿⣿⣿⣿⣿⣿⣿⣿⣿⣿⣿⣿⣿⣿⣿⣿⡔⢸⣿⣿⣿⣿⣿⣿⡕⢕⢕⢕⢕⢕⢕⢕⢕⢕⢕⢕⢕⢕⢕⢕⢕⢕⢕⢕⢕⢕⢕⢝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⣿⡟⣸⣾⣿⣿⣿⣿⣿⣿⣿⣿⣿⣿⣿⣿⣿⣿⣹⣿⣿⣿⣿⣿⣿⣿⡇⣼⣿⣿⣿⣿⣿⣿⣿⣿⣿⣿⣿⣿⣿⣿⣿⣿⣿⣿⣿⣿⣿⣿⣿⣿⣿⣿⣿⣿⣿⣿⣿⣿⣿⢷⢸⣿⣿⣿⣿⣿⣿⣧⢕⢕⢕⢕⢕⢕⢕⢕⢕⢕⢕⢕⢔⢕⢕⢕⢕⢕⢕⢕⢕⢕⢕⢜⢻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⣿⣿⣿⡿⣱⣿⣿⣿⣿⣿⣿⣿⣿⣿⣿⣿⣿⣿⣿⡿⢣⣿⣿⣿⣿⣿⣿⣿⣿⢕⣿⣿⣿⣿⣿⣿⣿⣿⣿⣿⣿⣿⣿⣿⣿⣿⣿⣿⣿⣿⣿⣿⣿⣿⣿⣿⣿⣿⣿⣿⣿⣿⣿⣿⢕⢸⣿⣿⣿⣿⣿⣿⣿⡕⢕⢕⢕⢕⢕⢕⠕⢑⠁⢀⢕⢕⢕⢕⢕⢕⢕⢕⢕⢕⢕⢕⢕⢕⢜⢻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⣿⣿⣿⡟⣼⣿⣿⣿⢿⣿⣿⣿⣿⣿⣽⣿⣿⣿⡿⣫⡞⣼⣿⣿⣿⣿⣿⣿⣿⡿⢱⣿⣿⣿⣿⣿⣿⣿⣿⣿⣿⣿⣿⣿⣿⣿⣿⣿⣿⣿⣿⣿⣿⣿⣿⣿⣿⣿⣿⣿⣿⣿⣿⣿⣿⢕⢸⣿⣿⣿⣿⣿⣿⣿⡇⠑⠑⠁⠁⠐⢑⢕⢕⢔⢕⢕⢕⢕⢕⢕⢕⢕⢕⢕⢕⢕⢕⢕⢕⢕⢕⢜⢻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⡿⣟⢟⢟⣟⣽⣵⡷⢾⢟⢗⣳⢝⣾⣿⣿⣿⢇⣾⣿⣿⣿⣻⣿⣿⣿⣿⢟⣼⣿⢱⣿⣿⣿⣿⣿⣿⣿⣿⡇⢸⣿⣿⣿⣿⣿⣿⣿⣿⣿⣿⣿⣿⣿⣿⣿⣿⣿⣿⣿⣿⣿⣿⣿⣿⣿⣿⣿⣿⣿⣿⣿⣿⣿⡏⢕⢸⣿⣿⣿⣿⣿⣿⣿⣷⢔⢕⢕⢕⢕⢕⢕⢕⢕⢕⢕⢕⢕⢕⢕⢕⢕⢕⢕⢕⢕⢕⢕⢕⢕⢕⢕⢕⢜⢻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⡟⣱⡟⢱⣷⣿⢟⣿⣿⣿⣿⣿⣿⢇⣾⣿⣿⣿⢇⣼⣿⣿⣿⣿⣿⣿⣿⡿⣫⣿⣿⡏⣾⣿⣿⣿⣿⣿⣿⣿⣿⢇⢸⣿⣿⣿⣿⣿⣿⣿⣿⣿⣿⣿⣿⣿⣿⣿⣿⣿⣿⣿⣿⣿⣿⣿⣿⣿⣿⣿⣿⡟⣿⣿⣿⣿⡇⢕⢸⣿⣿⣿⣿⣿⣿⣿⣿⢕⢕⢕⢕⢕⢕⢕⢕⢕⢕⢕⢕⢕⢕⢕⢕⢕⢕⢕⢕⢕⢕⢕⢕⢕⢕⢕⢕⢕⢕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⣏⣾⣿⣇⣿⣿⣽⣿⣿⣿⣿⣿⣿⢏⣾⣿⣿⣿⢇⣾⣿⣿⣿⣿⣿⣿⣿⡟⣵⣿⣿⣿⢳⣿⣿⣿⣿⣿⣿⣿⣿⣿⢕⣾⣿⣿⣿⣿⣿⣿⣿⣿⣿⣿⣿⣿⣿⣿⣿⣿⣿⣿⣿⣿⣿⣿⣿⣿⣿⣿⣿⣿⡇⢹⣿⣿⣿⢇⢕⣸⣿⣿⣿⣿⣿⣿⣿⣿⡇⢑⠑⠑⠑⠑⠕⢕⠕⢕⢕⢕⢕⢕⢕⢕⢕⢕⢕⢕⢕⢕⢕⢕⢕⢕⢕⢕⢕⢕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⡿⢸⣿⣿⣕⣼⣿⣿⣿⣿⣿⣿⣿⡏⣼⣿⣿⣿⢣⣾⣿⣿⣿⣿⣿⣿⣿⢏⣾⣿⣿⣿⡟⣸⣿⣿⣿⣿⣿⣿⣿⣿⡟⢕⢿⣿⣿⣿⣿⣿⣿⣿⣿⣿⣿⣿⣿⣿⣿⣿⣿⣿⣿⣿⣿⣿⣿⣿⣿⣿⣿⣿⣿⡇⢕⢿⣿⡿⢕⢕⣻⣿⣿⣿⣿⣿⣿⣿⣿⡇⠁⠀⠀⠀⢄⢔⢕⢕⢕⢕⢕⢕⢕⠕⠕⠕⠅⠀⠐⠑⠑⠑⠑⠑⠑⣡⢴⠾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⣿⢟⣼⡎⣿⣿⣏⢿⣿⣿⣿⣿⣿⣿⡿⣸⣿⣿⣿⢇⣾⣿⣿⣿⣿⣿⣿⣿⣣⣿⣿⣿⣿⣿⡇⣿⣿⣿⣿⣿⣿⣿⣿⣿⡇⢕⢜⣿⣿⣿⣿⣿⣿⣿⣿⣿⣿⣿⣿⣿⣿⣿⣿⣿⣿⣿⣿⣿⣿⣿⣿⣿⣿⣿⣿⡇⢕⢸⣿⢇⢕⢱⢿⣿⣿⣿⣿⣿⣿⣿⣿⡇⠐⢕⢔⢕⢕⢰⣅⡑⠕⢕⢕⢕⢕⢕⢐⢔⢕⢔⢔⢔⢄⢀⢄⢔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⣿⢏⣸⣿⣗⢼⣿⣿⣎⢿⢻⢿⣿⣿⣿⢱⣿⣿⣿⡏⣸⢿⣿⣿⣿⣿⣿⡿⣱⣿⣿⣿⣿⣿⣿⡇⣿⣿⣿⣿⢟⡟⢹⣿⣿⡇⢸⢕⢹⣿⣿⣿⣿⣿⣿⣿⣿⣿⣿⣿⣿⣿⣿⣿⣿⣿⣿⣿⣿⣿⣿⣿⣿⣿⣿⣿⡇⢕⢕⢟⢕⢕⡸⢸⣿⣿⣿⣿⣿⣿⣿⣿⡇⠀⠀⢕⢔⢕⢜⢿⣿⡔⣕⣕⡑⠕⠕⢕⢕⢕⢔⢕⢕⢕⡕⣱⡜⣷⡕⢕⢱⡧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⡟⢱⣿⣿⣿⢗⢞⢿⣿⣧⡕⡕⢇⢝⢇⣾⣿⣿⣿⣸⡏⣼⣿⣿⣿⣿⡟⣼⣿⣿⣿⣿⣿⡿⣻⢕⣿⡿⢏⢁⢕⣵⣿⣿⣿⡇⢜⢕⢕⢹⣿⣿⣿⣿⣿⣿⣿⣿⣿⣿⣿⣿⣿⣿⣿⣿⣿⣿⣿⣿⣿⣿⣿⣿⣿⣿⡇⢕⢕⢕⢕⢕⡇⣸⣿⣿⣿⣿⣿⣿⣿⣿⡇⠀⠀⠕⢕⢕⢕⢸⣿⣷⡜⣿⣧⢱⣶⡔⣄⣅⢱⡵⢱⢸⣵⡼⢇⣿⣷⡕⢕⢝⢟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⢯⡗⡕⢕⢕⢕⢕⢕⢕⢱⢸⣿⣿⡿⣵⡜⢣⡝⢿⣿⣕⢕⢕⢱⣿⣿⣿⣧⡿⢱⣿⣿⣿⣿⢟⣾⣿⣿⣿⣿⣿⢏⢜⢇⢕⢟⢕⢕⢱⣾⣿⣿⣿⣿⡇⢕⡇⢱⣿⣿⣿⣿⣿⣿⣿⣿⣿⣿⣿⣿⣿⣿⣿⣿⣿⣿⣿⣿⣿⣿⣿⣿⣿⣿⣿⢕⢕⢕⢕⢕⢱⢇⢸⣿⣿⣿⣿⣿⣿⣿⣿⠕⠀⠀⠀⠕⠕⢕⢜⢟⢛⠇⢜⢻⢜⢕⢕⠍⠁⠁⢀⢱⡅⢻⢿⡕⣿⣿⡇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⢕⢕⢕⢕⢕⢕⢕⢕⢸⢜⡿⣿⡇⣿⣿⣕⢜⢧⢝⢿⡷⢕⣼⣿⡿⣿⣾⢣⣿⣿⣿⣿⣏⣾⣿⣿⣿⣿⣿⢇⢕⢕⡕⢕⣱⣷⣵⣿⣿⣿⣿⣿⣿⡇⢕⣷⣿⣿⣿⣿⣿⣿⣿⣿⣿⣿⣿⣿⣿⣿⣿⣿⣿⣿⣿⣿⣿⣿⣿⣿⣿⣿⣿⣿⢕⢕⢕⢕⢱⡏⢕⣾⣿⣿⣿⣿⣿⣿⢟⠑⢄⢄⢀⠀⠀⠀⠀⠁⠑⠕⠕⢔⢑⠱⡇⣇⠀⠀⣠⡜⢎⠕⢔⢕⢝⢿⣿⢱⡕⢕⢕⢕⢕⢐⢈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⢕⢕⢕⢕⢕⢕⢇⢻⡝⢕⢟⢿⣿⡧⢕⢕⢅⢔⢔⣿⣿⡇⣿⡏⣼⣿⣿⣿⡟⣾⣿⣿⣿⣿⣿⢏⢕⢕⢱⡇⢕⢹⠟⢻⣿⣿⣿⣿⣿⣿⡇⢕⣿⣿⣿⣿⣿⣿⣿⣿⣿⣿⣿⣿⣿⣿⣿⣿⣿⣿⣿⣿⣿⣿⣿⣿⣿⣿⣿⣿⣿⢕⢕⢕⠁⠜⢕⢱⣿⣿⣿⡿⠟⢛⠁⠀⠀⢕⢕⢕⢣⣦⡄⠀⠀⠀⠀⠀⠀⠁⠑⢅⠻⡆⢿⢟⠕⢅⠕⢕⢕⢕⢜⢣⣿⣇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⢕⢕⢜⡕⢷⡕⢕⢜⢏⣵⣾⣿⡟⢇⢸⣿⣿⣇⡿⣸⣿⣿⣿⡟⣼⣿⣿⣿⣿⣿⢇⢕⢕⢕⣾⡇⢕⢕⣱⣿⣿⣿⣿⣿⣿⣿⢇⢕⣿⣿⣿⣿⣿⣿⣿⣿⣿⣿⣿⣿⣿⣿⣿⣿⣿⣿⣿⣿⣿⣿⣿⣿⣿⣿⣿⣿⡿⢕⢕⠀⠀⠀⠀⠀⠁⠁⠐⠐⠁⠀⠀⠀⢄⢕⢕⢱⣿⣿⣿⣦⡀⠀⠀⠀⠀⠐⢔⢄⢑⢅⢕⢅⠕⢁⢕⢕⢕⢕⢕⢸⣿⣿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⢕⢕⢕⢕⢕⡕⢕⣱⣿⣿⣿⡿⢕⢕⣸⣿⣿⣿⢣⣿⣿⣿⡿⣸⣿⣿⣿⣿⣿⢏⢕⢕⢕⢱⣿⣿⢕⢱⣿⣿⡟⢟⢟⢿⣿⡟⢕⢸⣿⣿⣿⣿⣿⣿⣿⣿⣿⣿⣿⣿⣿⣿⣿⣿⣿⣿⣿⣿⣿⣿⣿⣿⣿⣿⣿⣿⡇⢕⢕⠀⠀⠀⠀⠁⠑⠑⠐⠀⠀⠀⠀⢄⢕⢕⢕⣿⣿⣿⣿⣿⣿⡇⣄⠀⠀⠀⠀⠁⢕⢔⢅⢅⢔⢕⢕⢕⢕⢕⣱⢸⣿⣿⠑⢄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⢕⢕⢕⢕⢑⡵⣿⣿⡿⢏⢕⢕⢱⣿⣿⣿⡇⣾⣿⣿⣿⢱⣿⣿⣿⣿⣿⡏⢕⣱⣿⢕⣼⣿⣿⢇⣸⣿⣿⣿⣇⡕⢕⢜⢕⢕⣿⣿⣿⣿⢇⣿⣿⣿⣿⣿⣿⣿⣿⣿⣿⣿⣿⣿⣿⣿⣿⣿⣿⣿⣿⣿⡿⣿⣿⡇⢕⢕⠀⠀⠀⢄⢄⢀⢀⢀⠀⠀⠀⢔⢕⢕⢕⢱⣿⣿⣿⣿⣿⣿⣟⣿⣷⡄⠀⠀⠀⠀⠑⠑⠕⠕⢑⢕⢅⣰⣾⣿⢸⣿⡟⢔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⢕⢕⢕⣧⡻⣿⢕⣕⣵⣷⣿⣿⣿⣿⢸⣿⣿⣿⢇⣿⣿⣿⣿⣿⣿⣇⣼⣿⣿⢕⣿⣿⡟⢕⣿⣿⣿⣿⣿⣿⣿⣿⣿⢱⣿⣿⣿⡟⢸⣿⣿⣿⣿⣿⣿⣿⣿⣿⣿⣿⣿⣿⣿⣿⣿⣿⣿⣿⣿⣿⡟⢹⢸⡇⢕⢕⢱⡄⠀⠑⠑⠕⠑⠑⠀⢄⢕⢕⢕⢕⣕⢸⣿⣿⣿⣿⣿⣿⡧⣿⣿⣿⣷⣴⣴⢰⣴⣶⡇⣕⣴⣕⢺⣿⢟⢇⢜⡱⢕⣼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⢕⢹⣿⣮⣜⢟⢻⢿⢟⣿⣿⢇⣿⣿⣿⡟⣼⣿⣿⣿⣿⣿⣿⣿⣿⣿⡏⢸⣿⣿⢇⣸⣿⣿⣿⣿⣿⣿⣿⣿⡇⣾⣿⣿⣿⢇⣼⣿⣿⣿⣿⣿⣿⣿⣿⣿⣿⣿⣿⣿⣿⣿⣿⣿⣿⣿⣿⣿⡇⢜⢸⢕⢕⢕⢸⣿⣷⣦⣤⣤⣤⣴⣪⡇⢕⢕⢕⢕⣿⣾⣿⣿⣿⣿⣿⣿⢸⣿⣿⣿⣿⣿⣿⣼⣿⣿⢇⢜⣿⣿⣷⡕⢕⢕⡵⢕⣽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⠀⠀⠁⠑⠕⢸⡜⢟⢿⣿⣷⣵⣕⣹⡿⣸⣿⣿⣿⢣⣿⣿⣿⣿⣿⣿⣿⣿⣿⣿⢕⢸⣿⡟⢕⣿⣿⣿⣿⣿⣿⣿⣿⣿⢱⣿⣿⣿⡟⢕⣿⣿⣿⣿⣿⣿⣿⣿⣿⣿⣿⣿⣿⣿⣿⣿⣿⣿⣿⣿⣿⣿⢇⢕⢕⢕⢕⢕⢸⣿⣿⣿⣿⣿⣿⣿⣿⡇⢕⢕⢕⣸⣿⣿⣿⣿⣿⣿⣿⣿⢸⣿⣿⣿⣿⣿⣿⣿⣿⣿⢕⢕⢝⢿⣿⣿⡕⢜⢕⣾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⢕⠰⣤⣄⠀⠀⠀⠀⠀⠀⠱⢕⢕⢜⢝⢟⢿⢿⢣⣿⣿⣿⡏⣾⣿⣿⣿⣿⣿⣿⣿⣿⣿⡇⢕⣼⣿⢇⣸⣿⣿⣿⣿⣿⣿⣿⣿⡏⣾⣿⣿⣿⢕⡇⣿⣿⣿⣿⣿⣿⣿⣿⣿⣿⣿⣿⣿⣿⣿⣿⣿⣿⣿⣿⣿⣿⢕⢕⢕⢕⢕⢕⣾⣿⣿⣿⣿⣿⣿⣿⣿⣿⢕⢕⢕⣿⣿⣿⣿⣿⣿⣿⣿⣿⢸⣿⣿⣿⣿⣿⣿⣿⣿⣿⢕⡕⢕⢕⢻⣿⡗⡱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⣶⣴⡀⢀⣠⣷⡕⠕⢜⢻⢇⢕⢜⣸⣿⣿⢟⢱⣿⣿⣿⣿⣿⣿⣿⣿⣿⡿⢕⡔⣿⣿⢕⣾⢿⢿⢿⢿⢿⢿⢿⢿⢇⣿⣿⣿⡇⣸⡇⣿⣿⣿⣿⣿⣿⣿⣿⣿⣿⣿⣿⣿⣿⣿⣿⣿⣿⣿⣿⣿⡇⢕⠕⢕⢕⢕⢕⣿⣿⣿⣿⣿⣿⣿⣿⣿⣿⡕⢕⢱⣿⣿⣿⣿⣿⣿⣿⣿⡏⢸⣿⣿⣿⣿⣿⣿⣿⣿⡇⣿⣿⣧⣕⢸⢟⣵⢣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⢟⣱⣾⣿⡟⠁⠀⠀⠑⠃⠕⢕⣿⣿⢏⡕⣾⣿⣿⣿⣿⣿⣿⢟⣿⣿⢇⢱⡇⣿⣿⢱⣵⣷⣷⣷⣷⣷⣷⣷⣿⢱⣿⣿⣿⢕⡟⢇⣿⣿⣿⣿⣿⣿⣿⣿⣿⣿⣿⣿⣿⣿⣿⣿⣿⣿⣿⣿⣿⢕⢕⢀⢕⢕⢕⢱⣿⣿⣿⣿⣿⣿⣿⣿⣿⣿⡇⢕⣜⣿⣿⣿⣿⣿⣿⣿⣿⡇⣿⣿⣿⣿⣿⣿⣿⣿⣿⢇⢜⢝⣝⣽⣷⡿⡏⠕⢅⠑⠕⠕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⣿⡿⣱⣾⣿⡿⢏⠀⠀⠀⠀⠀⢀⢀⣸⣿⢏⣼⢱⣿⣿⣿⣿⣿⣿⣿⢕⣿⢏⢕⣿⡇⢿⡏⢼⢿⢿⢿⢿⢿⣿⣿⣿⣿⢜⣿⣿⡇⣸⣷⡇⣿⣿⣿⡇⣿⣿⣿⣿⣿⣿⣿⣿⣿⣿⣿⣿⣿⣿⣿⣿⡟⢕⢕⢕⢕⢕⢕⣸⣿⣷⣷⣷⣇⣝⣝⣝⢟⢻⢇⢕⣽⣿⢿⣿⣿⣿⣿⣿⣿⢕⣿⣿⣿⣿⣿⢟⢹⣿⣿⢱⣾⢿⢿⢟⢝⡕⢄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⡿⢏⣾⣿⢿⢏⢱⠁⠀⠀⠀⠀⠀⢸⢇⣿⢏⣾⡟⣸⣿⣿⣿⣿⣿⣿⡿⢕⡿⢕⢾⠿⠿⢸⡇⠟⠟⠻⠿⠿⠿⢷⣶⣮⣭⡕⣿⣿⢇⣿⣿⣷⢸⣿⣿⣇⢿⣿⣿⣿⣿⣿⣿⣿⣿⣿⣿⣿⣿⣿⢿⣿⡇⢕⢕⢕⢕⢕⢕⣿⣿⣿⣿⣿⣿⣿⣿⣿⣿⣿⣷⢕⣻⣿⢸⣿⣿⣿⣿⣿⣿⢕⣿⣿⣿⣿⢇⢕⢸⣿⡏⢕⣱⡵⢕⢕⢕⠴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⢟⣵⣿⡟⢏⢕⢱⠑⠀⠀⠀⠀⠀⠀⠁⢸⡏⣵⢻⢇⣿⣿⣿⣿⣿⣿⣿⡇⢕⢕⢔⠖⠂⠀⠁⢇⢀⢀⠀⠀⠀⠀⠀⠀⠁⠉⠑⢹⣿⢕⡝⠻⣿⡎⣿⣿⣿⢸⣿⣿⣿⣿⣿⣿⣿⣿⣿⣿⣿⣿⣿⣸⣿⡇⢕⢸⢕⢕⢕⣸⡿⠿⢿⢟⣛⣛⣟⣟⣛⣟⣻⡿⢕⣿⡇⢼⣿⣿⣿⣿⣿⡇⢜⣿⣿⣿⡟⢕⢱⣿⣿⢕⢕⢝⠕⢡⣴⡄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⣡⣾⢟⢕⢕⢕⣵⠇⠀⠀⠀⠀⠀⠀⠀⠀⢸⢱⣿⡸⢸⣿⣿⣿⣿⣿⣿⣿⣧⢕⢑⠀⠀⢄⣴⣷⣜⡸⣱⣴⣴⡄⠀⠀⠀⠀⠀⠀⠈⣿⢘⢿⣧⡨⣻⡜⣿⣿⡜⣿⣿⣿⣿⣿⣿⣿⣿⣿⣿⢏⢿⣿⡏⣿⢇⢕⡿⢕⢕⢅⣵⣶⠾⠟⠛⠛⠛⠛⠛⠛⠛⠛⠛⢕⢿⢵⡸⣿⢸⡟⢿⣿⢕⢕⣿⣿⣿⢕⢕⣼⣿⢏⠁⠀⠀⠀⠈⢻⣿⣦⡀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⡇⢸⣿⣿⣿⢕⣿⣿⣿⡇⢸⣿⣿⣿⡇⢕⢕⢺⣻⣿⣷⣝⢻⣿⣿⣿⣿⣿⣷⣷⣕⡕⢕⢕⢕⢕⠕⠕⠑⠑⠁⠀⠀⠀⠁⠈⠉⠁⠑⢀⣵⡿⢕⠕⢕⢱⣾⡟⠀⠀⠀⠀⠀⠀⠀⠀⠀⢕⢼⣿⡇⣼⣿⣿⣿⣿⣿⣿⣿⡏⢕⢕⢄⢀⢜⣿⣿⣿⣿⠈⠉⠁⠀⢄⠀⠀⠀⠀⠀⠀⠘⢕⢀⠝⣿⣿⣷⡜⣿⣷⢸⣿⣿⣇⢿⣿⣿⣿⣿⣿⡇⢼⣽⡇⣿⢕⢱⢕⢕⠱⠋⠁⠀⠀⠀⠀⠀⠀⠀⠀⠀⠀⡀⢀⢸⠁⠀⠠⡝⢜⡟⢕⢔⢱⢷⣿⣿⢇⣱⣾⣿⢏⢕⠀⠀⠀⠀⠀⠘⢻⣿⣿⣔⠀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⢠⣾⢏⢕⠑⢔⣵⣿⣿⢇⠀⠀⠀⠀⠀⠀⠀⠀⠀⠁⠀⠈⠃⣿⣿⢇⢟⣿⢇⣿⣿⢇⢕⢕⡕⣱⣕⢿⣿⣿⣿⠀⢕⢄⠀⠕⠀⢄⢀⢔⠀⠀⠀⢀⣷⣅⢜⢿⣿⣿⣮⣟⢷⢜⢿⣿⡇⢻⣿⣿⣿⣿⣿⡕⣿⡇⡏⢕⡿⢕⠁⢄⣴⣷⡦⠀⠀⠀⠀⠀⠀⠀⠀⠀⣿⣇⣵⣦⡄⠀⠁⠕⢏⢕⢕⡜⣼⣿⢏⢱⣿⣿⢏⢕⠑⠀⠀⠀⠀⠀⠀⢇⢹⢻⣿⣧⡀⠀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⣰⡟⢕⠕⠁⢄⣼⣿⣿⢏⢅⢔⠀⠀⠀⠀⠀⠀⠀⠀⢄⢕⢕⣕⢻⡿⢕⣸⢟⢜⣿⡿⢕⢕⢕⢼⣿⣿⣿⣿⣿⣿⡇⢕⢕⢕⠀⠀⠕⠀⠀⢄⢕⠀⢸⣿⣿⣧⣿⣿⣿⣿⣿⣿⣷⣷⣝⡻⣕⢝⣝⢿⣿⣿⣷⡹⡇⢕⣼⡏⢔⣵⠑⠀⠁⠀⠀⠀⠀⠀⢕⠀⠀⠀⠀⣿⣿⣿⣿⢇⢀⢀⣰⢇⢕⢕⢱⣿⡏⢕⣸⣿⢏⢕⢕⠀⠀⠀⠀⠀⠀⠀⢱⡕⢕⢜⢿⣿⣆⢔⢄⢄⢄⣄⢀⢁⢑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⣰⢏⢕⠑⠀⢄⣾⣿⣿⢏⢕⢕⢀⢄⢀⠀⠀⠀⢔⢔⢄⢕⢕⢱⣿⢸⣷⣧⣜⢕⢕⢻⡇⢕⢕⢕⢹⣿⣿⣿⣿⣿⣿⣿⣦⢕⠕⢱⣵⣴⣴⢔⢕⢜⢧⣿⣿⣿⣿⣿⣿⣿⣿⣿⣿⣿⣿⣿⣿⣿⣿⣿⣿⣾⣿⣿⣷⣷⣾⣿⣵⣿⣿⢀⠀⢔⠀⠁⠕⠀⠀⠁⢄⢕⠁⢱⣿⣿⣿⡟⣱⣷⣿⡟⣼⢕⢇⣿⢏⢕⢱⡿⣱⣱⡜⠀⠀⠀⠀⠀⠀⠀⠀⠀⣿⣇⢕⢕⢝⢻⣷⡕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⣰⢏⢕⠁⠀⢀⣼⣿⣿⡟⢕⢕⢕⢕⢕⢕⢕⢕⢕⢕⢕⢕⢕⢕⣼⣿⣏⢇⢻⡸⣿⣷⣵⢇⢕⢕⢕⢹⣿⣿⣿⣿⣿⣿⣿⣿⣷⡄⢅⣻⣿⢟⠕⢁⣴⣿⣿⣿⣿⣿⣿⣿⣿⣿⣿⣿⣿⣿⣿⣿⣿⣿⣿⣿⣿⣿⣿⣿⣿⣿⣿⣿⣿⣿⡇⠕⢕⡕⢄⢀⢀⡄⠔⢕⣕⣰⣿⣿⣿⣿⣾⣿⣿⡿⢱⣿⣾⣿⢟⢕⣱⢟⢜⠟⠿⠑⠀⠀⠀⠀⠀⠀⠀⠀⠀⠘⠛⠃⠑⠑⠑⠙⠟⠕⠕⠱⠥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⠕⠁⠀⢰⠏⠕⠀⠀⠀⠘⠙⠉⠉⠁⠁⠁⠁⠁⠁⠁⠈⠑⠑⠑⠕⢕⣱⢱⣿⣿⣿⣾⢜⣧⡹⣿⣿⣧⢕⢕⢕⢜⣿⣿⣿⣿⣿⣿⡷⢝⠟⢿⢷⣯⣽⣵⣾⣿⣿⣿⣿⣿⣿⣿⣿⣿⣿⣿⣿⣿⣿⣿⣿⣿⣿⣿⣿⣿⣿⣿⣿⣿⣿⣿⣿⣿⣿⣿⣿⣷⢏⢕⢻⣿⡿⢕⠑⢡⣾⣿⣿⣿⣿⣿⣿⣿⡿⢱⣿⣿⣿⡟⢕⢕⣵⣿⡕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⠛⠿⣿⣿⢇⢕⢸⣷⡜⢿⣿⡇⢕⢕⢕⢸⣿⣿⣿⣿⣿⣿⣿⣇⣡⣥⣤⣥⣥⣵⣾⣿⣿⣿⣿⣿⣿⣿⣿⣿⣿⣿⣿⣿⣿⣿⣿⣿⣿⣿⣿⣿⣿⣿⣿⣿⣿⣿⣿⣿⣿⣿⣿⣷⣴⣕⣿⣟⣰⣾⣿⡿⢿⣿⣿⣿⣿⣿⣿⢱⣿⣿⡿⡇⡎⣱⣾⣿⣿⡇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⡧⢕⠕⠀⠀⠀⠀⠀⠀⠀⠀⠀⠀⠀⠀⠀⠀⠀⢀⠀⠀⠀⠀⠀⠀⠀⠀⠀⠀⠀⠀⠀⠀⠀⠈⠃⢕⢕⢕⢝⣷⣱⣝⢻⡕⢕⢕⢕⣿⣿⣿⣿⣿⣿⣿⣿⣿⣿⣿⣿⣿⣿⣿⣿⣿⣿⣿⣿⣿⣿⣿⣿⣿⣿⣿⣿⣿⣿⣿⣿⣿⣿⣿⣿⣿⣿⣿⣿⣿⣿⣿⣿⣿⣿⣿⣽⣝⡙⢛⢛⠏⢙⣕⣕⣿⣿⣿⣿⣿⡿⢣⣿⣿⢟⢕⢜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⣷⠁⠀⠀⠀⠀⠀⠀⠀⢀⠔⠀⠀⠀⠀⠀⢀⠔⠁⠀⢄⠀⠀⠀⠀⠀⠀⠀⠀⠀⠀⠀⠀⠀⠀⠀⠀⠑⠕⢕⢜⢣⢻⣇⢕⢕⢕⢕⢸⣿⣿⣿⣿⣿⣿⣿⣿⣿⣿⣿⣿⣿⣿⣿⣿⣿⣿⣿⣿⣿⣿⣿⣿⣿⣿⣿⣿⣿⣿⣿⣿⣿⣿⣿⣿⣿⣿⣿⣿⣿⣿⣿⣿⣿⣿⣿⣿⣿⣿⣿⣷⣾⣿⣿⣿⣿⣿⣿⡿⢱⣿⡿⢏⢜⢱⢕⢱⢕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⢀⢔⠑⠀⠀⠀⠀⢄⠕⠁⠀⠀⠀⠁⠀⠀⠀⠀⠀⠀⠀⠀⠀⠀⠀⠀⠀⠀⠀⠀⠀⠀⠁⠕⢕⢜⢿⡇⢕⢕⢕⢕⢿⣿⣿⣿⣿⣿⣿⣿⣿⣿⣿⣿⣿⣿⣿⣿⣿⣿⣿⣿⣿⣿⣿⣿⣿⣿⣿⣿⣿⣿⣿⣿⣿⣿⣿⣿⣿⣿⣿⣿⣿⣿⣿⣿⣿⣿⣿⣿⣿⣿⣿⣿⣿⣿⣿⣿⣿⣿⡟⣱⣿⢟⢕⢎⢕⢕⢕⢕⠑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⡿⠀⠀⠀⠀⢀⢔⠕⠁⠀⠀⠀⢄⢕⠁⠀⠀⠀⠀⠀⠀⠀⠀⠀⠀⠀⠀⠀⠀⠀⠀⠀⠀⠀⠀⠀⠀⠀⠀⠀⠀⠁⠕⢜⢿⡕⢕⢕⢕⢜⢿⣿⣿⣿⣿⣿⣿⣿⣿⣿⣿⣿⣿⣿⣿⣿⣿⣿⣿⣿⣿⣿⣿⣿⣿⣿⣿⣿⣿⣿⣿⣿⣿⣿⣿⣿⣿⣿⣿⣿⣿⣿⣿⣿⣿⣿⣿⣿⣿⣿⣿⣿⣿⣿⣿⣿⢏⣼⢟⢕⡱⢇⢱⢇⢕⠑⠀⠀⠀⠀⠀⠀⠀⠀⠀⠀⠀⠀⠀⠀⠀⠀⠀⠀⠀⠀⠀⠀⠀⠀⠀⠀⠀⠀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⠀⠘⢿⡕⢇⢕⢕⢜⣿⣿⣿⣿⣿⣿⣿⣿⣿⣿⣿⣿⣿⣿⣿⣿⣿⣿⣿⣿⣿⣿⣿⣿⣿⣿⣿⡟⣿⣿⣿⣿⣿⣿⣿⣿⣿⣿⣿⣿⣿⣿⣿⣿⣿⣿⣿⣿⣿⣿⣿⣿⣿⡿⣫⡾⢕⣱⢇⡣⣕⢇⠕⠁⠀⠀⠀⠀⠀⠀⠀⠀⠀⠀⠀⠀⠀⠀⠀⠀⠀⠀⠀⠀⠀⠀⠀⠀⠀⢀⢄⢔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⠀⠈⢻⣇⢇⢕⢕⢜⢿⣿⣿⣿⣿⣿⣿⣿⣿⣿⣿⣿⣿⣿⣿⣿⣿⣿⣿⣿⣿⣿⣿⣿⣿⣿⣿⣿⣿⣿⣿⣿⣿⣿⣿⣿⣿⣿⣿⣿⣿⣿⣿⣿⣿⣿⣿⣿⣿⣿⡿⢟⣵⡟⢕⡼⢏⡱⣾⢇⠑⠀⠀⠀⠀⠀⠀⠀⠀⠀⠀⠀⠀⠀⠀⠀⠀⠀⠀⠀⠐⠀⠀⠀⠀⢄⢔⠕⠑⠁⠀⠀⠀⠀⠀⠀⠀⢀⠀⠀⠄⢀⠑⠀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⠄⠁⠀⢀⠀⠀⠀⠀⠀⠀⠀⠀⠁⠁⠑⠕⢔⢀⠀⠀⠀⠑⠀⠀⠀⠀⠀⠀⠀⠀⠀⠀⠀⠀⠀⠀⠀⠀⠀⠀⠀⠙⣧⡧⡕⢕⢜⢻⣿⣿⣿⣿⣿⣿⣿⣿⣿⣿⣿⣿⣿⣿⣿⣿⣿⣿⣿⣿⣿⣿⣿⣿⣿⣿⣿⣿⣿⣿⣿⣿⣿⣿⣿⣿⣿⣿⣿⣿⣿⣿⣿⣿⣿⣿⣿⣿⣿⣿⢟⢕⢎⢕⢱⣽⠏⠀⠀⠀⠀⠀⠀⠀⠀⠀⠀⠀⠀⠀⠀⠀⠀⠀⠀⠀⠀⠀⠀⠀⢀⢄⠕⠑⠀⠀⠀⠀⠁⠀⢀⢄⠔⠐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⠑⠀⠀⠁⠀⢀⠄⠁⠁⠁⠁⠐⠔⠄⢀⠀⠀⠀⠀⠀⠀⠁⠑⢕⠀⠀⠀⠀⠀⠀⠀⠀⠀⠀⠀⠀⢀⠄⠐⠀⠀⠀⠀⠀⠀⠀⠀⢜⢻⣕⢕⢕⢕⢜⢿⣿⣿⣿⣿⣿⣿⣿⣿⣿⣿⣿⣿⣿⣿⣿⣿⣿⣿⣿⣿⣿⣿⣿⣿⣿⣿⣿⣿⣿⣿⣿⣿⣿⣿⣿⣿⣿⣿⣿⣿⣿⣿⣿⣿⣿⣿⡿⢇⢕⢕⢕⢕⣿⡏⠀⠀⠀⠀⠀⢀⢀⢀⢀⠁⠁⠐⠀⠀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⠐⠀⠀⠀⠀⠀⠀⠀⠀⠀⠀⠀⠀⠀⠀⠀⠀⠐⠀⠀⠀⠀⠐⠐⠐⠁⠁⠀⠀⠀⠀⠀⢳⣜⢳⣕⡕⢕⢕⢜⠟⢿⣿⣿⣿⣿⣿⣿⣿⣿⣿⣿⣿⣎⢹⣝⢝⢝⢝⢝⢝⢟⢟⢟⢟⢿⢿⢟⣿⣿⣿⣿⣿⣿⣿⣿⣿⣿⣿⣿⣿⣿⣿⢟⠋⠕⢕⢕⢕⢕⣼⡟⠀⠀⠀⠀⠀⠀⠀⢀⢀⠀⠀⠁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⠑⠀⠀⠀⠈⢿⡇⢜⢺⡣⢕⢕⢕⢄⠈⠛⢿⣿⣿⣿⣿⣿⣿⣿⣿⣿⣿⣮⣝⡳⠷⢷⣷⣷⢷⠷⢗⣫⣵⣿⣿⣿⣿⣿⣿⣿⣿⣿⣿⣿⣿⣿⠿⠋⠁⠀⠀⠀⢕⢕⢕⢱⡟⠀⠀⠀⠀⠀⠁⠁⠁⠁⠁⠁⠁⠁⠑⠔⠄⢀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⠁⠀⠀⠀⠀⠀⠀⠀⠀⠀⠀⠀⠀⠀⠀⠀⠀⠀⠀⠀⠀⠀⠀⠀⠀⠀⠀⠀⠀⠀⠀⠀⠀⠀⠁⠀⣷⣿⣷⠀⠀⠀⠀⠀⠀⠀⠀⠀⠀⠀⠀⠀⠘⡇⢕⢕⢜⢳⢕⢕⢕⢔⢀⠀⠁⠙⠻⢿⣿⣿⣿⣿⣿⣿⣿⣿⣿⣿⣷⣷⣷⣷⣿⣿⣿⣿⣿⣿⣿⣿⣿⣿⣿⣿⡿⠟⠋⠁⠀⠀⠀⠀⠀⠀⢕⢕⢕⢱⠟⠁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⢿⣿⣿⡄⠀⠀⠀⠀⠀⠀⠀⠀⠀⠀⠀⠀⠄⠇⢕⢕⢕⢕⢕⠑⢕⢕⢕⢔⠀⠀⠀⠀⠈⠙⡻⢿⣿⣿⣿⣿⣿⣿⣿⣿⣿⣿⣿⣿⣿⣿⣿⣿⣿⢿⠟⠋⠉⠁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⠘⢻⣿⣷⡄⠀⠀⠀⠀⠀⠀⠀⠀⠀⠀⠀⠀⠀⠀⠀⠀⠁⠁⠀⠀⠁⠑⠕⠕⢄⠀⠀⠀⠀⠹⢷⢮⣝⢿⢿⣿⣿⣿⡿⢿⠿⠿⠿⠟⠛⠙⠁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⣆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⢀⠀⠀⠀⠀⠀⠀⠀⠀⠀⠀⠀⠀⠀⠀⠀⠀⠀⠀⠀⢅⢑⠖⢤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⡎⢕⠀⠀⠀⠀⠀⠀⠀⠀⠀⠀⠀⠀⠀⠀⠀⠀⠀⠀⠀⠀⠀⠀⠀⠀⠀⠀⠀⠀⠀⠀⠀⠀⠀⠀⠀⠀⠀⠀⠀⠀⠀⠀⠀⠝⣿⣿⣷⡄⠀⠀⠀⠀⠀⠀⠀⠀⠀⠀⠀⠀⠀⠀⠀⠀⢀⢔⢕⢕⠀⠀⠁⠙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⠐⠀⠀⠀⠀⠀⠀⠀⠀⠀⠀⠀⠀⠀⠀⢀⢄⢀⢀⢀⠀⢀⢀⣀⣄⣤⣤⣴⣴⣔⣀⠀⠀⠀⠀⠀⠀⠀⠀⠀⠀⠀⠀⠀⠀⠘⢿⣿⣿⣔⠀⠀⠀⠀⠀⠀⠀⠀⠀⠀⠀⠀⠀⠀⠀⢕⢕⢕⢕⠀⠀⠀⠀⠀⠑⠕⠝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⢕⡕⢕⣜⢝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⢔⢕⣕⣵⣵⣷⣷⣿⣿⣿⣿⣿⣿⣿⣿⣿⣿⣿⣿⣶⣤⣄⢀⠀⠀⠀⠀⠀⠀⠀⠀⠀⠀⠘⢿⣿⣿⣆⠀⠀⠀⠀⠀⠀⠀⠀⠀⠀⠀⠀⠀⠀⢕⢕⢕⠁⠀⠀⠀⠀⠀⠀⠀⠀⠀⠀⠁⠙⠗⠖⠄⠀⠀⠀⠀⠀⠀⠀⠀⠀⠀⠀⠀⠀⠀⠀⠀⠀⠀⠀⠀⠀⠀⠀⠀⠀⠀⠀⠀⠀⠀⠀⠀⠀⠀⠀⠀⠀⠀⠀⠀⠀⠀⠀⠀⠀⠀⠀⠀⠀⠀⠀⠀⠀⠀⠀⠀⠀⠀⠀⠀⠀⠀⠀⠀⠀⠀⠀⠀⠀⠀⠀⠀⠄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⡵⡇⠀⠀⠀⠀⠀⠀⠀⠀⠀⠀⠀⠁⢕⣾⣿⣿⣿⣿⣿⣿⣿⣿⣿⡿⢟⣫⣵⣿⣿⣿⣿⣿⣿⣿⣿⣦⣄⠀⠀⠀⠀⠀⠀⠀⠀⠀⠘⢿⣿⣿⣇⠀⠀⠀⠀⠀⠀⠀⠀⠀⠀⠀⠀⢕⢕⢕⣿⠀⠀⠀⠀⠀⠀⠀⠀⠀⠀⠀⠀⠀⢔⠀⠀⢀⢀⢀⣀⣀⣀⣀⣀⣄⣄⣄⣄⣤⣤⣤⣤⣤⣤⣤⣴⣴⣴⣴⣴⣄⣀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⠝⠜⠟⠇⠀⠀⠀⠀⠀⠀⠀⠀⠀⠀⠀⠀⢸⣿⣿⢿⢟⢟⢟⢟⢟⣟⣵⣾⣿⣿⣿⣿⣿⣿⣿⣿⣿⣿⣿⣿⣿⣷⣴⣀⢀⠀⠀⠀⠀⠀⠀⠑⢿⣿⣿⣧⣄⣠⣤⣄⣤⣤⣤⣴⢄⠀⠀⢕⡺⢕⡇⢰⣶⣶⣶⣷⣷⣷⣷⣿⣷⠀⠀⢕⢕⢀⠀⣿⣿⣿⣿⢿⢿⢿⢿⢿⢿⢿⢿⠿⠿⠟⠟⠟⠟⠟⠟⠟⠟⠟⠟⠟⢿⢿⣿⣷⣦⣤⣄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⢇⠀⢄⣾⣿⣿⣿⣿⣿⣿⣿⣿⣿⣿⣿⣿⣿⣿⣿⣿⣿⣿⣿⣿⡔⠀⠀⠀⠀⠀⠀⠈⢻⣿⣿⣿⣿⣿⡿⣿⢿⢿⢿⠕⠀⠀⠁⠁⠀⠁⠕⢝⠙⠙⠙⠙⠙⠙⠉⠑⠁⠀⢕⢕⢕⠀⠁⠁⠀⠀⠀⠀⠀⠀⠀⠀⠀⠀⠀⠀⠀⠀⠀⠀⠀⠀⠀⠀⠀⠀⠀⠀⠁⠁⠙⠟⢿⢿⣿⣿⣷⣷⣴⣤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⢕⣵⣿⣿⣿⣿⣿⡿⣻⣿⣿⣿⣿⣿⣿⣿⣿⣿⣿⣿⣿⣿⣿⣿⢇⠀⠀⠀⠀⠀⠀⠀⠁⠑⠈⠁⠁⠁⠁⠀⠀⠀⠀⠀⠀⠀⠀⠀⠀⠀⠀⠑⠕⢄⠀⠀⠀⠀⠀⠀⠀⢄⢕⢕⢕⠀⠀⠀⠀⠀⠀⠀⠀⠀⠀⠀⠀⠀⠀⠀⠀⠀⠀⠀⠀⠀⠀⠀⠀⠀⠀⠀⠀⠀⠀⠀⠀⠁⠈⠙⠟⢿⢿⣿⣿⣿⣿⣷⣦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⠗⣱⣾⣿⣿⣿⣿⡿⣫⣾⣿⣿⣿⣿⣿⣿⣿⣿⣿⣿⣿⣿⣿⣿⣿⣿⠀⠀⠀⠀⠀⠀⠀⠀⠀⠀⠀⠀⠀⠀⠀⠀⠀⠀⠀⠀⠀⠀⠀⠀⠀⠀⠀⠀⠀⠁⠕⢰⡀⠀⠀⠀⠀⢕⢕⢕⠑⠀⠀⠀⠀⠀⠀⠀⠀⠀⠀⠀⠀⠀⠀⠀⠀⠀⠀⠀⠀⠀⠀⠀⠀⠀⠀⠀⠀⠀⠀⠀⠀⠀⠀⠀⠀⠀⠁⠈⠙⠻⢿⣿⣿⣿⣿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⣵⣿⣿⣿⣿⢿⢟⣼⣿⣿⣿⣿⣿⣿⣿⣿⣿⣿⣿⣿⣿⣿⣿⣿⣿⡏⠀⠀⠀⠀⠀⠀⠀⠀⠀⠀⠀⠀⠀⠀⠀⠀⠀⠀⠀⠀⠀⠀⠀⠀⠀⠀⠀⠀⠀⠀⠀⢑⢕⢔⢄⢀⠀⢕⢕⢕⠀⠀⠀⠀⠀⠀⠀⠀⠀⠀⠀⠀⠀⠀⠀⠀⠀⠀⠀⠀⠀⠀⠀⠀⠀⠀⠀⠀⠀⠀⠀⠀⠀⠀⠀⠀⠀⠀⠀⠀⠀⢀⢀⢁⢉⢙⣟⡗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⢄⠀⠀⠀⠀⠀⠀⠀⠀⠀⠀⠀⠀⠀⠀⠀⠀⠀⠀⠀⠀⠀⠀⠀⠀⠀⠀⠀⠀⠀⠀⠀⠀⠀⠀⠀⠀⠀⠀⠀⠀⠀⠀⠀⠀⠀⠀⠀⠀⠀⠀⠀⠀⢰⣿⣿⣿⣿⡿⢏⢕⣸⣿⣿⣿⣿⣿⣿⣿⣿⣿⣿⣿⣿⣿⣿⣿⣿⣿⣿⣷⡄⠀⠀⠀⠀⠀⠀⠀⠀⠀⠀⠀⠀⠀⠀⠀⠀⠀⠀⠀⠀⠀⠀⠀⠀⠀⠀⠀⠀⠀⠀⠀⠑⢕⢕⠑⢕⢕⢕⢕⠀⠀⠀⠀⠀⠀⠀⠀⠀⠀⠀⠀⠀⠀⠀⠀⠀⠀⠀⠀⠀⠀⠀⠀⢀⢄⢔⠔⠕⠕⠇⠗⠗⠗⠗⠗⠗⢗⢟⢿⢿⢿⢿⢿⣿⢿⢿⢧⢕⢕⢕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⠘⠑⠑⠛⠛⠛⠛⠛⠛⠛⠙⠛⠛⠛⠛⠛⠛⠛⠛⠛⠛⠛⠛⠛⠂⠀⠀⠀⠀⠀⠀⠀⠀⠀⠀⠀⠀⠀⠀⠀⠀⠀⠀⠀⠀⠀⠀⠀⠀⠀⠀⠀⠀⠀⠀⠀⠀⠁⠀⠑⠑⠑⠑⠀⠀⠀⠀⠀⠀⠀⠀⠀⠀⠀⠀⠀⠀⠀⠀⠀⠀⠀⠀⠀⠀⠐⠓⠘⠁⠀⠀⠀⠀⠀⠀⠀⠀⠀⠀⠀⠀⠀⠀⠀⠁⠀⠀⠀⠁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⢫⣎⣿⣿⣿⣿⣿⣿⣿⣿⣷⣝⢧⣝⢝⢿⣿⣿⣏⢿⣇⣵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⡿⣱⣿⣸⣿⣿⣿⣿⣿⣿⣿⣿⣿⣿⣮⡻⡼⣧⡹⢿⢿⢸⢿⡜⣿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⡿⣽⣿⡇⣿⣿⣿⣿⣿⣿⣿⣿⣿⣿⡿⢕⢕⢕⣿⣷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⡿⣹⣿⣿⢱⣷⣼⣷⣾⣷⣷⣷⣷⣧⣵⣣⢕⢕⢕⢹⣿⣧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⢟⣯⢳⣿⣿⡟⣼⣿⣿⣿⣿⣿⣿⣿⣿⣿⣿⣿⣇⢕⢕⢸⣿⣿⡇⢕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⡿⣫⣷⣿⣇⣿⣿⣿⡇⣿⣿⣿⣿⣿⣿⣿⣿⣿⣿⣿⣿⣿⣧⢕⢸⣿⣿⣿⢕⢕⢕⢑⢕⢕⢕⢕⢕⢕⢝⢟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⡿⣫⣾⣿⣿⢟⣸⣿⣿⣿⡇⣿⣿⣿⣿⣿⣿⣿⣿⣿⣿⣿⣿⣿⣿⣷⢸⣿⣿⣿⡇⢕⢕⢕⢕⢕⢕⢕⢕⢕⢕⢕⢕⢜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⢯⣾⣿⣿⣿⣫⡇⣿⣿⣿⣿⢱⣿⣿⣿⣿⣿⣿⣿⣿⣿⣿⣿⣿⡟⣿⣿⢸⣿⣿⣿⣇⢕⢕⢕⢕⢕⢕⢕⢕⢕⢕⢕⢕⣵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⣳⣿⣿⣿⡿⣵⣿⣷⣿⢟⢫⣿⢕⣿⣿⣿⣿⣿⣿⣿⣿⣿⣿⣿⣿⡇⢸⡏⢸⣿⣿⣿⣿⢕⢕⢱⢅⢕⢕⢕⢕⢕⢕⢕⣱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⣳⣿⣿⣿⣟⣾⣿⣿⢸⢇⣱⣿⣿⢱⣸⣿⣿⣿⣿⣿⣿⣿⣿⣿⣿⣿⡇⢕⢕⣿⣿⣿⡿⠏⢕⢕⢜⢧⢇⢻⢕⠗⠃⠜⢳⣿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⢳⣿⢏⣿⣟⣾⣿⡟⢜⢕⢾⣿⣿⣿⢸⣿⣿⣿⣿⣿⣿⣿⣿⣿⣿⣿⣿⡇⢕⢘⢛⢟⠝⠑⢀⢕⢕⢕⢕⢕⢕⢕⢇⢄⡕⢜⢝⢟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⣿⢿⢿⣟⣯⣝⣿⡏⣾⡟⣾⣿⡿⡇⢸⢕⣸⣿⣿⡿⢸⣿⢿⣿⣿⣿⣿⣿⣿⣿⣿⣿⣿⡇⢕⠀⢑⠁⠁⢁⢕⢕⣿⣷⡇⣕⢕⢕⢕⢕⢕⢕⢕⢕⣸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⡿⣵⣷⣿⣿⣿⢸⣿⣸⡿⣹⣿⣿⣿⡇⣿⡇⣿⣧⣕⡕⣼⣿⢸⣿⣿⣿⣿⣿⣿⣿⣿⣿⡟⢇⢕⡅⠕⠕⢕⡕⢕⣸⣿⣿⡇⣿⣷⣔⢑⢕⡕⢵⣷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⡿⣱⡿⣿⣯⢟⢏⣿⢇⣿⢳⣿⣿⣿⣿⢕⣿⢱⣿⣿⣿⢱⣿⢇⣿⣿⣿⣿⣿⣿⣿⣿⣿⣿⢕⢕⢕⣿⣿⣾⣿⢇⢱⣿⣿⣿⡇⣿⣿⣿⣿⢸⣿⣷⣱⡹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⢳⣿⢹⣜⢟⣱⢕⡿⣼⡏⣾⣿⣿⣿⡏⢸⡇⣾⣿⣿⡏⣿⢏⡇⣿⣿⣿⣿⣿⣿⣿⣿⣿⡇⢕⢕⢱⣿⣿⣿⣿⡕⣾⣿⣿⣿⡇⣿⣿⣿⣿⡇⢟⣿⣿⣧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⡏⢜⣏⢜⣱⡿⣱⣾⢣⡿⢹⣿⣿⣿⡟⢱⣼⢱⣿⣿⣿⣇⡟⣼⡇⣿⣿⣿⣿⣿⣿⣿⣿⣿⢕⢕⢕⣼⣿⣿⣿⣿⡇⣿⣿⣿⣿⣇⣿⣿⣿⣿⡇⣝⢝⣵⢸⡞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⡱⢸⡜⢾⣼⣝⡝⡼⢕⣿⣿⣿⡿⢕⣾⡿⣼⣽⣽⣽⣽⣱⣿⣷⣿⡏⣿⢹⣿⣿⣿⣧⢇⡕⢕⣱⣿⣿⣟⢿⢿⢳⡇⣿⣿⣿⢸⣿⣿⣿⣿⣇⡜⣷⡝⢜⢇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⣕⢕⢇⡕⣼⢱⢱⣸⣿⣿⣿⢇⡾⢿⢧⢿⢿⣿⣿⣟⣟⡟⢿⣯⣧⣿⢸⣿⣿⣾⢝⡼⢕⣵⣿⣿⢿⢿⢿⢟⢼⡇⣏⢿⢇⢾⣿⣿⣿⣿⢜⣟⣿⢕⢜⢕⢄⢄⢔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⣧⠑⠕⢕⣇⡟⣼⣿⡏⢼⢏⢑⢁⣠⢀⠕⠑⠀⢈⠙⢳⣾⣿⣿⣾⣧⣿⣕⣼⣵⣾⣧⢷⠗⠛⠟⢟⠙⠙⠛⢚⣇⣕⣼⣿⣿⣽⣿⢜⡕⢕⢇⣣⣶⣷⣷⣷⣷⣾⣿⢕⢕⢕⢕⢑⢑⢀⢄⢄⡄⢄⢸⢟⢟⢻⢟⢟⢟⢟⢟⢟⢟⡇⢗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⢿⠇⠀⠕⢸⡿⣧⣿⣿⢇⢸⣧⣕⣿⣿⢍⢅⢄⢄⢄⢄⣧⣾⣿⣿⣿⣿⣿⣿⣿⣿⣿⣱⢕⠖⢁⠀⢀⠀⢱⣦⢄⢜⣷⣽⣿⣟⣽⣿⠕⠕⣵⣾⣿⣿⣿⣿⣿⣿⣿⣿⢕⢕⢕⢕⣷⡕⢕⣵⡕⣇⣷⡕⢵⣷⢸⣼⣿⢕⢸⣿⣵⢼⣿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⢐⠅⠀⠀⠑⣾⡇⢏⢹⣿⢕⢕⢹⣿⣿⣿⣧⡕⢵⡵⢕⣸⣿⣿⣿⣿⣿⣿⣿⣿⣿⣿⣿⣿⡇⡕⢕⢔⢕⢕⣾⣿⡷⣹⣿⣿⣿⡗⣿⡇⠕⠀⢽⣿⣿⣿⣿⣿⣿⣿⣿⣿⢕⢕⢕⢜⣿⣗⣇⣿⣗⣿⣿⣾⣼⣿⣿⣿⣿⣵⣾⣿⢿⢻⢿⢿⣷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⠎⠀⠀⠀⢕⣿⢱⢕⣿⢟⢕⢕⢕⣿⣿⣿⣧⣼⣥⣵⣿⣿⣿⣿⣿⣿⣿⣿⣿⣿⣿⣿⣿⣿⣿⣗⡜⢇⢕⢻⣿⡿⣱⣿⢿⣿⢇⢏⢿⡇⠀⠀⠘⢿⣿⣿⣿⣿⣿⣿⣿⣿⢕⢕⢕⢸⣿⣿⣿⣿⣿⣿⣿⣿⣿⣿⣿⣿⣿⣿⡟⢕⢕⣕⣕⡕⢕⢝⢝⢟⢟⢿⢿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⣰⢇⠀⠀⠀⠀⢸⡏⣸⡇⢹⢕⢕⢕⢕⢼⣿⣿⣿⣿⣿⣿⣿⣿⣿⣿⣿⣿⣿⣿⣿⣿⣿⣿⣿⣿⣿⣿⣿⣿⣿⣿⣿⣿⢟⣱⣽⡟⢜⢕⢸⡇⠀⠀⠀⢎⢿⣿⣿⣿⣿⣿⣿⣿⢕⢕⢕⢸⣿⣿⣿⣿⣿⣿⣿⣿⣿⣿⣿⣿⣿⢏⢕⢱⣾⣿⣿⣿⣿⡗⢕⢕⢕⣕⣕⢕⢕⢕⢝⢝⢟⢟⢿⢿⣿⣿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⠁⢜⡇⢑⡵⢏⣱⡆⢔⠀⢔⣿⢕⣿⡏⢹⡇⢕⢕⢕⣷⢻⣿⣿⣿⣿⣿⣿⣿⣿⣿⣿⣿⣿⣿⣿⣿⣿⣿⣿⣿⣿⣿⣿⡿⢿⣿⡿⣳⢟⣽⣿⢕⢕⢕⢸⡇⠀⠀⠀⢜⣇⢿⣿⣿⣿⣿⣿⣿⢕⢕⢕⢸⣿⣿⣿⣿⣿⣿⣿⣿⣿⣿⣿⡿⢇⢕⣱⣿⣿⣿⣿⣿⣿⡇⢕⢕⣱⢟⣵⣿⣿⡷⢗⣇⣱⣕⣕⡕⢕⢕⢝⢝⢟⢟⢻⢿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⡼⢕⣱⡟⢕⠐⠀⢕⢇⢕⣿⡇⡕⢳⢕⢕⢕⢕⢕⢻⣿⣿⣿⣿⣿⣿⣿⣿⣿⣿⣿⣿⣿⣿⣿⣿⣿⣿⣿⣿⣿⣿⣿⢿⢗⢕⣿⣿⡇⢕⢕⢕⢸⡇⣀⡄⢄⣇⢸⣇⢿⣿⣿⣿⣿⣿⢕⢕⢕⢸⣿⣿⣿⣿⣿⣿⣿⣿⣿⣿⢟⢕⢕⣼⣿⣿⣿⢿⣫⣵⣿⣧⡱⡕⣧⡿⢟⣫⣷⣾⣿⣿⣿⣿⣿⣿⣿⣷⣷⣷⣵⣵⡕⢕⢕⢕⢕⢕⢝⢟⢟⢿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⢱⣿⢕⢕⢔⢕⢕⢕⡕⣿⣧⢧⢸⣧⢕⢕⢕⢕⢕⢻⣿⣿⣿⣿⣿⣿⣿⣿⣿⣿⣿⣿⢿⣿⣿⣿⣿⣿⣿⣿⣿⣿⢏⢕⣸⣿⣿⢇⡇⢸⡇⢸⡇⣟⣇⢕⣿⡇⢜⡎⣿⣿⣯⣿⣿⣕⣑⣀⣜⣿⣿⣿⣿⣿⣿⣿⣯⣿⢏⢕⢱⣾⡿⢟⣽⣷⣿⣿⣿⣿⣿⣿⣧⣿⣿⣿⣿⡿⡿⢿⢟⢟⢟⢟⢟⢝⢝⢝⢏⢝⢝⢇⢕⢕⢕⢕⢕⢕⢕⢕⢕⣕⢕⢕⢝⢝⢟⢟⢿⢿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⢱⢱⢁⣿⢇⢕⡕⢕⢕⢕⢕⣇⢻⣷⢯⢸⡎⢇⢕⢕⢕⢕⢕⢜⢟⢿⣿⣿⣿⣿⣿⣿⣿⣿⣿⣿⣾⣿⣿⣿⣿⣿⡿⢟⢕⢕⢕⣿⣿⡟⡕⢇⢜⡇⢸⢕⢿⢿⢇⢸⣿⢕⢜⡸⢿⠿⢿⣿⢿⠿⠿⠿⠿⠿⠿⠿⠟⠟⠟⢟⢇⢕⣱⡿⢏⢕⢜⢝⢝⢝⢝⢝⢝⢝⢕⢕⢕⢕⢕⢕⢕⢕⢕⢕⢕⢕⢕⢕⢕⢕⢕⢕⢕⢕⢕⢕⢕⢕⢕⢕⢕⢕⢕⢕⢜⢧⠁⠕⢕⢕⢕⢕⢕⢕⢕⢜⢝⢝⢟⢟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⢄⠇⣼⢹⡿⢱⣿⣷⣧⢕⢕⣸⣿⢜⢿⣎⡜⡇⢕⢕⢕⢕⢕⢕⢕⢕⢕⢜⢝⢻⢿⣿⣿⣿⣿⣿⣿⣿⣿⢿⢟⢫⢕⢕⢕⢕⢕⣼⣿⡻⢸⣇⢕⢕⢇⢸⢕⢄⢄⢄⢕⣿⡇⠑⢇⠀⠀⢸⣿⢕⢔⢀⢔⢕⢕⢕⢕⢕⢕⢕⢕⢕⡵⢏⢕⢕⢕⢕⢕⢕⢕⢕⢕⢕⢕⢕⢕⢕⢕⢕⢕⢕⢕⢕⢕⢕⢕⢕⢕⢕⢕⢕⢕⢕⢕⢕⢕⢕⢕⢕⢕⢕⢕⢕⢕⢕⢕⢔⠀⠁⠑⠕⢕⢕⢕⢕⢱⢅⢧⣵⡕⢕⢹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⢕⢕⠱⢟⣾⡇⢜⢻⢿⢟⢕⢱⣿⢇⢕⢜⢿⡕⣷⢕⢕⢕⢕⢕⢕⢕⢕⢕⢕⢕⢕⢕⢝⣟⢿⢿⢟⣫⣽⢕⢕⢕⢕⢇⢕⢕⢕⢱⡿⢕⢕⣿⣿⢕⡇⢕⢜⡕⢱⣷⣷⡇⢹⡇⠀⢜⡔⠀⢸⣿⢕⢕⢕⢕⢸⣿⡇⢕⢕⢟⢕⢕⡞⢕⢕⢕⢕⢕⢕⢕⢕⢕⢕⢕⢕⢕⢕⢕⢕⢕⢕⢕⢕⢕⢕⢕⢕⢕⢕⢕⢕⢕⢕⢕⢕⢕⢕⢕⢕⣕⣕⣕⣕⢵⣵⢵⢷⢷⢇⢕⠀⠀⠀⠁⠕⢜⢕⢕⢕⢕⢜⢇⢕⢸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⠀⢄⠀⠀⢕⣿⢕⢕⢕⢕⢕⢕⢸⢇⢕⢕⢕⢜⢣⢸⡇⢕⢕⢕⢕⢕⡜⢕⢕⠕⠑⢕⣱⣿⣿⣿⣿⣿⣿⣿⢕⠑⠕⢕⢜⡕⢕⢱⣫⡕⢕⣼⣿⣿⢕⢇⢕⢕⢻⡕⢝⢝⢕⢸⣷⢀⢀⢇⢄⢸⣿⢕⢕⢕⢕⢸⣿⡇⢕⢕⢕⣱⡿⢕⢕⢕⢕⢕⢕⢕⢕⢕⢕⢕⢕⢕⢕⢕⢕⢕⢕⢕⢕⢕⢕⢕⢕⢕⣕⣕⢕⢕⢵⢵⢵⢕⢗⢗⢟⢏⢝⢝⢝⢕⢕⢕⢕⢕⢕⢕⢕⢀⠀⠀⠐⢀⠀⠑⠕⢕⠕⢕⢕⢕⢕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⠀⠀⠀⢕⡜⢕⢕⢕⢕⢕⡕⢜⢕⢕⢕⢕⢑⣧⣕⡹⡕⢕⢕⢕⢱⠕⠑⠀⠀⢔⢱⣿⣿⣿⣿⣿⣿⣿⣿⢕⢔⠀⠀⠁⠑⠕⢜⣿⣧⢕⣿⣿⡟⣼⣇⡕⢕⢕⢹⡕⢕⢕⢸⣿⢕⢕⢱⢕⢸⣿⢕⢕⢕⢕⣻⣿⡇⢕⢕⣼⣿⢇⢇⢟⢗⢗⢗⢗⢗⢗⢇⢕⢕⠕⢕⢕⢝⢝⢝⢕⢕⠑⢕⢕⢕⢕⢕⢕⢕⢕⢕⢕⢕⢕⢕⢕⢕⢕⢕⢱⣿⣧⡕⢕⢕⢕⢕⢕⢕⢕⢕⠀⠀⢀⠁⠔⢀⠀⠀⢁⠕⢕⢕⢕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⠁⠁⠁⠁⠁⣱⡗⢕⢕⢕⢕⢕⢕⢹⣻⣿⣧⢕⢕⠕⠁⠀⠀⠀⠀⢕⣸⣿⣿⣿⣿⣿⣿⣿⣿⡇⢕⠀⠀⠀⠀⠀⠕⢹⡿⡕⢻⣿⡇⢿⢺⢇⢕⢕⢕⣷⡕⡕⢸⣷⣕⣱⡕⢕⢸⣿⢕⢕⢕⢕⢼⢟⢕⢕⣾⣿⡇⢕⢕⢕⢕⢕⢕⢕⢕⢕⢕⢕⢕⠀⢕⢕⢕⢕⢕⢕⢕⠀⢕⢕⢀⢕⢕⢕⢕⢕⢕⢕⢕⢕⢕⢕⢕⢕⢱⣿⣿⣿⣷⡕⢕⢕⢕⢕⢕⢕⢕⢄⠀⠑⠕⠕⠁⠔⢀⠙⠗⠔⢕⢕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⡿⢟⣹⣴⡀⠀⠀⠀⠀⠀⠀⠀⠀⠀⠀⠀⠀⠀⠀⠀⢕⢕⢕⠀⠀⠀⣴⣶⣶⣶⡆⢰⡿⢇⢕⢕⣕⣱⣵⣵⢸⡟⣿⣿⣇⢕⠇⠀⠀⠀⠀⠀⢸⣿⣿⣿⣿⣿⣿⣿⣿⣿⣿⡕⠀⠀⠀⠀⠀⠀⢷⢕⢱⡜⠏⢀⢄⢄⠑⢕⢕⡕⢹⢿⡕⣣⣿⣿⣿⣧⣼⢸⣿⢕⢕⢕⢕⢜⢕⣱⣿⣿⣿⢕⢕⢕⢕⢕⢕⢕⢕⢕⢕⢕⢕⢕⠀⢕⢕⢕⢕⢕⢕⢕⠀⠁⢕⢕⠁⢕⢕⢕⢕⢕⢕⢕⠕⢕⢕⢕⢕⣾⡟⢝⢟⢻⣷⢕⢕⢕⢕⢕⢕⢕⢕⢔⠀⠀⠀⢄⢄⢕⢔⢄⢀⢕⢕⢸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⢟⢹⣵⢿⣿⣿⣷⡔⣖⣶⣶⣶⣶⣶⢔⠀⠀⠀⠀⠀⠀⠀⢕⢕⠁⠀⠀⢔⣿⣿⣿⣿⢣⡿⢇⢕⣱⣾⣿⣿⣿⣿⡜⡯⡽⣿⣿⡇⠀⠀⠀⠀⠀⠀⢸⣿⣿⣿⣿⣿⣿⣿⣿⣿⣿⡇⠀⠀⠀⠀⠀⠀⢕⢕⠕⢀⡀⠁⠁⠀⣰⢄⢻⣿⣇⢜⣿⡜⣿⣿⣿⣿⣿⣸⡿⣕⣥⡵⢕⢕⣵⣿⣿⣿⡟⠑⢕⢕⢕⢕⢕⠕⢕⢕⢕⢕⢕⢕⢕⢕⢕⢕⢕⢕⢕⢕⢔⠀⢕⢕⢕⢕⢕⢕⢕⢕⢕⠑⢕⠕⠕⢕⢕⢻⣿⣧⣵⣾⣿⢕⢕⢕⢕⢕⢕⢕⢕⢕⢀⠀⠀⠁⢕⢕⢕⢕⢕⢕⢕⢸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⣕⢕⢻⡜⢷⢝⢋⠁⠝⣿⣿⣿⣿⣿⡇⢕⢔⢕⢕⢔⢕⡔⠕⢕⠀⠀⠀⣸⣿⣿⣿⢏⣾⢇⢕⣼⣿⣿⣿⣿⣿⣿⣇⢿⣹⣿⣿⣿⡄⠀⠀⠀⠀⠀⠁⣿⣿⣿⣿⣿⣿⣿⣿⣿⣿⠇⠀⠀⠀⠀⠀⠀⠕⢕⢕⠑⠏⢀⢔⢄⢈⢅⣸⣿⣿⣇⢜⢿⡝⢟⢛⢟⢛⢙⢕⢕⢕⢕⢕⣼⣿⣿⣿⣿⡇⢕⢕⢕⢕⢕⢕⠀⢕⢕⠁⢕⢕⢕⢕⢕⢕⢕⢕⢕⢕⢕⢕⠀⠀⢕⢕⣵⣧⡕⠀⠑⠁⢄⢄⢔⢕⢕⢕⢕⢝⢟⢝⢝⢕⢕⢕⢕⠁⢕⢕⢕⢕⢕⢕⠀⠀⠀⠑⢕⢕⢕⢕⢕⢕⢜⢟⢝⢝⢏⢝⢟⢏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⢕⠙⠕⢵⠇⠀⠀⠘⢿⣿⣿⣿⣷⢕⢕⢕⢕⣵⣷⢕⠀⠀⠀⠀⢀⣿⣿⣿⡟⣾⢇⢕⣱⣿⣿⣿⣿⣿⣿⣿⣿⡸⡇⣿⣿⣿⣷⡄⠀⠀⠀⠀⠀⠜⣿⣿⣿⣿⣿⣿⣿⣿⡏⠀⠀⠀⠀⠀⠀⠀⠀⢱⣵⣷⡆⡄⢁⡁⣠⢿⣿⣿⣿⣿⡇⢕⢻⡕⢕⢕⢕⢕⠕⢕⢕⢱⣿⣿⣿⣿⣿⣿⡇⢕⢕⢕⢕⢕⢕⠀⢕⢕⠀⢕⢕⢕⣾⣷⡕⢕⢕⢔⢕⢕⢕⢔⠀⠀⢕⡿⣿⣿⣷⠄⠄⢕⢕⢕⢕⢕⢕⢕⢕⢕⢕⢔⢁⠕⢕⢕⢕⢕⢕⢕⢕⢕⢕⢱⢄⠀⠀⠕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⣄⠀⠀⢀⢔⠐⠀⠈⢻⣿⣿⣷⡕⣵⡕⣼⣿⣿⡵⡇⠀⠀⠀⠸⢿⣿⡟⣼⢇⢕⢱⣿⣿⣿⣿⣿⣿⣿⣿⣿⣧⢱⢹⣿⣧⢻⣷⠀⠀⠀⠀⠀⠀⢹⣿⣿⣿⣿⣿⣿⣿⠁⠀⠀⠀⠀⠀⠀⠀⠀⢸⣿⣿⡵⢳⡕⢷⢹⣼⣿⣿⣿⣿⣿⢕⢕⢹⠕⠁⠁⢀⢔⢕⣵⣿⣿⣿⣿⣿⣿⣿⡇⢕⢕⢕⠑⢕⢕⠀⢕⠑⢀⠕⢕⢕⣿⡿⢟⢃⢕⢕⢔⠑⢕⢕⠀⠀⠑⣷⣴⣌⡙⠓⠐⠕⢕⢕⢕⢕⠕⢕⢕⢕⢕⢕⢕⢄⠁⠑⢕⢕⢔⢅⠑⠑⢑⢸⣧⢔⠀⠀⢕⢕⢕⢕⢕⢕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⣟⣵⢆⠀⠀⠀⠀⢀⠀⠀⠝⣿⣿⣾⣿⢳⣿⣿⣿⣟⢜⢄⠀⠀⠀⠀⠈⠈⠃⠕⢕⣼⣿⣿⣿⣿⣿⣿⣿⣿⣿⣿⣇⢜⣿⡻⣷⣝⢇⠀⠀⠀⠀⠀⠀⢻⣿⣿⣿⣿⣿⠇⠀⠀⠀⠀⠀⠀⠀⠀⠀⠁⣟⣽⣾⡎⢿⢱⡕⢝⢿⣿⣿⢿⠟⠑⠀⠀⠀⠀⢄⢕⢕⣼⣿⣿⣿⣿⣿⣿⣿⣿⡇⢕⢕⢕⠀⢕⢕⠀⢕⠀⢡⡄⢕⢱⢥⢴⢶⢿⢷⣕⢕⢔⠁⢕⢕⠀⠀⣿⣟⣫⣽⡽⢽⠵⠑⢕⢁⢕⢕⢅⠑⢄⢑⠕⢕⠕⢕⢀⠀⠀⠁⢀⢄⢔⢕⢕⣿⣷⢔⠀⠑⢕⢕⢕⢕⢕⣿⣿⣿⣿⣿⣿⣿⣿⣿⣿⣿⣿⠀</a:t>
            </a:r>
            <a:br/>
            <a:r>
              <a:t>⢕⢕⢕⣿⣿⣿⣿⣟⣝⡟⢗⢳⠁⠀⠀⠀⠀⠀⠀⠀⠀⠀⠀⢸⣿⣿⣿⣿⢿⢿⢿⢿⢿⢿⢿⢿⢿⢿⣿⣿⣿⣿⣿⣿⣿⣿⣿⣿⣿⢸⣿⣿⣿⣿⣿⣿⣿⣿⣿⣿⡿⡝⢝⠀⠀⠀⠐⠘⠀⠀⠀⠘⢿⣿⣿⢸⣿⣿⣿⣿⡕⢕⠀⠀⠀⠀⠀⠀⠀⠀⠀⠁⠉⠛⠿⢿⣿⣿⣿⣿⣿⣿⣿⣎⢹⣿⣷⣽⣕⠂⠀⠀⠀⠀⠀⠁⢻⣿⣿⣿⡏⠀⠀⠀⠀⠀⠀⠀⠀⠀⠀⠀⢸⣿⣿⣿⣜⢸⣿⡸⠗⠘⠁⠀⠀⠀⠀⠀⠀⢄⢕⢱⣾⣿⣿⣿⣿⣿⣿⣿⣿⣿⡇⢕⢕⢕⢀⢑⢕⠀⠑⠀⣸⠷⠅⠘⠙⠙⠙⠙⠻⣿⣷⣧⢕⠀⠑⢔⠀⢿⣿⠋⠁⠀⠀⠐⠔⢄⢕⢀⠑⢕⢕⢄⠁⠕⢔⢅⢀⢀⢀⢄⠀⢕⢕⢕⢕⢕⢹⣿⣧⢔⠀⢕⢕⢕⢕⢕⣿⣿⣿⣿⣿⣿⣿⣿⣿⣿⣿⣿⠀</a:t>
            </a:r>
            <a:br/>
            <a:r>
              <a:t>⢕⢕⢕⣿⣿⣿⣿⣿⣿⣗⡇⢕⠀⠀⢀⢀⢀⢀⢀⢀⢀⢀⢀⢀⢄⠄⢄⢄⢀⠀⠀⢐⠐⠀⠀⠀⠀⢸⣿⣿⠑⠀⠀⠁⢹⣿⣿⣿⣿⣸⣿⣿⣿⣿⣿⣿⣿⣿⣿⣿⣏⣟⣾⠀⠀⠀⠀⠀⠀⢰⠔⠀⠈⢟⣿⠁⣿⣿⣿⣷⢕⠀⠀⠀⠀⠀⠀⠀⠀⠀⠀⠀⠀⠀⠀⠀⠉⠟⢿⣿⣿⣿⣿⡿⠁⢿⣿⣿⣿⢔⠀⠀⠀⠀⠀⠀⠁⢉⢈⠙⠁⠀⠀⠀⠀⠀⠀⠀⠀⠀⠀⠀⠀⢻⣿⣿⡿⢜⠑⠀⠀⠀⠀⠀⠀⠀⢀⠀⢔⢕⣱⣿⣿⣿⣿⣿⣿⣿⣿⣿⣿⣿⡇⢕⢕⢕⢕⠁⢕⠀⠀⢄⠔⠀⢔⢐⢅⠄⠀⠀⠀⢝⣿⣿⣷⡄⠀⢕⠀⢸⣧⡵⢶⠦⠁⠁⢀⠀⢕⢕⠀⠀⠁⠑⢕⢔⢀⠁⠑⠕⠑⠑⠕⠔⠁⠁⠑⠑⢜⣻⣿⣧⢔⢕⢕⢕⢕⢕⢹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⣿⣷⣿⠀⠀⠀⠀⠀⠀⠀⠀⢀⠀⠀⠜⠀⠙⣿⣿⣿⢕⢄⠀⠀⢀⢔⠑⠀⠀⠀⠄⠀⠀⠀⠀⠀⠀⠀⠀⠑⠻⣿⣿⢕⠀⠜⡿⢸⣿⠕⠀⠀⠀⠀⠀⠀⠀⠑⢕⠐⠀⠀⠀⠀⠀⠀⠀⠀⠀⠀⠀⠀⠀⠘⣿⠟⠁⠀⠀⠀⠀⠀⠀⠀⠀⠀⢀⢕⢕⣼⣿⣿⣿⣿⣿⣿⣿⣿⣿⣿⣿⣿⢇⢕⢕⠀⢕⠀⢕⢀⠀⠈⠀⢕⢕⠙⢝⢀⢀⢄⢀⣾⣿⣿⣿⡇⠀⣵⠀⣸⣿⣿⡄⢕⣤⣴⢱⢄⣷⣷⡕⢀⣦⣄⡀⠁⠑⠐⠐⠄⢄⢄⢀⡄⢄⢄⢔⢕⢸⣿⣿⣿⡇⢕⢕⢕⢕⢕⢜⢟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⣿⠀⠀⠀⠀⠀⠀⠀⠀⠑⠁⠀⠀⠀⢀⠘⠻⢟⢕⢕⠀⢄⠑⠀⠀⢀⠔⠁⠀⠀⠀⠀⠀⠀⠀⠀⠀⠀⠀⠈⠟⠀⠀⠀⡇⢕⡟⠀⠀⠀⠀⠀⠀⠀⠀⠀⠑⠀⠀⠀⠀⠀⠀⠀⠀⠀⠀⠀⠀⠀⠀⠀⠁⠀⠀⠀⠀⠀⠀⠀⠀⠀⠀⢄⢕⢱⣾⣿⣿⣿⣿⣿⣿⣿⣿⣿⣿⣿⣿⣯⣵⡕⢕⠀⠁⢕⠀⠑⠀⢳⣄⠸⣿⣧⣕⢻⢏⣅⣾⣿⣿⣿⣿⠇⢰⣿⣵⣿⣿⣿⣿⣷⣼⣵⣷⣿⣿⢿⣷⣿⣿⣿⣿⡷⠀⢄⢄⢀⢀⢅⢕⢇⢕⢕⢕⢕⢸⣿⣿⣿⣿⢕⢕⠕⢕⢕⢕⢕⢸⣿⣿⣿⣿⣿⣿⣿⣿⣿⠀</a:t>
            </a:r>
            <a:br/>
            <a:r>
              <a:t>⢕⢕⢕⣿⣿⣿⣿⣿⢏⢕⢇⢕⠀⠀⠀⢕⢕⢕⢕⢕⢕⢕⢕⢕⢕⢕⣕⣱⣵⣴⠀⠑⠔⠀⢄⢀⣿⣿⣿⣿⠀⠁⠑⠄⢸⣿⣿⣿⣿⣜⣿⣿⣿⣿⣿⣿⣿⢿⢏⢍⢕⢔⢕⢕⢕⢕⢕⢔⢔⢄⠀⠀⠀⢔⢄⢕⢕⢔⢀⠀⠑⠑⠔⠁⠀⢀⠔⠑⢄⠀⠀⠀⠀⠀⠀⠀⠀⠀⠀⠀⠀⠀⠀⠀⠀⢀⠑⢕⠇⠀⠀⠀⠀⠀⠀⠀⢰⣴⣴⣴⣔⠀⠀⠀⠀⠀⠀⠀⠀⠀⠀⠀⠀⠀⠀⠀⠀⠀⠀⠀⠀⠀⠀⠀⠀⢕⢱⣿⣿⣿⣿⣿⣿⣿⣿⣿⣿⣿⣿⣿⣿⣿⣿⢕⠑⠀⠀⠁⠔⠀⠀⠘⣿⣿⢟⣿⣿⣟⣻⣿⣿⣿⣿⣿⣵⣷⣿⣿⣿⣿⣿⣿⣿⣿⣿⣷⣾⢷⢻⢷⣿⣿⣿⣿⣿⠇⢔⡏⢕⢕⢕⢕⢕⢕⢕⢕⢕⢕⢜⣿⣿⣿⡿⢕⢕⠀⠕⢕⢕⢕⢸⣿⣿⣿⣿⣿⣿⣿⣿⣿⠀</a:t>
            </a:r>
            <a:br/>
            <a:r>
              <a:t>⢕⢕⢕⣿⣿⣿⣿⣿⣿⣽⣽⣇⢕⠀⠀⠑⠗⠗⠳⠷⣷⣷⣷⣷⣷⣾⣿⣿⣿⣿⣴⣴⣴⣤⣿⣿⣿⣿⣿⣿⣦⣴⣦⣴⣾⣿⣿⣿⣿⣿⣿⣿⣿⣿⣿⢗⢕⢕⢕⠕⠑⠅⠕⠁⠁⠁⠁⠁⠀⢐⠔⠀⠀⠀⠀⠕⢕⢕⢕⢔⢀⠀⠀⠀⠑⠀⢀⠀⠀⠁⠔⢀⠀⠀⠀⠀⠀⠀⠀⠀⠀⠀⠀⠀⠀⠁⢀⠕⠀⠀⠀⠀⠀⠀⠀⠐⣹⣿⣿⣿⣿⡇⠀⠀⠀⠀⠀⠀⠀⠀⠀⠀⠀⠀⠀⠀⠀⠀⠀⠀⠀⠀⠀⠀⢀⠕⢕⢜⢿⣿⣿⣿⣿⣿⣿⣿⣿⣿⣿⣿⣿⡿⢕⢕⢔⣱⣾⡔⢀⠀⠀⠀⠘⢿⡿⢟⢝⢽⣿⣿⣿⣿⣿⣿⣿⣿⣿⣿⣿⣿⣿⣿⣿⣿⣿⣟⡕⢕⢕⢕⢸⣿⣿⣿⡏⣠⣮⣵⣷⣷⡿⢇⢕⢕⢕⢕⠑⢕⢕⣿⣿⣿⢇⢕⠀⠀⠀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⠕⢕⢄⠀⠀⠀⠑⢕⢕⢕⡜⠀⠀⠀⠀⠁⠀⠀⠄⠀⠀⠁⠐⢀⠀⠀⠀⠀⠀⠀⠀⠀⠀⠀⠀⠀⠑⠀⠀⠀⠀⠀⠀⠀⠀⠘⠟⠿⠿⠟⠟⠁⠀⠀⠀⠀⠀⠀⠀⠀⠀⠀⠀⠀⠀⠀⠀⠀⠀⠀⠀⠀⠀⠔⠀⠀⠁⠕⢕⢝⢿⣿⣿⣿⣿⣿⣿⣿⣿⣿⣯⣵⣵⣷⣞⣿⣿⡇⢕⢄⢀⠀⢢⣅⣕⡕⣕⣱⣿⣿⣿⣿⣿⣿⣿⣇⣿⣿⣿⣿⣿⣿⣿⣿⣿⣿⣷⣷⣷⣷⣿⣿⣿⣿⣿⢕⢜⣿⢿⢏⢕⢕⢕⢕⢕⢕⠀⢕⢕⣿⣿⢏⣱⠆⠀⠀⢄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⣧⡀⠀⠀⢁⠕⣸⢇⠀⠀⠀⠀⠀⠀⠀⠀⠀⠀⠀⠀⠀⠔⠀⠀⠀⠀⠀⠀⠀⠀⠀⠀⠀⠀⠀⠀⠀⠀⠀⠀⠀⠀⠀⠀⠀⠀⠀⠀⠀⠀⠀⠀⠀⠀⠀⠀⠀⠀⠀⠀⠀⠀⠀⠀⠀⠀⠀⠀⠀⠑⠀⠀⠀⠀⠀⠁⠕⢕⢝⣿⣿⣿⣿⣿⣿⣿⣿⣿⣿⣿⣿⣿⣿⣿⣇⢕⢕⢝⢦⢄⣹⣿⣿⣿⣿⣿⣿⣿⣿⣿⣿⣿⣿⣿⣿⣿⣿⣿⣿⣿⣿⣿⣿⣿⣿⣿⣿⣿⣿⣿⣿⢑⢕⢅⢕⢕⢕⢕⢕⢕⢕⢕⢕⠀⢕⢕⣿⣷⣿⢏⠀⢄⣵⣿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⣿⣄⠀⠀⡰⢕⠑⠀⠀⠀⠀⠀⠀⠀⠀⠀⠀⠀⠀⠀⠀⠀⠀⠀⠀⠀⠀⠀⠀⠀⠀⠀⠀⠀⠀⠀⠀⠀⠀⠀⠀⠀⠀⠀⠀⠀⠀⠀⠀⠀⠀⠀⠀⠀⠀⠀⠀⠀⠀⠀⠀⠀⠀⠀⠀⠀⠀⠀⠀⠀⠀⠀⠀⠀⠀⠀⠑⢕⢜⢻⣿⣿⣿⣿⣿⣿⣿⣿⣿⣿⣿⣿⣿⣿⢕⢕⢕⢕⢁⠜⣿⣿⣿⣿⣿⣿⣿⣿⣿⡿⢿⢟⢟⢟⢻⢿⢿⣿⣿⣿⣿⣿⣿⣿⣿⣿⣿⣿⡿⢑⢕⢕⢕⢕⢕⢕⢕⢕⢕⢕⢕⠀⠀⢕⢕⣿⣟⣕⣕⣵⣾⣿⣿⡇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⡦⣰⢇⠑⠀⠀⠀⠀⠀⠀⠀⠀⠀⠀⠀⠀⠀⠀⠀⠀⠀⠀⠀⠀⠀⠀⠀⠀⠀⠀⠀⠀⠀⠀⠀⠀⠀⠀⠀⠀⠀⠀⠀⠀⠀⠀⠀⠀⠀⠀⠀⠀⠀⠀⠀⠀⠀⠀⠀⠀⠀⠀⠀⠀⠀⠀⠀⠀⠀⠀⠀⠀⠀⠀⠀⠀⠕⢕⢜⢿⣿⣿⣿⣿⣿⣿⣿⣿⣿⣿⣿⣿⡕⢕⢕⢕⢕⠄⢜⢿⣿⣿⣿⣿⣿⡏⢕⢕⢕⢕⢕⢕⢕⢕⢕⢕⢹⣿⣿⣿⣿⣿⣿⣿⡿⢏⢕⢕⢕⢕⢕⢕⢕⢕⢕⢕⢕⢕⠕⠀⠀⢕⢸⣿⣿⣿⣿⣿⣿⣿⣿⡇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⣼⣿⣿⢣⡇⢕⡇⠀⠀⠀⠀⠀⠀⠀⠀⠀⠀⠀⠀⠀⠀⠀⠀⠀⠀⠀⠀⠀⠀⠀⠀⠀⠀⠀⠀⠀⠀⠀⠀⠀⠀⠀⠀⠀⠀⠀⠀⠀⠀⠀⠀⠀⠀⠀⠀⠀⠀⠀⠀⠀⠀⠀⠀⠀⠀⠀⠀⠀⠀⠀⠀⠀⠀⠀⠀⠀⠀⠀⠀⠀⠁⠕⢕⢝⢿⣿⣿⣿⣿⣿⣿⣿⣿⣿⣿⡇⢕⢕⢕⢕⢕⢕⢌⠻⣿⣿⣿⣿⣇⣕⣱⣵⣕⣵⣕⣵⣵⣵⣵⣵⣿⣿⣿⣿⣿⢟⢏⢕⢕⢕⢕⢕⢕⢕⢕⢕⢕⢕⢕⢕⢕⠔⠀⠕⢕⢸⣿⣿⣿⣿⣿⣿⣿⣿⣇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⣸⣿⣿⢣⡿⢕⡾⢟⠀⠀⠀⠀⠀⠀⠀⠀⠀⠀⠀⠀⠀⠀⠀⢄⢄⠀⠀⠀⠀⠀⠀⠀⠀⠀⠀⠀⠀⠀⠀⠀⠀⠀⠀⠀⠀⠀⠀⠀⠀⠀⠀⠀⠀⠀⠀⠀⠀⠀⠀⠀⠀⠀⠀⠀⠀⠀⠀⠀⠀⠀⠀⠁⢔⠀⠀⠀⠀⠀⠀⠀⠀⠀⠀⠑⢕⢕⢝⢿⣿⣿⣿⣿⣿⣿⣿⣿⣷⢕⢕⢕⢕⢕⠕⢕⢕⢌⢝⢿⣿⣿⣿⣿⣿⣿⣿⣿⣿⣿⣿⣿⣿⣿⣿⢿⢏⢕⢕⢕⢕⢕⢕⢕⢕⢕⢕⢕⢕⢕⢕⢕⢕⢔⢕⢄⢔⢕⢸⣿⣿⣿⣿⣿⣿⣿⣿⣿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⣵⣝⣿⢇⣿⢅⡼⢇⢕⠀⠀⠀⠀⠀⠀⠀⠀⠀⠀⠀⠀⠀⠀⢕⠁⠀⠀⠀⠀⠀⠀⠀⠀⠀⠀⠀⠀⠀⠀⠀⠀⠀⠀⠀⠀⠀⠀⠀⠀⠀⠀⠀⠀⠀⠀⠀⠀⠀⠀⠀⠀⠀⠀⠀⠀⠀⠀⠀⠀⠀⠀⠀⠀⠁⢄⠀⠀⠀⠀⠀⠀⠀⠀⠀⠀⢀⠑⢕⢕⢻⣿⣿⣿⣿⣿⣿⣿⣿⢕⢕⢕⢕⢕⢕⢕⢕⢕⢕⢅⢕⢝⢟⢿⢿⣿⣿⣿⣿⣿⡿⢟⢟⢝⢕⢕⢕⢕⢕⢕⢕⢕⢕⢕⢕⢕⢕⢕⢕⢕⢕⠕⢄⢕⢕⢕⢕⢕⣾⣿⣿⣿⣿⣿⣿⣿⣿⣿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⣽⣿⢇⣕⡕⢱⢇⢕⢕⠀⠀⠀⠀⠀⠀⠀⠀⠀⠀⠀⠀⠀⠀⢕⠀⠀⠀⠀⠀⠀⠀⠀⠀⠀⠀⠀⠀⠀⠀⠀⠀⠀⠀⠀⠀⠀⠀⠀⠀⠀⠀⠀⠀⠀⠀⠀⠀⠀⠀⠀⠀⠀⠀⠀⠀⠀⠀⠀⠀⠀⠀⠀⠀⠀⢕⠀⠀⠀⠀⠀⠀⠀⠀⠀⠀⠀⠀⢕⢕⢕⢜⢻⣿⣿⣿⣿⣿⣿⢕⢕⢕⢕⢕⢕⢕⢕⢕⢕⢕⢕⠕⢕⢕⢕⢕⢝⢟⢝⢕⢕⢕⢕⢕⢕⢕⢕⢕⢕⠕⢕⢕⢕⢕⢕⢕⢕⢕⢕⢕⢕⢅⢕⢕⢕⢕⢕⢕⣿⣿⣿⣿⣿⣿⣿⣿⣿⣿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⢕⠘⠉⢅⢇⢕⠀⢕⡔⠀⠀⠀⢀⠀⠀⠀⠀⠀⠀⠀⠀⠀⢕⢄⠀⠀⠀⠀⠀⠀⠀⠀⠀⠀⠀⠀⠀⠀⠀⠀⠀⠀⠀⠀⠀⠀⠀⠀⠀⠀⠀⠀⠀⠀⠀⠀⠀⠀⠀⠀⠀⠀⠀⠀⠀⠀⠀⠀⠀⠀⠀⠀⠀⢕⠀⠀⠀⠀⠀⠀⠀⠀⠀⠀⠀⠀⠐⢕⢕⢕⢕⢝⢿⣿⣿⣿⣿⡕⢕⢕⢕⢕⢕⢕⢕⢕⢕⢕⠁⠀⠕⢕⢕⢕⢕⢕⢕⢕⢕⢕⢕⢕⢕⢕⢕⠕⠑⠀⠀⢕⢕⢕⢕⢕⢕⢕⢕⢕⠅⢕⢕⢕⢕⢕⢕⢱⣿⣿⣿⣿⣿⣿⣿⢿⢟⢏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⢇⠑⠀⠀⢕⢕⠁⢕⢕⢕⠀⠀⠀⠑⠁⠀⠀⠀⠀⠀⠀⠀⠀⠁⢔⠀⠀⠀⠀⠀⠀⠀⠀⠀⠀⠀⠀⠀⠀⠀⠀⠀⠀⠀⠀⠀⠀⠀⠀⠀⠀⠀⠀⠀⠀⠀⠀⠀⠀⠀⠀⠀⠀⠀⠀⠀⠀⠀⠀⠀⠀⠀⠀⠀⢕⠀⠀⠀⠀⠀⠀⠀⠀⠀⠀⠀⠀⢕⢕⢕⢕⢕⡕⢕⢝⢿⣿⣿⣇⢕⢕⢕⢕⢕⢕⢕⢕⢕⢕⢀⠀⠀⠀⠁⠁⠑⢕⢕⠕⢕⢕⢕⠕⢕⢅⠀⠀⠀⠀⠀⢕⢕⢕⢕⢕⢕⢕⡕⢕⢔⢕⢕⢕⢕⢕⢕⢸⣿⣿⢿⢟⢏⢕⢕⢕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⡏⢱⠀⠀⢔⢕⠕⠀⢕⢕⢕⠀⠀⠀⠀⠀⠀⠀⠀⠀⠀⠀⠀⠀⠀⢕⠀⠀⠀⠀⠀⠀⠀⠀⠀⠀⠀⠀⠀⠀⠀⠀⠀⠀⠀⠀⠀⠀⠀⠀⠀⠀⠀⠀⠀⠀⠀⠀⠀⠀⠀⠀⠀⠀⠀⠀⠀⠀⠀⠀⠀⠀⢀⡀⠀⢕⠀⠀⠀⠀⠄⠀⠀⠀⠀⠀⠀⠄⠕⠕⢕⢕⢕⢻⡇⢕⢕⢻⣿⣿⢕⢕⢕⢇⢕⠕⢕⢕⢕⢕⡕⠀⠀⠀⠀⠀⢔⡕⠁⠀⠕⢕⠑⠀⠁⢕⢔⠀⠀⠀⠀⢕⢕⢕⢕⡕⢕⢜⢕⢕⠑⣑⣥⣵⡷⢞⢟⢝⢕⢕⣕⣱⣵⣵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⡟⢕⣿⠀⠀⠑⠑⠀⠕⠕⢕⠕⠀⠀⠀⠀⠀⠀⠀⠀⠀⠀⠀⠀⠀⠀⠁⢀⠀⠀⠀⠀⠀⠀⠀⠀⠀⠀⠀⠀⠀⠀⠀⠀⠀⠀⠀⠀⠀⠀⠀⠀⠀⠀⠀⠀⠀⠀⠀⠀⠀⠀⠀⠀⠀⠀⠀⠀⠀⠀⠀⠀⠀⢵⣜⠑⢕⠀⠀⠀⠀⠀⠀⠀⠀⠀⠀⠀⠀⠀⠀⠁⠕⢕⢸⡇⢕⢱⡕⢜⢻⠕⢀⢕⢕⢕⢄⢕⢕⢜⢟⢟⢐⠀⠀⠀⢄⣾⢇⢄⠀⠀⠑⠀⠀⢄⢕⢺⣇⠀⠀⠀⠕⢕⢕⢕⢕⢕⢕⢕⢕⢄⢜⢝⢕⢕⣕⣱⣥⣬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⣼⡿⠀⠀⠀⠀⠀⠀⠀⠀⠀⠀⠀⠀⠀⠀⠀⠀⠀⠀⠀⢕⢕⢕⢕⢕⢕⢔⠀⠀⠀⠀⠀⠀⠀⠀⠀⠀⠀⠀⠀⠀⠀⠀⠀⠀⠀⠀⠀⠀⠀⠀⠀⠀⠀⠀⠀⠀⠀⠀⠀⠀⠀⠀⠀⠀⠀⠀⠀⠀⠀⢀⣧⣞⢄⠁⠀⠀⠀⠀⠀⠀⠀⠀⠀⠀⠀⠀⠀⠀⠀⠀⠁⢸⡇⢕⢸⣷⣕⢕⢜⢻⡅⢕⢕⢕⢕⢕⢕⢕⢕⢕⠀⠀⠀⣼⡏⢕⢕⢔⢄⣤⣤⡔⣕⢕⢕⢻⣧⢀⠀⠀⢕⢕⢕⢕⢕⢕⢕⢕⣕⣵⣵⣾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⣇⠀⠀⠀⠀⠀⠀⠀⠀⠀⠀⠀⠀⠀⠀⠀⠀⠔⢔⢔⢕⢕⢕⢕⢕⢕⢕⢕⠀⠀⠀⠀⠀⠀⠀⠀⠀⠀⠀⠀⠀⠀⠀⠀⠀⠀⠀⠀⠀⠀⠀⠀⠀⠀⠀⠀⠀⠀⠀⠀⠀⠀⠀⠀⠀⠀⠀⠀⠀⠀⢸⣿⢎⢕⢕⢔⢄⢄⢄⠄⠀⠀⠀⠀⠀⠀⠀⠀⠀⠀⠀⠀⠀⢇⢕⢸⢿⢿⢕⢕⢕⢕⢕⢕⢕⠀⢕⢕⢕⢕⢕⠀⢀⣵⡏⢕⢕⢕⢱⣾⣿⢟⣵⣿⢇⢕⢕⢝⢿⢔⢄⢕⢕⢕⣕⣵⣷⣾⣿⣿⣿⣿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⢜⣿⣿⠀⠀⠀⠀⠀⠀⠀⠀⠀⠀⠀⠀⠀⠀⠀⠀⠀⠑⢕⢕⢕⢕⢕⢕⢕⣵⣵⡕⢠⣄⢀⠀⠀⠀⠀⠀⠀⠀⠀⠀⠀⠀⠀⠀⠀⠀⠀⠀⠀⠀⠀⠀⠀⠀⠀⠀⠀⠀⠀⠀⠀⠀⠀⠀⠀⠀⠀⢄⢄⢾⢇⢕⡕⢕⢕⢕⢕⠑⠀⠀⠀⠀⠀⠀⠀⠀⠀⠀⠀⠀⠀⠀⢕⢕⢕⢕⢕⢕⢕⢕⢕⢕⢕⢕⠀⠕⢕⢕⢕⢕⢕⢜⣝⢕⢕⢕⢕⢿⡟⢕⢕⡿⢏⢕⢕⢕⢕⢕⣱⣵⣷⣾⣿⣿⣿⣿⣿⣿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⢿⠀⠀⠀⠀⠀⠀⠀⠀⠀⠀⠀⠀⠀⠀⠀⠀⠀⠀⠀⠑⢕⢕⢕⢕⣾⣿⣿⡷⠕⢜⢑⠀⠀⠀⠀⠀⠀⠀⠀⠀⠀⠀⠀⠀⠀⠀⠀⠀⠀⠀⠀⠀⠀⠀⠀⠀⠀⠀⠀⠀⠀⠀⠀⣤⣴⣷⣾⣿⢟⢕⣱⡺⡕⢕⢕⢕⠁⠀⠀⠀⠀⠀⠀⠀⠀⠀⠀⠀⠀⠀⠀⣄⣕⣕⣕⣕⣕⣕⢕⢅⢕⢕⢕⢕⢔⢀⠕⢕⠁⠁⣷⡹⣿⣿⣿⣧⢕⢁⢄⢔⢕⢕⣕⣱⣵⣷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⣵⣕⡕⢕⢕⠁⠀⠀⠀⠀⠀⠀⠀⠀⠀⠀⠀⠀⠀⠀⠀⠀⠀⠀⠀⠀⠀⠀⠕⢕⢕⣿⣿⡕⣿⢄⠀⠑⢔⢄⠀⠀⠀⠀⠀⠀⠀⠀⠀⠀⠀⠀⠀⠀⠀⠀⠀⠀⠀⠀⠀⠀⠀⠀⠀⠀⠀⠀⠀⠀⠈⠉⠙⢋⢕⢕⣾⣿⣿⢹⢕⠕⠀⠀⠀⠀⠀⠀⠀⠀⠀⠀⠀⠀⠀⠀⠀⢱⢟⢟⢻⢿⢿⢿⢿⢇⢸⣿⣿⣷⣕⢕⢕⢄⢕⢕⢱⣿⡷⢝⢟⢝⢕⢕⣕⣵⣵⣷⣷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⣯⡾⡇⢸⢇⠀⠀⠀⠀⠀⠀⠀⠀⠀⠀⠀⠀⠀⠀⠀⠀⠀⠀⠀⠀⠀⠀⠀⠀⠁⢸⣿⣿⣕⣾⡇⢀⢀⢀⢁⠑⢔⢄⢀⠀⠀⠀⠀⠀⠀⠀⠀⠀⠀⠀⠀⠀⠀⠀⠀⠀⠀⠀⠀⠀⠀⠀⠀⠀⢀⢄⢔⠑⢱⣾⡕⣿⣿⣿⡎⠃⠀⠀⠀⠀⠀⠀⠀⠀⠀⠀⠀⠀⠀⠀⠀⠀⠀⠁⠁⠁⠑⢕⢧⢱⢕⢕⢕⢕⢕⢕⢕⢕⢕⢕⢕⢝⢕⢕⢕⡱⢕⢗⢝⢏⢟⢹⢻⢟⢿⡟⢟⣻⢟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⣟⣻⡇⣼⢕⠀⠀⠀⠀⠀⠀⠀⠀⠀⠀⠀⠀⠀⠀⠀⠀⠀⠀⠀⠀⠀⠀⠀⠀⠀⢺⣿⣿⣿⣿⣿⣿⣿⣿⣿⣿⢆⠁⠁⠑⠔⢄⢀⢀⠀⠀⠀⠀⠀⠀⠀⠀⠀⠀⠀⠀⠀⠀⠀⠀⠀⢀⢔⢕⣕⣅⣠⣤⣼⣵⣾⣿⣿⣿⡇⠀⠀⠀⠀⠀⠀⠀⠀⠀⠀⠀⠀⠀⠀⠀⠀⠀⠀⠀⠀⠀⠀⢕⢕⢕⡕⢕⢕⢕⢕⢕⢕⡜⢧⢕⢕⢕⢕⢕⢕⢕⢕⢕⡕⢕⣕⢵⣕⣮⣗⣪⣣⢜⣕⡕⢕⡪⢕⡪⣝⡮⢵⡮⣕⡣⢕⡞⢝⣹⢽⣝⢽⣝⡿⣟⢿⣟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⢷⢿⡇⢿⢇⠀⠀⠀⠀⠀⠀⠀⠀⠀⠀⠀⠀⠀⠀⠀⠀⠀⠀⠀⠀⠀⠀⠀⠀⠀⠘⣿⣯⣽⢝⡽⠉⠉⠉⠁⠀⠀⠀⠀⠀⠀⠀⠁⠑⠑⢔⠀⠀⠀⠀⠀⠀⠀⠀⠀⠀⠀⠀⠀⠀⠀⢕⠕⢿⢿⡿⢿⢿⣿⢿⢿⣻⣿⣿⡇⠀⠀⠀⠀⠀⠀⠀⠀⠀⠀⠀⠀⠀⠀⠀⠀⠀⠀⠀⠀⠀⠀⢕⢕⢕⡕⢱⢕⢱⢕⢕⢝⢕⢇⢜⢝⡕⢎⡕⢇⣕⡵⣕⣮⣟⡯⢗⣻⣝⣿⣟⣻⣽⣗⡮⣗⣫⣗⢮⢗⢮⢗⢪⢕⣗⢽⢕⢽⢧⢽⢗⡽⢗⣯⢗⢟⣷⡯⢽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⢕⢕⢕⢕⢕⢕⡔⢀⠀⠀⠀⠀⠀⠀⠀⠀⠀⠀⠀⠀⠀⠀⠀⠀⠀⠀⠀⠀⠀⠀⠀⠀⢿⣿⣇⣕⢜⢕⠀⠀⠀⠀⠀⠀⠀⠀⠀⠀⠀⠀⠀⠑⢄⠀⠀⠀⠀⠀⠀⠀⠀⠀⠀⠀⠀⠀⠀⠑⠀⠀⠀⠀⠀⢸⣿⡇⢜⣿⣿⣿⠇⠀⠀⠀⠀⠀⠀⠀⠀⠀⠀⠀⠀⠀⠀⠀⠀⠀⠀⠀⠀⠀⠀⣵⣧⣵⣧⣵⡧⣵⡵⢕⣕⢵⣕⡼⢕⡣⣕⢷⢵⣞⡽⢕⣝⣟⡹⢿⣯⢼⣻⢽⣺⢿⣟⣽⡗⣮⢕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⣵⡷⢜⢷⡼⢷⠀⠀⠀⠀⠀⠀⠀⠀⠀⠀⠀⠀⠀⠀⠀⠀⠀⠀⠀⠀⠀⠀⠀⠀⠀⢙⢿⣿⣿⣿⣿⣷⣷⣶⣴⡄⠀⠀⠀⠀⠀⠀⠀⠀⠁⠑⠀⠀⠀⠀⠀⠀⠀⠀⠀⠀⠀⠀⠀⠀⠀⠀⢀⣀⣄⣸⣵⣵⣾⣿⢿⠏⠀⠀⠀⠀⠀⠀⠀⠀⠀⠀⠀⠀⠀⠀⠀⠀⠀⠀⠀⠀⠀⠀⢔⣟⣗⢳⢝⡕⢟⣇⢸⢝⡺⢝⢇⢕⡕⢜⢕⢜⢕⢸⢝⣜⢝⢕⢕⢕⡏⢝⡞⢕⡗⢽⢗⢕⢵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⢞⢏⢄⣄⣀⣀⠀⠀⠀⠀⠀⠀⠀⠀⠀⠀⠀⠀⠀⠀⠀⠀⠀⠀⠀⠀⠀⠀⠙⢷⣧⣜⢉⠙⠙⠙⠉⠀⠀⠀⠀⠀⠀⠀⠀⠀⠀⠀⠀⠀⠀⠀⠀⠀⠀⠀⠀⠀⠀⠀⠀⠀⢰⣿⣿⣿⡿⠿⢟⢟⣯⣵⠏⠀⠀⠀⠀⠀⠀⠀⠀⠀⠀⠀⠀⠀⠀⠀⠀⠀⠀⠀⠀⠀⠔⢵⣗⢜⣕⣸⣗⣣⢝⣇⢽⢕⣸⣕⣇⢵⢕⢕⢕⢕⢕⣕⢹⣕⡹⢕⣪⢵⢳⢵⢗⡽⢕⡕⢕⢕⡱⢕⣸⢕⣇⣕⣇⡱⣗⡸⢕⣱⢱⢗⣹⢕⡫⢵⣞⡵⢗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⠛⠓⠂⠀⠀⠀⠀⠀⠀⠀⠀⠀⠀⠀⠀⠀⠀⠀⠀⠀⠀⠀⠀⠀⠈⠛⠛⠛⠓⠓⠂⠀⠀⠀⠀⠀⠀⠀⠀⠀⠀⠀⠀⠀⠀⠀⠀⠀⠀⠀⠀⠀⠀⠀⠀⠀⠀⠀⠁⠁⠀⠀⠐⠓⠛⠋⠁⠀⠀⠀⠀⠀⠀⠀⠀⠀⠀⠀⠀⠀⠀⠀⠀⠀⠀⠀⠀⠀⠀⠀⠀⠙⠛⠛⠛⠓⠚⠛⠓⠛⠛⠛⠓⠚⠋⠓⠓⠓⠓⠛⠓⠛⠓⠛⠛⠚⠛⠓⠛⠓⠓⠓⠚⠃⠓⠚⠛⠓⠛⠓⠛⠓⠛⠙⠓⠓⠓⠚⠛⠛⠓⠓⠚⠓⠚⠛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⢿⡟⣿⣿⣿⣿⣿⣿⣿⣿⣷⣜⢮⡻⢝⢿⣿⣿⣎⣿⡕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⡿⣱⣿⢹⣿⣿⣿⣿⣿⣿⣿⣿⣿⣿⣮⢻⡞⣧⡻⢿⢿⢸⣿⡜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⡿⣽⣿⡏⣿⣿⣿⣿⣿⣿⣿⣿⣿⣿⣿⢝⢕⢕⣿⣷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⡿⣽⣿⣿⢱⣷⣼⣷⣾⣿⣷⣷⣷⣷⣞⣣⢕⢕⢕⢹⣿⣧⢕⢕⢕⢕⢕⢕⢝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⡿⣟⣽⢱⣿⣿⡟⣼⣿⣿⣿⣿⣿⣿⣿⣿⣿⣿⣿⣇⢕⢕⢸⣿⣿⡇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⢟⣯⣾⣿⣇⣿⣿⣿⡇⣿⣿⣿⣿⣿⣿⣿⣿⣿⣿⣿⣿⣿⣇⢕⢸⣿⣿⣷⢕⢕⢕⠕⢕⢕⢕⢕⢕⢜⢟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⢟⣵⣿⣿⣿⢟⣼⣿⣿⣿⢣⣿⣿⣿⣿⣿⣿⣿⣿⣿⣿⣿⣿⣿⣿⣧⢸⣿⣿⣿⡇⢕⢕⢕⢕⢕⢕⢕⢕⢕⢕⢕⢜⢻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⣵⣿⣿⣿⡿⣱⣇⣿⣿⣿⣿⢸⣿⣿⣿⣿⣿⣿⣿⣿⣿⣿⣿⣿⡿⣿⣟⢸⣿⣿⣿⡇⢕⢕⢕⢕⢕⢕⢕⢕⢕⢕⢕⢕⣱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⣟⣾⣿⣿⣿⢟⣾⣿⢸⣿⢟⣫⣿⢜⣿⣿⣿⣿⣿⣿⣿⣿⣿⣿⣿⣿⡇⢻⡏⣸⣿⣿⣿⣇⢕⢕⣕⢑⢕⢕⢕⢕⢕⢕⢕⣸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⣟⣾⣿⣿⣿⢯⣿⣿⣿⢸⢕⣵⣿⣿⢇⣸⣿⣿⣿⣿⣿⣿⣿⣿⣿⣿⣿⡇⢕⢕⣿⣿⣿⣿⢇⢕⢅⢽⡕⢕⢧⢱⠱⠵⢕⣵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⡟⣾⣿⣹⣿⢣⣿⣿⡏⢱⢱⢿⣿⣿⣿⢸⣿⣿⣿⣿⣿⣿⣿⣿⣿⣿⣿⣿⡇⢕⢜⢝⢟⠏⠑⢅⢕⢕⢕⢕⢕⢕⢕⢄⢀⡕⢝⢟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⣿⢟⢟⣻⣽⣷⢸⣿⢣⣿⢯⣿⣿⣿⢕⣷⢕⣾⣿⣿⡏⣸⣿⣿⣿⣿⣿⣿⣿⣿⣿⣿⣿⣿⡇⢕⠁⠁⠑⠀⢁⢕⢱⣷⣵⢕⢕⢕⢕⢕⢜⢕⢕⢕⢕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⣿⢱⣿⣿⣿⣿⡇⣿⡏⣾⣏⣾⣿⣿⣿⢣⣿⢱⣿⣧⣵⢕⣿⡏⣿⣿⣿⣿⣿⣿⣿⣿⣿⣿⢇⢇⢕⢑⢕⢕⢕⢕⢕⢸⣿⣿⣾⣷⣦⡕⢕⢕⢕⣱⣵⣾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⣿⢣⡿⢿⣿⣝⢏⢱⣿⣹⡿⣼⣿⣿⣿⡿⢸⡇⣼⣿⣿⡿⣸⣿⢕⣿⣿⣿⣿⣿⣿⣿⣿⣿⡟⢕⢕⢱⣿⣶⣶⡟⢕⢸⣿⣿⣿⣿⣿⣿⣿⣇⣾⣷⣕⡝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⢏⣿⡧⣷⢜⣽⢕⢸⢧⣿⢳⣿⣿⣿⣿⢇⣾⢱⣿⣿⣿⢧⣿⢣⢇⣿⣿⣿⣿⣿⣿⣿⣿⣿⢇⢕⢕⣸⣿⣿⣿⣷⢱⣿⣿⣿⣿⢻⣿⣿⣯⣿⢜⢟⣿⣿⣹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⣿⢕⢳⡕⡱⡿⣫⣷⡿⣼⢏⣿⣿⣿⣿⢏⣕⡟⣼⣿⣿⣿⢸⢏⣾⢺⣿⢹⣿⣿⣿⣿⣿⣿⡟⢕⢕⢕⣿⣿⣿⣿⣿⢸⣿⣿⣿⣿⢸⣿⣿⣿⣿⢕⢟⢟⣝⣇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⣯⢜⢕⢝⢷⢯⣵⢣⢏⢸⣿⣿⣿⡟⣱⣷⣇⣯⣽⣽⣽⢜⣼⣿⣇⣿⢸⣿⣿⣿⣿⣻⣿⢇⢕⢕⣼⣿⡻⢿⢿⢿⢸⢻⣿⣿⡏⣼⣿⣿⣿⣿⡕⢷⡜⢏⡿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⣷⣕⢜⣵⢱⢕⡎⡇⣿⣿⣿⡿⢱⢿⢿⢏⢿⣿⣿⣟⣇⣟⢿⢿⣯⣸⣿⢸⣿⣿⡟⢇⡜⢕⣾⣿⣿⣿⣿⣿⢇⣯⢸⡹⣿⢱⣿⣿⣿⣿⡇⢟⣳⣻⢕⢱⢅⢔⢄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⣿⠎⢘⢕⣸⣵⢇⣿⣿⢣⢟⢝⢁⣄⢄⡕⠑⠁⢈⠙⢟⢷⣿⣿⣿⣾⣼⣿⣕⣾⣵⣯⣵⢷⠷⠗⢗⢗⠗⠟⠷⢷⢕⣸⣿⣿⣿⣿⡇⣟⢝⡱⢕⣵⣷⣷⣷⣷⣾⣿⢕⢕⢕⢕⢑⢑⢀⢄⢄⡄⢄⢸⢟⢟⢻⢟⢟⢟⢟⢟⢟⢟⡇⢗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⢿⠇⠁⠑⢕⣿⢻⢼⣿⡿⢕⣿⣧⣸⣿⡜⢅⢔⢀⢄⢄⢱⣕⣿⣿⣿⣿⣿⣿⣿⣿⣿⡏⡱⠴⠔⠀⢀⠀⢔⣴⡄⢌⣳⣟⣿⣿⢝⣿⢇⢕⢕⣵⣿⣿⣿⣿⣿⣿⣿⣿⢕⢕⢕⢕⣷⡕⢕⣵⡕⣇⣷⡕⢵⣷⢸⣼⣿⢕⢸⣿⣵⢼⣿⢸⣇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⢐⠕⠀⠀⠀⢸⣿⢪⢱⢿⡇⢕⢜⣿⣿⣿⣷⣕⢱⡵⢕⣱⣿⣿⣿⣿⣿⣿⣿⣿⣿⣿⣿⣿⣧⢕⢕⢔⢕⢔⣸⣿⣣⣇⣿⣿⣿⣿⢾⣿⠐⠀⢸⣿⣿⣿⣿⣿⣿⣿⣿⣿⢕⢕⢕⢜⣿⣗⣇⣿⣗⣿⣿⣏⣼⣿⣾⣾⣿⣾⣾⣿⣿⣾⣿⣿⣯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⢱⠎⠀⠀⠀⠀⣾⡇⡇⢸⡏⢇⢕⢕⢹⣿⣿⣷⣧⣵⣵⣿⣿⣿⣿⣿⣿⣿⣿⣿⣿⣿⣿⣿⣿⣿⣷⡕⢟⢱⢞⣻⣿⢟⣾⡿⣯⡟⡟⢸⣿⠁⠀⠁⢿⣿⣿⣿⣿⣿⣿⣿⣿⢕⢕⢕⢸⣿⣿⣿⣿⣿⣿⣿⡟⢏⢝⢝⢟⢟⢟⢟⢿⢿⢿⢿⢿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⠅⣱⢏⢀⠀⠀⠀⢱⡿⢸⡧⡜⡇⢕⢕⢕⢏⣿⣿⣿⣿⣿⣿⣿⣿⣿⣿⣿⣿⣿⣿⣿⣿⣿⣿⣿⣿⣿⣿⣿⣿⣿⣿⣿⣿⡿⢫⣾⣿⢕⢕⢸⣿⠀⠀⠀⢜⢿⣿⣿⣿⣿⣿⣿⣿⢕⢕⢕⢸⣿⣿⣿⣿⣿⣿⢟⢕⢱⣷⣷⣧⣵⣵⣵⣵⣕⣕⣕⣕⡕⢕⢕⢕⢕⢜⢝⢝⢝⢝⢟⢟⢟⢟⢿⢿⢿⢿⢿⣿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⢁⢜⡇⢑⡼⢇⣱⡗⢆⠀⢔⣾⢇⣼⡏⢕⢧⢕⢕⢕⢿⢼⣿⣿⣿⣿⣿⣿⣿⣿⣿⣿⣿⣿⣿⣿⣿⣿⣿⣿⣿⣿⣿⣿⣿⢿⢿⣻⢝⡾⣻⣾⢏⢕⢕⢸⡟⠀⠀⠀⠜⣎⢿⣿⣿⣿⣿⣿⣿⢕⢕⢕⢸⣿⣿⣿⣿⣿⢏⢕⢱⣿⣿⣿⣿⣿⣿⣿⣿⣿⣿⡿⣟⣿⡇⢕⢕⡟⣵⣷⡷⢗⣱⣵⣵⣵⣵⣕⣕⣕⣕⣕⢕⢕⢕⢕⢕⢝⢝⢝⢕⢝⢟⢟⢟⢟⢿⢿⢿⢿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⡜⠕⣸⡟⢕⠐⠀⢕⡏⢕⣿⣧⡱⢸⡕⢕⢕⢕⢕⢹⣿⣿⣿⣿⣿⣿⣿⣿⣿⣿⣿⣿⣿⣿⣿⣿⣿⣿⣿⣿⣿⣿⣿⣿⢧⢏⣼⣿⣿⢕⢕⢕⢜⡇⡀⢀⠀⣕⢸⣎⢿⣿⣿⣿⣿⣿⢕⢕⢕⢸⣿⣿⣿⣿⢏⢕⢱⣿⣿⣿⣿⣿⣿⣿⣿⢿⣫⣵⣿⣿⣿⣿⣜⢕⣿⣯⣵⣾⣿⣿⣿⣿⣿⣿⣿⣿⣿⡿⢿⢿⣿⢿⢿⢵⢕⢕⢕⢕⢕⢕⢕⢱⣵⡕⠕⣕⢕⢕⢕⢕⢕⢕⢕⢝⢝⢻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⢱⣿⢕⢕⢔⡕⢕⢕⡕⢿⡷⡵⢸⢷⡕⢕⢕⢕⢕⢝⢿⣿⣿⣿⣿⣿⣿⣿⣿⡿⣿⡿⢿⣿⣿⣿⣿⣿⣿⣿⣿⣷⡞⢕⢱⣿⣿⡇⢱⢕⡇⢕⡇⣟⣧⢕⢿⡕⢹⡜⣿⣿⣏⣿⣿⣕⣑⣀⣕⣟⣿⣿⡏⢕⢱⣿⣿⣿⣿⣿⣿⢟⢏⢾⢿⡿⣿⢿⢿⢿⢿⢟⢟⢟⢏⢟⢻⢝⢏⢏⢝⢝⢝⢝⢕⢕⢕⢕⢕⢕⢕⢕⢕⢕⢕⢕⢕⢕⢕⢕⢕⢜⢻⣆⠘⢇⢕⢕⢕⢕⢕⢕⢕⢕⢜⣿⣿⣿⣿⣿⣿⣿⣿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⢱⢱⠁⣾⡇⢕⡕⢕⢕⢕⢱⣷⢸⣿⡳⡜⡇⢳⡕⢕⢕⢕⢕⢕⢝⢿⣿⣿⣿⣿⣿⣿⣿⣿⣿⣿⣾⣿⣿⣿⣿⣿⣿⢟⢏⢕⢕⣾⣿⣿⢕⢸⢕⡇⢕⡇⢿⢿⢇⢸⣿⢕⢹⡹⢿⠿⢿⣿⢿⠿⠿⠿⠿⠿⢟⢕⢕⣿⣿⣿⣿⣿⢟⢕⢕⢕⢕⢕⢕⢕⢕⢕⢕⢕⢕⢕⢕⢕⢕⢕⢕⢕⢕⢕⢕⢕⢕⢕⢕⢕⢕⢕⢕⢕⢕⢕⢕⢕⢕⢕⢕⢕⢕⢕⢕⢕⢜⢅⠀⠕⢕⢕⢕⢕⢕⢕⢕⢕⢻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⢄⠇⣼⢳⣿⢣⣿⣷⣧⢕⢕⣼⡿⢕⢻⣾⡕⣷⢕⢕⢕⢕⢕⢕⢕⢕⢕⢕⢝⢻⢿⣿⣿⣿⣿⣿⣿⣿⣿⡿⢿⢻⢝⢕⢕⢕⢕⢱⣿⢯⢧⣇⢸⢕⢇⢱⢕⢄⢄⢄⢕⣿⡇⠕⢇⠀⠀⢸⣿⢕⢔⢀⢔⢕⢕⢕⢕⣾⣿⣿⣿⢟⢕⢕⢕⢕⢕⢕⢕⢕⢕⢕⢕⢕⢕⢕⢕⢕⢕⢕⢕⢕⢕⢕⢕⢕⢕⢕⢕⢕⢕⢕⢕⢕⢕⢕⢕⢕⢕⢕⢕⢕⢕⢕⢕⢕⢕⢕⣕⢔⠀⠀⠁⠕⢕⢕⣕⡕⢕⢜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⢜⠱⢿⣸⡇⢜⢻⢿⢿⢕⢕⣿⢕⢕⢕⢻⡣⢻⡕⢕⢕⢕⢕⢕⢕⢕⢕⢕⢕⢕⢕⡜⣝⡿⢿⢿⣟⣽⢕⢕⢕⢕⢇⢕⢕⢕⢕⣿⢏⢕⣾⣿⢕⡇⢕⢸⢕⢱⣷⣷⡇⢹⡇⠀⢜⢄⠀⢸⣿⢕⢕⢕⢕⢜⢕⢕⣾⣿⣿⣿⡏⢕⢕⢕⢕⢕⢕⢕⢕⢕⢕⢕⢕⢕⢕⢕⢕⢕⢕⢕⢕⢕⢕⢕⢕⢕⢕⢕⢕⢕⢕⢕⢕⢕⢕⢕⢕⣕⣱⣵⣵⡵⢧⢕⢗⢟⢟⢟⢏⢕⢕⠀⠀⠀⠀⠑⠕⢕⢕⢕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⠁⠀⠁⠀⢕⣽⢕⢕⢕⢜⢕⢕⢸⢇⢕⢕⢕⢕⡣⡜⣧⢕⢕⢕⢕⢕⡜⢕⢕⠕⠑⢕⣱⣿⣿⣿⣿⣿⣿⣿⢕⠑⠕⢕⢜⡕⢕⢱⢞⡕⢕⣸⣿⣿⢕⢳⢕⢕⢻⡕⢝⢝⢕⢸⣧⢀⢁⢇⢄⢸⣿⢕⢕⢕⢕⢕⢕⣾⣿⣿⣿⡟⢕⣕⣕⣕⢕⢕⢕⢕⢕⢕⢕⢕⢕⢕⣕⣕⣕⡕⢕⢕⢕⢕⢕⢕⢕⢕⢕⢕⢕⢕⢗⢗⢗⢇⢝⢝⢝⢕⢕⢕⣱⡕⢕⢕⢕⢕⢕⢕⢕⢕⢕⠀⠀⠀⠁⢄⠀⠀⠑⢕⢸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⠀⠀⠀⢑⢏⢇⢕⢕⢕⢕⡕⢜⢕⢕⢕⢕⢕⢱⣇⡜⡕⢕⢕⢕⢱⠕⠑⠀⠀⢔⢕⣿⣿⣿⣿⣿⣿⣿⣿⡕⢔⠀⠀⠁⠑⠕⢕⣿⣇⢕⣿⣿⡿⣸⡇⡕⢕⢕⢻⡕⢕⢕⢸⣿⢕⢕⢕⢕⢸⣿⢕⢕⢕⢕⢕⣾⣿⣿⣿⡿⢕⢕⢝⢝⢝⢝⢝⢝⢝⢝⢕⢕⢕⠀⢕⢕⢕⢕⢕⢕⢕⠁⢕⢕⢀⢕⢕⢕⢕⢕⢕⢕⢕⢕⢕⢕⢕⢕⢕⢕⣱⣿⣿⣇⢕⢕⢕⢕⢕⢕⢕⢕⢕⠀⠀⢄⢀⢑⢄⠀⢕⢕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⠉⠉⠉⠉⠉⠉⠉⠉⠉⠉⠉⠀⠀⠀⠀⠀⢀⢕⢕⠀⠀⠀⠑⠁⠁⠁⠁⠁⣼⡟⢔⢕⢕⢕⢕⢕⢸⣽⣿⣷⡕⢕⢕⠁⠀⠀⠀⠀⢕⣼⣿⣿⣿⣿⣿⣿⣿⣿⡇⢕⠀⠀⠀⠀⠀⠑⢱⣿⡕⢿⣿⡇⡿⢸⢇⢕⢕⢕⣷⡕⡕⢸⣯⣕⢱⡕⢕⢸⣿⢕⢕⢕⢕⣾⣿⣿⣿⣿⢇⢕⢕⢕⢕⢕⢕⢕⢕⢕⢕⢕⢕⢕⠀⢕⢕⢕⢕⢕⢕⢕⠀⠕⢕⢕⠕⢕⢕⢕⢕⢕⢕⢕⢕⢕⢕⢕⢕⢕⢱⣿⣿⣿⣿⣇⢕⢕⢕⢕⢕⢕⢕⢕⢀⠀⠁⠑⠑⠀⠑⢕⢕⢸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⡿⢟⣹⣴⡀⠀⠀⠀⠀⠀⠀⠀⠀⠀⠀⠀⠀⠀⠀⠀⢕⢕⢕⠀⠀⠀⣴⣶⣶⣶⡇⣱⡟⢕⢕⢕⣕⣱⣵⣵⢸⣏⢿⣿⣧⢕⠇⠀⠀⠀⠀⠀⢸⣿⣿⣿⣿⣿⣿⣿⣿⣿⣿⣕⠀⠀⠀⠀⠀⠀⢇⢕⢱⢜⠏⡁⢄⢁⠕⢕⢕⡕⢝⢷⡕⣮⣿⣿⣿⣇⣳⢸⣿⢕⢕⢕⣾⣿⣿⣿⣿⡿⢕⢕⢕⢕⢕⢕⢕⢕⢕⢕⢕⢕⢕⢕⢄⢕⢕⢕⢕⢕⢕⢕⢄⠀⢕⢕⠄⢕⢕⢕⢕⢕⢕⢕⢕⢕⢕⢕⢕⢕⣾⣿⢕⢝⢹⣿⡇⢕⢕⢕⢕⢕⢕⢕⢕⢄⠀⠀⠀⢔⢔⢕⢕⢕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⢟⢹⣵⢟⣿⣿⣷⡔⣶⣶⣶⣶⣶⣶⢔⠀⠀⠀⠀⠀⠀⠀⢕⢕⠑⠀⠀⢄⣿⣿⣿⣿⢣⡿⢇⢕⣱⣾⣿⣿⣿⣿⡇⣿⣞⣿⣿⣧⠀⠀⠀⠀⠀⠀⢸⣿⣿⣿⣿⣿⣿⣿⣿⣿⣿⡏⠀⠀⠀⠀⠀⠀⢕⢕⠑⢁⢀⠑⠑⠁⣔⠀⣾⣿⣇⢹⣷⡸⣿⣿⣿⣿⣿⣺⡟⢕⢕⣾⣿⣿⣿⣿⣿⡇⢅⢕⢕⢕⢕⢕⢕⢕⢕⢕⢕⢕⢕⢕⢕⢕⢕⢕⢕⢕⢕⢕⢕⠀⠑⢕⠀⢕⢕⢕⠕⢕⢕⢕⢀⠕⠕⠕⢕⢕⢻⣿⣷⣷⣿⣿⢇⢕⢕⢕⢕⢕⢕⢕⢕⢕⢀⠀⠀⠀⢕⢕⢕⢕⢸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⣕⢜⢹⡜⢿⢝⢋⠁⠝⣿⣿⣿⣿⣿⡇⢕⢔⢕⢕⢕⢕⡔⠕⢕⠀⠀⠀⢸⣿⣿⣿⢧⡿⢕⢕⣼⣿⣿⣿⣿⣿⣿⣷⢹⡼⣾⣿⣿⣇⠀⠀⠀⠀⠀⠀⣿⣿⣿⣿⣿⣿⣿⣿⣿⣿⠇⠀⠀⠀⠀⠀⠀⠕⢕⢄⠸⠇⢀⢄⢄⠙⢀⣿⣿⣿⣇⢜⣷⡝⢟⢛⢟⢏⢝⢕⢕⣼⣿⣿⣿⣿⣿⣿⡇⢕⢕⢕⢕⢕⢕⠑⢕⢕⢕⢕⢕⢕⢕⡕⢕⢕⢕⢕⠕⢕⢕⢕⢀⠀⢕⠀⣵⣷⣕⠑⢁⠁⢁⢄⢔⢕⢕⢕⢕⢕⢜⢝⢝⠝⢕⢕⢕⢕⢔⢕⢕⢕⢕⢕⢕⢕⢀⠀⠀⠀⢕⢕⢕⢕⢟⢝⢝⢝⢝⢝⢟⢝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⣧⡕⠘⠕⢵⠇⠀⠀⠘⢿⣿⣿⣿⣧⢕⢕⢕⢕⣵⣷⢕⠀⠀⠀⠀⢀⣿⣿⣿⢏⣾⢇⢕⣱⣿⣿⣿⣿⣿⣿⣿⣿⡎⣧⢻⣿⡿⣿⡆⠀⠀⠀⠀⠀⠜⣿⣿⣿⣿⣿⣿⣿⣿⡟⠀⠀⠀⠀⠀⠀⠀⠀⢱⢱⣦⢆⢁⠑⠁⡑⣾⣿⣿⣿⣿⡕⢜⢷⡅⢕⢕⢕⢕⢕⣼⣿⣿⣿⣿⣿⣿⣿⡇⢕⢕⢕⢕⢕⢕⠀⢕⢕⠀⠑⢕⢕⢱⣾⣷⡕⢕⢕⢔⠕⢕⢕⢕⠀⠀⠀⣿⢿⣿⣿⡦⠀⢕⢕⢕⢕⢕⢕⢕⢕⢕⢕⢕⢕⢄⠑⠕⢕⢕⢕⢕⢕⢕⢕⢕⢕⢱⡄⠀⠀⠑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⣄⠀⠀⢀⢔⠐⠀⠈⢻⣿⣿⣿⡕⣵⡗⣼⣿⣿⡵⢕⠀⠀⠀⠸⢿⣿⢏⡾⢕⢕⢱⣿⣿⣿⣿⣿⣿⣿⣿⣿⣷⡸⡼⣿⣿⡜⣿⡄⠀⠀⠀⠀⠀⢹⣿⣿⣿⣿⣿⣿⣿⠑⠀⠀⠀⠀⠀⠀⠀⠀⢸⣿⣿⣸⢇⡜⣇⢿⢹⣿⣿⣿⣿⣿⢕⢕⢳⠅⠑⢕⢕⣼⣿⣿⣿⣿⣿⣿⣿⣿⡇⢕⢕⢕⠑⢕⢕⠀⢕⢕⠀⢀⢕⢕⢸⣿⡿⠟⢑⢕⢕⢔⠑⢕⢕⢀⠀⠀⢻⣷⣅⣙⢙⠓⠁⢕⢕⢕⢕⢕⠕⢕⢕⢕⢕⢕⢕⢔⢀⠁⠕⢕⢕⢕⢕⠑⠑⢅⢸⣷⡔⠀⠀⢕⢕⢕⢕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⢺⢧⢀⠀⠀⠀⢀⠀⠀⠝⣿⣿⣾⣿⢳⣿⣿⣿⣟⢕⢄⠀⠀⠀⠀⠁⠈⠑⠕⠕⣼⣿⣿⣿⣿⣿⣿⣿⣿⣿⣿⣧⢕⢿⣟⢿⣮⡣⠀⠀⠀⠀⠀⠀⢻⣿⣿⣿⣿⣿⢇⠀⠀⠀⠀⠀⠀⠀⠀⠀⠁⢟⣫⣷⡸⣷⣜⢪⡸⣿⣿⣿⢿⠟⠑⠀⠀⠀⢕⢕⣼⣿⣿⣿⣿⣿⣿⣿⣿⣿⡇⢕⢕⢕⢕⢕⢕⠀⢕⢕⠀⣅⠕⢕⢡⢥⢴⢷⢿⢷⣕⢕⢕⠁⢕⢕⠀⠀⢸⣿⣟⣽⣽⢽⢽⠴⠕⢕⢑⢕⢕⢅⢑⢔⢁⠕⢕⢕⢕⢄⠀⠀⠁⠁⢁⢄⢔⢕⢕⣿⣷⡔⠀⠀⢕⢕⢕⢻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⣝⢿⠀⠀⠀⠐⠑⠀⠀⠀⠘⢿⣿⣿⢸⣿⣿⣿⣿⢇⢕⠀⠀⠀⠀⠀⠀⠀⠀⠀⠀⠉⠛⠿⢿⣿⣿⣿⣿⣿⣿⣿⣧⢸⣿⣷⣷⣽⡕⠐⠐⠀⠀⠀⠁⢻⣿⣿⣿⡏⠀⠀⠀⠀⠀⠀⠀⠀⠀⠀⠀⢸⣿⣿⣷⡝⣿⡷⡱⠜⠙⠁⠀⠀⠀⠀⠀⢕⢕⣼⣿⣿⣿⣿⣿⣿⣿⣿⣿⣿⡇⢕⢕⢕⢕⠕⢕⢄⠀⠑⢔⣿⠇⠕⠘⠙⠙⠙⠛⢿⣿⣷⣦⡑⠀⠑⢕⠀⢸⣿⢟⠉⠀⠀⠀⠄⠄⢄⢕⢀⠑⢕⢕⢄⢁⠕⢔⢄⢁⢁⢑⢄⢀⠕⢕⢕⢕⢕⢕⢹⣿⣷⡕⢀⢕⢕⢕⢸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⡟⣿⠀⠀⠀⠀⠀⠀⢰⠔⠀⠈⢟⣿⠁⣿⣿⣿⣷⢕⠀⠀⠀⠀⠀⠀⠀⠀⠀⠀⠀⠀⠀⠀⠀⠈⠟⢿⣿⣿⣿⣿⡿⠀⢹⣿⢿⣿⡇⠀⠀⠀⠀⠀⠀⠁⢉⢁⠙⠁⠀⠀⠀⠀⠀⠀⠀⠀⠀⠀⠀⠀⢻⣿⣿⡷⢿⠑⠀⠀⠀⠀⠀⠀⠀⢀⢕⢕⣼⣿⣿⣿⣿⣿⣿⣿⣿⣿⣿⣿⡇⢕⢕⢕⢕⠀⢕⢕⠀⠀⡨⠀⢄⢔⢁⠁⠄⠄⠀⠀⢜⣿⣿⣷⡄⠀⢁⢔⠕⣯⣱⢴⣶⠕⠁⠁⢀⠀⢕⢕⠀⠀⠁⠕⢕⢔⢀⠁⠑⠕⠑⠑⠕⠕⠔⠁⠑⠑⠕⢸⣿⣿⣷⢔⠁⢕⢕⢕⣿⣿⣿⣿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⣿⣷⣿⠀⠀⠀⠀⠀⠀⠀⠀⢀⢀⠀⠘⠀⠙⣿⣿⣿⢕⢄⠀⠀⢀⢔⠑⠀⠀⠀⠄⠀⠀⠀⠀⠀⠀⠀⠀⠁⠻⣿⣿⢇⠀⠁⢿⠜⣿⡇⠀⠀⠀⠀⠀⠀⠀⠑⢕⠔⠀⠀⠀⠀⠀⠀⠀⠀⠀⠀⠀⠀⠀⠘⢿⢟⠁⠀⠀⠀⠀⠀⠀⠀⠀⢀⢕⢕⣼⣿⣿⣿⣿⣿⣿⣿⣿⣿⣿⣿⣿⢕⢕⢕⠀⢕⢀⠕⢕⠀⠀⠁⠀⢕⢜⠛⢇⠀⢀⠀⢀⣾⣿⣿⣿⣧⠀⢸⢕⢰⣿⣿⣇⠀⢢⣔⡄⢕⢄⣧⣵⡕⢀⣴⣄⢀⠁⠑⠔⠀⠄⢄⢀⢀⢀⢀⢀⢄⢄⢔⢸⣿⣿⣿⣧⢔⢕⢕⢕⢜⢿⣿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⣿⠀⠀⠀⠀⠀⠀⠀⠀⠑⠁⠀⠀⠀⢀⠘⠻⢟⢕⢕⠀⢄⠑⠀⠀⢀⠔⠁⠀⠀⠀⠀⠀⠀⠀⠀⠀⠀⠀⠈⠛⠀⠀⠀⢸⠀⢻⠑⠀⠀⠀⠀⠀⠀⠀⠀⠑⠀⠀⠀⠀⠀⠀⠀⠀⠀⠀⠀⠀⠀⠀⠀⠁⠀⠀⠀⠀⠀⠀⠀⠀⠀⠀⢔⢕⣸⣿⣿⣿⣿⣿⣿⣿⣿⣿⣿⣿⣿⣏⣵⡔⢕⠀⠑⢕⠀⠕⠀⢱⣔⢁⢾⣷⣄⢜⢷⢇⢅⣼⣿⣿⣿⣿⡟⢀⣾⣱⣾⣿⣿⣿⣷⣵⣝⣱⣴⣿⣿⣿⣵⣾⣿⣿⣿⣷⠔⢀⡀⢀⢀⢁⢑⢕⢕⢕⢕⢕⢕⢸⣿⣿⣿⣿⢕⢕⢕⢕⢕⢸⣿⣿⣿⣿⣿⣿⣿⣿⣿⠀</a:t>
            </a:r>
            <a:br/>
            <a:r>
              <a:t>⢕⢕⢕⣿⣿⣿⣿⣿⣏⢇⢕⢕⠀⠀⠀⢕⢕⢕⢕⢕⢕⢕⢕⢕⢕⢕⣕⣱⣵⣴⠀⠑⠔⠀⢄⢀⣿⣿⣿⣿⠀⠁⠑⠄⢸⣿⣿⣿⣿⣜⣿⣿⣿⣿⣿⣿⣿⢿⢏⢍⢕⢔⢕⢕⢕⢕⢕⢔⢔⢄⠀⠀⠀⢔⢄⢕⢕⢔⢀⠀⠑⠑⠔⠁⠀⢀⠔⠑⠄⠀⠀⠀⠀⠀⠀⠀⠀⠀⠀⠀⠀⠀⠀⠀⠀⠀⠕⢄⢕⠀⠀⠀⠀⠀⠀⠀⢔⣴⣴⣵⡔⠀⠀⠀⠀⠀⠀⠀⠀⠀⠀⠀⠀⠀⠀⠀⠀⠀⠀⠀⠀⠀⠀⠀⢔⢕⣼⣿⣿⣿⣿⣿⣿⣿⣿⣿⣿⣿⣿⣿⣿⣿⢕⠑⠀⠀⠁⢔⠀⠀⠀⢻⣷⣾⢿⡿⣿⢷⢾⣿⣿⣿⣿⣿⣏⣴⣾⣿⣿⣿⣿⣿⣿⣿⣿⣿⣽⣽⣯⢿⣾⣿⣿⣿⣿⣿⡟⠀⣸⢇⢕⢕⢕⢕⢕⢕⢕⢕⢕⢕⢕⣿⣿⣿⣿⢕⢕⠑⢕⢕⢸⣿⣿⣿⣿⣿⣿⣿⣿⣿⠀</a:t>
            </a:r>
            <a:br/>
            <a:r>
              <a:t>⢕⢕⢕⣿⣿⣿⣿⣿⣿⣽⣿⣕⢕⠀⠀⠑⠗⠗⠳⠷⣷⣷⣷⣷⣷⣾⣿⣿⣿⣿⣴⣴⣴⣤⣿⣿⣿⣿⣿⣿⣦⣴⣦⣴⣾⣿⣿⣿⣿⣿⣿⣿⣿⣿⣿⢗⢕⢕⢕⠕⠑⠅⠕⠁⠁⠁⠁⠁⠀⢐⠔⠀⠀⠀⠀⠕⢕⢕⢕⢔⢀⠀⠀⠀⠑⠀⢀⠀⠀⠁⠔⢀⠀⠀⠀⠀⠀⠀⠀⠀⠀⠀⠀⠀⠀⠀⠀⢕⠀⠀⠀⠀⠀⠀⠀⢐⢹⣿⣿⣿⣿⡇⠀⠀⠀⠀⠀⠀⠀⠀⠀⠀⠀⠀⠀⠀⠀⠀⠀⠀⠀⠀⠀⢔⢕⣼⣿⣿⣿⣿⣿⣿⣿⣿⣿⣿⣿⣿⣿⣿⡿⢇⢕⢄⢔⣴⡔⠀⠁⠀⠀⠘⢿⣿⡿⢇⢟⢻⣿⣿⣿⣿⣿⣿⣿⣿⣿⣿⣿⣿⣿⣿⣿⣿⣿⣿⣟⢕⢕⢕⢕⢞⣿⣿⣿⣿⢑⣱⣕⣱⣵⣷⡵⢕⢕⢕⢕⢕⠑⢕⢕⣿⣿⣿⡟⢕⠑⠀⠑⢕⢜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⠕⢕⢄⠀⠀⠀⠑⢕⢕⢕⡜⠀⠀⠀⠀⠁⠀⠀⠄⠀⠀⠁⠐⢀⠀⠀⠀⠀⠀⠀⠀⠀⠀⠀⠀⠀⠁⠀⠀⠀⠀⠀⠀⠀⠀⠘⠟⠿⠿⠟⠟⠁⠀⠀⠀⠀⠀⠀⠀⠀⠀⠀⠀⠀⠀⠀⠀⠀⠀⠀⠀⠀⢔⢕⣱⣿⣿⣿⣿⣿⣿⣿⣿⣿⣿⣿⣿⣿⣿⣏⣕⣱⣵⡵⣿⣿⡇⢕⡄⠀⠀⢰⣅⢝⢕⢕⢕⣱⣿⣿⣿⣿⣿⣿⣿⡏⣿⣿⣿⣿⣿⣿⣿⣿⣿⣿⣿⣧⣵⣵⣵⣾⣿⣿⣿⣿⡎⢞⣿⣿⡿⠏⢕⢕⢕⢕⢕⢕⠀⢕⢕⣿⣿⡿⢕⡕⠀⠀⠀⢕⢕⢻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⣧⡀⠀⠀⢁⠕⣱⢇⠀⠀⠀⠀⠀⠀⠀⠀⠀⠀⠀⠀⠀⠔⠀⠀⠀⠀⠀⠀⠀⠀⠀⠀⠀⠀⠀⠀⠀⠀⠀⠀⠀⠀⠀⠀⠀⠀⠀⠀⠀⠀⠀⠀⠀⠀⠀⠀⠀⠀⠀⠀⠀⠀⠀⠀⠀⠀⠀⠀⢀⢕⢱⣿⣿⣿⣿⣿⣿⣿⣿⣿⣿⣿⣿⣿⣿⣿⣿⣿⣿⣿⣿⣿⣿⣷⢕⢜⢳⣴⢄⠙⢿⣷⣷⣾⣿⣿⣿⣿⣿⣿⣿⣿⣿⣿⣿⣿⣿⣿⣿⣿⣿⣿⣿⣿⣿⣿⣿⣿⣿⣿⣿⣿⢟⢕⠕⢘⢕⢕⢕⢕⢕⢕⢕⢕⢕⠀⢕⢕⣿⣯⣵⡾⠑⠀⢄⣱⣧⢕⢜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⣷⣄⠀⠀⣰⢇⠑⠀⠀⠀⠀⠀⠀⠀⠀⠀⠀⠀⠀⠀⠀⠀⠀⠀⠀⠀⠀⠀⠀⠀⠀⠀⠀⠀⠀⠀⠀⠀⠀⠀⠀⠀⠀⠀⠀⠀⠀⠀⠀⠀⠀⠀⠀⠀⠀⠀⠀⠀⠀⠀⠀⠀⠀⠀⠀⠀⠀⠀⠕⢕⢜⢻⣿⣿⣿⣿⣿⣿⣿⣿⣿⣿⣿⣿⣿⣿⣿⣿⣿⣿⣿⣿⣿⢕⢕⢕⢕⢕⠘⢿⣿⣿⣿⣿⣿⣿⣿⣿⣿⣿⣿⣿⣿⣿⣿⣿⣿⣿⣿⣿⣿⣿⣿⣿⣿⣿⣿⣿⣿⣿⢏⢅⠕⢕⢕⢕⢕⢕⢕⢕⢕⢕⢕⠁⠀⢕⢕⣿⣿⢟⢕⢄⣱⣾⣿⣿⡕⢕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⣦⢰⢇⠑⠀⠀⠀⠀⠀⠀⠀⠀⠀⠀⠀⠀⠀⠀⠀⠀⠀⠀⠀⠀⠀⠀⠀⠀⠀⠀⠀⠀⠀⠀⠀⠀⠀⠀⠀⠀⠀⠀⠀⠀⠀⠀⠀⠀⠀⠀⠀⠀⠀⠀⠀⠀⠀⠀⠀⠀⠀⠀⠀⠀⠀⠀⠀⠀⠑⠕⢜⢟⢿⣿⣿⣿⣿⣿⣿⣿⣿⣿⣿⣿⣿⣿⣿⣿⣿⣿⣿⡇⢕⢕⢕⢕⢀⢘⢿⣿⣿⣿⣿⣿⣿⡿⢟⢝⢕⢕⢕⢕⢕⢕⢜⢝⢟⣿⣿⣿⣿⣿⣿⣿⣿⣿⡿⢇⢔⢕⢕⢕⢕⢕⢕⢕⢕⢕⢕⢕⠕⠀⠀⢕⢱⣿⣷⣷⣾⣿⣿⣿⣿⣿⣇⢕⢸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⣸⣿⣿⢣⡇⢕⡇⠀⠀⠀⠀⠀⠀⠀⠀⠀⠀⠀⠀⠀⠀⠀⠀⠀⠀⠀⠀⠀⠀⠀⠀⠀⠀⠀⠀⠀⠀⠀⠀⠀⠀⠀⠀⠀⠀⠀⠀⠀⠀⠀⠀⠀⠀⠀⠀⠀⠀⠀⠀⠀⠀⠀⠀⠀⠀⠀⠀⠀⠀⠀⠀⠀⠀⠁⠕⢕⢝⢻⣿⣿⣿⣿⣿⣿⣿⣿⣿⣿⣿⣿⣿⣿⣿⣿⡇⢕⢕⢕⢕⢕⠅⢌⢻⣿⣿⣿⣿⣿⢇⢕⢕⢕⢕⢕⢕⢕⣕⣕⢕⢕⢹⣿⣿⣿⣿⣿⣿⢿⢏⢔⢕⢕⢕⢕⢕⢕⢕⢕⢕⢕⢕⢕⢕⠄⠀⠀⢕⢸⣿⣿⣿⣿⣿⣿⣿⣿⣿⣿⢕⢕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⢵⣿⣿⢣⡿⢕⣾⢏⠀⠀⠀⠀⠀⠀⠀⠀⠀⠀⠀⠀⠀⠀⠀⢄⢄⠀⠀⠀⠀⠀⠀⠀⠀⠀⠀⠀⠀⠀⠀⠀⠀⠀⠀⠀⠀⠀⠀⠀⠀⠀⠀⠀⠀⠀⠀⠀⠀⠀⠀⠀⠀⠀⠀⠀⠀⠀⠀⠀⠀⠀⠀⠁⢔⠀⠀⠀⠁⠑⢕⢜⢻⣿⣿⣿⣿⣿⣿⣿⣿⣿⣿⣿⣿⣿⣿⣿⢕⢕⢕⢕⢕⢔⢕⢕⢜⠻⣿⣿⣿⣷⣷⣿⣿⣷⣾⣿⣾⣿⣿⣿⣿⣿⣿⣿⣿⡿⢟⢕⢕⢕⢑⢕⢕⢕⢕⢕⢕⢕⢕⢕⢕⢕⢕⢄⢀⠑⢄⢕⢸⣿⣿⣿⣿⣿⣿⣿⣿⣿⣿⡇⢕⢸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⢐⣰⣼⣾⣿⢣⣿⢕⡼⢇⢕⠀⠀⠀⠀⠀⠀⠀⠀⠀⠀⠀⠀⠀⠀⢕⠁⠀⠀⠀⠀⠀⠀⠀⠀⠀⠀⠀⠀⠀⠀⠀⠀⠀⠀⠀⠀⠀⠀⠀⠀⠀⠀⠀⠀⠀⠀⠀⠀⠀⠀⠀⠀⠀⠀⠀⠀⠀⠀⠀⠀⠀⠀⠀⠀⠀⢔⠀⠀⠀⠀⠀⠑⢕⢕⢝⢿⣿⣿⣿⣿⣿⣿⣿⣿⣿⣿⣿⣿⡕⢕⢕⢕⢕⢕⢕⢕⢕⢕⢕⠙⢟⢿⣿⣿⣿⣿⣿⣿⣿⣿⣿⣿⣿⡿⢟⢏⢕⢕⢕⢕⢕⢕⢔⢕⢕⢕⢕⢕⢕⢕⢕⢕⢕⢕⢅⢕⢕⢅⢕⢕⣼⣿⣿⣿⣿⣿⣿⣿⣿⡿⢟⢇⢕⢸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⣿⢇⢱⡝⢱⢇⢕⢕⠀⠀⠀⠀⠀⠀⠀⠀⠀⠀⠀⠀⠀⠀⢕⢀⠀⠀⠀⠀⠀⠀⠀⠀⠀⠀⠀⠀⠀⠀⠀⠀⠀⠀⠀⠀⠀⠀⠀⠀⠀⠀⠀⠀⠀⠀⠀⠀⠀⠀⠀⠀⠀⠀⠀⠀⠀⠀⠀⠀⠀⠀⠀⠀⠀⢕⠀⠀⠀⠀⠀⠀⠀⠁⠕⢕⢝⢻⣿⣿⣿⣿⣿⣿⣿⣿⣿⣿⡇⢕⢕⢕⢕⢕⢕⢕⢕⢕⢕⢅⢕⢕⢕⢝⢝⢟⢿⣿⡿⢿⢟⢝⢕⢕⢕⢕⢕⢕⢕⢕⢕⢕⢕⢕⢕⢕⢕⢕⢅⢕⢕⢕⢕⢁⢕⢕⢕⢕⢕⢕⣿⣿⣿⣿⣿⣿⢟⢟⢕⢕⢕⣵⣾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⢑⠑⠉⢕⢇⢕⢀⢕⢕⠀⠀⠀⢀⠀⠀⠀⠀⠀⠀⠀⠀⠀⢑⢕⠀⠀⠀⠀⠀⠀⠀⠀⠀⠀⠀⠀⠀⠀⠀⠀⠀⠀⠀⠀⠀⠀⠀⠀⠀⠀⠀⠀⠀⠀⠀⠀⠀⠀⠀⠀⠀⠀⠀⠀⠀⠀⠀⠀⠀⠀⠀⠀⠀⢕⠀⠀⠀⠀⠀⠀⠀⠀⠀⠁⠕⢕⢜⢻⢿⣿⣿⣿⣿⣿⣿⣿⡇⢕⢕⢕⢕⢕⢕⢕⢕⢕⢕⢕⠕⠁⢕⢕⢕⢕⢕⢕⢕⢕⢕⢕⢕⢕⢕⢕⢕⢕⢕⢕⠁⠕⢕⢕⢕⢕⢕⢕⢕⢕⢕⢕⠔⢕⢕⢕⢕⢕⢕⢕⣿⣿⢿⢟⢝⢕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⢏⠕⠀⠀⢕⢕⠁⢕⢕⢕⠀⠀⠀⠑⠁⠀⠀⠀⠀⠀⠀⠀⠀⠀⢔⠀⠀⠀⠀⠀⠀⠀⠀⠀⠀⠀⠀⠀⠀⠀⠀⠀⠀⠀⠀⠀⠀⠀⠀⠀⠀⠀⠀⠀⠀⠀⠀⠀⠀⠀⠀⠀⠀⠀⠀⠀⠀⠀⠀⠀⠀⠀⠀⠀⢕⠀⠀⠀⠀⠀⠀⠀⠀⠀⠀⠀⠀⢕⢕⢕⢝⢿⣿⣿⣿⣿⣿⣧⢕⢕⢕⢕⢕⢕⢕⢕⢕⢕⢕⠀⠀⠁⠑⠕⢕⢕⢕⢕⢕⢕⢕⢕⢕⢕⢕⠕⠕⠁⠀⠀⠀⢕⢕⢕⢕⢕⢕⢕⢕⢕⢕⢕⢕⢕⢕⢕⢕⢕⢜⢝⢕⢕⣱⡕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⡟⢱⠀⠀⢔⢕⠑⢄⢕⢕⢕⠀⠀⠀⠀⠀⠀⠀⠀⠀⠀⠀⠀⠀⠀⢕⠀⠀⠀⠀⠀⠀⠀⠀⠀⠀⠀⠀⠀⠀⠀⠀⠀⠀⠀⠀⠀⠀⠀⠀⠀⠀⠀⠀⠀⠀⠀⠀⠀⠀⠀⠀⠀⠀⠀⠀⠀⠀⠀⠀⠀⠀⢀⢀⠀⠁⠀⠀⠀⠀⠄⠀⠀⠀⠀⠀⠀⢅⢕⢕⢕⢕⢕⢝⢻⣿⣿⣿⣿⢕⢕⢕⡕⢕⢕⢕⢕⢕⢕⢕⢄⠀⠀⠀⠀⠀⠀⢄⢕⠁⢕⢕⢕⠕⠁⢕⢔⠀⠀⠀⠀⠀⢕⢕⢕⢕⢕⢕⢕⡵⢕⢕⢕⢕⢕⢕⢕⢕⢕⣱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⣿⢕⣾⠀⠀⠑⠑⠀⠕⠕⢕⠕⠀⠀⠀⠀⠀⠀⠀⠀⠀⠀⠀⠀⠀⠀⠀⢀⠀⠀⠀⠀⠀⠀⠀⠀⠀⠀⠀⠀⠀⠀⠀⠀⠀⠀⠀⠀⠀⠀⠀⠀⠀⠀⠀⠀⠀⠀⠀⠀⠀⠀⠀⠀⠀⠀⠀⠀⠀⠀⠀⠀⠀⡕⢕⢕⢔⠀⠀⠀⠀⠀⠀⠀⠀⠀⠀⠀⠀⠀⠀⠁⠕⢕⢕⢕⢜⢟⢿⣿⢕⠁⢕⢜⢕⢕⠕⢕⢕⢕⣵⣕⠀⠀⠀⠀⠀⢰⣷⠑⠀⠀⢕⢕⠀⠀⢁⢱⣕⠀⠀⠀⠀⠁⢕⡕⢕⢱⢎⢕⢕⢕⢅⢕⢕⢕⣕⣵⣬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⣸⡿⠀⠀⠀⠀⠀⠀⠀⠀⠀⠀⠀⠀⠀⠀⠀⠀⠀⠀⠀⢕⢕⢕⢕⢕⢕⢔⠀⠀⠀⠀⠀⠀⠀⠀⠀⠀⠀⠀⠀⠀⠀⠀⠀⠀⠀⠀⠀⠀⠀⠀⠀⠀⠀⠀⠀⠀⠀⠀⠀⠀⠀⠀⠀⠀⠀⠀⠀⠀⠀⢀⣗⢱⢄⠑⠀⠀⠀⠀⠀⠀⠀⠀⠀⠀⠀⠀⠀⠀⠀⠀⠁⢸⡇⢕⢕⢕⢝⢑⣔⢑⢕⢕⢕⠀⢕⢕⢕⢝⢕⢄⠀⠀⠀⢄⣾⢇⢕⠀⠀⠀⠀⠀⢀⢕⢕⢻⣧⢀⠀⠀⠀⢜⢕⢕⢕⢕⢕⢕⢕⣕⣵⣷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⣇⠀⠀⠀⠀⠀⠀⠀⠀⠀⠀⠀⠀⠀⠀⠀⠀⠔⢔⢔⢕⢕⢕⢕⢕⢕⢕⢔⠀⠀⠀⠀⠀⠀⠀⠀⠀⠀⠀⠀⠀⠀⠀⠀⠀⠀⠀⠀⠀⠀⠀⠀⠀⠀⠀⠀⠀⠀⠀⠀⠀⠀⠀⠀⠀⠀⠀⠀⠀⠀⢸⣿⢏⢕⢕⢔⢄⢄⢄⠄⠀⠀⠀⠀⠀⠀⠀⠀⠀⠀⠀⠀⠀⢇⢕⢸⢷⢕⢕⢜⢇⠕⢕⢕⢔⢕⢕⢕⢕⢕⢕⠀⠀⢀⣼⢟⢕⢕⢕⢔⣴⣶⣶⢣⣕⢕⢕⢹⣷⣄⠀⠀⢕⢕⢕⢕⢕⣱⣵⣿⣿⣿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⢜⣿⣿⠀⠀⠀⠀⠀⠀⠀⠀⠀⠀⠀⠀⠀⠀⠀⠀⠀⠁⢕⢕⢕⢕⢕⢕⢕⣵⣵⡕⢄⣄⡀⠀⠀⠀⠀⠀⠀⠀⠀⠀⠀⠀⠀⠀⠀⠀⠀⠀⠀⠀⠀⠀⠀⠀⠀⠀⠀⠀⠀⠀⠀⠀⠀⠀⠀⠀⠀⠀⢄⢾⢏⢕⡕⢕⢕⢕⢕⠑⠀⠀⠀⠀⠀⠀⠀⠀⠀⠀⠀⠀⠀⠀⢕⢕⢕⢕⢕⢕⢕⢕⢕⢕⢕⢕⠑⢕⢕⢕⢕⢕⢀⢄⣼⢏⢕⢕⢕⢱⣿⣿⢟⢳⣿⡿⢇⢕⢕⢜⢟⢕⢕⢕⣱⣵⣾⣿⣿⣿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⢿⠀⠀⠀⠀⠀⠀⠀⠀⠀⠀⠀⠀⠀⠀⠀⠀⠀⠀⠀⠑⢕⢕⢕⢕⣼⣿⣿⡿⠕⢜⢑⠀⠀⠀⠀⠀⠀⠀⠀⠀⠀⠀⠀⠀⠀⠀⠀⠀⠀⠀⠀⠀⠀⠀⠀⠀⠀⠀⠀⠀⠀⠀⠀⣠⣴⣷⣾⣿⢟⢕⣱⡳⡕⢕⢕⢕⠁⠀⠀⠀⠀⠀⠀⠀⠀⠀⠀⠀⠀⠀⠀⣄⣔⣔⣕⣕⣕⣕⢕⢅⢕⢕⢕⢕⢀⠕⢕⢕⢕⠕⢕⣱⣵⣕⣕⡕⢕⢟⢟⢕⢕⢸⢏⢕⢕⢕⢕⢕⣕⣵⣾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⣇⣵⡇⢕⡕⠁⠀⠀⠀⠀⠀⠀⠀⠀⠀⠀⠀⠀⠀⠀⠀⠀⠀⠀⠀⠀⠀⠀⠕⢕⢕⣿⣿⡕⢽⡔⠀⠁⠕⢄⢀⠀⠀⠀⠀⠀⠀⠀⠀⠀⠀⠀⠀⠀⠀⠀⠀⠀⠀⠀⠀⠀⠀⠀⠀⠀⠀⠀⠀⠀⠁⠉⠙⢛⠕⡕⣾⣿⣿⢝⡕⠕⠀⠀⠀⠀⠀⠀⠀⠀⠀⠀⠀⠀⠀⠀⠀⠀⡿⢟⢻⢿⢿⢿⢿⢇⢸⣿⣿⣷⣕⢕⢕⢕⢕⢀⢀⣿⡜⣿⣿⣿⣿⡕⠕⠀⠀⢀⢕⢕⢕⣕⣵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⣽⣿⢇⢸⡇⠀⠀⠀⠀⠀⠀⠀⠀⠀⠀⠀⠀⠀⠀⠀⠀⠀⠀⠀⠀⠀⠀⠀⠀⠁⢸⣿⣿⣇⣺⡇⢀⢀⢀⢁⠑⠕⢄⢀⠀⠀⠀⠀⠀⠀⠀⠀⠀⠀⠀⠀⠀⠀⠀⠀⠀⠀⠀⠀⠀⠀⠀⠀⠀⠀⢀⢔⠑⢱⣾⡕⣿⣿⣿⡏⠇⠀⠀⠀⠀⠀⠀⠀⠀⠀⠀⠀⠀⠀⠀⠀⠀⠀⠁⠁⠁⠑⢕⢇⢕⢕⢕⢕⢕⢕⢕⢕⢕⢕⢕⢕⢱⣿⣿⡜⣿⣿⣿⢇⢄⢔⢕⢕⢱⢱⢾⣟⣟⢟⣿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⣾⡿⢷⡇⢸⡕⠀⠀⠀⠀⠀⠀⠀⠀⠀⠀⠀⠀⠀⠀⠀⠀⠀⠀⠀⠀⠀⠀⠀⠀⠀⢸⣿⣿⣿⣿⣿⣿⣿⣿⣿⣿⡇⠁⠁⠑⠔⢄⢄⢀⠀⠀⠀⠀⠀⠀⠀⠀⠀⠀⠀⠀⠀⠀⠀⠀⠀⢀⢔⢔⣕⣅⣄⣤⣼⣵⣾⣿⣿⣿⡇⠀⠀⠀⠀⠀⠀⠀⠀⠀⠀⠀⠀⠀⠀⠀⠀⠀⠀⠀⠀⠀⠀⢜⢕⢕⢇⢕⢕⢕⢕⢕⢱⣜⢇⢕⡕⢕⢝⢻⢿⢜⢝⢕⢕⣕⣕⢧⣕⣮⣗⣮⣣⢜⣕⡇⢕⡸⢕⡺⣝⡮⢵⡮⣕⡣⢕⡞⢝⣹⢽⣝⣽⣝⡿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⢷⣿⡇⢸⢇⠀⠀⠀⠀⠀⠀⠀⠀⠀⠀⠀⠀⠀⠀⠀⠀⠀⠀⠀⠀⠀⠀⠀⠀⠀⠘⣿⣿⣽⢝⢹⢉⠉⠉⠁⠀⠀⠀⠀⠀⠀⠀⠁⠑⠑⢔⠀⠀⠀⠀⠀⠀⠀⠀⠀⠀⠀⠀⠀⠀⠀⢐⠕⠿⢿⣿⢿⢿⣿⢿⢿⣻⣿⣿⡇⠀⠀⠀⠀⠀⠀⠀⠀⠀⠀⠀⠀⠀⠀⠀⠀⠀⠀⠀⠀⠀⠀⢕⢕⢕⡕⢱⢕⢱⢕⢕⢝⢗⢕⡎⢝⡇⢕⢕⢕⣕⣵⢷⣾⣟⢯⢗⣟⣝⣺⣟⣻⣽⣗⡮⣗⣪⣗⡮⢗⢮⢗⢪⢕⣗⢽⢕⢽⢧⢽⢗⡯⢗⣯⡗⣻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⢕⢕⢕⢕⡔⢀⠀⠀⠀⠀⠀⠀⠀⠀⠀⠀⠀⠀⠀⠀⠀⠀⠀⠀⠀⠀⠀⠀⠀⠀⢻⣿⣇⣕⢕⢕⠀⠀⠀⠀⠀⠀⠀⠀⠀⠀⠀⠀⠀⠑⢄⢀⠀⠀⠀⠀⠀⠀⠀⠀⠀⠀⠀⠀⠀⠑⠀⠀⠀⠀⠀⢸⣿⢏⢜⣿⣿⣿⠇⠀⠀⠀⠀⠀⠀⠀⠀⠀⠀⠀⠀⠀⠀⠀⠀⠀⠀⠀⠀⠀⠀⣵⣵⣕⢣⣵⡧⣵⡵⢕⣕⢵⣕⡼⢕⡣⣕⢷⢽⣞⡽⢕⢝⣟⡹⣿⣯⢽⣻⢽⣺⢿⣟⣽⡗⣮⢕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⡳⣧⣱⡧⢕⢾⡵⢷⠀⠀⠀⠀⠀⠀⠀⠀⠀⠀⠀⠀⠀⠀⠀⠀⠀⠀⠀⠀⠀⠀⠀⠀⠀⠙⢿⣿⣿⣿⣿⣷⣷⣶⣴⡄⠀⠀⠀⠀⠀⠀⠀⠀⠁⠁⠀⠀⠀⠀⠀⠀⠀⠀⠀⠀⠀⠀⠀⠀⠀⠀⢀⣀⣄⣬⣵⣵⣷⣿⢿⡏⠀⠀⠀⠀⠀⠀⠀⠀⠀⠀⠀⠀⠀⠀⠀⠀⠀⠀⠀⠀⠀⠀⢄⡫⣵⢗⢏⢏⢟⣇⢸⢝⡺⢝⢇⢕⡗⢜⢕⢜⢕⢸⢝⣜⢝⢕⢕⢕⢏⢝⡞⢕⡗⢽⢗⢕⢵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⢞⢏⣄⣄⡀⣀⠀⠀⠀⠀⠀⠀⠀⠀⠀⠀⠀⠀⠀⠀⠀⠀⠀⠀⠀⠀⠀⠀⠙⢷⣵⣜⢍⠙⠙⠙⠉⠁⠀⠀⠀⠀⠀⠀⠀⠀⠀⠀⠀⠀⠀⠀⠀⠀⠀⠀⠀⠀⠀⠀⠀⠀⢰⣾⣿⣿⣿⢿⢟⢟⣯⣵⠟⠀⠀⠀⠀⠀⠀⠀⠀⠀⠀⠀⠀⠀⠀⠀⠀⠀⠀⠀⠀⠀⠄⢧⣗⡱⣕⣸⣷⣣⢝⣇⢽⢕⣸⣕⣇⢵⢕⢕⢕⢕⢕⣕⢹⣕⡹⢕⣪⢵⢳⢵⢗⡽⢕⡕⢕⢕⡱⢕⣸⢕⣇⣕⣇⡱⣗⡸⢕⣱⢱⢗⣹⢕⡫⢵⣞⡵⢗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⠛⠓⠂⠀⠀⠀⠀⠀⠀⠀⠀⠀⠀⠀⠀⠀⠀⠀⠀⠀⠀⠀⠀⠀⠁⠛⠛⠛⠛⠓⠂⠀⠀⠀⠀⠀⠀⠀⠀⠀⠀⠀⠀⠀⠀⠀⠀⠀⠀⠀⠀⠀⠀⠀⠀⠀⠀⠀⠁⠁⠀⠀⠐⠓⠛⠛⠁⠀⠀⠀⠀⠀⠀⠀⠀⠀⠀⠀⠀⠀⠀⠀⠀⠀⠀⠀⠀⠀⠀⠀⠀⠙⠛⠛⠛⠓⠚⠛⠓⠛⠛⠛⠓⠚⠛⠓⠓⠓⠓⠛⠓⠛⠓⠛⠛⠚⠛⠓⠛⠓⠓⠓⠚⠃⠓⠚⠛⠓⠛⠓⠛⠓⠛⠙⠓⠓⠓⠚⠛⠛⠓⠓⠚⠓⠚⠛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⣟⣵⣹⣿⣿⣿⣿⣿⣿⣿⣿⣧⢳⣝⢹⢻⣿⣿⣷⢹⣧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⢯⣾⢇⣿⣿⣿⣿⣿⣿⣿⣿⣿⣿⣷⡽⣇⣷⡽⢿⢿⡎⣿⣇⢧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⢣⣿⡿⣸⣿⣿⣿⣿⣿⣿⣿⣿⣿⣿⢏⢕⢜⢸⣿⡕⢕⢕⢕⢜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⢣⣿⣿⡇⣷⣮⣷⣾⣵⣷⣷⣷⣷⣞⣫⡕⢕⢕⢸⣿⣷⡕⢕⢕⢕⢕⢕⢝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⣽⢇⣿⣿⣿⢸⣿⣿⣿⣿⣿⣿⣿⣿⣿⣿⣿⣧⢕⢕⢕⣿⣿⣇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⣫⣾⣿⡟⣾⣿⣿⡟⣼⣿⣿⣿⣿⣿⣿⣿⣿⣿⣿⣿⣿⣧⡕⢕⣿⣿⣿⡕⢕⢕⢕⢕⢕⢕⢕⢕⢜⢟⢿⣿⣿⣿⣿⣿⣿⣿⣿⣿⣿⣿⣿⣿⣿⣿⣿⣿⣿⣿⣿⣿⣿⣿⣿⣿⣿⣿⣿⣿⣿⣿⣿⣿⣿⣿⣿⣿⣿⣿⣿⣿⣿⣿⣿⣿⣿⣿⣿⣿⣿⣿⣿⣿⣿⣿⣿⣿⣿⣿⣿⣿⣿⣿⣿⣿⣿⣿⣿⣿⣿⣿⣿⣿⣿⣿⡿⢿⢿⢿⢿⣿⣿⣟⣟⣟⣟⣻⣿⣯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⢟⣵⣿⣿⣿⢟⢳⣿⣿⣿⡇⣿⣿⣿⣿⣿⣿⣿⣿⣿⣿⣿⣿⣿⣿⣷⡕⣿⣿⣿⡇⢕⢕⢇⢕⢕⢕⢕⢕⢕⢕⢕⢜⢻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⡿⣫⣿⣿⣿⣿⣫⡞⣾⣿⣿⣿⡇⣿⣿⣿⣿⣿⣿⣿⣿⣿⣿⣿⣿⡏⣿⣿⢕⣿⣿⣿⣷⢕⢕⢕⢕⢕⢕⢕⢕⢕⢕⢕⢕⢕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⣽⣿⣿⣿⡿⣵⣿⡇⣿⢟⢟⣿⡕⣿⣿⣿⣿⣿⣿⣿⣿⣿⣿⣿⣿⣷⢸⡟⢱⣿⣿⣿⣿⢕⢕⢕⢕⢕⢕⢕⢕⢕⢕⢕⢕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⣼⣿⣿⣿⢟⣾⣿⣿⢻⢇⣱⣿⣿⣻⢺⣿⣿⣿⣿⣿⣿⣿⣿⣿⣿⣿⡟⢕⢕⣼⣿⣿⣿⡿⢕⢕⢸⡧⢕⢷⢱⢕⢱⢵⣧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⡿⣽⣿⢫⣿⢏⣾⣿⡟⢝⢕⡾⣿⣿⣿⣼⣿⣿⣿⣿⣿⣿⣿⣿⣿⣿⣿⣿⡇⢕⢕⠿⢟⢟⠝⠁⢕⢕⢕⢕⢕⢕⢕⢄⠀⡕⢹⢻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⣿⢟⢏⣯⣽⣷⢳⣿⢏⣿⣟⣾⣿⡿⡇⣸⢕⣼⣿⣿⣿⢸⣿⣿⣿⣿⣿⣿⣿⣿⣿⣿⣿⣿⡇⢕⠀⠕⠑⠑⠐⢕⢕⣷⣵⣕⢕⢕⢕⢕⢜⢕⢕⢕⢕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⣿⢷⣿⣽⣿⣿⡟⣾⡿⣼⡟⣼⣿⣿⣿⡇⣿⢇⣿⣷⣵⡕⣾⣿⢸⣿⣿⣿⣿⣿⣿⣿⣿⣿⡟⢕⢕⡁⢕⢕⢕⢕⢕⢸⣿⣿⡇⣷⣦⡑⢕⢕⠕⢕⣵⣵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⣿⢣⣿⡻⣿⣮⢏⢣⣿⢳⣿⢱⣿⣿⣿⣿⢹⡿⢸⣿⣿⣿⢱⣿⢇⣿⣿⣿⣿⣿⣿⣿⣿⣿⣿⢕⢕⢕⣿⣶⣶⣾⢕⢱⣿⣿⣿⡇⣿⣿⣿⣶⢱⣷⣕⣝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⢏⣿⡟⣿⢎⣼⢗⢸⡏⣿⢇⣿⣿⣿⣿⢏⢸⢇⣿⣿⣿⡏⣿⢏⡇⣿⣿⣿⣿⣿⣿⣿⣿⣿⡇⢕⢕⢱⣿⣿⣿⣿⢱⣼⣿⣿⣿⡇⣿⣿⣟⣿⢸⢟⣿⣿⡸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⣿⣕⢹⡕⢱⣿⣏⣵⣼⣸⡟⣼⣿⣿⣿⡟⢱⣾⢸⣿⣿⣿⣧⡟⣼⡇⣿⣿⣿⣿⣿⣿⣿⣿⣿⢕⢕⢕⣼⣿⣿⣿⣿⢸⣿⣿⣿⣿⢻⣿⣿⣿⣿⢕⢟⢟⡕⣧⢿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⣧⣇⢕⢜⢳⢯⣽⢕⡟⢱⣿⣿⣿⡿⢱⣿⡇⣮⣽⣽⣽⣽⢱⣿⣧⣿⡟⣿⢻⣿⣿⣿⣧⡏⢕⢕⣱⣿⡿⢿⢿⣿⢸⡏⣿⣿⣿⢸⣿⣿⣿⣿⢕⢳⣜⢇⢿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⣷⣕⡜⢧⢱⢇⡜⡜⣼⣿⣿⣿⢇⢿⢿⢇⢿⣿⣿⣟⣟⣟⢿⢿⣿⣇⣿⢸⣿⣿⣿⢻⢱⢕⣵⣿⣿⣿⣿⣷⡗⣜⡼⡻⣿⡇⣿⣿⣿⣿⡿⢺⢾⣟⡕⢇⢕⢔⢄⢄⢸⣿⢕⢕⢕⢕⢕⢀⠀⠀⠀⠀⠀⢹⣿⣿⣿⣿⣿⣿⣿⣿⣿⣿⣿⣾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⣿⠇⢘⢑⢱⣇⡟⣿⣿⢏⡞⢝⢁⣄⡄⡔⠑⠑⢈⠙⢟⢧⣾⣿⣿⣾⣯⣿⣝⣱⣣⣾⣹⡵⠷⠷⢷⢷⠧⠿⠷⢿⢜⣕⣿⣿⣿⣿⡇⢟⢏⢹⢕⣵⣷⣷⣷⣷⣾⣿⢕⢕⢕⢕⢑⢑⢀⢄⢄⡄⢄⢸⢟⢟⢻⢟⢟⢟⢟⢟⢟⢟⣇⢗⢇⣕⣿⣿⣿⣿⣿⣿⣿⣿⣿⡿⢿⢟⢻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⢿⠇⠁⠑⢕⣿⢿⡇⣿⣿⢕⢾⣧⣸⣿⡏⢍⢔⢀⢄⢄⢰⣕⣿⣿⣿⣿⣿⣿⣿⣿⣿⡿⣕⢵⠔⠐⠀⠁⠐⣴⡄⢜⢏⣿⣿⣿⢯⣿⡇⢝⢕⣵⣿⣿⣿⣿⣿⣿⣿⣿⢕⢕⢕⢕⣷⡕⢕⣵⡕⣇⣷⡕⢵⣷⢸⣼⣿⢕⢸⣿⡵⣿⣿⢸⣇⣿⣿⣿⣿⣿⣿⣿⡿⢟⢝⢕⣕⣵⣕⢕⢜⢻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⢐⢜⠀⠀⠀⢸⣿⢇⢕⣾⣿⢕⢜⣿⣿⣿⣷⣕⢱⣵⢕⣱⣾⣿⣿⣿⣿⣿⣿⣿⣿⣿⣿⣿⣷⢕⢕⢄⢕⢔⢱⣿⣧⡕⣿⣿⣿⣿⢼⣿⢕⠀⢸⣿⣿⣿⣿⣿⣿⣿⣿⣿⢕⢕⢕⢜⣿⣗⣇⣿⣗⣯⣿⣷⣼⣿⣾⣻⣿⣳⣾⣿⣿⣿⣿⣿⣿⣿⣿⣿⣿⢿⢟⢕⢕⣱⣵⣿⣿⣿⣿⣿⣧⡕⢕⢝⢻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⣱⠏⠀⠀⠀⠀⣼⡏⡇⢸⡇⢝⢕⢕⢸⣿⣿⣿⣧⣵⣵⣽⣿⣿⣿⣿⣿⣿⣿⣿⣿⣿⣿⣿⣿⣿⣷⡕⠟⢱⢵⣿⣿⣟⣼⣿⣿⡿⡝⢸⣿⠀⠀⠁⢻⣿⣿⣿⣿⣿⣿⣿⣿⢕⢕⢕⢸⣿⣿⣿⣿⣿⣿⣿⣿⣿⣿⣿⣿⣿⣿⣿⣿⣿⣿⣿⣿⣿⣿⢟⢏⢕⢕⢕⣵⣿⣿⣿⣿⣿⣿⣿⣿⣿⣿⣷⣵⡕⢜⢝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⢕⠑⠕⢔⠅⣱⢏⡄⠀⠀⠀⢱⡿⢱⣧⢜⡇⢕⢕⢕⢱⢿⣿⣿⣿⣿⣿⣿⣿⣿⣿⣿⣿⣿⣿⣿⣿⣿⣿⣿⣿⣿⣿⣿⣿⣷⣿⣿⣿⣾⢟⣵⣿⢇⢕⢕⣿⠀⠀⠀⢜⢿⣿⣿⣿⣿⣿⣿⣿⢕⢕⢕⢸⣿⣿⣿⣿⣿⣿⣿⣿⣿⣿⣿⣿⣿⣿⣿⣿⣿⣿⡿⢟⢕⢕⢕⢕⢕⣱⣿⢟⣯⣽⣿⣷⣷⣷⣷⣷⣯⣽⡽⢟⢟⢷⢕⢕⢜⢟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⢁⢜⡇⢑⡼⢕⣵⡗⢔⠀⢔⢼⢧⣸⣿⢜⢿⢕⢕⢕⢻⢞⣿⣿⣿⣿⣿⣿⣿⣿⣿⣿⣿⣿⣿⣿⣿⣿⣿⣿⣿⣿⣿⣿⣿⣿⡿⣟⣟⣷⣫⣻⡟⢕⢕⢸⣿⠀⠀⠀⢜⣎⢿⣿⣿⣿⣿⣿⣿⢕⢕⢕⢸⣿⣿⣿⣿⣿⣿⣿⣿⣿⣿⣿⣿⣿⣿⣿⢿⢏⢕⢕⢕⣵⡕⢕⢕⢼⢫⣵⣿⡿⢿⣟⣽⣽⣵⣷⣷⣷⣷⣿⣿⣷⣷⣷⣵⣵⡕⢕⢕⢻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⡜⢕⣸⡟⢕⠐⠀⢔⢜⢕⣿⣿⢱⢸⡇⢕⢕⢕⢕⢹⣿⣿⣿⣿⣿⣿⣿⣿⣿⣿⣿⣿⣿⣿⣿⣿⣿⣿⣿⣿⣿⣿⣿⣿⢫⢎⣱⣿⣿⢕⢕⢕⢕⣿⢀⠀⠀⢕⢸⣎⢿⣿⣿⣿⣿⣿⢕⢕⢕⢸⣿⣿⣿⣿⣿⣿⣿⣿⣽⣿⣿⡿⢟⢏⢕⢕⢕⣕⣵⣿⣷⣷⡕⡕⣷⣽⣟⣵⣾⣿⣿⣿⣿⣿⣿⣿⣿⣿⣿⣿⣿⣿⣿⡟⢟⢏⢇⢕⢕⢕⢝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⢱⣿⢕⢕⢔⡕⢕⢕⣱⢻⣿⡳⢕⢿⡕⢕⢕⢕⢕⢝⢿⣿⣿⣿⣿⣿⣿⣿⣿⡿⢿⢿⢿⣿⣿⣿⣿⣿⣿⣿⣿⣿⡷⢕⢱⣿⣿⡟⢕⢕⡇⢕⡇⣞⣕⢕⢿⡕⢹⡜⣿⣿⣏⣿⣿⣕⣑⣀⣜⣿⣿⣿⣿⣿⣿⣿⣿⡿⢟⢝⢕⢕⢕⡱⣷⣿⣿⣿⣿⣿⣿⣿⡷⡿⢿⡿⢻⢟⢟⢻⢟⢟⢟⢟⢝⢝⢕⢕⢜⢝⢝⢝⢕⢕⢕⢕⢕⢕⢕⢕⢕⢜⢟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⢱⢱⠁⣾⡇⢕⡕⢕⢇⢕⢕⣿⢜⣿⣿⡕⣧⢳⡕⢕⢕⢕⢕⢕⢝⢻⣿⣿⣿⣿⣿⣿⣿⣿⣿⣿⣮⣿⣿⣿⣿⣿⣿⢿⢏⢕⢕⣼⣿⣿⢇⢸⢕⡿⢱⡇⢿⢿⢇⢸⣿⢕⢹⡹⢿⠿⢿⣿⢿⠿⠿⠿⠿⠿⠿⠿⠿⢟⢟⢝⢕⢕⡵⢇⢕⢕⢕⢕⢜⢕⢕⢜⢜⢕⢕⢕⢕⢕⢕⢕⢕⢕⢕⢕⢕⢕⢕⢕⢕⢕⢕⢕⢕⢕⢕⢕⢕⢕⢕⢕⢕⢕⢕⢕⢕⢕⢕⢜⢻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⢇⣼⣧⣿⢕⣿⣷⣧⢕⢕⣸⡿⢕⢹⣏⡕⣿⢕⢕⢕⢕⢕⢕⢕⢕⢕⢕⢝⢻⢿⣿⣿⣿⣿⣿⣿⣿⣿⣿⢿⢟⢝⢕⢕⢕⢕⢱⣿⣿⢏⣧⢸⢕⢸⢕⢇⢄⢄⢄⢕⣿⡇⠕⢇⠀⠀⢸⣿⢕⢔⢀⢔⢕⢕⢕⢕⢕⢕⣱⣵⡾⢏⢕⢕⢕⢕⢕⢕⢕⢕⢕⢕⢕⢕⢕⢕⢕⢕⢕⢕⢕⢕⢕⢕⢕⢕⢕⢕⢕⢕⢕⢕⢕⢕⢕⢕⢕⢕⢕⢕⢕⢕⢕⢕⢕⢕⢕⢕⢕⢕⢝⢻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⢜⠱⢿⢸⡏⢜⢻⢿⡿⢕⢕⣿⢕⢕⢕⢹⣗⢸⡕⢕⢕⢕⢕⢕⢕⢕⢕⢕⢕⢕⢕⢜⢟⢿⣿⢿⣟⣯⢕⢕⢕⢕⢇⢕⢕⢕⢕⣾⢏⢕⣼⣿⢕⢕⢸⢸⢑⢱⣷⣷⡇⢹⡇⠀⢜⢄⠀⢸⣿⢕⢕⢕⢕⢜⢕⢕⣱⣵⣿⣿⡟⢕⢕⢕⢕⢕⢕⢕⢕⢕⢕⢕⢕⢕⢕⢕⢕⢕⢕⢕⢕⢕⢕⢕⢕⢕⢕⢕⢕⢕⢕⢕⢕⢕⢕⢕⢕⢕⢕⣕⣕⣱⣱⡕⢵⢷⢷⢾⢿⢇⢕⠑⢕⢕⢝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⠀⢄⠕⠀⢱⢹⡇⢕⢕⢕⢕⢕⢸⢇⢕⢕⢕⢕⢱⡜⣧⢕⢕⢕⢕⢕⡎⢕⢕⠕⠑⢕⣱⣷⣿⣿⣿⣿⣿⣿⢕⠑⠕⢕⢜⡕⢕⢕⢞⡕⢕⢱⣿⣿⢕⢺⢕⢕⢺⡜⢝⢝⢕⢸⣧⢀⢁⢇⢄⢸⡿⢕⢕⢕⢕⣵⣾⣿⣿⣿⣿⣿⢕⢕⢕⢕⢕⢕⢕⢕⢕⢕⢕⢕⢕⢕⢕⢕⢕⢕⢕⢕⢕⢕⢕⢕⢕⢕⢕⢕⢕⢕⢵⢵⢵⢕⢗⢗⢗⢏⢝⢝⢝⡝⢕⢕⢕⢕⢕⢕⢕⢕⢕⢀⠀⠁⠕⢕⢜⢟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⠀⠀⠀⢕⢕⢇⢕⢕⢕⢕⣇⢕⢕⢕⢕⢕⢕⢸⢵⡜⡇⢕⢕⢕⢸⠕⠑⠀⠀⢔⢕⣿⣿⣿⣿⣿⣿⣿⣿⢕⢔⠀⠀⠁⠑⠕⢕⣾⣧⢕⣿⣿⣿⣱⡎⡕⢕⢕⢻⡕⢕⢕⢸⣿⢕⢕⢕⢕⢕⢕⣕⣵⣾⣿⣿⣿⣿⣿⣿⣿⢇⢇⢟⢟⢟⢗⢗⢗⢗⢗⢕⢕⢕⠑⢕⢝⢝⢝⢝⢕⢕⢕⢕⢕⢄⢕⢕⢕⢕⢕⢕⢕⢕⢕⢕⢕⢕⢕⢕⢕⢕⣾⣿⣕⢕⢕⢕⢕⢕⢕⢕⢕⢕⠀⠀⢀⠀⠕⢕⢕⢝⢻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⠁⠁⠁⠁⠁⣼⢏⢔⢕⢕⢕⢕⢕⢸⣿⣿⣾⡕⢕⠕⠁⠀⠀⠀⠀⢕⢵⣿⣿⣿⣿⣿⣿⣿⣿⡇⢕⠀⠀⠀⠀⠀⠑⢹⣿⡕⣿⣿⡇⣟⢿⢇⢕⢕⢕⢷⡕⡕⢸⢟⢕⢕⢕⣱⣵⣾⣿⣿⣿⣿⣿⣿⣿⣿⣿⡏⢕⢕⢕⢕⢕⢕⢕⢕⢕⢕⢕⢕⢕⠀⢕⢕⢕⢕⢕⢕⢕⠀⠕⢕⢕⠕⢕⢕⢕⢕⢕⢕⢕⢕⢕⢕⢕⢕⢕⢕⣾⣿⣿⣿⣇⢕⢕⢕⢕⢕⢕⢕⢕⢔⠀⠑⠕⠕⠁⠕⢕⢕⢕⢝⢻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⡿⢟⣹⣴⡀⠀⠀⠀⠀⠀⠀⠀⠀⠀⠀⠀⠀⠀⠀⠀⢕⢕⢕⠀⠀⠀⣴⣶⣶⣶⡇⣸⡿⢕⢕⢕⣕⣱⣵⣵⡜⣇⢿⣿⣧⢕⠇⠀⠀⠀⠀⠀⢸⣿⣿⣿⣿⣿⣿⣿⣿⣿⣿⣕⠀⠀⠀⠀⠀⠀⢇⢕⢕⢜⠏⢁⢁⢁⠕⢕⢕⡕⢝⢗⢕⢕⢕⣱⣷⣿⣿⣿⣿⣿⣿⣿⣿⣿⣿⣿⣿⣿⢕⢕⢕⢕⢕⢕⢕⢕⢕⢕⢕⢕⢕⢕⢀⢕⢕⢕⢕⢕⢕⢕⢕⠀⢕⢕⠀⢕⢕⢕⢕⢕⢕⢕⢕⠕⢕⢕⢕⢕⢸⣿⢟⢟⢻⣿⡇⢕⢕⢕⢕⢕⢕⢕⢕⢔⠀⠀⠀⠄⢄⢕⢕⢕⢕⢕⢕⢝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⢟⢹⣵⢿⣿⣿⣷⡔⣶⣶⣶⣶⣶⣶⢔⠀⠀⠀⠀⠀⠀⠀⢕⢕⠑⠀⠀⢔⣿⣿⣿⣿⢱⡿⢕⢕⣵⣾⣿⣿⣿⣿⡇⣿⢮⣿⣿⣧⠀⠀⠀⠀⠀⠀⢸⣿⣿⣿⣿⣿⣿⣿⣿⣿⣿⡏⠀⠀⠀⠀⠀⠀⢕⢕⠑⢁⢀⠑⠑⠁⢄⠁⣾⣿⣇⢕⢱⣾⣿⣿⣿⣿⣿⣿⣿⣿⣿⣿⣿⣿⣿⣿⣿⡏⢕⢕⢕⢕⢕⢕⢕⢕⢕⢕⢕⢕⢕⢕⢕⢕⢕⢕⢕⢕⢕⢕⢕⠀⠑⢕⠀⢕⢕⢕⢑⢕⢕⢕⠑⢕⢕⢕⢕⢕⢸⣿⣣⣵⣵⣿⡇⢕⢕⢕⢕⢕⢕⢕⢕⢕⢄⠀⠀⠀⢕⢕⢕⢕⢕⢔⠕⢕⢕⢜⢟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⣕⢜⢻⡜⢷⢝⢋⠁⠝⣿⣿⣿⣿⣿⡇⢕⢔⢕⢕⢔⢕⢔⠕⢕⠀⠀⠀⣸⣿⣿⣿⢣⡿⢕⢕⣼⣿⣿⣿⣿⣿⣿⣷⢸⡞⣿⣿⣿⣇⠀⠀⠀⠀⠀⠀⢿⣿⣿⣿⣿⣿⣿⣿⣿⣿⠇⠀⠀⠀⠀⠀⠀⠕⢕⢀⠸⠇⢀⢄⢈⠟⠀⣿⣿⣿⡕⢕⢻⣿⣿⣿⣿⣿⣿⣿⣿⣿⣿⣿⣿⣿⣿⣿⡇⢕⢕⢕⢕⢕⢕⢕⢕⢕⢕⢕⢕⢕⢕⢕⢕⢕⢕⢕⢕⢕⢕⢕⢀⠀⢕⠀⢱⣵⣕⠕⠁⠑⠁⢁⢄⢔⢔⢕⢕⢕⢝⢟⢟⠟⢝⢕⢕⢕⢔⠑⢕⢕⢕⢕⢕⢕⢀⠀⠀⠀⢕⢕⢕⢕⢕⠀⢕⢕⢕⢕⢕⢝⢝⢟⢟⢟⢻⠀</a:t>
            </a:r>
            <a:br/>
            <a:r>
              <a:t>⢕⢕⢕⣿⣿⣿⣿⡇⠀⠀⠀⠀⠀⠀⠀⠀⠀⠀⠀⠀⠀⠀⠀⢸⣿⣿⣿⣿⣿⣿⣿⣿⣿⣿⣿⣿⣿⣿⣿⣿⣿⣿⣿⣿⣿⣿⣿⣿⣿⣾⣿⣿⣿⣿⣿⣿⣿⣿⣿⣧⡕⠙⠕⢵⠇⠀⠀⠘⢿⣿⣿⣿⣧⢕⢕⢕⢕⣵⣿⢇⠀⠀⠀⠀⢀⣿⣿⣿⢧⡿⢕⢕⣸⣿⣿⣿⣿⣿⣿⣿⣿⡎⣷⢹⣿⡿⣿⣆⠀⠀⠀⠀⠀⠜⣿⣿⣿⣿⣿⣿⣿⣿⡟⠀⠀⠀⠀⠀⠀⠀⠀⢱⢱⣴⢔⠁⠑⠑⢰⣾⣿⣿⣿⣷⢕⢜⣿⣿⣿⣿⣿⣿⣿⣿⣿⣿⣿⣿⣿⣿⣿⡇⢕⢕⢕⢕⢕⢕⠀⢕⢕⠁⠑⢕⢕⢕⣕⣧⡕⢕⢕⢄⢕⢕⢕⢕⠀⠀⠕⢸⣿⣿⣷⣴⠁⢔⢕⢕⢕⢕⢕⢕⢕⢕⢕⢕⢕⢅⠑⢕⢕⢕⢔⢕⢕⢕⢕⢕⢕⢱⡄⠀⠀⠁⢕⢕⢕⢕⠀⠑⢕⢕⢕⡗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⣿⡄⠀⠀⢀⢰⠐⠀⠈⢻⣿⣿⣿⣕⣼⡞⣼⣿⣿⡜⢕⠀⠀⠀⠸⢿⣿⢏⡾⢕⢕⢱⣿⣿⣿⣿⣿⣿⣿⣿⣿⣿⡜⡜⣿⣿⡜⢿⡔⠀⠀⠀⠀⠀⢹⣿⣿⣿⣿⣿⣿⣿⠑⠀⠀⠀⠀⠀⠀⠀⠀⢸⣿⣿⡼⡕⢸⡕⣧⢿⣿⣿⣿⣿⡇⢕⢹⣿⣿⣿⣿⣿⣿⣿⣿⣿⣿⣿⣿⣿⣿⡇⢕⢕⢕⢕⢕⢕⠀⢕⢕⠀⠀⢕⢕⢸⣿⣿⡷⠕⢕⢕⢔⠕⢕⢕⢀⠀⠀⢸⣧⣍⢙⠟⠶⠅⢕⢕⢕⢕⢕⢕⢕⢕⢕⢕⢕⢕⢔⠀⠑⠕⢕⢕⢕⢕⠕⠕⠑⢜⣷⡔⠀⠀⠕⢕⢕⢕⢕⢕⢕⢕⢕⢕⢕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⢻⢆⠀⠀⠀⠀⢀⠀⠀⠝⣿⣿⣷⣿⢳⣿⣿⣿⣯⡕⢄⠀⠀⠀⠀⠁⠈⠑⠕⠕⣼⣿⣿⣿⣿⣿⣿⣿⣿⣿⣿⣷⡱⢻⣟⢿⣮⡳⠀⠀⠀⠀⠀⠀⢻⣿⣿⣿⣿⣿⢇⠀⠀⠀⠀⠀⠀⠀⠀⠀⠁⢟⣫⣷⢸⡇⣜⢜⢸⣿⣿⣿⢿⠟⢕⢕⢿⣿⣿⣿⣿⣿⣿⣿⣿⣿⣿⣿⣿⣿⡇⢕⢕⢕⢕⢕⢕⢕⠕⢕⠀⣐⠕⢕⢘⣙⡡⢴⣾⣷⣕⢕⢔⠁⢕⢕⠀⠀⢸⣿⢿⣟⣗⣣⣵⣔⢕⢕⢑⢕⢕⢅⠕⢕⢑⠕⢕⢕⢕⢀⠀⠀⠁⠑⠁⢀⢄⢕⢕⢿⣷⡕⠀⠀⢕⢕⢕⢕⢕⢅⢕⢕⢕⣼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⡿⣝⢷⠀⠀⠀⠐⠑⠀⠀⠀⠘⢿⣿⣿⢸⣿⣿⣿⣿⡕⢕⠀⠀⠀⠀⠀⠀⠀⠀⠀⠀⠉⠛⠿⢿⣿⣿⣿⣿⣿⣿⣿⣷⢸⣿⣿⣷⣽⡕⠐⠐⠀⠀⠀⠁⢻⣿⣿⣿⡟⠀⠀⠀⠀⠀⠀⠀⠀⠀⠀⠀⢸⣿⣿⣧⡇⣿⡗⡵⠝⠋⠁⠀⠀⠑⢕⢸⣿⣿⣿⣿⣿⣿⣿⣿⣿⣿⣿⣿⣿⡇⢕⢕⢕⢕⢕⢕⢕⠀⠕⢀⣿⣇⠕⠕⠞⠛⠟⠷⢷⣿⣷⣅⢕⠀⠑⢕⠀⢸⣿⡿⠟⠉⠁⠀⠄⢄⢁⢕⢁⠕⢕⢕⢄⠑⠔⢄⢁⢑⠁⠑⢀⢀⢔⢕⢕⢕⢕⢕⢸⣿⣷⡕⠀⠑⢕⢕⢕⠀⢕⢕⢕⣱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⣯⡟⣾⠀⠀⠀⠀⠀⠀⢰⠔⠀⠈⢻⣿⠁⣿⣿⣿⣿⡕⠀⠀⠀⠀⠀⠀⠀⠀⠀⠀⠀⠀⠀⠀⠀⠈⠛⢿⣿⣿⣿⣿⡿⠀⢹⣿⣿⣿⡇⠀⠀⠀⠀⠀⠀⠁⢉⢁⠙⠁⠀⠀⠀⠀⠀⠀⠀⠀⠀⠀⠀⠀⢻⣿⣿⡇⢿⠑⠀⠀⠀⠀⠀⠀⠀⢕⢕⢻⣿⣿⣿⣿⣿⣿⣿⣿⣿⣿⣿⣿⡇⢕⢕⢕⢕⠀⢕⢕⠀⠀⢘⠁⠀⢄⠀⢐⢀⢀⠀⠀⢹⣿⣿⣷⡄⠀⢁⢔⠁⣿⢕⣠⣤⡔⠐⠐⠄⠁⢕⢕⠀⠀⠑⠕⢕⢄⠀⠁⠑⠕⢕⠕⢕⢔⢅⠑⠑⠕⠕⢜⢿⣿⣷⡕⠀⢕⢕⢕⠀⢕⢕⢱⣿⣿⣿⣿⣿⣿⣿⠀</a:t>
            </a:r>
            <a:br/>
            <a:r>
              <a:t>⢕⢕⢕⣿⣿⣿⣿⣿⢏⢇⢕⢕⠀⠀⢕⢕⢕⢕⢕⢕⢕⢕⢕⢕⢕⢕⠀⠀⠀⠀⠀⠀⠁⠀⠑⢄⣤⣼⣿⣿⠀⠀⠁⠐⢸⣿⣿⣿⣿⣿⣿⣿⣿⣿⣿⣿⣿⣿⣿⣿⣿⣷⣿⠀⠀⠀⠀⠀⠀⠀⠀⢀⠀⠀⠜⠀⠹⣿⣿⣿⢇⢄⠀⠀⢀⢔⠑⠀⠀⠀⠄⠀⠀⠀⠀⠀⠀⠀⠀⠁⠻⣿⣿⢇⠀⠀⢻⢕⣿⡇⠀⠀⠀⠀⠀⠀⠀⠑⢕⠔⠀⠀⠀⠀⠀⠀⠀⠀⠀⠀⠀⠀⠀⠘⢿⢏⠑⠀⠀⠀⠀⠀⠀⠀⠀⠀⠁⢕⢜⣿⣿⣿⣿⣿⣿⣿⣿⣿⣿⣿⣿⢇⢕⢕⠀⢕⢀⢕⢕⠀⠀⠃⠀⢕⢕⠿⢆⠀⠀⢀⠀⣼⣿⣿⣿⣷⠀⢸⡔⢀⣿⣿⣇⠁⢔⣀⣄⢕⠀⣵⣕⡕⠀⢠⡀⠀⠑⠕⠔⠀⢀⢀⢀⠀⠀⠀⢀⢀⢀⢄⢕⣿⣿⣿⣧⢕⢕⢕⢕⢄⢕⢱⣿⣿⣿⣿⣿⣿⣿⣿⠀</a:t>
            </a:r>
            <a:br/>
            <a:r>
              <a:t>⢕⢕⢕⣿⣿⣿⣿⣿⣯⣗⢕⢕⠀⠀⠀⢕⢕⢕⢕⢕⢕⢕⢕⢕⢕⢕⠀⠀⠀⠀⢄⢀⠀⠀⠀⠀⣿⣿⣿⣿⠔⢄⠀⠀⢸⣿⣿⣿⣿⡏⣿⣿⣿⣿⣿⣿⣿⣿⣿⣿⣷⢿⣿⠀⠀⠀⠀⠀⠀⠀⠀⠑⠁⠀⠀⠀⢀⠘⠻⢿⢕⢕⠀⢄⠑⠀⠀⢀⠔⠁⠀⠀⠀⠀⠀⠀⠀⠀⠀⠀⠀⠈⠟⠀⠀⠀⢸⠁⢸⠕⠀⠀⠀⠀⠀⠀⠀⠀⠑⠀⠀⠀⠀⠀⠀⠀⠀⠀⠀⠀⠀⠀⠀⠀⠁⠀⠀⠀⠀⠀⠀⠀⠀⠀⠀⠀⠀⠑⢕⢹⣿⣿⣿⣿⣿⣿⣿⣿⣿⣿⡟⣱⡅⢕⠀⠑⢕⠀⢕⠀⢰⡄⠀⣵⣷⡄⢕⣶⡇⢂⣰⣿⣿⣿⣿⡿⠀⣸⣇⣵⣿⣿⣿⣧⣕⡟⣏⣡⣾⣿⣿⣣⣵⣿⣿⣷⣦⡄⠀⢀⠀⠁⠑⠑⢕⢕⢕⢕⢕⢕⢕⣿⣿⣿⣿⡇⢕⢕⢑⢕⢕⣾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⢄⠀⠀⠀⢄⢄⢕⢕⢔⢀⠀⠑⠑⠔⠁⠀⢀⠔⠑⠄⠀⠀⠀⠀⠀⠀⠀⠀⠀⠀⠀⠀⠀⠀⠀⠀⠀⢑⢀⢜⠀⠀⠀⠀⠀⠀⠀⢔⣴⣴⣵⡔⠀⠀⠀⠀⠀⠀⠀⠀⠀⠀⠀⠀⠀⠀⠀⠀⠀⠀⠀⠀⠀⠀⠀⠀⠀⢀⠔⢕⢕⢿⣿⣿⣿⣿⣿⣿⣿⣿⣿⣿⣿⢇⠕⠀⠀⠑⢔⠀⠀⠀⢿⣷⣼⣿⣿⣷⡷⢷⣾⣿⣿⣿⣿⣟⣅⣵⣿⣿⣿⣿⣿⣿⣿⣿⣿⣽⣽⣿⣿⣯⣿⣿⣿⣿⣿⣿⠑⢰⡷⢕⢕⢕⢕⢕⢕⢕⢕⢕⢕⢕⣿⣿⣿⣿⡇⢕⢕⢕⢕⢸⣿⣿⣿⣿⣿⣿⣿⣿⣿⠀</a:t>
            </a:r>
            <a:br/>
            <a:r>
              <a:t>⢕⢕⢕⣿⣿⣿⣿⣿⣿⣽⣽⣕⢕⠀⠀⠑⠗⠗⠳⠷⣷⣷⣷⣷⣷⣾⣿⣿⣿⣿⣴⣴⣴⣤⣿⣿⣿⣿⣿⣿⣦⣴⣦⣴⣾⣿⣿⣿⣿⣿⣿⣿⣿⣿⣿⢗⢕⢕⢕⠕⠑⠅⠕⠁⠁⠁⠁⠁⠀⢀⠐⠀⠀⠀⠀⠕⢕⢕⢕⢄⢀⠀⠀⠀⠑⠀⢀⠀⠀⠁⠔⢀⠀⠀⠀⠀⠀⠀⠀⠀⠀⠀⠀⠀⠀⠀⠀⢕⠁⠀⠀⠀⠀⠀⠀⠐⢹⣿⣿⣿⣿⡇⠀⠀⠀⠀⠀⠀⠀⠀⠀⠀⠀⠀⠀⠀⠀⠀⠀⠀⠀⠀⠀⠀⢀⠔⠁⠀⠑⢕⢸⣿⣿⣿⣿⣿⣿⣿⣿⣿⣿⢏⢕⢀⢄⣠⡔⠀⠐⠀⠀⠘⢿⣿⣾⢷⢻⣷⣿⣿⣿⣿⣿⣿⣿⣿⣿⣿⣿⣿⣿⣿⣿⣿⣿⣿⣿⢏⢕⢕⢜⢝⣿⣿⣿⣿⢇⢄⡇⣕⣱⣵⣵⢕⢕⢕⢕⢕⢕⢕⢕⣿⣿⣿⣿⢕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⠕⢕⢄⠀⠀⠀⠕⢕⢕⢕⡜⠀⠀⠀⠀⠁⠀⠀⠄⠀⠀⠁⠐⢀⠀⠀⠀⠀⠀⠀⠀⠀⠀⠀⠀⠀⠁⠀⠀⠀⠀⠀⠀⠀⠀⠘⠟⠿⠿⠟⠟⠁⠀⠀⠀⠀⠀⠀⠀⠀⠀⠀⠀⠀⠀⠀⠀⠀⠀⠀⠀⠀⠀⠄⠀⠀⠀⠀⠁⠕⢕⢻⣿⣿⣿⣿⣿⣿⣿⢟⢕⣕⣱⡕⣾⣿⡇⢕⡀⠀⠀⢀⡈⢻⢕⢕⢕⢸⣿⣿⣿⣿⣿⣿⣿⡏⢻⣿⣿⣿⣿⣿⣿⣿⣿⣿⣿⣧⣕⣕⣕⣵⣿⣿⣿⣿⡵⢫⣿⣿⣿⢟⢕⢕⢕⢕⢕⢕⠁⢕⢕⣿⣿⣿⢏⢕⢔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⣧⡀⠀⠀⢁⠕⣱⢇⠀⠀⠀⠀⠀⠀⠀⠀⠀⠀⠀⠀⠀⠔⢀⠀⠀⠀⠀⠀⠀⠀⠀⠀⠀⠀⠀⠀⠀⠀⠀⠀⠀⠀⠀⠀⠀⠀⠀⠀⠀⠀⠀⠀⠀⠀⠀⠀⠀⠀⠀⠀⠀⠀⠀⠀⠀⠀⠀⠀⠀⠑⠀⠀⠀⠀⠀⠀⠀⢕⢜⣿⣿⣿⣿⣿⣿⣿⣿⣿⣿⣿⣷⣿⣿⣿⢕⢜⢢⣄⢀⠝⣷⣧⣵⣷⣿⣿⣿⣿⣿⣿⣿⣿⣿⣿⣿⣿⣿⣿⣿⣿⣿⣿⣿⣿⣿⣿⣿⣿⣿⣿⣿⣿⡿⠕⠕⠜⢝⢕⢕⢕⢕⢕⢕⢕⢕⠀⠀⢕⣿⣿⣱⣵⢏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⣷⡄⠀⠀⣰⢕⠑⠀⠀⠀⠀⠀⠀⠀⠀⠀⠀⠀⠀⠀⠀⠀⠀⠀⠀⠀⠀⠀⠀⠀⠀⠀⠀⠀⠀⠀⠀⠀⠀⠀⠀⠀⠀⠀⠀⠀⠀⠀⠀⠀⠀⠀⠀⠀⠀⠀⠀⠀⠀⠀⠀⠀⠀⠀⠀⠀⠀⠀⠀⠀⠀⠀⠀⠀⠀⠀⢕⢕⢹⣿⣿⣿⣿⣿⣿⣿⣿⣿⣿⣿⣿⣿⣿⡕⢕⢕⢜⢕⠑⣾⣿⣿⣿⣿⣿⣿⣿⣿⣿⣿⣿⣿⣿⣿⣿⣿⣿⣿⣿⣿⣿⣿⣿⣿⣿⣿⣿⣿⣿⣿⡿⢑⢕⢕⢕⢕⢕⢕⢕⢕⢕⢕⢕⠕⠀⢄⢕⣿⣿⡿⢏⢕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⣦⢰⢕⠑⠀⠀⠀⠀⠀⠀⠀⠀⠀⠀⠀⠀⠀⠀⠀⠀⠀⠀⠀⠀⠀⠀⠀⠀⠀⠀⠀⠀⠀⠀⠀⠀⠀⠀⠀⠀⠀⠀⠀⠀⠀⠀⠀⠀⠀⠀⠀⠀⠀⠀⠀⠀⠀⠀⠀⠀⠀⠀⠀⠀⠀⠀⠀⠀⠀⠀⠀⠀⠀⠀⠀⢕⢕⢿⣿⣿⣿⣿⣿⣿⣿⣿⣿⣿⣿⣿⣿⡇⢕⢕⢕⢕⢀⢘⢿⣿⣿⣿⣿⣿⣿⣿⢟⢟⢝⢕⢕⢕⢕⢝⢍⢝⢻⣿⣿⣿⣿⣿⣿⣿⣿⣿⣿⠏⢅⢕⢕⢔⢕⢕⢕⢕⢕⢕⢕⢕⢕⠀⠄⢕⢕⣿⣿⣵⢕⢕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⢼⣿⣿⢣⡇⢕⡇⠀⠀⠀⠀⠀⠀⠀⠀⠀⠀⠀⠀⠀⠀⠀⠀⠀⠀⠀⠀⠀⠀⠀⠀⠀⠀⠀⠀⠀⠀⠀⠀⠀⠀⠀⠀⠀⠀⠀⠀⠀⠀⠀⠀⠀⠀⠀⠀⠀⠀⠀⠀⠀⠀⠀⠀⠀⠀⠀⠀⠀⠀⠀⠀⠀⠀⠀⠀⠀⠀⠀⠑⢕⢸⣿⣿⣿⣿⣿⣿⣿⣿⣿⣿⣿⣿⣿⣇⢕⢕⢕⢕⢕⢔⢜⢻⣿⣿⣿⣿⣿⡇⢕⢕⢕⢕⢕⢕⢕⢕⢕⢕⢕⢸⣿⣿⣿⣿⣿⣿⡿⢟⠁⢕⢕⢕⢕⢕⢕⢕⢕⢕⢕⢕⢕⢕⠁⠀⠀⢕⢕⣿⣿⢇⢕⡕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⡜⣽⣿⢣⡿⢕⣾⢏⠀⠀⠀⠀⠀⠀⠀⠀⠀⠀⠀⠀⠀⠀⠀⢄⢄⠀⠀⠀⠀⠀⠀⠀⠀⠀⠀⠀⠀⠀⠀⠀⠀⠀⠀⠀⠀⠀⠀⠀⠀⠀⠀⠀⠀⠀⠀⠀⠀⠀⠀⠀⠀⠀⠀⠀⠀⠀⠀⠀⠀⠀⠀⠀⢕⠀⠀⠀⠀⠀⠀⠀⢕⢕⢻⣿⣿⣿⣿⣿⣿⣿⣿⣿⣿⣿⣿⣿⢕⢕⢕⢕⢕⢅⢕⢕⢜⢻⣿⣿⣿⣷⣷⣷⣷⣿⣾⣿⣷⣿⣿⣿⣿⣿⣿⣿⣿⣿⢿⢏⢕⢕⠀⢕⢕⢕⢕⢕⢕⢕⢕⢕⢕⢕⢕⠑⠄⢁⢔⢕⢕⣿⢇⢕⢕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⢐⣰⣼⣯⣽⢇⣾⢕⡼⢕⢕⠀⠀⠀⠀⠀⠀⠀⠀⠀⠀⠀⠀⠀⠀⢔⠑⠀⠀⠀⠀⠀⠀⠀⠀⠀⠀⠀⠀⠀⠀⠀⠀⠀⠀⠀⠀⠀⠀⠀⠀⠀⠀⠀⠀⠀⠀⠀⠀⠀⠀⠀⠀⠀⠀⠀⠀⠀⠀⠀⠀⠀⠀⠀⠀⠀⢔⠀⠀⠀⠀⠀⠀⠀⢕⢜⣿⣿⣿⣿⣿⣿⣿⣿⣿⣿⣿⣿⣿⡕⢕⢕⢕⢕⢕⠕⢕⢕⢕⢜⢙⢻⢿⣿⣿⣿⣿⣿⣿⣿⣿⣿⣿⣿⣿⢿⢟⢝⢕⢕⢕⢕⢕⠀⢕⢕⢕⢕⢕⢕⢕⢕⢕⢕⢕⠑⢕⢕⢄⢕⢕⢸⡏⢕⢱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⣿⢇⢱⢕⢱⢇⢕⢕⠀⠀⠀⠀⠀⠀⠀⠀⠀⠀⠀⠀⠀⠀⢕⢔⠀⠀⠀⠀⠀⠀⠀⠀⠀⠀⠀⠀⠀⠀⠀⠀⠀⠀⠀⠀⠀⠀⠀⠀⠀⠀⠀⠀⠀⠀⠀⠀⠀⠀⠀⠀⠀⠀⠀⠀⠀⠀⠀⠀⠀⠀⠀⠀⠀⢕⠀⠀⠀⠀⠀⠀⠀⢕⢕⢹⣿⣿⣿⣿⣿⣿⣿⣿⣿⣿⣿⣿⡇⢕⢕⢕⢕⢕⢕⢕⢕⢕⢕⢕⢕⢕⢕⢝⢟⢻⢿⣿⣿⡿⢟⢟⢝⢕⢕⢕⢕⢕⢕⢕⢕⢕⠀⢕⢕⢕⢕⢕⢕⢕⢕⢕⢕⠕⢕⢕⢕⢕⢕⢕⢜⢕⢕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⢑⠑⠉⢕⢇⢕⢄⢕⢕⠀⠀⠀⢀⠀⠀⠀⠀⠀⠀⠀⠀⠀⢑⢕⠀⠀⠀⠀⠀⠀⠀⠀⠀⠀⠀⠀⠀⠀⠀⠀⠀⠀⠀⠀⠀⠀⠀⠀⠀⠀⠀⠀⠀⠀⠀⠀⠀⠀⠀⠀⠀⠀⠀⠀⠀⠀⠀⠀⠀⠀⠀⠀⠀⢕⠀⠀⠀⠀⠀⠀⠀⠀⢕⢕⢿⣿⣿⣿⣿⣿⣿⣿⣿⣿⣿⣿⡇⢕⢕⢕⢕⢕⢕⢕⢕⢕⢕⢕⢕⠑⢕⢕⢕⢕⢕⢕⢕⢕⢕⢕⢕⢕⢕⢕⢕⢕⢕⢕⠁⠕⢀⢕⢕⢕⢕⢕⢕⢕⢕⢕⢑⢕⢕⢕⢕⢕⢕⢕⢕⢕⣾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⡏⠕⠀⠀⢕⢕⠀⢕⢕⢕⠀⠀⠀⠑⠁⠀⠀⠀⠀⠀⠀⠀⠀⠀⢔⠀⠀⠀⠀⠀⠀⠀⠀⠀⠀⠀⠀⠀⠀⠀⠀⠀⠀⠀⠀⠀⠀⠀⠀⠀⠀⠀⠀⠀⠀⠀⠀⠀⠀⠀⠀⠀⠀⠀⠀⠀⠀⠀⠀⠀⠀⠀⠀⠀⢕⠀⠀⠀⠀⠀⠀⠀⠀⠑⢕⢸⣿⣿⣿⣿⣿⣿⣿⣿⣿⣿⣿⣧⢕⢕⢕⢕⢕⢕⢕⢕⢕⢕⢕⠀⠀⠁⠕⠕⢕⢕⢕⢕⢕⢕⢕⢕⢕⢕⢕⢕⠕⠑⠁⠀⠀⠁⢕⢕⢕⢕⢕⢕⢕⢕⢕⢅⢕⢕⢕⢕⢕⢕⢕⢕⣼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⡟⢱⠀⠀⢔⢕⠑⢄⢕⢕⢕⠀⠀⠀⠀⠀⠀⠀⠀⠀⠀⠀⠀⠀⠀⢕⠀⠀⠀⠀⠀⠀⠀⠀⠀⠀⠀⠀⠀⠀⠀⠀⠀⠀⠀⠀⠀⠀⠀⠀⠀⠀⠀⠀⠀⠀⠀⠀⠀⠀⠀⠀⠀⠀⠀⠀⠀⠀⠀⠀⠀⠀⢀⢀⠀⠀⠀⠀⠀⠀⠄⠀⠀⠀⠀⢕⢕⢻⣿⣿⣿⣿⣿⣿⣿⣿⣿⣿⣿⢕⢕⢕⡕⢕⢕⢕⢕⢕⢕⢕⢄⠀⠀⠀⠀⠀⠀⢅⢕⠑⢕⢕⢕⠕⠁⢕⢔⠀⠀⠀⠀⠀⠀⢕⢕⢕⢕⢕⢕⢱⢕⢕⢕⢕⢕⢕⠕⢕⢕⢕⣱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⣿⢕⣾⠀⠀⠑⠑⠀⠕⠕⢕⠕⠀⠀⠀⠀⠀⠀⠀⠀⠀⠀⠀⠀⠀⠀⠀⢄⠀⠀⠀⠀⠀⠀⠀⠀⠀⠀⠀⠀⠀⠀⠀⠀⠀⠀⠀⠀⠀⠀⠀⠀⠀⠀⠀⠀⠀⠀⠀⠀⠀⠀⠀⠀⠀⠀⠀⠀⠀⠀⠀⠀⠀⡕⢇⢕⢀⠀⠀⠀⠀⠀⠀⠀⠀⠀⠁⢕⢜⣿⣿⣿⣿⣿⣿⣿⣿⣿⣿⣿⢕⠅⢕⢜⢕⢕⠕⢕⢕⢕⣕⣕⠀⠀⠀⠀⠀⢄⣵⢕⠀⠀⢕⢕⠀⠀⠀⢱⣕⢀⠀⠀⠀⠀⢕⢕⢕⢱⢇⠁⢕⢕⢕⢁⣵⣶⣾⣿⢏⢕⢕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⢸⣿⠀⠀⠀⠀⠀⠀⠀⠀⠀⠀⠀⠀⠀⠀⠀⠀⠀⠀⠀⢕⢕⢕⢕⢕⢕⢔⠀⠀⠀⠀⠀⠀⠀⠀⠀⠀⠀⠀⠀⠀⠀⠀⠀⠀⠀⠀⠀⠀⠀⠀⠀⠀⠀⠀⠀⠀⠀⠀⠀⠀⠀⠀⠀⠀⠀⠀⠀⠀⠀⢀⣎⣕⢕⠑⠀⠀⠀⠀⠀⠀⠀⠀⠀⠀⠕⢕⢹⣿⣿⣿⣿⣿⣟⣟⣟⣿⢿⢇⣑⡁⢕⢕⢕⠀⢕⢕⢕⢝⢝⢅⠀⠀⠀⢀⣾⡟⢕⠀⠀⠀⠁⠀⠀⢔⢕⢹⣧⡀⠀⠀⠀⢕⢕⢕⢕⢕⠀⢕⢕⢕⢕⣵⣽⣯⡇⢕⢕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⣿⣇⠀⠀⠀⠀⠀⠀⠀⠀⠀⠀⠀⠀⠀⠀⠀⠀⠔⢔⢔⢕⢕⢕⢕⢕⢕⢕⢔⠀⠀⠀⠀⠀⠀⠀⠀⠀⠀⠀⠀⠀⠀⠀⠀⠀⠀⠀⠀⠀⠀⠀⠀⠀⠀⠀⠀⠀⠀⠀⠀⠀⠀⠀⠀⠀⠀⠀⠀⠀⠀⢱⣿⢎⢕⢕⢔⢄⢄⢄⠀⠀⠀⠀⠀⠀⠀⢕⢕⢿⣟⣟⣟⡻⢿⢿⢿⣿⡏⢔⠜⣧⠕⢕⢕⢕⢕⢕⢕⢕⢕⢕⠀⠀⠀⣸⡟⢕⢕⢕⢔⣰⣶⣶⢮⣕⢕⢕⢝⣷⡄⠀⠀⢕⢕⢕⢕⢕⢄⢕⢕⠑⢱⣿⣿⡟⢕⢕⣾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⢕⣿⣿⠀⠀⠀⠀⠀⠀⠀⠀⠀⠀⠀⠀⠀⠀⠀⠀⠀⠁⠕⢕⢕⢕⢕⢕⢕⣵⣵⡕⢄⣄⡀⠀⠀⠀⠀⠀⠀⠀⠀⠀⠀⠀⠀⠀⠀⠀⠀⠀⠀⠀⠀⠀⠀⠀⠀⠀⠀⠀⠀⠀⠀⠀⠀⠀⠀⠀⠀⠀⢄⢾⢏⢕⢕⢕⢕⢕⢕⠑⠀⠀⠀⠀⠀⠀⠀⠁⠕⢕⢕⢕⢕⢕⢕⢜⢝⢝⢝⢝⢕⢜⢕⢕⢕⢕⢕⢕⢕⢕⢕⢕⢄⢄⢕⢏⢕⢕⢕⢕⢺⢿⢿⢏⢿⢿⢇⢕⢕⢜⢻⢷⢔⢕⢕⠕⢕⢕⢸⡅⢕⠀⢜⢿⡿⢕⢕⣼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⢿⠀⠀⠀⠀⠀⠀⠀⠀⠀⠀⠀⠀⠀⠀⠀⠀⠀⠀⠀⠑⢕⢕⢕⢕⣼⣿⣿⡿⢕⢕⢑⠀⠀⠀⠀⠀⠀⠀⠀⠀⠀⠀⠀⠀⠀⠀⠀⠀⠀⠀⠀⠀⠀⠀⠀⠀⠀⠀⠀⠀⠀⠀⠀⣠⣴⣷⣾⣿⢟⢕⣱⡺⣕⢕⢕⢕⠁⠀⠀⠀⠀⠀⠀⠀⠀⠀⠀⠀⠀⠀⠀⢀⣔⣕⣕⣕⣕⣕⡕⢕⢕⢕⢕⢕⢑⢑⠑⣵⣵⣵⣵⣕⢕⢕⢱⠕⠕⠕⠕⢕⢕⣕⣕⣕⣕⣕⣕⣕⢕⢕⢕⢕⢕⢕⢕⢕⢕⢕⢕⢕⢕⢕⢕⢕⣱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⣵⣜⡗⢕⢸⠁⠀⠀⠀⠀⠀⠀⠀⠀⠀⠀⠀⠀⠀⠀⠀⠀⠀⠀⠀⠀⠀⠀⠕⢕⢕⣿⣿⡕⣻⡕⠀⠁⠕⢄⢀⠀⠀⠀⠀⠀⠀⠀⠀⠀⠀⠀⠀⠀⠀⠀⠀⠀⠀⠀⠀⠀⠀⠀⠀⠀⠀⠀⠀⠀⠈⠉⠙⢛⢕⢕⣼⣿⣿⢸⢕⠕⠀⠀⠀⠀⠀⠀⠀⠀⠀⠀⠀⠀⠀⠀⠀⠀⢾⢟⢿⢿⢿⢿⢿⢇⢸⣿⣿⣿⣿⣷⣷⣷⣿⣿⣿⣿⣿⣿⣿⣿⣿⣿⣿⣿⣷⣷⣶⣶⣶⣶⣧⣵⣵⣭⣭⣭⣭⣝⣝⣝⣛⣛⣛⣛⢟⢞⠷⠷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⡿⡇⢱⢇⠀⠀⠀⠀⠀⠀⠀⠀⠀⠀⠀⠀⠀⠀⠀⠀⠀⠀⠀⠀⠀⠀⠀⠀⠁⢸⣿⣿⣏⣼⡇⢀⢀⢀⢁⠑⠕⢄⢀⠀⠀⠀⠀⠀⠀⠀⠀⠀⠀⠀⠀⠀⠀⠀⠀⠀⠀⠀⠀⠀⠀⠀⠀⠀⠀⢀⢔⠑⢱⣾⡕⣿⣿⣿⡇⠇⠀⠀⠀⠀⠀⠀⠀⠀⠀⠀⠀⠀⠀⠀⠀⠀⠀⠁⠁⠑⠑⢱⢕⢱⢕⢕⢕⢕⢕⢕⢕⢜⢝⣝⢝⡝⢕⡕⢕⢏⢝⢝⢝⢟⢟⢝⢟⢟⢟⢟⢟⡟⢟⣿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⣿⣿⡇⢕⢇⠀⠀⠀⠀⠀⠀⠀⠀⠀⠀⠀⠀⠀⠀⠀⠀⠀⠀⠀⠀⠀⠀⠀⠀⠀⢸⣿⣿⣿⣿⣿⣿⣿⣿⣿⣿⡇⠀⠁⠑⠔⢄⢄⢀⠀⠀⠀⠀⠀⠀⠀⠀⠀⠀⠀⠀⠀⠀⠀⠀⠀⠀⢔⢔⣕⣅⣄⣤⣼⣵⣾⣿⣿⣿⡇⠀⠀⠀⠀⠀⠀⠀⠀⠀⠀⠀⠀⠀⠀⠀⠀⠀⠀⠀⠀⠀⠀⢕⢕⢕⢕⢕⢕⢕⢕⢕⢕⢜⡇⢜⢣⢜⢕⢕⢕⢕⢕⢕⡕⢕⣕⢵⣕⣮⣗⣪⣣⢜⣕⡜⢕⡸⢗⡸⣝⣺⣕⡮⣕⣣⢕⡞⢝⣽⢽⣝⣽⣝⡿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⢽⣿⡇⢸⢇⠀⠀⠀⠀⠀⠀⠀⠀⠀⠀⠀⠀⠀⠀⠀⠀⠀⠀⠀⠀⠀⠀⠀⠀⠀⠈⣿⣿⣽⢝⡽⢍⠉⠉⠁⠁⠀⠀⠀⠀⠀⠀⠁⠑⠑⢔⠀⠀⠀⠀⠀⠀⠀⠀⠀⠀⠀⠀⠀⠀⠀⢁⠕⢿⢿⣿⢿⢿⣿⡿⢿⣟⣿⣿⡇⠀⠀⠀⠀⠀⠀⠀⠀⠀⠀⠀⠀⠀⠀⠀⠀⠀⠀⠀⠀⠀⠀⢕⢕⢕⢕⢱⢕⢱⢕⢕⢕⢇⢕⢜⢽⡕⢇⢕⢇⣕⡵⣕⣮⣟⢯⢗⣞⣽⣻⣟⣻⣽⣗⡮⣗⣮⣗⡮⢗⢮⢗⢫⢕⣗⢽⢕⢽⢧⡽⢗⡯⢗⣯⡗⣻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⢱⢕⢕⢇⢔⢀⠀⠀⠀⠀⠀⠀⠀⠀⠀⠀⠀⠀⠀⠀⠀⠀⠀⠀⠀⠀⠀⠀⠀⠀⢻⣿⣏⣕⢜⢇⠀⠀⠀⠀⠀⠀⠀⠀⠀⠀⠀⠀⠀⠁⢔⢀⠀⠀⠀⠀⠀⠀⠀⠀⠀⠀⠀⠀⠀⠑⠀⠀⠀⠀⠀⢸⣿⢏⢕⣿⣿⣿⠇⠀⠀⠀⠀⠀⠀⠀⠀⠀⠀⠀⠀⠀⠀⠀⠀⠀⠀⠀⠀⠀⠀⣕⣵⣕⢧⣵⡷⣵⡵⢕⣕⢵⣕⡼⢕⡣⣕⢷⢼⣞⡽⢕⢝⣟⡹⣿⣫⢵⣻⢽⣺⢽⣿⣽⡗⣮⢝⢕⢱⣕⢵⢗⡝⣞⡯⢗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⣱⢧⢕⢷⡵⢷⠀⠀⠀⠀⠀⠀⠀⠀⠀⠀⠀⠀⠀⠀⠀⠀⠀⠀⠀⠀⠀⠀⠀⠀⠀⠙⢿⣿⣿⣿⣿⣷⣷⣶⣴⡄⠀⠀⠀⠀⠀⠀⠀⠀⠁⠐⠀⠀⠀⠀⠀⠀⠀⠀⠀⠀⠀⠀⠀⠀⠀⠀⢀⣀⣄⣌⣵⣵⣷⣿⢿⡏⠀⠀⠀⠀⠀⠀⠀⠀⠀⠀⠀⠀⠀⠀⠀⠀⠀⠀⠀⠀⠀⠀⢀⢟⣵⢎⢝⡜⢟⣗⢸⢝⡺⢝⢇⢕⡗⢜⢕⢜⢕⢸⢝⣜⢝⢕⢕⢕⡏⢝⡞⢕⡗⢽⢗⢕⢵⣞⢱⢕⡽⢕⡹⢕⣪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⢟⢏⢄⣄⣀⣀⠀⠀⠀⠀⠀⠀⠀⠀⠀⠀⠀⠀⠀⠀⠀⠀⠀⠀⠀⠀⠀⠀⠙⢷⣧⣜⢉⠙⠙⠙⠉⠁⠀⠀⠀⠀⠀⠀⠀⠀⠀⠀⠀⠀⠀⠀⠀⠀⠀⠀⠀⠀⠀⠀⠀⠀⢰⣾⣿⣿⣿⢿⢟⢟⣯⣵⠟⠀⠀⠀⠀⠀⠀⠀⠀⠀⠀⠀⠀⠀⠀⠀⠀⠀⠀⠀⠀⠀⠄⢴⣕⢗⣕⣸⣗⣣⢝⣇⢽⢕⣸⣕⣇⢵⢕⢕⢕⢕⢕⣕⢹⣕⡹⢕⣪⢵⢳⢵⢗⡽⢕⡕⢕⢕⡱⢕⣸⢕⣇⣕⣇⡱⣗⡸⢕⣱⢱⢗⣹⢕⡫⢵⣞⡵⢗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⠛⠓⠂⠀⠀⠀⠀⠀⠀⠀⠀⠀⠀⠀⠀⠀⠀⠀⠀⠀⠀⠀⠀⠀⠁⠛⠛⠛⠛⠓⠂⠀⠀⠀⠀⠀⠀⠀⠀⠀⠀⠀⠀⠀⠀⠀⠀⠀⠀⠀⠀⠀⠀⠀⠀⠀⠀⠀⠁⠁⠀⠀⠐⠓⠛⠛⠁⠀⠀⠀⠀⠀⠀⠀⠀⠀⠀⠀⠀⠀⠀⠀⠀⠀⠀⠀⠀⠀⠀⠀⠀⠙⠛⠛⠛⠓⠚⠛⠓⠛⠛⠛⠓⠚⠛⠓⠓⠓⠓⠛⠓⠛⠓⠛⠛⠚⠛⠓⠛⠓⠓⠓⠚⠃⠓⠚⠛⠓⠛⠓⠛⠓⠛⠙⠓⠓⠓⠚⠛⠛⠓⠓⠚⠓⠚⠛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⢟⣕⣿⣿⣿⣿⣿⣿⣿⣿⣧⡱⣜⢏⡻⣿⣿⣷⡜⣷⡕⡕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⡿⣱⣿⣸⣿⣿⣿⣿⣿⣿⣿⣿⣿⣷⣝⣷⢹⣜⢿⢿⣧⢻⣷⢱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⡟⣽⣿⢇⣿⣿⣿⣿⣿⣿⣿⣿⣿⣿⡟⢝⢜⢞⣿⣇⢕⢕⢕⢜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⡟⣼⣿⣿⢱⣷⣼⣽⣵⣷⣷⣷⣷⣞⣫⡕⢕⢕⢕⣿⣿⡕⢕⢕⢕⢕⢕⢝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⢟⣫⡷⣸⣿⣿⡇⣿⣿⣿⣿⣿⣿⣿⣿⣿⣿⣿⣷⡕⢕⢕⢻⣿⣷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⣻⣷⣿⣿⢣⣿⣿⣿⢱⣿⣿⣿⣿⣿⣿⣿⣿⣿⣿⣿⣿⣷⡕⢕⢸⣿⣿⡇⢕⢕⢕⢕⢕⢕⢕⢕⢜⢟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⣫⣾⣿⣿⣿⢏⣿⣿⣿⣿⢸⣿⣿⣿⣿⣿⣿⣿⣿⣿⣿⣿⣿⣿⣷⡕⢸⣿⣿⣿⢕⢕⢕⢔⢕⢕⢕⢕⢕⢕⢕⢝⢻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⢫⣾⣿⣿⣿⣟⣵⢹⣿⣿⣿⡟⢸⣿⣿⣿⣿⣿⣿⣿⣿⣿⣿⣿⣿⢿⣿⡇⣸⣿⣿⣿⡕⢕⢕⢕⢕⢕⢕⢕⢕⢕⢕⢕⢕⣸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⡿⣳⣿⣿⣿⣿⢯⣾⡿⣾⣿⢿⣻⣇⢸⣿⣿⣿⣿⣿⣿⣿⣿⣿⣿⣿⣿⢜⣿⢇⣿⣿⣿⣿⡇⢕⢕⢕⢕⢕⢕⢕⢔⢕⢕⢕⣷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⡿⣱⡿⣿⣿⡿⣳⣿⣿⡇⡟⢕⣵⣿⡯⡜⣿⣿⣿⣿⣿⣿⣿⣿⣿⣿⣿⣿⢕⢜⢱⣿⣿⣿⣿⢇⢕⢕⣧⡕⢵⡕⡕⣑⡕⢱⣱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⡿⢿⢳⣿⡏⣿⡿⣵⣿⣿⢕⡕⣵⣾⣿⣿⡗⣿⣿⣿⣿⣿⣿⣿⣿⣿⣿⣿⣿⣿⢕⢕⢾⣿⢿⢟⠝⢁⢕⢕⢝⢕⢕⢕⢕⠁⢔⢜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⣿⣫⢹⣹⣷⣾⢧⣿⡿⣼⡿⣹⣿⣿⣇⢱⡇⢱⣿⣿⣿⢇⣿⣿⣿⣿⣿⣿⣿⣿⣿⣿⣿⣿⣿⢕⠁⠔⠕⠅⠀⢀⢕⢱⣅⡑⠕⢕⢕⢕⢕⢞⢕⢕⢕⢹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⣿⢣⣿⣿⣿⣿⡿⣸⣿⢱⣿⢳⣿⣿⣷⣯⣸⡇⣾⣿⣕⣝⢸⣿⢿⣿⣿⣿⣿⣿⣿⣿⣿⣿⡿⢻⢕⢑⢔⢔⢔⢔⢕⢕⣿⣿⣧⣷⣕⡑⢕⢕⢕⢕⣕⣱⣾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⣿⢳⣿⣝⢿⣷⡝⢕⣿⣏⣿⣏⣿⣿⣿⣿⡇⣿⢣⣿⣿⣿⡇⣾⡟⢸⣿⣿⣿⣿⣿⣿⣿⣿⣿⡏⢕⢕⣱⣵⣥⣵⡇⢕⣷⣿⣿⣿⣿⣿⣿⣴⢱⣴⣧⣏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⢇⢿⢟⢿⢇⣵⡖⢱⡿⣸⡿⣼⣿⣿⣿⡿⢱⡟⣸⣿⣿⣿⢸⡿⢱⢸⣿⣿⣿⣿⣿⣿⣿⣿⣿⢕⢕⢕⣿⣿⣿⣿⡕⢱⣿⣿⣿⡟⣿⣿⣿⣽⣼⡿⣻⣿⡸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⣿⡵⢜⢧⢕⢾⢏⣷⣿⢇⣿⢳⣿⣿⣿⣿⢇⣸⢇⣿⣿⣿⡟⣾⢇⣿⢸⣿⣿⣿⣿⣿⣿⣿⣿⡇⢕⢕⢱⣿⣿⣿⣿⡇⣿⣿⣿⣿⡇⣿⣿⣿⣿⡇⢾⡏⣇⣷⢹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⣷⡵⡕⢸⢻⢿⣽⡸⣼⢇⣼⣿⣿⣿⢏⣼⣿⢸⣽⣽⣽⣕⡟⣼⣧⢸⡿⣿⡿⣿⣿⣿⣿⢹⢕⢕⢕⣾⣿⣿⣿⣿⡇⣿⢻⣿⣿⢧⣿⣿⣿⣿⢕⢳⣜⢏⢿⢕⢕⢕⢕⢸⣿⢕⢕⢕⢅⢁⠁⠁⠑⠑⠑⠑⠑⠑⠑⠑⠑⢑⢑⢑⢑⢑⢁⢁⢁⢅⢁⣿⣿⡿⢿⢿⢿⢿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⣮⣕⢧⢕⢧⢱⢣⢣⣿⣿⣿⡟⡵⣿⣿⢜⣟⣟⣟⣟⢇⢿⣿⣿⣿⢸⡇⣿⣿⣧⡟⢏⡕⢕⣾⣿⣿⣷⣷⣾⡕⢏⡟⣿⡿⣸⣿⣿⣿⣿⢸⢧⢻⡕⢇⢕⢄⢔⢄⢸⣿⢕⢕⢕⢕⢕⢀⠀⠀⠀⠀⠀⢹⣿⣿⣿⣿⣿⣿⣿⣿⣿⣿⣿⣿⢕⢱⢟⢕⢕⣕⣕⢕⢕⢕⢕⢝⢻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⣿⠇⠑⢑⢜⡿⢸⢻⣿⣿⢕⢗⢑⢀⡄⢐⠕⠙⠉⠙⢻⢧⣿⣿⣿⣿⣽⣹⣿⢇⣵⣵⢟⣹⣽⡽⢽⢽⢽⢸⢿⣜⣮⢇⣿⣿⣿⣻⡿⢗⢟⢏⢕⣱⣷⣷⣷⣷⣾⣿⢕⢕⢕⢕⢑⢑⢀⢄⢄⡄⢄⢸⢟⢟⢻⢟⢟⢟⢟⢟⢟⢟⣇⢳⢕⢕⢕⣵⡿⢏⢕⢕⢕⣵⣷⣧⡕⢕⢝⢻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⢿⠕⠀⠀⢑⣼⡇⣿⣼⣷⡟⢟⣧⡜⣿⡏⢝⢅⢀⢄⢀⢔⣕⣿⣿⣿⣿⣿⣿⣿⣿⣿⣿⢏⢕⡄⠀⠁⠁⠀⣄⡀⠑⢺⣜⣿⣿⣗⣿⡇⢜⢕⣣⣿⣿⣿⣿⣿⣿⣿⣿⢕⢕⢕⢕⣷⡕⢕⣵⡕⣇⣷⡕⢵⣷⢸⣼⣿⢕⢸⣿⣜⡷⢏⢕⢕⣵⡿⢏⢕⢕⢕⣵⣿⣿⣿⣿⣿⣷⣵⡕⢜⢝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⢔⢎⠀⠀⠀⢱⣿⢇⢜⣼⣿⡇⢜⢿⣿⣿⣷⣕⢕⣵⢕⢕⣼⣿⣿⣿⣿⣿⣿⣿⣿⣿⣿⣿⣿⢔⢕⢄⢕⢔⢔⣿⣟⣵⣸⣿⣿⣿⣿⣿⢇⠀⢸⣿⣿⣿⣿⣿⣿⣿⣿⣿⢕⢕⢕⢜⣿⣗⣇⣿⣗⣯⣿⣾⣼⣿⣿⣿⣿⣷⣼⣿⢏⢕⢕⣵⣿⡟⢕⢕⢕⣵⣿⡿⢿⣟⣟⣟⣟⣻⢿⢿⣷⣕⡕⢜⢝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⣱⠏⠀⠀⠀⠀⣸⡟⣕⢱⡇⢜⢇⢕⢸⣿⣿⣿⣵⣵⣬⣼⣿⣿⣿⣿⣿⣿⣿⣿⣿⣿⣿⣿⣿⣿⣧⢕⢳⢇⢸⢾⣿⣿⣳⣿⣿⣿⢹⢜⣿⢕⠀⠁⢻⣿⣿⣿⣿⣿⣿⣿⣿⢕⢕⢕⢸⣿⣿⣿⣿⣿⣿⣿⣿⣿⣿⣿⣿⣿⣿⢟⢕⢕⣵⣿⣿⣿⢕⢕⢕⣼⢟⣵⣿⣿⣿⢿⢿⢟⣟⣟⣟⣗⣎⣝⢇⢕⢕⢜⢝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⢅⡼⢇⡕⠀⠀⠀⢄⣿⢕⣿⢕⣏⢕⢕⢕⢱⢿⣿⣿⣿⣿⣿⣿⣿⣿⣿⣿⣿⣿⣿⣿⣿⣿⣿⣿⣿⣿⣿⣿⣷⣷⣷⣿⣿⣿⡿⣻⣿⡏⢕⢕⣿⢕⠀⠀⢡⢻⣿⣿⣿⣿⣿⣿⣿⢕⢕⢕⢸⣿⣿⣿⣿⣿⣿⣿⣿⣿⣿⣿⣿⢟⢕⢕⣵⣿⣿⡿⣟⣟⡇⢕⢸⢱⣿⡿⣟⣽⣷⣿⣿⣿⣿⣿⣿⣿⣿⣿⣿⣿⣷⣕⡕⢕⢜⢟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⠁⢜⡇⢑⡞⢕⣼⡏⢔⠀⢕⢸⡏⢸⣿⢕⢻⢕⢕⢕⢸⢞⣿⣿⣿⣿⣿⣿⣿⣿⣿⣿⣿⣿⣿⣷⣿⣿⣿⣿⣿⣿⣿⣿⣿⣿⣿⡿⡿⣱⢕⣷⡿⢕⢕⢜⣿⠀⠀⠀⠁⣧⢻⣿⣿⣿⣿⣿⣿⢕⢕⢕⢸⣿⣿⣿⣿⣿⣿⣿⣿⣻⣿⢟⢕⢕⣵⣿⣿⢟⣽⣾⣿⣿⣷⣕⢸⣿⣵⣾⣿⣿⣿⣿⣿⣿⣿⣿⢿⢿⣿⣿⣿⢽⢝⢕⢜⢕⢕⢕⢕⢜⢻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⢜⢗⡕⡞⢕⣸⡟⢕⠐⠀⢄⢸⢕⢸⣿⣕⡕⡇⢕⢕⢕⢕⢹⣿⣿⣿⣿⣿⣿⣿⣿⣿⣿⣿⣿⣿⣿⣿⣿⣿⣿⣿⣿⣿⣿⣷⣾⣟⢝⢱⣿⣿⢇⢕⢕⢕⣿⢀⠀⢀⢀⢜⣇⢿⣿⣿⣿⣿⣿⢕⢕⢕⢸⣿⣿⣿⣿⣿⣿⣿⣿⢟⢕⢕⣵⣿⡿⢫⢵⣿⡿⣿⣿⣿⢿⢟⢟⢟⢟⢟⢟⢟⢝⢝⢝⢝⢝⢕⢕⢕⢕⢕⢜⢕⢕⢕⢕⢕⢕⢕⢕⢕⢕⢕⢝⢻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⢱⣿⢕⢕⢔⡕⢕⢕⢱⢸⣿⣵⡇⢻⡕⢕⢕⢕⢕⢝⢿⣿⣿⣿⣿⣿⣿⣿⣿⣿⣿⣿⣿⣿⣿⣿⣿⣿⣿⣿⣿⣿⣽⢇⢕⣿⣿⣿⢕⢕⣧⢕⡿⢜⣇⢕⢿⡇⢸⡎⣿⣿⣏⣿⣿⣕⣑⣀⣜⣿⣿⣿⣿⣿⣿⢏⢕⢕⣵⣿⡿⢏⢕⢕⢕⢕⢕⢕⢕⢕⢕⢕⢕⢕⢕⢕⢕⢕⢕⢕⢕⢕⢕⢕⢕⢕⢕⢕⢕⢕⢕⢕⢕⢕⢕⢕⢕⢕⢜⢃⠑⢕⢕⢝⢻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⢱⢱⠁⣼⡗⢑⡕⢕⠃⢕⢕⣾⡜⣿⣝⡕⣧⢳⡕⢕⢕⢕⢕⢕⢝⢿⣿⣿⣿⣿⣿⣿⣿⣿⣿⣷⣮⣿⣿⣿⣿⣿⣿⡿⢟⢕⢕⢸⣿⣿⡏⢱⡇⢿⢕⡇⢿⢿⢇⢸⣿⢕⢜⡸⢿⠿⢿⣿⢿⠿⠿⠿⠿⠿⠿⠿⢟⢕⢕⣵⣿⣿⡟⢕⢕⢕⢕⢕⢕⢕⢕⢕⢕⢕⢕⢕⢕⢕⢕⢕⢕⢕⢕⢕⢕⢕⢕⢕⢕⢕⢕⢕⢕⢕⢕⢕⢕⢕⢕⢕⢕⢕⢕⢄⠀⠁⠑⢕⢕⢝⢻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⢇⣾⡇⣿⢇⣿⣷⣧⡕⢕⢱⡟⢕⢸⣧⣇⢸⡕⢜⢔⢕⢕⢕⢕⢕⢕⢜⢝⢻⣿⣿⣿⣿⣿⣿⣿⣿⣿⣿⡿⢟⢏⢕⢕⢕⢕⢕⣿⡿⡿⣼⢕⢇⢜⢕⡇⢔⢄⢄⢕⣿⡇⠑⢇⠀⠀⢸⣿⢕⢔⢀⢔⢕⢕⢕⢕⢕⣵⣿⣿⣿⡏⢕⢕⢕⢕⢕⢕⢕⢕⢕⢕⢕⢕⢕⢕⢕⢕⢕⢕⢕⢕⢕⢕⢕⢕⢕⢕⢕⢕⢕⢕⢕⢕⢕⣕⣕⣕⢱⢵⢷⢾⢟⢕⢄⠀⠀⠁⠑⢕⢕⢜⢝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⢔⢸⢿⢿⣿⢸⢻⢿⢿⢇⢕⣼⢕⢕⢕⢹⡷⢸⡇⢕⢕⢕⢕⢕⢱⢕⢕⢕⢕⢕⢱⢹⢟⢿⣿⡿⢟⣟⢝⢕⢕⢕⢇⢕⢕⢕⢕⣸⡿⢕⢱⣿⡕⢱⢸⢕⢕⢱⣷⣷⡇⢸⡇⠀⢜⡄⠀⢸⣿⢕⢕⢕⢕⢜⢕⢕⣵⣿⣿⣿⣿⣿⢕⢕⢕⢕⢕⢕⢕⢕⢕⢕⢕⢕⢕⢕⢕⢕⢕⢕⢕⢕⢕⢕⢕⣕⣕⡕⢕⢵⢵⢵⢗⢗⢏⢝⢝⡝⢕⢕⢕⢕⢕⢕⢕⢕⠀⠀⠀⢀⠀⠑⢕⢕⢕⢜⢝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⠑⢄⠁⠀⢕⢜⣗⢕⢕⢕⢕⠕⢕⢇⢕⢕⢕⢕⢹⡕⢿⡕⢕⢕⢕⢕⢇⢕⢕⠕⠑⢕⢱⣾⣿⣿⣷⣾⣿⣿⢕⠑⠕⢕⢜⢕⢕⢕⣱⢟⢕⢕⣿⣿⡇⢸⢕⢕⢸⡕⢝⢝⢕⢺⣧⢀⢁⢇⢄⢸⣿⢕⢕⢕⢕⢕⣵⣿⣿⣿⣿⣿⣿⢇⢱⢷⢷⢷⢷⢷⢗⢗⢇⢕⠕⢕⢕⢕⢜⢝⢕⢕⢕⢕⢕⢕⢕⢕⢕⢕⢕⢕⢕⢕⢕⢕⢕⢕⣼⣷⡕⢕⢕⢕⢕⢕⢕⢕⠀⠀⠀⠁⢔⠀⠀⠁⠁⢕⢕⢕⢜⢟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⠀⠀⠀⢕⢕⢜⢕⢕⢕⢕⣧⢑⢕⢕⢕⢕⢕⢸⣜⢜⢇⢕⢕⢕⡜⠕⠁⠀⠀⢔⢕⣿⣿⣿⣿⣿⣿⣿⣿⢕⢔⠀⠀⠁⠑⠕⢕⣵⣧⢕⣾⣿⣿⢇⡺⢕⢕⢕⢹⡕⢕⢕⢸⣿⢱⢕⢕⢕⢸⣿⢕⢕⢕⣵⣾⣿⣿⣿⣿⣿⣿⡟⢕⢕⢕⢕⢕⢕⢕⢕⢕⢕⢕⠀⢕⢕⢕⢕⢕⢕⠀⢕⢕⠑⢕⢕⢕⢕⢕⢕⢕⢕⢕⢕⢕⢕⣸⣿⣿⣷⡕⢕⢕⢕⢕⢕⢕⢕⠀⠕⢕⢔⠑⢄⠁⠳⢕⠑⢕⢱⣕⢕⢜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⠑⠁⠁⠁⢑⣾⢇⢕⢕⢕⢕⢕⢕⢕⣟⣿⣮⡇⢕⠕⠁⠀⠀⠀⠀⢕⢱⣿⣿⣿⣿⣿⣿⣿⣿⡇⢕⠀⠀⠀⠀⠀⠑⢹⣿⡕⢻⣿⡏⣾⣷⡇⢕⢕⢕⢻⡕⡕⢸⣯⣱⢼⡕⢕⢜⢕⢕⣱⣾⣿⣿⣿⣿⣿⣿⣿⣿⢇⢕⢕⢕⢕⢕⢕⢕⢕⢕⢕⢕⠀⢕⢕⢕⢕⢕⢕⢔⠑⢕⢄⢕⢕⢕⢕⢕⢕⢕⢕⢕⢕⢕⢕⣿⢿⢿⢿⣧⢕⢕⢕⢕⢕⢕⢕⢀⠀⠀⠀⢀⢅⢔⢀⢀⢄⢕⢕⢻⢕⢕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⢟⣏⣤⢀⠀⠀⠀⠀⠀⠀⠀⠀⠀⠀⠀⠀⠀⠀⠀⢕⢕⢕⠀⠀⠀⣴⣶⣶⣶⡇⣼⢏⢕⢕⢕⣕⣱⣵⣵⡇⣿⢻⣿⣷⡕⠁⠀⠀⠀⠀⠀⢸⣿⣿⣿⣿⣿⣿⣿⣿⣿⣿⡕⠀⠀⠀⠀⠀⠀⢇⢻⣇⢜⠟⠑⢁⠘⢕⢕⢕⢕⢸⣿⡕⣣⣿⣿⣿⢇⢕⢕⣱⣾⣿⣿⣿⣿⣿⣿⣿⣿⣿⣿⢕⢕⢕⢕⢕⢕⢕⢕⢕⢕⢕⢕⢔⢕⢕⢕⢕⢕⢕⢕⠀⢕⢕⢅⢕⢕⢕⢕⢕⢕⢄⢕⢕⢕⢸⣿⢕⣕⣸⣿⢕⢕⢕⢕⢕⢕⢕⢕⢀⠀⠀⠕⢕⢕⢕⢕⠁⢕⢕⢕⢕⢱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⢟⣝⣵⢿⢿⣿⣷⡰⣶⣶⣶⣶⣶⣶⢔⠀⠀⠀⠀⠀⠀⠀⢕⢕⠀⠀⠀⢰⣿⣿⣿⡿⣹⡏⢕⢕⣵⣾⣿⣿⣿⣿⣧⢻⣣⢿⣿⣷⡀⠀⠀⠀⠀⠀⢸⣿⣿⣿⣿⣿⣿⣿⣿⣿⣿⡟⠀⠀⠀⠀⠀⠀⢕⢕⠜⢑⠀⠕⠕⠁⢀⠑⣵⣾⣇⢝⣿⡜⣿⢟⢕⢕⣱⣾⣿⣿⣿⣿⣿⣿⣿⣿⣿⣿⣿⣿⢕⢕⢕⢕⢕⢕⢕⢕⢕⢕⢕⢕⢕⢕⢕⢕⢕⢕⢕⢕⠀⠑⢕⢕⢕⢕⢑⢕⢕⠁⠑⢁⢅⢕⢕⢻⢧⣿⡿⢟⢕⢕⢕⢕⢕⢕⢕⢕⢕⠀⠀⠀⢕⢕⢕⢕⢔⠕⢕⢕⢕⣼⣿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⡕⢝⢻⢸⢷⢹⠏⠑⠻⣿⣿⣿⣿⣿⡇⢕⢔⢕⢕⢕⢕⡄⠕⢕⠀⠀⠀⣸⣿⣿⣿⣱⡏⢕⢕⣼⣿⣿⣿⣿⣿⣿⣿⡸⣏⣯⣿⣿⣧⠀⠀⠀⠀⠀⠀⢿⣿⣿⣿⣿⣿⣿⣿⣿⣿⠇⠀⠀⠀⠀⠀⠀⠕⢕⠀⢱⠇⢀⢀⠑⠿⠀⣿⣿⣿⣇⢜⢿⢕⢕⣱⣾⣿⣿⣿⣿⣿⣿⣿⣿⣿⣿⣿⣿⣿⣿⢕⢕⢕⢕⢕⢕⢕⢕⠑⢕⢕⢕⡕⡕⢕⢕⢕⢕⢕⢕⢀⠀⠑⢱⣿⣷⣅⢀⠀⢕⢕⢕⢕⢕⢕⢕⢕⢕⢑⠕⢕⢕⢕⢅⢕⢕⢕⢕⢕⢔⠀⠀⠁⢕⢕⢕⢕⠀⢕⢕⢕⢟⢝⢝⢝⢝⢝⢝⢝⢟⢝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⣇⢕⠑⠱⡵⠇⠀⠀⠜⣿⣿⣿⣿⣧⢕⢕⢕⢕⣵⣷⢕⠀⠁⠀⠀⢄⣿⣿⣿⢣⡿⢕⢕⣸⣿⣿⣿⣿⣿⣿⣿⣿⣇⢿⢸⣿⣿⣿⣧⠀⠀⠀⠀⠀⠜⣿⣿⣿⣿⣿⣿⣿⣿⡟⠀⠀⠀⠀⠀⠀⠀⠀⢱⣴⣤⠐⠑⠕⠂⢰⣷⣿⣿⣿⣿⡇⢜⢇⢕⢸⣿⣿⣿⣿⣿⣿⣿⣿⣿⣿⣿⣿⣿⣿⡿⢕⢕⢕⢕⢕⢕⢕⢕⠀⢕⢕⢕⣿⣿⡕⢕⢕⢁⢕⢕⢕⠀⠀⢸⡟⢿⣿⣇⢀⢕⢕⢕⢕⢕⢕⢕⢕⢕⢕⢄⠁⢕⢕⢕⢕⢕⢕⢕⢕⢸⡔⠀⠀⢕⢕⢕⢕⢀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⢄⠀⠀⢄⢰⠐⠀⠘⢿⣿⣿⣿⣕⣼⡞⣼⣿⣿⣵⡔⠀⠀⠀⠸⢿⣿⢣⡟⢕⢕⢱⣿⣿⣿⣿⣿⣿⣿⣿⣿⣿⡜⡇⣿⣿⣎⢿⣇⠀⠀⠀⠀⠀⢹⣿⣿⣿⣿⣿⣿⣿⠑⠀⠀⠀⠀⠀⠀⠀⠀⢸⣯⣇⣵⢕⢲⢱⡎⣿⣿⣿⣿⣿⣿⢕⢕⢕⢕⢻⣿⣿⣿⣿⣿⣿⣿⣿⣿⣿⣿⣿⣿⡇⢕⢕⢕⠁⢕⢕⢕⢕⠀⢁⢕⢕⣿⢿⠋⣅⢕⢕⢁⢕⢕⢀⠀⢸⣿⣦⣅⣉⣑⡑⢕⢕⢕⢕⠕⢕⠕⢕⢕⢕⢔⠀⠑⠕⢕⢕⠕⠁⢁⢜⣷⡔⠀⠀⢕⢕⢕⠀⢕⢕⣵⣵⣵⣵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⢿⡔⠀⠁⠀⠀⢀⠀⠁⠹⣿⣿⣿⣿⢹⣿⣿⣿⡧⢕⢄⠀⠀⠀⠀⠀⠉⠑⠕⠕⣼⣿⣿⣿⣿⣿⣿⣿⣿⣿⣿⣷⡜⢹⣿⢿⣧⡻⢄⠀⠀⠀⠀⠀⢻⣿⣿⣿⣿⣿⢇⠀⠀⠀⠀⠀⠀⠀⠀⠀⠁⢿⣏⣕⢾⣕⢣⡇⣿⣿⣿⣿⢿⠟⠑⠀⠀⢕⢕⢿⣿⣿⣿⣿⣿⣿⣿⣿⣿⣿⣿⣿⣷⢕⢕⢕⠀⢕⢕⠀⢕⢀⡔⢕⢡⢴⣖⣞⡿⢷⡕⢕⢀⠕⢕⠀⢕⣿⣫⣽⡷⠷⠷⠕⢕⢑⢕⢕⢅⠕⢅⠑⠕⢕⢕⢀⠀⠀⢀⢄⢔⢕⢕⣿⣧⢄⠀⢕⢕⢕⢔⢕⢱⣿⣿⣿⣿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⡾⢳⠀⠀⠀⠐⠑⠀⠀⠀⠘⢿⣿⣿⢸⣿⣿⣿⣿⢕⢕⠀⠀⠀⠀⠀⠀⠀⠀⠀⠀⠉⠛⠻⢿⣿⣿⣿⣿⣿⣿⣿⣷⢜⣿⣿⣷⣽⡕⠒⠐⠀⠀⠀⠁⢻⣿⣿⣿⡟⠀⠀⠀⠀⠀⠀⠀⠀⠀⠀⠀⢸⣿⣿⣜⢟⣷⡎⡼⠟⠋⠁⠀⠀⠀⠀⠀⠑⢕⢜⣿⣿⣿⣿⣿⣿⣿⣿⣿⣿⣿⣿⣿⢕⢕⢕⠀⢕⢕⠀⠑⢱⡿⠕⠘⠙⠙⠙⠟⢿⣿⣧⡕⠀⠑⢄⠁⣿⡟⠁⠀⠀⠐⠔⢄⢕⢁⠕⢕⢔⢁⠕⢔⢄⢁⢁⢄⢀⠕⢕⢕⢕⢕⢸⣿⣇⢔⠑⢕⢕⢕⢕⣼⣿⣿⣿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⣇⣿⠀⠀⠀⠀⠀⠀⢠⠄⠀⠘⢻⣿⠜⣿⣿⣿⣿⢇⠀⠀⠀⠀⠀⠀⠀⠀⠀⠀⠀⠀⠀⠀⠀⠈⠛⢿⣿⣿⣿⣿⡿⠁⠜⣿⡿⣿⣷⠀⠀⠀⠀⠀⠀⠁⠉⢈⠙⠁⠀⠀⠀⠀⠀⠀⠀⠀⠀⠀⠀⠀⢻⣿⣿⡇⡿⠁⠀⠀⠀⠀⠀⠀⠀⢀⠀⠀⠑⢕⢹⣿⣿⣿⣿⣿⣿⣿⣿⣿⣿⣿⣿⢕⢕⢕⢔⠁⢕⠀⠀⡅⠀⢄⠔⠁⠄⠀⠀⢅⢻⣿⣷⡄⠀⢕⠀⣿⣱⢴⣦⠁⠁⠔⠀⢕⢕⠀⠁⠑⢕⢔⠀⠁⠑⠕⠕⠕⠕⠅⠑⠑⠕⢸⣿⣿⡇⢀⢕⢕⢕⢱⣿⣿⣿⣿⣿⣿⣿⣿⣿⣿⣿⣿⣿⣿⣿⣿⣿⠀</a:t>
            </a:r>
            <a:br/>
            <a:r>
              <a:t>⢕⢕⢕⣿⣿⣿⣿⣿⢟⡇⢕⢕⠀⠀⢕⢕⢕⢕⢕⢕⢕⢕⢕⢕⢕⢕⠀⠀⠀⠀⠀⠀⠁⠀⠑⢄⣤⣼⣿⣿⠀⠀⠁⠐⢸⣿⣿⣿⣿⣿⣿⣿⣿⣿⣿⣿⣿⣿⣿⣿⣿⣷⣿⠀⠀⠀⠀⠀⠀⠁⠀⠀⠀⠀⠝⠀⠹⣿⣿⣿⢇⢄⠀⠀⢀⢔⠑⠀⠀⠀⠄⠀⠀⠀⠀⠀⠀⠀⠀⠁⠻⣿⣿⢕⠀⠀⢹⡇⢿⡿⠀⠀⠀⠀⠀⠀⠀⠁⢕⠔⠀⠀⠀⠀⠀⠀⠀⠀⠀⠀⠀⠀⠀⠘⢿⢟⠑⠁⠀⠀⠀⠀⠀⠀⠀⠀⠀⠐⢄⠀⢕⢕⢻⣿⣿⣿⣿⣿⣿⣿⣿⣿⣿⡇⢕⢕⠁⢕⠀⢕⠀⠀⠁⢀⢕⠛⢇⠀⠀⠀⢱⣿⣿⣿⡇⠀⡕⠀⣾⣿⡇⠔⢄⣄⢔⢀⣵⣵⠔⢠⣄⠀⠑⠕⠀⠄⢀⢀⠀⢀⢀⢀⢄⢔⢸⣿⣿⣿⢕⢕⢕⢕⢸⣿⣿⡿⢿⢟⢟⢟⣿⣿⣿⣿⣿⣿⣿⣿⣿⣿⠀</a:t>
            </a:r>
            <a:br/>
            <a:r>
              <a:t>⢕⢕⢕⣿⣿⣿⣿⣿⡧⢇⢕⢕⠀⠀⠀⢕⢕⢕⢕⢕⢕⢕⢕⢕⢕⢕⠀⠀⠀⠀⢄⢀⠀⠀⠀⠀⣿⣿⣿⣿⠔⢄⠀⠀⢸⣿⣿⣿⣿⡏⣿⣿⣿⣿⣿⣿⣿⣿⣿⣿⣷⢿⣿⠀⠀⠀⠀⠀⠀⠀⠀⠕⠁⠀⠀⠀⢀⠘⠿⢟⢕⢕⠀⢄⠑⠀⠀⢀⠔⠁⠀⠀⠀⠀⠀⠀⠀⠀⠀⠀⠀⠈⠏⠀⠀⠀⢸⢇⢸⢇⠀⠀⠀⠀⠀⠀⠀⠀⠑⠀⠀⠀⠀⠀⠀⠀⠀⠀⠀⠀⠀⠀⠀⠀⠁⠀⠀⠀⠀⠀⠀⠀⠀⠀⠀⠀⠀⠀⢀⠕⠔⢕⢜⣿⣿⣿⣿⣿⣿⣿⣿⣿⣿⣕⡕⢕⠁⠕⢐⠕⠀⢰⡄⢱⣷⣆⢕⣶⡇⢀⣾⣿⣿⣿⡇⢄⣇⣰⣿⣿⣿⣦⣜⣟⣡⣾⣿⣟⣴⣿⣿⣷⣦⠄⢀⠀⠁⠑⢕⢱⢕⢕⢕⢕⢸⣿⣿⣿⡇⢕⢕⢕⣿⣿⣿⡇⢕⢕⢕⢕⢸⣿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⢀⠀⠀⠀⢄⢄⢕⢕⢔⢀⠁⠑⠑⠔⠁⠀⢀⠐⠑⠄⠀⠀⠀⠀⠀⠀⠀⠀⠀⠀⠀⠀⠀⠀⠀⠀⠀⠕⠀⢱⠁⠀⠀⠀⠀⠀⠀⢄⣴⣴⣵⡔⠀⠀⠀⠀⠀⠀⠀⠀⠀⠀⠀⠀⠀⠀⠀⠀⠀⠀⠀⠀⠀⠀⠀⠀⠀⢀⠔⠁⠀⠀⠁⢕⢜⣿⣿⣿⣿⣿⣿⣿⣿⣿⣿⡇⢕⠀⠀⠕⠀⠀⠁⣿⣦⣽⣿⣷⣧⣷⣿⣿⣿⣿⢟⣡⣾⣿⣿⣿⣿⣿⣿⣿⣟⣹⣟⣿⣽⣿⣿⣿⣿⡟⠀⣵⢕⢕⢕⢕⢕⢕⢕⢕⢕⢸⣿⣿⣿⡇⢕⢕⢱⣭⣭⡍⡇⢕⢕⢕⢕⢸⣿⣿⣿⣿⣿⣿⣿⣿⣿⠀</a:t>
            </a:r>
            <a:br/>
            <a:r>
              <a:t>⢕⢕⢕⣿⣿⣿⣿⣿⣿⣽⣽⣕⢕⠀⠀⠑⠗⠗⠳⠷⣷⣷⣷⣷⣷⣾⣿⣿⣿⣿⣴⣴⣴⣤⣿⣿⣿⣿⣿⣿⣦⣴⣦⣴⣾⣿⣿⣿⣿⣿⣿⣿⣿⣿⣿⢗⢕⢕⢕⠕⠑⠅⠕⠁⠁⠁⠁⠁⠁⠄⢄⠀⠀⠁⠀⢕⢕⢕⢕⢄⢀⠀⠀⠀⠑⠀⢀⠀⠀⠁⠔⢀⠀⠀⠀⠀⠀⠀⠀⠀⠀⠀⠀⠀⠀⠀⠀⢔⠑⠀⠀⠀⠀⠀⠀⠐⢹⣿⣿⣿⣿⡇⠀⠀⠀⠀⠀⠀⠀⠀⠀⠀⠀⠀⠀⠀⠀⠀⠀⠀⠀⠀⠀⠀⢀⠔⠁⠀⠀⠀⠁⠐⠕⢕⢹⣿⣿⣿⣿⣿⣿⣿⣿⡿⢕⠁⢄⣠⠀⠑⠀⠀⠸⣿⣷⢿⢾⣷⣾⣿⣿⣿⣿⣿⣿⣿⣿⣿⣿⣿⣿⣿⣿⣿⡏⢝⢜⢝⢿⣿⣿⣿⠕⢱⢕⢕⣕⣕⢕⢕⢕⢕⢕⢕⢕⣿⣿⣿⢕⢕⢕⣼⣿⣿⡇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⠑⢔⢀⠀⠀⠐⠕⢕⢕⢕⡜⠀⠀⠀⠀⠁⠀⠁⠄⠀⠀⠁⠐⢀⠀⠀⠀⠀⠀⠀⠀⠀⠀⠀⠀⠀⠐⠁⠀⠀⠀⠀⠀⠀⠀⠑⠻⠿⠿⠟⠟⠁⠀⠀⠀⠀⠀⠀⠀⠀⠀⠀⠀⠀⠀⠀⠀⠀⠀⠀⠀⠀⠀⠄⠁⠀⠀⠀⠁⠀⠀⠀⠀⢕⢕⢻⣿⣿⣿⣿⣿⣿⢟⢕⢕⡱⣾⣿⢔⢄⠀⠀⢀⠝⢏⢕⢕⢜⣿⣿⣿⣿⣿⣿⡟⣿⣿⣿⣿⣿⣿⣿⣿⣿⣕⢕⢕⢕⣼⣿⣿⣿⡵⢻⣿⣿⡿⢏⢕⢕⢕⢕⠕⢕⢕⣿⣿⡟⢕⢕⢕⣿⣿⣿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⠐⢕⢕⣧⢀⠀⠀⢑⠕⣸⢇⠀⠀⠀⠀⠀⠀⠀⠀⠀⠀⠀⠀⠀⠔⢀⠀⠀⠀⠀⠀⠀⠀⠀⠀⠀⠀⠀⠀⠀⠀⠀⠀⠀⠀⠀⠀⠀⠀⠀⠀⠀⠀⠀⠀⠀⠀⠀⠀⠀⠀⠀⠀⠀⠀⠀⠀⠀⠀⠀⠀⠀⠑⠀⠀⠀⠀⠀⠀⠀⠀⠀⠀⠀⢕⢜⣿⣿⣿⣿⣿⣷⣷⣿⣿⣧⣿⣿⡇⢕⢴⡀⠘⢷⣵⣵⣵⣾⣿⣿⣿⣿⣿⣿⣷⣿⣿⣿⣿⣿⣿⣿⣿⣿⣿⣿⣿⣿⣿⣿⣿⣿⢕⢕⢟⢏⠕⢕⢕⢕⢕⢕⠀⢕⢕⣿⢟⣱⡇⢕⢸⣿⣿⣿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⣷⡄⠀⠀⡱⢕⠑⠀⠀⠀⠀⠀⠀⠀⠀⠀⠀⠀⠀⠀⠀⠀⠀⠀⠀⠀⠀⠀⠀⠀⠀⠀⠀⠀⠀⠀⠀⠀⠀⠀⠀⠀⠀⠀⠀⠀⠀⠀⠀⠀⠀⠀⠀⠀⠀⠀⠀⠀⠀⠀⠀⠀⠀⠀⠀⠀⠀⠀⠀⠀⠀⠀⠀⠀⠀⠀⠀⠀⠀⠀⠕⢕⢸⣿⣿⣿⣿⣿⣿⣿⣿⣿⣿⣿⡇⢕⢕⢝⢕⢱⣿⣿⣿⣿⣿⣿⣿⣿⣿⣿⣿⣿⣿⣿⣿⣿⣿⣿⣿⣿⣿⣿⣿⣿⣿⣿⣿⠇⢔⢔⢕⢕⢕⢕⢕⢕⢕⢕⠀⢕⢕⣿⣿⡿⢕⢕⣿⣿⣿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⣆⢰⢕⠑⠀⠀⠀⠀⠀⠀⠀⠀⠀⠀⠀⠀⠀⠀⠀⠀⠀⠀⠀⠀⠀⠀⠀⠀⠀⠀⠀⠀⠀⠀⠀⠀⠀⠀⠀⠀⠀⠀⠀⠀⠀⠀⠀⠀⠀⠀⠀⠀⠀⠀⠀⠀⠀⠀⠀⠀⠀⠀⠀⠀⠀⠀⠀⠀⠀⠀⠀⠀⠀⠀⠀⠀⠀⠀⠀⢕⢕⢻⣿⣿⣿⣿⣿⣿⣿⣿⣿⣿⣧⢕⢕⢕⢕⠘⢿⣿⣿⣿⣿⣿⣿⣿⡿⢿⢟⢟⢟⢟⢿⢿⣿⣿⣿⣿⣿⣿⣿⣿⣿⣿⠇⢕⢕⢕⢕⢕⢕⢕⢕⢕⢕⠑⠀⢕⢱⣿⣏⡕⢕⢕⣛⣛⡛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⣼⣿⣿⢣⡇⢱⡇⠀⠀⠀⠀⠀⠀⠀⠀⠀⠀⠀⠀⠀⠀⠀⠀⠀⠀⠀⠀⠀⠀⠀⠀⠀⠀⠀⠀⠀⠀⠀⠀⠀⠀⠀⠀⠀⠀⠀⠀⠀⠀⠀⠀⠀⠀⠀⠀⠀⠀⠀⠀⠀⠀⠀⠀⠀⠀⠀⠀⠀⠀⠀⠀⠀⠀⠀⠀⠀⠀⠀⠀⠀⠀⠀⠁⢕⢕⢿⣿⣿⣿⣿⣿⣿⣿⣿⣿⣿⢕⢕⢕⢕⢄⢘⢿⣿⣿⣿⣿⣿⢕⢕⢕⢕⢕⢕⢕⢕⢕⢜⣿⣿⣿⣿⣿⣿⣿⢟⢕⢕⢕⢕⢕⢕⢕⢕⢕⢕⢕⢕⠀⠀⢕⢸⣿⣿⢕⢕⠼⠿⠿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⣱⣿⣿⢣⡿⢕⡾⢏⠀⠀⠀⠀⠀⠀⠀⠀⠀⠀⠀⠀⠀⠀⠀⢄⢄⠀⠀⠀⠀⠀⠀⠀⠀⠀⠀⠀⠀⠀⠀⠀⠀⠀⠀⠀⠀⠀⠀⠀⠀⠀⠀⠀⠀⠀⠀⠀⠀⠀⠀⠀⠀⠀⠀⠀⠀⠀⠀⠀⠀⠀⠀⠀⢕⠀⠀⠀⠀⠀⠀⠀⠀⠀⠀⠀⠑⢕⢜⣿⣿⣿⣿⣿⣿⣿⣿⣿⣿⡕⢕⢕⢕⢕⢕⢜⢻⣿⣿⣿⣿⢕⣕⣕⣕⣕⣕⣱⣥⣵⣕⣼⣿⣿⣿⣿⡿⢏⢔⢕⢕⢕⢕⢕⢕⢕⢕⢕⢕⢕⢁⠀⢀⢕⢸⣿⡿⢕⢕⣿⣿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⢐⣰⣼⣾⣿⢇⣾⢕⡜⢕⢕⠀⠀⠀⠀⠀⠀⠀⠀⠀⠀⠀⠀⠀⠀⢔⠕⠀⠀⠀⠀⠀⠀⠀⠀⠀⠀⠀⠀⠀⠀⠀⠀⠀⠀⠀⠀⠀⠀⠀⠀⠀⠀⠀⠀⠀⠀⠀⠀⠀⠀⠀⠀⠀⠀⠀⠀⠀⠀⠀⠀⠀⠀⠀⠀⠀⢔⠀⠀⠀⠀⠀⠀⠀⠀⠀⠀⠀⢕⢕⢸⣿⣿⣿⣿⣿⣿⣿⣿⣿⡇⢕⢕⢕⢕⠕⢕⢔⢙⢿⣿⣿⣿⣿⣿⣿⣿⣿⣿⣿⣿⣿⣿⣿⣿⢟⢝⢕⢕⢕⢕⢕⢕⢕⢕⢕⢕⢕⢕⢕⠕⢅⢔⢕⢕⢸⣿⡇⢕⢸⣿⣿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⣿⢇⢕⢕⢱⢕⢕⢕⠀⠀⠀⠀⠀⠀⠀⠀⠀⠀⠀⠀⠀⠀⢕⢔⠀⠀⠀⠀⠀⠀⠀⠀⠀⠀⠀⠀⠀⠀⠀⠀⠀⠀⠀⠀⠀⠀⠀⠀⠀⠀⠀⠀⠀⠀⠀⠀⠀⠀⠀⠀⠀⠀⠀⠀⠀⠀⠀⠀⠀⠀⠀⠀⠀⢕⠀⠀⠀⠀⠀⠀⠀⠀⠀⠀⠀⠀⢕⢕⢻⣿⣿⣿⣿⣿⣿⣿⣿⡇⢕⢕⢕⢕⢕⢕⢕⢕⢕⢌⢝⢿⣿⣿⣿⣿⣿⣿⣿⣿⡿⢟⢏⢕⢕⢕⢕⢕⢕⢕⢕⢕⢕⢕⠕⢕⢕⢕⢕⢔⢕⢕⢕⢕⣸⣿⢕⢕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⢙⠕⠈⢕⢇⢕⢄⢕⢇⠀⠀⠀⢀⠀⠀⠀⠀⠀⠀⠀⠀⠀⠑⢕⠀⠀⠀⠀⠀⠀⠀⠀⠀⠀⠀⠀⠀⠀⠀⠀⠀⠀⠀⠀⠀⠀⠀⠀⠀⠀⠀⠀⠀⠀⠀⠀⠀⠀⠀⠀⠀⠀⠀⠀⠀⠀⠀⠀⠀⠀⠀⠀⠀⢕⠀⠀⠀⠀⠀⠀⠀⠀⠀⠀⠀⠀⠀⢕⢜⢿⣿⣿⣿⣿⣿⣿⣿⣧⢕⢕⢕⢕⢕⢕⢕⢕⢕⢅⢕⢕⢕⢝⢟⢻⢿⢟⢏⢕⢕⢕⢕⢕⢕⢕⢕⢕⢕⢕⢕⢕⢕⢕⢕⢕⢕⢕⢅⢕⢕⢕⢕⢕⣿⡏⢕⢱⣿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⡟⠕⠀⠀⢕⢕⠀⢕⢕⢕⠀⠀⠀⠑⠁⠀⠀⠀⠀⠀⠀⠀⠀⠀⢔⠀⠀⠀⠀⠀⠀⠀⠀⠀⠀⠀⠀⠀⠀⠀⠀⠀⠀⠀⠀⠀⠀⠀⠀⠀⠀⠀⠀⠀⠀⠀⠀⠀⠀⠀⠀⠀⠀⠀⠀⠀⠀⠀⠀⠀⠀⠀⠀⠀⠑⠀⠀⠀⠀⠀⠀⠀⠀⠀⠀⠀⠀⢕⢕⢕⢜⣿⣿⣿⣿⣿⣿⣿⣿⢕⢕⢕⢕⢕⢕⢕⢕⢕⢕⠑⢕⢕⢕⢕⢕⢕⢕⢕⢕⢕⢕⢕⢕⢕⢕⢕⠁⠕⢕⢕⢕⢕⢕⢕⢕⢕⢅⢕⢕⢕⢕⢕⢕⣿⢇⢕⣼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⡿⢕⠀⠀⢕⢕⠑⢕⢕⢕⢕⠀⠀⠀⠀⠀⠀⠀⠀⠀⠀⠀⠀⠀⠀⠕⠀⠀⠀⠀⠀⠀⠀⠀⠀⠀⠀⠀⠀⠀⠀⠀⠀⠀⠀⠀⠀⠀⠀⠀⠀⠀⠀⠀⠀⠀⠀⠀⠀⠀⠀⠀⠀⠀⠀⠀⠀⠀⠀⠀⠀⠀⢀⢀⠀⠀⠀⠀⠀⠀⠄⠀⠀⠀⠀⠀⠀⢄⢕⢕⢕⢕⢹⣿⣿⣿⣿⣿⣿⣿⢕⢕⢕⢕⢕⢕⢕⢕⢕⢕⠀⠀⠑⠕⢕⢕⢕⢕⢕⢕⢕⢕⢕⢕⠕⠑⠀⠀⠀⢕⢕⢕⢕⢕⢕⢕⢕⢔⢕⢕⢕⢕⢕⢸⡿⢕⢕⣶⣶⣶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⣯⢇⣼⠀⠀⠕⠑⠀⠕⠕⢕⠕⠀⠀⠀⠀⠀⠀⠀⠀⠀⠀⠀⠀⠀⠀⠀⢄⠀⠀⠀⠀⠀⠀⠀⠀⠀⠀⠀⠀⠀⠀⠀⠀⠀⠀⠀⠀⠀⠀⠀⠀⠀⠀⠀⠀⠀⠀⠀⠀⠀⠀⠀⠀⠀⠀⠀⠀⠀⠀⠀⠀⠀⢕⢕⢕⢀⠀⠀⠀⠀⠀⠀⠀⠀⠀⠀⠀⠀⠀⠀⠁⢕⢕⢻⣿⣿⣿⣿⣿⣿⡇⢕⢕⢕⢕⢕⢕⢕⢕⢕⠀⠀⠀⠀⠀⠀⢕⠑⠕⢕⢕⠑⠑⢔⠀⠀⠀⠀⠀⢕⢕⢕⢕⢕⢕⢇⢕⢕⢕⢕⠕⢕⣕⣸⡇⢕⢨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⢱⣿⠀⠀⠀⠀⠀⠀⠀⠀⠀⠀⠀⠀⠀⠀⠀⠀⠀⠀⠀⠔⢕⢕⢕⢕⢕⢔⠀⠀⠀⠀⠀⠀⠀⠀⠀⠀⠀⠀⠀⠀⠀⠀⠀⠀⠀⠀⠀⠀⠀⠀⠀⠀⠀⠀⠀⠀⠀⠀⠀⠀⠀⠀⠀⠀⠀⠀⠀⠀⠀⢀⢕⣗⢕⠕⠀⠀⠀⠀⠀⠀⠀⠀⠀⠀⠀⠀⠀⠀⠀⠁⢕⢜⣿⣿⣿⣿⣿⣿⡇⢅⢕⢝⢇⠑⢕⢕⢕⣕⡄⠀⠀⠀⠀⢱⡇⠀⠀⢕⢕⠀⠀⢕⢇⠀⠀⠀⠀⢕⢕⢕⢱⢇⢕⢕⢕⢁⣵⣶⣿⣿⣿⢻⢕⢕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⢕⣾⣧⠀⠀⠀⠀⠀⠀⠀⠀⠀⠀⠀⠀⠀⠀⠀⠀⠔⢔⢔⢕⢕⢕⢕⢕⢕⢕⢔⠀⠀⠀⠀⠀⠀⠀⠀⠀⠀⠀⠀⠀⠀⠀⠀⠀⠀⠀⠀⠀⠀⠀⠀⠀⠀⠀⠀⠀⠀⠀⠀⠀⠀⠀⠀⠀⠀⠀⠀⠀⠀⢸⣿⡞⢕⢕⢔⢄⢄⢄⠀⠀⠀⠀⠀⠀⠀⠀⠀⠀⠀⠀⠑⢕⢜⣟⣿⣿⢿⢿⠇⢔⠕⢕⢕⢔⢕⢕⢜⢝⢕⠀⠀⠀⢄⣿⢇⢀⠀⠁⠀⠀⢀⢕⢹⣇⠀⠀⠀⢕⢕⢕⢕⢕⢕⢕⢕⢕⣸⢽⢽⢿⢷⢏⢕⢱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⢕⣿⣿⠀⠀⠀⠀⠀⠀⠀⠀⠀⠀⠀⠀⠀⠀⠀⠀⠀⠁⠕⢕⢕⢕⢕⢕⢕⣵⣵⡕⢄⢄⡀⠀⠀⠀⠀⠀⠀⠀⠀⠀⠀⠀⠀⠀⠀⠀⠀⠀⠀⠀⠀⠀⠀⠀⠀⠀⠀⠀⠀⠀⠀⠀⠀⠀⠀⠀⠀⠀⢄⢾⢏⢕⡕⢕⢕⢕⢕⠑⠀⠀⠀⠀⠀⠀⠀⠀⠀⠀⠀⠀⠀⢕⢕⢹⣿⣿⣿⡟⢔⢹⡇⢕⢕⢕⢕⢕⢕⢕⢕⠀⠀⠀⣸⡏⢕⢕⢔⢠⢤⢴⢕⢕⢕⢝⢇⢄⢄⢕⢕⢕⢕⢕⢕⢕⢕⢕⢕⢕⣕⣕⣕⣕⣵⣾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⢿⠀⠀⠀⠀⠀⠀⠀⠀⠀⠀⠀⠀⠀⠀⠀⠀⠀⠀⠀⠑⢕⢕⢕⢕⣼⣿⣿⣿⢧⠕⢕⠀⠀⠀⠀⠀⠀⠀⠀⠀⠀⠀⠀⠀⠀⠀⠀⠀⠀⠀⠀⠀⠀⠀⠀⠀⠀⠀⠀⠀⠀⠀⠀⢠⣴⣶⣷⣿⢟⢕⢱⡸⣗⢕⢕⢕⠁⠀⠀⠀⠀⠀⠀⠀⠀⠀⠀⠀⠀⠀⠀⢀⡕⢕⢳⣷⣾⣷⢷⢔⢹⢕⢕⢕⢅⢕⢕⢕⢕⢔⢔⢔⢕⢕⢕⢕⢕⠕⠕⢕⢕⣕⣱⣵⣵⣵⣵⣵⣷⣷⣷⣷⣾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⣵⢇⣕⢕⣸⠁⠀⠀⠀⠀⠀⠀⠀⠀⠀⠀⠀⠀⠀⠀⠀⠀⠀⠀⠀⠀⠀⠀⠕⢕⢕⣿⣿⡕⢻⡇⠀⠁⠕⢄⢀⠀⠀⠀⠀⠀⠀⠀⠀⠀⠀⠀⠀⠀⠀⠀⠀⠀⠀⠀⠀⠀⠀⠀⠀⠀⠀⠀⠀⠀⠈⠉⠙⢛⢕⢕⣵⣿⣿⢜⡕⠕⠀⠀⠀⠀⠀⠀⠀⠀⠀⠀⠀⠀⠀⠀⠀⠀⢸⢇⢕⢕⢕⢕⢕⢕⢕⣕⣕⣕⣵⣵⣵⣵⣵⣷⣷⣷⣷⣷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⣿⢿⢕⢕⠀⠀⠀⠀⠀⠀⠀⠀⠀⠀⠀⠀⠀⠀⠀⠀⠀⠀⠀⠀⠀⠀⠀⠀⠁⢸⣿⣿⣇⡺⡇⢀⢀⢀⢁⠑⠔⢄⢀⠀⠀⠀⠀⠀⠀⠀⠀⠀⠀⠀⠀⠀⠀⠀⠀⠀⠀⠀⠀⠀⠀⠀⠀⠀⠀⢀⢄⠕⢱⣾⡕⣾⣿⣿⡇⠕⠀⠀⠀⠀⠀⠀⠀⠀⠀⠀⠀⠀⠀⠀⠀⠀⠀⠁⠑⠑⠑⢵⢧⢕⢕⢕⢕⢕⢜⢕⢕⢝⢝⣝⢝⡝⢜⡱⢕⢝⢝⢝⢟⢟⢟⢝⢟⡟⢟⢟⢟⣟⢟⡿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⣟⣿⣷⢕⢕⠀⠀⠀⠀⠀⠀⠀⠀⠀⠀⠀⠀⠀⠀⠀⠀⠀⠀⠀⠀⠀⠀⠀⠀⠀⢸⣿⣿⣿⣿⣿⣿⣿⣿⣿⣿⡷⠁⠁⠑⠔⢄⢀⢀⠀⠀⠀⠀⠀⠀⠀⠀⠀⠀⠀⠀⠀⠀⠀⠀⠀⠀⢄⢔⣑⣅⣄⣠⣼⣽⣾⣿⣿⣿⡇⠀⠀⠀⠀⠀⠀⠀⠀⠀⠀⠀⠀⠀⠀⠀⠀⠀⠀⠀⠀⠀⠀⢕⢕⢕⢕⢕⢕⢕⢕⢝⢱⢜⡳⢜⢣⢜⢕⢜⢕⢕⢕⢱⡕⢕⣕⢵⣕⣮⣕⣮⣧⢜⣕⡇⢕⡸⢕⡺⣝⡮⢵⡮⣕⡣⢕⡞⢝⣹⢽⣝⣽⣝⡿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⢾⣿⢻⢱⢇⠀⠀⠀⠀⠀⠀⠀⠀⠀⠀⠀⠀⠀⠀⠀⠀⠀⠀⠀⠀⠀⠀⠀⠀⠀⠁⣿⣿⣽⢝⢹⢝⠉⠉⠉⠁⠀⠀⠀⠀⠀⠀⠁⠑⠑⢔⠀⠀⠀⠀⠀⠀⠀⠀⠀⠀⠀⠀⠀⠀⠀⠁⠕⢿⢿⣿⣿⣿⣿⡿⢿⣟⣿⣿⡟⠀⠀⠀⠀⠀⠀⠀⠀⠀⠀⠀⠀⠀⠀⠀⠀⠀⠀⠀⠀⠀⠀⢕⢕⢕⢕⢕⢕⢱⢕⢕⢝⢇⢕⢜⢽⡕⢎⢕⢣⣕⡵⣕⣮⣟⢯⢗⣻⣝⣷⣟⣻⣽⣗⡮⣗⣪⣗⡮⢗⢮⢗⢪⢕⣗⢽⢕⢽⢧⢽⢗⡯⢗⣯⡗⣻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⡕⢕⢱⢕⡕⢕⡕⢀⠀⠀⠀⠀⠀⠀⠀⠀⠀⠀⠀⠀⠀⠀⠀⠀⠀⠀⠀⠀⠀⠀⠀⠀⠻⣿⣏⡕⢜⢇⠀⠀⠀⠀⠀⠀⠀⠀⠀⠀⠀⠀⠀⠁⢔⠀⠀⠀⠀⠀⠀⠀⠀⠀⠀⠀⠀⠀⠀⠁⠀⠀⠀⠀⠀⢸⣿⡯⢕⣿⣿⣿⠇⠀⠀⠀⠀⠀⠀⠀⠀⠀⠀⠀⠀⠀⠀⠀⠀⠀⠀⠀⠀⠀⠀⢜⢵⣕⡧⣵⡧⣵⡵⢕⣕⢵⣕⡼⢕⡣⣕⢷⢽⣞⡽⢕⢝⣟⡹⣿⣯⢽⣻⢽⣺⢿⣟⣽⡗⣮⢕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⣧⣱⢧⢕⣺⢧⢷⠀⠀⠀⠀⠀⠀⠀⠀⠀⠀⠀⠀⠀⠀⠀⠀⠀⠀⠀⠀⠀⠀⠀⠀⠀⠙⢿⣿⣿⣿⣿⣷⣷⣶⣴⡄⠀⠀⠀⠀⠀⠀⠀⠀⠁⠐⠀⠀⠀⠀⠀⠀⠀⠀⠀⠀⠀⠀⠀⠀⠀⠀⢀⢀⣀⣨⣽⣵⣷⣿⢿⡏⠀⠀⠀⠀⠀⠀⠀⠀⠀⠀⠀⠀⠀⠀⠀⠀⠀⠀⠀⠀⠀⠀⠀⡎⣝⢺⢜⡝⢟⣇⢸⢝⡺⢝⢇⢕⡗⢜⢕⢜⢕⢸⢝⣜⢝⢕⢕⢕⢏⢝⡞⢕⡗⢽⢗⢕⢵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⢟⢏⣄⣄⡀⣀⠀⠀⠀⠀⠀⠀⠀⠀⠀⠀⠀⠀⠀⠀⠀⠀⠀⠀⠀⠀⠀⠀⠙⢷⣧⣜⢝⠙⠙⠙⠉⠁⠀⠀⠀⠀⠀⠀⠀⠀⠀⠀⠀⠀⠀⠀⠀⠀⠀⠀⠀⠀⠀⠀⠀⠀⢰⣾⣿⣿⣿⢿⢟⢟⣫⣵⠟⠀⠀⠀⠀⠀⠀⠀⠀⠀⠀⠀⠀⠀⠀⠀⠀⠀⠀⠀⠀⠀⠄⡰⣕⢣⣕⣸⣗⣣⢝⣇⢽⢕⣸⣕⣇⢵⢕⢕⢕⢕⢕⣕⢹⣕⡹⢕⣪⢵⢳⢵⢗⡽⢕⡕⢕⢕⡱⢕⣸⢕⣇⣕⣇⡱⣗⡸⢕⣱⢱⢗⣹⢕⡫⢵⣞⡵⢗⢯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⠛⠓⠂⠀⠀⠀⠀⠀⠀⠀⠀⠀⠀⠀⠀⠀⠀⠀⠀⠀⠀⠀⠀⠀⠁⠛⠛⠛⠛⠓⠂⠀⠀⠀⠀⠀⠀⠀⠀⠀⠀⠀⠀⠀⠀⠀⠀⠀⠀⠀⠀⠀⠀⠀⠀⠀⠀⠀⠁⠁⠁⠀⠐⠓⠛⠛⠁⠀⠀⠀⠀⠀⠀⠀⠀⠀⠀⠀⠀⠀⠀⠀⠀⠀⠀⠀⠀⠀⠀⠀⠁⠙⠛⠛⠛⠓⠚⠛⠓⠛⠛⠛⠓⠚⠛⠓⠓⠓⠓⠛⠓⠛⠓⠛⠛⠚⠛⠓⠛⠓⠓⠓⠚⠃⠓⠚⠛⠓⠛⠓⠛⠓⠛⠙⠓⠓⠓⠚⠛⠛⠓⠓⠚⠓⠚⠓⠚⠛⠓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⢟⡕⣿⣿⣿⣿⣿⣿⣿⣿⣧⡱⣝⢿⡻⣿⣿⣿⡜⣿⡕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⣫⣿⢹⣿⣿⣿⣿⣿⣿⣿⣿⣿⣷⡝⣷⣸⣜⢿⣿⣷⢹⣷⢱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⡿⣱⣿⡏⣿⣿⣿⣿⣿⣿⣿⣿⣿⣿⡿⢏⢜⢇⣿⣇⢕⢕⢕⢝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⡿⣱⣿⣿⢱⣷⣵⣵⣵⣷⣷⣷⣷⣟⣹⢕⢕⢕⢕⣿⣿⡇⢕⢕⢕⢕⢕⢝⢟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⢿⣫⣵⢳⣿⣿⡟⣾⣿⣿⣿⣿⣿⣿⣿⣿⣿⣿⣷⡕⢕⢕⢸⣿⣿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⣻⣵⣿⣿⢇⣿⣿⣿⢇⣿⣿⣿⣿⣿⣿⣿⣿⣿⣿⣿⣿⣷⡕⢕⢸⣿⣿⣇⢕⢕⢕⢕⢕⢕⢕⢕⢜⢟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⣫⣾⣿⣿⣿⢟⣼⣿⣿⣿⢸⣿⣿⣿⣿⣿⣿⣿⣿⣿⣿⣿⣿⣿⣷⡕⢸⣿⣿⣿⢕⢕⢕⢕⢕⢕⢕⢕⢕⢕⢕⢝⢻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⢯⣾⣿⣿⣿⡿⣱⢧⣿⣿⣿⣿⢸⣿⣿⣿⣿⣿⣿⣿⣿⣿⣿⣿⣿⢻⣿⣟⢸⣿⣿⣿⡇⢕⢕⢕⢕⢕⢕⢕⢕⢕⢕⢕⢕⢸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⣳⣿⣿⣿⣿⢟⣾⣿⢸⣿⣿⢿⣗⢸⣿⣿⣿⣿⣿⣿⣿⣿⣿⣿⣿⣿⡜⣿⢇⣼⣿⣿⣿⡇⢕⢕⠕⢕⢕⢕⢕⢕⢕⢕⢕⢷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⣳⣿⣿⣿⣿⢫⣿⣿⡇⡿⢝⣱⣿⡯⡜⣿⣿⣿⣿⣿⣿⣿⣿⣿⣿⣿⣿⡇⢜⢕⣿⣿⣿⣿⡇⢕⢕⣧⣕⢵⡕⡕⢕⣕⡱⣱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⢿⢿⢳⣿⡟⣽⣿⣳⣿⣿⢟⢕⣱⣾⣿⣿⡇⣷⣿⣿⣿⣿⣿⣿⣿⣿⣿⣿⣿⣿⢕⢕⣼⣿⣿⢿⢏⠑⢕⢕⢝⢕⢕⢕⢕⠁⠁⢜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⡿⣫⣣⣷⣷⣿⣇⣿⡿⣱⣿⢳⣿⣿⣯⢕⡇⢕⣾⣿⣿⡇⣿⣿⣿⣿⣿⣿⣿⣿⣿⣿⣿⣿⣿⢕⠕⠕⠕⠕⠁⠀⢕⢱⣕⡑⠕⢕⢕⢕⢕⢞⢕⢕⢕⢹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⣿⣣⣿⣾⣿⣿⡿⢸⣿⢣⣿⢧⣿⣿⣿⣿⢸⡗⣼⣿⣝⢝⢱⣿⣿⣿⣿⣿⣿⣿⣿⣿⣿⣿⣿⢿⢕⢕⢄⢄⢄⢄⢕⢕⣾⣿⣿⢳⣕⡑⢕⢕⢕⢕⢕⣕⣼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⣿⢳⣿⣝⢿⣷⡝⢕⣿⡟⣾⡟⣾⣿⣿⣿⡏⣿⢇⣿⣿⣿⡟⣾⡿⢹⣿⣿⣿⣿⣿⣿⣿⣿⣿⡟⢜⢕⢱⣵⣅⣱⡕⢕⣵⣿⣿⣿⢸⣿⣿⣴⢡⣵⣧⣪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⢇⢿⢟⢿⢇⣵⡷⢱⣿⢹⣿⣹⣿⣿⣿⣿⢕⡿⢸⣿⣿⣿⢳⣿⢇⢸⣿⣿⣿⣿⣿⣿⣿⣿⣿⢇⢕⢕⣼⣿⣿⣿⡇⢕⣿⣿⣿⣿⢸⣿⣿⣽⡇⢿⣻⣿⡟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⣿⡷⡸⢧⢕⢿⣏⣵⣿⡏⣿⢇⣿⣿⣿⣿⢏⣵⡇⣿⣿⣿⣿⣸⡏⣾⢸⣿⣿⣿⣿⣿⣿⣿⣿⡟⢕⢕⢕⣿⣿⣿⣿⡇⣼⣿⣿⣿⣿⣿⣿⣿⣿⡇⢾⡻⣫⣿⢹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⣿⣕⢕⢸⢟⢾⣵⣼⣸⢏⣸⣿⣿⣿⡟⢱⣿⢱⣿⣟⣟⣟⢸⣸⣿⣸⣿⢿⣿⣿⣿⣿⣿⢿⢇⢕⢕⣼⣿⣿⣿⣿⡇⣿⢿⣿⣿⡇⣿⣿⣿⣿⢇⢻⣎⢟⢿⢕⢕⢕⢕⢸⣿⢕⢕⢕⢅⢁⠁⠁⠑⠑⠑⠑⠑⠑⠑⠑⠑⢑⢑⢑⢑⢑⢁⢁⢁⢅⢁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⣷⣕⢇⢕⢇⢕⢇⡇⣿⣿⣿⣿⢱⣿⣿⢜⣟⣟⣟⡿⢾⢿⣿⣷⡿⢸⣷⢻⣿⣿⣻⢞⢱⢕⣼⣿⣿⣷⣽⣽⡕⣟⢼⢿⣿⢹⣿⣿⣿⣿⢸⢷⢹⡇⢇⢕⢄⢔⢄⢸⣿⢕⢕⢕⢕⢕⢀⠀⠀⠀⠀⠀⢹⣿⣿⣿⣿⣿⣿⣿⣿⣿⣿⣿⡿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⣿⠃⠁⢕⢜⣼⢸⡟⣿⣿⢇⢗⠐⢀⡁⠁⠝⠍⠙⠛⢳⣧⣹⣿⣿⣿⣸⣝⣿⢏⢱⣱⡞⣟⣹⣽⣽⣽⣽⣇⣿⣞⣮⡝⣾⣿⣿⣿⣿⢵⢟⢏⢕⣱⣷⣷⣷⣷⣾⣿⢕⢕⢕⢕⢑⢑⢀⢄⢄⡄⢄⢸⢟⢟⢻⢟⢟⢟⢟⢟⢟⢟⣇⢗⢕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⢟⠕⠀⠁⢘⣵⡟⢾⣱⣿⣿⢱⣧⡜⣿⡇⢝⢅⠀⢀⢀⢄⣜⣿⣿⣿⣿⣿⣿⣿⣿⣿⣿⢟⢝⣅⠄⠑⠑⠐⣄⡀⠑⢳⣜⣿⣿⣟⣿⡇⡜⢕⣣⣿⣿⣿⣿⣿⣿⣿⣿⢕⢕⢕⢕⣷⡕⢕⣵⡕⣇⣷⡕⢵⣷⢸⣼⣿⢕⢸⣿⣵⢼⣿⣼⣕⣿⣿⣿⣿⣿⣿⣿⣿⣿⣿⣿⣿⣿⣿⣿⣿⣿⣿⣿⣿⣿⣿⣿⣿⢿⢿⢇⢟⢟⢟⢟⢝⢝⢟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⣰⢎⠀⠀⠀⢱⣿⢇⢝⣽⢿⣿⢜⢿⣿⣿⣷⣕⢕⣕⡕⢕⣼⣿⣿⣿⣿⣿⣿⣿⣿⣿⣿⣿⣾⢄⢔⢄⢔⢄⢄⣿⡟⣱⣺⣿⣿⣿⣿⣿⡇⠀⢸⣿⣿⣿⣿⣿⣿⣿⣿⣿⢕⢕⢕⢜⣿⣗⣇⣿⣗⣯⣿⣷⣼⣿⣾⣾⣿⣷⣼⣿⣿⣽⣿⣿⣿⣿⣿⣿⣿⣿⣿⣿⣿⣿⣿⡿⢿⢿⢿⢟⢟⢟⢏⢝⢝⢝⢕⢕⢕⡕⢕⣱⣵⣵⣵⣷⣷⣧⢕⢜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⣱⢏⠀⠀⠀⠀⢸⡟⣸⢱⡇⢜⢻⢕⢸⣿⣿⣷⣼⣱⣽⣵⣿⣿⣿⣿⣿⣿⣿⣿⣿⣿⣿⣿⣿⣿⣧⣕⢳⢇⣱⢾⣿⣿⣣⣿⣿⣿⢻⢝⣿⢕⠀⠀⢻⣿⣿⣿⣿⣿⣿⣿⣿⢕⢕⢕⢸⣿⣿⣿⣿⣿⣿⣿⣿⣿⣿⣿⣿⣿⣿⣿⣿⣿⢿⢿⢿⢿⢟⢟⢟⢏⢝⢝⢝⢕⢕⢕⢕⣕⣕⢕⢵⢵⣵⣷⣷⣷⣿⣿⣿⡿⢕⣼⣿⣿⣿⣿⣿⣿⣿⣧⡕⢜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⢑⠕⢔⢅⣼⢇⣕⠀⠀⠀⢄⣿⢇⣿⢕⣧⢕⢕⢕⢱⢻⣿⣿⣿⣿⣿⣿⣿⣿⣿⣿⣿⣿⣿⣿⣿⣿⣿⣿⣿⣿⣿⣷⣷⣷⣵⣾⣿⣷⡿⣫⣿⡏⢕⢕⣿⢕⠀⠀⢡⢻⣿⣿⣿⣿⣿⣿⣿⢕⢕⢕⢸⣿⣿⣿⣿⡿⢿⢿⢟⢟⢟⢟⢝⢝⢝⢕⢕⢕⢕⣕⣕⣕⡕⢕⢕⢕⣷⢗⣵⣷⣿⣿⣿⢿⢿⢿⣟⣟⣟⣗⣞⣝⡟⢟⢝⣵⣾⣿⣿⣿⣿⣿⣿⣿⣿⡿⢧⢕⢜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⢁⢜⡇⢑⡞⢕⣼⡏⢕⠀⢔⢸⡟⢸⣿⢕⢿⢕⢕⢕⢜⢞⣿⣿⣿⣿⣿⣿⣿⣿⣿⣿⣿⣿⣿⣿⣿⣿⣿⣿⣿⣿⣿⣿⣿⣿⣿⣿⣟⣫⣵⣷⣿⢕⢕⢕⣿⠑⠀⠀⠀⢧⢻⣿⣿⣿⣿⣿⣿⢕⢕⢕⢜⢝⢕⢕⢕⣕⣕⣕⣱⣵⣵⣵⣷⣷⣷⣿⣿⣿⣿⡿⣟⣟⣇⢕⢕⡼⢱⣿⡿⣟⣽⣵⣷⣿⣿⣿⣿⣿⣿⣿⣿⣿⣿⣿⣷⣷⣮⢝⢻⢿⣿⣿⣿⣿⣿⣜⣿⡇⢕⢜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⢇⡕⡞⢕⣸⡿⢕⠐⠀⢄⢸⢕⢸⣿⢽⡇⡇⢕⢕⢕⢕⢸⣿⣿⣿⣿⣿⣿⣿⣿⣿⣿⣿⣿⣿⣿⣿⣿⣿⣿⣿⣿⣿⣿⣽⣿⣟⡵⢫⣾⣿⡇⢕⢕⢕⣿⢀⠀⠀⢀⢜⣇⢻⣿⣿⣿⣿⣿⢕⢕⢕⢕⣱⣾⣿⣿⣿⣿⣿⣿⣿⣿⣿⣿⣿⣿⣿⢿⣟⣵⣾⣿⣿⣿⣧⣇⢿⣮⣵⣾⣿⣿⣿⣿⣿⣿⣿⣿⢿⡿⢿⢿⢿⡿⢝⢝⢕⢝⢕⢜⢕⢜⢝⢿⣿⢟⢿⡎⢕⢕⢕⢜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⡜⢕⢱⣿⢕⢕⢔⡕⢕⢜⢱⢸⣿⣯⡕⢻⡕⢕⢕⢕⢕⢝⢿⣿⣿⣿⣿⣿⣿⣿⣿⣿⣿⣿⣿⣿⣿⣿⣿⣿⣿⣿⣿⣿⣽⢕⢕⣼⣿⣿⢇⢕⣵⢕⣿⢸⣷⢕⢿⣇⢜⣎⣿⣿⣟⣿⣿⣕⣑⢕⢕⣿⣿⣿⣿⣿⣿⣿⣿⣿⣿⣿⣿⡿⢏⡱⢿⢿⡿⢿⢿⢿⢟⢻⢟⢟⢟⢏⢟⢝⢏⢕⢕⢕⢕⢕⢕⢕⢕⢕⢕⢕⢕⢕⢕⢕⢕⢕⢕⢕⢕⢕⢕⢝⢧⡅⢇⢕⢕⢕⢕⢜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⢱⢕⠁⣸⡟⢕⡕⢕⠃⢕⢕⣼⡕⣿⡮⢕⢣⡳⡕⢕⢕⢕⢕⢜⢝⢿⣿⣿⣿⣿⣿⣿⣿⣿⣷⣷⣽⣿⣿⣿⣿⣿⣿⣿⢟⢕⢕⢱⣿⣿⡟⢕⡕⢺⢕⡏⢼⢿⢇⢸⣿⢅⢜⡸⢿⠿⢿⣿⢿⢏⢕⢸⣿⣿⣿⣿⣿⣿⣿⣿⣿⣿⡿⢇⢕⢕⢕⢕⢕⢕⢕⢕⢕⢕⢕⢕⢕⢕⢕⢕⢕⢕⢕⢕⢕⢕⢕⢕⢕⢕⢕⢕⢕⢕⢕⢕⢕⢕⢕⢕⢕⢕⢕⢕⢕⢕⢅⢀⠑⢕⢕⢕⢕⢕⢻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⡜⣷⡏⣿⢇⣷⣷⣵⡕⢕⢱⡟⢇⢸⣿⡽⢸⡇⢜⢕⢕⢕⢕⢕⢕⢕⢜⢟⢿⣿⣿⣿⣿⣿⣿⣿⣿⣿⣿⣿⢿⢟⢝⢕⢕⢕⢕⣾⣿⣿⢱⢕⡇⢸⢕⡇⢔⢄⢄⢕⣿⡇⠑⢱⠀⠀⢸⣿⢕⢕⢕⣸⣿⣿⣿⣿⣿⣿⣿⣿⣿⢏⢕⢕⢕⢕⢕⢕⢕⢕⢕⢕⢕⢕⢕⢕⢕⢕⢕⢕⢕⢕⢕⢕⢕⢕⢕⢕⢕⢕⢕⢕⢕⢕⢕⢕⢕⢕⢕⢕⢕⢕⢕⢕⢕⢕⣕⡕⢀⠀⠁⠑⢕⢕⢕⢻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⢁⢸⡿⢟⣿⢇⢻⢿⣿⡇⢕⢸⢕⢕⢕⢹⣗⡜⣧⢕⢕⢕⢕⢕⢱⢕⢕⢕⢕⢕⢕⢹⢻⢿⣿⡿⢿⣟⢏⢕⢕⢕⢕⢕⢕⢕⢕⢱⣿⢇⢕⣿⡇⢕⢜⢕⢇⢱⣷⣷⡇⢸⡇⠀⢜⡔⠀⢸⣿⢕⢕⢕⣿⣿⣿⣿⣿⣿⣿⣿⣿⢕⢕⢕⢕⢕⢕⢕⢕⢕⢕⢕⢕⢕⢕⢕⢕⢕⢕⢕⢕⢕⢕⢕⢕⢕⢕⢕⢕⢕⢕⢕⢕⢕⢕⢕⢕⣕⣵⣵⣵⢷⢧⢗⢞⢟⢟⢏⢕⢕⠀⠀⠀⠀⠁⢕⢕⢻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⠑⢄⠑⠀⢕⢕⢿⢕⢕⢕⢕⢕⢕⢕⢕⢕⢕⢕⢹⡕⢿⡕⢕⢕⢕⢕⢇⢕⢕⠕⠑⢕⣕⣿⣿⣷⣷⣾⣿⣿⢕⠁⠕⢕⢕⢕⢕⢕⢱⡿⢕⢕⣾⣿⡇⢸⢕⢕⢸⡎⢝⢝⢕⢸⣧⢀⢀⢇⢔⢸⣿⢕⢕⢸⣿⣿⣿⣿⣿⣿⣿⣿⢇⢕⣕⣕⡕⢕⢕⢕⢕⢕⢕⢕⢕⢕⣕⣕⣕⡕⢕⢕⢕⢕⢕⢕⢕⢕⢕⢕⢕⢕⢗⢗⢇⢜⢝⢝⢝⢕⢕⢕⣵⢕⢕⢕⢕⢕⢕⢕⢕⢕⢔⠀⠀⠀⢔⠀⢕⢕⢻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⠀⠀⠀⢕⢕⢕⢕⢕⢕⢕⣿⢕⢕⢕⢕⢕⢕⢕⡜⢜⢧⢕⢕⢕⡜⠕⠁⠀⠀⢔⢕⣿⣿⣿⣿⣿⣿⣿⣿⢕⢔⠀⠀⠁⠑⠕⢕⣫⣷⢕⢸⣿⣿⢇⢼⢕⢕⢕⢹⡕⡕⢕⢸⣯⢕⢕⢕⢕⢸⣿⢕⢕⣼⣿⣿⣿⣿⣿⣿⣿⡟⢜⢜⢝⢝⢝⢝⢝⢝⢝⢝⢕⢕⠑⢕⢕⢕⢕⢕⢕⢕⠕⢕⢕⢄⢕⢕⢕⢕⢕⢕⢕⢕⢕⢕⢕⢕⢕⢕⢕⣾⣿⣷⡕⢕⢕⢕⢕⢕⢕⢕⢕⠀⠀⢄⢀⢑⢄⢕⢕⢹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⠑⠑⠁⠁⠑⢑⣾⢇⢕⢕⢕⢕⢕⢕⠑⣿⣷⣮⡇⢕⠑⠁⠀⠀⠀⠀⢕⢸⣿⣿⣿⣿⣿⣿⣿⣿⡇⢕⠀⠀⠀⠀⠀⠕⢱⣿⡕⢻⣿⡟⣼⣿⡾⢕⢕⢕⢹⡕⡕⢸⣷⣵⢱⡕⢕⢸⣿⢕⢕⣿⣿⣿⣿⣿⣿⣿⣿⢕⢕⢕⢕⢕⢕⢕⢕⢕⢕⢕⢕⢕⠀⢕⢕⢕⢕⢕⢕⢕⠀⠕⢕⢕⠕⢕⢕⢕⢕⢕⢕⢕⢕⢕⢕⢕⢕⢕⣼⣿⣿⣿⣷⡕⢕⢕⢕⢕⢕⢕⢕⢕⠀⠁⠑⠑⠀⠑⢕⢕⢹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⢟⣏⣄⠀⠀⠀⠀⠀⠀⠀⠀⠀⠀⠀⠀⠀⠀⠀⠀⢕⢕⢕⠀⠀⠀⣴⣶⣶⣶⡇⣼⢏⢕⢕⢕⣕⣵⣵⣵⡇⣿⣹⣿⣿⡕⠀⠀⠀⠀⠀⠀⢸⣿⣿⣿⣿⣿⣿⣿⣿⣿⣿⡕⠀⠀⠀⠀⠀⠀⢇⢻⢇⢸⠟⠃⠙⠙⢝⢕⢕⢕⢜⣿⡕⣣⣿⣿⣿⣧⡯⢸⡇⢕⢱⣿⣿⣿⣿⣿⣿⣿⡏⢕⢕⢕⢕⢕⢕⢕⢕⢕⢕⢕⢕⢕⠀⢕⢕⢕⢕⢕⢕⢕⢕⠀⢕⢕⠄⠕⢕⢕⢕⢕⢕⢕⠕⢕⢕⢕⢕⢱⣿⡏⢝⢝⣿⣷⢕⢕⢕⢕⢕⢕⢕⢕⢕⠀⠀⠀⠔⢔⢕⢕⢕⢹⣿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⡟⣏⣵⢾⢿⣿⣧⢰⣖⣶⣶⣶⣶⣶⢔⠀⠀⠀⠀⠀⠀⠀⢕⢕⠁⠀⠀⢱⣿⣿⣿⡿⣼⢟⢕⢕⣵⣿⣿⣿⣿⣿⣷⢸⣷⢻⣿⣷⡄⠀⠀⠀⠀⠀⢸⣿⣿⣿⣿⣿⣿⣿⣿⣿⣿⡟⠀⠀⠀⠀⠀⠀⢕⢕⠜⠑⠐⠕⠕⠁⢁⠑⣱⣾⣇⢜⢿⡜⣿⣿⣿⣿⣿⣹⢇⢕⣸⣿⣿⣿⣿⣿⣿⣿⡇⢕⢕⢕⢕⢕⢕⢑⢕⢕⢕⢕⢕⢕⢕⢕⢕⢕⢕⢕⢕⢕⢕⠀⠑⢕⠀⢕⢕⢕⠑⢕⢕⢕⢄⠕⠕⢕⢕⢕⢿⣿⣷⣷⣿⡟⢕⢕⢕⢕⢕⢕⢕⢕⢕⢔⠀⠀⠀⢕⢕⢕⢕⢕⢝⣿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⡕⢝⢧⢹⣏⢻⠟⠑⢻⣿⣿⣿⣿⣿⡇⢕⢔⢕⢕⢔⢕⢀⠕⢕⠀⠀⠀⣸⣿⣿⡿⣱⡟⢕⢕⣼⣿⣿⣿⣿⣿⣿⣿⡜⣯⢯⣿⣿⣧⠀⠀⠀⠀⠀⠀⢿⣿⣿⣿⣿⣿⣿⣿⣿⣿⠇⠀⠀⠀⠀⠀⠀⠕⢕⠀⢷⠕⢀⢀⠐⢾⠀⣿⣿⣿⣇⢜⢿⡜⠟⢛⢛⢛⢙⢕⢕⣿⣿⣿⣿⣿⣿⣿⣿⢕⢕⢕⢕⢕⢕⢕⢕⢕⢕⠑⢕⢕⢕⢕⢕⢕⢕⢕⠕⢕⢕⢕⢀⠀⢕⠀⣣⣷⣕⠑⠁⢁⢀⢄⢔⢕⢕⢕⢕⢕⢝⢝⢙⢝⢕⢕⢕⢕⠀⢕⢕⢕⢕⢕⢕⢀⠀⠀⠀⢕⢕⢕⢕⢕⢜⢟⢝⢟⢝⢝⢟⢝⢟⢟⢟⢟⢻⠀</a:t>
            </a:r>
            <a:br/>
            <a:r>
              <a:t>⢕⢕⢕⣿⣿⣿⣿⡇⠀⠀⠀⠀⠀⠀⠀⠀⠀⠀⠀⠀⠀⠀⠀⢸⣿⣿⣿⣿⣿⣿⣿⣿⣿⣿⣿⣿⣿⣿⣿⣿⣿⣿⣿⣿⣿⣿⣿⣿⣿⣾⣿⣿⣿⣿⣿⣿⣿⣿⣿⣕⠕⠕⢕⣵⠇⠀⠀⠝⣿⣿⣿⣿⣷⢕⢕⢕⢕⣵⣧⢇⠀⠁⠀⠀⢄⣿⣿⣿⣱⡟⢕⢕⣸⣿⣿⣿⣿⣿⣿⣿⣿⣇⢻⡸⣿⣿⣿⣧⠀⠀⠀⠀⠀⠜⣿⣿⣿⣿⣿⣿⣿⣿⡟⠀⠀⠀⠀⠀⠀⠀⠀⢕⢴⣄⠀⠕⠕⠐⢠⣵⣿⣿⣿⣿⡇⢕⢻⡕⢕⢕⢕⢕⢕⢸⣿⣿⣿⣿⣿⣿⣿⣿⢕⢕⢕⢕⢕⢕⢕⠕⢕⢕⠀⢕⢕⢕⣿⣾⣕⢕⢕⢔⠕⢕⢕⢕⠀⠀⠀⣿⢿⣿⣷⡦⠀⢕⢕⢕⢕⢕⢕⢕⢕⢕⢕⢕⢔⠁⠕⢕⢕⢕⢕⢕⢕⢕⢕⢕⢱⡔⠀⠀⠁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⣷⡀⠀⠀⢄⢰⠀⠀⠘⢿⣿⣿⣿⢕⣸⡞⣼⣿⣿⡵⡔⠀⠀⠀⠸⢿⣿⢳⡟⢕⢕⢱⣿⣿⣿⣿⣿⣿⣿⣿⣿⣿⡜⡇⣿⣿⣎⢿⣇⠀⠀⠀⠀⠀⢹⣿⣿⣿⣿⣿⣿⣿⠑⠀⠀⠀⠀⠀⠀⠀⠀⢸⣿⡇⣧⢔⣦⢰⡜⣿⣿⣿⣿⣿⣿⡕⢕⢹⠕⠑⠁⢕⢕⣸⣿⣿⣿⣿⣿⣿⣿⣿⢕⢕⢕⢕⢕⢕⢕⠀⢕⠀⢀⢕⢕⢕⣿⣿⢿⢃⡕⢕⢔⠑⢕⢕⢀⠀⠀⢻⣧⣅⡙⠛⠇⠑⢕⢕⢕⢕⢕⢕⢕⠕⢕⢕⢕⢕⢄⠁⠑⢕⢕⢔⢅⠑⠑⠑⢕⣷⡔⠀⠀⢕⢕⢕⢕⠕⢕⢕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⣟⢷⡄⠀⠁⠁⠀⢀⠀⠁⢻⣿⣿⣿⣿⢹⣿⣿⣿⡇⢕⢀⠀⠀⠀⠀⠀⠉⠑⠕⠕⣼⣿⣿⣿⣿⣿⣿⣿⣿⣿⣿⣷⡜⢸⣿⢿⣧⡻⢄⠀⠀⠀⠀⠀⢻⣿⣿⣿⣿⣿⢇⠀⠀⠀⠀⠀⠀⠀⠀⠀⠁⢿⣏⡕⣵⣜⢎⢇⣿⣿⣿⣿⢿⠟⠑⠀⠀⠀⠀⠀⢕⢕⣿⣿⣿⣿⣿⣿⣿⣿⣿⢕⢕⢕⢕⠁⢕⢕⠀⢕⠀⢡⡄⢕⢜⡡⢤⢴⢾⢷⣕⢕⢕⠁⠕⢕⠀⠀⢸⣿⣟⣹⣽⣽⢽⢅⠕⢕⠕⢕⢕⢅⠕⢅⠑⠕⢕⢕⢔⠀⠀⠁⠁⢁⢀⢔⢕⢕⢿⣷⡕⠀⠀⢕⢕⢕⢄⢕⢕⢜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⡿⡼⣱⠀⠀⠀⠑⠑⠀⠀⠀⠜⣿⣿⣿⢸⣿⣿⣿⣿⡇⢕⠀⠀⠀⠀⠀⠀⠀⠀⠀⠀⠉⠛⠻⢿⣿⣿⣿⣿⣿⣿⣿⣷⢜⣿⣿⣮⣽⣗⠂⠀⠐⠀⠀⠁⢻⣿⣿⣿⡟⠀⠀⠀⠀⠀⠀⠀⠀⠀⠀⠀⢸⣿⣿⡜⢻⣷⡕⡝⠟⠙⠁⠀⠀⠀⠀⠀⠀⠀⠀⢕⢱⣿⣿⣿⣿⣿⣿⣿⣿⣿⡕⢕⢕⢕⠀⢕⢕⠀⠑⠀⣸⡷⠕⠘⠛⠛⠛⠛⢿⣾⣷⣦⡑⠀⠑⢕⠀⢸⣿⢟⠙⠀⠀⠄⠄⠄⢅⢔⠁⠕⢕⢔⢁⠑⠔⢄⢁⢑⢑⢀⢀⠄⢕⢕⢕⢕⢕⢸⣿⣷⡕⠀⢕⢕⢕⢕⢕⢕⢕⢜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⡟⣽⠀⠀⠀⠀⠀⠀⢠⠄⠀⠘⢿⣿⢜⣿⣿⣿⣿⢕⠀⠀⠀⠀⠀⠀⠀⠀⠀⠀⠀⠀⠀⠀⠀⠈⠛⢿⣿⣿⣿⣿⡿⠁⠜⣿⡟⣿⣷⠀⠀⠀⠀⠀⠀⠁⠉⢈⠙⠁⠀⠀⠀⠀⠀⠀⠀⠀⠀⠀⠀⠀⢻⣿⣿⡇⡿⠁⠀⠀⠀⠀⠀⠀⠀⢀⠀⠀⠀⢕⢕⣼⣿⣿⣿⣿⣿⣿⣿⣿⣿⢇⢕⢕⢕⢄⠁⢕⠀⠀⢄⠅⠀⢄⠄⠁⠅⠄⠀⠀⢘⣿⣿⣷⡅⠀⢁⢄⢜⡯⣱⢴⣴⠄⠁⠐⠀⠁⢕⢄⠀⠁⠑⠕⢔⢄⠁⠑⠑⠕⠑⠕⠕⠔⠁⠑⠑⠕⢸⢿⣿⣷⢔⠁⢕⢕⢕⢕⢕⠑⢕⢜⣿⣿⣿⣿⣿⣿⣿⠀</a:t>
            </a:r>
            <a:br/>
            <a:r>
              <a:t>⢕⢕⢕⣿⣿⣿⣿⣿⢟⡇⢕⢕⠀⠀⢕⢕⢕⢕⢕⢕⢕⢕⢕⢕⢕⢕⠀⠀⠀⠀⠀⠀⠁⠀⠑⢄⣤⣼⣿⣿⠀⠀⠁⠐⢸⣿⣿⣿⣿⣿⣿⣿⣿⣿⣿⣿⣿⣿⣿⣿⣿⣷⣿⠀⠀⠀⠀⠀⠀⠁⠀⠀⠀⠁⠝⠀⠻⣿⣿⣿⢇⢄⠀⠀⢀⢔⠑⠀⠀⢀⠄⠀⠀⠀⠀⠀⠀⠀⠀⠁⠻⣿⣿⢇⠀⠀⢹⡇⢿⣿⠀⠀⠀⠀⠀⠀⠀⠑⢕⠔⠀⠀⠀⠀⠀⠀⠀⠀⠀⠀⠀⠀⠀⠘⣿⢟⠕⠁⠀⠀⠀⠀⠀⠀⠀⠀⠀⠐⢄⠀⢕⢕⣿⣿⣿⣿⣿⣿⣿⣿⣿⡿⢕⢕⢕⠕⢕⠀⢕⠀⠀⠈⠀⢕⢕⠛⢗⠀⠀⡀⠀⣼⣿⣿⣿⣷⠀⢸⢕⢱⣿⣿⡔⠔⢄⣄⡄⡀⢰⣵⣕⠔⢀⣄⡀⠁⠑⠕⠄⠄⢀⢀⢀⢀⢀⢀⢀⢄⢔⢜⣿⣿⣿⣇⢄⢕⢕⠑⢕⢕⢄⠑⢕⢜⣿⣿⣿⣿⣿⣿⠀</a:t>
            </a:r>
            <a:br/>
            <a:r>
              <a:t>⢕⢕⢕⣿⣿⣿⣿⣿⡧⢇⢕⢕⠀⠀⠀⢕⢕⢕⢕⢕⢕⢕⢕⢕⢕⢕⠀⠀⠀⠀⢄⢀⠀⠀⠀⠀⣿⣿⣿⣿⠔⢄⠀⠀⢸⣿⣿⣿⣿⡏⣿⣿⣿⣿⣿⣿⣿⣿⣿⣿⣷⢿⣿⠀⠀⠀⠀⠀⠀⠀⠀⠕⠁⠀⠀⠀⢀⠝⢿⡿⢕⢕⠀⢄⠑⠀⠀⢀⠔⠁⠀⠀⠀⠀⠀⠀⠀⠀⠀⠀⠀⠈⠋⠀⠀⠀⢕⢇⢜⡇⠀⠀⠀⠀⠀⠀⠀⠀⠑⠀⠀⠀⠀⠀⠀⠀⠀⠀⠀⠀⠀⠀⠀⠀⠁⠀⠀⠀⠀⠀⠀⠀⠀⠀⠀⠀⠀⠀⢀⢕⢕⢸⣿⣿⣿⣿⣿⣿⣿⣿⣿⣇⣵⢀⢕⠀⠕⢄⠑⠀⠀⢦⡀⢱⣾⣆⢕⢷⡷⢕⣰⣿⣿⣿⣿⡿⢀⣼⣕⣾⣿⣿⣿⣦⣜⣛⣱⣴⣿⣿⣯⣴⣿⣿⣿⣷⡔⠀⢀⢀⠀⠁⢑⢕⢇⢕⢕⢕⢕⢕⣿⣿⣿⣿⢕⢕⢕⠀⢕⢕⢸⣧⡕⢕⢜⢿⣿⣿⣿⣿⠀</a:t>
            </a:r>
            <a:br/>
            <a:r>
              <a:t>⢕⢕⢕⣿⣿⣿⣿⣿⣏⢇⢕⢕⠀⠀⠀⢕⢕⢕⢕⢕⢕⢕⢕⢕⢕⢕⣕⣱⣵⣴⠀⠑⠔⠀⢄⢀⣿⣿⣿⣿⠀⠁⠑⠄⢸⣿⣿⣿⣿⣜⣿⣿⣿⣿⣿⣿⣿⢿⢏⢍⢕⢔⢕⢕⢕⢕⢕⢔⢔⠀⠀⠀⠀⢄⡄⢕⢕⢔⠀⠁⠑⠑⠑⠀⠀⢀⠐⠑⠄⠀⠀⠀⠀⠀⠀⠀⠀⠀⠀⠀⠀⠀⠀⠀⠀⠀⠕⠁⢱⠑⠀⠀⠀⠀⠀⠀⢄⣴⣴⣵⡔⠀⠀⠀⠀⠀⠀⠀⠀⠀⠀⠀⠀⠀⠀⠀⠀⠀⠀⠀⠀⠀⠀⠀⠀⠀⢀⠔⠁⢕⢕⣼⣿⣿⣿⣿⣿⣿⣿⣿⣿⣿⡿⢕⠑⠀⠀⠑⢀⠀⠀⢸⣿⣷⡿⣿⣿⡷⢷⣿⣿⣿⣿⣿⣟⣡⣾⣿⣿⣿⣿⣿⣿⣿⣿⣯⣽⣽⢿⣷⣽⣿⣿⣿⣿⣿⠇⢄⣗⢕⢕⢕⢕⢕⢕⢕⢕⢕⢕⢕⣿⣿⣿⣿⢕⢕⠑⢄⢕⢕⣼⣿⣷⣕⢕⢜⢿⣿⣿⣿⠀</a:t>
            </a:r>
            <a:br/>
            <a:r>
              <a:t>⢕⢕⢕⣿⣿⣿⣿⣿⣿⣽⣿⣕⢕⠀⠀⠑⠗⠗⠳⠷⣷⣷⣷⣷⣷⣾⣿⣿⣿⣿⣴⣴⣴⣤⣿⣿⣿⣿⣿⣿⣦⣴⣦⣴⣾⣿⣿⣿⣿⣿⣿⣿⣿⣿⣿⢗⢕⢕⢕⠕⠑⠅⠕⠁⠑⠀⠁⠁⠐⢀⢄⠀⠀⠁⠀⢕⢕⢕⢕⢄⢀⠀⠀⠀⠁⠀⢀⠀⠀⠁⠔⢀⠀⠀⠀⠀⠀⠀⠀⠀⠀⠀⠀⠀⠀⠀⠀⢄⠕⠀⠀⠀⠀⠀⠀⠐⢹⣿⣿⣿⣿⡇⠀⠀⠀⠀⠀⠀⠀⠀⠀⠀⠀⠀⠀⠀⠀⠀⠀⠀⠀⠀⠀⠀⢀⠔⠁⠀⠀⢕⢕⣿⣿⣿⣿⣿⣿⣿⣿⣿⣿⡿⢕⢁⢄⢔⣴⠀⠁⠀⠀⠀⢻⣿⣷⢿⢺⢿⣿⣿⣿⣿⣿⣿⣿⣿⣿⣿⣿⣿⣿⣿⣿⣿⣿⣿⡟⢕⢕⢕⢝⣟⣿⣿⣿⡏⢀⡜⣕⣱⣵⣵⢕⢕⢕⢕⢕⢕⢕⢕⣿⣿⣿⡿⢕⠑⠀⠁⢕⢱⣿⣿⣿⡿⢇⢕⣸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⠔⢔⢀⠀⠀⠀⠕⢕⢕⢕⡕⠀⠀⠀⠀⠁⠀⠁⠄⠀⠀⠁⠐⢀⠀⠀⠀⠀⠀⠀⠀⠀⠀⠀⠀⠀⠀⠁⠀⠀⠀⠀⠀⠀⠀⠑⠻⠿⠿⠟⠟⠁⠀⠀⠀⠀⠀⠀⠀⠀⠀⠀⠀⠀⠀⠀⠀⠀⠀⠀⠀⠀⠀⠔⠁⠀⠀⠀⠁⢕⢸⣿⣿⣿⣿⣿⣿⣿⣿⣿⢏⣕⣕⣵⢱⣿⣿⢕⢔⠀⠀⠀⣄⢝⢱⢕⢕⢕⣿⣿⣿⣿⣿⣿⣿⡏⣿⣿⣿⣿⣿⣿⣿⣿⣿⣿⣷⣵⣕⣕⣵⣾⣿⣿⣿⣷⢟⢻⣿⣿⢟⢕⢕⢕⢕⢕⢕⠁⠑⢕⣿⣿⣿⢇⡱⠀⠀⢄⢱⣿⣿⡿⢏⢕⣱⣾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⠔⢕⢕⣦⠀⠀⠀⠑⠕⣸⢇⠀⠀⠀⠀⠀⠀⠀⠀⠀⠀⠀⠀⠀⠔⢀⠀⠀⠀⠀⠀⠀⠀⠀⠀⠀⠀⠀⠀⠀⠀⠀⠀⠀⠀⠀⠀⠀⠀⠀⠀⠀⠀⠀⠀⠀⠀⠀⠀⠀⠀⠀⠀⠀⠀⠀⠀⠀⠀⠀⠀⠀⠑⠀⠀⠀⠀⠀⢔⢕⣼⣿⣿⣿⣿⣿⣿⣿⣿⣿⣿⣿⣿⣿⣾⣿⣿⡇⢕⢕⢴⡄⢘⢿⣷⣵⣷⣿⣿⣿⣿⣿⣿⣿⣿⣿⣿⣿⣿⣿⣿⣿⣿⣿⣿⣿⣿⣿⣿⣿⣿⣿⣿⣿⣿⠏⢑⠜⢝⢕⢕⢕⢕⢕⢕⢕⢕⠀⠀⢕⣿⣟⣵⣾⠇⠀⢀⣱⣿⡟⢏⢕⣱⣾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⠑⢕⢜⢻⣧⡀⠀⠁⡱⢕⠑⠀⠀⠀⠀⠀⠀⠀⠀⠀⠀⠀⠀⠀⠀⠀⠀⠀⠀⠀⠀⠀⠀⠀⠀⠀⠀⠀⠀⠀⠀⠀⠀⠀⠀⠀⠀⠀⠀⠀⠀⠀⠀⠀⠀⠀⠀⠀⠀⠀⠀⠀⠀⠀⠀⠀⠀⠀⠀⠀⠀⠀⠀⠀⠀⠀⠀⠀⢕⢕⣿⣿⣿⣿⣿⣿⣿⣿⣿⣿⣿⣿⣿⣿⣿⣿⣿⡇⢕⢕⢕⢕⠑⢺⣿⣿⣿⣿⣿⣿⣿⣿⣿⣿⣿⣿⣿⣿⣿⣿⣿⣿⣿⣿⣿⣿⣿⣿⣿⣿⣿⣿⣿⣿⠇⢕⢕⢕⢕⢕⢕⢕⢕⢕⢕⢕⠕⠀⢔⢕⣿⣿⡿⢕⢄⣰⣾⢟⢕⢕⢱⣾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⣿⣔⢰⢕⠑⠀⠀⠀⠀⠀⠀⠀⠀⠀⠀⠀⠀⠀⠀⠀⠀⠀⠀⠀⠀⠀⠀⠀⠀⠀⠀⠀⠀⠀⠀⠀⠀⠀⠀⠀⠀⠀⠀⠀⠀⠀⠀⠀⠀⠀⠀⠀⠀⠀⠀⠀⠀⠀⠀⠀⠀⠀⠀⠀⠀⠀⠀⠀⠀⠀⠀⠀⢄⢕⢸⣿⣿⣿⣿⣿⣿⣿⣿⣿⣿⣿⣿⣿⣿⣿⣿⣿⣿⢕⢕⢕⢕⢔⢁⢻⣿⣿⣿⣿⣿⣿⣿⢟⢟⢝⢕⢕⢕⢕⢝⢝⢝⢻⣿⣿⣿⣿⣿⣿⣿⣿⣿⢟⢑⢕⢕⢑⢕⢕⢕⢕⢕⢕⢕⢕⢕⠀⠐⢕⢕⣿⣿⣷⣷⣿⢟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⣾⣿⣿⢣⡇⢱⡇⠀⠀⠀⠀⠀⠀⠀⠀⠀⠀⠀⠀⠀⠀⠀⠀⠀⠀⠀⠀⠀⠀⠀⠀⠀⠀⠀⠀⠀⠀⠀⠀⠀⠀⠀⠀⠀⠀⠀⠀⠀⠀⠀⠀⠀⠀⠀⠀⠀⠀⠀⠀⠀⠀⠀⠀⠀⠀⠀⠀⠀⠀⠀⠀⠀⠀⠀⢔⢕⣼⣿⣿⣿⣿⣿⣿⣿⣿⣿⣿⣿⣿⣿⣿⣿⣿⣿⣿⡕⢕⢕⢕⢕⢀⢕⠹⣿⣿⣿⣿⣿⡇⢕⢕⢕⢕⢕⢕⢕⢕⢕⢕⢕⢻⣿⣿⣿⣿⣿⣿⢟⠙⢔⢕⢕⢕⢕⢕⢕⢕⢕⢕⢕⢕⢕⠑⠀⠐⢕⢕⣿⣿⣿⢟⢕⢕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⣵⣿⣿⢣⡟⢕⡾⢇⠀⠀⠀⠀⠀⠀⠀⠀⠀⠀⠀⠀⠀⠀⠀⢀⢄⠀⠀⠀⠀⠀⠀⠀⠀⠀⠀⠀⠀⠀⠀⠀⠀⠀⠀⠀⠀⠀⠀⠀⠀⠀⠀⠀⠀⠀⠀⠀⠀⠀⠀⠀⠀⠀⠀⠀⠀⠀⠀⠀⠀⠀⠀⠀⢕⠀⠀⢕⢕⢿⣿⣿⣿⣿⣿⣿⣿⣿⣿⣿⣿⣿⣿⣿⣿⣿⣿⣿⡇⢕⢕⢕⢕⢕⢅⢕⢜⠻⣿⣿⣿⣧⣷⣷⣷⣷⣿⣿⣷⣿⣿⣿⣿⣿⣿⣿⣿⡿⢟⢕⢕⠅⢕⢕⢕⢕⢕⢕⢕⢕⢕⢕⢕⢕⠑⢔⢄⢑⢕⢸⣿⢟⢕⢕⡕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⢐⣰⣼⣽⣿⢇⢾⢕⡜⢕⢕⠀⠀⠀⠀⠀⠀⠀⠀⠀⠀⠀⠀⠀⠀⢔⠕⠀⠀⠀⠀⠀⠀⠀⠀⠀⠀⠀⠀⠀⠀⠀⠀⠀⠀⠀⠀⠀⠀⠀⠀⠀⠀⠀⠀⠀⠀⠀⠀⠀⠀⠀⠀⠀⠀⠀⠀⠀⠀⠀⠀⠀⠀⠀⠀⠀⢔⠀⠁⠕⢕⢜⢝⢻⢿⣿⣿⣿⣿⣿⣿⣿⣿⣿⣿⣿⣿⣿⣿⣇⢕⢕⢕⢕⢕⢕⢕⢕⢕⢕⢙⢻⢿⣿⣿⣿⣿⣿⣿⣿⣿⣿⣿⣿⣿⢿⢟⢝⢕⢕⢕⢕⠀⢕⢕⢕⢕⢕⢕⢕⢕⢕⢕⢕⠕⢕⢕⢕⠕⢕⢜⢕⢕⣵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⣿⢇⢕⢕⢱⢕⢕⢕⠀⠀⠀⠀⠀⠀⠀⠀⠀⠀⠀⠀⠀⠀⢕⢔⠀⠀⠀⠀⠀⠀⠀⠀⠀⠀⠀⠀⠀⠀⠀⠀⠀⠀⠀⠀⠀⠀⠀⠀⠀⠀⠀⠀⠀⠀⠀⠀⠀⠀⠀⠀⠀⠀⠀⠀⠀⠀⠀⠀⠀⠀⠀⠀⠀⢕⠀⠀⠀⠀⠁⠑⠕⢕⢜⢝⢻⢿⣿⣿⣿⣿⣿⣿⣿⣿⣿⣿⣿⢕⢕⢕⢕⢕⢕⢕⢕⢕⢕⠕⢕⢕⢜⢝⢟⢿⢿⣿⣿⡿⢟⢟⢝⢕⢕⢕⢕⢕⢕⢕⢕⢔⢕⢕⢕⢕⢕⢕⢕⢕⢕⢕⢅⢔⢕⢕⢕⢔⢕⢕⣵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⢙⠕⠈⢕⢕⠕⢔⢕⢇⠀⠀⠀⢀⠀⠀⠀⠀⠀⠀⠀⠀⠀⠑⢕⠀⠀⠀⠀⠀⠀⠀⠀⠀⠀⠀⠀⠀⠀⠀⠀⠀⠀⠀⠀⠀⠀⠀⠀⠀⠀⠀⠀⠀⠀⠀⠀⠀⠀⠀⠀⠀⠀⠀⠀⠀⠀⠀⠀⠀⠀⠀⠀⠀⢕⠀⠀⠀⠀⠀⠀⠀⠀⠁⠑⠕⢕⢜⢝⢻⢿⣿⣿⣿⣿⣿⣿⣿⢕⢕⢕⢕⢕⢕⢕⢕⢕⢕⢕⢕⠑⢕⢕⢕⢕⢕⢕⢕⢕⢕⢕⢕⢕⢕⢕⢕⢕⢕⢕⠑⢕⢕⢕⢕⢕⢕⢕⢕⢕⢕⠕⢔⢕⢕⢕⢕⢕⣵⣿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⡏⠕⠀⠀⢕⢕⠀⢕⢕⢕⠀⠀⠀⠑⠁⠀⠀⠀⠀⠀⠀⠀⠀⠀⢔⠀⠀⠀⠀⠀⠀⠀⠀⠀⠀⠀⠀⠀⠀⠀⠀⠀⠀⠀⠀⠀⠀⠀⠀⠀⠀⠀⠀⠀⠀⠀⠀⠀⠀⠀⠀⠀⠀⠀⠀⠀⠀⠀⠀⠀⠀⠀⠀⠀⠑⠀⠀⠀⠀⠀⠀⠀⠀⠀⠀⠀⠀⢕⢕⢕⢕⢜⢝⢻⢿⣿⣿⣿⡕⢕⢕⢕⢕⢕⢕⢕⢕⢕⢕⠀⠀⠑⠕⢕⢕⢕⢕⢕⢕⢕⢕⢕⢕⢕⢕⢕⠕⠑⠀⠀⠀⢕⢕⢕⢕⢕⢕⢕⢕⢕⢐⢕⢕⢕⢕⣵⣿⣿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⡿⢕⠀⠀⢕⢕⠀⢕⢕⢕⢕⠀⠀⠀⠀⠀⠀⠀⠀⠀⠀⠀⠀⠀⠀⠕⠀⠀⠀⠀⠀⠀⠀⠀⠀⠀⠀⠀⠀⠀⠀⠀⠀⠀⠀⠀⠀⠀⠀⠀⠀⠀⠀⠀⠀⠀⠀⠀⠀⠀⠀⠀⠀⠀⠀⠀⠀⠀⠀⠀⠀⠀⢀⢀⠀⠀⠀⠀⠀⠀⠄⠀⠀⠀⠀⠀⠀⢄⢕⢕⠕⢕⢕⢱⡕⢕⢕⢝⢻⢇⢕⢕⢕⢕⢕⢕⢕⢕⢕⢕⢄⠀⠀⠀⠀⠀⠁⢅⢕⠑⢕⢕⢕⠕⠑⢕⢄⠀⠀⠀⠀⠀⢕⢕⢕⢕⢕⢕⢕⢕⢕⢕⢕⢕⣵⣶⣶⣶⣶⣶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⣾⢇⣵⠀⠀⠕⠑⠀⠕⠕⢕⠕⠀⠀⠀⠀⠀⠀⠀⠀⠀⠀⠀⠀⠀⠀⠀⢄⠀⠀⠀⠀⠀⠀⠀⠀⠀⠀⠀⠀⠀⠀⠀⠀⠀⠀⠀⠀⠀⠀⠀⠀⠀⠀⠀⠀⠀⠀⠀⠀⠀⠀⠀⠀⠀⠀⠀⠀⠀⠀⠀⠀⠀⢕⢮⢕⢀⠀⠀⠀⠀⠀⠀⠀⠀⠀⠀⠀⠀⠀⠀⠁⠕⢕⢕⡇⢕⢱⣵⡕⢕⢕⢕⢜⢕⢕⠑⢕⢕⢕⣕⣕⠀⠀⠀⠀⠀⢄⣕⠕⠀⠁⢕⢕⠀⠀⢕⢕⡄⠀⠀⠀⠀⢕⢕⢕⢕⢱⢕⢕⢕⢕⣱⣵⣵⣭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⢱⣿⠀⠀⠀⠀⠀⠀⠀⠀⠀⠀⠀⠀⠀⠀⠀⠀⠀⠀⠀⢔⢕⢕⢕⢕⢕⢔⠀⠀⠀⠀⠀⠀⠀⠀⠀⠀⠀⠀⠀⠀⠀⠀⠀⠀⠀⠀⠀⠀⠀⠀⠀⠀⠀⠀⠀⠀⠀⠀⠀⠀⠀⠀⠀⠀⠀⠀⠀⠀⠀⢀⢇⡮⢕⠕⠀⠀⠀⠀⠀⠀⠀⠀⠀⠀⠀⠀⠀⠀⠀⠀⠀⠕⡇⢕⢸⣿⣷⢕⢕⣵⣕⡕⢕⢔⢕⢕⢕⢝⢝⢕⠀⠀⠀⢀⣼⢏⢕⠀⠀⠁⠀⠀⠀⢕⢜⢿⡔⠀⠀⠀⢕⢎⢕⢕⢕⢕⢕⢱⣼⣿⣿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⢱⢕⣾⣧⠀⠀⠀⠀⠀⠀⠀⠀⠀⠀⠀⠀⠀⠀⠀⠀⠔⢔⢔⢕⢕⢕⢕⢕⢕⢕⢔⠀⠀⠀⠀⠀⠀⠀⠀⠀⠀⠀⠀⠀⠀⠀⠀⠀⠀⠀⠀⠀⠀⠀⠀⠀⠀⠀⠀⠀⠀⠀⠀⠀⠀⠀⠀⠀⠀⠀⠀⠀⠀⢱⣿⡎⢕⢕⢔⢄⢄⢄⠀⠀⠀⠀⠀⠀⠀⠀⠀⠀⠀⠀⠀⠀⢕⢕⢸⢿⢿⢕⢕⢿⣿⡇⢕⢕⣕⡕⢕⢕⢕⢕⠀⠀⠀⣱⡿⢕⢕⢕⢄⣤⣤⣴⢇⡕⢕⢜⢿⣔⠀⠀⢕⢕⢕⢕⢕⣱⣾⣿⣿⣿⣿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⢕⣿⣿⠀⠀⠀⠀⠀⠀⠀⠀⠀⠀⠀⠀⠀⠀⠀⠀⠀⠁⠕⢕⢕⢕⢕⢕⢕⣵⣵⡕⢄⣄⡀⠀⠀⠀⠀⠀⠀⠀⠀⠀⠀⠀⠀⠀⠀⠀⠀⠀⠀⠀⠀⠀⠀⠀⠀⠀⠀⠀⠀⠀⠀⠀⠀⠀⠀⠀⠀⠀⢄⢾⢏⢕⡕⢕⢕⢕⢕⠑⠀⠀⠀⠀⠀⠀⠀⠀⠀⠀⠀⠀⠀⠀⠑⢕⢕⢕⢕⢕⢕⢕⢕⢕⢕⢕⢕⢜⢕⣵⣕⢕⢕⢔⢔⢻⢕⢕⢕⢱⣾⣿⡿⢫⣼⡿⢕⢕⢜⢻⣷⣔⢄⢕⢕⣱⣾⣿⣿⣿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⢿⠀⠀⠀⠀⠀⠀⠀⠀⠀⠀⠀⠀⠀⠀⠀⠀⠀⠀⠀⠑⢕⢕⢕⢕⣼⣿⣿⣿⢇⢕⢕⠀⠀⠀⠀⠀⠀⠀⠀⠀⠀⠀⠀⠀⠀⠀⠀⠀⠀⠀⠀⠀⠀⠀⠀⠀⠀⠀⠀⠀⠀⠀⠀⢠⣤⣶⣷⣿⢟⢕⢕⡸⡗⡕⢕⢕⠁⠀⠀⠀⠀⠀⠀⠀⠀⠀⠀⠀⠀⠀⠀⢀⣔⣕⣕⣕⣕⣕⢕⠁⢕⢕⢕⢕⢑⢑⠑⣿⣿⣿⣷⣕⢕⢕⢕⢕⢕⢺⡿⢏⢕⣸⡿⢕⢕⢕⢕⡕⢕⢕⢕⣱⣾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⣵⢇⣕⢕⢇⠁⠀⠀⠀⠀⠀⠀⠀⠀⠀⠀⠀⠀⠀⠀⠀⠀⠀⠀⠀⠀⠀⠀⠕⢕⢕⣿⣿⡕⢻⡇⠀⠁⠕⢄⢀⠀⠀⠀⠀⠀⠀⠀⠀⠀⠀⠀⠀⠀⠀⠀⠀⠀⠀⠀⠀⠀⠀⠀⠀⠀⠀⠀⠀⠀⠈⠙⠙⢛⢕⢕⣵⣿⣿⣸⢕⠕⠀⠀⠀⠀⠀⠀⠀⠀⠀⠀⠀⠀⠀⠀⠀⠀⢜⢟⡻⢿⢿⢿⢿⢧⢸⣿⣿⣿⣿⣷⣷⣷⣿⣿⣿⣿⣿⣿⣿⣷⣧⣕⡕⢕⢕⢅⢕⢕⢕⣵⣵⢞⢕⢕⣱⣬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⡿⢧⢕⢕⠀⠀⠀⠀⠀⠀⠀⠀⠀⠀⠀⠀⠀⠀⠀⠀⠀⠀⠀⠀⠀⠀⠀⠀⠁⢸⣿⣿⣇⢸⡇⢀⢀⢀⢁⠑⠔⢄⢀⠀⠀⠀⠀⠀⠀⠀⠀⠀⠀⠀⠀⠀⠀⠀⠀⠀⠀⠀⠀⠀⠀⠀⠀⠀⠀⢀⢄⠔⢱⣷⡕⣽⣿⣿⡇⠕⠀⠀⠀⠀⠀⠀⠀⠀⠀⠀⠀⠀⠀⠀⠀⠀⠀⠁⠁⠑⠑⢕⢕⢕⢕⢕⢕⢕⢕⢕⢱⢜⢜⣝⢝⡕⢜⡕⢜⢕⢝⢝⢝⢟⢗⢕⢕⢕⢕⢜⢟⢕⢕⣱⣾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⣷⣟⣻⡷⢕⡕⠀⠀⠀⠀⠀⠀⠀⠀⠀⠀⠀⠀⠀⠀⠀⠀⠀⠀⠀⠀⠀⠀⠀⠀⠀⢸⣿⣿⣿⣿⣿⣿⣿⣿⣿⣿⡧⠁⠁⠑⠔⢄⢀⢀⠀⠀⠀⠀⠀⠀⠀⠀⠀⠀⠀⠀⠀⠀⠀⠀⠀⠀⢄⢔⣑⣅⣄⣠⣼⣽⣾⣿⣿⣿⣇⠀⠀⠀⠀⠀⠀⠀⠀⠀⠀⠀⠀⠀⠀⠀⠀⠀⠀⠀⠀⠀⠀⢕⢕⢕⢇⢕⢕⢕⢕⢕⢇⢜⡣⢜⢣⢜⢕⢕⢕⢕⢕⢕⡕⢕⣕⢕⣗⣾⣷⣵⣵⡕⣗⡵⢕⡪⢝⡪⣝⡮⢵⡮⣕⡣⢕⡞⢝⣹⢽⣝⣽⣝⡿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⢿⣿⢻⢕⡇⠀⠀⠀⠀⠀⠀⠀⠀⠀⠀⠀⠀⠀⠀⠀⠀⠀⠀⠀⠀⠀⠀⠀⠀⠀⠁⣿⣿⣽⢝⣹⢝⠉⠉⠉⠁⠀⠀⠀⠀⠀⠀⠁⠑⠑⢔⠀⠀⠀⠀⠀⠀⠀⠀⠀⠀⠀⠀⠀⠀⠀⠀⢕⢿⢿⣿⣿⣿⣿⡿⢿⣟⣿⣿⡟⠀⠀⠀⠀⠀⠀⠀⠀⠀⠀⠀⠀⠀⠀⠀⠀⠀⠀⠀⠀⠀⠀⢕⢕⢕⢜⢕⢕⢱⢕⢕⢕⢇⢕⢜⢽⡕⢇⢕⢇⣕⡵⣕⣮⣗⢯⢟⣻⣝⣿⣟⣟⣽⣗⡮⣗⣫⣗⢮⢗⢮⢗⢫⢕⣗⢽⢕⢽⢧⢽⢗⡯⢗⣯⡗⣻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⢱⢕⢕⢕⡕⢀⠀⠀⠀⠀⠀⠀⠀⠀⠀⠀⠀⠀⠀⠀⠀⠀⠀⠀⠀⠀⠀⠀⠀⠀⠻⣿⣏⣕⢜⢇⠀⠀⠀⠀⠀⠀⠀⠀⠀⠀⠀⠀⠀⠁⢔⠀⠀⠀⠀⠀⠀⠀⠀⠀⠀⠀⠀⠀⠀⠐⠀⠀⠀⠀⠀⢸⣿⡟⢕⣿⣿⣿⠇⠀⠀⠀⠀⠀⠀⠀⠀⠀⠀⠀⠀⠀⠀⠀⠀⠀⠀⠀⠀⠀⠀⢱⢼⣕⢷⣼⡧⣵⡵⢕⣕⢵⣕⡼⢕⡣⣕⢷⢽⣞⡽⢕⢝⣟⡹⣿⣯⢽⣻⢽⣺⢿⣟⣽⡗⣮⢕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⣕⣱⢧⢕⡾⡕⢷⠀⠀⠀⠀⠀⠀⠀⠀⠀⠀⠀⠀⠀⠀⠀⠀⠀⠀⠀⠀⠀⠀⠀⠀⠀⠙⢿⣿⣿⣿⣿⣷⣷⣶⣴⡄⠀⠀⠀⠀⠀⠀⠀⠀⠁⠐⠀⠀⠀⠀⠀⠀⠀⠀⠀⠀⠀⠀⠀⠀⠀⠀⢀⢀⣀⣨⣽⣵⣷⣿⢿⡏⠀⠀⠀⠀⠀⠀⠀⠀⠀⠀⠀⠀⠀⠀⠀⠀⠀⠀⠀⠀⠀⠀⠀⢏⣟⢳⢜⢜⢟⣇⢸⢝⡺⢝⢇⢕⡗⢜⢕⢜⢕⢸⢝⣜⢝⢕⢕⢕⢏⢝⡞⢕⡗⢽⢗⢕⢵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⢟⢏⣄⣄⣀⣀⠀⠀⠀⠀⠀⠀⠀⠀⠀⠀⠀⠀⠀⠀⠀⠀⠀⠀⠀⠀⠀⠀⠙⢷⣧⣜⢙⠙⠙⠙⠉⠁⠀⠀⠀⠀⠀⠀⠀⠀⠀⠀⠀⠀⠀⠀⠀⠀⠀⠀⠀⠀⠀⠀⠀⠀⢰⣾⣿⣿⣿⢿⢿⢟⣫⣵⠟⠀⠀⠀⠀⠀⠀⠀⠀⠀⠀⠀⠀⠀⠀⠀⠀⠀⠀⠀⠀⠀⠄⣰⣕⢫⣕⣸⣗⣣⢝⣇⢽⢕⣸⣕⣇⢵⢕⢕⢕⢕⢕⣕⢹⣕⡹⢕⣪⢵⢳⢵⢗⡽⢕⡕⢕⢕⡱⢕⣸⢕⣇⣕⣇⡱⣗⡸⢕⣱⢱⢗⣹⢕⡫⢵⣞⡵⢗⢯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⠚⠓⠂⠀⠀⠀⠀⠀⠀⠀⠀⠀⠀⠀⠀⠀⠀⠀⠀⠀⠀⠀⠀⠀⠁⠛⠛⠛⠛⠓⠂⠀⠀⠀⠀⠀⠀⠀⠀⠀⠀⠀⠀⠀⠀⠀⠀⠀⠀⠀⠀⠀⠀⠀⠀⠀⠀⠀⠁⠁⠁⠀⠐⠓⠛⠛⠁⠀⠀⠀⠀⠀⠀⠀⠀⠀⠀⠀⠀⠀⠀⠀⠀⠀⠀⠀⠀⠀⠀⠀⠁⠙⠛⠛⠛⠓⠚⠛⠓⠛⠛⠛⠓⠚⠛⠓⠓⠓⠓⠛⠓⠛⠓⠛⠛⠚⠛⠓⠛⠓⠓⠓⠚⠃⠓⠚⠛⠓⠛⠓⠛⠓⠛⠙⠓⠓⠓⠚⠛⠛⠓⠓⠚⠓⠚⠓⠚⠛⠓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⡿⣫⣿⣿⣿⣿⣿⣿⣿⣿⣧⢕⣝⢿⢻⣿⣿⣿⡎⣿⡕⡕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⢟⣾⢧⣿⣿⣿⣿⣿⣿⣿⣿⣿⣷⡝⣷⡵⣝⢿⣿⣿⢸⣿⡜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⢫⣿⡟⣾⣿⣿⣿⣿⣿⣿⣿⣿⣿⣿⢏⢜⢇⣿⣇⢕⢕⢕⢝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⢣⣿⣿⢧⣷⣧⣵⣵⣷⣷⣿⣿⣯⡽⢕⢕⢕⢕⢻⣿⡗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⢿⣫⣽⢧⣿⣿⡿⣸⣿⣿⣿⣿⣿⣿⣿⣿⣿⣿⣿⡕⢕⢕⢸⣿⣿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⣟⣵⣿⣿⡏⣾⣿⣿⡇⣿⣿⣿⣿⣿⣿⣿⣿⣿⣿⣿⣿⣷⡕⢕⢸⣿⣿⣇⢕⢕⢕⢕⢕⢕⢕⢕⢜⢻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⣫⣾⣿⣿⣿⡿⣸⣿⣿⣿⢣⣿⣿⣿⣿⣿⣿⣿⣿⣿⣿⣿⣿⣿⣷⡕⢸⣿⣿⣿⢕⢕⢑⢑⢕⢕⢕⢕⢕⢕⢕⢝⢻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⣾⣿⣿⣿⣿⣫⣇⣿⣿⣿⣿⢸⣿⣿⣿⣿⣿⣿⣿⣿⣿⣿⣿⣿⣿⣿⡟⢸⣿⣿⣿⡇⢕⢕⢕⢕⢕⢕⢕⢕⢕⢕⢕⢕⢜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⣫⣿⣿⣿⣿⡿⣵⣿⢹⣿⣿⣿⣟⢸⣿⣿⣿⣿⣿⣿⣿⣿⣿⣿⣿⣿⡏⣿⡿⢸⣿⣿⣿⡇⢕⢕⢕⢕⢕⢕⢕⢕⢕⢕⢕⢵⣾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⣳⣿⣿⣿⣿⢟⣾⣿⡿⣼⢟⢝⣾⣟⡜⢿⣿⣿⣿⣿⣿⣿⣿⣿⣿⣿⣿⡇⢹⢕⣾⣿⣿⣿⡇⢕⢕⣇⢕⢕⡕⢕⠕⢕⢕⢕⣾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⢿⢿⢟⢳⣿⡿⣻⣿⢯⣿⣿⡟⢇⢇⣵⣿⣿⡇⢧⣿⣿⣿⣿⣿⣿⣿⣿⣿⣿⣿⣿⡇⢕⢱⣿⣿⣿⢿⠇⢕⢕⢝⢇⢇⢗⢝⠘⠈⢕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⡿⣽⣱⣷⣿⣿⡏⣿⣿⢳⣿⢯⣿⣿⡟⢕⡇⢜⣽⣿⣿⡟⣿⣿⣿⣿⣿⣿⣿⣿⣿⣿⣿⣿⣿⢕⢕⢌⢝⢝⠑⢁⢕⢕⡑⠕⢕⢕⢕⢜⢕⢰⢇⢕⢜⢻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⡿⣱⣿⣿⢿⣿⣿⢸⣿⢇⣿⣏⣿⣿⣿⣾⢱⣧⣸⣿⡝⢻⢇⣿⣿⣿⣿⣿⣿⣿⣿⣿⣿⣿⣿⡿⢕⢕⢄⢀⢀⢀⢄⢕⣼⣿⣿⢰⣅⢕⢕⢕⢕⢕⢕⢕⣱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⡿⢱⣿⣜⢿⢷⣝⢕⣿⡿⣼⡿⣼⣿⣿⣿⡿⣼⡇⣾⣿⣿⣿⣸⣿⢇⣿⣿⣿⣿⣿⣿⣿⣿⣿⡿⢕⢕⢱⣕⡑⣑⡱⢕⢱⣿⣿⣿⢸⣿⣷⣔⡕⣱⣴⢱⣻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⢇⢻⢟⢿⢗⣵⡗⢕⣿⢳⣿⢣⣿⣿⣿⣿⢇⣿⢱⣿⣿⣿⣇⣿⡏⢸⣿⣿⣿⣿⣿⣿⣿⣿⣿⢇⢕⢕⢸⣿⣿⣿⡏⢕⣾⣿⣿⣿⢸⣿⣿⢻⡇⢿⣻⣿⣇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⣿⡗⡸⢧⢕⢿⣏⣵⣿⡟⣾⡟⣾⣿⣿⣿⡟⢕⡟⣼⣿⣿⣿⢸⡿⣱⢸⣿⣿⣿⣿⣿⣿⣿⣿⣿⢕⢕⢕⣾⣿⣿⣿⣇⣳⣿⣿⣿⣿⣼⣿⣿⣾⡇⢾⡏⣫⣿⢸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⣿⣕⢕⢸⢟⢾⣵⣸⢳⡟⢱⣿⣿⣿⣿⢕⣟⡇⣟⣟⣟⣟⢸⡇⣿⡜⣿⢸⣿⣿⣿⣿⣿⡿⡏⢕⢕⢱⣿⣿⣿⣿⣿⢸⣿⣿⣿⡟⣿⣿⣿⣿⡇⢻⣎⢟⢽⢕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⣷⣵⢣⢕⢇⢜⡜⡼⣸⣿⣿⣿⢇⣾⣿⡷⣿⢿⢿⢿⣏⢸⣿⣷⣿⡏⣿⢸⣿⣿⣽⡧⢇⢕⢱⣾⣿⣯⣽⣟⣟⢸⢱⣿⣿⣷⣿⣿⣿⣿⢹⢷⢹⡇⢇⢕⢄⢔⢄⢸⣿⢕⢕⢕⢕⢕⢀⠀⠀⠀⠀⠀⢹⣿⣿⣿⣿⣿⣿⣿⣿⣿⣿⣿⣾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⡿⢑⠁⢕⢕⢹⢇⣿⢿⣿⡿⢕⠘⠈⢁⠍⢝⢟⠛⠳⢷⣝⣻⣿⣵⣿⣇⣿⢿⡟⢇⣕⢵⢟⣟⣟⣟⣟⣟⡟⢸⣯⢣⡝⣽⣿⣿⣿⣿⢱⢞⢏⢕⣵⣷⣷⣷⣷⣾⣿⢕⢕⢕⢕⢑⢑⢀⢄⢄⡄⢄⢸⢟⢟⢻⢟⢟⢟⢟⢟⢟⢟⣇⢳⢕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⢟⠇⠀⠁⢘⣇⣞⢱⡏⣾⣿⣧⣇⡕⣿⡗⢗⢔⠀⢁⢀⢅⡜⣿⣿⣿⣿⣿⣿⣿⣿⣾⣿⢿⢏⡙⢉⠑⠑⠁⢁⠁⠝⢽⣹⣿⣿⡿⣾⡏⡜⢱⣪⣿⣿⣿⣿⣿⣿⣿⣿⢕⢕⢕⢕⣷⡕⢕⣵⡕⣇⣷⡕⢵⣷⢸⣼⣿⢕⢸⣿⡵⢾⣿⢸⣕⣿⣿⣿⣿⣿⣿⣿⣿⣿⣿⣿⣿⣿⣿⣿⣿⣿⣿⣿⣿⣿⣿⣿⣿⢿⢿⢇⢟⢟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⠀⣰⢇⠀⠀⠀⢕⣿⢏⢝⢻⢹⣿⡏⣿⣿⣿⣷⡕⢕⣕⡕⢕⣵⣿⣿⣿⣿⣿⣿⣿⣿⣿⣿⣿⣵⢌⢕⢄⢄⢄⢄⣾⡿⢕⢵⣯⣿⣿⣿⣿⡇⠀⢜⣿⣿⣿⣿⣿⣿⣿⣿⣿⢕⢕⢕⢜⣿⣗⣇⣿⣗⣯⣿⣾⣼⣿⣿⣿⣿⣵⣾⣿⣿⣿⣿⣿⣿⣿⣿⣿⣿⣿⣿⣿⣿⣿⣿⣿⣿⣿⣿⣿⣿⣿⢿⢿⢟⢏⢝⢕⢕⢕⣕⣵⣵⣕⢕⢝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⣼⢏⠀⠀⠀⠀⢸⡿⢱⢕⡇⢕⢝⢇⢸⣿⣿⣿⣽⣕⣘⣕⣾⣿⣿⣿⣿⣿⣿⣿⣿⣿⣿⣿⣿⣿⣧⡇⢵⡕⢕⣵⣿⣿⢏⣿⣿⢿⢿⢹⣿⢇⠀⠀⢹⣿⣿⣿⣿⣿⣿⣿⣿⢕⢕⢕⢸⣿⣿⣿⣿⣿⣿⣿⣿⣿⣿⣿⣿⣿⣿⣿⣿⣿⣿⣿⣿⣿⣿⣿⣿⣿⣿⣿⣿⣿⣿⡿⢿⢟⢟⢏⢝⢕⢕⣕⣱⣵⣵⣷⣾⣧⢜⣿⣿⣿⣿⣧⡕⢜⢻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⢅⡾⢕⣕⢄⠀⠀⠀⣾⢇⣿⢱⣿⢕⢕⢕⢕⢿⣿⣿⣿⣿⣿⣿⣿⣿⣿⣿⣿⣿⣿⣿⣿⣿⣿⣿⣿⣿⣿⣷⣧⣵⣵⣾⣿⣿⣿⢟⣿⡟⢜⢕⣿⢕⠀⠀⠔⡹⣿⣿⣿⣿⣿⣿⣿⢕⢕⢕⢸⣿⣿⣿⣿⣿⣿⣿⣿⣿⣿⣿⣿⣿⣿⣿⣿⣿⣿⣿⣿⣿⣿⣿⡿⢿⢟⢟⢝⢝⢕⢕⢕⣕⣕⣱⡷⢿⢿⣿⣿⣿⣿⣿⣿⢇⣱⣿⣿⣿⣿⣿⣷⣕⢕⢹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⠁⢜⡇⢕⡞⢕⣾⡏⢕⠀⢔⢱⡟⢱⣿⡕⢺⡕⢕⢕⢕⢞⣿⣿⣿⣿⣿⣿⣿⣿⣿⣿⣿⣿⣿⣿⣿⣿⣿⣿⣿⣿⣿⣿⣿⣿⣿⣿⣿⢻⡷⣻⣿⢇⢕⢕⣿⢕⠀⠀⠀⢱⡹⣿⣿⣿⣿⣿⣿⢕⢕⢕⢸⣿⣿⣿⣿⣿⣿⣿⣿⣿⣿⣿⣿⣿⣿⣿⣿⢿⢟⢟⢏⢝⢝⢕⢕⢕⡱⢕⣵⣷⣾⣿⢿⢿⢟⣟⣟⣟⣟⣳⣞⣝⣝⢏⢵⣾⣿⣿⣿⣿⣿⣿⣿⣿⡧⢕⢜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⡎⢕⣸⡟⢕⠑⠀⢄⢜⢕⢸⣿⡕⢝⣇⢕⢕⢕⢕⢹⣿⣿⣿⣿⣿⣿⣿⣿⣿⣿⣿⣿⣿⣿⣿⣿⣿⣿⣿⣿⣿⣿⣯⣯⡷⡻⢟⣾⣿⡟⢕⢕⢕⣿⢑⢀⠀⢀⢜⢧⢹⣿⣿⣿⣿⣿⢕⢕⢕⢸⣿⣿⣿⣿⣿⣿⣿⣿⡿⢿⢟⢟⢏⢝⢕⢕⢕⣕⢱⣕⣗⣇⢕⢕⣜⢼⣿⢟⣫⣵⣷⣿⣿⣿⣿⣿⣿⣿⣿⣿⣿⣿⣿⣿⡷⡮⡝⡟⢿⣿⣿⣿⣿⣯⢳⡕⢕⢹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⢜⢕⢅⣿⢕⢕⢔⡕⢅⢜⢕⢸⣿⣵⡇⢹⡕⢕⢕⢕⢕⢹⣿⣿⣿⣿⣿⣿⣿⣿⣿⣿⣿⣿⣿⣿⣿⣿⣿⣿⣿⣿⣿⣿⣟⢝⢕⣸⣿⣿⡇⢕⢱⢕⣿⢸⣿⢕⢹⣇⢜⣧⢻⣿⣟⣻⣿⣕⣑⣁⣜⣿⡟⢿⢟⢟⢝⢝⢕⢕⣕⣕⣵⣵⣷⡾⢟⣫⣷⣿⣿⣿⣿⣷⣵⣻⣿⣷⣿⣿⣿⣿⢿⢿⢿⢿⢟⢻⢟⢟⢿⢟⢿⢗⢕⢕⢕⢕⢕⢕⢜⢟⢿⡏⢻⣇⢕⢕⢕⢜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⢕⢇⠁⢸⣿⢕⡕⢕⠇⢕⢕⢸⢇⢿⣷⢯⢱⡳⡕⢕⢕⢕⢕⢜⢻⢿⣿⣿⣿⣿⣿⣿⣿⣿⣿⣯⣝⣿⣿⣿⣿⣿⣿⣿⢿⢏⢕⢕⣿⣿⣿⢕⢱⢸⢕⡽⢸⢿⢇⢜⣿⡱⢜⡜⢿⠿⢿⣿⢿⢟⢝⢝⢕⢕⣕⣱⣵⣵⣷⣿⣿⣿⣿⣿⢟⢏⢜⢟⢟⢻⢿⢟⢏⢟⢝⢝⢝⢝⢝⢝⢜⢕⢕⢕⢕⢕⢕⢕⢕⢕⢕⢕⢕⢕⢕⢕⢕⢕⢕⢕⢕⢕⢕⢕⢝⢆⠘⢕⢕⢕⢕⢕⢻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⢜⣴⣾⣼⡇⣴⣮⣕⣜⢕⢕⡏⢕⢜⣿⡕⢸⣷⢝⢕⢕⢕⢕⢕⢕⢕⢝⢻⢿⣿⣿⣿⣿⣿⣿⣿⣿⣿⣿⣿⡿⢟⢏⢕⢕⢕⢕⣸⣿⣿⢏⡇⢸⢱⢕⡕⢄⢄⢄⢕⢿⡇⠁⢱⠀⠀⢸⣿⢕⢕⢕⣷⣿⣿⣿⣿⣿⣿⣿⣿⣿⣿⡿⢕⢕⢕⢕⢕⢕⢕⢕⢕⢕⢕⢕⢕⢕⢕⢕⢕⢕⢕⢕⢕⢕⢕⢕⢕⢕⢕⢕⢕⢕⢕⢕⢕⢕⢕⢕⢕⢕⢕⢕⢕⢕⢕⢄⠀⠑⠕⢕⢕⢕⢜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⠑⢱⣿⢿⣿⢇⢿⢿⣿⡿⢕⢱⢕⢕⢕⢜⣷⢇⣿⢕⢕⢕⢕⢕⢕⢕⢕⢕⢕⢕⢜⢝⢻⣿⣿⣿⡿⢟⢟⢝⢕⢕⢕⢕⢕⢕⢕⢕⣿⢏⢏⣼⣇⢕⢕⢕⡇⢱⣷⣷⡇⢸⣇⠀⠕⡕⠀⢸⣿⢕⢕⢕⣿⣿⣿⣿⣿⣿⣿⣿⣿⣿⢏⢕⢕⢕⢕⢕⢕⢕⢕⢕⢕⢕⢕⢕⢕⢕⢕⢕⢕⢕⢕⢕⢕⢕⢕⢕⢕⢕⢕⢕⢕⢕⢕⢕⢕⢕⢕⢕⢕⢕⢕⣕⣕⣵⣵⡕⢔⠀⠀⠀⠑⢕⢕⢕⢻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⠐⢅⠀⠁⢕⢎⢸⡇⢕⢕⢕⢱⢕⢕⢕⢕⢕⢕⢜⡇⢹⣇⢕⢕⢕⢕⢕⢕⢕⠕⠁⢕⣱⣷⣾⣷⣯⣷⣿⣿⢕⠁⠕⢕⢕⢇⢕⢕⠕⣼⢏⢕⢱⣿⡿⢕⡇⢕⢕⣇⢜⢝⢕⢸⣿⢀⢀⢕⢄⢸⣿⢕⢕⢕⣿⣿⣿⣿⣿⣿⣿⣿⣿⢇⢕⢕⢕⢕⢕⢕⢕⢕⢕⢕⢕⢕⢕⢕⢕⢕⢕⢕⢕⢕⢕⢕⢕⢕⢕⢕⢕⢕⢕⣕⣕⣕⢵⢵⢵⢗⢞⢟⢟⢟⢕⢝⢕⢕⢕⢕⢕⢄⠀⠀⠄⠀⠁⠕⢕⢝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⠀⠀⠀⢕⢕⢕⢕⢕⢕⢱⣿⢕⢕⢕⢕⢕⢕⢕⢜⢕⢻⡕⢕⢕⢜⠕⠁⠀⠀⢔⢕⣾⣿⣿⣿⣿⣿⣿⣿⡕⢔⠀⠀⠁⠑⠕⢕⢕⣵⢕⢱⣿⣿⡇⢱⡇⢕⢕⢜⣇⢕⢕⢸⣿⢕⢱⢕⢕⢸⣿⢕⢕⢕⣿⣿⣿⣿⣿⣿⣿⣿⡏⡕⢷⢧⢵⢵⢵⢵⢵⢵⢕⢕⢕⢕⢕⢗⢗⢗⢕⢕⢕⢕⢕⠕⢕⢕⢝⢝⢕⢕⢕⢕⢕⢕⢕⢕⢕⢕⢕⣾⣧⢕⢕⢕⢕⢕⢕⢕⢕⢕⠀⠀⠀⠑⢄⠀⠁⢕⢜⢻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⠈⠉⠉⠉⠉⠉⠉⠉⠉⠉⠉⠉⠀⠀⠀⠀⠀⢀⢕⢕⠀⠀⠀⢜⠑⠑⠑⠑⢕⣿⢕⢕⢄⢕⢕⢕⢕⢕⢸⣳⣵⣣⢕⠀⠀⠀⠀⠀⠀⢕⣱⣿⣿⣿⣿⣿⣿⣿⣿⡇⢕⠀⠀⠀⠀⠀⠕⢸⣿⡇⢸⣿⣿⢱⣯⣼⢕⢕⢕⢸⣇⢕⢸⣣⣕⣣⡕⢕⢸⣿⢕⢕⢱⣿⣿⣿⣿⣿⣿⣿⡟⢕⢕⢕⢕⢕⢕⢕⢕⢕⢕⢕⢕⠑⢕⢕⢕⢕⢕⢕⢕⠀⢕⢕⢄⢕⢕⢕⢕⢕⢕⢕⢕⢕⢕⢕⢕⢕⢕⣾⣿⣿⣷⡕⢕⢕⢕⢕⢕⢕⢕⢔⠀⠕⢔⢔⠑⢄⢀⠕⢕⢝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⡿⢟⡄⠀⠀⠀⠀⠀⠀⠀⠀⠀⠀⠀⠀⠀⠀⠀⠀⢕⢕⠕⠀⠀⠀⣴⣶⣶⣶⣇⣾⢇⢕⢕⢕⣕⣵⣵⣷⣷⢸⡿⣿⣿⡕⠄⠀⠀⠀⠀⠀⢸⣿⣿⣿⣿⣿⣿⣿⣿⣿⣿⡕⠀⠀⠀⠀⠀⠀⢇⢫⡇⢸⠿⠃⠛⠟⢏⢕⢕⢕⢕⢿⣇⢵⣿⣿⣿⣷⣾⢼⣿⢕⢕⢸⣿⣿⣿⣿⣿⣿⣿⢇⢕⢕⢕⢕⢕⢕⢕⢕⢕⢕⢕⢕⠀⢕⢕⢕⢕⢕⢕⢕⠀⠁⢕⢕⠑⢕⢕⢕⢕⢕⢕⢕⢕⢕⢕⢕⢕⢸⣿⢟⢿⢿⣷⢕⢕⢕⢕⢕⢕⢕⢕⢄⠀⠀⠀⢀⢀⢕⢔⢑⢕⢜⢻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⡿⢟⣱⣷⣿⣿⣇⢖⣲⣶⣶⣶⣶⣶⢔⠀⠀⠀⠀⠀⠀⢕⢕⢕⠀⠀⠀⢱⣿⣿⣿⡟⣼⢏⢕⢕⣵⣿⣿⣿⣿⣿⣿⢸⡷⣹⣿⣿⡕⠀⠀⠀⠀⠀⢸⣿⣿⣿⣿⣿⣿⣿⣿⣿⣿⡟⠀⠀⠀⠀⠀⠀⢕⢕⠜⠑⠐⠔⢕⠐⠑⠕⣕⣵⣇⢜⢿⣎⢿⣿⣿⣿⣿⣺⡿⢕⢕⢸⣿⣿⣿⣿⣿⣿⣿⢕⢕⢕⢕⢕⢕⢕⢕⢕⢕⢕⢕⢕⢄⢕⢕⢕⢕⢕⢕⢕⢕⠀⢕⢕⢕⢕⢕⢕⢕⢕⢕⢕⢄⢕⢕⢕⢕⢺⣿⢵⣱⣼⣿⢕⢕⢕⢕⢕⢕⢕⢕⢕⢄⠀⠀⠁⢕⢕⢕⢕⢕⠕⢕⢝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⢕⢹⢇⢻⣮⢻⠟⠃⢿⣿⣿⣿⣿⣿⡇⢕⢔⢕⢕⢕⢔⠁⢕⢕⠀⠀⠀⣸⣿⣿⡿⣼⡏⢕⢕⣼⣿⣿⣿⣿⣿⣿⣿⡇⣷⢳⣻⣿⣷⡀⠀⠀⠀⠀⠀⢿⣿⣿⣿⣿⣿⣿⣿⣿⣿⢇⠀⠀⠀⠀⠀⠀⠕⢕⠀⣵⠄⠀⠀⠰⣷⢀⣿⣿⣿⣇⢕⢻⣎⠿⢟⢟⢟⢛⢕⢕⢕⢸⣿⣿⣿⣿⣿⣿⡏⢕⢕⢕⢕⢕⢕⠑⢕⢕⢕⢕⢕⢕⢕⢕⢕⢕⢕⢕⢕⢕⢕⠀⠀⢕⢕⢱⣕⢕⠁⠕⠑⢀⢁⢄⢔⢕⢕⢜⢝⢻⢟⢟⢏⢕⢕⢕⠁⢕⢕⢕⢕⢕⢕⠀⠀⠀⠑⢕⢕⢕⢕⢄⠕⢕⢜⢏⢏⢏⢝⢟⢟⢟⢟⢟⢟⢻⠀</a:t>
            </a:r>
            <a:br/>
            <a:r>
              <a:t>⢕⢕⢕⣿⣿⣿⣿⡇⠀⠀⠀⠀⠀⠀⠀⠀⠀⠀⠀⠀⠀⠀⠀⢸⣿⣿⣿⣿⣿⣿⣿⣿⣿⣿⣿⣿⣿⣿⣿⣿⣿⣿⣿⣿⣿⣿⣿⣿⣿⣾⣿⣿⣿⣿⣿⣿⣿⣿⣷⡕⢜⠇⢝⣱⠔⠀⠁⢻⣿⣿⣿⣿⣷⢕⢕⢕⡕⣱⣗⢕⠀⠁⠀⠀⢔⣿⣿⡿⣱⡟⢕⢕⣸⣿⣿⣿⣿⣿⣿⣿⣿⣷⢹⡞⣿⣿⣿⣧⠀⠀⠀⠀⠀⠜⣿⣿⣿⣿⣿⣿⣿⣿⡟⠀⠀⠀⠀⠀⠀⠀⠀⢕⣄⣁⠀⢕⢕⠀⣅⣵⣿⣿⣿⣿⡇⢕⢹⣇⢕⢕⢕⢕⠕⠕⢕⢸⣿⣿⣿⣿⣿⣿⡇⢕⢕⢕⢕⢕⢕⠀⢕⢕⠀⢕⢕⢕⣵⣳⡕⢕⢕⢄⢕⢕⢕⢕⠀⠑⠀⣿⣿⣷⣦⡄⠁⢕⢕⢕⢕⢕⢕⢕⢕⢕⢕⢄⠑⠕⢕⢕⢕⢕⢕⢕⢕⢕⢕⢱⢄⠀⠀⠕⢕⢕⢕⢕⠀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⣦⢀⠁⠁⢄⢄⠄⠀⠹⣿⣿⣿⣿⡱⣱⡞⣼⣿⣿⡕⢀⠀⠀⠀⠸⢿⡿⣱⢏⢕⢕⢱⣿⣿⣿⣿⣿⣿⣿⣿⣿⣿⡇⢧⢻⣿⣏⢿⣇⠀⠀⠀⠀⠀⢹⣿⣿⣿⣿⣿⣿⣿⠑⠀⠀⠀⠀⠀⠀⠀⠀⢸⣿⡇⡆⢔⡄⢰⣸⣿⣿⣿⣿⣿⣿⡕⢕⠝⠇⠁⠁⠀⠀⢕⢕⢸⣿⣿⣿⣿⣿⣿⡇⢕⢕⢕⠕⢕⢕⠀⢕⢕⠀⢕⢕⢕⣿⣿⡿⠕⢕⢕⢄⠕⢕⢕⠀⠀⠀⣷⣍⢙⠟⠧⢄⢕⢕⢕⢕⢕⢕⢕⢕⢕⢕⢕⢕⢄⠁⠕⢕⢕⢕⢑⠕⠕⠕⢜⣧⢄⠀⠀⢕⢕⢕⢕⠔⠑⢕⢕⢕⢕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⢵⡄⠀⠁⠁⠀⠀⠀⠘⢻⣿⣿⣵⣿⣹⣿⣿⣿⣇⢕⠀⠀⠀⠀⠀⠀⠉⠑⠑⠕⣼⣿⣿⣿⣿⣿⣿⣿⣿⣿⣿⣿⡜⡸⣿⣿⣧⡻⡆⠀⠀⠀⠀⠀⢻⣿⣿⣿⣿⣿⢇⠀⠀⠀⠀⠀⠀⠀⠀⠀⠁⡿⢟⡝⣧⢝⢜⡏⣿⣿⣿⣿⢿⠟⠑⠀⠀⠀⠀⠀⠀⠀⢕⢕⢸⣿⣿⣿⣿⣿⣿⡇⢕⢕⢕⢔⢕⢕⠀⢕⠕⢀⡐⢕⢕⣙⣝⡥⣷⣷⣕⢕⢔⠑⢕⢕⠀⠀⣿⡿⢟⣗⣖⣲⣆⡕⢕⢑⢕⢕⢅⠕⢅⠑⢕⢕⢕⢔⠀⠀⠁⠑⠑⢀⢄⢕⢕⢿⣧⢔⠀⠁⢕⢕⢕⠀⢕⢕⢕⢕⡕⢕⢹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⣾⢿⠀⠀⠀⠔⠕⠀⠀⠀⢸⣿⣿⣿⢸⣿⣿⣿⣿⡇⢕⠀⠀⠀⠀⠀⠀⠀⠀⠀⠀⠉⠙⠻⢿⣿⣿⣿⣿⣿⣿⣿⣿⢕⣿⣷⣮⣝⣗⠔⠀⠀⠀⠀⠁⢻⣿⣿⣿⡟⠀⠀⠀⠀⠀⠀⠀⠀⠀⠀⠀⢸⣿⣧⡹⢸⣧⣕⡟⠟⠙⠁⠀⠀⠀⠀⠀⠀⠀⠀⠀⠀⢕⢕⢸⣿⣿⣿⣿⣿⣿⣇⢕⢕⢕⢕⢕⢕⠀⠁⠀⢸⣷⢕⠑⠗⠚⠛⠳⢷⣿⣷⣅⢔⠀⠕⢄⠀⢹⣿⠟⠋⠁⠀⠄⢄⢅⢕⢁⠕⢕⢕⢅⠑⠔⢅⢁⢑⠁⠀⢀⠀⢕⢕⢕⢕⢕⢸⣿⣧⢔⠀⢕⢕⢕⠀⢕⢁⢕⢕⢸⣕⢕⢝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⣷⣿⠀⠀⠀⠀⠀⠀⢄⠀⠀⠜⢿⣿⢸⣿⣿⣿⣿⢕⠀⠀⠀⠀⠀⢀⠀⠀⠀⠀⠀⠀⠀⠀⠀⠈⠙⢿⣿⣿⣿⣿⡿⠁⠘⣿⣿⣿⣿⠀⠀⠀⠀⠀⠀⠁⠉⢉⠙⠁⠀⠀⠀⠀⠀⠀⠀⠀⠀⠀⠀⠀⢻⣿⣷⣼⡿⠈⠀⠀⠀⠀⠀⠀⠀⢀⠀⠀⠀⠔⢄⠀⢕⢕⢿⣿⣿⣿⣿⣿⣿⡿⢕⢕⢕⢕⠀⢕⠀⠀⠀⡌⠀⢄⢄⢐⢀⠀⠀⠀⢜⣿⣿⣧⡀⠀⠕⠀⢸⡏⣄⣤⣤⠐⠐⠄⠀⢕⢕⠀⠀⠑⠕⢕⢄⠁⠑⠕⠕⠕⠕⢕⢄⠁⠑⠕⠕⢸⢿⣿⣧⢔⢕⢕⢕⠀⢕⢕⠑⢕⢕⢿⣧⡕⢜⢻⣿⣿⣿⠀</a:t>
            </a:r>
            <a:br/>
            <a:r>
              <a:t>⢕⢕⢕⣿⣿⣿⣿⣿⢟⡇⢕⢕⠀⠀⢕⢕⢕⢕⢕⢕⢕⢕⢕⢕⢕⢕⠀⠀⠀⠀⠀⠀⠁⠀⠑⢄⣤⣼⣿⣿⠀⠀⠁⠐⢸⣿⣿⣿⣿⣿⣿⣿⣿⣿⣿⣿⣿⣿⣿⣿⣿⣷⣿⠀⠀⠀⠀⠀⠁⠁⠀⠀⠀⠁⢻⠁⢿⣿⣿⡧⢕⢄⠀⠀⢀⢔⠑⠀⠀⢀⠄⠀⠀⠀⠀⠀⠀⠀⠀⠁⠻⣿⣿⢕⠀⠀⢸⡏⢹⣿⠀⠀⠀⠀⠀⠀⠀⠑⢕⠔⠀⠀⠀⠀⠀⠀⠀⠀⠀⠀⠀⠀⠀⠘⢿⢟⠕⠁⠀⠀⠀⠀⠀⠀⠀⠀⠀⠐⢄⠀⠀⠀⠕⢕⢕⣿⣿⣿⣿⣿⣿⣿⢇⢕⠕⢁⢕⢀⢕⢀⠀⠕⠀⢄⢕⠞⢗⠀⠀⢀⠀⣼⣿⣿⣿⣇⠀⢱⠀⢸⣿⣿⡀⢔⣄⣄⢔⢀⣵⣵⡕⠀⣠⡀⠀⠑⠕⠄⠄⢀⢀⢀⢀⢀⢀⢀⢄⢔⢕⣿⣿⣿⡇⢀⢕⢕⠀⢕⢕⡄⠑⢕⢜⢿⣿⢕⢕⢹⣿⣿⠀</a:t>
            </a:r>
            <a:br/>
            <a:r>
              <a:t>⢕⢕⢕⣿⣿⣿⣿⣿⡧⢇⢕⢕⠀⠀⠀⢕⢕⢕⢕⢕⢕⢕⢕⢕⢕⢕⠀⠀⠀⠀⢄⢀⠀⠀⠀⠀⣿⣿⣿⣿⠔⢄⠀⠀⢸⣿⣿⣿⣿⡏⣿⣿⣿⣿⣿⣿⣿⣿⣿⣿⣷⢿⣿⠀⠀⠀⠀⠀⠀⠀⠀⢔⠐⠀⠀⠀⠀⠹⢿⡯⢕⢕⠀⢄⠑⠀⠀⢀⠔⠁⠀⠀⠀⠀⠀⠀⠀⠀⠀⠀⠀⠈⠋⠀⠀⠀⠁⡇⢜⡟⠀⠀⠀⠀⠀⠀⠀⠀⠑⠀⠀⠀⠀⠀⠀⠀⠀⠀⠀⠀⠀⠀⠀⠀⠁⠀⠀⠀⠀⠀⠀⠀⠀⠀⠀⠀⠀⠀⢀⠕⠄⢀⠀⢕⢕⣿⣿⣿⣿⣿⣿⣿⣱⡇⢕⠀⠁⢕⠀⠕⠀⢰⡄⢱⣾⣧⡑⢷⡷⢕⣰⣿⣿⣿⣿⡟⢀⣿⣠⣾⣿⣿⣷⣵⣜⣋⣱⣾⣿⣿⣵⣾⣿⣿⣷⣦⠀⢀⢀⢀⠁⢑⢕⢕⢕⢕⢕⢕⢕⣿⣿⣿⣿⢕⢕⢕⠀⢕⢕⣿⣔⢅⢕⢕⢕⢕⣱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⠔⠀⠀⠀⠀⢀⢀⢔⢕⢄⠀⠁⠕⠑⠑⠀⠀⢀⠐⠑⠔⠀⠀⠀⠀⠀⠀⠀⠀⠀⠀⠀⠀⠀⠀⠀⠀⠀⢀⠑⢕⠇⠀⠀⠀⠀⠀⠀⢠⣤⣴⣥⡔⠀⠀⠀⠀⠀⠀⠀⠀⠀⠀⠀⠀⠀⠀⠀⠀⠀⠀⠀⠀⠀⠀⠀⠀⠀⢀⠔⠁⠀⠀⠀⠑⢕⢕⣿⣿⣿⣿⣿⣿⣿⣿⢇⠕⠀⠀⠁⢔⠀⠀⠘⣿⣷⡿⢿⢿⡷⢷⣿⣿⣿⣿⣿⣏⣴⣾⣿⣿⣿⣿⣿⣿⣿⣿⣯⣽⡿⢽⢷⣿⣿⣿⣿⣿⡏⢀⣼⢇⢕⢕⢕⢕⢕⢕⢕⢕⢕⢕⣿⣿⣿⣿⢕⢕⠁⢔⢕⢕⣿⣿⣷⢕⢕⢕⣵⣿⣿⣿⣿⠀</a:t>
            </a:r>
            <a:br/>
            <a:r>
              <a:t>⢕⢕⢕⣿⣿⣿⣿⣿⣿⣽⡽⣵⢕⠀⠀⠑⠗⠗⠳⠷⣷⣷⣷⣷⣷⣾⣿⣿⣿⣿⣴⣴⣴⣤⣿⣿⣿⣿⣿⣿⣦⣴⣦⣴⣾⣿⣿⣿⣿⣿⣿⣿⣿⣿⣿⢞⢕⢕⢕⠕⠑⠅⠕⠁⠁⠁⠁⠁⠁⠑⢀⠀⠀⠑⠁⢕⢕⢕⢕⢀⢄⠀⠀⠄⠁⠀⢀⠀⠀⠁⠔⢀⠀⠀⠀⠀⠀⠀⠀⠀⠀⠀⠀⠀⠀⠀⠁⢀⢜⠀⠀⠀⠀⠀⠀⠐⢻⣿⣿⣿⣿⡇⠀⠀⠀⠀⠀⠀⠀⠀⠀⠀⠀⠀⠀⠀⠀⠀⠀⠀⠀⠀⠀⠀⢀⠐⠁⠀⠀⠀⠁⠐⠄⢕⢕⣿⣿⣿⣿⣿⣿⣿⢏⢕⢄⢔⣴⡔⠀⠀⠀⠀⠜⣿⣿⢟⢞⢻⣿⣿⣿⣿⣿⣿⣿⣿⣿⣿⣿⣿⣿⣿⣿⣿⣿⣿⢏⢕⢕⢕⢝⣿⣿⣿⣿⢁⡱⣕⣱⣵⣷⢕⢕⢕⢕⢕⢕⢕⢕⣿⣿⣿⡏⢕⠁⠀⢐⢕⣸⣿⡟⢕⢕⣱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⢅⢄⠀⠀⠀⠅⢕⢕⢕⢕⡇⠀⠀⠀⠀⠁⠀⠁⠄⠀⠀⠁⠐⢀⠀⠀⠀⠀⠀⠀⠀⠀⠀⠀⠀⠀⠀⠑⠀⠀⠀⠀⠀⠀⠀⠑⠺⠿⠿⠻⠟⠁⠀⠀⠀⠀⠀⠀⠀⠀⠀⠀⠀⠀⠀⠀⠀⠀⠀⠀⠀⠀⠀⢔⠀⠀⠀⠀⠀⠀⠀⠀⠀⢕⢕⣿⣿⣿⣿⣿⣟⣕⣱⣵⡇⣿⣿⡇⢕⡄⠀⠀⢠⡈⢇⢕⢕⢕⣾⣿⣿⣿⣿⣿⣿⣇⣿⣿⣿⣿⣿⣿⣿⣿⣿⣿⣷⣵⣵⣵⣷⣿⣿⣿⣷⢏⢽⣿⣿⢟⢕⢕⢕⢕⢕⢕⠁⢕⢕⣿⣿⡿⢕⡕⠀⠀⢕⣵⡿⢏⢕⣱⣾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⢅⢕⢕⣄⠀⠀⠀⠕⢕⡼⢕⠀⠀⠀⠀⠀⠀⠀⠀⠀⠀⠀⠀⠀⠔⢀⠀⠀⠀⠀⠀⠀⠀⠀⠀⠀⠀⠀⠀⠀⠀⠀⠀⠀⠀⠀⠀⠀⠀⠀⠀⠀⠀⠀⠀⠀⠀⠀⠀⠀⠀⠀⠀⠀⠀⠀⠀⠀⠀⠀⠀⠀⠑⠀⠀⠀⠀⠀⠀⠀⠀⠀⠀⢕⢕⣿⣿⣿⣿⣿⣿⣿⣿⣿⣿⣿⣿⣷⢕⢜⢳⣴⢄⡹⣿⣷⣾⣿⣿⣿⣿⣿⣿⣿⣿⣿⣿⣿⣿⣿⣿⣿⣿⣿⣿⣿⣿⣿⣿⣿⣿⣿⣿⣿⢏⢅⢑⢕⢕⢕⢕⢕⢕⢕⢕⢕⠀⠀⢕⣿⣯⣷⡿⠑⠀⢄⣼⢟⢕⢕⢱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⣧⢀⠀⠁⡸⢕⠕⠀⠀⠀⠀⠀⠀⠀⠀⠀⠀⠀⠀⠀⠀⠀⠀⠀⠀⠀⠀⠀⠀⠀⠀⠀⠀⠀⠀⠀⠀⠀⠀⠀⠀⠀⠀⠀⠀⠀⠀⠀⠀⠀⠀⠀⠀⠀⠀⠀⠀⠀⠀⠀⠀⠀⠀⠀⠀⠀⠀⠀⠀⠀⠀⠀⠀⠀⠀⠀⠀⠀⠀⢕⢕⣿⣿⣿⣿⣿⣿⣿⣿⣿⣿⣿⣿⣿⢕⢕⢕⢕⢁⠜⣿⣿⣿⣿⣿⣿⣿⣿⣿⣿⣿⢿⠿⠿⢿⣿⣿⣿⣿⣿⣿⣿⣿⣿⣿⣿⣿⣿⣿⠏⢄⢕⢕⢕⢕⢕⢕⢕⢕⢕⢕⠑⠀⢔⢕⣿⡿⢏⢕⣔⣵⡿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⣷⡄⡱⢕⡑⠀⠀⠀⠀⠀⠀⠀⠀⠀⠀⠀⠀⠀⠀⠀⠀⠀⠀⠀⠀⠀⠀⠀⠀⠀⠀⠀⠀⠀⠀⠀⠀⠀⠀⠀⠀⠀⠀⠀⠀⠀⠀⠀⠀⠀⠀⠀⠀⠀⠀⠀⠀⠀⠀⠀⠀⠀⠀⠀⠀⠀⠀⠀⠀⠀⠀⠀⠀⠀⠀⠀⠀⠀⢕⢕⣿⣿⣿⣿⣿⣿⣿⣿⣿⣿⣿⣿⣿⡇⢕⢕⢕⢕⠑⠜⣿⣿⣿⣿⣿⣿⡟⢏⢕⢕⢕⢕⢕⢕⢕⢔⢜⢹⣿⣿⣿⣿⣿⣿⣿⣿⢟⢕⢕⢕⢕⢕⢕⢕⢕⢕⢕⢕⢕⢕⠀⠀⢕⢕⣿⣿⣿⣿⣿⢏⢕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⣼⣿⡿⣱⢇⢱⡇⠀⠀⠀⠀⠀⠀⠀⠀⠀⠀⠀⠀⠀⠀⠀⠀⠀⠀⠀⠀⠀⠀⠀⠀⠀⠀⠀⠀⠀⠀⠀⠀⠀⠀⠀⠀⠀⠀⠀⠀⠀⠀⠀⠀⠀⠀⠀⠀⠀⠀⠀⠀⠀⠀⠀⠀⠀⠀⠀⠀⠀⠀⠀⠀⠀⠀⠀⠀⠀⠀⠀⠀⠀⢕⢸⣿⣿⣿⣿⣿⣿⣿⣿⣿⣿⣿⣿⣿⡇⢕⢕⢕⢕⢕⠔⢘⢻⣿⣿⣿⣿⡇⢕⣕⣕⡕⢕⣕⣕⣕⣕⣕⣕⣿⣿⣿⣿⣿⣿⢟⢕⠀⢕⢕⢕⢕⢕⢕⢕⢕⢕⢕⢕⢕⠅⢀⢀⢕⢕⣿⣿⣿⢟⢕⢕⡕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⡵⣿⣿⢣⡟⢕⡿⢕⠀⠀⠀⠀⠀⠀⠀⠀⠀⠀⠀⠀⠀⠀⠀⢀⢄⠀⠀⠀⠀⠀⠀⠀⠀⠀⠀⠀⠀⠀⠀⠀⠀⠀⠀⠀⠀⠀⠀⠀⠀⠀⠀⠀⠀⠀⠀⠀⠀⠀⠀⠀⠀⠀⠀⠀⠀⠀⠀⠀⠀⠀⠀⠀⢕⠀⠀⠀⠀⠀⠀⠀⠀⢕⢸⣿⣿⣿⣿⣿⣿⣿⣿⣿⣿⣿⣿⣿⣿⢕⢕⢕⢕⢕⠕⢕⢕⢜⢻⢿⣿⣿⣿⣿⣿⣿⣿⣿⣿⣿⣿⣿⣿⣿⣿⣿⢟⢏⢕⢕⢕⠀⢕⢕⢕⢕⢕⢕⢕⢕⢕⢕⢕⢁⢕⢀⢕⢕⢸⣿⡿⢇⢕⣱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⢐⣰⣼⣿⣿⢇⢿⢕⡞⢕⢕⠀⠀⠀⠀⠀⠀⠀⠀⠀⠀⠀⠀⠀⠀⢔⠕⠀⠀⠀⠀⠀⠀⠀⠀⠀⠀⠀⠀⠀⠀⠀⠀⠀⠀⠀⠀⠀⠀⠀⠀⠀⠀⠀⠀⠀⠀⠀⠀⠀⠀⠀⠀⠀⠀⠀⠀⠀⠀⠀⠀⠀⠀⠀⠀⠀⢕⠀⠀⠀⠀⠀⠀⠀⢕⢸⣿⣿⣿⣿⣿⣿⣿⣿⣿⣿⣿⣿⣿⣿⢕⢕⢕⢕⢕⢕⢕⢕⢕⢕⢔⢜⢝⢻⢿⣿⣿⣿⣿⣿⣿⣿⡿⢟⢟⢝⢕⢕⢕⢕⢕⢕⠀⢕⢕⢕⢕⢕⠕⢕⢕⢕⢕⢑⢕⢕⢕⢕⢕⢸⢏⢕⢕⣼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⣿⢇⢕⢕⡸⢕⢕⢕⢀⠀⠀⠀⠀⠀⠀⠀⠀⠀⠀⠀⠀⠀⢕⢔⠀⠀⠀⠀⠀⠀⠀⠀⠀⠀⠀⠀⠀⠀⠀⠀⠀⠀⠀⠀⠀⠀⠀⠀⠀⠀⠀⠀⠀⠀⠀⠀⠀⠀⠀⠀⠀⠀⠀⠀⠀⠀⠀⠀⠀⠀⠀⠀⠀⢕⠀⠀⠀⠀⠀⠀⢕⢕⢸⣿⣿⣿⣿⣿⣿⣿⣿⣿⣿⣿⣿⣿⣿⡕⢕⢕⢕⢕⢕⢕⢕⢕⢕⢅⢕⢕⢕⢕⢕⢝⢝⢟⢟⢝⢕⢕⢕⢕⢕⢕⢕⢕⢕⠕⢕⠀⢕⢕⢕⢕⢕⢕⢕⢕⢕⠔⢕⢕⢕⢕⢕⢕⢕⢕⣵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⢙⠕⠈⢕⢕⠕⢕⢕⠕⠀⠀⠀⢀⠀⠀⠀⠀⠀⠀⠀⠀⠀⢑⢕⠀⠀⠀⠀⠀⠀⠀⠀⠀⠀⠀⠀⠀⠀⠀⠀⠀⠀⠀⠀⠀⠀⠀⠀⠀⠀⠀⠀⠀⠀⠀⠀⠀⠀⠀⠀⠀⠀⠀⠀⠀⠀⠀⠀⠀⠀⠀⠀⠀⢕⠀⠀⠀⠀⠀⠀⠁⠕⢕⢕⢝⢝⢟⢿⢿⣿⣿⣿⣿⣿⣿⣿⣿⡇⢕⢕⢕⢕⢕⢕⢕⢕⢕⢕⠑⠀⠕⢕⢕⢕⢕⢕⢕⢕⢕⢕⢕⢕⢕⢕⢕⢕⠕⠀⠁⠕⢕⢕⢕⢕⢕⢕⢕⢕⠑⢕⢕⢕⢕⢕⢕⢕⣱⣾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⡏⢕⠀⢀⢕⢕⢀⢕⢕⢔⠀⠀⠀⠑⠁⠀⠀⠀⠀⠀⠀⠀⠀⠀⢔⠀⠀⠀⠀⠀⠀⠀⠀⠀⠀⠀⠀⠀⠀⠀⠀⠀⠀⠀⠀⠀⠀⠀⠀⠀⠀⠀⠀⠀⠀⠀⠀⠀⠀⠀⠀⠀⠀⠀⠀⠀⠀⠀⠀⠀⠀⠀⠀⠀⠑⠀⠀⠀⠀⠀⠀⠀⠀⠀⠀⠁⠑⢕⢕⢕⢕⢝⢝⢟⢿⣿⣿⣿⣧⢕⢕⢕⢕⢕⢕⢕⢕⢕⢕⢀⠀⠀⠁⠁⠑⠑⠕⢕⢕⢕⢕⢕⠕⢕⢑⠁⠀⠀⠀⠀⠀⢕⢕⢕⢕⢕⢕⢕⢕⠀⢕⢕⢕⢕⢕⢕⣼⣿⣿⣿⣿⣿⣿⡇⡇⢕⢕⢕⢕⢸⡟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⡿⢕⠀⠀⢕⢕⠀⢕⢕⢕⢕⠀⠀⠀⠀⠀⠀⠀⠀⠀⠀⠀⠀⠀⠀⠕⠀⠀⠀⠀⠀⠀⠀⠀⠀⠀⠀⠀⠀⠀⠀⠀⠀⠀⠀⠀⠀⠀⠀⠀⠀⠀⠀⠀⠀⠀⠀⠀⠀⠀⠀⠀⠀⠀⠀⠀⠀⠀⠀⠀⠀⠀⢀⢀⠀⠀⠀⠀⠀⠀⠄⠀⠀⠀⠀⠀⠀⢄⢕⢕⢁⢕⢕⢕⡕⢕⢕⢕⢝⢝⢕⢕⢕⢱⢕⠕⢕⢕⢕⢕⢕⠀⠀⠀⠀⠀⢀⡕⠕⠀⢕⢕⢕⠀⠁⢕⢔⠀⠀⠀⠀⠀⢕⢕⢕⢕⢕⢕⢕⢕⠔⢕⢕⢕⢕⣱⣶⣶⣶⣦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⣿⢇⣱⠀⠀⠕⠑⠀⠕⠕⢕⠕⠀⠀⠀⠀⠀⠀⠀⠀⠀⠀⠀⠀⠀⠀⠀⢄⠀⠀⠀⠀⠀⠀⠀⠀⠀⠀⠀⠀⠀⠀⠀⠀⠀⠀⠀⠀⠀⠀⠀⠀⠀⠀⠀⠀⠀⠀⠀⠀⠀⠀⠀⠀⠀⠀⠀⠀⠀⠀⠀⠀⠀⢕⢮⡇⠀⠀⠀⠀⠀⠀⠀⠀⠀⠀⠀⠀⠀⠀⠀⠁⠕⢕⢕⢇⢕⢸⣷⡕⢕⢕⣕⢕⢕⢕⢔⢕⢕⢕⢺⢟⢔⠀⠀⠀⠀⣼⡇⢄⠀⠀⠕⠀⠀⠀⢕⢺⣇⠀⠀⠀⠀⢱⢇⢕⢕⢕⢕⢕⢕⠁⢕⢕⢱⣼⣭⣭⣭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⢱⣿⠀⠀⠀⠀⠀⠀⠀⠀⠀⠀⠀⠀⠀⠀⠀⠀⠀⠀⠀⢔⢕⢕⢕⢕⢕⢔⠀⠀⠀⠀⠀⠀⠀⠀⠀⠀⠀⠀⠀⠀⠀⠀⠀⠀⠀⠀⠀⠀⠀⠀⠀⠀⠀⠀⠀⠀⠀⠀⠀⠀⠀⠀⠀⠀⠀⠀⠀⠀⠀⢀⢳⡣⢕⠕⠀⠀⠀⠀⠀⠀⠀⠀⠀⠀⠀⠀⠀⠀⠀⠀⠀⠕⢕⢕⢸⣿⣿⢕⢕⣿⣿⡇⢕⢕⣕⣕⢕⢕⢕⢕⢄⢀⠀⣱⡿⢕⢕⢄⢀⣀⣀⣠⡕⢕⢕⢻⣧⢀⠀⠀⢕⢕⢕⢕⢕⢕⢕⢕⢕⢕⣵⣿⣿⣿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⢇⣼⣧⠀⠀⠀⠀⠀⠀⠀⠀⠀⠀⠀⠀⠀⠀⠀⠀⠔⢔⢔⢕⢕⢕⢕⢕⢕⢕⢔⠀⠀⠀⠀⠀⠀⠀⠀⠀⠀⠀⠀⠀⠀⠀⠀⠀⠀⠀⠀⠀⠀⠀⠀⠀⠀⠀⠀⠀⠀⠀⠀⠀⠀⠀⠀⠀⠀⠀⠀⠀⠀⢱⣿⢜⢕⢕⢔⢄⢄⢄⠀⠀⠀⠀⠀⠀⠀⠀⠀⠀⠀⠀⠀⠀⢕⢕⢸⢿⢿⢕⢕⢿⣿⡇⢕⢕⣿⣿⡇⣷⣷⣵⣕⡕⢕⢕⢕⢕⢕⢕⢼⣿⡿⣣⣿⡇⢕⢕⢹⣷⣔⢀⢕⢕⢕⢕⢕⢇⢕⢕⣱⣿⣿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⢜⢕⣿⣿⠀⠀⠀⠀⠀⠀⠀⠀⠀⠀⠀⠀⠀⠀⠀⠀⠀⠁⠕⢕⢕⢕⢕⢕⢕⣱⣵⡕⢄⣄⡀⠀⠀⠀⠀⠀⠀⠀⠀⠀⠀⠀⠀⠀⠀⠀⠀⠀⠀⠀⠀⠀⠀⠀⠀⠀⠀⠀⠀⠀⠀⠀⠀⠀⠀⠀⠀⠀⢄⢾⢏⢕⢕⢕⢕⢕⢕⠑⠀⠀⠀⠀⠀⠀⠀⠀⠀⠀⠀⠀⠀⠀⠑⢕⢕⢕⢕⢕⢕⢕⢕⢕⢕⢕⢕⢜⢕⣿⣿⣿⣯⡇⢸⣷⣧⣵⣕⣕⢕⢕⢕⢝⢟⢕⢕⢕⢕⣕⣝⣵⢕⢕⢕⢕⢕⢕⢕⣾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⢿⠀⠀⠀⠀⠀⠀⠀⠀⠀⠀⠀⠀⠀⠀⠀⠀⠀⠀⠀⠑⢕⢕⢕⢕⣼⣿⣿⣿⢇⢕⢕⠀⠀⠀⠀⠀⠀⠀⠀⠀⠀⠀⠀⠀⠀⠀⠀⠀⠀⠀⠀⠀⠀⠀⠀⠀⠀⠀⠀⠀⠀⠀⠀⢄⣤⣶⣷⣿⡿⢕⢕⡸⣵⢕⢕⢕⠁⠀⠀⠀⠀⠀⠀⠀⠀⠀⠀⠀⠀⠀⠀⠀⣔⣕⣕⣕⣕⣕⢕⢅⢕⢕⢕⢕⢑⢑⠑⣿⣿⣿⣿⣇⢜⢟⢻⠿⠿⠿⠿⢷⢧⣵⣕⡕⢕⢕⢝⢟⢟⢿⣇⢕⢜⢕⢕⣵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⣱⢇⣱⢕⢕⠑⠀⠀⠀⠀⠀⠀⠀⠀⠀⠀⠀⠀⠀⠀⠀⠀⠀⠀⠀⠀⠀⠀⠕⢕⢕⣿⣿⡕⢻⡇⠀⠁⠕⢄⠀⠀⠀⠀⠀⠀⠀⠀⠀⠀⠀⠀⠀⠀⠀⠀⠀⠀⠀⠀⠀⠀⠀⠀⠀⠀⠀⠀⠀⠀⠈⠙⠙⢛⢝⢕⣵⣿⣿⣸⡕⠕⠀⠀⠀⠀⠀⠀⠀⠀⠀⠀⠀⠀⠀⠀⠀⠀⢕⢻⢟⢿⢿⢿⢿⢿⢜⣿⣿⣿⣿⣷⣷⣷⣿⣿⣿⣿⣿⣿⣿⣿⣿⣿⣿⣿⣷⣷⣶⣶⣶⣶⣧⣵⣵⣕⣕⢕⢕⢕⣕⣜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⡾⢧⢕⢕⠀⠀⠀⠀⠀⠀⠀⠀⠀⠀⠀⠀⠀⠀⠀⠀⠀⠀⠀⠀⠀⠀⠀⠀⠁⢹⣿⣿⣏⢸⡇⢀⢀⢀⢁⠑⢔⢄⢀⠀⠀⠀⠀⠀⠀⠀⠀⠀⠀⠀⠀⠀⠀⠀⠀⠀⠀⠀⠀⠀⠀⠀⠀⠀⠀⢀⢄⠔⢱⣵⡇⣿⣿⣿⡇⠇⠀⠀⠀⠀⠀⠀⠀⠀⠀⠀⠀⠀⠀⠀⠀⠀⠀⠁⠁⠑⠑⢕⢵⢱⢕⢕⢕⢕⢕⢕⢱⢜⢜⣝⢝⡕⢜⡕⢕⢝⢝⢝⢝⢟⢟⢝⢟⡟⢟⢟⢟⡟⢻⣿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⣾⣟⣿⡷⢕⡕⠀⠀⠀⠀⠀⠀⠀⠀⠀⠀⠀⠀⠀⠀⠀⠀⠀⠀⠀⠀⠀⠀⠀⠀⠀⢸⣿⣿⣿⣿⣿⣿⣿⣿⣿⣿⡧⠁⠑⠑⠔⢄⢀⢀⠀⠀⠀⠀⠀⠀⠀⠀⠀⠀⠀⠀⠀⠀⠀⠀⠀⠀⢄⢔⢑⣁⣄⣄⣼⣽⣷⣿⣿⣿⣇⠀⠀⠀⠀⠀⠀⠀⠀⠀⠀⠀⠀⠀⠀⠀⠀⠀⠀⠀⠀⠀⠀⢕⢕⢕⢕⢕⢕⢕⢕⢕⢱⢜⡳⢜⢣⢜⢕⢜⢕⢕⢕⢱⡕⢕⣕⢵⣕⣮⣕⣮⣧⢜⣕⡇⢕⡸⢕⡺⣝⡮⢵⡮⣕⡣⢕⡞⢝⣹⢽⣝⣽⣝⡿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⢿⢿⡗⢕⡇⠀⠀⠀⠀⠀⠀⠀⠀⠀⠀⠀⠀⠀⠀⠀⠀⠀⠀⠀⠀⠀⠀⠀⠀⠀⠁⣿⣿⣽⡝⢽⢝⠉⠉⠉⠁⠀⠀⠀⠀⠀⠀⠁⠑⠑⢔⠀⠀⠀⠀⠀⠀⠀⠀⠀⠀⠀⠀⠀⠀⠀⠀⢕⢾⣿⣿⣿⣿⣿⡿⢿⢿⣿⣿⡟⠀⠀⠀⠀⠀⠀⠀⠀⠀⠀⠀⠀⠀⠀⠀⠀⠀⠀⠀⠀⠀⠀⢕⢕⢕⢕⢕⢕⢱⢕⢕⢝⢇⢕⢜⢽⡕⢎⢕⢣⣕⡵⣕⣮⣟⢯⢗⣻⣝⣷⣟⣻⣽⣗⡮⣗⣪⣗⡮⢗⢮⢗⢪⢕⣗⢽⢕⢽⢧⢽⢗⡯⢗⣯⡗⣻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⢇⢕⢱⡕⢇⢕⡕⢀⠀⠀⠀⠀⠀⠀⠀⠀⠀⠀⠀⠀⠀⠀⠀⠀⠀⠀⠀⠀⠀⠀⠀⠀⠻⣿⣏⣕⢜⢇⠀⠀⠀⠀⠀⠀⠀⠀⠀⠀⠀⠀⠀⠁⢔⠀⠀⠀⠀⠀⠀⠀⠀⠀⠀⠀⠀⠀⠀⠐⠁⠀⠀⠀⠀⢸⣿⡿⢕⢽⣿⣿⢇⠀⠀⠀⠀⠀⠀⠀⠀⠀⠀⠀⠀⠀⠀⠀⠀⠀⠀⠀⠀⠀⠀⣱⣼⣕⢷⣵⡧⣵⡵⢕⣕⢵⣕⡼⢕⡣⣕⢷⢽⣞⡽⢕⢝⣟⡹⣿⣯⢽⣻⢽⣺⢿⣟⣽⡗⣮⢕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⣱⡧⢗⢱⢼⢷⠀⠀⠀⠀⠀⠀⠀⠀⠀⠀⠀⠀⠀⠀⠀⠀⠀⠀⠀⠀⠀⠀⠀⠀⠀⠙⢿⣿⣿⣿⣷⣷⣷⣶⣴⡄⠀⠀⠀⠀⠀⠀⠀⠀⠁⠑⠀⠀⠀⠀⠀⠀⠀⠀⠀⠀⠀⠀⠀⠀⠀⠀⢀⢀⣀⣨⣽⣵⣷⣿⢿⡏⠀⠀⠀⠀⠀⠀⠀⠀⠀⠀⠀⠀⠀⠀⠀⠀⠀⠀⠀⠀⠀⠀⢀⢝⣗⢪⢽⡜⢟⣇⢸⢝⡺⢝⢇⢕⡗⢜⢕⢜⢕⢸⢝⣜⢝⢕⢕⢕⢏⢝⡞⢕⡗⢽⢗⢕⢵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⢟⢏⢄⣄⣀⣀⠀⠀⠀⠀⠀⠀⠀⠀⠀⠀⠀⠀⠀⠀⠀⠀⠀⠀⠀⠀⠀⠀⠙⢷⣧⣝⢙⠙⠙⠙⠉⠁⠀⠀⠀⠀⠀⠀⠀⠀⠀⠀⠀⠀⠀⠀⠀⠀⠀⠀⠀⠀⠀⠀⠀⠀⢰⣾⣿⣿⣿⢿⢿⢟⣻⣵⠟⠀⠀⠀⠀⠀⠀⠀⠀⠀⠀⠀⠀⠀⠀⠀⠀⠀⠀⠀⠀⠀⠄⢰⣝⢮⣕⣸⣗⣣⢝⣇⢽⢕⣸⣕⣇⢵⢕⢕⢕⢕⢕⣕⢹⣕⡹⢕⣪⢵⢳⢵⢗⡽⢕⡕⢕⢕⡱⢕⣸⢕⣇⣕⣇⡱⣗⡸⢕⣱⢱⢗⣹⢕⡫⢵⣞⡵⢗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⠛⠓⠂⠀⠀⠀⠀⠀⠀⠀⠀⠀⠀⠀⠀⠀⠀⠀⠀⠀⠀⠀⠀⠀⠁⠛⠛⠛⠓⠓⠂⠀⠀⠀⠀⠀⠀⠀⠀⠀⠀⠀⠀⠀⠀⠀⠀⠀⠀⠀⠀⠀⠀⠀⠀⠀⠀⠀⠁⠁⠁⠀⠐⠓⠛⠛⠁⠀⠀⠀⠀⠀⠀⠀⠀⠀⠀⠀⠀⠀⠀⠀⠀⠀⠀⠀⠀⠀⠀⠀⠁⠙⠛⠛⠛⠓⠚⠛⠓⠛⠛⠛⠓⠚⠛⠓⠓⠓⠓⠛⠓⠛⠓⠛⠛⠚⠛⠓⠛⠓⠓⠓⠚⠃⠓⠚⠛⠓⠛⠓⠛⠓⠛⠙⠓⠓⠓⠚⠛⠛⠓⠓⠚⠓⠚⠓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⡿⣻⣹⣿⣿⣿⣿⣿⣿⣿⣧⢕⣝⢿⢿⣿⣿⣿⡎⣿⡇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⢟⣼⢧⣿⣿⣿⣿⣿⣿⣿⣿⣿⣷⡽⣷⡵⣝⣿⣿⣿⢸⣿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⢯⣾⡿⣼⣿⣿⣿⣿⣿⣿⣿⣿⣿⣿⢟⢜⢇⣿⣇⢕⢕⢕⢝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⢯⣿⣿⢧⣷⣷⣵⣵⣷⣷⣿⣿⣿⢽⢝⢕⢕⢕⢻⣿⡗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⢿⣫⣽⢇⣿⣿⣿⢸⣿⣿⣿⣿⣿⣿⣿⣿⣿⣿⣿⡕⢕⢕⢸⣿⣿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⣟⣵⣿⣿⡟⣾⣿⣿⡇⣿⣿⣿⣿⣿⣿⣿⣿⣿⣿⣿⣿⣷⡕⢕⢸⣿⣿⣇⢕⢕⢕⢕⢕⢕⢕⢕⢜⢻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⣫⣾⣿⣿⣿⡿⢹⣿⣿⣿⢣⣿⣿⣿⣿⣿⣿⣿⣿⣿⣿⣿⣿⣿⣷⡕⢸⣿⣿⣿⢕⢕⢕⢑⢕⢕⢕⢕⢕⢕⢜⢝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⣾⣿⣿⣿⣿⢯⣇⣿⣿⣿⣿⢸⣿⣿⣿⣿⣿⣿⣿⣿⣿⣿⣿⣿⣿⣿⡿⢸⣿⣿⣿⡇⢕⢕⢕⢕⢕⢕⢕⢕⢕⢕⢕⢕⢜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⣫⣿⣿⣿⣿⡿⣵⣿⢹⣿⣿⣿⣿⢸⣿⣿⣿⣿⣿⣿⣿⣿⣿⣿⣿⣿⡏⣿⡟⢸⣿⣿⣿⡇⢕⢕⢕⢕⢕⢕⢕⢕⢕⢕⢕⢱⣾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⣳⣿⣿⣿⣿⣟⣾⣿⣿⣼⢟⢝⣼⣿⡜⢿⣿⣿⣿⣿⣿⣿⣿⣿⣿⣿⣿⡇⢹⢕⣾⣿⣿⣿⡇⢕⢕⣧⢕⢕⡕⢕⢕⢕⢕⢕⣾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⢿⢟⢟⢣⣿⡿⣻⣿⢏⣾⣿⡟⢇⢏⣱⣿⣿⡗⣧⣿⣿⣿⣿⣿⣿⣿⣿⣿⣿⣿⣿⡇⢕⢱⣿⣿⣿⡿⢇⢕⢅⢞⢗⢎⢳⢝⠑⠘⢑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⡿⣵⣱⣾⣿⣿⡇⣿⣿⢳⣿⢯⣿⣿⣟⢕⡇⢜⣽⣿⣿⡗⣿⣿⣿⣿⣿⣿⣿⣿⣿⣿⣿⣿⣿⢕⢕⢜⢝⢝⠑⠁⢔⢕⢕⠕⢕⢕⢕⢜⢱⢰⢇⢕⢜⢻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⡿⣱⣿⣿⢿⣿⣿⢸⣿⢏⣿⣟⣾⣿⣿⣿⢱⣧⢸⣿⢟⢻⢇⣿⣿⣿⣿⣿⣿⣿⣿⣿⣿⣿⣿⡿⢕⢕⢀⢁⢁⢀⢄⢕⢼⣿⣷⢰⣕⠕⢕⢕⢕⢕⢕⢕⣱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⡿⣱⣿⣝⢿⢷⡝⢕⣿⡿⣸⡿⣼⣿⣿⣿⡿⣼⡏⣽⣿⣷⣷⢸⣿⢏⣿⣿⣿⣿⣿⣿⣿⣿⣿⣿⢕⢕⢱⣕⢕⢕⡱⢕⢱⣿⣿⣿⢸⣿⣷⣕⡑⣕⣵⣵⣹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⢕⢿⢟⢻⢗⣵⡗⢕⣿⢣⣿⢧⣿⣿⣿⣿⢇⣿⢱⣿⣿⣿⡇⣿⡟⢸⣿⣿⣿⣿⣿⣿⣿⣿⣿⡇⢕⢕⢸⣿⣿⣿⡇⢕⣾⣿⣿⣿⢸⣿⣿⢿⡇⢿⣻⣿⣇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⣿⡞⡜⢧⢕⢿⣏⣵⣿⡟⣾⡟⣼⣿⣿⣿⡿⢕⡟⣸⣿⣿⣿⢳⣿⢱⢸⣿⣿⣿⣿⣿⣿⣿⣿⣿⢕⢕⢕⣾⣿⣿⣿⣇⢷⣿⣿⣿⣿⣸⣿⣿⣼⡇⢾⢏⣫⣿⣸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⣿⣕⢜⢸⢟⢷⣵⣸⢣⡟⢕⣿⣿⣿⣿⢇⣟⡇⣻⢿⢿⢿⢼⡏⣿⡏⣿⣿⣿⣿⣿⣿⣿⡿⡿⢕⢕⢱⣿⣿⣿⣿⣿⢸⣟⣿⣿⡟⣿⣿⣿⣿⡇⢹⣎⢟⢽⢕⢕⢕⢕⢸⣿⢕⢕⢕⢅⢁⠁⠁⠑⠑⠑⠑⠑⠑⠑⠑⠑⢑⢑⢑⢑⢁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⣷⣵⢣⢕⢧⢸⡼⢱⢸⣿⣿⣿⡏⣼⣿⡇⢿⢿⢿⣿⣇⣷⣿⣷⣹⡏⣿⡿⣿⣿⣿⡇⡇⡕⢕⣾⣿⣯⣝⣟⣟⢸⢹⣿⣿⣷⣿⣿⣿⣿⢹⢷⢹⡇⢇⢕⢄⢔⢄⢸⣿⢕⢕⢕⢕⢕⢀⠀⠀⠀⠀⠀⢹⣿⣿⣿⣿⣿⣿⣿⣿⣿⢟⢕⢕⢕⢕⢟⢿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⡿⠑⠁⢕⢕⢣⢇⣾⣿⣿⣿⢱⠝⠉⠁⠝⢟⢛⠗⠷⢧⣝⢻⣿⣿⣼⣧⢻⢿⣿⢇⣱⡱⢾⢟⣟⣟⣟⣟⡿⢼⣏⢮⡝⣿⣿⣿⣿⣿⢱⢞⢏⢕⣵⣷⣷⣷⣷⣾⣿⢕⢕⢕⢕⢑⢑⢀⢄⢄⡄⢄⢸⢟⢟⢻⢟⢟⢟⢟⡟⢏⢕⢕⣾⣷⣧⣵⣕⡕⢕⢜⢝⢟⢟⢿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⢏⠇⠀⠁⢘⣇⡼⡕⣿⢸⣿⡏⣕⢕⣾⡗⢗⢂⠀⠀⠀⢁⡝⣻⣿⣿⣿⣿⣿⣷⣿⣷⣿⢷⢟⢙⢉⠙⠝⠉⢁⠈⠍⢽⣱⣿⣿⡟⣿⡟⡜⢕⣪⣿⣿⣿⣿⣿⣿⣿⣿⢕⢕⢕⢕⣷⡕⢕⣵⡕⣇⣷⡕⢵⣷⢸⣼⣷⢕⢸⢝⢕⣱⣿⣿⣿⣿⣿⢏⢕⢕⢕⣱⣵⣵⣕⡕⢕⢜⢝⢟⢻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⢀⣰⢇⠀⠀⠀⢕⣿⡇⢸⢻⢸⣿⡇⣿⣷⣿⣷⡕⢕⣕⡕⢱⣵⣿⣾⣿⣿⣿⣿⣿⣿⣿⣿⣿⣵⢌⢍⢄⢄⢄⢄⣼⣷⢔⢵⣿⣿⣿⣷⣿⡇⠀⢜⣿⣿⣿⣿⣿⣿⣿⣿⣿⢕⢕⢕⢜⣿⣗⣇⣿⣗⣯⣿⣞⣼⣿⣿⣿⣿⡾⢕⢕⣵⣿⣿⣿⣿⣿⢇⢕⢕⢕⣼⡿⣟⣻⣽⣽⣽⣷⣧⣵⣕⣕⢕⢕⢝⢝⢟⢿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⡼⢟⠀⠀⠀⠀⢸⡿⢸⢕⡇⢕⢜⢷⢸⣿⣿⣿⣝⣇⣙⣕⣾⣿⣿⣿⣿⣿⣿⣿⣿⣿⣿⣿⣿⣿⣧⡇⢵⢕⢕⣵⣿⣷⢏⣿⣿⣿⢟⢝⣿⡇⠀⠀⢹⣿⣿⣿⣿⣿⣿⣿⣿⢕⢕⢕⢸⣿⣿⣿⣿⣿⣿⣿⣿⣿⣿⣿⣿⡟⢕⢕⣾⣿⣿⣿⣿⣿⣿⢕⢕⢕⡾⣏⣾⣿⣿⡿⢟⣟⣟⣽⣽⣽⣽⣷⣷⣷⣵⣵⣕⢕⢕⢜⢕⢝⢟⢿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⢕⠑⠕⢔⢅⡾⢕⣕⢄⠀⠀⠀⣼⢇⣾⢸⣿⢕⢕⢕⢕⢿⣿⣿⣿⣿⣿⣿⣿⣿⣿⣿⣿⣿⣿⣿⣿⣿⣿⣿⣿⣿⣿⣷⣵⣼⣵⣼⣿⣿⣿⢟⣯⡿⢕⢕⣿⢇⠀⠀⠑⡹⣿⣿⣿⣿⣿⣿⣿⢕⢕⢕⢸⣿⣿⣿⣿⣿⣿⣿⣿⣿⣿⣿⢏⢕⢱⣿⣿⣿⣿⢟⣫⣽⣽⡕⢕⢱⡱⣿⢟⣫⣵⣾⣿⣿⣿⣿⣿⣿⣿⣿⣿⣿⣿⣿⣿⣿⣿⣧⡕⢕⢱⢕⡕⢕⢝⢝⢟⢟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⠁⢜⡇⢕⡞⢕⣾⡏⢕⠀⢔⢱⡿⢕⣿⡣⢼⡕⢕⢕⢕⢜⣿⣿⣿⣿⣿⣿⣿⣿⣿⣿⣿⣿⣿⣿⣿⣿⣿⣿⣿⣿⣿⣿⣿⣿⣿⣿⣿⢟⡧⣟⣿⢇⢕⢕⣿⢕⠀⠀⠀⢱⡹⣿⣿⣿⣿⣿⣿⢕⢕⢕⢸⣿⣿⣿⣿⣿⣿⣿⣿⣿⡿⢇⢕⣱⣿⣿⢿⣫⣷⣿⣿⣿⣿⣿⣜⣸⣿⣷⣿⣿⣿⣿⣿⣿⣿⣿⢿⢿⢿⢟⢻⢿⢿⢻⢗⢕⢕⢕⢕⢕⢕⢕⢝⢿⣷⢑⢵⡕⢕⢕⢕⢝⢝⢟⢻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⢜⢗⡕⡞⢱⣸⡿⢕⠐⠀⠄⢜⡣⢸⣿⣧⡜⣇⢕⢕⢕⢕⢹⣿⣿⣿⣿⣿⣿⣿⣿⣿⣿⣿⣿⣿⣿⣿⣿⣿⣿⣿⣿⣿⣿⣻⣯⣿⣫⢞⣽⣿⡿⢕⢕⢕⣿⢕⢀⠀⢀⢜⢷⢹⣿⣿⣿⣿⣿⢕⢕⢕⢸⣿⣿⢿⣿⣿⣿⣿⣿⡟⢕⢕⣼⡿⢏⢕⢻⢿⢿⢟⢿⢿⢿⢟⢟⢝⢝⢝⢟⢝⢜⢕⢕⢕⢕⢕⢕⢕⢕⢕⢕⢕⢕⢕⢕⢕⢕⢕⢕⢕⢕⢕⢕⢕⢝⢧⡈⢇⢕⢕⢕⢕⢕⢕⢕⢕⢕⢜⢝⢝⢟⢿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⢱⢕⢅⣿⢇⢕⢔⡕⢀⢕⢕⡜⣿⡷⡵⢹⡕⢕⢕⢕⢕⢹⣿⣿⣿⣿⣿⣿⣿⣿⣿⣿⣿⣿⣿⣿⣿⣿⣿⣿⣿⣿⣿⣿⣟⢏⢕⣸⣿⣿⡇⢕⢱⢕⢿⢸⣿⢕⢹⣧⢜⢧⢻⣿⣻⣽⣿⣕⣑⣀⣕⣟⣿⣯⣿⣿⣿⣿⢏⢕⢕⡾⢏⢕⢕⢕⢕⢕⢕⢕⢕⢕⢕⢕⢕⢕⢕⢕⢕⢕⢕⢕⢕⢕⢕⢕⢕⢕⢕⢕⢕⢕⢕⢕⢕⢕⢕⢕⢕⢕⢕⢕⢕⢕⢕⢕⢅⠀⠑⢕⢕⢕⢕⢕⢕⢕⢅⠕⢁⢑⣕⣕⡕⢕⢹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⠑⢇⠁⢸⡿⢇⡕⢕⠇⢕⢕⢱⡇⢿⣟⢿⢱⡳⡕⢕⢕⢕⢕⢜⢻⣿⣿⣿⣿⣿⣿⣿⣿⣿⣯⣽⣟⣿⣿⣿⣿⣿⣿⣿⡿⢏⢕⢕⣿⣿⣿⢕⢱⢸⢕⣸⢸⢿⢇⢜⣿⡵⢜⡞⢿⠿⢿⣿⢿⠿⠿⠿⠿⠿⠿⠿⠟⠟⢏⢕⢱⢟⢕⢕⢕⢕⢕⢕⢕⢕⢕⢕⢕⢕⢕⢕⢕⢕⢕⢕⢕⢕⢕⢕⢕⢕⢕⢕⢕⢕⢕⢕⢕⢕⢕⢕⢕⢕⢕⢕⢕⢕⢕⢕⢕⢕⢕⣕⢔⠀⠀⠁⠑⢕⢕⢕⣕⢕⢇⢝⢿⣿⣿⡇⢕⢸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⢱⣱⣶⣸⡟⣱⣼⣕⣸⢕⢕⡎⢕⢜⣿⡽⡜⣷⢝⢕⢕⢕⢕⢕⢕⢕⢝⢻⢿⣿⣿⣿⣿⣿⣿⣿⣿⣿⣿⣿⡿⢿⢏⢕⢕⢕⢕⢸⣿⣿⢏⡕⢸⢜⢕⢱⢄⢄⢄⢕⢻⡇⠁⢱⠀⠀⢸⣿⢕⢔⢀⢔⢕⢕⢕⢕⢕⢕⢕⣵⢏⢕⢕⢕⢕⢕⢕⢕⢕⢕⢕⢕⢕⢕⢕⢕⢕⢕⢕⢕⢕⢕⢕⢕⢕⢕⢕⢕⢕⢕⢕⢕⢕⢕⢕⢕⢕⣕⣕⣱⣵⣵⡕⢷⢷⢾⢟⢟⢕⢔⠀⠀⠀⠁⠑⢕⢕⢕⢕⢕⢕⢹⣿⣧⢕⢸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⠑⢕⣿⣿⣿⡇⡿⣿⣿⡿⢕⢕⢕⢕⢕⢜⣿⢕⢿⡇⢕⢔⢕⢕⢕⢕⢕⢕⢕⢕⢜⢟⢿⣿⣿⣿⡿⢿⢟⢏⢕⢕⢱⢕⢕⢕⢕⢕⣿⡟⢏⣸⣿⢜⢕⡇⡇⢱⣷⣷⡇⢸⣷⠀⠕⡇⠀⢸⣿⢕⢕⢕⢕⢸⣿⡇⢕⢕⢕⣼⡟⢕⢕⢕⢕⢕⢕⢕⢕⢕⢕⢕⢕⠑⢕⢕⢕⢕⢕⢕⢕⢕⢕⢑⢕⢕⢕⡕⢕⢕⢱⢵⢵⢵⢗⢗⢞⢏⢝⢝⢝⡕⢕⢕⢕⢕⢕⢕⢕⢕⢕⠀⠀⠀⠐⢀⠀⠁⠕⢕⠕⢕⢕⢹⣿⢕⢜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⠐⢁⠀⠑⢱⢕⢜⡇⢕⢕⢕⣱⢕⢕⢕⢕⢕⢕⢜⡇⢸⣧⢕⢕⢕⢕⢕⢕⢕⠕⠁⢕⢕⣾⣿⣷⣽⣷⣾⣿⢇⠁⠑⠕⢕⢇⢕⢕⢕⣸⢟⢕⢱⣿⣿⢕⡇⢕⢕⢇⢝⢝⢕⢸⣿⢀⢀⢕⢄⢸⣿⢕⢕⢕⢕⢸⣿⢇⢕⢱⣾⣿⢣⢣⢿⢷⢷⢗⢗⢗⢗⢗⢗⢕⢕⢕⢕⢕⢝⢝⢕⢕⢕⢕⢕⢕⢕⢕⢕⢕⢕⢕⢕⢕⢕⢕⢕⢕⢕⢕⢕⢕⣾⣿⡕⢕⢕⢕⢕⢕⢕⢕⢕⢔⠀⠀⢀⠁⢔⢀⠀⠀⠁⠕⢕⢕⢜⢕⢕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⠁⠀⠀⢕⢕⢕⢕⢕⢕⢱⡿⢕⠕⢕⢕⢕⢕⢕⢸⢇⢻⡕⢕⢕⢕⠕⠁⠀⠀⢔⢕⣿⣿⣿⣿⣿⣿⣿⣿⡕⢔⠀⠀⠁⠁⠕⢕⡱⣫⢕⢱⣿⣿⡿⡱⡇⢕⢕⢜⢇⢕⢕⢸⣿⢕⢱⢜⢕⢸⣿⢕⢕⢕⢕⢸⢏⢕⣱⣿⣿⡇⢕⢕⢕⢕⢕⢕⢕⢕⢕⢕⢕⢕⠕⢕⢕⢕⢕⢕⢕⢕⢕⠁⢕⢕⠑⢕⢕⢕⢕⢕⢕⢕⢕⢕⢕⢕⢕⢕⢕⣼⣿⣿⣿⡕⢕⢕⢕⢕⢕⢕⢕⢕⠀⠁⠕⢕⢔⠑⢔⠀⠘⠷⢅⠑⢕⢕⢕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⠉⠉⠉⠉⠉⠉⠉⠉⠉⠉⠉⠀⠀⠀⠀⠀⢀⢕⢕⠀⠀⠀⢜⠑⠑⠑⠑⢱⣿⢕⢕⢔⢕⢕⢕⢕⢕⢸⣿⣧⡱⢕⢄⠀⠀⠀⠀⠀⢕⣱⣿⣿⣿⣿⣿⣿⣿⣿⣇⢕⠀⠀⠀⠀⠀⠱⢸⣻⡇⢸⣿⣿⢱⣯⣧⢕⢕⢕⢜⣇⢕⢸⣷⣱⣸⡕⢕⢸⣿⢕⢕⢕⢕⢕⢕⣵⣿⣿⣿⢕⢕⢕⢕⢕⢕⢕⢕⢕⢕⢕⢕⢕⠀⢕⢕⢕⢕⢕⢕⢕⢕⠀⢕⢕⠀⢕⢕⢕⢕⢕⢕⢕⢕⢕⢕⢕⢕⢕⢱⣿⢿⢿⢿⣿⡕⢕⢕⢕⢕⢕⢕⢕⢔⠀⠀⠀⠀⢀⢀⢕⢄⢀⢀⢄⢕⢕⢕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⡿⢟⡀⠀⠀⠀⠀⠀⠀⠀⠀⠀⠀⠀⠀⠀⠀⠀⠀⢕⢕⢕⠀⠀⠀⣴⣶⣶⣶⢇⣾⢏⢕⢕⢕⣕⣵⣵⣷⣷⢸⡏⣿⣿⣇⢕⠀⠀⠀⠀⠀⢸⣿⣿⣿⣿⣿⣿⣿⣿⣿⣿⡕⠀⠀⠀⠀⠀⠀⢇⢹⢇⢸⢿⠇⠟⠳⢏⢕⢕⢕⢕⢿⣇⢵⣿⣿⣿⣷⣟⢸⣿⢕⢕⢕⢕⢕⣾⣿⣿⣿⡇⢕⢕⢕⢕⢕⢕⢕⢕⢕⢕⢕⢕⢕⠀⢕⢕⢕⢕⢕⢕⢕⢕⠀⠁⢕⢔⢕⢕⢕⢕⢕⢕⢕⢕⢀⢕⢕⢕⢕⢸⣿⣕⢕⣱⣿⡇⢕⢕⢕⢕⢕⢕⢕⢕⢕⠀⠀⠀⠑⢕⢕⢕⢕⢕⠑⢕⢕⢕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⡿⢟⣹⣷⣿⣿⣆⢲⣶⣶⣶⣶⣶⣶⢔⠀⠀⠀⠀⠀⠀⢕⢕⢕⠀⠀⠀⢱⣿⣿⣿⡟⣼⢇⢕⢕⣵⣿⣿⣿⣿⣿⣿⡜⣿⡽⣿⣿⡕⠀⠀⠀⠀⠀⢸⣿⣿⣿⣿⣿⣿⣿⣿⣿⣿⡟⠀⠀⠀⠀⠀⠀⢕⢕⠜⠑⠐⢔⢔⠐⠑⠕⢕⣵⣇⢜⢿⣎⢿⣿⣿⣿⣿⣺⡿⢇⢕⢕⢱⣿⣿⣿⣿⣿⡇⢕⢕⢕⢕⢕⢕⠑⢕⢕⢕⢕⢕⢕⢔⢕⢕⢕⢕⢕⢕⢕⢕⢄⠀⢕⢕⢕⢕⢕⢕⠕⢕⢕⠁⠕⠑⢑⢕⢕⢜⢿⣮⣿⣿⡿⢇⢕⢕⠕⢕⢕⢕⢕⢕⢕⢄⠀⠀⠀⢕⢕⢕⢕⢕⢀⢕⢕⢕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⢕⢹⣏⢻⣞⢿⢿⠊⢿⣿⣿⣿⣿⣿⡇⢕⢔⢕⢕⢔⢔⠑⢕⢕⠀⠀⠀⣸⣿⣿⡟⣼⢇⢕⢕⣼⣿⣿⣿⣿⣿⣿⣿⡇⣿⢱⣻⣿⣿⡄⠀⠀⠀⠀⠀⢿⣿⣿⣿⣿⣿⣿⣿⣿⣿⢇⠀⠀⠀⠀⠀⠀⠕⢕⠀⢵⠄⠀⠀⠠⣇⢅⣿⣿⣿⣇⢕⢻⣎⠻⠿⢟⢟⢜⢕⢕⢕⣱⣿⣿⣿⣿⣿⣿⡇⢕⢕⢕⢕⢕⢕⠀⢕⢕⠑⢕⢕⢕⢕⢕⢕⢕⢕⢕⢕⢕⢕⢕⠀⠀⠕⢱⣷⣷⣕⢀⠀⠀⢔⢕⢕⢕⢕⢕⢕⢕⢕⢕⢑⠕⢕⢕⢕⢕⢑⢕⢕⢕⢕⢕⢕⡀⠀⠀⠀⢕⢕⢕⢕⢕⠀⢕⢕⢜⢝⢟⢟⢟⢟⢟⢟⢻⠀</a:t>
            </a:r>
            <a:br/>
            <a:r>
              <a:t>⢕⢕⢕⣿⣿⣿⣿⡇⠀⠀⠀⠀⠀⠀⠀⠀⠀⠀⠀⠀⠀⠀⠀⢸⣿⣿⣿⣿⣿⣿⣿⣿⣿⣿⣿⣿⣿⣿⣿⣿⣿⣿⣿⣿⣿⣿⣿⣿⣿⣾⣿⣿⣿⣿⣿⣿⣿⣿⣷⡕⢜⠧⢝⣸⢄⠀⠁⢻⣿⣿⣿⣿⣧⢕⢕⢕⡕⣱⡧⢕⠀⠁⠀⠀⢔⣿⣿⡿⣽⢏⢕⢕⣸⣿⣿⣿⣿⣿⣿⣿⣿⣿⢸⡏⣿⣿⣿⣷⢀⠀⠀⠀⠀⠜⣿⣿⣿⣿⣿⣿⣿⣿⡟⠀⠀⠀⠀⠀⠀⠀⠀⢱⣄⡁⠀⢕⢕⠀⣁⣱⣿⣿⣿⣿⡇⢕⢝⣇⠕⢕⢕⢕⢕⢕⣼⣿⣿⣿⣿⣿⣿⣿⡇⢕⢕⢕⢕⢕⢕⠀⢕⢕⠀⢕⢕⢕⣸⣾⣧⢕⢕⢕⢁⢕⢕⢕⢀⠀⠀⢸⡿⣿⣿⣷⠔⠄⢕⢕⢕⢕⢕⢕⢕⢕⢕⢕⢕⢔⠁⠕⢕⢕⢕⢕⢕⢕⢕⢕⢕⢱⡔⠀⠀⠑⢕⢕⢕⢕⢀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⣆⠀⠁⠁⢀⢄⠄⠀⠹⣿⣿⣿⣷⡕⣷⡟⣼⣿⣯⡕⢀⠀⠀⠀⠸⢿⡿⣱⢏⢕⢕⢱⣿⣿⣿⣿⣿⣿⣿⣿⣿⣿⣇⢷⢹⣿⣏⢻⣧⠀⠀⠀⠀⠀⢹⣿⣿⣿⣿⣿⣿⣿⠑⠀⠀⠀⠀⠀⠀⠀⠀⢸⣿⡇⡔⢄⡄⢰⢹⣿⣿⣿⣿⣿⣿⡕⢕⠝⠇⠁⢅⢕⢱⣾⣿⣿⣿⣿⣿⣿⣿⣿⡕⢕⢕⢕⠁⢕⢕⠀⢕⢕⠀⠑⢕⢕⣿⣿⢿⠗⢕⢕⢕⢁⢕⢕⢕⠀⠀⢸⣷⣴⣈⢙⠓⠂⠕⢕⢕⢕⢕⢕⢕⢕⢕⢕⢕⢕⢕⢀⠁⠕⢕⢕⢔⢕⠑⠑⢁⢸⣷⢔⠀⠀⢕⢕⢕⢕⠁⢕⢕⢱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⢵⡀⠀⠑⠁⠀⠀⠀⠘⢾⣿⣿⣽⣿⣹⣿⣿⣿⡇⢕⠀⠀⠀⠀⠀⠀⠉⠑⠑⠕⣼⣿⣿⣿⣿⣿⣿⣿⣿⣿⣿⣿⡜⡼⣿⣿⣧⡻⡆⠀⠀⠀⠀⠀⢻⣿⣿⣿⣿⣿⢇⠀⠀⠀⠀⠀⠀⠀⠀⠀⠁⡿⢟⡹⣧⢝⡸⣾⣿⣿⣿⣿⢿⠛⠁⠀⠀⠀⢔⢕⣱⣿⣿⣿⣿⣿⣿⣿⣿⣿⣿⡇⢕⢕⢕⠀⢕⢕⠀⢕⠑⢄⡄⢕⢁⣉⡡⢴⢾⣿⣧⡕⢕⢄⠕⢕⢄⠀⢜⣿⢿⣟⣫⣽⣽⣵⡑⢕⢑⢕⢕⢕⠑⢔⢑⠕⢕⢕⢕⢄⠀⠀⠁⠁⠁⢀⢔⢕⢕⣿⣧⢔⠀⠁⢕⢕⢕⠀⢕⢕⢸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⣟⢿⠀⠀⠀⠔⠕⠀⠀⠀⢸⣿⢿⣿⢸⣿⣿⣿⣷⢕⢕⠀⠀⠀⠀⠀⠀⠀⠀⠀⠀⠉⠙⠻⢿⣿⣿⣿⣿⣿⣿⣿⣿⢕⢿⣿⣮⣝⣗⠄⠄⠀⠀⠀⠁⢻⣿⣿⣿⡟⠀⠀⠀⠀⠀⠀⠀⠀⠀⠀⠀⢸⣿⣧⢻⢳⣮⢇⡟⠟⠙⠁⠀⠀⠀⠀⠀⢕⢕⣵⣿⣿⣿⣿⣿⣿⣿⣿⣿⣿⣿⡇⢕⢕⢕⠀⢕⢕⠀⠑⠀⢸⣷⡅⠕⠷⠟⠟⠻⢷⣾⣿⣦⡕⢀⠁⢕⠀⠁⣿⣿⠟⠉⠁⠀⠀⢄⢁⢕⢀⠕⢕⢕⢄⠑⠔⢄⢁⢑⠁⠐⠀⠀⢕⢕⢕⢕⢕⢕⢿⣿⣧⢄⠀⢕⢕⢕⢔⢕⢕⢸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⡷⣻⠀⠀⠀⠀⠀⠀⢀⠀⠀⠹⣿⣿⢸⣿⣿⣿⣿⢕⠀⠀⠀⠀⠀⢀⠀⠀⠀⠀⠀⠀⠀⠀⠀⠈⠙⢿⣿⣿⣿⣿⡿⠁⠘⣿⣿⣿⣿⢄⠀⠀⠀⠀⠀⠁⠙⢉⠙⠁⠀⠀⠀⠀⠀⠀⠀⠀⠀⠀⠀⠀⢻⣿⣷⣸⡿⠈⠀⠀⠀⠀⠀⠀⠀⢄⢕⢕⣼⣿⣿⣿⣿⣿⣿⣿⣿⣿⣿⣿⣿⡇⢕⢕⢕⢔⠕⢕⠀⠀⠀⡘⠁⢀⢅⠔⠐⢐⠀⠀⠜⢿⣿⣿⡕⠀⠁⢕⠀⢻⡇⣄⣄⣄⠐⠐⢀⠁⢕⢕⠀⠀⠑⢕⢕⢄⠁⠑⠕⢕⠕⢕⢕⢔⠅⠑⠕⢕⢕⢸⣿⣿⣇⢄⢕⢕⢕⠕⢕⢕⢸⣿⣿⣿⣿⣿⣿⣿⣿⠀</a:t>
            </a:r>
            <a:br/>
            <a:r>
              <a:t>⢕⢕⢕⣿⣿⣿⣿⣿⢟⡇⢕⢕⠀⠀⢕⢕⢕⢕⢕⢕⢕⢕⢕⢕⢕⢕⠀⠀⠀⠀⠀⠀⠁⠀⠑⢄⣤⣼⣿⣿⠀⠀⠁⠐⢸⣿⣿⣿⣿⣿⣿⣿⣿⣿⣿⣿⣿⣿⣿⣿⣿⣷⣿⠀⠀⠀⠀⠀⠑⠘⠀⠀⠀⠘⢻⠑⢿⣿⣿⣯⢕⢄⠀⠀⢀⢔⠑⠀⠀⢀⠄⠀⠀⠀⠀⠀⠀⠀⠀⠁⠻⣿⣿⢕⠀⠀⢸⣿⢹⣿⢕⠀⠀⠀⠀⠀⠀⠑⢕⠔⠀⠀⠀⠀⠀⠀⠀⠀⠀⠀⠀⠀⠀⠘⣿⢟⠜⠁⠀⠀⠀⠀⠀⠀⠀⢔⢕⢱⣾⣿⣿⣿⣿⣿⣿⣿⣿⣿⣿⣿⣿⣿⢇⢕⢕⠕⢕⠀⢕⢀⠀⢔⠁⢀⢕⢵⣦⠁⠀⠀⠀⢕⣾⣿⣿⣿⢄⠀⡇⠀⣸⣾⣏⠙⢍⠀⠀⢄⠀⢕⡕⢕⠀⢀⠀⠁⠑⢕⢀⠀⠀⠁⠀⠀⠀⠀⠀⠀⠀⢄⢱⣾⣿⣿⡕⠁⢕⢕⠀⢕⢕⢸⣿⣿⣿⣿⣿⣿⣿⣿⠀</a:t>
            </a:r>
            <a:br/>
            <a:r>
              <a:t>⢕⢕⢕⣿⣿⣿⣿⣿⡧⢇⢕⢕⠀⠀⠀⢕⢕⢕⢕⢕⢕⢕⢕⢕⢕⢕⠀⠀⠀⠀⢄⢀⠀⠀⠀⠀⣿⣿⣿⣿⠔⢄⠀⠀⢸⣿⣿⣿⣿⡏⣿⣿⣿⣿⣿⣿⣿⣿⣿⣿⣷⢿⣿⠀⠀⠀⠀⠀⠀⠀⠀⢔⠐⠀⠀⠀⠀⢻⣿⢯⢕⢕⠀⢄⠑⠀⠀⢀⠔⠁⠀⠀⠀⠀⠀⠀⠀⠀⠀⠀⠀⠈⠛⠀⠀⠀⠀⡇⠜⡿⠀⠀⠀⠀⠀⠀⠀⠀⠑⠀⠀⠀⠀⠀⠀⠀⠀⠀⠀⠀⠀⠀⠀⠀⠁⠀⠀⠀⠀⠀⠀⠀⠀⠀⢀⢕⢱⣿⣿⣿⣿⣿⣿⣿⣿⣿⣿⣿⣿⣿⣿⡟⢕⠑⢕⠀⢕⢄⠑⢔⠀⢀⠀⢕⣱⡔⠕⢄⣔⢴⠀⣼⣿⣿⣿⣿⡇⢔⡇⢄⣿⣿⣿⣆⢕⢷⡾⢕⣰⣿⣿⢇⣠⣾⣷⣦⣄⢀⠀⠀⠁⠑⠔⢔⢔⢔⢕⢕⢕⢕⢸⣿⣿⣿⣷⢔⢕⢕⠀⢕⢕⢸⣿⣿⣿⣿⣿⣿⣿⣿⠀</a:t>
            </a:r>
            <a:br/>
            <a:r>
              <a:t>⢕⢕⢕⣿⣿⣿⣿⣿⢏⢇⢕⢕⠀⠀⠀⢕⢕⢕⢕⢕⢕⢕⢕⢕⢕⢕⣕⣱⣵⣴⠀⠑⠔⠀⢄⢀⣿⣿⣿⣿⠀⠁⠑⠄⢸⣿⣿⣿⣿⣜⣿⣿⣿⣿⣿⣿⣿⢿⢏⢍⢕⢔⢕⢕⢕⢕⢕⢔⢔⠀⠀⠀⠀⢀⢀⢔⢕⢄⠀⠑⠕⠑⠑⠀⠀⢄⠐⠑⠔⠀⠀⠀⠀⠀⠀⠀⠀⠀⠀⠀⠀⠀⠀⠀⠀⠀⠀⠇⢕⢇⠀⠀⠀⠀⠀⠀⢠⢤⣴⣵⢄⠀⠀⠀⠀⠀⠀⠀⠀⠀⠀⠀⠀⠀⠀⠀⠀⠀⠀⠀⠀⠀⠀⠀⠀⠕⢕⢹⣿⣿⣿⣿⣿⣿⣿⣿⣿⣿⣿⣿⣿⣷⣿⢔⢕⠀⠁⢕⠀⠁⠀⢸⣧⣘⢿⣿⣦⣜⣟⣱⣾⣿⣿⣿⣿⡟⢁⣼⣷⣾⣿⣿⣿⣿⣿⣷⢷⢿⣿⣿⡿⣿⣿⣿⣿⣿⣿⠇⢄⢔⢔⢄⢄⢔⢕⢕⢕⢕⢕⢕⢸⣿⣿⣿⣿⢕⢕⠕⠀⢕⢕⢜⣿⣿⣿⣿⣿⣿⣿⣿⠀</a:t>
            </a:r>
            <a:br/>
            <a:r>
              <a:t>⢕⢕⢕⣿⣿⣿⣿⣿⣿⣽⣽⣕⢕⠀⠀⠑⠗⠗⠳⠷⣷⣷⣷⣷⣷⣾⣿⣿⣿⣿⣴⣴⣴⣤⣿⣿⣿⣿⣿⣿⣦⣴⣦⣴⣾⣿⣿⣿⣿⣿⣿⣿⣿⣿⣿⢞⢕⢕⢕⠕⠑⠅⠕⠁⠁⠁⠁⠁⠁⠕⢀⠀⠀⠑⠁⢕⢕⢕⢔⢀⢄⠀⠀⠄⠁⠀⢀⠀⠀⠁⠔⢀⠀⠀⠀⠀⠀⠀⠀⠀⠀⠀⠀⠀⠀⠀⠁⠀⢕⠀⠀⠀⠀⠀⠀⠐⢻⣿⣿⣿⣿⡇⠀⠀⠀⠀⠀⠀⠀⠀⠀⠀⠀⠀⠀⠀⠀⠀⠀⠀⠀⠀⠀⠀⢀⠐⠑⢕⢜⢿⣿⣿⣿⣿⣿⣿⣿⣿⣿⣿⣿⣿⡟⢕⠁⠀⢀⠁⠕⠀⠀⠁⢿⣿⣟⣻⣻⣟⣟⣿⣿⣿⣿⣿⣷⣶⣿⣿⣿⣿⣿⣿⣿⣿⣿⣿⣿⣿⢟⢎⢻⢿⣿⣿⣿⣿⡏⠀⣸⢗⢕⢕⢕⢕⢕⢕⢕⢕⢕⢕⢜⣿⣿⣿⣿⢕⢕⠀⠕⢕⢕⢕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⢐⢄⠀⠀⠀⠅⢕⢕⢕⢅⡇⠀⠀⠀⠀⠁⠀⠁⠄⠀⠀⠁⠐⢀⠀⠀⠀⠀⠀⠀⠀⠀⠀⠀⠀⠀⠀⠕⠀⠀⠀⠀⠀⠀⠀⠑⠺⠿⠿⠻⠟⠑⠀⠀⠀⠀⠀⠀⠀⠀⠀⠀⠀⠀⠀⠀⠀⠀⠀⠀⠀⠀⠀⢔⠀⠀⠀⠁⠕⢕⢻⣿⣿⣿⣿⣿⣿⣿⣿⣿⣿⡟⢕⢄⢔⣰⣾⢔⠀⠀⠀⠀⠘⢿⡿⢏⢝⢝⢿⣿⣿⣿⣿⣿⣿⣿⣿⣿⣿⣿⣿⣿⣿⣿⣿⣿⣿⡕⢕⢕⢕⢜⣿⣿⣿⣿⢕⢵⣱⣵⣷⣾⡮⢇⢕⢕⢕⢕⠁⢕⢕⣿⣿⣿⡇⢕⠀⠀⠀⠀⢕⢕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⠅⢕⢕⡄⠀⠀⠀⠕⢑⡼⢕⠀⠀⠀⠀⠀⠀⠀⠀⠀⠀⠀⠀⠀⠔⢀⠀⠀⠀⠀⠀⠀⠀⠀⠀⠀⠀⠀⠀⠀⠀⠀⠀⠀⠀⠀⠀⠀⠀⠀⠀⠀⠀⠀⠀⠀⠀⠀⠀⠀⠀⠀⠀⠀⠀⠀⠀⠀⠀⠀⠀⠀⠑⠀⠀⠀⠀⠀⠀⠑⢕⢜⢿⣿⣿⣿⣿⣿⣿⣿⣏⣕⣵⣷⣼⣿⣿⡇⢕⡄⠀⠀⢰⣅⢇⢕⢕⢕⣼⣿⣿⣿⣿⣿⣿⣿⣸⣿⣿⣿⣿⣿⣿⣿⣿⣿⣿⣷⣵⣵⣵⣾⣿⣿⣿⣿⡞⢝⢿⣿⡿⢋⢕⢕⢕⢕⢕⢕⠀⢕⢕⣿⣿⡟⢕⡕⠀⠀⠀⣱⢕⢕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⣆⠀⠀⠀⡜⢕⠕⠀⠀⠀⠀⠀⠀⠀⠀⠀⠀⠀⠀⠀⠀⠀⠀⠀⠀⠀⠀⠀⠀⠀⠀⠀⠀⠀⠀⠀⠀⠀⠀⠀⠀⠀⠀⠀⠀⠀⠀⠀⠀⠀⠀⠀⠀⠀⠀⠀⠀⠀⠀⠀⠀⠀⠀⠀⠀⠀⠀⠀⠀⠀⠀⠀⠀⠀⠀⠀⠁⢕⢕⢻⣿⣿⣿⣿⣿⣿⣿⣿⣿⣿⣿⣿⣿⡇⢕⢜⢳⣄⢀⢹⣿⣷⣷⣾⣿⣿⣿⣿⣿⣿⣿⣿⣿⣿⣿⣿⣿⣿⣿⣿⣿⣿⣿⣿⣿⣿⣿⣿⣿⣿⣿⡿⢑⢑⢘⢝⢕⢕⢕⢕⢕⢕⢕⢕⠀⢕⢕⣿⣯⣵⡿⠑⠀⢀⣵⣿⢕⢕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⣷⡀⡕⢕⡑⠀⠀⠀⠀⠀⠀⠀⠀⠀⠀⠀⠀⠀⠀⠀⠀⠀⠀⠀⠀⠀⠀⠀⠀⠀⠀⠀⠀⠀⠀⠀⠀⠀⠀⠀⠀⠀⠀⠀⠀⠀⠀⠀⠀⠀⠀⠀⠀⠀⠀⠀⠀⠀⠀⠀⠀⠀⠀⠀⠀⠀⠀⠀⠀⠀⠀⠀⠀⠀⠀⠀⠀⠕⢕⢜⢿⣿⣿⣿⣿⣿⣿⣿⣿⣿⣿⣿⣿⢕⢕⢕⢜⢑⢸⣿⣿⣿⣿⣿⣿⣿⣿⣿⣿⣿⣿⣿⣿⣿⣿⣿⣿⣿⣿⣿⣿⣿⣿⣿⣿⣿⣿⣿⣿⡿⢑⢕⠕⢕⢕⢕⢕⢕⢕⢕⢕⢕⠁⠀⢕⢕⣿⣿⢟⢕⢄⣰⣾⣿⣿⢕⢕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⣼⣿⡿⣱⢇⢱⡇⠀⠀⠀⠀⠀⠀⠀⠀⠀⠀⠀⠀⠀⠀⠀⠀⠀⠀⠀⠀⠀⠀⠀⠀⠀⠀⠀⠀⠀⠀⠀⠀⠀⠀⠀⠀⠀⠀⠀⠀⠀⠀⠀⠀⠀⠀⠀⠀⠀⠀⠀⠀⠀⠀⠀⠀⠀⠀⠀⠀⠀⠀⠀⠀⠀⠀⠀⠀⠀⠀⠀⠀⠀⠁⢕⢕⢻⣿⣿⣿⣿⣿⣿⣿⣿⣿⣿⣿⢕⢕⢕⢕⢕⠄⢻⣿⣿⣿⣿⣿⣿⣿⡿⢟⢏⢝⢕⢕⢕⢝⢝⢝⢻⣿⣿⣿⣿⣿⣿⣿⣿⣿⣿⢟⢅⢕⢕⢕⢕⢕⢕⢕⢕⢕⢕⢕⢕⠀⠀⢕⢱⣿⣯⣵⣷⣿⣿⣿⣿⣿⡕⢕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⣕⣿⣿⢱⡏⢱⢿⢕⠀⠀⠀⠀⠀⠀⠀⠀⠀⠀⠀⠀⠀⠀⠀⢀⢄⠀⠀⠀⠀⠀⠀⠀⠀⠀⠀⠀⠀⠀⠀⠀⠀⠀⠀⠀⠀⠀⠀⠀⠀⠀⠀⠀⠀⠀⠀⠀⠀⠀⠀⠀⠀⠀⠀⠀⠀⠀⠀⠀⠀⠀⠀⠀⢕⠀⠀⠀⠀⠀⠀⠀⠀⠀⠀⠕⢕⢜⢿⣿⣿⣿⣿⣿⣿⣿⣿⣿⡇⢕⢕⢕⢕⢔⢔⠹⣿⣿⣿⣿⣿⣿⢕⢕⢕⢕⢕⢕⢕⢕⢕⢕⢕⢸⣿⣿⣿⣿⣿⣿⣿⢟⠑⢕⢕⢑⢕⢕⢕⢕⢕⢕⢕⢕⢕⢕⢁⠄⢄⢕⢸⣿⣿⣿⣿⣿⣿⣿⣿⣿⡇⢕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⢐⣰⣼⣿⣿⢇⢻⢕⡞⢕⢕⠀⠀⠀⠀⠀⠀⠀⠀⠀⠀⠀⠀⠀⠀⢔⠕⠀⠀⠀⠀⠀⠀⠀⠀⠀⠀⠀⠀⠀⠀⠀⠀⠀⠀⠀⠀⠀⠀⠀⠀⠀⠀⠀⠀⠀⠀⠀⠀⠀⠀⠀⠀⠀⠀⠀⠀⠀⠀⠀⠀⠀⠀⠀⠀⠀⢕⠀⠀⠀⠀⠀⠀⠀⠀⠀⠀⠑⢕⢕⢹⣿⣿⣿⣿⣿⣿⣿⣿⡇⢕⢕⢕⢕⢕⢕⢕⢘⢿⣿⣿⣿⣿⣱⣥⣵⣵⣵⣷⣧⣷⣷⣷⣷⣷⣿⣿⣿⣿⣿⢟⢕⢕⠁⢕⢕⢕⢕⢕⢕⢕⢕⢕⢕⢕⢕⠑⢔⠀⢕⢕⢸⣿⣿⣿⣿⣿⣿⣿⣿⣿⡇⢕⢸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⣿⢇⢕⢕⡸⢕⢕⢕⢀⠀⠀⠀⠀⠀⠀⠀⠀⠀⠀⠀⠀⠀⢕⢔⠀⠀⠀⠀⠀⠀⠀⠀⠀⠀⠀⠀⠀⠀⠀⠀⠀⠀⠀⠀⠀⠀⠀⠀⠀⠀⠀⠀⠀⠀⠀⠀⠀⠀⠀⠀⠀⠀⠀⠀⠀⠀⠀⠀⠀⠀⠀⠀⠀⢕⠀⠀⠀⠀⠀⠀⠀⠀⠀⠀⠀⠀⠑⢕⢜⢿⣿⣿⣿⣿⣿⣿⣷⢕⢕⢕⢕⢕⢅⢕⢕⢔⢜⢻⢿⣿⣿⣿⣿⣿⣿⣿⣿⣿⣿⣿⣿⣿⣿⣿⢿⢏⢕⢕⢕⢕⠀⢕⢕⢕⢕⢕⢕⢕⢕⢕⢕⢕⠕⢕⢕⢕⢕⢕⢸⣿⣿⣿⣿⣿⣿⣿⣿⣿⡇⢕⢸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⢑⠕⠈⢕⢕⠑⢕⢕⠕⠀⠀⠀⢀⠀⠀⠀⠀⠀⠀⠀⠀⠀⢑⢕⠀⠀⠀⠀⠀⠀⠀⠀⠀⠀⠀⠀⠀⠀⠀⠀⠀⠀⠀⠀⠀⠀⠀⠀⠀⠀⠀⠀⠀⠀⠀⠀⠀⠀⠀⠀⠀⠀⠀⠀⠀⠀⠀⠀⠀⠀⠀⠀⠀⢕⠀⠀⠀⠀⠀⠀⠀⠀⠀⠀⠀⠀⠀⢑⢕⢕⢻⣿⣿⣿⣿⣿⣿⢕⢕⢕⢕⢕⢕⢕⢕⢕⢕⢀⢕⢝⢟⢻⢿⣿⣿⣿⣿⣿⣿⣿⢿⢟⢝⢕⢕⢕⢕⢕⢕⢕⠀⢕⢕⢕⢕⢕⢕⢕⢕⢕⢕⢕⢔⢕⢕⢕⢕⢕⣾⣿⣿⣿⣿⣿⣿⣿⣿⣿⡇⢕⢸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⡏⢕⠀⢀⢕⠕⢄⢕⢕⢔⠀⠀⠀⠑⠁⠀⠀⠀⠀⠀⠀⠀⠀⠀⢔⠀⠀⠀⠀⠀⠀⠀⠀⠀⠀⠀⠀⠀⠀⠀⠀⠀⠀⠀⠀⠀⠀⠀⠀⠀⠀⠀⠀⠀⠀⠀⠀⠀⠀⠀⠀⠀⠀⠀⠀⠀⠀⠀⠀⠀⠀⠀⠀⠀⠑⠀⠀⠀⠀⠀⠀⠀⠀⠀⠀⠀⠀⢕⢅⢕⢕⢕⢜⢿⣿⣿⣿⣿⢕⢕⢕⢕⢕⢕⢕⢕⢕⢕⢕⠕⢕⢕⢕⢕⢜⢝⢟⢿⢟⢝⢕⢕⢕⢕⢕⢕⢕⢕⢕⠕⢕⠀⢕⢕⢕⢕⢕⢕⢕⢕⢕⢕⢄⢕⢕⢕⢕⢕⢕⣿⣿⣿⣿⣿⣿⣿⣿⣿⣿⡇⢕⢜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⡿⢕⠀⠀⢕⢕⠀⢕⢕⢕⢕⠀⠀⠀⠀⠀⠀⠀⠀⠀⠀⠀⠀⠀⠀⠕⠀⠀⠀⠀⠀⠀⠀⠀⠀⠀⠀⠀⠀⠀⠀⠀⠀⠀⠀⠀⠀⠀⠀⠀⠀⠀⠀⠀⠀⠀⠀⠀⠀⠀⠀⠀⠀⠀⠀⠀⠀⠀⠀⠀⠀⠀⢀⢀⠀⠀⠀⠀⠀⠀⠄⠀⠀⠀⠀⠀⠀⢄⢕⢕⢄⢕⢕⢕⢕⢹⣿⣿⣿⡕⢕⢕⢕⢕⢕⢕⢕⢕⢕⢕⢕⠁⠕⢕⢕⢕⢕⢕⢕⢕⢕⢕⢕⢕⢕⢕⢕⢕⢕⢕⠁⠁⠔⢕⢕⢕⢕⢕⢕⢕⢕⢕⠔⢕⢕⢕⢕⢕⢕⢱⣿⣿⣿⣿⣿⣿⣿⡿⢿⢟⢕⢕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⣿⢇⣱⠀⠀⠕⠑⠀⠕⠕⢕⠕⠀⠀⠀⠀⠀⠀⠀⠀⠀⠀⠀⠀⠀⠀⠀⢄⠀⠀⠀⠀⠀⠀⠀⠀⠀⠀⠀⠀⠀⠀⠀⠀⠀⠀⠀⠀⠀⠀⠀⠀⠀⠀⠀⠀⠀⠀⠀⠀⠀⠀⠀⠀⠀⠀⠀⠀⠀⠀⠀⠀⠀⢕⢮⡇⠀⠀⠀⠀⠀⠀⠀⠀⠀⠀⠀⠀⠀⠀⠀⠁⠕⢕⢕⢕⢕⢜⢿⣿⡇⢕⢕⢕⢕⢕⢕⢕⢕⢕⢕⢅⠀⠀⠁⠑⠕⢕⢕⢕⢕⢕⢕⢕⢕⢕⢕⠕⠑⠁⠀⠀⠀⠀⢕⢕⢕⢕⢕⢕⢕⢕⢕⢕⢕⢕⢕⢕⢕⢕⢸⣿⣿⡿⢟⢟⢝⢕⢕⢕⢕⢱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⢱⣿⠀⠀⠀⠀⠀⠀⠀⠀⠀⠀⠀⠀⠀⠀⠀⠀⠀⠀⠀⢔⢕⢕⢕⢕⢕⢔⠀⠀⠀⠀⠀⠀⠀⠀⠀⠀⠀⠀⠀⠀⠀⠀⠀⠀⠀⠀⠀⠀⠀⠀⠀⠀⠀⠀⠀⠀⠀⠀⠀⠀⠀⠀⠀⠀⠀⠀⠀⠀⠀⢀⢳⡣⢕⠕⠀⠀⠀⠀⠀⠀⠀⠀⠀⠀⠀⠀⠀⠀⠀⠀⠀⢕⢕⢕⢕⢕⢻⣿⢕⢕⢕⢕⢕⢕⢕⢕⢕⢕⢕⠀⠀⠀⠀⠀⠀⢄⢕⠕⠑⢕⢕⢕⠁⠕⢕⢀⠀⠀⠀⠀⠀⢕⢕⢕⢕⢕⢕⢱⢕⢕⢕⢕⢕⠕⢕⢑⢕⢜⢝⢕⢕⣕⡕⡕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⢇⣼⣧⠀⠀⠀⠀⠀⠀⠀⠀⠀⠀⠀⠀⠀⠀⠀⠀⠔⢔⢔⢕⢕⢕⢕⢕⢕⢕⢔⠀⠀⠀⠀⠀⠀⠀⠀⠀⠀⠀⠀⠀⠀⠀⠀⠀⠀⠀⠀⠀⠀⠀⠀⠀⠀⠀⠀⠀⠀⠀⠀⠀⠀⠀⠀⠀⠀⠀⠀⠀⠀⢱⣿⢜⢕⢕⢔⢄⢄⢄⠀⠀⠀⠀⠀⠀⠀⠀⠀⠀⠀⠀⠀⠀⢕⢕⢸⢇⢕⢜⢑⠑⢕⢝⢕⢕⢕⢕⢕⣕⣱⡄⠀⠀⠀⠀⠀⣼⢇⠀⠀⠕⢕⠁⠀⠀⢕⣱⢀⠀⠀⠀⠀⢕⢕⢕⢕⢎⠁⢕⢕⢕⢅⢕⢇⢝⢕⢕⣕⣵⣵⣾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⢜⢕⣿⣿⠀⠀⠀⠀⠀⠀⠀⠀⠀⠀⠀⠀⠀⠀⠀⠀⠀⠁⠕⢕⢕⢕⢕⢕⢕⣱⣵⡕⢄⣄⡀⠀⠀⠀⠀⠀⠀⠀⠀⠀⠀⠀⠀⠀⠀⠀⠀⠀⠀⠀⠀⠀⠀⠀⠀⠀⠀⠀⠀⠀⠀⠀⠀⠀⠀⠀⠀⠀⢄⢾⢏⢕⢕⢕⢕⢕⢕⠑⠀⠀⠀⠀⠀⠀⠀⠀⠀⠀⠀⠀⠀⠀⠑⢕⢕⢕⢕⢕⢕⢄⢕⢕⢕⢕⠕⢕⢕⢝⢝⢕⠀⠀⠀⠀⢱⡿⢕⢀⠀⠀⠁⠀⠀⢄⢕⢹⣧⡀⠀⠀⠀⢕⢕⢕⢕⢕⢄⢕⢕⢕⢕⣱⣵⣷⣾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⡿⠀⠐⠀⠀⠀⠀⠀⠀⠀⠀⠀⠀⠀⠀⠀⠀⠀⠀⠀⠑⢕⢕⢕⢕⣼⣿⣿⣿⢇⢕⢕⠀⠀⠀⠀⠀⠀⠀⠀⠀⠀⠀⠀⠀⠀⠀⠀⠀⠀⠀⠀⠀⠀⠀⠀⠀⠀⠀⠀⠀⠀⠀⠀⢄⣤⣶⣷⣾⡿⢇⢕⡸⣵⢕⢕⢕⠁⠀⠀⠀⠀⠀⠀⠀⠀⠀⠀⠀⠀⠀⠀⢀⣔⣕⣕⣕⣕⣕⢕⢕⢕⢕⢕⢕⠀⢕⢕⢕⢕⢕⠀⠀⠀⢄⣿⢇⢕⢕⢔⢄⣤⣤⡔⣕⢕⢕⢹⣧⡀⠀⢀⢕⢕⢕⢕⢕⣱⣵⣷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⣱⢇⣱⢕⢜⠁⠀⠀⠀⠀⠀⠀⠀⠀⠀⠀⠀⠀⠀⠀⠀⠀⠀⠀⠀⠀⠀⠀⠕⢕⢕⣿⣿⡕⢻⡇⠀⠁⠕⢄⠀⠀⠀⠀⠀⠀⠀⠀⠀⠀⠀⠀⠀⠀⠀⠀⠀⠀⠀⠀⠀⠀⠀⠀⠀⠀⠀⠀⠀⠀⠈⠙⠙⢛⢝⢕⣵⣿⣿⣸⡕⠕⠀⠀⠀⠀⠀⠀⠀⠀⠀⠀⠀⠀⠀⠀⠀⠀⢕⢟⡻⢻⢿⢿⢿⢿⢕⡕⢕⢕⢕⢀⢕⢕⢕⢕⢕⠐⠀⢄⣼⡏⢕⢕⢕⣱⣿⣿⡿⣧⣿⢇⢕⢕⢝⢕⢕⣕⣱⣕⣕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⡾⢧⢕⢕⠀⠀⠀⠀⠀⠀⠀⠀⠀⠀⠀⠀⠀⠀⠀⠀⠀⠀⠀⠀⠀⠀⠀⠀⠁⢹⣿⣿⣏⢸⡇⢀⢀⢀⢁⠑⢔⢄⢀⠀⠀⠀⠀⠀⠀⠀⠀⠀⠀⠀⠀⠀⠀⠀⠀⠀⠀⠀⠀⠀⠀⠀⠀⠀⠀⢀⢄⠔⢱⣵⡇⣿⣿⣿⡇⠇⠀⠀⠀⠀⠀⠀⠀⠀⠀⠀⠀⠀⠀⠀⠀⠀⠀⠁⠁⠑⠑⢱⢇⢕⢱⢕⢕⢕⢕⢕⢕⠑⢕⢕⢕⢕⠅⢔⢎⢏⢕⢕⢕⢱⣿⢿⢏⢕⢝⢕⢕⣕⢕⣵⢾⡿⢿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⣾⣟⣿⡷⢕⡕⠀⠀⠀⠀⠀⠀⠀⠀⠀⠀⠀⠀⠀⠀⠀⠀⠀⠀⠀⠀⠀⠀⠀⠀⠀⢸⣿⣿⣿⣿⣿⣿⣿⣿⣿⣿⡧⠁⠑⠑⠔⢄⢀⢀⠀⠀⠀⠀⠀⠀⠀⠀⠀⠀⠀⠀⠀⠀⠀⠀⠀⠀⢄⢔⢑⣁⣄⣄⣼⣽⣷⣿⣿⣿⣇⠀⠀⠀⠀⠀⠀⠀⠀⠀⠀⠀⠀⠀⠀⠀⠀⠀⠀⠀⠀⠀⠀⢕⢕⢕⢕⢕⢕⢕⢕⢕⢕⢔⠕⢕⠑⢕⢔⡕⣾⣷⢵⢗⢕⢕⢕⢕⣕⣕⣵⢼⣣⢜⣕⡏⢕⡪⢝⡪⣝⡫⣵⡮⣕⡣⢕⡞⢝⣹⢽⣝⣽⣝⡿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⢿⢿⡗⡕⡇⠀⠀⠀⠀⠀⠀⠀⠀⠀⠀⠀⠀⠀⠀⠀⠀⠀⠀⠀⠀⠀⠀⠀⠀⠀⠁⣿⣿⣽⡝⢹⢝⠉⠉⠉⠁⠀⠀⠀⠀⠀⠀⠁⠑⠑⢔⠀⠀⠀⠀⠀⠀⠀⠀⠀⠀⠀⠀⠀⠀⠀⠀⢕⢾⣿⣿⣿⣿⣿⡿⢿⢿⣿⣿⡟⠀⠀⠀⠀⠀⠀⠀⠀⠀⠀⠀⠀⠀⠀⠀⠀⠀⠀⠀⠀⠀⠀⢕⢕⢕⢕⢕⡜⢣⢕⢇⡕⢕⢕⢕⢄⢕⢜⢏⢕⢕⢕⣕⣵⣕⢾⢝⣟⣫⣿⣟⣻⣽⣗⡮⣗⣫⣗⢮⢗⢮⢗⢫⢕⣗⢽⢕⢽⢧⢽⢗⡯⢗⣯⡗⣻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⢱⢕⢕⢕⡕⢀⠀⠀⠀⠀⠀⠀⠀⠀⠀⠀⠀⠀⠀⠀⠀⠀⠀⠀⠀⠀⠀⠀⠀⠀⠻⣿⣏⣕⢕⢇⠀⠀⠀⠀⠀⠀⠀⠀⠀⠀⠀⠀⠀⠁⢔⠀⠀⠀⠀⠀⠀⠀⠀⠀⠀⠀⠀⠀⠀⠐⠁⠀⠀⠀⠀⢸⣿⡿⢕⢽⣿⣿⢇⠀⠀⠀⠀⠀⠀⠀⠀⠀⠀⠀⠀⠀⠀⠀⠀⠀⠀⠀⠀⠀⠀⣱⢵⣕⣷⣵⡷⣵⡵⢕⣵⣱⡕⢕⢕⢕⣕⡱⢷⢾⣝⡜⢝⣟⡹⣿⣯⢽⣻⢽⣺⢿⣟⣽⡗⣮⢕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⣱⡧⢝⡱⢼⢷⠀⠀⠀⠀⠀⠀⠀⠀⠀⠀⠀⠀⠀⠀⠀⠀⠀⠀⠀⠀⠀⠀⠀⠀⠀⠙⢿⣿⣿⣿⣷⣷⣷⣶⣴⡄⠀⠀⠀⠀⠀⠀⠀⠀⠁⠐⠀⠀⠀⠀⠀⠀⠀⠀⠀⠀⠀⠀⠀⠀⠀⠀⢀⢀⣀⣨⣽⣵⣷⣿⢿⡏⠀⠀⠀⠀⠀⠀⠀⠀⠀⠀⠀⠀⠀⠀⠀⠀⠀⠀⠀⠀⠀⠀⢀⡫⣕⢞⢹⢹⢟⣇⢸⢝⡺⢝⢇⢝⢇⢕⡕⢜⢕⢸⢕⢜⢝⢕⢕⢕⢏⢝⡞⢕⡗⢽⢗⢕⢵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⢟⢏⢄⣄⣀⣀⠀⠀⠀⠀⠀⠀⠀⠀⠀⠀⠀⠀⠀⠀⠀⠀⠀⠀⠀⠀⠀⠀⠙⢷⣧⣝⢙⠙⠙⠙⠉⠁⠀⠀⠀⠀⠀⠀⠀⠀⠀⠀⠀⠀⠀⠀⠀⠀⠀⠀⠀⠀⠀⠀⠀⠀⢰⣾⣿⣿⣿⢿⢿⢟⣻⣵⠟⠀⠀⠀⠀⠀⠀⠀⠀⠀⠀⠀⠀⠀⠀⠀⠀⠀⠀⠀⠀⠀⠄⢰⣕⢎⣕⣸⣗⣣⢝⣇⢽⢕⣸⣕⣇⢵⢕⢕⢕⢕⢕⣕⢹⣕⡹⢕⣪⢵⢳⢵⢗⡽⢕⡕⢕⢕⡱⢕⣸⢕⣇⣕⣇⡱⣗⡸⢕⣱⢱⢗⣹⢕⡫⢵⣞⡵⢗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⠛⠓⠂⠀⠀⠀⠀⠀⠀⠀⠀⠀⠀⠀⠀⠀⠀⠀⠀⠀⠀⠀⠀⠀⠁⠛⠛⠛⠓⠓⠂⠀⠀⠀⠀⠀⠀⠀⠀⠀⠀⠀⠀⠀⠀⠀⠀⠀⠀⠀⠀⠀⠀⠀⠀⠀⠀⠀⠁⠁⠁⠀⠐⠓⠛⠛⠁⠀⠀⠀⠀⠀⠀⠀⠀⠀⠀⠀⠀⠀⠀⠀⠀⠀⠀⠀⠀⠀⠀⠀⠁⠙⠛⠛⠛⠓⠚⠛⠓⠛⠛⠛⠓⠚⠛⠓⠓⠓⠓⠛⠓⠛⠓⠛⠛⠚⠛⠓⠛⠓⠓⠓⠚⠃⠓⠚⠛⠓⠛⠓⠛⠓⠛⠙⠓⠓⠓⠚⠛⠛⠓⠓⠚⠓⠚⠓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⢟⣹⣿⣿⣿⣿⣿⣿⣿⣧⢕⡝⢿⢿⣿⣿⣷⡎⣿⡇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⣟⣵⢧⣿⣿⣿⣿⣿⣿⣿⣿⣿⣷⡹⣧⡱⡝⣿⣿⣿⢸⣿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⢏⣾⡿⣼⣿⣿⣿⣿⣿⣿⣿⣿⣿⣿⢟⢜⢇⣿⣇⢕⢕⢕⢝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⢯⣾⣿⢇⣷⣷⣧⣷⣷⣾⣿⣿⡯⢽⡝⢕⢕⢕⢻⣿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⢿⣫⣽⢎⣾⣿⣿⢸⣿⣿⣿⣿⣿⣿⣿⣿⣿⣿⣿⡕⢕⢕⢸⣿⣿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⣟⣵⣿⣿⡟⣼⣿⣿⡇⣿⣿⣿⣿⣿⣿⣿⣿⣿⣿⣿⣿⣷⡕⢕⢸⣿⣿⣇⢕⢕⢕⢕⢕⢕⢕⢕⢜⢻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⣫⣾⣿⣿⣿⡿⢱⣿⣿⣿⢇⣿⣿⣿⣿⣿⣿⣿⣿⣿⣿⣿⣿⣿⣷⡕⢸⣿⣿⣿⢕⢕⢕⢑⢕⢕⢕⢕⢕⢕⢜⢝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⣿⣿⣿⣿⣿⢏⡇⣿⣿⣿⣿⢸⣿⣿⣿⣿⣿⣿⣿⣿⣿⣿⣿⣿⣿⣿⡷⢸⣿⣿⣿⡇⢕⢕⢕⢕⢕⢕⢕⢕⢕⢕⢕⢕⢜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⣫⣿⣿⣿⣿⡿⣳⣿⢹⣿⣿⣿⣿⢸⣿⣿⣿⣿⣿⣿⣿⣿⣿⣿⣿⣿⡟⣿⡏⢸⣿⣿⣿⡇⢕⢕⢕⢕⢕⢕⢕⢕⢕⢕⢕⢱⣼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⣳⣿⣿⣿⣿⣟⣽⣿⡿⣸⢟⢟⣽⡿⡜⣿⣿⣿⣿⣿⣿⣿⣿⣿⣿⣿⣿⡇⢹⢇⣼⣿⣿⣿⡇⢕⢕⣧⢕⢕⢕⢕⢕⢕⢕⢕⣾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⡿⢿⢿⡟⢟⢣⣿⡿⣻⣿⢏⣾⣿⡟⢇⢏⣱⣾⣿⡏⣇⣿⣿⣿⣿⣿⣿⣿⣿⣿⣿⣿⣿⡇⢕⢱⣿⣿⣿⡿⢇⢕⢅⢞⢏⢎⢳⢕⠑⠘⢑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⡟⣵⢱⣾⣿⣿⡏⣿⣿⢣⣿⢿⣿⣿⡿⢕⡕⢜⣹⣿⣿⡷⣾⣿⣿⣿⣿⣿⣿⣿⣿⣿⣿⣿⣿⡇⢕⢘⠚⢏⠝⠑⢔⢕⢕⠕⢕⢕⢕⢜⢣⢰⢇⢕⢜⢻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⡿⣵⣿⣿⢿⣿⣿⢸⣿⣏⣿⡟⣾⣿⣿⣿⢱⣇⢱⣿⢿⢿⢇⣿⣿⣿⣿⣿⣿⣿⣿⣿⣿⣿⣿⣿⢕⢕⢁⢑⠁⢀⢄⢕⢸⣿⣷⢰⣕⠕⢕⢕⢕⢕⢕⢕⣱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⡿⣹⣿⣜⢿⢷⡝⢕⣿⡿⣸⣿⣹⣿⣿⣿⡿⣸⡏⣽⣿⣷⣷⢱⣿⢇⣿⣿⣿⣿⣿⣿⣿⣿⣿⣿⢇⢕⢱⡑⠕⢕⡕⢕⢱⣿⣿⣿⢸⣿⣷⣕⡑⣕⣵⣵⡹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⢕⢿⢏⢿⢗⣵⡷⢕⣿⢧⣿⣇⣿⣿⣿⣿⡇⣿⢣⣿⣿⣿⡏⣿⡟⢸⣿⣿⣿⣿⣿⣿⣿⣿⣿⡏⢕⢕⢸⣿⣿⣿⡏⢕⣼⣿⣿⣿⢸⣿⣿⢿⡇⢿⣻⣿⣇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⣿⡞⡜⢣⢕⢿⣏⣵⣿⡿⣼⡿⣸⣿⣿⣿⣿⢕⡿⢸⣿⣿⣿⣇⣿⢣⡜⣿⣿⣿⣿⣿⣿⣿⣿⣿⢇⢕⢕⣸⣿⣿⣿⣇⣳⣿⣿⣿⣿⣸⣿⣿⣼⡇⢺⢏⣫⣽⣼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⣿⣗⢜⢸⢟⢷⣽⣸⢇⡿⡕⣿⣿⣿⣿⢇⣞⡇⢿⢿⢿⢿⢏⡿⢜⡇⣿⣿⣿⣿⣿⣿⣿⣿⣿⢕⢕⢕⣿⣿⣿⣿⣿⢸⣟⣿⣿⡟⣿⣿⣿⣿⡇⢻⣮⢟⢽⢇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⣷⣧⢣⢕⢇⢸⢸⢕⢱⣿⣿⣿⡟⣸⣿⡇⢿⣿⣿⣿⣇⢇⣿⣿⣸⣧⢿⡟⣿⣿⡟⣿⡟⢱⢕⣸⣿⣝⣟⣟⣟⢸⢹⣿⣿⣧⣿⣿⣿⣿⢻⢧⢸⡇⢇⢕⢔⢄⢄⢸⣿⢕⢕⢕⢕⢕⢀⠀⠀⠀⠀⠀⢹⣿⣿⣿⣿⣿⣿⣿⣿⣿⣿⣿⣾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⡿⠑⠁⢕⢜⣇⢸⢸⣿⣿⣿⢇⠝⠉⠙⠙⢟⢟⠳⢷⣵⣝⢻⣿⣟⣜⣿⡸⣿⣿⣿⢕⡇⢵⢿⣿⣟⣻⣿⡟⢼⣞⢼⡻⢹⣿⣿⣿⣿⢱⢞⢏⢕⣵⣷⣷⣷⣷⣾⣿⢕⢕⢕⢕⢑⢑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⢏⠇⠀⠀⢘⣧⣜⢇⣼⢱⣿⣿⣕⢰⣷⡇⢖⢂⠀⠀⠀⢁⡝⣿⣿⣿⣿⣿⣷⣷⣾⣧⣾⡷⢟⢋⢉⠍⠝⠍⢁⠉⠹⢽⢫⣿⣿⡿⢾⡟⡜⢕⣪⣿⣿⣿⣿⣿⣿⣿⣿⢕⢕⢕⢕⣷⡕⢕⣵⡕⣇⣷⡕⢵⣷⢸⣼⣿⢕⢸⣿⣵⢼⣿⣼⣵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⢀⣱⢇⠀⠀⠀⢕⣿⡯⢜⢹⢕⢿⣿⢿⣷⣿⣷⡕⢕⡔⢕⢱⢱⣿⣾⣿⣿⣿⣿⣿⣿⣿⣿⣿⣵⢘⢍⢄⢄⢀⢄⣼⣷⢔⣵⣟⣿⣿⣷⣿⡇⠀⢜⣿⣿⣿⣿⣿⣿⣿⣿⣿⢕⢕⢕⢜⣿⣗⣇⣿⣗⣯⣿⣷⣼⣿⣾⣿⡿⢷⢸⣿⣿⣾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⡼⢝⠀⠀⠀⠀⢸⣿⢱⢕⡇⢕⢜⢻⡎⣿⣿⣿⣝⢇⣝⣕⣷⣿⣿⣿⣿⣿⣿⣿⣿⣿⣿⣿⣿⣿⣧⡇⢵⢕⢕⣵⣿⣷⣟⣿⣿⣿⢏⢜⣿⡇⠀⠀⠹⣿⣿⣿⣿⣿⣿⣿⣿⢕⢕⢕⢸⣿⣿⣿⣿⣿⣿⣿⣿⣿⣿⡿⢕⢕⣕⢕⢕⢕⢜⢝⢝⢝⢟⢟⢟⢻⢿⢿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⠑⠕⢔⢅⣞⢕⣼⢀⠀⠀⠀⣼⡇⣼⡱⣿⢕⢕⢕⢕⢽⣿⣿⣿⣿⣿⣿⣿⣿⣿⣿⣿⣿⣿⣿⣿⣿⣿⣿⣿⣿⣿⣷⣵⣼⣽⣼⣿⣿⣿⢿⣽⡿⢕⢜⣿⢇⠀⠀⠑⡝⣿⣿⣿⣿⣿⣿⣿⢕⢕⢕⢸⣿⣿⣿⣿⣿⣿⣿⣿⣿⡿⢕⢕⣾⣿⣿⣿⣿⣿⣷⣷⣷⢕⢕⢕⢕⡕⢕⢕⢕⢕⢕⢜⢝⢝⢝⢟⢟⢟⢿⢿⢿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⢁⢜⡇⢑⡞⢕⣼⡟⢕⠀⢔⢔⣿⢕⣿⡏⢼⡕⢕⢕⢕⢜⣿⣿⣿⣿⣿⣿⣿⣿⣿⣿⣿⣿⣿⣿⣿⣿⣿⣿⣿⣿⣿⣿⣿⣿⣿⣿⣿⢟⣵⣿⣿⢇⢕⢕⣿⢕⠀⠀⠀⢱⡹⣿⣿⣿⣿⣿⣿⢕⢕⢕⢸⣿⣿⣿⣿⣿⣿⣿⣿⡟⢕⢕⣾⣿⣿⣿⣿⣿⣿⡿⣟⣟⡇⢕⢕⡝⣵⣿⢿⣟⣽⣷⣷⣷⣷⣧⣵⣵⣵⣕⣕⣕⡕⢕⢕⢕⢜⢝⢕⢝⢟⢟⢟⢿⢿⢿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⡜⢱⣸⡿⢕⠐⠀⢄⢕⡇⢕⣿⣇⢜⢇⢕⢕⢕⢕⢹⣿⣿⣿⣿⣿⣿⣿⣿⣿⣿⣿⣿⣿⣿⣿⣿⣿⣿⣿⣿⣿⣿⣟⣿⣽⢫⢞⣵⣿⡿⢕⢕⢕⢿⢕⢀⠀⢄⡑⢷⡹⣿⣿⣿⣿⣿⢕⢕⢕⢸⣿⣿⢿⣿⣿⣿⣿⡟⢕⢕⣾⣿⣿⣿⣿⢿⣫⣵⣿⣿⣿⣿⣇⢕⣿⣯⣵⣿⣿⣿⣿⣿⣿⣿⣿⡿⢿⡿⢿⢿⢿⡿⢏⢝⢕⢕⢕⢕⢕⢕⢱⢵⣕⠕⣕⢕⢕⢕⢕⢜⢝⢝⢝⢟⢟⢟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⢱⢕⢅⣿⢇⢕⢔⡕⠁⢕⢕⡇⣿⣧⣕⢸⡕⢕⢕⢕⢕⢹⣿⣿⣿⣿⣿⣿⣿⣿⣿⣿⣿⣿⣿⣿⣿⣿⣿⣿⣿⣿⣿⣿⣟⡏⢕⢸⣿⣿⡇⢕⢕⢕⢹⢸⣿⡕⢹⣧⢜⢣⢻⣟⣿⣻⣿⣕⣑⣁⣕⣟⣿⣯⣿⣿⣿⡟⢕⢕⣾⣿⣿⢟⢫⢵⡿⢿⢿⢿⢿⢻⢻⢟⢟⢝⢟⢫⢟⢏⢝⢝⢕⢕⢕⢕⢕⢕⢕⢕⢕⢕⢕⢕⢕⢕⢕⢕⢕⢕⢕⢕⢕⢝⢧⢘⠇⢕⢕⢕⢕⢕⢕⢕⢕⢕⢕⢕⢸⣿⣿⣿⣿⣿⣿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⠑⡇⠁⢱⣿⢕⡕⢕⠇⢕⢕⢱⢇⢻⣿⣻⢕⡳⡕⢕⢕⢕⢕⢜⢻⣿⣿⣿⣿⣿⣿⣿⣽⣽⣿⣿⣟⣿⣿⣿⣿⣿⣿⣿⡿⢏⢕⢕⣾⣿⣿⢕⢱⢕⡇⢸⢸⢿⢇⢜⣿⡕⢕⢎⢿⠿⢿⣿⢿⠿⠿⠿⠿⠿⠿⠿⠟⢟⢕⢕⣾⣿⡟⢕⢕⢕⢕⢕⢕⢕⢕⢕⢕⢕⢕⢕⢕⢕⢕⢕⢕⢕⢕⢕⢕⢕⢕⢕⢕⢕⢕⢕⢕⢕⢕⢕⢕⢕⢕⢕⢕⢕⢕⢕⢕⢕⢅⠀⠑⢕⢕⢕⢕⢕⢅⢕⢅⠑⢕⢕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⢇⢱⣶⣸⡿⢱⣼⣕⡸⢕⢕⢜⢕⢜⢿⡮⢕⣿⡕⢇⢕⢕⢕⢕⢕⢕⢝⢻⢿⣿⣿⣿⣿⣿⣿⣿⣿⣿⣿⣿⣿⢿⢟⢝⢕⢕⢕⢱⣿⣿⡟⣱⢸⢕⡇⢸⢄⢄⢄⢕⢹⡇⠀⢱⢀⠀⢸⣿⢕⢔⢀⢔⢕⢕⢕⢕⢕⢕⢕⣾⡿⢏⢕⢕⢕⢕⢕⢕⢕⢕⢕⢕⢕⢕⢕⢕⢕⢕⢕⢕⢕⢕⢕⢕⢕⢕⢕⢕⢕⢕⢕⢕⢕⢕⢕⢕⢕⢕⢕⢕⢕⢕⢕⢕⢕⣕⣕⢔⠀⠀⠁⠕⢕⢕⣕⡕⢕⢕⢕⢕⢹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⠑⢜⣿⣿⢿⡗⢺⣿⣿⡟⢕⢕⢕⢕⢕⢜⢿⡧⢹⡇⢕⢕⢕⢕⡕⢕⢕⢕⢕⢕⢹⢟⢿⣿⣿⣿⣿⢿⢟⢏⢕⢕⢱⢕⢕⢕⢕⢕⣾⡿⢝⢱⣿⢕⢕⡇⢜⢱⣷⣷⡇⢸⣧⠀⠑⡇⠀⢸⣿⢕⢕⢕⢕⢸⣿⡇⢕⢕⢕⣾⡿⢕⢕⢕⢕⢕⢕⢕⢕⢕⢕⢕⢕⢕⢕⢕⢕⢕⢕⢕⢕⢕⢕⢕⢕⢕⢕⢕⢕⢕⢕⢕⢕⢕⢕⢕⣕⣕⣵⣵⢵⢷⢕⢞⢟⢟⢟⢝⢕⢕⠀⠀⠀⠀⠑⠕⢕⢕⢑⢕⢕⢜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⠑⢁⠀⠁⢝⢕⢝⢇⢕⢕⢕⣸⡕⢕⢕⢕⢕⢕⢜⢯⢜⣷⢕⢕⢕⢱⢕⢕⢕⠕⠁⢕⢕⣾⣿⣷⣽⣵⣾⣿⢕⠁⠑⠕⢕⢇⢕⢕⢕⢱⡿⢕⢕⣿⣿⢕⢕⢕⢕⢇⢜⢝⢕⢸⣿⢀⢀⢕⢄⢸⣿⢕⢕⢕⢕⢸⣿⡇⢕⢕⣾⣿⢇⢕⣕⣕⣕⡕⢕⢕⢕⢕⢕⢕⢕⢕⣕⣕⣕⡕⢕⢕⢕⢕⢕⢕⢕⢕⢕⢕⢕⢗⢗⢗⢕⢝⢝⢝⢝⢕⢕⢱⣕⢕⢕⢕⢕⢕⢕⢕⢕⢕⠀⠀⠀⠀⢄⠀⠁⠑⠕⢑⢕⢕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⠁⠀⠀⢕⢕⢕⢜⢕⢕⢱⡿⢕⢑⢕⢕⢕⢕⢕⢱⡣⡹⡇⢕⢕⢕⠕⠁⠀⠀⢔⢱⣾⣿⣿⣿⣿⣿⣿⣿⡕⢔⠀⠀⠁⠁⠕⢕⢕⢏⢕⢕⣾⣿⣿⢱⡕⢕⢕⢕⢇⢕⢕⢱⣿⢕⢱⡜⢕⢸⣿⢕⢕⢕⢕⢸⡟⢕⢕⣾⣿⢏⢜⢜⢝⢝⢝⢝⢝⢝⢝⢕⢕⢕⠁⢕⢕⢕⢕⢕⢕⢕⠁⢕⢕⠑⢕⢕⢕⢕⢕⢕⢕⢕⢕⢕⢕⢕⢕⢕⢱⣿⣿⣧⢕⢕⢕⢕⢕⢕⢕⢕⢕⠀⢀⢄⢀⠑⢄⠀⠀⣄⡕⢕⢸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⠉⠉⠉⠉⠉⠉⠉⠉⠉⠉⠉⠀⠀⠀⠀⠀⢀⢕⢕⠀⠀⠀⢕⠕⠑⠑⠕⢱⡿⢕⢕⢕⢕⢕⢕⢕⢕⢸⣿⣧⣜⢕⢕⠀⠀⠀⠀⠀⢕⣱⣿⣿⣿⣿⣿⣿⣿⣿⣇⢕⠀⠀⠀⠀⠀⠅⢕⣽⡇⢸⣿⣿⢣⣿⣵⢕⢕⢕⢜⣇⢕⢸⣣⣜⣱⡕⢕⢸⣿⢕⢕⢕⢕⢜⢕⢕⣾⣿⡿⢕⢕⢕⢕⢕⢕⢕⢕⢕⢕⢕⢕⢕⠀⢕⢕⢕⢕⢕⢕⢕⠀⢕⢕⢔⢕⢕⢕⢕⢕⢕⢕⢕⢕⢕⢕⢕⢕⢕⣾⣿⣿⣿⣧⢕⢕⢕⢕⢕⢕⢕⢕⢀⠀⠁⠑⠑⠀⠕⢄⠈⠑⢕⢜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⡿⢟⡀⠀⠀⠀⠀⠀⠀⠀⠀⠀⠀⠀⠀⠀⠀⠀⠀⢕⢕⠕⠀⠀⠀⣴⣶⣶⣶⢇⡿⢕⢕⢕⢕⣕⣵⣵⣷⣷⡕⣯⣿⣿⣧⢕⠀⠀⠀⠀⠀⢸⣿⣿⣿⣿⣿⣿⣿⣿⣿⣿⡕⠀⠀⠀⠀⠀⠀⢇⢹⡧⢸⡿⠏⠞⢫⢏⢕⢕⢕⢕⢻⣇⢱⣿⣿⣿⣿⣷⣸⣿⢕⢕⢕⢕⢕⢕⣾⣿⣿⡇⢕⢕⢕⢕⢕⢕⢕⢕⢕⢕⢕⢕⢕⢄⢕⢕⢕⢕⢕⢕⢕⠀⠀⢕⢕⢀⢕⢕⠕⢕⢕⢕⢕⠑⢕⢕⢕⢕⢸⣿⡕⢜⢝⣿⡇⢕⢕⢕⢕⢕⢕⢕⢕⢄⠀⠀⠀⢔⢔⢕⢕⢔⢕⢕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⢟⣹⣵⣿⣿⣆⢶⣖⣶⣶⣶⣶⣶⢔⠀⠀⠀⠀⠀⠀⢕⢕⢕⠀⠀⠀⢱⣿⣿⣿⣏⣾⢇⢕⢕⣵⣿⣿⣿⣿⣿⣿⡇⣿⡼⣿⣿⣇⠀⠀⠀⠀⠀⢸⣿⣿⣿⣿⣿⣿⣿⣿⣿⣿⡟⠀⠀⠀⠀⠀⠀⢕⢕⢜⠕⠄⢔⢔⠐⠑⢕⢕⣵⣇⢕⢿⣇⢿⣿⣿⣿⣿⣸⡿⢕⣕⡕⢕⢕⣾⣿⣿⣿⢕⢕⢕⢕⢕⢕⢕⢕⢕⢕⢕⢕⢕⢕⢕⢕⢕⢕⢕⢕⢕⢕⢕⠀⠕⢕⢕⢕⢕⢕⠕⢕⢕⠕⢔⠕⠑⢕⢕⢜⣿⣝⣷⣾⣿⢇⢕⢕⢕⢕⢕⢕⢕⢕⢕⠀⠀⠀⠁⢕⢕⢕⢕⢕⢕⢸⣿⣿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⢕⢸⡏⢺⣟⢿⢿⠎⢿⣿⣿⣿⣿⣿⡇⢕⢔⢕⢕⢕⢔⠑⢕⢕⠀⠀⠀⣸⣿⣿⡟⣼⢇⢕⢕⣼⣿⣿⣿⣿⣿⣿⣿⡧⢻⣽⡽⣿⣿⡄⠀⠀⠀⠀⠀⢿⣿⣿⣿⣿⣿⣿⣿⣿⣿⢇⠀⠀⠀⠀⠀⠀⠕⢕⠄⣴⠄⠀⠀⢠⡕⢕⣿⣿⣿⣇⢕⢻⣯⠻⠿⢟⢟⢟⢱⢝⢝⢕⢱⣿⣿⣿⣿⣿⢕⢕⢕⢕⢕⢕⢕⢕⢕⢕⢕⢕⢕⢕⢕⢕⢕⢕⢕⢕⢕⢕⢕⠀⠀⢕⢕⣵⣷⡕⠐⠁⢁⢄⢔⢔⢕⢕⢕⢕⢕⢝⢝⢙⢕⢕⢕⢕⢔⢑⢕⢕⢕⢕⢕⢕⠀⠀⠀⠑⢕⢕⢕⢕⢕⢕⢟⢟⢟⢟⢝⢟⢝⢟⢟⢟⢟⢻⠀</a:t>
            </a:r>
            <a:br/>
            <a:r>
              <a:t>⢕⢕⢕⣿⣿⣿⣿⡇⠀⠀⠀⠀⠀⠀⠀⠀⠀⠀⠀⠀⠀⠀⠀⢸⣿⣿⣿⣿⣿⣿⣿⣿⣿⣿⣿⣿⣿⣿⣿⣿⣿⣿⣿⣿⣿⣿⣿⣿⣿⣾⣿⣿⣿⣿⣿⣿⣿⣿⣧⡕⢜⢧⢝⣸⢄⠀⠁⢻⣿⣿⣿⣿⣧⢕⢕⢕⢕⣱⡧⢔⠀⠑⠀⠀⢔⣿⣿⡟⣼⢏⢕⢕⣸⣿⣿⣿⣿⣿⣿⣿⣿⣿⡸⡇⢿⣿⣿⣷⡀⠀⠀⠀⠀⠜⣿⣿⣿⣿⣿⣿⣿⣿⡟⠀⠀⠀⠀⠀⠀⠀⠀⢕⡀⢉⠄⢕⢔⠀⣁⣸⣿⣿⣿⣿⡇⢕⢝⣧⢕⢕⢕⢕⠕⢕⢕⢱⣿⣿⣿⣿⣿⣿⢕⢕⢕⢕⢕⢕⢕⢕⢕⠑⠀⢕⢕⢕⣷⣷⡕⢕⢕⢔⠕⢕⢕⢕⠀⠁⠑⡿⢿⣿⣷⡆⠀⢕⢕⢕⢕⢕⢕⢕⢕⢕⢕⢕⢔⠁⠕⢕⢕⢕⢕⢕⢕⢕⢕⢕⢧⢄⠀⠀⠕⢕⢕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⣔⠀⠁⠉⢀⢀⠀⠀⠹⣿⣿⣿⣿⣕⣵⡗⣼⣿⣿⡇⢀⠀⠀⠀⠸⢿⡟⣼⢏⢕⢕⢱⣿⣿⣿⣿⣿⣿⣿⣿⣿⣿⣇⢻⢸⣿⣧⢻⣧⠀⠀⠀⠀⠀⢹⣿⣿⣿⣿⣿⣿⣿⠑⠀⠀⠀⠀⠀⠀⠀⠀⢸⣿⢇⡄⢠⡄⣤⢻⣿⣿⣿⣿⣿⣿⡕⢕⠜⠇⠁⠁⠀⢄⢕⢱⣿⣿⣿⣿⣿⣿⣿⢕⢕⢕⢕⢕⢕⢕⠕⢕⠀⠀⢕⢕⢸⣿⡿⠟⢑⢕⢕⢔⠑⢕⢕⠀⠀⠀⣿⣦⣌⡙⠛⠇⠑⢕⢕⢕⢕⢕⢕⢕⠕⢕⢕⢕⢕⢀⠁⠕⢕⢕⢕⢕⠑⠑⢅⢸⣧⢄⠀⠀⢕⢕⢕⢕⢕⢱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⣳⢀⠀⠑⠑⠀⠀⠀⠘⢿⣿⣿⣻⣿⢳⣿⣿⣿⣏⢕⠀⠀⠀⠀⠀⠀⠁⠑⠑⠕⣼⣿⣿⣿⣿⣿⣿⣿⣿⣿⣿⣿⡜⢏⣿⣿⣧⡹⡇⠀⠀⠀⠀⠀⢻⣿⣿⣿⣿⣿⢏⠀⠀⠀⠀⠀⠀⠀⠀⠀⠁⡿⢝⢱⣕⢣⢹⢸⣿⣿⣿⣿⢿⠛⠁⠀⠀⠀⠀⠀⢄⢕⢱⣿⣿⣿⣿⣿⣿⣿⣿⢕⢕⢕⢕⠀⢕⢕⠀⢕⠀⢡⢁⢕⢅⢥⢴⢷⢿⢷⣕⢕⢔⠁⢕⢕⠀⠀⣿⣟⣟⣽⣽⡽⢵⠅⠕⢅⠕⢕⢔⢑⠕⢁⠕⢕⢕⢕⢄⠀⠀⠁⠁⢀⢄⢔⢕⢜⣿⣧⢔⠀⠑⢕⢕⢕⢕⢕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⡿⣽⢵⠀⠀⠀⠔⠕⠀⠀⠀⢸⣿⣿⣿⢹⣿⣿⣿⣷⢕⢕⠀⠀⠀⠀⠀⠀⠀⠀⠀⠀⠈⠙⠻⢿⣿⣿⣿⣿⣿⣿⣿⣿⢕⢻⣿⣮⣝⣗⠤⠄⠄⠀⠀⠁⢻⣿⣿⣿⡟⠀⠀⠀⠀⠀⠀⠀⠀⠀⠀⠀⢱⣿⣎⢿⢷⣕⢜⢿⠟⠙⠁⠀⠀⠀⠀⠀⠀⠀⢀⢕⢱⣿⣿⣿⣿⣿⣿⣿⣿⣿⢕⢕⢕⢕⠀⢕⢕⠀⠁⠀⣿⢧⠕⠘⠛⠙⠙⠟⢿⣿⣷⣕⢕⠀⠑⢔⠀⢹⣿⢟⠁⠀⠀⠀⠄⢄⢕⢔⠑⠕⢕⢔⢁⠑⢔⢄⢁⢁⢑⢀⢀⠕⢕⢕⢕⢕⢕⣿⣿⣧⢄⠀⢕⢕⢕⢕⢕⢻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⣯⡟⣿⠀⠀⠀⠀⠀⠀⢀⠀⠀⠹⣯⣿⢸⣿⣿⣿⣿⢕⠀⠀⠀⠀⠀⢀⠀⠀⠀⠀⠀⠀⠀⠀⠀⠈⠙⢿⣿⣿⣿⣿⣿⠁⠘⢿⣿⣿⣿⡔⠀⠀⠀⠀⠀⠁⠙⠉⠙⠁⠀⠀⠀⠀⠀⠀⠀⠀⠀⠀⠀⠀⢻⣿⣧⢸⡟⠈⠀⠀⠀⠀⠀⠀⠀⢀⠀⠀⢀⢕⢱⣿⣿⣿⣿⣿⣿⣿⣿⣿⣿⢕⢕⢕⢕⢀⠕⢕⠀⠀⢡⠁⠀⢔⠅⠁⠅⠄⠀⠀⢜⣿⣿⣧⢀⠀⢕⠀⢸⣏⣴⣴⣴⠁⠁⠐⠀⢑⢕⢄⠀⠁⠑⢕⢔⢀⠁⠑⠕⠑⠑⠕⠕⠀⠁⠑⠑⢕⢸⣿⣿⣇⢄⢕⢕⢕⠑⢕⢸⣿⣿⣿⣿⣿⣿⣿⣿⣿⣿⠀</a:t>
            </a:r>
            <a:br/>
            <a:r>
              <a:t>⢕⢕⢕⣿⣿⣿⣿⣿⢟⡇⢕⢕⠀⠀⢕⢕⢕⢕⢕⢕⢕⢕⢕⢕⢕⢕⠀⠀⠀⠀⠀⠀⠁⠀⠑⢄⣤⣼⣿⣿⠀⠀⠁⠐⢸⣿⣿⣿⣿⣿⣿⣿⣿⣿⣿⣿⣿⣿⣿⣿⣿⣷⣿⠀⠀⠀⠀⠀⠑⠘⠀⠀⠀⠘⢿⠘⢿⣿⣿⣧⢕⢄⠀⠀⢀⢔⠑⠀⠀⢀⠄⠀⠀⠀⠀⠀⠀⠀⠀⠁⠻⣿⣿⢕⠀⠀⠜⣿⢹⣿⡕⠀⠀⠀⠀⠀⠀⠑⢕⠔⠀⠀⠀⠀⠀⠀⠀⠀⠀⠀⠀⠀⠀⠘⣿⢟⠜⠁⠀⠀⠀⠀⠀⠀⠀⠀⠀⠐⢔⢕⢱⣿⣿⣿⣿⣿⣿⣿⣿⣿⣿⡟⢕⢕⢔⠕⢕⠀⢕⠀⠀⠁⠀⢕⢜⠛⢇⠀⠀⠀⠀⣾⣿⣿⣿⡇⠀⣱⠀⢸⣿⣿⡄⢔⢄⣄⢕⢀⣱⣵⣕⠀⣠⣄⢀⠁⠑⠔⠀⠄⢀⢀⢀⢀⢀⢀⢄⢄⢕⢸⣿⣿⣿⡇⢕⢕⢕⠀⢕⢕⢻⣿⣿⣿⣿⣿⣿⣿⣿⣿⠀</a:t>
            </a:r>
            <a:br/>
            <a:r>
              <a:t>⢕⢕⢕⣿⣿⣿⣿⣿⡧⢇⢕⢕⠀⠀⠀⢕⢕⢕⢕⢕⢕⢕⢕⢕⢕⢕⠀⠀⠀⠀⢄⢀⠀⠀⠀⠀⣿⣿⣿⣿⠔⢄⠀⠀⢸⣿⣿⣿⣿⡏⣿⣿⣿⣿⣿⣿⣿⣿⣿⣿⣷⢿⣿⠀⠀⠀⠀⠀⠀⠀⠀⢔⠐⠀⠁⠀⠁⢻⣿⢗⢕⢕⠀⢄⠑⠀⠀⢀⠔⠁⠀⠀⠀⠀⠀⠀⠀⠀⠀⠀⠀⠈⠋⠀⠀⠀⠀⡿⠑⣿⠁⠀⠀⠀⠀⠀⠀⠀⠑⠀⠀⠀⠀⠀⠀⠀⠀⠀⠀⠀⠀⠀⠀⠀⠁⠀⠀⠀⠀⠀⠀⠀⠀⠀⠀⠀⠀⢄⢕⢱⣿⣿⣿⣿⣿⣿⣿⣿⣿⣿⣿⣱⣕⢄⢕⠀⢕⢀⠕⠀⠀⣦⢀⢳⣿⣔⢕⢷⢎⢁⣼⣿⣿⣿⣿⡇⢄⣿⣰⣿⣿⣿⣿⣦⣜⣋⣱⣾⣿⣿⣧⣵⣿⣿⣿⣷⡔⠀⡀⢀⢀⢁⢑⢕⢕⢕⢕⢑⢕⢸⣿⣿⣿⣷⢕⢕⢕⢀⢕⢕⢸⣿⣿⣿⣿⣿⣿⣿⣿⣿⠀</a:t>
            </a:r>
            <a:br/>
            <a:r>
              <a:t>⢕⢕⢕⣿⣿⣿⣿⣿⣏⢇⢇⢕⠀⠀⠀⢕⢕⢕⢕⢕⢕⢕⢕⢕⢕⢕⣕⣱⣵⣴⠀⠑⠔⠀⢄⢀⣿⣿⣿⣿⠀⠁⠑⠄⢸⣿⣿⣿⣿⣜⣿⣿⣿⣿⣿⣿⣿⢿⢏⢍⢕⢔⢕⢕⢕⢕⢕⢔⢄⠀⠀⠀⠀⢀⢀⢄⢕⢀⠁⠑⠕⠑⠑⠀⠀⢄⠐⠑⠔⢀⠀⠀⠀⠀⠀⠀⠀⠀⠀⠀⠀⠀⠀⠀⠀⠀⠀⢇⢄⢕⠀⠀⠀⠀⠀⠀⢠⣤⣴⣧⣄⠀⠀⠀⠀⠀⠀⠀⠀⠀⠀⠀⠀⠀⠀⠀⠀⠀⠀⠀⠀⠀⠀⠀⠀⠀⢄⢕⢱⣿⣿⣿⣿⣿⣿⣿⣿⣿⣿⣿⣿⣿⡟⢕⠁⠀⠀⠕⢀⠀⠀⢹⣷⣾⡿⣿⣿⢷⢷⣿⣿⣿⣿⣿⣏⣴⣾⣿⣿⣿⣿⣿⣿⣿⣿⣯⣽⣿⣽⢷⣽⣿⣿⣿⣿⡿⠁⢱⢽⢕⢕⢕⢕⢕⢕⢕⢕⢕⢕⢸⣿⣿⣿⡿⢕⢕⠀⢕⢕⢕⢜⣿⣿⣿⣿⣿⣿⣿⣿⣿⠀</a:t>
            </a:r>
            <a:br/>
            <a:r>
              <a:t>⢕⢕⢕⣿⣿⣿⣿⣿⣿⣽⣽⣕⢕⠀⠀⠑⠗⠗⠳⠷⣷⣷⣷⣷⣷⣾⣿⣿⣿⣿⣴⣴⣴⣤⣿⣿⣿⣿⣿⣿⣦⣴⣦⣴⣾⣿⣿⣿⣿⣿⣿⣿⣿⣿⣿⢞⢕⢕⢕⠕⠑⠅⠕⠁⠑⠀⠁⠁⠀⢀⠀⠀⠀⠑⠁⢕⢕⢕⢔⢀⢰⠀⠀⠄⠁⠀⢀⠀⠀⠁⠔⢀⠀⠀⠀⠀⠀⠀⠀⠀⠀⠀⠀⠀⠀⠀⠐⠀⢕⠁⠀⠀⠀⠀⠀⠐⢻⣿⣿⣿⣿⡇⠀⠀⠀⠀⠀⠀⠀⠀⠀⠀⠀⠀⠀⠀⠀⠀⠀⠀⠀⠀⠀⠀⢀⢔⢕⢱⣿⣿⣿⣿⣿⣿⣿⣿⣿⣿⣿⣿⣿⡟⢕⢀⢄⣠⣆⢀⠁⠀⠀⠁⢻⣿⣾⢗⢿⢿⣿⣿⣿⣿⣿⣿⣿⣿⣿⣿⣿⣿⣿⣿⣿⣿⣿⣿⡏⢝⢕⢕⢝⢿⣿⣿⣿⢇⣠⣝⣱⣵⣵⣵⢕⢕⢕⢕⢕⢁⢕⢸⣿⣿⣿⡇⢕⠁⠀⠑⠕⢕⢕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⠔⢄⠀⠀⠀⠁⢕⢕⢕⢕⡇⠀⠀⠀⠐⠁⠀⠁⠀⠀⠀⠀⠑⢀⠀⠀⠀⠀⠀⠀⠀⠀⠀⠀⠀⠀⠀⠕⠀⠀⠀⠀⠀⠀⠀⠘⠞⠿⠿⠻⠟⠑⠀⠀⠀⠀⠀⠀⠀⠀⠀⠀⠀⠀⠀⠀⠀⠀⠀⠀⠀⠀⠀⢔⢕⢕⢱⣿⣿⣿⣿⣿⣿⣿⣿⣿⣿⣿⣿⡿⢏⣕⣱⣵⢾⣿⣿⢕⢔⠀⠀⠄⣄⢝⢕⢕⢕⢱⣿⣿⣿⣿⣿⣿⣿⡏⣿⣿⣿⣿⣿⣿⣿⣿⣿⣿⣷⣕⣕⣱⣵⣿⣿⣿⣿⡵⢣⣿⣿⡿⢟⢕⢕⢕⢕⢕⢕⠁⢕⢸⣿⣿⡟⢕⡅⠀⠀⢔⣱⡇⢕⢸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⠄⢕⢔⡄⠀⠀⠀⠕⢕⡞⢕⠀⠀⠀⠀⠀⠀⠀⠀⠀⠀⠀⠀⠀⠔⢀⠀⠀⠀⠀⠀⠀⠀⠀⠀⠀⠀⠀⠀⠀⠀⠀⠀⠀⠀⠀⠀⠀⠀⠀⠀⠀⠀⠀⠀⠀⠀⠀⠀⠀⠀⠀⠀⠀⠀⠀⠀⠀⠀⠀⠀⠀⠑⠀⠁⢕⢜⢻⣿⣿⣿⣿⣿⣿⣿⣿⣿⣿⣿⣿⣿⣿⣿⣿⣿⣿⣿⡕⢕⢕⢴⡄⢘⢿⣾⣷⣷⣿⣿⣿⣿⣿⣿⣿⣿⣿⣿⣿⣿⣿⣿⣿⣿⣿⣿⣿⣿⣿⣿⣿⣿⣿⣿⣿⡿⢇⢑⠑⢝⢕⢕⢕⢕⢕⢕⢕⢕⠀⢕⢜⣿⣯⣵⡿⠁⠀⢄⣼⣿⣧⢕⢜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⣆⠀⠀⠐⡜⢕⠕⠀⠀⠀⠀⠀⠀⠀⠀⠀⠀⠀⠀⠀⠀⠀⠀⠀⠀⠀⠀⠀⠀⠀⠀⠀⠀⠀⠀⠀⠀⠀⠀⠀⠀⠀⠀⠀⠀⠀⠀⠀⠀⠀⠀⠀⠀⠀⠀⠀⠀⠀⠀⠀⠀⠀⠀⠀⠀⠀⠀⠀⠀⠀⠀⠀⠑⢕⢜⢻⣿⣿⣿⣿⣿⣿⣿⣿⣿⣿⣿⣿⣿⣿⣿⣿⣿⡇⢕⢕⢕⢕⠑⢿⣿⣿⣿⣿⣿⣿⣿⣿⣿⣿⣿⣿⣿⣿⣿⣿⣿⣿⣿⣿⣿⣿⣿⣿⣿⣿⣿⣿⣿⡿⢑⢕⢕⢕⢕⢕⢕⢕⢕⢕⢕⢕⠀⠀⢕⢱⣿⣿⢟⢕⢔⣴⣿⣿⣿⣿⡕⢕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⣧⡀⡜⢕⡜⠀⠀⠀⠀⠀⠀⠀⠀⠀⠀⠀⠀⠀⠀⠀⠀⠀⠀⠀⠀⠀⠀⠀⠀⠀⠀⠀⠀⠀⠀⠀⠀⠀⠀⠀⠀⠀⠀⠀⠀⠀⠀⠀⠀⠀⠀⠀⠀⠀⠀⠀⠀⠀⠀⠀⠀⠀⠀⠀⠀⠀⠀⠀⠀⠀⠀⠀⠀⠑⢕⢜⢝⣿⣿⣿⣿⣿⣿⣿⣿⣿⣿⣿⣿⣿⣿⣿⣧⢕⢕⢕⢕⢄⢘⢿⣿⣿⣿⣿⣿⣿⡿⢟⢏⢝⢕⢕⢕⢕⢜⢍⢝⢻⣿⣿⣿⣿⣿⣿⣿⣿⣿⠟⢅⢕⢅⢔⢕⢕⢕⢕⢕⢕⢕⢕⠕⠀⢄⢕⢸⣿⣷⣷⣾⣿⣿⣿⣿⣿⣿⡇⢕⢸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⣼⣿⡿⣸⢕⣱⡇⠀⠀⠀⠀⠀⠀⠀⠀⠀⠀⠀⠀⠀⠀⠀⠀⠀⠀⠀⠀⠀⠀⠀⠀⠀⠀⠀⠀⠀⠀⠀⠀⠀⠀⠀⠀⠀⠀⠀⠀⠀⠀⠀⠀⠀⠀⠀⠀⠀⠀⠀⠀⠀⠀⠀⠀⠀⠀⠀⠀⠀⠀⠀⠀⠀⠀⠀⠀⠀⠀⠑⠕⢕⢝⢿⣿⣿⣿⣿⣿⣿⣿⣿⣿⣿⣿⣿⣿⢕⢕⢕⢕⢕⢐⢅⢻⣿⣿⣿⣿⣿⢇⢕⢕⢕⢕⢕⢕⢕⢕⢕⢕⢕⣿⣿⣿⣿⣿⣿⣿⢟⢕⢕⢕⢕⢕⢕⢕⢕⢕⢕⢕⢕⢕⢕⠀⢀⠀⢕⢸⣿⣿⣿⣿⣿⣿⣿⣿⣿⣿⣷⢕⢜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⣵⣿⡿⢱⡏⢱⡟⢕⠀⠀⠀⠀⠀⠀⠀⠀⠀⠀⠀⠀⠀⠀⠀⢀⢄⠀⠀⠀⠀⠀⠀⠀⠀⠀⠀⠀⠀⠀⠀⠀⠀⠀⠀⠀⠀⠀⠀⠀⠀⠀⠀⠀⠀⠀⠀⠀⠀⠀⠀⠀⠀⠀⠀⠀⠀⠀⠀⠀⠀⠀⠀⠀⢕⠀⠀⠀⠀⠀⠀⠀⠁⠕⢕⢝⢿⣿⣿⣿⣿⣿⣿⣿⣿⣿⣿⣿⡕⢕⢕⢕⢕⢕⢅⢕⢜⢻⣿⣿⣿⣷⣷⣷⣿⣷⣿⣷⣾⣿⣿⣿⣿⣿⣿⣿⣿⡿⢏⢕⢕⢕⢕⢕⢕⢕⢕⢕⢕⢕⢕⢕⢕⢕⢅⢔⠀⢔⢕⢸⣿⣿⣿⣿⣿⣿⣿⣿⣿⣿⣿⡕⢕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⢐⣰⣼⣿⣿⢕⡗⢕⢏⢕⢕⠀⠀⠀⠀⠀⠀⠀⠀⠀⠀⠀⠀⠀⠀⢔⠕⠀⠀⠀⠀⠀⠀⠀⠀⠀⠀⠀⠀⠀⠀⠀⠀⠀⠀⠀⠀⠀⠀⠀⠀⠀⠀⠀⠀⠀⠀⠀⠀⠀⠀⠀⠀⠀⠀⠀⠀⠀⠀⠀⠀⠀⠀⠀⠀⠀⢕⠀⠀⠀⠀⠀⠀⠀⠀⠁⠕⢕⢝⢿⣿⣿⣿⣿⣿⣿⣿⣿⣿⡇⢕⢕⢕⢕⢕⢕⢕⢕⢕⢜⠙⢻⢿⣿⣿⣿⣿⣿⣿⣿⣿⣿⣿⣿⡿⢟⢏⢕⢕⢕⢕⢕⢕⢕⢕⢕⢕⢕⢕⢕⢕⢕⢕⢕⢁⢕⢕⢕⢕⢕⣿⣿⣿⣿⣿⣿⣿⣿⣿⣿⣿⣿⡇⢕⢸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⣿⢇⢱⢕⢜⢕⢕⢕⢀⠀⠀⠀⠀⠀⠀⠀⠀⠀⠀⠀⠀⠀⢕⢔⠀⠀⠀⠀⠀⠀⠀⠀⠀⠀⠀⠀⠀⠀⠀⠀⠀⠀⠀⠀⠀⠀⠀⠀⠀⠀⠀⠀⠀⠀⠀⠀⠀⠀⠀⠀⠀⠀⠀⠀⠀⠀⠀⠀⠀⠀⠀⠀⠀⢕⠀⠀⠀⠀⠀⠀⠀⠀⠀⠀⠁⠕⢕⢝⢻⣿⣿⣿⣿⣿⣿⣿⣧⢕⢕⢕⢕⢕⢕⢕⢕⢕⢕⢕⢕⢕⢜⢝⢟⢿⢿⣿⣿⢿⢟⢏⢕⢕⢕⢕⢕⢕⢕⢕⢕⢕⢕⢕⢕⢕⢕⢕⢕⢕⢕⢕⢑⢕⢕⢕⢕⢕⢕⣿⣿⣿⣿⣿⣿⣿⣿⣿⡿⢟⢏⢕⢕⣼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⢑⠕⠁⢕⢕⠁⢕⢱⠑⠀⠀⠀⢀⠀⠀⠀⠀⠀⠀⠀⠀⠀⢑⢕⠀⠀⠀⠀⠀⠀⠀⠀⠀⠀⠀⠀⠀⠀⠀⠀⠀⠀⠀⠀⠀⠀⠀⠀⠀⠀⠀⠀⠀⠀⠀⠀⠀⠀⠀⠀⠀⠀⠀⠀⠀⠀⠀⠀⠀⠀⠀⠀⠀⢕⠀⠀⠀⠀⠀⠀⠀⠀⠀⠀⠀⠀⠁⢕⢕⢜⢻⣿⣿⣿⣿⣿⣿⢕⢕⢕⢕⢕⢕⢕⢕⢕⢕⢅⢕⠑⢕⢕⢕⢕⢕⢕⢕⢕⢕⢕⢕⢕⢕⢕⢕⢕⢕⠕⠑⢕⢕⢕⢕⢕⢕⢕⢕⢕⢕⢅⢕⢕⢕⢕⢕⢕⢱⣿⣿⣿⣿⣿⡿⢟⢏⢕⢕⢕⢱⣾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⡏⢕⠀⢄⢕⠑⢔⢕⢕⢔⠀⠀⠀⠑⠁⠀⠀⠀⠀⠀⠀⠀⠀⠀⢔⠀⠀⠀⠀⠀⠀⠀⠀⠀⠀⠀⠀⠀⠀⠀⠀⠀⠀⠀⠀⠀⠀⠀⠀⠀⠀⠀⠀⠀⠀⠀⠀⠀⠀⠀⠀⠀⠀⠀⠀⠀⠀⠀⠀⠀⠀⠀⠀⠀⠑⠀⠀⠀⠀⠀⠀⠀⠀⠀⠀⠀⠀⢕⢕⢕⢕⢕⢜⢻⣿⣿⣿⣿⢕⢕⢕⢕⢕⢕⢕⢕⢕⢕⢕⠀⠀⠑⠕⢕⢕⢕⢕⢕⢕⢕⢕⢕⢕⢕⢕⠕⠕⠁⠀⠀⠁⢕⢕⢕⢕⢕⢕⢕⢕⢕⢔⢕⢕⢕⢕⢕⢕⢸⣿⡿⢟⢏⢕⢕⡕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⡿⢕⠀⠀⢕⢕⠀⢕⢕⢕⢕⠀⠀⠀⠀⠀⠀⠀⠀⠀⠀⠀⠀⠀⠀⠕⠀⠀⠀⠀⠀⠀⠀⠀⠀⠀⠀⠀⠀⠀⠀⠀⠀⠀⠀⠀⠀⠀⠀⠀⠀⠀⠀⠀⠀⠀⠀⠀⠀⠀⠀⠀⠀⠀⠀⠀⠀⠀⠀⠀⠀⠀⢀⢀⠀⠀⠀⠀⠀⠀⠄⠀⠀⠀⠀⠀⠀⢄⢕⢕⢔⢕⢕⢕⢕⢜⢻⣿⣿⡇⢕⢕⡕⢕⢕⢕⢕⢕⢕⢕⢀⠀⠀⠀⠀⠀⠁⢅⢕⠑⢕⢕⢕⠑⠕⢔⢀⠀⠀⠀⠀⠀⢕⢕⢕⢕⢕⢕⢱⢕⢕⢕⢕⢕⢕⠕⢕⢕⢜⢕⢕⣕⣵⣥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⣿⢇⢱⠀⠀⠕⠁⠐⠕⠕⢕⠕⠀⠀⠀⠀⠀⠀⠀⠀⠀⠀⠀⠀⠀⠀⠀⢄⠀⠀⠀⠀⠀⠀⠀⠀⠀⠀⠀⠀⠀⠀⠀⠀⠀⠀⠀⠀⠀⠀⠀⠀⠀⠀⠀⠀⠀⠀⠀⠀⠀⠀⠀⠀⠀⠀⠀⠀⠀⠀⠀⠀⠀⢕⢮⡇⠀⠀⠀⠀⠀⠀⠀⠀⠀⠀⠀⠀⠀⠀⠀⠁⠕⢕⢕⢕⢕⢕⢜⢟⢇⠄⢕⢜⢕⢕⢕⢕⢕⢕⣕⣕⠀⠀⠀⠀⠀⢰⡇⠁⠀⠑⢕⠑⠀⠀⢕⣱⡄⠀⠀⠀⠀⢕⢕⢕⢕⢕⠁⢕⢕⢕⢅⡵⢖⢎⢕⢕⣕⣵⣵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⢱⣿⠀⠀⠀⠀⠀⠀⠀⠀⠀⠀⠀⠀⠀⠀⠀⠀⠀⠀⠀⢔⢕⢕⢕⢕⢕⢔⠀⠀⠀⠀⠀⠀⠀⠀⠀⠀⠀⠀⠀⠀⠀⠀⠀⠀⠀⠀⠀⠀⠀⠀⠀⠀⠀⠀⠀⠀⠀⠀⠀⠀⠀⠀⠀⠀⠀⠀⠀⠀⠀⢀⢳⡣⢅⠕⠀⠀⠀⠀⠀⠀⠀⠀⠀⠀⠀⠀⠀⠀⠀⠀⠀⠕⢕⢕⢸⣧⡕⢕⢔⢁⢕⢕⢕⠀⢕⢕⢜⢝⢝⢀⠀⠀⠀⢄⣿⢇⢔⠀⠀⠁⠀⠀⢀⢕⢜⣷⡄⠀⠀⠀⢕⢕⢕⢕⢕⠀⢕⢕⢔⢕⢕⣕⣵⣷⣿⣿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⢇⣼⣇⠀⠀⠀⠀⠀⠀⠀⠀⠀⠀⠀⠀⠀⠀⠀⠀⠔⢔⢔⢕⢕⢕⢕⢕⢕⢕⢔⠀⠀⠀⠀⠀⠀⠀⠀⠀⠀⠀⠀⠀⠀⠀⠀⠀⠀⠀⠀⠀⠀⠀⠀⠀⠀⠀⠀⠀⠀⠀⠀⠀⠀⠀⠀⠀⠀⠀⠀⠀⠀⢱⣿⢜⢕⢕⢔⢄⢄⢄⠀⠀⠀⠀⠀⠀⠀⠀⠀⠀⠀⠀⠀⠀⢕⢕⢸⢿⢿⢕⢕⢕⢕⢕⢕⢕⢕⢕⢕⢕⢕⢕⠀⠀⢀⣼⡏⢕⢕⢕⢄⣴⣴⣔⣕⡕⢕⢜⢿⣄⠀⠀⢕⢕⢕⢕⢕⢕⢕⣕⣵⣷⣿⣿⣿⣿⣿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⢜⢕⣿⣿⠀⠀⠀⠀⠀⠀⠀⠀⠀⠀⠀⠀⠀⠀⠀⠀⠀⠁⠕⢕⢕⢕⢕⢕⢕⣱⣵⡕⢄⣄⡀⠀⠀⠀⠀⠀⠀⠀⠀⠀⠀⠀⠀⠀⠀⠀⠀⠀⠀⠀⠀⠀⠀⠀⠀⠀⠀⠀⠀⠀⠀⠀⠀⠀⠀⠀⠀⠀⢄⢾⢏⢕⢕⢕⢕⢕⢕⠑⠀⠀⠀⠀⠀⠀⠀⠀⠀⠀⠀⠀⠀⠀⠀⢕⢕⢕⢕⢕⢕⢕⢕⢕⢕⢕⠁⢕⢕⢕⢕⢕⠀⢀⣼⡟⢕⢕⢕⢱⣿⣿⡿⣱⣿⡗⢕⢕⢜⢻⡷⢔⢕⢕⢕⣕⣵⣷⣿⣿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⢿⠀⠔⠀⠀⠀⠀⠀⠀⠀⠀⠀⠀⠀⠀⠀⠀⠀⠀⠀⠑⢕⢕⢕⢕⣼⣿⣿⣿⢕⢜⢕⠀⠀⠀⠀⠀⠀⠀⠀⠀⠀⠀⠀⠀⠀⠀⠀⠀⠀⠀⠀⠀⠀⠀⠀⠀⠀⠀⠀⠀⠀⠀⠀⢄⣤⣶⣷⣾⡿⢇⢕⡸⣵⢕⢕⢕⠁⠀⠀⠀⠀⠀⠀⠀⠀⠀⠀⠀⠀⠀⠀⢀⢄⣕⣕⣕⣕⣕⢕⢕⢕⢕⢕⢕⢔⢕⢕⢕⢕⢕⢕⣕⣕⢕⢕⢕⢕⢿⢿⢏⢕⣼⢏⢕⢕⢕⢕⢕⢕⣕⣵⣷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⣱⢇⣱⢕⢜⠑⠀⠀⠀⠀⠀⠀⠀⠀⠀⠀⠀⠀⠀⠀⠀⠀⠀⠀⠀⠀⠀⠀⠕⢕⢕⣿⣿⡕⢻⡇⠀⠁⠕⢄⠀⠀⠀⠀⠀⠀⠀⠀⠀⠀⠀⠀⠀⠀⠀⠀⠀⠀⠀⠀⠀⠀⠀⠀⠀⠀⠀⠀⠀⠀⠈⠙⠙⢛⢝⢕⣵⣿⣿⣸⡕⠕⠀⠀⠀⠀⠀⠀⠀⠀⠀⠀⠀⠀⠀⠀⠀⠀⢕⢞⢟⢿⢿⢿⢿⢿⢕⣿⣿⣿⣷⣕⢕⢕⢕⠁⢁⣷⡹⣿⣿⣿⣾⢕⠑⠀⠀⠀⢕⢕⢕⢕⢕⣵⣵⣬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⡾⢧⢕⡕⠀⠀⠀⠀⠀⠀⠀⠀⠀⠀⠀⠀⠀⠀⠀⠀⠀⠀⠀⠀⠀⠀⠀⠀⠁⢹⣿⣿⣏⢸⡇⢀⢀⠀⠁⠑⢔⢄⢀⠀⠀⠀⠀⠀⠀⠀⠀⠀⠀⠀⠀⠀⠀⠀⠀⠀⠀⠀⠀⠀⠀⠀⠀⠀⠀⢀⢄⠔⢱⣵⡇⣿⣿⣿⡇⠇⠀⠀⠀⠀⠀⠀⠀⠀⠀⠀⠀⠀⠀⠀⠀⠀⠀⠁⠁⠘⠑⢵⢇⢕⢕⢕⢕⢕⢕⢕⢕⢱⢕⢕⢕⢱⣿⣷⢹⣿⣿⣿⢇⢀⢄⢔⢕⢕⢕⢱⢞⡟⢿⣻⢿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⣾⣟⣿⡷⢕⡇⠀⠀⠀⠀⠀⠀⠀⠀⠀⠀⠀⠀⠀⠀⠀⠀⠀⠀⠀⠀⠀⠀⠀⠀⠀⢸⣿⣿⣿⣿⣿⣿⣿⣿⣿⣿⡧⠁⠑⠑⠔⢄⢀⢀⠀⠀⠀⠀⠀⠀⠀⠀⠀⠀⠀⠀⠀⠀⠀⠀⠀⠀⢄⢔⢕⣁⣄⣄⣼⣽⣷⣿⣿⣿⣇⠀⠀⠀⠀⠀⠀⠀⠀⠀⠀⠀⠀⠀⠀⠀⠀⠀⠀⠀⠀⠀⠀⢕⢕⢕⢕⢕⢕⢕⢕⢕⢕⢕⢣⢕⢕⢕⢜⢟⣧⢝⢟⢕⢕⢕⡕⢵⣗⣵⣗⢮⣧⢜⣕⡇⢕⡸⢕⡺⣝⡮⢵⡮⣕⡣⢕⡞⢝⣹⢽⣝⣽⣝⡿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⢿⢿⡗⡕⡇⠀⠀⠀⠀⠀⠀⠀⠀⠀⠀⠀⠀⠀⠀⠀⠀⠀⠀⠀⠀⠀⠀⠀⠀⠀⠁⣿⣿⣽⡝⢽⢝⠉⠉⠉⠁⠀⠀⠀⠀⠀⠀⠁⠑⠑⢔⠀⠀⠀⠀⠀⠀⠀⠀⠀⠀⠀⠀⠀⠀⠀⠀⢕⢾⣿⣿⣿⣿⣿⡿⢿⢿⣿⣿⡟⠀⠀⠀⠀⠀⠀⠀⠀⠀⠀⠀⠀⠀⠀⠀⠀⠀⠀⠀⠀⠀⠀⢕⢕⢕⢕⢕⢕⢱⢕⢕⢝⢕⢕⢜⢜⣗⢕⢕⢕⢕⣱⣵⣧⣿⡯⢝⣟⣻⣿⡿⣻⣽⣗⡮⣗⣪⣗⡮⢗⢮⢗⢪⢕⣗⢽⢕⢽⢧⢽⢗⡯⢗⣯⡗⣻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⢱⢕⢕⢕⢕⢀⠀⠀⠀⠀⠀⠀⠀⠀⠀⠀⠀⠀⠀⠀⠀⠀⠀⠀⠀⠀⠀⠀⠀⠀⠻⣿⣏⣕⡕⢇⠀⠀⠀⠀⠀⠀⠀⠀⠀⠀⠀⠀⠀⠁⢔⠀⠀⠀⠀⠀⠀⠀⠀⠀⠀⠀⠀⠀⠀⠐⠁⠀⠀⠀⠀⢸⣿⡿⢕⢽⣿⣿⢇⠀⠀⠀⠀⠀⠀⠀⠀⠀⠀⠀⠀⠀⠀⠀⠀⠀⠀⠀⠀⠀⠀⣱⢵⣕⣷⣵⡷⣵⡵⢕⣕⢵⣕⡼⢕⡣⣕⢷⢽⣞⡽⢕⢝⣟⡹⣿⣯⢽⣻⢽⣺⢿⣟⣽⡗⣮⢕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⣱⡧⢜⢱⢾⢷⠀⠀⠀⠀⠀⠀⠀⠀⠀⠀⠀⠀⠀⠀⠀⠀⠀⠀⠀⠀⠀⠀⠀⠀⠀⠙⢿⣿⣿⣿⣿⣷⣷⣶⣴⡄⠀⠀⠀⠀⠀⠀⠀⠀⠁⠑⠀⠀⠀⠀⠀⠀⠀⠀⠀⠀⠀⠀⠀⠀⠀⠀⢀⢀⣀⣨⣽⣵⣷⣿⢿⡏⠀⠀⠀⠀⠀⠀⠀⠀⠀⠀⠀⠀⠀⠀⠀⠀⠀⠀⠀⠀⠀⠀⢀⡏⣕⢗⢝⢝⢟⣇⢸⢝⡺⢝⢇⢕⡗⢜⢕⢜⢕⢸⢝⣜⢝⢕⢕⢕⢏⢝⡞⢕⡗⢽⢗⢕⢵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⢟⢏⢄⣄⣀⣀⠀⠀⠀⠀⠀⠀⠀⠀⠀⠀⠀⠀⠀⠀⠀⠀⠀⠀⠀⠀⠀⠀⠙⢷⣧⣝⢙⠙⠙⠙⠉⠁⠀⠀⠀⠀⠀⠀⠀⠀⠀⠀⠀⠀⠀⠀⠀⠀⠀⠀⠀⠀⠀⠀⠀⠀⢰⣾⣿⣿⣿⢿⢿⢟⣻⣵⠟⠀⠀⠀⠀⠀⠀⠀⠀⠀⠀⠀⠀⠀⠀⠀⠀⠀⠀⠀⠀⠀⠄⢴⣕⢽⣕⣸⣗⣣⢝⣇⢽⢕⣸⣕⣇⢵⢕⢕⢕⢕⢕⣕⢹⣕⡹⢕⣪⢵⢳⢵⢗⡽⢕⡕⢕⢕⡱⢕⣸⢕⣇⣕⣇⡱⣗⡸⢕⣱⢱⢗⣹⢕⡫⢵⣞⡵⢗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⠛⠓⠂⠀⠀⠀⠀⠀⠀⠀⠀⠀⠀⠀⠀⠀⠀⠀⠀⠀⠀⠀⠀⠀⠁⠛⠛⠛⠓⠓⠂⠀⠀⠀⠀⠀⠀⠀⠀⠀⠀⠀⠀⠀⠀⠀⠀⠀⠀⠀⠀⠀⠀⠀⠀⠀⠀⠀⠁⠁⠁⠀⠐⠓⠛⠛⠁⠀⠀⠀⠀⠀⠀⠀⠀⠀⠀⠀⠀⠀⠀⠀⠀⠀⠀⠀⠀⠀⠀⠀⠁⠙⠛⠛⠛⠓⠚⠛⠓⠛⠛⠛⠓⠚⠛⠓⠓⠓⠓⠛⠓⠛⠓⠛⠛⠚⠛⠓⠛⠓⠓⠓⠚⠃⠓⠚⠛⠓⠛⠓⠛⠓⠛⠙⠓⠓⠓⠚⠛⠛⠓⠓⠚⠓⠚⠓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⢟⣹⣿⣿⣿⣿⣿⣿⣿⣇⢕⡝⢿⢿⣿⣿⣿⡎⣿⡕⡕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⣟⣵⢧⣿⣿⣿⣿⣿⣿⣿⣿⣿⣷⡹⣮⡱⡝⣿⣿⣿⢸⣿⡕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⢏⣾⡿⣼⣿⣿⣿⣿⣿⣿⣿⣿⣿⣿⢟⢜⢇⣿⣇⢕⢕⢕⢝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⢯⣾⣿⢇⣷⣷⣧⣷⣷⣾⣿⣿⡯⢽⡝⢕⢕⢕⢻⣿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⢿⣻⣽⢎⣾⣿⣿⢸⣿⣿⣿⣿⣿⣿⣿⣿⣿⣿⣷⡕⢕⢕⢸⣿⣿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⣟⣵⣿⣿⡟⣼⣿⣿⡇⣿⣿⣿⣿⣿⣿⣿⣿⣿⣿⣿⣿⣷⡕⢕⢸⣿⣿⣇⢕⢕⢕⢕⢕⢕⢕⢕⢜⢻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⣫⣾⣿⣿⣿⡿⢱⣿⣿⣿⢇⣿⣿⣿⣿⣿⣿⣿⣿⣿⣿⣿⣿⣿⣷⡕⢸⣿⣿⣿⢕⢕⢕⢑⢕⢕⢕⢕⢕⢕⢜⢝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⣿⣿⣿⣿⣿⢏⡇⣿⣿⣿⣿⢸⣿⣿⣿⣿⣿⣿⣿⣿⣿⣿⣿⣿⣿⣿⡷⢸⣿⣿⣿⡇⢕⢕⢕⢕⢕⢕⢕⢕⢕⢕⢕⢕⢜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⣫⣿⣿⣿⣿⡿⣳⣿⢹⣿⣿⣿⣿⢸⣿⣿⣿⣿⣿⣿⣿⣿⣿⣿⣿⣿⡟⣿⡏⢸⣿⣿⣿⡇⢕⢕⢕⢕⢕⢕⢕⢕⢕⢕⢕⢱⣼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⣳⣿⣷⣿⣿⣟⣽⣿⣿⣼⢟⢟⣽⡿⡜⣿⣿⣿⣿⣿⣿⣿⣿⣿⣿⣿⣿⡇⢹⢇⣼⣿⣿⣿⡇⢕⢕⣧⢕⢕⢕⢕⢕⢕⢕⢕⣾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⡿⢿⢿⡟⢟⢣⣿⡿⣻⣿⢏⣾⣿⡟⢇⢏⣱⣾⣿⡏⣇⣿⣿⣿⣿⣿⣿⣿⣿⣿⣿⣿⣿⡇⢕⢱⣿⣿⣿⡿⢇⢕⢅⢞⢇⢎⢳⢕⠑⠘⢕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⡟⣵⣱⣾⣿⣿⡏⣿⣿⢣⣿⢿⣿⣿⡿⢕⡕⢜⣹⣿⣿⡷⣾⣿⣿⣿⣿⣿⣿⣿⣿⣿⣿⣿⣿⡇⢕⢘⠚⢏⠝⠑⢔⢕⢕⠕⢕⢕⢕⢜⢱⢰⢇⢕⢜⢻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⡿⣵⣿⣿⢿⣿⣿⢸⣿⣏⣿⡟⣾⣿⣿⣿⢱⣇⢱⣿⢿⢿⢇⣿⣿⣿⣿⣿⣿⣿⣿⣿⣿⣿⣿⣿⢕⢕⢁⢑⠁⢀⢄⢕⢸⣿⣷⢰⣕⠕⢕⢕⢕⢕⢕⢕⣱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⡿⣹⣿⣜⢻⢷⡝⢕⣿⡿⣸⣿⣹⣿⣿⣿⡿⣸⡏⣽⣿⣷⣷⢱⣿⢏⣿⣿⣿⣿⣿⣿⣿⣿⣿⣿⢇⢕⢱⡑⠕⢕⡕⢕⢕⣾⣿⣿⢸⣿⣷⣕⡑⣕⣵⣱⡹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⢕⢿⢏⢿⢗⣵⡗⢕⣿⢧⣿⣇⣿⣿⣿⣿⡇⣿⢣⣿⣿⣿⡏⣾⡟⢱⣿⣿⣿⣿⣿⣿⣿⣿⣿⡏⢕⢕⢸⣿⣿⣿⡏⢕⣼⣿⣿⣿⢸⣿⣿⢿⡇⡻⣻⣿⣧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⣿⡞⡜⢣⢕⢿⣏⣵⣿⡿⣼⡿⣸⣿⣿⣿⣿⢕⣿⢸⣿⣿⣿⡇⣿⢇⡕⣿⣿⣿⣿⣿⣿⣿⣿⣿⢇⢕⢕⣸⣿⣿⣿⣇⣳⣿⣿⣿⣿⢸⣿⣿⣼⡇⢺⢏⣫⣽⣸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⣿⣗⢜⢸⢟⢷⣽⣸⡇⡿⡕⣿⣿⣿⣿⢇⣜⡇⢿⢿⢿⢿⢇⣿⢜⡇⣿⡟⣿⣿⣿⣿⣿⣿⣿⢕⢕⢕⣿⣿⣿⣿⣿⢸⣿⣿⣿⡟⣿⣿⣿⣿⡇⢻⣮⢟⢽⢇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⣷⣧⢣⢕⢇⢸⢸⢱⢣⣿⣿⣿⡿⢱⣿⣇⢿⣿⣿⣿⣧⢏⣿⣿⣸⣷⢻⡟⣿⣿⣿⣿⢸⢱⢕⣸⣿⣝⣟⣟⣟⢸⢸⣿⣿⣧⣿⣿⣿⣿⢻⢧⢸⡇⢇⢕⢔⢄⢄⢸⣿⢕⢕⢕⢕⢕⢀⠀⠀⠀⠀⠀⢹⣿⣿⣿⣿⣿⣿⣿⣿⣿⣿⣿⣾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⡿⠑⠁⢕⢜⡇⢫⢸⣿⣿⣿⡇⠝⠙⠙⠘⢟⢟⠳⢷⣵⣝⢻⣿⣿⣎⣿⡸⡿⣿⡾⢕⡜⢱⢿⣿⣟⣻⣿⡟⢼⣞⢜⢻⢝⣿⣿⣿⣿⢱⢞⢏⢕⣵⣷⣷⣷⣷⣾⣿⢕⢕⢕⢕⢑⢑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⢏⠇⠀⠀⢘⣧⡕⢕⢼⢇⣿⣿⢕⢰⣷⡇⢖⢂⠀⠀⠀⢁⡝⣿⣿⣿⣿⣿⣷⣿⣾⣷⣵⡷⢟⢋⢙⠍⠝⠍⢁⠉⠹⢽⢱⣾⣿⡿⣾⡟⡜⢕⣣⣿⣿⣿⣿⣿⣿⣿⣿⢕⢕⢕⢕⣷⡕⢕⣵⡕⣇⣷⡕⢵⣷⢸⣼⣿⢕⢸⣿⣵⢼⣿⣼⣵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⢀⣱⢇⠀⠀⠀⢕⣿⡗⢜⢻⢕⢻⣿⢿⣷⣿⣷⡕⢕⡕⢕⢱⢱⣿⣾⣿⣿⣿⣿⣿⣿⣿⣿⣿⣵⢘⢍⢄⠄⢀⢄⣼⣷⢔⣵⣿⣿⣿⣷⣿⡇⠀⢜⣿⣿⣿⣿⣿⣿⣿⣿⣿⢕⢕⢕⢜⣿⣗⣇⣿⣗⣯⣿⣿⣼⣿⣿⣺⣿⣳⣼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⡼⢝⠀⠀⠀⠀⢱⣿⢱⢕⡇⢇⢜⢻⣇⣿⣿⣿⣝⢇⣝⣕⣷⣿⣿⣿⣿⣿⣿⣿⣿⣿⣿⣿⣿⣿⣧⡇⢵⢕⢕⣵⣿⣷⣟⣿⣿⣿⢏⢸⣿⡇⠀⠀⠹⣿⣿⣿⣿⣿⣿⣿⣿⢕⢕⢕⢸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⢑⠕⢔⢅⡞⢕⣼⢀⠀⠀⠀⣼⡇⣼⡕⣿⢕⢕⢕⢜⢼⣿⣿⣿⣿⣿⣿⣿⣿⣿⣿⣿⣿⣿⣿⣿⣿⣿⣿⣿⣿⣿⣷⣵⣼⣽⣼⣿⣿⣿⢿⣿⡿⢕⢜⣿⢇⠀⠀⠑⡝⣿⣿⣿⣿⣿⣿⣿⢕⢕⢕⢸⣿⣿⣿⣿⣿⣿⣿⣿⣿⣿⣿⣿⣿⣿⣿⣿⣿⣿⣿⣿⣿⣿⣿⣿⣿⣿⣿⣿⣿⣿⣿⣿⣿⢿⢟⢏⢝⢜⢝⢻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⢁⢜⡇⢑⡞⢇⣼⡏⢕⠀⢔⢔⣿⢕⣿⡗⢹⡕⢕⢕⢕⢜⣿⣿⣿⣿⣿⣿⣿⣿⣿⣿⣿⣿⣿⣿⣿⣿⣿⣿⣿⣿⣿⣿⣿⣿⣿⣿⣿⢟⣱⣿⣿⢇⢕⢕⣿⢕⠀⠀⠀⢱⡹⣿⣿⣿⣿⣿⣿⢕⢕⢕⢸⣿⣿⣿⣿⣿⣿⣿⣿⣿⣿⣿⣿⣿⣿⣿⣿⣿⣿⣿⣿⣿⣿⣿⣿⣿⣿⣿⣿⣿⢿⢟⢝⢕⢕⣱⣵⣷⣷⣧⣕⢕⢝⢻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⢜⢗⡕⡜⢱⢸⡟⢕⠐⠀⢄⢕⡗⢕⣿⡯⢸⢣⢕⢕⢕⢕⢹⣿⣿⣿⣿⣿⣿⣿⣿⣿⣿⣿⣿⣿⣿⣿⣿⣿⣿⣿⣿⣿⣿⣟⣿⣽⢯⢞⣵⣿⡿⢕⢕⢕⢿⢕⢀⠀⢀⡁⢳⡹⣿⣿⣿⣿⣿⢕⢕⢕⢸⣿⣿⢿⣿⣿⣿⣿⣿⣿⣿⣿⣿⣿⣿⣿⣿⣿⣿⣿⣿⣿⣿⣿⣿⣿⢿⢟⢝⢕⢕⢱⢵⢾⢿⢿⢿⢿⣿⣿⣿⣷⣧⣕⢕⢝⢻⢿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⢱⢕⢅⣿⢇⢑⢔⡕⠁⢕⢕⡕⣿⣷⣗⢸⡇⢕⢕⢕⢕⢹⣿⣿⣿⣿⣿⣿⣿⣿⣿⣿⣿⣿⣿⣿⣿⣿⣿⣿⣿⣿⣿⣿⣟⡏⢕⢱⣿⣿⡇⢕⢕⢕⢸⢸⣿⡕⢸⣧⢜⢧⢻⣟⣿⣻⣿⣕⣑⣁⣕⣟⣿⣯⣿⣿⣿⣿⣿⣿⣿⣿⣿⣿⣿⣿⣿⣿⣿⣿⣿⡿⢟⢏⢕⢕⢕⢕⣵⣷⣷⣿⢿⢿⢿⣟⣟⣟⣗⣗⣞⣏⣝⡟⢇⢵⢕⢕⢕⢻⢿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⠕⡇⠁⢱⣿⢕⡕⢕⠇⢕⢕⢕⢇⢹⣿⡯⢕⡻⡕⢕⢕⢕⢕⢜⢻⣿⣿⣿⣿⣿⣿⣿⣽⣽⣿⣿⣟⣿⣿⣿⣿⣿⣿⣿⡿⢏⢕⢑⣾⣿⣿⢕⢱⡕⡇⢸⢸⢿⢇⢜⣿⡕⢜⢎⢿⠿⢿⣿⢿⠿⠿⠿⠿⠿⠿⠿⠟⠟⠟⠟⠟⠟⠟⠟⠟⠟⠟⠟⢟⢟⢏⢕⢕⣕⡕⢕⣾⢸⢿⢟⣯⣵⣷⣿⣿⣿⣿⣿⣿⣿⣿⣿⣿⣿⣿⢿⢿⢱⢕⢕⢕⢕⢝⢻⢿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⢇⢱⣶⣸⣟⢱⣼⣕⡸⢕⢕⢜⢕⢕⢿⣷⢇⣿⡜⢇⢕⢕⢕⢕⢕⢕⢝⢻⢿⣿⣿⣿⣿⣿⣿⣿⣿⣿⣿⣿⣿⢿⢟⢝⢕⢕⢕⢱⣿⣿⡟⣱⢜⢇⡇⢸⢄⢄⢄⢕⢻⡇⠀⢱⢀⠀⢸⣿⢕⢔⢀⢔⢕⢕⢕⢕⢕⢕⢕⢕⢕⢕⣕⣕⢕⢕⢕⢕⢕⢕⣱⣵⣾⣿⣷⣧⣽⢿⢿⣿⡻⡿⢽⢟⢟⢟⢟⢟⢝⢟⢝⢝⢟⢝⢏⢕⢕⢕⢕⢕⢕⢕⢕⢕⢕⢝⢻⢿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⠑⢜⣾⣿⢿⡟⢸⣿⣿⡟⡕⢕⢕⢕⢕⢜⢿⡵⢸⡇⢕⢕⢕⢕⡕⢕⢕⢕⢕⢕⢹⢟⢿⣿⣿⣿⣿⢿⢟⢏⢕⢕⢱⢕⢕⢕⢕⢕⣼⣿⢝⢱⣿⢕⠕⢇⢜⢱⣷⣷⡇⢸⣷⠀⠑⡇⠀⢸⣿⢕⢕⢕⢕⢸⣿⡇⢕⢕⣿⣿⡇⢕⢜⢝⢕⢕⢕⢕⢕⢕⢕⢕⢕⢕⢕⢕⢕⢕⢕⢕⢕⢕⢕⢕⢕⢕⢕⢕⢕⢕⢕⢕⢕⢕⢕⢕⢕⢕⢕⢕⢕⢕⢕⢕⢕⢕⢕⢕⢕⢝⢻⢿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⠑⢁⠀⠁⢝⢇⢝⢇⢜⢜⢜⣸⡇⢕⢕⢕⢕⢕⢜⢻⢜⣿⢕⢕⢕⢱⢕⢕⢕⠕⠁⢕⢕⣾⣿⣷⣽⣵⣾⣿⢕⠁⠑⠕⢕⢇⢕⢕⢕⢱⡿⢕⢕⣾⣿⢕⢕⢕⢕⢕⢝⢝⢕⢸⣿⢀⢀⢕⢔⢸⣿⢕⢕⢕⢕⢸⣿⡇⢕⢕⢟⢝⢕⢕⢕⢕⢕⢕⢕⢕⢕⢕⢕⢕⢕⢕⢕⢕⢕⢕⢕⢕⢕⢕⢕⢕⢕⢕⢕⢕⢕⢕⢕⢕⢕⢕⢕⢕⢕⢕⢕⢕⢕⢕⢕⢕⢕⢕⢕⢕⣕⢕⢕⢕⢝⢻⢿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⠀⠀⠀⠀⠀⢀⢕⠁⠀⠀⢕⢕⢕⢜⢕⢕⢱⡿⢕⢑⢕⢕⢕⢕⢕⢱⡕⡜⡇⢕⢕⢕⠕⠁⠀⠀⢔⢱⣾⣿⣿⣿⣿⣿⣿⣿⡕⢔⠀⠀⠁⠁⠕⢕⢕⢞⡕⢕⣾⣿⣿⢱⢸⢕⢕⢕⢇⢕⢕⢜⣿⢕⢱⢜⢕⢸⣿⢕⢕⢕⢕⢜⢏⢕⢕⣕⣵⣷⡟⢕⢕⢕⢕⢕⢕⢕⢕⢕⢕⢕⢕⢕⢕⢕⢕⢕⢕⢕⢕⢕⢕⢕⢕⢕⢕⢕⢕⢕⢕⢕⢕⢕⣕⣕⣕⣵⢵⢵⢷⢷⢷⢕⢝⢟⢝⢏⢝⢕⢕⠀⠑⠕⢕⢝⢻⢿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⠉⠉⠉⠉⠉⠉⠉⠉⠉⠉⠉⠀⠀⠀⠀⠀⢀⢕⢕⠀⠀⠀⢕⠕⠕⠕⠕⢱⡿⢕⢕⢕⢕⢕⢕⢕⢕⢸⡟⣮⣜⢕⢕⠀⠀⠀⠀⠀⢕⣱⣿⣿⣿⣿⣿⣿⣿⣿⣇⢕⠀⠀⠀⠀⠀⢅⢕⣾⡇⢸⣿⣿⢇⣺⣱⡇⢕⢕⢕⣇⢕⢸⣳⣜⣱⡇⢕⢸⡿⢕⢕⢕⢕⣱⣵⣷⣿⣿⣿⡿⢕⣱⡵⢵⢵⢵⢵⢵⢵⢵⢕⢕⢕⢕⢕⢕⢕⢕⢗⢕⢕⢕⢕⢑⢕⢕⢕⢕⢕⢝⢝⢝⢕⢕⢕⢕⢕⢕⢕⢕⣵⣧⡕⢕⢕⢕⢕⢕⢕⢕⢕⢄⠀⠀⠀⠑⢕⢕⢜⢟⢿⣿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⢿⡀⠀⠀⠀⠀⠀⠀⠀⠀⠀⠀⠀⠀⠀⠀⠀⠀⢕⢕⢕⠀⠀⠀⣴⣶⣶⣶⢧⡿⢕⢕⢕⢕⣕⣵⣷⣷⣷⡇⣷⢿⣿⣧⢕⠀⠀⠀⠀⠀⢸⣿⣿⣿⣿⣿⣿⣿⣿⣿⣿⡕⠀⠀⠀⠀⠀⠀⢇⢹⣧⢸⡿⠟⠾⢗⡟⢕⢕⢕⢕⢿⣇⢵⣿⣿⢿⢗⢕⢕⢕⣱⣵⣾⣿⣿⣿⣿⣿⣿⡿⢕⢕⢕⢕⢕⢕⢕⢕⢕⢕⢕⢕⢕⠀⢕⢕⢕⢕⢕⢕⢕⢕⠕⢕⢕⠕⢕⢕⢕⢕⢕⢕⢕⢕⢕⢕⢕⢕⢕⢕⣾⣿⣿⣿⡕⢕⢕⢕⢕⢕⢕⢕⢕⢀⠀⠕⠔⢔⠑⠕⢕⢕⢜⢟⢿⣿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⢟⣹⣵⣿⣿⣆⢶⣶⣶⣶⣶⣶⣶⢔⠀⠀⠀⠀⠀⠀⢕⢕⢕⠀⠀⠀⢱⣿⣿⣿⢏⣾⢇⢕⢕⣵⣿⣿⣿⣿⣿⣿⡇⣿⣜⣿⣿⣇⠀⠀⠀⠀⠀⢸⣿⣿⣿⣿⣿⣿⣿⣿⣿⣿⡟⠀⠀⠀⠀⠀⠀⢕⢕⢜⠕⠄⢔⢔⠄⠑⢕⢕⣵⣇⢜⢻⡇⢏⢕⢕⣱⣵⣾⣿⣿⣿⣿⣿⣿⣿⣿⣿⣿⢇⢕⢕⢕⢕⢕⢕⢕⢕⢕⢕⢕⢕⢕⠀⢕⢕⢕⢕⢕⢕⢕⢕⠀⢕⢕⠀⢕⢕⢕⢕⢕⢕⢕⢕⠕⢕⢕⢕⢕⣸⣿⢏⢝⢻⣿⡕⢕⢕⢕⢕⢕⢕⢕⢕⢄⠀⠀⠀⢄⢄⢕⢕⢕⢕⢕⢜⢟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⢕⢺⣏⢺⣟⢿⢿⠎⢿⣿⣿⣿⣿⣿⡇⢕⢔⢕⢕⢕⢔⠑⢕⢕⠀⠀⠀⣸⣿⣿⡟⣾⢇⢕⢕⣼⣿⣿⣿⣿⣿⣿⣿⣧⢹⡼⡽⣿⣿⡔⠀⠀⠀⠀⠀⢿⣿⣿⣿⣿⣿⣿⣿⣿⣿⢇⠀⠀⠀⠀⠀⠀⠕⢕⢄⣴⠄⠀⠀⢠⡕⢕⣿⣿⣿⣇⢕⢇⢕⢜⣿⣿⣿⣿⣿⣿⣿⣿⣿⣿⣿⣿⣿⣿⢕⢕⢕⢕⢕⢕⢕⢕⢕⢕⢕⢕⢕⢕⢕⢕⢕⢕⢕⢕⢕⢕⢕⠀⠁⢕⠀⢕⢕⢕⢕⢕⢕⢕⠁⠕⠕⢕⢕⢕⢹⣿⣷⣷⣾⣿⢇⢕⢕⢕⢕⢕⢕⢕⢕⢕⢀⠀⠀⠀⢕⢕⢕⢕⢕⢀⠕⢕⢕⢜⢝⢝⢏⢏⢟⢟⢟⢻⠀</a:t>
            </a:r>
            <a:br/>
            <a:r>
              <a:t>⢕⢕⢕⣿⣿⣿⣿⡇⠀⠀⠀⠀⠀⠀⠀⠀⠀⠀⠀⠀⠀⠀⠀⢸⣿⣿⣿⣿⣿⣿⣿⣿⣿⣿⣿⣿⣿⣿⣿⣿⣿⣿⣿⣿⣿⣿⣿⣿⣿⣾⣿⣿⣿⣿⣿⣿⣿⣿⣧⡕⢜⢧⢝⣱⢄⠀⠁⢻⣿⣿⣿⣿⣧⢕⢕⢕⢕⣱⡷⢔⠀⠑⠀⠀⢄⣿⣿⡟⣼⢏⢕⢕⣸⣿⣿⣿⣿⣿⣿⣿⣿⣿⡜⣇⢿⣿⣿⣿⡄⠀⠀⠀⠀⠜⣿⣿⣿⣿⣿⣿⣿⣿⡟⠀⠀⠀⠀⠀⠀⠀⠀⢕⡀⢙⠄⢕⢔⠀⢕⣱⣿⣿⣿⣿⡇⢕⢕⢕⢻⣿⣿⣿⣿⣿⣿⣿⣿⣿⣿⣿⣿⣿⢕⢕⢕⢕⢕⢕⢕⢕⢕⢕⠕⢕⢕⢕⡕⡕⢕⢕⢕⢑⢕⢕⢕⢔⠀⠑⢕⢕⣾⣧⣅⢀⠅⢀⢔⢕⢕⢕⢕⢕⢕⢕⢕⢕⢑⠕⢕⢕⢕⢕⢕⢕⢕⢕⢕⢕⢕⡄⠀⠀⠀⢕⢕⢕⢕⢕⠀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⣔⠀⠁⠉⢀⢀⠀⠀⠹⣿⣿⣿⣯⡱⣺⡞⣵⣿⣿⡕⢀⠀⠀⠀⠸⢿⡟⣼⢇⢕⢕⢱⣿⣿⣿⣿⣿⣿⣿⣿⣿⣿⣧⢻⢸⣿⣧⢻⣷⢀⠀⠀⠀⠀⢹⣿⣿⣿⣿⣿⣿⣿⠑⠀⠀⠀⠀⠀⠀⠀⠀⢸⣿⢇⡄⢅⡄⣠⢻⣿⣿⣿⣿⣿⣿⡕⢕⢕⢕⣿⣿⣿⣿⣿⣿⣿⣿⣿⣿⣿⣿⡿⢕⢕⢕⢕⢕⢕⢕⢕⢕⠁⠀⢕⢕⢕⣿⣿⣧⡕⢕⢕⢅⢕⢕⢕⠀⠀⠀⢸⣟⢟⠿⢿⣄⢑⢕⢕⢕⢕⢕⢕⢕⢕⢕⢕⢕⢕⢀⠑⠕⢕⢕⢕⢕⠕⢕⢕⠕⢸⣕⢀⠀⠀⢕⢕⢕⢕⠐⢁⢕⢕⢜⣿⣧⡕⢕⢱⣵⣵⠀</a:t>
            </a:r>
            <a:br/>
            <a:r>
              <a:t>⢕⢕⢕⣿⣿⣿⣿⣿⣿⣿⡷⢕⢕⠀⠀⠀⠀⠀⠀⠀⠀⠀⠀⢸⣿⣿⣿⣿⣿⣿⣿⣿⣿⣿⣿⣿⣿⣿⣿⣿⣿⣿⣿⣿⣿⣿⣿⣿⣿⢸⣿⣿⣿⣿⣿⣿⣿⣿⣿⣿⣿⣳⢀⠀⠑⠘⠀⠀⠀⠘⢿⣿⣿⣿⣿⢳⣿⣿⣿⡎⢕⠀⠀⠀⠀⠀⠀⠁⠑⠑⠕⣼⣿⣿⣿⣿⣿⣿⣿⣿⣿⣿⣿⣇⢇⣿⣿⣷⡹⡇⠀⠀⠀⠀⠀⢻⣿⣿⣿⣿⣿⢏⠀⠀⠀⠀⠀⠀⠀⠀⠀⠁⡿⢟⢱⡜⢣⢻⢸⣿⣿⣿⣿⢿⠛⠁⠀⠕⢕⢸⣿⣿⣿⣿⣿⣿⣿⣿⣿⣿⣿⣧⢕⢕⢕⢕⠑⢕⢕⠁⢕⠀⢐⠑⢕⢘⢛⣙⣡⣴⣧⡕⢕⢔⠑⢕⢕⠀⠀⢸⣿⢿⢗⣖⣆⣔⣅⠕⢕⠕⢕⢕⢑⠕⢅⠑⢕⢕⢕⢔⢀⠀⠁⠑⠑⠑⢀⢄⢕⢕⣿⣧⢄⠀⠁⢕⢕⢕⢕⢕⢕⢕⢕⢸⡿⢕⢕⣼⣿⣿⠀</a:t>
            </a:r>
            <a:br/>
            <a:r>
              <a:t>⢕⢕⢕⣿⣿⣿⣿⣟⣝⢕⢗⢳⠁⠀⠀⠀⠀⠀⠀⠀⠀⠀⠀⢸⣿⣿⣿⣿⢿⢿⢿⢿⢿⢿⢿⢿⢿⢿⣿⣿⣿⣿⣿⣿⣿⣿⣿⣿⣿⢸⣿⣿⣿⣿⣿⣿⣿⣿⣿⣿⡿⣽⢵⠀⠀⠀⠔⠇⠀⠀⠀⢸⣿⣿⣿⢹⣿⣿⣿⣷⢕⢕⠀⠀⠀⠀⠀⠀⠀⠀⠀⠀⠈⠙⠻⢿⣿⣿⣿⣿⣿⣿⣿⣿⢜⢿⣿⣮⣝⣗⠤⠄⠀⠀⠀⠁⢻⣿⣿⣿⡟⠀⠀⠀⠀⠀⠀⠀⠀⠀⠀⠀⢱⣿⣎⢿⣧⣕⢜⢿⠟⠙⠁⠀⠀⠀⠀⠀⢕⢕⢻⣿⣿⣿⣿⣿⣿⣿⣿⣿⣿⣿⢕⢕⢕⢕⠀⢕⢕⠀⠑⠀⣾⡧⠑⠘⠓⠓⠓⠳⢷⣿⣷⣕⡕⢀⠑⢕⠀⢜⣿⡿⠛⠉⠁⠄⠄⠄⢅⢕⢁⠕⢕⢕⢄⠑⠔⢄⢁⢑⢁⢐⢀⢀⢔⢕⢕⢕⢕⢕⢹⣿⣧⡔⠀⢕⢕⢕⢕⢕⢕⠕⢕⢕⢕⢕⣼⣿⣿⣿⠀</a:t>
            </a:r>
            <a:br/>
            <a:r>
              <a:t>⢕⢕⢕⣿⣿⣿⣿⣿⣿⣿⢇⢕⠀⠀⢀⢀⢀⢀⢀⢀⢀⢀⢀⢀⢄⠄⢄⢄⢀⠀⠀⢐⠐⠀⠀⠀⠀⢸⣿⣿⠑⠀⠀⠁⢹⣿⣿⣿⣿⣸⣿⣿⣿⣿⣿⣿⣿⣿⣿⣿⣯⡟⣿⠀⠀⠀⠀⠀⠀⢀⠀⠀⠹⣿⣿⢸⣿⣿⣿⣿⢕⠀⠀⠀⠀⠀⢀⠀⠀⠀⠀⠀⠀⠀⠀⠀⠈⠙⢿⣿⣿⣿⣿⡿⠁⠈⢿⣿⣿⣿⡕⠀⠀⠀⠀⠀⠁⠙⠉⠙⠁⠀⠀⠀⠀⠀⠀⠀⠀⠀⠀⠀⠀⢻⣿⣧⢻⡟⠘⠀⠀⠀⠀⠀⠀⠀⢀⠀⠀⢕⢜⣿⣿⣿⣿⣿⣿⣿⣿⣿⣿⣿⢕⢕⢕⢕⠀⢕⢕⠀⠀⢡⠁⢀⢔⣀⢅⠅⠀⠀⠀⢜⢿⣿⣿⡕⠀⢄⠕⠀⣿⣱⡵⢶⠔⠁⠁⢀⠀⢕⢕⢀⠀⠁⠑⠕⢔⢄⠁⠑⠑⠕⠑⠑⠕⠐⠁⠑⠑⠕⢜⣻⣿⣷⡕⠁⢕⢕⢕⠕⢕⠄⢕⢕⢕⣼⣿⣿⣿⣿⠀</a:t>
            </a:r>
            <a:br/>
            <a:r>
              <a:t>⢕⢕⢕⣿⣿⣿⣿⣿⢟⡇⢕⢕⠀⠀⢕⢕⢕⢕⢕⢕⢕⢕⢕⢕⢕⢕⠀⠀⠀⠀⠀⠀⠁⠀⠑⢄⣤⣼⣿⣿⠀⠀⠁⠐⢸⣿⣿⣿⣿⣿⣿⣿⣿⣿⣿⣿⣿⣿⣿⣿⣿⣷⣿⠀⠀⠀⠀⠀⠐⠘⠀⠀⠀⠑⢿⠑⢿⣿⣿⣯⢕⢄⠀⠀⢀⢔⠑⠀⠀⢀⠄⠀⠀⠀⠀⠀⠀⠀⠀⠁⠻⣿⣿⢕⠀⠀⠜⣿⢸⣿⡇⠀⠀⠀⠀⠀⠀⠑⢕⠔⠀⠀⠀⠀⠀⠀⠀⠀⠀⠀⠀⠀⠀⠘⣿⢟⠜⠁⠀⠀⠀⠀⠀⠀⠀⠀⠀⠐⢄⢕⢕⢹⣿⣿⣿⣿⣿⣿⣿⣿⣿⢇⢕⠑⢄⠕⢕⠀⢕⠀⠀⢀⠀⢕⣕⠉⢕⣀⣄⡔⢀⣾⣿⣿⣿⣿⢀⢱⡇⢄⣿⣿⣧⡀⢕⣴⡔⠕⣠⣾⣷⡇⢄⣴⣦⣄⡀⠁⠑⠀⠐⠄⢄⢄⢄⢄⢄⢔⢔⢕⢸⣿⣿⣿⣧⢕⢕⢕⠁⢕⢕⢕⢕⢕⣾⣿⣿⣿⣿⣿⠀</a:t>
            </a:r>
            <a:br/>
            <a:r>
              <a:t>⢕⢕⢕⣿⣿⣿⣿⣿⡧⢇⢕⢕⠀⠀⠀⢕⢕⢕⢕⢕⢕⢕⢕⢕⢕⢕⠀⠀⠀⠀⢄⢀⠀⠀⠀⠀⣿⣿⣿⣿⠔⢄⠀⠀⢸⣿⣿⣿⣿⡏⣿⣿⣿⣿⣿⣿⣿⣿⣿⣿⣷⢷⢿⠀⠀⠀⠀⠀⠀⠀⠀⢔⠐⠀⠁⠀⠈⢻⣿⡟⢕⢕⠀⢄⠑⠀⠀⢀⠔⠁⠀⠀⠀⠀⠀⠀⠀⠀⠀⠀⠀⠈⠋⠀⠀⠀⠀⢿⠁⣿⠑⠀⠀⠀⠀⠀⠀⠀⠑⠀⠀⠀⠀⠀⠀⠀⠀⠀⠀⠀⠀⠀⠀⠀⠁⠀⠀⠀⠀⠀⠀⠀⠀⠀⠀⠀⠀⠀⢀⠕⢕⢕⢿⣿⣿⣿⣿⣿⣿⣿⣿⣾⡇⢕⠑⠀⠕⢄⠁⠀⠀⢳⣴⣜⣿⣷⣵⣝⣝⣵⣾⣿⣿⣿⡿⠏⣠⣿⣷⣿⣿⣿⣿⣿⣷⣷⢶⢿⣿⣿⣟⣿⣿⣿⣿⣿⣿⠑⢄⡆⢔⢄⢔⢔⢕⢕⢕⢕⢕⢕⢕⣿⣿⣿⣿⢕⢕⢕⠀⢕⢕⢕⢕⣾⣿⣿⣿⣿⣿⣿⠀</a:t>
            </a:r>
            <a:br/>
            <a:r>
              <a:t>⢕⢕⢕⣿⣿⣿⣿⣿⣎⢇⢕⢕⠀⠀⠀⢕⢕⢕⢕⢕⢕⢕⢕⢕⢕⢕⣕⣱⣵⣴⠀⠑⠔⠀⢄⢀⣿⣿⣿⣿⠀⠁⠑⠄⢸⣿⣿⣿⣿⣜⣿⣿⣿⣿⣿⣿⣿⢿⢏⢍⢕⢔⢕⢕⢕⢕⢕⢔⢄⠀⠀⠀⠀⢀⢀⢄⢕⢀⠁⠑⠕⠑⠑⠀⠀⢄⠐⠑⠔⢀⠀⠀⠀⠀⠀⠀⠀⠀⠀⠀⠀⠀⠀⠀⠀⠀⠀⢇⢄⡕⠀⠀⠀⠀⠀⠀⢠⣤⣴⣧⢄⠀⠀⠀⠀⠀⠀⠀⠀⠀⠀⠀⠀⠀⠀⠀⠀⠀⠀⠀⠀⠀⠀⠀⠀⠀⢀⠔⠁⠀⠁⢕⢜⣿⣿⣿⣿⣿⣿⣿⣿⡿⢕⠁⢀⢀⡄⠁⠐⠀⠀⠘⢿⣿⣵⡿⢽⣷⣾⣿⣿⣿⣿⣿⣿⣿⣿⣿⣿⣿⣿⣿⣿⣿⣿⣿⣿⢟⢏⢜⢝⢻⣿⣿⣿⣿⢇⢄⢎⢕⣕⣵⣕⢕⢕⢕⢕⢕⢕⢕⢕⣿⣿⣿⡿⢕⠕⠀⠑⢕⢕⢕⣾⣿⣿⣿⣿⣿⣿⣿⠀</a:t>
            </a:r>
            <a:br/>
            <a:r>
              <a:t>⢕⢕⢕⣿⣿⣿⣿⣿⣿⣵⣽⣵⢕⠀⠀⠑⠗⠗⠳⠷⣷⣷⣷⣷⣷⣾⣿⣿⣿⣿⣴⣴⣴⣤⣿⣿⣿⣿⣿⣿⣦⣴⣦⣴⣾⣿⣿⣿⣿⣿⣿⣿⣿⣿⣿⢞⢕⢕⢕⠕⠑⠅⠕⠁⠑⠀⠁⠁⠁⢀⠀⠀⠀⠑⠁⢕⢕⢕⢔⢀⢰⠀⠀⠄⠁⠀⢀⠀⠀⠁⠔⢀⠀⠀⠀⠀⠀⠀⠀⠀⠀⠀⠀⠀⠀⠀⠀⠀⢕⠁⠀⠀⠀⠀⠀⠐⢻⣿⣿⣿⣿⡇⠀⠀⠀⠀⠀⠀⠀⠀⠀⠀⠀⠀⠀⠀⠀⠀⠀⠀⠀⠀⠀⠀⢀⠐⠁⠀⠀⠀⠁⠕⢕⢻⣿⣿⣿⣿⣿⡿⣏⣕⣱⣕⣾⣿⣿⢕⢄⠀⠀⠄⣅⢝⢕⢕⢕⢱⣿⣿⣿⣿⣿⣿⣿⣏⢹⣿⣿⣿⣿⣿⣿⣿⣿⣿⣿⣵⣕⣕⣱⣼⣿⣿⣿⣿⡵⢺⣿⣿⡿⢟⢕⢕⢕⢕⢕⢕⠀⢕⢕⣿⣿⡿⢇⡕⠀⠀⢄⢕⢕⣾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⠔⢄⠀⠀⠀⠁⢕⢕⢕⢱⡇⠀⠀⠀⠐⠁⠀⠁⠀⠀⠀⠀⠑⢀⠀⠀⠀⠀⠀⠀⠀⠀⠀⠀⠀⠀⠀⠐⠁⠀⠀⠀⠀⠀⠀⠘⠟⠿⠿⠻⠟⠑⠀⠀⠀⠀⠀⠀⠀⠀⠀⠀⠀⠀⠀⠀⠀⠀⠀⠀⠀⠀⠀⢔⠀⠀⠀⠀⠀⠀⠀⠀⢕⢜⣿⣿⣿⣿⣿⣿⣿⣿⣿⣿⣿⣿⣿⡕⢕⢕⢢⡄⢈⢻⣿⣷⣾⣿⣿⣿⣿⣿⣿⣿⣿⣿⣿⣿⣿⣿⣿⣿⣿⣿⣿⣿⣿⣿⣿⣿⣿⣿⣿⣿⣿⢟⢑⢕⢑⢕⢕⢕⢕⢕⢕⢕⢕⢕⠀⢕⢕⣿⣯⣵⡾⠕⠀⢄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⠄⢕⢔⡄⠀⠀⠀⠕⢅⡞⢕⠀⠀⠀⠀⠀⠀⠀⠀⠀⠀⠀⠀⠀⠔⢀⠀⠀⠀⠀⠀⠀⠀⠀⠀⠀⠀⠀⠀⠀⠀⠀⠀⠀⠀⠀⠀⠀⠀⠀⠀⠀⠀⠀⠀⠀⠀⠀⠀⠀⠀⠀⠀⠀⠀⠀⠀⠀⠀⠀⠀⠀⠑⠀⠀⠀⠀⠀⠀⠀⠀⠀⠕⢕⢸⣿⣿⣿⣿⣿⣿⣿⣿⣿⣿⣿⣿⡇⢕⢕⢕⢕⢁⢹⣿⣿⣿⣿⣿⣿⣿⣿⣿⣿⢿⢟⢟⢟⢟⢿⠿⢿⣿⣿⣿⣿⣿⣿⣿⣿⣿⣿⣿⡿⢏⢔⢕⢕⢕⢕⢕⢕⢕⢕⢕⢕⢕⠀⠀⢕⢕⣿⣿⣏⣕⣠⢔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⣆⠀⠀⢐⡞⢕⠕⠀⠀⠀⠀⠀⠀⠀⠀⠀⠀⠀⠀⠀⠀⠀⠀⠀⠀⠀⠀⠀⠀⠀⠀⠀⠀⠀⠀⠀⠀⠀⠀⠀⠀⠀⠀⠀⠀⠀⠀⠀⠀⠀⠀⠀⠀⠀⠀⠀⠀⠀⠀⠀⠀⠀⠀⠀⠀⠀⠀⠀⠀⠀⠀⠀⠀⠀⠀⠀⠀⠀⠀⢕⢕⢿⣿⣿⣿⣿⣿⣿⣿⣿⣿⣿⣿⣷⢕⢕⢕⢕⢕⠕⢘⢿⣿⣿⣿⣿⣿⡟⢕⢕⢕⢕⢕⢕⢕⢕⢕⢕⢕⢻⣿⣿⣿⣿⣿⣿⣿⢿⢏⢕⢕⢕⢕⢕⢕⢕⢕⢕⢕⢕⢕⢕⠑⠀⠄⢕⢱⣿⣿⣿⣿⢏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⣧⡀⡜⢕⡜⠀⠀⠀⠀⠀⠀⠀⠀⠀⠀⠀⠀⠀⠀⠀⠀⠀⠀⠀⠀⠀⠀⠀⠀⠀⠀⠀⠀⠀⠀⠀⠀⠀⠀⠀⠀⠀⠀⠀⠀⠀⠀⠀⠀⠀⠀⠀⠀⠀⠀⠀⠀⠀⠀⠀⠀⠀⠀⠀⠀⠀⠀⠀⠀⠀⠀⠀⠀⠀⠀⠀⠀⠀⠑⢕⢜⣿⣿⣿⣿⣿⣿⣿⣿⣿⣿⣿⣿⡕⢕⢕⢕⢕⢔⢕⢕⢙⢻⣿⣿⣿⣧⣵⣵⣷⣷⣷⣷⣵⣷⣷⣷⣷⣾⣿⣿⣿⣿⢿⢟⢕⢕⠀⢕⢕⢕⢕⢕⢕⢕⢕⢕⢕⢕⢕⠑⢁⢄⢀⢕⢸⣿⣿⣿⢇⢕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⢼⣿⡿⣼⢕⣱⡇⠀⠀⠀⠀⠀⠀⠀⠀⠀⠀⠀⠀⠀⠀⠀⠀⠀⠀⠀⠀⠀⠀⠀⠀⠀⠀⠀⠀⠀⠀⠀⠀⠀⠀⠀⠀⠀⠀⠀⠀⠀⠀⠀⠀⠀⠀⠀⠀⠀⠀⠀⠀⠀⠀⠀⠀⠀⠀⠀⠀⠀⠀⠀⠀⠀⠀⠀⠀⠀⠀⠀⠀⠀⠀⢕⢕⢹⣿⣿⣿⣿⣿⣿⣿⣿⣿⣿⣿⡇⢕⢕⢕⢕⢕⢕⢕⢕⢕⢕⢝⢟⢿⢿⣿⣿⣿⣿⣿⣿⣿⣿⣿⣿⡿⢟⢟⢝⢕⢕⢕⢕⢕⠀⢕⢕⢕⢕⢕⢕⢕⢕⢕⢕⢕⢑⢕⢕⢅⢕⢕⢸⣿⣿⢇⢕⢕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⡸⣿⡿⢱⢇⢱⢏⢕⠀⠀⠀⠀⠀⠀⠀⠀⠀⠀⠀⠀⠀⠀⠀⢀⢄⠀⠀⠀⠀⠀⠀⠀⠀⠀⠀⠀⠀⠀⠀⠀⠀⠀⠀⠀⠀⠀⠀⠀⠀⠀⠀⠀⠀⠀⠀⠀⠀⠀⠀⠀⠀⠀⠀⠀⠀⠀⠀⠀⠀⠀⠀⠀⢕⠀⠀⠀⠀⠀⠀⠀⠀⠀⠁⢕⢕⢿⣿⣿⣿⣿⣿⣿⣿⣿⣿⣿⡧⢕⢕⢕⢕⢕⢕⢕⢕⢕⢕⢅⢕⢕⢕⢕⢝⢝⢟⢿⢿⢟⢏⢝⢕⢕⢕⢕⢕⢕⢕⢕⢕⢕⠀⢕⢕⢕⢕⢕⢅⢕⢕⢕⢕⢅⢕⢕⢕⢕⢕⢕⣿⣿⢇⢕⡕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⢐⣰⣼⣿⡿⢕⡗⢕⢏⢕⢕⠀⠀⠀⠀⠀⠀⠀⠀⠀⠀⠀⠀⠀⠀⢔⠕⠀⠀⠀⠀⠀⠀⠀⠀⠀⠀⠀⠀⠀⠀⠀⠀⠀⠀⠀⠀⠀⠀⠀⠀⠀⠀⠀⠀⠀⠀⠀⠀⠀⠀⠀⠀⠀⠀⠀⠀⠀⠀⠀⠀⠀⠀⠀⠀⠀⢕⠀⠀⠀⠀⠀⠀⠀⠀⠀⠕⢕⢸⣿⣿⣿⣿⣿⣿⣿⣿⣿⣿⣿⢕⢕⢕⢕⢕⢕⢕⢕⢕⢕⢕⠑⠀⠕⢕⢕⢕⢕⢕⢕⢕⢕⢕⢕⢕⢕⢕⢕⢕⢕⠕⠀⠁⠕⢕⢕⢕⢕⢕⢕⢕⢕⢕⢑⢕⢕⢕⢕⢕⢕⢱⡿⢇⢕⣱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⣿⢇⢕⢕⢜⢕⢕⢕⢄⠀⠀⠀⠀⠀⠀⠀⠀⠀⠀⠀⠀⠀⢕⢔⠀⠀⠀⠀⠀⠀⠀⠀⠀⠀⠀⠀⠀⠀⠀⠀⠀⠀⠀⠀⠀⠀⠀⠀⠀⠀⠀⠀⠀⠀⠀⠀⠀⠀⠀⠀⠀⠀⠀⠀⠀⠀⠀⠀⠀⠀⠀⠀⠀⢕⠀⠀⠀⠀⠀⠀⠀⠀⠀⠀⢕⢕⢻⣿⣿⣿⣿⣿⣿⣿⣿⣿⣿⡇⢕⢕⢕⢕⢕⢕⢕⢕⢕⢕⢄⠀⠀⠀⠁⠁⠑⢑⢕⠕⢕⢕⢕⢕⠕⢕⢅⠁⠀⠀⠀⠀⠀⢕⢕⢕⢕⢕⢕⢕⢕⢕⢕⢕⢕⢕⢕⢕⢕⢸⢕⢕⣱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⢑⠕⠁⢕⢕⠁⢕⢕⠑⠀⠀⠀⢀⠀⠀⠀⠀⠀⠀⠀⠀⠀⢑⢕⠀⠀⠀⠀⠀⠀⠀⠀⠀⠀⠀⠀⠀⠀⠀⠀⠀⠀⠀⠀⠀⠀⠀⠀⠀⠀⠀⠀⠀⠀⠀⠀⠀⠀⠀⠀⠀⠀⠀⠀⠀⠀⠀⠀⠀⠀⠀⠀⠀⢕⠀⠀⠀⠀⠀⠀⠀⠀⠀⠀⠁⢕⢜⣿⣿⣿⣿⣿⣿⣿⣿⣿⣿⡇⢅⢕⢕⢗⢕⠕⢕⢕⢕⣕⣕⠀⠀⠀⠀⠀⢀⡕⢕⠀⠀⢕⢕⠁⠀⠁⢕⣔⠀⠀⠀⠀⠀⢕⢕⢕⢕⢕⠑⢕⢕⢕⢑⣱⣵⣶⣷⣾⡿⢕⢕⣵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⡏⢕⠀⢔⢕⠑⢕⢕⢕⢔⠀⠀⠀⠑⠁⠀⠀⠀⠀⠀⠀⠀⠀⠀⢔⠀⠀⠀⠀⠀⠀⠀⠀⠀⠀⠀⠀⠀⠀⠀⠀⠀⠀⠀⠀⠀⠀⠀⠀⠀⠀⠀⠀⠀⠀⠀⠀⠀⠀⠀⠀⠀⠀⠀⠀⠀⠀⠀⠀⠀⠀⠀⠀⠀⠑⠀⠀⠀⠀⠀⠀⠀⠀⠀⠀⠀⠕⢕⢸⣿⣿⣿⣿⣿⣿⣟⣟⣟⢃⢕⡄⢕⢕⢕⢄⢕⢕⢕⢝⢝⢕⠀⠀⠀⢀⣼⡏⢕⢀⠀⠀⠀⠀⢀⢕⢕⢹⣧⡄⠀⠀⠀⢜⢕⢕⢕⢕⠀⢕⢕⠀⢱⣼⣿⣿⣿⡷⢕⢕⣼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⡿⢕⠀⠀⢕⢕⠀⢕⢕⢕⢕⠀⠀⠀⠀⠀⠀⠀⠀⠀⠀⠀⠀⠀⠀⠕⠀⠀⠀⠀⠀⠀⠀⠀⠀⠀⠀⠀⠀⠀⠀⠀⠀⠀⠀⠀⠀⠀⠀⠀⠀⠀⠀⠀⠀⠀⠀⠀⠀⠀⠀⠀⠀⠀⠀⠀⠀⠀⠀⠀⠀⠀⢀⢀⠀⠀⠀⠀⠀⠀⠄⠀⠀⠀⠀⠀⠀⢄⢕⢕⢿⢽⢽⢝⢟⢟⣟⣿⣯⣕⡌⢻⡕⢕⢕⢕⠑⢕⢕⢕⢕⢕⠀⠀⢀⣼⡟⢕⢕⢕⢕⣴⣷⡷⣳⣧⡕⢕⢜⢷⣴⢀⠀⢕⢕⢕⢕⢕⢄⢕⢕⠀⢱⣿⣿⣿⡟⢕⢕⣵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⣿⢇⢱⠀⠄⠕⠁⠑⠕⠕⢕⠕⠀⠀⠀⠀⠀⠀⠀⠀⠀⠀⠀⠀⠀⠀⠀⢄⠀⠀⠀⠀⠀⠀⠀⠀⠀⠀⠀⠀⠀⠀⠀⠀⠀⠀⠀⠀⠀⠀⠀⠀⠀⠀⠀⠀⠀⠀⠀⠀⠀⠀⠀⠀⠀⠀⠀⠀⠀⠀⠀⠀⠀⢕⢮⡇⠀⠀⠀⠀⠀⠀⠀⠀⠀⠀⠀⠀⠀⠀⠑⠕⠕⢕⢕⢕⢕⢕⢕⢕⢕⢕⢕⢕⢕⢕⢕⢔⢕⢕⢕⢕⢕⢄⢔⢜⢟⢕⢕⢕⢕⢟⢿⢟⢝⢿⢟⢕⢕⢕⢕⢝⢏⣇⢕⢕⢁⢕⢕⢸⡕⠕⠀⢕⣿⣿⡟⢕⢕⣬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⢱⣿⠀⠀⠀⠀⠀⠀⠀⠀⠀⠀⠀⠀⠀⠀⠀⠀⠀⠀⠀⢔⢕⢕⢕⢕⢕⢔⠀⠀⠀⠀⠀⠀⠀⠀⠀⠀⠀⠀⠀⠀⠀⠀⠀⠀⠀⠀⠀⠀⠀⠀⠀⠀⠀⠀⠀⠀⠀⠀⠀⠀⠀⠀⠀⠀⠀⠀⠀⠀⠀⢀⢳⡣⢅⠕⠀⠀⠀⠀⠀⠀⠀⠀⠀⠀⠀⠀⠀⠀⠀⠀⠀⠕⢕⢕⢸⣿⣿⢕⢕⣿⣿⡇⢕⢕⣷⣷⡇⣷⣷⣵⣵⡕⢱⣵⣵⣵⣵⣕⣕⣕⣕⣕⣕⣕⣕⡕⢕⢕⢕⢕⢕⢕⢕⢕⢕⢕⢕⢝⢔⢔⢕⢝⢝⢕⢕⣾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⢇⣼⣇⠀⠀⠀⠀⠀⠀⠀⠀⠀⠀⠀⠀⠀⠀⠀⠀⠔⢔⢔⢕⢕⢕⢕⢕⢕⢕⢔⠀⠀⠀⠀⠀⠀⠀⠀⠀⠀⠀⠀⠀⠀⠀⠀⠀⠀⠀⠀⠀⠀⠀⠀⠀⠀⠀⠀⠀⠀⠀⠀⠀⠀⠀⠀⠀⠀⠀⠀⠀⠀⢱⣿⢜⢕⢕⢔⢄⢄⢄⠀⠀⠀⠀⠀⠀⠀⠀⠀⠀⠀⠀⠀⠀⢕⢕⢸⢿⢿⢕⢕⢿⣿⡏⢕⢕⣿⣿⡇⣿⣿⣿⣷⡇⢸⣿⣿⣿⣿⣿⣿⣿⣿⣿⣿⣿⣿⣿⣿⣿⣿⣿⣿⣿⣿⣾⣷⣷⣷⣷⣷⣷⣷⣵⣵⣷⣾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⢜⢕⣿⣿⠀⠀⠀⠀⠀⠀⠀⠀⠀⠀⠀⠀⠀⠀⠀⠀⠀⠁⠕⢕⢕⢕⢕⢕⢕⣱⣵⡕⢄⣄⡀⠀⠀⠀⠀⠀⠀⠀⠀⠀⠀⠀⠀⠀⠀⠀⠀⠀⠀⠀⠀⠀⠀⠀⠀⠀⠀⠀⠀⠀⠀⠀⠀⠀⠀⠀⠀⠀⢄⢾⢏⢕⢕⢕⢕⢕⢕⠑⠀⠀⠀⠀⠀⠀⠀⠀⠀⠀⠀⠀⠀⠀⠀⢕⢕⢕⢕⢕⢕⢕⢕⢕⢕⢕⢕⢜⢕⣿⣿⣿⣯⡕⢸⣿⣿⣿⣿⣿⣿⣿⣿⣿⣿⣿⣿⣿⣿⣿⣿⣿⣿⣿⣿⣿⣿⣿⣿⣿⣿⣿⣿⣿⣿⣿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⢿⠀⠔⠀⠀⠀⠀⠀⠀⠀⠀⠀⠀⠀⠀⠀⠀⠀⠀⠀⠑⢕⢕⢕⢕⣼⣿⣿⣿⢕⢜⢕⠀⠀⠀⠀⠀⠀⠀⠀⠀⠀⠀⠀⠀⠀⠀⠀⠀⠀⠀⠀⠀⠀⠀⠀⠀⠀⠀⠀⠀⠀⠀⠀⢄⣤⣶⣷⣾⡿⢇⢕⡸⣵⢕⢕⢕⠁⠀⠀⠀⠀⠀⠀⠀⠀⠀⠀⠀⠀⠀⠀⢀⢔⣕⣕⣕⣕⣕⢕⢕⢕⢕⢕⢕⢑⢑⠑⣿⣿⣿⣿⣇⢜⢟⢻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⣱⢇⣱⢕⢜⠑⠀⠀⠀⠀⠀⠀⠀⠀⠀⠀⠀⠀⠀⠀⠀⠀⠀⠀⠀⠀⠀⠀⠕⢕⢕⣿⣿⡕⢻⡇⠀⠁⠕⢄⠀⠀⠀⠀⠀⠀⠀⠀⠀⠀⠀⠀⠀⠀⠀⠀⠀⠀⠀⠀⠀⠀⠀⠀⠀⠀⠀⠀⠀⠀⠈⠙⠙⢛⢝⢕⣵⣿⣿⣸⡕⠕⠀⠀⠀⠀⠀⠀⠀⠀⠀⠀⠀⠀⠀⠀⠀⠀⢕⢜⢻⢿⢿⢿⢿⢿⢕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⡾⢧⢕⢕⠀⠀⠀⠀⠀⠀⠀⠀⠀⠀⠀⠀⠀⠀⠀⠀⠀⠀⠀⠀⠀⠀⠀⠀⠁⢹⣿⣿⣏⢸⡇⢀⢀⠀⠁⠑⢔⢄⢀⠀⠀⠀⠀⠀⠀⠀⠀⠀⠀⠀⠀⠀⠀⠀⠀⠀⠀⠀⠀⠀⠀⠀⠀⠀⠀⢀⢄⠔⢱⣵⡇⣽⣿⣿⡇⠇⠀⠀⠀⠀⠀⠀⠀⠀⠀⠀⠀⠀⠀⠀⠀⠀⠀⠁⠁⠑⠑⢕⢇⢕⢕⢕⢕⢕⢕⢕⢕⢕⢜⡏⢝⡕⢜⡕⢕⢏⢝⢝⢝⢟⢟⢝⢟⢟⢟⢟⢟⣻⢟⣿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⣾⣟⣿⡷⢕⡇⠀⠀⠀⠀⠀⠀⠀⠀⠀⠀⠀⠀⠀⠀⠀⠀⠀⠀⠀⠀⠀⠀⠀⠀⠀⢸⣿⣿⣿⣿⣿⣿⣿⣿⣿⣿⡧⠁⠑⠑⢔⢄⢀⢀⠀⠀⠀⠀⠀⠀⠀⠀⠀⠀⠀⠀⠀⠀⠀⠀⠀⠀⢄⢔⢕⣁⣄⣄⣼⣽⣷⣿⣿⣿⣇⠀⠀⠀⠀⠀⠀⠀⠀⠀⠀⠀⠀⠀⠀⠀⠀⠀⠀⠀⠀⠀⠀⢕⢕⢕⢕⢕⢕⢕⢕⢕⢕⢜⡕⢜⢣⢜⢕⢕⢕⢕⢕⢕⡕⢕⣕⢕⣕⣧⣗⣎⣣⢜⣕⡜⣕⡪⢕⡺⣝⡪⣵⡮⣕⡣⢕⡞⢝⣹⢽⣝⣽⣝⡿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⢿⢿⡗⡕⡇⠀⠀⠀⠀⠀⠀⠀⠀⠀⠀⠀⠀⠀⠀⠀⠀⠀⠀⠀⠀⠀⠀⠀⠀⠀⠁⣿⣿⣽⡝⢽⢝⠉⠉⠉⠁⠀⠀⠀⠀⠀⠀⠁⠑⠑⢔⠀⠀⠀⠀⠀⠀⠀⠀⠀⠀⠀⠀⠀⠀⠀⠀⢕⢾⣿⣿⣿⣿⣿⡿⢿⢟⣿⣿⡟⠀⠀⠀⠀⠀⠀⠀⠀⠀⠀⠀⠀⠀⠀⠀⠀⠀⠀⠀⠀⠀⠀⢕⢕⢕⢕⢕⢕⢱⢕⢕⢝⢇⢕⢜⢽⡕⢇⢕⢇⣕⡵⣕⣮⣗⢯⢟⣟⣝⣺⣟⣻⣽⣗⡮⣗⡮⣗⡮⢗⢮⢗⢫⢕⣗⢽⢕⢽⢧⢽⢗⡯⢗⣯⡗⣻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⢱⢕⢕⢕⢕⢀⠀⠀⠀⠀⠀⠀⠀⠀⠀⠀⠀⠀⠀⠀⠀⠀⠀⠀⠀⠀⠀⠀⠀⠀⠻⣿⣏⣕⢜⢇⠀⠀⠀⠀⠀⠀⠀⠀⠀⠀⠀⠀⠀⠁⢔⠀⠀⠀⠀⠀⠀⠀⠀⠀⠀⠀⠀⠀⠀⠐⠁⠀⠀⠀⠀⢸⣿⡟⢕⢽⣿⣿⢇⠀⠀⠀⠀⠀⠀⠀⠀⠀⠀⠀⠀⠀⠀⠀⠀⠀⠀⠀⠀⠀⠀⣱⢵⣕⡷⣵⡷⣵⡵⢕⣕⢵⣕⡼⢕⡣⣕⢷⢵⣞⡽⢕⢝⣟⡹⣿⣫⢵⣻⢽⣻⢽⣷⣽⡗⣮⢝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⣱⡧⢜⡱⢕⢷⠀⠀⠀⠀⠀⠀⠀⠀⠀⠀⠀⠀⠀⠀⠀⠀⠀⠀⠀⠀⠀⠀⠀⠀⠀⠙⢿⣿⣿⣿⣷⣷⣷⣶⣴⡄⠀⠀⠀⠀⠀⠀⠀⠀⠁⠑⠀⠀⠀⠀⠀⠀⠀⠀⠀⠀⠀⠀⠀⠀⠀⠀⢀⢀⣀⣨⣽⣵⣷⣿⢿⡏⠀⠀⠀⠀⠀⠀⠀⠀⠀⠀⠀⠀⠀⠀⠀⠀⠀⠀⠀⠀⠀⠀⢀⢫⣕⢞⢝⢝⢟⣇⢸⢝⡺⢝⢇⢕⡗⢜⢕⢜⢕⢸⢝⣜⢝⢕⢕⢕⡏⢝⡞⢕⡗⢽⢗⢇⢵⣞⢱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⢟⢏⢄⣄⣀⣀⠀⠀⠀⠀⠀⠀⠀⠀⠀⠀⠀⠀⠀⠀⠀⠀⠀⠀⠀⠀⠀⠀⠙⢷⣧⣝⢙⠙⠙⠙⠉⠁⠀⠀⠀⠀⠀⠀⠀⠀⠀⠀⠀⠀⠀⠀⠀⠀⠀⠀⠀⠀⠀⠀⠀⠀⢰⣾⣿⣿⣿⢿⢿⢟⣻⣵⠟⠀⠀⠀⠀⠀⠀⠀⠀⠀⠀⠀⠀⠀⠀⠀⠀⠀⠀⠀⠀⠀⠄⢰⣞⡜⣕⣸⣗⣣⢝⣇⢽⢕⣸⣕⣇⢵⢕⢕⢕⢕⢕⣕⢹⣕⡹⢕⣪⢵⢳⢵⢗⡽⢕⡕⢕⢕⡱⢕⣸⢕⣇⣕⣇⡱⣗⡸⢕⣱⢱⢗⣹⢕⡫⢵⣞⡵⢗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⠛⠓⠂⠀⠀⠀⠀⠀⠀⠀⠀⠀⠀⠀⠀⠀⠀⠀⠀⠀⠀⠀⠀⠀⠁⠛⠛⠛⠓⠓⠂⠀⠀⠀⠀⠀⠀⠀⠀⠀⠀⠀⠀⠀⠀⠀⠀⠀⠀⠀⠀⠀⠀⠀⠀⠀⠀⠀⠁⠁⠁⠀⠐⠓⠛⠛⠁⠀⠀⠀⠀⠀⠀⠀⠀⠀⠀⠀⠀⠀⠀⠀⠀⠀⠀⠀⠀⠀⠀⠀⠁⠙⠛⠛⠛⠓⠚⠛⠓⠛⠛⠛⠓⠚⠛⠓⠓⠓⠓⠛⠓⠛⠓⠛⠛⠚⠛⠓⠛⠓⠓⠓⠚⠃⠓⠚⠛⠓⠛⠓⠛⠓⠛⠙⠓⠓⠓⠚⠛⠛⠓⠓⠚⠓⠚⠓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⡇⢕⢕⢸⣿⣿⣿⣿⣿⣿⣿⣿⣿⣷⣷⣧⣵⣵⣕⣕⢕⢕⢕⢕⢕⢕⢕⢕⢕⢕⢕⢜⢝⢝⢟⢟⢿⢿⢿⣿⣿⣿⣿⣿⣿⣿⣷⣷⣧⣵⣜⣝⢜⢕⢝⢝⢝⢝⢝⢝⢝⣝⣝⣝⣝⣹⣽⣽⣵⣾⣿⣷⣷⣾⣿⣿⣿⣿⣿⣿⣿⣿⣿⣿⣿⣿⣿⣿⣿⣿⣿⣿⣿⣿⣿⣿⣿⣿⣿⣿⣿⣿⣿⣿⣿⣿⣿⣿⣿⣿⢟⣹⣿⣿⣿⣿⣿⣿⣿⣇⢜⡻⣿⢿⣿⣿⣷⡎⣿⡕⡕⣕⣕⣕⣱⣵⣵⣵⣵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⣷⣷⣧⣵⣵⣕⣕⡕⢕⢕⢕⢕⢕⢕⢕⢕⢕⢕⢜⣿⣿⣿⣿⣿⣿⣿⣿⣿⣿⣿⣿⣧⣇⢕⢕⣾⣿⣿⣿⣿⣿⣿⣿⣿⣿⣿⣿⣿⣿⣿⣿⣿⣿⣿⣿⣿⣿⣿⣿⣿⣿⣿⣿⣿⣿⣿⣿⣿⣿⣿⣿⣿⣿⣿⣿⣿⣿⣿⣿⣿⣿⣿⣿⣿⣿⣿⣟⣵⢧⣿⣿⣿⣿⣿⣿⣿⣿⣿⣷⡻⣮⡱⡝⣿⣿⣿⢸⣿⡜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⣷⣷⣷⣵⣵⢕⢕⢕⢕⢕⣿⣿⣿⣿⣿⣿⣿⣿⣿⣿⣿⣿⣿⣿⣕⣾⣿⣿⣿⣿⣿⣿⣿⣿⣿⣿⣿⣿⣿⣿⣿⣿⣿⣿⣿⣿⣿⣿⣿⣿⣿⣿⣿⣿⣿⣿⣿⣿⣿⣿⣿⣿⣿⣿⣿⣿⣿⣿⣿⣿⣿⣿⣿⣿⣿⣿⢏⣾⡿⣼⣿⣿⣿⣿⣿⣿⣿⣿⣿⣿⢟⢜⢇⣿⣇⢕⢕⢜⢝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⣯⣿⣿⣿⣿⣿⣿⣿⣿⣿⣿⣿⣿⣿⣿⣿⣿⣿⣿⣿⣿⣿⣿⣿⣿⣿⣿⣿⣿⣿⣿⣿⣿⣿⣿⣿⣿⣿⣿⣿⣿⣿⣿⣿⣿⣿⣿⣿⣿⣿⣿⢯⣾⣿⢇⣷⣷⣧⣷⣷⣾⣿⣿⡯⢽⡝⢕⢕⢕⢻⣿⡕⢕⢕⢕⢕⢕⢝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⣿⣿⣿⢿⣻⣽⢎⣾⣿⣿⢸⣿⣿⣿⣿⣿⣿⣿⣿⣿⣿⣷⡕⢕⢕⢸⣿⣿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⣿⣿⡿⣟⣵⣿⣿⡟⣼⣿⣿⡇⣿⣿⣿⣿⣿⣿⣿⣿⣿⣿⣿⣿⣧⡕⢕⢸⣿⣿⣇⢕⢕⢕⢕⢕⢕⢕⢕⢜⢻⣿⣿⣿⣿⣿⣿⣿⣿⣿⣿⣿⣿⣿⣿⣿⣿⣿⣿⣿⣿⣿⣿⣿⣿⣿⣿⣿⣿⣿⣿⣿⣿⣿⣿⣿⣿⣿⣿⣿⣿⣿⣿⣿⣿⣿⣿⣿⣿⣿⣿⣿⣿⣿⣿⣿⣿⣿⣿⣿⣿⣿⣿⣿⣿⣿⣿⣿⣿⣿⣿⣿⣿⣿⣿⣿⣿⡿⢿⢿⢿⢿⣿⣿⣟⣟⣟⣟⣻⣿⣿⣽⣽⣽⣽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⣿⡿⣫⣾⣿⣿⣿⡿⢱⣿⣿⣿⢇⣿⣿⣿⣿⣿⣿⣿⣿⣿⣿⣿⣿⣿⣷⡕⢸⣿⣿⣿⢕⢕⢕⢑⢕⢕⢕⢕⢕⢕⢜⢝⢿⣿⣿⣿⣿⣿⣿⣿⣿⣿⣿⣿⣿⣿⣿⣿⣿⣿⣿⣿⣿⣿⣿⣿⣿⣿⣿⣿⣿⣿⣿⣿⣿⣿⣿⣿⣿⣿⣿⣿⣿⣿⣿⣿⣿⣿⣿⣿⣿⣿⣿⣿⣿⣿⣿⣿⣿⣿⡟⣟⣿⣯⣽⣽⣽⣽⣿⣿⣷⣷⣷⣷⣾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⣿⢟⣿⣿⣿⣿⣿⢏⡇⣿⣿⣿⣿⢸⣿⣿⣿⣿⣿⣿⣿⣿⣿⣿⣿⣿⣿⣿⡷⢸⣿⣿⣿⡇⢕⢕⢕⢕⢕⢕⢕⢕⢕⢕⢕⢕⢜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⣿⣿⣿⡇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⣿⣫⣿⣿⣿⣿⡿⣳⣿⢹⣿⣿⣿⣿⢸⣿⣿⣿⣿⣿⣿⣿⣿⣿⣿⣿⣿⡟⣿⡏⢸⣿⣿⣿⡇⢕⢕⢕⢕⢕⢕⢕⢕⢕⢕⢕⢱⣼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⣿⣿⣿⣿⣿⣿⣳⣿⣿⣿⣿⣟⣽⣿⡿⣸⢟⢟⣽⡿⡜⣿⣿⣿⣿⣿⣿⣿⣿⣿⣿⣿⣿⡇⢹⢇⣼⣿⣿⣿⡇⢕⢕⣧⢕⢕⢕⢕⢕⢕⢕⢕⣾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⣿⣿⣿⣿⣿⣿⣿⣿⣿⣿⣿⣿⣿⣿⣿⣿⢕⢕⢕⢕⢕⣿⣿⣿⣿⣿⣿⣿⣿⣿⣿⣿⣿⣿⣿⣿⣿⣿⣿⣿⣿⣿⣿⣿⣿⣿⣿⣿⣿⣿⣿⣿⣿⣿⣿⣿⣿⣿⣿⣿⣿⣿⣿⣿⣿⣿⣿⣿⡿⢿⢿⡟⢟⢣⣿⡿⣻⣿⢏⣾⣿⡟⢇⢏⣱⣾⣿⡏⣇⣿⣿⣿⣿⣿⣿⣿⣿⣿⣿⣿⣿⡇⢕⢱⣿⣿⣿⡿⢇⢕⢅⢞⢏⢜⢳⢗⠑⠘⢕⢿⣿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⣿⣿⣿⣿⣏⡿⣿⣿⣿⣯⣿⣿⣿⣯⣿⣿⣿⣿⣿⣿⢕⢕⢕⢕⢕⣿⣿⣿⣿⣿⣿⣿⣿⣿⣿⣿⣿⣿⣿⣿⣿⣿⣿⣿⣿⣿⣿⣿⣿⣿⣿⣿⣿⣿⣿⣿⣿⣿⣿⣿⣿⣿⣿⣿⣿⣿⣿⣿⣿⣿⡟⣵⢱⣾⣿⣿⡏⣿⣿⢣⣿⢿⣿⣿⡿⢕⡕⢜⣹⣿⣿⡷⣾⣿⣿⣿⣿⣿⣿⣿⣿⣿⣿⣿⣿⡇⢕⢘⢚⢟⠝⠑⢔⢕⢕⠕⢕⢕⢕⢜⢱⢰⢇⢕⢜⢻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⡇⢕⢕⢕⢕⢕⢸⣿⣿⣿⣿⣿⣿⣿⣿⣿⣿⣿⣿⢿⣿⣿⣿⣿⣟⣿⣿⣿⣿⣿⣿⣿⣿⣿⣿⣿⣿⣿⣿⢕⢕⢕⢕⢕⣿⣿⣿⣿⣿⣿⣿⣿⣿⣿⣿⣿⣿⣿⣿⣿⣿⣿⣿⣿⣿⣿⣿⣿⣿⣿⣿⣿⣿⣿⣿⣿⣿⣿⣿⣿⣿⣿⣿⣿⣿⣿⣿⣿⡿⣵⣿⣿⢿⣿⣿⢸⣿⣏⣿⡟⣾⣿⣿⣿⢱⣇⢱⣿⢿⢿⢇⣿⣿⣿⣿⣿⣿⣿⣿⣿⣿⣿⣿⣿⢕⢕⢁⢑⠁⢀⢄⢕⢸⣿⣷⢰⣕⠕⢕⢕⢕⢕⢕⢕⣱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⣿⣿⣿⣷⣷⣷⣷⡕⢕⢸⣿⣿⣿⣿⣿⣿⣿⣿⡿⢟⣝⣵⣿⣿⣿⣿⣿⣿⣿⣿⣿⣿⣿⣿⣿⣿⣿⣿⣿⣿⣿⣿⢕⢕⢕⢕⢕⣿⣿⣿⣿⣿⣿⣿⣿⣿⣿⣿⣿⣿⣿⣿⣿⣿⣿⣿⣿⣿⣿⣿⣿⣿⣿⣿⣿⣿⣿⣿⣿⣿⣿⣿⣿⣿⣿⣿⣿⣿⣿⣿⡿⣹⣿⣜⢿⢷⡝⢕⣿⡿⣸⣿⣹⣿⣿⣿⡿⣸⡏⣽⣿⣷⣷⢱⣿⢏⣿⣿⣿⣿⣿⣿⣿⣿⣿⣿⢇⢕⢱⡑⠕⢕⡕⢕⢱⣿⣿⣿⢸⣿⣷⣕⡑⣕⣵⣵⡹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⢝⢝⣿⣿⣿⣿⡇⢕⢸⣿⣿⣿⣿⣿⢿⢟⣕⡵⢕⢕⢕⢕⢕⢕⢕⢕⢕⢕⢕⢕⢕⢕⢕⢕⢕⢕⢕⣻⣿⣿⣿⢕⢕⢕⢕⢕⣿⣿⣿⣿⣿⣿⣿⣿⣿⣿⣿⣿⣿⣿⣿⣿⣿⣿⣿⣿⣿⣿⣿⣿⣿⣿⣿⣿⣿⣿⣿⣿⣿⣿⣿⣿⣿⣿⣿⣿⣿⣿⣿⢕⢿⢏⢿⢗⣵⡷⢕⣿⢇⣿⣇⣿⣿⣿⣿⡇⣿⢣⣿⣿⣿⡏⣾⡿⢕⣿⣿⣿⣿⣿⣿⣿⣿⣿⡏⢕⢕⢸⣿⣿⣿⡏⢕⣼⣿⣿⣿⢸⣿⣿⢿⡇⢿⣻⣿⣇⢿⣿⣿⣿⣿⣿⣿⣿⣿⣿⣿⣿⣿⣿⣿⣿⣿⣿⣿⣿⣿⣿⣿⣿⣿⣿⣿⣿⣿⣿⣿⣿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⡇⡇⢕⢕⢕⢕⢕⢕⢕⢕⢕⢕⢕⢕⢕⢕⢕⢕⢕⢕⢕⢕⢕⢕⢿⣿⣿⣿⢕⢕⢕⢕⢕⣿⣿⣿⣿⣿⣿⣿⣿⣿⣿⣿⣿⣿⣿⣿⣿⣿⣿⣿⣿⣿⣿⣿⣿⣿⣿⣿⣿⣿⣿⣿⣿⣿⣿⣿⣿⣿⣿⣿⣿⣿⣿⣿⡞⡜⢣⢕⢿⣏⣵⣿⣿⣸⡿⢸⣿⣿⣿⣿⢕⣿⢸⣿⣿⣿⡇⣿⢇⡇⣿⣿⣿⣿⣿⣿⣿⣿⣿⢇⢕⢕⢸⣿⣿⣿⣇⣳⣿⣿⣿⣿⢸⣿⣿⣼⡇⢺⢏⣫⣽⣼⣿⣿⣿⣿⣿⣿⣿⢿⢿⢿⢿⢿⢿⢿⢿⢿⢟⢟⢟⢟⢟⢟⢟⢟⢟⢏⢝⢝⢝⢝⢝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⣿⣷⣧⡇⢕⢕⢕⢕⢕⢕⢕⢕⢕⢕⢕⢕⢕⢕⢕⢕⢕⢕⢕⢕⢕⢞⣿⣿⣿⢕⢕⢕⢕⢕⣿⣿⣿⣿⣿⣿⣿⣿⣿⣿⣿⣿⣿⣿⣿⣿⣿⣿⣿⣿⣿⣿⣿⣿⣿⣿⣿⣿⣿⣿⣿⣿⣿⣿⣿⣿⣿⣿⣿⣿⣿⣿⣿⣿⣗⢜⢸⢟⢷⣽⣸⡇⡿⡕⣿⣿⣿⣿⡇⣼⡟⢼⢿⢿⢿⡇⣿⢜⡇⣿⡏⣿⣿⣿⣿⣿⣿⣿⢕⢕⢕⣿⣿⣿⣿⣟⢸⣿⣿⣿⡟⣿⣿⣿⣿⡇⢻⣮⢟⢽⢇⢕⢕⢕⢸⣿⢕⢕⢕⢅⢁⠁⠁⠑⠑⠑⠑⠑⠑⠑⠑⠑⢑⢑⢑⢑⢑⢁⢁⢁⢅⢅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⢻⣿⣿⣿⣧⡕⢕⢕⢕⢕⢕⢕⢕⢕⢕⢕⢕⢕⢕⢕⢕⢕⢕⢕⢕⢝⣿⣿⣿⢕⢕⢕⢕⢕⣿⣿⣿⣿⣿⣿⣿⣿⣿⣿⣿⣿⣿⣿⣿⣿⣿⣿⣿⣿⣿⣿⣿⣿⣿⣿⣿⣿⣿⣿⣿⣿⣿⣿⣿⣿⣿⣿⣿⣿⣿⣿⣿⣿⣿⣷⣧⢣⢕⢧⢸⢹⢣⡇⣿⣿⣿⡿⢱⣿⣧⢻⣿⣿⣿⣧⢿⣼⣿⡼⣿⢹⣿⢿⣿⣿⢻⢸⢕⢕⢱⣿⣝⣟⣟⡇⣸⢸⣿⣿⣇⣿⣿⣿⣿⢻⢧⢸⡇⢇⢕⢔⢄⢄⢸⣿⢕⢕⢕⢕⢕⢀⠀⠀⠀⠀⠀⢹⣿⣿⣿⣿⣿⣿⣿⣿⣿⣿⣿⣾⢕⢱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⢹⢿⣿⣿⣿⣧⡕⢕⢕⢕⢕⢕⢕⢕⢕⢕⢕⢕⢕⢕⢕⢕⢕⢕⢜⣿⣿⣿⢕⢕⢕⢕⢕⣿⣿⣿⣿⣿⣿⣿⣿⣿⣿⣿⣿⣿⣿⣿⣿⣿⣿⣿⣿⣿⣿⣿⣿⣿⣿⣿⣿⣿⣿⣿⣿⣿⣿⣿⣿⣿⣿⣿⣿⣿⣿⣿⣿⣿⣿⡿⠑⠁⢕⢸⢜⣜⢱⣿⣿⣿⡇⠍⠙⠙⠘⢟⢗⠷⢷⣼⢝⢻⣿⣿⣎⣿⡜⣿⣿⡿⡼⡸⢱⢿⢿⣟⣻⣿⡇⣿⡜⣜⢿⢜⣿⣿⣿⣿⢱⢞⢏⢕⣵⣷⣷⣷⣷⣾⣿⢕⢕⢕⢕⢑⢑⢀⢄⢄⡄⢄⢸⢟⢟⢻⢟⢟⢟⢟⢟⢟⢟⣇⢳⢇⣕⣿⣿⣿⣿⣿⣿⣿⣿⣿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⢝⢿⣿⣿⣿⣷⣕⢕⢕⢕⢕⢕⢕⢕⢕⢕⢕⢕⢕⢕⢕⢕⢕⢹⣿⣿⢕⢕⢕⢕⢕⣿⣿⣿⣿⣿⣿⣿⣿⣿⣿⣿⣿⣿⣿⣿⣿⣿⣿⣿⣿⣿⣿⣿⣿⣿⣿⣿⣿⣿⣿⣿⣿⣿⣿⣿⣿⣿⣿⣿⣿⣿⣿⣿⡿⢿⢏⠇⠀⠀⢘⣽⢕⢕⢣⡇⣿⣿⣇⢰⣷⡇⢖⢐⠀⠐⠀⢁⡝⣿⣿⣿⣿⣿⣿⣾⣾⣿⣵⡷⢟⠋⢙⠍⠝⠍⢁⠉⠹⢽⢣⣼⣿⣟⢾⡟⡜⢕⣪⣿⣿⣿⣿⣿⣿⣿⣿⢕⢕⢕⢕⣷⡕⢕⣵⡕⣇⣷⡕⢵⣷⢸⣼⣿⢕⢸⣿⣵⢼⣿⣼⣵⣿⣿⣿⣿⣿⡿⢏⢝⢝⢟⢿⣿⣿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⢝⢻⣿⣿⣿⣷⣕⢕⢕⢕⢕⢕⢕⢕⢕⢕⢕⢕⢕⢕⢕⢹⣿⣿⢕⢕⢕⢕⢕⣿⣿⣿⣿⣿⣿⣿⣿⣿⣿⣿⣿⣿⣿⣿⣿⣿⣿⣿⣿⣿⣿⣿⣿⣿⣿⣿⣿⣿⣿⣿⣿⢿⢿⢿⢟⠟⠋⢙⠉⠁⢕⢕⢀⣱⢇⠀⠀⠀⢕⣿⡇⢕⢹⢇⢹⣿⡿⣷⣿⣷⡕⢕⡔⢕⢱⢱⣿⣾⣿⣿⣿⣿⣿⣿⣿⣿⣿⣵⢜⢍⢄⢄⢀⢄⣼⣷⢔⣵⣿⣿⣿⣿⣿⡇⠀⢜⣿⣿⣿⣿⣿⣿⣿⣿⣿⢕⢕⢕⢜⣿⣗⣇⣿⣗⣯⣿⣿⣼⣿⣿⣿⣿⣳⣾⣿⣿⣾⣿⣿⣿⣿⣿⡿⢟⢕⢕⢕⢕⢕⣕⢕⢝⢟⢿⣿⣿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⢜⢻⣿⣿⣿⣷⣵⡕⢕⢕⢕⢕⢕⢕⢕⢕⢕⢕⢕⢸⣿⣿⢕⢕⢕⢕⢕⣿⣿⣿⣿⣿⣿⣿⣿⣿⣿⣿⣿⣿⣿⣿⣿⣿⣿⣿⣿⣿⣿⣿⣿⣿⣿⡏⠝⡽⢕⠀⢔⢱⢕⢕⡱⢑⠐⢀⢔⢔⢀⢜⡼⢟⠀⠀⠀⠀⢱⣿⢱⢕⣗⢕⢕⢝⢷⢻⣿⣿⣝⢇⣝⣕⣷⣿⣿⣿⣿⣿⣿⣿⣿⣿⣿⣿⣿⣿⣧⡇⢵⢕⢕⣵⣿⣷⣟⣿⣿⣿⢏⢸⣿⡇⠀⠀⠹⣿⣿⣿⣿⣿⣿⣿⣿⢕⢕⢕⢸⣿⣿⣿⣿⣿⣿⣿⣿⣿⣿⣿⣿⣿⣿⣿⣿⣿⣿⣿⣿⣿⡿⢏⢕⢕⢕⢕⢕⣵⣿⣿⣿⣧⣕⢕⢜⢟⢿⣿⣿⣿⣿⣿⣿⣿⣿⣿⡇⣿⣿⣿⣿⣿⣿⣿⣿⣿⣿⣿⣿⣿⣿⣿⣿⣿⣿⣿⣿⣿⣿⣿⣿⣿⣿⣿⣿⣿⣿⣿⣿⣿⣿⣿⠀</a:t>
            </a:r>
            <a:br/>
            <a:r>
              <a:t>⢕⢕⢕⣿⣿⣿⣿⡇⢕⢸⣿⣿⣿⢕⢕⢕⢕⢕⢕⢕⢕⢕⢕⢝⢿⣿⣿⣿⣧⡕⢕⢕⢕⢕⢕⢕⢕⢕⢕⢸⣿⣿⢕⢕⢕⢕⢕⣿⣿⣿⣿⣿⣿⣿⣿⣿⣿⣿⣿⣿⣿⣿⣿⣿⣿⣿⣿⣿⣿⣿⣿⣿⣿⣧⢀⡽⣵⢕⢕⢵⢕⢜⣕⢜⢑⢑⠕⢔⢅⡾⢕⣼⢀⠀⠀⠀⣸⡇⣸⡕⢿⢕⢕⢕⢕⢯⣿⣿⣿⣿⣿⣿⣿⣿⣿⣿⣿⣿⣿⣿⣿⣿⣿⣿⣿⣿⣿⣷⣵⣼⣽⣼⣿⣿⣿⢟⣽⡾⢕⢕⣿⡇⠀⠀⠑⡝⣿⣿⣿⣿⣿⣿⣿⢕⢕⢕⢸⣿⣿⣿⣿⣿⣿⣿⣿⣿⣿⣿⣿⣿⣿⣿⣿⣿⣿⣿⢟⢕⢕⢕⢕⢕⢕⣵⣿⡿⢿⢿⣿⣟⣻⡿⢧⢕⢕⢜⢟⢿⣿⣿⣿⣿⣿⣿⡇⣿⣿⣿⣿⣿⣿⣿⣿⣿⣿⣿⣿⣿⣿⣿⣿⣿⣿⣿⣿⣿⣿⣿⣿⣿⣿⣿⣿⣿⣿⣿⣿⣿⣿⣿⠀</a:t>
            </a:r>
            <a:br/>
            <a:r>
              <a:t>⢕⢕⢕⣿⣿⣿⣿⡇⢕⢸⣿⣿⣿⡇⢕⢕⢕⢕⢕⢕⢕⢕⢕⢕⢕⢝⢿⣿⣿⣿⣧⣕⢕⢕⢕⢕⢕⢕⢕⢸⣿⣿⢕⢕⢕⢕⢕⣿⣿⣿⣿⣿⣿⣿⣿⣿⣿⣿⣿⣿⣿⣿⣿⣿⣿⣿⣿⣿⣿⣿⣿⣿⣿⣿⢇⣟⢝⢕⢕⢄⢔⠑⠑⢕⢁⢜⡇⢑⡞⢕⣼⡟⢕⠀⠔⢄⣿⢕⣿⡯⢸⡕⢕⢕⢕⢜⣿⣿⣿⣿⣿⣿⣿⣿⣿⣿⣿⣿⣿⣿⣿⣿⣿⣿⣿⣿⣿⣿⣿⣿⣿⣿⣿⢟⣱⣞⣾⢇⢕⢕⣿⡇⠀⠀⠀⢱⡹⣿⣿⣿⣿⣿⣿⢕⢕⢕⢸⣿⣿⣿⣿⣿⣿⣿⣿⣿⣿⣿⣿⣿⣿⣿⣿⢟⢝⢕⢕⣵⡇⢕⢕⢱⡿⣫⣷⣿⣿⡿⢿⢿⢟⣟⣟⣟⣗⣕⣕⢕⢜⢝⢿⣿⣿⣿⡇⣿⣿⣿⣿⣿⣿⣿⣿⣿⣿⣿⣿⣿⣿⣿⣿⣿⣿⣿⣿⣿⣿⣿⣿⣿⣿⣿⣿⣿⣿⣿⣿⣿⣿⣿⠀</a:t>
            </a:r>
            <a:br/>
            <a:r>
              <a:t>⢕⢕⢕⣿⣿⣿⣿⡇⢕⢸⣿⣿⣿⣿⣧⡕⢕⢕⢕⢕⢕⢕⢕⢕⢕⢕⢕⢜⢻⣿⣿⣿⣷⣕⢕⢕⢕⢕⢕⢸⣿⣿⢕⢕⢕⢕⢕⣿⣿⣿⣿⣿⣿⣿⣿⣿⣿⣿⣿⣿⣿⣿⣿⣿⣿⣿⣿⣿⣿⣿⣿⣿⣿⣿⢝⢞⢇⡕⢕⢅⠅⢇⠆⢔⢸⢗⡕⡜⢱⢸⣿⢕⠐⠀⢠⢕⡏⢕⣿⡧⢺⢣⢕⢕⢕⢕⢹⣿⣿⣿⣿⣿⣿⣿⣿⣿⣿⣿⣿⣿⣿⣿⣿⣿⣿⣿⣿⣿⣿⣟⣿⣽⢯⢞⣵⣿⡿⢕⢕⢕⢻⢕⢀⢀⢀⡁⢳⡹⣿⣿⣿⣿⣿⢕⢕⢕⢸⣿⣿⢿⣿⣿⣿⣿⣿⣿⣿⣿⣿⣿⡿⢟⢕⢕⣱⢷⣟⣟⣇⢇⢕⡝⣾⡿⢟⣽⣵⣾⣿⣿⣿⣿⣿⣿⣿⣿⣿⣿⣧⡕⢕⢜⢝⢻⡇⣿⣿⣿⣿⣿⣿⣿⣿⣿⣿⣿⣿⣿⣿⣿⣿⣿⣿⣿⣿⣿⣿⣿⣿⣿⣿⣿⣿⣿⣿⣿⣿⣿⣿⣿⠀</a:t>
            </a:r>
            <a:br/>
            <a:r>
              <a:t>⢕⢕⢕⣿⣿⣿⣿⡇⢕⢸⣿⣿⣿⣿⣿⣿⣧⣕⢕⢕⢕⢕⢕⢕⢕⢕⢕⢕⢕⢜⢟⢿⣿⣿⣷⣕⢕⢕⢕⣼⣿⣿⢕⢕⢕⢕⢕⣿⣿⣿⣿⣿⣿⣿⣿⣿⣿⣿⣿⣿⣿⣿⣿⣿⣿⣿⣿⣿⣿⣿⣿⣿⣿⣿⡕⢜⢕⢕⣟⢕⢕⢸⣕⢁⠕⢜⢱⢕⢅⣿⢇⢑⢔⡕⠁⢕⢕⡕⣿⣷⣕⢸⡇⢕⢕⢕⢕⢹⣿⣿⣿⣿⣿⣿⣿⣿⣿⣿⣿⣿⣿⣿⣿⣿⣿⣿⣿⣿⣿⣿⣟⡏⢕⢱⣿⣿⡇⢕⢕⢕⢸⢸⣻⡕⢹⣧⢜⢧⢻⣟⣿⣻⣿⣕⣑⣁⣕⣟⣿⣯⣿⣿⣿⣿⣿⣿⣿⣿⡿⢏⢕⢕⢵⢎⣵⣾⣿⣿⣿⣧⣇⣿⣷⣾⣿⣿⣿⣿⢿⢿⢿⢿⢿⢟⢟⢿⢿⢿⢇⢕⢕⢕⢕⢕⢕⢝⢻⣿⣿⣿⣿⣿⣿⣿⣿⣿⣿⣿⣿⣿⣿⣿⣿⣿⣿⣿⣿⣿⣿⣿⣿⣿⣿⣿⣿⣿⣿⣿⣿⣿⠀</a:t>
            </a:r>
            <a:br/>
            <a:r>
              <a:t>⢕⢕⢕⣿⣿⣿⣿⡇⠕⢸⣿⣿⣿⣿⣿⣿⣿⣿⣷⣕⢕⢕⢕⢕⢕⢕⢕⢕⢕⢕⢕⢕⢝⢿⣿⣿⣿⣷⣾⣿⣿⣿⢕⢕⠁⢕⢕⣿⣿⣿⣿⣿⣿⣿⣿⣿⣿⣿⣿⣿⣿⣿⣿⣿⣿⣿⣿⣿⣿⣿⣿⣿⣿⣿⡇⢱⢕⢱⢱⢃⠑⠄⠁⠘⠘⠕⡇⠀⢰⣿⢕⡕⢕⠇⢕⢕⢕⡇⢸⣿⣵⢇⡹⡕⢕⢕⢕⢕⢜⢻⣿⣿⣿⣿⣿⣿⣿⣽⣽⣿⣿⣟⣿⣿⣿⣿⣿⣿⣿⡿⢏⢕⠑⣾⣿⣿⢕⢱⡕⡕⢸⢸⢿⢇⢜⣿⡕⢕⢎⢿⠿⢿⣿⢿⠿⠿⠿⠿⠿⠿⠿⠟⠟⠟⠟⢟⢟⢕⢕⡱⢇⢕⢝⢟⢟⢟⢟⢟⢟⢝⢝⢝⢝⢝⢝⢕⢕⢕⢕⢕⢕⢕⢕⢕⢕⢕⢕⢕⢕⢕⢕⢕⢕⢕⢕⢕⢕⢕⢝⢻⣿⣿⣿⣿⣿⣿⣿⣿⣿⣿⣿⣿⣿⣿⣿⣿⣿⣿⣿⣿⣿⣿⣿⣿⣿⣿⣿⣿⣿⣿⠀</a:t>
            </a:r>
            <a:br/>
            <a:r>
              <a:t>⢕⢕⢕⣿⣿⣿⣿⡇⠀⢸⣿⣿⣿⣿⣿⣿⣿⣿⣿⣿⣿⣧⡕⢕⢕⢕⢕⢕⢕⢕⢕⢕⢕⢕⢜⢻⣿⣿⣿⡟⣿⣿⢕⢕⠀⠀⢕⣿⣿⣿⣿⣿⣿⣿⣿⣿⣿⣿⣿⣿⣿⣿⣿⣿⣿⣿⣿⣿⣿⣿⣿⣿⣿⣿⡇⢕⢧⠔⠀⢑⢑⠀⠑⢇⡀⢆⢱⣶⣸⡿⢱⣜⣕⡸⢕⢕⢕⢕⢕⢻⣷⡕⢿⡎⢕⢕⢕⢕⢕⢕⢕⢝⢻⢿⣿⣿⣿⣿⣿⣿⣿⣿⣿⣿⣿⣿⢿⢟⢝⢕⢕⢕⢱⣿⣿⡏⢱⢕⢇⡇⢸⢅⢄⢄⢕⢹⡇⠀⢱⢀⠀⢸⣿⢕⢔⢀⢔⢕⢕⢕⢕⢕⢕⢕⢕⢕⢕⣵⢏⢕⢕⢕⢕⢕⢕⢕⢕⢕⢕⢕⢕⢕⢕⢕⢕⢕⢕⢕⢕⢕⢕⢕⢕⢕⢕⢕⢕⢕⢕⢕⢕⢕⢕⢕⢕⢕⢕⢕⢕⢕⢕⢝⢻⢿⣿⣿⣿⣿⣿⣿⣿⣿⣿⣿⣿⣿⣿⣿⣿⣿⣿⣿⣿⣿⣿⣿⣿⣿⣿⣿⠀</a:t>
            </a:r>
            <a:br/>
            <a:r>
              <a:t>⢕⢕⢕⣿⣿⣿⣿⡇⠀⢸⣿⣿⣿⣿⣿⣿⣿⣿⣿⣿⣿⣿⣿⣷⣕⢕⢕⢕⢕⢕⢕⢕⢕⢕⢕⢕⢜⢝⢝⢕⣿⣿⢕⢕⠀⠀⢕⣿⣿⣿⣿⣿⣿⣿⣿⣿⣿⣿⣿⣿⣿⣿⣿⣿⣿⣿⣿⣿⣿⣿⣿⣿⣿⣿⣧⠀⠁⠃⠀⠄⢐⠰⠕⢱⠑⢜⣾⡿⣿⡯⢸⣿⣿⡟⡕⢕⢕⢕⢕⢜⢻⣮⢸⣇⢕⢕⠕⢕⡕⢕⢕⢕⢕⢕⢹⢟⢿⣿⣿⣿⣿⢿⢟⢏⢕⢕⢱⢕⢕⢕⢕⢕⣸⣿⡟⢱⣿⢕⢕⢇⢜⢱⣷⣷⡇⢸⣷⠀⠑⡇⠀⢸⣿⢕⢕⢕⢕⢸⣿⡇⢕⢕⢕⢕⣱⣾⡟⢕⢕⢕⢕⢕⢕⢕⢕⢕⢕⢕⢕⢕⢕⢕⢕⢕⢕⢕⢕⢕⢕⢕⢕⢕⢕⢕⢕⢕⢕⢕⢕⢕⢕⢕⢕⢕⢕⣕⣕⣕⣵⣵⢕⢕⠕⢕⢜⢻⢿⣿⣿⣿⣿⣿⣿⣿⣿⣿⣿⣿⣿⣿⣿⣿⣿⣿⣿⣿⣿⣿⣿⣿⠀</a:t>
            </a:r>
            <a:br/>
            <a:r>
              <a:t>⢕⢕⢕⣿⣿⣿⣿⡇⠀⢸⣿⣿⣿⣿⣿⣿⣿⣿⣿⣿⣿⣿⣿⣿⣿⣷⣵⡕⢕⢕⢕⢕⢕⢕⢕⢕⢕⢕⢕⢕⣿⣿⢕⢕⠀⠀⢕⣿⣿⣿⣿⣿⣿⣿⣿⣿⣿⣿⣿⣿⣿⣿⣿⣿⣿⣿⣿⣿⣿⣿⣿⣿⣿⣿⣿⠀⠀⠀⠀⠀⠁⠄⠑⢁⠀⠁⢝⢕⢜⢧⢕⢕⢝⣸⡇⢕⢕⢕⢕⢕⢕⢳⡕⢿⡕⢕⢕⢱⢕⢕⢕⠕⠁⢕⢕⣾⣿⣷⣽⣵⣾⣿⢕⠁⠑⠕⢕⢇⢕⢕⢕⢕⡿⢕⢕⣾⣿⢇⢱⢕⢕⢕⢝⢝⢕⢸⣿⢀⢀⢕⢄⢸⣿⢕⢕⢕⢕⢸⡿⢇⢕⢕⣵⣾⣿⡿⢕⢕⢕⢕⢕⢕⢕⢕⢕⢕⢕⢕⢕⢕⢕⢕⢕⢕⢕⢕⠕⢕⢕⢕⢕⢕⢕⢕⣕⣕⣕⡱⢵⢵⢷⢞⢟⢟⢗⢜⢝⢝⢕⢕⢕⢕⠀⠀⠑⢕⢕⢜⢟⢿⣿⣿⣿⣿⣿⣿⣿⣿⣿⣿⣿⣿⣿⣿⣿⣿⣿⣿⣿⣿⠀</a:t>
            </a:r>
            <a:br/>
            <a:r>
              <a:t>⢕⢕⢕⣿⣿⣿⣿⡇⠀⠜⠟⠿⠿⠿⠿⠿⠿⠿⠿⠿⠿⠿⢿⢿⣿⣿⣿⣿⣧⣕⢕⢕⢕⢕⢕⢕⢕⢕⢕⢕⢸⣿⢕⢕⠀⠀⢕⣿⣿⣿⣿⣿⣿⣿⣿⣿⣿⣿⣿⣿⣿⣿⣿⣿⣿⣿⣿⣿⣿⣿⣿⣿⣿⣿⣿⠀⠁⠀⠀⠀⠀⢀⢕⠁⠀⠀⢕⢕⢕⢜⢕⢕⣱⣟⢕⢕⢕⢕⢕⢕⢕⢱⣕⢜⢇⢕⢕⢇⠕⠁⠀⠀⢔⢱⣾⣿⣿⣿⣿⣿⣿⣿⡕⢔⠀⠀⠁⠁⠕⢕⢕⢞⡕⢕⣼⣿⣿⢕⣼⢕⢕⢕⢕⢕⢕⢱⣿⢕⢕⡜⢕⢸⣿⢕⢕⢕⢕⢕⢕⣱⣾⣿⣿⣿⣿⢇⢱⣷⡵⢵⢵⢵⢵⢵⢕⢕⢕⢕⢕⢕⢗⢗⢕⢕⢕⢕⢕⢕⢕⢕⢝⢝⢕⢕⢕⢕⢕⢕⢕⢕⢕⢕⣾⣇⢕⢕⢕⢕⢕⢕⢕⢕⢀⠀⠀⠁⠔⢁⠕⢕⢜⢟⢿⣿⣿⣿⣿⣿⣿⣿⣿⣿⣿⣿⣿⣿⣿⣿⣿⣿⠀</a:t>
            </a:r>
            <a:br/>
            <a:r>
              <a:t>⢕⢕⢕⣿⣿⣿⣿⡇⠀⠀⠀⠀⠀⠀⠀⠀⠀⠀⠀⠀⠀⠀⠀⢸⣿⣿⣿⣿⣿⣿⣷⣕⢕⢕⢕⢕⢕⢕⢕⢕⢸⣿⢕⢕⠀⠀⢕⣿⣿⣿⣿⣿⣿⣿⣿⣿⣿⣿⣿⣿⣿⣿⣿⠉⠉⠉⠉⠉⠉⠉⠉⠉⠉⠉⠉⠀⠀⠀⠀⠀⢀⢕⢕⠀⠀⠀⢕⠕⠕⠕⠕⢱⡿⢕⢕⢕⢅⢕⢕⢕⢕⢜⣟⣷⣼⢕⢕⠀⠀⠀⠀⠀⢕⣱⣿⣿⣿⣿⣿⣿⣿⣿⣇⢕⠀⠀⠀⠀⠀⠑⢎⣼⡇⢱⣿⣿⢇⣾⢯⡇⢕⢕⢕⣇⢕⢸⣳⣵⣸⡇⢕⣸⣿⢕⢕⢕⢕⣵⣾⣿⣿⣿⣿⣿⢇⢕⢕⢕⢕⢕⢕⢕⢕⢕⢕⢕⠕⢕⢕⢕⢕⢕⢕⢕⠀⢕⢕⠕⢕⢕⢕⢕⢕⢕⢕⢕⢕⢕⢕⢕⢕⣾⣿⣿⣧⢕⢕⢕⢕⢕⢕⢕⢕⠀⠐⢕⢔⠑⢄⢀⠑⢕⢕⢜⢝⢻⣿⣿⣿⣿⣿⣿⣿⣿⣿⣿⣿⣿⣿⣿⠀</a:t>
            </a:r>
            <a:br/>
            <a:r>
              <a:t>⢕⢕⢕⣿⣿⣿⣿⡇⠀⠀⠀⠀⠀⠀⠀⠀⠀⠀⠀⠀⠀⠀⠀⢸⣿⣿⣿⣿⣿⣿⣿⣿⣿⣧⡕⢕⢕⢕⢕⢕⣿⣿⢕⢕⠀⠀⠁⣿⣿⣿⣿⣿⣿⣿⣿⣿⣿⣿⣿⣿⣿⣿⢿⡀⠀⠀⠀⠀⠀⠀⠀⠀⠀⠀⠀⠀⠀⠀⠀⠀⢕⢕⢕⠀⠀⠀⣴⣶⣶⣶⢣⡿⢕⢕⢕⢕⣕⣵⣷⣷⣷⡇⣿⢿⣿⣧⢕⠀⠀⠀⠀⠀⢸⣿⣿⣿⣿⣿⣿⣿⣿⣿⣿⡕⠀⠀⠀⠀⠀⠀⢇⢹⡷⢸⣿⢟⢞⢯⢟⢕⢕⢕⢕⢼⣇⢵⣿⣿⣿⣷⡳⢟⢕⢕⣱⣾⣿⣿⣿⣿⣿⣿⣿⡿⢕⢕⢕⢕⢕⢕⢕⢕⢕⢕⢕⢕⠀⢕⢕⢕⢕⢕⢕⢕⠀⢕⢕⠀⢕⢕⢕⢕⢕⢕⢕⢕⢕⢕⢕⢕⣸⣿⢟⢿⣿⣇⢕⢕⢕⢕⢕⢕⢕⢄⠀⠀⠀⢀⢀⢕⢔⢀⢀⢅⢕⢕⢕⢝⢻⣿⣿⣿⣿⣿⣿⣿⣿⣿⣿⣿⠀</a:t>
            </a:r>
            <a:br/>
            <a:r>
              <a:t>⢕⢕⢕⣿⣿⣿⣿⡇⠀⠀⠀⠀⠀⠀⠀⠀⠀⠀⠀⠀⠀⠀⠀⢸⣿⣿⣿⣿⣿⣿⣿⣿⣿⣿⣿⣷⣕⢱⣷⣾⣿⣿⣷⣷⣶⣶⣶⣿⣿⢝⢹⣿⣿⣿⣿⣿⣿⣿⣿⢟⣹⣵⣾⣿⣆⢶⣖⣶⣶⣶⣶⣶⢔⠀⠀⠀⠀⠀⠀⢔⢕⢕⠀⠀⠀⢱⣿⣿⣿⢏⣾⢇⢕⢕⣵⣿⣿⣿⣿⣿⣿⡇⣿⣞⣿⣿⣇⠀⠀⠀⠀⠀⢸⣿⣿⣿⣿⣿⣿⣿⣿⣿⣿⡟⠀⠀⠀⠀⠀⠀⢕⢕⢜⠕⠄⢄⢄⠄⠕⢕⢕⣵⣇⢜⢿⣇⢿⣿⢿⢏⢕⢕⣵⣿⣿⣿⣿⣿⣿⣿⣿⣿⣿⡇⢕⢕⢕⢕⢕⢕⢕⢕⢕⢕⢕⢕⢀⢕⢕⢕⢕⢕⢕⢕⢀⠀⢕⢔⢕⢕⢕⢕⢕⢕⢕⢀⢕⢕⢕⢕⢿⣿⣕⣕⣾⣿⢕⢕⢕⢕⢕⢕⢕⢕⠀⠀⠀⠀⢕⢕⢕⢕⢕⠑⢕⢕⢕⡕⢕⢸⣿⣿⣿⣿⣿⣿⣿⣿⣿⣿⠀</a:t>
            </a:r>
            <a:br/>
            <a:r>
              <a:t>⢕⢕⢕⣿⣿⣿⣿⡇⠀⠀⠀⠀⠀⠀⠀⠀⠀⠀⠀⠀⠀⠀⠀⢸⣿⣿⣿⣿⣿⣿⣿⣿⣿⣿⣿⣿⣿⣿⣿⣿⣿⣿⣿⣿⣿⣿⣿⣿⣿⢸⣿⣿⣿⣿⣿⣿⣿⣿⢕⢸⣏⢺⣞⢿⢿⠎⢿⣿⣿⣿⣿⣿⡇⢕⢔⢕⢕⢕⢕⠑⢕⢕⠀⠀⠀⣸⣿⣿⣏⣾⢇⢕⢕⣼⣿⣿⣿⣿⣿⣿⣿⡷⢹⡾⡽⣿⣿⡔⠀⠀⠀⠀⠀⢿⣿⣿⣿⣿⣿⣿⣿⣿⣿⢇⠀⠀⠀⠀⠀⠀⠕⢕⢄⣴⢄⠁⠀⢠⡔⢕⣿⣿⣿⣇⢕⢻⢎⢕⢕⣱⣼⣿⣿⣿⣿⣿⣿⣿⣿⣿⣿⣿⣿⡇⢕⢕⢕⢕⢕⢕⢕⢕⢕⢕⢕⢕⢕⢕⢕⢕⢕⢕⢕⢕⢕⠀⠑⢕⢕⣱⡕⠕⠕⠕⠁⢁⢅⢄⢕⢕⢜⢟⢿⢿⢟⢇⢕⢕⢅⠕⢕⢕⢕⢕⢕⠀⠀⠀⠁⢕⢕⢕⢕⢀⢕⢕⢕⢕⢕⢜⢝⢝⢝⢟⢝⢟⢟⢟⢟⢻⠀</a:t>
            </a:r>
            <a:br/>
            <a:r>
              <a:t>⢕⢕⢕⣿⣿⣿⣿⡇⠀⠀⠀⠀⠀⠀⠀⠀⠀⠀⠀⠀⠀⠀⠀⢸⣿⣿⣿⣿⣿⣿⣿⣿⣿⣿⣿⣿⣿⣿⣿⣿⣿⣿⣿⣿⣿⣿⣿⣿⣿⣾⣿⣿⣿⣿⣿⣿⣿⣿⣷⡕⢜⢣⢝⣱⡔⠀⠁⢻⣿⣿⣿⣿⣧⢕⢕⢕⢕⣱⣇⡔⠀⠑⠀⠀⢄⣿⣿⡟⣼⢏⢕⢕⣸⣿⣿⣿⣿⣿⣿⣿⣿⣿⡜⣇⢿⣿⣿⣿⡄⠀⠀⠀⠀⠜⣿⣿⣿⣿⣿⣿⣿⣿⡟⠀⠀⠀⠀⠀⠀⠀⠀⢕⡀⢘⢄⢕⢔⠀⢕⣱⣿⣿⣿⣿⡇⢕⢕⣵⣾⣿⣿⣿⣿⣿⣿⣿⣿⣿⣿⣿⣿⣿⣿⡇⢕⢕⢕⢕⢕⢕⢕⢕⠁⢕⢕⢕⢱⣣⡕⢕⢕⢁⢕⢕⢕⠀⠀⠑⢱⣿⣿⣦⡔⠁⢕⢕⢕⢕⢕⢕⢕⢕⢕⢕⢅⠑⢕⢕⢕⢄⢕⢕⢕⢕⢕⢰⡔⠀⠀⠑⢕⢕⢕⢕⠀⢕⢕⢕⢕⢕⢕⢕⢕⢕⢕⢕⢕⢕⢕⢕⠀</a:t>
            </a:r>
            <a:br/>
            <a:r>
              <a:t>⢕⢕⢕⣿⣿⣿⣿⣧⣗⣱⡕⢕⢔⠀⠀⠀⠀⠀⠀⠀⠀⠀⠀⢸⣿⣿⣿⣿⣿⣿⣿⣿⣿⣿⣿⣿⣿⣿⣿⣿⣿⣿⣿⣿⣿⣿⣿⣿⣿⢹⣿⣿⣿⣿⣿⣿⣿⣿⣿⣿⣴⠀⠁⠉⢀⢄⠀⠀⠹⣿⣿⣿⣿⡕⣵⡗⣵⣿⣷⢕⢀⠀⠀⠀⠸⢿⡟⣼⢇⢕⢕⢱⣿⣿⣿⣿⣿⣿⣿⣿⣿⣿⣧⢹⢸⣿⣷⢹⣷⢀⠀⠀⠀⠀⢹⣿⣿⣿⣿⣿⣿⣿⠑⠀⠀⠀⠀⠀⠀⠀⠀⢸⣿⢇⢄⢈⡁⣠⢿⣿⣿⣿⣿⣿⣿⡕⢕⢸⣿⣿⣿⣿⣿⣿⣿⣿⣿⣿⣿⣿⣿⣿⣿⢇⢕⢕⢕⢕⢕⢕⢕⢕⠀⠀⢕⢕⣿⣿⣷⠕⢕⢕⢅⢕⢕⢕⠀⠀⢸⣯⡙⠟⠷⢔⠕⢕⢕⢕⢕⢕⢕⢕⢕⢕⢕⢔⠀⠑⢕⢕⢕⢕⢕⠕⠕⢑⣷⡔⠀⠀⢕⢕⢕⢕⢄⢕⢕⢕⣵⣵⣵⣵⣵⣵⣵⣵⣵⣵⣵⣵⠀</a:t>
            </a:r>
            <a:br/>
            <a:r>
              <a:t>⢕⢕⢕⣿⣿⣿⣿⣿⣿⣿⡷⢕⢕⠀⠀⠀⠀⠀⠀⠀⠀⠀⠀⢸⣿⣿⣿⣿⣿⣿⣿⣿⣿⣿⣿⣿⣿⣿⣿⣿⣿⣿⣿⣿⣿⣿⣿⣿⣿⢸⣿⣿⣿⣿⣿⣿⣿⣿⣿⣿⣿⣷⢀⠀⠑⠘⠀⠀⠀⠘⢿⣿⣿⣾⣿⢳⣿⣿⣿⡯⢕⠀⠀⠀⠀⠀⠀⠁⠑⠑⠕⣼⣿⣿⣿⣿⣿⣿⣿⣿⣿⣿⣿⣇⢇⣿⡿⣷⡹⣇⠀⠀⠀⠀⠀⢻⣿⣿⣿⣿⣿⢏⠀⠀⠀⠀⠀⠀⠀⠀⠀⠁⡿⢟⢣⡜⢇⢿⢸⣿⣿⣿⣿⢿⠛⠁⢕⢕⢻⣿⣿⣿⣿⣿⣿⣿⣿⣿⣿⣿⣿⣿⣿⡇⢕⢕⢕⠑⢕⢕⠕⢕⠀⡑⢕⢑⣙⣙⣡⣵⣧⡕⢕⢄⠕⢕⢄⠀⢸⣿⢿⣗⣖⣖⣆⡑⢕⢑⢕⢕⢑⠕⢅⠕⢕⢕⢕⢄⠀⠁⠑⠑⠁⢀⢄⢕⢸⣷⡔⠀⠁⢕⢕⢕⠀⢕⢕⢸⣿⣿⣿⣿⣿⣿⣿⣿⣿⣿⣿⣿⠀</a:t>
            </a:r>
            <a:br/>
            <a:r>
              <a:t>⢕⢕⢕⣿⣿⣿⣿⣟⣝⢕⢗⢳⠁⠀⠀⠀⠀⠀⠀⠀⠀⠀⠀⢸⣿⣿⣿⣿⢿⢿⢿⢿⢿⢿⢿⢿⢿⢿⣿⣿⣿⣿⣿⣿⣿⣿⣿⣿⣿⢸⣿⣿⣿⣿⣿⣿⣿⣿⣿⣿⣿⣼⢽⠀⠀⠀⠔⠕⠀⠀⠀⢸⣿⣿⣿⢸⣿⣿⣿⣷⢕⢕⠀⠀⠀⠀⠀⠀⠀⠀⠀⠀⠈⠙⠻⢿⣿⣿⣿⣿⣿⣿⣿⣿⢎⢽⣿⣮⣟⡳⠤⠀⠀⠀⠀⠁⢻⣿⣿⣿⡟⠀⠀⠀⠀⠀⠀⠀⠀⠀⠀⠁⢱⣿⡜⡷⣧⡜⢸⢿⠟⠙⠁⠀⠀⠀⠀⢕⢕⢿⣿⣿⣿⣿⣿⣿⣿⣿⣿⣿⣿⣿⣿⡇⢕⢕⢕⠀⢕⢕⠀⠕⢔⣷⡅⠑⠷⠗⠗⠷⢷⣿⣧⡕⢄⠑⢕⠀⠜⣿⡿⠛⠉⠁⠁⢄⢀⢕⢁⠕⢕⢔⢁⠑⢄⢁⢑⠁⠔⠀⠀⢔⢕⢕⢕⢕⢸⣿⣷⢔⠀⢕⢕⢕⠀⢕⢕⣿⣿⣿⣿⣿⣿⣿⣿⣿⣿⣿⣿⣿⠀</a:t>
            </a:r>
            <a:br/>
            <a:r>
              <a:t>⢕⢕⢕⣿⣿⣿⣿⣿⣿⣿⢇⢕⠀⠀⢀⢀⢀⢀⢀⢀⢀⢀⢀⢀⢄⠄⢄⢄⢀⠀⠀⢐⠐⠀⠀⠀⠀⢸⣿⣿⠑⠀⠀⠁⢹⣿⣿⣿⣿⣸⣿⣿⣿⣿⣿⣿⣿⣿⣿⣿⣿⡗⣻⠀⠀⠀⠀⠀⠀⢀⠀⠀⠹⣿⣿⢸⣿⣿⣿⣯⢕⠀⠀⠀⠀⠀⢀⠀⠀⠀⠀⠀⠀⠀⠀⠀⠈⠙⢿⣿⣿⣿⣿⡿⠁⠈⢿⣿⢿⣿⡇⠀⠀⠀⠀⠀⠁⠙⠉⠙⠁⠀⠀⠀⠀⠀⠀⠀⠀⠀⠀⠀⠀⢻⣿⣇⣿⡇⠋⠀⠀⠀⠀⠀⠀⠀⢀⠁⢕⢜⣿⣿⣿⣿⣿⣿⣿⣿⣿⣿⣿⣿⣿⡇⢕⢕⢕⠀⢕⢕⠀⠀⢜⠁⢀⢅⠐⢀⢀⠀⠀⢹⣿⣿⣇⠀⠀⠕⠀⣿⢕⣠⣤⡐⠐⠐⠀⢕⢕⠀⠁⠑⠕⢔⢀⠁⠑⠕⢕⠕⢕⢔⠅⠑⠕⠕⢕⢿⣿⣧⢔⢕⢕⢕⢕⢕⣸⣿⣿⣿⣿⣿⣿⣿⣿⣿⣿⣿⣿⣿⠀</a:t>
            </a:r>
            <a:br/>
            <a:r>
              <a:t>⢕⢕⢕⣿⣿⣿⣿⣿⢟⡇⢕⢕⠀⠀⢕⢕⢕⢕⢕⢕⢕⢕⢕⢕⢕⢕⠀⠀⠀⠀⠀⠀⠁⠀⠑⢄⣤⣼⣿⣿⠀⠀⠁⠐⢸⣿⣿⣿⣿⣿⣿⣿⣿⣿⣿⣿⣿⣿⣿⣿⡿⣷⣿⠀⠀⠀⠀⠀⠐⠘⠀⠀⠀⠘⢻⠘⢿⣿⣿⣿⢕⢄⠀⠀⢀⢔⠑⠀⠀⢀⠄⠀⠀⠀⠀⠀⠀⠀⠀⠁⠻⣿⣿⢕⠀⠀⠜⣿⢸⣿⡇⠀⠀⠀⠀⠀⠀⠑⢕⠔⠀⠀⠀⠀⠀⠀⠀⠀⠀⠀⠀⠀⠀⠘⣿⢏⠝⠀⠀⠀⠀⠀⠀⠀⠀⠀⠀⠐⢕⢕⢸⣿⣿⣿⣿⣿⣿⣿⣿⣿⣿⣿⣿⢕⢕⢕⢕⢕⠁⢕⠀⠀⠁⢀⢕⠞⢗⠀⠀⢀⠀⣵⣿⣿⣿⡆⠀⡇⠀⣿⣿⡇⠑⢄⣀⢅⢀⣱⣵⡕⠀⣄⡀⠁⠑⠔⠄⠄⢀⢀⠀⠀⢀⢀⢀⢄⢕⣿⣿⣿⣇⢄⢕⢕⢕⢕⢿⢟⢟⢟⣿⣿⣿⣿⣿⣿⣿⣿⣿⣿⠀</a:t>
            </a:r>
            <a:br/>
            <a:r>
              <a:t>⢕⢕⢕⣿⣿⣿⣿⣿⡧⢇⢕⢕⠀⠀⠀⢕⢕⢕⢕⢕⢕⢕⢕⢕⢕⢕⠀⠀⠀⠀⢄⢀⠀⠀⠀⠀⣿⣿⣿⣿⠔⢄⠀⠀⢸⣿⣿⣿⣿⡏⣿⣿⣿⣿⣿⣿⣿⣿⣿⣿⣿⢿⢿⠀⠀⠀⠀⠀⠀⠀⠀⢔⠐⠀⠁⠀⠁⢻⣿⣗⢕⢕⠀⢄⠑⠀⠀⢀⠔⠁⠀⠀⠀⠀⠀⠀⠀⠀⠀⠀⠀⠈⠋⠀⠀⠀⠀⢻⠁⣿⠕⠀⠀⠀⠀⠀⠀⠀⠑⠀⠀⠀⠀⠀⠀⠀⠀⠀⠀⠀⠀⠀⠀⠀⠁⠀⠀⠀⠀⠀⠀⠀⠀⠀⠀⠀⠀⠀⢀⢕⢕⢹⣿⣿⣿⣿⣿⣿⣿⣿⣿⣿⣏⣵⢀⢕⠀⢕⠀⠕⠀⢰⡄⠕⣷⣧⡁⢱⡷⢕⣱⣿⣿⣿⣿⢇⢱⣇⣵⣿⣿⣿⣦⣜⣟⣱⣵⣿⣿⣵⣾⣿⣿⣷⡦⠀⢀⢀⠁⠑⢑⢕⢕⢕⢕⢅⢕⣿⣿⣿⣿⢔⢕⢕⢕⡕⢕⢕⢕⢕⢸⣿⣿⣿⣿⣿⣿⣿⣿⣿⠀</a:t>
            </a:r>
            <a:br/>
            <a:r>
              <a:t>⢕⢕⢕⣿⣿⣿⣿⣿⣏⢇⢇⢕⠀⠀⠀⢕⢕⢕⢕⢕⢕⢕⢕⢕⢕⢕⣕⣱⣵⣴⠀⠑⠔⠀⢄⢀⣿⣿⣿⣿⠀⠁⠑⠄⢸⣿⣿⣿⣿⣜⣿⣿⣿⣿⣿⣿⣿⢿⢏⢍⢕⢔⢕⢕⢕⢕⢕⢔⢔⠀⠀⠀⠀⢀⢀⢄⢕⢄⠁⠑⠕⢁⠑⠀⠀⢄⠐⠑⠔⢀⠀⠀⠀⠀⠀⠀⠀⠀⠀⠀⠀⠀⠀⠀⠀⠀⠀⡕⢀⡜⠀⠀⠀⠀⠀⠀⢠⣤⣴⣧⡄⠀⠀⠀⠀⠀⠀⠀⠀⠀⠀⠀⠀⠀⠀⠀⠀⠀⠀⠀⠀⠀⠀⠀⠀⠀⢀⠔⠁⠀⢕⢕⢻⣿⣿⣿⣿⣿⣿⣿⣿⣿⣿⡿⢕⠑⠀⠀⠕⠀⠀⠀⢿⣷⣾⢿⣿⡷⢷⣿⣿⣿⣿⣿⣏⣴⣿⣿⣿⣿⣿⣿⣿⣿⣯⣽⣿⡽⣮⣿⣿⣿⣿⣿⢇⢄⢺⢕⢕⢕⢕⢕⢕⢕⢕⢕⢕⣿⣿⣿⣿⢕⢕⢕⢕⡇⢕⢕⢕⢕⢸⣿⣿⣿⣿⣿⣿⣿⣿⣿⠀</a:t>
            </a:r>
            <a:br/>
            <a:r>
              <a:t>⢕⢕⢕⣿⣿⣿⣿⣿⣿⣽⣽⣕⢕⠀⠀⠑⠗⠗⠳⠷⣷⣷⣷⣷⣷⣾⣿⣿⣿⣿⣴⣴⣴⣤⣿⣿⣿⣿⣿⣿⣦⣴⣦⣴⣾⣿⣿⣿⣿⣿⣿⣿⣿⣿⣿⢞⢕⢕⢕⠕⠑⠅⠕⠁⠑⠀⠁⠁⠀⠄⢀⠀⠀⠑⠁⢕⢕⢕⢔⢀⣕⠀⠀⠄⠁⠀⢀⠀⠀⠁⠔⢀⠀⠀⠀⠀⠀⠀⠀⠀⠀⠀⠀⠀⠀⠀⠀⠁⢕⠁⠀⠀⠀⠀⠀⠐⢻⣿⣿⣿⣿⡇⠀⠀⠀⠀⠀⠀⠀⠀⠀⠀⠀⠀⠀⠀⠀⠀⠀⠀⠀⠀⠀⠀⢀⠐⠁⠀⠀⠀⠁⢕⢜⢿⣿⣿⣿⣿⣿⣿⣿⣿⡿⢇⢅⢄⣰⣆⢀⠁⠀⠀⠘⢿⣷⢟⢞⢻⣿⣿⣿⣿⣿⣿⣿⣿⣿⣿⣿⣿⣿⣿⣿⣿⣿⡿⢝⢕⢕⢝⣿⣿⣿⡟⢀⡜⣕⣵⣵⡧⢕⢕⢕⢕⢕⠁⢕⣽⣿⣿⡟⢕⢕⢕⡕⡇⢕⢕⢕⢕⢸⣿⣿⣿⣿⣿⣿⣿⣿⣿⠀</a:t>
            </a:r>
            <a:br/>
            <a:r>
              <a:t>⢕⢕⢕⣿⣿⣿⣿⣿⣿⣿⣿⣿⣵⣴⣶⡶⢶⢶⠶⢷⢿⢿⢿⣿⣿⣿⣿⣿⣿⣿⣿⣿⣿⣿⣿⣿⣿⣿⣿⣿⣿⣿⣿⣿⣿⣿⣿⣿⣿⣿⣿⣿⣿⣿⡏⢕⢕⢕⢕⠀⠀⠀⠀⠀⠀⠀⠀⠀⠀⠀⠔⢄⠀⠀⠀⠁⢕⢕⢕⢱⢏⠀⠀⠀⠐⠁⠀⠁⠀⠀⠀⠀⠑⢀⠀⠀⠀⠀⠀⠀⠀⠀⠀⠀⠀⠀⠀⢐⠁⠀⠀⠀⠀⠀⠀⠜⠟⠿⠿⠻⠟⠑⠀⠀⠀⠀⠀⠀⠀⠀⠀⠀⠀⠀⠀⠀⠀⠀⠀⠀⠀⠀⠀⢔⠀⠀⠀⠀⠀⠀⠀⠁⢕⢜⣿⣿⣿⣿⣿⣿⣿⣟⣕⣱⣵⢸⣿⣿⢕⢔⠀⠀⢰⣈⢇⢕⢕⢕⣿⣿⣿⣿⣿⣿⣿⣹⣿⣿⣿⣿⣿⣿⣿⣿⣿⣷⣵⣵⣵⣼⣿⣿⣿⣷⡗⢼⣿⡿⢏⢕⢕⢕⢕⢕⢕⠀⢕⣿⣿⡿⢕⡕⢕⢱⡇⡇⢕⢕⢕⢕⢸⣿⣿⣿⣿⣿⣿⣿⣿⣿⠀</a:t>
            </a:r>
            <a:br/>
            <a:r>
              <a:t>⢕⢕⢕⣿⣿⣿⣿⣿⣿⣿⣿⣿⣿⣿⣿⣧⢥⢭⢭⣭⣭⣭⣿⣿⣿⣿⣿⣿⣿⣿⣿⣿⣿⣿⣿⣿⣿⣿⣿⣿⣿⣿⣿⣿⣿⣿⣿⣿⣿⣿⣿⣿⣿⣟⢕⢕⢕⢕⠕⠀⠀⠀⠀⠀⠀⠀⠀⠀⠀⠀⠄⢕⢔⡄⠀⠀⠀⠕⢱⢏⢕⠀⠀⠀⠀⠀⠀⠀⠀⠀⠀⠀⠀⠀⠔⢀⠀⠀⠀⠀⠀⠀⠀⠀⠀⠀⠀⠀⠀⠀⠀⠀⠀⠀⠀⠀⠀⠀⠀⠀⠀⠀⠀⠀⠀⠀⠀⠀⠀⠀⠀⠀⠀⠀⠀⠀⠀⠀⠀⠀⠀⠀⠑⠀⠀⠀⠀⠀⠀⠀⠀⠀⠕⢕⢸⣿⣿⣿⣿⣿⣿⣿⣿⣿⣿⣿⣿⣿⡕⢕⢕⢴⢄⢝⣿⣷⣾⣿⣿⣿⣿⣿⣿⣿⣿⣿⣿⣿⣿⣿⣿⣿⣿⣿⣿⣿⣿⣿⣿⣿⣿⣿⣿⢏⢕⢑⢝⢕⢕⢕⢕⢕⢕⢕⠀⠀⢕⢹⣿⣵⡿⢕⢕⣾⡇⡇⢕⢕⢕⢕⢸⣿⣿⣿⣿⣿⣿⣿⣿⣿⠀</a:t>
            </a:r>
            <a:br/>
            <a:r>
              <a:t>⢕⢕⢕⣿⣿⣿⣿⣿⣽⣿⣿⣿⣿⣿⣿⣿⣿⣿⣿⣿⣿⣿⣿⣿⣿⣿⣿⣿⣿⣿⣿⣿⣿⣿⣿⣿⣿⣿⣿⣿⣿⣿⣿⣿⣿⣿⣿⣿⣿⣿⣿⣿⣿⡇⢕⢕⢕⢕⠀⠀⠀⠀⠀⠀⠀⠀⠀⠀⠀⠀⠀⢕⢜⢻⣆⠀⠀⢀⢎⢕⠇⠀⠀⠀⠀⠀⠀⠀⠀⠀⠀⠀⠀⠀⠀⠀⠀⠀⠀⠀⠀⠀⠀⠀⠀⠀⠀⠀⠀⠀⠀⠀⠀⠀⠀⠀⠀⠀⠀⠀⠀⠀⠀⠀⠀⠀⠀⠀⠀⠀⠀⠀⠀⠀⠀⠀⠀⠀⠀⠀⠀⠀⠀⠀⠀⠀⠀⠀⠀⠀⠀⠀⠀⢕⢕⢻⣿⣿⣿⣿⣿⣿⣿⣿⣿⣿⣿⣿⡇⢕⢕⢕⢕⠜⣿⣿⣿⣿⣿⣿⣿⣿⣿⣿⣿⢿⢿⢿⢿⣿⣿⣿⣿⣿⣿⣿⣿⣿⣿⣿⣿⣿⠏⢅⢕⢕⢕⢕⢕⢕⢕⢕⢕⢕⠀⠔⢕⣼⣿⢟⢕⢕⢱⣿⡇⡇⢕⢕⢕⢕⢸⣿⣿⣿⣿⣿⣿⣿⣿⣿⠀</a:t>
            </a:r>
            <a:br/>
            <a:r>
              <a:t>⢕⢕⢕⣿⣿⣿⣿⣿⣿⣿⣿⣿⣿⣿⣿⣿⣿⣿⣿⣿⣿⣿⣿⣿⣿⣿⣿⣿⣿⣿⣿⣿⣿⣿⣿⣿⣿⣿⣿⣿⣿⣿⣿⣿⣿⣿⣿⣿⣿⣿⣿⢟⢟⢇⢕⢕⢕⢕⠀⠀⠀⠀⠀⠀⠀⠀⠀⠀⠀⠀⠀⢕⢕⢸⣿⣷⡄⢎⢕⡜⠀⠀⠀⠀⠀⠀⠀⠀⠀⠀⠀⠀⠀⠀⠀⠀⠀⠀⠀⠀⠀⠀⠀⠀⠀⠀⠀⠀⠀⠀⠀⠀⠀⠀⠀⠀⠀⠀⠀⠀⠀⠀⠀⠀⠀⠀⠀⠀⠀⠀⠀⠀⠀⠀⠀⠀⠀⠀⠀⠀⠀⠀⠀⠀⠀⠀⠀⠀⠀⠀⠀⠀⠀⠀⢕⢕⢿⣿⣿⣿⣿⣿⣿⣿⣿⣿⣿⣿⣧⢕⢕⢕⢕⢁⠜⣿⣿⣿⣿⣿⣿⡟⢏⢕⢕⢕⢕⢕⢕⢔⢜⢝⣿⣿⣿⣿⣿⣿⣿⣿⢟⢕⢕⢕⢕⢕⢕⢕⢕⢕⢕⢕⢕⠁⠀⢔⢕⣿⣿⣿⢕⢕⡚⢟⢇⡇⢕⢕⢕⢕⢸⣿⣿⣿⣿⣿⣿⣿⣿⣿⠀</a:t>
            </a:r>
            <a:br/>
            <a:r>
              <a:t>⢕⢕⢕⣿⣿⣿⣿⣿⣿⣿⣿⣿⣿⣿⣿⣿⣿⣿⣿⣿⣿⣿⣿⣿⣿⣿⣿⢿⢿⢿⢟⢟⢟⢟⢟⢝⢝⢝⢝⢝⢟⢟⢟⢕⢕⢸⣿⣿⣿⣿⣿⢕⢕⢕⢕⢕⢕⢕⠀⠀⠀⠀⠀⠀⢕⢕⢕⢕⠀⠀⢀⢕⢕⣼⣿⡟⣼⢔⣼⡇⠀⠀⠀⠀⠀⠀⠀⠀⠀⠀⠀⠀⠀⠀⠀⠀⠀⠀⠀⠀⠀⠀⠀⠀⠀⠀⠀⠀⠀⠀⠀⠀⠀⠀⠀⠀⠀⠀⠀⠀⠀⠀⠀⠀⠀⠀⠀⠀⠀⠀⠀⠀⠀⠀⠀⠀⠀⠀⠀⠀⠀⠀⠀⠀⠀⠀⠀⠀⠀⠀⠀⠀⠀⠀⠑⢕⢜⣿⣿⣿⣿⣿⣿⣿⣿⣿⣿⣿⣿⢕⢕⢕⢕⢕⢑⢜⢻⣿⣿⣿⣿⡇⢕⢕⣕⣕⣕⢕⢕⣕⣕⣕⣹⣿⣿⣿⣿⣿⢟⢕⠀⢕⢕⢕⢕⢕⢕⢕⢕⢕⢕⢕⠕⠄⢀⢕⢕⣿⣿⡇⢕⢸⢿⢿⢿⡇⢕⢕⢕⢕⢸⣿⣿⣿⣿⣿⣿⣿⣿⣿⠀</a:t>
            </a:r>
            <a:br/>
            <a:r>
              <a:t>⢕⢕⢕⣿⣿⣿⣿⣿⣿⣿⣿⣿⣿⣿⣿⣿⡇⢜⢝⢝⢕⢕⢕⢕⣿⣿⢕⢕⢕⢕⢕⢕⢕⢕⢕⢕⢕⢕⢕⢕⢕⢕⢕⢕⢕⢸⣿⣿⣿⣿⣿⢕⢕⢕⢕⢕⢕⢕⢀⠀⠀⠀⠀⠀⢕⢕⢕⠄⠀⠐⢀⢔⢼⣿⡟⣸⢇⢱⢇⢕⠀⠀⠀⠀⠀⠀⠀⠀⠀⠀⠀⠀⠀⠀⠀⢀⢄⠀⠀⠀⠀⠀⠀⠀⠀⠀⠀⠀⠀⠀⠀⠀⠀⠀⠀⠀⠀⠀⠀⠀⠀⠀⠀⠀⠀⠀⠀⠀⠀⠀⠀⠀⠀⠀⠀⠀⠀⠀⠀⠀⠀⠀⠀⠀⢕⠀⠀⠀⠀⠀⠀⠀⠀⠀⠀⠕⢕⢸⣿⣿⣿⣿⣿⣿⣿⣿⣿⣿⣿⡕⢕⢕⢕⢕⢕⢕⢕⢜⠻⣿⣿⣿⣿⣿⣿⣿⣿⣿⣿⣿⣿⣿⣿⣿⣿⢿⢏⢕⢕⢕⠀⢕⢕⢕⢕⢕⢕⢕⢕⢕⢕⢕⢔⢅⠔⢕⢕⣿⣿⢕⢕⣿⣷⣷⡇⡇⢕⢕⢕⢕⢸⣿⣿⣿⣿⣿⣿⣿⣿⣿⠀</a:t>
            </a:r>
            <a:br/>
            <a:r>
              <a:t>⢕⢕⢕⣿⣿⣿⣿⣿⣿⣿⣿⣿⣿⣿⣿⣿⣧⣵⣵⣵⣵⣵⣵⣷⣿⣿⡇⢕⣁⢑⠑⠑⠑⠑⠁⠑⠁⠁⠁⠵⢷⢷⢷⢕⢕⢸⣿⣿⣿⣿⣿⢕⢕⢕⢅⢕⢕⢕⠕⢀⠀⠀⠀⠀⢕⢕⢕⠀⠀⢀⣰⣼⣿⡿⢕⡝⢱⢇⢕⢕⠀⠀⠀⠀⠀⠀⠀⠀⠀⠀⠀⠀⠀⠀⢔⠕⠀⠀⠀⠀⠀⠀⠀⠀⠀⠀⠀⠀⠀⠀⠀⠀⠀⠀⠀⠀⠀⠀⠀⠀⠀⠀⠀⠀⠀⠀⠀⠀⠀⠀⠀⠀⠀⠀⠀⠀⠀⠀⠀⠀⠀⠀⠀⠀⠀⢕⠀⠀⠀⠀⠀⠀⠀⠀⠀⠀⢕⢕⢹⣿⣿⣿⣿⣿⣿⣿⣿⣿⣿⡇⢕⢕⢕⢕⢕⢕⢕⢕⢕⢕⢝⢟⢿⣿⣿⣿⣿⣿⣿⣿⣿⢿⢟⢝⢕⢕⢕⢕⢕⢕⠀⢕⢕⢕⢕⢕⢕⢕⢕⢕⢕⢄⢕⢕⢕⢕⢸⣿⢇⢕⢸⣿⣿⣿⡇⡇⢕⢕⢕⢕⢸⣿⣿⣿⣿⣿⣿⣿⣿⣿⠀</a:t>
            </a:r>
            <a:br/>
            <a:r>
              <a:t>⢕⢕⢕⣿⣿⣿⣿⣿⣿⣿⣿⣿⣿⣿⣿⣿⣿⣿⣿⣿⣿⣿⣿⣿⣿⣿⣿⣵⣿⣷⡇⠀⠀⠀⠀⠀⠀⠀⠀⠀⠀⠀⠀⢕⢕⣼⣿⡇⢕⣿⣿⡇⢕⢕⢕⢔⢑⢕⢕⢄⠀⠀⠀⠀⢕⢕⢕⢄⢔⢕⣿⣿⣿⢕⢕⢕⢇⢕⢕⢕⢄⠀⠀⠀⠀⠀⠀⠀⠀⠀⠀⠀⠀⠀⢕⢔⠀⠀⠀⠀⠀⠀⠀⠀⠀⠀⠀⠀⠀⠀⠀⠀⠀⠀⠀⠀⠀⠀⠀⠀⠀⠀⠀⠀⠀⠀⠀⠀⠀⠀⠀⠀⠀⠀⠀⠀⠀⠀⠀⠀⠀⠀⠀⠀⠀⢕⠀⠀⠀⠀⠀⠀⠀⠀⠀⠀⠀⢕⢕⢻⣿⣿⣿⣿⣿⣿⣿⣿⣿⡇⢕⢕⢕⢕⢕⢕⢕⢕⢕⢅⢕⢕⢕⢕⢜⢝⢟⢟⢟⢝⢕⢕⢕⢕⢕⢕⢕⢕⠕⢕⢀⢕⢕⢕⢕⢕⢕⢕⢕⢕⢅⢕⢕⢕⢕⢕⢸⡿⢕⢕⣿⣿⣿⣿⡇⡇⢕⢕⢕⢕⢸⣿⣿⣿⣿⣿⣿⣿⣿⣿⠀</a:t>
            </a:r>
            <a:br/>
            <a:r>
              <a:t>⢕⢕⢕⣿⣿⣿⣿⣿⣿⣿⣿⣿⣿⣿⣿⣿⣿⣿⣿⣿⣿⣿⣿⣿⣿⣿⣿⣿⣿⣿⡇⠀⠀⠀⠀⠀⠀⠀⠀⠀⠀⠀⠀⢕⢱⣿⣿⡇⢱⣿⣿⣇⢕⢕⢕⣸⣿⣿⣷⣷⣆⢔⢔⢔⢕⢕⢕⢕⢕⣵⣿⣿⢑⠕⠁⢜⢕⢀⢕⢜⠑⠀⠀⠀⢀⠀⠀⠀⠀⠀⠀⠀⠀⠀⢑⢕⠀⠀⠀⠀⠀⠀⠀⠀⠀⠀⠀⠀⠀⠀⠀⠀⠀⠀⠀⠀⠀⠀⠀⠀⠀⠀⠀⠀⠀⠀⠀⠀⠀⠀⠀⠀⠀⠀⠀⠀⠀⠀⠀⠀⠀⠀⠀⠀⠀⢕⠀⠀⠀⠀⠀⠀⠀⠀⠀⠀⠀⠁⢕⢜⢿⣿⣿⣿⣿⣿⣿⣿⣿⣇⢕⢕⢕⢕⢕⢕⢕⢕⢕⢕⠑⠀⢕⢕⢕⢕⢕⢕⢕⢕⢕⢕⢕⢕⢕⢕⢕⠕⠀⠁⢕⢕⢕⢕⢕⢕⢕⢕⢕⠔⢕⢕⢕⢕⢕⢕⣾⢇⢕⣸⣿⣿⣿⣿⡇⡇⢕⢕⢕⢕⢸⣿⣿⣿⣿⣿⣿⣿⣿⣿⠀</a:t>
            </a:r>
            <a:br/>
            <a:r>
              <a:t>⢕⢕⢕⣿⣿⣿⣿⣿⣿⣿⣿⣿⣿⣿⣿⣿⣿⣿⣿⣿⣿⣿⣿⣿⣿⣿⣿⣿⣿⣿⡇⠀⠀⠀⠀⠀⠀⠀⠀⠀⠀⠀⠀⠕⠞⢿⢿⢇⢜⢟⢟⠋⠑⠑⠑⠏⢝⢹⢿⠿⠿⠕⢕⢕⢕⢕⢕⢕⢕⢟⣿⡏⢕⠀⢕⢕⠁⢕⢕⢕⢔⠀⠀⠀⠑⠁⠀⠀⠀⠀⠀⠀⠀⠀⠀⢔⠀⠀⠀⠀⠀⠀⠀⠀⠀⠀⠀⠀⠀⠀⠀⠀⠀⠀⠀⠀⠀⠀⠀⠀⠀⠀⠀⠀⠀⠀⠀⠀⠀⠀⠀⠀⠀⠀⠀⠀⠀⠀⠀⠀⠀⠀⠀⠀⠀⠑⠀⠀⠀⠀⠀⠀⠀⠀⠀⠀⠀⠀⢕⢕⢜⣿⣿⣿⣿⣿⣿⣿⣿⣿⡕⢕⢕⢕⢕⢕⢕⢕⢕⢕⠀⠀⠀⠁⠑⠑⠕⢕⢕⢕⢕⢕⢕⢕⢑⠑⠁⠀⠀⠀⠀⢕⢕⢕⢕⢕⢕⡕⢕⢕⢕⢕⢕⢕⢕⢕⡟⢕⢕⣿⣿⣿⣿⣿⡇⡇⢕⢕⢕⢕⢸⡏⢝⢝⢝⣹⣿⣿⣿⣿⠀</a:t>
            </a:r>
            <a:br/>
            <a:r>
              <a:t>⢕⢕⢕⣿⣿⣿⣿⣿⣿⣿⣿⣿⣿⣿⣿⣿⣿⣿⣿⣿⣿⣿⣿⣿⣿⣿⣿⣿⣿⣿⡇⠀⠀⢀⢀⠀⠀⠀⠀⠀⠀⠀⠀⠀⠀⠀⠁⠁⠀⠀⠀⠀⠀⠀⠀⠀⠀⠀⠁⠀⠀⠀⢕⢕⢕⢕⢕⢕⢕⢕⡿⢕⠀⠀⢕⠑⢀⢕⢕⢕⢕⠀⠀⠀⠀⠀⠀⠀⠀⠀⠀⠀⠀⠀⠀⠕⠀⠀⠀⠀⠀⠀⠀⠀⠀⠀⠀⠀⠀⠀⠀⠀⠀⠀⠀⠀⠀⠀⠀⠀⠀⠀⠀⠀⠀⠀⠀⠀⠀⠀⠀⠀⠀⠀⠀⠀⠀⠀⠀⠀⠀⠀⢀⢀⠀⠀⠀⠀⠀⠀⠄⠀⠀⠀⠀⠀⠀⢄⢕⢕⢕⢸⣿⣿⣿⣿⣿⣿⣿⣿⡇⢕⢕⢣⢕⢕⢕⢕⢕⢕⢕⠀⠀⠀⠀⠀⢔⡕⠀⠁⢕⢕⠀⠀⢕⢔⠀⠀⠀⠀⠀⢕⢕⢕⢕⢕⢜⢕⢕⠕⢕⣕⣵⣵⣷⡷⢕⢕⣵⣶⣵⣵⣵⣭⣥⡇⢕⢕⢕⢕⢸⢇⢕⣵⣾⣿⣿⣿⣿⣿⠀</a:t>
            </a:r>
            <a:br/>
            <a:r>
              <a:t>⢕⢕⢕⣿⣿⣿⣿⣿⣿⣿⣿⣿⣿⣿⣿⣿⣿⣿⣿⣿⣿⣿⣿⣿⣿⣿⣿⣿⣿⣿⡇⠀⠀⢕⢕⢕⢕⢕⢕⢔⢔⢔⢔⢔⢄⢄⢄⢄⢄⢄⢄⢄⢀⢀⢀⢀⠀⠀⠀⠀⠀⠀⢕⢕⢕⢕⢕⢕⢱⣯⢇⢱⠀⠔⠑⠀⠑⠕⠕⢕⠕⠀⠀⠀⠀⠀⠀⠀⠀⠀⠀⠀⠀⠀⠀⠀⢄⠀⠀⠀⠀⠀⠀⠀⠀⠀⠀⠀⠀⠀⠀⠀⠀⠀⠀⠀⠀⠀⠀⠀⠀⠀⠀⠀⠀⠀⠀⠀⠀⠀⠀⠀⠀⠀⠀⠀⠀⠀⠀⠀⠀⠀⢕⢮⢇⠀⠀⠀⠀⠀⠀⠀⠀⠀⠀⠀⠀⠀⠀⠀⢕⢕⢹⣿⣿⣿⣿⣿⣿⣿⡇⢕⢕⢕⢕⢕⢕⢕⢕⢷⢗⠄⠀⠀⠀⢄⣿⢕⠀⠀⠑⠑⠀⠀⢕⢹⣇⠀⠀⠀⠀⢱⢇⢕⢕⠕⢕⢕⢕⢔⢟⣿⣟⣟⣻⡇⢕⢱⣭⣭⣝⣝⣝⣛⡛⡇⢕⢕⢕⢕⢸⣵⣾⣿⣿⣿⣿⣿⣿⣿⠀</a:t>
            </a:r>
            <a:br/>
            <a:r>
              <a:t>⢕⢕⢕⣿⣿⣿⣿⣿⣿⣿⣿⣿⣿⣿⣿⣿⣿⣿⣿⣿⣿⣿⣿⣿⣿⣿⣿⣿⣿⣿⡇⠀⠀⠁⠑⠑⠑⠑⠕⠕⠕⠕⠕⠕⠕⠕⢕⢕⢕⢕⢕⢕⠕⠕⠕⠕⠑⠀⠀⠀⢄⢔⢕⢕⢕⢕⢕⢕⢕⢕⢱⣿⠀⠀⠀⠀⠀⠀⠀⠀⠀⠀⠀⠀⠀⠀⠀⠀⠀⠀⠀⢔⢕⢕⢕⢕⢕⢔⠀⠀⠀⠀⠀⠀⠀⠀⠀⠀⠀⠀⠀⠀⠀⠀⠀⠀⠀⠀⠀⠀⠀⠀⠀⠀⠀⠀⠀⠀⠀⠀⠀⠀⠀⠀⠀⠀⠀⠀⠀⠀⠀⢀⢳⡣⢅⠕⠀⠀⠀⠀⠀⠀⠀⠀⠀⠀⠀⠀⠀⠀⠀⢕⢕⢻⣿⣿⣿⣷⣷⡧⢄⢳⡔⢕⢕⢕⠑⢕⢕⢕⢕⢕⠀⠀⠀⣼⡏⢕⢔⢄⢀⣀⣄⢔⢕⢕⢹⣧⢀⠀⠀⢕⢕⢕⢕⢄⢕⢕⢑⢕⣿⣿⣿⣿⣿⢕⢕⣼⣿⣿⣿⣿⣿⣿⡇⡇⢕⢕⢕⢕⢝⣽⣿⣿⣿⣿⣿⣿⣿⣿⠀</a:t>
            </a:r>
            <a:br/>
            <a:r>
              <a:t>⢕⢕⢕⣿⣿⣿⣿⣿⣿⣿⣿⣿⣿⣿⣿⣿⣿⣿⣿⣿⣿⣿⣿⣿⣿⣿⣿⣿⣿⢿⢇⠀⠀⠀⠀⠀⠀⠀⠀⠀⠀⠀⠀⢄⣀⣀⣀⡀⠀⠀⠀⣀⣀⣄⣄⣄⣄⣔⣔⣔⣕⣱⣵⣵⣷⣷⡇⢕⢕⢇⣼⣧⠀⠀⠀⠀⠀⠀⠀⠀⠀⠀⠀⠀⠀⠀⠀⠀⠔⢔⢔⢕⢕⢕⢕⢕⢕⢕⢔⠀⠀⠀⠀⠀⠀⠀⠀⠀⠀⠀⠀⠀⠀⠀⠀⠀⠀⠀⠀⠀⠀⠀⠀⠀⠀⠀⠀⠀⠀⠀⠀⠀⠀⠀⠀⠀⠀⠀⠀⠀⠀⢱⣿⢜⢕⢕⢔⢄⢄⢄⠀⠀⠀⠀⠀⠀⠀⠀⠀⠀⠀⠁⢕⢕⢷⣯⣿⣿⣿⣷⣧⡄⢳⢕⢕⢕⠀⢕⢕⢕⢕⢕⠀⢀⣵⡟⢕⢕⢕⣱⣿⣿⢏⣾⡧⢕⢕⢝⢷⢔⢀⢕⢕⢕⢕⢕⢕⢕⢄⢜⢟⢟⢟⢟⢕⢕⢱⣿⣿⣿⣿⣿⣿⣿⡇⡇⢕⢕⢕⢕⢕⣿⣿⣿⣿⣿⣿⣿⣿⣿⠀</a:t>
            </a:r>
            <a:br/>
            <a:r>
              <a:t>⢕⢕⢕⣿⣿⣿⣿⣿⣿⣿⣿⣿⣿⣿⣿⣿⣿⣿⣿⣿⣿⣿⣿⢟⣿⣿⣿⣿⠑⢁⠀⠀⠀⠀⠀⠀⠀⠀⠀⠀⠀⠀⠀⢸⣿⣿⣿⡇⠀⠀⠀⣿⣿⣿⣿⡇⢕⢸⣿⣿⣿⣿⢝⢝⢝⢟⢇⢕⢕⢕⣿⣿⠀⠀⠀⠀⠀⠀⠀⠀⠀⠀⠀⠀⠀⠀⠀⠀⠀⠁⠕⢕⢕⢕⢕⢕⢕⣱⣵⡕⢄⣄⡀⠀⠀⠀⠀⠀⠀⠀⠀⠀⠀⠀⠀⠀⠀⠀⠀⠀⠀⠀⠀⠀⠀⠀⠀⠀⠀⠀⠀⠀⠀⠀⠀⠀⠀⠀⠀⠀⢄⢾⢏⢕⢕⢕⢕⢕⢕⠑⠀⠀⠀⠀⠀⠀⠀⠀⠀⠀⠀⠀⠑⢕⢕⢿⢿⢟⢟⢟⢟⢇⢅⢇⢕⢕⢔⢕⢕⢕⢕⢕⢔⢕⢕⢕⢕⢕⢕⢕⢕⢕⢕⢕⢕⢕⢕⣕⣕⣕⣕⣕⣕⣕⣕⣱⣵⣵⣵⣵⣵⣵⣵⣵⣵⣷⣿⣿⣿⣿⣿⣿⣿⣿⡇⡇⢕⢕⢕⢕⢕⣿⣿⣿⣿⣿⣿⣿⣿⣿⠀</a:t>
            </a:r>
            <a:br/>
            <a:r>
              <a:t>⢕⢕⢕⣿⣿⣿⣿⡟⢟⢟⢏⢝⢝⢕⢕⢕⢸⣿⣿⣿⣿⣿⡗⢕⣿⣿⣿⣿⢕⢕⠀⠀⠀⠀⠀⠀⠀⠀⠀⠀⠀⠀⠀⢸⣿⣿⣿⡇⢕⠀⠀⣿⣿⣿⣿⣧⢕⢸⣿⣿⣿⣿⢕⢕⢕⢕⢕⢕⢕⢕⣿⡿⠀⢕⠀⠀⠀⠀⠀⠀⠀⠀⠀⠀⠀⠀⠀⠀⠀⠀⠀⠑⢕⢕⢕⢕⣼⣿⣿⣿⢕⢜⢕⠀⠀⠀⠀⠀⠀⠀⠀⠀⠀⠀⠀⠀⠀⠀⠀⠀⠀⠀⠀⠀⠀⠀⠀⠀⠀⠀⠀⠀⠀⠀⠀⢄⣤⣶⣷⣾⡿⢇⢕⡸⣵⢕⢕⢕⠁⠀⠀⠀⠀⠀⠀⠀⠀⠀⠀⠀⠀⠀⠀⢑⢕⣕⣕⣕⣕⣕⢕⢕⢕⢕⢕⢑⢑⢑⠑⣷⣷⣷⣷⣇⢕⢗⢷⠿⠿⠿⠿⢿⢿⣿⣿⣿⣿⣿⣿⣿⣿⣿⣿⣿⣿⣿⣿⣿⣿⣿⣿⣿⣿⣿⣿⣿⣿⣿⣿⣿⣿⣿⣿⣿⡇⡇⢕⢕⢕⢕⢕⣿⣿⣿⣿⣿⣿⣿⣿⣿⠀</a:t>
            </a:r>
            <a:br/>
            <a:r>
              <a:t>⢕⢕⢕⣿⣿⣿⣿⡇⢕⢕⢕⢕⢕⢕⢕⢕⢸⣿⣿⣿⣿⣿⡇⢕⣿⣿⣿⣿⢕⢕⢀⠀⠀⠀⠀⠀⠀⠀⠀⠀⠀⠀⠀⢸⣿⣿⣿⡇⢕⢄⠀⣿⣿⣿⣿⣿⣱⣿⣿⣿⣿⣿⣷⣷⢷⣱⢇⣱⢕⢜⠑⠀⠀⠀⠀⠀⠀⠀⠀⠀⠀⠀⠀⠀⠀⠀⠀⠀⠀⠀⠀⠀⠀⠕⢕⢕⣿⣿⡕⢻⡇⠀⠁⠕⢄⠀⠀⠀⠀⠀⠀⠀⠀⠀⠀⠀⠀⠀⠀⠀⠀⠀⠀⠀⠀⠀⠀⠀⠀⠀⠀⠀⠀⠀⠀⠈⠙⠙⢛⢝⢕⣵⣿⣿⣸⡕⠕⠀⠀⠀⠀⠀⠀⠀⠀⠀⠀⠀⠀⠀⠀⠀⠀⢕⢜⢻⢻⢿⢿⢿⣿⢕⣿⣿⣿⣿⣷⣷⣷⣿⣿⣿⣿⣿⣿⣿⣿⣿⣿⣿⣿⣷⣷⣶⣶⣶⣶⣧⣵⣵⣭⣭⣭⣭⣝⣝⣝⣛⣛⣛⣛⢟⢟⠻⠿⠿⠿⠿⢿⢿⣿⣿⣿⣿⡇⡇⢕⢕⢕⢕⢕⣿⣿⣿⣿⣿⣿⣿⣿⣿⠀</a:t>
            </a:r>
            <a:br/>
            <a:r>
              <a:t>⢕⢕⢕⣿⣿⣿⣿⡇⢕⢕⢕⢕⢕⢕⢕⢕⢸⣿⣿⣿⣿⣿⡇⢕⣿⣿⣿⣿⢕⢕⢕⠀⠀⠀⠀⠀⠀⠀⠀⠀⠀⠀⠀⢸⣿⣿⣿⡇⠑⠑⠀⢻⣿⣿⣿⣿⣿⣿⣿⣿⣿⣿⢿⣿⢿⣿⡾⢧⢕⡕⠀⠀⠀⠀⠀⠀⠀⠀⠀⠀⠀⠀⠀⠀⠀⠀⠀⠀⠀⠀⠀⠀⠀⠀⠁⢹⣿⣿⣏⢸⡇⢀⢀⠀⠁⠑⢔⢄⢀⠀⠀⠀⠀⠀⠀⠀⠀⠀⠀⠀⠀⠀⠀⠀⠀⠀⠀⠀⠀⠀⠀⠀⠀⠀⠀⢀⢄⠔⢱⣵⡇⣿⣿⣿⡇⠇⠀⠀⠀⠀⠀⠀⠀⠀⠀⠀⠀⠀⠀⠀⠀⠀⠀⠁⠁⠑⠑⢱⢇⢕⢵⢕⢕⢕⢕⢕⢱⢜⢜⣝⢝⡕⢜⡕⢕⢏⢝⢝⢝⢟⢟⢟⢟⢟⢟⢟⢟⣻⢟⡿⢿⢿⢿⢿⢿⣿⣿⣿⣿⣿⣿⣿⣿⣿⣿⣿⣿⣷⣷⣷⣶⣶⣶⣶⣷⡇⢕⢕⢕⢕⢕⣿⣿⣿⣿⣿⣿⣿⣿⣿⠀</a:t>
            </a:r>
            <a:br/>
            <a:r>
              <a:t>⢕⢕⢕⣿⣿⣿⣿⡇⢕⢕⢕⢕⢕⢕⢕⢱⣾⣿⣿⣿⣿⣿⣿⣿⣿⣿⣿⣿⣷⡷⢕⠀⠀⠀⠀⠀⠀⠀⠀⠀⠀⠀⠀⢸⣿⣿⡟⢕⢔⢄⢄⢄⢹⣿⣿⣿⣾⣿⣿⣿⣿⣿⣷⣟⣾⣟⣿⡷⢕⡇⠀⠀⠀⠀⠀⠀⠀⠀⠀⠀⠀⠀⠀⠀⠀⠀⠀⠀⠀⠀⠀⠀⠀⠀⠀⢸⣿⣿⣿⣿⣿⣿⣿⣿⣿⣿⡧⠁⠑⠑⠔⢄⢀⢀⠀⠀⠀⠀⠀⠀⠀⠀⠀⠀⠀⠀⠀⠀⠀⠀⠀⠀⢄⢔⢕⣁⣄⣄⣼⣽⣷⣿⣿⣿⣇⠀⠀⠀⠀⠀⠀⠀⠀⠀⠀⠀⠀⠀⠀⠀⠀⠀⠀⠀⠀⠀⠀⢕⢕⢕⢕⢕⡕⢕⢕⢕⢱⢜⡳⢜⢣⢜⢕⢜⢕⢕⢕⢕⡕⢕⣕⢵⣕⣮⣗⣮⣣⢜⣕⡕⢕⡸⢕⡺⣝⡮⢵⡮⣕⡣⢕⡞⢝⣹⢽⣝⣽⣝⡿⢟⢿⣟⡟⣟⢿⢇⡇⢕⢕⢕⡕⢟⢿⢿⢿⢿⢿⢿⣿⣿⠀</a:t>
            </a:r>
            <a:br/>
            <a:r>
              <a:t>⢕⢕⢕⣿⣿⣿⣿⡇⢕⢱⡕⢕⡱⢎⣱⣾⣿⣿⣿⣿⣿⣿⣿⣿⣿⣿⣿⣿⢏⡹⡕⠀⠀⠀⠀⠀⠀⠀⠀⠀⠀⠀⠀⢸⣿⣿⡇⢕⢕⢕⢕⢕⢸⣿⣿⣿⢻⣿⣿⣿⣿⣿⢿⢿⢿⢿⢿⡗⡕⡇⠀⠀⠀⠀⠀⠀⠀⠀⠀⠀⠀⠀⠀⠀⠀⠀⠀⠀⠀⠀⠀⠀⠀⠀⠀⠁⣿⣿⣽⡝⢽⢝⠉⠉⠉⠁⠀⠀⠀⠀⠀⠀⠁⠑⠑⢔⠀⠀⠀⠀⠀⠀⠀⠀⠀⠀⠀⠀⠀⠀⠀⠀⢕⢾⣿⣿⣿⣿⣿⡿⢿⢿⣿⣿⡟⠀⠀⠀⠀⠀⠀⠀⠀⠀⠀⠀⠀⠀⠀⠀⠀⠀⠀⠀⠀⠀⠀⢕⢕⢕⢕⢕⢕⢱⢕⢕⢝⢇⢕⢜⢹⡕⢇⢕⢇⣕⡵⣕⣮⣟⢯⢗⣟⣽⣻⢟⣻⣽⣗⡮⣗⣪⣗⡮⢗⢮⢗⢪⢕⣗⢽⢕⢽⢧⢽⢗⡯⢗⣯⡗⣻⣷⡯⢹⣫⡽⣫⡽⣞⡽⣞⡽⢗⡿⣗⡷⢷⣷⣷⣾⠀</a:t>
            </a:r>
            <a:br/>
            <a:r>
              <a:t>⢕⢕⢕⣿⣿⣿⣿⣿⡵⢜⣱⡾⢳⢗⢵⣽⣿⣿⣿⣿⣿⣿⣿⣿⣿⣿⣿⣿⢕⢕⢕⢄⢄⢄⢄⢀⢀⢀⢀⠀⠀⠀⠀⢸⣿⣿⡇⢕⢕⢕⢕⢕⢸⣿⣿⣿⢸⣿⣿⣿⣿⣿⢕⢕⡇⢕⢱⢕⢕⢕⡕⢀⠀⠀⠀⠀⠀⠀⠀⠀⠀⠀⠀⠀⠀⠀⠀⠀⠀⠀⠀⠀⠀⠀⠀⠀⠻⣿⣏⣕⢕⢇⠀⠀⠀⠀⠀⠀⠀⠀⠀⠀⠀⠀⠀⠁⢔⠀⠀⠀⠀⠀⠀⠀⠀⠀⠀⠀⠀⠀⠀⠐⠁⠀⠀⠀⠀⢸⣿⡟⢕⢽⣿⣿⢇⠀⠀⠀⠀⠀⠀⠀⠀⠀⠀⠀⠀⠀⠀⠀⠀⠀⠀⠀⠀⠀⠀⣱⢵⣕⡳⣧⡧⣵⡵⢕⣕⢵⣕⡼⢕⡣⣕⢷⢵⣞⡽⢕⢝⣟⡹⣿⣯⢽⣻⢽⣺⢿⣟⣽⡗⣮⢕⢕⢱⣕⢵⢗⡹⣗⡽⢟⡫⢗⡫⢵⣺⢿⢷⢷⢫⢵⢗⣫⣵⣺⡵⣞⣵⣪⢵⣞⡝⢎⡵⢗⣫⢽⢞⣽⠀</a:t>
            </a:r>
            <a:br/>
            <a:r>
              <a:t>⢕⢕⢕⣿⣿⣿⣿⡏⢕⢕⢕⢕⢕⢕⢕⢇⣿⣿⣿⣿⣿⣿⣿⣟⢏⢟⡏⢝⢕⢕⢕⢕⢕⢕⢕⢕⢕⢕⢕⢕⢕⢕⢕⣾⣿⣿⡇⢕⢕⢕⠕⠕⢸⣿⣿⣿⣾⣿⣿⣿⣿⣿⣕⣕⢳⣵⣱⡧⢝⢕⢕⢷⠀⠀⠀⠀⠀⠀⠀⠀⠀⠀⠀⠀⠀⠀⠀⠀⠀⠀⠀⠀⠀⠀⠀⠀⠀⠙⢿⣿⣿⣿⣷⣷⣷⣶⣴⡄⠀⠀⠀⠀⠀⠀⠀⠀⠁⠑⠀⠀⠀⠀⠀⠀⠀⠀⠀⠀⠀⠀⠀⠀⠀⠀⢀⢀⣀⣨⣽⣵⣷⣿⢿⡏⠀⠀⠀⠀⠀⠀⠀⠀⠀⠀⠀⠀⠀⠀⠀⠀⠀⠀⠀⠀⠀⠀⠀⢟⣝⡗⢝⢫⢟⣇⢸⢝⡺⢝⢇⢕⡕⢜⢕⢜⢕⢸⢝⣜⢝⢕⢕⢕⢏⢝⡞⢕⡗⢽⢗⢕⢵⢗⢵⢕⡽⢕⡹⢕⣫⢕⢺⢵⢸⢽⢕⣏⢇⢕⢵⢗⡵⢗⡝⢕⣏⡕⢜⡵⣎⣵⣞⣏⡵⣎⡵⢕⢕⢜⢱⢼⠀</a:t>
            </a:r>
            <a:br/>
            <a:r>
              <a:t>⢕⢕⢕⣿⣿⣿⣿⣧⣕⡧⢵⢵⢕⢕⣕⣱⣿⣿⣿⣿⣿⣿⣿⣿⡕⢕⡕⢕⣕⢜⢷⢕⢕⢇⢱⢕⢕⢕⢕⢕⣕⢕⡣⣿⢿⠟⠃⠁⠀⠀⠀⠀⠘⠙⠻⢿⣾⣿⣿⣿⣿⣿⣼⣿⣼⣿⣝⣿⣷⣞⢟⢏⢄⣄⣀⣀⠀⠀⠀⠀⠀⠀⠀⠀⠀⠀⠀⠀⠀⠀⠀⠀⠀⠀⠀⠀⠀⠀⠙⢷⣧⣝⢙⠙⠙⠙⠉⠁⠀⠀⠀⠀⠀⠀⠀⠀⠀⠀⠀⠀⠀⠀⠀⠀⠀⠀⠀⠀⠀⠀⠀⠀⢰⣾⣿⣿⣿⢿⢿⢟⣻⣵⠟⠀⠀⠀⠀⠀⠀⠀⠀⠀⠀⠀⠀⠀⠀⠀⠀⠀⠀⠀⠀⠀⠄⢔⣗⢎⣕⣸⣗⣣⢝⣇⢽⢕⣸⣕⣇⢵⢕⢕⢕⢕⢕⣕⢹⣕⡹⢕⣪⢵⢳⢵⢗⡽⢕⡕⢕⢕⡱⢕⣸⢕⣇⣕⣇⡱⣗⡸⢕⣱⢱⢗⣹⢕⡫⢵⣞⡵⢗⢫⢗⣫⢵⣇⣹⢕⣕⡜⢏⡵⢞⢱⢗⣕⢕⢏⢕⣿⠀</a:t>
            </a:r>
            <a:br/>
            <a:r>
              <a:t>⠑⠑⠑⠛⠛⠛⠛⠛⠚⠓⠓⠛⠛⠛⠛⠛⠛⠛⠛⠛⠛⠛⠛⠛⠓⠚⠓⠑⠛⠓⠛⠋⠙⠓⠊⠓⠓⠚⠛⠓⠓⠑⠙⠁⠀⠀⠀⠀⠀⠀⠁⠀⠀⠀⠀⠑⠑⠘⠙⠛⠛⠛⠛⠛⠛⠛⠛⠛⠛⠛⠚⠛⠛⠛⠛⠛⠓⠂⠀⠀⠀⠀⠀⠀⠀⠀⠀⠀⠀⠀⠀⠀⠀⠀⠀⠀⠀⠀⠀⠁⠛⠛⠛⠓⠓⠂⠀⠀⠀⠀⠀⠀⠀⠀⠀⠀⠀⠀⠀⠀⠀⠀⠀⠀⠀⠀⠀⠀⠀⠀⠀⠀⠀⠁⠁⠁⠀⠐⠓⠛⠛⠁⠀⠀⠀⠀⠀⠀⠀⠀⠀⠀⠀⠀⠀⠀⠀⠀⠀⠀⠀⠀⠀⠀⠀⠁⠙⠛⠛⠛⠓⠚⠛⠓⠛⠛⠛⠓⠚⠛⠓⠓⠓⠓⠛⠓⠛⠓⠛⠛⠚⠛⠓⠛⠓⠓⠓⠚⠃⠓⠚⠛⠓⠛⠓⠛⠓⠛⠙⠓⠓⠓⠚⠛⠛⠓⠓⠚⠓⠚⠓⠓⠛⠛⠛⠓⠓⠙⠑⠚⠛⠓⠚⠓⠛⠓⠓⠓⠚⠛⠀</a:t>
            </a:r>
            <a:b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⡿⢟⢝⣪⣷⣿⣿⣿⡿⢟⣼⣿⣿⡿⣱⣿⣿⣿⣿⣿⣿⣿⣿⣿⣿⣿⣿⣿⣿⣿⣿⣿⣿⣷⣷⣷⣽⣽⣝⣟⡻⢏⢕⢕⢹⣿⣷⡹⣿⣿⣿⣇⢕⢕⢕⢕⢕⢕⢕⢕⢕⢕⢕⢕⢕⢕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⢟⣝⣼⣾⣿⣿⢿⢟⣫⣵⢎⣾⣿⣿⣿⢇⣿⣿⣿⣿⣿⣿⣿⣿⣿⣿⣿⣿⣿⣿⣿⣿⣿⣿⣿⣿⣿⣿⣿⣿⣿⣿⣿⡇⢕⢕⢸⣿⣿⣷⡹⣿⣿⣿⣷⣕⢕⢕⢕⢕⢕⢕⢕⢕⢕⢕⢕⢕⢜⢻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⣿⣿⢟⣵⣾⣿⡿⢟⣽⣷⣿⣿⣿⢏⣾⣿⣿⣿⡿⣸⣿⣿⣿⣿⣿⣿⣿⣿⣿⣿⣿⣿⣿⣿⣿⣿⣿⣿⣿⣿⣿⣿⣿⣿⣿⣿⣿⡇⢕⢕⢜⣿⣿⣿⣷⢹⣿⣿⣿⣿⣷⢕⢕⢕⢕⢕⢕⢕⢕⢕⢕⢕⢕⢕⢜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⣿⡿⢏⣵⣿⡿⢟⣽⣾⣿⣿⣿⣿⣿⢣⣾⣿⣿⣿⣿⢇⣿⣿⣿⣿⣿⣿⣿⣿⣿⣿⣿⣿⣿⣿⣿⣿⣿⣿⣿⣿⣿⣿⣿⣿⣿⣿⣿⣿⡇⢕⢕⢕⣿⣿⣿⣿⣇⢻⢿⣿⣿⢟⢕⢕⢕⢕⢕⢕⢕⢕⢕⢕⢕⢕⢕⢕⢕⢕⢝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⣿⢸⢏⣵⣿⢿⣫⣾⣿⣿⣿⣿⣿⣿⣿⢣⣿⣿⣿⣿⣿⡿⢸⣿⣿⣿⣿⣿⣿⣿⣿⣿⣿⣿⣿⣿⣿⣿⣿⣿⣿⣿⣿⣿⣿⣿⣿⣿⣿⣿⣿⣿⢕⢕⢕⢹⣿⣿⣿⣿⡇⢕⢕⢕⢕⢕⢕⢕⢕⢕⢕⢕⢕⢕⢕⢕⢕⢕⢕⢕⢕⢕⢜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⣿⣿⢟⣵⡿⢟⣵⣿⣿⣿⣿⣿⣿⣿⣿⣿⢇⣾⣿⣿⣿⣿⣿⡇⣿⣿⣿⣿⣿⣿⣿⣿⣿⣿⣿⣿⣿⣿⣿⣿⣿⣿⣿⣿⣿⣿⣿⣿⣿⣿⣿⣿⣿⣿⣇⢕⢕⢸⣿⣿⣿⣿⣿⡕⢕⢕⢕⢕⢕⢕⢕⢕⢕⢕⢕⢕⢕⢕⢕⢕⢕⢕⢕⢕⢱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⣿⡿⣱⡿⣫⣾⣿⣿⣿⣿⣿⣿⣿⣿⣿⣿⡏⣾⣿⣿⣿⣿⣿⣿⢱⣿⣿⣿⣿⣿⣿⣿⣿⣿⣿⣿⣿⣿⣿⣿⣿⣿⣿⣿⣿⣿⣿⣿⣿⣿⣿⣿⣿⣿⣿⣿⡔⢕⢸⣿⣿⣿⣿⣿⣧⢕⢕⢕⢕⢕⢕⢕⢕⢕⢕⢕⢕⢕⢕⢕⢕⢕⢕⢕⢕⢕⢝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⣿⢟⡼⣫⣾⣿⣿⣿⣿⣿⣿⣿⣿⣿⣿⣿⡟⣼⣿⣿⣿⣿⣿⣿⡏⣼⣿⣿⣿⣿⣿⣿⣿⣿⣿⣿⣿⣿⣿⣿⣿⣿⣿⣿⣿⣿⣿⣿⣿⣿⣿⣿⣿⣿⣿⣿⣿⣷⢅⢕⣿⣿⣿⣿⣿⣿⡇⢕⢕⢕⢕⢕⢕⢕⢕⢕⢕⢕⢕⢕⢕⢕⢕⢕⢕⢕⢕⢕⢜⢻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⣿⢏⢎⣾⣿⣿⣿⣿⣿⣿⣿⣿⣿⣿⣿⣿⣿⢱⣿⣿⣿⣿⣿⣿⣿⢇⣿⣿⣿⣿⣿⣿⣿⣿⣿⣿⣿⣿⣿⣿⣿⣿⣿⣿⣿⣿⣿⣿⣿⣿⣿⣿⣿⣿⣿⣿⣿⣿⣿⣇⢕⣿⣿⣿⣿⣿⣿⣷⢕⢕⢕⢕⢕⢕⢕⢕⢕⢕⢕⢕⢕⢕⢕⢕⢕⢕⢕⢕⢕⢕⢕⢝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⣿⢏⣵⣿⣿⣿⣿⣿⣿⣿⣿⣿⣿⣿⣿⣿⣿⢇⣿⣿⣿⣿⣿⣿⣿⡿⢱⣿⣿⣿⣿⣿⣿⣿⣿⣿⣿⣿⣿⣿⣿⣿⣿⣿⣿⣿⣿⣿⣿⣿⣿⣿⣿⣿⣿⣿⣿⣿⣿⣿⡟⡇⣿⣿⣿⣿⣿⣿⣿⡕⢕⢕⢕⢕⢕⢕⢕⢕⢕⠕⢕⢕⢕⢕⢕⢕⢕⢕⢕⢕⢕⢕⢕⢜⢻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⣿⣿⣿⢏⣾⣿⣿⣿⣿⣿⣿⣿⣿⣟⣿⣿⣿⣿⡿⡏⣼⣿⣿⣿⣿⣿⣿⣿⡇⢸⣿⣿⣿⣿⣿⣿⣿⣿⣿⣿⣿⣿⣿⣿⣿⣿⣿⣿⣿⣿⣿⣿⣿⣿⣿⣿⣿⣿⣿⣿⣿⣿⣿⡏⢕⣿⣿⣿⣿⣿⣿⣿⣧⢕⢕⢕⢕⢕⠕⢑⣕⢁⢀⢔⢕⢕⢕⢕⢕⢕⢕⢕⢕⢕⢕⢕⢕⢕⢜⢟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⣿⣿⣿⢫⣿⣿⣿⡿⢟⣿⣿⣿⣿⣿⣿⣿⣿⣿⢟⣵⢱⣿⣿⣿⣿⣿⣿⣿⣿⢇⣿⣿⣿⣿⣿⣿⣿⣿⣿⣿⣿⣿⣿⣿⣿⣿⣿⣿⣿⣿⣿⣿⣿⣿⣿⣿⣿⣿⣿⣿⣿⣿⣿⣿⡇⢕⣻⣿⣿⣿⣿⣿⣿⣿⢕⢁⢀⢀⢁⢌⢅⢕⢕⢕⢕⢕⢕⢕⢕⢕⢕⢕⢕⢕⢕⢕⢕⢕⢕⢕⢕⢕⢝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⡿⢿⣟⢟⢟⣫⣽⣷⣷⡷⡷⡽⣱⣿⣿⣿⡟⢱⣿⣿⣿⣿⣽⣿⣿⣿⡿⣱⣿⡏⣾⣿⣿⣿⣿⣿⣿⣿⣿⢕⣿⣿⣿⣿⣿⣿⣿⣿⣿⣿⣿⣿⣿⣿⣿⣿⣿⣿⣿⣿⣿⣿⣿⣿⣿⣿⣿⣿⣿⣿⣿⣿⣿⣿⢕⢕⢿⣿⣿⣿⣿⣿⣿⣿⡇⢕⢕⢕⢕⢕⢕⢕⢕⢕⢕⢕⢕⢕⢕⢕⢕⢕⢕⢕⢕⢕⢕⢕⢕⢕⢕⢕⢕⢕⢹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⢟⣵⡞⢱⣷⡿⣟⣿⣿⣿⣷⣷⣷⢱⣿⣿⣿⡟⢱⣿⣿⣿⣿⣿⣿⣿⣿⢟⣼⣿⣿⢱⣿⣿⣿⣿⣿⣿⣿⣿⡇⢕⣿⣿⣿⣿⣿⣿⣿⣿⣿⣿⣿⣿⣿⣿⣿⣿⣿⣿⣿⣿⣿⣿⣿⣿⣿⣿⣿⣿⣿⢻⣿⣿⣿⣿⢇⢕⣿⣿⣿⣿⣿⣿⣿⣿⣇⠕⢕⢕⢕⢕⢕⢕⢕⢕⢕⢕⢕⢕⢕⢕⢕⢕⢕⢕⢕⢕⢕⢕⢕⢕⢕⢕⢕⢕⢸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⢫⣾⣿⢱⣿⣫⣾⣿⣿⣿⣿⣿⣿⢣⣿⣿⣿⡟⢸⣿⣿⣿⣿⣿⣿⣿⣿⣫⣿⣿⣿⡟⣼⣿⣿⣿⣿⣿⣿⣿⣿⡇⢕⣿⣿⣿⣿⣿⣿⣿⣿⣿⣿⣿⣿⣿⣿⣿⣿⣿⣿⣿⣿⣿⣿⣿⣿⣿⣿⣿⣿⣿⢕⢿⣿⣿⡏⢕⢱⣿⣿⣿⣿⣿⣿⣿⣿⣿⠀⠁⠁⠁⠁⠁⢑⢑⢕⢕⢕⢕⢕⢕⠕⢕⢕⠕⠕⠑⢕⢕⢕⢕⢕⢕⠕⢕⣵⣾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⡟⢸⣿⣿⢜⣾⣿⣿⣿⣿⣿⣿⣿⢣⣿⣿⣿⡿⣱⣿⣿⣿⣿⣿⣿⣿⡿⣵⣿⣿⣿⣿⢇⣿⣿⣿⣿⣿⣿⣿⣿⣿⢕⢜⣿⣿⣿⣿⣿⣿⣿⣿⣿⣿⣿⣿⣿⣿⣿⣿⣿⣿⣿⣿⣿⣿⣿⣿⣿⣿⣿⣿⣿⢕⢜⣿⣿⢇⢕⢸⢿⣿⣿⣿⣿⣿⣿⣿⣿⢕⠀⢀⠀⢄⢔⠕⢕⢕⢕⢕⢕⢕⢕⢀⢑⢑⢀⠀⢀⠀⠀⠀⠀⢄⢰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⣿⢟⣼⢸⣿⣿⡾⣿⣿⣿⣿⣿⣿⣿⡏⣾⣿⣿⡿⢱⣿⣿⣿⣿⣿⣿⣿⢟⣼⣿⣿⣿⣿⣿⢸⣿⣿⣿⣿⣿⣿⣿⣿⣿⢕⢕⢹⣿⣿⣿⣿⣿⣿⣿⣿⣿⣿⣿⣿⣿⣿⣿⣿⣿⣿⣿⣿⣿⣿⣿⣿⣿⣿⣿⣿⢕⢕⢻⡟⢕⢕⡵⣻⣿⣿⣿⣿⣿⣿⣿⣿⢕⠁⢕⢕⢑⢕⢳⣦⡅⠕⢕⢕⢕⢕⢅⢕⢕⢕⢕⢕⢕⢄⢔⢕⣄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⣿⢏⣼⣿⡇⢻⣿⣷⡼⢿⢿⣿⣿⣿⡟⣸⣿⣿⣿⢇⡾⣿⣿⣿⣿⣿⣿⢯⣾⣿⣿⣿⣿⣿⣿⢸⣿⣿⣿⢟⡹⢏⣼⣿⣿⢕⢕⢕⢻⣿⣿⣿⣿⣿⣿⣿⣿⣿⣿⣿⣿⣿⣿⣿⣿⣿⣿⣿⣿⣿⣿⣿⣿⣿⣿⣿⢕⢕⢜⢇⢕⢕⢇⣿⣿⣿⣿⣿⣿⣿⣿⣿⢕⠀⠀⠕⢕⢕⢜⣿⣿⡕⣦⣵⡅⢑⢑⠑⠕⠕⠕⠕⣕⢱⢕⣧⢸⣧⢕⢕⢱⡧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⡏⢸⣿⣿⣿⢱⡻⣿⣿⣇⢕⢕⢕⢝⢣⣿⣿⣿⣟⣾⢣⣿⣿⣿⣿⣿⢣⣿⣿⣿⣿⣿⣿⢫⡟⢸⣿⢟⢑⢅⣱⣾⣿⣿⣿⢕⢕⢕⢕⣿⣿⣿⣿⣿⣿⣿⣿⣿⣿⣿⣿⣿⣿⣿⣿⣿⣿⣿⣿⣿⣿⣿⣿⣿⣿⣿⢕⢕⢕⢕⢕⢸⢕⣿⣿⣿⣿⣿⣿⣿⣿⣿⢕⠀⠀⠀⢕⢕⢕⣿⣿⣷⢜⢿⡇⢸⢿⢇⢷⠧⠝⢗⢍⢸⣾⡻⢣⣿⣧⢕⢕⢝⢟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⢯⡗⡕⢕⢕⢕⢕⢕⢕⢕⢸⣿⣿⡇⣇⢝⢜⢻⣿⣷⡕⢕⢕⣸⣿⣿⣿⣸⡏⣾⣿⣿⣿⣿⣣⣿⣿⣿⣿⣿⡟⢕⢕⢕⢸⢇⢕⢕⣵⣿⣿⣿⣿⣿⢕⢜⡕⣼⣿⣿⣿⣿⣿⣿⣿⣿⣿⣿⣿⣿⣿⣿⣿⣿⣿⣿⣿⣿⣿⣿⣿⣿⣿⣿⡟⢕⢕⢕⢕⢕⡇⢕⣿⣿⣿⣿⣿⣿⣿⣿⢏⠀⠀⠀⠀⠑⠕⠕⢕⢜⢍⢑⠕⢝⢱⢕⣸⠀⠀⠀⢠⢹⢄⢙⢟⢱⣿⣿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⢕⢕⢕⢕⢕⢕⢕⢕⢕⢸⣿⣿⢳⣿⣧⡕⢱⡜⢻⣿⡇⢕⣿⣿⣟⣿⡿⣸⣿⣿⣿⣿⣳⣿⣿⣿⣿⣿⡿⢕⢕⢱⢕⢔⣵⣧⣾⣿⣿⣿⣿⣿⣿⢕⢕⣽⣿⣿⣿⣿⣿⣿⣿⣿⣿⣿⣿⣿⣿⣿⣿⣿⣿⣿⣿⣿⣿⣿⣿⣿⣿⣿⣿⡇⢕⢕⢕⢕⡼⢕⢸⣿⣿⣿⣿⣿⣿⠟⠑⠀⢔⢔⢄⢀⠀⠀⠀⠀⠁⠑⠑⠑⠔⢘⢇⣿⢀⣠⣾⡎⠕⢅⢕⢕⢜⢻⡏⣵⢕⢕⢕⢕⢕⢐⢈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⢕⢕⢕⢕⢕⢜⡜⣧⢏⢜⢿⣿⣿⡕⢜⢕⢅⢔⢸⣿⣿⣿⣿⢣⣿⣿⣿⣿⢳⣿⣿⣿⣿⣿⡿⢕⢕⢕⣼⢕⢕⢟⢟⣿⣿⣿⣿⣿⣿⣿⢕⢸⣿⣿⣿⣿⣿⣿⣿⣿⣿⣿⣿⣿⣿⣿⣿⣿⣿⣿⣿⣿⣿⣿⣿⣿⣿⣿⣿⣿⡇⢕⢕⠕⠀⠑⠕⢾⢿⠿⠿⠟⢙⠁⠀⠀⢄⢕⢕⢕⣿⣷⡄⠀⠀⠀⠀⠀⠀⢀⠁⠐⢙⢇⢝⢕⢅⠕⢅⢕⢕⢕⢔⢕⣿⡇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⢕⢕⢱⢜⣇⢕⢕⢜⢏⣵⣾⣿⢗⢕⣸⣿⣿⢸⢇⣾⣿⣿⣿⢣⣿⣿⣿⣿⣿⡿⢕⢕⢕⢱⣿⡕⢕⢱⣾⣿⣿⣿⣿⣿⣿⡿⢕⢸⣿⣿⣿⣿⣿⣿⣿⣿⣿⣿⣿⣿⣿⣿⣿⣿⣿⣿⣿⣿⣿⣿⣿⣿⣿⣿⣿⣿⡇⢕⢕⠀⠀⠀⠀⢀⢀⠀⠁⠀⠀⠀⠀⠀⢕⢕⢕⣵⣿⣿⣿⣷⣄⠀⠀⠀⠀⠁⠕⢕⢔⠔⢅⠔⠑⢄⢕⢕⢕⢕⢑⣼⣿⣷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⢕⢕⢕⢱⢜⢕⠕⣵⣿⣿⣿⢟⢕⢕⣿⣿⣿⡽⣸⣿⣿⣿⢏⣾⣿⣿⣿⣿⣿⢕⢕⡕⢕⣼⣿⣇⢕⣼⣿⣿⡝⢏⢟⢿⣿⢇⢕⣿⣿⣿⣿⢿⣿⣿⣿⣿⣿⣿⣿⣿⣿⣿⣿⣿⣿⣿⣿⣿⣿⣿⣿⣿⣿⣿⣿⣿⢕⢕⢕⠀⠀⠀⠀⠀⠁⠁⠀⠀⠀⠀⢀⢕⢕⢕⢸⣿⣿⣿⣿⣿⣿⢸⣦⡀⠀⠀⠀⠀⠕⢕⢔⢔⢕⢕⢕⠕⢑⣅⡇⣿⣿⡿⢕⢀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⢕⢕⢕⢕⢕⢸⣿⣿⡟⢕⢕⢕⢕⣿⣿⣿⢣⣿⣿⣿⡟⣼⣿⣿⣿⣿⣿⢇⢕⣾⡇⢕⣿⣿⣿⢕⣿⣿⣿⣿⣕⣕⢕⢕⣕⢱⣿⣿⣿⡿⣸⣿⣿⣿⣿⣿⣿⣿⣿⣿⣿⣿⣿⣿⣿⣿⣿⣿⣿⣿⣿⣿⣿⣿⣿⢕⢕⢕⢀⠀⠀⢔⢄⢄⢄⠀⠀⠀⢄⢕⢕⢕⢕⢸⣿⣿⣿⣿⣿⣿⢸⣿⣿⣦⡀⠀⠀⠀⠀⢁⢁⢁⢱⢔⣱⣷⣿⡇⣻⣟⢇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⢕⢕⢸⣎⢿⡟⢕⣕⣵⣾⣧⣿⣿⡟⣼⣿⣿⣿⢱⣿⣿⣿⣿⣿⣿⣵⣾⣿⡇⢸⣿⣿⡇⢸⣿⣿⣿⣿⣿⣿⣿⣿⡇⣼⣿⣿⣿⢇⣿⣿⣿⣿⣿⣿⣿⣿⣿⣿⣿⣿⣿⣿⣿⣿⣿⣿⣿⣿⣿⣿⢇⡇⣿⢕⢕⢕⣱⣄⠀⠁⠑⠑⠁⠀⣄⢕⢕⢕⢕⢱⣕⢸⣿⣿⣿⣿⣿⣿⢸⣿⣿⣿⣿⣷⡇⣾⣿⣿⢱⣵⣧⣕⢻⡿⢏⢕⢜⢎⢵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⠕⡻⣷⣵⡞⢟⢿⢿⢟⣿⣿⢣⣿⣿⣿⡏⣾⣿⣿⣿⣿⣿⣿⣿⣿⣿⢇⢸⣿⡿⢕⣿⣿⣿⣿⣿⣿⣿⣿⣿⢱⣿⣿⣿⣿⢕⣿⣿⣿⣿⣿⣿⣿⣿⣿⣿⣿⣿⣿⣿⣿⣿⣿⣿⣿⣿⣿⣿⢕⢇⢕⢕⢕⢕⣿⣿⣿⣷⣶⣶⣷⣿⣿⢕⢕⢕⢕⢸⣿⣾⣿⣿⣿⣿⣿⡿⢸⣿⣿⣿⣿⣿⣷⣿⣿⣿⢕⢜⣿⣿⣷⡕⢕⣱⢎⢜⣾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⠀⠀⠁⠑⠕⢱⢝⢻⢿⣷⣵⣕⣕⣿⡟⣼⣿⣿⣿⢹⣿⣿⣿⣿⣿⣿⣿⣿⣿⡿⢕⣿⣿⡇⢱⣿⣿⣿⣿⣿⣿⣿⣿⡿⢸⣿⣿⣿⢇⢕⣿⣿⣿⣿⣿⣿⣿⣿⣿⣿⣿⣿⣿⣿⣿⣿⣿⣿⣿⣿⣿⣿⢕⢕⢕⢕⢕⢕⣿⣿⣿⣿⣿⣿⣿⣿⣿⡇⢕⢕⢕⣿⣿⣿⣿⣿⣿⣿⣿⡇⣿⣿⣿⣿⣿⣿⣿⣿⣿⡿⢕⢕⢜⢿⣿⣿⡕⢕⣱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⢕⠰⣤⣄⠀⠀⠀⠀⠀⠁⢣⢕⢕⢝⢟⢻⢿⣿⢱⣿⣿⣿⢇⣾⣿⣿⣿⣿⣿⣿⣿⣿⣿⢇⢕⣿⣿⢇⣼⣿⣿⣿⣿⣿⣿⣿⣿⡇⣿⣿⣿⡿⢕⢕⣿⣿⣿⣿⣿⣿⣿⣿⣿⣿⣿⣿⣿⣿⣿⣿⣿⣿⣿⣿⣿⡇⢕⢑⢕⢕⢕⢕⣿⣿⣿⣿⣿⣿⣿⣿⣿⣇⢕⢕⢱⣿⣿⣿⣿⣿⣿⣿⣿⡇⣿⣿⣿⣿⣿⣿⣿⣿⣿⡇⣵⣕⢕⢕⣻⣿⢧⢸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⣶⣴⡀⢀⢠⣦⢕⢕⢝⢷⢕⢕⢸⣸⣿⣿⢏⢱⣿⣿⣿⣿⣿⣿⣿⣿⣿⡿⢕⡕⣿⣿⢕⡿⢿⢿⢿⢿⢿⢿⢿⢿⢇⣿⣿⣿⡇⢸⡕⣿⣿⣿⣿⣿⣿⣿⣿⣿⣿⣿⣿⣿⣿⣿⣿⣿⣿⣿⣿⣿⢇⢕⢅⢕⢕⢕⢕⣿⣿⣿⣿⣿⣿⣿⣿⣿⣿⢕⢕⣸⣿⣿⣿⣿⣿⣿⣿⣿⢇⣿⣿⣿⣿⣿⣿⣿⣿⣿⡇⣿⣿⣷⣕⢜⣫⡾⢸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⠿⣫⣵⣿⡟⠑⠀⠁⠑⠕⠕⢕⣿⣿⡏⢜⣸⣿⣿⣿⣿⣿⣿⢏⣿⣿⢇⢕⡇⣿⣿⢱⣷⣷⣷⣷⣷⣷⣷⣾⣿⡇⣿⣿⣿⢕⢿⡇⣿⣿⣿⡿⣿⣿⣿⣿⣿⣿⣿⣿⣿⣿⣿⣿⣿⣿⣿⣿⣿⢕⢕⢕⢕⢕⢕⢱⣿⣿⣿⣿⣿⣿⣿⣿⣿⣿⡕⢱⣼⣿⣿⣿⣿⣿⣿⣿⣿⢕⣿⣿⣿⣿⣿⢿⣿⣿⣿⢕⢕⣕⣵⣷⣿⢟⢕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⣿⡿⣫⣾⣿⡿⢟⠀⠀⠀⠀⠀⢀⢀⢸⣿⡟⣼⢕⣿⣿⣿⣿⣿⣿⣿⢕⣿⡏⢕⣿⣷⢸⡿⢸⢿⢿⢿⢿⢿⣿⣿⣿⣿⡇⣿⣿⣿⢱⣷⣵⢹⣿⣿⣇⢿⣿⣿⣿⣿⣿⣿⣿⣿⣿⣿⣿⣿⣿⣿⣿⡿⢕⢕⡕⢕⢕⢕⢸⣷⣷⣷⣷⣵⣵⣝⣝⣝⢟⢕⢕⣿⡟⣿⣿⣿⣿⣿⣿⡏⢸⣿⣿⣿⣿⡏⢜⢸⣿⡿⢼⢿⢟⢟⢝⢕⠇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⢏⣵⣿⣿⢟⢱⠀⠀⠀⠀⠀⠀⢸⡏⣾⡟⣸⣿⢸⣿⣿⣿⣿⣿⣿⣿⢕⣽⢕⡼⠿⠿⠜⣿⠜⠟⠻⠿⠿⠿⢷⣶⣮⣭⣕⢸⣿⣿⢸⣿⣿⡜⣿⣿⣿⢸⣿⣿⣿⣿⣿⣿⣿⣿⣿⣿⣿⣿⣿⡿⣿⣯⢕⠕⡕⢕⢕⢕⣾⣿⣿⣿⣿⣿⣿⣿⣿⣿⣻⡇⢜⣿⡇⣿⣿⣿⣿⣿⣿⡇⣸⣿⣿⣿⣿⢕⢕⣼⣿⢇⢕⣵⢇⢕⢕⡱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⡟⣱⣿⡿⢏⢎⢕⠑⠀⠀⠀⠀⠀⠀⢜⢇⣿⢁⣿⡟⣸⣿⣿⣿⣿⣿⣿⣿⢕⢕⢕⠔⠂⠀⠀⠸⢀⢀⠀⠀⠀⠀⠀⠀⠁⠉⠙⠜⣿⣿⢈⠻⣿⣷⢹⣿⣿⡇⢿⣿⣿⣿⣿⣿⣿⣿⣿⣿⣯⣿⣿⣇⣿⣿⢕⢕⣷⢕⢕⠱⠿⢟⣛⣟⣻⣽⣽⣽⣽⣝⣟⡃⢱⣷⢕⣿⡟⢿⣿⣿⣿⢕⢸⣿⣿⣿⢇⢕⣱⣿⡟⢕⠱⠕⠑⢱⣷⡄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⢅⣾⡿⢏⢕⢕⣱⠇⠀⠀⠀⠀⠀⠀⠀⠀⢸⡇⣾⢸⡇⣿⣿⣿⣿⣿⣿⣿⣿⡕⢕⠀⠀⢄⣴⣷⣷⣵⣠⣶⣴⠄⠀⠀⠀⠀⠀⠀⠀⠜⣿⢸⣧⡸⣻⣧⢹⣿⣿⡸⣿⣿⣿⣿⣿⣿⣿⣿⣿⣿⢝⢿⣿⣿⣿⢕⢱⢏⢕⢑⣴⠾⠟⠛⠙⠙⠉⠉⠉⠉⠙⠙⠃⣜⠗⠷⢹⡇⣮⡝⢿⢟⢕⢸⣿⣿⡟⢕⢱⣿⣿⢇⠀⠀⠀⠀⠁⢿⣿⣧⡀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⡇⢸⣿⣿⣿⢕⣿⣿⣿⡇⢸⣿⣿⣿⡇⢕⢕⢺⣻⣿⣷⣝⢻⣿⣿⣿⣿⣿⣷⣷⣕⡕⢕⢕⢕⢕⠕⠕⠑⠑⠁⠀⠀⠀⠁⠈⠉⠉⠑⠐⣰⡿⢏⢕⢕⢕⣼⡟⠀⠀⠀⠀⠀⠀⠀⠀⠀⢕⢕⣿⡎⡇⣿⣿⣿⣿⣿⣿⣿⣿⢇⢕⢄⢀⢸⣿⣿⣿⣟⠈⠉⠁⠀⢔⠀⠀⠀⠀⠀⠀⠀⢝⡇⠝⣿⣿⣿⣷⡝⢿⣷⡹⣿⣿⣧⢻⣿⣿⣿⣿⣿⣧⢹⢟⣿⢹⢕⢱⡞⢕⠈⠀⠀⠀⠀⠀⠀⠀⠀⠀⠀⠀⣄⢰⠃⠀⠀⠰⡝⢜⡕⢕⢕⣷⣾⣿⡿⢕⣱⣿⣿⢇⢕⠀⠀⠀⠀⠀⠌⢻⣿⣿⣆⠀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⢀⣾⢟⢕⠕⢄⣱⣿⣿⡇⠀⠀⠀⠀⠀⠀⠀⠀⠀⠀⠀⠈⢃⠑⣿⣿⢕⢿⣿⢻⣿⣿⢕⢕⢕⣵⡜⣿⣿⣿⣿⠀⢕⢄⠀⠑⠀⢄⠀⢕⠀⢀⠀⢱⣿⢅⢜⣿⣿⣿⣿⣮⡻⢿⡜⢻⣿⣧⡘⢿⣿⣿⣿⣿⣷⡸⣿⡜⢕⠜⢁⢰⣾⡿⠇⠀⠀⠀⠀⢀⠀⠀⠀⠀⣿⣵⣿⣴⡄⠀⠁⠙⢇⢕⢕⢧⣿⣿⢇⢸⣿⡿⢇⢕⠀⠀⠀⠀⠀⠀⠀⢇⢹⢻⣿⣷⡄⠀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⢠⡾⢇⢕⠁⢄⣵⣿⣿⡏⢕⢕⠀⠀⠀⠀⠀⠀⠀⠀⢄⢕⢕⣸⡇⢿⣿⢕⡹⡟⢸⣿⡏⢕⢕⢼⣿⣿⣾⣿⣿⣿⡔⢕⢕⢀⠀⠀⠕⠀⠀⢄⢕⠀⣸⣿⣿⣮⣿⣿⣿⣿⣿⣿⣷⣿⣾⣧⣝⡳⣕⢽⣽⡟⢿⣿⣷⣜⢇⢕⣰⣾⠀⠀⠀⠀⢀⢀⠀⠀⢕⠀⢄⠀⢄⣿⣿⣿⣿⢑⠀⣄⣵⢕⢕⢕⣼⡿⢇⢕⣿⡿⢕⢕⠑⠀⠀⠀⠀⠀⠀⠀⢱⡕⢕⢜⢻⣿⣆⢄⢄⢄⢄⣄⢀⢁⢑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⢠⡟⢕⠕⠀⢀⣼⣿⣿⡟⢕⢕⢀⢀⠀⠀⠀⠀⢄⢄⢀⢕⢕⢱⣿⣿⢸⣿⢕⢸⢸⡕⢹⣇⢕⢕⢼⣿⣿⣿⣿⣿⣿⣿⣴⠕⠕⢕⣧⣴⣴⢔⢕⠜⢳⣿⣿⣿⣿⣿⣿⣿⣿⣿⣿⣿⣿⣿⣿⣿⣿⣿⣿⣿⣿⣿⣿⣿⣿⣿⣾⣿⣿⠀⢄⢔⠀⠁⠜⠀⠀⠀⢔⢕⠀⣼⣿⣿⣿⢏⣵⣾⣿⢇⣗⡕⣱⣿⢇⢕⣼⢟⣵⣕⢕⠀⠀⠀⠀⠀⠀⠀⠀⠁⣿⣇⢕⢕⢜⢻⣷⡕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⢰⡟⢕⠑⠀⠀⣼⣿⣿⡟⢕⢕⢕⢕⢕⢕⢔⢔⢕⢕⢕⢕⢕⢕⣼⣿⣿⣇⢻⢕⢜⣿⣷⣧⡹⢕⢕⢺⣿⣿⣿⣿⣿⣿⣿⣿⣧⡄⢕⣿⣿⢏⠕⣅⣵⣿⣿⣿⣿⣿⣿⣿⣿⣿⣿⣿⣿⣿⣿⣿⣿⣿⣿⣿⣿⣿⣿⣿⣿⣿⣿⣿⣿⣿⡇⢅⣕⢔⢔⣄⣄⡄⢕⢕⢕⣵⣿⣿⣿⣿⣿⣿⣿⢟⣼⣿⣿⣿⢏⢕⡵⣫⢘⠟⠿⠁⠀⠀⠀⠀⠀⠀⠀⠀⠀⠘⠛⠓⠑⠑⠑⠙⠟⠇⠕⠱⠥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⠕⠑⠀⢠⠟⠕⠁⠀⠀⠑⠙⠉⠉⠁⠁⠁⠁⠁⠁⠁⠈⠑⠑⠑⠕⢕⣱⢱⣿⣿⣿⣿⢕⣧⡕⢜⢿⣿⣿⡇⢕⢜⣿⣿⣿⣿⣿⣿⡗⢝⢟⢻⢷⢿⣯⣷⣾⣿⣿⣿⣿⣿⣿⣿⣿⣿⣿⣿⣿⣿⣿⣿⣿⣿⣿⣿⣿⣿⣿⣿⣿⣿⣿⣿⣿⣿⣿⣿⣿⣾⡕⠕⢿⣿⡟⢕⢑⣱⣿⣿⣿⣿⣿⣿⣿⣿⡟⣱⣿⣿⡿⢇⢕⢞⣵⣿⡕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⠛⠿⣿⣿⢇⢕⢹⣿⡕⢌⢻⣿⣿⡕⢕⢹⣿⣿⣿⣿⣿⣿⣿⣧⣤⣵⣴⣤⣴⣶⣾⣿⣿⣿⣿⣿⣿⣿⣿⣿⣿⣿⣿⣿⣿⣿⣿⣿⣿⣿⣿⣿⣿⣿⣿⣿⣿⣿⣿⣿⣿⣿⣿⣿⣦⣼⣟⣿⣴⣿⡿⢿⣻⣿⣿⣿⣿⣿⡟⣱⣿⣿⡟⢹⢕⢵⣿⣿⣿⡇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⡧⢕⠕⠀⠀⠀⠀⠀⠀⠀⠀⠀⠀⠀⠀⠀⠀⠀⠀⠀⠀⠀⠀⠀⠀⠀⠀⠀⠀⠀⠀⠀⠀⠀⠈⠃⢕⢕⢕⢝⣷⢸⣧⢕⢝⢷⡕⢜⣿⣿⣿⣿⣿⣿⣿⣿⣿⣿⣿⣿⣿⣿⣿⣿⣿⣿⣿⣿⣿⣿⣿⣿⣿⣿⣿⣿⣿⣿⣿⣿⣿⣿⣿⣿⣿⣿⣿⣿⣿⣿⣿⣿⣿⣿⣿⣷⣬⣝⣉⣉⡑⢡⣵⣼⣿⣿⣿⣿⣿⡟⣱⣿⡿⢏⢇⢜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⣷⠁⠀⠀⠀⠀⠀⠀⠀⢀⠔⠀⠀⠀⠀⠀⢀⠔⠁⠀⢄⠀⠀⠀⠀⠀⠀⠀⠀⠀⠀⠀⠀⠀⠀⠀⠀⠁⠕⢕⢜⢇⢿⣇⢕⢕⢕⢕⢹⣿⣿⣿⣿⣿⣿⣿⣿⣿⣿⣿⣿⣿⣿⣿⣿⣿⣿⣿⣿⣿⣿⣿⣿⣿⣿⣿⣿⣿⣿⣿⣿⣿⣿⣿⣿⣿⣿⣿⣿⣿⣿⣿⣿⣿⣿⣿⣿⣿⣿⣿⣿⣿⣿⣿⣿⣿⣿⣿⢟⣸⣿⢟⢕⢇⡕⢕⢕⢕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⢀⢔⠑⠀⠀⠀⠀⢄⠕⠁⠀⠀⠀⠁⠀⠀⠀⠀⠀⠀⠀⠀⠀⠀⠀⠀⠀⠀⠀⠀⠀⠀⠁⠕⢕⢜⢿⡇⢕⢕⢕⢕⢿⣿⣿⣿⣿⣿⣿⣿⣿⣿⣿⣿⣿⣿⣿⣿⣿⣿⣿⣿⣿⣿⣿⣿⣿⣿⣿⣿⣿⣿⣿⣿⣿⣿⣿⣿⣿⣿⣿⣿⣿⣿⣿⣿⣿⣿⣿⣿⣿⣿⣿⣿⣿⣿⣿⣿⣿⣿⢏⣼⡿⢏⡱⡕⡕⢕⢕⢕⠑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⡿⠀⠀⠀⠀⢀⢔⠕⠁⠀⠀⠀⢄⢕⠁⠀⠀⠀⠀⠀⠀⠀⠀⠀⠀⠀⠀⠀⠀⠀⠀⠀⠀⠀⠀⠀⠀⠀⠀⠀⠀⠀⠕⢜⢿⡕⢕⢕⢕⢜⣿⣿⣿⣿⣿⣿⣿⣿⣿⣿⣿⣿⣿⣿⣿⣿⣿⣿⣿⣿⣿⣿⣿⣿⣿⣿⣿⣿⣿⣿⣿⣿⣿⣿⣿⣿⣿⣿⣿⣿⣿⣿⣿⣿⣿⣿⣿⣿⣿⣿⣿⣿⣿⣿⣿⣿⢇⡾⢏⣕⢕⢕⡱⢕⢕⠑⠀⠀⠀⠀⠀⠀⠀⠀⠀⠀⠀⠀⠀⠀⠀⠀⠀⠀⠀⠀⠀⠀⠀⠀⠀⠀⠀⠀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⠁⠜⢿⡕⢇⢕⢕⢜⣿⣿⣿⣿⣿⣿⣿⣿⣿⣿⣿⣿⣿⣿⣿⣿⣿⣿⣿⣿⣿⣿⣿⣿⣿⣿⣿⣟⣿⣿⣿⣿⣿⣿⣿⣿⣿⣿⣿⣿⣿⣿⣿⣿⣿⣿⣿⣿⣿⣿⣿⣿⣿⡿⣱⡟⢕⣼⢎⡣⣺⢕⠕⠁⠀⠀⠀⠀⠀⠀⠀⠀⠀⠀⠀⠀⠀⠀⠀⠀⠀⠀⠀⠀⠀⠀⠀⠀⠀⢀⢄⢔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⠀⠈⢻⣕⢇⢕⢕⢜⢿⣿⣿⣿⣿⣿⣿⣿⣿⣿⣿⣿⣿⣿⣿⣿⣿⣿⣿⣿⣿⣿⣿⣿⣿⣿⣿⣿⣿⣿⣿⣿⣿⣿⣿⣿⣿⣿⣿⣿⣿⣿⣿⣿⣿⣿⣿⣿⣿⣿⡿⣫⣾⢟⢕⢞⢕⣱⢽⢇⠑⠀⠀⠀⠀⠀⠀⠀⠀⠀⠀⠀⠀⠀⠀⠀⠀⠀⠀⠀⠐⠀⠀⠀⠀⢄⢔⠕⠑⠁⠀⠀⠀⠀⠀⠀⠀⢀⠀⠀⠄⢀⠑⠀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⠄⠁⠀⢀⠀⠀⠀⠀⠀⠀⠀⠀⠁⠁⠑⠕⢔⢀⠀⠀⠀⠑⠀⠀⠀⠀⠀⠀⠀⠀⠀⠀⠀⠀⠀⠀⠀⠀⠀⠀⠀⠙⣧⡱⡕⢕⢜⢻⣿⣿⣿⣿⣿⣿⣿⣿⣿⣿⣿⣿⣿⣿⣿⣿⣿⣿⣿⣿⣿⣿⣿⣿⣿⣿⣿⣿⣿⣿⣿⣿⣿⣿⣿⣿⣿⣿⣿⣿⣿⣿⣿⣿⣿⣿⣿⣿⣿⣿⢏⡱⢏⢕⢕⣽⠇⠀⠀⠀⠀⠀⠀⠀⠀⠀⠀⠀⠀⠀⠀⠀⠀⠀⠀⠀⠀⠀⠀⠀⢀⢄⠕⠑⠀⠀⠀⠀⠁⠀⢀⢄⠔⠐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⠁⠑⢕⠀⠀⠀⠀⠀⠀⠀⠀⠀⠀⠀⠀⢀⠄⠐⠀⠀⠀⠀⠀⠀⠀⠀⢜⢻⣇⢕⢕⢕⢜⢻⣿⣿⣿⣿⣿⣿⣿⣿⣿⣿⣿⣿⣿⣿⣿⣿⣿⣿⣿⣿⣿⣿⣿⣿⣿⣿⣿⣿⣿⣿⣿⣿⣿⣿⣿⣿⣿⣿⣿⣿⣿⣿⣿⣿⣿⣿⢟⢕⢜⢕⢕⢕⣿⢏⠀⠀⠀⠀⠀⢀⢀⢀⠀⠀⠁⠐⠀⠀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⠐⠀⠀⠀⠀⠀⠀⠀⠀⠀⠀⠀⠀⠀⠀⠀⢀⠐⠀⠀⠀⠀⠐⠐⠐⠁⠁⠀⠀⠀⠀⠀⢳⣜⢳⣕⡕⢕⢕⢜⠛⢿⣿⣿⣿⣿⣿⣿⣿⣿⣿⣿⣿⣧⣝⢽⣟⡟⢟⢟⢟⢟⢟⢟⢿⢿⢿⣟⣿⣿⣿⣿⣿⣿⣿⣿⣿⣿⣿⣿⣿⣿⣿⠟⠁⠕⢕⢕⢕⢕⣾⢏⠀⠀⠀⠀⠀⠀⠀⢀⢀⠀⠀⠀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⠑⠀⠀⠀⠈⢿⡇⢜⢺⡧⢕⢕⢕⢄⠈⠙⠿⣿⣿⣿⣿⣿⣿⣿⣿⣿⣿⣷⣧⣝⣟⣟⢻⢟⣟⣟⣽⣵⣾⣿⣿⣿⣿⣿⣿⣿⣿⣿⣿⣿⣿⢿⠟⠙⠁⠀⠀⠀⢕⢕⢕⣸⡏⠀⠀⠀⠀⠀⠁⠁⠁⠁⠁⠁⠁⠁⠑⠔⠄⢄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⠁⠀⠀⠀⠀⠀⠀⠀⠀⠀⠀⠀⠀⠀⠀⠀⠀⠀⠀⠀⠀⠀⠀⠀⠀⠀⠀⠀⠀⠀⠀⠀⠀⠀⠁⠀⢾⣿⣷⠀⠀⠀⠀⠀⠀⠀⠀⠀⠀⠀⠀⠀⠘⡇⢕⢕⢜⢻⢕⢕⢕⢕⢀⠀⠁⠙⠟⢿⣿⣿⣿⣿⣿⣿⣿⣿⣿⣿⣿⣿⣿⣿⣿⣿⣿⣿⣿⣿⣿⣿⣿⣿⣿⣿⠿⠟⠙⠁⠀⠀⠀⠀⠀⠀⢕⢕⢕⠱⠟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⡄⠀⠀⠀⠀⠀⠀⠀⠀⠀⠀⠀⠀⠄⠇⢕⢕⢕⢕⢕⠑⢕⢕⢕⢔⢀⠀⠀⠀⠈⠙⡻⢿⣿⣿⣿⣿⣿⣿⣿⣿⣿⣿⣿⣿⣿⣿⣿⣿⡿⠿⠟⠙⠁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⠘⢻⣿⣿⡄⠀⠀⠀⠀⠀⠀⠀⠀⠀⠀⠀⠀⠀⠀⠀⠀⠁⠁⠀⠀⠁⠑⠕⠕⠄⠀⠀⠀⠀⠸⢷⢮⢝⢻⢿⣿⣿⣿⡿⢿⠿⠿⠿⠟⠋⠉⠁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⣆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⢀⠀⠀⠀⠀⠀⠀⠀⠀⠀⠀⠀⠀⠀⠀⠀⠀⠀⠀⠀⢅⢙⠖⢤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⡎⢕⠀⠀⠀⠀⠀⠀⠀⠀⠀⠀⠀⠀⠀⠀⠀⠀⠀⠀⠀⠀⠀⠀⠀⠀⠀⠀⠀⠀⠀⠀⠀⠀⠀⠀⠀⠀⠀⠀⠀⠀⠀⠀⠀⠜⣿⣿⣷⡄⠀⠀⠀⠀⠀⠀⠀⠀⠀⠀⠀⠀⠀⠀⠀⠀⢄⢔⢕⢕⠀⠀⠁⠙⠗⢦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⠐⠀⠀⠀⠀⠀⠀⠀⠀⠀⠀⠀⠀⠀⢀⢀⢄⢀⢀⢀⠀⢀⢀⣀⣄⣤⣤⣴⣴⣆⣀⠀⠀⠀⠀⠀⠀⠀⠀⠀⠀⠀⠀⠀⠀⠘⢿⣿⣿⣔⠀⠀⠀⠀⠀⠀⠀⠀⠀⠀⠀⠀⠀⠀⠀⢕⢕⢕⢕⠀⠀⠀⠀⠀⠑⠕⠝⠗⢦⣄⣀⠀⠀⠀⠀⠀⠀⠀⠀⠀⠀⠀⠀⠀⠀⠀⠀⠀⠀⠀⠀⠀⠀⠀⠀⠀⠀⠀⠀⠀⠀⠀⠀⠀⠀⠀⠀⠀⠀⠀⠀⠀⠀⠀⠀⠀⠀⠀⠀⠀⠀⠀⠀⠀⠀⠀⠀⠀⠀⠀⠀⠀⠀⠀⠀⠀⠀⠀⠀⠀⠀⠀⠀⠀⠀⠀⠀⠀⠀⠀⠀⠀⠀⠀⠀⠀⠀⠀⠀⠀⠀⢕⡕⢕⣜⢝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⢀⢄⢔⣕⣵⣵⣷⣾⣿⣿⣿⣿⣿⣿⣿⣿⣿⣿⣿⣿⣶⣴⣄⢀⠀⠀⠀⠀⠀⠀⠀⠀⠀⠀⠘⢿⣿⣿⣆⠀⠀⠀⠀⠀⠀⠀⠀⠀⠀⠀⠀⠀⠀⢕⢕⡕⠁⠀⠀⠀⠀⠀⠀⠀⠀⠀⠀⠁⠙⠟⠖⠄⠀⠀⠀⠀⠀⠀⠀⠀⠀⠀⠀⠀⠀⠀⠀⠀⠀⠀⠀⠀⠀⠀⠀⠀⠀⠀⠀⠀⠀⠀⠀⠀⠀⠀⠀⠀⠀⠀⠀⠀⠀⠀⠀⠀⠀⠀⠀⠀⠀⠀⠀⠀⠀⠀⠀⠀⠀⠀⠀⠀⠀⠀⠀⠀⠀⠀⠀⠀⠀⠀⠀⠀⠄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⡵⡇⠀⠀⠀⠀⠀⠀⠀⠀⠀⠀⠀⠁⢕⣾⣿⣿⣿⣿⣿⣿⣿⣿⣿⡿⣟⣫⣵⣿⣿⣿⣿⣿⣿⣿⣿⣦⣄⠀⠀⠀⠀⠀⠀⠀⠀⠀⠘⢿⣿⣿⣇⠀⠀⠀⠀⠀⠀⠀⠀⠀⠀⠀⠀⢕⢕⢕⡿⠀⠀⠀⠀⠀⠀⠀⠀⠀⠀⠀⠀⠀⢕⠀⠀⢀⢀⣀⣀⣀⣀⣀⣀⣄⣄⣄⣠⣤⣤⣤⣤⣤⣤⣴⣴⣴⣴⣶⣴⣄⣀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⠝⠜⠟⠇⠀⠀⠀⠀⠀⠀⠀⠀⠀⠀⠀⠀⢸⣿⣿⢿⢟⢟⢟⢟⢏⣟⣵⣾⣿⣿⣿⣿⣿⣿⣿⣿⣿⣿⣿⣿⣿⣷⣴⣀⡀⠀⠀⠀⠀⠀⠀⠁⢿⣿⣿⣧⣠⣤⣤⣄⣤⣤⣴⣴⢄⠀⠀⢕⡮⢇⢇⢰⣶⣶⣷⣷⣷⣷⣾⣿⣷⠀⠀⢕⢕⠀⠀⣿⣿⣿⡿⢿⢿⢿⢿⢿⢿⠿⠟⠿⠿⠟⠟⠟⠟⠟⠟⠟⠟⠟⠟⠟⠻⢿⣿⣷⣦⣴⣄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⢸⡇⠀⢠⣾⣿⣿⣿⣿⣿⣿⣿⣿⣿⣿⣿⣿⣿⣿⣿⣿⣿⣿⣿⣿⡔⠀⠀⠀⠀⠀⠀⠁⢻⣿⣿⣿⣿⣿⡿⣿⢿⢿⢿⠕⠀⠀⠁⠁⠀⠁⠕⢍⠙⠙⠙⠙⠙⠉⠁⠁⠁⠀⢕⢕⢕⠀⠁⠀⠀⠀⠀⠀⠀⠀⠀⠀⠀⠀⠀⠀⠀⠀⠀⠀⠀⠀⠀⠀⠀⠀⠀⠀⠀⠁⠙⠟⢿⢿⣿⣿⣷⣷⣴⣤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⡇⢕⢕⣵⣿⣿⣿⣿⣿⡿⣻⣿⣿⣿⣿⣿⣿⣿⣿⣿⣿⣿⣿⣿⣿⣿⢇⠀⠀⠀⠀⠀⠀⠀⠁⠑⠁⠁⠁⠁⠁⠀⠀⠀⠀⠀⠀⠀⠀⠀⠀⠀⠀⠁⠕⢄⠀⠀⠀⠀⠀⠀⠀⢄⢕⢕⢕⠀⠀⠀⠀⠀⠀⠀⠀⠀⠀⠀⠀⠀⠀⠀⠀⠀⠀⠀⠀⠀⠀⠀⠀⠀⠀⠀⠀⠀⠀⠀⠀⠁⠈⠙⠟⢿⢿⣿⣿⣿⣿⣷⣴⣴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⢰⡀⠀⠀⠀⠀⢕⢕⢕⠁⠀⠀⠀⠀⠀⠀⠀⠀⠀⠀⠀⠀⠀⠀⠀⠀⠀⠀⠀⠀⠀⠀⠀⠀⠀⠀⠀⠀⠀⠀⠀⠀⠀⠀⠀⠀⠀⠁⠈⠙⠻⢿⣿⣿⣿⣿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⣼⣿⣿⣿⣿⢿⢏⣼⣿⣿⣿⣿⣿⣿⣿⣿⣿⣿⣿⣿⣿⣿⣿⣿⣿⡏⠀⠀⠀⠀⠀⠀⠀⠀⠀⠀⠀⠀⠀⠀⠀⠀⠀⠀⠀⠀⠀⠀⠀⠀⠀⠀⠀⠀⠀⠀⠀⠅⢕⢕⢄⡀⠀⢕⢕⢕⠀⠀⠀⠀⠀⠀⠀⠀⠀⠀⠀⠀⠀⠀⠀⠀⠀⠀⠀⠀⠀⠀⠀⠀⠀⠀⠀⠀⠀⠀⠀⠀⠀⠀⠀⠀⠀⠀⠀⠀⢀⢀⢀⢀⢉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⢄⠀⠀⠀⠀⠀⠀⠀⠀⠀⠀⠀⠀⠀⠀⠀⠀⠀⠀⠀⠀⠀⠀⠀⠀⠀⠀⠀⠀⠀⠀⠀⠀⠀⠀⠀⠀⠀⠀⠀⠀⠀⠀⠀⠀⠀⠀⠀⠀⠀⠀⠀⠀⢰⣿⣿⣿⣿⡿⢏⢕⣸⣿⣿⣿⣿⣿⣿⣿⣿⣿⣿⣿⣿⣿⣿⣿⣿⣿⣿⣷⡄⠀⠀⠀⠀⠀⠀⠀⠀⠀⠀⠀⠀⠀⠀⠀⠀⠀⠀⠀⠀⠀⠀⠀⠀⠀⠀⠀⠀⠀⠀⠀⠑⢕⢕⠑⢕⢕⢕⢕⠀⠀⠀⠀⠀⠀⠀⠀⠀⠀⠀⠀⠀⠀⠀⠀⠀⠀⠀⠀⠀⠀⠀⠀⢀⢄⢔⠔⠕⠕⠕⠕⠗⠗⠗⠟⠗⢗⢟⢿⢿⢿⢿⢿⣿⡿⢿⢇⢕⢕⢕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⠘⠑⠑⠛⠛⠛⠛⠛⠛⠛⠙⠛⠛⠛⠛⠛⠛⠛⠛⠛⠛⠛⠛⠛⠃⠀⠀⠀⠀⠀⠀⠀⠀⠀⠀⠀⠀⠀⠀⠀⠀⠀⠀⠀⠀⠀⠀⠀⠀⠀⠀⠀⠀⠀⠀⠀⠀⠁⠀⠑⠑⠑⠑⠀⠀⠀⠀⠀⠀⠀⠀⠀⠀⠀⠀⠀⠀⠀⠀⠀⠀⠀⠀⠀⠀⠐⠓⠘⠁⠀⠀⠀⠀⠀⠀⠀⠀⠀⠀⠀⠀⠀⠀⠀⠀⠀⠀⠀⠀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⢱⣿⣿⣿⣿⢸⣿⣿⣿⣿⣿⣿⣿⣿⣿⣿⣿⣿⣿⣿⣿⣿⣿⣿⣿⣿⣷⣧⣕⢕⢑⠄⢐⠁⠑⠑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⣕⣵⣷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⢸⣿⡏⣿⣿⢸⣿⣿⣿⣿⣿⣿⣿⣿⣿⣿⣿⣿⣿⣿⣿⣿⣿⣿⣿⣿⣿⣿⣿⣿⣷⣕⡔⠀⠀⠀⠀⠀⠀⠀⠀⠀⠑⠑⢕⢕⢕⢕⢕⢕⢕⢕⢕⢕⢕⢕⢕⢕⢕⢕⢕⢕⢕⢕⢕⢕⢕⢕⢕⢕⢕⢕⢕⢕⢕⢕⢕⢕⢕⢕⢕⢕⢕⢕⢕⢕⢕⢕⢕⢕⠁⠁⠁⠁⠁⠁⠁⠁⠁⠁⠁⠁⠁⠁⠁⠁⠁⠁⠁⠁⠁⠁⠑⢕⢕⢕⢕⢕⢕⢕⢕⢕⢕⢕⢕⢕⢕⢕⢕⢕⢕⢕⢕⢕⢕⢕⢕⢕⢕⢕⢕⢕⢕⢕⣕⣱⣵⣾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⣿⣿⢕⣿⣿⢸⣿⣿⣿⣿⣿⣿⣿⣿⣿⣿⣿⣿⣿⣿⣿⣿⣿⣿⣿⣿⣿⣿⣿⣿⣿⣿⣿⣷⣦⣄⢀⠀⠀⠀⠀⠀⠀⠀⠀⠁⠑⠕⢕⢕⢕⢕⢕⢕⢕⢕⢕⢕⢕⢕⢕⢕⢕⢕⢕⢕⢕⢕⢕⢕⢕⢕⢕⢕⢕⢕⢕⢕⢕⢕⢕⢕⢕⢕⠕⠑⠁⠁⠀⠀⠀⠀⠀⠀⠀⠀⠀⠀⠀⠀⠀⠀⠀⠀⠀⠀⠀⠀⠀⠀⠀⠀⠀⠀⢕⢕⢕⢕⢕⢕⢕⢕⢕⢕⢕⢕⢕⢕⢕⢕⢕⢕⢕⢕⢕⢕⢕⢕⢕⢕⢕⢕⢗⣽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⣿⣿⢕⣿⣿⢰⣿⣿⣿⣿⣿⣿⣿⣿⣿⣿⣿⣿⣿⣿⣿⣿⣿⣿⣿⣿⣿⣿⣿⣿⣿⣿⣿⣿⣿⣿⣿⣧⣄⡀⠀⠀⠀⠀⠀⠀⠀⠀⠀⠁⠑⠑⠑⠁⠑⠑⠕⠕⢕⢕⢕⢕⢕⠕⠕⠑⠕⠕⠑⠑⠑⠑⠑⠑⠕⠕⠕⠕⠕⠑⠑⠑⠁⠀⠀⠀⠀⠀⠀⠀⠀⠀⠀⠀⠀⠀⠀⠀⠀⠀⠀⠀⠀⠀⠀⠀⠀⠀⠀⠀⠀⠀⠀⠀⠀⠁⠁⠁⠕⢕⢕⢕⢕⢕⢕⢕⢕⢕⢕⢕⢕⢕⢕⢕⢕⢕⢕⢕⢕⢕⢕⢕⢕⢕⢝⢟⢿⣿⣿⣿⣿⣿⣿⣿⣿⣿⣿⣿⣿⣿⣿⣿⣿⣿⣿⣿⣿⣿⣿⣿⣿⣿⣿⣿⣿⣿⣿⣿⣿⣿⣿⣿⣿⣿⣿⣿⣿⣿⣿⣿⣿⣿⣿⣿⣿⣿⣿⣿⣿⣿⣿⣿⣿⣿⣿⣿⣿⣿⣿⣿⣿⣿⣿⣿⣿⣿⣿⣿⣿⣿⣿⣿⣿⣿⣿⡟⠀</a:t>
            </a:r>
            <a:br/>
            <a:r>
              <a:t>⢕⢕⢕⢕⢕⢕⢕⢕⢕⢕⢕⢕⢕⢸⣿⡏⢸⣿⡇⢕⣿⣿⣿⣿⣿⣿⣿⣿⣿⣿⣿⣿⣿⣿⣿⣿⣿⣿⣿⣿⣿⣿⣿⣿⣿⣿⣿⣿⣿⣿⣿⣿⣿⣿⣷⣴⡄⠀⠀⠀⠀⠀⠀⠀⠀⠀⠀⠀⠀⠀⠀⠀⠀⠀⠀⠀⠀⠀⠀⠀⠀⠀⠀⠀⠀⠀⠀⠀⠀⠀⠀⠀⠀⠀⠀⠀⠀⠀⠀⠀⠀⠀⠀⠀⠀⠀⠀⠀⠀⠀⠀⠀⠀⠀⠀⠀⠀⠀⠀⠀⠀⠀⠀⠀⠀⠀⠀⠀⠀⠀⠀⠀⠀⠔⠑⢕⢕⢕⢕⢕⢕⢕⢕⢕⢕⢕⢕⢕⢕⢕⢕⢕⢕⢕⢕⢕⢕⢕⢕⢕⢕⢕⢝⢟⢿⣿⣿⣿⣿⣿⣿⣿⣿⣿⣿⣿⣿⣿⣿⣿⣿⣿⣿⣿⣿⣿⣿⣿⣿⣿⣿⣿⣿⣿⣿⣿⣿⣿⣿⣿⣿⣿⣿⣿⣿⣿⣿⣿⣿⣿⣿⣿⣿⣿⣿⣿⣿⣿⣿⣿⣿⣿⣿⣿⣿⣿⣿⣿⣿⣿⣿⣿⣿⣿⣿⣿⣿⣿⣿⢇⠀</a:t>
            </a:r>
            <a:br/>
            <a:r>
              <a:t>⢕⢕⢕⢕⢕⢕⢕⢕⢕⢕⢕⢕⢕⢸⣿⡇⣼⣿⢇⢕⣿⣿⣿⣿⣿⣿⣿⣿⣿⣿⣿⣿⣿⣿⣿⣿⣿⣿⣿⣿⣿⣿⣿⣿⣿⣿⣿⣿⣿⣿⣿⣿⣿⣿⣿⢿⢟⢕⢔⢀⠀⠀⠀⠀⠀⠀⠀⠀⠀⠀⠀⠀⠀⠀⠀⠀⠀⠀⠀⠀⠀⠀⠀⠀⠀⠀⠀⠀⠀⠀⠀⠀⠀⠀⠀⠀⠀⠀⠀⠀⠀⠀⠀⠀⠀⠀⠀⠀⠀⠀⠀⠀⠀⠀⠀⠀⠀⠀⠀⠀⠀⠀⠀⠀⠀⠀⠀⠀⠀⠀⠀⠀⠀⠀⠀⠀⠑⠕⠕⢕⢕⢕⢕⢕⢕⢕⢕⢕⢕⢕⢕⢕⢕⢕⢕⢕⢕⢕⢕⢕⢕⢕⢕⣕⣵⣵⣿⣿⣿⣿⣿⣿⣿⣿⣿⣿⣿⣿⣿⣿⣿⣿⣿⣿⣿⣿⣿⣿⣿⣿⣿⣿⣿⣿⣿⣿⣿⣿⣿⣿⣿⣿⣿⣿⣿⣿⣿⣿⣿⣿⣿⣿⣿⣿⣿⣿⣿⣿⣿⣿⣿⣿⣿⣿⣿⣿⣿⣿⣿⣿⣿⣿⣿⣿⣿⣿⣿⣿⡿⢕⠀</a:t>
            </a:r>
            <a:br/>
            <a:r>
              <a:t>⢕⢕⢕⢕⢕⢕⢕⢕⢕⢕⢕⢕⢕⣾⣿⢕⣿⣿⢕⢕⣿⣿⣿⣿⣿⣿⣿⣿⣿⣿⣿⣿⣿⣿⣿⣿⣿⣿⣿⣿⣿⣿⣿⣿⣿⣿⣿⣿⣿⣿⣿⣿⡿⢟⢕⢕⢕⢕⢕⣕⣕⣆⣄⢀⠀⠀⠀⠀⠀⠀⠀⠀⠀⠀⠀⠀⠀⠀⠀⠀⠀⠀⠀⠀⠀⠀⠀⠀⠀⠀⠀⠀⠀⠀⠀⠀⠀⠀⠀⠀⠀⠀⠀⠀⠀⠀⠀⠀⠀⠀⠀⠀⠀⠀⠀⠀⠀⠀⠀⠀⠀⠀⠀⠀⠀⠀⠀⠀⠀⠀⠀⠀⠀⠀⠀⠀⠀⠀⠀⠁⠑⠕⢕⢕⢕⢕⢕⢕⢕⢕⢕⢕⢕⢕⢕⣕⣱⣵⣵⣷⣾⣿⣿⣿⣿⣿⣿⣿⣿⣿⣿⣿⣿⣿⣿⣿⣿⣿⣿⣿⣿⣿⣿⣿⣿⣿⣿⣿⣿⣿⣿⣿⣿⣿⣿⣿⣿⣿⣿⣿⣿⣿⣿⣿⣿⣿⣿⣿⣿⣿⣿⣿⣿⣿⣿⣿⣿⣿⣿⣿⣿⣿⣿⣿⣿⣿⣿⣿⣿⣿⣿⣿⣿⣿⣿⣿⣿⡿⢇⢕⠀</a:t>
            </a:r>
            <a:br/>
            <a:r>
              <a:t>⢕⢕⢕⢕⢕⢕⢕⢕⢕⢕⢕⢕⢕⣿⣿⢰⣿⡇⢕⢕⣿⣿⣿⣿⣿⣿⣿⣿⣿⣿⣿⣿⣿⣿⣿⣿⣿⣿⣿⣿⣿⣿⣿⣿⣿⣿⣿⣿⣿⡿⢟⢕⢕⢕⢕⢕⢕⣡⣷⣿⣿⣷⣿⣿⣷⣴⡄⡀⠀⠀⠀⠀⠀⠀⠀⠀⠀⠀⠀⠀⠀⠀⠀⠀⠀⠀⠀⠀⠀⠀⠀⠀⠀⠀⠀⠀⠀⠀⠀⠀⠀⠀⠀⠀⠀⠀⠀⠀⠀⠀⠀⠀⠀⠀⠀⠀⠀⠀⠀⠀⠀⠀⠀⠀⠀⠀⠀⠀⠀⠀⠀⠀⠀⠀⠀⠀⠀⠀⠀⠀⠀⠀⢕⢕⢕⢕⣕⣕⣵⣵⣵⣷⣾⣿⣿⣿⣿⣿⣿⣿⣿⣿⣿⣿⣿⣿⣿⣿⣿⣿⣿⣿⣿⣿⣿⣿⣿⣿⣿⣿⣿⣿⣿⣿⣿⣿⣿⣿⣿⣿⣿⣿⣿⣿⣿⣿⣿⣿⣿⣿⣿⣿⣿⣿⣿⣿⣿⣿⣿⣿⣿⣿⣿⣿⣿⣿⣿⣿⣿⣿⣿⣿⣿⣿⣿⣿⣿⣿⣿⣿⣿⣿⣿⣿⣿⣿⡟⢕⢕⢕⠀</a:t>
            </a:r>
            <a:br/>
            <a:r>
              <a:t>⢕⢕⢕⢕⢕⢕⢕⢕⢕⢕⢕⢕⢱⣿⡟⣼⣿⢇⢕⢕⣿⣿⣿⣿⣿⣿⣿⣿⣿⣿⣿⣿⣿⣿⣿⣿⣿⣿⣿⣿⣿⣿⣿⣿⣿⣿⣿⣿⢏⢕⢕⢕⢕⢕⣱⣵⣿⣿⣿⣿⣿⣿⣿⣿⣿⣿⣿⣿⡣⢇⢔⢄⢀⠀⠀⠀⠀⠀⠀⠀⠀⠀⠀⠀⠀⠀⠀⠀⠀⠀⠀⠀⠀⠀⠀⠀⠀⠀⠀⠀⠀⠀⠀⠀⠀⠀⠀⠀⠀⠀⠀⠀⠀⠀⠀⠀⠀⠀⠀⠀⠀⠀⠀⠀⠀⠀⠀⠀⠀⠀⠀⠀⠀⠀⠀⢀⣀⣄⣤⣰⣴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⠀</a:t>
            </a:r>
            <a:br/>
            <a:r>
              <a:t>⢕⢕⢕⢕⢕⢕⢕⢕⢕⢕⢕⢕⢸⣿⡇⣿⣿⢕⢕⢕⣿⣿⣿⣿⣿⣿⣿⣿⣿⣿⣿⣿⣿⣿⣿⣿⣿⣿⣿⣿⣿⣿⣿⣿⣿⣿⢟⢕⢕⢕⢕⡱⣕⡵⣾⣿⣿⣿⣿⣿⣿⣿⣿⣿⣿⣿⣿⢟⢕⢕⢕⢕⢱⢕⡓⣴⣄⡀⢀⠀⠀⠀⠀⠀⠀⠀⠀⠀⠀⠀⠀⠀⠀⠀⠀⠀⠀⠀⠀⠀⠀⠀⠀⠀⠀⠀⠀⠀⠀⠀⠀⠀⠀⠀⠀⠀⠀⠀⠀⠀⠀⠀⠀⠀⠀⢀⢀⣀⣄⣠⣴⣤⣶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⠀</a:t>
            </a:r>
            <a:br/>
            <a:r>
              <a:t>⢕⢕⢕⢕⢕⢕⢕⢕⢕⢕⢕⢕⣸⣿⣿⣿⡇⢕⢕⢕⣿⣿⣿⣿⣿⣿⣿⣿⣿⣿⣿⣿⣿⣿⣿⣿⣿⣿⣿⣿⣿⣿⣿⣿⡿⢏⢕⢕⢕⣵⣿⣿⣿⣿⣿⣿⣿⣿⣿⣿⣿⠿⠿⠿⠡⢘⢇⢕⢕⢕⠕⠕⠁⠀⠾⠿⢺⡸⣎⢣⡰⢔⢄⢄⢀⢀⢀⠀⠀⠀⠀⠀⠀⠀⠀⠀⠀⠀⠀⠀⠀⠀⠀⠀⠀⠀⠀⠀⠀⠀⠀⠀⢀⢀⢀⣀⣄⣄⣤⣤⣴⣴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⠀</a:t>
            </a:r>
            <a:br/>
            <a:r>
              <a:t>⢕⢕⢕⢕⢕⢕⢕⢕⢕⢕⢕⢕⣿⣿⣿⣿⢕⢕⢕⢕⣿⣿⣿⣿⣿⣿⣿⣿⣿⣿⣿⣿⣿⣿⣿⣿⣿⣿⣿⣿⣿⣿⣿⣿⢕⢕⣱⣴⣿⣿⣿⡿⣿⣿⠟⠛⠛⠋⢍⢍⢕⢕⢕⢕⢑⢕⢕⢕⢕⢕⢕⢇⢕⢕⢕⢕⢃⢟⢘⢜⢸⢕⢕⢕⢕⢕⢕⢕⢕⢕⢕⢕⢕⢕⢔⢕⢕⢕⢕⢕⠕⢕⠗⢳⣷⣷⣷⣷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⠀</a:t>
            </a:r>
            <a:br/>
            <a:r>
              <a:t>⢕⢕⢕⢕⢕⢕⢕⢕⢕⢕⢕⢕⣿⣿⣿⡿⢕⢕⢕⢕⣿⣿⣿⣿⣿⣿⣿⣿⣿⣿⣿⣿⣿⣿⣿⣿⣿⣿⣿⣿⣿⣿⣿⣿⠥⢾⣿⣿⣿⣿⢇⢄⢄⢕⢕⢕⢕⢕⢕⢕⢕⢕⢕⢕⢕⢕⢕⢕⢕⢕⢕⢕⢕⢕⢕⢕⢕⢕⢔⢕⢕⢕⢕⢕⢕⢕⢕⢕⢕⢕⢕⢕⢕⢕⢕⢕⢕⢑⣑⣵⣲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⠀</a:t>
            </a:r>
            <a:br/>
            <a:r>
              <a:t>⢕⢕⢕⢕⢕⢕⢕⢕⢕⢕⢕⢨⣿⣿⣿⡇⢕⢕⢕⢕⣿⣿⣿⣿⣿⣿⣿⣿⣿⣿⣿⣿⣿⣿⣿⣿⣿⣿⣿⣿⣿⣿⣿⡟⣻⣿⠟⠻⢌⢅⢕⢕⢕⢕⢕⢕⢕⢕⢕⢕⢕⢕⢕⢕⢕⢕⢕⢕⢕⢕⢕⢕⢕⢕⢕⢕⢕⢕⢕⢕⢕⢕⢕⢕⢕⢕⢕⢕⢕⢕⢕⢕⢕⢕⢕⠕⢤⢽⣯⣭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⠇⢔⢕⢕⢕⢕⢕⢕⢕⢕⢕⠀</a:t>
            </a:r>
            <a:br/>
            <a:r>
              <a:t>⢕⢕⢕⢕⢕⢕⢕⢕⢕⢕⢕⢸⣿⣿⣿⢕⢕⢕⢕⢕⣿⣿⣿⣿⣿⣿⣿⣿⣿⣿⣿⣿⣿⣿⣿⣿⣿⣿⣿⣿⣿⣿⣿⠏⢄⢄⢄⢄⢕⢕⢕⢕⢕⢕⢕⢕⢕⢕⢕⢕⢕⢕⢕⢕⢕⢕⢕⢕⢕⢕⢕⢕⢕⢕⢕⢕⢕⢕⢕⢕⢕⢕⢕⢕⢕⢕⢕⢕⢕⢕⢕⢕⢕⢕⠈⠀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⢕⠀</a:t>
            </a:r>
            <a:br/>
            <a:r>
              <a:t>⢕⢕⢕⢕⢕⢕⢕⢕⢕⢕⢕⢜⣿⣿⡿⢕⢕⢕⣼⢕⣿⣿⣿⣿⣿⣿⣿⣿⣿⣿⣿⣿⣿⣿⣿⣿⣿⣿⣿⣽⠛⠛⢅⢕⢕⢕⢕⢕⢕⢕⢕⢕⢕⢕⢕⢕⢕⢕⢕⢕⢕⢕⢕⢕⢕⢕⢕⢕⢕⢕⢕⢕⢕⢕⢕⢕⢕⢕⢕⢕⢕⢕⢕⢕⢕⢕⢕⢕⢕⢕⠑⢕⢕⢕⢔⠀⠄⢔⠀⠀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⠁⢔⢕⢕⢕⢕⢕⢕⢕⢕⢕⢕⢕⠀</a:t>
            </a:r>
            <a:br/>
            <a:r>
              <a:t>⢕⢕⢕⢕⢕⢕⢕⢕⢕⢕⢕⢕⢻⣿⡇⢕⢕⢱⣿⢕⣿⣿⣿⣿⣿⣿⣿⣿⣿⣿⣿⣿⣿⣿⣿⡿⠉⠉⠉⠉⢄⢕⢕⢕⢕⢕⢕⢕⢕⢕⢕⢕⢕⢕⢕⢕⢕⢕⢕⢕⢕⢕⢕⢕⢕⢕⢕⢕⢕⢕⢕⢕⢕⢕⢕⢕⢕⢕⢕⢕⢕⢕⢕⢕⢕⢕⢕⢕⢕⢕⢕⢕⢕⢕⢄⢄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⠏⠀⢕⢕⢕⢕⢕⢕⢕⢕⢕⢕⢕⢕⢕⠀</a:t>
            </a:r>
            <a:br/>
            <a:r>
              <a:t>⢕⢕⢕⢕⢕⢕⢕⢕⢕⢕⢕⢕⢸⣿⢕⢕⢕⣿⣿⢕⣿⣿⣿⣿⣿⣿⣿⣿⣿⣿⣿⣿⣿⣿⣿⠛⢔⢕⢕⢕⢕⢕⢕⢕⢕⢕⢕⢕⢕⢕⢕⢕⢕⢕⢕⢕⢕⢕⢕⢕⢕⢕⢕⢕⢕⢕⢕⢕⢕⢕⢕⢕⢕⢕⢕⢕⢕⢕⢕⢕⢕⢕⢕⢕⢕⢕⢕⢕⢕⢕⢕⢕⢕⢕⠑⠑⣶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⠏⠁⢄⠑⢑⠑⠑⠑⠑⠑⠕⠕⠕⢕⢕⢕⢕⠀</a:t>
            </a:r>
            <a:br/>
            <a:r>
              <a:t>⢕⢕⠕⠕⠕⢕⢕⢕⢕⢕⢕⢕⠕⡟⢕⢕⣼⣿⣿⢕⣿⣿⣿⣿⣿⣿⣿⣿⣿⣿⣿⣟⣿⡿⢀⢕⢕⢕⢕⢕⢕⢕⢕⢕⢕⢕⢕⢕⢕⢕⢕⢕⢕⢕⢕⢕⢕⢕⢕⢕⢕⢕⢕⢕⢕⢕⢕⢕⢕⢕⢕⢕⢕⢕⢕⢕⢕⢕⢕⢕⢕⢕⢕⢕⢕⢕⢕⢕⢕⢕⢕⢕⢕⢕⢕⠈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⠙⠀⠐⠀⠀⠀⠀⠀⠀⠀⠀⠀⠀⠀⢕⢕⢕⢕⠕⠀</a:t>
            </a:r>
            <a:br/>
            <a:r>
              <a:t>⢕⠑⠀⠀⠀⠀⢕⢕⢕⢕⢕⢕⠀⠕⢕⣸⣿⣿⣿⢕⣿⣿⣿⣿⣿⣿⣿⣿⣿⠟⠛⢛⢄⢔⢕⢕⢕⢕⢕⢕⢕⢕⢕⢕⢕⢕⢕⢕⢕⢕⢕⢕⢕⢕⢕⢕⢕⢕⢕⢕⢕⢕⢕⢕⢕⢕⢕⢕⢕⢕⢕⢕⢕⢕⢕⢕⢕⢕⢕⢕⢕⢕⢕⢕⢕⢕⢕⢕⢕⢕⢕⢕⢕⢕⢕⢔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⠑⠀⠀⠁⠀⠀⠀⠀⠀⠀⠀⠀⠀⠀⠀⠀⠁⢕⠑⢁⣰⠀</a:t>
            </a:r>
            <a:br/>
            <a:r>
              <a:t>⢕⠀⠀⠀⠀⠀⠀⠀⠀⠀⠀⠀⢔⠀⢱⣿⡿⣿⣿⢕⣿⣿⣿⣿⣿⣿⣿⣻⠀⢕⢕⢔⢕⢕⢕⢕⢕⢕⠕⣱⣥⣵⣕⢕⢕⢕⢕⢕⢕⢕⢕⢕⢕⢕⢕⢕⢕⢕⢕⢕⢕⢕⢕⢕⢕⢕⢕⢕⢕⢕⢕⢕⢕⢕⢕⢕⢕⢕⢕⢕⢕⢕⢕⢕⢕⢕⢕⢕⢕⢕⢕⢕⢕⢕⢕⢕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⠏⠁⠀⠀⠀⠀⠀⠀⠀⠀⠀⠀⠀⠀⠀⠀⠀⢀⢀⠑⢀⢰⣾⣿⠀</a:t>
            </a:r>
            <a:br/>
            <a:r>
              <a:t>⢕⠀⠀⠀⠀⠀⠀⠀⠀⠀⠀⠀⢕⢕⢾⣿⡕⣿⣿⢕⣿⣿⣿⣿⣿⣿⣉⣉⢕⢕⢕⢕⢕⢕⢕⢕⢕⢕⣾⣿⣿⣿⣿⡕⢕⢕⢕⢕⢕⢕⢕⢕⢕⢕⢕⢕⢕⢕⢕⢕⢕⢕⢕⢕⢕⢕⢕⢕⢕⢕⢕⢕⢕⢕⢕⢕⢕⢕⢕⢕⢕⢕⢕⢕⢕⢕⢕⢕⢕⢕⢕⢕⢕⢕⢕⢕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⠃⠁⠀⠀⠀⠀⠀⠀⠀⠀⠀⠀⠀⠀⠀⠀⠀⠀⠀⠀⠀⢄⣾⣿⣿⣿⠀</a:t>
            </a:r>
            <a:br/>
            <a:r>
              <a:t>⠑⠀⠀⠀⠀⠀⠀⠀⠀⠀⠀⠀⠐⢕⢸⣿⣇⣿⣿⢡⣿⣿⣿⣿⢟⢍⢕⢕⢕⢕⢕⢕⢕⢕⢕⢕⢕⢸⣿⣿⣿⣿⣿⡇⢕⢕⢕⢕⢕⢕⢕⢕⢕⢕⢕⢕⢕⢕⢕⢕⢕⢕⢕⢕⢕⢕⢕⢕⢕⢕⢕⢕⢕⢕⢕⢕⢕⢕⢕⢕⢕⢕⢕⢕⢕⢕⢕⢕⢕⢕⢕⢕⢕⢕⢕⢔⢕⠈⠻⠟⠛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⠑⠀⠀⠀⠀⠀⠀⠀⠀⠀⠀⠀⠀⠀⠀⠀⠀⠀⠀⠀⢀⣄⣵⣿⣿⣿⣿⣿⠀</a:t>
            </a:r>
            <a:br/>
            <a:r>
              <a:t>⠀⠀⠀⠀⠀⠀⠀⠀⠀⠀⠀⠀⠀⠁⢕⢿⣿⣿⡿⢸⣿⣿⣿⡕⢕⢕⢕⢕⢕⢕⢕⢕⢕⢕⢕⢕⢕⢸⣿⣿⣿⣿⢿⢕⢕⢕⢕⢕⢕⢕⢕⢕⢕⢕⢕⢕⢕⢕⢕⢕⢕⢕⢕⢕⢕⢕⢕⢕⢕⢕⢕⢕⢕⢕⢕⢕⢕⢕⢕⢕⢕⢕⢕⢕⢕⢕⢕⢕⢕⢕⢕⢕⢕⢕⢕⢕⢕⢔⠀⣀⠀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⠏⠁⠀⠀⠀⠀⠀⠀⠀⠀⠀⠀⠀⠀⠀⠀⠀⠀⠀⠀⢀⣴⣷⣿⣿⣿⣿⣿⣿⣿⣿⠀</a:t>
            </a:r>
            <a:br/>
            <a:r>
              <a:t>⢔⠀⠀⠀⠀⠀⠀⠀⠀⠀⠀⠀⠀⠀⢕⢜⣿⣿⡿⢘⣿⣿⡇⢕⢕⢕⢕⢕⢕⢕⢕⢕⢕⢕⢕⢕⢕⢕⢝⢟⢏⢕⢕⢕⢕⢕⢕⢕⢕⢕⢕⢕⢕⢕⢕⢕⢕⢕⢕⢕⢕⢕⢕⢕⢕⢕⢕⢕⢕⢕⢕⢕⢕⢕⢕⢕⢕⢕⢕⢕⢕⢕⢕⢕⢕⢕⢕⢕⢕⢕⢕⢕⢕⢕⢕⢕⢕⢄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⠟⠋⠉⠁⠀⠀⠀⠀⠀⠀⠀⠀⠀⠀⠀⠀⠀⠀⠀⠀⠀⢀⣠⣴⣾⣿⣿⣿⣿⣿⣿⣿⣿⣿⣿⣿⠀</a:t>
            </a:r>
            <a:br/>
            <a:r>
              <a:t>⠀⠀⠀⠀⠀⠀⠀⠀⠀⠀⠀⠀⠀⠀⠀⢑⢹⣿⡯⢸⣿⣿⠇⢕⢕⢕⢕⢕⢕⢕⢕⢕⢕⢕⢕⢕⢕⢕⢕⢕⢕⢕⢕⢕⢕⢕⢕⢕⢕⢕⢕⢕⢕⢕⢕⢕⢕⢕⢕⢕⢕⢕⢕⢕⢕⢕⢕⢕⢕⢕⢕⢕⢕⢕⢕⢕⢕⢕⢕⢕⢕⢕⢕⢕⢕⢕⢕⢕⢕⢕⢕⢕⢕⢕⢕⢕⢕⢕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⠟⠟⠙⠁⠀⠀⠀⠀⠀⠀⠀⠀⠀⠀⠀⠀⠀⠀⠀⠀⠀⠀⢀⣄⣴⣾⣿⣿⣿⣿⣿⣿⣿⣿⣿⣿⣿⣿⣿⣿⣿⠀</a:t>
            </a:r>
            <a:br/>
            <a:r>
              <a:t>⠀⠀⠀⠀⠀⠀⠀⠀⠀⠀⠀⠀⠀⠀⠀⠁⠘⣿⡇⠸⡟⢕⢕⢕⢕⢕⢕⢕⢕⢕⢕⢕⢕⢕⢕⢕⢕⢕⢕⢕⢕⢕⢕⢕⢕⢕⢕⢕⢕⢕⢕⢕⢕⢕⢕⢕⢕⢕⢕⢕⢕⢕⢕⢕⢕⢕⢕⢕⢕⢕⢕⢕⢕⢕⢕⢕⢕⢕⢕⢕⢕⢕⢕⢕⢕⢕⢕⢕⢕⢕⢕⢕⢕⢕⢕⢕⢕⢕⢕⢕⠀⢸⣼⣿⣿⣿⣿⣿⣿⣿⣿⣿⣿⣿⣿⣿⣿⣿⣿⣿⣿⣿⣿⣿⣿⣿⣿⣿⣿⣿⣿⣿⣿⣿⣿⣿⣿⣿⣿⣿⣿⣿⣿⣿⣿⣿⣿⣿⣿⣿⣿⣿⣿⣿⣿⣿⣿⣿⣿⣿⣿⣿⣿⣿⣿⣿⣿⣿⣿⣿⣿⣿⣿⣿⣿⣿⣿⣿⣿⣿⣿⣿⣿⣿⣿⣿⣿⣿⡿⢿⢿⢿⢿⢿⢿⠟⠋⠁⠀⠀⠀⠀⠀⠀⠀⠀⠀⠀⠀⠀⠀⠀⠀⠀⠀⠀⠀⠀⢄⣰⣵⣿⣿⣿⣿⣿⣿⣿⣿⣿⣿⣿⣿⣿⣿⣿⣿⣿⣿⣿⠀</a:t>
            </a:r>
            <a:br/>
            <a:r>
              <a:t>⠀⠀⠀⠀⠀⠀⠀⠀⠀⠀⠀⠀⠀⠀⠀⠀⠀⢸⢕⣜⢕⢕⢕⢕⢕⢕⢕⢕⢕⢕⢕⢕⢕⢕⢕⢕⢕⢕⢕⢕⢕⢕⢕⢕⢕⢕⢕⢕⢕⢕⢕⢕⢕⢕⢕⢕⢕⢕⢕⢕⢕⢕⢕⢕⢕⢕⢕⢕⢕⢕⢕⢕⢕⢕⢕⢕⢕⢕⢕⢕⢕⢕⢕⢕⢕⢕⢕⢕⢕⢕⢕⢕⢕⢕⢕⢕⢕⢕⢕⢕⢄⢸⣿⣿⣿⣿⣿⣿⣿⣿⣿⣿⣿⣿⣿⣿⣿⣿⣿⣿⣿⣿⣿⣿⣿⣿⣿⣿⣿⣿⣿⣿⣿⣿⣿⣿⣿⣿⣿⣿⣿⣿⣿⣿⣿⣿⣿⣿⣿⣿⣿⣿⣿⣿⣿⣿⣿⣿⣿⣿⣿⣿⣿⣿⣿⣿⣿⣿⣿⣿⣿⣿⣿⣿⣿⣿⣿⣿⣿⣿⣿⣿⣿⣷⣦⣄⡀⠀⠀⠀⠀⠀⠀⠀⠀⠀⠀⠀⠀⠀⠀⠀⠀⠀⠀⠀⠀⠀⠀⠀⠀⠀⠀⠀⢀⣠⣴⣾⣿⣿⣿⣿⣿⣿⣿⣿⣿⣿⣿⣿⣿⣿⣿⣿⣿⣿⣿⣿⣿⣿⠀</a:t>
            </a:r>
            <a:br/>
            <a:r>
              <a:t>⠀⠀⠀⠀⠀⠀⠀⠀⠀⠀⠀⠀⠀⠀⠀⠀⠀⠁⢔⣿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⣦⣤⣄⢀⠀⠀⠀⠀⠀⠀⠀⠀⠀⠀⠀⠀⢀⢀⢀⣀⣀⣄⣄⣠⣴⣾⣿⣿⣿⣿⣿⣿⣿⣿⣿⣿⣿⣿⣿⣿⣿⣿⣿⣿⣿⣿⣿⣿⣿⣿⣿⣿⠀</a:t>
            </a:r>
            <a:br/>
            <a:r>
              <a:t>⠀⠀⠀⠀⠀⠀⠀⠀⠀⠀⠀⠀⠀⠀⠀⠀⠀⠀⠕⡣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⣷⣴⣴⣴⣴⣶⣶⣷⣷⣾⣿⣿⣿⣿⣿⣿⣿⣿⣿⣿⣿⣿⣿⣿⣿⣿⣿⣿⣿⣿⣿⣿⣿⣿⣿⣿⣿⣿⣿⣿⣿⣿⣿⣿⣿⣿⣿⣿⠀</a:t>
            </a:r>
            <a:br/>
            <a:r>
              <a:t>⠀⠀⠀⠀⠀⠀⠀⠀⠀⢀⠀⠀⠀⠀⠀⠀⠀⠀⠀⢜⢕⢕⢕⢕⢕⢕⢕⢕⢕⢕⢕⢕⢕⢕⢕⢕⢕⢕⢕⢕⢕⢕⢕⢕⢕⢕⢕⢕⢕⢕⢕⢕⢕⢕⢕⢕⢕⢕⢕⢕⢕⢕⢕⢕⢕⢕⢕⢕⢕⢕⢕⢕⢕⢕⢕⢕⢕⢕⢕⢕⢕⢕⢕⢕⢕⢕⢕⢕⢕⢕⢕⢕⢕⢕⢕⢕⢕⢕⢕⢕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⢕⣦⢀⠀⠀⠀⠀⠀⠀⠀⠑⢕⢕⢕⢕⢕⢕⢕⢕⢕⢕⢕⢕⢕⢕⢕⢕⢕⢕⢕⢕⢕⢕⢕⢕⢕⢕⢕⢕⢕⢕⢕⢕⢕⢕⢕⢕⢕⢕⢕⢕⢕⢕⢕⢕⢕⢕⢕⢕⢕⢕⢕⢕⢕⢕⢕⢕⢕⢕⢕⢕⢕⢕⢕⢕⢕⢕⢕⢕⢕⢕⢕⢕⢕⢕⢕⢕⢕⢕⢕⢕⢕⠀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⢜⣿⣷⡄⠀⠀⠀⠀⠀⠀⠀⢕⢕⢕⢕⢕⢕⢕⢕⢕⢕⢕⢕⢕⢕⢕⢕⢕⢕⢕⢕⢕⢕⢕⢕⢕⢕⢕⢕⢕⢕⢕⢕⢕⢕⢕⢕⢕⢕⢕⢕⢕⢕⢕⢕⢕⢕⢕⢕⢕⢕⢕⢕⢕⢕⢕⢕⢕⢕⢕⢕⢕⢕⢕⢕⢕⢕⢕⢕⢕⢕⢕⢕⢕⢕⢕⢕⢕⢕⢕⢄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⢕⣿⣿⣿⣔⠀⠀⠀⠀⠀⠀⠀⢕⢕⢕⢕⢕⢕⢕⢕⢕⢕⢕⢕⢕⢕⢕⢕⢕⢕⢕⢕⢕⢕⢕⢕⢕⢕⢕⢕⢕⢕⢕⢕⢕⢕⢕⢕⢕⢕⢕⢕⢕⢕⢕⢕⢕⢕⢕⢕⢕⢕⢕⢕⢕⢕⢕⢕⢕⢕⢕⢕⢕⢕⢕⢕⢕⢕⢕⢕⢕⢕⢕⢕⢕⢕⢕⢕⢕⢕⢕⢁⠀⠛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⠕⣿⣿⢹⣿⣧⡀⠀⠀⠀⠀⠀⠑⢕⢕⢕⢕⢕⢕⢕⢕⢕⢕⢕⢕⢕⢕⢕⢕⢕⢕⢕⢕⢕⢕⢕⢕⢕⢕⢕⢕⢕⢕⢕⢕⢕⢕⢕⢕⢕⢕⢕⢕⢕⢕⢕⢕⢕⢕⢕⢕⢕⢕⢕⢕⢕⢕⢕⢕⢕⢕⢕⢕⢕⢕⢕⢕⢕⢕⢕⢕⢕⢕⢕⢕⢕⢕⢕⢕⢕⢕⢕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⣿⣿⢕⢸⣿⡇⠄⠀⠀⠀⠀⠀⠕⢕⢕⢕⢕⢕⢕⢕⢕⢕⢕⢕⢕⢕⢕⢕⢕⢕⢕⢕⢕⢕⢕⢕⢕⢕⢕⢕⢕⢕⢕⢕⢕⢕⢕⢕⢕⢕⢕⢕⢕⢕⢕⢕⢕⢕⢕⢕⢕⢕⢕⢕⢕⢕⢕⢕⢕⢕⢕⢕⢕⢕⢕⢕⢕⢕⢕⢕⢕⢕⢕⢕⢕⢕⢕⢕⢕⢕⢕⠀⣦⠀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⣿⣿⢕⢸⣿⢇⢜⢕⢄⠀⠀⠀⠀⢕⢕⢕⢕⢕⢕⢕⢕⢕⢕⢕⢕⢕⢕⢕⢕⢕⢕⢕⢕⢕⢕⢕⢕⢕⢕⢕⢕⢕⢕⢕⢕⢕⢕⢕⢕⢕⢕⢕⢕⢕⢕⢕⢕⢕⢕⢕⢕⢕⢕⢕⢕⢕⢕⢕⢕⢕⢕⢕⢕⢕⢕⢕⢕⢕⢕⢕⢕⢕⢕⢕⢕⢕⢕⢕⢕⢕⢕⠀⡿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⢸⣿⡕⣾⣿⢕⡶⢱⢕⢕⢀⠀⠀⠀⢕⢕⢕⢕⢕⢕⢕⢕⢕⢕⢕⢕⢕⢕⢕⢕⢕⢕⢕⢕⢕⢕⢕⢕⢕⢕⢕⢕⢕⢕⢕⢕⢕⢕⢕⢕⢕⢕⢕⢕⢕⢕⢕⢕⢕⢕⢕⢕⢕⢕⢕⢕⢕⢕⢕⢕⢕⢕⢕⢕⢕⢕⢕⢕⢕⢕⢕⢕⢕⢕⢕⢕⢕⢕⢕⢕⢕⠀⢀⢸⣿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⢸⣿⣧⣿⡟⠱⡅⢕⢕⢕⢕⢔⢐⠀⠑⢕⢕⢕⢕⢕⢕⢕⢕⢕⢕⢕⢕⢕⢕⢕⢕⢕⢕⢕⢕⢕⢕⢕⢕⢕⢕⢕⢕⢕⢕⢕⢕⢕⢕⢕⢕⢕⢕⢕⢕⢕⢕⢕⢕⢕⢕⢕⢕⢕⢕⢕⢕⢕⢕⢕⢕⢕⢕⢕⢕⢕⢕⢕⢕⢕⢕⢕⢕⢕⢕⢕⢕⢕⢕⢕⠕⠀⠀⣾⣟⣺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⢸⣿⣿⣿⡇⠐⡇⢕⢕⢕⢕⢕⢕⢕⢄⢕⢕⢕⢕⢕⢕⢕⢕⢕⢕⢕⢕⢕⢕⢕⢕⢕⢕⢕⢕⢕⢕⢕⢕⢕⢕⢕⢕⢕⢕⢕⢕⢕⢕⢕⢕⢕⢕⢕⢕⢕⢕⢕⢕⢕⢕⢕⢕⢕⢕⢕⢕⢕⢕⢕⢕⢕⢕⢕⢕⢕⢕⢕⢕⢕⢕⢕⢕⢕⢕⢕⢕⢕⢕⢕⠀⠂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⢜⣿⣿⣿⢕⢡⢕⢕⢕⢕⢕⢕⢕⢕⢕⢕⢕⢕⢕⢕⢕⢕⢕⢕⢕⢕⢕⢕⢕⢕⢕⢕⢕⢕⢕⢕⢕⢕⢕⢕⢕⢕⢕⢕⢕⢕⢕⢕⢕⢕⢕⢕⢕⢕⢕⢕⢕⢕⢕⢕⢕⢕⢕⢕⢕⢕⢕⢕⢕⢕⢕⢕⢕⢕⢕⢕⢕⢕⢕⢕⢕⢕⢕⢕⢕⢕⢕⢕⠑⠀⠀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⢕⣿⣿⣿⢕⡇⢕⢕⢕⢕⢕⢕⢕⢕⢕⢕⢕⢕⢕⢕⢕⢕⢕⢕⢕⢕⢕⢕⢕⢕⢕⢕⢕⢕⢕⢕⢕⢕⢕⢕⢕⢕⢕⢕⢕⢕⢕⢕⢕⢕⢕⢕⢕⢕⢕⢕⢕⢕⢕⢕⢕⢕⢕⢕⢕⢕⢕⢕⢕⢕⢕⢕⢕⢕⢕⢕⢕⢕⢕⢕⢕⢕⢕⢕⢕⢕⢕⢕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⠁⣿⣿⡇⢕⡊⢕⢕⢕⢕⢕⢕⢕⢕⢕⢕⢕⢕⢕⢕⢕⢕⢕⢕⢕⢕⢕⢕⢕⢕⢕⢕⢕⢕⢕⢕⢕⢕⢕⢕⢕⢕⢕⢕⢕⢕⢕⢕⢕⢕⢕⢕⢕⢕⢕⢕⢕⢕⢕⢕⢕⢕⢕⢕⢕⢕⢕⢕⢕⢕⢕⢕⢕⢕⢕⢕⢕⢕⢕⢕⢕⢕⢕⢕⢕⢕⢕⠀⠁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⣿⣿⡇⢑⡮⢕⢕⢕⢕⢕⢕⢕⢕⢕⢕⢕⢕⢕⢕⢕⢕⢕⢕⢕⢕⢕⢕⢕⢕⢕⢕⢕⢕⢕⢕⢕⢕⢕⢕⢕⢕⢕⢕⢕⢕⢕⢕⢕⢕⢕⢕⢕⢕⢕⢕⢕⢕⢕⢕⢕⢕⢕⢕⢕⢕⢕⢕⢕⢕⢕⢕⢕⢕⢕⢕⢕⢕⢕⢕⢕⢕⢕⢕⢕⢕⠀⠀⠀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⣿⣿⢇⣸⣂⢕⢕⢕⢕⢕⢕⢕⢕⢕⢕⢕⢕⢕⢕⢕⢕⢕⢕⢕⢕⢕⢕⢕⢕⢕⢕⢕⢕⢕⢕⢕⢕⢕⢕⢕⢕⢕⢕⢕⢕⢕⢕⢕⢕⢕⢕⢕⢕⢕⢕⢕⢕⢕⢕⢕⢕⢕⢕⢕⢕⢕⢕⢕⢕⢕⢕⢕⢕⢕⢕⢕⢕⢕⢕⢕⢕⢕⢕⢕⠀⠃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⣧⢀⠀⠀⠀⠀⠀⠀⠀⠀⠀⢸⣿⢕⣟⢧⢕⢕⢕⢕⢕⢕⢕⢕⢕⢕⢕⢕⢕⢕⢕⢕⢕⢕⢕⢕⢕⢕⢕⢕⢕⢕⢕⢕⢕⢕⢕⢕⢕⢕⢕⢕⢕⢕⢕⢕⢕⢕⢕⢕⢕⢕⢕⢕⢕⢕⢕⢕⢕⢕⢕⢕⢕⢕⢕⢕⢕⢕⢕⢕⢕⢕⢕⢕⢕⢕⢕⢕⢕⢕⢕⢕⢕⢕⢕⠀⠃⣠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⣷⡄⠀⠀⠀⠀⠀⠀⠀⠀⢸⣿⢕⣿⡎⢕⢕⢕⢕⢕⢕⢕⢕⢕⢕⢕⢕⢕⢕⢕⢕⢕⢕⢕⢕⢕⢕⢕⢕⢕⢕⢕⢕⢕⢕⢕⢕⢕⢕⢕⢕⢕⢕⢕⢕⢕⢕⢕⢕⢕⢕⢕⢕⢕⢕⢕⢕⢕⢕⢕⢕⢕⢕⢕⢕⢕⢕⢕⢕⢕⢕⢕⢕⢕⢕⢕⢕⢕⢕⢕⢕⢕⠀⠀⢀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⢜⢻⣿⣧⡀⠀⠀⠀⠀⠀⠀⢸⡇⢱⣿⡕⢕⢕⢕⢕⢕⢕⢕⢕⢕⢕⢕⢕⢕⢕⢕⢕⢕⢕⢕⢕⢕⢕⢕⢕⢕⢕⢕⢕⢕⢕⢕⢕⢕⢕⢕⢕⢕⢕⢕⢕⢕⢕⢕⢕⢕⢕⢕⢕⢕⢕⢕⢕⢕⢕⢕⢕⢕⢕⢕⢕⢕⢕⢕⢕⢕⢕⢕⢕⢕⢕⢕⢕⢕⢕⢕⢁⠀⠀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⢝⢿⣷⣔⠀⠀⠀⠀⠀⢜⡇⢸⣯⠅⢕⢕⢕⢕⢕⢕⢕⢕⢕⢕⢕⢕⢕⢕⢕⢕⢕⢕⢕⢕⢕⢕⢕⢕⢕⢕⢕⢕⢕⢕⢕⢕⢕⢕⢕⢕⢕⢕⢕⢕⢕⢕⢕⢕⢕⢕⢕⢕⢕⢕⢕⢕⢕⢕⢕⢕⢕⢕⢕⢕⢕⢕⢕⢕⢕⢕⢕⢕⢕⢕⢕⢕⢕⢕⠀⠀⠀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⢻⣿⣧⡀⠀⠀⠀⠁⢕⣸⡧⡜⢕⢕⢕⢕⢕⢕⢕⢕⢕⢕⢕⢕⢕⢕⢕⢕⢕⢕⢕⢕⢕⢕⢕⢕⢕⢕⢕⢕⢕⢕⢕⢕⢕⢕⢕⢕⢕⢕⢕⢕⢕⢕⢕⢕⢕⢕⢕⢕⢕⢕⢕⢕⢕⢕⢕⢕⢕⢕⢕⢕⢕⢕⢕⢕⢕⢕⢕⢕⢕⢕⢕⢕⢕⠑⣰⣦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⢜⢿⣷⣔⠀⠀⠀⠀⣿⡏⡥⢕⢕⢕⢕⢕⢕⢕⢕⢕⢕⢕⢕⢕⢕⢕⢕⢕⢕⢕⢕⢕⢕⢕⢕⢕⢕⢕⢕⢕⢕⢕⢕⢕⢕⢕⢕⢕⢕⢕⢕⢕⢕⢕⢕⢕⢕⢕⢕⢕⢕⢕⢕⢕⢕⢕⢕⢕⢕⢕⢕⢕⢕⢕⢕⢕⢕⢕⢕⢕⢕⠈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⢻⣿⣧⡔⢀⢕⣿⣗⣛⡆⢕⢕⢕⢕⢕⢕⢕⢕⢕⢕⢕⢕⢕⢕⢕⢕⢕⢕⢕⢕⢕⢕⢕⢕⢕⢕⢕⢕⢕⢕⢕⢕⢕⢕⢕⢕⢕⢕⢕⢕⢕⢕⢕⢕⢕⢕⢕⢕⢕⢕⢕⢕⢕⢕⢕⢕⢕⢕⢕⢕⢕⢕⢕⢕⢕⢕⢕⠑⣁⣠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⢜⢿⣿⣿⢕⣿⣿⣿⡇⢕⢕⢕⢕⢕⢕⢕⢕⢕⢕⢕⢕⢕⢕⢕⢕⢕⢕⢕⢕⢕⢕⢕⢕⢕⢕⢕⢕⢕⢕⢕⢕⢕⢕⢕⢕⢕⢕⢕⢕⢕⢕⢕⢕⢕⢕⢕⢕⢕⢕⢕⢕⢕⢕⢕⢕⢕⢕⢕⢕⢕⢕⢕⢕⢕⢕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⣿⡇⢱⣿⣿⣿⡇⢕⢕⢕⢕⢕⢕⢕⢕⢕⢕⢕⢕⢕⢕⢕⢕⢕⢕⢕⢕⢕⢕⢕⢕⢕⢕⢕⢕⢕⢕⢕⢕⢕⢕⢕⢕⢕⢕⢕⢕⢕⢕⢕⢕⢕⢕⢕⢕⢕⢕⢕⢕⢕⢕⢕⢕⢕⠕⢕⢕⢕⠕⢕⣕⣠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⠑⠁⠑⢕⢕⢕⢕⢕⢕⢸⣿⡇⢸⣿⣿⣿⣿⣷⡕⢕⢕⢕⢕⢕⢕⢕⢕⢕⢕⢕⢕⢕⢕⢕⢕⢕⢕⢕⢕⢕⢕⢕⢕⢕⢕⢕⢕⢕⢕⢕⢕⢕⢕⢕⢕⢕⢕⢕⢕⢕⢕⢕⢕⢕⢕⢕⢕⢕⢕⢕⢕⢕⢕⢕⢕⢕⠕⢁⣀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⠁⠕⢕⢕⢕⢸⣿⡇⢸⣿⣿⣿⣿⣿⣇⢕⢕⢕⢕⢕⢕⢕⢕⢕⢕⢕⢕⢕⢕⢕⢕⢕⢕⢕⢕⢕⢕⢕⢕⢕⢕⢕⢕⢕⢕⢕⢕⢕⢕⢕⢕⢕⢕⢕⢕⢕⢕⢕⢕⢕⢕⢕⢕⢕⢕⠕⠑⠕⠕⠕⠕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⠁⢕⢕⢸⣿⡇⢸⣿⣿⣿⣿⣿⣿⣥⡕⢕⢕⢕⢕⢕⢕⢕⢕⢕⢕⢕⢕⢕⢕⢕⢕⢕⢕⢕⢕⢕⢕⢕⢕⢕⢕⢕⢕⢕⢕⢕⢕⢕⢕⢕⢕⢕⢕⢕⢕⢕⠑⠑⠑⠕⢕⢕⢕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⢕⢕⢸⣿⢇⣸⣿⣿⣿⣿⣿⣿⣿⣿⣧⡕⠁⢕⢕⢕⢕⢕⢕⢕⢕⢕⢕⢕⢕⢕⢕⢕⢕⢕⢕⢕⢕⢕⢕⢕⢕⢕⢕⠕⢕⢕⢕⢕⢕⢕⢕⢕⢕⢕⢕⠀⠀⣿⣦⣤⣤⣦⣴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⢕⣾⣿⢕⣿⣿⣿⣿⣿⣿⣿⣿⣿⣿⣿⣷⡕⢕⠕⢕⢕⢕⢕⢕⢕⢕⢕⢕⢕⢕⢑⢕⢕⢕⢕⢕⢕⢕⢕⢕⢕⢕⢕⢕⢕⢕⠀⠀⠑⢑⣠⣤⣿⣿⣿⣿⣶⣶⣶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⢄⢕⣿⣿⢕⣿⣿⣿⣿⣿⣿⣿⣿⣿⣿⣿⣿⣿⣥⣴⣥⠑⠁⠁⢕⢕⢕⢕⢕⢕⢕⠕⢕⠂⠀⠑⠑⠑⢑⣡⣥⣶⣦⣥⣥⣦⣴⣾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⢕⠕⣿⡟⢕⣿⣿⣿⣿⣿⣿⣿⣿⣿⣿⣿⣿⣿⣿⣿⣿⣿⣦⣤⣤⣕⣑⣑⣑⠑⠑⠑⠑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⢕⢸⣿⡇⢸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⢕⢸⣿⡕⢺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⠿⠿⠿⣿⣿⣿⣿⣿⣿⣿⣿⣿⣿⣿⣿⣿⣿⣿⣿⣿⣿⣿⣿⣿⣿⣿⣿⣿⣿⣿⣿⣿⣿⣿⣿⣿⣿⣿⣿⣿⣿⣿⣿⣿⣿⣿⣿⣿⣿⣿⣿⣿⣿⣿⣿⠀</a:t>
            </a:r>
            <a:br/>
            <a:r>
              <a:t>⠀⠀⠀⠀⠀⠀⠀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⢅⢔⢕⢕⢕⢄⢀⠸⣿⣿⣿⣿⣿⣿⣿⣿⣿⣿⣿⣿⣿⣿⣿⣿⣿⣿⣿⣿⣿⣿⣿⣿⣿⣿⣿⣿⣿⣿⣿⣿⣿⣿⣿⣿⣿⣿⣿⣿⣿⣿⣿⣿⣿⣿⣿⣿⣿⠀</a:t>
            </a:r>
            <a:br/>
            <a:r>
              <a:t>⠀⠀⠀⠀⠀⠀⠀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⠍⢕⢕⢕⢕⢕⢕⢕⢕⢕⢔⠈⣿⣿⣿⣿⣿⣿⣿⣿⣿⣿⣿⣿⣿⣿⣿⣿⣿⣿⣿⣿⣿⣿⣿⣿⣿⣿⣿⣿⣿⣿⣿⣿⣿⣿⣿⣿⣿⣿⣿⣿⣿⣿⣿⣿⣿⣿⣿⣿⠀</a:t>
            </a:r>
            <a:br/>
            <a:r>
              <a:t>⢔⠀⠀⠀⠀⠀⢀⢕⢸⣿⡇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⠕⣸⣿⣿⣿⣿⣿⣿⣿⣿⣿⣿⣿⣿⣿⣿⣿⣿⣿⣿⣿⣿⣿⣿⣿⣿⣿⣿⣿⣿⣿⣿⣿⣿⣿⣿⣿⣿⣿⣿⣿⣿⣿⣿⣿⣿⣿⣿⣿⣿⠀</a:t>
            </a:r>
            <a:br/>
            <a:r>
              <a:t>⠑⠑⠑⠑⠑⠑⠑⠑⠘⠛⠃⠘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⠛⠑⠑⠑⠑⠑⠑⠑⠑⠁⠚⠛⠛⠛⠛⠛⠛⠛⠛⠛⠛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⢝⢻⢧⣕⢕⢕⢕⢕⢕⢕⢕⢕⢕⢕⢕⢕⢕⢕⢕⢕⢕⢕⢕⢕⢕⢕⢕⢕⢕⢕⢕⢕⢕⢕⢕⢕⢕⢕⢕⢕⢕⢕⢕⢕⢕⢕⢕⢕⢕⢕⢕⢕⢕⢕⢕⢕⢕⢕⢕⢕⢕⢕⢕⢕⢜⢻⡕⢕⢕⢕⢕⢕⢕⢕⢕⢕⢕⢕⢕⢕⢕⢕⢸⣿⣿⢇⢕⢕⢕⢕⢕⢸⣿⢻⣿⣿⣿⣿⣿⣿⣿⣿⡏⢕⢕⢕⢕⢕⢕⢕⢕⢕⢕⢕⢕⢕⢕⢕⢕⢕⢕⢕⢕⢕⢕⢕⢕⢿⣿⣿⢇⢕⢜⢻⢕⢕⢸⣿⣿⡿⢕⢕⢕⢕⢕⢕⢕⢜⣿⣿⣿⣿⢟⣿⣿⣿⣿⡟⢕⢕⢝⢕⢕⢕⢕⢕⢜⢕⢕⢕⢕⢕⢕⢕⢕⢕⢕⢕⢕⢕⢕⢕⢕⢜⢕⢕⢕⢕⢕⢕⢕⢕⢕⢻⢕⢕⢕⢕⢕⢕⢕⢕⢕⢕⢕⢕⢕⢕⢕⢕⢕⢕⠀</a:t>
            </a:r>
            <a:br/>
            <a:r>
              <a:t>⢕⢕⢕⢕⢕⢕⢕⢕⢕⢕⢕⢕⢕⢕⢕⢕⢕⢕⢕⢕⢕⢕⢕⢕⢕⢕⢕⢕⢕⢕⢕⢜⢕⢇⢕⢕⢕⢕⢕⢕⢕⢕⢕⢕⢕⢕⢕⢕⢕⢕⢕⢕⢕⢕⢕⢕⢕⢕⢕⢕⢕⢕⢕⢕⢕⢕⢕⢕⢕⢕⢕⢕⢕⢕⢕⢕⢕⢕⢕⢕⢕⢕⢕⢕⢕⢕⢕⢕⢕⢕⢕⢕⢕⢕⢜⢧⡕⢕⢕⢕⢕⢕⢕⢕⢕⢕⢕⢕⢕⢕⢸⣿⡟⢕⢕⢕⢕⢕⢕⢕⢜⢕⢜⢿⣿⣿⣿⣿⣿⣿⣷⡕⢕⢕⢕⢕⢕⢕⢕⢕⢕⢕⢕⢕⢕⢕⢕⢕⢕⢕⢕⢕⢕⢕⢕⢸⣿⣿⢕⢕⢕⢕⢕⢕⢕⣿⣿⡇⢕⢕⢕⢕⢕⢕⢕⢕⣿⣿⣿⣿⢕⢻⣧⣿⣿⡇⢕⢕⢕⢕⢕⢕⢕⢕⢕⢕⢕⢕⢕⢕⢕⢕⢕⢕⢕⢕⢕⢕⢕⢕⢕⢕⢕⢕⢕⢕⢕⢕⢕⢕⢕⢕⢱⡕⢕⢕⢕⢕⢕⢕⢕⢕⢕⢕⢕⢕⢕⢕⢕⢕⠀</a:t>
            </a:r>
            <a:br/>
            <a:r>
              <a:t>⢕⢕⢕⢕⢕⢕⢕⢕⢕⢕⢕⢕⢕⢕⢕⢕⢕⢕⢕⢕⢕⢕⢕⢕⢕⢕⢕⢕⢕⢕⢕⢕⢕⢕⢜⢕⢇⢕⢕⢕⢕⢕⢕⢕⢕⢕⢕⢕⢕⢕⢕⢕⢕⢕⢕⢕⢕⢕⢕⢕⢕⢕⢕⢕⢕⢕⢕⢕⢕⢕⢕⢕⢕⢕⢕⢕⢕⢕⢕⢕⢕⢕⢕⢕⢕⢕⢕⢕⢕⢕⢕⢕⢕⢕⢕⢕⢱⣕⢕⢕⢕⢕⢕⢕⢕⢕⢕⢕⢕⢕⣿⣿⡇⢕⢕⢕⢕⢕⢕⢕⢕⢜⢕⢕⢝⢿⣿⣿⣿⣿⣿⣷⣕⢕⢕⢕⢕⢕⢕⢕⢕⢕⢕⢕⢕⢕⢕⢕⢕⢕⢕⢕⢕⢕⢕⢸⣿⡏⢕⢕⢕⢕⢕⢕⢕⣿⣿⢇⢕⢕⢕⢕⢕⢕⢕⢕⣿⣿⣿⡟⢕⢕⣻⣿⣿⢇⢕⢕⢕⢕⢕⢕⢕⢕⢕⢕⢕⢕⢕⢕⢕⢕⢕⢕⢕⢕⢕⢕⢕⢕⢕⢕⢕⢕⢕⢕⢕⢕⢕⢕⢕⢕⢕⢸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⢷⣕⢕⢕⢕⢕⢕⢕⢕⢕⢕⣼⣿⡟⢕⢕⢕⢕⢕⢕⢕⢕⢕⢕⢕⢕⢕⢕⢝⢿⣿⣿⣿⣿⣿⣷⣵⣕⢕⢕⢕⢕⢕⢕⢕⢕⢕⢕⢕⢕⢕⢕⢕⢕⢕⢕⢕⢜⣿⡇⢕⢕⢕⢕⢕⢕⢕⢝⢏⢕⢕⢕⢕⢕⢕⢕⢕⢕⣿⣿⡿⢕⢕⢜⢝⣿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⢻⣧⡕⢕⢕⢕⢕⢕⢕⢸⣿⣿⢇⢕⢕⢕⢕⢕⢕⢕⢕⢕⢕⢕⢕⢕⢕⢕⢜⢻⡟⢟⣿⣿⣿⣿⣿⣿⣷⣕⡕⢕⢕⢕⢕⢕⢕⢕⢕⢕⢕⢕⢕⢕⢕⢕⢕⢹⡇⢕⢕⢕⢕⢕⢕⢕⢕⢕⢕⢕⢕⢕⢕⢕⢕⢕⢸⣿⣿⢇⢕⢕⢕⢕⢜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⣧⢕⢕⢕⢕⢕⢸⣿⣿⢕⢕⢕⢕⢕⢕⢕⢕⢕⢕⢕⢕⢕⢕⢕⢕⢕⢕⢣⢕⢜⢝⢻⢿⢿⣿⣿⣿⣿⣷⣧⣕⡕⢕⢕⢕⢕⢕⢕⢕⢕⢕⢕⢕⢕⢸⡇⢕⢕⢕⢕⢕⢕⢕⢕⢕⢕⢕⢕⢕⢕⢕⢕⢕⢸⣿⡏⢕⢕⢕⢕⢜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⢷⡕⢕⢕⢕⢸⣿⡿⢕⢕⢕⢕⢕⢕⢕⢕⢕⢕⢕⢕⢕⢕⢕⢕⢕⢕⢕⢕⢕⢕⢕⢕⢕⢕⢝⢝⢻⢿⢿⢿⣿⣿⣧⣕⣕⢕⢕⢕⢕⢕⢕⢕⢕⢕⡇⢕⢕⢕⢕⢕⢕⢕⢕⢕⢕⢕⢕⢕⢕⢕⢕⢕⢸⡿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⣇⢕⢕⣾⣿⢇⢕⢕⢕⢕⢕⢕⢕⢕⢕⢕⢕⢕⢕⢕⢕⢕⢕⢕⢕⢕⢕⢕⢕⢕⢕⢕⢕⢕⢕⢕⢕⢕⢕⢕⢜⢝⢝⢕⢕⢕⢕⢕⢕⢕⢕⢕⢕⢕⢕⢕⢕⢕⢕⢕⢕⢕⢕⢕⢕⢕⢕⢕⢕⢕⢸⢕⢕⢕⢕⢕⢕⢕⢕⢕⢕⢕⢕⢕⢕⢕⢕⢕⢕⢕⢕⢕⢕⢕⢕⢕⢕⢕⢕⢕⢕⢕⢕⢕⢕⢕⢕⢕⢕⢕⢕⢕⢕⢕⢕⢕⢕⢕⢕⢕⢕⢕⢕⢕⢕⢕⢕⢕⢕⢕⢕⢕⢕⢕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⣼⣿⣿⢕⢕⢕⢕⢕⢕⢕⢕⢕⢕⢕⢕⢕⢕⢕⢕⢕⢕⢕⢕⢕⢕⢕⢕⢕⢕⢕⢕⢕⢕⢕⢕⢕⢕⢕⢕⢕⢕⢕⢕⢕⢕⢕⢕⢕⢕⢕⢕⢕⢕⢕⢕⢕⢕⣕⡕⢕⢕⢕⢕⢕⢕⢕⢕⢕⢕⢕⢕⢕⢕⢕⢕⢕⢕⢕⢕⢕⢕⢕⢕⢕⢕⢕⢕⢕⢕⢕⢕⢕⢕⢕⢕⢕⢕⢕⢕⢕⢕⢕⢕⢕⢕⢕⢕⢕⢕⢕⢕⢕⢕⢕⢕⢕⢕⢕⢕⢕⢕⢕⢕⢕⢕⢕⢕⢕⢕⢕⣱⣷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⢕⢱⢕⢕⢕⢕⢕⢕⢕⢕⢕⢕⢕⢕⢕⢕⢕⢕⢕⢕⢕⢕⢕⢕⢕⢕⢕⢕⢕⢕⢕⢕⢕⢕⢕⢕⢕⢕⢕⢕⢕⢕⢕⢕⢕⢕⢕⢕⢕⢾⣿⣿⡕⢕⢕⢕⢕⢕⢕⢕⣼⣇⢕⢕⢕⢕⢕⢕⢕⢕⢕⢕⢕⢕⢕⢕⢕⢕⢕⢕⢕⢕⢕⢕⢕⢕⢕⢕⢕⢕⢕⢕⢕⢕⢕⢕⢕⢕⢕⢕⢕⢕⢕⢕⢕⢕⢕⢕⢕⢕⢕⢕⢕⢕⢕⢕⢕⢕⣕⣱⣵⣾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⡿⢕⢕⢕⢕⢕⢜⢿⣕⢕⢕⢕⢕⢕⢕⢕⢕⢕⢕⢕⢕⢕⢕⢕⢕⢕⢕⢕⢕⢕⢕⢕⢕⢕⢕⢕⢕⢕⢕⢕⢕⢕⢕⢕⢕⢕⢕⢕⢕⢕⢕⢕⢕⢕⢜⢏⢝⢕⢕⢕⢕⢕⢕⢱⣿⣿⣿⡵⢱⣵⣿⢕⢕⢕⢕⢕⢕⢕⢕⢕⢕⢕⢕⢕⢕⢕⢕⢕⢕⢕⢕⢕⢕⢕⢕⢕⢕⢕⢕⢕⢕⢕⢕⢕⢕⢕⢕⢕⢕⢕⢕⢕⢕⢕⢕⢕⢕⣕⣕⣵⣵⣷⣿⣿⣿⣿⣿⣿⣿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⡇⢕⢕⢕⢕⢕⢕⢜⢹⣇⢕⢕⢕⢕⢕⢕⢕⢕⢕⢕⢕⢕⢕⢕⢕⢕⢕⢕⢕⢕⢕⢕⢕⢕⢕⢕⢕⢕⢕⢕⢕⢕⢕⢕⢕⢕⢕⢕⢕⢕⢕⢕⢕⢕⢕⢕⢕⢕⢕⢕⢕⢕⢕⢜⢝⢟⢕⢕⢕⢝⢕⢕⢕⢕⢕⢕⢕⢕⢕⢕⢕⢕⢕⢕⢕⢕⢕⢕⢕⢕⢕⢕⢕⢕⢕⢕⢕⢕⢕⢕⢕⢕⢕⢕⢕⢕⢕⢕⢕⢕⢕⢕⢕⢕⢞⢟⢟⢟⢿⣿⣿⣿⢿⢟⢝⢝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⢱⢕⢕⢕⢕⢕⢕⢕⢕⢕⢕⢕⢕⢕⢕⢕⢕⢕⢕⢕⢕⢕⢕⢕⢕⢕⢕⢕⢕⢕⢕⢕⢕⢕⢕⢕⢕⢕⢕⢕⢕⢸⣿⣿⡇⢕⢕⢕⢕⢕⢕⢕⢕⢜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⢏⢝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⢻⣷⣕⡕⢕⢕⢕⢕⢕⢕⢕⢕⢕⢕⢕⢕⢕⢕⢕⢕⢕⢕⢕⢕⢕⢕⢕⢕⢕⢕⢕⢕⢕⢕⢕⢕⢕⢕⢕⣼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⢝⢿⣷⣵⣕⢕⢕⢕⢕⢕⢕⢕⢕⢕⢕⢕⢕⢕⢕⢕⢕⢕⢕⢕⢕⢕⢕⢕⢕⢕⢕⢕⢕⢕⢕⢕⣼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⢝⢝⢿⣷⣧⣕⢕⢕⢕⢕⢕⢕⢕⢕⢕⢕⢕⢕⢕⢕⢕⢕⢕⢕⢕⢕⢕⢕⢕⢕⢕⢕⢱⣼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⢝⢻⢿⣷⣧⣕⢕⢕⢕⢕⢕⢕⢕⢕⢕⢕⢕⢕⢕⢕⢕⢕⢕⢕⢕⢕⢕⢕⣱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⢻⣿⣷⣧⣕⢕⢕⢕⢕⢕⢕⢕⢕⢕⢕⢕⢕⢕⢕⢕⢕⢕⢕⣱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⣕⣵⡕⢕⢕⢕⢕⢕⢕⢕⢕⢕⢕⢕⢕⢕⢕⢕⢕⢕⢕⢕⢕⢕⢕⢕⢕⢕⢕⢕⢕⢕⢕⢕⢕⢕⢕⢕⢕⢕⢕⢕⢕⢕⢕⢕⢕⢕⢕⢕⢕⢕⢕⢕⢕⢕⢕⢕⢕⢕⢕⢕⢕⢕⢕⢕⢕⢕⢕⢕⢕⢕⢕⢕⢕⢕⢕⢕⢝⢿⣿⣷⣵⡕⢕⢕⢕⢕⢕⢕⢕⢕⢕⢕⢕⢕⢕⣱⣾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⣾⣿⣿⣷⣕⢕⢕⢕⢕⢕⢕⢕⢕⢕⢕⢕⢕⢕⢕⢕⢕⢕⢕⢕⢕⢕⢕⢕⢕⢕⢕⢕⢕⢕⢕⢕⢕⢕⢕⢕⢕⢕⢕⢕⢕⢕⢕⢕⢕⢕⢕⢕⢕⢕⢕⢕⢕⢕⢕⢕⢕⢕⢕⢕⢕⢕⢕⢕⢕⢕⢕⢕⢕⢕⢕⢕⢕⢕⢕⢕⢕⢝⢻⣿⣿⣷⣕⡕⢕⢕⢕⢕⢕⢕⢕⢕⣱⣾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⢟⢝⢝⢝⢝⢕⢕⢕⢕⢕⢕⢕⢕⢕⢕⢕⢕⢕⢕⢕⢕⢕⢕⢕⢕⢕⢕⢕⢕⢕⢕⢕⢕⢕⢕⢕⢕⢕⢕⢕⢕⢕⢕⢕⢕⢕⢕⢕⢕⢕⢕⢕⢕⢕⢕⢕⢕⢕⢕⢕⢕⢕⢕⢕⢕⢕⢕⢕⢕⢕⢕⢕⢕⢕⢕⢕⢕⢕⢕⢕⢕⢕⢕⢕⢝⢟⢿⣿⣧⣕⢕⢕⢕⢕⣱⣾⣿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⢟⢟⣷⣧⣵⣷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⣕⣵⣵⣿⣿⣿⣿⣿⣿⡿⢕⢕⢕⢕⢕⢕⢕⢕⢕⢕⢕⢕⢕⢕⢕⢕⢕⢕⢕⢕⢕⢕⢕⢕⢕⢕⢕⢕⢕⢕⢕⢕⢕⢕⢕⢕⢕⢕⢕⢕⢕⢕⢕⢕⢕⢕⢕⢕⢕⢕⢕⢕⢕⢕⢕⢕⢕⣷⣿⣇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⣕⢕⢕⢕⢕⢕⢕⢕⢕⢕⢕⢕⢕⢕⢕⢕⢕⢕⢕⢕⢕⢕⢕⢕⢕⢕⢕⢕⢕⢕⢕⢕⢕⢕⢕⢕⢕⢕⢕⢕⢕⢕⢕⢕⢕⢕⢕⢕⢕⢕⢕⢕⢕⣱⣵⣿⣿⣿⣿⢿⢿⢟⢝⢝⢝⢕⢕⢕⢕⢕⢕⢕⢕⢕⢕⢕⢕⢕⢕⢕⢕⢕⢕⢕⢕⢕⢕⢕⢕⢕⢕⢕⢕⢕⢕⢕⢕⢕⢕⢕⢕⢕⢕⢕⢕⢕⢕⢕⢕⢕⢕⢕⢕⢕⢕⢕⢕⢕⢕⢕⢕⣱⣿⣿⣿⣿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⢜⢜⢟⢷⢧⣵⣵⣕⡕⢕⢕⢕⢕⢕⢕⢕⢕⢕⢕⢕⢕⢕⢕⢕⢕⢕⢕⢕⢕⢕⢕⢕⢕⢕⢕⢕⢕⢕⢕⢕⢕⢕⢕⢕⢕⢕⢕⢕⢕⢕⢕⢕⣿⣿⣿⣏⡝⢕⢕⢕⢕⢕⢕⢕⢕⢕⢕⢕⢕⢕⢕⢕⢕⢕⢕⢕⢕⢕⢕⢕⢕⢕⢕⢕⢕⢕⢕⢕⢕⢕⢕⢕⢕⢕⢕⢕⢕⢕⢕⢕⢕⢕⢕⢕⢕⢕⢕⢕⢕⢕⢕⢕⢕⢕⢕⢕⢕⢕⢕⢕⣼⣿⣿⣿⣿⣿⣷⢕⢕⢕⢕⢕⢕⢕⢕⢕⢕⢕⢕⢕⢕⢕⢕⢕⢕⢕⢕⢕⢕⢕⢕⢕⢕⢕⢕⢕⢕⢕⢕⢕⢕⢕⢕⣱⣾⣧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⢜⢝⢝⢟⢿⢷⣧⣵⣕⡕⢕⢕⢕⢕⢕⢕⢕⢕⢕⢕⢕⢕⢕⢕⢕⢕⢕⢕⢕⢕⢕⢕⢕⢕⢕⢕⢕⢕⢕⢕⢕⢕⢕⢕⢕⣕⣿⣿⣿⣿⣿⣷⢇⢕⢕⢕⢕⢕⢕⢕⢕⢕⢕⢕⢕⢕⢕⢕⢕⢕⢕⢕⢕⢕⢕⢕⢕⢕⢕⢕⢕⢕⢕⢕⢕⢕⢕⢕⢕⢕⢕⢕⢕⢕⢕⢕⢕⢕⢕⢕⢕⢕⢕⢕⢕⢕⢕⢕⢕⢕⢕⢕⢕⣾⣿⣿⣿⣿⣿⣿⣿⣧⢕⢕⢕⢕⢕⢕⢕⢕⢕⢕⢕⢕⢕⢕⢕⢕⢕⢕⢕⢕⢕⢕⢕⢕⢕⢕⠁⢕⢕⢕⢕⢕⢕⢕⢱⣿⣿⣿⣿⣧⡕⢕⢕⢕⢕⢕⢕⢕⢕⢕⢕⢕⢕⢕⢕⢕⢕⢕⢕⢕⢕⢕⢕⢕⠕⠕⢕⢕⢕⢕⢕⢕⢕⢕⢕⢕⢕⢕⢕⢕⢕⠀</a:t>
            </a:r>
            <a:br/>
            <a:r>
              <a:t>⢕⢕⢕⢕⢕⢕⢕⢕⢕⢕⢕⢕⢕⢕⢕⢕⢕⢕⢕⢕⢕⢕⢕⢕⢕⢕⢕⢕⢕⢕⢕⢕⢕⢕⢕⢕⢕⢕⢕⢕⢕⢕⢕⢕⢕⢝⢕⢕⢕⢇⢕⢕⢕⢕⢕⢕⢕⢕⢕⢕⢕⢱⣷⣿⣿⣿⣷⣷⣷⣵⣵⣵⣵⣵⣵⣵⣵⣵⣵⣷⣾⣿⣿⢿⢿⢟⢟⢝⢕⢕⢕⢕⢕⢕⢕⢕⢕⢕⢕⢕⢕⢕⢕⢕⢕⢕⢕⢕⢕⢕⢕⢕⢕⢕⢕⢕⢕⢕⢕⢕⢕⢕⢕⢕⢕⢕⢕⢕⢕⢕⢕⢕⢕⢕⢕⢕⢕⢕⢕⢕⢕⢕⢕⢕⢕⢕⢕⢕⢕⣼⣿⣿⣿⣿⣿⣿⣿⣿⣿⡕⢕⢕⢕⢕⢕⢕⢕⢕⢕⢕⢕⢕⢕⢕⢕⢕⢕⢕⢕⢕⢕⢕⢕⢕⠀⠀⢕⢕⢕⢕⢕⢕⢕⣼⣿⣿⣿⣿⣿⣿⣕⡕⢕⢕⢕⢕⢕⢕⢕⢕⢕⢕⢕⢕⢕⢕⢕⠕⠑⠑⢁⢅⢕⢔⢔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⣿⣿⣿⣿⡟⢟⢟⢟⢟⢟⢟⢟⢟⢟⢟⢟⢟⢟⢟⢝⢕⢕⢕⢕⠕⢕⢕⢕⢕⢕⢕⢕⢕⢕⢕⢕⢕⢕⢕⢕⢕⢕⢕⢕⢕⢕⢕⢕⢕⢕⢕⢕⢕⢕⢕⢕⢕⢕⢕⢕⢕⢕⢕⢕⢕⢕⢕⢕⢕⢕⢕⢕⢕⢕⢕⢕⢕⢕⢕⢕⢕⢕⢕⢕⢕⢕⢱⣿⣿⣿⣿⣿⣿⣿⣿⣿⣿⣿⣿⡕⢕⢕⢕⢕⢕⢕⢕⢕⢕⢕⢕⢕⢕⢕⢕⢕⢕⢕⢕⢕⢕⢕⢕⠀⠀⠁⢕⢕⢕⢕⢕⣸⣿⣿⣿⣿⣿⣿⣿⣿⣷⡇⢕⢕⢕⢕⢑⢁⢑⢕⢕⢕⢕⠁⢀⢄⢔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⢿⣿⣿⣿⣧⣕⢕⢕⢕⢕⢕⢕⢕⢕⢕⢕⢕⢕⢕⢕⢕⢕⢕⢔⢕⢕⢕⢕⢕⢕⢕⢕⢕⢕⢕⢕⢕⢕⢕⢕⢕⢕⢕⢕⢕⢕⢕⢕⢕⢕⢕⢕⢕⢕⢕⢕⢕⢕⢕⢕⢕⢕⢕⢕⢕⢕⢕⢕⢕⢕⢕⣵⣷⢕⢕⢕⢕⢕⢕⢕⢕⢕⢕⢕⢕⢜⢟⢿⣿⣿⣿⣿⣿⣿⣿⣿⣿⣿⣷⡕⢕⢕⢕⢕⢕⢕⢕⢕⢕⠁⢕⢕⢕⢕⢕⢕⢕⢕⢕⢕⢕⢕⠀⠀⠀⠕⢕⢕⢕⢕⣿⣿⣿⣿⣿⣿⣿⣿⣿⣿⣷⡕⢕⢕⢕⢕⢕⢕⢕⢕⢕⢕⢔⢕⢕⢕⢕⢕⢕⢕⢕⢕⢕⢕⢕⢕⢕⢕⢕⢕⢕⢕⢕⢕⢕⢕⢕⢕⠀</a:t>
            </a:r>
            <a:br/>
            <a:r>
              <a:t>⢕⢕⢕⢕⢕⢕⢕⢕⢕⢕⢕⢕⢕⢕⢕⢕⢕⢕⢕⢕⢕⢕⢕⢕⢕⢕⢕⢕⢕⢷⣷⣷⣷⣧⣵⣵⣵⣕⣕⣕⢕⢕⢕⢕⢕⢕⢕⢕⢕⢕⢕⢕⢕⢕⢕⢕⢕⢕⢕⢕⢕⢕⢕⢜⢝⢻⣿⣿⣿⣷⣵⣕⡕⢕⢕⢕⢕⢕⢕⢕⢕⢕⢕⢕⢕⢕⢕⢕⢕⢕⢕⢕⢕⢁⠁⠁⠀⠀⠀⢕⢕⢕⢕⢕⢕⢕⢕⢕⢕⠕⢕⢕⢕⢕⢕⢕⢕⢕⢕⢕⢕⢕⢕⢕⢕⢕⢕⢕⢕⢕⢕⣱⣾⣿⡿⢕⢕⢕⢕⢕⢕⢕⢕⢕⢕⣱⣷⣧⡕⢕⢝⢻⣿⣿⣿⣿⣿⣿⣿⣿⣿⣷⡕⢕⢕⢕⢕⢕⢕⢕⢕⢀⠁⢕⢕⢕⢕⢕⢕⢕⢕⢕⢕⠁⠀⠀⠀⠀⢕⢕⢕⢸⣿⣿⣿⣿⣿⣿⣿⣿⣿⣿⣿⣿⣿⣷⣧⡕⢕⢕⢕⠕⠁⢕⢕⢕⢕⢕⢕⢕⢕⢕⢕⢕⢕⢕⢕⢕⢕⢕⢕⢕⢕⢕⢕⢕⢕⢕⢕⢕⠀</a:t>
            </a:r>
            <a:br/>
            <a:r>
              <a:t>⢕⢕⢕⢕⢕⢕⢕⢕⢕⢕⢕⢕⢕⢕⢕⢕⢕⢕⢕⢕⢕⢕⢕⢕⢕⢕⢕⢕⢕⢕⢕⢜⢝⢝⢟⢟⢿⢿⣿⣿⣿⣿⣿⣷⣷⣧⣵⣕⣕⣕⢕⢕⢕⢕⢕⢕⢕⢕⢕⢕⢕⢕⢕⢕⢕⢕⢜⢝⢻⢿⢿⣿⣿⣷⣷⣵⣕⡕⢕⢕⢕⢕⢕⢕⢕⢕⢕⢕⢕⢕⢕⢕⢕⢕⢕⢔⢄⢀⢀⢕⢕⢕⢕⢕⢕⢕⢕⠑⠀⢕⢕⢕⢕⢕⢕⢕⢕⢕⢕⢕⢕⢕⢕⢕⢕⢕⢕⢕⣕⣵⣾⣿⣿⣿⡇⢕⢕⢕⢕⢕⢕⢕⢕⢕⣵⣿⣿⣿⣿⣧⡕⠕⢜⢝⢿⣿⣿⣿⣿⣿⣿⣿⣧⢕⢕⢕⢕⢕⢕⢕⢕⢕⠀⠑⢕⢕⢕⢕⢕⢕⢕⢕⢕⠀⠀⠀⠀⠀⢕⢕⢱⣿⣿⣿⣿⣿⣿⣿⣿⣿⣿⣿⣿⣿⣿⣿⣿⡇⢕⢕⠕⠀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⢜⢝⢝⢝⢟⢟⢟⢿⢿⢿⢿⢿⣿⣷⣷⣷⣵⣕⣕⣕⢕⢕⢕⢕⢕⢕⢕⢕⢕⢕⢕⢕⢜⢝⢟⢿⢿⣿⣿⣷⣷⣷⣷⣵⣵⣵⣵⣵⣕⣕⣕⣕⣕⣕⢕⢕⢕⢕⢕⢕⢕⢕⢕⢕⢕⢕⠑⠁⠀⢅⢕⢕⢕⢕⢕⢕⢕⠕⠁⢁⢕⢕⢕⢕⢕⢕⢕⢱⣾⣿⣿⣿⣿⣿⣿⡇⢕⢕⢕⢕⢕⢕⢕⢕⣾⣿⣿⣿⣿⣿⣿⣿⣧⡕⢑⠕⢜⢝⢿⣿⣿⣿⣿⣿⣧⢕⢕⢕⢕⢕⢕⢕⢕⠀⠀⠕⢕⢕⢕⢕⢕⢕⢕⢕⠀⠀⠀⠀⠀⢕⢕⣼⣿⣿⣿⣿⣿⣿⣿⣿⣿⣿⣿⣿⣿⣿⣿⣿⡕⢕⢕⢔⢔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⢝⢝⢝⢟⢟⢻⢷⢷⢇⢕⢕⢕⢕⢕⢕⢕⢕⢕⢕⢕⢕⢕⢕⢝⢝⢝⢝⢝⢝⢟⢟⢟⢿⢿⢿⣿⣿⣿⡿⢇⢕⢕⢕⢕⢕⢕⢕⢕⢕⢕⢕⢔⢔⢔⢕⢕⢕⢕⢕⠕⠑⠁⢀⢔⢕⢕⢕⢕⢕⢕⢕⢕⣿⣿⣿⣿⣿⣿⣿⣿⢕⢕⢕⢕⢕⢕⢕⢱⣾⣿⣿⣿⣿⣿⣿⣿⣿⣿⣿⣧⣕⢅⢑⠕⢕⢜⢝⢟⢻⢿⢷⢕⢕⢕⢕⢕⢕⢕⢀⠀⠀⠕⢕⢕⢕⢕⢕⢕⢕⠀⠀⠀⠀⢄⢕⢱⣿⣿⣿⣿⣿⣿⣿⣿⣿⣿⣿⣿⣿⣿⣿⣿⣿⣷⡧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⣿⣿⡿⢕⢕⢕⢕⢕⢕⢕⢕⢕⢕⢕⢕⢕⢕⢕⢕⢕⢕⢕⢕⢅⢀⢄⢕⢕⣕⢕⢕⢕⢕⢕⢕⢕⢕⢿⣿⣿⣿⣿⣿⣿⡟⢕⢕⢕⢕⢕⢕⢱⣿⣿⣿⣿⣿⣿⣿⣿⣿⣿⣿⣿⣿⣿⣷⣧⣕⡔⢅⢕⢕⢕⢕⢕⢕⢕⢕⢕⢕⢕⢕⢕⠀⠀⠀⢕⢕⢕⢕⢕⢕⢕⠀⠀⠀⠀⢕⢕⣾⣿⣿⣿⣿⣿⣿⣿⣿⣿⣿⣿⣿⣿⡿⢿⢟⢏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⣾⣿⡟⢕⠕⠀⠀⠑⢕⢕⢕⢕⢕⢕⢕⢕⢕⢕⢕⢕⢕⢕⢕⢕⢕⢱⣵⣾⣿⣿⡕⢕⢕⢕⢕⢕⢕⢕⢜⣿⣿⣿⣿⣿⣿⡇⢕⢕⢕⢕⢕⣱⣿⣿⣿⣿⣿⣿⣿⣿⣿⣿⣿⡟⢿⣿⣿⣿⣿⣿⣿⣷⣧⣵⣵⣵⣵⣷⣷⡕⢕⢕⢕⢕⢕⠀⠀⠀⠁⢕⢕⢕⢕⢕⢕⠀⠀⠀⠀⢕⢕⡻⢟⢟⢟⢻⢿⢿⢟⢟⢟⢟⢏⢝⢕⢕⢕⢕⢕⢕⣕⣱⣷⣷⣷⡕⢕⢕⢕⢕⢕⢕⢕⢕⢕⢕⢕⢕⢕⢕⢕⢕⢕⢕⢕⢕⢕⢕⢕⢕⢕⢕⠀</a:t>
            </a:r>
            <a:br/>
            <a:r>
              <a:t>⢕⢕⢕⢕⢕⢕⢕⢕⢕⢕⢕⢕⢕⢕⢕⢕⢕⢕⢕⢕⢕⢕⢕⢕⢕⢕⢕⢳⢷⢷⢷⣵⢵⣕⣕⣕⡕⢕⢕⢕⢕⢕⢕⢕⢕⢕⢕⢕⢕⢕⢕⢕⢕⢕⢕⢕⢕⢕⢕⢕⢕⢕⢕⢕⢕⢕⢕⢕⢕⢕⢕⢕⢕⢕⢕⢕⢕⢕⢕⢕⢕⢕⢕⢕⢕⢕⢕⣾⣿⣿⢕⢕⢀⢀⢀⠀⢀⢕⢕⠕⠕⠁⠁⠕⢕⢕⢕⢕⠕⢕⢕⢕⣵⣿⢿⢿⣿⣿⡇⢕⢕⢕⢕⢕⢕⢕⢕⢿⣿⣿⣿⣿⣿⡇⢕⢕⢕⢕⣱⣿⣿⣿⣿⣿⣿⣿⣿⣿⣿⣿⣿⣿⣷⣧⣜⢝⢻⢿⣿⣿⣿⣿⣿⣿⣿⣿⣿⣷⡕⢕⢕⢕⢕⠀⠀⠀⠀⢕⢕⢕⢕⢕⢕⠀⠀⠀⢕⢕⣸⣷⣕⡕⢕⢕⢕⢕⢕⢕⢕⢕⢕⢕⢕⢕⣕⣵⣷⣾⣿⣿⣿⣿⣿⣿⣧⡕⢕⢕⢕⢕⢕⢕⢕⢕⢕⢕⢕⢕⢕⢕⢕⢕⢕⢕⢕⢕⢕⢕⢕⢕⠀</a:t>
            </a:r>
            <a:br/>
            <a:r>
              <a:t>⢕⢕⢕⢕⢕⢕⢕⢕⢕⢕⢕⢕⢕⢕⢕⢕⢕⢕⢕⢕⢕⢕⢕⢕⢕⢕⢕⢕⢕⢕⢕⢕⢕⢕⢕⢜⢝⢕⢕⢕⢕⢕⢕⢕⢕⢕⢕⢕⢕⢕⢕⢕⢕⢕⢕⢕⢕⢕⢕⢕⢕⢕⢕⢕⢕⢕⢕⢕⢕⢕⢕⢕⢕⢕⢕⢕⢕⢕⢕⢕⢕⢕⢕⢕⢕⢕⣼⣿⣿⢇⢕⢕⢕⢕⢕⢕⢕⢕⢕⢕⢀⢀⢀⠀⠀⠀⠀⠀⢔⢕⣱⣾⡿⢇⢕⢜⣿⣿⡇⢕⢕⢕⢕⣵⣵⣕⣕⣕⡕⢕⢕⢜⢝⢕⢕⢕⢕⢱⣿⣿⣿⣿⣿⣿⣿⣿⣿⣿⣿⣿⣿⣿⣿⣿⣿⣿⣷⣕⣜⢝⢻⣿⣿⣿⣿⣿⣿⣿⣧⢕⢕⢕⢕⠀⠀⠀⠀⠕⢕⢕⢕⢕⢕⠀⠀⠀⢕⢕⣿⣿⣿⣿⣷⣵⣕⣕⣕⣕⣕⣵⣵⣷⣾⣿⣿⣿⣿⣿⣿⣿⣿⣿⣿⣿⣿⣷⣇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⣸⣿⣿⢇⢕⠕⠕⠕⢕⢕⢕⢕⢕⢕⢕⢕⢕⢕⢔⢔⢀⢄⢕⢕⣼⣿⢏⢕⢕⢕⢕⣿⣿⡇⢕⢕⢕⢕⢸⣿⣿⣿⣿⣿⣧⡕⢕⢀⠀⠀⠁⠑⠜⢻⢿⣿⣿⣿⣿⣿⣿⣿⣿⣿⣿⣿⣿⣿⣿⣿⣿⣿⣿⣿⣷⣷⣕⡝⢿⣿⣿⣿⣿⣿⡇⢕⢕⢕⠀⠀⠀⠀⠀⢕⢕⢕⢕⠁⠀⠀⢕⢕⢸⣿⣿⣿⣿⣿⣿⣿⣿⣿⣿⣿⣿⣿⣿⣿⣿⣿⣿⣿⣿⣿⣿⣿⣿⣿⣿⣿⣿⣿⣷⣕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⢱⣿⣿⡏⢕⠅⠀⠀⠀⠀⠁⠁⠑⠑⠁⠑⠑⠑⠁⠁⢁⢕⢕⣵⣿⢟⢇⢕⢕⢕⢕⢕⣿⣿⡇⢕⢕⢕⢕⢕⢹⣿⣿⣿⣿⣿⣿⣷⣕⢔⢄⠀⠀⠀⠀⠁⠑⠝⢟⢻⢿⣿⣿⣿⣿⣿⣿⣿⣿⣿⣿⣿⣿⣿⣿⣿⣿⣿⣿⣷⣿⣿⣿⣿⣿⡷⢕⢕⢕⠀⠀⠀⢀⢕⢕⢕⢕⢕⠀⠀⢀⢕⢕⣿⣿⣿⣿⣿⣿⣿⣿⣿⣿⣿⢿⢟⣟⣟⣟⣽⣿⣿⣿⣿⣿⣿⣿⣿⣿⣿⣿⣿⣿⣿⣿⣷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⢸⣿⣿⢕⢕⠁⠑⠑⠑⢕⢕⢕⢕⢕⢄⢄⠀⠀⢀⢄⢕⣱⣾⡿⢏⢕⢕⢕⢕⢕⢕⢕⣿⣿⡇⢕⢕⢕⢕⢕⢕⢹⣿⣿⣿⣿⣿⣿⣿⣷⣵⡕⢄⢀⠀⠀⠀⠀⠀⠀⠁⠑⠘⠝⠟⢟⢟⢟⢿⢿⢿⢿⢿⢿⣿⣿⣿⣿⣿⣿⣿⣿⣿⣿⣿⣿⢕⢕⠁⠀⠀⠀⢕⢕⢕⢕⢕⢕⠀⠀⢕⢕⣸⣿⣿⣿⣿⣿⣿⣿⣿⣿⣿⣿⣿⣿⣿⣿⣿⣿⣿⣿⣿⣿⣿⣿⣿⣿⣿⣿⣿⣿⣿⣿⣿⣿⣿⣷⣕⢕⢕⢕⢕⢕⢕⢕⢕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⣼⣿⡟⢕⠀⠀⠀⠀⠀⠀⢕⢕⡕⢕⠁⠀⠀⢁⢕⢕⣵⣿⢟⢕⢕⢕⢕⢕⢕⢕⢕⢕⣿⣿⡇⢕⢕⢕⢕⢕⢕⢕⢜⢿⣿⣿⣿⣿⣿⣿⣿⣿⣷⣕⢕⢄⢀⠀⠀⠀⠀⠀⠀⠀⠀⠀⠀⠀⠁⠁⠁⠁⠁⠑⠑⠑⠕⢕⢝⢻⣿⣿⣿⣿⣿⡇⢕⢕⠀⠀⠀⢔⢕⢕⢕⢕⢕⠑⢀⢔⢕⢱⣿⣿⣿⣿⣿⣿⣿⣿⣿⣿⣿⣿⣿⣿⣿⣿⣿⣿⣿⣿⣿⣿⣿⣿⣿⣿⣿⣿⣿⣿⣿⣿⣿⣿⣿⣿⣿⣿⣧⡕⢕⢕⢕⢕⢕⠀⠀⠀⠁⠑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⣿⣿⡇⢕⠀⠀⠀⠀⠀⢕⢕⣾⡇⢕⠀⠀⠀⢕⢕⣾⡿⢏⢕⢕⢕⢕⢕⢕⢕⢕⢕⢕⣿⣿⡇⢕⢕⢕⢕⢕⢕⢕⢕⢕⢝⢿⣿⣿⣿⣿⣿⣿⣿⣿⣷⣕⣕⣕⢔⢄⢄⢀⢀⠀⠀⠀⠀⠀⠀⢀⢀⢀⢄⢄⢔⢔⢕⢕⣕⣕⣿⣿⣿⣿⣿⢇⢕⠁⠀⠀⢔⢕⢕⢕⢕⢕⢕⠀⢕⢕⢕⣾⣿⣿⣿⣿⣿⣿⣿⣿⣿⣿⣿⣿⣿⣿⣿⣿⣿⣿⣿⣿⣿⣿⣿⣿⣿⣿⣿⣿⣿⣿⣿⣿⣿⣿⣿⣿⣿⣿⣿⣿⣷⣵⡕⢕⢕⢕⢄⢀⠀⠀⠀⠁⠑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⣿⣿⡇⠀⠀⠀⠀⢀⢕⣱⣿⣿⡇⢕⠀⠀⢕⢱⣾⡿⢕⢕⢕⢕⢕⢕⢕⢕⢕⢕⢕⢕⣿⣿⣿⢕⢕⢕⢕⢕⢕⢕⢕⢕⢕⢕⢝⣿⣿⣿⣿⣿⣿⣿⣿⣿⣿⣿⣧⣕⣕⣕⣕⣕⣕⣕⣕⣕⣕⣵⣵⣵⣷⣷⣷⣿⣿⣿⣿⣿⣿⣿⣿⣿⢇⢕⠕⠀⠀⢔⢕⢕⢕⢕⢕⢕⢀⢔⢕⢕⣼⣿⣿⣿⣿⣿⢝⢕⢝⢝⢝⢟⢟⢿⢿⢿⣿⣿⣿⣿⣿⣿⣿⣿⣿⣿⣿⣿⣿⣿⣿⣿⣿⢿⢿⢟⢟⢟⢟⢟⢟⢟⢻⢿⣿⣷⣧⣕⢕⢕⢕⢔⠀⠀⠀⠀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⣿⣿⡇⢀⠀⠀⢀⢕⣱⣿⣿⣿⣧⢕⠀⢕⢱⣿⡟⢕⢕⢅⠕⢅⢕⢕⢕⢕⢕⢕⢕⢕⣿⣿⣿⢕⢕⢕⢕⢕⢕⢕⢕⢕⢕⢕⢕⢹⣿⣿⣿⣿⣿⣿⣿⣿⣿⢿⢟⢝⢝⢻⣿⣿⣿⣿⣿⣿⣿⣿⣿⣿⣿⣿⣿⣿⣿⣿⣿⣿⣿⣿⣿⡏⢕⢕⠀⢄⢕⢕⢕⢕⢕⢕⢕⢅⢕⢕⢕⣼⣿⣿⣿⣿⣿⣿⣷⣕⡕⢄⢀⠀⠀⠀⠁⠁⠑⠑⠘⠝⠝⠝⠝⢝⢝⢝⠝⠝⠝⠝⠕⠕⠕⠑⠑⠑⠁⠁⠁⠁⠑⢕⢕⢕⢕⢹⣿⢿⢕⢕⢕⢕⢕⢔⢔⢔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⢿⣿⣷⢕⢀⢄⢕⣱⣿⢿⢿⣿⣿⡕⢕⢱⣿⡿⢕⢕⢕⢕⢕⢕⢕⢕⢕⢕⢕⢕⢕⢕⣿⣿⣿⢕⢕⢕⢕⢕⢕⢕⢕⢕⢕⢕⢕⢕⢻⣿⣿⣿⣿⣿⣿⢟⢇⢕⢕⢕⢕⢜⢟⣿⣿⣿⣿⣿⣿⣿⣿⣿⣿⣿⣿⣿⣿⣿⣿⣿⣿⣿⢏⢕⢕⢕⢔⢕⢕⣵⢏⢕⢕⢕⢕⢕⢕⢱⣿⣿⣿⣿⣿⣿⣿⣿⣿⣿⣿⣷⣷⣵⣔⢄⢀⠀⠀⠀⠀⠀⠀⠀⠀⠀⠀⠀⠀⠀⠀⠀⠀⠀⠀⠀⠀⠀⠀⢀⢄⢔⢕⢕⣕⣵⣷⣿⡇⢕⢕⢕⢕⢕⢕⢕⣱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⢸⣿⣿⡕⢕⢕⣵⣿⡟⢕⢜⢿⣿⣧⢱⣿⡿⢕⢕⢕⢕⢕⢕⢕⢕⢕⢕⢕⢕⢕⢕⢕⢸⣿⣿⢕⢕⢕⢕⢕⢕⢕⢕⢕⢕⢕⢕⢕⢜⣿⣿⣿⣿⡏⢕⢕⢕⢕⢕⢕⢕⢕⢕⢝⣿⣿⣿⣿⣿⣿⣿⣿⣿⣿⣿⣿⣿⣿⣿⣿⡟⢕⢕⢕⢕⢕⢕⢱⣼⢇⢕⢕⢕⢕⢕⢕⣵⣿⣿⣿⣿⣿⣿⣿⣿⣿⣿⣿⣿⣿⣿⣿⣿⣿⣷⣧⣔⢔⢄⢀⢀⢀⠀⠀⠀⠀⠀⢀⢀⢀⢀⢀⢄⢔⢔⢕⢕⣕⣱⣵⣷⣿⣿⣿⣿⡟⢕⢕⢕⢕⢕⢕⣵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⢿⣿⣷⣕⣾⡿⢏⢕⢕⢕⢜⢟⢟⢏⢝⢕⢕⢕⢕⢕⢕⢕⢕⢕⢕⢕⢕⢕⢕⢕⢕⢸⣿⣿⢕⢕⢕⢕⢕⢕⢕⢕⢕⢕⢕⢕⢕⢕⣿⣿⣿⣿⢕⢕⢕⢕⢕⢕⢕⢕⢕⢕⢕⢸⣿⣿⣿⣿⣿⣿⣿⣿⣿⣿⣿⣿⡿⢟⢕⢕⢕⢕⢕⢕⣱⣵⣿⣇⢕⢕⢕⢕⣕⣵⣿⣿⣿⣿⣿⣿⣿⣿⣿⣿⣿⣿⣿⣿⣿⣿⣿⣿⣿⣿⣿⣿⣿⣷⣧⣵⣕⣕⡕⢕⢕⢕⢕⢕⢕⣕⣕⣕⢕⣷⣿⣿⣿⣿⣿⣿⣿⣿⣿⣿⢕⢕⢕⢕⢕⢱⣿⣿⢿⢏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⢝⢟⢏⢝⢕⢕⢕⢕⢕⢕⢕⢕⢕⢕⢕⢕⢕⢕⢕⢕⢕⢕⢕⢕⢕⢕⢕⢕⢕⢕⢸⣿⣿⡇⢕⢕⢕⢕⢕⢕⢕⢕⢕⢕⢕⢕⢕⢸⣿⣿⣿⣕⢕⢕⢕⢕⢕⢕⢕⢕⢕⢕⢕⣿⣿⣿⣿⣿⣿⣿⣿⡟⢏⢝⢕⢕⢕⢕⢕⢕⢕⣱⣾⣿⣿⣿⣿⣷⣷⣷⣿⣿⣿⣿⣿⣿⣿⣿⣿⣿⣿⣿⣿⣿⣿⣿⣿⣿⣿⣿⣿⣿⣿⣿⣿⣿⣿⣿⣿⣿⣿⣿⣿⣿⣿⣿⣿⣿⣿⣿⣿⣿⣿⣿⣿⣿⣿⣿⣿⣿⣿⣿⡇⢕⢕⢕⢕⢕⢜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⡇⢕⢕⢕⢕⢕⢕⢕⢕⢕⢕⢕⢕⢕⢜⣿⣿⣿⣿⣧⡕⢕⢕⢕⢕⢕⢕⢕⢕⣱⣿⣿⣿⣿⣿⣿⣿⣿⣿⣵⣕⣕⣕⣕⣵⣵⣾⣿⣿⣿⣿⣿⣿⣿⣿⣿⣿⣿⣿⣿⣿⣿⣿⣿⣿⣿⣿⣿⣿⣿⣿⣿⣿⣿⣿⣿⣿⣿⣿⣿⣿⣿⣿⣿⣿⣿⣿⣿⣿⣿⣿⣿⣿⣿⣿⣿⣿⣿⣿⣿⣿⣿⣿⣿⣿⣿⣿⣿⣿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⣿⣿⣿⣿⣿⣿⣧⣵⣕⣕⣕⣕⣵⣾⣿⣿⣿⣿⣿⣿⣿⣿⣿⣿⣿⣿⣿⣿⣿⣿⣿⣿⣿⣿⣿⣿⣿⣿⣿⣿⣿⣿⣿⣿⣿⣿⣿⣿⣿⣿⣿⣿⣿⣿⣿⣿⣿⣿⣿⣿⣿⣿⣿⣿⣿⣿⣿⣿⣿⣿⣿⣿⣿⣯⢕⢕⢕⢕⢝⢝⢻⣿⣿⣿⣿⣿⣿⣿⣿⣿⣿⡿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⣧⢕⢕⢕⢕⢕⢕⢕⢕⢕⢕⢕⢕⢕⢕⢸⣿⣿⣿⣿⣿⣿⣿⣿⣿⣿⣿⣿⣿⣿⣿⣿⣿⣿⣿⣿⣿⣿⣿⣿⣿⣿⣿⣿⣿⣿⣿⣿⣿⣿⣿⣿⣿⣿⣿⣿⣿⣿⣿⣿⣿⣿⣿⣿⣿⣿⣿⣿⣿⣿⣿⣿⣿⣿⣿⣿⣿⣿⣿⣿⣿⣿⣿⣿⣿⢿⢟⢟⢟⢟⢕⢵⢕⢕⣕⣕⣸⣿⣿⣿⣿⣿⣿⣿⣿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⢕⢕⢕⢜⢿⣿⣿⣿⣿⣿⣿⣿⣿⣿⣿⣿⣿⣿⣿⣿⣿⣿⣿⣿⣿⣿⣿⣿⣿⣿⣿⣿⣿⣿⣿⣿⣿⣿⣿⣿⣿⣿⣿⣿⣿⣿⣿⣿⣿⣿⣿⣿⣿⣿⣿⣿⣿⣿⣿⣿⣿⣿⣿⣿⣿⣿⣿⣿⣿⣿⣿⣿⣿⢕⢕⢕⢕⢕⢕⢕⢕⢕⢝⢻⣿⣿⣿⣿⣿⣿⣿⣿⡏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⢕⢕⢕⢕⢕⢕⢕⢕⢕⢕⢕⢕⢕⢕⢕⢜⣿⣿⣿⣿⣿⣿⣿⣿⣿⣿⣿⣿⣿⣿⣿⣿⣿⣿⣿⣿⣿⣿⣿⣿⣿⣿⣿⣿⣿⣿⣿⣿⣿⣿⣿⣿⣿⣿⣿⣿⣿⣿⣿⣿⣿⣿⣿⣿⣿⣿⣿⣿⣿⣿⣿⣿⣿⣿⣿⣿⣿⣿⣿⣿⣿⣿⣿⣿⣇⢕⢕⢕⢕⢕⢕⢕⢕⢕⢕⢜⢻⣿⣿⣿⣿⣿⡿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⢹⣿⣿⣿⣿⣿⣿⣿⣿⣿⣿⣿⣿⣿⣿⣿⣿⣿⣿⣿⣿⣿⣿⣿⣿⣿⣿⣿⣿⣿⣿⣿⣿⣿⣿⣿⣿⣿⣿⣿⣿⣿⣿⣿⣿⣿⣿⣿⣿⣿⣿⣿⣿⣿⣿⣿⣿⣿⣿⣿⣿⣿⣿⣿⣿⣿⣿⣿⣿⣵⣵⢱⡕⢕⢕⢕⢕⢕⣕⣵⣾⣿⣿⣿⢏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⢹⣿⣿⣿⣿⣿⣿⣿⣿⣿⣿⣿⣿⣿⣿⣿⣿⣿⣿⣿⣿⣿⣿⣿⣿⣿⣿⣿⣿⣿⣿⣿⣿⣿⣿⢝⢻⣿⣿⣿⣿⣿⣿⣿⣿⣿⣿⣿⣿⣿⣿⣿⣿⣿⣿⣿⣿⣿⣿⣿⣿⣿⣿⣿⣿⣿⣿⣿⣿⣿⣿⣿⣿⣿⣿⣿⣿⣿⣿⣿⣿⣿⢏⢕⢕⢕⢕⢕⢕⢕⢕⢕⢕⢕⢕⢕⢕⢕⢕⢕⢕⣕⣕⠀</a:t>
            </a:r>
            <a:br/>
            <a:r>
              <a:t>⢕⢕⢕⠕⠕⠕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⢻⣿⣿⣿⣿⣿⣿⣿⣿⣿⣿⣿⣿⣿⣿⣿⣿⣿⣿⣿⣿⣿⣿⣿⣿⣿⣿⣿⣿⣿⣿⣿⣿⣿⢕⢸⣿⣿⣿⣿⣿⣿⣿⣿⣿⣿⣿⣿⣿⣿⣿⣿⣿⣿⣿⣿⣿⣿⣿⣿⣿⣿⣿⣿⣿⣿⣿⣿⣿⣿⣿⣿⣿⣿⣿⣿⣿⣿⣿⣿⣿⡕⢕⢕⢕⢕⢕⢕⢕⢕⢕⢕⢕⢕⢕⢕⢕⢕⢕⢕⢜⢝⠀</a:t>
            </a:r>
            <a:br/>
            <a:r>
              <a:t>⢕⢕⠁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⢜⣿⣿⣿⣿⣿⣿⣿⣿⣿⣿⣿⣿⣿⣿⣿⣿⣿⣿⣿⣿⣿⣿⣿⣿⣿⣿⣿⣿⣿⣿⣿⣿⣿⣇⢸⣿⣿⣿⣿⣿⣿⣿⣿⣿⣿⣿⣿⣿⣿⣿⣿⣿⣿⣿⣿⣿⣿⣿⣿⣿⣿⣿⣿⣿⣿⣿⣿⣿⣿⣿⣿⣿⣿⣿⣿⣿⣿⣿⡿⢟⢕⢕⢕⢕⢕⢕⢕⢕⢕⢕⢕⢕⢕⢕⢕⢕⢕⢕⢕⢕⢕⠀</a:t>
            </a:r>
            <a:br/>
            <a:r>
              <a:t>⢕⢕⠀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⠀</a:t>
            </a:r>
            <a:br/>
            <a:r>
              <a:t>⢕⢕⠀⠀⠀⠀⠀⢔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⡇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⠀</a:t>
            </a:r>
            <a:br/>
            <a:r>
              <a:t>⢕⢕⠀⠀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⢝⢿⣿⣿⣿⣿⣿⣿⣿⣿⣿⣿⣿⣿⣿⣿⣿⣿⣿⣿⣿⣿⣿⣿⣿⣿⣿⣿⣿⣿⣿⣿⣿⣿⣿⣿⣿⣿⣿⣿⣿⣿⣿⣿⣿⣿⣿⣿⣿⣿⣿⣿⣿⣿⣿⣿⣿⣿⣿⣿⣿⣿⣿⣿⣿⣿⣿⣿⣿⣿⣿⢟⢝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⢕⢕⢕⢕⢕⢕⢕⢕⢕⢕⢕⢕⢕⢕⢕⢝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⣕⣕⣕⣱⡵⢵⢕⢕⢕⢕⢕⢕⢕⢕⢕⢕⢕⢕⢕⢕⢕⢕⢕⢕⢕⢕⢕⢕⢕⢕⢕⢕⢕⢕⢕⢕⢕⢕⢕⢕⢕⢕⢕⢕⢕⢕⢕⢕⢕⢕⢕⢕⢕⢕⢕⢕⢕⢕⢕⢕⢕⢕⢕⢕⢕⢕⢕⢕⢕⢕⢕⢕⢕⢕⢕⢕⢜⣿⣿⢕⢕⢕⢕⢕⢕⢕⢕⢕⢕⢕⢕⢕⢕⢕⢕⢕⢕⢕⢕⢕⢕⢕⢕⢕⢝⢿⣿⣿⣿⣿⣿⣿⣿⣿⣿⣿⣿⣿⣿⣿⣿⣿⣿⣿⣿⣿⣿⣿⣿⣿⣿⣿⣿⣿⣿⣿⣿⣿⣿⣿⣿⣿⣿⣿⣿⣿⣿⣿⣿⣿⣿⣿⣿⣿⣿⣿⣿⣿⣿⣿⣿⣿⣿⣿⣿⣿⣿⣿⡏⢕⢕⢕⢕⢕⢕⢕⢕⢕⢕⢕⢕⢕⢕⢕⢕⢕⢕⢕⢕⢕⢕⢕⢕⢕⢕⢕⢕⢕⠀</a:t>
            </a:r>
            <a:br/>
            <a:r>
              <a:t>⢕⢕⢕⢕⢕⢕⢕⢕⢕⢕⢕⢕⢕⢕⢕⢕⢕⢕⢕⢕⢕⢕⢕⢕⢕⢕⢕⢕⢕⢕⢕⢕⢕⣕⣕⣕⣱⣵⣷⣷⣾⣿⡿⢟⢏⢝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⢜⢝⢿⣿⣿⣿⣿⣿⣿⣿⣿⣿⣿⣿⣿⣿⣿⣿⣿⣿⣿⣿⣿⣿⣿⣿⣿⣿⣿⣿⣿⣿⣿⣿⣿⣿⣿⣿⣿⣿⣿⣿⣿⣿⣿⣿⣿⣿⣿⣿⣿⣿⣿⣿⣿⣿⣿⣿⣿⣿⢿⢟⢝⢕⢕⢕⢕⢕⢕⢕⢕⢕⢕⢕⢕⢕⢕⢕⢕⢕⢕⢕⢕⢕⢕⢕⢕⢕⢕⢕⢕⢕⢕⠀</a:t>
            </a:r>
            <a:br/>
            <a:r>
              <a:t>⢕⢕⢕⢕⢕⢕⢕⢕⢕⢕⢕⢕⢕⢕⢕⢕⢕⢕⢕⢕⢕⢕⢕⢕⢕⢕⣕⣕⣵⣵⣷⣿⣿⣿⣿⣿⣿⡿⢟⢏⢏⢕⢕⢕⢕⢕⢕⢕⢕⢕⢕⢕⢕⢕⢕⢕⢕⢕⢕⢕⢕⢕⢕⢕⢕⢕⢕⢕⢕⢕⢕⢕⢕⢕⢕⢕⢕⢕⢕⢕⢕⢕⢕⢕⢕⢕⢕⢕⢕⢕⢕⢕⢕⢕⢕⢕⢕⢕⢕⢕⢕⢕⢕⢕⢕⢕⢕⢕⢕⢕⢕⢕⢕⢕⢕⢕⢕⢕⢕⢻⣿⡇⢕⢕⢕⢕⢕⢕⢕⢕⢕⢕⢕⢕⢕⢕⢕⢕⢕⢕⢕⢕⢕⢕⢕⢕⢕⢕⢕⢕⢜⢻⣿⣿⣿⣿⣿⣿⣿⣿⣿⣿⣿⣿⣿⣿⣿⣿⣿⣿⣿⣿⣿⣿⣿⣿⣿⣿⣿⣿⣿⣿⣿⣿⣿⣿⣿⣿⣿⣿⣿⣿⣿⣿⣿⣿⣿⣿⣿⣿⣿⣿⣿⣿⢿⢏⢕⢕⢕⢕⢕⢕⢕⢕⢕⢕⢕⢕⢕⢕⢕⢕⢕⢕⢕⢕⢕⢕⢕⢕⢕⢕⢕⢕⢕⢕⢕⢕⢕⢕⠀</a:t>
            </a:r>
            <a:br/>
            <a:r>
              <a:t>⢕⢕⢕⢕⢕⢕⢕⢕⢕⢕⢕⢕⢕⢕⢕⢕⢕⢕⢕⢕⢕⣕⣱⣵⣷⣿⣿⣿⣿⣿⣿⣿⣿⢿⢟⢏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⠁⠀⠀⠑⠕⢕⢜⢻⣿⣿⣿⣿⣿⣿⣿⣿⣿⣿⣿⣿⣿⣿⣿⣿⣿⣿⣿⣿⣿⣿⣿⣿⣿⣿⣿⣿⣿⣿⣿⣿⣿⣿⣿⣿⣿⣿⣿⣿⣿⣿⣿⣿⣿⣿⡿⢿⢏⢕⢕⢕⢕⢕⢕⢕⢕⢕⢕⢕⢕⢕⢕⢕⢕⢕⢕⢕⢕⢕⢕⢕⢕⢕⢕⢕⢕⢕⢕⢕⢕⢕⢕⢕⢕⢕⠀</a:t>
            </a:r>
            <a:br/>
            <a:r>
              <a:t>⢕⢕⢕⢕⢕⢕⢕⢕⢕⢕⢕⢕⢕⢕⢕⢕⢕⢕⢕⢕⢕⢝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⢕⢕⢕⢕⢕⠁⠀⠀⠀⠀⠀⠁⢕⢕⢜⢻⢿⣿⣿⣿⣿⣿⣿⣿⣿⣿⣿⣿⣿⣿⣿⣿⣿⣿⣿⣿⣿⣿⣿⣿⣿⣿⣿⣿⣿⣿⣿⣿⣿⣿⣿⣿⣿⣿⣿⣿⣿⡿⢟⢝⢕⢕⢕⢕⢕⢕⢕⢕⢕⢕⢕⢕⢕⢕⢕⢕⢕⢕⢕⢕⢕⢕⢕⢕⢕⢕⢕⢕⢕⢕⢕⢕⢕⢕⢕⢕⢕⢕⢕⢕⠀</a:t>
            </a:r>
            <a:br/>
            <a:r>
              <a:t>⢕⢕⢕⢕⢕⢕⢕⢕⢕⢕⢕⢕⢕⢕⢕⢕⢕⢕⢕⢕⢕⢕⢕⢝⢝⢻⢿⣿⣿⣿⣿⣿⣿⣷⣧⣕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⠀⠀⠀⠀⠀⠀⠀⠀⠁⠕⢕⢜⢝⢿⣿⣿⣿⣿⣿⣿⣿⣿⣿⣿⣿⣿⣿⣿⣿⣿⣿⣿⣿⣿⣿⣿⣿⣿⣿⣿⣿⣿⣿⣿⣿⣿⣿⣿⣿⡿⢟⢝⢕⢕⢕⢕⢕⢕⠑⢕⢕⢕⢕⢕⢕⢕⢕⢕⢕⢕⢕⢕⢕⢕⢕⢕⢕⢕⢕⢕⢕⢕⢕⢕⢕⢕⢕⢕⢕⢕⢕⢕⢕⢕⢕⠀</a:t>
            </a:r>
            <a:br/>
            <a:r>
              <a:t>⠑⠑⠑⠑⠑⠑⠑⠑⠑⠑⠑⠑⠑⠑⠑⠑⠑⠑⠑⠑⠑⠑⠑⠑⠑⠑⠑⠛⠛⠛⠛⠛⠛⠛⠛⠛⠛⠓⠓⠃⠑⠑⠑⠑⠑⠑⠑⠑⠑⠑⠑⠑⠑⠑⠑⠑⠑⠑⠑⠑⠑⠑⠑⠑⠑⠑⠑⠑⠑⠑⠑⠑⠑⠑⠑⠑⠑⠑⠑⠑⠑⠑⠑⠑⠑⠑⠑⠑⠑⠑⠑⠑⠑⠑⠑⠑⠑⠑⠑⠑⠑⠑⠑⠑⠑⠑⠑⠑⠑⠑⠑⠑⠑⠑⠑⠑⠑⠑⠑⠘⠛⠃⠑⠑⠑⠑⠑⠑⠑⠑⠑⠑⠑⠑⠑⠑⠑⠑⠑⠑⠑⠑⠑⠑⠑⠀⠀⠀⠀⠀⠀⠀⠀⠀⠀⠑⠑⠑⠑⠙⠛⠛⠛⠛⠛⠛⠛⠛⠛⠛⠛⠛⠛⠛⠛⠛⠛⠛⠛⠛⠛⠛⠛⠛⠛⠛⠛⠛⠛⠛⠛⠛⠛⠋⠑⠑⠑⠑⠑⠑⠑⠁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7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⢝⢻⢿⣿⢇⢕⢕⢕⢕⢕⢕⢕⢕⢕⢕⢕⢕⢕⢕⢕⢕⢕⢕⢕⢕⢕⢕⢕⢕⢕⢕⢕⢕⢕⢕⢕⢕⢕⢕⢜⢟⢿⣿⣿⣿⣿⡇⢕⢕⢕⢕⢕⢕⢕⢕⢕⢕⢕⢕⢕⢕⢕⢕⢕⢕⢕⢕⢕⢕⢕⢕⢕⢕⢕⢕⢕⢕⢕⢕⢕⢕⢕⢕⢕⢕⢕⢕⢕⢕⢕⢕⢕⢕⢕⢕⢕⢕⢕⣽⣿⣿⣿⢟⢇⢕⢕⢕⢕⢝⢝⢻⣿⣿⣿⣿⣿⣿⣿⣿⣿⣿⣿⣿⣿⣿⣿⣿⣿⣿⣿⣿⣿⣿⣿⣿⣿⣿⣿⣿⣿⢟⣿⣿⣿⣿⣿⣿⣿⣿⣿⣿⣿⣿⣿⣿⣿⣿⣿⣿⣿⣿⣿⣿⣿⣿⣿⣿⣿⣿⣿⣿⣿⣿⣿⣿⣿⣿⣿⣿⣿⣿⣿⣿⣿⣿⣿⣿⣿⣿⣿⣿⣿⣿⣿⢟⢇⢕⢕⢕⢕⢕⢕⢕⢕⢕⢕⢕⢕⢕⢕⢕⢕⠀</a:t>
            </a:r>
            <a:br/>
            <a:r>
              <a:t>⢕⢕⢕⢕⢕⢕⢕⢕⢕⢕⢕⢕⢕⢕⢕⢕⢕⢕⢕⢕⢕⢕⢕⢕⢕⢕⢕⢕⢕⢕⢕⢕⢜⢣⣕⢕⢕⢕⢕⢕⢕⢕⢕⢕⢕⢕⢕⢕⢕⢕⢕⢕⢕⢕⢕⢕⢕⢕⢕⢕⢕⢕⢕⢕⢕⢕⢕⢕⢕⢜⢝⢻⣿⣿⣿⣇⡕⢕⢕⢕⢕⢕⢕⢕⢕⢕⢕⢕⢕⢕⢕⢕⢕⢕⢕⢕⢕⢕⢕⢕⢕⢕⢕⢕⢕⢕⢕⢕⢕⢕⢕⢕⢕⢕⢕⢕⢕⢕⢕⢕⢕⢕⢕⢕⢕⣼⣿⣿⡿⢏⢕⢕⢕⢕⢕⢕⢕⢕⢕⢜⢻⣿⣿⣿⣿⣿⣿⣿⣿⣿⣿⣿⣿⣿⣿⣿⣿⣿⣿⣿⣿⣿⣿⣿⣿⣿⣿⣧⣾⣿⣿⣿⣿⣿⣿⣿⣿⣿⣿⣿⣿⣿⣿⣿⣿⣿⣿⣿⣿⣿⣿⣿⣿⣿⣿⣿⣿⣿⣿⣿⣿⣿⣿⣿⣿⣿⣿⣿⣿⣿⣿⣿⣿⣿⣿⣿⣿⣿⣿⣿⣿⣿⢕⢕⢕⢕⢕⢕⢕⢕⢕⢕⢕⢕⢕⢕⢕⢕⢕⢕⠀</a:t>
            </a:r>
            <a:br/>
            <a:r>
              <a:t>⢕⢕⢕⢕⢕⢕⢕⢕⢕⢕⢕⢕⢕⢕⢕⢕⢕⢕⢕⢕⢕⢕⢕⢕⢕⢕⢕⢕⢕⢕⢕⢕⢕⢕⢜⢇⢧⢕⢕⢕⢕⢕⢕⢕⢕⢕⢕⢕⢕⢕⢕⢕⢕⢕⢕⢕⢕⢕⢕⢕⢕⢕⢕⢕⢕⢕⢕⢕⢕⢕⢕⢕⢜⢻⣿⣿⣿⣧⢕⢕⢕⢕⢕⢕⢕⢕⢕⢕⢕⢕⢕⢕⢕⢕⢕⢕⢕⢕⢕⢕⢕⢕⢕⢕⢕⢕⢕⢕⢕⢕⢕⢕⢕⢕⢕⢕⢕⢕⢕⢕⢕⢕⢕⣱⣿⣿⣿⢟⢕⢕⢕⢕⢕⢕⢕⢕⢕⢕⢕⢕⢕⢹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⢿⣿⣷⣕⡕⢕⢕⢕⢕⢕⢕⢕⢕⢕⢕⢕⢕⢕⢕⢕⢕⢕⢕⢕⢕⢕⢕⢕⢕⢕⢕⢕⢕⢕⢕⢕⢕⢕⢕⢕⢕⢕⢕⢕⢕⢕⣵⣿⣿⡟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⢻⢿⣷⣕⢕⢕⢕⢕⢕⢕⢕⢕⢕⢕⢕⢕⢕⢕⢕⢕⢕⢕⢕⢕⢕⢕⢕⢕⢕⢕⢕⢕⢕⢕⢕⢕⢕⢕⢕⢕⢕⢕⢕⣼⣿⣿⢏⢕⢕⢕⢕⢕⢕⢕⢕⢕⢕⢕⢕⢕⢕⢕⢕⢕⢕⢕⢗⢿⢿⣿⣿⣿⣿⣿⣿⣿⣿⣿⣿⣿⣿⣿⣿⣿⣿⣿⣿⣿⣿⣿⣿⣿⣿⣿⣿⣿⣿⣿⣿⣿⣿⣿⣿⣿⣿⣿⣿⣿⣿⣿⣿⣿⣿⣿⣿⣿⣿⣿⣿⣿⣿⣿⣿⣿⣿⣿⣿⣿⣿⣿⣿⣿⣿⣿⡿⢿⣿⣿⣿⡿⢟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⢏⢕⢕⢕⢕⢕⢕⢕⢕⢕⢕⢕⢕⢕⢕⢕⢕⢕⢕⢕⢕⢕⢕⢕⢕⢕⢕⢕⢕⢕⢕⢕⢕⢕⢕⢕⢕⢕⢕⣾⣿⣿⢇⢕⢕⢕⢕⢕⢕⢕⢕⢕⢕⢕⢕⢕⢕⢕⢕⢕⢕⢕⢕⢕⢕⢜⢻⢟⢿⣿⣿⣿⣿⣿⣿⣿⣿⣿⣿⣿⣿⣿⣿⣿⣿⣿⣿⣿⣿⣿⣿⣿⣿⣿⣿⣿⣿⣿⣿⣿⣿⣿⣿⣿⣿⣿⣿⣿⣿⣿⣿⣿⣿⣿⣿⣿⣿⣿⣿⣿⣿⣿⣿⣿⣿⢟⢟⢝⢝⢕⢕⢕⢸⣿⢟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⢏⢕⢕⢕⢕⢕⢕⢕⢕⢕⢕⢕⢕⢕⢕⢕⢕⢕⢕⢕⢕⢕⢕⢕⢕⢕⢕⢜⢝⢿⣿⣿⣿⣿⣿⣿⣿⣿⣿⣿⣿⣿⣿⣿⣿⣿⣿⣿⣿⣿⣿⣿⣿⣿⣿⣿⣿⣿⣿⣿⣿⣿⣿⣿⣿⣿⣿⣿⣿⣿⣿⣿⣿⣿⣿⣿⣿⣿⡟⢟⢟⢟⢝⢕⢕⢕⢕⢕⢕⢕⢕⢜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⡏⢕⢕⢕⢕⢕⢕⡕⢕⢕⢕⢕⢕⢕⢕⢕⢕⢕⢕⢕⢕⢕⢕⢕⢕⢕⢕⢕⢕⢕⢜⣿⣿⣿⣿⣿⣿⣿⣿⣿⣿⡿⢟⢝⢝⢝⢝⢝⢝⢿⣿⣿⣿⣿⣿⣿⣿⣿⣿⣿⣿⣿⣿⣿⣿⣿⣿⣿⡿⢿⢿⢿⢟⢟⢟⢟⢝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⡿⢕⢕⢕⢕⢕⢕⢕⢕⢕⢕⢕⢕⢕⢕⢕⢕⢕⢕⢕⢕⢕⢕⢕⢕⢕⢕⢕⢕⢕⢕⢕⢸⣿⣿⡿⢏⢝⢝⢝⢝⢝⢕⢕⢕⢕⢕⢕⢕⢕⢕⢝⢝⢜⢏⣿⣿⣿⣿⣿⣿⢿⢿⣿⢿⢿⢏⢝⢝⢕⢕⢕⢕⢕⢕⢕⢕⢕⢕⢕⢕⢕⢕⢕⢕⢕⢕⢕⢕⢕⢕⢕⢕⢕⢕⢕⢕⢕⢕⢕⢕⢕⢕⢕⢕⢕⢕⢕⢕⢕⢕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⢇⢕⢕⢕⢕⢕⢕⢕⢱⣾⣧⡕⢕⢕⢕⢕⢕⢕⢕⢕⢕⢕⢕⢕⢕⢕⢕⢕⢕⢕⢕⢕⢕⢻⣿⢇⢕⢕⢕⢕⢕⢕⢕⢕⢕⢕⢕⢕⢕⢕⢕⢕⢕⢕⢱⣿⣿⢏⢝⢿⢏⢕⢕⢕⢕⢕⢕⢕⢕⢕⢕⢕⢕⢕⢕⢕⢕⢕⢕⢕⢕⢕⢕⢕⢕⢕⢕⢕⢕⢕⢕⢕⢕⢕⢕⢕⢕⢕⢕⢕⢕⢕⢕⢕⢕⢕⢕⢕⢕⣱⣾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⡿⢕⢕⢕⢕⢕⢕⢕⢕⢸⣿⣿⣷⣵⢕⢕⢕⢕⢕⢕⢕⢕⢕⢕⢕⢕⢕⢕⢕⢕⢕⢕⢕⢕⢸⡏⢕⢕⢕⢕⢕⢕⢕⢕⢕⢕⢕⢕⢕⢕⢕⢕⢕⢕⢕⢱⡿⢕⢕⢕⢕⢕⢕⢕⢕⢕⢕⢕⢕⢕⢕⢕⢕⢕⢕⢕⢕⢕⢕⢕⢕⢕⢕⢕⢕⢕⢕⢕⢕⢕⢕⢕⢕⢕⢕⢕⢕⢕⢕⢕⢕⢕⢕⢕⢕⢕⢕⢕⣱⣾⣿⢏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⡇⢕⢕⢕⢕⢕⢕⢕⢕⢕⢝⢿⣿⣿⣿⣧⡕⢕⢕⢕⢕⢕⢕⢕⢕⢕⢕⢕⢕⢕⢕⢕⢕⢕⢕⢕⢕⢕⢕⢕⢕⢕⢕⢕⢕⢕⢕⢕⢕⢕⢕⢕⢕⢕⢕⢜⢕⢕⢕⢕⢕⢕⢕⢕⢕⢕⢕⢕⢕⢕⢕⢕⢕⢕⢕⢕⢕⢕⢕⢕⢕⢕⢕⢕⢕⢕⢕⢕⢕⢕⢕⢕⢕⢕⢕⢕⢕⢕⢕⢕⢕⢕⢕⢕⢕⣱⣷⣿⡿⢟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⡇⢕⢕⢕⢕⢕⢕⢕⢕⢕⢕⢕⢜⢝⢿⣿⣿⣧⡕⢕⢕⢕⢕⢕⢕⢕⢕⢕⢕⢕⢕⢕⢕⢕⢕⢕⢕⢕⢕⢕⢕⢕⢕⢕⢕⢕⢕⢕⢕⢕⢕⢕⢕⢕⢕⢕⢕⢕⢕⢕⢕⢕⢕⢕⢕⢕⢕⢕⢕⢕⢕⢕⢕⢕⢕⢕⢕⢕⢕⢕⢕⢕⢕⢕⢕⢕⢕⢕⢕⢕⢕⢕⢕⢕⢕⢕⢕⢕⢕⢕⢕⢕⢕⣱⣿⢿⢟⢝⢕⢕⢕⢕⢕⢕⢕⢕⢱⣵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⢕⢕⢕⢕⢝⢻⢿⣿⣷⣵⣕⢕⢕⢕⢕⢕⢕⢕⢕⢕⢕⢕⢕⢕⢕⢕⢕⢕⢕⢕⢕⢕⢕⢕⢕⢕⢕⢕⢕⢕⢕⢕⢕⢕⢕⢕⢕⢕⢕⢕⢕⢕⢕⢕⢕⢕⢕⢕⢕⢕⢕⢕⢕⢕⢕⢕⢕⢕⢕⢕⢕⢕⢕⢕⢕⢕⢕⢕⢕⢕⢕⢕⢕⢕⢕⢕⢕⢕⢕⢕⣵⣷⡏⢕⢕⢕⢕⢕⢕⢕⢕⢕⢕⢕⢕⢸⣿⣷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⢱⡵⣕⢕⢕⢕⢕⢕⢕⢕⢕⢕⢕⢕⢕⢕⢕⢕⢕⢕⢕⢕⢕⢕⢕⢕⢕⢕⢕⢕⢕⢕⢕⢕⢕⢕⢕⢕⢕⢕⢕⢕⢕⢕⢕⢕⢕⣿⣿⡟⢕⢕⢕⢕⢕⢕⢕⢕⢕⢕⢕⢕⢕⢕⢕⢕⢕⢕⢜⢝⢿⢿⣷⣷⡕⢕⢕⢕⢕⢕⢕⢕⢕⢕⢕⢕⢕⢕⢕⢕⢕⢕⢕⢕⢕⢕⢕⢕⢕⢕⢕⢕⢕⢕⢕⢕⢕⢕⢕⢕⢕⢕⢕⢕⢕⢕⢕⢕⢕⢕⢕⢕⢕⢕⢕⢕⢕⢕⢕⢕⢕⢕⢕⢕⢕⢕⢕⢕⢕⢕⢕⢕⢕⢕⢕⢕⢕⢕⣵⣾⣿⣿⢟⢕⢕⢕⢕⢕⢕⢕⢕⢕⢕⢕⢕⢕⣼⣿⣿⣿⢕⠀</a:t>
            </a:r>
            <a:br/>
            <a:r>
              <a:t>⣵⣕⢕⢕⢕⢕⢕⢕⢕⢕⢕⢕⢕⢕⢕⢕⢕⢕⢕⢕⢕⢕⢕⢕⢕⢕⢕⢕⢕⢕⢕⢕⢕⢕⢕⢕⢕⢕⢕⢕⢕⢕⢕⢕⢕⢕⢕⢕⢕⢕⢕⢕⢕⢕⢕⢕⢕⢕⢕⢕⢕⢕⢕⢕⢕⢕⢕⢕⢕⢕⢕⢝⢗⢕⢕⢕⢕⢕⢕⢕⢕⢕⢕⢕⢕⢕⢕⢕⢕⢕⢕⢕⢕⢕⢕⢕⢕⢕⢕⢕⢕⢕⢕⢕⢕⢕⢕⢕⢕⢕⢕⢕⢕⢕⢕⣸⣿⣿⡇⢕⢕⢕⢕⢕⢕⢕⢕⢕⢕⢕⢕⢕⢕⢕⢕⢕⢕⢕⢕⢕⢕⢕⢝⢝⢕⢕⢕⢕⢕⢕⢕⢕⢕⢕⢕⢕⢕⢕⢕⢕⢕⢕⢕⢕⢕⢕⢕⢕⢕⢕⢕⢕⢕⢕⢕⢕⢕⢕⢕⢕⢕⢕⢕⢕⢕⢕⢕⢕⢕⢕⢕⢕⢕⢕⢕⢕⢕⢕⢕⢕⢕⢕⢕⢕⢕⢕⢕⢕⢕⢕⢕⢕⢕⣕⣵⣾⣿⡿⢟⢏⢕⢕⢕⢕⢕⢕⢕⢕⢕⢕⢕⢕⢕⢕⢕⢹⣿⣿⣿⣿⠀</a:t>
            </a:r>
            <a:br/>
            <a:r>
              <a:t>⣿⣿⣿⣷⣧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⣕⣱⣵⣷⣾⣿⡿⢟⢕⢕⢕⢕⢕⢕⢕⢕⢕⢕⢕⢕⢕⢕⢕⢕⢕⢕⢕⢸⣿⣿⡿⢏⠀</a:t>
            </a:r>
            <a:br/>
            <a:r>
              <a:t>⣿⣿⣿⣿⣿⣿⣿⣿⣿⣷⣷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⢕⢕⢕⢕⢕⢕⢕⢕⢕⢕⢕⢕⢕⢕⢕⢕⢕⢕⢕⢕⢕⢕⢕⢕⢕⢕⢕⢕⢕⢕⢕⢕⢕⢕⢕⢕⢕⢕⢕⢕⢕⢕⢕⢕⢕⢕⢕⢕⢕⢕⢕⢕⢕⢕⢕⢕⢕⢕⢕⢕⢕⢕⢕⢕⢕⢕⢕⢕⢕⢕⢕⢕⣕⣱⣵⣵⣵⣷⣿⢿⢟⢟⢏⢝⢕⢕⢕⢕⢕⢕⢕⢕⢕⢕⢕⢕⢕⢕⢕⢕⢕⢕⢕⢕⢕⢕⣼⣿⣿⡇⢕⠀</a:t>
            </a:r>
            <a:br/>
            <a:r>
              <a:t>⣿⣿⣿⣿⣿⣿⣿⣿⣿⣿⣿⣿⣿⣿⣿⣿⣷⣵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⡟⢕⢕⢕⢕⢕⢕⢕⢕⢕⢕⢕⢕⢕⢕⢕⢕⢕⢕⢕⢕⢕⢕⢕⢕⢕⢕⢕⢕⢕⢕⢕⢕⢕⢕⢕⢕⢕⢕⢕⢕⢕⢕⢕⢕⢕⢕⢕⢕⢕⢕⢕⢕⢕⢕⢕⢕⢕⢕⢕⢕⢕⢕⢕⢕⢕⢕⢕⢕⢕⢕⢕⢕⢕⢕⢕⢕⢕⢕⢕⢕⢕⢜⢟⢟⢝⢝⢝⢝⢕⢕⢕⢕⢕⢕⢕⢕⢕⢕⢕⢕⢕⢕⢕⢕⢕⢕⢕⢕⢕⢕⢕⢕⢕⢕⢕⢕⢱⣿⣿⣿⢕⢕⠀</a:t>
            </a:r>
            <a:br/>
            <a:r>
              <a:t>⢕⢕⢜⢝⢝⢟⢿⢿⣿⣿⣿⣿⣿⣿⣿⣿⣿⣿⣿⣿⣿⣿⣷⣧⣵⣕⣕⢕⢕⢕⢕⢕⢕⢕⢕⢕⢕⢕⢕⢕⢕⢕⢕⢕⢕⢕⢕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⣹⣿⡿⢕⢕⠀</a:t>
            </a:r>
            <a:br/>
            <a:r>
              <a:t>⢕⢕⢕⢕⢕⢕⢕⢕⢕⢝⢝⢟⢻⢿⢿⣿⣿⣿⣿⣿⣿⣿⣿⣿⣿⣿⣿⣿⣷⣷⣵⣕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⡏⢕⢕⠀</a:t>
            </a:r>
            <a:br/>
            <a:r>
              <a:t>⢕⢕⢕⢕⢕⢕⢕⢕⢕⢕⢕⢕⢕⢕⢕⢜⢝⢝⢟⢻⢿⢿⣿⣿⣿⣿⣿⣿⣿⣿⣿⣿⣿⣿⣷⣵⣕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⣷⢕⢕⠀</a:t>
            </a:r>
            <a:br/>
            <a:r>
              <a:t>⢕⢕⢕⢕⢕⢕⢕⢕⢕⢕⢕⢕⢕⢕⢕⢕⢕⢕⢕⢕⢕⢕⢕⢝⢟⢻⢿⣿⣿⣿⣿⣿⣿⣿⣿⣿⣿⣿⣷⣷⣵⣕⣕⢕⢕⢕⢕⢕⢕⢕⢕⢕⢕⢕⢕⢕⢕⢕⢕⢕⢕⢕⢕⢕⢕⢕⢕⢕⢕⢕⢕⢕⢕⢕⢕⢕⢕⢕⢕⢕⢕⢕⢕⢕⢕⢕⢕⢕⢕⢕⢕⢕⢕⢕⢕⢕⢕⢕⢕⢕⢕⢕⢕⢕⢕⢕⢕⢕⢕⢕⢕⢕⢕⢕⣸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⣟⢕⢕⠀</a:t>
            </a:r>
            <a:br/>
            <a:r>
              <a:t>⢕⢕⢕⢕⢕⢕⢕⢕⢕⢕⢕⢕⢕⢕⢕⢕⢕⢕⢕⢕⢕⢕⢕⢕⢕⢕⢕⢕⢜⢝⢝⢟⢻⢿⢿⣿⣿⣿⣿⣿⣿⣿⣿⣷⣧⣵⣕⢕⢕⢕⢕⢕⢕⢕⢕⢕⢕⢕⢕⢕⢕⢕⢕⢕⢕⢕⢕⢕⢕⢕⢕⢕⢕⢕⢕⢕⢕⢕⢕⢕⢕⢕⢕⢕⢕⢕⢕⢕⢕⢕⢕⢕⢕⢕⢕⢕⢕⢕⢕⢕⢕⢕⢕⢕⢕⢕⢕⢕⢕⢕⢕⢕⢕⢱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⠀</a:t>
            </a:r>
            <a:br/>
            <a:r>
              <a:t>⢕⢕⢕⢕⢕⢕⢕⢕⢕⢕⢕⢕⢕⢕⢕⢕⢕⢕⢕⢕⢕⢕⢕⢕⢕⢕⢕⢕⢕⢕⢕⢕⢕⢕⢕⢕⢝⢝⢟⢟⢻⢿⢿⣿⣿⣿⣿⣿⣷⣵⣵⣕⡕⢕⢕⢕⢕⢕⢕⢕⢕⢕⢕⢕⢕⢕⢕⢕⢕⢕⢕⢕⢕⢕⢕⢕⢕⢕⢕⢕⢕⢕⢕⢕⢕⢕⢕⢕⢕⢕⢕⢕⢕⢕⢕⢕⢕⢕⢕⢕⢕⢕⢕⢕⢕⢕⢕⢕⢕⢕⢕⢕⢕⣾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⠀</a:t>
            </a:r>
            <a:br/>
            <a:r>
              <a:t>⣿⢷⢕⣕⣕⣕⢕⢕⢕⢕⢕⢕⢕⢕⢕⢕⢕⢕⢕⢕⢕⢕⢕⢕⢕⢕⢕⢕⢕⢕⢕⢕⢕⢕⢕⢕⢕⢕⢕⢕⢕⢕⢕⢕⢕⢝⢝⢝⢟⢿⢿⢿⣿⣿⣧⡵⣕⢕⢕⢕⢕⢕⢕⢕⢕⢕⢕⢕⢕⢕⢕⢕⢕⢕⢕⢕⢕⢕⢕⢕⢕⢕⢕⢕⢕⢕⢕⢕⢕⢕⢕⢕⢕⢕⢕⢕⢕⢕⢕⢕⢕⢕⢕⢕⢕⢕⢕⢕⢕⢕⢕⢕⣸⣿⣿⢇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⣿⣿⡇⢕⢕⠀</a:t>
            </a:r>
            <a:br/>
            <a:r>
              <a:t>⢕⢕⢕⢕⢕⢝⢝⢕⢕⢕⢕⢕⢕⢕⢕⢕⢕⢕⢕⢕⢕⢕⢕⢕⢕⢕⢕⢕⢕⢕⢕⢕⢕⢕⢕⢕⢕⢕⢕⢕⢕⢕⢕⢕⢕⢕⢕⢕⢕⢕⢕⢕⢕⢕⢜⢝⢝⢕⢕⢕⢕⢕⢕⢕⢕⢕⢕⢕⢕⢕⢕⢕⢕⢕⢕⢕⢕⢕⢕⢕⢕⢕⢕⢕⢕⢕⢕⢕⢕⢕⢕⢕⢕⢕⢕⢕⢕⢕⢕⢕⢕⢕⢕⢕⢕⢕⢕⢕⢕⢕⢕⣵⣿⣿⢏⢕⢕⢕⢕⢕⢕⢕⢕⢕⢕⢕⢕⢕⢕⢕⢕⢕⢕⢕⢕⢕⢕⢕⢕⢕⢕⢕⢕⢕⢕⢕⢕⢕⢕⢕⢕⢕⣱⣧⢕⢕⢕⢕⢕⢕⢕⢕⢕⢕⢕⢕⢕⢕⢕⢕⢕⢕⢕⢕⠕⢕⢕⢕⢕⢕⢕⢕⢕⢕⢕⢕⢕⢕⢕⢕⢕⢕⢕⢕⢕⢕⢕⢕⢕⢕⢕⢕⢕⢕⢕⢕⢕⢕⢕⢕⢕⢕⢕⢕⢕⢕⢕⢕⢕⢕⢕⢕⢕⢕⢕⢕⢕⢕⢕⢕⢕⢕⢕⢕⢕⣿⣿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⡿⢇⢕⢕⢕⢕⢕⢕⢕⢕⢕⢕⢕⢕⢕⢕⢕⢕⢕⢕⢕⢕⢕⢕⢕⢕⢕⢕⢕⢅⢕⢕⢕⢕⢕⢕⢕⢕⢕⣼⣿⣿⣇⢕⢕⢕⢕⢕⢕⢕⢕⢕⢕⢕⢕⢕⢕⢕⢕⢕⢕⢕⠀⠕⢕⢕⢕⢕⢕⢱⣷⣕⢕⢕⢕⢕⢕⢕⢕⢕⢕⢕⢕⢕⢕⢕⢕⢕⢕⠕⠕⠑⠑⢕⢕⢕⢕⢕⢕⢕⢕⢕⢕⢕⢕⢕⢕⢕⢕⢕⢕⢕⢕⢕⢕⢕⢕⢕⢕⢕⢕⢕⢕⣿⣿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⡿⢏⢕⢕⢕⢕⢕⢕⢕⢕⢕⢕⢕⢕⢕⢕⢕⢕⢕⢕⢕⢕⢕⢕⢕⢕⢕⢕⢕⢕⢕⢕⢕⢕⢕⢕⢕⢕⢕⢕⣼⣿⣿⣿⣿⡇⢕⢕⢕⢕⢕⢕⢕⢕⢕⢕⢕⢕⢕⢕⢕⢕⢕⢕⠀⠀⢕⢕⢕⢕⢕⣾⣿⣿⣿⣧⡕⢕⢕⢕⠕⢕⢕⢕⠕⠑⠁⠀⠁⢁⢀⢄⢄⢔⢕⢕⢕⢕⢕⢕⢕⢕⢕⢕⢕⢕⢕⢕⢕⢕⢕⢕⢕⢕⢕⢕⢕⢕⢕⢕⢕⢕⢕⢕⢕⣿⣿⡇⢕⢸⠀</a:t>
            </a:r>
            <a:br/>
            <a:r>
              <a:t>⢕⢕⢕⢕⢕⢕⢕⢕⢕⢕⢕⢕⢕⢕⢕⢕⢕⢕⢕⢕⢕⢕⢕⢕⢕⢕⢕⢕⢕⢕⢕⢕⢕⢕⢕⢜⢇⢕⢕⢕⢕⢕⢕⢕⢕⢕⢕⢕⢕⢕⢕⢕⢕⢕⢕⢕⢕⢕⢕⢕⢕⢕⢕⢕⢕⢕⢕⢕⢕⢕⢕⢕⢕⢕⢕⢕⢕⢕⢕⢕⢕⢕⢕⢕⢕⢕⢕⢕⢕⢕⢕⢕⢕⢕⢕⢕⢕⢕⢕⢕⢕⢕⢕⢕⢕⣵⣿⣿⢟⢏⢕⢕⢕⢕⢕⢕⢕⢕⢕⢕⢕⢕⢕⢕⢕⢕⢕⢕⢕⢕⢕⢕⠕⢕⢕⢕⢕⢕⢕⢕⣷⢕⢕⢕⢕⢕⢕⢕⢕⢸⢿⣿⣿⣿⣿⣷⡕⢕⢕⢕⢕⢕⢕⢕⢕⢕⢕⢕⢕⢕⢕⢕⢕⢕⠀⠀⢕⢕⢕⢕⣸⣿⣿⣿⣿⣿⣿⡇⢕⢕⢀⢄⢁⢀⢄⠀⢀⢔⢕⢕⢕⢕⢕⢕⢕⢕⢕⢕⢕⢕⢕⢕⢕⢕⢕⢕⢕⢕⢕⢕⢕⢕⢕⢕⢕⢕⢕⢕⢕⢕⢕⢕⢕⢕⢸⣿⣿⡕⢕⣼⠀</a:t>
            </a:r>
            <a:br/>
            <a:r>
              <a:t>⢕⢕⢕⢕⢕⢕⢕⢕⢕⢕⢕⢕⢕⢕⢕⢕⢕⢕⢕⢕⢕⢕⢕⢕⢕⢕⢕⢕⢕⢕⢕⢕⢕⢕⢕⢕⢕⢕⢕⢕⢕⢕⢕⢕⢕⢕⢕⢱⣕⣕⡕⢕⢕⢕⢕⢕⢕⢕⢕⢕⢕⢕⢕⢕⢕⢕⢕⢕⢕⢕⢕⢕⢕⢕⢕⢕⢕⢕⢕⢕⢕⢕⢕⢕⢕⢕⢕⢕⢕⢕⢕⢕⢕⢕⢕⢕⢕⢕⢕⢕⢕⢕⢕⢕⢸⣿⣿⣵⣕⣵⡕⢕⢕⢕⢕⢕⢕⢕⢕⢕⢕⢕⢕⢕⢕⢕⢕⢕⢕⢕⢕⠁⠁⢕⢕⢕⢕⢕⣱⣿⣿⢕⢕⢕⢕⢕⢕⢕⢕⢕⢕⢝⢻⣿⣿⣿⣧⢕⢕⢕⢕⢕⢕⢕⢕⢕⢕⢕⢕⢕⢕⢕⢕⢕⠀⠀⠑⢕⢕⢕⣿⣿⣿⣿⣿⣿⣿⣷⣧⣵⣕⢕⢕⠑⠀⢄⢕⢕⢕⢕⢕⢕⢕⢕⢕⢕⢕⢕⢕⢕⢕⢕⢕⢕⢕⢕⢕⢕⢕⢕⢕⢕⢕⢕⢕⢕⢕⢕⢕⢕⢕⢕⢕⢕⢕⢜⢝⣿⣿⣿⠀</a:t>
            </a:r>
            <a:br/>
            <a:r>
              <a:t>⢕⢕⢕⢕⢕⢕⢕⢕⢕⢕⢕⢕⢕⢕⢕⢕⢕⢕⢕⢕⢕⢕⢕⢕⢕⢕⢕⢕⢕⢕⢕⢕⢕⢕⢕⢕⢕⢕⢕⢕⢕⢕⢕⢕⢕⢕⢕⢕⢝⢟⢻⡷⣷⣕⢱⡕⢕⢕⢕⢕⢕⢕⢕⢕⢕⢕⢕⢕⢕⢕⢕⢕⢕⢕⢕⢕⢕⢕⢕⢕⢕⢕⢕⢕⢕⢕⢕⢕⢕⢕⢕⢕⢕⢕⢕⢕⢕⢕⢕⢕⢕⢕⢕⢕⣸⣿⣿⣿⢿⢏⢕⢕⢕⢕⢕⢕⢕⢕⢕⢕⢕⢕⢕⢕⢕⢕⢕⢕⢕⢕⠁⠀⠀⢕⢕⢕⢕⣵⣿⣿⣿⢕⢕⢕⢕⢕⢕⣵⣷⣧⡕⢕⢕⢜⢝⢻⢿⣇⢕⢕⢕⢕⢕⢕⢕⢕⢕⢕⢕⢕⢕⢕⢕⢕⠀⠀⠀⢐⢕⢸⣿⣿⣿⣿⣿⣿⣿⣿⣿⣿⣿⢇⠕⠀⢄⢕⢕⢕⢕⢕⢕⢕⢕⢕⢕⢕⢕⢕⢕⢕⢕⢕⢕⢕⢕⢕⢕⢕⢕⢕⢕⢕⢕⢕⢕⢕⢕⢕⢕⢕⢕⢕⢕⢕⢕⢕⢕⢕⢝⢕⠀</a:t>
            </a:r>
            <a:br/>
            <a:r>
              <a:t>⢕⢕⢕⢕⢕⢕⢕⢕⢕⢕⢕⢕⢕⢕⢕⢕⢕⢕⢕⢕⢕⢕⢕⢕⢕⢕⢕⢕⢕⢕⢕⢕⢕⢕⢕⢕⢕⢕⢕⢕⢕⢕⢕⢕⢕⢕⢕⢕⢕⢕⢕⢕⢕⢝⢝⢕⢕⢕⢕⢕⢕⢕⢕⢕⢕⢕⢕⢕⢕⢕⢕⢕⢕⢕⢕⢕⢕⢕⢕⢕⢕⢕⢕⢕⢕⢕⢕⢕⢕⢕⢕⢕⢕⢕⢕⢕⢕⢕⢕⢕⣕⣱⣵⣾⣿⡿⢟⢕⢕⢕⢕⢕⢕⢕⠕⠑⠑⢕⢕⢕⢕⢕⠁⠁⢕⢕⢕⢕⢕⠑⠀⠀⢀⢕⢕⣵⣿⣿⣿⣿⣿⢕⢕⢕⢕⢕⣱⣿⣿⣿⣿⣧⣕⢕⢕⢕⢕⢕⢕⢕⢕⢕⢕⢕⢕⢕⢕⢕⢕⢕⢕⢕⢕⠑⠀⠀⠀⢕⢕⣿⣿⣿⣿⣿⣿⣿⣿⣿⣿⣿⡿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⣵⣵⣵⣷⣿⣿⢿⢟⢏⢕⢕⢕⢕⢕⢕⢕⢕⠁⠀⠀⠀⠀⢕⢕⢕⢕⢕⠀⢔⢕⢕⢕⠕⠁⠀⢄⢕⢕⣱⣾⣿⣿⣿⣿⣿⣿⢕⢕⢕⢕⣱⣿⣿⣿⣿⣿⣿⣿⣷⣧⣕⡕⢕⢕⢕⢕⢕⢕⢕⢕⢕⢕⢕⢕⢕⢕⢕⢕⠑⠀⠀⠀⢕⢱⣿⢿⢿⢿⢿⢿⢿⢟⢟⢝⠕⢑⣕⣵⣷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⢟⢟⢝⠝⠝⠑⠑⠁⠁⠀⠀⠁⠁⠁⠁⠁⠁⠀⠀⢀⢀⢄⢕⢕⢕⢕⢀⢄⢕⢕⢕⢕⠀⢀⢔⢕⢕⢕⢸⣿⣿⣿⣿⣿⣿⣿⢕⢕⢕⢕⣿⣿⣿⣿⣿⣿⣿⣿⣿⢿⣿⣿⣿⣿⣿⣷⡕⢕⢕⢕⢕⢕⠑⢕⢕⢕⢕⢕⠀⠀⠀⢄⢕⣼⣕⢕⢕⢕⢕⢕⢅⢅⣔⣴⣷⣿⣿⣿⣿⣿⣇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⢷⣵⣕⣕⢕⢔⢔⢄⢄⢄⢀⢀⢀⢀⢄⣄⣔⣰⣵⣵⢕⢕⢕⢕⢕⢕⢕⢕⢕⢕⢕⠑⠀⢄⢕⢕⢕⣵⣕⣽⣿⡿⢟⢻⢿⢿⣿⡕⢕⢕⢸⣿⣿⣿⣿⣿⣿⣿⣿⣿⣿⣿⣿⣿⣿⣿⣿⣷⡕⢕⢕⢕⢕⠀⠕⢕⢕⢕⢕⠀⠀⠀⢕⢕⣿⣿⣿⣷⣷⣷⣷⣿⣿⣿⣿⣿⣿⣿⣿⣿⣿⣿⣷⣕⢕⢕⢕⢕⢕⢕⢕⢕⢕⢕⢕⢕⢕⢕⢕⢕⢕⢕⢕⢕⢕⢕⢕⢕⢕⢕⢕⢕⢕⢕⢕⢕⢕⢕⢕⢕⢾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⢟⢻⢿⢿⣷⣷⣷⣷⣾⣿⣿⢿⢿⢿⣿⡿⢕⠁⢕⢕⢕⢕⢕⢕⢕⢕⠑⠀⢔⢕⢕⢕⢕⢿⣿⣿⣿⡕⢕⢕⢑⠑⠕⠕⢕⢕⢼⣿⣿⣿⣿⣿⣿⣿⣿⣿⣿⣿⣿⣿⣿⣿⣿⣿⣷⡕⢕⢕⢕⠀⠀⢕⢕⢕⢕⠀⠀⠀⢕⣸⣿⣿⣿⣿⣿⣿⣿⣿⢿⢿⢟⢟⣟⣿⣿⣿⣿⣿⣿⣿⣷⣕⢕⢕⢕⢕⢕⢕⢕⢕⢕⢕⢕⢕⢕⢕⢕⢕⢕⢕⢕⢕⢕⢕⢕⢕⢕⢕⢕⢕⢕⢕⢕⠕⠕⠕⢕⢕⢕⢕⢟⢏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⡇⢕⠀⢔⢕⢕⢕⢕⢕⠀⠁⠀⠀⢕⢕⢕⢕⢕⢜⢻⣿⣿⣿⣷⣕⢕⢔⢀⠀⠀⠑⠑⠜⠝⢟⢻⢿⢿⣿⣿⣿⣿⣿⣿⣿⣿⣿⣿⣿⣿⣿⢕⢕⢕⠀⠀⠁⢕⢕⢕⠀⠀⢔⢕⣿⣿⣿⣿⣿⣟⣝⣱⣵⣷⣾⣿⣿⣿⣿⣿⣿⣿⣿⣿⣿⣿⣿⣷⣕⡕⢕⢕⢕⢕⢕⢕⢕⢕⢕⢕⢕⢕⢕⢕⢕⢕⢕⠑⠑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⠀⠁⠕⠕⠕⠑⠑⠀⠀⢀⢕⢕⢕⢕⢕⢕⢕⢕⢝⢿⣿⣿⣿⣿⣧⣕⢔⢄⠀⠀⠀⠀⠀⠁⠁⠁⠑⠑⠑⠑⠙⠝⠝⠝⢝⢝⢻⣿⣿⡇⢕⢕⠀⠀⢀⢕⢕⢕⠀⠀⢕⢸⣿⣿⣿⣿⣿⣿⣿⣿⣿⣿⣿⣿⣿⣿⣿⣿⣿⣿⣿⣿⣿⣿⣿⣿⣿⣷⣧⡕⢕⢕⢕⢀⢀⠁⠁⠕⢕⢕⢕⢕⢕⢕⢕⢔⢄⠀⠀⠁⠑⠑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⠀⠀⢀⢀⠀⠀⠀⠀⠀⢕⣱⢕⢕⢕⢕⢕⢕⢕⢕⢕⢝⢿⣿⣿⣿⣿⣗⣱⣕⡕⢔⢔⢄⢀⢀⢀⢀⢀⢀⢄⢄⣔⣔⣕⣵⣾⣿⣿⣿⡇⢕⠑⠀⠀⢕⢕⢕⢕⠀⢔⢕⣿⣿⣿⣿⢿⢟⢟⢟⢟⢿⢿⢿⣿⣿⣿⣿⣿⣿⣿⣿⣿⣿⡿⢿⢿⠟⠏⠝⠕⠕⢕⢕⢕⡕⢕⢔⢀⠀⠁⠑⠕⢕⢕⢕⢕⢕⢕⢄⢀⢀⠀⠀⠀⠀⠑⠕⠕⠕⠕⠕⠕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⠀⠀⠀⠀⠀⢀⠀⠀⢔⢱⣿⡇⢕⢕⢕⢕⢕⢕⢕⢕⢕⢕⢿⣿⣿⣿⣿⣿⣿⣷⣱⣵⣵⣵⣵⣵⣷⣷⣾⣿⣿⣿⣿⣿⣿⣿⣿⣿⣿⡇⢕⠀⠀⢕⢕⢕⢕⠑⢀⢕⣾⣿⣿⣿⣇⣕⡕⢕⢕⢁⠁⠁⠁⠁⠑⠑⠑⠑⠑⠑⠁⠁⠁⠁⠀⠀⠀⠀⢀⢄⣰⣵⣾⣿⡟⢕⢕⢕⢔⢔⢄⢀⠀⠁⠑⠑⠕⢕⢕⢕⢕⠀⠀⠀⠀⠀⠀⠀⠀⠀⠀⠀⠀⠀⠑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⢀⢀⠀⠁⠑⠑⠕⠕⢕⢕⢕⢕⢕⢕⢕⢕⣿⣿⢕⢕⠀⠀⠀⠀⢔⢕⠀⠀⢕⣾⣿⡇⢕⢕⢕⢕⢕⢕⢕⢕⢕⢕⢸⣿⣿⣿⣿⡿⢟⢕⢕⢕⢟⢻⣿⣿⣿⣿⣿⣿⣿⣿⣿⣿⣿⣿⣿⣿⣿⢕⠁⠀⢔⣵⡇⢕⠅⢀⢕⣼⣿⣿⣿⣿⣿⣿⣿⣷⣧⣕⡕⢔⢄⢄⢀⢀⠀⠀⠀⠀⠀⢀⢀⢀⢄⢄⣰⣵⣾⣿⣿⣿⣿⡿⢕⢕⢕⣱⣷⣕⢕⢕⢔⢄⢀⠀⠀⠀⠀⠁⠁⠀⠀⢄⢔⢕⢔⢕⣕⣔⣔⣔⣔⣄⣔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⠑⢀⢀⢀⢀⢀⢔⢔⢔⢕⢕⢕⢕⢕⢕⢕⢕⢹⣿⡕⢕⠀⠀⠀⢕⢕⢕⢔⢀⢱⣿⣿⣇⢕⢕⢕⢕⢕⢕⢕⢕⢕⢕⢕⢻⣿⣿⡟⢕⢕⢕⢕⢕⢕⢕⢹⣿⣿⣿⣿⣿⣿⣿⣿⣿⣿⣿⣿⣿⢇⠑⢀⢱⣾⡿⢕⢕⢔⢱⣾⣿⣿⣿⣿⣿⣿⣿⣿⣿⣿⣿⣿⣿⣷⣧⣵⣕⣕⣕⣕⣕⣱⣵⣵⣵⣾⣿⣿⣿⣿⣿⣿⣿⣿⢕⢕⢕⣸⡿⢟⢕⢕⢕⢕⢕⢕⢕⢔⢄⢀⠀⠀⠀⠀⠀⠁⠑⢕⢕⢝⢻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⢔⠀⢀⢕⣾⣇⢕⢕⢱⣿⣿⣿⢕⢕⢕⢕⢕⢕⢕⢕⢕⢕⢕⢸⣿⣿⣧⢕⢕⢕⢕⢕⢕⢕⢕⢻⣿⣿⣿⣿⣿⣿⣿⣿⣿⣿⡿⠇⠀⢄⣵⣿⡿⢕⢕⣱⣷⣿⣿⣿⣿⣿⣿⣿⣿⣿⣿⣿⣿⣿⣿⣿⣿⣿⣿⣿⣿⣿⣿⢟⢟⣻⣿⣿⣿⣿⣿⣿⣿⣿⣿⣿⢇⢕⢕⢕⢕⢕⢕⢕⢕⢕⢕⢕⢕⢕⢕⢕⢕⢕⠀⠀⠀⠀⢀⢀⢀⢁⢑⢕⢕⢕⢝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⣇⢕⢄⢕⢱⣿⣿⣇⣱⣾⣿⣿⣿⡕⢕⢕⢕⢕⢕⢕⢕⢕⢕⢕⢕⣿⣿⣿⣧⡕⢕⢕⢕⢕⢕⢕⣾⣿⣿⣿⣿⣿⣿⣿⣿⢿⠏⠁⢄⣵⣿⣿⣿⣱⣵⣾⣿⣿⣿⣿⣿⣿⣿⣿⣿⣿⣿⣿⣿⣿⣿⣿⣿⣿⣿⣿⣿⢟⢏⢕⢕⢕⢕⢝⢻⣿⣿⣿⣿⣿⣿⡿⢇⢕⢕⢕⢕⢕⢕⢕⢕⢕⢕⢕⢕⢕⢕⢕⢕⢕⢕⢄⢄⢔⢕⢕⢕⢕⢕⣵⣷⣷⣷⣧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⠕⠕⢕⠑⠑⢑⠁⢕⠁⠁⠁⠀⢀⢕⢕⢕⢕⢕⢕⢕⢕⢕⢕⢕⢕⢕⢕⢕⢸⣿⡇⢕⢕⣸⣿⣿⢿⣿⣿⢿⣿⣿⡇⢕⢕⢕⢕⢕⢕⢕⢕⢕⢕⢕⢸⣿⣿⣿⣿⣷⣷⣷⣷⣷⣿⣿⣿⣿⣿⣿⣿⣟⢕⢕⣕⣵⣾⣿⣿⣿⣿⣿⣿⣿⣿⣿⣿⣿⣿⣿⣿⣿⣿⣿⣿⣿⣿⣿⣿⣿⣿⣿⣿⣿⣿⡟⢕⢕⢕⢕⢕⢕⢕⢕⢜⣿⣿⣿⣿⡿⢕⢕⢕⢕⢕⢕⢕⢕⢕⢕⢕⢕⢕⢕⢕⢕⢕⢕⢕⢕⢕⢕⢕⢕⢕⢕⢕⢻⣿⣿⡿⢏⢝⣿⣿⠀</a:t>
            </a:r>
            <a:br/>
            <a:r>
              <a:t>⡕⢕⢕⢕⢕⢕⢕⢕⢕⢕⢕⢕⢕⣕⢕⣕⣕⡕⢕⢕⢕⢕⢕⢕⢕⢕⢕⢕⢕⢕⢕⢕⢕⢕⢕⢕⢕⢕⢕⢕⢕⢕⢕⢕⢕⢕⢕⢕⢕⢕⢕⢕⢕⢕⢕⢕⢕⢕⢕⢕⢕⢕⢕⢕⢕⢕⢕⢕⢕⢕⢕⢕⢕⢕⢕⢁⠁⠑⢕⢕⢕⢕⠁⠑⠀⠀⠀⠀⠀⠀⢔⢕⢕⢕⢀⢀⢄⢕⢕⢕⢕⢕⢕⢕⢕⢕⢕⢕⢕⢕⢕⢕⢕⢕⢝⢿⣷⣿⣿⡟⢕⢕⢕⢕⢕⣹⣿⡇⢕⢕⢕⢕⢕⢕⢕⢕⢕⢕⢕⢕⢿⣿⣿⣿⣿⣿⣿⣿⣿⣿⣿⣿⣿⣿⣿⣿⣿⣿⣿⣿⣿⣿⣿⣿⣿⣿⣿⣿⣿⣿⣿⣿⣿⣿⣿⣿⣿⣿⣿⣿⣿⣿⣿⣿⣿⣿⣿⣿⣿⣿⡇⢕⢕⢕⢕⢕⢕⢕⢕⢸⣿⣿⣿⡿⢕⢕⢕⢕⢕⢕⢕⢕⢕⢕⢕⢕⢕⢕⢕⢕⢕⢕⢕⢕⢕⢕⢕⢕⢕⢕⢕⢕⢸⣿⣿⢕⢕⢕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⢟⢏⢕⢕⢕⢕⢕⢕⢸⣿⡇⢕⢕⢕⢕⢕⢕⢕⢕⢕⢕⢕⢕⢜⣿⣿⣿⣿⣿⣿⣿⣿⣿⣿⣿⣿⣿⣿⣿⣿⣿⣿⣿⣿⣿⣿⣿⣿⣿⣿⣿⣿⣿⣿⣿⣿⣿⣿⣿⣿⣿⣿⣿⣿⣿⣿⣿⣿⣿⣿⣿⣿⣿⣿⣕⣕⣕⣕⣕⣕⣵⣼⣿⣿⣿⡿⢕⢕⢕⢕⢕⢕⢕⢕⢕⢕⢕⢕⢕⢕⢕⢕⢕⢕⢕⢕⢕⢕⢕⢕⢕⢕⢕⢕⢕⢸⣿⡿⢕⢕⢕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⢕⢕⢕⢕⢕⢜⣿⣿⣿⣿⣿⣿⣿⣿⣿⣿⣿⣿⣿⣿⣿⣿⣿⣿⣿⣿⣿⣿⣿⣿⣿⡿⢿⣿⣿⣿⣿⣿⣿⣿⣿⣿⣿⣿⣿⣿⣿⣿⣿⣿⣿⣿⣿⣿⣿⣿⣿⣿⣿⣿⣿⣿⣿⣿⣿⡿⢕⢕⢕⢕⢕⢕⢕⢕⢕⢕⢕⢕⢕⢕⢕⢕⢕⢕⢕⢕⢕⢕⢕⢕⢕⢕⢕⢕⢕⢕⣼⣿⡇⢕⢕⢕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⢸⣿⣿⣿⣿⣿⣿⣿⣿⣿⣿⣿⣿⣿⣿⣿⣿⣿⣿⣿⣿⣿⣿⣿⣿⢕⣱⣿⣿⣿⣿⣿⣿⣿⣿⣿⣿⣿⣿⣿⣿⣿⣿⣿⣿⣿⣿⣿⣿⣿⣿⣿⣿⣿⣿⣿⣿⣿⡿⢕⢕⢕⢕⢕⢕⢕⢕⢕⢕⢕⢕⢕⢕⢕⢕⢕⢕⢕⢕⢕⢕⢕⢕⢕⢕⢕⢕⢕⢕⢕⣿⣿⣧⢕⢕⢱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⢹⣿⣿⣿⣿⣿⣿⣿⣿⣿⣿⣿⣿⣿⣿⣿⣿⣿⣿⣿⣿⣿⣿⣿⣿⣿⣿⣿⣿⣿⣿⣿⣿⣿⣿⣿⣿⣿⣿⣿⣿⣿⣿⣿⣿⣿⣿⣿⣿⣿⣿⣿⣿⣿⣿⣿⡟⢕⢕⢕⢕⢕⢕⢕⢕⢕⢕⢕⢕⢕⢕⢕⢕⢕⢕⢕⢕⢕⢕⢕⢕⢕⢕⢕⢕⢕⢕⢕⢕⢻⣿⡿⢕⢕⢸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⢝⢿⣿⣿⣿⣿⣿⣿⣿⣿⣿⣿⣿⣿⣿⣿⣿⣿⣿⣿⣿⣿⣿⣿⣿⣿⣿⣿⣿⣿⣿⣿⣿⣿⣿⣿⣿⣿⣿⣿⣿⣿⣿⣿⣿⣿⣿⣿⣿⣿⣿⣿⣿⣿⢟⢕⢕⢕⢕⢕⢕⢕⢕⢕⢕⢕⢕⢕⢕⢕⢕⢕⢕⢕⢕⢕⢕⢕⢕⢕⢕⢕⢕⢕⢕⢕⢕⢕⣾⣿⡇⢕⢕⢸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⣇⢕⢕⢕⢕⢕⢕⢕⢕⢕⢕⢕⢕⢕⢕⢕⢕⢜⢹⢿⣿⣿⣿⣿⣿⣿⣿⣿⣿⣿⣿⣿⣿⣿⣿⣿⣿⣿⣿⣿⣿⣿⣿⣿⣿⣿⣿⣿⣿⣿⣿⣿⣿⣿⣿⣿⣿⣿⣿⣿⣿⣿⣿⣿⣿⣿⣿⣿⡿⢕⢕⢕⢕⢕⢕⢕⢕⢕⢕⢕⢕⢕⢕⢕⢕⢕⢕⢕⢕⢕⢕⢕⢕⢕⢕⢕⢕⢕⢕⢕⢕⢕⢕⢕⣿⣿⣇⢕⢕⣼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⠑⠀⠀⠀⢕⢕⢕⢕⢕⢕⢕⢕⢕⢕⢕⢕⢕⢕⢕⢕⢕⢕⢕⢕⢕⢕⢕⢕⢕⢕⢕⢕⢕⢕⢕⢕⢕⢕⢕⢕⢕⢕⢸⣿⣿⢕⢕⢕⢕⢕⢕⢕⢕⢕⢕⢕⢕⢕⢕⢕⢕⢕⢕⢕⢻⣿⣿⣿⣿⣿⣿⣿⣿⣿⣿⣿⡿⢿⢿⢿⢿⢿⢿⣿⣿⣿⣿⣿⣿⣿⣿⣿⣿⣿⣿⣿⣿⣿⣿⣿⣿⣿⣿⣿⣿⣿⣿⣿⣿⣿⢟⢕⢕⢕⢕⢕⢕⢕⢕⢕⢕⢕⢕⢕⢕⢕⢕⢕⢕⢕⢕⢕⢕⢕⢕⢕⢕⢕⢕⢕⢕⢕⢕⢕⢕⢕⢕⢜⣿⣿⣿⡕⣸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⡕⢕⢕⢜⢇⢕⢕⢕⢕⢕⢕⢕⢕⢕⢕⢕⢕⢕⢕⢕⢄⢄⢔⢕⢕⢕⢕⢕⢕⢕⢕⢕⢕⢕⢕⢕⢕⢕⢕⢕⢕⢕⢕⢕⢕⢕⢕⢕⢕⢕⢕⢕⢕⢕⢕⢕⢕⢕⢕⢕⢕⢕⢜⣿⣿⢕⢕⢕⢕⢕⢕⢕⢕⢕⢕⢕⢕⢕⢕⢕⢕⢕⢕⢕⢕⢜⢝⢿⣿⣿⣿⣿⣿⣿⣿⣿⣿⣧⣕⡕⢕⢕⢕⢕⢕⢕⢜⢝⢝⢝⢝⢻⣿⣿⣿⣿⣿⣿⣿⣿⣿⣿⣿⣿⣿⣿⣿⣿⢟⢕⢕⢕⢕⢕⢕⢕⢕⢕⢕⢕⢕⢕⢕⢕⢕⢕⢕⢕⢕⢕⢕⢕⢕⢕⢕⢕⢕⢕⢕⢕⢕⢕⢕⢕⢕⢕⢕⢕⢹⣿⣿⢇⢹⣿⣿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⣿⣿⢕⢕⢕⢕⢕⢕⢕⢕⢕⢕⢕⢕⢕⢕⢕⢕⢕⢕⢕⢕⠑⠑⢕⢜⢻⣿⣿⣿⣿⣿⣿⣿⣿⣿⣿⣷⣵⣷⣷⣕⣕⣵⣵⣷⣷⣾⣿⣿⣿⣿⣿⣿⣿⣿⣿⣿⣿⣿⣿⣿⢟⢏⢕⢕⢕⢕⢕⢕⢕⢕⢕⢕⢕⢕⢕⢕⢕⢕⢕⢕⢕⢕⢕⢕⢕⢕⢕⢕⢕⢕⢕⢕⢕⢕⢕⢕⢕⢕⢕⢕⢕⢕⢕⣾⣿⡏⢕⢸⣿⣿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⠕⠑⢑⢔⢄⢕⢕⢕⢕⢕⢕⢕⢕⢕⢕⢕⢕⢕⢕⢕⢕⢕⢕⢕⢕⢕⢕⢕⢕⢕⢕⢕⢕⢕⢕⢕⢕⢕⢕⢕⢹⣿⡇⢕⢕⢕⢕⢕⢕⢕⢕⢕⢕⢕⢕⢕⢕⢕⢕⢕⢕⠀⠀⠀⠀⠑⠕⢜⢝⢿⣿⣿⣿⣿⣿⣿⣿⣿⣿⣿⣿⣿⣿⣿⣿⣿⣿⣿⣿⣿⣿⣿⣿⣿⣿⣿⣿⣿⣿⢿⢏⠕⠑⠁⠀⢕⢕⢕⢕⢕⢕⢕⢕⢕⢕⢕⢕⢕⢕⢕⢕⢕⢕⢕⢕⢕⢕⢕⢕⢕⢕⢕⢕⢕⢕⢕⢕⢕⢕⢕⢕⢕⢕⢕⢕⣿⣿⡇⢕⢸⣿⣿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⣱⣷⣷⣷⣷⣧⣵⣕⣕⢕⢕⢕⢕⢕⢕⢸⣿⡇⢕⢕⢕⢕⢕⢕⢕⢕⢕⢕⢕⢕⢕⢕⢕⢕⢕⢕⠀⠀⠀⠀⠀⠀⠁⠑⢕⢝⢻⢿⣿⣿⣿⣿⣿⣿⣿⣿⣿⣿⣿⣿⣿⣿⣿⣿⣿⣿⣿⣿⣿⣿⡿⢟⢏⢕⠕⠑⠀⠀⠀⠀⢕⢕⢕⢕⢕⢕⢕⢕⢕⢕⢕⢕⢕⢕⢕⢕⢕⢕⢕⢕⢕⢕⢕⢕⢕⢕⢕⢕⢕⢕⢕⢕⢕⢕⢕⢕⢕⢕⢕⢕⣿⣿⢇⢕⢸⣿⡏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⣷⣷⣵⣕⣵⣾⣿⡇⢕⢕⢕⢕⢕⢕⢕⢕⢕⢕⢕⢕⢕⢕⢕⢕⢕⢕⠀⠀⠀⠀⠀⠀⠀⠀⠀⠁⠑⢕⢜⢻⢿⣿⣿⣿⣿⣿⣿⣿⣿⣿⣿⣿⣿⣿⣿⡿⢿⢟⢏⢕⢕⢕⠑⠁⠀⠀⠀⠀⠀⠀⢕⢕⢕⢕⢕⢕⢕⢕⢕⢕⢕⢕⢕⢕⢕⢕⢕⢕⢕⢕⢕⢕⢕⢕⢕⢕⢕⢕⢕⢕⢕⢕⢕⢕⢕⢕⢕⢕⢕⢕⣿⣿⢕⢕⣼⣿⡷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⡿⢇⢕⢕⢕⢕⢕⢕⢕⢕⢕⢕⢕⢕⢕⢕⢵⣷⡕⢕⢕⠀⠀⠀⠀⠀⠀⠀⠀⠀⠀⠀⠁⠕⢕⢹⣿⣿⣿⣿⣿⣿⣿⣿⡿⢿⢟⢟⢕⢕⢕⢕⢕⠁⠁⠀⠀⠀⠀⠀⠀⠀⠀⠀⢕⢕⢕⢕⢕⢕⢕⢕⢕⢕⢕⢕⢕⢕⢕⢕⢕⢕⢕⢕⢕⢕⢕⢕⢕⢕⢕⢕⢕⢕⢕⢕⢕⢕⠑⠕⢕⢕⢕⢕⣿⣿⢕⢕⣿⣿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⣿⣿⣿⣿⣿⡿⢏⢕⢕⢕⢕⢕⢕⢕⢕⢕⢕⢕⢕⢕⢕⢕⢕⢕⢕⢕⢕⢑⠀⠀⠀⠀⠀⠀⠀⠀⠀⠀⠀⠀⢕⢕⢕⢕⢝⢝⢝⢝⢟⢏⢕⢕⢕⠕⠕⠕⢕⢕⢕⢕⠀⠀⠀⠀⠀⠀⠀⠀⠀⠀⢕⢕⢕⢕⢕⢕⢕⢕⢕⢕⢕⢕⢕⢕⢕⢕⢕⢕⢕⢕⢕⢕⢕⢕⢕⢕⢕⢕⢕⢕⢕⢕⢕⢕⢕⢕⢔⢕⢕⢕⢸⣿⡟⢕⢕⢸⣿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⣿⣿⣿⣿⣿⣟⢕⢕⢕⢕⢕⢕⢕⢕⢕⢕⢕⢕⢕⢕⢕⢕⢕⢕⢕⢕⢕⢕⢔⠀⠀⠀⠀⠀⠀⠀⠀⠀⠀⢄⢕⣵⢕⢕⠑⠁⠁⠁⢕⢕⢕⠕⠑⠁⠀⠀⢀⢕⢕⢕⢕⢔⠀⠀⠀⠀⠀⠀⠀⠀⠀⢕⢕⢕⢕⢕⢕⢕⢕⢕⢕⢕⢕⢕⢕⢕⢕⢕⢕⢕⢕⢕⢕⢕⢕⢕⢕⢕⢕⢕⢕⢕⢕⣕⣕⢕⢕⢕⢕⢕⢕⣾⣿⢕⢕⢕⢸⣿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⣷⡕⢕⢕⢕⢕⢕⢕⢕⢕⢕⢕⢕⢕⢕⢕⢕⢕⢕⢕⢕⢕⢕⢕⠀⠀⠀⠀⠀⠀⠀⠀⢀⢔⣱⣿⡏⢕⢕⠀⠀⠀⠀⠀⠁⠀⠀⠀⠀⠀⢀⢕⢕⢕⢕⢕⢕⢄⠀⠀⠀⠀⠀⠀⠀⠀⢕⢕⢕⢕⢕⢕⢕⢕⢕⢕⢕⢕⢕⢕⢕⢕⢕⢕⢕⢕⢕⢕⢕⢕⣕⣱⣵⣵⣷⣷⣿⣿⣿⡿⢕⢕⢕⢕⢕⢱⣿⣿⢕⢕⢕⣼⣿⣷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⣷⣿⣿⣿⣿⣿⣿⣿⣿⣿⣿⣿⣿⣿⣿⣿⣿⣿⡇⢕⢕⢕⢕⢕⢕⢕⢕⢕⢕⢕⢕⢕⢕⢕⢕⢕⢕⢕⢕⢕⠑⠀⠀⠀⠀⠀⠀⠀⢔⣱⣾⡿⢏⢕⢕⢕⢔⢄⢀⢀⢀⢀⢀⢀⢀⢄⢔⢕⢕⢕⢕⢕⢳⡕⢕⢀⠀⠀⠀⠀⠀⠀⠀⢕⢕⢕⢕⢕⢕⢕⢕⢕⢕⢕⢕⢕⢕⢕⢕⢕⢕⢕⢕⢕⢕⣷⣿⣿⣿⣿⣿⣿⣿⣿⣿⣿⡕⢕⢕⢕⢕⢕⢸⣿⣿⢕⢕⢕⣿⣿⣿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⣿⣿⣿⣿⣿⣿⣿⣿⣿⣿⣿⣿⣿⣿⣿⣿⡇⢕⢕⢕⢕⢕⢕⢕⢕⢕⢕⢕⢕⢕⢕⢕⢕⢕⢕⢕⢕⢕⠀⠀⠀⠀⠀⠀⢀⢕⣼⡿⢏⢕⢕⢕⢕⢕⢕⢕⢕⣕⣕⣕⣕⣕⣕⣕⢕⢕⢕⢕⢕⢕⢸⣷⡕⢕⠀⠀⠀⠀⠀⠀⢀⢕⢕⢕⢕⢕⢕⢕⢕⢕⢕⢕⢕⢕⢕⢕⢕⢕⢕⢕⢕⢕⢕⣿⣿⣿⣿⣿⣿⣿⣿⣿⣿⣿⣷⡕⢕⢕⠀⢕⢸⣿⡟⢕⢕⢕⢹⣿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⣿⣿⣿⣿⣿⣿⡇⢕⢕⢕⢕⢕⢕⢕⢕⢕⢕⢕⢕⢕⢕⢕⢕⢕⢕⢕⢕⢕⠀⠀⠀⠀⢀⢔⣱⢞⢏⢕⢕⢕⢕⢕⢕⢱⣵⣿⣿⣿⣿⣿⣿⣿⣿⣿⣷⣇⢕⢕⢕⢕⢕⢻⣧⢕⢕⠀⠀⠀⠀⠀⢕⢕⢕⢕⢕⢕⢕⢕⢕⢕⢕⢕⢕⢕⢕⢕⢕⢕⢕⢕⢕⢕⢱⣿⣿⣿⣿⣿⣿⣿⣿⣿⣿⣿⣿⣷⡕⢕⢕⢕⣼⣿⡕⢕⢕⢕⢱⣿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⡇⢕⢕⢕⢕⢕⢕⢕⢕⢕⢕⢕⢕⢕⢕⢕⢕⢕⢕⢕⢕⢕⢄⢄⢔⢕⣱⢕⢕⢕⢕⢕⢕⢕⢕⢕⣱⣿⣿⣿⣿⣿⣿⣿⣿⣿⣿⣿⣿⣷⢕⢕⢕⢕⢕⢸⣿⣇⢕⢕⢀⠀⠀⠀⢕⢕⢕⢕⢕⢕⢕⢕⢕⢕⢕⢕⢕⢕⢕⢕⢕⢕⢕⢕⢕⢕⢸⣿⣿⣿⣿⣿⣿⣿⣿⣿⣿⣿⣿⣿⣷⣵⣱⣾⣿⣿⣿⣧⣵⣵⣿⣿⡗⢕⠀</a:t>
            </a:r>
            <a:br/>
            <a:r>
              <a:t>⠑⠑⠑⠑⠑⠑⠑⠑⠑⠑⠑⠑⠑⠑⠑⠑⠑⠑⠑⠑⠑⠑⠑⠑⠑⠑⠑⠛⠛⠓⠓⠑⠑⠑⠑⠑⠑⠑⠑⠑⠑⠑⠑⠑⠑⠑⠑⠑⠑⠑⠑⠑⠑⠑⠑⠑⠑⠑⠑⠑⠑⠑⠑⠑⠑⠑⠑⠑⠑⠑⠑⠑⠑⠑⠑⠑⠑⠑⠑⠑⠑⠑⠑⠑⠑⠑⠑⠑⠑⠑⠑⠑⠑⠑⠑⠑⠑⠑⠑⠑⠑⠑⠑⠑⠙⠛⠛⠛⠛⠛⠛⠛⠛⠛⠛⠛⠛⠛⠛⠛⠛⠛⠛⠛⠛⠛⠃⠑⠑⠑⠑⠑⠑⠑⠑⠑⠑⠑⠑⠑⠑⠑⠑⠑⠑⠑⠑⠑⠑⠑⠑⠘⠛⠑⠑⠑⠑⠑⠑⠑⠑⠘⠛⠛⠛⠛⠛⠛⠛⠛⠛⠛⠛⠛⠛⠛⠑⠑⠑⠑⠑⠑⠛⠛⠓⠑⠑⠑⠐⠐⠑⠑⠑⠑⠑⠑⠑⠑⠑⠑⠑⠑⠑⠑⠑⠑⠑⠑⠑⠑⠑⠑⠚⠛⠛⠛⠛⠛⠛⠛⠛⠛⠛⠛⠛⠛⠛⠛⠛⠛⠛⠛⠛⠛⠛⠛⠛⠛⠓⠛⠀</a:t>
            </a:r>
            <a:br/>
          </a:p>
        </p:txBody>
      </p:sp>
    </p:spTree>
  </p:cSld>
  <p:clrMapOvr>
    <a:masterClrMapping/>
  </p:clrMapOvr>
</p:sld>
</file>

<file path=ppt/slides/slide7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⢕⢕⢕⢕⢕⢕⢕⢕⢕⢕⢕⢕⢕⢕⢕⢕⢕⢕⢕⢕⢕⢕⢕⢕⢕⢕⢕⢕⢕⢕⢕⢕⢕⢕⢕⢕⢕⢜⢝⢻⢝⢜⢝⢕⢕⢕⢕⢕⢕⢕⢕⢕⢕⢕⢕⢕⢕⢕⢕⢕⢕⢸⡇⢕⢕⢕⢕⢕⢕⢕⢕⢕⢕⢕⢕⢜⢿⢿⣿⡏⢕⢕⢕⢕⢕⢕⢕⢕⢕⢕⢕⢕⢸⢏⢕⢕⢕⢕⢕⢕⢕⢕⢕⢕⢕⢕⢕⢕⢜⢟⣿⣿⣿⣿⣿⣿⣿⣿⣿⣿⣿⣿⣿⣿⣿⣿⣿⣿⣿⣿⣿⣿⣿⣿⣿⣿⣿⣿⣿⣿⣿⣿⣿⣿⣿⣿⣿⣿⣿⣿⣿⣿⣿⣿⣿⣿⣿⣿⣿⣿⣿⣿⣿⣿⣿⣿⣿⣿⣿⣿⣿⣿⣿⣿⡇⢹⣿⣷⣿⣿⣿⣿⣿⣿⣿⣿⣿⣿⣿⣇⣕⣵⣿⣿⣿⢿⢟⢝⢕⢕⢕⢕⢕⢜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⣧⢸⣿⡇⢕⢕⢕⢕⢕⢕⢕⢕⢕⢕⢕⢕⢕⢕⢕⢕⢕⢕⢕⢕⢕⢕⢕⢕⢕⢕⢕⢕⢕⢕⢸⡏⢝⢝⢝⣿⣿⣿⣿⣿⣿⣿⣿⣿⣿⣿⣿⣿⣿⣿⡇⣿⣿⣿⣿⣿⣿⣿⣿⣿⣿⣿⣿⣿⣿⣿⣿⣿⣿⣿⣿⣿⣿⣿⣿⣿⣿⣿⣿⣿⣿⢿⢟⢟⣿⣿⣿⣿⣿⣿⣿⣿⣿⡟⣷⢕⢹⣿⣿⣿⣿⣿⣿⣿⣿⣿⣿⣿⣿⣿⣿⣿⣿⣿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⢿⣧⣕⢕⢕⢕⢕⢕⢕⢕⢕⢕⢕⢕⢕⢕⢕⢕⢕⢕⢕⢕⢕⢕⢕⢕⢕⢕⢕⢕⢕⢕⢕⢕⢕⢜⡿⣷⡕⢕⢕⢕⢕⢕⢕⢕⢕⢕⢕⢕⢕⢕⢕⢕⢕⢕⢕⢕⢕⢕⢕⢕⢕⢕⢕⢕⢕⣱⣾⣷⣷⣷⣿⣿⣿⣿⣿⣿⣿⣿⣿⣿⣿⣿⣿⣿⣿⣿⣇⣿⣿⣿⣿⣿⣿⣿⣿⣿⣿⣿⣿⣿⣿⣿⣿⣿⣿⣿⣿⣿⣿⣿⣿⣿⣿⣿⣟⢝⢕⢕⢕⢕⢹⣿⣿⣿⣿⣿⣿⣿⣿⡇⢹⣧⢕⢜⣿⣿⣿⣿⣿⣿⣿⣿⣿⣿⣿⣿⣿⣿⣿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⡕⢕⢕⢕⢕⢕⢕⢕⢜⢻⣿⣷⣇⡕⢕⢕⢕⢕⢕⢕⢕⢕⢕⢕⢕⢕⢕⢕⢕⢕⢕⢕⢕⢕⢕⢕⢕⢕⢕⢕⢕⢕⢕⢜⢣⣿⣿⡕⢕⢕⢕⢕⢕⢕⢕⢕⢕⢕⢕⢕⢕⢕⢕⢕⢕⢕⢕⢕⢕⢕⢕⢕⣱⣷⣿⣿⣿⣿⣿⣿⣿⣿⣿⣿⣿⣿⣿⣿⣿⣿⣿⣿⣿⣿⣿⣿⢸⣿⣿⣿⣿⣿⣿⣿⣿⣿⣿⣿⣿⣿⣿⣿⣿⣿⣿⣿⣿⣿⣿⣿⣿⣿⣿⣿⣿⣿⣷⣕⡕⢕⣿⣿⣿⣿⣿⣿⣿⣿⣿⢟⢜⢏⢕⢕⣿⣿⣿⣿⣿⣿⣿⣿⣿⣿⣿⣿⣿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⢧⡕⢕⢕⢕⢕⢕⢕⢕⢝⢿⣿⣷⣕⢕⢕⢕⢕⢕⢕⢕⢕⢕⢕⢕⢕⢕⢕⢕⢕⢕⢕⢕⢕⢕⢕⢕⢕⢕⢕⢕⢕⢕⢸⣿⣿⣿⣇⢕⢕⢕⢕⢕⢕⢕⢕⢕⢕⢕⢕⢕⢕⢕⢕⢕⢕⢕⢕⢕⣱⣾⣿⣿⣿⣿⣿⣿⣿⣿⣿⣿⣿⣿⣿⣿⣿⣿⣿⣿⣿⣿⣟⣿⣿⢇⣿⣿⣿⣿⣿⣿⣿⣿⣿⣿⣿⣿⣿⣿⣿⣿⣿⣿⣿⣿⣿⣿⣿⣿⣯⣹⢿⣿⣿⣿⣿⣿⣿⣿⣿⣿⣿⣿⣿⣿⣿⡿⢕⢕⢕⢕⣱⣿⣿⣿⣿⣿⣿⣿⣿⣿⣿⣿⣿⣿⣿⣿⣷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⢝⢷⣕⢕⢕⢕⢕⢕⢕⢕⢟⢿⣿⣷⣵⢕⢕⢕⢕⢕⢕⢕⢕⢕⢕⢕⢕⢕⢕⢕⢕⢕⢕⢕⢕⢕⢕⢕⢕⢕⢕⢕⢕⢻⣿⣿⣿⣕⢕⢕⢕⢕⢕⢕⢕⢕⢕⢕⢕⢕⢕⢕⢕⢕⢕⢕⣱⣿⣿⣿⡿⢿⢏⣽⣿⣿⣿⣿⣿⣿⣿⣿⣿⣿⣿⣿⣿⣿⣿⢏⢜⢻⢇⢸⣿⣿⣿⣿⣿⣿⣿⣿⣿⣿⣿⣿⣿⣿⣿⣿⣿⣿⣿⣿⣿⣿⣿⣿⣿⣿⣾⣿⣏⢝⢟⢿⣿⣿⣿⣿⣿⣿⣿⣿⣿⢕⢕⢕⢕⢕⢝⢝⢻⣿⣿⣿⣿⣿⣿⣿⣿⣿⣿⢟⢿⣿⣿⣿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⢝⢷⣕⢕⢕⢕⢕⢕⢕⢕⢝⢿⣿⣧⡕⢕⢕⢕⢕⢕⢕⢕⢕⢕⢕⢕⢕⢕⢕⢕⢕⢕⢕⢕⢕⢕⢕⢕⢕⢕⢕⢕⢻⣿⣿⣿⡕⢕⢕⢕⢕⢕⢕⢕⢕⢕⢕⢕⢕⢕⢕⢕⣵⣾⣿⣿⡿⢏⢕⢕⣼⣿⣿⣿⣿⣿⣿⣿⣿⣿⣿⣿⣿⣿⣿⣿⢏⢕⢕⢕⢕⣿⣿⣿⣿⣿⣿⣿⣿⣿⣿⣿⣿⣿⣿⣿⣿⣿⣿⣿⣿⣿⣿⣿⣿⣿⣿⣿⣿⣿⣿⡕⢕⢕⢜⢝⢻⣿⣿⣿⣿⣿⣿⢕⢕⢕⢕⢕⢕⢕⢕⢝⢟⢟⢻⣿⣿⣿⣿⣿⢇⢕⢕⢜⢝⢿⣿⣷⣵⢕⢕⢕⢕⢕⢕⢕⢕⢕⢕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⢿⣕⢕⢕⢕⢕⢕⢕⢜⢻⢿⣿⣧⢕⢕⢕⢕⢕⢕⢕⢕⢕⢕⢕⢕⢕⢕⢕⢕⢕⢕⢕⢕⢕⢕⢕⢕⢕⢕⢕⢻⣿⣿⣿⡕⢕⢕⢕⢕⢕⢕⢕⢕⢕⢕⢕⢕⣵⣿⣿⣿⡿⢏⢕⢕⢱⣾⣿⣿⣿⣿⣿⣿⣿⣿⣿⣿⣿⣿⣿⣿⣿⡟⢕⢕⢕⢕⣸⣿⣿⣿⣿⣿⣿⣿⣿⣿⣿⣿⣿⣿⣿⣿⣿⣿⣿⣿⣿⣿⣿⣿⣿⣿⣿⣿⣿⣿⣿⣿⣕⢕⢕⢕⢕⢜⢝⢿⢟⢻⢏⢕⢕⢕⢕⢕⢕⢕⢕⢕⢕⢕⢕⣾⣿⣿⡿⢇⢕⢕⢕⢕⢕⢜⣿⣿⣿⡇⢕⢕⢕⢕⢕⢕⢕⢕⢕⢕⢱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⢱⣵⢕⢕⢕⢕⢕⢕⢕⢟⢿⣷⣕⢕⢕⢕⢕⢕⢕⢕⢕⢕⢕⢕⢕⢕⢕⢕⢕⢕⢕⢕⢕⢕⢕⢕⢕⢕⢜⢻⣿⣿⣿⡕⢕⢕⢕⢕⢕⢕⢕⢕⢕⣱⣾⣿⣿⢟⢏⢕⢕⢕⣾⣿⣿⣿⣿⣿⣿⣿⣿⣿⣿⣿⣿⣿⣿⡿⢟⢫⢇⢕⢕⢕⣱⣿⣿⣿⣿⣿⣿⣿⣿⣿⣿⣿⣿⣿⣿⣿⣿⣿⣿⣿⣿⣿⣿⣿⣿⣿⣿⣿⣿⣿⣿⣿⣿⣿⢕⢕⢕⢕⢕⢕⢕⢕⢕⢕⢕⢕⢕⢕⢕⢕⢕⢕⢕⣕⣵⣾⣿⣿⢟⢕⢕⢕⢕⢕⢕⣕⣵⣿⣿⣿⡇⢕⢕⢕⢕⢕⢕⢕⢕⢕⢕⢸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⡕⢕⢕⢕⢕⢕⢕⢕⢝⢿⣧⢕⢕⢕⢕⢕⢕⢕⢕⢕⢕⢕⢕⢕⢕⢕⢕⢕⢕⢕⢕⢕⢕⢕⢕⢕⢜⢻⣿⣿⣷⢕⢕⢕⢕⢕⢕⢕⢕⣵⣿⣿⡿⢏⢕⢕⢕⢕⢸⣿⣿⣿⣿⣿⣿⣿⣿⣿⣿⣿⣿⣿⣿⢕⢕⢕⢸⡕⢕⢕⣱⣿⣿⣿⣿⣿⣿⣿⣿⣿⣿⣿⣿⣿⣿⣿⣿⣿⣿⣿⣿⣿⣿⣿⣿⣿⣿⣿⣿⣿⣿⣿⣿⣿⡏⢕⢕⢕⢕⢕⢕⢕⢕⢕⢕⢕⢕⢕⢕⢕⢕⢕⢕⢺⣿⣿⢟⢏⢕⢕⢕⢕⢕⢕⣱⣿⣿⣿⣿⣿⣿⣷⣇⢕⢕⢕⢕⢕⢕⢕⢕⣱⣼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⢝⢕⢕⢕⢕⢕⢕⢕⢕⢕⢕⢕⢕⢕⢕⢕⢕⢕⢕⢕⢕⢕⢕⢕⢕⢕⢕⢕⢕⢹⣿⣿⣇⢕⢕⢕⢕⢕⢕⣼⣿⣿⡟⢕⢕⢕⢕⢕⢕⣿⣿⣿⣿⣿⣿⣿⣿⣿⣿⣿⣿⣿⣿⡇⢕⢕⢕⢾⢕⢕⢱⣿⣿⣿⣿⣿⣿⣿⣿⣿⣿⣿⣿⣿⣿⣿⣿⣿⣿⣿⣿⣿⣿⣿⣿⣿⣿⣿⣿⣿⣿⣿⣿⣿⢟⢕⢕⢕⢕⢕⢕⢕⢕⢕⢕⢕⢕⢕⢕⠕⢕⢕⢕⢕⢕⢕⢕⢕⢕⢕⡕⢕⢕⢧⢞⢟⢟⢟⢿⡇⢹⣿⣿⣿⣇⢕⢕⢕⢕⢕⢕⣼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⡕⢕⢕⢕⣱⣿⣿⡿⢏⢕⢕⢕⢕⢕⢕⢕⢹⣿⣿⣿⣿⣿⣿⣿⣿⣿⣿⣿⣿⣿⣧⢕⢕⢕⢜⣕⣵⣿⣿⣿⣿⣿⣿⣿⣿⣿⣿⣿⣿⣿⣿⣿⣿⣿⣿⣿⣿⣿⣿⣿⣿⣿⣿⣿⣿⣿⣿⣿⣿⡿⣿⡕⢕⢕⢕⢕⢕⢕⢕⢕⢕⢕⢕⢕⢕⢕⢕⢕⢕⢕⢕⢕⢕⢕⢕⢼⣿⣧⡕⢕⢕⢕⢕⢕⢕⢕⢕⢕⢜⣿⣿⣿⢕⢕⢕⢕⢕⣼⣿⣿⡿⢇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⣷⣕⢕⣵⣿⣿⡟⢕⢕⢕⢕⢕⢕⢕⢕⢕⢕⢿⣿⣿⣿⣿⣿⣿⣿⣿⣿⣿⣿⣿⣿⣷⣵⣕⣾⣿⣿⣿⣿⣿⣿⣿⣿⣿⣿⣿⣿⣿⣿⣿⣿⣿⣿⣿⣿⣿⣿⣿⣿⣿⣿⣿⣿⣿⣿⣿⣿⢿⢟⢏⢕⢕⢕⢕⢕⢕⢕⢕⢕⢕⢕⢕⢕⢕⢕⢕⢕⢕⢕⢕⢕⢕⢕⢕⢕⢕⢜⢝⢕⢕⢕⢕⢕⢕⢕⢕⢕⢕⢕⢸⣿⣿⣷⣿⣿⣷⣷⣿⣿⡿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⣾⣿⣿⢏⢕⢕⢕⢕⢕⢕⢕⢕⢕⢕⢕⢕⢝⢻⢿⣿⣿⣿⣿⣿⣿⣿⣿⣿⣿⣿⣿⣿⣿⣿⣿⣿⣿⣿⣿⣿⣿⣿⣿⣿⣿⣿⣿⣿⣿⣿⣿⣿⣿⣿⣿⣿⣿⣿⣿⣿⣿⡿⢟⢟⢕⢕⢕⢕⢕⢕⢕⢕⢕⢕⢕⢕⢕⢕⢕⢕⢕⢕⢕⣕⢕⢕⢕⢕⢕⢕⢕⢕⢕⢕⢕⢕⢕⢕⢕⢕⢕⢕⢕⢕⢕⢕⢕⢜⢿⢿⢿⢟⢟⢿⢿⡿⣿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⢏⢕⢕⢕⢕⢕⢕⢕⢕⢕⢕⢕⢕⢕⢕⢕⢕⢻⣿⣿⣿⣿⣿⣿⣿⣿⣿⣿⣿⣿⣿⣿⣿⣿⣿⣿⣿⣿⣿⣿⣿⣿⣿⣿⣿⣿⣿⣿⣿⣿⣿⣿⣿⣿⢿⢟⢝⢝⢕⢕⢕⢕⢕⢕⢕⢕⢕⢕⢕⢕⢕⢕⢕⢕⢕⢕⢕⢕⢕⣱⣾⢜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⡏⢕⢕⢕⢕⢕⢕⢕⢕⢕⢕⢕⢕⢕⢕⢕⢕⢕⢕⢕⢝⢻⣿⣿⣿⣿⣿⣿⣿⣿⣿⣿⣿⣿⣿⣿⣿⣿⣿⣿⣿⣿⣿⣿⣿⣿⣿⡿⢟⢟⢟⢟⢝⢕⢕⢕⢕⢕⢕⢕⢕⢕⢕⢕⢕⢕⢕⢕⢕⢕⢕⢕⢕⢕⢕⢕⢕⢕⢕⣵⣿⡟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⡿⢕⢕⢱⢕⢕⢕⢕⢕⢕⢕⢕⢕⢕⢕⢕⢕⢕⢕⢕⢕⢕⢕⣿⣿⢟⢟⢕⢜⢝⢻⣿⣿⢏⢝⢝⡿⢿⢟⢻⣿⣿⡿⢟⢟⣿⡿⢏⢕⢕⢕⢕⢕⢕⢕⢕⢕⢕⢕⢕⢕⢕⢕⢕⢕⢕⢕⢕⢕⢕⢕⢕⢕⢕⢕⢕⢕⢕⣱⣾⣿⢟⢕⢕⢕⢕⢕⢕⢕⢕⢕⢕⢕⢕⢕⢕⢕⢕⢕⢕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⢇⢕⢕⢜⢷⢕⢕⢕⢕⢕⢕⢕⢕⢕⢕⢕⢕⢕⢕⢕⢕⢕⢕⢜⢕⢕⢕⢕⢕⢕⢕⢜⢇⢕⢕⢕⢕⢕⢕⢕⢝⢟⢕⢕⢕⢜⢕⢕⢕⢕⢕⢕⢕⢕⢕⢕⢕⢕⢕⢕⢕⢕⢕⢕⢕⢕⢕⢕⢕⢕⢕⢕⢕⢕⢕⢕⣱⣾⣿⡿⢏⢕⢕⢕⢕⢕⢕⢕⢕⢕⢕⢕⢕⢕⢕⢕⢕⢕⢕⢕⢕⢕⢕⢕⢕⢕⢕⢕⢕⢕⢕⣱⣕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⢜⣧⢕⢕⢕⢕⢕⢕⢕⢕⢕⢕⢕⢕⢕⢕⢕⢕⢕⢕⢕⢕⢕⢕⢕⢕⢕⢕⢕⢕⢕⢕⢕⢕⢕⢕⢕⢕⢕⢕⢕⢕⢕⢕⢕⢕⢕⢕⢕⢕⢕⢕⢕⢕⢕⢕⢕⢕⢕⢕⢕⢕⢕⢕⢕⢕⢕⢕⢕⢕⢱⣾⣿⢿⢏⢕⢕⢕⢕⢕⢕⢕⢕⢕⢕⢕⢕⢕⢺⣷⣕⣕⡕⢕⢕⢕⢕⢕⢕⢕⢕⢕⢕⢕⢕⢱⡾⣿⣿⣷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⡏⢕⢕⢕⢕⢕⣿⣧⡕⢕⢕⢕⢕⢕⢕⢕⢕⢕⢕⢕⢕⢕⢕⢕⢕⢕⢕⢕⢕⢕⢕⢕⢕⢕⢕⢕⢕⢕⢕⢕⢕⢕⢕⢕⢕⢕⢕⢕⢕⢕⢕⢕⢕⢕⢕⢕⢕⢕⢕⢕⢕⢕⢕⢕⢕⢕⢕⢕⢕⢕⢕⢕⢕⣱⣵⡿⢏⢕⢕⢕⢕⢕⢕⢕⢕⢕⢕⢕⢕⢕⢕⢕⢕⢜⢻⣿⣿⣿⣷⣕⣕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⢝⢿⣿⣧⣕⢕⢕⢕⢕⢕⢕⢕⢕⢕⢕⢕⢕⢕⢕⢕⢕⢕⢕⢕⢕⢕⢕⢕⢕⢕⢕⢕⢕⢕⢕⢕⢕⢕⢕⢕⢕⢕⢕⢕⢕⢕⢕⢕⢕⢕⢕⢕⢕⢕⢕⢕⢕⢕⢕⢕⢕⢕⢕⢕⢕⣵⣾⣿⢟⢇⢕⢕⢕⢕⢕⢕⢕⢕⢕⢕⠑⠀⢕⢕⢕⢕⢕⠁⢜⢿⣿⡿⢟⢟⢿⣿⣿⣷⣧⣵⣷⣷⣷⣷⣷⣷⣵⣵⣵⣵⣵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⢝⢟⢿⣧⣕⢕⢕⢕⢕⢕⢕⢕⢕⢕⢕⢕⢕⢕⢕⢕⢕⢕⢕⢕⢕⢕⢕⢕⢕⢕⢕⢕⢕⢕⢕⢕⢕⢕⢕⢕⢕⢕⢕⢕⢕⢕⢕⢕⢕⢕⢕⢕⢕⢕⢕⢕⢕⢕⢕⢕⢕⣵⣿⡿⢟⢕⢕⢕⢕⢕⢕⢕⢕⢕⢕⢕⢕⢕⢄⢀⢄⢕⢕⢕⢕⢄⢕⢸⣿⡇⢕⢕⢕⢕⢜⢝⢝⢟⢟⢟⢟⢝⢝⢝⢝⢝⢝⢝⢟⢿⢿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⢜⢝⢗⢕⢕⢕⢕⢕⢕⢕⢕⢕⢕⢕⢕⢕⢕⢕⢕⢕⢕⢕⢕⢕⢕⢕⢕⢕⢕⢕⢕⢕⢕⢕⢕⢕⢕⢕⢕⢕⢕⢕⢕⢕⢕⢕⢕⢕⢕⢕⢕⢕⢕⢕⢕⢕⢱⣿⡿⢏⢕⢕⢕⢕⢕⢕⢕⢕⢕⢕⢕⢕⢕⢕⢕⢕⢕⢕⢕⣱⣵⣵⡕⢕⢿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⢝⢕⢕⢕⢕⢕⢕⢕⢕⢕⢕⢕⢕⢕⢕⢕⢕⢕⢕⢕⢕⢕⢕⣿⣿⣿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⡕⢕⢕⢕⢕⢕⢕⢕⢕⢕⢕⢕⢕⢕⢕⢕⢕⢕⢕⢕⢕⢕⢕⢕⢕⢕⢕⢕⢕⢕⢕⢕⢕⢕⢕⢕⢕⢕⢕⢕⢕⢕⢕⢕⢕⢕⢕⢕⢕⢕⢕⢕⢕⢕⢕⢕⢕⢕⢕⢕⢕⢕⢕⢕⢕⢕⢕⢕⢕⢕⢕⢕⢕⢕⢕⢕⢕⢕⢕⢕⢕⢕⢕⢕⢕⢕⢕⢕⢕⢕⢿⣿⣿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⢅⢕⢕⢕⢕⢕⢕⢕⢕⢕⢕⢕⢕⢕⢀⢕⢕⢕⢕⢕⢕⢕⢕⢕⢕⢕⢕⢕⢕⢕⢕⢕⢕⢕⢕⢕⢕⢕⢕⢕⢕⢕⢕⢕⢕⢕⢕⢕⢕⢕⢕⢕⢕⢕⢕⢕⢕⢕⢕⢕⢕⢕⢕⢕⢕⢸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⣧⢕⢕⢕⢕⢕⢕⢕⢕⢕⢕⢕⢕⢕⢕⢕⢕⢕⢕⢕⢕⢕⢕⢕⢕⢕⢕⢕⢕⢕⢕⢕⢕⢕⢕⢕⢕⢕⢕⠁⠑⢕⢕⢕⢕⢕⢕⢕⢕⢕⢕⢕⢕⢕⢕⢕⢕⢕⢕⢕⢕⢕⢕⢕⢕⢕⢕⢕⢕⢕⢕⢕⢕⢕⢕⢕⢕⢕⢕⢕⢕⢕⢕⢕⢕⢕⢕⢕⢕⢕⢸⣿⣿⡇⣱⣵⣵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⢕⢕⢕⢕⢕⢄⢕⢕⢕⢕⢕⢕⢕⢕⢕⢕⢕⢕⢕⢕⠀⠀⢕⢕⢕⢕⢕⢕⢕⢕⢕⢕⢕⢕⢕⢕⢕⢕⢕⢕⠕⢕⢕⢕⢕⢕⢕⢕⢕⢕⢕⢕⢕⢕⢕⢕⢕⢕⢕⢕⢕⢕⢕⢕⢕⢕⢕⢕⢕⢕⢕⢜⣿⣿⣿⢟⣿⣿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⠕⢕⢕⢕⢕⢕⢕⢕⢕⢕⢕⢕⢕⢕⢕⢕⢕⢕⢕⢕⢕⢕⢕⢕⢕⢕⢕⠀⠀⠁⢕⢕⢕⢕⢕⢕⢕⢕⢕⢕⢕⢕⢕⢕⢕⢕⢕⢔⢕⢕⢕⢕⢕⢕⢕⢕⢕⢕⢕⢕⢕⢕⢕⢕⢕⢕⢕⢕⢕⢕⢕⢕⢕⢕⢕⢕⢕⢕⢕⢝⢕⢕⢱⣿⣿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⡇⢕⢕⢕⢕⢕⢕⢕⢕⢕⢕⠀⢕⢕⢕⢕⠕⢕⢕⢕⢕⢕⢕⣸⣿⣷⢕⢕⢕⢕⢕⢕⢕⢕⢕⢕⢕⢕⢕⠀⠀⠑⢕⢕⢕⢺⣷⣕⢕⢕⢕⢕⢕⢕⢕⢕⢕⠄⢕⢕⢕⢕⢕⢕⢕⢕⢕⢕⢕⢕⢕⢕⢕⢕⢕⢕⢕⢕⢕⢕⢕⢕⢕⢕⢕⢕⢕⢕⢕⢕⢕⢕⣱⣾⡿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⡇⢕⢕⢕⢕⢕⢕⢕⢕⢕⢕⠀⢕⢕⢕⠑⠀⢔⢕⢕⢕⢕⢕⣿⣿⣿⣇⢕⢕⢕⢕⢕⢕⢕⢕⢕⢕⢕⢕⢀⠀⠀⢕⢕⠀⣿⣿⣿⣷⣧⡕⢕⢕⢕⠕⠁⢕⢕⢕⢕⢕⢕⢕⢕⢕⢕⢕⢕⢕⢕⢕⢕⢕⢕⢕⢕⢕⢕⢕⢕⢕⢕⢕⢕⢕⢕⢕⢕⢕⢕⣵⣾⡿⢏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⢕⢕⢕⢕⢕⢕⢕⠁⢕⢕⢕⠀⠕⢕⢕⠀⢕⡕⢕⢕⢕⢕⢸⣿⣿⣿⣿⣇⢕⢕⢕⢕⢕⢕⢕⢕⢕⢕⢕⢕⠀⠀⠀⢕⠀⣿⣿⣿⣿⣿⣧⣵⣕⢕⠀⢔⢕⢕⢕⢕⢕⢕⢕⢕⢕⢕⢕⢕⢕⢕⢕⢕⢕⢕⢕⢕⢕⢕⢕⢕⢕⢕⢕⢕⢕⢕⢕⢕⢕⢸⣿⣿⢕⢕⢕⢕⢕⢕⢕⢕⢕⢕⢕⢕⢕⢕⢕⢕⢕⢕⢕⢕⢕⢕⢕⢕⢕⢕⢕⢕⠀</a:t>
            </a:r>
            <a:br/>
            <a:r>
              <a:t>⢕⢕⢕⢕⠑⠑⠑⠕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⡏⢕⢕⢕⢕⢕⢕⢕⠀⢕⢕⢕⠀⠀⢕⠁⠀⣸⣧⢕⢕⢕⢕⢕⢕⢝⢻⢿⣿⣇⢕⢕⢕⢕⢕⢕⢕⢕⢕⢕⢕⠀⠀⠀⠀⠀⢹⣿⣿⣿⣿⣿⣿⣿⢕⢔⢕⢕⢕⢕⢕⢕⢕⢕⢕⢕⢕⢕⢕⢕⢕⢕⢕⢕⢕⢕⢕⢕⢕⢕⢕⢕⢕⢕⢕⢕⢕⢕⢑⢕⢸⣿⣿⣧⣕⣕⣕⣕⣱⣵⣧⣧⡕⢕⢕⢕⢕⢕⢕⢕⢕⢕⢕⢕⢕⢕⢕⢕⢕⢕⢕⠀</a:t>
            </a:r>
            <a:br/>
            <a:r>
              <a:t>⢕⢕⠁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⢕⢕⢕⢕⢕⢕⢕⢕⠀⢕⢕⢕⠀⠀⠑⠀⢱⣿⣿⣇⢕⢕⢕⣷⣕⢕⢕⢕⢜⢝⢗⢕⢕⢕⢕⢕⢕⢕⢕⢕⢕⢔⠀⠀⠀⠀⢸⣿⡿⢿⢿⢟⢟⢕⢕⢕⡕⢕⢕⢕⢕⢕⢕⢕⢕⢕⢕⢕⢕⢕⢕⢕⢕⢕⢕⢕⢕⢕⢕⢕⢕⢕⢕⢕⢕⢕⢕⢕⢕⢕⢜⢝⢝⢝⢝⢟⢟⢏⢝⣿⣿⣿⡇⢕⢕⢕⢕⢕⢕⢕⢕⢕⢕⢕⢕⢕⢕⢕⢕⢕⢕⠀</a:t>
            </a:r>
            <a:br/>
            <a:r>
              <a:t>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⣕⣱⡕⢕⢕⢕⢕⢕⠀⢕⢕⢕⠀⠀⠀⢔⣾⣿⣿⣿⣇⢕⢕⢹⣿⣿⣧⣕⡕⢕⢕⢕⢕⣕⡕⢕⢕⢕⢕⢕⢕⢕⢀⠀⠀⠀⢕⢕⢕⢕⢕⢕⢕⢕⣱⣾⣿⣧⡕⢕⢕⢕⢕⢕⢕⢕⢕⢕⢕⢕⢕⢕⢕⢕⢕⢕⢕⢕⢕⢕⢕⢕⢕⢕⢕⢕⢕⢕⢕⢕⢕⢕⠑⠑⢕⢕⢕⢕⣱⣿⣿⢟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⡿⢕⢕⢕⠁⠑⢕⢀⢕⢕⢕⠀⠀⠀⢕⢕⠕⠕⢜⢝⢕⠕⢜⢟⢿⢿⢿⢿⢷⣷⣷⣾⣿⣷⣧⡕⢕⢕⠑⠕⢕⢕⢀⠀⠀⢕⣵⣕⣱⣵⣵⣾⣿⣿⣿⣿⣿⣿⣧⢕⢕⢕⢕⢕⢕⢕⢕⢕⢕⢕⢕⢕⢕⢕⢕⢄⢁⢁⢁⢑⢑⢑⢑⢑⠑⠑⠑⠑⠑⢕⢕⢕⢕⢕⣱⣵⣿⢿⢏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⢕⢕⢕⢕⢕⢕⢕⢕⢕⢕⢕⢕⢕⢕⣸⣿⣿⢇⢕⠕⠑⠀⠀⢕⢕⠁⢕⢕⠀⠀⢔⡕⢕⢀⢀⢅⢕⢁⠀⠀⠑⠑⠑⠑⠕⠕⢕⢜⢹⣿⣿⣿⣿⣧⡕⢔⢀⠑⢕⢕⠀⠀⢕⢹⢟⢟⢝⢝⢝⢝⢝⢝⢕⢕⢕⠕⠕⢕⠁⠁⠁⠁⠁⢁⢕⢕⢕⢕⢕⢕⢕⢕⢕⢕⢕⢕⢕⢕⢕⢕⢕⠀⠀⠀⢀⢕⢱⣵⣷⣿⡿⢟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⣱⣿⣿⢏⠑⠀⠀⠀⠀⢄⢕⢕⢕⢕⢕⠀⠀⢕⢻⣷⣵⣕⣷⣷⡕⢄⢄⢕⢔⢔⢕⠀⠀⣕⣕⣸⣿⣿⣿⣿⣿⣷⡕⢕⠀⠀⢕⢔⠀⠀⢜⢕⢕⢕⠀⠀⢁⢀⢀⢀⢀⠀⠀⢄⢕⢕⢔⢀⢕⢕⣕⣕⡕⢕⢕⢕⢕⢕⢕⢕⢕⢕⢑⢑⠑⠕⢕⠕⠀⠀⠀⢕⢕⢸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⡿⢇⠁⠀⠀⢀⢄⣕⣵⡕⢕⢕⢕⠀⠀⠀⠑⢜⣿⣿⣿⣿⢏⣿⡕⢕⣾⢕⢕⢕⢕⢱⣿⣿⣿⣿⣿⣿⣿⣿⣿⣿⡕⢕⠀⢕⢕⢔⠀⢱⣿⣿⣧⢔⢔⢕⣕⡕⢕⢕⢕⢔⣾⣿⣿⣷⣵⣵⣿⣿⣿⣿⡇⢕⢕⣕⡕⢕⢕⢕⢕⢕⢕⢕⢕⢕⠀⠀⠀⠀⢕⢕⢸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⠕⢕⢕⢕⢕⢕⢕⢕⢕⢕⢕⢕⢕⢱⣿⣿⡏⢕⢔⢔⢕⣕⣵⣾⣿⣿⣿⡕⢕⠁⠀⠀⠀⠀⢕⢸⣿⣿⣿⣾⡿⢇⢼⣯⣕⣕⣷⣷⣿⣿⣿⣿⣿⣿⣿⣿⣿⣿⣿⣿⢕⠀⢱⣧⢕⢄⢸⣿⣿⣿⣧⣕⣼⣿⢇⢕⢕⣕⢸⣿⡟⣿⣿⣿⣿⣿⣿⣿⡿⢕⢕⢜⢏⢕⢕⢕⢕⢕⢕⢕⢕⢕⢕⢀⢀⢀⢄⢕⢕⢸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⠑⠑⠑⢁⢕⢕⢕⢕⢕⢕⢕⢕⢕⢕⢕⢕⢜⢿⣿⣷⣷⣷⣿⡿⢟⢟⢟⢕⢻⣿⣷⡕⢔⠀⠀⠀⠀⠀⢕⢹⣿⣿⡟⢕⢕⢕⢜⢻⣿⣿⣿⣿⣿⣿⣿⣿⣿⣿⣿⣿⣿⣿⣿⢕⢕⣸⣿⢕⢕⣿⣿⣿⣿⣿⣿⣿⣿⣷⣷⣿⢻⢜⢟⢻⣿⣿⣿⣿⣿⣿⡿⢕⢕⢕⢕⢕⢕⢕⢕⢕⢕⢕⢕⢕⢕⢕⢕⢕⢕⢕⢕⢕⢸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⢕⢕⢕⢕⢕⢕⢕⢕⢕⢕⢕⢕⢕⢕⢕⢕⢕⢕⢕⢕⢕⢕⢕⢕⢕⢕⢻⣿⣿⡕⢀⠀⠀⠀⠀⠑⢕⢝⢫⢕⢕⢕⢕⢕⢕⣿⣿⣿⣿⣿⣿⣿⣿⣿⣿⣿⣿⣿⣿⢏⢕⢱⣿⣿⣷⣿⣿⣿⣿⣿⣿⣿⣿⣿⣿⡟⢕⢕⢕⢕⢕⢝⢿⣿⣿⣿⣿⢇⢕⢕⢕⢕⢕⢕⢕⢕⢕⢕⢕⢕⢕⢕⢕⢕⢕⢕⢕⢕⢕⢜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⠅⠑⠕⠕⢕⢕⢕⢕⢕⢕⢕⢕⢕⢕⢕⢕⢕⢕⢕⢕⢕⢕⢕⢕⢕⢕⢕⢕⢕⢕⢕⢕⢕⢕⢕⢜⣿⣿⣇⢕⢔⢀⠀⠀⢕⢕⢕⢱⣧⣕⡕⢕⢕⣱⣿⣿⣿⣿⣿⣿⣿⣿⣿⣿⣿⣿⣿⣿⣕⣵⣿⣿⣿⣿⣿⣿⣿⣿⣿⣿⣿⣿⣿⣿⡇⢕⢕⢕⢕⢕⢕⣼⣿⣿⣿⢇⢕⢕⢕⢕⢕⢕⢕⢕⢕⢕⢕⢕⢕⢕⢕⢕⢕⢕⢕⢕⢕⢕⢕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⠑⠑⠐⠀⠀⠀⢄⢄⢕⢕⢕⢔⢄⢔⢕⢕⢕⢕⢕⢕⢕⢕⢕⢕⢕⢕⢕⢕⢕⢕⢕⢕⢕⢕⢕⢕⢕⢕⢕⢹⣿⣿⢕⢕⢕⢕⢄⢕⢕⢕⢻⣿⣿⣿⣿⣿⣿⣿⣿⣿⣿⣿⣿⣿⣿⣿⣿⣿⣿⣿⣿⣿⣿⣿⣿⣿⣿⣿⣿⣿⣿⣿⣿⣿⣿⣿⣿⣷⣕⡕⣕⣕⣵⣾⣿⣿⣿⢇⢕⢕⢕⢕⢕⢕⢕⢕⢕⢕⢕⢕⢕⢕⢕⢕⢕⢕⢕⢕⢕⢕⢕⢕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⡇⢕⢕⢕⢕⢕⢕⢕⢜⣿⣿⣿⣿⣿⣿⣿⣿⣿⣿⣿⣿⣿⣿⣿⣿⣿⣿⣿⢿⣿⣿⣿⣿⣿⣿⣿⣿⣿⣿⣿⣿⣿⣿⣿⣿⣿⣿⣿⣿⣿⣿⣿⣿⣿⢏⢕⢕⢕⢕⢕⢕⢕⢕⢕⢕⢕⢕⢕⢕⢕⢕⢕⢕⢕⢕⢕⢕⢕⢕⢕⣿⣿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⢜⢿⣿⣿⣿⣿⣿⣿⣿⣿⣿⣿⣿⣿⣿⣿⣿⣿⣿⢸⣿⣿⣿⣿⣿⣿⣿⣿⣿⣿⣿⣿⣿⣿⣿⣿⣿⣿⣿⣿⣿⣿⣿⣿⢇⢕⢕⢕⢕⢕⢕⢕⢕⢕⢕⢕⢕⢕⢕⢕⢕⢕⢕⢕⢕⢕⢕⢕⢕⢕⢕⣿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⣇⢕⢕⢕⢕⢕⢕⢕⢕⢕⢜⢻⣿⣿⣿⣿⣿⣿⣿⣿⣿⣿⣿⣿⣿⣿⣿⣿⣾⣿⣿⣿⣿⣿⣿⣿⣿⣿⣿⣿⣿⣿⣿⣿⣿⣿⣿⣿⣿⣿⣿⡿⢕⢕⢕⢕⢕⢕⢕⢕⢕⢕⢕⢕⢕⢕⢕⢕⢕⢕⢕⢕⢕⢕⢕⢕⢕⢕⢕⢕⣿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⠑⢑⢕⢕⢕⢕⢕⢕⢕⢕⢕⢕⢕⢕⢕⢕⢕⢕⢕⢕⢕⢕⢕⢕⢕⢕⢕⢕⢕⢕⢕⢕⢕⢕⢻⣿⣿⢕⢕⢕⢕⢕⢕⢕⢕⢕⢕⢜⢻⣿⣿⣿⣿⣿⣿⣿⣿⣿⣿⣿⣿⣿⣿⣿⣿⣿⣿⣿⣿⣿⣿⣿⣿⣿⣿⣿⣿⣿⣿⣿⣿⣿⣿⣿⣿⡿⢏⢕⢕⢕⢕⢕⢕⢕⢕⢕⢕⢕⢕⢕⢕⢕⢕⢕⢕⢕⢕⢕⢕⢕⢕⢕⢕⢕⢕⢕⢸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⠑⢑⢑⢕⢕⢑⢕⢔⢄⢄⢔⢕⢕⢕⢕⢕⢕⢕⢕⢕⢕⢕⢕⢕⢕⢕⢕⢕⢕⢕⢕⢕⢕⢕⢕⢕⢕⢕⢕⢕⢕⢕⢕⢕⢸⣿⣿⡕⢕⢕⢕⢕⢕⢕⢕⢕⢕⢕⢕⢜⢟⢿⣿⣿⣿⣿⣿⣿⡿⢝⢝⢝⢝⢝⢝⢝⢟⢟⢟⢟⢟⢟⢿⣿⣿⣿⣿⣿⣿⣿⣿⣿⣿⡿⢟⢕⢕⢕⢕⢕⢕⢕⢕⢕⢕⢕⢕⢕⢕⢕⢕⢕⢕⢕⢕⢕⢕⢕⢕⢕⢕⢕⢕⢕⢕⢕⢸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⢕⢕⢕⢕⢕⢕⢕⢕⢕⢕⢕⢕⣿⣿⡇⢕⢕⢕⢕⢕⢕⢕⢕⢕⢕⢕⢕⢕⢕⢝⢻⢿⣿⣿⣿⣧⣕⡕⢕⢕⢕⢕⢕⢕⢕⢕⢕⢕⢕⣾⣿⣿⣿⣿⣿⣿⣿⣿⢿⢏⠕⠑⠕⢕⢕⢕⢕⢕⢕⢕⢕⢕⢕⢕⢕⢕⢕⢕⢕⢕⢕⢕⢕⢕⢕⢕⢕⢕⢕⢕⢕⢕⢕⢸⣿⣿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⢕⢕⢕⢕⢕⢕⢕⢕⢕⢕⢕⢕⢕⢕⠕⠑⢕⢝⢻⢿⣿⣿⣿⣷⣧⣵⣵⣵⣵⣵⣵⣷⣿⣿⣿⣿⣿⣿⣿⣿⢿⢟⢕⢕⠑⠀⠀⠀⢕⢕⢕⢕⢕⢕⢕⢕⢕⢕⢕⢕⢕⢕⢕⢕⢕⢕⢕⢕⢕⢕⢕⢕⢕⢕⢕⢕⢕⢕⢸⣿⣿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⣵⣵⣵⣕⣕⣕⢕⢕⢕⢸⣿⣿⢕⢕⢕⢕⢕⢕⢕⢕⢕⢕⢕⢕⢕⢕⠀⠀⠀⠁⠑⠕⢝⢻⢿⣿⣿⣿⣿⣿⣿⣿⣿⣿⣿⣿⣿⣿⡿⢿⢏⢕⢕⢕⠑⠀⠀⠀⠀⠀⢕⢕⢕⢕⢕⢕⢕⢕⢕⢕⢕⢕⢕⢕⢕⢕⢕⢕⢕⢕⢕⢕⢕⢕⢕⢕⢕⢕⢕⢕⢸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⣾⣿⣿⣿⣿⣿⣿⣿⣿⣷⣷⣾⣿⣿⡕⢕⢕⢕⢕⢕⢕⢕⢕⢕⢕⢕⢕⢕⢄⠀⠀⠀⠀⠀⠁⠑⠕⢜⢝⢿⣿⣿⣿⣿⣿⣿⡿⢟⢟⢕⢕⢕⢕⠕⠁⠀⠀⠀⠀⠀⠀⢄⢕⢕⢕⢕⢕⢕⢕⢕⢕⢕⢕⢕⢕⢕⢕⢕⢕⢕⢕⢕⢕⢕⢕⢕⢕⢕⢕⢕⢕⢕⢸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⢕⢕⢕⢕⢕⢕⢕⢕⢕⢕⢕⢕⣿⣿⣿⣿⣿⣿⣿⣿⣿⣿⣿⣿⣿⢏⢕⢕⢕⢕⢕⢕⠁⢕⢕⢕⢕⢕⢕⢕⢕⠀⠀⠀⠀⠀⠀⠀⠀⠁⢕⢸⢿⢟⢟⢝⢝⢕⢕⢕⠕⠑⢕⢕⢕⢀⠀⠀⠀⠀⠀⠀⠀⢕⢕⢕⢕⢕⢕⢕⢕⢕⢕⢕⢕⢕⢕⢕⢕⢕⢕⢕⢕⢕⢕⢕⢕⢕⢕⢕⢕⠄⢕⢕⣿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⠕⠀⠀⠁⢕⢕⢕⢕⢕⢕⢕⢕⢕⢕⢕⢕⢕⢕⢕⢕⢕⢕⢕⢕⢕⢕⢕⢕⢕⢕⢱⣿⣿⣿⣿⣿⣿⣿⣿⣿⣿⣿⣿⡇⠁⢕⢕⢕⢕⢕⢕⠀⢕⢕⢕⢕⢕⢕⢕⢕⠀⠀⠀⠀⠀⠀⠀⠀⢔⢕⢕⠕⠁⠁⠑⢕⢕⠑⠀⠀⠀⢕⢕⢕⢕⠀⠀⠀⠀⠀⠀⠀⢕⢕⢕⢕⢕⢕⢕⢕⢕⢅⢕⢕⢕⢕⢕⠁⢕⢕⢕⣕⣱⣵⣵⣷⣷⡿⢕⢕⠐⢕⢕⣿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⠀⠀⠀⠀⠀⠀⠁⢕⢕⢕⢕⢕⢕⢕⢕⢕⢕⢕⢕⢕⢕⢕⢕⢕⢕⢕⢕⢕⢕⢕⣕⣾⣿⣿⣿⣿⣿⣿⣿⣿⣿⣿⣿⣧⡕⢀⢕⢕⢕⢕⢕⢕⢄⢕⢕⢕⢕⢕⢕⢕⢕⠀⠀⠀⠀⠀⠀⢀⢕⣾⢏⢕⢀⠀⠀⠀⠁⠀⠀⠀⢀⢔⢕⢕⢱⣇⢕⠀⠀⠀⠀⠀⠀⢕⢕⢕⢕⢕⢕⢕⢕⠑⢕⢕⢕⢕⢕⠁⢀⢕⣵⣿⣿⣿⣿⣿⣿⣿⡇⢕⢕⠁⢕⢕⣿⣿⡏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⢄⠀⢄⢄⢀⢀⢑⢄⢕⢕⢕⢕⢕⢕⢕⢕⢕⢕⢕⢕⢕⢕⢕⢕⢕⢕⢕⢕⢕⣵⣾⣿⣿⣿⣿⣿⣿⣿⣿⣿⣿⣿⣿⣿⣿⡇⢕⢕⢕⢕⢕⢕⢕⢕⢕⢕⢕⢕⢕⢕⢕⢕⠀⠀⠀⠀⠀⢄⣵⡿⢇⢕⢕⢕⢔⢔⢔⢔⢔⢔⢕⢕⢕⢕⢕⢕⢿⣧⢔⠀⠀⠀⠀⢄⢕⢕⢕⢕⢕⢕⢕⢕⠀⢕⢕⢕⢕⢕⠀⢕⣱⣿⣿⣿⣿⣿⣿⣿⣿⣿⣿⢕⢔⢕⢕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⣱⣾⣿⣿⣿⣿⣿⣿⣿⣿⣿⣿⣿⣿⣿⣿⣿⣿⣿⢕⢕⡕⢕⢕⢕⢕⢕⢕⢕⢕⢕⢕⢕⢕⠑⠀⠀⠀⢀⢔⡾⢟⢕⢕⢕⢕⢕⣵⣷⣿⣿⣷⢾⣸⣧⡕⢕⢕⢕⢜⣿⡇⢄⠀⠀⠀⢕⢕⢕⢕⢕⢕⢕⢕⢕⢀⢕⢕⢕⢕⢕⠀⢕⣿⣿⣿⣿⣿⣿⣿⣿⣿⣿⣿⣕⣕⡕⢸⣿⣿⣷⣕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⣿⣿⣿⣿⣿⣿⣿⣿⣿⣿⣿⣿⣿⣿⡟⢕⢕⡇⢕⢕⢕⢕⢕⢕⢕⢕⢕⢕⢕⢕⠀⢄⢔⢕⢕⢜⢕⢕⢕⢕⢕⢕⣿⣿⣿⣿⢿⢏⣿⣿⣿⡇⢕⢕⢕⢕⢜⣟⡕⢕⢄⠀⢕⢕⢕⢕⢕⢕⢕⢕⢕⢕⢕⢕⢕⢕⡕⠀⢱⣿⣿⣿⣿⣿⣿⣿⣿⣿⣿⣿⣿⣿⣿⣿⣿⣿⣿⣿⣿⣧⡕⢕⢕⢕⢕⢕⢕⢕⢕⢕⢕⢕⢕⢕⢕⢕⢕⢕⢕⢕⢕⢕⢕⢕⠀</a:t>
            </a:r>
            <a:br/>
            <a:r>
              <a:t>⢕⢕⢕⢕⢕⢕⢕⢕⢕⢕⢕⢕⢕⢕⢕⢕⢕⢕⢕⢕⢕⢕⢕⣕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⣿⣿⣿⣿⣿⣿⣿⣿⣿⣿⣿⢕⠁⢱⣿⢕⢕⢕⢕⢕⢕⢕⢕⢕⢕⢕⠕⢕⢕⣱⣵⣕⡕⢕⢕⢕⢕⢕⢼⢿⡿⢟⢕⢕⢸⣿⡿⢏⢕⢕⢕⢕⢕⢕⢜⢝⢇⢕⢕⢕⢕⢕⢕⢕⢕⢕⢕⢕⢕⢕⢕⢕⢕⡇⠀⢕⢻⣿⣿⣿⣿⣿⣿⣿⣿⣿⣿⣿⣿⣿⣿⣿⣿⣿⣿⣿⣿⣿⣧⡕⢕⢕⢕⢕⢕⢕⢕⢕⢕⢕⢕⢕⢕⢕⢕⢕⢕⢕⢕⢕⣱⠀</a:t>
            </a:r>
            <a:br/>
            <a:r>
              <a:t>⢕⢕⢕⢕⢕⢕⢕⢕⢕⢕⢕⢕⢕⢕⢕⣕⣕⣵⡵⢵⢗⢗⢝⢝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⣿⣿⣿⣿⣿⣿⣿⣿⣿⣿⣿⣿⢕⠀⣸⣿⡇⢕⢕⢱⡕⠀⢕⢕⢕⢕⢕⢔⣷⡱⣿⣿⣿⣷⣷⣧⢕⢕⢕⠕⢕⢕⢕⢕⢕⢕⢝⢕⢕⢕⢕⢕⢕⢕⢕⣕⣵⢕⣷⣧⢕⢕⢕⢕⡕⢕⢕⢕⢕⢱⢕⢕⢕⢱⣧⢕⢕⢸⣿⣿⣿⣿⣿⣿⣿⣿⣿⣿⣿⣿⣿⣿⣿⣿⣿⣿⣿⣿⣿⣿⣿⣧⡕⢕⢕⢕⢕⢕⢕⢕⢕⢕⢕⢕⢕⢕⢕⢕⢕⣱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⣿⡿⠕⢔⣿⣿⡇⢕⢕⢸⡇⠀⢕⢕⠁⢕⢕⣼⣿⡇⢿⣿⣿⣿⣿⣿⣧⢕⠕⠀⠀⠀⠀⠀⢕⢕⢕⢕⣕⣱⣵⣷⣾⣿⣿⣿⡟⢸⣿⣿⡇⢕⢕⢕⣇⢕⢕⢕⢕⢸⡇⢕⢕⢸⣿⢕⢕⢸⣿⣿⣿⣿⣿⣿⣿⣿⣿⣿⣿⣿⣿⣿⣿⣿⣿⣿⣿⣿⣿⣿⣿⣿⣿⡕⢕⢕⢕⢕⢕⢕⢕⢕⢕⢕⢕⢕⢕⢱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⣿⣿⣿⣿⣿⣿⣿⣿⣿⣿⣿⣿⣿⣿⣿⣿⣿⣿⢿⢕⠀⣸⣿⣿⣧⢕⢕⣿⡇⢄⢕⢕⢔⢕⣱⣿⣿⡇⢸⣿⣿⣿⣿⣿⡟⠕⠀⠀⠀⠀⠀⢄⢕⣱⣵⣾⣿⣿⣿⣿⣿⣿⣿⣿⢣⣿⣿⣿⣷⢕⢕⢕⣿⡕⢕⢕⢕⢸⣷⢕⢕⢸⣿⡕⢕⢜⣿⣿⣿⣿⣿⣿⣿⣿⣿⣿⣿⣿⣿⣿⣿⣿⣿⣿⣿⣿⣿⣿⣿⣿⣿⣿⡕⢕⢕⢕⢕⢕⢕⢕⢕⢕⢕⢕⣱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⡝⢕⠑⢔⣿⣿⣿⣿⢕⣼⣿⣷⢕⢕⢑⢕⢱⣿⣿⣿⣿⡜⢿⣿⣿⣿⡿⠕⠀⠀⠀⠀⠀⢀⢱⣾⣿⣿⣿⣿⣿⣿⣿⣿⣿⣿⢯⣿⣿⣿⣿⣿⡕⢕⢕⣿⣧⢕⢕⢕⢕⣿⡇⢕⢸⣿⡇⢕⢕⢹⢿⣿⣿⣿⣿⣿⣿⣿⣿⣿⣿⣿⣿⣿⣿⣿⣿⣿⣿⣿⣿⣿⣿⣿⣿⣿⣇⢕⢕⢕⢕⢕⢕⢕⢕⢕⣼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⣿⣷⢕⠀⣸⣿⣿⣿⣿⣵⣿⣿⣿⢕⢕⢱⢱⣿⣿⣿⣿⣿⡇⢸⣿⣿⡿⠕⠀⠀⠀⠀⠀⢀⢱⣿⣿⣿⣿⣿⣿⣿⣿⣿⣿⣿⣣⣿⣿⣿⣿⣿⣿⣧⢕⢕⢹⣿⡇⢕⢕⢕⢻⣷⢕⢕⣿⣷⢕⢕⢕⣜⣿⣿⣿⣿⣿⣿⣿⣿⣿⣿⣿⣿⣿⣿⣿⣿⣿⣿⣿⣿⣿⣿⣿⣿⣿⣿⣇⢕⢕⢕⢕⢕⢕⢕⣾⣿⣿⣿⣿⣿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⠛⠛⠛⠛⠛⠛⠛⠛⠛⠛⠛⠛⠛⠛⠛⠛⠛⠛⠑⠑⠛⠛⠛⠛⠛⠛⠛⠛⠛⠑⠑⠛⠛⠛⠛⠛⠛⠛⠛⠚⠛⠛⠑⠀⠀⠀⠀⠀⠀⠑⠛⠛⠛⠛⠛⠛⠛⠛⠛⠛⠛⠛⠛⠛⠛⠛⠛⠛⠛⠛⠃⠑⠘⠛⠛⠑⠑⠑⠘⠛⠃⠑⠛⠛⠑⠑⠑⠛⠛⠛⠛⠛⠛⠛⠛⠛⠛⠛⠛⠛⠛⠛⠛⠛⠛⠛⠛⠛⠛⠛⠛⠛⠛⠛⠛⠑⠑⠑⠑⠑⠑⠘⠛⠛⠛⠛⠛⠛⠛⠛⠀</a:t>
            </a:r>
            <a:br/>
          </a:p>
        </p:txBody>
      </p:sp>
    </p:spTree>
  </p:cSld>
  <p:clrMapOvr>
    <a:masterClrMapping/>
  </p:clrMapOvr>
</p:sld>
</file>

<file path=ppt/slides/slide7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⢕⢕⢕⢕⢕⢕⢕⢕⢕⢕⢕⢕⢕⢕⢕⢕⢕⢕⢕⢕⢕⢕⢕⢕⢕⢕⢕⢕⢕⢕⢕⢕⢕⢕⢕⢕⢕⢕⢕⢕⢕⢕⢕⢕⢕⢕⢕⢕⢕⢕⢕⢕⢕⢕⢕⢕⢕⢕⢕⢕⢝⢻⢕⢕⢕⢕⢕⢕⢝⢟⢻⢟⢿⣿⣿⣿⡕⢕⢕⢕⢕⢕⢕⢕⢕⢕⢕⢕⢕⢕⢕⢕⢕⢕⢕⢕⢕⢕⢕⢕⢜⢿⣿⣧⢸⢿⣿⣿⣿⣿⣿⣿⡕⢕⢕⢕⢜⢟⢕⢝⢟⢕⢕⢕⢕⢕⢕⢕⢕⢕⢕⢕⢕⢝⢝⢕⢕⢕⢕⢹⣿⣟⣣⣿⣿⣿⣿⣿⣿⣿⣿⣿⣿⣿⣿⣿⢇⣸⣿⣿⣿⣿⣿⣿⣿⣿⣿⣿⣿⣿⣿⣿⣿⣿⣿⣿⣿⣿⣿⣿⣿⣿⣿⣿⣏⣕⢕⢕⢝⣿⣿⢟⣵⣷⣿⣿⣿⣿⣿⣿⣿⣿⣿⣿⣿⣿⣿⣿⣿⣿⢿⢿⣿⣿⣿⣿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⢻⣿⣿⣧⣕⢕⢕⢕⢕⢕⢕⢕⢕⢕⢕⢕⢕⢕⢕⢕⢕⢕⢕⢕⢕⢕⢕⢜⢻⣿⣧⢜⢻⣿⣿⣿⣿⣿⣷⡕⢕⢕⢕⢕⢕⢕⢜⢕⢕⢕⢕⢕⢕⢕⢕⢕⢕⢕⢕⢕⢕⢕⢕⣵⣾⣿⣿⣿⣿⣿⣿⣿⣿⣿⣿⣿⣿⣿⣿⣿⣿⡏⢱⣿⣿⣿⣿⣿⣿⣿⣿⣿⣿⣿⣿⣿⣿⣿⣿⣿⣿⣿⣿⣿⣿⣿⣿⣿⣿⣿⣿⣿⣿⣷⣷⣿⢕⣾⣿⣿⣿⣿⣿⣿⣿⣿⣿⣿⣿⢿⣿⣿⡿⢟⢝⢕⢕⢕⢝⣿⣿⣿⣿⣵⣕⢕⢕⢕⢕⢕⢕⢕⢕⢕⢕⢕⢕⣕⣵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⢗⢕⡕⢕⢕⢕⢕⢜⢱⡜⢝⣿⣿⣿⣧⡕⢕⢕⢕⢕⢕⢕⢕⢕⢕⢕⢕⢕⢕⢕⢕⢕⢕⢕⢕⢕⢕⢕⢻⣿⣧⡜⢻⣿⣿⣿⣿⣿⣷⡕⢕⢕⢕⢕⢕⢕⢕⢕⢕⢕⢕⢕⢕⢕⢕⢕⢕⢕⢕⣱⣾⣿⣿⣿⣿⣿⣿⣿⣿⣿⣿⣿⣿⣿⣿⣿⣿⣿⣿⡏⢱⣿⣿⣿⣿⣿⣿⣿⣿⣿⣿⣿⣿⣿⣿⣿⣿⣿⣿⣿⣿⣿⣿⣿⣿⣿⣿⣿⣿⣿⣿⣿⣿⣿⣿⣿⣿⣿⣿⣿⣿⣿⣿⣿⣿⡿⢟⣱⣾⡿⢏⢕⢕⢕⣕⣵⣧⣵⣿⢿⢿⣿⣿⣿⡇⢕⢕⢕⢕⢕⢕⢕⢕⢕⣱⣷⢟⢟⢏⣧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⢣⣕⢕⢕⢕⢕⢟⣷⢕⢝⢻⣿⣿⣧⣕⢕⢕⢕⢕⢕⢕⢕⢕⢕⢕⢕⢕⢕⢕⢕⢕⢕⢕⢕⢕⢕⢹⣿⣿⣕⣿⣿⣿⣿⣿⣿⣧⡕⢕⢕⢕⢕⢕⢕⢕⢕⢕⢕⢕⢕⢕⢕⢕⢕⣵⣿⣿⣿⡿⣫⣽⣿⣿⣿⣿⣿⣿⣿⣿⣿⣿⡿⣿⣿⣿⡟⢱⣿⣿⣿⣿⣿⣿⣿⣿⣿⣿⣿⣿⣿⣿⣿⣿⣿⣿⣿⣿⣿⣿⣿⣿⣿⣿⣿⣿⣷⣇⣹⣿⣿⢿⣿⣿⣿⣿⣿⣿⣿⣿⣿⡟⢏⣱⣾⡿⢏⢕⢕⢕⣱⣷⣿⣿⣿⣿⣧⡕⢜⢻⣿⣿⣿⡕⢕⢕⢕⢕⢕⢕⣵⣾⢟⢕⢕⢕⢜⢕⣿⣷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⢳⣕⢕⢕⢕⢕⢕⢷⡕⢜⢻⣿⣿⣧⡕⢕⢕⢕⢕⢕⢕⢕⢕⢕⢕⢕⢕⢕⢕⢕⢕⢕⢕⢕⢕⢹⣿⣿⣟⣿⣿⣿⣿⣿⣿⣧⢕⢕⢕⢕⢕⢕⢕⢕⢕⢕⢕⢕⢕⢕⣱⣾⣿⣿⡿⢻⣿⣿⣿⣿⣿⣿⣿⣿⣿⣿⣿⡿⢝⢕⣿⣿⣿⢱⣿⣿⣿⣿⣿⣿⣿⣿⣿⣿⣿⣿⣿⣿⣿⣿⣿⣿⣿⣿⣿⣿⣿⣿⣿⣿⣿⣿⣿⣿⣿⣿⣿⢇⢕⢜⢝⢿⣿⣿⣿⣿⣿⢟⢕⣼⡿⢏⢕⢕⢱⣾⣿⣿⣿⣿⣿⣿⣿⣿⡇⢕⢕⢝⢻⣿⣿⡕⢕⢕⢕⣵⣾⢟⢕⢕⢕⢕⢕⢕⢕⢜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⢳⢵⢕⢕⢕⢕⢝⢇⢕⢝⢿⣿⣷⣕⢕⢕⢕⢕⢕⢕⢕⢕⢕⢕⢕⢕⢕⢕⢕⢕⢕⢕⢕⢕⢜⣿⣿⣜⢻⣿⣿⣿⣿⣿⣧⢕⢕⢕⢕⢕⢕⢕⢕⢕⢕⢕⣵⣿⣿⣿⢟⢏⣱⣾⣿⣿⣿⣿⣿⣿⣿⣿⣿⣿⢏⢕⢕⢕⣹⣿⣷⣿⣿⣿⣿⣿⣿⣿⣿⣿⣿⣿⣿⣿⣿⣿⣿⣿⣿⣿⣿⣿⣿⣿⣿⣿⣿⣿⣿⣿⣿⣿⣿⣿⡟⢕⢕⢕⢕⢕⢜⢟⢟⢝⢕⢕⢜⢏⢕⢕⢕⢕⢝⣿⣿⣿⣿⣿⣿⣿⣿⡿⢕⢕⣕⣱⣵⣿⣿⣇⣱⣵⣿⢿⢕⢕⢕⢕⢕⢕⢕⢕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⢗⢵⢕⢕⢕⢕⢕⢕⢕⢹⣿⣿⣷⡕⢕⢕⢕⢕⢕⢕⢕⢕⢕⢕⢕⢕⢕⢕⢕⢕⢕⢕⢕⢜⢿⣿⣇⢻⣿⣿⣿⣿⣿⣇⢕⢕⢕⢕⢕⢕⢕⢕⣱⣾⣿⣿⢟⢕⢕⣼⣿⣿⣿⣿⣿⣿⣿⣿⣿⣿⣿⢇⢕⢕⢕⢕⢜⣼⣿⣿⣿⣿⣿⣿⣿⣿⣿⣿⣿⣿⣿⣿⣿⣿⣿⣿⣿⣿⣿⣿⣿⣿⣿⣿⣿⣿⣿⣿⣿⣿⣿⡟⢇⢕⢕⢕⢕⢕⢕⢕⢕⢕⢕⢕⢕⢕⢕⢕⢕⢕⢕⢜⢻⢿⢿⣿⣿⣿⢟⢱⣾⣿⣿⣿⣿⣿⣿⣿⣿⣿⢏⢕⢕⢕⢕⢕⢕⢕⢕⢕⢕⢕⢕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⢻⣿⣿⣇⢕⢕⢕⢕⢕⢕⢕⢕⢕⢕⢕⢕⢕⢕⢕⢕⢕⢕⢕⢜⢻⣿⣇⣽⣿⣿⣿⣿⣿⣇⢕⢕⢕⢕⢕⢱⣾⣿⣿⡿⢕⢕⢕⢸⣿⣿⣿⣿⣿⣿⣿⣿⣿⣿⣿⣿⣇⢕⢕⢕⢕⣼⣿⣿⣿⣿⣿⣿⣿⣿⣿⣿⣿⣿⣿⣿⣿⣿⣿⣿⣿⣿⣿⣿⣿⣿⣿⣿⣿⣿⣿⣿⣿⣿⣿⡿⢇⢕⢕⢕⢕⢕⢕⢕⢕⢕⢕⢕⢕⢕⢕⢕⢕⢕⢕⢕⢕⢕⢕⣕⣾⣿⢟⢕⢕⢜⢻⣿⣿⣿⣿⣿⣿⣿⣿⣇⢕⢕⢕⢕⢕⢕⢕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⢹⣿⣿⣷⡕⢕⢕⢕⢕⢕⢕⢕⢕⢕⢕⢕⢕⢕⢕⢕⢕⢕⢕⢕⢜⣿⣯⡜⣿⣿⣿⣿⣿⡕⢕⢕⢕⣱⣿⣿⣿⢏⢕⢕⢕⢕⢸⣿⣿⣿⣿⣿⣿⣿⣿⣿⣿⣿⣿⣿⣕⢕⢕⣵⣿⣿⣿⣿⣿⣿⣿⣿⣿⣿⣿⣿⣿⣿⣿⣿⣿⣿⣿⣿⣿⣿⣿⣿⣿⣿⣿⣿⣿⣿⣿⣿⣿⢟⢕⢕⢕⢕⢕⢕⢕⢕⢕⢕⢕⢕⢕⢕⢕⢕⢑⢕⢕⢕⢕⢕⢱⣾⣿⡿⢇⢕⢕⢕⢕⢕⣜⣿⢿⢏⢝⢻⣿⣿⣿⡕⢕⢕⣱⣵⣷⣿⣿⣿⣷⣕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⢻⣿⣿⣕⢕⢕⢕⢕⢕⢕⢕⢕⢕⢕⢕⢕⢕⢕⢕⢕⢕⢕⢕⢜⢿⣧⡝⢿⣿⣿⣿⣿⡕⢕⣱⣿⣿⡿⢇⢕⢕⢕⢕⢕⢸⣿⣿⣿⣿⣿⣿⣿⣿⣿⣿⣿⣿⣿⣿⣇⣱⣿⣿⣿⣿⣿⣿⣿⣿⣿⣿⣿⣿⣿⣿⣿⣿⣿⣿⣿⣿⣿⣿⣿⣿⣿⣿⣿⣿⣿⣿⣿⣿⡿⢏⢕⢕⢕⢕⢕⢕⢕⢕⢕⢕⢕⢕⢕⢕⢕⢕⢕⢕⢕⢕⢕⢕⢕⢕⢝⢝⢕⢕⢕⢕⢕⢕⢜⢟⢏⢕⢕⢕⢕⢻⣿⣿⣷⣷⣿⣿⡿⢟⢏⢝⢟⢿⣿⣿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⣷⣕⢕⢕⢕⢕⢕⢕⢕⢕⢕⢕⢕⢕⢕⢕⢕⢕⢕⢕⢜⢻⣷⢜⢹⣿⣿⣿⣧⣵⣿⣿⣿⢇⢕⢕⢕⢕⢕⢕⢕⢟⢿⢿⣿⣿⣿⣿⣿⣿⣿⣿⣿⣿⣿⣿⣿⣿⣿⣿⣿⣿⣿⣿⣿⣿⣿⣿⣿⣿⣿⣿⣿⣿⣿⣿⣿⣿⣿⣿⣿⣿⣿⣿⢏⢝⢏⢻⢟⢕⢕⢕⢕⢕⢕⢕⢕⢕⢕⢕⢕⢕⢕⢕⢕⢕⢕⢕⢕⢕⢕⢕⢕⢕⢕⠕⢕⢕⢕⢕⣱⡕⢕⢕⢕⢕⢕⢕⢕⢕⢜⢻⢿⢿⢿⢟⢝⢕⢕⢕⢕⢕⢕⢝⢻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⢻⢷⡕⢕⢕⢕⢕⢕⢕⢕⢕⢕⢕⢕⢕⢕⢕⢕⢕⢕⢕⢜⢕⢕⢝⢻⢿⣿⣿⣿⡿⢕⢕⢕⢕⢕⢕⢕⢕⢕⢕⢕⢜⢿⣿⣿⣿⣿⣿⣿⣿⣿⣿⣿⣿⣿⣿⣿⣿⣿⣿⣿⣿⣿⣿⣿⣿⣿⣿⣿⣿⣿⣿⣿⣿⡿⢟⡟⣿⣿⣿⡿⢕⢕⢕⢕⢕⢕⢕⢕⢕⢕⢕⢕⢕⢕⢕⢕⢕⢕⢕⢕⢕⣵⢕⢕⢕⢕⢕⢕⢕⢕⢕⢕⢔⢕⢕⢕⢕⢝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⡇⢕⢕⢕⢕⢕⢕⢕⢕⢕⢕⢕⢕⢕⢕⢕⢕⢕⢕⢕⢕⢕⢕⢱⣿⣿⡟⢕⢕⢕⢕⢕⢕⢕⢕⢕⢕⢕⢕⢕⢜⢻⢟⢟⢿⢿⣿⣿⣿⣿⣿⢿⢿⣿⣿⣿⣿⣿⣿⣿⣿⣿⣿⣿⣿⣿⣿⣿⢟⢏⣿⢟⢕⢕⢕⣿⣿⢟⢕⢕⢕⢕⢕⢕⢕⢕⢕⢕⢕⢕⢕⢕⢕⢕⢕⢕⢕⢕⣱⣿⢏⢕⢕⢕⢕⢕⢕⠑⢕⢕⢕⢕⢕⢕⢕⢕⢕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⡿⢕⢕⢕⢕⢕⢕⢕⢕⢕⢕⢕⢕⢕⢕⢕⢕⢕⢕⢕⢕⢜⢝⢟⢟⢕⢕⢕⢝⣿⣿⡿⢏⢝⢕⢕⢝⢕⢜⣿⣿⢟⢏⢕⢕⢕⢕⢕⢕⢕⣿⢏⢕⢕⢕⢕⢕⢕⢕⢕⢕⢕⢕⢕⢕⢕⢕⢕⢕⢕⢕⣵⣾⢿⢇⢕⢕⢕⢕⢕⠑⠀⠀⢕⢕⢕⢕⢕⢕⢕⢸⢿⣷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⢇⢕⢱⣕⢕⢕⢕⢕⢕⢕⢕⢕⢕⢕⢕⢕⢕⢕⢕⢕⢕⢕⢕⢕⢕⢕⢕⢕⢕⢜⢟⢕⢕⢕⢕⢕⢕⢕⢕⢻⢟⢕⢕⢕⢕⢕⢕⢕⢕⢸⢇⢕⢕⢕⢕⢕⢕⢕⢕⢕⢕⢕⢕⢕⢕⢕⢕⢕⣱⢾⢿⢏⢕⢕⢕⢕⢕⢕⢕⢕⢀⢄⢕⢕⢕⢕⢕⢕⢕⢕⠕⠕⠕⠑⠁⢁⢕⢕⢕⢕⢕⢕⢕⢕⢕⣱⣵⣧⡕⢕⢕⢕⢕⣱⣵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⡟⢕⢕⢜⢟⢕⢕⢕⢕⢕⢕⢕⢕⢕⢕⢕⢕⢕⢕⢕⢕⢕⢕⢕⢕⢕⢕⢕⢕⢕⢕⢕⢕⢕⢕⢕⢕⢕⢕⢕⢕⢕⢕⢕⢕⢕⢕⢕⢕⢕⢕⢕⢕⢕⢕⢕⢕⢕⢕⢕⢕⢕⢕⢕⢕⢕⣕⣵⣾⢇⢕⢕⢕⢕⢕⢕⢕⢕⢕⢕⢕⢕⢕⢜⢇⢕⢕⢕⢜⣷⣕⢕⣔⣔⢕⢕⢕⢕⢕⢕⢕⢕⢕⢕⢺⢿⢿⢿⢿⣷⡕⢕⢕⣱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⢸⣿⣕⢕⢕⢕⢕⢕⢕⢕⢕⢕⢕⢕⢕⢕⢕⢕⢕⢕⢕⢕⢕⢕⢕⢕⢕⢕⢕⢕⢕⢕⢕⢕⢕⢕⢕⢕⢕⢕⢕⢕⢕⢕⢕⢕⢕⢕⢕⢕⢕⢕⢕⢕⢕⢕⢕⢕⢕⢕⣵⣾⡿⢟⢕⢕⢕⢕⢕⢕⢕⢕⢕⢕⢕⢕⢕⢕⢕⢕⢕⢕⢕⠑⢕⢹⣿⣿⣿⣿⣿⣷⣵⣕⡕⢕⢕⢕⢕⢕⢕⢕⢕⢕⢕⢻⡇⢕⢱⣿⢏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⢇⢕⢕⢕⢜⢿⣿⣷⣵⡕⢕⢕⢕⢕⢕⢕⢕⢕⢕⢕⢕⢕⢕⢕⢕⢕⢕⢕⢕⢕⢕⢕⢕⢕⢕⢕⢕⢕⢕⢕⢕⢕⢕⢕⢕⢕⢕⢕⢕⢕⢕⢕⢕⢕⢕⢕⢕⢕⢕⢕⢕⣱⣵⡿⢟⢝⢕⢕⢕⢕⢕⢕⢕⢕⢕⢕⢕⢕⢕⢕⢕⢕⢕⢕⢄⢄⣄⣄⣕⣵⣿⡟⢕⢕⢝⢟⢻⢿⣿⣿⣿⣿⣿⣿⣿⣷⣷⣕⡕⢸⣇⣕⣼⣿⢕⢕⣱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⢜⢟⢿⣿⣷⣵⣕⢕⢕⢕⢕⢕⢕⢕⢕⢕⢕⢕⢕⢕⢕⢕⢕⢕⢕⢕⢕⢕⢕⢕⢕⢕⢕⢕⢕⢕⢕⢕⢕⢕⢕⢕⢕⢕⢕⢕⢕⢕⢕⣕⣕⣵⡵⢾⢟⢏⢕⢕⢕⢕⢕⢕⢕⢕⢕⢕⢕⢕⢕⢕⢕⢕⢕⢕⢕⢕⢕⢕⢱⣿⣿⣿⣿⢿⢟⢕⢕⢕⢕⢕⢕⢕⢕⢝⢝⢝⢝⢝⢝⢟⢿⣿⣇⣼⣿⣿⣿⣿⣱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⢜⢝⢟⢿⢷⢧⢕⢕⢕⢕⢕⢕⢕⢕⢕⢕⢕⢕⢕⢕⢕⢕⢕⢕⢕⢕⢕⢕⢕⢕⢕⢕⢕⢕⢕⢕⣕⣕⣵⢵⢵⢷⢗⢟⢏⢝⢝⢕⢕⢕⢕⢕⢕⢕⢕⢕⢕⢕⢕⢕⢕⢕⢕⢕⢕⢕⢕⢕⢕⢕⢕⢕⢕⢕⢕⣿⣿⣿⢕⢕⢕⢕⢕⢕⢕⢕⢕⢕⢕⢕⢕⢕⢕⢕⢕⢕⢸⣿⣿⣿⡿⢏⢻⣿⣿⣿⡿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⢱⢵⢵⢵⢕⢕⢕⢕⢕⢕⢕⢕⢕⢕⢕⢕⢕⢕⢕⢕⢕⢕⢕⢕⢕⢕⢕⢕⢕⢕⢕⢕⢕⢕⢕⢕⢕⢕⢕⢕⢕⢕⢕⢕⢕⢕⢕⢕⢕⢕⢕⢕⢕⢕⢕⢕⢕⢹⣿⣿⡕⢕⢕⢕⢕⢕⢕⢕⢕⢕⢕⢕⢕⢕⢕⢕⢕⢕⢕⢜⢝⢕⢕⢕⢕⢜⢝⢝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⢕⢕⢕⢕⢕⢕⢕⢕⢕⢕⢕⢕⢕⢕⢕⢕⢕⢕⢕⢕⢕⢕⢕⢕⢕⢕⢕⢕⢕⢕⢕⢕⢕⢕⢕⢕⢕⢕⢕⢕⢕⢕⢕⢕⢕⢕⢕⢕⢕⢕⢕⢕⢕⢕⢕⢕⢕⢕⢕⢕⢕⢕⢕⢕⢕⢕⢕⢕⢕⢕⢕⢕⢕⢕⢕⢕⢕⢕⢕⢕⢕⢕⢕⢕⢕⢸⣿⣿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⣿⣿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⢕⢕⢕⢕⢕⢕⢕⢕⢕⢕⢕⢕⢕⢕⢕⢕⢕⢕⢕⢕⢕⢕⢕⢕⢕⢕⢕⢕⢕⢕⢕⢕⢕⢕⢕⢕⢕⢕⢕⣿⣿⣿⣷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⢕⢕⢕⢕⢕⢕⢕⢕⢕⢕⢕⢕⢕⢕⢕⢕⢕⢕⢕⢕⢕⢕⢕⢕⢕⢕⢕⢕⢕⢕⢕⢕⢕⢕⢕⢕⢕⢕⢕⢹⣿⢟⣻⣿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⢕⢕⢕⢕⢕⢕⢕⢕⢕⢕⢕⢕⢕⢕⢕⢕⢕⢕⢕⢕⢕⢕⢕⢕⢕⢕⢕⢕⢕⢕⢕⢕⢕⢕⢕⢕⢕⢕⢕⢕⢕⢕⢕⢕⢕⢕⢕⢕⢕⢕⢕⢕⢕⢕⢕⢕⢕⢕⢕⢕⢕⢕⢕⢕⢕⢕⢕⢕⢕⢕⢕⢕⢕⢕⢕⢕⢕⢜⢕⣵⣿⣿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⢕⢕⢕⢕⢕⢕⢕⢕⢕⢕⢕⢕⢕⢕⢕⢕⢕⢕⢕⢕⢕⢕⡕⢕⢕⢕⢕⢕⢕⢕⢕⢕⢕⢕⢕⢕⢕⢕⢕⢕⢕⢕⣕⡕⢕⢕⢕⢕⢕⢕⢕⠕⠕⠕⢑⢁⢄⢕⢕⢕⢕⢕⢕⢕⢕⢕⢕⢕⢕⢕⢕⢕⢕⢕⢕⢕⢕⢕⢕⢕⢕⢕⢕⢕⢕⢕⣾⣿⡿⢏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⡕⢕⢕⢕⢕⢕⢕⢕⢕⢕⢕⢕⢕⢕⢕⢕⢕⢕⢕⢕⢕⣸⣿⡕⢕⢕⢕⢕⢕⢕⢕⢕⢕⢕⢕⢕⢕⠕⢕⢕⢕⢕⣿⣿⣧⡕⢕⠁⠁⢁⢀⢄⢔⢕⢕⢕⢕⢕⢕⢕⢕⢕⢕⢕⢕⢕⢕⢕⢕⢕⢕⢕⢕⢕⢕⢕⢕⢕⢕⢕⢕⢕⢕⢕⢕⢱⣿⣿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⣧⢕⢕⢕⢕⢕⢕⢕⢕⢕⢕⢕⢕⢕⢕⢕⢕⢕⢕⢕⢕⣿⣿⣿⣕⢕⢕⢕⢕⢕⢕⢕⢕⢕⢕⢕⢕⢄⢕⢕⢕⢕⢸⣿⣿⣷⣵⣧⡕⢕⢑⢕⢕⢕⢕⢕⢕⢕⢕⢕⢕⢕⢕⢕⢕⢕⢕⢕⢕⢕⢕⢕⢕⢕⢕⢕⢕⠕⢕⢕⢕⢕⢕⢕⢕⢸⣿⣿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⢕⢕⢕⢕⢕⢕⢕⢕⢕⢕⢕⢕⢕⢕⢕⢕⢕⢕⢕⢕⢻⢿⣿⣿⣧⢕⢕⢕⢕⢕⢕⢕⢕⢕⢕⢕⢕⠀⠑⠑⢕⢜⣿⣿⣿⣿⣿⡇⢕⢕⢕⢕⢕⢕⢕⢕⢕⢕⢕⢕⢕⢕⢕⢕⢕⢕⢕⢕⢕⢕⢕⢕⢕⢕⢕⢕⢕⢕⢕⢕⢕⢕⢕⢕⢸⣿⣿⣿⣷⣾⣿⣿⣷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⢕⢕⢕⢕⢕⢕⢕⢕⢕⢕⢑⢕⢕⢕⢕⣕⢕⢕⢕⢕⢕⢕⢜⢝⢻⢷⣵⡕⢕⢕⢕⢕⢕⢕⢕⢕⢕⢔⠀⠀⢕⢕⢿⣿⡿⢿⢟⢝⢕⣵⡕⢕⢕⢕⢕⢕⢕⢕⢕⢕⢕⢕⢕⢕⢕⢕⢕⢕⢕⢕⢕⢕⢕⢕⢕⢕⢕⢕⢕⢕⢕⢕⢕⢕⢕⢝⢝⢝⢝⢝⣱⣾⣿⡟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⢁⠁⠁⢕⢸⣿⣧⢕⢕⢕⢹⣧⣕⡕⢕⢕⢕⢕⣕⡕⢕⢕⢕⢕⢕⢕⢕⢕⢀⠀⠀⢕⢕⢕⢕⢕⣕⣵⣯⣿⣷⣧⡕⢕⢕⢕⢕⢕⢕⢕⢕⢕⢕⢕⢕⢕⢕⢕⠕⠕⢕⢕⢕⢕⢕⢕⢕⢕⢕⢕⠕⠕⠑⠑⠁⠁⢕⣕⣵⣾⣿⢟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⡟⢕⢕⢕⢕⢕⢕⢕⢕⢕⢕⢕⠀⠀⢕⠜⠟⠟⠃⠑⠑⠕⠝⠝⠟⢟⢳⢷⣿⣿⣿⣷⣵⣕⢕⢕⢕⢕⢕⢕⢀⠀⢕⢕⣷⣿⡿⠟⠟⠋⠙⠙⠙⠁⠁⠁⠑⢕⢕⢕⢕⢕⢕⢕⢕⢕⢕⢕⢕⢕⢔⢔⢕⠁⠑⠁⠁⠁⠁⠁⢀⢀⢀⠀⢄⢔⣵⣾⣿⡿⢏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⢀⢁⠁⠀⠑⠑⠕⢕⢕⢕⢕⢕⢕⢕⢕⢕⢕⢕⢕⢕⢕⣿⣿⡇⢕⣕⢕⢕⢕⢕⢕⢕⢕⢕⢕⠀⠀⠀⠀⠀⢀⡄⢔⢔⠔⠀⠀⠀⠀⠀⠁⢕⢝⢿⣿⣿⣿⣷⣕⢕⢕⠑⢕⢕⢄⠁⢕⠜⢁⢀⢄⢔⠐⠀⠀⠀⢀⠀⠀⢔⣵⣕⢕⢁⠀⠀⢁⢕⢕⠕⠕⠕⢕⢕⢕⢕⢕⢕⢕⢕⢕⢕⢕⢕⢕⢕⠁⢕⢕⣿⣿⣟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⢄⢅⢅⢁⢁⢕⢕⢕⢕⢕⢕⢕⢕⢕⢜⣿⣿⣿⣿⢕⢕⠑⠑⠕⢕⢕⢕⢕⠀⠀⢀⢀⢕⢻⣇⢕⢕⢄⢄⢀⢄⢔⢀⢱⣷⣿⣿⣿⣿⣿⣿⣿⣧⡕⢕⢀⠁⢕⢔⢀⢔⢕⢕⢅⢔⢔⢄⢄⢔⢕⢀⢕⣾⣿⣿⢇⢀⣰⣷⣵⣕⣕⢕⢔⠀⢀⢁⢁⢁⢁⢁⠁⠁⠑⢑⢕⢕⢕⠁⠑⢕⢕⢹⣿⣿⢕⢕⢕⢕⢕⢕⢕⢕⢕⢕⢕⢕⢕⢕⢕⢕⢕⢕⢕⢕⢕⢕⢕⢕⢕⢕⢕⢕⠀</a:t>
            </a:r>
            <a:br/>
            <a:r>
              <a:t>⢕⢕⢕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⢹⣿⣿⢕⠑⠀⠀⠀⠑⢕⢕⢕⠀⠀⢕⢕⣱⣾⣿⣧⣕⣕⢱⢿⢕⢕⣱⣾⣿⣿⣿⣿⣿⣿⣿⣿⣿⣷⡕⢕⢕⢕⢕⢕⢕⢱⣧⣕⢕⢕⢱⢿⢕⢕⣱⣿⣿⣿⣯⣵⣾⣿⣿⣿⣿⣿⢇⢕⢕⣵⣵⣵⡕⢕⢕⢕⢕⢕⢕⢕⢕⢕⠀⠀⢕⢕⢸⣿⡏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⠕⠀⠀⠀⠀⢄⢔⢕⠀⠀⠀⠁⢕⢸⣿⢿⣟⣿⣿⣿⣧⣷⣾⣿⣿⣿⣿⣿⣿⣿⣿⣿⣿⣿⣿⣿⡕⢕⢕⢕⢕⢕⣸⣿⣿⣿⣿⣷⣧⢷⢿⣿⣿⣿⣿⣿⣿⣿⣿⣿⣿⣿⡟⢕⢕⣾⣿⡿⢏⢕⢕⢕⢕⢕⢕⢕⢕⢕⢕⢕⢕⢕⢕⢸⣿⣇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⡟⢕⠀⠀⢀⢄⣵⣷⢕⢕⠀⠀⠀⠀⠁⢕⢕⢾⣿⡝⡕⣏⣕⣵⣾⣿⣿⣿⣿⣿⣿⣿⣿⣿⣿⣿⣿⣿⡇⢕⢕⣼⣵⣾⣿⣿⣿⣿⣿⣿⣵⣵⣾⢿⡻⢿⣿⣿⣿⣿⣿⣿⣿⣿⢇⢕⢜⢝⢝⢕⢕⢕⢕⢕⢕⢕⢕⢕⢕⢕⢕⠕⢕⢕⢕⢸⣿⣿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⠑⢕⢕⢕⢕⢕⢕⢕⢕⢕⢕⢕⢕⢕⢕⢕⢕⢕⢕⢕⢕⢕⢕⢕⢕⢕⣼⣿⢟⢕⢕⣔⣵⣷⣿⣿⣿⡇⢕⢔⢀⠀⠀⠀⠁⠕⢕⢜⢕⢕⢝⢻⣿⣿⣿⣿⣿⣿⣿⣿⣿⣿⣿⣿⣿⣿⣿⢇⢕⣼⣿⣿⣿⣿⣿⣿⣿⣿⣿⣿⣿⢏⢕⢕⢕⢕⢝⢻⣿⣿⣿⣿⡟⢕⢕⢕⢕⢕⢕⢕⢕⢕⢕⢕⢕⢕⢕⢕⢕⢕⢕⢕⢕⢕⢸⣿⣿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⠁⢑⢕⢕⢕⢕⢕⢕⢕⢕⢕⢕⢕⢕⢕⢕⢕⢕⢕⢕⢕⢕⢕⢕⢕⢻⣿⣷⣾⣿⣿⣿⢿⢟⢹⣿⣷⢕⢕⢕⢔⢀⠀⠀⢄⢕⢕⢕⢕⢕⢕⢹⣿⣿⣿⣿⣿⣿⣿⣿⣿⣿⣿⣿⣿⣷⣾⣿⣿⣿⣿⣿⣿⣿⣿⣿⣿⣿⣿⡇⢕⢕⢕⢕⢕⢕⣼⣿⣿⣿⡟⢕⢕⢕⢕⢕⢕⢕⢕⢕⢕⢕⢕⢕⢕⢕⢕⢕⢕⢕⢕⢕⢕⢜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⢀⢀⢄⢔⢔⢔⢕⢕⢕⢕⢕⢕⢕⢕⢕⢕⢕⢕⢕⢕⢕⢕⢕⢕⢕⢕⢕⢕⢕⢝⢝⢝⢝⢕⢕⢕⢕⢕⢸⣿⡇⢕⢕⢕⢕⢕⢔⢕⢕⢕⢕⢕⣕⣷⣿⣿⣿⣿⣿⣿⣿⣿⣿⣿⣿⣿⣿⣿⣿⣿⣿⣿⣿⣿⣿⣿⣿⣿⣿⣿⣿⣿⣷⣵⣕⣱⣕⣵⣾⣿⣿⣿⡿⢕⢕⢕⢕⢕⢕⢕⢕⢕⢕⢕⢕⢕⢕⢕⢕⢕⢕⢕⢕⢕⢕⢕⢕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⣇⢕⢕⢕⢕⢕⢕⢕⢕⣕⣱⣼⣿⣿⣿⣿⣿⣿⣿⣿⣿⣿⣿⣿⣿⣿⣿⣿⣿⣿⣿⣿⣿⣿⣿⣿⣿⣿⣿⣿⣿⣿⣿⣿⣿⣿⣿⣿⣿⣿⣿⡿⢕⢕⢕⢕⢕⢕⢕⢕⢕⢕⢕⢕⢕⢕⢕⢕⢕⢕⢕⢕⢕⢕⢕⢕⢕⣿⣿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⢕⢕⢕⢕⢕⢕⢕⢜⣿⣿⣿⣿⣿⣿⣿⣿⣿⣿⣿⣿⣿⣿⣿⣿⣿⣽⣿⣿⣿⣿⣿⣿⣿⣿⣿⣿⣿⣿⣿⣿⣿⣿⣿⣿⣿⣿⣿⣿⣿⡿⢕⢕⢕⢕⢕⢕⢕⢕⢕⢕⢕⢕⢕⢕⢕⢕⢕⢕⢕⢕⢕⢕⢕⢕⢕⢕⢹⣿⣷⢕⢕⢕⢕⢕⢕⢕⢕⢕⢕⢕⢕⢕⢕⢕⢕⢕⢕⢕⢕⢕⢕⢕⢕⢕⢕⢕⠀</a:t>
            </a:r>
            <a:br/>
            <a:r>
              <a:t>⢕⢕⢕⢕⢕⢕⢕⢕⢕⢗⢇⢕⢕⢕⢕⢕⢕⢕⢕⢕⢕⢕⢕⢕⢕⢕⢕⢕⢕⢕⢕⢕⢕⢕⢕⢕⢕⢕⢕⢕⢕⢕⢕⢕⢕⢕⢕⢕⢕⢕⢕⢕⢕⢕⢕⢕⢕⢕⢕⢕⢕⢕⢕⢕⢕⢕⢕⢕⢕⢕⢕⢕⢕⢕⢕⢕⠕⠕⠑⠑⠕⠅⢁⢁⢑⢁⢁⢁⢁⢀⢔⢔⢕⢕⢕⢕⢔⢕⢕⢕⢕⢕⢕⢕⢕⢕⢕⢕⢕⢕⢕⢕⢕⢕⢕⢕⢕⢕⢕⢕⢕⢕⢕⢕⢕⢕⢕⢕⢕⢕⢕⢕⢸⣿⡇⢕⢕⢕⢕⢕⢕⢕⢜⢿⣿⣿⣿⣿⣿⣿⣿⣿⣿⣿⣿⣿⣿⣿⣿⣿⣿⣿⣿⣿⣿⣿⣿⣿⣿⣿⣿⣿⣿⣿⣿⣿⣿⣿⣿⣿⣿⣿⡟⢕⢕⢕⢕⢕⢕⢕⢕⢕⢕⢕⢕⢕⢕⢕⢕⢕⢕⢕⢕⢕⢕⢕⢕⢕⢕⢕⢸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⢅⢁⢕⢕⢕⢕⢔⢕⢔⢔⢔⢔⢕⢕⢕⢕⢕⢕⢕⢕⢕⢕⢕⢕⢕⢕⢕⢕⢕⢕⢕⢕⢕⢕⢕⢕⢕⢕⢕⢕⢕⢕⢕⢕⢕⢕⢕⢕⢕⢕⢕⢕⢕⢕⢕⢕⢕⢕⢕⢕⢕⢕⢸⣿⣧⢕⢕⢕⢕⢕⢕⢕⢕⢕⢻⣿⣿⣿⣿⣿⣿⣿⣿⣿⣿⣿⣿⣿⣿⣿⣿⣿⣿⣿⣿⣿⣿⣿⣿⣿⣿⣿⣿⣿⣿⣿⣿⣿⣿⣿⡿⢏⢕⢕⢕⢕⢕⢕⢕⢕⢕⢕⢕⢕⢕⢕⢕⢕⢕⢕⢕⢕⢕⢕⢕⢕⢕⢕⢕⢕⢸⣿⣿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⢜⢿⣿⣿⣿⣿⣿⣿⣿⡿⢟⢟⢟⢟⢟⢟⢟⢟⢟⢟⢟⢟⢻⢿⣿⣿⣿⣿⣿⣿⣿⣿⣿⣿⢟⢕⢕⢕⢕⢕⢕⢕⢕⢕⢕⢕⢕⢕⢕⢕⢕⢕⢕⢕⢕⢕⢕⢕⢕⢕⢕⢕⢕⢕⢕⢕⣿⣿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⡇⢕⢕⢕⢕⢕⢕⢕⢕⢕⢕⢕⢝⢿⣿⣿⣿⣿⣿⣿⣧⣕⡕⢕⢕⢕⢕⢕⢕⢕⣕⣱⣵⣿⣿⣿⣿⣿⣿⣿⣿⣿⢟⢕⢕⢕⢕⢕⢕⢕⢕⢕⢕⢕⢕⢕⢕⢕⢕⢕⢕⢕⢕⢕⢕⢕⢕⢕⢕⢕⢕⢕⢕⢕⢕⢕⣿⣿⡇⢕⢕⢕⢕⢕⢕⢕⢕⢕⢕⢕⢕⢕⢕⢕⢕⢕⢕⢕⢕⢕⢕⢕⢕⢕⢕⠀</a:t>
            </a:r>
            <a:br/>
            <a:r>
              <a:t>⢏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⢜⢝⢿⣿⣿⣿⣿⣿⣿⣷⣷⣷⣷⣷⣾⣿⣿⣿⣿⣿⣿⣿⣿⣿⣿⡿⢏⢕⢕⢕⠁⠀⠁⢕⢕⢕⢕⢕⢕⢕⢕⢕⢕⢕⢕⢕⢕⢕⢕⢕⢕⢕⢕⢕⢕⢕⢕⢕⢕⢕⢕⢕⣿⣿⣧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⢕⢕⢕⢕⢕⢕⢕⢕⠑⠑⠕⢝⢻⣿⣿⣿⣿⣿⣿⣿⣿⣿⣿⣿⣿⣿⣿⣿⣿⢿⢏⢕⢕⢕⢕⠕⠀⠀⠀⠀⢕⢕⢕⢕⢕⢕⢕⢕⢕⢕⢕⢕⢕⢕⢕⢕⢕⢕⢕⢕⢕⢕⢕⢕⢕⢕⢅⢕⢕⢻⣿⡇⢕⢕⢕⢕⢕⢕⢕⢕⢕⢕⢕⢕⢕⢕⢕⢕⢕⢕⢕⢕⢕⢕⢕⢕⢕⢕⠀</a:t>
            </a:r>
            <a:br/>
            <a:r>
              <a:t>⢕⢕⢕⢕⢕⢕⣕⣕⣕⣕⢕⢵⢕⢕⢕⢕⢕⢕⢕⢕⢕⢕⢕⢕⢕⢕⢕⢕⢕⢕⢕⢕⢕⢕⢕⢕⢕⢕⢕⢕⢕⢕⢕⢕⢕⢕⢕⢕⢕⢕⢕⢕⢕⢕⢕⢕⢕⢕⢕⢕⢕⢕⢕⢕⢕⢕⢕⢕⢕⢕⢕⢕⢕⢕⢕⢕⢕⢕⢕⢕⠑⠅⢕⢕⢕⢕⢕⢕⢕⢕⢕⢕⢕⢕⢕⢕⢕⢕⢕⢕⢕⢕⢕⢕⢕⢕⢕⢕⢕⢕⢕⢕⢕⢕⢕⢕⢕⢕⢕⢕⢕⢕⢕⢕⣱⣵⣵⣵⣕⣕⣕⢕⢕⢕⣿⣿⢕⢕⢕⢕⢕⢕⢕⢕⢕⢕⢕⢕⢕⢕⠀⠀⠀⠀⠑⠕⢝⢟⢿⣿⣿⣿⣿⣿⣿⣿⣿⡿⢟⢏⢕⢕⢕⢕⢕⠕⠁⠀⠀⠀⠀⠀⢕⢕⢕⢕⢕⢕⢕⢕⢕⢕⢕⢕⢕⢕⢕⢕⢕⢕⢕⢕⢕⢕⢕⢕⢕⢕⢕⢕⢕⢸⣿⣧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⠕⢕⢕⢕⢕⢕⢕⢕⢕⢕⢕⢕⢕⢕⢕⢕⢕⢕⢕⢕⢕⢕⢕⢕⢕⢕⢕⢕⢕⢕⢕⢕⢕⢕⢕⢕⢕⢕⢕⢕⢕⣾⣿⣿⣿⣿⣿⣿⣿⣿⣷⣾⣿⣿⡇⢕⢕⢕⢕⢕⢕⢕⢕⢕⢕⢕⢕⢕⠀⠀⠀⠀⠀⠀⠀⠁⠑⠜⢝⢻⢿⢿⢟⢏⢕⢕⢕⢕⢕⢕⢕⠁⠀⠀⠀⠀⠀⠀⠀⢔⢕⢕⢕⢕⢕⢕⢕⢕⢕⢕⡕⢕⢕⢕⢕⢕⢕⢕⢕⢕⢕⢕⢕⢕⢕⢕⢕⢕⢕⢸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⠀⠁⠑⢕⢕⢕⢕⢕⢕⢕⢕⢕⢕⢕⢕⢕⢕⢕⢕⢕⢕⢕⢕⢕⢕⢕⢕⢕⢕⢕⢕⢕⢕⢕⢕⢕⢕⢕⢕⢕⢕⣿⣿⣿⣿⣿⣿⣿⣿⣿⣿⣿⣿⢟⢇⢕⢕⢕⢕⢕⢕⢕⢕⢕⢕⢾⡷⢕⠄⠀⠀⠀⠀⠀⠀⠀⠀⢄⢕⢕⠑⠑⢕⢕⢕⢕⠑⠁⠑⢕⢕⢔⠀⠀⠀⠀⠀⠀⠀⢕⢕⢕⢕⢕⢕⢕⢕⢕⢕⢜⢕⢕⢕⢕⢕⢕⢑⣕⣕⣵⣵⣷⣷⣿⢕⢕⠕⢕⢕⢸⣿⡟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⢄⠀⢀⢀⢄⢅⢕⢕⢕⢕⢕⢕⢕⢕⢕⢕⢕⢕⢕⢕⢕⢕⢕⢕⢕⢕⢕⢕⢕⢕⢕⢕⢕⢕⢕⢕⢕⢕⢕⢕⢕⢕⢕⢱⣿⣿⣿⣿⣿⣿⣿⣿⣿⣿⡿⢇⢕⢕⢕⢕⢕⢕⢕⢕⢕⢕⢕⢕⢕⢕⢕⠀⠀⠀⠀⠀⠀⠀⠀⢔⣕⢕⠁⠀⠀⠁⠕⠑⠀⠀⠀⢄⢕⢕⢕⢔⠀⠀⠀⠀⠀⠀⢕⢕⣕⢕⢕⢕⢕⢕⢕⢕⢕⢕⢕⢕⢕⢕⢵⣿⣿⣿⣿⣿⣿⡿⢕⢕⢕⠀⠑⢕⢸⣿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⠕⢑⢕⢕⢕⢕⢕⢕⢕⢕⢕⢕⢕⢕⢕⢕⢕⢕⢕⢕⢕⢕⢕⢕⢕⢕⢕⢕⢕⢕⢕⢕⢕⢕⢱⣾⣿⣿⣿⣿⣿⣿⣿⣿⣿⣿⣷⡇⢕⢕⢕⢕⢕⢕⢕⢕⢕⢕⢕⢕⢕⢕⢕⠀⠀⠀⠀⠀⠀⢄⢱⡿⢇⢕⢄⢀⠀⠀⠀⠀⠀⢀⢄⢕⢕⢕⢕⢕⢔⠀⠀⠀⠀⠀⢕⢕⢕⢕⢕⢕⢕⢕⢕⢕⢕⢕⢕⢕⢕⢕⣸⣽⣿⣿⣿⣿⣿⣿⣿⡇⢕⢀⠀⢕⢸⣿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⢁⠀⠀⠀⠀⠀⠀⠑⢕⢕⢕⢕⢕⢕⢕⢕⢕⢕⢕⢕⢕⢕⢕⢕⢕⢕⢕⢕⢕⢕⢕⢕⢕⢕⢕⢕⣱⣾⣿⣿⣟⣿⣿⣿⣿⣿⣿⣿⣿⣿⣿⣯⢕⢕⢕⢕⢕⢕⢕⢕⢕⢕⢕⢕⢕⢕⢕⠀⠀⠀⠀⠀⢔⣱⡿⢕⢕⢕⢕⢕⣔⣰⣴⣴⣷⡇⢕⢕⢕⢕⢕⢕⢕⢄⠀⠀⠀⠕⢕⢕⢕⢕⢕⢕⢕⢕⢕⢕⢕⢕⢕⢕⢕⢕⣿⣿⣿⣿⣿⣿⣿⣿⣿⣧⣕⣕⢕⣱⣾⣿⣿⣕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⠄⠁⠀⠀⠀⠀⠀⠀⠕⢕⢕⢕⢕⢕⢕⢕⢕⢕⢕⢕⢕⢕⢕⢕⢕⢕⢕⢕⢕⢕⢕⢕⢕⢕⢕⣱⣾⣿⣿⣿⣿⣿⣿⣿⣿⣿⣿⣿⣿⣿⣿⣿⣿⢕⢕⢕⢕⢕⢕⢕⢕⢕⢕⢕⢕⢕⢕⢕⠀⠀⠀⢀⢔⣵⢏⢕⢕⢕⢕⢕⣷⣿⣿⣿⣿⢧⣾⣷⢕⢕⢕⢕⢜⡕⢕⢄⠀⠀⠁⢕⢕⢕⢕⢕⢕⢕⢕⢕⢕⢕⢕⢕⢕⢕⢸⣿⣿⣿⣿⣿⣿⣿⣿⣿⣿⣿⣿⣿⣿⣿⣿⣿⣿⣿⣧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⣕⢱⢕⢇⢕⢕⢕⢕⢕⢕⢕⢕⢕⢕⢕⢕⢕⢕⠀⠑⠁⠀⠀⠀⠀⠀⠀⢑⢕⢕⢕⢕⢕⢕⢕⢕⢕⢕⢕⢕⢕⢕⢕⢕⢕⢕⢕⢕⢕⢕⢕⣾⣿⣿⣿⣿⣿⣿⣿⣿⣿⣿⣿⣿⣿⣿⣿⣿⣿⡏⢕⢕⢕⢕⢕⢕⢕⢕⢕⢕⢕⢕⢕⢕⢑⢄⢄⢰⢇⢏⢕⢕⢕⢕⢕⢱⣿⣿⣿⡿⢏⢱⣿⣿⡿⢕⢕⢕⢕⢕⢜⢱⢕⢕⢔⢔⢕⢕⢕⢕⢕⢕⢕⢕⢕⢕⢕⢕⢕⢕⢕⢜⣿⣿⣿⣿⣿⣿⣿⣿⣿⣿⣿⣿⣿⣿⣿⣿⣿⣿⣿⣿⣿⣧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⣕⢱⢕⢞⢝⢕⢕⢕⢕⢕⢕⢕⢕⢕⢕⢕⢕⢕⢕⢕⢕⢕⢕⠀⢄⢔⠀⠀⠀⠀⠀⠀⠀⢑⢕⢕⢕⢕⢕⢕⢕⢕⢕⢕⢕⢕⢕⢕⢕⢕⢕⢕⢕⢕⢕⣾⣿⣿⣿⣿⣿⣿⣿⣿⣿⣿⣿⣿⣿⣿⣿⣿⣿⣿⡇⢕⢕⢕⡕⢕⢕⢕⢕⢕⢕⢕⢕⢕⢕⢕⢕⣱⣵⣵⣵⣕⢕⢕⢕⢕⢜⢻⢟⢕⢕⢕⢸⡿⢏⢕⢕⢕⢕⢕⢕⢕⢕⢕⢕⢕⢕⢕⢕⢕⢕⢕⢕⢕⢕⢕⢕⢕⢕⢕⢕⢕⢕⢸⣿⣿⣿⣿⣿⣿⣿⣿⣿⣿⣿⣿⣿⣿⣿⣿⣿⣿⣿⣿⣿⣿⣧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⢱⢕⢕⢕⢕⢕⢕⢕⢕⢕⢕⢕⢕⢕⢕⢕⢕⢕⢕⢕⢕⢕⢕⢕⢕⢕⠕⠀⠑⠁⠀⠀⠀⠀⠀⠀⢐⢅⢕⢕⢕⢕⢕⢕⢕⢕⢕⢕⢕⢕⢕⢕⢕⢕⢕⢕⢕⢕⣾⣿⣿⣿⣿⣿⣿⣿⣿⣿⣿⣿⣿⣿⣿⣿⣿⣿⣿⣿⡇⢕⢕⣾⡇⢕⢕⢕⢕⢕⢕⢕⢕⢕⢕⢕⣾⣿⣿⣿⣿⣿⣿⣵⢕⢕⠕⠑⠑⠑⠑⠑⢕⢕⢕⢕⢕⢕⢕⣕⣵⣵⣾⣷⣷⣷⡕⢕⢕⢕⢕⢕⢕⢕⢕⢕⢕⢕⢕⢱⢕⢕⢕⣸⣿⣿⣿⣿⣿⣿⣿⣿⣿⣿⣿⣿⣿⣿⣿⣿⣿⣿⣿⣿⣿⣿⣿⣷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⡕⢕⢕⢕⢕⢕⢕⢕⢕⢕⢕⢕⢕⢕⢕⢕⢕⢕⢕⢕⢕⢕⢕⢕⢕⢕⢕⢕⢕⠕⢕⠀⠀⠀⠀⠀⠀⠀⠀⠀⢀⢄⢕⢕⢕⢕⢕⢕⢕⢕⢕⢕⢕⢕⢕⢕⢕⢕⢕⢕⢕⢕⢕⣼⣿⣿⣿⣿⣿⣿⣿⣿⣿⣿⣿⣿⣿⣿⣿⣿⣿⣿⣿⣿⢕⢕⢱⣿⡇⢕⢕⢕⢕⢕⢕⢕⢕⢕⢕⣼⣿⣿⣿⣿⣿⣿⣿⣿⡗⠕⠀⠀⠀⠀⠀⢕⢕⢕⢕⣕⣷⣾⣿⣿⣿⣿⣿⣿⣿⣿⡇⢕⢕⢕⢕⢕⢕⢕⢕⢕⢕⢕⢕⢸⡕⢕⢕⢹⣿⣿⣿⣿⣿⣿⣿⣿⣿⣿⣿⣿⣿⣿⣿⣿⣿⣿⣿⣿⣿⣿⣿⣿⣷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⢗⢕⢕⢕⢕⢕⢕⢕⢕⢕⢕⢕⢕⢕⢕⢕⢕⢕⢕⢕⢕⢕⢕⢕⢕⢕⢕⢕⢕⢕⢕⢕⠑⠀⠀⠀⠀⠀⢀⠀⢀⢕⢕⢕⢕⢕⢕⢕⢕⢕⢕⢕⢕⢕⢕⢕⢕⢕⢕⢕⢕⢕⢕⢕⢕⢕⣿⣿⣿⣿⣿⣿⣿⣿⣿⣿⣿⣿⣿⣿⣿⣿⣿⣿⡿⢟⢇⢕⢕⣼⣿⡇⢕⢕⣸⡕⢕⢕⢕⢕⢕⣵⣿⣿⣿⣿⣿⣿⣿⣿⡿⠕⠀⠀⠀⠀⠀⢕⣱⣷⣾⣿⣿⣿⣿⣿⣿⣿⣿⣿⣿⣿⣿⣿⢕⢕⢕⢕⢕⢕⢕⢕⢕⢕⢕⢕⢸⡇⢕⢕⢜⢿⣿⣿⣿⣿⣿⣿⣿⣿⣿⣿⣿⣿⣿⣿⣿⣿⣿⣿⣿⣿⣿⣿⣿⣿⣿⣕⢕⢕⢕⢕⢕⢕⢕⢕⢕⢕⢕⢕⢕⢕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⠑⠁⠀⠀⠀⠀⠀⢀⢄⢕⢕⢕⢕⢕⢕⢕⢕⢕⢕⢕⢕⢕⢕⢕⢕⢕⢕⢕⢕⢕⢕⢕⢕⢕⢕⢱⣿⣿⣿⣿⣿⣿⣿⣿⣿⣿⣿⣿⣿⣿⣿⣿⣿⣿⣧⡕⢕⢕⢕⣿⣿⣷⣱⣵⣿⡇⢕⢕⢕⢕⣱⣿⣿⣿⣿⣿⣿⣿⣿⡿⢕⠀⠀⠀⠀⠀⢔⣱⣿⣿⣿⣿⣿⣿⣿⣿⣿⣿⣿⣿⣿⣿⣿⣿⢕⢕⢕⢸⣧⢕⢕⢕⢕⢱⡕⢕⢸⣷⢕⢕⢕⢕⢝⣿⣿⣿⣿⣿⣿⣿⣿⣿⣿⣿⣿⣿⣿⣿⣿⣿⣿⣿⣿⣿⣿⣿⣿⣿⡕⢕⢕⢕⢕⢕⢕⢕⢕⢕⢕⢕⢱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⢔⢄⢄⢄⢄⢔⢅⢔⢕⢕⢕⢕⢕⢕⢕⢕⢕⢕⢕⢕⢕⢕⢕⢕⢕⢕⢕⢕⢕⢕⢕⢕⢕⢕⢕⢕⣼⣿⣿⣿⣿⣿⣿⣿⣿⣿⣿⣿⣿⣿⣿⣿⣿⣿⣿⣿⡇⢕⢕⢸⣿⣿⣿⣿⣿⣿⡇⢕⢕⢱⣾⣿⣿⣿⣿⣿⣿⣿⣿⡿⠕⠀⠀⠀⠀⠀⢔⣱⣿⣿⣿⣿⣿⣿⣿⣿⣿⡿⣿⣿⣿⣿⣿⣿⣿⣧⡕⢕⢜⣿⡕⢕⢕⢕⢸⣧⣵⣵⣿⢕⢕⢕⢱⣾⣿⣿⣿⣿⣿⣿⣿⣿⣿⣿⣿⣿⣿⣿⣿⣿⣿⣿⣿⣿⣿⣿⣿⣿⣿⣷⡕⢕⢕⢕⢕⢕⢕⢕⢕⢕⢕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⣽⣿⣿⣿⣿⣿⣿⣿⣿⣿⣿⣿⣿⣿⣿⣿⣿⣿⣿⣿⢇⢕⢕⣿⣿⣿⣿⣿⣿⣿⣿⢕⣱⣿⣿⣿⣿⣿⣿⣿⣿⣿⢟⠕⠀⠀⠀⠀⠀⢄⣱⣿⣿⣿⣿⣿⣿⣿⣿⣿⢿⣿⣿⣿⣿⣿⣿⣿⣿⣿⣧⡕⢕⣿⣷⡕⢕⢕⢜⣿⣿⣿⣿⢕⢕⢕⢸⣿⣿⣿⣿⣿⣿⣿⣿⣿⣿⣿⣿⣿⣿⣿⣿⣿⣿⣿⣿⣿⣿⣿⣿⣿⣿⣿⣧⢕⢕⢕⢕⢕⢕⢕⢕⢕⣼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⣿⣿⣿⣿⣿⣿⣿⣿⣿⣿⣿⣿⣿⣿⣿⣿⣿⣿⣿⡏⢕⢕⣼⣿⣿⣿⣿⣿⣿⣿⣿⣿⣿⣿⣿⣿⣿⣿⣿⣿⣿⢏⠑⠀⠀⠀⠀⠀⢄⣱⣿⣿⣿⣿⣿⣿⣿⣿⣿⣧⣾⣿⣿⣿⣿⣿⣿⣿⣿⣿⣿⣿⣿⣿⣿⣿⣇⢕⣕⣿⣿⣿⣿⡇⢕⢕⢸⣿⣿⣿⣿⣿⣿⣿⣿⣿⣿⣿⣿⣿⣿⣿⣿⣿⣿⣿⣿⣿⣿⣿⣿⣿⣿⣿⣿⡕⢕⢕⢕⢕⢕⢕⢕⣸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⡿⢟⢕⢕⢱⣿⣿⣿⣿⣿⣿⣿⣿⣿⣿⣿⣿⣿⣿⣿⣿⣿⣿⢏⠑⠀⠀⠀⠀⠀⢄⣱⣿⣿⣿⣿⣿⣿⣿⣿⣿⣿⣿⣿⣿⣿⣿⣿⣿⣿⣿⣿⣿⣿⣿⣿⣿⣿⣿⣿⣿⣿⣿⣿⣿⣿⣿⢕⢕⢕⢿⣿⣿⣿⣿⣿⣿⣿⣿⣿⣿⣿⣿⣿⣿⣿⣿⣿⣿⣿⣿⣿⣿⣿⣿⣿⣿⣿⣿⡕⢕⢕⢕⢕⢕⢱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⣿⣇⢕⢕⢜⣿⣿⣿⣿⣿⣿⣿⣿⣿⣿⣿⣿⣿⣿⣿⣿⣿⣿⢕⢀⠀⠀⠀⠀⠀⢕⢻⣿⣿⣿⣿⣿⣿⣿⣿⣿⣿⣿⣿⣿⣿⣿⣿⣿⣿⣿⣿⣿⣿⣿⣿⣿⣿⣿⣿⣿⣿⣿⣿⣿⣿⣿⡕⢕⢕⢜⣿⣿⣿⣿⣿⣿⣿⣿⣿⣿⣿⣿⣿⣿⣿⣿⣿⣿⣿⣿⣿⣿⣿⣿⣿⣿⣿⣿⣷⣵⣷⣿⣷⣵⣿⣿⣿⣿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⠛⠛⠛⠛⠛⠛⠛⠛⠛⠛⠛⠛⠛⠛⠛⠛⠛⠛⠃⠑⠑⠛⠛⠛⠛⠛⠛⠛⠛⠛⠛⠛⠛⠛⠛⠛⠛⠛⠛⠃⠑⠀⠀⠀⠀⠀⠑⠘⠛⠛⠛⠛⠛⠛⠛⠛⠛⠛⠛⠛⠛⠛⠛⠛⠛⠛⠛⠛⠛⠛⠛⠛⠛⠛⠛⠛⠛⠛⠛⠛⠛⠛⠛⠃⠑⠑⠚⠛⠛⠛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⢝⢝⢏⢝⢝⢝⢕⢕⢕⢕⢕⢕⢕⢕⢕⢕⢕⢕⢕⢕⢕⢕⢕⢕⢕⢕⢕⢕⢕⢕⢕⢕⢕⢕⢕⢕⢕⢕⢕⢕⢕⢕⢕⢕⢕⢕⢕⢕⢕⢕⢝⢻⢿⡟⢿⣿⣿⣿⣯⡕⢕⢕⢕⢕⢕⢕⢕⢕⢕⢕⢕⢕⢕⢕⢕⢕⢕⢕⢕⢕⢕⢕⢝⢕⢕⢕⢕⢕⢕⢕⢕⢕⢕⢕⢕⢕⢝⢟⣿⣿⣷⢕⢕⢕⢕⢕⢕⢕⢝⣿⡇⢕⢕⢕⢕⢕⢕⢜⢻⢕⢻⢟⢟⢕⢕⢕⢕⢕⣾⣿⣿⢟⣕⢝⢜⢟⢕⢾⣿⣟⣟⢿⣟⣟⣻⣿⣿⣿⣿⣿⣿⣿⣿⣿⣿⣿⣿⣿⣿⣿⣿⣿⣷⣮⣕⣕⣿⣟⣿⢏⢕⢸⢟⣿⣿⣿⣿⣿⣿⣿⣿⣟⣽⣾⣿⢿⣿⣿⣿⣿⢯⢽⢿⣿⣿⣿⣕⢕⢕⢕⢕⢕⢕⢕⢕⢕⢕⢕⢕⢕⢕⢕⢕⢕⢕⢕⢕⠀</a:t>
            </a:r>
            <a:br/>
            <a:r>
              <a:t>⣧⡕⢕⢕⢕⢕⢕⢕⢕⢕⢕⢕⢕⢕⢕⢕⢕⢕⢕⢕⢕⢕⢕⢕⢕⢕⢕⢕⢕⢕⢕⢕⢕⢕⢕⢕⢕⢕⢕⢕⢕⢕⢕⢕⢕⢕⢕⢕⢕⢕⢕⢕⢕⢕⢕⢕⢕⢕⢕⢕⢕⢕⢕⢕⢕⢕⢕⢕⢕⢕⢕⢕⢕⢕⢕⢕⢝⢇⢝⢿⣿⣿⣷⣧⡕⢕⢕⢕⢕⢕⢕⢕⢕⢕⢕⢕⢕⢕⢕⢕⢕⢕⢕⢕⢕⢕⢕⢕⢕⢕⢕⢕⢕⢕⢕⢕⢕⢕⢕⢕⢕⢜⢿⣿⣇⢕⢕⢕⢕⢕⢕⢕⢜⡇⢕⢕⢕⢕⢕⢕⢕⢜⡕⢜⢕⢕⣕⡕⣕⣵⣿⣿⡟⢕⢕⢕⢕⢕⣱⣗⣻⣿⣾⣿⣿⣿⣿⣿⣿⣿⣿⣿⣿⣿⣿⣿⣿⣿⣿⣿⣿⣿⣿⣿⣿⣿⣿⣿⣿⣿⣿⣯⣕⣕⡕⣼⣿⣿⣿⣿⣽⣽⣿⣿⣿⢿⢫⣵⣾⣿⣿⣏⢕⢕⢕⢕⢱⢝⢿⣿⣷⣧⢕⢕⢕⢕⢕⢕⢕⢕⢕⢕⢕⢕⢕⢕⢕⢕⢕⢕⠀</a:t>
            </a:r>
            <a:br/>
            <a:r>
              <a:t>⢝⢝⢕⢕⢕⢕⢕⢕⢕⢕⢕⢕⢕⢕⢕⢕⢕⢕⢕⢕⢕⢕⢕⢕⢕⢕⢕⢕⢕⢕⢕⢕⢕⢕⢕⢕⢕⢕⢕⢕⢕⢕⢕⢕⢕⢕⢕⢕⢕⢕⢕⢕⢕⢕⢕⢕⢕⢕⢕⢕⢕⢕⢕⢕⢕⢕⢕⢕⢕⢕⢕⢕⢕⢕⢕⢕⢕⢕⢕⢕⢝⢿⣿⣿⣿⣇⡱⢕⢕⢕⢕⢕⢕⢕⢕⢕⢕⢕⢕⢕⢕⢕⢕⢕⢕⢕⢕⢕⢕⢕⢕⢕⢕⢕⢕⢕⢕⢕⢕⢕⢕⢕⢜⢿⣿⡕⢕⢕⢕⢕⢕⢕⢕⢱⡕⢕⢕⢕⢕⢕⢕⢕⢇⢕⣧⣷⣿⣿⣿⣿⣿⢏⢕⢕⢕⢕⢕⣼⣾⣿⣿⣿⣿⣿⣿⣿⣿⣿⣿⣿⣿⣿⢿⣿⣿⣿⣯⣽⣿⣿⣿⣿⣯⣽⣽⣽⣿⣿⣿⣿⡿⣿⣿⣿⣾⣿⣿⣿⣿⣿⣿⣿⣿⡟⢕⣵⢞⢟⣽⣿⣏⣱⣱⣵⣷⣷⣵⣷⡎⢕⢝⣿⣷⣧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⢿⣿⣿⣷⣾⡷⣕⢕⢕⢕⢕⢕⢕⢕⢕⢕⢕⢕⢕⢕⢕⢕⢕⢕⢕⢕⢕⢕⢕⢕⢕⢕⢕⢕⢕⢕⢕⢕⢕⢕⢜⣿⢟⢕⢕⢕⢕⢕⢕⢕⢕⢱⢕⢕⢕⢕⢕⢕⢕⣹⣿⣿⣿⣿⣿⣾⣿⢕⢕⢕⢕⢕⢕⣾⣿⣿⣿⣿⣿⣿⣿⣿⣿⣿⣿⣯⣿⣾⣿⣿⣿⣿⣿⣿⣿⣿⣿⣿⣿⣿⣿⣿⣿⣿⣿⣿⣿⣿⣷⣿⣿⣿⣿⣿⣿⣿⣿⣿⣿⡏⣱⡿⢕⣱⣿⣿⣿⣿⣿⣿⣿⣿⣿⣿⣿⡇⢕⢕⢜⢻⣿⣷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⢿⣿⣿⣷⣝⣧⣕⢕⢕⢕⢕⢕⢕⢕⢕⢕⢕⢕⢕⢕⢕⢕⢕⢕⢕⢕⢕⢕⢕⢕⢕⢕⢕⢕⢕⢕⢕⢕⢕⢹⣷⡇⢕⢕⢕⢕⢕⢕⢕⢜⢕⢕⢕⢕⢕⢕⣼⣿⣿⣫⣿⣿⣿⣿⣿⢕⢕⢕⢕⢱⣿⣿⣿⣿⣿⣿⣿⣿⣿⣿⣿⣿⣿⣿⣿⣿⣿⣿⣿⣿⣿⣿⣿⣿⣿⣿⣿⣿⣿⣿⣿⣿⣿⣿⣿⣿⣿⣿⣿⣿⢟⢟⢿⢿⣿⣿⡏⡱⢝⢕⣾⣿⣿⣿⣿⣿⣿⣿⣿⣿⣿⣿⣿⡇⢕⢕⢕⢕⢜⢿⣿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⢝⢿⣿⣿⣧⡝⢧⡕⢕⢕⢕⢇⢕⢕⢕⢕⢕⢕⢕⢕⢕⢕⢕⢕⢕⢕⢕⡕⢕⢕⢕⢕⢕⢕⢕⢕⢕⢕⢕⢝⣧⡕⢕⢕⢕⢕⢕⢕⢕⢕⢕⢕⣵⣾⣿⡿⣟⣿⣿⣿⣿⣿⣿⣿⡕⢕⢕⢱⣿⣿⣿⣿⣿⣿⣿⣿⣿⣿⣿⣿⣿⣿⣿⣿⣿⣿⣿⣿⣿⣿⣿⣿⣿⣿⣿⣿⣿⣿⣿⣿⣿⣿⣿⣿⣿⣿⣿⣿⢕⢕⢕⢕⢕⢕⢝⢇⢇⢕⡜⢝⢝⢻⣿⣿⣿⣿⣿⣿⣿⣿⣿⢟⢕⢕⢕⣕⣱⣵⣾⣿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⢻⣿⣮⢕⢜⢱⢕⢕⢕⢕⢕⢕⢕⢕⢕⢕⢕⢕⢕⢕⢕⢕⢕⢕⢕⢕⢕⢕⢕⢕⢕⢕⢕⢕⢕⢕⢕⢜⢎⢕⢕⢕⢕⢕⢕⢕⢸⣾⣿⣿⢟⣵⣿⣿⣿⣿⣿⣿⣿⣿⣿⣿⣇⢕⢸⣿⣿⣿⣿⣿⣿⣿⣿⣿⣿⣿⣿⣿⣿⣿⣿⣿⣿⣿⣿⣿⣿⣿⣿⣿⣿⣿⣿⣿⣿⣿⣿⣿⣿⣿⣿⣿⣿⡿⢕⢕⢕⢕⢕⢕⢕⢕⢕⢕⢜⢕⢕⢕⢕⢟⢻⢿⢿⢿⢟⢟⢏⣱⣵⣷⢾⣿⣿⣿⣿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⣧⢕⢕⢕⢕⢕⢕⢕⢕⢕⢕⢕⢕⢕⢕⢕⢕⢕⢕⢕⢕⢕⢕⢕⢕⢕⢕⢕⢕⢕⢕⢕⢕⢕⢜⡇⢕⢕⢕⢕⢕⣵⣿⣿⣻⣷⣿⣿⣿⣿⣿⣿⣿⣿⣿⣿⣿⣿⣿⣷⣜⣿⣿⣿⣿⣿⣿⣿⣿⣿⣿⣿⣿⣿⣿⣿⣿⣿⣿⣿⣿⣿⣿⣿⣟⡟⢟⢟⢿⡿⣿⣿⣿⡿⢏⣿⢻⣿⢟⢕⢕⢕⢕⢕⢕⢕⢕⢕⢕⢕⢕⢕⢕⢕⢕⢱⢕⢱⢵⢕⢕⣗⣵⢜⢝⢕⢕⢜⢝⢿⣿⣷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⢕⢕⢕⢕⢕⢕⢕⢕⢕⢕⢕⢕⢕⢕⢕⢕⢕⢕⢕⢕⢕⢕⢕⢕⢕⢕⢕⢕⢕⢕⢕⢕⢕⢕⢕⢕⢕⢕⣾⣿⢟⢕⢻⣿⣿⣿⣿⣿⣿⣿⣿⣿⣿⣿⣿⣿⣿⣿⣿⣿⣿⣿⣿⣿⣿⣿⣿⣿⣿⣿⣿⣿⣿⣿⣿⣿⣿⣿⣿⣿⡿⢟⢏⢕⢕⢕⢕⢕⢜⢝⢕⢕⢕⢕⣼⢇⢕⢕⢕⢕⢕⢕⢕⢕⢕⢕⢕⢕⢕⢕⢕⠑⢕⢕⢑⠕⢕⢕⡝⢝⢝⢕⢕⢕⢕⢕⢕⢕⢝⢿⣿⣷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⣕⣵⣿⡿⢏⢕⢕⢜⢿⣿⢿⢿⣿⣿⣿⣿⣿⣿⣿⣿⣿⣿⣿⣿⣿⣿⣿⣿⣿⣿⣿⣿⣿⣿⣿⣿⡿⢟⢝⢝⢕⢕⢕⢕⢕⢕⢕⢕⢕⢕⢕⢕⢕⢕⢕⢕⢕⢕⢜⢕⢕⢕⢕⢕⢕⢕⢕⢕⢕⢕⢕⣕⡵⢕⢕⢕⠁⠁⢕⢕⢄⢕⢕⢕⢕⢕⢕⢕⢕⢕⢕⢕⢕⢕⢕⢝⢿⣿⣷⣕⢕⢕⢕⢕⢕⢕⢕⢕⣱⣵⠀</a:t>
            </a:r>
            <a:br/>
            <a:r>
              <a:t>⢕⢕⢕⢕⢕⢕⢕⢕⢕⢕⢕⢕⢕⢕⢕⢕⢕⢕⢕⢕⢕⢕⢕⢕⢕⢕⢜⢱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⡟⢕⢕⢕⢕⢕⢜⢿⢕⢕⢜⢝⢻⣿⣿⣿⣿⣿⡿⢏⢝⢝⢝⢝⢝⢝⢝⢟⢝⢜⢟⢇⢕⢝⢕⢕⢕⢕⢕⢕⢕⢕⢕⢕⢕⢕⢕⢕⢕⢕⢕⢕⢕⢕⢕⢕⢕⢕⢕⢕⢕⢕⢕⢕⢕⢕⣱⣵⣾⣿⢇⢕⢕⢕⠐⠀⢁⢕⢕⢕⢕⢕⠑⠕⢕⢕⢕⢕⢕⢕⢕⢕⢕⢕⢕⢝⢿⣿⣿⣷⣕⣕⣱⣵⣾⣿⣿⢿⠀</a:t>
            </a:r>
            <a:br/>
            <a:r>
              <a:t>⢕⢕⢕⢕⢕⢕⢕⢕⢕⢕⢕⢕⢕⢕⢕⢕⢕⢕⢕⢕⢕⢕⢕⢕⢕⢕⢕⢕⢜⢝⢟⢷⣷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⢇⢕⢕⢕⢕⢕⢕⢕⢕⢕⢕⢕⢕⢕⢕⢜⢕⢕⢕⢕⢕⢕⢕⢕⢕⢕⢕⢕⢕⢕⢕⢕⢕⢕⢕⢕⢕⢕⢕⢕⢕⢕⢕⢕⢕⢕⢕⢕⢕⢕⢕⢕⢕⢕⢕⢕⢕⢕⢕⢕⢕⢕⢕⣵⣷⣿⢿⢟⢏⢕⢕⢕⢕⢕⠁⢔⢕⢕⢕⢕⢕⠀⠀⠀⠅⢕⢕⢕⢕⢕⢕⢕⢕⢕⢕⢕⢕⢝⢻⣿⣿⣿⣿⡿⢟⢝⢕⢕⠀</a:t>
            </a:r>
            <a:br/>
            <a:r>
              <a:t>⢕⢕⢕⢕⢕⢕⢕⢕⢕⢕⢕⢕⢕⢕⢕⢕⢕⢕⢕⢕⢕⢕⢕⢕⢕⢕⢕⢕⢕⢕⢕⢕⢝⢟⢻⣿⣷⣵⣕⡕⢕⢕⢕⢕⢕⢕⢕⢕⢕⢕⢕⢕⢕⢕⢕⢕⢕⢕⢕⢕⢕⢕⢕⢕⢕⢕⢕⢕⢕⢕⢕⢕⢕⢕⢕⢕⢕⢕⢕⢕⢕⢕⢕⢕⢕⢕⢕⢕⢕⢕⢕⢕⢕⢕⢕⢕⢕⢕⢕⢕⢕⢕⢕⢕⢕⢕⢕⢕⢕⢕⢕⢕⢕⢕⢕⢕⢕⢕⢕⢕⢕⢕⢕⢕⢕⢕⢕⢕⢕⣿⣿⢏⢕⢕⢕⢕⢕⢕⢕⢕⢕⢕⢕⢕⢕⢕⢕⢕⢕⢕⢕⢕⢕⢕⢕⢕⢕⢕⢕⢕⢕⢕⢕⢕⢕⢕⢕⢕⢕⢕⢕⢕⢕⢕⢕⢕⢕⢕⢕⢕⢕⢕⢕⢕⢕⢕⢕⢕⢕⢕⢕⣱⣵⣵⡝⢝⢝⢕⢕⢕⢕⢕⢕⢕⢕⢕⢕⢕⢕⢕⢕⢔⢕⢕⢀⠅⢱⣵⣷⣵⡕⢕⢕⢕⢕⢕⢕⢕⢕⢕⢕⢕⢜⢝⢕⢕⢕⢕⢕⣱⠀</a:t>
            </a:r>
            <a:br/>
            <a:r>
              <a:t>⡕⢕⢕⢕⢕⢕⢕⢕⢕⢕⢕⢕⢕⢕⢕⢕⢕⢕⢕⢕⢕⢕⢕⢕⢕⢕⢕⢕⢕⢕⢕⢕⢕⢕⢕⢕⢝⢟⢻⢿⣷⣧⣕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⢕⢕⢕⢕⢕⢕⢕⢕⢕⢕⢕⢕⢕⢕⢕⢕⢕⢕⢕⢕⢕⢕⢕⢕⢕⢕⢕⢕⢕⢕⢕⢕⢕⢕⢕⢕⢕⢕⢕⢕⢕⢕⢕⢕⢕⢕⢕⣱⣷⣾⡿⢿⢟⢝⢕⢕⢕⢕⢕⢕⢕⢕⢕⢕⢕⢕⢕⢕⠕⠕⠕⠕⠕⠕⠕⢀⠁⠙⢟⢟⢇⢕⢕⢕⢕⢕⢕⢕⢕⢕⢕⢕⢕⢕⢕⢕⣵⣷⣿⣿⠀</a:t>
            </a:r>
            <a:br/>
            <a:r>
              <a:t>⣿⣷⣷⣵⣕⣕⢕⢕⢕⢕⢕⢕⡕⢕⢕⢕⢕⢕⢕⢕⢕⢕⢕⢕⢕⢕⢕⢕⢕⢕⢕⢕⢕⢕⢕⢕⢕⢕⢕⢕⢜⢝⢟⢿⣷⣷⣵⣕⢕⢕⢕⢕⢕⢕⢕⢕⢕⢕⢕⢕⢕⢕⢕⢕⢕⢕⢕⢕⢕⢕⢕⢕⢕⢕⢕⢕⢕⢕⢕⢕⢕⢕⢕⢕⢕⢕⢕⢕⢕⢕⢕⢕⢕⢕⢕⢕⢕⢕⢕⢕⢕⢕⢕⢕⢕⢕⢕⢕⢕⢕⢕⢕⢕⢕⢕⢕⢕⢕⢕⢕⢕⢕⢕⢕⢕⢕⢕⢕⣿⣿⢕⣵⢕⢕⢕⢕⢕⢕⢕⢕⢕⢕⢕⢕⢕⢕⢕⢕⢕⢕⢕⢕⢕⢕⢕⢕⢕⢕⢕⢕⢕⢕⢕⢕⢕⢕⢕⢕⢕⢕⢕⢕⢕⢕⢕⢕⢕⢕⢕⢕⢕⢕⣕⣵⣷⡾⢿⢟⢝⢕⢕⢕⢕⢕⢕⢕⢕⢕⢕⢕⢕⢕⢕⢕⢕⢕⢕⢔⢄⢄⣄⣄⣄⡄⢀⢕⢄⢔⢕⢕⢕⢕⢕⢕⢕⢕⢕⢕⢕⢕⢕⢕⢕⢕⢕⢕⢕⢝⢿⣿⠀</a:t>
            </a:r>
            <a:br/>
            <a:r>
              <a:t>⢻⢿⢿⢿⣿⣿⣿⣷⣷⣵⣱⣜⣞⣿⣧⣵⣕⡕⢕⢕⢕⢕⢕⢕⢕⢕⢕⢕⢕⢕⢕⢕⢕⢕⢕⢕⢕⢕⢕⢕⢕⢕⢕⢕⢕⢝⢟⢻⢿⣷⣧⣕⡕⢕⢕⢕⢕⢕⢕⢕⢕⢕⢕⢕⢕⢕⢕⢕⢕⢕⢕⢕⢕⢕⢕⢕⢕⢕⢕⢕⢕⢕⢕⢕⢕⢕⢕⢕⢕⢕⢕⢕⢕⢕⢕⢕⢕⢕⢕⢕⢕⢕⢕⢕⢕⢕⢕⢕⢕⢕⢕⢕⢕⢕⢕⢕⢕⢕⢕⢕⢕⢕⢕⢕⢕⢕⢕⢱⣿⡟⢕⢸⣷⣧⣕⡕⢕⢕⢕⢕⢕⢕⢕⢕⢕⢕⢕⢕⢕⢕⢕⢕⢕⢕⢕⢕⢕⢕⢕⢕⢕⢕⢕⢕⢕⢕⢕⢕⢕⢕⢕⢕⢕⣕⣕⣕⣵⡵⢷⢾⢟⢟⢝⢝⢕⢕⢕⢕⢕⢕⢕⢕⢕⢕⢕⢕⢕⢕⢕⢕⢕⢕⢕⢕⢕⢕⢕⢕⢕⢕⢹⣿⣿⣿⣷⣕⡕⢕⢕⢕⢕⢕⢕⢕⢕⢕⢕⢕⢕⢕⢕⢕⢕⢕⢕⢕⢕⢕⢸⣿⠀</a:t>
            </a:r>
            <a:br/>
            <a:r>
              <a:t>⢕⢕⢕⢕⢕⢜⢝⢟⢻⢿⣿⣿⣿⣿⣿⣿⣿⣿⣷⣷⣵⣕⡕⢕⢕⢕⢕⢕⢕⢕⢕⢕⢕⢕⢕⢕⢕⢕⢕⢕⢕⢕⢕⢕⢕⢕⢕⢕⢕⢜⢝⢻⢿⣷⣧⣵⣕⢕⢕⢕⢕⢕⢕⢕⢕⢕⢕⢕⢕⢕⢕⢕⢕⢕⢕⢕⢕⢕⢕⢕⢕⢕⢕⢕⢕⢕⢕⢕⢕⢕⢕⢕⢕⢕⢕⢕⢕⢕⢕⢕⢕⢕⢕⢕⢕⢕⢕⢕⢕⢕⢕⢕⢕⢕⢕⢕⢕⢕⢕⢕⢕⢕⢕⢕⢕⢕⢕⣼⣿⢇⢕⢕⢝⢟⢿⣿⣷⣧⣵⣵⣕⣕⣕⣕⢕⢕⢕⢕⢕⢕⢕⢕⢕⢕⢕⢕⢕⣕⢕⢕⢕⢱⢕⢕⢕⢕⢕⢕⢗⢗⢝⢝⢝⢝⢕⢕⢕⢕⢕⢕⢕⢕⢕⢕⢕⢕⢕⢕⢕⢕⢕⢕⢕⢕⢕⢕⢕⢕⢕⢕⢕⢕⢕⢕⢕⢕⢕⢕⢕⢕⢜⣿⣿⢟⢟⢿⣿⣧⣵⣕⡕⢕⢕⢕⢕⢕⢕⢕⢕⢕⢕⢕⣕⢕⢕⢕⢕⢕⢼⣿⠀</a:t>
            </a:r>
            <a:br/>
            <a:r>
              <a:t>⢕⢕⢕⢕⢕⢕⢕⢕⢕⢕⢕⢜⢝⢟⢿⢿⣿⣿⣿⣿⣿⣿⣿⣷⣷⣵⣕⣕⢕⢕⢕⢕⢕⢕⢕⢕⢕⢕⢕⢕⢕⢕⢕⢕⢕⢕⢕⢕⢕⢕⢕⢕⢕⢕⢝⢟⢻⢿⣷⣧⣕⡕⢕⢕⢕⢕⢕⢕⢕⢕⢕⢕⢕⢕⢕⢕⢕⢕⢕⢕⢕⢕⢕⢕⢕⢕⢕⢕⢕⢕⢕⢕⢕⢕⢕⢕⢕⢕⢕⢕⢕⢕⢕⢕⢕⢕⢕⢕⢕⢕⢕⢕⢕⢕⢕⢕⢕⢕⢕⢕⢕⢕⢕⢕⢕⢕⢕⣿⣿⢕⢕⢕⢕⢕⢕⢕⢕⢕⢝⢝⢝⢝⢝⢝⢝⢝⢕⢕⢕⢜⢝⢟⢟⢟⢏⢝⢕⢕⢕⢕⢕⢕⢕⢕⢕⢕⢕⢕⢕⢕⢕⢕⢕⢕⢕⢕⢕⢕⢕⢕⢕⢕⢕⢕⢕⢕⢕⢕⢕⢕⢕⢕⢕⢕⢕⢕⢕⢕⢕⢕⢕⢕⢕⢕⢕⢕⢕⢕⢕⢕⢕⢻⣿⡇⢕⢕⢝⢝⢿⢿⣿⣿⣿⣷⣵⣕⢕⢕⢕⢕⢕⢕⢜⢕⢕⢕⢕⢕⢸⣿⠀</a:t>
            </a:r>
            <a:br/>
            <a:r>
              <a:t>⢕⢕⢕⢕⢕⢕⢕⢕⢕⢕⢕⢕⢕⢕⢕⢕⢕⢜⢝⢟⢟⢿⢿⣿⣿⣿⣿⣿⣿⣷⣷⣵⣕⡕⢕⢕⢕⢕⢕⢕⢕⢕⢕⢕⢕⢕⢕⢕⢕⢕⢕⢕⢕⢕⢕⢕⢕⢕⢜⢝⢟⢿⣷⣧⣕⣕⢕⢕⢕⢕⢕⢕⢕⢕⢕⢕⢕⢕⢕⢕⢕⢕⢕⢕⢕⢕⢕⢕⢕⢕⢕⢕⢕⢕⢕⢕⢕⢕⢕⢕⢕⢕⢕⢕⢕⢕⢕⢕⢕⢕⢕⢕⢕⢕⢕⢕⢕⢕⢕⢕⢕⢕⢕⢕⢕⢕⢱⣿⣿⢕⢕⢕⢕⢕⢕⢕⢕⢕⢕⢕⢕⢕⢕⢕⢕⢕⢕⢕⢕⢕⢕⢕⢕⢕⢕⢕⢕⢕⢕⢕⢕⢕⢕⢕⢕⢕⢕⢕⢕⢕⢕⢕⢕⢕⢕⢕⢕⢕⢕⢕⢕⢕⢕⢕⢕⢕⢕⢕⢕⢕⢕⢕⢕⢕⢕⢕⢕⢕⢕⢕⢕⢕⢕⢕⢕⢕⢕⢕⢕⢕⢕⢜⣿⣷⢕⢕⢕⢕⢕⢕⢕⢕⢝⢟⢿⣿⣿⣷⣵⣕⡕⢕⢕⢕⢕⢕⢕⢕⣾⣿⠀</a:t>
            </a:r>
            <a:br/>
            <a:r>
              <a:t>⢕⢕⢕⢕⢕⢕⢕⢕⢕⢕⢕⢕⢕⢕⢕⢕⢕⢕⢕⢕⢕⢕⢕⢕⢝⢝⢻⢿⢿⣿⣿⣿⣿⣿⣿⣷⣧⣕⣕⢕⢕⢕⢕⢕⢕⢕⢕⢕⢕⢕⢕⢕⢕⢕⢕⢕⢕⢕⢕⢕⢕⢕⢕⢝⢝⢻⢿⣧⣵⣕⢕⢕⢕⢕⢕⢕⢕⢕⢕⢕⢕⢕⢕⢕⢕⢕⢕⢕⢕⢕⢕⢕⢕⢕⢕⢕⢕⢕⢕⢕⢕⢕⢕⢕⢕⢕⢕⢕⢕⢕⢕⢕⢕⢕⢕⢕⢕⢕⢕⢕⢕⢕⢕⢕⢕⢕⢸⣿⣿⢕⢕⢕⢕⢕⢕⢕⢕⢕⢕⢕⢕⢕⢕⢕⢕⢕⢕⢕⢕⢕⢕⢕⢕⢕⢕⢕⢕⢕⢕⢕⢕⢕⢕⢕⢕⢕⢕⢕⢕⢕⢕⢕⢕⢕⢕⢕⢕⢕⢕⢕⢕⢕⢕⢕⢕⢕⢕⢕⢕⢕⢕⢕⢕⢕⢕⢕⢕⢕⢕⢕⢕⢕⢕⢕⢕⢕⢕⢕⢕⢕⢕⢕⢻⣿⡇⢕⢕⢕⢕⢕⢕⢕⢕⢕⢕⢝⢟⢿⢿⣿⣿⣷⣕⢕⢕⢕⢕⢱⣿⣿⠀</a:t>
            </a:r>
            <a:br/>
            <a:r>
              <a:t>⢕⢕⢕⢕⢕⢕⢕⢕⢕⢕⢕⢕⢕⢕⢕⢕⢕⢕⢕⢕⢕⢕⢕⢕⢕⢕⢕⢕⢕⢝⢝⢻⢿⢿⣿⣿⣿⣿⣿⣿⣷⣧⣵⣕⡕⢕⢕⢕⢕⢕⢕⢕⢕⢕⢕⢕⢕⢕⢕⢕⢕⢕⢕⢕⢕⢕⢕⢜⢝⢟⢿⣧⣕⡕⢕⢕⢕⢕⢕⢕⢕⢕⢕⢕⢕⢕⢕⢕⢕⢕⢕⢕⢕⢕⢕⢕⢕⢕⢕⢕⢕⢕⢕⢕⢕⢕⢕⢕⢕⢕⢕⢕⢕⢕⢕⢕⢕⢕⢕⢕⢕⢕⢕⢕⢕⢕⢸⣿⣿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⢕⢕⢕⢕⢕⢕⢜⢝⣿⣿⣷⡕⣸⡕⣾⣿⡟⠀</a:t>
            </a:r>
            <a:br/>
            <a:r>
              <a:t>⢕⢕⢕⢕⢕⢕⢕⢕⢕⢕⢕⢕⢕⢕⢕⢕⢕⢕⢕⢕⢕⢕⢕⢕⢕⢕⢕⢕⢕⢕⢕⢕⢕⢕⢜⢝⢝⢝⢟⢟⢿⣿⣿⣿⣿⣿⣷⣧⣵⣕⡕⢕⢕⢕⢕⢕⢕⢕⢕⢕⢕⢕⢕⢕⢕⢕⢕⢕⢕⢕⢕⢕⢝⢝⢳⢧⢕⡕⢕⢕⢕⢕⢕⢕⢕⢕⢕⢕⢕⢕⢕⢕⢕⢕⢕⢕⢕⢕⢕⢕⢕⢕⢕⢕⢕⢕⢕⢕⢕⢕⢕⢕⢕⢕⢕⢕⢕⢕⢕⢕⢕⢕⢕⢕⢕⢕⢜⣿⣿⢕⢕⢕⢕⢕⢕⢕⢕⢕⢕⢕⢕⢕⢕⢕⢕⢕⢕⢕⢕⢕⢕⢕⢕⢕⢕⢕⢕⢕⢕⢕⢕⢕⢕⢕⢕⢕⢕⢕⢕⢕⢕⢕⢕⢕⢕⢕⢕⢕⠁⢕⢕⢕⢕⢕⢕⢕⢕⢕⢕⢕⢕⢕⢕⢕⢕⢕⢕⢕⢕⢕⢕⢕⢕⢕⢕⢕⢕⢕⢕⢕⢕⢕⢕⣿⣿⡕⢕⢕⢕⢕⢕⢕⢕⢕⢕⢕⢕⢕⢕⢕⢕⢜⣿⣿⣧⣿⣿⣿⡟⢕⠀</a:t>
            </a:r>
            <a:br/>
            <a:r>
              <a:t>⢕⢕⢕⢕⢕⢕⢕⢕⢕⢕⢕⢕⢕⢕⢕⢕⢕⢕⢕⢕⢕⢕⢕⢕⢕⢕⢕⢕⢕⢕⢕⢕⢕⢕⢕⢕⢕⢕⢕⢕⢕⢕⢝⢝⢟⢟⢻⢿⣿⣿⣿⣿⣿⣧⣵⣕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⢱⡕⢕⢕⢕⢕⢕⢕⢕⢕⢕⢕⠕⠕⠑⢑⢕⢕⢕⢕⢕⢕⢕⢕⢕⢕⢕⢕⢕⢕⢕⢕⢕⢕⢕⢕⢕⢕⢕⢕⢕⢕⢕⢕⢕⢕⢹⣿⡇⢕⢕⢕⢕⢕⢕⢕⢕⢕⢕⢕⢕⢕⢕⢕⢕⢝⢿⣿⢿⢏⢕⢕⢕⠀</a:t>
            </a:r>
            <a:br/>
            <a:r>
              <a:t>⢕⢕⢕⢕⢕⢕⢕⢕⢕⢕⢕⢕⢕⢕⢕⢕⢕⢕⢕⢕⢕⢕⢕⢕⢕⢕⢕⢕⢕⢕⢕⢕⢕⢕⢕⢕⢕⢕⢕⢕⢕⢕⢕⢕⢕⢕⢕⢕⢕⢕⢝⢝⢝⢝⢟⢟⢿⣷⣷⣧⣕⣕⢕⢕⢕⢕⢕⢕⢕⢕⢕⢕⢕⢕⢕⢕⢕⢕⢕⢕⢕⢕⢕⢕⢕⢕⢕⢕⢕⢕⢕⢕⢕⢕⢕⢕⢕⢕⢕⢕⢕⢕⢕⢕⢕⢕⢕⢕⢕⢕⢕⢕⢕⢕⢕⢕⢕⢕⢕⢕⢕⢕⢕⢕⢕⢕⢕⣿⣿⡇⢕⢕⢕⢕⢕⢕⢕⢕⢕⢕⢕⢕⢕⢕⢕⢕⢕⢕⢕⡕⢕⢕⢕⢕⢕⢕⢕⢕⢕⢕⢕⢕⢕⢕⢕⢕⢕⢸⣿⣷⣕⢕⢕⠕⠕⠑⠑⢑⢄⢔⢔⢕⢕⢕⢕⢕⢕⢕⢕⢕⢕⢕⢕⢕⢕⢕⢕⢕⢕⢕⢕⢕⢕⢕⢕⢕⢕⢕⢕⢕⢕⢕⢕⢜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⢝⢟⢿⢿⣷⣧⣕⣕⢕⢕⢕⢕⢕⢕⢕⢕⢕⢕⢕⢕⢕⢕⢕⢕⢕⢕⢕⢕⢕⢕⢕⢕⢕⢕⢕⢕⢕⢕⢕⢕⢕⢕⢕⢕⢕⢕⢕⢕⢕⢕⢕⢕⢕⢕⢕⢕⢕⢕⢕⢕⢕⢕⢕⢕⢕⢕⢕⢕⣿⣿⡇⢕⢕⢕⢕⢕⢕⢕⢕⢕⢕⢕⢕⢕⢕⢕⢕⢕⢱⣷⣷⡕⢕⢕⢕⢕⢕⢕⢕⢕⢕⢕⢕⢕⢕⢕⢕⢕⢜⣿⣿⣿⣧⣄⣄⢔⠕⢑⢕⢕⢕⢕⢕⢕⢕⢕⢕⢕⢕⢕⢕⢕⢕⢕⢕⢕⢕⢕⢕⢕⢕⢕⢕⢕⢕⢕⢕⢕⢕⢕⢕⢕⢕⢕⢕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⢟⢿⣿⣿⣷⣧⣕⣕⢕⢕⢕⢕⢕⢕⢕⢕⢕⢕⢕⢕⢕⢕⢕⢕⢕⢕⢕⢕⢕⢕⢕⢕⢕⢕⢕⢕⢕⢕⢕⢕⢕⢕⢕⢕⢕⢕⢕⢕⢕⢕⢕⢕⢕⢕⢕⢕⢕⢕⢕⢕⢕⢕⢕⣿⣿⣇⢕⢕⢕⢕⢕⢕⢕⢕⢕⢕⢕⢕⠕⢕⢕⢕⢕⢸⣿⣿⣿⣕⢕⢕⢕⢕⢕⢕⢕⢕⢕⢕⢕⢑⠑⢑⢕⢕⣿⣿⣿⣿⣿⣿⡇⠀⢕⢕⢕⢕⢕⢕⢕⢕⢕⢕⢕⢕⢕⢕⢕⢕⢕⢕⢕⢕⢕⢕⢕⢕⢕⢕⢕⢕⢕⢕⢕⢕⢕⠕⢕⢕⢕⢕⢸⣿⡇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⢕⢕⢕⢕⢜⢝⢟⢿⢿⣿⣷⣧⣕⣕⢕⢕⢕⢕⢕⢕⢕⢕⢕⢕⢕⢕⢕⢕⢕⢕⢕⢕⢕⢕⢕⢕⢕⢕⢕⢕⢕⢕⢕⢕⢕⢕⢕⢕⢕⢕⢕⢕⢕⢕⢕⢕⢕⢕⢕⢕⢕⢕⢕⢕⣿⣿⣿⢕⢕⢕⢕⢕⢕⢕⢕⢕⢕⢕⢕⠀⢕⢕⢕⢕⢸⣿⣿⣿⣿⣧⢕⢕⢕⢕⢕⢕⢕⢕⢕⢕⢕⠀⠀⠑⠑⢸⣿⣿⣿⣿⣿⣷⣷⢕⢕⢕⢕⢕⢕⢕⢕⢕⢕⢕⢕⢕⢕⢕⢕⢕⢕⢕⢕⢕⢕⢕⢕⢕⢕⢕⢕⢕⢕⢕⢕⢕⢕⢕⢕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⢝⢟⢿⢿⣷⣧⣕⡕⢕⢕⢕⢕⢕⢕⢕⢕⢕⢕⢕⢕⢕⢕⢕⢕⢕⢕⢕⢕⢕⢕⢕⢕⢕⢕⢕⢕⢕⢕⢕⢕⢕⢕⢕⢕⢕⢕⢕⢕⢕⢕⢕⢕⢕⢜⣿⣿⢕⢕⢕⢕⢕⢕⢕⢕⠑⢕⢕⢕⢔⢕⢕⢕⢕⢜⢝⢻⢿⣿⣿⣿⣧⡕⢕⢕⢕⢅⢕⢕⢕⢕⢔⠀⠀⠀⢜⣿⣿⣿⢿⢟⢏⢑⣱⣵⡕⢕⢕⢕⢕⢕⢕⢕⢕⢕⢕⢕⢕⢕⢕⢕⢕⢕⢕⢕⢕⢕⢕⢕⢕⢕⢵⡕⢕⢕⢕⢕⢕⢕⢕⢕⢸⣿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⢝⢝⢟⢿⢷⣧⣕⣕⡕⢕⢕⢕⢕⢕⢕⢕⢕⢕⢕⢕⢕⢕⢕⢕⢕⢕⢕⢕⢕⢕⢕⢕⢕⢕⢕⢕⢕⢕⢕⢕⢕⢕⢕⢕⢕⢕⢕⢕⢕⣿⣿⢕⢕⢕⢕⢕⢕⢕⢕⢔⢑⢕⢕⢕⢸⣧⡕⢕⢜⣷⣧⣕⢜⢝⢟⢟⢟⢇⣕⢕⢕⢕⢁⠕⢕⢕⢔⠀⠀⠁⢜⣕⢑⢅⣕⣱⣽⣽⣽⣽⣕⢕⢕⢕⢕⠕⢕⢕⢕⢕⢔⢅⠑⢕⢔⢕⢕⢕⢕⢕⢕⢕⢕⠕⢕⢕⢜⢕⢕⢕⢕⢕⢕⢕⢕⢕⣿⣿⣷⣧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⢜⢝⢟⢗⢧⢵⢕⢕⢕⢕⢕⢕⢕⢕⢕⢕⢕⢕⢕⢕⢕⢕⢕⢕⢕⢕⢕⢕⢕⢕⢕⢕⢕⢕⢕⢕⢕⢕⢕⢕⢕⢕⢕⣿⣿⡕⢕⢕⢕⢕⠕⢕⢕⢕⠕⢕⢕⢕⣾⣿⣷⡕⢕⢹⣷⣷⣷⣷⣴⣴⣵⣺⣿⣷⣧⣕⢕⢔⠁⠕⢕⢔⠀⠀⢜⣷⣾⣿⡿⠟⠛⠙⠉⠉⠁⠀⠀⠑⢕⢔⠕⠕⢕⢕⢕⢕⢕⢕⢅⢑⠕⠕⢕⢕⢔⢔⢔⢕⢕⢕⢕⢕⢕⢕⢕⢕⢕⢕⠕⢕⢟⣟⣿⣿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⢄⢕⢕⢕⠀⠑⢕⢕⡿⠟⠛⠃⠀⠁⠁⠁⠁⠈⠉⠙⠻⢿⣿⣿⣿⣿⣷⣕⢕⢀⠁⠕⢕⢄⠁⢸⡟⠁⢀⢀⣀⢄⠔⠔⠔⢄⠀⠀⢕⢕⢔⠀⠀⠑⠕⢕⢕⢕⢕⢕⢔⢄⠀⠁⢁⠕⠕⠕⠅⠁⠁⠁⢕⠑⠑⠑⠁⠀⢄⢔⣾⣿⣿⢿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⢁⢕⢕⢕⠀⠁⠔⠐⠀⢀⢔⣤⣴⡕⠑⠑⠀⠀⠀⢄⣕⢻⣿⣿⣿⣿⣿⣷⡕⢄⠀⢕⢕⢄⠁⢕⣵⣿⠻⠿⠟⠀⠀⠀⢕⠀⠀⣸⣷⣷⣕⠀⠀⢀⢀⠀⠁⠑⠕⢕⢕⢕⢕⢕⢔⢄⢄⢄⢔⢔⢅⢄⢄⢔⢔⢕⠑⢕⢕⢿⣿⡏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⡅⢕⢕⠕⢕⢑⢕⢕⢀⠀⠀⠀⠀⣱⣾⢝⠟⢕⠀⠀⠀⠀⠀⢸⣿⣿⣿⣿⣿⣿⣿⣿⣿⣇⢀⠁⢱⡕⢔⢸⣿⣿⡔⠀⢕⣔⣕⣰⢕⡀⢠⣿⣿⣿⢇⢀⣵⣿⣷⣷⣴⣔⢀⠀⠀⠁⠕⠑⠑⠑⠕⠕⢕⢕⢕⢕⢕⢕⢕⢕⠔⢕⢕⢸⣿⡇⢕⢕⢕⢕⢕⢕⢕⢕⢕⢕⢕⢕⢕⢕⢕⢕⢕⢕⢕⢕⢕⢕⠀</a:t>
            </a:r>
            <a:br/>
            <a:r>
              <a:t>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⢑⠕⠕⢕⢕⢕⢕⢕⢕⢕⢅⢑⠕⢕⢕⢕⢕⢸⣿⣿⣱⣾⣧⢕⢕⠀⠕⢕⢁⠕⢕⠀⠀⢄⢀⢹⣿⣧⢀⢕⣵⣵⡇⠔⢄⣿⣿⣿⣿⣿⣿⣿⣿⣿⣿⣿⡇⠀⢸⣧⢕⢱⣿⣿⣿⣦⡕⢜⢿⢟⢕⣰⣿⣿⣿⣿⣾⣿⣿⣿⣿⣿⣿⣿⡏⠀⢔⢔⢔⢔⣄⣄⣄⡄⢕⢕⢕⢕⢕⢕⢕⢕⠀⢅⢕⢸⣿⣇⢕⢕⢕⢕⢕⢕⢕⢕⢕⢕⢕⢕⢕⢕⢕⢕⢕⢕⢕⢕⢕⢕⠀</a:t>
            </a:r>
            <a:br/>
            <a:r>
              <a:t>⢕⢕⠑⠀⠀⠀⠕⢕⠁⠑⠕⠑⠑⠕⢕⢕⢕⢕⢕⢕⢕⢕⢕⢕⢕⢕⢕⢕⢕⢕⢕⢕⢕⢕⢕⢕⢕⢕⢕⢕⢕⢕⢕⢕⢕⢕⢕⢕⢕⢕⢕⢕⢕⢕⢕⢕⢕⢕⢕⢕⢕⢕⢕⢕⢕⢕⢕⢕⢕⢕⢕⢕⢕⢕⢕⢕⢕⢕⢕⢕⢕⢕⢕⢕⢕⢕⢕⢕⢕⢕⢕⢕⢕⢕⢕⢕⢕⢕⢕⢕⢕⢄⢀⢀⢔⢅⢕⠑⠕⠑⠀⠀⠀⠀⠁⠁⠑⠑⠕⢕⢔⢔⢕⢅⢕⠕⢕⢕⢻⣿⣿⣿⣿⢕⠕⠀⠀⠑⢕⢄⠁⠀⠀⠑⢳⣧⣿⣿⣷⣵⣜⢟⢕⣰⣾⣿⣿⣿⣿⣿⣿⣿⣿⣿⣿⣿⡇⢀⢸⣿⣧⣾⣿⣿⣿⣿⣿⣷⣷⣾⢿⣿⣿⣿⣯⣝⣿⣿⣿⣿⣿⣿⣿⣿⢕⢀⢕⣱⣷⣾⣿⣿⢟⢕⢕⢕⢕⢕⢕⢕⢕⢕⠕⢕⢕⢜⣿⣿⢕⢕⢕⢕⢕⢕⢕⢕⢕⢕⢕⢕⢕⢕⢕⢕⢕⢕⢕⢕⢕⢕⠀</a:t>
            </a:r>
            <a:br/>
            <a:r>
              <a:t>⢕⢕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⢅⢀⢀⢀⢀⠀⠀⠀⠀⢄⢄⢀⢅⢕⢕⢕⢕⢕⢕⢕⢕⣼⣿⡇⠕⠀⠀⠀⠀⠀⠑⠔⢀⠀⠀⠑⢹⡟⣏⣿⡿⣿⢿⢿⢿⣿⣿⣿⣿⣿⣿⣿⣿⣿⣿⣿⣿⢇⢱⣾⣿⣿⣿⣿⣿⣿⣿⣿⣿⣷⣷⣷⣿⢇⢺⢟⢿⡿⣿⣿⣿⣿⣿⣿⡟⢄⢕⣾⣿⣿⣿⡿⢕⢕⢕⢕⢕⢕⢕⢕⢕⢕⠀⠀⠀⢕⢕⣿⣿⡇⢕⢕⢕⢕⢕⢕⢕⢕⢕⢕⢕⢕⢕⢕⢕⢕⢕⢕⢕⢕⢕⠀</a:t>
            </a:r>
            <a:br/>
            <a:r>
              <a:t>⢕⢕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⢇⠀⠀⠀⢄⣱⣷⡄⠀⠀⠀⠀⠀⠁⠜⢿⡻⢳⢿⢿⣿⣿⣿⣿⣿⣿⣿⣿⣿⣿⣿⣿⣿⣵⣷⣿⣿⣿⣿⣿⣿⣿⣿⣿⣿⣿⣿⣿⢏⢕⢕⢕⢕⢕⢕⢻⣿⣿⣿⣿⣿⣇⢜⢕⢝⢻⢟⢏⢕⢕⢕⢕⢕⢕⢕⢕⢕⢕⢕⢔⢔⢔⢕⢕⣿⣿⡇⢕⢕⢕⢕⢕⢕⢕⢕⢕⢕⢕⢕⢕⢕⢕⢕⢕⢕⢕⢕⢕⠀</a:t>
            </a:r>
            <a:br/>
            <a:r>
              <a:t>⢕⢕⢔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⢕⢕⢕⢕⢕⢕⣼⣿⡟⢁⢀⢄⣕⣼⣿⣿⡇⢕⢄⠀⠀⠀⠀⢄⢁⠕⢕⢕⢕⢻⣿⣿⣿⣿⣿⣿⣿⣿⣿⣿⣿⣿⣿⣿⣿⣿⣿⣿⣿⣿⣿⣿⣿⣿⣿⣿⣿⡕⢕⢕⢕⢕⢕⢕⣾⣿⣿⣿⣿⣿⢏⢅⢅⢁⢕⢕⢕⢕⢕⢕⢕⢕⢕⢕⢕⢕⢕⠑⠑⠑⠁⢕⢕⣿⣿⡇⢕⢕⢕⢕⢕⢕⢕⢕⢕⢕⢕⢕⢕⢕⢕⢕⢕⢕⢕⢕⢕⠀</a:t>
            </a:r>
            <a:br/>
            <a:r>
              <a:t>⢕⢕⢑⠀⠀⠀⠀⠀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⡟⢕⣕⣵⣾⣿⢟⢟⣿⣿⢕⢕⢕⢄⢀⠀⠀⠕⢕⢕⢕⣕⣼⣿⣿⣿⣿⣿⣿⣿⣿⣿⣿⣿⣿⣿⣿⣿⣿⣿⣿⣿⣿⣿⣿⣿⣿⣿⣿⣿⣿⣧⣵⣵⣵⣷⣿⣿⣿⣿⣿⣿⢏⢅⢕⢕⢕⢕⢕⢕⢕⢕⢕⢕⢕⢕⢕⢕⢕⢕⢔⢔⢔⢔⢕⢕⢿⣿⣧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⡿⢟⢏⢕⢕⢕⢻⣿⡇⢕⢕⢕⢕⢱⣦⣔⣅⣕⣼⣾⣿⣿⣿⣿⣿⣿⣿⣿⣿⣿⣿⡇⢹⣿⣿⣿⣿⣿⣿⣿⣿⣿⣿⣿⣿⣿⣿⣿⣿⣿⣿⣿⣿⣿⣿⣿⣿⣿⣿⡏⢕⢕⢕⢕⢕⢕⢕⢕⢕⢕⢕⢕⢕⢕⢕⢕⢕⢕⢕⢕⢑⢅⢕⢕⢸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⢕⢕⢕⢕⢕⢕⢕⢸⣿⣧⢕⢕⢕⢕⢕⢻⣿⣿⣿⣿⣿⣿⣿⣿⣿⣿⣿⣿⣿⣿⣿⣿⣿⣿⣿⣿⣿⣿⣿⣿⣿⣿⣿⣿⣿⣿⣿⣿⣿⣿⣿⣿⣿⣿⣿⣿⣿⣿⣿⢏⢕⢕⢕⢕⢕⢕⢕⢕⢕⢕⢕⢕⢕⢕⢕⢕⢕⢕⢕⢕⢕⢕⢕⢕⢕⢜⣿⣿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⡕⢕⢕⢕⢕⢜⢿⣿⣿⣿⣿⣿⣿⣿⣿⣿⣿⣿⣿⣿⣿⣿⣿⣿⣿⣿⣿⣿⣿⣿⣿⣿⣿⣿⣿⣿⣿⣿⣿⣿⣿⣿⣿⣿⣿⣿⣿⡿⢏⢕⢕⢕⢕⢕⢕⢕⢕⢕⢕⢕⢕⢕⢕⢕⢕⢕⢕⢕⢕⢕⢕⢕⢕⢕⢕⢕⣿⣿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⣕⣕⣕⣕⣕⣕⢕⢕⢕⢕⢕⢕⢕⢕⢕⢕⢕⢕⢕⢕⢕⢕⢕⢕⢕⢕⢕⢕⢕⢕⢕⢕⢕⢕⢕⢕⢕⢕⢕⢕⢕⢕⢕⢕⢕⢕⢕⢕⢕⢕⢕⢕⢕⢕⢕⢕⢕⢕⢕⢕⢕⢸⣿⣇⢕⢕⢕⢕⢕⢜⢻⣿⣿⣿⣿⣿⣿⣿⣿⣿⣿⣿⣿⣿⣿⣿⣿⣿⣿⣿⣿⣿⣿⣿⣿⣿⣿⣿⣿⣿⣿⣿⣿⣿⣿⣿⣿⣿⣿⡟⢕⢕⢕⢕⢕⢕⢕⢕⢕⢕⢕⢕⢕⢕⢕⢕⢕⢕⢕⢕⢕⢕⢕⢕⢕⢕⢕⢕⢕⢻⣿⣷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⢝⢝⢜⢝⢝⢝⢝⢝⢕⢕⢕⢕⢕⢕⢕⢕⢕⢕⢕⢕⢕⢕⢕⢕⢕⢕⢕⢕⢕⢕⢕⢕⢕⢕⢕⢕⢕⠕⠕⢕⢕⢕⢕⢕⢕⢕⢕⢕⢕⢕⢕⢕⢕⢕⢕⢕⢕⢕⢕⢕⢕⢕⢕⢕⢕⢕⢕⢕⢕⣿⣿⡕⢕⢕⢕⢕⢕⢕⢝⣿⣿⣿⣿⣿⣿⣿⣿⣿⡿⢫⣽⡝⢝⢝⢝⢝⢝⢝⢕⢕⢜⢽⣿⣿⣿⣿⣿⣿⣿⣿⣿⣿⣿⣿⡿⢏⢕⢕⢕⢕⢕⢕⢕⢕⢕⢕⢕⢕⢕⢕⢕⢕⢕⢕⢕⢕⢕⢕⢕⢕⢕⢕⢕⢕⢕⢕⢸⣿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⢑⢑⠁⠕⠅⢅⢅⢑⢀⢅⢅⢅⢅⢕⢕⢕⢕⢕⢕⢕⢕⢕⢕⢕⢕⢕⢕⢕⢕⢕⢕⢕⢕⢕⢕⢕⢕⢕⢕⢕⢕⢕⢕⢕⢕⢕⢕⢸⣿⡇⢕⢕⢕⢕⢕⢕⢕⢜⢻⣿⣿⣿⣿⣿⣿⣿⣿⣿⣾⣧⣕⣕⣵⣕⢕⣱⣷⣾⣿⣿⣿⣿⣿⣿⣿⣿⣿⣿⣿⣿⣿⢟⢕⢕⢕⢕⢕⢕⢕⢕⢕⢕⢕⢕⢕⢕⢕⢕⢕⢕⢕⢕⢕⢕⢕⢕⢕⢕⢕⢕⢕⢕⢕⢕⢸⣿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⢕⢕⢕⢕⢕⢕⢕⢕⢕⢕⢕⢕⢕⢕⢕⢕⢕⢕⢕⢕⢕⢕⢕⢕⢕⢕⢕⢕⢕⢕⢕⢕⢕⢕⢕⢕⢕⢕⢕⢕⢕⢕⢕⢕⢸⣿⣧⢕⢕⢕⢕⢕⢕⢕⢕⢕⢜⢻⣿⣿⣿⣿⣿⣿⣿⣿⣿⣿⣿⣿⣿⣿⣿⣿⣿⣿⣿⣿⣿⣿⣿⣿⣿⣿⣿⡿⢏⢕⢕⢕⢕⢕⢕⢕⢕⢕⢕⢕⢕⢕⢕⢕⢕⢕⢕⢕⢕⢕⢕⢕⢕⢕⢕⢕⢕⢕⢕⢕⢕⢕⢕⢕⣿⣿⢕⢕⢕⢕⢕⢕⢕⢕⢕⢕⢕⢕⢕⢕⢕⢕⢕⢕⢕⢕⠀</a:t>
            </a:r>
            <a:br/>
            <a:r>
              <a:t>⢕⢕⢕⢕⢕⢕⢕⢕⢕⢕⢕⢕⢕⢕⢕⢕⢕⢕⢕⢕⢕⢕⢕⢕⢕⣕⣕⣕⣕⣕⣵⣵⣵⣵⣵⣵⣵⡵⢵⢵⢵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⢝⢻⣿⣿⣿⣿⣿⣿⣿⣿⣿⣿⣿⣿⣿⣿⣿⣿⣿⣿⣿⣿⣿⡿⢟⢕⢕⢕⢕⢕⢕⢁⢕⢕⢕⢕⢕⢕⢕⢕⢕⢕⢕⢕⢕⢕⢕⢕⢕⢕⢕⢕⢕⢕⢕⢕⢕⢕⢕⢕⢕⢕⢕⢿⣿⣧⢕⢕⢕⢕⢕⢕⢕⢕⢕⢕⢕⢕⢕⢕⢕⢕⢕⢕⢕⠀</a:t>
            </a:r>
            <a:br/>
            <a:r>
              <a:t>⢕⢕⢕⢕⢕⢕⢕⢕⢕⢕⣕⣕⣕⣕⣕⣵⣵⣵⣷⣷⣷⣾⣿⢿⢿⢿⢿⢟⢟⢟⢏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⢕⢕⢕⢕⢕⢕⢕⢕⢕⢕⠝⠟⢿⣿⣿⣿⣿⣿⣿⣿⣿⣿⣿⣿⣿⣿⣿⢿⢏⢕⢕⢕⢕⢕⢕⢕⢕⢕⠁⠀⠑⢕⢕⢕⢕⢕⢕⢕⢕⢕⢕⢕⢕⢕⢕⢕⢕⢕⢕⢕⢕⢕⢕⢕⢕⢕⠁⠁⢕⢕⢸⣿⣿⢕⢕⢕⢕⢕⢕⢕⢕⢕⢕⢕⢕⢕⢕⢕⢕⢕⢕⢕⠀</a:t>
            </a:r>
            <a:br/>
            <a:r>
              <a:t>⢕⢕⢕⢕⢕⢕⢕⢕⢕⢜⢝⢝⢝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⢕⢕⢕⢕⢕⢕⢕⢕⢕⢕⢕⢕⢕⠕⠀⠀⠕⢜⢝⢻⢿⣿⣿⣿⣿⣿⣿⡿⢟⢝⢕⢕⢕⢕⢕⢕⢕⢕⢕⢕⠕⠁⠀⠀⠀⢕⢕⢕⢕⢕⢕⢕⢕⢕⢕⢕⢕⢕⢕⢕⢕⢕⢕⢕⢕⢕⢕⢕⢕⠀⠀⠀⠑⢕⢸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⡕⢕⢕⢕⢕⢕⢕⢕⢕⢕⢕⢕⢕⠀⠀⠀⠀⠁⠕⢕⢕⢜⢝⢟⢟⢝⢕⢕⢕⢕⢕⢕⢕⢕⢕⢕⢕⢕⠕⠑⠀⠀⠀⠀⠀⢕⢕⢕⢕⢕⢕⢕⢕⢕⢕⢕⢕⢕⢕⢕⢕⢕⢕⢕⢕⢕⢕⢕⢄⢄⠀⠀⠀⢕⢕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⣱⣾⣿⣷⣷⣷⣵⣵⣕⣕⣕⣸⣿⡇⢕⢕⢣⢕⢕⢕⢕⢕⢕⢕⢕⢕⢀⠀⠀⠀⠀⠀⠁⠑⠕⠕⢕⢕⢕⢕⢕⢕⢕⢕⢕⢕⢕⢕⢑⠁⠀⠀⠀⠀⠀⠀⠀⠀⢕⢕⢕⢕⢕⢕⢕⢕⢕⢕⣱⢎⢕⢕⢕⢕⢕⢕⢕⢕⢕⣕⣱⣵⡵⢕⢔⢔⢕⢕⣿⣿⢕⢕⢕⢕⢕⢕⢕⢕⢕⢕⢕⢕⢕⢕⢕⢕⢕⢕⢕⠀</a:t>
            </a:r>
            <a:br/>
            <a:r>
              <a:t>⢕⢕⢕⢕⢕⢕⢕⢕⢕⢕⢕⢕⢕⢕⢕⢕⢕⢕⢕⢕⢕⢕⢕⢕⢕⢕⣕⣕⣕⣕⢕⢕⢕⢕⢕⢕⢕⢕⢕⢕⢕⢕⢕⢕⢕⢕⢕⢕⢕⢕⢕⢕⢕⢕⢕⢕⢕⢕⢕⢕⢕⢕⢕⢕⢕⢕⢕⢕⢕⢕⢕⢕⢕⢕⢕⢕⢕⢕⢕⢕⢕⢕⢕⢕⢕⢕⢕⢕⢕⢕⢕⢕⢕⠕⠑⠕⢕⢕⢕⢕⢕⢕⢕⢕⢕⢕⢕⢕⢕⢕⢕⢕⢕⢕⢕⢕⢕⢕⢕⢕⢕⢕⢕⢕⢕⢕⢕⢕⢕⢕⢕⣿⣿⣿⣿⣿⣿⣿⣿⣿⣿⣿⣿⣿⡇⢕⢕⢕⢕⢕⢕⢕⢕⢕⣕⣱⣕⢕⠀⠀⠀⠀⠀⠀⠀⠀⢀⢕⢕⠕⠑⢕⢕⢕⢕⠕⠁⠑⢕⢕⢄⠀⠀⠀⠀⠀⠀⠀⢀⢕⢕⢕⢕⢕⢕⢕⡕⢕⢕⢝⢕⢕⢕⠕⢕⣵⣵⣷⣿⣿⣿⣿⣿⢇⢕⢕⢕⢕⢕⣿⣿⣧⢕⢕⢕⢕⢕⢕⢕⢕⢕⢕⢕⢕⢕⢕⢕⢕⢕⢕⠀</a:t>
            </a:r>
            <a:br/>
            <a:r>
              <a:t>⢕⢕⢕⢕⢕⢕⢕⢕⢕⢕⢕⢕⣕⣕⣕⣕⣵⣵⣵⣷⣷⣷⣾⣿⡿⢿⢟⢟⢏⢕⢕⢕⢕⢕⢕⢕⢕⢕⢕⢕⢕⢕⢕⢕⢕⢕⢕⢕⢕⢕⢕⢕⢕⢕⢕⢕⢕⢕⢕⢕⢕⢕⢕⢕⢕⢕⢕⢕⢕⢕⢕⢕⢕⢕⢕⢕⢕⢕⢕⢕⢕⢕⢕⢕⢕⢕⢕⢕⢕⢕⠕⢕⢕⠑⠀⠀⠀⢑⢕⢕⢕⢕⢕⢕⢕⢕⢕⢕⢕⢕⢕⢕⢕⢕⢕⢕⢕⢕⢕⢕⢕⢕⢕⢕⢕⢕⢕⢕⢕⢕⢕⢹⣿⣿⣻⣿⣿⣿⣿⣿⣿⣿⣿⢕⢕⢕⢕⢕⢕⢕⢕⢕⢕⢕⢻⢿⢟⢇⠀⠀⠀⠀⠀⠀⠀⢀⢕⡕⠕⠀⠀⠁⢕⢕⠑⠀⠀⠀⢕⢕⡕⢄⠀⠀⠀⠀⠀⠀⢕⢕⢕⡱⢕⢕⢵⢏⢕⢕⢕⢕⢕⢕⠀⢕⢟⢻⣿⣿⣿⣿⣿⣿⣷⣷⡇⢕⢕⢕⢕⣿⣿⣿⢕⢕⢕⢕⢕⢕⢕⢕⢕⢕⢕⢕⢕⢕⢕⢕⢕⢕⠀</a:t>
            </a:r>
            <a:br/>
            <a:r>
              <a:t>⣕⣕⣕⣕⣕⣵⣵⣷⣷⣿⣿⣿⡿⢿⢿⢿⢿⢟⢟⢏⢝⢝⢕⢕⢕⢕⢕⢕⢕⢕⢕⢕⢕⢕⢕⢕⢕⢕⢕⢕⢕⢕⢕⢕⢕⢕⢕⢕⢕⢕⢕⢕⢕⢕⢕⢕⢕⢕⢕⢕⢕⢕⢕⢕⢕⢕⢕⢕⢕⢕⢕⢕⢕⢕⢕⢕⢕⢕⢕⢕⢕⢕⢕⢕⢕⢕⢕⢕⢕⢕⢕⢕⢄⢅⢄⢔⢕⢕⢕⢕⢕⢕⢕⢕⢕⢕⢕⢕⢕⢕⢕⢕⢕⢕⢕⢕⢕⢕⢕⢕⢕⢕⢕⢕⢕⢕⢕⢕⢕⢕⢕⣾⣿⣿⣿⣿⣿⣿⣿⣿⣟⡏⢕⢕⠑⢕⢕⢕⢕⢕⢕⢕⢕⢕⢕⢕⢕⢕⠀⠀⠀⠀⠀⠀⢀⣼⡿⢕⢔⠀⠀⠀⠁⠀⠀⠀⠀⢄⢕⢕⢱⣕⢄⠀⠀⠀⠀⠀⢕⢕⢏⢕⢕⢕⢕⢕⠀⢕⢕⢕⢕⢕⠀⢕⣵⣷⣾⣿⣿⣿⣿⣿⣿⣿⣕⣕⢕⢕⢕⢹⣿⣿⢕⢕⢕⢕⢕⢕⢕⢕⢕⢕⢕⢕⢕⢕⢕⢕⢕⢕⠀</a:t>
            </a:r>
            <a:br/>
            <a:r>
              <a:t>⢿⢟⢟⢟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⠑⠁⠀⠀⠑⢕⢕⢕⢕⢕⢕⢕⢕⢕⢕⢕⢕⢕⢕⢕⢕⢕⢕⢕⢕⢕⢕⢕⢕⢕⢕⢕⣱⣾⣿⣿⣿⣿⣿⣿⣿⣿⣿⣿⣿⣿⢕⠀⢕⢕⢕⢕⢕⢕⢕⢕⢕⢕⢕⢕⢕⠀⠀⠀⠀⠀⢄⣾⡿⢕⢕⢕⢔⢄⢀⣀⣀⣀⣠⢇⢕⢕⢕⢜⣿⣇⢀⠀⠀⠀⠀⢕⢕⢕⢕⢕⢕⢕⢕⠀⢕⢕⢕⢕⢕⠀⢱⣿⣿⣿⣿⣿⣿⣿⣿⣿⣿⣿⣿⣿⣷⣧⣼⣿⣿⣿⣷⣕⢕⢕⢕⢕⢕⢕⢕⢕⢕⢕⢕⢕⢕⢕⢕⠀</a:t>
            </a:r>
            <a:br/>
            <a:r>
              <a:t>⢕⢕⢕⠕⠕⠕⢕⢕⢕⢕⢕⢕⢕⢕⢕⢕⢕⢕⢕⢕⢕⢕⢕⢕⢕⢕⢕⢕⢕⢕⢕⢕⢕⢕⢕⢕⢕⢕⢕⢕⢕⢕⢕⢕⢕⢕⢕⢕⢕⢕⢕⢕⢕⢕⢕⢕⢕⢕⢕⢕⢕⢕⢕⢕⢕⢕⢕⢕⢕⢕⢕⢕⢕⢕⢕⢕⢕⢕⢕⢕⢕⢕⢕⢕⢕⢕⢕⢕⢕⢕⢕⢕⢕⢕⢕⠁⠀⠀⢄⠄⠀⠀⢀⠕⢕⢕⢕⢕⢕⢕⢕⢕⢕⢕⢕⢕⢕⢕⢕⢕⢕⢕⢕⢕⢕⢕⢕⣱⣾⣿⣿⣽⣾⣿⣿⣿⣿⣿⣿⣿⣿⣿⣿⡇⠀⢕⢕⢕⢕⢕⢕⢕⢕⢕⢕⢕⢕⢕⠀⠀⠀⠀⢄⣾⡿⢕⢕⢕⢕⢕⣱⣿⣿⣿⡿⢕⣷⣕⢕⢕⢕⢹⣿⣇⢀⠀⠀⠀⢕⢕⢕⢕⢕⢕⢕⢕⠀⢕⢕⢕⢕⢕⠀⢱⣿⣿⣿⣿⣿⣿⣿⣿⣿⣿⣿⣿⣿⣿⣿⣿⣿⣿⣿⣿⣿⣷⣕⢕⢕⢕⢕⢕⢕⢕⢕⢕⢕⢕⢕⢕⠀</a:t>
            </a:r>
            <a:br/>
            <a:r>
              <a:t>⢕⢕⢕⠀⢄⢄⢕⢕⢕⢕⢕⢕⢕⢕⢕⢕⢕⢕⢕⢕⢕⢕⢕⢕⢕⢕⢕⢕⢕⢕⢕⢕⢕⢕⢕⢕⢕⢕⢕⢕⢕⢕⢕⢕⢕⢕⢕⢕⢕⢕⢕⢕⢕⢕⢕⢕⢕⢕⢕⢕⢕⢕⢕⢕⢕⢕⢕⢕⢕⢕⢕⢕⢕⢕⢕⢕⢕⢕⢕⢕⢕⢕⢕⢕⢕⢕⢕⢕⢕⢕⢕⢕⢕⢕⢔⠀⢄⢀⠀⠀⠕⠑⢑⢕⢕⢕⢕⢕⢕⢕⢕⢕⢕⢕⢕⢕⢕⢕⢕⢕⢕⢕⢕⢕⢕⣱⣾⣿⣿⣿⣿⣿⣿⣿⣿⣿⣿⣿⣿⣿⣿⣿⣿⡇⠀⢱⢕⢕⢕⢕⠕⢕⢕⢕⢕⢕⢕⠑⠀⠀⢀⣰⡾⢏⢕⢕⢕⢕⢕⣾⣿⣿⣿⢟⣱⣿⣿⡿⢕⢕⢕⢕⢹⣿⣷⣔⢀⠀⢕⢕⢕⢕⢕⢕⢕⢕⢕⢕⢕⢕⢕⡇⠀⢜⢻⣿⣿⣿⣿⣿⣿⣿⣿⣿⣿⣿⣿⣿⣿⣿⣿⣿⣿⣿⣿⣿⣿⣷⡕⢕⢕⢕⢕⢕⢕⢕⢕⢕⢕⢕⠀</a:t>
            </a:r>
            <a:br/>
            <a:r>
              <a:t>⢕⢕⠑⠑⠁⠁⠁⠁⢑⢕⢕⢕⢕⢕⢕⢕⢕⢕⢕⢕⢕⢕⢕⢕⢕⢕⢕⢕⢕⢕⢕⢕⢕⢕⢕⢕⢕⢕⢕⢕⢕⢕⢕⢕⢕⢕⢕⢕⢕⢕⢕⢕⢕⢕⢕⢕⢕⢕⢕⢕⢕⢕⢕⢕⢕⢕⢕⢕⢕⢕⢕⢕⢕⢕⢕⢕⢕⢕⢕⢕⢕⢕⢕⢕⢕⢕⢕⢕⢕⢕⢕⢕⢕⢕⢕⢕⠁⢕⢕⢔⢄⢄⠑⠑⢕⠀⢕⢕⢕⢕⢕⢕⢕⢕⢕⢕⢕⢕⢕⢕⢕⢕⢕⢕⣱⣿⣿⣿⣿⣿⣿⣿⣿⣿⣿⣿⣿⣿⣿⣿⣿⣿⡏⢕⠀⢸⡕⢕⢕⢕⢄⢕⢕⢕⢕⢕⢕⢔⢔⢕⢎⢕⢕⢕⢕⢕⢕⢱⣿⣿⣿⢟⢕⢕⣸⣿⢿⢕⢕⢕⢕⢕⢕⢜⢿⢿⢇⢕⢕⢕⢕⢕⢕⢕⢕⢕⢕⢁⢕⢕⢱⣿⢀⢕⢱⣿⣿⣿⣿⣿⣿⣿⣿⣿⣿⣿⣿⣿⣿⣿⣿⣿⣿⣿⣿⣿⣿⣿⣿⣇⢕⢕⢕⢕⢕⢕⢕⢕⢕⢕⠀</a:t>
            </a:r>
            <a:br/>
            <a:r>
              <a:t>⢕⢕⠀⢄⢀⢄⢅⢄⢄⢕⢕⢕⢕⢕⢕⢕⢕⢕⢕⢕⢕⢕⢕⢕⢕⢕⢕⢕⢕⢕⢕⢕⢕⢕⢕⢕⢕⢕⢕⢕⢕⢕⢕⢕⢕⢕⢕⢕⢕⢕⢕⢕⢕⢕⢕⢕⢕⢕⢕⢕⢕⢕⢕⢕⢕⢕⢕⢕⢕⢕⢕⢕⢕⢕⢕⢕⢕⢕⢕⢕⢕⢕⢕⢕⢕⢕⢕⢕⢕⢕⢕⢕⢕⢕⢕⢕⢕⠁⠁⠑⠅⠀⠀⠀⠀⢀⢕⢕⢕⢕⢕⢕⢕⢕⢕⢕⢕⢕⢕⢕⢕⢕⢕⣱⣿⣿⣿⣿⣿⣿⣿⣿⣿⣿⣿⣿⣿⣿⣿⣿⣿⣿⡷⢕⠀⣾⡇⢕⢕⢕⢕⠕⢕⢕⢕⢕⢕⢱⣕⢱⣿⣷⣧⣵⡵⡧⡕⢕⢝⠟⢕⢕⢕⢱⢿⢏⢕⢕⢕⢕⢕⢕⣕⣵⣷⢕⣷⣇⢕⢕⢕⣷⢕⢕⢕⢕⢸⡕⠑⢕⢸⣿⡕⠁⢸⣿⣿⣿⣿⣿⣿⣿⣿⣿⣿⣿⣿⣿⣿⣿⣿⣿⣿⣿⣿⣿⣿⣿⣿⣿⣧⢕⢕⢕⢕⢕⢕⢕⢕⢕⠀</a:t>
            </a:r>
            <a:br/>
            <a:r>
              <a:t>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⢀⢄⢕⢕⢕⢕⢕⢕⢕⢕⢕⢕⢕⢕⢕⢕⢕⢕⢕⢕⢱⣿⣿⣿⣿⣿⣿⣿⣿⣿⣿⣿⣿⣿⣿⣿⣿⣿⣿⣿⡿⢕⢕⣿⣷⢕⢕⢸⡇⠀⢕⢕⢕⢕⢕⣿⣿⢜⣿⣿⣿⣿⣧⣱⢕⢕⠀⠀⠀⠀⠀⢔⢕⢕⢕⢕⣕⣵⣷⣾⣿⣿⡟⣸⣿⣿⡕⢕⢕⢻⡕⢕⢕⢕⢸⣧⢄⠀⢸⣿⡇⠀⢸⣿⣿⣿⣿⣿⣿⣿⣿⣿⣿⣿⣿⣿⣿⣿⣿⣿⣿⣿⣿⣿⣿⣿⣿⣿⣿⣧⢕⢕⢕⢕⢕⢕⢕⢕⠀</a:t>
            </a:r>
            <a:br/>
            <a:r>
              <a:t>⢕⢕⢕⠑⠑⠁⠁⠁⠁⠁⢕⢕⢕⢕⢕⢕⢕⢕⢕⢕⢕⢕⢕⢕⢕⢕⢕⢕⢕⢕⢕⢕⢕⢕⢕⢕⢕⢕⢕⢕⢕⢕⢕⢕⢕⢕⢕⢕⢕⢕⢕⢕⢕⢕⢕⢕⢕⢕⢕⢕⢕⢕⢕⢕⢕⢕⢕⢕⢕⢕⢕⢕⢕⢕⢕⢕⢕⢕⢕⢕⢕⢕⢕⢕⢕⢕⢕⢕⢕⢕⢕⢕⢕⢕⢕⠕⠁⠐⠀⢄⢔⢕⢕⢕⢕⢕⢕⢕⢕⢕⢕⢕⢕⢕⢕⢕⢕⢕⢕⢕⢕⢕⣾⣿⣿⣿⣿⣿⣿⣿⣿⣿⣿⣿⣿⣿⣿⣿⣿⣿⣿⣿⢇⠀⢸⣿⣿⢕⢕⣸⡇⠀⢕⢕⢕⢕⣸⣿⣿⡇⢻⣿⣿⣿⣿⣿⢇⠁⠀⠀⠀⠀⢄⢕⣕⣱⣷⣾⣿⣿⣿⣿⣿⣿⢇⣿⣿⣿⣇⢕⢕⢸⣷⢕⢕⢕⢜⣿⡕⠀⢸⣿⣧⢀⢕⢻⢿⣿⣿⣿⣿⣿⣿⣿⣿⣿⣿⣿⣿⣿⣿⣿⣿⣿⣿⣿⣿⣿⣿⣿⣿⣿⣧⢕⢕⢕⢕⢕⢕⢕⠀</a:t>
            </a:r>
            <a:br/>
            <a:r>
              <a:t>⢕⢕⠀⠀⢀⢀⢄⢄⢔⢕⢕⢕⢕⢕⢕⢕⢕⢕⢕⢕⢕⢕⢕⢕⢕⢕⢕⢕⢕⢕⢕⢕⢕⢕⢕⢕⢕⢕⢕⢕⢕⢕⢕⢕⢕⢕⢕⢕⢕⢕⢕⢕⢕⢕⢕⢕⢕⢕⢕⢕⢕⢕⢕⢕⢕⢕⢕⢕⢕⢕⢕⢕⢕⢕⢕⢕⢕⢕⢕⢕⢕⢕⢕⢕⢕⢕⢕⢕⢕⢕⢕⢕⢕⠕⢕⢑⢁⢅⢕⢕⢕⢕⢕⢕⢄⢕⢕⢕⢕⢕⢕⢕⢕⢕⢕⢕⢕⢕⢕⢕⢕⢕⣿⣿⣿⣿⣿⣿⣿⣿⣿⣿⣿⣿⣿⣿⣿⣿⣿⡿⢏⢕⢕⢔⣿⣿⣿⢕⢱⣿⣧⠀⢕⢕⢕⢱⣿⣿⣿⣇⢜⣿⣿⣿⣿⡏⠑⠀⠀⠀⠀⢀⢕⣾⣿⣿⣿⣿⣿⣿⣿⣿⣿⢏⣾⣿⣿⣿⣿⢕⢕⢸⣿⡇⢕⢕⢕⣿⣷⢄⢸⣿⣿⢕⠑⢕⢕⢝⣿⣿⣿⣿⣿⣿⣿⣿⣿⣿⣿⣿⣿⣿⣿⣿⣿⣿⣿⣿⣿⣿⣿⣿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⢅⢕⢕⢕⢕⢕⢁⢕⢕⢕⢕⢕⢕⢕⢕⢕⢕⢕⢕⢕⢕⢕⢕⢕⢕⢕⢕⢸⣿⣿⣿⣿⣿⣿⣿⣿⣿⣿⣿⣿⣿⣿⣿⣿⣿⣷⣕⢕⠑⢱⣿⣿⣿⣇⣼⣿⣿⢔⢕⢕⢱⣿⣿⣿⣿⣿⢕⣿⣿⣿⡟⠑⠀⠀⠀⠀⠀⢕⣾⣿⣿⣿⣿⣿⣿⣿⣿⣿⢇⣾⣿⣿⣿⣿⣿⣧⢕⢜⣿⣿⡕⢕⢕⢹⣿⣇⢜⣿⣿⡇⠀⢕⣵⣿⣿⣿⣿⣿⣿⣿⣿⣿⣿⣿⣿⣿⣿⣿⣿⣿⣿⣿⣿⣿⣿⣿⣿⣿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⢄⢕⢕⢕⢕⢕⢕⢕⢕⢕⢕⢕⢕⢕⢕⢕⢕⢕⢕⢕⢕⢕⢕⢸⣿⣿⣿⣿⣿⣿⣿⣿⣿⣿⣿⣿⣿⣿⣿⣿⣿⣿⣿⢕⠀⣼⣿⣿⣿⣿⣿⣿⣿⢕⢕⣷⣾⣿⣿⣿⣿⣿⡇⢸⣿⡟⠑⠀⠀⠀⠀⠀⢕⣼⣿⣿⣿⣿⣿⣿⣿⣿⡿⢣⣾⣿⣿⣿⣿⣿⣿⣿⣇⢕⢻⣿⣷⡕⢕⢸⣿⣿⣷⣿⣿⡇⠀⢕⣿⣿⣿⣿⣿⣿⣿⣿⣿⣿⣿⣿⣿⣿⣿⣿⣿⣿⣿⣿⣿⣿⣿⣿⣿⣿⣿⣿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⣿⣿⣿⣿⣿⣿⣿⣿⣿⣿⣿⣿⣿⣿⣿⣿⡿⠕⢱⣿⣿⣿⣿⣿⣿⣿⣿⡕⣸⣿⣿⣿⣿⣿⣿⣿⣧⢸⡟⠑⠀⠀⠀⠀⠀⢔⣼⣿⣿⣿⣿⣿⣿⣿⣿⡿⢱⣿⣿⣿⣿⣿⣿⣿⣿⣿⣿⣇⢸⣿⣿⣷⡕⢕⣿⣿⣿⣿⣿⣧⢕⢕⣿⣿⣿⣿⣿⣿⣿⣿⣿⣿⣿⣿⣿⣿⣿⣿⣿⣿⣿⣿⣿⣿⣿⣿⣿⣿⣿⣿⣿⣧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⣿⣿⣿⣿⣿⣿⣿⣿⣿⣿⣿⢇⢄⣾⣿⣿⣿⣿⣿⣿⣿⣿⣷⣿⣿⣿⣿⣿⣿⣿⣿⣿⡕⠑⠀⠀⠀⠀⠀⢔⣾⣿⣿⣿⣿⣿⣿⣿⣿⡟⣱⣿⣿⣿⣿⣿⣿⣿⣿⣿⣿⣿⣿⣷⣿⣿⣿⣿⣕⢹⣿⣿⣿⣿⣿⡕⠁⢻⣿⣿⣿⣿⣿⣿⣿⣿⣿⣿⣿⣿⣿⣿⣿⣿⣿⣿⣿⣿⣿⣿⣿⣿⣿⣿⣿⣿⣿⣇⣵⣾⣿⠀</a:t>
            </a:r>
            <a:br/>
            <a:r>
              <a:t>⢕⢕⢕⢕⢕⢕⢕⢕⢕⢕⢕⢕⢕⢕⢕⢕⢕⢕⢕⢕⢕⢕⢕⢕⢕⢕⢕⢕⢕⢕⢕⢕⢕⢕⢱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⣟⢝⢕⢱⣿⣿⣿⣿⣿⣿⣿⣿⣿⣿⣿⣿⣿⣿⣿⣿⣿⣿⣿⠑⠀⠀⠀⠀⠀⢄⣾⣿⣿⣿⣿⣿⣿⣿⣿⡏⣵⣿⣿⣿⣿⣿⣿⣿⣿⣿⣿⣿⣿⣿⣿⣿⣿⣿⣿⣿⣿⣿⣿⣿⣿⣿⡇⠀⢜⢜⣻⣿⣿⣿⣿⣿⣿⣿⣿⣿⣿⣿⣿⣿⣿⣿⣿⣿⣿⣿⣿⣿⣿⣿⣿⣿⣿⣿⣿⣿⣿⣿⠀</a:t>
            </a:r>
            <a:br/>
            <a:r>
              <a:t>⠑⠑⠑⠑⠑⠑⠑⠑⠑⠑⠑⠑⠑⠑⠑⠑⠑⠑⠑⠑⠑⠑⠑⠑⠑⠑⠑⠑⠑⠑⠑⠑⠑⠑⠑⠑⠙⠓⠑⠑⠑⠑⠑⠑⠑⠑⠑⠑⠑⠑⠑⠑⠑⠑⠑⠑⠑⠑⠑⠑⠑⠑⠑⠑⠑⠑⠑⠑⠑⠑⠑⠑⠑⠑⠑⠑⠑⠑⠑⠑⠑⠑⠑⠑⠑⠑⠑⠑⠑⠑⠑⠑⠑⠑⠑⠑⠑⠑⠑⠑⠑⠑⠑⠑⠑⠑⠑⠑⠑⠑⠑⠑⠑⠑⠑⠑⠑⠑⠑⠛⠛⠛⠛⠛⠛⠛⠛⠛⠛⠛⠛⠛⠛⠛⠛⠛⠛⠛⠛⠓⠑⠑⠛⠛⠛⠛⠛⠛⠛⠛⠛⠛⠛⠛⠛⠛⠛⠛⠛⠛⠛⠑⠀⠀⠀⠀⠀⠀⠙⠛⠛⠛⠛⠛⠛⠛⠛⠛⠊⠛⠛⠛⠛⠛⠛⠛⠛⠛⠛⠛⠛⠛⠛⠛⠛⠛⠛⠛⠛⠛⠛⠛⠛⠛⠃⠀⠑⠚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⢝⢕⢕⢕⢕⢕⢕⢕⢜⢝⢝⢏⢟⢟⢕⢕⢕⢕⢕⢕⢕⢕⢕⢕⢕⢕⢕⢕⢕⢕⢕⢕⢕⢕⢕⢕⢕⢕⢕⢕⢕⢕⢕⢕⢕⢕⢕⢕⢕⢕⢕⢝⢝⢝⢕⢕⢕⢕⢕⢝⢻⣿⣿⣿⡞⢕⢕⢕⢝⢿⣧⢕⢕⢕⢕⢕⢕⢕⢕⢕⢕⢜⢟⢿⣿⡕⢕⢕⢕⢕⢕⢕⢕⢕⢕⢕⢕⢕⢕⢕⢕⢕⢕⢕⢕⢕⢕⢕⢕⢜⢕⢕⢜⢿⣿⣿⡇⢕⢕⢕⢕⢕⢕⢕⢕⢕⢕⢜⢕⢕⣼⣿⣿⣿⢟⢻⣿⣿⢏⣹⣿⣿⣿⢿⣿⣿⣿⣿⣷⣷⣿⣿⣿⣿⣿⣿⣷⣾⣿⣿⣿⣿⣿⣿⣿⣿⣿⣿⣿⣷⣼⣿⣿⡏⢕⢹⢟⢕⢕⣵⣿⣿⣿⣿⣿⣿⣿⣿⢿⣯⣽⡿⢿⢟⢏⢝⢝⢝⢟⢿⣿⣷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⢜⢻⣿⣧⣱⣵⡕⢕⢜⢹⣷⣕⢕⢕⢕⢕⢕⢕⢕⢕⢕⢕⢕⢻⣿⣕⢕⢕⢕⢕⢕⢕⢕⢕⢕⢕⢕⢕⢕⢕⢕⢕⢕⢕⢕⢕⢕⢕⢕⢕⢕⢕⢕⢿⣿⣇⢕⢕⢕⢕⢕⢕⢕⢕⢕⢕⢕⢕⣵⣿⣿⡿⢕⢕⢜⡟⢕⣵⣿⣿⣿⣾⣿⣿⣿⣿⣿⣿⣿⣿⣿⣿⣿⣿⣿⢿⣿⣿⣟⣿⣿⣟⣻⣿⣿⢿⢿⣿⣿⣿⣿⣿⣷⣷⣇⡕⢕⢸⣿⣿⣿⣿⣿⣿⣿⡿⢏⣵⢞⢝⢕⢕⢵⣵⣵⣷⣷⣵⣕⣿⣿⣷⣧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⢣⢕⢕⢕⢕⢕⢕⢜⢻⣿⣿⣿⣷⣕⢕⢜⢿⣷⣵⡕⢕⢕⢕⢕⢕⢕⢕⢕⢕⢝⣿⣧⡕⢕⢕⢕⢕⢕⢕⢕⢕⢕⢕⢕⢕⢕⢕⢕⢕⢕⢕⢕⢕⢕⢕⢕⢕⢕⢜⣿⣿⡕⢕⢕⢕⢕⢕⢕⢕⢕⢕⣕⣾⣿⣿⣿⢇⢕⢕⢕⢱⣾⣿⣿⣿⣿⣿⣿⣿⣿⣿⣿⣿⣟⣿⣽⣿⣾⣿⣿⣿⣿⣿⣿⣿⣿⣿⣿⣿⣿⣿⣿⣿⣿⣿⣿⣿⣿⣿⣿⣿⣧⣼⣿⣿⣿⣿⣿⣿⢏⣷⢟⢕⢕⣕⣵⣾⣿⣿⣿⣿⣿⣿⣿⡟⢏⢝⢿⣿⣧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⢷⣕⢕⢕⢕⢕⢕⢜⢻⣿⣿⣿⣷⣕⢕⢝⢿⣿⣧⡕⢕⢕⢕⢕⢕⢕⢕⢕⢜⢿⣷⣕⢕⢕⢕⢕⢕⢕⢕⢕⢕⢕⢕⢕⢕⢕⢕⢕⢕⢕⢕⢕⢕⢕⢕⢕⢕⢸⣿⡷⢕⢕⢕⢕⢕⢕⢕⣵⣾⣿⣿⣿⣿⣿⡕⢕⢕⢕⣿⣿⣿⣿⣿⣿⣿⣿⣿⣿⣿⣿⣿⣿⣿⣿⣿⣿⣿⣿⣿⣿⣿⣿⣿⣿⣿⣿⣿⣿⣿⣿⣿⣿⣿⣿⣿⣿⣿⡻⡿⢿⣿⣿⣿⣿⣿⣿⢇⢕⢕⢕⣕⣵⣿⣿⣿⣿⣿⣿⣿⣿⣿⣿⡇⢕⢕⢜⢻⣿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⢧⣕⡕⢕⢕⢕⢕⢜⢻⣿⣿⣿⣇⢕⢕⢝⢿⣿⣷⡕⢕⢕⢕⢕⢕⢕⢕⢜⢻⣿⣷⣕⢕⢕⢕⢕⢕⢕⢕⢕⢕⢕⢕⢕⢕⢕⢕⢕⢕⢕⢕⢕⢕⢕⢕⢕⢹⡧⢕⢕⢕⢕⣱⣵⣿⣿⣿⣿⣿⣿⣿⣿⣿⣧⡕⢱⣿⣿⣿⣿⣿⣿⣿⣿⣿⣿⣿⣿⣿⣿⣿⣿⣿⣿⣿⣿⣿⣿⣿⣿⣿⣿⣿⣿⣿⣿⣿⣿⣿⣿⣿⣿⣟⢟⢝⢕⢕⢕⢕⢝⢏⢝⢿⣿⢕⢕⢕⢜⢕⢿⣿⣿⣿⣿⣿⣿⣿⣿⣿⣿⢇⢕⢕⢕⢕⢜⢻⣿⣷⢕⢕⢕⢕⢕⢕⢕⢕⢕⢕⢕⣱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⢜⢕⢕⢕⢕⢕⢕⢕⢕⢟⢏⣹⡗⢕⢕⢕⢟⢿⣿⣷⡕⢕⢕⢕⢕⢕⢕⢕⢻⣿⣿⣧⣕⢕⢕⢕⢕⢕⢕⢕⢕⢕⢕⢕⢕⢕⢕⢕⢕⢕⢕⢕⢕⢕⢕⢕⢇⣸⣕⣵⣾⣿⣿⣿⣿⣿⣿⣿⣿⣿⣿⣿⣿⣧⢜⣿⣿⣿⣿⣿⣿⣿⣿⣿⣿⣿⣿⣿⣿⣿⣿⣿⣿⣿⣿⣿⣿⣿⣿⣿⣿⣿⣿⣿⣿⣿⣿⣿⣿⣿⣿⡿⢕⢕⢕⢕⢕⢕⢕⢕⢕⢕⢜⢕⢕⢕⢕⢕⢕⢹⢿⣿⣿⣿⣿⡿⢿⢟⢕⢕⢕⢕⢕⣕⣱⣵⣿⣿⢇⢕⢕⢕⢕⢕⢕⢕⢕⣱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⢝⢳⢕⢕⢕⢕⢕⢝⣿⣿⣇⢕⢕⢕⢕⢕⢕⢕⢜⢿⣿⣿⣧⡕⢕⢕⢕⢕⢕⢕⢕⢕⢕⢕⢕⢕⢕⢕⢕⢕⢕⢕⢕⢕⢕⢸⣿⣿⡿⢿⣿⣿⣿⣿⣿⣿⣿⣿⣿⣿⣿⣿⣿⣿⣿⣿⣿⣿⣿⣿⣿⣿⣿⣿⣿⣿⣿⣿⣿⣿⣿⣿⣿⣿⣿⣿⣿⢧⢼⢝⢝⢝⢟⢿⢿⢿⢿⢿⢟⢕⢕⢕⢕⢕⢕⢕⢕⢕⢕⢕⢕⢕⢕⢕⢕⢕⢕⢕⣕⢕⢕⢕⢕⣕⣱⢵⢕⢕⣵⣵⣷⣿⣿⣿⡟⢏⢕⢕⢕⢕⢕⢕⢕⢕⣱⣾⣿⡿⢟⣹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⣷⣕⢕⢕⢕⢕⢕⢕⢕⢻⣿⣿⣷⣵⡕⢕⢕⢕⢕⢕⢕⢕⢕⢕⢕⢕⢕⢕⢕⢕⢕⢕⢕⣱⣿⣿⣿⣷⣾⣿⣿⣿⣿⣿⣿⣿⣿⣿⣿⣿⣿⣿⣿⣿⣿⣿⣿⣿⣿⣿⣿⣿⣿⣿⣿⣿⣿⢿⢿⢿⢿⢟⢟⢟⢏⢝⢕⢕⢕⢕⢕⢕⢕⢕⢕⢕⢕⢕⢕⢕⢕⢕⢕⢕⢕⢕⢕⢕⢕⢕⢕⢕⢕⢕⢕⢕⢕⢕⢝⢕⢕⢜⣝⣹⣧⣕⢟⢟⢇⢜⢻⣿⣿⣷⣕⢕⢕⢕⢕⢕⢕⣵⣿⡿⢟⢝⢕⢕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⣿⣇⢕⢕⢕⢕⢕⢕⢕⢜⢻⣿⣿⣷⡕⢕⢕⢕⢕⢕⢕⢕⢕⢕⢕⢕⢕⢕⢕⢕⢕⣼⣿⡿⢟⣿⣿⣿⢟⢿⣿⣿⣿⣿⣿⣿⣿⣿⣿⢿⢿⢿⢿⣿⣿⣿⣿⣿⣿⣿⣿⣿⢟⢕⢝⢕⢕⢕⢕⢕⢕⢕⢕⢕⢕⢕⢕⢕⢕⢕⢕⢕⢕⢕⢕⢕⢕⢕⢕⢕⢕⢕⢕⢕⢕⢕⢕⢕⢕⢕⢕⢕⢕⢕⠕⠕⢔⢄⢕⢕⢕⢟⢟⢟⢏⢕⢕⢕⢕⢕⢕⢹⣿⣿⣷⣕⢕⣕⣵⣿⢿⢏⢕⢕⢕⣱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⢷⡕⢕⢕⢕⢕⢕⢕⢕⢝⢿⣿⣇⢕⢕⢕⢕⢕⢕⢕⢕⢕⢕⢕⢕⢕⢕⣱⣾⣿⢟⢕⢕⢹⣿⣟⢕⢕⢕⢝⢝⢝⢕⢝⢟⢝⢕⢕⢕⢕⢜⢻⢝⢟⢟⢕⢕⢹⣿⡏⢕⢕⢕⢕⢕⢕⢕⢕⢕⢕⢕⢕⢕⢕⢕⢕⢕⢕⢕⢕⢕⢕⢕⢕⢕⢕⢕⢕⢕⢕⢕⢕⢕⢕⢕⣕⣵⣷⡿⢕⢕⢕⢀⠀⠑⢕⢔⢕⢕⢕⢕⢕⢕⢕⢕⢕⢕⢕⢕⢕⢜⢻⣿⣿⣿⣿⡿⢕⢕⢕⢕⡱⣇⣵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⢹⣇⢕⢕⢕⢕⢕⢕⢕⢜⢝⢝⢕⢕⢕⢕⢕⢕⢕⢕⢕⢕⢕⢕⢕⢱⣿⣿⢇⢕⢕⢕⢕⢜⢇⢕⢕⢕⢕⢕⢕⢕⢕⢕⢕⢕⢕⢕⢕⢕⢕⢕⢕⢕⢕⢕⢕⢕⢕⢕⢕⢕⢕⢕⢕⢕⢕⢕⢕⢕⢕⢕⢕⢕⢕⢕⢕⢕⢕⢕⢕⢕⢕⢕⢕⢕⢕⢕⢕⣱⣵⣷⣾⡿⢿⢟⢏⢕⢕⢕⢕⢕⢄⢔⢕⢕⢕⢕⢕⢕⠁⢕⢕⢕⢕⢕⢕⢕⢕⢕⢕⣿⣿⣿⣿⣷⣵⣵⢵⣼⣿⡿⢟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⡕⢕⢕⢕⢕⢕⢕⢕⢕⢕⢕⢕⢕⢕⢕⢕⢕⢕⢕⢕⢕⢕⣿⣿⡇⢕⢕⢕⢕⢕⢕⢕⢕⢕⢕⢕⢕⢕⢕⢕⢕⢕⢕⢕⢕⢕⢕⢕⢕⢕⢕⢕⢕⢕⢕⢕⢕⢕⢕⢕⢕⢕⢕⢕⢕⢕⢕⢕⢕⢕⢕⢕⢕⢕⢕⢕⢕⢕⢕⢕⣕⣱⣵⣷⣷⣮⢝⢝⢝⢕⢕⢕⢕⢕⢕⢕⢕⢕⢕⢕⢕⢕⢕⢕⢕⢕⢄⠀⢐⢀⢕⢕⢕⢕⢕⢕⢵⢏⢕⢕⢝⣿⣿⣿⣿⣿⡿⢏⢕⢕⢕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⢇⢕⢕⢕⢕⢕⢕⢕⢕⢕⢕⢕⢕⢕⢕⢕⢕⢕⢕⢕⢸⣿⣿⢕⢕⢕⢕⢕⢕⢕⢕⢕⢕⢕⢕⢕⢕⢕⢕⢕⢕⢕⢕⢕⢕⢕⢕⢕⢕⢕⢕⢕⢕⢕⢕⢕⢕⢕⢕⢕⢕⢕⢕⢕⢕⢕⢕⢕⢕⢕⢕⢕⢕⢕⣕⣵⣵⣷⡿⢿⢟⢟⢝⢝⢕⢕⢕⢕⢕⢕⢕⢕⢕⢕⢕⢕⢕⢕⢕⢕⢕⠕⠕⠕⠕⢕⢔⠀⢕⢷⣷⣷⣵⡕⢕⢕⢕⢕⢕⢕⢕⣽⣿⣿⣿⣿⣷⣾⣿⣿⣿⠀</a:t>
            </a:r>
            <a:br/>
            <a:r>
              <a:t>⣿⣷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⡿⡕⢕⢕⢕⢕⢕⢕⢕⢕⢕⢕⢕⢕⢕⢕⢕⢕⢕⢕⢕⢕⢕⢕⢕⢕⢕⢕⢕⢕⢕⢕⢕⢕⢕⢕⢕⢕⢕⢕⢕⢕⢕⣕⣕⣱⣵⣵⢷⢷⢟⢟⢏⢝⢕⢕⢕⢕⢕⢕⢕⢕⢕⢕⢕⢕⢕⢕⢕⢕⢕⢕⢕⢕⢕⢕⢕⢔⢔⢄⢄⢄⢀⢀⢕⢕⢔⢕⢝⢝⢝⢕⢕⢕⢕⢕⢕⢵⢏⢕⢕⢜⢝⢟⢟⢟⢏⢕⢕⠀</a:t>
            </a:r>
            <a:br/>
            <a:r>
              <a:t>⣿⣿⣿⣿⣿⣿⣷⣷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⢕⣿⣿⣷⣧⣕⣕⣕⡕⢕⢕⢕⢕⢕⢕⢕⢕⢕⢕⢕⢕⢕⢕⢕⣕⣕⡕⢕⢕⢕⢵⢕⢕⢕⢕⢕⢕⢗⢗⢞⢟⢝⢝⢝⢕⢕⢕⢕⢕⢕⢕⢕⢕⢕⢕⢕⢕⢕⢕⢕⢕⢕⢕⢕⢕⢕⢕⢕⢕⢕⢕⢕⢕⢕⢕⢕⢕⢕⢕⢱⡕⢕⢕⢕⢕⢕⢱⢕⢕⢕⢔⢕⢕⢕⢕⢕⢕⢕⢕⢕⢕⢕⢕⢕⢕⢕⢕⢕⣕⠀</a:t>
            </a:r>
            <a:br/>
            <a:r>
              <a:t>⢿⢿⢿⣿⣿⣿⣿⣿⣿⣿⣿⣷⣷⣵⣕⡕⢕⢕⢕⢕⢕⢕⢕⢕⢕⢕⢕⢕⢕⢕⢕⢕⢕⢕⢕⢕⢕⢕⢕⢕⢕⢕⢕⢕⢕⢕⢕⢕⢕⢕⢕⢕⢕⢕⢕⢕⢕⢕⢕⢕⢕⢕⢕⢕⢕⢕⢕⢕⢕⢕⢕⢕⢕⢗⢱⡕⢕⢕⢕⢕⢕⢕⢕⢕⢕⢕⢕⢕⢕⢕⢕⢕⢕⢕⢕⢕⢕⢕⢕⢕⢕⢕⢕⢕⢕⢕⢕⢕⢕⢕⢕⢕⢕⢕⢕⢕⢕⢕⢕⢕⢕⢕⢕⢕⢕⢕⢕⢱⣿⣿⡇⢕⢕⢕⢝⢝⢝⢟⢟⢟⢟⢟⢟⢏⢝⢕⢕⢕⢕⢝⢝⢟⢟⢏⢝⢝⢕⢕⢕⢕⢕⢕⢕⢕⢕⢕⢕⢕⢕⢕⢕⢕⢕⢕⢕⢕⢕⢕⢕⢕⢕⢕⢕⢕⢕⢕⢕⢕⢕⢕⢕⢕⢕⢕⢕⢕⢕⢕⢕⢕⢕⢕⢕⢕⢕⢕⢕⢕⢕⢕⢜⣿⣷⣧⣵⡕⢕⢕⢕⢕⢕⢕⢕⢕⢕⢕⢕⢕⢕⢕⢕⢕⢕⢕⢕⢱⢷⣿⣿⣿⠀</a:t>
            </a:r>
            <a:br/>
            <a:r>
              <a:t>⢕⢕⢕⢜⢝⢟⢟⢿⢿⢿⣿⣿⣿⣿⣿⣿⣿⣷⣧⣕⣕⢕⢕⢕⢕⢕⢕⢕⢕⢕⢕⢕⢕⢕⢕⢕⢕⢕⢕⢕⢕⢕⢕⢕⢕⢕⢕⢕⢕⢕⢕⢕⢕⢕⢕⢕⢕⢕⢕⢕⢕⢕⢕⢕⢕⢕⢕⢕⢕⢕⢕⢕⢕⢕⢕⢜⢻⢷⣵⡕⢕⢕⢕⢕⢕⢕⢕⢕⢕⢕⢕⢕⢕⢕⢕⢕⢕⢕⢕⢕⢕⢕⢕⢕⢕⢕⢕⢕⢕⢕⢕⢕⢕⢕⢕⢕⢕⢕⢕⢕⢕⢕⢕⢕⢕⢕⢕⢸⣿⣿⢇⢕⢕⢕⢕⢕⢕⢕⢕⢕⢕⢕⢕⢕⢕⢕⢕⢕⢕⢕⢕⢕⢕⢕⢕⢕⢕⢕⢕⢕⢕⢕⢕⢕⢕⢕⢕⢕⢕⢕⢕⢕⢕⢕⢕⢕⢕⢕⢕⢕⢕⢕⢕⢕⢕⢕⢕⢕⢕⢕⢕⢕⢕⢕⢕⢕⢕⢕⢕⢕⢕⢕⢕⢕⢕⢕⢕⢕⢕⢕⢕⣿⣿⣿⣿⣿⣧⡕⢕⢕⢕⢕⢕⢕⢕⢕⢕⢕⢕⢕⢕⢕⢕⢕⢕⢕⢕⢝⢻⣿⠀</a:t>
            </a:r>
            <a:br/>
            <a:r>
              <a:t>⢕⢕⢕⢕⢕⢕⢕⢕⢕⢕⢕⢜⢝⢟⢟⢿⢿⢿⣿⣿⣿⣿⣷⣷⣧⣵⣕⣕⢕⢕⢕⢕⢕⢕⢕⢕⢕⢕⢕⢕⢕⢕⢕⢕⢕⢕⢕⢕⢕⢕⢕⢕⢕⢕⢕⢕⢕⢕⢕⢕⢕⢕⢕⢕⢕⢕⢕⢕⢕⢕⢕⢕⢕⢕⢕⢕⢕⢕⢜⢟⢷⣧⣕⢕⢕⢕⢕⢕⢕⢕⢕⢕⢕⢕⢕⢕⢕⢕⢕⢕⢕⢕⢕⢕⢕⢕⢕⢕⢕⢕⢕⢕⢕⢕⢕⢕⢕⢕⢕⢕⢕⢕⢕⢕⢕⢕⢕⣿⣿⣿⢕⢕⢕⢕⢕⢕⢕⢕⢕⢕⢕⢕⢕⢕⢕⢕⢕⢕⢕⢕⢕⢕⢕⢕⢕⢕⢕⢕⢕⢕⢕⢕⢕⢕⢕⢕⢕⢕⢕⢕⢕⢕⢕⢕⢕⢕⢕⢕⢕⢕⢕⢕⢕⢕⢕⢕⢕⢕⢕⢕⢕⢕⢕⢕⢕⢕⢕⢕⢕⢕⢕⢕⢕⢕⢕⢕⢕⢕⢕⢕⢕⢿⣿⣷⢕⢝⢿⣿⣷⣧⣕⢕⢕⢕⢕⢕⢕⢕⢕⢕⢕⢕⢕⢕⢕⢕⢕⢕⢱⣿⠀</a:t>
            </a:r>
            <a:br/>
            <a:r>
              <a:t>⢕⢕⢕⢕⢕⢕⢕⢕⢕⢕⢕⢕⢕⢕⢕⢕⢕⢕⢕⢝⢝⢝⢝⢟⢟⢿⣿⣿⣿⣷⣧⣵⣕⡕⢕⢕⢕⢕⢕⢕⢕⢕⢕⢕⢕⢕⢕⢕⢕⢕⢕⢕⢕⢕⢕⢕⢕⢕⢕⢕⢕⢕⢕⢕⢕⢕⢕⢕⢕⢕⢕⢕⢕⢕⢕⢕⢕⢕⢕⢕⢕⢜⢝⢻⢧⣕⢕⢕⢕⢕⢕⢕⢕⢕⢕⢕⢕⢕⢕⢕⢕⢕⢕⢕⢕⢕⢕⢕⢕⢕⢕⢕⢕⢕⢕⢕⢕⢕⢕⢕⢕⢕⢕⢕⢕⢕⢕⣿⣿⣿⢕⢕⢕⢕⢕⢕⢕⢕⢕⢕⢕⢕⢕⢕⢕⢕⢕⢕⢕⢕⢕⢕⢕⢕⢕⢕⢕⢕⢕⢕⢕⢕⢕⢕⢕⢕⢕⢕⢕⢕⢕⢕⢕⢕⢕⢕⢕⢕⢕⢕⢕⢕⢕⢕⢕⢕⢕⢕⢕⢕⢕⢕⢕⢕⢕⢕⢕⢕⢕⢕⢕⢕⢕⢕⢕⢕⢕⢕⢕⢕⢕⢕⣿⣿⡇⢕⢕⢜⢝⢿⣿⣿⣿⣷⣧⣕⢕⢕⢕⢕⢕⢕⢕⢕⢕⢕⢕⢕⢸⣿⠀</a:t>
            </a:r>
            <a:br/>
            <a:r>
              <a:t>⢕⢕⢕⢕⢕⢕⢕⢕⢕⢕⢕⢕⢕⢕⢕⢕⢕⢕⢕⢕⢕⢕⢕⢕⢕⢕⢕⢜⢝⢝⢟⢿⢿⣿⣿⣷⣧⣵⣕⢕⢕⢕⢕⢕⢕⢕⢕⢕⢕⢕⢕⢕⢕⢕⢕⢕⢕⢕⢕⢕⢕⢕⢕⢕⢕⢕⢕⢕⢕⢕⢕⢕⢕⢕⢕⢕⢕⢕⢕⢕⢕⢕⢕⢕⢕⢜⢝⢷⣕⡕⢕⢕⢕⢕⢕⢕⢕⢕⢕⢕⢕⢕⢕⢕⢕⢕⢕⢕⢕⢕⢕⢕⢕⢕⢕⢕⢕⢕⢕⢕⢕⢕⢕⢕⢕⢕⢕⣿⣿⣿⢕⢕⢕⢕⢕⢕⢕⢕⢕⢕⢕⢕⢕⢕⢕⢕⢕⢕⢕⢕⢕⢕⢕⢕⢕⢕⢕⢕⢕⢕⢕⢕⢕⢕⢕⢕⢕⢕⢕⢕⢕⢕⢕⢕⢕⢕⢕⢕⢕⢕⢕⢕⢕⢕⢕⢕⢕⢕⢕⢕⢕⢕⢕⢕⢕⢕⢕⢕⢕⢕⢕⢕⢕⢕⢕⢕⢕⢕⢕⢕⢕⢕⢸⣿⣇⢕⢕⢕⢕⢕⢕⢜⢝⢻⣿⣿⣷⣧⣕⢕⢕⢕⢕⢕⢕⢕⢕⢕⢸⣿⠀</a:t>
            </a:r>
            <a:br/>
            <a:r>
              <a:t>⢕⢕⢕⢕⢕⢕⢕⢕⢕⢕⢕⢕⢕⢕⢕⢕⢕⢕⢕⢕⢕⢕⢕⢕⢕⢕⢕⢕⢕⢕⢕⢕⢕⢜⢝⢝⢻⢿⣿⣿⣷⣧⣕⣕⢕⢕⢕⢕⢕⢕⢕⢕⢕⢕⢕⢕⢕⢕⢕⢕⢕⢕⢕⢕⢕⢕⢕⢕⢕⢕⢕⢕⢕⢕⢕⢕⢕⢕⢕⢕⢕⢕⢕⢕⢕⢕⢕⢕⢕⢝⢗⢵⣕⢕⢕⢕⢕⢕⢕⢕⢕⢕⢕⢕⢕⢕⢕⢕⢕⢕⢕⢕⢕⢕⢕⢕⢕⢕⢕⢕⢕⢕⢕⢕⢕⢕⢕⣿⣿⣿⢕⢕⢕⢕⢕⢕⢕⢕⢕⢕⢕⢕⢕⢕⢕⢕⢕⢕⢕⢕⢕⢕⢕⢕⢕⢕⢕⢕⢕⢕⢕⢕⢕⢕⢕⢕⢕⢕⢕⢕⢕⢕⢕⢕⢕⢕⢕⢕⢕⢕⠕⠕⢕⢕⢕⢕⢕⢕⢕⢕⢕⢕⢕⢕⢕⢕⢕⢕⢕⢕⢕⢕⢕⢕⢕⢕⢕⢕⢕⢕⢕⢕⢜⣿⣿⢕⢕⢕⢕⢕⢕⢕⢕⢕⢜⢝⢻⣿⣿⣷⣧⡕⢕⢕⢕⢕⢕⢕⣿⣿⠀</a:t>
            </a:r>
            <a:br/>
            <a:r>
              <a:t>⢕⢕⢕⢕⢕⢕⢕⢕⢕⢕⢕⢕⢕⢕⢕⢕⢕⢕⢕⢕⢕⢕⢕⢕⢕⢕⢕⢕⢕⢕⢕⢕⢕⢕⢕⢕⢕⢕⢜⢝⢟⢿⣿⣿⣿⣷⣧⣵⣕⡕⢕⢕⢕⢕⢕⢕⢕⢕⢕⢕⢕⢕⢕⢕⢕⢕⢕⢕⢕⢕⢕⢕⢕⢕⢕⢕⢕⢕⢕⢕⢕⢕⢕⢕⢕⢕⢕⢕⢕⢕⢕⢕⢜⢕⢕⢕⢕⢕⢕⢕⢕⢕⢕⢕⢕⢕⢕⢕⢕⢕⢕⢕⢕⢕⢕⢕⢕⢕⢕⢕⢕⢕⢕⢕⢕⢕⢕⣿⣿⣿⢕⢕⢕⢕⢕⢕⢕⢕⢕⢕⢕⢕⢕⢕⢕⢕⢕⢕⢕⢕⢕⢕⢕⢕⢕⢕⢕⢕⢕⢕⢕⢕⢕⢕⢕⢕⢕⣾⣷⣕⢕⢕⢕⢕⠕⠑⢕⢁⢄⢔⢔⢕⢕⢕⢕⢕⢕⢕⢕⢕⢕⢕⢕⢕⢕⢕⢕⢕⢕⢕⢕⢕⢕⢕⢕⢕⢕⢕⢕⢕⢕⢕⢕⢸⣿⡇⢕⢕⢕⢕⢕⢕⢕⢕⢕⢕⢕⢕⢝⢿⣿⣿⣧⢕⢕⢕⢕⢸⣿⣿⠀</a:t>
            </a:r>
            <a:br/>
            <a:r>
              <a:t>⢕⢕⢕⢕⢕⢕⢕⢕⢕⢕⢕⢕⢕⢕⢕⢕⢕⢕⢕⢕⢕⢕⢕⢕⢕⢕⢕⢕⢕⢕⢕⢕⢕⢕⢕⢕⢕⢕⢕⢕⢕⢕⢜⢝⢟⢿⣿⣿⣿⣿⣷⣵⣕⡕⢕⢕⢕⢕⢕⢕⢕⢕⢕⢕⢕⢕⢕⢕⢕⢕⢕⢕⢕⢕⢕⢕⢕⢕⢕⢕⢕⢕⢕⢕⢕⢕⢕⢕⢕⢕⢕⢕⢕⢕⢕⢕⢕⢕⢕⢕⢕⢕⢕⢕⢕⢕⢕⢕⢕⢕⢕⢕⢕⢕⢕⢕⢕⢕⢕⢕⢕⢕⢕⢕⢕⢕⢕⣿⣿⣿⢕⢕⢕⢕⢕⢕⢕⢕⢕⢕⢕⢕⢕⢕⢕⢕⢕⢱⣷⡕⢕⢕⢕⢕⢕⢕⢕⢕⢕⢕⢕⢕⢕⢕⢕⢕⢕⣿⣿⣿⣧⣕⡄⢄⢔⢕⢕⢕⢕⢕⢕⢕⢕⢕⢕⢕⢕⢕⢕⢕⢕⢕⢕⢕⢕⢕⢕⢕⢕⢕⢕⢕⢕⢕⢕⢕⢕⢕⢕⢕⢕⢕⢕⢜⣿⣷⢕⢕⢕⢕⢕⢕⢕⢕⢕⢕⢕⢕⢕⢕⢸⣿⣿⡇⢕⢕⢕⣿⣿⢇⠀</a:t>
            </a:r>
            <a:br/>
            <a:r>
              <a:t>⢕⢕⢕⢕⢕⢕⢕⢕⢕⢕⢕⢕⢕⢕⢕⢕⢕⢕⢕⢕⢕⢕⢕⢕⢕⢕⢕⢕⢕⢕⢕⢕⢕⢕⢕⢕⢕⢕⢕⢕⢕⢕⢕⢕⢕⢕⢕⢜⢝⢝⢻⢿⣿⣿⣷⣷⣵⣕⣕⢕⢕⢕⢕⢕⢕⢕⢕⢕⢕⢕⢕⢕⢕⢕⢕⢕⢕⢕⢕⢕⢕⢕⢕⢕⢕⢕⢕⢕⢕⢕⢕⢕⢕⢕⢕⢕⢕⢕⢕⢕⢕⢕⢕⢕⢕⢕⢕⢕⢕⢕⢕⢕⢕⢕⢕⢕⢕⢕⢕⢕⢕⢕⢕⢕⢕⢕⢕⣿⣿⣿⢕⢕⢕⢕⢕⢕⢕⢕⢕⢕⢕⢕⢕⢕⢕⢕⢕⣸⣿⣿⣇⢕⢕⢕⢕⢕⢕⢕⢕⢕⢕⢕⢕⢕⢕⢕⢕⣿⣿⣿⣿⣿⣿⡧⠕⢕⢕⢕⢕⢕⢕⢕⢕⢕⢕⢕⢕⢕⢕⢕⢕⢕⢕⢕⢕⢕⢕⢕⢕⢕⢕⢕⢕⢕⢕⢕⢕⢕⢕⢕⢕⢕⢕⢕⢿⣿⡕⢕⢕⢕⢕⢕⢕⢕⢕⢕⢕⢕⢕⢕⢕⢻⣿⣷⣱⣧⣾⣿⢇⢕⠀</a:t>
            </a:r>
            <a:br/>
            <a:r>
              <a:t>⢕⢕⢕⢕⢕⢕⢕⢕⢕⢕⢕⢕⢕⢕⢕⢕⢕⢕⢕⢕⢕⢕⢕⢕⢕⢕⢕⢕⢕⢕⢕⢕⢕⢕⢕⢕⢕⢕⢕⢕⢕⢕⢕⢕⢕⢕⢕⢕⢕⢕⢕⢕⢕⢜⢝⢟⢟⢿⢿⣷⣧⣵⣵⡕⢕⢕⢕⢕⢕⢕⢕⢕⢕⢕⢕⢕⢕⢕⢕⢕⢕⢕⢕⢕⢕⢕⢕⢕⢕⢕⢕⢕⢕⢕⢕⢕⢕⢕⢕⢕⢕⢕⢕⢕⢕⢕⢕⢕⢕⢕⢕⢕⢕⢕⢕⢕⢕⢕⢕⢕⢕⢕⢕⢕⢕⢕⢕⣿⣿⣿⢕⢕⢕⢕⢕⢕⢕⢕⢕⢕⢕⢕⢕⢕⢕⢕⢕⣿⣿⣿⣿⣧⢕⢕⢕⢕⢕⢕⢕⢕⢕⢕⢕⢕⢕⢕⢕⢸⣿⣿⣿⣿⣿⣧⣴⡕⢕⢕⢕⢕⢕⢕⢕⢕⢕⢕⢕⢕⢕⢕⢕⢕⢕⢕⢕⢕⢕⢕⢕⢕⢕⢕⢕⢕⢕⢕⢕⢕⢕⢕⢕⢕⢕⢕⢸⣿⡇⢕⢕⢕⢕⢕⢕⢕⢕⢕⢕⢕⢕⢕⢕⢕⢻⣿⡿⢿⢟⢕⢕⢕⠀</a:t>
            </a:r>
            <a:br/>
            <a:r>
              <a:t>⢕⢕⢕⢕⢕⢕⢕⢕⢕⢕⢕⢕⢕⢕⢕⢕⢕⢕⢕⢕⢕⢕⢕⢕⢕⢕⢕⢕⢕⢕⢕⢕⢕⢕⢕⢕⢕⢕⢕⢕⢕⢕⢕⢕⢕⢕⢕⢕⢕⢕⢕⢕⢕⢕⢕⢕⢕⢕⢕⢕⢝⢝⢟⢟⢷⢧⣕⡕⢕⢕⢕⢕⢕⢕⢕⢕⢕⢕⢕⢕⢕⢕⢕⢕⢕⢕⢕⢕⢕⢕⢕⢕⢕⢕⢕⢕⢕⢕⢕⢕⢕⢕⢕⢕⢕⢕⢕⢕⢕⢕⢕⢕⢕⢕⢕⢕⢕⢕⢕⢕⢕⢕⢕⢕⢕⢕⢕⣿⣿⣿⢕⢕⢕⢕⢕⢕⢕⢕⢕⢕⢕⢕⢕⢕⢕⢕⢕⢻⢿⣿⣿⣿⣷⣕⢕⢕⢕⢕⢕⢕⢕⢕⢕⢕⠑⠑⢕⢸⣿⣿⣿⣿⣿⢿⢟⢕⣕⢕⢕⢕⢕⢕⢕⢕⢕⢕⢕⢕⢕⢕⢕⢕⢕⢕⢕⢕⢕⢕⢕⢑⢕⠕⢕⢕⢕⢕⢕⢕⢕⢕⢕⢕⢕⢕⢸⣿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⢝⢕⢕⢕⢕⢕⢕⢕⢕⢕⢕⢕⢕⢕⢕⢕⢕⢕⢕⢕⢕⢕⢕⢕⢕⢕⢕⢕⢕⢕⢕⢕⢕⢕⢕⢕⢕⢕⢕⢕⢕⢕⢕⢕⢕⢕⢕⢕⢕⢕⢕⢕⢕⢕⢕⢕⢕⢕⢕⣿⣿⣿⢕⢕⢕⢕⢕⢕⢕⢕⢕⢕⢕⢕⢕⣇⢕⢕⢕⣧⣕⡜⢝⢻⢿⢿⣷⣕⢕⢕⢕⢕⢕⢕⢕⢕⢄⠀⠀⢜⢟⢟⢏⠝⢑⢕⢕⢞⣟⣇⡕⢕⢕⢕⢕⢕⢕⢕⢕⢕⢕⢕⢕⢕⢕⢕⢕⢕⢕⢕⢕⢕⢄⠀⢕⢕⢕⢕⢕⢔⢕⢕⢕⢕⢕⢕⢕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⢕⢕⢕⢕⢕⢕⢕⢕⠀⢕⢕⢕⢕⣿⣧⡕⢕⢸⣟⣟⣗⣕⣕⣅⣕⢵⣷⣧⡕⢕⢕⢁⠕⢕⢕⢀⠀⢕⢿⣷⣵⣷⣾⣿⢿⠿⠟⠟⠛⠑⠕⢕⢕⢕⢕⢕⢕⢕⢕⢕⢕⢕⢕⢕⢅⢕⠑⠕⢕⢕⢕⢕⢜⢗⢣⣕⢕⢕⢕⢕⢕⢕⢕⢕⢕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⢕⢕⢕⢕⢕⢕⢕⢕⢕⠑⢕⢕⢸⣿⣿⡷⠕⠕⠛⠛⠛⠛⠟⠻⢿⣿⣿⣿⣿⣷⡕⢕⢀⠁⢕⢕⢄⠑⢸⣿⣿⢟⠙⠁⠀⠀⠀⠀⠀⠐⠄⢅⢕⢕⢅⢕⢕⢕⢕⢕⢕⢕⢁⠑⠕⢕⢕⢕⢕⢕⢕⢕⢕⢕⢕⢜⢕⢕⢕⢕⢕⢕⢕⢕⢕⣿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⢕⠕⢕⢕⢕⠐⢕⠕⢘⠙⠁⠀⢀⢄⠀⢀⢀⠀⠀⠀⢀⢜⢻⣿⣿⣿⣿⣇⢕⢀⠀⢕⢕⠀⢕⢿⢗⢑⣠⣔⣠⣄⡔⠑⠑⠕⠀⠀⢕⢕⢕⢕⢄⠁⠑⠕⢕⢕⢕⢔⢔⠁⠁⠑⠕⠕⢕⢕⢕⢕⢕⢕⢕⢕⢕⢕⢕⢕⢕⢕⢕⢿⣿⣧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⢗⢷⢷⣧⣵⣵⣵⣕⣕⣕⣕⢕⢕⢕⢕⢕⢕⢕⢕⢕⢕⢕⢕⢕⢕⢕⢕⢕⢕⢕⢕⢕⢕⢕⢕⢕⢕⢕⢕⢕⢕⢕⢕⢕⢕⢕⢕⢕⢕⢕⢕⢕⢕⢕⢕⢕⢕⢕⢕⢕⢕⢕⢕⢕⢕⢕⢕⢕⢕⢕⢕⢕⢕⢕⢕⢕⢕⢕⢕⢕⢕⢕⢕⢕⣿⣿⡇⢕⢕⢕⢕⢕⢕⢕⢕⢕⠀⠁⠕⠑⠀⠀⢕⢱⣴⣦⢕⠁⠑⠀⠀⢕⣷⣵⣼⣿⣿⣿⣿⣧⢕⢄⢕⢕⢕⢕⢸⣷⣾⣿⡟⠛⢟⠁⠀⠀⢀⢔⠀⢱⣿⣷⣷⢕⠀⢀⢀⠁⠑⠕⢕⢕⢔⢄⢀⢀⠀⠁⠁⠁⠀⠁⠁⠁⠑⠑⠕⠑⢁⢁⢕⢕⢸⣿⣿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⢝⢝⢟⢟⢿⢿⣿⣿⣿⣷⣷⣷⣧⣵⣕⣕⣕⡕⢕⢕⢕⢕⢕⢕⢕⢕⢕⢕⢕⢕⢕⢕⢕⢕⢕⢕⢕⢕⢕⢕⢕⢕⢕⢕⢕⢕⢕⢕⢕⢕⢕⢕⢕⢕⢕⢕⢕⢕⢕⢕⢕⢕⢕⢕⢕⢕⢕⢕⢕⢕⢕⢕⢕⢕⢕⢕⢕⢕⢕⢹⣿⢇⢕⣱⢕⢕⢕⢕⢄⢕⢕⢔⠀⢀⢀⠀⢕⣵⣎⢈⢝⢀⢀⢀⢄⠀⢕⣿⣿⣿⣿⣿⣿⣿⣿⡇⢕⢕⢱⢕⢕⢸⣿⣿⣿⣷⡄⠑⢱⣵⣵⡇⢕⢄⣼⣿⣿⡟⢕⣱⣿⣷⣴⣄⢀⠀⠁⠕⠕⠕⠕⢕⢔⢔⢔⢄⢄⢄⢔⢔⢔⢔⢕⢕⢕⢕⢕⢸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⢝⢝⢝⢝⢟⢟⢻⢿⢿⢿⣿⣿⣷⣷⣷⣧⣵⣧⣵⣕⣕⣕⡕⢕⢕⢕⢕⢕⢕⢕⢕⢕⢕⢕⢕⢕⢕⢕⢕⢕⢕⢕⢕⢕⢕⢕⢕⢕⢕⢕⢕⢕⢕⢕⢕⢕⢕⢕⢕⢕⢕⢕⢕⢕⢕⢕⢕⢕⢕⢕⢕⣿⣿⣵⣾⣿⢕⢕⠑⠕⢕⢕⢕⢕⠀⠑⢱⡔⢕⢻⣿⣇⢅⢱⣷⣗⢇⢀⣼⣿⣿⣿⣿⣿⣿⣿⣿⣷⢕⢕⣸⡇⢕⣾⣿⣿⣿⣿⣿⣧⣕⢝⢟⣕⣴⣿⣿⣿⣿⣿⣿⣿⣿⣿⣿⣿⣿⣷⢔⠀⢀⢀⠀⠀⠁⠑⠕⢕⢕⢕⢕⢕⢕⢕⢕⢕⢑⢕⢕⢸⣿⣿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⢝⢝⢝⢟⢟⢟⢻⢿⢿⢿⢷⢷⣵⣵⣕⣕⡕⢕⢕⢕⢕⢕⢕⢕⢕⢕⢕⢕⢔⢕⢕⢕⢕⢕⢕⢕⢕⢕⢕⢕⢕⢕⢕⢕⢕⢕⢕⢄⢁⠕⠁⢑⢕⢕⢕⢕⢕⢻⢿⣿⣿⡿⢕⠑⠀⠀⠁⢕⢕⢕⠀⠀⠕⢻⣷⣷⣿⣿⣷⣵⣝⣕⣵⣾⣿⣿⣿⣿⣿⣿⣿⣿⣿⡟⢕⢱⣿⣿⣿⣿⣿⣿⣿⣿⣿⣿⣿⣿⢿⢿⢿⣿⢿⣯⣽⣽⣿⣿⣿⣿⣿⣿⣿⡏⠕⢔⢕⢕⢕⣱⣵⣧⣷⡗⢕⢕⢕⢕⢕⢕⢕⢕⠁⢕⢕⢜⣿⣿⡕⢕⢕⢕⢕⢕⢕⢕⢕⢕⢕⢕⢕⢕⢕⢕⢕⢕⢕⢕⢕⢕⠀</a:t>
            </a:r>
            <a:br/>
            <a:r>
              <a:t>⢕⢕⠀⠀⠀⠀⠑⠑⠀⠑⠕⠑⠑⠕⢕⢕⢕⢕⢕⢕⢕⢕⢕⢕⢕⢕⢕⢕⢕⢕⢕⢕⢕⢕⢕⢕⢕⢕⢕⢕⢕⢕⢕⢕⢕⢕⢕⢕⢕⢕⢕⢕⢕⢕⢕⢕⢕⢕⢕⢕⢕⢕⢕⢕⢕⢕⢕⢕⢕⢕⢕⢕⢕⢕⢕⢕⢕⢕⢕⢕⢕⢕⢕⢕⢕⢕⢝⢕⢕⢕⢕⢕⢕⢕⢕⢕⢕⢕⢕⢄⢄⢐⢑⢕⢕⢑⢑⠕⠕⠁⠁⠁⠀⠀⠁⠑⠑⠕⠀⠀⢕⢕⢕⢑⢕⢕⢕⢕⢕⣿⣿⡇⠕⠀⠀⠀⠀⠀⠑⠅⠀⠀⠀⠕⢻⣿⣏⣽⡿⢿⡿⢟⢟⣿⣿⣿⣿⣿⣿⣿⣿⣿⣏⣕⣵⣿⣿⣿⣿⣿⣿⣿⣿⣿⣿⣿⣿⣿⣷⣷⣾⢟⢜⢏⢹⢿⢿⣿⣿⣿⣿⣿⣿⢇⢄⡱⣵⣷⣿⣿⣿⡿⢏⢕⢕⢕⢕⢕⢕⢕⢕⢕⠀⠀⢕⢕⣿⣿⡇⢕⢕⢕⢕⢕⢕⢕⢕⢕⢕⢕⢕⢕⢕⢕⢕⢕⢕⢕⢕⢕⠀</a:t>
            </a:r>
            <a:br/>
            <a:r>
              <a:t>⢕⢕⠀⠀⠀⠀⠀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⢄⢀⢀⠀⠀⠀⠀⠀⠀⠀⠀⢕⢕⢕⢕⢕⠁⢕⢕⢕⣿⣿⢕⠀⠀⠀⢄⣱⣧⡄⠀⠀⠀⠀⠀⠑⢝⢿⢏⢕⢟⢻⣿⣿⣿⣿⣿⣿⣿⣿⣿⣿⣿⣿⣿⣿⣿⣿⣿⣿⣿⣿⣿⣿⣿⣿⣿⣿⣿⣿⢝⢕⢕⢕⢕⢕⢕⢜⣿⣿⣿⣿⣿⣿⣕⡸⢜⢿⣿⣿⡿⢏⢕⢕⢕⢕⢕⢕⢕⢕⢕⢕⠀⠀⠀⢕⢕⣿⣿⡇⢕⢕⢕⢕⢕⢕⢕⢕⢕⢕⢕⢕⢕⢕⢕⢕⢕⢕⢕⢕⢕⠀</a:t>
            </a:r>
            <a:br/>
            <a:r>
              <a:t>⢕⢕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⢔⢔⢕⢕⢕⢕⢔⢔⢕⢕⢕⢕⢕⢕⣼⣿⢇⠀⠀⢄⣰⣾⣿⣿⣿⡕⢀⠀⠀⠀⢔⢄⢕⢕⢕⢕⢕⢹⣿⣿⣿⣿⣿⣿⣿⣿⣿⣿⣿⣿⣿⣿⣿⣿⣿⣿⣿⣿⣿⣿⣿⣿⣿⣿⣿⣕⢕⢕⢕⢕⢕⢕⣵⣿⣿⣿⣿⣿⣿⡟⢇⢕⢕⠝⢝⢕⢕⢕⢕⢕⢕⢕⢕⢕⢕⢕⢕⢀⢀⢀⢕⢕⣿⣿⣇⢕⢕⢕⢕⢕⢕⢕⢕⢕⢕⢕⢕⢕⢕⢕⢕⢕⢕⢕⢕⢕⠀</a:t>
            </a:r>
            <a:br/>
            <a:r>
              <a:t>⢕⢕⢔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⢐⢐⢕⢕⢕⢕⢕⢕⢕⢕⢕⢕⢕⢕⢕⢕⢕⢕⢕⢕⢕⢕⢕⢕⢱⣾⣿⢏⢕⣕⣵⣿⣿⡿⢟⣿⣿⣷⢕⢔⢄⢀⠀⢕⢕⢕⢕⢕⣱⣾⣿⣿⣿⣿⣿⣿⣿⣿⣿⣿⢟⢻⣿⣿⣿⣿⣿⣿⣿⣿⣿⣿⣿⣿⣿⣿⣿⣿⣿⣷⣷⣷⣷⣿⣿⣿⣿⣿⣿⣿⢏⢕⢑⢅⢔⢕⢕⢕⢕⢕⢕⢕⢕⢕⢕⢕⢕⢕⢕⠑⠑⠑⢕⢕⢸⣿⣿⢕⢕⢕⢕⢕⢕⢕⢕⢕⢕⢕⢕⢕⢕⢕⢕⢕⢕⢕⢕⢕⠀</a:t>
            </a:r>
            <a:br/>
            <a:r>
              <a:t>⢕⢕⢕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⢸⣿⣷⣾⣿⡿⢟⢏⢕⢕⢕⢜⢻⣿⢕⢕⢕⢕⢕⣴⣵⣼⣿⣾⣿⣿⣿⣿⣿⣿⣿⣿⣿⣿⣿⣿⣧⣾⣿⣿⣿⣿⣿⣿⣿⣿⣿⣿⣿⣿⣿⣿⣿⣿⣿⣿⣿⣿⣿⣿⣿⣿⣿⣿⣿⢟⢕⢕⢕⢕⢕⢕⢕⢕⢕⢕⢕⢕⢕⢕⢕⢕⢕⢕⢕⢔⢕⢕⢕⢕⢸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⢝⢕⢕⢕⢕⢕⢕⢕⢕⢸⣿⡇⢕⢕⢕⢕⢜⣿⣿⣿⣿⣿⣿⣿⣿⣿⣿⣿⣿⣿⣿⣿⣿⣿⣿⣿⣿⣿⣿⣿⣿⣿⣿⣿⣿⣿⣿⣿⣿⣿⣿⣿⣿⣿⣿⣿⣿⣿⣿⣿⣿⢟⢕⢕⢕⢕⢕⢕⢕⢕⢕⢕⢕⢕⢕⢕⢕⢕⢕⢕⢕⢔⢔⢔⢔⢕⢕⢸⣿⣿⡇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⢕⢕⢕⢕⢕⢹⣿⣿⣿⣿⣿⣿⣿⣿⣿⣿⣿⣿⣿⣿⣿⣿⣿⣿⣿⣿⣿⣿⣿⣿⣿⣿⣿⣿⣿⣿⣿⣿⣿⣿⣿⣿⣿⣿⣿⣿⣿⡿⢇⢕⢕⢕⢕⢕⢕⢕⢕⢕⢕⢕⢕⢕⢕⢕⢕⢕⢕⢕⢕⢕⢕⢕⢕⢕⢕⢜⣿⣿⡇⢕⢕⢕⢕⢕⢕⢕⢕⢕⢕⢕⢕⢕⢕⢕⢕⢕⢕⢕⢕⠀</a:t>
            </a:r>
            <a:br/>
            <a:r>
              <a:t>⣕⣕⣕⣕⣕⣕⣕⣕⣕⣕⣕⣕⣕⣕⣱⣵⣵⣕⣕⣕⣕⣕⣕⣕⣕⣕⣕⣕⣕⣕⣕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⢝⣿⣿⣿⣿⣿⣿⣿⣿⣿⣿⣿⣿⣿⣿⣿⣿⣿⣿⣿⣿⢿⢿⢿⣿⣿⣿⣿⣿⣿⣿⣿⣿⣿⣿⣿⣿⣿⣿⣿⢟⢕⢕⢕⢕⢕⢕⢕⢕⢕⢕⢕⢕⢕⢕⢕⢕⢕⢕⢕⢕⢕⢕⢕⢕⢕⢕⢕⢕⢕⢻⣿⣧⡕⢕⢕⢕⢕⢕⢕⢕⢕⢕⢕⢕⢕⢕⢕⢕⢕⢕⢕⢕⠀</a:t>
            </a:r>
            <a:br/>
            <a:r>
              <a:t>⣿⣿⣿⣿⣿⣿⣿⣿⣿⣿⣿⣿⣿⣿⣿⣿⣿⣿⣿⣿⣿⣿⣿⣿⣿⣿⣿⣟⣟⣟⣟⣟⢝⢝⢕⢕⢕⢕⢕⢕⢕⢕⢕⢕⢕⢕⢕⢕⢕⢕⢕⢕⢕⢕⢕⢕⢕⢕⢕⢕⢕⢕⢕⢕⣕⣕⣕⣕⣕⣕⣕⣕⣕⣕⣵⣵⣵⣵⣵⣵⣵⣵⡵⢵⢷⢷⢗⢗⢗⢕⢕⢕⢕⢕⢕⢕⢕⢕⢕⢕⢕⢕⢕⢕⢕⢕⢕⢕⢕⢕⢕⢕⢕⢕⢕⢕⢕⢕⢕⢕⢕⢕⢕⢕⢕⢕⢕⢕⢕⢕⢕⢕⢕⢕⢕⢕⢕⢕⢕⢸⣿⣇⢕⢕⢕⢕⢕⢕⢜⢿⣿⣿⣿⣿⣿⣿⣿⣿⣿⣹⢷⢇⢕⢕⢕⢕⢕⢕⢕⣕⣕⣸⣿⣿⣿⣿⣿⣿⣿⣿⣿⣿⣿⣿⣿⡟⢕⢕⢕⢕⢕⢕⢕⢕⢕⢕⢕⢕⢕⢕⢕⢕⢕⢕⢕⢕⢕⢕⢕⢕⢕⢕⢕⢕⢕⢕⢕⢸⣿⣿⡇⢕⢕⢕⢕⢕⢕⢕⢕⢕⢕⢕⢕⢕⢕⢕⢕⢕⢕⢕⠀</a:t>
            </a:r>
            <a:br/>
            <a:r>
              <a:t>⣿⢟⢟⢟⢿⢿⣿⣿⣿⣿⣿⣿⣿⣿⡿⢿⢿⢿⢿⢿⢿⢿⢟⢟⢟⢟⢟⢟⢝⢝⢝⢝⢕⢕⢕⢕⢕⢕⢕⢕⢵⢵⣷⣷⣷⣷⣷⣷⣷⣷⣷⣷⣷⣷⣾⣿⣿⣿⣿⣿⣿⣿⣿⣿⣿⣿⣿⣿⣿⣿⣿⣿⣿⡿⢿⢿⢿⢿⢝⢝⢕⢕⢕⢕⢕⢕⢕⢕⢕⢕⢕⢕⢕⢕⢕⢕⢕⢕⠕⢕⠕⠑⠑⠕⢕⢕⢑⢑⠁⠑⢕⢕⢕⢕⢕⢕⢕⢕⢕⢕⢕⢕⢕⢕⢕⢕⢕⢕⢕⢕⢕⢕⢕⢕⢕⢕⢕⢕⢕⢕⣿⣿⢕⢕⢕⢕⢕⢕⢕⢕⢹⣿⣿⣿⣿⣿⣿⣿⣿⣿⣿⣿⣷⣷⣷⣷⣧⣾⣿⣿⣿⣿⣿⣿⣿⣿⣿⣿⣿⣿⣿⣿⣿⡿⢇⢕⢕⢕⢕⢕⢕⢕⢕⢕⢕⢕⢕⢕⢕⢕⢕⢕⢕⢕⢕⢕⢕⢕⢕⢕⢕⢕⢕⢕⢕⢕⢕⢜⣿⣿⡇⢕⢕⢕⢕⢕⢕⢕⢕⢕⢕⢕⢕⢕⢕⢕⢕⢕⢕⢕⠀</a:t>
            </a:r>
            <a:br/>
            <a:r>
              <a:t>⢞⢗⢕⢗⢕⢕⢝⢝⢝⢝⢕⢕⢕⢕⢕⢕⢕⢕⢕⢕⢕⢕⢕⢕⢕⢕⢕⢕⢕⢕⢕⢕⢕⢕⢕⢕⢕⢕⢕⢕⢕⢕⢕⢝⢝⢝⢝⢝⢝⢝⢝⢝⢝⢝⢕⢕⢕⢕⢜⢝⢏⢝⢝⢝⢏⢝⢝⢝⢝⢝⢕⢕⢕⢕⢕⢕⢕⢕⢕⢕⢕⢕⢕⢕⢕⢕⢕⢕⢕⢕⢕⢕⢕⢕⠕⠑⢕⢕⢁⢅⢐⢕⢕⢕⢕⢔⢕⢕⢕⢕⢕⢕⢕⢕⢕⢕⢕⢕⢕⢕⢕⢕⢕⢕⢕⢕⢕⢕⢕⢕⢕⢕⢕⢕⢕⢕⢕⢕⢕⢕⢸⣿⡇⢕⢕⢕⢕⢕⢕⢕⢕⢜⢟⢿⣿⣿⣿⣿⣿⣿⣿⣿⣿⣿⣿⣿⣿⣿⣿⣿⣿⣿⣿⣿⣿⣿⣿⣿⣿⣿⣿⢟⢝⢕⢕⢕⢕⢕⢕⢕⢕⢕⢕⢕⢕⢕⢕⢕⢕⢕⢕⢕⢕⢕⢕⢕⢕⢕⢕⢕⢕⢕⢕⢕⢕⢕⢕⢕⣿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⢝⢻⣿⣿⣿⣿⣿⣿⣿⣿⣿⣿⣿⣿⣿⣿⣿⣿⣿⣿⣿⣿⣿⣿⢟⢏⢕⢕⢕⢕⢕⢕⢕⢕⢕⢕⢕⢕⢕⢕⢕⢕⢕⢕⢕⢕⢕⢕⢕⢕⢕⢕⢕⢕⢕⢕⢕⢕⢕⢕⢕⢕⢕⢕⢻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⢕⢕⢕⢕⢕⢕⢕⢕⢕⢕⢕⢕⢕⢕⢝⢟⢿⣿⣿⣿⣿⣿⣿⣿⣿⣿⣿⣿⣿⣿⣿⢿⢟⢕⢕⢕⢕⢕⢕⢕⢕⢕⢕⢄⠕⢕⢕⢕⢕⢕⢕⢕⢕⢕⢕⢕⢕⢕⢕⢕⢕⢕⢕⢕⢕⢕⢕⢕⢕⢕⢕⢕⢕⢕⢕⢸⣿⣿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⢕⢕⢕⢕⢕⢕⢕⢕⢕⢕⠑⠄⢕⢝⢟⢿⣿⣿⣿⣿⣿⣿⢿⢟⢏⢕⢕⢕⢕⢕⢕⢕⢕⢕⢕⢕⢕⠕⠀⠀⠁⢕⢕⢕⢕⢕⢕⢕⢕⢕⢕⢕⢕⢕⢕⢕⢕⢕⢕⢕⢕⢕⢕⢕⢕⢕⢕⢕⢕⢕⢜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⠑⢕⢑⢕⢕⢕⢕⢕⢕⢕⢕⢕⢕⢕⢕⢕⢕⢕⢕⢕⢕⢕⢕⢕⢕⢕⢕⢕⢕⢕⢕⢕⢕⢕⢕⢕⢕⢜⣿⣷⢕⢕⢕⢕⢕⢕⢕⢕⢕⢕⢕⢕⢕⠑⠀⠀⠕⢕⢕⢕⢕⢝⢟⢟⢝⢕⢕⢕⢕⢕⢕⢕⢕⢕⢕⢕⢕⢕⢕⢕⠑⠀⠀⠀⠀⢕⢕⢕⢕⢕⢕⢕⢕⢕⢕⢕⢕⢕⢕⢕⢕⢕⢕⢕⢕⢕⢕⢕⢕⢕⠑⠁⢕⢕⢕⣿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⢅⢕⢕⢕⢕⢕⢕⢕⢕⢕⢕⢕⢕⢕⢕⢕⢕⢕⢕⢕⢕⢕⢕⢕⢕⢕⢕⢕⢕⢕⢕⢕⢕⢕⢕⢕⢕⢕⢕⢕⢕⢕⢕⢻⣿⡇⢕⢕⢕⢕⢕⢕⢕⢕⢕⢕⢕⢕⠀⠀⠀⠀⠁⠕⢕⢕⢕⢕⢕⢕⢕⢕⢕⢕⢕⢕⢕⢕⢕⢕⢕⢕⠕⠑⠀⠀⠀⠀⠀⠀⢕⢕⢕⢕⢕⢕⢕⢕⢕⢕⢕⢕⢕⢕⢕⢕⢕⢕⢕⢕⢕⢕⢕⢕⢕⢄⢀⠀⢕⢕⢻⣿⣷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⣷⣷⣷⣵⣵⣕⣕⣸⣿⡇⢕⢕⢳⢕⢕⢕⢕⢕⢕⢕⢕⢕⠀⠀⠀⠀⠀⠀⠀⠁⠑⠕⢕⢕⢕⢕⢕⢕⢕⢕⢕⢕⢕⢕⢁⠀⠀⠀⠀⠀⠀⠀⠀⠀⢕⢕⢕⢕⢕⢕⢕⢕⢕⢕⣵⢇⢕⢕⢕⢕⢕⢕⢕⣕⣱⣵⣷⣷⡟⢕⢕⢔⢕⢕⢸⣿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⣕⣱⢵⢵⢗⢕⢕⢕⢕⢕⢕⢕⢕⢕⢕⢕⢕⢕⢕⠕⢕⢕⢕⢕⢕⢕⢕⢕⢕⢕⢕⢕⢕⢕⢕⢕⢕⢕⢕⢕⢕⢕⢕⢕⢕⢕⢕⢕⢕⢕⢕⢕⢕⢕⢕⢕⢕⢕⢕⣿⣿⣷⣿⣿⣿⣿⣿⣿⣿⣿⣿⣿⢇⢕⢕⢕⢕⢕⢕⢕⢕⢕⣕⣵⣕⢕⠀⠀⠀⠀⠀⠀⠀⠀⢄⢕⢕⠑⠁⢕⢕⢕⢕⠑⠀⠑⢕⢕⢄⠀⠀⠀⠀⠀⠀⠀⢄⢕⢕⢕⢕⢕⢕⣱⢕⢕⢜⢕⢕⢕⠕⢁⣵⣷⣿⣿⣿⣿⣿⣿⡿⣕⣕⢕⢕⢕⢕⢜⣿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⣕⣕⢵⢵⢗⢞⢏⢝⢕⢕⢕⢕⢕⢕⢕⢕⢕⢕⢕⢕⢕⢕⢕⢕⢕⢕⢕⢕⠀⠔⢕⢕⢕⢕⢕⢕⢕⢕⢕⢕⢕⢕⢕⢕⢕⢕⢕⢕⢕⢕⢕⢕⢕⢕⢕⢕⢕⢕⢕⢕⢕⢕⢕⢕⢕⢕⢕⢹⣿⣟⣿⣿⣿⣿⣿⣿⣿⣿⣿⢕⢕⢕⢕⢕⢕⢑⢕⢕⢕⢕⢟⢟⢟⢇⠀⠀⠀⠀⠀⠀⠀⢄⣱⢕⠁⠀⠀⠁⢕⢕⠁⠀⠀⠀⢕⢕⢕⢄⠀⠀⠀⠀⠀⠀⢕⢕⣱⢕⢕⢕⢞⢕⢕⢕⢕⢕⢕⢕⠀⢕⢜⢝⣻⣿⣿⣿⣿⣿⣿⣿⡿⢕⢕⢕⢕⢕⣿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⢗⢗⢏⢝⢕⢕⢕⢕⢕⢕⢕⢕⢕⢕⢕⢕⢕⢕⢕⢕⢕⢕⢕⢕⢕⢕⢕⢕⢕⢕⢕⢄⢑⢔⢕⢕⢕⢕⢕⢕⢕⢕⢕⢕⢕⢕⢕⢕⢕⢕⢕⢕⢕⢕⢕⢕⢕⢕⢕⢕⢕⢕⢕⢕⢕⢕⢕⢕⢕⢕⢕⣿⣿⣿⣿⣿⣿⣿⣟⣿⣟⣝⢕⢕⠀⢕⢕⢕⢕⢕⢕⢕⢕⢕⢕⢕⢕⢕⠀⠀⠀⠀⠀⠀⢔⣮⡏⢕⢕⠀⠀⠀⠀⠀⠀⠀⠀⢔⢕⢕⢿⣧⢄⠀⠀⠀⠀⠀⢕⢜⢕⢕⢕⢕⢕⢕⢔⢕⢕⢕⢕⢕⠀⢕⣾⣿⣿⣿⣿⣿⣿⣿⣿⣿⣷⣧⣵⣕⢕⢕⣿⣿⣧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⣱⣾⣿⣿⣿⣿⣿⣿⣿⣿⣿⣿⣿⣿⢕⠀⢕⢕⢕⢕⢕⢕⢕⢕⢕⢕⢕⢕⢕⠀⠀⠀⠀⠀⢰⣿⡟⢕⢕⢕⢔⢄⢄⣄⣄⣄⣴⢕⢕⢕⢕⢜⣿⣧⢄⠀⠀⠀⠀⢕⢕⢕⢕⢕⢕⢕⢕⠀⢕⢕⢕⢕⢕⠀⢕⣿⣿⣿⣿⣿⣿⣿⣿⣿⣿⣿⣿⣿⣿⣿⣷⣿⣿⣿⣿⣷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⠁⠁⠀⠀⠑⢕⢕⢕⢕⢕⢕⢕⢕⢕⢕⢕⢕⢕⢕⢕⢕⢕⢕⢕⢕⢕⢕⢕⢕⢕⢕⢕⢕⣱⣾⣿⣿⣿⣿⣿⣿⣿⣿⣿⣿⣿⣿⣿⣟⡕⠀⢕⢕⢕⢕⢕⢕⢕⢕⢕⢕⢕⢕⢕⠀⠀⠀⠀⢰⣿⡟⢕⢕⢕⢕⢕⣱⣾⣿⣿⡟⣕⣷⣇⢕⢕⢕⢸⣿⣇⢄⠀⠀⠀⢕⢕⢕⢕⢕⢕⢕⢕⢀⢕⢕⢕⢕⢕⢔⢱⣿⣿⣿⣿⣿⣿⣿⣿⣿⣿⣿⣿⣿⣿⣿⣿⣿⣿⣿⣿⣿⣿⣷⣕⢕⢕⢕⢕⢕⢕⢕⢕⢕⢕⢕⢕⠀</a:t>
            </a:r>
            <a:br/>
            <a:r>
              <a:t>⢕⢕⢕⠁⢁⠁⠅⢕⢕⢕⢕⢕⢕⢕⢕⢕⢕⢕⢕⢕⢕⢕⢕⢕⢕⢕⢕⢕⢕⢕⢕⢕⢕⢕⢕⢕⢕⢕⢕⢕⢕⢕⢕⢕⢕⢕⢕⢕⢕⢕⢕⢕⢕⢕⢕⢕⢕⢕⢕⢕⢕⢕⢕⢕⢕⢕⢕⢕⢕⢕⢕⢕⢕⢕⢕⢕⢕⢕⢕⢕⢕⢕⢕⢕⢕⢕⢕⢕⢕⢕⢕⢕⠀⠀⠀⠀⢀⢀⢄⢕⢕⢕⢕⢕⢕⢕⢕⢕⢕⢕⢕⢕⢕⢕⢕⢕⢕⢕⢕⢕⢕⢕⢕⢕⢕⣱⣾⣿⣿⣿⣿⣿⣿⣿⣿⣿⣿⣿⣿⣿⣿⣿⣿⢇⠀⢕⢕⢕⢕⢕⢕⢕⢕⢕⢕⢕⢕⠁⠀⠀⢄⣵⡿⢏⢕⢕⢕⢕⢱⣾⣿⣿⣿⢟⣱⣿⣿⡿⢕⢕⢕⢕⢸⣿⣷⣕⡄⢀⢕⢕⢕⢕⢕⢕⢕⢕⢕⢕⢕⢕⢕⣇⢕⢕⢝⣿⣿⣿⣿⣿⣿⣿⣿⣿⣿⣿⣿⣿⣿⣿⣿⣿⣿⣿⣿⣿⣿⣿⣷⡕⢕⢕⢕⢕⢕⢕⢕⢕⢕⢕⠀</a:t>
            </a:r>
            <a:br/>
            <a:r>
              <a:t>⢕⠑⠀⠀⠀⠀⠐⠐⠀⠀⢕⢕⢕⢕⢕⢕⢕⢕⢕⢕⢕⢕⢕⢕⢕⢕⢕⢕⢕⢕⢕⢕⢕⢕⢕⢕⢕⢕⢕⢕⢕⢕⢕⢕⢕⢕⢕⢕⢕⢕⢕⣕⡱⢕⢗⢎⢝⢕⢕⢕⢕⢕⢕⢕⢕⢕⢕⢕⢕⢕⢕⢕⢕⢕⢕⢕⢕⢕⢕⢕⢕⢕⢕⢕⢕⢕⢕⢕⢕⢕⢕⢕⢀⢑⢄⢔⢕⢕⢕⢕⢕⠑⢕⢕⢕⢕⢕⢕⢕⢕⢕⢕⢕⢕⢕⢕⢕⢕⢕⢕⢕⢕⢕⢕⣱⣿⣿⣿⣿⣿⣿⣿⣿⣿⣿⣿⣿⣿⣿⣿⣿⣿⣕⢕⠀⢸⢕⢕⢕⢕⢕⢕⢕⢕⢕⢕⢕⢔⢔⢕⢎⢕⢕⢕⢕⢕⢕⢱⣿⣿⣿⢟⢕⢕⣹⣿⢟⢕⢕⢕⢕⢕⢕⢜⢟⢟⢇⢕⢕⢕⢕⢕⢕⢕⢕⢕⢕⢕⢕⢕⢱⣿⢕⢕⢸⣿⣿⣿⣿⣿⣿⣿⣿⣿⣿⣿⣿⣿⣿⣿⣿⣿⣿⣿⣿⣿⣿⣿⣿⣿⡕⢕⢕⢕⢕⢕⢕⢕⢕⢕⠀</a:t>
            </a:r>
            <a:br/>
            <a:r>
              <a:t>⢕⢕⠀⠀⠀⠀⠀⠀⢀⢀⢕⢕⢕⢕⢕⢕⢕⢕⢕⢕⢕⢕⢕⢕⢕⢕⢕⢕⢕⢕⢕⢕⢕⢕⢕⢕⢕⢕⢕⢕⢕⢕⢕⢕⢕⣕⣵⢵⢗⢏⢝⢕⢕⢕⢕⢕⢕⢕⢕⢕⢕⢕⢕⢕⢕⢕⢕⢕⢕⢕⢕⢕⢕⢕⢕⢕⢕⢕⢕⢕⢕⢕⢕⢕⢕⢕⢕⢕⢕⢕⢕⢕⢕⢕⢕⢕⠅⠅⠁⠁⠐⢅⢔⢕⢕⢕⢕⢕⢕⢕⢕⢕⢕⢕⢕⢕⢕⢕⢕⢕⢕⢕⢕⢱⣿⣿⣿⣿⣿⣿⣿⣿⣿⣿⣿⣿⣿⣿⣿⣿⣿⣿⣿⢕⢀⣾⡇⢕⢕⢕⢕⠕⢕⢕⢕⢕⢕⣱⣕⢱⣿⣿⣧⡵⢵⣵⢕⢕⢝⠟⠕⢕⢕⢵⢿⢇⢕⢕⢕⢕⢕⢕⣱⣵⣷⢱⣷⣇⢕⢕⢕⣷⢕⢕⢕⢕⢸⡕⠑⠕⢸⣿⡇⢅⢸⣿⣿⣿⣿⣿⣿⣿⣿⣿⣿⣿⣿⣿⣿⣿⣿⣿⣿⣿⣿⣿⣿⣿⣿⣿⣿⣇⢕⢕⢕⢕⢕⢕⢕⢕⠀</a:t>
            </a:r>
            <a:br/>
            <a:r>
              <a:t>⢕⢕⠀⠀⠀⢀⢀⢀⢕⢕⢕⢕⢕⢕⢕⢕⢕⢕⢕⢕⢕⢕⢕⢕⢕⢕⢕⢕⢕⢕⢕⢕⢕⢕⢕⢕⢕⢕⣕⣵⢵⢷⢞⢟⢝⢕⢕⢕⢕⢕⢕⢕⢕⢕⢕⢕⢕⢕⢕⢕⢕⢕⢕⢕⢕⢕⢕⢕⢕⢕⢕⢕⢕⢕⢕⢕⢕⢕⢕⢕⢕⢕⢕⢕⢕⢕⢕⢕⢕⢕⢕⢕⢕⢕⢕⢅⠑⢁⢀⢄⢕⢕⢕⢕⢕⢕⢕⢕⢕⢕⢕⢕⢕⢕⢕⢕⢕⢕⢕⢕⢕⢕⢕⣿⣿⣿⣿⣿⣿⣿⣿⣿⣿⣿⣿⣿⣿⣿⣿⣿⣿⣿⡿⢕⢕⣿⡇⢕⢕⢱⡕⠀⢕⢕⢕⢕⢕⣿⣿⢜⣿⣿⣿⣿⣷⣾⡕⢕⠀⠀⠀⠀⠀⢔⢕⢕⢕⢕⣱⣷⣷⣿⣿⣿⣿⣾⣿⣿⢕⢕⢕⢹⡕⢕⢕⢕⢸⣷⢔⠀⢸⣿⡇⢕⢜⣿⣿⣿⣿⣿⣿⣿⣿⣿⣿⣿⣿⣿⣿⣿⣿⣿⣿⣿⣿⣿⣿⣿⣿⣿⣿⣿⣇⢕⢕⢕⢕⢕⢕⢕⠀</a:t>
            </a:r>
            <a:br/>
            <a:r>
              <a:t>⢕⢕⢕⢕⢕⢕⢕⢕⢕⢕⢕⢕⢕⢕⢕⢕⢕⢕⢕⢕⢕⢕⢕⢕⢕⢕⢕⢕⢕⢕⢕⣕⣕⣵⡵⢎⢏⢝⢝⢕⢕⢕⢕⢕⢕⢕⢕⢕⢕⢕⢕⢕⢕⢕⢕⢕⢕⢕⢕⢕⢕⢕⢕⢕⢕⢕⢕⢕⢕⢕⢕⢕⢕⢕⢕⢕⢕⢕⢕⢕⢕⢕⢕⢕⢕⢕⢕⢕⢕⢕⢕⢕⢕⢕⢕⢔⢔⢕⢕⢕⢕⢕⢕⢕⢕⢕⢕⢕⢕⢕⢕⢕⢕⢕⢕⢕⢕⢕⢕⢕⢕⢕⣸⣿⣿⣿⣿⣿⣿⣿⣿⣿⣿⣿⣿⣿⣿⣿⣿⣿⣿⣿⢇⠁⢸⣿⣿⢕⢕⣸⡇⠀⢕⢕⢕⢕⣸⣿⣿⡇⢹⣿⣿⣿⣿⣿⢇⠁⠀⠀⠀⠀⢄⢕⣕⣵⣷⣿⣿⣿⣿⣿⣿⣿⢇⣿⣿⣿⡇⢕⢕⢸⣷⢕⢕⢕⢕⣿⡇⠀⢸⣿⣿⢕⢕⢜⢻⣿⣿⣿⣿⣿⣿⣿⣿⣿⣿⣿⣿⣿⣿⣿⣿⣿⣿⣿⣿⣿⣿⣿⣿⣿⣿⡇⢕⢕⢕⢕⢕⢕⠀</a:t>
            </a:r>
            <a:br/>
            <a:r>
              <a:t>⢕⢕⢕⢕⠑⠑⢕⢅⢕⢕⢕⢕⢕⢕⢕⢕⢕⢕⢕⢕⢕⢕⢕⢕⢕⢕⣕⢵⡗⢷⢞⢟⢝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⢿⢏⢕⢕⢔⣾⣿⣿⢕⢱⣿⡇⢐⢕⢕⢕⢱⣿⣿⣿⣇⢜⣿⣿⣿⣿⡏⠑⠀⠀⠀⠀⢀⢱⣾⣿⣿⣿⣿⣿⣿⣿⣿⣿⢏⣾⣿⣿⣿⣿⢕⢕⢸⣿⡇⢕⢕⢕⣿⣷⢕⢸⣿⣿⡇⠀⢕⢕⣸⣿⣿⣿⣿⣿⣿⣿⣿⣿⣿⣿⣿⣿⣿⣿⣿⣿⣿⣿⣿⣿⣿⣿⣿⣿⣿⡕⢕⢕⢕⢕⢕⠀</a:t>
            </a:r>
            <a:br/>
            <a:r>
              <a:t>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⣿⣿⣿⣿⣿⣿⣿⣿⣿⣿⣿⣿⣿⣿⣿⣿⣿⣷⣕⢕⠕⢱⣿⣿⣿⣵⣼⣿⡇⢕⢕⢕⢱⣿⣿⣿⣿⣿⡕⣿⣿⣿⡟⠑⠀⠀⠀⠀⠀⢕⣾⣿⣿⣿⣿⣿⣿⣿⣿⡿⢏⣾⣿⣿⣿⣿⣿⣧⢕⢕⣿⣿⡕⢕⢕⢸⣿⣧⡕⣿⣿⡇⠀⢕⣾⣿⣿⣿⣿⣿⣿⣿⣿⣿⣿⣿⣿⣿⣿⣿⣿⣿⣿⣿⣿⣿⣿⣿⣿⣿⣿⣿⣷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⢁⢄⢕⢕⢕⢕⠕⢕⢕⢕⢕⢕⢕⢕⢕⢕⢕⢕⢕⢕⢕⢕⢕⢕⢱⣿⣿⣿⣿⣿⣿⣿⣿⣿⣿⣿⣿⣿⣿⣿⣿⣿⣿⣿⢕⠀⣸⣿⣿⣿⣿⣿⣿⣷⢕⢕⣷⣿⣿⣿⣿⣿⣿⡇⢸⣿⡟⠑⠀⠀⠀⠀⠀⢕⣾⣿⣿⣿⣿⣿⣿⣿⣿⣿⢣⣾⣿⣿⣿⣿⣿⣿⣿⣧⢕⢻⣿⣷⡕⢕⢸⣿⣿⣿⣿⣿⣇⢔⢕⣼⣿⣿⣿⣿⣿⣿⣿⣿⣿⣿⣿⣿⣿⣿⣿⣿⣿⣿⣿⣿⣿⣿⣿⣿⣿⣿⣿⣿⣧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⣿⣿⣿⣿⣿⣿⣿⣿⣿⣿⣿⣿⣿⣿⣿⣿⣿⣿⡿⠕⢱⣿⣿⣿⣿⣿⣿⣿⣿⢕⣼⣿⣿⣿⣿⣿⣿⣿⣷⢜⡟⠑⠀⠀⠀⠀⠀⢔⣼⣿⣿⣿⣿⣿⣿⣿⣿⡟⢱⣿⣿⣿⣿⣿⣿⣿⣿⣿⣿⣧⢸⣿⣿⣿⣕⢕⣿⣿⣿⣿⣿⣿⢕⢕⢿⣿⣿⣿⣿⣿⣿⣿⣿⣿⣿⣿⣿⣿⣿⣿⣿⣿⣿⣿⣿⣿⣿⣿⣿⣿⣿⣿⣿⣿⣇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⢱⣿⣿⣿⣿⣿⣿⣿⣿⣿⣿⣿⣿⣿⣿⣿⣿⣿⣿⣿⣿⢇⢀⣸⣿⣿⣿⣿⣿⣿⣿⣿⣿⣿⣿⣿⣿⣿⣿⣿⣿⣿⢕⠑⠀⠀⠀⠀⠀⢕⣾⣿⣿⣿⣿⣿⣿⣿⣿⡿⣱⣿⣿⣿⣿⣿⣿⣿⣿⣿⣿⣿⣿⣿⣿⣿⣿⣿⣇⣸⣿⣿⣿⣿⣿⡇⠁⢸⣿⣿⣿⣿⣿⣿⣿⣿⣿⣿⣿⣿⣿⣿⣿⣿⣿⣿⣿⣿⣿⣿⣿⣿⣿⣿⣿⣿⣿⣿⣷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⣿⣿⣏⢕⢕⣿⣿⣿⣿⣿⣿⣿⣿⣿⣿⣿⣿⣿⣿⣿⣿⣿⣿⣿⡕⠀⠀⠀⠀⠀⠀⢸⣿⣿⣿⣿⣿⣿⣿⣿⣿⡱⣿⣿⣿⣿⣿⣿⣿⣿⣿⣿⣿⣿⣿⣿⣿⣿⣿⣿⣿⣿⣿⣿⣿⣿⣿⡇⢕⢕⣹⣿⣿⣿⣿⣿⣿⣿⣿⣿⣿⣿⣿⣿⣿⣿⣿⣿⣿⣿⣿⣿⣿⣿⣿⣿⣿⣿⣿⣿⣿⣿⣿⠀</a:t>
            </a:r>
            <a:br/>
            <a:r>
              <a:t>⠓⠓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⠛⠛⠛⠛⠛⠛⠛⠛⠛⠛⠛⠛⠛⠛⠛⠛⠛⠃⠑⠙⠛⠛⠛⠛⠛⠛⠛⠛⠛⠛⠛⠛⠛⠛⠛⠛⠛⠛⠃⠐⠀⠀⠀⠀⠀⠘⠛⠛⠛⠛⠛⠛⠛⠛⠛⠓⠙⠛⠛⠛⠛⠛⠛⠛⠛⠛⠛⠛⠛⠛⠛⠛⠛⠛⠑⠘⠛⠛⠛⠛⠛⠃⠑⠘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⡿⢟⢕⢕⢕⢕⢕⢕⢕⢕⢕⢕⢕⢕⢕⢕⢕⢕⢕⢕⢕⢕⢕⢕⢕⢕⢕⢕⢕⢕⢕⢕⢕⢕⢕⢕⢕⢕⢕⢕⢕⢕⢕⢕⢕⢕⢕⢕⢕⢕⢕⢕⢕⢕⢕⢕⢕⢕⢜⢎⢕⢕⢕⢕⢕⢕⢕⢕⢕⢕⢕⢕⢕⢕⢕⢕⢕⢕⢕⢕⢕⢕⢕⢕⢕⢕⢕⢕⢕⢕⢕⢕⢕⢕⢕⢕⢕⢕⢕⢕⢕⢕⢕⢕⢿⢇⢕⢕⢕⢕⢕⢕⢕⢕⢕⢕⢕⢕⢕⢕⢕⢕⢕⢕⢕⢕⢜⣿⣿⣿⡇⢱⢟⢕⢕⢝⣿⣿⣟⢝⢏⣝⣝⣝⣟⣟⣿⣿⣿⣿⣿⣿⣟⣝⣝⢕⢕⢕⢕⢕⢕⣹⣿⣿⢕⢸⣿⣿⡇⢕⢕⢸⣿⣿⣿⡿⢕⢕⢿⢇⢸⢕⢕⢕⣱⣽⣿⣿⣿⣿⣿⣿⣿⣿⣿⣿⣯⣝⡕⢕⢕⢕⢕⢕⢕⢕⢕⢕⢕⢕⢕⢕⢕⢕⢕⢕⢕⢕⢕⢕⢕⠀</a:t>
            </a:r>
            <a:br/>
            <a:r>
              <a:t>⣿⣿⣿⣿⣿⣿⣿⣿⣿⣿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⡕⢕⢕⢕⢕⢕⢕⢕⢕⢕⢕⢕⢕⢕⢕⢕⢕⢕⢕⢕⢕⣾⣿⣿⣿⢕⢕⢕⢕⣵⣿⣿⣿⣿⣿⣿⣿⣿⣿⣿⣿⣿⣿⣿⣿⣿⣿⣿⣿⣿⣿⣿⣷⣷⣷⣾⣿⣿⢏⢕⣾⣿⣿⢇⢕⢕⣼⣿⣿⢏⢕⢕⣕⣣⣵⣾⣿⣿⣿⣿⣿⣿⣿⣿⣿⣿⣿⣿⣿⣿⣿⣿⣿⣿⣷⡕⢕⢕⢕⢕⢕⢕⢕⢕⢕⢕⢕⢕⢕⢕⢕⢕⢕⢕⢕⢕⠀</a:t>
            </a:r>
            <a:br/>
            <a:r>
              <a:t>⢕⢕⢜⢕⢝⢝⢝⢟⢟⢟⢝⢻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⣼⣿⣿⡟⣿⢕⢕⣱⣿⣿⣿⣿⣿⣿⣿⣿⣿⣿⣿⣿⣿⣿⣿⣿⣿⣿⣿⣿⣿⣿⣿⣿⣽⣿⣿⡿⢟⢕⣱⣾⣿⣿⣏⢕⢕⣵⣟⣿⡏⢕⢕⢱⢻⣿⣿⣿⣿⣿⣿⣿⣿⢿⢟⣹⡵⢞⢻⣿⣿⣽⣽⣿⣻⣿⣿⣿⡕⢕⢕⢕⢕⢕⢕⢕⢕⢕⢕⢕⢕⢕⢕⢕⢕⢕⢕⢕⠀</a:t>
            </a:r>
            <a:br/>
            <a:r>
              <a:t>⢕⢕⢕⢕⢕⢕⢕⢕⢕⢕⢕⢕⢕⢜⢝⢟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⣯⡕⣿⢇⣱⣿⣿⣿⣿⣿⣿⣿⣿⣿⣿⣿⣿⣿⣿⣿⣿⣿⣿⣿⣿⣿⣿⣿⣿⣿⣿⣿⣯⣵⣵⣵⣮⣝⣻⢿⣿⣿⣿⣿⣷⡏⢕⢕⢕⢕⢸⣿⣿⣿⣿⣿⣿⡿⢏⢱⢞⢕⢕⣵⣿⣿⣿⣿⣿⣿⣿⡽⣿⣿⣷⢕⢕⢕⢕⢕⢕⢕⢕⢕⢕⢕⢕⢕⢕⢕⢕⢕⢕⢕⠀</a:t>
            </a:r>
            <a:br/>
            <a:r>
              <a:t>⢕⢕⢕⢕⢕⢕⢕⢕⢕⢕⢕⢕⢕⢕⢕⢕⢕⢝⢻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⣯⣿⣿⢱⣿⣿⣿⣿⣿⣿⣿⣿⣿⣿⣿⣿⣿⣿⣿⣿⣿⣿⣿⣿⣿⣿⣿⣿⣿⣿⣿⣿⣿⣿⣿⣿⣿⣿⣿⣷⣷⣿⣿⣿⣿⣿⣷⣷⣱⣾⣿⣿⣿⣿⣿⣿⡏⢇⢜⢕⢕⣵⣿⣿⣿⣿⣿⣿⣿⣿⣿⣿⣿⣿⣿⢕⢕⢕⢕⢕⢕⢕⢕⢕⢕⢕⢕⢕⢕⢕⢕⢕⢕⢕⠀</a:t>
            </a:r>
            <a:br/>
            <a:r>
              <a:t>⢕⢕⢕⢕⢕⢕⢕⢕⢕⢕⢕⢕⢕⢕⢕⢕⢕⢕⢕⢕⢜⢝⢻⣿⣿⣿⣿⣿⣿⣷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⣾⣿⣿⣿⣿⣿⣇⢸⣿⣿⣿⣿⣿⣿⣿⣿⣿⣿⣿⣿⣿⣿⣿⣿⣿⣿⣿⣿⣿⣿⣿⣿⣿⣿⣿⣿⣿⣿⣿⣿⣿⣿⣿⣿⣿⣿⣿⣿⡯⢝⡻⣿⣿⣿⣿⢕⢹⣿⣿⡿⢕⢕⢕⢕⢕⢝⢿⣿⣿⣿⣿⣿⣿⣿⣿⣿⢿⣿⣿⡇⢕⢕⢕⢕⢕⢕⢕⢕⢕⢕⢕⢕⢕⢕⣱⣕⢕⢕⠀</a:t>
            </a:r>
            <a:br/>
            <a:r>
              <a:t>⢕⢕⢕⢕⢕⢕⢕⢕⢕⢕⢕⢕⢕⢕⢕⢕⢕⢕⢕⢕⢕⢕⢕⢜⢝⢻⢿⣿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⡜⢿⣿⣿⣿⣿⣿⣿⣿⣿⣿⣿⣿⣿⣿⣿⣿⣿⣿⣿⣿⣿⡿⣿⣿⣿⣿⣿⣿⣿⣿⣿⣿⣿⣿⣿⣿⣿⣿⣿⢇⢕⢜⢏⢗⢝⢻⣿⣧⢕⢜⢿⡇⢕⢕⢕⢕⢕⢕⢜⢿⣿⣿⣿⣿⣿⣿⣿⡟⢕⢝⢿⣿⣇⢕⢕⢕⢕⢕⢕⢕⢕⢕⢕⢕⣵⡾⢟⢻⣷⣵⠀</a:t>
            </a:r>
            <a:br/>
            <a:r>
              <a:t>⢕⢕⢕⢕⢕⢕⢕⢕⢕⢕⢕⢕⢕⢕⢕⢕⢕⢕⢕⢕⢕⢕⢕⢕⢕⢕⢕⢜⢝⢻⢻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⣿⣿⣿⣿⣿⣿⣿⣿⣿⣿⣿⣾⣿⣿⣿⣿⣿⣿⣿⣿⣿⣿⣿⣿⣿⣿⣿⣿⣿⣿⣿⣿⣿⣿⡷⢧⢝⢝⢝⢟⢝⢏⢝⢕⢕⢻⣿⣿⡟⢏⢕⢕⢕⢕⢇⢕⢕⢜⢻⣧⡕⢕⢗⢕⢕⢕⢕⢕⢕⣕⢕⢜⢝⢝⢟⢟⢟⢏⢕⢕⢕⢕⢻⣿⣷⡕⢕⢕⢕⢕⢕⢕⢕⣵⢿⢏⢕⢕⢕⢜⢻⠀</a:t>
            </a:r>
            <a:br/>
            <a:r>
              <a:t>⢕⢕⢕⢕⢕⢕⢕⢕⢕⢕⢕⢕⢕⢕⢕⢕⢕⢕⢕⢕⢕⢕⢕⢕⢕⢕⢕⢕⢕⢕⢕⢕⢜⢝⢟⣿⣿⣿⣿⣿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⣿⣿⣿⣿⣿⣿⣿⣿⣿⣿⣿⣿⣿⣿⣿⣿⣿⣿⣿⣿⣿⣿⣿⣿⢿⢟⢟⢟⢟⢏⢝⢕⢕⢕⢕⢕⢕⢕⢕⢕⢕⢕⢕⢕⢕⢕⢕⢜⢏⢕⢕⢕⢕⢕⢕⢕⢕⢕⢕⢕⢕⢕⢕⢕⢕⢕⢕⢕⢕⢕⣟⢝⢕⢕⢕⢕⢵⢇⢕⢕⢕⣕⣕⣵⣵⣿⣿⢇⢕⢕⢕⢕⣱⣾⢟⢕⢕⢕⢕⢕⢕⢕⢕⠀</a:t>
            </a:r>
            <a:br/>
            <a:r>
              <a:t>⢕⢕⢕⢕⢕⢕⢕⢕⢕⢕⢕⢕⢕⢕⢕⢕⢕⢕⢕⢕⢕⢕⢕⢕⢕⢕⢕⢕⢕⢕⢕⢕⢕⢕⢕⢜⢝⢿⢿⣯⣿⢿⣿⣿⣷⣕⡕⢕⢕⢕⢕⢕⢕⢕⢕⢕⢕⢕⢕⢕⢕⢕⢕⢕⢕⢕⢕⢕⢕⢕⢕⢕⢕⢕⢕⢕⢕⢕⢕⢕⢕⢕⢕⢕⢕⢕⢕⢕⢕⢕⢕⢕⢕⢕⢕⢕⢕⢕⢕⢕⢕⢕⢕⢕⢕⢕⢕⢕⢕⢕⢕⢕⢕⢕⢕⢕⢕⢕⢕⢕⢕⢕⢕⢕⢕⢕⢕⢕⢕⢕⢕⣱⣿⣿⢿⣿⢏⢟⢻⡿⣿⣿⣿⢿⢿⢟⢕⢕⢻⢿⢟⢟⢟⢏⢻⣿⢿⢿⢿⢟⢕⢕⢕⢕⢕⢕⢕⢕⢕⢕⢕⢕⢕⢕⢕⢕⢕⢕⢕⢕⢕⢕⢕⢕⢕⢕⢕⢕⢕⢕⢕⢕⢕⢕⢕⢕⢕⢕⢕⢕⢕⢕⢕⢁⢕⢕⢕⢕⢕⢕⢕⢕⣕⡕⢱⢞⢏⢜⢻⣿⣿⣿⡟⢕⢕⢕⢕⣱⡾⢟⢕⢕⢕⢕⢕⢕⢕⢕⢕⢕⠀</a:t>
            </a:r>
            <a:br/>
            <a:r>
              <a:t>⢕⢕⢕⢕⢕⢕⢕⢕⢕⢕⢕⢕⢕⢕⢕⢕⢕⢕⢕⢕⢕⢕⢕⢕⢕⢕⢕⢕⢕⢕⢕⢕⢕⢕⢕⢕⢕⢕⢕⢝⢿⣿⣮⣝⢻⢿⣿⣷⣇⣕⢕⢕⢕⢕⢕⢕⢕⢕⢕⢕⢕⢕⢕⢕⢕⢕⢕⢕⢕⢕⢕⢕⢕⢕⢕⢕⢕⢕⢕⢕⢕⢕⢕⢕⢕⢕⢕⢕⢕⢕⢕⢕⢕⢕⢕⢕⢕⢕⢕⢕⢕⢕⢕⢕⢕⢕⢕⢕⢕⢕⢕⢕⢕⢕⢕⢕⢕⢕⢕⢕⢕⢕⢕⢕⢕⢕⢕⢕⢕⣱⣾⣿⡿⢇⢕⢕⢕⢕⢕⢕⢕⢕⢕⢕⢕⢕⢕⢕⢕⢕⢕⢕⢕⢕⢸⡇⢕⢜⢕⢕⢕⢕⢕⢕⢕⢕⢕⢕⢕⢕⢕⢕⢕⢕⢕⢕⢕⢕⢕⢕⢕⢕⢕⢕⢕⢕⢕⢕⢕⢕⢕⢕⢕⢕⢕⢕⢕⣕⣱⣕⢕⢕⢕⢕⢕⢕⢀⠑⠕⢕⢼⢿⢟⢏⢕⢕⢕⢕⢕⢜⢻⣿⣷⣕⣱⣵⡾⢏⢕⢕⢕⢕⢕⢕⢕⢕⢕⢕⢕⢕⠀</a:t>
            </a:r>
            <a:br/>
            <a:r>
              <a:t>⢕⢕⢕⢕⢕⢕⢕⢕⢕⢕⢕⢕⢕⢕⢕⢕⢕⢕⢕⢕⢕⢕⢕⢕⢕⢕⢕⢕⢕⢕⢕⢕⢕⢕⢕⢕⢕⢕⢕⢕⢕⢕⢝⢟⢿⣷⣏⣻⢿⣿⣷⣵⣕⢕⢕⢕⢕⢕⢕⢕⢕⢕⢕⢕⢕⢕⢕⢱⢕⢕⢕⢕⢕⢕⢕⢕⢕⢕⢕⢕⢕⢕⢕⢕⢕⢕⢕⢕⢕⢕⢕⢕⢕⢕⢕⢕⢕⢕⢕⢕⢕⢕⢕⢕⢕⢕⢕⢕⢕⢕⢕⢕⢕⢕⢕⢕⢕⢕⢕⢕⢕⢕⢕⢕⢕⢕⢕⢕⢱⣿⣿⡟⢕⢕⢕⢕⢕⢕⢕⢕⢕⢕⢕⢕⢕⢕⢕⢕⢕⢕⢕⢕⢕⢕⢕⢕⢕⢕⢕⢕⢕⢕⢕⢕⢕⢕⢕⢕⢕⢕⢕⢕⢕⢕⢕⢕⢕⢕⢕⢕⢕⢕⢕⢕⢕⢕⢕⢕⢕⢕⣕⣵⣵⣵⣷⣿⣿⢿⢿⢇⢕⢕⢕⢕⠁⠁⠕⢔⢔⠕⠑⠕⢕⢕⢕⢕⢕⢕⢕⢕⢕⢜⣿⣿⣿⣏⢕⢕⢕⢕⢕⢕⢕⢕⢕⢕⢕⢕⢕⢕⠀</a:t>
            </a:r>
            <a:br/>
            <a:r>
              <a:t>⢕⢕⢕⢕⢕⢕⢕⢕⢕⢕⢕⢕⢕⢕⢕⢕⢕⢕⢕⢕⢕⢕⢕⢕⢕⢕⢕⢕⢕⢕⢕⢕⢕⢕⢕⢕⢕⢕⢕⢕⢕⢕⢕⢕⢕⢜⢝⢿⢿⣻⣿⣿⣿⣷⣧⣕⡕⢕⢕⢕⢕⢕⢕⢕⢕⢕⢕⢕⢕⢕⢇⢕⢕⢕⢕⢕⢕⢕⢕⢕⢕⢕⢕⢕⢕⢕⢕⢕⢕⢕⢕⢕⢕⢕⢕⢕⢕⢕⢕⢕⢕⢕⢕⢕⢕⢕⢕⢕⢕⢕⢕⢕⢕⢕⢕⢕⢕⢕⢕⢕⢕⢕⢕⢕⢕⢕⢕⢱⣿⣿⢏⢕⢕⢕⢕⢕⢕⢕⢕⢕⢕⢕⢕⢕⢕⢕⢕⢕⢕⢕⢕⢕⢕⢕⢕⢕⢕⢕⢕⢕⢕⢕⢕⢕⢕⢕⢕⢕⢕⢕⢕⢕⢕⢕⢕⢕⢕⢕⢕⢕⢕⣕⣵⣵⣵⣷⣾⣿⣿⣎⢝⢝⢝⢝⢕⢕⢕⢕⢕⢕⢕⢕⢕⢕⠀⠀⢔⢕⢕⢔⢄⠀⠀⠁⠑⢕⢕⢕⢕⢕⢕⢕⢎⢟⢿⣿⣕⢕⢕⢕⢕⢕⢕⢕⢕⢕⢕⢕⢕⢕⠀</a:t>
            </a:r>
            <a:br/>
            <a:r>
              <a:t>⢕⢕⢕⢕⢕⢕⢕⢕⢕⢕⢕⢕⢕⢕⢕⢕⢕⢕⢕⢕⢕⢕⢕⢕⢕⢕⢕⢕⢕⢕⢕⢕⢕⢕⢕⢕⢕⢕⢕⢕⢕⢕⢕⢕⢕⢕⢕⢕⢕⢝⢟⢿⣿⣟⡿⣯⣽⣷⣵⣕⢕⢕⢕⢕⢕⢕⢕⢕⢕⢕⢕⢕⢕⢇⢕⢕⢕⢕⢕⢕⢕⢕⢕⢕⢕⢕⢕⢕⢕⢕⢕⢕⢕⢕⢕⢕⢕⢕⢕⢕⢕⢕⢕⢕⢕⢕⢕⢕⢕⢕⢕⢕⢕⢕⢕⢕⢕⢕⢕⢕⢕⢕⢕⢕⢕⢕⢕⢸⣿⡏⢕⢕⢕⢕⢕⢕⢕⢕⢕⢕⢕⢕⢕⢕⢕⢕⢕⢕⢕⢕⢕⢕⢕⢕⢕⢕⢕⢕⢕⢕⢕⢕⢕⢕⢕⢕⢕⢕⢕⢕⢕⢕⢕⣕⣕⣵⣵⣵⣷⡾⢿⢟⢟⢏⢏⢝⢝⢝⢕⢕⢕⢕⢕⢕⢕⢕⢕⢕⢕⢕⢕⢕⢕⢕⢔⢕⢕⠁⠀⠁⠕⢕⢄⠀⠀⢀⢕⢕⢕⢕⢕⢕⢕⢕⢜⢻⣿⣷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⢟⢧⣝⣻⣷⣿⣻⣷⣵⣕⢕⢕⢕⢕⢕⢕⢕⢕⢕⢕⢕⢕⢣⡕⢕⢕⢕⢕⢕⢕⢕⢕⢕⢕⢕⢕⢕⢕⢕⢕⢕⢕⢕⢕⢕⢕⢕⢕⢕⢕⢕⢕⢕⢕⢕⢕⢕⢕⢕⢕⢕⢕⢕⢕⢕⢕⢕⢕⢕⢕⢕⢕⢕⣿⣿⢇⢕⢕⢕⢕⢕⢕⢕⢕⢕⢕⢕⢕⢕⢕⢕⢕⢕⢕⢕⢕⢕⢕⢕⢕⢕⢕⢕⢕⢕⢕⢕⢕⢕⢱⢵⢵⢵⢷⢗⢗⢟⢟⢝⢝⢝⢕⢕⢕⢕⢕⢕⢕⢕⢕⢕⢕⢕⢕⢕⢕⢕⢕⢕⢕⢕⢕⢕⢕⢕⢕⢕⢕⢕⢕⢕⢁⠁⠕⢕⢕⢔⢕⢕⢕⢔⢕⢕⢕⢾⣷⣧⡕⠕⢕⢕⢕⢜⢿⣿⣧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⢝⢗⢯⢟⣿⣿⣿⣿⣷⣕⣕⢕⢕⢕⢕⢕⢕⢕⢕⢕⢜⢕⢕⢕⢕⢕⢕⢕⢕⢕⢕⢕⢕⢕⢕⢕⢕⢕⢕⢕⢕⢕⢕⢕⢕⢕⢕⢕⢕⢕⢕⢕⢕⢕⢕⢕⢕⢕⢕⢕⢕⢕⢕⢕⢕⢕⢕⢕⢕⢱⣿⣿⣾⣿⣷⣷⣷⣧⣵⣵⡵⣵⡵⢕⢕⢕⢕⢕⢧⢷⢷⢗⢞⢟⢝⢕⢕⢕⢕⢕⢕⢕⢕⢕⢕⢕⢕⢕⢕⢕⢕⢕⢕⢕⢕⢕⢕⢕⢕⢕⢕⢕⢕⢕⢕⢕⢕⢕⢕⢕⢕⢕⢕⢕⢕⢕⢕⢕⢕⢕⢕⢕⢕⢕⢕⢕⢕⢕⢕⢀⠀⠁⠁⠁⠑⢕⢕⢕⢕⢕⢅⠀⠈⠙⠑⠁⢄⢕⢕⢕⢕⢹⣿⣷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⢝⢟⢟⣿⡿⣿⣿⣿⣷⣵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⢔⢔⢔⢔⢕⢕⢕⢕⢕⢕⢕⢕⢔⢄⢔⢔⢕⢕⢕⢕⢕⢕⢜⢻⣿⣷⣕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⢽⢻⢻⢿⣿⣷⣧⣕⢕⢕⢕⢕⢕⢕⢕⢕⢕⢕⢕⢕⢕⢕⢕⢕⢕⢕⢕⢕⢕⢕⢕⢕⢕⢕⢕⢕⢕⢕⢕⢕⢕⢕⢕⢕⢕⢕⢕⢕⢕⢕⢕⢕⢕⢕⢕⢕⢕⢕⢕⣸⣿⢇⢕⢕⢕⢕⢕⢕⢕⢕⢕⢕⢕⢕⢕⢕⢕⢕⢕⢕⢕⢕⢕⢕⢕⢕⢕⢕⢕⢕⢕⢕⢕⢕⢕⢕⢕⢕⢕⢕⢕⢕⢕⢕⢕⢕⢕⢕⢕⢕⢕⢕⢕⢕⢕⢕⢕⢕⢕⢕⢕⢕⢕⢕⢕⢕⢕⢕⢕⢕⢕⢕⢕⢕⢕⢕⢕⢕⢕⢕⢕⢕⣧⡕⢕⢕⢕⢕⢕⢕⢕⢕⢕⢕⢕⢕⢕⢕⢕⢕⢕⢕⢕⢕⢕⡻⣿⣿⣿⣧⣕⣱⣷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⢕⢟⢟⢿⣿⣷⣵⣕⢕⢕⢕⢕⢕⢕⢕⢕⢕⢕⢕⢕⢕⢕⢕⢕⢕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⢕⢕⢕⢕⢕⢹⣿⣷⣕⡕⢕⢕⢕⢕⢕⢕⢕⢕⢕⢕⢕⢕⢕⢕⢕⢕⢕⢕⢕⢜⢝⢻⣿⣿⣿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⢝⢻⢿⣿⣧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⢅⢕⢕⢕⢕⢕⢕⢕⢕⢕⢕⢕⢕⢕⢕⢕⢕⢕⢕⢕⢕⢕⢕⢕⢕⢕⢕⢕⢕⢕⢕⢕⢕⢕⢕⢜⣿⣿⣿⣿⣧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⢻⢷⣧⣕⢕⢕⢕⢕⢕⢕⢕⢕⢕⢕⢕⢕⢕⢕⢕⢕⢕⢕⢕⢕⢕⢕⢕⢕⢕⢕⢕⢕⢕⢕⢕⢕⢕⢕⢕⢕⢕⢕⢕⢕⢕⢸⣿⡇⢕⢕⢕⢕⢕⢕⢕⢕⢕⢕⢕⢕⢕⢕⢕⢕⢕⢕⢕⢕⢕⢕⢕⢕⢕⢕⢕⢕⢕⢕⢕⢕⢕⢕⢕⢕⢕⢕⢕⢕⢕⢕⢕⢕⢕⢕⢕⢕⢕⢕⢕⢕⢕⢕⢕⢕⢕⢕⢕⢕⢕⢕⢕⢕⢕⢕⢕⢕⢕⢕⢕⢕⢕⢕⢕⢕⢕⢕⢕⢕⢕⢕⢹⣿⡇⢝⢿⣿⣧⡕⢕⢕⢕⢕⢕⢕⢕⢕⢕⢕⢕⢕⢕⢕⢕⢕⢕⢕⣕⣕⣕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⢳⢧⣕⡕⢕⢕⢕⢕⢕⢕⢕⢕⢕⢕⢕⢕⢕⢕⢕⢕⢕⢕⢕⢕⢕⢕⢕⢕⢕⢕⢕⢕⢕⢕⢕⢕⢕⢕⢕⢕⢕⢸⣿⡇⢕⢕⢕⢕⢕⢕⢕⢕⢕⢕⢕⢕⢕⢕⢕⢕⢕⢕⢕⢕⢕⢕⢕⢕⢕⢕⢕⢕⢕⢕⢕⢕⢕⢕⢕⣳⣧⡕⢕⢕⢕⢕⢕⢕⢕⠕⢕⢕⢅⢔⢕⢕⢕⢕⢕⢕⢕⢕⢕⢕⢕⢕⢕⢕⢕⢕⢕⢕⢕⢕⢕⢕⢕⢕⢕⢕⢕⢕⢕⢕⢕⢕⢜⣿⣷⢕⢕⢝⢻⣿⣷⣵⣕⢕⢕⢕⢕⢕⢕⢕⢕⢕⢕⢕⢕⢕⢜⢿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⢝⢣⢕⡕⢕⢕⢕⢕⢕⢕⢕⢕⢕⢕⢕⢕⢕⢕⢕⢕⢕⢕⢕⢕⢕⢕⢕⢕⢕⢕⢕⢕⢕⢕⢕⢕⢕⢕⢸⣿⡇⢕⢕⢕⢕⢕⢕⢕⢕⢕⢕⢕⢕⢕⢕⢕⢕⣕⡕⢕⢕⢕⢕⢕⢕⢕⢕⢕⢕⢕⢕⢕⢕⢕⢕⢕⣿⣿⣷⣧⢕⢑⠁⢅⢄⢕⢕⢕⢕⢕⢕⢕⢕⢕⢕⢕⢕⢕⢕⢕⢕⢕⢕⢕⢕⢕⢕⢕⢕⢕⢕⢕⢕⢕⢕⢕⢕⢕⢕⢕⢕⢕⢕⢕⢿⣿⡕⢕⢕⢕⢜⢟⢿⣿⣿⣧⡕⢕⢕⢕⢕⢕⢕⢕⢕⢕⢕⢕⢜⣿⣿⣿⣿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⢕⢵⡕⢕⢕⢕⢕⢕⢕⢕⢕⢕⢕⢕⢕⢕⢕⢕⢕⢕⢕⢕⢕⢕⢕⢕⢕⢕⢕⢕⢕⢕⢕⢕⢸⣿⡇⢕⢕⢕⢕⢕⢕⢕⢕⢕⢕⢕⢕⢕⢕⢕⢕⣿⣷⣕⢕⢕⢕⢕⢕⢕⢕⢕⢕⢕⢕⢕⢕⢕⢕⢕⣿⣿⣿⣿⣷⣷⣕⢑⢕⢕⢕⢕⢕⢕⢕⢕⢕⢕⢕⢕⢕⢕⢕⢕⢕⢕⢕⢕⢕⢕⢕⢕⢕⢕⢕⢕⢕⢕⢕⢕⢕⢕⢕⢕⢕⢕⢕⢕⢸⣿⣧⢕⢕⢕⢕⢕⢕⢝⢻⣿⣿⣕⢕⢕⢕⢕⢕⢕⢕⢕⢕⢕⢕⢿⣿⣿⣿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⢕⢕⢕⢕⢕⢕⢕⢕⢕⢕⢕⢕⢕⢕⢕⢕⢕⢕⢕⢸⣿⡇⢕⢕⢕⢕⢕⢕⢕⢕⢕⢕⢕⢕⢕⢕⢕⢸⣿⣿⣿⣇⢕⢕⢕⢕⢕⢕⢕⢕⢕⢕⢕⢕⢕⢕⢕⣿⣿⣿⣿⣿⣿⣟⡁⢕⢕⢕⢕⢕⢕⢕⢕⢕⢕⢕⢕⢕⢕⢕⢕⢕⢕⢕⢕⢕⢕⢕⢕⢕⢕⢕⢕⢕⢕⢕⢕⢕⢕⢕⢕⢕⢕⢕⢕⢜⣿⣿⢕⢕⢕⢕⢕⢕⢕⢕⢜⢿⣿⣷⡕⢕⢕⢕⢕⢕⢕⢕⢕⢕⣿⣿⣿⣿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⣼⣿⣿⣿⣿⣧⡕⢕⢕⢕⢕⢕⢕⢕⢕⢕⢕⠁⠕⢕⣿⣿⣿⣿⣿⣿⣿⣿⣧⢕⢕⢕⢕⢕⢕⢕⢕⢕⢕⢕⢕⢕⢕⢕⢕⢕⢕⢕⢕⢕⢕⢕⠑⠕⢕⢕⢕⢕⢕⢕⢕⢕⢕⢕⢕⢕⢕⢕⢕⢻⣿⡇⢕⢕⢕⢕⢕⢕⢕⢕⢕⢹⣿⣿⣇⢕⢕⢕⢕⢕⠕⢕⣼⣿⣿⣿⣿⣧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⣜⢝⢻⢿⣿⣿⣿⣧⡕⢕⢕⢕⢁⢕⢕⢕⢕⠀⠀⠀⢸⣿⣿⡿⢿⢟⢏⢕⢕⣵⣕⢕⢕⢕⢕⢕⢕⢕⢕⢕⠕⢕⢕⢑⠕⢕⢕⢕⢕⢕⢕⢕⢀⠔⠑⢑⠑⠕⢕⢕⢕⢕⢕⢕⢕⢕⢕⢕⢕⢸⣿⣇⢕⢕⢕⢕⢕⢕⢕⢕⢕⢕⢹⣿⣿⣇⢕⢕⢕⢄⢕⢕⣿⣿⡟⢹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⠔⢸⣇⢕⢕⢸⣿⣧⣕⡜⢝⢟⢟⢟⢇⡕⢕⢕⢕⠕⢕⢕⢄⠀⠀⢸⣧⣕⡕⢕⣕⣕⣵⣽⣽⣽⣵⡕⢕⢕⢅⠕⢕⢕⢕⢕⢅⠑⢕⢕⢅⢑⠕⢕⢕⢕⢕⢕⢔⢀⢀⢔⢕⢕⢕⢕⢕⢕⢕⢕⢕⢕⢕⢕⢜⣿⣿⢕⢕⢕⢕⢕⢕⢕⢕⢕⢕⢕⢹⣿⣿⡕⢕⠕⠁⢁⣸⣿⣿⢕⢕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⠕⢕⢕⢕⠀⢕⢕⠀⢸⣿⣧⢕⢕⢿⣿⣵⣵⣧⣵⣵⣵⣻⣿⣷⣕⢕⢄⠁⢕⢕⢀⠀⢜⣿⣿⣾⣿⣿⢿⠟⠙⠙⠉⠉⠁⠀⠕⢕⢄⠁⢕⢕⢕⢕⢕⢔⢑⠕⢕⢕⢔⢄⢅⢁⢑⢕⢕⢕⢕⢕⡕⢕⢕⢕⢕⢕⢕⢕⢕⢕⢕⢕⣿⣿⡕⢕⢕⢕⢕⢕⢕⢕⢕⢕⢕⢕⣿⣿⡇⢕⢕⢀⣱⣿⣿⢇⢕⢕⢜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⢀⢕⢕⢕⠀⠁⢕⢔⣿⣿⢿⠗⠕⠈⠉⠉⠉⠉⠉⠙⠿⣿⣿⣿⣿⣷⡕⢄⠀⠕⢕⢀⠁⢻⣿⣿⡟⠑⠀⢀⠄⠀⢀⢀⢁⠑⠐⢕⢕⢄⠀⠁⠑⢕⢕⢕⢕⢔⢀⠁⠕⢕⢕⢕⢕⢕⢕⢕⢕⢕⢕⢕⠕⢕⢕⢕⢕⢕⢕⢕⢕⢕⣿⣿⡇⢕⢕⢕⢕⢕⢕⢕⢕⢕⢕⢱⣿⣿⡇⣱⢕⣱⣿⣿⢏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⢕⢕⢕⠑⢕⢕⠀⠀⢁⢕⢝⠁⠀⠀⢄⢔⠀⢀⢀⢀⠀⠄⢄⢑⢿⣿⣿⣿⣷⡕⠀⠀⢕⢕⠀⢸⣿⡟⢕⣰⣵⣵⣴⣔⠑⠁⠁⢕⠀⠀⢕⢕⢕⢄⠀⠀⠁⠑⠕⢕⢕⢔⢄⢔⢕⠕⠕⠕⢕⢑⠕⠕⢕⢕⢕⠔⢅⢕⢕⢕⢕⢕⢕⢕⢸⣿⡇⢕⢕⢕⢕⢕⢕⢕⢕⢕⢕⢕⢿⣿⣿⣿⣵⣿⡿⢏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⢀⠕⢕⢔⠀⠀⢕⠑⠀⠀⢕⢱⣷⣦⢕⠁⠁⠀⠀⢱⣷⣧⣿⣿⣿⣿⣷⢄⠀⢸⡕⠀⢸⣿⣿⣿⣿⣿⢝⠙⢕⠀⠀⢀⢕⠀⠀⣾⣿⣷⡕⠀⢀⣄⢀⠀⢁⢕⢕⢕⢕⢀⢀⢀⠀⠀⠀⠁⠀⠀⠀⠀⠑⠕⠑⢁⢅⢅⢄⢕⢕⢸⣿⡇⢕⢕⢕⢕⢕⢕⢕⢕⢕⢕⢕⢕⢝⢟⢻⢿⢏⢕⢕⢕⢕⢕⢕⢕⢕⠀</a:t>
            </a:r>
            <a:br/>
            <a:r>
              <a:t>⢕⢕⢕⢕⢕⢕⢕⢕⢕⢕⢕⢕⢕⢕⢕⢕⢕⢕⢕⢕⢕⢕⢕⢕⢕⢕⢕⢕⢕⢵⣕⣕⣕⣕⡕⢕⢕⢕⢕⢕⢕⢕⢕⢕⢕⢕⢕⢕⢕⢕⢕⢕⢕⢕⢕⢕⢕⢕⢕⢕⢕⢕⢕⢕⢕⢕⢕⢕⢕⢕⢕⢕⢕⢕⢕⢕⢕⢕⢕⢕⢕⢕⢕⢕⢕⢕⢕⢕⢕⢕⢕⢕⢕⢕⢕⢕⢕⢕⢕⢕⢕⢕⢕⢕⢕⢕⢕⢕⢕⢕⢕⢕⢕⢕⢕⢕⢕⢕⢕⢕⢕⢕⢕⢱⣿⡏⢕⣱⡕⢕⢕⢕⢀⢕⢕⠀⠀⢄⡀⠀⢕⣱⣷⠈⢝⢀⢀⢀⢄⠀⢸⣿⣿⣿⣿⣿⣿⣿⡕⠀⢸⡇⢄⣸⣿⣿⣿⣿⣿⣧⢀⢕⢳⣵⣷⢕⢔⣱⣿⣿⣿⣕⣰⣾⣿⣿⣷⣕⡀⠀⠀⠑⠁⠀⠘⠕⢕⢕⢔⢔⢔⢕⢕⢕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⢜⢝⢝⢝⢟⢿⢷⢧⢵⢵⣕⣕⣕⣕⣕⡕⢕⢕⢕⢕⢕⢕⢕⢕⢕⢕⢕⢕⢕⢕⢕⢕⢕⢕⢕⢕⢕⢕⢕⢕⢕⢕⢕⢕⢕⢕⢕⢕⢕⢕⢕⢕⢕⢕⢕⢕⢕⢕⢕⢕⢕⢕⢕⢕⢕⢕⢕⢕⢕⢕⢕⢕⢕⢕⢕⢕⢕⢕⢕⢕⢁⢅⢕⢕⢕⢕⢕⢕⢕⢕⢕⣼⣿⣧⣾⣿⢕⢕⢄⢕⢕⢀⠕⠀⠀⢜⣷⣔⢁⢻⣿⣧⢀⢜⣷⡞⢕⢄⣾⣿⣿⣿⣿⣿⣿⣿⢇⢔⣾⣧⣵⣿⣿⣿⣿⣿⣿⣿⣷⣦⣜⡟⢕⣱⣾⣿⣿⣿⣿⣿⣿⣿⣿⣿⣿⣿⣿⣷⢆⠀⢀⡀⢀⢀⢀⢁⢑⢕⢕⢕⢕⢕⢕⢕⢕⢕⢕⢕⢕⢕⢸⣿⡇⢕⢕⢕⢕⢕⢕⢕⢕⢕⢕⢕⢕⢕⢕⢕⢕⢕⢕⢕⢕⢕⢕⢕⢕⢕⠀</a:t>
            </a:r>
            <a:br/>
            <a:r>
              <a:t>⢕⢕⢕⢕⢅⢕⠑⠑⠁⠑⠑⠑⠑⠑⢕⢕⢕⢕⢕⢕⢕⢕⢕⢕⢕⢕⢕⢕⢕⢕⢕⢕⢕⢕⢕⢕⢕⢕⢕⢕⢕⢕⢜⢝⢟⢟⢟⢟⢻⢿⢷⢷⢧⣵⣵⣕⣕⣕⢕⢕⢕⢕⢕⢕⢕⢕⢕⢕⢕⢕⢕⢕⢕⢕⢕⢕⢕⢕⢕⢕⢕⢕⢕⢕⢕⢕⢕⢕⢕⢕⢕⢕⢕⠕⠀⠀⢕⢕⢕⢕⢕⢕⢕⠑⠑⠑⠑⠕⢕⠑⠑⠑⠑⠑⠑⠑⢕⠕⢕⠕⠕⢑⢕⢜⢿⣿⣿⣿⢕⠕⠁⠁⠕⢕⢄⠀⠀⠀⢹⣿⣿⣷⣿⣿⣷⣧⣜⣕⣵⣿⣿⣿⣿⣿⣿⣿⡿⢏⢔⣼⣿⣿⣿⣿⣿⣿⣿⣿⣿⣿⣿⣿⣿⡿⢟⢻⣿⡟⣿⣷⣼⣿⣿⣿⣿⣿⣿⣿⣿⡟⠑⢄⢱⢇⢕⢕⢕⢕⢕⢕⢕⢕⢕⢕⢕⢕⢕⢕⢕⠀⠀⢕⢸⣿⣧⢕⢕⢕⢕⢕⢕⢕⢕⢕⢕⢕⢕⢕⢕⢕⢕⢕⢕⢕⢕⢕⢕⢕⢕⢕⠀</a:t>
            </a:r>
            <a:br/>
            <a:r>
              <a:t>⢕⢕⢕⢕⢄⢄⢕⢕⢄⢄⢕⢕⢕⢕⢕⢕⢕⢕⢕⢕⢕⢕⢕⢕⢕⢕⢕⢕⢕⢕⢕⢕⢕⢕⢕⢕⢕⢕⢕⢕⢕⢕⢕⢕⢕⢕⢕⢕⢕⢕⢕⢕⢕⢕⢕⢕⢕⢕⢕⢕⢕⢕⢕⢕⢕⢕⢕⢕⢕⢕⢕⢕⢕⢕⢕⢕⢕⢕⢕⢕⢕⢕⢕⢕⢕⢕⢕⢕⢕⢕⢕⢕⢕⠀⠀⠀⠀⠀⠑⠑⢕⢕⢕⠀⠀⠀⠀⠀⠀⠀⠀⠀⠀⠀⠀⠀⠀⠀⢕⢕⢕⠅⢕⢕⢕⢱⣿⡇⠕⠀⠀⠀⠀⠁⠕⠀⠀⠀⠁⢻⣿⣿⣕⣽⡟⣻⣟⢟⣻⣿⣿⣿⣿⣿⣿⣿⣷⣾⣿⣿⣿⣿⣿⣿⣿⣿⣿⣿⣿⣿⣿⣿⣿⣿⣿⡟⢟⢕⢝⢝⢟⢻⣿⣿⣿⣿⣿⣿⣿⢕⢄⢕⡇⢕⣱⣵⣷⣿⣿⡿⢕⢕⢕⢕⢕⢕⢕⢕⢕⠀⠀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⠐⠀⢀⢀⢔⠑⢄⠕⠀⠀⠀⠀⠀⠀⠀⠀⠀⠀⠀⠀⠀⠀⠀⢀⢀⠅⢕⢅⢕⢕⣼⣿⢕⠀⠀⠀⢄⣵⣔⢀⠀⠀⠀⠀⠀⠹⣿⣿⢏⢝⢝⢻⣿⣿⣿⣿⣿⣿⣿⣿⣿⣿⣿⣿⣿⣿⣿⣿⣿⣿⣿⣿⣿⣿⣿⣿⣿⣿⣿⡟⢕⢕⢕⢕⢕⢕⢕⣿⣿⣿⣿⣿⣿⣏⢕⣾⢕⣿⣿⣿⣿⣿⡿⢏⢕⢕⢕⢕⢕⢕⢕⢕⢕⠑⠀⠀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⠕⢀⢀⢀⢄⢄⢄⢄⢔⢔⢔⢕⢕⢕⢕⢕⢕⢕⢕⢕⣼⣿⢇⠀⢀⢄⣰⣾⣿⣿⣧⡔⢀⠀⠀⢔⣄⡘⢕⢕⢕⢕⢕⣹⣿⣿⣿⣿⣿⣿⣿⣿⣿⢿⣿⣿⣿⣿⣿⣿⣿⣿⣿⣿⣿⣿⣿⣿⣿⣿⣷⣕⡕⢕⢕⢕⣕⣼⣿⣿⣿⣿⣿⣿⣿⡿⢇⢕⢝⢻⢿⢟⢝⢕⢕⢕⢕⢕⢕⢕⢕⢕⢕⢕⠀⠀⠀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⣱⣷⣿⡿⢟⢟⢝⢿⣿⣧⢄⠀⠀⠜⢿⣧⡱⣕⣱⣷⣿⣿⣿⣿⣿⣿⣿⣿⣿⣿⡇⣿⣿⣿⣿⣿⣿⣿⣿⣿⣿⣿⣿⣿⣿⣿⣿⣿⣿⣿⣿⣿⣿⣿⣿⣿⣿⣿⣿⣿⣿⡟⢇⢕⠕⠕⢕⢕⢕⢕⢕⢕⢕⢕⢕⢕⢕⢕⢕⢕⢕⠀⠀⠀⢕⢕⣹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⢔⢕⢕⢕⢕⢕⢕⢕⢕⢕⢕⢕⢕⢕⢕⢕⢕⢕⢕⢕⢕⢕⢕⢕⢸⣿⣿⣿⡿⢿⢟⢕⢕⢕⢕⢕⢕⢻⣿⡇⢕⢔⢔⣜⣿⣿⣿⣿⣿⣿⣿⣿⣿⣿⣿⣿⣿⣿⣿⣿⣿⣿⣿⣿⣿⣿⣿⣿⣿⣿⣿⣿⣿⣿⣿⣿⣿⣿⣿⣿⣿⣿⣿⣿⣿⣿⣿⣿⣿⣿⢇⢑⢅⢔⢔⢕⢕⢕⢕⢕⢕⢕⢕⢕⢕⢕⢕⢕⢕⢕⠀⠀⠀⢕⢕⢹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⢕⢕⢕⢕⢕⢕⢕⢕⢕⢕⢸⣿⡇⢕⢕⢕⢸⣿⣿⣿⣿⣿⣿⣿⣿⣿⣿⣿⣿⣿⣿⣿⣿⣿⣿⣿⣿⣿⣿⣿⣿⣿⣿⣿⣿⣿⣿⣿⣿⣿⣿⣿⣿⣿⣿⣿⣿⣿⣿⣿⣿⡿⢕⢕⢄⢁⢕⢕⢕⢕⢕⢕⢕⢕⢕⢕⢕⢕⢕⢕⢕⢕⢄⢄⢄⢄⢕⢕⢸⣿⡇⢕⢕⢕⢕⢕⢕⢕⢕⢕⢕⢕⢕⢕⢕⢕⢕⢕⢕⢕⢕⢕⢕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⢻⣿⣿⣿⣿⣿⣿⣿⣿⣿⣿⣿⣿⣿⣿⣿⣿⣿⣿⣿⣿⣿⣿⣿⣿⣿⣿⣿⣿⣿⣿⣿⣿⣿⣿⣿⣿⣿⣿⣿⣿⣿⣿⢟⢕⢕⢕⢕⢕⢕⢕⢕⢕⢕⢕⢕⢕⢕⢕⢕⢕⢕⢕⢕⢕⢕⢕⢕⢕⢕⢕⢸⣿⡟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⡕⢕⢕⢕⢕⢻⣿⣿⣿⣿⣿⣿⣿⣿⣿⣿⡟⣿⣟⢟⢟⢟⢟⢟⢏⢝⢝⢝⢻⣿⣿⣿⣿⣿⣿⣿⣿⣿⣿⣿⣿⣿⣿⣿⣿⢟⢕⢕⢕⢕⢕⢕⢕⢕⢕⢕⢕⢕⢕⢕⢕⢕⢕⢕⢕⢕⢕⢕⢁⢁⠁⠁⢕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⢝⣿⣿⣿⣿⣿⣿⣿⣿⣿⣧⣟⣟⡕⢕⢕⢕⢕⢕⣕⣵⣵⣾⣿⣿⣿⣿⣿⣿⣿⣿⣿⣿⣿⣿⣿⣿⡿⢕⢕⢕⢕⢕⢕⢕⢕⢕⢕⢕⢕⢕⢕⢕⢕⢕⢕⢕⢕⢕⢕⢕⢕⢔⢔⢄⢀⢐⢕⢕⢸⣿⣷⢕⢕⢕⢕⢕⢕⢕⢕⢕⢕⢕⢕⢕⢕⢕⢕⢕⢕⢕⢕⢕⢕⢕⢕⠀</a:t>
            </a:r>
            <a:br/>
            <a:r>
              <a:t>⢕⢕⢕⢕⢕⢕⢕⢕⢕⢕⢕⢕⢕⢕⢕⢕⢕⢕⢕⢕⢕⢕⢕⢕⢕⢕⢕⢕⢕⢕⢕⢕⢕⢕⢕⣕⣕⣕⣕⣕⣕⣕⣕⣕⣕⣕⣕⣕⣕⣱⣵⣵⣵⣵⣵⣷⣷⣷⣷⣷⣷⣷⣷⣷⣷⣷⣷⡷⢷⢷⢷⢷⢷⢷⢷⢗⢗⢗⢗⢇⢕⢕⢕⢕⢕⢕⢕⢕⢕⢕⢕⢕⢕⢕⢕⠕⠕⠕⢕⢕⠕⢕⢕⢕⢕⢕⢕⢕⢕⢕⢕⢕⢕⢕⢕⢕⢕⢕⢕⢕⢕⢕⢕⢕⢕⢕⢕⢕⢕⢕⢕⢕⢕⢕⢕⢕⢜⣿⣷⢕⢕⢕⢕⢕⢕⢜⢻⣿⣿⣿⣿⣿⣿⣿⣿⣿⣿⣿⣿⣿⣿⣾⣿⣿⣿⣿⣿⣿⣿⣿⣿⣿⣿⣿⣿⣿⣿⣿⣿⢟⢝⢕⢕⢕⢕⢕⢕⢕⢕⢕⢕⢕⢕⢕⢕⢕⢕⢕⢕⢕⢕⢕⢕⢕⢕⢕⢕⢕⢕⢕⢕⢕⢕⢜⣿⣿⡇⢕⢕⢕⢕⢕⢕⢕⢕⢕⢕⢕⢕⢕⢕⢕⢕⢕⢕⢕⢕⢕⢕⢕⠀</a:t>
            </a:r>
            <a:br/>
            <a:r>
              <a:t>⢕⢕⢕⢕⢕⢕⢕⢕⢕⢕⢕⢕⢕⢕⢕⢱⣵⣵⣷⣷⣷⣿⣿⣿⣿⣿⣿⣿⣿⡿⢿⢿⢿⢿⢿⢿⢿⢿⢿⢿⢿⢟⢟⢟⢟⢟⢟⢟⢟⢟⢟⢟⢟⢏⢝⢝⢝⢝⢝⢝⢕⢕⢕⢕⢕⢕⢕⢕⢕⢕⢕⢕⢕⢕⢕⢕⢕⢕⢕⢕⢕⢕⢕⢕⢕⢕⢕⢕⢅⢕⢕⢕⢕⢕⢔⢔⢔⢔⢕⢕⢕⢕⢕⢕⢕⢕⢕⢕⢕⢕⢕⢕⢕⢕⢕⢕⢕⢕⢕⢕⢕⢕⢕⢕⢕⢕⢕⢕⢕⢕⢕⢕⢕⢕⢕⢕⢕⣿⣿⡕⢕⢕⢕⢕⢕⢕⢐⢜⢻⣿⣿⣿⣿⣿⣿⣿⣿⣿⣿⣿⣿⣿⣿⣿⣿⣿⣿⣿⣿⣿⣿⣿⣿⣿⣿⣿⡿⢟⢕⢕⢕⢕⢕⢕⢕⢕⢕⢕⢕⢕⢕⢕⢕⢕⢕⢕⢕⢕⢕⢕⢕⢕⢕⢕⢕⢕⢕⢕⢕⢕⢕⢕⢕⢕⣿⣿⣷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⠑⠑⢕⢕⢕⢕⢕⢅⢕⢕⢕⢕⢕⢕⢕⢕⢕⢕⢕⢕⢕⢕⢕⢕⢕⢕⢕⢕⢕⢕⢕⢕⢕⢕⢕⢕⢕⢕⢕⢕⢕⢸⣿⡇⢕⢕⢕⢕⢕⢕⢕⢕⢕⢜⢟⢿⣿⣿⣿⣿⣿⣿⣿⣿⣿⣿⣿⣿⣿⣿⣿⣿⣿⣿⣿⣿⣿⢟⢟⢕⢕⢕⢕⢕⢕⢕⢕⢕⢕⢕⢕⢕⢕⢕⢕⢕⢕⢕⢕⢕⢕⢕⢕⢕⢕⢕⢕⢕⢕⢕⢕⢕⢕⢕⢕⢕⢕⢕⢻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⠕⠑⠑⠕⠕⠀⠀⢀⢄⢄⢄⢀⢄⢅⢕⢕⢕⢕⢕⢕⢕⢕⢕⢕⢕⢕⢕⢕⢕⢕⢕⢕⢕⢕⢕⢕⢕⢕⢕⢕⢕⢕⢕⢕⢕⢕⢕⢕⢕⢕⢕⢕⢸⣿⡇⢕⢕⢕⢕⢕⢕⢕⢕⢕⢕⢕⢕⢜⢝⢻⢿⣿⣿⣿⣿⣿⣿⣿⣿⣿⣿⣿⣿⣿⡿⢟⢏⢕⢕⢕⢕⢕⢕⢕⢕⢕⢕⢁⠕⢕⢕⢕⢕⢕⢕⢕⢕⢕⢕⢕⢕⢕⢕⢕⢕⢕⢕⢕⢕⢕⢕⢕⢕⢕⢕⢀⢕⢕⢕⢸⣿⣿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⢅⢅⢕⢕⢕⢕⢕⢕⢕⢕⢔⢔⢔⢕⢕⢕⢕⢕⢕⢕⢕⢕⢕⢕⢕⢕⢕⢕⢕⢕⢕⢕⢕⢕⢕⢕⢕⢕⢕⢕⢕⢕⢕⢕⢕⢕⢕⢕⢕⢕⢕⢕⢕⢕⢕⢕⢕⢕⢕⢕⢜⣿⣷⢕⢕⢕⢕⢕⢕⢕⢕⢕⢕⢕⢕⢕⢕⢕⢕⠜⢝⢻⢿⣿⣿⣿⣿⣿⢿⢟⢏⢕⢕⢕⢕⢕⢕⢕⢕⢕⢕⢕⢕⢕⢕⢕⠀⠑⢕⢕⢕⢕⢕⢕⢕⢕⢕⢕⢕⢕⢕⢕⢕⢕⢕⢕⢕⢕⢕⢕⢕⢕⢕⢕⢕⢕⢕⢸⣿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⢻⣿⡇⢕⢕⢕⢕⢕⢕⢕⢕⢕⢕⢕⢕⢕⢕⠁⠕⢕⢕⢕⢕⢝⢝⢝⢕⢕⢕⢕⢕⢕⢕⢕⢕⢕⢕⢕⢕⢕⢕⢕⢕⢕⠀⠀⠀⠀⢕⢕⢕⢕⢕⢕⢕⢕⢕⢕⢕⢕⢕⢕⢕⢕⢕⢕⢕⢕⢕⢕⢕⢕⢕⢕⢕⢕⢜⣿⣿⡇⢕⢕⢕⢕⢕⢕⢕⢕⢕⢕⢕⢕⢕⢕⢕⢕⢕⢕⢕⢕⢕⢕⠀</a:t>
            </a:r>
            <a:br/>
            <a:r>
              <a:t>⢕⢕⢕⢕⢕⢕⢕⢕⢕⢕⢕⢕⢕⢕⢕⢕⢕⢕⢕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⢕⢕⢕⢕⢕⢕⢕⢕⢕⢕⢕⢕⢕⠀⠀⠀⠕⢕⢕⢕⢕⢕⢕⢕⢕⢕⢕⢕⢕⢕⢕⢕⢕⢕⢕⢕⢕⢕⢕⠑⠀⠀⠀⠀⠀⢕⢕⢕⢕⢕⢕⢕⢕⢕⢕⢕⢕⢕⢕⢕⢕⢕⢕⢕⢕⢕⢕⢕⢕⢕⢕⢕⢕⢕⣿⣿⡇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⢕⢕⢕⢕⢕⢕⢕⢕⢕⢕⢕⢕⢕⢕⢕⢕⢕⢕⢕⢕⢕⢕⠕⢅⢅⢕⢕⢕⢕⢕⢕⢕⢕⢕⢕⢕⢕⢕⢕⢕⢕⢕⢕⢕⢕⢕⢕⢕⢕⢕⢕⢕⢕⢕⢕⢕⢕⢕⢕⢕⢕⢕⢕⢕⢕⢕⢕⣕⡕⢕⢕⢕⢕⢕⢕⢕⢿⣿⡕⢕⢕⢕⢕⢕⢕⢕⢕⢕⢕⢕⢕⠀⠀⠀⠀⠁⠑⢕⢕⢕⢕⢕⢕⢕⢕⢕⢕⢕⢕⢕⢕⢕⢕⠕⠑⠁⠀⠀⠀⠀⠀⠀⢔⢕⢕⢕⢕⢕⢕⢕⢕⢕⢕⢕⢕⢕⢕⢕⢕⢕⢕⢕⢕⢕⢕⢕⣕⡕⢕⢕⢕⢕⢻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⣷⣷⣷⣵⣵⣼⣿⡇⢕⢜⢗⢕⢕⢕⢕⢕⢕⢕⢕⢕⠀⠀⠀⠀⠀⠀⠀⠁⠁⢑⢕⢕⢕⢕⢕⢕⢕⢕⠕⢕⢕⢕⢀⠀⠀⠀⠀⠀⠀⠀⠀⢕⢕⢕⢕⢕⢕⢕⢕⢕⢕⢱⢏⢕⢕⢕⢕⢕⢕⣕⣵⣵⣷⣿⣿⣿⢇⢕⠕⢕⢕⢸⣿⣿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⠁⠁⠅⠑⢕⢕⢕⢕⢕⢕⢕⢕⢕⢕⢕⢕⢕⢕⢕⢕⢕⢕⢕⢕⢕⢕⢕⢕⢕⢕⢕⢕⢕⢕⢕⢕⢕⢕⢕⢕⢕⢕⢕⣿⣿⣿⣿⣿⣿⣿⣿⣿⣿⣿⣿⢿⢇⢕⢕⢕⢕⠀⢕⢕⢕⢱⣵⣷⣕⠀⠀⠀⠀⠀⠀⠀⠀⢄⢕⢕⠁⠀⠑⢕⢕⢕⠑⠀⠀⢕⢕⢕⢀⠀⠀⠀⠀⠀⠀⠀⢕⢕⢕⢕⢕⢕⢕⢗⢕⢕⢕⢕⢕⢕⠑⢕⢾⣿⣿⣿⣿⣿⣿⣿⣯⣵⣵⢔⢁⢕⢕⣿⣿⡇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⠀⠀⠀⠀⠀⠀⠕⢕⢕⢕⢕⢕⢕⢕⢕⢕⢕⢕⢕⢕⢕⢕⢕⢕⢕⢕⢕⢕⢕⢕⢕⢕⢕⢕⢕⢕⢕⢕⢕⢕⢕⢕⢕⢕⣽⣿⣿⣿⣿⣿⣿⣿⣿⣿⣿⢿⢕⢕⢕⢕⢕⢕⠀⢕⢕⢕⢜⢟⢝⢝⠑⠀⠀⠀⠀⠀⠀⢄⣵⡇⢕⠀⠀⠀⠁⢕⠑⠀⠀⠀⢄⢕⢣⣵⢀⠀⠀⠀⠀⠀⠀⢕⣱⢗⢕⢕⢕⢕⢕⠀⢕⢕⢕⢕⢕⠀⢕⣕⣵⣿⣿⣿⣿⣿⣿⣿⣿⣏⢕⠁⢕⢕⣿⣿⡇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⠀⠀⠀⠀⠀⠀⠀⠀⠕⢕⢕⢕⢕⢕⢕⢕⢕⢕⢕⢕⢕⢕⢕⢕⢕⢕⢕⢕⢕⢕⢕⢕⢕⢕⢕⢕⢕⢕⢕⢕⢕⢕⢕⢱⣿⣿⣿⣿⣿⣿⣿⣿⣿⣿⣕⣕⢕⠕⢕⢕⢕⢕⢀⢕⢕⢕⢕⢕⢕⢕⢀⠀⠀⠀⠀⠀⢄⣼⡿⢕⢕⢔⠀⠀⠀⠀⠀⠀⢀⢀⢕⢕⢜⣿⣧⢀⠀⠀⠀⠀⠀⢕⢕⢕⢕⢕⢕⢕⠕⢀⢕⢕⢕⢕⢕⠀⢸⣿⣿⣿⣿⣿⣿⣿⣿⣿⣿⣿⣿⣷⣷⣵⣸⣿⣿⣷⣵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⠀⢀⢀⢄⢔⢔⢕⠕⠑⢑⢕⢕⢕⢕⢕⢕⢕⢕⢕⢕⢕⢕⢕⢕⢕⢕⢕⢕⢕⢕⢕⢕⢕⢕⢕⢕⢕⢕⢕⢕⣵⣾⣿⣿⣿⣿⣿⣿⣿⣿⣿⣿⣿⣟⢕⠀⢕⢕⢕⢕⢕⢕⢕⢕⢕⢕⢕⢕⠑⠀⠀⠀⠀⢄⣼⡿⢕⢕⢕⢕⢕⢔⣴⣴⣴⣴⢇⡕⢕⢕⢕⢹⣿⣧⢀⠀⠀⠀⢄⢕⢕⢕⢕⢕⢕⢕⢄⢕⢕⢕⢕⢕⢕⠀⢸⣿⣿⣿⣿⣿⣿⣿⣿⣿⣿⣿⣿⣿⣿⣿⣿⣿⣿⣟⢿⣿⣧⡕⢕⢕⢕⢕⢕⢕⢕⢕⢕⢕⢕⢕⢕⢕⢕⢕⠀</a:t>
            </a:r>
            <a:br/>
            <a:r>
              <a:t>⢕⢕⢕⠕⢕⢕⢕⢕⢕⢕⢕⢕⢕⢕⢕⢕⢕⢕⢕⢕⢕⢕⢕⢕⢕⢕⢕⢕⢕⢕⢕⢕⢕⢕⢕⢕⢕⢕⢕⢕⢕⢕⢕⢕⢕⢕⢕⢕⢕⢕⢕⢕⢕⢕⢕⢕⢕⢕⢕⢕⢕⢕⢕⢕⢕⢕⢕⢕⢕⢕⢕⢕⢕⢕⢕⢕⢕⢕⢕⢕⢕⢕⢕⢕⢕⢕⢕⢕⢕⠑⠁⢁⢅⢔⢕⢕⢕⢕⢕⢕⢕⢕⢕⢕⢕⢕⢕⢕⢕⢕⢕⢕⢕⢕⢕⢕⢕⢕⢕⢕⢕⢕⢕⢕⣵⣿⣿⣿⣿⣿⣿⣿⣿⣿⣿⣿⣿⣿⣿⣿⡕⠀⢕⢕⢕⢕⢕⢕⢕⢕⢕⢕⢕⢕⠀⠀⠀⠀⢄⣼⡿⢕⢕⢕⢕⢕⣵⣿⣿⣿⡿⢕⣼⣿⣧⢕⢕⢕⢹⣿⣧⡄⠀⠀⢕⢕⢕⢕⢕⢕⢕⢕⢕⢕⢕⢕⢕⢕⡇⠀⢜⢿⣿⣿⣿⣿⣿⣿⣿⣿⣿⣿⣿⣿⣿⣿⣿⣿⣿⣿⣷⣝⢿⣿⣧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⣱⣿⣿⣿⣿⣿⣿⣿⣿⣿⣿⣿⣿⣿⣿⣿⣿⣿⢇⠀⡕⢕⢕⢕⢕⢕⢕⢕⢕⢕⢕⢕⠀⢀⢄⡔⡾⢏⢕⢕⢕⢕⢕⣾⣿⣿⣿⢟⢕⣿⣿⣿⢏⢕⢕⢕⢕⢹⣿⣷⣧⢔⢄⢕⢕⢕⢕⢕⢕⢕⠀⢕⢕⢕⢕⢸⣇⠀⢕⢱⣿⣿⣿⣿⣿⣿⣿⣿⣿⣿⣿⣿⣿⣿⣿⣿⣿⣿⣿⣿⣷⣝⣿⣿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⣿⣿⣿⣿⣿⣿⣿⣿⣿⣿⣿⣿⣿⣿⣿⡕⢕⢀⣷⢕⢕⢕⢕⢕⢕⢕⢕⢕⢕⢁⢕⢕⢜⣜⡕⢕⢕⢕⢕⢕⢺⣿⣿⢟⢕⢕⢕⣿⡟⢕⢕⢕⢕⢕⢕⢕⢜⡕⢝⡕⢕⢕⢕⢱⡕⢕⢕⢕⠀⡕⠑⠕⢕⣾⣿⢕⢕⣸⣿⣿⣿⣿⣿⣿⣿⣿⣿⣿⣿⣿⣿⣿⣿⣿⣿⣿⣿⣿⣿⣿⣿⢿⣿⣧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⣿⣿⣿⣿⣿⣿⣿⣿⣿⣿⣿⣿⣿⣿⣿⣿⡇⢕⢕⣿⡕⢕⢕⣱⠀⢕⢕⢕⢕⢕⢱⣷⡕⣿⣿⣿⣷⣧⣽⡷⢕⢕⠙⠙⠕⠕⠕⢎⢝⢕⢕⢕⢕⢕⣕⣱⣷⣾⡷⣾⣿⡇⢕⢕⢸⡇⢕⢕⢕⢕⣿⢔⠀⢕⣿⣿⡕⠕⢻⣿⣿⣿⣿⣿⣿⣿⣿⣿⣿⣿⣿⣿⣿⣿⣿⣿⣿⣿⣿⣿⣿⣿⣷⡻⣿⣷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⡇⠁⢸⣿⡇⢕⢕⣿⢄⢕⢕⢕⢕⢕⣼⣿⣿⢜⣿⣿⣿⣿⣿⣿⢕⠕⠀⠀⠀⠀⢀⢕⢕⢕⣕⣱⣼⣿⣿⣿⣿⣿⢇⣿⣿⣧⢕⢕⢸⣿⡕⢕⢕⢕⢻⡇⠀⢕⣿⣿⡇⠀⢜⣿⣿⣿⣿⣿⣿⣿⣿⣿⣿⣿⣿⣿⣿⣿⣿⣿⣿⣿⣿⣿⣿⣿⣿⣿⣽⣿⣧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⣱⡵⢕⢕⢕⢕⢕⢕⢕⢕⢕⢕⢕⢕⢕⢕⢕⢕⢕⢕⢕⢕⢕⢕⢕⢕⢕⢕⢕⢕⢕⢕⢕⢕⢕⢕⢕⢕⢕⢕⢕⢕⢕⣼⣿⣿⣿⣿⣿⣿⣿⣿⣿⣿⣿⣿⣿⣿⣿⣿⣿⣿⡿⢇⢄⣿⣿⡇⢕⢱⣿⢕⢕⢕⢕⢕⢱⣿⣿⣿⡕⣿⣿⣿⣿⣿⡿⠕⠀⠀⠀⠀⠀⢕⣱⣵⣾⣿⣿⣿⣿⣿⣿⣿⡟⣼⣿⣿⣿⡕⢕⢕⣿⣇⢕⢕⢕⢸⣿⡕⢕⣿⣿⣿⠀⢕⢕⢝⢻⣿⣿⣿⣿⣿⣿⣿⣿⣿⣿⣿⣿⣿⣿⣿⣿⣿⣿⣿⣿⣿⣿⣿⣿⣿⣧⢕⢕⢕⢕⢕⢕⢕⢕⢕⠀</a:t>
            </a:r>
            <a:br/>
            <a:r>
              <a:t>⢕⢕⢕⢕⢕⢅⢅⢕⢕⢕⢕⢕⢕⢕⢕⢕⢕⢕⢕⢕⢕⢕⢕⢕⢕⢕⢕⢕⢕⢕⢕⢕⢕⢕⢕⢕⢕⢕⢕⢕⢕⢕⢕⢕⢕⢕⢕⢕⢕⢕⢕⢕⢕⢕⢕⢕⢕⢕⢕⢕⢕⢕⢕⢕⢕⢕⢕⢕⢕⢕⢕⢕⢕⡕⣇⢱⢏⢕⢕⢕⢕⢕⢕⢕⢕⢕⢕⢕⢕⢕⢕⢕⢕⢕⢕⠄⢀⢁⢕⢕⢕⢕⢕⢕⢕⢕⢕⢕⢕⢕⢕⢕⢕⢕⢕⢕⢕⢕⢕⣿⣿⣿⣿⣿⣿⣿⣿⣿⣿⣿⣿⣿⣿⣿⣿⡿⢟⢕⢕⠕⢱⣿⣿⣇⢔⣾⣿⢕⢕⢕⢕⢕⣿⣿⣿⣿⡇⢸⣿⣿⣿⣿⢕⠀⠀⠀⠀⠀⢕⣼⣿⣿⣿⣿⣿⣿⣿⣿⣿⡟⣼⣿⣿⣿⣿⣇⢕⢕⣿⣿⡕⢕⢕⢸⣿⣧⢕⣿⣿⣿⢕⠑⢕⣱⣾⣿⣿⣿⣿⣿⣿⣿⣿⣿⣿⣿⣿⣿⣿⣿⣿⣿⣿⣿⣿⣿⣿⣿⣿⣿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⢏⢝⢕⢕⢕⢕⢕⢕⢕⢕⢕⢕⢕⢕⢕⢕⢕⢕⢕⢕⢕⢁⢅⢅⢕⢕⢕⢕⢕⢕⢕⢕⢕⢕⢕⢕⢕⢕⢕⢕⢕⢕⢕⢕⢕⢕⢕⣿⣿⣿⣿⣿⣿⣿⣿⣿⣿⣿⣿⣿⣿⣿⣿⣿⣷⣇⢕⠀⣸⣿⣿⣿⣼⣿⣿⡇⢕⢕⢕⣾⣿⣿⣿⣿⣿⢕⣿⣿⣿⢇⠀⠀⠀⠀⠀⢔⣸⣿⣿⣿⣿⣿⣿⣿⣿⣿⢟⣼⣿⣿⣿⣿⣿⣿⣇⢕⢹⣿⣧⢕⢕⢜⣿⣿⣇⣿⣿⣿⡇⠀⢕⣿⣿⣿⣿⣿⣿⣿⣿⣿⣿⣿⣿⣿⣿⣿⣿⣿⣿⣿⣿⣿⣿⣿⣿⣿⣿⣿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⢕⢕⢕⢕⢕⢕⢕⢕⢕⢕⢕⢕⢕⢕⢕⢕⢕⢕⢕⠁⢀⢕⢕⢕⢕⢕⢕⢕⢕⢕⢕⢕⢕⢕⢕⢕⢕⢕⢕⢕⢕⢕⢕⢕⢕⢕⢕⢕⣿⣿⣿⣿⣿⣿⣿⣿⣿⣿⣿⣿⣿⣿⣿⣿⣿⣿⡟⢕⢔⣿⣿⣿⣿⣿⣿⣿⡇⢕⣼⣿⣿⣿⣿⣿⣿⣿⡕⢿⣿⢇⠀⠀⠀⠀⠀⢄⣱⣿⣿⣿⣿⣿⣿⣿⣿⣿⢏⣼⣿⣿⣿⣿⣿⣿⣿⣿⣇⢸⣿⣿⣷⡕⢕⣿⣿⣿⣿⣿⣿⣧⢔⢕⣿⣿⣿⣿⣿⣿⣿⣿⣿⣿⣿⣿⣿⣿⣿⣿⣿⣿⣿⣿⣿⣿⣿⣿⣿⣿⣿⣿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⣱⡵⢕⢕⢕⢕⢕⢕⢕⢕⢕⢕⢕⢕⢕⡕⢕⢕⢕⢕⢕⢕⢕⢕⢕⢕⢕⢕⢕⢕⢕⢕⢕⢕⢕⢕⢕⢕⢕⢕⢕⢕⢕⢕⢕⢕⢕⢕⢕⢕⢕⢕⢕⣕⣿⣿⣿⣿⣿⣿⣿⣿⣿⣿⣿⣿⣿⣿⣿⣿⣿⣿⡇⠀⢸⣿⣿⣿⣿⣿⣿⣿⣇⣱⣿⣿⣿⣿⣿⣿⣿⣿⡇⢸⢇⠀⠀⠀⠀⠀⢄⣱⣿⣿⣿⣿⣿⣿⣿⣿⣿⢇⣾⣿⣿⣿⣿⣿⣿⣿⣿⣿⣿⣕⣿⣿⣿⣷⡕⢸⣿⣿⣿⣿⣿⣿⢕⢕⣿⣿⣿⣿⣿⣿⣿⣿⣿⣿⣿⣿⣿⣿⣿⣿⣿⣿⣿⣿⣿⣿⣿⣿⣿⣿⣿⣿⣿⣿⣧⣕⣵⣾⣿⣿⣧⠀</a:t>
            </a:r>
            <a:br/>
            <a:r>
              <a:t>⠑⠑⠑⠑⠑⠑⠑⠑⠑⠑⠑⠑⠑⠑⠑⠑⠑⠑⠑⠑⠑⠑⠑⠑⠑⠑⠑⠑⠑⠑⠑⠑⠑⠑⠑⠑⠑⠑⠑⠑⠑⠑⠑⠑⠑⠑⠑⠑⠑⠑⠑⠑⠑⠑⠑⠑⠑⠑⠑⠑⠑⠑⠑⠚⠛⠛⠑⠑⠑⠑⠑⠑⠑⠑⠑⠑⠑⠑⠚⠋⠑⠑⠑⠑⠑⠑⠑⠑⠑⠑⠑⠑⠑⠑⠑⠑⠑⠑⠑⠑⠑⠑⠑⠑⠑⠑⠑⠑⠑⠑⠑⠑⠑⠑⠑⠑⠑⠚⠛⠛⠛⠛⠛⠛⠛⠛⠛⠛⠛⠛⠛⠛⠛⠛⠛⠛⠛⠑⠑⠛⠛⠛⠛⠛⠛⠛⠛⠛⠛⠛⠛⠛⠛⠛⠛⠛⠛⠛⠑⠀⠀⠀⠀⠀⠀⠑⠛⠛⠛⠛⠛⠛⠛⠛⠛⠛⠛⠛⠛⠛⠛⠛⠛⠛⠛⠛⠛⠛⠛⠛⠛⠛⠛⠛⠘⠛⠛⠛⠛⠛⠛⠃⠑⠛⠛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⣕⡕⢕⢕⣕⣕⣵⣼⣾⣿⣿⣿⣿⣿⣿⣿⣿⣿⣿⣿⣿⡿⢏⢕⢕⢕⢕⢕⢕⢕⢕⢕⢕⢕⢕⢕⢕⢕⢕⢕⢕⢱⢞⢕⢕⢕⢕⢕⢕⢕⢕⢕⢕⢕⢕⢕⢕⢕⢕⢕⢕⢕⢕⢕⢕⢕⢕⢕⢕⢕⢕⢕⢕⢕⢕⢕⢕⢕⢕⢕⢕⢕⢕⢕⢕⢕⢕⢕⢕⢕⢕⢕⢕⢕⢕⢕⢕⢕⢕⢕⢕⢕⢕⢕⢕⢕⢕⢕⢕⢕⢕⢕⢕⢕⢕⢕⢕⢕⢕⢕⢕⢕⢕⢕⢿⢇⢜⢕⢕⢕⢕⣽⢏⢕⢕⢕⢕⢜⢏⢕⢕⢕⢕⢕⢕⢕⢜⣿⣿⣿⣎⢕⢕⢕⢕⢝⢿⣿⣿⢝⢝⢟⢻⢿⢿⢿⢿⣿⣿⣿⣿⣿⢿⢟⢟⢟⢏⢝⢝⢟⡟⢕⣿⣿⡇⢕⣿⣿⣿⡇⢕⢕⢜⢝⢿⡇⢕⢕⢕⢕⢕⢕⢜⢝⢜⢜⢝⢻⢿⢿⣿⣿⣿⢿⢿⢿⢝⢕⢕⢕⢕⢕⢕⢕⢕⢕⢕⢕⢕⢕⢕⢕⢕⢕⢕⢕⢕⢕⢕⢕⠀</a:t>
            </a:r>
            <a:br/>
            <a:r>
              <a:t>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⢻⡕⢕⢕⢕⢕⢕⢕⢕⢕⢕⢕⢕⢕⢕⢕⣼⣿⣿⢏⢕⢕⢕⢕⢕⣵⣿⣿⢕⣕⣱⣼⣷⣵⣷⣷⣷⣿⣿⣿⣷⣷⣧⣵⣵⣵⣕⣕⣱⣵⣕⣿⣿⡇⢕⣿⣿⣿⢕⢕⢕⢕⢕⡾⢕⢕⢕⢕⢕⢕⢕⣕⣵⢕⣕⣵⣷⣿⣿⣿⣿⣿⣿⣿⣿⣧⣕⡕⢕⢕⢕⢕⢕⢕⢕⢕⢕⢕⢕⢕⢕⢕⢕⢕⢕⢕⢕⢕⢕⠀</a:t>
            </a:r>
            <a:br/>
            <a:r>
              <a:t>⢝⢕⢕⢕⢕⢝⢝⢝⢟⢟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⢕⢕⢕⣧⢕⢕⢕⢕⢕⢕⢕⢕⢕⢕⢕⢕⢕⣸⣿⣿⡇⢕⢕⢕⢕⣵⣿⣿⣿⣿⣿⣿⣿⣿⣿⣿⣯⣽⣽⣿⣿⣿⣯⣿⣿⣟⣻⣿⢿⣿⣿⣿⣿⣿⡿⢕⣱⣿⣿⡏⢕⢕⢕⢕⣱⢕⢕⢕⢕⢕⣷⣿⣿⣿⣿⣿⣿⢿⣿⣿⡷⢞⣟⣻⣿⣿⣿⣻⣿⣿⣧⡕⢕⢕⢕⢕⢕⢕⢕⢕⢕⢕⢕⢕⢕⢕⢕⢕⢕⢕⢕⠀</a:t>
            </a:r>
            <a:br/>
            <a:r>
              <a:t>⢕⢕⢕⢕⢕⢕⢕⢕⢕⢕⢕⢕⢜⢝⢻⢿⣿⣷⣼⡝⢟⢻⢿⢿⡷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⡕⢕⢕⢕⢕⢕⢸⡇⢕⢕⢕⢕⢕⢕⢕⢕⢕⢕⢕⢱⣿⣿⣿⡇⢕⢕⢕⣾⣿⣿⣿⣿⣿⣷⣿⣿⣿⣿⣿⣿⣿⣿⣿⣿⡿⢿⣿⣟⣟⣟⣿⣿⣿⣿⣿⢽⢏⢕⢵⣿⣿⣿⣧⣕⣕⢕⣱⢇⢕⢕⢕⢕⢸⣿⣿⣿⣿⣷⣷⣿⡟⢝⡱⢕⢻⣻⣿⣯⢕⢕⡜⢝⢻⣿⣿⡇⢕⢕⢕⢕⢕⢕⢕⢕⢕⢕⢕⢕⢕⢕⢕⢕⢕⢕⠀</a:t>
            </a:r>
            <a:br/>
            <a:r>
              <a:t>⢕⢕⢕⢕⢕⢕⢕⢕⢕⢕⢕⢕⢕⢕⢕⢕⢕⢝⢟⢿⣷⣵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⢣⢕⢕⢕⢕⢕⢕⢕⢕⢕⢕⢕⢸⣿⣿⣿⣯⢕⢕⣿⣿⣿⣿⣿⣿⣿⣿⣿⣿⣿⣿⣯⣽⣿⣷⣾⣿⣿⣿⣿⣿⣿⣿⣿⣿⣿⣿⣵⣵⣷⣿⣿⣾⣿⣟⣿⣿⣿⣿⣷⣕⡕⢕⢕⣱⣼⣿⣿⣿⣿⣿⡟⢕⡵⢏⢕⣵⣾⣿⣿⣿⣷⣷⣷⣷⣕⣸⣿⣷⢕⢕⢕⢕⢕⢕⢕⢕⢕⢕⢕⢕⢕⢕⢕⢕⢕⢕⠀</a:t>
            </a:r>
            <a:br/>
            <a:r>
              <a:t>⢕⢕⢕⢕⢕⢕⢕⢕⢕⢕⢕⢕⢕⢕⢕⢕⢕⢕⢕⢕⢕⢝⢻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⣕⣵⣾⣿⡿⣿⣿⡇⢜⣿⣿⣿⣷⣿⣿⣿⣻⣽⣿⣿⣿⣿⣿⣿⣿⣿⣿⣿⣿⣿⣿⣿⣿⣿⣿⣿⣿⣿⣿⣿⣿⣿⣿⣿⣿⣿⣿⣿⣿⢿⣿⣿⣷⣾⣿⢿⢿⣿⣿⣿⢏⢱⢏⢕⢱⣿⣿⣿⣿⣿⣿⣿⣿⣿⣿⣿⣿⣿⣿⡕⢕⢕⢕⢕⢕⢕⢕⢕⢕⢕⢕⢕⢕⢕⢕⢕⢕⠀</a:t>
            </a:r>
            <a:br/>
            <a:r>
              <a:t>⢕⢕⢕⢕⢕⢕⢕⢕⢕⢕⢕⢕⢕⢕⢕⢕⢕⢕⢕⢕⢕⢕⢕⢕⢝⢟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⣾⣿⡿⣻⣵⣾⣿⣿⣇⢸⣿⣿⣿⣿⣿⣿⣿⣿⣿⣿⣿⣿⣿⣿⣿⣿⣿⣿⣿⣿⣿⣿⣿⣿⣿⣿⣿⣿⣿⣿⣷⣿⣿⣿⣿⣯⣽⣽⡟⢏⢕⢜⢝⢻⣿⣿⣇⢕⢻⣿⣿⢕⢕⢕⢕⢜⢝⣿⣿⣿⣿⣿⣿⣿⣿⣿⣿⡟⢻⣿⣷⡕⢕⢕⢕⢕⢕⢕⢕⢕⢕⢕⢕⢕⢕⢕⢕⢕⠀</a:t>
            </a:r>
            <a:br/>
            <a:r>
              <a:t>⢕⢕⢕⢕⢕⢕⢕⢕⢕⢕⢕⢕⢕⢕⢕⢕⢕⢕⢕⢕⢕⢕⢕⢕⢕⢕⢕⢕⢜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⣻⣷⣿⣿⣿⣿⣿⣿⣿⣧⣽⣿⣿⣿⣿⣿⣿⣿⣿⣿⣿⣿⣿⣿⣿⣿⣿⣿⣿⣿⣿⣿⣽⣽⣿⣻⢿⢿⢿⢿⢿⢻⢟⢟⢝⢝⣻⡿⢕⢕⢕⢕⢕⢕⢜⢻⣿⣇⢕⢹⣿⢕⢕⢕⢕⢕⢕⢜⢿⣿⣿⣿⣿⣿⣿⣿⣿⢕⢕⢜⢿⣿⣧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⣷⣿⡿⢟⣵⣿⣿⣿⣿⣿⣿⣿⣿⣿⣿⣿⣿⣿⣿⣿⣿⣿⣿⣿⣿⣿⣿⣿⡿⢿⢿⣿⣿⡿⢟⢝⢏⢝⢕⢻⣿⢏⢕⢕⢕⢕⢕⢕⢕⢕⢕⢕⢕⢕⢕⢕⢕⢕⢕⢕⢕⢕⢕⢝⢇⢕⢜⢕⢕⢕⢕⢕⢱⢕⡕⢕⢝⢝⢝⢟⢟⢏⢕⢕⢕⢕⢕⢹⣿⣷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⡿⣫⡾⣿⣿⣿⣿⣿⣿⣿⣿⣿⢟⢻⣿⢟⢝⢝⢟⢿⢿⢿⢟⢝⢝⢟⢏⢕⢕⢕⢕⢜⢏⢕⢕⢕⢕⢕⢕⢕⢕⢕⢕⢕⢕⢕⢕⢕⢕⢕⢕⢕⢕⢕⢕⢕⢕⢕⢕⢕⢕⢕⢕⢕⢕⢕⢕⢕⢕⠕⢕⢕⢕⢕⢕⢕⢕⣷⣷⢷⣕⣱⢵⣵⣷⣷⣷⣾⣿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⣕⢕⢕⢕⢕⢕⢕⢕⢕⢕⢕⢕⢕⢕⢕⢕⢕⢕⢕⢕⢕⢕⢕⢕⢕⢕⢕⢕⢕⢕⢕⢕⢕⢕⢕⢕⢕⢕⢕⢕⢕⢕⢕⢕⢕⢕⢕⢕⢕⢕⢕⢕⢕⢕⢕⢕⢕⢕⢕⢕⢕⢕⢕⢕⢕⢕⢕⢕⢕⣱⣿⣿⢏⢜⢻⢕⢝⢜⢝⢝⢝⢜⢜⢕⢕⢕⢸⡟⢕⢕⢕⢕⢕⢕⢕⢕⢕⢕⢕⢕⢕⢕⢕⢕⢕⢕⢕⢕⢕⢕⢕⢕⢕⢕⢕⢕⢕⢕⢕⢕⢕⢕⢕⢕⢕⢕⢕⢕⢕⢕⢕⢕⢕⢕⢕⢕⢕⢕⢕⢕⢕⠑⠀⠀⠁⠕⢕⢕⢕⣻⣽⣵⡕⢝⢕⢕⢜⢻⣿⣿⣯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⢻⣿⣷⣵⡕⢕⢕⢕⢕⢕⢕⢕⢕⢕⢕⢕⢕⢕⢕⢕⢕⢕⢕⢕⢕⢕⢕⢕⢕⢕⢕⢕⢕⢕⢕⢕⢕⢕⢕⢕⢕⢕⢕⢕⢕⢕⢕⢕⢕⢕⢕⢕⢕⢕⢕⢕⢕⢕⢕⢕⢕⢕⢕⢕⢕⢕⢕⢕⣼⣿⡿⢕⢕⢕⢕⢕⢕⢕⢕⢕⢕⢕⢕⢕⢕⢕⢕⢕⢕⢕⢕⢕⢕⢕⢕⢕⢕⢕⢕⢕⢕⢕⢕⢕⢕⢕⢕⢕⢕⢕⢕⢕⢕⢕⢕⢕⢕⢕⢕⢕⢕⢕⢕⢕⢕⢕⢕⢕⢕⢕⢕⣕⣕⣵⣵⣷⣾⣿⢇⢕⢕⢄⠀⠁⢕⢄⢔⢕⢝⢝⢝⢕⢕⢕⢕⢕⢕⢕⢜⢻⣿⣷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⢟⢿⣿⣷⣵⡕⢕⢕⢕⢕⢕⢕⢕⢕⢕⢕⢕⢕⢕⢕⢕⢕⢕⢕⢕⢕⢕⢕⢕⢕⢕⢕⢕⢕⢕⢕⢕⢕⢕⢕⢕⢕⢕⢕⢕⢕⢕⢕⢕⢕⢕⢕⢕⢕⢕⢕⢕⢕⢕⢕⢕⢕⢕⢕⢕⣾⣿⢏⢕⢕⢕⢕⢕⢕⢕⢕⢕⢕⢕⢕⢕⢕⢕⢕⢕⢕⢕⢕⢕⢕⢕⢕⢕⢕⢕⢕⢕⢕⢕⢕⢕⢕⢕⢕⢕⢕⢕⢕⢕⢕⢕⢕⢕⢕⢕⢕⢕⢕⢕⢕⣕⣕⣵⣵⣵⣵⡞⢟⢿⢟⢟⢟⢟⢝⢝⢕⢕⢕⢕⢕⠀⠀⢀⢕⢕⢕⢕⠕⠑⠑⢕⢕⢕⢕⢕⢕⢕⢕⢜⢿⣿⣧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⢻⢿⣿⣷⣵⣕⢕⢕⢕⢕⢕⢕⢕⢕⢕⢕⢕⢕⢕⢕⢕⢕⢕⢕⢕⢕⢕⢕⢕⢕⢕⢕⢕⢕⢕⢕⢕⢕⢕⢕⢕⢕⢕⢕⢕⢕⢕⢕⢕⢕⢕⢕⢕⢕⢕⢕⢕⢕⢕⢕⢕⢸⣿⡏⢕⢕⢕⢕⢕⢕⢕⢕⢕⢕⢕⢕⢕⢕⢕⢕⢕⢕⢕⢕⢕⢕⢕⢕⢕⢕⢕⢕⢕⢕⢕⢕⢕⢕⢕⢕⢕⢕⢕⢕⢕⢕⢕⢕⢕⣕⣕⣕⣵⣵⣷⢿⢿⢟⢟⢟⢟⢟⢝⢕⢕⢕⢕⢕⢕⢕⢕⢕⢕⢕⢕⢕⢕⢕⢄⢕⢕⢕⠕⢕⢔⢀⠀⠀⠁⠑⠕⢕⢕⢕⢕⢕⢕⢹⣿⣿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⢟⢿⣿⣷⣵⡕⢕⢕⢕⢕⢕⢕⢕⢕⢕⢕⢕⢕⢕⢕⢕⢕⢕⢕⢕⢕⢕⢕⢕⢕⢕⢕⢕⢕⢕⢕⢕⢕⢕⢕⢕⢕⢕⢕⢕⢕⢕⢕⢕⢕⢕⢕⢕⢕⢕⢕⢕⢕⣿⣿⢇⢕⢕⢕⢕⢕⢕⢕⢕⢕⢕⢕⢕⢕⢕⢕⢕⢕⢕⢕⢕⢕⢕⢕⢕⢕⢕⢕⢕⢕⢕⢕⢕⢕⣕⣕⣕⣵⡵⢵⢵⢷⢗⢟⢟⢟⢝⢝⢝⢕⢕⢕⢕⢕⢕⢕⢕⢕⢕⢕⢕⢕⢕⢕⢕⢕⢕⢕⢕⢕⢕⢕⢕⢕⢕⢕⢕⢕⢕⢄⢄⢑⢕⢔⢄⠀⠀⢄⣕⣵⣕⢕⢕⢕⢕⢜⢿⣿⣧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⢟⢿⣿⣷⣕⡕⢕⢕⢕⢕⢕⢕⢕⢕⢕⢕⢕⢕⢕⢕⢕⢕⢕⢕⢕⢕⢕⢕⢕⢕⢕⢕⢕⢕⢕⢕⢕⢕⢕⢕⢕⢕⢕⢕⢕⢕⢕⢕⢕⢕⢕⢕⢕⢕⢱⣿⣿⣵⣵⣕⣕⣕⣕⣕⣕⣕⣕⣕⣕⣕⢕⢕⢱⣵⡵⢵⢵⢷⢗⢗⢇⢕⢕⢕⢕⢕⢕⢕⢕⢕⢕⢕⢕⢕⢕⢕⢕⢕⢕⢕⢕⢕⢕⢕⢕⢕⢕⢕⢕⢕⢕⢕⢕⢕⢕⢕⢕⢕⢕⢕⢕⢕⢕⢕⢕⢕⢕⢕⢕⢕⢕⢕⢕⢕⠀⠁⠕⢕⢕⢕⢕⠑⢕⢔⢁⠘⢙⢻⠿⠇⠁⢕⢕⢕⢻⣿⣷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⢱⣕⢕⢕⢕⢕⢕⢕⢕⢜⢝⢿⣿⣷⣕⡕⢕⢕⢕⢕⢕⢕⢕⢕⢕⢕⢕⢕⢕⢕⢕⢕⢕⢕⢕⢕⢕⢕⢕⢕⢕⢕⢕⢕⢕⢕⢕⢕⢕⢕⢕⢕⢕⢕⢕⢕⢕⢕⢕⢕⢕⣿⣿⢝⢝⢟⢟⢝⢝⢝⢝⢝⢝⢝⢕⢕⢕⢕⢕⢕⢕⢕⢕⢕⢕⢕⢕⢕⢕⢕⢕⢕⢕⢕⢕⢕⢕⢕⢕⢕⢕⢕⢕⢕⢕⢕⢕⢕⢕⢕⢕⢕⢕⢕⢕⢕⢕⢕⢕⢕⢕⢕⢕⢕⢕⢕⢕⢕⢕⢕⢕⢕⢕⢕⢕⢕⢕⢕⢕⢕⢕⢔⢀⢀⢀⠀⠀⠀⠀⢀⢕⢕⢕⢕⢁⠀⢀⢔⢕⢕⢕⢕⢜⢿⣿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⢣⢕⡕⢕⢕⢕⢕⢕⢕⢜⢝⢿⣿⣧⣕⢕⢕⢕⢕⢕⢕⢕⢕⢕⢕⢕⢕⢕⢕⢕⢕⢕⢕⢕⢕⢕⢕⢕⢕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⣧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⢗⢕⡕⢕⢕⢕⢕⢕⢕⢜⢝⢻⣿⣧⣕⢕⢕⢕⢕⢕⢕⢕⢕⢕⢕⢕⢕⢕⢕⢕⢕⢕⢕⢕⢕⢕⢕⢕⢕⢕⢕⢕⢕⢕⢕⢕⢕⢕⢕⢕⢕⢕⢕⢱⣿⣿⢕⢕⢕⢕⢕⢕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⢕⢕⢕⢹⣿⣿⣷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⢇⢱⢕⢕⢕⢕⢕⢕⢕⢜⢝⢿⣷⣧⡕⢕⢕⢕⢕⢕⢕⢕⢕⢕⢕⢕⢕⢕⢕⢕⢕⢕⢕⢕⢕⢕⢕⢕⢕⢕⢕⢕⢕⢕⢕⢕⢕⢕⢕⢕⣼⣿⡇⢕⢕⢕⢕⢕⢕⢕⢕⢕⢕⢕⢕⢕⢕⢕⢕⢕⢕⢕⢕⢕⢕⢕⢕⢕⢕⢕⢕⢕⢕⢕⢕⢕⢕⢕⢕⢕⢕⢕⢕⢕⢕⢕⢕⢕⢕⢕⢕⢕⢕⢕⢕⢕⢕⢕⢕⢕⢕⢕⢕⢕⢕⢕⢕⢕⢕⢕⢕⢕⢕⢕⢕⢕⢕⢕⢕⢕⢕⢕⢕⢕⢿⣷⣵⡕⢕⢕⢕⢕⢕⢕⢕⢕⢕⢕⢕⢕⢕⢕⢕⢕⢕⢕⢕⢝⢿⣿⣿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⢝⢻⢷⣵⡕⢕⢕⢕⢕⢕⢕⢕⢕⢕⢕⢕⢕⢕⢕⢕⢕⢕⢕⢕⢕⢕⢕⢕⢕⢕⢕⢕⢕⢕⢕⢕⢕⣿⣿⡇⢕⢕⢕⢕⢕⢕⢕⢕⢕⢕⢕⢕⢕⢕⢕⢕⢕⢕⢕⢕⢕⢕⢕⢕⢕⢕⢕⢕⢕⢕⢕⢕⢕⢕⢕⢕⢕⢕⢕⢕⢕⢕⢕⢕⢕⢀⢕⢕⢕⢕⢕⢕⢕⢕⢕⢕⢕⢕⢕⢕⢕⢕⢕⢕⢕⢕⢕⢕⢕⢕⢕⢕⢕⢕⢕⢕⢕⢕⢕⢕⢕⢸⣿⣿⣿⣧⡕⢕⢕⢕⢕⢕⢕⢕⢕⢕⢕⢕⢕⢕⢕⢕⢕⢕⢕⢕⢝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⢷⣕⡕⢕⢕⢕⢕⢕⢕⢕⢕⢕⢕⢕⢕⢕⢕⢕⢕⢕⢕⢕⢕⢕⢕⢕⢕⢕⢕⢕⢕⢕⣿⣿⡇⢕⢕⢕⢕⢕⢕⢕⢕⢕⢕⢕⢕⢕⢕⢕⢕⢕⢕⢕⢕⢕⢕⢕⢕⢕⢕⢕⢕⢕⢕⢕⢕⢕⢕⢕⢇⡕⢕⢕⢕⢕⢕⢕⢕⢕⠕⠕⢑⢁⢅⢕⢕⢕⢕⢕⢕⢕⢕⢕⢕⢕⢕⢕⢕⢕⢕⢕⢕⢕⢕⢕⢕⢕⢕⢕⢕⢕⢕⢕⢕⢕⢕⣿⣿⡝⢿⣿⣧⡕⢕⢕⢕⢕⢕⢕⢕⢕⢕⢕⢕⢕⢕⢕⢕⢕⢕⢕⢕⢝⢻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⢧⣕⢕⢕⢕⢕⢕⢕⢕⢕⢕⢕⢕⢕⢕⢕⢕⢕⢕⢕⢕⢕⢕⢕⢕⢕⢕⢕⢕⢻⣿⡇⢕⢕⢕⢕⢕⢕⢕⢕⢕⢕⢕⢕⢕⢕⢕⢕⢕⢕⢕⢕⢕⢕⢕⢕⢕⢕⢕⢕⢕⢕⢕⢕⢕⢕⢸⣿⣿⣧⡕⠕⠑⠁⢁⢄⢔⢔⢕⢕⢕⢕⢕⢕⢕⢕⢕⢕⢕⢕⢕⢕⢕⢕⢕⢕⢕⢕⢕⢕⢕⢕⢕⢕⢕⢕⢕⢕⢕⢕⢕⢕⢕⢕⢸⣿⡇⢕⢝⢻⣿⣧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⢧⣕⢕⢕⢕⢕⢕⢕⢕⢕⢕⢕⢕⢕⢕⢕⢕⢕⢕⢕⢕⢕⢕⢕⢕⢕⢾⣿⡇⢕⢕⢕⢕⢕⢕⢕⢕⢕⢕⢕⢕⢕⢕⢕⢕⣷⣇⢕⢕⢕⢕⢕⢕⢕⢕⢕⢕⢕⢕⢕⢕⢕⢕⢸⣿⣿⣿⣿⣶⣵⡕⠑⢕⢕⢕⢕⢕⢕⢕⢕⢕⢕⢕⢕⢕⢕⢕⢕⢕⢕⢕⢕⢕⢕⢕⢕⢕⢕⢕⢕⢕⢕⢕⢕⢕⢕⢕⢕⢕⢕⢕⢜⣿⣿⢕⢕⢕⢜⢻⣿⣷⣵⡕⢕⢕⢕⢕⢕⢕⢕⢕⢕⢕⢕⢕⣧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⢕⢕⢕⢕⢕⢕⢕⢕⢕⢕⢕⢕⢕⢕⢕⢕⢕⢕⢕⢕⢕⢕⢕⣿⣿⡇⢕⢕⢕⢕⢕⢕⢕⢕⢕⢕⢕⢕⢕⢕⢕⢸⣿⣿⣧⡕⢕⢕⢕⢕⢕⢕⢕⢕⢕⢕⢕⢕⢕⢕⢸⣿⣿⣿⣿⣿⣿⡇⠀⢕⢕⢕⢕⢕⢕⢕⢕⢕⢕⢕⢕⢕⢕⢕⢕⢕⢕⢕⢕⢕⢕⢕⢕⢕⢕⢕⢕⢕⢕⢕⢕⢕⢕⢕⢕⢕⢕⢕⢕⢿⣿⡇⢕⢕⢕⢕⢜⢻⢿⣿⣧⢕⢕⢕⢕⢕⢕⢕⢕⢕⢕⢕⢜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⣿⣿⣿⣿⣷⡕⢕⢕⢕⢕⢕⢕⢕⢕⢕⢕⠕⠑⠑⢸⣿⣿⣿⣿⣿⣿⣿⣷⣕⢕⢕⢕⢕⢕⢕⢕⢕⢕⢕⢕⢕⢕⢕⢕⢕⢕⢕⢕⢕⢕⢕⠑⢕⢕⢕⢕⢕⢕⢕⢕⢕⢕⢕⢕⢕⢕⢕⢕⢸⣿⣇⢕⢕⢕⢕⢕⢕⢜⢻⣿⣷⡕⢕⢕⢕⢕⢕⢕⢕⢕⢕⢕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⢇⢕⢕⢕⢕⢕⢕⠀⢕⢕⢕⢔⢕⢕⢕⢕⢟⢿⣿⣿⣿⣿⣧⡕⢕⢕⢕⢑⢕⢕⢕⢕⠁⠀⠀⢸⣿⣿⣿⣿⣿⡿⢟⢏⢕⣡⢕⢕⢕⢕⢕⢕⢕⢕⢕⢕⢕⢕⢕⢕⢕⢕⢕⢕⢕⢕⢕⢕⢕⠑⠕⢕⢕⢕⢕⢕⢕⢕⢕⢕⢕⢕⢕⢕⢕⣿⣿⢕⢕⢕⢕⢕⢕⢕⢕⢹⣿⣿⣕⢕⢕⢕⢕⢕⢕⢕⢕⢕⢸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⠄⢕⢕⢕⢄⢱⢕⢕⢕⣷⣧⣕⢝⢝⢟⢿⢿⢧⢕⢕⢕⢄⠕⢕⢕⢄⠀⠀⢜⣿⣝⡝⢙⢑⢅⢕⣗⣟⣟⣗⣕⢕⢕⢕⠕⢕⢕⢕⢕⢕⠕⢕⢕⢕⠕⠕⢕⢕⢕⢕⢕⢅⠀⠀⠀⠁⠁⠁⢅⢕⢕⢕⢕⢕⢕⢕⢕⢕⢿⣿⡕⢕⢕⢕⢕⢕⢕⢕⢕⢜⣿⣿⣇⢕⢕⢕⢕⠑⢕⢕⢕⣼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⢁⠑⢕⢕⢀⣿⣧⢕⢕⢸⣿⣟⣟⣕⣕⣅⣅⡰⢷⣧⡕⢕⢄⠑⢕⢕⢀⠀⢕⣿⣿⣯⣵⣾⣿⣿⠿⠟⠟⠛⠛⠃⠑⢕⢔⠁⠕⢕⢕⢕⢕⢔⢑⠕⢕⢔⢅⢑⢑⠑⠕⠕⠕⠄⠐⢄⢔⢕⢕⢕⢕⢕⢕⢕⢕⢕⢕⢕⢸⣿⡇⢕⢕⢕⢕⢕⢕⢕⢕⢕⢸⣿⣿⡕⢕⢕⢕⠀⠁⢕⢱⣿⣿⢇⢹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⠑⢕⢕⢕⠀⢕⢕⢕⣿⣿⣷⡕⢑⠛⠟⠟⠛⠛⠟⢿⣿⣿⣿⣿⣇⢕⠀⠁⢕⢕⠀⠕⣿⣿⣿⣿⢟⠋⠁⠀⢀⠄⠀⠀⠐⠔⢄⢕⢔⠀⠁⠕⢕⢕⢕⢕⢄⢁⠑⠕⢕⢕⢕⢕⢕⢕⢕⢕⢕⢕⢵⡕⢕⢕⢕⢕⢕⢕⢕⢕⢕⢸⣿⣇⢕⢕⢕⢕⢕⢕⢕⢕⢕⢕⢿⣿⣿⢕⢕⠕⠀⠀⢕⣾⣿⡿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⡿⢕⢕⢕⢕⠀⢕⢕⢕⠀⠑⠑⢸⠟⠋⠁⠀⢀⢄⠄⠀⠀⠀⠄⢀⠈⢝⣿⣿⣿⣇⢕⠀⠔⢕⢄⠀⢸⣿⣿⡟⢑⣄⣴⣑⣀⡔⠕⠑⠔⢄⠀⠕⢕⢕⢄⠀⠀⠑⠕⢕⢕⢕⢄⠀⠀⠑⠕⢕⢕⢕⠕⢕⢕⢕⢕⢜⢕⢕⢕⢕⢕⢕⢕⢕⢕⢕⣿⣿⢕⢕⢕⢕⢕⢕⢕⢕⢕⢕⢸⣿⣿⡇⢕⢀⠀⠀⢱⣿⣿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⢔⠕⢕⢕⠀⠀⠄⢱⠎⠀⠀⢔⢕⣅⣄⠕⠑⠔⠀⠀⢕⣴⣜⣿⣿⣿⡇⠀⠀⣇⢕⠀⢸⣿⣿⣷⣾⣿⣿⠟⠟⠃⠀⠀⠀⢕⠀⠀⣷⣧⣕⢔⠀⠀⠀⠀⠁⠕⢕⢕⢔⠀⠀⠀⠀⠁⠐⠀⠁⠁⠑⠑⠑⠁⠑⠁⠑⠑⠑⠑⢕⢕⣿⣿⢕⢕⢕⢕⢕⢕⢕⢕⢕⢕⢸⣿⣿⡇⢕⢕⠀⢔⣿⣿⡟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⡕⢕⢕⢕⢀⠕⢕⠀⠀⠀⠑⠀⠀⢕⢕⡜⠟⢟⠀⠀⠀⢀⠀⢸⣿⣿⣿⣿⣿⣧⠀⢄⣿⢕⢄⣾⣿⣿⣿⣿⣿⣿⡔⠀⢕⣔⣕⡔⢕⠀⣱⣿⣿⡿⢑⣠⣾⣷⣴⡀⠀⠀⠁⠕⠕⠀⠔⢔⢄⢄⢀⢀⢀⢀⢀⢀⢀⢀⢄⢔⢔⢕⢑⢕⢕⣿⣿⢕⢕⢕⢕⢕⢕⢕⢕⢕⢕⣼⣿⣿⢱⡾⢀⢰⣾⣿⡿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⣏⣱⣾⡇⢕⢕⢕⢕⢀⢕⠐⠀⠔⣿⣆⢀⢕⣿⣿⡄⢕⢰⣵⡕⠕⢀⣾⣿⣿⣿⣿⣿⡿⠀⢱⣿⢕⣼⣿⣿⣿⣿⣿⣿⣿⣿⣦⡕⢝⢿⠇⢅⣵⣿⣿⣿⣷⣿⣿⣿⣿⣿⣿⣷⣦⣄⢀⠀⠀⠀⠁⠑⠕⢕⢕⢕⢕⢕⢕⢕⢕⢕⢕⢕⢕⠀⢕⢕⣿⣿⢕⢕⢕⢕⢕⢕⢕⢕⢕⢕⢜⢿⣿⣿⡇⣱⣿⣿⢟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⠀⠑⠑⠕⢕⢕⠑⢕⢕⠕⢕⢕⢕⢕⢕⠑⠑⠁⠁⠑⢕⢜⢿⣿⣿⣿⢇⢕⠁⠁⠕⢕⢀⠀⠀⠀⢹⣿⣷⣦⣼⣿⣿⣔⡜⢟⢇⣠⣾⣿⣿⣿⣿⣿⡿⠑⣰⣿⣿⣿⣿⣿⣿⣿⣿⣿⣿⣿⣿⣿⣿⣿⣷⡿⣿⣿⣿⣿⣝⣻⣿⣿⣿⣿⣿⣿⣿⣿⡟⠀⢀⡵⢰⢔⢔⢔⢔⢕⢕⢕⢕⢕⢕⢕⢕⢕⢕⢕⠀⢕⢕⣿⣿⢕⢕⢕⢕⢕⢕⢕⢕⢕⢕⢕⢕⢝⢿⣿⣿⢟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⢄⢄⢕⢕⢕⢕⠀⠀⠀⠁⠑⠁⠀⠀⠀⠀⠀⢀⢕⢕⢱⣿⡟⠕⠀⠀⠀⠀⠑⢕⢀⠀⠀⠑⢿⣿⣿⣿⢟⣻⡿⣿⡿⢿⢿⣿⣿⣿⣿⣿⣵⣴⣾⣿⣿⣿⣿⣿⣿⣿⣿⣿⣿⣿⣿⣿⣿⣿⣿⣷⣷⣾⢟⢗⢟⢹⢿⢿⣿⣿⣿⣿⣿⣿⣿⠕⠀⣸⢇⢕⢕⣱⣵⣷⣷⣧⢕⢕⢕⢕⢕⢕⢕⢕⠑⠀⢕⢕⣿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⢄⢄⢀⢄⢕⢀⠀⠀⠀⠀⠀⠀⠀⠀⠀⠀⢄⢔⢕⢕⣾⣿⠇⠀⠀⠀⢀⢰⡄⠀⠀⠀⠀⠀⠜⢿⣿⣿⣿⢟⢱⢿⣷⣾⣿⣿⣿⣿⣿⣿⣿⣿⣿⣿⣿⣿⣿⣿⣿⣿⣿⣿⣿⣿⣿⣿⣿⣿⣿⣿⡏⢕⢕⢕⢕⢕⢕⢜⣿⣿⣿⣿⣿⣿⡏⢰⡷⢯⣵⣾⣿⣿⣿⣿⢟⢕⢕⢕⢕⢕⢕⢕⢕⢕⠀⠀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⢔⢕⢕⢕⢕⢕⢕⢕⢔⠀⠀⢀⢀⢀⢀⢀⢀⢕⢕⣱⣾⡿⢇⢀⢀⢔⣱⣷⣸⣷⡔⢀⠀⠀⠀⢀⠘⢻⣿⢝⢕⢕⢕⢕⣻⣿⣿⣿⣿⣿⣿⣿⣿⣿⣿⣿⣿⣿⣿⣿⣿⣿⣿⣿⣿⣿⣿⣿⣿⣿⣿⣕⢕⢕⢕⢕⢕⢕⣱⣿⣿⣿⣿⣿⣿⣷⡿⢕⢕⢿⣿⣿⣿⢟⢕⢕⢕⢕⢕⢕⢕⢕⢕⢕⢕⠀⠀⢕⢕⢸⣿⡇⢕⢕⢕⢕⢕⢕⢕⢕⢕⢕⢕⢕⢕⢕⢕⢕⢕⢕⢕⢕⢕⢕⢕⠀</a:t>
            </a:r>
            <a:br/>
            <a:r>
              <a:t>⢕⢕⢕⠕⢕⢕⢕⢕⢑⢑⢑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⢟⢕⣕⣵⣷⣿⡿⣿⣿⣿⣿⣧⡔⢀⠀⠜⢷⣴⣜⡕⢕⢕⢕⣵⣿⣿⣿⣿⣿⣿⣿⣿⣿⣿⡕⣿⣿⣿⣿⣿⣿⣿⣿⣿⣿⣿⣿⣿⣿⣿⣿⣿⣿⣷⣷⣷⣿⣿⣿⣿⣿⣿⣿⣿⣿⣿⢕⠕⠕⠕⠝⢝⢕⢕⢅⢕⢕⢕⢕⢕⢕⢕⢕⢕⠕⠀⠀⢕⢕⢸⣿⣇⢕⢕⢕⢕⢕⢕⢕⢕⢕⢕⢕⢕⢕⢕⢕⢕⢕⢕⢕⢕⢕⢕⢕⠀</a:t>
            </a:r>
            <a:br/>
            <a:r>
              <a:t>⢕⢕⢐⠀⠀⠀⠀⠀⠀⠀⢄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⡿⢿⢟⢏⢕⢕⢕⢕⢕⢝⢿⣿⣧⢄⢀⠑⢹⣿⣿⣿⣷⣿⣿⣿⣿⣿⣿⣿⣿⣿⣿⣿⣿⣿⣿⣿⣿⣿⣿⣿⣿⣿⣿⣿⣿⣿⣿⣿⣿⣿⣿⣿⣿⣿⣿⣿⣿⣿⣿⣿⣿⣿⣿⣿⢇⢑⠄⢐⢐⢕⢕⢕⢕⢕⢕⢕⢕⢕⢕⢕⢕⢕⢕⠀⠀⠀⢕⢕⢸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⢔⢕⢕⢕⢕⢕⢕⢕⢕⢕⢕⢕⢕⢕⢕⢕⢕⢕⢕⢕⢕⢕⢕⢕⢕⢕⢕⢕⣿⣿⢕⢕⢕⢕⢿⣿⣿⣿⣿⣿⣿⣿⣿⣿⣿⣿⣿⣿⣿⣿⣿⣿⣿⣿⣿⣿⣿⣿⣿⣿⣿⣿⣿⣿⣿⣿⣿⣿⣿⣿⣿⣿⣿⣿⣿⣿⣿⣿⣿⣿⢇⢅⢄⢕⠐⢕⢕⢕⢕⢕⢕⢕⢕⢕⢕⢕⢕⢕⢕⢕⠀⠀⠀⢕⢕⢸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⢜⣿⣿⣿⣿⣿⣿⣿⣿⣿⣿⣿⣿⣿⣿⣿⣿⣿⣿⣿⣿⣿⣿⣿⣿⣿⣿⣿⣿⣿⣿⣿⣿⣿⣿⣿⣿⣿⣿⣿⣿⣿⣿⣿⡿⢕⢕⢕⢕⢕⢕⢕⢕⢕⢕⢕⢕⢕⢕⢕⢕⢕⢕⢕⢕⢕⢕⢕⢕⢕⢕⢜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⠑⢑⢑⢑⢑⢕⢕⢕⢕⢕⢕⢕⢕⢕⢕⢕⢕⢕⢕⢕⢕⢕⢕⢕⢕⢕⢕⢕⢕⢕⢸⣿⣇⢕⢕⢕⢕⢜⣿⣿⣿⣿⣿⣿⣿⣿⣿⣿⣿⣿⢿⢿⢿⢿⢿⢿⢿⢟⢟⢻⢿⣿⣿⣿⣿⣿⣿⣿⣿⣿⣿⣿⣿⣿⣿⣿⣿⣿⡿⢏⢕⢕⢕⢕⢕⢕⢕⢕⢕⢕⢕⢕⢕⢕⢕⢕⢕⢕⢕⢕⢕⠑⠑⠁⠁⢕⢕⢕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⢜⢿⣿⣿⣿⣿⣿⣿⣿⣿⣿⡕⢕⢕⢕⢕⢕⢕⢕⢕⢕⣕⣕⣸⣿⣿⣿⣿⣿⣿⣿⣿⣿⣿⣿⣿⣿⣿⣿⢟⢕⢕⢕⢕⢕⢕⢕⢕⢕⢕⢕⢕⢕⢕⢕⢕⢕⢕⢕⢕⢕⢕⢅⢀⢀⠀⠀⢕⢕⢕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⢕⢻⣿⣿⣿⣿⣿⣿⣿⣿⣿⣿⣿⣷⣵⣷⣷⣕⣷⣿⣿⣿⣿⣿⣿⣿⣿⣿⣿⣿⣿⣿⣿⣿⣿⡿⢟⢕⢕⢕⢕⢕⢕⢕⢕⢕⢕⢕⢕⢕⢕⢕⢕⢕⢕⢕⢕⢕⢕⢕⢕⢕⢕⢕⢑⢐⢕⢕⢕⣿⣿⢕⢕⢕⢕⢕⢕⢕⢕⢕⢕⢕⢕⢕⢕⢕⢕⢕⢕⢕⢕⢕⢕⢕⠀</a:t>
            </a:r>
            <a:br/>
            <a:r>
              <a:t>⢕⢕⢕⢕⢕⢕⢕⢕⢕⢕⢕⢕⢕⢕⢕⢕⣕⣕⣕⣕⣕⣕⣕⣵⣵⣵⣵⣵⣵⣵⣷⣷⣷⣷⣷⣵⢵⢵⢕⢕⢕⢕⢕⢕⢕⢕⢕⢕⢕⢕⢕⢕⢕⢕⢕⢕⢕⢕⢕⢕⢕⢕⢕⢕⢕⢕⢕⢕⢕⢕⢕⢕⢕⢕⢕⢕⢕⢕⢕⢕⢕⢕⢕⢕⢕⢕⢕⢕⢕⢕⢕⢕⢕⢕⢕⢕⢕⢕⢕⢕⢕⢕⠕⢕⢕⢕⢕⢕⠕⢕⠑⠑⢕⢕⢑⢕⢕⢕⢕⢕⢕⢕⢕⢕⢕⢕⢕⢕⢕⢕⢕⢕⢕⢕⢕⢕⢕⢕⢸⣿⣇⢕⢕⢕⢕⢕⢕⢕⢜⢻⣿⣿⣿⣿⣿⣿⣿⣿⣿⣿⣿⣿⣿⣿⣿⣿⣿⣿⣿⣿⣿⣿⣿⣿⣿⣿⣿⣿⣿⢿⢏⢕⢕⢕⢕⢕⢕⢕⢕⢕⢕⢕⢕⢕⢕⢕⢕⢕⢕⢕⢕⢕⢕⢕⢕⢕⢕⢕⢕⢕⢕⢕⢕⢕⢕⣿⣿⡇⢕⢕⢕⢕⢕⢕⢕⢕⢕⢕⢕⢕⢕⢕⢕⢕⢕⢕⢕⢕⢕⢕⠀</a:t>
            </a:r>
            <a:br/>
            <a:r>
              <a:t>⣿⢷⢷⢷⢷⢷⢿⢿⢿⢿⢿⢿⢿⢟⢟⢟⢟⢟⢟⢟⢟⢟⢟⢟⢟⢟⢝⢝⢝⢝⢝⢝⢝⢕⢕⢕⢕⢕⢕⢕⢕⢕⢕⢕⢕⢕⢕⢕⢕⢕⢕⢕⢕⢕⢕⢕⢕⢕⢕⢕⢕⢕⢕⢕⢕⢕⢕⢕⢕⢕⢕⢕⢕⢕⢕⢕⢕⢕⢕⢕⢕⢕⢕⢕⢕⢕⢕⢕⢕⢕⢕⢕⢕⢕⢕⢕⢕⠑⢕⢕⢕⢕⢕⢐⢐⠐⢑⢑⢕⢕⢕⢕⢕⢕⢕⢕⢕⢕⢕⢕⢕⢕⢕⢕⢕⢕⢕⢕⢕⢕⢕⢕⢕⢕⢕⢕⢕⢕⢕⣿⣿⢕⢕⢕⢕⢕⢕⢕⢕⢕⢜⢟⢿⣿⣿⣿⣿⣿⣿⣿⣿⣿⣿⣿⣿⣿⣿⣿⣿⣿⣿⣿⣿⣿⣿⣿⢿⢟⢕⢕⢕⢕⢕⢕⢕⢕⢕⢕⢕⢕⢕⢕⢕⢕⢕⢕⢕⢕⢕⢕⢕⢕⢕⢕⢕⢕⢕⢕⢕⢕⢕⢕⢕⢕⢕⢻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⠁⢕⢕⢕⢅⢅⢄⢔⢔⢕⢕⢕⢕⢕⢕⢕⢕⢕⢕⢕⢕⢕⢕⢕⢕⢕⢕⢕⢕⢕⢕⢕⢕⢕⢕⢕⢕⢕⢕⢕⢕⣿⣿⡕⢕⢕⢕⢕⢕⢕⢕⢕⢕⢕⢕⢜⢟⢿⣿⣿⣿⣿⣿⣿⣿⣿⣿⣿⣿⣿⣿⣿⣿⣿⡿⢟⢝⢕⢕⢕⢕⢕⢕⢕⢕⢕⠕⢕⢕⢕⢕⢕⢕⢕⢕⢕⢕⢕⢕⢕⢕⢕⢕⢕⢕⢕⢕⢕⢕⢕⢕⢕⢕⠑⠑⢕⢕⢸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⢔⢁⢕⢕⢕⢕⢕⢕⢕⢕⢕⢕⢕⢕⢕⢕⢕⢕⢕⢕⢕⢕⢕⢕⢕⢕⢕⢕⢕⢕⢕⢕⢕⢕⢕⢕⢕⢕⢕⢕⢕⢕⢕⢕⢕⢕⢕⢕⢕⢕⢕⢕⢸⣿⡇⢕⢕⢕⢕⢕⢕⢕⢕⢕⢕⢕⢕⢕⢕⢕⢝⢟⢿⣿⣿⣿⣿⣿⣿⣿⣿⢿⢟⢝⢕⢕⢕⢕⢕⢕⢕⢕⢕⢕⢕⢕⢕⢄⠁⢕⢕⢕⢕⢕⢕⢕⢕⢕⢕⢕⢕⢕⢕⢕⢕⢕⢕⢕⢕⢕⢕⢕⢕⢕⢔⢕⢕⢕⢸⣿⣧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⢜⣿⣷⢕⢕⢕⢕⢕⢕⢕⢕⢕⢕⢕⢕⢕⢕⢕⠑⢔⢕⢕⢝⢝⢻⢿⢟⢝⢕⢕⢕⢕⢕⢕⢕⢕⢕⢕⢕⢕⢕⢕⢕⢕⢕⠁⠀⠁⢕⢕⢕⢕⢕⢕⢕⢕⢕⢕⢕⢕⢕⢕⢕⢕⢕⢕⢕⢕⢕⢕⢕⢕⢕⢕⢕⢕⢜⣿⣿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⢻⣿⡇⢕⢕⢕⢕⢕⢕⢕⢕⢕⢕⢕⢕⢕⠁⠀⠑⢕⢕⢕⢕⢕⢕⢕⢕⢕⢕⢕⢕⢕⢕⢕⢕⢕⢕⢕⢕⢕⢕⢕⠕⠁⠀⠀⠀⢄⢕⢕⢕⢕⢕⢕⢕⢕⢕⢕⢕⢕⢕⢕⢕⢕⢕⢕⢕⢕⢕⢕⢕⢕⢕⢕⢕⢕⣿⣿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⣕⣕⣵⣕⣱⣼⢵⢕⢕⢕⢕⢕⢕⢕⢕⢕⢑⢑⢕⢕⢕⢕⢕⢕⢕⢕⢕⢕⢕⢕⢕⢕⢕⢕⢕⢕⢕⢕⢕⢕⢕⢕⢕⢕⢕⢕⢕⢕⢕⢕⢕⢕⢕⢕⢕⢕⢕⢕⢕⢕⢕⢕⢕⢕⢕⢕⢜⣿⣷⢕⢕⢕⢕⢕⢕⢕⢕⢕⢕⢕⢕⢕⠀⠀⠀⠁⠕⢕⢕⢕⢕⢕⢕⢕⢕⢕⢕⢕⢕⢕⢕⢕⢕⢕⢕⠕⠑⠁⠀⠀⠀⠀⠀⢕⢕⢕⢕⢕⢕⢕⢕⢕⢕⢕⢕⡕⢕⢕⢔⢕⢕⢕⢕⢕⢕⢕⢕⢕⢕⢕⢕⢕⣿⣿⣧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⣕⣕⣕⣇⣱⣷⣾⣿⢿⢟⢟⢏⢝⢕⢕⢕⢕⢕⢕⢕⢕⢕⢕⢕⢕⢕⢕⢕⢕⢕⠕⠕⠑⢕⢕⢕⢕⢕⢕⢕⢕⢕⢕⢕⢕⢕⢕⢕⢕⢕⢕⢕⢕⢕⢕⢕⢕⢕⢕⢕⢕⢕⢕⢕⢕⣱⣷⣷⣧⣵⣵⣕⣕⡕⢕⢕⣿⣿⢕⢕⢣⡕⢕⢕⢕⢕⢕⢕⢕⢕⢕⠀⠀⠀⠀⠀⠁⠑⠕⠕⢕⢕⢕⢕⢕⢕⢕⢕⢕⢕⢕⢕⢁⠀⠀⠀⠀⠀⠀⠀⠀⠀⢕⢕⢕⢕⢕⢕⢕⢕⢕⢕⢱⡞⢕⢕⢕⢕⢕⢕⢕⢕⣕⣵⣵⣷⣾⢇⢕⢕⢕⢸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⣕⣕⣵⣵⣵⣷⢷⢿⢿⢟⢟⢝⢝⢕⢕⢕⢕⢕⢕⢕⢕⢕⢕⢕⢕⢕⢕⢕⢕⢕⢕⢕⢕⢕⢕⢕⢕⢕⠀⠀⠀⢔⢕⢕⢕⢕⢕⢕⢕⢕⢕⢕⢕⢕⢕⢕⢕⢕⢕⢕⢕⢕⢕⢕⢕⢕⢕⢕⢕⢕⢕⢕⢱⣿⣿⣽⣿⣟⣻⣿⢿⣿⣿⣿⣿⣿⡕⢕⢕⢕⢕⢕⢕⢕⢕⢕⣕⣕⢕⠀⠀⠀⠀⠀⠀⠀⠀⢀⢕⢕⠑⠑⢕⢕⢕⢕⠕⠀⠑⢕⢕⢄⠀⠀⠀⠀⠀⠀⠀⠀⢕⢕⢕⢕⢕⢕⢕⡵⠕⢕⢝⢕⢕⢕⠁⢕⣵⣷⣿⣿⣿⣿⣿⣿⢏⢕⡑⢕⢕⢸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⣕⣱⣵⣵⣷⣷⣿⢿⢟⢟⢏⢝⢕⢕⢕⢕⢕⢕⢕⢕⢕⢕⢕⢕⢕⢕⢕⢕⢕⢕⢕⢕⢕⢕⢕⢕⢕⢕⢕⢕⢕⢕⢕⢕⢕⢕⢕⠁⠁⠀⠑⠕⢕⢕⢕⢕⢕⢕⢕⢕⢕⢕⢕⢕⢕⢕⢕⢕⢕⢕⢕⢕⢕⢕⢕⢕⢕⢕⢕⢕⢜⣿⣿⣿⣿⣿⣿⣿⣿⣿⣿⣿⡏⠁⢕⢕⢕⢕⢕⠀⢕⢕⢕⢹⢿⢿⢇⠀⠀⠀⠀⠀⠀⠀⢀⢕⢕⠑⠀⠀⠁⢕⢕⠑⠀⠀⠀⢕⢕⢕⢄⠀⠀⠀⠀⠀⠀⠀⢕⢕⡵⢕⢕⢕⢏⢕⠀⢕⢕⢕⢕⢕⠀⢜⢝⢟⣿⣿⣟⣿⣿⣿⣿⣿⡇⠑⢕⢕⣿⣿⡕⢕⢕⢕⢕⢕⢕⢕⢕⢕⢕⢕⢕⢕⢕⢕⢕⢕⢕⢕⢕⠀</a:t>
            </a:r>
            <a:br/>
            <a:r>
              <a:t>⢕⢕⢕⢕⢕⢕⢕⢕⢕⢕⢕⢕⢕⢕⢕⢕⢕⢕⢕⢕⢕⢕⢕⢕⢕⢕⢕⢕⢕⢕⢕⢕⢕⢕⢕⢕⢕⢕⢕⢕⣕⣱⣵⣵⣵⣷⣾⣿⢿⢿⢟⢟⢝⢝⢕⢕⢕⢕⢕⢕⢕⢕⢕⢕⢕⢕⢕⢕⢕⢕⢕⢕⢕⢕⢕⢕⢕⢕⢕⢕⢕⢕⢕⢕⢕⢕⢕⢕⢕⢕⢕⢕⢕⢕⢕⢕⠀⢀⢀⢄⢕⢕⢕⢕⢕⢕⢕⢕⢕⢕⢕⢕⢕⢕⢕⢕⢕⢕⢕⢕⢕⢕⢕⢕⢕⢕⢕⢕⢕⢱⣿⣿⣿⣿⣿⣿⣿⣿⣿⡟⢝⢕⠀⢕⢕⢕⢕⢕⠀⢕⢕⢕⢕⢕⢕⢕⠀⠀⠀⠀⠀⠀⢀⣼⣷⢕⢕⠀⠀⠀⠀⠁⠀⠀⠀⢀⢕⢕⢿⣷⡄⠀⠀⠀⠀⠀⢕⢕⢝⢕⢕⢕⢕⢕⠁⢕⢕⢕⢕⢕⢕⠀⢱⣾⣿⣿⣿⣿⣿⣿⣿⣿⣿⣷⣵⣕⣕⣿⣿⣷⣵⣕⢕⢕⢕⢕⢕⢕⢕⢕⢕⢕⢕⢕⢕⢕⢕⢕⢕⢕⠀</a:t>
            </a:r>
            <a:br/>
            <a:r>
              <a:t>⢕⢕⢕⢕⢕⢕⢕⢕⢕⢕⢕⢕⢕⢕⢕⢕⢕⢕⢕⢕⢕⢕⢕⢕⢕⢕⢕⢕⢕⢕⢕⣕⣕⣵⣵⣷⣷⣿⣿⢿⢿⢟⢟⢟⢝⢝⢕⢕⢕⢕⢕⢕⢕⢕⢕⢕⢕⢕⢕⢕⢕⢕⢕⢕⢕⢕⢕⢕⢕⢕⢕⢕⢕⢕⢕⢕⢕⢕⢕⢕⢕⢕⢕⢕⢕⢕⢕⢕⢕⢕⢕⢕⢕⢕⢕⢕⢕⢕⢕⢕⢕⢕⢕⢕⢕⢕⢕⢕⢕⢕⢕⢕⢕⢕⢕⢕⢕⢕⢕⢕⢕⢕⢕⢕⢕⢕⢕⢕⢕⣾⣿⣿⣿⣿⣿⣿⣿⣿⣿⣿⣷⣧⢔⢕⢕⢕⢕⢕⢔⢕⢕⢕⢕⢕⢕⢕⠀⠀⠀⠀⠀⢄⣼⣿⢇⢕⢕⢕⢄⢀⣀⣀⣀⣠⡆⢕⢕⢕⢜⣿⣷⡄⠀⠀⠀⠀⢕⢕⢕⢕⢕⢕⢕⢕⠀⢕⢕⢕⢕⢕⢕⠀⣺⣿⣿⣿⣿⣿⣿⣿⣿⣿⣿⣿⣿⣿⣿⣿⣿⣿⣿⣿⣷⣧⡕⢕⢕⢕⢕⢕⢕⢕⢕⢕⢕⢕⢕⢕⢕⢕⠀</a:t>
            </a:r>
            <a:br/>
            <a:r>
              <a:t>⢕⢕⠕⠕⢕⢕⢕⢕⢕⢕⢕⢕⢕⢕⢕⢕⢕⢕⢕⢕⢕⢕⢕⢕⢕⢱⢵⢵⢞⢟⢟⢏⢝⢝⢝⢝⢝⢕⢕⢕⢕⢕⢕⢕⢕⢕⢕⢕⢕⢕⢕⢕⢕⢕⢕⢕⢱⢕⢕⢕⢕⢕⢕⢕⢕⢕⢕⢕⢕⢕⢕⢕⢕⢕⢕⢕⢕⢕⢕⢕⢕⢕⢕⢕⢕⢕⢕⢕⢕⢕⢕⢕⢕⢕⢕⢕⢕⢕⢕⢕⢕⢕⢕⢕⢕⠕⠕⢕⢕⢕⢕⢕⢕⢕⢕⢕⢕⢕⢕⢕⢕⢕⢕⢕⢕⢕⣱⣾⣿⣿⣻⣿⣿⣿⣿⣿⣿⣿⣿⣿⣿⡷⢕⢕⢕⢕⢕⢕⢕⢕⢕⢕⢕⢕⢕⢕⠀⠀⠀⠀⢀⣼⡿⢕⢕⢕⢕⢕⣱⣾⣿⣿⣿⢏⣵⣧⡕⢕⢕⢜⣿⣇⡄⠀⠀⠀⢕⢕⢕⢕⢕⢕⢕⢕⠀⢕⢕⢕⢕⢱⢕⢕⢿⣿⣿⣿⣿⣿⣿⣿⣿⣿⣿⣿⣿⣿⣿⣿⣿⣿⣿⣿⣿⣿⣿⣧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⠁⠄⢄⢄⢕⢕⢕⢕⢕⢕⢕⢕⢕⢕⢕⢕⢕⢕⢕⢕⢕⢕⣵⣿⣿⣿⣿⣿⣿⣿⣿⣿⣿⣿⣿⣿⣿⣿⣿⢕⠕⢕⢕⢕⢕⢕⢕⢕⢕⢕⢕⢕⠕⠀⠀⠀⣠⣾⢟⢕⢕⢕⢕⢕⣵⣿⣿⣿⡿⢇⣾⣿⣿⢇⢕⢕⢕⢹⣿⣿⣕⡄⢀⢕⢕⢕⢕⢕⢕⢕⢕⢔⠕⢕⢕⢕⣸⡕⠁⢕⢝⣿⣿⣿⣿⣿⣿⣿⣿⣿⣿⣿⣿⣿⣿⣿⣿⣿⣿⣿⣿⣿⣿⣿⣇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⠅⠄⢀⢀⢀⢔⢕⠕⠕⠕⢕⢕⢕⢕⢕⢕⢕⢕⢕⢕⢕⢕⢕⣱⣿⣿⣿⣿⣿⣿⣿⣿⣿⣿⣿⣿⣿⣿⣿⣿⡟⢇⢕⢔⡇⢕⢕⢕⢕⢕⢕⢕⢕⢕⢕⢀⢔⢔⢕⢟⢕⢕⢕⢕⢕⢕⣼⣿⣿⡿⢏⢕⢱⣿⡿⢇⢕⢕⢕⢕⢕⢜⢟⢿⢟⢇⢕⢕⢕⢕⢕⢕⢕⢕⢕⢄⢕⢕⢕⣿⡇⠀⢕⣿⣿⣿⣿⣿⣿⣿⣿⣿⣿⣿⣿⣿⣿⣿⣿⣿⣿⣿⣿⣿⣿⣿⣿⣿⣧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⢔⢔⢕⠕⠑⠀⠀⠑⢕⢕⢕⢕⢕⢕⢕⢕⢕⢕⢕⢕⢕⢱⣿⣿⣿⣿⣿⣿⣿⣿⣿⣿⣿⣿⣿⣿⣿⣿⣿⣿⡇⠀⢱⣧⢕⢕⢕⡇⠕⢕⢕⢕⢕⠕⢱⣕⢱⣷⣿⣧⣕⣱⣵⡱⢕⢝⢿⢏⢕⢕⢕⢾⢏⢕⢕⢕⢕⢕⢕⢕⣵⣵⡇⣷⣇⢕⢕⢕⣿⢕⢕⢕⢕⢸⡇⠑⠑⢸⣿⣧⢀⢕⣿⣿⣿⣿⣿⣿⣿⣿⣿⣿⣿⣿⣿⣿⣿⣿⣿⣿⣿⣿⣿⣿⣿⣿⣿⣿⣷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⣕⢕⢗⢝⢕⢕⢕⢕⢕⢕⢕⢕⢕⢕⢕⢕⢕⢕⢕⢕⠕⠕⠀⠀⠀⠀⠀⠀⢀⢕⢕⢕⢕⢕⢕⢕⢕⢕⢕⢕⢕⣿⣿⣿⣿⣿⣿⣿⣿⣿⣿⣿⣿⣿⣿⣿⣿⣿⣿⣿⡇⠀⣸⣿⢕⢕⢱⡇⠀⢕⢕⢕⢕⢄⣿⣿⡇⢿⣿⣿⣿⣧⣿⢕⢕⠑⠀⠀⠀⠀⢀⢕⢕⢕⢕⢕⣵⣾⣷⣿⣿⣿⢻⣿⣿⡕⢕⢕⣿⡇⢕⢕⢕⢸⣷⢄⠀⢸⣿⣿⢕⠕⢿⣿⣿⣿⣿⣿⣿⣿⣿⣿⣿⣿⣿⣿⣿⣿⣿⣿⣿⣿⣿⣿⣿⣿⣿⣿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⣱⡵⢞⢏⢕⢕⢕⢕⢕⢕⢕⢕⢕⢕⢕⢕⢕⢕⢕⢕⢕⢕⠑⠀⠀⠀⠀⠀⠀⠀⠀⢄⢕⢕⢕⢕⢕⢕⢕⢕⢕⢕⢕⢕⣼⣿⣿⣿⣿⣿⣿⣿⣿⣿⣿⣿⣿⣿⣿⣿⣿⣿⣿⣿⢕⢄⣿⣿⡕⢕⢸⡇⠀⢕⢕⢕⠕⣸⣿⣿⣇⢸⣿⣿⣿⣿⣿⡇⠕⠀⠀⠀⠀⠀⢕⢕⣕⣵⣷⣿⣿⣿⣿⣿⣿⡏⣼⣿⣿⣇⢕⢕⢻⣿⢕⢕⢕⢜⣿⡇⠀⢸⣿⣿⡇⠀⢜⢝⢻⣿⣿⣿⣿⣿⣿⣿⣿⣿⣿⣿⣿⣿⣿⣿⣿⣿⣿⣿⣿⣿⣿⣿⣿⣿⣷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⣱⣵⢟⢏⢕⢕⢕⢕⢕⢕⢕⢕⢕⢕⢕⢕⢕⢕⢕⢕⢕⢕⢕⢕⢕⢕⢀⠀⠀⠀⠀⠀⠀⠀⠀⢕⢕⢕⢕⢕⢕⢕⢕⢕⢕⢕⢕⢕⣿⣿⣿⣿⣿⣿⣿⣿⣿⣿⣿⣿⣿⣿⣿⣿⣿⡿⢏⢕⠁⢸⣿⣿⡇⢕⣿⡇⠀⢕⢕⢕⢰⣿⣿⣿⣿⢕⣿⣿⣿⣿⣿⠇⠀⠀⠀⠀⠀⢕⣼⣿⣿⣿⣿⣿⣿⣿⣿⣿⡟⣼⣿⣿⣿⣿⢕⢕⢸⣿⡇⢕⢕⢕⣿⣿⡔⢸⣿⣿⡇⠀⢕⢕⢕⣼⣿⣿⣿⣿⣿⣿⣿⣿⣿⣿⣿⣿⣿⣿⣿⣿⣿⣿⣿⣿⣿⣿⣿⣿⣿⣧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⣱⣵⢾⢿⢕⢕⢕⢕⢕⢕⢕⢕⢕⢕⢕⢕⢕⢕⢕⢕⢕⢕⢕⢕⢕⢕⢕⢕⢕⢕⠑⢕⢕⢕⢕⠕⢔⢔⢕⢕⢕⢕⢕⢕⢕⢕⢕⢕⢕⢕⢕⢸⣿⣿⣿⣿⣿⣿⣿⣿⣿⣿⣿⣿⣿⣿⣿⣿⣧⣕⢕⢕⠀⣾⣿⣿⡇⣼⣿⣿⠀⢕⢕⢱⣿⣿⣿⣿⣿⡇⢸⣿⣿⣿⢏⠀⠀⠀⠀⠀⢔⣸⣿⣿⣿⣿⣿⣿⣿⣿⣿⢟⣼⣿⣿⣿⣿⣿⣇⢕⢸⣿⣿⢕⢕⢕⣿⣿⣧⢸⣿⣿⣿⠀⢕⢱⣿⣿⣿⣿⣿⣿⣿⣿⣿⣿⣿⣿⣿⣿⣿⣿⣿⣿⣿⣿⣿⣿⣿⣿⣿⣿⣿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⣕⣵⣿⢟⢏⢕⢕⢕⢕⢕⢕⢕⢕⢕⢕⢕⢕⢕⢕⢕⢕⢕⢕⢕⢕⢕⢕⢕⠕⠑⠁⠀⠀⠀⠁⠀⢀⢄⢔⢕⢕⢕⢕⢕⢕⢕⢕⢕⢕⢕⢕⢕⢕⢕⢸⣿⣿⣿⣿⣿⣿⣿⣿⣿⣿⣿⣿⣿⣿⣿⣿⣿⣿⡇⠕⢱⣿⣿⣿⣿⣿⣿⣿⢕⢕⣧⣿⣿⣿⣿⣿⣿⣧⢸⣿⣿⢇⠀⠀⠀⠀⠀⢔⢱⣿⣿⣿⣿⣿⣿⣿⣿⣿⢏⣼⣿⣿⣿⣿⣿⣿⣿⣇⢕⣿⣿⣷⡕⢕⢸⣿⣿⣿⣿⣿⣿⡕⠁⢸⣿⣿⣿⣿⣿⣿⣿⣿⣿⣿⣿⣿⣿⣿⣿⣿⣿⣿⣿⣿⣿⣿⣿⣿⣿⣿⣿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⣱⣵⣷⡿⢟⢝⢕⢕⢕⢕⢕⢕⢕⢕⢕⢕⢕⢕⢕⢕⢕⢕⢕⢕⢕⢕⢕⢕⢕⢕⢕⢕⢕⢕⢕⢕⢕⢕⢔⢕⢕⢕⢕⢕⢕⢕⢕⢕⢕⢕⢕⢕⢕⢕⢕⢕⢕⢕⢸⣿⣿⣿⣿⣿⣿⣿⣿⣿⣿⣿⣿⣿⣿⣿⣿⣿⣿⡇⠀⣼⣿⣿⣿⣿⣿⣿⣿⢕⣼⣿⣿⣿⣿⣿⣿⣿⣿⢕⣿⠇⠀⠀⠀⠀⠀⢄⣵⣿⣿⣿⣿⣿⣿⣿⣿⣿⢇⣾⣿⣿⣿⣿⣿⣿⣿⣿⣿⣇⢹⣿⣿⣷⡕⢸⣿⣿⣿⣿⣿⣿⡇⢄⢸⣿⣿⣿⣿⣿⣿⣿⣿⣿⣿⣿⣿⣿⣿⣿⣿⣿⣿⣿⣿⣿⣿⣿⣿⣿⣿⣿⣿⣿⣷⡕⢕⣕⣵⣵⠀</a:t>
            </a:r>
            <a:br/>
            <a:r>
              <a:t>⠑⠑⠑⠑⠑⠑⠑⠑⠑⠑⠑⠑⠑⠑⠑⠑⠑⠑⠑⠑⠑⠑⠑⠑⠑⠑⠑⠑⠑⠑⠑⠑⠑⠑⠑⠑⠑⠑⠑⠑⠑⠑⠑⠑⠑⠑⠑⠑⠑⠑⠑⠑⠑⠑⠑⠑⠑⠑⠑⠘⠚⠛⠛⠛⠋⠑⠑⠑⠑⠑⠑⠑⠑⠑⠑⠑⠑⠑⠑⠑⠑⠑⠑⠑⠑⠑⠑⠑⠑⠑⠑⠑⠑⠑⠑⠑⠑⠑⠑⠑⠑⠑⠑⠑⠑⠑⠑⠑⠑⠑⠑⠑⠑⠑⠑⠑⠑⠑⠑⠑⠓⠛⠛⠛⠛⠛⠛⠛⠛⠛⠛⠛⠛⠛⠛⠛⠛⠛⠛⠑⠑⠛⠛⠛⠛⠛⠛⠛⠛⠓⠛⠛⠛⠛⠛⠛⠛⠛⠛⠃⠃⠀⠀⠀⠀⠀⠀⠘⠛⠛⠛⠛⠛⠛⠛⠛⠛⠃⠛⠛⠛⠛⠛⠛⠛⠛⠛⠛⠛⠛⠛⠛⠛⠛⠓⠑⠛⠛⠛⠛⠛⠛⠛⠑⠘⠛⠛⠛⠛⠛⠛⠛⠛⠛⠛⠛⠛⠛⠛⠛⠛⠛⠛⠛⠛⠛⠛⠛⠛⠛⠛⠛⠛⠛⠛⠓⠚⠛⠛⠛⠀</a:t>
            </a:r>
            <a:br/>
          </a:p>
        </p:txBody>
      </p:sp>
    </p:spTree>
  </p:cSld>
  <p:clrMapOvr>
    <a:masterClrMapping/>
  </p:clrMapOvr>
</p:sld>
</file>

<file path=ppt/slides/slide7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⣷⢵⢵⢧⢕⢕⢕⢕⢕⢕⢕⢕⢕⢕⢕⢕⢕⢕⢕⢕⢕⢕⢕⢕⢕⢕⢕⢕⢕⢕⢕⢸⣿⣿⣿⣿⡏⢕⢕⢕⢕⢕⢕⢕⢕⢕⢕⢕⢕⢕⢕⢕⢕⢕⢕⢕⢕⢕⢕⢕⢕⢕⢸⣿⣿⣿⡏⢕⢕⢕⢕⢕⢕⢸⣿⣿⣟⢕⢕⢕⢕⢕⢕⢕⢕⢕⢕⢕⢕⢕⢕⢕⢕⢕⢕⢕⢕⢕⢕⢕⢕⢕⢕⢕⢕⢕⢕⢕⢕⢕⢕⢕⢕⢕⢕⢕⢕⢕⢕⢕⢕⢕⢕⢕⢕⢕⢕⢕⢕⢕⢕⢕⢕⢕⢕⢕⢕⢕⢕⢕⢕⢕⢕⢕⢕⢕⢕⢝⣻⣿⣿⢇⢕⢕⢸⡣⢕⣿⣿⡇⢕⢕⢕⢕⢕⣜⣿⣿⣿⣏⣕⣕⣕⡕⢕⢕⢕⢕⢕⢕⢕⢽⣿⣿⡇⢕⣿⣿⢕⢕⢕⢕⢕⢕⢜⢕⢕⢕⢕⢕⢕⢕⢕⢕⢕⢕⣜⣿⣿⣿⣿⣿⣿⣽⣕⣕⢕⢕⢕⢕⢕⢕⢕⢕⢕⢕⢕⢕⢕⡹⢏⢕⣸⣿⣿⡿⢕⢕⢕⢕⠀</a:t>
            </a:r>
            <a:br/>
            <a:r>
              <a:t>⢕⢕⢕⢕⢕⢕⢕⢕⢕⢕⢕⢕⢕⢕⢕⢕⢕⢕⢕⢕⢕⢕⢕⢕⢕⢕⢕⢕⢕⢕⢕⢕⢕⢝⢟⢿⣷⣧⣕⢕⢕⢕⢕⢕⢕⢕⢕⢕⢕⢕⢕⢕⢕⢕⢕⢕⢕⢕⢕⢕⢕⢕⢕⢜⢻⣿⣽⡵⣕⡕⢕⢕⢕⢕⢝⢿⣿⣷⣕⢕⢕⢕⢕⢕⢕⢕⢕⢕⢕⢕⢕⢕⢕⢕⢕⢕⢕⢕⢕⢕⢕⢕⢕⢕⢕⢕⢕⢕⢕⢕⢕⢕⢕⢕⢕⢕⢕⢕⢕⢕⢕⢕⢕⢕⢕⢕⢕⢕⢕⢕⢕⢕⢕⢕⢕⢕⢕⢕⢕⢕⢕⢕⢕⢕⢕⢕⢕⣼⣿⡿⢕⢕⢕⢕⢕⣵⣿⣿⣿⣵⣵⣷⣿⣿⣿⣿⣿⣿⣿⣿⣿⣿⣿⣿⣿⣿⣷⣷⣷⣵⣵⣵⣿⡿⢕⣱⣿⡿⢕⢕⢕⢕⢕⢕⢕⢕⢕⢕⢕⢕⣕⣕⣕⣵⣷⣿⣿⣿⣿⣿⣿⣿⡟⣿⢿⣿⣿⣧⣕⢕⢕⢕⢕⢕⢕⢕⢕⡱⢞⢕⢕⣵⣿⡿⢏⢕⢕⢕⢕⢕⠀</a:t>
            </a:r>
            <a:br/>
            <a:r>
              <a:t>⢕⢕⢕⢕⢕⢕⢕⢕⢕⢕⢕⢕⢕⢕⢕⢕⢕⢕⢕⢕⢕⢕⢕⢕⢕⢕⢕⢕⢕⢕⢕⢕⢕⢕⢕⢕⢜⢕⢟⢷⣵⡕⢕⢕⢕⢕⢕⢕⢕⢕⢕⢕⢕⢕⢕⢕⢕⢕⢕⢕⢕⢕⢕⢕⢕⢜⢻⣿⣿⣿⣧⣕⢕⢕⢕⢕⢜⢻⣿⣷⣕⢕⢕⢕⢕⢕⢕⢕⢕⢕⢕⢕⢕⢕⢕⢕⢕⢕⢕⢕⢕⢕⢕⢕⢕⢕⢕⢕⢕⢕⢕⢕⢕⢕⢕⢕⢕⢕⢕⢕⢕⢕⢕⢕⢕⢕⢕⢕⢕⢕⢕⢕⢕⢕⢕⢕⢕⢕⢕⢕⢕⢕⢕⢕⢕⢕⣸⣿⡿⢕⢕⢕⢕⢱⣾⣿⣿⣿⣿⣿⣿⣿⣿⣷⣿⣿⣿⣿⣿⣿⣿⣿⣿⣿⣾⣿⣿⣽⣿⣿⣿⢿⢟⢕⣱⣿⣿⣕⢕⢕⢕⢕⢕⢕⢕⢕⢕⢱⣾⣿⣿⣿⢿⣿⣟⣿⣾⢿⢟⣸⡵⢗⢿⢟⢟⢗⢫⢻⣿⣷⢕⢕⢕⢕⢕⢕⢕⢕⢕⣱⣿⡿⢏⢕⢕⢕⢕⢕⢕⢕⠀</a:t>
            </a:r>
            <a:br/>
            <a:r>
              <a:t>⢕⢕⢕⢕⢕⢕⢕⢕⢕⢕⢕⢕⢕⢕⢕⢕⢕⢕⢕⢕⢕⢕⢕⢕⢕⢕⢕⢕⢕⢕⢕⢕⢕⢕⢕⢕⢕⢕⢕⢕⢜⢝⢳⢕⡕⢕⢕⢕⢕⢕⢕⢕⢕⢕⢕⢕⢕⢕⢕⢕⢕⢕⢕⢕⢕⢕⢕⢹⣿⣿⣿⣿⣷⣵⡕⢕⢕⢕⢝⢻⣿⣿⣧⡕⢕⢕⢕⢕⢕⢕⢕⢕⢕⢕⢕⢕⢕⢕⢕⢕⢕⢕⢕⢕⢕⢕⢕⢕⢕⢕⢕⢕⢕⢕⢕⢕⢕⢕⢕⢕⢕⢕⢕⢕⢕⢕⢕⢕⢕⢕⢕⢕⢕⢕⢕⢕⢕⢕⢕⢕⢕⢕⢕⢕⢕⢕⣿⣿⣇⢕⢕⢕⢱⣿⣿⣿⣿⣿⣿⣿⣿⣿⣿⣿⣿⣿⣿⣿⣿⣿⣽⣿⣿⣷⣷⣿⣿⣿⣿⣿⣏⣱⣵⣾⣽⣟⢿⣿⣿⣷⣷⣵⣕⢕⢕⢕⢕⢸⣿⣧⣿⣿⣿⣿⡿⢏⣱⢷⢏⢕⣕⣼⢯⣕⣇⣱⣕⣕⢹⣿⡇⢕⢕⢕⡱⢕⢕⣱⣼⣿⢏⢕⢕⢕⢕⢕⢕⢕⢕⢕⠀</a:t>
            </a:r>
            <a:br/>
            <a:r>
              <a:t>⢕⢕⢕⢕⢕⢕⢕⢕⢕⢕⢕⢕⢕⢕⢕⢕⢕⢕⢕⢕⢕⢕⢕⢕⢕⢕⢕⢕⢕⢕⢕⢕⢕⢕⢕⢕⢕⢕⢕⢕⢕⢕⢕⢜⢟⢷⣕⡕⢕⢕⢕⢕⢕⢕⢕⢕⢕⢕⢕⢕⢕⢕⢕⢕⢕⢕⢕⢕⢜⢻⣿⣿⣿⣿⣿⣧⡕⢕⢕⢕⢝⢻⣿⣿⣧⡕⢕⢕⢕⢕⢕⢕⢕⢕⢕⢕⢕⢕⢕⢕⢕⢕⢕⢕⢕⢕⢕⢕⢕⢕⢕⢕⢕⢕⢕⢕⢕⢕⢕⢕⢕⢕⢕⢕⢕⢕⢕⢕⢕⢕⢕⢕⢕⢕⢕⢕⢕⢕⢕⢕⢕⢕⢕⢕⢕⢕⣿⣿⣧⢧⡱⢕⣿⣟⣟⣿⣏⣾⣿⣿⢿⣿⣿⣿⣿⣿⣿⣿⣿⣿⣿⣿⣿⣿⣿⣿⣿⣿⣿⣿⣿⣿⣿⣿⣿⣿⣿⣿⣯⣽⣻⣿⣿⣷⣧⣕⣱⣼⣿⣿⣯⢿⣿⢏⢱⢞⢕⢕⢱⣼⣿⣿⣿⣿⣿⣿⣿⣿⡏⣿⣿⣕⡱⢜⢕⢕⣵⣿⢟⢕⢕⢕⢕⢕⢕⢕⢕⢕⢕⢕⠀</a:t>
            </a:r>
            <a:br/>
            <a:r>
              <a:t>⢕⢕⢕⢕⢕⢕⢕⢕⢕⢕⢕⢕⢕⢕⢕⢕⢕⢕⢕⢕⢕⢕⢕⢕⢕⢕⢕⢕⢕⢕⢕⢕⢕⢕⢕⢕⢕⢕⢕⢕⢕⢕⢕⢕⢕⢕⢜⢝⢷⣕⡕⢕⢕⢕⢕⢕⢕⢕⢕⢕⢕⢕⢕⢕⢕⢕⢕⢕⢕⢕⢝⢿⣿⣿⣿⣿⣿⣧⡕⢕⢕⢕⢜⢻⣿⣿⣧⡕⢕⢕⢕⢕⢕⢕⢕⢕⢕⢕⢕⢕⢕⢕⢕⢕⢕⢕⢕⢕⢕⢕⢕⢕⢕⢕⢕⢕⢕⢕⢕⢕⢕⢕⢕⢕⢕⢕⢕⢕⢕⢕⢕⢕⢕⢕⢕⢕⢕⢕⢕⢕⢕⢕⣕⣵⣷⣿⡿⣟⣽⣞⢿⢕⣿⣿⣿⣿⣿⣿⣯⣿⣿⣿⣿⣿⣿⣿⣿⣿⣿⣿⣿⣿⣿⣿⣿⣿⣿⣿⣿⣿⣿⣿⣿⣿⣿⣿⣿⣟⢟⢿⢿⢯⢜⢟⢿⣿⣿⡿⢟⣿⣿⣧⡿⡱⢏⢕⢱⣳⣿⣿⣿⣿⣿⣿⣿⣿⣿⣿⣿⢝⢿⣿⣧⣕⣵⣿⢟⢕⢕⢕⢕⢕⢕⢕⢕⢕⢕⢕⢕⢕⠀</a:t>
            </a:r>
            <a:br/>
            <a:r>
              <a:t>⢕⢕⢕⢕⢕⢕⢕⢕⢕⢕⢕⢕⢕⢕⢕⢕⢕⢕⢕⢕⢕⢕⢕⢕⢕⢕⢕⢕⢕⢕⢕⢕⢕⢕⢕⢕⢕⢕⢕⢕⢕⢕⢕⢕⢕⢕⢕⢕⢕⢝⢟⢧⣕⡕⢕⢕⢕⢕⢕⢕⢕⢕⢕⢕⢕⢕⢕⢕⢕⢕⢕⢕⢝⢿⣿⣿⣿⣿⣿⣧⡕⢕⢕⢕⢜⢻⣿⣿⣧⡕⢕⢕⢕⢕⢕⢕⢕⢕⢕⢕⢕⢕⢕⢕⢕⢕⢕⢕⢕⢕⢕⢕⢕⢕⢕⢕⢕⢕⢕⢕⢕⢕⢕⢕⢕⢕⢕⢕⢕⢕⢕⢕⢕⢕⢕⢕⢕⢕⢕⢕⣵⣾⣿⡿⣻⣽⣿⣿⣿⣿⣿⣧⢹⣿⣿⣿⣿⣿⣿⣿⣿⣿⣿⣿⣿⣿⣿⣿⣿⣿⣿⣿⣿⣟⣟⡿⢿⢿⣿⣿⣿⣿⣿⣿⢿⢿⢟⢟⢝⢕⢕⢕⢕⢕⢕⢜⢝⢿⣕⢜⢿⣿⢱⢕⢕⢕⢕⢜⢿⣿⣿⣿⣿⣿⣿⣿⣿⣿⡏⢕⢕⢻⣿⣿⣿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⢇⢇⢕⢕⢕⢕⢕⢕⢕⢕⢕⢕⢕⢕⢕⢕⢕⢕⢕⢕⢕⢜⢻⣿⣿⣿⣿⣿⣷⣕⢕⢕⢕⢜⢝⢿⣿⣕⢕⢕⢕⢕⢕⢕⢕⢕⢕⢕⢕⢕⢕⢕⢕⢕⢕⢕⢕⢕⢕⢕⢕⢕⢕⢕⢕⢕⢕⢕⢕⢕⢕⢕⢕⢕⢕⢕⢕⢕⢕⢕⢕⢕⢕⢕⣱⣾⣿⡿⣻⣿⣾⣿⣿⣿⣿⣿⣿⣿⣿⣷⣿⣿⣿⣿⣿⣿⣿⣿⣿⣿⣿⣿⣿⣿⣿⣿⢿⢿⢿⢟⢿⢟⢟⢏⢕⢕⢕⢝⢝⢝⢕⢕⢕⢕⢕⢕⢕⢕⢕⢕⢕⢕⢕⢕⢕⢝⢧⡕⢝⢕⢕⢕⢕⢕⢕⢕⢟⢽⢿⢿⣿⣿⢿⢟⢟⢕⢕⢕⢕⢜⢻⣿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⢕⣕⢕⢕⢕⢕⢕⢕⢕⢕⢕⢕⢕⢕⢕⢕⢕⢕⢕⢕⢜⢟⢿⣿⣿⣿⣿⣷⡕⢕⢕⢕⢕⢝⢻⣷⣕⢕⢕⢕⢕⢕⢕⢕⢕⢕⢕⢕⢕⢕⢕⢕⢕⢕⢕⢕⢕⢕⢕⢕⢕⢕⢕⢕⢕⢕⢕⢕⢕⢕⢕⢕⢕⢕⢕⢕⢕⢕⢕⣵⣾⣿⢟⣫⣾⣿⣿⣿⣿⣿⣿⣿⣿⡟⣽⡿⢿⢿⢿⣿⣿⣿⢻⡟⢟⢟⢟⢟⢿⣿⣿⣿⢇⢕⢕⢕⢕⢕⢕⢕⢕⢕⢕⢕⢕⢕⢕⢕⢕⢕⢕⢕⢕⢕⢕⢕⢕⢕⢕⢕⢕⢕⢕⢕⢕⢕⢕⢕⢕⢕⢕⢕⢕⢕⢵⢕⢕⢕⢕⡵⢕⢕⣕⣱⣵⣷⣷⣾⣿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⢜⢳⢧⣕⡕⢕⢕⢕⢕⢕⢕⢕⢕⢕⢕⢕⢕⢕⢕⢕⢕⢕⢝⢿⣿⣿⣿⣿⢧⡕⢕⢕⢕⢕⢜⢻⣷⣕⢕⢕⢕⢕⢕⢕⢕⢕⢕⢕⢕⢕⢕⢕⢕⢕⢕⢕⢕⢕⢕⢕⢕⢕⢕⢕⢕⢕⢕⢕⢕⢕⢕⢕⢕⢕⢕⢕⢱⣾⣿⢿⢕⢻⢟⢻⢿⢿⢟⢿⢟⢟⢟⢕⢾⢇⢕⢕⢕⢕⢕⢕⢕⢕⢕⢕⢕⢕⢕⢜⢿⢟⢕⢕⢕⢕⢕⢕⢕⢕⢕⢕⢕⢕⢕⢕⢕⢕⢕⢕⢕⢕⢕⢕⢕⢕⢕⢕⢕⢕⢕⢕⢕⢕⢕⢕⢕⢕⢕⠁⠑⠕⠕⢕⢕⢕⢕⢕⢕⣝⢕⣿⣿⣿⡿⣿⣿⣿⡝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⢳⣧⣕⡕⢕⢕⢕⢕⢕⢕⢕⢕⢕⢕⢕⢕⢕⢕⢕⢕⢝⢻⣿⣮⢕⢕⢕⢕⢕⢕⢕⢕⢜⢻⣷⣕⢕⢕⢕⢕⢕⢕⢕⢕⢕⢕⢕⢕⢕⢕⢕⢕⢕⢕⢕⢕⢕⢕⢕⢕⢕⢕⢕⢕⢕⢕⢕⢕⢕⢕⢕⣱⣿⡿⢇⢜⢇⢕⢕⢕⢕⢕⢕⢕⢕⢕⢕⢕⢕⢕⢕⢕⢕⢕⢕⢕⢕⢕⢕⢕⢕⢕⢕⢕⢕⢕⢕⢕⢕⢕⢕⢕⢕⢕⢕⢕⢕⢕⢕⢕⢕⢕⢕⢕⢕⢕⢕⢕⢕⢕⢕⢕⢕⢕⢕⢕⣕⣱⣵⣵⡕⢕⢕⢀⠀⠄⢄⠁⠑⢕⢕⢾⢟⢟⣧⡜⢟⢕⢕⢜⢻⣿⣷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⢝⢷⣷⣕⡕⢱⢕⢕⢕⢕⢕⢕⢕⢕⢕⢕⢕⢕⢕⢕⢜⢝⢿⣕⢕⢕⢕⢕⢕⢕⢕⢕⢕⢝⢷⣕⢕⢕⢕⢕⢕⢕⢕⢕⢕⢕⢕⢕⢕⢕⢕⢕⢕⢕⢕⢕⢕⢕⢕⢕⢕⢕⢕⢕⢕⢕⢕⢕⣾⣿⢟⢕⢕⢕⢕⢕⢕⢕⢕⢕⢕⢕⢕⢕⢕⢕⢕⢕⢕⢕⢕⢕⢕⢕⢕⢕⢕⢕⢕⢕⢕⢕⢕⢕⢕⢕⢕⢕⢕⢕⢕⢕⢕⢕⢕⢕⢕⢕⢕⢕⢕⢕⢕⢕⢕⣕⣕⣕⢱⣷⣷⣷⡿⢿⢿⢿⢟⢟⢕⢕⢕⢕⠀⠀⠁⢕⢄⠀⠑⢕⢱⣿⢟⢕⢕⢕⢕⢕⢕⢜⢿⣿⣧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⢝⢿⣷⣕⡕⢵⢕⢕⢕⢕⢕⢕⢕⢕⢕⢕⢕⢕⢕⢕⢜⢳⣕⢕⢕⢕⢕⢕⢕⢕⢕⢕⢝⢷⣕⢕⢕⢕⢕⢕⢕⢕⢕⢕⢕⢕⢕⢕⢕⢕⢕⢕⢕⢕⢕⢕⢕⢕⢕⢕⢕⢕⢕⢕⣾⣿⢏⢕⢕⢕⢕⢕⢕⢕⢕⢕⢕⢕⢕⢕⢕⢕⢕⢕⢕⢕⢕⢕⢕⢕⢕⢕⢕⢕⢕⢕⢕⢕⢕⢕⢕⢕⢕⢕⢕⢕⢕⢕⢕⢕⢕⢕⢕⢕⣕⣕⣵⣵⣷⣿⡿⢿⢿⢿⢟⢗⢕⢕⢕⢕⢕⢕⢕⢕⢕⢕⢕⢕⢕⢄⠀⠀⠀⠑⢕⢔⢕⢕⠑⠑⢕⢕⢕⢕⢕⢕⢕⢕⢹⣿⣷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⢟⢿⣷⣧⡕⢕⢕⢕⢕⢕⢕⢕⢕⢕⢕⢕⢕⢕⢕⢜⢗⢕⢕⢕⢕⢕⢕⢕⢕⢕⢕⢝⢣⡕⢕⢕⢕⢕⢕⢕⢕⢕⢕⢕⢕⢕⢕⢕⢕⢕⢕⢕⢕⢕⢕⢕⢕⢕⢕⢕⢱⣿⡿⢕⢕⢕⢕⢕⢕⢕⢕⢕⢕⢕⢕⢕⢕⢕⢕⢕⢕⢕⢕⢕⢕⢕⢕⢕⢕⢕⢕⢕⢕⢕⢕⢕⢕⢕⢕⢕⣕⣕⣕⣱⣵⢵⢷⢷⢞⢟⢟⢟⢝⢝⢕⢕⢕⢕⢕⢕⢕⢕⢕⢕⢕⢕⢕⢕⢕⢕⢕⢕⢕⢕⢕⢕⢕⢄⠀⠀⢔⢕⢜⢕⢅⠀⠀⠀⠁⠕⢕⢕⢕⢕⢕⢕⢜⢿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⢝⢿⣿⣧⣕⢕⢕⢕⢕⢕⢕⢕⢕⢕⢕⢕⢕⢕⢕⢕⢕⢕⢕⢕⢕⢕⢕⢕⢕⢕⢜⢕⢕⢕⢕⢕⢕⢕⢕⢕⢕⢕⢕⢕⢕⢕⢕⢕⢕⢕⢕⢕⢕⢕⢕⢕⢕⣼⣿⢇⢕⢕⢕⢕⢕⢕⢕⢕⢕⢕⢕⢕⢕⢕⢕⢕⢕⣕⣕⣕⣕⡵⢵⢕⢕⢕⢕⢕⢕⢕⢕⢕⢕⢏⢝⢝⢝⢝⢕⢕⢕⢕⢕⢕⢕⢕⢕⢕⢕⢕⢕⢕⢕⢕⢕⢕⢕⢕⢕⢕⢕⢕⢕⢕⢕⢕⢕⢕⢕⢕⢕⢕⢕⢕⢕⢀⢕⢕⢕⢕⢄⢕⢕⢄⢀⠀⢰⣵⣵⣕⢕⢕⢕⢕⢜⢻⣿⣧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⢻⣷⣷⣕⡕⢕⢕⢕⢕⢕⢕⢕⢕⢕⢕⢕⢕⢕⢕⢕⢕⢕⢕⢕⢕⢕⢕⢕⢕⢕⢕⢕⢕⢕⢕⢕⢕⢕⢕⢕⢕⢕⢕⢕⢕⢕⢕⢕⢕⢕⢕⢕⢱⣿⡿⢼⡿⢿⢿⢿⢿⢷⢷⢞⢗⢗⢗⢕⢕⢕⢕⢝⢝⢝⢝⢝⢕⢕⢕⢕⢕⢕⢕⢕⢕⢕⢕⢕⢕⢕⢕⢕⢕⢕⢕⢕⢕⢕⢕⢕⢕⢕⢕⢕⢕⢕⢕⢕⢕⢕⢕⢕⢕⢕⢕⢕⢕⢕⢕⢕⢕⢕⢕⢕⢕⢕⢕⢕⢕⢕⢕⢕⢕⠁⠑⠕⠕⠕⠕⠁⠑⢔⢀⠈⠝⠟⠇⠀⠁⢕⢕⢕⢹⣿⣧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⢟⢿⣧⣕⡕⢕⢕⢕⢕⢕⢕⢕⢕⢕⢕⢕⢕⢕⢕⢕⢕⢕⢕⢕⢕⢕⢕⢕⢕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⢀⢀⢀⢀⢀⢀⢀⢀⢕⢕⢔⢄⢀⢄⢄⢕⢕⢕⢕⢕⢹⣿⣷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⢟⢻⣧⣕⢕⢕⢕⢕⢕⢕⢕⢕⢕⢕⢕⢕⢕⢕⢕⢕⢕⢕⢕⢕⢕⢕⢕⢕⢕⢕⢕⢕⢕⢕⢕⢕⢕⢕⢕⢕⢕⢕⢕⢕⢕⢱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⢝⢻⣧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⢗⢧⣕⢕⢕⢕⢕⢕⢕⢕⢕⢕⢕⢕⢕⢕⢕⢕⢕⢕⢕⢕⢕⢕⢕⢕⢕⢕⢕⢕⢕⢕⢕⢕⢕⢕⢕⢸⣿⡏⢕⢕⢕⢕⢕⢕⢕⢕⢕⢕⢕⢕⢕⢕⢕⢕⢕⢕⢕⢕⢕⢕⢕⢕⢕⢕⢕⢕⢕⢕⢕⢕⢕⢕⢕⢕⢕⢕⢕⢕⢕⢕⢕⢕⢕⢕⢄⢕⢕⢕⢕⢕⢕⢕⢕⢕⢕⢕⢕⢕⢕⢕⢕⢕⢕⢕⢕⢕⢕⢕⢕⢕⢕⢕⢕⢕⢕⢕⢕⢕⢕⢸⣷⡕⢕⢕⢕⢕⢕⢕⢕⢕⢕⢕⢕⢕⢕⢕⢕⢕⢕⢕⢕⢹⣿⣧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⢇⢕⢕⢕⢕⢕⢕⢕⢕⢕⢕⢕⢕⢕⢕⢕⢕⢕⢕⢕⢕⢕⢕⢕⢕⢕⢕⢕⢕⢕⢕⢕⢕⢕⢸⣿⡇⢕⢕⢕⢕⢕⢕⢕⢕⢕⢕⢕⢕⢕⢕⢕⢕⢕⢕⢕⢕⢕⢕⢕⢕⢕⢕⢕⢕⢕⢕⢕⢕⢕⢕⢕⣱⣕⢕⢕⢕⢕⢕⢕⢕⢕⢕⢕⠕⠕⠑⢕⢕⢕⢕⢕⢕⢕⢕⢕⢕⢕⢕⢕⢕⢕⢕⢕⢕⢕⢕⢕⢕⢕⢕⢕⢕⢕⢕⢕⢕⢕⢕⣿⣿⣧⡕⢕⢕⢕⢕⢕⢕⢕⢕⢕⢕⢕⢕⢕⢕⢕⢕⢕⢕⢹⣿⣧⡕⢕⢕⢕⠀</a:t>
            </a:r>
            <a:br/>
            <a:r>
              <a:t>⣿⣷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⣷⢕⢕⢕⢕⢕⢕⢕⢕⢕⢕⢕⢕⢕⢕⢕⢕⢕⢕⢕⢕⢕⢕⢕⢕⢕⢕⢕⢕⢕⢕⢕⢕⢕⢕⢕⣿⣿⣷⣕⢕⢕⢕⠕⠑⢑⢄⢄⢔⢕⢕⢕⢕⢕⢕⢕⢕⢕⢕⢕⢕⢕⢕⢕⢕⢕⢕⢕⢕⢕⢕⢕⢕⢕⢕⢕⢕⢕⢕⢕⢕⢕⢕⢸⣿⣿⣿⣕⢕⢕⢕⢕⢕⢕⢕⢕⢕⢕⢕⢕⢕⢕⢕⢕⢕⢕⢹⣿⣿⣕⢕⢕⠀</a:t>
            </a:r>
            <a:br/>
            <a:r>
              <a:t>⣿⢿⢿⡿⣿⣷⣇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⢸⣷⡕⢕⢕⢕⢕⢕⢕⢕⢕⢕⢕⢕⢕⢕⢕⢕⢕⣿⣿⣿⣿⣧⣤⡔⢕⠕⢕⢕⢕⢕⢕⢕⢕⢕⢕⢕⢕⢕⢕⢕⢕⢕⢕⢕⢕⢕⢕⢕⢕⢕⢕⢕⢕⢕⢕⢕⢕⢕⢕⢕⢕⢕⢕⢕⢜⣿⣿⢻⣿⣷⣕⢕⢕⢕⢕⢕⢕⢕⢕⢕⢕⢕⢕⢕⢕⢕⢕⢕⢝⣿⣿⣧⡕⠀</a:t>
            </a:r>
            <a:br/>
            <a:r>
              <a:t>⢕⢕⢕⢕⢕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⡏⢕⢕⢕⢕⢕⢕⢕⢕⢕⢕⢕⢕⢕⢕⢕⢕⣿⣿⣿⡕⢕⢕⢕⢕⢕⢕⢕⢕⢕⢕⢕⢕⢕⢕⢕⣿⣿⣿⣿⣿⣿⣿⢇⠀⢕⢕⢕⢕⢕⢕⢕⢕⢕⢕⢕⢕⢕⢕⢕⢕⢕⢕⢕⢕⢕⢕⢕⢕⢕⢕⢕⢕⢕⢕⢕⢕⢕⢕⢕⢕⢕⢕⢕⢻⣿⡕⢜⢻⣿⣧⡕⢕⢕⢕⢕⢕⢕⢕⢕⢕⢕⢕⢕⢕⢕⢕⢕⢜⢿⣿⣿⠀</a:t>
            </a:r>
            <a:br/>
            <a:r>
              <a:t>⢕⢕⢕⢕⢕⢕⢕⢕⢕⢕⢕⢕⢕⢕⢕⢕⢕⢕⢕⢱⢕⢵⣕⢕⢕⣕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⣿⣿⣿⣿⣕⢕⢕⢕⢕⢑⢕⢕⢕⢕⢕⢕⢕⢕⢕⣿⣿⣿⣿⣿⣿⣿⣷⣧⡕⢕⢕⢕⢕⢕⢕⢕⢕⢕⢕⢕⢕⢕⢕⢕⢕⢕⢕⢕⢕⢕⢕⢕⢕⢕⢕⢕⢕⢕⢕⢕⢕⢕⢕⢕⢕⢕⢕⢸⣿⣇⢕⢕⢜⢿⣿⣧⢕⢕⢕⢕⢕⢕⢕⢕⢕⢕⢕⢕⢕⢕⢕⢕⢕⢻⣿⠀</a:t>
            </a:r>
            <a:br/>
            <a:r>
              <a:t>⢕⢕⢕⢕⢕⢕⢕⢕⢕⢕⢕⢕⢕⢕⢕⢕⢕⢕⢕⢕⢕⢕⢕⢜⢝⢟⢻⢿⣿⣿⣷⣷⣧⣵⣵⣵⣕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⠕⢕⢕⢕⢸⢿⣿⣿⣿⣿⣧⡕⢕⢕⢕⢁⢕⢕⢕⢕⠑⢕⢕⠁⣿⣿⣿⣿⣿⣿⣿⢿⢟⢕⡕⢕⢕⢕⢕⢕⢕⢕⢕⢕⢕⢕⢕⢕⢕⢕⢕⢕⢕⢕⢕⢅⠑⠐⠑⢕⢕⢕⢕⢕⢕⢕⢕⠕⢕⢕⢕⢕⢕⣿⣿⢕⢕⢕⢜⢿⣿⣷⣕⢕⢕⢕⢕⢕⢕⢕⢕⢕⢕⢕⡕⢕⢕⢕⢕⢜⠀</a:t>
            </a:r>
            <a:br/>
            <a:r>
              <a:t>⢕⢕⢕⢕⢕⢕⢕⢕⢕⢕⢕⢕⢕⢕⢕⢕⢕⢕⢕⢕⢕⢕⢕⢕⢕⢕⢕⢕⢜⢕⢝⢝⢿⢿⣿⣿⣿⣿⣿⣿⣷⣷⣧⣵⣕⣕⡕⢕⢕⢕⢕⢕⢕⢕⢕⢕⢕⢕⢕⢕⢕⢕⢕⢕⢕⢕⢕⢕⢕⢕⢕⢕⢕⢕⢕⢕⢕⢕⢕⢕⢕⢕⢕⢕⢕⢕⢕⢕⢕⢕⢕⢕⢕⢕⢕⢕⢕⢕⢕⢕⢕⢕⢕⢕⢕⢕⢕⢕⢕⢕⢕⢕⢕⢕⢕⢕⢕⢕⢕⢕⢕⢕⢕⢕⢕⢕⢸⣿⡇⢕⢕⢕⠁⢕⢕⢕⢕⢕⢕⢕⢔⢕⢕⢕⢱⣕⡜⢝⢻⢿⣿⣿⣧⡕⢕⢕⢀⠕⢕⢕⢄⢕⢕⠀⣿⡟⢟⢟⢏⠝⢑⢡⢴⢾⢿⢧⢕⢕⢕⢑⢕⢕⢕⢕⢕⢑⢕⢕⢅⠑⢕⢕⢕⢕⢕⢕⢕⢔⢕⠕⠑⠁⠀⠁⢀⢄⢔⢕⢕⢕⢕⢕⢕⢹⣿⡇⢕⢕⢕⢕⢟⢿⣿⣧⢕⢕⢕⢕⢕⢕⢕⢕⢕⢕⢻⣷⣵⣕⢕⢕⠀</a:t>
            </a:r>
            <a:br/>
            <a:r>
              <a:t>⢕⢕⢕⢕⢕⢕⢕⢕⢕⢕⢕⢕⢕⢕⢕⢕⢕⢕⢕⢕⢕⢕⢕⢕⢕⢕⢕⢕⢕⢕⢕⢕⢕⢕⢕⢝⢝⢝⢟⢿⢿⢿⣿⣿⣿⣿⢿⣿⣷⣧⣕⣕⢕⢕⢕⢕⢕⢕⢕⢕⢕⢕⢕⢕⢕⢕⢕⢕⢕⢕⢕⢕⢕⢕⢕⢕⢕⢕⢕⢕⢕⢕⢕⢕⢕⢕⢕⢕⢕⢕⢕⢕⢕⢕⢕⢕⢕⢕⢕⢕⢕⢕⢕⢕⢕⢕⢕⢕⢕⢕⢕⢕⢕⢕⢕⢕⢕⢕⢕⢕⢕⢕⢕⢕⢕⢕⢸⣿⡇⢕⢕⢕⠀⢕⢕⢕⠀⢕⢕⢕⢱⣧⢕⢕⢸⣿⣿⡷⢧⢅⢑⢑⢑⣕⣵⡕⢕⢀⠑⢕⢕⠕⠕⠀⣿⣿⣿⣗⣵⣵⣷⣾⣿⢿⢿⠿⠷⠕⠕⢕⢀⠑⢕⢕⢕⢕⢕⢁⠕⢕⢔⢄⢁⠑⢕⢕⢕⢕⠔⠕⠐⢅⢕⢕⢕⢕⢕⢕⢕⢕⢕⢕⢕⢸⣿⡇⢕⢕⢕⢕⢕⢕⢹⣿⣧⢕⢕⢕⢕⢕⠐⢕⢕⢕⢸⣿⣿⣿⣿⣷⠀</a:t>
            </a:r>
            <a:br/>
            <a:r>
              <a:t>⢕⢕⢕⢕⢕⢕⢕⢕⢕⢕⢕⢕⢕⢕⢕⢕⢕⢕⢕⢕⢕⢕⢕⢕⢕⢕⢕⢕⢕⢕⢕⢕⢕⢕⢕⢕⢕⢕⢕⢕⢕⢕⢕⢜⢝⢝⢕⢮⢝⢝⢝⢝⢟⢻⢷⢵⣕⣕⡕⢕⢕⢕⢕⢕⢕⢕⢕⢕⢕⢕⢕⢕⢕⢕⢕⢕⢕⢕⢕⢕⢕⢕⢕⢕⢕⢕⢕⢕⢕⢕⢕⢕⢕⢕⢕⢕⢕⢕⢕⢕⢕⢕⢕⢕⢕⢕⢕⢕⢕⢕⢕⢕⢕⢕⢕⢕⢕⢕⢕⢕⢕⢕⢕⢕⢕⢕⢸⣿⡇⢕⢕⢕⠀⢕⢕⢕⠀⠑⢕⢕⢸⣿⣧⢕⢕⠿⢷⣿⢿⢿⢿⣿⣷⣾⣿⣿⣇⢕⠀⠑⢕⢕⠀⠀⣿⣿⣿⣿⣿⡿⠟⠁⠀⠀⢀⠀⢄⢄⢀⢁⢕⢄⠁⠕⢕⢕⢕⢕⢔⢀⠁⠕⢕⢕⢕⢕⢔⢔⢕⢕⢕⢄⢕⢕⢕⢕⢕⢕⢕⢕⢕⢕⢕⢜⣿⣿⢕⢕⢕⢕⢕⢕⢕⢿⣿⡇⢕⢕⢕⢕⢔⢕⢕⢕⢕⣿⣿⣿⢝⢝⠀</a:t>
            </a:r>
            <a:br/>
            <a:r>
              <a:t>⢕⢕⢕⢕⢕⢕⢕⢕⢕⢕⢕⢕⢕⢕⢕⢕⢕⢕⢕⢕⢕⢕⢕⢕⢕⢕⢕⢕⢕⢕⢕⢕⢕⢕⢕⢕⢕⢕⢕⢕⢕⢕⢕⢕⢕⢕⢕⢕⢕⢕⢕⢕⢇⢕⢕⢕⢕⢜⢝⢝⢗⢳⢵⣕⣕⢕⢕⢕⢕⢕⢕⢕⢕⢕⢕⢕⢕⢕⢕⢕⢕⢕⢕⢕⢕⢕⢕⢕⢕⢕⢕⢕⢕⢕⢕⢕⢕⢕⢕⢕⢕⢕⢕⢕⢕⢕⢕⢕⢕⢕⢕⢕⢕⢕⢕⢕⢕⢕⢕⢕⢕⢕⢕⢕⢕⢕⣿⣿⢕⢕⢕⢕⢀⢕⢕⢕⠀⠀⢕⠀⣿⣿⠟⠃⠕⠀⠀⢀⢀⢀⠀⠁⠉⠟⢿⣿⣿⣇⢕⠀⠁⢕⢔⠀⢸⣿⣿⣿⡯⠂⢀⡄⠐⠁⢄⢔⢄⢄⠀⠑⢕⢕⢔⢀⠀⠁⠑⢕⢕⢕⢔⢕⠁⠁⠑⠕⢕⢕⠕⢕⢕⢕⢕⢕⢕⢑⢕⢕⢕⢕⢕⢕⢕⢕⣿⣿⢕⢕⢕⢕⢕⢕⢕⢸⣿⣿⢕⢕⢕⢕⠑⢕⢕⢕⢕⣿⣿⡟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⢕⢗⢕⢕⢕⢕⢕⢕⢕⢕⢕⢕⢕⢕⢕⢕⢕⢕⢕⢕⢕⢕⢕⢕⢕⢕⢕⢕⢕⢕⢕⢕⢕⢕⢕⢕⢕⢕⢕⢕⢕⢕⢕⢕⢕⢕⢕⢕⢕⢕⢕⢕⢕⢕⢕⢕⢕⢕⢱⣿⡏⢕⢕⢕⢕⢕⠕⢕⢕⠀⠀⠕⢱⣫⠔⠀⠀⢄⢕⠑⢁⢄⢄⢀⠁⠔⢔⡜⢻⣿⣿⡇⠀⠀⣇⢕⠀⢸⣿⣿⣿⣱⣷⣿⡷⣿⣷⠇⠀⠀⠁⢀⠀⢱⣕⣕⡕⠀⠀⠀⠀⠑⠑⢕⢕⢕⢄⠀⠀⠀⠁⠁⠐⠄⠁⠁⠁⠁⢕⢕⢕⢕⠕⢕⢕⢕⢕⣿⣿⢕⢕⢕⢕⢕⢕⢕⢜⣿⣿⡇⢕⢕⢕⠀⠑⢕⢕⢱⣿⣿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⢱⢕⢕⢕⠀⢕⢕⢀⠀⠐⢸⠋⠀⠀⢕⢕⢷⣷⡧⠀⠀⠁⠀⠀⣿⣿⣿⣿⣿⣿⠀⢀⣿⢕⠀⣼⣿⣿⣿⣿⣿⣿⣷⠀⢕⢄⢄⢄⡔⢕⠀⣸⣿⣿⡿⢀⣰⣷⣦⣄⢀⠀⠁⠑⠕⢕⠀⠔⢔⢄⢄⢄⢀⢀⢄⢅⢕⢅⢔⢔⢕⢕⢕⢕⢕⣿⣿⢕⢕⢕⢕⢕⢕⢕⢕⣿⣿⣷⢕⢕⠕⠀⠀⠁⢕⣾⣿⡿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⢕⢕⢕⢕⢕⢕⢕⢕⢕⢕⢕⢕⢕⢕⢕⢕⢕⢕⢕⢕⢕⢕⢕⢸⣿⣏⣱⣾⡇⢕⢅⢕⢕⠀⢕⢕⠀⠀⣵⣆⢀⠀⢱⣾⣇⠀⢕⢀⢄⣔⢀⢀⣿⣿⣿⣿⣿⡿⠀⢱⣿⠕⣱⣿⣿⣿⣿⣿⣿⣿⣿⣧⡁⢕⢿⣿⢇⢉⣵⣿⣿⣿⣵⣷⣿⣿⣿⣿⣿⣷⣴⣄⠀⠁⠀⠀⠀⠑⠕⠕⢕⢕⢕⢕⢕⢕⢕⢕⢕⢕⢕⢕⢕⣿⣿⡕⢕⢕⢕⢕⢕⢕⢕⣿⣿⣿⢕⢕⠀⠀⠀⢕⣼⣿⣿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⢀⠁⢑⠕⢕⢕⢕⢕⢕⢕⢜⢿⣿⣿⣿⢇⢕⠁⠀⢕⢔⢁⠕⠀⠀⢿⣿⣷⣔⡘⣿⣿⣆⢕⢻⣿⢇⢁⣼⣿⣿⣿⣿⡿⠇⢰⣿⣿⣷⣿⣿⣿⣿⣿⣿⣿⣿⣿⣿⣿⣷⣵⣵⣶⣿⣿⣿⣟⢟⢿⣿⣿⣿⣿⣿⣿⣿⣿⢇⠀⢰⣷⡶⢔⢔⢔⢕⢕⢕⢕⢕⢕⢕⢕⢕⢕⢕⠀⠑⢕⢿⣿⡇⢕⢕⢕⢕⢕⢕⢕⣿⣿⣿⢕⢕⠀⠀⠀⢱⣿⣿⢏⢕⢕⢕⢕⠀</a:t>
            </a:r>
            <a:br/>
            <a:r>
              <a:t>⢕⢕⢕⢕⢕⢕⢕⢕⢕⢑⢕⢕⠑⠕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⠕⢕⢕⢕⢕⢅⢐⢅⠑⢕⢕⢕⢕⢕⢕⣸⣿⡏⢕⠀⠀⠀⠀⠕⢔⠀⠀⠀⢜⣿⣿⣿⣿⣿⡿⣿⣷⣧⣵⣵⣿⣿⣿⣿⣿⣏⣡⣵⣿⣿⣿⣿⣿⣿⣿⣿⣿⣿⣿⣿⣿⣿⣿⣿⣿⣽⣵⣽⣿⢸⢿⢿⣿⣿⣿⣿⣿⣿⣿⣿⡿⠀⢀⡎⢗⢕⢕⢕⣕⣕⣧⡕⢕⢕⢕⢕⢕⢕⢕⢕⠀⠀⢕⢸⣿⡇⢕⢕⢕⢕⢕⢕⢱⣿⣿⡏⣱⡇⠀⠀⢰⣿⣿⡟⢕⢕⢕⢕⢕⠀</a:t>
            </a:r>
            <a:br/>
            <a:r>
              <a:t>⢕⢕⢕⢕⢕⢕⢕⢕⢕⢕⢕⢕⢕⢕⢕⢄⢑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⢁⢕⢕⢕⢕⢔⢔⢕⢕⢕⣵⣿⢟⠅⠀⠀⠄⣄⢄⠀⠑⠀⠀⠀⠀⢹⣿⣿⣿⣧⣷⣿⣹⣿⣹⣵⣿⣿⣿⣿⣿⣿⣿⣿⣿⣿⣿⣿⣿⣿⣿⣿⣿⣿⣿⣿⣿⣿⣿⣿⣿⣿⢏⢕⢕⢕⢕⢕⢕⢹⣿⣿⣿⣿⣿⣿⢇⢔⣼⡫⣱⣷⣾⣿⣿⣿⢟⢕⢕⢕⢕⢕⢕⢕⢕⠑⠀⠀⢕⢸⣿⡇⢕⢕⢕⢕⢕⢕⢸⣿⣿⣵⣿⢕⢀⣰⣿⣿⡿⢕⢕⢕⢕⢕⢕⠀</a:t>
            </a:r>
            <a:br/>
            <a:r>
              <a:t>⢕⢕⢕⢕⢕⢕⢕⢕⢕⢑⢑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⢔⢕⢕⢕⣵⣿⡿⢏⢕⢕⣕⣵⣾⣿⢸⣇⢔⢀⠀⠀⠀⠁⢹⣿⣿⡿⢏⢕⢕⢝⢹⣿⣿⣿⣿⣿⣿⣿⣿⣿⣿⣿⣿⣿⣿⣿⣿⣿⣿⣿⣿⣿⣿⣿⣿⣿⣿⣿⢕⢕⢕⢕⢕⢕⢕⣸⣿⣿⣿⣿⣿⣿⣵⡿⢕⢻⣿⣿⣿⣿⢟⢕⢕⢕⢕⢕⢕⢕⢕⢕⢕⠀⠀⢕⢕⢸⣿⡇⢕⢕⢕⢕⢕⢕⢕⢟⣿⣿⡇⢕⣼⣿⣿⢏⢕⢕⢕⢕⢕⢕⢕⠀</a:t>
            </a:r>
            <a:br/>
            <a:r>
              <a:t>⢕⢕⠑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⢸⣿⣯⣵⣷⣷⣿⡿⢟⢻⣿⣿⣿⣧⡔⢀⠀⠀⢄⢁⢻⣿⡇⢕⢕⢕⢕⢱⣿⣿⣿⣿⣿⣿⣿⣿⣿⣿⢝⣿⣿⣿⣿⣿⣿⣿⣿⣿⣿⣿⣿⣿⣿⣿⣿⣿⣷⣵⣵⣵⣷⣾⣿⣿⣿⣿⣿⣿⣿⣿⢕⢕⢕⢝⢻⢟⢕⢕⢕⢕⢕⢕⢕⢕⢕⢕⢕⢕⠀⠀⢕⢕⢸⣿⡇⢕⢕⢕⢕⢕⢕⢕⢕⢿⣿⣷⣿⢿⢟⢕⢕⢕⢕⢕⢕⢕⢕⢕⠀</a:t>
            </a:r>
            <a:br/>
            <a:r>
              <a:t>⢕⢕⢄⢄⢄⢄⢅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⢏⢝⢝⢕⢕⢕⢕⢻⢿⢿⢿⣿⣧⡔⢀⠘⢻⡆⣽⣿⣧⣵⣵⣾⣿⣿⣿⣿⣿⣿⣿⣿⣿⣿⣿⣷⣿⣿⣿⣿⣿⣿⣿⣿⣿⣿⣿⣿⣿⣿⣿⣿⣿⣿⣿⣿⣿⣿⣿⣿⣿⣿⣿⣿⣿⡿⢕⢅⢕⠕⢕⢕⢕⢕⢕⢕⢕⢕⢕⢕⢕⢕⢕⢕⠕⠀⠀⢕⢕⢸⣿⡇⢕⢕⢕⢕⢕⢕⢕⢕⢕⢝⢏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⠕⠕⠕⢕⢕⢕⢕⢕⢕⢕⢕⢕⢕⢕⢕⢕⢕⢕⢕⢕⢕⢕⢕⢕⢕⢕⢕⢕⢕⢕⢕⢕⢕⢕⢝⢿⣿⡇⢄⢑⢕⢹⣿⣿⣿⣿⣿⣿⣿⣿⣿⣿⣿⣿⣿⣿⣿⣿⣿⣿⣿⣿⣿⣿⣿⣿⣿⣿⣿⣿⣿⣿⣿⣿⣿⣿⣿⣿⣿⣿⣿⣿⣿⣿⣿⣿⣿⣿⢇⢀⢔⢑⢐⢕⢕⢕⢕⢕⢕⢕⢕⢕⢕⢕⢕⢕⢕⠀⠀⠀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⠅⠅⢕⢁⢕⢕⢕⢕⢕⢕⢕⢕⢕⢕⢕⢕⢕⢕⢕⢕⢕⢕⢕⢕⢕⢕⢕⢕⢕⢕⢕⢕⢕⢕⢕⢕⢸⣿⡇⢕⢕⢕⢕⢿⣿⣿⣿⣿⣿⣿⣿⣿⣿⣿⣿⣿⣿⣿⣿⣿⣿⣿⣿⣿⣿⣿⣿⣿⣿⣿⣿⣿⣿⣿⣿⣿⣿⣿⣿⣿⣿⣿⣿⣿⣿⣿⣿⡿⢇⢔⢕⢕⢕⢔⢕⢕⢕⢕⢕⢕⢕⢕⢕⢕⢕⢕⢕⢕⠀⠀⠀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⢀⢀⢕⢑⢅⢄⢕⢕⢕⢕⢕⢕⢕⢕⢕⢕⢕⢕⢕⢕⢕⢕⢕⢕⢕⢕⢕⢕⢕⢕⢕⢕⢕⢕⢕⢕⢕⢕⣿⣿⢕⢕⢕⢕⢜⢿⣿⣿⣿⣿⣿⣿⣿⣿⣿⣿⣿⣿⣿⣿⣿⣿⣿⣿⣿⣿⣿⣿⣿⣿⣿⣿⣿⣿⣿⣿⣿⣿⣿⣿⣿⣿⣿⣿⣿⣿⣿⢏⢅⢕⢕⢕⢕⢕⢕⢕⢕⢕⢕⢕⢕⢕⢕⢕⢕⢕⢕⢕⠑⢕⠕⢕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⢜⢿⣿⣿⣿⣿⣿⣿⣿⣿⣿⣿⢟⢝⢕⢕⢕⢕⢕⢕⢕⢕⢕⢝⢻⣿⣿⣿⣿⣿⣿⣿⣿⣿⣿⣿⣿⣿⣿⣿⢟⢕⢔⢕⢕⢕⢕⢕⢕⢕⢕⢕⢕⢕⢕⢕⢕⢕⢕⢕⢕⢕⢕⢕⢕⢕⢕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⠑⠑⠑⠑⠑⢑⠁⠁⢕⢕⢕⢕⢕⢕⢕⢕⢕⢕⢕⢕⢕⢕⢕⢕⢕⢕⢕⢕⢕⢕⢕⢕⢕⢕⢕⢕⢕⢕⢕⢕⢸⣿⡇⢕⢕⢕⢕⢕⢕⢻⣿⣿⣿⣿⣿⣿⣿⣿⣿⣵⣵⣕⡕⢕⣕⣕⢕⢱⣵⣷⣷⣿⣿⣿⣿⣿⣿⣿⣿⣿⣿⣿⣿⣿⣿⢟⢕⢕⢕⢕⢕⢕⢕⢕⢕⢕⢕⢕⢕⢕⢕⢕⢕⢕⢕⢕⢕⢕⢕⢕⢕⢕⢕⢕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⢐⢕⢕⢕⢕⢕⢕⢕⢕⢕⢕⢕⢕⢕⢕⢕⢕⢕⢕⢕⢕⢕⢕⢕⢕⢕⢕⢕⢕⢕⢕⢕⢕⢕⢕⢕⢕⢕⢕⢜⣿⣿⢕⢕⢕⢕⢕⢕⢕⢜⢻⣿⣿⣿⣿⣿⣿⣿⣿⣿⣿⣿⣿⣿⣿⣾⣿⣿⣿⣿⣿⣿⣿⣿⣿⣿⣿⣿⣿⣿⣿⡿⢟⢕⢕⢕⢕⢕⢕⢕⢕⢕⢕⢕⢕⢕⢕⢕⢕⢕⢕⢕⢕⢕⢕⢕⢕⢕⢕⢕⠕⠑⠑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⢕⢕⢕⢑⢁⢕⢕⢕⢕⢕⢕⢕⢕⢕⢕⢕⢕⢕⢕⢕⢕⢕⢕⢕⢕⢕⢕⢕⢕⢕⢕⢕⢕⢕⢕⢕⢕⢕⢹⣿⡇⢕⢕⢕⢕⢕⢕⢕⢕⢜⢻⣿⣿⣿⣿⣿⣿⣿⣿⣿⣿⣿⣿⣿⣿⣿⣿⣿⣿⣿⣿⣿⣿⣿⣿⣿⣿⢟⢏⢕⢕⢕⢕⢕⢕⢕⢕⢕⢕⢕⢕⢕⢕⢕⢕⢕⢕⢕⢕⢕⢕⢕⢕⢕⢕⢔⢕⢕⢕⢔⢄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⢁⢅⢕⢕⢕⢕⢕⢕⢕⢕⢕⢕⢕⢕⢕⢕⢕⢕⢕⢕⢕⢕⢕⢕⢕⢕⢕⢕⢕⢕⢕⢕⢕⢕⢕⢕⢕⢕⢕⢕⢕⢕⢕⢕⢕⢕⢕⢕⢕⢕⢸⣿⣧⢕⢕⢕⢕⢕⢕⢕⢕⢕⢕⢕⢝⢻⢿⣿⣿⣿⣿⣿⣿⣿⣿⣿⣿⣿⣿⣿⣿⣿⣿⣿⣿⢿⢟⢝⢕⢕⢕⢕⢕⢑⠕⢕⢕⢕⢕⢕⢕⢕⢕⢕⢕⢕⢕⢕⢕⢕⢕⢕⢕⢕⢕⢕⢕⢕⢕⢕⢕⢕⢕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⣿⣿⢕⢕⢕⢕⢕⢕⢕⢕⢕⢕⢕⢕⢕⢔⢜⢝⢻⢿⣿⣿⣿⣿⣿⣿⣿⣿⣿⣿⢿⢟⢝⢕⢕⢕⢕⢕⢕⢕⢕⢕⢕⢕⢄⠑⢕⢕⢕⢕⢕⢕⢕⢕⢕⢕⢕⢕⢕⢕⢕⢕⢕⢕⢕⢄⢕⢕⢕⢕⢕⢕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⢁⢀⢄⢄⢕⢕⢕⢕⢕⢕⢕⢕⢕⢕⢕⢕⢕⢕⢕⢕⢕⢕⢕⢕⢕⢕⢕⢕⢕⢕⢕⢕⢕⢕⢕⢕⢕⢕⢕⢕⢕⢕⢿⣿⡕⢕⢕⢕⢕⢕⢕⢕⢕⢕⢕⢕⢕⢕⢕⢕⠑⢕⢜⢝⢟⢿⣿⣿⢿⢟⢝⢕⢕⢕⢕⢕⢕⢕⢕⢕⢕⢕⢕⢕⢕⢕⢕⠀⠀⢕⢕⢕⢕⢕⢕⢕⢕⢕⢕⢔⢕⢕⢕⢕⢕⢕⠕⢕⢕⢕⢕⢕⢕⢕⢕⢕⢸⣿⣧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⢜⣿⣧⢕⢕⢕⢕⢕⢕⢕⢕⢕⢕⢕⢕⢕⢕⠑⠐⢕⢕⢕⢕⢕⢕⢕⢕⢕⢕⢕⢕⢕⢕⢕⢕⢕⢕⢕⢕⢕⢕⢕⢕⠕⠁⠀⠀⠀⢕⢕⢕⢕⢕⢕⢕⢕⢕⢕⢕⢕⢕⢕⢕⠑⢕⢕⢕⢕⢕⢕⢕⢕⢕⢕⢕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⠑⢑⢁⢅⢕⢕⢕⢕⢕⢕⢕⢕⢕⢕⢕⢕⢕⢕⢕⢕⢕⢕⢕⢕⢕⢕⢕⢕⢕⢕⢕⢕⢕⢕⢕⢕⢕⢕⢕⢕⢕⢕⢕⢕⢕⢕⢕⢻⣿⡇⢕⢕⢕⢕⢕⢕⢕⢕⢕⢕⢕⢕⠁⠀⠀⠑⢕⢕⢕⢕⢕⢕⢕⢕⢕⢕⢕⢕⢕⢕⢕⢕⢕⢕⢕⢕⢕⠕⠑⠀⠀⠀⠀⠀⢕⢕⢕⢕⢕⢕⢕⢕⢕⢕⢕⢕⢕⢕⢕⢔⢕⢕⢕⢕⢕⢕⢕⢕⢕⢕⢕⢿⣿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⢑⢕⢀⢐⢐⢐⢔⢕⢕⢕⢕⢕⢕⢕⢕⢕⢕⢕⢕⢕⢕⢕⢕⢕⢕⢕⢕⢕⢕⢕⢕⢕⢕⢕⢕⢕⢕⢕⢕⢕⢕⢕⢕⢕⢕⣕⣕⣕⢕⢕⢕⢕⢕⢕⢜⣿⣷⢕⢱⡕⢕⢕⢕⢕⢕⢕⢕⢕⢕⠀⠀⠀⠀⠀⠁⠕⢕⢕⢕⢕⢕⢕⢕⢕⢕⢕⢕⢕⢕⢕⢕⠑⠑⠀⠀⠀⠀⠀⠀⠀⠀⢕⢕⢕⢕⢕⢕⢕⢕⢑⢕⢕⡕⢕⢕⠕⢕⢕⢕⢕⢕⢕⢕⢕⣕⣵⢕⢕⢸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⣕⣕⣕⣵⣵⢷⢷⢗⢇⢕⢕⢕⢕⢕⢕⢕⢕⢕⢕⢕⢕⢕⢕⢕⢕⢕⢕⢕⢕⢕⢕⢕⢕⢕⢕⢕⢕⢕⢕⢕⢕⢕⢕⢕⢕⢕⢕⢕⢕⢕⢕⢕⢕⢕⢕⢕⢕⢕⢕⢕⢕⢕⢕⢕⢕⢕⢕⢕⢕⢕⢕⢕⢕⢕⢕⢕⢕⢕⢕⢕⢱⣿⣿⣿⣿⣿⣿⣿⣷⣷⣧⣵⣿⣿⢕⢕⢝⢇⢕⢕⢕⢕⢕⢕⢕⢕⢄⠀⠀⠀⠀⠀⠀⠀⠀⢁⢕⢕⠕⢕⢕⢕⢕⢕⠕⠑⢕⢕⢔⠀⠀⠀⠀⠀⠀⠀⠀⢕⢕⢕⢕⢕⢕⢕⢕⡕⢕⢱⢟⢕⢕⢕⠔⢕⢕⣱⣵⣷⣾⣿⣿⣿⢏⢕⢕⢸⣿⡇⢕⢕⢕⢕⢕⢕⢕⢕⢕⢕⢕⢕⢕⢕⢕⢕⢕⢕⢕⢕⢕⢕⠀</a:t>
            </a:r>
            <a:br/>
            <a:r>
              <a:t>⢕⢕⢕⢕⢕⢕⢕⢕⢕⢕⢕⢕⢕⢕⢕⢕⢕⢕⢕⢕⢕⢕⢕⢕⢕⢕⢕⢕⢕⢕⢕⢕⢕⢕⢕⢕⢕⣕⣕⣕⣵⣷⣷⣷⣷⣷⣾⣿⢿⢟⢟⢟⢝⢝⢕⢕⢕⢕⢕⢕⢕⢕⢕⢕⢕⢕⢕⢕⢕⢕⢕⢕⢕⢕⢕⢕⢕⢕⢕⢕⢕⢕⢕⢕⢕⢕⢕⢕⢕⢔⢕⠕⢕⢕⢕⢕⢕⢕⢕⢕⢕⢕⢕⢕⢕⢕⢕⢕⢕⢕⢕⢕⢕⢕⢕⢕⢕⢕⢕⢕⢕⢕⢕⢕⢕⢕⢕⢕⢕⢕⢹⣿⣿⣿⣿⣿⣿⣿⣿⣿⣿⣿⢟⠟⢕⢕⢕⢕⢕⢕⢕⢕⢱⣷⣾⣷⡕⠀⠀⠀⠀⠀⠀⠀⢄⡕⢕⠑⠀⠀⢕⢕⢕⠑⠀⠀⠑⢕⢕⢔⠀⠀⠀⠀⠀⠀⠀⢕⢕⢕⢕⢕⢕⣱⢞⠕⢕⢕⢕⢕⢕⠕⢄⢾⢿⣿⣿⣿⣿⣿⣿⣯⣵⣷⡕⢜⣿⣿⢕⢕⢕⢕⢕⢕⢕⢕⢕⢕⢕⢕⢕⢕⢕⢕⢕⢕⢕⢕⢕⢕⠀</a:t>
            </a:r>
            <a:br/>
            <a:r>
              <a:t>⢕⢕⢕⢕⢕⢕⢕⢕⢕⢕⢕⢕⢕⢕⢕⢕⢕⢕⢕⢕⢕⣕⣕⣕⣵⣵⣵⣵⣵⣷⢷⢷⢗⢗⢏⢝⢝⢝⢝⢟⢿⢿⢟⢟⢝⢝⢕⢕⢕⢕⢕⢕⢕⢕⢕⢕⢕⢕⢕⢕⢕⢕⢕⢕⢕⢕⢕⢕⢕⢕⢕⢕⢕⢕⢕⢕⢕⢕⢕⢕⢕⢕⢕⢕⢕⢕⢕⢕⢕⢕⠀⠀⠀⠕⢕⢕⢕⢕⢕⢕⢕⢕⢕⢕⢕⢕⢕⢕⢕⢕⢕⢕⢕⢕⢕⢕⢕⢕⢕⢕⢕⢕⢕⢕⢕⢕⢕⢕⢕⢕⢸⣿⣿⣽⣿⣿⣿⣿⣿⣿⡿⢟⢇⠀⢕⢕⢕⢕⢕⢕⢕⢕⢕⢝⢝⢕⢕⠀⠀⠀⠀⠀⠀⢄⣾⡯⢕⢀⠀⠀⠀⠕⠁⠀⠀⠀⢄⢕⢣⣧⡔⠀⠀⠀⠀⠀⠀⢕⢵⢏⢕⢕⢕⢕⢕⠀⢕⢕⢕⢕⢕⠀⢕⣱⣵⣾⣷⣷⣿⣿⣿⣿⣿⣿⡕⢕⣿⣿⣷⣵⣕⢕⢕⢕⢕⢕⢕⢕⢕⢕⢕⢕⢕⢕⢕⢕⢕⢕⢕⢕⠀</a:t>
            </a:r>
            <a:br/>
            <a:r>
              <a:t>⢕⢕⢕⢕⢕⢕⢕⢕⢕⢕⢕⢕⢕⢕⢕⢕⢵⢵⢿⣿⡿⢿⢿⢿⢿⢟⢏⢝⢝⢕⢕⢕⢕⢕⢕⢕⢕⢕⢕⢕⢕⢕⢕⢕⢕⢕⢕⢕⢕⢕⢕⢕⢕⢕⢕⢕⢕⢕⢕⢕⢕⢕⢕⢕⢕⢕⢕⢕⢕⢕⢕⢕⢕⢕⢕⢕⢕⢕⢕⢕⢕⢕⢕⢕⢕⢕⢕⢕⢕⢕⢄⠀⠀⠀⢕⢕⢕⢕⢕⢕⢕⢕⢕⢕⢕⢕⢕⢕⢕⢕⢕⢕⢕⢕⢕⢕⢕⢕⢕⢕⢕⢕⢕⢕⢕⢕⢕⢕⢕⢕⣿⣿⣿⣿⣿⣿⣿⣿⣽⣿⣵⣵⡕⠀⢕⢕⢕⢕⢕⢕⢕⢕⢕⢕⢕⢕⢕⠀⠀⠀⠀⠀⢄⣾⡟⢕⢕⢕⢀⠀⠀⠀⠀⠀⢀⡄⢕⢕⢕⣿⣿⡔⠀⠀⠀⠀⠀⢕⢕⢕⢕⢕⢕⢕⠕⠀⢕⢕⢕⢕⢕⠀⢜⣿⣿⣿⣿⣿⣿⣿⣿⣿⣿⣿⣿⣿⣷⣮⣟⡿⣿⣷⣧⡕⢕⢕⢕⢕⢕⢕⢕⢕⢕⢕⢕⢕⢕⢕⢕⢕⠀</a:t>
            </a:r>
            <a:br/>
            <a:r>
              <a:t>⢕⢕⢕⢕⢕⢕⢕⢕⢕⢕⢕⢕⢕⢕⢕⢕⢕⢕⣕⣕⣵⣵⣷⣷⣿⢿⢿⢵⢕⢕⢕⢕⢕⢕⢕⢕⢕⢕⢕⢕⢕⢕⢕⢕⢕⢕⢕⢕⢕⢕⢕⢕⢕⢕⢕⢕⢕⢕⢕⢕⢕⢕⢕⢕⢕⢕⢕⢕⢕⢕⢕⢕⢕⢕⢕⢕⢕⢕⢕⢕⢕⢕⢕⢕⢕⢕⢕⢕⢕⢕⢅⢕⢄⢔⢕⢕⢕⢕⢕⢕⢕⢕⢕⢕⢕⢕⢕⢕⢕⢕⢕⢕⢕⢕⢕⢕⢕⢕⢕⢕⢕⢕⢕⢕⢕⢕⢕⢕⣵⣾⣿⢿⣿⣿⣿⣿⣿⣿⣿⣿⣿⣿⡇⠀⢕⢕⢕⢕⠀⢕⢕⢕⢕⢕⢕⢕⠑⠀⠀⠀⠀⢄⣾⢿⢕⢕⢕⢕⢕⢕⣴⣷⣷⣷⢫⣧⡕⢕⢕⢜⣿⣿⢄⠀⠀⠀⢄⢕⢕⢕⢕⢕⢕⢕⠀⠔⢕⢕⢕⢕⡜⠀⢱⣿⣿⣿⣿⣿⣿⣿⣿⣿⣿⣿⣿⣿⣿⣿⣿⣿⣷⣽⡻⣿⣷⣕⢕⢕⢕⢕⢕⢕⢕⢕⢕⢕⢕⢕⢕⢕⠀</a:t>
            </a:r>
            <a:br/>
            <a:r>
              <a:t>⢕⢕⢕⢕⢕⢕⢕⢕⢕⢕⢕⢕⢱⣵⣵⣷⣾⣿⢿⢿⢟⢟⢝⢝⢕⢕⢕⢕⢕⢕⢕⢕⢕⢕⢕⢕⢕⢕⢕⢕⢕⢕⢕⢕⢕⢕⢕⢕⢕⢕⢕⢕⢕⢕⢕⢕⢕⢕⢕⢕⢕⢕⢕⢕⢕⢕⢕⢕⢕⢕⢕⢕⢕⢕⢕⢕⢕⢕⢕⢕⢕⢕⢕⢕⢕⢕⢕⢕⢕⢕⢕⢕⢕⢕⢕⢕⠕⠁⠀⠁⢕⢕⢕⢕⢕⢕⢕⢕⢕⢕⢕⢕⢕⢕⢕⢕⢕⢕⢕⢕⢕⢕⢕⢕⢕⢕⣱⣿⣿⣯⣿⣿⣿⣿⣿⣿⣿⣿⣿⣿⣿⣿⣧⠀⢁⢕⢕⢕⢀⢕⢕⢕⢕⢕⢕⢕⠀⠀⠀⠀⢄⣾⢟⢕⢕⢕⢕⢕⣱⣿⣿⣿⡿⣕⣽⣿⣷⢕⢕⢕⢜⣿⣿⣔⢀⠀⢕⢕⢕⢕⢕⢕⢕⢕⠀⢀⢕⢕⢕⢕⣇⠀⢜⢟⣿⣿⣿⣿⣿⣿⣿⣿⣿⣿⣿⣿⣿⣿⣿⣿⣿⣿⣿⣮⡻⣿⣷⣕⢕⢕⢕⢕⢕⢕⢕⢕⢕⢕⢕⢕⠀</a:t>
            </a:r>
            <a:br/>
            <a:r>
              <a:t>⢕⢕⢕⢕⢕⢕⢕⢕⢕⢕⢕⢜⢝⢝⢝⢝⢕⢕⢕⢕⢕⢕⢕⢕⢕⢕⢕⢕⢕⢕⢕⢕⢕⢕⢕⢕⢕⢕⢕⢕⢕⢕⢕⢕⢕⢕⢕⢕⢕⢕⢕⢕⢕⢕⢕⢕⢕⢕⢕⢕⢕⢕⢕⢕⢕⢕⢕⢕⢕⢕⢕⢕⢕⢕⢕⢕⢕⢕⢕⢕⢕⢕⢕⢕⢕⢕⢕⢕⢕⢕⢕⢕⢑⠑⠑⠀⢕⢕⢕⢕⢅⢅⢕⢕⢕⢕⢕⢕⢕⢕⢕⢕⢕⢕⢕⢕⢕⢕⢕⢕⢕⢕⢕⢕⢱⣾⣿⣿⣿⣿⣿⣿⣿⣿⣿⣿⣿⣿⣿⣿⣿⡿⢟⠀⢱⢕⢕⢕⢕⢕⢕⢕⢕⢕⢕⢕⢀⢀⢄⢵⢟⢕⢕⢕⢕⢕⢕⣼⣿⣿⡿⢏⢕⣿⣿⣿⢏⢕⢕⢕⢕⢜⢿⣿⢷⢱⢕⢕⢕⢕⢕⢕⢕⢕⠀⢕⢕⢕⢕⢸⣿⠀⢕⢱⣿⣿⣿⣿⣿⣿⣿⣿⣿⣿⣿⣿⣿⣿⣿⣿⣿⣿⣿⣿⣿⣮⢿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⢅⠀⠄⠔⢑⠀⠀⠀⠁⠔⢕⢕⢕⢕⢕⢕⢕⢕⢕⢕⢕⢕⢕⢕⢕⢕⢕⢕⢕⢕⢕⢕⢱⣿⣿⣽⣿⣿⣿⣿⣿⣿⣿⣿⣿⣿⣿⣿⣿⣿⣧⢕⠀⣸⢕⢕⢕⢱⠑⢕⢕⢕⢕⢕⢀⣕⢕⣜⣵⣕⢕⡕⢕⡕⢕⢜⢿⣿⢏⢕⢕⢕⣿⡟⢕⢕⢕⢕⢕⢕⢕⢕⣱⢕⣵⢕⢕⢕⢸⢕⢕⢕⢕⢀⡇⠕⠁⢕⣿⣿⢕⠕⢸⣿⣿⣿⣿⣿⣿⣿⣿⣿⣿⣿⣿⣿⣿⣿⣿⣿⣿⣿⣿⣿⣿⣷⡻⣿⣧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⠕⠀⠀⠀⠀⠀⢕⢕⢕⢕⢕⢕⢕⢕⢕⢕⢕⢕⢕⢕⢕⢕⢕⢕⢕⢕⢕⣾⣿⣳⣿⣿⣿⣿⣿⣿⣿⣿⣿⣿⣿⣿⣿⣿⣿⣿⢕⢀⣿⡇⢕⢕⣾⠀⢕⢕⢕⢕⠑⣸⣿⣧⢹⣿⣿⣿⣮⣯⢇⢕⢕⠁⠁⠑⠑⠑⢝⢝⢕⢕⢕⢕⣱⣷⣷⣾⣿⡟⣾⣿⡕⢕⢕⢸⡕⢕⢕⢕⢕⣿⢀⠀⢕⣿⣿⡇⠀⢸⣿⣿⣿⣿⣿⣿⣿⣿⣿⣿⣿⣿⣿⣿⣿⣿⣿⣿⣿⣿⣿⣿⣿⣿⡽⣿⣷⡕⢕⢕⢕⢕⢕⢕⢕⢕⠀</a:t>
            </a:r>
            <a:br/>
            <a:r>
              <a:t>⢕⢕⢕⠕⢕⠕⠕⠕⢕⢕⢕⢕⢕⢕⢕⢕⢕⢕⢕⢕⢕⢕⢕⢕⢕⢕⢕⢕⢕⢕⢕⢕⢕⢕⢕⢕⢕⢕⢕⢕⢕⢕⢕⢕⢕⢕⢕⢕⢕⢕⢕⢕⢕⢕⢕⢕⢕⢕⢕⢕⢕⢕⢕⢕⢕⢕⢕⢕⢕⢕⢕⢕⢕⢕⢕⢕⢕⢕⢕⢕⢕⢕⢕⢕⢕⢕⢕⢕⢕⢕⢕⢕⠀⠀⠀⠀⠀⠀⠀⠀⢕⢕⢁⢁⢕⢕⢕⢕⢕⢕⢕⢕⢕⢕⢕⢕⢕⢕⢕⢕⢕⢕⣼⣿⣯⣿⣿⣿⣿⣿⣿⣿⣿⣿⣿⣿⣿⣿⣿⣿⣿⣿⠑⢱⣿⡇⢕⢱⣿⠀⢕⢕⢑⢕⢔⣿⣿⣿⢜⣿⣿⣿⣿⣿⣝⢕⠑⠀⠀⠀⠀⢀⢕⢕⢕⣕⣵⣿⣿⣿⣿⣿⣿⢇⣿⣿⡇⢕⢕⢸⣷⢕⢕⢕⢕⣿⡇⠀⢸⣿⣿⣇⠀⢜⢻⢿⣿⣿⣿⣿⣿⣿⣿⣿⣿⣿⣿⣿⣿⣿⣿⣿⣿⣿⣿⣿⣿⣿⣿⡜⣿⣷⢕⢕⢕⢕⢕⢕⢕⢕⠀</a:t>
            </a:r>
            <a:br/>
            <a:r>
              <a:t>⢕⢕⠀⠀⠀⠀⠀⠀⠀⢕⢕⢕⢕⢕⢕⢕⢕⢕⢕⢕⢕⢕⢕⢕⢕⢕⢕⢕⢕⢕⢕⢕⢕⢕⢕⢕⢕⢕⢕⢕⢕⢕⢕⢕⢕⢕⢕⢕⢕⢕⢕⢕⢕⢕⢕⢕⢕⢕⢕⢕⢕⢕⢕⢕⢕⢕⢕⢕⢕⢕⢕⢕⢕⢕⢕⢕⢕⢕⢕⢕⢕⢕⢕⢕⢕⢕⢕⢕⢕⢕⢕⠕⠀⠀⠑⠕⢁⢕⢕⢄⢕⢕⢕⢕⢕⢕⢕⢕⢕⢕⢕⢕⢕⢕⢕⢕⢕⢕⢕⢕⢕⢱⣿⡿⣾⣿⣿⣿⣿⣿⣿⣿⣿⣿⣿⣿⣿⣿⣿⣿⢟⢕⠀⣼⣿⡇⢕⣼⣿⠀⢕⢕⢕⢁⣾⣿⣿⣿⡇⢹⣿⣿⣿⣿⡿⠑⠀⠀⠀⠀⢀⢕⣵⣾⣿⣿⣿⣿⣿⣿⣿⣿⢏⣾⣿⣿⣿⢕⢕⢸⣿⡇⢕⢕⠁⣿⣿⢀⢸⣿⣿⣿⢄⢕⢕⢕⢜⣻⣿⣿⣿⣿⣿⣿⣿⣿⣿⣿⣿⣿⣿⣿⣿⣿⣿⣿⣿⣿⣿⣿⡹⣿⣧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⢔⢀⢀⢀⠔⢕⢕⢕⢕⢕⢁⢕⢕⢕⢕⢕⢕⢕⢕⢕⢕⢕⢕⢕⢕⢕⢕⢕⢕⢕⢸⣿⡇⣿⣿⣿⣿⣿⣿⣿⣿⣿⣿⣿⣿⣿⣿⡏⢕⢕⠕⢱⣿⣿⡇⢱⣿⣿⠀⢕⢕⢁⣼⣿⣿⣿⣿⣧⢜⣿⣿⣿⣿⠕⠀⠀⠀⠀⠀⢕⣾⣿⣿⣿⣿⣿⣿⣿⣿⣿⢏⣾⣿⣿⣿⣿⣇⢕⢸⣿⣷⢕⢕⠐⣿⣿⣇⢸⣿⣿⣿⡇⠁⢕⣵⣿⣿⣿⣿⣿⣿⣿⣿⣿⣿⣿⣿⣿⣿⣿⣿⣿⣿⣿⣿⣿⣿⣿⣿⣷⢻⣿⣇⢕⢕⢕⢕⢕⢕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⠕⠑⢅⢕⢕⢕⢕⢕⢕⢕⢕⢕⢕⢕⢕⢕⢕⢕⢕⢕⢕⢕⢕⢕⢸⣿⣧⣿⣿⣿⣿⣿⣿⣿⣿⣿⣿⣿⣿⣿⣿⣿⣷⡕⠀⣸⣿⣿⣧⣿⣿⣿⢔⢕⡕⣼⣿⣿⣿⣿⣿⣿⢕⣿⣿⡿⠇⠀⠀⠀⠀⠀⢕⣼⣿⣿⣿⣿⣿⣿⣿⣿⣿⢇⣾⣿⣿⣿⣿⣿⣿⡕⢜⣿⣿⣇⠕⢔⢿⣿⣿⣼⣿⣿⣿⡇⠀⢜⣿⣿⣿⣿⣿⣿⣿⣿⣿⣿⣿⣿⣿⣿⣿⣿⣿⣿⣿⣿⣿⣿⣿⣿⣿⣿⣧⢿⣿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⢅⢔⢕⢕⢕⢕⢕⢕⢕⢕⢕⢕⢕⢕⢕⢕⢕⢕⢕⢕⢕⢕⢕⢕⢕⢸⣿⡿⣿⣿⣿⣿⣿⣿⣿⣿⣿⣿⣿⣿⣿⣿⣿⣿⢕⢄⣿⣿⣿⣿⣿⣿⣿⢕⣱⣿⣿⣿⣿⣿⣿⣿⣿⡇⢿⡿⠕⠀⠀⠀⠀⠀⢔⣸⣿⣿⣿⣿⣿⣿⣿⣿⡿⢱⣾⣿⣿⣿⣿⣿⣿⣿⣿⡕⣿⣿⣿⣧⢕⢸⣿⣿⣿⣿⣿⣿⣟⠀⢸⣿⣿⣿⣿⣿⣿⣿⣿⣿⣿⣿⣿⣿⣿⣿⣿⣿⣿⣿⣿⣿⣿⣿⣿⣿⣿⣿⡞⣿⣷⢕⢕⢕⢕⢕⠀</a:t>
            </a:r>
            <a:br/>
            <a:r>
              <a:t>⢕⢕⢄⢄⢔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⣸⣿⣇⣿⣿⣿⣿⣿⣿⣿⣿⣿⣿⣿⣿⣿⣿⣿⡟⠀⣸⣿⣿⣿⣿⣿⣿⣿⣱⣿⣿⣿⣿⣿⣿⣿⣿⣿⣧⢸⠕⠀⠀⠀⠀⠀⢄⣼⣿⣿⣿⣿⣿⣿⣿⣿⡿⣱⣿⣿⣿⣿⣿⣿⣿⣿⣿⣿⣷⣸⣿⣿⣿⣧⢜⣿⣿⣿⣿⣿⣿⣿⡕⢕⣿⣿⣿⣿⣿⣿⣿⣿⣿⣿⣿⣿⣿⣿⣿⣿⣿⣿⣿⣿⣿⣿⣿⣿⣿⣿⣿⣿⣹⣿⣇⣕⣵⣾⣿⠀</a:t>
            </a:r>
            <a:br/>
            <a:r>
              <a:t>⠑⠑⠑⠑⠑⠑⠑⠑⠑⠑⠑⠑⠑⠑⠑⠑⠑⠑⠑⠑⠑⠑⠑⠑⠑⠑⠑⠑⠑⠑⠑⠑⠑⠑⠑⠑⠑⠑⠑⠑⠑⠑⠑⠑⠑⠑⠑⠑⠑⠑⠑⠑⠑⠃⠑⠑⠑⠑⠑⠑⠑⠑⠑⠑⠑⠑⠑⠑⠑⠑⠑⠑⠑⠑⠑⠑⠑⠑⠑⠑⠑⠑⠑⠑⠑⠑⠑⠑⠑⠑⠑⠑⠑⠑⠑⠑⠑⠑⠑⠑⠑⠑⠑⠑⠑⠑⠑⠑⠑⠑⠑⠑⠑⠑⠑⠑⠑⠑⠑⠑⠛⠛⠛⠛⠙⠛⠛⠛⠛⠛⠛⠛⠛⠛⠛⠛⠛⠛⠛⠃⠐⠛⠛⠛⠛⠛⠛⠛⠛⠛⠛⠛⠛⠛⠛⠛⠛⠛⠛⠛⠑⠀⠀⠀⠀⠀⠀⠘⠛⠛⠛⠛⠛⠛⠛⠛⠛⠑⠛⠛⠛⠛⠛⠛⠛⠛⠛⠛⠛⠛⠛⠛⠛⠛⠛⠃⠛⠛⠛⠛⠛⠛⠛⠃⠀⠛⠛⠛⠛⠛⠛⠛⠛⠛⠛⠛⠛⠛⠛⠛⠛⠛⠛⠛⠛⠛⠛⠛⠛⠛⠛⠛⠛⠃⠛⠛⠛⠛⠛⠛⠀</a:t>
            </a:r>
            <a:b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⡟⣝⣼⣷⣿⢏⣾⣿⣿⣿⢸⣿⣿⣿⣿⣿⣿⣿⣿⣿⣿⣿⣿⣿⣿⣿⣿⣿⣿⣿⣿⣿⣿⣿⣿⣿⣿⡇⢕⢕⢕⣿⣿⣿⣎⢻⣿⣿⣿⣷⣕⢕⢕⢕⢕⢕⢕⢕⢕⢕⢕⢕⢕⢕⢝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⢟⣫⣵⣿⡿⢟⣫⢕⣾⣿⣿⣿⡇⣾⣿⣿⣿⣿⣯⣽⣿⣿⣿⣿⣿⣿⣿⣿⣿⣿⣿⣿⣿⣿⣻⣿⣿⣿⣿⣿⡇⢕⢕⢕⢻⣿⣿⣿⣇⢻⣿⣿⣿⣿⢇⢕⢕⢕⢕⢕⢕⢕⢕⢕⢕⢕⢕⢕⢕⢜⢝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⡿⢟⣵⣿⢿⣟⣵⣷⣿⢏⣼⣿⣿⣿⣿⢱⣿⣿⣿⣿⣿⣿⣿⣿⣿⣿⣿⣿⣿⣿⣿⣿⣿⣿⣿⣿⣿⣿⣿⣿⣿⣿⣿⣷⢕⢕⢕⢸⣿⣿⣿⣿⣎⢟⢿⢟⢏⢕⢕⢕⢕⢕⢕⢕⢕⢕⢕⢕⢕⢕⢕⢕⢕⢕⢕⢻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⡿⣸⣾⡿⢟⣵⣾⣿⣿⣿⡏⣼⣿⣿⣿⣿⡟⣸⣿⣿⣿⣿⣿⣿⣿⣿⣿⣿⣿⣿⣿⣿⣿⣿⣿⣿⣿⣿⣿⣿⣿⣿⣿⣿⣿⣿⡇⢕⢕⢕⣿⣿⣿⣿⣿⡕⢕⢕⢕⢕⢕⢕⢕⢕⢕⢕⢕⢕⢕⢕⢕⢕⢕⢕⢕⢕⢕⢸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⡿⣫⣾⢿⣫⣾⣿⣿⣿⣿⣿⡟⣼⣿⣿⣿⣿⣿⡇⣿⣿⣿⣿⣿⣿⣿⣿⣿⣿⣿⣿⣿⣿⣿⣿⣿⣿⣿⣿⣿⣿⣿⣿⣿⣿⣿⣿⣿⣿⡕⢕⢕⢻⣿⣿⣿⣿⣿⡕⢕⢕⢕⢕⢕⢕⢕⢕⢕⢕⢕⢕⢕⢕⢕⢕⢕⢕⢕⢕⢕⢝⢿⣿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⣫⣾⢟⣱⣾⣿⣿⣿⣿⣿⣿⡿⢱⣿⣿⣿⣿⣿⣿⢱⣿⣿⣿⣿⣿⣿⣿⣿⣿⣿⣿⣿⣿⣿⣿⣿⣿⣿⣿⣿⣿⣿⣿⣿⣿⣿⣿⣿⣿⣿⣷⢅⢕⢸⣿⣿⣿⣿⣿⣧⢕⢕⢕⢕⢕⢕⢕⢕⢕⢕⢕⢕⢕⢕⢕⢕⢕⢕⢕⢕⢕⢕⢜⢻⣿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⢟⣿⢟⣵⣿⣿⣿⣿⣿⣿⣿⣿⣿⢣⣿⣿⣿⣿⣿⣿⡟⢸⣿⣿⣿⣿⣿⣿⣿⣿⣿⣿⣿⣿⣿⣿⣿⣿⣿⣿⣿⣿⣿⣿⣿⣿⣿⣿⣿⣿⣿⣿⣿⣧⢑⢜⣿⣿⣿⣿⣿⣿⡇⢕⢕⢕⢕⢕⢕⢕⢕⢕⢕⢕⢕⢕⢕⢕⢕⢕⢕⢕⢕⢕⢕⢕⢜⢿⣿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⢫⢞⣵⣿⣿⣿⣿⣿⣿⣿⣿⣿⣿⡟⣾⣿⣿⣿⣿⣿⣿⡇⣾⣿⣿⣿⣿⣿⣿⣿⣿⣿⣿⣿⣿⣿⣿⣿⣿⣿⣿⣿⣿⣿⣿⣿⣿⣿⣿⣿⣿⣿⣿⣿⣿⣧⢕⣿⣿⣿⣿⣿⣿⣿⡕⢕⢕⢕⢕⢕⢕⢕⢕⢕⢕⢕⢕⢕⢕⢕⢕⢕⢕⢕⢕⢕⢕⢕⢕⢝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⡿⡣⣱⣿⣿⣿⣿⣿⣿⣿⣿⣿⣿⣿⣿⢱⣿⣿⣿⣿⣿⣿⣿⢇⣿⣿⣿⣿⣿⣿⣿⣿⣿⣿⣿⣿⣿⣿⣿⣿⣿⣿⣿⣿⣿⣿⣿⣿⣿⣿⣿⣿⣿⣿⣿⣿⣿⣿⡇⣿⣿⣿⣿⣿⣿⣿⣇⢕⢕⢕⢕⢕⢕⢕⢕⠑⠀⢅⢕⢕⢕⢕⢕⢕⢕⢕⢕⢕⢕⢕⢕⢕⢕⢜⢟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⢇⣾⣿⣿⣿⣿⣿⣿⣿⣿⣿⣿⣿⣿⡇⣿⣿⣿⣿⣿⣿⣿⣿⢱⣿⣿⣿⣿⣿⣿⣿⣿⣿⣿⣿⣿⣿⣿⣿⣿⣿⣿⣿⣿⣿⣿⣿⣿⣿⣿⣿⣿⣿⣿⣿⣿⣿⣏⢇⢹⣿⣿⣿⣿⣿⣿⣿⡕⠕⠑⠑⠅⠕⢑⢜⢕⢕⢕⢕⢕⢕⢕⢕⢕⢕⢕⢕⢕⢕⢕⢕⢕⢕⢕⢕⢕⢝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⣣⣿⣿⣿⣿⣿⣿⣿⣿⣿⣿⣿⣿⣿⢟⢸⣿⣿⣿⣿⣿⣿⣿⡟⢸⣿⣿⣿⣿⣿⣿⣿⣿⣿⣿⣿⣿⣿⣿⣿⣿⣿⣿⣿⣿⣿⣿⣿⣿⣿⣿⣿⣿⣿⣿⣿⣿⣿⣿⢕⢸⣿⣿⣿⣿⣿⣿⣿⣇⢔⢔⢔⢕⢕⢕⢕⢕⢕⢕⢕⢕⢕⢕⢕⢕⢕⢕⢕⢕⢕⢕⢕⢕⢕⢕⢕⢕⢕⢕⢹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⡿⣳⣿⣿⣿⢿⣿⣿⣿⡿⣿⣿⣿⣿⡿⣫⡇⣿⣿⣿⣿⣿⣿⣿⣿⡇⢸⣿⣿⣿⣿⣿⣿⣿⣿⣿⣿⣿⣿⣿⣿⣿⣿⣿⣿⣿⣿⣿⣿⣿⣿⣿⣿⣿⣿⣿⣿⣿⣿⣿⣿⢕⢸⣿⣿⣿⣿⣿⣿⣿⣿⢕⢕⢕⢕⢕⢕⢕⢕⢕⢕⢕⢕⢕⢕⢕⢕⢕⢕⢕⢕⢕⢕⢕⢕⢕⢕⢕⢕⢕⢕⣸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⣿⣿⣿⡿⣱⣿⣿⣿⢇⣿⣿⣿⣿⣽⣿⣿⣿⣟⣵⣿⢱⣿⣿⣿⣿⣿⣿⣿⣿⡇⢸⣿⣿⣿⣿⣿⣿⣿⣿⣿⣿⣿⣿⣿⣿⣿⣿⣿⣿⣿⣿⣿⣿⣿⣿⣿⣿⣿⣿⡏⢿⣿⣿⣿⡇⢕⢸⣿⣿⣿⣿⣿⣿⣿⣿⡇⢕⢕⢕⢕⠕⢕⠕⢕⢕⢕⢕⢕⢕⢕⢕⢕⢕⠕⢑⢑⢕⢕⢕⢕⢕⢕⣕⣵⣾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⢿⣟⣫⣽⣽⣽⡽⣱⣿⣿⣿⢇⣼⣿⣿⣿⣿⣿⣿⣿⢏⣾⣿⡿⣼⣿⣿⣿⣿⣿⣿⣿⣿⢇⢸⣿⣿⣿⣿⣿⣿⣿⣿⣿⣿⣿⣿⣿⣿⣿⣿⣿⣿⣿⣿⣿⣿⣿⣿⣿⣿⣿⣿⡇⢜⣿⣿⣿⢇⢕⢸⣿⣿⣿⣿⣿⣿⣿⣿⡇⠁⠀⠀⠀⢀⢔⢕⢕⢕⢕⢕⢕⢕⢕⢁⢑⢑⢕⢄⢀⢀⢀⠀⢄⢕⢱⣿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⡿⣟⢝⢕⣱⣷⢿⣿⣿⣷⣷⣷⢱⣿⣿⣿⢏⣼⣿⣿⣿⣿⣿⣿⣿⣫⣿⣿⣿⡇⣿⣿⣿⣿⣿⣿⣿⣿⣿⢕⢸⣿⣿⣿⣿⣿⣿⣿⣿⣿⣿⣿⣿⣿⣿⣿⣿⣿⣿⣿⣿⣿⣿⣿⣿⣿⣿⣿⣿⣧⢕⢸⣿⣿⢕⢕⡵⣿⣿⣿⣿⣿⣿⣿⣿⣿⠀⠔⢔⢔⢕⢕⢦⣅⢑⠕⢕⢕⢕⢕⢕⢕⢕⢕⢑⢕⢕⢕⢕⢕⣵⣿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⢟⣽⣿⢱⣿⢟⣵⣿⣿⣿⣿⣿⢣⣿⣿⣿⡏⣸⣿⣿⣿⣿⣿⣿⡿⣱⣿⣿⣿⣿⢱⣿⣿⣿⣿⣿⣿⣿⣿⣿⢕⢜⣿⣿⣿⣿⣿⣿⣿⣿⣿⣿⣿⣿⣿⣿⣿⣿⣿⣿⣿⣿⣿⣿⣿⣿⣿⣿⣿⣿⣿⢕⢕⢹⡏⢕⢕⢹⣿⣿⣿⣿⣿⣿⣿⣿⣿⢕⠀⠑⢕⢕⢕⢜⣿⣿⡔⣵⣕⡕⢑⠑⠕⠕⠕⠕⢕⢕⢱⢇⣕⡕⢯⡻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⡟⣼⣿⡷⢜⣿⣿⣿⣿⣿⣿⣿⡏⣾⣿⣿⡿⣱⣿⣿⣿⣿⣿⣿⡿⣵⣿⣿⣿⣿⣿⢸⣿⣿⣿⣿⣿⣿⢿⣿⣿⢕⢕⢜⣿⣿⣿⣿⣿⣿⣿⣿⣿⣿⣿⣿⣿⣿⣿⣿⣿⣿⣿⣿⣿⣿⣿⣿⣿⣿⣿⣿⢕⢕⢕⢕⢕⢸⢇⣿⣿⣿⣿⣿⣿⣿⣿⣿⢕⠀⠀⢕⢕⢕⢕⢿⣿⣷⢜⢿⣿⢱⡿⢧⢵⠷⠜⠛⢜⠅⢪⣻⣷⢸⣷⡝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⢣⢻⣿⣿⣼⣿⣿⣿⣿⣿⣿⣿⢸⣿⣿⣿⢱⣿⣿⣿⣿⣿⣿⡟⣽⣿⣿⣿⣿⣿⢿⢸⣿⣿⡿⢏⠜⢱⣿⣿⣿⢕⢕⢕⢜⢿⣿⣿⣿⣿⣿⣿⣿⣿⣿⣿⣿⣿⣿⣿⣿⣿⣿⣿⣿⣿⣿⣿⣿⣿⣿⣿⢕⢕⢕⢕⢕⢸⢕⣿⣿⣿⣿⣿⣿⣿⣿⡟⠑⠀⠀⠁⠕⢕⢕⢜⢝⢛⢇⠕⢝⢕⢕⢜⡇⠀⠀⢀⣅⢧⢁⢋⢇⢸⣿⣿⢕⢕⢕⢕⢱⡧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⢱⣿⡎⣿⣿⣧⡻⢿⢿⣿⣿⣿⢇⣿⣿⣿⡏⣿⢹⣿⣿⣿⣿⡟⣼⣿⣿⣿⣿⣿⢏⡽⢸⣿⢏⢕⢔⣱⣿⣿⣿⣿⢕⢜⢕⢕⣾⣿⣿⣿⣿⣿⣿⣿⣿⣿⣿⣿⣿⣿⣿⣿⣿⣿⣿⣿⣿⣿⣿⣿⣿⣿⣿⢕⢕⢕⢕⢱⡏⢕⣿⣿⣿⣿⣿⣿⣿⢿⠑⢀⢔⠀⠀⠀⠀⠀⠁⠑⠑⠕⠕⠔⢑⢱⢕⣟⢀⣰⣾⢜⢕⢕⢕⢕⢜⢻⡿⡕⢕⢕⢕⢕⢝⢟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⢯⡗⡕⢕⢕⢕⢕⢕⣾⣿⣧⢸⢿⣿⣷⡕⢕⢜⢏⢝⢸⣿⣿⣿⣹⢇⣿⣿⣿⣿⡿⣼⣿⣿⣿⣿⣿⢇⢕⢕⢕⢇⢕⢕⣼⣿⣿⣿⣿⣿⡇⢕⡇⣼⣿⣿⣿⣿⣿⣿⣿⣿⣿⣿⣿⣿⣿⣿⣿⣿⣿⣿⣿⣿⣿⣿⣿⣿⣿⣿⣿⢕⢕⢕⠕⢺⢕⢕⣿⣿⣿⣿⡿⠟⠑⠀⠀⢕⢕⢕⢰⣔⡀⠀⠀⠀⠀⠀⠀⠀⠀⠑⠅⢝⢎⢟⠕⢅⠕⢕⢕⢕⢕⢕⢕⣿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⢕⢕⢕⢕⢕⢕⢱⣿⣿⣿⡕⢱⣝⢿⣿⣧⡕⢕⢕⣾⣿⣿⣟⡿⣸⣿⣿⣿⡿⣹⣿⣿⣿⣿⣿⢏⢕⢕⡕⢕⢱⣿⣾⣿⣿⣿⣿⣿⣿⡇⢕⣿⣿⣿⣿⣿⣿⣿⣿⣿⣿⣿⣿⣿⣿⣿⣿⣿⣿⣿⣿⣿⣿⣿⣿⣿⣿⣿⣿⣿⢕⢕⠕⠀⠀⠑⠘⠛⠋⠝⠅⠐⠁⠀⠀⢀⢕⢕⢕⣼⣿⣿⣦⣄⡀⠀⠀⠀⠀⠑⢕⢔⢅⠐⢅⠕⢁⢔⢕⢕⢕⢕⢕⣼⣿⣷⢕⢕⢕⢕⢕⢕⢕⢐⢈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⢕⢕⢕⢸⣿⣿⡇⣿⣧⡜⢳⡝⢻⣿⣧⢕⣿⣿⣿⣿⢣⣿⣿⣿⣿⢱⣿⣿⣿⣿⣿⡏⢕⢕⢱⡇⢕⢜⠋⣹⣿⣿⣿⣿⣿⣿⡇⢕⣿⣿⣿⣿⣿⣿⣿⣿⣿⣿⣿⣿⣿⣿⣿⣿⣿⣿⣿⣿⣿⣿⣿⣿⣿⣿⣿⣿⣿⢕⢕⢄⠀⠀⠀⠀⠔⠄⠄⠀⠀⠀⠀⠀⢕⢕⢕⣾⣿⣿⣿⣿⣿⡇⣷⣄⠀⠀⠀⠀⠁⠕⢕⢔⢔⢕⢕⢕⠕⢑⢔⣱⢸⣿⣿⢕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⢿⢻⢇⢿⣿⣿⣕⢜⢇⢜⢅⢱⣿⣿⣿⡏⣼⣿⣿⣿⢣⣿⣿⣿⣿⣿⡟⢕⢕⢕⢸⣿⢕⢕⢱⣿⣿⣿⣿⣿⣿⣿⢇⢕⣿⣿⣿⣿⣿⣿⣿⣿⣿⣿⣿⣿⣿⣿⣿⣿⣿⣿⣿⣿⣿⣿⣿⣿⣿⣿⣿⣿⣿⢕⢕⢕⠀⠀⠀⠀⠀⠀⠀⠀⠀⠀⢀⢕⢕⢕⢕⣿⣿⣿⣿⣿⣿⣷⢹⣿⣷⣆⠀⠀⠀⠀⠀⠁⢁⢅⢕⡰⢎⢕⣵⣿⢸⣿⣿⢕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⡜⢣⢕⢕⢝⢻⣕⣵⣾⡷⢇⢸⣿⣿⣿⢱⣿⣿⣿⡏⣾⣿⣿⣿⣿⡟⢕⢕⢕⢕⣿⣿⣇⢕⣿⣿⣿⡝⢕⢝⢻⢟⢕⢱⣿⣿⣿⡿⣸⣿⣿⣿⣿⣿⣿⣿⣿⣿⣿⣿⣿⣿⣿⣿⣿⣿⣿⣿⣿⣿⢹⡟⣿⢕⢕⢕⢀⠀⠕⢕⢕⢔⢔⠀⠀⢄⢕⢕⢕⢕⢕⢹⣿⣿⣿⣿⣿⣿⢸⣿⣿⣿⣿⣷⣶⢰⣾⣿⡇⢔⣅⢕⢱⣿⣿⢿⢜⢟⡏⢕⠀⠀⠀⢀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⡜⢧⢕⢕⣵⣿⣿⡟⢕⢕⢸⣿⣿⡟⣼⣿⣿⣿⢱⣿⣿⣿⣿⣿⢇⢕⣼⡇⢕⣿⣿⡿⢕⣿⣿⣿⣿⣧⣕⣕⣕⡕⣸⣿⣿⣿⢇⣿⣿⣿⣿⣿⣿⣿⣿⣿⣿⣿⣿⣿⣿⣿⣿⣿⣿⣿⣿⣿⣿⢕⡇⡏⢕⢕⢕⣵⣔⣀⠀⠁⠀⢀⣄⢴⡕⢕⢕⢕⢸⣷⣼⣿⣿⣿⣿⣿⣿⢸⣿⣿⣿⣿⣿⣿⣼⣿⣿⡇⢝⣿⣿⣧⡝⢇⢕⢕⢜⡕⢀⢀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⢕⣼⣿⣿⢏⢕⢕⢱⢸⣿⣿⢇⣿⣿⣿⡏⣾⣿⣿⣿⣿⣿⣕⣾⣿⡇⢸⣿⣿⡇⢱⣿⣿⣿⣿⣿⣿⣿⣿⡇⣿⣿⣿⣿⡕⣿⣿⣿⣿⣿⣿⣿⣿⣿⣿⣿⣿⣿⣿⣿⣿⣿⣿⣿⣿⣿⣿⢕⢕⢇⢕⢕⢕⣿⣿⣿⣿⣿⣿⣿⣷⣿⡕⢕⢕⢕⣼⣿⣿⣿⣿⣿⣿⣿⡿⢸⣿⣿⣿⣿⣿⣿⣿⣿⣿⡇⢕⢹⣿⣿⣿⡕⢕⢎⢕⢁⣱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⢸⡹⣿⡏⢕⣱⣵⣾⣼⣿⣿⢸⣿⣿⣿⢱⣿⣿⣿⣿⣿⣿⣿⣿⣿⡇⢸⣿⣿⢇⢸⣿⣿⣿⣿⣿⣿⣿⣿⢱⣿⣿⣿⡏⢕⣿⣿⣿⣿⣿⣿⣿⣿⣿⣿⣿⣿⣿⣿⣿⣿⣿⣿⣿⣿⣿⡿⢕⢕⢕⢕⢕⢕⣿⣿⣿⣿⣿⣿⣿⣿⣿⣇⢕⢕⢱⣿⣿⣿⣿⣿⣿⣿⣿⡇⣼⣿⣿⣿⣿⣿⣿⣿⣿⣿⢇⢕⢕⢜⢹⣿⣿⢕⢱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⠀⠀⢜⣿⣮⣇⢿⢿⢿⢿⢻⣿⡏⣾⣿⣿⣿⢸⣿⣿⣿⣿⣿⣿⣿⣿⣿⢇⢸⣿⣿⢕⣿⣿⣿⣿⣿⣿⣿⣿⣿⢸⣿⣿⣿⢇⡕⣿⣿⣿⣿⣿⣿⣿⣿⣿⣿⣿⣿⣿⣿⣿⣿⣿⣿⣿⣿⣿⡇⢕⢕⢕⢕⢕⢕⣿⣿⣿⣿⣿⣿⣿⣿⣿⣿⢕⢕⢸⣿⣿⣿⣿⣿⣿⣿⣿⡇⣿⣿⣿⣿⣿⣿⣿⣿⣿⣿⢸⣿⣷⣕⢕⣿⢏⡾⢸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⢕⠰⣤⣄⠀⠀⠀⢎⢝⢿⣿⣷⣵⣕⣜⣿⡇⣿⣿⣿⡇⣿⣿⣿⣿⣿⣿⣿⣿⣿⣿⢕⢜⣿⣿⢕⣿⣿⣿⣿⣿⣿⣿⣿⣿⢸⣿⣿⣿⢕⡇⣿⣿⣿⣿⣿⣿⣿⣿⣿⣿⣿⣿⣿⣿⣿⣿⣿⣿⣿⣿⣿⡇⢕⠀⢕⢕⢕⢕⣿⣿⣿⣿⣿⣿⣿⣿⣿⣿⡇⢕⣹⣿⣿⣿⣿⣿⣿⣿⣿⡇⣿⣿⣿⣿⣿⣿⣿⣿⣿⣿⢜⢝⢟⣝⣽⣷⡿⢣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⣶⣴⣘⢇⢕⢜⢝⢟⢻⢿⣿⢱⣿⣿⣿⢕⣿⣿⣿⣿⣿⣿⣿⣿⣿⡟⢕⢕⣿⣿⢕⢿⢟⢟⢟⣝⣝⣝⣽⣽⢸⣿⣿⡿⢕⣇⢹⣿⣿⣿⣿⣿⣿⣿⣿⣿⣿⣿⣿⣿⣿⣿⣿⣿⣿⣿⣿⢇⢕⢕⢕⢕⢕⢕⢟⣟⣟⣟⣟⢟⢻⢿⢿⢿⡇⢕⣿⣿⢻⣿⣿⣿⣿⣿⣿⢇⣿⣿⣿⣿⣿⡟⣿⣻⣿⣿⣱⣷⣿⡿⢟⢝⡜⢜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⢿⡿⢕⡕⢕⢝⢷⢕⢕⢸⢸⣿⣿⡏⢕⣿⣿⣿⣿⣿⣿⣿⢻⣿⡇⢕⣟⢸⣿⡕⣾⣿⣿⣿⣿⣿⣿⣿⣿⢸⣿⣿⡇⢱⣵⡜⣿⣿⣿⣹⣿⣿⣿⣿⣿⣿⣿⣿⣿⣿⣿⣿⣿⣿⣿⣿⡇⢕⢕⢕⢕⢕⢕⣿⣿⣿⣿⣿⣿⣷⣷⣷⣷⣕⢕⣿⣿⢸⣿⣿⣿⣿⣿⣿⢕⣿⣿⣿⣿⣿⢇⢕⢺⣿⡇⢝⢝⣕⢕⢕⢕⣵⣿⣷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⣿⣿⣿⢇⣱⣿⢇⠀⠁⠑⠕⢕⢕⢸⣿⣿⢱⢕⣿⣿⣿⣿⣿⣿⣿⢱⣿⢇⢕⣿⣇⢻⡇⢹⢿⢿⢿⢿⠿⢿⣿⣿⡎⣿⣿⡇⢸⣿⣇⢻⣿⣿⡇⢿⣿⣿⣿⣿⣿⣿⣿⣿⣿⣿⣿⣿⣿⡹⣿⡇⢕⢕⣇⢕⢕⢕⣿⣿⣿⣿⣿⣿⣿⣿⣿⣿⣿⢕⢻⡏⢸⣿⣿⣿⣿⣿⡿⢕⣿⣿⣿⣿⡿⢕⢕⣿⣿⢇⢕⢟⢕⠕⣕⢺⣿⡿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⡿⣣⣾⣿⠏⠀⠀⠀⠀⠔⣷⣷⢸⣿⢇⡕⡕⣿⣿⣿⣿⣿⣿⣿⢜⢻⢕⢸⢿⠿⠎⢿⡜⠟⠟⠿⠿⠿⢷⢷⣷⣥⢹⣿⣯⢸⣿⣿⣎⢿⣿⣿⡜⣿⣿⣿⣿⣿⣿⣿⣿⣿⣿⣟⣿⣿⣧⣻⣿⢕⢕⣿⢕⢕⠕⢟⣛⣹⣭⣽⣷⣷⣷⣷⣷⣷⢕⣿⢣⡜⣿⣸⢻⣿⣿⡇⢕⢹⣿⣿⣿⢇⢕⣸⣿⡟⡑⠑⠁⠀⠀⢿⣷⣕⢱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⠿⢏⣾⣿⣿⢏⠀⠀⠀⠀⠀⠀⣿⣿⢸⣿⢸⡇⡇⣿⣿⣿⣿⣿⣿⣿⡇⢜⢕⠄⠀⠀⠀⠀⢱⡀⠀⠀⠀⠀⠀⠀⠀⠉⠑⢻⣿⡕⡝⢻⣿⣜⢿⣿⣷⢸⣿⣿⣿⣿⣿⣿⣿⣿⣿⣿⡕⣻⣿⢹⣿⡕⢕⢟⢑⢕⢱⠟⠛⠉⠉⠁⠀⠀⠀⠀⠀⠀⢔⠇⠈⠉⢘⢏⠻⢣⢝⢃⢕⢸⣿⣿⡿⢕⣱⣿⣿⢕⢇⠀⠀⠀⠀⠁⢿⣿⣷⣄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⠁⠀⣰⣿⡿⢻⢕⠐⠀⠀⠀⠀⠀⠀⠸⣿⢸⡇⣿⡇⡕⣿⣿⣿⣿⣿⣿⣿⣧⢕⢕⢀⣠⣴⣷⣷⣇⣥⣴⡀⠀⠀⠀⠀⠀⠀⠀⠁⢻⣇⢻⣧⣾⣿⣧⢻⣿⣷⡝⣿⣿⣧⡹⣿⣿⣿⣿⣿⣿⣕⢟⣎⣯⢇⢕⢼⠇⠕⠀⠀⠀⠀⠀⠀⠀⠀⠀⠀⠀⢔⢜⣄⡀⠀⠁⠑⢽⣷⢕⢕⢸⣼⣿⣿⢇⣵⣿⣿⢇⢕⠀⠀⠀⠀⠀⠀⢕⢝⣿⣿⣧⡄⠀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⡇⢸⣿⣿⣿⢕⣿⣿⣿⡇⢸⣿⣿⣿⡇⢕⢕⢺⣻⣿⣷⣝⢻⣿⣿⣿⣿⣿⣷⣷⣕⡕⢕⢕⢕⢕⠕⠕⠑⠑⠁⠀⠀⠀⠁⠈⠉⠁⠑⠐⠀⢀⣵⣿⢟⢕⢕⢕⠀⠀⠀⠀⠀⠀⠀⠀⠁⢸⡇⢿⡇⢇⢻⣿⣿⣿⣿⣿⣿⣿⡇⢕⠕⣿⣿⣿⣿⠙⠙⠙⠀⢄⠀⠀⠀⠀⠀⠀⠀⠁⢻⡜⢻⣿⣿⣿⣷⣜⢿⣷⣎⢟⢿⣷⣜⢻⣿⣿⣿⣿⣿⣷⡜⢿⡜⢕⠁⢄⣴⣿⡷⠀⠀⠀⠀⢀⠀⠀⠀⠀⢸⣿⣿⣿⡷⠀⠀⢀⡕⢕⢕⢇⣿⣿⡟⢕⣿⣿⢇⢕⢕⠀⠀⠀⠀⠀⠀⠀⢇⢕⢜⢿⣿⣦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⢠⣾⢟⢕⢕⢕⡼⠀⠀⠀⠀⠀⠀⠀⠀⠀⠀⠀⢇⢸⣿⢜⢸⣿⣿⢻⣿⣿⣿⣿⣧⢕⣄⢻⣿⣿⣿⡔⠀⢕⠀⠕⠀⢀⢀⢀⠀⠀⢄⠀⣷⣿⡕⣽⣿⣿⣿⣿⣷⣿⣏⣣⣱⣝⣻⣧⡜⢿⣿⡟⢿⣿⣿⣮⡇⢕⣵⡇⠀⠀⠀⢔⠀⠀⠀⢕⠀⠀⢄⠀⣼⣿⣿⣿⢇⢕⣴⣾⢇⡇⢕⣸⣿⢧⢕⢱⣿⢇⢕⢕⠑⠀⠀⠀⠀⠀⠀⠀⠜⣧⡕⢕⢝⢻⣷⣔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⣰⡿⢇⢕⢕⢱⣾⡇⠀⠀⠀⠀⠀⠀⠀⠀⠀⠔⢕⢕⢕⢻⣇⢕⢿⣿⡕⢻⢻⡜⢿⣿⢕⣿⣷⣿⣿⣿⣧⠀⢕⢕⠀⠀⠑⠕⠀⠀⢔⢕⢄⣿⣿⣿⣼⣿⣿⣿⣿⣿⣿⣿⣿⣿⣿⣿⣿⣿⣷⣿⣿⣷⣾⣿⣿⣷⣿⣿⡇⠀⢕⠀⠁⠁⠇⠀⠀⢄⢕⢕⢄⣿⣿⣿⣟⣵⣿⣿⡿⣸⣷⣧⣿⢏⢕⢱⡿⢱⢕⢕⢕⠀⠀⠀⠀⠀⠀⠀⠀⠀⢹⣿⣕⢕⠕⢜⢻⣧⡄⢄⢄⣄⢀⢁⢑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⠀⠀⣵⢟⢕⠕⢄⣱⣿⣿⡇⠀⠀⠀⠀⠀⠀⠀⠀⠀⠀⢕⢕⢸⡜⣿⡕⢜⢿⣇⠜⢺⢕⢜⢿⣇⢹⣿⣿⣿⣿⣿⣧⣅⢕⢔⣱⣴⣤⡰⢔⢕⠛⣾⣿⣿⣿⣿⣿⣿⣿⣿⣿⣿⣿⣿⣿⣿⣿⣿⣿⣿⣿⣿⣿⣿⣿⣿⣿⣿⣿⣿⢀⢕⢱⢔⡀⣀⣄⢄⢕⢱⢵⣾⣿⣿⣿⣿⣿⣿⣿⢱⣿⣿⣿⡟⢕⢱⢞⣵⡕⣧⣵⠁⠀⠀⠀⠀⠀⠀⠀⠀⠀⢜⣿⣿⣧⡕⢕⢕⢜⢿⣇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⢀⣼⢏⢕⠑⢀⣱⣿⣿⡟⢕⢕⠀⠀⠀⠀⠀⠀⢔⠀⢕⢕⢕⣾⣿⡸⣧⢕⢘⢿⡕⢕⣼⣕⣕⢝⢕⢻⣿⣿⣿⣿⣿⣿⣔⢅⢜⣿⣟⠇⢑⣠⣾⣿⣿⣿⣿⣿⣿⣿⣿⣿⣿⣿⣿⣿⣿⣿⣿⣿⣿⣿⣿⣿⣿⣿⣿⣿⣿⣿⣿⣿⣷⣞⢕⢕⢿⣿⡟⠑⢕⣴⣿⣿⣿⣿⣿⣿⣿⣿⢇⣾⣿⣿⢟⢕⢱⣪⣾⣿⡇⢛⢟⠆⠀⠀⠀⠀⠀⠀⠀⠀⠀⠑⠘⠛⠛⠛⠑⠑⠑⠑⠝⠗⠅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⠜⠃⠑⠁⠀⠁⠉⠉⠁⠁⠁⠁⠀⠀⠀⠀⠀⠑⠑⠕⢕⣱⢱⣿⣿⣧⢻⡕⢕⢮⢻⡕⢜⢻⣿⣿⣧⣕⢻⣿⣿⣷⡝⢟⢿⢿⣮⣽⣽⣷⣾⣿⣿⣿⣿⣿⣿⣿⣿⣿⣿⣿⣿⣿⣿⣿⣿⣿⣿⣿⣿⣿⣿⣿⣿⣿⣿⣿⣿⣿⣿⣿⣿⣿⣷⣵⣕⣟⣟⣴⣿⡿⢟⣻⣿⣿⣿⣿⣿⡏⣾⣿⣿⢯⢱⢕⢱⣿⣿⣿⣷⢱⣧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⠈⠘⠻⣿⣿⢇⢿⣕⢜⢳⢸⢕⢕⢝⢻⣿⣿⣧⡹⣿⣿⣷⣷⣇⣅⣥⣥⣥⣥⣵⣾⣿⣿⣿⣿⣿⣿⣿⣿⣿⣿⣿⣿⣿⣿⣿⣿⣿⣿⣿⣿⣿⣿⣿⣿⣿⣿⣿⣿⣿⣿⣿⣿⣽⣝⣙⡙⣙⢙⢱⣥⣼⣿⣿⣿⣿⣿⡟⣼⣿⡿⢕⢕⢎⢕⢜⢿⣿⣿⣿⡜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⢀⠀⠀⠀⠀⠀⠀⠀⠀⠀⠀⠀⠀⠀⠀⠀⠈⠙⢕⢜⢿⣧⢱⣕⢕⢕⢕⢕⢜⣝⡻⢷⣜⢿⣿⣿⣿⣿⣿⣿⣿⣿⣿⣿⣿⣿⣿⣿⣿⣿⣿⣿⣿⣿⣿⣿⣿⣿⣿⣿⣿⣿⣿⣿⣿⣿⣿⣿⣿⣿⣿⣿⣿⣿⣿⣿⣿⣿⣿⣿⣿⣿⣿⣿⣿⣿⣿⣿⣿⢟⣵⣿⢟⢱⢇⢕⢕⢱⢕⢜⣿⣿⡿⠃⠀⠀⠀⠀⠀⠀⠀⠀⠀⠀⠀⠀⠀⠀⠀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⢄⠔⠀⠀⢄⠀⠀⠀⠀⠀⠀⠀⠀⠀⠀⠀⠀⠀⠀⠀⠀⠁⠘⢻⣇⣿⡕⢕⢕⢕⢕⢹⣿⣷⣾⣵⣜⣿⣿⣿⣿⣿⣿⣿⣿⣿⣿⣿⣿⣿⣿⣿⣿⣿⣿⣿⣿⣿⣿⣿⣿⣿⣿⣿⣿⣿⣿⣿⣿⣿⣿⣿⣿⣿⣿⣿⣿⣿⣿⣿⣿⣿⣿⣿⣿⣿⣿⣿⣿⣿⢏⣵⡿⢇⢱⢕⡜⢕⢕⢕⡗⢕⢿⠋⠀⠀⠀⠀⠀⠀⠀⠀⠀⠀⠀⠀⠀⠀⠀⠀⠀⠑⠀⠀⠀⠑⢄⢀⠀⠀⠀⠑⢔⢀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⠁⠀⠀⠀⠁⠀⠀⠀⠀⠀⠀⠀⠀⠀⠀⠀⠀⠀⠀⠀⠀⠀⠀⠁⠝⢜⣿⡕⢕⢕⢕⢕⢻⣿⣿⣿⣿⣿⣿⣿⣿⣿⣿⣿⣿⣿⣿⣿⣿⣿⣿⣿⣿⣿⣿⣿⣿⣿⣿⣿⣿⣿⣿⣿⣿⣿⣿⣿⣿⣿⣿⣿⣿⣿⣿⣿⣿⣿⣿⣿⣿⣿⣿⣿⣿⣿⣿⣿⣿⢏⡼⢏⣕⡕⡕⣸⢇⢕⢕⢕⢱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⡷⠀⠀⠀⠀⢀⢔⠕⠁⠀⠀⠀⢄⠕⠁⠀⠀⠀⠀⠀⠀⠀⠀⠀⠀⠀⠀⠀⠀⠀⠀⠀⠀⠀⠀⠀⠀⠀⠀⠀⠀⠁⠜⣿⡕⢕⢕⢕⢜⢿⣿⣿⣿⣿⣿⣿⣿⣿⣿⣿⣿⣿⣿⣿⣿⣿⣿⣿⣿⣿⣿⣿⣿⣿⣿⣿⣿⡿⣿⣿⣿⣿⣿⣿⣿⣿⣿⣿⣿⣿⣿⣿⣿⣿⣿⣿⣿⣿⣿⣿⣿⣿⣿⣿⢫⣾⢇⣱⢗⣕⢷⡇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⠈⢿⡕⢕⢕⢕⢜⢿⣿⣿⣿⣿⣿⣿⣿⣿⣿⣿⣿⣿⣿⣿⣿⣿⣿⣿⣿⣿⣿⣿⣿⣿⣿⣿⣧⣿⣿⣿⣿⣿⣿⣿⣿⣿⣿⣿⣿⣿⣿⣿⣿⣿⣿⣿⣿⣿⣿⣿⣿⢟⣵⡿⢇⡱⢏⢕⣺⡿⢕⢕⠕⠁⠀⠀⠀⠀⠀⠀⠀⠀⠀⠀⠀⠀⠀⠀⠀⠀⠀⠀⠀⠀⠀⠀⠀⠀⠀⢀⢄⢔⠔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⢄⢀⠀⠀⠀⠀⠀⠀⠀⠀⠀⠀⠀⠀⠀⠀⠀⠀⠀⠀⠀⠀⠀⠀⠀⠈⢻⣇⢣⢕⢕⢜⢻⣿⣿⣿⣿⣿⣿⣿⣿⣿⣿⣿⣿⣿⣿⣿⣿⣿⣿⣿⣿⣿⣿⣿⣿⣿⣿⣿⣿⣿⣿⣿⣿⣿⣿⣿⣿⣿⣿⣿⣿⣿⣿⣿⣿⣿⣿⣿⣿⣿⣿⣿⡿⢕⢜⢕⢕⣸⣾⢕⢕⠁⠀⠀⠀⠀⠀⠀⠀⠀⠀⠀⠀⠀⠀⠀⠀⠀⠀⠀⠀⠐⠀⠀⠀⠀⢄⢔⠕⠑⠁⠀⠀⠀⠀⠀⠀⠀⢀⠀⠁⠀⢀⠁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⠀⠀⠙⢷⡕⡕⢕⢕⢝⣿⣿⣿⣿⣿⣿⣿⣿⣿⣿⣿⣿⣿⣿⣿⣿⣿⣿⣿⣿⣿⣿⣿⣿⣿⣿⣿⣿⣿⣿⣿⣿⣿⣿⣿⣿⣿⣿⣿⣿⣿⣿⣿⣿⣿⣿⣿⣿⣿⢟⢕⢕⢕⢕⢱⣿⢇⠕⠀⠀⠀⠀⠀⠀⠀⠀⠀⠀⠀⠀⠀⠀⠀⠀⠀⠀⠀⠀⠀⠀⠀⢀⢄⠕⠁⠀⠀⠀⠀⠁⠀⢀⠄⠔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⠀⠁⠁⠐⠐⠄⢄⠀⠀⠀⠀⠀⠀⠀⠑⢕⠀⠀⠀⠀⠀⠀⠀⠀⠀⠀⠀⠀⢄⠄⠐⠀⠀⠀⠀⠀⠀⠀⠁⠻⣮⡇⢕⢕⢜⢻⣿⣿⣿⣿⣿⣿⣿⣿⣿⣿⣿⣿⣿⣿⣿⢿⣿⣿⣿⣿⣿⣿⣿⣿⣿⣿⣿⣿⣿⡿⣿⣿⣿⣿⣿⣿⣿⣿⣿⣿⣿⣿⣿⣿⣿⠟⠑⢕⢕⢕⢕⢕⣼⡏⠔⠀⠀⠀⠀⠀⢀⢀⢀⢀⠀⠁⠑⠀⠀⠀⠀⠀⠀⠀⠀⠀⠀⠀⢔⢕⠁⠀⠀⠀⠀⠀⠀⠀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⠐⠁⠁⠁⠁⠀⠀⠀⠀⢪⡻⣵⣕⢕⢕⢕⢝⠻⢿⣿⣿⣿⣿⣿⣿⣿⣿⣿⣿⣿⣷⣵⡗⢵⣵⣵⣕⣕⣕⣱⣵⢼⣗⣵⣾⣿⣿⣿⣿⣿⣿⣿⣿⣿⣿⣿⣿⢿⠋⠁⠀⠀⠑⢕⢕⢕⢱⡟⠁⠀⠀⠀⠀⠀⠀⠀⢀⢀⢀⠀⠀⠀⠀⠀⠀⢀⠑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⡀⠀⠔⠔⠐⠐⠑⠑⠑⠑⠀⠀⠀⠁⢿⣮⢻⢗⣕⢕⢕⢕⢀⠉⠟⢿⣿⣿⣿⣿⣿⣿⣿⣿⣿⣿⣿⣿⣷⣮⣽⣽⣽⣵⣷⣿⣿⣿⣿⣿⣿⣿⣿⣿⣿⣿⣿⢿⠟⠙⠁⠀⠀⠀⠀⠀⠀⢕⢕⢕⣿⠑⠀⠀⠀⠀⠀⠁⠁⠁⠁⠁⠁⠁⠁⠑⠐⠔⢄⠀⠁⠄⠀⠀⠀⠀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⣮⣿⣝⠀⠀⠀⠀⠀⠀⠀⠀⠀⠀⠀⠀⠀⢘⣿⢕⢕⢝⢷⣕⢕⢕⢔⢀⠀⠁⠙⠟⢿⣿⣿⣿⣿⣿⣿⣿⣿⣿⣿⣿⣿⣿⣿⣿⣿⣿⣿⣿⣿⣿⣿⣿⢿⠟⠙⠁⠀⠀⠀⠀⠀⠀⠀⠀⠀⠀⢕⢕⠸⠇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⠑⠀⠀⠀⠀⠀⠀⠀⠀⠀⠀⠀⠀⠀⠀⠀⠀⠀⠀⠀⠀⠀⠀⠀⠀⠀⠀⠀⠀⠀⠀⠀⠀⠀⠀⠀⠀⢻⣿⣿⡔⠀⠀⠀⠀⠀⠀⠀⠀⠀⠀⠀⠀⠕⠿⠕⢕⢕⢕⢜⠕⢕⢕⢕⢔⢀⠀⠀⠀⠀⠉⣟⡻⢿⣿⣿⣿⣿⣿⣿⣿⣿⣿⣿⣿⣿⣿⢿⠟⠋⠉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⡔⠀⠀⠀⠀⠀⠀⠀⠀⠀⠀⠀⠀⠀⠀⠀⠀⠁⠁⠀⠀⠈⠃⠕⠕⠔⠀⠀⠀⠀⠸⠿⠷⠮⢝⢻⠿⢿⢿⢿⠿⠿⠟⠛⠙⠁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⣆⠀⠀⠀⠀⠀⠀⠀⠀⠀⠀⠀⠀⠀⠀⠀⠀⠀⠀⠀⠀⠄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⠹⣿⣿⣧⡀⠀⠀⠀⠀⠀⠀⠀⠀⠀⠀⠀⠀⠀⠀⠀⠀⠀⠀⠀⢅⢙⠓⠴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⡇⢕⠀⠀⠀⠀⠀⠀⠀⠀⠀⠀⠀⠀⠀⠀⠀⠀⠀⠀⠀⠀⠀⠀⠀⠀⠀⠀⠀⠀⠀⠀⠀⠀⠀⠀⠀⠀⠀⠀⠀⠀⠀⠀⠀⠜⢿⣿⣷⡄⠀⠀⠀⠀⠀⠀⠀⠀⠀⠀⠀⠀⠀⠀⠀⠀⢄⢔⢕⢕⠀⠀⠀⠈⠕⢲⢤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⠐⠀⠀⠀⠀⠀⠀⠀⠀⠀⠀⠀⠀⠀⠀⢄⢄⢀⢀⢀⢀⢀⣀⣄⣠⣤⣴⣴⣶⣦⣄⢀⠀⠀⠀⠀⠀⠀⠀⠀⠀⠀⠀⠀⠀⠘⢿⣿⣿⣆⠀⠀⠀⠀⠀⠀⠀⠀⠀⠀⠀⠀⠀⠀⠀⢕⢕⢕⢕⠀⠀⠀⠀⠀⠑⠑⠜⠝⠲⢤⣄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⢄⢕⣱⣵⣷⣷⣿⣿⣿⣿⣿⣿⣿⣿⣿⣿⣿⣿⣿⣷⣦⣄⡀⠀⠀⠀⠀⠀⠀⠀⠀⠀⠀⠘⢿⣿⣿⣇⠀⠀⠀⠀⠀⠀⠀⠀⠀⠀⠀⠀⠀⠀⢕⢕⢕⠁⠀⠀⠀⠀⠀⠀⠀⠀⠀⠀⠁⠈⠙⠗⠔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⣕⡇⠀⠀⠀⠀⠀⠀⠀⠀⠀⠀⠀⠁⢕⣾⣿⣿⣿⣿⣿⣿⣿⣿⣿⢿⣟⣽⣷⣿⣿⣿⣿⣿⣿⣿⣿⣶⣄⠀⠀⠀⠀⠀⠀⠀⠀⠀⠈⢻⣿⣿⣧⠀⠀⠀⠀⠀⠀⠀⠀⠀⠀⠀⠀⢕⢕⢕⣟⠀⠀⠀⠀⠀⠀⠀⠀⠀⠀⠀⠀⢀⢔⠀⠀⢀⣀⣀⣀⣀⣄⣄⣄⣠⣤⣤⣤⣤⣤⣤⣴⣴⣴⣴⣶⣶⣶⣶⣦⣤⣄⡀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⢟⢟⢟⠟⠏⢟⣫⣵⣿⣿⣿⣿⣿⣿⣿⣿⣿⣿⣿⣿⣿⣿⣿⣦⣄⣀⠀⠀⠀⠀⠀⠀⠁⢻⣿⣿⣧⣤⣤⣴⣴⣴⣴⣴⣴⢔⠀⠀⢕⢾⢕⢇⢱⣷⣷⣾⣿⣾⣿⣿⣿⣿⢀⠀⢕⢕⢀⠀⢿⢿⢿⢿⢿⢿⢿⠿⠿⠿⠟⠟⠟⠟⠟⠟⠟⠟⠟⠟⠟⠟⠛⠛⠟⠻⢿⣿⣷⣶⣴⣤⣄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⢇⠀⣰⣾⣿⣿⣿⣿⣿⣿⣿⣿⣿⣿⣿⣿⣿⣿⣿⣿⣿⣿⣿⣿⡔⠀⠀⠀⠀⠀⠀⠁⢻⣿⣿⣿⣿⢿⢿⢿⢿⢟⢟⠕⠀⠀⠁⠀⠀⠁⠕⢌⠙⠘⠉⠑⠁⠁⠁⠁⠀⠀⢕⢕⢕⠀⠀⠀⠀⠀⠀⠀⠀⠀⠀⠀⠀⠀⠀⠀⠀⠀⠀⠀⠀⠀⠀⠀⠀⠀⠀⠀⠀⠁⠙⠝⠻⢿⣿⣿⣿⣷⣦⣴⣄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⡕⢕⢕⣵⣿⣿⣿⣿⣿⡿⣫⣿⣿⣿⣿⣿⣿⣿⣿⣿⣿⣿⣿⣿⣿⣿⠇⠀⠀⠀⠀⠀⠀⠀⠁⠁⠁⠁⠁⠁⠀⠀⠀⠀⠀⠀⠀⠀⠀⠀⠀⠀⠀⠁⠕⢄⡀⠀⠀⠀⠀⠀⠀⢔⢕⢕⢕⠀⠀⠀⠀⠀⠀⠀⠀⠀⠀⠀⠀⠀⠀⠀⠀⠀⠀⠀⠀⠀⠀⠀⠀⠀⠀⠀⠀⠀⠀⠀⠀⠀⠁⠙⠝⠿⢿⣿⣿⣿⣿⣿⣧⣴⣄⢄⢀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⠇⣱⣿⣿⣿⣿⣿⡿⣫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⠈⠙⠟⠿⢿⣿⣿⣿⡕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⣼⣿⣿⣿⣿⢿⢏⣾⣿⣿⣿⣿⣿⣿⣿⣿⣿⣿⣿⣿⣿⣿⣿⣿⣿⡇⠀⠀⠀⠀⠀⠀⠀⠀⠀⠀⠀⠀⠀⠀⠀⠀⠀⠀⠀⠀⠀⠀⠀⠀⠀⠀⠀⠀⠀⠀⠀⢅⢕⢕⢠⡀⠀⢕⢕⢕⠀⠀⠀⠀⠀⠀⠀⠀⠀⠀⠀⠀⠀⠀⠀⠀⠀⠀⠀⠀⠀⠀⠀⠀⠀⠀⠀⠀⠀⠀⠀⠀⠀⠀⠀⠀⢀⢀⢀⢀⢀⢀⢀⢀⢈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⢄⠀⠀⠀⠀⠀⠀⠀⠀⠀⠀⠀⠀⠀⠀⠀⠀⠀⠀⠀⠀⠀⠀⠀⠀⠀⠀⠀⠀⠀⠀⠀⠀⠀⠀⠀⠀⠀⠀⠀⠀⠀⠀⠀⠀⠀⠀⠀⠀⠀⠀⠀⠀⢰⣿⣿⣿⣿⡟⢏⢕⣸⣿⣿⣿⣿⣿⣿⣿⣿⣿⣿⣿⣿⣿⣿⣿⣿⣿⣿⣷⣄⠀⠀⠀⠀⠀⠀⠀⠀⠀⠀⠀⠀⠀⠀⠀⠀⠀⠀⠀⠀⠀⠀⠀⠀⠀⠀⠀⠀⠀⠀⠀⠑⠕⢕⠑⢕⢕⢕⢕⠀⠀⠀⠀⠀⠀⠀⠀⠀⠀⠀⠀⠀⠀⠀⠀⠀⠀⠀⠀⠀⠀⠀⠀⢀⡄⠔⠕⠑⠑⠕⠜⠗⠗⠞⠟⠟⠟⢟⢟⢿⢿⢿⢿⢿⢿⢿⢇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⠑⠈⠙⠙⠙⠙⠑⠑⠑⠛⠛⠛⠛⠛⠛⠛⠙⠛⠛⠛⠛⠛⠛⠛⠛⠛⠛⠛⠛⠛⠃⠀⠀⠀⠀⠀⠀⠀⠀⠀⠀⠀⠀⠀⠀⠀⠀⠀⠀⠀⠀⠀⠀⠀⠀⠀⠀⠀⠀⠀⠀⠀⠀⠁⠀⠑⠑⠑⠑⠀⠀⠀⠀⠀⠀⠀⠀⠀⠀⠀⠀⠀⠀⠀⠀⠀⠀⠀⠀⠀⠀⠐⠃⠑⠀⠀⠀⠀⠀⠀⠀⠀⠀⠀⠀⠀⠀⠀⠀⠀⠀⠀⠀⠀⠀⠀⠁⠁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⡿⢟⢟⢟⢟⢟⢟⢟⢟⢟⢟⢝⢝⢏⢝⢝⢝⢝⢝⢝⢝⢝⢝⢕⢕⢕⢕⢕⢕⢕⢕⢕⢕⢕⢕⢕⢕⢕⢕⢕⢕⢕⢕⢕⢕⢕⢕⢕⢕⢕⢕⢕⢕⢕⢕⢕⢕⢕⢕⢜⢿⣿⣿⢿⢏⢕⢕⢕⢕⢕⢕⢕⢕⢕⢕⢕⢕⢕⢕⢕⢕⢕⢕⢕⢕⢕⢕⢕⢕⢕⢕⢕⢕⢕⢕⢕⢕⢕⢕⢕⢕⢕⢕⢕⢕⢕⢕⢕⢕⢕⢕⢕⢕⢹⢕⢕⢕⢕⢕⢕⢕⢕⢕⢕⢕⢕⢕⢕⢕⢻⡇⢕⢕⢕⢕⢕⢕⢕⢕⢕⢕⢕⢕⢕⢕⢺⣿⣿⣿⡿⢕⢝⢸⣿⢏⣱⣿⣿⢇⢕⢕⣕⣕⣱⣵⣿⣿⣿⣧⣵⣵⣵⣇⣕⣕⢕⢕⢕⢕⢱⣸⣿⡟⢕⣼⣿⡟⢕⢕⢕⢕⢕⢕⢕⢕⢕⢕⢕⢕⢕⢕⢕⣿⣿⣷⣿⣿⣿⣿⣿⣿⣿⣷⣧⣵⣕⢕⢕⢕⢕⢕⢕⢕⢕⢕⢕⢕⢕⢕⢕⢕⣱⣿⣿⡿⢏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⢜⡇⢕⢕⢕⢕⢕⢕⢕⢕⢕⢕⢕⢕⢕⢕⢸⣿⣿⢏⢕⢕⢕⢕⣱⣾⣿⣿⣿⣷⣾⣿⣿⢿⣿⣿⣿⣿⣿⣟⣻⣿⣿⡿⢿⣿⣿⣿⣷⣷⣾⣿⡟⢕⣱⣿⡿⢕⢕⢕⢕⢕⢕⢕⢕⢕⢕⢕⣱⣵⣵⣵⣿⣿⣿⡿⣻⣽⣷⢷⢷⣞⣏⣝⣟⡿⣿⣷⣵⢕⢕⢕⢕⢕⢕⢕⢕⢕⢕⢕⢕⣼⣿⡿⢏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⡇⢕⢕⢕⢕⢕⢕⢕⢕⢕⢕⢕⢕⢕⣾⣿⣿⡇⢕⢕⢕⣵⣿⣿⣿⣿⣿⣻⣽⣷⣿⣿⣿⣿⣿⣿⣿⣿⣿⣿⡿⢿⢿⣿⣷⣾⡯⢽⢟⣕⣱⢾⣿⣿⣷⣵⣕⡕⢕⢕⢕⢕⢕⢕⢕⣾⣿⢿⣿⣿⣿⣿⣷⣿⢟⣫⡵⢞⢝⣝⢕⢕⢕⢝⢜⢻⣿⣧⢕⢕⢕⢕⢕⢕⢕⢕⢕⣱⣾⣿⢏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⢕⢕⢕⢕⢕⢕⢕⢕⢕⢕⢕⢕⢕⣿⣿⣿⣗⢕⢕⣼⣿⣿⣿⡿⣿⣿⣿⣿⣿⣿⢿⣿⣿⣿⣿⣿⣷⣾⣿⣿⣿⣿⣿⣿⣿⣿⣿⣿⣷⣷⣿⣮⣽⣟⡿⣿⣿⣷⣷⣕⡕⢕⢕⢕⣿⣿⣞⣿⣿⣿⣿⢟⣱⢞⢝⢕⢕⣕⣕⣵⣷⣷⣿⣾⣇⣿⣿⡕⢕⢕⢕⢕⢕⢕⢕⣼⣿⢟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⡕⢕⢕⢕⢕⢕⢕⢕⢕⢕⢕⢕⢕⢕⢧⢕⢕⢕⢕⢕⢕⢕⢕⢕⢕⢕⣱⣿⣿⣿⣿⣧⢱⢟⣿⣽⣿⣽⣿⣿⣿⣻⣽⣾⣿⣿⣿⣿⣿⣿⣿⣿⣿⣿⣿⣿⣿⣿⣿⣿⣿⣿⣿⣿⣿⣿⣿⣿⣿⣷⣾⣽⡻⢿⣿⣷⣵⣵⣿⣿⣿⣮⢿⣿⢇⢞⢕⡕⢇⣱⣾⣿⣿⣿⣿⣿⣿⣿⣿⡸⣿⣷⣕⢕⢕⢕⢕⣵⣿⢟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⢜⡕⢕⢕⢕⢕⢕⢕⢕⣵⣾⣿⡿⣟⣽⣿⣿⢿⢜⣿⣿⣿⣿⢟⣯⣿⣿⣿⣿⣿⣿⣿⣿⣿⣿⣿⣿⣿⣿⣿⣿⣿⣿⣿⣿⣿⣿⣿⣿⣿⣿⣿⣿⣯⣽⢝⢝⢝⢝⢕⢝⢻⢿⣿⡏⢝⣿⣿⣿⢫⢎⢕⢕⢕⣳⣿⣿⣿⣿⣿⣿⣿⣿⣿⣿⡇⢜⢿⣿⣧⣱⣵⣾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⢳⣕⢕⢕⢕⢕⢕⢕⢕⢕⢕⢕⢕⢕⢕⢕⢕⢕⢕⢕⢕⢕⢕⢕⢕⢕⢕⢕⢕⢕⢕⢕⢕⢕⢕⢕⢕⢕⢕⢕⢕⢕⢕⢕⢕⢕⢕⢕⢕⢕⢕⢕⢜⣧⢕⢕⢕⢕⢕⢕⢕⢕⢕⢕⢕⢕⢱⢕⢕⢕⢕⣵⣾⣿⡿⣻⣵⣿⣿⣿⣿⣿⣿⣧⢹⣿⣿⣿⣿⣿⣿⣿⣿⣿⣿⣿⣿⣿⣿⣿⣿⣿⣿⣿⣿⣯⣽⣟⡟⡟⢿⣿⣿⣿⢿⢟⢟⢟⢏⢝⢕⢕⢕⢕⢕⢕⢕⢕⢝⢿⣇⢜⢻⣇⢕⢕⢕⢕⢕⢜⢻⣿⣿⣿⣿⣿⣿⣿⣿⡿⢕⢕⢕⢝⢿⣿⣿⢝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⢳⣵⡕⢕⢕⢕⢕⢕⢕⢕⢕⢕⢕⢕⢕⢕⢕⢕⢕⢕⢕⢕⢕⢕⢕⢕⢕⢕⢕⢕⢕⢕⢕⢕⢕⢕⢕⢕⢕⢕⢕⢕⢕⢕⢕⢕⢕⢕⢕⢕⢕⢜⣇⢕⢕⢕⢕⢕⢕⢜⢕⢕⢕⢕⢕⢱⣕⣵⣿⡿⢟⣵⣿⣿⣿⣿⣿⣿⣿⣿⣿⣿⣿⣿⣿⣿⣿⣿⣿⣿⣿⣿⣿⣿⣿⣿⣿⣿⡿⢻⢿⢿⢝⢏⢝⢝⢕⢕⢕⢕⢕⢕⢕⢜⢕⢕⢕⢕⢕⢕⢕⢕⢕⢕⢕⢕⢕⢕⢜⢣⡕⢝⢕⢕⢕⢕⢕⢕⢕⢜⢝⢟⢟⢟⢟⢟⢝⢕⢕⢕⢕⢕⣜⣿⣿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⢻⣷⣕⡕⢕⢕⢕⢕⢕⢕⢕⢕⢕⢕⢕⢕⢕⢕⢕⢕⢕⢕⢕⢕⢕⢕⢕⢕⢕⢕⢕⢕⢕⢕⢕⢕⢕⢕⢕⢕⢕⢕⢕⢕⢕⢕⢕⢕⢕⢕⢜⢧⢕⢕⢕⢕⢕⢕⢕⢕⢕⢕⣱⣾⣿⡿⣫⣾⣿⣿⣿⣿⣿⣿⣿⣿⣿⣿⣿⡿⢟⢟⢿⣿⢿⢟⢿⢟⢟⢟⢟⢟⣿⣿⣿⡟⢕⢕⢕⢕⢕⢕⢕⢕⢕⢕⢕⢕⢕⢕⢕⢕⢕⢕⢕⢕⢕⢕⢕⢕⢕⢕⢕⢕⢕⢕⢕⢕⢕⢕⢕⢕⢕⢕⢕⢕⢝⢕⢕⢕⢕⡕⢷⢎⣵⣵⣷⣾⣿⣿⡿⢿⢏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⢝⢿⣧⡕⢕⢕⢕⢕⢕⢕⢕⢕⢕⢕⢕⢕⢕⢕⢕⢕⢕⢕⢕⢕⢕⢕⢕⢕⢕⢕⢕⢕⢕⢕⢕⢕⢕⢕⢕⢕⢕⢕⢕⢕⢕⢕⢕⢕⢕⢕⢇⢕⢕⢕⢕⢕⢕⢕⢕⣵⣿⡿⣱⡗⢝⢟⢟⢟⢟⢟⢟⢝⢏⢕⢱⣿⣿⢇⢕⢕⢜⣿⢕⢕⢕⢕⢕⢕⢕⢕⢸⣿⢏⢕⢕⢕⢕⢕⢕⢕⢕⢕⢕⢕⢕⢕⢕⢕⢕⢕⢕⢕⢕⢕⢕⢕⢕⢕⢕⢕⢕⢕⢕⢕⢕⢕⢕⢕⢕⢔⠀⠀⠁⠑⢕⢕⢕⢕⣱⣵⣕⢜⢻⡿⡿⢝⢿⣿⣷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⢜⢿⣷⣧⣕⢕⢕⢕⢕⢕⢕⢕⢕⢕⢕⢕⢕⢕⢕⢕⢕⢕⢕⢕⢕⢕⢕⢕⢕⢕⢕⢕⢕⢕⢕⢕⢕⢕⢕⢕⢕⢕⢕⢕⢕⢕⢕⢕⢕⢕⢕⢕⢕⢕⢕⢱⣿⣿⢏⢕⢕⢕⢕⢕⢕⢕⢕⢕⢕⢕⢕⢕⢕⢹⣿⢕⢕⢕⢕⢕⢕⢕⢕⢕⢕⢕⢕⢕⢕⣿⢕⢕⢕⢕⢕⢕⢕⢕⢕⢕⢕⢕⢕⢕⢕⢕⢕⢕⢕⢕⢕⢕⢕⢕⢕⢕⢕⢕⣕⣕⣵⣵⣷⣾⣷⢇⢕⢕⠀⠀⠕⢔⢀⠑⠕⢜⢝⢝⢕⡣⡕⢏⢕⢕⢕⢝⣿⣿⣕⢕⢕⢕⢕⢕⢕⢕⢕⢕⢕⢕⢕⢕⢕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⢻⣿⣷⣵⡕⢕⢕⢕⢕⢕⢕⢕⢕⢕⢕⢕⢕⢕⢕⢕⢕⢕⢕⢕⢕⢕⢕⢕⢕⢕⢕⢕⢕⢕⢕⢕⢕⢕⢕⢕⢕⢕⢕⢕⢕⢕⢕⢕⢕⢕⢕⣱⣿⡿⢇⢕⢕⢕⢕⢕⢕⢕⢕⢕⢕⢕⢕⢕⢕⢕⢕⢝⢕⢕⢕⢕⢕⢕⢕⢕⢕⢕⢕⢕⢕⢕⢕⢕⢕⢕⢕⢕⢕⢕⢕⢕⢕⢕⢕⢕⢕⢕⢕⢕⢕⢕⣕⣕⣵⣵⣵⣧⡕⢟⢻⢿⢟⢟⢟⢏⢝⢕⢕⢕⢕⢔⠀⠀⠁⠕⢔⠀⢁⢕⢜⢾⢏⢕⢕⢕⢕⢕⢕⢜⢻⣿⣧⡕⢕⢕⢕⢕⢕⢕⢕⢕⢕⣱⣷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⢝⢿⣿⣧⣕⢕⢕⢕⢕⢕⢕⢇⢕⢕⢕⢕⢕⢕⢕⢕⢕⢕⢕⢕⢕⢕⢕⢕⢕⢕⢕⢕⢕⢕⢕⢕⢕⢕⢕⢕⢕⢕⢕⢕⢕⢕⢕⢕⢱⣿⡿⢕⢕⢕⢕⢕⢕⢕⢕⢕⢕⢕⢕⢕⢕⢕⢕⢕⢕⢕⢕⢕⢕⢕⢕⢕⢕⢕⢕⢕⢕⢕⢕⢕⢕⢕⢕⢕⢕⢕⢕⢕⢕⢕⢕⢕⢕⣕⣱⣵⣵⣷⢿⢿⢟⢟⢟⢟⢝⢝⢕⢕⢕⢕⢕⢕⢕⢕⢕⢕⢕⢕⢕⢕⢀⠀⠀⠀⠑⢕⢕⢕⢕⠑⠑⠕⢕⢕⢕⢕⢕⢕⢕⢹⣿⣷⡕⢕⢕⢕⢕⢕⣕⣵⡾⢏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⢿⣿⣧⣕⡕⢕⢕⢕⢕⢕⢕⢕⢕⢕⢕⢕⢕⢕⢕⢕⢕⢕⢕⢕⢕⢕⢕⢕⢕⢕⢕⢕⢕⢕⢕⢕⢕⢕⢕⢕⢕⢕⢕⢕⢕⣸⣿⡇⢕⢕⢕⢕⢕⢕⢕⢕⢕⢕⢕⢕⢕⢕⢕⢕⢕⢕⢕⢕⢕⢕⢕⢕⢕⢕⢕⢕⢕⢕⢕⢕⢕⣕⣕⣕⣱⡵⢵⢵⢷⢷⢞⢟⢟⢏⢝⢝⢕⢕⢕⢕⢕⢕⢕⢕⢕⢕⢕⢕⢕⢕⢕⢕⢕⢕⢕⢕⢕⢕⢕⢕⢕⢕⠀⠀⢄⢕⢕⢜⢕⢄⠀⠀⠀⠑⢕⢕⢕⢕⢕⢕⢕⢜⢿⣿⣕⢕⢕⡱⣾⢟⢝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⡕⢕⢕⢕⢕⢕⢕⢕⢕⢜⢻⢿⣷⣵⣕⢕⢕⢕⢕⢕⢕⢕⢕⢕⢕⢕⢕⢕⢕⢕⢕⢕⢕⢕⢕⢕⢕⢕⢕⢕⢕⢕⢕⢕⢕⢕⢕⢕⢕⢕⢕⢕⢕⣿⣿⢕⣕⣕⢕⢕⢕⢕⢕⢕⢕⢕⢕⢕⢕⢕⢕⣕⣕⣱⣵⣵⢵⢷⢗⢇⢕⢕⢕⢕⢕⢕⢕⢕⢝⢕⢕⢕⢕⢕⢕⢕⢕⢕⢕⢕⢕⢕⢕⢕⢕⢕⢕⢕⢕⢕⢕⢕⢕⢕⢕⢕⢕⢕⢕⢕⢕⢕⢕⢕⢕⢕⢕⢕⢕⢕⢕⢔⢱⢕⢕⢔⢕⢕⢕⢄⠀⠑⢳⣷⣧⣅⠕⢕⢕⢕⢜⢿⣿⣷⡿⢎⢕⢕⢕⢕⢕⢕⢕⢕⠀</a:t>
            </a:r>
            <a:br/>
            <a:r>
              <a:t>⣵⡕⢕⢕⢕⢕⢕⢕⢕⢕⢕⢕⢕⢕⢕⢕⢕⢕⢕⢕⢕⢕⢕⢕⢕⢕⢕⢕⢕⢕⢕⢕⢕⢕⢕⢕⢕⢕⢕⢕⢕⢕⢕⢕⢕⢕⢕⢕⢕⢕⢕⢕⢕⢕⢕⢕⢕⢕⢕⢕⢕⢕⢕⢕⢕⢕⢕⢕⢕⢕⢕⢕⢕⢕⢕⢕⢕⢗⢕⢕⢕⢕⢕⢕⢕⢕⢕⢕⢝⢿⣿⣷⣕⢕⢕⢕⢕⢕⢕⢕⢕⢕⢕⢕⢕⢕⢕⢕⢕⢕⢕⢕⢕⢕⢕⢕⢕⢕⢕⢕⢕⢕⢕⢕⢕⢕⢕⢕⣸⣿⡏⢿⢿⢿⢟⢟⢟⢟⢟⢝⢝⢝⢝⢝⢕⢕⢕⢕⢕⢕⢕⢕⢕⢕⢕⢕⢕⢕⢕⢕⢕⢕⢕⢕⢕⢕⢕⢕⢕⢕⢕⢕⢕⢕⢕⢕⢕⢕⢕⢕⢕⢕⢕⢕⢕⢕⢕⢕⢕⢕⢕⢕⢕⢕⢕⢕⢕⢕⢕⢕⢕⢕⢕⢕⢕⢕⢕⢕⠑⠑⠕⠕⠕⠕⠀⠑⢕⢄⠀⠈⠙⠙⠁⠀⢕⢕⣕⣾⢿⣿⣇⢕⢕⢕⢕⢕⢕⢕⢕⢕⠀</a:t>
            </a:r>
            <a:br/>
            <a:r>
              <a:t>⣇⢕⢕⢕⢕⢕⢕⢕⢕⢕⢕⢕⢕⢕⢕⢕⢕⢕⢕⢕⢕⢕⢕⢕⢕⢕⢕⢕⢕⢕⢕⢕⢕⢕⢕⢕⢕⢕⢕⢕⢕⢕⢕⢕⢕⢕⢕⢕⢕⢕⢕⢕⢕⢕⢕⢕⢕⢕⢕⢕⢕⢕⢕⢕⢕⢕⢕⢕⢕⢕⢕⢕⢕⢕⢕⢕⢕⢕⢕⢕⢕⢕⢕⢕⢕⢕⢕⢕⢕⢕⢜⢝⢿⣿⣧⣕⢕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⢕⢕⢄⢄⢄⢄⢄⢀⢄⢄⢕⢕⢕⢔⢄⢔⢔⢕⢕⢗⢕⢕⢕⢻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⢿⣷⣕⢕⢕⢕⢕⢕⢕⢕⢕⢕⢕⢕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⣱⢗⢕⢕⢕⢕⢕⢕⢕⢻⣿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⣷⣕⢕⢕⢕⢕⢕⢕⢕⢕⢕⢕⢕⢕⢕⢕⢕⢕⢕⢕⢕⢕⢕⢕⢕⢕⢕⢕⢱⣿⡿⢕⢕⢕⢕⢕⢕⢕⢕⢕⢕⢕⢕⢕⢕⢕⢕⢕⢕⢕⢕⢕⢕⢕⢕⢕⢕⢕⢕⢕⢕⢕⢕⢕⢕⢕⢕⢕⢕⢕⢕⢕⢕⢕⢕⢕⢕⠕⢕⢕⢕⢕⢕⢕⢕⢕⢕⢕⢕⢕⢕⢕⢕⢕⢕⢕⢕⢕⢕⢕⢕⢕⢕⢕⢕⢕⢕⢕⢕⢕⢕⢕⣕⢕⢕⢕⢕⢕⢕⢕⢕⡵⢏⢕⢕⢕⢕⢕⢕⢕⢕⢕⢕⢻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⢫⣵⣕⢕⢕⢕⢕⢕⢕⢕⢕⢕⢕⢕⢕⢕⢕⢕⢕⢕⢕⢕⢕⢕⢕⢕⢸⣿⡇⢕⢕⢕⢕⢕⢕⢕⢕⢕⢕⢕⢕⢕⢕⢕⢕⢕⢕⢕⢕⢕⢕⢕⢕⢕⢕⢕⢕⢕⢕⢕⢕⢕⢕⢕⢕⢕⢕⢕⢕⢕⢕⢕⢕⢕⢕⢔⢕⢕⢕⢕⢕⢕⢕⢕⢕⢕⢕⢕⢕⢕⢕⢕⢕⢕⢕⢕⢕⢕⢕⢕⢕⢕⢕⢕⢕⢕⢕⢕⢕⢕⢸⣧⡕⢕⢕⢕⢕⢗⢇⢕⢕⢕⢕⢕⢕⢕⢕⢕⢕⢕⢕⢜⣿⣿⡕⢕⢕⢕⢕⢕⠀</a:t>
            </a:r>
            <a:br/>
            <a:r>
              <a:t>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⢳⢕⡕⢕⢕⢕⢕⢕⢕⢕⢕⢕⢕⢕⢕⢕⢕⢕⢕⢕⢕⢕⢕⢸⣿⡇⢕⢕⢕⢕⢕⢕⢕⢕⢕⢕⢕⢕⢕⢕⢕⢕⢕⢕⢕⢕⢕⢕⢕⢕⢕⢕⢕⢕⢕⢕⢕⢕⢕⢕⢕⣷⣵⡕⢕⢕⢕⢕⢕⢕⢕⠕⠕⠑⢑⢁⢕⢕⢕⢕⢕⢕⢕⢕⢕⢕⢕⢕⢕⢕⢕⢕⢕⢕⢕⢕⢕⢕⢕⢕⢕⢕⢕⢕⢕⢕⢕⢜⣿⣿⣧⢕⢕⢕⢕⢕⢕⢕⢕⢕⢕⢕⢕⢕⢕⢕⢕⢕⢕⢜⣿⣷⡕⢕⢕⢕⢕⠀</a:t>
            </a:r>
            <a:br/>
            <a:r>
              <a:t>⣿⣿⣷⣧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⢸⣿⡇⢕⢕⢕⢕⢕⢕⢕⢕⢕⢕⢕⢕⢕⢕⢕⢕⢕⡕⢕⢕⢕⢕⢕⢕⢕⢕⢕⢕⢕⢕⢕⢕⢕⢕⢕⣿⣿⣿⣧⡕⠕⠕⢑⢁⢄⢔⢔⢕⢕⢕⢕⢕⢕⢕⢕⢕⢕⢕⢕⢕⢕⢕⢕⢕⢕⢕⢕⢕⢕⢕⢕⢕⢕⢕⢕⢕⢕⢕⢕⢕⢕⢱⢻⣿⣿⣷⡕⢕⢕⢕⢕⢕⢕⢕⢕⢕⢕⢕⢕⢕⢕⢕⢕⢕⢜⣿⣷⢕⢕⢕⢕⠀</a:t>
            </a:r>
            <a:br/>
            <a:r>
              <a:t>⣿⣿⣿⣿⣿⡿⢷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⣱⣷⣕⢕⢕⢕⢕⢕⢕⢕⢕⢕⢕⢕⢕⢕⢕⢕⢕⣿⣿⣿⣿⣷⣶⣕⡕⠑⢕⢕⢕⢕⢕⢕⢕⢕⢕⢕⢕⢕⢕⢕⢕⢕⢕⢕⢕⢕⢕⢕⢕⢕⢕⢕⢕⢕⢕⢕⢕⢕⢕⢕⢕⢕⢕⢕⢜⣿⣿⢿⣿⣕⢕⢕⢕⢕⢕⢕⢕⢕⢕⢕⢕⢕⢕⢕⢕⢕⢕⢹⣿⣧⢕⢕⢕⠀</a:t>
            </a:r>
            <a:br/>
            <a:r>
              <a:t>⣿⢏⢝⢝⢝⢕⢕⢕⢕⢕⢕⢕⢕⢕⢕⢕⢕⢕⢕⢕⢕⢕⢕⢕⢕⢕⢕⢕⢕⢕⢕⢕⢕⢕⢕⢕⢕⢕⢕⢕⢕⢕⢕⢕⢕⢕⢕⢕⢕⢕⢕⢕⢕⢵⣕⡕⢕⢕⢕⢕⢕⢕⢕⢕⢕⢕⢕⢕⢕⢕⢕⢕⢕⢕⢕⢕⢕⢕⢕⢕⢕⢕⢕⢕⢕⢕⢕⢕⢕⢕⢕⢕⢕⢕⢕⢕⢕⢕⢕⢕⢕⢕⢕⢕⢕⢕⢕⢕⢕⢕⢕⢕⢕⢕⢕⢕⢕⢕⢕⢕⢕⢕⢕⢕⢕⢕⢸⣿⡇⢕⢕⢕⢕⢕⢕⢕⢕⢕⢕⢕⢕⢕⢕⢕⢕⣿⣿⣿⣇⢕⢕⢕⢕⢕⢕⢕⢕⢕⢕⢕⢕⢕⢕⢕⣿⣿⣿⣿⣿⣿⣿⡇⠀⢕⢕⢕⢕⢕⢕⢕⢕⢕⢕⢕⢕⢕⢕⢕⢕⢕⢕⢕⢕⢕⢕⢕⢕⢕⢕⢕⢕⢕⢕⢕⢕⢕⢕⢕⢕⢕⢕⢕⢿⣿⡕⢻⣿⣷⡕⢕⢕⢕⢕⢕⢕⢕⢕⢕⢕⢕⢕⢕⢕⢕⢕⢹⣿⣷⣕⢕⠀</a:t>
            </a:r>
            <a:br/>
            <a:r>
              <a:t>⣿⣕⢕⢕⢕⢕⢕⢕⢕⢕⢕⢕⢕⢕⢕⢕⢕⢕⢕⢕⢕⢕⢕⢕⢕⢕⢕⢕⢕⢕⢕⢕⢕⢕⢕⢕⢕⢕⢕⢕⢕⢕⢕⢕⢕⢕⢕⢕⢕⢕⢕⢕⢕⢕⢜⢝⢻⢷⣧⣕⣕⡕⢕⢕⢕⢕⢕⢕⢕⢕⢕⢕⢕⢕⢕⢕⢕⢕⢕⢕⢕⢕⢕⢕⢕⢕⢕⢕⢕⢕⢕⢕⢕⢕⢕⢕⢕⢕⢕⢕⢕⢕⢕⢕⢕⢕⢕⢕⢕⢕⢕⢕⢕⢕⢕⢕⢕⢕⢕⢕⢕⢕⢕⢕⢕⢕⢸⣿⡇⢕⢕⢕⢕⢕⢕⢕⢕⢕⢕⢕⢕⢕⢕⢕⢕⣿⣿⣿⣿⣇⢕⢕⢕⢕⢕⢕⢕⢕⢕⢕⢕⢕⢕⠁⣿⣿⣿⣿⣿⣿⣿⣿⣷⡕⢕⢕⢕⢕⢕⢕⢕⢕⢕⢕⢕⢕⢕⢕⢕⢕⢕⢕⢕⢕⢕⠕⢕⢑⢕⢕⢕⢕⢕⢕⢕⢕⢕⠕⢕⢕⢕⢕⢸⣿⡇⢕⢜⢿⣿⣇⢕⢕⢕⢕⢕⢕⢕⢕⢕⢕⢕⢕⢕⢕⢕⢕⢜⣿⣿⣧⠀</a:t>
            </a:r>
            <a:br/>
            <a:r>
              <a:t>⢕⢕⢕⢕⢕⢕⢕⢕⢕⢕⢕⢕⢕⢕⢕⢕⢕⢕⢕⢕⢕⢕⢕⢕⢕⢕⢕⢕⢕⢕⢕⢕⢕⢕⢕⢱⢕⢕⢕⢕⢕⢕⢕⢕⢕⢕⢕⢕⢕⢕⢕⢕⢕⢕⢕⢕⢕⢕⢜⢝⢝⢟⢗⢷⣵⣵⣕⣕⡕⢕⢕⢕⢕⢕⢕⢕⢕⢕⢕⢕⢕⢕⢕⢕⢕⢕⢕⢕⢕⢕⢕⢕⢕⢕⢕⢕⢕⢕⢕⢕⢕⢕⢕⢕⢕⢕⢕⢕⢕⢕⢕⢕⢕⢕⢕⢕⢕⢕⢕⢕⢕⢕⢕⢕⢕⢕⢸⣿⡇⢕⢕⢕⢕⢕⢕⢕⢕⢕⢕⢕⢕⢕⢕⢕⢜⢿⣿⣿⣿⣿⣷⣕⢕⢕⢕⢔⠕⢕⢕⢕⠄⢕⢕⠀⣿⣿⣿⣿⣿⣿⢿⢟⢝⣕⣵⢕⢕⢕⢕⢕⢕⢕⢕⢕⠕⢕⢕⢑⢕⢕⢕⢕⢕⢕⢕⢕⢄⠑⢕⢕⢕⢕⢕⠕⢑⢅⢅⢕⢕⢕⢕⢕⢜⣿⣿⢕⢕⢕⢹⣿⣷⡕⢕⢕⢕⢕⢕⢕⢕⢕⢕⢕⢕⢕⢕⢕⢕⢜⢿⣿⠀</a:t>
            </a:r>
            <a:br/>
            <a:r>
              <a:t>⢕⢕⢕⢕⢕⢕⢕⢕⢕⢕⢕⢕⢕⢕⢕⢕⢕⢕⢕⢕⢕⢕⢕⢕⢕⢕⢕⢕⢕⢕⢕⢕⢕⢕⢕⢕⢕⢕⢕⢜⢕⢇⢕⢱⢕⢕⡕⢕⢕⢕⢕⢕⢕⢕⢕⢕⢕⢕⢕⢕⢕⢕⢕⢕⢕⢕⢜⢝⢻⢷⣷⣵⣕⣕⡕⢕⢕⢕⢕⢕⢕⢕⢕⢕⢕⢕⢕⢕⢕⢕⢕⢕⢕⢕⢕⢕⢕⢕⢕⢕⢕⢕⢕⢕⢕⢕⢕⢕⢕⢕⢕⢕⢕⢕⢕⢕⢕⢕⢕⢕⢕⢕⢕⢕⢕⢕⢸⣿⡇⢕⢕⢕⠕⢕⢕⢕⢕⢕⢕⢕⢱⡕⢕⢕⢸⣧⣕⡝⢟⢻⢿⢿⣷⣕⢕⢕⢔⢑⢕⢕⢔⢕⠑⠀⣿⣏⣝⢝⢕⢑⢅⢔⣞⣟⣟⣗⣕⢕⢕⢔⠑⢕⢕⢕⢕⢅⢕⠕⢕⢅⢑⠕⢕⢕⢕⢕⢕⢕⢕⢕⢕⢅⢄⢔⢕⢕⢕⢕⢕⢕⢕⢕⢕⣿⣿⡕⢕⢕⢕⢜⢿⣿⣕⢕⢕⢕⢕⢕⢕⢕⢕⢕⢕⣵⡕⢕⢕⢕⢕⢝⠀</a:t>
            </a:r>
            <a:br/>
            <a:r>
              <a:t>⢕⢕⢕⢕⢕⢕⢕⢕⢕⢕⢕⢕⢕⢕⢕⢕⢕⢕⢕⢕⢕⢕⢕⢕⢕⢕⢕⢕⢕⢕⢕⢕⢕⢕⢕⢕⢕⢕⢕⢕⢕⢕⢕⢕⢕⢕⢜⢝⢇⢕⢕⢕⢕⢕⢕⢕⢕⢕⢕⢕⢕⢕⢕⢕⢕⢕⢕⢕⢕⢕⢕⢝⢝⢝⢻⢷⣵⣵⣕⡕⣕⢕⢕⢕⢕⢕⢕⢕⢕⢕⢕⢕⢕⢕⢕⢕⢕⢕⢕⢕⢕⢕⢕⢕⢕⢕⢕⢕⢕⢕⢕⢕⢕⢕⢕⢕⢕⢕⢕⢕⢕⢕⢕⢕⢕⢕⣼⣿⢇⢕⢕⢕⠀⢕⢕⢕⠀⢕⢕⢕⢸⣧⢕⢕⢸⣿⢿⢟⣗⣆⣅⣅⡅⢵⣷⣕⢕⢕⠁⢕⢕⢅⠑⠀⣿⣿⣿⣯⣷⣾⣿⡿⠿⠟⠛⠛⠛⠑⠑⢕⢕⠁⠕⢕⢕⢕⢕⢔⢁⠑⢕⢕⢔⢄⢕⢕⢕⢕⢑⢅⢄⢑⠕⢕⢕⢕⢕⢕⢕⢕⢕⢕⢕⢸⣿⡇⢕⢕⢕⢕⢕⢻⣿⣇⢕⢕⢕⢕⢕⢕⢕⢕⢕⢹⣿⣷⣕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⢝⢟⢟⢿⣷⣵⣵⣕⢕⢕⢕⢕⢕⢕⢕⢕⢕⢕⢕⢕⢕⢕⢕⢕⢕⢕⢕⢕⢕⢕⢕⢕⢕⢕⢕⢕⢕⢕⢕⢕⢕⢕⢕⢕⢕⢕⢕⢕⣿⣿⢕⢕⢕⢕⠀⢕⢕⢕⠀⢑⢕⠕⣸⣿⣧⢕⢕⠛⠿⠿⠿⠟⠻⢿⣿⣿⣿⣿⣧⡕⢄⠀⢕⢕⠀⠀⢻⣿⣿⣿⣿⠟⠙⠀⢀⢀⠄⠀⠐⠔⠔⢄⢕⢕⠀⠁⠑⠕⢕⢕⢕⢔⢄⢅⢕⢕⢕⢕⢕⢕⢕⢕⢕⢕⢕⢕⢑⢕⢕⢕⢕⢕⢕⢕⢕⢸⣿⣇⢕⢕⢕⢕⢕⢕⣿⣿⡕⢕⢕⢕⢕⢕⢕⢕⢕⢜⣿⣿⣿⣿⣷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⢟⢻⢷⣧⣵⣕⢕⢕⢕⢕⢕⢕⢕⢕⢕⢕⢕⢕⢕⢕⢕⢕⢕⢕⢕⢕⢕⢕⢕⢕⢕⢕⢕⢕⢕⢕⢕⢕⢕⢕⢱⣿⡟⢕⢕⢕⢕⠀⢕⢕⢕⠀⠁⢕⢄⣿⢿⠛⠑⠑⢀⢀⢄⠄⠄⠀⢀⠀⠙⢻⣿⣿⣷⡕⢀⠀⢕⢕⠀⢸⣿⣿⣿⢗⢁⣠⡕⣁⣀⢔⠕⠕⢔⠀⠁⢕⢕⢕⢄⠀⠀⠁⠑⠕⢕⢕⢕⢕⠀⠀⠁⠑⠑⠕⢅⢑⠕⠕⠕⠕⢕⢕⢕⢅⢕⢕⢕⢕⢸⣿⣿⢕⢕⢕⢕⢕⢕⢸⣿⣇⢕⢕⢕⢕⢕⢕⢕⢕⢱⣿⣿⢏⢝⢟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⢝⢟⢇⢕⢕⢕⢕⢕⢕⢕⢕⢕⢕⢕⢕⢕⢕⢕⢕⢕⢕⢕⢕⢕⢕⢕⢕⢕⢕⢕⢕⢕⢕⢕⢕⣼⣿⢇⢕⢕⢕⢕⢕⠕⢕⢕⠀⠀⠁⢸⣵⠃⠀⢀⢔⢔⢁⢄⠔⠔⢀⠀⠑⣱⣅⣹⣿⣿⣧⠁⠀⢱⢕⠀⢸⣿⣿⣿⣵⣿⣿⡟⠿⢿⠃⠀⠀⠀⢄⠀⢱⣷⣵⣕⠀⠀⣠⡀⠕⠁⠑⠕⢕⢕⢔⢀⢄⢀⢀⢀⠀⠀⠀⠀⢀⢀⢕⢕⢕⢕⢕⢕⢕⢕⣿⣿⢕⢕⢕⢕⢕⢕⢸⣿⣿⢕⢕⢕⢕⠁⢕⢕⢕⢸⣿⣿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⢕⣕⡕⢕⢕⢕⢀⢕⢕⠀⠀⠁⡼⠑⠀⠀⢕⢕⡿⢿⡗⠀⠀⠀⠀⠀⣿⣿⣿⣿⣿⣿⠀⠀⣿⡕⠀⣼⣿⣿⣿⣿⣿⣿⣿⡄⠕⢣⣔⣕⡔⣕⢀⣼⣿⣿⡟⢔⣵⣿⣿⣷⣦⣄⡀⠀⠁⠕⠕⠑⠑⠕⢕⢕⢕⢕⢱⢸⢇⢕⢕⢕⢕⢕⢕⢕⢕⣿⣿⢕⢕⢕⢕⢕⢕⢜⣿⣿⡕⢕⢕⠀⠀⠑⢕⢕⣸⣿⣿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⣵⣾⣿⢇⢕⠁⢕⢕⠕⢕⢕⠀⢀⣵⣧⡀⠀⢱⣿⣧⠀⢕⣄⣔⡔⡔⢄⣿⣿⣿⣿⣿⡿⠀⢱⣿⢕⣱⣿⣿⣿⣿⣿⣿⣿⣿⣷⣔⡕⢻⢿⠇⣄⣾⣿⣿⣿⣾⣿⣿⣿⣿⣿⣿⣿⣿⡗⠀⠀⣄⣄⢄⢀⢔⢅⢕⢕⢕⢜⢕⢕⢕⢕⢕⢕⢕⢕⢕⣿⣿⢕⢕⢕⢕⢕⢕⢱⣿⣿⡇⢕⠕⠀⠀⠀⢕⢱⣿⣿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⢻⣿⡟⢕⠕⠀⠀⢕⢔⠁⢕⠀⠁⢻⣿⣿⣧⣌⣿⣿⣧⡕⢹⢿⢇⢄⣾⣿⣿⣿⣿⡿⢑⣰⣿⣿⣿⣿⣿⣿⣿⣿⣿⣿⣿⣿⣿⣿⣿⣷⢷⢿⣿⣿⢿⣯⣝⣻⣿⣿⣿⣿⣿⣿⣿⣿⢇⢄⢱⣿⡟⢕⢕⢕⢕⢕⢕⢕⢕⢕⢕⢕⢕⢕⢕⠁⢕⢕⣿⣿⢕⢕⢕⢕⢕⢕⣸⣿⣿⢇⢕⢄⠀⠀⠀⢱⣿⣿⡟⢕⢕⢕⢕⢕⠀</a:t>
            </a:r>
            <a:br/>
            <a:r>
              <a:t>⢕⢕⢕⢕⢕⢕⢕⢕⢕⢕⢕⢕⢕⠕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⡿⢕⠕⠀⠀⠀⠀⠕⢄⠀⠀⠀⢜⣿⣿⣿⣿⡿⢿⣿⣿⣷⣷⡾⣿⣿⣿⣿⣿⣵⣴⣾⣿⣿⣿⣿⣿⣿⣿⣿⣿⣿⣿⣿⣿⣿⣿⣿⣿⣷⣷⣾⢿⢞⢹⢻⢿⣿⣿⣿⣿⣿⣿⣿⡟⠑⢔⢯⢇⢕⣕⣵⣷⣷⣷⡕⢕⢕⢕⢕⢕⢕⢕⠕⠀⢕⢕⣿⣿⢕⢕⢕⢕⢕⢕⣼⣿⡿⢕⣵⠁⠀⠀⢄⣾⣿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⣱⣾⣿⢟⢕⢔⢄⢄⣱⡆⢅⠀⠑⠀⠀⠀⠁⢜⣿⣿⣿⣷⣾⡿⡼⡿⣷⣷⣿⣿⣿⣿⣿⣿⣿⣿⣿⣿⣿⣿⣿⣿⣿⣿⣿⣿⣿⣿⣿⣿⣿⣿⣿⣿⢏⢕⢕⢕⢕⢕⢕⢸⣿⣿⣿⣿⣿⣿⢇⣵⢺⣕⣷⣿⣿⣿⣿⡿⢏⢕⢕⢕⢕⢕⢕⢕⢕⠀⠀⢕⢕⣿⣿⢕⢕⢕⢕⢕⢱⣿⣿⢕⣼⡏⠀⠀⢄⣾⣿⡿⢕⢕⢕⢕⢕⢕⢕⠀</a:t>
            </a:r>
            <a:br/>
            <a:r>
              <a:t>⢕⢕⢕⢕⢕⢔⢔⢕⢕⢕⢕⢕⢑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⣟⣕⣕⣵⣵⣾⣿⣿⣿⢸⣧⢕⠀⠀⠀⠀⠑⢹⣿⣿⡟⢇⢕⢕⢕⢜⣿⣿⣿⣿⣿⣿⣿⣿⣿⣿⣿⣿⣿⣿⣿⣿⣿⣿⣿⣿⣿⣿⣿⣿⣿⣿⣿⣕⡕⢕⢕⢕⢕⣕⣾⣿⣿⣿⣿⣿⣿⣾⡟⢕⢻⣿⣿⣿⡿⢏⢔⢕⢕⢕⢕⢕⢕⢕⢕⢕⠀⠀⢕⢕⢻⣿⡇⢕⢕⢕⢕⢜⣿⣷⣿⡿⢕⢀⣰⣿⣿⡿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⢿⢿⢿⢟⢏⢝⢕⢸⣿⣿⣿⣧⡕⢄⠀⠐⢄⢁⢻⣿⣿⢕⢕⢕⢕⣱⣿⣿⣿⣿⣿⣿⣿⣿⣿⣿⡕⣿⣿⣿⣿⣿⣿⣿⣿⣿⣿⣿⣿⣿⣿⣿⣿⣿⣿⣷⣷⣷⣿⣿⣿⣿⣿⣿⣿⣿⣿⡟⠕⠕⠕⠕⢝⢕⢕⢕⢕⢕⢕⢕⢕⢕⢕⢕⢕⠕⠀⠀⢕⢕⢸⣿⡇⢕⢕⢕⢕⢕⢕⣿⣿⢇⣱⣾⣿⡿⢏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⢟⢿⣿⣧⣕⢀⠑⢻⣇⣿⣿⣷⣷⣷⣿⣿⣿⣿⣿⣿⣿⣿⣿⣿⣿⣿⣷⣿⣿⣿⣿⣿⣿⣿⣿⣿⣿⣿⣿⣿⣿⣿⣿⣿⣿⣿⣿⣿⣿⣿⣿⣿⣿⣿⣿⣿⡟⢑⢕⢕⢀⢕⢕⢕⢕⢕⢕⢕⢕⢕⢕⢕⢕⢕⢕⠀⠀⠀⢕⢕⢸⣿⡇⢕⢕⢕⢕⢕⢜⢿⣿⣿⡿⢟⢝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⢕⢕⢕⢕⢕⢕⢕⢕⢕⢕⢕⢕⢕⢕⢕⢕⢕⢕⢕⢕⢕⢕⢕⢕⢕⢕⢕⢕⢕⢕⢕⢝⢿⣿⡕⢄⢕⢕⢸⣿⣿⣿⣿⣿⣿⣿⣿⣿⣿⣿⣿⣿⣿⣿⣿⣿⣿⣿⣿⣿⣿⣿⣿⣿⣿⣿⣿⣿⣿⣿⣿⣿⣿⣿⣿⣿⣿⣿⣿⣿⣿⣿⣿⣿⡟⢕⢅⢕⢕⢕⢕⢕⢕⢕⢕⢕⢕⢕⢕⢕⢕⢕⢕⢕⠀⠀⠀⢕⢕⣿⣿⡇⢕⢕⢕⢕⢕⢕⢕⢜⢕⢕⢕⢕⢕⢕⢕⢕⢕⢕⢕⢕⢕⢕⢕⠀</a:t>
            </a:r>
            <a:br/>
            <a:r>
              <a:t>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⢑⢕⢕⢕⠕⢕⢕⢕⢕⢕⢕⢕⢕⢕⢕⢕⢕⢕⢕⢕⢕⢕⢕⢕⢕⢕⢕⢕⢕⢕⢕⢕⢕⢸⣿⡇⢕⢕⢕⢕⢻⣿⣿⣿⣿⣿⣿⣿⣿⣿⣿⣿⣿⣿⣿⣿⣿⣿⣿⣿⣿⣿⣿⣿⣿⣿⣿⣿⣿⣿⣿⣿⣿⣿⣿⣿⣿⣿⣿⣿⣿⣿⣿⣿⢟⢕⢕⢕⢕⢕⢕⢕⢕⢕⢕⢕⢕⢕⢕⢕⢕⢕⢕⢕⠕⠀⠀⠀⢕⢕⣿⣿⢕⢕⢕⢕⢕⢕⢕⢕⢕⢕⢕⢕⢕⢕⢕⢕⢕⢕⢕⢕⢕⢕⢕⢕⠀</a:t>
            </a:r>
            <a:br/>
            <a:r>
              <a:t>⢕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⢀⢀⢀⢕⢕⢕⢕⢕⢕⢕⢕⢕⢕⢕⢕⢕⢕⢕⢕⢕⢕⢕⢕⢕⢕⢕⢕⢕⢕⢕⢕⢕⣿⣿⢕⢕⢕⢕⢕⢻⣿⣿⣿⣿⣿⣿⣿⣿⣿⣿⣿⣿⣿⣿⣿⣿⣿⡿⢿⢿⣿⣿⣿⣿⣿⣿⣿⣿⣿⣿⣿⣿⣿⣿⣿⣿⣿⣿⣿⣿⡿⢏⢔⢕⢕⢕⢕⢕⢕⢕⢕⢕⢕⢕⢕⢕⢕⢕⢕⢕⢕⢕⢄⢄⢄⢄⢕⢕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⢻⣿⣿⣿⣿⣿⣿⣿⣿⣿⣿⢟⢝⢕⢕⢕⢕⢕⢕⢕⢕⣕⣜⣹⣿⣿⣿⣿⣿⣿⣿⣿⣿⣿⣿⣿⣿⣿⡿⢏⢕⢕⢕⢕⢕⢕⢕⢕⢕⢕⢕⢕⢕⢕⢕⢕⢕⢕⢕⢕⢕⠕⢕⢕⢕⢕⢕⢕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⢜⢿⣿⣿⣿⣿⣿⣿⣿⣿⣷⣾⣷⣧⣱⣷⣧⣕⣾⣿⣿⣿⣿⣿⣿⣿⣿⣿⣿⣿⣿⣿⣿⣿⣿⡿⢏⢕⢕⢕⢕⢕⢕⢕⢕⢕⢕⢕⢕⢕⢕⢕⢕⢕⢕⢕⢕⢕⢕⢕⢄⢑⠄⠀⢕⢕⢕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⢑⢝⢿⣿⣿⣿⣿⣿⣿⣿⣿⣿⣿⣿⣿⣿⣿⣿⣿⣿⣿⣿⣿⣿⣿⣿⣿⣿⣿⣿⣿⣿⢟⢏⢕⢕⢕⢕⢕⢕⢕⢕⢕⢕⢕⢕⢕⢕⢕⢕⢕⢕⢕⢕⢕⢕⢕⢕⠕⢕⢕⠐⠀⢕⢕⢸⣿⡟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⢸⣿⡇⢕⢕⢕⢕⢕⢕⢕⢕⢕⢝⢻⣿⣿⣿⣿⣿⣿⣿⣿⣿⣿⣿⣿⣿⣿⣿⣿⣿⣿⣿⣿⣿⣿⣿⣿⢟⢏⢕⢕⢕⢕⢕⢕⢕⢕⢕⢕⢕⢕⢕⢕⢕⢕⢕⢕⢕⢕⢕⢕⢕⢕⢕⢕⢕⢔⢕⢕⢑⢀⢕⢕⢸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⢕⢕⢕⢕⢕⢕⢕⢕⢕⢕⢕⢕⢝⢻⢿⣿⣿⣿⣿⣿⣿⣿⣿⣿⣿⣿⣿⣿⣿⣿⣿⢿⢟⢝⢕⢕⢕⢕⢕⢕⢅⢕⠕⢕⢕⢕⢕⢕⢕⢕⢕⢕⢕⢕⢕⢕⢕⢕⢕⢕⢕⢕⢕⠕⢕⢕⢕⢕⢕⢕⢕⢸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⠑⢁⠁⠁⠕⢕⢕⢕⢕⠑⢕⢕⢕⢕⢕⢕⢕⢕⢕⢕⢕⢕⢕⢕⢕⢕⢕⢕⢕⢕⢕⢕⢕⢕⢕⢕⢕⢕⢕⢕⣿⣿⢕⢕⢕⢕⢕⢕⢕⢕⢕⢕⢕⢕⢕⢕⢕⢜⢝⢻⢿⣿⣿⣿⣿⣿⣿⣿⣿⢿⢟⢝⢕⢕⢕⢕⢕⢕⢕⢕⢕⢕⢕⢕⢕⠀⠕⢕⢕⢕⢕⢕⢕⢕⢕⢕⢕⠕⢕⢕⢕⢕⢕⢕⢕⢔⢕⢕⢕⢕⢕⢕⢕⢸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⠑⠁⠑⢔⢄⠀⠀⠀⢀⢁⢔⢕⢕⢕⢕⠕⢕⢕⢕⢕⢁⢐⢑⢕⢕⢕⢕⢕⢕⢕⢕⢕⢕⢕⢕⢕⢕⢕⢕⢕⢕⢕⢕⢕⢕⢕⢕⢕⢕⢕⢕⢹⣿⡇⢕⢕⢕⢕⢕⢕⢕⢕⢕⢕⢕⢕⢕⢕⢕⠁⢕⢕⢕⢝⢟⢻⢿⢟⢝⢕⢕⢕⢕⢕⢕⢕⢕⢕⢕⢕⢕⢕⢕⢕⢕⠕⠀⠀⠑⢕⢕⢕⢕⢕⢕⢕⢕⢕⢄⢕⢕⢕⢕⢕⢕⢑⢕⢕⢕⢕⢕⢕⢕⢕⢕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⠑⢄⠄⠁⢅⢁⢀⢕⢔⢕⢔⢔⢕⠕⠕⠑⠁⠁⠁⠁⠄⢑⢕⢕⢕⢕⢕⢕⢕⢕⢕⢕⢕⢕⢕⢕⢕⢕⢕⢕⢕⢕⢕⢕⢕⢕⢕⢕⢕⢕⢕⢕⢕⢕⢕⢕⢕⢜⣿⣿⡕⢕⢕⢕⢕⢕⢕⢕⢕⢕⢕⢕⢕⢕⠁⠀⢕⢕⢕⢕⢕⢕⢕⢕⢕⢕⢕⢕⢕⢕⢕⢕⢕⢕⢕⢕⢕⢕⢕⢕⠑⠀⠀⠀⠀⢕⢕⢕⢕⢕⢕⢕⢕⢕⢕⢕⢕⢕⢕⢕⠁⢕⢕⢕⢕⢕⢕⢕⢕⢕⢕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⢕⢕⢕⢕⢔⢔⢔⢔⢕⢕⢕⢕⢕⢕⢕⢕⢕⢕⢕⢕⢕⢕⢕⢕⢕⢕⢕⢕⢕⢕⢕⢕⢕⢕⢕⢕⢕⢕⢕⢕⢕⢕⢕⢕⢕⢕⢕⢸⣿⣇⢕⢕⢕⢕⢕⢕⢕⢕⢕⢕⢕⢕⠀⠀⠀⠀⠑⢕⢕⢕⢕⢕⢕⢕⢕⢕⢕⢕⢕⢕⢕⢕⢕⢕⢕⢕⠕⠑⠁⠀⠀⠀⠀⠀⢕⢕⢕⢕⢕⢕⢕⢕⢕⢕⢕⢕⢕⢕⢕⢕⢕⢕⢕⢕⢕⢕⢕⢕⢕⢕⢹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⢅⢕⢔⢕⢑⠑⢄⢕⢕⢕⢕⢕⢕⢕⢕⢕⢕⢕⢕⢕⢕⢕⢕⢕⢕⢕⢕⢕⢕⢕⢕⢕⢕⢕⢕⢕⢕⢕⢕⢕⢕⢕⢕⢕⢕⣵⣵⣵⣵⣵⣕⣕⡕⢕⢕⢕⣿⣿⢕⢜⢵⡕⢕⢕⢕⢕⢕⢕⢕⢕⠀⠀⠀⠀⠀⠀⠑⠑⠕⢕⢕⢕⢕⢕⢕⢕⢕⢕⢕⢕⢕⢕⠁⠀⠀⠀⠀⠀⠀⠀⠀⢀⢕⢕⢕⢕⢕⢕⢕⢕⠁⢕⣱⢎⢕⢕⠕⢕⢕⢕⢕⢕⢕⣕⣱⣵⣷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⢔⢕⢕⢕⢕⢕⢕⢕⢕⢕⢕⢕⢕⢕⢕⢕⢕⢕⢕⢕⢕⢕⢕⢕⢕⢕⢕⢕⢕⢕⢕⢕⢕⢕⢸⣿⣿⣿⣟⣿⡿⡿⣿⣿⣿⣷⣿⣿⢕⢕⢕⢕⢕⢕⢕⢕⢕⢕⢕⢕⢕⠀⠀⠀⠀⠀⠀⠀⠀⢄⢕⢕⠑⠕⢕⢕⢕⢕⠑⠁⢕⢕⢕⠀⠀⠀⠀⠀⠀⠀⠀⢕⢕⢕⢕⢕⢕⢕⢕⡕⢕⢜⢝⢕⢕⢕⠀⢑⣱⣵⣷⣿⣿⣿⣿⣿⢇⢕⢸⣿⣷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⢸⣿⣯⢿⣿⣿⣿⣿⣿⣷⣿⣽⡏⠙⡕⢕⢕⢕⢕⢕⢕⢕⢕⢿⡿⢿⢕⠀⠀⠀⠀⠀⠀⠀⢠⣕⢕⠁⠀⠀⠑⢕⢕⠁⠀⠀⠁⢕⢕⢕⢀⠀⠀⠀⠀⠀⠀⢕⢕⣕⢵⢕⢕⢵⢏⠑⢕⢕⢕⢕⢕⠑⢄⢟⢟⢿⡿⢿⣿⣟⣻⣷⣷⣿⡇⣿⣿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⢄⢕⢔⢕⠕⢕⢕⢕⢕⢕⢕⢕⢕⢕⢕⢕⢕⢕⢕⢕⢕⢕⢕⢕⢕⢕⢕⢕⢕⢕⢕⢕⢕⢕⢕⢕⢕⢕⢕⢕⣱⣿⣿⣾⣿⣿⣿⣿⣿⣿⢟⢏⢕⠀⡇⢕⢕⢕⢕⢔⢕⢕⢕⢕⢕⢕⢕⠀⠀⠀⠀⠀⠀⢰⣿⡇⢕⢄⠀⠀⠀⠑⠀⠀⠀⠀⢔⢕⢹⣿⣧⠀⠀⠀⠀⠀⠀⢕⢞⢕⢕⢕⢕⢕⢕⠀⢕⢕⢕⢕⢕⠀⢕⣵⣷⣿⣿⣿⣿⣿⣿⣿⣿⣿⣕⣟⡿⢿⣿⣷⣕⡕⢕⢕⢕⢕⢕⢕⢕⢕⢕⢕⢕⢕⢕⢕⢕⢕⢕⢕⠀</a:t>
            </a:r>
            <a:br/>
            <a:r>
              <a:t>⢕⢕⢕⢕⢕⢕⢕⢕⢕⢕⢕⢕⢕⢕⢕⢕⢕⢕⣕⣕⣵⢵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⣿⣿⣿⣿⣿⣿⣿⣿⣿⣿⣿⣷⡕⠀⢕⢕⢕⢕⢕⢕⢕⢕⢕⢕⢕⢕⢕⠀⠀⠀⠀⠀⢰⣿⡿⢕⢕⢕⢄⢀⢀⢀⢀⢀⣠⡆⢕⢕⢕⢻⣷⣇⠀⠀⠀⠀⠀⢕⢕⢕⢕⢕⢕⢕⠑⢀⢕⢕⢕⢕⢱⠀⢱⣿⣿⣿⣿⣿⣿⣿⣿⣿⣿⣿⣿⣿⣿⣷⣯⣟⡿⣿⣷⣵⢕⢕⢕⢕⢕⢕⢕⢕⢕⢕⢕⢕⢕⢕⢕⢕⠀</a:t>
            </a:r>
            <a:br/>
            <a:r>
              <a:t>⢕⢕⢕⢕⢕⢕⢕⢕⢕⢕⢕⢕⢕⢕⢗⢗⢟⢝⢝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⣱⣾⣿⢿⣫⣿⣿⣿⣿⣿⣿⣿⣿⣿⣿⡇⠀⠑⢕⢕⢕⠀⢕⢕⢕⢕⢕⢕⢕⠁⠀⠀⠀⠀⢰⣿⢟⢕⢕⢕⢕⢕⣱⣾⣿⣿⡿⢹⣷⡕⢕⢕⢜⢿⣿⣇⠀⠀⠀⢕⢕⢕⢕⢕⢕⢕⢕⠀⢕⢕⢕⢕⢕⡕⠀⢸⣿⣿⣿⣿⣿⣿⣿⣿⣿⣿⣿⣿⣿⣿⣿⣿⣿⣿⣾⣝⢿⣿⣧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⠄⠀⠀⠕⢕⢕⢕⢕⢕⢕⢕⢕⢕⢕⢕⢕⢕⢕⢕⢕⢕⢕⢕⢕⢕⢕⢕⢕⢕⣼⣿⢟⣵⣿⣿⣿⣿⣿⣿⣿⣿⣿⣿⣿⣿⡿⠀⢔⢕⢕⢕⢄⢕⢕⢕⢕⢕⢕⢕⠀⠀⠀⢀⣰⡿⢏⢕⢕⢕⢕⢕⣾⣿⣿⣿⢟⣵⣿⣿⣿⢕⢕⢕⢜⢿⣿⣧⡔⢀⢕⢕⢕⢕⢕⢕⢕⢕⠀⢄⢕⢕⢕⢱⣧⠀⢕⢟⢿⣿⣿⣿⣿⣿⣿⣿⣿⣿⣿⣿⣿⣿⣿⣿⣿⣿⣿⣷⣝⢿⣿⣇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⢀⢕⢄⢄⢄⢄⢀⢀⠑⢕⢕⢕⢕⢕⢕⢕⢕⢕⢕⢕⢕⢕⢕⢕⢕⢕⢕⢕⢕⢕⣱⣿⡿⣻⣿⣿⣿⣿⣿⣿⣿⣿⣿⣿⣿⣿⣿⢟⢕⠀⢸⢕⢕⢕⢕⢕⢕⢕⢕⢕⢕⠑⢄⢔⢰⢕⢏⢕⢕⢕⢕⢕⣱⣿⣿⣿⢟⢕⢕⣾⣿⡿⢕⢕⢕⢕⢕⢜⢻⢟⢗⢇⢕⢕⢕⢱⢕⢕⢕⢕⠀⢕⢕⢕⢕⣼⣿⢀⢕⢱⣿⣿⣿⣿⣿⣿⣿⣿⣿⣿⣿⣿⣿⣿⣿⣿⣿⣿⣿⣿⣿⣷⡻⣿⣧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⢔⢕⢕⢕⢕⢕⢕⢕⢕⢕⢕⢕⢕⢕⢕⢕⢕⢕⢕⢕⢕⢕⢱⣿⡿⣾⣿⣿⣿⣿⣿⣿⣿⣿⣿⣿⣿⣿⣿⣿⣷⢕⠀⣸⢕⢕⢕⣱⠁⢕⢕⢕⢕⢕⢰⣧⡕⢵⣷⣷⣕⣕⣕⢕⢕⢜⢻⢟⢕⢕⢕⣱⡾⢏⢕⢕⢕⢕⢕⢕⢕⣱⣷⢱⣧⢕⢕⢕⣼⢕⢕⢕⢕⢔⡇⢕⠀⢕⣿⣿⡕⠑⢸⣿⣿⣿⣿⣿⣿⣿⣿⣿⣿⣿⣿⣿⣿⣿⣿⣿⣿⣿⣿⣿⣿⣿⡝⣿⣷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⢁⢔⢄⢔⢕⢕⢕⠕⢕⢕⢕⢕⢕⢕⢕⢕⢕⢕⢕⢕⢕⢕⢕⢕⢕⢕⢕⢱⣿⣿⣹⣿⣿⣿⣿⣿⣿⣿⣿⣿⣿⣿⣿⣿⣿⣿⣷⢕⢄⣿⡇⢕⢕⣿⠀⢕⢕⢕⢕⢁⣾⣿⣿⢸⣿⣿⣿⣿⣽⡕⢕⢕⠀⠀⠀⠁⠁⢕⢕⢕⢕⢕⣕⣵⣾⣿⣿⣿⡏⣿⣿⡕⢕⢕⣿⡕⢕⢕⢕⢸⣿⢀⠀⢸⣿⣿⡇⠀⢸⣿⣿⣿⣿⣿⣿⣿⣿⣿⣿⣿⣿⣿⣿⣿⣿⣿⣿⣿⣿⣿⣿⣿⣿⣞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⢅⢕⢕⢕⢕⢕⢕⢕⢕⢕⢕⢕⢕⢕⢕⢕⢕⢕⢕⢕⢕⣾⣿⢷⣿⣿⣿⣿⣿⣿⣿⣿⣿⣿⣿⣿⣿⣿⣿⣿⡿⠁⢸⣿⡇⢕⢸⣿⠀⢕⢕⢕⠑⣸⣿⣿⣿⡕⣿⣿⣿⣿⣿⣷⢕⠁⠀⠀⠀⠀⢄⢕⢕⣵⣵⣾⣿⣿⣿⣿⣿⣿⢱⣿⣿⡇⢕⢕⣿⣷⢕⢕⢕⢸⣿⡇⠀⢸⣿⣿⣧⠀⢕⢝⢻⣿⣿⣿⣿⣿⣿⣿⣿⣿⣿⣿⣿⣿⣿⣿⣿⣿⣿⣿⣿⣿⣿⣿⡞⣿⣿⡕⢕⢕⢕⢕⢕⢕⢕⠀</a:t>
            </a:r>
            <a:br/>
            <a:r>
              <a:t>⢕⢕⠕⠑⠑⠑⠁⠁⠑⢔⢕⢕⢕⢕⢕⢕⢕⢕⢕⢕⢕⢕⢕⢕⢕⢕⢕⢕⢕⢕⢕⢕⢕⢕⢕⢕⢕⢕⢕⢕⢕⢕⢕⢕⢕⢕⢕⢕⢕⢕⢕⢕⢕⢕⢕⢕⢕⢕⢕⢕⢕⢕⢕⢕⢕⢕⢕⢕⢕⢕⢕⢕⢕⢕⢕⢕⢕⢕⢕⢕⢕⢕⢕⢕⢕⢕⢕⢕⢕⢕⢕⢕⢕⢕⢕⢕⢕⢑⢅⢔⢕⢕⢕⢕⢕⢕⢕⠕⢕⢕⢕⢕⢕⢕⢕⢕⢕⢕⢕⢕⢕⢸⣿⡏⣾⣿⣿⣿⣿⣿⣿⣿⣿⣿⣿⣿⣿⣿⣿⡟⢏⢕⠀⣿⣿⡇⢕⣿⣿⠀⢕⠕⢕⢰⣿⣿⣿⣿⡇⢸⣿⣿⣿⣿⢏⠁⠀⠀⠀⠀⢄⢱⣾⣿⣿⣿⣿⣿⣿⣿⣿⣿⢣⣿⣿⣿⣿⢕⢕⢿⣿⡇⢕⢕⢕⣿⣷⢀⢸⣿⣿⣿⢔⢕⢕⢕⣕⣽⣿⣿⣿⣿⣿⣿⣿⣿⣿⣿⣿⣿⣿⣿⣿⣿⣿⣿⣿⣿⣿⣿⡼⣿⣷⢕⢕⢕⢕⢕⢕⢕⠀</a:t>
            </a:r>
            <a:br/>
            <a:r>
              <a:t>⢕⢕⠀⠀⠀⠀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⢸⣿⡇⣿⣿⣿⣿⣿⣿⣿⣿⣿⣿⣿⣿⣿⣿⣵⡕⢕⠑⢱⣿⣿⡇⣼⣿⣿⠀⢕⢕⢰⣿⣿⣿⣿⣿⣷⢜⣿⣿⣿⡿⠑⠀⠀⠀⠀⢀⢕⣿⣿⣿⣿⣿⣿⣿⣿⣿⡿⢱⣿⣿⣿⣿⣿⣇⢕⢸⣿⣷⢑⢕⢕⣿⣿⡇⢸⣿⣿⣿⡇⠀⢱⣾⣿⣿⣿⣿⣿⣿⣿⣿⣿⣿⣿⣿⣿⣿⣿⣿⣿⣿⣿⣿⣿⣿⣿⣿⣿⣹⣿⣇⢕⢕⢕⢕⢕⢕⠀</a:t>
            </a:r>
            <a:br/>
            <a:r>
              <a:t>⢕⢕⠀⠀⠀⠀⠀⠀⠀⢐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⠁⠁⢀⢕⢕⢕⢕⢕⢕⢕⢕⢕⢕⢕⢕⢕⢕⢕⢸⣿⣇⣿⣿⣿⣿⣿⣿⣿⣿⣿⣿⣿⣿⣿⣿⣿⣿⢇⠀⣼⣿⣿⣿⣿⣿⣿⢕⢕⣣⣿⣿⣿⣿⣿⣿⣿⡕⣿⣿⡟⠑⠀⠀⠀⠀⠀⢕⣾⣿⣿⣿⣿⣿⣿⣿⣿⡿⣱⣿⣿⣿⣿⣿⣿⣿⡕⢸⣿⣿⣧⢕⢕⣿⣿⣿⣾⣿⣿⣿⡇⠀⢜⣿⣿⣿⣿⣿⣿⣿⣿⣿⣿⣿⣿⣿⣿⣿⣿⣿⣿⣿⣿⣿⣿⣿⣿⣿⣿⣧⢻⣿⡕⢕⢕⢕⢕⢕⠀</a:t>
            </a:r>
            <a:br/>
            <a:r>
              <a:t>⢕⢕⠀⠀⠀⠀⠀⠀⢁⢕⢕⢕⢕⢕⢕⢕⢕⢕⢕⢕⢕⢕⢕⢕⢕⢕⢕⢕⢕⢕⢕⢕⢕⢕⢕⢕⢕⢕⢕⢕⢕⢕⢕⢕⢕⢕⢕⢕⢕⢕⢕⢕⢕⢕⢕⢕⢕⢕⢕⢕⢕⢕⢕⢕⢕⢕⢕⢕⢕⢕⢕⢕⢕⢕⢕⢕⢕⢕⢕⢕⢕⢕⢕⢕⢕⢕⢕⢕⢕⢕⢕⢕⢕⢕⢕⢕⢔⢕⢕⢕⠕⠀⢀⢄⢕⢕⢕⢕⢕⢕⢕⢕⢕⢕⢕⢕⢕⢕⢕⢕⢕⢸⣿⡏⣿⣿⣿⣿⣿⣿⣿⣿⣿⣿⣿⣿⣿⣿⣿⣿⠕⢰⣿⣿⣿⣿⣿⣿⣿⢕⣾⣿⣿⣿⣿⣿⣿⣿⣿⡇⢹⡟⠑⠀⠀⠀⠀⠀⢕⣾⣿⣿⣿⣿⣿⣿⣿⣿⢟⣱⣿⣿⣿⣿⣿⣿⣿⣿⣿⡕⣿⣿⣿⣧⢕⢹⣿⣿⣿⣿⣿⣿⣿⢀⢸⣿⣿⣿⣿⣿⣿⣿⣿⣿⣿⣿⣿⣿⣿⣿⣿⣿⣿⣿⣿⣿⣿⣿⣿⣿⣿⣿⡞⣿⣷⡕⢕⢕⢕⣕⠀</a:t>
            </a:r>
            <a:br/>
            <a:r>
              <a:t>⢕⢕⢔⢄⢔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⢅⢄⢔⢕⢔⢕⢕⢕⢕⢕⢕⢕⢕⢕⢕⢕⢕⢕⢕⢕⢕⢕⣵⣾⣿⣷⢿⣿⣿⣿⣿⣿⣿⣿⣿⣿⣿⣿⣿⣿⣿⡏⠀⣼⣿⣿⣿⣿⣿⣿⣿⣼⣿⣿⣿⣿⣿⣿⣿⣿⣿⣷⢜⠁⠀⠀⠀⠀⠀⢕⣾⣿⣿⣿⣿⣿⣿⣿⣿⢏⣼⣿⣿⣿⣿⣿⣿⣿⣿⣿⣿⣷⣿⣿⣿⣿⣧⢸⣿⣿⣿⣿⣿⣿⣿⡕⠕⣿⣿⣿⣿⣿⣿⣿⣿⣿⣿⣿⣿⣿⣿⣿⣿⣿⣿⣿⣿⣿⣿⣿⣿⣿⣿⣿⣿⡸⣿⣧⣵⣷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⠓⠚⠛⠛⠛⠛⠛⠛⠛⠛⠛⠛⠛⠛⠛⠛⠃⠑⠛⠛⠛⠛⠛⠛⠛⠛⠛⠛⠛⠛⠛⠛⠛⠛⠛⠛⠛⠑⠀⠀⠀⠀⠀⠐⠛⠛⠛⠛⠛⠛⠛⠛⠛⠋⠚⠛⠛⠛⠛⠛⠛⠛⠛⠛⠛⠛⠛⠛⠛⠛⠛⠛⠛⠛⠛⠛⠛⠛⠛⠛⠃⠀⠛⠛⠛⠛⠛⠛⠛⠛⠛⠛⠛⠛⠛⠛⠛⠛⠛⠛⠛⠛⠛⠛⠛⠛⠛⠛⠛⠛⠃⠛⠛⠛⠛⠛⠛⠀</a:t>
            </a:r>
            <a:br/>
          </a:p>
        </p:txBody>
      </p:sp>
    </p:spTree>
  </p:cSld>
  <p:clrMapOvr>
    <a:masterClrMapping/>
  </p:clrMapOvr>
</p:sld>
</file>

<file path=ppt/slides/slide7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⢝⢜⢝⢕⢜⢝⢝⢝⢝⢕⢜⢝⢕⢏⢟⢟⢟⢟⢕⢕⢕⢕⢕⢕⢕⢝⢟⢇⢕⢕⢕⢕⢕⢕⢕⢕⢕⢕⢕⢕⢕⢕⢕⢕⢕⢕⢕⢕⢕⢕⢕⢕⢕⢕⢕⢕⢕⢕⢕⢕⢟⢿⣕⢕⢕⢕⢕⢕⢕⢕⢕⢕⢕⢕⢕⢕⢕⢕⢕⢕⢕⢕⢕⢕⢕⢕⢕⢟⢿⡕⢕⢕⢕⢕⢕⢕⢕⢕⢕⢜⢻⢕⢕⢕⢕⢕⢕⢕⢕⢕⢻⣿⡟⢕⢕⢜⢕⢕⢜⢿⡇⢕⢕⢕⢝⡇⢕⢕⢕⢜⢻⣿⣿⣿⣿⣿⣿⢕⢕⢕⢕⢕⣿⣿⣿⣿⣿⡿⢇⢕⢕⢪⢗⣱⣿⣿⢇⢕⢕⣕⣕⣕⣵⣵⣵⣵⣵⣵⣕⣕⣕⣕⡕⢕⢕⢕⢱⣼⣿⡟⢕⣼⣿⡏⢕⢕⢕⢕⢕⢕⢕⢕⢕⢕⢕⢕⢕⢕⣿⡟⢣⣿⣿⣿⣿⣿⣿⣿⣿⣿⣷⣵⣕⢕⢕⢕⢕⢕⢱⢜⢕⢕⢕⢕⢕⢜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⢷⣕⡕⢕⢕⢕⢕⢕⢕⢕⢕⢕⢕⢕⢕⢕⢕⢕⢕⢕⢕⢕⢕⢕⢕⢕⢹⣧⡕⢕⢕⢕⢕⢕⢕⢕⢕⢕⢕⡕⢕⢕⢕⢕⢕⢕⢕⢕⢻⡿⣧⢕⢕⢕⢕⢕⢜⢷⡕⢕⢕⢕⢕⢕⢕⢕⢕⢜⣿⣿⣿⣿⣿⣿⡕⢕⢕⢕⢕⢸⣿⣿⣿⣿⡇⢕⢕⢕⢱⣾⣿⣿⣿⣷⣿⣿⡿⢿⢿⣿⣟⣟⣟⣻⣿⣿⡿⢿⢿⣿⣿⣿⣾⣿⡿⢏⣱⣾⣿⡟⢕⢕⢕⢕⢕⢕⢕⢕⢕⢕⢕⣕⣵⣵⣾⣿⣿⣿⡿⣻⣽⣷⡷⢷⣗⣞⣝⣻⣿⣿⣷⣧⡕⣕⢕⢜⢕⢕⢕⢕⢕⢜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⢿⣧⡕⢕⢕⢕⢕⢕⢕⢕⢕⢕⢕⢕⢕⢕⢕⢕⢕⢕⢕⢕⢕⢕⢕⢜⢳⣕⢕⢕⢕⢕⢕⢕⢕⢕⢕⢕⢕⢕⢕⢕⢕⢕⢕⢕⢕⢷⣿⢧⢕⢕⢕⢕⢕⢕⢧⢕⢕⢕⢕⢣⢕⢕⢕⢕⢹⣿⣿⣿⣿⣿⣧⢕⢕⢕⢕⢸⣿⣿⣏⣿⡇⢕⢕⣱⣿⣿⣿⣿⣟⣿⣽⣷⣿⣿⣿⣿⣿⣿⣿⣿⣿⣿⣿⢿⢿⣷⣾⢿⢽⣷⣞⣻⢿⣿⣿⣷⣵⣕⡕⢕⢕⢕⢕⢕⢕⢕⣾⣿⣿⣿⣿⣻⣿⣵⣿⢻⣏⣵⢞⢟⢝⢱⣼⣿⢝⢕⢹⣿⣿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⢇⡕⢝⢿⣷⣕⢕⢕⢕⢕⢕⢕⢕⢕⢕⢕⢕⢕⢕⢕⢕⢕⢕⢕⢕⢕⢕⢕⢸⡧⡕⢕⢕⢕⢕⢕⢕⢕⢕⢕⢕⢕⢕⢕⢕⢕⢕⢕⢜⢻⡾⢧⢕⢕⢕⢕⢕⢜⣧⢕⢕⢕⢕⢇⢕⢕⢕⢕⢻⣿⣿⣿⣿⣿⡕⢕⢕⢕⢕⣿⣿⣾⣿⣿⢕⣵⣿⣿⣿⢿⣵⣿⣿⣿⣿⣿⢿⣿⣟⣿⣽⣽⣷⣷⣾⣿⣿⣿⣿⣿⣿⣿⣿⣿⣷⣾⣷⣽⣟⣿⢿⣿⣿⣷⣵⣕⢕⢕⢕⣿⣿⣾⣿⣿⣿⡿⢏⣱⡾⢟⢕⢕⣇⣵⣿⣿⣿⣿⣼⣿⣿⣿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⢱⢕⢕⢕⢕⢜⢧⣕⡜⢻⣷⣕⢕⢕⢕⢕⢕⢕⢕⢕⢕⢕⢕⢕⢕⢕⢕⢕⢕⢕⢕⢕⢕⢎⣱⣕⢕⢕⢕⢕⢕⢕⢕⢕⢕⢕⢕⢕⢕⢕⢕⢕⢕⢜⢻⣯⢇⡕⢕⢕⢕⢕⢜⣇⢕⢕⢕⢕⡕⢕⢕⢕⢜⢿⣿⣿⣿⣿⣇⢕⢕⣕⣾⣿⣿⣿⣿⣿⢱⣫⣽⣿⣷⣿⣿⣿⢿⣻⣽⣾⣿⣿⣿⣿⣿⣿⣿⣿⣿⣿⣿⣿⣿⣿⣿⣿⣿⣿⣿⣿⣿⣿⣿⣿⣿⣷⣯⣟⢿⣿⣷⣧⣵⣿⣿⣿⣯⣻⡿⢇⡼⢏⢕⢕⣱⣵⣿⣿⣿⣿⣿⣿⣿⣿⣿⣿⣿⣧⣕⣵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⢱⡕⡕⢕⢝⢳⢧⣜⡻⢷⣕⡕⢕⢕⢕⢕⢕⢕⢕⢕⢕⢕⢕⢕⢕⢕⢕⢕⢕⢕⢕⢜⢿⣷⡕⢕⢕⢕⢕⢕⢕⢕⢜⢷⡕⢕⢕⢕⢕⢕⢕⢕⢻⣧⢱⡕⢕⢕⢕⢕⢜⣇⢕⢕⢕⢕⢕⢕⢕⢕⢜⣿⣿⣿⣿⣿⣷⣿⣿⢿⣻⣿⣿⣿⣿⢸⣿⣿⣿⣿⢿⣯⣿⣿⣿⣿⣿⣿⣿⣿⣿⣿⣿⣿⣿⣿⣿⣿⣿⣿⣿⣿⣿⣿⣿⣿⣯⣽⣽⣿⣯⣽⡝⢟⢝⢇⢎⢝⢿⣿⣟⢝⢿⣿⡇⡟⢞⢕⢕⢕⢽⣿⣿⣿⣿⣿⣿⣿⣿⣿⣿⡏⢜⢻⣿⣿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⢞⢕⣕⢕⢕⢟⢿⣏⣿⣷⣧⡕⢕⢕⢕⢕⢕⢕⢕⢕⢕⢕⢕⢕⢕⢕⢕⢕⢕⢕⢕⢹⢿⣧⡕⢕⢕⢕⢕⢕⢕⢜⢷⣕⢕⢕⢕⢕⢕⢕⢕⢻⣾⢣⢕⢕⢕⢕⢕⢹⡕⢕⢕⢕⢕⢕⢕⢕⢕⢹⣿⣿⣿⣿⣿⣯⣷⣿⣿⣿⣿⣿⣿⣇⢿⣿⣿⣿⣿⣿⣿⣿⣿⣿⣿⣿⣿⣿⣿⣿⣿⣿⣿⣿⣯⣽⣝⣟⡻⢿⢿⣿⡿⣿⢿⡟⢿⢿⢟⢕⢕⢕⢕⢕⢕⢕⢕⢾⢻⣧⡕⢻⣷⢜⢕⢕⢕⢕⢕⢻⣿⣿⣿⣿⣿⣿⣿⣿⡿⢕⢕⢕⢜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⢕⢕⢕⢕⢕⢝⢟⣻⣿⣿⣧⡕⢕⢕⢕⢕⢕⢕⢕⢕⢕⢕⢕⢕⢕⢕⢕⢕⢕⢕⢜⢻⣿⣕⢕⢕⢕⢕⢕⢕⢜⢹⣧⡕⢕⢕⢕⢕⢕⢕⢻⣇⢱⢕⢕⢕⢕⢕⢕⢕⢕⢕⢕⢕⢕⢕⣱⣾⣿⣿⣿⣿⣿⣿⣿⣿⣿⣿⣿⣿⣿⣿⣿⣿⣿⣿⣿⣿⣿⣿⣿⣿⣿⣿⣿⣿⡿⢿⢿⢿⢿⢟⢝⢟⢏⢕⢕⢕⢕⢜⢜⢕⢕⢕⢕⢕⢕⢕⢕⢕⢕⢕⢕⢕⢏⢕⢕⢜⢗⢕⢜⢕⢕⢕⢕⢕⢕⢕⢜⢝⢻⢿⢿⢟⢟⢝⢕⢕⢕⢕⣕⣕⣼⣿⡇⢕⢕⢕⢕⢕⢕⢕⢕⢕⢕⢕⢕⢕⢕⢕⠀</a:t>
            </a:r>
            <a:br/>
            <a:r>
              <a:t>⣵⢕⢕⢕⢕⢕⢕⢕⢕⢕⢕⢕⢕⢕⢕⢕⢕⢕⢕⢕⢕⢕⢕⢕⢕⢕⢕⢕⢕⢕⢕⢕⢕⢕⢕⢕⢕⢕⢕⢕⢕⢕⢕⢕⢕⢕⢕⢕⢕⢕⢕⢕⢕⢕⢕⢕⢕⢕⢕⢕⢕⢕⢕⢕⢕⢕⢕⢕⢕⢕⢕⢕⢕⢕⢕⢕⢕⢕⢝⢳⣿⣿⣧⡕⢕⢕⢕⢕⢕⢕⢕⢕⢕⢕⢕⢕⢕⢕⢕⢕⢕⢕⢝⢿⣷⢕⢕⢕⢕⢕⢕⢕⢝⢿⡕⢕⢕⢕⢕⢕⢕⢜⢕⢕⢕⢕⢕⢕⢕⢕⢕⢕⢕⢕⣵⣾⣿⢟⣽⣿⣿⣿⣿⣿⣿⣿⣿⣿⣿⣿⣿⣿⡿⢿⢻⢿⣿⢿⡿⢟⢟⢟⣿⢇⢝⢕⢕⢕⢕⢕⢕⢕⢕⢕⢕⢕⢕⢕⢕⢕⢕⢕⢕⢕⢕⢕⢕⢕⢕⢕⢕⢕⢕⢕⢕⢕⢕⢕⢕⢕⢕⢕⠕⢕⢱⢇⢕⢹⣷⣷⣷⣷⣷⢷⣎⣵⣕⢷⣿⣿⣿⣿⢟⢏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⢝⢻⣿⣧⡕⢕⢕⢕⢕⢕⢕⢕⢕⢕⢕⢕⢕⢕⢕⢕⢕⢕⢕⢹⣇⢕⢕⢕⢕⢕⢕⢕⢜⢳⡕⢕⢕⢕⢕⢕⢕⢕⢕⢕⢕⢕⢕⢕⢕⢕⡕⢱⣾⣿⢟⢕⢺⢿⣿⣿⣿⣿⣿⡿⢟⢝⢻⢻⣿⣿⣿⡇⢕⢕⢕⢕⢕⢕⢕⢕⢕⢕⢕⢕⢕⢕⢕⢕⢕⢕⢕⢕⢕⢕⢕⢕⢕⢕⢕⢕⢕⢕⢕⢕⢕⢕⢕⢕⢕⢕⢕⢕⢕⢕⢕⢕⢕⢕⢕⢕⢕⢕⢕⠑⠁⢕⢸⣿⣿⣿⣯⣷⣷⡜⢏⢕⢕⢜⢻⣿⣿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⢇⢕⢕⢜⢻⣿⣵⡕⢕⢕⢕⢕⢕⢕⢕⢕⢕⢕⢕⢕⢕⢕⢕⢕⢕⢜⢱⢕⢕⢕⢕⢕⢕⢕⢕⢱⣇⢕⢕⢕⢕⢕⢕⢕⢕⢕⢕⢕⢕⢕⢕⣵⣿⡿⢣⢝⢕⢕⢕⢝⣿⣿⣿⣿⡧⢕⢕⢕⢸⢟⡟⢟⢕⢕⢕⢕⢕⢕⢕⢕⢕⢕⢕⢕⢕⢕⢕⢕⢕⢕⢕⢕⢕⢕⢕⢕⢕⢕⢕⢕⢕⢕⢕⢕⢕⢕⢕⢕⢕⢕⢕⢕⢕⢕⣕⣕⣵⣵⣷⣿⡗⢕⢕⢄⢄⢕⢕⢕⢕⢝⢹⢏⢿⢏⢕⢕⢕⢕⢕⢕⢜⢿⣿⣧⢕⢕⢕⢕⢕⢕⢕⢕⢕⢕⢕⢕⢕⢕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⢜⢟⢿⣕⢕⢕⢕⢕⢕⢕⢕⢕⢕⢕⢕⢕⢕⢕⢕⢕⢕⢕⢜⢕⢕⢕⢕⢕⢕⢕⢕⢜⢇⡕⢕⢕⢕⢕⢕⢕⢕⢕⢕⢕⢕⣼⣿⡟⢕⢕⢕⢕⢕⢕⢕⢻⣿⣿⢿⢇⢕⢕⢕⢕⢕⢕⢕⢕⢕⢕⢕⢕⢕⢕⢕⢕⢕⢕⢕⢕⢕⢕⢕⢕⢕⢕⢕⢕⢕⢕⢕⢕⢕⢕⢕⢕⢕⢕⢕⢕⣕⣕⣵⣵⣵⣧⡜⢻⢿⢟⢟⢟⢟⢝⢝⢕⢕⢕⢕⢕⢕⢕⢕⢕⢕⢕⢕⢕⢕⢕⢕⢕⢕⢕⢕⢕⢕⢻⣿⣷⡕⢕⢕⢕⢕⢕⢕⢕⢕⢕⣕⣵⣾⣿⢿⠀</a:t>
            </a:r>
            <a:br/>
            <a:r>
              <a:t>⢕⢕⢕⢕⢕⢕⢕⢕⢕⢕⢕⢕⢕⢕⢕⢕⢕⢕⢕⢕⢕⢕⢕⢕⢕⢕⢕⢜⢗⢧⣵⣕⢕⢕⢕⢕⢕⢕⢕⢕⢕⢕⢕⢕⢕⢕⢕⢕⢕⢕⢕⢕⢕⢕⢕⢕⢕⢕⢕⢕⢕⢕⢕⢕⢕⢕⢕⢕⢕⢕⢕⢕⢕⢕⢕⢕⢕⢕⢕⢕⢕⢕⢕⢕⢕⢕⢕⢕⢝⢷⣕⢕⢕⢕⢕⢕⢕⢕⢕⢕⢕⢕⢕⢕⢕⢕⢕⢕⢕⢕⢕⢕⢕⢕⢕⢕⢕⢕⢕⢕⢕⢕⢕⢕⢕⢕⢕⢕⢕⣼⣿⢏⢕⢕⢕⢕⢕⢕⢕⢕⢕⢸⣿⡇⢕⢕⢕⢕⢕⢕⢕⢕⢕⢕⢕⢕⢕⢕⢕⢕⢕⢕⢕⢕⢕⢕⢕⢕⢕⢕⢕⢕⢕⢕⢕⢕⢕⢕⢕⣕⣱⣵⣷⡾⢿⢿⢟⢟⢟⢏⢝⢕⢕⢕⢕⢕⢕⢕⢕⢕⢕⢕⢕⢕⢕⢕⢕⢕⢕⢕⢕⢑⠀⠀⠑⠕⢕⢕⢕⢕⢕⢕⢕⢝⣿⣿⡕⢕⢕⢕⢕⢕⢕⣱⣾⣿⢿⢏⢕⢕⠀</a:t>
            </a:r>
            <a:br/>
            <a:r>
              <a:t>⢕⢕⢕⢕⢕⢕⢕⢕⢕⢕⢕⢕⢕⢕⢕⢕⢕⢕⢕⢕⢕⢕⢕⢕⢕⢕⢕⢕⢕⢕⢝⢟⢿⣷⣷⣵⣵⣕⡕⢕⢕⢕⢕⢕⢕⢕⢕⢕⢕⢕⢕⢕⢕⢕⢕⢕⢕⢕⢕⢕⢕⢗⢵⣕⢕⢕⢕⢕⢕⢕⢕⢕⢕⢕⢕⢕⢕⢕⢕⢕⢕⢕⢕⢕⢕⢕⢕⢕⢕⢕⢜⢗⢵⡕⢕⢕⢕⢕⢕⢕⢕⢕⢕⢕⢕⢕⢕⢕⢕⢕⢕⢕⢕⢕⢕⢕⢕⢕⢕⢕⢕⢕⢕⢕⢕⢕⢕⢕⢕⣿⣿⢕⢕⢕⢕⢕⢕⢕⢕⢕⢕⢕⢝⢕⢕⢕⢕⢕⢕⢕⢕⢕⢕⢕⢕⢕⢕⢕⢕⢕⢕⢕⢕⢕⢕⢕⢕⣕⣕⣕⣵⣵⢵⢵⢷⢗⢟⢟⢏⢝⢝⢕⢕⢕⢕⢕⢕⢕⢕⢕⢕⢕⢕⢕⢕⢕⢕⢕⢕⢕⢕⢕⢕⢕⢕⢕⢕⢕⢕⠑⠕⢕⢔⢀⠀⠀⠁⢕⢕⢕⢕⢕⢕⢕⢜⢿⣿⣕⢕⢕⣕⣵⣿⡿⢟⢕⢕⢕⢕⢕⠀</a:t>
            </a:r>
            <a:br/>
            <a:r>
              <a:t>⢕⢕⢕⢕⢕⢕⢕⢕⢕⢕⢕⢕⢕⢕⢕⢕⢕⢕⢕⢕⢕⢕⢕⢕⢕⢕⢕⢕⢕⢕⢕⢕⢕⢜⢝⢻⢿⣿⣿⣷⣵⣕⢕⢕⢕⢕⢕⢕⢕⢕⢕⢕⢕⢕⢕⢕⢕⢕⢕⢕⢕⢕⢕⢜⢝⢷⣵⣕⢕⢕⢕⢕⢕⢕⢕⢕⢕⢕⢕⢕⢕⢕⢕⢕⢕⢕⢕⢕⢕⢕⢕⢕⢜⢕⢇⡕⢕⢕⢕⢕⢕⢕⢕⢕⢕⢕⢕⢕⢕⢕⢕⢕⢕⢕⢕⢕⢕⢕⢕⢕⢕⢕⢕⢕⢕⢕⢕⢕⢸⣿⡇⣕⢕⢕⢕⢕⢕⢕⢕⢕⢕⢕⢕⢕⢕⢕⢕⢕⢕⣕⣕⣱⣵⡵⢕⢕⢕⢕⢕⢗⢕⢕⢕⢕⢝⢝⢕⢕⢕⢕⢕⢕⢕⢕⢕⢕⢕⢕⢕⢕⢕⢕⢕⢕⢕⢕⢕⢕⢕⢕⢕⢕⢕⢕⢕⢕⢕⢕⢕⢕⢕⢕⢕⢕⢕⢕⢕⢕⢕⢔⢄⢕⢕⢕⢄⠀⠑⢷⣷⣧⡅⠕⢕⢕⢕⢜⢿⣿⣧⣾⡿⢟⢝⢕⢕⢕⢕⢕⢕⢕⠀</a:t>
            </a:r>
            <a:br/>
            <a:r>
              <a:t>⢕⢕⢕⢕⢕⢕⢕⢕⢕⢕⢕⢕⢕⢕⢕⢕⢕⢕⢕⢕⢱⢕⣕⢕⢕⢕⢕⢕⢕⢕⢕⢕⢕⢕⢕⢕⢕⢕⢜⢟⢿⢿⣿⣷⣧⣕⡕⢕⢕⢕⢕⢕⢕⢕⢕⢕⢕⢕⢕⢕⢕⢕⢕⢕⢕⢕⢜⢝⢳⢧⣕⡕⢕⢕⢕⢕⢕⢕⢕⢕⢕⢕⢕⢕⢕⢕⢕⢕⢕⢕⢕⢕⢕⢕⢕⢜⢣⡕⢕⢕⢕⢕⢕⢕⢕⢕⢕⢕⢕⢕⢕⢕⢕⢕⢕⢕⢕⢕⢕⢕⢕⢕⢕⢕⢕⢕⢕⢕⣾⣿⢻⣿⣿⢿⢿⢿⢿⢷⢾⢗⢗⢗⢗⢏⢝⢕⢕⢝⢝⢕⢝⢕⢕⢕⢕⢕⢕⢕⢕⢕⢕⢕⢕⢕⢕⢕⢕⢕⢕⢕⢕⢕⢕⢕⢕⢕⢕⢕⢕⢕⢕⢕⢕⢕⢕⢕⢕⢕⢕⢕⢕⢕⢕⢕⢕⢕⢕⢕⢕⢕⢕⢕⢕⢕⢕⢕⠀⠑⠕⠕⠕⠕⠁⠕⢕⢕⢄⠀⠈⠙⠙⠀⠀⢕⢕⢕⣼⣿⣿⡏⢕⢕⢕⢕⢕⢕⢕⢕⢕⢕⠀</a:t>
            </a:r>
            <a:br/>
            <a:r>
              <a:t>⢕⢕⢕⢕⢕⢕⢕⢕⢕⢕⢕⢕⢕⢕⢕⢕⢕⢕⢕⢕⢕⢕⢜⢝⢗⢧⢵⣵⣕⡕⢕⢕⢕⢕⢕⢕⢕⢕⢕⢕⢕⢕⢝⢟⢿⣿⣿⣿⣷⣵⣕⢕⢕⢕⢕⢕⢕⢕⢕⢕⢕⢕⢕⢕⢕⢕⢕⢕⢕⢕⢝⢟⢷⣕⣕⢕⢕⢕⢕⢕⢕⢕⢕⢕⢕⢕⢕⢕⢕⢕⢕⢕⢕⢕⢕⢕⢕⢜⢕⢕⢕⢕⢕⢕⢕⢕⢕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⢕⢄⢄⢀⢀⢀⢀⢀⢀⢕⢕⢕⢕⢄⢄⢔⢔⢕⢕⣼⢿⢟⢝⢿⣿⡕⢕⢕⢕⢕⢕⢕⢕⢕⢕⠀</a:t>
            </a:r>
            <a:br/>
            <a:r>
              <a:t>⢕⢕⢕⢕⢕⢕⢕⢕⢕⢕⢕⢕⢕⢕⢕⢕⢕⢕⢕⢕⢕⢕⢕⢕⢕⢕⢕⢜⢝⢟⢳⢷⣧⣕⣕⢕⢕⢕⢕⢕⢕⢕⢕⢕⢕⢜⢝⢻⢿⣿⣿⣿⣷⣵⣕⡕⢕⢕⢕⢕⢕⢕⢕⢕⢕⢕⢕⢕⢕⢕⢕⢕⢕⢜⢝⢳⢧⣕⡕⢕⢕⢕⢕⢕⢕⢕⢕⢕⢕⢕⢕⢕⢕⢕⢕⢕⢕⢕⢕⢕⢕⢕⢕⢕⢕⢕⢕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⣵⢕⢜⢕⢕⢕⢕⢜⣿⣿⡕⢕⢕⢕⢕⢕⢕⢕⢕⠀</a:t>
            </a:r>
            <a:br/>
            <a:r>
              <a:t>⢕⢕⢕⢕⢕⢕⢕⢕⢕⢕⢕⢕⢕⢕⢕⢕⢕⢕⢕⢕⢕⢕⢕⢕⢕⢕⢕⢕⢕⢕⢕⢕⢕⢜⢝⢟⢳⢷⣵⣕⡕⢕⢕⢕⢕⢕⢕⢕⢕⢜⢝⢻⢿⣿⣿⣿⣷⣵⣕⣕⢕⢕⢕⢕⢕⢕⢕⢕⢕⢕⢕⢕⢕⢕⢕⢕⢕⢝⢝⢣⢕⣕⢕⢕⢕⢕⢕⢕⢕⢕⢕⢕⢕⢕⢕⢕⢕⢕⢕⢕⢕⢕⢕⢕⢕⢕⢕⢕⢕⢕⢕⢕⢕⢕⢕⢕⢕⢕⢕⢕⢕⢕⢕⢕⢕⢕⢱⣿⡏⢕⢕⢕⢕⢕⢕⢕⢕⢕⢕⢕⢕⢕⢕⢕⢕⢕⢕⢕⢕⢕⢕⢕⢕⢕⢕⢕⢕⢕⢕⢕⢕⢕⢕⢕⢕⢕⢕⢕⢕⢕⢕⢕⢕⢕⢕⢕⢕⢕⢕⢕⢕⢕⢕⢕⢕⢕⢕⢕⢕⢕⢕⢕⢕⢕⢕⢕⢕⢕⢕⢕⢕⢕⢕⢕⢕⢕⢕⢕⢕⢕⢕⢕⢕⢕⢕⢕⢕⢕⣱⣷⢟⢝⢕⢕⢕⢕⢕⢕⢕⢜⣿⣧⢕⢕⢕⢕⢕⢕⢕⢕⠀</a:t>
            </a:r>
            <a:br/>
            <a:r>
              <a:t>⢕⢕⢕⢕⢕⢕⢕⢕⢕⢕⢕⢕⢕⢕⢕⢕⢕⢕⢕⢕⢕⢕⢕⢕⢕⢕⢕⢕⢕⢕⢕⢕⢕⢕⢕⢕⢕⢕⢜⢝⢟⢿⣾⣷⣵⣕⣕⢕⢕⢕⢕⢕⢕⢝⢝⢻⢿⣿⣿⣿⣿⣷⣧⣕⡕⢕⢕⢕⢕⢕⢕⢕⢕⢕⢕⢕⢕⢕⢕⢕⢕⢜⢕⢕⢕⢕⢕⢕⢕⢕⢕⢕⢕⢕⢕⢕⢕⢕⢕⢕⢕⢕⢕⢕⢕⢕⢕⢕⢕⢕⢕⢕⢕⢕⢕⢕⢕⢕⢕⢕⢕⢕⢕⢕⢕⢕⣾⣿⡇⢕⢕⢕⢕⢕⢕⢕⢕⢕⢕⢕⢕⢕⢕⢕⢕⢕⢕⢕⢕⢕⢕⢕⢕⢕⢕⢕⢕⢕⢕⢕⢕⢕⢕⢕⢕⢕⢕⢕⢕⢕⢕⢕⢕⢕⢕⢀⢕⢕⢕⢕⢕⢕⢕⢕⢕⢕⢕⢕⢕⢕⢕⢕⢕⢕⢕⢕⢕⢕⢕⢕⢕⢕⢕⢕⢕⢕⢕⢕⢕⢜⣕⢕⢕⢕⢕⢕⢱⢞⢝⢕⢕⢕⢕⢕⢕⢕⢕⢕⢕⢱⢻⣿⡇⢕⢕⢕⢕⢕⢕⢕⠀</a:t>
            </a:r>
            <a:br/>
            <a:r>
              <a:t>⢕⢕⢕⢕⢕⢕⢕⢕⢕⢕⢕⢕⢕⢕⢕⢕⢕⢕⢕⢕⢕⢕⢕⢕⢕⢕⢕⢕⢕⢕⢕⢕⢕⢕⢕⢕⢕⢕⢕⢕⢕⢕⢜⢟⢻⢿⣿⣿⣷⣷⣵⣕⡕⢕⢕⢕⢕⢜⢝⢟⢻⢿⣿⣿⢿⣷⣷⣕⡕⢕⢕⢕⢕⢕⢕⢕⢕⢕⢕⢕⢕⢕⢕⢕⢕⢕⢕⢕⡕⢕⢕⢕⢕⢕⢕⢕⢕⢕⢕⢕⢕⢕⢕⢕⢕⢕⢕⢕⢕⢕⢕⢕⢕⢕⢕⢕⢕⢕⢕⢕⢕⢕⢕⢕⢕⢕⢹⣿⡇⢕⢕⢕⢕⢕⢕⢕⢕⢕⢕⢕⢕⢕⢕⢕⢕⢕⢕⢕⢕⢕⢕⢕⢕⢕⢕⢕⢕⢕⢕⢕⢕⢕⢕⢕⣾⡧⡕⢕⢕⢕⢕⢕⢕⢕⢕⠕⠕⠑⢁⢕⢕⢕⢕⢕⢕⢕⢕⢕⢕⢕⢕⢕⢕⢕⢕⢕⢕⢕⢕⢕⢕⢕⢕⢕⢕⢕⢕⢕⢕⢕⢻⣧⡕⢕⢕⢕⢕⢕⢕⢕⢕⢕⢕⢕⢕⢕⢕⢕⢕⢕⢜⣿⣿⡕⢕⢕⢕⢕⢕⢕⠀</a:t>
            </a:r>
            <a:br/>
            <a:r>
              <a:t>⢕⢕⢕⢕⢕⢕⢕⢕⢕⢕⢕⢕⢕⢕⢕⢕⢕⢕⢕⢕⢕⢕⢕⢕⢕⢕⢕⢕⢕⢕⢕⢕⢕⢕⢕⢕⢕⢕⢕⢕⢕⢕⢕⢕⢕⢕⢕⢝⢟⢿⣿⣿⣿⣿⣷⣧⣕⣕⡕⢕⢕⢕⢕⢝⢕⢕⢝⢝⢝⢟⢧⣕⡕⢕⢕⢕⢕⢕⢕⢕⢕⢕⢕⢕⢕⢕⢕⢕⢕⢕⢕⢕⢕⢕⢕⢕⢕⢕⢕⢕⢕⢕⢕⢕⢕⢕⢕⢕⢕⢕⢕⢕⢕⢕⢕⢕⢕⢕⢕⢕⢕⢕⢕⢕⢕⢕⢸⣿⡇⢕⢕⢕⢕⢕⢕⢕⢕⢕⢕⢕⢕⢕⢕⢕⢕⢕⡜⢕⢕⢕⢕⢕⢕⢕⢕⢕⢕⢕⢕⢕⢕⢕⢕⢕⣿⣿⣿⣧⡕⠕⠑⠕⢑⢁⢅⢔⢔⢕⢕⢕⢕⢕⢕⢕⢕⢕⢕⢕⢕⢕⢕⢕⢕⢕⢕⢕⢕⢕⢕⢕⢕⢕⢕⢕⢕⢕⢕⢕⢕⢕⢸⣿⣿⡕⢕⢕⢕⢕⢕⢕⢕⢕⢕⢕⢕⢕⢕⢕⢕⢕⢕⢸⣿⣧⢕⢕⢕⢕⢕⢕⠀</a:t>
            </a:r>
            <a:br/>
            <a:r>
              <a:t>⢕⢕⢕⢕⢕⢕⢕⢕⢕⢕⢕⢕⢕⢕⢕⢕⢕⢕⢕⢕⢕⢕⢕⢕⢕⢕⢕⢕⢕⢕⢕⢕⢕⢕⢕⢕⢕⢕⢕⢕⢕⢕⢕⢕⢕⢕⢕⢕⢕⢕⢜⢝⢟⢻⢿⢿⣿⣿⣿⣷⣷⣵⣕⡕⢕⢕⢕⢕⢕⢕⢕⢕⢕⢕⢕⢕⢕⢕⢕⢕⢕⢕⢕⢕⢕⢕⢕⢕⢕⢕⢕⢕⢕⢕⢕⢕⢕⢕⢕⢕⢕⢕⢕⢕⢕⢕⢕⢕⢕⢕⢕⢕⢕⢕⢕⢕⢕⢕⢕⢕⢕⢕⢕⢕⢕⢕⢸⣿⡇⢕⢕⢕⢕⢕⢕⢕⢕⢕⢕⢕⢕⢕⢕⢕⢕⢕⣧⣇⢕⢕⢕⢕⢕⢕⢕⢕⢕⢕⢕⢕⢕⢕⢕⢕⣿⣿⣿⣿⣿⣴⣔⢔⠕⢕⢕⢕⢕⢕⢕⢕⢕⢕⢕⢕⢕⢕⢕⢕⢕⢕⢕⢕⢕⢕⢕⢕⢕⢕⢕⢕⢕⢕⢕⢕⢕⢕⢕⢕⢕⢕⢕⢿⣿⣿⣇⢕⢕⢕⢕⢕⢕⢕⢕⢕⢕⢕⢕⢕⢕⢕⢕⢕⢻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⢝⢝⢝⢻⢿⢿⣿⣿⣷⣧⣵⣕⣕⡕⢕⢕⢕⢕⢕⢕⢝⢇⢱⢕⢕⢕⢕⢕⢕⢕⢕⢕⢕⢕⢕⢕⢕⢕⢕⢕⢕⢕⢕⢕⢕⢕⢕⢕⢕⢕⢕⢕⢕⢕⢕⢕⢕⢕⢕⢕⢕⢕⢕⢕⢕⢕⢕⢕⢕⣼⣿⢇⢕⢕⢕⢕⢕⢕⢕⢕⢕⢕⢕⢕⢕⢕⢕⢕⣾⣿⣿⣇⢕⢕⢕⢕⢕⢕⢕⢕⢕⢕⢕⢕⢕⢕⢕⢸⣿⣿⣿⣿⣿⣿⡗⠀⢕⢕⢕⢕⢕⢕⢕⢕⢕⢕⢕⢕⢕⢕⢕⢕⢕⢕⢕⢕⢕⢕⢕⢕⢕⢕⢕⢕⢕⢕⢕⢕⢕⢕⢕⢕⢕⢕⢸⣿⣿⣿⣧⢕⢕⢕⢕⢕⢕⢕⢕⢕⢕⢕⢕⢕⢕⢕⢕⢜⢿⣿⡕⢕⢕⢕⢕⠀</a:t>
            </a:r>
            <a:br/>
            <a:r>
              <a:t>⣕⢕⢕⢕⢕⢕⢕⢕⢕⢕⢕⢕⢕⢕⢕⢕⢕⢕⢕⢕⢕⢕⢕⢕⢕⢕⢕⢕⢕⢕⢕⢕⢕⢕⢕⢕⢕⢕⢕⢕⢕⢕⢕⢕⢕⢕⢕⢕⢕⢕⢕⢕⢕⢕⢕⢕⢕⢕⢕⢕⢕⢕⢕⢜⢝⢟⢿⢿⣿⣿⣿⣷⣧⣵⣕⡕⢕⢕⢕⢕⢕⢕⢕⢕⢕⢕⢕⢕⢕⢕⢕⢕⢕⢕⢕⢕⢕⢕⢕⢕⢕⢕⢕⢕⢕⢕⢕⢕⢕⢕⢕⢕⢕⢕⢕⢕⢕⢕⢕⢕⢕⢕⢕⢕⢕⢕⣿⣿⢕⢕⢕⢕⢕⢕⢕⢕⢕⢕⢕⢕⢕⢕⢕⢕⢕⣿⣿⣿⣿⣧⢕⢕⢕⢕⢕⢕⢕⢕⢕⢕⢕⢕⢕⢕⢸⣿⣿⣿⣿⣿⣿⣿⣾⣕⢕⢕⢕⢕⢕⢕⢕⢕⢕⢕⢕⢕⢕⢕⢕⢕⢕⢕⢕⢕⢕⢕⢕⠅⢕⢕⢕⢕⢕⢕⢕⢕⢕⢕⢕⢕⢕⢕⣿⣿⢻⣿⣧⡕⢕⢕⢕⢕⢕⢕⢕⢕⢅⢕⢕⢕⢕⢕⢕⢜⣿⣷⢕⢕⢕⢕⠀</a:t>
            </a:r>
            <a:br/>
            <a:r>
              <a:t>⣕⢕⢕⢕⢕⢕⢕⢕⢕⢕⢕⢕⢕⢕⢕⢕⢕⢕⢕⢕⢕⢕⢕⢕⢕⢕⢕⢕⢕⢕⢕⢕⢕⢕⢕⢕⢕⢕⢕⢕⢕⢕⢕⢕⢕⢕⢕⢕⢕⢕⢕⢕⢕⢕⢕⢕⢕⢕⢕⢕⢕⢕⢕⢕⢕⢕⢕⢕⢜⢝⢟⢻⢿⣿⣿⣿⣷⣵⣵⣕⢕⢕⢕⢕⢕⢕⢕⢕⢕⢕⢕⢕⢕⢕⢕⢕⢕⢕⢕⢕⢕⢕⢕⢕⢕⢕⢕⢕⢕⢕⢕⢕⢕⢕⢕⢕⢕⢕⢕⢕⢕⢕⢕⢕⢕⢕⣿⣿⢕⢕⢕⢕⢕⢕⢕⢕⢕⢕⢕⢕⢕⢕⢕⢕⢕⢿⣿⣿⣿⣿⣷⣕⢕⢕⢕⢕⠕⢕⢕⢕⢕⢕⢕⠀⢸⣿⣿⣿⣿⣿⡿⢟⠏⢑⣵⡕⢕⢕⢕⢕⢕⢕⢕⢕⢕⢕⢕⢕⠕⢕⢕⢕⢕⢕⢕⢕⢕⢁⢐⢕⢕⢕⢕⢕⢕⢕⢕⢕⢕⢕⢕⢕⢹⣿⡇⢜⣿⣷⡕⢕⢕⢕⢕⢕⢕⢕⢕⢕⢕⢕⢕⢕⢕⢕⢸⣿⣧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⢝⢟⢻⢿⣿⣿⣷⣧⣕⣕⢕⢕⢕⢕⢕⢕⢕⢕⢕⢕⢕⢕⢕⢕⢕⢕⢕⢕⢕⢕⢕⢕⢕⢕⢕⢕⢕⢕⢕⢕⢕⢕⢕⢕⢕⢕⢕⢕⢕⢕⢕⣿⣿⢕⢕⢕⢕⢕⢕⢕⢕⢕⢕⢕⢕⢕⢕⢕⢕⢱⣵⣜⢝⢟⢿⢿⣿⣷⡕⢕⢕⢔⢑⢕⢕⢕⠑⠑⠀⢸⣟⡛⢝⠝⢑⢑⢕⣗⣟⣟⣗⣔⢕⢕⢕⢑⢕⢕⢕⢕⢕⢑⠕⢕⢔⢑⠕⠕⢕⢕⢕⢕⢕⢕⢕⢕⢕⢕⢕⢕⢕⢕⢕⢕⢕⢕⢕⢸⣿⡇⢕⢜⢿⣿⡕⢕⢕⢕⢕⢕⢕⢕⢕⢕⢕⢕⢕⢕⢕⢕⢹⣿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⢜⢝⢝⢟⢿⢿⢿⣷⣧⣕⡕⢕⢕⢕⢕⢕⢕⢕⢕⢕⢕⢕⢕⢕⢕⢕⢕⢕⢕⢕⢕⢕⢕⢕⢕⢕⢕⢕⢕⢕⢕⢕⢕⢕⢕⢕⢕⣿⣿⢕⢕⢕⢕⠁⢕⢕⢕⠑⢕⢕⢕⢸⣇⢕⢕⢸⣿⣿⢿⢗⢕⢕⢕⢑⢡⣵⣕⢕⢕⠀⢕⢕⢔⠀⠀⢸⣿⣿⣯⣵⣷⣿⣿⠿⠿⠟⠟⠛⠃⠁⢕⢕⢕⢕⢕⢕⢕⢕⢔⢄⠑⠕⢕⢔⢔⢅⢕⢕⢕⢕⢕⢕⢕⢑⢕⢕⢕⢕⢕⢕⢕⢕⢕⢕⣿⣿⢕⢕⢜⢿⣿⣕⢕⢕⢕⢕⢕⢕⢕⢕⢕⢕⢕⢕⢕⢕⢕⢻⣿⣷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⢝⢜⢝⢗⢇⢕⢕⢕⢕⢕⢕⢕⢕⢕⢕⢕⢕⢕⢕⢕⢕⢕⢕⢕⢕⢕⢕⢕⢕⢕⢕⢕⢕⢕⢕⢕⢕⢕⢕⣿⡿⢕⢕⢕⢕⠀⢕⢕⢕⠁⢕⢕⢕⣸⣿⣇⢕⢕⠻⢾⢿⢿⠿⢿⢿⣿⣷⣿⣿⣷⡕⢔⠀⠕⢕⢄⠀⢸⣿⣿⣿⣿⢿⠋⠀⠀⢀⠀⠄⠄⠔⢄⢄⢅⢕⠅⠀⠁⠕⢕⢕⢕⢕⢄⢀⢕⢕⢕⢕⢕⢕⢕⢕⢕⢕⢕⢕⢕⢅⢑⠕⢕⢕⢕⢕⢕⣿⣿⡕⢕⢕⢜⢿⣿⡕⢕⢕⢕⢕⠑⢕⢕⢕⢕⣷⣕⢕⢕⢕⢕⢜⢟⢿⠀</a:t>
            </a:r>
            <a:br/>
            <a:r>
              <a:t>⢕⢕⢕⢕⢕⢕⢕⢕⢕⢕⢕⢕⢕⢕⢕⢕⢕⢕⢕⢕⢕⢕⢕⢕⢕⢕⢕⢕⢕⢕⢳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⢇⢕⢕⢕⢕⠀⢕⢕⢕⠀⢕⢕⢄⣿⡿⠟⠃⠕⠀⢀⢀⢀⢀⢀⠀⠈⠙⢻⣿⣿⣿⡕⢄⠀⢕⢕⠀⠕⣿⣿⣿⢗⢑⣄⣰⢑⢀⢄⠔⠔⢔⢀⠁⢕⢕⢕⢄⠀⠀⠀⠁⠕⢕⢕⢕⢕⢕⠁⠀⠁⢕⠕⠕⠅⠁⢑⠑⠑⠑⠑⠑⠁⢀⢄⢔⢕⢿⣿⡇⢕⢕⢕⢸⣿⣧⢕⢕⢕⢕⢀⢕⢕⢕⢕⣿⣿⣷⣕⢕⢕⢕⢕⢕⠀</a:t>
            </a:r>
            <a:br/>
            <a:r>
              <a:t>⢕⢕⢕⢕⢕⢕⢕⢕⢕⢕⢕⢕⢕⢕⢕⢕⢕⢕⢕⢕⢕⢕⢕⢕⢕⢕⢕⢕⢕⢕⢕⢕⢕⢜⢕⢕⢕⢕⢕⣕⡕⢕⢕⢕⢕⢕⢕⢕⢕⢕⢕⢕⢕⢕⢕⢕⢕⢕⢕⢕⢕⢕⢕⢕⢕⢕⢕⢕⢕⢕⢕⢕⢕⢕⢕⢕⢕⢕⢕⢕⢕⢕⢕⢕⢕⢕⢕⢕⢕⢕⢕⢕⢕⢕⢕⢕⢕⢕⢕⢕⢕⢕⢕⢕⢕⢕⢕⢕⢕⢕⢕⢕⢕⢕⢕⢕⢕⢕⢕⢕⢕⢕⢕⢕⢕⣿⡿⢕⢕⢕⢕⢕⢄⢕⢕⢕⠀⠀⠅⢸⣯⠔⠀⢀⢔⢕⠑⢁⢄⢄⢀⠁⠑⣔⣅⢹⣿⣿⣷⢅⠀⢸⡕⢔⢀⣿⣿⣿⣵⣾⣿⣿⢿⢿⠇⠀⠀⠀⡕⠀⢕⣷⣧⣕⢄⠀⢠⣄⢔⠕⠑⠑⢕⢕⢕⢔⠔⢄⢄⢄⢀⢀⢀⢀⢄⢄⢄⢔⢕⢕⢕⢕⢕⢹⣿⡇⢕⢕⢕⢕⣿⣿⢕⢕⢕⢕⢕⢕⢕⢕⢕⣽⣿⣿⣿⣿⣧⣕⢕⢕⠀</a:t>
            </a:r>
            <a:br/>
            <a:r>
              <a:t>⢕⢕⢕⢕⢕⢕⢕⢕⢕⢕⢕⢕⢕⢕⢕⢕⢕⢕⢕⢕⢕⢕⢕⢕⢕⢕⢕⢕⢕⢕⢕⢕⢕⢕⢕⢕⢕⢕⢝⢝⢝⢻⢟⢷⢷⢷⢵⣵⣕⣕⢕⢕⢕⢕⢕⢕⢕⢕⢕⢕⢕⢕⢕⢕⢕⢕⢕⢕⢕⢕⢕⢕⢕⢕⢕⢕⢕⢕⢕⢕⢕⢕⢕⢕⢕⢕⢕⢕⢕⢕⢕⢕⢕⢕⢕⢕⢕⢕⢕⢕⢕⢕⢕⢕⢕⢕⢕⢕⢕⢕⢕⢕⢕⢕⢕⢕⢕⢕⢕⢕⢕⢕⢕⢕⣾⣿⢇⢕⣱⢕⢕⢕⢕⠑⢕⢕⠀⠀⠀⡼⠃⠀⠀⢕⢕⡷⣾⡷⠀⠀⠀⠀⠀⣿⣿⣿⣿⣿⣿⡇⠀⢸⡇⢑⢱⣿⣿⣿⣿⣿⣿⣿⡄⠕⢣⣔⣔⡰⢕⢀⣸⣿⣿⡟⢕⣰⣿⣿⣿⣷⣴⣄⡀⠁⠑⠑⠁⠀⠁⠑⠕⢕⢕⢕⢞⢕⢕⢕⢕⢕⢕⢕⢕⢸⣿⡇⢕⢕⢕⢕⣿⣿⢕⢕⢕⠕⠑⢕⢕⢕⢕⣿⣿⢇⢝⢟⢿⣿⣷⣧⠀</a:t>
            </a:r>
            <a:br/>
            <a:r>
              <a:t>⢕⢕⢕⢕⢕⢕⢕⢕⢕⢕⢕⢕⢕⢕⢕⢕⢕⢕⢕⢕⢕⢕⢕⢕⢕⢕⢕⢕⢕⢕⢕⢕⢕⢕⢕⢕⢕⢕⢕⢕⢕⢕⢕⢕⢕⢕⢕⢕⢕⢝⢜⢝⢜⢝⢇⢕⢕⢕⢕⢕⢕⢕⢕⢕⢕⢕⢕⢕⢕⢕⢕⢕⢕⢕⢕⢕⢕⢕⢕⢕⢕⢕⢕⢕⢕⢕⢕⢕⢕⢕⢕⢕⢕⢕⢕⢕⢕⢕⢕⢕⢕⢕⢕⢕⢕⢕⢕⢕⢕⢕⢕⢕⢕⢕⢕⢕⢕⢕⢕⢕⢕⢕⢕⢸⣿⣯⣷⣿⡟⢕⢕⠀⢕⢄⠑⢕⢔⠀⢔⣵⣦⢀⠀⢵⣿⣇⠀⢕⡄⢄⡠⡄⠀⣿⣿⣿⣿⣿⣿⢇⢀⣾⡇⢄⣾⣿⣿⣿⣿⣿⣿⣿⣷⣔⢕⢻⢿⢇⢑⣵⣿⣿⣿⣷⣿⣿⣿⣿⣿⣿⣿⣿⡟⠀⢀⣴⢔⢄⢄⢄⢕⢕⢕⢕⢕⢕⢕⢕⢕⢕⢕⢕⢕⢸⣿⡇⢕⢕⢕⢕⣿⣿⢕⢕⢕⠀⠀⠑⢕⢕⢸⣿⣿⢕⢕⢕⢕⢝⢟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⣿⣿⢕⢕⠑⠀⠑⢕⢄⠑⠑⠀⠜⣿⣿⣷⣔⣘⣿⣿⣧⡑⢸⣿⢇⢁⣼⣿⣿⣿⣿⣿⠏⢀⣼⣿⣿⣿⣿⣿⣿⣿⣿⣿⣿⣿⣿⣿⣿⣷⣶⣾⣿⣿⢿⣿⣝⣻⣿⣿⣿⣿⣿⣿⣿⣿⠇⠀⣸⣿⢕⢕⢕⢕⢕⢕⢕⢕⢕⢕⢕⢕⢕⢕⠕⠕⢕⢸⣿⡇⢕⢕⢕⢕⣿⣿⢕⢕⠁⠀⠀⠀⢔⢕⣾⣿⢇⢕⢕⢕⢕⢕⢕⢕⠀</a:t>
            </a:r>
            <a:br/>
            <a:r>
              <a:t>⢕⢕⠀⠀⢑⢑⢑⢑⢕⢕⢕⢕⢕⢕⢑⢑⢕⢕⢕⢕⢕⢕⢕⢕⢕⢕⢕⢕⢕⢕⢕⢕⢕⢕⢕⢕⢕⢕⢕⢕⢕⢕⢕⢕⢕⢕⢕⢕⢕⢕⢕⢕⢕⢕⢕⢕⢕⢕⢕⢕⢕⢕⢕⢕⢕⢕⢕⢕⢕⢕⢕⢕⢕⢕⢕⢕⢕⢕⢕⢕⢕⢕⢕⢕⢕⢕⢕⢕⢕⢕⢕⢕⢕⢕⢕⢕⢕⢕⢕⢄⢕⢕⢕⢕⠕⢑⢑⢕⠕⠕⢕⢕⢕⢕⢕⢕⠑⠁⢕⢕⢑⢕⢕⢕⣱⣾⣿⢇⠕⠀⠀⢀⠀⠁⢕⠀⠀⠀⠀⢜⣿⣿⣿⣿⣿⢿⣿⣿⣷⣵⣵⣾⣿⣿⣿⣿⣯⣥⣴⣿⣿⣿⣿⣿⣿⣿⣿⣿⣿⣿⣿⣿⣿⣿⣿⣿⣷⣷⣾⡟⢞⢻⢻⢿⣿⣿⣿⣿⣿⣿⣿⡟⠀⢰⡗⢕⢕⣕⣵⣷⣾⣷⢕⢕⢕⢕⢕⢕⢕⢕⠀⠀⢕⢸⣿⡇⢕⢕⢕⣾⣿⡏⢕⢱⠀⠀⠀⠀⢕⣾⣿⡟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⢅⢔⢑⢕⠑⠀⠀⠁⠁⠁⠁⠑⠕⠕⢔⢄⢅⢕⢕⣱⣾⣿⢟⢕⢅⢄⢔⣱⣷⢕⡄⢀⠁⠀⠀⠀⠕⢹⣿⣿⣿⣷⣷⣿⢹⣿⣵⣵⣾⣿⣿⣿⣿⣿⣿⣿⣿⣿⣿⣿⣿⣿⣿⣿⣿⣿⣿⣿⣿⣿⣿⣿⣿⣿⢏⢕⢕⢕⢕⢕⢕⢸⣿⣿⣿⣿⣿⣿⢇⣵⢞⣷⣾⣿⣿⣿⣿⢟⢕⢕⢕⢕⢕⢕⢕⢕⢕⠀⠀⢕⢸⣿⡇⢕⢕⣱⣿⡿⢕⣵⡇⠀⠀⠀⢄⣾⣿⡿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⢀⢀⢀⠀⠀⠀⠀⠀⠑⢕⢸⣿⣯⣵⣵⣵⣷⣾⣿⢿⣿⡇⣿⡕⢄⠀⠀⠀⠀⢕⢻⣿⣿⡿⢏⢕⢕⢕⢝⣿⣿⣿⣿⣿⣿⣿⣿⣿⣿⣿⣿⣿⣿⣿⣿⣿⣿⣿⣿⣿⣿⣿⣿⣿⣿⣿⣇⡕⢕⢕⢕⢕⢕⣼⣿⣿⣿⣿⣿⣿⣾⢟⢕⢹⣿⣿⣿⢟⢕⢕⢕⢕⢕⢕⢕⢕⢕⢕⠀⠀⢀⢕⢸⣿⡇⢕⢱⣿⣟⣱⣾⡿⠑⠀⠀⢰⣾⣿⡟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⢟⢟⢟⢝⢕⢕⢜⣿⣿⣿⣿⣇⢔⢀⠀⢄⡀⠕⢿⣿⣇⢕⢕⢕⢕⢕⣿⣿⣿⣿⣿⣿⣿⣿⣿⣿⡇⢹⣿⣿⣿⣿⣿⣿⣿⣿⣿⣿⣿⣿⣿⣿⣿⣿⣿⣷⣷⣷⣿⣿⣿⣿⣿⣿⣿⣿⣿⢟⢕⠕⠕⠜⢝⢕⢕⢕⢕⢕⢕⢕⢕⢕⢕⢕⢕⠀⠀⢕⢕⢸⣿⡇⢕⢜⢿⣿⣿⡿⢕⠀⢀⣵⣿⣿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⢟⢻⣿⣷⣕⢄⠀⢜⢷⡜⣿⣿⣷⣵⣵⣾⣿⣿⣿⣿⣿⣿⣿⣿⣿⣿⣿⣿⣾⣿⣿⣿⣿⣿⣿⣿⣿⣿⣿⣿⣿⣿⣿⣿⣿⣿⣿⣿⣿⣿⣿⣿⣿⣿⣿⣿⣿⡟⢑⢔⢕⠔⢕⢕⢕⢕⢕⢕⢕⢕⢕⢕⢕⢕⢕⢕⠀⠀⢕⢕⢸⣿⡇⢕⢕⣵⣿⡟⢕⣕⣵⣿⣿⡿⢏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⢜⢻⣿⣧⢔⢄⢕⢝⢸⣿⣿⣿⣿⣿⣿⣿⣿⣿⣿⣿⣿⣿⣿⣿⣿⣿⣿⣿⣿⣿⣿⣿⣿⣿⣿⣿⣿⣿⣿⣿⣿⣿⣿⣿⣿⣿⣿⣿⣿⣿⣿⣿⣿⣿⡟⢑⢕⢕⢕⠔⢕⢕⢕⢕⢕⢕⢕⢕⢕⢕⢕⢕⢕⢕⢄⢄⢕⢕⣿⣿⢇⢕⢕⢿⣿⣷⣿⡿⢿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⣿⣿⢕⢕⢕⢕⢕⢻⣿⣿⣿⣿⣿⣿⣿⣿⣿⣿⣿⣿⣿⣿⣿⣿⣿⣿⣿⣿⣿⣿⣿⣿⣿⣿⣿⣿⣿⣿⣿⣿⣿⣿⣿⣿⣿⣿⣿⣿⣿⣿⣿⢏⢅⢕⢕⢕⢔⢕⢕⢕⢕⢕⢕⢕⢕⢕⢕⢕⢕⢕⢕⠀⠁⠁⢕⢕⣿⣿⢕⢕⢕⢕⢝⢝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⢻⣿⣿⣿⣿⣿⣿⣿⣿⣿⣿⣿⣿⣿⣿⣿⣿⣿⣿⣿⣿⣿⣿⣿⣿⣿⣿⣿⣿⣿⣿⣿⣿⣿⣿⣿⣿⣿⣿⣿⣿⡿⢇⢔⢕⢕⢕⢕⢕⢕⢕⢕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⠀⠁⢁⠁⠀⠀⢑⢕⢕⢕⢕⢕⢕⢕⢕⢕⢕⢕⢕⢕⢕⢕⢕⢕⢕⢕⢕⢕⢕⢕⢕⢕⢕⢕⢕⢜⣿⣷⢕⢕⢕⢕⢕⢕⢻⣿⣿⣿⣿⣿⣿⣿⣿⣿⣿⣿⢿⢟⣟⣟⣟⢟⢝⢝⣹⣝⣟⣻⣿⣿⣿⣿⣿⣿⣿⣿⣿⣿⣿⣿⣿⣿⡿⢏⢕⢕⢕⢕⢕⢕⢕⢕⢕⢕⢕⢕⢕⢕⢕⢕⢕⢕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⢀⢀⢄⢔⢕⢕⢕⢕⢕⢕⢕⢕⢕⢕⢕⢕⢕⢕⢕⢕⢕⢕⢕⢕⢕⢕⢕⢕⢕⢕⢕⢕⢕⢕⢿⣿⡕⢕⢕⢕⢕⢕⢔⠝⢿⣿⣿⣿⣿⣿⣿⣿⣿⣿⣿⣿⣿⣷⣿⣿⣷⣿⣿⣿⣿⣿⣿⣿⣿⣿⣿⣿⣿⣿⣿⣿⣿⣿⡿⢏⢕⢕⢕⢕⢕⢕⢕⢕⢕⢕⢕⢕⢕⢕⢕⢕⢕⢕⢕⢕⢕⢕⢕⢁⢁⠀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⠄⠀⠀⢄⢅⢕⢕⢕⢕⢄⢅⢕⢕⢕⢕⢕⢕⢕⢕⢕⢕⢕⢕⢕⢕⢕⢕⢕⢕⢕⢕⢕⢕⢕⢕⢕⢕⢕⢕⢸⣿⣇⢕⢕⢕⢕⢕⢕⢕⢅⢝⢿⣿⣿⣿⣿⣿⣿⣿⣿⣿⣿⣿⣿⣿⣿⣿⣿⣿⣿⣿⣿⣿⣿⣿⣿⣿⣿⣿⣿⣿⢿⢏⢕⢕⢕⢕⢕⢕⢕⢕⢕⢕⢕⢕⢕⢕⢕⢕⢕⢕⢕⢕⢕⢕⢕⢕⢄⢕⢕⢅⢕⢕⣾⣿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⢕⢕⢕⢕⢝⢿⣿⣿⣿⣿⣿⣿⣿⣿⣿⣿⣿⣿⣿⣿⣿⣿⣿⣿⣿⣿⣿⣿⣿⣿⢿⢟⢕⢕⢕⢕⢕⢕⢕⢕⢕⢕⢕⢕⢕⢕⢕⢕⢕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⢕⢕⢔⢀⠀⢕⢕⢕⢑⢕⢕⢕⢕⢕⢕⢕⢕⢕⢕⢕⢕⢕⢕⢕⢕⢕⢕⢕⢕⢕⢕⢕⢕⢕⢕⢕⢕⢕⢕⢕⢕⢸⣿⡇⢕⢕⢕⢕⢕⢕⢕⢕⢕⢕⢕⢜⢝⢻⢿⣿⣿⣿⣿⣿⣿⣿⣿⣿⣿⣿⣿⣿⣿⣿⣿⡿⢟⢏⢕⢕⢕⢕⢕⢕⢅⢑⠕⢕⢕⢕⢕⢕⢕⢕⢕⢕⢕⢕⢕⢕⢕⢕⢕⢕⢕⢕⢕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⢔⠔⢕⢕⢕⢕⢕⠕⠀⠀⠑⢕⠀⠑⢕⢕⠑⢕⢕⢕⢕⢕⢕⢕⢕⢕⢕⢕⢕⢕⢕⢕⢕⢕⢕⢕⢕⢕⢕⢕⢕⢕⢕⢕⢕⢕⢕⢕⢕⢜⣿⣿⢕⢕⢕⢕⢕⢕⢕⢕⢕⢕⢕⢕⢕⢕⢕⢜⢝⢻⢿⣿⣿⣿⣿⣿⣿⣿⣿⡿⢟⢏⢕⢕⢕⢕⢕⢕⢕⢕⢕⢕⢕⢕⢔⠁⢕⢕⢕⢕⢕⢕⢕⢕⢕⢕⢕⢕⢕⢕⢕⢕⢕⢕⢕⢕⢕⢕⢕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⠁⠀⠀⢕⢕⢕⢕⢕⢕⢕⢅⢅⠅⠅⠀⠀⠀⢀⢄⢔⢔⢔⢕⢕⢕⢕⢕⢕⢕⢕⢕⢕⢕⢕⢕⢕⢕⢕⢕⢕⢕⢕⢕⢕⢕⢕⢕⢕⢕⢕⢕⢕⢕⢕⢕⢕⢕⢕⢻⣿⡕⢕⢕⢕⢕⢕⢕⢕⢕⢕⢕⢕⢕⢕⢕⢕⠁⢕⢕⢕⢝⢟⢿⢿⢟⢏⢕⢕⢕⢕⢕⢕⢕⢕⢕⢕⢕⢕⢕⢕⢕⢕⠕⠀⠀⠕⢕⢕⢕⢕⢕⢕⢕⢕⢕⢄⢕⢕⢕⢕⢕⢕⢀⢕⢕⢕⢕⢕⢕⢕⢿⣿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⢄⢄⢄⢕⢕⢕⢕⢕⢕⢕⢕⢕⢕⢕⢕⢕⢕⢕⢕⢕⢕⢕⢕⢕⢕⢕⢕⢕⢕⢕⢕⢕⢕⢕⢕⢕⢕⢕⢕⢕⢕⢕⢕⢕⢕⢕⢕⢕⢕⢕⢕⢜⣿⣷⢕⢕⢕⢕⢕⢕⢕⢕⢕⢕⢕⢕⢕⢕⠀⠁⢕⢕⢕⢕⢕⢕⢕⢕⢕⢕⢕⢕⢕⢕⢕⢕⢕⢕⢕⢕⢕⢕⢕⢕⠑⠀⠀⠀⠀⢕⢕⢕⢕⢕⢕⢕⢕⢕⢕⢕⢕⢕⢕⢕⢀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⢹⣿⣇⢕⢕⢕⢕⢕⢕⢕⢕⢕⢕⢕⢕⠀⠀⠀⠁⠕⢕⢕⢕⢕⢕⢕⢕⢕⢕⢕⢕⢕⢕⢕⢕⢕⢕⢕⢕⠕⠑⠁⠀⠀⠀⠀⠀⢕⢕⢕⢕⢕⢕⢕⢕⢕⢕⢕⢕⢕⢕⢕⢄⢕⢕⢕⢕⢕⢕⢕⢕⢸⣿⣧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⢕⢕⢕⢕⢕⢕⢕⢕⢕⢕⢕⣵⣵⣵⣵⣵⣕⣕⡕⢕⢕⢕⣿⣿⢕⢜⢧⡕⢕⢕⢕⢕⢕⢕⢕⢕⠀⠀⠀⠀⠀⠀⠑⠕⠕⢕⢕⢕⢕⢕⢕⢕⢕⢕⢕⢕⢕⢕⠁⠀⠀⠀⠀⠀⠀⠀⠀⢄⢕⢕⢕⢕⢕⢕⢕⢕⢄⢕⣱⢇⢕⢕⠐⢕⢕⢕⢕⢕⢕⣕⣱⣵⣷⣿⣿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⣿⣟⣻⣿⢿⣿⣿⣷⣷⣿⣿⢕⢕⢕⢕⢕⢕⢕⢕⢕⢕⢕⢕⠀⠀⠀⠀⠀⠀⠀⠀⠀⢄⢕⢕⠑⠕⢕⢕⢕⢕⠑⠁⢕⢕⢕⠀⠀⠀⠀⠀⠀⠀⠀⢕⢕⢕⢕⢕⢕⢕⢕⢕⢕⢜⢕⢕⢕⢕⠑⣕⣱⣵⣷⣿⣿⣿⣿⣿⢇⣿⣿⣷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⢕⢕⢕⢕⢕⢕⢕⢕⢕⢕⢕⢕⢕⢕⢕⢕⢕⢕⢕⢸⣿⣿⣿⣿⣿⣿⣿⣿⣷⣿⣽⡏⢝⢕⢕⢕⢕⢕⢕⢕⢕⢸⣿⡿⢿⢔⠀⠀⠀⠀⠀⠀⠀⢔⡱⢕⠁⠀⠀⠕⢕⢕⠁⠀⠀⠁⢕⢕⢕⠀⠀⠀⠀⠀⠀⠀⢕⢕⣕⢕⢕⢕⢗⢕⠁⢕⢕⢕⢕⢕⠁⢕⢟⢻⢿⣿⢿⣿⣟⣿⣷⣷⣾⢾⣿⣇⡕⢕⢕⢕⢕⢕⢕⢕⢕⢕⢕⢕⢕⢕⢕⢕⢕⢕⢕⢕⢕⢕⢕⠀</a:t>
            </a:r>
            <a:br/>
            <a:r>
              <a:t>⢕⢕⢑⢕⢕⢕⢕⢕⢕⢕⢕⢕⢕⢕⢕⢕⢕⢕⢕⢕⢕⢕⢕⢕⢕⢕⢕⢕⢕⢕⢕⢕⢕⢕⢕⢕⢕⢕⢕⢕⢕⢕⢕⢕⢕⢕⢕⢕⢕⢕⢕⢕⢕⢕⢕⢕⢕⢕⢕⢕⢕⢕⢕⢕⢕⢕⢕⢕⢕⢕⢕⢕⢕⢕⢕⢕⢕⢕⢕⢕⢕⢕⢕⢕⢕⢕⢕⢕⢕⢕⢕⢑⠀⠀⢀⢕⢕⢕⢕⢕⢕⢕⢕⢕⢕⢕⢕⢕⢕⢕⢕⢕⢕⢕⢕⢕⢕⢕⢕⢕⢕⢕⢕⢕⢕⢕⢕⢕⢕⢕⣱⣿⣿⢿⡿⣿⣿⣿⣿⣿⢟⢏⢕⠀⢕⢕⢕⢕⢕⢕⢕⢕⢕⢕⢕⢕⢄⠀⠀⠀⠀⠀⠀⢰⣿⡟⢕⢄⠀⠀⠀⠑⠀⠀⠀⠀⢕⢕⢺⣿⣕⠀⠀⠀⠀⠀⠀⢕⢎⢕⢕⢕⢕⢕⢕⢀⢕⢕⢕⢕⢕⠀⢕⣵⣷⣿⣿⣿⣿⣿⣿⣿⣿⣿⣟⣻⢿⣿⣷⣧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⣱⣿⣿⣿⣿⣿⣿⣿⣿⣿⣿⣷⣷⡕⠀⢇⢕⢕⢕⢕⢕⢕⢕⢕⢕⢕⢕⠑⠀⠀⠀⠀⠀⢰⣿⡟⢕⢕⢕⢄⢀⢀⢀⢀⢀⣴⢔⢕⢕⢕⢿⣿⣇⠀⠀⠀⠀⢕⢕⢕⢕⢕⢕⢕⢕⠁⢕⢕⢕⢕⢕⢕⠀⢸⣿⣿⣿⣿⣿⣿⣿⣿⣿⣿⣿⣿⣿⣿⣷⣽⣻⢿⣿⣷⣕⢕⢕⢕⢕⢕⢕⢕⢕⢕⢕⢕⢕⢕⢕⢕⢕⠀</a:t>
            </a:r>
            <a:br/>
            <a:r>
              <a:t>⢕⢕⠀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⠑⠁⠀⠑⢕⢕⢕⢕⢕⢕⢕⢕⢕⢕⢕⢕⢕⢕⢕⢕⢕⢕⢕⢕⢕⢕⢕⢕⢕⢕⢕⣱⣾⣿⢟⣯⣿⣿⣿⣿⣿⣿⣿⣿⣿⣿⡇⠀⢕⢕⢕⢕⢕⢕⢕⢕⢕⢕⢕⢕⠀⠀⠀⠀⠀⢰⣿⢏⢕⢕⢕⢕⢕⣵⣿⣿⣿⡟⢱⣷⡕⢕⢕⢜⣿⣿⣆⠀⠀⠀⢕⢕⢕⢕⢕⢕⢕⢕⠀⢕⢕⢕⢕⢕⡇⠀⢾⣿⣿⣿⣿⣿⣿⣿⣿⣿⣿⣿⣿⣿⣿⣿⣿⣿⣿⣮⡻⣿⣷⣕⢕⢕⢕⢕⢕⢕⢕⢕⢕⢕⢕⢕⢕⢕⠀</a:t>
            </a:r>
            <a:br/>
            <a:r>
              <a:t>⢕⢕⢄⢄⢕⢕⢕⢕⢕⢕⢕⢕⢕⢕⢕⢕⢕⢕⢕⢕⢕⢕⢕⢕⢕⢕⢕⢕⢕⢕⢕⢕⢕⢕⢕⢕⢕⢕⢕⢕⢕⢕⢕⢕⢕⢕⢕⢕⢕⢕⢕⢕⢕⢕⢕⢕⢕⢕⢕⢕⢕⢕⢕⢕⢕⢕⢕⢕⢕⢕⢕⢕⢕⢕⢕⢕⢕⢕⢕⢕⢕⢕⢕⢕⢕⢕⢕⢕⢕⢕⢕⢕⠕⠅⢁⢀⢔⠔⢀⢀⢄⢕⢕⢕⢕⢕⢕⢕⢕⢕⢕⢕⢕⢕⢕⢕⢕⢕⢕⢕⢕⢕⢕⢕⢕⢕⣾⣿⢟⣿⣿⣿⣿⣿⣿⣿⣿⣿⣿⣿⣿⣿⣷⠀⢕⢕⢕⢕⢕⢕⢕⢕⢕⢕⢕⢕⠀⠀⠀⢀⣰⡿⢏⢕⢕⢕⢕⢱⣾⣿⣿⣿⢏⣼⣿⣿⡿⢕⢕⢕⢜⢿⣿⣧⡄⢀⢕⢕⢕⢕⢕⢕⢕⢕⠀⢕⢕⢕⢕⢸⡇⠀⢜⢝⣿⣿⣿⣿⣿⣿⣿⣿⣿⣿⣿⣿⣿⣿⣿⣿⣿⣿⣿⣮⡻⣿⣷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⢕⢕⢕⢕⢕⢕⢕⢕⢕⢕⢕⢕⢕⢕⢕⢕⢕⢕⢕⢕⢕⢕⢕⢕⢕⢕⢕⢕⢕⢕⣵⣿⣿⣵⣿⣿⣿⣿⣿⣿⣿⣿⣿⣿⣿⣿⣿⢟⢕⠀⣱⢕⢕⢕⡕⢕⢕⢕⢕⢕⢕⠀⢄⢔⢰⢺⢝⢕⢕⢕⢕⢕⣱⣿⣿⣿⢟⢕⢕⣿⣿⡟⢕⢕⢕⢕⢕⢜⢻⢟⢿⢇⢕⢕⢕⡕⢕⢕⢕⢕⢕⠁⢕⢕⢕⣿⣷⠀⢕⢾⣿⣿⣿⣿⣿⣿⣿⣿⣿⣿⣿⣿⣿⣿⣿⣿⣿⣿⣿⣿⣿⣮⢿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⣾⣿⣿⣿⣿⣿⣿⣿⣿⣿⣿⣿⣿⣿⣿⣷⢕⠀⣿⢕⢕⠕⡇⢕⢕⢕⢕⢕⠕⢱⣵⡕⣵⣾⣧⣕⣵⢵⢕⢕⢜⢿⢟⢕⢕⢕⣵⡿⢏⢕⢕⢕⢕⢕⢕⣕⣵⡇⣱⡇⢕⢕⢕⡇⢕⢕⢕⢕⢸⡔⠕⠕⢸⣿⣿⢀⢕⣾⣿⣿⣿⣿⣿⣿⣿⣿⣿⣿⣿⣿⣿⣿⣿⣿⣿⣿⣿⣿⣿⣿⣷⡻⣿⣧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⢕⢕⢕⢕⢕⢕⢕⢕⢕⢕⢕⢕⢕⢕⢕⢕⢕⢕⢱⣿⡿⣽⣿⣿⣿⣿⣿⣿⣿⣿⣿⣿⣿⣿⣿⣿⣿⣿⢕⢔⣿⢕⢕⢱⡇⠀⢕⢕⢕⢕⢄⣿⣿⣷⢸⣿⣿⣿⣿⣵⡕⢕⢕⠀⠀⠀⠁⠁⢕⢕⢕⢕⢕⣱⣷⣾⣿⣿⣿⢇⣿⣿⢕⢕⢕⣿⡕⢕⢕⢕⢸⣇⢄⠄⢸⣿⣿⡇⠁⢹⣿⣿⣿⣿⣿⣿⣿⣿⣿⣿⣿⣿⣿⣿⣿⣿⣿⣿⣿⣿⣿⣿⣿⣷⡽⣿⣷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⣾⣿⢳⣿⣿⣿⣿⣿⣿⣿⣿⣿⣿⣿⣿⣿⣿⣿⣿⡏⠀⣸⣿⡕⢕⣸⡇⠀⢕⢕⢕⠑⣼⣿⣿⣿⢕⣿⣿⣿⣿⣿⣷⢕⠀⠀⠀⠀⠀⢔⢕⣕⣵⣷⣾⣿⣿⣿⣿⣿⡿⣸⣿⣿⡕⢕⢕⣿⣇⢕⢕⢕⢸⣿⡔⠑⣾⣿⣿⡇⠀⢜⢝⢿⣿⣿⣿⣿⣿⣿⣿⣿⣿⣿⣿⣿⣿⣿⣿⣿⣿⣿⣿⣿⣿⣿⣿⡹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⢅⢕⢕⢕⢕⢕⢕⢕⢕⢕⢕⢕⢕⢕⢕⢕⢕⢕⢕⢕⢕⢕⢕⢕⢸⣿⡏⣿⣿⣿⣿⣿⣿⣿⣿⣿⣿⣿⣿⣿⣿⣿⢟⢝⢕⢄⣿⣿⡇⢱⣿⡇⢕⢕⢅⠕⣱⣿⣿⣿⣿⡕⢻⣿⣿⣿⣿⢏⠀⠀⠀⠀⠀⢔⣱⣾⣿⣿⣿⣿⣿⣿⣿⣿⡿⣱⣿⣿⣿⣇⢕⢕⣿⣿⡕⢕⢕⢸⣿⣇⢔⣿⣿⣿⣷⠀⢕⢕⢕⣸⣽⣿⣿⣿⣿⣿⣿⣿⣿⣿⣿⣿⣿⣿⣿⣿⣿⣿⣿⣿⣿⣿⣷⣻⣿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⢄⢕⢕⢕⢕⢕⢕⢕⢕⢕⢕⢕⢕⢕⢕⢕⢕⢕⢕⢕⢕⢕⢕⢕⢕⢕⢸⣿⡇⣿⣿⣿⣿⣿⣿⣿⣿⣿⣿⣿⣿⣿⣿⣵⡕⢕⠁⢸⣿⣿⢇⣿⣿⡇⢕⢕⡕⣱⣿⣿⣿⣿⣿⣧⢸⣿⣿⣿⢟⠁⠀⠀⠀⠀⢄⢱⣿⣿⣿⣿⣿⣿⣿⣿⣿⡿⣱⣿⣿⣿⣿⣿⡕⢕⣿⣿⡇⢕⢕⢸⣿⣿⡔⣿⣿⣿⣿⢔⢕⢱⣿⣿⣿⣿⣿⣿⣿⣿⣿⣿⣿⣿⣿⣿⣿⣿⣿⣿⣿⣿⣿⣿⣿⣿⣿⣧⢿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⢸⣿⣿⣿⣿⣿⣿⣿⣿⣿⣿⣿⣿⣿⣿⣿⣿⣿⣿⢕⠀⣾⣿⣿⣿⣿⣿⡇⢕⢱⣱⣿⣿⣿⣿⣿⣿⣿⢕⣿⣿⡏⠁⠀⠀⠀⠀⢀⢱⣿⣿⣿⣿⣿⣿⣿⣿⣿⡟⣱⣿⣿⣿⣿⣿⣿⣷⡕⢹⣿⣿⡕⢕⢸⣿⣿⣷⣿⣿⣿⣿⡇⠁⢸⣿⣿⣿⣿⣿⣿⣿⣿⣿⣿⣿⣿⣿⣿⣿⣿⣿⣿⣿⣿⣿⣿⣿⣿⣿⣿⡞⣿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⡟⣿⣿⣿⣿⣿⣿⣿⣿⣿⣿⣿⣿⣿⣿⣿⣷⠑⢱⣿⣿⣿⣿⣿⣿⡇⢱⣿⣿⣿⣿⣿⣿⣿⣿⣿⡇⣿⢏⠁⠀⠀⠀⠀⢀⢕⣿⣿⣿⣿⣿⣿⣿⣿⣿⢏⣼⣿⣿⣿⣿⣿⣿⣿⣿⣧⢸⣿⣿⣿⡕⢕⣿⣿⣿⣿⣿⣿⣿⣧⢄⢸⣿⣿⣿⣿⣿⣿⣿⣿⣿⣿⣿⣿⣿⣿⣿⣿⣿⣿⣿⣿⣿⣿⣿⣿⣿⣿⣿⣹⣿⣇⢕⢕⢕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⣾⣿⣷⣿⣿⣿⣿⣿⣿⣿⣿⣿⣿⣿⣿⣿⣿⣿⡇⢀⣿⣿⣿⣿⣿⣿⣿⣧⣿⣿⣿⣿⣿⣿⣿⣿⣿⣿⣧⢜⠁⠀⠀⠀⠀⠀⢱⣿⣿⣿⣿⣿⣿⣿⣿⣿⢏⣾⣿⣿⣿⣿⣿⣿⣿⣿⣿⣿⣿⣿⣿⣿⣿⡕⣿⣿⣿⣿⣿⣿⣿⣿⢕⢸⣿⣿⣿⣿⣿⣿⣿⣿⣿⣿⣿⣿⣿⣿⣿⣿⣿⣿⣿⣿⣿⣿⣿⣿⣿⣿⣿⣧⢿⣿⣕⣱⣷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⠛⠛⠚⠛⠛⠛⠛⠛⠛⠛⠛⠛⠛⠛⠛⠛⠛⠛⠑⠘⠛⠛⠛⠛⠛⠛⠛⠛⠛⠛⠛⠛⠛⠛⠛⠛⠛⠛⠛⠀⠀⠀⠀⠀⠀⠑⠛⠛⠛⠛⠛⠛⠛⠛⠛⠃⠚⠛⠛⠛⠛⠛⠛⠛⠛⠛⠛⠛⠛⠛⠛⠛⠛⠛⠛⠛⠛⠛⠛⠛⠛⠛⠃⠑⠛⠛⠛⠛⠛⠛⠛⠛⠛⠛⠛⠛⠛⠛⠛⠛⠛⠛⠛⠛⠛⠛⠛⠛⠛⠛⠛⠛⠚⠛⠛⠛⠛⠛⠛⠀</a:t>
            </a:r>
            <a:br/>
          </a:p>
        </p:txBody>
      </p:sp>
    </p:spTree>
  </p:cSld>
  <p:clrMapOvr>
    <a:masterClrMapping/>
  </p:clrMapOvr>
</p:sld>
</file>

<file path=ppt/slides/slide7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⢝⢝⢝⢝⢝⢟⢟⢟⢟⢿⢿⢟⢟⢟⢟⢟⢿⣿⣿⣿⣕⢕⢕⢕⢜⢝⢟⢻⢿⣿⡝⢕⢕⢕⢕⢕⢕⢕⢕⢕⢕⢕⢕⢕⢕⢕⢕⢕⢕⢕⢕⢕⢕⢕⢕⢕⢕⢕⢕⢕⢕⢕⢕⢕⢕⢕⢕⢕⢕⢕⢕⢕⢕⢕⢕⢕⢕⢕⢕⢕⢕⢱⢕⢕⢕⢕⢝⢿⢟⣇⢜⢻⣿⣇⢕⢕⢕⢕⢕⢕⢕⢕⢕⢕⢕⢕⢕⢕⢕⢕⢕⢕⢕⢻⡟⢟⢟⢿⣿⡕⢕⢕⢕⢕⢜⢕⢕⢕⢕⢏⢟⣿⣿⣿⣿⣿⣿⣧⢕⢕⢕⢜⣿⣷⣿⣿⣿⡿⢏⢕⢕⢕⢟⣱⣾⣿⡇⢕⢕⣕⣺⣵⣵⣵⣵⣧⣵⣵⣵⣵⣕⣕⣕⢕⣸⣇⣱⣿⣿⢟⢕⣼⣿⡏⢕⢕⢕⢕⢕⢕⢕⢕⢕⢕⢕⢕⢕⢕⣿⣿⣿⣿⣿⣿⣿⣿⣿⣿⣿⣿⣷⣵⣕⡕⢕⢕⢕⢕⣼⣿⣿⣿⢟⢕⢕⢕⢕⢕⢕⢕⢕⢕⢕⢕⢕⢕⢕⠀</a:t>
            </a:r>
            <a:br/>
            <a:r>
              <a:t>⢕⢕⢕⢕⢕⢕⢕⢕⢕⢕⢕⢕⢕⢕⢕⢕⢕⢕⢕⢕⢕⢝⢟⢿⣷⣵⡕⢕⢕⢕⢕⢕⢕⢕⢕⢕⢕⢕⢕⢕⢕⢕⢕⢕⢕⢕⢕⢕⢕⢕⢕⢕⢕⢕⢕⢕⢕⢕⢕⢕⢕⢕⢕⢕⢕⢕⢕⢕⢕⢕⢕⢕⢕⢕⢕⢕⢕⢕⢕⢕⢕⢕⢕⢕⢕⢕⢕⢕⢕⢕⢕⢕⢜⢳⣕⢜⢻⣇⢕⢕⢕⢕⢕⢕⢕⢕⢕⢕⢕⢕⢕⢕⢕⢕⢕⢕⢕⢹⡕⢕⢕⢹⣷⡕⢕⢕⢕⢕⢕⢕⢕⢕⢕⢕⢜⣿⣿⣿⣿⣿⣿⢕⢕⢕⢕⢸⣷⣿⣿⣟⡷⢕⢕⢕⢕⣵⣿⣿⣿⣿⣿⣿⢿⢿⣿⣟⣟⣿⣟⣟⣟⣿⣿⡿⢿⣿⣿⣿⣿⣿⢟⣏⣵⣾⣿⢟⢕⢕⢕⢕⢕⢕⢕⢕⢕⢕⢕⣵⣵⣵⣾⣿⣿⣿⢿⣿⣽⡷⢿⢿⣗⣳⣽⣿⣿⢿⣿⣧⡕⣱⣾⣿⣿⡟⢕⢕⢕⢕⢕⢕⢕⢕⢕⢕⢕⢕⢕⢕⢕⢕⠀</a:t>
            </a:r>
            <a:br/>
            <a:r>
              <a:t>⢕⢕⢕⢕⢕⢕⢕⢕⢕⢕⢕⢕⢕⢕⢕⢕⢕⢕⢕⢕⢕⢕⢕⢕⢜⢝⢻⡷⢕⡕⢕⢕⢕⢕⢕⢕⢕⢕⢕⢕⢕⢕⢕⢕⢕⢕⢕⢕⢕⢕⢕⢕⢕⢕⢕⢕⢕⢕⢕⢕⢕⢕⢕⢕⢕⢕⢕⢕⢕⢕⢕⢕⢕⢕⢕⢕⢕⢕⢕⢕⢕⢕⢕⢕⢕⢕⢕⢕⢱⢕⢕⢕⢕⢕⢹⣧⡕⢝⢳⡕⢕⢕⢕⢕⢕⢕⢕⢕⢕⢕⢕⢕⢕⢕⢕⢕⢕⢕⢱⡕⢕⢕⢹⣷⡕⢕⢕⢕⢕⢕⢕⢕⢕⢕⢕⢻⣿⣿⣿⣿⣿⡇⢕⢕⢕⢸⣿⣿⣿⣿⡇⢕⢕⢱⣾⣿⣿⣿⣿⣯⣿⣾⣿⣿⣿⣿⣿⣿⣿⣿⣿⣿⢿⢿⣿⣿⣷⣾⡯⢽⣟⣟⡿⣿⣿⣷⣷⣧⣕⡕⢕⢕⢕⢕⢕⢕⣾⣿⢟⣿⣿⣿⣯⣷⣿⢻⣏⣵⢞⢝⢕⢕⡕⢕⢕⡝⢝⣿⣿⣿⣿⡿⢏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⢱⡕⢕⢕⢕⢕⢕⢕⢕⢕⢕⢕⢕⢕⢕⢕⢕⢕⢕⢕⢕⢕⢕⢕⢕⢕⢕⢜⢳⣕⢕⢗⣇⡕⢕⢕⢕⢕⢕⢕⢕⢕⢕⢕⢕⢕⢕⢕⢕⢕⢕⢻⡕⢕⢕⢹⣷⡕⢕⢕⢕⢕⢕⢕⢕⢕⢕⢜⣿⣿⣿⣿⣿⣿⢕⢕⢕⢜⣿⣿⣿⣿⣷⡕⢱⣿⣿⣿⢟⣽⣿⣿⣿⣿⣿⣿⣟⣟⣿⣽⣿⣷⣾⣿⣿⣿⣿⣿⣿⣿⣿⣿⣿⣷⣷⣷⣮⣽⣻⢿⣿⣿⣷⣧⣕⢕⢕⢕⣿⣿⣿⢿⣿⣿⡿⢏⣱⢞⢝⢕⢕⣱⣵⣷⣿⣷⣷⣾⣿⣿⣿⣿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⢳⣕⢕⢕⢕⢕⢕⢕⢕⢕⢕⢕⢕⢕⢕⢕⢕⢕⢕⢕⢕⢕⢕⢕⢕⢕⢕⢝⣧⡕⢜⢣⣕⢕⢕⢕⢕⢕⢕⢕⢕⢕⢕⢕⢕⢕⢕⢕⢕⢕⢿⣇⢕⢕⢹⣧⢕⢕⢕⢕⢕⢕⢕⢕⢕⢕⢹⣿⣿⣿⣿⣿⡇⢕⣱⣾⣿⣿⣿⣿⣿⢕⣯⣽⣽⣷⣿⣿⣿⢿⣻⣽⣾⣿⣿⣿⣿⣿⣿⣿⣿⣿⣿⣿⣿⣿⣿⣿⣿⣿⣿⣿⣿⣿⣿⣿⣿⣿⣷⣾⣝⡻⣿⣷⣧⣵⣿⣿⣿⣷⣻⣿⢕⡜⢇⢕⢕⣱⣷⣿⣿⣿⣿⣿⣿⣿⣿⣿⣿⣿⣧⢕⢕⢕⢕⢕⢕⢕⢕⢕⢕⢕⢕⢕⢕⢕⢕⢕⢕⢕⠀</a:t>
            </a:r>
            <a:br/>
            <a:r>
              <a:t>⢕⢕⢕⢕⢕⢕⢕⢕⢕⢕⢕⢕⢕⢕⢕⢕⢕⢕⢕⢕⢕⢕⢕⢕⢕⢕⢕⢕⢕⢕⢕⢕⢕⢕⢕⢱⣕⢕⢕⢕⢕⢕⢕⢕⢕⢕⢕⢕⢕⢕⢕⢕⢕⢕⢕⢕⢕⢕⢕⢕⢕⢕⢕⢕⢕⢕⢕⢕⢕⢕⢕⢜⢻⣧⣕⢕⢕⢕⢕⢕⢕⢕⢕⢕⢕⢕⢕⢕⢕⢕⢕⢕⢕⢕⢕⢕⢕⢕⢜⢿⣧⡕⢝⣷⡕⢕⢕⢕⢕⢕⢕⢕⢕⢕⢕⢕⢕⢕⢕⢕⢜⣿⣇⢕⢕⢜⣧⢕⢕⢕⢕⢕⢕⢕⢕⢕⢕⣿⣿⣿⣿⣿⣿⣿⣿⢟⣽⣿⣿⣿⣿⡕⣿⣿⣿⣿⢿⣯⣿⣿⣿⣿⣿⣿⣿⣿⣿⣿⣿⣿⣿⣿⣿⣿⣿⣿⣿⣿⣿⣿⣿⣿⣿⣿⣽⣿⣯⣝⢕⢏⢝⢕⢱⢝⢻⣿⣿⢝⢻⣿⡏⡇⢎⢕⢕⢕⢸⣽⣿⣿⣿⣿⣿⣿⣿⣿⣿⡏⢜⢻⣿⣷⣕⢕⢕⢕⢕⢕⢕⢕⢕⢕⢕⢕⢕⢕⢕⢕⢕⢕⠀</a:t>
            </a:r>
            <a:br/>
            <a:r>
              <a:t>⢕⢕⢕⢕⢕⢕⢕⢕⢕⢕⢕⢕⢕⢕⢕⢕⢕⢕⢕⢕⢕⢕⢕⢕⢕⢕⢕⢕⢕⢕⢕⢕⢕⢕⢕⢕⢜⢕⢳⢕⣕⢕⢕⢕⢕⢕⢕⢕⢕⢕⢕⢕⢕⢕⢕⢕⢕⢕⢕⢕⢕⢕⢕⢕⢕⢕⢕⢕⢕⢕⢕⢕⢕⢜⢝⢧⣕⢕⢕⢕⢕⢕⢕⢕⢕⢕⢕⢕⢕⢕⢕⢕⢕⢕⢱⢕⢕⢕⢕⢕⢹⣿⣕⢜⢜⢱⣕⢕⢕⢕⢕⢕⢕⢕⢕⢕⢕⢕⢕⢕⢕⢜⣿⣧⢕⢕⢸⡕⢕⢕⢕⢕⢕⢕⢕⢕⢕⢹⣿⣿⣿⣿⣿⣯⣾⣿⣿⣿⣿⣿⣿⣧⢹⣿⣿⣿⣿⣿⣿⣿⣿⣿⣿⣿⣿⣿⣿⣿⣿⣿⣿⣿⣿⣽⣽⣟⡟⢻⢿⣿⣿⢿⣿⢿⢿⢿⢟⢕⢕⢕⢕⢕⢕⢕⢕⡺⢟⢷⡕⢝⢷⢜⢕⢕⢕⢕⢕⢝⣿⣿⣿⣿⣿⣿⣿⣿⡿⢕⢕⢕⢜⢻⣿⣷⡕⢕⢕⢕⢕⢕⢕⢕⢕⢕⢕⢕⢕⢕⢕⢕⠀</a:t>
            </a:r>
            <a:br/>
            <a:r>
              <a:t>⢕⢕⢕⢕⢕⢕⢕⢕⢕⣕⢕⣕⢕⢕⢕⢕⢕⢕⢕⢕⢕⢕⢕⢕⢕⢕⢕⢕⢕⢕⢕⢕⢕⢕⢕⢕⢕⢕⢕⢕⢝⢗⢧⣕⡕⢕⢕⢕⢕⢕⢕⢕⢕⢕⢕⢕⢕⢕⢕⢕⢕⢕⢕⢕⢕⢕⢕⢕⢕⢕⢕⢕⢕⢕⢕⢕⢝⢳⣵⢕⢕⢕⢕⢕⢕⢕⢕⢕⢕⢕⢕⢕⢕⢕⢕⢕⢕⢕⢕⢕⢕⢜⢿⣧⡕⢕⢜⣧⡕⢕⢕⢕⢕⢕⢕⢕⢕⢕⢕⢕⢕⢕⢜⢿⣧⢕⢕⢕⢕⢕⢕⢕⢕⢕⢕⢕⣵⣾⣿⣿⣿⣿⣿⣿⣿⣿⣿⣿⣿⣿⣿⣿⣿⣿⣿⣿⣿⣿⣿⣿⣿⣿⣿⣿⣿⣿⣿⢿⢟⢟⢟⢟⢟⢻⡿⢕⢕⢕⢕⢕⢕⢕⢕⢜⢕⢕⢕⢕⢕⢕⢕⢕⢕⢕⢕⢕⢕⢕⢝⢕⢕⢕⢕⢕⢕⢕⢕⢕⢕⢝⢟⢻⢟⢟⢏⢝⢕⢕⢕⢕⣕⣵⣿⣿⢇⢕⢕⢕⢕⢕⢕⢕⢕⢕⢕⢕⢕⢕⢕⢕⠀</a:t>
            </a:r>
            <a:br/>
            <a:r>
              <a:t>⢕⢕⢕⢕⢕⢕⢕⢕⢝⢿⣿⣿⣷⣿⣧⣵⣕⡕⢕⢕⢕⢕⢕⢕⢕⢕⢕⢕⢕⢕⢕⢕⢕⢕⢕⢕⢕⢕⢕⢕⢕⢕⢕⢕⢝⢳⢵⣕⢕⢕⢕⢕⢕⢕⢕⢕⢕⢕⢕⢕⢕⢕⢕⢕⢕⢕⢕⢕⢕⢕⢕⢕⢕⢕⢕⢕⢕⢕⢜⢝⢱⣕⢕⢕⢕⢕⢕⢕⢕⢕⢕⢕⢕⢕⢕⢕⢕⢕⢕⢕⢕⢕⢕⢝⢧⡕⢕⢕⢳⣕⢕⢕⢕⢕⢕⢕⢕⢕⢕⢕⢕⢕⢕⢜⢿⣇⢕⢕⢕⢕⢕⢕⢕⢕⣵⣿⡿⢟⣵⣿⣿⣿⣿⣿⣿⣿⣿⣿⣿⣿⣿⣿⢟⢟⢟⢿⣿⣿⡻⢟⢟⢟⣿⢏⢝⢿⢇⢕⢕⢕⢕⢕⢕⢜⢕⢕⢕⢕⢕⢕⢕⢕⢕⢕⢕⢕⢕⢕⢕⢕⢕⢕⢕⢕⢕⢕⢕⢕⢕⢕⢕⢔⠕⠕⢕⢕⢕⢜⣿⣷⣾⣿⣾⢷⢫⣵⡇⢺⣿⣿⣿⡿⢟⢏⢕⢕⢕⢕⢕⢕⢕⢕⢕⢕⢕⢕⢕⢕⢕⢕⠀</a:t>
            </a:r>
            <a:br/>
            <a:r>
              <a:t>⢕⢕⢕⢕⢕⢕⢕⢕⢕⢕⢕⢜⢝⢿⢿⣿⣿⣿⣷⣧⣕⡕⢕⢕⢕⢕⢕⢕⢕⢕⢕⢕⢕⢕⢕⢕⢕⢕⢕⢕⢕⢕⢕⢕⢕⢕⢕⢜⢕⢧⢕⡕⢕⢕⢕⢕⢕⢕⢕⢕⢕⢕⢕⢕⢕⢕⢕⢕⢕⢕⢕⢕⢕⢕⢕⢕⢕⢕⢕⢕⢕⢕⢕⢕⢕⢕⢕⢕⢕⢕⢕⢕⢕⢕⢕⢕⢕⢕⢕⢕⢕⢕⢕⢕⢕⢱⢇⢕⢕⢜⢱⢕⢕⢕⢕⢕⢕⢕⢕⢕⢕⢕⢕⢕⢜⢿⣇⢕⢕⢕⢕⢕⣱⣾⣿⢏⢗⢟⢻⣿⣿⣿⣿⣿⣿⡟⢟⢝⣿⣿⣿⣿⢕⢕⢕⢕⢕⢕⢕⢕⢕⢕⢕⢕⢕⢕⢕⢕⢕⢕⢕⢕⢕⢕⢕⢕⢕⢕⢕⢕⢕⢕⢕⢕⢕⢕⢕⢕⢕⢕⢕⢕⢕⢕⢕⢕⢕⢕⢕⢕⢕⢕⢕⠀⠀⠁⢕⢕⢽⣿⣿⣷⣷⡷⢜⢕⢕⢕⢜⢻⣿⣷⡕⢕⢕⢕⢕⢕⢕⢕⢕⢕⢕⢕⢕⢕⢕⢕⢕⢕⠀</a:t>
            </a:r>
            <a:br/>
            <a:r>
              <a:t>⢕⢕⢕⢕⢕⢕⢕⢕⢕⢕⢕⢕⢕⢕⢕⢜⢝⢻⢿⣿⣿⣷⣧⣕⡕⢕⢕⢕⢕⢕⢕⢕⢕⢕⢕⢕⢕⢕⢕⢕⢕⢕⢕⢕⢕⢕⢕⢕⢕⢕⢕⢝⢟⢷⣧⣕⡕⢕⢕⢕⢕⢕⢕⢕⢕⢕⢕⢕⢕⢕⢕⢕⢕⢕⢕⢕⢕⢕⢕⢕⢕⢕⢕⢕⢕⢕⢕⢕⢕⢕⢕⢕⢕⢕⢕⢕⢕⢕⢕⢕⢕⢕⢕⢕⢕⢕⢕⢕⢕⢕⢕⢕⢕⢕⢕⢕⢕⢕⢕⢕⢕⢕⢕⢕⢕⢜⢻⣇⢕⢕⢕⣵⣿⡿⢇⢕⢕⢕⢕⢻⣿⣿⣿⣿⣿⢕⢕⢕⢸⡏⢻⣧⢕⢕⢕⢕⢕⢕⢕⢕⢕⢕⢕⢕⢕⢕⢕⢕⢕⢕⢕⢕⢕⢕⢕⢕⢕⢕⢕⢕⢕⢕⢕⢕⢕⢕⢕⢕⢕⢕⢕⢕⢕⢕⣕⣱⣵⣷⣷⣿⢇⢕⢕⢄⠀⢕⢕⢕⢕⢝⢏⢕⢕⢕⢕⢕⢕⢕⢕⢕⢜⢿⣿⣇⢕⢕⢕⢕⢕⢕⢕⢕⢕⢕⢕⢕⢕⢕⣱⣾⠀</a:t>
            </a:r>
            <a:br/>
            <a:r>
              <a:t>⢕⢕⢕⢕⢕⢕⢕⢕⢕⢕⢕⢕⢕⢕⢕⢕⢕⢕⢕⢝⢟⢿⣿⣿⣷⣧⣕⡕⢕⢕⢕⢕⢕⢕⢕⢕⢕⢕⢕⢕⢕⢕⢕⢕⢕⢕⢕⢕⢕⢕⢕⢕⢕⢕⢜⢝⢻⢷⣧⣕⢕⢕⢕⢕⢕⢕⢕⢕⢕⢕⢕⢕⢕⢕⢕⢕⢕⢕⢕⢕⢕⢕⢕⢕⢕⢕⢕⢕⢕⢕⢕⢕⢕⢕⢕⢕⢕⢕⢕⢕⢕⢕⢕⢕⢕⢕⢕⢕⢕⢕⢕⢕⢜⢕⢕⢕⢕⢕⢕⢕⢕⢕⢕⢕⢕⢕⢜⢻⣇⣕⣾⣿⢟⢕⢕⢕⢕⢕⢕⢕⢜⢿⣿⣿⣿⢕⢕⢕⢕⢕⢕⢇⢕⢕⢕⢕⢕⢕⢕⢕⢕⢕⢕⢕⢕⢕⢕⢕⢕⢕⢕⢕⢕⢕⢕⢕⢕⢕⢕⢕⢕⢕⢕⢕⢕⣕⣕⣵⣵⣵⣷⣕⢟⢟⢟⢟⢟⢏⢝⢕⢕⢕⢕⢕⢕⢕⢕⢕⢕⢕⢕⢕⢕⢕⢕⢕⢕⢕⢕⢕⢕⢕⢻⣿⣷⡕⢕⢕⢕⢕⢕⢕⢕⢕⢕⣕⣵⣿⣿⣿⠀</a:t>
            </a:r>
            <a:br/>
            <a:r>
              <a:t>⢕⢕⢕⢕⢕⢕⢕⢕⢕⢕⢕⢕⢕⢕⢕⢕⢕⢕⢕⢕⢕⢕⢜⢝⢻⢿⣿⣿⣷⣧⣕⡕⢕⢕⢕⢕⢕⢕⢕⢕⢕⢕⢕⢕⢕⢕⢕⢕⢕⢕⢕⢕⢕⢕⢕⢕⢕⢕⢝⢟⢿⣧⣕⡕⢕⢕⢕⢕⢕⢕⢕⢕⢕⢕⢕⢕⢕⢕⢕⢕⢕⢕⢕⢕⢕⢕⢕⢕⢕⢕⢕⢕⢕⢕⢕⢕⢕⢕⢕⢕⢕⢕⢕⢕⢕⢕⢕⢕⢕⢕⢕⢕⢕⢕⢕⢕⢕⢕⢕⢕⢕⢕⢕⢕⢕⢕⢕⢜⢹⣿⣿⢏⢕⢕⢕⢕⢕⢕⢕⢕⢕⢜⡿⢟⢝⢕⢕⢕⢕⢕⢕⢕⢕⢕⢕⢕⢕⢕⢕⢕⢕⢕⢕⢕⢕⢕⢕⢕⢕⢕⢕⢕⢕⢕⢕⢕⢕⢕⢕⣕⣱⣵⣷⡷⢿⢿⢟⢟⢟⢏⢝⢕⢕⢕⢕⢕⢕⢕⢕⢕⢕⢕⢕⢕⢕⢕⢕⢕⢕⢕⢔⢑⠀⠀⠁⠕⢕⢕⢕⢕⢕⢕⢕⢝⣿⣷⡕⢕⢕⢕⢕⢕⢕⣱⣾⣿⣿⣿⣿⢿⠀</a:t>
            </a:r>
            <a:br/>
            <a:r>
              <a:t>⢕⢕⢕⢕⢕⢕⢕⢕⢕⢕⢕⢕⢕⢕⢕⢕⢕⢕⢕⢕⢕⢕⢕⢕⢕⢕⢜⢝⢟⢻⢿⣿⣷⣷⣕⡕⢕⢕⢕⢕⢕⢕⢕⢕⢕⢕⢕⢕⢕⢕⢕⢕⢕⢕⢕⢕⢕⢕⢕⢕⢕⢜⢝⢻⢷⣧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⣕⣕⣕⣱⣵⢵⢵⢷⢗⢟⢟⢏⢝⢝⢕⢕⢕⢕⢕⢕⢕⢕⢕⢕⢕⢕⢕⢕⢕⢕⢕⢕⢕⢕⢕⢕⢕⢕⢕⢕⢕⠕⠕⠕⢕⢔⢀⠀⠀⠀⢕⢕⢕⢕⢕⢕⢕⢜⣿⣿⡕⢕⢕⣕⣵⣿⣿⣿⢿⢟⢕⢕⢕⠀</a:t>
            </a:r>
            <a:br/>
            <a:r>
              <a:t>⢕⢕⢕⢕⢕⢕⢕⢕⢕⢕⢕⢕⢕⢕⢕⢕⢕⢕⢕⢕⢕⢕⢕⢕⢕⢕⢕⢕⢕⢕⢕⢜⢝⢟⢻⢿⢇⢕⢕⢕⢕⢕⢕⢕⢕⢕⢕⢕⢕⢕⢕⢕⢕⢕⢕⢕⢕⢕⢕⢕⢕⢕⢕⢕⢕⢝⢻⣷⣧⣕⢕⢕⢕⢕⢕⢕⢕⢕⢕⢕⢕⢕⢕⢕⢕⢕⢕⢕⢕⢕⢕⢕⢕⢕⢕⢕⢕⢕⢕⢕⢕⢕⢕⢕⢕⢕⢕⢕⢕⢕⢕⢕⢕⢕⢕⢕⢕⢕⢕⢕⢕⢕⢕⢕⢕⢕⢕⢕⢸⣿⡟⣕⣕⢕⢕⢕⢕⢕⢕⢕⢕⢕⢕⢕⢕⢕⢕⢕⢕⣕⣕⣱⣵⡵⢵⢕⢕⢕⢕⢗⢇⢕⢕⢕⢜⢝⢝⢕⢕⢕⢕⢕⢕⢕⢕⢕⢕⢕⢕⢕⢕⢕⢕⢕⢕⢕⢕⢕⢕⢕⢕⢕⢕⢕⢕⢕⢕⢕⢕⢕⢕⢕⢕⢕⢕⠕⢕⢕⢕⢕⢔⢕⢕⢕⢔⢀⢕⢻⣿⣧⡕⠕⢕⢕⢕⢜⣿⣿⣵⣾⣿⢿⢟⢏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⢟⢷⣧⣕⡕⢕⢕⢕⢕⢕⢕⢕⢕⢕⢕⢕⢕⢕⢕⢕⢕⢕⢕⢕⢕⢕⢕⢕⢕⢕⢕⢕⢕⢕⢕⢕⢕⢕⢕⢕⢕⢕⢕⢕⢕⢕⢕⢕⢕⢕⢕⢕⢕⢕⢕⢕⢕⢕⢕⣾⣿⢻⣿⣿⡿⢿⢿⢿⢷⢷⢞⢟⢗⢞⢝⢏⢕⢕⢜⢝⢕⢕⢕⢕⢕⢕⢕⢕⢕⢕⢕⢕⢕⢕⢕⢕⢕⢕⢕⢕⢕⢕⢕⢕⢕⢕⢕⢕⢕⢕⢕⢕⢕⢕⢕⢕⢕⢕⢕⢕⢕⢕⢕⢕⢕⢕⢕⢕⢕⢕⢕⢕⢕⢕⢕⢕⢀⠀⠑⠕⠑⠕⠕⠀⢕⢕⢕⢔⢀⠁⠙⠑⠀⠀⢕⢕⣕⣾⣿⣿⡏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⢝⢿⣧⣕⢕⢕⢕⢕⢕⢕⢕⢕⢕⢕⢕⢕⢕⢕⢕⢕⢕⢕⢕⢕⢕⢕⢕⢕⢕⢕⢕⢕⢕⢕⢕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⢕⢄⢄⢄⢄⢀⢀⢄⢁⢕⢕⢕⢕⢔⢔⢔⢔⢕⣕⣼⢿⢿⡿⣿⣷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⢟⢧⣕⢕⢕⢕⢕⢕⢕⢕⢕⢕⢕⢕⢕⢕⢕⢕⢕⢕⢕⢕⢕⢕⢕⢕⢕⢕⢕⢕⢕⢕⢕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⣕⢕⢜⢝⢕⢕⢕⢹⣿⣧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⢝⢇⢕⢕⢕⢕⢕⢕⢕⢕⢕⢕⢕⢕⢕⢕⢕⢕⢕⢕⢕⢕⢕⢕⢕⢕⢕⢕⢕⢕⢕⢕⢕⢕⢕⢕⢕⢕⢕⢕⢕⢕⢕⢕⢕⢕⢕⢱⣿⡟⢕⢕⢕⢕⢕⢕⢕⢕⢕⢕⢕⢕⢕⢕⢕⢕⢕⢕⢕⢕⢕⢕⢕⢕⢕⢕⢕⢕⢕⢕⢕⢕⢕⢕⢕⢕⢕⢕⢕⢕⢕⢕⢕⢕⢕⢕⢕⠑⢕⢕⢕⢕⢕⢕⢕⢕⢕⢕⢕⢕⢕⢕⢕⢕⢕⢕⢕⢕⢕⢕⢕⢕⢕⢕⢕⢕⢕⢕⢕⢕⢕⢕⢕⢕⢕⢕⢕⢕⢕⢕⣱⢟⢟⢕⢕⢕⢕⢕⢕⢕⢻⣿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⢕⢕⢕⢕⢕⢕⢕⢕⢕⢕⢕⢕⢕⢕⢕⢕⢕⢕⢕⢕⢕⢕⢕⢕⢕⢕⢕⢕⢕⢕⢕⢕⢕⢕⢕⡕⢕⢕⢕⢕⢕⢕⢜⢝⢕⢕⢕⢕⢕⢕⢕⢕⢕⢕⡜⣿⣿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⢱⣣⣕⢕⢕⢕⢕⢕⢕⢕⢕⢕⠕⠑⢑⢁⢕⢕⢕⢕⢕⢕⢕⢕⢕⢕⢕⢕⢕⢕⢕⢕⢕⢕⢕⢕⢕⢕⢕⢕⢕⢕⢕⢕⢕⢕⢻⣕⢕⢕⢕⢕⢕⢕⢕⢕⢕⢕⢕⢕⢕⢕⢕⢕⢕⢕⢹⣿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⣕⢕⢕⢕⢕⢕⢕⢕⢕⢕⢕⢕⢕⢕⢕⢕⢕⢕⢸⣷⣿⣷⣕⢕⠕⠑⠑⢁⢕⢄⢔⢕⢕⢕⢕⢕⢕⢕⢕⢕⢕⢕⢕⢕⢕⢕⢕⢕⢕⢕⢕⢕⢕⢕⢕⢕⢕⢕⢕⢕⢕⢕⢕⢕⢸⣿⣧⢕⢕⢕⢕⢕⢕⢕⢕⢕⢕⢕⢕⢕⢕⢕⢕⢕⢜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⣾⣿⡕⢕⢕⢕⢕⢕⢕⢕⢕⢕⢕⢕⢕⢕⢕⢕⢸⣿⣿⣿⣿⣧⣴⡔⢕⠑⢕⢕⢕⢕⢕⢕⢕⢕⢕⢕⢕⢕⢕⢕⢕⢕⢕⢕⢕⢕⢕⢕⢕⢕⢕⢕⢕⢕⢕⢕⢕⢕⢕⢕⢕⢕⢱⣿⣿⣧⢕⢕⢕⢕⢕⢕⢕⢕⢕⢕⢕⢕⢕⢕⢕⢕⢕⢸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⢸⣿⣿⣷⡕⢕⢕⢕⢕⢕⢕⢕⢕⢕⢕⢕⢕⢕⢕⢜⣿⣿⣿⣿⣿⣿⣿⠇⢀⢕⢕⢕⢕⢕⢕⢕⢕⢕⢕⢕⢕⢕⢕⢕⢕⢕⢕⢕⢕⢑⢕⢕⢕⢕⢕⢕⢕⢕⢕⢕⢕⢕⢕⢕⢕⢕⢸⣿⣿⣷⡕⢕⢕⢕⢕⢕⢕⢕⢕⢕⢕⢕⢕⢕⢕⢕⢕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⢕⢸⣿⣿⣿⣷⡕⢕⢕⢕⢕⢕⢕⢕⢕⢕⢕⢕⢕⠁⢕⣿⣿⣿⣿⣿⣿⣿⣷⣧⡕⢕⢕⢕⢕⢕⢕⢕⢕⢕⢕⢕⢕⢕⢕⢕⢕⢕⢕⢕⢕⢕⢕⢅⠕⢕⢕⢕⢕⢕⢕⢕⢕⢕⢕⢕⢕⢕⣿⣿⣿⣷⡕⢕⢕⠕⢕⢕⢕⢕⢕⢕⢕⢕⠕⢕⢕⢕⢜⣿⣷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⢑⢕⢕⢕⢕⢕⢕⢕⢕⢾⣿⣿⣿⣿⣿⣧⡕⢕⢕⢕⠁⢕⢕⢕⢕⢕⢕⠄⢕⣿⣿⣿⣿⣿⣿⢿⢟⢕⣡⣕⠕⢕⢕⢕⢕⢕⢕⢕⢕⢕⢕⢕⢕⢕⢕⢕⢕⢕⢕⢕⢕⢐⠅⢕⢕⢕⢕⢕⢕⢕⢕⢕⢕⢕⢕⢕⢻⣿⡟⢿⣷⡕⢕⢕⢕⢕⢕⢕⢕⠀⢕⢕⢔⢕⢕⢕⢕⢹⣿⣇⢕⢕⢕⢕⠀</a:t>
            </a:r>
            <a:br/>
            <a:r>
              <a:t>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⢇⢕⢕⢕⢕⢕⢕⢕⢕⢕⢕⢕⠑⡕⢕⢕⢕⣧⣕⢝⢟⢿⢿⣿⣿⣧⢕⢕⢕⢕⠕⢕⢕⢕⠅⠀⢕⣿⣟⢏⠝⢕⢑⢅⣕⣟⣟⣟⣇⡕⢕⢕⢅⢕⢕⢕⢕⢕⢅⠑⢕⢔⢅⢑⠕⢕⢕⢕⢕⢕⢕⢕⢕⢕⢕⢕⢕⢕⢕⢕⢕⢕⢕⢕⢸⣿⡇⢜⢿⣿⡕⢕⢁⢕⢕⢕⢕⠀⠑⢕⢕⢀⢕⢕⢕⢕⢻⣿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⢔⣿⡅⢕⢕⣿⣿⢿⢷⢕⢕⢕⢑⢕⣴⣧⡕⢕⢀⠑⢕⢕⠀⠀⠐⣿⣿⣿⣵⣷⣿⣿⢿⠟⠟⠛⠛⠋⠁⠑⢕⢕⠕⢕⢕⢕⢕⢕⢄⢁⠑⢕⢕⢔⢄⢕⢕⢕⢕⢕⢕⢔⢕⢕⢕⢕⢕⢕⢕⢕⢕⢕⢜⣿⣿⢕⢜⢿⣿⡕⢕⢕⢕⢕⢕⠀⢀⢕⢕⢕⢕⠕⢕⢕⢜⣿⣿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⠁⢕⢕⢕⠁⢕⢕⢕⢱⣿⣷⡕⢕⠝⢾⢿⢿⠿⠿⢿⣿⣿⣾⣿⣿⣧⢕⠀⠁⢕⢕⠀⠀⢿⣿⣿⣿⡿⠏⠁⠀⢀⢀⠄⠄⠔⠔⢔⢅⢕⢕⠀⠁⠑⢕⢕⢕⢕⢔⢄⢅⢕⢕⢕⢕⢕⢕⢕⢕⢕⢕⢕⢔⢅⢕⢕⠕⢕⠕⢕⢕⢿⣿⡇⢕⢜⣿⣿⡕⢕⢕⢕⢕⠕⠑⢕⢕⢕⣧⢔⢕⢕⢕⢜⢻⢿⣿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⢀⢕⢕⢕⠀⠑⢕⠕⣼⣿⠟⠓⠑⠀⢀⢀⢀⠀⢀⢀⠁⠙⢻⣿⣿⣿⣧⢕⠀⠀⢕⢕⠀⢸⣿⣿⡿⢊⢄⣰⢕⣁⢄⠔⠕⢔⢄⠀⠑⢕⢕⢔⠀⠀⠀⠁⠑⠕⢕⢕⢕⢕⠁⠀⢀⢅⠕⠑⠕⠅⠁⠑⠁⠑⠁⠁⠀⢀⢀⢔⢕⣿⣿⡇⢕⢕⢸⣿⣧⢕⢕⢕⢕⢀⢕⢕⢕⢕⣿⣷⣕⢕⢕⢕⢕⢕⢜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⠑⢕⢕⠀⠀⠕⢔⣯⢔⠀⠀⢔⢕⠑⢁⢄⢄⢄⠀⠑⢔⣔⡝⣿⣿⣿⣇⢑⠀⢱⢕⠀⢸⣿⣿⣯⣾⣿⣿⢿⢿⢟⠀⠀⠀⢕⠀⠀⣷⣷⣧⡕⠀⢀⣴⡔⠕⠕⠑⠕⢕⢕⢔⢔⢔⢄⢄⢄⢀⢀⢄⢄⢄⢔⢔⢕⢕⢕⢕⢕⢿⣿⡇⢕⢕⢕⣿⣿⢕⢕⢕⢕⢕⢕⢕⢕⢕⣿⣿⣿⣷⣕⢕⢕⢕⢝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⣱⢇⢕⠕⢕⠀⢕⢕⢔⠀⠐⢸⠏⠀⠀⢕⢕⡱⣷⡷⠀⠀⠀⠀⠀⢸⣿⣿⣿⣿⣿⣿⠀⠀⣿⡕⠀⣼⣿⣿⣿⣿⣿⣿⣇⠀⢕⢄⣕⣰⢕⡀⢰⣿⣿⣿⢕⣰⣾⣿⣿⣷⣦⣄⣀⢀⠁⠁⠁⠐⠁⠑⠕⠕⢕⢕⢕⢕⢕⢕⢕⢕⢕⢕⢕⢸⣿⡇⢕⢕⢕⣿⣿⢕⢕⢕⢕⢕⢕⢕⢕⢱⣿⡿⢜⢻⣿⣷⣧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⣷⣿⡿⢕⢕⠀⢕⢕⠀⢕⢕⠀⠀⣧⣦⡀⠀⢱⣾⣷⢀⢕⢄⢄⢄⡇⠀⣸⣿⣿⣿⣿⣿⣿⠀⢱⣿⢇⣱⣿⣿⣿⣿⣿⣿⣿⣿⣧⡕⢜⢿⢿⢕⣰⣿⣿⣿⣷⣿⣿⣿⣿⣿⣿⣿⣿⣿⠁⠀⢴⢔⢔⢔⢔⢔⢔⢕⢕⢕⢕⢕⢕⢕⢕⢕⢕⢕⢸⣿⡇⢕⢕⢕⣿⣿⢕⢕⢕⠀⠁⢕⢕⢕⣸⣿⡇⢕⢕⢜⢻⢿⣿⣷⣧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⣿⣿⢇⢕⠑⠀⠀⢕⢔⠁⢕⠀⠀⢿⣿⣿⣦⣅⣻⣿⣷⡅⢸⣿⡟⢕⣰⣿⣿⣿⣿⣿⡿⠃⣰⣿⣿⣿⣿⣿⣿⣿⣿⣿⣿⣿⣿⣿⣿⣷⡷⢷⢿⣿⡿⣿⣽⣝⣿⣿⣿⣿⣿⣿⣿⣿⡇⠀⢱⣯⢎⢕⢕⢕⢕⢕⢕⢕⢕⢕⢕⢕⢕⢕⢕⢕⢕⢸⣿⡇⢕⢕⢸⣿⡏⢕⢕⠁⠀⠀⠀⢕⢕⣿⣿⢕⢕⢕⢕⢕⢕⢜⢝⢟⠀</a:t>
            </a:r>
            <a:br/>
            <a:r>
              <a:t>⢕⢕⢕⢕⢕⢕⢕⢕⢕⢕⠕⠕⠑⠑⠑⢑⢕⢕⢕⢕⢕⢕⢕⢕⢕⢕⢕⢕⢕⢕⢕⢕⢕⢕⢕⢕⢕⢕⢕⢕⢕⢕⢕⢕⢕⢕⢕⢕⢕⢕⢕⢕⢕⢕⢕⢕⢕⢕⢕⢕⢕⢕⢕⢕⢕⢕⢕⢕⢕⢕⢕⢕⢕⢕⢕⢕⢕⢕⢕⢕⢕⢕⢕⢕⢕⢕⢕⢕⢕⢕⢕⢕⢕⢕⢕⢕⢕⢕⢕⢕⢕⢕⢕⠕⠑⢕⠑⢕⠕⢕⢕⢕⢕⢕⢕⢕⢕⢅⢅⢑⠅⢕⢕⢕⢕⣾⣿⢇⠑⠀⠀⠀⢀⠁⠕⢔⠀⠀⠀⢜⣿⣿⣿⣿⣿⡿⢿⣿⣷⣧⣵⣾⣿⣿⣿⣿⣿⣭⣴⣾⣿⣿⣿⣿⣿⣿⣿⣿⣿⣿⣿⣿⣿⣿⣿⣿⣷⣷⣷⢿⢣⢟⢟⢿⢿⣿⣿⣿⣿⣿⣿⣿⠁⢄⡞⢕⣕⣱⣵⣷⣾⣷⢕⢕⢕⢕⢕⢕⢕⢕⠁⠀⢕⢸⣿⡇⢕⢕⣾⣿⢇⢕⡄⠀⠀⠀⢀⢕⣿⣿⢇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⠅⢐⠐⢅⠁⠁⠁⠑⠑⠕⠕⠕⢕⢕⢕⢕⢕⢕⣱⣾⣿⢟⢕⢅⢄⢔⣰⣵⢜⣇⢀⠁⠀⠀⠀⠀⢜⣿⣿⣿⣿⣷⣿⢇⣿⣵⣵⣾⣿⣿⣿⣿⣿⣿⣿⣿⣿⣿⣿⣿⣿⣿⣿⣿⣿⣿⣿⣿⣿⣿⣿⣿⣿⡯⢇⢕⢕⢕⢕⢕⢕⣿⣿⣿⣿⣿⣿⡇⣱⡎⢷⣾⣿⣿⣿⣿⠟⢕⢕⢕⢕⢕⢕⢕⢕⢕⠀⠀⢕⢸⣿⡇⢕⣼⣿⢏⢕⣾⠕⠀⠀⠀⢕⣾⣿⢟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⢑⢅⠅⠅⠕⢐⢐⠀⠀⠀⠀⠀⠀⠀⠀⠀⠁⢅⢕⢕⢕⣿⣿⣵⣵⣵⣷⣾⣿⢿⣿⡇⣿⣇⢄⠀⠀⠀⠀⠑⢸⣿⣿⡿⢟⢕⢕⢕⢜⢻⣿⣿⣿⣿⣿⣿⣿⣿⣿⣿⣿⣿⣿⣿⣿⣿⣿⣿⣿⣿⣿⣿⣿⣿⣿⣿⣷⡕⢕⢕⢕⢕⢕⣱⣿⣿⣿⣿⣿⣿⣿⡟⢕⢸⢿⣿⣿⢟⢕⢕⢕⢕⢕⢕⢕⢕⢕⢕⠀⠀⢄⢕⢸⣿⡇⣿⣿⣫⣵⣿⢏⠀⠀⠀⣰⣿⣿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⢄⢀⢀⢄⢔⢔⢔⢕⢕⢕⢕⢝⢟⢟⢟⢟⢝⢕⢕⢜⣿⣿⣿⣿⣧⡔⢀⠀⠀⣄⠑⢻⣿⣿⢕⢕⢕⢕⢕⣼⣿⣿⣿⣿⣿⣿⣿⣿⣿⣿⢜⣿⣿⣿⣿⣿⣿⣿⣿⣿⣿⣿⣿⣿⣿⣿⣿⣿⣷⣷⣷⣿⣿⣿⣿⣿⣿⣿⣿⣿⡟⠕⢕⠕⠕⢜⢕⢕⢕⢕⢕⢕⢕⢕⢕⢕⢕⢕⠀⠀⢕⢕⢸⣿⡇⢻⢿⣿⣿⢏⠁⠀⢄⣼⣿⡿⢇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⢅⢕⢕⢕⢕⢕⢕⢕⢕⢕⢕⢕⢕⢕⢕⢕⢕⢕⢕⢕⢕⢕⢕⢕⢜⢟⢟⢟⢿⣿⣧⡔⢀⠘⢳⣧⢿⣿⣷⣵⣵⣷⣿⣿⣿⣿⣿⣿⣿⣿⣿⣿⣿⣿⣿⣿⣿⣿⣿⣿⣿⣿⣿⣿⣿⣿⣿⣿⣿⣿⣿⣿⣿⣿⣿⣿⣿⣿⣿⣿⣿⣿⣿⡿⠑⢕⢕⢄⢕⢕⢕⢕⢕⢕⢕⢕⢕⢕⢕⢕⢕⢕⠀⠀⢕⢕⣿⣿⢇⢱⣿⡿⢏⢕⣔⣵⣿⣿⢟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⣇⢕⢄⢕⢜⢜⣿⣿⣿⣿⣿⣿⣿⣿⣿⣿⣿⣿⣿⣿⣿⣿⣿⣿⣿⣿⣿⣿⣿⣿⣿⣿⣿⣿⣿⣿⣿⣿⣿⣿⣿⣿⣿⣿⣿⣿⣿⣿⣿⣿⣿⡿⢑⢕⢕⢕⢁⢕⢕⢕⢕⢕⢕⢕⢕⢕⢕⢕⢕⢕⢕⢄⢄⢕⢕⣿⣿⢕⢻⣿⣷⣾⣿⣿⢟⢏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⢸⣿⣿⣿⣿⣿⣿⣿⣿⣿⣿⣿⣿⣿⣿⣿⣿⣿⣿⣿⣿⣿⣿⣿⣿⣿⣿⣿⣿⣿⣿⣿⣿⣿⣿⣿⣿⣿⣿⣿⣿⣿⣿⣿⢟⢕⢕⢕⢕⢕⢕⢕⢕⢕⢕⢕⢕⢕⢕⢕⢕⢕⢕⢕⢀⢁⢁⢕⢱⣿⣿⢕⢕⢝⢝⢝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⢕⢹⣿⣿⣿⣿⣿⣿⣿⣿⣿⣿⣿⣿⣿⣿⣿⣿⣿⣿⣿⣿⣿⣿⣿⣿⣿⣿⣿⣿⣿⣿⣿⣿⣿⣿⣿⣿⣿⣿⣿⣿⡿⢏⢕⢕⢕⢕⢕⢕⢕⢕⢕⢕⢕⢕⢕⢕⢕⢕⢕⢕⢕⢕⠕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⠁⠁⢁⢁⢁⢁⠁⢕⢕⢕⢕⢕⢕⢕⢕⢕⢕⢕⢕⢕⢕⢕⢕⢕⢕⢕⢕⢕⢕⢕⢕⢕⢕⢕⢕⢸⣿⣧⢕⢕⢕⢕⢕⢕⠹⣿⣿⣿⣿⣿⣿⣿⣿⣿⣿⣿⢟⢏⢝⡝⢝⡝⢝⣕⣕⣕⣜⣹⣿⣿⣿⣿⣿⣿⣿⣿⣿⣿⣿⣿⣿⣿⡿⢏⢕⢕⢕⢕⢕⢕⢕⢕⢕⢕⢕⢕⢕⢕⢕⢕⢕⢕⢕⢕⢕⢄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⢔⢔⢔⢕⢕⢔⢕⢕⢕⢕⢕⢕⢕⢕⢕⢕⢕⢕⢕⢕⢕⢕⢕⢕⢕⢕⢕⢕⢕⢕⢕⢕⢕⢕⢕⢿⣿⡕⢕⢕⢕⢕⢕⢕⢘⢻⣿⣿⣿⣿⣿⣿⣿⣿⣿⣿⣿⣿⣷⣽⣿⣽⣾⣿⣿⣿⣿⣿⣿⣿⣿⣿⣿⣿⣿⣿⣿⣿⣿⡿⢟⢕⢕⢕⢕⢕⢕⢕⢕⢕⢕⢕⢕⢕⢕⢕⢕⢕⢕⢕⢕⢕⢕⢕⢐⠁⠁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⠕⢕⢕⢕⢕⢕⢕⢕⢕⢕⢕⢕⢕⢕⢕⢕⢕⢕⢕⢕⢕⢕⢕⢕⢕⢕⢕⢕⢕⢕⢕⢕⢕⢕⢕⢕⢕⢕⢸⣿⣇⢕⢕⢕⢕⢕⢕⢕⢔⢝⢿⣿⣿⣿⣿⣿⣿⣿⣿⣿⣿⣿⣿⣿⣿⣿⣿⣿⣿⣿⣿⣿⣿⣿⣿⣿⣿⣿⣿⣿⡿⢏⢕⢕⢕⢕⢕⢕⢕⢕⢕⢕⢕⢕⢕⢕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⢑⢑⢕⢕⢕⢕⢕⢕⢕⢕⢕⢕⢕⢕⢕⢕⢕⢕⢕⢕⢕⢕⢕⢕⢕⢕⢕⢕⢕⢕⢕⢕⢕⢕⢕⢕⢕⢕⢕⢕⢿⣿⡕⢕⢕⢕⢕⢕⢕⢕⢕⢕⢜⢻⢿⣿⣿⣿⣿⣿⣿⣿⣿⣿⣿⣿⣿⣿⣿⣿⣿⣿⣿⣿⣿⣿⣿⣿⡿⢟⢕⢕⢕⢕⢕⢕⢕⢕⢕⢕⢕⢕⢕⢕⢕⢕⢕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⠕⠑⢑⢑⢕⢕⢕⢕⢕⢕⢕⢕⢕⢕⢕⢕⢕⢕⢕⢕⢕⢕⢕⢕⢕⢕⢕⢕⢕⢕⢕⢕⢕⢕⢕⢕⢕⢕⢕⢸⣿⣇⢕⢕⢕⢕⢕⢕⢕⢕⢕⢕⢕⢕⢝⢟⢿⣿⣿⣿⣿⣿⣿⣿⣿⣿⣿⣿⣿⣿⣿⣿⣿⡿⢟⢏⢕⢕⢕⢕⢕⢕⢕⢕⠕⢕⢕⢕⢕⢕⢕⢕⢕⢕⢕⢕⢕⢕⢕⢕⢕⢕⢕⢕⢕⠁⢕⢕⢅⢐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⢕⠕⢕⢅⠅⢑⢑⢕⢔⢅⠕⠕⢅⠀⠔⢕⢕⢕⢕⠑⠑⢕⢕⢕⢕⢕⢕⢕⢕⢕⢕⢕⢕⢕⢕⢕⢕⢕⢕⢕⢕⢕⢕⢕⢕⢕⢕⢕⢕⢕⢕⢕⢕⣿⣿⢕⢕⢕⢕⢕⢕⢕⢕⢕⢕⢕⢕⢕⢕⢕⢕⢝⢟⢿⣿⣿⣿⣿⣿⣿⣿⣿⣿⢿⢟⢝⢕⢕⢕⢕⢕⢕⢕⢕⢕⢕⢕⢕⢀⠕⢕⢕⢕⢕⢕⢕⢕⢕⢕⢕⢕⢕⢕⢕⢕⢕⢕⢕⢔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⢔⠀⠀⠀⢕⢕⢕⢕⢕⢕⢑⢕⢕⢕⢕⠀⠀⠀⢀⢀⢅⢅⢕⢕⢕⢕⢕⢕⢕⢕⢕⢕⢕⢕⢕⢕⢕⢕⢕⢕⢕⢕⢕⢕⢕⢕⢕⢕⢕⢕⢕⢕⢕⢕⢕⢕⢕⢕⢕⢻⣿⡇⢕⢕⢕⢕⢕⢕⢕⢕⢕⢕⢕⢕⢕⢕⢕⠁⢕⢕⢕⢜⢝⢟⢿⢿⢟⢝⢕⢕⢕⢕⢕⢕⢕⢕⢕⢕⢕⢕⢕⢕⢕⠕⠀⠀⠑⢕⢕⢕⢕⢕⢕⢕⢕⢕⢄⢕⢕⢕⢕⢕⢕⢁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⢅⢄⢅⢔⢔⢕⢕⢕⢕⢕⢕⢕⢕⢕⢕⢕⢕⢕⢕⢕⢕⢕⢕⢕⢕⢕⢕⢕⢕⢕⢕⢕⢕⢕⢕⢕⢕⢕⢕⢕⢕⢕⢕⢕⢕⢕⢕⢜⣿⣿⡕⢕⢕⢕⢕⢕⢕⢕⢕⢕⢕⢕⢕⢕⠁⠀⢕⢕⢕⢕⢕⢕⢕⢕⢕⢕⢕⢕⢕⢕⢕⢕⢕⢕⢕⢕⢕⢕⢕⢕⠑⠀⠀⠀⠀⢕⢕⢕⢕⢕⢕⢕⢕⢕⢕⢕⢕⢕⢕⢕⠀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⢕⢕⢕⢕⢕⢕⢕⢕⢕⢕⢕⢕⢕⢕⢕⢸⣿⣧⢕⢕⢕⢕⢕⢕⢕⢕⢕⢕⢕⢕⠀⠀⠀⠀⠑⢕⢕⢕⢕⢕⢕⢕⢕⢕⢕⢕⢕⢕⢕⢕⢕⢕⢕⢕⠕⠑⠀⠀⠀⠀⠀⠀⢕⢕⢕⢕⢕⢕⢕⢕⢕⢕⢕⢕⢕⢕⢕⢀⢕⢕⢕⢕⢅⢕⢕⢕⢹⣿⣷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⣵⣷⣷⣵⣵⣵⣕⣕⡕⢕⢕⣿⣿⢕⢜⢧⡕⢕⢕⢕⢕⢕⢕⢕⢕⢀⠀⠀⠀⠀⠀⠁⠑⠕⠕⢕⢕⢕⢕⢕⢕⢕⢕⢕⢕⢕⢕⢁⠀⠀⠀⠀⠀⠀⠀⠀⢄⢕⢕⢕⢕⢕⢕⢕⢕⢅⢕⣱⢎⢕⢕⠕⢕⢕⢕⢕⢕⢕⣕⣵⣵⣷⣿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⢸⣿⣯⣽⣿⣟⣻⣿⢿⣿⣿⣿⣿⣿⢕⢕⢕⢕⢕⢕⢕⢕⢕⢕⣕⡕⢕⠀⠀⠀⠀⠀⠀⠀⠀⢄⢕⢕⠁⠑⢕⢕⢕⢕⠑⠀⢕⢕⢕⢀⠀⠀⠀⠀⠀⠀⠀⢕⢕⢕⢕⢕⢕⢕⢕⢕⢕⢜⢕⢕⢕⢕⠁⣕⣵⣷⣾⣿⣿⣿⣿⣿⢇⣿⣿⣷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⢕⢕⢕⢕⢕⢕⢕⢕⢕⢕⢕⢸⣿⣿⣿⣿⣿⣿⣿⣿⣿⣷⣯⡝⠈⡕⢕⢕⢕⢕⠕⢕⢕⢜⢿⢿⢿⢇⠀⠀⠀⠀⠀⠀⠀⢄⣕⢕⠁⠀⠀⠑⢕⢕⠁⠀⠀⠀⢕⣕⣕⢀⠀⠀⠀⠀⠀⠀⢕⢕⣱⢕⢕⢱⢞⢕⠑⢕⢕⢕⢕⢕⠑⢔⢝⢻⢿⢿⣿⣿⣻⣿⣵⣷⣿⣿⣿⣧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⠔⠐⠀⠀⢕⢕⢕⢕⢕⢕⢕⢕⢕⢕⢕⢕⢕⢕⢕⢕⢕⢕⢕⢕⢕⢕⢕⢕⢕⢕⢕⢕⢕⢕⢕⢕⢕⢕⢕⢕⣱⣿⣿⢾⣿⢿⢿⣿⣿⣿⢟⢝⢕⠀⢇⢕⢕⢕⢕⢔⢕⢕⢕⢕⢕⢕⢕⠀⠀⠀⠀⠀⠀⢠⣿⡟⢕⢔⠀⠀⠀⠁⠀⠀⠀⠀⢔⢕⢸⣿⣧⢀⠀⠀⠀⠀⠀⢕⢎⢕⢕⢕⢕⢕⢕⢄⢕⢕⢕⢕⢕⠀⢕⣵⣾⣿⣿⣿⣿⣿⣿⣿⣿⣯⣼⣟⡿⢿⣿⣧⣕⡕⢕⢕⢕⢕⢕⢕⢕⢕⢕⢕⢕⢕⢕⢕⢕⢕⢕⢕⠀</a:t>
            </a:r>
            <a:br/>
            <a:r>
              <a:t>⢕⢕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⣿⣿⣿⣿⣿⣿⣿⣿⣷⡇⠀⢕⢕⢕⢕⠕⢕⢕⢕⢕⢕⢕⢕⢕⠀⠀⠀⠀⠀⢰⣿⡟⢕⢕⢕⢔⢀⢀⣀⣀⣀⣴⡇⢕⢕⢕⢻⣿⣧⠀⠀⠀⠀⢔⢕⢕⢕⢕⢕⢕⢕⠁⢕⢕⢕⢕⢕⢕⠀⢕⣿⣿⣿⣿⣿⣿⣿⣿⣿⣿⣿⣿⣿⣿⣷⣯⣟⢿⣿⣷⣵⢕⢕⢕⢕⢕⢕⢕⢕⢕⢕⢕⢕⢕⢕⢕⢕⠀</a:t>
            </a:r>
            <a:br/>
            <a:r>
              <a:t>⢕⢕⠕⢕⢕⢕⢕⢕⢕⢕⢕⢕⢕⢕⢕⢕⢕⢕⢕⢕⢕⢕⢕⢕⢕⢕⢕⢕⢕⢕⢕⢕⢕⢕⢕⢕⢕⢕⢕⢕⢕⢕⢕⢕⢕⢕⢕⢕⢕⢕⢕⢕⢕⢕⢕⢕⢕⢕⢕⢕⢕⢕⢕⢕⢕⢕⢕⢕⢕⢕⢕⢕⢕⢕⢕⢕⢕⢕⢕⢕⢕⢕⢕⢕⢕⢕⢕⢕⢕⢕⢕⢕⢑⠑⠑⠀⢀⠁⠑⢕⢕⢕⢕⢕⢕⢕⢕⢕⢕⢕⢕⢕⢕⢕⢕⢕⢕⢕⢕⢕⢕⢕⢕⢕⢕⢕⢕⣱⣾⣿⢟⣯⣿⣿⣿⣿⣿⣿⣿⣿⣿⣿⣇⠀⠁⢕⢕⢕⠀⢕⢕⢕⢕⢕⢕⢕⠀⠀⠀⠀⠀⢰⣿⢏⢕⢕⢕⢕⢕⣵⣿⣿⣿⡟⢹⣷⣕⢕⢕⢕⢻⣿⣇⢀⠀⠀⢕⢕⢕⢕⢕⢕⢕⢕⠀⢕⢕⢕⢕⢕⡇⠀⢸⣿⣿⣿⣿⣿⣿⣿⣿⣿⣿⣿⣿⣿⣿⣿⣿⣿⣿⣾⣝⣿⣷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⢔⢕⢕⠀⠀⢄⢅⢕⢕⢕⢕⢕⢕⢕⢕⢕⢕⢕⢕⢕⢕⢕⢕⢕⢕⢕⢕⢕⢕⢕⢕⢕⢱⣾⣿⢟⣿⣿⣿⣿⣿⣿⣿⣿⣿⣿⣿⣿⣿⣿⠀⢄⢕⢕⢕⢄⢕⢕⢕⢕⢕⢕⢕⠀⠀⠀⢀⣴⡿⢏⢕⢕⢕⢕⢱⣾⣿⣿⣿⢏⢼⣿⣿⡿⢕⢕⢕⢜⢿⣿⣧⡔⢀⢕⢕⢕⢕⢕⢕⢕⢕⢔⠕⢕⢕⢕⢱⣇⠕⢕⢟⣿⣿⣿⣿⣿⣿⣿⣿⣿⣿⣿⣿⣿⣿⣿⣿⣿⣿⣿⣿⣿⣿⣷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⢑⢕⢕⢕⢕⢕⢕⢕⢕⢕⢕⢕⢕⢕⢕⢕⢕⢕⢕⢕⢕⢕⢕⢕⢕⢕⢕⢕⢕⢕⣱⣿⣿⣵⣿⣿⣿⣿⣿⣿⢿⣿⣿⣿⣿⣿⣿⡟⢕⠀⢸⢕⢕⢕⢕⢕⢕⢕⢕⢕⢕⠁⢔⢔⢕⢸⢏⢕⢕⢕⢕⢕⣱⣿⣿⣿⢟⢕⢕⣿⣿⢟⢕⢕⢕⢕⢕⢜⢟⢟⢫⢕⢕⢕⢕⢕⢕⢕⢕⢕⢀⢀⢕⢕⢕⣾⣿⠀⢕⢻⣿⣿⣿⣿⣿⣿⣿⣿⣿⣿⣿⣿⣿⣿⣿⣿⣿⣿⣿⣿⣿⣿⣻⣿⣧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⢕⢕⢕⢕⢕⢕⢕⢕⢕⢕⢕⢕⢕⢕⢕⢕⢕⢕⢕⢕⢕⢕⢱⣿⡿⣼⣿⣿⣿⣿⣿⣿⣿⣿⣿⣿⣿⣿⣿⣿⣷⢕⠀⣼⢕⢕⢕⡕⠑⢕⢕⢕⢕⠕⢱⣧⡕⢷⣾⣷⣵⡱⢵⢕⢕⢜⢻⢟⢕⢕⢕⢵⢿⢏⢕⢕⢕⢕⢕⢕⣕⣵⣷⣱⣧⢕⢕⢕⣷⢕⢕⢕⢕⢱⡇⢕⠕⢱⣿⣿⡔⠕⢼⣿⣿⣿⣿⣿⣿⣿⣿⣿⣿⣿⣿⣿⣿⣿⣿⣿⣿⣿⣿⣿⣿⣷⡿⣿⣷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⠁⠀⠄⠀⢔⢕⢕⢕⢕⢕⢕⢕⢕⢕⢕⢕⢕⢕⢕⢕⢕⢕⢕⢕⢕⢕⣿⣿⣹⣿⣿⣿⣿⣿⣿⣿⣿⣿⣿⣿⣿⣿⣿⣿⣿⢕⢄⣿⡇⢕⢕⣿⠀⢕⢕⢕⢕⢄⣿⣿⣿⢸⣿⣿⣿⣿⣷⡕⢕⢕⠀⠀⠀⠀⠀⢕⢕⢕⢕⣕⣕⣵⣾⣿⣿⣿⡇⣿⣿⢕⢕⢕⣿⡕⢕⢕⢕⢸⣷⠕⠀⢸⣿⣿⡇⢀⢸⣿⣿⣿⣿⣿⣿⣿⣿⣿⣿⣿⣿⣿⣿⣿⣿⣿⣿⣿⣿⣿⣿⣿⣿⡝⣿⣷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⠀⠀⠀⢀⢔⢔⢕⢕⢕⢕⢕⢕⢕⢕⢕⢕⢕⢕⢕⢕⢕⢕⢕⢕⢕⢕⢕⣾⣿⢣⣿⣿⣿⣿⣿⣿⣿⣿⣿⣿⣿⣿⣿⣿⣿⣿⡟⠁⢸⣿⡇⢕⣸⣿⠀⢕⢕⢕⠕⣸⣿⣿⣿⢕⣿⣿⣿⣿⣿⣷⢇⠀⠀⠀⠀⠀⢔⢕⢕⣵⣷⣿⣿⣿⣿⣿⣿⡿⣱⣿⣿⡇⢕⢕⣿⣧⢕⢕⢕⢸⣿⡕⠀⢸⣿⣿⣇⠑⢕⢝⢻⢿⣿⣿⣿⣿⣿⣿⣿⣿⣿⣿⣿⣿⣿⣿⣿⣿⣿⣿⣿⣿⣿⣿⡼⣿⣷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⢔⢔⢕⢕⢕⢕⢕⢕⢕⢕⢕⢕⢕⢕⢕⢕⢕⢕⢕⢕⢕⢕⢕⢕⢕⢕⢱⣿⡿⣿⣿⣿⣿⣿⣿⣿⣿⣿⣿⣿⣿⣿⣿⣿⢟⢝⢕⢀⣿⣿⡇⢱⣿⣿⢅⢕⢑⠕⣱⣿⣿⣿⣿⡇⢸⣿⣿⣿⣿⢏⠁⠀⠀⠀⠀⢄⢱⣾⣿⣿⣿⣿⣿⣿⣿⣿⡿⣱⣿⣿⣿⣧⢕⢕⣿⣿⡕⢕⢕⢸⣿⣷⢄⣿⣿⣿⣿⠀⢕⢕⣱⣼⣼⣿⣿⣿⣿⣿⣿⣿⣿⣿⣿⣿⣿⣿⣿⣿⣿⣿⣿⣿⣿⣿⣿⣹⣿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⠕⠑⠁⠁⢕⢕⢕⢕⢕⢕⢕⢕⢕⢕⢕⢕⢕⢕⢕⢕⢕⢕⢸⣿⡇⣿⣿⣿⣿⣿⣿⣿⣿⣿⣿⣿⣿⣿⣿⣵⡕⢕⠑⢱⣿⣿⣇⣾⣿⣿⢕⢕⡕⣱⣿⣿⣿⣿⣿⣷⢜⣿⣿⣿⢟⠁⠀⠀⠀⠀⢄⢱⣿⣿⣿⣿⣿⣿⣿⣿⣿⡿⣱⣿⣿⣿⣿⣿⡇⢕⢻⣿⣇⠕⢕⢸⣿⣿⡇⣿⣿⣿⣿⡕⠁⢱⣿⣿⣿⣿⣿⣿⣿⣿⣿⣿⣿⣿⣿⣿⣿⣿⣿⣿⣿⣿⣿⣿⣿⣿⣿⣧⢻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⢁⢀⢄⢔⢕⢕⢕⢕⢕⢕⢕⢕⢕⢕⢕⢕⢕⢕⢕⢕⢕⢕⢸⣿⡇⣿⣿⣿⣿⣿⣿⣿⣿⣿⣿⣿⣿⣿⣿⣿⣿⢇⠀⣼⣿⣿⣿⣿⣿⣇⢕⢱⣱⣿⣿⣿⣿⣿⣿⣿⡕⣿⣿⢏⠁⠀⠀⠀⠀⢀⢱⣿⣿⣿⣿⣿⣿⣿⣿⣿⡟⣱⣿⣿⣿⣿⣿⣿⣿⡔⢸⣿⣿⣇⢕⢕⣿⣿⣷⣿⣿⣿⣿⡇⠀⢸⣿⣿⣿⣿⣿⣿⣿⣿⣿⣿⣿⣿⣿⣿⣿⣿⣿⣿⣿⣿⣿⣿⣿⣿⣿⣿⣏⣿⣿⡕⢕⢕⢕⢕⢕⠀</a:t>
            </a:r>
            <a:br/>
            <a:r>
              <a:t>⢕⢔⢐⢄⢕⢕⢕⢕⢕⢕⢕⢕⢕⢕⢕⢕⢕⢕⢕⢕⢕⢕⢕⢕⢕⢕⢕⢕⢕⢕⢕⢕⢕⢕⢕⢕⢕⢕⢕⢕⢕⢕⢕⢕⢕⢕⢕⢕⢕⢕⢕⢕⢕⢕⢕⢕⢕⢕⢕⢕⢕⢕⢕⢕⢕⢕⢕⢕⢕⢕⢕⢕⢕⢕⢕⢕⢕⢕⢕⢕⢕⢕⢕⢕⢕⢕⢕⢕⢕⢕⢕⢕⢕⢕⠑⠁⢔⢅⢄⢄⢕⢕⢕⢕⢕⢕⢕⢕⢕⢕⢕⢕⢕⢕⢕⢕⢕⢕⢕⢕⢕⢸⣿⡇⣿⣿⣿⣿⣿⣿⣿⣿⣿⣿⣿⣿⣿⣿⣿⣿⠕⢱⣿⣿⣿⣿⣿⣿⣿⢕⣿⣿⣿⣿⣿⣿⣿⣿⣿⡇⢹⢏⠁⠀⠀⠀⠀⠀⢱⣿⣿⣿⣿⣿⣿⣿⣿⣿⢏⣵⣿⣿⣿⣿⣿⣿⣿⣿⣷⢜⣿⣿⣿⣇⢕⣿⣿⣿⣿⣿⣿⣿⣿⢄⢸⣿⣿⣿⣿⣿⣿⣿⣿⣿⣿⣿⣿⣿⣿⣿⣿⣿⣿⣿⣿⣿⣿⣿⣿⣿⣿⣿⣼⣿⣧⢕⢕⢕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⢕⢕⢕⢕⢕⢕⢕⢕⢕⢕⢕⢕⢕⢕⢕⢕⢕⢕⢕⢕⢕⢕⢕⢕⣵⣾⣿⣿⢻⣿⣿⣿⣿⣿⣿⣿⣿⣿⣿⣿⣿⣿⣿⡇⢀⣼⣿⣿⣿⣿⣿⣿⣿⣾⣿⣿⣿⣿⣿⣿⣿⣿⣿⣷⢜⠁⠀⠀⠀⠀⠀⢱⣾⣿⣿⣿⣿⣿⣿⣿⣿⢏⣾⣿⣿⣿⣿⣿⣿⣿⣿⣿⣿⣷⣿⣿⣿⣿⣇⢹⣿⣿⣿⣿⣿⣿⣿⡕⢸⣿⣿⣿⣿⣿⣿⣿⣿⣿⣿⣿⣿⣿⣿⣿⣿⣿⣿⣿⣿⣿⣿⣿⣿⣿⣿⣿⣷⢿⣿⣇⣱⣷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⠋⠓⠛⠛⠛⠛⠛⠛⠛⠛⠛⠛⠛⠛⠛⠛⠛⠛⠑⠑⠛⠛⠛⠛⠛⠛⠛⠛⠛⠛⠛⠛⠛⠛⠛⠛⠛⠛⠛⠁⠀⠀⠀⠀⠀⠑⠛⠛⠛⠛⠛⠛⠛⠛⠛⠃⠚⠛⠛⠛⠛⠛⠛⠛⠛⠛⠛⠛⠛⠛⠛⠛⠛⠛⠛⠛⠛⠛⠛⠛⠛⠛⠃⠑⠛⠛⠛⠛⠛⠛⠛⠛⠛⠛⠛⠛⠛⠛⠛⠛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⢕⢝⢝⢝⢝⢝⢝⢝⢕⢝⢝⢝⢟⢻⢿⣿⣿⣿⣿⣿⣿⣿⣜⢕⢕⢕⢕⢕⢜⢝⢟⢿⣿⢻⢿⣿⣷⣕⢕⢕⢕⢕⢕⢕⢕⢕⢕⢕⢕⢕⢕⢕⢕⢕⢕⢕⢕⢕⢕⢕⢕⢕⢕⢕⢕⢕⢕⢕⢕⢕⢕⢕⢕⢕⢕⢕⢕⢕⢕⢕⢕⢕⢕⢕⢕⢕⢕⢕⢕⢕⢕⢕⢜⢝⢕⢕⢕⢕⢕⢕⢕⢕⢕⢕⢕⢕⢕⢕⢕⢕⢕⢕⢕⢜⣿⣿⣿⣧⢕⢕⢕⢕⢕⢕⢕⢕⢕⢕⢕⢜⢻⢿⢏⢻⡿⡇⢕⢜⢿⡇⢹⡿⣿⣿⢕⢻⣿⣿⣿⣯⢇⢕⢕⢜⢕⣼⣿⣿⣕⣱⣽⣧⣵⣿⣿⣷⣷⣷⣵⣵⣵⣵⣕⣕⡕⢕⣕⣱⣾⣿⢟⢕⣾⣿⢇⢕⢕⢕⢜⢕⢕⢕⢕⢕⢜⢕⢕⢕⢕⢕⣵⣿⣿⣿⣿⡿⢿⣿⣿⣿⣿⣷⣵⣕⢕⢕⢕⢕⢕⢕⢕⢼⢏⢕⢕⢕⢕⢕⢕⢕⢕⢕⢕⢕⢕⢕⢕⠀</a:t>
            </a:r>
            <a:br/>
            <a:r>
              <a:t>⢕⢕⢕⢕⢕⢕⢕⢕⢕⢕⢕⢕⢕⢕⢕⢕⢕⢕⢕⢜⢝⢻⢿⣿⣿⣿⣷⣕⡕⢕⢕⢕⢕⢕⢕⢕⢝⢣⢕⢝⢟⢷⣧⣕⡕⢕⢕⢕⢕⢕⢕⢕⢕⢕⢕⢕⢕⢕⢕⢕⢕⢕⢕⢕⢕⢕⢕⢕⢕⢕⢕⢕⢕⢕⢕⢕⢕⢕⢕⢕⢕⢕⢕⢕⢕⢕⢕⢕⢕⢕⢕⢕⢕⢕⢕⢕⢕⢕⢕⢕⢕⢕⢕⢕⢕⢕⢕⢕⢕⢕⢕⢕⢕⢕⢕⢕⢕⢜⣿⣿⣿⣇⢕⢕⢕⢕⢕⢕⢕⢕⢕⢕⢕⢕⢕⢕⢕⢟⢕⢕⢕⢸⡇⢕⢕⢹⣿⣕⣾⣿⣿⣿⣿⢕⢕⢕⣵⣿⣿⣿⣿⣿⢿⣿⣟⣟⣿⣿⣿⣿⣿⣟⣟⣟⣿⡿⣿⣿⣿⣿⡿⢟⣱⣵⣿⣿⢏⢕⢕⢕⢕⢕⢕⢕⢕⢕⢕⣱⣵⣷⣷⣷⣿⣿⢿⣫⣿⣾⡿⢟⣟⣹⡵⣽⣿⡻⣿⣷⣕⢕⢕⢕⢕⢕⢕⢕⢕⢕⢕⢕⢕⢕⢕⢕⢕⢕⢕⢕⢕⢕⠀</a:t>
            </a:r>
            <a:br/>
            <a:r>
              <a:t>⢕⢕⢕⢕⢕⢕⢕⢕⢕⢕⢕⢕⢕⢕⢕⢕⢕⢕⢕⢕⢕⢕⢕⢜⢝⢟⢿⣿⣿⣷⣕⡕⢕⢕⢕⢕⢕⢕⢕⢕⢕⢕⢜⢝⢻⣷⣵⡕⢕⢕⢕⢕⢕⢕⢕⢕⢕⢕⢕⢕⢕⢕⢕⢕⢕⢕⢕⢕⢕⢕⢕⢕⢕⢕⢕⢕⢕⢕⢕⢕⢕⢕⢕⢕⢕⢕⢕⢕⢕⢕⢕⢕⢕⢕⢕⢕⢕⢕⢕⢕⢕⢕⢕⢕⢕⢕⢕⢕⢕⢕⢕⢕⢕⢕⢕⢕⢕⢕⢜⢿⣿⣿⡇⢕⢕⢕⢕⢕⢕⢕⢕⢕⢕⢕⢕⢕⢕⢕⢕⢕⢕⢕⢳⢕⢕⢸⣿⣿⣿⡿⣿⣿⣿⢕⢕⣾⣿⣿⢟⣯⣷⣾⣿⣿⣿⣿⣿⣿⣿⣿⣿⡿⢿⢿⣿⣟⣟⣗⣺⡯⢽⢿⣟⡿⣿⣿⣷⣷⣕⣱⢕⢕⢕⢕⢕⢕⢼⣿⣿⣿⣽⣽⣽⣷⣿⢿⣏⣽⡟⢏⢜⢕⡕⢇⢕⢜⣜⣿⣿⣗⣕⡕⢕⢕⢕⢕⢕⢕⢕⢕⢕⢕⢕⢕⢕⢕⢕⢕⢕⢕⠀</a:t>
            </a:r>
            <a:br/>
            <a:r>
              <a:t>⢕⢕⢕⢕⢕⢕⢕⢕⢕⢕⢕⢕⢕⢕⢕⢕⢕⢕⢕⢕⢕⢕⢕⢕⢕⢕⢕⢕⢝⢻⢿⡿⣷⣧⣕⢕⢕⢕⢕⢕⢕⢕⢕⢕⢕⢕⢝⢻⢷⣵⡕⢕⢕⢕⢕⢕⢕⢕⢕⢕⢕⢕⢕⢕⢕⢕⢕⢕⢕⢕⢕⢕⢕⢕⢕⢕⢕⢕⢕⢕⢕⢕⢕⢕⢕⢕⢕⢕⢕⢕⢕⢕⢕⢕⢕⢕⢕⢕⢕⢕⢕⢕⢕⢕⢕⢕⢕⢕⢕⢕⢕⢕⢕⢕⢕⢕⢕⢕⢕⢜⢿⣿⣷⡕⢕⢕⢕⢕⢕⢕⢕⢕⢕⢕⢕⢕⢕⢕⢕⢕⢕⢕⢜⢕⢕⢻⣿⣿⣿⢿⣿⣿⣿⢱⣿⣿⢟⣷⣿⣿⣿⣿⣿⣿⣟⣻⣿⣿⣿⣷⣿⣿⣿⣿⣿⣿⣿⣿⣿⣿⣿⣿⣿⣷⣷⣯⣟⣻⢿⣿⣿⣷⣵⣕⢕⢕⢸⣿⣷⡽⣿⣿⣿⢟⣱⡷⢏⢕⢕⢵⣗⣱⣾⣷⣾⣷⣿⣼⣿⣿⡟⢕⢕⢕⢕⢕⢕⢕⢕⢕⢕⢕⢕⢕⢕⢕⢕⢕⢕⢕⠀</a:t>
            </a:r>
            <a:br/>
            <a:r>
              <a:t>⣕⢕⢕⢕⢕⢕⢕⢕⢕⢕⢕⢕⢕⢕⢕⢕⢕⢕⢕⢕⢕⢕⢕⢕⢕⢕⢕⢕⢕⢕⢕⢜⢕⢜⢝⢇⢕⢕⢕⢕⢕⢕⢕⢕⢕⢕⢕⢕⢕⢝⢻⣷⣧⣕⢕⢕⢕⢕⢕⢕⢕⢕⢕⢕⢕⢕⢕⢕⢕⢕⢕⢕⢕⢕⢕⢕⢕⢕⢕⢕⢕⢕⢕⢕⢕⢕⢕⢕⢕⢕⢕⢕⢕⢕⢕⢕⢕⢕⢕⢕⢕⣕⢕⢕⢕⢕⢕⢕⢕⢕⢕⢕⢕⢕⢕⢕⢕⢕⢕⢕⢜⣿⣿⣧⡕⢕⢕⢕⢕⢕⢕⢕⢕⢕⢕⢕⢕⢕⢕⢕⢕⢕⢕⣷⣵⣿⣿⣿⡿⢏⣿⣿⡇⣾⣿⣽⣿⣿⣿⡿⣟⣯⣿⣿⣿⣿⣿⣿⣿⣿⣿⣿⣿⣿⣿⣿⣿⣿⣿⣿⣿⣿⣿⣿⣿⣿⣿⣿⣿⣷⣯⢟⢿⣿⣷⣧⣾⣿⣿⣿⣞⣿⡏⣱⢟⢕⢕⢕⣵⣿⣿⣿⣿⣿⣿⣿⣿⣿⢿⣿⣷⡕⢕⢕⢕⢕⢕⢕⢕⢕⢕⢕⢕⢕⢕⢕⢕⢕⢕⢕⠀</a:t>
            </a:r>
            <a:br/>
            <a:r>
              <a:t>⢟⢟⢗⢕⢕⢕⢕⢕⢕⢕⢕⢕⢕⢕⢕⢕⢕⢕⢕⢕⢕⢕⢕⢕⢕⢕⢕⢕⢕⢕⢕⢕⢕⢕⢕⢕⢕⢕⢕⢕⢕⢕⢕⢕⢕⢕⢕⢕⢕⢕⢕⢜⢝⢻⣷⣧⡕⢕⢕⢕⢕⢕⢕⢕⢕⢕⢕⢕⢕⢕⢕⢕⢕⢕⢕⢕⢕⢕⢕⢕⢕⢕⢕⢕⢕⢕⢕⢕⢕⢕⢕⢕⢕⢕⢕⢕⢕⢕⢕⢕⢕⢝⣷⣜⢣⡕⢕⢕⢕⢕⢕⢕⢕⢕⢕⢕⢕⢕⢕⢕⢕⢜⢿⣿⣧⢕⢕⢕⢕⢕⢕⢕⢕⢕⢕⢕⢕⢕⢕⢕⢕⣱⣾⣿⡿⣻⣿⣿⣿⣿⣿⣿⡕⣿⣿⣿⡿⣟⣽⣾⣿⣿⣿⣿⣿⣿⣿⣿⣿⣿⣿⣿⣿⣿⣿⣿⣿⣿⣿⣿⣿⣿⣷⣿⣿⣿⣿⣯⡝⢝⢏⢜⢕⢎⢟⢿⣿⡇⢜⢿⣿⢻⡜⢕⢕⢕⢕⢷⣿⣿⣿⣿⣿⣿⣿⣿⣿⡿⢕⢹⣿⣿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⢝⢻⢷⣵⣕⢕⢕⢕⢕⢕⢕⢕⢕⢕⢕⢕⢕⢕⢇⢕⢕⢕⢕⢕⢕⢕⢕⢕⢕⢕⢕⢕⢕⢕⢕⢕⢕⢕⢕⢕⢕⢕⢕⢕⢕⢕⢕⢝⢿⣿⣷⣕⢕⢕⢕⢕⢕⢕⢕⢕⢕⢕⢕⢕⢕⢕⢕⢜⣿⣿⣧⢕⢕⢕⢕⢕⢕⢕⢕⢕⢕⢕⢕⣱⣾⣿⡿⢟⣽⣿⣿⣿⣿⣿⣿⣿⣿⣧⢻⣿⣿⣿⣿⣿⣿⣿⣿⣿⣿⣿⣿⣿⣿⣿⣿⣿⣿⣿⣿⣽⣽⣝⡟⢟⢿⣿⣿⢿⢿⢟⢻⢿⢏⢕⢕⢕⢕⢕⢕⢕⢕⢝⢿⣧⢕⢻⡇⢕⢕⢕⢕⢕⢕⢻⣿⣿⣿⣿⣿⣿⣿⡿⢇⢕⢕⢜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⢟⣷⣵⡕⢕⢕⢕⢕⢕⢕⢕⢕⢕⢕⢕⢕⢕⢕⢕⢕⢕⢕⢕⢕⢕⢕⢕⢕⢕⢕⢕⢕⢕⢕⢕⢕⢕⢕⢕⢕⢕⢕⢕⢕⢕⢟⣿⣿⣧⡕⢕⢕⢕⢕⢕⢕⢕⢕⢕⢕⢕⢕⢕⢕⢜⢿⣿⡇⢕⢕⢕⢕⢕⢕⢕⢕⢕⣵⣿⣿⢟⣵⣿⣿⣿⣿⣿⣿⣿⣿⣿⣿⣿⣿⣿⣿⣿⣿⣿⣿⣿⣿⣿⣿⣿⣿⣿⣿⣿⡿⢿⢟⢟⢟⢟⢟⢝⢕⢜⢕⢕⢕⢕⢕⢕⢕⢕⢕⢕⢕⢕⢕⢕⢕⢕⢕⢕⢕⢕⢝⢗⢕⢕⢕⢕⢕⢕⢕⢕⢕⢕⢝⢝⢟⢟⢏⡝⢕⢕⢕⣕⣱⣵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⢝⢻⢷⣕⡕⢕⢕⢕⢕⢕⢕⢕⢕⢕⢕⢕⢝⢣⡕⢕⢕⢕⢕⢕⢕⢕⢕⢕⢕⢕⢕⢕⢕⢕⢕⢕⢕⢕⢕⢕⢕⢕⢕⢕⢜⢻⣿⣯⡕⢕⢕⢕⢕⢕⢕⢕⢕⢕⢕⢕⢕⢕⢕⢜⢿⣷⢕⢕⢕⢕⢕⢕⢕⣵⣿⡿⣻⣵⣿⣿⣿⣿⣿⣿⣿⣿⣿⣿⣿⢟⣿⣿⣿⣿⢻⢿⡟⡿⢟⢟⢟⢻⢿⣿⣿⣿⢏⢕⢕⢕⢕⢕⢕⢕⢕⢕⢕⢕⢕⢕⢕⢕⢕⢕⢕⢕⢕⢕⢕⢕⢕⢕⢕⢕⢕⢕⢕⢕⢕⢕⢕⢕⠑⠕⢕⢕⢕⢱⣿⣿⣿⡿⢟⢹⣷⢎⢻⣿⣿⣿⡟⢟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⢻⢷⣕⡕⢕⢕⢕⢕⢕⢕⢕⢕⢕⢕⢜⢕⢕⢕⢕⢕⢕⢕⢕⢕⢕⢕⢕⢕⢕⢕⢕⢕⢕⢕⢕⢕⡕⢕⢕⢕⢕⢕⢝⢿⣿⢇⢕⢕⢕⢕⢕⢕⢕⢕⢕⢕⢕⢕⢕⢕⢕⢕⢕⢕⢕⢕⢕⢕⣾⣿⢟⢕⢜⢫⣿⣿⢿⢿⢿⢿⢿⢿⣿⣿⡇⢜⢻⣿⣿⡇⢕⢕⢕⢕⢕⢕⢕⢕⢕⢜⣿⢇⢕⢕⢕⢕⢕⢕⢕⢕⢕⢕⢕⢕⢕⢕⢕⢕⢕⢕⢕⢕⢕⢕⢕⢕⢕⢕⢕⢕⢕⢕⢕⢕⢕⡕⢕⢕⠐⠀⢀⢅⢕⢱⢜⣽⣷⡾⢷⢕⢕⢕⢕⢜⢻⣿⣿⡕⢕⢕⢕⢕⢕⢕⢕⢕⢕⢕⢕⢕⢕⢕⢕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⡕⢕⣝⢝⢧⣕⡕⢕⢕⢕⢕⢕⢕⢕⢕⢕⢕⢕⢕⢕⢕⢕⢕⢕⢕⢕⢕⢕⢕⢕⢕⢕⢕⢕⢕⢕⢕⢣⢕⢕⢕⢕⢕⢕⢝⢿⣵⡕⢕⢕⢕⢕⢕⢕⢕⢕⢕⢕⢕⢕⢕⢕⢕⢕⢕⢱⣵⣿⣿⢏⢕⢕⢕⢕⢸⢏⢕⢕⢕⢕⢕⢕⢜⢻⡇⢕⢜⢟⢟⡇⢕⢕⢕⢕⢕⢕⢕⢕⢕⢕⢝⢕⢕⢕⢕⢕⢕⢕⢕⢕⢕⢕⢕⢕⢕⢕⢕⢕⢕⢕⢕⢕⢕⢕⢕⢕⢕⢕⢕⣕⣕⣵⣵⣷⣿⡿⢕⢕⢕⢀⢕⢕⢕⢕⢕⢕⢕⢕⢕⢕⢕⢕⢕⢕⢕⢜⢿⣿⣇⢕⢕⢕⢕⢕⢕⢕⢕⢕⢕⢕⢕⣵⣿⣿⣿⠀</a:t>
            </a:r>
            <a:br/>
            <a:r>
              <a:t>⢕⢕⢕⢕⢕⢕⢕⢕⢕⢕⢕⢕⢕⢕⢕⢕⢕⢕⢕⢕⢕⢕⢕⢕⢕⢵⣕⢕⢕⢕⢕⢕⢕⢕⢕⢕⢕⢕⢕⢕⢕⢕⢕⢕⢕⢕⢕⢕⢕⢕⢕⢕⢕⢕⢕⢕⢕⢕⢕⢕⢕⢕⢕⢕⢕⢕⢜⢻⣿⣕⡜⢻⢷⣕⡕⢕⢕⢕⢕⢕⢕⢕⢕⢕⢕⢕⢕⢕⢕⢕⢕⢕⢕⢕⢕⢕⢕⢕⢕⢕⢕⢕⢕⢕⢕⢕⢕⢕⢕⢕⢜⢻⣷⡕⢕⢕⢕⢕⢕⢕⢕⢕⢕⢕⢕⢕⢕⢕⢕⣱⣾⣿⡟⢕⢕⢕⢕⢕⢕⢕⢕⢕⢕⢕⢕⢕⢕⢕⢕⢕⢕⢕⢕⢕⢕⢕⢕⢕⢕⢕⢕⢕⢕⢕⢕⢕⢕⢕⢕⢕⢕⢕⢕⢕⢕⢕⢕⢕⢕⢕⢕⢕⢕⢕⢕⢕⣕⣕⣵⣵⣵⣷⡜⢟⢟⢟⢟⢝⢝⢕⢕⢕⢕⢕⢕⢕⢕⢕⢕⢕⠁⠀⠑⠕⢕⢕⢕⢕⢕⢕⢕⢜⢻⣿⣧⡕⢕⢕⢕⢕⢕⢕⢕⣱⣷⣿⣿⣿⣿⣿⠀</a:t>
            </a:r>
            <a:br/>
            <a:r>
              <a:t>⢕⢕⢕⢕⢕⢕⢕⢕⢕⢕⢕⢕⢕⢕⢕⢕⢕⢕⢕⢕⢕⢕⢕⢕⢕⢕⢜⢕⢳⢵⣕⢕⢕⢕⢕⢕⢕⢕⢕⢕⢕⢕⢕⢕⢕⢕⢕⢕⢕⢕⢕⢕⢕⢕⢕⢕⢕⢕⢕⢕⢕⢕⢕⢕⢕⢕⢕⢕⢕⢝⢻⣷⣵⡝⢟⢷⣕⢕⢕⢕⢕⢕⢕⢕⢕⢕⢕⢕⢕⢕⢕⢕⢕⢕⢕⢕⢕⢕⢕⢕⢕⢕⢕⢕⢕⢕⢕⢕⢕⢕⢕⢕⢜⢳⢇⢕⢕⢕⢕⢕⢕⢕⢕⢕⢕⢕⢕⢕⢕⢹⣿⡏⢕⢕⢕⢕⢕⢕⢕⢕⢕⢕⢕⢕⢕⢕⢕⢕⢕⢕⢕⢕⢕⢕⢕⢕⢕⢕⢕⢕⢕⢕⢕⢕⢕⢕⢕⢕⢕⢕⢕⢕⢕⢕⢕⢕⢕⢕⢕⢕⣕⣱⣵⣵⣷⢿⢿⢟⢟⢟⢝⢝⢕⢕⢕⢕⢕⢕⢕⢕⢕⢕⢕⢕⢕⢕⢕⠕⠑⠕⢕⢄⠀⠀⠀⠑⠕⢕⢕⢕⢕⢕⢕⢝⣿⣷⡕⢕⢕⢕⢕⣵⣾⣿⣻⣿⡟⢟⢝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⢿⣷⣵⡝⢝⢧⣕⢕⢕⢕⢕⢕⢕⢕⢕⢕⢕⢕⢕⢕⢕⢕⢕⢕⢕⢕⢕⢕⢕⢕⢕⢕⢕⢕⢕⢕⢕⢕⢕⢕⢕⢜⢱⢕⢕⢕⢕⢕⢕⢕⢕⢕⢕⢕⢕⢕⣿⣿⢇⢕⢕⢕⢕⢕⢕⢕⢕⢕⢕⢕⢕⢕⢕⢕⢕⢕⢕⢕⢕⢕⢕⢕⢕⢕⢕⢕⢕⢕⢕⢕⢕⢕⢕⢕⢕⢕⣕⣕⣕⣵⣵⢵⢷⢷⢞⢟⢟⢝⢝⢕⢕⢕⢕⢕⢕⢕⢕⢕⢕⢕⢕⢕⢕⢕⢕⢕⢕⢕⢕⢕⢕⢕⢕⠑⠀⢀⢀⠑⢕⢕⢄⠀⠀⢀⢕⣕⢕⢕⢕⢕⢕⢸⣿⣷⣕⣱⣵⣾⢿⢏⢝⢏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⢝⢣⣕⢜⢕⢕⢕⢕⢕⢕⢕⢕⢕⢕⢕⢕⢕⢕⢕⢕⢕⢕⢕⢕⢕⢕⢕⢕⢕⢕⢕⢕⢕⢕⢕⢕⢕⢕⢕⢕⢕⢕⢕⢕⢕⢕⢕⢕⢕⢕⢕⢕⢱⣿⡟⢕⣕⡕⢕⢕⢕⢕⢕⢕⢕⢕⢕⢕⢕⢕⢕⢕⢕⣕⣕⣕⣕⣵⣵⡵⢕⢕⢕⢕⢗⢇⢕⢕⢕⢜⢝⢝⢕⢕⢕⢕⢕⢕⢕⢕⢕⢕⢕⢕⢕⢕⢕⢕⢕⢕⢕⢕⢕⢕⢕⢕⢕⢕⢕⢕⢕⢕⢕⢕⢕⢕⢕⢕⢕⢕⠀⠔⢕⢕⢕⢔⢕⢕⢕⢄⠁⠝⢻⣿⣧⢕⠕⢕⢕⢹⣿⣿⡿⢏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⢕⢇⢕⢕⢕⢕⢕⢕⢕⢕⢕⢕⢕⢕⢕⢕⢕⢕⢕⢕⢕⢕⢕⢕⢕⢕⢕⢕⢕⢕⢕⢕⢕⢕⢕⢕⢕⢕⢕⢕⢕⢕⢕⢕⢕⢕⢕⢕⢕⣾⣿⢇⢽⢿⢿⢿⢿⢿⢿⢷⢞⢗⢟⢗⢗⢕⢕⢕⢕⢜⢝⢝⢕⢕⢕⢕⢕⢕⢕⢕⢕⢕⢕⢕⢕⢕⢕⢕⢕⢕⢕⢕⢕⢕⢕⢕⢕⢕⢕⢕⢕⢕⢕⢕⢕⢕⢕⢕⢕⢕⢕⢕⢕⢕⢕⢕⢕⢕⢕⢕⢕⢕⢕⢕⢕⢕⢕⠀⠀⠑⠑⠑⠕⠕⠁⠕⢕⢕⢄⠀⠀⠁⠁⢑⢕⢕⢼⢿⣿⣧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⢕⢕⢄⢄⢄⢄⢄⢄⢄⢄⢕⢕⢕⢕⢔⢕⢕⢕⢕⢕⢕⢕⢻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⢸⣿⣧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⡕⣕⡕⢕⢕⢕⢕⢕⢕⢕⢕⠕⠕⠑⢁⢕⢕⢕⢕⢕⢕⢕⢕⢕⢕⢕⢕⢕⢕⢕⢕⢕⢕⢕⢕⢕⢕⢕⢕⢕⢕⢕⢕⢕⢣⡕⢕⢕⢕⢕⢕⢕⢕⢕⢕⢕⢕⢕⢕⢕⢕⢕⢕⢸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⢱⢕⢕⢕⢕⢕⢕⢕⢕⢕⢕⢕⢕⢕⢕⢕⢕⢕⢕⣿⣿⣷⣕⡕⠕⠑⠕⢁⢁⢄⢔⢕⢕⢕⢕⢕⢕⢕⢕⢕⢕⢕⢕⢕⢕⢕⢕⢕⢕⢕⢕⢕⢕⢕⢕⢕⢕⢕⢕⢕⢕⢕⢕⢸⣷⡕⢕⢕⢕⢕⢕⢕⢕⢕⢕⢕⢕⢕⢕⢕⢕⢕⢕⢿⣿⡕⢕⢕⢕⢕⢕⢕⢕⠀</a:t>
            </a:r>
            <a:br/>
            <a:r>
              <a:t>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⣇⢕⢕⢕⢕⢕⢕⢕⢕⢕⢕⢕⢕⢕⢕⢕⢕⢕⢕⣿⣷⡕⢕⢕⢕⢕⢕⢕⢕⢕⢕⢕⢕⢕⢕⢕⢕⢕⣿⣿⣿⣿⣧⣴⣔⢕⠕⢕⢕⢕⢕⢕⢕⢕⢕⢕⢕⢕⢕⢕⢕⢕⢕⢕⢕⢕⢕⢕⢕⢕⢕⢕⢕⢕⢕⢕⢕⢕⢕⢕⢕⢕⢕⣿⣷⡕⢕⢕⢕⢕⢕⢕⢕⢕⢕⢕⢕⢕⢕⢕⢕⢕⢸⣿⣇⢕⢕⢕⢕⢕⢕⢕⠀</a:t>
            </a:r>
            <a:br/>
            <a:r>
              <a:t>⢏⢝⢕⢕⢕⢕⢕⢕⢕⢕⢕⢕⢕⢕⢕⢕⢕⢕⢕⢕⢕⢕⢕⢕⢕⢕⢕⢕⢕⢕⢕⢕⢕⢕⢕⢱⢵⣕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⢱⣿⣿⣿⡕⢕⢕⢕⢕⢕⢕⢕⢕⢕⢕⢕⢕⢕⢕⢁⣿⣿⣿⣿⣿⣿⣿⢇⠀⢕⢕⢕⢕⢕⢕⢕⢕⢕⢕⢕⢕⢕⢕⢕⢕⢕⢕⢕⢕⢕⢕⢕⢕⢕⢕⢕⢕⢕⢕⢕⢕⢕⢕⢕⢕⢸⣿⣷⡕⢕⢕⢕⢕⢕⢕⢕⢕⢕⢕⢕⢕⢕⢕⢕⢕⢿⣿⡕⢕⢕⢕⢕⢕⢕⠀</a:t>
            </a:r>
            <a:br/>
            <a:r>
              <a:t>⢕⢕⢕⢕⢕⢕⢕⢕⢕⢕⢕⢕⢕⢕⢕⢕⢕⢕⢕⢕⢕⢕⢕⢕⢕⢕⢕⢕⢕⢕⢕⢕⢕⢕⢕⢕⢕⢕⢜⢝⢟⢳⢷⣵⣵⣕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⢸⣿⣿⣿⣿⣕⢕⢕⢕⢕⢕⢕⢕⢕⢕⢕⢕⢕⢕⢕⣿⣿⣿⣿⣿⣿⣿⣿⣷⡕⢕⢕⢕⢕⢕⢕⢕⢕⢕⢕⢕⢕⢕⢕⢕⢕⢕⢕⢕⢕⢕⢕⠕⢕⢕⢕⢕⢕⢕⢕⢕⢕⢕⢕⢕⢕⣿⣿⣷⡕⢕⢕⢕⢕⢕⢕⢕⢕⢕⢕⢕⢕⢕⢕⢕⢸⣿⣇⢕⢕⢕⢕⢕⢕⠀</a:t>
            </a:r>
            <a:br/>
            <a:r>
              <a:t>⢕⢕⢕⢕⢕⢕⢕⢕⢕⢕⢕⢕⢕⢕⢕⢕⢕⢕⢕⢕⢕⢕⢕⢕⢕⢕⢕⢕⢕⢕⢕⢕⢕⢕⢕⢕⢕⢕⢕⢕⢕⢕⢕⢕⢕⢝⢝⢟⢳⢷⣧⣵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⢸⣿⣿⣿⣿⣿⣧⡕⢕⢕⢕⢄⠕⢕⢕⢕⢕⢕⠕⠀⢻⣿⣿⣿⣿⣿⢿⢟⢝⣱⣕⠕⢕⢕⢕⢕⢕⢕⢕⢕⢕⢕⢕⢑⢕⢕⢕⢕⢕⢕⢕⢕⢑⢕⢕⢕⢕⢕⢕⢕⢕⢕⢕⢕⢕⢕⢻⣿⣿⣷⡕⢕⢕⢕⢕⢕⢕⢕⠀⢕⢕⢄⢕⢕⢕⢕⢿⣿⡕⢕⢕⢕⢕⢕⠀</a:t>
            </a:r>
            <a:br/>
            <a:r>
              <a:t>⢕⢕⢕⢕⢕⢕⢕⢕⢕⢕⢕⢕⢕⢕⢕⢕⢕⢕⢕⢕⢕⢕⢕⢕⢕⢕⢕⢕⢕⢕⢕⢕⢕⢕⢕⢕⢕⢕⢕⢕⢕⢕⢕⢕⢕⢕⢕⢕⢕⢕⢕⢜⢝⢟⢗⢷⢵⣕⣕⡕⢕⢕⢕⢕⢕⢕⢕⢕⢕⢕⢕⢕⢕⢕⢕⢕⢕⢕⢕⢕⢕⢕⢕⢕⢕⢕⢕⢕⢕⢕⢕⢕⢕⢕⢕⢕⢕⢕⢕⢕⢕⢕⢕⢕⢕⢕⢕⢕⢕⢕⢕⢕⢕⢕⢕⢕⢕⢕⢕⢕⢕⢕⢕⢕⢕⢕⢸⣿⡇⢕⢕⢕⢕⢄⢕⢕⢕⢔⢕⢕⢕⠑⣇⢕⢕⢕⢱⣕⢝⢟⢿⢿⣿⣿⣧⡕⢕⢕⢄⠑⢕⢕⢕⢕⠁⠀⢸⣟⢏⠝⠕⢑⢅⣔⣞⣟⣟⣗⡕⢕⢕⢅⢕⢕⢕⢕⢕⢅⠑⢕⢔⢅⢑⠕⢕⢕⢕⢕⢕⢕⢕⢕⢕⢕⢕⢕⢕⢕⢕⢕⢕⢕⢸⣿⣿⣿⣷⢕⢕⠀⢕⢕⢕⢕⠀⠑⢕⢕⠑⢕⢕⢕⢜⣿⣧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⢝⢕⢗⢵⢕⡕⢕⢕⢕⢕⢕⢕⢕⢕⢕⢕⢕⢕⢕⢕⢕⢕⢕⢕⢕⢕⢕⢕⢕⢕⢕⢕⢕⢕⢕⢕⢕⢕⢕⢕⢕⢕⢕⢕⢕⢕⢕⢕⢕⢕⢕⢕⢕⢕⢕⢕⢕⢕⢕⢕⢕⢕⢕⢕⢕⢕⢕⢸⣿⡇⢕⢕⢕⢕⢕⢕⢕⢕⠕⢕⢕⢕⢔⣿⡔⢕⢕⢻⣿⢿⢗⢕⢅⢑⢑⢕⣵⣧⡕⢕⢕⠁⢕⢕⢔⠀⠄⢸⣿⣿⣵⣷⣾⣿⢿⠟⠟⠛⠛⠛⠁⠑⢕⢔⠁⢕⢕⢕⢕⢕⢄⠁⠑⢕⢕⢔⢕⢕⢕⢕⢑⢅⢔⢅⢕⢕⢕⢕⢕⢕⢕⢕⢕⢕⣿⣿⢹⣿⣧⢕⠄⢕⢕⢕⢕⠀⢕⢕⢕⢕⠑⢕⢕⢕⢻⣿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⠀⢕⢕⢕⠀⠕⢕⢅⢱⣿⣿⡕⢕⠜⢾⢿⠿⠿⠿⢿⣿⣿⣷⣿⣿⣧⡕⢔⠀⠕⢕⢄⠀⢸⣿⣿⣿⡿⠟⠁⠀⢀⠀⠀⠐⠐⠐⠔⢄⢕⢔⠀⠁⠑⢕⢕⢕⢕⢔⢔⢕⢕⠕⢕⢕⢕⢕⢕⢕⢕⢕⢕⢕⢕⢑⠕⢕⢕⢕⢕⢿⣿⡇⢻⣿⣇⢕⢕⢕⢕⢕⠀⢕⢕⢕⢱⢐⢅⢕⢕⢜⢿⣿⣷⣵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⢀⢕⢕⢕⠀⠁⢕⠕⣼⡿⠟⠋⠁⢄⢀⢀⠀⠀⠀⢀⠀⠙⢻⣿⣿⣿⣷⡕⢄⠀⢑⢕⠀⠑⣿⣿⡿⢊⣄⣴⣕⣄⣔⠑⠑⠑⢔⠀⠑⢕⢕⢔⠀⠀⠀⠁⢕⢕⢕⢕⢕⢀⠀⠀⠁⠁⠑⠔⠅⠁⠑⠑⠑⠑⠁⠁⠀⢀⢄⢕⣿⣿⡇⢕⣿⣿⡕⢕⢕⢕⢕⠀⢕⢕⢕⢸⣧⡕⢄⢕⢕⢕⢜⢝⢻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⡏⢕⢕⢕⢕⢕⢕⠁⢕⢕⠀⠀⢕⢔⣯⠔⠀⢀⢔⢕⡀⢄⠔⠔⠄⠀⠁⢇⣔⡹⣿⣿⣿⣷⢕⠀⢸⡕⢔⠀⣿⣿⣯⣾⣿⣿⢟⠟⢏⠀⢀⠀⢕⠀⠀⣷⣷⣵⡕⠀⢄⣕⡑⠑⠁⠑⠕⢕⢕⢔⠰⢄⢄⢄⢀⢀⢀⢄⢄⢄⢔⢔⢕⢕⢕⢕⣿⣿⡇⢕⢸⣿⡇⢕⢕⢕⠕⢀⢕⢕⢕⢸⣿⣿⣕⢕⢕⢕⢕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⣱⢕⢕⢕⢕⢀⢕⢕⢔⠀⠁⢸⠃⠀⠀⢕⢕⡜⠿⢞⠀⠀⠀⢀⠀⢸⣿⣿⣿⣿⣿⣿⡇⠀⢸⡇⢑⢱⣿⣿⣿⣿⣿⣿⣇⠀⢜⢦⣵⣵⢱⠄⣱⣿⣿⡿⢕⣰⣿⣿⣿⣷⣦⣄⡀⠀⠁⠁⠀⠀⠁⠑⠕⢕⢕⢱⢕⢕⢕⢕⢕⢕⢕⢕⢸⣿⡇⢕⢸⣿⡇⢕⢕⢕⢔⢕⢕⢕⢕⣼⣿⢿⣿⣷⣕⢕⢕⢕⢝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⣷⣿⡇⢕⢕⠀⢕⢕⠐⢕⢕⠀⠀⣵⣦⡀⠀⢵⣿⣧⢀⢕⢔⣔⡰⢕⢀⣾⣿⣿⣿⣿⣿⣿⢇⢀⣾⡏⢄⣾⣿⣿⣿⣿⣿⣿⣿⣷⣅⡜⢟⢟⣱⣼⣿⣿⣿⣿⣿⣿⣿⣿⣿⣿⣿⣿⡟⠀⢄⡦⢔⢔⢄⢔⢔⢕⢕⢕⢕⢕⢕⢕⢕⢕⢕⢕⢸⣿⡇⢕⣾⣿⢇⢕⢕⠑⠁⢕⢕⢕⢱⣿⡟⢕⢜⢻⣿⣷⣵⡕⢕⢕⢝⠀</a:t>
            </a:r>
            <a:br/>
            <a:r>
              <a:t>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⢑⠁⠁⢑⢕⢕⢜⢟⢻⣿⡿⢕⢕⠑⠀⠑⢕⢕⢑⢕⠀⠀⢻⣿⣿⣴⣜⣿⣿⣷⣅⢜⢿⢇⢕⣼⣿⣿⣿⣿⣿⣿⠏⢀⣼⣿⣿⣿⣿⣿⣿⣿⣿⣿⣿⣿⣿⣿⣿⡿⢿⢿⣿⡿⣿⣽⣽⣿⣿⣿⣿⣿⣿⣿⣿⠕⠀⢸⢟⢕⢕⢕⢕⢕⢕⢕⢕⢕⢕⢕⢕⢕⢕⢕⢕⢸⣿⡇⢱⣿⣿⢕⢕⠁⠀⠀⠀⢕⢕⣼⣿⢇⢕⢕⢕⢕⢝⢿⣿⣷⣷⣷⠀</a:t>
            </a:r>
            <a:br/>
            <a:r>
              <a:t>⢕⢕⢕⢕⢕⢕⢕⢕⢕⢕⢕⢕⢕⢕⢕⢕⢕⢕⢕⢕⢕⢕⢕⢕⢕⢕⢕⢕⢕⢕⢕⢕⢕⢕⢕⢕⢕⢕⢕⢕⢕⢕⢕⢕⢕⢕⢝⢝⢗⢗⢇⢕⢕⢕⢕⢕⢕⢕⢕⢕⢕⢕⢕⢕⢕⢕⢕⢕⢕⢕⢕⢕⢕⢕⢕⢕⢕⢕⢕⢕⢕⢕⢕⢕⢕⢕⢕⢕⢕⢕⢕⢕⢕⢕⢕⢕⢕⢕⢕⢕⢕⢕⢕⢕⢕⢅⢕⢕⢕⢕⢕⢕⢕⢕⢕⢅⢕⠑⠀⠀⢁⢐⢄⢕⢕⢱⣿⡿⢇⠑⠀⠀⠀⢀⠑⢕⢔⠁⠀⠀⠜⣿⣿⣿⣿⣿⢿⣿⣿⣿⣷⣾⣿⣿⣿⣿⣿⣿⣯⣥⣶⣿⣿⣿⣿⣿⣿⣿⣿⣿⣿⣿⣿⣿⣿⣿⣿⣿⣷⣷⡟⢇⢟⢏⢿⢿⣿⣿⣿⣿⣿⣿⡟⢀⢱⡇⣕⣱⣵⣾⣾⣷⢇⢕⢕⢕⢕⢕⢕⢕⠁⠀⢕⢸⣿⣇⣾⣿⢇⢕⡄⠀⠀⠀⠀⢕⣼⣿⢟⢕⢕⢕⢕⢕⢕⢕⢕⢝⢝⢝⠀</a:t>
            </a:r>
            <a:br/>
            <a:r>
              <a:t>⢕⢕⢑⢑⠕⠕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⠔⠅⢅⢕⢑⢅⠑⠕⢕⠕⢕⢕⠕⢕⢕⢔⢔⢔⢕⢕⣱⣷⣿⢟⢕⢁⢄⢄⣰⢕⣿⣇⢄⠑⠀⠀⠀⠀⢹⣿⣿⣿⣷⣾⣿⣱⣿⣵⣵⣾⣿⣿⣿⣿⣿⣿⣿⣿⣿⣿⣿⣿⣿⣿⣿⣿⣿⣿⣿⣿⣿⣿⣿⣿⣿⡟⢕⢕⢕⢕⢕⢕⢕⢹⣿⣿⣿⣿⣿⢇⣵⢟⣷⣿⣿⣿⣿⢟⢕⢕⢕⢕⢕⢕⢕⢕⢕⠀⠀⢕⢸⣿⣿⣿⢏⣱⣾⠑⠀⠀⠀⢔⣾⣿⢏⢕⢕⢕⢕⢕⢕⢕⢕⢕⢕⢕⢕⠀</a:t>
            </a:r>
            <a:br/>
            <a:r>
              <a:t>⢕⢕⢕⢕⢔⠕⠀⠀⠀⠁⠁⢑⠑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⠀⢀⢄⢄⢀⠀⠀⠀⠀⠀⠁⠑⠁⠁⢕⢕⢸⣿⣟⣕⣵⣵⣵⣷⣿⣿⡇⣿⣿⣧⢔⠀⠀⠀⠀⠁⢻⣿⣿⡟⢏⢕⢕⢕⢝⣿⣿⣿⣿⣿⣿⣿⣿⣿⣿⣿⣿⣿⣿⣿⣿⣿⣿⣿⣿⣿⣿⣿⣿⣿⣿⣿⣧⣕⢕⢕⢕⢕⢕⣱⣿⣿⣿⣿⣿⣿⣿⢇⢕⢿⢿⣿⢟⢕⢔⢕⢕⢕⢕⢕⢕⢕⢕⠁⠀⠀⢕⢸⣿⣿⣵⣾⣿⢇⠀⠀⠀⣰⣾⣿⢇⢕⢕⢕⢕⢕⢕⢕⢕⢕⢕⢕⢕⢕⠀</a:t>
            </a:r>
            <a:br/>
            <a:r>
              <a:t>⢕⢕⠀⠀⠀⠀⠀⠀⠀⠀⢕⢕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⢀⢀⢀⢀⢀⢕⢄⢕⢕⢜⢻⢿⢿⢿⢟⢟⢝⢜⣿⣿⣿⣿⣿⣷⡕⢀⠀⠀⢔⡀⠹⣿⣧⢕⢕⢕⢕⢕⣿⣿⣿⣿⣿⣿⣿⣿⣿⣿⣿⡕⣿⣿⣿⣿⣿⣿⣿⣿⣿⣿⣿⣿⣿⣿⣿⣿⣿⣿⣷⣷⣿⣿⣿⣿⣿⣿⣿⣿⣿⢏⢑⢑⠑⢑⢕⢕⢕⢕⢕⢕⢕⢕⢕⢕⢕⢕⠀⠀⢔⢕⢸⣿⣿⣿⣿⢏⢀⢀⢄⣵⣿⡿⢕⢕⢕⢕⢕⢕⢕⢕⢕⢕⢕⢕⢕⢕⢕⠀</a:t>
            </a:r>
            <a:br/>
            <a:r>
              <a:t>⢕⢕⠀⠀⠀⠀⠀⠀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⢜⢟⢟⢕⢜⢿⣿⡕⢄⠀⠁⢻⢗⣼⣿⣷⣵⣵⣷⣿⣿⣿⣿⣿⣿⣿⣿⣿⣿⣿⣿⣷⣿⣿⣿⣿⣿⣿⣿⣿⣿⣿⣿⣿⣿⣿⣿⣿⣿⣿⣿⣿⣿⣿⣿⣿⣿⣿⣿⣿⢏⠔⢕⢔⢐⢕⢕⢕⢔⢕⢕⢕⢕⢕⢕⢕⢕⢕⢔⢔⢕⢕⣾⣿⣿⢟⢕⢕⣱⣵⣿⡿⢏⢕⢕⢕⢕⢕⢕⢕⢕⢕⢕⢕⢕⢕⢕⢕⢕⠀</a:t>
            </a:r>
            <a:br/>
            <a:r>
              <a:t>⢕⢕⢕⢀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⣇⢕⢕⢔⢅⢕⢹⣿⣿⣿⣿⣿⣿⣿⣿⣿⣿⣿⣿⣿⣿⣿⣿⣿⣿⣿⣿⣿⣿⣿⣿⣿⣿⣿⣿⣿⣿⣿⣿⣿⣿⣿⣿⣿⣿⣿⣿⣿⣿⣿⣿⣿⢏⢔⢕⢕⢕⢕⢕⢕⢕⢕⢕⢕⢕⢕⢕⢕⢕⢕⠕⠑⢑⢕⢕⣿⣿⣿⣿⣿⣿⡿⢟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⢻⣿⣿⣿⣿⣿⣿⣿⣿⣿⣿⣿⣿⣿⣿⣿⣿⣿⣿⣿⣿⣿⣿⣿⣿⣿⣿⣿⣿⣿⣿⣿⣿⣿⣿⣿⣿⣿⣿⣿⣿⣿⣿⣿⢇⢕⢕⢕⢕⢕⢕⢕⢕⢕⢕⢕⢕⢕⢕⢕⢕⢕⢕⠀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⢻⣿⡇⢕⢕⢕⢕⢕⢕⢻⣿⣿⣿⣿⣿⣿⣿⣿⣿⣿⣿⣿⣿⡿⢿⢿⢿⢿⢿⢿⢟⢟⢟⢻⣿⣿⣿⣿⣿⣿⣿⣿⣿⣿⣿⣿⣿⣿⣿⣿⢟⢕⢕⢕⢕⢕⢕⢕⢕⢕⢕⢕⢕⢕⢕⢕⢕⢕⢕⢕⢕⢕⢕⢕⢕⢸⣿⡟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⢔⢕⢕⢕⢕⢕⢕⢕⢕⢕⢕⢕⢕⢕⢕⢕⢕⢕⢕⢕⢕⢕⢕⢕⢕⢕⢜⣿⣧⢕⢕⢕⢕⢕⢕⢅⢻⣿⣿⣿⣿⣿⣿⣿⣿⣿⣿⣿⢷⢷⢕⢕⢕⢕⢕⢕⢕⣕⣕⣱⣼⣿⣿⣿⣿⣿⣿⣿⣿⣿⣿⣿⣿⣿⡿⢇⢕⢕⢕⢕⢕⢕⢕⢕⢕⢕⢕⢕⢕⢕⢕⢕⢕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⠑⠑⢁⢁⠁⠁⢕⢕⢕⢕⢕⢕⢕⢕⢕⢕⢕⢕⢕⢕⢕⢕⢕⢕⢕⢕⢕⢕⢕⢕⢕⢕⢕⢕⢿⣿⡕⢕⢕⢕⢕⢕⢕⢅⢘⢿⣿⣿⣿⣿⣿⣿⣿⣿⣿⣿⣿⣿⣷⣵⣷⣗⣵⣿⣿⣿⣿⣿⣿⣿⣿⣿⣿⣿⣿⣿⣿⣿⣿⡿⢏⢕⢕⢕⢕⢕⢕⢕⢕⢕⢕⢕⢕⢕⢕⢕⢕⢕⢕⢕⢕⢕⢕⢑⠑⠕⢕⢕⣼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⠁⢕⢕⢕⢕⢕⢅⢕⢑⢑⢔⢕⢕⢕⢕⢕⢕⢕⢕⢕⢕⢕⢕⢕⢕⢕⢕⢕⢕⢕⢕⢕⢕⢕⢕⢕⢸⣿⣧⢕⢕⢕⢕⢕⢕⢕⠕⢕⢝⢿⣿⣿⣿⣿⣿⣿⣿⣿⣿⣿⣿⣿⣿⣿⣿⣿⣿⣿⣿⣿⣿⣿⣿⣿⣿⣿⣿⣿⣿⢿⢏⢕⢕⢕⢕⢕⢑⢕⢕⢕⢕⢕⢕⢕⢕⢕⢕⢕⢕⢕⢕⢕⢕⢕⠑⢅⢐⢀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⢕⢕⢅⠀⠀⠕⢕⢕⢕⢕⢕⢕⢕⢕⢕⢕⢕⢕⢕⢕⢕⢕⢕⢕⢕⢕⢕⢕⢕⢕⢕⢕⢕⢕⢕⢕⢕⢕⢕⢕⢿⣿⡕⢕⢕⢕⢕⢕⢕⢕⢕⢕⢔⢝⢻⢿⣿⣿⣿⣿⣿⣿⣿⣿⣿⣿⣿⣿⣿⣿⣿⣿⣿⣿⣿⣿⣿⣿⣿⢿⢏⢕⢕⢕⢕⢕⢕⢕⢕⢕⢕⢕⢕⢕⢕⢕⢕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⢔⢔⢔⢕⢕⢕⢕⢕⢕⢕⢕⢕⢕⢕⢕⢕⢕⢕⢕⢕⢕⢕⢕⢕⢕⢕⢕⢕⢕⢕⢕⢕⢕⢕⢕⢕⢕⢕⢕⢕⢕⢕⢜⣿⣧⢕⢕⢕⢕⢕⢕⢕⢕⢕⢕⢕⢕⢕⢝⢟⢿⣿⣿⣿⣿⣿⣿⣿⣿⣿⣿⣿⣿⣿⣿⣿⣿⡿⢟⢏⢕⢕⢕⢕⢕⢕⢕⢑⠕⢕⢕⢕⢕⢕⢕⢕⢕⢕⢕⢕⢕⢕⢕⢕⢕⢕⢕⢕⢕⢕⢕⢅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⢕⢕⢕⢕⢕⢕⢕⢕⢕⢕⢕⠝⢟⢿⢿⣿⣿⣿⣿⣿⣿⣿⣿⢿⢏⢕⢕⢕⢕⢕⢕⢕⢕⢕⢕⢕⢕⢄⠑⢕⢕⢕⢕⢕⢕⢕⢕⢕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⢕⢕⢕⢕⢕⢕⢕⠑⢄⢕⢕⢕⢜⢝⢟⢿⢟⢟⢕⢕⢕⢕⢕⢕⢕⢕⢕⢕⢕⢕⢕⢕⢕⢕⠀⠀⠁⠕⢕⢕⢕⢕⢕⢕⢕⢕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⢕⢕⢕⢕⢕⢕⢕⢕⢕⠑⠀⠑⢕⢕⢕⢕⢕⢕⢕⢕⢕⢕⢕⢕⢕⢕⢕⢕⢕⢕⢕⢕⢕⢕⢕⠑⠀⠀⠀⠀⢔⢕⢕⢕⢕⢕⢕⢕⢕⢅⢕⢕⢕⢕⢕⠕⢔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⢕⢕⢕⢕⢕⢕⢕⠀⠀⠀⠁⠕⢕⢕⢕⢕⢕⢕⢕⢕⢕⢕⢕⢕⢕⢕⢕⢕⢕⢕⠕⠑⠁⠀⠀⠀⠀⠀⢕⢕⢕⢕⢕⢕⢕⢕⢕⢕⢕⢕⢕⢕⢕⢔⢕⢕⢕⢕⢕⢕⢕⢕⢻⣿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⣕⣕⡵⢕⢕⢕⢕⢕⢕⢕⢕⢕⢕⢕⢕⢕⢕⢕⢕⢕⢕⢕⢕⢕⢕⢕⢕⢕⢕⢕⢕⢕⢕⢕⢕⢕⢕⢕⢕⢕⢕⢕⢕⢕⢕⢕⢕⢕⢕⢕⢕⢕⢕⢕⢕⢕⢕⢕⢕⢕⢕⢕⢕⢕⢕⢕⢕⢕⢕⢕⢕⢕⢕⢕⢕⢕⣱⣷⣷⣷⣷⣵⣵⣕⣕⣕⢕⢹⣿⡇⢕⢕⢵⢕⢕⢕⢕⢕⢕⢕⢕⢕⠀⠀⠀⠀⠀⠀⠁⠑⠕⠕⢕⢕⢕⢕⢕⢕⢕⢕⢕⢕⢕⢅⠀⠀⠀⠀⠀⠀⠀⠀⠀⢕⢕⢕⢕⢕⢕⢕⢕⢕⢕⣱⢎⢕⢕⢕⢕⢕⢕⢕⢕⣕⣱⣵⣷⣷⢻⣿⡟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⣕⣱⣵⣵⡷⢷⢷⢞⢟⢏⢝⢕⢕⢕⢕⢕⢕⢕⢕⢕⢕⢕⢕⢕⢕⢕⢕⢕⢕⢕⢕⢕⢕⢕⢕⢕⢕⢕⢕⢕⢕⢕⢕⢕⢕⢕⢕⢕⢕⢕⢕⢕⢕⢕⢕⢕⢕⢕⢕⢕⢕⢕⢕⢕⢕⢕⢕⢕⢕⢕⢕⢕⢕⢕⢕⢕⢕⢕⢕⢕⢕⢕⢕⢕⢕⢕⢱⣿⣿⣿⣽⣽⣟⣟⣻⡿⢿⣿⣿⣿⡇⢕⢕⢕⢕⠀⢕⢕⢕⢕⣕⣕⡕⠀⠀⠀⠀⠀⠀⠀⠀⢀⢔⢕⠕⠁⢕⢕⢕⢕⠕⠀⠁⢕⢕⢔⠀⠀⠀⠀⠀⠀⠀⢀⢕⢕⢕⢕⢕⢕⢕⡕⠀⢕⢕⢕⢕⢕⠁⢕⣵⣷⣿⣿⣿⣿⣿⣿⢏⢿⢿⣿⣧⢕⢕⢕⢕⢕⢕⢕⢕⢕⢕⢕⢕⢕⢕⢕⢕⢕⢕⢕⢕⢕⢕⢕⠀</a:t>
            </a:r>
            <a:br/>
            <a:r>
              <a:t>⢕⢕⢕⢕⢕⢕⢕⢕⢕⢕⢕⢕⢕⢕⢕⢕⢕⢕⢕⢕⢕⢕⢕⢕⢕⢕⢕⢕⢕⢕⢕⢕⣕⣕⣕⣵⣵⣵⢷⢷⢟⢟⢟⢏⢝⢝⢕⢕⢕⢕⢕⢕⢕⢕⢕⢕⢕⢕⢕⢕⢕⢕⢕⢕⢕⢕⢕⢕⢕⢕⢕⢕⢕⢕⢕⢕⢕⢕⢕⢕⢕⢕⢕⢕⢕⢕⢕⢕⢕⢕⢕⢕⢕⢕⢕⢕⢕⢕⢕⢕⢕⢕⢕⢕⢕⢕⢕⢕⢕⢕⢕⢕⢕⢕⢕⢕⢕⢕⢕⢕⢕⢕⢕⢕⢕⢕⢕⢕⢕⢕⢕⢿⣿⣽⣿⣿⣿⣿⣿⣿⣿⣷⣯⠁⢕⢕⢕⢕⢕⠀⢕⢕⢕⢻⢿⢟⢇⠀⠀⠀⠀⠀⠀⠀⢀⣵⡕⢕⠀⠀⠀⢕⢕⠑⠀⠀⠀⢕⢕⢕⡕⠀⠀⠀⠀⠀⠀⢕⢕⣱⢕⢕⢕⢗⢕⠕⢄⢕⢕⢕⢕⢕⠀⢜⢝⢻⣿⣿⣻⣿⣯⣽⣾⣿⡗⣿⣿⣕⣕⢕⢕⢕⢕⢕⢕⢕⢕⢕⢕⢕⢕⢕⢕⢕⢕⢕⢕⢕⢕⢕⠀</a:t>
            </a:r>
            <a:br/>
            <a:r>
              <a:t>⢕⢕⢕⢕⢕⢕⢕⢕⢕⢕⢕⢕⢕⢕⢕⢕⢕⢕⢕⣕⣕⣕⣵⣵⣷⣷⣷⣷⢿⢿⢟⢟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⣷⣿⣿⣿⣿⡿⣿⣟⢝⢕⠀⢕⢕⢕⢕⢕⠀⢕⢕⢕⢕⢕⢕⢕⠀⠀⠀⠀⠀⠀⢀⣼⣿⢕⢕⠀⠀⠀⠀⠀⠀⠀⠀⢄⢕⢜⢻⣿⡔⠀⠀⠀⠀⠀⢕⢎⢕⢕⢕⢕⢕⢕⠀⢕⢕⢕⢕⢕⢕⢔⣷⣿⣿⣿⣿⣿⣿⣿⣿⣿⣿⣯⣽⣟⡿⣿⣷⣧⣕⢕⢕⢕⢕⢕⢕⢕⢕⢕⢕⢕⢕⢕⢕⢕⢕⢕⢕⠀</a:t>
            </a:r>
            <a:br/>
            <a:r>
              <a:t>⢕⢕⢕⢕⢕⢕⢕⢕⢕⢕⣕⣕⣱⣵⣷⣷⣿⡿⢿⢿⢟⢟⢟⢝⢝⢕⢕⢕⢕⢕⢕⢕⢕⢕⢕⢕⢕⢕⢕⢕⢕⢕⢕⢕⢕⢕⢕⢕⢕⢕⢕⢕⢕⢕⢕⢕⢕⢕⢕⢕⢕⢕⢕⢕⢕⢕⢕⢕⢕⢕⢕⢕⢕⢕⢕⢕⢕⢕⢕⢕⢕⢕⢕⢕⢕⢕⢕⢕⢕⢕⢕⢕⢕⢕⢕⢕⠑⠑⠁⠑⢕⢕⢕⢕⢕⢕⢕⢕⢕⢕⢕⢕⢕⢕⢕⢕⢕⢕⢕⢕⢕⢕⢕⢕⢕⢕⢕⢕⢕⣕⣾⣿⣿⣿⣿⣿⣿⣿⣿⣿⣿⣿⣷⢕⢸⢕⢕⢕⢕⢀⢕⢕⢕⢕⢕⢕⢕⠀⠀⠀⠀⠀⢄⣾⣿⢇⢕⢕⢕⢄⢀⣄⣄⣄⣴⢇⢕⢕⢕⢜⣿⣿⡔⠀⠀⠀⠀⢕⢕⢕⢕⢕⢕⢕⢕⠀⢕⢕⢕⢕⢕⠑⢕⣿⣿⣿⣿⣿⣿⣿⣿⣿⣿⣿⣿⣿⣿⣿⣷⣽⣻⢿⣿⣧⣕⢕⢕⢕⢕⢕⢕⢕⢕⢕⢕⢕⢕⢕⢕⢕⠀</a:t>
            </a:r>
            <a:br/>
            <a:r>
              <a:t>⢕⢕⢕⢕⢕⢕⢕⢵⢷⢟⢟⢟⢏⢝⢝⢕⢕⢕⢕⢕⢕⢕⢕⢕⢕⢕⢕⢕⢕⢕⢕⢕⢕⢕⢕⢕⢕⢕⢕⢕⢕⢕⢕⢕⢕⢕⢕⢕⢕⢕⢕⢕⢕⢕⢕⢕⢕⢕⢕⢕⢕⢕⢕⢕⢕⢕⢕⢕⢕⢕⢕⢕⢕⢕⢕⢕⢕⢕⢕⢕⢕⢕⢕⢕⢕⢕⢕⢕⢕⢕⢕⢕⢕⢕⢕⢁⠄⠀⠀⠀⠀⠁⢕⢕⢕⢕⢕⢕⢕⢕⢕⢕⢕⢕⢕⢕⢕⢕⢕⢕⢕⢕⢕⢕⢕⢕⢕⣱⣾⣿⢟⣯⣾⣿⣿⣿⣿⣿⣿⣿⣿⣿⣿⢕⢕⢕⢕⢕⢕⢕⢕⢕⢕⢕⢕⢕⢕⠀⠀⠀⠀⢄⣾⡟⢕⢕⢕⢕⢕⣱⣾⣿⣿⡿⢇⣾⣧⡕⢕⢕⢸⣿⣿⡄⠀⠀⠀⢕⢕⢕⢕⢕⢕⢕⠀⠀⢕⢕⢕⢕⣸⠀⢜⣿⣿⣿⣿⣿⣿⣿⣿⣿⣿⣿⣿⣿⣿⣿⣿⣿⣿⣷⣮⡻⣿⣧⡕⢕⢕⢕⢕⢕⢕⢕⢕⢕⢕⢕⢕⢕⠀</a:t>
            </a:r>
            <a:br/>
            <a:r>
              <a:t>⢕⢕⢕⢕⢕⢕⢕⢕⢕⢕⢕⢕⢕⢕⢕⢕⣕⣕⣕⣕⡕⢕⢕⢕⢕⢕⢕⢕⢕⢕⢕⢕⢕⢕⢕⢕⢕⢕⢕⢕⢕⢕⢕⢕⢕⢕⢕⢕⢕⢕⢕⢕⢕⢕⢕⢕⢕⢕⢕⢕⢕⢕⢕⢕⢕⢕⢕⢕⢕⢕⢕⢕⢕⢕⢕⢕⢕⢕⢕⢕⢕⢕⢕⢕⢕⢕⢕⢕⢕⢕⢕⢕⢕⢕⢕⠅⠀⠀⠀⠀⠀⢁⢄⢕⢕⢕⢕⢕⢕⢕⢕⢕⢕⢕⢕⢕⢕⢕⢕⢕⢕⢕⢕⢕⢕⢕⣼⣿⢟⣵⣿⣿⣿⣿⣿⣿⣿⣿⣿⣿⣿⣿⣿⢇⠁⢕⢕⢕⢕⠁⢕⢕⢕⢕⢕⢕⠀⠀⠀⢀⣰⡾⢏⢕⢕⢕⢕⢕⣾⣿⣿⣿⢟⢱⣿⣿⡿⢇⢕⢕⢕⢜⣿⣿⣧⡄⢀⢕⢕⢕⢕⢕⢕⢕⠀⠀⢕⢕⢕⢕⣿⢔⢜⢟⣻⣿⣿⣿⣿⣿⣯⣽⣿⣿⣿⣿⣿⣿⣿⣿⣿⣿⣿⣿⣾⢿⣿⣧⡕⢕⢕⢕⢕⢕⢕⢕⢕⢕⢕⢕⠀</a:t>
            </a:r>
            <a:br/>
            <a:r>
              <a:t>⢕⢕⢕⢕⢕⢕⢕⢕⢕⢕⢕⢕⢳⢾⢿⢿⢟⢟⢝⢝⢕⢕⢕⢕⢕⢕⢕⢕⢕⢕⢕⢕⢕⢕⢕⢕⢕⢕⢕⢕⢕⢕⢕⢕⢕⢕⢕⢕⢕⢕⢕⢕⢕⢕⢕⢕⢕⢕⢕⢕⢕⢕⢕⢕⢕⢕⢕⢕⢕⢕⢕⢕⢕⢕⢕⢕⢕⢕⢕⢕⢕⢕⢕⢕⢕⢕⢕⢕⢕⢕⢕⢕⢕⢕⢕⢕⠀⢀⢔⢔⢕⢕⢕⢕⢕⢕⢕⢕⢕⢕⢕⢕⢕⢕⢕⢕⢕⢕⢕⢕⢕⢕⢕⢕⢱⣿⡿⣫⣿⣿⣿⣿⣿⣿⣿⣿⣿⣿⣿⣿⣿⣿⢕⢕⢕⡇⢕⢕⢕⢕⢕⢕⢕⢕⢕⠕⢔⢔⢕⢜⢏⢕⢕⢕⢕⢕⢱⣾⣿⣿⢟⢕⢕⢸⣿⢟⢕⢕⢕⢕⢕⢕⢜⢟⢻⢇⢕⢕⢕⢕⢕⢕⢕⢕⠁⡔⠕⠕⢕⢸⣿⡇⠁⢜⣿⣿⣿⣿⣿⣿⣿⣿⣿⣿⣿⣿⣿⣿⣿⣿⣿⣿⣿⣿⣿⣷⡝⣿⣷⡕⢕⢕⢕⢕⢕⢕⢕⢕⢕⢕⠀</a:t>
            </a:r>
            <a:br/>
            <a:r>
              <a:t>⣷⣷⣷⣷⣷⡷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⢁⢕⢕⢕⢕⠕⢅⢕⢕⢕⢕⢕⢕⢕⢕⢕⢕⢕⢕⢕⢕⢕⢕⢕⣿⣿⣱⣿⣿⣿⣿⣿⣿⣿⣿⣿⣿⣿⣿⣿⣿⣿⡇⠀⢸⡇⢕⢕⢸⢕⢕⢕⢕⢕⢕⢄⣷⣧⢱⣿⣿⣷⣧⣵⣇⢕⢕⢝⠟⠕⢕⢕⢱⢿⢇⢕⢕⢕⢕⢕⢕⣕⣵⣷⢱⣷⡕⢕⢕⢸⡕⢕⢕⢕⠀⣷⠀⠀⢕⣿⣿⡇⠀⢸⣿⣿⣿⣿⣿⣿⣿⣿⣿⣿⣿⣿⣿⣿⣿⣿⣿⣿⣿⣿⣿⣿⣿⣞⢿⣿⡕⢕⢕⢕⢕⢕⢕⢕⢕⢕⠀</a:t>
            </a:r>
            <a:br/>
            <a:r>
              <a:t>⡿⢟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⠕⠕⠀⠀⠀⠑⢕⢕⢕⢕⢕⢕⢕⢕⢕⢕⢕⢕⢕⢕⢕⢕⣼⣿⢧⣿⣿⣿⣿⣿⣿⣿⣿⣿⣿⣿⣿⣿⣿⣿⣿⡇⠀⣼⣷⢕⢕⣼⡇⢕⢕⠕⢕⠕⣸⣿⣿⡇⣿⣿⣿⣿⣿⡮⢇⢕⠁⠀⠀⠀⠀⢔⢕⢕⢕⢕⣱⣵⣿⣿⣿⣿⡟⢸⣿⡇⢕⢕⢸⣧⢕⢕⢕⠀⣿⡇⠀⢕⣿⣿⣷⠀⢜⣿⣿⣿⣿⣿⣿⣿⣿⣿⣿⣿⣿⣿⣿⣿⣿⣿⣿⣿⣿⣿⣿⣿⣿⣮⢿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⢀⠁⠀⠀⠀⠀⢀⢅⢕⢕⢕⢕⢕⢕⢕⢕⢕⢕⢕⢕⢕⢕⢸⣿⣏⣿⣿⣿⣿⣿⣿⣿⣿⣿⣿⣿⣿⣿⣿⣿⣿⡿⢇⢔⣿⣿⢕⢕⣿⡇⢕⢕⠀⢕⢰⣿⣿⣿⡇⢸⣿⣿⣿⣿⣿⡇⠁⠀⠀⠀⠀⢄⢕⣱⣵⣾⣿⣿⣿⣿⣿⣿⣿⢣⣿⣿⣿⢕⢕⢸⣿⡕⢕⢕⠀⣿⣧⠀⢱⣿⣿⣿⢔⢕⢜⢝⢻⣿⣿⣿⣿⣿⣿⣿⣿⣿⣿⣿⣿⣿⣿⣿⣿⣿⣿⣿⣿⣿⣿⣏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⠀⠀⠀⠀⢀⠀⢅⢕⢕⢕⢕⢕⢕⢕⢕⢕⢕⢕⢕⢕⢕⢕⢕⢕⣿⣿⢸⣿⣿⣿⣿⣿⣿⣿⣿⣿⣿⣿⣿⣿⣿⢿⢟⢕⠀⣸⣿⣿⢁⣾⣿⡇⢕⢕⢄⢠⣿⣿⣿⣿⣷⢜⣿⣿⣿⣿⡟⠑⠀⠀⠀⠀⢀⢕⣾⣿⣿⣿⣿⣿⣿⣿⣿⣿⢇⣿⣿⣿⣿⡇⢕⢸⣿⣧⢕⢕⢄⣿⣿⡇⢸⣿⣿⣿⡇⠀⢕⢕⣵⣷⣿⣿⣿⣿⣿⣿⣿⣿⣿⣿⣿⣿⣿⣿⣿⣿⣿⣿⣿⣿⣿⣿⡜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⢅⠀⢔⢄⢔⢕⢕⢕⢕⢕⢕⢕⢕⢕⢕⢕⢕⢕⢕⢕⢕⢕⢕⢕⢕⣿⣿⣸⣿⣿⣿⣿⣿⣿⣿⣿⣿⣿⣿⣿⣿⣷⣵⡕⢕⢄⣿⣿⣿⣸⣿⣿⢇⢕⢄⢅⣾⣿⣿⣿⣿⣿⡇⢿⣿⣿⡿⠑⠀⠀⠀⠀⠀⢕⣾⣿⣿⣿⣿⣿⣿⣿⣿⡿⢣⣿⣿⣿⣿⣿⣷⡅⢜⣿⣿⡕⢕⢕⢿⣿⣷⢸⣿⣿⣿⡇⠀⢕⣿⣿⣿⣿⣿⣿⣿⣿⣿⣿⣿⣿⣿⣿⣿⣿⣿⣿⣿⣿⣿⣿⣿⣿⣿⣿⣹⣿⣇⢕⢕⢕⢕⢕⢕⠀</a:t>
            </a:r>
            <a:br/>
            <a:r>
              <a:t>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⢅⢕⢕⢕⢕⢕⢕⢕⢕⢕⢕⢕⢕⢕⢕⢕⢕⢕⢕⢕⢕⢕⢕⢕⢕⣿⣿⣾⣿⣿⣿⣿⣿⣿⣿⣿⣿⣿⣿⣿⣿⣿⣿⡇⠑⢸⣿⣿⣿⣿⣿⣿⡇⢕⣧⣾⣿⣿⣿⣿⣿⣿⡇⢸⣿⡟⠑⠀⠀⠀⠀⠀⢕⣼⣿⣿⣿⣿⣿⣿⣿⣿⡿⢱⣿⣿⣿⣿⣿⣿⣿⣧⢑⣿⣿⣿⡕⢕⢸⣿⣿⣿⣿⣿⣿⣧⠀⢕⣿⣿⣿⣿⣿⣿⣿⣿⣿⣿⣿⣿⣿⣿⣿⣿⣿⣿⣿⣿⣿⣿⣿⣿⣿⣿⣧⢻⣿⡕⢕⢕⢕⢕⢕⠀</a:t>
            </a:r>
            <a:br/>
            <a:r>
              <a:t>⢕⢕⠁⠅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⢅⢕⢕⢕⢕⢕⢕⢕⢕⢕⢕⢕⢕⢕⢕⢕⢕⢕⢕⢕⢕⢕⢕⢕⢕⣿⣿⢸⣿⣿⣿⣿⣿⣿⣿⣿⣿⣿⣿⣿⣿⣿⣿⡇⢄⣿⣿⣿⣿⣿⣿⣿⡇⣼⣿⣿⣿⣿⣿⣿⣿⣿⣷⢸⡟⠑⠀⠀⠀⠀⠀⢕⣼⣿⣿⣿⣿⣿⣿⣿⣿⡟⣱⣿⣿⣿⣿⣿⣿⣿⣿⣿⣇⢻⣿⣿⣿⡕⢸⣿⣿⣿⣿⣿⣿⣿⡕⢕⣿⣿⣿⣿⣿⣿⣿⣿⣿⣿⣿⣿⣿⣿⣿⣿⣿⣿⣿⣿⣿⣿⣿⣿⣿⣿⣿⡞⣿⣷⢕⢕⢕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⡿⡟⣿⣿⣿⣿⣿⣿⣿⣿⣿⣿⣿⣿⣿⣿⣿⠁⢸⣿⣿⣿⣿⣿⣿⣿⣷⣿⣿⣿⣿⣿⣿⣿⣿⣿⣿⡕⠑⠀⠀⠀⠀⠀⢔⣾⣿⣿⣿⣿⣿⣿⣿⣿⢏⣼⣿⣿⣿⣿⣿⣿⣿⣿⣿⣿⣿⣿⣿⣿⣿⣿⡕⣿⣿⣿⣿⣿⣿⣿⡇⠀⢿⣿⣿⣿⣿⣿⣿⣿⣿⣿⣿⣿⣿⣿⣿⣿⣿⣿⣿⣿⣿⣿⣿⣿⣿⣿⣿⣿⣹⣿⣇⣱⣵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⠛⠛⠙⠛⠓⠛⠛⠛⠛⠛⠛⠛⠛⠛⠛⠛⠛⠛⠛⠑⠐⠛⠛⠛⠛⠛⠛⠛⠛⠛⠛⠛⠛⠛⠛⠛⠛⠛⠛⠛⠑⠀⠀⠀⠀⠀⠐⠚⠛⠛⠛⠛⠛⠛⠛⠛⠋⠚⠛⠛⠛⠛⠛⠛⠛⠛⠛⠛⠛⠛⠛⠛⠛⠛⠛⠛⠛⠛⠛⠛⠛⠛⠛⠓⠀⠘⠛⠛⠛⠛⠛⠛⠛⠛⠛⠛⠛⠛⠛⠛⠛⠛⠛⠛⠛⠛⠛⠛⠛⠛⠛⠛⠛⠃⠛⠛⠛⠛⠙⠚⠀</a:t>
            </a:r>
            <a:br/>
          </a:p>
        </p:txBody>
      </p:sp>
    </p:spTree>
  </p:cSld>
  <p:clrMapOvr>
    <a:masterClrMapping/>
  </p:clrMapOvr>
</p:sld>
</file>

<file path=ppt/slides/slide7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⢏⢝⢝⢕⢕⢝⢝⢝⢝⢝⢝⢟⢟⢝⢝⢝⢟⢿⣿⣿⣿⣿⣿⣿⣿⣿⣿⣿⣿⡟⢟⢏⢟⢿⣿⣿⣿⣿⣿⣿⣿⣿⣧⡕⢕⢕⢕⢕⢕⢕⢕⢕⢕⢕⢕⢕⢕⢕⢕⢕⢕⢕⢕⢕⢕⢕⢕⢕⢕⢕⢕⢕⢕⢕⢕⢕⢕⢕⢕⢕⢕⢕⢕⢕⢕⢕⢕⢕⢕⢕⢕⢕⢕⢕⢕⢕⢕⢕⢕⢕⢕⢕⢕⢕⢕⢕⢕⢕⢕⢕⢕⢕⢕⢕⢕⢕⢕⢕⢝⣿⢝⢷⢕⢕⢕⢜⢏⢜⢇⢕⢕⢕⢜⢻⡇⢕⢕⢕⢕⢕⢕⢕⢕⢕⢜⣿⣿⡿⡇⢕⣼⣿⡿⢇⢕⢕⢕⢎⣱⣾⣿⣿⣕⣵⣵⣵⣵⣷⣷⣷⣷⣿⣽⣵⣵⣕⣕⡕⢕⢕⢕⣼⣿⣿⢏⢕⣾⣿⢇⢕⢕⢇⢕⢕⢕⢕⢕⢕⢕⢕⢕⢕⢕⣱⣿⣿⣿⣿⣿⣿⣿⣿⣿⣾⣿⣕⡕⢕⢕⢕⢕⢕⢕⢕⢕⢕⢕⢕⢕⢕⢕⢕⢕⢕⢕⢕⢕⢕⢕⢕⠀</a:t>
            </a:r>
            <a:br/>
            <a:r>
              <a:t>⢕⢕⢕⢕⢕⢕⢕⢕⢕⢕⢕⢕⢕⢕⢕⢕⢕⢕⢕⢝⢟⢻⣿⣿⣿⣿⣿⣿⣿⣕⢕⢕⢕⢕⢕⢜⢝⢮⢝⢻⣿⣿⣿⣿⣧⣕⢕⢕⢕⢕⢕⢕⢕⢕⢕⢕⢕⢕⢕⢕⢕⢕⢕⢕⢕⢕⢕⢕⢕⢕⢕⢕⢕⢕⢕⢕⢕⢕⢕⢕⢕⢕⢕⢕⢕⢕⢕⢕⢕⢕⢕⢕⢕⢕⢕⢕⢕⢕⢕⢕⢕⢕⢕⢕⢕⢕⢕⢕⢕⢕⢕⢕⢕⢕⢕⢕⢕⢕⢕⢹⣇⢜⢇⢕⢕⢕⢕⢕⢕⢕⢕⢕⢕⢕⢕⢕⢕⢕⢕⢕⢕⢕⢕⢕⢕⢸⣿⣷⣵⣿⣿⢏⢕⢕⢕⢕⢕⣼⣿⣿⣿⣿⡿⣿⣿⣟⣻⣿⣿⣿⣿⣟⣟⣟⣿⡿⢿⣿⣿⣿⣿⣿⣟⣱⣵⣿⣿⢏⢕⢕⢕⢕⢕⢕⢕⢕⢕⣕⣱⣵⣵⣵⣾⣿⢿⣻⣽⣾⣿⣿⣟⣷⣿⣿⣿⢿⣿⣷⡕⢕⢕⢕⢕⢕⢕⢕⢕⢕⢕⢕⢕⢕⢕⢕⢕⢕⢕⢕⢕⢕⠀</a:t>
            </a:r>
            <a:br/>
            <a:r>
              <a:t>⢕⢕⢕⢕⢕⢕⢕⢕⢕⢕⢕⢕⢕⢕⢕⢕⢕⢕⢕⢕⢕⢕⢕⢝⢟⢿⣿⣿⣿⣿⣇⢕⢕⢕⢕⢕⢕⢕⢕⢕⢜⢝⢿⣿⣿⣿⣷⣵⣕⢕⢕⢕⢕⢕⢕⢕⢕⢕⢕⢕⢕⢕⢕⢕⢕⢕⢕⢕⢕⢕⢕⢕⢕⢕⢕⢕⢕⢕⢕⢕⢕⢕⢕⢕⢕⢕⢕⢕⢕⢕⢕⢕⢕⢕⢕⢕⢕⢕⢕⢕⢕⢕⢕⢕⢕⢕⢕⢕⢕⢕⢕⢕⢕⢕⢕⢕⢕⢕⢕⢕⢹⣕⢜⢕⢕⢕⢕⢕⢕⢕⢕⢕⢕⢕⢜⢕⢕⢕⢕⢕⢕⢕⢕⢕⢕⢕⣿⣿⣿⣿⢏⢕⢕⢕⢕⢱⣿⣿⡿⣿⣽⣷⣿⣿⣿⣿⣿⣿⣿⣿⣿⣿⢿⢿⢿⣿⣟⣗⣳⣿⢽⢿⣟⡿⣿⣿⣷⣧⣵⣕⡕⢕⢕⢕⢕⢕⣾⣿⣿⣿⣟⣟⣻⣷⣿⢿⣫⣽⡿⢟⣻⣿⣷⣷⢕⢜⢹⣿⣷⢕⢕⢕⢕⢕⢕⢕⢕⢕⢕⢕⢕⢕⢕⢕⢕⢕⢕⢕⢕⢕⠀</a:t>
            </a:r>
            <a:br/>
            <a:r>
              <a:t>⢕⢕⢕⢕⢕⢕⢕⢕⢕⢕⢕⢕⢕⢕⢕⢕⢕⢕⢕⢕⢕⢕⢕⢕⢕⢕⢜⢝⢻⣿⣿⣷⣧⣕⢕⢕⢕⢕⢕⢕⢕⢕⢕⢝⣻⣿⣿⣿⢿⣷⣧⡕⢕⢕⢕⢕⢕⢕⢕⢕⢕⢕⢕⢕⢕⢕⢕⢕⢕⢕⢕⢕⢕⢕⢕⢕⢕⢕⢕⢕⢕⢕⢕⢕⢕⢕⢕⢕⢕⢕⢕⢕⢕⢕⢕⢕⢕⢕⢕⢕⢕⢕⢕⢕⢕⢕⢕⢕⢕⢕⢕⢕⢕⢕⢕⢕⢕⢕⢕⢕⢕⢝⢕⢕⢕⢕⢕⢕⢕⢕⢕⢕⢕⢕⢕⢕⢕⢕⢕⢕⢕⢕⢕⢕⢕⢕⣿⣿⣿⣿⢕⢕⢕⢕⢱⣿⡿⣻⣿⣿⣿⣿⣿⣿⢿⣟⣻⣽⣽⣷⣾⣿⣿⣿⣿⣿⣿⣿⣿⣿⣿⣿⣿⣷⣷⣯⣽⣻⡿⣿⣿⣷⣧⣕⢕⢕⣿⣿⣞⣿⣿⣿⣿⢟⣱⣾⣿⣯⣷⣾⣿⣿⣿⣿⣿⣾⣧⢻⣿⣇⢕⢕⢕⢕⢕⢕⢕⢕⢕⢕⢕⢕⢕⢕⢕⢕⢕⢕⢕⢕⠀</a:t>
            </a:r>
            <a:br/>
            <a:r>
              <a:t>⢕⢕⢕⢕⢕⢕⢕⢕⢕⢕⢕⢕⢕⢕⢕⢕⢕⢕⢕⢕⢕⢕⢕⢕⢕⢕⢕⢕⢕⢕⢝⢻⢿⣿⣧⡕⢕⢕⢕⢕⢕⢕⢕⢕⢕⢜⢻⢿⣿⣧⡝⢻⣷⣕⡕⢕⢕⢕⢕⢕⢕⢕⢕⢕⢕⢕⢕⢕⢕⢕⢕⢕⢕⢕⢕⢕⢕⢕⢕⢕⢕⢕⢕⢕⢕⢕⢕⢕⢕⢕⢕⢕⢕⢕⢕⢕⢕⢕⢕⢕⢕⢕⢕⢕⢕⢕⢕⢕⢕⢕⢕⢕⢕⢕⢕⢕⢕⢕⢕⢕⢕⢕⢕⢕⢕⢕⢕⢕⢕⢕⢕⢕⢕⢕⢕⢕⢕⢕⢕⢕⢕⢕⢕⢕⣱⣵⣿⣿⣿⣿⢎⣇⣵⢕⣿⣿⣽⣿⣿⣿⢿⣻⣽⣾⣿⣿⣿⣿⣿⣿⣿⣿⣿⣿⣿⣿⣿⣿⣿⣿⣿⣿⣿⣿⣿⣿⣿⣿⣿⣷⣮⣝⢿⣿⣿⣧⣽⣿⣿⣮⣿⣿⢇⡵⣿⣻⣿⣿⣿⣿⣿⣿⣿⣿⣿⣿⣿⡏⢿⣿⣷⡕⢕⢕⢕⢕⢕⢕⢕⢕⢕⢕⢕⢕⢕⢕⢕⢕⢕⢕⠀</a:t>
            </a:r>
            <a:br/>
            <a:r>
              <a:t>⢕⢕⢕⢕⢕⢕⢕⢕⢕⢕⢕⢕⢕⢕⢕⢕⢕⢕⢕⢕⢕⢕⢕⢕⢕⢕⢕⢕⢕⢕⢕⢕⢕⢝⢟⢿⣧⣕⢕⢕⢕⢕⢕⢕⢕⢕⢕⢕⢜⢻⢿⣳⢕⢜⢗⢇⡕⢕⢕⢕⢕⢕⢕⢕⢕⢕⢕⢕⢕⢕⢕⢕⢕⢕⢕⢕⢕⢕⢕⢕⢕⢕⢕⢕⢕⢕⢕⢕⢕⢕⢕⢕⢕⢕⢕⢕⢕⢕⢕⢕⢕⢕⢕⢕⢕⢕⢕⢕⢕⢕⢕⢕⢕⢕⢕⢕⢕⢕⢕⢕⢕⢕⢕⢜⢕⢕⢕⢕⢕⢕⢕⢕⢕⢕⢕⢕⢕⢕⢕⢕⢕⣱⣵⣿⣿⢟⣽⣿⣿⣿⣿⡜⣿⢸⣿⣿⣿⡿⣻⣵⣿⣿⣿⣿⣿⣿⣿⣿⣿⣿⣿⣿⣿⣿⣿⣿⣿⣿⣿⣿⣿⣿⣿⣿⣿⣿⣿⣿⣽⢝⢝⢕⢕⢜⢝⢿⣿⡏⢻⣿⡇⡏⢼⢕⣾⢿⣿⣿⣿⣿⣿⣿⣿⣿⣿⣿⣿⡇⢕⢝⢿⣿⣧⡕⢕⢕⢕⢕⢕⢕⢕⢕⢕⢕⢕⢕⢕⢕⢕⢕⠀</a:t>
            </a:r>
            <a:br/>
            <a:r>
              <a:t>⢕⢕⢕⢕⢕⢕⢕⢕⢕⢕⢕⢕⢕⢕⢕⢕⢕⢕⢕⢕⢕⢕⢕⢕⢕⢕⢕⢕⢕⢕⢕⢕⢕⢕⢕⢕⢜⢝⢻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⣿⣿⢿⣫⣾⣿⣿⣿⣿⣿⣿⣿⣯⣇⢻⣿⣿⣿⣿⣿⣿⣿⣿⣿⣿⣿⣿⣿⣿⣿⣿⣿⣿⣿⣿⣽⣽⣟⡟⢻⢻⣿⣿⣿⣿⢿⣿⢟⢕⢕⢕⢕⢕⢕⢕⢕⢜⢻⣕⢜⢻⢕⢕⢕⢕⢕⢜⢻⣿⣿⣿⣿⣿⣿⣿⣿⢟⢕⢕⢕⢕⢝⢿⣿⡇⢕⢕⢕⢕⢕⢕⢕⢕⢕⢕⢕⢕⢕⢕⢕⠀</a:t>
            </a:r>
            <a:br/>
            <a:r>
              <a:t>⢕⢕⢕⢕⢕⢕⢕⢕⢕⢕⢕⢕⢕⢕⢕⢕⢕⢕⢕⢕⢕⢕⢕⢕⢕⢕⢕⢕⢕⢕⢕⢕⢕⢕⢕⢕⢕⢕⢕⢕⢝⢟⢳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⡿⣫⣾⣿⣿⣿⣿⣿⣿⣿⣿⣿⣿⣿⣿⣿⣿⣿⣿⣿⣿⣿⣿⣿⣿⣿⣿⣿⣿⣿⣿⣿⢿⢟⢟⢏⢝⢝⢕⢕⢱⢕⢜⢕⢕⢕⢕⢕⢕⢕⢕⢕⢕⢕⢕⢕⢕⢕⢕⢜⢣⢕⢜⢕⢕⢕⢕⢕⢕⢕⢜⢟⢟⢟⢟⢝⢕⢕⢕⢕⣕⣱⣵⣾⣿⡇⢕⢕⢕⢕⢕⢕⢕⢕⢕⢕⢕⢕⢕⢕⢕⠀</a:t>
            </a:r>
            <a:br/>
            <a:r>
              <a:t>⢕⢕⢕⢕⢕⢕⢕⢕⢕⢕⢕⢕⢕⢕⢕⢕⢕⢕⢕⢕⢕⢕⢕⢕⢕⢕⢕⢕⢕⢕⢕⢕⢕⢕⢕⢕⢕⢕⢕⢕⢕⢕⢕⢕⢝⢕⢕⢕⢕⣵⡕⢕⢕⢕⢕⢕⢕⢕⢕⢕⢕⢕⢕⢕⢕⢕⢕⢕⢕⢕⢕⢕⢕⢕⢕⢕⢕⢕⢕⢕⢕⢕⢕⢕⢕⢕⢕⢕⢕⢕⢕⢕⢕⢕⢕⢕⢕⢕⢕⢕⢕⢕⢕⢕⢕⢕⢕⢕⢕⢕⢕⢕⢕⢕⢕⢕⢕⢕⢕⢕⢕⢕⢕⢕⢕⢕⢕⢕⢕⢕⢕⢕⢕⢕⣱⣾⣿⢟⣵⣿⣿⣿⣿⣿⣿⣿⣿⣿⣿⣿⣿⢏⢿⢿⢿⢟⢿⢿⢿⢿⢻⡝⢝⢟⢟⢝⢝⢝⢹⡿⢕⢕⢕⢕⢕⢕⢕⢕⢕⢕⢕⢕⢕⢕⢕⢕⢕⢕⢕⢕⢕⢕⢕⢕⢕⢕⢕⢕⢕⢕⢕⢕⢕⢕⢕⢕⢕⢜⢕⢗⢇⢱⢷⢗⢝⣵⡧⢺⣿⣿⣿⡟⢟⢝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⢜⢜⢷⣧⣕⡕⢕⢕⢕⢵⣕⢕⢱⢕⢕⢕⢕⢕⢕⢕⢕⢕⢕⢕⢕⢕⢕⢕⢕⢕⢕⢕⢕⢕⢕⢕⢕⢕⢕⢕⢕⢕⢕⢕⢕⢕⢕⢕⢕⢕⢕⢕⢕⢕⢕⢕⢕⢕⢕⢕⢕⢕⢕⢕⢕⢕⢕⢕⢕⢕⢕⢕⢕⢕⢕⢕⢕⢕⢕⢕⢕⢕⢕⢕⣵⣿⡿⢕⢜⢝⢟⢟⢟⢟⢟⢟⢟⢟⢟⢻⣿⡇⢕⢕⢕⢕⢕⢕⢕⢕⢕⢕⢕⢕⢕⢕⢕⢕⢕⢕⢕⢕⢕⢕⢕⢕⢕⢕⢕⢕⢕⢕⢕⢕⢕⢕⢕⢕⢕⢕⢕⢕⢕⢕⢕⢕⢕⢕⢕⢕⢕⢕⢕⢕⢕⠑⠀⢁⠑⢕⢕⢜⣱⣵⢷⢕⢕⢕⢕⢜⢻⣿⣿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⢝⢟⢿⣷⣵⣕⢕⢟⢿⣷⣮⣵⣧⣕⢕⢕⢕⢕⢕⢕⢕⢕⢕⢕⢕⢕⢕⢕⢕⢕⢕⢕⢕⢕⢕⢕⢕⢕⢕⢕⢕⢕⢕⢕⢕⢕⢕⢕⢕⢕⢕⢕⢕⢕⢕⢕⢕⢕⢕⢕⢕⢕⢕⢕⢕⢕⢕⢕⢕⢕⢕⢕⢕⢕⢕⢕⢕⢕⢕⣱⣾⣿⢟⢕⢕⢕⢕⢕⢕⢕⢕⢕⢕⢕⢕⢕⢸⡏⢕⢕⢕⢕⢕⢕⢕⢕⢕⢕⢕⢕⢕⢕⢕⢕⢕⢕⢕⢕⢕⢕⢕⢕⢕⢕⢕⢕⢕⢕⢕⢕⢕⢕⢕⢕⢕⢕⢕⢕⢕⢕⢕⢕⢕⣕⣕⣵⣷⣾⣿⢇⢕⢕⢀⠐⠕⢔⢀⠕⠕⢕⢕⢕⢕⢕⢕⢕⢕⢕⢜⢿⣿⣇⢕⢕⢕⢕⢕⢕⢕⢕⢕⢕⢕⢕⢕⢕⣕⡷⠀</a:t>
            </a:r>
            <a:br/>
            <a:r>
              <a:t>⢕⢕⢕⢕⢕⢕⢕⢕⢕⢕⢕⢕⢕⢕⢕⢕⢕⢕⢕⢕⢕⢕⢕⢕⢕⢕⢕⢕⢕⢕⢕⢕⢕⢕⢕⢕⢕⢕⢕⢕⢕⢕⢕⢕⢕⢕⢕⢕⢕⢕⢕⢕⢕⢕⢕⢜⢝⢻⢿⣧⣕⡝⢟⢿⣿⣿⣿⣷⣕⡕⢕⢕⢕⢕⢕⢕⢕⢕⢕⢕⢕⢕⢕⢕⢕⢕⢕⢕⢕⢕⢕⢕⢕⢕⢕⢕⢕⢕⢕⢕⢕⢕⢕⢕⢕⢕⢕⢕⢕⢕⢕⢕⢕⢕⢕⢕⢕⢕⢕⢕⢕⢕⢕⢕⢕⢕⢕⢕⢕⢕⣱⣿⡿⢇⢕⢕⢕⢕⢕⢕⢕⢕⢕⢕⢕⢕⢕⢕⢕⢕⢕⢕⢕⢕⢕⢕⢕⢕⢕⢕⢕⢕⢕⢕⢕⢕⢕⢕⢕⢕⢕⢕⢕⢕⢕⢕⢕⢕⢕⢕⢕⢕⢕⢕⢕⢕⢕⢕⣕⣵⣵⣵⣵⡞⢟⢿⢟⢟⢟⢏⢝⢕⢕⢕⢕⠀⠀⠑⢕⢔⠀⠀⠑⠕⢕⢕⢕⢕⢕⢕⢕⢜⢻⣿⣧⢕⢕⢕⢕⢕⢕⢕⢕⢕⢕⢕⡱⢎⢕⢕⠀</a:t>
            </a:r>
            <a:br/>
            <a:r>
              <a:t>⢕⢕⢕⢕⢕⢕⢕⢕⢕⢕⢕⢕⢕⢕⢕⢕⢕⢕⢕⢕⢕⢕⢕⢕⢕⢕⢕⢕⢕⢕⢕⢕⢕⢕⢕⢕⢕⢕⢕⢕⢕⢕⢕⢕⢕⢕⢕⢕⢕⢕⢕⢕⢕⢕⢕⢕⢕⢕⢕⢝⢻⢿⣷⣧⣝⢟⢿⣿⣿⣿⣷⣕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⣕⣱⣵⣵⣾⢿⢿⢟⢟⢟⢝⢝⢕⢕⢕⢕⢕⢕⢕⢕⢕⢕⢕⢕⠀⠀⠀⠀⠕⢕⢄⠀⢀⢕⢕⢕⢕⢕⢕⢕⢕⢕⢹⣿⣷⡕⢕⢕⢕⢕⢕⢕⢕⢕⢜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⢝⢿⣿⣷⣼⣟⢿⣿⣿⣿⣷⣕⡕⢕⢝⢱⢕⢕⢕⢕⢕⢕⢕⢕⢕⢕⢕⢕⢕⢕⢕⢕⢕⢕⢕⢕⢕⢕⢕⢕⢕⢕⢕⢕⢕⢕⢕⢕⢕⢕⢕⢕⢕⢕⢕⢕⢕⢕⢕⢕⢕⢕⢕⢕⢕⢕⢸⣿⡏⢕⢕⢕⢕⢕⢕⢕⢕⢕⢕⢕⢕⢕⢕⢕⢕⢕⢕⢕⢕⢕⢕⢕⢕⢕⢕⢕⢕⢕⢕⢕⢕⢕⢕⢕⢕⢕⣕⣕⣕⣵⣵⢵⢵⢷⢗⢟⢟⢟⢝⢝⢕⢕⢕⢕⢕⢕⢕⢕⢕⢕⢕⢕⢕⢕⢕⢕⢕⢕⢕⢕⢕⢕⢕⠀⠀⢀⢀⠑⢕⢕⢕⠑⠁⠀⠅⢕⢕⢕⢕⢕⢕⢹⣿⣷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⢟⢻⣿⣾⣿⣿⣿⣿⣿⣧⣕⡕⢕⢕⢕⢕⢕⢕⢕⢕⢕⢕⢕⢕⢕⢕⢕⢕⢕⢕⢕⢕⢕⢕⢕⢕⢕⢕⢕⢕⢕⢕⢕⢕⢕⢕⢕⢕⢕⢕⢕⢕⢕⢕⢕⢕⢕⢕⢕⢕⢕⢕⣿⣿⢕⣕⣕⣕⣕⢕⡕⢕⢕⢕⢕⢕⢕⢕⢕⢕⢕⢕⢕⣕⣕⣕⣱⣵⢵⢕⢗⢕⢕⢕⢗⢇⢕⢕⢕⢜⢝⢕⢕⢕⢕⢕⢕⢕⢕⢕⢕⢕⢕⢕⢕⢕⢕⢕⢕⢕⢕⢕⢕⢕⢕⢕⢕⢕⢕⢕⢕⢕⢕⢕⢕⢕⢕⢕⢕⠀⠕⢕⢕⢕⢕⢕⢕⢕⢄⠀⠘⢻⣷⣧⡕⠕⢕⢕⢹⣿⣷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⢻⢿⣿⣿⣿⣿⣿⣿⣧⣕⡕⢕⢕⢕⢕⢕⢕⢕⢕⢕⢕⢕⢕⢕⢕⢕⢕⢕⢕⢕⢕⢕⢕⢕⢕⢕⢕⢕⢕⢕⢕⢕⢕⢕⢕⢕⢕⢕⢕⢕⢕⢕⢕⢕⢕⢕⢕⣸⣿⡏⢇⢻⢿⢿⢿⢟⢟⢟⢟⢟⢟⢟⢝⢝⢝⢕⢕⢕⢕⢜⢕⢕⢕⢕⢕⢕⢕⢕⢕⢕⢕⢕⢕⢕⢕⢕⢕⢕⢕⢕⢕⢕⢕⢕⢕⢕⢕⢕⢕⢕⢕⢕⢕⢕⢕⢕⢕⢕⢕⢕⢕⢕⢕⢕⢕⢕⢕⢕⢕⢕⢕⢕⢕⢕⢕⢔⠀⢅⢕⠑⠑⠕⠀⠑⢕⢕⢄⢀⠁⠉⠁⠀⢕⢕⢕⢻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⢝⢿⢿⣿⣿⣿⣿⣿⣿⣷⣕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⢔⢕⢄⢄⢄⢄⢄⢄⢕⢕⢕⢕⢔⢔⢔⢕⢕⢕⢕⢕⢿⣿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⢝⢝⢿⣿⣿⣿⣿⣿⣝⡣⢕⢕⢕⢕⢕⢕⢕⢕⢕⢕⢕⢕⢕⢕⢕⢕⢕⢕⢕⢕⢕⢕⢕⢕⢕⢕⢕⢕⢕⢕⢕⢕⢕⢕⢕⢕⢕⢕⢕⢕⢕⢸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⢻⢿⣿⣿⣿⣷⣧⡕⢕⢕⢕⢕⢕⢕⢕⢕⢕⢕⢕⢕⢕⢕⢕⢕⢕⢕⢕⢕⢕⢕⢕⢕⢕⢕⢕⢕⢕⢕⢕⢕⢕⢕⢕⢕⢕⢕⣾⣿⢇⢕⢕⢕⢕⢕⢕⢕⢕⢕⢕⢕⢕⢕⢕⢕⢕⢕⢕⢕⢕⢕⢕⢕⢕⢕⢕⢕⢕⢕⢕⢕⢕⢕⢕⢕⢕⢕⢕⢕⢕⢕⢕⢕⢕⢕⢕⢕⢕⠑⢕⢕⢕⢕⢕⢕⢕⢕⢕⢕⢕⢕⢕⢕⢕⢕⢕⢕⢕⢕⢕⢕⢕⢕⢕⢕⢕⢕⢕⢕⢕⢕⢕⢕⢕⢕⢕⢕⢕⢕⢕⢕⢕⢕⢕⢕⢕⢕⢕⢸⣿⣇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⢝⢻⢿⣿⣿⣣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⢝⢻⢷⣕⣕⢕⢕⢕⢕⢕⢕⢕⢕⢕⢕⢕⢕⢕⢕⢕⢕⢕⢕⢕⢕⢕⢕⢕⢕⢕⢕⢕⢕⢕⢕⢕⢕⢕⢕⣿⣿⢕⢕⢕⢕⢕⢕⢕⢕⢕⢕⢕⢕⢕⢕⢕⢕⢕⢕⢕⢕⢕⢕⢕⢕⢕⢕⢕⢕⢕⢕⢕⢕⢕⢕⢕⢕⢕⢱⣵⣱⢕⢕⢕⢕⢕⢕⢕⢕⠕⠕⠑⢑⢁⢕⢕⢕⢕⢕⢕⢕⢕⢕⢕⢕⢕⢕⢕⢕⢕⢕⢕⢕⢕⢕⢕⢕⢕⢕⢕⢕⢕⢕⢕⢕⢕⢕⢕⢕⢕⢕⢕⢕⢕⢕⢕⢕⢕⢕⢕⢕⢹⣿⡇⢕⢕⢕⢕⢕⢕⢕⢕⠀</a:t>
            </a:r>
            <a:br/>
            <a:r>
              <a:t>⢕⢕⢕⢕⢕⢕⢕⢕⢕⢕⢕⢕⢕⢕⢕⢕⢕⢕⢕⢕⢕⢣⢵⣕⣕⣕⡕⢕⢕⢕⢕⢕⢕⢕⢕⢕⢕⢕⢕⢕⢕⢕⢕⢕⢕⢕⢕⢕⢕⢕⢕⢕⢕⢕⢕⢕⢕⢕⢕⢕⢕⢕⢕⢕⢕⢕⢕⢕⢕⢕⢕⢕⢕⢕⢕⢕⢕⢕⢕⢕⢕⢕⢕⢕⢕⢕⢕⢕⢕⢕⢕⢝⢟⢷⣵⣕⢕⢕⢕⢕⢕⢕⢕⢕⢕⢕⢕⢕⢕⢕⢕⢕⢕⢕⢕⢕⢕⢕⢕⢕⢕⢕⢕⢕⢕⢕⢕⣿⣿⢕⢕⢕⢕⢕⢕⢕⢕⢕⢕⢕⢕⢕⢕⢕⢕⢕⢕⢕⢕⢕⢕⢕⢕⢕⢕⢕⢕⢕⢕⢕⢕⢕⢕⢕⢕⢕⢸⣿⣿⣷⣕⢕⠕⠕⢑⢁⢕⢔⢔⢕⢕⢕⢕⢕⢕⢕⢕⢕⢕⢕⢕⢕⢕⢕⢕⢕⢕⢕⢕⢕⢕⢕⢕⢕⢕⢕⢕⢕⢕⢕⢜⣧⢕⢕⢕⢕⢕⢕⢕⢕⢕⢕⢕⢕⢕⢕⢕⢕⢕⢜⣿⣷⢕⢕⢕⢕⢕⢕⢕⢕⠀</a:t>
            </a:r>
            <a:br/>
            <a:r>
              <a:t>⢕⢕⢕⢕⢕⢕⢕⢕⢕⢕⢕⢕⢕⢕⢕⢕⢕⢕⢕⢕⢕⢕⢕⢕⢜⢝⢝⢗⢷⢧⣕⣕⡕⢕⢕⢕⢕⢕⢕⢕⢕⢕⢕⢕⢕⢕⢕⢕⢕⢕⢕⢕⢕⢕⢕⢕⢕⢕⢕⢕⢕⢕⢕⢕⢕⢕⢕⢕⢕⢕⢕⢕⢕⢕⢕⢕⢕⢕⢕⢕⢕⢕⢕⢕⢕⢕⢕⢕⢕⢕⢕⢕⢕⢕⢕⢝⢳⢵⡕⢕⢕⢕⢕⢕⢕⢕⢕⢕⢕⢕⢕⢕⢕⢕⢕⢕⢕⢕⢕⢕⢕⢕⢕⢕⢕⢕⢕⣿⣿⢕⢕⢕⢕⢕⢕⢕⢕⢕⢕⢕⢕⢕⢕⢕⢕⢕⢕⢸⣼⣵⡕⢕⢕⢕⢕⢕⢕⢕⢕⢕⢕⢕⢕⢕⢕⢕⢸⣿⣿⣿⣿⣧⣦⡕⢕⠑⢕⢕⢕⢕⢕⢕⢕⢕⢕⢕⢕⢕⢕⢕⢕⢕⢕⢕⢕⢕⢕⢕⢕⢕⢕⢕⢕⢕⢕⢕⢕⢕⢕⢕⢕⢿⣇⢕⢕⢕⢕⢕⢕⢕⢕⢕⢕⢕⢕⢕⢕⢕⢕⢕⢻⣿⡕⢕⢕⢕⢕⢕⢕⢕⠀</a:t>
            </a:r>
            <a:br/>
            <a:r>
              <a:t>⢕⢕⢕⢕⢕⢕⢕⢕⢕⢕⢕⢕⢕⢕⢕⢕⢕⢕⢕⢕⢕⢕⢕⢕⢕⢕⢕⢕⢕⢕⢕⢜⢝⢝⢗⢳⢵⣕⡕⢕⢕⢕⢕⢕⢕⢕⢕⢕⢕⢕⢕⢕⢕⢕⢕⢕⢕⢕⢕⢕⢕⢕⢕⢕⢕⢕⢕⢕⢕⢕⢕⢕⢕⢕⢕⢕⢕⢕⢕⢕⢕⢕⢕⢕⢕⢕⢕⢕⢕⢕⢕⢕⢕⢕⢕⢕⢕⢕⢜⢕⢵⢕⢕⢕⢕⢕⢕⢕⢕⢕⢕⢕⢕⢕⢕⢕⢕⢕⢕⢕⢕⢕⢕⢕⢕⢕⢕⣿⣿⢕⢕⢕⢕⢕⢕⢕⢕⢕⢕⢕⢕⢕⢕⢕⢕⢕⢕⢸⣿⣿⣷⡕⢕⢕⢕⢕⢕⢕⢕⢕⢕⢕⢕⢕⢕⢕⢜⣿⣿⣿⣿⣿⣿⣿⠑⢁⢕⢕⢕⢕⢕⢕⢕⢕⢕⢕⢕⢕⢕⢕⢕⢕⢕⢕⢕⢕⢕⢕⢕⢕⢕⢕⢕⢕⢕⢕⢕⢕⢕⢕⢕⢸⣿⣇⢕⢕⢕⢕⢕⢕⢕⢕⢕⢕⢕⢕⢕⢕⢕⢕⢸⣿⣇⢕⢕⢕⢕⢕⢕⢕⠀</a:t>
            </a:r>
            <a:br/>
            <a:r>
              <a:t>⢕⢕⢕⢕⢕⢕⢕⢕⢕⢕⢕⢕⢕⢕⢕⢕⢕⢕⢕⢕⢕⢕⢕⢕⢕⢕⢕⢕⢕⢕⢕⢕⢕⢕⢕⢕⢕⢕⢝⢝⢗⢵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⣾⣿⣿⣿⣷⡕⢕⢕⢕⢕⢑⢕⢕⢕⢕⢕⢕⢕⠑⢕⣿⣿⣿⣿⣿⣿⣿⣷⣧⢕⢕⢕⢕⢕⢕⢕⢕⢕⢕⢕⢕⢕⢕⢕⢕⢕⢕⢕⢕⢕⠕⠁⢕⢕⢕⢕⢕⢕⢕⢕⢕⢕⢕⢕⢕⣿⣿⣇⢕⢕⢕⢑⢕⢕⢕⢕⢕⢕⢕⢕⢕⢕⢕⢕⣿⣿⡕⢕⢕⢕⢕⢕⢕⠀</a:t>
            </a:r>
            <a:br/>
            <a:r>
              <a:t>⢕⢕⢕⢕⢕⢕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⢅⢕⢕⢕⢕⢿⣿⣿⣿⣿⣿⣧⡕⢕⢕⢕⢁⢕⢕⢕⢕⢕⢕⠀⢕⣿⣿⣿⣿⣿⡿⢟⠏⢑⣵⡕⢕⢕⢕⠕⢕⢕⢕⢕⢑⢕⢕⢕⠕⢕⢕⢕⢕⢕⢕⢕⢁⢔⢕⢕⢕⢕⢕⢑⢅⢔⢕⢕⢕⢕⢹⣿⣿⡇⢕⢕⢕⢕⢕⢕⢕⢕⢕⢕⢕⠕⢕⢕⢕⢸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⠀⢕⢕⢕⢕⢸⡕⢕⢕⢕⣧⣕⢝⢟⢻⢿⢿⣿⣧⡕⢕⢕⢐⠑⢕⢕⢕⠁⠀⠕⣿⣝⡝⢝⢑⢕⢕⣗⣟⣝⣟⣇⡕⢕⢕⢑⢕⢕⢕⢕⢕⢕⠕⢕⢔⢑⠕⢕⢕⢕⢕⢕⢕⢕⢕⢅⢅⢔⢕⢕⢕⢕⢕⢕⢕⢸⣿⣿⣿⡕⢕⢐⢕⢕⢕⢕⢕⠑⢕⢕⢄⢕⢕⢕⢕⣿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⠕⢕⢕⢕⢸⣷⡕⢕⢕⣿⢿⢟⣗⣇⣅⣕⢕⢵⣷⣧⡕⢕⢄⠁⢕⢕⢀⠀⠀⣿⣿⣯⣵⣾⣿⡿⠿⠟⠛⠛⠛⠃⠁⠕⢕⢀⠕⢕⢕⢕⢕⢔⢁⠑⢕⢕⢔⢕⢕⢕⢑⢑⢑⢔⢕⢕⢕⢕⢕⢕⢕⢕⢕⢕⢕⣿⣿⣿⣷⡕⢕⠁⢕⢕⢕⢕⠀⢕⢕⢕⠑⢕⢕⢕⢸⣿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⡿⢕⢕⢕⢕⢕⠕⢕⢕⢕⠀⢕⢕⢀⣿⣿⣷⡕⢕⠟⠿⠿⠿⠿⠿⢿⣿⣿⣾⣿⣿⣧⢕⢄⠁⢕⢕⢀⠀⢹⣿⣿⣿⠟⠙⠀⢀⠀⠀⠀⠐⠐⠔⢔⢅⢕⢁⠀⠑⠕⢕⢕⢕⢔⢔⢕⢕⠕⢕⢕⢕⢕⢕⢕⢕⢕⢕⢕⢕⢕⢕⢕⢕⢕⢕⣿⣿⡻⣿⣧⢕⢄⢕⢕⢕⢕⠀⢕⢕⢕⢀⠁⢕⢕⢕⣿⣿⣕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⠀⢕⢕⢕⠀⢕⢕⢱⡿⠟⠋⠁⠑⢀⢄⠄⠀⠀⠀⢀⠁⠙⢻⣿⣿⣿⣧⢕⢀⠀⡕⢕⠀⢸⣿⣿⢗⢁⣰⣕⣡⣔⡕⠑⠑⠕⠀⠀⢕⢕⢕⢄⠀⠀⠁⢑⢕⢕⢕⢕⢀⠀⠀⠁⠑⠕⠅⢑⠑⠕⠕⠕⠕⠕⠕⠁⠁⠑⢕⣽⣿⡇⢻⣿⡇⢕⢕⢕⢕⠁⢄⢕⢕⢕⣧⢕⢅⠕⢕⢜⢝⢿⣿⣿⣷⣷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⠀⢕⢕⢕⠀⠁⠑⣼⡔⠁⠀⢔⢕⣑⡄⢔⠑⠔⠀⠀⠕⣴⣕⢹⣿⣿⣿⡇⠐⠀⣧⢕⠀⢸⣿⣿⣵⣿⣿⣏⠛⢟⠁⠀⠀⢀⢔⠀⢱⣷⣷⣵⠀⠀⣄⡑⠁⠀⠑⠕⢕⢕⢀⢄⡀⢀⢀⠀⠀⠀⠀⢀⢀⢀⢄⢄⢔⢕⢕⢹⣿⡇⢜⣿⣷⢕⢕⢕⢕⠀⢕⢕⢕⢕⣿⣷⡕⢕⠕⢕⢕⡕⢕⢜⣝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⣱⢕⢕⢕⢕⢕⠑⢕⢕⠀⠀⢔⠏⠀⠀⢕⢕⣸⠻⢿⠃⠀⠀⢀⠀⢄⣿⣿⣿⣿⣿⣿⣿⠀⢀⣿⡕⠀⣼⣿⣿⣿⣿⣿⣿⡄⠕⢕⣵⣵⡇⠵⢄⣾⣿⣿⢏⣕⣼⣿⣿⣷⣴⣄⢀⠀⠁⠑⠁⠁⠑⠕⢕⢕⢕⢕⢇⢕⢕⢕⢕⢕⢕⢕⢸⣿⡇⢱⣿⣿⢕⢕⢕⠁⢄⢕⢕⢕⢱⣿⣿⣿⣧⡕⢕⢕⢜⢿⣿⣿⡿⠀</a:t>
            </a:r>
            <a:br/>
            <a:r>
              <a:t>⢕⢕⢕⢕⢕⢕⢕⢕⢕⢕⢕⢝⢝⢝⢕⢗⢗⢗⢇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⣵⣾⡿⢕⢕⠁⠕⢕⢄⠕⢕⠀⠀⢱⣷⣄⠀⢱⣿⣿⡔⠕⢱⣴⣴⢣⠀⢸⣿⣿⣿⣿⣿⣿⡿⠀⣱⣿⢕⣵⣿⣿⣿⣿⣿⣿⣿⣿⣦⣕⢝⢟⣑⣴⣿⣿⣿⣿⣿⣿⣿⣿⣿⣿⣿⣿⣿⠑⠀⣤⡄⢄⢀⢄⢄⢅⢕⢕⢕⢕⢕⢕⢕⢕⢕⢕⢸⣿⡇⢸⣿⡇⢕⢕⠑⠀⢕⢕⢕⢕⣾⣿⢇⢝⢿⣿⣧⡕⢕⢕⢝⢿⣿⠀</a:t>
            </a:r>
            <a:br/>
            <a:r>
              <a:t>⢕⢕⢕⢕⢕⢕⢕⢕⢕⢕⢕⢕⢕⢕⢕⢕⢕⢕⢕⢕⢕⢕⢕⢕⢕⢕⢕⢕⢕⢕⢕⢕⢝⢗⢗⢗⢇⢵⢵⢕⢕⢕⢕⢕⢕⢕⢕⢕⢕⢕⢕⢕⢕⢕⢕⢕⢕⢕⢕⢕⢕⢕⢕⢕⢕⢕⢕⢕⢕⢕⢕⢕⢕⢕⢕⢕⢕⢕⢕⢕⢕⢕⢕⢕⢕⢕⢕⢕⢕⢕⢕⢕⢕⢕⢕⢅⠕⢕⢕⢕⢕⢕⢕⢕⢕⢕⢕⢕⢕⢕⢕⢕⢕⢕⢕⢕⢕⠕⠁⢑⢕⢕⢕⢕⢕⢝⢻⣿⣿⢇⢕⢕⢄⠀⢕⢕⢁⠕⢐⠀⢜⣿⣿⣷⣤⣹⣿⣿⣦⡑⠻⢟⢕⣴⣿⣿⣿⣿⣿⣿⡟⢑⣰⣿⣿⣿⣿⣿⣿⣿⣿⣿⣿⣿⣿⣿⣿⡿⢿⢿⣿⣿⢿⣿⣽⣿⣿⣿⣿⣿⣿⣿⣿⡏⠀⢱⡿⢕⢕⢕⢕⢕⢕⢕⢕⢕⢕⢕⢕⢕⢕⢕⢕⢸⣿⣇⣿⣿⢕⢕⠑⠀⠀⠁⢕⢕⢸⣿⡏⢕⢕⢕⢝⢿⣿⣧⣕⣕⣕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⠑⢕⢁⢕⢕⢕⠕⢑⠕⠕⢕⢕⢕⢕⢕⢕⢁⢁⠀⠐⠁⢑⢕⢕⢕⢕⢕⣼⣿⢏⠕⠁⠀⠀⢀⢁⢕⢕⢔⠁⠀⠀⢻⣿⣿⣿⣿⢿⢻⣿⣿⣿⣿⢿⣿⣿⣿⣿⣿⣿⣥⣴⣾⣿⣿⣿⣿⣿⣿⣿⣿⣿⣿⣿⣿⣿⣿⣿⣿⣷⣷⡾⢟⢜⢟⢻⢿⣿⣿⣿⣿⣿⣿⣿⠑⢄⡇⢕⣕⣵⣷⣾⣾⢕⢕⢕⢕⢕⢕⢕⢕⠀⠀⢕⢸⣿⣿⣿⢏⢕⡐⠀⠀⠀⠀⢕⣱⣿⡿⢕⢕⢕⢕⢕⢕⢝⢟⢿⢿⢿⢿⠀</a:t>
            </a:r>
            <a:br/>
            <a:r>
              <a:t>⢕⢕⢕⢕⢕⢕⢕⢕⢕⢕⢕⢕⢕⢕⢕⢕⢕⢕⢕⢕⢕⢕⢕⢕⢕⢕⢕⢕⢕⢕⢕⢕⢕⢕⢕⢜⢝⢿⢟⢿⢗⢳⢷⢗⢳⢷⢗⢗⣕⢕⣕⣕⣕⣕⣕⣕⢕⡕⢕⢕⢕⢕⢕⢕⢕⢕⢕⢕⢕⢕⢕⢕⢕⢕⢕⢕⢕⢕⢕⢕⢕⢕⢕⢕⢕⢕⢕⢕⢕⢕⢕⢕⢕⢕⢕⢄⢄⠀⠀⠀⠔⢕⢅⢅⢁⠑⠀⠀⠀⠁⠁⠁⠑⠑⠕⢕⢕⢕⢔⢔⢔⢕⢕⢕⣱⣾⣿⢏⢑⢀⢀⢄⡔⣾⣧⡕⠑⠕⢄⠀⠀⠘⣿⣿⣿⣿⣾⡿⡇⢾⢷⣷⣾⣿⣿⣿⣿⣿⣿⣿⣿⣿⣿⣿⣿⣿⣿⣿⣿⣿⣿⣿⣿⣿⣿⣿⣿⣿⣿⢝⢕⢕⢕⢕⢕⢕⢸⣿⣿⣿⣿⣿⡏⣱⢎⣽⣾⣿⣿⣿⡿⢇⢕⢕⢕⢕⢕⢕⢕⢕⠀⠀⢕⢸⣿⣿⢏⣱⣾⢇⠀⠀⠀⢕⣵⣿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⢝⢝⢝⢟⢗⢕⢕⢕⢵⢕⢕⢕⢕⢕⢕⢕⢕⢕⢕⢕⢕⢕⢕⢕⢕⢕⢕⢕⢕⢕⢕⢕⢕⢕⢕⢕⢕⢕⢕⢕⢕⢕⢕⢕⢕⢕⢀⠐⠀⠁⢕⢕⢕⢄⢀⢀⠀⠀⢀⠀⠀⢀⢀⢀⢁⢑⢑⢑⢕⢕⢱⣿⡿⢏⢕⣕⣱⣵⣷⣿⣇⣿⣿⣷⡕⢀⠀⠀⠀⠀⠘⢿⣿⣿⡟⢕⢕⢕⢕⢝⣿⣿⣿⣿⣿⣿⣿⣿⣿⣿⣿⣿⣿⣿⣿⣿⣿⣿⣿⣿⣿⣿⣿⣿⣿⣿⣿⣇⡕⢕⢕⢕⢕⣕⣾⣿⣿⣿⣿⣿⣿⢟⢕⢹⢿⣿⡿⢏⢔⢕⢕⢕⢕⢕⢕⢕⢕⠑⠀⠀⢕⢸⣿⣵⣾⣿⢏⠁⠀⠀⢄⣼⣿⢟⢕⢕⢕⢕⢕⢕⢕⢕⢕⢕⢕⢕⢕⢕⠀</a:t>
            </a:r>
            <a:br/>
            <a:r>
              <a:t>⢕⢕⢀⢀⢁⢁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⢔⢕⢕⢕⢕⢕⢕⢕⢕⢕⢕⢕⢕⢜⢿⣿⣿⣿⢿⢿⢟⢏⣿⣿⣿⣿⢿⣿⣕⠀⠀⠀⠱⣄⢘⢻⣿⡕⢕⢕⢕⢕⣱⣿⣿⣿⣿⣿⣿⣿⣿⣿⣿⣿⢸⣿⣿⣿⣿⣿⣿⣿⣿⣿⣿⣿⣿⣿⣿⣿⣿⣿⣿⣷⣾⣿⣿⣿⣿⣿⣿⣿⣿⢏⢑⠑⠑⠑⢕⢕⢕⢕⢕⢕⢕⢕⢕⢕⢕⢕⠀⠀⢄⢕⢸⣿⣿⣿⢏⢀⢀⢄⣵⣿⡿⢏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⢏⢕⢜⢿⣿⡕⢔⢀⠀⠝⢇⢷⣿⣷⣵⣷⣷⣿⣿⣿⣿⣿⣿⣿⣿⣿⣿⣿⣿⣿⣾⣿⣿⣿⣿⣿⣿⣿⣿⣿⣿⣿⣿⣿⣿⣿⣿⣿⣿⣿⣿⣿⣿⣿⣿⣿⣿⣿⡟⢅⢕⠔⢀⢕⢕⢕⢕⢕⢕⢕⢕⢕⢕⢕⢕⢕⢔⢔⢕⢕⣼⣿⢟⢕⢕⣱⣵⣾⣿⢏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⢸⣿⡇⢕⢕⢕⢄⢕⢘⣿⣿⣿⣿⣿⣿⣿⣿⣿⣿⣿⣿⣿⣿⣿⣿⣿⣿⣿⣿⣿⣿⣿⣿⣿⣿⣿⣿⣿⣿⣿⣿⣿⣿⣿⣿⣿⣿⣿⣿⣿⣿⣿⣿⣿⡟⢅⢕⢕⢕⢕⢕⢕⢕⢕⢕⢕⢕⢕⢕⢕⢕⢕⢕⠕⠕⢕⢕⣿⣿⣿⣿⣿⣿⢟⢏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⢜⣿⣿⣿⣿⣿⣿⣿⣿⣿⣿⣿⣿⣿⣿⣿⣿⣿⣿⣿⣿⣿⣿⣿⣿⣿⣿⣿⣿⣿⣿⣿⣿⣿⣿⣿⣿⣿⣿⣿⣿⣿⣿⣿⢏⢕⢕⢕⢕⢕⢕⢕⢕⢕⢕⢕⢕⢕⢕⢕⢕⢕⢕⠑⠕⢑⢕⢕⣿⣿⢝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⢕⢕⢹⣿⣿⣿⣿⣿⣿⣿⣿⣿⣿⣿⣿⣿⣿⣿⣿⢿⢿⢿⢿⢿⢿⢟⢿⢿⣿⣿⣿⣿⣿⣿⣿⣿⣿⣿⣿⣿⣿⣿⣿⡿⢕⢕⢕⢕⢕⢕⢔⢕⢕⢕⢕⢕⢕⢕⢕⢕⢕⢕⢕⢕⢔⢔⢔⢕⢸⣿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⢀⢀⢅⢀⢄⢅⢅⢅⢕⢕⢕⢕⢕⢕⢕⢕⢕⢕⢕⢕⢕⢕⢕⢕⢕⢕⢕⢕⢕⢕⢕⢕⢕⢕⢕⢕⢕⢸⣿⣧⢕⢕⢕⢕⢕⢕⢔⢜⢿⣿⣿⣿⣿⣿⣿⣿⣿⣿⣿⣯⢵⢕⢕⢕⢕⢕⢕⢕⣕⣱⣵⣵⣿⣿⣿⣿⣿⣿⣿⣿⣿⣿⣿⣿⣿⡿⢏⢕⢕⢕⢕⢕⢕⢕⢕⢕⢕⢕⢕⢕⢕⢕⢕⢕⢕⢕⢕⢕⢕⢕⢕⢕⢸⣿⡇⢕⢕⢕⢕⢕⢕⢕⢕⢕⢕⢕⢕⢕⢕⢕⢕⢕⢕⢕⢕⢕⢕⢕⢕⢳⠀</a:t>
            </a:r>
            <a:br/>
            <a:r>
              <a:t>⢵⢕⢕⢱⢱⢵⢵⢵⢷⢷⢷⢷⢵⢷⢷⢷⢵⢵⢕⢕⢗⢗⢗⢗⢗⢗⢗⢗⢗⢗⢗⢕⢕⢕⢕⢕⢕⢕⢕⢕⢕⢕⢕⢕⢕⢕⢕⢕⢕⢕⢕⢕⢕⢕⢕⢕⢕⢕⢕⢕⢕⢕⢕⢕⢕⢕⢕⢕⢕⢕⢕⢕⢕⢕⢕⢕⢕⢕⢕⢕⢕⢕⢕⢕⢕⢕⢕⢕⢕⢕⢕⢕⢕⢕⢕⢕⠕⠕⢕⠕⢕⢕⢕⠑⠅⠑⠑⢑⢕⢕⢕⢕⢕⢕⢕⢕⢕⢕⢕⢕⢕⢕⢕⢕⢕⢕⢕⢕⢕⢕⢕⢕⢕⢕⢕⢕⢕⢕⣿⣿⡕⢕⢕⢕⢕⢕⢕⢕⢌⢻⣿⣿⣿⣿⣿⣿⣿⣿⣿⣿⣿⣿⣿⣷⣿⣿⣵⣾⣿⣿⣿⣿⣿⣿⣿⣿⣿⣿⣿⣿⣿⣿⣿⡿⢏⢕⢕⢕⢕⢕⢕⢕⢕⢕⢕⢕⢕⢕⢕⢕⢕⢕⢕⢕⢕⢕⢕⢑⠁⠁⢕⢕⣼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⠀⠀⠁⠑⢕⠕⢕⢕⢕⠕⢕⠕⢅⢕⢕⢕⢕⢕⢕⢕⢕⢕⢕⢕⢕⢕⢕⢕⢕⢕⢕⢕⢕⢕⢕⢕⢕⢕⢕⢕⢕⢕⢕⢸⣿⣇⢕⢕⢕⢕⢕⢕⢕⢕⢕⢜⢻⣿⣿⣿⣿⣿⣿⣿⣿⣿⣿⣿⣿⣿⣿⣿⣿⣿⣿⣿⣿⣿⣿⣿⣿⣿⣿⣿⣿⣿⡿⢏⢕⢕⢕⢕⢕⢁⢕⢕⢕⢕⢕⢕⢕⢕⢕⢕⢕⢕⢕⢕⢕⢕⢕⢕⢕⢕⢔⢕⢕⣿⣿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⠑⠑⠁⠁⢕⢕⢕⠑⠑⠀⠀⠀⠀⠀⢑⢁⢅⢅⢁⢕⢕⢕⢔⢕⢕⢕⢕⢕⢕⢕⢕⢕⢕⢕⢕⢕⢕⢕⢕⢕⢕⢕⢕⢕⢕⢕⢕⢕⢕⢕⢕⢕⢕⣿⣿⡕⢕⢕⢕⢕⢕⢕⢕⢕⢕⢕⢜⢝⢿⣿⣿⣿⣿⣿⣿⣿⣿⣿⣿⣿⣿⣿⣿⣿⣿⣿⣿⣿⣿⣿⣿⣿⡿⢟⢕⢕⢕⢕⢕⢕⢕⢕⢕⢕⢕⢕⢕⢕⢕⢕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⠕⠕⢕⢕⢕⠕⢑⢀⠄⠄⢅⢔⢔⢕⢄⢅⢕⢕⢔⢔⢕⢕⢕⢕⢕⢕⢕⢕⢕⢕⢕⢕⢕⢕⢕⢕⢕⢕⢕⢕⢕⢕⢕⢕⢕⢕⢕⢕⢕⢕⢕⢕⢕⢕⢕⢕⢕⢕⢕⢕⢕⢸⣿⣇⢕⢕⢕⢕⢕⢕⢕⢕⢕⢕⢕⢕⢕⢜⢝⢻⢿⣿⣿⣿⣿⣿⣿⣿⣿⣿⣿⣿⣿⣿⣿⣿⡿⢟⢏⢕⢕⢕⢕⢕⢕⢕⢕⠕⢕⢕⢕⢕⢕⢕⢕⢕⢕⢕⢕⢕⢕⢕⢕⢕⢕⢕⢕⢕⢕⢕⢅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⢔⢔⢔⢕⢕⢕⢕⢕⢕⢕⢕⢕⢕⢕⢕⢕⢕⢕⢕⢕⢕⢕⢕⢕⢕⢕⢕⢕⢕⢕⢕⢕⢕⢕⢕⢕⢕⢕⢕⢕⢕⢕⢕⢕⢕⢕⢕⢕⢕⢕⢕⢕⢕⢕⢕⢕⢕⢕⢕⢕⢕⣿⣿⡕⢕⢕⢕⢕⢕⢕⢕⢕⢕⢕⢕⢕⢕⢕⢕⢕⠜⢝⢟⢿⣿⣿⣿⣿⣿⣿⣿⣿⢿⢟⢕⢕⢕⢕⢕⢕⢕⢕⢕⢕⢕⢕⢄⠁⢕⢕⢕⢕⢕⢕⢕⢕⢕⢕⢕⢕⢕⢕⢕⢕⢕⢕⢕⢕⢕⢕⢔⢕⢕⣿⣿⢕⢕⢕⢕⢕⢕⢕⢕⢕⢕⢕⢕⢕⢕⢕⢕⢕⢕⢕⢕⢕⢕⢕⢕⢕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⣇⢕⢕⢕⢕⢕⢕⢕⢕⢕⢕⢕⢕⢕⢕⢕⠑⢄⢕⢕⢕⢕⢜⢝⢟⢟⢟⢝⢕⢕⢕⢕⢕⢕⢕⢕⢕⢕⢕⢕⢕⢕⢕⠀⠀⠀⠕⢕⢕⢕⢕⢕⢕⢕⢕⢕⢕⢕⢕⢕⢕⢕⢕⢕⢕⢕⢕⢕⢕⢜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⣕⣕⣕⣵⣵⣵⣷⣷⣷⣷⣿⣿⣿⣧⣕⣕⡕⢕⢕⢕⢕⢕⢕⢕⢕⢕⢕⢕⢕⢕⢕⢕⢕⢕⢕⢕⢕⢕⢕⢕⢕⢕⢕⢕⢕⢕⢕⢕⢕⢕⢕⢕⢕⢕⢕⢕⢕⢕⢕⢕⢕⢕⢕⢕⢕⢕⢕⢕⢕⢕⢕⢕⢕⢕⢕⢕⢕⢕⢕⢕⢕⢕⢕⣿⣿⡕⢕⢕⢕⢕⢕⢕⢕⢕⢕⢕⢕⢕⢕⠑⠀⠁⢕⢕⢕⢕⢕⢕⢕⢕⢕⢕⢕⢕⢕⢕⢕⢕⢕⢕⢕⢕⢕⢕⢕⠑⠀⠀⠀⠀⢔⢕⢕⢕⢕⢕⢕⢕⢕⢕⢕⢕⢕⢕⢕⠕⢔⢕⢕⢕⢕⢕⢕⢜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⣕⣕⣵⣵⣵⣷⣷⣷⣿⣿⣿⣿⣿⣿⣿⣿⣿⣿⣿⣿⣿⣟⣟⣻⣏⣕⢕⢕⢕⢕⢕⢕⢕⢕⢕⢕⢕⢕⢕⢕⢕⢕⢕⢕⢕⢕⢕⢕⢕⢕⢕⢕⢕⢕⢕⢕⢕⢕⢕⢕⢕⢕⢕⢕⢕⢕⢕⢕⢕⢕⢕⢕⢕⢕⢕⢕⢕⢕⢕⢕⢕⢕⢕⢕⢕⢕⢕⢕⢕⢕⢕⢕⢕⢸⣿⣧⢕⢕⢕⢕⢕⢕⢕⢕⢕⢕⢕⢕⢕⠀⠀⠀⠁⠑⢕⢕⢕⢕⢕⢕⢕⢕⢕⢕⢕⢕⢕⢕⢕⢕⢕⢕⠕⠑⠁⠀⠀⠀⠀⠀⢕⢕⢕⢕⢕⢕⢕⢕⢕⢕⢕⢕⢕⢕⢕⢔⢕⢕⢕⢕⢕⢕⢕⢕⣿⣿⣿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⣕⣱⣵⣵⣷⣾⣿⣿⣿⣿⣿⣿⣿⣿⣿⣿⣿⣿⣿⣿⣿⣿⣿⣿⣿⣿⣿⣿⣿⣿⣿⢿⢟⢗⢇⢕⢕⢕⢕⢕⢕⢕⢕⢕⢕⢕⢕⢕⢕⢕⢕⢕⢕⢕⢕⢕⢕⢕⢕⢕⢕⢕⢕⢕⢕⢕⢕⢕⢕⢕⢕⢕⢕⢕⢕⢕⢕⢕⢕⢕⢕⢕⢕⢕⢕⢕⢕⢕⢕⢕⢕⣱⣷⣷⣷⣷⣵⣵⣵⣕⣕⡕⣿⣿⢕⢕⢝⢧⢕⠕⢕⢕⢕⢕⢕⢕⢕⠀⠀⠀⠀⠀⠀⠁⠑⠑⠕⢕⢕⢕⢕⢕⢕⢕⢕⢕⢕⢕⢅⠀⠀⠀⠀⠀⠀⠀⠀⠀⢕⢕⢕⢕⢕⢕⢕⢕⢕⢕⣱⢎⢕⢕⢕⢕⢕⢕⢕⢕⣕⣱⣵⣷⣷⢿⣿⡟⢕⢕⢕⢕⢕⢕⢕⢕⢕⢕⢕⢕⢕⢕⢕⢕⢕⢕⢕⢕⢕⢕⢕⢕⠀</a:t>
            </a:r>
            <a:br/>
            <a:r>
              <a:t>⢕⢕⢕⢕⢕⢕⢕⢕⢕⢕⢕⢕⢕⢕⢕⢕⢕⢕⢕⢕⢕⢕⢕⢕⢕⢕⢕⢕⢕⢕⢕⢕⢕⢕⢕⢕⢕⢕⣷⣿⣿⣿⣿⣿⣿⣿⢿⢿⢿⢟⢝⣝⣹⣽⣿⣿⣿⣿⣿⣿⣿⣿⣿⡿⢿⢟⢟⢝⢝⢕⢕⢕⢕⢕⢕⢕⢕⢕⢕⢕⢕⢑⢕⢕⢕⢕⢕⢕⢕⢕⢕⢕⢕⢕⢕⢕⢕⢕⢕⢕⢕⢕⢕⢕⢕⢕⢕⢕⢕⢕⢕⢕⢕⢕⢕⢕⢕⢕⢕⢕⢕⢕⢕⢕⢕⢕⢕⢕⢕⢕⢕⣿⣿⣿⣯⣽⣟⣟⣻⡿⢿⣿⣿⣿⡇⢕⢕⢕⢕⠀⢕⢕⢕⣕⣕⣕⡕⠀⠀⠀⠀⠀⠀⠀⠀⠀⢔⢕⠕⠁⠕⢕⢕⢕⠕⠀⠀⢕⢕⢕⠀⠀⠀⠀⠀⠀⠀⠀⢕⢕⢕⢕⢕⢕⢕⡵⠀⢕⢕⢕⢕⢕⠁⢕⣵⣷⣿⣿⣿⣿⣿⣿⢯⢿⢿⣿⣧⢕⢕⢕⢕⢕⢕⢕⢕⢕⢕⢕⢕⢕⢕⢕⢕⢕⢕⢕⢕⢕⢕⢕⠀</a:t>
            </a:r>
            <a:br/>
            <a:r>
              <a:t>⢕⢕⢕⢕⢕⢕⢕⢕⢕⢕⢕⢕⢕⢕⢕⢕⢕⢕⢕⢕⢕⢕⢕⢕⢕⢕⢕⢕⢕⣕⣕⣕⣕⣵⡵⢷⢾⢟⢟⢟⢝⢝⢝⣕⣕⣱⣵⣵⣷⣾⣿⣿⣿⣿⣿⢿⢿⢟⢟⢏⢝⢕⢕⢕⢕⢕⢕⢕⢕⢕⢕⢕⢕⢕⢕⢕⢕⢕⢕⢕⢕⢕⢕⢕⢕⢕⢕⢕⢕⢕⢕⢕⢕⢕⢕⢕⢕⢕⢕⢕⢕⢕⢕⢕⢕⢕⢕⢕⢕⢕⢕⢕⢕⢕⢕⢕⢕⢕⢕⢕⢕⢕⢕⢕⢕⢕⢕⢕⢕⢕⢕⢿⣿⡾⣿⣿⣿⣿⣿⣿⣿⣷⣾⠁⢰⢕⢕⢕⢕⠀⢕⢕⢕⢹⢿⢟⢇⠀⠀⠀⠀⠀⠀⠀⢀⣵⡕⢕⠀⠀⠀⠕⢕⠑⠀⠀⠀⢕⢱⡕⡇⠀⠀⠀⠀⠀⠀⢕⢕⣱⢕⢕⢕⢕⢕⠕⢔⢕⢕⢕⢕⢕⠀⢜⢝⢻⣿⣿⣻⣿⣯⣽⣾⣿⡟⣿⣿⣕⣕⢕⢕⢕⢕⢕⢕⢕⢕⢕⢕⢕⢕⢕⢕⢕⢕⢕⢕⢕⢕⢕⠀</a:t>
            </a:r>
            <a:br/>
            <a:r>
              <a:t>⢕⢕⢕⢕⢕⢕⢕⢕⢕⢕⢕⢕⢕⢕⢕⢕⢕⢕⢕⢕⣕⣕⣕⣱⣵⣵⣵⣷⡿⢿⢟⢝⢕⢕⢕⣕⣕⣵⣵⣷⣷⣿⣿⣿⣿⣿⣿⣿⢿⢟⢟⢝⢝⢕⢕⢕⢕⢕⢕⢕⢕⢕⢕⢕⢕⢕⢕⢕⢕⢕⢕⢕⢕⢕⢕⢕⢕⢕⢕⢕⢕⢕⢕⢕⢕⢕⢕⢕⢕⢕⢕⢕⢕⢕⢕⢕⢕⢕⢕⢕⢕⢕⢕⢕⢕⢕⢕⢕⢕⢕⢕⢕⢕⢕⢕⢕⢕⢕⢕⢕⢕⢕⢕⢕⢕⢕⢕⢕⢕⢕⢱⣾⣿⣷⣻⣿⣿⣿⣿⣿⣟⢝⢕⢄⢸⢕⢕⢕⢕⠀⢕⢕⢕⢕⢕⢕⢕⠀⠀⠀⠀⠀⠀⢀⣼⣿⢇⢕⠀⠀⠀⠀⠁⠀⠀⠀⢄⢕⢕⢻⣷⣇⠀⠀⠀⠀⠀⢕⢎⢕⢕⢕⢕⢕⢕⠀⢕⢕⢕⢕⢕⢄⢔⣵⣿⣿⣿⣿⣿⣿⣿⣿⣿⣿⣯⣽⣟⡿⣿⣷⣧⣕⢕⢕⢕⢕⢕⢕⢕⢕⢕⢕⢕⢕⢕⢕⢕⢕⢕⢕⠀</a:t>
            </a:r>
            <a:br/>
            <a:r>
              <a:t>⢕⢕⢕⢕⢕⢕⢕⢕⢕⢕⣕⣱⣵⣵⣵⣷⣷⣾⣿⣿⣿⣿⢿⢟⢟⢏⢝⢕⣕⡵⢵⢷⢾⢟⢟⢟⢟⢟⡿⢿⢿⢿⢟⢟⢝⢝⢕⢕⢕⢕⢕⢕⢕⢕⢕⢕⢕⢕⢕⢕⢕⢕⢕⢕⢕⢕⢕⢕⢕⢕⢕⢕⢕⢕⢕⢕⢕⢕⢕⢕⢕⢕⢕⢕⢕⢕⢕⢕⢕⢕⢕⢕⢕⢕⢕⢕⢕⢕⢕⢕⢕⢕⢕⢕⢕⢕⢕⢕⢕⢕⢕⢕⢕⢕⢕⢕⢕⢕⢕⢕⢕⢕⢕⢕⢕⢕⢕⢕⢕⣕⣼⣿⣿⣿⣿⣿⣿⣿⣿⣿⣿⣿⣷⢕⢕⢕⢕⢕⢕⠀⢕⢕⢕⢕⢕⢕⢕⠀⠀⠀⠀⠀⢀⣾⣿⢇⢕⢕⢕⢄⢀⣄⣄⣄⣴⢇⢕⢕⢕⢕⣿⣿⡔⠀⠀⠀⠀⢕⢕⢕⢕⢕⢕⢕⢕⠀⢕⢕⢕⢕⢕⠕⢕⣾⣿⣿⣿⣿⣿⣿⣿⣿⣿⣿⣿⣿⣿⣿⣷⣽⣻⢿⣿⣷⣕⢕⢕⢕⢕⢕⢕⢕⢕⢕⢕⢕⢕⢕⢕⢕⠀</a:t>
            </a:r>
            <a:br/>
            <a:r>
              <a:t>⣕⣕⢕⢕⢕⢕⢕⢕⢕⢕⢿⢿⣿⣿⣿⣿⣿⣿⢟⢟⢟⢕⢕⢕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⢟⣯⣾⣿⣿⣿⣿⣿⣿⣿⣿⣿⣿⡕⠕⢕⢕⢕⢕⠀⢕⢕⢕⢕⢕⢕⢕⠀⠀⠀⠀⢄⣾⡟⢕⢕⢕⢕⢕⣱⣾⣿⣿⣿⢇⣾⣧⡕⢕⢕⢜⣿⣯⡄⠀⠀⠀⢕⢕⢕⢕⢕⢕⢕⠑⠀⢕⢕⢕⢕⣸⠀⢕⢿⣿⣿⣿⣿⣿⣿⣿⣿⣿⣿⣿⣿⣿⣿⣿⣿⣿⣷⣮⢻⣿⣧⡕⢕⢕⢕⢕⢕⢕⢕⢕⢕⢕⢕⢕⢕⠀</a:t>
            </a:r>
            <a:br/>
            <a:r>
              <a:t>⢏⢕⢕⢕⢕⢕⢕⢕⢕⢕⢕⢕⢕⢕⢜⢕⢕⢕⢕⢕⢕⢕⢕⢕⢕⢕⢕⢕⢕⢕⢕⢕⢕⢕⢕⢕⢕⢕⢕⢕⢕⢕⢕⢕⢕⢕⢕⢕⢕⢕⢕⢕⢕⢕⢕⢕⢕⢕⢕⢕⢕⢕⢕⢕⢕⢕⢕⢕⢕⢕⣕⢱⢕⢕⢕⢕⢕⢕⢕⢕⢕⢕⢕⢕⢕⢕⢕⢕⢕⢕⢕⢕⢕⢕⢕⢕⠑⠑⢑⢁⢅⢕⢕⢕⢕⢕⢕⢕⢕⢕⢕⢕⢕⢕⢕⢕⢕⢕⢕⢕⢕⢕⢕⢕⢕⢕⣵⣿⣿⣵⣿⣿⣿⣿⣿⣿⣿⣿⣿⣿⣿⣿⣿⢇⠀⡕⢕⢕⢕⢅⢕⢕⢕⢕⢕⢕⠁⠀⠀⢀⢰⣾⢏⢕⢕⢕⢕⢕⣾⣿⣿⣿⢟⢱⣿⣿⡿⢇⢕⢕⢕⢜⣿⣿⣧⢔⢀⢕⢕⢕⢕⢕⢕⢕⠕⠀⢕⢕⢕⢕⣿⢔⢕⢜⣻⣿⣿⣿⣿⣿⣯⣽⣿⣿⣿⣿⣿⣿⣿⣿⣿⣿⣿⣿⣿⣿⣿⣧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⣕⣵⡵⢗⢟⢝⢕⢕⢕⢕⢕⢕⢕⢕⢕⢕⢕⢕⢕⢕⢕⢕⢕⢕⢕⢕⢕⢕⠕⢕⢅⢅⢄⢅⢕⢕⢕⢕⢕⢕⢕⢕⢕⢕⢕⢕⢕⢕⢕⢕⢕⢕⢕⢕⢕⢕⢕⢕⢕⢕⢱⣿⣿⣫⣾⣿⣿⣿⣿⣿⣿⣿⣿⣿⣿⣿⣿⣿⢇⢕⢄⡇⢕⢕⢕⢕⢕⢕⢕⢕⢕⢕⢔⢔⢕⢕⡏⢕⢕⢕⢕⢕⢱⣾⣿⣿⢟⢕⢕⢸⣿⢟⢕⢕⢕⢕⢕⢕⢜⢟⢟⢇⢕⢕⢕⢕⡕⢕⢕⢕⢁⢄⠕⢕⢕⢸⣿⡇⠁⢜⣿⣿⣿⣿⣿⣿⣿⣿⣿⣿⣿⣿⣿⣿⣿⣿⣿⣿⣿⣿⣿⣷⡝⣿⣷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⣱⡵⢷⢗⢟⢝⢕⢕⢕⢕⢕⢕⢕⢕⢕⢕⢕⢕⢕⢕⢕⢕⢕⢕⢕⢕⢕⢕⢕⢕⢕⢕⢕⢑⢑⢕⢕⢕⢕⢕⢕⢕⢕⢕⢕⢕⢕⢕⢕⢕⢕⢕⢕⢕⢕⢕⢕⢕⢕⢕⢕⢕⢕⢕⢕⣾⣿⢳⣿⣿⣿⣿⣿⣿⣿⣿⣿⣿⣿⣿⣿⣿⣿⡇⠁⢱⣇⢕⢕⢱⡇⢕⢕⢕⢕⢕⢁⣾⣷⡱⣿⣿⣷⣷⣗⡇⢕⢕⢝⠟⠕⢕⢕⢱⢿⢏⢕⢕⢕⢕⢕⣕⣕⣵⣷⢕⣷⡇⢕⢕⢸⡇⢕⢕⢕⠑⣾⢀⠁⢕⣿⣿⡇⠀⢸⣿⣿⣿⣿⣿⣿⣿⣿⣿⣿⣿⣿⣿⣿⣿⣿⣿⣿⣿⣿⣿⣿⣿⣞⢿⣿⡕⢕⢕⢕⢕⢕⢕⢕⢕⢕⠀</a:t>
            </a:r>
            <a:br/>
            <a:r>
              <a:t>⢕⢕⠕⠑⠑⠑⠑⠁⢕⢕⢕⢕⢕⢕⢕⢕⢕⢕⢕⢕⢕⢕⢕⢕⢕⢕⢕⢕⢕⢕⢕⢕⢕⢕⢕⢕⢕⢕⢕⢕⢕⢕⢕⢕⢕⢕⢕⢕⢕⢕⢕⢕⢕⢕⢕⢕⢕⢇⢝⢕⢕⢕⢕⢕⢕⢕⢕⢕⢕⢕⢕⢕⢕⢕⢕⢕⢕⢕⢕⢕⢕⢕⢕⢕⢕⢕⢕⢕⢕⢕⢕⢅⢕⢕⢕⢕⢕⢕⢕⢕⢕⢕⢕⠁⢕⢕⢕⢕⢕⢕⢕⢕⢕⢕⢕⢕⢕⢕⢕⢕⢕⢕⢕⣼⣿⢧⣿⣿⣿⣿⣿⣿⣿⣿⣿⣿⣿⣿⣿⣿⣿⣿⡇⠀⣸⣿⢕⢕⣸⡇⢕⢕⢕⢕⢕⣸⣿⣿⡇⢿⣿⣿⣿⣿⣮⢇⢕⠁⠀⠀⠀⠀⢔⢕⢕⢕⢕⣱⣵⣿⣿⣿⣿⡟⢸⣿⣇⢕⢕⢸⣷⢕⢕⢕⢄⣿⡇⠀⠁⣿⣿⣿⠀⢜⢿⣿⣿⣿⣿⣿⣿⣿⣿⣿⣿⣿⣿⣿⣿⣿⣿⣿⣿⣿⣿⣿⣿⣿⣮⢿⣿⡇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⠑⢕⢕⢕⢕⢕⢕⢕⢕⢕⢕⢕⢕⢕⢕⢕⢕⢕⢕⢕⢕⢱⣿⡟⣾⣿⣿⣿⣿⣿⣿⣿⣿⣿⣿⣿⣿⣿⣿⣿⣿⢇⢔⣿⣿⠁⢕⣿⡇⢕⢕⠀⢕⢄⣿⣿⣿⡇⢸⣿⣿⣿⣿⣿⡎⠑⠀⠀⠀⠀⢄⢕⣱⣵⣷⣿⣿⣿⣿⣿⣿⣿⢣⣿⣿⣿⢕⢕⢸⣿⡇⢕⢕⢕⣿⣷⢀⢔⣿⣿⣿⢔⠕⢕⢝⢻⣿⣿⣿⣿⣿⣿⣿⣿⣿⣿⣿⣿⣿⣿⣿⣿⣿⣿⣿⣿⣿⣿⣏⣿⣿⡕⢕⢕⢕⢕⢕⢕⢕⠀</a:t>
            </a:r>
            <a:br/>
            <a:r>
              <a:t>⢕⢕⢀⢀⢅⢄⢔⢔⢕⢕⢕⢕⢕⢕⢕⢕⢕⢕⢕⢕⢕⢕⢕⢕⢕⢕⢕⢕⢕⢕⢕⢕⢕⢕⢕⢕⢕⢕⢕⢕⢕⢕⢕⢕⢕⢕⢕⢕⢕⢕⢕⢕⢕⢕⢕⢕⢕⢕⢕⢕⢕⢕⢕⢕⢕⢕⢕⢕⢕⢕⢕⢕⢕⢕⢕⢕⢕⢕⢕⢕⢕⢕⢕⢕⢕⢕⢕⢕⢕⢕⢕⢕⢕⢕⢕⢕⠕⢁⠀⠐⢄⢕⢕⢕⢕⢕⢕⢕⢕⢕⢕⢕⢕⢕⢕⢕⢕⢕⢕⢕⢕⢕⣿⣿⢹⣿⣿⣿⣿⣿⣿⣿⣿⣿⣿⣿⣿⣿⣿⢿⢏⢕⠁⢸⣿⣿⠐⣼⣿⡇⢕⢕⢀⢄⣾⣿⣿⣿⣿⢕⣿⣿⣿⣿⡟⠑⠀⠀⠀⠀⢀⢕⣾⣿⣿⣿⣿⣿⣿⣿⣿⣿⢇⣿⣿⣿⣿⡇⢕⢸⣿⣿⢕⢕⢕⣿⣿⡇⢕⣿⣿⣿⡇⠀⢕⢕⣵⣷⣿⣿⣿⣿⣿⣿⣿⣿⣿⣿⣿⣿⣿⣿⣿⣿⣿⣿⣿⣿⣿⣿⡜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⠅⠀⠀⢄⢄⢕⢕⢕⢕⢕⢕⢕⢕⢕⢕⢕⢕⢕⢕⢕⢕⢕⢕⢕⢕⢕⢕⢕⣿⣿⢸⣿⣿⣿⣿⣿⣿⣿⣿⣿⣿⣿⣿⣿⣷⣧⡕⢕⢀⣿⣿⣿⣱⣿⣿⡇⢕⢅⢕⣾⣿⣿⣿⣿⣿⡇⢹⣿⣿⡿⠑⠀⠀⠀⠀⠀⢕⣾⣿⣿⣿⣿⣿⣿⣿⣿⡿⢣⣿⣿⣿⣿⣿⣿⡕⢕⣿⣿⡇⢕⢕⢹⣿⣿⣱⣿⣿⣿⡇⠀⢕⣾⣿⣿⣿⣿⣿⣿⣿⣿⣿⣿⣿⣿⣿⣿⣿⣿⣿⣿⣿⣿⣿⣿⣿⣿⣿⡹⣿⣧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⠁⢕⢕⢕⢕⢕⢕⢕⢕⢕⢕⢕⢕⢕⢕⢕⢕⢕⢕⢕⢕⢕⢕⢕⢕⢕⢕⢕⣿⣿⢸⣿⣿⣿⣿⣿⣿⣿⣿⣿⣿⣿⣿⣿⣿⣿⡏⠑⢱⣿⣿⣿⣿⣿⣿⡇⢕⣼⣾⣿⣿⣿⣿⣿⣿⣇⢸⣿⡟⠑⠀⠀⠀⠀⠀⢕⣼⣿⣿⣿⣿⣿⣿⣿⣿⡿⢱⣿⣿⣿⣿⣿⣿⣿⣷⡕⢿⣿⣿⡔⢕⢸⣿⣿⣿⣿⣿⣿⣷⠀⢕⣿⣿⣿⣿⣿⣿⣿⣿⣿⣿⣿⣿⣿⣿⣿⣿⣿⣿⣿⣿⣿⣿⣿⣿⣿⣿⣧⢻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⣕⢵⢎⢕⢕⢕⢕⢔⢔⢔⢔⢔⢕⢕⢕⢕⢕⢕⢕⢕⢕⢕⢕⢕⢕⢕⢕⢕⢕⢕⢕⢕⢕⢕⢕⢕⢕⢕⢕⣿⣿⣸⣿⣿⣿⣿⣿⣿⣿⣿⣿⣿⣿⣿⣿⣿⣿⡇⢀⣾⣿⣿⣿⣿⣿⣿⡇⣸⣿⣿⣿⣿⣿⣿⣿⣿⣿⢜⡟⠑⠀⠀⠀⠀⠀⢕⣼⣿⣿⣿⣿⣿⣿⣿⣿⡟⣵⣿⣿⣿⣿⣿⣿⣿⣿⣿⣧⢸⣿⣿⣿⡕⢜⣿⣿⣿⣿⣿⣿⣿⡇⢕⢿⣿⣿⣿⣿⣿⣿⣿⣿⣿⣿⣿⣿⣿⣿⣿⣿⣿⣿⣿⣿⣿⣿⣿⣿⣿⣿⡞⣿⣷⢕⢕⢕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⣱⢕⢎⢕⢕⢕⢕⢕⢕⢕⢕⢕⢕⢕⢕⢕⢕⢕⢕⢕⢕⢕⢕⢕⢕⢕⢕⢕⢕⢕⢕⢕⢕⢕⢕⢕⢕⢕⢕⢕⣱⣾⣿⣿⡏⣿⣿⣿⣿⣿⣿⣿⣿⣿⣿⣿⣿⣿⣿⣿⠑⢸⣿⣿⣿⣿⣿⣿⣿⣷⣿⣿⣿⣿⣿⣿⣿⣿⣿⣿⡕⠑⠀⠀⠀⠀⠀⢔⣾⣿⣿⣿⣿⣿⣿⣿⣿⢏⣼⣿⣿⣿⣿⣿⣿⣿⣿⣿⣿⣿⣿⣿⣿⣿⣿⡕⣿⣿⣿⣿⣿⣿⣿⡇⢕⣿⣿⣿⣿⣿⣿⣿⣿⣿⣿⣿⣿⣿⣿⣿⣿⣿⣿⣿⣿⣿⣿⣿⣿⣿⣿⣿⣿⣹⣿⣇⣱⣵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⠚⠛⠑⠑⠑⠑⠑⠑⠑⠑⠑⠑⠑⠑⠑⠑⠑⠑⠑⠑⠑⠑⠑⠑⠑⠑⠑⠑⠑⠑⠑⠑⠑⠑⠑⠑⠑⠑⠑⠑⠑⠑⠛⠛⠓⠛⠛⠛⠛⠛⠛⠛⠛⠛⠛⠛⠛⠛⠛⠛⠛⠑⠀⠛⠛⠛⠛⠛⠛⠛⠛⠛⠛⠛⠛⠛⠛⠛⠛⠛⠛⠛⠑⠀⠀⠀⠀⠀⠐⠚⠛⠛⠛⠛⠛⠛⠛⠛⠋⠚⠛⠛⠛⠛⠛⠛⠛⠛⠛⠛⠛⠛⠛⠛⠛⠛⠛⠛⠛⠛⠛⠛⠛⠛⠛⠓⠀⠘⠛⠛⠛⠛⠛⠛⠛⠛⠛⠛⠛⠛⠛⠛⠛⠛⠛⠛⠛⠛⠛⠛⠛⠛⠛⠛⠛⠃⠛⠛⠛⠛⠙⠚⠀</a:t>
            </a:r>
            <a:br/>
          </a:p>
        </p:txBody>
      </p:sp>
    </p:spTree>
  </p:cSld>
  <p:clrMapOvr>
    <a:masterClrMapping/>
  </p:clrMapOvr>
</p:sld>
</file>

<file path=ppt/slides/slide7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⢝⢝⢝⢝⢝⢝⢟⢟⢟⢟⢟⢿⢿⣿⣿⣿⢿⢟⢟⢟⢜⢕⢕⢕⢕⢕⢕⢕⢕⢕⢕⢝⢕⢕⢕⢕⢝⢟⢿⣧⣕⢕⢕⢕⢕⢕⢕⢕⢕⢕⢕⢕⢕⢕⢕⢕⢕⢕⢕⢕⢕⢕⢕⢕⢕⢕⢕⢕⢕⢕⢕⢕⢕⢕⢕⢕⢕⢕⢕⢕⢕⢕⢕⢕⢕⢕⢕⢕⢕⢕⢕⢕⢕⢕⢕⢕⢕⢕⢕⢕⢕⢕⢕⢕⢕⢕⢕⢕⢕⢕⢕⢕⢕⢕⢕⢕⢕⢕⢕⢕⢕⢕⢕⢕⢕⢕⢕⢕⢕⢕⢜⢕⢕⢹⢕⢕⢕⢕⢕⢕⢕⢕⢕⢕⢕⢕⢕⢕⢕⢕⢕⣼⣾⣿⢟⡟⢸⣿⣿⡿⣱⣾⣿⣧⣵⣷⣷⣷⣿⣿⣿⣿⣿⣾⣷⣷⣵⣵⣕⣕⢕⣿⣿⣟⣏⣵⣾⣿⢏⢕⢕⢕⢕⢕⢕⢕⢕⢕⢕⢕⢕⣼⣿⣿⣿⣿⣿⣿⣿⣿⣿⣟⣿⣿⣿⣷⣕⢕⢕⢕⢕⢕⢕⢕⢕⢕⢕⢕⢕⢕⢕⢕⢕⢕⢕⢕⢕⠀</a:t>
            </a:r>
            <a:br/>
            <a:r>
              <a:t>⢕⢕⢕⢕⢕⢕⢕⢕⢕⢕⢕⢕⢕⢕⢕⢕⢕⢝⢟⢟⢕⢕⢕⢕⢕⢕⢕⢕⢕⢕⢕⢕⢕⢕⢕⢕⢕⢕⢕⢕⢕⢕⢜⢝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⢏⢜⢇⢸⣿⢏⣾⣿⣿⡿⣿⣻⣿⣽⣽⣿⣿⣿⣿⣯⣽⣿⣟⣟⣿⢿⣿⣿⣿⣿⣿⣿⣿⣟⢕⢕⢕⢕⢕⢕⢕⢕⢕⢕⢕⢕⢱⣾⣿⣿⣿⣿⣿⣿⣿⣿⣿⣿⣿⣷⣮⡻⣿⣿⣧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⢟⢷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⡏⢕⢕⢕⢜⣱⣿⣿⣟⣿⣿⣿⣿⣿⣿⣿⣿⣿⣿⣿⣿⢿⢿⢿⣿⣿⣟⣟⣷⢯⢽⣟⣻⢿⣿⣿⣧⣕⡕⢕⢕⢕⢕⢕⣕⣱⣵⣿⣿⣿⣿⣿⣿⣿⣿⣿⣿⣿⣿⣿⣿⣿⣿⣜⣿⣿⣷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⢜⢝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⣿⣿⣿⣿⡏⣇⢕⡕⢕⣿⣿⣿⣿⣿⣿⣿⣿⢿⣻⣯⣿⣿⣷⣷⣿⣿⣿⣿⣿⣿⣿⣿⣿⣿⣿⣷⣾⣿⣮⣽⣻⢿⣿⣿⣷⣵⣵⣾⣿⣿⢿⣻⣿⣿⣿⣿⣿⣿⣿⣿⣿⣿⣿⣿⣿⣿⣿⣿⡾⣿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⢻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⣵⣷⣿⣿⢿⣯⣾⣿⣷⣷⣹⣿⢕⣿⣿⣿⣿⣿⣿⣯⣽⣾⣿⣿⣿⣿⣿⣿⣿⣿⣿⣿⣿⣿⣿⣿⣿⣿⣿⣿⣿⣿⣿⣿⣿⣿⣿⣷⣽⣟⢿⣿⣿⣏⢾⣿⣿⣿⣿⣿⣿⢏⢝⢻⣿⣿⣿⣿⣿⣿⣿⣿⢿⢣⣿⣿⣧⣵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⢝⢻⣷⣵⡕⢕⢕⢕⢕⢕⢕⢕⢕⢕⢕⢕⢕⢕⢕⢕⢕⢕⢕⢕⢕⢕⢕⢕⢕⢕⢕⢕⢕⢕⢕⢕⢕⢕⢕⢕⢕⢕⢕⢕⢕⢕⢕⢕⢕⢕⢕⢕⢕⢕⢕⢕⢕⢕⢕⢕⢕⢕⢕⢕⢕⢕⢕⢕⢕⢕⢕⢕⢕⢕⢕⢕⢕⢕⢕⢕⢕⢕⢕⢕⢕⢕⢕⢕⢕⣵⣾⣿⣿⢿⣯⣾⣿⣿⣿⣿⣿⣿⣷⣿⡕⣿⣿⣿⣿⣿⣿⣿⣿⣿⣿⣿⣿⣿⣿⣿⣿⣿⣿⣿⣿⣿⣿⣿⣿⣿⣿⣿⣿⣿⣿⣿⣿⣿⣿⡟⢟⢟⢣⢎⢟⢿⣿⢟⢻⣿⣿⢿⢟⢕⢕⢕⢜⢝⢝⢝⢝⢕⢕⢕⡕⢱⢟⢝⢻⣿⣿⣷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⢝⢿⣷⣵⡕⢕⢕⢕⢕⢕⢕⢕⢕⢕⢕⢕⢕⢕⢕⢕⢕⢕⢕⢕⢕⢕⢕⢕⢕⢕⢕⢕⢕⢕⢕⢕⢕⢕⢕⢕⢕⢕⢕⢕⢕⢕⢕⢕⢕⢕⢕⢕⢕⢕⢕⢕⢕⢕⢕⢕⢕⢕⢕⢕⢕⢕⢕⢕⢕⢕⢕⢕⢕⢕⢕⢕⢕⢕⢕⢕⢕⢕⢕⣱⣷⣿⡿⣟⣵⣿⣿⣿⣿⣿⣿⣿⣿⣿⣿⣿⣿⣷⣿⣿⣿⣿⣿⣿⣿⣿⣿⣿⣿⣿⣿⣿⣿⣿⣿⣿⣿⣿⣿⣽⣝⣟⢿⢿⢿⣿⣿⣿⣿⡿⢿⢿⢇⢕⢕⢕⢕⢕⣳⣿⣷⣕⢜⢟⢕⢕⢕⢕⢕⢕⢗⢇⢱⢿⢽⢻⡕⢕⢕⢕⢕⢕⢕⢝⢿⣿⣿⣧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⢟⢿⣷⣕⢕⢕⢕⢕⢕⢕⢕⢕⢕⢕⢕⢕⢕⢕⢕⢕⢕⢕⢕⢕⢕⢕⢕⢕⢕⢕⢕⢕⢕⢕⢕⢕⢕⢕⢕⢕⢕⢕⢕⢕⢕⢕⢕⢕⢕⢕⢕⢕⢕⢕⢕⢕⢕⢕⢕⢕⢕⢕⢕⢕⢕⢕⢕⢕⢕⢕⢕⢕⢕⢕⢕⢕⢕⢕⣱⣾⣿⡿⣫⣾⣿⣿⣿⣿⣿⣿⣿⣿⣿⣿⣿⣿⣿⣿⣿⣿⣿⣿⣿⣿⣿⣿⣿⣿⣿⣿⣿⡿⢿⢿⢿⢟⢟⢟⢏⢝⢗⢕⢕⢜⢱⢕⢕⢕⢕⢕⢕⢕⢕⢕⢕⢕⢕⢕⣼⣿⣿⣽⢟⢧⡕⢕⢕⢕⢕⢕⢕⢕⢕⢕⢜⢕⢕⢕⢕⢕⢕⢕⢕⢕⢕⢕⣼⣿⣿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⢟⢿⣧⣕⢕⢕⢕⢕⢕⢕⢕⢕⢕⢕⢕⢕⢕⢕⢕⢕⢕⢕⢕⢕⢕⢕⢕⢕⢕⢕⢕⢕⢕⢕⢕⢕⢕⢕⢕⢕⢕⢕⢕⢕⢕⢕⢕⢕⢕⢕⢕⢕⢕⢕⢕⢕⢕⢕⢕⢕⢕⢕⢕⢕⢕⢕⢕⢕⢕⢕⢕⢕⢕⢕⣾⣿⡿⢏⢎⢕⢟⢟⢟⢻⢿⢿⡿⢿⢿⢿⢟⢝⢏⢝⢝⢿⣿⣿⣿⡟⢏⢟⢝⢎⢏⢟⢟⢕⢕⢕⢕⢕⢕⢕⢕⢕⢕⢕⢕⢕⢕⢕⢕⢕⢕⢕⢕⢕⢕⢕⢕⢕⢕⢕⣾⣿⣿⡿⢟⢕⢕⢝⢕⢕⢕⢕⢕⢕⢕⢕⢕⠕⠕⠁⠑⠅⢕⢕⢕⣱⣵⣾⣿⡿⢟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⢻⢿⣧⣕⢕⢕⢕⢕⢕⢕⢕⢕⢕⢕⢕⢕⢕⢕⢕⢕⢕⢕⢕⢕⢕⢕⢕⢕⢕⢕⢕⢕⢕⢕⢕⢕⢕⢕⢕⢕⢕⢕⢕⢕⢕⢕⢕⢕⢕⢕⢕⢕⢕⢕⢕⢕⢕⢕⢕⢕⢕⢕⢕⢕⢕⢕⢕⢕⢕⣱⣾⣿⢟⢕⢕⢕⢕⢕⢕⢕⢕⢕⢕⢕⢕⢕⢕⢕⢕⢕⢕⢕⢕⢹⣿⡿⢕⢕⢕⢕⢕⢕⢕⢕⢕⢕⢕⢕⢕⢕⢕⢕⢕⢕⢕⢕⢕⢕⢕⢕⢕⢕⢕⢕⢕⢕⢕⢕⢕⢕⢜⢕⢕⢜⢕⢕⢕⢕⢕⢕⢕⢕⠁⠁⠁⠁⠁⠀⠀⢀⢄⢄⢕⢱⣷⡿⣿⣿⣿⡝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⢻⣷⣧⣕⢕⢕⢕⢕⢕⢕⢕⢕⢕⢕⢕⢕⢕⢕⢕⢕⢕⢕⢕⢕⢕⢕⢕⢕⢕⢕⢕⢕⢕⢕⢕⢕⢕⢕⢕⢕⢕⢕⢕⢕⢕⢕⢕⢕⢕⢕⢕⢕⢕⢕⢕⢕⢕⢕⢕⢕⢕⢕⢕⢕⢕⣿⣿⡿⢕⢕⢕⢕⢕⢕⢕⢕⢕⢕⢕⢕⢕⢕⢕⢕⢕⢕⢕⢕⢕⢕⢸⣿⢇⢕⢕⢕⢕⢕⢕⢕⢕⢕⢕⢕⢕⢕⢕⢕⢕⢕⢕⢕⢕⢕⢕⢕⢕⢕⢕⢕⢕⢕⢕⢕⢕⢕⢕⢕⢕⢕⢕⢕⢕⢕⢕⢕⣕⢕⢕⠀⠀⢀⢀⠕⢕⢕⢕⣵⣵⢇⢜⢕⢕⢜⢝⣿⣿⣧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⢝⢿⣷⣧⡕⢕⢕⢕⢕⢕⢕⢕⢕⢕⢕⢕⢕⢕⢕⢕⢕⢕⢕⢕⢕⢕⢕⢕⢕⢕⢕⢕⢕⢕⢕⢕⢕⢕⢕⢕⢕⢕⢕⢕⢕⢕⢕⢕⢕⢕⢕⢕⢕⢕⢕⢕⢕⢕⢕⢕⢕⢕⣼⣿⡿⢕⢕⢕⢕⢕⢕⢕⢕⢕⢕⢕⢕⢕⢕⢕⢕⢕⢕⢕⢕⢕⢕⢕⢕⢕⢕⢕⢕⢕⢕⢕⢕⢕⢕⢕⢕⢕⢕⢕⢕⢕⢕⢕⢕⢕⢕⢕⢕⢕⢕⢕⢕⢕⢕⢕⢕⢕⢕⢕⢕⢕⢕⣵⣵⣵⣷⣾⣿⡿⢟⢕⢕⢔⠀⠁⢕⢄⠁⠑⠕⢕⢕⢕⢕⢕⢕⢕⢕⢜⢿⣿⣧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⢻⢿⣷⣕⡕⢕⢕⢕⢕⢕⢕⢕⢕⢕⢕⢕⢕⢕⢕⢕⢕⢕⢕⢕⢕⢕⢕⢕⢕⢕⢕⢕⢕⢕⢕⢕⢕⢕⢕⢕⢕⢕⢕⢕⢕⢕⢕⢕⢕⢕⢕⢕⢕⢕⢕⢕⢕⢕⢱⣿⣿⢇⢕⢕⢕⢕⢕⢕⢕⢕⢕⢕⢕⢕⢕⢕⢕⢕⢕⢕⢕⢕⢕⢕⢕⢕⢕⢕⢕⢕⢕⢕⢕⢕⢕⢕⢕⢕⢕⢕⢕⢕⢕⢕⢕⢕⢕⢕⢕⢕⢕⢕⢕⢕⣕⣕⣵⣵⣷⣿⣿⣿⣿⡧⢝⢝⢝⢝⢕⢕⢕⢕⢕⢕⢕⠀⠀⠁⢕⢕⢄⠀⠁⠕⢕⢕⢕⢕⢕⢕⢕⢜⢿⣿⣧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⢝⢻⢿⣧⣕⢕⢕⢕⢕⢕⢕⢕⢕⢕⢕⢕⢕⢕⢕⢕⢕⢕⢕⢕⢕⢕⢕⢕⢕⢕⢕⢕⢕⢕⢕⢕⢕⢕⢕⢕⢕⢕⢕⢕⢕⢕⢕⢕⢕⢕⢕⢕⢕⢕⢕⢕⣼⣿⡟⡕⣵⣕⣕⡕⢕⢕⢕⢕⢕⢕⢕⢕⢕⢕⢕⢕⢕⢕⢕⢕⢕⢕⢕⢕⢕⢕⢕⢕⢕⢕⢕⢕⢕⢕⢕⢕⢕⣕⣕⣕⣕⣕⣱⣵⡵⢵⢷⢷⢷⢞⢟⢟⢟⢝⢝⢝⢝⢕⢕⢕⢕⢕⢕⢕⢕⢕⢕⢕⢕⢕⢕⢕⢕⠀⠀⠀⠁⢕⢕⢕⢀⠀⠀⠑⠕⢕⢕⢕⢕⢕⢕⢻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⢝⢻⣿⣧⣕⢕⢕⢕⢕⢕⢕⢕⢕⢕⢕⢕⢕⢕⢕⢕⢕⢕⢕⢕⢕⢕⢕⢕⢕⢕⢕⢕⢕⢕⢕⢕⢕⢕⢕⢕⢕⢕⢕⢕⢕⢕⢕⢕⢕⢕⢕⢕⣼⣿⡿⢕⢝⢟⢿⢿⢿⢿⢿⢿⢷⢷⢗⢗⢗⢗⢗⢕⢕⢕⢕⢗⢗⢗⢗⢗⢟⢟⢝⢕⢕⢕⢝⢝⢕⢕⢕⢕⢕⢕⢕⢕⢕⢕⢕⢕⢕⢕⢕⢕⢕⢕⢕⢕⢕⢕⢕⢕⢕⢕⢕⢕⢕⢕⢕⢕⢕⢕⢕⢕⢕⢕⢕⢕⢕⢕⠀⠀⢀⠀⠁⢕⢕⢕⢔⢀⢔⢕⢕⢕⢕⢕⢕⢕⢕⢿⣿⣷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⢻⣷⣵⡕⢕⢕⢕⢕⢕⢕⢕⢕⢕⢕⢕⢕⢕⢕⢕⢕⢕⢕⢕⢕⢕⢕⢕⢕⢕⢕⢕⢕⢕⢕⢕⢕⢕⢕⢕⢕⢕⢕⢕⢕⢕⢕⢕⢱⣿⣿⢇⢕⢕⢕⢕⢕⢕⢕⢕⢕⢕⢕⢕⢕⢕⢕⢕⢕⢕⢕⢕⢕⢕⢕⢕⢕⢕⢕⢕⢕⢕⢕⢕⢕⢕⢕⢕⢕⢕⢕⢕⢕⢕⢕⢕⢕⢕⢕⢕⢕⢕⢕⢕⢕⢕⢕⢕⢕⢕⢕⢕⢕⢕⢕⢕⢕⢕⢕⢕⢕⢕⢕⢕⢕⢕⢕⠐⢕⢕⢕⢔⢕⢕⢕⢕⢕⢕⢁⠁⠳⢿⣧⣕⠕⢕⢜⣿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⢝⢻⣧⣕⢕⢕⢕⢕⢕⢕⢕⢕⢕⢕⢕⢕⢕⢕⢕⢕⢕⢕⢕⢕⢕⢕⢕⢕⢕⢕⢕⢕⢕⢕⢕⢕⢕⢕⢕⢕⢕⢕⢕⢕⢕⣸⣿⡟⢕⢕⢕⢕⢕⢕⢕⢕⢕⢕⢕⢕⢕⢕⢕⢕⢕⢕⢕⢕⢕⢕⢕⢕⢕⢕⢕⢕⢕⢕⢕⢕⢕⢕⢕⢕⢕⢕⢕⢕⢕⢕⢕⢕⢕⢕⢕⢕⢕⢕⢕⢕⢕⢕⢕⢕⢕⢕⢕⢕⢕⢕⢕⢕⢕⢕⢕⢕⢕⢕⢕⢕⢕⢕⢕⠀⠀⠑⠑⠑⠕⢕⢕⢕⢕⢕⢕⢕⢔⢀⠁⠙⠙⠁⢄⢕⢸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⢟⢷⣵⡕⢕⢕⢕⢕⢕⢕⢕⢕⢕⢕⢕⢕⢕⢕⢕⢕⢕⢕⢕⢕⢕⢕⢕⢕⢕⢕⢕⢕⢕⢕⢕⢕⢕⢕⢕⢕⢕⢕⣿⣿⢇⢕⢕⢕⢕⢕⢕⢕⢕⢕⢕⢕⢕⢕⢕⢕⢕⢕⢕⢕⢕⢕⢕⢕⢕⢕⢕⢕⢕⢕⢕⢕⢕⢕⢕⢕⢕⢕⢕⢕⢕⢕⢕⢕⢕⢕⢕⢕⢕⢕⢕⢕⢕⢕⢕⢕⢕⢕⢕⢕⢕⢕⢕⢕⢕⢕⢕⢕⢕⢕⢕⢕⢕⢕⢕⢕⢔⢔⢔⢄⢄⢔⢕⠑⠀⢕⢕⢕⢕⢕⢕⢔⢄⢄⢔⢕⢕⢕⢿⣿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⢟⢷⣕⢕⢕⢕⢕⢕⢕⢕⢕⢕⢕⢕⢕⢕⢕⢕⢕⢕⢕⢕⢕⢕⢕⢕⢕⢕⢕⢕⢕⢕⢕⢕⢕⢕⢕⢕⢸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⡿⢕⢕⢕⢕⢕⢕⢕⢕⢕⢕⢕⢕⢕⢕⢕⢕⢕⢕⢕⢕⢕⢕⢕⢕⢕⢕⢕⢕⢕⢕⢕⢕⢕⢕⢕⢕⢕⢕⢕⢕⢕⢕⢕⢕⢕⢕⢕⢕⢕⠁⢕⢕⢕⢕⢕⢕⢕⢕⢕⢕⢕⢕⢕⢕⢕⢕⢕⢕⢕⢕⢕⢕⢕⢕⢕⢕⢕⢕⢕⢕⢕⢕⢕⢕⢕⢕⢕⢕⢕⢕⢕⢕⢕⢕⢕⢕⢕⢕⢕⣿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⣱⣵⡕⢕⢕⢕⢕⢕⢕⢕⢕⢕⢕⢕⠕⢕⢕⢕⢕⢕⢕⢕⢕⢕⢕⢕⢕⢕⢕⢕⢕⢕⢕⢕⢕⢕⢕⢕⢕⢕⢕⢕⢕⢕⢕⢕⢕⢕⢕⢕⢕⢕⢕⢕⢕⢕⢕⢕⢕⢕⢕⢹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⡕⢕⢕⢕⢕⢕⢕⢕⢕⢕⢕⢕⢕⢕⢕⢕⢕⢕⢕⣿⣿⣿⣧⡕⠕⠑⠑⠑⢁⢁⢄⢕⢔⢕⢕⢕⢕⢕⢕⢕⢕⢕⢕⢕⢕⢕⢕⢕⢕⢕⢕⢕⢕⢕⢕⢕⢕⢕⢕⢕⢕⢕⢕⢕⢕⢕⢕⢕⢕⢕⢕⢕⢕⢕⢕⢕⢕⢕⢕⢕⢸⣿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⡇⢕⢕⢕⢕⢕⢕⢕⢕⢕⢕⢕⢕⢕⢕⢕⢕⢕⢕⢸⣿⣷⣇⢕⢕⢕⢕⢕⢕⢕⢕⢕⢕⢕⢕⢕⢕⢕⢸⣿⣿⣿⣿⣧⣴⡔⢕⠕⢕⢕⢕⢕⢕⢕⢕⢕⢕⢕⢕⢕⢕⢕⢕⢕⢕⢕⢕⢕⢕⢕⢕⢕⢕⢕⢕⢕⢕⢕⢕⢕⢕⢕⢕⢕⢕⢕⢕⢕⢕⢕⢕⢕⢕⢕⢕⢕⢕⢕⢕⢕⢸⣿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⣼⣿⣿⣿⡕⢕⢕⢕⢕⢕⢕⢕⢕⢕⢕⢕⢕⢕⢕⢸⣿⣿⣿⣿⣿⣿⣿⠇⠀⢕⢕⢕⢕⢕⢕⢕⢕⢕⢕⢕⢕⢕⢕⢕⢕⢕⢕⢕⢕⢕⢕⢕⢕⢕⢕⢕⢕⢕⢕⢕⢕⢕⢕⢕⢕⢕⢕⢕⢕⢕⢕⢕⢕⢕⢕⢕⢕⢕⢕⢕⢕⢸⣿⣿⡇⢕⢕⢕⢕⢕⠀</a:t>
            </a:r>
            <a:br/>
            <a:r>
              <a:t>⢕⢕⢕⢕⢕⢕⢕⢕⢕⢕⢕⢕⢕⢕⢕⢕⢕⢕⢕⢕⢕⢕⢕⢕⢕⢕⢕⢕⢕⢕⢕⢕⢕⢕⢕⢕⢕⢕⢕⢕⢕⢕⢕⢕⣕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⣿⣿⣿⣿⣿⣕⢕⢕⢕⢕⢕⢕⢕⢕⢕⢕⢕⢕⢕⣾⣿⣿⣿⣿⣿⣿⣿⣷⣕⢕⢕⢕⢕⢕⢕⢕⢕⢕⢕⢕⢕⢕⢕⢕⢕⢕⢕⢕⢕⢕⢕⢕⢕⢕⢕⢕⢕⢕⢕⢕⢕⢕⢕⢕⢸⡕⢕⢕⢕⢕⢕⢕⢕⢕⢕⢕⢕⢕⢕⢕⢕⢕⣿⣿⡇⢕⢕⢕⢕⢕⠀</a:t>
            </a:r>
            <a:br/>
            <a:r>
              <a:t>⢕⢕⢕⢕⢕⢕⢕⢕⢕⢕⢕⢕⢕⢕⢕⢕⢕⢕⢕⢕⢕⢕⢕⢕⢕⢕⢕⢕⢕⢕⢕⢕⢕⢕⢕⢕⢕⢕⢕⢕⢕⢕⢕⢕⢕⢕⢝⢟⢳⢧⣵⣕⡕⢕⢕⢕⢕⢕⢕⢕⢕⢕⢕⢕⢕⢕⢕⢕⢕⢕⢕⢕⢕⢕⢕⢕⢕⢕⢕⢕⢕⢕⢕⢕⢕⢕⢕⢕⢕⢕⢕⢕⢕⢕⢕⢕⢕⢕⢕⢕⢕⢕⢕⢕⢕⢕⢕⢕⢕⢕⢕⢕⢕⢕⢕⢕⢕⢕⢕⢕⢕⢕⢕⢕⢕⢕⢕⢕⢕⣿⣿⢇⢕⢕⢕⢕⢕⢕⢕⢕⢕⢕⢕⢕⠕⡕⢕⢕⢕⢕⡝⢟⢿⣿⣿⣿⣧⢕⢕⢕⢕⢕⢕⢕⢕⢕⢕⠑⢄⣿⣿⣿⣿⣿⣿⣿⢿⢟⢏⣕⢕⢕⢕⢕⢕⢕⢕⢕⢕⢕⢕⢕⢕⢕⢕⢕⢕⢕⢕⠀⠑⠕⢕⢕⢕⢕⢕⢕⢕⢕⢕⠕⢕⢕⢕⣧⢕⢕⢁⠁⢕⢕⢕⢕⢕⠄⢕⢕⢕⢕⢕⢕⣿⣿⡇⢕⢕⢕⢕⢕⠀</a:t>
            </a:r>
            <a:br/>
            <a:r>
              <a:t>⢕⢕⢕⢕⢕⢕⢕⢕⢕⢕⢕⢕⢕⢕⢕⢕⢕⢕⢕⢕⢕⢕⢕⢕⢕⢕⢕⢕⢕⢕⢕⢕⢕⢕⢕⢕⢕⢕⢕⢕⢕⢕⢕⢕⢕⢕⢕⢕⢕⢕⢕⢕⢝⢕⢗⢕⢵⢕⢕⢕⢕⢕⢕⢕⢕⢕⢕⢕⢕⢕⢕⢕⢕⢕⢕⢕⢕⢕⢕⢕⢕⢕⢕⢕⢕⢕⢕⢕⢕⢕⢕⢕⢕⢕⢕⢕⢕⢕⢕⢕⢕⢕⢕⢕⢕⢕⢕⢕⢕⢕⢕⢕⢕⢕⢕⢕⢕⢕⢕⢕⢕⢕⢕⢕⢕⢕⢕⢕⣸⣿⣿⢕⢕⢕⢕⢕⠀⢕⢕⢕⠑⢕⢕⢕⢔⣷⢕⢕⢕⣸⣿⣷⣵⣕⠝⢝⢟⢗⢕⢕⢕⢄⠕⢕⢕⢅⠑⠀⢱⣿⣿⣝⢝⠝⠕⢑⢕⢕⢞⡟⢧⢕⢕⢕⠕⢕⢕⢕⢕⢑⢕⢕⢁⢕⢕⢕⢕⢕⢕⢕⠀⠀⠅⢑⠕⢕⢕⢕⠕⢕⢑⢕⢕⢕⢕⣿⡇⢕⢀⢀⢕⢕⢕⢕⢕⢑⢕⢕⢕⢕⢕⢕⣿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⡇⢕⢕⢕⢕⢕⢀⢕⢕⢕⠀⢕⢕⠑⣸⣿⣇⢕⢕⢿⣽⣽⣷⣷⣷⣴⣴⣴⣺⣧⡕⢕⠀⢕⢕⢕⠀⠀⢸⣿⣿⣿⣯⣵⣷⣿⣿⢿⠿⠿⠿⠷⠕⢕⢕⠁⢕⢕⢕⢕⢄⠑⢕⢔⢁⠕⢕⢕⢕⢕⢕⢀⢀⠀⢀⢁⢀⢔⢔⢕⢕⢕⢕⢕⢕⢹⣷⢕⢔⠀⢕⢕⢕⢕⢕⠀⢕⢕⢕⢕⢕⢕⣿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⡟⢕⢕⢕⢕⢕⢕⠀⢕⢕⢕⠔⢕⢕⢰⣿⣿⢿⠕⢕⠀⠈⠉⠉⠉⠉⠙⠟⢿⣿⣿⣷⢕⢀⠀⢕⢕⠀⠀⣼⣿⣿⣿⣿⡿⠟⠙⠀⠀⠀⠀⠀⠄⠄⢀⢕⢔⠁⠕⢕⢕⢕⢕⢀⠑⢕⢕⢔⢅⢑⠑⠕⠕⠔⢄⢕⢕⢕⢕⢕⢕⢕⢕⢕⢕⢕⢸⣿⡕⢕⠀⢕⢕⢕⢕⠀⢕⢕⢕⢕⢕⢕⢕⣿⣿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⡿⢕⢕⢕⢕⢕⢕⢕⠀⢕⢕⢕⠀⢕⢅⣾⣫⠅⠀⢀⢅⠔⠑⢁⢄⢀⠀⠐⢄⢀⠜⢿⣿⡇⢑⠀⢑⢕⠀⠀⣿⣿⣿⣿⡿⢇⢀⣠⢔⣀⡄⠔⠔⠔⢄⠀⠕⢕⢀⠀⠀⠕⢕⢕⢕⢔⢀⠁⠕⢕⢕⢕⢕⢕⢕⢕⢅⢕⢵⢕⢕⢕⢕⢕⢕⢕⢕⢸⣿⣇⢕⠀⢕⢕⢕⢕⠀⢕⢕⢕⠀⢕⢕⢕⢸⣿⣿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⣵⣷⣿⢕⢕⠕⢕⢕⠀⢕⢕⢕⠀⠕⣸⡟⠁⠀⢄⢕⢕⣔⢳⡇⠁⠁⠁⠀⠀⣾⣷⣜⣿⣷⠕⠀⣸⢕⠀⢰⣿⣿⣿⣿⣯⣾⣿⣿⠻⢿⠟⠀⠀⠀⢕⠀⠀⣕⣕⡕⢄⠀⠀⠑⠕⢕⢕⢄⠀⠀⠁⠑⠕⠑⠕⢕⢕⢕⢔⢅⢕⢕⢕⢕⢕⢕⢕⢸⣿⣿⢕⢄⢕⢕⢕⠀⢄⢕⢕⢅⢀⢕⢕⢕⢸⣿⣿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⣹⣿⣿⡿⢇⢕⠕⠀⠁⢕⢔⠑⢕⢁⠀⢰⣏⣴⡀⠀⢕⣵⣿⢀⢕⢄⢀⢀⡄⠀⢄⣿⣿⣿⣿⡇⠀⢰⣿⢕⢀⣾⣿⣿⣿⣿⣿⣿⣿⣿⡇⠑⢕⣄⣔⡰⢕⢀⢱⣿⣿⣿⢇⢀⣄⢀⠀⠁⠕⢕⢕⢐⠀⢀⠀⠁⠀⠀⠀⠁⠁⠁⠁⠀⠁⠑⠑⠁⢕⢸⣿⣿⢕⢕⢕⢕⢑⢄⢕⢕⢕⣿⡕⢕⢕⢕⢜⢻⣿⣿⣷⣷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⣾⣿⣿⢟⠕⠑⠀⠀⠀⠀⠕⢕⠀⢕⠁⠀⢜⣿⣿⣷⣔⢘⢿⣿⣧⡁⢸⣷⣾⢜⢀⣼⣿⣿⣿⡟⠁⣰⣿⢇⣠⣾⣿⣿⣿⣿⣿⣿⣿⣿⣿⣿⣦⡕⢻⢿⢟⢑⣴⣿⣿⣿⣧⣵⣾⣿⣿⣦⣄⢀⠁⠁⠁⠀⠜⢕⢔⢔⢄⢄⢄⢄⢄⢄⢔⢔⢕⢕⢕⢕⢸⣿⡟⢕⢕⢕⢕⢕⢕⢕⢕⢸⣿⣷⡕⢀⢕⢕⢕⢕⢜⢝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⣾⣿⢿⢟⢕⢕⢄⢄⢔⣠⡄⣧⢀⢕⢕⠀⠀⠀⢕⢹⣿⣿⣿⣿⣿⣿⣿⣿⣦⣼⣱⣵⣿⣿⡿⢟⢋⣠⣾⣿⣿⣿⣿⣿⣿⣿⣿⣿⣿⣿⣿⣿⣿⣿⣿⣿⣷⣶⣾⣿⣿⣿⣿⢻⢿⣿⣿⣿⣿⣿⣿⣿⣷⠐⠀⢀⢀⠀⠑⢑⢕⢕⢕⢕⢕⢕⢕⢕⢕⢕⢕⢕⢸⣿⢇⢕⢕⠑⢀⢕⢕⢕⢱⣿⣿⣿⣷⡕⢄⢕⢜⣷⣵⣵⣷⣾⣿⠀</a:t>
            </a:r>
            <a:br/>
            <a:r>
              <a:t>⢕⢕⠑⠑⠁⠁⠑⠑⢕⢕⠕⠕⢕⠕⢕⢕⢕⢕⢕⢕⢕⢕⢕⢕⢕⢕⢕⢕⢕⢕⢕⢕⢕⢕⢕⢕⢕⢕⢕⢕⢕⢕⢕⢕⢕⢕⢕⢕⢕⢕⢕⢕⢕⢕⢕⢕⢕⢕⢕⢕⢕⢕⢕⢕⢕⢕⢕⢕⢕⢕⢕⢕⢕⢕⢕⢕⢕⢕⢕⢕⢕⢕⢕⢕⢕⢕⢕⢕⢕⢕⢕⢕⢕⢕⢕⢕⢕⢕⢕⠁⠑⠑⢕⠕⢅⢕⢕⠕⠑⠑⠑⠑⢕⢕⢕⢕⢕⢕⢕⢕⢕⢕⢜⢿⣿⣷⣷⣷⣾⣿⣿⣿⣿⡇⣿⣇⢄⠀⠀⠀⠀⠀⢕⢿⣿⣿⣿⣿⣵⣾⢟⣿⣟⣛⣻⣿⣿⣿⣿⣿⣿⣿⣿⣿⣿⣿⣿⣿⣿⣿⣿⣿⣿⣿⣿⣿⣿⣿⣿⣿⣵⣵⣽⡿⢼⢿⢿⣿⣿⣿⣿⣿⣿⣿⣿⢇⠀⢱⢟⢕⢕⢕⢕⢕⡕⢕⢕⢕⢕⢕⢕⢕⠑⠁⢕⢸⠇⢕⠕⠁⠀⠑⢑⢕⢱⣿⣿⢏⢻⣿⣿⡕⢔⢕⢜⢿⣿⣿⣟⢕⠀</a:t>
            </a:r>
            <a:br/>
            <a:r>
              <a:t>⢕⢕⠀⠀⠀⠀⠀⠀⠑⠑⠐⠀⠀⠀⠅⠄⢕⢕⢕⢕⢕⢕⢕⢕⢕⢕⢕⢕⢕⢕⢕⢕⢕⢕⢕⢕⢕⢕⢕⢕⢕⢕⢕⢕⢕⢕⢕⢕⢕⢕⢕⢕⢕⢕⢕⢕⢕⢕⢕⢕⢕⢕⢕⢕⢕⢕⢕⢕⢕⢕⢕⢕⢕⢕⢕⢕⢕⢕⢕⢕⢕⢕⢕⢕⢕⢕⢕⢕⢕⢕⢕⢕⢕⢕⢕⢕⢕⢕⢄⠀⠀⠀⠀⠀⢕⢕⢕⢕⠀⠀⠀⠀⠀⠀⠑⠑⠑⠑⠑⠑⢕⢕⢕⢕⢜⢝⢝⢝⢝⢝⢝⢝⣿⣷⢿⣿⣇⢄⠀⠀⠀⠀⢕⢜⣿⣿⣿⡿⢟⢟⢝⢝⢻⢿⣿⣿⣿⣿⣿⣿⣿⣿⣿⣿⣿⣿⣿⣿⣿⣿⣿⣿⣿⣿⣿⣿⣿⣿⣿⣿⣿⢏⢕⢕⢕⢕⢜⢝⢻⣿⣿⣿⣿⣿⡿⢀⣰⡕⣱⣵⣷⣿⣿⣿⢇⢕⢕⢕⢕⢕⢕⢕⠀⠀⢕⠜⢕⠑⠀⠀⠀⠀⢕⢱⣿⣿⢏⢕⢕⢹⣿⣿⣧⡕⢕⢜⢻⢿⣿⣿⠀</a:t>
            </a:r>
            <a:br/>
            <a:r>
              <a:t>⢕⢕⠀⠀⠀⠀⠀⠀⠀⠀⠀⠑⠀⠀⢕⢕⢕⢕⢕⢕⢕⢕⢕⢕⢕⢕⢕⢕⢕⢕⢕⢕⢕⢕⢕⢕⢕⢕⢕⢕⢕⢕⢕⢕⢕⢕⢕⢕⢕⢕⢕⢕⢕⢕⢕⢕⢕⢕⢕⢕⢕⢕⢕⢕⢕⢕⢕⢕⢕⢕⢕⢕⢕⢕⢕⢕⢕⢕⢕⢕⢕⢕⢕⢕⢕⢕⢕⢕⢕⢕⢕⢕⢕⢕⢕⢕⢕⢕⢕⢕⢀⠀⢕⢕⢔⢔⢔⢀⢀⠀⠀⠀⠀⠀⠀⠀⠀⠀⠀⠀⢕⢕⠑⠑⢕⢕⢕⢕⢕⢕⢕⢕⢿⣿⣾⣿⣿⣇⢄⠀⠀⢄⠀⢱⣹⣿⣿⡣⢕⢕⢕⢕⢕⣸⣿⣿⣿⣿⣿⣿⣿⣿⣿⣿⣿⣿⣿⣿⣿⣿⣿⣿⣿⣿⣿⣿⣿⣿⣿⣿⣿⡕⢕⢕⢕⢕⢕⢕⣸⣿⣿⣿⣿⣿⣇⡾⢝⣾⣿⣿⣿⡿⢟⢕⢕⢕⢕⢕⢕⢕⢕⠕⠀⠀⢕⣠⠇⠀⠀⠀⢀⢕⣵⣿⡿⢏⢕⢕⢕⢕⢜⢻⢿⣿⣷⣷⣷⣷⣷⣿⠀</a:t>
            </a:r>
            <a:br/>
            <a:r>
              <a:t>⢕⢕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⠀⢕⢕⢕⢕⢕⢕⢕⢔⢀⢀⢀⠀⠄⠄⢀⢀⢀⢁⢄⢅⢔⢔⢅⢅⢕⢕⢕⢕⢕⢕⢕⢝⢝⢕⢻⣿⣷⢔⠀⠁⢳⣴⡕⢻⣿⣷⣕⣕⣕⣱⣷⣿⣿⣿⣿⣿⣿⣿⣿⣿⣿⣿⡇⢸⣿⣿⣿⣿⣿⣿⣿⣿⣿⣿⣿⣿⣿⣿⣿⣿⣧⣵⣵⣵⣵⣾⣿⣿⣿⣿⣿⣿⡟⢕⢕⢝⢻⢿⢏⢕⢕⢕⢕⢕⢕⢕⢕⢕⢕⠀⠀⢕⢕⠏⠀⠀⠀⢔⣵⣿⣿⢏⢕⢕⢕⢕⢕⢕⢕⢕⢕⢝⢝⢟⢟⢟⢟⢝⠀</a:t>
            </a:r>
            <a:br/>
            <a:r>
              <a:t>⢕⢕⢄⢄⢀⢀⢀⢀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⢁⢕⢕⢕⢕⢕⢕⢕⢕⢕⢕⢕⢕⢕⢕⢕⢕⢕⢕⢕⢕⢕⢕⢕⢕⢕⢕⢕⢕⢹⣿⡇⢕⢄⢕⢜⢕⠜⣿⣿⣿⣿⣿⣿⣿⣿⣿⣿⣿⣿⣿⣿⣿⣿⣿⣿⣿⣿⣿⣿⣿⣿⣿⣿⣿⣿⣿⣿⣿⣿⣿⣿⣿⣿⣿⣿⣿⣿⣿⣿⣿⣿⣿⣿⣿⡟⢑⢁⢁⢁⢕⢕⢕⢕⢕⢕⢕⢕⢕⢕⢕⢕⢕⠀⠀⢕⢕⠀⠀⢄⣴⣿⣿⢟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⠁⢕⠕⢕⢕⢔⢕⢕⢕⢕⢕⢕⢕⢕⢕⢕⢕⢕⢕⢕⢕⢕⢕⢕⢕⢕⢕⢕⢕⢕⢕⢕⢕⢕⢸⣿⡇⢕⢕⢕⢕⢕⢔⢸⣿⣿⣿⣿⣿⣿⣿⣿⣿⣿⣿⣿⣿⣿⣿⣿⣿⣿⣿⣿⣿⣿⣿⣿⣿⣿⣿⣿⣿⣿⣿⣿⣿⣿⣿⣿⣿⣿⣿⣿⣿⣿⣿⣿⣿⡟⢅⢔⢁⢐⢕⢕⢕⢕⢕⢕⢕⢕⢕⢕⢕⢕⢕⢅⢄⢄⢕⢕⣠⣷⣿⣿⢟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⢁⢻⣿⣿⣿⣿⣿⣿⣿⣿⣿⣿⣿⣿⣿⣿⣿⣿⣿⣿⣿⣿⣿⣿⣿⣿⣿⣿⣿⣿⣿⣿⣿⣿⣿⣿⣿⣿⣿⣿⣿⣿⣿⣿⣿⢏⢕⢕⢕⢕⢕⢕⢕⢕⢕⢕⢕⢕⢕⢕⢕⢕⢕⢕⠑⠑⢑⢕⢸⣿⣿⢟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⡕⢕⢕⢕⢕⢕⢕⢜⢿⣿⣿⣿⣿⣿⣿⣿⣿⣿⣿⣿⣿⣿⡿⢿⢿⢟⢟⢻⢿⢿⢿⣿⣿⣿⣿⣿⣿⣿⣿⣿⣿⣿⣿⣿⣿⣿⣿⣿⣿⡿⢇⢕⢕⢕⢕⢕⢕⢕⢕⢕⢕⢕⢕⢕⢕⢕⢕⢕⢕⢁⢄⢀⢕⢕⣾⣿⡟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⢻⣿⣿⣿⣿⣿⣿⣿⣿⣿⣿⢏⢕⢕⢕⢕⢕⢕⢕⢕⢕⢕⢕⢝⢻⣿⣿⣿⣿⣿⣿⣿⣿⣿⣿⣿⣿⣿⡿⢏⢕⢕⢕⢕⢕⢕⢕⢕⢕⢕⢕⢕⢕⢕⢕⢕⢕⢕⢕⢕⢕⢕⢕⢕⢕⣿⣿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⠅⠀⠀⠁⠁⢕⢕⢕⢕⢕⢕⢕⢕⢕⢕⢕⢕⢕⢕⢕⢕⢕⢕⢕⢕⢕⢕⢕⢕⢕⢕⢕⢕⢜⣿⣧⢕⢕⢕⢕⢕⢕⢕⢕⢕⢜⢿⣿⣿⣿⣿⣿⣿⣿⣿⣷⣷⣵⣕⢕⣕⢕⢕⢕⣵⣵⣷⣾⣿⣿⣿⣿⣿⣿⣿⣿⣿⣿⣿⣿⡿⢏⢕⢕⢕⢕⢕⢕⢕⢕⢕⢕⢕⢕⢕⢕⢕⢕⢕⢕⢕⢕⢕⠁⠄⢁⢅⢕⢸⣿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⢕⢕⢕⢕⠕⢕⢕⢕⢕⢕⢕⢕⢕⢕⢕⢕⢕⢕⢕⢕⢕⢕⢕⢕⢕⢕⢕⢕⢕⢕⢕⢕⢕⢕⢕⣿⣿⡕⢕⢕⢕⢕⢕⢕⢕⢕⢕⢕⢝⢿⣿⣿⣿⣿⣿⣿⣿⣿⣿⣿⣷⣿⣿⣷⣾⣿⣿⣿⣿⣿⣿⣿⣿⣿⣿⣿⣿⣿⣿⡿⢏⢕⢕⢕⢕⢕⢕⢕⢕⢕⢕⢕⢕⢕⢕⢕⢕⢕⢕⢕⢕⢕⢕⢕⢕⢕⢕⢕⢕⣼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⠁⠁⠑⠕⢕⢕⢔⠕⢕⢕⢕⢕⢕⢕⢕⢕⢕⢕⢕⢕⢕⢕⢕⢕⢕⢕⢕⢕⢕⢕⢕⢕⢕⢕⢕⢕⢕⢸⣿⡇⢕⢕⢕⢕⢕⢕⢕⢕⢕⢕⢕⢔⢝⢻⢿⣿⣿⣿⣿⣿⣿⣿⣿⣿⣿⣿⣿⣿⣿⣿⣿⣿⣿⣿⣿⣿⣿⣿⢿⢟⢕⢕⢕⢕⢕⢕⢕⢕⢕⢕⢕⢕⢕⢕⢕⢕⢕⢕⢕⢕⢕⢕⢕⢕⢕⢕⢕⢕⢕⢕⢕⣿⣿⡇⢕⢕⢕⢕⢕⢕⢕⢕⢕⢕⢕⢕⢕⢕⢕⢕⢕⢕⢕⢕⢕⢕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⢐⢑⢅⠐⢐⠕⢀⢕⢕⢅⢕⢅⢔⢔⢕⢕⢕⢕⢕⢕⢕⢕⢕⢕⢕⢕⢕⢕⢕⢕⢕⢕⢕⢕⢕⢕⢕⢕⢕⢕⢕⢕⢕⢕⢕⢜⣿⣿⢕⢕⢕⢕⢕⢕⢕⢕⢕⢕⢕⢕⢕⢕⢕⢝⢟⢿⣿⣿⣿⣿⣿⣿⣿⣿⣿⣿⣿⣿⣿⣿⣿⣿⡿⢟⢏⢕⢕⢕⢕⢅⢕⠕⢕⢕⢕⢕⢕⢕⢕⢕⢕⢕⢕⢕⢕⢕⢕⢕⢕⢕⢕⢕⢁⢕⢕⢁⢕⢕⢸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⠕⢕⢕⢕⢕⢕⢔⢄⢔⢔⢔⢔⢕⢕⢕⢕⢕⢕⢕⢕⢕⢕⠕⢑⢑⢕⢕⢕⢕⢕⢕⢕⢕⢕⢕⢕⢕⢕⢕⢕⢕⢕⢕⢕⢕⢕⢕⢕⢕⢕⢕⢕⢕⢕⢻⣿⡇⢕⢕⢕⢕⢕⢕⢕⢕⢕⢕⢕⢕⢕⢕⢕⢕⠕⢕⢝⢻⢿⣿⣿⣿⣿⣿⣿⣿⣿⢿⢟⢝⢕⢕⢕⢕⢕⢕⢕⢕⢕⢕⢔⠀⠕⢕⢕⢕⢕⢕⢕⢕⢕⢕⢕⢕⢕⢕⢕⢕⢕⢕⠕⢕⢕⠕⢕⢕⢕⣾⣿⢇⢕⢕⢕⢕⢕⢕⢕⢕⢕⢕⢕⢕⢕⢕⢕⢕⢕⢕⢕⢕⢕⢕⢕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⢁⠁⠅⢕⢕⢕⢕⢕⢕⢕⢕⢕⢕⢕⢕⢕⢕⢕⢕⢕⢕⢕⢕⢕⢕⢕⢕⢕⢕⢕⢕⢕⢕⢕⢕⢕⢕⢕⢕⢸⣿⣧⢕⢕⢕⢕⢕⢕⢕⢕⢕⢕⢕⢕⢕⢕⢕⠕⢀⢕⢕⢕⢕⢕⢝⢟⢿⢟⢏⢝⢕⢕⢕⢕⢕⢕⢕⢕⢕⢕⢕⢕⢕⢕⠕⠀⠀⠑⢕⢕⢕⢕⢕⢕⢕⢕⢕⢕⢕⢕⢕⢕⢕⠕⢄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⠕⢅⠅⠁⠄⠀⢐⠀⢀⢀⢀⢄⢅⢕⢕⢕⢕⢕⢕⢕⢕⢕⢕⢕⢕⢕⢕⢕⢕⢕⢕⢕⢕⢕⢕⢕⢕⢕⢕⢕⢕⢕⢕⢕⢕⢕⢕⢕⣿⣿⡕⢕⢕⢕⢕⢕⢕⢕⢕⢕⢕⢕⢕⢕⠑⠀⠀⢕⢕⢕⢕⢕⢕⢕⢕⢕⢕⢕⢕⢕⢕⢕⢕⢕⢕⢕⢕⢕⢕⢕⢕⠑⠀⠀⠀⠀⢕⢕⢕⢕⢕⢕⢕⢕⢕⢕⢕⢕⢕⢕⢕⠀⢕⢕⢕⢕⢕⢕⢸⣿⡇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⢑⠁⠁⢕⢕⢕⢕⢕⢕⢕⠐⢄⢕⢕⢄⢁⢄⢔⢅⢕⢕⢕⢕⢕⢕⢕⢕⢕⢕⢕⢕⢕⢕⢕⢕⢕⢕⢕⢕⢕⢕⢕⢕⢕⢕⢕⢕⢕⢕⢕⢕⢕⢕⢕⢕⢕⢕⢕⢕⢸⣿⡇⢕⢕⡕⢕⢕⢕⢕⢕⢕⢕⢕⢕⢕⠀⠀⠀⠀⠑⠕⢕⢕⢕⢕⢕⢕⢕⢕⢕⢕⢕⢕⢕⢕⢕⢕⢕⢕⠕⠑⠁⠀⠀⠀⠀⢀⢕⢕⢕⢕⢕⢕⢕⢕⠁⢕⢕⢕⢕⢕⠑⢔⢕⢕⢕⢐⢕⢕⢸⣿⣷⣷⣧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⢔⢐⢀⢀⢕⢕⢕⢕⢕⢕⢄⢕⢕⢕⢕⢕⢕⢕⢕⢕⢕⢕⢕⢕⢕⢕⢕⢕⢕⢕⢕⢕⢕⢕⢕⢕⢕⢕⢕⢕⢕⢕⢕⢕⢕⢕⢕⢕⢕⣱⣷⣷⣷⣧⣵⣵⣕⣕⣕⢸⣿⣧⢕⢕⢜⢧⢕⢕⢕⢕⢕⢕⢕⢕⢕⠀⠀⠀⠀⠀⠀⠁⠑⠕⠕⢕⢕⢕⢕⢕⢕⢕⢕⢕⢕⢕⢕⠁⠀⠀⠀⠀⠀⠀⠀⠀⢕⢕⢕⢕⢕⢕⢕⢕⢕⢔⢕⣱⢇⢕⢕⢀⢕⢕⢕⢕⢕⢕⣕⣸⣯⣽⢹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⢀⢄⢅⢕⢕⢕⢕⢕⢕⢕⢕⢕⢕⢕⢕⢕⢕⢕⢕⢕⢕⢕⢕⢕⢕⢕⢕⢕⢕⢕⢕⢕⢕⢕⢕⢕⢕⢕⢕⢕⢕⢕⢕⢕⢕⢕⢱⣿⣿⣽⣯⣿⣟⣟⣿⡿⢿⣿⣿⣿⢕⢕⢕⢕⢕⠁⢕⡕⢕⢕⢕⣕⢕⠀⠀⠀⠀⠀⠀⠀⠀⠀⢔⢕⢕⠁⠕⢕⢕⢕⢕⠑⠁⢕⢕⢕⠀⠀⠀⠀⠀⠀⠀⠀⢕⢕⢕⢕⢕⢕⢕⢕⢕⢕⢞⢕⢕⢕⢕⠑⣑⣵⣵⣷⣿⣿⣿⣿⣿⣯⡿⣿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⣕⣕⣵⣵⡷⢷⢗⢞⢝⢝⢕⢕⢕⢕⢕⢕⢕⢕⢕⢕⢕⢕⢕⢕⢕⢕⢕⢕⢕⢕⢕⢕⢕⢕⢕⢕⢕⢕⢕⢕⢕⢅⢕⢕⢕⢕⢕⢕⢕⢕⢕⢕⢕⢕⢕⢕⢕⢕⢕⢕⢕⢕⢕⢕⢕⢕⢕⢕⢕⢕⢕⢕⢕⢕⢕⢕⢕⢕⢕⢕⢕⢕⢕⢕⢕⢕⢕⢕⢕⢿⣿⡼⣿⣿⣿⣿⣿⣿⣿⣷⣯⠁⢰⢕⢕⢕⢕⢀⢕⢕⢕⢸⣿⡿⢷⠀⠀⠀⠀⠀⠀⠀⠀⢔⡕⢕⠀⠀⠀⢕⢕⢕⠁⠀⠀⢁⢕⡱⡕⠀⠀⠀⠀⠀⠀⠀⢕⢕⣕⡕⢕⢱⢞⢕⠀⢕⢕⢕⢕⢕⢔⢔⢟⢻⢿⣿⣿⡿⢿⣿⣟⣷⣿⢿⣿⡏⢕⢕⢕⢕⢕⢕⢕⢕⢕⢕⢕⢕⢕⢕⢕⢕⢕⢕⢕⢕⢕⢕⠀</a:t>
            </a:r>
            <a:br/>
            <a:r>
              <a:t>⢕⢕⢕⢕⢕⢕⢕⢕⢕⢕⢕⢕⢕⢕⢕⢕⢕⢕⢕⢕⢕⢕⢕⢕⢕⢕⢕⢕⢕⢕⢕⣕⣕⣱⣵⣵⣵⣷⡷⢿⢟⢟⢏⢝⢕⢕⢕⢕⢕⢕⢕⢕⢕⢕⢕⢕⢕⢕⢕⢕⢕⢕⢕⢕⢕⢕⢕⢕⢕⢕⢕⢕⢕⢕⢕⢕⢕⢕⢕⢕⢕⢕⢕⢕⢕⢕⢕⢕⢕⢕⢕⢕⢕⢕⢕⢕⢕⢕⢕⢕⢕⢕⢕⢕⢕⢕⢕⢕⢕⢕⢕⢕⢕⢕⢕⢕⢕⢕⢕⢕⢕⢕⢕⢕⢕⢕⢕⢕⢕⢕⢕⣾⣿⡿⢻⡿⢿⢿⢿⣿⡟⢏⢕⢄⢸⢕⢕⢕⢕⢄⢕⢕⢕⢕⢕⢕⢕⠀⠀⠀⠀⠀⠀⠀⣱⡿⡇⢕⠀⠀⠀⠀⠑⠀⠀⠀⠀⢕⢕⢳⣿⡆⠀⠀⠀⠀⠀⢔⢱⢞⢕⢕⢕⢕⢕⠕⢄⢕⢕⢕⢕⢕⠀⢕⣵⣷⣿⣿⣿⣿⣿⣿⣿⣿⣟⣻⢿⣿⣿⣷⣕⡕⢕⢕⢕⢕⢕⢕⢕⢕⢕⢕⢕⢕⢕⢕⢕⢕⢕⢕⠀</a:t>
            </a:r>
            <a:br/>
            <a:r>
              <a:t>⢕⢕⢕⢕⢕⢕⢕⢕⢕⢕⢕⢕⢕⢕⢕⢕⢕⢕⢕⢕⢕⢕⣕⡕⢱⢵⢕⢗⢞⢝⢝⢝⢗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⣼⣿⣿⣿⣿⣿⣿⣿⣿⣿⣿⣷⣧⢕⢜⢕⢕⢕⢕⢕⢕⢕⢕⢕⢕⢕⢕⠀⠀⠀⠀⠀⠀⣵⣿⢟⢕⢕⢕⢀⠀⠀⢀⠀⢀⡔⢕⢕⢕⢜⣿⣿⡔⠀⠀⠀⠀⢕⢕⢕⢕⢕⢕⢕⢕⠀⢕⢕⢕⢕⢕⡕⠀⢸⣿⣿⣿⣿⣿⣿⣿⣿⣿⣿⣿⣿⣿⣷⣯⣟⢿⣿⣷⣕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⢀⠀⠀⠅⠕⢕⢕⢕⢕⢕⢕⢕⢕⢕⢕⢕⢕⢕⢕⢕⢕⢕⢕⢕⢕⢕⢕⢕⢕⢕⢕⢕⢕⢕⢕⣵⣿⡿⣻⣽⣿⣿⣿⣿⣿⣿⣿⣿⣿⣿⢕⠁⢕⢕⢕⢕⢕⢕⢕⢕⢕⢕⢕⢕⠀⠀⠀⠀⠀⣱⣿⢏⢕⢕⢕⢕⢕⣵⣿⣿⣿⡟⣱⣵⢕⢕⢕⢹⣿⣷⡄⠀⠀⠀⢕⢕⢕⢕⢕⢕⢕⢕⢀⢕⢕⢕⢕⢕⡇⠀⣼⣿⣿⣿⣿⣿⣿⣿⣿⣿⣿⣿⣿⣿⣿⣿⣿⣿⣮⣟⢿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⢐⢅⢄⢀⢁⢔⢔⢕⢕⢕⢕⢕⢕⢕⢕⢕⢕⢕⢕⢕⢕⢕⢕⢕⢕⢕⢕⢕⢕⢕⢕⢕⢕⢕⢕⣱⣾⣿⣫⣾⣿⣿⣿⣿⣿⣿⣿⣿⣿⣿⣿⣿⡇⠀⡕⢕⢕⢕⢕⢕⢕⢕⢕⢕⢕⠕⠀⠀⠀⢄⣵⡟⢕⢕⢕⢕⢕⣱⣾⣿⣿⣿⢟⣾⣿⣿⡇⢕⢕⢕⢹⣿⣿⣔⢀⠀⢕⢕⢕⢕⢕⢕⢕⢕⠀⢕⢕⢕⢕⣸⡇⠀⢜⢻⣿⣿⣿⣿⣿⣿⡿⢿⣿⣿⣿⣿⣿⣿⣿⣿⣿⣿⣷⣝⢿⣿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⢟⣽⣿⣿⣿⣿⣿⣿⣿⣿⣿⣿⣿⣿⣿⢏⢕⢄⡇⢕⢕⢕⢕⢕⢕⢕⢕⢕⢕⢄⢄⢔⢕⢿⢝⢕⢕⢕⢕⢕⣱⣿⣿⣿⢟⢕⢱⣿⣿⢏⢕⢕⢕⢕⢕⢹⢿⣿⢇⢕⢕⢕⢕⡕⢕⢕⢕⢕⢕⢕⢕⢕⢕⣿⡇⠀⢕⣼⣿⣿⣿⣿⣿⣿⣿⣿⣿⣿⣿⣿⣿⣿⣿⣿⣿⣿⣿⣿⣷⡿⣿⣷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⢑⢕⢕⢕⢕⢕⢕⢕⢕⢕⢕⢕⢕⢕⢕⢕⢕⢕⢕⢕⢕⢕⢕⢕⢕⢕⢕⢕⢕⣼⣿⣏⣿⣿⣿⣿⣿⣿⣿⣿⣿⣿⣿⣿⣿⣿⣿⡗⠕⢱⡇⢕⢕⢕⡇⢕⢕⢕⢕⢕⠑⣵⣕⢱⣵⣷⣧⣕⢱⣕⢕⢜⢹⢿⢟⢕⢕⢕⣼⣿⢇⢕⢕⢕⢕⢕⢕⣕⣵⡕⣵⡕⢕⢕⢕⡇⢕⢕⢕⢕⢸⠀⠕⢕⢸⣿⣷⠀⢕⣿⣿⣿⣿⣿⣿⣿⣿⣿⣿⣿⣿⣿⣿⣿⣿⣿⣿⣿⣿⣿⣿⣿⣞⣿⣷⡕⢕⢕⢕⢕⢕⢕⢕⢕⢕⠀</a:t>
            </a:r>
            <a:br/>
            <a:r>
              <a:t>⢕⢕⠑⠑⠁⠁⠀⠀⢅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⢱⣿⡟⣾⣿⣿⣿⣿⣿⣿⣿⣿⣿⣿⣿⣿⣿⣿⣿⡇⠀⢸⣷⢕⢕⢸⡇⢕⢕⢕⢕⢕⢰⣿⣿⡇⢿⣿⣿⣿⣿⣵⢗⢕⠕⠀⠁⠁⠁⠁⢕⢕⢕⢕⢕⢕⣱⣷⣾⣿⣿⢇⣿⡇⢕⢕⢸⣇⢕⢕⢕⠁⣾⡕⠀⠕⣾⣿⣿⢕⢕⣿⣿⣿⣿⣿⣿⣿⣿⣿⣿⣿⣿⣿⣿⣿⣿⣿⣿⣿⣿⣿⣿⣿⣿⣞⢿⣿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⠁⠀⢕⢕⢕⢕⢕⢕⢕⢕⢕⢕⢕⢕⢕⢕⢕⢕⢕⢕⣿⣿⣹⣿⣿⣿⣿⣿⣿⣿⣿⣿⣿⣿⣿⣿⣿⣿⣿⡇⢀⣿⣿⠕⢕⣿⡇⢕⢕⠁⢕⢁⣾⣿⣿⡇⢸⣿⣿⣿⣿⣿⡧⢕⠀⠀⠀⠀⠀⢕⢕⣕⣱⣵⣾⣿⣿⣿⣿⣿⡏⣾⣿⣷⢕⢕⢸⣿⡕⢕⢕⢀⣿⣧⠀⠀⣿⣿⣿⡕⠁⢝⢿⣿⣿⣿⣿⣿⣿⣿⣿⣿⣿⣿⣿⣿⣿⣿⣿⣿⣿⣿⣿⣿⣿⣿⣎⢿⣿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⢁⠀⠀⠀⠀⠀⠀⢕⢕⢕⢕⢕⢕⢕⢕⢕⢕⢕⢕⢕⢕⢕⢕⢸⣿⣧⣿⣿⣿⣿⣿⣿⣿⣿⣿⣿⣿⣿⣿⣿⣿⡿⢏⠕⢱⣿⣿⠐⣸⣿⡇⢕⢕⠀⠑⣼⣿⣿⣿⣿⢕⣿⣿⣿⣿⣿⢇⠀⠀⠀⠀⠀⢔⣱⣾⣿⣿⣿⣿⣿⣿⣿⣿⡿⣱⣿⣿⣿⡕⢕⢸⣿⣇⢕⢕⢕⣿⣿⡔⢕⣿⣿⣿⡇⠀⢕⢕⢝⢻⣿⣿⣿⣿⣿⣿⣿⣿⣿⣿⣿⣿⣿⣿⣿⣿⣿⣿⣿⣿⣿⣿⡞⣿⣷⢕⢕⢕⢕⢕⢕⢕⠀</a:t>
            </a:r>
            <a:br/>
            <a:r>
              <a:t>⢕⢕⠀⠀⠀⢀⢄⢔⢕⢕⢕⢕⢕⢕⢕⢕⢕⢕⢕⢕⢕⢕⢕⢕⢕⢕⢕⢕⢕⢕⢕⢕⢕⢕⢕⢕⢕⢕⢕⢕⢕⢕⢕⢕⢕⢕⢕⢕⢕⢕⢕⢕⢕⢕⢕⢕⢕⢕⢕⢕⢕⢕⢕⢕⢕⢕⢕⢕⢕⢕⢕⢕⢕⢕⢕⢕⢕⢕⢕⢕⢕⢕⢕⢕⢕⢕⢕⢕⢕⢕⢕⢕⢕⢕⢕⠕⠑⢄⢀⢄⠀⠀⠀⠀⠀⢄⢄⢕⢕⢕⢕⢕⢕⢕⢕⢕⢕⢕⢕⢕⢕⢕⣾⣿⣿⣿⣿⣿⣿⣿⣿⣿⣿⣿⣿⣿⣿⣿⣯⣕⢕⢕⠀⣼⣿⣿⢰⣿⣿⡇⢕⢑⠕⣼⣿⣿⣿⣿⣿⡕⢿⣿⣿⣿⢟⠀⠀⠀⠀⠀⢔⣱⣿⣿⣿⣿⣿⣿⣿⣿⣿⡟⣱⣿⣿⣿⣿⣇⢕⢸⣿⣿⢕⢕⢕⣿⣿⣧⢕⣿⣿⣿⣧⠀⢕⣱⣾⣿⣿⣿⣿⣿⣿⣿⣿⣿⣿⣿⣿⣿⣿⣿⣿⣿⣿⣿⣿⣿⣿⣿⣿⣹⣿⣧⢕⢕⢕⢕⢕⢕⠀</a:t>
            </a:r>
            <a:br/>
            <a:r>
              <a:t>⢕⢕⠀⠀⠀⢕⢕⢕⢕⢕⢕⢕⢕⢕⢕⢕⢕⢕⢕⢕⢕⢕⢕⢕⢕⢕⢕⢕⢕⢕⢕⢕⢕⢕⢕⢕⢕⢕⢕⢕⢕⢕⢕⢕⢕⢕⢕⢕⢕⢕⢕⢕⢕⢕⢕⢕⢕⢕⢕⢕⢕⢕⢕⢕⢕⢕⢕⢕⢕⢕⢕⢕⢕⢕⢕⢕⢕⢕⢕⢕⢕⢕⢕⢕⢕⢕⢕⢕⢕⢕⢕⢕⢕⢑⢀⠀⢔⢕⢔⠀⠀⠀⠀⠀⠀⢕⢕⢕⢕⢕⢕⢕⢕⢕⢕⢕⢕⢕⢕⢕⢕⢕⣿⣿⢹⣿⣿⣿⣿⣿⣿⣿⣿⣿⣿⣿⣿⣿⣿⣿⡇⢕⢔⣿⣿⣿⣾⣿⣿⡇⢕⡕⣸⣿⣿⣿⣿⣿⣿⡇⢸⣿⣿⢏⠁⠀⠀⠀⠀⢄⢱⣿⣿⣿⣿⣿⣿⣿⣿⣿⢟⣱⣿⣿⣿⣿⣿⣿⡇⢕⣿⣿⣇⠕⢕⢹⣿⣿⣼⣿⣿⣿⣿⢀⢕⢻⣿⣿⣿⣿⣿⣿⣿⣿⣿⣿⣿⣿⣿⣿⣿⣿⣿⣿⣿⣿⣿⣿⣿⣿⣿⣷⢻⣿⡕⢕⢕⢕⢕⢕⠀</a:t>
            </a:r>
            <a:br/>
            <a:r>
              <a:t>⢕⢕⢕⢕⢐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⢕⢕⠀⠀⢀⢄⢔⢕⢕⢕⢕⢕⢕⢕⢕⢕⢕⢕⢕⢕⢕⢕⢕⢕⢿⣿⣼⣿⣿⣿⣿⣿⣿⣿⣿⣿⣿⣿⣿⣿⣿⣿⡇⠀⣼⣿⣿⣿⣿⣿⣿⡕⢱⣷⣿⣿⣿⣿⣿⣿⣿⣿⢸⣿⢇⠀⠀⠀⠀⠀⢀⢱⣿⣿⣿⣿⣿⣿⣿⣿⣿⢏⣼⣿⣿⣿⣿⣿⣿⣿⣿⡕⣿⣿⣿⣇⢕⢸⣿⣿⣿⣿⣿⣿⣿⡕⠑⣿⣿⣿⣿⣿⣿⣿⣿⣿⣿⣿⣿⣿⣿⣿⣿⣿⣿⣿⣿⣿⣿⣿⣿⣿⣿⣿⡞⣿⣿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⣕⢕⢕⢕⢕⢕⢕⢕⢕⢕⢕⢕⢕⢕⢕⢕⢕⢕⢕⢕⢕⢕⢕⢄⢄⢔⢕⢕⢕⢕⢕⢕⢕⢕⢕⢕⢕⢕⢕⢕⢕⢕⢕⢕⢕⢕⣱⣼⣿⣇⣿⣿⣿⣿⣿⣿⣿⣿⣿⣿⣿⣿⣿⣿⣿⢇⢰⣿⣿⣿⣿⣿⣿⣿⣇⣿⣿⣿⣿⣿⣿⣿⣿⣿⣿⡕⢏⠀⠀⠀⠀⠀⢀⢱⣿⣿⣿⣿⣿⣿⣿⣿⣿⢏⣾⣿⣿⣿⣿⣿⣿⣿⣿⣿⣷⣸⣿⣿⣿⣇⢜⣿⣿⣿⣿⣿⣿⣿⡇⠀⢿⣿⣿⣿⣿⣿⣿⣿⣿⣿⣿⣿⣿⣿⣿⣿⣿⣿⣿⣿⣿⣿⣿⣿⣿⣿⣿⣿⣹⣿⣇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⠓⠚⠛⠑⠑⠑⠑⠑⠑⠑⠑⠑⠑⠑⠑⠑⠑⠑⠑⠑⠑⠑⠑⠑⠑⠑⠑⠑⠑⠑⠑⠑⠑⠑⠑⠑⠑⠑⠑⠑⠑⠑⠑⠑⠑⠑⠑⠑⠘⠛⠛⠛⠓⠛⠛⠛⠛⠛⠛⠛⠛⠛⠛⠛⠛⠛⠛⠛⠀⠘⠛⠛⠛⠛⠛⠛⠛⠛⠛⠛⠛⠛⠛⠛⠛⠛⠛⠛⠃⠀⠀⠀⠀⠀⠀⠑⠛⠛⠛⠛⠛⠛⠛⠛⠛⠃⠚⠛⠛⠛⠛⠛⠛⠛⠛⠛⠛⠛⠛⠛⠛⠛⠛⠃⠛⠛⠛⠛⠛⠛⠛⠓⠀⠘⠛⠛⠛⠛⠛⠛⠛⠛⠛⠛⠛⠛⠛⠛⠛⠛⠛⠛⠛⠛⠛⠛⠛⠛⠛⠛⠛⠃⠛⠛⠑⠑⠑⠑⠀</a:t>
            </a:r>
            <a:br/>
          </a:p>
        </p:txBody>
      </p:sp>
    </p:spTree>
  </p:cSld>
  <p:clrMapOvr>
    <a:masterClrMapping/>
  </p:clrMapOvr>
</p:sld>
</file>

<file path=ppt/slides/slide7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⢟⢝⢝⢝⢝⢝⢝⢝⢝⢝⢝⢝⢝⢝⢝⢝⢝⢝⢝⢝⢝⢕⢕⢕⢕⢕⢕⢕⢕⢕⢕⢕⢕⢕⢕⢕⢕⢕⢝⢻⢿⣷⣧⡕⢕⢕⢕⢕⢕⢕⢕⢕⢕⢕⢕⢕⢕⢕⢕⢕⢕⢕⢕⢕⢕⢕⢕⢕⢕⢕⢕⢕⢕⢕⢕⢕⢕⢕⢕⢕⢕⢕⢕⢕⢕⢕⢕⢕⢕⢕⢕⢕⢕⢕⢕⢕⢕⢕⢕⢕⢕⢕⢕⢕⢕⢕⢕⢕⢕⢕⢕⢕⢕⢕⢜⢕⢕⢕⢕⢕⢕⢕⢕⢕⢹⣿⡇⢕⢕⢕⢕⢕⢕⢕⢕⢜⢕⢕⢕⢕⢕⢕⢕⢕⢕⢕⢕⢕⢕⢕⢕⢕⢕⢕⢕⢕⢕⡟⣿⣿⣿⣿⡇⢕⢕⢕⢕⣵⣿⣿⣿⣾⣿⣿⣿⣿⣿⣿⣿⣿⣿⣷⣷⣵⣵⣕⣕⡕⢸⡯⢝⢕⢕⢕⢕⢕⢸⢟⢝⢕⢕⢕⢕⢕⣼⣿⣿⣿⣿⣿⣿⣿⣿⣿⣿⣿⣿⣷⣧⣕⢕⢕⢕⢕⢕⢕⢕⢕⢕⢕⢕⢕⢕⢕⢕⢕⢕⢕⢕⠀</a:t>
            </a:r>
            <a:br/>
            <a:r>
              <a:t>⣿⣧⣕⢕⢕⢕⢕⢕⢕⢕⢕⢕⢕⢕⢕⢕⢕⢕⢕⢕⢕⢕⢕⢕⢕⢕⢕⢕⢕⢕⢕⢕⢕⢕⢕⢕⢕⢕⢕⢕⢕⢕⢝⢟⢿⣷⣕⡕⢕⢕⢕⢕⢕⢕⢕⢕⢕⢕⢕⢕⢕⢕⢕⢕⢕⢕⢕⢕⢕⢕⢕⢕⢕⢕⢕⢕⢕⢕⢕⢕⢕⢕⢕⢕⢕⢕⢕⢕⢕⢕⢕⢕⢕⢕⢕⢕⢕⢕⢕⢕⢕⢕⢕⢕⢕⢕⢕⢕⢕⢕⢕⢕⢕⢕⢕⢕⢕⢕⢕⢕⢕⢕⢕⢕⢕⢕⢹⣷⡕⢕⢕⢕⢕⢕⢕⢕⢕⢕⢕⢕⢕⢕⢕⢕⢕⢕⢕⢕⢕⢕⢕⢕⢕⢕⢕⢕⢕⢱⣾⣿⣿⣿⣿⢕⢕⢕⣱⣾⣿⣿⣻⣿⣽⣿⣷⣷⣷⣷⣷⣷⣾⣯⣽⣿⣟⣿⢿⣿⣿⣿⣿⣵⣕⣕⢕⢕⢕⢕⢕⢕⢕⢕⢕⢕⣼⣿⣿⣿⣿⣿⣿⢽⡕⣱⣷⣾⣽⣿⣻⢿⣿⣿⣧⡕⢕⢕⢕⢕⢕⢕⢕⢕⢕⢕⢕⢕⢕⢕⢕⢕⠀</a:t>
            </a:r>
            <a:br/>
            <a:r>
              <a:t>⢿⢝⢟⢳⢧⣕⢕⢕⢕⢕⢕⢕⢕⢕⢕⢕⢕⢕⢕⢕⢕⢕⢕⢕⢕⢕⢕⢕⢕⢕⢕⢕⢕⢕⢕⢕⢕⢕⢕⢕⢕⢕⢕⢕⢕⢜⢟⢿⣧⣕⢕⢕⢕⢕⢕⢕⢕⢕⢕⢕⢕⢕⢕⢕⢕⢕⢕⢕⢕⢕⢕⢕⢕⢕⢕⢕⢕⢕⢕⢕⢕⢕⢕⢕⢕⢕⢕⢕⢕⢕⢕⢕⢕⢕⢕⢕⢕⢕⢕⢕⢕⢕⢕⢕⢕⢕⢕⢕⢕⢕⢕⢕⢕⢕⢕⢕⢕⢕⢕⢕⢕⢕⢕⢕⢕⢕⢕⢹⣷⡕⢕⢕⢕⢕⢕⢕⢕⢕⢕⢕⢕⢕⢕⢕⢕⢕⢕⢕⢕⢕⢕⢕⢕⢕⣱⣵⣷⣿⣿⣿⣿⣿⣿⢕⢕⣵⡿⣟⣽⣿⣿⣿⣿⣿⣿⣿⣿⣿⣿⣿⣿⡿⢿⢿⢿⢿⢿⢷⣾⣯⣟⣻⢿⣿⣿⣷⣮⣇⢕⢕⢕⢕⢕⣼⣿⣿⣿⣿⣿⡟⢕⢕⢱⣿⣿⣿⣿⣿⣿⣷⣝⢿⣿⣿⣇⢕⢕⢕⢕⢕⢕⢕⢕⢕⢕⢕⢕⢕⢕⢕⠀</a:t>
            </a:r>
            <a:br/>
            <a:r>
              <a:t>⢕⢕⢕⢕⢕⢕⢕⢱⢕⢕⢕⢕⢕⢕⢕⢕⢕⢕⢕⢕⢕⢕⢕⢕⢕⢕⢕⢕⢕⢕⢕⢕⢕⢕⢕⢕⢕⢕⢕⢕⢕⢕⢕⢕⢕⢕⢕⢕⢜⢻⣷⣕⡕⢕⢕⢕⢕⢕⢕⢕⢕⢕⢕⢕⢕⢕⢕⢕⢕⢕⢕⢕⢕⢕⢕⢕⢕⢕⢕⢕⢕⢕⢕⢕⢕⢕⢕⢕⢕⢕⢕⢕⢕⢕⢕⢕⢕⢕⢕⢕⢕⢕⢕⢕⢕⢕⢕⢕⢕⢕⢕⢕⢕⢕⢕⢕⢕⢕⢕⢕⢕⢕⢕⢕⢕⢕⢕⢕⢻⣇⢕⢕⢕⢕⢕⢕⢕⢕⢕⢕⢕⢕⢕⢕⢕⢕⢕⢕⢕⢕⢕⣵⣾⣿⣿⡿⣟⣿⣿⣿⣿⣿⣿⢕⣵⣷⣾⣿⣿⣿⣿⣿⢿⣟⣿⣽⣿⣷⣷⣷⣿⣿⣿⣿⣿⣿⣿⣿⣿⣿⣾⣿⣽⣗⣻⣿⢿⣿⣷⣧⣕⣕⣾⣿⣿⣿⣿⡿⣿⢇⢕⢸⣿⣿⣿⣿⣿⣿⣿⣿⣿⣷⣻⣿⣿⡇⢕⢕⢕⢕⢕⢕⢕⢕⢕⢕⢕⢕⢕⢕⠀</a:t>
            </a:r>
            <a:br/>
            <a:r>
              <a:t>⢕⢕⢕⢕⢕⢕⢕⢕⢕⢕⢕⢕⢕⡕⢕⢕⢕⢕⢕⢕⢕⢕⢕⢕⢕⢕⢕⢕⢕⢕⢕⢕⢕⢕⢕⢕⢕⢕⢕⢕⢕⢕⢕⢕⢕⢕⢕⢕⢕⢕⢕⢝⢿⣷⣕⢕⢕⢕⢕⢕⢕⢕⢕⢕⢕⢕⢕⢕⢕⢕⢕⢕⢕⢕⢕⢕⢕⢕⢕⢕⢕⢕⢕⢕⢕⢕⢕⢕⢕⢕⢕⢕⢕⢕⢕⢕⢕⢕⢕⢕⢕⢕⢕⢕⢕⢕⢕⢕⢕⢕⢕⢕⢕⢕⢕⢕⢕⢕⢕⢕⢕⢕⢕⢕⢕⢕⢕⢕⢜⢿⡇⢕⢕⢕⢕⢕⢕⢕⢕⢕⢕⢕⢕⢕⢕⢕⢕⣕⣵⣷⣿⣿⣿⣫⣵⣿⣿⣿⣿⣿⣿⣿⣿⢱⣿⣿⣿⣿⣿⣻⣽⣾⣿⣿⣿⣿⣿⣿⣿⣿⣿⣿⣿⣿⣿⣿⣿⣿⣿⣿⣿⣿⣿⣿⣿⣿⣷⣮⣝⡻⣿⣿⣿⣿⣿⣿⣿⡇⢇⢕⢕⢕⢕⢝⢟⢟⢟⢟⢏⢝⢝⢝⢹⣿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⢝⢷⣧⣕⢕⢕⢕⢕⢕⢕⢕⢕⢕⢕⢕⢕⢕⢕⢕⢕⢕⢕⢕⢕⢕⢕⢕⢕⢕⢕⢕⢕⢕⢕⢕⢕⢕⢕⢕⢕⢕⢕⢕⢕⢕⢕⢕⢕⢕⢕⢕⢕⢕⢕⢕⢕⢕⢕⢕⢕⢕⢕⢕⢕⢕⢕⢕⢕⢕⢕⢕⢕⢕⢕⢕⢜⢿⡕⢕⢕⢕⢕⢕⢕⢕⢕⢕⢕⢕⢕⢱⣵⣾⣿⡿⣿⣵⣷⣿⣿⣿⣿⣿⣿⣿⣿⣿⣿⣿⡜⣿⣿⣿⣿⣿⣿⣿⣿⣿⣿⣿⣿⣿⣿⣿⣿⣿⣿⣿⣿⣿⣿⣿⣿⣿⣿⣿⣿⣿⣿⣿⣿⣿⣿⣿⣿⣿⣿⣿⣿⣿⣿⢿⢇⢕⢕⢕⢕⢕⢕⢕⢵⢵⣵⣷⣷⡳⣗⣷⣿⣿⣿⣕⢕⢕⢕⢕⢕⢕⢕⢕⢕⢕⢕⢕⣵⠀</a:t>
            </a:r>
            <a:br/>
            <a:r>
              <a:t>⢕⢕⢕⢕⢕⢕⢕⢕⢕⢕⢕⢕⢕⢕⢕⢕⢕⢕⢕⢕⢕⢕⢕⢕⢕⢕⢕⢕⢕⢕⢕⢕⢕⢕⢕⢕⢕⢕⢕⢕⢕⢕⢕⢕⢕⢕⢕⢕⢕⢕⢕⢕⢕⢕⢕⢕⢜⢝⢷⣧⡕⢕⢕⢕⢕⢕⢕⢕⢕⢕⢕⢕⢕⢕⢕⢕⢕⢕⢕⢕⢕⢕⢕⢕⢕⢕⢕⢕⢕⢕⢕⢕⢕⢕⢕⢕⢕⢕⢕⢕⢕⢕⢕⢕⢕⢕⢕⢕⢕⢕⢕⢕⢕⢕⢕⢕⢕⢕⢕⢕⢕⢕⢕⢕⢕⢕⢕⢕⢕⢕⢜⣷⡕⢕⢕⢕⢕⢕⢕⢕⢕⢕⣱⣷⣿⣿⢟⣽⣾⣿⣿⣿⣿⣿⣿⣿⣿⣿⣿⣿⣿⣿⣿⣿⣿⣿⣿⣿⣿⣿⣿⣿⣿⣿⣿⣿⣿⣿⣿⣿⣿⣿⣿⣿⣿⣻⢿⣿⣿⣿⣿⣿⣿⣿⣿⣿⣿⣿⣿⣿⣿⡿⢿⢕⢝⢧⡕⢕⢕⢕⢕⢕⢕⢕⢕⢕⢕⢕⢕⢕⢜⢺⢇⣿⡿⢿⣿⣿⣷⣵⣕⡕⢕⢕⢕⢕⢕⣵⣿⣿⠀</a:t>
            </a:r>
            <a:br/>
            <a:r>
              <a:t>⢕⢕⢕⢕⢕⢕⢕⢕⢕⢕⢕⢕⢕⢕⢕⢕⢕⢕⢕⢕⢕⢕⢕⢕⢕⢕⢕⢕⢕⢕⢕⢕⢕⢕⢕⢕⢕⢕⢕⢕⢕⢕⢕⢕⢕⢕⢕⢕⢕⢕⢕⢕⢕⢕⢕⢕⢕⢕⢕⢜⢝⢷⣕⢕⢕⢕⢕⢕⢕⢕⢕⢕⢕⢕⢕⢕⢕⢕⢕⢕⢕⢕⢕⢕⢕⢕⢕⢕⢕⢕⢕⢕⢕⢕⢕⢕⢕⢕⢕⢕⢕⢕⢕⢕⢕⢕⢕⢕⢕⢕⢕⢕⢕⢕⢕⢕⢕⢕⢕⢕⢕⢕⢕⢕⢕⢕⢕⢕⢕⢕⢕⢜⣧⢕⢕⢕⢕⢕⢕⢕⢕⣵⣿⣿⢟⢽⢝⢟⢿⢿⣿⣿⣿⣿⣿⣿⣿⣿⣿⣿⣿⣿⣿⣿⡿⢿⣿⣿⣿⣿⣿⣿⣿⣿⣿⣿⡿⢿⢿⣿⢿⢿⢿⢿⣿⣿⣿⢷⢕⢝⢝⢿⣿⢿⢟⢝⢏⣿⣿⣿⣿⡏⢕⢕⢕⢕⢕⢕⢕⢕⢕⢕⢕⢕⢕⢕⢕⢕⢕⢕⢞⢕⣾⢟⢕⢕⢜⢝⢻⢿⣿⣿⣧⢕⣱⣵⣿⣿⡿⢟⠀</a:t>
            </a:r>
            <a:br/>
            <a:r>
              <a:t>⢕⢕⢕⢕⢕⢕⢕⢕⢕⢕⢕⢕⢕⢕⢕⢕⢕⢕⢕⢕⢕⢕⢕⢕⢕⢕⢕⢕⢕⢕⢕⢕⢕⢕⢕⢕⢕⢕⢕⢕⢕⢕⢕⢕⢕⢕⢕⢕⢕⢕⢕⢕⢕⢕⢕⢕⢕⢕⢕⢕⢕⢕⢜⢗⢧⣕⢕⢕⢕⢕⢕⢕⢕⢕⢕⢕⢕⢕⢕⢕⢕⢕⢕⢕⢕⢕⢕⢕⢕⢕⢕⢕⢕⢕⢕⢕⢕⢕⢕⢕⢕⢕⢕⢕⢕⢕⢕⢕⢕⢕⢕⢕⢕⢕⢕⢕⢕⢕⢕⢕⢕⢕⢕⢕⢕⢕⢕⢕⢕⢕⢕⢕⢜⡇⢕⢕⢕⢕⢕⣵⣿⣿⢟⢕⢕⢕⢕⢕⢕⢕⢕⢝⢻⡿⢏⢕⢜⢜⢿⣿⣿⣿⣿⢕⢕⢕⢕⢕⢜⢟⢝⢜⢝⢝⢕⢝⢕⢕⢕⢕⢕⢕⢕⢜⡟⢝⢜⢕⢕⢕⢸⢷⢕⢕⢕⢕⣱⣿⣿⢿⢏⢕⢕⢕⢕⢕⢕⢕⢕⢕⢕⢕⢕⢕⢕⢕⢕⢕⢕⢕⢕⢝⢕⢕⢕⢕⢕⢕⢕⢕⣼⣿⣿⣿⣿⣿⡿⢏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⢱⢵⡕⢕⢕⢕⢕⢕⢕⢕⢕⢕⢕⢕⢕⢕⢕⢕⢕⢕⢕⢕⢕⢕⢕⢕⢕⢕⢕⢕⢕⢕⢕⢕⢕⢕⢕⢕⢕⢕⢕⢕⢕⢕⢕⢕⢕⢕⢕⢕⢕⢕⢕⢕⢕⢕⢕⢕⢕⢕⢕⢕⢕⢕⢕⢕⢕⢜⣇⢕⢕⢱⣾⣿⡟⢕⢕⢕⢕⢕⢕⢕⢕⢕⢕⢕⢕⢕⢕⢕⢕⢕⢕⢻⣿⡟⢕⢕⢕⢕⢕⢕⢕⢕⢕⢕⢕⢕⢕⢕⢕⢕⢕⢕⢕⢕⢕⢕⢕⢕⢕⢕⢕⢕⢕⢕⢕⢕⢕⢱⡿⢟⢕⢕⢕⢕⢕⢕⢕⢕⢕⢕⢕⢕⢕⢕⢑⠕⠕⢕⢕⢕⠕⠑⠁⠀⠁⠅⢕⢕⢕⣵⣷⣿⣿⣿⣿⡿⢟⢕⢕⢕⢝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⢗⢕⡕⢕⢕⢕⢕⢕⢕⢕⢕⢕⢕⢕⢕⢕⢕⢕⢕⢕⢕⢕⢕⢕⢕⢕⢕⢕⢕⢕⢕⢕⢕⢕⢕⢕⢕⢕⢕⢕⢕⢕⢕⢕⢕⢕⢕⢕⢕⢕⢕⢕⢕⢕⢕⢕⢕⢕⢕⢕⢕⢕⢕⢕⢕⢜⡕⢕⣾⣿⡟⢕⢕⢕⢕⢕⢕⢕⢕⢕⢕⢕⢕⢕⢕⢕⢕⢕⢕⢕⢜⢝⢕⢕⢕⢕⢕⢕⢕⢕⢕⢕⢕⢕⢕⢕⢕⢕⢕⢕⢕⢕⢕⢕⢕⢕⢕⢕⢕⢕⢕⢕⢕⢕⢕⣱⡿⢕⢕⢕⢕⢕⢕⢕⢕⢕⢕⢕⢕⢕⢕⢕⢕⢕⠀⠀⠀⠁⠀⠀⢀⢀⢄⢄⢔⢱⣼⡻⣿⣿⣿⣿⡿⢏⢕⡱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⢕⢕⣕⢕⢕⢕⢕⢕⢕⢕⢕⢕⢕⢕⢕⢕⢕⢕⢕⢕⢕⢕⢕⢕⢕⢕⢕⢕⢕⢕⢕⢕⢕⢕⢕⢕⢕⢕⢕⢕⢕⢕⢕⢕⢕⢕⢕⢕⢕⢕⢕⢕⢕⢕⢕⢕⢕⢕⢕⢕⢕⢕⢕⣵⣾⣿⡿⢕⢕⢕⢕⢕⢕⢕⢕⢕⢕⢕⢕⢕⢕⢕⢕⢕⢕⢕⢕⢕⢕⢕⢕⢕⢕⢕⢕⢕⢕⢕⢕⢕⢕⢕⢕⢕⢕⢕⢕⢕⢕⢕⢕⢕⢕⢕⢕⢕⢕⢕⢕⢕⢕⣱⢟⢕⢕⢕⢕⢕⢕⢕⢕⢕⢕⢕⢕⢕⣕⣕⣕⢕⢕⠀⠀⢀⠁⠕⢕⢕⢕⣱⣵⡕⢜⢝⣿⣿⣿⣿⣿⣱⡵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⢇⢕⢕⢕⢕⢕⢕⢕⢕⢕⢕⢕⢕⢕⢕⢕⢕⢕⢕⢕⢕⢕⢕⢕⢕⢕⢕⢕⢕⢕⢕⢕⢕⢕⢕⢕⢕⢕⢕⢕⢕⢕⢕⢕⢕⢕⢕⢕⢕⢕⢕⢕⢕⢕⢕⢕⢕⢕⢕⢕⣼⣿⣿⢇⣕⣕⣕⢕⢕⢕⢕⢕⢕⢕⢕⢕⢕⢕⢕⢕⢕⢕⢕⢕⢕⢕⢕⢕⢕⢕⢕⢕⢕⢕⢕⢕⢕⢕⢕⢕⢕⢕⢕⢕⢕⢕⢕⢕⢕⢕⢕⢕⢕⢕⢕⢕⢕⡱⢏⢕⢕⢕⢕⢕⣕⣕⡕⢵⣷⣷⣷⣾⣿⡿⢿⢇⢕⢕⠀⠀⠕⢕⢄⠀⠑⢕⢕⢕⢕⢕⢜⢿⢟⢕⡹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⣸⣿⣿⢏⢜⢻⢿⢿⢿⣷⣷⣷⣵⣵⣵⣕⣕⣕⣕⢕⢕⢕⢕⢕⢕⢕⢕⢕⢕⢕⢕⢕⢕⢕⢕⢕⢕⢕⢕⢕⢕⢕⢕⢕⢕⢕⢕⢕⢕⢕⢕⣕⣕⣕⣕⣕⣵⣵⣿⣷⣷⣿⡿⢿⢿⢿⢿⢿⢇⢕⢕⢕⢕⢕⢕⢕⢕⢕⢕⢕⠀⠀⢕⢕⢔⢀⢀⢕⢕⣵⢿⢕⢕⢕⢕⢕⢹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⡟⢕⢕⢕⢕⢕⢕⢕⢕⢕⢕⢕⢕⢕⢕⢕⢕⢕⢕⢕⢕⢝⢝⢝⢝⢝⢏⢝⢝⢕⢕⢕⢜⢝⢕⢕⢕⢕⢕⢕⢝⢝⢝⢝⢝⢝⢝⢝⢝⢝⢝⢝⢝⢝⢝⢝⢕⢕⢕⢕⢕⢕⢕⢕⢕⢕⢕⢕⢕⢕⢕⢕⢕⢕⢕⢕⢕⠕⠀⠀⠁⢕⢕⢕⢕⢕⢕⢕⢕⢕⢕⢕⢕⢕⢕⢻⣿⣷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⢕⢕⢕⢕⢕⢕⢕⢕⢕⢕⢕⢕⢕⢕⢕⢕⢕⢕⢕⢕⢕⢕⢕⢕⢕⢕⢕⢕⢕⢕⢕⢕⢕⢕⢕⢕⢕⢕⢕⢕⢕⢕⢕⢕⢕⢕⢕⢕⢕⢕⢕⢕⢕⢕⢕⢕⢕⢕⢕⢕⢕⢕⢕⢕⢕⢕⢕⢕⢕⢕⢕⢕⢕⢕⢕⢕⢕⠀⢀⠀⢀⢕⢕⢕⢇⢕⢕⢕⠁⠀⠀⢕⣕⢕⢕⢕⢿⣿⣷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⢕⢕⢕⢕⢕⢕⢕⢕⢕⢕⢕⢕⢕⢕⢕⠕⢕⢕⢕⢕⢕⢕⢕⢕⢕⢕⢕⢕⢄⠀⠘⢻⣿⣧⢕⢜⣿⣿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⢕⢕⢕⢕⢕⢕⢕⢕⢕⢕⢕⢕⢕⢕⢕⢕⢕⢕⢕⢕⢕⢕⢕⢕⢕⢕⢕⢕⢕⢕⢕⢕⢕⢕⢕⢕⢕⢕⢕⢕⢕⢕⢕⢕⢕⢕⢕⢕⢕⢕⢕⢕⢕⢕⢕⢕⢕⢕⢕⢕⢕⢕⢕⢕⢕⢕⢕⢕⢕⢕⢕⢕⢕⢕⢕⢕⢀⢀⢕⢕⢕⢕⢕⠕⢕⢕⢕⢕⢕⢕⢕⢕⢄⠀⠁⠁⢕⢕⢻⣿⣿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⡿⢕⢕⢕⢕⢕⢕⢕⢕⢕⢕⢕⢕⢕⢕⢕⢕⢕⢕⢕⢕⢕⢕⢕⢕⢕⢕⢕⢕⢕⢕⢕⢕⢕⢕⢕⢕⢕⢕⢕⢕⢕⢕⢕⢕⢕⢕⢕⢕⢕⢕⢕⢕⢕⢕⢕⢕⢕⢕⢕⢕⢕⢕⢕⢕⢕⢕⢕⢕⢕⢕⢕⢕⢕⢕⢕⢕⢕⢕⢕⢕⢕⠁⠀⠀⢕⢕⢕⢕⢕⢕⢕⢕⢕⢕⢔⢄⢕⢕⢜⣿⣿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⣿⣿⡇⢕⢕⢕⠀</a:t>
            </a:r>
            <a:br/>
            <a:r>
              <a:t>⢕⢕⢕⢕⢕⢕⢕⢕⢕⢕⢕⢕⢕⢕⢕⢕⢕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⡕⢕⢕⢕⢕⢕⢕⢕⢕⢕⢕⢕⢕⢕⢕⢕⢕⢕⢕⡕⡕⢕⢕⢕⢕⢕⢕⢕⢕⢕⢕⢕⢕⢕⢕⢕⢕⢕⢕⢕⢕⢕⢕⢕⢕⢕⢕⢕⢕⢕⢕⢕⢕⢕⢕⢕⢕⢕⢕⢕⢕⢕⢕⢕⢕⢕⢕⢕⢕⢕⢕⢕⢕⢕⢕⢕⢕⢕⢕⢿⣿⣟⢕⢕⢕⠀</a:t>
            </a:r>
            <a:br/>
            <a:r>
              <a:t>⢕⢕⢕⢕⢕⢕⢕⢕⢕⢕⢕⢕⢕⢕⢕⢕⢕⢝⢝⢟⢻⢷⣷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⡇⢕⢕⢕⢕⢕⢕⢕⢕⢕⢕⢕⢕⢕⢕⢕⢕⢕⢕⢱⣮⣇⢕⢕⢕⢕⢕⢕⢕⢕⢕⢕⢕⢕⢕⢕⢕⢕⢱⣿⣿⣿⣕⢕⢕⢕⢕⢕⢕⢕⠑⠑⢑⢁⢕⢕⢕⢕⢕⢕⢕⢕⢕⢕⢕⢕⢕⢕⢕⢕⢕⢕⢕⢕⢕⢕⢕⢕⢕⢕⢕⢕⢕⢕⢕⢕⢕⢕⢕⢕⢕⢕⢕⢕⢕⢕⢕⢕⢕⢕⢸⣿⣿⢕⢕⢕⠀</a:t>
            </a:r>
            <a:br/>
            <a:r>
              <a:t>⢕⢕⢕⢕⢕⢕⢕⢕⢕⢕⢕⢕⢕⢕⢕⢕⢕⢕⢕⢕⢕⢕⢕⢕⢝⢝⢟⢿⣷⣷⣧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⢕⢕⢕⢕⢕⢕⢕⢕⢕⢕⢕⢕⢕⢕⢕⢕⢕⢕⢕⣾⣿⣿⡕⢕⢕⢕⢕⢕⢕⢕⢕⢕⢕⢕⢕⢕⢕⢕⣼⣿⣿⣿⣿⣇⡄⢅⢅⢕⢕⢕⢕⢕⢕⢕⢕⢕⢕⢕⢕⢕⢕⢕⢕⢕⢕⢕⢕⢕⢕⢕⢕⢕⢕⢕⢕⢕⢕⢕⢕⢕⢕⢕⢕⢕⢕⢕⢕⢕⢕⢕⢕⢕⢕⢕⢕⢕⢕⢕⢕⢕⢸⣿⣿⢕⢕⢕⠀</a:t>
            </a:r>
            <a:br/>
            <a:r>
              <a:t>⢕⢕⢕⢕⢕⢕⢕⢕⢕⢕⢕⢕⢕⢕⢕⢕⢕⢕⢕⢕⢕⢕⢕⢕⢕⢕⢕⢕⢕⢕⢝⢝⢟⢿⢿⣿⣷⣧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⣿⣿⡟⢕⢕⢕⢕⢕⢕⢕⢕⢕⢕⢕⢕⢕⢕⢕⢕⢕⢕⢸⣿⣿⣿⣧⢕⢕⢕⢕⠑⢕⢕⢕⢕⢕⢕⢕⢕⢕⢱⣿⣿⣿⣿⣿⣿⣿⣷⠕⢕⢕⢕⢕⢕⢕⢕⢕⢕⢕⢕⢕⢕⢕⢕⢕⢕⢕⢕⢕⢕⢕⢕⢕⢕⢕⢕⢕⢕⢕⢕⢕⢕⢕⢕⢕⢕⢕⢕⢕⢕⢕⢕⢕⢕⢕⢕⢕⢕⢕⢕⢕⢕⢸⣿⣿⢕⢕⢕⠀</a:t>
            </a:r>
            <a:br/>
            <a:r>
              <a:t>⢕⢕⢕⢕⢕⢕⢕⢕⢕⢕⢕⢕⢕⢕⢕⢕⢕⢕⢕⢕⢕⢕⢕⢕⢕⢕⢕⢕⢕⢕⢕⢕⢕⢕⢕⢕⢜⢝⢝⢟⢿⢿⣷⣷⣧⣵⣕⢕⢕⢕⢕⢕⢕⢕⢕⢕⢕⢕⢕⢕⢕⢕⢕⢕⢕⢕⢕⢕⢕⢕⢕⢕⢕⢕⢕⢕⢕⢕⢕⢕⢕⢕⢕⢕⢕⢕⢕⢕⢕⢕⢕⢕⢕⢕⢕⢕⢕⢕⢕⢕⢕⢕⢕⢕⢕⢕⢕⢕⢕⢕⢕⢕⢕⢕⢕⢕⢕⢕⢕⢕⢕⢕⢕⢕⢕⢕⢕⢕⢕⢕⣼⣿⣿⢕⢕⢕⢕⢕⢕⢕⢕⢕⢕⢕⢕⢕⢕⢕⢕⢕⢕⢕⢿⣿⣿⣿⣿⣧⢕⢕⢕⢕⢕⢕⢕⢕⢕⢕⢕⠀⠑⣼⣿⣿⣿⣿⣿⣿⣿⣧⣄⢕⢕⢕⢕⢕⢕⢕⢕⢕⢕⢕⢕⢕⢕⢕⢕⢕⢕⢕⢕⢕⢕⢕⢕⢕⢕⢕⢕⢕⢕⢕⢕⢕⢕⢕⢕⢕⢕⢕⢕⢕⢕⢕⢕⢕⢕⢕⢕⢕⢕⢕⢕⢕⣿⣿⣿⢕⢕⢕⠀</a:t>
            </a:r>
            <a:br/>
            <a:r>
              <a:t>⢕⢕⢕⢕⢕⢕⢕⢕⢕⢕⢕⢕⢕⢕⢕⢕⢕⢕⢕⢕⢕⢕⢕⢕⢕⢕⢕⢕⢕⢕⢕⢕⢕⢕⢕⢕⢕⢕⢕⢕⢕⢕⢕⢜⢝⢝⢟⢟⢷⣕⣕⢵⢕⢕⢕⢕⢕⢕⢕⢕⢕⢕⢕⢕⢕⢕⢕⢕⢕⢕⢕⢕⢕⢕⢕⢕⢕⢕⢕⢕⢕⢕⢕⢕⢕⢕⢕⢕⢕⢕⢕⢕⢕⢕⢕⢕⢕⢕⢕⢕⢕⢕⢕⢕⢕⢕⢕⢕⢕⢕⢕⢕⢕⢕⢕⢕⢕⢕⢕⢕⢕⢕⢕⢕⢕⢕⢕⢕⢕⣾⣿⣿⢇⢕⢕⢕⢕⢕⢕⢕⢕⢕⢕⢕⢕⢕⢕⡇⢕⢕⢕⣸⣧⣕⠝⢻⢿⣿⣧⡕⢕⢕⠀⢕⢕⢕⢕⢕⠑⠁⢱⣿⣿⣿⣿⣿⣿⣿⣿⣿⡿⢇⢕⢕⢕⢕⢕⢕⢕⢕⢕⢕⢕⢕⢕⢕⢕⢕⢕⢕⠑⠁⢕⢕⢕⢕⢕⢕⢕⢕⢕⢕⢕⢕⢕⢕⢕⢕⢕⢕⠁⢑⢕⢕⢕⢕⢕⢕⢕⠁⢕⢕⢕⢕⣿⣿⡿⢕⢕⢕⠀</a:t>
            </a:r>
            <a:br/>
            <a:r>
              <a:t>⢕⢕⢕⢕⢕⢕⢕⢕⢕⢕⢕⢕⢕⢕⢕⢕⢕⢕⢕⢕⢕⢕⢕⢕⢕⢕⢕⢕⢕⢕⢕⢕⢕⢕⢕⢕⢕⢕⢕⢕⢕⢕⢕⢕⢕⢕⢕⢕⢕⢕⢝⢝⢕⢕⢕⢕⢕⢕⢕⢕⢕⢕⢕⢕⢕⢕⢕⢕⢕⢕⢕⢕⢕⢕⢕⢕⢕⢕⢕⢕⢕⢕⢕⢕⢕⢕⢕⢕⢕⢕⢕⢕⢕⢕⢕⢕⢕⢕⢕⢕⢕⢕⢕⢕⢕⢕⢕⢕⢕⢕⢕⢕⢕⢕⢕⢕⢕⢕⢕⢕⢕⢕⢕⢕⢕⢕⢕⣱⣾⣿⡿⢇⢕⢕⢕⢕⢕⢕⢕⢕⢕⠀⢕⢕⢕⢑⣾⡇⢕⢕⢕⣿⣿⡿⢷⢧⢕⢘⠝⢕⢕⢕⢄⠑⢕⢕⢕⠐⠀⢀⣼⣿⣿⡟⢟⢟⢟⢟⠝⢑⣱⣵⣕⢕⢕⢕⢕⢕⢕⢕⢑⢕⢕⢕⢕⢕⢕⢕⢕⢕⢕⠀⠁⠕⢕⢕⢕⢕⢕⢕⢕⢕⢕⢕⢕⢕⢕⢕⢕⢕⠀⠀⢕⢕⢕⢕⢕⠁⢕⢕⢕⢕⢕⢕⣿⣿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⣱⣿⣿⢟⢕⢕⢕⢕⢕⢕⢕⠁⢕⢕⢕⠀⢕⢕⢑⣼⣿⣷⢕⢕⢸⠙⠿⢿⢿⢿⣿⣷⣷⣧⣽⡕⢕⠀⢕⢕⢕⠀⠀⢸⣿⣿⣿⣿⣷⣖⣵⣴⣵⣷⣷⣷⣷⣕⢕⢕⢄⢕⢕⢕⢕⢅⢕⢕⢕⠕⢕⢕⢕⢕⢕⢕⠀⢀⢅⠕⢕⢕⢕⢕⢕⢕⠕⢁⢕⢕⢕⢕⡕⠀⠀⠀⢕⢕⢕⢕⢕⢄⢕⢕⢕⢕⢕⢸⣿⣿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⢝⢕⢕⢕⢕⢕⢕⢕⢕⢕⢕⢕⢕⢕⢕⢕⢕⢕⢕⢕⢕⢕⢕⢕⢕⢕⢕⢕⢕⢕⢕⢕⢕⢕⢕⢕⢕⢕⢕⢕⢕⢕⢕⢕⢕⢕⢕⢻⣿⣷⣾⡿⢏⢕⢕⠕⢕⢕⢕⢕⢕⢕⢀⢕⢑⣼⣿⢿⢛⠑⢕⠀⢀⢀⢀⠀⠀⠀⠁⠙⠻⣿⡇⢕⠀⠕⢕⢕⠀⢄⣿⣿⣿⣿⣿⣿⣿⣿⠿⠋⠉⠉⠉⠉⠉⠁⠕⢕⠀⢕⢕⢕⢕⢔⠁⢕⢔⢁⠕⢕⢕⢕⢕⢕⠁⢀⠀⠀⠁⠁⢀⢄⢔⢔⢕⢕⢕⢕⢕⡕⠀⠀⢕⢕⢕⢕⢕⠀⢕⢕⢕⢕⢕⢕⢸⣿⣿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⢝⢕⢕⢕⢕⢕⢕⢕⢕⢕⢕⢕⢕⢕⢕⢕⢕⢕⢕⢕⢕⢕⢕⢕⢕⢕⢕⢕⢕⢕⢕⢕⢕⢕⢕⢕⢕⢕⣵⣷⣾⣿⣿⢿⢏⢕⢕⠕⠑⠀⢕⢕⢕⢕⢕⠀⠕⢕⣼⣿⣿⠎⠀⠀⢕⢕⢑⣀⢄⠔⢔⢀⠁⠔⢄⢑⢷⢕⠀⢄⢕⢕⠀⢸⣿⣿⣿⣿⣿⣿⡯⠑⢀⢄⠀⠀⢀⢄⢁⠁⠐⠕⢕⠀⠑⢕⢕⢕⢕⢀⠑⢕⢕⢄⢑⠕⢕⢕⢕⢕⢕⢔⡕⢕⢕⢕⢕⢕⢕⢕⢕⢕⢕⡇⠀⠀⢕⢕⢕⢕⢕⢄⢕⢕⢕⢕⢕⢕⣸⣿⣿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⣟⡝⢝⢕⢕⢕⢅⢅⢀⢀⠀⢕⢕⠁⢕⠕⠀⢀⢜⣿⢟⡁⠀⠀⢕⢕⢕⠻⢿⠃⠀⠀⠀⠀⠀⣾⣷⡇⠑⢀⡜⢕⠀⢰⣿⣿⣿⣿⣿⣿⣟⣱⣷⣿⢷⣷⣷⠁⠁⠁⢕⠀⠀⢕⢔⠀⠀⠑⢕⢕⢕⢔⠁⠑⢕⢕⢕⢔⢔⢔⢔⢕⢕⢕⢗⡕⢕⢕⢕⢕⢕⢕⢕⢕⡕⠀⢀⢕⢕⢕⠕⠁⢕⢕⢕⢕⢕⢕⢕⣿⣿⡟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⢿⣿⣿⣿⣷⣷⣷⣷⣿⣿⢔⢕⢕⠀⢕⠀⠀⢕⢕⢻⣿⣿⣔⠀⢸⣿⣿⡀⢕⢄⣔⣄⣔⠀⢱⣿⡿⠕⢄⣾⢇⠕⣰⣿⣿⣿⣿⣿⣿⣿⣿⣿⣿⣿⡕⠁⢅⠀⢄⢀⢕⠀⠀⣷⣷⣵⡄⠀⠁⠑⢕⢕⢕⠀⠀⠁⠑⢕⠕⠕⢕⢕⢕⢅⢕⢜⢕⢕⢕⢕⢕⢕⢕⢕⢇⠀⢕⢕⢕⢕⢀⢔⢕⢕⢕⠕⢕⢕⢕⣿⣿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⢜⢝⢝⢝⢝⢟⢻⣿⣿⡕⢕⢕⠀⠀⠀⠀⢕⢕⢜⣿⣿⣿⣷⣵⣿⣿⣷⣅⢸⣿⢏⠑⡠⢟⢏⣅⣵⣿⣏⣠⣵⣿⣿⣿⣿⣿⣿⣿⣿⣿⣿⣿⣿⣧⡀⢕⣷⣷⡎⢕⢐⣼⣿⣿⡿⢕⢄⡄⠀⠀⠑⢕⢕⠔⠄⠀⠀⠁⠀⠁⠁⠑⠁⠑⢁⠑⠕⢕⢕⢕⠅⢕⢕⢕⢔⢕⢕⠕⢕⢕⢕⢕⣼⢔⠀⢕⢕⢜⣿⣿⣧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⢸⣿⣿⣇⢕⠁⠀⠀⠀⢔⢕⢕⢕⢻⣿⣿⣿⣿⡿⢿⣿⣿⣷⣷⣶⣷⣷⣷⣿⣿⣿⣿⣿⣿⣿⣿⣿⣿⣿⣿⣿⣿⣿⣿⣿⣿⣿⣿⣿⣧⣜⣙⣱⣴⣿⣿⣿⣿⣷⣿⣿⣿⣷⣔⡀⠀⠁⠁⠀⢄⢖⢔⢄⢀⢀⢀⢀⢀⢀⢀⢀⢄⢄⢕⢕⢕⢕⢕⢕⢕⠑⢀⢕⢕⢕⣸⣿⣇⢄⠀⢕⢕⢜⢻⢿⣿⣿⣧⡕⠀</a:t>
            </a:r>
            <a:br/>
            <a:r>
              <a:t>⢕⢕⠑⠑⠁⠑⢕⢕⠑⠑⠑⠑⠑⢑⢕⢕⢕⢕⢕⢕⢕⢕⢕⢕⢕⢕⢕⢕⢕⢕⢕⢕⢕⢕⢕⢕⢕⢕⢕⢕⢕⢕⢕⢕⢕⢕⢕⢕⢕⢕⢕⢕⢕⢕⢕⢕⢕⢕⢕⢕⢕⢕⢕⢕⢕⢕⢕⢕⢕⢕⢕⢕⢕⢕⢕⢕⢕⢕⢕⢕⢕⢕⢕⢕⢕⢕⢕⢕⢕⢕⢕⢕⢕⢕⢕⢕⢕⠕⠑⠁⠑⠕⢅⢑⠑⠕⢕⢕⢕⢕⢕⢕⢕⢕⢕⢕⢑⠑⢕⢕⢕⢕⢕⢕⢕⢕⢕⢕⢕⢕⢕⢕⢻⣿⣿⢕⠀⠀⠀⠀⠑⢕⣕⢕⢜⣿⣿⣿⣿⣷⣿⡏⣼⣯⣽⣽⣿⣿⣿⣿⣿⣿⣿⣿⣿⣿⣿⣿⣿⣿⣿⣿⣿⣿⣿⣿⣿⣿⣿⣿⣿⣟⢻⢻⣿⡿⣿⣯⣝⣿⣿⣿⣿⣿⣿⣿⣷⡄⠀⠀⠀⠑⠕⢕⢕⢕⢕⢕⢕⢕⢕⢕⢕⢕⢕⠀⢕⢕⢕⠕⠁⢔⢕⢕⢕⣵⣿⣿⣿⡕⢀⢕⢑⡕⢕⢕⢜⣿⣿⣷⠀</a:t>
            </a:r>
            <a:br/>
            <a:r>
              <a:t>⢕⢕⠁⠀⠀⠀⠀⠀⠀⠀⠀⢄⠀⠀⠀⠀⢕⢕⢕⢕⢕⢕⢕⢕⢕⢕⢕⢕⢕⢕⢕⢕⢕⢕⢕⢕⢕⢕⢕⢕⢕⢕⢕⢕⢕⢕⢕⢕⢕⢕⢕⢕⢕⢕⢕⢕⢕⢕⢕⢕⢕⢕⢕⢕⢕⢕⢕⢕⢕⢕⢕⢕⢕⢕⢕⢕⢕⢕⢕⢕⢕⢕⢕⢕⢕⢕⢕⢕⢕⢕⢕⢕⢕⢕⢕⢕⢕⢔⠀⠀⠀⠀⠅⠕⢑⢐⠀⠁⠀⠁⠁⠁⠑⠑⠕⢕⢕⢔⢕⢕⢕⢅⢑⢕⢕⢕⢕⢕⢕⢕⢕⢕⢜⣿⣿⣧⢔⠀⠀⡄⠀⢕⢿⣷⣷⢹⣿⣿⣿⢏⢕⢕⢜⢝⢝⣿⣿⣿⣿⣿⣿⣿⣿⣿⣿⣿⣿⣿⣿⣿⣿⣿⣿⣿⣿⣿⣿⣿⣿⣿⣿⣿⣿⡿⢟⢟⢞⢝⢿⡿⣿⣿⣿⣿⣿⣿⣿⠇⢀⣵⢕⢕⢕⢕⢕⢕⢕⢕⢕⢕⢕⢕⢕⢕⠕⠀⢕⢕⠁⠀⠁⢕⢕⢱⣾⣿⡿⢿⣿⣿⡕⢔⢕⢸⣷⣷⣷⣾⣿⡿⠀</a:t>
            </a:r>
            <a:br/>
            <a:r>
              <a:t>⢕⢕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⢄⢕⢕⢕⢕⢔⢔⢄⢀⠀⠀⠀⠀⠀⠀⠀⠄⠀⠁⠑⢕⢕⢕⢕⢕⢕⢕⢕⢕⢕⢕⢕⢕⢕⢸⣿⣿⣧⡕⢀⣿⡔⢕⢜⢻⣿⣇⢿⣿⣇⢕⢕⢕⢕⢕⢸⣿⣿⣿⣿⣿⣿⣿⣿⣿⣿⣿⣿⣿⣿⣿⣿⣿⣿⣿⣿⣿⣿⣿⣿⣿⣿⣿⡏⢕⢕⢕⢕⢕⢕⢕⣿⣿⣿⣿⣿⣿⢇⢄⣼⢕⣵⣷⣷⣿⣿⡷⢕⢕⢕⢕⢕⢕⢕⢕⠀⠀⢕⠀⠀⠀⢐⢕⣱⣿⣿⢏⢕⢜⢿⣿⣷⡕⢕⢕⢿⣿⣿⣟⢝⢕⠀</a:t>
            </a:r>
            <a:br/>
            <a:r>
              <a:t>⢕⢕⠀⠀⠀⠀⠀⠀⠀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⢔⢔⢔⢔⢕⢕⢕⢕⢕⢕⢕⢕⢕⢕⢕⢕⢕⢕⢕⢕⢜⢿⣿⣷⣕⣿⡇⢕⢕⢕⢝⢇⢸⣿⣿⣷⣵⣵⣵⣾⣿⣿⣿⣿⣿⣿⣿⣿⣿⣿⣿⡏⢸⣿⣿⣿⣿⣿⣿⣿⣿⣿⣿⣿⣿⣿⣿⣿⣧⣕⢕⢕⢕⢕⢕⣱⣿⣿⣿⣿⣿⣿⣵⢗⢿⣿⣿⣿⣿⢿⢏⢕⢕⢕⢕⢕⢕⢕⢕⠑⠀⠀⢕⠀⢀⢕⣵⣿⣿⢟⢕⢕⢕⢕⢜⢻⣿⣿⣧⣕⢕⢟⢿⣿⣧⢕⠀</a:t>
            </a:r>
            <a:br/>
            <a:r>
              <a:t>⢕⢕⠀⠀⠀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⡇⢕⢕⢕⢕⢕⢅⢿⣿⣿⣿⣿⣿⣿⣿⣿⣿⣿⣿⣿⣿⣿⣿⣿⣿⣿⣾⣿⣿⣿⣿⣿⣿⣿⣿⣿⣿⣿⣿⣿⣿⣿⣿⣿⣷⣷⣷⣷⣿⣿⣿⣿⣿⣿⣿⣿⢇⢕⢜⢝⢿⢟⢕⢕⢕⢕⢕⢕⢕⢕⢕⢕⢕⠀⠀⢕⢕⣰⣾⣿⡿⢟⢕⢕⢕⢕⢕⢕⢕⢕⢝⢻⢿⣿⣿⣿⣷⣿⡿⢕⠀</a:t>
            </a:r>
            <a:br/>
            <a:r>
              <a:t>⢕⢕⢄⢄⢀⢀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⢅⢅⠕⠕⢕⢕⢕⢕⢕⢕⢕⢕⢕⢕⢕⢕⢕⢕⢕⢕⢕⢕⢕⢕⢕⢕⢕⢕⢕⢕⢕⢕⢕⢕⢕⢕⣿⣿⣧⢕⢕⢕⢕⢕⢕⢸⣿⣿⣿⣿⣿⣿⣿⣿⣿⣿⣿⣿⣿⣿⣿⣿⣿⣿⣿⣿⣿⣿⣿⣿⣿⣿⣿⣿⣿⣿⣿⣿⣿⣿⣿⣿⣿⣿⣿⣿⣿⣿⣿⣿⣿⣿⡟⢑⢄⢀⠑⢅⢕⢕⢕⢕⢕⢕⢕⢕⢕⢕⢕⢕⢅⢄⢄⢕⢱⣿⣿⢟⢕⢕⢕⢕⢕⢕⢕⢕⢕⢕⢕⢕⢕⢜⢝⢝⢝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⢅⢅⢕⢕⢕⢕⢕⢕⢕⢕⢕⢕⢕⢕⢕⢕⢕⢕⢕⢕⢕⢕⢕⢕⢕⢕⢕⢕⢕⢕⢕⢕⢹⣿⣿⢕⢕⢕⢕⢕⢕⢄⢻⣿⣿⣿⣿⣿⣿⣿⣿⣿⣿⣿⣿⣿⣿⣿⣿⣿⣿⣿⣿⣿⣿⣿⣿⣿⣿⣿⣿⣿⣿⣿⣿⣿⣿⣿⣿⣿⣿⣿⣿⣿⣿⣿⣿⢟⢕⢕⢕⢕⢕⢕⢕⢕⢕⢕⢕⢕⢕⢕⢕⢕⢕⢕⠕⠑⠑⢕⢸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⢅⢻⣿⣿⣿⣿⣿⣿⣿⣿⣿⣿⣿⣿⣿⣿⣿⣿⣿⣿⣿⣿⣿⣿⣿⣿⣿⣿⣿⣿⣿⣿⣿⣿⣿⣿⣿⣿⣿⣿⣿⣿⣿⣿⢏⢕⢕⢕⢕⢕⢕⢕⢕⢕⢕⢕⢕⢕⢕⢕⢕⢕⢕⠁⠀⠀⢔⢕⣾⣿⡟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⠕⠕⠕⠕⠕⢕⢕⢕⢕⢕⢕⢕⢕⢕⢕⢕⢕⢕⢕⢕⢕⢕⢕⢕⢕⢕⢕⢕⢕⢕⢕⢕⢕⢕⢕⢕⢻⣿⡇⢕⢕⢕⢕⢕⢕⠕⢑⢹⣿⣿⣿⣿⣿⣿⣿⣿⣿⣿⢏⢝⢕⢔⢕⢕⢕⢕⢕⢝⢝⢟⢿⣿⣿⣿⣿⣿⣿⣿⣿⣿⣿⣿⣿⣿⣿⣿⣿⢟⢅⢕⢕⢕⢕⢕⢕⢕⢕⢕⢕⢕⢕⢕⢕⢕⢕⢕⢕⢕⢄⢄⢄⢕⢱⣿⣿⡇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⢔⢔⢔⢕⢕⢕⢕⢕⢕⢕⢕⢕⢕⢕⢕⢕⢕⢕⢕⢕⢕⢕⢕⢕⢕⢕⢕⢕⢕⢕⢕⢕⢕⢕⢕⢕⢸⣿⣇⢕⢕⢕⢕⢕⢕⢕⢅⢕⢘⢿⣿⣿⣿⣿⣿⣿⣿⣿⣷⣷⣵⡵⢕⣕⡕⢕⢱⣵⣵⣵⣵⣿⣿⣿⣿⣿⣿⣿⣿⣿⣿⣿⣿⣿⣿⢟⢕⢕⢕⢕⢕⢕⢕⢕⢕⢕⢕⢕⢕⢕⢕⢕⢕⢕⢕⢕⢕⢑⠁⠅⢕⢕⣼⣿⣿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⢑⢑⠁⠁⢕⢕⢕⢑⢕⢕⢕⢕⢕⢕⢕⢕⢕⢕⢕⢕⢕⢕⢕⢕⢕⢕⢕⢕⢕⢕⢕⢕⢕⢕⢕⢕⢕⢕⢕⢕⢕⢕⢕⢕⢜⣿⣿⢕⢕⢕⢕⢕⢕⢕⢕⢕⢕⢕⢝⢿⣿⣿⣿⣿⣿⣿⣿⣿⣿⣿⣷⣿⣿⣾⣿⣿⣿⣿⣿⣿⣿⣿⣿⣿⣿⣿⣿⣿⣿⣿⡿⢏⢕⢕⢕⢕⢕⢕⢕⢕⢕⢕⢕⢕⢕⢕⢕⢕⢕⢕⢕⢕⢕⢕⠕⠕⠕⢕⢕⢱⣿⣿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⢔⢔⢕⢄⢔⢐⢐⢕⢄⢄⢄⠁⠁⠑⠑⢕⢕⢕⢕⢕⢕⢕⢕⢕⢕⢕⢕⢕⢕⢕⢕⢕⢕⢕⢕⢕⢕⢕⢕⢕⢕⢕⢕⢕⢕⢕⢕⣿⣿⡕⢕⢕⢕⢕⢕⢕⢕⢕⢕⢕⢕⢕⢝⢿⣿⣿⣿⣿⣿⣿⣿⣿⣿⣿⣿⣿⣿⣿⣿⣿⣿⣿⣿⣿⣿⣿⣿⣿⣿⡿⢟⢝⢕⢕⢕⢕⢕⢕⢕⢕⢕⢕⢕⢕⢕⢕⢕⢕⢕⢕⢕⢕⢕⢕⢕⢔⢔⢕⢄⢕⢕⣼⣿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⠁⠁⠀⢔⠕⠕⢅⠅⢅⢄⠁⠀⠄⠅⢕⢕⢅⢕⢕⢕⢕⢕⢕⢕⢕⢕⢕⢕⢕⢕⢕⢕⢕⢕⢕⢕⢕⢕⢕⢕⢕⢕⢕⢕⢕⢕⢕⢕⢕⢕⢕⢕⢸⣿⡇⢕⢕⢕⢕⢕⢕⢕⢕⢕⢕⢕⢕⢕⢕⢜⢝⢿⣿⣿⣿⣿⣿⣿⣿⣿⣿⣿⣿⣿⣿⣿⣿⣿⣿⣿⡿⢟⢟⢕⢕⢕⢑⠕⢕⢕⢕⢕⢕⢕⢕⢕⢕⢕⢕⢕⢕⢕⢕⢕⢕⢕⢕⢕⢕⠁⢕⢕⢕⢕⢕⢱⣿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⠑⠑⠕⢕⢕⢕⠁⠁⠑⠑⢕⢕⢀⢄⢕⢄⢔⢕⢕⢕⢕⢕⢕⢕⢕⢕⢕⢕⢕⢕⢕⢕⢕⢕⢕⢕⢕⢕⢕⢕⢕⢕⢕⢕⢕⢕⢕⢕⢕⢕⢕⢕⢕⢕⢕⢕⢕⢕⢕⢕⢸⣿⣧⢕⢕⢕⢕⢕⢕⢕⢕⢕⢕⢕⢕⢕⢕⢕⢕⢕⠕⢝⢻⢿⣿⣿⣿⣿⣿⣿⣿⣿⣿⣿⢿⢟⢏⢕⢕⢕⢕⢕⢕⢕⢕⢕⠁⠕⢕⠀⢕⢕⢕⢕⢕⢕⢕⢕⢕⢕⢕⢕⢕⢕⢕⢕⢕⢕⢕⢕⢕⢕⢕⣾⣿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⠕⠕⠑⠁⠁⠁⢅⢕⢕⢕⢕⢕⢕⢕⢕⢕⢕⢕⢕⢕⢕⢕⢕⢕⢕⢕⢕⢕⢕⢕⢕⢕⢕⢕⢕⢕⢕⢕⢕⢕⢕⣿⣿⡕⢕⢕⢕⢕⢕⢕⢕⢕⢕⢕⢕⢕⢕⢕⢕⠁⢔⢕⢕⢕⢜⢝⢿⢿⡿⢿⢟⢝⢕⢕⢕⢕⢕⢕⢕⢕⢕⢕⢕⢕⢕⢕⠕⠀⠑⢕⢕⢕⢕⢕⢕⢕⢕⢕⢕⢕⢕⢕⢕⢕⢕⢑⢄⢕⢕⢕⢕⢕⣸⣿⣿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⢅⠀⠀⠀⢐⢐⢕⢕⢕⢕⢕⢕⢕⢕⢕⢕⢕⢕⢕⢕⢕⢕⢕⢕⢕⢕⢕⢕⢕⢕⢕⢕⢕⢕⢕⢕⢕⢕⢕⢕⢕⢕⢕⢕⢕⣽⣿⡇⢕⢕⢕⢕⢕⢕⢕⢕⢕⢕⢕⢕⢕⢕⠀⠀⢕⢕⢕⢕⢕⢕⢕⢕⢕⢕⢕⢕⢕⢕⢕⢕⢕⢕⢕⢕⢕⢕⢕⢕⢕⠕⠀⠀⠀⢕⢕⢕⢕⢕⢕⢕⢕⢕⠄⢕⢕⢕⢕⢕⢕⠁⢕⢕⠕⢕⢕⢱⣿⣿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⠕⠑⢕⢕⠕⢕⢕⠔⠔⠁⢄⢕⢕⢕⢕⢄⢕⢕⢕⢕⢕⢕⢕⢕⢕⢕⢕⢕⢕⢕⢕⢕⢕⢕⢕⢕⢕⢕⢕⢕⢕⢕⢕⢕⢕⢕⢕⢕⢕⢕⢕⢕⢕⢕⢕⢕⢕⢕⣿⣿⡇⢕⢕⢕⢕⢕⢕⢕⢕⢕⢕⢕⢕⢕⠀⠀⠀⠀⠑⠕⢕⢕⢕⢕⢕⢕⢕⢕⢕⢕⢕⢕⢕⢕⢕⢕⢕⢕⢕⢕⠕⠁⠀⠀⠀⠀⢕⢕⢕⢕⢕⢕⢕⢕⢕⢕⢕⢕⢕⢕⢕⠀⢕⢕⢕⢑⢕⢕⢸⣿⣧⣵⣵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⢗⢕⢕⢕⢕⢕⢕⢕⢕⢕⢕⢕⢕⢕⢕⢑⢕⢕⢅⢔⠐⠀⢕⢕⢕⠕⢕⢕⢔⢕⢕⢕⢕⢕⢕⢕⢕⢕⢕⢕⢕⢕⢕⢕⢕⢕⢕⢕⢕⢕⢕⢕⢕⢕⢕⢕⢕⢕⢕⢕⢕⢕⢕⢕⢕⢕⢕⣱⣵⣧⣵⣵⣵⣕⣕⡕⢕⣿⣿⣷⢕⢕⢜⢵⢕⢕⢕⢕⢕⢕⢕⢕⢕⠀⠀⠀⠀⠀⠀⠑⠕⢕⢕⢕⢕⢕⢕⢕⢕⢕⢕⢕⢕⢕⢕⠕⠑⠑⠀⠀⠀⠀⠀⠀⠀⢕⢕⢕⢕⢕⢕⢕⢕⢕⢕⢕⡱⢕⢕⢕⢄⢕⢕⢕⢕⢕⢕⢸⢿⣿⣟⣿⣿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⣟⣿⣟⣟⣿⡿⢿⣿⣿⣿⣿⣿⢕⢕⢕⢕⢕⠕⢕⢕⢕⢕⢕⢕⢕⠀⠀⠀⠀⠀⠀⠀⠀⠀⢀⢕⢕⠑⢕⢕⢕⢕⢕⢕⠑⢕⢕⢔⠀⠀⠀⠀⠀⠀⠀⠀⢄⢕⢕⢕⢕⢕⢕⢕⢕⠁⢕⡾⢕⢕⢕⠑⠕⢕⣑⣱⣵⣷⣷⣿⣿⣿⣟⣿⣿⣷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⢕⢕⢕⢕⢕⢕⢕⢕⢕⢜⣿⣿⣻⣿⣿⣿⣿⣿⣿⣷⣮⣽⠁⢰⢕⢕⢕⢕⢀⢕⢕⢕⢵⣵⣷⣕⠀⠀⠀⠀⠀⠀⠀⠀⢄⢕⢕⠑⠀⠀⢕⢕⢕⠕⠀⠀⠑⢕⢕⢔⠀⠀⠀⠀⠀⠀⠀⢕⢕⢕⢕⢕⢕⢕⡵⢇⢕⢕⢕⢕⢕⢕⠀⢱⢿⣿⣿⣿⣿⣿⣿⣿⣿⣷⣷⣼⣿⡇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⣽⣿⣷⣿⣿⣿⣿⣿⣿⡿⢟⢝⠀⢸⢕⢕⢕⢕⢕⢕⢕⢕⢜⢟⢟⢏⠀⠀⠀⠀⠀⠀⠀⢄⣷⢇⢕⠀⠀⠀⠁⢕⠑⠀⠀⠀⢄⢕⢱⣱⡄⠀⠀⠀⠀⠀⠀⢕⢕⡵⢇⢕⢕⢏⢕⠁⢕⢕⢕⢕⢕⢜⠀⢕⢕⣜⣽⣿⣿⣽⣽⣿⣿⣿⢯⣿⣿⣧⣕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⠑⢕⢕⢕⢕⢕⢕⢕⢕⢕⢕⢕⢕⢕⢕⢕⢕⢕⢕⢕⢕⢕⢕⢕⢕⢕⢕⢕⢕⢕⢕⢕⢕⢕⣼⣿⣿⣿⣷⣷⣷⣷⣾⣿⣷⣷⣕⢔⢸⢕⢕⢕⢕⢕⢕⢕⢕⢕⢕⢕⢕⠀⠀⠀⠀⠀⠀⢠⣿⡿⢕⢕⢔⠀⠀⠀⠀⠀⠀⠀⢀⢕⢕⢸⣿⣷⢀⠀⠀⠀⠀⢀⢕⢝⢕⢕⢕⢕⢕⠕⠀⢕⢕⢕⢕⢕⢇⢀⢺⣿⣿⣿⣿⣿⣿⣿⣿⣿⣿⣷⣾⣽⣟⢿⣿⣷⣕⡕⢕⢕⢕⢕⢕⢕⢕⢕⢕⢕⢕⢕⢕⢕⢕⢕⠀</a:t>
            </a:r>
            <a:br/>
            <a:r>
              <a:t>⢕⢕⢕⢕⢕⢕⢕⢕⢕⢕⢕⢕⢕⢕⣕⣱⣵⣵⢵⢷⢗⢞⢝⢕⢕⢕⢕⢕⢕⢕⢕⢕⢕⢕⢕⢕⢕⢕⢕⢕⢕⢕⢕⢕⢕⢕⢕⢕⢕⢕⢕⢕⢕⢕⢕⢕⢕⢕⢕⢕⢕⢕⢕⢕⢕⢕⢕⢕⢕⢕⢕⢕⢕⢕⢕⢕⢕⢕⢕⢕⢕⢕⢕⢕⢕⢕⢕⢕⢕⢕⢕⢁⠀⠀⠀⠀⠀⠀⠁⢕⢕⢕⢕⢕⢕⢕⢕⢕⢕⢕⢕⢕⢕⢕⢕⢕⢕⢕⢕⢕⢕⢕⢕⢕⢕⢕⢕⢕⣱⣾⣿⢿⣼⣿⣿⣿⣿⣿⣿⣿⣿⣿⣯⢕⢕⢕⢕⢕⢕⢕⢕⢕⢕⢕⢕⢕⢕⠀⠀⠀⠀⠀⢰⣿⡿⢕⢕⢕⢕⢕⢄⣤⣤⣤⣴⢎⡕⢕⢕⢕⢻⣿⣧⠀⠀⠀⠀⢕⢕⢕⢕⢕⢕⢕⢕⠀⢔⢕⢕⢕⢕⢸⢕⢕⣻⣿⣿⣿⣿⣿⣿⣿⣿⣿⣿⣿⣿⣿⣿⣿⣮⣟⢿⣿⣷⣕⢕⢕⢕⢕⢕⢕⢕⢕⢕⢕⢕⢕⢕⢕⠀</a:t>
            </a:r>
            <a:br/>
            <a:r>
              <a:t>⢕⢕⢕⢕⢕⢕⢕⢕⢕⢕⢕⢜⢏⢝⢝⢕⢕⢕⢕⢕⢕⢕⢕⢕⢕⢕⢕⢕⢕⢕⢕⢕⢕⢕⢕⢕⢕⢕⢕⢕⢕⢕⢕⢕⢕⢕⢕⢕⢕⢕⢕⢕⢕⢕⢕⢕⢕⢕⢕⢕⢕⢕⢕⢕⢕⢕⢕⢕⢕⢕⢕⢕⢕⢕⢕⢕⢕⢕⢕⢕⢕⢕⢕⢕⢕⢕⢕⢕⢕⢕⢕⢔⠀⠀⠀⢄⢔⢕⢕⢕⢕⢕⢕⢕⢕⢕⢕⢕⢕⢕⢕⢕⢕⢕⢕⢕⢕⢕⢕⢕⢕⢕⢕⢕⢕⢕⢕⣼⣿⢟⣵⣿⣿⣿⣿⣿⣿⣿⣿⣿⣿⣿⣿⡇⠑⢕⢕⢕⢕⢕⢕⢕⢕⢕⢕⢕⢕⠀⠀⠀⠀⣰⣿⢟⢕⢕⢕⢕⢕⣱⣾⣿⣿⣿⢫⣼⣿⡕⢕⢕⢜⢿⣿⣇⢀⠀⠀⢕⢕⢕⢕⢕⢕⢕⢕⠀⢕⢕⢕⢕⢕⣿⠀⢸⣿⣿⣿⣿⣿⣿⣿⣿⣿⣿⣿⣿⣿⣿⣿⣿⣿⣿⣷⣮⡻⣿⣧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⣱⣿⡿⣫⣿⣿⣿⣿⣿⣿⣿⣿⣿⣿⣿⣿⣿⡿⢕⢀⡕⢕⢕⢕⢕⢕⢕⢕⢕⢕⢕⠀⠀⢀⢄⣵⡿⢝⢕⢕⢕⢕⢕⣼⣿⣿⣿⢟⢕⣾⣿⣿⢟⢕⢕⢕⢜⣿⣿⣧⡔⢄⢕⢕⢕⢕⢕⢕⢕⢕⠀⢕⢕⢕⢕⢸⣿⠀⢕⢜⢹⣿⣿⣿⣿⣿⣿⣿⣿⣿⣿⣿⣿⣿⣿⣿⣿⣿⣿⣿⣟⢿⣿⣧⡕⢕⢕⢕⢕⢕⢕⢕⢕⢕⢕⠀</a:t>
            </a:r>
            <a:br/>
            <a:r>
              <a:t>⢕⢕⢕⠕⠕⠕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⣾⣿⣿⣿⣿⣿⣿⣯⣽⣿⣿⣿⣿⣿⣯⡕⢕⢕⡇⢕⢕⢱⢕⢕⢕⢕⢕⢕⢕⢕⢕⢕⢇⣎⢕⢕⢕⢕⢕⢕⣾⣿⣿⡿⢝⢕⢕⣿⡿⢏⢕⢕⢕⢕⢕⢜⢻⢟⢯⢕⢕⢕⢕⡇⢕⢕⢕⢕⢕⠑⢕⢕⢕⣿⣿⢔⢕⢱⣿⣿⣿⣿⣿⣿⣿⣿⣿⣿⣿⣿⣿⣿⣿⣿⣿⣿⣿⣿⣿⣷⡽⣿⣷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⣕⢵⢗⢏⢕⢕⢕⢕⢕⢕⢕⢕⢕⢕⢕⢕⢕⢕⢕⢕⢕⢕⢕⢕⢕⢕⢕⢕⢕⢕⢕⢕⢕⢕⢕⢕⢕⢕⢕⢑⢕⢕⢕⢕⢕⢕⢕⢕⢕⢕⢕⢕⢕⢕⢕⢕⢕⢕⢕⣿⣿⣹⣿⣿⣿⣿⣿⣿⣿⣿⣿⣿⣿⣿⣿⣿⣿⡇⠁⢸⡇⢕⢕⢸⢕⢕⢕⢕⢕⢕⢄⣿⣷⡕⣿⣿⣿⣷⣧⢞⡣⢕⢜⠟⠏⢕⢕⢱⢾⢟⢕⢕⢕⢕⢕⢕⢕⣵⣷⡇⣵⡇⢕⢕⢱⡇⢕⢕⢕⠕⢸⢀⢑⢕⢸⣿⣿⡕⠕⣾⣿⣿⣿⣿⣿⣿⣿⣿⣿⣿⣿⣿⣿⣿⣿⣿⣿⣿⣿⣿⣿⣿⣿⡜⣿⣷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⢇⢕⢕⢕⢕⢕⢕⢕⢕⢕⢕⢕⢕⢕⢕⢕⢕⢕⢕⢕⢕⢕⢕⢕⢕⢕⢕⢕⢕⢕⢕⢕⢕⢕⢕⢕⠕⠑⠁⠀⠀⢀⢕⢕⢕⢕⢕⢕⢕⢕⢕⢕⢕⢕⢕⢕⢕⢕⢕⢕⣼⣿⢧⣿⣿⣿⣿⣿⣿⣿⣿⣿⣿⣿⣿⣿⣿⣿⣿⡇⠀⣼⡇⢕⢕⣿⢕⢕⢕⠁⢕⠑⣼⣿⣿⡧⢹⣿⣿⣿⣿⣟⢕⢕⠑⠀⠀⠀⠀⢀⢕⢕⢕⢕⣱⣵⣷⣿⣿⣿⣿⢳⣿⡇⢕⢕⢸⣇⢕⢕⢕⠀⣾⡇⠀⠁⣼⣿⣿⡇⠀⢸⣿⣿⣿⣿⣿⣿⣿⣿⣿⣿⣿⣿⣿⣿⣿⣿⣿⣿⣿⣿⣿⣿⣿⣿⣞⣿⣿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⠑⠕⠀⢀⢀⢔⢕⢕⢕⢕⢕⢕⢕⢕⢕⢕⢕⢕⢕⢕⢕⢕⢕⢕⢕⢸⣿⡟⣾⣿⣿⣿⣿⣿⣿⣿⣿⣿⣿⣿⣿⣿⣿⣿⡿⢕⢕⣿⡇⠕⢸⣿⠁⢕⢕⢔⠕⢱⣿⣿⣿⣧⢸⣿⣿⣿⣿⣿⡇⠕⠀⠀⠀⠀⠀⢕⢕⣱⣧⣷⣿⣿⣿⣿⣿⣿⡟⣼⣿⣿⢕⢕⢸⣿⡕⢕⢕⢄⣿⣧⠀⠀⣿⣿⣿⡇⠀⢕⢝⢿⣿⣿⣿⣿⣿⣿⣿⣿⣿⣿⣿⣿⣿⣿⣿⣿⣿⣿⣿⣿⣿⣿⣿⡞⣿⣷⢕⢕⢕⢕⢕⢕⢕⠀</a:t>
            </a:r>
            <a:br/>
            <a:r>
              <a:t>⢕⢕⠀⠀⠀⢀⢄⢔⢕⢕⢕⢕⢕⢕⢕⢕⢕⢕⢕⢕⢕⢕⢕⢕⢕⢕⢕⢕⢕⢕⢕⢕⢕⢕⢕⢕⢕⢕⢕⢕⢕⢕⢕⢕⢕⢕⢕⢕⢕⢕⢕⢕⢕⢕⢕⢕⢕⢕⢕⢕⢕⢕⢕⢕⢕⢕⢕⢕⢕⢕⢕⢕⢕⢕⢕⢕⢕⢕⢕⢕⢕⢕⢕⢕⢕⢕⢕⢕⢕⢕⢕⢕⢕⠕⠑⠅⠔⢑⢀⢄⢕⢕⢕⢕⢕⢕⢕⢕⢕⢕⢕⢕⢕⢕⢕⢕⢕⢕⢕⢕⢕⢕⢸⣿⣿⣿⣿⣿⣿⣿⣿⣿⣿⣿⣿⣿⣿⣿⡿⢟⢇⢕⠁⢸⣿⡇⢔⣿⣿⠀⢕⠕⢕⢰⣿⣿⣿⣿⣿⢕⣿⣿⣿⣿⡿⠇⠀⠀⠀⠀⠀⢕⣱⣿⣿⣿⣿⣿⣿⣿⣿⣿⡟⣱⣿⣿⣿⡕⢕⢸⣿⣇⢕⢕⢕⣿⣿⡔⢕⣿⣿⣿⣷⠀⢕⢕⢕⢜⣻⣿⣿⣿⣿⣿⣿⣿⣿⣿⣿⣿⣿⣿⣿⣿⣿⣿⣿⣿⣿⣿⣿⣹⣿⣧⢕⢕⢕⢕⢕⢕⠀</a:t>
            </a:r>
            <a:br/>
            <a:r>
              <a:t>⢕⢕⠀⠀⠀⢅⢕⢕⢕⢕⢕⢕⢕⢕⢕⢕⢕⢕⢕⢕⢕⢕⢕⢕⢕⢕⢕⢕⢕⢕⢕⢕⢕⢕⢕⢕⢕⢕⢕⢕⢕⢕⢕⢕⢕⢕⢕⢕⢕⢕⢕⢕⢕⢕⢕⢕⢕⢕⢕⢕⢕⢕⢕⢕⢕⢕⢕⢕⢕⢕⢕⢕⢕⢕⢕⢕⢕⢕⢕⢕⢕⢕⢕⢕⢕⢕⢕⢕⢕⢕⠕⠑⢅⠄⠄⢄⢄⢔⢕⢕⢕⢕⢕⢕⢕⢕⢕⢕⢕⢕⢕⢕⢕⢕⢕⢕⢕⢕⢕⢕⢕⢕⣿⣿⣿⣿⣿⣿⣿⣿⣿⣿⣿⣿⣿⣿⣿⣿⣿⣷⣕⢕⢀⣿⣿⡇⣾⣿⣿⠀⢕⢕⢰⣿⣿⣿⣿⣿⣿⡇⢹⣿⣿⡿⢏⠀⠀⠀⠀⠀⢔⣸⣿⣿⣿⣿⣿⣿⣿⣿⣿⡟⣱⣿⣿⣿⣿⣇⢕⢸⣿⣿⢕⢕⠑⣿⣿⣇⢸⣿⣿⣿⣿⢄⢕⢕⣾⣿⣿⣿⣿⣿⣿⣿⣿⣿⣿⣿⣿⣿⣿⣿⣿⣿⣿⣿⣿⣿⣿⣿⣿⣧⢻⣿⡕⢕⢕⢕⢕⢕⠀</a:t>
            </a:r>
            <a:br/>
            <a:r>
              <a:t>⢕⢕⢄⢄⢔⢕⢕⢕⢕⢕⢕⢕⢕⢕⢕⢕⢕⢕⢕⢕⢕⢕⢕⢕⢕⢕⢕⢕⢕⢕⢕⢕⢕⢕⢕⢕⢕⢕⢕⢕⢕⢕⢕⢕⢕⢕⢕⢕⢕⢕⢕⢕⢕⢕⢕⢕⢕⢕⢕⢕⢕⢕⢕⢕⢕⢕⢕⢕⢕⢕⢕⢕⢕⢕⢕⢕⢕⢕⢕⢕⢕⢕⢕⢕⢕⢕⢕⢕⢕⠁⠀⠀⠀⢀⢔⢕⢕⢕⢕⢕⢕⢕⢕⢕⢕⢕⢕⢕⢕⢕⢕⢕⢕⢕⢕⢕⢕⢕⢕⢕⢕⢕⢿⣿⣿⣿⣿⣿⣿⣿⣿⣿⣿⣿⣿⣿⣿⣿⣿⣿⡏⠑⢱⣿⣿⣿⣿⣿⣿⢕⢱⢣⣿⣿⣿⣿⣿⣿⣿⣇⢸⣿⡿⢕⠀⠀⠀⠀⠀⢄⣱⣿⣿⣿⣿⣿⣿⣿⣿⣿⢟⣵⣿⣿⣿⣿⣿⣿⡕⢸⣿⣿⣇⢕⢔⣿⣿⣿⣸⣿⣿⣿⣿⡕⠁⢸⣿⣿⣿⣿⣿⣿⣿⣿⣿⣿⣿⣿⣿⣿⣿⣿⣿⣿⣿⣿⣿⣿⣿⣿⣿⣿⡟⣿⣿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⢑⢔⢕⢕⢕⢕⢕⢕⢕⢕⢕⢕⢕⢕⢕⢕⢕⢕⢕⢕⢕⢕⢕⢕⢕⢕⢕⢕⢕⢕⢕⢕⢸⣿⡏⣿⣿⣿⣿⣿⣿⣿⣿⣿⣿⣿⣿⣿⣿⣿⡇⢀⣾⣿⣿⣿⣿⣿⣿⢕⣾⣿⣿⣿⣿⣿⣿⣿⣿⣿⢜⣿⢕⠀⠀⠀⠀⠀⢄⣱⣿⣿⣿⣿⣿⣿⣿⣿⣿⢏⣼⣿⣿⣿⣿⣿⣿⣿⣷⢕⣿⣿⣿⡕⢕⢻⣿⣿⣿⣿⣿⣿⣿⡇⠀⢸⣿⣿⣿⣿⣿⣿⣿⣿⣿⣿⣿⣿⣿⣿⣿⣿⣿⣿⣿⣿⣿⣿⣿⣿⣿⣿⣿⣹⣿⣇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⠓⠚⠓⠑⠑⠑⠑⠑⠑⠑⠑⠑⠑⠑⠑⠑⠑⠑⠑⠑⠑⠑⠑⠑⠑⠑⠑⠑⠑⠑⠑⠑⠑⠑⠑⠑⠑⠑⠑⠑⠑⠑⠑⠑⠑⠑⠑⠑⠑⠑⠑⠘⠛⠛⠛⠛⠛⠛⠛⠛⠛⠛⠛⠛⠛⠛⠛⠛⠛⠑⠘⠛⠛⠛⠛⠛⠛⠛⠚⠛⠛⠛⠛⠛⠛⠛⠛⠛⠛⠃⠋⠀⠀⠀⠀⠀⠀⠑⠛⠛⠛⠛⠛⠛⠛⠛⠛⠃⠚⠛⠛⠛⠛⠛⠛⠛⠛⠛⠓⠛⠛⠛⠛⠑⠘⠛⠛⠛⠛⠛⠛⠛⠓⠀⠘⠛⠛⠛⠛⠛⠛⠛⠛⠛⠛⠛⠛⠛⠛⠛⠛⠛⠛⠛⠛⠛⠛⠛⠛⠛⠛⠛⠃⠛⠛⠑⠑⠑⠑⠀</a:t>
            </a:r>
            <a:br/>
          </a:p>
        </p:txBody>
      </p:sp>
    </p:spTree>
  </p:cSld>
  <p:clrMapOvr>
    <a:masterClrMapping/>
  </p:clrMapOvr>
</p:sld>
</file>

<file path=ppt/slides/slide7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⡏⢝⢝⢝⢕⢜⢕⢝⢝⢕⢕⢝⢝⢝⢝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⡕⢕⢕⢕⢕⢕⢕⢕⢜⢕⢕⢕⢕⢜⢕⢕⢕⢕⢟⢕⢹⣿⣿⢕⢕⢻⡇⢕⢕⢕⢕⢕⢕⢕⢜⢻⢇⢕⢕⢕⢕⢕⢸⣿⢕⢕⢕⣕⣱⣾⣿⡿⢿⣽⣟⢻⢟⢜⣵⣿⣿⣿⣿⣿⣿⣿⣿⣿⣿⣿⣿⣿⣿⣿⣿⣿⣿⡇⢕⢕⢕⢕⢕⢕⢕⢕⣼⣿⡿⢏⢕⣱⣿⢇⢕⢱⢟⢕⢕⢕⢕⢕⢕⢕⢕⢕⢕⣸⡿⢟⢏⢕⢕⢕⢕⢕⢕⢕⢕⢕⢕⢕⠀</a:t>
            </a:r>
            <a:br/>
            <a:r>
              <a:t>⢝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⢷⡕⢕⢕⢕⢕⢕⢕⢕⢕⢕⢕⢕⢕⢕⢕⢕⢕⢕⢕⢕⢻⣿⢕⢕⢜⡇⢕⢕⢕⢕⢕⢕⢕⢕⢕⢕⢕⢕⢕⢕⢱⣺⣿⣿⣿⣿⣿⣿⣿⢏⢕⢕⢿⡇⢕⣱⢿⣯⣳⣮⣵⣷⣷⣷⣷⣷⣿⣷⣾⣯⣽⣿⣿⣿⣿⣿⣿⣿⣷⣼⣕⡕⢕⢕⣼⣿⡿⢕⢕⣱⡿⢇⢕⣱⢇⢕⢕⢕⢕⢕⢕⢕⢕⣕⣵⣾⣿⣷⣵⣵⣕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⢷⡕⢕⢕⢕⢕⢕⢕⢕⢕⢕⢕⢕⢕⢕⢕⢕⢕⢕⢕⢜⣿⡕⢕⢕⢸⢕⢕⢕⢕⢕⢕⢕⢕⢕⢕⢕⢕⣱⣷⣿⣿⣿⢿⣻⣿⣿⣽⢕⢕⢕⢕⡾⢕⣵⣱⣷⣿⣿⣿⣿⣿⣿⣿⣿⣿⣿⣿⣿⣿⣿⣿⣿⣿⣿⣷⣯⣽⣻⢿⣿⣿⣿⣿⣿⣿⡕⢕⣵⢏⢕⢱⣾⢏⢕⢕⢕⢕⢕⢕⢕⣵⣿⣿⣿⣿⣿⡻⢿⢿⣿⣿⣿⣷⣵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⡕⢕⢕⢕⢕⢕⢕⢕⢕⢕⢕⢕⢕⢕⢕⢕⢕⢕⢕⢹⣧⢕⢕⢕⢕⢕⢕⢕⢕⢕⢕⢕⣵⣷⣾⣿⣿⣿⢿⣽⣾⣿⣿⣿⣿⡇⢕⢕⢕⢜⣱⣿⣿⣿⣿⣿⣿⣿⣿⣿⣿⣿⣿⣿⣿⢿⢿⣿⣿⣿⣿⣿⣿⣿⣿⡿⢿⣿⣷⣿⣿⣿⣿⣿⣿⣾⣇⡕⢱⢏⢕⢕⢕⢕⢕⢕⣱⣷⣿⣿⣿⣿⣿⣿⣿⣿⣿⣷⣷⣿⣝⢿⣿⣿⣷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⢷⡕⢕⢕⢕⢕⢕⢕⢕⢕⢕⢕⢕⢕⢕⢕⢕⢕⢕⢜⣿⢕⢕⢕⢕⢕⢕⢕⢕⣱⣾⣿⣿⡿⢟⣯⣷⣷⣿⣿⣿⣿⣿⣿⣿⣧⢕⡕⢕⣼⣿⣿⣿⣿⣿⣿⡿⣿⣻⣯⣿⣾⣿⣿⣿⣿⣿⣿⣿⣿⣿⣿⣿⣿⣿⣿⣿⣷⣿⣿⣿⣿⡷⢯⣻⢿⣿⣿⣧⣕⢕⢕⢕⢕⣵⣿⣿⣿⣿⣿⢿⢟⢟⢟⢿⣿⣿⣿⣿⣿⣿⣿⣾⢿⣿⣿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⡕⢕⢕⢕⢕⢕⢕⢕⢕⢕⢕⢕⢕⢕⢕⢕⢕⢕⢹⡕⢕⢕⢕⢕⢕⣵⣿⣿⡿⢟⣽⣾⣿⣿⣿⣿⣿⣿⣿⣿⣿⣿⣿⣿⣎⡇⢸⣿⣿⣿⣿⣿⣯⣿⣿⣿⣿⣿⣿⣿⣿⣿⣿⣿⣿⣿⣿⣿⣿⣿⣿⣿⣿⣿⣿⣿⣿⣿⣿⣿⣿⣿⣿⣵⣯⢻⣿⣿⣷⣵⣵⣾⣿⣿⣿⣿⣿⢇⢕⢕⢕⢕⢕⢝⢝⢟⢟⢿⣿⣿⣿⣯⢿⣿⣿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⡕⢕⢕⢕⢕⢕⢕⢕⢕⢕⢕⢕⢕⢕⢕⢕⢕⢜⢕⢕⢕⣱⣷⣿⣿⡿⢏⢇⢕⣿⣿⣿⣿⣿⣿⣿⣿⣿⣿⣿⣿⣿⣿⣿⣾⣸⣿⣿⣿⣿⣿⣿⣿⣿⣿⣿⣿⣿⣿⣿⣿⣿⣿⣿⣿⣿⣿⣿⣿⣿⣿⣿⣿⣿⣿⣿⣿⣿⣿⣿⣿⣿⣿⣿⣷⣮⡻⢿⣿⣿⣿⡏⢝⢻⡟⢕⢕⢕⢕⢕⢕⢵⢗⢕⡕⡕⢕⢕⢜⢝⢻⢾⣿⣿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⡇⢕⢕⢕⢕⢕⢕⢕⢕⢕⢕⢕⢕⢕⢕⢕⢕⢜⣱⣵⣿⣿⡿⢏⢕⢕⢕⢕⢜⢿⣿⣿⣿⣿⣿⣿⣿⣿⣿⣿⣿⣿⣿⣿⣿⣿⣿⣿⣿⣿⣿⣿⣿⣿⣿⣿⣿⣿⣿⣿⣿⣿⣿⣿⣿⣿⣿⣿⣿⣿⣿⣿⣿⣿⣿⣿⣿⣿⣿⣿⣿⡿⢿⢿⡻⢻⣷⣿⣿⣿⣧⡕⢕⢕⢕⢕⢕⢕⢕⢕⢕⢕⢕⢕⢝⢎⡕⢗⢕⡕⣼⣿⣿⣧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⣇⢕⢕⢕⢕⢕⢕⢕⢕⢕⢕⢕⢕⢕⢕⢕⢜⣿⣿⡿⢏⢕⢕⢕⢕⢕⢕⢕⢱⢕⢹⣿⣿⣿⣿⣿⣿⣿⣿⣿⣿⣿⣿⣿⣿⣿⣿⣿⣿⣿⣿⣿⣿⣿⣿⣿⣿⣿⣿⣿⣿⣿⣿⣿⣿⣿⣟⡟⢿⣿⣿⣿⣿⣿⣿⣿⣿⣿⣿⢟⢷⢕⢕⣕⣕⣻⣿⣿⣿⢿⣧⢕⢕⢕⢕⢕⢕⢕⢕⢕⢕⢕⢕⢕⡕⢕⢕⢝⢿⣼⣿⣿⣿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⣇⢕⢕⢕⢕⢕⢕⢕⢕⢕⢕⢕⢕⢕⢕⣾⣿⣿⢇⢕⢕⢕⢕⢕⢕⢕⢕⢕⢕⢕⢝⢕⢜⢿⡟⢝⣿⢝⢕⢕⢕⢻⣿⡿⢟⢟⢟⢿⢿⢿⢿⢿⡿⣿⣿⣿⣿⣿⣿⣿⢿⢿⣿⣿⢿⢏⢝⣽⣾⣝⢟⢟⣻⣿⣿⢟⢟⢕⢕⢕⢕⢕⣺⣿⣿⣿⢏⢕⢕⢝⣧⡕⢕⢕⢕⢕⢕⢕⢕⢕⢕⢕⢜⢏⢕⢕⣸⣱⣿⢿⣿⣿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⢕⢕⢕⢕⢕⢕⢕⢕⢕⢕⢕⢕⢕⣾⣿⣿⢇⢕⢕⢕⢕⢕⢕⢕⢕⢕⢕⢕⢕⢕⢕⢕⢝⢕⢕⢕⢕⢕⢕⢕⢜⢟⢕⢕⢕⢕⢕⢕⢕⢕⢕⢕⢝⢝⢝⣿⣿⡿⢕⢕⢕⢕⢕⢕⢕⢸⢻⢿⢏⢕⢕⢕⢇⢕⢕⢕⢕⢕⢕⢕⣿⣿⣿⢟⢕⢕⢕⢕⢕⢜⢕⢄⠑⢕⢕⢕⢕⢕⢕⢕⢕⢕⢕⢕⢕⢜⢕⢕⢕⢜⢝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⢇⡕⢕⢕⢕⢕⢕⢕⢕⢕⢕⢕⢕⢕⢕⢕⢕⢕⢕⢕⢕⢕⢕⢕⢕⢕⢕⢕⢕⢕⢕⢕⢕⢕⢕⢕⢕⢕⢕⢱⣿⡟⢕⢕⢕⢕⢕⢕⢕⢕⢜⢕⢕⢕⢕⢕⢕⢕⢕⢕⢕⢕⢕⢕⢸⢟⢟⢕⢕⢕⢕⢕⢕⢕⢕⢕⢕⢔⠁⠀⠁⠕⠕⠕⠑⢑⢕⢕⢕⠕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⣼⣿⣿⢇⢜⣷⣵⡕⢕⢕⢕⢕⢕⢕⢕⢕⢕⢕⢕⢕⢕⢕⢕⢕⢕⢕⢕⢕⢕⢕⢕⢕⢕⢕⢕⢕⢕⢕⢕⢕⢕⢕⢕⢕⢝⢕⢕⢕⢕⢕⢕⢕⢕⢕⢕⢕⢕⢕⢕⢕⢕⢕⢕⢕⢕⢕⢕⢕⢕⢕⢕⢕⢕⢕⢕⢕⢕⢕⢕⢕⢕⢕⠀⠀⠀⠀⢄⢄⢔⢕⢕⢕⢅⢄⢰⣴⡕⢷⣷⣷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⢏⢕⢜⢟⢿⣿⣷⣵⣕⢕⢕⢕⢕⢕⢕⢕⢕⢕⢕⢕⢕⢕⢕⢕⢕⢕⢕⢕⢕⢕⢕⢕⢕⢕⢕⢕⢕⢕⢕⢕⢕⢕⢕⢕⢕⢕⢕⢕⢕⢕⢕⢕⢕⢕⢕⢕⢕⢕⢕⢕⢕⢕⢕⢕⢕⢕⢕⢕⢕⢕⢕⢕⢕⢕⢕⢕⣕⡕⢕⢕⠀⠀⢔⢔⢕⢕⢕⢕⢵⢵⢷⢇⢕⢕⢕⢕⢻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⡟⢕⢕⢕⢕⢕⢕⢝⢝⢟⢿⢷⢧⣵⣕⣕⢕⢕⢕⢕⢕⢕⢕⢕⢕⢕⢕⢕⢕⢕⢕⢕⢕⢕⢕⢕⢕⢕⢕⢕⢕⢕⢕⢕⢕⢕⢕⢕⢕⢕⢕⢕⢕⢕⢕⢕⢕⢕⢕⢕⢕⢕⢕⢕⢕⢕⢕⢕⢕⣕⣕⣕⣵⣵⣷⣿⣿⢟⢕⢕⢕⢀⢄⢕⢕⢕⢁⠀⠑⢕⢕⢕⢕⢕⢕⢕⢕⢕⢹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⢇⢕⢕⢕⢕⢕⢕⢕⢕⢕⢕⢕⢕⢕⢕⢕⢝⢝⢕⢕⢕⢵⢵⣕⣕⣕⣕⣕⣕⢕⢕⢕⢕⢕⢕⢕⢕⢕⢕⢕⢕⢕⢕⢕⢕⢕⢕⢕⢕⢕⢕⢕⢕⢕⢕⢕⢕⢕⢕⢕⣕⣱⣵⣵⣵⣵⣷⣷⡜⢟⢟⢟⢟⢟⢝⢕⢕⢕⢕⢕⢕⢕⠕⠁⠁⢕⢕⢔⠀⠀⠑⢕⢕⢕⢕⢕⢕⢕⢕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⡟⢕⢕⢕⢕⢕⢕⢕⢕⢕⢕⢕⢕⢕⢕⢕⢕⢕⢕⢕⢕⢕⢕⢕⢕⢕⢝⢝⢝⢝⢕⢕⢕⢕⢜⢕⢕⢕⢕⢕⢕⢵⢵⢵⢵⢵⣵⣵⣵⣵⣵⣵⣵⣵⣵⣵⣵⣷⣷⣾⣿⡿⢿⢟⢟⢟⢟⢝⢝⢕⢕⢕⢕⢕⢕⢕⢕⢕⢕⢕⢕⢕⠁⠀⠀⠀⠕⢕⢕⢕⢄⠀⠀⠁⠑⢕⢕⢕⢕⢕⢜⠀</a:t>
            </a:r>
            <a:br/>
            <a:r>
              <a:t>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⡇⢕⢕⢕⢕⢕⢕⢕⢕⢕⢕⢕⢕⢕⢕⢕⢕⢕⢕⢕⢕⢕⢕⢕⢕⢕⢕⢕⢕⢕⢕⢕⢕⢕⢕⢕⢕⢕⢕⢕⢕⢕⢕⢕⢕⢕⢕⢕⢕⢕⢕⢕⢕⢕⢕⢕⢕⢕⢕⢕⢕⢕⢕⢕⢕⢕⢕⢕⢕⢕⢕⢕⢕⢕⢕⢕⢕⢕⢕⢕⢕⢕⠀⠀⠀⠀⠀⢕⢕⢕⢕⢕⢄⢔⢕⢕⢕⣵⣅⡑⠕⠀</a:t>
            </a:r>
            <a:br/>
            <a:r>
              <a:t>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⢕⢕⢕⢕⢕⢕⢕⢕⢕⢕⢕⢕⢕⢕⢕⢕⢕⢕⢕⢕⢕⢕⢕⢕⢕⢕⢕⢕⢕⢕⢕⢕⢕⢕⢕⢕⢕⢕⢕⢕⢕⢕⢕⢕⢕⢕⢕⢕⢕⢕⢕⢕⠀⢀⢄⢄⢀⠀⢕⢕⢕⢕⢕⢕⢄⠁⠘⢻⣿⣿⢔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⡏⢕⢕⢕⢕⢕⢕⢕⢕⢕⢕⢕⢕⢕⢕⢕⢕⢕⢕⢕⢕⢕⢕⢕⢕⢕⢕⢕⢕⢕⢕⢕⢕⢕⢕⢕⢕⢕⢕⢕⢕⢕⢕⢕⢕⢕⢕⢕⢕⢕⢕⢕⢕⢕⢕⢕⢕⢕⢕⢕⢕⢕⢕⢕⢕⢕⢕⢕⢕⢕⢕⢕⢕⢕⢕⢕⢕⢕⢕⢕⢕⢕⠕⠀⠑⢕⢕⢕⢕⢕⢕⢕⢕⢕⢕⢕⢕⢄⠀⢁⢕⢕⠀</a:t>
            </a:r>
            <a:br/>
            <a:r>
              <a:t>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⢕⢕⢕⢕⢕⢕⢕⢕⢕⢕⢕⢕⢕⢕⢕⢕⢕⢕⢕⢕⢕⢕⢕⢕⢕⢕⢕⢕⢕⢕⢕⢕⢕⢕⢕⢕⢕⢕⢕⢕⢕⢕⢕⢕⢕⢕⢕⢕⢕⢕⢕⢕⠀⠀⠀⠕⠕⢕⢕⠕⠕⢕⢕⢕⢕⢕⢕⢕⢕⢕⢕⢕⠀</a:t>
            </a:r>
            <a:br/>
            <a:r>
              <a:t>⡿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⢇⢕⢕⢕⢕⢕⢕⢕⢕⢕⢕⢕⢕⢕⢕⢕⢕⢕⢕⢕⢕⢕⢕⢕⢕⢕⢕⢕⢕⢕⢕⢕⢕⢕⢕⢕⢕⢕⢕⢕⢕⢕⢕⢕⢕⢕⢕⢕⢕⢕⢕⢕⢕⢕⢕⢕⢕⢕⢕⢕⢕⢕⢕⢕⢕⢕⢕⢕⢕⢕⢕⢕⢕⢕⢕⢕⢕⢕⢕⢕⢕⢕⢕⢕⢔⢄⢄⢀⠀⠀⠀⠀⢕⢕⢕⢕⢕⢕⢕⢕⢕⢕⢕⠀</a:t>
            </a:r>
            <a:br/>
            <a:r>
              <a:t>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⣼⣿⣿⢏⢕⢕⢕⢕⢕⢕⢕⢕⢕⢕⢕⢕⢕⢕⢕⢕⢕⢕⢕⢱⣼⢕⢕⢕⢕⢕⢕⢕⢕⢕⢕⢕⢕⢕⢕⢕⢕⢕⢕⢕⣱⡕⢕⢕⢕⢕⢕⢕⢕⢕⢕⢕⢁⢕⢕⢕⢕⢕⢕⢕⢕⢕⢕⢕⢕⢕⢕⢕⢕⢕⢕⢕⢕⢕⢕⢕⢕⢕⢕⢕⢕⢕⢕⢕⢕⢕⢕⢕⢕⢕⢕⢕⢕⢕⢕⢕⢕⢕⢕⢕⢕⢕⢕⠀</a:t>
            </a:r>
            <a:br/>
            <a:r>
              <a:t>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⣷⣵⣵⣷⣿⣿⣿⡿⢟⢕⢕⢕⢕⢕⢕⢕⢕⢕⢕⢕⢕⢕⢕⢕⢕⢕⢕⢕⢕⢱⣿⣿⡇⢕⢕⢕⢕⢕⢕⢕⢕⢕⢕⢕⢕⢕⢕⢕⢕⢱⣵⣷⣧⡕⢕⢕⢕⢕⢕⢕⢕⢕⢕⢕⢕⢕⢕⢕⢕⢕⢕⢕⢕⢕⢕⢕⢕⢕⢕⢕⢕⢕⢕⢕⢕⢕⢕⢕⢕⢕⢕⢕⢕⢕⢕⢕⢕⢕⡕⢕⢕⢕⢕⢕⢕⢕⢕⢕⢕⢕⢕⢕⢕⢕⠀</a:t>
            </a:r>
            <a:br/>
            <a:r>
              <a:t>⢕⢕⢕⢕⢕⢕⢕⢕⢕⢕⢕⢕⢕⢕⢕⢕⢕⢕⢕⢕⢕⢕⢕⢕⢕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⡝⢟⢻⢿⢯⡝⢕⢕⢕⢕⢕⢕⢕⢕⢕⢕⢕⢕⢕⢕⢕⢕⢕⢕⢕⢕⢕⢕⢕⣿⣿⣿⣷⢕⢕⢕⢕⢕⢕⢕⢕⢕⢕⢕⢕⢕⢕⢕⢕⣼⣿⣿⣿⣿⣕⠕⠕⠑⠕⠕⢕⠕⠑⢑⢁⢁⢕⢕⢕⢕⢕⢕⢕⢕⢕⢕⢕⢕⢕⢕⢕⢕⢕⢕⢕⢕⢕⢕⢕⢕⢕⢕⢕⢕⢕⢕⢕⢕⡇⢕⢕⢕⢕⢕⢕⢕⢕⢕⢕⠕⢕⢕⢕⢕⠀</a:t>
            </a:r>
            <a:br/>
            <a:r>
              <a:t>⢕⢕⢕⢕⢕⢕⢕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⣧⣕⢕⢕⢕⢕⢕⢕⢕⢕⢕⢕⠕⢕⢕⢕⢕⢕⢕⢕⢕⢕⢕⢕⢕⢕⢕⢜⢿⣿⣿⣿⣇⢕⢕⢕⢕⢕⢕⢕⢕⢕⢕⢐⢕⢕⢕⢸⣿⣿⣿⣿⣿⣿⣴⡔⢄⢔⢔⢕⢕⢕⢕⢕⢕⢕⢕⢕⢕⢕⢕⢕⢕⢕⢕⢕⢕⢕⢕⢕⢕⢕⢕⢕⢕⢕⢕⢕⢕⢕⢕⢕⢕⢕⢕⢕⢕⣇⢕⢕⢕⢕⢕⢕⢕⢕⢕⢕⢁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⢿⣿⣿⣧⣕⣕⢕⢕⢕⢕⢕⢕⢕⢕⢕⢕⢕⢕⢕⢕⢅⡕⢕⢕⢕⢕⣼⣷⣕⢝⢻⣿⣿⡕⢕⢕⢕⢕⢕⢕⢕⢕⢕⢕⢕⢕⢱⣿⣿⣿⣿⣿⣿⣿⣿⣿⢇⠑⢕⢕⢕⢕⢕⢕⢕⢕⢕⢕⢕⢕⢕⢕⢕⢕⢕⢄⢕⢕⢕⢕⢕⢕⢕⢕⢕⢕⢕⢕⢕⢕⢕⢕⢕⢕⢕⢕⢕⣿⢑⠀⢕⢕⢕⢕⢕⢕⢕⢕⠁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⣿⣿⣿⡷⢕⢕⢕⢕⢕⢕⢕⠀⢕⢕⢕⢅⣾⡇⢕⢕⢕⣼⣿⣿⡿⢷⢵⡑⢝⢻⢕⢕⢕⠁⢕⢕⢕⠀⠁⢕⠁⢄⣾⣿⣿⣿⣿⣿⣿⣿⣿⣿⣦⡕⢕⢕⢕⢕⢕⢕⢕⢕⢕⢕⢕⢕⢕⢕⢕⢕⢕⢕⢕⢕⢕⢕⢕⢕⢕⢕⢕⢕⢕⢕⢕⢕⢕⢕⢕⢕⢕⢕⢕⣿⢕⠀⢕⢕⢕⢕⢕⢕⢀⢕⢄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⡇⢕⢕⠀⢕⢕⢕⢕⢔⢕⢕⣵⣿⣿⡇⢕⢕⢼⢿⠙⠟⠿⢿⣷⣷⣧⣴⣅⡕⢕⠀⢕⢕⢕⠀⠄⠀⢀⣼⣿⣿⣿⢿⢿⢿⢿⢿⢿⢟⠏⢑⡑⢕⢕⢕⢕⢕⢕⢕⢕⢕⢕⢕⢕⢕⢕⢕⢕⢕⢕⢕⢕⢕⢕⢕⢕⢕⢕⢕⢕⢕⢕⢕⢕⢕⢕⢕⢕⢕⢕⡇⠁⢀⢕⢕⢕⢕⢕⠀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⢅⢕⡕⢕⢜⣿⣿⣿⡇⢕⠀⠀⢀⢀⠄⠀⠀⠀⠀⠉⠛⢿⡇⢕⠀⢕⢕⢕⠀⠀⢀⣼⣿⣿⣿⣿⣷⡵⢕⣕⣅⣕⣔⣞⣟⣳⢕⢕⢕⢑⢕⢕⢕⢕⢕⢕⢕⢕⢕⢕⢕⢕⢕⢕⢕⢕⢕⠕⠑⠑⠕⢕⢕⢕⢕⢕⢕⠕⠁⠁⢁⢔⢕⢕⠑⠀⢕⢕⢕⢕⢕⠁⢕⢕⠀⢕⢕⢕⢕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⡟⢕⢕⠑⢕⢕⢅⢕⣾⡇⡇⢕⣿⡿⠏⠁⢕⢀⢕⢕⣵⣤⡔⠕⠔⢀⠀⠀⢀⠑⢕⠀⠕⢕⠕⠀⢀⣼⣿⣿⣿⣿⣿⣿⣿⣿⣿⡿⠟⠟⠟⠟⠟⠷⠕⢕⢕⠁⢕⢕⢕⢕⢕⠕⢕⢕⠕⢕⢕⢕⢕⢕⢕⢕⢄⠀⠀⠀⠀⠁⠁⠁⢁⢀⢄⢔⢕⢕⢕⢕⢕⠀⢔⢕⢕⢕⠕⢁⢕⢕⢕⠀⢕⢕⢕⢱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⡇⢕⠁⠀⠀⠐⢕⣾⣿⡇⢕⢕⢸⣵⣦⢀⠀⣵⣾⣿⠙⢻⠑⠀⠀⠀⠀⠀⣿⡇⠑⠀⡁⢕⠀⠀⣸⣿⣿⣿⣿⣿⣿⣿⣿⢏⠁⢀⢀⠀⠀⠀⠀⠀⠀⢁⢕⢕⠁⢕⢕⢕⢕⢕⢕⠕⢕⢁⠑⢕⢕⢕⢕⢕⢕⢔⢀⢀⢐⢔⢔⢕⢕⢕⢕⢕⢕⢕⢕⢕⢕⢔⢕⢕⢕⢑⢄⢕⢕⣵⣇⢐⢕⢕⢕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⡇⢕⠀⠀⠀⢕⣼⣿⣿⣇⢕⢕⢜⣿⣿⣧⡔⢹⣿⣿⡄⢕⢴⣔⣄⡔⠀⢰⢏⠕⢀⣵⢕⠕⢀⣱⣿⣿⣿⣿⣿⣿⣿⣿⣕⣴⣷⣿⣶⣴⡕⠑⠑⠕⢄⠀⠁⢕⢄⠀⠑⢕⢕⢕⢕⢔⢀⠑⠕⢄⢁⠑⠕⢕⢕⢕⢕⢔⢕⢕⣕⢕⢕⢕⢕⢕⢕⢕⢕⢕⢕⢕⢕⢕⢕⢕⢕⣱⣾⣿⣿⡕⢕⢕⢕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⢸⣿⣿⢕⢀⢔⢄⢱⣿⣿⣿⣿⢕⣕⢕⢿⣿⣿⣿⣷⣿⣿⣷⣕⢸⢿⢇⠁⢄⢕⣕⣴⡿⠇⠑⣠⣾⣿⣿⣿⣿⣿⣿⣿⣿⣿⣿⣿⣿⡇⠙⢝⠁⠀⠀⠀⢕⠀⢄⣵⣕⡕⢀⠀⠑⠕⢕⢕⢕⢔⠀⠁⠑⠕⢔⢔⢄⢄⢔⢔⢕⢔⢕⠕⢕⢕⢕⢕⢕⢅⢕⢕⢕⢕⢕⢕⢕⣱⣾⣿⣿⣿⣿⣇⢕⢕⢕⢕⢝⠀</a:t>
            </a:r>
            <a:br/>
            <a:r>
              <a:t>⢕⢕⠑⠑⢕⠕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⠕⠁⠁⠁⠅⠑⠕⠕⠕⠕⠕⢕⢕⢕⢕⢕⢕⢕⢕⢕⢕⢕⢕⢕⢜⣿⣿⣇⢕⣾⡇⢸⣿⣿⣿⣿⢕⢻⣷⣸⣿⣿⣿⣟⣏⣿⣿⣿⣷⣷⣷⣷⣷⣿⣿⣿⣶⣶⣾⣿⣿⣿⣿⣿⣿⣿⣿⣿⣿⣿⣿⣿⣿⣧⢀⢕⢣⣵⣴⢕⡑⢀⣼⣿⣿⣿⠑⠀⢀⠀⠁⠑⢕⢕⢕⢄⠀⠀⠀⠁⠐⠁⠁⠑⠑⠑⠁⠀⠀⠁⠑⠕⠕⠄⢕⢕⢔⢕⣕⣵⣿⣿⡿⢏⢕⢻⣿⣿⡕⢕⢀⣧⣕⠀</a:t>
            </a:r>
            <a:br/>
            <a:r>
              <a:t>⢕⢕⠀⠀⠔⠐⠐⠐⠅⠄⠅⢄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⢀⢀⢀⠀⠀⠀⠀⠀⠁⠑⠕⢕⢕⢕⢕⢕⢕⢕⢕⢕⢕⢝⢿⣿⣼⣿⣿⣾⣿⢿⣿⣿⢕⢜⢿⡇⣿⣿⣿⣿⡿⢿⢵⢿⣵⣭⣽⣿⣿⣿⣿⣿⣿⣿⣿⣿⣿⣿⣿⣿⣿⣿⣿⣿⣿⣿⣿⣿⣿⣿⣷⣕⢜⢿⠟⢑⣱⣾⣿⣿⡿⢃⣠⣵⣿⣷⣄⡀⠀⠁⠑⠕⠐⠐⢔⢄⢄⢀⢀⠀⠀⠀⠀⢀⢀⢀⢀⢄⢔⢕⢕⢱⣷⣿⣿⡿⢟⢕⢕⢕⢕⢕⢻⣿⣿⣕⢕⢹⣿⠀</a:t>
            </a:r>
            <a:br/>
            <a:r>
              <a:t>⢕⢕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⢐⢁⢑⢕⠑⠑⠑⠑⢕⢕⢕⢕⢕⢕⢝⢟⢝⢝⢝⢕⢸⣿⣿⢕⢕⢕⢻⢹⣿⣿⢕⢕⢕⢕⢕⢻⣿⣿⣿⣿⣿⣿⣿⣿⣿⣿⣿⣿⣿⣿⣿⣿⣿⣿⣿⣿⣿⣿⣿⣿⣿⣿⣿⣿⣿⣿⣿⣿⣿⡿⣿⣿⣿⣿⣿⣿⣿⣿⣿⣷⣴⠀⠀⠀⠀⠀⠁⠕⢕⢕⢕⢕⢕⢇⢕⢕⢕⢕⢕⢕⢕⢕⣼⣿⣿⢝⢕⢕⢕⢕⢕⢕⢕⢜⢟⢿⣿⣷⣵⡹⠀</a:t>
            </a:r>
            <a:br/>
            <a:r>
              <a:t>⢕⢕⠕⢄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⢸⣿⣿⡕⢕⢕⢕⢕⣱⣿⣿⣿⣿⣿⣿⣿⣿⣿⣿⣿⣿⣿⣿⣿⣿⣿⣿⣿⣿⣿⣿⣿⣿⣿⣿⣿⣷⣧⣼⣿⣏⡿⣿⣧⣽⣿⣿⣿⣿⣿⣿⣿⣿⠇⠀⣕⢕⢔⢔⢄⢄⢄⢕⢕⢕⢕⢕⢕⢕⢕⢕⢕⢕⢕⢕⣿⣿⡿⢕⢕⢕⢕⢕⢕⢕⢕⢕⢕⢕⢝⢟⢿⣿⠀</a:t>
            </a:r>
            <a:br/>
            <a:r>
              <a:t>⢕⢕⢕⢕⢄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⢑⢑⢕⢕⢕⢕⢕⢕⢕⢕⢕⢕⢕⢕⢕⢕⢕⢕⢕⢕⢕⢕⢕⢕⢕⢕⢕⢕⢕⢕⢕⢿⣿⣿⢕⢕⢕⢕⢕⣿⣿⣿⣧⣵⣵⣷⣿⣿⣿⣿⣿⣿⣿⣿⣿⣿⣿⣿⣿⣿⣿⣿⣿⣿⣿⣿⣿⣿⣿⣿⣿⣿⣿⣿⣿⢟⢝⢝⢕⢕⢕⢻⢻⣿⣿⣿⣿⣿⣿⣿⢇⢔⣕⣕⣱⣵⣷⣾⣿⣿⡯⢇⢕⢕⢕⢕⢕⢕⢕⠅⠁⢕⢸⣿⣿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⠅⢕⢕⢕⢕⢕⢕⢕⢕⢕⢕⢕⢕⢕⢕⢕⢕⢕⢕⢕⢕⢕⢕⢕⢕⢕⢕⢕⢕⢕⢕⢕⢕⢕⢕⢸⣿⡿⢕⢕⢕⢕⢕⢻⣿⣿⣿⣿⣿⣿⣿⣿⣿⣿⣿⣿⣿⣿⣿⣿⣿⢏⣿⣿⣿⣿⣿⣿⣿⣿⣿⣿⣿⣿⣿⣿⣿⣿⣿⡕⢕⢕⢕⢕⢕⢕⢸⣿⣿⣿⣿⣿⣿⢏⣰⢵⣳⣿⣿⣿⣿⣿⢟⢕⢕⢕⢕⢕⢕⢕⢕⢕⢕⢔⢕⢕⣾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⢅⢅⢅⢕⢕⢕⢕⢕⢕⢕⢕⢕⢕⢕⢕⢕⢕⢕⢕⢕⢕⢕⢕⢕⢕⢕⢕⢕⢕⢕⢕⢕⢕⢕⢕⢸⣿⡇⢕⢕⢕⢕⢕⢸⣿⣿⣿⣿⣿⣿⣿⣿⣿⣿⣿⣿⣿⣿⣿⣿⣿⣧⣿⣿⣿⣿⣿⣿⣿⣿⣿⣿⣿⣿⣿⣿⣿⣿⣿⣷⣕⢕⢕⢕⢕⣱⣾⣿⣿⣿⣿⣿⣿⡞⢕⢕⢻⢿⣿⢟⢏⢕⢕⢕⢕⢕⢕⢕⢕⢕⢕⠕⠕⠕⢕⢱⣿⣿⡟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⢻⣿⣿⣿⣿⣿⣿⣿⣿⣿⣿⣿⣿⣿⣿⣿⣿⣿⣿⣿⣿⣿⣿⣿⣿⣿⣿⣿⣿⣿⣿⣿⣿⣿⣿⣿⣿⣿⣿⣿⣿⣿⣿⣿⣿⣿⣿⡿⠏⢅⢁⠁⢕⢕⢕⢕⢕⢕⢕⢕⢕⢕⢕⢕⢕⢕⢕⠀⠀⢄⢕⣸⣿⣿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⠀⠁⠁⢀⢁⢁⢁⢁⢕⢕⢕⢕⢕⢕⢕⢕⢕⢕⢕⢕⢕⢕⢕⢕⢕⢕⢕⢕⢕⢕⢕⢕⢕⢕⢕⢕⢕⢸⣿⣿⢕⢕⢕⢕⢕⢕⢅⢿⣿⣿⣿⣿⣿⣿⣿⣿⣿⣿⣿⣿⣿⣿⣿⣿⣿⣿⣿⣿⣿⣿⣿⣿⣿⣿⣿⣿⣿⣿⣿⣿⣿⣿⣿⣿⣿⣿⣿⣿⣿⣿⣿⣿⡟⢕⢕⢑⠕⢕⢕⢕⢕⢕⢕⢕⢕⢕⢕⢕⢕⢕⢕⢕⠀⠀⠀⢕⢕⣿⣿⡿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⢑⢜⢿⣿⣿⣿⣿⣿⣿⣿⣿⣿⣿⣿⡿⢿⢿⣿⣿⣿⣿⣿⣿⣿⣿⣿⣿⣿⣿⣿⣿⣿⣿⣿⣿⣿⣿⣿⣿⣿⣿⣿⣿⣿⡿⠏⢕⢕⢔⢕⢕⢕⢕⢕⢕⢕⢕⢕⢕⢕⢕⢕⢕⢕⢕⠀⠀⠀⢄⢕⢸⣿⣿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⢑⢕⢕⢕⢕⢕⢕⢁⢁⢕⢕⢕⢕⢕⢕⢕⢕⢕⢕⢕⢕⢕⢕⢕⢕⢕⢕⢕⢕⢕⢕⢕⢕⢕⢕⢕⢕⢸⣿⣿⢕⢕⢕⢕⢕⢕⢕⢑⢅⢻⣿⣿⣿⣿⣿⣿⣿⣏⢕⢕⢕⢕⢕⢕⢕⢕⢝⢝⢟⢿⣿⣿⣿⣿⣿⣿⣿⣿⣿⣿⣿⣿⣿⣿⣿⣿⣿⣿⡿⢏⢕⢕⢕⢕⢕⢕⢕⢕⢕⢕⢕⢕⢕⢕⢕⢕⢕⢕⢕⢕⠀⠀⠀⠀⢕⢕⣿⣿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⢑⠕⢅⠔⠕⢄⢄⢔⢔⠕⠑⠀⠀⢕⢕⢕⢕⢕⢕⢕⢕⢕⢕⢕⢕⢕⢕⢕⢕⢕⢕⢕⢕⢕⢕⢕⢕⢕⢕⢕⢕⢕⢕⢸⣿⣿⢕⢕⢕⢕⢕⢕⢕⢕⢕⢔⢝⢿⣿⣿⣿⣿⣿⣿⣿⣷⣵⡕⢕⢕⢕⢕⢕⢕⢕⢕⣕⣿⣿⣿⣿⣿⣿⣿⣿⣿⣿⣿⣿⣿⣿⣿⡿⢏⢕⢕⢕⢕⢕⢕⢕⢕⢕⢕⢕⢕⢕⢕⢕⢕⢕⢕⢕⢕⢕⢄⢄⢄⢄⢕⢕⣸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⠑⢕⢕⢕⢕⢕⢕⢕⢕⠀⠀⢕⢕⢕⢕⢕⢕⢕⢕⢕⢕⢕⢕⢕⢕⢕⢕⢕⢕⢕⢕⢕⢕⢕⢕⢕⢕⢕⢕⢕⢕⢸⣿⣿⢕⢕⢕⢕⢕⢕⢕⢕⢕⢕⢕⢕⢝⢿⣿⣿⣿⣿⣿⣿⣿⣿⣼⣗⣟⣱⣾⣿⣿⣿⣿⣿⣿⣿⣿⣿⣿⣿⣿⣿⣿⣿⣿⣿⢟⢝⢕⢕⢕⢕⢕⢕⢕⢕⢕⢕⢕⢕⢕⢕⢕⢕⢕⢕⢕⢕⢕⢕⢕⢕⢕⢕⢕⢕⢱⣿⣿⢏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⠕⢕⢕⢕⢑⢑⢅⢕⢕⢕⢕⢕⢕⢕⢕⢕⢕⢕⠀⠀⠅⠀⢕⢕⢕⢕⢕⢕⢕⢕⢕⢕⢕⢕⢕⢕⢕⢕⢕⢕⢕⢕⢕⢕⢕⢕⢕⢕⢕⢕⢕⢕⢕⢕⢕⢕⢕⣿⣿⡕⢕⢕⢕⢕⢕⢕⢕⢕⢕⢕⢕⢕⢕⢝⢿⣿⣿⣿⣿⣿⣿⣿⣿⣿⣿⣿⣿⣿⣿⣿⣿⣿⣿⣿⣿⣿⣿⣿⣿⣿⢿⢏⠕⢕⢕⢕⢕⢕⢕⢕⢕⢕⢕⢕⢕⢕⢕⢕⢕⢕⢕⢕⢕⢕⢕⢑⠕⠕⢕⢕⢕⢕⢕⣾⣿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⢕⠕⢕⠁⠑⠁⠁⢄⢄⠑⠕⠑⠑⢕⢕⢔⢕⢕⢕⢕⢕⢕⢕⢕⢕⢕⢕⢕⢕⢕⢕⢕⢕⢕⢕⢕⢕⢕⢕⢕⢕⢕⢕⢕⢕⢕⢸⣿⣇⢕⢕⢕⢕⢕⢕⢕⢕⢕⢕⢕⢕⢕⢕⢕⢜⠻⢿⣿⣿⣿⣿⣿⣿⣿⣿⣿⣿⣿⣿⣿⣿⣿⣿⣿⣿⢿⢟⢝⢕⢕⢕⢕⠀⠑⢕⢕⢕⢕⢕⢕⢕⢕⢕⢕⢕⢕⢕⢕⢕⢕⢕⢕⢕⢁⢕⢕⢀⠄⠀⢕⢕⣵⣿⣿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⢄⢄⢕⢕⢕⢕⢕⠀⠀⠀⠀⠀⢀⢀⢄⢕⢕⢕⢕⢕⢕⢕⢕⢕⢕⢕⢕⢕⢕⢕⢕⢕⢕⢕⢕⢕⢕⢕⢕⢕⢕⢕⢕⢕⢕⢕⢕⢕⢕⢿⣿⡕⢕⢕⢕⢕⢕⢕⢕⢕⢕⢕⢕⢕⢕⢕⠀⢕⢕⢝⢻⣿⣿⣿⣿⣿⣿⣿⣿⣿⣿⢿⢟⢟⢝⢕⢕⢕⢕⢕⢕⢕⢕⢕⢕⠀⠑⢕⢕⢕⢕⢕⢕⢕⢕⢕⢕⢕⢕⢕⢕⢕⢕⢕⢕⢕⢕⢔⢔⢄⢕⢕⣼⣿⣿⢏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⢄⢕⢕⢕⢕⢑⠁⢀⢀⢄⢄⢕⢕⢕⢕⢕⢕⢕⢕⢕⢕⢕⢕⢕⢕⢕⢕⢕⢕⢕⢕⢕⢕⢕⢕⢕⢕⢕⢕⢕⢕⢕⢕⢕⢕⢕⢕⢕⢕⢸⣿⡇⢕⢕⢕⢕⢕⢕⢕⢕⢕⢕⢕⢕⠕⠀⠀⠀⢕⢕⢕⢜⢝⢿⢿⢿⢟⢏⢝⢕⢕⢕⢕⢕⢕⢕⢕⢕⢕⢕⢕⢕⢕⢕⠀⠀⠀⢕⢕⢕⢕⢕⢕⢕⢕⢕⠕⢕⢕⢕⢕⡕⢕⢕⢕⢕⢕⢕⢕⢕⢕⣾⣿⡿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⢄⠀⠀⢁⢅⢕⢕⢕⢕⢕⢕⢕⢕⢕⢕⢕⢕⢕⢕⢕⢕⢕⢕⢕⢕⢕⢕⢕⢕⢕⢕⢕⢕⢕⢕⢕⢕⢕⢕⢕⡕⢕⢕⢕⢕⢕⢕⢕⢕⢸⣿⣇⢕⢇⢕⢕⢕⢕⢕⢕⢕⢕⢕⢕⠀⠀⠀⠀⠁⢅⡕⢕⢕⢕⢕⢕⢕⢕⢕⢕⢕⢕⢕⢕⢕⢕⢕⢕⢕⢕⢕⢕⠑⠀⠀⠀⠀⢕⢕⢕⢕⢕⢕⢕⢕⢕⢄⢕⢕⢕⢕⢕⠑⢕⢕⢕⢕⢕⢕⢕⣿⣿⣿⣕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⢄⠀⢐⢔⢕⢕⢕⢕⢕⢕⢕⢕⢕⢕⢕⢕⢕⢕⢕⢕⢕⢕⢕⢕⢕⢕⢕⢕⢕⢕⢕⢕⢕⢕⢕⢕⢕⢕⢕⢕⢕⢕⣱⣿⣿⣿⣿⣿⣷⣷⣧⣵⣵⣱⣾⣿⣿⢕⢜⢧⡕⢕⢕⢕⢕⢕⢕⢕⢕⠀⠀⠀⠀⠀⠀⠑⠕⢕⢕⢕⢕⢕⢕⢕⢕⢕⢕⢕⢕⢕⢕⢕⢕⢕⠕⠑⠀⠀⠀⠀⠀⠀⢕⢕⢕⢕⢕⢕⢕⢕⢕⢕⢕⢕⡕⢕⢕⠀⢕⢕⢕⢕⢕⢕⢕⣿⣿⣿⢿⣿⣷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⣿⣿⣺⣿⣷⣾⣿⣽⣿⣟⣻⢿⢿⢝⣹⢕⢕⢕⢕⠑⢕⢕⢕⢕⢕⢕⢕⠀⠀⠀⠀⠀⠀⠀⠀⠀⠁⢕⢕⢕⢕⢕⢕⢕⢕⢕⢕⢕⢕⢑⠁⠀⠀⠀⠀⠀⠀⠀⠀⢄⢕⢕⢕⢕⢕⢕⢕⢕⢕⢕⢕⡕⢕⢕⢕⠑⠑⢕⢕⣑⣱⣵⣵⣾⣷⣿⣿⣿⣿⣿⡕⢕⢕⢕⢕⢕⢕⢕⢕⢕⢕⢕⢕⢕⢕⢕⢕⢕⢕⢕⠀</a:t>
            </a:r>
            <a:br/>
            <a:r>
              <a:t>⢕⢕⢕⢕⢕⢕⢕⢕⢕⢕⢕⢕⢕⢕⢕⢕⢕⢕⢕⢕⢕⢕⣕⣕⣱⣵⣵⡵⢕⢕⢕⢕⢕⢕⢕⢕⢕⣕⡕⢕⢕⢕⢕⢕⢕⢕⢕⢕⢕⢕⢕⢕⢕⢕⢕⢕⢕⢕⢕⢕⢕⢕⢕⢕⢕⢕⢕⢕⢕⢕⢕⢕⢕⢕⢕⢕⢕⢕⢕⢕⢕⢕⢕⢕⢕⢕⢕⢕⢕⢕⢕⢕⢑⠅⠑⠄⢕⢕⢕⢕⢕⢕⢕⢕⢕⢕⢕⢕⢕⢕⢕⢕⢕⢕⢕⢕⢕⢕⢕⢕⢕⢕⢕⢕⢕⢕⢕⢕⢕⢕⢹⣿⣿⢿⣿⣿⣿⣿⣿⣿⣿⣿⡇⠀⣿⢕⢕⢕⢕⠀⢕⢣⢕⢕⢕⢕⢕⠀⠀⠀⠀⠀⠀⠀⠀⢀⢕⢕⠕⠀⠑⢕⢕⢕⢕⠑⠀⢕⢕⢕⢀⠀⠀⠀⠀⠀⠀⠀⠀⢕⢕⢕⢕⢕⢕⢕⢕⡕⢕⢱⢟⢕⢕⢕⡕⠀⣵⣾⣿⣿⣿⣿⣿⣿⣿⣿⣿⣯⣿⣿⢕⢕⢕⢕⢕⢕⢕⢕⢕⢕⢕⢕⢕⢕⢕⢕⢕⢕⢕⢕⠀</a:t>
            </a:r>
            <a:br/>
            <a:r>
              <a:t>⢕⢕⢕⢕⢕⢕⢕⢕⢕⢕⢕⢕⣕⣵⣵⣵⣷⣷⣾⣿⣿⣿⢿⢟⢟⢏⣝⣕⣕⣕⣵⡵⢷⢗⢟⢟⢝⢝⢕⢕⢕⢕⢕⢕⢕⢕⢕⢕⢕⢕⢕⢕⢕⢕⢕⢕⢕⢕⢕⢕⢕⢕⢕⢕⢕⢕⢕⢕⢕⢕⢕⢕⢕⢕⢕⢕⢕⢕⢕⢕⢕⢕⢕⢕⢕⢕⢕⢕⢕⢕⢕⢕⢄⢄⢁⢄⢕⢕⢕⢕⢕⢕⢕⢕⢕⢕⢕⢕⢕⢕⢕⢕⢕⢕⢕⢕⢕⢕⢕⢕⢕⢕⢕⢕⢕⢕⢕⢕⢕⢕⢕⣿⣿⣿⡻⣿⣿⣿⣿⣿⢟⢕⢕⠀⣿⢕⢕⢕⢕⠀⢕⢕⢕⢹⣿⣿⣷⠀⠀⠀⠀⠀⠀⠀⢀⣵⡱⢕⠀⠀⠀⠕⢕⢕⠑⠀⠀⠀⢕⢕⢕⠀⠀⠀⠀⠀⠀⠀⠀⢕⢕⢕⢕⢕⢕⣱⢞⠕⢕⢕⢕⢕⢕⢱⠕⢕⢜⢻⣿⣿⣿⣿⣿⣿⣿⣿⣿⣿⣿⣇⡕⢕⢕⢕⢕⢕⢕⢕⢕⢕⢕⢕⢕⢕⢕⢕⢕⢕⢕⢕⠀</a:t>
            </a:r>
            <a:br/>
            <a:r>
              <a:t>⢕⢕⢕⢕⢕⢕⢕⢕⢕⢕⢕⢜⢟⢟⢟⢟⢟⢟⢝⢝⣕⣱⣵⣵⣷⢿⢿⢟⢟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⣱⣿⣿⣿⣿⣿⣿⣿⣿⣿⣿⣷⣷⣇⠀⢸⢕⢕⢕⢕⠀⢕⢕⢕⢕⢝⢕⢕⠀⠀⠀⠀⠀⠀⢀⣼⣿⢕⢕⢄⠀⠀⠀⠕⠁⠀⠀⠀⢀⢕⢱⣿⡆⠀⠀⠀⠀⠀⠀⢕⢕⣱⢵⢇⢕⢎⢕⢕⠀⢕⢕⢕⢕⢕⡜⠕⢱⣵⣷⣷⣾⣷⣷⣷⣷⣾⣷⣽⣟⢿⣿⣿⣷⣕⢕⢕⢕⢕⢕⢕⢕⢕⢕⢕⢕⢕⢕⢕⢕⢕⢕⠀</a:t>
            </a:r>
            <a:br/>
            <a:r>
              <a:t>⢕⢕⢕⢕⢕⢕⢕⢕⢕⢕⢕⢕⢕⣕⣕⣵⡵⢷⢾⢟⢟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⢟⣯⣿⣿⣿⣿⣿⣿⣿⣿⣿⣿⣝⠀⢸⢕⢕⢕⢕⢔⢕⢕⢕⢕⢕⢕⢕⠀⠀⠀⠀⠀⢀⣾⣿⢏⢕⢕⢕⢀⠀⠀⠀⠀⠀⠀⡀⢕⢕⢜⣿⣿⡄⠀⠀⠀⠀⠀⢕⢜⢕⢕⢕⢕⢕⢕⠁⢄⢕⢕⢕⢕⢱⡇⠀⣺⣿⣿⣿⣿⣿⣿⣿⣿⣿⣿⣿⣿⣿⣷⣽⡻⣿⣿⣧⣕⢕⢕⢕⢕⢕⢕⢕⢕⢕⢕⢕⢕⢕⢕⠀</a:t>
            </a:r>
            <a:br/>
            <a:r>
              <a:t>⣷⣵⣵⣷⣷⣿⡿⢿⢿⢗⢞⢏⢝⢝⢕⢕⢕⢕⢕⢕⢕⢕⢕⢕⢕⢕⢕⢕⢕⢕⢕⢕⢕⢕⢕⢕⢕⢕⢕⢕⢕⢕⢕⢕⢕⢕⢕⢕⢕⢕⢕⢕⢕⢕⢕⢕⢕⢕⢕⢕⢕⢕⢕⢕⢕⢕⢕⢕⢕⢕⢕⢕⢕⢕⢕⢕⢕⢕⢕⢕⢕⢕⢕⢕⢕⢕⢕⢕⢕⢕⢕⢕⢕⢕⢕⢕⢕⢕⢕⢕⠑⢁⢁⢑⢕⢕⢕⢕⢕⢕⢕⢕⢕⢕⢕⢕⢕⢕⢕⢕⢕⢕⢕⢕⢕⢕⣱⣿⡿⣱⣿⣿⣿⣿⣿⣿⣿⣿⣿⣿⣿⣿⣧⠀⢸⢕⢕⢕⢱⢕⢕⢕⢕⢕⢕⢕⢕⠀⠀⠀⠀⢀⣼⣿⢏⢕⢕⢕⢕⢕⢔⣴⣶⣴⣴⢞⡕⢕⢕⢕⢻⣿⣷⢀⠀⠀⠀⠀⢕⢕⢕⢕⢕⢕⢕⢕⠀⢕⢕⢕⢕⢕⣼⢇⢀⣻⣿⣿⣿⣿⣿⣿⣿⣿⣿⣿⣿⣿⣿⣿⣿⣿⣾⣝⢿⣿⣷⡕⢕⢕⢕⢕⢕⢕⢕⢕⢕⢕⢕⢕⠀</a:t>
            </a:r>
            <a:br/>
            <a:r>
              <a:t>⡿⢟⢟⢟⢝⢕⢕⢕⢕⢕⢕⢕⢕⢕⢕⢕⢕⢕⢕⢕⢕⢕⢕⢕⢕⢕⢕⢕⢕⢕⢕⢕⢕⢕⢕⢕⢕⢕⢕⢕⢕⢕⢕⢕⢕⢕⢕⢕⢕⢕⢕⢕⢕⢕⢕⢕⢕⢕⢕⢕⢕⢕⢕⢕⢕⢕⢕⢕⢕⢕⢕⢕⢕⢕⢕⢕⢕⢕⢕⣵⡕⢕⢕⢕⢕⢕⢕⢕⢕⢕⢕⢕⢕⢕⢕⢕⢕⢑⠁⠀⠀⠀⢅⢕⢕⢕⢕⢕⢕⢕⢕⢕⢕⢕⢕⢕⢕⢕⢕⢕⢕⢕⢕⢕⢕⣼⣿⢟⣾⣿⣿⣿⣿⣿⣿⣿⣿⣿⣿⣿⣿⣿⣿⠔⢸⢕⢕⢕⢸⢕⢕⢕⢕⢕⢕⢕⠑⠀⠀⠀⢀⣼⣿⢏⢕⢕⢕⢕⢕⢱⣾⣿⣿⣿⢟⣵⣿⣧⢕⢕⢜⢻⣿⣇⢀⠀⠀⢔⢕⢕⢕⢕⢕⢕⢕⢕⠀⢕⢕⢕⢕⢱⣿⠁⢱⣿⣿⣿⣿⣿⣿⣿⣿⣿⣿⣿⣿⣿⣿⣿⣿⣿⣿⣿⣿⣞⢿⣿⣧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⣕⣵⣷⡗⢿⢟⢕⢕⢕⢕⢕⢕⢕⢕⢕⢕⢕⢕⢕⢕⢕⢕⢕⢕⠑⢔⢅⢐⢄⢔⢕⢕⢕⢕⢕⢕⢕⢕⢕⢕⢕⢕⢕⢕⢕⢕⢕⢕⢕⢕⢕⣸⣿⣏⣿⣿⣿⣿⣿⣿⣿⣿⣿⣿⣿⣿⣿⣿⣏⡕⠀⢸⢕⢕⢕⢸⢕⢕⢕⢕⢕⢕⢕⢀⢀⢄⢰⣿⡿⢇⢕⢕⢕⢕⢕⣵⣿⣿⣿⡿⢏⣵⣿⣿⡿⢕⢕⢕⢜⢿⣿⣧⡔⢀⢕⢕⢕⢕⢕⢕⢕⢕⠀⠑⢕⢕⢕⢕⣾⣿⠀⢕⢝⢻⣿⣿⣿⣿⣿⣿⣿⣿⣿⣿⣿⣿⣿⣿⣿⣿⣿⣿⣿⣷⣝⣿⣿⣇⢕⢕⢕⢕⢕⢕⢕⢕⢕⠀</a:t>
            </a:r>
            <a:br/>
            <a:r>
              <a:t>⢕⢕⢕⢑⢕⢕⢕⢕⢕⢕⢕⢕⢕⢕⢕⢕⢕⢕⢕⢕⢕⢕⢕⢕⢕⢕⢕⢕⢕⢕⢕⢕⢕⢕⢕⢕⢕⢕⢕⢕⢕⢕⢕⢕⢕⢕⢕⢕⢕⢕⢕⢕⢕⢕⢕⢕⢕⢕⢕⢕⢕⢕⢕⢕⢕⢕⢕⢕⢕⣱⣵⣾⡿⢿⢟⢕⢕⢕⢕⢕⢕⢕⢕⢕⢕⢕⢕⢕⢕⢕⢕⢕⢕⢕⢕⢕⢔⢕⢕⢕⢕⢕⢕⢕⢕⢕⠕⢕⢕⢕⢕⢕⢕⢕⢕⢕⢕⢕⢕⢕⢕⢕⢕⢱⣿⡿⣼⣿⣿⣿⣿⣿⣿⣿⣿⣿⣿⣿⣿⣿⣿⣿⢇⠀⢸⢕⢕⢕⡕⢕⢕⢕⢕⢕⢕⠑⣕⢕⢕⢕⢝⡕⢕⢕⢕⢕⢕⣼⣿⣿⡿⢏⢕⢜⣿⣿⢟⢕⢕⢕⢕⢕⢜⢻⣿⢿⢕⢕⢕⢕⢕⢕⢕⢕⢕⠀⢔⢕⢕⢕⢱⣿⣿⠀⢕⢱⣾⣿⣿⣿⣿⣿⣿⣿⣿⣿⣿⣿⣿⣿⣿⣿⣿⣿⣿⣿⣿⣿⣮⢿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⣕⣵⣷⣾⡿⢟⢏⢝⢕⢕⢕⢕⢕⢕⢕⢕⢕⢕⢕⢕⢕⢕⢕⢕⢕⢕⢕⢕⢕⢕⢕⢕⢕⢕⢕⢕⢕⢕⢕⠕⠑⢁⢄⢕⢕⢕⢕⢕⢕⢕⢕⢕⢕⢕⢕⢕⢕⢕⢕⣾⣿⢳⣿⣿⣿⣿⣿⣿⣿⣿⣿⣿⣿⣿⣿⣿⣿⣿⢇⠀⣼⢕⢕⢔⡇⢕⢕⢕⢕⢕⢕⣸⣿⣿⡕⣿⣿⣿⣷⣮⡕⡕⢕⢜⠟⢏⢕⢕⢕⡵⢯⢏⢕⢕⢕⢕⢕⢕⣕⣱⣵⢱⡕⢕⢕⢕⡇⢕⢕⢕⢕⢄⡕⢕⠕⢕⣿⣿⣿⠀⢕⢸⣿⣿⣿⣿⣿⣿⣿⣿⣿⣿⣿⣿⣿⣿⣿⣿⣿⣿⣿⣿⣿⣿⣿⣯⢿⣿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⣕⣕⣷⡾⢿⢟⢏⢕⢕⢕⢕⢕⢕⢕⢕⢕⢕⢕⢕⢕⢕⢕⢕⢕⢕⢕⢕⢕⢕⢕⢕⢕⢕⢕⢕⢕⢕⢕⢕⢕⢕⠑⠁⢀⢄⢕⢕⢕⢕⢕⢕⢕⢕⢕⢕⢕⢕⢕⢕⢕⢕⢕⢸⣿⣏⣿⣿⣿⣿⣿⣿⣿⣿⣿⣿⣿⣿⣿⣿⣿⣿⣿⢇⢔⣿⢕⢕⣸⡇⢕⢕⢕⢕⢕⢠⣿⣿⣿⡧⢻⣿⣿⣿⣿⣗⢕⢕⠕⠀⠀⠀⠀⠀⢕⢕⢕⢕⢕⢕⣵⣾⣿⣿⣿⡟⣼⡇⢕⢕⢱⡇⢕⢕⢕⠕⢸⡇⠁⠀⢱⣿⣿⣿⢕⢕⢼⣿⣿⣿⣿⣿⣿⣿⣿⣿⣿⣿⣿⣿⣿⣿⣿⣿⣿⣿⣿⣿⣿⣿⣿⣯⢿⣿⣇⢕⢕⢕⢕⢕⢕⠀</a:t>
            </a:r>
            <a:br/>
            <a:r>
              <a:t>⢕⢕⢕⢕⢕⢕⢕⢕⢕⢕⢕⢕⢕⢕⢕⢕⢕⢕⢕⢕⢕⢕⢕⢕⢕⢕⢕⢕⢕⢕⢕⢕⢕⢕⢕⢕⢕⢕⢕⢕⢕⢕⢕⢕⢕⢕⢕⢕⢕⢕⢕⢕⢕⢕⢕⢕⣕⡕⢕⢞⢝⢟⢝⢕⢕⢕⢕⢕⢕⢕⢕⢕⢕⢕⢕⢕⢕⢕⢕⢕⢕⢕⢕⢕⢕⢕⢕⢕⢕⢕⢕⢕⢕⢕⢕⢕⢕⢕⢕⠕⢐⢄⢔⢕⢕⢕⢕⢕⢕⢕⢕⢕⢕⢕⢕⢕⢕⢕⢕⢕⢕⢕⣿⣿⣿⣿⣿⣿⣿⣿⣿⣿⣿⣿⣿⣿⣿⣿⣿⣿⢟⢇⠀⢸⣿⠁⢅⣿⡇⢕⢕⠁⢕⠑⣾⣿⣿⣿⡇⢸⣿⣿⣿⣿⣿⡗⢕⠀⠀⠀⠀⠀⢕⢕⢕⣱⣼⣿⣿⣿⣿⣿⣿⣿⢇⣿⣇⢕⢕⢸⣷⢕⢕⢕⠀⢸⣇⠀⠀⣸⣿⣿⣿⡕⠁⢹⣿⣿⣿⣿⣿⣿⣿⣿⣿⣿⣿⣿⣿⣿⣿⣿⣿⣿⣿⣿⣿⣿⣿⣿⣿⣏⣿⣿⡕⢕⢕⢕⢕⢕⠀</a:t>
            </a:r>
            <a:br/>
            <a:r>
              <a:t>⢕⢕⢕⢕⢕⢕⢕⢕⢕⢕⢕⢕⢕⢕⢕⢕⢕⢕⢕⢕⢕⢕⢕⢕⢕⢕⢕⢕⢕⢕⢕⢕⢕⢕⢕⢕⢕⢕⢕⢕⢕⢕⢕⢕⢕⢕⢕⢕⢕⢕⢕⣕⣕⢳⢞⢏⢝⢕⢕⢕⢕⢕⣕⣱⢵⢇⢕⢕⢕⢕⢕⢕⢕⢕⢕⢕⢕⢕⢕⢕⢕⢕⢕⢕⢕⢕⢕⢕⢕⢕⢕⢕⢕⢕⢕⢕⠑⠁⠀⢄⢕⢕⢕⢕⢕⢕⢕⢕⢕⢕⢕⢕⢕⢕⢕⢕⢕⢕⢕⢕⢕⢕⣿⣿⣿⣿⣿⣿⣿⣿⣿⣿⣿⣿⣿⣿⣿⣿⣟⢕⢕⢕⠀⣿⡿⢁⣾⣿⢇⢕⢕⢀⢑⣼⣿⣿⣿⣿⣿⢕⣿⣿⣿⣿⣿⢇⠀⠀⠀⠀⠀⢔⢕⣷⣿⣿⣿⣿⣿⣿⣿⣿⣿⢏⣼⣿⣿⢕⢕⢸⣿⡕⢕⢕⠀⣿⣿⢀⢀⣿⣿⣿⣿⡇⠀⢕⢝⢟⢿⣿⣿⣿⣿⣿⣿⣿⣿⣿⣿⣿⣿⣿⣿⣿⣿⣿⣿⣿⣿⣿⣿⣿⡼⣿⣧⢕⢕⢕⢕⢕⠀</a:t>
            </a:r>
            <a:br/>
            <a:r>
              <a:t>⢕⢕⢕⢕⢕⢕⢕⢕⢕⢕⢕⢕⢕⢕⢕⢕⢕⢕⢕⢕⢕⢕⢕⢕⢕⢕⢕⢕⢕⢕⢕⢕⢕⢕⢕⢕⢕⢕⢕⢕⢕⢕⢕⢕⢕⢕⣕⣵⡷⢞⢏⢝⢕⢕⣕⡕⢵⢕⣕⣵⣷⡿⢏⢕⢕⢕⢕⢕⢕⢕⢕⢕⢕⢕⢕⢕⢕⢕⢕⢕⢕⢕⢕⢕⢕⢕⢕⢕⢕⢕⢕⢕⢕⢕⢕⢅⢄⢔⢕⢕⢕⢕⢕⢕⢕⢕⢕⢕⢕⢕⢕⢕⢕⢕⢕⢕⢕⢕⢕⢕⢕⢕⢿⣿⣿⣿⣿⣿⣿⣿⣿⣿⣿⣿⣿⣿⣿⣿⣿⣷⡕⠕⢱⣿⡇⣼⣿⣿⢕⢕⢅⢑⣼⣿⣿⣿⣿⣿⣿⡕⢿⣿⣿⣿⡟⠀⠀⠀⠀⠀⢀⢱⣿⣿⣿⣿⣿⣿⣿⣿⣿⣿⢏⣼⣿⣿⣿⢕⢕⢸⣿⡇⢕⢕⢄⣿⣿⡕⢱⣿⣿⣿⣿⡇⠀⢕⢕⣕⣵⣿⣿⣿⣿⣿⣿⣿⣿⣿⣿⣿⣿⣿⣿⣿⣿⣿⣿⣿⣿⣿⣿⣿⣷⢻⣿⡇⢕⢕⢕⢕⠀</a:t>
            </a:r>
            <a:br/>
            <a:r>
              <a:t>⠑⠑⠑⠑⠑⠑⠑⠑⠑⠑⠑⠑⠑⠑⠑⠑⠑⠑⠑⠑⠑⠑⠑⠑⠑⠑⠑⠑⠑⠑⠑⠑⠑⠑⠑⠑⠑⠑⠑⠑⠑⠑⠑⠓⠚⠛⠛⠙⠑⠑⠑⠚⠚⠛⠛⠛⠛⠛⠛⠛⠛⠓⠑⠑⠑⠑⠑⠑⠑⠑⠑⠑⠑⠑⠑⠑⠑⠑⠑⠑⠑⠑⠑⠑⠑⠑⠑⠑⠑⠑⠑⠑⠑⠑⠑⠑⠑⠑⠑⠑⠑⠑⠑⠑⠑⠑⠑⠑⠑⠑⠑⠑⠑⠑⠑⠑⠑⠑⠑⠑⠑⠑⠘⠛⠃⠛⠛⠛⠛⠛⠛⠛⠛⠛⠛⠛⠛⠛⠛⠛⠃⠀⠘⠛⠛⠛⠛⠛⠑⠑⠑⠘⠛⠛⠛⠛⠛⠛⠛⠃⠘⠛⠛⠛⠁⠀⠀⠀⠀⠀⠑⠚⠛⠛⠛⠛⠛⠛⠛⠛⠛⠋⠘⠛⠛⠛⠛⠃⠑⠘⠛⠛⠑⠑⠑⠛⠛⠃⠘⠛⠛⠛⠛⠃⠀⠑⠚⠛⠛⠛⠛⠛⠛⠛⠛⠛⠛⠛⠛⠛⠛⠛⠛⠛⠛⠛⠛⠛⠛⠛⠛⠛⠛⠋⠛⠓⠑⠑⠑⠑⠀</a:t>
            </a:r>
            <a:br/>
          </a:p>
        </p:txBody>
      </p:sp>
    </p:spTree>
  </p:cSld>
  <p:clrMapOvr>
    <a:masterClrMapping/>
  </p:clrMapOvr>
</p:sld>
</file>

<file path=ppt/slides/slide7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⢿⢝⢝⢝⢝⢝⢕⢝⢝⢕⢕⢜⢝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⣿⣿⢕⢕⢕⢕⢕⢕⢕⢕⢕⢕⢕⢕⢕⢕⢜⢻⣿⢺⢇⢕⢕⢕⢕⢕⢕⢕⢕⢕⢕⢕⢕⢕⢜⢕⢕⢕⢕⢕⡪⢕⢕⢕⣕⣕⣕⣕⣱⣾⣿⣿⢟⡽⢿⣿⡿⢇⢾⢿⡿⢿⢿⢿⣿⣿⣿⣿⣿⣿⣿⣿⣿⣿⣿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⡕⢕⢕⢕⢕⢕⢕⢕⢕⢕⢕⢕⢕⢕⢕⢜⣿⡇⢕⢕⢕⢕⢕⢕⢕⢕⢕⢕⢕⢕⢕⢕⢕⢕⢕⢕⢕⢱⣸⣷⣷⣿⣿⢿⢿⣿⣿⡿⢟⢕⡝⢕⢻⢿⣷⢷⣟⣟⣟⣻⣯⣽⣵⣷⣾⣿⣿⣿⣿⣿⢿⣿⣿⣿⣷⣷⣧⡕⢕⢕⢕⢕⢕⢕⢕⢕⢕⢕⢕⢕⢕⢕⢕⢕⢕⢕⢕⢕⢕⢕⢕⢕⢕⢕⣕⣕⣕⣕⣕⣕⣕⣕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⣿⣷⡕⢕⢕⢕⢕⢕⢕⢕⢕⢕⢕⢕⢕⢕⢕⢻⣿⢕⢕⢕⢕⢕⢕⢕⢕⢕⢕⢕⢕⢕⢕⢕⢕⢕⢕⣱⣿⣿⡿⣻⣽⣾⣿⣿⣷⢏⢕⢕⢕⢕⢕⢕⣾⣿⣿⣿⣿⣿⣿⣿⣿⣿⣿⣿⣿⣿⣿⣿⣿⣿⣷⣾⣽⣟⡿⢿⣿⣿⣷⣵⣕⡕⢕⢕⢕⢕⢕⢕⢕⢕⢕⢕⢕⢕⢕⢕⢕⢕⢕⣱⣵⣾⣿⣿⣿⣿⣿⣿⣿⣿⣿⣿⣿⣷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⣿⣿⣿⡕⢕⢕⢕⢕⢕⢕⢕⢕⢕⢕⢕⢕⢕⢜⣿⡇⢕⢕⢕⢕⢕⢕⢕⢕⢕⢕⢕⢕⢕⣵⣷⣾⣿⣿⣟⣵⣿⣿⣿⣿⣿⡟⢕⢕⢕⢕⢕⢕⣱⣿⣿⣿⣿⣿⣿⣿⣿⣿⣿⣿⣿⣿⣿⣿⣿⣿⣿⣿⣿⣿⣿⣿⣿⣿⣾⣯⣟⣻⢿⣿⣿⣧⣵⢕⢕⢕⢕⢕⢕⢕⢕⢕⢕⣕⣵⣷⣾⣿⣿⣿⡟⡯⡽⢷⢟⡝⡹⢝⢕⡝⢻⣿⣿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⣷⡕⢕⢕⢕⢕⢕⢕⢕⢕⢕⢕⢕⢕⢕⢿⣇⢕⢕⢕⢕⢕⢕⢕⢕⢕⢕⣵⣾⣿⡿⣟⣽⣷⣷⣿⣿⣿⣿⣿⣿⣿⢕⢕⢕⢕⢕⢕⣾⣿⣿⣿⣿⣿⣿⣿⣿⣿⡿⢿⢿⣿⣿⣿⣿⣿⣿⣿⣿⣿⣿⣿⣿⣟⣻⢿⢿⣿⣿⣿⣮⣟⢿⣿⣷⣧⣕⢕⢕⢕⢕⢱⣾⣿⣿⣿⣿⣿⣿⢟⡹⢏⣱⣷⣾⣷⣾⣿⣿⣿⣿⣷⣜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⢹⣿⣿⣿⣿⣿⣇⢕⢕⢕⢕⢕⢕⢕⢕⢕⢕⢕⢕⢕⢜⣿⢕⢕⢕⢕⢕⢕⢕⣕⣵⣿⡿⢻⣵⣿⣿⣿⣿⣿⣿⣿⣿⣿⣿⣿⣿⡕⢕⢕⢕⣵⣿⣿⣿⣿⣿⣿⣿⣟⣿⣽⣷⣿⣿⣿⣿⣿⣿⣿⣿⣿⣿⣿⣿⣿⣿⣿⣿⣿⣿⣿⣷⣷⣯⣽⣝⡻⢮⣝⢿⣿⣷⣧⣕⢕⢻⣿⣿⣿⣿⣿⣿⢏⢕⢕⢞⢿⣿⣿⣿⣿⣿⣿⣿⣿⣿⣿⣧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⢜⢧⢕⢕⢕⢕⢕⢕⢕⢕⢕⢕⢕⢹⣿⣿⣿⣿⣿⡕⢕⢕⢕⢕⢕⢕⢕⢕⢕⢕⢕⢕⢕⢹⡇⢕⢕⢕⢕⣱⣾⣿⡿⢏⢕⢱⣿⣿⣿⣿⣿⣿⣿⣿⣿⣿⣿⣿⣿⣧⢳⡇⣼⣿⣿⣿⣿⣿⣿⣿⣿⣿⣿⣿⣿⣿⣿⣿⣿⣿⣿⣿⣿⣿⣿⣿⣿⣿⣿⣿⣿⣿⣿⣿⣿⣿⣿⣿⣿⣿⣷⣮⣕⡝⢻⣿⣿⣷⣾⣿⣿⣿⡿⣿⢇⢕⢕⢕⢕⢕⢝⣿⣿⣿⣿⣿⣿⣿⣿⣿⣿⡞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⡕⢕⢕⢕⢳⣕⢕⢕⢕⢕⢕⢕⢕⢕⢕⢕⢹⣿⣿⣿⣿⣧⡕⢕⢕⢕⢕⢕⢕⢕⢕⢕⢕⢕⢕⢕⢿⢕⢕⢱⣾⣿⢟⢝⢕⢕⢕⢕⢿⣿⣿⣿⣿⣿⣿⣿⣿⣿⣿⣿⣿⣿⣷⣧⢻⣿⣿⣿⣿⣿⣿⣿⣿⣿⣿⣿⣿⣿⣿⣿⣿⣿⣿⣿⣿⣿⣿⣿⣿⣿⣿⣿⣿⣿⣿⣿⣿⣿⣿⣿⣿⣿⣿⢯⣽⣿⣷⣎⢻⣿⣿⣿⢕⢹⣿⣼⢜⢕⢕⢕⢕⢕⢕⢜⢕⢽⢿⣿⣿⣿⣿⣿⣿⣇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⢱⡕⢕⢕⢹⣧⡕⢕⢕⢕⢕⢕⢕⢕⢕⢕⢹⣿⣿⣿⣿⣇⢕⢕⢕⢕⢕⢕⢕⢕⢕⢕⢕⢕⢕⢜⡇⣵⣿⡿⢇⢕⢕⢕⢕⢕⢕⢜⣿⣿⣿⣿⣿⣿⣿⣿⣿⣿⣿⣿⣿⣿⣿⣿⣿⣿⣿⣿⣿⣿⣿⣿⣿⣿⣿⣿⣿⣿⣿⣿⣿⣿⣿⣿⣿⣿⣿⣿⣿⣿⣿⣿⣿⣿⣿⣿⣿⣿⣿⣿⣿⣿⣿⣿⣿⣿⣿⣿⣿⣿⣿⣇⢕⢜⢇⢕⢕⢕⢕⢕⢕⢵⢵⢕⣕⢕⢕⢕⢜⢝⢟⢟⣳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⢜⢷⡕⢕⢕⢕⢕⢕⢕⢕⢕⢕⢹⣿⣿⣿⣿⡕⢕⢕⢕⢕⢕⢕⢕⢕⢕⢕⢕⢕⢕⣿⣿⡿⢕⢕⢕⢕⢕⢕⢕⢕⢕⢟⢻⢟⢿⢿⣿⣿⣿⣿⣿⣿⣿⣿⣿⣿⣿⣿⣿⣿⣿⣿⣿⣿⣿⣿⣿⣿⣿⣿⣿⣿⣿⣿⣿⣿⣿⣿⣿⡿⢿⣿⣿⣿⣿⣿⣿⣿⣿⣿⣿⣿⣿⢿⣿⡿⢻⣿⣿⣿⡟⢏⢕⢜⢻⡇⢕⢕⢕⢕⢕⢕⢕⢕⢕⢕⢕⢕⢕⡜⢱⢱⢵⢕⢕⢏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⢷⣕⢕⢕⢹⣧⢕⢕⢕⢕⢕⢕⢕⢕⢕⢜⣿⣿⣿⣷⡕⢕⢕⢕⢕⢕⢕⢕⢕⢕⢕⢕⣱⣿⡿⢕⢕⢕⢕⢕⢕⢕⢕⢕⢕⢕⢕⢕⢕⢕⢻⢟⢝⢝⢝⢟⢜⢏⢝⢻⣿⣿⣿⣿⣿⣿⣿⣿⣿⣿⣿⣿⣿⣿⣿⣿⣿⣿⣿⣿⡿⢿⡻⢏⢳⣼⣝⢟⢿⢟⢿⢟⢏⢝⢕⢕⢱⢿⢜⣵⣿⣿⡿⢟⢕⢕⢕⢕⢕⢜⢕⢑⢕⢕⢕⢕⢕⢕⢕⢕⢕⢕⢕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⢧⡕⢕⢜⢷⡕⢕⢕⢕⢕⢕⢕⢕⢕⢝⣿⣿⣿⣷⡕⢕⢕⢕⢕⢕⢕⢕⢕⢕⣸⣿⡟⢕⢕⢕⢕⢕⢕⢕⢕⢕⢕⢕⢕⢕⢕⢕⢕⢕⢕⢕⢕⢕⢕⢕⢕⢕⢕⢕⢹⣿⡟⢟⢏⢕⢕⢜⢕⢝⣿⣿⣿⣿⡿⢏⢜⢝⢝⢕⢕⢕⢕⢜⢕⢕⢕⢕⢕⢕⢕⢕⢕⢕⢕⢕⢕⢱⣿⢿⢟⢕⢕⢕⢕⢕⢕⢕⢕⢕⢕⠑⠕⠑⠕⢕⢕⢕⢕⢕⢕⢏⢕⠕⠑⠑⢑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⢕⢕⢕⢳⣕⢕⢕⢕⢕⢕⢕⢕⢕⢕⢻⢿⣿⣧⢕⢕⢕⢕⢕⢕⢕⢕⢱⣿⡿⢕⢞⡕⢕⢕⢕⢕⢕⢕⢕⢕⢕⢕⢕⢕⢕⢕⢕⢕⢕⢕⢕⢕⢕⢕⢕⢕⢕⢸⢏⢕⢕⢕⢕⢕⢕⢕⢕⢝⢻⢿⢟⢕⢕⢕⢕⢕⢕⢕⢕⢕⢕⢕⢕⢕⢕⢕⢕⢕⢕⢕⢕⢕⢕⢕⢎⢕⢕⢕⢕⢕⢕⢕⢕⢕⢕⢕⢕⢕⢕⠀⠀⠀⠀⠁⠁⠁⠑⠁⠀⠀⠀⢀⢀⣕⡑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⢜⣇⢕⢕⢕⢕⢕⢕⢕⢕⢕⢕⢕⢝⢕⢕⢕⢕⢕⢕⢕⢱⣿⣿⢕⢕⣾⣷⣕⢕⢕⢕⢕⢕⢕⢕⢕⢕⢕⢕⢕⢕⢕⢕⢕⢕⢕⢕⢕⢕⢕⢕⢕⢕⢕⢕⢕⢕⢕⢕⢕⢕⢕⢕⢕⢕⢕⢕⢕⢕⢕⢕⢕⢕⢕⢕⢕⢕⢕⢕⢕⢕⢕⢕⢕⢕⢕⢕⢕⢕⢕⢕⢕⢕⢕⢕⢕⢕⢕⢕⢕⢕⢕⢕⢕⠀⠀⠀⢀⠁⠕⢕⢕⢕⣕⣕⣕⢕⢟⢏⢕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⢜⢻⣿⣷⣕⡕⢕⢕⢕⢕⢕⢕⢕⢕⢕⢕⢕⢕⢕⢕⢕⢕⢕⢕⢕⢕⢕⢕⢕⢕⢕⢕⢕⢕⢕⢕⢕⢕⢕⢕⢕⢕⢕⢕⢕⢕⢕⢕⢕⢕⢕⢕⢕⢕⢕⢕⢕⢕⢕⢕⢕⢕⢕⢕⢕⢕⢕⢕⢕⢕⢕⢕⢕⢕⢕⣱⢕⢕⢕⠀⢀⠑⢕⢄⠀⠁⠑⢝⢝⢝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⢝⢟⢿⢷⣧⣕⣕⢕⢕⢕⢕⢕⢕⢕⢕⢕⢕⢕⢕⢕⢕⢕⢕⢕⢕⢕⢕⢕⢕⢕⢕⢕⢕⢕⢕⢕⢕⢕⢕⢕⢕⢕⢕⢕⢕⢕⢕⢕⢕⢕⢕⢕⢕⢕⢕⢕⢕⢕⢕⢕⢕⢕⢕⢕⢕⢕⢕⣕⣵⣷⣾⣿⢏⢕⢕⢕⢕⠀⠀⠁⢕⢔⢀⠀⠀⠑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⢝⢝⢝⢗⢇⢵⢕⢕⢕⢕⢕⢕⢕⢕⢕⢕⢕⢕⢕⢕⢕⢕⢕⢕⢕⢕⢕⢕⢕⢕⢕⢕⢕⢕⢕⢕⢕⢕⢕⢕⢕⢕⢕⢕⢕⢕⢕⢕⢕⢕⢕⢕⢕⢕⢕⣕⣕⡱⢷⣾⣿⢿⢿⢟⢏⢕⢕⢕⢕⢕⢕⢕⠀⠀⠀⠀⢕⢕⢔⢀⢀⢔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⢝⢗⢧⢵⣵⣕⣕⣕⣕⢕⢕⢕⢕⢕⢕⢕⢕⢕⢕⢕⢕⢕⢕⢕⢕⢕⢕⢕⢕⢕⢕⢕⢕⢕⢕⢕⢕⢕⢕⣕⣕⣵⣵⣷⣿⣿⡿⢿⢗⢕⢕⢕⢕⢕⢕⢕⢕⢕⢕⢕⢕⢕⢕⠀⠀⠀⠀⠀⢕⢕⢕⢕⠑⢅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⡏⢕⢕⢕⢕⢕⢕⢕⢕⢕⢕⢕⢕⢕⢕⢕⢕⢕⢕⢕⢕⢕⢕⢕⢕⢕⢕⢕⢕⢕⢕⢕⢕⢕⢕⢜⢕⢕⢕⢕⢕⢗⢗⢗⢷⢵⢵⢵⢵⢵⢵⢵⢵⢵⢵⡷⢷⢷⢾⢿⢿⢿⢟⢟⢝⢕⢕⢕⢕⢕⢕⢕⢕⢕⢕⢕⢕⢕⢕⢕⢕⢕⢕⢕⢕⢄⠀⢀⢔⢕⢕⢕⢕⢕⢕⢕⠕⠕⢕⣼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⢙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⢕⢕⢕⢕⢕⢕⢕⢕⢕⠀</a:t>
            </a:r>
            <a:br/>
            <a:r>
              <a:t>⢷⢧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⡕⢕⢕⢕⢕⢕⣱⣾⣿⢇⢕⢕⢕⢕⢕⢕⢕⢕⢕⢕⢕⢕⢕⢕⢕⢕⢕⢕⢕⢕⢕⢕⢕⢕⢕⢕⢕⢕⢕⢕⢕⢕⢕⢕⢕⢕⢕⢕⢕⢕⢕⢕⢕⢕⢕⢕⢕⢕⢕⢕⢕⢕⢕⢕⢕⢕⢕⢕⢕⢕⢕⢕⢕⢕⢕⢕⢕⢕⢕⢕⢕⢕⢕⢕⢕⢕⢕⢕⢕⢕⢕⢕⢕⢕⢕⢕⢕⢕⡀⢀⢀⢄⢔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⢿⣿⣿⣷⣷⣾⣿⡿⢟⢕⢕⢕⢕⢕⢕⢕⢕⢕⢕⢕⢕⢕⢕⢕⢕⢕⢕⢕⢕⢕⡕⡕⢕⢕⢕⢕⢕⢕⢕⢕⢕⢕⢕⢕⢕⢕⢕⢕⢕⢕⢕⢕⢕⢕⢕⢕⢕⢕⢕⢕⢕⢕⢕⢕⢕⢕⢕⢕⢕⢕⢕⢕⢕⢕⢕⢕⢕⢕⢕⢕⢕⢕⢕⢕⢕⢕⢕⢕⢕⢕⢕⢕⢕⢕⢕⢕⢕⢕⢕⣿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⣷⡕⢜⢝⢝⢝⢕⢕⢕⢕⢕⢕⢕⢕⢕⢕⢕⢕⢕⢕⢕⢕⢕⢕⢕⢕⢕⢕⢕⣼⣿⡇⢕⢕⢕⢕⢕⢕⢕⢕⢕⢕⢕⢕⢕⢕⢕⢕⢕⢕⢱⣕⢕⢕⢕⢕⢕⢕⢕⢕⢕⢕⠑⢅⢕⢕⢕⢕⢕⢕⢕⢕⢕⢕⢕⢕⢕⢕⢕⢕⢕⢕⢕⢕⢕⢕⢕⢕⢕⢕⢕⢕⢕⢕⢕⢕⢕⢕⢕⣿⡇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⣷⣕⢕⢕⢕⢕⢕⢕⢕⢕⢕⢕⢕⢕⢕⢕⢕⢕⢕⢕⢕⢕⢕⢕⢕⢕⣸⣿⣿⣷⢕⢕⢕⢕⢕⢕⢕⢕⢕⢕⢕⢕⢕⢕⢕⢕⢕⣧⣷⣾⣇⢕⢕⢕⢕⢕⢕⢕⢕⠑⢔⢕⢕⢕⢕⢕⢕⢕⢕⢕⢕⢕⢕⢕⢕⢕⢕⢕⢕⢕⢕⢕⢕⢕⢕⢕⢕⢕⢕⢕⢕⢕⢕⢕⢕⢕⢕⣿⣇⢕⢕⢕⢕⢕⢕⢕⢕⢕⢕⢕⢕⠀</a:t>
            </a:r>
            <a:br/>
            <a:r>
              <a:t>⢕⢕⢕⢕⢕⢕⢕⢕⢕⢕⢕⢕⢕⢕⢕⢕⢕⢕⢕⢕⢕⢕⢕⢕⢕⢕⢕⢕⢕⢕⢕⢕⢕⢗⢇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⢿⣷⣧⣕⡕⢕⢕⢕⢕⢕⢕⢕⢕⢕⢕⢕⢕⢕⠕⢑⢕⢕⢕⢕⢱⣿⣿⣿⣿⡕⢕⢕⢕⢕⢕⢕⢕⢕⢕⢕⢕⢕⢕⢕⢕⢱⣿⣿⣿⣿⣧⢕⠕⠑⠕⠕⠑⠑⠐⠁⢁⢁⢀⢕⢕⢕⢕⢕⢕⢕⢕⢕⢕⢕⢕⢕⢕⢕⢕⢕⢕⢕⢕⢕⢕⢕⢕⢕⢕⢕⢕⢕⢕⢕⢕⢕⣿⣿⡕⢕⢕⢕⢕⢕⢕⢕⢑⢕⠔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⢿⣿⡟⢕⢕⢕⢕⢕⢕⢕⢕⢕⢕⢕⢕⡕⢕⢕⢕⢕⣱⣧⣕⢝⢿⣿⣷⡕⢕⢕⢕⢕⢕⢕⢕⢕⠁⠑⠑⢕⢕⢕⣿⣿⣿⣿⣿⣿⣧⣴⡔⢔⠔⢀⢕⢕⢕⢕⢕⢕⢕⢕⢕⢕⢕⢕⢕⢕⢕⢕⢕⢕⢕⢕⢕⢕⢕⢕⢕⢕⢕⢕⢕⢕⢕⢕⢕⢕⢕⢕⢕⢕⢕⣿⣿⢇⢕⢕⢕⢕⢕⢕⢕⢄⢕⠑⢕⠀</a:t>
            </a:r>
            <a:br/>
            <a:r>
              <a:t>⢕⢕⢕⢕⢕⢕⢕⢕⢕⢕⢕⢕⢕⢕⢕⢕⢕⢕⢕⢕⢕⢕⢕⢕⢕⢕⢕⢕⢕⢕⢕⢕⢕⢕⢕⢕⢕⢕⢕⢕⢕⢕⢕⢕⢕⢕⢕⢕⢕⢕⢕⢕⢕⢕⢕⣕⢕⢕⢕⢕⢕⢕⢕⢕⢕⢕⢕⢕⢕⢕⢕⢕⢕⢕⢕⢕⢕⢕⢕⢕⢕⢕⢕⢕⢕⢕⢕⢕⢕⢕⢕⢕⢕⢕⢕⢕⢕⢕⢕⢕⢕⢕⢕⢕⢕⢕⢕⢕⢕⢕⢕⢕⢕⢕⢕⢕⢕⢕⢕⢕⢕⢕⢕⢕⢕⢕⢕⢕⢕⢕⢕⢕⢕⣼⣿⢇⢕⢕⢕⢕⢕⢕⠀⢕⢕⢕⢕⣼⡇⢕⢕⢕⢱⣿⣿⣿⣧⣕⢝⢻⢷⡕⢕⢕⠁⢕⢕⢕⢕⠁⠀⠀⠑⢀⣼⣿⣿⣿⣿⣿⣿⣿⣿⡟⠀⢄⢕⢕⢕⢕⢕⢕⢕⢕⢕⢕⢕⢕⢕⢕⢕⢕⢕⢕⢕⢕⢕⢕⢕⢕⢕⢕⢕⢕⢕⢕⢕⢕⢕⢕⢕⢕⢕⢕⢕⢕⣿⡟⢕⢕⢕⢕⢕⢕⢕⢀⢕⢕⢔⢕⠀</a:t>
            </a:r>
            <a:br/>
            <a:r>
              <a:t>⢕⢕⢕⢕⢕⢕⢕⢕⢕⢕⢕⢕⢕⢕⢕⢕⢕⢕⢕⢕⢕⢕⢕⢕⢕⢕⢕⢕⢕⢕⢕⢕⢕⢕⢕⢕⢕⢕⢕⢕⢕⢕⢕⢕⢕⢕⢕⢕⢕⢕⢕⢕⢕⢕⢕⢕⢕⢕⢕⢕⢇⢕⢵⢕⡕⢕⢕⢕⢕⢕⢕⢕⢕⢕⢕⢕⢕⢕⢕⢕⢕⢕⢕⢕⢕⢕⢕⢕⢕⢕⢕⢕⢕⢕⢕⢕⢕⢕⢕⢕⢕⢕⢕⢕⢕⢕⢕⢕⢕⢕⢕⢕⢕⢕⢕⢕⢕⢕⢕⢕⢕⢕⢕⢕⢕⢕⢕⢕⢕⢕⢕⢕⢕⣿⣿⢕⢕⠁⢕⢕⢕⢕⢔⢕⢕⣵⣿⣿⡇⢕⢕⢱⢿⢝⠻⢷⣷⣷⣵⣕⣕⢑⠕⢕⢄⢕⢕⢕⢕⠀⠀⠀⠀⣱⣿⣿⣿⣿⣿⣿⣿⣿⣿⣷⡴⢕⢕⢕⢕⢕⢕⢕⢕⢕⢕⢕⢕⢕⢕⢕⢕⢕⢕⢕⢕⢕⢕⢕⠕⢕⢕⢕⢕⢕⢕⢕⢕⢕⢕⢕⢕⠕⠑⠑⢕⢕⣿⠇⢀⢕⢕⢕⢕⠕⢄⢕⢕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⢄⢕⢕⢕⢕⣵⣷⢕⢿⣿⣿⡕⢕⠑⠀⢀⢀⢀⠀⠀⠁⠉⠙⠻⣿⣷⡕⢕⠀⢕⢕⢕⠀⠀⠀⢰⣿⣿⣿⡟⠟⢟⢟⢟⢏⠝⢑⣅⣴⢑⢕⢕⢕⢕⢕⢕⢕⢕⢕⢕⢕⢕⢕⢕⢕⢕⢕⢕⢕⢕⢔⠀⠀⠁⠑⠕⢕⢕⢕⢕⢕⠕⠑⠁⢄⢔⢕⢕⢸⠇⢀⢕⢕⢕⢕⢕⢕⢕⣱⣾⣷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⠕⠁⠑⢕⢕⣼⣿⡏⢕⢸⡿⠋⠀⢕⢄⢕⣕⣵⣴⡔⠔⠔⢀⠀⠀⢁⠝⢇⢕⠀⢕⢕⠀⠀⠀⢰⣿⣿⣿⣿⣿⣷⣴⣴⣴⣶⣷⣷⣵⣽⣵⢕⢕⢕⢕⢕⢕⢕⢕⢕⢕⢕⢕⢕⢕⢕⢕⢕⢕⢕⢕⢕⢕⢄⠀⠀⠀⠀⠀⢀⢀⢄⢔⢕⢕⢕⢕⢕⢕⠈⢔⢕⢕⢕⢕⢕⢕⣕⣾⣿⣿⣿⣧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⠀⠀⠀⢕⣼⣿⣿⡇⢕⢕⣷⣷⡄⠀⢱⣿⣿⢘⢟⠋⠀⠀⠀⠀⠀⢸⣦⢕⢕⠀⠑⢕⠀⠀⢀⣾⣿⣿⣿⣿⣿⣿⡿⠟⠛⠉⠉⠁⠈⠉⠉⠁⠑⢕⢕⢁⠕⢕⢕⢕⢕⢁⠑⢕⢁⠕⢕⢕⢕⢕⢕⢕⢕⢕⢔⢀⠄⢀⢕⢕⢕⢕⢕⢕⢕⢕⢕⢕⢕⢔⢕⢕⢕⢕⢕⣵⣾⣿⡿⢟⢝⢻⣿⣧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⠁⠁⢕⢕⢕⢕⢕⢕⢕⢕⢕⢕⢕⢕⢕⢕⢕⣿⣿⢕⢀⠀⢄⢱⣿⣿⣿⣿⢕⣕⢻⣿⣿⣔⢜⣿⣿⡇⢕⢱⣔⣄⡔⠀⢀⣿⣿⡇⢕⠀⡔⢕⠀⠀⣸⣿⣿⣿⣿⣿⣿⢟⢃⣄⣤⣔⣀⢄⢄⢔⢄⢀⠀⠀⢕⢕⠀⠑⢕⢕⢕⢕⢔⢄⠁⠑⢄⢑⠕⢕⢕⢕⢕⢕⢕⢕⢕⢕⢕⠕⢕⢕⢕⢕⢕⢕⢕⢕⢕⢕⣱⣵⣷⣾⣿⣿⢟⢏⢕⢕⢕⢕⢝⢿⠀</a:t>
            </a:r>
            <a:br/>
            <a:r>
              <a:t>⢕⢕⠁⢁⠑⠑⠁⠁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⠁⠅⠅⠁⠕⠅⠅⠀⢕⠀⠀⠕⢕⢕⢕⢕⢕⢕⢕⢕⢕⢕⢕⢕⢸⣿⣇⢕⣼⡕⢸⣿⣿⣿⣿⢕⢿⡼⣿⣿⣿⣿⣿⣿⣿⣆⢜⢿⢇⠜⣄⣾⣿⢏⢕⢕⣵⢇⢕⢀⣱⣿⣿⣿⣿⣿⣿⣿⣷⣿⣿⣿⠻⠿⠟⠀⠀⠀⢕⠀⠀⢕⢕⢕⠀⠀⠑⠕⢕⢕⢕⢕⢔⢀⠁⠐⠔⢄⢁⢁⢑⢑⢑⢅⢕⢕⢕⢔⠑⠑⠕⠕⢕⢕⢕⢸⣿⣿⣿⢟⢟⢝⢕⢕⢕⢕⢕⢕⢕⢕⢕⠀</a:t>
            </a:r>
            <a:br/>
            <a:r>
              <a:t>⢕⢕⠀⢀⠀⠀⠀⠀⠀⠀⢕⢕⢕⢕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⢅⢄⢀⢀⠀⠀⠀⠀⠀⠑⢕⢕⢕⠕⠕⢕⢕⢕⢕⢕⢕⢕⢕⢻⣿⣵⣿⣷⣼⣿⣿⣿⣿⢕⢜⣇⣿⣿⣿⣿⣝⣽⣿⣿⣿⣷⡷⢾⢟⢟⢕⣕⣵⡿⢏⢕⣠⣾⣿⣿⣿⣿⣿⣿⣿⣿⣿⣿⣿⣿⢀⢕⢆⢄⢄⢀⢕⠀⢀⣿⣿⣷⡔⠀⠀⠀⠁⠑⠕⢕⢕⢕⢕⢄⠀⢀⠁⠁⠑⠄⠁⠑⠁⠑⠑⠕⠕⠐⠑⠀⠀⢀⢐⣱⣵⣿⡿⢕⢕⢕⢕⢕⢕⢕⢕⢕⢕⢕⢕⠀</a:t>
            </a:r>
            <a:br/>
            <a:r>
              <a:t>⢕⢕⠀⠀⠀⠀⠀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⢔⢔⢄⢔⢐⢑⢐⢁⢄⢕⢕⢕⢕⢕⢕⢕⢕⢕⢝⢟⢏⢟⢟⢏⢱⣿⡟⢕⢕⢜⢹⣿⣿⣿⡿⢻⢱⢿⣧⣽⣽⣷⣷⣿⣿⣿⣿⣿⣿⣿⣿⣿⣿⣿⣿⣿⣿⣿⣿⣿⣿⣿⣿⣿⣧⡄⢸⣿⣿⢇⠗⣄⣾⣿⣿⣿⢇⢀⣰⣾⣧⣄⡀⠀⠁⠑⠕⢕⢕⢕⢕⢔⢄⢄⢄⢀⢀⢀⢄⢄⢄⢔⢔⢔⢔⢕⢕⣿⣿⡟⢕⢕⢕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⢜⣿⣿⢕⢕⢕⢕⢕⢹⣿⣿⣿⣿⣿⣿⣿⣿⣿⣿⣿⣿⣿⣿⣿⣿⣿⣿⣿⣿⣿⣿⣿⣿⣿⣿⣿⣷⣵⣵⣵⣾⣿⣿⣿⣿⣵⣶⣿⣿⣿⣿⣿⣿⣷⣦⠀⠀⢀⠀⠀⠀⢀⢁⢕⢕⢕⢕⢕⢕⢕⢕⢕⢕⢕⢕⢕⢸⣿⣿⢕⢕⢕⢕⢕⢕⢕⢕⢕⢕⢕⢕⢕⢕⠀</a:t>
            </a:r>
            <a:br/>
            <a:r>
              <a:t>⢕⢕⢄⢄⢄⢄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⣿⣯⡕⢕⢕⢕⢕⢕⣿⣿⣿⣿⣿⣿⣿⣿⣿⣿⣿⣿⣿⣿⣿⣿⣿⣿⣿⣿⣿⣿⣿⣿⣿⣿⣿⣿⣟⢟⢿⣿⢿⣿⣝⢻⣿⣿⣿⣿⣿⣿⣿⣿⣿⠇⠀⣱⢗⢕⢕⢕⢕⣕⣕⢕⢕⢕⢕⢕⢕⢕⢕⢕⢑⢕⢕⣾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⢿⣿⣿⣧⣵⣵⣵⣿⣿⣿⣿⣿⣿⣿⣿⣿⣿⣿⣿⣿⣿⣿⣿⣿⣿⣿⣿⣿⣿⣿⣿⣿⣿⣿⣿⣿⣿⡿⢟⢟⢞⢽⢿⣿⣿⣿⣿⣿⣿⣿⣿⣿⠇⢁⡱⣕⣵⣵⣾⣿⣿⣿⢗⢕⢕⢕⢕⢕⢕⢕⢕⢔⢔⢕⢱⣿⣿⡏⢕⢕⢕⢕⢕⢕⢕⢕⢕⢕⢕⢕⢕⢕⠀</a:t>
            </a:r>
            <a:br/>
            <a:r>
              <a:t>⢕⢕⢕⢕⢕⢕⢕⢕⢕⢕⢕⢕⢕⢕⢕⢕⢕⢕⢕⢕⢕⢕⢕⢕⢕⢕⢕⢕⢕⢕⢕⢕⢕⢕⢕⢕⢕⢕⢕⢕⢕⢕⢕⢕⢕⢕⢵⢵⢵⢵⢵⢷⢵⢵⢵⢵⢷⢷⢷⢷⢵⢵⢵⢵⢵⣵⢵⢵⢵⢵⢵⢵⢵⢕⣕⣕⡕⢕⣕⣕⣕⣕⣕⢕⢕⢕⢕⢕⢕⢕⢕⢕⢕⢕⢕⢕⢕⢕⢕⢕⢕⢕⢄⢄⢄⢅⢅⢕⢕⢕⢕⢕⢕⢕⢕⢕⢕⢕⢕⢕⢕⢕⢕⢕⢕⢕⢕⢕⢕⢕⢕⢕⢕⢕⢕⢕⢕⢕⢕⢕⢕⢸⣿⡇⢕⢕⢕⢕⢸⣿⣿⣿⣿⣿⣿⣿⣿⣿⣿⣿⣿⣿⣿⣿⣿⣿⣿⣿⣿⣿⣿⣿⣿⣿⣿⣿⣿⣿⣿⣿⣿⣿⣿⣿⡏⢕⢕⢕⢕⢕⢕⢜⣿⣿⣿⣿⣿⣿⣿⠇⡔⢜⣷⣿⣿⣿⣿⡿⢏⢕⢕⢕⢕⢕⢕⢕⢕⢕⠕⠕⢕⢕⣸⣿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⢝⢝⢝⢝⢝⢝⢝⢝⢝⢕⢕⢜⢟⢕⢜⢟⢗⢗⢗⢗⢗⢗⢇⢗⢗⢕⢕⢕⢕⢕⢕⢕⢕⢕⢕⢕⢕⢕⢕⢕⢕⢕⢕⢕⢕⢕⢕⢕⢕⢕⢕⢕⢕⢕⢕⢕⢕⢕⢕⢕⢕⢕⢕⢕⢕⢕⢕⢕⢕⢕⢕⢕⢕⢕⢕⢕⢺⣿⡇⢕⢕⢕⢕⢕⣿⣿⣿⣿⣿⣿⣿⣿⣿⣿⣿⣿⣿⣿⣿⣿⣿⢕⣿⣿⣿⣿⣿⣿⣿⣿⣿⣿⣿⣿⣿⣿⣿⣿⣿⡕⢕⢕⢕⢕⢕⢕⢱⣿⣿⣿⣿⣿⣿⣇⡜⢕⢕⢻⣿⢿⢟⢕⢕⢕⢕⢕⢕⢕⢕⢕⢕⢕⢅⢔⢔⢕⢕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⠁⠁⠁⠁⢁⠁⠁⠁⢕⢕⢕⢕⢕⢕⢕⢕⢕⢕⢕⢕⢕⢕⢕⢕⢕⢕⢕⢕⢕⢕⢕⢕⢕⢕⢕⢕⢕⢕⢕⢕⢕⣿⣿⡇⢕⢕⢕⢕⢕⢸⣿⣿⣿⣿⣿⣿⣿⣿⣿⣿⣿⣿⣿⣿⣿⣿⣾⣿⣿⣿⣿⣿⣿⣿⣿⣿⣿⣿⣿⣿⣿⣿⣿⣿⣿⣷⣵⣵⣵⣵⣷⣿⣿⣿⣿⣿⣿⡿⢑⢕⢕⠕⢕⢕⢕⢕⢕⢕⢕⢕⢕⢕⢕⢕⢕⢕⠕⢕⢕⢕⢕⢸⣿⡏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⣿⣿⡇⢕⢕⢕⢕⢕⢕⢻⣿⣿⣿⣿⣿⣿⣿⣿⣿⣿⣿⣿⣿⣿⣿⣿⣿⣿⣿⣿⣿⣿⣿⣿⣿⣿⣿⣿⣿⣿⣿⣿⣿⣿⣿⣿⣿⣿⣿⣿⣿⣿⣿⣿⣿⢏⢕⢕⢕⢕⢕⢕⢕⢕⢕⢕⢕⢕⢕⢕⢕⢕⢕⢕⠕⠀⠀⠀⢕⢕⣿⣿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⢕⢕⢑⢑⢕⢕⢕⢕⢄⢑⢕⢕⢕⢕⢕⢕⢕⢕⢕⢕⢕⢕⢕⢕⢕⢕⢕⢕⢕⢕⢕⢕⢕⢕⢕⢕⢕⢕⢕⢕⢕⣿⣿⢕⢕⢕⢕⢕⢕⢕⢑⢻⣿⣿⣿⣿⣿⣿⣿⣿⣿⣿⣿⣿⣿⣿⣿⣿⣿⣿⣿⣿⣿⣿⣿⣿⣿⣿⣿⣿⣿⣿⣿⣿⣿⣿⣿⣿⣿⣿⣿⣿⣿⣿⢿⢕⢕⢕⢕⢕⢕⢕⢕⢕⢕⢕⢕⢕⢕⢕⢕⢕⢕⢕⠕⠀⠀⠀⢔⢕⣸⣿⡏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⢕⠑⢑⠑⠔⢑⠕⠅⠅⠄⢕⢄⢄⠁⠁⠕⢕⢁⢕⢕⢕⢕⢕⢕⢕⢕⢕⢕⢕⢕⢕⢕⢕⢕⢕⢕⢕⢕⢕⢕⢕⢕⢕⢕⢕⢕⢕⢕⢕⢕⣿⣿⢕⢕⢕⢕⢕⢕⢕⢕⢕⢹⣿⣿⣿⣿⣿⣿⣿⣟⢹⢝⢝⢝⢝⢟⢟⢟⢿⢿⣿⣿⣿⣿⣿⣿⣿⣿⣿⣿⣿⣿⣿⣿⣿⣿⣿⣿⣿⣿⣿⡿⢏⢕⢕⢕⢕⢕⢕⢕⢕⢕⢕⢕⢕⢕⢕⢕⢕⢕⢕⢕⢑⢅⢀⢀⢄⢕⢕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⢕⢕⢕⢑⢑⢕⢕⢕⢕⢕⢕⢕⢕⢕⢕⢕⢕⢕⢕⢕⢕⢕⢕⢕⢕⢕⢕⢕⢕⢕⢕⢕⢕⢕⢕⢕⢕⣿⣿⢕⢕⢕⢕⢕⢕⢕⢕⢕⢕⢜⢿⣿⣿⣿⣿⣿⣿⣷⣵⣕⡕⢕⢕⢕⢕⢕⢕⢕⢜⢝⣿⣿⣿⣿⣿⣿⣿⣿⣿⣿⣿⣿⣿⣿⣿⣿⡿⢏⢕⢕⢕⢕⢕⢕⢕⢕⢕⢕⢕⢕⢕⢕⢕⢕⢕⢕⢕⢕⢕⢕⢕⢕⢕⢕⢕⣼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⠁⠑⢕⢕⢕⢕⢕⢕⢕⢕⢕⢕⢔⢕⢕⢕⢕⢕⢕⢔⢕⢕⢕⢕⠕⠁⢕⢕⢕⢕⢕⢕⢕⢕⢕⢕⢕⢕⢕⢕⢕⢕⢕⢕⢕⢕⢕⢕⢕⢕⢕⢕⢕⢕⢕⢕⢕⢕⢕⢕⢕⢻⣿⡇⢕⢕⢕⢕⢕⢕⢕⢕⢕⢕⢕⢝⢿⣿⣿⣿⣿⣿⣿⣿⣮⣱⣧⢧⢧⣷⣷⣷⣷⣾⣿⣿⣿⣿⣿⣿⣿⣿⣿⣿⣿⣿⣿⣿⢟⢕⢕⢕⢕⢕⢕⢕⢕⢕⢕⢕⢕⢕⢕⢕⢕⢕⢕⢕⢕⢕⠕⢕⠕⢕⢕⢕⢕⢕⢱⣿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⢄⢀⢁⢕⢕⢕⢕⠑⠑⠑⢔⢕⢕⢕⢕⠕⢕⠁⠑⠁⠀⢐⢀⢔⢕⢕⢕⢕⢕⢕⢕⢕⢕⢕⢕⢕⢕⢕⢕⢕⢕⢕⢕⢕⢕⢕⢕⢕⢕⢕⢕⢕⢕⢕⢕⢕⢕⢕⢕⢕⢜⣿⣧⢕⢕⢕⢕⢕⢕⢕⢕⢕⢕⢕⢕⢕⢝⢿⣿⣿⣿⣿⣿⣿⣿⣿⣿⣿⣿⣿⣿⣿⣿⣿⣿⣿⣿⣿⣿⣿⣿⣿⣿⣿⢿⢏⢑⠕⢕⢕⢕⢕⢕⢕⢕⢕⢕⢕⢕⢕⢕⢕⢕⢕⢕⢕⢕⢕⢕⢕⢑⢀⢀⠀⢕⢕⢕⣾⣿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⢔⠕⠕⢕⢕⢕⢕⢕⢕⢕⢕⢕⢕⢕⢕⢕⢕⢕⢕⢕⢕⢕⢕⢕⢕⢕⢕⢕⢕⢕⢕⢕⢕⢕⢕⢕⢕⢕⢕⢕⢕⢕⢕⢕⢕⢕⢕⢕⢕⢕⢕⢕⢕⢿⣿⡕⢕⢕⢕⢕⢕⢕⢕⢕⢕⢕⢕⢕⢕⢕⠙⢻⣿⣿⣿⣿⣿⣿⣿⣿⣿⣿⣿⣿⣿⣿⣿⣿⣿⣿⣿⣿⢿⢟⢏⢕⢕⢕⢕⠀⠑⢕⢕⢕⢕⢕⢕⢕⢕⢕⢕⢕⢕⢕⢕⢕⢕⢕⢕⢕⢕⢕⢕⢕⢕⢔⢕⢱⣾⣿⢇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⢑⢕⢕⢕⢕⢕⢕⢕⢕⢕⢑⠁⢕⠕⢕⢕⢕⢕⢕⢕⢕⢕⢕⢕⢕⢕⢕⢕⢕⢕⢕⢕⢕⢕⢕⢕⢕⢕⢕⢕⢕⢕⢕⢕⢕⢕⢕⢕⢕⢕⢕⢕⢕⢕⢕⢕⢕⢕⢕⢕⢕⢸⣿⡇⢕⢕⢕⢕⢕⢕⢕⢕⢕⢕⢕⢕⢕⠁⠀⠀⢜⢟⢿⣿⣿⣿⣿⣿⣿⣿⣿⣿⣿⣿⡿⢿⢟⢏⢕⢕⢕⢕⢕⢕⢕⢕⢕⠀⠀⠑⢕⢕⢕⢕⢕⢕⢕⢕⢕⢕⢕⢕⢕⢕⢕⢕⢕⢕⢕⢕⢕⢕⢕⢕⣱⣿⣿⢇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⢔⢕⢕⢕⢕⢕⢕⢕⢕⢕⢕⢕⢕⢕⢕⢕⢕⢕⢕⢕⢕⢕⢕⢕⢕⢕⢕⢕⢕⢕⢕⢕⢕⢕⢕⢕⢕⢕⢕⢕⢕⢕⢕⢕⢕⢕⢕⢕⢸⣿⡇⢕⡕⢕⢕⢕⢕⢕⢕⢕⢕⢕⢕⠁⠀⠀⠀⠑⢑⢕⢝⢻⣿⣿⡿⢿⢟⢟⢏⢝⢕⢕⢕⢕⢕⢕⢕⢕⢕⢕⢕⢕⢕⠀⠀⠀⢄⢕⢕⢕⢕⢕⢕⢕⢕⢕⢕⢕⢕⢕⢕⢕⢁⢕⢕⢕⢕⢕⢕⢕⢸⣿⡟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⠑⢕⢕⢕⢕⢕⢕⢕⢕⢕⢕⢕⢕⢕⢕⢕⢕⢕⢕⢕⢕⢕⢕⢕⢕⢕⢕⢕⢕⢕⢕⢕⢕⢕⢕⢕⢕⢕⢕⣱⣾⣿⣿⣷⣷⣧⣵⣵⣕⣕⣱⣼⣿⣷⢕⢱⡕⢕⢕⢕⢕⢕⢕⢕⢕⢕⠀⠀⠀⠀⠀⠘⢕⢕⢕⢕⢕⢕⢕⢕⢕⢕⢕⢕⢕⢕⢕⢕⢕⢕⢕⢕⢕⢕⠘⠀⠀⠀⠀⢕⢕⢕⢕⢕⢕⢕⢕⢕⢑⢕⢕⢕⢕⢕⢕⢕⢕⢕⢕⢕⢕⢕⢕⢸⣿⣷⣷⣵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⠁⠀⠑⠑⢕⢕⢕⢕⢕⢕⢕⢕⢕⢕⢕⢕⢕⢕⢕⢕⢕⢕⢕⢕⢕⢕⢕⢕⢕⢕⢕⢕⢕⢕⢕⢕⢕⢕⢕⢕⢕⣿⣿⣷⣷⣿⣽⣿⣟⣻⡿⢿⣿⢿⢝⣟⢕⢕⢝⢕⢕⢕⢕⢕⢕⢕⢕⢕⠀⠀⠀⠀⠀⠀⠀⠁⠑⠕⢕⢕⢕⢕⢕⢕⢕⢕⢕⢕⢕⢕⢕⢕⠕⠑⠁⠀⠀⠀⠀⠀⠀⢕⢕⢕⢕⢕⢕⢕⢕⢕⢕⢕⢕⡕⢕⢕⠀⠕⢕⢕⢕⢕⢕⢕⢕⢕⣟⣻⡿⣿⣿⣧⢕⢕⢕⢕⢕⢕⢕⢕⢕⢕⢕⢕⢕⢕⢕⢕⢕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⠔⢕⠀⠀⠀⠀⠁⠕⢕⢕⢕⢕⢕⢕⢕⢕⢕⢕⢕⢕⢕⢕⢕⢕⢕⢕⢕⢕⢕⢕⢕⢕⢕⢕⢕⢕⢕⢕⢕⢕⢕⢕⢕⢿⣿⡼⣿⣿⣿⣿⣿⣿⣿⣿⣷⡇⠔⣿⢕⢕⢕⢕⠀⢕⢕⢕⢕⢕⢕⢕⠀⠀⠀⠀⠀⠀⠀⠀⠀⢄⢕⢕⠕⢕⢕⢕⢕⢕⢕⠕⢕⢕⢅⠀⠀⠀⠀⠀⠀⠀⠀⠀⠀⢕⢕⢕⢕⢕⢕⢕⢕⢕⢕⢕⡼⢕⢕⢕⢆⢄⣄⣵⣵⣷⣷⣾⣿⣿⣿⣿⣷⣷⣿⡿⢕⢕⢕⢕⢕⢕⢕⢕⢕⢕⢕⢕⢕⢕⢕⢕⢕⢝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⠀⠀⠀⢀⢄⢄⢔⢕⢕⢕⢕⢕⢕⢕⢕⢕⢕⢕⢕⢕⢕⢕⢕⢕⢕⢕⢕⢕⢕⢕⢕⢕⢕⢕⢕⢕⢕⢕⢕⢕⢕⢜⣿⣿⣿⢿⣿⣿⣿⣿⣿⡿⢟⢕⠀⣿⢕⢕⢕⢕⠀⢕⢕⢕⣕⣕⣕⡕⠀⠀⠀⠀⠀⠀⠀⠀⢔⢕⢕⠁⠀⠁⢕⢕⢕⢕⠁⠀⠕⢕⢕⢄⠀⠀⠀⠀⠀⠀⠀⠀⢔⢕⢕⢕⢕⢕⢕⢕⣕⠑⢕⢟⢕⢕⢕⢱⢑⢸⣿⣿⣿⣿⣿⣿⣿⣿⣿⣿⣿⣿⡿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⣾⣿⣿⣿⣵⣿⣿⣿⣿⣯⣵⣕⡕⠀⢿⢕⢕⢕⢕⠀⢕⢕⢕⢸⣿⣿⡿⠀⠀⠀⠀⠀⠀⠀⢰⣵⡇⢕⠀⠀⠀⠑⢕⢕⠑⠀⠀⠀⢕⢕⢕⠀⠀⠀⠀⠀⠀⠀⠀⢕⢕⢕⢕⢕⢕⣕⢞⢕⠀⢕⢕⢕⢕⢕⡇⠕⢕⡜⢻⣿⣿⣿⣿⣿⣿⣟⡝⣿⣿⣧⣕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⡿⣫⣿⣿⣿⣿⣿⣿⣿⣿⣿⣿⡇⠀⢸⢕⢕⢕⢕⢀⢕⢕⢕⢕⢕⢕⢕⠀⠀⠀⠀⠀⠀⢰⣿⣿⢕⢕⢔⠀⠀⠀⠑⠁⠀⠀⠀⠀⢕⢱⣿⡇⠀⠀⠀⠀⠀⠀⢄⢕⣱⡵⢎⢕⢕⢕⢕⠁⢕⢕⢕⢕⢕⢸⠕⢔⣵⣷⣿⣿⣿⣿⣿⣿⣿⣿⣿⣷⣽⣟⢿⣿⣷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⣵⢷⢟⢕⢕⢕⢕⢕⢕⢕⢕⢕⢕⠕⠕⠅⠑⠀⢑⢕⢕⢕⢕⢕⢕⢕⢕⢕⢕⢕⢕⢕⢕⢕⢕⢕⢕⢕⢕⢕⢕⢕⣱⣾⣿⣫⣿⣿⣿⣿⣿⣿⣿⣿⣿⣿⣿⣿⣷⠀⢜⢕⢕⢕⢕⢕⢕⢕⢕⢕⢕⢕⢕⠀⠀⠀⠀⠀⢰⣿⣿⢇⢕⢕⢕⢀⠀⠀⠀⠀⠀⠀⡄⢕⢕⢕⣿⣿⡔⠀⠀⠀⠀⠀⢕⢕⢝⢕⢕⢕⢕⢕⠕⠀⢕⢕⢕⢕⢕⣿⠀⢜⣽⣿⣿⣿⣿⣿⣿⣿⣿⣿⣿⣿⣿⣿⣿⣮⣻⢿⣿⣧⡕⢕⢕⢕⢕⢕⢕⢕⢕⢕⢕⢕⢕⢕⠀</a:t>
            </a:r>
            <a:br/>
            <a:r>
              <a:t>⢕⢕⢕⢕⠕⠑⢑⢕⢅⢕⢕⢕⢕⢕⢕⢕⢕⢕⢕⢕⢕⢕⢕⢕⢕⢕⢕⢕⢕⢕⢕⢕⢕⢕⢕⢕⢕⢕⢕⢕⢕⢕⢕⢕⢕⢕⢕⢕⢕⢕⢕⢕⢕⢕⢕⢕⢕⢕⢕⢕⢕⢕⢕⢕⢕⢕⢕⢕⢕⢕⢕⢕⢕⢕⢕⢕⢕⢕⣕⣕⣷⢞⢏⢕⢕⢕⢕⢕⢕⢕⢕⢕⢕⢕⢕⢕⢑⠄⢀⠀⠄⢔⢕⢕⢕⢕⢕⢕⢕⢕⢕⢕⢕⢕⢕⢕⢕⢕⢕⢕⢕⢕⢕⢕⢕⣵⣿⣿⣵⣿⣿⣿⣿⣿⣿⣿⣿⣿⣿⣿⣿⣿⣿⠀⢕⢕⢕⢕⢸⢕⢕⢕⢕⢕⢕⢕⢕⠀⠀⠀⠀⢄⣿⣿⢇⢕⢕⢕⢕⢕⢕⣰⣶⣶⣶⡞⢕⢕⢕⢕⢻⣿⣷⢀⠀⠀⠀⠀⢕⢕⢕⢕⢕⢕⢕⢕⢀⢔⢕⢕⢕⢕⢸⡇⠀⢸⣽⣿⣿⣿⣿⣿⣿⣿⣿⣿⣿⣿⣿⣿⣿⣿⣿⣷⣽⣿⣿⣧⡕⢕⢕⢕⢕⢕⢕⢕⢕⢕⢕⢕⠀</a:t>
            </a:r>
            <a:br/>
            <a:r>
              <a:t>⢕⢕⢕⢔⢔⢕⢕⢕⢕⢕⢕⢕⢕⢕⢕⢕⢕⢕⢕⢕⢕⢕⢕⢕⢕⢕⢕⢕⢕⢕⢕⢕⢕⢕⢕⢕⢕⢕⢕⢕⢕⢕⢕⢕⢕⢕⢕⢕⢕⢕⢕⢕⢕⢕⢕⢕⢕⢕⢕⢕⢕⢕⢕⢕⢕⢕⢕⢕⢕⢕⢕⢕⢕⢕⣱⣵⡷⢟⢏⢕⢕⢕⢕⢕⢕⢕⢕⢕⢕⢕⢕⢕⢕⢕⠕⢄⢀⢀⢕⢔⠔⢅⢐⢕⢕⢕⢕⢕⢕⢕⢕⢕⢕⢕⢕⢕⢕⢕⢕⢕⢕⢕⢕⢕⣸⣿⣟⣾⣿⣿⣿⣿⣿⣿⣿⣿⣿⣿⣿⣿⣿⣿⢟⠀⢸⢕⢕⢕⢸⢕⢕⢕⢕⢕⢕⢕⠁⠀⠀⠀⢠⣾⣿⢇⢕⢕⢕⢕⢕⣱⣾⣿⣿⣿⡟⣱⣿⣷⡕⢕⢕⢻⣿⣇⢀⠀⠀⠀⢕⢕⢕⢕⢕⢕⢕⢕⢕⢕⢕⢕⢕⢕⣿⡇⠀⢿⣿⣿⣿⣿⣿⣿⣿⣿⣿⣿⣿⣿⣿⣿⣿⣿⣿⣿⣿⣿⣝⢿⣿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⣕⣵⣷⡾⢟⢏⢕⢕⢕⢕⢕⢕⢕⢕⢕⢕⢕⢕⢕⢕⢕⢕⢕⢕⢕⢔⢕⢕⢕⠀⢄⢕⢕⢕⢕⢕⢕⢕⢕⢕⢕⢕⢕⢕⢕⢕⢕⢕⢕⢕⢕⢕⢕⢕⢱⣿⣿⣼⣿⣿⣿⣿⣿⣿⣿⣿⣿⣿⣿⣿⣿⣿⣷⢕⠀⢸⢕⢕⢕⢜⢕⢕⢕⢕⢕⢕⢕⢀⢄⢄⢕⣿⡟⢕⢕⢕⢕⢕⢕⣵⣿⣿⣿⡿⢏⣾⣿⣿⡿⢕⢕⢕⢜⢿⣿⣷⡔⢀⢔⢕⢕⢕⢕⢕⢕⢕⢕⠁⢕⢕⢕⢕⣸⣿⡇⠀⢕⢝⣿⣿⣿⣿⣿⣿⣿⣿⣿⣿⣿⣿⣿⣿⣿⣿⣿⣿⣿⣿⣷⡻⣿⣷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⣕⣵⣵⣾⢿⢟⢏⢕⢕⢕⢕⢕⢕⢕⢕⢕⢕⢕⢕⢕⢕⢕⢕⢕⢕⢕⢕⢕⢕⠕⢕⢅⢁⢄⢕⢕⢕⢕⢕⢕⢕⢕⢕⢕⢕⢕⢕⢕⢕⢕⢕⢕⢕⢕⢕⢕⢕⢕⢕⣾⣿⢳⣿⣿⣿⣿⣿⣿⣿⣿⣿⣿⣿⣿⣿⣿⣿⣿⢕⠀⣸⢕⢕⠕⡇⢕⢕⢕⢕⢕⢕⢁⣇⢕⢕⢎⢇⣕⢕⡱⡕⢕⢕⢵⣿⣿⡿⢏⢕⢕⣿⣿⢟⢕⢕⢕⢕⢕⢜⢻⣿⣿⢇⢕⢕⢕⢕⢕⢕⢕⢕⢕⢁⢕⢕⢕⢕⣿⣿⡇⠀⢱⣵⣿⣿⣿⣿⣿⣿⣿⣿⣿⣿⣿⣿⣿⣿⣿⣿⣿⣿⣿⣿⣿⣿⣞⣿⣷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⣕⣵⣷⣾⣿⢿⢟⢏⢕⢕⢕⢕⢕⢕⢕⢕⢕⢕⢕⢕⢕⢕⢕⢕⢕⢕⢕⢕⢕⢕⢕⢕⠑⠁⢁⢄⢕⢕⢕⢕⢕⢕⢕⢕⢕⢕⢕⢕⢕⢕⢕⢕⢕⢕⢕⢕⢕⢕⢕⢕⢕⢕⢕⢸⣿⣏⣿⣿⣿⣿⣿⣿⣿⣿⣿⣿⣿⣿⣿⣿⣿⣿⣿⢕⢀⣿⢕⢕⢱⡇⢕⢕⢕⢕⢕⢕⣸⣿⣿⡇⣿⣿⣿⣷⣮⢇⢕⢕⢜⠟⠎⢕⢕⢕⣵⣿⢏⢕⢕⢕⢕⢕⢕⣕⣵⣵⢕⡕⢕⢕⢕⣸⢕⢕⢕⢕⠀⡇⢑⢕⢕⣼⣿⣿⡇⢀⢱⣿⣿⣿⣿⣿⣿⣿⣿⣿⣿⣿⣿⣿⣿⣿⣿⣿⣿⣿⣿⣿⣿⣿⣿⣾⣿⣷⡕⢕⢕⢕⢕⢕⢕⠀</a:t>
            </a:r>
            <a:br/>
            <a:r>
              <a:t>⢕⢕⢕⢕⢕⢕⢕⢕⢕⢕⢕⢕⢕⢕⢕⢕⢕⢕⢕⢕⢕⢕⢕⢕⢕⢕⢕⢕⢕⢕⢕⢕⢕⢕⢕⢕⢕⢕⢕⢕⢕⢕⢕⢕⢕⢕⢕⢕⢕⢕⢕⢕⢕⢕⣕⣵⣵⣾⣿⣿⢿⢟⢝⢕⢕⢕⢕⢕⢕⢕⢕⢕⢕⢕⢕⢕⢕⢕⢕⢕⢕⢕⢕⢕⢕⢕⢕⢕⢕⢁⠑⢔⢕⢕⢕⢕⢕⢕⢕⢕⢕⢕⢕⢕⢕⢕⢕⢕⢕⢕⢕⢕⢕⢕⢕⢕⢕⢕⢕⢕⢕⢕⣿⣿⣿⣿⣿⣿⣿⣿⣿⣿⣿⣿⣿⣿⣿⣿⣿⣿⣿⡿⠑⢱⣿⢕⢕⣼⡇⢕⢕⢕⢕⢕⢰⣿⣿⣿⣧⢹⣿⣿⣿⣿⣯⢇⢕⠕⠀⠀⠀⠀⠀⢕⢕⢕⢕⣕⣕⣱⣷⣿⣿⣿⡿⢸⣇⢕⢕⢕⣇⢕⢕⢕⢕⢱⣇⠀⠀⢕⣿⣿⣿⡇⢕⣿⣿⣿⣿⣿⣿⣿⣿⣿⣿⣿⣿⣿⣿⣿⣿⣿⣿⣿⣿⣿⣿⣿⣿⣿⣿⣿⣿⣿⡕⢕⢕⢕⢕⢕⠀</a:t>
            </a:r>
            <a:br/>
            <a:r>
              <a:t>⢕⢕⢕⢕⢕⢕⢕⢕⢕⢕⢕⢕⢕⢕⢕⢕⢕⢕⢕⢕⢕⢕⢕⢕⢕⢕⢕⢕⢕⢕⢕⢕⢕⢕⢕⢕⢕⢕⢕⢕⢕⢕⢕⢕⢕⢕⢕⢕⢕⣕⣱⣵⣷⣿⣿⣿⣿⢿⢏⢕⢕⢕⢕⢕⢕⢕⢕⢕⢕⢕⢕⢕⢕⢕⢕⢕⢕⢕⢕⢕⢕⢕⢕⢕⢕⢕⠑⢁⢐⢕⢕⢕⢕⢕⢕⢕⢕⢕⢕⢕⢕⢕⢕⢕⢕⢕⢕⢕⢕⢕⢕⢕⢕⢕⢕⢕⢕⢕⢕⢕⢕⢕⣿⣿⢻⣿⣿⣿⣿⣿⣿⣿⣿⣿⣿⣿⣿⣿⣿⢟⢟⢕⠀⣸⣿⠕⢱⣿⡇⢕⢕⠀⢕⢁⣾⣿⣿⣿⣏⢸⣿⣿⣿⣿⣿⡇⢕⠀⠀⠀⠀⠀⢔⢕⢕⣕⣼⣿⣿⣿⣿⣿⣿⣿⢇⣿⣿⢕⢕⢕⣿⢕⢕⢕⢕⢸⣿⠀⠀⢱⣿⣿⣿⡇⠀⢸⣿⣿⣿⣿⣿⣿⣿⣿⣿⣿⣿⣿⣿⣿⣿⣿⣿⣿⣿⣿⣿⣿⣿⣿⣿⣿⣹⣿⣧⢕⢕⢕⢕⢕⠀</a:t>
            </a:r>
            <a:br/>
            <a:r>
              <a:t>⢕⢕⢕⢕⢕⢕⢕⢕⢕⢕⢕⢕⢕⢕⢕⢕⢕⢕⢕⢕⢕⢕⢕⢕⢕⢕⢕⢕⢕⢕⢕⢕⢕⢕⢕⢕⢕⢕⢕⢕⢕⢕⢕⢕⣕⣱⣵⣷⣿⣿⣿⣿⣿⣿⣿⢏⢕⣱⡕⢕⢕⢕⢕⢕⢕⢕⢕⢕⢕⢕⢕⢕⢕⢕⢕⢕⢕⢕⢕⢕⢕⢕⢕⢕⢕⢕⢕⢕⢕⢕⢕⢕⢕⢕⢕⢕⢕⢕⢕⢕⢕⢕⢕⢕⢕⢕⢕⢕⢕⢕⢕⢕⢕⢕⢕⢕⢕⢕⢕⢕⢕⢕⣿⣿⣸⣿⣿⣿⣿⣿⣿⣿⣿⣿⣿⣿⣿⣿⣵⡕⢕⢕⢄⣿⡏⢄⣿⣿⢕⢕⢕⢀⢑⣼⣿⣿⣿⣿⣿⢜⣿⣿⣿⣿⣿⢇⠀⠀⠀⠀⠀⢄⢕⣵⣿⣿⣿⣿⣿⣿⣿⣿⣿⡟⣱⣿⣿⢕⢕⢸⣿⡇⢕⢕⢕⢸⣿⡕⠀⣼⣿⣿⣿⡇⢔⢕⢝⢿⣿⣿⣿⣿⣿⣿⣿⣿⣿⣿⣿⣿⣿⣿⣿⣿⣿⣿⣿⣿⣿⣿⣿⣿⣧⢿⣿⡕⢕⢕⢕⢕⠀</a:t>
            </a:r>
            <a:br/>
            <a:r>
              <a:t>⠑⠑⠑⠑⠑⠑⠑⠑⠑⠑⠑⠑⠑⠑⠑⠑⠑⠑⠑⠑⠑⠑⠑⠑⠑⠑⠑⠑⠑⠑⠑⠑⠑⠑⠑⠑⠑⠑⠑⠑⠑⠑⠓⠛⠛⠛⠛⠛⠛⠛⠛⠛⠛⠛⠛⠛⠛⠑⠑⠑⠑⠃⠑⠑⠑⠑⠑⠑⠑⠑⠑⠑⠑⠑⠑⠑⠑⠑⠑⠑⠑⠑⠑⠑⠑⠑⠑⠑⠑⠑⠑⠑⠑⠑⠑⠑⠑⠑⠑⠑⠑⠑⠑⠑⠑⠑⠑⠑⠑⠑⠑⠑⠑⠑⠑⠑⠑⠑⠑⠑⠑⠑⠙⠛⠛⠛⠛⠛⠛⠛⠛⠛⠛⠛⠛⠛⠛⠛⠛⠛⠃⠑⠘⠛⠃⠚⠛⠛⠀⠑⠁⠑⠘⠛⠛⠛⠛⠛⠛⠑⠛⠛⠛⠛⠛⠁⠀⠀⠀⠀⠀⠑⠛⠛⠛⠛⠛⠛⠛⠛⠛⠛⠛⠑⠛⠛⠛⠑⠑⠘⠛⠃⠑⠑⠑⠘⠛⠃⠀⠛⠛⠛⠛⠓⠑⠘⠓⠓⠛⠛⠛⠛⠛⠛⠛⠛⠛⠛⠛⠛⠛⠛⠛⠛⠛⠛⠛⠛⠛⠛⠛⠛⠛⠚⠛⠃⠑⠑⠑⠑⠀</a:t>
            </a:r>
            <a:br/>
          </a:p>
        </p:txBody>
      </p:sp>
    </p:spTree>
  </p:cSld>
  <p:clrMapOvr>
    <a:masterClrMapping/>
  </p:clrMapOvr>
</p:sld>
</file>

<file path=ppt/slides/slide7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⢟⢟⢟⢟⢟⢟⢟⢻⢿⢟⢟⢝⢝⢝⢝⢝⢝⢝⢝⢟⢻⢏⢕⢕⢕⢕⢕⢕⢕⢕⢕⢕⢕⢕⢕⢕⢕⢕⢕⢕⢕⢕⢕⢕⢕⢕⢕⢕⢕⢕⢕⢕⢕⢕⢕⢕⢕⢝⢟⢧⡕⢕⢕⢕⢕⢕⢕⢕⢕⢕⢕⢕⢕⢕⢜⢟⢻⣿⣿⡕⢕⢕⢕⢕⢕⢕⢕⢕⢕⢕⢕⢕⢕⢕⢕⢕⢕⢕⢕⢕⢕⢕⢕⢕⢕⢕⢕⢕⢕⢕⢕⢕⢕⢕⢕⢕⢜⣿⣿⣿⣿⢜⢕⢜⣿⡇⢕⢕⢕⢕⢕⢕⢕⢕⢕⢕⢹⣿⢇⢕⢕⢸⣿⡇⢕⢕⢕⢕⢕⢕⢕⢕⢕⢕⢜⢯⢕⢕⢕⢕⢕⢕⢕⣧⣷⣿⣿⣿⣷⣾⣿⣿⢿⢿⣿⣿⣻⣿⡿⢟⢱⢾⢿⢿⣿⣿⣿⣿⣿⣿⣷⣿⣿⣿⣿⣧⡕⢜⣿⣿⣧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⢻⢿⣧⣕⢕⢕⢕⢕⢕⢕⢕⢕⢕⢕⢕⢕⢕⢕⢕⢕⢕⢕⢕⢕⢕⢕⢕⢕⢕⢕⢕⢕⢕⢕⢕⢕⢕⢕⢕⢜⣿⣿⣿⣧⢕⢕⢜⣿⡕⢕⢕⢕⢕⢕⢕⢕⢕⢕⢕⢿⢕⢕⢕⢕⢿⡇⢕⢕⢕⢕⢕⢕⢕⢕⢕⢕⣱⣽⣷⣷⣾⣷⣷⣾⣿⣿⣿⣿⣿⣟⡿⢿⣿⣾⣿⣿⣿⣿⡿⢏⣱⣾⣿⣿⣿⣿⣷⣷⣯⣽⣟⣟⡿⢿⣿⣿⣿⣿⡇⢕⣿⣿⡟⢕⢕⢕⢕⢕⢕⢕⢕⢕⢕⢕⢕⢕⢕⢕⢕⢕⢕⢕⢕⢕⢕⢕⢕⣕⣕⣕⣕⣕⣕⡕⢕⢕⢕⢕⢕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⢣⣕⢕⢕⢕⢕⢕⢕⢕⢕⢕⢕⢕⢕⢕⢎⣿⣿⣿⣧⡕⢕⢕⢕⢕⢕⢕⢕⢕⢕⢕⢕⢕⢕⢕⢕⢕⢕⢕⢕⢕⢕⢕⢕⢕⢕⢕⢕⢕⢕⢕⢕⢕⢕⢕⢜⣿⣿⣿⣧⢕⢕⢜⣷⢕⢕⢕⢕⢕⢕⢕⢕⢕⢕⢸⣇⢕⢕⢕⢸⡇⢕⢕⢕⢕⢕⢕⢕⢕⣵⣼⣿⣿⡿⢟⣽⣽⣟⣻⣿⣿⣿⣿⣿⣿⣿⣿⣿⣿⣿⣿⢿⢏⣵⣯⣽⣽⣽⣽⣿⣟⣟⣟⣟⡿⢿⢿⣿⣿⣷⣯⣹⡟⢕⢱⣿⣿⣿⣷⣵⡕⢕⢕⢕⢕⢕⢕⢕⢕⢕⢕⢕⢕⣕⣕⣕⣕⣱⣵⣷⣿⣿⣿⣿⢿⣿⣿⣿⣿⣿⣷⣵⣵⣾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⢕⢧⡕⢕⢕⢕⢕⢕⢕⢕⢕⢕⢕⢕⢝⢿⣿⣿⣿⣧⣕⣕⡕⢕⢕⢕⢕⢕⢕⢕⢕⢕⢕⢕⢇⢕⢕⢕⢕⢕⢕⢕⢕⢕⢕⢕⢕⢕⢕⢕⢕⢕⢕⢕⢜⣿⣿⣿⣇⢕⢕⢜⣧⢕⢕⢕⢕⢕⢕⢕⢕⢕⢕⢝⢕⢕⢕⢜⡇⢕⢕⢕⢕⢕⢕⣵⣿⣿⡿⣟⣵⣾⣿⣿⣿⣿⣿⣿⣿⣿⣿⣿⡿⢟⣿⣿⣿⡿⢏⣵⣿⣿⣿⣿⣿⣿⣿⣿⣿⣿⣿⣿⣿⣿⣿⣷⣷⣼⣽⢝⢕⢕⢕⢜⢝⢻⢿⣿⣿⣷⣧⣕⢕⢕⢕⢕⢕⢕⢱⣿⣿⣿⢿⢿⣿⣿⡿⣿⣿⣷⣿⢿⢿⢟⢷⢗⣏⣟⣿⣿⣿⣿⣿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⢷⣕⢕⢕⣕⢕⢕⢕⢕⢕⢕⢕⢕⢝⢿⣿⣿⣿⣿⣷⣕⢕⢕⢕⢕⢕⢕⢕⢕⢕⢕⢕⢕⡕⢕⢕⢕⢕⢕⢕⢕⢕⢕⢕⢕⢕⢕⢕⢕⢕⢕⢕⢜⣿⣿⣿⣇⢕⢕⢸⡇⢕⢕⢕⢕⢕⢕⢕⢕⢕⢕⡕⢕⢕⢕⣯⢕⢕⢕⣵⣵⣿⣿⣿⢟⣷⣿⣿⣿⣿⣿⣿⣿⣿⣿⣿⣿⣿⣏⢕⢸⣿⢟⢝⣵⣿⣿⣿⣿⣿⣿⣿⣿⣿⣿⣿⣿⣿⣿⣿⣿⣿⣿⣿⣿⣵⣵⣷⣿⣿⣷⣵⣕⢕⢝⢟⢿⣿⣿⣷⣕⢕⢕⢕⢕⢻⣿⣿⣿⣿⣿⣿⣿⣿⣿⣿⢿⣕⣵⡾⢟⢟⣟⣿⣿⣿⣿⣟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⢻⢧⡜⢱⢕⢕⢕⢕⢕⢕⢕⢕⢕⢝⢿⣿⣿⣿⣿⣷⣕⢕⢕⢕⢕⢕⢕⢕⢕⢕⢕⢜⢧⢕⢕⢕⢕⢕⢕⢕⢕⢕⢕⢕⢕⢕⢕⢕⢕⢕⢕⢜⣿⣿⣿⡕⢕⢕⢳⡕⢕⢕⢕⢕⢕⢕⢕⢕⢕⢇⢕⢕⢕⣺⣷⣾⣿⣿⡿⢟⣫⣵⣼⣿⣿⣿⣿⣿⣿⣿⣿⣿⡿⢟⢕⢎⢕⢕⢸⢏⣵⣿⣿⣿⣿⣿⣿⣿⣿⣿⣿⣿⣿⣿⣿⣿⣿⣿⣿⣿⡿⢿⢿⣿⣿⣿⣿⣿⣿⣿⣿⣷⣕⢕⢕⢜⢟⢿⣿⣿⣧⣕⢕⢜⢿⣿⣿⣿⣿⣿⣿⣿⣿⣾⢟⢝⢕⣕⣵⣿⣿⣿⣿⣿⣿⢕⢸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⢟⢕⢜⢳⢕⢕⢕⢕⢕⢕⢕⢕⢕⢝⢿⣿⣿⣿⣿⣿⣇⡕⢕⢕⢕⢕⢕⢕⢕⢕⢕⢱⣕⢕⢕⢕⢕⢕⢕⢕⢕⢕⢕⢕⢕⢕⢕⢕⢕⢕⢜⣿⣿⣿⡕⢕⢕⢣⢕⢕⢕⢕⢕⢕⢕⢕⢕⢸⢇⢕⣱⣾⣿⣿⢟⢕⣸⣻⣿⣿⣿⣿⣿⣿⣿⣿⣿⣿⢟⢝⢕⢕⢕⢕⢕⢕⣱⣿⣿⣿⣿⣿⣿⣿⣿⣿⣿⢿⢿⣟⣻⣽⣽⣽⣿⣷⣷⣿⣿⣿⣿⣿⣷⣷⣷⣷⣷⣷⣮⣽⣝⣕⡇⢕⢕⢕⢝⢻⣿⣿⣷⣕⣜⣿⣿⣧⣿⣿⣿⡟⢏⢕⢕⣱⣾⣿⣿⣿⣿⣿⣿⣿⣿⣾⡕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⢻⣧⡕⢕⢕⢕⢕⢕⢕⢜⢟⢿⣿⣿⣿⣿⣷⡕⢕⢕⢕⢕⢕⢕⢕⡕⢕⢜⢧⡕⢕⢕⢕⢕⢕⢕⢕⢕⢕⢕⢕⢕⢕⢕⢕⢕⢜⢿⣿⣷⢕⢕⢜⡇⢕⢕⢕⢕⢕⢕⢕⢕⢕⣽⣿⣿⣿⢟⡕⢕⡸⣵⣿⣿⣿⣿⣿⣿⣿⣿⣿⡟⢕⢕⢕⢕⢕⢕⢕⣱⣾⣿⣿⣿⣿⣿⣿⣟⣯⣿⣷⣿⣿⣿⣿⣿⣿⣿⣿⣿⣿⣿⣿⣿⣿⣿⣿⣿⣿⣿⣿⣿⣿⣿⣿⣿⣷⣧⡕⢕⢕⢕⢕⢜⢻⣿⣿⣿⣿⣿⣿⡿⢝⢝⢕⢕⢕⣾⣿⣿⣿⣿⣿⣿⣿⣿⣿⣿⣿⡇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⢜⢝⢧⣕⢕⢕⢕⢕⢕⢕⢕⢝⢿⣿⣿⣿⡟⢧⡕⢕⢕⢕⢕⢕⢕⡕⢕⢕⢻⣕⢕⢕⢕⢕⢕⢕⢕⢕⢕⢕⢕⢕⢕⢕⢕⢕⢜⢿⣿⣷⢕⢕⢜⢕⢕⢕⢕⢕⢕⢕⢕⣾⣿⣿⢟⢕⢸⡟⡱⣿⣿⣿⣿⣿⣿⣿⣿⣿⣿⣿⢕⢕⢕⢕⢕⢕⢕⣵⣿⣿⣿⣿⣿⣿⣷⣿⣿⣿⣿⣿⣿⣿⣿⣿⣿⣿⣿⣿⣿⣿⣿⣿⣿⣿⣿⣿⣿⣿⣿⣿⣿⣿⣿⣿⣿⣿⢇⢕⢕⢕⢕⢕⢕⢕⢜⢕⢜⢿⢟⢟⢕⢕⢕⢕⢕⢕⢜⣿⣿⣿⣿⣿⣿⣿⣿⣿⣿⣿⢕⢕⢹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⢷⣕⢕⢕⢕⢕⢕⢕⢕⢝⢿⣿⣧⡕⢜⢣⡕⢕⢕⢕⢕⢕⢱⢕⢕⢜⢣⢕⢕⢕⢕⢕⢕⢕⢕⢕⢕⢕⢕⢕⢕⢕⢕⢕⢹⣿⣇⢕⢕⢕⢕⢕⢕⢕⢕⣱⣿⣿⡿⢇⢕⢕⢕⣿⣷⣿⣿⣿⣿⣿⣿⣿⣿⣿⣿⣿⡕⢕⢕⢕⢕⣱⣿⣿⣿⣿⣿⣿⣿⣿⣿⣿⣿⣿⣿⣿⣿⣿⣿⣿⣿⣿⣿⣿⣿⣿⣿⣿⣿⣿⣿⣿⣿⣿⣿⣿⣿⣿⣿⣿⣿⡇⢕⢕⢕⢕⢕⢕⢕⢕⢕⢕⢕⢕⢕⢕⢕⢕⢕⢕⢕⢕⢕⢜⢿⢻⣿⣿⣿⣿⣿⣿⡿⢟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⢳⣧⡕⢕⢕⢕⢕⢕⢕⢝⢻⣿⣧⡕⢜⢕⢕⢕⢕⢕⢕⢕⢕⢕⢕⢕⢕⢕⢕⢕⢕⢕⢕⢕⢕⢕⢕⢕⢕⢕⢕⢕⢕⢜⣿⡇⢕⢕⢕⢕⢕⢕⣱⣿⣿⡟⢕⢕⢕⢕⢕⢻⣿⣿⣿⣿⣿⣿⣿⣿⣿⣿⣿⣿⣿⣕⢕⢕⣾⣿⣿⣿⣿⣿⣿⣿⣿⣿⣿⣿⣿⣿⣿⣿⣿⣿⣿⣿⣿⣿⣿⣿⣿⣿⣿⣿⣿⣿⣿⣿⣿⣿⣿⣿⣿⣿⣿⢏⢕⢕⢕⢕⢕⢕⢕⢕⢕⢕⢕⢕⢕⢕⢕⢕⢕⢕⢕⡷⢇⢕⢕⢕⢕⢕⢕⢝⢝⢝⢝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⢝⢕⡕⢕⢕⢕⢕⢕⢕⢜⢻⣿⣧⡕⢕⢕⢕⢕⢕⢕⢕⢕⢕⢕⢕⢕⢕⢕⢕⢕⢕⢕⢕⢕⢕⢕⢕⢕⢕⢕⢕⢕⢜⣿⡕⢕⢕⢕⢕⣵⣿⣿⡟⢕⢕⢕⢕⢕⢕⢜⣿⣿⢿⣿⣿⣿⣿⣿⣿⣿⣿⣿⣿⣿⣷⣵⣽⣿⣿⣿⣿⣿⣿⣿⣿⣿⣿⣿⣿⣿⣿⣿⣿⣿⣿⣿⣿⣿⣿⣿⣿⣿⣿⣿⣿⣿⣿⣿⣿⣿⣿⣿⣿⢏⢝⢕⢕⢕⢕⢕⢕⢕⢕⢕⢕⢕⢕⢕⢕⢕⢕⢕⢕⢕⢕⠑⠕⢕⢕⢕⢕⢕⢕⢕⢇⢕⢕⢕⢕⢕⢻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⢷⣕⡕⢕⢕⢕⢕⢕⢕⢕⢕⢕⢕⢕⢕⢕⢕⢕⢕⢕⢕⢕⢕⢕⢕⢕⢕⢕⢕⢕⢜⢷⢕⢕⢕⣾⣿⣿⢟⢕⢕⢕⢕⢕⢕⢕⢕⢻⡏⢕⢕⢿⣿⣿⣿⣿⣿⣿⣿⣿⣿⣿⣿⣿⣿⣿⣿⣿⣿⣿⣿⣿⣿⣿⣿⣿⣿⣿⣿⣿⣿⣿⣿⣿⣿⣿⣿⣿⣿⣿⣿⣿⣿⣿⣿⣿⢿⢕⢕⢕⢕⢕⢕⢕⢕⢕⢕⢕⢕⢕⢕⢕⢕⢕⢕⢕⢕⢕⢕⢕⠅⠀⢀⢀⠀⠑⢕⢕⢵⢵⢷⢟⢕⢕⢕⢕⢕⢕⢝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⢷⣕⡕⢕⢕⢕⢕⢕⢕⢕⢕⢕⢕⢕⢕⢕⢕⢕⢕⢕⢕⢕⢕⢕⢕⢕⢕⢕⢕⢜⢇⢕⢱⣿⣿⡟⢕⢕⢕⢕⢕⢕⢕⢕⢕⢜⢕⢕⢕⢕⢝⢝⢻⢿⢿⢿⣿⣿⣿⣿⣿⣿⣿⣿⣿⣿⣿⣿⣿⣿⣿⣿⣿⣿⣿⣿⣿⣿⣿⣿⣿⣿⣿⡿⢟⢟⢟⢟⢝⢕⢕⢜⢕⢕⢕⢕⢕⢕⢕⢕⢕⢕⢕⢕⢕⢕⢕⢕⢕⢕⢕⢕⢕⢕⢕⢕⢕⢕⠀⠀⠑⢕⢄⠀⠀⠑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⣕⢕⢕⢕⢕⢕⢕⢕⢕⢕⢕⢕⢕⢕⢕⢕⢕⢕⢕⢕⢕⢕⢕⢕⢕⢕⢕⢕⢕⣾⣿⣿⢕⢱⢕⢕⢕⢕⢕⢕⢕⢕⢕⢕⢕⢕⢕⢕⢕⢕⢕⢕⢕⢕⢕⢝⢻⣿⣿⡿⢿⣿⣿⣿⣿⣿⣿⣿⢟⢟⢟⢝⢝⢟⢝⢝⢝⢕⢕⢕⢕⢕⢕⢕⢕⢕⢕⢕⢕⢕⢕⢕⢕⢕⢕⢕⢕⢕⢕⢕⢕⢕⢕⢕⢕⢕⢕⢕⢕⢕⢕⡕⢕⢕⢕⢄⠄⠀⠁⠕⢔⠀⠀⠀⠑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⡕⢕⢕⢕⢕⢕⢕⢕⢕⢕⢕⢕⢕⢕⢕⢕⢕⢕⢕⢕⢕⢕⢕⢕⢕⢕⢜⣿⣿⡇⢕⢜⢕⢕⢕⢕⢕⢕⢕⢕⢕⢕⢕⢕⢕⢕⢕⢕⢕⢕⢕⢕⢕⢕⢕⢕⢕⢕⢕⢜⢝⢕⢕⢕⢸⢏⢕⢕⢕⢕⢕⢕⢕⢕⢕⢕⢕⢕⢕⢕⢕⢕⢕⢕⢕⢕⢕⢕⢕⢕⢕⢕⢕⢕⢕⢕⢕⢕⢕⢕⢕⢕⢕⢕⢕⢕⢕⣱⡾⢕⢕⢕⢕⢕⢄⠀⠀⠀⠁⠕⢀⠀⠀⠀⠁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⢇⢕⢕⢕⢕⢕⢕⢕⢕⢕⢕⢕⢕⢕⢕⢕⢕⢕⢕⢕⢕⢕⢕⢕⢕⢱⣿⣿⢇⢕⣵⡕⢕⢕⢕⢕⢕⢕⢕⢕⢕⢕⢕⢕⢕⢕⢕⢕⢕⢕⢕⢕⢕⢕⢕⢕⢕⢕⢕⢕⢕⢕⢕⢕⢕⢕⢕⢕⢕⢕⢕⢕⢕⢕⢕⢕⢕⢕⢕⢕⢕⢕⢕⢕⢕⢕⢕⢕⢕⢕⢕⢕⢕⢕⢕⢕⢕⢕⢕⢕⢕⢕⢕⣕⣵⣿⡟⢕⢕⢕⢕⢕⢕⢕⢄⠀⠀⠀⠀⠁⠀⠀⠀⠑⠁⢀⢕⢕⢕⢕⢕⢞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⢕⢕⢿⣷⡕⢕⢕⢕⢕⢕⢕⢕⢕⢕⢕⢕⢕⢕⢕⢕⢕⢕⢕⢕⢕⢕⢕⢕⢕⢕⢕⢕⢕⢕⢕⢕⢕⢕⢕⢕⢕⢕⢕⢕⢕⢕⢕⢕⢕⢕⢕⢕⢕⢕⢕⢕⢕⢕⢕⢕⢕⢕⢕⢕⢕⢕⢕⢕⢕⢕⢕⣕⣱⣵⣾⡿⢟⢕⢕⢕⢕⢕⢕⢕⢕⢕⢕⣔⠀⠀⠀⠀⠀⠀⢀⢄⢕⢕⢕⢕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⣿⣿⣿⢕⢕⢕⢻⣿⣧⡕⢕⢕⢕⢕⢕⢕⢕⢕⢕⢕⢕⢕⢕⢕⢕⢕⢕⢕⢕⢕⢕⢕⢕⢕⢕⢕⢕⢕⢕⢕⢕⢕⢕⢕⢕⢕⢕⢕⢕⢕⢕⢕⢕⢕⢕⢕⢕⢕⢕⢕⢕⢕⢕⢕⢕⢕⢕⢕⢕⢕⢕⡕⢵⡿⢿⢟⢏⢕⢕⢕⢕⢕⢕⢕⢕⢕⢕⢕⢕⢕⢹⣧⢔⠀⢀⢄⢔⢕⢕⢕⢕⢷⣿⣿⣷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⢇⢕⢕⢕⢕⢜⢻⢷⣧⣕⢕⢕⢕⢕⢕⢕⢕⢕⢕⢕⢕⢕⢕⢕⢕⢕⢕⢕⢕⢕⢕⢕⢕⢕⢕⢕⢕⢕⢕⢕⢕⢕⢕⢕⢕⢕⢕⢕⢕⢕⢕⢕⢕⢕⢕⢕⢕⢕⢕⢕⢕⢕⢕⢕⢕⣕⣵⣷⣿⢟⢕⢕⢕⢕⢕⢕⢕⢕⢕⢕⢕⢕⢕⢕⢕⢕⢕⢕⢸⣿⣇⢕⢕⢕⢕⢕⢕⢕⡕⢕⢜⠟⢿⢏⠁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⢕⢕⢕⢕⢕⢕⢕⢕⢝⢟⢷⢷⣵⣕⢕⢕⢕⢕⢕⢕⢕⢕⢕⢕⢕⢕⢕⢕⢕⢕⢕⢕⢕⢕⢕⢕⢕⢕⢕⢕⢕⢕⢕⢕⢕⢕⢕⢕⢕⢕⢕⢕⢕⢕⢕⢕⢕⢕⢕⢕⢕⢕⣕⣵⣾⡿⢟⢏⢕⢕⢕⢕⢕⢕⢕⢕⢕⢕⢕⢕⢕⢕⢕⢕⢕⢕⢕⢕⢜⣿⣿⣇⢕⢕⢕⢕⢕⢕⠕⠑⠁⠀⢄⢔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⢝⢝⢗⢇⢕⢕⢕⢕⢕⢕⢕⢕⢕⢕⢕⢕⢕⢕⢕⢕⢕⢕⢕⢕⢕⢕⢕⢕⢕⢕⢕⢕⢕⢕⢕⢕⢕⢕⢕⢕⢕⢕⢕⢕⢕⣕⣱⣵⣿⢟⢏⢕⢕⢕⢕⢕⢕⢕⢕⢕⢕⢕⢕⢕⢕⢕⢕⢕⢕⢕⢕⢕⢕⢕⢕⢕⣿⣿⣿⡕⢕⢕⠑⠁⢀⢄⢔⢔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⡇⢕⢕⢕⢕⢕⢕⢕⢕⢕⢕⢕⢕⢕⢕⢕⢕⢕⢕⢕⢕⢕⢳⢵⣵⣕⣕⣕⣕⣕⢕⢕⢕⢕⢕⢕⢕⢕⢕⢕⢕⢕⢕⢕⢕⣕⣕⣕⣕⣕⣕⣱⣵⣵⢵⢷⢾⢟⢟⢏⢝⢕⢕⢕⢕⢕⢕⢕⢕⢕⢕⢕⢕⢕⢕⢕⢕⢕⢕⢕⢕⢕⢕⢕⢕⢕⢕⢕⢕⢕⣿⣿⣿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⢕⢕⢕⢕⢕⢕⢕⢕⢕⢕⢕⢕⢝⢝⢝⢝⢝⢝⢝⢕⢕⢕⢕⢕⢕⢕⢕⢕⢕⢕⢕⢕⢕⢕⢕⢕⢕⢕⢕⢕⢕⢕⢕⢕⢕⢕⢕⢕⢕⢕⢕⢕⢕⢕⢕⢕⢕⢕⢕⢕⢸⣿⣿⢿⣿⣧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⢜⢿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⢇⢕⢕⢕⢕⢕⢕⢕⢕⢕⢕⢕⢕⢕⢕⢕⢕⢕⢕⢕⢕⢕⢕⢕⢕⢕⢕⢕⢕⢕⢕⢕⢁⠑⢕⢕⢕⢕⠁⢕⢕⢕⢕⢕⢕⢕⢕⢕⢕⢕⢕⢕⢕⢕⢕⢕⢕⢕⢕⢕⢕⢕⢕⢕⢕⢕⢕⢕⢕⢕⢕⢕⢕⢕⢕⢕⢕⢕⢕⢕⢕⢕⢕⢕⢕⢕⢕⢕⢕⢕⢕⢸⣿⣿⡕⢕⣿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⣾⣿⡟⢕⢕⢕⢕⢕⢕⢕⢕⢕⢕⢕⢕⢕⢕⢕⢕⢕⢕⢕⢕⢕⢕⢕⢕⢕⢕⢕⢕⢕⢕⢕⢕⠁⢕⢕⢕⢕⢕⠀⠕⢕⢕⢕⢕⢕⢕⢕⢕⢕⢕⢕⢕⢕⢕⢕⢕⢕⢕⢕⢕⢕⢕⢕⢕⢕⢕⢕⢕⢕⢕⢕⢕⢕⢕⢕⢕⢕⢕⢕⢕⢕⢕⢕⢕⢕⢕⢕⢕⢕⢕⢕⢸⣿⢿⣿⡇⢹⣿⣿⢕⢕⢕⢕⢕⢕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⣿⣿⢟⢕⢕⢕⢕⢕⢕⢕⢕⢕⠀⢕⢕⢕⢕⢕⢕⢕⢕⢕⢕⢕⢕⢕⢕⢕⢕⢕⢕⢕⢕⢕⢕⢕⠀⠐⠁⢕⢕⢕⠁⢕⢕⢕⢕⢕⢕⢕⢕⢕⢕⢕⢕⢕⢕⢕⢕⢕⢕⢕⢕⢕⢕⢕⢕⢕⢕⢕⢕⢕⢕⢕⢕⢕⢕⢕⢕⢕⢕⢕⢕⢕⢕⢕⢕⢕⢕⢕⢕⢕⢕⢕⢕⢜⢱⣿⣿⡇⢸⣿⣿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⣷⣿⣿⡿⢏⢕⢕⢕⢕⢕⢕⢕⢕⢕⢕⢕⠀⢕⢕⢕⠑⢕⢕⢕⢕⢕⢕⣵⣇⢕⢕⢕⢕⢕⢕⢕⢕⢕⢕⢕⢀⠀⠀⢕⢕⢕⠀⢕⢕⢕⢕⢕⢕⢕⢕⢕⢕⢕⢕⢕⢕⠁⢕⢕⢕⢕⢕⢕⢕⢕⢕⢕⢕⢕⢕⢕⢕⢕⢕⢕⢕⢕⢕⢕⢕⢕⢕⢕⢕⢕⢕⢕⢕⢕⢕⢕⢕⠑⢑⢕⣿⣿⡟⢕⣼⣿⣿⢕⢕⢕⢕⢕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⣝⢝⢝⢝⢕⢕⢕⢕⢕⢕⢕⢕⢕⢕⢕⢕⠀⢕⢕⢕⠀⢕⢕⢕⢕⢕⢱⣿⣿⡇⢕⢕⢕⢕⢕⢕⢕⢕⢕⢕⢕⠀⠀⠀⢕⢕⠀⢱⣣⣵⡕⢕⢕⢕⢕⢕⢕⢕⢕⢕⠀⢕⢕⢕⠕⢕⢕⢕⢕⢕⢕⢕⢕⢕⢕⢕⢕⢕⢕⢕⢕⢕⢕⢕⢕⢕⢕⢕⢕⢕⢕⢕⢕⢕⠕⠑⢄⢕⢕⢱⣿⣿⣇⣾⣿⣿⢏⢕⢕⢕⢕⣱⣵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⣷⣧⣕⡕⢕⢕⢕⢕⢕⢕⠕⢕⢕⢕⠀⠑⢕⢕⠀⠀⠕⢕⢕⢕⢕⢿⣿⣿⣿⡕⢕⢕⢕⢕⢕⢕⢕⢕⢕⢕⠀⠀⠀⢕⢕⠀⢸⣿⣿⣿⣧⡕⢕⠑⠕⠕⠕⠕⠀⠁⠁⢁⢀⢄⢕⢕⢕⢕⢕⢕⢕⢕⢕⢕⢕⢕⢕⢕⠕⠑⠑⠕⠕⢕⢕⢕⢕⠕⠕⠕⠑⠁⢀⢔⢕⢕⢕⢕⢸⣿⣿⣿⣿⡿⢏⢕⢕⢕⣱⣾⣿⣿⢟⢏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⢿⣿⣿⣷⣧⣵⢕⢕⠀⢕⢕⢕⠀⢔⢕⠑⠀⡄⢕⢕⢕⢕⢱⣕⢝⢻⣿⣿⡕⢕⢕⢕⢕⢕⢕⢕⢕⢕⢀⠀⠀⠀⢕⠀⢸⣿⣿⣿⣿⣿⣄⣄⡀⢄⠄⢀⢔⢕⢕⢕⢕⢕⢕⢕⢕⢕⢕⢕⢕⢕⢕⢕⢕⢕⢕⢕⢔⢄⢄⢀⠀⠀⠀⠀⠀⠀⠀⢄⢔⢕⢕⢕⢕⢕⢕⢕⢸⣿⣿⣿⡟⢕⢅⢕⣵⣾⣿⣿⢟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⢝⢿⣿⣇⢕⢕⢕⢕⢕⢕⠀⠁⠑⢀⣱⣧⠕⢕⢕⢕⣿⣿⡷⢵⢕⢝⢻⣧⢕⢕⢕⢁⢕⢕⢕⢕⢕⠀⠀⠀⢕⠀⢸⣿⣿⣿⣿⣿⣿⣿⡷⠀⠀⢕⢕⢕⢕⢕⢕⢕⢕⢕⢕⢕⢕⢕⢕⢕⢕⢕⢕⢕⢕⢕⢕⢕⢕⢕⢕⢔⢄⢄⢀⠀⢐⢕⠕⠕⠕⠕⢕⠕⢕⢕⢸⠿⢿⢏⢕⢕⣵⣿⣿⣿⢟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⢕⢕⢕⢕⢕⢕⢕⢕⢕⢕⢕⢕⢕⢕⢸⣿⣿⢕⢕⠕⢕⢕⠀⠀⢔⢄⣼⣿⡿⠕⢕⢕⠘⠈⠉⠙⠛⠳⠷⣕⡕⢕⢕⢕⢕⢄⠕⢕⢕⢕⠀⠀⠀⠀⠀⢸⣿⣿⣿⣿⣿⡿⢿⢇⠄⢀⢕⢕⢕⢕⢕⢕⢕⢕⢕⢕⢕⢕⢕⢕⢕⢕⢕⢕⢕⢕⢕⢕⢕⢕⢕⢕⢕⢕⢕⢕⢕⢕⢕⢔⢔⢔⢔⢔⠀⠀⠀⢑⢕⢕⣱⣷⣿⣿⡿⢏⢕⢕⢕⢕⢕⢕⢕⠀</a:t>
            </a:r>
            <a:br/>
            <a:r>
              <a:t>⢕⢕⠑⢕⠑⠑⠕⢕⠑⠑⠕⠑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⢑⢑⢕⢕⢕⢕⢕⢔⢔⢀⢁⠕⢕⢕⢕⢕⢕⢕⢕⢕⢕⢕⢸⣿⣿⡕⢕⠀⢕⢕⠀⢀⣵⣇⣿⡿⠋⠀⠕⢕⣰⣔⣄⡄⢄⢄⠀⠀⠉⠟⢿⣷⣕⡕⢄⠑⢕⢕⢔⠀⠀⠀⠀⢸⣅⣙⢝⢑⢑⣁⣅⣔⣞⣟⣗⡅⢕⢕⢕⢕⢕⢕⢕⢕⢕⢕⠑⠕⢔⢑⠕⢕⢕⢕⢕⢕⢕⢕⢕⢕⢕⢕⢕⢕⢕⠕⠕⢕⠕⠕⠑⠁⠀⠀⢄⣵⣷⣿⣿⡿⢏⢕⢕⢕⢕⢕⢕⢕⢕⢕⢕⠀</a:t>
            </a:r>
            <a:br/>
            <a:r>
              <a:t>⢕⢕⠀⠁⠔⠀⠀⠀⠀⠀⢕⢕⢕⢕⢕⢕⢕⢕⢕⢕⢕⢕⢕⢕⢕⢕⢕⢕⢕⢕⢕⢕⢕⢕⢕⢕⢕⢕⢕⢕⢕⢕⢕⢕⢕⢕⢕⢕⢕⢕⢕⢕⢕⢕⢕⢕⢕⢕⢕⢕⢕⢕⢕⢕⢕⢕⢕⢕⢕⢕⢕⢕⢕⢕⢕⢕⢕⢕⢕⢕⢕⢕⢕⢕⢕⢕⢕⢕⢕⢕⢕⢕⢕⢕⢕⢔⢅⢅⢅⢕⢕⢅⢕⢕⠕⠕⢕⢕⢕⢕⢕⢕⢕⢕⢕⢕⢕⢕⢕⢕⢕⢕⢕⢕⢕⢕⢕⢕⢕⢕⢕⢜⣿⣿⣇⢕⠀⠑⠀⠀⢸⣿⣿⢸⣴⡄⠀⠀⢕⣿⡏⠟⢟⠀⠀⠀⠀⠀⠄⣄⢹⣿⣿⣇⢔⠀⠕⢕⢀⠀⠀⠀⢸⣿⣿⣿⣿⠿⠟⠋⠙⠉⠉⠉⠉⠁⠑⢕⢕⢄⠑⠕⢕⢕⢕⢕⢔⢄⢄⢁⠀⠀⠁⠑⠑⠕⠕⠕⠕⠕⠕⠑⠑⠁⠀⠀⠀⠀⢀⢄⠀⠀⢕⢱⣿⣿⢟⢕⢕⢕⢕⢕⢕⢕⢕⢕⢕⢕⢕⢕⠀</a:t>
            </a:r>
            <a:br/>
            <a:r>
              <a:t>⢕⢕⠀⠀⠀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⢅⢁⢁⢁⠁⢑⢕⢕⢕⢕⢕⢕⢕⢕⢕⢕⢕⢕⢕⢕⢕⢕⢕⢕⢕⢸⣿⣿⡕⠀⠀⠀⠄⢸⣿⣿⢕⢻⣿⣦⢀⢕⢹⣷⡄⢕⣄⢔⢀⢔⠀⢱⣿⣧⣹⣿⣿⣧⡕⠀⠑⢕⠀⠀⠀⢸⣿⣿⢏⢑⣄⣴⣠⣄⡔⠔⠐⠔⢄⠀⠀⢕⢕⢕⢄⠀⠑⠕⢕⢕⢕⢕⢕⢕⢕⢔⢔⢔⢄⢄⢄⢀⢀⠀⠄⠄⢔⢔⢕⢕⢕⢕⢕⢔⢕⢕⣸⣿⣿⢕⢕⢕⢕⢕⢕⢕⢕⢕⢕⢕⢕⢕⢕⠀</a:t>
            </a:r>
            <a:br/>
            <a:r>
              <a:t>⢕⢕⠀⠀⠀⠀⠀⠀⢕⢕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⣷⢕⠀⠀⠀⢸⣿⣿⡇⢜⣿⣿⣿⣷⣿⣿⣷⣕⢻⣿⢇⠃⢠⣾⣿⣿⣿⣿⣿⣿⣷⡔⠀⠁⢕⠀⠀⠜⣿⣿⣵⣿⣿⡏⠛⢟⠋⠀⠀⠀⢑⠀⠀⣸⣷⣵⡕⢄⠀⠀⢄⡀⢁⠑⠑⠕⠕⠕⠕⢕⢕⢕⢕⢕⢕⠀⠀⠀⠀⠀⠁⢁⢁⢅⢕⢕⢕⢕⣿⣿⣿⢕⢕⢕⢕⢕⢕⢕⢕⢕⢕⢕⢕⢕⢕⠀</a:t>
            </a:r>
            <a:br/>
            <a:r>
              <a:t>⢕⢕⢔⢄⢄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⣷⡕⢀⢄⢜⣿⣿⡇⢕⢹⣿⣿⣿⣟⣻⣿⣿⣷⣷⣷⣾⣿⣿⣿⣿⣿⣿⣿⣿⣿⣷⢔⠀⢱⢕⢀⠀⣿⣿⣿⣿⣿⣿⡄⠕⢱⣔⣕⡴⢕⠀⢰⣿⣿⣿⡿⠀⢀⣰⣵⣿⣿⣷⣷⣶⠔⠀⢄⢄⢄⢄⢄⡄⡄⣄⢄⢄⢔⢔⢕⢕⢕⢕⢕⢕⢕⢱⣿⣿⡟⢕⢕⢕⢕⢕⢕⢕⢕⢕⢕⢕⢕⢕⢕⠀</a:t>
            </a:r>
            <a:br/>
            <a:r>
              <a:t>⢷⢷⢕⢕⢕⢕⣕⣕⣕⣕⣕⣕⣕⡕⢕⢕⢕⢕⢕⢕⢕⢕⣕⣕⣕⣕⣕⣕⣕⣕⣕⣕⣕⣕⣕⣕⣕⣕⣕⣕⣕⣕⣕⣕⣕⣕⢕⢕⢕⢕⢕⢕⢕⢕⢕⢕⢕⢕⢕⢕⢕⢕⢕⢕⢕⢕⢕⢕⢕⢕⢕⢕⢕⢕⢕⢕⢕⢕⢕⢕⢕⢕⢕⢕⢕⢕⢕⢕⢕⢕⢕⢕⢕⢕⢕⢕⢕⢕⢁⠀⢕⢕⢕⢕⢕⢕⢕⢕⢕⢕⢕⢕⢕⢕⢕⢕⢕⢕⢕⢕⢕⢕⢕⢕⢕⢕⢕⢕⢕⢕⢕⢕⢕⢕⢜⢻⣿⣷⡕⢸⣧⣹⣿⡇⢕⢕⣿⣿⣿⡿⢻⡣⣿⣏⣝⣹⣿⣿⣿⣿⣿⣿⣿⣿⣿⣿⣿⢕⢄⣸⡇⢕⢱⣿⣿⣿⣿⣿⣿⣿⣦⡜⢻⢿⢇⣅⣵⣿⣿⣿⣟⣕⣴⣾⣿⣿⣿⣿⣿⣿⢏⠀⢰⢕⣱⣵⣷⣿⣿⡿⢝⢕⢕⢕⢕⢕⢕⢕⠁⠀⢀⢕⢸⣿⣿⢕⢕⢕⢕⢕⢕⢕⢕⢕⢕⢕⢕⢕⢕⢕⠀</a:t>
            </a:r>
            <a:br/>
            <a:r>
              <a:t>⢕⢕⢕⢕⢕⢕⢕⢕⢕⢕⢕⢕⢝⢝⢝⢝⢝⢝⢝⢝⢝⢝⢟⢟⢟⢿⢿⢿⢿⢿⢿⢿⢿⢿⣿⣿⣿⣿⣿⣿⣿⣿⣿⣿⣿⣿⣿⣿⣿⣿⣷⣾⣷⣷⣷⣷⣷⣷⣷⣷⣷⣷⣷⣷⣵⣵⣵⣵⣵⣵⣵⣵⣵⣵⡕⢕⢕⢕⢕⢕⢕⢕⢕⢕⢕⢕⢕⢕⢕⢕⢕⢕⢕⢕⢕⢕⢕⢕⢕⢕⢕⢕⢕⢕⢕⢕⢕⢕⢕⢕⢕⢕⢕⢕⢕⢕⢕⢕⢕⢕⢕⢕⢕⢕⢕⢕⢕⢕⢕⢕⢕⢕⢕⢕⢕⢕⢝⢿⣿⣾⣿⣿⣿⡇⢕⢕⢹⣿⡏⢕⢕⢕⢕⢻⣿⣿⣿⣿⣿⣿⣿⣿⣿⣿⣿⡿⢏⢕⣼⣿⣷⣷⣿⣿⣿⣿⣿⣿⣿⣿⣿⣿⣿⣿⣿⣿⣿⣿⡿⢿⣿⣿⣿⣿⣿⣿⣿⣿⣿⡏⠀⢰⣷⣾⣿⣿⣿⢟⢝⢕⢕⢕⢕⢕⢕⢕⢕⠁⠀⠀⢕⢕⣿⣿⣿⢕⢕⢕⢕⢕⢕⢕⢕⢕⢕⢕⢕⢕⢕⢕⠀</a:t>
            </a:r>
            <a:br/>
            <a:r>
              <a:t>⢕⢕⢕⢕⢕⢕⢕⢕⢕⢕⢕⢕⢕⢕⢕⢕⢕⢕⢕⢕⢕⢕⢕⢕⢕⢕⢕⢕⢕⢕⢕⢕⢕⢕⢕⢕⢕⢕⢕⢕⢕⢕⢕⢕⢕⢜⢝⢝⢝⢝⢝⢝⢝⢝⢝⢝⢝⢝⢟⢟⢟⢟⢝⢝⢝⢝⢝⢝⢝⢕⢕⢕⢕⢕⢕⢕⢕⢕⢕⢕⢕⢕⢕⢕⢕⢕⢕⢕⢕⢕⢕⢕⢕⢕⢕⢕⢕⢕⢕⢕⢕⢕⢕⠕⢕⢕⢕⢕⢕⢕⢕⢕⢕⢕⢕⢕⢕⢕⢕⢕⢕⢕⢕⢕⢕⢕⢕⢕⢕⢕⢕⢕⢕⢕⢕⢕⢕⢕⢜⢕⢕⢸⣿⡇⢕⢕⢜⣿⡇⢕⢕⢕⢕⢕⣿⣿⣿⣿⣿⣿⣿⣿⣿⣿⣷⣷⣾⣿⣿⣿⣿⣿⣿⣿⣿⣿⣿⣿⣿⣿⣿⣿⣧⣵⣼⣿⣏⢿⣿⣷⣿⣿⣿⣿⣿⣿⣿⣿⡟⢁⢔⣼⢿⣿⡿⢟⢕⢕⢕⢕⢕⢕⢕⢕⢕⢕⢕⢀⠀⢀⢕⢱⣿⣿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⠐⠀⠀⠀⠀⠐⠄⠄⠅⢕⢕⢕⢕⢕⢕⢕⢕⢕⢕⢕⢕⢕⢕⢕⢕⢕⢕⢕⢕⢕⢕⢕⢕⢕⢕⢕⢕⢕⢕⢕⢕⢕⢸⣿⡇⢕⢕⢕⢿⣿⣧⣕⣕⣕⣵⣿⣿⣿⣿⣿⣿⣿⣿⣿⣿⣿⣿⣿⣿⣿⣿⣿⣿⣿⣿⣿⣿⣿⣿⣿⣿⣿⣿⣿⡟⢏⢝⢕⢕⢕⢟⢻⣿⣿⣿⣿⣿⣿⣿⢕⢕⢜⢕⢕⢕⢕⢕⢕⢕⢕⢕⢕⢕⢕⢕⢕⢕⢔⢕⢕⢕⢕⣼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⢕⢕⢕⢕⢕⢕⢕⢕⢕⢕⢕⢕⢕⢕⢕⢕⢕⢕⢕⢕⢕⢕⢕⢕⢕⢕⢕⢕⢕⢕⢕⢕⢕⢕⢕⢕⢕⢕⢕⢕⢸⣿⡇⢕⢕⢕⢸⣿⣿⣿⣿⣿⣿⣿⣿⣿⣿⣿⣿⣿⣿⣿⣿⣿⣿⣿⣿⣿⣿⣿⣿⣿⣿⣿⣿⣿⣿⣿⣿⣿⣿⣿⢕⢕⢕⢕⢕⢕⢕⢕⣽⣿⣿⣿⣿⣿⢏⢕⢑⢕⢕⢕⢕⢕⢕⢕⢕⢕⢕⢕⢕⢕⢕⢕⢕⢕⢕⢕⢕⢱⣿⣿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⣕⣕⣕⣕⣕⣕⣕⣕⣵⣵⣵⣵⣵⣵⣵⣵⣵⣵⣷⣷⣷⣷⣷⡷⡷⢷⢷⢷⢗⢕⢕⢕⢕⢕⢕⢕⢕⢕⢕⢕⠕⢕⢕⢕⢕⢕⢕⢕⢕⢅⢕⢕⢕⢕⢕⢕⢕⢕⢕⢕⢕⢕⢕⢕⢕⢕⢕⢕⢕⢕⢕⢕⢕⢕⢕⢕⢕⢕⢕⢕⢕⢕⢕⢕⢕⢸⣿⡇⢕⢕⢕⢕⢻⣿⣿⣿⣿⣿⣿⣿⣿⣿⣿⣿⣿⣿⣿⣿⣿⣿⣿⣿⣿⣿⣿⣿⣿⣿⣿⣿⣿⣿⣿⣿⣿⣿⣿⣵⢕⢕⢕⢕⢕⣕⣵⣿⣿⣿⣿⣿⠏⢕⢕⢕⢕⢕⢕⢕⢕⢕⢕⢕⢕⢕⢕⢕⢕⢕⢁⢁⢀⢀⢕⢕⣸⣿⣿⢕⢕⢕⢕⢕⢕⢕⢕⢕⢕⢕⢕⢕⢕⢕⢕⢕⠀</a:t>
            </a:r>
            <a:br/>
            <a:r>
              <a:t>⢕⢕⢕⢕⢕⢕⢕⢕⢕⢕⢕⢕⢕⢕⢕⢕⢕⢕⢕⢕⢕⢕⢕⢕⢕⢕⢕⢕⣕⣕⣕⣕⣕⣕⣕⣵⣵⣵⣵⣵⣵⣵⣷⣷⣷⣷⣷⣷⣷⣿⣿⣿⣿⣿⣿⣿⣿⣿⣿⣿⣿⣿⢿⢿⢿⢿⢿⢿⢟⢟⢟⢟⢝⢝⢝⢝⢕⢕⢕⢕⢕⢕⢕⢕⢕⢕⢕⢕⢕⢕⢕⢁⢑⢑⢕⠕⢕⢄⠅⢅⢕⢕⢕⢕⢕⢕⢕⢕⢕⢕⢕⢕⢕⢕⢕⢕⢕⢕⢕⢕⢕⢕⢕⢕⢕⢕⢕⢕⢕⢕⢕⢕⢕⢕⢕⢕⢕⢕⢕⢕⢕⢸⣿⡇⢕⢕⢕⢕⢕⢻⣿⣿⣿⣿⣿⣿⣿⣿⣿⣿⣿⣿⣿⣿⡇⢸⣿⣿⣿⣿⣿⣿⣿⣿⣿⣿⣿⣿⣿⣿⣿⣿⣿⣿⣿⣷⣿⣿⣿⣿⣿⣿⣿⣿⡟⢕⢕⢕⢕⢕⢕⢕⢕⢕⢕⢕⢕⢕⢕⢕⢕⢕⢕⢅⢅⢕⢅⢕⢕⢕⣿⣿⡟⢕⢕⢕⢕⢕⢕⢕⢕⢕⢕⢕⢕⢕⢕⢕⢕⢕⠀</a:t>
            </a:r>
            <a:br/>
            <a:r>
              <a:t>⢕⢕⢕⢕⢕⢕⢕⢕⢕⢕⢕⢕⢕⢕⢱⣵⣷⣷⣷⣷⣾⣿⣿⣿⣿⣿⣿⣿⣿⡿⢿⢿⢿⢿⢿⢿⢿⢿⢟⢟⢟⢟⢟⢟⢟⢟⢟⢝⢝⢝⢝⢝⢝⢝⢕⢕⢕⢕⢕⢕⢕⢕⢕⢕⢕⢕⢕⢕⢕⢕⢕⢕⢕⢕⢕⢕⢕⢕⢕⢕⢕⢕⢕⠕⠕⠕⠕⠕⢔⢄⠕⢕⢑⢐⢐⢅⢅⢕⢕⢕⢕⢕⢕⢕⢕⢕⢕⢕⢕⢕⢕⢕⢕⢕⢕⢕⢕⢕⢕⢕⢕⢕⢕⢕⢕⢕⢕⢕⢕⢕⢕⢕⢕⢕⢕⢕⢕⢕⢕⢕⢕⢸⣿⡇⢕⢕⢕⢕⢕⢕⢻⣿⣿⣿⣿⣿⣿⣿⣿⣿⣿⣿⣿⣿⣷⣿⣿⣿⣿⣿⣿⣿⣿⣿⣿⣿⣿⣿⣿⣿⣿⣿⣿⣿⣿⣿⣿⣿⣿⣿⣿⣿⣿⢏⢕⢕⢕⢕⢕⢕⢕⢕⢕⢕⢕⢕⢕⢕⢕⢕⢕⢕⢅⢕⢕⢕⢕⢕⢕⣸⣿⣿⢕⢕⢕⢕⢕⢕⢕⢕⢕⢕⢕⢕⢕⢕⢕⢕⢕⢕⠀</a:t>
            </a:r>
            <a:br/>
            <a:r>
              <a:t>⣕⣕⢕⢕⢕⢕⢕⢱⢕⢕⢕⢗⢕⢕⢇⢝⢟⢟⢝⢝⢝⢝⢝⢕⢕⢕⢕⢕⢕⢕⢕⢕⢕⢕⢕⢕⢕⢕⢕⢕⢕⢕⢕⢕⢕⢕⢕⢕⢕⢕⢕⢕⢕⢕⢕⢕⢕⢕⢕⢕⢕⢕⢕⢕⢕⢕⢕⢕⢕⢕⢕⢕⢕⢕⢕⢕⢕⢕⢀⢁⢐⢕⢕⢕⢕⢕⢕⢕⢔⢔⢕⢕⢕⢕⢕⢕⢕⢕⢕⢕⢕⢕⢕⢕⢕⢕⢕⢕⢕⢕⢕⢕⢕⢕⢕⢕⢕⢕⢕⢕⢕⢕⢕⢕⢕⢕⢕⢕⢕⢕⢕⢕⢕⢕⢕⢕⢕⢕⢕⢕⢕⢸⣿⡇⢕⢕⢕⢕⢕⢕⢕⢹⣿⣿⣿⣿⣿⣿⣿⣿⣿⣿⣿⣿⣿⣿⣿⣿⣿⣿⣿⣿⣿⣿⣿⣿⣿⣿⣿⣿⣿⣿⣿⣿⣿⣿⣿⣿⣿⣿⣿⡿⢕⢕⢕⢕⢕⢕⢕⢕⢕⢕⢕⢕⢕⢕⢕⢕⢕⢕⢕⢁⢕⠕⠅⠀⢕⢕⢕⣿⣿⡏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⢕⢕⢜⢿⣿⣿⣿⣿⣿⣿⡏⣽⣿⡟⢿⢿⣿⣿⣿⣿⣿⣿⣿⣿⣿⣿⣿⣿⣿⣿⣿⣿⣿⣿⣿⣿⣿⣿⣿⡿⢏⢕⢕⢕⢕⢕⢕⢕⢕⢕⢕⢕⢕⢕⢕⢕⢕⢕⢕⢕⢅⢕⢕⢑⠀⢁⢕⢕⣼⣿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⢕⢕⢕⢕⢝⢿⣿⣿⣿⣿⣿⣷⣯⣽⣗⢵⢵⢕⢕⢕⢵⢵⢾⣿⣿⣿⣿⣿⣿⣿⣿⣿⣿⣿⣿⣿⣿⡿⠏⠕⢕⠕⢕⢕⢕⢕⢕⢕⢕⢕⢕⢕⢕⢕⢕⢕⢕⢕⠕⢅⢕⢕⢕⢕⠀⢄⢕⢱⣿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⠕⢕⢕⢕⠕⠕⢕⢕⢅⢕⢅⢁⢕⢕⢕⢕⢕⢕⢕⢕⢕⢕⢕⢕⢕⢕⢕⢕⢕⢕⢕⢕⢕⢕⢕⢕⢕⢕⢕⢕⢕⢕⢕⢕⢕⢕⢕⢕⢕⢕⢕⢕⢕⢕⢕⢕⢕⢕⢕⢕⢕⢸⣿⡇⢕⢕⢕⢕⢕⢕⢕⢕⢕⢕⢕⢝⢿⣿⣿⣿⣿⣿⣿⣿⣽⣿⣎⣽⣿⣿⣿⣿⣿⣿⣿⣿⣿⣿⣿⣿⣿⣿⣿⣿⢟⢏⢕⢔⠀⠕⢔⢕⢕⢕⢕⢕⢕⢕⢕⢕⢅⢕⢕⢕⢕⢕⢕⢕⢕⢕⢕⢕⢕⢅⢕⢕⢸⣿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⢀⢁⢑⢕⢕⢕⢕⢔⢔⢄⢄⢕⢕⢕⢕⢕⢕⢕⢕⢕⢕⢕⢕⢕⢕⢕⢕⢕⢕⢕⢕⢕⢕⢕⢕⢕⢕⢕⢕⢕⢕⢕⢕⢕⢕⢕⢕⢕⢕⢕⢕⢕⢕⢕⢕⢕⢕⢕⢕⢕⢕⢸⣿⡇⢕⢕⢕⢕⢕⢕⢕⢕⢕⢕⢕⢕⠕⠙⠟⣿⣿⣿⣿⣿⣿⣿⣿⣿⣿⣿⣿⣿⣿⣿⣿⣿⣿⣿⣿⣿⡿⢟⢏⢕⢕⢕⢕⠁⠀⠀⢕⢕⢕⢕⢕⢕⢕⢕⢕⢕⢕⢕⢕⢕⢕⢕⢁⢕⢕⢕⢕⢕⢕⢕⢕⢕⢸⣿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⣿⣷⣷⣷⣵⣵⣕⣕⣱⣾⣿⡇⢕⢇⢕⢕⢕⢕⢕⢕⢕⢕⢕⢕⠀⠀⠀⠁⠙⢿⣿⣿⣿⣿⣿⣿⣿⣿⣿⣿⣿⣿⣿⣿⢿⢟⢏⢕⢕⢕⢕⢕⢕⢣⠁⠀⠀⠀⢕⢕⢕⢕⢕⢕⢕⢕⢕⢑⢕⢕⢕⢕⢕⠕⢔⢕⢕⢕⢕⢕⢕⢕⢕⢕⢕⣿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⣷⣿⣽⣽⣻⣟⡿⢿⢿⢿⢝⣱⢕⢸⣕⢕⠕⢕⢕⢕⢕⢕⢕⢕⠀⠀⠀⠀⠀⠀⠜⢻⣿⣿⣿⣿⣿⣿⣿⢿⢟⢏⢝⢕⢕⢕⢕⢕⢕⢕⢕⢕⠑⠀⠀⠀⠀⠀⢕⢕⢕⢕⢕⢕⢕⢕⢕⢕⢕⢕⢕⢕⢕⠀⢕⢕⢕⢕⢕⢕⢕⢕⢕⢕⢕⢿⣿⣧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⠀⠀⠀⠁⠕⢕⢕⢕⢕⢕⢕⢕⢕⢕⢕⢕⢕⢕⢕⢕⢕⢕⢕⢕⢕⢕⢕⢕⢕⢕⢕⢕⢕⢕⢕⢕⢕⢕⢕⢕⢕⣿⣿⣽⣿⣿⣿⣿⣿⣿⣿⣿⣾⡇⠀⣿⢕⢕⢜⢕⠕⢕⢕⢕⢕⢕⢕⢕⠑⠀⠀⠀⠀⠀⠀⠀⠑⠝⢟⢟⢝⢕⢕⢕⢕⢕⢕⢕⢕⢕⢕⢕⠕⠑⠁⠀⠀⠀⠀⠀⠀⢔⢕⢕⢕⢕⢕⢕⢕⢕⢕⢕⢕⢕⢕⢕⢕⢅⠁⠕⢕⢕⢕⢕⣑⣕⣥⣵⣷⣮⣹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⢔⢕⢔⢐⠁⠀⠀⠀⠀⠀⠁⢕⢕⢕⢕⢕⢕⢕⢕⢕⢕⢕⢕⢕⢕⢕⢕⢕⢕⢕⢕⢕⢕⢕⢕⢕⢕⢕⢕⢕⢕⢕⢕⢕⢕⢕⢸⣿⣿⡿⣿⣿⣿⣿⣿⣿⡿⢿⢇⠀⣿⢕⢕⢕⢕⠀⢕⢕⢕⢕⢕⢕⢕⠀⠀⠀⠀⠀⠀⠀⠀⠀⢄⢕⢕⠑⠕⢕⢕⢕⢕⢕⠕⢕⢕⢅⠀⠀⠀⠀⠀⠀⠀⠀⠀⠀⢕⢕⢕⢕⢕⢕⢕⢕⢕⢁⢕⣱⢇⢕⢕⢜⠀⢱⣿⣷⣿⣿⣿⣿⣿⣿⣿⡿⢏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⢔⠀⠀⠀⠔⠅⠀⠀⢁⢕⢕⢕⢕⢕⢕⢕⢕⢕⢕⢕⢕⢕⢕⢕⢕⢕⢕⢕⢕⢕⢕⢕⢕⢕⢕⢕⢕⢕⢕⢕⢕⢕⣵⣿⣿⣟⣼⣿⣿⣿⣿⣏⡕⢕⢕⠀⢿⢕⢕⢕⢕⠀⢕⢜⢕⢕⣱⣵⣕⠄⠀⠀⠀⠀⠀⠀⠀⢔⢕⢕⠁⠀⠀⢕⢕⢕⢕⠑⠀⠑⢕⢕⢔⠀⠀⠀⠀⠀⠀⠀⠀⠀⢕⢕⢕⢕⢕⢕⢕⢕⢕⢕⢱⢏⢕⢕⢕⡇⠀⢻⢿⣿⣿⣿⣿⣿⣿⣿⡟⢕⢕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⠁⠀⠀⠀⢕⢕⢔⢕⢕⢕⢕⢕⢕⢕⢕⢕⢕⢕⢕⢕⢕⢕⢕⢕⢕⢕⢕⢕⢕⢕⢕⢕⢕⢕⢕⢕⢕⢕⢕⢕⣵⣿⣿⣫⣿⣿⣿⣿⣿⣿⣿⣿⣿⣿⡇⠀⢸⢕⢕⢕⢕⠀⢕⢕⢕⢸⢿⣿⢿⠕⠀⠀⠀⠀⠀⠀⢠⣷⢇⢕⠀⠀⠀⠁⢕⢕⠕⠀⠀⠀⢕⢕⢕⢀⠀⠀⠀⠀⠀⠀⠀⢔⢕⢕⢕⢕⢕⢕⣱⢞⠑⢕⢕⢕⢕⢕⢸⠑⢕⢕⢕⢝⣿⣿⣿⣿⣿⣿⣧⣇⢕⢹⣿⣧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⠁⢑⢕⢕⢕⢕⢕⢕⢕⢕⢕⢕⢕⢕⢕⢕⢕⢕⢕⢕⢕⢕⢕⢕⢕⢕⢕⣱⣿⡿⣳⣿⣿⣿⣿⣿⣿⣿⣿⣿⣿⣿⣿⡇⠀⢸⢕⢕⢕⢕⢀⢕⢕⢕⢕⢕⢕⢕⠀⠀⠀⠀⠀⠀⢄⣿⣿⢕⢕⢕⠀⠀⠀⠑⠕⠀⠀⠀⠀⢕⢇⣕⡕⠀⠀⠀⠀⠀⠀⠀⢕⢕⣕⡱⢕⢕⢞⢕⢕⠀⢕⢕⢕⢕⢕⡏⠀⢱⣷⣿⣿⣿⣿⣿⣿⣿⣿⣿⣿⣿⣷⣽⡻⣿⣷⣕⡕⢕⢕⢕⢕⢕⢕⢕⢕⢕⢕⢕⢕⢕⢕⠀</a:t>
            </a:r>
            <a:br/>
            <a:r>
              <a:t>⢕⢕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⢔⢕⢕⢕⢕⢕⢕⢕⢕⢕⢕⢕⢕⢕⢕⢕⢕⢕⢕⢕⢕⢕⢕⢕⢕⢕⣵⣿⣟⣽⣿⣿⣿⣿⣿⣿⣿⣿⣿⣿⣿⣿⣿⣵⠀⢸⢕⢕⢕⢕⢕⢕⢕⢕⢕⢕⢕⢕⠀⠀⠀⠀⠀⢄⣾⣿⢇⢕⢕⢕⢄⠀⠀⠀⠀⠀⠀⠀⢄⢕⢜⣿⣷⡇⠀⠀⠀⠀⠀⠀⢕⢵⢏⢕⢕⢕⢕⢕⠀⢔⢕⢕⢕⢕⢸⡇⠀⣼⣿⣿⣿⣿⣿⣿⣿⣿⣿⣿⣿⣿⣿⣿⣿⣾⣟⢿⣿⣧⡕⢕⢕⢕⢕⢕⢕⢕⢕⢕⢕⢕⢕⠀</a:t>
            </a:r>
            <a:br/>
            <a:r>
              <a:t>⢕⢕⢕⢕⠕⠕⠕⢕⢕⢕⢕⢕⢕⢕⢕⢕⢕⢕⢕⢕⢕⢕⢕⢕⢕⢕⢕⢕⢕⢕⢕⢕⢕⢕⢕⢕⢕⢕⢕⢕⢕⢕⢕⢕⢕⢕⢕⢕⢕⢕⢕⢕⢕⢕⢕⢕⢕⢕⢕⢕⢕⢕⢕⢕⢕⢕⢕⢕⢕⢕⢕⢕⢕⢕⢕⢕⢕⢕⢕⢕⢕⢕⢕⢕⢕⢕⢕⢕⢕⢕⢕⢕⢕⢑⠀⠀⢕⠄⠀⠀⠁⠁⠑⠕⢕⢕⢕⢕⢕⢕⢕⢕⢕⢕⢕⢕⢕⢕⢕⢕⢕⢕⢕⢕⣸⣿⣏⣿⣿⣿⣿⣿⣿⣿⣿⣿⣿⣿⣿⣿⣿⣿⡿⠀⢸⢕⢕⢕⢕⢕⢕⢕⢕⢕⢕⢕⢕⠀⠀⠀⠀⢀⣼⣿⢏⢕⢕⢕⢕⢕⢔⢄⣤⣤⣄⣴⢇⢕⢕⢕⢻⣿⣿⡄⠀⠀⠀⠀⢄⢕⢕⢕⢕⢕⢕⢕⢕⠀⢕⢕⢕⢕⢕⣿⠕⢔⣮⣿⣿⣿⣿⣿⣿⣿⣿⣿⣿⣿⣿⣿⣿⣿⣿⣿⣷⣿⣿⣿⣧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⢕⢕⢕⢕⢕⢕⢕⢕⢕⢕⢕⢕⢕⢕⠕⠁⠁⢕⢔⠀⠀⠀⠀⠀⠀⠔⢄⢕⢕⢕⢕⢕⢕⢕⢕⢕⢕⢕⢕⢕⢕⢕⢕⢕⢕⢕⢱⣿⡿⣼⣿⣿⣿⣿⣿⣿⣿⣿⣿⣿⣿⣿⣿⣿⢝⢕⠀⢸⢕⢕⢕⢸⢕⢕⢕⢕⢕⢕⢕⢕⠀⠀⠀⢀⣼⣿⢏⢕⢕⢕⢕⢕⢕⣼⣿⣿⣿⣿⢣⣷⣧⡕⢕⢕⢻⣿⣧⠀⠀⠀⠀⢕⢕⢕⢕⢕⢕⢕⢕⢕⢄⢕⢕⢕⢕⢱⣿⠀⢸⣿⣿⣿⣿⣿⣿⣿⣿⣿⣿⣿⣿⣿⣿⣿⣿⣿⣿⣿⣿⣷⡝⣿⣷⣕⢕⢕⢕⢕⢕⢕⢕⢕⢕⠀</a:t>
            </a:r>
            <a:br/>
            <a:r>
              <a:t>⢕⢕⢀⢄⢄⢅⢕⢕⢕⢕⢕⢕⢕⢕⢕⢕⢕⢕⢕⢕⢕⢕⢕⢕⢕⢕⢕⢕⢕⢕⢕⢕⢕⢕⢕⢕⢕⢕⢕⢕⢕⢕⢕⢕⢕⢕⢕⢕⢕⢕⢕⢕⢕⢕⢕⢕⢕⢕⢕⢕⢕⢕⢕⢕⢕⢕⢕⢕⢕⢕⢕⢕⢕⢕⢕⢕⢕⢕⢕⢕⢕⢕⢕⢕⢕⢕⢕⢕⢕⢕⠕⠀⠀⠀⠀⠀⠐⠀⠀⠀⠐⢐⢔⢕⢕⢕⢕⢕⢕⢕⢕⢕⢕⢕⢕⢕⢕⢕⢕⢕⢕⢕⢕⣿⣿⣳⣿⣿⣿⣿⣿⣿⣿⣿⣿⣿⣿⣿⣿⣿⣿⣿⢇⠀⢸⢕⢕⢕⢸⢕⢕⢕⢕⢕⢕⢕⠁⢀⢄⡔⣾⣿⢟⢕⢕⢕⢕⢕⢱⣾⣿⣿⣿⡿⢇⣿⣿⣿⡇⢕⢕⢜⣿⣿⣧⢄⠀⠀⢕⢕⢕⢕⢕⢕⢕⢕⢕⢕⢕⢕⢕⢕⣾⣏⠀⢕⢜⢻⣿⣿⣿⣿⣿⣿⣿⣿⣿⣿⣿⣿⣿⣿⣿⣿⣿⣿⣿⣿⣮⣻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⢔⠔⠀⠀⠀⠀⠀⠀⠀⢄⢕⢕⢕⢕⢕⢕⢕⢕⢕⢕⢕⢕⢕⢕⢕⢕⢕⢕⢕⢕⢕⢕⣼⣿⢧⣿⣿⣿⣿⣿⣿⣿⣿⣿⣿⣿⣿⣿⣿⣿⣿⣿⢕⠀⣸⡕⢕⢕⢸⠀⢕⢕⢕⢕⢕⢕⢕⢕⢕⢸⢳⢝⢕⢱⢕⢕⢕⣱⣿⣿⣿⡿⢏⢕⢹⣿⣿⢏⢕⢕⢕⢕⢜⣿⣿⣧⣇⢔⢕⢕⢕⢕⢕⢕⢕⢕⠀⢕⢕⢕⢕⢱⣿⡇⠀⢕⣵⣿⣿⣿⣿⣿⣿⣿⣿⣿⣿⣿⣿⣿⣿⣿⣿⣿⣿⣿⣿⣿⣿⣷⣻⣿⣇⢕⢕⢕⢕⢕⢕⢕⠀</a:t>
            </a:r>
            <a:br/>
            <a:r>
              <a:t>⢕⢕⠁⢄⢕⢕⢕⢕⢕⢕⢕⢕⢕⢕⢕⢕⢕⢕⢕⢕⢕⢕⢕⢕⢕⢕⢕⢕⢕⢕⢕⢕⢕⢕⢕⢕⢕⢕⢕⢕⢕⢕⢕⢕⢕⢕⢕⢕⢕⢕⢕⢕⢕⢕⢕⢕⢕⢕⢕⢕⢕⢕⢕⢕⢕⢕⢕⢕⢕⢕⢕⢕⢕⢕⢕⢕⢕⢕⢕⢕⢕⢕⢕⢕⢕⢕⢕⢕⢕⠑⠑⠑⠐⠁⠐⢁⢐⢔⢕⢕⢕⢕⢕⢕⢕⢕⢕⢕⢕⢕⢕⢕⢕⢕⢕⢕⢕⢕⢕⢕⢕⢕⣿⣿⢸⣿⣿⣿⣿⣿⣿⣿⣿⣿⣿⣿⣿⣿⣿⣿⣿⣿⢕⢄⣿⡇⢕⢕⣿⠀⢕⢕⢕⢕⢕⢁⣿⣷⡇⣷⣷⣿⣷⣽⡫⢇⡕⢜⢿⡿⢏⢕⢕⢱⣼⡿⢇⢕⢕⢕⢕⢕⢕⢜⢟⢝⢕⢕⢕⢕⢕⡇⢕⢕⢕⢕⢔⢄⢕⢕⢕⣾⣿⡇⠀⢕⣿⣿⣿⣿⣿⣿⣿⣿⣿⣿⣿⣿⣿⣿⣿⣿⣿⣿⣿⣿⣿⣿⣿⣿⣷⢻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⣕⡵⢕⢕⢕⢕⢕⢕⢕⢕⢕⢕⢕⢕⢕⢕⢕⢕⢕⠀⠀⠀⠀⠀⠀⢁⢄⢔⢕⢕⢕⢕⢕⢕⢕⢕⢕⢕⢕⢕⢕⢕⢕⢕⢕⢕⢕⢕⢕⢕⢕⢕⢕⢕⢕⣿⣿⢸⣿⣿⣿⣿⣿⣿⣿⣿⣿⣿⣿⣿⣿⣿⣿⣿⡟⠕⢱⣿⡇⢕⢱⣿⠀⢕⢕⠁⢕⢕⣸⣿⣿⣷⢸⣿⣿⣿⣿⣧⡣⢕⢕⠀⠀⠁⠁⠁⢝⢝⢕⢕⢕⢕⢕⣱⣵⣷⣿⣿⢇⣿⡇⢕⢕⢱⡇⢕⢕⢕⢕⢸⡇⠕⠀⢱⣿⣿⣷⢕⢱⣿⣿⣿⣿⣿⣿⣿⣿⣿⣿⣿⣿⣿⣿⣿⣿⣿⣿⣿⣿⣿⣿⣿⣿⣿⣧⢿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⣕⣵⡷⢟⢝⢕⢕⢕⢕⢕⢕⢕⢕⢕⢕⢕⢕⢕⢕⢕⢕⢕⢕⢕⢕⢕⢄⢕⢔⢕⢕⢕⢕⢕⢕⢕⢕⢕⢕⢕⢕⢕⢕⢕⢕⢕⢕⢕⢕⢕⢕⢕⢕⢕⢕⢕⢕⢕⢕⣿⣿⢸⣿⣿⣿⣿⣿⣿⣿⣿⣿⣿⣿⣿⣿⡿⢟⢕⢕⠀⣸⣿⡇⢕⣼⣿⠀⢕⢕⢀⢕⢰⣿⣿⣿⣿⢸⣿⣿⣿⣿⣿⣧⢕⠁⠀⠀⠀⠀⠀⢕⢕⢕⢵⣷⣷⣾⣿⣿⣿⣿⡿⢸⣿⡇⢕⢕⢸⣇⢕⢕⢕⢕⢸⣇⢄⠀⢸⣿⣿⣿⢕⢜⣿⣿⣿⣿⣿⣿⣿⣿⣿⣿⣿⣿⣿⣿⣿⣿⣿⣿⣿⣿⣿⣿⣿⣿⣿⣿⡏⣿⣿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⠚⠛⠛⠛⠑⠑⠑⠑⠑⠑⠑⠑⠑⠑⠑⠑⠑⠑⠑⠑⠑⠑⠑⠑⠑⠑⠑⠑⠑⠑⠑⠑⠑⠑⠑⠑⠑⠑⠑⠑⠑⠑⠑⠑⠑⠑⠑⠑⠑⠑⠑⠑⠑⠑⠑⠑⠑⠑⠑⠑⠑⠑⠛⠛⠘⠛⠛⠛⠛⠛⠛⠛⠛⠛⠛⠛⠛⠛⠛⠓⠑⠑⠀⠛⠛⠃⠘⠛⠛⠀⠑⠑⠑⠑⠚⠛⠛⠛⠛⠑⠛⠛⠛⠛⠛⠛⠑⠀⠀⠀⠀⠀⠑⠑⠚⠛⠛⠛⠛⠛⠛⠛⠛⠛⠃⠛⠛⠓⠑⠑⠘⠛⠑⠑⠑⠑⠘⠛⠑⠀⠘⠛⠛⠛⠁⠘⠛⠛⠛⠛⠛⠛⠛⠛⠛⠛⠛⠛⠛⠛⠛⠛⠛⠛⠛⠛⠛⠛⠛⠛⠛⠛⠛⠙⠛⠃⠑⠑⠑⠑⠀</a:t>
            </a:r>
            <a:b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⡿⣹⣼⢇⣾⣿⣿⡿⣱⣾⣿⣿⣿⣿⣿⣿⣿⣿⣿⣿⣿⣿⣿⣿⣿⣿⣿⣿⣿⣿⣿⣿⣿⣿⣿⡇⢕⢕⢕⣿⣿⣿⣷⡝⣿⣿⣿⣿⣿⢕⢕⢕⢕⢕⢕⢕⢕⢕⢕⢕⢕⢕⢕⢕⢕⢝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⢿⣿⣾⣿⢿⢏⣾⣿⣿⣿⡇⣿⣿⣿⣿⣿⣯⣽⣿⣿⣿⣿⣿⣿⣿⣿⣿⣿⣿⣿⣿⣿⣿⣿⣿⣿⣿⣿⡇⢕⢕⢕⢹⣿⣿⣿⣷⡜⢿⣿⢿⢏⢕⢕⢕⢕⢕⢕⢕⢕⢕⢕⢕⢕⢕⢕⢕⢕⢕⢕⢻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⣸⣵⡿⢟⣫⣷⡏⣼⣿⣿⣿⣿⢱⣿⣿⣿⣿⣿⣿⣿⣿⣿⣿⣿⣿⣿⣿⣿⣿⣿⣿⣿⣿⣿⣿⣿⣿⣿⣿⣿⣿⡕⢕⢕⢜⣿⣿⣿⣿⣷⡕⢕⢕⢕⢕⢕⢕⢕⢕⢕⢕⢕⢕⢕⢕⢕⢕⢕⢕⢕⢕⢕⢱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⣾⢟⣹⣾⣿⣿⡟⣼⣿⣿⣿⣿⡟⢸⣿⣿⣿⣿⣿⣿⣿⣿⣿⣿⣿⣿⣿⣿⣿⣿⣿⣿⣿⣿⣿⣿⣿⣿⣿⣿⣿⣿⣧⢕⢕⢕⢿⣿⣿⣿⣿⣷⢕⢕⢕⢕⢕⢕⢕⢕⢕⢕⢕⢕⢕⢕⢕⢕⢕⢕⢕⢕⢕⢕⢝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⢟⣵⣿⣿⣿⣿⣿⢱⣿⣿⣿⣿⣿⡇⣿⣿⣿⣿⣿⣿⣿⣿⣿⣿⣿⣿⣿⣿⣿⣿⣿⣿⣿⣿⣿⣿⣿⣿⣿⣿⣿⣿⣿⣿⣧⢕⢕⢸⣿⣿⣿⣿⣿⣧⢕⢕⢕⢕⢕⢕⢕⢕⢕⢕⢕⢕⢕⢕⢕⢕⢕⢕⢕⢕⢕⢕⢕⢝⢿⣿⣿⣿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⡿⣫⡿⣏⣵⣿⣿⣿⣿⣿⣿⢇⣿⣿⣿⣿⣿⣿⢇⣿⣿⣿⣿⣿⣿⣿⣿⣿⣿⣿⣿⣿⣿⣿⣿⣿⣿⣿⣿⣿⣿⣿⣿⣿⣿⣿⣿⣿⣿⣿⣧⢕⢕⣿⣿⣿⣿⣿⣿⣇⢕⢕⢕⢕⢕⢕⢕⢕⢕⢕⢕⢕⢕⢕⢕⢕⢕⢕⢕⢕⢕⢕⢕⢕⢝⢿⣿⣿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⢿⡿⣫⣾⣿⣿⣿⣿⣿⣿⣿⡟⣼⣿⣿⣿⣿⣿⣿⢱⣿⣿⣿⣿⣿⣿⣿⣿⣿⣿⣿⣿⣿⣿⣿⣿⣿⣿⣿⣿⣿⣿⣿⣿⣿⣿⣿⣿⣿⣿⣿⣿⣧⢕⣿⣿⣿⣿⣿⣿⣿⡕⢕⢕⢕⢕⢕⢕⢕⢕⢕⢕⠕⢕⢕⢕⢕⢕⢕⢕⢕⢕⢕⢕⢕⢕⢕⢝⢿⣿⣿⣿⣿⣿⣿⣿⣿⣿⣿⣿⣿⣿⣿⣿⣿⣿⣿⣿⣿⣿⣿⣿⣿⣿⣿⣿⣿⣿⣿⣿⣿⣿⣿⣿⣿⣿⣿⣿⣿⣿⣿⣿⣿⣿⣿⣿⣿⣿⣿⣿⣿⣿⣿⣿⢏⣾⣿⣷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⡿⣱⢟⣾⣿⣿⣿⣿⣿⣿⣿⣿⣿⢱⣿⣿⣿⣿⣿⣿⣿⢸⣿⣿⣿⣿⣿⣿⣿⣿⣿⣿⣿⣿⣿⣿⣿⣿⣿⣿⣿⣿⣿⣿⣿⣿⣿⣿⣿⣿⣿⣿⣿⣿⣿⡇⢸⣿⣿⣿⣿⣿⣿⣷⢕⢕⢕⢕⢕⢕⢕⠕⢑⢁⢀⢕⢕⢕⢕⢕⢕⢕⢕⢕⢕⢕⢕⢕⢕⢕⢕⢜⢝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⡿⢝⣵⣿⣿⣿⣿⣿⣿⣿⣿⣿⣿⡏⣾⣿⣿⣿⣿⣿⣿⡏⢸⣿⣿⣿⣿⣿⣿⣿⣿⣿⣿⣿⣿⣿⣿⣿⣿⣿⣿⣿⣿⣿⣿⣿⣿⣿⣿⣿⣿⣿⣿⣿⣿⣿⣷⢸⣿⣿⣿⣿⣿⣿⣿⡇⢕⠕⠕⠑⠅⠔⢗⢗⢕⢕⢕⢕⢕⢕⢕⢕⢕⢕⢕⢕⢕⢕⢕⢕⢕⢕⢕⢕⢕⢜⢻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⡟⣸⣿⣿⣿⣿⣿⣿⣿⣿⣿⣿⣿⣿⢱⣿⣿⣿⣿⣿⣿⣿⡇⣾⣿⣿⣿⣿⣿⣿⣿⣿⣿⣿⣿⣿⣿⣿⣿⣿⣿⣿⣿⣿⣿⣿⣿⣿⣿⣿⣿⣿⣿⣿⣿⣿⣿⡇⢜⣿⣿⣿⣿⣿⣿⣿⣿⢔⢔⢔⢔⢕⢕⢕⢕⢕⢕⢕⢕⢕⢕⢕⢕⢕⢕⢕⢕⢕⢕⢕⢕⢕⢕⢕⢕⢕⢕⢕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⣵⣿⣿⣿⣿⣿⣿⣿⣿⣿⣿⣿⣿⡏⣾⣿⣿⣿⣿⣿⣿⣿⡇⣿⣿⣿⣿⣿⣿⣿⣿⣿⣿⣿⣿⣿⣿⣿⣿⣿⣿⣿⣿⣿⣿⣿⣿⣿⣿⣿⣿⣯⣿⣿⣿⣿⣿⡇⢕⣿⣿⣿⣿⣿⣿⣿⣿⡇⢕⢕⢕⢕⢕⢕⢕⢕⢕⢕⢕⢕⢕⢕⢕⢕⢕⢕⢕⢕⢕⢕⢕⢕⢕⢕⢕⢕⢕⣱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⣿⡿⣿⣿⣿⣿⢿⣿⣿⣿⣿⢫⢇⣿⣿⣿⣿⣿⣿⣿⣿⢇⣿⣿⣿⣿⣿⣿⣿⣿⣿⣿⣿⣿⣿⣿⣿⣿⣿⣿⣿⣿⣿⣿⣿⣿⣿⣿⣿⣿⣿⢻⣿⣿⣿⣿⡗⢕⣿⣿⣿⣿⣿⣿⣿⣿⣿⢕⢕⢕⢕⢕⢕⢕⢕⢕⢕⢕⢕⢕⢕⢕⢕⢕⢕⢑⠁⢅⠕⠕⠕⠕⢕⢕⣵⣾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⣿⣿⣼⣿⣿⡿⣿⣿⣿⣿⣻⣿⣿⣿⡿⣱⣿⢸⣿⣿⣿⣿⣿⣿⣿⣿⢕⣾⣿⣿⣿⣿⣿⣿⣿⣿⣿⣿⣿⣿⣿⣿⣿⣿⣿⣿⣿⣿⣿⣿⣿⣿⣿⣿⣿⣿⡇⢻⣿⣿⣿⢇⢕⣿⣿⣿⣿⣿⣿⣿⣿⣿⡇⠕⠁⠀⠀⢀⢔⢕⢕⢕⢕⢕⢕⢕⢕⢅⢅⢕⢕⢔⢔⢔⢄⢀⢔⢕⣼⣿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⣿⣿⣿⣿⡿⣼⣿⣿⡿⢕⣿⣿⣿⣿⣿⣿⣿⡟⣽⣿⡏⣾⣿⣿⣿⣿⣿⣿⣿⣿⢕⢸⣿⣿⣿⣿⣿⣿⣿⣿⣿⣿⣿⣿⣿⣿⣿⣿⣿⣿⣿⣿⣿⣿⣿⣿⣿⣿⣿⣿⡇⢕⢻⣿⣿⢕⢕⣿⣿⣿⣿⣿⣿⣿⣿⣿⣇⠀⢔⢔⢔⢕⢕⢴⣅⢑⠕⢕⢕⢕⢕⢕⢕⢕⢕⢕⢕⢕⢕⢕⢕⢾⣿⣿⣿⣿⣿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⡿⢟⣻⣽⣽⡷⢞⣹⣿⣿⣿⢕⣾⣿⣿⣿⣿⣿⣿⣟⣼⣿⣿⡇⣿⣿⣿⣿⣿⣿⣿⣿⣿⢕⢸⣿⣿⣿⣿⣿⣿⣿⣿⣿⣿⣿⣿⣿⣿⣿⣿⣿⣿⣿⣿⣿⣿⣿⣿⣿⣿⣿⣿⣿⢕⢜⢿⡟⢕⢕⢻⣿⣿⣿⣿⣿⣿⣿⣿⣿⢀⠁⠕⢕⢕⢕⢜⣿⣷⡔⣵⣥⡅⢕⢑⠑⠑⢑⢑⣑⢱⢕⣱⣧⡜⢺⣝⢿⣿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⡿⣟⢝⢇⣵⣾⣿⣿⣷⣷⣷⢣⣿⣿⣿⢇⣼⣿⣿⣿⣿⣿⣿⢏⣾⣿⣿⣿⢇⣿⣿⣿⣿⣿⣿⣿⣿⣿⢕⢜⣿⣿⣿⣿⣿⣿⣿⣿⣿⣿⣿⣿⣿⣿⣿⣿⣿⣿⣿⣿⣿⣿⣿⣿⣿⣿⣿⣿⣿⢕⢕⢜⢇⢕⢱⡼⣿⣿⣿⣿⣿⣿⣿⣿⣿⢕⠀⠀⢕⢕⢕⢕⢻⣿⣷⡜⢻⣿⡱⢿⢷⢱⠗⠃⠙⢕⢔⠱⣝⣿⡇⣿⣿⣻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⣾⡇⣵⡿⣫⣾⣿⣿⣿⣿⢏⣾⣿⣿⡏⣸⣿⣿⣿⣿⣿⣿⢏⣾⣿⣿⣿⣿⢸⣿⣿⣿⣿⣿⣿⢿⣿⣿⢕⢕⢜⣿⣿⣿⣿⣿⣿⣿⣿⣿⣿⣿⣿⣿⣿⣿⣿⣿⣿⣿⣿⣿⣿⣿⣿⣿⣿⣿⣿⢕⢕⢕⢕⢕⢸⢕⣿⣿⣿⣿⣿⣿⣿⣿⣿⠕⠀⠀⠀⠕⢕⢕⢜⢝⢟⢛⠕⢜⢇⢕⢕⢷⢀⠀⢀⢴⡹⢔⢌⢜⢇⣻⣿⡇⢿⢛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⣾⣿⡇⢝⣿⣿⣿⣿⣿⣿⡿⢸⣿⣿⡿⢱⣿⣿⣿⣿⣿⣿⢏⣾⣿⣿⣿⣿⣿⢜⣿⣿⣿⢟⢹⢕⣾⣿⣿⢕⢕⢕⢜⢿⣿⣿⣿⣿⣿⣿⣿⣿⣿⣿⣿⣿⣿⣿⣿⣿⣿⣿⣿⣿⣿⣿⣿⣿⣿⣿⢕⢕⢕⢕⢕⡽⢕⣿⣿⣿⣿⣿⣿⣿⣿⠇⢀⢀⠀⠀⠀⠀⠀⠁⠑⠑⠕⠕⠔⢅⢑⢕⣯⡇⣠⣾⢇⢕⢔⢕⢕⢕⢜⢻⡇⡕⢕⢕⢕⢕⢕⢱⡧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⢕⢿⣿⣧⢾⣿⣿⣿⣿⣿⣿⢇⣿⣿⣿⣧⡾⣿⣿⣿⣿⣿⢏⣾⣿⣿⣿⣿⣿⢿⢇⣿⡟⢕⢅⢱⣾⣿⣿⣿⡇⢕⢕⢕⣼⣿⣿⣿⣿⣿⣿⣿⣿⣿⣿⣿⣿⣿⣿⣿⣿⣿⣿⣿⣿⣿⣿⣿⣿⣿⣿⢕⢕⢕⢕⢱⢏⢕⣿⣿⣿⣿⣿⡿⠏⠁⠀⢕⢕⢕⢔⣄⡄⠀⠀⠀⠀⠀⠀⠀⢀⠁⠐⠜⠗⢝⢕⢕⠕⢅⢕⢕⢕⢕⢕⢸⣿⡕⢕⢕⢕⢕⢕⢝⢟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⣿⢯⡗⡕⢕⢕⢕⢕⣿⡜⣿⣿⣼⢿⢿⢿⣿⣿⣿⢸⣿⣿⣿⣼⢣⣿⣿⣿⣿⡟⣾⣿⣿⣿⣿⡿⢇⢜⢕⢟⢕⢕⢱⣿⣿⣿⣿⣿⡇⢕⢱⣱⣿⣿⣿⣿⣿⣿⣿⣿⣿⣿⣿⣿⣿⣿⣿⣿⣿⣿⣿⣿⣿⣿⣿⣿⣿⣿⣿⢕⢕⢕⠕⠘⠕⠕⠿⠿⠟⢋⠍⠐⠀⠀⠀⢕⢕⢕⢕⣿⣿⣷⣤⡀⠀⠀⠀⠀⠁⠕⢕⢔⢅⠕⠔⠑⢄⢕⢕⢕⢕⢑⢕⣿⣿⣷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⢕⢝⢕⢕⢕⣼⣿⣗⢜⢿⣿⣧⡕⢕⢎⢕⢕⣿⣿⣿⣟⡟⣸⣿⣿⣿⡟⣼⣿⣿⣿⣿⣿⢕⢕⢕⢕⢕⣵⣷⣿⣿⣿⣿⣿⣿⣷⢕⢱⣿⣿⣿⣿⣿⣿⣿⣿⣿⣿⣿⣿⣿⣿⣿⣿⣿⣿⣿⣿⣿⣿⣿⣿⣿⣿⣿⣿⢕⢕⢕⠀⠀⠀⠀⢀⢀⢀⢀⠀⠀⠀⠀⢀⢕⢕⢱⣷⣿⣿⣿⣿⣿⡱⣦⡀⠀⠀⠀⠀⠁⢕⢕⢕⢕⢕⢕⢕⢅⡰⢕⣱⢹⣿⣿⢕⢕⢕⢕⢕⢕⢕⢕⢕⢐⢈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⢕⢕⣿⣿⡿⢕⢳⣝⢿⣿⣧⡕⢕⢕⣿⣿⣿⣿⢣⣿⣿⣿⣿⣹⣿⣿⣿⣿⣿⡏⢕⢕⢸⢕⢕⢿⢟⣿⣿⣿⣿⣿⣿⣿⢕⢸⣿⣿⣿⣿⣿⣿⣿⣿⣿⣿⣿⣿⣿⣿⣿⣿⣿⣿⣿⣿⣿⣿⣿⣿⣿⣿⣿⣿⡇⢕⢕⠀⠀⠀⠀⠀⠁⠀⠀⠀⠀⠀⢀⢕⢕⢕⢸⣿⣿⣿⣿⣿⣿⡇⣿⣿⣷⣄⠀⠀⠀⠀⠀⣀⢅⢰⢇⡱⢎⢕⣼⣿⢸⣿⣿⢱⢕⢕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⢜⣿⣿⡇⣿⣧⡜⢳⣝⢻⡿⣧⢱⣿⣿⢸⡏⣼⣿⣿⣿⢣⣿⣿⣿⣿⣿⡟⢕⢕⢕⣿⡇⢕⢕⣼⣿⣿⣿⣿⣿⣿⣿⢕⢸⣿⣿⣿⣿⣿⣿⣿⣿⣿⣿⣿⣿⣿⣿⣿⣿⣿⣿⣿⣿⣿⣿⣿⣿⣿⡿⣿⣿⡇⢕⢕⢀⠀⠀⢔⢔⢄⢄⢄⠀⠀⢄⢕⢕⢕⢕⢕⣿⣿⣿⣿⣿⣿⡇⣿⣿⣿⣿⣿⣷⣷⣱⣿⣿⡕⡔⣕⡕⢱⣿⣿⢟⢜⢏⡏⡕⢕⢕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⢻⢻⡇⢻⣿⣿⣇⢜⢃⢅⢔⢸⣿⣿⣸⢱⣿⣿⣿⡟⣾⣿⣿⣿⣿⡿⢕⢕⢕⢕⣿⣿⡕⢕⣿⣿⣏⢝⢝⢟⢿⢏⢕⢸⣿⣿⣿⡇⣿⣿⣿⣿⣿⣿⣿⣿⣿⣿⣿⣿⣿⣿⣿⣿⣿⣿⣿⣿⣿⣷⢻⢸⡇⢕⢕⢕⣔⠀⠑⠑⠑⠁⠁⢀⣰⢇⢕⢕⢕⣱⣇⣿⣿⣿⣿⣿⣿⡇⣿⣿⣿⣿⣿⣿⣿⣾⣿⣿⡇⢝⣿⣿⣷⣜⢕⢕⢕⡎⢱⢕⠕⠁⠀⠀⠀⢀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⢜⡜⢣⢕⢕⢜⢿⢏⣵⣿⡿⢇⢸⣿⣿⡟⣸⣿⣿⣿⢹⣿⣿⣿⣿⣿⢇⢕⣾⢕⢸⣿⣿⡇⢕⣿⣿⣿⣷⣕⣕⣕⣕⡕⣿⣿⣿⣿⢕⣿⣿⣿⣿⣿⣿⣿⣿⣿⣿⣿⣿⣿⣿⣿⣿⣿⣿⣿⣿⣿⡯⢜⢸⢇⢕⢕⢕⣿⣿⣷⣶⣦⣶⣾⣯⣾⢕⢕⢕⢕⣿⣿⣿⣿⣿⣿⣿⣿⡇⣿⣿⣿⣿⣿⣿⣿⣿⣿⣿⡇⢕⢜⢿⣿⣿⣧⢕⢞⢕⠑⠀⠀⠀⢄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⢳⢕⢕⣱⣿⣿⡿⢕⢕⢸⣿⣿⡇⣿⣿⣿⡏⣾⣿⣿⣿⣿⣿⢕⣼⣿⡕⢸⣿⣿⢇⢸⣿⣿⣿⣿⣿⣿⣿⣿⢇⣿⣿⣿⡟⢸⣿⣿⣿⣿⣿⣿⣿⣿⣿⣿⣿⣿⣿⣿⣿⣿⣿⣿⣿⣿⣿⡇⢕⢕⢕⢕⢕⢕⣿⣿⣿⣿⣿⣿⣿⣿⣿⡇⢕⢕⢱⣿⣿⣿⣿⣿⣿⣿⣿⡇⣿⣿⣿⣿⣿⣿⣿⣿⣿⣿⡇⣕⢕⢕⢸⣿⣿⣇⢑⠁⢀⠄⢐⣱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⠘⢕⢕⢱⣿⣿⢟⢕⢕⢕⢸⣿⣿⢱⣿⣿⣿⢱⣿⣿⣿⣿⣿⣿⣿⣿⣿⡇⢸⣿⣿⢕⣸⣿⣿⣿⣿⣿⣿⣿⣿⢸⣿⣿⣿⡇⢸⣿⣿⣿⣿⣿⣿⣿⣿⣿⣿⣿⣿⣿⣿⣿⣿⣿⣿⣿⣿⣿⡇⢕⢕⢕⢕⢕⢕⣿⣿⣿⣿⣿⣿⣿⣿⣿⣷⢕⢕⢸⣿⣿⣿⣿⣿⣿⣿⣿⡇⣿⣿⣿⣿⣿⣿⣿⣿⣿⣿⡇⣿⣿⣧⡕⣹⢟⣼⢕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⣕⣷⣄⡀⠀⠀⠀⠀⢱⣜⢿⡟⢕⣱⣾⣿⣿⣿⡿⣸⣿⣿⣿⢸⣿⣿⣿⣿⣿⣿⣿⣿⣿⢇⢸⣿⣿⢕⣿⣿⣿⣿⣿⣿⣿⣿⣿⢸⣿⣿⣿⢕⢸⣿⣿⣿⣿⣿⣿⣿⣿⣿⣿⣿⣿⣿⣿⣿⣿⣿⣿⣿⣿⣿⢇⢕⢕⢕⢕⢕⢕⣿⣿⣿⣿⣿⣿⣿⣿⣿⣿⡕⢕⢼⣿⣿⣿⣿⣿⣿⣿⣿⡇⣿⣿⣿⣿⣿⣿⣿⣿⣿⣿⡇⢝⢝⢝⣫⣷⡿⢏⣾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⢵⠰⣤⣄⠁⢻⣷⣵⡞⢟⢟⢟⢟⣿⡇⣿⣿⣿⡏⣾⣿⣿⣿⣿⣿⣿⣿⣿⣿⢕⢸⣿⣿⢕⣿⣿⣿⣿⣿⣿⣿⣿⡟⢸⣿⣿⣿⢕⡇⣿⣿⣿⣿⣿⣿⣿⣿⣿⣿⣿⣿⣿⣿⣿⣿⣿⣿⣿⣿⣿⢕⢕⠁⢕⢕⢕⢕⡿⢿⢿⢿⢿⢿⢿⢿⣿⣿⡇⢕⣿⣿⣿⣿⣿⣿⣿⣿⣿⡇⣿⣿⣿⣿⣿⣿⡿⡿⣿⣿⢧⣷⣿⡿⢟⢏⢱⢱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⡱⡜⢻⢿⣿⣷⣵⣵⣽⡇⣿⣿⣿⡇⣿⣿⣿⣿⣿⣿⣿⣿⣿⡿⢕⢕⣿⣿⢇⣿⢿⢟⢟⢟⣝⣝⣹⣕⢸⣿⣿⡏⢕⢇⢻⣿⣿⣿⣿⣿⣿⣿⣿⣿⣿⣿⣿⣿⣿⣿⣿⣿⣿⣿⣿⢕⢕⢱⢕⢕⢕⢕⣾⣿⣿⣿⣿⣷⣷⣷⣧⣵⣝⢕⢻⣿⢸⣿⣿⣿⣿⣿⣿⢕⣿⣿⣿⣿⣿⡿⢕⢱⣿⣿⢜⢝⣕⢕⢕⢕⢕⣕⣕⢜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⡕⠕⢕⢕⢕⢝⢟⢟⢻⢇⣿⣿⣿⢕⣿⣿⣿⣿⣿⣿⣿⣿⣿⡇⢕⡧⢻⣿⢕⣵⣷⣿⣿⣿⣿⣿⣿⣿⢸⣿⣿⡇⢸⣷⡜⣿⣿⣿⣹⣿⣿⣿⣿⣿⣿⣿⣿⣿⣿⣿⣿⣿⣿⢿⣿⡕⢕⢕⡇⢕⢕⢕⣿⣿⣿⣿⣿⣿⣿⣿⣿⣿⣿⢕⢹⣿⢸⣿⣿⣿⣿⣿⣿⢕⢿⣿⣿⣿⣿⡇⢕⢸⣿⡿⢕⢜⢏⠕⢕⣕⢿⣿⣿⣿⣷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⢱⣿⣿⣿⣿⣿⡇⢕⡕⢕⢝⢇⢕⢕⢱⣿⣿⡇⢕⣿⣿⣿⣿⣿⣿⡏⢸⣿⢇⢕⣾⡜⣿⡇⢻⣿⣿⣿⣿⣿⣿⣿⣿⡎⣿⣿⡇⢸⣿⣇⢻⣿⣿⣇⢻⣿⣿⣿⣿⣿⣿⣿⣿⣿⣿⣿⣿⣿⡞⣿⣇⢕⢕⣷⢕⢕⢕⣿⡿⠿⢟⣛⣟⣽⣽⣽⣭⣽⡕⢸⣏⡜⣿⡏⡻⣿⣿⣿⢕⢸⣿⣿⣿⣿⢕⢕⣿⣿⡇⢑⠈⠁⠀⠘⢿⣷⣝⢿⡿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⣿⡟⣱⣾⠇⠀⠁⠑⢕⠕⢸⣿⣿⢱⡕⣿⣿⣿⣿⣿⣿⣷⢜⣿⢕⢸⣿⣽⡜⣷⢱⢾⠿⠿⢿⢷⣷⣶⣧⣥⢹⣿⣿⢸⣿⣿⣇⢿⣿⣿⡜⣿⣿⣿⣿⣿⣿⣿⣿⣿⣿⣿⢿⣿⣷⢿⣿⢕⢕⣿⡕⢕⢅⣵⣶⠿⠟⠛⠛⠙⠉⠉⠉⠉⠁⡺⠉⠙⠘⢷⠻⢧⡝⢟⢕⢜⣿⣿⣿⡟⢕⣱⣿⡟⢱⢕⠀⠀⠀⠀⠈⢿⣿⣷⣕⠇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⣿⣿⣯⡽⣹⣿⣷⣿⢱⢿⣿⣵⡿⣹⣿⣿⣿⡇⢕⢕⣎⢿⣿⣿⣿⣿⣿⣮⣵⢕⢕⢕⢕⢕⢕⢕⢕⢕⢕⢕⢕⢕⢕⢟⢟⢙⢅⢔⢕⢕⢕⢕⢻⣿⣿⡿⠟⠛⢙⣼⣿⢏⠀⠀⠀⠀⠔⣿⢸⣿⡇⣿⢕⣿⣿⣿⣿⣿⣿⣿⡕⢸⢕⢈⠁⠁⠀⠘⢇⠀⠀⠀⠀⠀⠀⠀⠀⠉⠑⢻⣿⡕⣌⢝⢿⣎⢻⣿⣷⡜⣿⣿⣿⡿⣿⣿⣿⣿⣿⣿⣧⢻⣿⣼⡿⡇⢕⢋⡕⢕⠜⠙⠀⠀⠀⠀⠀⠀⠀⠀⠀⠠⢔⢕⡀⠀⠀⠑⠹⣷⡇⢕⢕⡟⣿⣿⣿⢇⣼⣿⣿⢱⠕⠀⠀⠀⠀⠀⠀⠱⢝⣿⣿⣷⣄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⠁⠀⠀⣰⣿⣿⢏⠀⠀⠀⠀⠀⠀⠈⢸⣿⢱⣿⢕⣿⣿⣿⣿⣿⣿⣿⣇⢕⢕⠁⠀⢀⢠⣴⣜⠆⣀⡀⠀⠀⠀⠀⠀⠀⠀⠁⢻⣧⠹⣷⣵⣿⣧⡹⣿⣷⡜⢿⣿⣿⣜⢿⣿⣿⣿⣿⣿⣷⡫⢿⣷⢱⢕⢾⠇⠑⢀⣄⡀⠀⠀⠀⠀⠀⠀⠀⠀⠀⣷⣿⣿⣷⡆⠀⠀⢁⡕⢕⢕⢱⣿⣿⡟⢕⣿⣿⢇⢕⢕⠀⠀⠀⠀⠀⠀⠀⢇⢜⢜⢻⣿⣧⡄⠀⠀⠀⠀⠀⠀⠀⠀⠀⠀⠀⠀⠀⠀⠀⠀⠀⠀⢀⢄⢄⢔⢕⢕⢕⣼⣿⣿⣿⣿⣿⣿⣿⣿⣿⣿⣿⣿⣿⣿⣿⣿⣿⣿⣿⣿⣿⣿⣿⣿⣿⣿⣿⣿⣿⣿⣿⠀</a:t>
            </a:r>
            <a:br/>
            <a:r>
              <a:t>⠀⠀⢕⢕⢱⣿⣿⣿⣿⡇⢸⣿⣿⣿⢕⣿⣿⣿⡇⢸⣿⣿⣿⡇⢕⢕⢺⣻⣿⣷⣝⢻⣿⣿⣿⣿⣿⣷⣷⣕⡕⢕⢕⢕⢕⠕⠕⠑⠑⠁⠀⠀⠀⠁⠈⠉⠁⠑⠐⠀⠀⢀⣵⣿⢿⢇⠀⠀⠀⠀⠀⠀⠀⠀⢜⡏⢸⣿⡇⣿⣿⣿⣿⣿⣿⣿⣿⡕⢕⠀⢱⣿⣿⣿⣿⠺⠿⠟⠁⢀⠀⠀⠀⠀⠀⠀⠁⢻⡕⠘⢻⣿⣿⣿⣮⡻⣿⣧⡙⢻⣿⣧⢝⢿⣿⣿⣿⣿⣿⣇⢻⡇⢕⢑⣠⡗⠟⠛⠑⢀⠀⠀⠀⢕⠀⠀⠀⠀⣿⣿⣿⣿⢇⢔⣰⣾⢇⢕⢕⣸⣿⢷⢕⢸⣿⢇⢕⢕⠕⠀⠀⠀⠀⠀⠀⠀⠁⣷⡕⢕⢜⢟⢿⣧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⠀⢄⣾⡿⢏⢕⠕⠀⠀⠀⠀⠀⠀⠀⠀⠀⣇⠀⢿⡇⢸⣿⣿⣿⣿⣿⣿⣿⡇⢕⢄⢑⣿⣿⣿⣿⢀⢀⢀⠀⢕⠀⢀⠀⢀⠀⠀⠀⠀⣿⡔⢱⣿⣿⣿⣿⣿⣾⣧⣷⣵⣮⣝⣷⣕⡺⣿⣽⡟⢿⣿⣷⣽⣕⣵⣿⡇⠀⢀⠀⠕⢄⡄⠀⠑⠀⢄⢕⢀⣿⣿⣿⡟⣵⣿⣿⡿⣼⣕⣧⣿⡟⢇⢕⣾⢇⢕⢕⢕⠀⠀⠀⠀⠀⠀⠀⠀⠀⢸⣿⣧⡕⢕⢕⢝⢿⣦⢀⠀⠀⠀⠀⢄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⠀⣰⣿⢟⢕⢕⢱⠑⠀⠀⠀⠀⠀⠀⠀⠀⢔⢸⢕⢜⣿⡜⣿⣿⢜⢿⣿⢸⣿⣷⢕⣱⣷⣜⣿⣿⣿⣇⠀⢕⢔⠀⠀⠑⢕⠀⠀⢔⢕⢄⣿⣷⣼⣿⣿⣿⣿⣿⣿⣿⣿⣿⣿⣿⣿⣿⣿⣿⣿⣿⣿⣿⣿⣿⣿⣿⣿⣇⠀⢕⢔⢀⠀⠁⠀⠀⢅⢕⡕⣸⣿⣿⣿⣿⣿⣿⣿⢇⣿⣿⣿⡿⢕⢕⡼⣱⡇⡕⢕⢕⠀⠀⠀⠀⠀⠀⠀⠀⠀⠀⢻⣿⣿⣕⢔⢕⢕⢝⢷⣄⢄⣄⢀⢁⢑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⠀⠀⠀⣱⡿⢕⢕⢕⣱⣿⠀⠀⠀⠀⠀⠀⠀⠀⠀⠀⢕⢕⢕⢸⣧⢹⣿⡇⢝⣝⢇⢻⣿⡕⢺⣿⣿⣿⣿⣿⣿⣔⠕⢕⢄⢔⣄⣄⡄⢄⢕⠗⣾⣿⣿⣿⣿⣿⣿⣿⣿⣿⣿⣿⣿⣿⣿⣿⣿⣿⣿⣿⣿⣿⣿⣿⣿⣿⣿⣿⣿⣔⣱⡵⢕⣴⣷⣾⢕⠕⢕⣽⣿⣿⣿⣿⣿⣿⣿⡏⣼⣿⣿⣟⢕⢕⢜⣵⣿⣷⢱⣷⣕⢀⠀⠀⠀⠀⠀⠀⠀⠀⠀⢕⢹⣿⣿⣷⡕⢕⢕⢕⢝⣧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⣼⢟⢕⠕⢔⣵⣿⣿⠀⠀⠀⠀⠀⠀⠀⠀⠀⠀⢕⢕⢕⣧⢻⡇⢻⣧⢕⢪⢇⢕⢝⣧⢜⣿⣿⣿⣿⣿⣿⣿⣿⡅⠁⢜⣿⡿⢗⠕⢁⣵⣿⣿⣿⣿⣿⣿⣿⣿⣿⣿⣿⣿⣿⣿⣿⣿⣿⣿⣿⣿⣿⣿⣿⣿⣿⣿⣿⣿⣿⣿⣷⣕⢑⢝⣿⣧⢁⣴⣿⣿⢿⣿⣿⣿⣿⣿⡿⣸⣿⣿⡟⢇⢕⢸⣾⣿⣿⣿⡕⢛⢟⠣⠄⠀⠀⠀⠀⠀⠄⠄⠐⠑⠑⠙⠛⠛⠛⠑⠑⠑⠑⠜⠳⠕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⠀⠘⠋⠑⠁⠀⠈⠉⠁⠁⠀⠀⠀⠀⠀⠀⠀⠀⠀⠀⢕⣱⢸⣿⣇⢿⢕⢹⣧⣜⢻⣷⣷⣵⡕⢹⣿⣿⣿⣿⣿⡟⢿⣿⣷⣕⣟⣟⣵⣷⣿⣿⣿⣿⣿⣿⣿⣿⣿⣿⣿⣿⣿⣿⣿⣿⣿⣿⣿⣿⣿⣿⣿⣿⣿⣿⣿⣿⣿⣿⣿⣿⣿⡿⢿⢷⢷⠾⢿⠟⢏⢕⣾⣿⣿⣿⣿⣿⢳⣿⣿⢟⢜⢱⢕⢕⢻⣿⣿⣿⣧⢳⣧⣔⢀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⠈⠘⠻⣿⡎⢧⡕⢜⢿⢇⢝⢿⣿⣿⣇⢹⣿⣿⣿⣿⣯⣵⣵⠘⢙⣉⣙⣝⣭⣽⣿⣿⣿⣿⣿⣿⣿⣿⣿⣿⣿⣿⣿⣿⣿⣿⣿⣿⣿⣿⣿⣿⣿⣿⣿⣿⣿⣿⣿⣿⣿⣿⣿⣷⣶⣶⣶⣦⣴⣿⣿⣿⣿⣿⣿⣿⢣⣿⡿⢇⡜⢕⢇⢕⡕⢜⢿⣿⣿⣿⡜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⣇⢕⠕⠀⠀⠀⠀⠀⠀⠀⠀⠀⠀⠀⠀⠀⠀⠀⢀⠀⠀⠀⠀⠀⠀⠀⠀⠀⠀⠀⠀⠀⠀⠀⠈⠙⠜⣿⣕⢜⢏⢇⢕⢝⢻⢿⣷⡜⢿⣿⣿⣿⣿⣿⣿⣿⣿⣿⣿⣿⣿⣿⣿⣿⣿⣿⣿⣿⣿⣿⣿⣿⣿⣿⣿⣿⣿⣿⣿⣿⣿⣿⣿⣿⣿⣿⣿⣿⣿⣿⣿⣿⣿⣿⣿⣿⣿⣿⣿⣿⣿⣿⣿⣿⣿⣿⢣⣾⡟⢕⡕⢕⢕⢕⢕⢜⢕⢻⣿⣿⡿⠃⠀⠀⠀⠀⠀⠀⠀⠀⠀⠀⠀⠀⠀⠀⠀⢀⠀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⣧⠁⠀⠀⠀⠀⠀⠀⠀⢀⠔⠀⠀⠀⠀⠀⢄⠕⠀⠀⢄⠀⠀⠀⠀⠀⠀⠀⠀⠀⠀⠀⠀⠀⠀⠀⠀⠘⢿⣇⢷⡕⢕⢕⢕⢕⢸⣟⡧⡝⢿⣿⣿⣿⣿⣿⣿⣿⣿⣿⣿⣿⣿⣿⣿⣿⣿⣿⣿⣿⣿⣿⣿⣿⣿⣿⣿⣿⣿⣿⣿⣿⣿⣿⣿⣿⣿⣿⣿⣿⣿⣿⣿⣿⣿⣿⣿⣿⣿⣿⣿⣿⣿⣿⣿⢇⡿⢇⣱⢕⢕⢱⢕⢕⢕⢕⢕⢕⢟⠋⠀⠀⠀⠀⠀⠀⠀⠀⠀⠀⠀⠀⠀⠀⠀⠀⠀⠑⠀⠀⠀⠑⢄⢀⠀⠀⠀⠑⢔⢄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⣗⠀⠀⠀⠀⠀⠀⢄⢔⠑⠀⠀⠀⠀⢄⠕⠁⠀⠀⠀⠁⠀⠀⠀⠀⠀⠀⠀⠀⠀⠀⠀⠀⠀⠀⠀⠀⠀⠀⠙⢎⣿⡕⢕⢕⢕⢕⢹⣿⣷⣾⣿⣿⣿⣿⣿⣿⣿⣿⣿⣿⣿⣿⣿⣿⣿⣿⣿⣿⣿⣿⣿⣿⣿⣿⣿⣿⣿⣿⣿⣿⣿⣿⣿⣿⣿⣿⣿⣿⣿⣿⣿⣿⣿⣿⣿⣿⣿⣿⣿⣿⣿⣿⣿⢣⣾⢕⣸⢏⢇⣵⢇⢕⢕⢕⢕⢕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⡯⠀⠀⠀⠀⢀⢔⠕⠀⠀⠀⠀⢄⠕⠁⠀⠀⠀⠀⠀⠀⠀⠀⠀⠀⠀⠀⠀⠀⠀⠀⠀⠀⠀⠀⠀⠀⠀⠀⠀⠀⠘⢿⡕⢕⢕⢕⢕⢻⣿⣿⣿⣿⣿⣿⣿⣿⣿⣿⣿⣿⣿⣿⣿⣿⣿⣿⣿⣿⣿⣿⣿⣿⣿⣿⣿⣿⢻⣿⣿⣿⣿⣿⣿⣿⣿⣿⣿⣿⣿⣿⣿⣿⣿⣿⣿⣿⣿⣿⣿⣿⣿⢿⣱⣿⢇⣱⢏⢕⣞⡟⢕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⢄⠀⠀⠀⠀⠀⠀⠀⠀⠀⠀⠀⠀⠀⠀⠀⠀⠀⠀⠀⠀⠀⠀⠀⠀⠀⠀⠀⠀⠈⢿⣇⢕⢕⢕⢕⢻⣿⣿⣿⣿⣿⣿⣿⣿⣿⣿⣿⣿⣿⣿⣿⣿⣿⣿⣿⣿⣿⣿⣿⣿⣿⣿⣿⣾⣿⣿⣿⣿⣿⣿⣿⣿⣿⣿⣿⣿⣿⣿⣿⣿⣿⣿⣿⣿⣿⣿⣿⣷⣾⣿⢇⡵⢕⢕⣸⢷⢕⢕⢕⠕⠀⠀⠀⠀⠀⠀⠀⠀⠀⠀⠀⠀⠀⠀⠀⠀⠀⠀⠀⠀⠀⠀⠀⠀⠀⠀⢀⢄⢔⠔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⠁⠑⠕⠔⢔⢄⢄⢀⠀⠀⠀⠀⠀⠀⠀⠀⠀⠀⠀⠀⠀⠀⠀⠀⠀⠀⠀⠀⠀⠀⠁⢻⣧⢕⡕⢕⢕⢹⣿⣿⣿⣿⣿⣿⣿⣿⣿⣿⣿⣿⣿⣿⣿⣿⣿⣿⣿⣿⣿⣿⣿⣿⣿⣿⣿⣿⣿⣿⣿⣿⣿⣿⣿⣿⣿⣿⣿⣿⣿⣿⣿⣿⣿⣿⣿⣿⣿⣿⣿⡿⢕⢎⢕⢕⢕⣿⢇⢕⢕⠁⠀⠀⠀⠀⠀⠀⠀⠀⠀⠀⠀⠀⠀⠀⠀⠀⠀⠀⠀⠐⠀⠀⠀⠀⢄⢔⠕⠑⠁⠀⠀⠀⠀⠀⠀⠀⢀⠀⠁⠀⢀⠑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⠀⠙⢷⣕⢕⢕⢕⢜⢿⣿⣿⣿⣿⣿⣿⣿⣿⣿⣿⣿⣿⣿⣿⣿⣿⣿⣿⣿⣿⣿⣿⣿⣿⣿⣿⣿⣿⣿⣿⣿⣿⣿⣿⣿⣿⣿⣿⣿⣿⣿⣿⣿⣿⣿⣿⣿⣿⢏⢑⢕⢕⢕⢕⣸⡟⢕⠕⠀⠀⠀⠀⠀⠀⠀⠀⢀⠀⠀⠀⠀⠀⠀⠀⠀⠀⠀⠀⠀⠀⠀⢀⢄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⠀⠁⠀⠁⠁⠑⠐⠄⢄⠀⠀⠀⠀⠀⠀⠀⠑⢕⠀⠀⠀⠀⠀⠀⠀⠀⠀⠀⠀⠀⢄⠄⠐⠀⠀⠀⠀⠀⠀⠀⠝⣿⡱⡕⢕⢕⢝⢿⣿⣿⣿⣿⣿⣿⣿⣿⣿⣿⣿⣿⣿⣿⣿⢿⢿⢿⢿⢟⢟⢟⢟⢟⢟⢟⢿⢿⢿⢟⣿⣿⣿⣿⣿⣿⣿⣿⣿⣿⣿⣿⣿⡿⠟⠑⠑⢕⢕⢕⢕⢱⣿⠕⠖⠀⠀⠀⠀⠀⢀⢀⢀⢀⠀⠁⠑⠀⠀⠀⠀⠀⠀⠀⠀⠀⠀⠀⢔⢕⠁⠀⠀⠀⠀⠀⠀⠀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⠀⠁⠁⠁⠁⠀⠀⠀⠈⠝⢮⡣⡕⢕⢕⢝⢻⢿⣿⣿⣿⣿⣿⣿⣿⣿⣿⣿⣿⣿⣷⣕⢱⢵⣕⣕⣕⣕⣕⣵⡵⢵⣇⣵⣿⣿⣿⣿⣿⣿⣿⣿⣿⣿⣿⡿⠟⠙⠀⠀⠀⠀⠁⢕⢕⢕⣸⢇⠀⠀⠀⠀⠀⠀⠀⢀⢀⢀⢀⠀⠀⠀⠀⠀⠀⢀⠑⠄⢀⠀⠀⢄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⡀⠀⠔⠐⠐⠐⠑⠑⠑⠑⠀⠀⠀⠁⢷⣝⢮⡣⡕⢕⢕⢔⢈⠙⠻⢿⣿⣿⣿⣿⣿⣿⣿⣿⣿⣿⣿⣷⣧⣽⣽⣽⣽⣵⣷⣿⣿⣿⣿⣿⣿⣿⣿⣿⣿⣿⠟⠋⠁⠀⠀⠀⠀⠀⠀⠀⠀⢕⢕⢕⡟⠀⠀⠀⠀⠀⠀⠁⠁⠁⠁⠁⠁⠁⠁⠑⠐⠔⢄⠀⠁⠄⠀⠀⠀⠀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⣾⣿⣿⠀⠀⠀⠀⠀⠀⠀⠀⠀⠀⠀⠀⠀⢘⣿⢕⢝⢻⢧⡕⢕⢕⢔⢀⠀⠈⠙⠻⢿⣿⣿⣿⣿⣿⣿⣿⣿⣿⣿⣿⣿⣿⣿⣿⣿⣿⣿⣿⣿⣿⡿⠿⠋⠉⠀⠀⠀⠀⠀⠀⠀⠀⠀⠀⠀⠀⢕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⠑⠀⠀⠀⠀⠀⠀⠀⠀⠀⠀⠀⠀⠀⠀⠀⠀⠀⠀⠀⠀⠀⠀⠀⠀⠀⠀⠀⠀⠀⠀⠀⠀⠀⠀⠀⠀⢻⣿⣿⡔⠀⠀⠀⠀⠀⠀⠀⠀⠀⠀⠀⠀⠑⠻⠕⢕⢕⢕⢝⠳⣜⢕⢕⢔⢀⠀⠀⠀⠁⠙⣟⡻⢿⣿⣿⣿⣿⣿⣿⣿⣿⣿⣿⣿⣿⡿⠟⠋⠁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⡔⠀⠀⠀⠀⠀⠀⠀⠀⠀⠀⠀⠀⠀⠀⠀⠀⠀⠁⠁⠁⠑⠑⠑⠕⠔⠀⠀⠀⠀⠸⠿⠷⠷⠽⠟⠻⠿⢿⠿⠿⠿⠟⠋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⢹⣿⣿⣆⠀⠀⠀⠀⠀⠀⠀⠀⠀⠀⠀⠀⠀⠀⠀⠀⠀⠀⠀⠀⠄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⠹⣿⣿⣧⡀⠀⠀⠀⠀⠀⠀⠀⠀⠀⠀⠀⠀⠀⠀⠀⠀⠀⠀⠀⢅⢉⠓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⣱⢵⣕⡱⢗⢸⢕⡞⢕⢕⢕⢕⢕⢕⢕⢕⢕⢕⢕⢕⢕⢕⡇⢕⠀⠀⠀⠀⠀⠀⠀⠀⠀⠀⠀⠀⠀⠀⠀⠀⠀⠀⠀⠀⠀⠀⠀⠀⠀⠀⠀⠀⠀⠀⠀⠀⠀⠀⠀⠀⠀⠀⠀⠀⠀⠀⠀⠜⢿⣿⣷⡄⠀⠀⠀⠀⠀⠀⠀⠀⠀⠀⠀⠀⠀⠀⠀⠀⢄⢕⢕⢕⠀⠀⠀⠈⠙⠲⢤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⠐⠀⠀⠀⠀⠀⠀⠀⠀⠀⠀⠀⠀⠀⢀⢄⢄⢀⢀⢀⢀⢀⣀⣄⣤⣴⣴⣴⣶⣦⣄⡀⠀⠀⠀⠀⠀⠀⠀⠀⠀⠀⠀⠀⠀⠘⢿⣿⣿⣆⠀⠀⠀⠀⠀⠀⠀⠀⠀⠀⠀⠀⠀⠀⠀⢕⢕⢕⢕⠀⠀⠀⠀⠀⠑⠑⠜⠝⢳⢴⣄⡀⠀⠀⠀⠀⠀⠀⠀⠀⠀⠀⠀⠀⠀⠀⠀⠀⠀⠀⠀⠀⠀⠀⠀⠀⠀⠀⠀⠀⠀⠀⠀⠀⠀⠀⠀⠀⠀⠀⠀⠀⠀⠀⠀⠀⠀⠀⠀⠀⠀⠀⠀⠀⠀⠀⠀⠀⠀⠀⠀⠀⠀⠀⠀⠀⠀⠀⠀⠀⠀⠀⠀⠀⠀⠀⠀⠀⠀⠀⠀⠀⠀⠀⠀⠀⠀⠀⠀⠀⠀⢕⡜⢕⣜⢝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⢅⢕⣱⣵⣷⣷⣿⣿⣿⣿⣿⣿⣿⣿⣿⣿⣿⣿⣿⣷⣦⣄⡀⠀⠀⠀⠀⠀⠀⠀⠀⠀⠀⠘⢿⣿⣿⣧⠀⠀⠀⠀⠀⠀⠀⠀⠀⠀⠀⠀⠀⠀⢕⢕⣕⠁⠀⠀⠀⠀⠀⠀⠀⠀⠀⠀⠁⠈⠙⠗⠔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⢱⡇⠀⠀⠀⠀⠀⠀⠀⠀⠀⠀⠀⠀⢕⣾⣿⣿⣿⣿⣿⣿⣿⣿⣿⢿⣟⣽⣷⣿⣿⣿⣿⣿⣿⣿⣿⣷⣄⢀⠀⠀⠀⠀⠀⠀⠀⠀⠁⢻⣿⣿⣧⠀⠀⠀⠀⠀⠀⠀⠀⠀⠀⠀⠀⢕⢕⢕⡿⠀⠀⠀⠀⠀⠀⠀⠀⠀⠀⠀⠀⢀⢕⠀⠀⢀⣀⣀⣀⣄⣄⣄⣠⣤⣤⣤⣤⣤⣤⣴⣴⣴⣴⣶⣶⣶⣶⣶⣦⣤⣄⡀⢀⠀⠀⠀⠀⠀⠀⠀⠀⠀⠀⠀⠀⠀⠀⠀⠀⠀⠀⠀⠀⠀⠀⠀⠀⠀⠀⠀⠀⠀⠀⠀⠀⠀⠀⠀⠀⠀⠀⠀⠀⠀⠀⠀⠀⠀⠀⠀⠀⠀⠀⠀⠀⠀⠀⠀⠀⠀⠀⠀⢱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⢟⢟⢟⠟⠟⢏⣹⣷⣿⣿⣿⣿⣿⣿⣿⣿⣿⣿⣿⣿⣿⣿⣿⣦⣄⣀⠀⠀⠀⠀⠀⠀⠁⢻⣿⣿⣧⣤⣴⣴⣴⣴⣴⣴⣴⢔⠀⠀⢕⢾⢕⢇⢱⣷⣿⣿⣿⣿⣿⣿⣿⣿⢀⠀⢕⢕⢄⠀⢿⢿⢿⢿⢿⢿⠿⠿⠻⠿⠟⠟⠟⠟⠟⠟⠟⠟⠟⠛⠛⠟⠛⠋⠝⠻⢿⢿⣷⣷⣴⣤⣄⡀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⣰⣾⣿⣿⣿⣿⣿⣿⣿⣿⣿⣿⣿⣿⣿⣿⣿⣿⣿⣿⣿⣿⡔⠀⠀⠀⠀⠀⠀⠁⢻⣿⣿⣿⣿⢿⢿⢿⢿⢟⠟⠕⠀⠀⠁⠀⠀⠁⠑⢌⠑⠈⠁⠁⠁⠁⠁⠁⠀⠀⢕⢕⢕⠀⠀⠀⠀⠀⠀⠀⠀⠀⠀⠀⠀⠀⠀⠀⠀⠀⠀⠀⠀⠀⠀⠀⠀⠀⠀⠀⠀⠁⠘⠙⠻⢿⢿⣿⣿⣷⣦⣴⣄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⡇⢕⢕⣵⣿⣿⣿⣿⣿⡿⣫⣿⣿⣿⣿⣿⣿⣿⣿⣿⣿⣿⣿⣿⣿⣿⠇⠀⠀⠀⠀⠀⠀⠀⠀⠁⠁⠁⠀⠁⠀⠀⠀⠀⠀⠀⠀⠀⠀⠀⠀⠀⠀⠁⠕⢢⡀⠀⠀⠀⠀⠀⠀⢔⢕⢕⢕⠀⠀⠀⠀⠀⠀⠀⠀⠀⠀⠀⠀⠀⠀⠀⠀⠀⠀⠀⠀⠀⠀⠀⠀⠀⠀⠀⠀⠀⠀⠀⠀⠀⠁⠙⠝⠻⢿⣿⣿⣿⣿⣿⣷⣴⣔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⢇⣱⣿⣿⣿⣿⣿⡟⣫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⠁⠙⠟⠻⢿⣿⣿⣿⡕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⡿⢏⣾⣿⣿⣿⣿⣿⣿⣿⣿⣿⣿⣿⣿⣿⣿⣿⣿⣿⡇⠀⠀⠀⠀⠀⠀⠀⠀⠀⠀⠀⠀⠀⠀⠀⠀⠀⠀⠀⠀⠀⠀⠀⠀⠀⠀⠀⠀⠀⠀⠀⠅⢕⢕⢰⢀⠀⢕⢕⢕⠀⠀⠀⠀⠀⠀⠀⠀⠀⠀⠀⠀⠀⠀⠀⠀⠀⠀⠀⠀⠀⠀⠀⠀⠀⠀⠀⠀⠀⠀⠀⠀⠀⠀⠀⢀⢀⢀⢀⢀⢀⢀⣀⢀⢁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⢄⠀⠀⠀⠀⠀⠀⠀⠀⠀⠀⠀⠀⠀⠀⠀⠀⠀⠀⠀⠀⠀⠀⠀⠀⠀⠀⠀⠀⠀⠀⠀⠀⠀⠀⠀⠀⠀⠀⠀⠀⠀⠀⠀⠀⠀⠀⠀⠀⠀⠀⠀⠀⢰⣿⣿⣿⣿⡟⢏⢕⣸⣿⣿⣿⣿⣿⣿⣿⣿⣿⣿⣿⣿⣿⣿⣿⣿⣿⣿⣷⣔⠀⠀⠀⠀⠀⠀⠀⠀⠀⠀⠀⠀⠀⠀⠀⠀⠀⠀⠀⠀⠀⠀⠀⠀⠀⠀⠀⠀⠀⠀⠀⠑⠕⢕⠁⢕⢕⢕⢕⠀⠀⠀⠀⠀⠀⠀⠀⠀⠀⠀⠀⠀⠀⠀⠀⠀⠀⠀⠀⠀⠀⠀⠀⢀⡄⠔⠑⠑⠑⠕⠜⠝⠓⠟⠟⠟⠟⠟⢟⢟⢻⢿⢿⢿⢿⢿⢇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⠑⠑⠑⠛⠛⠛⠛⠛⠛⠛⠙⠛⠛⠛⠛⠛⠛⠛⠛⠛⠛⠛⠛⠛⠓⠀⠀⠀⠀⠀⠀⠀⠀⠀⠀⠀⠀⠀⠀⠀⠀⠀⠀⠀⠀⠀⠀⠀⠀⠀⠀⠀⠀⠀⠀⠀⠀⠁⠀⠑⠑⠑⠑⠀⠀⠀⠀⠀⠀⠀⠀⠀⠀⠀⠀⠀⠀⠀⠀⠀⠀⠀⠀⠀⠀⠐⠃⠑⠀⠀⠀⠀⠀⠀⠀⠀⠀⠀⠀⠀⠀⠀⠀⠀⠀⠀⠀⠀⠀⠀⠀⠀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⢿⢟⢟⢏⢝⢝⢝⢝⢝⢝⢝⢝⢝⢕⢕⢕⢕⢕⢕⢕⢕⢕⢕⢕⢕⢕⢕⢕⢕⢕⢕⢕⢕⢕⢕⢕⢕⢕⢕⢕⢕⢕⢕⢕⢕⢕⢕⢕⢕⢕⢕⢕⢕⢕⢕⢕⢕⢕⢕⢕⢕⢕⢕⢕⢕⢕⢕⢕⢕⢕⢕⢕⢕⢝⢿⣿⣿⣿⣿⣿⡵⢕⢕⢕⢕⢕⢕⢕⢕⢕⢕⢕⢕⢕⢕⢕⢕⢕⢕⢕⢕⢕⢕⢕⢕⢕⢕⢕⢕⢕⢕⢕⢕⢕⢕⢕⢕⢹⣿⣿⣿⡕⢕⢕⢕⢕⢕⢕⢕⢕⢕⢜⢕⢜⢕⢿⢝⢻⢇⢕⢕⢕⢸⣿⡇⢕⢕⢕⢕⢜⢕⢕⢕⢕⢕⢜⢕⢸⣇⢕⢕⣕⣕⣕⣿⣿⣿⣿⣿⣿⣿⣿⢿⢿⢿⣿⣿⣿⣿⣿⣿⣿⣿⣿⣿⣿⣿⣿⣿⣿⣿⣧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⢿⣿⣿⣿⣿⣧⡕⢕⢕⢕⢕⢕⢕⢕⢕⢕⢕⢕⢕⢕⢕⢕⢕⢕⢕⢕⢕⢕⢕⢕⢕⢕⢕⢕⢕⢕⢕⢕⢕⢕⢕⢕⢜⣿⣿⣿⡕⢕⢕⢕⢕⢕⢕⢕⢕⢕⢕⢕⢕⢕⢕⢕⢕⢕⢕⢕⢕⢹⡇⢕⢕⢕⢕⢕⢕⢕⢕⢕⢕⢕⢕⣽⣾⣿⣿⣿⣿⣿⣿⣿⣿⣯⣿⣷⣷⣿⣿⣿⣿⣿⣿⣿⣿⣿⣷⣼⢹⢽⢿⢿⢟⢟⢟⢻⢿⣿⣿⣿⣧⣵⣕⡕⢕⢕⢕⢕⢕⢕⢕⢕⢕⢕⢕⢕⢕⢕⢕⢕⢕⢕⢕⢕⢕⢕⣱⣷⣿⣿⣿⣷⣵⣵⣕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⢿⣿⣿⣿⣿⣷⡕⢕⢕⢕⢕⢕⢕⢕⢕⢕⢕⢕⢕⢕⢕⢕⢕⢕⢕⢕⢕⢕⢕⢕⢕⢕⢕⢕⢕⢕⢕⢕⢕⢕⢕⢜⢿⣿⣿⡕⢕⢕⢕⢕⢕⢕⢕⢕⢕⢕⢕⢕⢕⢕⢕⢕⢕⢕⢕⢸⡇⢕⢕⢕⢕⢕⣕⣵⣷⣾⣾⣷⣷⣿⣿⡿⣫⣷⣷⣾⣿⣿⣿⣿⣿⣿⣿⣿⣿⣿⣿⣿⣿⣿⣿⢟⣱⣵⣷⣷⣷⣷⣷⣧⣕⣕⡕⢕⢝⢻⢿⣿⣿⣿⣧⣕⢕⢕⢕⢕⢕⢕⢕⢕⢕⢕⢕⢕⢕⢕⢕⢕⣱⣵⣾⣿⣿⡿⣿⣯⣟⣻⣿⢿⣿⣿⣿⣷⣵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⢝⢿⣿⣿⣿⣿⣧⡕⢕⢕⢕⢕⢕⢕⢕⢕⢕⢕⢕⢕⢕⢕⢕⢕⢕⢕⢕⢕⢕⢕⢕⢕⢕⢕⢕⢕⢕⢕⢕⢕⢕⢜⢿⣿⣷⡕⢕⢕⢕⢕⢕⢕⢕⢕⢕⢕⢕⢕⢕⢕⢕⢕⢕⢕⢕⢱⡕⢕⢕⣵⣾⣿⣿⡿⣻⣽⣿⣟⣿⣽⣾⣿⣿⣿⣿⣿⣿⣿⣿⣿⣿⣿⣯⣽⣽⣿⡿⢟⣹⣿⣿⣽⣽⣽⣽⣽⣽⣟⣟⣻⢿⢗⢱⡕⢕⢕⢕⢝⢻⢿⣿⣿⣷⣧⣕⢕⢕⢕⢕⢱⢕⣵⣷⣿⣿⣿⣿⣿⣿⣟⣿⣿⣿⣿⣿⣿⡿⢟⢏⣕⣽⣟⡿⣿⣿⣷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⢿⣿⣿⣿⣿⣇⢕⢕⢕⢕⢕⢱⣕⡕⢕⢕⢕⢕⢕⢕⢕⢕⢕⢕⢕⢕⢕⢕⢕⢕⢕⢕⢕⢕⢕⢕⢕⢕⢕⢜⢿⣿⣷⡕⢕⢕⢕⢕⢕⢕⢕⢕⢕⢕⢕⢕⢕⢕⢕⢕⢕⢕⢸⣷⣵⣿⣿⡿⢟⣽⣾⣿⣿⣿⣿⣿⣿⣿⣿⣿⣿⣿⣿⣿⣿⣿⣿⣿⣿⣿⣿⢟⢝⣵⣿⣿⣿⣿⣿⣿⣿⣿⣿⣿⣿⣿⣿⣿⣿⣷⣷⡕⢕⢕⢕⢕⢕⢜⢝⢻⣿⣿⣿⣧⣕⢕⢕⣼⣿⣿⣯⣽⣽⣽⣽⣵⣿⣿⣿⢟⢝⢏⢝⣵⣷⢿⢟⢏⢝⣹⡿⣿⣿⣧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⢿⣿⣿⣿⣷⣕⢕⢕⢕⢕⢜⢳⣕⢕⢕⢕⢕⢕⢕⢕⢕⢕⢕⢕⢕⢕⢕⢕⢕⢕⢕⢕⢕⢕⢕⢕⢕⢕⢜⢿⣿⣷⡕⢕⢕⢕⢕⢕⢕⢕⢕⢕⢕⢕⢕⢕⢕⢕⢕⣕⣾⣿⣿⡿⢏⣱⣿⣿⣿⣿⣿⣿⣿⣿⣿⣿⣿⣿⣿⣿⣿⣿⢿⣻⣿⣿⡿⢏⣱⣾⣿⣿⣿⣿⣿⣿⣿⣿⣿⣿⣿⣿⣿⣿⣿⣿⣿⣿⣿⢇⢕⣕⣼⣿⣕⡕⢕⢕⢕⢝⢻⣿⣿⣷⣵⣻⣿⣿⣝⣿⣿⣿⣿⣿⣿⢿⢝⢕⣵⡾⢟⢝⢕⢕⣕⣵⣿⣿⣿⢹⣿⣿⣷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⢝⢻⣿⣿⣿⣷⣕⢕⢕⢕⢕⢝⢧⡕⢕⢕⢕⢕⢕⢕⢕⢕⢕⢕⢕⢕⢕⢕⢕⢕⢕⢕⢕⢕⢕⢕⢕⢕⢜⢻⣿⣷⡕⢕⢕⢕⢕⢕⢕⢕⢕⢕⢕⢕⡕⢵⣱⣾⣿⣿⢿⡟⢕⢱⣿⣿⣿⣿⣿⣿⣿⣿⣿⣿⣿⣿⣿⣿⢿⣿⣿⣿⣿⡿⢏⣵⣾⣿⣿⣿⣿⣿⣿⣿⣿⣿⣿⣿⣿⣿⣿⣿⣿⣿⢿⢿⢿⢏⢕⢱⢿⢿⢿⢿⢟⢱⢕⢕⢕⢕⢜⢝⢿⣿⣿⣿⣿⣿⣾⣿⣿⣿⢟⢕⢕⣱⡟⢏⢕⢕⢕⢕⣵⣿⣿⣿⣿⣿⡇⢝⣿⣿⣧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⢻⢿⣿⣿⣧⡕⢕⢕⢕⢕⢝⢇⢕⢕⢕⢕⢕⢕⢕⢕⢕⢕⢕⢕⢕⢕⢕⢕⢕⢕⢕⢕⢕⢕⢕⢕⢜⢿⣿⣧⢕⢕⢕⢕⢕⢕⢕⢕⢕⢕⢕⣵⣿⣿⣿⢟⢕⣾⣿⣾⣿⣿⣿⣿⣿⣿⣿⣿⣿⣿⣿⣿⡿⢏⢕⣾⣿⢟⢹⢏⣵⣿⣿⣿⣿⣿⣿⣿⣿⣿⣿⢿⣿⣟⣿⣽⣽⣷⣷⣿⣿⣿⣏⣱⣵⣿⣿⣿⣿⣿⣿⣷⡵⢕⣣⢕⢕⢕⢕⢕⢝⢻⣿⣿⣿⣿⡇⢟⢕⢕⣵⢟⢝⢕⢕⢕⢕⣵⣿⣿⣿⣿⣿⣿⣿⡇⢕⢜⢻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⢟⢿⣿⣿⣧⡕⢕⢕⢕⢕⢕⢕⢕⢕⢕⢕⢕⢕⢕⢕⢕⢕⢕⢕⢕⢕⢕⢕⢕⢕⢕⢕⢕⢕⢕⢜⢻⣿⣧⢕⢕⢕⢕⢕⢕⢕⢕⣱⣾⣿⣿⢟⢕⢕⢕⣿⣿⣿⣿⣿⣿⣿⣿⣿⣿⣿⣿⣿⢟⢕⢕⢕⢕⢻⡿⢕⣵⣿⣿⣿⣿⣿⣿⢿⣟⣿⣽⣷⣾⣿⣿⣿⣿⣿⣿⣿⣿⣿⣿⣿⣿⣿⣿⣿⣿⣿⣿⣿⣿⣿⣿⣿⡇⢕⢕⢕⢕⢕⢕⢕⢜⢝⢏⢕⢕⢕⢕⢞⢕⢕⢕⢕⢕⣵⣿⣿⣿⣿⣿⣿⣿⣿⣿⢇⢕⢕⢕⢹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⢿⣿⣿⣧⡕⢕⢕⢕⢕⢕⢕⢕⢕⢕⢕⢕⢕⢕⢕⢕⢕⢕⢕⢕⢕⢕⢕⢕⢕⢕⢕⢕⢕⢕⢝⢿⣇⢕⢕⢕⢕⢕⢕⣼⣿⣿⡟⢕⣕⡕⣱⣸⣿⣿⣿⣿⣿⣿⣿⣿⣿⣿⡿⢏⢕⢕⢕⢕⢕⢕⢎⣱⣾⣿⣿⣿⣿⣫⣵⣾⣿⣿⣿⣿⣿⣿⣿⣿⣿⣿⣿⣿⣿⣿⣿⣿⣿⣿⣿⣿⣿⣿⣿⣿⣿⣿⣿⣿⡟⢕⢕⢕⢕⢕⢕⢕⢕⢕⢕⢕⢕⢕⢕⢕⢕⢕⢕⢕⢕⢜⢿⣿⣿⣿⣿⣿⣿⣿⣿⢏⣕⣵⣵⣷⣿⣿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⣇⢕⢕⢕⢕⢕⢕⢕⢕⢕⢕⢕⢕⢕⢕⢕⢕⢕⢕⢕⢕⢕⢕⢕⢕⢕⢕⢕⢕⢕⢜⣿⡇⢕⢕⢕⢕⣾⣿⣿⢏⢕⢕⣿⣿⣿⣿⣿⣿⣿⣿⣿⣿⣿⣿⣿⢏⢕⢕⢕⢕⢕⢕⢕⣱⣾⣿⣿⣿⣿⣿⣿⣿⣿⣿⣿⣿⣿⣿⣿⣿⣿⣿⣿⣿⣿⣿⣿⣿⣿⣿⣿⣿⣿⣿⣿⣿⣿⣿⣿⣿⣿⡏⢕⢕⢕⢕⢕⢕⢕⢕⢕⢕⢕⢕⢕⠕⠕⢕⢕⢕⢕⢕⢕⢕⢕⢟⢟⢟⢟⢟⢟⢏⢕⢕⢜⢻⣿⣿⣯⡝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⣷⣕⢕⢕⢕⢕⢕⢕⢕⢕⢕⢕⢕⢕⢕⢕⢕⢕⢕⢕⢕⢕⢕⢕⢕⢕⢕⢕⢕⢕⢜⣿⡕⢕⢱⣾⣿⡿⢕⢕⢕⢕⢿⣿⣿⣿⣿⣿⣿⣿⣿⣿⣿⣿⣿⢕⢕⢕⢕⢕⢕⢕⣾⣿⣿⣿⣿⣿⣿⣿⣿⣿⣿⣿⣿⣿⣿⣿⣿⣿⣿⣿⣿⣿⣿⣿⣿⣿⣿⣿⣿⣿⣿⣿⣿⣿⣿⣿⣿⣿⢇⢕⢕⢕⢕⢕⢕⢕⢕⢕⢕⢕⢕⢕⢅⠀⠀⠀⢄⢕⢕⢕⢕⢕⢕⢇⢕⢕⢕⢕⢕⢕⢕⢕⢕⢕⢝⢿⣿⣷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⣷⡕⢕⢕⢕⢕⢕⢕⢕⢕⢕⢕⢕⢕⢕⢕⢕⢕⢕⢕⢕⢕⢕⢕⢕⢕⢕⢕⢕⢜⢳⣱⣾⣿⡿⢕⢕⢕⢕⢕⢸⣿⣿⣿⣿⣿⣿⣿⣿⣿⣿⣿⣿⣇⢕⢕⢕⢕⣵⣿⣿⣿⣿⣿⣿⣿⣿⣿⣿⣿⣿⣿⣿⣿⣿⣿⣿⣿⣿⣿⣿⣿⣿⣿⣿⣿⣿⣿⣿⣿⣿⣿⣿⣿⣿⣿⡻⢏⢕⢕⢕⢕⢕⢕⢕⢕⢕⢕⢕⢕⢕⢕⢕⢄⢔⢕⢕⠕⢕⢅⠁⠁⠑⢕⢕⢕⢕⢕⢕⢕⢕⢕⢕⢕⢕⢜⢻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⣇⢕⢕⢕⢕⢕⢕⢕⢕⢕⢕⢕⢕⢕⢕⢕⢕⢕⢕⢕⢕⢕⢕⢕⢕⢕⢕⢕⢱⣿⣿⡿⢕⢕⢕⢕⢕⢕⢕⢹⣿⣿⣿⣿⣿⣿⣿⣿⣿⣿⣿⣿⣧⣕⢕⢸⣿⣿⣿⣿⣿⣿⣿⣿⣿⣿⣿⣿⣿⣿⣿⣿⣿⣿⣿⣿⣿⣿⣿⣿⣿⣿⣿⣿⣿⣿⣿⣿⣿⣿⢏⢝⢝⢜⢕⢕⢕⢕⢕⢕⢕⢕⢕⢕⢕⢕⢕⢕⢕⢕⢕⢕⢕⢕⠀⠀⠑⢕⢄⠀⢀⠔⠑⠕⢕⢕⢕⢕⢕⢕⢕⢕⢕⢕⢕⢝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⣷⡕⢕⢕⢕⢕⢕⢕⢕⢕⢕⢕⢕⢕⢕⢕⢕⢕⢕⢕⢕⢕⢕⢕⢕⢕⢕⣿⣿⣿⢕⢕⢕⢕⢕⢕⢕⢕⢕⢻⣿⣿⣿⣿⣿⣿⣿⣿⣿⣿⣿⣿⣿⣿⣿⣿⣿⣿⣿⣿⣿⣿⣿⣿⣿⣿⣿⣿⣿⣿⣿⣿⣿⣿⣿⣿⣿⣿⣿⣿⣿⣿⡿⢟⢟⢝⢟⢕⢕⢕⢕⢕⢕⢕⢕⢕⢕⢕⢕⢕⢕⢕⢕⢕⢕⢕⢕⢕⢕⢕⢕⢕⢕⢄⠀⠀⠀⢕⢕⢁⠀⠀⠀⠁⠑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⢧⡕⢕⢕⢕⢕⢕⢕⢕⢕⢕⢕⢕⢕⢕⢕⢕⢕⢕⢕⢕⢕⢕⢕⢱⣿⣿⢇⢕⢕⢕⢕⢕⢕⢕⢕⢕⢜⣿⣿⢟⢟⢻⣿⣿⣿⣿⣿⣿⣿⣿⣿⣿⣿⣿⣿⣿⣿⣿⣿⣿⣿⣿⣿⣿⣿⣿⣿⣿⣿⣿⣿⣿⢿⢟⢟⢟⢟⢝⢕⢕⢕⢕⢕⢕⢕⢕⢕⢕⢕⢕⢕⢕⢕⢕⢕⢕⢕⢕⢕⢕⢕⢕⢕⢕⣱⡇⢕⢕⢕⢕⢕⢄⠄⠁⠀⠀⠁⠐⠀⠀⠀⠀⢄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⢇⡕⢕⢕⢕⢕⢕⢕⢕⢕⢕⢕⢕⢕⢕⢕⢕⢕⢕⢕⢕⢕⣿⣿⣿⢕⢱⢕⢕⢕⢕⢕⢕⢕⢕⢕⢕⢝⢕⢕⢕⢹⢏⢝⢝⢻⢿⢿⢿⢿⣿⣿⣿⣿⣿⣿⣿⣿⣿⣿⣿⡿⢻⣿⢿⢟⢟⢟⢝⢝⢕⢕⢕⢕⢕⢕⢕⢕⢕⢕⢕⢕⢕⢕⢕⢕⢕⢕⢕⢕⢕⢕⢕⢕⢕⢕⢕⢕⢕⢕⢕⣱⣾⡿⢕⢕⢕⢕⢕⢕⢕⢔⠀⠀⠀⠀⠀⠀⢀⢔⢕⠕⠁⠁⢅⢕⢕⢕⢕⢕⢕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⢸⢕⢕⢕⢕⢕⢕⢕⢕⢕⢕⢕⢕⢕⢕⢕⢕⢕⢕⢕⢕⢕⢕⢕⢟⢕⢕⢝⢿⢏⢝⢟⢏⢝⢕⢕⢸⢟⢕⢕⢕⢕⢕⢕⢕⢕⢕⢕⢕⢕⢕⢕⢕⢕⢕⢕⢕⢕⢕⢕⢕⢕⢕⢕⢕⢕⢕⢕⢕⢕⢕⢕⢕⣱⣾⡿⢏⢕⢕⢕⢕⢕⢕⢕⢕⢕⢱⡀⠀⢀⢄⢕⢕⠁⠀⢀⢄⣰⣿⣷⣧⡕⢕⢕⢕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⢜⢕⢕⢕⢕⢕⢕⢕⢕⢕⢕⢕⢕⢕⢕⢕⢕⢕⢕⢕⢕⢕⢕⢕⢕⢕⢕⢕⢕⢕⢕⢕⢕⢕⣕⣵⣾⢿⢏⢕⢕⢕⢕⢕⢕⢕⢕⢕⢕⢕⢜⣷⣕⢕⠑⢁⢕⢕⢕⢕⢕⢜⢝⢻⢿⡟⢕⢕⢕⢕⠀</a:t>
            </a:r>
            <a:br/>
            <a:r>
              <a:t>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⢱⣿⣿⡇⢕⣿⣕⢕⢕⢕⢕⢕⢕⢕⢕⢕⢕⢕⢕⢕⢕⢕⢕⢕⢕⢕⢕⢕⢕⢕⢕⢕⢕⢕⢕⢕⢕⢕⢕⢕⢕⢕⢕⢕⢕⢕⢕⢕⢕⢕⢕⢕⢕⢕⢕⢕⢕⢕⢕⢕⢕⢕⢕⢕⢕⢕⢕⢕⢕⢕⢕⢕⢕⣵⡿⢿⢏⢕⢕⢕⢕⢕⢕⢕⢕⢕⢕⢕⢕⢕⢕⢕⣿⣿⣧⡄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⢜⢕⢱⢵⣕⢕⢕⢕⢕⢕⢕⢕⢕⢕⢕⢕⢕⢕⢕⢕⢕⢕⢕⢕⢕⢕⢕⢕⢕⢕⢕⢕⢕⢕⢕⢕⢕⢕⢕⢕⢕⢕⢕⢕⢕⢕⢕⢕⢕⢕⢕⢕⢕⢕⢕⢕⢕⢕⢕⢕⢕⢕⢕⢕⢕⢕⢕⢕⢕⢕⢕⢕⢕⢕⢕⢕⢕⢕⢕⢸⣿⣿⡇⢕⢜⣿⣧⡕⢕⢕⢕⢕⢕⢕⢕⢕⢕⢕⢕⢕⢕⢕⢕⢕⢕⢕⢕⢕⢕⢕⢕⢕⢕⢕⢕⢕⢕⢕⢕⢕⢕⢕⢕⢕⢕⢕⢕⢕⢕⢕⢕⢕⢕⢕⢕⢕⢕⢕⢕⢕⢕⢕⢕⢕⢕⢕⢕⢕⣕⣵⣿⢇⢕⢕⢕⢕⢕⢕⢕⢕⢕⢕⢕⢕⢕⢕⢕⢕⢕⢕⢕⢸⣿⣿⣷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⢝⢗⢷⣵⣕⣕⢕⢕⢕⢕⢕⢕⢕⢕⢕⢕⢕⢕⢕⢕⢕⢕⢕⢕⢕⢕⢕⢕⢕⢕⢕⢕⢕⢕⢕⢕⢕⢕⢕⢕⢕⢕⢕⢕⢕⢕⢕⢕⢕⢕⢕⢕⢕⢕⢕⢕⢕⢕⢕⢕⢕⢕⢕⢕⢕⢕⢕⢕⢕⢕⢕⢕⢕⢕⣼⣿⣿⢕⢕⢕⢜⢻⣷⣕⢕⢕⢕⢕⢕⢕⢕⢕⢕⢕⢕⢕⢕⢕⢕⢕⢕⢕⢕⢕⢕⢕⢕⢕⢕⢕⢕⢕⢕⢕⢕⢕⢕⢕⢕⢕⢕⢕⢕⢕⢕⢕⢕⢕⢕⢕⢕⢕⢕⢕⢕⢕⢕⢕⢕⢕⢕⣵⣾⡿⢟⢕⢕⢕⢕⢕⢕⢕⢕⢕⢕⢕⢕⢕⢕⢕⢕⢕⢕⢕⢕⢕⢸⣿⣿⣿⣿⣷⣕⡕⢕⢕⢕⢕⢕⢕⣱⣱⡕⢕⢷⠀</a:t>
            </a:r>
            <a:br/>
            <a:r>
              <a:t>⢕⢕⢕⢕⢕⢕⢕⢕⢕⢕⢕⢕⢕⢕⢕⢕⢕⢕⢕⢕⢕⢕⢕⢕⢕⢕⢕⢕⢕⢕⢕⢕⢕⢕⢕⢕⢕⢕⢕⢕⢕⢕⢕⢕⢕⢕⢕⢕⢕⢕⢕⢕⢕⢕⢕⢕⢕⢕⢕⢜⢝⢟⢷⣷⣧⣕⣕⢕⢕⢕⢕⢕⢕⢕⢕⢕⢕⢕⢕⢕⢕⢕⢕⢕⢕⢕⢕⢕⢕⢕⢕⢕⢕⢕⢕⢕⢕⢕⢕⢕⢕⢕⢕⢕⢕⢕⢕⢕⢕⢕⢕⢕⢕⢕⢕⢕⢕⢕⢕⢕⢕⢕⢕⢕⢕⢕⢕⢕⢕⣿⣿⡏⢕⢕⢕⢕⢕⢜⢻⣷⣕⡕⢕⢕⢕⢕⢕⢕⢕⢕⢕⢕⢕⢕⢕⢕⢕⢕⢕⢕⢕⢕⢕⢕⢕⢕⢕⢕⢕⢕⢕⢕⢕⢕⢕⢕⢕⢕⢕⢕⢕⢕⢕⢕⢕⢕⢕⢕⢕⢕⢕⢕⢕⣕⣵⣿⢟⢝⢕⢕⢕⢕⢕⢕⢕⢕⢕⢕⢕⢕⢕⢕⢕⢕⢕⢕⢕⢕⢕⢕⢕⢕⣿⣿⣿⢿⣿⣿⣿⣧⡕⣱⣱⣷⣿⣿⢿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⢝⢟⢿⢷⣧⣕⡕⢕⢕⢕⢕⢕⢕⢕⢕⢕⢕⢕⢕⢕⢕⢕⢕⢕⢕⢕⢕⢕⢕⢕⢕⢕⢕⢕⢕⢕⢕⢕⢕⢕⢕⢕⢕⢕⢕⢕⢕⢕⢕⢕⢕⢕⢕⢕⢕⢕⢕⢕⢕⢕⢕⢕⢕⢕⣿⣿⡇⢕⢕⢕⢕⢕⢕⢕⢕⢝⢟⢷⢵⣕⡕⢕⢕⢕⢕⢕⢕⢕⢕⢕⢕⢕⢕⢕⢕⢕⢕⢕⢕⢕⢕⢕⢕⢕⢕⢕⢕⢕⢕⢕⢕⢕⢕⢕⢕⢕⢕⢕⢕⢕⢕⢕⢕⢕⢕⣱⣵⣾⢟⢏⢕⢕⢕⢕⢕⢕⢕⢕⢕⢕⢕⢕⢕⢕⢕⢕⢕⢕⢕⢕⢕⢕⢕⢕⢕⢕⢕⢿⣿⣿⢕⢕⢝⢿⣿⣿⡞⢿⢟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⢝⢗⢳⢧⢕⢕⢕⢕⢕⢕⢕⢕⢕⢕⢕⢕⢕⢕⢕⢕⢕⢕⢕⢕⢕⢕⢕⢕⢕⢕⢕⢕⢕⢕⢕⢕⢕⢕⢕⢕⢕⢕⢕⢕⢕⢕⢕⢕⢕⢕⢕⢕⢕⢕⢕⢕⢕⢕⣿⣿⡇⢕⢕⢕⢕⢕⢕⢕⢕⢕⢕⢕⢕⢕⢕⢝⢕⢕⢕⢕⢕⢕⢕⢕⢕⢕⢕⢕⢕⢕⢕⢕⢕⢕⢕⢕⢕⢕⢕⢕⢕⢕⢕⢕⢕⢕⢕⢕⢕⢕⢕⣕⣕⣱⣵⢵⢷⢟⢟⢝⢕⢕⢕⢕⢕⢕⢕⢕⢕⢕⢕⢕⢕⢕⢕⢕⢕⢕⢕⢕⢕⢕⢕⢕⢕⢕⢕⢕⢕⢕⢕⢸⣿⣿⡇⢕⢕⢜⢿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⢸⣿⣿⢇⢕⢕⢕⢕⢕⢕⢕⢕⢕⢕⢕⢕⢕⢕⢕⢕⢕⢕⢕⢕⢕⢣⢵⣕⣕⣕⣕⣕⢕⢕⢕⢕⢕⢕⢕⢕⢕⢕⢕⢕⢕⢱⢷⢷⢗⢗⢗⢞⢟⢝⢝⢝⢕⢕⢕⢕⢕⢕⢕⢕⢕⢕⢕⢕⢕⢕⢕⢕⢕⢕⢕⢕⢕⢕⢕⢕⢕⢕⢕⢕⢕⢕⢕⢕⢕⢕⢕⢕⢕⢕⣺⣿⣿⣷⡕⢕⢕⢕⢿⣿⣧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⢕⢕⢕⢕⢕⢕⢕⢕⢕⢕⢕⢕⢕⢕⢕⢕⢕⢕⢕⢕⢕⢕⢕⢕⢕⢕⢕⢕⢕⢕⢕⢕⢕⢕⢕⢕⢕⢕⢕⢕⢕⢕⢕⢕⢕⢕⢕⢕⢕⢕⢕⢕⢕⢕⢕⢕⢕⢕⢕⢕⢕⢕⢕⢕⢕⢕⢕⢕⢕⢕⢕⢕⢕⢕⢕⢕⢝⢜⢟⢹⣿⣿⢕⢕⢕⢜⣿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⣹⣿⣿⢕⢕⢕⢕⢕⢕⢕⢕⢕⢕⢕⢕⢕⢕⢕⢕⢕⢕⠑⢕⢕⢕⢕⢕⢕⢕⢕⢕⢕⢕⢕⢕⢕⢕⢕⢕⢕⠕⢕⢕⢕⢕⢕⢕⢕⢕⢕⢕⢕⢕⢕⢕⢕⢕⢕⢕⢕⢕⢕⢕⢕⢕⢕⢕⢕⢕⢕⢕⢕⢕⢕⢕⢕⢕⢕⢕⢕⢕⢕⢕⢕⢕⢕⢕⢕⢕⢕⢕⢕⠕⢑⢕⣱⣿⣿⡟⢕⢕⢕⢕⣿⣿⣧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⡏⢕⢕⢕⢕⢕⢕⢕⢕⢕⢕⢕⢕⢕⢕⢕⢕⢕⢕⠐⢕⢕⢕⢕⢕⢕⢕⢕⢕⢕⢕⢕⠀⠀⢕⢕⢕⢕⠀⠕⢕⢕⢕⢕⢕⢕⢕⢕⢕⢕⢕⢕⢕⢕⢕⢕⢕⢕⢕⢕⢕⢕⢕⢕⢕⢕⢕⢕⢕⢕⢕⢕⢕⢕⢕⢕⢕⢕⢕⢕⢕⢕⢕⢕⢕⢕⢕⢕⢕⢕⠑⢅⢕⣿⣿⡏⢕⢕⢕⢕⢕⣿⣿⡏⢕⢕⢕⢕⣱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⢇⢕⢕⢕⢕⢕⢕⢕⢕⢕⢕⢕⢕⢕⢕⢕⢕⢕⢕⠀⢕⢕⢕⢕⢕⢕⢕⢕⢕⢕⢕⢕⢕⠀⠁⢕⢕⢕⢄⠀⢕⢕⢕⢕⢕⢕⢕⢕⢕⢕⢕⢕⢕⢕⢕⢕⢕⢕⢕⢕⢕⢕⢕⢕⢕⢕⢕⢕⢕⢕⢕⢕⢕⢕⢕⢕⢕⢕⢕⢕⢕⢕⢕⢕⢕⢕⢕⠕⠑⢄⢕⢕⢕⣿⣿⣧⢕⢕⢕⢕⣱⣿⣿⡇⢕⢕⢕⣵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⣿⢏⢕⢕⢕⢕⢕⢕⢕⢕⠑⢕⢕⢕⢕⠑⢕⢕⢕⢕⢕⢔⢕⢕⢕⢕⢕⢕⢕⢕⢕⢕⢕⢕⢕⠀⠀⠑⢕⢕⢕⠀⢕⢕⢕⢕⢕⢕⢕⢕⢕⢕⢕⢕⢕⠕⢑⢕⢕⢕⢕⢕⢕⢕⢕⢕⢕⢕⢕⢕⢕⢕⢕⢕⢕⢕⢕⢕⢕⢕⢕⢕⢕⢕⢕⢕⠕⠑⢁⢄⢕⢕⢕⢕⢕⣿⣿⣿⣕⣱⣵⣷⣿⣿⡿⢕⠕⣱⣾⣿⣿⢏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⡿⢇⢕⢕⢕⢕⢕⢕⢕⢕⢕⠀⢕⢕⢕⢕⠀⢕⢕⢕⢕⢕⢱⣿⣇⢕⢕⢕⢕⢕⢕⢕⢕⢕⢕⢕⠀⠀⠀⢕⢕⢕⠀⢕⢕⡕⢕⢕⢕⢕⢕⢕⢕⢕⢕⠕⠀⢕⢕⢕⠕⢕⢕⢕⢕⢕⢕⢕⢕⢕⢕⢕⢕⠕⠑⠑⠑⠑⠑⠑⠑⠑⠑⠁⠁⠀⠀⢄⢔⢕⢕⢕⢕⢕⢕⢕⣿⣿⣿⣿⢿⢟⢏⣿⡿⢕⢕⣵⣿⣿⢟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⣱⣷⣿⣿⣿⢷⠗⠑⠕⢕⢕⢕⢕⢕⢕⢕⠀⠑⢕⢕⠀⠀⢕⢕⢕⢕⢕⣾⣿⣿⡕⢕⢕⢕⢕⢕⢕⢕⢕⢕⢕⢄⠀⠀⠀⢕⢕⠀⢸⣿⣿⣧⣕⢕⢕⠑⢕⢕⠕⠕⠀⠑⠁⢀⢄⢔⢕⢕⢕⢕⢕⢕⢕⢕⢕⢕⢕⢕⢕⢔⢔⢄⢄⢄⢄⢄⢀⠀⠀⠀⠀⠔⢕⢕⠕⠕⠕⠑⠑⠑⠑⢋⢝⢕⢕⢕⣵⣿⣟⢕⣵⣿⣿⡿⢏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⠕⢕⢕⢕⢕⢕⢻⣿⣧⣕⡕⢕⢄⢀⢅⢕⢕⢕⢕⢕⢕⢕⠀⠀⢕⢕⠀⠀⠑⢕⢕⢕⢕⢻⢿⣿⣿⣇⢕⢕⢕⢕⢕⢕⢕⢕⢕⢕⠀⠀⠀⠁⢕⠀⢜⣿⣿⣿⣿⣿⢁⢀⢀⢀⠀⠀⢔⢕⢕⢕⢕⢕⢕⢕⢕⢕⢕⢕⢕⢕⢕⢕⢕⢕⢕⢕⢕⢕⢕⢕⢕⢕⢕⢕⢕⢕⢕⢕⢕⢔⢔⢔⢔⢔⢔⠀⠀⢔⢕⣱⣷⣿⡿⢿⣿⣿⣿⢿⢏⢕⢕⢕⢕⢕⠀</a:t>
            </a:r>
            <a:br/>
            <a:r>
              <a:t>⢕⢕⠑⠑⠑⠑⠀⠀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⠁⠑⢕⢕⢕⢕⢕⢕⢕⢔⢑⢁⢑⢑⢕⢕⢝⢿⣿⣿⣷⣷⣧⣵⣵⣵⢕⠁⢕⢕⢕⠀⠀⢕⠑⠀⢱⢀⢕⢕⢕⢸⣷⣕⢝⢻⢿⣧⡕⢕⢕⢕⠕⢕⢕⢕⢕⢕⠀⠀⠀⠑⢀⠑⣿⣿⣿⣿⣿⣿⣿⣷⠄⠀⢕⢕⢕⢕⢕⢕⢕⢕⢕⢕⢕⢕⢕⢕⢕⢕⢕⢕⢕⢕⢕⢕⢕⢕⢕⢕⢕⢕⢕⢕⢕⢕⢕⢕⢕⢕⠕⠑⠁⠀⢀⢰⣷⣿⡿⢟⢕⢕⢕⢜⢕⢕⢕⢕⢕⢕⢕⢕⢕⠀</a:t>
            </a:r>
            <a:br/>
            <a:r>
              <a:t>⢕⢕⠀⠀⠀⠀⢀⢀⠀⠀⠀⢄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⠀⢕⢕⢕⢕⠕⠀⠁⠀⠁⠀⠀⠁⠔⢑⢕⢕⢕⢜⢝⢟⢟⢻⣿⣿⡕⢄⢑⢕⢕⠀⠀⠀⠀⣱⣿⣇⢕⢕⢕⣿⣿⣿⣟⣇⢕⠜⢟⢣⢕⢕⢕⢁⠕⢕⢕⢕⢄⠀⠀⠀⠀⠀⢹⣿⣿⣿⣿⣿⣿⢷⢄⢐⡁⢕⢕⢕⢕⢕⢕⢕⢕⢕⢕⠕⢕⢕⢕⢕⠕⢕⢕⢕⢕⢕⢕⢕⢕⢕⢕⢕⠕⢕⢕⢕⢑⢀⠄⠀⢀⢀⠀⠀⢕⢸⣿⣿⢇⢕⢕⢕⢕⢕⢕⢕⢕⢕⢕⢕⢕⢕⢕⠀</a:t>
            </a:r>
            <a:br/>
            <a:r>
              <a:t>⢕⢕⢕⢕⢕⢕⢕⢕⢕⢔⢔⢕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⢁⢑⢕⢔⢔⢑⢑⠀⠀⠀⠀⠀⠀⠀⠀⠐⠑⠑⠑⠕⢕⢕⢕⢜⣿⣿⣧⢕⢄⢕⢕⠀⠀⠑⡱⣿⣟⠛⠑⢕⠑⠛⠛⠟⠿⢿⢿⣷⣧⣵⣅⣵⣕⡕⢔⢁⠕⢕⢕⢀⠀⠀⠀⠀⢘⢟⠟⠝⠝⢑⢑⢡⢷⢾⣿⣧⡅⠕⢕⢕⢕⢕⢕⢕⢕⢕⢔⢔⢅⢁⢁⢀⠁⠁⠑⠑⠑⠕⠕⠕⠑⠑⠑⠁⠀⢄⢄⢔⢔⢕⢕⢕⠀⢄⢕⣿⣿⣿⢕⢕⢕⢕⢕⢕⢕⢕⢕⢕⢕⢕⢕⢕⢕⠀</a:t>
            </a:r>
            <a:br/>
            <a:r>
              <a:t>⢕⢕⢕⢕⢕⢕⢕⢕⢕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⢄⢀⢄⢄⢄⢄⢔⢔⢕⢕⢕⢔⢔⢕⢕⢕⢕⢸⣿⣿⡇⢀⢕⢕⠀⠀⢱⣷⢝⣄⠀⠀⢀⢔⢄⢀⠀⠀⠀⠀⠁⠈⠙⠟⢿⣿⣿⣷⣕⢄⠁⠕⢕⢀⠀⠀⠀⠁⣿⣧⣵⣷⣷⣿⣿⣿⣿⣿⣿⣿⣧⣕⢕⢕⢔⢁⠁⠑⢕⢕⢕⢕⢕⢕⢕⢕⢕⢕⢕⢕⢕⢔⢔⢔⢕⠅⠀⠀⠀⠀⠀⠀⠀⢀⠀⠀⢕⢕⣿⣿⡿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⢕⢕⢕⢕⢕⢕⢕⢕⢕⢕⢻⣿⣿⡕⢅⠁⠀⠀⢸⣿⡇⢿⣷⣄⢘⢧⡜⣧⢀⢱⣔⣄⡔⠀⠀⣴⣴⡝⣿⣿⣿⣷⣕⢄⠁⠕⢄⠀⠀⠀⢸⣿⢟⠋⠉⠁⠁⠀⠀⠀⠀⠀⠀⠀⠀⠀⠑⠕⢕⢀⠠⢅⣁⡑⠑⠑⠑⠑⠑⠑⠑⠕⠑⠑⠑⠑⠑⠐⠀⢀⢀⢄⢔⢔⢕⢕⢄⢔⢕⢱⣿⣿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⢕⢕⢕⢕⢕⢕⢕⢕⢕⢕⢕⢕⢕⢕⢕⢕⢕⢕⢕⢕⢕⢕⢕⢻⣿⣷⡕⠀⠀⠀⠑⣿⣇⢜⣿⣿⣿⣾⣿⣾⣷⣕⢻⢿⢕⢁⣵⣿⣿⣿⣿⣿⣿⣿⣿⣷⡔⢀⠁⠕⢄⠀⠁⢣⣵⣷⣿⣇⠀⢔⢄⢄⢄⡄⢕⠀⢰⣿⣷⣦⣄⠁⠐⣄⣝⣿⣿⣿⣿⡷⠀⢀⢔⣔⣴⣶⣶⣷⢎⢕⢕⢕⢕⢕⢕⢕⢕⠀⠀⢔⢕⢸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⢀⢑⢕⢕⢕⢕⢕⢕⢕⢕⢕⢕⢕⢕⢕⢕⢕⢕⢕⢕⢕⢕⢜⢿⣿⣷⡕⢀⠀⠀⢹⣿⢕⢹⣿⣿⣿⣵⣾⡟⣿⡿⠷⢾⣿⣿⣿⣿⣿⣿⣿⣿⣿⣿⣿⣿⣧⢀⠀⢱⡔⢀⠘⣿⣿⣿⣿⣧⡅⢸⣿⣿⢇⢙⣰⣿⣿⣿⡿⣃⣠⣾⣿⣿⣿⣿⣿⣿⠑⢀⣱⣾⣿⣿⣿⠟⢕⢕⢕⢕⢕⢕⢕⢕⢕⠁⠀⠀⢕⢕⣿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⠑⠑⢕⢕⢕⢕⢕⢕⢕⢕⢕⢕⢕⢕⢕⢕⢕⢕⢕⢕⢕⢕⢕⢹⣿⣿⣧⢔⢀⡄⢹⢕⢕⢻⣿⣿⡿⢟⢗⢻⢿⣷⣾⣿⣿⣿⣿⣿⣿⣿⣿⣿⣿⣿⣿⣿⣇⠀⢸⣷⡕⢔⣿⣿⣿⣿⣿⣿⣷⣷⣷⣷⣿⣿⣿⣿⢿⣿⣿⣿⣿⣿⣿⣿⣿⣿⢇⢀⢜⢻⣿⡿⢟⢕⢕⢕⢕⢕⢕⢕⢕⢕⢕⢕⢄⠄⢄⢕⢱⣿⣿⢏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⢀⢀⢀⢀⢀⢀⢀⢕⢕⢕⢕⢕⢕⢕⢕⢕⢕⢕⢕⢕⢕⢕⢕⢕⢕⢕⢕⢕⢜⢿⣿⣷⣕⢸⣧⡕⢕⢜⣿⡇⢕⢕⢕⢕⢜⢿⣿⣿⣿⣿⣿⣿⣿⣿⣿⣿⣿⣿⣿⣿⢇⢕⣼⣿⣿⣿⣿⣿⣿⣿⣿⣿⣿⣷⣷⣧⣿⣧⣹⢿⣷⣾⣿⣿⣿⣿⣿⣿⣿⡟⠀⢑⢕⢕⢕⢕⢕⢕⢕⢕⢕⢕⢕⢕⢕⢕⢕⢀⢀⠀⢕⢕⣼⣿⣿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⡇⢕⢕⢹⣵⡕⢕⢕⢕⢕⢸⣿⣿⣿⣿⣿⣿⣿⣿⣿⣿⣿⣿⣿⣵⣵⣿⣿⣿⣿⣿⣿⣿⣿⣿⣿⣿⣿⣿⣿⢫⢏⢕⢜⢕⢝⢟⣿⣿⣿⣿⣿⣿⣿⠇⢕⠑⢕⢕⢕⢕⢕⢕⢕⢕⢕⢕⢕⢕⢕⢕⢕⢕⢕⢕⢕⢕⣿⣿⡏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⣕⣕⢕⢕⢕⢕⢕⢕⢕⢕⢕⢕⢕⢕⢕⢕⢕⢕⢕⢕⢕⢕⢕⢕⢕⢕⢕⢕⢕⢕⢕⢕⢕⢕⢕⢕⢕⢕⢕⢕⢕⢕⢕⢕⢕⢕⢕⢅⢕⢅⢕⢕⢕⢕⢕⢕⢕⢕⢕⢕⢕⢕⢕⢕⢕⢕⢕⢕⢕⢕⢕⢕⢕⢕⢕⢕⢜⢹⣿⡇⢕⢕⢜⣿⣿⣧⣵⣵⣵⣿⣿⣿⣿⣿⣿⣿⣿⣿⣿⣿⣿⣿⣿⣿⣿⣿⣿⣿⣿⣿⣿⣿⣿⣿⣿⣿⣿⣿⡏⢕⢕⢕⢕⢕⢕⢕⢸⣿⣿⣿⣿⣿⢇⢕⢕⢕⢕⢕⢕⢕⢕⢕⢕⢕⢕⢕⢕⢕⢕⠑⠅⠁⠁⢕⢕⢸⣿⣿⢇⢕⢕⢕⢕⢕⢕⢕⢕⢕⢕⢕⢕⢕⢕⢕⢕⢕⠀</a:t>
            </a:r>
            <a:br/>
            <a:r>
              <a:t>⢕⢕⢕⢕⢕⢕⢕⢕⢕⢕⢕⢕⢕⢕⢕⢕⢕⢕⢕⢕⢕⢕⢕⢕⢕⣕⣕⣕⣕⣕⣕⣱⣵⣵⣵⣵⣵⣵⣷⣷⣷⣷⣷⣷⣷⣷⣷⣷⣷⣷⣷⣷⣷⣿⣿⣿⣿⣿⣿⣿⣿⣿⡿⢿⢿⢿⢿⢗⢏⢝⢕⢕⢕⢕⢕⢕⢕⢕⢕⢕⢕⢕⢕⢕⢕⢕⢕⢕⢕⢕⢕⢕⢕⢕⢕⢕⢕⢕⢕⢕⢕⢕⢕⢕⢕⢕⢕⢕⢕⢕⢕⢕⢕⢕⢕⢕⢕⢕⢕⢕⢕⢕⢕⢕⢕⢕⢕⢕⢕⢕⢕⢕⢕⢕⢕⢕⢕⢕⢕⢕⢕⢸⣿⡇⢕⢕⢕⢹⣿⣿⣿⣿⣿⣿⣿⣿⣿⣿⣿⣿⣿⣿⣿⣿⣿⣿⣿⣿⣿⣿⣿⣿⣿⣿⣿⣿⣿⣿⣿⣿⣿⣿⣇⢕⢕⢕⢕⢕⢕⣱⣿⣿⣿⣿⡿⢑⢕⢕⢕⢕⢕⢕⢕⢕⢕⢕⢕⢕⢕⢕⢕⢕⢕⢕⢕⢄⢄⢕⢕⣾⣿⣿⢕⢕⢕⢕⢕⢕⢕⢕⢕⢕⢕⢕⢕⢕⢕⢕⢕⢕⠀</a:t>
            </a:r>
            <a:br/>
            <a:r>
              <a:t>⣕⢕⢕⢕⣕⣕⣕⣕⣕⣕⣱⣵⣵⣵⣵⣷⣷⣷⣷⣾⣿⣿⣿⣿⣿⣿⣿⣿⣿⣿⣿⣿⣿⣿⣿⣿⣿⣿⡿⢿⢿⢿⢿⢿⢿⢟⢟⢟⢟⢟⢟⢝⢝⢝⢝⢝⢝⢕⢕⢕⢕⢕⢕⢕⢕⢕⢕⢕⢕⢕⢕⢕⢕⢕⢕⢕⢕⢕⢕⢕⢕⢕⢕⢕⢕⢕⢕⢕⢕⢕⢕⢕⢕⢕⢕⢕⢕⢕⢕⢕⢕⢕⢕⢕⢕⢕⢕⢕⢕⠕⢕⢕⢕⢕⢕⢕⢕⢕⢕⢕⢕⢕⢕⢕⢕⢕⢕⢕⢕⢕⢕⢕⢕⢕⢕⢕⢕⢕⢕⢕⢕⢸⣿⡇⢕⢕⢕⢕⢻⣿⣿⣿⣿⣿⣿⣿⣿⣿⣿⣿⣿⣿⣿⣿⣿⣿⣿⣿⣿⣿⣿⣿⣿⣿⣿⣿⣿⣿⣿⣿⣿⣿⣿⣿⣷⣷⣷⣷⣿⣿⣿⣿⣿⡿⢕⢕⢕⢕⢕⢕⢕⢕⢕⢕⢕⢕⢕⢕⢕⢕⢕⢕⢕⢕⢑⠑⢕⢕⢕⣿⣿⡇⢕⢕⢕⢕⢕⢕⢕⢕⢕⢕⢕⢕⢕⢕⢕⢕⢕⢕⠀</a:t>
            </a:r>
            <a:br/>
            <a:r>
              <a:t>⢟⢝⢝⢝⢕⢕⢕⣵⣵⡷⢾⢿⢿⢿⢿⢿⢿⢿⢿⢟⢟⢟⢟⢟⢟⢏⢝⢝⢝⢝⢝⢝⢝⢕⢕⢕⢕⢕⢕⢕⢕⢕⢕⢕⢕⢕⢕⢕⢕⢕⢕⢕⢕⢕⢕⢕⢕⢕⢕⢕⢕⢕⢕⢕⢕⢕⢕⢕⢕⢕⢕⢕⢕⢕⢕⢕⢕⢕⢕⢕⢕⢕⢕⢕⢕⢕⢕⢕⢕⢕⢕⢕⢕⢕⢕⢕⢕⢕⢕⢕⢕⢕⢕⢕⢕⢕⠑⠕⠀⠄⢕⢕⢕⢕⢕⢕⢕⢕⢕⢕⢕⢕⢕⢕⢕⢕⢕⢕⢕⢕⢕⢕⢕⢕⢕⢕⢕⢕⢕⢕⢕⢸⣿⡇⢕⢕⢕⢕⢕⢹⣿⣿⣿⣿⣿⣿⣿⣿⣿⣿⣿⣿⣿⣿⢕⣿⣿⣿⣿⣿⣿⣿⣿⣿⣿⣿⣿⣿⣿⣿⣿⣿⣿⣿⣿⣿⣿⣿⣿⣿⣿⣿⢟⢕⢕⢕⢕⢕⢕⢕⢕⢕⢕⢕⢕⢕⢕⢕⢕⢕⢕⢄⢕⢕⢕⠀⢕⢕⢸⣿⣿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⢁⢑⠕⠅⠅⢑⠅⠅⠅⠀⢐⢑⢕⢕⢕⢕⢕⢕⢕⢕⢕⢕⢕⢕⢕⢕⢕⢕⢕⢕⢕⢕⢕⢕⢕⢕⢕⢕⢕⢕⢕⢕⢜⣿⣿⢕⢕⢕⢕⢕⢕⢜⢿⣿⣿⣿⣿⣿⣿⣿⣿⣿⣿⣿⣿⣷⣿⣿⣿⣿⣿⣿⣿⣿⣿⣿⣿⣿⣿⣿⣿⣿⣿⣿⣿⣿⣿⣿⣿⣿⣿⣿⢏⢕⢕⢕⢕⢕⢕⢕⢕⢕⢕⢕⢕⢕⢕⢕⢕⢕⠕⢅⢕⢕⢕⢕⢄⢕⢕⢸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⢅⢕⢕⢕⢔⢐⢀⢔⢕⢔⢕⢕⢕⢕⢕⢕⢕⢕⢕⢕⢕⢕⢕⢕⢕⢕⢕⢕⢕⢕⢕⢕⢕⢕⢕⢕⢕⢕⢕⢕⢕⢕⢕⢕⢕⢿⣿⡕⢕⢕⢕⢕⢕⢕⢜⢻⣿⣿⣿⣿⣿⣿⣿⣿⣿⣿⣿⣿⣿⣿⣿⣿⣿⣿⣿⣿⣿⣿⣿⣿⣿⣿⣿⣿⣿⣿⣿⣿⣿⣿⣿⣿⢟⢕⢕⢕⢕⢕⢕⢕⢕⢕⢕⢕⢕⢕⢕⢕⢕⢕⢕⢕⢑⢕⢕⢕⢕⠕⢕⢕⢕⢸⣿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⢗⢕⢕⢕⢕⢕⢕⢕⢕⢕⢕⢕⢕⢕⢕⢕⢕⢕⢕⢕⢕⢕⢕⢕⢕⢕⢕⢕⢕⢕⢕⢕⢕⢕⢕⢕⢕⠕⢕⢕⢕⢕⢕⢕⢕⢕⢕⢕⢕⢕⢕⢕⢕⢕⢕⢕⢕⢕⢕⢕⢕⢕⢕⢕⢕⢕⢕⢕⢕⢕⢕⢕⢕⢕⢕⢕⢕⢕⢕⢕⢕⢕⢕⢕⢕⢕⢕⢸⣿⡇⢕⢕⢕⢕⢕⢕⢕⢕⢜⢻⣿⣿⣿⣿⣿⣧⣹⢿⢟⢟⢿⢿⢿⢿⢻⢿⢿⢿⢿⣿⣿⣿⣿⣿⣿⣿⣿⣿⣿⣿⣿⣿⢟⢕⠀⠕⢕⢕⢕⢕⢕⢕⢕⢕⢕⢕⢅⢕⢕⢕⢕⢕⢕⢅⢕⢕⢕⢕⢕⢕⠅⢕⢕⢸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⢅⢕⢕⢕⢕⢕⢕⢕⢕⢕⢕⢕⢕⢕⢕⢕⢕⢕⢕⢕⢕⢕⢕⢕⢕⢕⢕⢕⢕⢕⢕⢕⢕⢕⢕⢕⢕⢕⢕⢸⣿⡇⢕⢕⢕⢕⢕⢕⢕⢕⢕⢕⢜⢻⣿⣿⣿⣿⣿⣿⣷⣗⣱⣕⣱⢕⣱⣵⣵⣷⣿⣿⣿⣿⣿⣿⣿⣿⣿⣿⣿⡿⢟⢕⢕⠑⠀⠀⠕⢕⢕⢕⢕⢕⢕⢕⢕⢕⢕⢕⢕⢕⢕⢕⠕⢕⢕⢕⢕⢕⢕⢕⢔⢕⢕⢸⣿⣧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⠕⢑⠕⢕⢕⢕⢕⢕⢕⢕⢕⢕⢕⢕⢕⢕⢕⢕⢕⢕⢕⢕⢕⢕⢕⢕⢕⢕⢕⢕⢕⢕⣱⣷⣿⣿⣿⣿⣷⣷⣧⣵⣕⣱⣾⣿⡇⢕⡕⢕⢕⢕⢕⢕⢕⢕⢕⢕⢕⢜⠝⢻⣿⣿⣿⣿⣿⣿⣿⣷⣿⣿⣿⣿⣿⣿⣿⣿⣿⣿⣿⣿⣿⡿⢟⢝⢕⢕⢧⡕⠀⠀⠀⢔⢕⢕⢕⢕⢕⢕⢕⢕⢕⢕⢕⢕⢕⢕⢕⢀⢕⢕⢕⢕⢕⢕⢕⢕⢕⢕⢕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⢑⢑⠕⢔⢕⢕⢕⢕⢕⢕⢕⢕⢕⢕⢕⢕⢕⢕⢕⢕⢕⢕⢕⢕⢕⢕⢕⢕⢕⢕⢕⢕⢕⣿⣿⢵⣷⣷⣽⣟⣽⡿⢻⢿⢿⢿⢝⢹⢕⢱⡕⢕⢕⢕⢕⢕⢕⢕⢕⢕⢕⠀⠀⠈⠟⢿⣿⣿⣿⣿⣿⣿⣿⣿⣿⣿⣿⣿⣿⣿⡿⢟⢏⢕⢕⢕⢕⢕⠕⠁⠀⠀⠀⠀⢕⢕⢕⢕⢕⢕⢕⢕⢕⢑⢕⢕⢕⢕⢕⠑⢕⢕⢕⢕⢕⢁⢁⠑⠑⢑⢕⢕⢿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⢅⢕⢕⢔⢀⢀⢕⢕⢕⢕⢕⢕⢕⢕⢕⢕⢕⢕⢕⢕⢕⢕⢕⢕⢕⢕⢕⢕⢕⢕⢕⢕⢕⢕⢕⢿⣿⣽⣿⣿⣿⣿⣿⣿⣿⣷⣿⡇⠀⣷⢕⢕⢳⢕⢕⢕⢕⢕⢕⢕⢕⢕⢕⠀⠀⠀⠀⠀⠘⠟⢿⣿⣿⣿⣿⣿⣿⣿⢿⢟⢏⢕⢕⢕⢕⢕⢕⢕⠕⠁⠀⠀⠀⠀⠀⠀⢕⢕⢕⢕⢕⢕⢕⢕⢕⢕⢕⢕⢕⢕⢕⢀⠑⢕⢕⢕⢕⢕⢕⢕⣕⣕⣱⣕⢼⣿⡧⢕⢕⢕⢕⢕⢕⢕⢕⢕⢕⢕⢕⢕⢕⢕⢕⢕⢕⠀</a:t>
            </a:r>
            <a:br/>
            <a:r>
              <a:t>⢕⢕⠕⠕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⢄⢔⢕⢕⢕⢕⢕⢕⢕⢕⢕⢕⢕⢕⢕⢕⢕⢕⢕⢕⢕⢕⢕⢕⢕⢕⢕⢕⢕⢜⣿⣷⡿⣿⣿⣿⣿⣿⣿⣿⢿⢇⠀⣿⢕⢕⢕⢕⠑⢕⢕⢕⢕⢕⢕⢕⢕⠀⠀⠀⠀⠀⠀⠀⠀⠙⢟⢿⢟⢏⢝⢕⢕⢕⢕⢕⢕⢕⢕⠑⠁⠀⠀⠀⠀⠀⠀⠀⠀⠀⢕⢕⢕⢕⢕⢕⢕⢕⢕⢕⢕⣱⢕⢕⢕⠑⢔⣲⣦⣶⣶⣷⣿⣿⣿⣿⣿⢏⢸⣿⣇⢕⢕⢕⢕⢕⢕⢕⢕⢕⢕⢕⢕⢕⢕⢕⢕⢕⢕⠀</a:t>
            </a:r>
            <a:br/>
            <a:r>
              <a:t>⢕⢕⢅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⠕⠑⠑⢕⢕⢕⢕⢕⢕⢕⢕⢕⢕⢕⢕⢕⢕⢕⢕⢕⢕⢕⢕⢕⢕⢕⢕⣵⣾⣿⣟⣼⣿⣿⣿⣿⣟⢕⢕⢕⠀⢸⢕⢕⢕⢕⢕⢕⢱⡕⢕⢕⢕⢕⢕⠀⠀⠀⠀⠀⠀⠀⠀⢕⢕⢕⠀⠁⢕⢕⢕⢕⢕⠁⠕⢕⢕⢔⠀⠀⠀⠀⠀⠀⠀⠀⠀⢕⢕⢕⢕⢕⢕⢕⢕⢕⢁⢕⣵⢇⢕⢕⡸⠀⢱⣿⣿⣿⣿⣿⣿⣿⣿⣿⢏⢕⢜⣿⣿⢕⢕⢕⢕⢕⢕⢕⢕⢕⢕⢕⢕⢕⢕⢕⢕⢕⢕⠀</a:t>
            </a:r>
            <a:br/>
            <a:r>
              <a:t>⢕⢕⠀⠀⠀⠀⠀⠁⢕⢕⢕⢕⢕⢕⢕⢕⢕⢕⢕⢕⢕⢕⢕⢕⢕⢕⢕⢕⢕⢕⢕⢕⢕⢕⢕⢕⢕⢕⢕⢕⢕⣕⣕⣕⢕⢕⢕⢕⢕⢕⢕⢕⢕⢕⢕⢕⢕⣕⡱⢵⢕⢇⢝⢕⢕⢕⢕⢕⢕⢕⢕⢕⢕⢕⢕⢕⢕⢕⢕⢕⢕⢕⢕⢕⢕⢕⢕⢕⢕⢕⢕⢕⢕⢕⢕⢕⢕⢕⢕⢕⠑⠁⠀⠀⢀⢄⢕⢕⢕⢕⢕⢕⢕⢕⢕⢕⢕⢕⢕⢕⢕⢕⢕⢕⢕⢕⢕⢕⣵⣿⡿⣫⣾⣿⣿⣿⣿⣿⣿⣿⣿⣷⣧⠀⢸⢕⢕⢕⢕⢕⢕⢕⢕⢱⣾⣿⣷⡕⠀⠀⠀⠀⠀⠀⠀⢕⡱⢕⠁⠀⠀⠕⢕⢕⢕⠁⠀⠀⢕⢕⢕⢀⠀⠀⠀⠀⠀⠀⠀⠀⢕⢕⢕⢕⢕⢕⢕⢕⡕⢕⢜⢕⢕⢕⢕⡇⢀⢕⢜⢝⢿⣿⣿⣿⣿⣿⣿⡢⢅⢕⣿⣿⢕⢕⢕⢕⢕⢕⢕⢕⢕⢕⢕⢕⢕⢕⢕⢕⢕⢕⠀</a:t>
            </a:r>
            <a:br/>
            <a:r>
              <a:t>⢕⢀⠀⠀⠀⠀⠀⠀⠕⢕⢕⢕⢕⢕⢕⢕⢕⢕⢕⢕⢕⢕⢕⢕⢕⢕⢕⢕⢕⢕⣕⣕⣵⣵⣵⣵⣷⣷⣷⣿⢿⢟⢝⢕⢕⢕⢕⢕⢕⢕⣕⣵⣵⢷⢞⢟⢝⢕⢕⢕⢕⢕⢕⢕⢕⢕⢕⢕⢕⢕⢕⢕⢕⢕⢕⢕⢕⢕⢕⢕⢕⢕⢕⢕⢕⢕⢕⢕⢕⢕⢕⢕⢕⢕⢕⢕⢕⢕⢕⢕⢄⢅⢕⢕⢕⢕⢕⠑⢑⢕⢕⢕⢕⢕⢕⢕⢕⢕⢕⢕⢕⢕⢕⢕⢕⢕⣱⣿⡿⣫⣿⣿⣿⣿⣿⣿⣿⣿⣿⣿⣿⣯⣕⠀⢸⢕⢕⢕⢕⢕⢕⢕⢕⢕⢝⢟⢏⢕⠀⠀⠀⠀⠀⠀⢰⣿⡏⢕⢔⠀⠀⠀⠕⢕⠑⠀⠀⠀⢕⢕⣱⢕⠀⠀⠀⠀⠀⠀⠀⢀⢕⢕⢕⢕⢕⢕⡵⢏⠑⢕⢕⢕⢕⢕⣸⠁⢕⣵⣵⣷⣾⣿⣿⣿⣿⣿⣿⣿⣷⣧⣻⢿⣿⣧⣕⢕⢕⢕⢕⢕⢕⢕⢕⢕⢕⢕⢕⢕⢕⢕⠀</a:t>
            </a:r>
            <a:br/>
            <a:r>
              <a:t>⢕⢕⠀⠀⢀⢀⢄⢄⢔⢕⢕⢕⢕⢕⢕⢕⢕⢕⢕⢕⢕⢕⣕⣱⣵⣵⣷⣾⣿⣿⣿⣿⣿⣿⣿⣿⣿⢿⢽⢵⢕⢕⢕⣕⣱⣵⡷⢾⢟⢟⢝⢕⢕⢕⢕⢕⢕⢕⢕⢕⢕⢕⢕⢕⢕⢕⢕⢕⢕⢕⢕⢕⢕⢕⢕⢕⢕⢕⢕⢕⢕⢕⢕⢕⢕⢕⢕⢕⢕⢕⢕⢕⢕⢕⢕⢕⢕⢕⢕⢕⢕⢕⢕⢕⢑⠐⠐⢁⢔⢕⢕⢕⢕⢕⢕⢕⢕⢕⢕⢕⢕⢕⢕⢕⢕⣵⣿⢟⣽⣿⣿⣿⣿⣿⣿⣿⣿⣿⣿⣿⣿⣿⣧⢀⢜⢕⢕⢕⢕⢕⢕⢕⢕⢕⢕⢕⢕⢕⠀⠀⠀⠀⠀⢰⣿⡿⢕⢕⢕⢄⠀⠀⠀⠁⠀⠀⠀⠀⢕⢱⣷⣯⡔⠀⠀⠀⠀⠀⠀⢕⢕⣱⢗⢕⢕⢕⢕⢕⠀⢕⢕⢕⢕⢕⡏⠀⢜⣿⣿⣿⣿⣿⣿⣿⣿⣿⣿⣿⣿⣿⣿⣷⣯⡻⣿⣷⣕⢕⢕⢕⢕⢕⢕⢕⢕⢕⢕⢕⢕⢕⠀</a:t>
            </a:r>
            <a:br/>
            <a:r>
              <a:t>⢕⢕⢕⢕⢕⢕⢕⢕⢕⢕⢕⢕⢕⢕⢕⢕⢕⢕⢕⢕⢕⢜⣹⣿⣿⣿⣿⣿⣿⣿⣿⣿⣿⣿⢿⢿⢟⢎⣝⣵⡷⢾⢟⢏⢝⢕⢕⢕⢕⢕⢕⢕⢕⢕⢕⢕⢕⢕⢕⢕⢕⢕⢕⢕⢕⢕⢕⢕⢕⢕⢕⢕⢕⢕⢕⢕⢕⢕⢕⢕⢕⢕⢕⢕⢕⢕⢕⢕⢕⢕⢕⢕⢕⢕⢕⢕⢕⢕⢕⢕⢕⠑⠑⠕⢑⢔⢔⢕⢕⢕⢕⢕⢕⢕⢕⢕⢕⢕⢕⢕⢕⢕⢕⢕⣸⣿⣏⣿⣿⣿⣿⣿⣿⣿⣿⣿⣿⣿⣿⣿⣿⣿⡿⢕⢕⢕⢕⢕⢕⢕⢕⢕⢕⢕⢕⢕⢕⢕⠀⠀⠀⠀⢄⣿⣿⢇⢕⢕⢕⢕⢀⠀⠀⠀⠀⠀⣄⢔⢕⢕⢻⣿⣷⢀⠀⠀⠀⠀⠀⢕⢜⢕⢕⢕⢕⢕⢕⠀⢄⢕⢕⢕⢕⢸⡇⠀⢝⣿⣿⣿⣿⣿⣿⣿⣿⣿⣿⣿⣿⣿⣿⣿⣿⣿⣮⣟⢿⣷⣕⢕⢕⢕⢕⢕⢕⢕⢕⢕⢕⢕⠀</a:t>
            </a:r>
            <a:br/>
            <a:r>
              <a:t>⢕⢕⢕⢕⢕⢕⢕⢕⢕⢕⢕⢕⢕⢕⢕⢕⢕⢕⢕⢕⢕⢞⢟⢟⢝⢝⢝⢝⢕⢝⢏⣝⣱⣵⢷⢞⢟⢝⢕⢕⢕⢕⢕⢕⢕⢕⢕⢕⢕⢕⢕⢕⢕⢕⢕⢕⢕⢕⢕⢕⢕⢕⢕⢕⢕⢕⢕⢕⢕⢕⢕⢕⢕⢕⢕⢕⢕⢕⢕⢕⢕⢕⢕⢕⢕⢕⢕⢕⢕⢕⢕⢕⢕⢕⢕⢕⢕⢕⢕⢕⢕⢄⢄⢔⢕⢕⢕⢕⢕⢕⢕⢕⢕⢕⢕⢕⢕⢕⢕⢕⢕⢕⢕⢱⣿⡿⣼⣿⣿⣿⣿⣿⣿⣿⣿⣿⣿⣿⣿⣿⣿⢏⢕⢕⢕⢕⢕⢕⢕⢕⢕⢕⢕⢕⢕⢕⢕⠀⠀⠀⠀⢄⣾⣿⢏⢕⢕⢕⢕⢕⢕⣱⣷⣷⣶⡾⢗⡕⢕⢕⢜⣿⣿⣇⠀⠀⠀⠀⢀⢕⢕⢕⢕⢕⢕⢕⢕⢄⢕⢕⢕⢕⢕⣿⠕⢔⣿⣿⣿⣿⣿⣿⣿⣿⣿⣿⣿⣿⣿⣿⣿⣿⣿⣿⣿⣿⣯⡻⣿⣧⡕⢕⢕⢕⢕⢕⢕⢕⢕⢕⠀</a:t>
            </a:r>
            <a:br/>
            <a:r>
              <a:t>⢕⢕⢕⢕⢕⢕⢕⢕⢕⢕⢕⢕⢕⢕⢕⢕⢕⢕⢕⢕⢕⢕⢕⢕⢕⢕⢕⢵⢗⢞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⣳⣿⣿⣿⣿⣿⣿⣿⣿⣿⣿⣿⣿⣿⣿⣿⣷⡇⠀⢸⡕⢕⢕⢕⢕⢕⢕⢕⢕⢕⢕⢕⠀⠀⠀⣰⣾⣿⢏⢕⢕⢕⢕⢕⢱⣾⣿⣿⣿⡿⣱⣿⣿⣇⢕⢕⢸⣿⣿⡔⠀⠀⠀⢕⢕⢕⢕⢕⢕⢕⢕⢕⠑⢕⢕⢕⢕⢱⣿⠀⢕⢝⣿⣿⣿⣿⣿⣿⣿⣿⣿⣿⣿⣿⣿⣿⣿⣿⣿⣿⣿⣿⣿⣝⢿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⣼⣿⢧⣿⣿⣿⣿⣿⣿⣿⣿⣿⣿⣿⣿⣿⣿⣿⣿⣿⡕⠀⢸⡇⢕⢕⢕⢕⢕⢕⢕⢕⢕⢕⠑⢔⢔⢕⣾⢽⢇⢕⢕⢕⢕⢕⣱⣿⣿⣿⣿⢏⢱⣿⣿⣿⢏⢕⢕⢕⢻⣿⣿⣧⢄⠀⢕⢕⢕⢕⢕⢕⢕⢕⠅⠀⢕⢕⢕⢕⣾⣿⠀⢕⢕⣼⣿⣿⣿⣿⣿⣿⣿⣿⣿⣿⣿⣿⣿⣿⣿⣿⣿⣿⣿⣿⣿⣧⢿⣿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⣿⣿⢸⣿⣿⣿⣿⣿⣿⣿⣿⣿⣿⣿⣿⣿⣿⣿⣿⣿⢇⠀⣼⡇⢕⢕⢸⢕⢕⢕⢕⢕⢕⢕⢰⣕⡕⢕⣕⣱⣕⡱⣕⢕⢕⢱⣿⣿⣿⢟⢕⢕⢸⣿⡿⢇⢕⢕⢕⢕⢕⢿⣿⣿⣿⡕⢕⢕⢕⢱⢕⢕⢕⢕⠐⡔⢕⢕⢕⢱⣿⣿⠀⢕⢸⣿⣿⣿⣿⣿⣿⣿⣿⣿⣿⣿⣿⣿⣿⣿⣿⣿⣿⣿⣿⣿⣿⣿⣯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⣿⣿⢸⣿⣿⣿⣿⣿⣿⣿⣿⣿⣿⣿⣿⣿⣿⣿⣿⡿⢕⢄⣿⡇⢕⢕⣾⡇⢕⢕⢕⢕⢕⢁⣾⣿⣷⢸⣿⣿⣿⣯⣣⢕⢕⢕⠝⠟⠕⢕⢕⢱⣿⡟⢕⢕⢕⢕⢕⡱⣕⣵⣽⡝⣜⡕⢕⢕⢕⣸⢕⢕⢕⢕⢀⡇⢕⢑⢕⣼⣿⣿⢔⢕⣾⣿⣿⣿⣿⣿⣿⣿⣿⣿⣿⣿⣿⣿⣿⣿⣿⣿⣿⣿⣿⣿⣿⣿⣿⣎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⢻⣿⣿⣿⣿⣿⣿⣿⣿⣿⣿⣿⣿⣿⣿⢿⢏⢕⠑⢱⣿⡇⢕⢱⣿⡇⢕⢕⠑⢕⢕⣸⣿⣿⣿⢜⣿⣿⣿⣿⣿⣮⡕⢕⠀⠀⠀⠀⠀⢔⢕⢕⢕⢕⣕⣱⣵⣿⣿⣿⣿⢇⣿⣧⢕⢕⢕⣿⢕⢕⢕⢕⢱⣷⠀⠀⢕⣿⣿⣿⠀⢜⣿⣿⣿⣿⣿⣿⣿⣿⣿⣿⣿⣿⣿⣿⣿⣿⣿⣿⣿⣿⣿⣿⣿⣿⣿⣿⡞⣿⣷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⠓⠑⠑⠑⠑⠑⠑⠑⠑⠑⠑⠑⠑⠑⠑⠑⠑⠑⠑⠑⠑⠑⠑⠑⠑⠑⠑⠑⠑⠑⠑⠑⠑⠑⠑⠑⠑⠑⠑⠑⠑⠑⠑⠑⠑⠑⠑⠑⠑⠑⠑⠑⠑⠑⠑⠑⠑⠑⠑⠑⠑⠑⠑⠛⠛⠘⠛⠛⠛⠛⠛⠛⠛⠛⠛⠛⠛⠛⠛⠛⠓⠑⠑⠀⠘⠛⠃⠁⠘⠛⠑⠑⠑⠀⠑⠑⠛⠛⠛⠛⠃⠛⠛⠛⠛⠛⠛⠓⠀⠀⠀⠀⠀⠀⠃⠑⠓⠓⠛⠛⠛⠛⠛⠛⠛⠛⠘⠛⠛⠑⠑⠑⠛⠑⠑⠑⠑⠘⠛⠐⠀⠑⠛⠛⠛⠐⠑⠛⠛⠛⠛⠛⠛⠛⠛⠛⠛⠛⠛⠛⠛⠛⠛⠛⠛⠛⠛⠛⠛⠛⠛⠛⠛⠓⠛⠛⠃⠑⠑⠑⠑⠀</a:t>
            </a:r>
            <a:br/>
          </a:p>
        </p:txBody>
      </p:sp>
    </p:spTree>
  </p:cSld>
  <p:clrMapOvr>
    <a:masterClrMapping/>
  </p:clrMapOvr>
</p:sld>
</file>

<file path=ppt/slides/slide7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⡿⢿⢿⢟⢟⢟⢟⢟⢝⢝⢝⢝⢝⢜⢝⢝⢝⢝⢝⢝⢝⢝⢝⢝⢝⢏⢝⢝⢝⢝⢕⢕⢕⢕⢕⢕⢕⢕⢕⢕⢕⢕⢕⢕⢕⢕⢕⢕⢕⢕⢕⢕⢕⢕⢕⢕⢕⢕⢕⢕⢕⢕⢕⢕⢕⢕⢕⢕⢕⢕⢕⢕⢕⢕⢜⢕⢕⢕⢕⢕⢕⢕⢕⢕⢕⢕⢕⢕⢕⢕⢕⢕⢕⢕⢕⢕⢕⢕⢕⢕⢕⢕⢕⢕⢕⢜⢿⡕⢕⢕⢕⢕⢕⢕⢕⢕⢕⢕⢕⢕⢜⢻⢕⢕⢜⢻⡇⢕⢕⢕⢜⢇⢕⢕⢜⣿⣿⣿⢕⢕⢕⢕⢻⣿⣿⣿⡇⢕⢜⢻⣿⣿⢕⢕⢞⢝⢕⢕⢕⣕⣵⣿⣿⣷⣷⣿⣿⣿⣿⣿⣿⣿⣿⣿⣷⣷⣿⣿⣷⣧⣵⣕⣕⡕⢕⢱⣿⡏⢕⢕⢕⢕⢕⢕⢕⢟⣿⣿⣿⣿⡿⢇⢕⢕⢕⢕⢕⢕⢕⢕⢕⢕⢕⢕⣕⣕⣕⣕⢕⢕⢕⢕⢕⢕⢕⢕⢕⢕⢕⢕⢕⢕⢕⢕⢕⢜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⣇⢕⢕⢕⢕⢕⢕⢕⢕⢕⢕⢕⢕⢕⢕⢕⢕⢜⢳⡕⢕⢕⢕⢕⢕⢕⢕⢸⣿⣿⡕⢕⢕⢕⢜⣿⣿⣿⣿⢕⢕⢸⣿⣿⣕⣱⣵⣷⣵⣵⣼⣿⣿⣟⣟⣯⣽⣽⣿⣿⣿⣿⣷⣷⣷⣯⣽⣽⣽⣟⣟⣟⢿⢿⣿⣿⣿⣿⣿⣧⣵⣕⢕⢕⢕⢕⢕⢱⡿⣿⣿⡟⢕⢕⢕⢕⢕⢕⢕⢕⢕⢕⢕⢕⣵⣿⣿⢿⣿⣿⣷⣕⢕⢕⢕⢕⢕⢕⢕⢕⢕⢕⢕⢕⢕⢕⢕⢕⢕⢕⢕⢕⠀</a:t>
            </a:r>
            <a:br/>
            <a:r>
              <a:t>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⣧⢕⢕⢕⢕⢕⢕⢕⢕⢕⢕⢕⢕⢕⢕⢕⢕⢜⢇⢕⢕⢕⢕⢕⢕⢕⢕⢻⣿⣇⢕⢕⢕⢕⢹⣿⣿⣿⡕⢕⢜⣿⣿⣿⣿⢿⢿⢿⢿⢿⣫⣾⣿⣿⣿⣿⣿⣿⣿⣿⣿⣿⣿⣿⣿⣿⣿⣿⣿⣿⣿⣿⣿⣷⣷⣿⣯⣝⣟⢿⣿⣿⣷⣧⣕⣣⣿⣷⣿⡏⢕⢕⢕⢕⢕⢕⢕⢕⢕⢕⢕⢕⣾⣿⣿⣻⣿⣿⣿⣿⣿⣧⣕⢕⢕⣕⣵⣵⣕⢕⢕⡕⢕⢕⢕⢕⢕⢕⢕⢕⢕⠀</a:t>
            </a:r>
            <a:br/>
            <a:r>
              <a:t>⢕⢕⢝⢟⢷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⣧⡕⢕⢕⢕⢕⢕⢕⢕⢕⢕⢕⢕⢕⢕⢕⢕⢕⡕⢕⢕⢕⢕⢕⢕⢕⢜⣿⣿⢕⢕⢕⢕⢸⣿⣿⣿⣿⣷⣾⣿⣿⣟⣵⣿⣿⣿⡏⣼⣿⣿⣿⣿⣿⣿⣿⣿⢿⢿⣿⣿⣿⣟⣟⣟⣟⣟⣟⣟⣟⣿⢿⢿⢿⣿⣿⣿⣿⡇⢇⢜⢝⢻⢿⣿⣿⣿⣿⡕⢕⢕⢕⢕⢕⢕⢕⢕⢕⣵⣾⣿⣿⡿⣻⣿⣿⣿⣿⣟⡿⣿⣿⣿⣿⣿⡿⢻⣿⣿⣾⣇⢕⢕⢕⢕⢕⢕⢕⢕⢕⠀</a:t>
            </a:r>
            <a:br/>
            <a:r>
              <a:t>⢕⢕⢕⢕⢕⢕⢜⢝⢳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⣷⡕⢕⢕⢕⢕⢕⢕⢕⢕⢕⢕⢕⢕⢕⢕⢕⢜⢕⢕⢕⢕⢕⢕⢕⢕⢹⣿⣧⢕⢕⣕⣼⣿⣿⣿⣿⣿⣟⣻⣿⣿⣿⣿⣿⣿⣿⣿⣿⢟⣻⣯⣵⣷⣿⣿⣿⣿⣿⣿⣿⣿⣿⣿⣿⣿⣿⣿⣿⣿⣿⣿⣿⣿⣷⣷⣷⣵⣜⣕⡕⢸⢿⣾⣽⡿⣿⣿⣷⣕⡕⢕⣱⣵⣵⣾⣿⣿⣿⣫⣷⣿⣿⣿⣿⣿⣿⡿⢿⢗⢝⢻⢿⢏⢕⢕⢝⢿⣿⣿⣕⢕⢕⢕⢕⢕⢕⢕⢕⠀</a:t>
            </a:r>
            <a:br/>
            <a:r>
              <a:t>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⡇⢕⢕⢕⢕⢕⢕⢕⢕⢕⢕⢕⢕⢕⢕⢕⢕⢕⢕⢕⢕⢕⢕⢕⢜⣿⣿⣧⣾⣿⡿⣫⣾⣿⣿⣿⣿⣿⣿⣿⣿⣿⣿⣿⡿⣫⣿⣿⣿⣿⣿⣿⣿⣿⣿⣿⣿⣿⣿⣿⣿⣿⣿⣿⣿⣿⣿⣿⣿⣿⣿⣿⣿⣿⣿⣿⣿⣿⣿⣿⣷⣧⡝⢕⢕⢝⢻⢿⣿⣿⣿⢿⢿⣿⣟⣿⣿⣿⣿⣿⣿⡿⢟⢟⢕⢕⣕⣵⡷⢟⢇⢕⢕⢕⢕⢕⢻⣿⣿⣧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⣇⢕⢕⢕⢕⢕⢕⢕⢕⢕⢕⢕⢕⢕⢕⢕⢕⢕⢕⢕⢕⢕⢕⢕⣻⣿⣿⡿⢏⡸⣿⣿⣿⣿⣿⣿⣿⣿⣿⣿⣿⣿⣿⣾⣿⣿⣿⣿⣿⣿⣿⣿⣿⣿⣿⣿⣿⣿⣿⣿⣿⣿⣿⣽⣽⣯⡟⢟⡿⢿⢿⣿⣿⡿⢿⢿⢿⢿⢿⢿⢿⢏⢕⢕⢕⢕⢕⢝⢫⢾⣿⣿⣿⣿⣿⣿⣿⣿⡟⢏⢕⢕⢕⣵⣾⢟⢝⢕⣵⣾⣷⢕⢕⢕⢕⢕⢜⢿⣿⣷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⢕⢕⢕⢕⢕⢕⢕⢕⢕⢕⢕⢕⣕⣾⣿⣿⣿⡕⣱⣿⣿⣿⣿⣿⣿⣿⣿⣿⣿⣿⣿⣿⣿⣿⣿⣿⣿⣿⣿⡿⢿⣟⣿⣽⣿⣿⡿⢿⣟⣟⣽⣵⣷⡷⢷⣗⣷⣾⣧⣕⣕⢕⢕⢜⢻⢿⣿⣿⣿⣿⣿⢕⢇⢕⢕⢕⢕⢕⢕⢕⢜⢻⣿⣿⣿⢿⡟⢝⢕⢕⣱⡷⢿⢏⢕⢕⣱⣾⣿⣿⣿⡕⢕⢕⣕⣵⣵⣾⣿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⢷⡕⢕⢕⢕⢕⢕⢕⢕⢕⢕⢕⢕⢕⢕⢕⢕⢕⢕⣵⣿⡿⢏⢸⣿⣿⣿⣿⣿⣿⣿⣿⣿⣿⣿⣿⣿⣿⣿⣿⣿⣿⡿⢿⣟⣽⣷⣾⣿⣿⢿⢟⣫⣵⣷⣿⢿⣟⣫⣽⣷⣾⣿⣿⣿⣿⣿⣿⣿⣿⣷⣕⢕⢜⢻⣿⣿⣿⡟⢕⢕⢕⢕⢕⢕⢕⢕⢕⢕⢕⢹⢟⢏⢕⢕⢕⣱⢟⢏⢕⢕⢕⣱⣾⣿⣿⣿⣿⣿⡇⢕⢝⢿⣿⣿⡟⢏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⢷⡷⣕⢕⢕⢕⢕⢕⢕⢕⢕⢕⢕⢕⢕⢕⢱⣵⣿⣿⢏⢕⢕⣼⣿⣿⣿⣿⣿⣿⣿⣿⣿⣿⣿⣿⣿⣿⣿⢿⢟⢝⢕⢳⣿⣿⡿⢟⣹⣵⣾⣿⣟⣯⣵⣾⣿⣿⣿⣿⣿⣿⣿⣿⣿⣿⣿⣿⣿⣿⣿⣿⣷⡕⢕⢝⣿⣿⢇⢕⢕⢕⢕⢕⢕⢕⢕⢕⢕⢕⢕⢕⢕⣕⡵⢟⢕⢕⢕⢕⣕⣾⣿⣿⣿⣿⣿⣿⡟⢕⢕⢕⢕⢻⣿⣿⣕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⡝⢕⢕⢕⢕⢕⢕⢕⢕⢕⢕⢕⢕⢱⣾⣿⡟⢕⢕⢕⢕⣿⣿⣿⣿⣿⣿⣿⣿⣿⣿⣿⣿⣿⡿⢏⢕⢕⢕⢕⢕⢕⢝⣱⣵⣿⣿⣿⣾⣿⣿⣿⣿⣿⣿⣿⣿⣿⣿⣿⣿⣿⣿⣿⣿⣿⣿⣿⣿⣿⣿⡇⢕⢕⢸⢇⢕⢕⢕⢕⢕⢕⢕⢕⢕⢕⢕⢕⢕⢕⢱⢏⢕⢕⢕⢕⢕⣼⣿⣿⣿⣿⣿⣿⣿⢟⢕⢕⢕⢕⢕⢕⢜⢻⣿⣿⣧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⣇⢕⢕⢕⢕⢕⢕⢕⢕⢕⢕⢱⣾⣿⢏⢕⢕⢕⢕⣸⣿⣿⣿⣿⣿⣿⣿⣿⣿⣿⣿⢏⢕⢱⢕⢕⢕⢕⢕⢕⣵⣾⣿⣿⣿⣿⣿⣿⣿⣿⣿⣿⣿⣿⣿⣿⣿⣿⣿⣿⣿⣿⣿⣿⣿⣿⣿⣿⣿⢟⢕⢕⡱⢕⢕⢕⢕⢕⢕⢕⢕⢕⢕⢕⢕⠁⢁⠅⠑⠕⢕⢕⢕⢕⣼⣿⣿⣿⣿⣿⣿⣿⢟⢝⢕⢕⢕⢕⢕⢕⢕⢕⢕⢜⢻⣿⣿⣧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⢇⢕⢕⢕⢕⢕⢕⢕⢕⣱⣿⣿⢇⢕⢕⢵⢕⢹⣿⣿⣿⣿⣿⣿⣿⣿⣿⣿⡿⢕⢕⢕⢜⢕⢕⢕⢕⣵⣿⣿⣿⣿⣿⣿⣿⣿⣿⣿⣿⣿⣿⣿⣿⣿⣿⣿⣿⣿⣿⣿⣿⣿⣿⣿⣿⣿⣏⣕⣱⣵⡕⢗⢕⢕⢕⢕⢕⢕⢕⢕⢕⢕⢕⢕⢕⠁⠀⠀⠐⢕⢕⢕⢕⢜⢟⢻⢟⢟⢟⠝⠕⢕⢕⢕⢕⢕⢕⢕⢕⢕⢕⢕⢕⢕⢝⢿⣿⣷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⢇⢕⢕⢕⢜⢕⢸⣿⣿⣿⣿⣿⣿⣿⣿⣿⣿⣧⢕⢕⢕⢜⢕⢕⣵⣿⣿⣿⣿⣿⣿⣿⣿⣿⣿⣿⣿⣿⣿⣿⣿⣿⣿⣿⣿⣿⣿⣿⣿⣿⣿⣿⣿⣿⣿⣿⣿⡿⢏⢕⢕⢕⢕⢕⢕⢕⢕⢕⢕⢕⢕⢕⢕⢕⢕⢀⠀⢅⢕⢕⢕⢕⢕⢕⢕⢕⢑⠀⠀⠀⠀⠑⢕⢕⢕⢕⢕⢕⢕⢕⢕⢕⢕⢕⢕⢻⣿⣿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⢕⢕⣿⣿⣿⣿⣿⣿⣿⣿⣿⣿⣿⣿⣧⡇⢕⢕⣱⣾⣿⣿⣿⣿⣿⣿⣿⣿⣿⣿⣿⣿⣿⣿⣿⣿⣿⣿⣿⣿⣿⣿⣿⣿⣿⣿⣿⣿⣿⣿⣿⡿⢟⢕⢕⢕⢕⢕⢕⢕⢕⢕⢕⢕⢕⢕⢕⢕⢕⢕⢕⢕⢄⢕⢕⢕⢕⢕⢕⠕⠁⠀⠑⠀⠀⠀⠀⠀⠀⢕⢕⢕⢕⢕⢕⢕⢕⢕⢕⢕⢕⢕⢜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⢏⢕⢕⢕⢕⢕⢕⢕⡜⢕⢻⣿⣿⣿⣿⣿⣿⣿⣿⣿⣿⣿⣧⣕⣸⣿⣿⣿⣿⣿⣿⣿⣿⣿⣿⣿⣿⣿⣿⣿⣿⣿⣿⣿⣿⣿⣿⣿⣿⣿⣿⢟⢟⢻⢿⢟⢟⢕⢕⢕⢕⢕⢕⢕⢕⢕⢕⢕⢕⢕⢕⢕⢕⢕⢕⢕⣱⣿⢕⢕⢕⢕⢕⢕⠁⠀⠀⠀⠀⠀⠀⠀⠀⢄⣄⣵⣧⣕⢕⢕⢕⢕⢕⢕⢕⢕⢕⢕⢕⢕⢹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⡏⢕⢕⢕⢕⢕⢕⢕⢕⢕⢕⢕⢇⢸⣿⣿⣿⣿⣿⣿⣿⣿⣿⣿⣿⣿⣿⣿⣿⣿⣿⣿⣿⣿⣿⣿⣿⣿⣿⣿⣿⣿⣿⣿⣿⣿⣿⣿⢟⢟⢕⢕⢕⢕⢕⢕⢕⢕⢕⢕⢕⢕⢕⢕⢕⢕⢕⢕⢕⢕⢕⢕⢕⢕⢕⢕⣾⣿⢏⢕⢕⢕⢕⢕⢕⢔⠀⢀⢄⢕⢕⢔⢔⢄⠜⢿⣿⡿⢟⢕⢕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⢕⢕⢕⢕⢕⢕⢕⢕⢕⢕⢕⢜⢝⢝⢿⣿⣿⣿⣿⣿⣿⣿⣿⣿⣿⣿⣿⣿⣿⣿⣿⣿⣿⣿⣿⣿⣿⡿⢟⢝⢝⢝⢕⢝⡿⢝⢕⢕⢕⢕⢕⢕⢕⢕⢕⢕⢕⢕⢕⢕⢕⢕⢕⢕⢕⢕⢕⢕⢕⢕⢕⢕⣵⣿⡟⢕⢕⢕⢕⢕⢕⢕⢕⢕⢄⠀⠑⠕⢕⢕⢕⢕⢕⢕⢕⢕⢕⢕⢕⢔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⢱⢕⢕⢕⢕⢕⢕⢕⢕⢕⢕⢕⢕⢕⢕⢕⢻⣿⢕⢝⢻⣿⣿⣿⣿⣿⢟⢏⢝⢻⣿⣿⡿⢟⢻⢿⢿⢏⢕⢕⢕⢕⢕⢕⢕⢕⢕⢕⢕⢕⢕⢕⢕⢕⢕⢕⢕⢕⢕⢕⢕⢕⢕⢕⢕⢕⢕⢕⢕⢕⣱⣵⣿⢟⢝⢕⢕⢕⢕⢕⢕⢕⢕⢕⢕⢕⢄⠀⢀⢔⢔⣕⡕⢕⢕⢕⢕⢕⢕⢕⢕⢕⢕⢕⢕⢕⢕⢕⢕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⡇⢕⢕⢕⢕⢕⢕⢕⢕⢕⢕⢕⢕⢕⢕⢕⢻⢕⢕⢕⢝⢹⢟⢻⢇⢕⢕⢕⢕⢝⡟⢕⢕⢕⢕⢕⢕⢕⢕⢕⢕⢕⢕⢕⢕⢕⢕⢕⢕⢕⢕⢕⢕⢕⢕⢕⢕⢕⢕⢕⢕⢕⢕⢕⢕⢕⢕⣱⣾⢿⢟⢕⢕⢕⢕⢕⢕⢕⢕⢕⢕⢕⢕⢕⢕⢕⢕⣾⣿⣿⣿⣿⣧⡕⢕⢕⢕⢕⢕⢕⢕⢕⢕⢕⢕⢕⣕⢕⢟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⡕⢕⢕⢕⢕⢕⢕⢕⢕⢕⢕⢕⢕⢕⢕⢕⢕⢕⢕⢕⢕⢕⢕⢕⢕⢕⢕⢕⢕⢕⢕⢕⢕⢕⢕⢕⢕⢕⢕⢕⢕⢕⢕⢕⢕⢕⢕⢕⢕⢕⢕⢕⢕⢕⢕⢕⢕⢕⢕⢕⢕⢕⢕⢕⢕⣕⣵⡕⢕⢕⢕⢕⢕⢕⢕⢕⢕⢕⢕⢕⢕⢕⢕⢕⢕⢕⢕⢻⣿⣿⢝⢟⢿⣿⣧⡕⢕⢕⢕⢕⢕⣕⣵⣷⣧⢕⢜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⢱⣷⡕⢕⢕⢕⢕⢕⢕⢕⢕⢕⢕⢕⢕⢕⢕⢕⢕⢕⢕⢕⢕⢕⢕⢕⢕⢕⢕⢕⢕⢕⢕⢕⢕⢕⢕⢕⢕⢕⢕⢕⢕⢕⢕⢕⢕⢕⢕⢕⢕⢕⢕⢕⢕⢕⢕⢕⢕⢕⢕⢕⢕⢕⣵⣾⡿⢟⢕⢕⢕⢕⢕⢕⢕⢕⢕⢕⢕⢕⢕⢕⢕⢕⢕⢕⢕⢕⢸⣿⣿⢕⢕⢕⢝⢿⣿⣧⣕⢕⣵⣾⡿⢟⢝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⢹⣿⣕⢕⢕⢕⢕⢕⢕⢕⢕⢕⢕⢕⢕⢕⢕⢕⢕⢕⢕⢕⢕⢕⢕⢕⢕⢕⢕⢕⢕⢕⢕⢕⢕⢕⢕⢕⢕⢕⢕⢕⢕⢕⢕⢕⢕⢕⢕⢕⢕⢕⢕⢕⢕⢕⢕⢕⢕⢕⣱⣷⣿⢟⢏⢕⢕⢕⢕⢕⢕⢕⢕⢕⢕⢕⢕⢕⢕⢕⢕⢕⢕⢕⢕⢕⢕⢕⣿⣿⡇⢕⢕⢕⢜⢻⣿⣿⣷⡝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⢜⢿⣷⡕⢕⢕⢕⢕⢕⢕⢕⢕⢕⢕⢕⢕⢕⢕⢕⢕⢕⢕⢕⢕⢕⢕⢕⢕⢕⢕⢕⢕⢕⢕⢕⢕⢕⢕⢕⢕⢕⢕⢕⢕⢕⢕⢕⢕⢕⢕⢕⢕⢕⢕⢕⢕⢕⣱⣷⡿⢏⢕⢕⢕⢕⢕⢕⢕⢕⢕⢕⢕⢕⢕⢕⢕⢕⢕⢕⢕⢕⢕⢕⢕⢕⢕⢕⢸⣿⣇⢕⢕⢕⢕⢕⢕⢜⢿⣿⣇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⢕⢕⢕⢕⢕⢜⢿⣧⣕⢕⢕⢕⢕⢕⢕⢕⢕⢕⢕⢕⢕⢕⢕⢕⢕⢕⢕⢕⢕⢕⢕⢕⢕⢕⢕⢕⢕⢕⢕⢕⢕⢕⢕⢕⢕⢕⢕⢕⢕⢕⢕⢕⢕⢕⢕⢕⣕⣵⡷⢿⢟⢝⢕⢕⢕⢕⢕⢕⢕⢕⢕⢕⢕⢕⢕⢕⢕⢕⢕⢕⢕⢕⢕⢕⢕⢕⢕⢕⢕⢕⢸⣿⣿⢕⢕⢕⢕⢕⢕⢕⢕⢻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⣇⢕⢕⢕⢕⢕⢕⢕⢜⢝⢻⢷⣵⣕⣕⢕⢕⢕⢕⢕⢄⢕⢕⢕⢕⢕⢕⢕⢕⢕⢕⢕⢕⢕⢕⢕⢕⢕⢕⢕⢕⢕⢕⢕⢕⢕⢕⢕⢕⢕⢕⣕⣕⣵⢵⢞⢟⢝⢕⢕⢕⢕⢕⢕⢕⢕⢕⢕⢕⢕⢕⢕⢕⢕⢕⢕⢕⢕⢕⢕⢕⢕⢕⢕⢕⢕⢕⢕⢕⢕⢕⢕⣿⣿⡇⢕⢕⢕⢕⢕⢕⢕⢕⢝⣿⣷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⢕⢕⢕⢕⢕⢕⢕⢜⢝⢕⢗⢇⢕⠅⢕⢕⢕⢕⢕⢕⢕⢕⢕⢕⢕⢕⢕⢕⢕⢕⢕⢕⢕⢕⣕⣕⡱⢵⢵⢵⢗⢗⢟⢝⢝⢕⢕⢕⢕⢕⢕⢕⢕⢕⢕⢕⢕⢕⢕⢕⢕⢕⢕⢕⢕⢕⢕⢕⢕⢅⢕⢕⢕⢕⢕⢕⢕⢕⢕⢕⢕⢕⢕⢕⢕⢻⣿⡇⢕⢕⢕⢕⢕⢕⢕⢕⢕⢜⣿⣷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⠄⢜⢗⢣⢵⢵⢵⢵⢵⢗⢇⢕⢕⢕⢝⢕⢕⠀⢕⢕⢕⢕⢕⢕⢕⢕⢕⢕⢕⢕⢕⢕⢕⢕⢕⢕⢕⢕⢕⢕⢕⢕⢕⢕⢕⢕⢕⢕⢕⢕⢕⢕⢕⢕⢕⢕⢕⢔⠕⢕⢕⢕⢕⢕⢕⢕⢕⢕⢕⢕⢕⢕⢸⣿⣧⢕⢕⢕⢕⢕⢕⢕⢕⢕⢕⢜⣿⣷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⠀⠀⢕⢕⢕⢕⢕⢕⢕⢕⢕⢕⢕⢕⢕⢕⢕⢕⢔⢕⢕⢕⢕⢕⢕⢕⢕⢕⢕⢕⢕⢕⢕⢕⢕⢕⢕⢕⢕⢕⢕⢕⢕⢕⢕⢕⢕⢕⢕⢕⢕⢕⢕⢕⢕⢕⢕⢕⢕⢕⢕⢕⢕⢕⢕⢕⢕⢕⢕⢕⢕⢕⢕⢸⣿⣿⣕⢕⢕⢕⢕⢕⢕⢕⢕⢕⢕⣿⣿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⠀⢄⢕⢕⢕⢕⢕⢕⢕⢕⢕⢕⢕⠁⠀⢕⢕⢕⢕⠀⢕⢕⢕⢕⢕⢕⢕⢕⢕⢕⢕⢕⢕⢕⢕⢕⢕⢕⢕⢕⢕⢕⢕⢕⢕⢕⢕⢕⢕⢕⢕⢕⢕⢕⢕⢕⢕⢕⢕⢕⢕⢔⢕⢕⢕⢕⢕⢕⢕⢕⢕⢕⢕⢸⡿⣿⣿⣷⢕⢕⢕⢕⢕⢕⢕⢕⢕⢸⣿⣿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⢁⢕⢕⢕⢕⢕⠀⢕⢕⢕⢕⢕⢕⢕⢕⢕⢕⢕⢕⠀⠀⠑⢕⢕⢕⠀⠀⠕⢕⢕⢑⢕⢕⢕⢕⢕⢕⢕⢕⢕⢕⢕⢕⢕⢕⢕⢕⢕⢕⢕⢕⢕⢕⢕⢕⢕⢕⢕⢕⢕⢕⢕⢕⢕⢕⢕⢕⢕⢕⢕⢕⢕⢕⢕⢕⢕⢕⢕⢕⠕⢱⣿⣿⡏⢕⢕⢕⢕⢕⢕⢕⢕⢕⢸⣿⣿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⢕⢕⢕⢕⢕⢕⢕⢕⠁⢕⢕⢕⠁⢕⢕⢕⢕⢕⠀⢕⢕⢕⢕⢕⢕⢕⢕⢕⢕⢕⢕⢕⠀⠀⠕⢕⢕⢕⠀⢕⢕⢕⢕⢅⢕⢕⢕⢕⢕⢕⢕⢕⠀⢕⢕⢕⢕⢕⢕⢕⢕⢕⢕⢕⢕⢅⢕⠕⢕⢕⢕⢕⢕⢕⢕⢕⢕⢕⢕⢕⢕⢕⢕⢕⢕⢕⢕⢕⠑⠁⢀⢱⣿⣿⡟⢕⢕⢕⢕⢕⢕⢕⢕⢕⢕⢸⣿⣿⡇⢕⢱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⢕⢕⢕⢕⢕⢕⢕⠀⢕⢕⢕⢕⢕⢕⢕⢕⢕⠀⣵⣕⢕⢕⢕⢕⢕⢕⢕⢕⢕⢕⢕⠀⠀⠀⠕⢕⢕⠀⢱⣱⣕⢕⢕⢔⠕⢕⢕⢕⢕⢕⠑⢔⠕⠕⠑⠑⢕⢕⢕⢕⢕⢕⢕⢕⢕⢕⢔⢄⢁⢁⠑⠑⠑⠑⠕⠕⢕⢕⢕⢕⢕⢕⢕⠕⠕⢑⢀⢀⢔⢕⢸⣿⣿⡇⢕⢕⢕⢕⢕⢕⢕⢕⢕⢕⢸⣿⣿⡇⢱⣿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⢸⣿⣿⢕⢕⢕⢕⢕⢕⢕⢕⠀⢕⢕⢕⠀⠕⢕⢕⢕⢕⢕⣿⣿⡕⢕⢕⢕⢕⢕⢕⢕⢕⢕⢕⢄⠀⠀⠀⢕⢕⠀⢕⣿⣿⣷⣕⡕⢅⠁⠕⠕⠑⠑⠀⢀⢄⢔⢔⢕⢕⢕⢕⢕⢕⢕⢕⢕⢕⢕⢕⢕⢕⢕⢔⢔⢄⢀⠀⠀⠀⠀⠀⠀⠀⠀⢀⢔⢔⢕⢕⢕⢕⢕⢸⣿⣿⢇⢕⢕⢕⢕⢕⢕⢕⢕⢕⢕⢸⣿⡿⣱⣿⡏⢕⠀</a:t>
            </a:r>
            <a:br/>
            <a:r>
              <a:t>⢕⢕⠑⠑⠑⠑⠀⠀⠑⠑⠕⠕⢕⢕⢕⢕⢕⢕⢕⢕⢕⢕⢕⢕⢕⢕⢕⢕⢕⢕⢕⢕⢕⢕⢕⢕⢕⢕⢕⢕⢕⢕⢕⢕⢕⢕⢕⢕⢕⢕⢕⢕⢕⢕⢕⢕⢕⢕⢕⢕⢕⢕⢕⢕⢕⢕⢕⢕⢕⢕⢕⢕⢕⢕⢕⢕⢕⢕⢕⢕⢕⢕⢕⢕⢕⢕⢕⢕⢕⢕⢕⢕⢕⢕⢕⢕⢕⢕⢕⢕⢁⠀⠀⠁⢕⢕⢕⢕⢕⢕⢕⢕⠁⢅⢑⠕⠕⢕⢕⢕⢅⢀⢕⢕⢕⣾⣿⣿⢕⢕⢕⢕⢕⢕⢕⢕⠀⠑⢕⢕⠀⠀⢕⢕⢕⢕⢸⣿⣿⣷⡕⢕⢕⢕⢅⢕⢕⢕⢕⢕⢕⢀⠀⠀⠀⢕⢕⠀⣿⣿⣿⣿⣿⣀⣀⡄⠀⠀⢀⢕⢕⢕⢕⢕⢕⢕⢕⢕⢕⢕⢕⢕⢕⢕⢕⢕⢕⢕⢕⢕⢕⢕⢕⢕⢔⢄⢀⢀⠀⠔⢕⢕⢕⢕⢕⢕⢅⢕⢕⣸⣿⣿⡕⢕⢕⣕⣕⣕⢕⢕⢕⢕⢕⢸⣿⣿⣿⣿⢕⣱⠀</a:t>
            </a:r>
            <a:br/>
            <a:r>
              <a:t>⢕⢕⢕⢕⢔⢄⢄⢄⢅⢅⢕⢀⢁⢑⢕⢕⢕⢕⢕⢕⢕⢕⢕⢕⢕⢕⢕⢕⢕⢕⢕⢕⢕⢕⢕⢕⢕⢕⢕⢕⢕⢕⢕⢕⢕⢕⢕⢕⢕⢕⢕⢕⢕⢕⢕⢕⢕⢕⢕⢕⢕⢕⢕⢕⢕⢕⢕⢕⢕⢕⢕⢕⢕⢕⢕⢕⢕⢕⢕⢕⢕⢕⢕⢕⢕⢕⢕⢕⢕⢕⢕⢕⢕⢕⢕⢕⢕⢕⢕⢕⢔⠀⠀⠀⠕⢕⢕⢕⢕⢕⠁⠁⠁⠀⠁⠀⠀⠀⠁⠁⠑⢕⢕⢕⢕⣿⣿⡟⢕⢕⢕⢕⠀⢕⢕⢕⢀⠀⢕⢕⠀⢀⢀⢕⢕⢕⢜⢿⣿⣿⣿⣇⢕⢕⢕⢔⠑⢕⢕⢕⢕⢕⠀⠀⠀⠀⠑⠀⢸⣿⣿⣿⣿⣿⣿⣿⠇⠀⠕⢕⢕⢕⢕⢕⢕⢕⢕⢕⢕⢕⢕⠕⢕⢕⢕⢕⢕⢕⢕⢕⢕⢕⢕⢕⢕⢕⢕⢕⢔⢄⢕⢕⢕⢕⢕⢕⢕⢕⢕⣿⣿⣿⣿⣿⣿⡿⢿⣿⣷⢕⢕⢕⢕⢕⢕⢸⣿⣧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⢑⢐⢐⢀⢐⠀⠀⠀⠀⠀⠀⠀⠀⠀⠀⠀⢐⢕⢕⣱⣿⣿⢇⢕⢕⢕⢕⢄⠁⢕⢕⢕⠀⠀⠑⠀⢱⣷⡕⢕⢕⢸⣧⣕⢝⠻⢿⣧⡕⢕⢕⢕⢁⠕⢕⢕⢕⢕⠀⠀⠀⠀⠀⠜⣿⣿⣿⣿⣿⣿⣿⣶⢷⢔⠕⢕⢕⢕⢕⢕⢕⢕⢕⢕⢑⠕⠕⢔⢅⢑⠕⢕⢕⢕⢕⢕⢕⢕⢕⢕⢕⢕⢕⢕⢕⠕⢕⢕⢕⢕⢕⠕⠁⠁⠉⠝⢝⢝⢕⢕⣵⣿⣿⢏⢕⢕⢕⢕⢕⢕⢕⢝⢟⢏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⢄⢄⢄⢄⢄⢄⢕⢕⢕⣿⣿⡿⢕⣱⣵⢑⢕⢕⠀⠕⢕⢕⠀⠀⠀⠀⣼⣿⣷⡕⢕⠜⣿⣿⢿⣧⣄⡘⠙⢗⢕⢕⢕⢔⢁⠕⢕⢕⢔⠀⠀⠀⠀⠀⢻⢿⢿⢿⢟⢟⠝⢑⣡⣷⣷⣴⡑⢕⢕⢅⠑⠕⢕⢕⢕⢕⢔⢄⢄⢁⢕⠔⠅⠕⠑⠑⠑⠑⠑⠑⠑⠑⠑⢁⠄⠕⠕⠕⠕⠑⠁⠀⠀⠀⢀⢔⣕⣵⣾⣿⡿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⣷⣾⣿⡿⢕⢕⠁⢄⠀⢕⢕⠀⠀⠀⢀⣿⣿⣿⣿⣧⢕⢸⣿⣿⣷⣷⣽⣕⣆⢴⣴⣧⣕⢕⢄⠁⠕⢕⢔⠀⠀⠀⠀⢰⣴⣤⣥⣥⢴⢞⣟⣹⣽⣽⣿⣾⣦⣕⢕⢕⢄⠁⠑⠕⢕⢕⢕⢕⢕⢕⢕⢔⢔⢄⢄⢀⢀⠁⠁⠁⠁⠁⠑⠐⠀⠀⠀⠀⠀⠀⢀⢄⢰⣷⣿⣿⣿⢿⢏⢕⢕⢕⢕⢕⢕⢕⢕⢕⢕⢕⢕⢕⢕⢕⠀</a:t>
            </a:r>
            <a:br/>
            <a:r>
              <a:t>⢕⢕⠕⢀⠁⠀⠀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⣹⣿⣿⢇⢕⠕⠀⠑⠀⠑⢕⢔⠀⠀⢱⢡⡁⠉⠙⠻⠷⢵⡝⣿⣿⣿⣿⣿⣿⣿⣷⣽⣿⣷⣦⡕⢄⠁⠕⢕⢀⠀⠀⠀⢿⣟⣽⣷⣾⣿⣿⣿⣿⣿⣿⣿⣿⣿⣷⣵⡕⢕⢔⠀⠀⠁⠁⠑⠕⠕⢕⢕⢕⢕⢕⢕⢕⢕⢕⢕⠔⢔⢔⢔⢔⢔⢕⢕⠀⠀⢕⢕⣼⣿⣿⢝⢕⢕⢕⢕⢕⢕⢕⢕⢕⢕⢕⢕⢕⢕⢕⢕⢕⢕⠀</a:t>
            </a:r>
            <a:br/>
            <a:r>
              <a:t>⢕⢕⢀⢀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⡟⢑⠀⠀⠀⠀⠕⠀⠕⢕⠀⠀⢸⡎⢿⣶⣤⣀⢀⠀⠀⠉⠉⠙⠙⠙⠙⠙⠛⠙⢻⣿⣿⣿⣧⡔⠀⠁⠕⢔⠀⠀⠜⣿⢟⠟⠛⠟⠟⠻⠿⠿⠟⠟⠛⠋⠉⠉⠁⠀⠁⢐⣠⣷⣷⣦⣤⣄⡀⠀⠀⠁⢁⠑⠑⢕⢕⢕⢅⢑⢁⢅⢅⢕⢕⢕⢔⢔⢕⢕⣿⣿⡟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⢕⢕⢕⢕⢕⢕⢕⢕⢕⢕⢕⢕⢕⢕⢕⢕⣵⣿⣿⢟⢕⠀⢀⢄⢄⣴⡔⢕⢔⠀⠀⠀⠁⣧⢜⢿⣿⣿⣧⣷⣦⢄⣤⣤⣤⣴⣶⣶⣿⣿⣿⣿⣿⣿⣿⣿⣔⢄⠀⠁⢕⢀⠀⢸⣿⣷⣶⣴⣤⣄⣀⣀⢀⢀⢀⣀⢄⣤⣔⡳⣿⣿⣿⣿⣿⣿⣿⣿⡇⠔⢕⢕⢕⢕⢕⢕⢕⢕⢕⢕⢕⢕⢕⢕⢕⢕⢕⢕⢕⢕⣿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⡟⢕⢕⣕⣱⣵⣷⣿⣿⣿⡕⠕⢄⠀⠀⠀⠜⢕⢜⣿⣿⣿⡿⢟⢟⢻⣿⣿⣿⣿⣿⣿⣿⣿⣿⣿⣿⣿⣿⣿⣧⢀⠀⢱⡕⢀⠀⣿⣿⣿⣿⣿⣿⣿⣿⣿⣿⣿⡿⢧⢟⢿⣿⣿⣿⣿⣿⣿⣿⣿⣿⠑⢔⢑⢕⢕⢕⢕⢕⢕⢕⢕⢕⢕⢕⢕⢕⢕⢕⢕⢕⢕⢕⣿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⢿⢟⢟⢿⣿⣿⡕⢄⠀⠀⠀⠀⠑⢕⢸⣿⡞⢕⢕⢕⢕⢝⢿⣿⣿⣿⣿⣿⣿⣿⣿⣿⣿⣿⣿⣿⣇⠀⢕⣿⡕⢀⣿⣿⣿⣿⣿⣿⣿⣿⣿⣿⢟⢕⢕⢕⢕⢝⢟⣿⣿⣿⣿⣿⣿⠇⢕⢕⢀⢕⢕⢕⢕⢕⢕⢕⢕⢕⢕⢕⢕⢕⢕⢕⢕⢕⢕⢸⣿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⢝⢝⢕⢕⢕⢕⢕⢕⢜⢻⣿⣿⣇⢄⠀⠀⠀⠀⠕⢕⢻⣯⢕⢕⢕⢕⢕⢸⣿⣿⣿⣿⣿⣿⣿⣿⣿⣿⣿⣿⣿⣿⢔⢔⣿⣧⣵⣿⣿⣿⣿⣿⣿⣿⣿⣿⡇⢕⢕⢕⢕⢕⢕⢕⣸⣿⣿⣿⣿⢏⢔⢕⢕⢕⢕⢕⢕⢕⢕⢕⢕⢕⢕⢕⢕⢕⢕⢕⠁⠀⢕⢕⢜⣿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⣧⡕⢀⠀⠐⢀⠑⢜⣿⣿⣧⣕⣕⣱⣿⣿⣿⣿⣿⣿⣿⣿⣿⣿⣿⣿⣿⣿⡟⢕⣸⣿⣿⣿⣿⣿⣿⣿⣿⣿⣿⣿⣿⣇⡕⢕⢕⢕⢕⣕⣵⣿⣿⣿⣿⢏⢕⢕⢕⢕⢕⢕⢕⢕⢕⢕⢕⢕⢕⢕⢕⢕⢕⢕⢕⢕⢕⢕⢕⢕⣿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⢝⢿⣿⣿⣧⡄⠀⠑⢕⢕⢜⣿⣿⣿⣿⣿⣿⣿⣿⣿⣿⣿⣿⣿⣿⣿⣿⣿⣿⣟⣱⣵⣿⣿⣿⣿⣿⣿⣿⣿⣿⣿⣿⣿⣿⣿⣿⣷⣷⣷⣾⣿⣿⣿⣿⣿⢏⢕⢕⢕⢕⢕⢕⢕⢕⢕⢕⢕⢕⢕⢕⢕⢕⢕⢕⢕⢕⢑⢑⢕⢕⢕⢸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⣕⣕⣕⣕⣕⣕⣕⣕⣵⣵⡵⢵⢵⢕⢕⢕⢕⢕⢕⢕⢕⢕⢕⢕⢕⢕⢕⢕⢕⢕⢕⢕⢕⢕⢕⢕⢕⢕⢕⢕⢕⢕⢕⢕⢕⢕⢕⢕⠕⢕⠕⠕⢑⢑⠕⠅⠐⢑⢑⢑⢕⢕⢕⢔⢕⢕⢕⢕⢕⢕⢕⢕⢕⢕⢕⢕⢕⢕⢕⢕⢕⢕⢕⢕⢕⢕⢕⢕⢕⢕⢝⢿⣿⣿⣷⡄⢕⢕⢕⢜⢿⣿⣿⣿⣿⣿⣿⣿⣿⣿⣿⣿⣿⣿⣿⣿⣿⣿⣿⣿⣿⣿⣿⣿⣿⣿⣿⣿⣿⣿⣿⣿⣿⣿⣿⣿⣿⣿⣿⣿⣿⣿⣿⢏⢕⢕⢕⢕⢕⢕⢕⢕⢕⢕⢕⢕⢕⢕⢕⢕⢕⢑⢕⢕⢕⢕⠀⢕⢕⢕⢸⣿⣿⢕⢕⢕⢕⢕⢕⢕⢕⢕⢕⢕⢕⢕⢕⢕⢕⢕⢕⢕⠀</a:t>
            </a:r>
            <a:br/>
            <a:r>
              <a:t>⢕⢕⢕⢕⢕⢕⢕⢕⢕⢕⢕⢕⢕⢕⢕⢕⢕⢕⢕⢕⢕⢕⢕⢕⢕⢕⢕⢕⢕⢕⢕⣕⣕⣱⣵⣵⣵⣵⣵⣷⢷⢷⣷⢷⢿⢿⢿⢿⢟⢟⢟⢟⢝⢝⢝⢕⢕⢕⢕⢕⢕⢕⢕⢕⢕⢕⢕⢕⢕⢕⢕⢕⢕⢕⢕⢕⢕⢕⢕⢕⢕⢕⢕⢕⢕⠕⠕⠑⠑⢕⢕⢕⠑⠑⠑⢐⢀⠀⠀⠀⠁⠁⠅⠀⠐⠐⠑⠅⢕⢕⢕⢕⢕⢕⢕⢕⢕⢕⢕⢕⢕⢕⢕⢕⢕⢕⢕⢕⢕⢕⢕⢕⢕⢕⢕⢕⢕⢕⢕⢕⢝⢿⣿⡇⢕⢕⢕⢕⢜⢻⣿⣿⣿⣿⣿⣿⣿⣿⣿⣿⣿⣿⣿⣧⢸⣿⣿⣿⣿⣿⣿⣿⣿⣿⣿⣿⣿⣿⣿⣿⣿⣿⣿⣿⣿⣿⣿⣿⣿⡿⢇⢕⢕⢕⢕⢕⢕⢕⢕⢕⢕⢕⢕⢕⢕⢕⢕⢕⢕⢕⢕⢕⢕⢕⢀⢕⢕⢕⢜⣿⣿⢕⢕⢕⢕⢕⢕⢕⢕⢕⢕⢕⢕⢕⢕⢕⢕⢕⢕⢕⠀</a:t>
            </a:r>
            <a:br/>
            <a:r>
              <a:t>⢕⢕⢕⢕⢕⢕⢕⢕⢕⢕⢕⢕⢕⢕⢕⢕⢕⢕⢕⣕⣕⣱⣵⣵⣵⢷⢷⢿⢿⢟⢟⢝⢝⢝⢝⢕⢕⢕⢕⢕⢕⢕⢕⢕⢕⢕⢕⢕⢕⢕⢕⢕⢕⢕⢕⢕⢕⢕⢕⢕⢕⢕⢕⢕⢕⢕⢕⢕⢕⢕⢕⢕⢕⢕⢕⢕⢕⢕⢕⢕⢕⢕⢕⢕⢕⢅⢅⢅⢕⢕⢕⢕⠑⢀⢕⢕⢕⢕⢕⢕⢐⢄⢄⢕⢕⢔⢕⢕⢕⢕⢕⢕⢕⢕⢕⢕⢕⢕⢕⢕⢕⢕⢕⢕⢕⢕⢕⢕⢕⢕⢕⢕⢕⢕⢕⢕⢕⢕⢕⢕⢕⢜⣿⣿⢕⢕⢕⢕⢕⢕⢝⢿⣿⣿⣿⣿⣿⣿⣿⣿⣿⣿⣿⣿⣿⣿⣿⣿⣿⣿⣿⣿⣿⣿⣿⣿⣿⣿⣿⣿⣿⣿⣿⣿⣿⣿⣿⣿⢟⢕⢕⢕⢕⢕⢕⢕⢕⢕⢕⢕⢕⢔⢕⢕⢕⢕⢕⢕⢅⢕⢕⢕⢕⢕⢕⢕⢕⢕⢕⣿⣿⢕⢕⢕⢕⢕⢕⢕⢕⢕⢕⢕⢕⢕⢕⢕⢕⢕⢕⢕⠀</a:t>
            </a:r>
            <a:br/>
            <a:r>
              <a:t>⢕⢕⢕⢕⢕⢕⢕⢕⢕⢕⢵⢵⢗⢗⢗⢗⢟⢏⢝⢝⢝⢝⢕⢕⢕⢕⢕⢕⢕⢕⢕⢕⢕⢕⢕⢕⢕⢕⢕⢕⢕⢕⢕⢕⢕⢕⢕⢕⢕⢕⢕⢕⢕⢕⢕⢕⢕⢕⢕⢕⢕⢕⢕⢕⢕⢕⢕⢕⢕⢕⢕⢕⢕⢕⢕⢕⢕⢕⢕⢕⢕⢕⢕⢕⢕⢕⢕⢕⢑⢕⢅⢕⢕⢀⢕⢅⢔⢕⢕⢕⢕⢕⢕⢕⢕⢕⢕⢕⢕⢕⢕⢕⢕⢕⢕⢕⢕⢕⢕⢕⢕⢕⢕⢕⢕⢕⢕⢕⢕⢕⢕⢕⢕⢕⢕⢕⢕⢕⢕⢕⢕⢕⣿⣿⡕⢕⢕⢕⢕⢕⢕⢕⢻⣿⣿⣿⣿⣿⣿⣿⡿⢿⢿⣿⣿⣿⣿⣿⣿⣿⣿⣿⣿⣿⣿⣿⣿⣿⣿⣿⣿⣿⣿⣿⣿⣿⡿⢕⠀⠁⢕⢕⢕⢕⢕⢕⢕⢕⢕⢕⢕⢕⢕⢕⢕⢕⢕⠄⢕⢕⢕⢕⢕⢕⢅⢕⢕⢕⢕⣿⣿⢕⢕⢕⢕⢕⢕⢕⢕⢕⢕⢕⢕⢕⢕⢕⢕⢕⢕⢕⠀</a:t>
            </a:r>
            <a:br/>
            <a:r>
              <a:t>⢗⢕⢕⢕⢕⢕⢕⢕⢕⢕⢕⢕⢕⢕⢕⢕⢕⢕⢕⢕⢕⢕⢕⢕⢕⢕⢕⢕⢕⢕⢕⣕⣱⣵⢵⢷⢗⢗⢗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⢕⢕⢕⢕⢕⢕⢕⢕⣿⣿⡇⢕⢕⢕⢕⢕⢕⢕⢕⢕⢝⢿⣿⣿⣿⣿⣷⣼⣝⣗⡾⢽⣽⡵⢵⢵⣗⣞⣻⣼⣿⣿⣿⣿⣿⣿⣿⣿⣿⣿⢟⢝⢕⠑⠀⠀⠀⢕⢕⢕⢕⢕⢕⢕⢕⢕⢑⢕⢕⢕⢕⢕⠑⢔⢕⢕⢕⢕⢕⢕⠔⠀⢕⢕⢕⢹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⡿⢿⣿⣿⣿⣷⣷⣧⣵⣵⣿⣿⡇⢱⢕⢕⢕⢕⢕⢕⢕⢕⢕⢕⢝⠻⣿⣿⣿⣿⣿⣿⣷⣾⣟⣞⣽⣿⣿⣿⣿⣿⣿⣿⣿⣿⣿⣿⣿⢿⢏⢕⢕⢜⠃⠀⠀⠀⠀⢕⢕⢕⢕⢕⢕⢕⢕⢕⢕⢕⢕⢕⢕⢕⠀⢕⢕⢕⢕⢕⢕⠕⠀⠀⠔⢕⢕⢸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⣾⣿⣷⣷⣷⣿⣹⣟⢻⣟⢟⠑⡕⢕⢇⢕⢕⢕⢕⢕⢕⢕⢕⢕⢕⠀⠁⠙⠻⢿⣿⣿⣿⣿⣿⣿⣿⣿⣿⣿⣿⣿⣿⣿⣿⡿⢟⢏⢕⢕⢕⢕⠕⠁⠀⠀⠀⠀⢔⢕⢕⢕⢕⢕⢕⢕⢕⢕⢕⢕⢕⢕⢕⢕⢕⢕⢕⢕⢕⢕⢕⢀⢀⢀⢀⢅⢕⢜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⠑⠑⢑⢕⢕⢕⢕⢕⢕⢕⢕⢕⢕⢕⢕⢕⢕⢕⢕⢕⢕⢕⢕⢕⢕⢕⢕⢕⢕⢕⢕⢕⢕⢕⢕⢕⢿⣿⡼⣿⣿⣿⣿⣿⣿⣿⣿⣿⡇⠀⡇⢕⢜⢇⢕⢕⢕⢕⢕⢕⢕⢕⢕⠀⠀⠀⠀⠀⠘⠟⢿⣿⣿⣿⣿⣿⣿⣿⣿⣿⢿⢟⢕⢕⢕⢕⢕⠕⠑⠀⠀⠀⠀⠀⠀⠀⢕⢕⢕⢕⢕⢕⢕⢕⢕⢄⢕⢕⢕⢕⢕⢱⢀⢀⢕⢕⢕⣕⣕⣱⣥⣵⣷⣷⢇⢕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⡕⢱⢕⢇⢕⢕⢕⢕⢕⢕⢕⢕⢕⢕⢕⢕⢕⢕⢕⢕⢕⢕⢕⢕⢕⢕⢕⢕⢕⢕⠀⢀⢁⢕⢕⢕⢕⢕⢕⢕⢕⢕⢕⢕⢕⢕⢕⢕⢕⢕⢕⢕⢕⢕⢕⢕⢕⢕⢕⢕⢕⢕⢕⢕⢕⢜⣿⣿⣟⢿⣿⣿⣿⣿⣿⡿⢟⢕⠀⡇⢕⢕⢕⢕⠑⢕⢕⢕⢕⢕⢕⢕⠀⠀⠀⠀⠀⠀⠀⠀⠈⢙⢿⣿⡿⢿⢟⢝⢕⢕⢕⠕⢕⢕⢅⠀⠀⠀⠀⠀⠀⠀⠀⠀⠀⢕⢕⢕⢕⢕⢕⢕⢕⢕⢕⢕⡵⢕⢕⢕⡇⠑⣾⣾⣿⣿⣿⣿⣿⣿⣿⣿⢏⢕⢕⣿⣿⡕⢕⢕⢕⢕⢕⢕⢕⢕⢕⢕⢕⢕⢕⢕⢕⢕⢕⠀</a:t>
            </a:r>
            <a:br/>
            <a:r>
              <a:t>⢕⢕⢕⠁⢕⢕⢕⢕⢕⢕⢕⢕⢕⢕⢕⢕⢕⢕⢕⢕⢕⢕⢕⢕⢕⢕⢕⢕⢕⢕⢕⢕⢕⢕⢕⢕⢕⢕⢕⢕⢕⢕⢕⢕⢕⢕⢕⢕⢕⢕⢕⢕⢕⢕⢕⢕⢕⣕⣕⢵⢗⢗⢕⢕⢕⢕⢕⢕⢕⢕⢕⢕⢕⢕⢕⢕⢕⢕⢕⢕⢕⢕⢕⢕⢕⢕⢕⢕⢕⢕⢕⢕⢕⢕⢕⢕⢕⠕⠑⠁⠑⢕⢕⢕⢕⢕⢕⢕⢕⢕⢕⢕⢕⢕⢕⢕⢕⢕⢕⢕⢕⢕⢕⢕⢕⢕⢕⢕⢕⣱⣾⣿⢿⣯⣾⣿⣿⣿⣿⣯⣕⡕⢕⠀⢇⢕⢕⢕⢕⠀⢕⢕⢕⢕⣕⣕⡕⠀⠀⠀⠀⠀⠀⠀⠀⢀⢕⢕⠕⠀⠁⢕⢕⢕⢕⠑⠀⠑⢕⢕⢔⠀⠀⠀⠀⠀⠀⠀⠀⠀⢕⢕⢕⢕⢕⢕⢕⢕⢕⢕⡾⢇⢕⢕⢸⠑⢕⢟⢿⣿⣿⣿⣿⣿⣿⣿⡏⢕⢕⢕⢹⣿⡇⢕⢕⢕⢕⢕⢕⢕⢕⢕⢕⢕⢕⢕⢕⢕⢕⢕⠀</a:t>
            </a:r>
            <a:br/>
            <a:r>
              <a:t>⢕⢕⠀⠀⠑⢕⢕⢕⢕⢕⢕⢕⢕⢕⢕⢕⢕⢕⢕⢕⢕⢕⢕⢕⢕⢕⢕⢕⢕⢕⢕⢕⢕⢕⢕⢕⢕⢕⢕⢕⢕⢕⢕⢕⢕⢕⢕⢕⢕⣕⣕⣵⣵⢷⢗⢟⢏⢕⢕⢕⢕⢕⢕⢕⢕⢕⢕⢕⢕⢕⢕⢕⢕⢕⢕⢕⢕⢕⢕⢕⢕⢕⢕⢕⢕⢕⢕⢕⢕⢕⢕⢕⢕⢕⢕⠁⠁⠀⠀⠀⠀⠀⠑⢕⢕⢕⢕⢕⢕⢕⢕⢕⢕⢕⢕⢕⢕⢕⢕⢕⢕⢕⢕⢕⢕⢕⢕⣱⣾⡿⣿⣵⣿⣿⣿⣿⣿⣿⣿⣿⣿⣿⡇⠀⢕⢕⢕⢕⢕⠀⢕⢕⢕⢸⣿⣿⣿⢕⠀⠀⠀⠀⠀⠀⢀⢕⡕⢕⠀⠀⠀⠑⢕⢕⢕⠀⠀⠀⢕⢕⢕⢀⠀⠀⠀⠀⠀⠀⠀⢕⢕⢕⢕⢕⢕⢕⣱⢞⠁⢕⢕⢕⢕⢕⡟⠀⢕⢕⢕⣝⣿⣿⣿⣿⣿⣿⣾⣇⡕⢕⢸⣿⣇⢕⢕⢕⢕⢕⢕⢕⢕⢕⢕⢕⢕⢕⢕⢕⢕⢕⠀</a:t>
            </a:r>
            <a:br/>
            <a:r>
              <a:t>⢕⢕⠀⠀⠀⠀⠑⢕⢕⢕⢕⢕⢕⢕⢕⢕⢕⢕⢕⢕⢕⢕⢕⢕⢕⢕⢕⢕⢕⢕⢕⢕⢕⢕⢕⢕⢕⢕⢕⢕⢕⢕⢕⣕⣱⢵⢷⢞⢟⢝⢝⢕⢕⣕⣕⣵⢵⢗⢕⢕⢕⢕⢕⢕⢕⢕⢕⢕⢕⢕⢕⢕⢕⢕⢕⢕⢕⢕⢕⢕⢕⢕⢕⢕⢕⢕⢕⢕⢕⢕⢕⢕⢕⢕⢕⠀⠀⠀⢔⢐⢄⢄⢄⢕⢕⢕⢕⢕⢕⢕⢕⢕⢕⢕⢕⢕⢕⢕⢕⢕⢕⢕⢕⢕⢕⢕⣵⣿⣟⣽⣿⣿⣿⣿⣿⣿⣿⣿⣿⣿⣿⣷⡗⠀⢱⢕⢕⢕⢕⠀⢕⢕⢕⢕⢕⢕⢕⢕⠀⠀⠀⠀⠀⠀⣸⣿⡇⢕⢄⠀⠀⠀⠕⠕⠀⠀⠀⠀⢕⢱⣷⡕⠀⠀⠀⠀⠀⠀⠀⢕⢕⢕⢕⢕⢕⢕⢏⢕⢀⢕⢕⢕⢕⢱⡇⢀⣵⣾⣿⣿⣿⣿⣿⣿⣿⣿⣿⣿⣿⣷⣼⣻⣿⣷⣕⢕⢕⢕⢕⢕⢕⢕⢕⢕⢕⢕⢕⢕⢕⢕⠀</a:t>
            </a:r>
            <a:br/>
            <a:r>
              <a:t>⢕⢕⢄⠀⠀⢀⢀⢄⢕⢕⢕⢕⢕⢕⢕⢕⢕⢕⢕⢕⢕⢕⢕⢕⢕⢕⢕⢕⢕⢕⢕⢕⢕⢕⢕⢕⣕⣱⣵⢷⢗⢟⢝⢕⢕⢕⢕⣕⣕⢵⢵⢞⢟⢝⢕⢕⢕⢕⢕⢕⢕⢕⢕⢕⢕⢕⢕⢕⢕⢕⢕⢕⢕⢕⢕⢕⢕⢕⢕⢕⢕⢕⢕⢕⢕⢕⢕⢕⢕⢕⢕⢕⢕⢕⢕⢄⢑⢑⢄⢕⢕⢕⢕⢕⢕⢕⢕⢕⢕⢕⢕⢕⢕⢕⢕⢕⢕⢕⢕⢕⢕⢕⢕⢕⢱⣾⣿⣫⣾⣿⣿⣿⣿⣿⣿⣿⣿⣿⣿⣿⣿⣿⣧⠀⢸⢕⢕⢕⢕⢔⢕⢕⢕⢕⢕⢕⢕⢕⠀⠀⠀⠀⠀⣱⣿⡿⢕⢕⢕⢀⠀⠀⠀⠀⠀⠀⠀⢄⢕⢕⣿⣷⡔⠀⠀⠀⠀⠀⠀⢕⢱⡷⢝⢕⢕⢕⢕⠁⢔⢕⢕⢕⢕⣸⠑⢕⣼⣿⣿⣿⣿⣿⣿⣿⣿⣿⣿⣿⣿⣿⣿⣿⣿⣿⣿⣿⣧⡕⢕⢕⢕⢕⢕⢕⢕⢕⢕⢕⢕⢕⠀</a:t>
            </a:r>
            <a:br/>
            <a:r>
              <a:t>⢕⢕⢔⢔⢕⢕⢕⢕⢕⢕⢕⢕⢕⢕⢕⢕⢕⢕⢕⢕⢕⢕⢕⢕⢕⢕⢕⢕⢕⢕⢕⣵⢕⢳⢟⢏⢝⢕⢕⢕⢕⢕⢕⢱⢕⢕⢕⢝⢕⢕⢕⢕⢕⢕⢕⢕⢕⢕⢕⢕⢕⢕⢕⢕⢕⢕⢕⢕⢕⢕⢕⢕⢕⢕⢕⢕⢕⢕⢕⢕⢕⢕⢕⢕⢕⢕⢕⢕⢕⢕⢕⢕⢕⢕⢕⢕⢕⢕⢕⢕⢕⢕⢕⢕⢕⢕⢕⢕⢕⢕⢕⢕⢕⢕⢕⢕⢕⢕⢕⢕⢕⢕⢕⢕⣾⣿⢳⣿⣿⣿⣿⣿⣿⣿⣿⣿⣿⣿⣿⣿⣿⣿⢿⢕⢕⢕⢕⢕⢕⢕⢕⢕⢕⢕⢕⢕⢕⢕⠀⠀⠀⠀⢰⣿⡿⢕⢕⢕⢕⢕⢄⢀⣀⣀⢀⣠⢴⢕⢕⢕⢹⣿⣿⡄⠀⠀⠀⠀⠀⢕⢕⢕⢕⢕⢕⢕⢕⠀⢕⢕⢕⢕⢕⡿⠀⢱⣼⣿⣿⣿⣿⣿⣿⣿⣿⣿⣿⣿⣿⣿⣿⣿⣿⣿⣿⣽⣿⣿⣇⢕⢕⢕⢕⢕⢕⢕⢕⢕⢕⢕⠀</a:t>
            </a:r>
            <a:br/>
            <a:r>
              <a:t>⢕⢕⢕⢕⢕⢕⢕⢕⢕⢕⢕⢕⢕⢕⢕⢕⢕⢕⢕⢕⢕⢕⢕⢕⢕⢕⢕⢕⢕⢝⢕⢕⢕⢕⢕⢕⢕⢕⢕⢕⢕⢕⢕⢕⢕⢕⢕⢕⢕⢕⢕⢕⢕⢕⢕⢕⢕⢕⢕⢕⢕⢕⢕⢕⢕⢕⢕⢕⢕⢕⢕⢕⢕⢕⢕⢕⢕⢕⢕⢕⢕⢕⢕⢕⢕⢕⢕⢕⢕⢕⢕⢕⢕⢕⢕⢕⢕⢕⢕⢕⢕⢕⢕⠑⠕⢕⢕⢕⢕⢕⢕⢕⢕⢕⢕⢕⢕⢕⢕⢕⢕⢕⢕⣸⣿⣏⣿⣿⣿⣿⣿⣿⣿⣿⣿⣿⣿⣿⣿⣿⣿⣕⢕⠁⢸⡇⢕⢕⢕⢕⢕⢕⢕⢕⢕⢕⢕⠑⠀⠀⠀⢰⣿⣿⢕⢕⢕⢕⢕⢕⣱⣾⣿⣿⣿⢏⣼⣕⢕⢕⢕⢿⣿⣧⠀⠀⠀⠀⠀⢕⢕⢕⢕⢕⢕⢕⢕⠀⢕⢕⢕⢕⢸⡇⠀⢸⣿⣿⣿⣿⣿⣿⣿⣿⣿⣿⣿⣿⣿⣿⣿⣿⣿⣿⣿⣿⣿⡻⣿⣷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⢀⢔⢔⢕⢕⢕⢕⢕⢕⢕⢕⢕⢕⢕⢕⢕⢕⢕⢕⢕⢱⣿⡿⣼⣿⣿⣿⣿⣿⣿⣿⣿⣿⣿⣿⣿⣿⣿⣿⣿⢇⠀⢸⣧⢕⢕⢕⢕⢕⢕⢕⢕⢕⢕⢕⠀⠀⢀⢵⣿⡿⢕⢕⢕⢕⢕⢕⣷⣿⣿⣿⣿⢏⣾⣿⣿⡇⢕⢕⢜⣿⣿⣇⢄⠀⠀⠀⢕⢕⢕⢕⢕⢕⢕⢕⢀⢕⢕⢕⢕⣼⡇⠀⢕⢝⣻⣿⣿⣿⣿⣿⣿⣿⣿⣿⣿⣿⣿⣿⣿⣿⣿⣿⣿⣿⣿⣜⢿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⠀⢁⢔⢕⢕⢕⢕⢕⢕⢕⢕⢕⢕⢕⢕⢕⢕⢕⢕⢕⢕⢕⢕⣿⣿⢹⣿⣿⣿⣿⣿⣿⣿⣿⣿⣿⣿⣿⣿⣿⣿⣿⣿⡇⠀⢸⣿⢕⢕⢕⢱⢕⢕⢕⢕⢕⢕⢕⢕⢕⢜⢷⢟⢕⢕⢕⢕⢕⢕⣾⣿⣿⣿⢟⢱⣾⣿⣿⡟⢕⢕⢕⢕⢹⣿⣿⣧⣕⢄⢀⢕⢕⢕⢕⢕⢕⢕⢕⢕⢕⢕⢕⢕⣿⡇⠀⢕⣱⣿⣿⣿⣿⣿⣿⣿⣿⣿⣿⣿⣿⣿⣿⣿⣿⣿⣿⣿⣿⣿⣿⣎⢿⣿⡕⢕⢕⢕⢕⢕⢕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⢀⢅⢕⢕⢕⢕⢕⢕⢕⢕⢕⢕⢕⢕⢕⢕⢕⢕⢕⢕⢕⢕⢕⢕⢕⣿⣿⣼⣿⣿⣿⣿⣿⣿⣿⣿⣿⣿⣿⣿⣿⣿⣿⣿⣿⢇⠀⣿⣿⡇⢕⢕⣼⢁⢕⢕⢕⢄⢕⠑⣵⡕⣱⣵⣷⣧⡕⢗⡕⢕⢜⣿⣿⢟⢕⢕⢕⣿⣿⢏⢕⢕⢕⢕⢕⢕⢝⢿⢻⢝⢕⢕⢕⢕⢕⡇⢕⢕⢕⢕⢱⠁⢕⢕⢱⣿⡇⠀⢕⣿⣿⣿⣿⣿⣿⣿⣿⣿⣿⣿⣿⣿⣿⣿⣿⣿⣿⣿⣿⣿⣿⣿⣿⡞⣿⣷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⣿⣿⣿⣿⣿⣿⣿⣿⣿⣿⣿⣿⣿⣿⣿⣿⡟⢕⢕⣿⣿⡇⢕⢕⣿⡕⢕⢕⢕⢕⢕⢔⣿⣿⢸⣿⣿⣿⣿⡳⢣⢕⢕⠁⠉⠑⠑⠑⢞⢟⢏⢕⢕⢕⢕⢕⣱⣵⣷⣷⢧⣷⣷⡕⢕⢕⢕⡇⢕⢕⢕⢕⢸⡔⠕⢕⢸⣿⡇⠐⢸⣿⣿⣿⣿⣿⣿⣿⣿⣿⣿⣿⣿⣿⣿⣿⣿⣿⣿⣿⣿⣿⣿⣿⣿⣿⡜⣿⣷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⢻⣿⣿⣿⣿⣿⣿⣿⣿⣿⣿⣿⣿⣿⢿⢏⢕⢕⠀⢸⣿⣿⣧⢕⢱⣿⡇⢕⢕⠕⢔⢕⣸⣿⣿⢜⣿⣿⣿⣿⣿⣇⡱⠑⠀⠀⠀⠀⠀⢕⢱⣱⣵⣵⣵⣾⣿⣿⣿⣿⡿⣸⣿⣿⡇⢕⢕⢕⣇⢕⢕⢕⢕⢸⣇⠔⠀⢸⣿⡇⢄⢸⣿⣿⣿⣿⣿⣿⣿⣿⣿⣿⣿⣿⣿⣿⣿⣿⣿⣿⣿⣿⣿⣿⣿⣿⣿⣿⢻⣿⡇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⠛⠛⠘⠛⠛⠛⠛⠛⠛⠛⠛⠛⠛⠛⠛⠛⠓⠓⠃⠑⠑⠚⠛⠛⠛⠑⠘⠛⠃⠑⠑⠀⠑⠁⠛⠛⠛⠃⠛⠛⠛⠛⠛⠛⠃⠀⠀⠀⠀⠀⠑⠃⠚⠛⠛⠛⠛⠛⠛⠛⠛⠛⠃⠛⠛⠛⠛⠑⠑⠑⠛⠑⠑⠑⠑⠘⠛⠀⠀⠘⠛⠃⠀⠘⠛⠛⠛⠛⠛⠛⠛⠛⠛⠛⠛⠛⠛⠛⠛⠛⠛⠛⠛⠛⠛⠛⠛⠛⠛⠛⠋⠛⠛⠑⠑⠑⠑⠑⠀</a:t>
            </a:r>
            <a:br/>
          </a:p>
        </p:txBody>
      </p:sp>
    </p:spTree>
  </p:cSld>
  <p:clrMapOvr>
    <a:masterClrMapping/>
  </p:clrMapOvr>
</p:sld>
</file>

<file path=ppt/slides/slide7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⡿⢟⢟⢟⢝⢝⢝⢝⢝⢝⢝⢝⢝⢝⢝⢝⢝⢝⢝⢝⢝⢝⢕⢕⢕⢕⢕⢕⢕⢕⢕⢕⢕⢕⢕⢕⢕⢕⢕⢕⢕⢕⢕⢕⢕⢕⢕⢕⢕⢕⢕⢕⢕⢕⢕⢕⢕⢕⢕⢕⢕⢕⢕⢕⢕⢕⢕⢕⢕⢕⢕⢕⢕⢕⢕⢕⢜⢕⢕⢕⢕⢕⢕⢕⢕⢕⢕⢕⢕⢕⢕⢕⢕⢕⢕⢕⢕⢕⢕⢕⢕⢕⢕⢜⢻⣿⣿⡕⢕⢕⢕⢝⢿⣿⣿⣿⣿⣿⣿⣿⡕⢕⢕⢕⢕⢕⢕⢜⢇⢕⢕⢕⢕⢕⢜⣿⣿⡇⢕⢕⢕⢕⢻⡟⣿⣿⣿⣿⣿⣿⣿⡕⢕⢕⢕⢕⣕⣽⣿⣿⣿⣿⣿⡿⢿⢿⢿⣿⢿⣿⢿⢿⢿⣿⣿⣿⣿⣿⣿⣷⣷⣧⣵⣿⣿⣿⣿⣿⢕⢕⢕⢕⡜⢕⢕⢕⢕⢕⢕⢕⢕⢕⢕⢕⢕⢕⢕⢕⢕⣕⣷⣿⣿⣿⣿⣿⣿⣷⣕⢕⢕⢕⢕⢕⢕⢕⢕⢕⢕⢕⢕⢕⢕⢕⣱⣿⡿⢟⢕⢕⠀</a:t>
            </a:r>
            <a:br/>
            <a:r>
              <a:t>⣇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⢝⣿⣷⣕⢕⢕⢕⢕⢹⣿⣿⣿⣿⣿⣿⣷⡕⢕⢕⢕⢕⢕⢕⢕⢕⢕⢕⢕⢕⢕⢸⣿⣧⢕⢕⢕⢕⢜⣇⢸⣿⣿⡏⣻⣿⣿⣿⣾⣿⣷⣷⣿⣿⣿⣽⣿⣿⣿⣿⣿⣿⣿⣿⣿⣿⣿⣿⣿⣿⣷⣷⣷⣯⣽⣹⣟⣟⣿⡿⢿⣿⣿⣿⣷⣵⣇⢕⢕⢕⢕⢕⢕⢕⢕⢕⢕⢕⢕⢕⢕⢕⣱⣵⣿⣿⣿⣿⣳⣿⣿⣯⣿⣿⣿⣷⣵⣕⢕⣕⣕⢕⢕⢕⢕⢕⢕⢕⣱⣾⡿⢏⢕⢕⢕⢱⠀</a:t>
            </a:r>
            <a:br/>
            <a:r>
              <a:t>⣿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⣇⡕⢕⢕⢕⢟⢿⣿⣿⣿⣿⣿⣷⡕⢕⢕⢕⢕⢕⢕⢕⢕⢕⢕⢕⢕⢕⢻⣿⡕⢕⢕⢕⢕⢻⢱⣽⣿⣷⣿⣿⣿⡿⣻⣿⣟⣟⢟⣽⣿⣿⣿⣿⣿⣿⣿⣿⣿⣿⣿⣿⣿⣿⢿⢿⢿⢿⢿⢿⣿⣿⣿⣿⣿⣿⣿⣿⡯⣟⣻⢿⣿⣿⣷⣵⡕⢕⢕⢕⢕⢕⢕⣕⣵⣵⣷⣿⣿⣿⣟⣯⣿⣾⣿⣿⣿⣿⣷⣽⡻⢿⣿⣿⣿⡿⣿⣷⣕⢕⢕⢕⢕⣾⡿⢏⢕⢕⢕⢕⢕⢜⠀</a:t>
            </a:r>
            <a:br/>
            <a:r>
              <a:t>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⣷⣕⢕⢕⢕⢜⣿⣿⣿⣿⣿⣿⣷⢕⢕⢕⢕⢕⢕⢕⢕⢕⢕⢕⢕⢕⢸⣿⣇⢕⢕⢕⢕⣾⣿⣿⣿⣿⣿⣿⣿⣿⣿⣿⣿⣧⣿⣿⣿⣿⣿⣿⣿⣿⣿⣿⣿⣿⣿⣿⣿⣿⣿⣿⣿⣿⣿⣿⣿⣷⣷⣷⣿⣿⣿⣽⣝⣝⡿⢟⡷⢝⢟⢿⣿⣷⣧⣕⣱⣾⣿⡿⢿⣿⣿⣿⣫⣾⣿⣿⣿⣿⣿⣿⣿⣿⢫⣣⣽⣿⣿⡟⢏⢕⢜⢿⣿⣷⣕⣵⡿⢏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⣿⣷⣇⢕⢕⢕⢜⣿⣿⣿⣿⣿⣿⡇⢕⢕⢕⢕⢕⢕⢕⢕⢕⢕⢕⢕⢕⢻⣿⡇⣱⣵⣿⡿⣻⣿⣿⣿⣿⣽⣿⣿⣿⣿⣿⣿⣿⣫⣾⣿⣿⣿⣿⣿⣿⣿⣿⣿⣿⣿⣿⣿⣿⣿⣿⣿⣿⣿⣿⣿⣿⣿⣿⣿⣿⣿⣿⣿⣿⣿⡇⢕⢕⢕⢜⢝⢻⣿⣿⣿⣿⡽⣿⣿⣿⣿⣿⣿⣿⣿⣿⢟⣿⣿⣿⢿⢟⢏⢝⢝⢕⢕⢕⢕⢕⢕⢹⣿⣿⣿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⣧⡕⢕⢕⢜⢿⣿⣿⣿⣿⣿⡇⢕⢕⢕⢕⢕⢕⢕⢕⢕⢕⢕⢕⢸⣿⣿⣿⡿⣏⣷⣿⣿⣿⣿⣿⣿⣿⣿⣿⣿⣿⣷⣿⣿⣿⣿⣿⣿⣿⣿⣿⣿⣿⣿⣿⣿⣿⣿⣿⣿⣿⣿⣿⣿⣿⣿⣿⣿⣿⣿⣿⢿⢿⣿⣿⡿⢿⢗⢕⢕⢕⢕⢕⢕⢝⢻⣿⣿⣝⢿⣿⣿⣿⣿⣿⣿⣵⣿⡿⢏⢕⢕⣱⣷⡗⢕⢕⢕⡕⢕⢕⢕⢕⢝⢿⣿⣿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⣷⡕⢕⢕⢜⢿⣿⣿⣿⣿⡇⢕⢕⢕⢕⢕⢕⢕⢕⢕⢕⢕⣕⣵⣿⣿⡏⢕⣾⣿⣿⣿⣿⣿⣿⣿⣿⣿⣿⣿⣿⣿⣿⣿⣿⣿⣿⣿⣿⣿⣿⣿⣿⣿⣿⣿⣿⣿⣿⣿⣿⢿⣟⣻⣯⣽⣿⣿⣿⣿⣿⣿⣿⣿⣿⣿⣿⣿⡿⢇⢕⢕⢕⢕⢕⢕⢕⢝⢻⢏⢿⣿⣿⣿⣿⣿⢿⢏⢕⢕⣱⣿⣿⣿⣧⣵⣿⣼⣇⢕⢕⢕⣕⣱⣵⣿⣿⢏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⣕⢕⢕⢜⢻⣿⣿⣿⣷⢕⢕⢕⢕⢕⢕⢕⢕⢕⢕⣾⣿⡿⢟⣻⣿⣿⣿⣿⣿⣿⣿⣿⣿⣿⣿⣿⣿⣿⣿⣿⣿⢿⢟⣻⣿⣿⣿⣿⣷⣾⣷⣷⣷⣷⣿⣽⣽⣵⣿⣟⡟⢿⢿⣿⣿⣿⣿⣿⣿⣿⣿⣿⣿⣿⣿⣿⡗⢕⢕⢕⢕⢕⢕⢕⢕⢕⢕⢕⢸⣿⣿⢿⢏⢕⢕⢕⣕⣷⣿⣿⣿⣿⣿⣿⣿⣿⣿⣧⣕⢿⣿⣿⣿⡟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⣇⢕⢕⢕⢝⣿⣿⣷⡕⢕⢕⢕⢕⢕⢕⢕⣱⣿⡿⢏⢕⢇⣿⣿⣿⣿⣿⣿⣿⣿⣿⣿⣿⣿⣿⡿⢟⢏⢕⢕⢱⣿⣿⣿⣿⢟⢟⣟⣽⣽⣽⣷⣷⣷⣷⣷⣧⣼⣽⣽⣝⣗⡇⢝⢟⢟⢿⣿⣿⣿⣿⣿⣿⣿⣿⢕⢕⢕⢕⢕⢕⢕⢕⢕⢕⢕⢕⢜⢟⢝⢕⢕⢕⣱⣵⣿⣿⣿⣿⣿⣿⣿⣿⣿⡿⢟⡽⢝⢏⢝⢿⣿⣷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⣧⡕⢕⢕⢜⢟⢿⣇⡕⢕⢕⢕⢕⢱⣾⣿⢟⢕⢕⢜⣽⣿⣿⣿⣿⣿⣿⣿⣿⣿⣿⡿⢟⢹⢕⢕⢕⢕⢕⢕⢝⣹⣽⣾⣿⣿⣿⣿⣿⣿⣿⣿⣿⣿⣿⣿⣿⣿⣿⣿⣿⣿⣿⣧⣕⡕⢜⢟⢿⣿⣿⣿⣿⡇⢇⢕⢕⢕⢕⢕⢕⢕⢕⢕⢕⢕⢕⢕⢕⢕⢕⢕⢻⢿⣿⣿⣿⣿⣿⣿⣿⡿⢏⡕⢜⢕⢕⢕⢕⢕⢝⢿⣿⣧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⣧⢕⢕⢕⢕⢕⢻⡇⢕⢕⡕⣵⣿⡿⢇⢕⢕⢕⣼⣿⣿⣿⣿⣿⣿⣿⣿⣿⣿⢏⢕⢕⢕⢕⢕⢕⢕⢕⣵⣾⣿⣿⣿⣿⣿⣿⣿⣿⣿⣿⣿⣿⣿⣿⣿⣿⣿⣿⣿⣿⣿⣿⣿⣿⣿⣧⡕⢕⢜⢻⢿⢇⢕⢕⢕⢕⢕⢕⢕⢕⢕⢕⢕⢕⢕⢕⢕⢕⢕⢕⢕⢕⢜⢏⢟⢟⢟⢟⢟⢕⢕⢜⢕⢕⢕⢕⢕⢕⢕⢕⢜⢻⣿⣿⣷⡕⢕⢕⢕⢕⣹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⣷⡕⢕⢕⢕⢜⣿⡕⢱⣾⣿⢟⢕⢕⢕⢕⣾⣿⣿⣿⣿⣿⣿⣿⣿⣿⣿⡇⢜⢕⢕⢕⡕⢕⣱⣾⣿⣿⣿⣿⣿⣿⣿⣿⣿⣿⣿⣿⣿⣿⣿⣿⣿⣿⣿⣿⣿⣿⣿⣿⣿⣿⣿⣿⣿⣧⡕⢕⢕⢕⢕⢕⢕⢕⢕⢕⢕⢕⢕⢕⢕⢕⢕⢕⢕⢕⢕⢕⠑⠀⠁⢕⢕⢕⢕⢕⢕⢕⢕⢕⢕⢕⢕⢕⢕⢕⢕⢕⢕⢕⢕⢜⢿⣿⣿⣧⣕⣵⡾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⢷⢕⢕⢕⢕⢕⢻⣾⣿⢏⢕⢕⢕⢕⢕⢻⣿⣿⣿⣿⣿⣿⣿⣿⣿⣿⣧⢕⢕⢕⢕⢱⣾⣿⣿⣿⣿⣿⣿⣿⣿⣿⣿⣿⣿⣿⣿⣿⣿⣿⣿⣿⣿⣿⣿⣿⣿⣿⣿⣿⣿⣿⣿⣿⣿⢇⢕⢕⢕⢕⢕⢕⢕⢕⢕⢕⢕⢕⢕⢕⢕⢕⢕⢕⢕⢕⢕⢄⠀⠀⢄⢕⢕⢕⢕⢕⢕⢕⢕⠕⢕⢕⢕⢕⢕⢕⢕⢕⢕⢕⢕⢕⢝⣿⣿⣿⡿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⢕⢕⢕⢕⣸⣿⡏⢕⢕⢕⢕⢕⢕⢕⢻⣿⣿⣿⣿⣿⣿⣿⣿⣿⣿⣷⣕⢕⢱⣿⣿⣿⣿⣿⣿⣿⣿⣿⣿⣿⣿⣿⣿⣿⣿⣿⣿⣿⣿⣿⣿⣿⣿⣿⣿⣿⣿⣿⣿⣿⢟⢟⢝⢕⢕⢕⢕⢕⢕⢕⢕⢕⢕⢕⢕⢕⢕⢕⢕⢕⢕⣵⢕⢕⢕⢕⠄⢔⢕⢕⢕⢕⢕⢕⢕⠁⠀⢀⢄⣵⣵⣵⡕⠕⠕⢕⢕⢕⢕⢱⢽⢯⢻⣿⣿⣧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⡿⢕⢕⢕⢕⢕⢕⢕⢕⢕⢟⢿⣿⣿⣿⣿⣿⣿⣿⣿⣿⣿⣷⣷⣾⣿⣿⣿⣿⣿⣿⣿⣿⣿⣿⣿⣿⣿⣿⣿⣿⣿⣿⣿⣿⣿⣿⣿⣿⡿⢟⢻⢟⢟⢇⢕⢕⢕⢕⢕⢕⢕⢕⢕⢕⢕⢕⢕⢕⢕⢕⢕⢕⢕⢱⣾⡏⢕⢕⢕⢕⢕⢕⢕⢕⢕⢕⢕⢕⢕⢄⠀⠘⠻⢿⠿⠏⠑⢄⢕⢕⢕⢇⢕⢕⢕⢕⢕⢝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⢕⢕⢜⢜⢿⣿⣿⣿⣿⣿⣿⣿⣿⣿⣿⣿⣿⣿⣿⣿⣿⣿⣿⣿⣿⣿⣿⣿⣿⣿⣿⣿⣿⣿⣿⢿⢻⢿⣿⢟⢕⢕⢕⢕⢕⢕⢕⢕⢕⢕⢕⢕⢕⢕⢕⢕⢕⢕⢕⢕⢕⢕⢕⢕⣵⣿⢏⢕⢕⢕⢕⢕⢕⢕⢕⢕⠕⠕⠕⠕⠑⢕⢕⢀⠀⠀⢀⢔⢕⢱⡕⢕⢕⢕⢕⢕⢕⢕⢕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⢜⢕⢜⢟⣿⣿⣿⣿⣿⣿⣿⣿⣿⣿⣿⣿⣿⣿⣿⣿⣿⣿⣿⣿⣿⢟⢏⢟⢕⢕⢜⢕⢕⢕⢜⢏⢕⢕⢕⢕⢕⢕⢕⢕⢕⢕⢕⢕⢕⢕⢕⢕⢕⢕⢕⢕⢕⢕⢕⣵⣿⢿⢕⢕⢕⢕⢕⢕⢕⢕⢕⢕⢄⢄⣄⣄⣀⢀⢀⢕⢕⢕⢕⢵⡾⢇⢕⢕⢕⢕⢕⢕⢕⢕⢕⢕⢕⢕⢕⢹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⣕⢕⢕⢕⢕⢕⢕⢕⢕⢕⢕⢕⢕⢕⢕⢕⢹⣿⢕⢜⢝⢝⢿⢿⢿⣿⢕⢕⢕⢜⢟⣿⣿⣿⡿⢏⢟⢕⢕⢕⢕⢕⢕⢕⢕⢕⢕⢕⢕⢕⢕⢕⢕⢕⢕⢕⢕⢕⢕⢕⢕⢕⢕⢕⢕⢕⢕⢕⣱⣾⡿⢟⢕⢕⢕⢕⢕⢕⢕⢕⢕⢕⢕⢕⢕⢕⣿⣿⣿⣷⣕⢕⢕⢸⢟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⢸⡕⢕⢕⢕⢕⢕⢕⢕⢕⢕⢕⢕⢕⢕⢕⢕⢜⢕⢕⢕⢕⢕⢕⢜⢟⢕⢕⢕⢕⢕⢸⣿⡏⢕⢕⢕⢕⢕⢕⢕⢕⢕⢕⢕⢕⢕⢕⢕⢕⢕⢕⢕⢕⢕⢕⢕⢕⢕⢕⢕⢕⢕⢕⢕⢕⢕⢜⢏⢝⢕⢕⢕⢕⢕⢕⢕⢕⢕⢕⢕⢕⢕⢕⢕⢕⢸⣿⣿⣿⣿⣷⡕⢕⢕⢕⢕⢕⢕⢕⢕⢕⢕⢕⢕⢕⢕⢕⢕⢕⣱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⢝⢕⢕⢕⢕⢕⢕⢕⢕⢕⢕⢕⢕⢕⢕⢕⢕⢕⢕⢕⢕⢕⢕⢕⢕⢕⢕⢕⢕⢕⢕⢕⣱⣵⣾⡇⢕⢕⢕⢕⢕⢕⢕⢕⢕⢕⢕⢕⢕⢕⢕⢕⢕⢕⢕⣿⣿⣿⢻⣿⣿⣧⡕⢕⢕⢕⢕⢕⢕⢕⢕⢕⢕⢕⢕⢕⢕⢜⢟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⣷⡕⢕⢕⢕⢕⢕⢕⢕⢕⢕⢕⢕⢕⢕⢕⢕⢕⢕⢕⢕⢕⢕⢕⢕⢕⢕⢕⢕⢕⢕⢕⢕⢕⢕⢕⢕⢕⢕⢕⢕⢕⢕⢕⢕⢕⢕⢕⢕⢕⢕⢕⢕⢕⢕⢕⢕⢕⢕⢕⢕⣵⣾⡿⢟⢝⢕⢕⢕⢕⢕⢕⢕⢕⢕⢕⢕⢕⢕⢕⢕⢕⢕⢕⢱⢜⢹⣿⣿⡕⢜⢻⣿⣿⣧⡕⢕⢕⢕⢕⢕⢕⣱⢕⡕⢕⢜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⢻⣿⣕⢕⢕⢕⢕⢕⢕⢕⢕⢕⢕⢕⢕⢕⢕⢕⢕⢕⢕⢕⢕⢕⢕⢕⢕⢕⢕⢕⢕⢕⢕⢕⢕⢕⢕⢕⢕⢕⢕⢕⢕⢕⢕⢕⢕⢕⢕⢕⢕⢕⢕⢕⢕⢕⢕⢕⣱⣷⣿⢟⢝⢕⢕⢕⢕⢕⢕⢕⢕⢕⢕⢕⢕⢕⢕⢕⢕⢕⢕⢕⢕⢕⢕⢕⢜⣿⣿⡇⢕⢕⢜⢻⣿⣿⣧⣕⢕⢕⡵⢵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⢕⢕⢕⢝⢻⣷⣕⢕⢕⢕⢕⢕⢕⢕⢕⢕⢕⢕⢕⢕⢕⢕⢕⢕⢕⢕⢕⢕⢕⢕⢕⢕⢕⢕⢕⢕⢕⢕⢕⢕⢕⢕⢕⢕⢕⢕⢕⢕⢕⢕⢕⢕⢕⢕⢕⢕⢕⣱⣵⡾⢟⢝⢕⢕⢕⢕⢕⢕⢕⢕⢕⢕⢕⢕⢕⢕⢕⢕⢕⢕⢕⢕⢕⢕⢕⢕⢕⢕⢕⢻⣿⣿⢕⢕⢕⢕⢜⢻⣿⣿⣷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⢕⢕⢕⢕⢕⢜⢻⢷⣵⣕⢕⢕⢕⢕⢕⢕⢕⢕⢕⠕⢕⢕⢕⢕⢕⢕⢕⢕⢕⢕⢕⢕⢕⢕⢕⢕⢕⢕⢕⢕⢕⢕⢕⢕⢕⢕⢕⢕⢕⢕⢕⢕⣕⣵⡷⢞⢟⢝⢕⢕⢕⢕⢕⢕⢕⢕⢕⢕⢕⢕⢕⢕⢕⢕⢕⢕⢕⢕⢕⢕⢕⢕⢕⢕⢕⢕⢕⢕⢕⢸⣿⣿⡇⢕⢕⢕⢕⢕⢜⢻⣿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⢕⢕⢕⢕⢝⢝⢟⢷⢧⢵⣕⣕⢕⢕⢕⢕⢕⢕⢕⢕⢕⢕⢕⢕⢕⢕⢕⢕⢕⢕⢕⢕⢕⢕⢕⢕⢕⢕⢕⢕⣕⣱⡵⢵⢷⢗⢟⢝⢝⢕⢕⢕⢕⢕⢕⢕⢕⢕⢕⢕⢕⢕⢕⢕⢕⢕⢕⢕⢕⢕⢕⢕⢕⢕⢕⢕⢕⢕⢕⢕⢕⢕⢕⢕⢕⢕⣿⣿⡇⢕⢕⢕⢕⢕⢕⢕⢝⣿⣿⣧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⢕⢕⢕⢕⢕⢕⢕⢕⢕⢕⢕⢕⢕⢕⢕⢕⢕⢕⢕⢅⢱⣕⡕⢕⢕⢕⢕⣕⣕⢕⢕⢕⢕⢕⢇⢕⢕⢕⢕⢕⢝⢝⢝⢕⢕⢕⢕⢕⢕⢕⢕⢕⢕⢕⢕⢕⢕⢕⢕⢕⢕⢕⢕⢕⢕⢕⢕⢕⢕⢕⢕⢕⢕⢕⢕⢕⢕⢕⢕⢕⢕⢕⢕⢕⢕⢕⢕⢕⢕⢕⢿⣿⣿⢕⢕⢕⢕⢕⢕⢕⢕⢕⢝⣿⣷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⠕⠑⢕⢕⢜⢝⢝⢝⢝⢝⢕⢕⢕⢕⢕⢕⢕⢕⢕⢕⢕⢕⢕⢕⢕⢕⢕⢕⢕⢕⢕⢕⢕⢕⢕⢕⢕⢕⢕⢕⢕⢕⢕⢕⢕⢕⢕⢕⢕⢕⢕⢕⢕⢕⢕⢕⢕⢕⢕⢕⢕⢕⢕⢕⢕⢕⢕⢕⢕⢕⢕⢕⢸⣿⡿⢕⢕⢕⢕⢕⢕⢕⢕⢕⢕⢜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⠀⠀⢕⢕⢕⢕⢕⢕⢕⢕⢕⢕⢕⠑⢕⢕⢕⢕⢕⠑⢕⢕⢕⢕⢕⢕⢕⢕⢕⢕⢕⢕⢕⢕⢕⢕⢕⢕⢕⢕⢕⢕⢕⢕⢕⢕⢕⢕⢕⢕⢕⢕⢕⢕⢕⢕⢕⢕⢕⢕⢕⢕⢕⢕⢕⢕⢕⢕⢕⢕⢕⢕⢸⣿⣿⡕⢕⢕⢕⢕⢕⢕⢕⢕⢕⢕⢜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⠕⢕⢕⢕⢕⢕⢕⢕⢕⢕⢀⢀⢕⢕⢕⢕⢕⢕⢕⢕⢕⢕⢕⠀⢕⢕⢕⢕⢕⠀⠑⢕⢕⢕⢕⢕⢕⢕⢕⢕⢕⢕⢕⢕⢕⢕⢕⢕⢕⢕⢕⢕⢕⢕⢕⢕⢕⢕⢕⢕⢕⢕⢕⢕⢕⢕⢕⢕⢕⢕⢕⢕⢕⢕⢕⢕⢕⢕⢕⢕⢕⢕⢸⣿⣿⡇⢕⢕⢕⢕⢕⢕⢕⢕⢕⢕⢕⢜⣿⣷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⢕⢕⢕⠀⢕⢕⢕⢕⢕⢕⢕⢕⢕⢕⢕⢕⢕⢕⢕⢕⢕⢕⢕⢕⢕⢕⢕⢕⠕⢕⢕⢕⢔⠁⢕⢕⢕⢕⠕⢕⢕⢕⢕⢕⢕⢕⠕⢀⢕⢕⢕⢕⢕⢕⢕⢕⢕⢕⢕⢕⠕⢕⢕⢕⢕⢕⢕⢕⢕⢕⢕⢕⢕⢕⢕⢕⢕⢕⢕⢕⢕⢕⢕⢕⢕⢸⣿⣿⡇⢕⢕⢕⢕⢕⢕⢕⢕⢕⢕⢕⢕⢸⣿⣧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⢕⢕⢕⢕⢕⢕⢕⠀⢕⢕⢕⢕⢕⢕⢕⢕⢕⢕⢕⢕⢕⢕⢕⢕⢕⢕⢕⢕⢕⢕⢕⠀⠀⠀⢕⢕⢕⠀⢕⢕⢕⢕⢕⢑⢕⢕⢕⢕⢕⢕⠀⢕⢕⠕⠑⢕⢕⢕⢕⢕⢕⢕⢕⢕⢕⢄⠑⠕⢕⢕⢕⢕⢕⢕⢕⢕⢕⢕⢕⢕⢕⢕⢕⢕⢕⢕⢕⢕⢕⢜⣿⣿⣧⢕⢕⢕⢕⢕⢕⢕⢕⢕⢕⢕⢕⢕⣿⣿⡇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⠀⢕⢕⢕⢕⢕⢕⢕⢕⢕⢕⣵⣵⢕⢕⢕⢕⢕⢕⢕⢕⢕⢕⢕⢄⠀⠀⠁⢕⢕⠀⢸⣾⣷⣕⡕⢕⢔⠑⢕⠕⠕⠁⠀⢀⢄⢔⢔⢕⢕⢕⢕⢕⢕⢕⢕⢕⢕⢕⢕⢔⢕⠀⠁⠁⢕⢕⢕⢕⢕⢕⢕⢕⢕⢕⢕⢕⢕⢕⢕⢕⢕⢕⣼⣿⣿⢕⢕⢕⢕⢕⢕⢕⢕⢕⢕⢕⢕⢕⢸⣿⣇⢕⢕⣼⠀</a:t>
            </a:r>
            <a:br/>
            <a:r>
              <a:t>⢕⢕⢕⢕⢕⢕⢕⢕⢕⢕⢕⢕⢕⢕⢕⢕⢕⢕⢕⢕⢕⢕⢕⢕⢕⢕⢕⢕⢕⢕⢕⢕⢕⢕⢕⢕⢕⢕⢕⢕⢕⢕⢕⢕⢕⢝⢕⢕⢗⢕⢕⢕⢕⢕⢕⢕⡕⢕⢕⢕⢕⢕⢕⢕⢕⢕⢕⢕⢕⢕⢕⢕⢕⢕⢕⢕⢕⢕⢕⢕⢕⢕⢕⢕⢕⢕⢕⢕⢕⢕⢕⢕⢕⢕⢕⢕⢕⢕⢕⢕⢕⢕⢕⢕⢕⢕⢕⢕⢕⢕⢕⢕⢕⢕⢕⢕⢕⢕⢕⢕⢕⢕⢕⢕⢕⢕⣿⣿⢕⢕⢕⢕⢕⢕⢕⠀⢕⢕⢕⠀⠀⢕⢕⢕⢕⢱⣿⣿⣇⢕⢕⢕⢕⢕⢕⢕⢕⢕⢕⢕⠀⠀⠀⠁⢕⢀⢜⣿⣿⣿⣿⣇⢁⢀⢀⢄⠀⢔⢕⢕⢕⢕⢕⢕⢕⢕⢕⢕⢕⢕⢕⢕⢕⢕⢕⢕⢕⢕⢔⢕⢑⠑⠁⠑⠕⢕⢕⢕⢕⢕⢕⢕⢕⢕⠕⠑⢕⢕⣿⣿⡇⢕⢕⢕⢕⢕⢕⢕⢕⢕⢕⢕⢕⢕⢸⣿⣿⢕⢱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⢕⢕⢁⠑⢕⢕⢕⢕⢕⢕⢕⢕⠑⢕⢕⢕⢕⢕⢕⢕⣿⣿⢕⢕⢕⢕⠕⢕⢕⢔⠀⢕⢕⠀⠀⢁⢕⢕⢕⢸⣿⣿⣿⣧⡕⢕⢕⢕⢅⠕⢕⢕⢕⢕⢕⠀⠀⠀⠁⢕⠁⣿⣿⣿⣿⣿⣿⣿⣷⠀⠀⢕⢕⢕⢕⢕⢕⢕⢕⢕⢕⢕⢕⢕⢕⢕⢕⢕⢕⢕⢕⢕⢕⢕⢕⢔⢀⠀⢔⢕⠕⠕⠑⠑⠁⢁⢅⢄⢔⢕⢕⢸⣿⣿⡇⢕⢕⢕⢕⢕⢕⢕⢕⢕⢕⢕⢕⢕⢸⣿⡿⢕⣾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⠁⠑⢕⢕⢅⢕⢕⢕⢕⢔⢕⢕⢕⢑⠑⠕⠕⠕⢕⢕⢕⢑⢕⢕⢕⣻⣿⢇⢕⢕⢕⠀⢕⢕⢕⠀⠑⢕⠀⠀⣧⡕⢕⢕⢜⢟⢿⣿⣿⣷⡕⢕⢕⢕⢔⠑⢕⢕⢕⢕⢔⠀⠀⠀⠀⠀⢹⣿⣿⣿⣿⣿⣿⣷⣤⣔⢑⢕⢕⢕⢕⢕⢕⢕⢕⢕⠕⢕⢕⢕⢑⠕⢕⢕⢕⢕⢕⢕⢕⢕⢕⢕⢕⢄⢀⢄⢄⢔⢕⢕⢕⢕⢕⠁⠁⢕⢸⣿⣿⡇⢕⢕⢕⢕⢕⢕⢕⢕⢕⢕⢕⢕⢕⣿⣿⢱⣾⣿⣿⠀</a:t>
            </a:r>
            <a:br/>
            <a:r>
              <a:t>⢕⢕⢕⢕⢕⢕⢔⢄⢔⢔⢕⢀⢅⢕⢕⢕⢕⢕⢕⢕⢕⢕⢕⢕⢕⢕⢕⢕⢕⢕⢕⢕⢕⢕⢕⢕⢕⢕⢕⢕⢕⢕⢕⢕⢕⢕⢕⢕⢕⢕⢕⢕⢕⢕⢕⢕⢕⢕⢕⢕⢕⢕⢕⢕⢕⢕⢕⢕⢕⢕⢕⢕⢕⢕⢕⢕⢕⢕⢕⢕⢕⢕⢕⢕⢕⢕⢕⢕⢕⢕⢕⢕⢕⢕⢕⢕⢕⢕⢕⢄⠀⠀⠀⠀⢄⠅⠁⢁⠅⢑⢑⠑⠑⠕⠕⠕⢔⢕⢅⢄⢕⢕⠕⢕⢕⢕⣿⣿⢕⢕⢕⢕⠀⢕⢕⢕⠀⠀⠀⠀⢔⣿⣿⣕⢕⢜⢿⣧⣕⡜⢟⢿⢧⣕⢕⢕⢕⢄⠑⢕⢕⢕⢄⠀⠀⠀⠀⢸⣿⣿⣿⣿⣿⢿⢟⠏⢑⣱⣔⢕⢕⢕⢕⠕⢕⢕⢕⢕⢔⢅⢑⠕⢔⢄⢑⠑⠕⢕⢕⢕⢕⢕⢕⢕⢕⢕⢔⢅⢕⢕⢕⢕⢕⢕⢔⢕⢕⢸⣿⣿⢇⢕⢕⢕⢕⢕⢕⢕⢕⢕⢕⢕⢕⢕⢻⣿⣿⣿⣿⡏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⢄⢄⢀⢐⢑⢁⠀⠀⠀⠀⠀⠀⠀⠀⠀⠁⠑⠑⠕⢕⢕⢕⢕⣿⣿⢕⢕⢕⢕⢔⠀⢕⢕⢀⠀⠀⠀⢱⣿⣿⣿⣷⣕⢜⢿⡿⢿⣷⣵⣕⡑⢕⢑⢕⢕⢔⠀⠑⢕⢕⢄⠀⠀⠀⠁⣯⣝⡙⢑⣑⣡⣴⣾⣿⢿⢿⣷⣵⡕⢕⢕⢄⠑⠕⢕⢕⢕⢕⢕⢔⢄⢁⠑⠔⢔⢅⢁⢁⢁⢁⢁⢁⢅⢕⢕⢕⢕⢕⢕⠕⠕⠑⢕⢕⢸⣿⣿⣕⣕⣕⣕⢕⢕⢕⢕⢕⢕⢕⢕⢕⢕⢕⢕⢱⣿⣿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⢄⢄⢄⢔⢔⢕⢕⢕⢕⣿⣿⢕⢕⣱⢕⢕⢄⠑⢕⢕⠀⠀⠀⢸⣿⣿⣿⣿⣿⣿⣷⣿⣿⣷⣷⣽⣝⡻⢿⣿⣧⣕⢕⢄⠀⠑⢕⢔⠀⠀⠀⢻⣿⣿⣿⢟⣟⣽⣵⣷⣿⣿⣿⣿⣿⣧⣕⢕⢔⠀⠁⠑⠕⢕⢕⢕⢕⢕⢔⢄⢄⠐⠑⠑⠑⠕⢕⢕⢕⠕⠕⢕⢕⢕⠕⠅⠀⠀⠁⠑⠜⢿⢿⡿⢿⢿⢿⣿⡕⢕⢕⢕⢕⢕⢕⢕⢕⢕⢕⢕⢻⢿⢿⠀</a:t>
            </a:r>
            <a:br/>
            <a:r>
              <a:t>⢕⢕⢕⠀⠐⠀⠀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⡟⢕⣼⣿⢕⢄⠕⢀⠕⢕⢄⠀⠀⢌⡁⠉⠛⠻⠿⢿⣿⣿⣿⣿⣿⣿⣿⣿⣿⣷⣿⣿⣷⣕⢔⠀⠁⠕⢔⠀⠀⠜⣿⣿⣾⣿⣿⣿⣿⣿⣿⣿⣿⣿⣿⣿⡿⠷⠕⠑⠁⠀⠀⠀⠁⠑⠑⠕⢕⢕⢕⢕⢔⢀⢀⠀⠀⠀⠁⠁⠐⠀⠀⠀⠀⠀⠀⠀⠀⠀⠀⢑⢕⣕⣵⣾⣿⡿⢕⢕⢕⢕⢕⢕⢕⢕⢕⢕⢕⢕⢕⢕⢕⠀</a:t>
            </a:r>
            <a:br/>
            <a:r>
              <a:t>⢕⢕⠀⠀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⣷⣿⣿⣿⢕⢕⠀⢕⢄⠁⠕⠀⠀⠅⢻⣶⣤⣀⢀⠀⠀⠈⠉⠉⠙⠙⠉⠉⠉⢉⣝⣿⣿⣿⣷⡔⠀⠀⠅⢕⠀⠀⢹⣿⣝⣉⢉⠉⠉⠉⠉⠉⠉⠉⠁⠀⠀⠀⢀⣀⣠⣴⣾⣷⣦⣄⡀⢀⠀⠁⠁⠕⠕⢕⢕⢀⢐⢔⢄⢄⢄⢄⢀⢀⢀⠀⠀⠀⢄⢄⢰⣾⣿⣿⡿⢟⢝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⣿⣿⡟⢕⠑⠀⠀⠕⢕⠀⠀⠀⠀⢕⢿⣿⣿⣏⣵⣦⢄⣤⣤⣤⣴⣶⣾⣿⣿⣿⣿⣿⣿⣿⣿⡔⠀⠀⢱⢕⠀⢜⣿⣿⣿⣿⣿⣷⣶⣦⣴⣤⣤⣠⣴⡔⣾⣷⣼⣿⣿⣿⣿⣿⣿⣿⣷⢇⢀⢀⢀⢀⠀⠁⢀⢀⢀⢁⢑⢕⢕⢕⢕⢕⢔⢔⢔⢕⢕⢸⣿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⢑⢑⢑⢕⢕⢕⢕⢕⢕⢕⢕⢕⢕⢕⢕⢕⢕⢕⢕⢕⢕⢕⢸⣿⣿⡇⠕⠀⠀⠀⠀⠑⠕⠀⠀⠀⠁⢜⢿⣿⣿⣿⢟⢟⢹⣿⣿⣿⣿⣿⣿⣿⣿⣿⣿⣿⣿⣿⣿⡔⠀⢸⣇⢕⠑⣿⣿⣿⣿⣿⣿⣿⣿⣿⣿⣿⣿⡏⢝⢟⢝⣿⣿⣿⣿⣿⣿⣿⣿⡿⢀⢕⢕⢕⢕⢕⢕⢕⢕⢕⢕⢕⢑⢕⢕⢕⢕⢕⢕⢕⢕⢕⢸⣿⣿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⣼⣿⣿⢇⠀⠀⠀⢄⣵⡄⢔⠀⠀⠀⠀⠀⢜⣿⣿⢇⢕⢕⢕⢜⢿⣿⣿⣿⣿⣿⣿⣿⣿⣿⣿⣿⣿⣇⠀⢸⣿⡕⢱⣿⣿⣿⣿⣿⣿⣿⣿⣿⣿⣿⢏⢕⢕⢕⢕⢕⢜⢻⣿⣿⣿⣿⣿⢑⢕⢑⢕⢕⢕⢕⢕⢕⢕⢕⢕⢕⢕⢕⢕⢕⢕⢕⠑⠁⢕⢕⢸⣿⣿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⢱⣿⣿⡟⢕⢀⢄⢔⣼⣿⣿⣇⢔⠀⠀⠀⠀⢀⠜⢻⢕⢕⢕⢕⢕⢕⣿⣿⣿⣿⣿⣿⣿⣿⣿⣿⣿⣿⡇⢔⣸⣿⣷⣾⣿⣿⣿⣿⣿⣿⣿⣿⣿⣿⡟⢕⢕⢕⢕⢕⢕⢕⣼⣿⣿⣿⣿⢇⢕⢕⢔⢕⢕⢕⢕⢕⢕⢕⢕⢕⢕⢕⢕⢕⢕⢕⢕⢄⠑⢕⢕⢕⣿⣿⣧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⡿⢕⢕⣕⣵⣿⣿⡿⢿⣿⣷⣕⢄⠀⠀⠕⢕⢣⣽⣧⣕⣕⣕⣼⣿⣿⣿⣿⣿⣿⣿⣿⣿⣿⣿⡿⢕⣱⣿⣿⣿⣿⣿⣿⣿⣿⣿⣿⣿⣿⣿⣿⣷⣕⣕⡕⣕⣕⣵⣾⣿⣿⣿⣿⠇⢕⢕⢕⢕⢕⢕⢕⢕⢕⢕⢕⢕⢕⢕⢕⢕⢕⢕⢕⢕⢕⠐⢕⢕⢕⢻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⣱⣵⣾⣿⣿⢟⢇⢕⢜⢻⣿⣿⣷⣵⡄⢀⠑⢕⢿⣿⣿⣿⣿⣿⣿⣿⣿⣿⣿⣿⣿⣿⣿⣿⣯⣵⣾⣿⣿⣿⣿⣿⣿⣿⣿⣿⣿⣿⣿⣿⣿⣿⣿⣿⣿⣿⣿⣿⣿⣿⣿⣿⣿⠇⢕⢕⢕⢕⢕⢕⢕⢕⢕⢕⢕⢕⢕⢕⢕⢕⢕⢕⢕⢕⢕⢕⢕⢕⢕⢕⢸⣿⣿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⢿⢿⢿⢟⢝⢕⢕⢕⢕⢕⢕⢕⢝⢿⣿⡇⢕⢕⢕⢜⢿⣿⣿⣿⣿⣿⣿⣿⣿⣿⣿⣿⣿⣿⣿⣿⢟⣿⣿⣿⣿⣿⣿⣿⣿⣿⣿⣿⣿⣿⣿⣿⣿⣿⣿⣿⣿⣿⣿⣿⣿⣿⣿⢇⢕⢕⢕⢕⢕⢕⢕⢕⢕⢕⢕⢕⢕⢕⢕⢕⢕⢕⢕⢕⢕⢕⢕⢕⢕⢕⢕⢕⣿⣿⣧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⣕⣕⣕⣕⣕⢕⢕⢱⣵⡷⢷⢷⢗⢕⢗⢕⢕⢕⢕⢕⢕⢕⢕⢕⢕⢕⢕⢕⢕⢕⢕⢕⢕⢕⢕⢕⢕⢕⢕⢕⢕⢕⢕⢕⢕⢕⢕⢕⢕⠕⢕⢕⢕⠕⠅⢕⢕⢕⢕⢕⢕⢕⢕⢕⢕⢕⢕⢕⢕⢕⢕⢕⢕⢕⢕⢕⢕⢕⢕⢕⢕⢕⢕⢕⢕⢜⣿⣿⢕⢕⢕⢕⢕⢻⣿⣿⣿⣿⣿⣿⣿⣿⣿⣿⣿⣿⣿⣿⣇⣿⣿⣿⣿⣿⣿⣿⣿⣿⣿⣿⣿⣿⣿⣿⣿⣿⣿⣿⣿⣿⣿⣿⣿⡿⢕⠑⢕⢕⢕⢕⢕⢕⢕⢕⢕⢕⢕⢕⢕⢕⢕⢕⢕⢕⢕⢕⢕⢕⢕⢕⢕⢕⢕⢕⣿⣿⣿⢕⢕⢕⢕⢕⢕⢕⢕⢕⢕⢕⢕⢕⢕⢕⢕⢕⢕⠀</a:t>
            </a:r>
            <a:br/>
            <a:r>
              <a:t>⢕⢕⢕⢕⢕⢕⢕⢕⢕⢕⢕⢕⢕⢕⢕⢕⢕⢕⢕⢕⢕⢕⢕⢕⣕⣕⣕⣕⣕⣕⣕⣕⣕⣕⣕⣕⣕⣱⣵⣵⣵⣵⣵⣵⣷⣷⡷⢿⢷⢾⢿⢟⢟⢟⢟⢏⢏⢝⢝⢕⢕⢕⢕⢕⢕⢕⢕⢕⢕⢕⢕⢕⢕⢕⢕⢕⢕⢕⢕⢕⢕⢕⢕⢕⢕⢕⢕⢕⢕⢕⢕⢕⢕⢕⢕⢕⢕⠑⠑⠁⠑⢑⢀⠀⠀⠀⢕⢕⢑⢕⢕⢕⢕⢕⢕⢕⢕⢕⢕⢕⢕⢕⢕⢕⢕⢕⢕⢕⢕⢕⢕⢕⢕⢕⢕⢕⢕⢕⢕⢕⢕⢿⣿⡕⢕⢕⢕⢕⢕⢜⢿⣿⣿⣿⣿⣿⣿⣿⣿⣿⣿⣿⣿⣿⣿⣿⣿⣿⣿⣿⣿⣿⣿⣿⣿⣿⣿⣿⣿⣿⣿⣿⣿⣿⣿⣿⣿⠏⢕⢕⢕⢕⢕⢕⢕⢕⢕⢕⢕⢕⢕⢕⢕⢕⢕⢕⢕⢕⢕⢕⢕⢕⢕⢕⢕⢕⢕⢕⢕⢸⣿⣿⢕⢕⢕⢕⢕⢕⢕⢕⢕⢕⢕⢕⢕⢕⢕⢕⢕⢕⠀</a:t>
            </a:r>
            <a:br/>
            <a:r>
              <a:t>⢕⢕⢕⢕⣕⣕⣕⣕⣕⣱⣵⣵⣵⣵⣵⣵⣷⣷⣷⣷⣾⣿⣿⣿⣿⣿⣿⣿⡿⢿⢿⢿⢟⢟⢟⢟⢟⢟⢟⢝⢝⢝⢕⢕⢕⢕⢕⢕⢕⢕⢕⢕⢕⢕⢕⢕⢕⢕⢕⢕⢕⢕⣕⣕⣕⣵⣵⡵⢱⡵⢵⢗⢕⢕⢕⢕⢕⢕⢕⢕⢕⢕⢕⢕⢕⢕⢕⢕⢕⢕⢕⢕⢕⠕⢕⢕⢔⢐⢀⢄⢅⢅⢕⢕⢔⢕⢕⢕⢕⢕⢕⢕⢕⢕⢕⢕⢕⢕⢕⢕⢕⢕⢕⢕⢕⢕⢕⢕⢕⢕⢕⢕⢕⢕⢕⢕⢕⢕⢕⢕⢕⢸⣿⡇⢕⢕⢕⢕⢕⢕⢕⢝⢿⣿⣿⣿⣿⣿⣿⣿⣿⢿⣿⣿⣿⣿⣿⣿⣿⣿⣿⣿⣿⣿⣿⣿⣿⣿⣿⣿⣿⣿⣿⣿⣿⢟⢕⠀⠀⢕⢕⢕⢕⢕⢕⢕⢕⢕⢕⢕⢕⢕⢕⢕⢕⢕⢕⢕⢕⢕⢕⢕⢕⢕⢕⢕⢕⢕⢕⢸⣿⡿⢕⢕⢕⢕⢕⢕⢕⢕⢕⢕⢕⢕⢕⢕⢕⢕⢕⢕⠀</a:t>
            </a:r>
            <a:br/>
            <a:r>
              <a:t>⣿⣿⣿⣿⣿⣿⣿⣿⣿⣿⣿⣿⣿⣿⢿⢿⢿⢟⢟⢟⢏⢝⢝⢝⢝⢕⢕⢕⢕⢕⢕⢕⢕⢕⢕⢕⢕⢕⢕⢕⢕⢕⢕⢕⢕⢕⢕⢕⢕⢕⢕⢕⢕⢕⣕⣱⢵⢷⢾⢟⢟⢟⢟⢟⢝⢝⢕⢕⢕⢕⢕⢕⢕⢕⢕⢕⢕⢕⢕⢕⢕⢕⢕⢕⢕⢅⢕⢕⢕⢕⢕⢕⢕⢕⢕⢕⢕⢕⢕⢕⢕⢕⢕⢕⢕⢕⢕⢕⢕⢕⢕⢕⢕⢕⢕⢕⢕⢕⢕⢕⢕⢕⢕⢕⢕⢕⢕⢕⢕⢕⢕⢕⢕⢕⢕⢕⢕⢕⢕⢕⢕⢜⣿⣿⢕⢕⢕⢕⢕⢕⢕⢕⢕⢝⢿⣿⣿⣿⣿⣿⣷⣯⣵⣕⣝⣝⣝⣕⢕⣵⣵⣵⣷⣿⣿⣿⣿⣿⣿⣿⣿⣿⡿⢟⢕⢕⠕⠀⠀⠀⢕⢕⢕⢕⢕⢕⢕⢕⢕⢑⢕⢕⢕⢕⢕⠕⢕⢕⢕⢕⢕⢕⢕⢕⢅⢁⢁⢕⢕⢸⣿⣿⢕⢕⢕⢕⢕⢕⢕⢕⢕⢕⢕⢕⢕⢕⢕⢕⢕⢕⠀</a:t>
            </a:r>
            <a:br/>
            <a:r>
              <a:t>⢟⢟⢟⢟⢏⢝⢝⢝⢝⢕⢕⢕⢕⢕⢕⢕⢕⢕⢕⢕⢕⢕⢕⢕⢕⢕⢕⢕⢕⢕⢕⢕⢕⢕⢕⢕⢕⢕⢕⢕⢕⢕⢕⢕⢕⣱⡵⢕⢗⢗⢕⢜⢝⢝⢕⢕⢕⢕⢕⢕⢕⢕⢕⢕⢕⢕⢕⢕⢕⢕⢕⢕⢕⢕⢕⢕⢕⢕⢕⢕⢕⢕⢕⢕⢕⢕⢕⢕⢕⢕⢕⢕⢕⢕⢕⢕⢕⢕⢕⢕⢕⢕⢕⢕⢕⢕⢕⢕⢕⢕⢕⢕⢕⢕⢕⢕⢕⢕⢕⢕⢕⢕⢕⢕⢕⢕⢕⢕⢕⢕⢕⣱⣵⣵⣕⣕⢕⢕⢕⢕⢕⢕⣿⣿⢕⡕⢕⢕⢕⢕⢕⢕⢕⢕⢕⢜⢟⢿⣿⣿⣿⣿⣿⣿⣿⣿⣯⣿⣿⣿⣿⣿⣿⣿⣿⣿⣿⣿⣿⣿⢟⢏⢕⢕⢕⠇⠀⠀⠀⠀⢕⢕⢕⢕⢕⢕⢕⢕⢕⢕⢕⢕⢕⢕⢕⠀⢕⢕⢕⢕⢕⢕⢕⢕⢕⢕⢕⢕⢕⢕⣿⣿⢕⢕⢕⢕⢕⢕⢕⢕⢕⢕⢕⢕⢕⢕⢕⢕⢕⢕⠀</a:t>
            </a:r>
            <a:br/>
            <a:r>
              <a:t>⢕⢕⢕⢕⢕⢕⢕⢕⢕⢕⢕⢕⢕⢕⢕⢕⢕⢕⢕⢕⢕⢕⢕⢕⢕⢕⢕⢕⢕⢕⢕⢕⢕⢕⢕⢕⢕⢕⢕⢕⢝⢝⢕⢕⢕⢕⢕⢕⢕⢕⢕⢕⢕⢕⢕⢕⢕⢕⢕⢕⢕⢕⢕⢕⢕⢕⢕⢕⢕⢕⢕⢕⢕⢕⢕⢕⢕⢕⢕⢕⢕⢕⢕⢕⢕⢕⢕⢕⢕⢕⢕⢕⢕⢕⢕⢕⢕⢕⢕⢕⢕⢕⢕⢕⢕⢕⢕⢕⢕⢕⢕⢕⢕⢕⢕⢕⢕⢕⢕⢕⢕⢕⢕⢕⢕⢕⢕⢕⢕⢕⣿⣿⣟⣻⡿⢿⣿⣿⣷⣷⣷⣾⣿⢿⢕⢱⢕⢕⢕⢕⢕⢕⢕⢕⢕⢕⢕⠀⠈⠛⢿⣿⣿⣿⣿⣿⣿⣿⣿⣿⣿⣿⣿⣿⣿⣿⡿⢟⢝⢕⢕⢕⢕⢕⠁⠀⠀⠀⠀⢄⢕⢕⢕⢕⢕⢕⢕⢕⢕⢕⢕⢕⢕⢕⢕⢕⢕⢕⢕⢕⢕⢕⢕⠕⠕⢕⠕⢕⢕⢕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⣯⣿⣿⣿⣿⣷⣷⣿⣽⣯⣹⢕⢕⢕⢜⢷⢕⢕⢕⢕⢕⢕⢕⢕⢕⢐⠀⠀⠀⠀⠁⠙⠻⢿⣿⣿⣿⣿⣿⣿⣿⣿⢿⢏⢕⢕⢕⢕⢕⠕⠑⠁⠀⠀⠀⠀⠀⠀⢕⢕⢕⢕⢕⢕⢕⢕⢕⢁⢕⢕⡕⢕⢕⢑⠑⠑⢕⢕⠕⢕⣕⣕⣱⣥⣵⣶⡕⢕⢕⢻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⢕⢕⢕⢕⢕⢕⢕⢕⢕⢕⢕⢕⢕⢕⢕⢕⢕⢻⣿⣞⣿⣿⣿⣿⣿⣿⣿⣿⣿⢕⢜⢕⢕⢕⢕⢕⢕⢕⢕⢕⢕⢕⢕⢕⠀⠀⠀⠀⠀⠀⠀⠀⠉⢟⢿⢿⢿⢟⢝⢕⢕⢕⢕⢕⢕⢕⢀⠀⠀⠀⠀⠀⠀⠀⠀⠀⢕⢕⢕⢕⢕⢕⢕⢕⢕⢕⢕⡼⢕⢕⢕⡏⠄⣵⣷⣷⣿⣿⣿⣿⣿⣿⣿⡿⢕⢑⢕⢸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⠑⢕⢕⢕⢕⢕⢕⢕⢕⢕⢕⢕⢕⢕⢕⢕⢕⢕⢕⢕⢕⢕⢕⢕⢕⢕⢕⢕⢕⢕⢕⢕⢕⢕⢱⣿⣿⡯⣻⣿⣿⣿⣿⡿⢏⢕⢕⠑⢕⢕⢕⢕⢕⢕⢕⢇⢕⣕⣕⣕⡕⠀⠀⠀⠀⠀⠀⠀⠀⢔⢕⢕⠁⠀⢕⢕⢕⢕⢕⠀⠀⢕⢕⢕⠀⠀⠀⠀⠀⠀⠀⠀⠀⢕⢕⢕⢕⢕⢕⢕⢕⢕⢕⢞⢕⢕⢕⢸⢇⢄⢻⢿⣿⣿⣿⣿⣿⣿⣿⢟⢕⢕⢕⢕⢸⣿⡇⢕⢕⢕⢕⢕⢕⢕⢕⢕⢕⢕⢕⢕⢕⢕⢕⢕⠀</a:t>
            </a:r>
            <a:br/>
            <a:r>
              <a:t>⢕⢕⠕⢕⠅⢕⢕⢕⢕⢕⢕⢕⢕⢕⢕⢕⢕⢕⢕⢕⢕⢕⢕⢕⢕⢕⢕⢕⢕⢕⢕⢕⢕⢕⢕⢕⢕⢕⢕⢕⢕⢕⢕⢕⢕⢕⢕⢕⢕⢕⢕⢕⢕⢕⢕⢕⢕⢕⢕⢕⢕⢕⢕⢕⢕⢕⢕⢕⢕⢕⢕⢕⢕⢕⢕⢕⢕⢕⢕⢕⢕⢕⢕⢕⢕⢕⢕⢕⢕⢕⢕⢕⠀⢀⢄⢄⠀⠀⠑⠕⢕⢕⢕⢕⢕⢕⢕⢕⢕⢕⢕⢕⢕⢕⢕⢕⢕⢕⢕⢕⢕⢕⢕⢕⢕⢕⢕⢕⣱⣾⣿⢿⣿⣾⣿⣿⣿⣿⣿⣿⣷⣧⡕⠀⡕⢕⢕⢕⢕⠑⢕⢕⢕⢻⣿⡿⢗⠀⠀⠀⠀⠀⠀⠀⢄⣱⢕⢕⠀⠀⠀⢕⢕⢕⠁⠀⠀⠑⢕⢕⢕⠀⠀⠀⠀⠀⠀⠀⠀⢕⢕⢕⢕⢕⢕⣱⢞⠑⢕⢕⢕⢕⢕⣾⠀⢕⢕⢕⣝⣿⣿⣿⣿⣿⣷⣵⣄⢀⢑⢕⢸⣿⣇⢕⢕⢕⢕⢕⢕⢕⢕⢕⢕⢕⢕⢕⢕⢕⢕⢕⠀</a:t>
            </a:r>
            <a:br/>
            <a:r>
              <a:t>⢕⢕⠀⠁⠐⠑⢕⢕⢕⢕⢕⢕⢕⢕⢕⢕⢕⢕⢕⢕⢕⢕⢕⢕⢕⢕⢕⢕⢕⢕⢕⢕⢕⢕⢕⢕⢕⢕⢕⢕⢕⢕⢕⢕⢕⢕⢕⢕⢕⢕⢕⢕⢕⢕⢕⢕⢕⢕⢕⢕⢕⢕⢕⢕⢕⢕⢕⢕⢕⢕⢕⢕⢕⢕⢕⢕⢕⢕⢕⢕⢕⢕⢕⢕⢕⢕⢕⢕⢕⢕⢕⢕⢕⢕⢕⢑⠀⠀⠀⠀⠁⢕⢕⢕⢕⢕⢕⢕⢕⢕⢕⢕⢕⢕⢕⢕⢕⢕⢕⢕⢕⢕⢕⢕⢕⢕⢕⣾⣿⢟⣵⣿⣿⣿⣿⣿⣿⣿⣿⣿⣿⣿⡕⠀⢇⢕⢕⢕⢕⠀⢕⢕⢕⢕⢕⢕⢕⠀⠀⠀⠀⠀⠀⢄⣾⣯⢕⢕⠀⠀⠀⠁⠕⠀⠀⠀⠀⢄⢕⣱⣇⢔⠀⠀⠀⠀⠀⠀⢔⢕⢕⣕⢕⢕⢜⢕⢕⠀⢕⢕⢕⢕⢕⡇⠀⢵⣾⣿⣿⣿⣿⣿⣿⣿⣿⣿⣿⣿⣧⣕⡸⣿⣿⣇⢕⢕⢕⢕⢕⢕⢕⢕⢕⢕⢕⢕⢕⢕⢕⢕⠀</a:t>
            </a:r>
            <a:br/>
            <a:r>
              <a:t>⢕⢕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⢁⠀⠀⢄⢄⠀⠀⠁⢕⢕⢕⢕⢕⢕⢕⢕⢕⢕⢕⢕⢕⢕⢕⢕⢕⢕⢕⢕⢕⢕⣱⣿⡿⣳⣿⣿⣿⣿⣿⣿⣿⣿⣿⣿⣿⣿⣿⡇⠀⢕⢕⢕⢕⢕⠀⢕⢕⢕⢕⢕⢕⢕⢄⠀⠀⠀⠀⢀⣾⣿⢏⢕⢕⢕⠀⠀⠀⠀⠀⠀⠀⢀⢕⢕⢸⣿⣧⢀⠀⠀⠀⠀⠀⢕⢕⢞⢕⢕⢕⢕⢕⠑⠀⢕⢕⢕⢕⢸⢇⢀⣵⣿⣿⣿⣿⣿⣿⣿⣿⣿⣿⣿⣿⣿⣿⣿⣮⣻⣿⣷⣧⡕⢕⢕⢕⢕⢕⢕⢕⢕⢕⢕⢕⢕⢕⠀</a:t>
            </a:r>
            <a:br/>
            <a:r>
              <a:t>⢕⢕⢄⠀⠀⠀⠀⠀⠁⢕⢕⢕⢕⢕⢕⢕⢕⢕⢕⢕⢕⢕⢕⢕⢕⢕⢕⢕⢕⢕⢕⢕⢕⢕⢕⢕⢕⢕⢕⢕⢕⢕⢕⢕⢕⢕⢕⢕⢕⢕⢕⢕⢕⢕⢕⢕⢕⢕⢕⢕⢕⢕⢕⢕⢕⢕⢕⢕⢕⢕⢕⢕⢕⢕⢕⢕⢕⢕⢕⢕⢕⢕⢕⢕⢕⢕⢕⢕⢕⢕⢕⢕⢕⢄⢀⠑⢕⢀⠀⠀⢔⢔⢕⢕⢕⢕⢕⢕⢕⢕⢕⢕⢕⢕⢕⢕⢕⢕⢕⢕⢕⢕⢕⢕⣱⣿⣟⣽⣿⣿⣿⣿⣿⣿⣿⣿⣿⣿⣿⣿⣿⣿⣿⠀⢸⢕⢕⢕⢕⢀⢕⢕⢕⢕⢕⢕⢕⠁⠀⠀⠀⢀⣼⣿⢟⢕⢕⢕⢕⢔⢄⣄⣤⣄⣠⡗⡕⢕⢕⢕⣿⣿⣇⠀⠀⠀⠀⠀⢕⢕⢕⢕⢕⢕⢕⢕⠀⢕⢕⢕⢕⢕⣾⠑⢕⣾⣿⣿⣿⣿⣿⣿⣿⣿⣿⣿⣿⣿⣿⣿⣿⣿⣿⣷⣝⢿⣿⣕⢕⢕⢕⢕⢕⢕⢕⢕⢕⢕⢕⢕⠀</a:t>
            </a:r>
            <a:br/>
            <a:r>
              <a:t>⢕⢕⠀⠀⠀⠀⠀⠀⢁⢕⢕⢕⢕⢕⢕⢕⢕⢕⢕⢕⢕⢕⢕⢕⢕⢕⢕⢕⢕⢕⢕⢕⢕⢕⢕⢕⢕⢕⢕⢕⢕⢕⢕⢕⢕⢕⢕⢕⢕⢕⢕⢕⢕⢕⢕⢕⢕⢕⢕⢕⢕⢕⢕⢕⢕⢕⢕⢕⢕⢕⢕⢕⢕⢕⢕⢕⢕⢕⢕⢕⢕⢕⢕⢕⢕⢕⢕⢕⢕⢕⢕⢕⢕⢕⢕⠄⢕⢔⢔⢕⢕⢕⢕⢕⢕⢕⢕⢕⢕⢕⢕⢕⢕⢕⢕⢕⢕⢕⢕⢕⢕⢕⢕⢱⣿⡿⣼⣿⣿⣿⣿⣿⣿⣿⣿⣿⣿⣿⣿⣿⣿⢟⢕⠀⢸⡕⢕⢕⢕⢕⢕⢕⢕⢕⢕⢕⢕⠀⠀⠀⢀⣼⣿⢏⢕⢕⢕⢕⢕⢱⣾⣿⣿⣿⡟⣱⣷⡕⢕⢕⢜⣿⣿⡔⠀⠀⠀⠀⢕⢕⢕⢕⢕⢕⢕⢕⠀⢕⢕⢕⢕⢕⣿⠀⢜⣿⣿⣿⣿⣿⣿⣿⣿⣿⣿⣿⣿⣿⣿⣿⣿⣿⣿⣿⣿⣿⡻⣿⣧⡕⢕⢕⢕⢕⢕⢕⢕⢕⢕⢕⠀</a:t>
            </a:r>
            <a:br/>
            <a:r>
              <a:t>⢕⢕⠀⢀⢀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⢀⢄⢕⢕⢕⢕⢕⢕⢕⢕⢕⢕⢕⢕⢕⢕⢕⢕⢕⢕⣾⣿⢳⣿⣿⣿⣿⣿⣿⣿⣿⣿⣿⣿⣿⣿⣿⣿⣷⢕⠀⣸⣧⢕⢕⢕⢕⢕⢕⢕⢕⢕⢕⢕⠀⢀⢔⣾⣿⢏⢕⢕⢕⢕⢕⣵⣿⣿⣿⣿⢿⣾⣿⣿⡿⢕⢕⢕⢹⣿⣿⣇⢄⠀⠀⢕⢕⢕⢕⢕⢕⢕⢕⢀⡕⢕⢕⢕⢸⣿⠀⢕⢕⢹⣿⣿⣿⣿⣿⣿⣿⣿⣿⣿⣿⣿⣿⣿⣿⣿⣿⣿⣿⣿⣞⢿⣿⣇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⢁⢔⢔⢕⢕⢕⢕⢕⢕⢕⢕⢕⢕⢕⢕⢕⢕⢕⢕⢕⢕⢕⣼⣿⢯⣿⣿⣿⣿⣿⣿⣿⣿⣿⣿⣿⣿⣿⣿⣿⣿⣿⢕⠀⣿⣿⡕⢕⢕⢱⠀⢕⢕⢕⢕⢕⢕⢕⢕⢜⢟⢕⢕⢕⢕⢕⢕⣼⣿⣿⣿⢟⢕⢸⣿⣿⡿⢕⢕⢕⢕⢕⢻⣿⣿⣷⢕⢄⢕⢕⢕⢕⢕⢕⢕⢕⢕⡇⢕⢕⢕⢸⣿⠀⢕⢸⣿⣿⣿⣿⣿⣿⣿⣿⣿⣿⣿⣿⣿⣿⣿⣿⣿⣿⣿⣿⣿⣿⣯⢿⣿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⠁⢄⢕⢕⢕⢕⢕⢕⢕⢕⢕⢕⢕⢕⢕⢕⢕⢕⢕⢕⢕⢕⢕⢕⢕⣿⣿⣾⣿⣿⣿⣿⣿⣿⣿⣿⣿⣿⣿⣿⣿⣿⣿⣿⣿⢕⢔⣿⣿⡇⢕⢕⢸⡔⢕⢕⢕⢕⢕⠑⣱⡱⣷⣷⣿⣵⣳⣣⢕⢕⢻⣿⡟⢕⢕⢕⣸⣿⡏⢕⢕⢕⢕⢕⢕⢕⣝⢟⢜⢕⣱⢕⢕⢕⢕⢕⢕⢕⢕⢄⣧⢕⢕⢕⢸⣿⠀⢕⣼⣿⣿⣿⣿⣿⣿⣿⣿⣿⣿⣿⣿⣿⣿⣿⣿⣿⣿⣿⣿⣿⣿⣿⣎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⠁⢀⢔⢕⢕⢕⢕⢕⢕⢕⢕⢕⢕⢕⢕⢕⢕⢕⢕⢕⢕⢕⢕⢕⢕⢕⢕⢕⣿⣿⣿⣿⣿⣿⣿⣿⣿⣿⣿⣿⣿⣿⣿⣿⣿⣿⣿⡿⠁⢸⣿⣿⣷⠕⢕⢸⡇⢕⢕⢕⠀⢕⢀⣿⡇⣿⣿⣿⣿⣿⣳⢕⢕⠕⠀⠁⠁⠁⠈⢝⢕⢕⢕⢕⢕⢕⣵⣷⣿⣿⡏⣾⣿⣿⡕⢕⢕⢸⡇⢕⢕⢕⢅⢸⡕⠕⢕⢸⣿⠀⢜⣿⣿⣿⣿⣿⣿⣿⣿⣿⣿⣿⣿⣿⣿⣿⣿⣿⣿⣿⣿⣿⣿⣿⣿⣿⣞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⡿⢟⢕⢕⠀⣼⣿⣿⣿⡔⢕⣾⣇⠁⢕⢕⠀⢕⢱⣿⡇⢸⣿⣿⣿⣿⣿⡧⢕⠀⠀⠀⠀⠀⢔⢕⢱⣱⣵⣾⣿⣿⣿⣿⣿⣿⢕⣿⣿⣿⣇⢕⢕⢕⣷⢕⢕⢕⢕⢸⣷⠀⠑⢸⣿⢄⢜⣿⣿⣿⣿⣿⣿⣿⣿⣿⣿⣿⣿⣿⣿⣿⣿⣿⣿⣿⣿⣿⣿⣿⣿⣿⣿⣼⣿⣧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⣱⢵⢕⢕⢕⢕⢕⢕⢕⢕⢕⢕⢕⢕⢕⢕⢕⢕⢕⢕⢕⢕⢕⢕⢕⢕⢕⢕⢕⢕⢕⢕⢕⢕⢕⢕⢕⢕⢕⢕⣿⣿⢻⣿⣿⣿⣿⣿⣿⣿⣿⣿⣿⣿⣿⣷⣵⡕⢕⢕⢄⣿⣿⣿⣿⡇⢕⣿⣿⠀⢕⢕⢔⢑⣾⣿⣇⢸⣿⣿⣿⣿⣿⡇⠀⠀⠀⠀⠀⢄⢕⣵⣾⣿⣿⣿⣿⣿⣿⣿⣿⡟⣸⣿⣿⣿⣿⡕⢕⢕⣿⣇⢕⢕⢕⢸⣿⡇⠀⢸⣿⢕⢕⣜⢟⢿⣿⣿⣿⣿⣿⣿⣿⣿⣿⣿⣿⣿⣿⣿⣿⣿⣿⣿⣿⣿⣿⣿⣿⣧⢿⣿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⠓⠑⠓⠛⠑⠑⠑⠑⠑⠑⠑⠑⠑⠑⠑⠑⠑⠑⠑⠑⠑⠑⠑⠑⠑⠑⠑⠑⠑⠑⠑⠑⠑⠑⠑⠑⠑⠑⠑⠑⠑⠑⠑⠑⠛⠛⠘⠛⠛⠛⠛⠛⠛⠛⠛⠛⠛⠛⠛⠛⠛⠛⠃⠑⠘⠛⠛⠛⠛⠃⠘⠛⠛⠀⠑⠑⠃⠘⠛⠛⠛⠑⠛⠛⠛⠛⠛⠁⠀⠀⠀⠀⠀⠑⠚⠛⠛⠛⠛⠛⠛⠛⠛⠛⠛⠘⠛⠛⠛⠛⠛⠃⠑⠑⠛⠛⠑⠑⠑⠑⠛⠛⠀⠘⠛⠑⠑⠛⠓⠓⠛⠛⠛⠛⠛⠛⠛⠛⠛⠛⠛⠛⠛⠛⠛⠛⠛⠛⠛⠛⠛⠛⠛⠛⠘⠛⠃⠑⠑⠑⠑⠑⠀</a:t>
            </a:r>
            <a:br/>
          </a:p>
        </p:txBody>
      </p:sp>
    </p:spTree>
  </p:cSld>
  <p:clrMapOvr>
    <a:masterClrMapping/>
  </p:clrMapOvr>
</p:sld>
</file>

<file path=ppt/slides/slide7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⢿⢟⢝⢝⢝⢝⢝⢝⢝⢝⢝⢝⢝⢝⢝⢝⢝⢝⢝⢝⢝⢝⢕⢕⢕⢕⢕⢕⢕⢕⢕⢕⢕⢕⢕⢕⢕⢕⢕⢕⢕⢕⢕⢕⢕⢕⢕⢕⢕⢕⢕⢕⢕⢕⢕⢕⢕⢕⢕⢕⢕⢜⢱⢕⢕⢕⢕⢕⢕⢕⢕⢕⢕⢕⢜⢹⢿⣵⡕⢕⢕⢕⢕⢜⢕⢕⢕⢕⢕⢕⢕⢕⢕⢕⢕⢕⢕⢕⢕⢕⢕⢕⢕⢕⢕⢕⢝⡕⢕⢕⢕⢕⢕⢕⢕⢕⢕⢕⢕⢿⣿⣇⢕⢕⢕⢕⢕⢕⢕⢕⢕⢕⢕⢕⢕⢜⢕⢕⢕⢕⢕⢕⢕⢕⢕⢕⢕⢕⢜⢹⡇⢕⢕⣽⣿⣿⣿⣿⣿⣿⣿⣿⣿⣿⣿⣿⣟⣟⣟⣟⣟⣿⣿⢿⢿⢿⣿⣿⣿⣿⣿⣾⣿⣿⣿⣟⡕⢕⢕⢸⣿⣿⢇⢕⢕⢕⢕⢸⣿⢇⢕⢕⣺⣾⣿⣿⢿⣟⣿⣵⣽⣽⣿⣿⢿⣿⣿⣷⣕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⣿⣵⡕⢕⢕⢕⢕⢕⢕⢕⢕⢕⢕⢕⢕⢕⢕⢕⢕⢕⢕⢕⢕⢕⢕⢕⢕⢕⢕⢕⢕⢕⢕⢕⢕⢕⢕⢕⢕⢕⢕⢜⢻⣿⡕⢕⢕⢕⢕⢕⢕⢕⢕⢕⢕⢕⢕⢕⢕⢕⢕⢕⢕⢕⢕⢕⢕⢕⢕⢕⢕⣸⣷⣷⣾⣿⣿⣿⣿⣽⣿⣾⣿⣿⣿⣿⣿⡿⢿⣟⣟⣟⣟⣟⣟⣟⣟⣿⢿⢷⢾⣿⣽⣽⣟⣻⢿⣿⣿⣷⣧⣿⣿⡇⢕⢕⢕⢕⣱⣾⣿⣿⣿⣿⣿⡿⣫⣿⣿⣿⣿⣿⣿⣿⣿⣿⣧⣼⣿⡻⣿⣿⣿⣷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⢱⣕⢕⢕⢕⢕⢕⢕⢕⢕⢕⢜⢻⣿⣷⣕⢕⢕⢕⢕⢕⢕⢕⢕⢕⢕⢕⢕⢕⢕⢕⢕⢕⢕⢕⢕⢕⢕⢕⢕⢕⢕⢕⢕⢕⢕⢕⢕⢕⢕⢕⢕⢕⢕⢻⣷⡕⢕⢕⢕⢕⢕⢕⢕⢕⢕⢕⢕⢕⢕⢕⢕⢕⢕⢕⢕⣱⣵⣵⣵⣼⣿⣿⣿⣯⣽⣽⣽⣾⣿⣟⣻⣽⣿⣿⣿⣷⣿⣿⣿⣿⣿⣿⣿⣿⣿⣿⣿⣿⣿⣿⣿⣿⣷⣷⣷⣿⣿⣕⢹⢹⣻⣿⣿⣷⣧⣕⡕⣵⣿⣿⣻⣷⣷⣷⣷⣿⣿⣿⡟⢏⣿⣿⣿⡿⢟⢝⢕⢜⢜⢕⢜⢕⢜⢿⣿⣧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⢷⣵⢕⢕⢕⢕⢕⢕⢕⢕⢕⢜⣿⣿⣷⣕⢕⢕⢕⢕⢱⢕⢕⢕⢕⢕⢕⢕⢕⢕⢕⢕⢕⢕⢕⢕⢕⢕⢕⢕⢕⢕⢕⢕⢕⢕⢕⢕⢕⢕⢕⢕⢜⢻⣷⢕⢕⢕⢕⢕⢕⢕⢕⢕⢕⢕⢕⢕⢕⢕⢕⢕⣵⣾⣿⢟⣟⣟⣟⣫⣿⣿⣿⣿⣿⣿⣫⣾⣿⣿⣿⣿⣿⣿⣿⣿⣿⣿⣿⣿⣿⣿⣿⣿⣿⣿⣿⣿⣿⣿⣿⣿⣿⣿⣿⢿⢿⣿⣿⣿⡏⢜⢝⢻⢿⣿⣿⣿⣿⣷⡻⣿⣿⣿⣿⡟⢝⣵⣿⣿⣟⡕⢕⢕⣵⣿⡇⣕⣧⡇⢕⢕⢕⢹⣿⣷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⢳⣧⡕⢕⢕⢕⢕⢕⢕⢕⢜⢻⣿⣿⣷⣵⢕⢕⢕⢜⢳⣕⢕⢕⢕⢕⢕⢕⢕⢕⢕⢕⢕⢕⢕⢕⢕⢕⢕⢕⢕⢕⢕⢕⢕⢕⢕⢕⢕⢕⢕⢜⢻⡕⢕⢕⢕⢕⢕⢕⢕⢕⢕⢕⢕⢕⢕⢕⣵⣿⡿⢟⣵⣿⣿⣿⣿⣿⣿⣿⣿⣿⡿⢿⡟⣟⣿⣿⣾⣿⣿⣿⣿⣿⣿⣿⣿⣿⢿⣿⡿⢿⣟⣿⣽⣿⣿⣷⣷⣷⣿⣿⣿⣿⣿⣷⣾⣷⣷⣕⢕⢕⢕⢜⢝⢿⣿⣿⣿⣟⣿⡏⢇⣵⡿⣿⣿⣿⣟⣕⣵⣾⣿⣿⣿⣿⣿⣿⢕⢕⢕⢕⢜⢻⣿⣧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⢻⣷⣕⢕⢕⢕⢕⢕⢕⢕⢜⢻⣿⣿⣿⣇⡕⢕⢕⢜⢳⣕⢜⢕⢕⢕⢕⢕⢕⢕⢕⢕⢕⢕⢕⢕⢕⢕⢕⢜⣳⡕⢕⢕⢕⢕⢕⢕⢕⢕⢕⢻⡇⢕⢕⢕⢕⢕⢕⢕⢕⢕⢕⢕⢕⣾⣿⢟⣵⣿⣿⣿⣿⣿⣿⣿⡿⢟⢝⢕⢕⢕⢕⢜⢿⢟⢟⣟⣯⣽⣽⣽⣽⣽⣝⣟⢻⢷⣯⣿⡻⣿⣿⣿⣿⣿⣿⣿⣿⣿⣿⣿⣿⣿⣿⣿⣿⡟⢕⢕⢕⢕⢕⢕⢜⢟⢿⡿⢝⢱⡿⢏⣱⣿⣿⣿⣿⣿⣿⣿⣿⣿⣿⣿⣿⣿⢕⢕⢕⢕⣕⣵⣿⣿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⢹⢷⣕⡕⢕⢕⢕⢕⢕⢕⢕⢝⣿⣿⣷⣇⡕⢕⢕⢝⢷⣕⢕⢵⢕⢕⢕⢕⢕⢕⢕⢕⢕⢕⢕⢕⢕⢕⢱⣱⢕⢕⢕⢕⢕⢕⢕⢕⢕⢕⢻⢕⢕⢕⢕⢕⢕⢕⢕⢕⣵⣾⣿⣿⢏⣾⣿⣿⣿⣿⣿⣿⡿⢏⢕⢕⢕⢕⢕⢜⢕⣵⣷⣿⣿⣿⣿⣿⣿⣿⣿⣿⣿⣿⣿⣷⣷⣽⣝⡳⢮⣝⡻⢿⣿⣿⣿⣿⣿⣿⣿⣿⣿⣿⡿⢕⢕⢕⢕⢕⢕⢕⢕⢕⢕⢕⢕⢏⢕⡼⢿⢿⣿⣿⣿⣿⣿⣿⣿⣿⣿⣿⣿⢇⢕⢳⣿⣿⣿⡿⢟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⢣⡕⢕⢕⢕⢕⢕⢝⢻⢧⣕⢕⢕⢕⢕⢕⢕⢜⢟⡻⢿⣷⣕⢕⢕⢜⢝⢧⡕⢕⢕⢕⢕⢕⢕⢕⢕⢕⢕⢕⢕⢕⢕⢕⢜⢎⡕⢕⢕⢕⢕⢕⢕⢕⢕⢕⢕⢕⢕⢕⢕⢕⢕⣱⣿⡿⢏⣱⣾⣿⣿⣿⣿⣿⣿⣿⡟⢕⢕⢕⢕⢕⢕⣱⣾⣿⣿⣿⣿⣿⣿⣿⣿⣿⣿⣿⣿⣿⣿⣿⣿⣿⣿⣿⣿⣷⣧⣝⡳⢝⡻⣿⣿⣿⣿⣿⣿⣿⡟⢕⢕⢕⢕⢕⢕⢕⢕⢕⢕⢕⢕⢕⢕⢕⢕⢕⢕⢹⣿⣿⣿⣿⣿⣿⣿⡿⢏⢕⢕⢕⢕⢕⢝⢿⣿⣧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⢷⣕⡕⢕⢕⢕⢜⢟⢷⣕⢕⢕⢕⢕⢕⢕⢜⢟⢿⣿⣷⣕⢕⢕⢜⢹⣇⢕⢕⢕⢕⢕⢕⢕⢕⢕⢕⢕⢕⢕⢕⢕⢕⢱⢕⢕⢕⢕⢕⢕⢕⢕⢕⢕⢕⢕⢕⢕⢕⣾⣿⢟⢕⢸⣿⣿⣿⣿⣿⣿⣿⣿⣿⡇⢕⢕⢕⢕⢕⣾⣿⣿⣿⣿⣿⣿⣿⣿⣿⣿⣿⣿⣿⣿⣿⣿⣿⣿⣿⣿⣿⣿⣿⣿⣿⣿⣷⡝⢇⢻⣿⣿⣿⡟⢟⢕⢕⢕⢕⢕⢕⢕⢕⢕⢕⢕⢕⢕⢕⢕⢕⢕⢕⢕⢕⢜⢝⢝⢝⢝⣝⢕⢕⢕⢕⢕⢕⢕⢕⢕⢕⢻⣿⣿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⢗⢵⣕⢕⢕⢕⢕⢝⢳⣕⢕⢕⢕⢕⢕⢕⢕⢕⢜⢟⢷⡕⢕⢕⢜⢕⡕⢕⢕⢕⢕⢕⢕⢕⢕⢕⢕⢕⢕⢕⢕⢕⢜⢕⢕⢕⢕⢕⢕⢕⢕⢕⢕⢕⢕⣵⣿⡿⢏⢕⢕⢸⣿⣿⣿⣿⣿⣿⣿⣿⣿⣿⡕⢕⢕⢕⣿⣿⣿⣿⣿⣿⣿⣿⣿⣿⣿⣿⣿⣿⣿⣿⣿⣿⣿⣿⣿⣿⣿⣿⣿⣿⣿⣿⣿⣿⣧⢕⢜⢻⢻⢜⢕⢕⢕⢕⢕⢕⢕⢕⢕⢕⢕⢕⢕⢕⢕⢕⢕⢕⢕⠅⢕⢕⢕⢕⢕⢕⢕⢕⢕⢕⢕⢕⢕⢕⢕⢕⢕⢕⢜⢻⣿⣷⡕⢕⢕⢕⢕⢕⢕⢕⢕⢕⢕⠀</a:t>
            </a:r>
            <a:br/>
            <a:r>
              <a:t>⣷⣵⣕⢕⢕⢕⢕⢕⢕⢕⢕⢕⢕⢕⢕⢕⢕⢕⢕⢕⢕⢕⢕⢕⢕⢕⢕⢕⢕⢕⢕⢕⢕⢕⢕⢕⢕⢕⢕⢕⢕⢕⢕⢕⢕⢕⢕⢕⢕⢕⢕⢕⢕⢕⢕⢕⢕⢕⢕⢕⢕⢕⢕⢕⢕⢕⢕⢕⢕⢕⢕⢕⢕⢕⢕⢕⢕⢜⢗⢧⡕⢕⢕⢕⢜⢳⣵⡕⢕⢕⢕⢕⢕⢕⢕⢜⢟⢷⡕⢕⢕⢕⢕⢕⢕⢕⢕⢕⢕⢕⢕⢕⢕⢕⢕⢕⢕⢕⢕⢕⢕⢕⢕⢕⢕⢕⢕⢕⢵⣾⣿⢟⢕⢕⢕⢕⣿⣿⣿⣿⣿⣿⣿⣿⣿⣿⣿⣿⣧⡕⢸⣿⣿⣿⣿⣿⣿⣿⣿⣿⣿⣿⣿⣿⣿⣿⣿⣿⣿⣿⣿⣿⣿⣿⣿⣿⣿⣿⣿⣿⢯⢝⣷⢕⢕⢕⢕⢕⢕⢕⢕⢕⢕⢕⢕⢕⢕⢕⢕⢕⢕⢕⢕⢕⢕⠅⠀⢀⢕⢕⢕⢕⠑⢕⠀⠑⢕⢕⢕⢕⢕⢕⢕⢕⢕⢕⢕⢜⢿⣿⣧⢕⢕⢕⢕⢕⢕⢕⢕⢕⠀</a:t>
            </a:r>
            <a:br/>
            <a:r>
              <a:t>⣿⣿⣿⣷⣧⣕⢕⢕⢕⢕⢕⢕⢕⢕⢕⢕⢕⢕⢕⢕⢕⢕⢕⢕⢕⢕⢕⢕⢕⢕⢕⢕⢕⢕⢕⢕⢕⢕⢕⢕⢕⢕⢕⢕⢕⢕⢕⢕⢕⢕⢕⢕⢕⢕⢕⢕⢕⢕⢕⢕⢕⢕⢕⢕⢕⢕⢕⢕⢕⢕⢕⢕⢕⢕⢕⢕⢕⢕⢕⢕⢕⢣⣕⢕⢕⢕⢕⢝⢧⡕⢕⢕⢕⢕⢕⢕⢕⢕⢝⢱⡕⢕⢕⢕⢕⢕⢕⢕⢕⢕⢕⢕⢕⢕⢕⢕⢕⢕⢕⢕⢕⢕⢕⢕⢕⢕⢕⢱⣿⣿⢏⢕⢕⢕⢕⢜⡿⢿⣿⣿⣿⣿⣿⣿⣿⣿⣿⣿⣿⣿⣷⣾⣿⣿⣿⣿⣿⣿⣿⣿⣿⣿⣿⣿⣿⣿⣿⣿⣿⣿⣿⣿⣿⣿⣿⣿⣿⣿⡽⢕⢕⢕⢝⢕⢕⢕⢕⢕⢕⢕⢕⢕⢕⢕⢕⢕⢕⢕⢕⢕⢕⣵⢕⢕⢕⠀⢄⢕⢕⢕⢕⢕⢔⢀⠀⠀⢕⢕⢕⢕⢕⢕⢕⢕⢕⢕⢕⢕⢕⢻⣿⣷⡕⢕⢕⢕⢕⢕⢕⢕⠀</a:t>
            </a:r>
            <a:br/>
            <a:r>
              <a:t>⢝⢟⢟⢻⢿⣿⣿⣧⣕⡕⢕⢕⢕⢕⢕⢕⢕⢕⢕⢕⢕⢕⢕⢕⢕⢕⢕⢕⢕⢕⢕⢕⢕⢕⢕⢕⢕⢕⢕⢕⢕⢕⢕⢕⢕⢕⢕⢕⢕⢕⢕⢕⢕⢕⢕⢕⢕⢕⢕⢕⢕⢕⢕⢕⢕⢕⢕⢕⢕⢕⢕⢕⢕⢕⢕⢕⢕⢕⢕⢕⢕⢕⢜⢕⢇⡕⢕⢕⢕⢜⢱⢕⢕⢕⢕⢕⢕⢕⢕⢕⢜⢕⢕⢕⢕⢕⢕⢕⢕⢕⢕⢕⢕⢕⢕⢕⢕⢕⢕⢕⢕⢕⢕⢕⢕⢕⢕⣾⣿⢇⢕⢕⢕⢕⢕⢕⢜⢟⢟⢿⣿⣿⣿⣿⣿⣿⣿⣿⣿⣿⣿⣿⣿⣿⣿⣿⣿⣿⣿⣿⣿⣿⣿⣿⣿⢿⡿⢿⢟⢟⢟⢕⢕⣿⢻⡿⢏⢝⢕⢕⢕⢕⢕⢕⢕⢕⢕⢕⢕⢕⢕⢕⢕⢕⢕⢕⢕⢕⢕⣵⣿⢟⢕⢕⢕⢕⢕⢕⢕⢕⢕⢕⢕⢕⢄⢔⢕⢱⣵⣷⣷⣧⡕⠑⠕⢕⢕⢕⢕⢕⢜⢿⣿⣧⢕⢕⢕⢕⢕⢕⠀</a:t>
            </a:r>
            <a:br/>
            <a:r>
              <a:t>⡕⢕⢕⢕⢕⢕⢝⢝⢟⢟⢿⢷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⡟⢕⢕⢕⢕⢕⢕⢕⢕⢕⢕⢕⢝⢟⣿⡟⢿⢿⡿⢿⢿⢿⢿⢿⢿⣿⣿⣿⣿⣿⡿⣿⣿⣿⣿⡟⢕⢕⢕⢕⢕⢕⢕⢕⢕⢕⢕⢕⢕⢕⢕⢕⢕⢕⢕⢕⢕⢕⢕⢕⢕⢕⢕⢕⢕⢕⢕⢕⣕⣵⣿⡿⢕⢕⢕⢕⢕⢕⢕⢕⢕⢕⢕⢕⢕⢕⢕⢕⢄⠁⠙⠙⠙⠑⠀⢀⢀⢕⢕⢕⢕⢕⢕⢕⢻⣿⣷⡕⢕⢕⢕⢕⠀</a:t>
            </a:r>
            <a:br/>
            <a:r>
              <a:t>⡕⢕⢕⢕⢕⢕⢕⢕⢕⢕⢕⢕⢕⢜⢝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⢇⢕⢕⢕⢕⢕⢕⢕⢕⢕⢕⢕⢕⢕⢕⢕⢕⢕⢕⢕⢕⢕⢕⢕⢕⢝⢝⢻⢕⢝⢜⢿⣿⡿⢿⢕⢕⢕⢕⢕⢕⢕⢕⢕⢕⢕⢕⢕⢕⢕⢕⢕⢕⢕⢕⢕⢕⢕⢕⢕⢕⢕⢕⢕⢕⢕⣵⣾⢿⢏⢕⢕⢕⢕⢕⢕⢕⠕⠕⠕⠕⠕⠑⠕⢕⢕⢕⢕⢕⢔⢀⢄⢄⢔⢕⢕⢕⢕⢕⢕⢕⢕⢕⢕⢕⢝⣿⣿⡕⢕⢕⢕⠀</a:t>
            </a:r>
            <a:br/>
            <a:r>
              <a:t>⢕⢕⢕⢕⢕⢕⢕⢕⢕⢕⢕⢕⢕⢕⢕⢕⢕⢕⢕⢕⢕⢕⢕⢕⢕⡕⢕⢕⢕⢕⢕⢕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⢕⢕⢕⢕⢕⢕⢕⢕⢕⢕⢕⢕⢕⢕⢕⢕⢜⢏⢕⢕⢕⢕⢕⢕⢕⢕⢕⢕⢕⢕⢕⢕⢕⢕⢕⢕⢕⢕⢕⢕⢕⢕⢕⢕⢕⢕⢕⢕⢕⢕⢏⢝⢕⢕⢕⢕⢕⢕⢕⢕⢕⢄⢄⢄⢄⢀⢀⢄⢅⡕⢕⢕⢕⢕⢕⢕⢕⢕⢕⢕⢕⢕⢕⢕⢕⢕⢕⢕⢕⢕⢕⢜⢿⣿⣕⢕⢕⠀</a:t>
            </a:r>
            <a:br/>
            <a:r>
              <a:t>⢕⢕⢕⢕⢕⢕⢕⢕⢕⢕⢕⢕⢕⢕⢕⢕⢕⢕⢕⢕⢕⢕⢕⢕⢕⢕⢝⢎⢷⢧⣕⡕⢕⢕⢕⢕⢕⢕⢕⢕⢇⢵⢵⣕⢕⢕⢕⢕⡕⢕⢕⢕⢕⢕⢕⢕⢕⢕⢕⢕⢕⢕⢕⢕⢕⢕⢕⢕⢕⢕⢕⢕⢕⢕⢕⢕⢕⢕⢕⢕⢕⢕⢕⢕⢕⢕⢕⢕⢕⢕⢕⢕⢕⢕⢕⢕⢕⢕⢕⢕⢕⢕⢕⢕⢕⢕⢕⢕⢕⢕⢕⢕⢕⢕⢕⢕⢕⢕⢕⢕⢕⢕⢕⢕⢕⣿⣿⢕⢱⢕⢕⢕⢕⢕⢕⢕⢕⢕⢕⢕⢕⢕⢕⢕⢕⢕⢕⢕⢕⢕⢕⢕⢕⢕⢕⢕⢕⢕⢕⢕⢕⢕⢕⢕⢕⢕⢕⢕⢕⢕⢕⢕⢕⢕⢕⢕⢕⢕⢕⢕⢕⢕⢕⢕⢕⢕⢕⢕⢕⣵⣷⣾⣧⢕⢕⢕⢕⢕⢕⢕⢕⢕⢕⢕⢕⢕⢕⢕⢕⢕⢕⣿⣿⣧⡕⢕⢕⢕⢕⢕⢕⢕⢕⢕⢕⢕⢕⢕⢕⢕⢕⢕⢕⢕⢕⢜⢻⣿⣧⢕⠀</a:t>
            </a:r>
            <a:br/>
            <a:r>
              <a:t>⢕⢕⢕⢕⢕⢕⢕⢕⢕⢕⢕⢕⢕⢕⢕⢕⢕⢕⢕⢕⢕⢕⢕⢕⢕⢕⢕⢕⢕⢕⢜⢝⢟⢷⢵⢕⢕⢕⢕⢕⢕⢕⢕⢝⢝⢷⣷⣧⣽⣷⣧⣵⣕⢕⢕⢕⢕⢕⢕⢕⢕⢕⢕⢕⢕⢕⢕⢕⢕⢕⢕⢕⢕⢕⢕⢕⢕⢕⢕⢕⢕⢕⢕⢕⢕⢕⢕⢕⢕⢕⢕⢕⢕⢕⢕⢕⢕⢕⢕⢕⢕⢕⢕⢕⢕⢕⢕⢕⢕⢕⢕⢕⢕⢕⢕⢕⢕⢕⢕⢕⢕⢕⢕⢕⢱⣿⡟⢕⢜⢕⢕⢕⢕⢕⢕⢕⢕⢕⢕⢕⢕⢕⢕⢕⢕⢕⢕⢕⢕⢕⢕⢕⢕⢕⢕⢕⢕⢕⢕⢕⢕⢕⢕⢕⢕⢕⢕⢕⢕⢕⢕⢕⢕⢕⢕⢕⢕⢕⢕⢕⢕⢕⢕⢕⢕⢕⣵⣾⡿⢿⢟⢝⢕⢕⢕⢕⢕⢕⢕⢕⢕⢕⢕⢕⢕⢕⢕⢕⢕⢕⢕⢸⣿⣿⣿⣧⡕⢕⢕⢕⢕⢕⢕⢕⢕⢕⢕⢕⢕⢕⢕⢕⢕⢕⢕⢕⢕⢿⣿⣷⠀</a:t>
            </a:r>
            <a:br/>
            <a:r>
              <a:t>⢕⢕⢕⢕⢕⢕⢕⢕⢕⢕⢕⢕⢕⢕⢕⢕⢕⢕⢕⢕⢕⢕⢕⢕⢕⢕⢕⢕⢕⢕⢕⢕⢕⢕⢕⢕⢕⢕⢕⢕⢕⢕⢕⢕⢕⢕⢕⢝⢟⢿⢿⣿⣿⣿⣷⣧⣕⡕⢕⢕⢕⢕⢕⢕⢕⢕⢕⢕⢕⢕⢕⢕⢕⢕⢕⢕⢕⢕⢕⢕⢕⢕⢕⢕⢕⢕⢕⢕⢕⢕⢕⢕⢕⢕⢕⢕⢕⢕⢕⢕⢕⢕⢕⢕⢕⢕⢕⢕⢕⢕⢕⢕⢕⢕⢕⢕⢕⢕⢕⢕⢕⢕⢕⢕⢸⣿⡇⢕⢱⣷⣕⢕⢕⢕⢕⢕⢕⢕⢕⢕⢕⢕⢕⢕⢕⢕⢕⢕⢕⢕⢕⢕⢕⢕⢕⢕⢕⢕⢕⢕⢕⢕⢕⢕⢕⢕⢕⢕⢕⢕⢕⢕⢕⢕⢕⢕⢕⢕⢕⢕⢕⢕⣕⣵⣾⢿⢟⢝⢕⢕⢕⢕⢕⢕⢕⢕⢕⢕⢕⢕⢕⢕⢕⢕⢕⢕⢕⢕⢕⢕⢕⢕⣿⣿⡝⢿⣿⣧⢕⢕⢕⢕⢕⢕⢕⢕⢕⢕⢕⢕⢕⢕⢕⢕⢕⢕⢕⢜⢜⢿⠀</a:t>
            </a:r>
            <a:br/>
            <a:r>
              <a:t>⢕⢕⢕⢕⢕⢕⢕⢕⢕⢕⢕⢕⢕⢕⢕⢕⢕⢕⢕⢕⢕⢕⢕⢕⢕⢕⢕⢕⢕⢕⢕⢕⢕⢕⢕⢕⢕⢕⢕⢕⢕⢕⢕⢕⢕⢕⢕⢕⢕⢕⢕⢜⢝⢻⢿⣿⣿⣿⣷⣷⣵⣕⡕⢕⢕⢕⢕⢕⢕⢕⢕⢕⢕⢕⢕⢕⢕⢕⢕⢕⢕⢕⢕⢕⢕⢕⢕⢕⢕⢕⢕⢕⢕⢕⢕⢕⢕⢕⢕⢕⢕⢕⢕⢕⢕⢕⢕⢕⢕⢕⢕⢕⢕⢕⢕⢕⢕⢕⢕⢕⢕⢕⢕⢕⣾⣿⡇⢕⢕⢝⢿⣷⣵⡕⢕⢕⢕⢕⢕⢕⢕⢕⢕⢕⢕⢕⢕⢕⢕⢕⢕⢕⢕⢕⢕⢕⢕⢕⢕⢕⢕⢕⢕⢕⢕⢕⢕⢕⢕⢕⢕⢕⢕⢕⢕⢕⣕⣱⣵⢷⢞⢟⢝⢕⢕⢕⢕⢕⢕⢕⢕⢕⢕⢕⢕⢕⢕⢕⢕⢕⢕⢕⢕⢕⢕⢕⢕⢕⢕⢕⢕⢕⢸⣿⡇⢕⢝⢿⣷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⢵⣵⣕⡕⢕⢕⢕⢕⢕⢝⢟⢻⢿⣿⣿⣿⣷⣷⣵⣕⢕⢕⢕⢕⢕⢕⢕⢕⢕⢕⢕⢕⢕⢕⢕⢕⢕⢕⢕⢕⢕⢕⢕⢕⢕⢕⢕⢕⢕⢕⢕⢕⢕⢕⢕⢕⢕⢕⢕⢕⢕⢕⢕⢕⢕⢕⢕⢕⢕⢕⢕⢕⢕⢕⢕⢕⢕⣿⣿⣧⢕⢕⢕⢕⢜⢝⢿⢷⣵⣕⣕⡕⢕⢕⢕⢕⢕⢕⢕⢕⢕⢕⢕⢕⢕⢕⢕⢕⢕⢕⢕⢕⢕⢕⢕⢕⢕⢕⢕⢕⣕⣕⣱⣵⢵⢷⢗⢟⢝⢝⢕⢕⢕⢕⢕⢕⢕⢕⢕⢕⢕⢕⢕⢕⢕⢕⢕⢕⢕⢕⢕⢕⢕⢕⢕⢕⢕⢕⢕⢕⢕⢕⢕⢕⢕⢜⣿⣿⢕⢕⢜⢻⣿⣷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⢏⢝⢻⢷⣷⣵⣕⡕⢕⢕⢕⢕⢜⢝⢟⢿⣿⣿⣿⣿⣷⣧⣕⡕⢕⢕⢕⢕⢕⢕⢕⢕⢕⢕⢕⢕⢕⢕⢕⢕⢕⢕⢕⢕⢕⢕⢕⢕⢕⢕⢕⢕⢕⢕⢕⢕⢕⢕⢕⢕⢕⢕⢕⢕⢕⢕⢕⢕⢕⢕⢕⢕⢕⢕⢕⢕⣿⣿⡟⢕⢕⢕⢕⢕⢕⢕⢕⢕⢝⢝⢝⢝⢝⢗⢗⢇⢕⢕⢕⣕⣕⣕⣕⣕⣕⣕⡱⢵⢕⢕⢕⢗⢕⢕⢕⢕⢕⢕⢕⢕⢕⢕⢕⢕⢕⢕⢕⢕⢕⢕⢕⢕⢕⢕⢕⢕⢕⢕⢕⢕⢕⢕⢕⢕⢕⢕⢕⢕⢕⢕⢕⢕⢕⢕⢕⢕⢕⢕⢕⢕⢕⢕⢕⢕⢕⢹⣿⡇⢕⢕⢕⢜⢿⣿⣷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⢟⢿⢿⣷⣷⣧⣕⣕⢕⢕⢕⢕⢝⢟⢻⢿⣿⣿⣿⣷⣧⣕⡕⢕⢕⢕⢕⢕⢕⢕⢕⢕⢕⢕⢕⢕⢕⢕⢕⢕⢕⢕⢕⢕⢕⢕⢕⢕⢕⢕⢕⢕⢕⢕⢕⢕⢕⢕⢕⢕⢕⢕⢕⢕⢕⢕⢕⢕⢕⢕⢕⣿⣿⡇⢕⢕⢕⢕⢕⢕⢕⢕⢕⢕⢕⢕⢕⢕⢕⢕⢕⢕⢕⢕⢕⢝⢝⢝⢝⢕⢕⢕⢕⢕⢕⢕⢕⢕⢕⢕⢕⢕⢕⢕⢕⢕⢕⢕⢕⢕⢕⢕⢕⢕⢕⢕⢕⢕⢕⢕⢕⢕⢕⢕⢕⢕⢕⢕⢕⢕⢕⢕⢕⢕⢕⢕⢕⢕⢕⢕⢕⢕⢕⢕⢕⢕⢕⢕⢕⢕⢜⣿⣧⢕⢕⢕⢕⢕⢝⢿⣿⣧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⢝⢻⢿⣿⣷⣷⣧⣕⡕⢕⢕⢕⢜⢝⢟⢿⢿⣿⣿⣿⣷⣵⣕⢕⢕⢕⢕⢕⢕⢕⢕⢕⢕⢕⢕⢕⢕⢕⢕⢕⢕⢕⢕⢕⢕⢕⢕⢕⢕⢕⢕⢕⢕⢕⢕⢕⢕⢕⢕⢕⢕⢕⢕⢕⢕⢕⢕⣿⣿⣧⢕⢕⢕⢕⢕⢕⢕⢕⢕⢕⢕⢕⢕⢕⢕⢕⢕⢕⢕⢕⢕⢕⢕⢕⢕⢕⢕⢕⢕⢕⢕⢕⢕⢕⢕⢅⢕⢕⢕⢕⢕⢕⢕⢕⢕⢕⢕⢕⢕⢕⢕⢕⢕⢕⢕⢕⢕⢕⢕⢕⢕⢕⢕⢕⢕⢕⢕⢕⢕⢕⢕⢕⢕⢕⢕⢕⢕⢕⢕⢕⢕⢕⢕⢕⢕⢕⢕⣿⣿⡕⢕⢕⢕⢕⢕⢕⢻⣿⣿⣧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⢟⢿⣿⣷⣧⣕⣕⢕⢕⢕⢕⢕⢝⢟⢻⢻⢿⢿⣷⣵⣕⡕⢕⢕⢕⢕⢕⢕⢕⢕⢕⢕⢕⢕⢕⢕⢕⢕⢕⢕⢕⢕⢕⢕⢕⢕⢕⢕⢕⢕⢕⢕⢕⢕⢕⢕⢕⢕⢕⢕⢕⣿⣿⣿⢕⢕⢕⢕⢕⢕⢕⢕⢕⢕⢕⢕⢕⢕⢕⢕⢕⢕⢕⢕⢕⢕⢕⢕⢕⢕⢕⢕⢕⢕⢕⢕⢕⢕⢕⢕⠁⢕⢕⢕⢕⢕⢕⢕⢕⢕⢕⢕⢕⢕⢕⢕⢕⢕⢕⢕⢕⢕⢕⢕⢕⢕⢕⢕⢕⢕⢕⢕⢕⢕⢕⢕⢕⢕⢕⢕⢕⢕⢕⢕⢕⢕⢕⢕⢕⢕⢕⢸⣿⡇⢕⢕⢕⢕⢕⢕⢕⢝⢿⣿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⢝⢟⢻⢷⣷⣵⣕⡕⢕⢕⢕⢕⢕⢕⢕⢝⢟⢻⢷⣧⣕⡕⢕⢕⢕⢕⢕⢕⢕⢕⢕⢕⢕⢕⢕⢕⢕⢕⢕⢕⢕⢕⢕⢕⢕⢕⢕⢕⢕⢕⢕⢕⢕⢕⢕⢕⢕⢹⣿⣿⢕⢕⢕⢕⢕⢕⢕⢕⢕⢕⢕⢕⢕⢕⢕⢕⢕⢕⢔⢕⢕⢕⢕⢕⢕⢕⢕⢕⢕⢕⢑⢕⢕⢕⢕⢕⠑⢅⢕⢕⢕⢕⢕⢕⢕⢕⢕⢕⢕⠑⢔⢕⢕⢕⢕⢕⢕⢕⢕⢕⢕⢕⢕⢕⢕⢕⢕⢕⢕⢕⢕⢕⢕⢕⢕⢕⢕⢕⢕⢕⢕⢕⢕⢕⢕⢕⢕⢸⣿⣇⢕⢕⢕⢕⢕⢕⢕⢕⢜⢝⣿⣿⣧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⢝⢕⢜⢕⢕⢇⢕⢕⢕⢕⢕⢕⢕⢕⢝⢝⢗⢧⡕⢕⢕⢕⢕⢕⢕⢕⢕⢕⢕⢕⢕⢕⢕⢕⢕⢕⢕⢕⢕⢕⢕⢕⢕⢕⢕⢕⢕⢕⢕⢕⢕⢜⣿⣿⡇⢕⢕⢕⢕⢕⢕⢕⢕⢕⢕⢕⢕⢕⢕⢕⢕⢕⢕⢕⢕⢕⢕⢕⢕⢕⢕⢕⢕⢕⢕⢕⢕⠕⢕⢕⢀⢕⡕⢕⢕⢕⢕⢕⢕⢕⢕⢕⢕⢀⢕⠕⠑⠑⢕⢕⢕⢕⢕⢕⢕⢕⢕⠕⢕⢕⢕⢕⢕⢕⢕⢕⢕⢕⢕⢕⢕⢕⢕⢕⢕⢕⢕⢕⢕⢕⢕⢕⣿⣿⢕⢕⢕⢕⢕⢕⢕⢕⢕⢕⢜⣿⣿⣇⢕⢕⢕⢕⢕⠕⠕⢕⢕⠀</a:t>
            </a:r>
            <a:br/>
            <a:r>
              <a:t>⢕⢕⢕⢕⢕⢕⢕⢕⢕⢕⢕⢕⢕⢕⢕⢕⢕⢕⢕⢕⢕⢕⢕⢕⢕⢕⢕⢕⢕⢕⢕⢕⢕⢕⢕⢕⢕⢕⢕⢕⢕⢕⢕⢕⢕⢕⢕⢕⢕⢕⢱⢧⢵⣵⣕⣕⢕⢕⢕⢕⢕⢕⢕⢕⢕⢕⢕⢕⢕⢕⢕⢕⢕⢕⢕⢕⢕⢕⢕⢜⢕⢕⢕⢕⢕⢕⢕⢕⢕⢕⢕⢕⢕⢕⢕⢕⢕⢕⢕⢕⢕⢕⢕⢕⢕⢕⢕⢕⢕⢕⢕⢕⢕⢕⢕⢕⢕⢕⢕⢕⢕⢕⢕⢕⢕⣿⣿⡇⢕⢕⢕⢕⢕⢕⢕⢕⢕⢕⢕⢕⢕⢕⢕⢕⢕⢱⣇⢕⢕⢕⢕⢕⢕⢕⢕⢕⢕⢕⢁⢕⠀⠕⢕⢕⠑⣼⣿⣧⡕⢕⢕⠑⠕⠕⠑⠀⢀⢄⢄⢔⢕⢕⢕⢕⢕⢕⢕⢕⢕⢕⢕⢁⠑⢕⢕⢕⢕⢕⢕⢕⢕⢕⢕⢕⢕⢕⢕⢕⢕⢕⢕⢕⢕⢕⢕⣿⣿⢕⢕⢕⢕⢕⢕⢕⢕⢕⢕⢕⢜⣿⣿⣇⢕⢕⢕⢕⠀⠀⢕⢕⠀</a:t>
            </a:r>
            <a:br/>
            <a:r>
              <a:t>⢕⢕⢕⢕⢕⢕⢕⢕⢕⢕⢕⢕⢕⢕⢕⢕⢕⢕⢕⢕⢕⢕⢕⢕⢕⢕⢕⢕⢕⢕⢕⢕⢕⢕⢕⢕⢕⢕⢕⢕⢕⢕⢕⢕⢕⢕⢕⢕⢕⢕⢕⢕⢕⢝⢝⢝⢟⢳⢷⢧⣵⣕⣕⡕⢕⢕⢕⢕⢕⢕⢕⢕⢕⢕⢕⢕⢕⢕⢕⢕⢕⢕⢕⢕⢕⢕⢕⢕⢕⢕⢕⢕⢕⢕⢕⢕⢕⢕⢕⢕⢕⢕⢕⢕⢕⢕⢕⢕⢕⢕⢕⢕⢕⢕⢕⢕⢕⢕⢕⢕⢕⢕⢕⢕⢕⣿⣿⣿⢕⢕⢕⢕⢕⢕⢕⢕⢕⢕⢕⠀⢕⢕⢕⢕⢱⣿⣿⡇⢕⢕⢕⢕⢕⢕⢕⢕⢕⢕⢕⠑⠀⠀⠕⢕⠀⢻⣿⣿⣿⣧⣀⡀⠀⢄⠀⢕⢕⢕⢕⢕⢕⢕⢕⢕⢕⢕⢕⢕⢕⢕⢕⢕⢕⢄⠁⠑⢕⢕⢕⢕⢕⢕⢕⢱⣕⢕⢕⢕⢕⢕⢕⢕⢕⢕⢕⣿⣿⢕⢕⢕⢕⢕⢕⢕⢕⢕⢕⢕⢕⢹⣿⣿⡕⢕⢕⢕⢀⢄⢕⢕⠀</a:t>
            </a:r>
            <a:br/>
            <a:r>
              <a:t>⢕⢕⢕⢕⢕⢕⢕⢕⢕⢕⢕⢕⢕⢕⢕⢕⢕⢕⢕⢕⢕⢕⢕⢕⢕⢕⢕⢕⢕⢕⢕⢕⢕⢕⢕⢕⢕⢕⢕⢕⢕⢕⢕⢕⢕⢕⢕⢕⢕⢕⢕⢕⢕⢕⢕⢕⢕⢕⢕⢕⢕⢝⢝⢟⢟⢳⢷⣵⣕⣕⡕⢕⢕⢕⢕⢕⢕⢕⢕⢕⢕⢕⢕⢕⢕⢕⢕⢕⢕⢕⢕⢕⢕⢕⢕⢕⢕⢕⢕⢕⢕⢕⢕⢕⢕⢕⢕⢕⢕⢕⢕⢕⢕⢕⢕⢕⢕⢕⢕⢕⢕⢕⢕⢕⢕⢹⣿⣿⢕⢕⢕⠕⢕⢕⢕⠁⢕⢕⠅⠀⠕⢕⢕⢕⣿⣿⣿⣿⣇⢕⢕⢕⢕⢕⢕⢕⢕⢕⢕⢕⠀⠀⠀⢕⠀⢸⣿⣿⣿⣿⣿⣿⡧⠀⢔⢕⢕⢕⢕⢕⢕⢕⢕⢕⢕⢕⢕⢕⢕⢕⢕⢕⢕⢕⢔⢀⢀⢕⢕⢕⢕⢕⢕⢕⢝⢳⡕⢕⢕⢕⢕⢕⢕⢕⢕⣿⣿⢕⢕⢕⢕⢕⢕⢕⢕⢕⢕⢕⢕⢕⣿⣿⣧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⢝⢗⢗⢱⢵⢕⢕⢕⢕⢕⢕⢕⢕⢕⢕⢕⢕⢕⢕⢕⢕⢕⢕⢕⢕⢕⢕⢕⢕⢕⢕⢕⢕⢕⢕⢕⢕⢕⢕⢕⢕⢕⢕⢕⢕⢕⢕⢕⢕⢕⢕⢕⢕⢕⢕⢕⣿⣿⡇⢕⢕⢕⢕⢕⢕⠀⢕⢕⠐⠀⣧⡕⢕⢜⣿⣿⣿⣿⣿⣧⢕⢕⢕⢕⢄⠕⢕⢕⢕⢕⢀⠀⠀⠀⠀⢸⣿⣿⣿⣿⣿⣿⣧⣴⡄⠕⢕⢕⢕⢕⢕⢕⢕⢕⢕⢕⢕⢕⢕⢕⢕⢕⢕⢕⢕⢕⢕⠁⠀⠑⢕⢕⢕⢕⢕⢕⢇⢕⢕⢕⢕⢕⢕⢕⢕⣿⣿⢕⢕⢕⢕⢕⢕⢕⢕⢕⢕⢕⢕⢕⢸⣿⣿⡕⢕⢕⣇⢕⢁⠑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⠀⠀⠑⢀⢄⣿⣿⣧⣕⢜⢣⣝⢝⢻⢿⣷⣕⢕⢕⢕⢔⢁⠕⢕⢕⢕⠀⠀⠀⠀⠕⣿⣿⣿⡿⢿⢟⢏⢕⣱⣵⡑⢕⢕⢕⠕⢕⢕⢕⢔⢑⠕⢕⢕⢑⢕⢕⢕⢕⢕⢕⢕⢔⠀⠀⠀⠁⢕⠕⢕⢕⢕⢕⢕⢕⢕⢕⢕⢕⢕⣿⣿⡕⢕⢕⢕⢕⢕⢕⢕⢕⢕⢕⢕⢕⢕⣿⣿⡇⢕⣼⣿⡕⠀⠀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⣧⢕⢕⢕⠁⢕⢕⢕⠀⠀⠀⢕⣿⣿⣿⣿⣿⣷⣿⣿⣷⣵⣕⢜⠕⠕⢕⢕⢕⢄⠁⠕⢕⢕⠀⠀⠀⠀⢷⣵⣕⣕⣱⣵⣷⣿⣿⣿⣷⣕⢕⢕⢔⠁⠕⢕⢕⢕⢔⢄⠑⠕⢔⢅⢑⠕⢕⢕⢕⢕⢕⢄⢀⢀⠀⢀⢄⠔⢑⢅⢕⢕⢕⢕⢕⢕⢕⢹⣿⣿⢕⢕⢕⢕⢕⢕⢕⢕⢕⢕⢕⢕⣸⣿⣿⢕⣸⣿⣿⡇⠀⠀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⢻⣿⣿⢕⢕⢕⢔⠑⢕⢕⠀⠀⠀⢕⣿⣿⣿⣿⣿⣿⣿⣿⣟⣟⢿⢿⣿⣿⣿⣧⣕⢕⢔⢀⠑⢕⢕⢀⠀⠀⢸⣿⣿⣿⡿⢟⣟⣽⣵⣷⣷⣿⣷⣕⢕⢕⢀⠁⠕⢕⢕⢕⢕⢄⠁⠑⢕⢕⢔⢄⢁⢁⢁⢑⢕⢑⢕⢕⢕⢕⢕⢕⢕⢕⢕⢕⢕⢕⢕⢸⣿⣿⢕⢕⢕⢕⢕⢕⢕⢕⢕⢕⢕⢕⢺⣿⣧⣾⣿⣿⣿⡇⠀⠀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⢁⠁⠁⢑⠑⠕⠕⠕⢕⢕⢕⢕⢕⢕⢕⢕⢕⢸⣿⣿⢕⢕⠕⢕⢄⠑⢕⢕⠀⠀⢕⣿⣿⣿⣿⣿⣿⣿⣿⣿⣿⣿⣿⣷⣮⣽⣻⣿⣷⣵⢕⢀⠀⠑⢕⢄⠀⠘⣿⣿⣿⣾⣿⣿⣿⣿⣿⣿⣿⡿⢿⠷⠕⠕⠀⠀⠁⠑⠕⢕⢕⢕⢄⠀⠁⠑⠕⢕⢕⢕⢕⢕⢕⢕⢕⢕⢕⢕⢕⢕⢕⢕⠀⠀⢕⢕⢜⣿⣿⡕⢕⢕⢕⢕⢕⢕⢕⢕⢕⢕⢕⢜⢟⢟⢻⣿⣿⡿⢕⠀⠀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⢔⢄⢅⢀⢀⠁⠁⠑⠕⢕⢕⢕⢕⢕⢕⣿⣿⢕⢕⡕⢕⢕⢔⢁⠑⠀⠀⠀⠝⠍⠉⠙⠙⠛⠛⠛⠛⠛⠛⠛⠟⠟⠿⢿⣿⣿⣿⣷⡕⢀⠀⠅⢕⢀⠀⢹⣿⡿⢟⠙⠉⠁⠁⠀⠀⠀⠀⠀⠀⠀⢀⣀⣀⣀⢀⠀⠁⠑⠕⢕⢕⢄⠀⠀⠀⠑⠕⢕⠑⠕⢕⢕⢕⢕⢕⢕⢕⢕⢕⠀⠀⢕⢕⢕⣿⣿⣧⢕⢕⢕⢕⢕⢕⢕⢕⢕⢕⢕⢕⢕⢕⣾⣿⡿⢕⣕⣱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⢕⢕⢕⢕⢕⢕⢅⢕⢕⢕⢕⢕⢕⢕⢕⢕⢔⢕⢅⢄⢅⢑⢕⢕⢕⣿⣿⢕⣱⣷⢕⢔⠑⢕⢔⠀⠀⠀⠀⢀⢀⢄⣤⣄⣄⢀⢀⣄⣄⢄⠀⣠⣴⣵⣼⣿⣿⣿⣿⡔⠀⠀⢣⢕⠀⢸⣿⣿⣷⣾⣿⣿⣔⢑⢱⣷⡷⠕⣡⣾⣿⣿⣿⣧⣴⣦⡄⠀⠀⠁⠕⢕⢕⢄⢄⠀⠀⠀⠁⠀⠀⠁⠑⠁⠁⠑⠕⠕⠀⠀⢀⢕⢕⢕⢸⣿⣿⡇⢕⢕⢕⢕⢕⢕⢕⢕⢕⢕⢕⢕⢕⢹⣿⣿⣿⣿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⣱⣿⣿⢕⢕⠀⠀⠑⠔⠀⠀⠀⠀⠘⢗⢾⡿⢿⣷⣵⣝⢏⣕⣵⣿⣿⣿⣿⣿⣿⣿⣿⣿⢄⠀⢸⡇⠄⢸⣿⣿⣿⣿⣿⣿⣿⣿⣷⣗⢓⢞⣿⡟⣿⣯⣝⣿⣿⣿⣿⣷⣴⡄⠀⠀⠁⠀⠁⢕⢔⢔⢄⠀⠀⠀⠀⢀⢀⢀⢀⠄⠔⠕⠕⠕⢕⢕⢜⣿⣿⡇⢕⢕⢕⢕⢕⢕⢕⢕⢕⢕⢕⢕⢕⢕⢕⢜⢝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⣿⣿⣿⢕⢕⠀⠀⠀⠀⠀⠀⠀⠀⢰⣵⣵⣵⣿⡇⣿⣧⣴⣵⣿⣿⣿⣿⣿⣿⣿⣿⣿⣿⡇⠀⢸⣿⢕⣼⣿⣿⣿⣿⣿⣿⣿⣿⣿⣿⣿⣿⣿⢟⢟⢟⢿⣿⣿⣿⣿⣿⣿⣿⣷⢔⢄⢀⠀⠄⠕⠕⠕⢕⢕⢕⢕⢕⢕⢔⢔⢔⢔⠐⠀⠀⢕⢕⢕⢿⣿⣿⢕⢕⢕⢕⢕⢕⢕⢕⢕⢕⢕⢕⢕⢕⢕⢕⢕⢕⢕⢕⠀</a:t>
            </a:r>
            <a:br/>
            <a:r>
              <a:t>⢕⢕⢕⢕⢕⢕⢕⢕⢕⢕⢕⢕⢕⢕⢕⢕⢕⢕⢕⢕⢕⢕⢕⢕⢕⢕⢕⢕⢕⢕⢕⢕⢕⢕⢕⢕⢕⢕⣵⣵⣕⣕⣕⣕⣕⣕⣕⣕⣕⣕⣕⣕⣕⣕⣕⣕⣕⢕⢕⢕⢕⢕⢕⢕⢕⢕⢕⢕⢕⢕⢕⢕⢕⢕⢕⢕⢕⢕⢕⢕⢕⢕⢕⢕⢕⢕⢕⢕⢕⢕⢕⢕⢕⢕⢕⢕⢕⢕⢕⢕⢕⢕⢕⢕⢕⢕⢕⢕⢕⢕⢕⢕⢕⢕⢕⢕⢕⢕⢕⢕⢕⢕⢕⢕⢕⢕⢕⢕⢕⢸⣿⣿⢕⠁⠀⠀⠀⢠⣄⠀⠀⠀⠀⠜⢟⣿⢝⢝⢞⢝⢿⣿⣿⣿⣿⣿⣿⣿⣿⣿⣿⣿⢇⢄⣿⣿⣵⣿⣿⣿⣿⣿⣿⣿⣿⣿⣿⣿⣿⢏⢕⢕⢕⢕⢕⢕⢻⣿⣿⣿⣿⣿⡿⢕⢕⠀⢔⢔⢄⢄⢄⢅⢕⢕⢕⢕⢕⢕⢕⢕⢕⢕⢕⢔⢕⢕⢕⢜⣿⣿⣧⢕⢕⢕⢕⢕⢕⢕⢕⢕⢕⢕⢕⢕⢕⢕⢕⢕⢕⢕⠀</a:t>
            </a:r>
            <a:br/>
            <a:r>
              <a:t>⢕⢕⢕⢕⢕⢕⢕⢕⢕⢕⢕⢕⢕⢕⢕⢕⢕⢕⢕⢕⢕⢕⢕⢕⢕⢕⢕⢕⢕⢕⢕⢕⢕⢕⢕⢕⢕⢕⢜⢟⢟⢟⢟⢟⢟⢟⢟⢟⢟⢟⢝⢝⢝⢝⢝⢝⢝⢝⢝⢝⢟⢟⢟⢟⢟⢟⢟⢟⢟⢗⢗⢗⢗⢗⢗⢗⢗⢗⢇⢕⢗⢕⢕⢕⢕⢕⢕⢕⢕⢕⢕⢕⢕⢕⢕⢕⢕⢕⢕⢕⢕⢕⢕⢕⢕⢕⢕⢕⢕⢕⢕⢕⢕⢕⢕⢕⢕⢕⢕⢕⢕⢕⢕⢕⢕⢕⢕⢕⢕⢸⣿⣿⢕⢔⠀⠀⢕⣾⣿⣿⢕⢔⢕⢵⣵⢕⢕⢕⢕⢕⢜⣿⣿⣿⣿⣿⣿⣿⣿⣿⣿⢏⢄⣾⣿⣿⣿⣿⣿⣿⣿⣿⣿⣿⣿⣿⣿⣿⡟⢕⢕⢕⢕⢕⢕⢕⣸⣿⣿⣿⣿⣿⠇⢕⢕⢄⢕⢕⢕⢕⢕⢕⢕⢕⢕⢕⢕⢕⢕⢕⢕⢕⢕⢕⢕⢕⢕⢕⢻⣿⣿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⢕⠁⠀⢕⣼⣿⣿⣿⡇⢕⢕⢜⣿⣧⡕⢕⢕⢕⢕⣿⣿⣿⣿⣿⣿⣿⣿⣿⣷⣾⣿⣿⣿⣿⣿⣿⣿⣿⣿⣿⣿⣿⣿⣿⣿⣿⣿⣕⣕⢕⢕⢕⣱⣷⣿⣿⣿⣿⣿⢇⢕⢑⢅⢕⢕⢕⢕⢕⢕⢕⢕⢕⢕⢕⢕⢕⢕⢕⢕⢕⢕⢕⢕⠁⢕⢕⢜⣿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⠑⠑⠑⢁⠁⠁⠑⢕⢕⢕⢕⢕⢕⢕⢕⢕⢕⢕⢕⢕⢕⢕⢕⢕⢕⢕⢕⢕⣾⣿⡟⢕⢔⢕⣼⣿⡿⢟⣿⣿⢕⢕⢕⢹⣿⣿⣧⣷⣷⣿⣿⣿⣿⣿⣿⣿⣿⣿⣿⣿⣿⣿⣿⣿⣿⣿⣿⣿⣿⣿⣿⣿⣿⣿⣿⣿⣿⣿⣿⣿⣿⣿⣿⣿⣿⣿⣿⣿⣿⠇⢕⢕⢕⢕⢕⢕⢕⢕⢕⢕⢕⢕⢕⢕⢕⢕⢕⢕⢕⢕⢕⢕⢕⢕⠁⢕⢕⢕⢸⣿⣿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⢔⢔⢔⢔⢔⢔⢕⢕⢕⢕⢕⢕⢕⢕⢕⢕⢕⢕⢕⢕⢕⢕⢕⢕⢕⢕⢸⣿⣿⢇⢕⣱⣿⣿⡿⢕⢕⢹⣿⡇⢕⢕⢕⢻⣿⣿⣿⣿⣿⣿⣿⣿⣿⣿⣿⣿⣿⣿⣿⣿⢝⣿⣿⣿⣿⣿⣿⣿⣿⣿⣿⣿⣿⣿⣿⣿⣿⣿⣿⣿⣿⣿⣿⣿⣿⣿⣿⢇⢕⢕⢕⢕⢕⢕⢕⢕⢕⢕⢕⢕⢕⢕⢕⢕⢕⢕⢕⢕⢕⢕⢕⢕⢕⢔⢕⢕⢕⢕⢿⣿⣿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⠕⢕⢕⢕⢕⢕⠑⠑⢑⢁⢕⢕⢕⢕⢕⢕⢕⢕⢕⢕⢕⢕⢕⢕⢕⢕⢕⢕⢸⣿⡟⣱⣾⣿⡿⢏⢕⢕⢕⢸⣿⣧⢕⢕⢕⢕⢻⣿⣿⣿⣿⣿⣿⣿⣿⣿⣿⣿⣿⣿⣿⣿⣷⣿⣿⣿⣿⣿⣿⣿⣿⣿⣿⣿⣿⣿⣿⣿⣿⣿⣿⣿⣿⣿⣿⣿⣿⡿⢕⢕⢕⢕⢕⢕⢕⢕⢕⢕⢕⢕⢕⢕⢕⢕⢕⢕⢕⢕⢕⢕⢕⢕⢕⢕⢕⢕⢕⢕⢕⢕⢸⣿⣿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⠕⢕⢕⢕⢕⢄⢄⢕⢕⢕⢕⢕⢕⢕⢕⢕⢕⢕⢕⢕⢕⢕⢕⢕⢕⢕⢕⢜⢿⣿⡿⢟⢏⢕⢕⢕⢕⢕⢕⣿⣿⢕⢕⢕⢕⢕⢹⣿⣿⣿⣿⣿⣿⣿⣿⣿⣿⣿⣿⣿⣿⣿⣿⣿⣿⣿⣿⣿⣿⣿⣿⣿⣿⣿⣿⣿⣿⣿⣿⣿⣿⣿⣿⣿⣿⢟⢕⢕⢕⢕⢕⢕⢕⢕⢕⢕⢕⢕⢕⢕⢕⢕⢕⢕⢕⢕⢕⢕⢕⢕⢕⢕⢕⢕⢕⢕⢕⢕⢕⢜⣿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⠑⠁⢁⠁⢁⢕⢕⢕⢕⢕⠀⠀⢕⢕⢕⢕⢕⢕⢕⢕⢕⢕⢕⢕⢕⢕⢕⢕⢕⢕⢕⢕⢕⢕⢕⢕⢕⢕⢕⢕⢕⢕⢕⢕⢕⢕⢕⢕⢕⢕⢿⣿⡕⢕⢕⢕⢕⢕⢜⢿⣿⣿⣿⣿⣿⣿⣿⣿⣿⣿⣿⣿⣿⣿⣿⣿⣿⣿⣿⣿⣿⣿⣿⣿⣿⣿⣿⣿⣿⣿⣿⣿⣿⣿⡿⢏⢕⢕⢕⢕⢕⢕⢕⢕⢕⢕⢕⢕⢕⢕⢕⢕⢕⢕⢕⢕⢕⢕⢕⢕⢕⢕⢕⢕⢕⢕⢕⢕⢕⢕⢕⢻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⠕⠕⢕⢕⢕⢅⢅⢕⢕⢕⢕⠀⠀⢕⢕⢕⢕⢕⠕⠑⠑⢕⢔⢕⢕⢕⢕⢕⢕⢕⢕⢕⢕⢕⢕⢕⢕⢕⢕⢕⢕⢕⢕⢕⢕⢕⢕⢕⢕⢕⢕⢕⢕⢕⢕⢕⢕⢕⢕⢕⢕⢸⣿⡇⢕⢕⢕⢕⢕⢕⢕⢝⢿⣿⣿⣿⣿⣿⣿⣿⣿⣟⣟⣟⣟⡟⢟⢟⣏⣽⣽⣽⣿⣿⣿⣿⣿⣿⣿⣿⣿⣿⣿⡿⢏⢕⢀⠑⢕⢕⢕⢕⢕⢕⢕⢕⢕⢕⢕⢕⢕⢕⢕⢕⢕⢕⢕⢕⢕⢕⢕⢕⢕⢕⢕⢕⢕⢕⢕⢕⢕⢕⢸⣿⣿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⢄⢄⠄⠄⠀⠕⢕⢕⠀⠀⢕⢔⢕⢕⢁⢁⠀⠀⢀⠀⠐⢕⢀⢕⢅⢕⢕⢕⢕⢕⢕⢕⢕⢕⢕⢕⢕⢕⢕⢕⢕⢕⢕⢕⢕⢕⢕⢕⢕⢕⢕⢕⢕⢕⢕⢕⢕⢕⢕⢕⢜⣿⣿⢕⢕⢕⢕⢕⢕⢕⢕⢕⢜⢻⣿⣿⣿⣿⣿⣿⣿⣿⣿⣿⣯⣧⣷⣿⣿⣿⣿⣿⣿⣿⣿⣿⣿⣿⣿⣿⢟⢏⢕⢕⢕⢕⠀⠁⢕⢕⢕⢕⢕⢕⢕⢕⢕⢕⢕⢕⢕⢕⢕⢕⢕⢕⢕⢕⢕⢕⢕⢕⢕⢕⢕⢕⢕⢕⢕⢕⢕⢕⣿⣿⣷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⢄⢄⢕⢕⢄⢄⢕⢕⢕⢕⢕⢕⢕⢅⢄⢔⢕⢕⢕⢕⢕⢕⢕⢕⢕⢕⢕⢕⢕⢕⢕⢕⢕⢕⢕⢕⢕⢕⢕⢕⢕⢕⢕⢕⢕⢕⢕⢕⢕⢕⢕⢕⢕⢕⢕⢕⢕⢻⣿⡇⢕⢕⢕⢕⢕⢕⢕⢕⢕⢕⢕⢝⢻⣿⣿⣿⣿⣿⣿⣿⣿⣿⣿⣿⣿⣿⣿⣿⣿⣿⣿⣿⣿⢿⢏⢕⢕⢕⢕⢕⢕⠀⠀⠀⢀⢕⢕⢕⢕⢕⢕⢕⢕⢕⢕⢕⢕⢕⢕⢕⢕⢕⢕⢕⢕⢕⢕⢕⢕⢕⢕⢕⢕⢕⢕⢕⢕⢕⢿⣿⣿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⢕⢕⢕⢕⢕⢕⢕⢕⢕⢕⢕⢕⢕⢕⢕⢕⢕⢕⢕⢕⢸⣿⡇⢕⢕⢕⢕⢕⢕⢕⢕⢕⢕⢕⢕⠀⠁⠙⠟⢿⣿⣿⣿⣿⣿⣿⣿⣿⣿⣿⣿⣿⣿⢟⢏⢕⢕⢕⢕⢕⢕⢕⠕⠀⠀⠀⠀⢕⢕⢕⢕⢕⢕⢕⢕⢕⢕⢕⢕⢕⢕⢕⢁⢕⢕⢕⢕⢕⢕⢕⢕⢕⢕⢕⢕⢕⠁⠕⠕⠕⢕⢸⣿⣿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⣿⣷⣷⣵⣵⣵⣕⣕⡕⣸⣿⡇⢕⡕⢕⢕⢕⢕⢕⢕⢕⢕⢕⢕⠀⠀⠀⠀⠀⠘⢝⢻⣿⣿⣿⣿⣿⣿⢿⢟⢝⢕⢕⢕⢕⢕⢕⢕⢕⠑⠁⠀⠀⠀⠀⠀⢕⢕⢕⢕⢕⢕⢕⢕⢕⢕⢕⢕⢕⢕⢕⢕⢕⢕⢕⢕⢕⢕⢕⢕⢕⢕⢕⢕⢕⢕⢔⢄⢄⢕⢸⣿⣿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⣯⣿⣯⣽⣿⣟⣻⣿⢿⣿⣿⡟⢃⢕⢜⢇⢕⢕⢕⢕⢕⢕⢕⢕⢕⠀⠀⠀⠀⠀⠀⠀⠁⠑⠝⢟⢟⢏⢕⢕⢕⢕⢕⢕⢕⢕⢕⠑⠁⠀⠀⠀⠀⠀⠀⠀⠀⢕⢕⢕⢕⢕⢕⢕⢕⠕⢕⣱⢎⢕⢕⢕⡑⠑⠕⢕⣕⣵⣵⣵⣷⣾⣿⡿⢕⢕⢕⢕⢕⢕⢕⢕⣿⣿⣷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⢑⢕⢕⢅⢕⢕⢕⢕⢕⢕⢕⢕⢕⢕⢕⢕⢕⢕⢕⢕⢕⢕⢕⢕⢕⢕⢕⢕⢕⢕⢕⢕⢕⢕⢕⢕⢕⢕⢕⢕⢕⢜⣿⣿⣻⣿⣿⣿⣿⣿⣿⣿⣿⣷⠀⠐⢕⢕⢕⢕⠁⢕⢕⢕⢕⢕⣕⡕⠀⠀⠀⠀⠀⠀⠀⠀⠀⢔⢕⢕⠁⢕⢕⢕⢕⢕⠑⠁⢕⢕⢕⠀⠀⠀⠀⠀⠀⠀⠀⠀⢕⢕⢕⢕⢕⢕⢕⣕⠀⢕⢏⢕⢕⢕⣾⠀⢱⣿⣿⣿⣿⣿⣿⣿⣿⣿⡇⢕⢑⠀⠀⠁⠑⢕⢕⣿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⣹⣿⣷⣽⣿⣿⣿⣿⣿⡿⢏⢕⠀⢀⢕⢕⢕⢕⠀⢕⢕⢕⢸⣿⣿⡿⢔⠀⠀⠀⠀⠀⠀⠀⢕⡕⢕⠀⠀⠀⢕⢕⢕⠑⠀⠀⠑⢕⢕⢔⠀⠀⠀⠀⠀⠀⠀⢕⢕⢕⢕⢕⢕⢕⡾⢇⠀⢕⢕⢕⢕⢱⡏⠀⢕⢝⢟⢿⣿⣿⣿⣿⣿⣿⢟⢕⢕⢔⢀⢀⠀⢕⢕⣿⣿⡟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⠁⠁⠕⢕⢕⢕⢕⢕⢕⢕⢕⢕⢕⢕⢕⢕⢕⢕⢕⢕⢕⢕⢕⢕⢕⢕⢕⢕⢕⢕⢕⢕⢕⢕⢕⣱⣿⡿⣿⣿⣷⣿⣿⣿⣿⣷⣵⣕⢔⢸⢕⢕⢕⢕⠀⢕⢕⢕⢕⢕⢕⢕⢕⠀⠀⠀⠀⠀⠀⣱⣿⢕⢕⢀⠀⠀⠀⠕⠁⠀⠀⠀⢄⢕⣳⣵⢄⠀⠀⠀⠀⠀⠀⢕⢕⣱⢕⢕⢕⢕⢕⠑⢕⢕⢕⢕⢕⢸⠇⢔⣵⣷⣾⣿⣿⣿⣿⣿⣿⣿⣷⣵⡕⢕⢕⢕⢕⢕⢱⣿⣿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⠄⠀⠀⠀⠀⠀⠁⠑⢕⢕⢕⢕⢕⢕⢕⢕⢕⢕⢕⢕⢕⢕⢕⢕⢕⢕⢕⢕⢕⢕⢕⢕⢕⢕⢕⢕⢱⣾⣿⢟⣽⣿⣿⣿⣿⣿⣿⣿⣿⣿⣟⡕⠕⢕⢕⢕⢕⢔⢕⢕⢕⢕⢕⢕⢕⢕⠀⠀⠀⠀⠀⣱⣿⡟⢕⢕⢕⠀⠀⠀⠀⠀⠀⠀⢀⢕⢕⢸⣿⣷⢀⠀⠀⠀⠀⠀⢕⢜⢕⢕⢕⢕⢕⢕⠀⢕⢕⢕⢕⢕⣿⠀⢱⣽⣿⣿⣿⣿⣿⣿⣿⣿⣿⣿⣿⣿⣷⣧⣕⢕⢕⢸⣿⣿⢕⢕⢕⢕⢕⢕⢕⢕⢕⢕⢕⢕⢕⢕⢕⠀</a:t>
            </a:r>
            <a:br/>
            <a:r>
              <a:t>⢕⢕⢁⢕⢕⢕⢕⢕⢕⢕⢕⢕⢕⢕⢕⢕⢕⢕⢕⢕⢕⢕⢕⢕⢕⢕⢕⢕⢕⢕⢕⢕⢕⢕⢕⢕⢕⢕⢕⢕⢕⢕⢕⢕⢕⢕⢕⢕⢕⢕⢕⢕⢕⢕⢕⢕⢕⢕⢕⢕⢕⢕⢕⢕⢕⢕⢕⢕⢕⢕⢕⢕⢕⢕⢕⢕⢕⢕⢕⢕⢕⢕⢕⢕⢕⢕⢕⢕⢕⢕⢐⠑⠀⢀⢕⢕⠄⢄⠀⠁⢑⢕⢕⢕⢕⢕⢕⢕⢕⢕⢕⢕⢕⢕⢕⢕⢕⢕⢕⢕⢕⢕⢕⢕⢕⢕⣵⣿⡿⣵⣿⣿⣿⣿⣿⣿⣿⣿⣿⣿⣿⣿⡕⠀⡇⢕⢕⢕⢕⢕⢕⢕⢕⢕⢕⢕⢕⠀⠀⠀⠀⢰⣿⡟⢕⢕⢕⢕⢕⢄⣠⣴⣤⣴⡮⢕⢕⢕⢕⢿⣿⣧⠀⠀⠀⠀⠀⢕⢕⢕⢕⢕⢕⢕⢕⠀⢕⢕⢕⢕⢱⡏⠀⢱⣽⣿⣿⣿⣿⣿⣿⣿⣿⣿⣿⣿⣿⣿⣿⣿⣷⣕⢸⣿⣿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⢄⢔⠔⢕⢁⠑⠑⠕⢕⠔⢁⢕⢕⢕⢕⢕⢕⢕⢕⢕⢕⢕⢕⢕⢕⢕⢕⢕⢕⢕⢕⢕⢕⢕⣾⣿⢯⣾⣿⣿⣿⣿⣿⣿⣿⣿⣿⣿⣿⣿⣿⢇⠀⣧⢕⢕⢕⢕⠕⢕⢕⢕⢕⢕⢕⢕⠀⠀⠀⣰⣿⡟⢕⢕⢕⢕⢕⣱⣾⣿⣿⣿⢟⣾⣿⣇⢕⢕⢜⣿⣿⣇⢀⠀⠀⠀⢕⢕⢕⢕⢕⢕⢕⢕⠀⢕⢕⢕⢕⢸⡇⠀⢸⣿⣿⣿⣿⣿⣿⣿⣿⣿⣿⣿⣿⣿⣿⣿⣿⣿⣿⣿⣮⢿⣿⣧⢕⢕⢕⢕⢕⢕⢕⢕⢕⢕⢕⢕⢕⠀</a:t>
            </a:r>
            <a:br/>
            <a:r>
              <a:t>⢕⢕⢕⢕⢕⢕⢕⢕⢕⢕⢕⢕⢕⢕⢕⢕⢕⢕⢕⢕⢕⢕⢕⢕⢕⣕⢕⢕⢕⢕⢕⢕⢕⢕⢕⢕⢕⢕⢕⢕⢕⢕⢕⢕⢕⢕⢕⢕⢕⢕⢕⢕⢕⢕⢕⢕⢕⢕⢕⢕⢕⢕⢕⢕⢕⢕⢕⢕⢕⢕⢕⢕⢕⢕⢕⢕⢕⢕⢕⢕⢕⢕⢕⢕⢕⢕⢕⢕⢕⢕⢕⢕⢕⢄⠑⠁⠀⠀⠀⠀⢕⢕⢕⠕⢑⢕⢕⢕⢕⢕⢕⢕⢕⢕⢕⢕⢕⢕⢕⢕⢕⢕⢕⢕⣾⣿⢳⣿⣿⣿⣿⣿⣿⣿⣿⣿⣿⣿⣿⣿⣟⢕⢕⠀⣿⡕⢕⢕⢕⢄⢕⢕⢕⢕⢕⢕⢕⢀⢄⣱⡿⢏⢕⢕⢕⢕⢕⣱⣿⣿⣿⡿⢇⣾⣿⣿⡟⢕⢕⢕⢜⣿⣿⣧⢔⢀⠀⢕⢕⢕⢕⢕⢕⢕⢕⠀⢕⢕⢕⢕⢸⡇⠀⢕⢜⣿⣿⣿⣿⣿⣿⣿⣿⣿⣿⣿⣿⣿⣿⣿⣿⣿⣿⣿⣷⡝⣿⣷⡕⢕⢕⢕⢕⢕⢕⢕⢕⢕⢕⢕⠀</a:t>
            </a:r>
            <a:br/>
            <a:r>
              <a:t>⢕⢕⢕⢕⢕⢕⢕⢕⢕⢕⢕⢕⢕⢕⢕⢕⢕⢕⣱⣵⣵⢷⢗⢗⢝⢕⢕⢕⢕⢕⢕⢕⢕⢕⢕⢕⢕⢕⢕⢕⢕⢕⢕⢕⢕⢕⢕⢕⢕⢕⢕⢕⢕⢕⢕⢕⢕⢕⢕⢕⢕⢕⢕⢕⢕⢕⢕⢕⢕⢕⢕⢕⢕⢕⢕⢕⢕⢕⢕⢕⢕⢕⢕⢕⢕⢕⢕⢕⢕⢕⢕⢕⢕⢕⠀⠀⠑⠑⠀⠀⠐⢀⢄⢔⢕⢕⢕⢕⢕⢕⢕⢕⢕⢕⢕⢕⢕⢕⢕⢕⢕⢕⢕⣸⣿⣏⣿⣿⣿⣿⣿⣿⣿⣿⣿⣿⣿⣿⣿⣿⣿⣧⢕⢔⣿⣧⢕⢕⢕⡇⠕⢕⢕⢕⢕⢕⠁⢕⢜⢞⡕⢕⢕⢕⢕⢕⣼⣿⣿⡿⢏⢕⢕⣿⣿⢏⢕⢕⢕⢕⢕⢜⢿⡿⢟⢕⢕⢕⢕⢕⢕⢕⢕⢕⢕⠀⡇⠕⢕⢕⣿⡇⠀⢕⣾⣿⣿⣿⣿⣿⣿⣿⣿⣿⣿⣿⣿⣿⣿⣿⣿⣿⣿⣿⣿⣿⣮⢿⣿⡕⢕⢕⢕⢕⢕⢕⢕⢕⢕⢕⠀</a:t>
            </a:r>
            <a:br/>
            <a:r>
              <a:t>⢕⢕⢕⢅⢅⢅⢕⢕⢕⢕⢕⢕⢕⢕⢕⢕⢇⢝⢝⢕⢕⢕⢕⢕⢕⢕⢕⢕⢕⢕⢕⢕⢕⢕⢕⢕⢕⢕⢕⢕⢕⢕⢕⢕⢕⢕⢕⢕⢕⢕⢕⢕⢕⢕⢕⢕⢕⢕⢕⢕⢕⢕⢕⢕⢕⢕⢕⢕⢕⢕⢕⢕⢕⢕⢕⢕⢕⢕⢕⢕⢕⢕⢕⢕⢕⢕⢕⢕⢕⢕⢕⢕⢕⢕⠀⠀⢄⢀⠀⠀⢄⢔⢕⢕⢕⢕⢕⢕⢕⢕⢕⢕⢕⢕⢕⢕⢕⢕⢕⢕⢕⢕⢱⣿⡿⣼⣿⣿⣿⣿⣿⣿⣿⣿⣿⣿⣿⣿⣿⣿⣿⣷⠕⢱⣿⣿⡕⢕⢕⣧⠀⢕⢕⢕⢕⢕⢔⡇⢷⣿⣿⣷⣻⢵⢇⢕⢜⠻⢏⢕⢕⢕⣼⢿⢇⢕⢕⢕⢕⢕⢕⣱⣵⡧⣵⣵⣾⡕⢕⢕⢸⡇⢕⢕⢕⢕⣿⡄⠁⢕⣿⡇⠀⢱⣿⣿⣿⣿⣿⣿⣿⣿⣿⣿⣿⣿⣿⣿⣿⣿⣿⣿⣿⣿⣿⣿⣿⣯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⢅⢄⢔⢕⢕⢕⢕⢕⢕⢕⢕⢕⢕⢕⢕⢕⢕⢕⢕⢕⢕⢕⢕⢕⢕⢕⣿⣿⢳⣿⣿⣿⣿⣿⣿⣿⣿⣿⣿⣿⣿⣿⣿⣿⣿⡏⠀⣸⣿⣿⡇⢕⢕⣿⡔⢕⢕⢕⢕⠕⢸⣷⢸⣿⣿⣿⣿⣷⡕⢕⠕⠀⠀⠀⠀⠀⢕⢕⢕⢕⣕⣕⣵⣾⣿⣿⣿⣇⣿⣿⣿⣇⢕⢕⢕⣧⢕⢕⢕⢕⢻⣧⢀⠑⢹⣇⠀⢜⣿⣿⣿⣿⣿⣿⣿⣿⣿⣿⣿⣿⣿⣿⣿⣿⣿⣿⣿⣿⣿⣿⣿⣿⣏⢿⣿⡕⢕⢕⢕⢕⢕⢕⢕⢕⠀</a:t>
            </a:r>
            <a:br/>
            <a:r>
              <a:t>⡷⢗⢎⢝⢕⢕⢕⢕⢕⢕⢕⢕⢕⢕⢕⢕⢕⢕⢕⢕⢕⢕⢕⢕⢕⢕⢕⢕⢕⢕⢕⢕⢕⢕⢕⢕⢕⢕⢕⢕⢕⢕⢕⢕⢕⢕⢕⢕⢕⢕⢕⢕⢕⢕⢕⢕⢕⢕⢕⢕⢕⢕⢕⢕⢕⢕⢕⢕⢕⢕⢕⢕⢕⢕⢕⢕⢕⢕⢕⢕⢕⢕⢕⢕⢕⢕⢕⢕⢕⢕⢕⢕⠀⢀⢄⢔⢕⢕⢕⢕⢕⢕⢕⢕⢕⢕⢕⢕⢕⢕⢕⢕⢕⢕⢕⢕⢕⢕⢕⢕⢕⢕⣿⣿⣼⣿⣿⣿⣿⣿⣿⣿⣿⣿⣿⣿⣿⣿⣿⣿⢟⢕⢀⣿⣿⣿⣿⢁⢕⣿⡇⠑⢕⢕⢕⢀⣾⣿⢜⣿⣿⣿⣿⣿⡷⢕⠀⠀⠀⠀⠀⢕⢕⢕⣕⣷⣿⣿⣿⣿⣿⣿⣿⢸⣿⣿⣿⣿⡕⢕⢕⣿⣇⢕⢕⢕⢸⣿⡇⢔⢸⣿⠀⢕⢻⣿⣿⣿⣿⣿⣿⣿⣿⣿⣿⣿⣿⣿⣿⣿⣿⣿⣿⣿⣿⣿⣿⣿⣿⡞⣿⣷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⣾⣿⣿⣿⣿⣿⣿⣿⣿⣿⣿⣿⣿⣟⢏⢕⢕⠕⢱⣿⣿⣿⣿⡇⢸⣿⣇⠀⢕⢕⢕⣸⣿⣿⡕⣿⣿⣿⣿⣿⢇⠀⠀⠀⠀⠀⢄⢕⣾⣿⣿⣿⣿⣿⣿⣿⣿⣿⢇⣾⣿⣿⣿⣿⣧⢕⢕⢸⣿⡇⢕⢕⠑⣿⣿⡅⢸⣿⢀⢕⢕⢕⢝⢿⣿⣿⣿⣿⣿⣿⣿⣿⣿⣿⣿⣿⣿⣿⣿⣿⣿⣿⣿⣿⣿⣿⣹⣿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⣿⣿⢿⣿⣿⣿⣿⣿⣿⣿⣿⣿⣿⣿⣿⣿⣿⣇⢕⠀⣸⣿⣿⣿⣿⡇⣾⣿⣿⢀⢕⢱⢔⣿⣿⣿⡇⢸⣿⣿⣿⡏⠑⠀⠀⠀⠀⢀⢱⣿⣿⣿⣿⣿⣿⣿⣿⣿⣿⢇⣾⣿⣿⣿⣿⣿⣿⡇⢕⢸⣿⣷⢕⢕⢄⢿⣿⣧⢜⣿⢕⢕⢕⣱⣵⣾⣿⣿⣿⣿⣿⣿⣿⣿⣿⣿⣿⣿⣿⣿⣿⣿⣿⣿⣿⣿⣿⣿⣇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⣼⣿⣿⣿⣿⣿⣿⣿⣿⣿⣿⣿⣿⣿⣿⡟⢕⢄⣿⣿⣿⣿⣿⣿⣿⣿⣿⡇⢕⣾⣼⣿⣿⣿⣿⢸⣿⣿⡿⠑⠀⠀⠀⠀⠀⢕⣾⣿⣿⣿⣿⣿⣿⣿⣿⣿⢇⣾⣿⣿⣿⣿⣿⣿⣿⣿⡕⢕⢿⣿⣧⢕⢕⢸⣿⣿⣧⣿⡕⠕⣾⣿⣿⣿⣿⣿⣿⣿⣿⣿⣿⣿⣿⣿⣿⣿⣿⣿⣿⣿⣿⣿⣿⣿⣿⣿⣿⡼⣿⣧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⠚⠛⠃⠛⠛⠛⠛⠛⠛⠛⠛⠛⠛⠛⠛⠛⠛⠛⠑⠘⠛⠛⠛⠛⠛⠛⠛⠛⠛⠃⠑⠛⠛⠛⠛⠛⠛⠘⠛⠛⠃⠀⠀⠀⠀⠀⠑⠘⠛⠛⠛⠛⠛⠛⠛⠛⠛⠃⠚⠛⠛⠛⠛⠛⠛⠛⠛⠛⠛⠑⠘⠛⠛⠓⠑⠑⠛⠛⠛⠛⠃⠀⠛⠛⠛⠛⠛⠛⠛⠛⠛⠛⠛⠛⠛⠛⠛⠛⠛⠛⠛⠛⠛⠛⠛⠛⠛⠛⠛⠃⠛⠛⠑⠑⠑⠑⠑⠑⠀</a:t>
            </a:r>
            <a:br/>
          </a:p>
        </p:txBody>
      </p:sp>
    </p:spTree>
  </p:cSld>
  <p:clrMapOvr>
    <a:masterClrMapping/>
  </p:clrMapOvr>
</p:sld>
</file>

<file path=ppt/slides/slide7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⢿⢟⢟⢟⢟⢟⢟⢟⢟⢝⢝⢝⢝⢝⢝⢝⢝⢝⢝⢝⢝⢝⢝⢝⢝⢕⢕⢕⢕⢕⢕⢕⢕⢕⢕⢕⢕⢕⢕⢕⢕⢕⢕⢕⢕⢕⢕⢕⢕⢕⢝⢟⢻⢧⡜⢝⢻⢧⡕⢜⢻⢿⣿⣷⣕⢕⢕⢕⢕⢕⢕⢕⢕⢕⢕⢕⢕⢕⢕⢕⢕⢜⢻⣿⣇⢕⢕⢕⢕⢕⢕⢕⢕⢕⢕⢕⢕⢕⢕⢕⢕⢕⢕⢕⢕⢕⢕⢕⢕⢕⢕⢕⢕⢕⢕⢕⢕⢸⣿⡏⢹⢕⢕⢕⢕⢕⢕⢕⢕⢕⢕⢕⢕⢕⢕⢕⢕⢕⢜⢕⢕⢕⢕⢕⢕⢕⢕⢕⢕⢕⢕⢸⣿⣿⣿⣿⣿⣿⣿⣿⣿⡿⣿⣿⢿⢿⡿⢿⢿⢿⣿⣿⣿⣿⣿⣿⣷⣷⣾⣿⣿⣿⣝⡕⢕⢕⢕⢕⢕⣿⢏⢕⢕⢕⢕⢕⢕⢫⣕⣕⣸⣿⣿⣿⣟⣿⣽⣷⣷⡯⣼⣽⣻⢿⣿⣷⣧⡕⢕⢕⢕⢕⢕⢕⢕⢕⣸⣿⡿⢏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⢳⡕⡕⢝⢻⣿⣷⣕⢕⢕⢕⢕⢕⢕⢕⢕⢕⢕⢕⢕⢕⢕⢕⢕⢜⢻⣧⡕⢕⢕⢕⢕⢕⢕⢕⢕⢕⢕⢕⢕⢕⢕⢕⢕⢕⢕⢕⢕⢕⢕⢕⢕⢕⢕⢕⢕⢕⢕⢕⢜⣧⡕⢕⢕⢕⢕⢕⢕⢕⢕⢕⢕⢕⢕⢕⢕⢕⢕⢕⢕⢕⢕⢕⢕⢕⢕⢕⢕⢕⢱⣵⣵⣵⣿⣿⣿⢟⣯⣽⣷⣿⡿⢿⣿⣿⣯⣽⣽⣽⣽⣽⣽⣽⣽⣵⣷⣟⣝⣝⣿⣻⡟⡿⢿⣿⣿⣷⣧⣧⣼⡇⢕⢕⢕⢕⣱⣾⣿⣿⣿⣿⢿⢿⣿⣾⣿⣿⣿⢟⣕⣪⣵⡷⢗⢷⢾⢝⢿⣿⣿⣧⡕⢕⢕⢕⢕⣼⣿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⢕⢕⡕⢝⢻⣿⣿⣵⣕⢕⢕⢕⢕⢕⢕⢕⢕⢕⢕⢕⢕⢕⢕⢕⢜⢳⣕⢕⢕⢕⢕⢕⢕⢕⢕⢕⢕⢕⢕⢕⢕⢕⢕⢕⢕⢕⢕⢕⢕⢕⢕⢕⢕⢕⢕⢕⢕⢕⢜⢣⡕⢕⢕⢕⢕⢕⢕⢕⢕⢕⢕⢕⢕⢕⢕⢕⢕⢕⢕⢕⢕⢕⣵⣵⣵⣵⣾⣿⡿⣻⣿⣿⣿⡵⢿⢟⣝⣷⣿⣿⣿⣿⣿⣿⣿⣿⣿⣿⣿⣿⣿⣿⣿⣿⣿⣿⣿⣿⣿⣿⣿⣷⣵⣝⣝⢻⢿⣿⣿⣷⣵⡕⢕⣼⣿⣟⣾⣿⣿⣿⣿⣿⣿⢟⣱⣵⢾⢏⢝⢕⢕⢕⢕⢕⢕⢜⢝⢝⢿⣿⣧⢕⣵⣿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⢇⢕⢜⢝⢿⣿⣷⣕⡕⢕⢕⢕⢕⢕⢕⢕⢕⢕⢕⢕⢕⢕⢕⢝⢷⡕⢕⢕⢕⢕⢕⢕⢕⢕⢕⢕⢕⢕⢕⢕⢕⢕⢕⢕⢕⢕⢕⢕⢕⢕⢕⢕⢕⢕⢕⢕⢜⢇⡕⡕⢕⢕⢕⢕⢕⢕⢕⢕⢕⢕⢕⢕⢕⢕⢕⢕⣱⣵⣿⡿⣟⣟⣟⣿⣽⣿⢿⢟⢫⣾⡇⢜⢻⢿⢿⢿⢟⣟⣟⣟⣝⣝⣟⣟⢻⢿⢿⣿⣿⢿⣟⣟⣟⣻⣿⣿⣿⣿⣽⣽⣟⣟⣻⡿⢧⢝⢻⢿⣿⣿⣿⣿⣿⣮⢿⣿⣿⡿⢏⣱⡾⢟⢕⢕⢕⢕⢕⣕⣷⣷⣾⣵⣧⢕⢕⢜⢻⣿⣿⣿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⢇⢕⢕⢝⢻⣿⣿⣧⣕⢕⢕⢕⢕⢕⢕⢕⢕⢕⢕⢕⢕⢕⢜⢳⣵⡕⢕⢕⢕⢕⢕⢕⢕⢕⢕⢕⢕⢕⢕⢕⢕⢕⢕⢕⢕⢕⢕⢕⢕⢕⢕⢕⢕⢕⢕⢜⢇⢕⢕⢕⢕⢕⢕⢕⢕⢕⢕⢕⢕⢕⢕⢕⢱⣾⣿⡿⣫⣾⣿⣿⣿⡿⢟⢕⢕⢕⢸⡽⢕⢕⣱⣵⣷⣿⣿⣿⣿⣿⣿⡿⣟⣻⣽⣿⣷⣷⣽⣝⢻⢿⣻⣿⣿⣿⣿⣿⣿⣿⣿⣿⣿⣿⣫⢕⢕⢕⢜⢝⢿⣿⣿⣿⣷⢻⢏⢱⣾⢏⢕⢕⢕⢕⣵⣷⣿⣿⣿⣿⣿⣿⣿⢕⢕⢕⢕⢜⢿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⢳⣕⡕⢜⢻⣿⣿⣷⣕⢕⢕⢕⢕⢕⢕⢕⢕⢕⢕⢕⢕⢕⢜⢳⣇⢕⢕⢕⢕⢕⢕⢕⢕⢕⢕⢕⢕⢕⢕⢕⢕⢕⢕⢕⢕⢕⢕⢕⢕⢕⢕⢕⢕⢕⢕⢕⢕⢕⢕⢕⢕⢕⢕⢕⢕⢕⢕⢕⢕⣱⣿⣿⣣⣾⣿⣿⣿⣿⢟⢕⢕⢕⢕⢕⢜⣱⣾⣿⣿⣿⣿⣿⣿⣿⣿⣿⣷⣿⣿⣿⣿⣿⣿⣿⣿⣿⣿⣷⣧⣽⡿⢿⣿⣿⣿⣿⣿⣿⣿⣿⢟⢕⢕⢕⢕⢕⢕⢜⢝⢿⣿⢞⢣⢟⢕⢕⢕⢕⣜⣿⣿⣿⣿⣿⣿⣿⣿⣿⡿⢕⢕⢕⢕⣕⣵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⢳⣧⣕⢜⢝⢿⣿⣷⣕⢕⢕⢕⢕⢕⢕⢕⢕⢕⢕⢕⢕⢕⢜⢣⡕⢕⢕⢕⢕⢕⢕⢕⢕⢕⢕⢕⢕⢕⢕⢕⢕⢕⢕⢕⢕⢕⢕⢕⢕⢕⢕⢕⢕⢕⢕⢕⢕⢕⢕⢕⢕⢕⢕⢕⣱⣾⣿⡿⢿⣱⣿⣿⣿⣿⣿⡏⢕⢕⢕⢕⢕⣱⣾⣿⣿⣿⣿⣿⣟⣿⣿⣿⣿⣿⣿⣿⣿⣿⣿⣿⣿⣿⣿⣿⣿⣿⣿⣿⣿⣧⡜⢝⢿⣿⣿⣿⣿⣿⢕⢕⢕⢕⢕⢕⢕⢕⢕⢕⢕⢕⢕⢕⢕⢕⢜⢿⣿⣿⣿⣿⣿⣿⣿⣿⣿⢟⣱⣵⡷⣿⣿⣿⢿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⢻⣷⣵⡕⢝⢿⣿⣧⣕⢕⢕⢕⢕⢕⢕⢕⢕⢕⢕⢕⢕⢕⢜⢕⢕⢕⢕⢕⢕⢕⢕⢕⢕⢕⢕⢕⢕⢕⢕⢕⢕⢕⢕⢕⢕⢕⢕⢕⢕⢕⢕⢕⢕⢕⢕⢕⢕⢕⢕⢕⣱⣾⣿⢟⢵⣿⣿⣿⣿⣿⣿⣿⣿⣧⢕⢕⢕⢕⣵⣿⣿⣿⣿⣿⣿⣿⣿⣿⣿⣿⣿⣿⣿⣿⣿⣿⣿⣿⣿⣿⣿⣿⣿⣿⣿⣿⣿⣿⣷⡕⢕⢹⣿⣿⢟⢕⢕⢕⢕⢕⢕⢕⢕⢕⢕⢕⢕⢕⢕⢕⢜⢕⢕⢕⢹⢿⢿⢿⢿⢿⢟⢟⢕⢱⣿⢟⢟⢜⢻⣿⣷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⢻⢿⣧⣵⡜⢻⢿⣷⣕⢕⢕⢕⢕⢕⢕⢕⢕⢕⢕⢕⢕⢕⢕⢕⢕⢕⢕⢕⢕⢕⢕⢕⢕⢕⢕⢕⢕⢕⢕⢕⢕⢕⢕⢕⢕⢕⢕⢕⢕⢕⢕⢕⢕⢕⢕⢕⢕⣼⣿⡟⢕⢸⣿⣿⣿⣿⣿⣿⣿⣿⣿⣿⣧⢕⢕⢱⣿⣿⣿⣿⣿⣿⣿⣿⣿⣿⣿⣿⣿⣿⣿⣿⣿⣿⣿⣿⣿⣿⣿⣿⣿⣿⣿⣿⣿⣿⣿⣿⣕⢕⢕⢜⢕⢕⢕⢕⢕⢕⢕⢕⢕⢕⢕⢕⢕⢕⢕⢕⢕⠑⢕⢕⢕⢕⢕⢕⢱⢕⣇⣳⣿⢇⢕⢕⢕⢕⢕⢜⢻⣿⣷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⢿⣿⣷⣧⡝⢻⣷⣕⢕⢕⢕⢕⢕⢕⢕⢕⢕⢕⢕⢕⢕⢕⢕⢕⢕⢕⢕⢕⢕⢕⢕⢕⢕⢕⢕⢕⢕⢕⢕⢕⢕⢕⢕⢕⢕⢕⢕⢕⢕⢕⢕⡕⣱⣿⣿⢏⡕⢕⢸⣿⣿⣿⣿⣿⣿⣿⣿⣿⣿⣿⣷⣼⡜⢿⣿⣿⣿⣿⣿⣿⣿⣿⣿⣿⣿⣿⣿⣿⣿⣿⣿⣿⣿⣿⣿⣿⣿⣿⣿⡿⢿⡿⡿⢻⢟⢿⢕⢕⢕⢕⢕⢕⢕⢕⢕⢕⢕⢕⢕⢕⢕⢕⢕⢕⢕⢕⢐⢔⠑⢕⢔⢕⢕⢕⢕⢾⡟⢇⢕⢕⢕⢕⢕⢕⢕⢕⢝⢿⣿⣧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⢝⢿⣿⣿⣷⣕⢝⢷⣕⢕⢕⢕⢕⢕⢕⢕⢕⢕⢕⢕⢕⢕⢕⢕⢕⢕⢕⢕⢕⢕⢕⢕⢕⢕⢕⢕⢕⢕⢕⢕⢕⢕⢕⢕⢕⢕⢕⢕⢕⢱⣿⣿⡿⢕⢕⢕⢕⢸⣿⣿⣿⣿⣿⣿⣿⣿⣿⣿⣿⣿⣿⣿⣿⣿⣿⣿⣿⣿⣿⣿⣿⣿⣿⣿⣿⣿⣿⣿⣿⣿⣿⣿⡿⢟⢟⢿⣿⣿⣯⢗⢕⢕⢕⢜⢇⢕⢕⢕⢕⢕⢕⢕⢕⢕⢕⢕⢕⢕⢕⢕⢕⢕⡕⢕⢕⢕⠀⠀⢕⢕⢕⢕⢕⢕⢕⢕⢕⢕⢕⢕⢕⢕⢕⢕⢕⢕⢕⢹⣿⣷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⢻⣿⣿⣷⣕⡝⢷⣕⢕⢕⢕⢕⢕⢕⢕⢕⢕⢕⢕⢕⢕⢕⢕⢕⢕⢕⢕⢕⢕⢕⢕⢕⢕⢕⢕⢕⢕⢕⢕⢕⢕⢕⢕⢕⢕⢕⣼⣿⢿⢕⢕⢕⢕⢕⢕⢜⢻⣿⣿⣿⣿⣿⣿⣿⣿⣿⣿⣿⣿⣿⣿⣿⣿⣿⣿⣿⣿⣿⣿⣿⣿⣿⡿⢟⢟⢟⢟⢿⢏⢕⢕⢕⢸⣿⢟⢇⢕⢕⢕⢕⢕⢕⢕⢕⢕⢕⢕⢕⢕⢕⢕⢕⢕⢕⢕⢕⣱⣵⣿⢕⢕⢕⢕⠀⢕⢕⢕⢕⢕⢕⢕⢕⢕⢕⢕⢕⢕⢕⢕⢕⢕⢕⢕⢕⢕⢜⢿⣿⣧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⢝⢿⣿⣿⣧⣜⢳⢕⡕⢕⢕⢕⢕⢕⢕⢕⢕⢕⢕⢕⢕⢕⢕⢕⢕⢕⢕⢕⢕⢕⢕⢕⢕⢕⢕⢕⢕⢕⢕⢕⢕⢕⢕⢱⣿⡟⢕⢕⢕⢕⢕⢕⢕⢕⢕⢕⢝⢟⢟⢟⢿⢿⢿⢟⢟⢟⢟⢟⢿⣿⣿⣿⡿⡿⢗⢿⡿⢟⢟⢕⢕⢕⢕⢕⢜⢕⢕⢕⢕⢕⢜⢏⢕⢕⢕⢕⢕⢕⢕⢕⢕⢕⢕⢕⢕⢕⢕⢕⢕⢕⢕⢕⣱⣾⣿⢟⢕⢕⢕⢕⢕⢕⢕⢕⢕⢕⢕⢕⢕⢕⢑⢑⢕⣕⣱⣧⣵⡕⠕⢕⢕⢕⢕⢕⢕⢻⣿⣷⡕⢕⢕⢕⢕⢕⢕⢕⠀</a:t>
            </a:r>
            <a:br/>
            <a:r>
              <a:t>⢕⢕⢕⢕⢕⢕⢕⢕⢕⢕⢕⢕⢕⢕⢕⢕⢕⢕⢕⢕⢕⢕⢕⢕⢕⢕⢕⢕⢕⢕⢕⢕⢕⢕⣕⢕⢕⢕⢕⢕⢕⢕⢕⢕⢕⢕⢕⢕⢕⢕⢕⢕⢕⢕⢕⢕⢕⢕⢕⢕⢕⢕⢕⢕⢕⢕⢕⢕⢕⢕⢕⢕⢕⢕⢕⢕⢕⢕⢕⢕⢕⢕⢕⢕⢕⢕⢕⢝⢻⣿⣷⣱⢕⢕⢕⢕⢕⢕⢕⢕⢕⢕⢕⢕⢕⢕⢕⢕⢕⢕⢕⢕⢕⢕⢕⢕⢕⢕⢕⢕⢕⢕⢕⢕⢕⢕⢕⣿⣿⢇⢕⢕⢕⢕⢕⢕⢕⢕⢕⢕⢕⢕⢕⢕⢕⢕⢕⢕⢕⢕⢕⢕⢕⢜⢝⢿⢕⢕⢕⢕⢕⢕⢕⢕⢕⢕⢕⢕⢕⢕⢕⢕⢕⢕⢕⢕⢕⢕⢕⢕⢕⢕⢕⢕⢕⢕⢕⢕⢕⢕⢕⢕⢕⣵⣾⡿⢟⢝⢕⢕⢕⢕⢕⢕⢕⢕⢕⢕⢕⢕⢕⢕⢕⢕⢕⢔⠁⠘⠻⢿⢿⠏⠁⠀⠁⢕⢕⢕⢕⢕⢝⢿⣿⣕⢕⢕⢕⢕⢕⢕⠀</a:t>
            </a:r>
            <a:br/>
            <a:r>
              <a:t>⣧⣕⡕⢕⢕⢕⢕⢕⢕⢕⢕⢕⢕⢕⢕⢕⢕⢕⢕⢕⢕⢕⢕⢕⢕⢕⢕⢕⢕⢕⢕⢕⢕⢕⢜⢕⣷⢵⣕⢕⢕⢕⢕⢕⢕⢕⢕⢕⢕⢕⢕⢕⢕⢕⢕⢕⢕⢕⢕⢕⢕⢕⢕⢕⢕⢕⢕⢕⢕⢕⢕⢕⢕⢕⢕⢕⢕⢕⢕⢕⢕⢕⢕⢕⢕⢕⢕⢕⢕⢜⢝⢳⣧⡕⢕⢕⢕⢕⢕⢕⢕⢕⢕⢕⢕⢕⢕⢕⢕⢕⢕⢕⢕⢕⢕⢕⢕⢕⢕⢕⢕⢕⢕⢕⢕⢕⣸⣿⡟⢕⢕⢕⢕⢕⢕⢕⢕⢕⢕⢕⢕⢕⢕⢕⢕⢕⢕⢕⢕⢕⢕⢕⢕⢕⢕⢕⢕⢕⢕⢕⢕⢕⢕⢕⢕⢕⢕⢕⢕⢕⢕⢕⢕⢕⢕⢕⢕⢕⢕⢕⢕⢕⢕⢕⢕⢕⢕⢕⢕⢕⢕⡕⢝⢕⢕⢕⢕⢕⢕⢕⢕⢕⢕⢕⢕⢕⢕⢕⢕⢕⢕⠑⢕⢕⢕⢕⢕⢄⠀⠀⢀⢄⢔⢔⢕⢕⢕⢕⢕⢕⢕⢜⢿⣿⣇⢕⢕⢕⢕⢕⠀</a:t>
            </a:r>
            <a:br/>
            <a:r>
              <a:t>⢝⢝⢝⢗⢕⢕⢕⢕⢕⢕⢕⢕⢕⢕⢕⢕⢕⢕⢕⢕⢕⢕⢕⢕⢕⢕⢕⢕⢕⢕⢕⢕⢕⢕⢕⢕⢕⢝⢟⢿⣷⣵⣕⡕⢕⢕⢕⢕⢕⢕⢕⢕⢕⢕⢕⢕⢕⢕⢕⢕⢕⢕⢕⢕⢕⢕⢕⢕⢕⢕⢕⢕⢕⢕⢕⢕⢕⢕⢕⢕⢕⢕⢕⢕⢕⢕⢕⢕⢕⢕⢕⢕⢜⢻⣕⢕⢕⢕⢕⢕⢕⢕⢕⢕⢕⢕⢕⢕⢕⢕⢕⢕⢕⢕⢕⢕⢕⢕⢕⢕⢕⢕⢕⢕⢕⢕⣿⣿⢕⡕⢕⢕⢕⢕⢕⢕⢕⢕⢕⢕⢕⢕⢕⢕⢕⢕⢕⢕⢕⢕⢕⢕⢕⢕⢕⢕⢕⢕⢕⢕⢕⢕⢕⢕⢕⢕⢕⢕⢕⢕⢕⢕⢕⢕⢕⢕⢕⢕⢕⢕⢕⢕⢕⢕⢕⢕⣕⣵⣾⣿⣿⡿⢇⢕⢕⢕⢕⢕⢕⢕⢕⢕⢕⢕⢕⢑⢀⢔⠑⠀⠀⠀⢀⢕⢕⢕⢕⢕⢕⢕⢕⢕⢕⢕⢕⢕⢕⢕⢕⢕⢕⢕⢕⢻⣿⣇⢕⢕⢕⢕⠀</a:t>
            </a:r>
            <a:br/>
            <a:r>
              <a:t>⢕⢕⢕⢕⢕⢕⢕⢕⢕⢕⢕⢕⢕⢕⢕⢕⢕⢕⢕⢕⢕⢕⢕⢕⢕⢕⢕⢕⢕⢕⢕⢕⢕⢕⢕⢕⢕⢕⢕⢕⢜⢝⢟⢿⣷⣧⣵⣕⢕⢕⢕⢕⢕⢕⢕⢕⢕⢕⢕⢕⢕⢕⢕⢕⢕⢕⢕⢕⢕⢕⢕⢕⢕⢕⢕⢕⢕⢕⢕⢕⢕⢕⢕⢕⢕⢕⢕⢕⢕⢕⢕⢕⢕⢕⢕⢝⢇⡕⢕⢕⢕⢕⢕⢕⢕⢕⢕⢕⢕⢕⢕⢕⢕⢕⢕⢕⢕⢕⢕⢕⢕⢕⢕⢕⢕⢸⣿⡟⢕⢇⢕⢕⢕⢕⢕⢕⢕⢕⢕⢕⢕⢕⢕⢕⢕⢕⢕⢕⢕⢕⢕⢕⢕⢕⢕⢕⢕⢕⢕⢕⢕⢕⢕⢕⢕⢕⢕⢕⢕⢕⢕⢕⢕⢕⢕⢕⢕⢕⢕⢕⢕⢕⢕⣱⣵⣿⡿⢟⢏⢝⢕⢕⢕⢕⢕⢕⢕⢕⢕⢕⢕⢕⢕⢕⢕⢕⢕⢕⢕⢕⢻⣷⣕⢕⢕⢕⢕⢕⢕⢕⢕⢕⢕⢕⢕⢕⢕⢕⢕⢕⢕⢕⢕⢕⢻⣿⣧⢕⢕⢕⠀</a:t>
            </a:r>
            <a:br/>
            <a:r>
              <a:t>⢕⢕⢕⢕⢕⢕⢕⢕⢕⢕⢕⢕⢕⢕⢕⢕⢕⢕⢕⢕⢕⢕⢕⢕⢕⢕⢕⢕⢕⢕⢕⢕⢕⢕⢕⢕⢕⢕⢕⢕⢕⢕⢕⢕⢕⢝⢝⢻⢿⣷⣧⣕⡕⢕⢕⢕⢕⢕⢕⢕⢕⢕⢕⢕⢕⢕⢕⢕⢕⢕⢕⢕⢕⢕⢕⢕⢕⢕⢕⢕⢕⢕⢕⢕⢕⢕⢕⢕⢕⢕⢕⢕⢕⢕⢕⢕⢕⢕⢕⢕⢕⢕⢕⢕⢕⢕⢕⢕⢕⢕⢕⢕⢕⢕⢕⢕⢕⢕⢕⢕⢕⢕⢕⢕⢕⣼⣿⡇⢕⣾⣧⣕⢕⢕⢕⢕⢕⢕⢕⢕⢕⢕⢕⢕⢕⢕⢕⢕⢕⢕⢕⢕⢕⢕⢕⢕⢕⢕⢕⢕⢕⢕⢕⢕⢕⢕⢕⢕⢕⢕⢕⢕⢕⢕⢕⢕⢕⣕⣱⣵⡵⢾⢟⢏⢝⢕⢕⢕⢕⢕⢕⢕⢕⢕⢕⢕⢕⢕⢕⢕⢕⢕⢕⢕⢕⢕⢕⢕⢕⢕⢜⣿⣿⣧⡕⢕⢕⢕⢕⢕⢕⢕⢕⢕⢕⢕⢕⢕⢕⢕⢕⢕⢕⢕⢕⢹⣿⣷⡕⢕⠀</a:t>
            </a:r>
            <a:br/>
            <a:r>
              <a:t>⢕⢕⢕⢕⢕⢕⢕⢕⢕⢕⢕⢕⢕⢕⢕⢕⢕⢕⢕⢕⢕⢕⢕⢕⢕⢕⢕⢕⢕⢕⢕⢕⢕⢕⢕⢕⢕⢕⢕⢕⢕⢕⢕⢕⢕⢕⢕⢕⢕⢕⢜⢝⢟⢷⣷⣵⣕⡕⢕⢕⢕⢕⢕⢕⢕⢕⢕⢕⢕⢕⢕⢕⢕⢕⢕⢕⢕⢕⢕⢕⢕⢕⢕⢕⢕⢕⢕⢕⢕⢕⢕⢕⢕⢕⢕⢕⢕⢕⢕⢕⢕⢕⢕⢕⢕⢕⢕⢕⢕⢕⢕⢕⢕⢕⢕⢕⢕⢕⢕⢕⢕⢕⢕⢕⢕⣿⣿⡇⢕⢜⢟⢿⣷⣧⣕⡕⢕⢕⢕⢕⢕⢕⢕⢕⢕⢕⢕⢕⢕⢕⢕⢕⢕⢕⢕⢕⢕⢕⢕⢕⢕⢕⢕⢕⢕⢕⢕⢕⢕⣕⣕⣵⣵⢷⢷⢟⢟⢝⢝⢕⢕⢕⢕⢕⢕⢕⢕⢕⢕⢕⢕⢕⢕⢕⢕⢕⢕⢕⢕⢕⢕⢕⢕⢕⢕⢕⢕⢕⢕⢕⢕⢻⣿⣿⣿⣧⡕⢕⢕⢕⢕⢕⢕⢕⢕⢕⢕⢕⢕⢕⢕⢕⢕⢕⢕⢕⢝⣿⣿⡕⠀</a:t>
            </a:r>
            <a:br/>
            <a:r>
              <a:t>⢕⢕⢕⢕⢕⢕⢕⢕⢕⢕⢕⢕⢕⢕⢕⢕⢕⢕⢕⢕⢕⢕⢕⢕⢕⢕⢕⢕⢕⢕⢕⢕⢕⢕⢕⢕⢕⢕⢕⢕⢕⢕⢕⢕⢕⢕⢕⢕⢕⢕⢕⢕⢕⢕⢕⢜⢝⢻⢷⣧⣕⣕⡕⢕⢕⢕⢕⢕⢕⢕⢕⢕⢕⢕⢕⢕⢕⢕⢕⢕⢕⢕⢕⢕⢕⢕⢕⢕⢕⢕⢕⢕⢕⢕⢕⢕⢕⢕⢕⢕⢕⢕⢕⢕⢕⢕⢕⢕⢕⢕⢕⢕⢕⢕⢕⢕⢕⢕⢕⢕⢕⢕⢕⢕⢱⣿⣿⡇⢕⢕⢕⢕⢕⢝⢟⢟⢿⢷⢷⢵⢵⢵⢕⢕⢕⢕⢕⢕⢕⢕⢕⢕⢕⣕⣕⢕⢕⢕⢱⢕⢕⢕⢕⢕⢕⢕⢝⢝⢝⢝⢕⢕⢕⢕⢕⢕⢕⢕⢕⢕⢕⢕⢕⢕⢕⢕⢕⢕⢕⢕⢕⢕⢕⢕⢕⢕⢕⢕⢕⢕⢕⢕⢕⢕⢕⢕⢕⢕⢕⢕⢕⢸⣿⣧⢝⢿⣷⣕⢕⢕⢕⢕⢕⢕⢕⢕⢕⢕⢕⢕⢕⢕⢕⢕⢕⢕⢕⢜⢿⣿⠀</a:t>
            </a:r>
            <a:br/>
            <a:r>
              <a:t>⢕⢕⢕⢕⢕⢕⢕⢕⢕⢕⢕⢕⢕⢕⢕⢕⢕⢕⢕⢕⢕⢕⢕⢕⢕⢕⢕⢕⢕⢕⢕⢕⢕⢕⢕⢕⢕⢕⢕⢕⢕⢕⢕⢕⢕⢕⢕⢕⢕⢕⢕⢕⢕⢕⢕⢕⢕⢕⢕⢜⢝⢟⢿⣧⣵⣕⡕⢕⢕⢕⢕⢕⢕⢕⢕⢕⢕⢕⢕⢕⢕⢕⢕⢕⢕⢕⢕⢕⢕⢕⢕⢕⢕⢕⢕⢕⢕⢕⢕⢕⢕⢕⢕⢕⢕⢕⢕⢕⢕⢕⢕⢕⢕⢕⢕⢕⢕⢕⢕⢕⢕⢕⢕⢕⢸⣿⣿⢇⢕⢕⢕⢕⢕⢕⢕⢕⢕⢕⢕⢕⢕⢕⢕⢕⢕⢕⢕⢝⢝⢝⢝⢝⢝⢕⢕⢕⢕⢕⢕⢕⢕⢕⢕⢕⢕⢕⢕⢕⢕⢕⢕⢕⢕⢕⢕⢕⢕⢕⢕⢕⢕⢕⢕⢕⢕⢕⢕⢕⢕⢕⢕⢕⢕⢕⢕⢕⢕⢕⢕⢕⢕⢕⢕⢕⢕⢕⢕⢕⢕⢕⢕⢕⢿⣿⡕⢜⢻⣿⣷⡕⢕⢕⢕⢕⢕⢕⢕⢕⢕⢕⢕⢕⢕⢕⢕⢕⢕⢕⢜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⢝⢻⢷⣧⣕⣕⢕⢕⢕⢕⢕⢕⢕⢕⢕⢕⢕⢕⢕⢕⢕⢕⢕⢕⢕⢕⢕⢕⢕⢕⢕⢕⢕⢕⢕⢕⢕⢕⢕⢕⢕⢕⢕⢕⢕⢕⢕⢕⢕⢕⢕⢕⢕⢕⢕⢕⢕⢕⢕⢜⣿⣿⢕⢕⢕⢕⢕⢕⢕⢕⢕⢕⢕⢕⢕⢕⢕⢕⢕⢕⢕⢕⢕⢕⢕⢕⢕⢕⢕⢕⢕⢕⢕⢕⢕⢕⢕⢕⢕⢕⢕⢕⢕⢕⢕⢕⢕⢕⢕⢕⢕⢕⢕⢕⢕⢕⢕⢕⢕⢕⢕⢕⢕⢕⢕⢕⢕⢕⢕⢕⢕⢕⢕⢕⢕⢕⢕⢕⢕⢕⢕⢕⢕⢕⢕⢕⢕⢸⣿⡇⢕⢕⢜⢿⣿⣧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⢏⢕⢕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⢕⢕⢕⢕⢕⢕⢕⣿⣿⢕⢕⢕⢕⢝⢿⣿⣧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⢅⢕⢕⢕⢕⢕⢕⢕⢕⢕⢕⢕⢕⢕⢕⢕⢕⢕⠑⢕⢕⢕⢕⢕⢕⢕⢕⢕⢕⢕⢕⠁⢕⢕⢕⢕⢕⢕⢕⢕⢕⢕⢕⢕⢕⢕⢕⢕⢕⢕⢕⢕⢕⢕⢕⢕⢕⢕⢕⢕⢕⢕⢕⢕⢕⢕⢕⢕⢹⣿⡇⢕⢕⢕⢕⢕⢻⣿⣷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⢕⢕⢕⢕⢕⢕⢕⢕⢕⢕⢕⢕⢕⢕⢕⠁⢕⢕⢕⠕⢕⢕⢕⢕⢕⢕⢕⢕⢕⢕⢕⢕⢕⢕⢕⢕⢕⢕⢕⢕⢕⢕⢕⢕⢕⢕⢕⢕⢕⢕⢕⢕⢕⢸⣿⡇⢕⢕⢕⢕⢕⢕⢜⢿⣿⣷⡕⢕⢕⢕⢕⢕⢕⢕⢕⢕⢕⢕⢱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⢕⢕⢕⢕⢕⢕⢕⢕⢕⢕⢕⢕⢕⢕⢕⢕⢕⢕⢕⢕⢕⢕⢕⢕⢕⢕⠁⢕⢕⢕⢕⣕⣵⡕⢕⢕⢕⢕⢕⠕⠕⠐⠁⢑⢄⢔⢕⢕⢕⢕⢕⢕⢕⢕⢕⢕⢕⢕⢕⢕⢕⢕⢕⢕⢕⢕⢕⢕⢕⢕⢕⢕⢕⢕⢕⢕⢕⢕⢕⢕⣿⣿⢕⢕⢕⢕⢕⢕⢕⢕⢻⣿⣿⣧⢕⢕⢕⢕⢕⠑⠔⢕⢕⢕⢕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⢕⢕⢕⢕⢕⢕⢕⢕⢕⢕⢕⠁⢕⢕⢕⢕⢕⣾⣮⡕⢕⢕⢕⢕⢕⢕⢕⢕⢕⢕⢔⠕⢑⢑⢕⢄⢸⣿⣿⣿⣧⡕⠀⠀⢀⢄⢄⢕⢕⢕⢕⢕⢕⢕⢕⢕⢕⢕⢕⢕⢕⢕⢕⢕⠑⠕⢕⢕⢕⢕⢕⢕⢕⢕⢕⢕⢕⢕⢕⢕⢕⢕⢕⢕⢕⢕⣿⣿⢕⢕⢕⢕⢕⢕⢕⢕⢕⢹⣿⣿⣷⢕⢕⢕⢕⢔⢔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⢕⢕⢕⢕⢕⢕⢕⢅⢕⢕⢕⠀⢕⢕⢕⢕⣼⣿⣿⣧⡕⢕⢕⢕⢕⠕⢕⢕⢕⢕⢕⠀⠀⠀⠕⢕⢕⣿⣿⣿⣿⣿⣿⣧⡁⠀⢕⢕⢕⢕⢕⢕⢕⢕⢕⢕⢕⢕⢕⢕⢕⢕⢕⢕⢕⢀⠁⠕⢕⢕⢕⢕⢕⢕⢕⢕⢕⢕⢕⢕⢕⢕⢕⢕⢕⢕⣿⣿⢕⢕⢕⢕⢕⢕⢕⢕⢕⢕⢜⣿⣿⣧⢕⢕⢕⢕⠀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⠑⢕⢕⢕⠀⢅⢕⢕⢕⣿⣿⣿⣿⣷⡕⢕⢕⢕⢔⠑⢕⢕⢕⢕⢕⠀⠀⠀⠑⠕⣿⣿⣿⣿⣿⣿⣿⣅⡄⢕⢕⢕⢕⢕⢕⢕⢕⢕⢕⢕⢕⢕⢕⢕⢕⢕⢕⢕⢕⢄⠀⠑⢕⢕⢕⢕⢕⢜⢷⣵⢕⢕⢕⢕⢕⢕⢕⢕⢕⣿⣿⢕⢕⢕⢕⢕⢕⢕⢕⢕⢕⢕⢹⣿⣿⡕⢕⢕⢕⠄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⢕⢕⢕⠀⠑⢕⢕⠀⣾⣧⡕⢕⢻⣝⡝⢟⢿⢿⣕⢕⢕⢕⢕⢁⠕⢕⢕⢕⢄⠀⠀⠀⠀⣿⣿⡿⢿⢿⢟⢏⢕⣱⣕⢕⢕⢕⢕⢕⢕⢕⢕⢅⠕⢕⢕⢑⢕⢕⢕⢕⢕⢕⢕⢄⢀⢀⠕⢕⢕⢕⢕⢕⢜⢇⢕⢕⢕⢕⢕⢕⢕⢕⣿⣿⢕⢕⢕⢕⢕⢕⢕⢕⢕⢕⢕⢸⣿⣿⡇⢕⢕⡇⢔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⡇⢕⢕⢕⠕⢕⢕⢔⠀⠑⢔⠀⣿⣿⣿⣧⣕⢝⢿⣷⣧⣕⡕⢕⢕⢕⢕⢕⢔⠑⢕⢕⢕⢀⠀⠀⠀⢿⣷⣵⣵⣵⣵⣾⣿⣿⣿⣷⡅⢕⢕⢕⠕⢕⢕⢕⢕⢄⠑⢕⢔⢁⠑⢕⢕⢕⢕⢕⢕⠀⠀⠀⠁⠑⠕⠕⠕⠕⠕⠑⢑⢕⢕⢕⢕⢕⣿⣿⡕⢕⢕⢕⢕⢕⢕⢕⢕⢕⢕⢸⣿⣿⢇⢕⣾⣿⡕⠕⠁⠁⠀⠀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⣷⢕⢕⢕⢀⢕⢕⢕⠀⠀⠀⢕⣿⣿⣿⣿⣿⣿⣿⢿⢿⢿⢿⢿⣿⣿⣧⡕⢕⢕⠀⠑⢕⢕⢀⠀⠀⢸⣿⣿⣿⡿⣟⣫⣽⣵⣷⣷⣾⣧⡕⢕⢔⠁⠕⢕⢕⢕⢕⢄⠁⠕⢕⢔⢅⢑⠑⠕⠕⢕⢄⢄⢀⢀⠀⠀⢀⢀⢔⢕⢕⢕⢕⢕⢕⢕⢹⣿⡇⢕⢕⢕⢕⢕⢕⢕⢕⢕⢕⣿⣿⣏⣵⣿⣿⣿⡇⠀⠀⠀⠀⢄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⣿⣿⢕⢕⢕⢕⠁⢕⢕⢀⠀⠁⢕⣿⣿⣿⣿⣿⣿⣿⣿⣿⣿⣿⣷⣷⣯⣿⣿⣷⣕⢕⢀⠁⠕⢕⢀⠀⢸⣿⣿⣷⣿⣿⣿⠿⠟⠛⠛⠛⠙⠉⠀⠑⢕⠀⠁⠑⢕⢕⢕⢕⢄⠁⠑⢕⢕⢕⢔⢔⢔⢔⢔⢕⢕⢕⢕⢕⢕⢕⢕⢕⢕⢕⢕⢕⢕⢜⣿⣷⢕⢕⢕⢕⢕⢕⢕⢕⢕⢕⢜⢿⢿⢿⣿⣿⣿⢇⠀⠀⠀⢄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⢕⢕⢕⢕⢕⢕⢕⢕⢕⢕⢕⢕⢕⢕⢕⢕⢕⢕⢕⢕⢕⢕⢸⣿⣿⢕⢕⢕⢕⢔⢁⢕⢕⠀⠀⠕⣟⡛⠙⠉⠁⠀⠁⠁⠈⠉⠉⠉⠙⠛⠻⣿⣿⣿⣧⢕⠀⠀⢑⢕⠀⠁⣿⣿⣿⡯⢁⢀⡀⢄⠄⠄⠀⠀⠀⢄⠀⢰⣴⣔⢄⠀⠑⠕⢕⢕⢔⢀⠀⠁⠑⠕⢕⢕⢕⢕⢕⢕⢕⢕⢕⢕⢕⢕⢕⢕⢕⢕⢕⢕⢕⢻⣿⣷⢕⢕⢕⢕⢕⢕⢕⢕⢕⢕⢕⢕⣾⣿⡿⢇⢁⢀⢀⣰⣿⣿⠀</a:t>
            </a:r>
            <a:br/>
            <a:r>
              <a:t>⢕⢕⢕⠕⠕⢕⠑⠑⠑⠕⢕⢕⢕⢕⠑⠑⠑⠑⠑⢕⢕⢕⢕⢕⢕⢕⢕⢕⢕⢕⢕⢕⢕⢕⢕⢕⢕⢕⢕⢕⢕⢕⢕⢕⢕⢕⢕⢕⢕⢕⢕⢕⢕⢕⢕⢕⢕⢕⢕⢕⢕⢕⢕⢕⢕⢕⢕⢕⢕⢕⢕⢕⢕⢕⢕⢕⢕⢕⢕⢕⢕⢕⢕⢕⢕⢕⢕⢕⢕⢕⢕⢕⢕⢕⢕⢕⢕⢕⢕⢕⢕⢕⢄⢄⢑⢕⢕⢕⢕⢕⠁⠁⠁⠑⠁⠁⠕⢕⢕⢕⠀⠀⠑⢕⢕⢕⢸⣿⣿⢕⢕⡕⢕⠕⢕⢁⠕⠀⠀⠀⠉⠀⠀⢄⣴⣆⠐⢔⠀⠀⠀⡀⠀⢰⣦⣜⣿⣿⣿⣧⢀⠀⠕⡕⢔⠀⢸⣿⣿⣵⣷⣿⣷⡀⠄⢢⣄⣔⡔⣕⢀⣼⣿⣿⣷⠔⢀⠀⠀⠑⢕⢕⢄⠀⠀⠀⠁⠑⢁⢑⢕⢕⢕⢕⢕⢕⢕⢕⢕⢕⠁⠐⢕⢕⢕⢜⣿⣿⣇⢕⢕⢕⢕⢕⢕⢕⢕⢕⢕⢜⣿⣿⣷⣷⣷⣷⣿⣿⡿⢟⠀</a:t>
            </a:r>
            <a:br/>
            <a:r>
              <a:t>⢕⢕⢕⢄⢄⢅⢔⠀⠀⠀⠀⠀⠑⠕⢔⢄⠀⠀⠀⠑⢕⢕⢕⢕⢕⢕⢕⢕⢕⢕⢕⢕⢕⢕⢕⢕⢕⢕⢕⢕⢕⢕⢕⢕⢕⢕⢕⢕⢕⢕⢕⢕⢕⢕⢕⢕⢕⢕⢕⢕⢕⢕⢕⢕⢕⢕⢕⢕⢕⢕⢕⢕⢕⢕⢕⢕⢕⢕⢕⢕⢕⢕⢕⢕⢕⢕⢕⢕⢕⢕⢕⢕⢕⢕⢕⢕⢕⢕⢕⢕⢕⢕⠑⠑⠑⠑⢑⢕⢔⢕⠀⠀⠀⠀⠀⠀⠀⠀⠀⠀⠀⠀⠐⢄⢕⢕⢿⣿⣿⢕⣼⡇⢕⠀⠑⢕⢔⢀⠀⠀⠀⠰⡀⢹⣿⣿⣆⢑⢱⣵⣷⢇⢀⣼⣿⣿⣿⣿⣿⣿⡇⠀⢀⣷⢕⠀⣾⣿⣿⣿⣿⣿⣿⣷⣔⡕⢻⢿⢇⣡⣾⣿⣿⣿⣷⣾⣿⣦⡄⠀⠀⠁⠕⢕⢄⢄⢀⢄⢄⠑⠑⠑⠁⠁⠁⠁⠑⠕⢕⢕⠐⠀⠑⢕⢕⢕⢻⣿⣿⡕⢕⢕⢕⢕⢕⢕⢕⢕⢕⢕⢜⢝⢟⢟⢟⢟⢏⢝⢕⢕⠀</a:t>
            </a:r>
            <a:br/>
            <a:r>
              <a:t>⢕⢕⢕⢕⢕⢕⢕⢔⢕⢕⢔⢔⢄⢄⢕⢕⢕⢕⢕⢕⢕⢕⢕⢕⢕⢕⢕⢕⢕⢕⢕⢕⢕⢕⢕⢕⢕⢕⢕⢕⢕⢕⢕⢕⢕⢕⢕⢕⢕⢕⢕⢕⢕⢕⢕⢕⢕⢕⢕⢕⢕⢕⢕⢕⢕⢕⢕⢕⢕⢕⢕⢕⢕⢕⢕⢕⢕⢕⢕⢕⢕⢕⢕⢕⢕⢕⢕⢕⢕⢕⢕⢕⢕⢕⢕⢕⢕⢕⢕⢕⢕⢕⢔⠀⠀⠀⢕⢕⢕⢑⢑⠀⠀⠀⠀⠀⠀⠀⠀⠀⠀⠀⢑⠑⢕⢕⢸⣿⡇⣼⣿⣧⢕⢔⠀⠀⠑⠕⠀⠀⠀⠀⠈⠕⢾⣿⣿⣷⣵⣝⣇⣱⣾⣿⣿⣿⣿⣿⣿⣿⣧⠀⢕⣿⢕⢰⣿⣿⣿⣿⣿⣿⣿⣿⣿⣿⣿⢷⢟⢿⣿⢻⣿⣼⣹⣿⣿⣿⣿⣷⣴⡀⠄⠑⠑⠑⠕⢷⣧⡄⢀⢀⠀⠀⠀⠀⠀⠀⠀⠀⠀⠀⢀⢕⢕⢕⢜⣿⣿⣧⢕⢕⢕⢕⢕⢕⢕⢕⢕⢕⢕⢕⢕⢕⢕⢕⢕⢕⢕⢕⠀</a:t>
            </a:r>
            <a:br/>
            <a:r>
              <a:t>⢕⢕⢕⢕⢕⢕⢕⢕⢕⢕⢕⢕⢕⢕⢅⢅⢕⢕⢕⢕⢕⢕⢕⢕⢕⢕⢕⢕⢕⢕⢕⢕⢕⢕⢕⢕⢕⢕⢕⢕⢕⢕⢕⢕⢕⢕⢕⢕⢕⢕⢕⢕⢕⢕⢕⢕⢕⢕⢕⢕⢕⢕⢕⢕⢕⢕⢕⢕⢕⢕⢕⢕⢕⢕⢕⢕⢕⢕⢕⢕⢕⢕⢕⢕⢕⢕⢕⢕⢕⢕⢕⢕⢕⢕⢕⢕⢕⢕⢕⢕⢕⢕⢕⢔⢀⢅⢕⢕⢕⢕⢕⢕⢄⢄⢄⢄⢔⢔⢕⢕⢕⢕⢕⢔⢕⢕⢕⢻⢿⣿⣿⣿⢕⠀⠀⠀⠀⠀⠀⠀⠀⠑⢳⣷⣷⣵⣾⡏⣿⣏⣍⣹⣿⣿⣿⣿⣿⣿⣿⣿⡏⢄⣼⣿⣵⣾⣿⣿⣿⣿⣿⣿⣿⣿⣿⣿⣿⣿⣿⣿⢟⢞⢏⢻⣿⢿⣿⣿⣿⣿⣿⣿⡇⢄⢄⢀⠀⠀⠘⠕⢕⢕⢕⢕⢕⢔⢕⢕⢕⢕⢕⢕⢕⢕⢕⢕⢕⢹⣿⣿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⣿⣿⢕⠀⠀⠀⢀⣴⣄⡀⠀⠀⠀⢈⢝⣿⢟⢝⢝⢻⣿⣿⣿⣿⣿⣿⣿⣿⣿⢟⢕⣼⣿⣿⣿⣿⣿⣿⣿⣿⣿⣿⣿⣿⣿⣿⣿⣿⡿⢕⢕⢕⢕⢕⢕⢝⣿⣿⣿⣿⣿⣿⡇⢑⢅⢁⢕⢔⢔⢔⢕⢕⢕⢕⢕⢕⢕⢕⢕⢕⢕⢕⢕⠁⠑⢕⢕⢜⢿⣿⣷⢕⢕⢕⢕⢕⢕⢕⢕⢕⢕⢕⢕⢕⢕⢕⢕⢕⢕⢕⠀</a:t>
            </a:r>
            <a:br/>
            <a:r>
              <a:t>⢕⢕⢕⢕⢕⢕⢕⢕⢕⢕⢕⢕⢕⢕⢕⢵⢵⢵⢵⢵⢧⢵⢵⢵⢵⢵⢵⢵⣵⣵⣵⣵⣵⣵⣵⣵⣵⣵⣵⣵⣵⣵⣵⣵⣵⣵⣵⣵⣵⣵⣵⣵⣵⣵⣵⣵⣵⣵⣕⣕⣕⣕⣕⣕⣕⣕⣕⢕⢕⢕⢕⢕⢕⢕⢕⢕⢕⢕⢕⢕⢕⢕⢕⢕⢕⢕⢕⢕⢕⢕⢕⢕⢕⢕⢕⢕⢕⢕⢕⢕⢕⢕⢕⢕⢕⢕⢕⢕⢕⢕⢕⢕⢕⢕⢕⢕⢕⢕⢕⢕⢕⢕⢕⢕⢕⢕⢕⢕⢕⢸⣿⣿⢕⠀⠀⢄⣸⣿⣿⣇⢕⢕⢜⣿⣯⢕⢕⢕⢕⢕⢸⣿⣿⣿⣿⣿⣿⣿⣷⣷⣿⣿⣿⣿⣿⣿⣿⣿⣿⣿⣿⣿⣿⣿⣿⣿⣿⣿⡇⢕⢕⢕⢕⢕⢕⣱⣿⣿⣿⣿⣿⡟⢕⢕⢕⢕⢕⢕⢕⢕⢕⢕⢕⢕⢕⢕⢕⢕⢕⢕⢕⢕⢕⢕⢄⢕⢕⢕⢸⣿⣿⣧⢕⢕⢕⢕⢕⢕⢕⢕⢕⢕⢕⢕⢕⢕⢕⢕⢕⢕⠀</a:t>
            </a:r>
            <a:br/>
            <a:r>
              <a:t>⢇⢕⢕⢕⢕⢕⢕⢕⢕⢕⢕⢕⢕⢕⢕⢕⢕⢕⢕⢕⢕⢕⢕⢕⢕⢕⢕⢕⢕⢕⢕⢕⢕⢕⢕⢕⢕⢕⢕⢕⢝⢝⢝⢝⢝⢝⢝⢝⢝⢝⢝⢝⢕⢕⢕⢕⢕⢕⢕⢕⢕⢕⢕⢕⢕⢝⢝⢝⢝⢝⢝⢝⢝⢝⢝⢕⢗⢗⢗⢗⢗⢷⢷⢷⢕⢕⢕⢕⢵⢕⢕⢕⢕⢕⢕⢕⢕⢕⢕⢕⢕⢕⢕⢕⢕⢕⢕⢕⢕⢕⢕⢕⢕⢕⢕⢕⢕⢕⢕⢕⢕⢕⢕⢕⢕⢕⢕⢕⢕⣾⣿⡇⢕⢀⢄⣱⣿⣿⣿⣿⢕⢕⢕⢹⣿⣵⡕⢕⢕⢕⣸⣿⣿⣿⣿⣿⣿⣿⣿⣿⣿⣿⣿⣿⣿⣿⣿⣿⣿⣿⣿⣿⣿⣿⣿⣿⣿⣿⣷⣵⣵⣵⣱⣵⣷⣿⣿⣿⣿⣿⡿⢑⢕⢕⢕⢕⢕⢕⢕⢕⢕⢕⢕⢕⢕⢕⢕⢕⢕⢕⢕⢕⢕⢕⢕⢁⢕⢕⢕⢹⣿⣿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⣵⣿⣿⢇⢹⣿⡇⢕⢕⢕⢻⣿⣿⣷⣷⣾⣿⣿⣿⣿⣿⣿⣿⣿⣿⣿⣿⡟⢿⣿⣿⣿⣿⣿⣿⣿⣿⣿⣿⣿⣿⣿⣿⣿⣿⣿⣿⣿⣿⣿⣿⣿⣿⣿⣿⡿⢑⢕⢕⢔⢔⢕⢕⢕⢕⢕⢕⢕⢕⢕⢕⢕⢕⢕⢕⢕⢕⢕⢕⢕⢕⢕⢕⢕⢕⢕⢿⣿⣿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⡏⢕⣱⣿⣿⢏⢕⢕⢜⣿⣷⢕⢕⢕⢜⢿⣿⣿⣿⣿⣿⣿⣿⣿⣿⣿⣿⣿⣿⣿⣿⣧⣸⣿⣿⣿⣿⣿⣿⣿⣿⣿⣿⣿⣿⣿⣿⣿⣿⣿⣿⣿⣿⣿⣿⣿⣿⣿⡟⢅⢕⢕⢕⢕⢕⢕⢕⢕⢕⢕⢕⢕⢕⢕⢕⢕⢕⢕⢕⢕⢕⢕⢕⢕⢕⢕⢕⢕⢕⢕⢜⣿⣿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⣵⣾⣿⢟⢕⢕⢕⢕⢕⢻⣿⡇⢕⢕⢕⢜⢿⣿⣿⣿⣿⣿⣿⣿⣿⣿⣿⣿⣿⣿⣿⣿⣿⣿⣿⣿⣿⣿⣿⣿⣿⣿⣿⣿⣿⣿⣿⣿⣿⣿⣿⣿⣿⣿⣿⣿⣿⢏⢕⢕⢕⢕⢕⢕⢕⢕⢕⢕⢕⢕⢕⢕⢕⢕⢕⢕⢕⢕⢕⢕⢕⢕⢕⢕⢕⢕⢕⢑⢕⢕⢕⢻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⠑⢕⠑⠕⢑⢑⢑⢑⢕⢕⢕⢕⢕⢕⢕⢕⢕⢕⢕⢕⢕⢕⢕⢝⢻⢟⢏⢕⢕⢕⢕⢕⢕⢕⢸⣿⣧⢕⢕⢕⢕⢜⢻⣿⣿⣿⣿⣿⣿⣿⣿⣿⣿⣿⣿⣿⣿⣿⣿⣿⣿⣿⣿⣿⣿⣿⣿⣿⣿⣿⣿⣿⣿⣿⣿⣿⣿⣿⣿⣿⡿⢏⢕⢕⢕⢕⢕⢕⢕⢕⢕⢕⢕⢕⢕⢕⢕⢕⢕⢕⢕⢕⢕⢕⢕⢕⢕⢕⢕⢕⢕⢕⢕⢕⢕⢕⢸⣿⣿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⢵⢵⢵⢷⢗⢇⢇⢕⢕⢕⢕⢕⢕⢕⢕⢕⢕⢕⢕⢕⢕⢕⢕⢕⢕⢕⢕⢕⢕⢕⢕⢕⢕⢕⢕⢕⢕⢑⠑⢁⢁⢄⢄⠀⠄⢕⢐⢕⢕⢐⢑⢑⢕⢕⢕⢕⢕⢕⢕⢕⢕⢕⢕⢕⢕⢕⢕⢕⢕⢕⢕⢕⢕⢕⢕⢕⢕⢕⢕⢕⢕⣿⣿⢕⢕⢕⢕⢕⢕⢝⢿⣿⣿⣿⣿⣿⣿⣿⣿⣿⣿⣿⡿⢿⢿⢿⢿⢿⢿⢿⢿⣿⣿⣿⣿⣿⣿⣿⣿⣿⣿⣿⣿⣿⣿⢟⢕⢕⢕⠁⢕⢕⢕⢕⢕⢕⢕⢕⢕⢕⢕⢕⢕⢕⢕⢕⢕⢕⢕⢕⢕⢕⢕⢕⢕⢕⢕⢕⢕⢕⢕⢕⢕⣿⣿⣷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⢕⢕⢕⢕⢀⢀⢕⠕⠀⢁⢕⢕⢕⢕⢅⠔⢕⢕⢕⢕⢕⢕⢕⢕⢕⢕⢕⢕⢕⢕⢕⢕⢕⢕⢕⢕⢕⢕⢕⢕⢕⢕⢕⢕⢿⣿⡕⢕⢕⢕⢕⢕⢕⢜⢻⣿⣿⣿⣿⣿⣿⣿⣧⣕⣕⣕⡕⢕⢕⢕⣕⣕⣱⣵⣵⣿⣿⣿⣿⣿⣿⣿⣿⣿⣿⣿⢟⢕⢑⠕⢕⢕⢄⢕⢕⢕⢕⢕⢕⢕⢕⢕⢕⢕⢕⢕⢕⢕⢕⢕⢕⢕⢕⢕⢕⢕⢕⢕⢕⢕⢕⢅⢕⠑⢕⢕⢸⣿⡏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⢕⢕⢕⢕⢕⢔⢕⢕⢕⢔⢕⢕⠕⠑⢕⢕⢕⠀⠑⠑⢕⢕⢕⢕⢅⢕⢕⢕⢕⢕⢕⢕⢕⢕⢕⢕⢕⢕⢕⢕⢕⢕⢕⢕⢕⢕⢕⢕⢕⢕⢕⢕⢕⢕⢸⣿⡇⢕⢕⢕⢕⢕⢕⢕⢕⢕⢝⢿⣿⣿⣿⣿⣿⣿⣿⣿⣷⣾⣿⣷⣽⣿⣿⣿⣿⣿⣿⣿⣿⣿⣿⣿⣿⡿⢟⢕⢕⢕⢕⢀⠑⢕⢕⢕⢕⢕⢕⢕⢕⢕⢕⢕⢕⢕⢕⢕⢕⢕⢕⢕⢕⢕⢕⢕⢕⢕⢕⢕⢕⢕⢕⢕⢕⢕⢕⢕⢕⣿⣿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⠀⠀⠀⠀⢕⢕⢑⠅⠅⢑⢑⢑⠀⢐⢀⢄⢄⢔⢔⢔⢕⢕⢕⢕⢕⢕⢕⢕⢕⢕⢕⢕⢕⢕⢕⢕⢕⢕⢕⢕⢕⢕⢕⢕⢕⢕⢕⢕⢕⢕⢕⢕⢕⢕⢜⣿⣿⢕⢕⢕⢕⢕⢕⢕⢕⢕⢕⢕⢜⢟⢿⣿⣿⣿⣿⣿⣿⣿⣿⣿⣿⣿⣿⣿⣿⣿⣿⣿⣿⣿⡿⢟⢝⢕⢕⢕⢕⢕⢕⠁⠀⠁⢕⢕⢕⢕⢕⢕⢕⢕⢕⢕⢕⢕⢕⢕⢕⠕⢕⢕⢕⢕⢕⢕⢕⢕⢕⢕⢕⢕⢕⢕⢕⢕⢕⢕⢕⢿⣿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⢑⢄⢔⢕⢕⢕⢕⢕⢕⢕⢕⢕⢕⢕⢕⢕⢕⢕⢕⢕⢕⢕⢕⢕⢕⢕⢕⢕⢕⢕⢕⢕⢕⢕⢕⢕⢕⢕⢕⢕⢕⢕⢕⢕⢕⢕⢕⢕⢻⣿⡇⢕⢕⢕⢕⢕⢕⢕⢕⢕⢕⢕⢕⠀⠈⠙⢻⣿⣿⣿⣿⣿⣿⣿⣿⣿⣿⣿⣿⣿⢿⢟⢕⢕⢕⢕⢕⢕⢕⢕⢕⠁⠀⠀⠀⢕⢕⢕⢕⢕⢕⢕⢕⢕⢕⢕⢕⢕⢕⢕⢀⢕⢕⢕⢕⢕⢕⢕⢕⢕⢕⢕⢕⢕⢕⠑⠁⠅⠕⢕⢸⣿⣧⢕⢕⢕⢕⢕⢕⢕⢕⢕⢕⢕⢕⢕⢕⠀</a:t>
            </a:r>
            <a:br/>
            <a:r>
              <a:t>⢕⢕⢕⢕⣕⣕⢕⢕⢵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⢸⣿⡇⢕⢕⢕⢕⢕⢕⢕⢕⢕⢕⢕⢕⠀⠀⠀⠀⠁⢝⢟⢿⣿⣿⣿⣿⣿⡿⢟⢝⢕⢕⢕⢕⢕⢕⢕⢕⢕⢕⠑⠀⠀⠀⠀⢀⢕⢕⢕⢕⢕⢕⢕⢕⢕⢕⢕⢕⢕⢕⠕⢕⢕⢕⢕⢕⢕⢕⢕⢕⢕⢕⢕⢕⢕⠀⠀⠀⠀⠀⢕⢸⣿⣿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⣾⣿⣷⣷⣷⣧⣵⣵⣕⣕⣸⣿⡇⢕⢧⡕⢕⢕⢕⢕⢕⢕⢕⢕⢕⠀⠀⠀⠀⠀⠀⠑⠕⢕⢝⢟⢏⢕⢕⢕⢕⢕⢕⢕⢕⢕⢕⠕⠑⠁⠀⠀⠀⠀⠀⠀⢕⢕⢕⢕⢕⢕⢕⢕⢕⢕⢕⣱⢇⢕⢕⢔⢕⢕⢕⢕⢕⢕⢕⢕⣕⣱⣵⡕⢕⢕⢄⢄⢀⠀⠀⢕⢕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⢱⣿⣿⣷⣿⣯⣽⣿⣟⣻⣿⢿⣿⢟⢃⢕⢕⢕⢕⠑⢕⢕⢕⢕⢕⢕⢕⠀⠀⠀⠀⠀⠀⠀⠀⠀⢅⢕⢕⠕⢕⢕⢕⢕⢕⠕⢕⢕⢕⢀⠀⠀⠀⠀⠀⠀⠀⠀⢕⢕⢕⢕⢕⢕⢕⢕⢕⢕⡵⢏⢕⢕⢕⡕⠁⣱⣵⣷⣷⣿⣿⣿⣿⣿⣿⣵⡕⢕⢕⢕⢕⢕⢕⢕⢕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⢅⢅⢕⢕⢕⢕⢕⢕⢕⢕⢕⢕⢕⢕⢕⢕⢕⢕⢕⢕⢕⢕⢕⢕⢕⢕⢕⢕⢕⢕⢕⢕⢕⢕⢕⢕⣿⣿⡽⣿⣿⣿⣿⣿⣿⣿⣿⣷⠀⠁⢕⢕⢕⢕⠀⢕⢕⢕⢵⣷⣷⣧⠀⠀⠀⠀⠀⠀⠀⠀⢔⢕⢕⠀⠀⠑⢕⢕⢕⠑⠀⠀⢕⢕⢕⠀⠀⠀⠀⠀⠀⠀⠀⢕⢕⢕⢕⢕⢕⢱⡞⠕⢕⢕⢕⢕⢕⢸⠇⢔⢻⢿⣿⣿⣿⣿⣿⣿⣿⣿⡿⢕⢑⠀⠁⠁⠑⠕⢕⢕⣿⣿⢕⢕⢕⢕⢕⢕⢕⢕⢕⢕⢕⢕⢕⢕⠀</a:t>
            </a:r>
            <a:br/>
            <a:r>
              <a:t>⢕⢕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⠁⠁⠁⢕⢕⢕⢕⢕⢕⢕⢕⢕⢕⢕⢕⢕⢕⢕⢕⢕⢕⢕⢕⢕⢕⢕⢕⢕⢕⢕⢕⢕⢕⢕⢕⣼⣿⣿⣾⣿⣿⣿⣿⣿⢟⢏⢕⢀⢱⢕⢕⢕⢕⠀⢕⢕⢕⢜⢝⢝⢝⠀⠀⠀⠀⠀⠀⠀⢔⣷⡕⢕⠀⠀⠀⠑⢕⠁⠀⠀⠀⢕⢱⣕⢕⠀⠀⠀⠀⠀⠀⠀⢕⢕⡵⢇⢕⢕⢝⢕⠀⢕⢕⢕⢕⢕⡿⠀⢕⣕⣱⣼⣿⣽⣽⣽⣽⣿⣿⢕⢕⢕⢔⢄⢀⠀⠀⢕⢕⣿⣿⢕⢕⢕⢕⢕⢕⢕⢕⢕⢕⢕⢕⢕⢕⠀</a:t>
            </a:r>
            <a:br/>
            <a:r>
              <a:t>⢕⢕⠔⠀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⠕⢕⢕⢕⢕⢕⢕⢕⢕⢕⢕⢕⢕⢕⢕⢕⢕⢕⢕⢕⢕⢕⢕⢕⢕⢕⢕⢕⢕⢕⣸⣿⣟⣿⣿⣿⣿⣿⣿⣿⣿⣷⣷⢕⢜⢕⢕⢕⢕⢀⢕⢕⢕⢕⢕⢕⢕⢕⠀⠀⠀⠀⠀⢰⣿⡟⢕⢕⢄⠀⠀⠀⠀⠀⠀⠀⢀⢕⢕⢿⣿⡇⠀⠀⠀⠀⠀⠀⢕⢏⢕⢕⢕⢕⢕⢕⠀⢕⢕⢕⢕⢱⡇⠀⢻⣿⣿⣿⣿⣿⣿⣿⣿⣿⣿⣿⣷⣵⣕⢕⢕⢕⢔⢕⢕⣿⣿⢕⢕⢕⢕⢕⢕⢕⢕⢕⢕⢕⢕⢕⢕⠀</a:t>
            </a:r>
            <a:br/>
            <a:r>
              <a:t>⢕⢕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⠕⠑⠑⠀⠀⠀⠁⢕⢕⢕⢕⢕⢕⢕⢕⢕⢕⢕⢕⢕⢕⢕⢕⢕⢕⢕⢕⢕⢕⢕⢕⢕⣱⣾⣿⢟⣽⣿⣿⣿⣿⣿⣿⣿⣿⣿⣷⢕⠑⡕⢕⢕⢕⠕⢕⢕⢕⢕⢕⢕⢕⢕⠀⠀⠀⠀⢰⣿⡿⢕⢕⢕⢕⢔⢀⣄⣄⣄⣠⢎⢕⢕⢕⢸⣿⣿⡔⠀⠀⠀⠀⢔⢕⢕⢕⢕⢕⢕⢕⠀⠀⢕⢕⢕⢕⣸⢇⢄⣝⣿⣿⣿⣿⣿⣿⣿⣿⣿⣿⣿⣿⣿⣿⣷⣵⡑⢕⢕⢸⣿⣿⢕⢕⢕⢕⢕⢕⢕⢕⢕⢕⢕⢕⢕⢕⠀</a:t>
            </a:r>
            <a:br/>
            <a:r>
              <a:t>⢕⢕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⢄⠀⠀⠕⢄⢄⠀⠀⠁⠕⢕⢕⢕⢕⢕⢕⢕⢕⢕⢕⢕⢕⢕⢕⢕⢕⢕⢕⢕⢕⢕⣵⣿⣟⣵⣿⣿⣿⣿⣿⣿⣿⣿⣿⣿⣿⣿⡇⠀⡇⢕⢕⢕⢀⢕⢕⢕⢕⢕⢕⢕⠕⠀⠀⠀⢰⣿⡟⢕⢕⢕⢕⢕⢱⣾⣿⣿⣿⡗⣼⣷⡕⢕⢕⢹⣿⣿⡄⠀⠀⠀⠁⢕⢕⢕⢕⢕⢕⢕⢄⢄⢕⢕⢕⢕⣿⠁⢱⣿⣿⣿⣿⣿⣿⣿⣿⣿⣿⣿⣿⣿⣿⣿⣿⣿⣿⣧⡕⢸⣿⣏⢕⢕⢕⢕⢕⢕⢕⢕⢕⢕⢕⢕⢕⢕⠀</a:t>
            </a:r>
            <a:br/>
            <a:r>
              <a:t>⢕⢕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⢔⢁⠑⢔⠕⠑⠑⢕⢕⠔⢕⢕⢕⢕⢕⢕⢕⢕⢕⢕⢕⢕⢕⢕⢕⢕⢕⢕⢕⢕⣾⣿⢯⣾⣿⣿⣿⣿⣿⣿⣿⣿⣿⣿⣿⣿⢿⢇⠀⣷⢕⢕⢕⢕⠕⢕⢕⢕⢕⢕⢕⠀⠀⢀⣴⡿⢏⢕⢕⢕⢕⢕⣵⣿⣿⣿⡿⢱⣾⣿⣿⢇⢕⢕⢕⢻⣿⣿⡕⢄⠀⠀⢕⢕⢕⢕⢕⢕⢕⢅⠑⢕⢕⢕⢱⣿⠀⢕⢜⢻⣿⣿⣿⣿⣿⣿⣿⣿⣿⣿⣿⣿⣿⣿⣿⣿⣿⣿⣮⡻⣿⣧⡕⢕⢕⢕⢕⢕⢕⢕⢕⢕⢕⢕⢕⠀</a:t>
            </a:r>
            <a:br/>
            <a:r>
              <a:t>⢕⢕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⠀⠀⠀⠀⠁⠑⢑⢕⢕⢕⢕⢕⢕⢕⢕⢕⢕⢕⢕⢕⢕⢕⢕⢕⢕⢕⣾⣿⢷⣿⣿⣿⣿⣿⣿⣿⣿⣿⣿⣿⣿⣿⣷⣕⢕⢀⣿⡇⢕⢕⢕⢄⢕⢕⢕⢕⢕⢕⢔⢕⢗⢞⢕⢕⢕⢕⢕⢕⣼⣿⣿⡿⢏⢕⢸⣿⣿⢏⢕⢕⢕⢕⢕⢟⡿⢿⡟⢕⢔⢕⢕⢕⡇⢕⢕⢕⢕⢱⠑⢕⢕⢸⣿⠀⢕⢱⣿⣿⣿⣿⣿⣿⣿⣿⣿⣿⣿⣿⣿⣿⣿⣿⣿⣿⣿⣿⣿⣝⢿⣿⡕⢕⢕⢕⢕⢕⢕⢕⢕⢕⢕⢕⠀</a:t>
            </a:r>
            <a:br/>
            <a:r>
              <a:t>⢕⢕⠀⠀⠀⠀⠀⠀⠀⠄⠀⢐⢕⢕⢕⢕⢕⢕⢕⢕⢕⢕⢕⢕⢕⢕⢕⢕⢕⢕⢕⢕⢕⢕⢕⢕⢕⢕⢕⢕⢕⢕⢕⢕⢕⢕⢕⢕⢕⢕⢕⢕⢕⢕⢕⢕⢕⢕⢕⢕⢕⢕⢕⢕⢕⢕⢕⢕⢕⢕⢕⢕⢕⢕⢕⢕⢕⢕⢕⢕⢕⢕⢕⢕⢕⢕⢕⢕⢕⢕⢕⢕⢕⢕⢕⢕⢕⢕⠄⠀⢐⢀⢄⢕⢕⢕⢕⢕⢕⢕⢕⢕⢕⢕⢕⢕⢕⢕⢕⢕⢕⢕⢕⣸⣿⣏⣿⣿⣿⣿⣿⣿⣿⣿⣿⣿⣿⣿⣿⣿⣿⣟⢕⢕⣿⣷⢕⢕⢕⡇⠑⢕⢕⠑⢕⠕⢱⡕⣷⣾⣷⣵⢧⡱⢕⢕⢟⢿⢏⢕⢕⢕⣾⡿⢕⢕⢕⢕⢕⢕⣕⣱⣵⡕⣵⣵⡇⢕⢕⢕⣇⢕⢕⢕⢕⢸⡇⠑⠑⢸⣿⢄⢕⣸⣿⣿⣿⣿⣿⣿⣿⣿⣿⣿⣿⣿⣿⣿⣿⣿⣿⣿⣿⣿⣿⣿⣏⢿⣿⡕⢕⢕⢕⢕⢕⢕⢕⢕⢕⢕⠀</a:t>
            </a:r>
            <a:br/>
            <a:r>
              <a:t>⢕⢕⠀⠀⠀⠀⠀⠀⢀⢁⢔⢔⢔⢕⢕⢕⢕⢕⢕⢕⢕⢕⢕⢕⢕⢕⢕⢕⢕⢕⢕⢕⢕⢕⢕⢕⢕⢕⢕⢕⢕⢕⢕⢕⢕⢕⢕⢕⢕⢕⢕⢕⢕⢕⢕⢕⢕⢕⢕⢕⢕⢕⢕⢕⢕⢕⢕⢕⢕⢕⢕⢕⢕⢕⢕⢕⢕⢕⢕⢕⢕⢕⢕⢕⢕⢕⢕⢕⢕⢕⢕⢕⢕⢕⢕⢕⢕⢕⢄⢄⢕⢕⢕⢕⢑⠁⠑⢑⢕⢕⢕⢕⢕⢕⢕⢕⢕⢕⢕⢕⢕⢕⢱⣿⡿⣼⣿⣿⣿⣿⣿⣿⣿⣿⣿⣿⣿⣿⣿⣿⣿⡿⠀⢸⣿⣿⡕⢕⢸⣧⠀⢕⢕⠀⢕⢀⣿⡧⢻⣿⣿⣿⣿⣵⢕⢕⠕⠀⠀⠀⠁⢁⢕⢕⢕⢕⢕⣕⣵⣷⣿⣿⣿⢹⣿⣿⣿⡕⢕⢕⣿⡕⢕⢕⢕⢸⣿⡀⠀⢸⣿⡕⠕⢿⣿⣿⣿⣿⣿⣿⣿⣿⣿⣿⣿⣿⣿⣿⣿⣿⣿⣿⣿⣿⣿⣿⣿⣎⢿⣿⡕⢕⢕⢕⢕⢕⢕⢕⢕⢕⠀</a:t>
            </a:r>
            <a:br/>
            <a:r>
              <a:t>⢕⢕⢕⢔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⢀⠁⠀⢕⢕⢕⢕⢕⢕⢕⢕⢕⢕⢕⢕⢕⢕⢕⣿⣿⢳⣿⣿⣿⣿⣿⣿⣿⣿⣿⣿⣿⣿⣿⣿⣿⡿⢇⠀⣿⣿⣿⡇⢕⢸⣿⢀⢕⢕⢄⢕⢱⣿⣿⢸⣿⣿⣿⣿⣿⡇⢕⠀⠀⠀⠀⠀⢕⢕⢕⣱⣾⣿⣿⣿⣿⣿⣿⡏⣸⣿⣿⣿⣇⢕⢕⢸⣷⡕⢕⢕⠜⣿⣇⠀⢸⣿⡇⠀⢜⢿⣿⣿⣿⣿⣿⣿⣿⣿⣿⣿⣿⣿⣿⣿⣿⣿⣿⣿⣿⣿⣿⣿⣿⣎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⢁⠔⢀⢕⢅⠔⢄⢕⢕⢕⢕⢕⢕⢕⢕⢕⢕⢕⢕⢕⢕⢕⣿⣿⢸⣿⣿⣿⣿⣿⣿⣿⣿⣿⣿⣿⣿⣿⢟⢏⢕⢕⢱⣿⣿⣿⣷⠀⣾⣿⡕⢕⢕⢄⢕⣿⣿⣿⢕⣿⣿⣿⣿⣿⢇⠀⠀⠀⠀⠀⢕⢱⣾⣿⣿⣿⣿⣿⣿⣿⣿⡿⣱⣿⣿⣿⣿⣿⡕⢕⢸⣿⣧⢕⢕⢄⣿⣿⡇⢜⣿⡇⠀⢕⢕⢝⢻⣿⣿⣿⣿⣿⣿⣿⣿⣿⣿⣿⣿⣿⣿⣿⣿⣿⣿⣿⣿⣿⣿⡼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⢁⢔⢕⢕⢔⢄⢄⢕⢕⢕⢕⢕⢕⢕⢕⢕⢕⢕⢕⢕⢕⢕⢕⢕⣿⣿⢸⣿⣿⣿⣿⣿⣿⣿⣿⣿⣿⣿⣿⣷⣧⡕⢕⠀⢸⣿⣿⣿⣿⢱⣿⣿⡇⢕⢕⡇⣼⣿⣿⣿⡕⢹⣿⣿⣿⡏⠁⠀⠀⠀⠀⢄⢱⣿⣿⣿⣿⣿⣿⣿⣿⣿⡿⣱⣿⣿⣿⣿⣿⣿⣧⢑⢕⣿⣿⡕⢕⢕⢸⣿⣿⡕⣿⣇⠀⢕⢕⣵⣾⣿⣿⣿⣿⣿⣿⣿⣿⣿⣿⣿⣿⣿⣿⣿⣿⣿⣿⣿⣿⣿⣿⣧⢻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⠕⢕⢕⢕⢕⢕⢕⢕⢕⢕⢕⢕⢕⢕⢕⢕⢕⢕⢕⢕⢕⢕⢕⣿⣿⢸⣿⣿⣿⣿⣿⣿⣿⣿⣿⣿⣿⣿⣿⣿⣿⢕⢀⣿⣿⣿⣿⣿⣿⣿⣿⣧⢕⢸⣵⣿⣿⣿⣿⡇⢸⣿⣿⡟⠁⠀⠀⠀⠀⢀⢕⣿⣿⣿⣿⣿⣿⣿⣿⣿⡿⣱⣿⣿⣿⣿⣿⣿⣿⣿⣧⢕⢹⣿⣿⡕⢕⢜⣿⣿⣷⣿⣿⠑⢕⣾⣿⣿⣿⣿⣿⣿⣿⣿⣿⣿⣿⣿⣿⣿⣿⣿⣿⣿⣿⣿⣿⣿⣿⣿⣿⡞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⢅⢄⢔⢔⢕⢕⢕⢕⢕⢕⢕⢕⢕⢕⢕⢕⢕⢕⢕⢕⢕⢕⢕⢕⢕⣹⣿⡟⣿⣿⣿⣿⣿⣿⣿⣿⣿⣿⣿⣿⣿⣿⣷⠑⢸⣿⣿⣿⣿⣿⣿⣿⣿⣿⢕⣿⣿⣿⣿⣿⣿⣿⢸⣿⡿⠑⠀⠀⠀⠀⠀⢕⣾⣿⣿⣿⣿⣿⣿⣿⣿⡟⣱⣿⣿⣿⣿⣿⣿⣿⣿⣿⣿⣧⡜⣿⣿⣿⣇⢕⢻⣿⣿⣿⣿⢔⢕⣿⣿⣿⣿⣿⣿⣿⣿⣿⣿⣿⣿⣿⣿⣿⣿⣿⣿⣿⣿⣿⣿⣿⣿⣿⣿⣿⢹⣿⡇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⠛⠃⠛⠛⠛⠛⠛⠛⠛⠛⠛⠛⠛⠛⠛⠛⠋⠐⠛⠛⠛⠛⠛⠛⠛⠛⠛⠛⠚⠛⠛⠛⠛⠛⠛⠛⠑⠛⠑⠀⠀⠀⠀⠀⠑⠛⠛⠛⠛⠛⠛⠛⠛⠛⠛⠑⠛⠛⠛⠛⠛⠛⠛⠛⠛⠛⠛⠛⠓⠙⠛⠛⠛⠃⠘⠛⠛⠛⠛⠃⠑⠛⠛⠛⠛⠛⠛⠛⠛⠛⠛⠛⠛⠛⠛⠛⠛⠛⠛⠛⠛⠛⠛⠛⠛⠛⠛⠛⠛⠛⠛⠑⠑⠑⠑⠑⠑⠀</a:t>
            </a:r>
            <a:br/>
          </a:p>
        </p:txBody>
      </p:sp>
    </p:spTree>
  </p:cSld>
  <p:clrMapOvr>
    <a:masterClrMapping/>
  </p:clrMapOvr>
</p:sld>
</file>

<file path=ppt/slides/slide7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⢝⢝⢝⢕⢕⢕⢕⢕⢕⢕⢕⢕⢕⢕⢕⢕⢕⢕⢕⢕⢕⢕⢕⢕⢕⢕⢕⢕⢕⢕⢕⢕⢕⢕⢕⢕⢕⢕⢕⢕⢕⢕⢕⢕⢕⢕⢕⢕⢕⢕⢕⢕⢕⢕⢕⢕⢕⢕⢕⢕⢕⢕⢕⢕⢕⢕⢕⢕⢕⢜⢝⢿⣿⣿⣯⡿⣇⢕⢕⢕⢕⢕⢕⢕⢕⢕⢕⢕⢕⢕⢕⢕⢕⢕⢕⢕⢕⢕⢝⢏⡕⢕⢕⢕⢕⢕⢕⢕⢕⢕⢕⢕⢕⢕⢕⢕⢕⢕⢕⢕⢕⢕⢕⢕⢕⢕⢕⢕⢕⢕⢕⢕⢜⢟⢜⢕⢕⢕⢕⢕⢕⢕⢕⢕⢕⢕⢕⢕⢸⣿⣿⣿⣿⣿⣿⣟⡯⢵⣾⣿⢿⢟⢟⣝⣹⣵⣵⣵⣷⣷⣷⣷⣿⣯⣽⣽⣞⡻⢿⣿⣿⣿⣿⣷⣕⢕⣼⢏⢕⢕⢕⢕⢕⢕⢕⢕⢕⢕⢕⢕⢇⣷⣾⣿⣿⢿⣿⣟⣟⣻⢿⣿⣿⣷⣵⡕⢕⢕⢕⢕⢕⢕⢕⢕⢕⢕⢕⢕⢕⢕⢕⢕⢕⣱⡿⢏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⢿⣿⣿⣝⣽⣕⢕⢕⢕⢕⢕⢕⢕⢕⢕⢕⢕⢕⢕⢕⢕⢕⢕⢕⢕⢕⢕⢕⡕⢕⢕⢕⢕⢕⢕⢕⢕⢕⢕⢕⢕⢕⢕⢕⢕⢕⢕⢕⢕⢕⢕⢕⢕⢕⢕⢕⢕⢕⢕⢕⢕⢕⢕⢕⢕⢕⢕⢕⢕⢕⢕⢕⢕⢕⢕⣼⣿⣿⣿⣿⣷⣿⢇⢜⢝⢕⢱⢵⢞⣟⣻⣿⣯⣽⣽⣽⣽⣽⣽⣿⣿⣟⣿⣿⣿⣷⣮⡕⢝⢿⣿⣿⣿⣿⡕⢕⢕⢕⢕⢕⢕⢕⣵⣷⣷⣷⣾⣿⡿⣻⣷⣿⣿⡿⣟⣿⣽⣽⣵⢽⣟⣿⣿⣧⡕⢕⢕⢕⢕⢕⢕⢕⢕⢕⢕⢕⢕⢕⣱⡾⢏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⢹⣿⣿⣿⣮⡱⣵⡕⢕⢕⢕⢕⢕⢕⢕⢕⢕⢕⢕⢕⢕⢕⢕⢕⢕⢕⢕⢕⢕⢕⢕⢕⢕⢕⢕⢕⢕⢕⢕⢕⢕⢕⢕⢕⢕⢕⢕⢕⢕⢕⢕⢕⢕⢕⢕⢕⢕⢕⢕⢕⢕⢕⢕⢕⢕⢕⢕⢕⢕⢕⢕⢕⣾⣿⣿⢟⣿⣿⣿⡯⢇⢕⡱⣣⣽⣷⣿⣿⣿⣿⣿⣿⣿⣿⣿⣿⣿⣿⣿⣿⣿⣿⣿⣿⣿⣿⣷⣧⡕⢜⢻⣿⣿⣿⣧⣕⡕⢕⢕⢕⣾⣿⣿⣽⣽⣽⣿⣾⣿⣿⣿⣿⣿⢿⢏⢕⢕⢕⢕⢱⣾⢟⣿⣿⣷⡕⢕⢕⢕⢕⢕⢕⢕⢕⢕⣕⡜⢏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⢜⢻⣿⣿⣿⣿⣷⣧⡕⢕⢕⢕⢕⢕⢕⢕⢕⢕⢕⢕⢕⢕⢕⢕⢕⢕⢕⢕⢕⢕⢕⢕⢕⢕⢕⢕⢕⢕⢕⢕⢕⢕⢕⢕⢕⢕⢕⢕⢕⢕⢕⢕⢕⢕⢕⢕⢕⢕⢕⢕⢕⢕⢕⢕⢕⢕⢕⢕⣱⣵⣿⣿⡿⢕⢜⣿⣟⢿⢕⣵⣼⣾⣿⣿⣿⣿⣿⣿⣿⣿⣿⣿⢿⣟⣟⣿⣿⣿⣿⣷⣷⣾⣷⣷⣷⣷⣷⣾⣧⢕⢕⢎⢝⢻⢿⣿⣷⣵⣱⢽⣿⣷⡻⣿⣿⣿⢽⣿⣿⢟⢝⣵⢇⣽⣕⣱⣷⣿⣿⣿⣣⢏⢜⢿⣿⣧⡕⢕⢕⢕⢕⢕⣵⡟⢏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⢻⣿⣿⣿⣿⣿⣧⡕⢕⢕⢕⢕⢕⢕⢕⢕⢕⢕⢕⢕⢕⢕⢕⢕⢕⢕⢕⢕⢕⢕⢕⢕⢕⢕⢕⢕⢕⢕⢕⢕⢕⢕⢕⢕⢕⢕⢕⢕⢕⢕⢕⢕⢕⢕⢕⢕⢕⢕⢕⢕⢕⢕⢕⣱⣾⣿⣿⣿⣷⢕⢕⢕⢿⢝⣱⣿⣿⣿⣿⣿⣿⣿⣿⡿⣟⣿⣿⣷⣾⣿⣿⣿⣿⣿⣿⣿⣿⣿⣿⣿⣿⣿⣿⣿⣿⣿⡇⢕⢸⣿⣿⢇⢹⢟⢿⣿⣷⣿⣿⣿⣝⣿⢝⣾⢏⢕⣵⣟⣽⣿⣿⣿⣿⣿⣿⣿⣿⣿⢕⢕⢕⢝⢿⣿⣇⢕⣕⣵⣿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⢻⣿⣿⣿⣿⣿⣧⢕⢕⢕⢕⢕⢕⢕⢕⢕⢕⢕⢕⢕⢕⢕⢕⢕⢕⢕⢕⢕⢕⢕⢕⢕⢕⢕⢕⢕⢕⢕⢕⢕⢕⢕⢕⢕⢕⢕⢕⢕⢕⢕⢕⢕⢕⢕⢕⢕⢕⢕⣕⣵⣿⣿⢟⣵⣿⣿⣿⢕⢕⢕⢎⣼⣿⣿⣿⣿⣿⣿⢟⣫⣷⣿⣿⣿⣿⣿⣿⣿⣿⣿⣿⣿⣿⣿⣿⣿⣿⣿⣿⣿⣿⣿⣿⣿⢇⢕⢸⡿⢗⢇⢕⢕⢕⢎⢝⢟⢿⣿⣿⢟⡼⢏⢕⣿⣿⣿⣿⣿⣿⣿⣿⣿⣿⣿⣿⡿⢕⢕⢕⢕⢜⢻⣿⣿⣿⣿⢏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⢻⣿⣿⣿⣿⣿⣷⢕⢕⢕⢕⢕⢕⢕⢕⢕⢕⢕⢕⢕⢕⢕⢕⢕⢕⢕⢕⢕⢕⢕⢕⢕⢕⢕⢕⢕⢕⢕⢕⢕⢕⢕⢕⢕⢕⢕⢕⢕⢕⢕⢕⢕⢕⢕⣱⣾⣿⣿⣟⣵⣿⣿⣿⣿⣿⣇⢕⡕⢸⣿⣿⣿⣿⡿⣫⣾⣿⣿⣿⣿⣿⣿⣿⣿⣿⣿⣿⣿⣿⣿⣿⣿⣿⣿⣿⣿⣿⣿⣿⣿⣿⢏⢕⢕⢸⢕⢕⢕⢕⢕⢕⢕⢕⢕⢕⢜⢝⢸⢕⢕⢕⢝⢹⣿⣿⣿⣿⣿⣿⣿⣿⣿⢿⢕⢕⢕⢕⣕⣵⣷⣿⣿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⢝⢿⣿⣿⣿⣷⡕⢕⢕⢕⢕⢕⢕⢕⢕⢕⢕⢕⢕⢕⢕⢕⢜⢕⢕⢕⢕⢕⢕⢕⢕⢕⢕⢕⢕⢕⢕⢕⢕⢕⢕⢕⢕⢕⢕⢕⢕⢕⢕⢕⣵⣾⣿⢟⣵⣿⣿⣿⣿⣿⣿⣿⣿⣿⣧⡻⡜⣿⣿⣿⣿⣿⣿⣿⣿⣿⣿⣿⣿⣿⣿⣿⣿⣿⣿⣿⣿⣿⡿⢿⣿⣿⣿⣿⣿⡿⢿⢟⢕⢕⢕⢕⢕⢕⢕⢕⢕⢕⢕⢕⢕⢕⢕⢕⢕⢕⢕⢕⢕⢕⢕⢜⢻⢿⢿⢿⢿⢟⢏⢕⣱⡵⢇⢻⣿⣿⣿⣿⡿⢕⢕⢕⢕⢕⢕⢕⢕⢕⢕⢕⢕⢕⢕⢕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⢝⢕⢟⢿⣯⣵⢕⢕⢕⢕⢕⢕⢕⢕⢕⢕⢕⢕⢕⢕⢕⢕⢕⢕⢕⢕⢕⢕⢕⢕⢕⢕⢕⢕⢕⢕⢕⢕⢕⢕⢕⢕⢕⢕⢕⢕⢱⣾⣿⢟⣕⣿⣿⣿⣿⣿⣿⣿⣿⣿⣿⣿⣿⣿⣿⣾⣿⣿⣿⣿⣿⣿⣿⣿⣿⣿⣿⣿⣿⣿⣿⣿⣿⣿⣿⣿⣿⣿⣿⣷⡮⢝⢕⢕⢕⢕⢕⢕⢕⢕⢕⢕⢕⢕⢕⢕⢕⢕⢕⢕⢕⢕⢕⢕⢕⢕⢕⢕⢕⣵⣗⢱⢱⢕⢗⣕⡼⢇⢕⢕⢕⢱⣿⣿⣿⣿⣕⢕⢕⢕⢕⢕⢕⢕⢕⢕⢕⢕⢕⢕⢱⢞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⣿⣕⢕⢕⢕⢕⢕⢕⢕⢕⢕⢕⢕⢕⢕⢕⢕⢕⢱⢕⢕⢕⢕⢕⢕⢕⢕⢕⢕⢕⢕⢕⢕⢕⢕⢕⢕⢕⢕⣵⣿⡿⢇⢕⢺⢿⣿⣿⣿⣿⣿⣿⣿⣿⣿⣿⣿⣿⣿⣿⣿⣿⣿⣿⣿⣿⣿⣿⣿⣿⣿⣿⣿⣿⣿⢟⣿⣿⢟⢝⢕⢻⢏⢏⢕⢕⢕⢕⢕⢕⢕⢕⢕⢕⢕⢕⢕⢕⢕⢕⢕⢕⢕⢕⢕⢕⢕⢕⢕⢕⢕⢕⢕⢕⢅⠁⢑⠕⢕⢕⢕⢕⢕⢕⢕⢿⢏⢝⢜⢻⣿⣷⡕⢕⢕⢕⢕⢕⢕⢕⢕⢕⢕⢜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⢹⢧⡕⢕⢕⢕⢕⢕⢕⢕⢕⢕⢕⢕⢕⢕⢕⢕⢕⢕⢕⢕⢕⢕⢕⢕⢕⢕⢕⢕⢕⢕⢕⢕⢕⢕⢱⣾⣿⢟⢕⢕⢕⢕⢜⢿⣿⣿⣿⣿⣿⣿⣿⣿⢿⢟⢿⢿⣿⣿⣿⣿⣿⢟⢻⢿⢟⢝⢝⢝⢟⢏⢕⢕⢕⢝⢇⢕⢕⢕⢕⢕⢕⢕⢕⢕⢕⢕⢕⢕⢕⢕⢕⢕⢕⢕⢕⢕⢕⢕⢕⢕⢕⢕⣕⣵⣾⢕⢕⢕⢕⠁⠁⢕⢕⢀⠀⠁⠑⠕⢕⡕⡕⢇⢕⢕⢕⢕⢕⢝⢿⣿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⢇⢕⢕⢕⢕⢕⢕⢕⢕⢕⢕⢕⢕⢕⢕⢕⢕⢕⢕⢕⢕⢕⢕⢕⢕⢕⢕⢕⢕⢕⢕⢕⢱⣿⣿⢇⢕⢕⢕⢕⢕⢕⢕⢟⢿⢿⢟⢕⢕⢕⢕⢕⢕⢕⢕⢹⣿⡟⢝⢕⢕⢕⢕⢕⢕⢕⢕⢕⢕⢕⢕⢕⢕⢕⢕⢕⢕⢕⢕⢕⢕⢕⢕⢕⢕⢕⢕⢕⢕⢕⢕⢕⢕⢕⢕⢕⢕⢕⣱⣵⣿⣿⢿⢇⢕⢕⢕⢕⠀⠀⠀⠑⢕⢔⢀⢀⢕⢕⢜⢕⢕⢕⢕⢕⢕⢕⢕⢕⢻⣿⣷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⢕⢕⢕⢕⢕⢕⢕⣿⣿⢇⢕⢕⢕⢕⢕⢕⢕⢕⢕⢕⢕⢕⢕⢕⢕⢕⢕⢕⢕⢕⢕⢟⢕⢕⢕⢕⢕⢕⢕⢕⢕⢕⢕⢕⢕⢕⢕⢕⢕⢕⢕⢕⢕⢕⢕⢕⢕⢕⢕⢕⢕⢕⢕⢕⢕⢕⢕⢕⢕⢱⡷⢿⢿⢟⢟⢝⢕⢕⢕⢕⢕⢕⢕⢀⠀⠀⠀⠀⢕⢕⢕⢕⢕⠕⠁⠐⢕⢕⢕⢕⢕⢕⢕⢕⢝⣿⣿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⢕⢕⢕⢕⢕⢕⢕⢕⢕⢕⢕⢕⢕⢕⢕⢕⢕⢕⢕⢕⢕⢕⢕⢕⢕⢕⢕⢕⢕⢕⢕⢕⢕⢕⢕⢕⢕⢕⢕⢕⢕⢕⢕⢕⢕⢕⣕⣵⣷⣷⣷⣧⢕⢕⢕⢕⢕⢕⢕⢕⢕⢕⢕⢕⢕⢕⠀⢀⢀⢔⢕⢕⢕⢕⢔⢀⠐⢰⣷⣿⣷⣧⢅⢑⢕⢕⢕⢜⢿⣿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⡇⢕⢕⢕⢕⢕⢕⢕⢕⢕⢕⢕⢕⢕⢕⢕⢕⢕⢕⢕⢕⢕⢕⢕⢕⢕⢕⢕⢕⢕⢕⢕⢕⢕⢕⢕⢕⢕⢕⢕⢕⢕⢕⢕⢕⢕⢕⢕⢕⢕⢕⣕⣱⣵⣾⢿⢿⢟⢟⢝⢝⢕⢕⢕⢕⢕⢕⢕⢕⢕⢕⢕⢕⢕⢕⢕⢀⢕⢕⢣⢕⢕⢕⢁⠕⢕⢔⢐⠈⠙⠙⢝⢕⢕⢕⢕⢕⢕⢜⢿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⢸⣕⢕⢕⢕⢕⢕⢕⢕⢕⢕⢕⢕⢕⢕⢕⢕⢕⢕⢕⢕⢕⢕⢕⢕⢕⢕⢕⢕⢕⢕⢕⢕⢕⢕⢕⢕⢕⢕⢕⢕⢕⢕⣕⣕⣱⣵⡷⢷⢟⢟⢏⢝⢕⢕⢕⢕⢕⢕⢕⢕⢕⢕⢕⢕⢕⢕⢕⢕⢕⢕⢕⢕⢕⢕⢕⢕⢕⢕⠑⠁⠁⠁⠁⠀⠁⢕⢕⢔⢀⢄⢕⢕⢕⢕⢕⢕⢕⢕⢕⢻⣿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⢸⢿⣿⣷⣵⣕⣕⢕⢕⢕⢕⢕⢕⢕⢕⢕⢕⢕⢕⢕⢕⢕⢕⢕⢕⢕⢕⢕⢕⣕⢕⢕⢕⢕⢱⢵⢵⢷⢗⢗⢞⢟⢝⢝⢝⢕⢕⢕⢕⢕⢕⢕⢕⢕⢕⢕⢕⢕⢕⢕⢕⢕⢕⢕⢕⢕⢕⢕⢕⢕⢕⢕⢕⢕⢕⢕⢕⢕⢔⢔⢔⢔⢔⢕⢕⢕⢕⢕⢕⢕⢕⢕⢕⢕⢕⢕⢕⢕⢕⢕⢕⢻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⢕⢕⢕⢜⢝⢝⢝⢟⢟⢟⢟⢗⢗⢗⢗⢗⢕⢕⢗⢗⢷⢷⢷⢗⢞⢏⢕⢕⢕⢕⢕⢕⢕⢕⢕⢕⢕⢕⢕⢕⢕⢕⢕⢕⢕⢕⢕⢕⢕⢕⢕⢕⢕⢕⢕⢕⢕⢕⢕⢕⢕⢕⢕⢕⢕⢕⢕⢕⢕⢕⢕⢕⢕⢕⢕⢕⢕⢕⢕⢕⢜⣧⡕⢕⢕⢕⢕⢕⢕⢕⢕⢕⢕⢕⢕⢕⢕⢕⢕⢕⢕⢕⢜⢿⣿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⢕⢕⢻⣿⣕⢕⢕⢕⢕⢕⢕⢕⢕⢕⢕⢕⢕⢕⢕⢕⢕⢕⢕⢕⢸⣿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⢕⢕⢕⢕⢕⢸⣿⡏⢕⢕⢕⢕⢕⢕⢕⢕⢕⢕⢕⢕⢕⢕⢕⢕⢕⢕⢕⢕⢕⢕⢕⢕⢕⢕⢕⢕⢕⢕⢕⢕⢕⢕⢕⢕⢕⢕⢕⢕⢕⢕⢕⢕⢕⢕⢕⢕⢕⢕⢕⢕⢕⢕⢕⢕⢕⢕⢕⢕⢕⢕⢕⢕⢕⢕⢕⢕⢕⢕⢕⢕⢕⢕⢕⢕⢕⢕⢕⢕⢕⢸⣿⣿⣷⡕⢕⢕⢕⢕⢕⢕⢕⢕⢕⢕⢕⢕⢕⢕⢕⢕⢜⢜⢜⢿⣿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⢹⢾⣷⣧⣕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⢕⠕⢕⢕⢕⢕⢕⢕⢕⢕⢕⢕⢕⢕⢕⢕⢕⢕⢕⢕⢕⢕⢕⢕⢕⢕⢕⢕⢕⢕⢕⢕⢕⢕⢕⢕⢿⣿⣿⣿⣕⢕⢕⢕⢕⢕⢕⢕⢕⢕⢕⡕⢕⢕⢕⢕⢕⢕⢕⢜⢿⣿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⢝⢻⢿⣷⣧⣕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⠁⢕⢕⢕⢕⢕⢕⢕⢕⢕⢕⢕⢕⢕⢕⢕⢕⢕⢕⢕⢕⢕⢕⢕⢕⢕⢕⢕⢕⢕⢕⢕⢕⢕⢕⢕⢸⣿⣇⢻⣿⣧⡕⢕⢕⢕⢕⢕⢕⢕⢕⢕⢕⢕⢕⢕⢕⢕⢕⢕⢜⢿⣿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⢝⢻⢿⣷⣧⣕⡕⢕⢕⢕⢕⢕⢕⢕⢕⢕⢕⢕⢕⢕⢕⢕⢕⢕⢕⢕⢕⢕⢕⢕⢕⢕⢕⢕⢕⢕⢕⢕⢕⢕⢕⢕⢕⢕⢕⢕⢕⢕⢕⢕⢕⢕⢕⢸⣿⡇⢕⢕⢕⢕⢕⢕⢕⢕⢕⢕⢕⢕⢕⢕⢕⢕⢕⢕⢕⢕⢕⢕⢕⢕⢕⢕⢕⢕⢕⢕⢕⢑⢕⢕⢕⢕⡱⡕⢕⢕⢕⢕⢕⢕⢕⢕⢔⠕⠕⠑⢑⢕⢕⢕⢕⢕⢕⢕⢕⢕⢕⢕⢕⢕⢕⢕⢕⢕⢕⢕⢕⢕⢕⢕⢕⢕⢕⢕⢕⢕⢕⢕⢕⣿⣿⢕⢝⢿⣿⣕⢕⢕⢕⢕⢕⢕⢕⢕⢕⢕⢕⢕⢕⢕⢕⢕⢕⢜⢻⣿⣧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⢟⢿⢷⣧⣕⡕⢕⢕⢕⢕⢕⢕⢕⢕⢕⢕⢕⢕⢕⢕⢕⢕⢕⢕⢕⢕⢕⢕⢕⢕⢕⢕⢕⢕⢕⢕⢕⢕⢕⢕⢕⢕⢕⢕⢕⢕⢕⢕⢸⣿⡇⢕⢕⢕⢕⢕⢕⢕⢕⢕⢕⢕⢕⢕⢕⢕⢕⢕⢕⢕⢕⢕⢕⢕⢕⢕⢕⢕⢕⢕⢕⢕⢕⢕⢕⢕⢸⣿⣿⣧⡕⢕⠕⠑⠑⠁⢁⢄⢔⢔⢕⢕⢕⢕⢕⢕⢕⢕⢕⢕⢕⢕⢕⢕⢕⢕⢕⢕⢕⢕⢕⢕⢕⢕⢕⢕⢕⢕⢕⢕⢕⢕⢕⢕⢹⣿⡇⢕⢕⢻⣿⣷⡕⢕⢕⢕⢕⢕⢕⢕⢕⢕⢕⢕⢕⢕⢕⢕⢕⢕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⢝⢻⢷⣧⣵⡕⢕⢕⢕⢕⢕⢕⢕⢕⢕⢕⢕⢕⢕⢕⢕⢕⢕⢕⢕⢕⢕⢕⢕⢕⢕⢕⢕⢕⢕⢕⢕⢕⢕⢕⢕⢕⢕⢕⢸⣿⡇⢕⢕⢕⢕⢕⢕⢕⢕⢕⢕⢕⢕⢕⢕⢕⢕⢱⣷⣧⢕⢕⢕⢕⢕⢕⢕⢕⢕⢕⢕⢕⢕⢕⢕⢕⢸⣿⣿⣿⣿⣴⣄⢄⠕⠁⢕⢕⢕⢕⢕⢕⢕⢕⢕⢕⢕⢕⢕⢕⢕⢕⢕⢕⢕⢕⢕⢕⢕⢕⢕⢕⢕⢕⢕⢕⢕⢕⢕⢕⢕⢕⢕⢕⢸⣿⣧⢕⢕⢕⢸⣿⣿⣇⢕⢕⠑⢕⢕⢕⢕⢕⢕⢕⢕⢕⢕⢕⢕⢕⢕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⢜⢝⢟⢳⣧⣕⡕⢕⢕⢕⢕⢕⢕⢕⢕⢕⢕⢕⢕⢕⢕⢕⢕⢕⢕⢕⢕⢕⢕⢕⢕⢕⢕⢕⢕⢕⢕⢕⢕⢕⢕⢸⣿⣧⢕⢕⢕⢕⢕⢕⢕⢕⢕⢕⢕⢕⢕⢕⢕⢕⢸⣿⣿⣧⢕⢕⢕⢕⢔⠕⢕⢕⢕⢕⢄⠕⢕⢕⢕⢸⣿⣿⣿⣿⣿⣿⡷⠀⢕⢕⢕⢕⢕⢕⢕⢕⢕⢕⢕⢕⢕⢕⢕⢕⢕⢕⢕⢅⠄⢕⢕⢕⢕⢕⢕⢕⢕⢕⢕⢕⢕⢕⢕⢕⢕⢕⢕⢕⣿⣿⢕⢕⢕⢜⢿⣿⣮⡕⢕⢕⢕⢕⢕⢕⢕⢕⢕⢕⢕⢱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⢝⢗⢵⢕⢕⢕⢕⢕⢕⢕⢕⢕⢕⢕⢕⢕⢕⢕⢕⢕⢕⢕⢕⢕⢕⢕⢕⢕⢕⢕⢕⢕⢕⢕⢕⢕⣿⣿⢕⢕⢕⢕⢕⢕⢕⢕⢕⢕⢕⠀⠑⢕⢕⢕⢿⢿⣿⣿⣧⡕⢕⢕⢕⢔⠑⢕⢕⢕⢕⠐⢕⢕⢕⢸⣿⣿⣿⣿⣿⡿⢟⢇⢕⢕⢕⢕⢕⢕⢕⢕⢕⢕⢕⢕⢕⢕⢕⢕⢕⢕⢕⢕⢔⢕⢕⠕⢕⢕⢕⢕⢕⢕⢕⢕⢕⢕⢕⢕⢕⢕⢕⢕⢿⣿⡕⢕⢕⢕⢕⢻⣿⣿⣿⣕⢕⢕⢕⢕⢕⢕⢕⢕⢕⢕⣿⣷⣧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⠁⢕⢕⢕⠅⣵⢕⢕⢕⣷⣧⣕⡝⢝⢟⢣⢕⢕⢕⢕⠑⢕⢕⢕⢄⠄⠁⠀⣸⣿⣝⡝⢕⢑⣕⣵⣷⣿⣧⡑⢕⢕⢕⢕⢕⢕⢕⢅⢕⢕⢕⢑⢕⢕⢕⢕⢕⢕⢕⢀⠀⠁⠕⢕⢕⢕⢕⢕⢕⢕⢕⢕⢕⢕⢕⢕⢕⢸⣿⡇⢕⢕⢕⢕⢕⢜⣿⣿⣿⢕⢕⢕⢕⢕⢕⢕⢕⢕⢕⣿⣿⣿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⢀⠁⢕⢕⠐⣿⣧⡕⢕⢹⣿⣿⣿⣷⣶⣵⣵⣕⢕⢕⢕⠀⠕⢕⢕⠀⠀⠀⣿⣿⣿⣿⣿⢿⢟⣟⣝⣽⣽⣵⣕⢕⢕⢄⠑⢕⢕⢕⢕⢅⠑⢕⢔⢅⠑⠕⢕⢕⢕⢕⢄⠀⠀⢁⢕⢕⢕⢕⢕⢕⢕⢑⢕⢕⢕⢕⢕⣸⣿⡇⢕⢕⢕⢕⢕⣾⣿⢿⢇⣱⣷⡕⢕⢕⢕⢕⢕⢕⢕⣿⣿⡇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⠑⢕⢕⢕⢄⢕⢕⢕⣿⣿⣷⣕⢕⢻⣽⣵⣵⣵⣽⣽⣝⣳⣕⢕⢕⠀⠑⢕⢕⠀⠀⣿⣿⣿⣿⣷⣾⣿⡿⠟⠋⠙⠉⠉⠁⠑⢕⢔⢕⠕⢕⢕⢕⢕⢄⠑⠕⢕⢔⢄⢁⠑⠑⢕⠔⢔⢕⢕⢑⢑⢕⢕⢔⢕⢕⢕⢕⢕⢕⢕⣿⣿⡇⢕⢕⢕⢕⢕⢿⣿⣿⣿⣿⣿⣿⢕⢕⠕⠕⢕⢕⣾⣿⣿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⠀⢕⢕⢕⠀⢕⢕⢸⣿⡿⠟⠛⠐⠁⠁⠁⠁⠈⠉⠛⠻⣿⣿⣷⡕⢀⠀⢑⢕⠀⠀⢿⣿⣿⣿⣿⢟⠁⢀⡄⠀⢀⢄⢄⢄⢀⠁⠑⢔⠀⠁⠑⢕⢕⢕⢔⢀⠁⠕⢕⢕⢕⢕⢕⢕⢕⢕⢕⢕⢕⢕⢕⢇⢕⢕⢕⢕⢕⢕⢕⣿⣿⡇⢕⢕⢕⢕⢕⢕⣸⣿⣿⣿⡿⠟⠑⠀⠀⢀⢕⣾⣿⣿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⡏⢕⢕⢕⢕⢕⠕⢕⢕⠀⠀⢕⢸⡅⠀⠀⢄⢔⢑⡀⢔⠔⠄⠀⠀⢔⡕⢻⣿⣷⢑⠀⢕⡕⢕⠀⣿⣿⣿⣿⣟⢅⣴⣿⣷⣿⣷⠁⠀⠀⢕⠀⠀⣧⣵⣄⢄⠀⠑⠕⢕⢕⢔⢀⠀⠁⠕⢕⢕⠕⢕⢕⢕⢕⢕⢕⢕⢇⢕⢕⢕⢕⢕⢕⢕⢸⣿⣇⢕⢕⢕⢕⢕⢕⢹⣿⣷⣧⣕⣔⣄⣄⣰⣾⣿⣿⡿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⠑⢕⢄⠑⢕⢄⠀⠀⠜⠀⠀⢔⢕⣵⠻⢿⠃⠀⠀⠀⠀⢸⣿⣷⣽⣿⡇⠀⢱⡇⢕⢔⣿⣿⣿⣿⣿⣿⣿⣿⡇⠁⢱⡄⢔⢄⢕⢀⢄⣿⣿⣿⢇⢀⢀⠀⠁⠑⢕⢕⢄⠀⠀⠀⠁⠐⢄⢑⠕⢕⢕⢕⢕⢕⢕⢕⢕⢕⢕⢕⢕⢕⢻⣿⣇⢕⢕⢕⢕⢕⢕⢜⢻⢿⣿⣿⣿⣿⣿⡿⢟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⣾⢕⢕⠑⢕⢀⠑⠑⠀⠀⢳⣔⢀⠜⣿⣿⡇⠕⢰⣔⣄⢕⠀⢸⣿⣿⣿⣿⢕⢀⣼⡇⢕⣼⣿⣿⣿⣿⣿⣿⣿⣿⣿⣦⡑⢸⣿⡿⢜⣡⣾⣿⣿⣿⣵⣾⣿⣦⣄⠀⠀⠁⠕⢄⢀⢔⢄⢀⠀⠀⠁⠁⠁⢅⢔⠕⠕⠕⠕⠕⠑⠑⢕⢕⢜⢿⣿⡕⢕⢕⢕⢕⢕⢕⢕⢕⢕⢕⢝⢕⢕⢕⢕⢕⢕⢕⢕⢕⢕⢕⠀</a:t>
            </a:r>
            <a:br/>
            <a:r>
              <a:t>⢕⢕⢕⢕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⢄⢄⢐⢁⠅⢑⠕⠁⠁⠐⠑⠑⠕⢕⢕⢱⣿⣿⣵⣿⣿⢕⢕⠀⠑⢕⢄⠁⠀⠀⠘⣿⣷⣴⣝⣿⣿⣦⡕⢿⢿⢕⣰⣿⣿⣿⣿⡟⢅⣱⣿⣕⣼⣿⣿⣿⣿⣿⣿⣿⣿⣿⣿⣿⣿⣷⣧⣵⣾⣿⣿⣿⡟⢿⣿⣿⣿⣿⣿⣷⣦⣄⢀⠁⠁⠁⠑⢕⣵⣦⣴⡤⢅⢄⢄⢄⢄⢄⢔⠔⠀⠀⢕⢕⢕⢜⣿⣿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⢅⢀⠕⠅⢄⠕⢑⠕⠁⠑⠑⠕⠕⢕⢔⢄⢄⢀⢀⢄⢀⠄⢕⢕⢻⢿⣿⣿⡇⢕⢁⠀⠀⠁⠕⠄⠀⠀⠀⠜⣿⣿⣿⡿⢿⣿⣿⣷⣷⣿⣿⣿⡿⢿⢏⣱⣾⣿⣿⣿⣿⣿⣿⣿⣿⣿⣿⣿⣿⣿⣿⣿⣿⣿⣯⣹⣽⣿⢏⢟⢿⣿⣿⣿⣿⣿⣿⣿⣿⣿⠑⢄⡰⣄⣅⣀⣈⣝⠟⢕⢕⢕⢕⢕⢕⢕⢕⠀⠀⠀⠕⢕⢕⢕⢸⣿⣧⢕⢕⢕⢕⢕⢕⢕⢕⢕⢕⢕⢕⢕⢕⢕⢕⢕⢕⢕⢕⢕⠀</a:t>
            </a:r>
            <a:br/>
            <a:r>
              <a:t>⣷⢕⢕⢕⢕⢕⢕⢕⢕⣕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⢅⢕⢕⢕⢕⢀⠀⠀⢀⢀⢀⢁⢑⢕⢕⢕⢕⢔⢕⢕⢕⢕⣿⣿⢇⠑⠁⠀⠀⢀⢀⠀⠀⠀⠀⠀⠈⢻⣿⣷⣿⡯⢼⣧⣵⣷⣿⣿⣿⣿⣿⣿⣿⣿⣿⣿⣿⣿⣿⣿⣿⣿⣿⣿⣿⣿⣿⣿⣿⣿⣿⣿⢟⢝⢕⢕⢕⢜⢝⣿⣿⣿⣿⣿⣿⡇⡱⢎⢸⣿⣿⣿⢟⢕⢕⢕⢕⢕⢕⢕⢕⢕⢕⢔⢔⢄⢔⢕⢕⢕⢕⢻⣿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⢄⢄⠀⠑⢕⢕⢕⢕⢕⢕⢕⢕⢕⢕⢕⢕⢕⢕⢕⢕⢕⣾⣿⣿⢕⠀⠀⢀⢕⣾⣧⡕⢔⠀⠀⠑⢰⣤⣜⢟⢕⢕⢜⢜⢝⣿⣿⣿⣿⣿⣿⣿⣿⣿⣿⣿⣿⣿⣿⣿⣿⣿⣿⣿⣿⣿⣿⣿⣿⣿⣿⣿⢕⢕⢕⢕⢕⢕⢕⣼⣿⣿⣿⣿⣿⣿⢏⠕⢕⠕⢜⢕⢕⢕⢕⢕⢕⢕⢕⢕⢕⢕⢕⢕⢕⢕⢕⢕⠕⢕⢕⢜⢿⣿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⠕⠕⢕⢕⢔⢕⢕⢕⢕⢕⢕⢕⢕⢕⢕⢕⢕⢕⢕⢕⣵⣿⣿⢇⢁⢀⢔⣱⣿⣿⢿⣿⣧⣄⢀⠀⠁⠻⣿⣕⢕⢕⢕⢕⢕⣿⣿⣿⣿⣿⣿⣿⣿⣿⣿⣿⣿⣿⣿⣿⣿⣿⣿⣿⣿⣿⣿⣿⣿⣿⣿⣿⣧⣕⣕⣕⣱⣵⣾⣿⣿⣿⣿⣿⣿⢇⢔⢕⢕⢕⢕⢕⢕⢕⢕⢕⢕⢕⢕⢕⢕⢕⢕⢕⢕⢕⢕⢁⠐⢑⢕⢕⢜⣿⣿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⢅⢁⢑⢕⢕⢕⢕⢕⢕⢕⢕⢕⢕⢕⢕⢕⢕⢕⣼⣿⣿⢏⢕⢕⣵⣾⣿⡿⢏⢕⢝⣿⣿⢕⢕⢔⢔⣼⣿⣧⣱⣵⣵⣿⣿⣿⣿⣿⣿⣿⣿⣿⣿⣿⢝⣿⣿⣿⣿⣿⣿⣿⣿⣿⣿⣿⣿⣿⣿⣿⣿⣿⣿⣿⣿⣿⣿⣿⣿⣿⣿⣿⣿⢏⢕⢕⠑⢑⢕⢕⢕⢕⢕⢕⢕⢕⢕⢕⢕⢕⢕⢕⢕⢕⢕⢕⢕⢑⠄⢑⢕⢕⢸⣿⣧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⣇⣵⣷⣿⣿⡿⢏⢕⢕⢕⢕⢻⣿⡇⢕⢕⢕⢸⣿⣿⣿⣿⣿⣿⣿⣿⣿⣿⣿⣿⣿⣿⣿⣿⣷⣿⣿⣿⣿⣿⣿⣿⣿⣿⣿⣿⣿⣿⣿⣿⣿⣿⣿⣿⣿⣿⣿⣿⣿⣿⣿⣿⢏⢔⢕⢕⢕⢕⢕⢕⢕⢕⢕⢕⢕⢕⢕⢕⢕⢕⢕⢕⢕⢕⢕⢕⢕⢕⢕⢅⢕⢕⢕⢿⣿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⢿⢟⢟⢝⢕⢕⢕⢕⢕⢕⢕⢸⣿⣧⢕⢕⢕⢕⢹⣿⣿⣿⣿⣿⣿⣿⣿⣿⣿⣿⣿⣿⣿⣿⣿⣿⣿⣿⣿⣿⣿⣿⣿⣿⣿⣿⣿⣿⣿⣿⣿⣿⣿⣿⣿⣿⣿⣿⣿⣿⡿⢃⢕⢕⢕⢕⢕⢕⢕⢕⢕⢕⢕⢕⢕⢕⢕⢕⢕⢕⢕⢕⢕⢕⢕⢕⢕⢕⢕⢔⢕⢕⢕⢜⣿⣷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⠁⠁⠁⠁⠁⢕⢀⢕⢕⢕⢕⢕⢕⢕⢕⢕⢕⢕⢕⢕⢕⢕⢕⢕⢕⢕⢕⢕⢕⢕⢕⢕⢕⢕⢕⢕⣿⣿⡕⢕⢕⢕⢕⢹⣿⣿⣿⣿⣿⣿⣿⣿⣿⣿⣿⣿⣿⣿⣿⣿⣿⣿⣿⣿⣿⣿⣿⣿⣿⣿⣿⣿⣿⣿⣿⣿⣿⣿⣿⣿⣿⣿⣿⢏⢕⢕⢕⢕⢕⢕⢕⢕⢕⢕⢕⢕⢕⢕⢕⢕⢕⢕⢕⢕⢕⢕⢕⢕⢕⢕⢕⢕⢕⢕⢕⢕⢕⢕⢻⣿⡇⢕⢕⢕⢕⢕⢕⢕⢕⢕⢕⢕⢕⢕⢕⢕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⢄⢄⢄⢄⢕⢕⢕⢕⢕⢕⢕⢕⢕⢕⢕⢕⢕⢕⢕⢕⢕⢕⢕⢕⢕⢕⢕⢕⢕⢕⢕⢕⢕⢸⣿⡇⢕⢕⢕⢕⢕⢝⣿⣿⣿⣿⣿⣿⣿⣿⣿⣿⣿⣿⢿⢿⢿⢿⢿⢿⢿⢿⢿⢿⣿⣿⣿⣿⣿⣿⣿⣿⣿⣿⣿⣿⣿⣿⡿⢕⢕⢕⢕⢕⢕⢕⢕⢕⢕⢕⢕⢕⢕⢕⢕⢕⢕⢕⢕⢕⢕⢕⢕⢕⢕⢕⢕⢕⢕⢕⢕⢕⢕⢕⢕⢜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⢜⢻⣿⣿⣿⣿⣿⣿⣿⣿⣕⣕⣕⡕⢕⢕⢕⢕⢕⣵⣵⣵⣾⣿⣿⣿⣿⣿⣿⣿⣿⣿⣿⣿⡿⢏⢕⢕⢕⢕⢕⢕⢕⢕⢕⢕⢕⢕⢕⢕⢕⢕⢕⢕⢕⢕⢕⢕⢕⢕⢕⢕⢕⢕⢕⢕⢕⢕⢕⢕⢕⠑⢕⢕⢹⣿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⢅⢕⢕⢅⢕⢕⢕⢕⢕⢕⢕⢕⢕⢕⢕⢕⢕⢕⢕⢕⢕⢕⢕⢕⢕⢕⢕⢕⢕⢕⢕⢕⢕⢕⢕⢕⢕⢕⢕⢕⢕⢕⢕⣿⣿⢕⢕⢕⢕⢕⢕⢕⢕⢜⢻⣿⣿⣿⣿⣿⣿⣿⣿⣿⣷⣷⣿⣽⣵⣿⣿⣿⣿⣿⣿⣿⣿⣿⣿⣿⣿⣿⣿⢿⢏⠕⢕⢕⢕⢕⢕⢕⢕⢕⢕⢕⢕⢕⢕⢕⢕⢕⢕⢕⢕⢕⢕⢕⢕⢕⢕⢕⢕⢕⢕⢕⢕⢕⢕⢕⢕⢕⠀⢕⢕⢜⣿⣷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⢕⢕⢕⢕⢕⢕⢕⢕⢕⢕⢕⢕⢕⢕⢕⢕⢕⢹⣿⡇⢕⢕⢕⢕⢕⢕⢕⢕⢕⢜⢝⢿⣿⣿⣿⣿⣿⣿⣿⣿⣿⣿⣿⣿⣿⣿⣿⣿⣿⣿⣿⣿⣿⣿⡿⢟⢕⢕⢕⢕⢔⠁⠕⢕⢕⢕⢕⢕⢕⢕⢕⢕⢕⢕⢕⢕⢕⢕⢕⢕⢕⢕⢕⢕⢕⢕⢕⢕⢕⢕⢕⢕⢕⢕⢕⢕⢄⢕⢕⢕⢻⣿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⠑⠑⠐⠁⠀⠄⠀⠀⠀⢕⢕⢕⢕⢀⢄⢕⢕⢕⢕⢕⢕⢕⢕⢕⢕⢕⢕⢕⢕⢕⢕⢕⢕⢕⢕⢕⢕⢕⢕⢕⢕⢕⢕⢸⣿⣇⢕⢕⢕⢕⢕⢕⢕⢕⢕⢕⢕⢕⢜⠙⢻⣿⣿⣿⣿⣿⣿⣿⣿⣿⣿⣿⣿⣿⣿⣿⣿⢟⢏⢕⢕⢕⢕⢕⢕⢕⢕⢕⠀⠕⢕⢕⢕⢕⢕⢕⢕⢕⢕⢕⢕⢕⢕⢕⢕⢕⢕⢕⢕⢕⢕⢕⢕⢕⢕⢕⢕⢕⢕⢕⢕⢕⢕⢕⢕⢕⢸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⢄⠀⠀⠀⠀⠀⠀⢐⢔⢕⢕⢕⢕⢕⢕⢕⢕⢕⢕⢕⢕⢕⢕⢕⢕⢕⢕⢕⢕⢕⢕⢕⢕⢕⢕⢕⢕⢕⢕⢕⢕⢕⢕⢕⣿⣿⡕⢕⢕⢕⢕⢕⢕⢕⢕⢕⢕⢕⢕⠀⠁⠁⢝⢟⢿⣿⣿⣿⣿⣿⣿⣿⣿⢿⢟⢝⢕⢕⢕⢕⢕⢕⢕⢕⢕⢕⢕⠁⠀⠀⢕⢕⢕⢕⢕⢕⢕⢕⢕⢕⢕⢕⢕⢕⢕⢕⢕⢕⢕⢕⢕⢕⢕⢕⢕⢕⢕⢕⢕⢕⢕⢕⢕⢕⢕⢕⢕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⠁⢕⢕⢔⢕⢑⢕⢕⢕⢕⢕⢕⢕⢕⢕⢕⢕⢕⢕⢕⢕⢕⢕⢕⢕⢕⢕⢕⢕⢕⢕⢕⢕⢕⢕⢕⢕⢕⢕⢕⢕⢕⢕⢕⢕⢕⢸⣿⣇⢕⢕⢕⢕⢕⢕⢕⢕⢕⢕⢕⢕⠀⠀⠀⠑⢕⢕⢕⢝⢟⢿⢿⢟⢝⢕⢕⢕⢕⢕⢕⢕⢕⢕⢕⢕⢕⢕⠑⠀⠀⠀⠀⢕⢕⢕⢕⢕⢕⢕⢕⢕⢕⢕⢕⢕⢕⢕⢄⢕⢕⢕⢕⢕⢕⢕⢕⢕⢕⢕⢕⢕⢕⢕⢅⠅⠁⠑⢕⢕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⠀⠀⢑⢕⢕⢑⢀⢀⢀⢄⢄⢕⢕⢕⢕⢕⢕⢕⢕⢕⢕⢕⢕⢕⢕⢕⢕⢕⢕⢕⢕⢕⢕⢕⢕⢕⢕⢕⢕⢕⢕⢕⢕⢕⢕⢕⢕⢕⢕⢕⢕⢕⢕⢕⣿⣿⢕⢕⢕⢕⢕⢕⢕⢕⢕⢕⢕⢕⠀⠀⠀⠀⠀⠁⢕⢕⢕⢕⢕⢕⢕⢕⢕⢕⢕⢕⢕⢕⢕⢕⢕⠕⠁⠀⠀⠀⠀⠀⠀⢕⢕⢕⢕⢕⢕⢕⢕⢕⢕⢕⡱⢕⢕⢕⢕⢕⢕⢕⢕⢕⢕⢕⢕⢕⢕⢕⢕⢕⢕⠀⠁⠀⠑⠀⠑⢕⢿⣿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⢱⣷⣷⣷⣷⣷⣧⣵⣵⣕⣕⣕⣿⣿⢕⢜⢣⢕⠁⢕⢕⢕⢕⢕⢕⢕⠀⠀⠀⠀⠀⠀⠀⠁⠁⢑⢕⢕⢕⢕⢕⢕⢕⢕⠕⢕⢕⢄⠀⠀⠀⠀⠀⠀⠀⠀⠀⢕⢕⢕⢕⢕⢕⢕⢕⢑⢱⡾⢕⢕⢕⢕⢕⢕⢕⢕⣕⣵⣵⣵⣷⣾⣿⢕⢕⢕⢕⢕⢄⢀⠀⠀⠄⢕⢸⣿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⠑⠕⢕⢕⢕⢕⢕⢕⢕⢕⢕⢕⢕⢕⢕⢕⢕⢕⢕⢕⢕⢕⢕⢕⢕⢕⢕⢕⢕⢕⢕⢕⢕⢕⢕⣿⣿⣽⣿⣽⣽⣿⣟⣟⣿⡿⣿⡿⢿⢕⢕⢕⢕⠀⢕⢕⢕⢕⣵⣵⣕⠀⠀⠀⠀⠀⠀⠀⠀⢔⢕⢕⠀⠀⢕⢕⢕⢕⠑⠀⠑⢕⢕⢄⠀⠀⠀⠀⠀⠀⠀⢕⢕⢕⢕⢕⢕⢕⡵⢇⢕⢕⢕⢕⢕⢕⡇⢕⣵⣿⣿⣿⣿⣿⣿⣿⣿⣧⣵⡕⢕⠕⠑⠑⠑⠑⠔⢕⢕⢸⣿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⢀⢀⢅⢕⢕⢕⢕⢕⢕⢕⢕⢕⢕⢕⢕⢕⢕⢕⢕⢕⢕⢕⢕⢕⢕⢕⢕⢕⢕⢕⢕⢕⢕⢕⢕⢕⢸⣿⣯⣿⣿⣿⣿⣿⣿⣿⣿⣿⢕⢸⢕⢕⢕⢕⢀⢕⢕⢕⢜⢟⢟⢝⠀⠀⠀⠀⠀⠀⠀⢰⡗⢕⢅⠀⠀⠀⢕⢕⠁⠀⠀⠀⢕⢕⢕⢄⠀⠀⠀⠀⠀⠀⢕⢕⡵⢎⢕⢕⢝⢕⠁⢕⢕⢕⢕⢕⢸⠇⢕⢜⣝⣿⣿⣿⣿⣿⣿⣿⣿⣿⢕⢕⢕⢀⠀⠀⠀⠀⢁⢕⢸⣿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⢁⢑⢕⢕⢕⢕⢕⢕⢕⢕⢕⢕⢕⢕⢕⢕⢕⢕⢕⢕⢕⢕⢕⢕⢕⢕⢕⢕⢕⢕⢕⢕⢕⢕⢕⢕⢕⢕⢕⢕⢕⣵⣿⣿⣧⣻⣿⣿⣿⣿⣿⣕⢕⢕⠕⢕⢕⢕⢕⢕⢕⢕⢕⢕⢕⢕⢕⠀⠀⠀⠀⠀⠀⣰⣿⡏⢕⢕⢀⠀⠀⠀⠀⠀⠀⠀⢔⢕⢕⣿⣷⡄⠀⠀⠀⠀⠀⢕⢕⢕⢕⢕⢕⢕⢕⠀⢕⢕⢕⢕⢕⡿⠀⢱⣿⣿⣿⣿⣿⣿⣿⣿⣿⣿⣧⣕⡕⢕⢕⢕⢔⢄⢀⢀⢕⣸⣿⡇⢕⢕⢕⢕⢕⢕⢕⢕⢕⢕⢕⢕⢕⠀</a:t>
            </a:r>
            <a:br/>
            <a:r>
              <a:t>⢕⢕⠕⠀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⠁⠁⢑⢕⢕⢕⢕⢕⢕⢕⢕⢕⢕⢕⢕⢕⢕⢕⢕⢕⢕⢕⢕⢕⢕⢕⢕⢕⢕⢕⢱⣿⡟⣿⣿⣿⣿⣿⣿⣿⣿⣿⣿⢇⠀⡇⢕⢕⢕⢕⢕⢕⢕⢕⢕⢕⢕⠀⠀⠀⠀⠀⢰⣿⡟⢕⢕⢕⢕⢔⢄⣤⣤⣤⡴⢕⢕⢕⢕⢹⣿⣷⢀⠀⠀⠀⠀⢕⢕⢕⢕⢕⢕⢕⠑⠀⢕⢕⢕⢕⢸⡇⠀⢺⣿⣿⣿⣿⣿⣿⣿⣿⣿⣿⣿⣿⣿⣷⣧⡕⢕⢕⢕⢕⢕⣿⣿⢕⢕⢕⢕⢕⢕⢕⢕⢕⢕⢕⢕⢕⢕⠀</a:t>
            </a:r>
            <a:br/>
            <a:r>
              <a:t>⢕⢕⠑⠀⠀⢕⢕⢕⢕⢕⢕⢕⢕⢕⢕⢕⢕⢕⢕⢕⢕⢕⢕⢕⢕⢕⢕⢕⢕⢕⢕⢕⢕⢕⢕⢕⢕⢕⢕⢕⢕⢕⢕⢕⢕⢕⢕⢕⢕⢕⢕⢕⢕⢕⢕⢕⢕⢕⢕⢕⢕⢕⢕⢕⢕⢕⢕⢕⢕⢕⢕⢕⢕⢕⢕⢕⢕⢕⢕⢕⢕⢕⢕⢕⢕⢕⢕⢕⢕⢕⢕⢕⢕⢕⠑⠁⠀⠀⠀⠀⢀⠀⠀⠕⢕⢕⢕⢕⢕⢕⢕⢕⢕⢕⢕⢕⢕⢕⢕⢕⢕⢕⢕⢕⢕⢕⢕⢕⣾⣿⢿⣧⣿⣿⣿⣿⣿⣿⣿⣿⣿⣿⡇⠀⡇⢕⢕⢕⢕⢕⢕⢕⢕⢕⢕⢕⠀⠀⠀⠀⢰⣿⢟⢕⢕⢕⢕⢕⣱⣿⣿⣿⡿⣕⣿⣧⡕⢕⢕⢻⣿⣧⢀⠀⠀⠀⢕⢕⢕⢕⢕⢕⢕⢀⠀⢕⢕⢕⢕⣿⢇⢀⢿⣿⣿⣿⣿⣿⣿⣿⣿⣿⣿⣿⣿⣿⣿⣿⣿⣷⣕⢕⢕⢕⣿⣿⢕⢕⢕⢕⢕⢕⢕⢕⢕⢕⢕⢕⢕⢕⠀</a:t>
            </a:r>
            <a:br/>
            <a:r>
              <a:t>⢕⢕⠀⠀⠀⠑⢕⢕⢕⢕⢕⢕⢕⢕⢕⢕⢕⢕⢕⢕⢕⢕⢕⢕⢕⢕⢕⢕⢕⢕⢕⢕⢕⢕⢕⢕⢕⢕⢕⢕⢕⢕⢕⢕⢕⢕⢕⢕⢕⢕⢕⢕⢕⢕⢕⢕⢕⢕⢕⢕⢕⢕⢕⢕⢕⢕⢕⢕⢕⢕⢕⢕⢕⢕⢕⢕⢕⢕⢕⢕⢕⢕⢕⢕⢕⢕⢕⢕⢕⢕⢕⢕⢕⢕⢔⠀⠀⢔⠀⠀⢄⢔⢕⢕⢕⢕⢕⢕⢕⢕⢕⢕⢕⢕⢕⢕⢕⢕⢕⢕⢕⢕⢕⢕⢕⢕⣱⣿⡿⣳⣿⣿⣿⣿⣿⣿⣿⣿⣿⣿⣿⣿⡇⠀⢱⢕⢕⢕⢁⢕⢕⢕⢕⢕⢕⢕⠀⠀⢄⣵⡿⢏⢕⢕⢕⢕⢕⣾⣿⣿⣿⢏⣱⣿⣿⡿⢇⢕⢕⢕⢻⣿⣷⣕⢄⢀⢕⢕⢕⢕⢕⢕⢕⠀⠀⢕⢕⢕⢱⣿⡇⠁⢜⢟⣿⣿⣿⣿⣿⣿⣿⣿⣿⣿⣿⣿⣿⣿⣿⣿⣿⣷⣕⢕⣿⣿⡕⢕⢕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⢀⢅⢔⢕⢕⢕⢕⢕⠕⢕⢕⢕⢕⢕⢕⢕⢕⢕⢕⢕⢕⢕⢕⢕⢕⢕⢕⢕⢕⢕⣼⣿⢟⣿⣿⣿⣿⣿⣿⣿⣿⣿⣿⣿⣿⣿⡕⢕⠀⣿⢕⢕⢕⢕⠑⢕⢕⢕⢕⢕⢀⢕⢕⢕⢏⢕⢕⢕⢕⢕⢱⣿⣿⣿⢟⢕⢕⣸⣿⢟⢕⢕⢕⢕⢕⢕⢝⢟⢏⢕⢕⢕⢕⢕⡇⢕⢕⢕⢄⢱⠁⠑⢕⣸⣿⡇⠀⢱⣿⣿⣿⣿⣿⣿⣿⣿⣿⣿⣿⣿⣿⣿⣿⣿⣿⣿⣿⣿⣿⡻⣿⣿⣷⣵⢕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⠕⠕⢕⢕⢕⢕⢕⢕⢕⢕⢕⢕⢕⢕⢕⢕⢕⢕⢕⣸⣿⣏⣿⣿⣿⣿⣿⣿⣿⣿⣿⣿⣿⣿⣿⣿⣿⢕⢀⣿⡇⢕⢕⣼⠀⢕⢕⠕⢕⠑⣸⣷⡕⣿⣿⣷⣷⣵⢇⢕⢕⢝⠟⠕⠕⢕⢵⢟⢇⢕⢕⢕⢕⢕⣕⣵⣾⣿⣱⣿⣇⢕⢕⢜⣇⢕⢕⢕⠑⣾⡔⠀⢕⣿⣿⡇⠀⢸⣿⣿⣿⣿⣿⣿⣿⣿⣿⣿⣿⣿⣿⣿⣿⣿⣿⣿⣿⣿⣿⣿⡟⣿⣿⡜⢝⢕⢳⢧⣕⣕⢕⢕⢕⢕⢕⠀</a:t>
            </a:r>
            <a:br/>
            <a:r>
              <a:t>⢕⢕⠀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⢅⢕⠑⠑⠀⠀⠀⠀⢅⢕⢕⢕⢕⢕⢕⢕⢕⢕⢕⢕⢕⢕⢕⢱⣿⡿⣾⣿⣿⣿⣿⣿⣿⣿⣿⣿⣿⣿⣿⣿⣿⣿⠕⢱⣿⡇⢕⢕⣿⢀⢕⢕⠀⢕⢄⣿⣿⣧⢻⣿⣿⣿⣿⣷⢕⢕⠁⠀⠀⠀⠀⢔⢕⢕⢕⣕⣱⣷⣿⣿⣿⣿⣏⣿⣿⣿⡕⢕⢕⣿⡕⢕⢕⢄⢻⣷⠀⠁⣿⣿⡇⠀⢸⣿⣿⣿⣿⣿⣿⣿⣿⣿⣿⣿⣿⣿⣿⣿⣿⣿⣿⣿⣿⣿⣿⣿⡞⣿⣿⡕⢕⢕⢕⢜⢝⢷⣷⣵⣱⣼⠀</a:t>
            </a:r>
            <a:br/>
            <a:r>
              <a:t>⢕⢕⠀⢀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⠕⠑⠀⠀⠀⠀⠀⢀⢄⢕⢕⢕⢕⢕⢕⢕⢕⢕⢕⢕⢕⢕⢕⢕⣿⣿⣻⣿⣿⣿⣿⣿⣿⣿⣿⣿⣿⣿⣿⣿⣿⣿⢇⠀⣼⣿⣷⠕⢸⣿⢕⢕⢕⢕⢁⣼⣿⣿⣿⢸⣿⣿⣿⣿⣿⢇⠑⠀⠀⠀⠀⢄⢕⣱⣵⣾⣿⣿⣿⣿⣿⣿⡿⣸⣿⣿⣿⡇⢕⢕⣿⣷⢕⢕⢕⢸⣿⡇⠀⣿⣿⣷⠀⢕⢝⢻⣿⣿⣿⣿⣿⣿⣿⣿⣿⣿⣿⣿⣿⣿⣿⣿⣿⣿⣿⣿⣿⣿⡜⣿⣷⡕⢕⢕⢕⢕⢕⢕⢝⢻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⢀⠀⢐⢔⢕⢕⢕⢕⢕⢕⢕⢕⢕⢕⢕⢕⢕⢕⢕⢕⢸⣿⡧⣿⣿⣿⣿⣿⣿⣿⣿⣿⣿⣿⣿⣿⡿⢟⢕⢕⢄⣿⣿⣿⢄⣿⣿⢕⢕⢕⠕⣼⣿⣿⣿⣿⢕⣿⣿⣿⣿⣟⠑⠀⠀⠀⠀⢀⢕⣾⣿⣿⣿⣿⣿⣿⣿⣿⡿⣱⣿⣿⣿⣿⣿⡅⢕⣿⣿⡇⢕⢕⢸⣿⣿⡄⣿⣿⣿⢀⢕⢕⢕⣕⣽⣿⣿⣿⣿⣿⣿⣿⣿⣿⣿⣿⣿⣿⣿⣿⣿⣿⣿⣿⣿⣿⣸⣿⣇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⠀⠀⠀⢕⢕⢕⢕⢕⢕⢕⢕⢕⢕⢕⢕⢕⢕⢕⢕⢕⢕⢕⢕⢕⣾⣿⣿⣿⣿⣿⣿⣿⣿⣿⣿⣿⣿⣿⣿⣿⣷⣕⢕⠁⢸⣿⣿⣿⣼⣿⣿⡇⢕⡱⣸⣿⣿⣿⣿⣿⡇⢸⣿⣿⡿⠕⠀⠀⠀⠀⠀⢕⣾⣿⣿⣿⣿⣿⣿⣿⣿⡿⣱⣿⣿⣿⣿⣿⣿⣷⡕⢸⣿⣿⡕⢕⢜⣿⣿⣧⣿⣿⣿⡕⠕⢱⣿⣿⣿⣿⣿⣿⣿⣿⣿⣿⣿⣿⣿⣿⣿⣿⣿⣿⣿⣿⣿⣿⣿⣿⣧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⠑⠁⠀⠀⢀⢄⢔⢕⢕⢕⢕⢕⢕⢕⢕⢕⢕⢕⢕⢕⢕⢕⢕⢕⢕⢕⢕⢕⣿⣿⣿⣿⣿⣿⣿⣿⣿⣿⣿⣿⣿⣿⣿⣿⣿⣿⢕⠀⣾⣿⣿⣿⣿⣿⣿⡇⢱⣿⣿⣿⣿⣿⣿⣿⣇⢸⣿⡿⠕⠀⠀⠀⠀⠀⢕⣼⣿⣿⣿⣿⣿⣿⣿⣿⡟⣱⣿⣿⣿⣿⣿⣿⣿⣿⣷⡜⣿⣿⣿⣕⢕⢿⣿⣿⣿⣿⣿⡇⠀⢸⣿⣿⣿⣿⣿⣿⣿⣿⣿⣿⣿⣿⣿⣿⣿⣿⣿⣿⣿⣿⣿⣿⣿⣿⣿⡞⣿⣷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⢀⢀⢄⢄⢕⢕⢕⢕⢕⢕⢕⢕⢕⢕⢕⢕⢕⢕⢕⢕⢕⢕⢕⢕⢕⢕⢕⢕⢹⣿⡿⣿⣿⣿⣿⣿⣿⣿⣿⣿⣿⣿⣿⣿⣿⣿⠑⢱⣿⣿⣿⣿⣿⣿⣿⣇⣾⣿⣿⣿⣿⣿⣿⣿⣿⢜⡿⠕⠀⠀⠀⠀⠀⢕⣼⣿⣿⣿⣿⣿⣿⣿⣿⢟⣱⣿⣿⣿⣿⣿⣿⣿⣿⣿⣿⣷⣿⣿⣿⣿⣇⢸⣿⣿⣿⣿⣿⣇⠀⢸⣿⣿⣿⣿⣿⣿⣿⣿⣿⣿⣿⣿⣿⣿⣿⣿⣿⣿⣿⣿⣿⣿⣿⣿⣿⣿⢹⣿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⣧⣿⣿⣿⣿⣿⣿⣿⣿⣿⣿⣿⣿⣿⣿⡇⢀⣿⣿⣿⣿⣿⣿⣿⣿⣿⣿⣿⣿⣿⣿⣿⣿⣿⣿⡇⠕⠀⠀⠀⠀⠀⢔⣼⣿⣿⣿⣿⣿⣿⣿⣿⢏⣼⣿⣿⣿⣿⣿⣿⣿⣿⣿⣿⣿⣿⣿⣿⣿⣿⣿⣿⣿⣿⣿⣿⣿⣿⢀⢜⢿⣿⣿⣿⣿⣿⣿⣿⣿⣿⣿⣿⣿⣿⣿⣿⣿⣿⣿⣿⣿⣿⣿⣿⣿⣿⣏⣿⣿⢕⢕⢕⢕⣱⣵⣷⠀</a:t>
            </a:r>
            <a:br/>
            <a:r>
              <a:t>⠑⠑⠑⠑⠑⠑⠑⠑⠑⠑⠑⠑⠑⠑⠑⠑⠑⠑⠑⠑⠑⠑⠑⠑⠑⠑⠑⠑⠑⠑⠑⠑⠑⠑⠑⠑⠑⠑⠑⠑⠑⠓⠓⠛⠋⠑⠑⠑⠑⠑⠑⠑⠑⠑⠑⠑⠑⠑⠑⠑⠑⠑⠑⠑⠑⠑⠑⠑⠑⠑⠑⠑⠑⠑⠑⠑⠑⠑⠑⠑⠑⠑⠑⠑⠑⠑⠑⠑⠑⠑⠑⠑⠑⠑⠑⠑⠑⠑⠑⠑⠑⠑⠑⠑⠑⠑⠑⠑⠑⠑⠑⠑⠑⠑⠑⠑⠑⠑⠑⠑⠑⠛⠛⠋⠛⠙⠛⠛⠛⠛⠛⠛⠛⠛⠛⠛⠛⠛⠛⠑⠑⠛⠛⠛⠛⠛⠛⠛⠛⠛⠛⠛⠛⠛⠛⠛⠛⠛⠛⠃⠀⠀⠀⠀⠀⠀⠘⠛⠛⠛⠛⠛⠛⠛⠛⠋⠚⠛⠛⠛⠛⠛⠛⠛⠛⠛⠛⠛⠛⠛⠛⠛⠛⠛⠛⠛⠛⠛⠛⠛⠛⠛⠑⠑⠘⠛⠛⠛⠛⠛⠛⠛⠛⠛⠛⠛⠛⠛⠛⠛⠛⠛⠛⠛⠛⠛⠛⠛⠛⠛⠛⠙⠛⠃⠑⠑⠑⠛⠛⠛⠀</a:t>
            </a:r>
            <a:br/>
          </a:p>
        </p:txBody>
      </p:sp>
    </p:spTree>
  </p:cSld>
  <p:clrMapOvr>
    <a:masterClrMapping/>
  </p:clrMapOvr>
</p:sld>
</file>

<file path=ppt/slides/slide7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⢝⢝⢝⢝⢝⢝⢜⢝⢝⢝⢝⢝⢝⢝⢝⢝⢝⢝⢝⢕⢕⢕⢕⢕⢕⢕⢕⢕⢕⢕⢕⢕⢕⢕⢕⢕⢕⢕⢕⢕⢕⢕⢕⢕⢕⢕⢕⢕⢕⢕⢕⢕⢕⢕⢕⢕⢕⢕⢕⢕⢕⢕⢕⢕⢕⢕⢕⢜⢝⢿⣿⣿⣿⣧⡕⢕⢕⢕⢕⢕⢕⢕⢕⢕⢕⢕⢕⢕⢕⢕⢕⢕⢕⢕⢕⢕⢕⢕⢕⢕⢕⢕⢕⢕⢕⢕⢕⢕⢕⢕⢕⢕⢕⢕⢕⢕⢕⢕⢕⢕⢕⢕⢕⢕⢕⢕⢕⢕⢕⢕⢕⢕⢇⢸⣿⡇⢕⢕⢕⢕⢕⢕⢕⢕⢕⢕⢸⣿⣿⣿⣿⣿⡯⢕⢞⢻⢻⢏⣱⣵⣾⣿⣿⣿⣾⣷⣧⣵⣵⣵⣵⣵⣵⣼⣿⢵⣿⣿⣿⣷⣕⢜⢻⣿⣿⣿⢕⢕⢕⢕⢕⢕⢕⢕⢕⢕⢕⢕⢕⢕⣣⣾⣾⣿⣿⣿⣿⣿⣿⣷⣧⣕⣕⢕⢕⢕⢕⢕⢕⢕⢕⢕⢕⢕⢕⢕⢕⢕⢕⢕⢕⢕⢕⢜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⢿⣿⣿⣿⣧⣕⢕⢕⢕⢕⢕⢕⢕⢕⢕⢕⢕⢕⢕⢕⢕⢕⢕⢕⢕⢕⢕⢕⢕⢕⢕⢕⢕⢕⢕⢕⢕⢕⢕⢕⢕⢕⢕⢕⢕⢕⢕⢕⢕⢕⢕⢕⢕⢕⢕⢕⢕⢕⢕⢕⢕⢕⢕⣿⣧⢕⢕⢕⢕⢕⢕⢕⢕⢕⢕⣵⣿⣿⣿⣷⣟⢇⢕⢕⣱⣵⣿⣿⣿⡿⣿⣿⣟⣻⣿⣿⣿⣟⣟⣻⣿⣿⢿⣿⣿⣿⣿⣿⣿⣿⣷⡕⢜⣿⣿⣧⢕⢕⢕⢕⢕⢕⢕⣕⣕⣵⣵⣷⣿⡿⣟⣯⣷⡷⣿⡿⢗⣞⣝⣻⡿⣿⣷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⢿⣿⣿⣿⣷⣕⢕⢕⢕⢕⢕⢕⢕⢕⢕⢕⢕⢕⢕⢕⢕⢕⢕⢕⢕⢕⢕⢕⢕⢕⢕⢕⢕⢕⢕⢕⢕⢕⢕⢕⢕⢕⢕⢕⢕⢕⢕⢕⢕⢕⢕⢕⢕⢕⢕⢕⢕⢕⢕⢕⢕⢸⣿⡕⢕⢕⢕⢕⢕⢕⢕⣱⣾⣿⢟⢽⡿⢻⢫⢕⣱⣾⣿⣻⣯⣷⣿⣿⣿⣿⣿⣿⣿⣿⣿⣿⣿⣿⣿⣿⣿⣿⣿⣿⣿⣽⣿⣟⢿⣷⢕⢸⣿⣿⣧⢕⢕⢕⢕⢱⣿⣿⢿⣿⣿⣿⣫⣾⣿⢟⣫⣷⡿⢟⢏⢝⢝⢝⣽⣿⣻⣿⣧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⢿⣿⣿⣿⣷⣕⢕⢕⢕⢕⢕⢕⢕⢕⢕⢕⢕⢕⢕⢕⢕⢕⢕⢕⢕⢕⢕⢕⢕⢕⢕⢕⢕⢕⢕⢕⢕⢕⢕⢕⢕⢕⢕⢕⢕⢕⢕⢕⢕⢕⢕⢕⢕⢕⢕⢕⢕⢕⢕⢕⢹⣧⢕⢕⢕⢕⢕⢕⣱⣿⣿⢏⢵⢳⢪⢕⢕⣾⡿⣏⣾⣿⣿⣿⣿⣿⣿⣿⣿⣿⢿⣿⣟⣿⣽⣽⣿⣿⣷⣾⣷⣷⣿⣿⣽⣽⣽⡗⢕⢜⢻⢿⣿⣷⣵⣕⢕⢸⣿⣧⣻⣿⣿⣿⣿⢏⣵⡾⢟⢕⢕⣕⣧⣼⣷⣿⣿⣿⡕⡿⢿⣿⣧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⢝⢿⣿⣿⣿⣷⣕⢕⢕⢕⢕⢕⢕⢕⢕⢕⢕⢕⢕⢕⢕⢕⢕⢕⢕⢕⢕⢕⢕⢕⢕⢕⢕⢕⢕⢕⢕⢕⢕⢕⢕⢕⢕⢕⢕⢕⢕⢕⢕⢕⢕⢕⢕⢕⢕⢕⢕⢕⢕⢕⢱⢕⢕⢕⢕⣵⣾⣿⢟⣿⢕⢕⢜⢕⣱⣿⣿⣿⣿⣿⣿⣿⣿⡿⣟⣿⣿⣷⣿⣿⣿⣿⣿⣿⣿⣿⣿⣿⣿⣿⣿⣿⣿⣿⣿⢟⢕⢕⣼⣿⣷⡽⣝⢿⣿⣿⣧⣿⣿⣷⡽⣿⢏⣱⡾⢝⣵⡜⣱⣿⣿⣿⣿⣿⣿⣿⣿⣿⢕⢕⢝⢿⣿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⢿⣿⣿⣿⣷⣕⢕⢕⢕⢕⢕⢕⢕⢕⢕⢕⢕⢕⢕⢕⢕⢕⢕⢕⢕⢕⢕⢕⢕⢕⢕⢕⢕⢕⢕⢕⢕⢕⢕⢕⢕⢕⢕⢕⢕⢕⢕⢕⢕⢕⢕⢕⢕⢕⢕⢕⢕⢼⢕⣱⣾⣿⣿⣫⣷⣿⣿⡕⢜⡕⢱⣿⣿⣿⣿⣿⣿⢟⣯⣷⣿⣿⣿⣿⣿⣿⣿⣿⣿⣿⣿⣿⣿⣿⣿⣿⣿⣿⣿⢿⢟⢕⢕⣵⣿⡿⢿⢯⢕⢕⢜⢕⢝⢻⣿⢿⣿⣿⢸⢱⢏⢱⢪⣪⣾⣿⣿⣿⣿⣿⣿⣿⣿⣿⣿⢕⢕⢕⢕⢻⣿⣷⣕⣱⡵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⢻⣿⣿⣿⣧⡕⢕⢕⢕⢕⢕⢕⢕⢕⢕⢕⢕⢕⢕⢕⢕⢕⢕⢕⢜⢱⢕⢕⢕⢕⢕⢕⢕⢕⢕⢕⢕⢕⢕⢕⢕⢕⢕⢕⢕⢕⢕⢕⢕⢕⢕⢕⢕⢕⣱⣷⣿⡿⢿⣫⣿⣿⣿⣿⣿⣷⡹⡇⢸⣿⣿⣿⣿⣫⣾⣿⣿⣿⣿⣿⣿⣿⣿⣿⣿⣿⣿⣿⣿⣿⣿⣿⣿⣿⣿⣿⣿⣷⣾⣿⣿⣿⣿⢿⢇⢕⢕⢕⢕⢕⢕⢕⢕⢕⢝⢻⢇⢕⢕⢕⢕⢺⣿⣿⣿⣿⣿⣿⣿⣿⣿⣿⢇⢕⢕⢕⢕⢕⣜⣿⣿⣿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⢜⢻⢿⣿⣿⣧⢕⢕⢕⢕⢕⢕⢕⢕⢕⢕⢕⢕⢕⢕⢕⢕⢕⢕⢕⢕⢕⢕⢕⢕⢕⢕⢕⢕⢕⢕⢕⢕⢕⢕⢕⢕⢕⢕⢕⢕⢕⢕⢕⢕⢕⣱⣾⣿⢿⣯⣾⣿⣿⣿⣿⣿⣿⣿⣿⣿⣾⣜⢿⣿⣿⣿⣿⣿⣿⣿⣿⣿⣿⣿⣿⣿⣿⣿⣿⣿⣿⣿⣿⣿⣻⣟⢿⢿⣿⣿⢿⢿⢟⢟⢕⢕⢕⢕⢕⢕⢕⢕⢕⢕⢕⢕⢕⢕⢕⢕⢕⢕⢕⢕⢕⢜⢿⢿⢿⢿⢿⢿⢏⢏⢕⢕⢕⣵⣵⣷⣿⣿⣿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⢝⢻⣿⣕⢕⢕⢕⢕⢕⢕⢕⢕⢕⢕⢕⢕⢕⢕⢕⢕⢕⢕⢕⢝⢧⡕⢕⢕⢕⢕⢕⢕⢕⢕⢕⢕⢕⢕⢕⢕⢕⢕⢕⢕⢕⢕⢕⣾⣿⢟⣱⣿⣿⣿⣿⣿⣿⣿⣿⣿⣿⣿⣿⣿⣿⣿⣿⣿⣿⣿⣿⣿⣿⣿⣿⣿⣿⣿⣿⣿⣿⣿⡿⢿⣿⣿⣿⣿⡟⢝⢗⢕⢕⢇⢕⢕⢕⢕⢕⢕⢕⢕⢕⢕⢕⢕⢕⢕⢕⢕⢕⢕⢕⢕⢕⢕⢕⢕⣵⡵⢵⢵⢕⢱⢱⢕⡕⢜⢟⢕⢜⣻⣿⣿⣿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⢝⢿⣷⡕⢕⢕⢕⢕⢕⢕⢕⢕⢕⢕⢕⢕⢕⢕⢕⢕⢕⢕⢜⢧⡕⢕⢕⢕⢕⢕⢕⢕⢕⢕⢕⢕⢕⢕⢕⢕⢕⢕⢕⣵⣿⡿⢏⢕⢝⢿⣿⣿⣿⣿⣿⣿⣿⣿⣿⣿⣿⣿⣿⣿⣿⣿⣿⣿⣿⣿⣿⣿⢿⣿⣿⡿⢟⢟⢝⢕⢕⢕⢜⢕⢸⢏⢕⢕⢕⢕⢕⢕⢕⢕⢕⢕⢕⢕⢕⢕⢕⢕⢕⢕⢕⢕⢕⢕⢕⢕⢕⢕⢕⢕⢔⢕⢅⢑⠑⠕⢕⢕⢞⢏⢕⢕⢕⢕⣼⣿⢏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⢧⡕⢕⢕⢕⢕⢕⢕⢕⢕⢕⢕⢕⢕⢕⢕⢕⢕⢕⢕⢹⣕⢕⢕⢕⢕⢕⢕⢕⢕⢕⢕⢕⢕⢕⢕⢕⢕⣾⣿⢟⢕⢕⢕⢕⢕⢻⣿⣿⣿⢟⢻⢿⢿⢿⢇⢕⢕⢟⢿⢻⢟⢝⢕⢕⢕⢟⢕⢕⢹⡟⢕⢕⢕⢕⢕⢕⢕⢕⢕⢕⢕⢕⢕⢕⢕⢕⢕⢕⢕⢕⢕⢕⢕⢕⢕⢕⢕⢕⢕⢕⢕⢕⢕⣕⣱⣷⢇⢕⢕⢕⠀⠑⢕⢔⠀⠁⠑⠕⢕⢕⢕⢕⡕⢜⢕⢕⢕⢝⢿⣿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⡧⢕⢕⢕⢕⢕⢕⢕⢕⢕⢕⢕⢕⢕⢕⢕⢕⢕⢕⢜⢣⡕⢕⢕⢕⢕⢕⢕⢕⢕⢕⢕⢕⢕⢱⣿⣿⢏⢕⢕⢕⢕⢕⢕⢕⢝⢿⡏⢕⢕⢕⢕⢕⢕⢕⢕⢕⢕⢕⢕⢕⢕⢕⢕⢕⢕⢕⢜⢕⢕⢕⢕⢕⢕⢕⢕⢕⢕⢕⢕⢕⢕⢕⢕⢕⢕⢕⢕⢕⢕⢕⢕⢕⢕⢕⢕⢕⣕⣕⣵⣷⣿⣿⢿⢏⢕⢕⢕⢕⠀⠀⠀⠕⢕⢄⠀⠀⢕⢕⢕⢇⢕⢕⢕⢕⢕⢕⢜⢻⣿⣧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⢕⢕⢕⢕⢕⣿⣿⢇⢕⢕⢕⢕⢕⢕⢕⢕⢕⢕⢕⢕⢕⢕⢕⢕⢕⢕⢕⢕⢕⢕⢕⢕⢕⢕⢕⢕⢕⢕⢕⢕⢕⢕⢕⢕⢕⢕⢕⢕⢕⢕⢕⢕⢕⢕⢕⢕⢕⢕⢕⢕⢕⢕⢕⢕⣕⣕⡕⢟⢟⢟⢟⢝⢝⢕⢕⢕⢕⢕⢕⢕⢄⠀⠀⠀⠁⢕⢕⢕⢕⢕⠕⠑⢕⢕⢕⢕⢕⢕⢕⢕⢝⣿⣷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⢱⣿⡟⢕⢕⢕⢕⢕⢕⢕⢕⢕⢕⢕⢕⢕⢕⢕⢕⢕⢕⢕⢕⢕⢕⢕⢕⢕⢕⢕⢕⢕⢕⢕⢕⢕⢕⢕⢕⢕⢕⢕⢕⢕⢕⢕⢕⢕⢕⢕⢕⢕⢕⢕⣕⣱⣵⣷⣿⣿⢿⢿⢟⢇⢕⢕⢕⢕⢕⢕⢕⢕⢕⢕⢕⢕⢕⢀⠀⢀⢀⢕⢕⢜⢕⢅⠀⠀⢄⣱⣧⣵⣕⢕⢕⢕⢕⢜⣿⣿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⡇⢕⢕⢕⢕⢕⢕⢕⢕⢕⢕⢕⢕⢕⢕⢕⢕⢕⢕⢕⢕⢕⢕⢕⢕⢕⢕⢕⢕⢕⢕⢕⢕⢕⢕⢕⢕⢕⢕⢕⢕⢕⢕⢕⢕⣕⣕⣱⣵⣷⢷⢿⢟⢏⢝⢕⢕⢕⢕⢕⢕⢕⢕⢕⢕⢕⢕⢕⢕⢕⢕⢕⢕⢕⢕⢕⠀⢕⢕⡕⢕⢕⢕⠑⢕⢔⢀⠘⠟⢿⢿⢇⠕⢅⢕⢕⢜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⢜⣧⣕⣕⢕⢕⢕⢕⢕⢕⢕⢕⢕⢕⢕⢕⢕⢕⢕⢕⢕⢕⢕⢕⢕⢕⢕⢕⢕⢕⢕⢕⢕⢕⣕⣕⢵⢵⢵⢵⢷⢗⢗⢟⢝⢝⢝⢕⢕⢕⢕⢕⢕⢕⢕⢕⢕⢕⢕⢕⢕⢕⢕⢕⢕⢕⢕⢕⢕⢕⢕⢕⢕⢕⢕⢕⢕⢕⠕⠑⠑⠑⠑⠀⠀⠑⢕⢔⢄⢕⢑⢄⢔⢕⢕⢕⢕⢜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⢜⢟⢟⢻⢿⢿⢷⢷⢷⢷⢧⢵⢵⢵⢵⢕⢕⢵⢵⢵⢵⢵⢗⢗⢎⢕⢕⢕⢝⢝⢕⢕⢕⢕⢕⢕⢕⢕⢕⢕⢕⢕⢕⢕⢕⢕⢕⢕⢕⢕⢕⢕⢕⢕⢕⢕⢕⢕⢕⢕⢕⢕⢕⢕⢕⢕⢕⢕⢕⢕⢕⢕⢕⢕⢕⢕⢕⢄⢄⢄⢄⢄⢄⢔⢔⢕⢕⢕⢕⢕⢕⢕⢕⢕⢕⢕⢕⢕⢜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⢕⢕⢕⢜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⢕⢕⢕⢕⣷⡕⢕⢕⢕⢕⢕⢕⢕⢕⢕⢕⢕⢕⢕⢕⢕⢕⢕⢕⢕⢹⣿⣷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⢼⣿⡇⢕⢕⢕⢕⢕⢕⢕⢕⢕⢕⢕⢕⢕⢕⢕⢕⢕⢕⢕⢕⢕⢕⢕⢕⢕⢕⢕⢕⢕⢕⢕⢕⢕⢕⢕⢕⢕⢕⢕⢕⢕⢕⢕⢕⢕⢕⢕⢕⢕⢕⢕⢕⢕⢕⢕⢕⢕⢕⢕⢕⢕⢕⢕⢕⢕⢕⢕⢕⢕⢕⢕⢕⢕⢕⢕⢕⢕⢕⢕⢕⢸⣿⣧⢕⢕⢕⢕⢕⢕⢕⢕⢕⢕⢕⢕⢕⢕⢕⢕⢕⢕⢕⢻⣿⣧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⢄⢕⢕⢕⢕⢕⢕⢕⢕⢕⢕⢕⢕⢕⢕⢕⢕⢕⢕⢕⢕⢕⢕⢕⢕⢕⢕⢕⢕⢕⢕⢕⢕⢕⢕⣿⣿⣷⡕⢕⢕⢕⢕⢕⢕⢕⢕⢕⢕⢕⢕⢕⢕⢕⢕⢕⢕⢿⣿⣧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⢱⢕⢕⢕⢕⢕⢕⢕⢕⢕⢀⢕⢕⠕⠕⢕⢕⢕⢕⢕⢕⢕⢕⢕⢕⢕⢕⢕⢕⢕⢕⢕⢕⢕⢕⢕⢕⢕⢕⢕⢕⢕⢕⢕⢕⢕⢹⣿⣿⣿⣕⢕⢕⢕⢕⢕⢕⢕⢕⢕⢕⢕⢕⢕⢕⢕⢕⢕⢜⣿⣿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⢱⣵⣿⣧⢕⢕⢕⠕⠕⠕⢕⢁⢁⢄⢔⢔⢕⢕⢕⢕⢕⢕⢕⢕⢕⢕⢕⢕⢕⢕⢕⢕⢕⢕⢕⢕⢕⢕⢕⢕⢕⢕⢕⢕⢕⢕⢕⢜⣿⣿⢻⣿⣧⢕⢕⢕⢕⢕⢕⢕⢕⢕⢕⢕⢕⢕⢕⢕⢕⢕⢜⣿⣿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⣱⣳⡕⢕⢕⢕⢕⢕⢕⢕⢕⢕⢕⢕⢕⢕⢕⢕⢸⣿⣿⣿⣷⣕⡁⢄⢄⠔⢕⢕⢕⢕⢕⢕⢕⢕⢕⢕⢕⢕⢕⢕⢕⢕⢕⢕⢕⢕⢕⢕⢕⢕⢕⢕⢕⢕⢕⢕⢕⢕⢕⢕⢕⢕⢕⢕⢿⣿⡕⢹⣿⣷⡕⢕⢕⢕⢕⢕⢕⢕⢕⢕⢕⢕⢕⢕⢕⢕⢕⢜⣿⣿⣧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⡇⢕⢕⢕⢕⢕⢕⠁⢕⢕⢕⢕⢕⢕⢕⢕⢕⣿⣿⣷⡕⢕⢕⢕⢕⠕⢕⢕⢕⢕⢕⢕⢕⢕⢕⢸⣿⣿⣿⣿⣿⣿⣷⢄⠄⢕⢕⢕⢕⢕⢕⢕⢕⢕⢕⢕⢕⢕⢕⢕⢕⢕⢕⢕⠕⢕⢕⢕⢕⢕⢕⢕⢕⢕⢕⢕⢕⢕⢕⢕⢕⢕⢕⢸⣿⡇⢕⢜⣿⣿⣕⢕⢕⢕⢕⢕⢕⢕⢕⢕⢕⢕⢕⢕⢕⢕⢕⢜⣿⣿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⢔⢕⢕⢕⢕⠁⢕⢕⢕⢕⣿⣿⣿⣷⡕⢕⢕⢕⢕⢑⢕⢕⢕⢕⢕⢕⢕⠑⢸⣿⣿⣿⣿⣿⣿⣿⢤⢔⢕⢕⢕⢕⢕⢕⢕⢕⢕⢕⢕⢕⢕⢕⢕⢕⢕⢕⢕⢄⠐⢕⢕⢕⢕⢕⢕⢕⢕⢕⢕⢕⢕⢕⢕⢕⢕⢕⢜⣿⣷⢕⢕⣽⣿⢿⣧⢕⢅⠁⢕⢕⢕⢕⢕⢕⢕⢕⢕⢕⢕⢕⢕⢜⢝⢻⠀</a:t>
            </a:r>
            <a:br/>
            <a:r>
              <a:t>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⠕⢕⢕⢕⢄⠕⢕⢕⢱⣜⡙⢟⢻⢿⣧⢕⢕⢕⢕⢕⢕⢕⢕⢅⢕⠑⠀⣾⣿⢟⢟⢟⢝⠝⢑⣡⣴⣇⢕⢕⢕⢕⢕⢕⢕⢕⢑⢕⢕⢕⢕⢕⢕⢕⢕⢕⢕⢕⠕⠑⠑⢕⢕⢕⢕⢕⢕⢕⢕⢕⢕⢕⢕⢕⢕⢕⣿⣿⢕⢕⢹⣿⣷⣕⡕⢕⢕⢕⢕⢕⢕⢕⢕⢕⢕⢜⣧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⠀⢕⢕⢕⠀⢕⢕⢑⢱⣇⢕⢕⢸⣿⣿⣷⣦⣥⣕⣑⣕⢕⢕⢕⠀⢕⢕⢕⠀⠀⢀⣿⣿⣿⣷⣷⣷⣿⢿⢿⢿⢟⢳⢅⢕⢕⢅⠕⢕⢕⢕⢔⢕⠕⢕⢅⠑⢕⢕⢕⢕⢕⢕⢀⠀⠀⢁⠕⠕⢕⢕⠕⠕⠕⢁⢕⢕⢕⢕⢕⢹⣿⡇⢕⢕⢜⣻⣿⣿⡷⢕⢕⢕⢕⢕⢕⢕⢕⢕⢕⣿⣿⣧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⠀⢕⢕⢕⠀⠑⢕⢕⢸⣿⣇⢕⢕⣿⢿⣟⣟⣟⣟⣟⢿⢷⣕⢕⢔⠀⢕⢕⢔⠀⢕⣿⣿⣿⣿⣏⣵⣷⣷⣿⠿⠿⠟⠟⠇⠑⢕⢄⠑⢕⢕⢕⢕⢔⢁⠕⢕⢔⢅⢑⠕⠕⢕⢕⢔⢄⢀⢀⢀⢐⢅⢔⢔⢕⢕⢕⢕⢕⢕⢕⣼⣿⡇⢕⢕⣼⣿⣿⣟⣱⣵⣕⢕⢕⠕⢕⢕⢕⢕⢸⣿⣿⢻⣿⣿⣷⣵⠀</a:t>
            </a:r>
            <a:br/>
            <a:r>
              <a:t>⢕⢕⢕⢕⢕⢕⢕⢕⢕⢕⢕⢕⢕⢕⢕⢕⢕⢕⢕⢕⢕⢕⢕⢕⢕⢕⢕⢕⢕⢕⢕⢕⢕⢕⡕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⠀⢕⢕⢕⠀⠑⢕⠁⣾⣿⣿⣧⢕⠘⠟⠟⠛⠛⠟⠿⣿⣷⣿⣧⢕⠀⠀⢕⢕⠀⢕⣿⣿⣿⣿⣿⣿⠟⠙⠀⠀⠀⠀⠀⠀⠀⠅⢕⢔⠁⠑⠕⢕⢕⢕⢔⠁⠑⢕⢕⢕⢔⢔⢔⢄⢕⢕⢕⢕⢕⢕⢳⢕⢕⢕⢕⢕⢕⢕⢕⣿⣿⡇⢕⢕⢝⢿⣿⣿⣿⣿⣿⡇⢕⠕⠕⠕⢕⢱⣿⣿⡟⢕⢕⢝⢟⢟⠀</a:t>
            </a:r>
            <a:br/>
            <a:r>
              <a:t>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⠕⢕⢕⠀⠀⢕⢕⢿⢋⠁⠀⢀⢄⠀⠐⢀⢀⠀⠀⢀⠙⢻⣿⡇⢔⠀⢕⢕⠀⢸⣿⣿⣿⣿⣿⢇⢁⣴⣇⣤⣔⢕⠑⠑⢔⠀⠀⢕⢔⢀⠀⠁⠕⢕⢕⢕⢄⠀⠁⠑⠕⢕⢕⢕⢕⢕⢕⢕⢕⢕⢸⢇⢕⢕⢕⢕⢕⢕⢕⣿⣿⢕⢕⢕⢕⣾⣿⡿⢿⢿⠟⠑⠀⠀⠀⢔⣵⣿⣿⢟⢕⢕⢕⢕⢕⢕⠀</a:t>
            </a:r>
            <a:br/>
            <a:r>
              <a:t>⢕⢕⢕⢕⢕⢕⢕⢕⢕⢕⢕⢕⢕⢕⢕⢕⢕⢕⢕⢕⢕⢕⢕⢕⢕⢕⢕⢕⢕⢕⢕⢕⢕⢕⢕⢕⢕⢕⢕⢕⢕⢕⢕⢕⢕⢕⢝⢕⢕⢗⢗⢣⢕⢕⢕⢕⢕⢕⢕⢕⢕⢕⢕⢕⢕⢕⢕⢕⢕⢕⢕⢕⢕⢕⢕⢕⢕⢕⢕⢕⢕⢕⢕⢕⢕⢕⢕⢕⢕⢕⢕⢕⢕⢕⢕⢕⢕⢕⢕⢕⢕⢕⢕⢕⢕⢕⢕⢕⢕⢕⢕⢕⢕⢕⢕⢕⢕⢕⢕⢕⢕⢕⢕⢕⢕⢕⣼⣿⡇⢕⢕⢕⢕⢕⠀⢕⢕⢀⠀⠑⢸⢟⠀⠀⢔⢕⣵⣶⣕⠁⠁⠀⠀⠁⣷⣵⣹⡇⠀⢀⣿⢕⢀⣼⣿⣿⣿⣿⣿⣵⣿⣿⡏⠛⢏⠁⢀⠀⢔⠀⠀⣷⣾⣷⡇⠀⠀⠀⠁⠕⢕⢕⢄⠀⠀⠀⠑⠕⢅⢑⢕⢕⢕⢕⢕⢕⢕⢕⢕⢕⢕⢕⢕⢹⣿⡇⢕⢕⢕⢝⢿⣿⣷⣕⣔⡄⢄⣰⣵⣾⣿⡿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⢝⢗⢳⢵⢕⢕⣕⢕⢕⢕⢕⢕⢕⢕⢕⢕⢕⢕⢕⢕⢕⢕⢕⢕⢕⢕⢕⢕⢕⢕⢕⢕⢕⢕⢕⢕⢕⢕⢕⢕⢕⢕⢕⢕⢕⢕⢕⢕⢕⢕⢕⢕⢕⢕⢕⢕⢕⢕⢕⢕⢕⢕⢕⢕⢕⢕⣼⣿⣿⢕⢕⡼⢕⢔⢕⢔⠁⢕⢔⠀⠀⢜⡄⠀⠄⣵⣾⡏⠉⢇⠀⢀⢄⠀⠀⣿⣿⣿⡇⢐⣸⡏⠑⣱⣿⣿⣿⣿⣿⣿⣿⣿⣿⣷⡄⠕⢳⣵⣵⢕⠇⣰⣿⣿⣿⢕⣰⣷⣔⡀⠀⠁⠑⠕⢔⢀⢄⡀⢀⢄⢕⢕⢕⠕⠑⠑⠁⠁⠁⠑⠑⠑⠑⢕⢜⢿⣿⡕⢕⢕⢕⢕⢝⢻⢿⣿⣿⣿⡿⢿⢟⢝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⢜⢕⢕⢇⢕⢕⢕⢕⢕⢕⢕⢕⢕⢕⢕⢕⢕⢕⢕⢕⢕⢕⢕⢕⢕⢕⢕⢕⢕⢕⢕⢕⢕⢕⢕⢕⢕⢕⢕⢕⢕⢕⢕⢕⢕⢕⢕⢕⢕⢕⢕⢕⢕⢕⢕⢕⢕⢸⣿⣇⣵⣿⡇⢕⠁⠀⢕⢔⠁⠑⠀⠀⢻⣿⣧⡀⢹⣿⣿⣔⢕⣷⣷⡇⠐⣱⣿⣿⡟⢕⣱⣿⣇⣼⣿⣿⣿⣿⣿⣿⣿⣿⣿⣿⣿⣿⣦⣕⣝⣏⣡⣾⣿⣿⣿⣿⣿⣿⣿⣿⣿⣷⣔⡀⠀⠁⢔⢕⢜⢕⢕⢕⢕⢄⢄⢄⢄⢄⢄⢔⢔⢕⠀⠑⢕⢕⢜⣿⣿⡕⢕⢕⢕⢕⢕⢕⢕⢕⢕⢕⢕⢕⢕⢕⢕⢕⢕⢕⢕⢕⢕⢕⠀</a:t>
            </a:r>
            <a:br/>
            <a:r>
              <a:t>⢕⢕⢕⢕⢕⢕⢕⢕⢕⢕⢕⢕⢑⢑⢕⢕⢕⢕⢕⢕⢕⢕⢕⢕⢕⢕⢕⢕⢕⢕⢕⢕⢕⢕⢕⢕⢕⢕⢕⢕⢕⢕⢕⢕⢕⢕⢕⢕⢕⢕⢕⢕⢕⢕⢕⢕⢕⢕⢕⢕⢕⢕⢕⢕⢕⢕⢕⢕⢕⢕⢕⢕⢕⢕⢕⢕⢕⢕⢝⢕⢕⢕⢕⢕⢕⢕⢕⢕⢕⢕⢕⢕⢕⢕⢕⢕⢕⢕⢕⢕⠕⢕⢕⢕⢕⢕⢕⢕⢕⢕⢕⢕⢄⢁⢁⢕⢑⢑⠑⠑⢁⠕⠕⢕⢕⢜⢿⣿⣿⣿⢕⢕⠀⠀⠁⢕⢔⠀⠀⠀⠜⣿⣿⣿⣷⣿⣿⣿⣷⣼⣝⣵⣾⣿⢟⢏⣱⣾⣿⣿⣿⣿⣿⣿⣿⣿⣿⣿⣿⣿⣿⣿⣿⣿⣿⣿⡿⢿⢿⣿⡿⣿⣧⣼⣿⣿⣿⣿⣿⣿⣿⣿⢇⠀⡄⢄⢀⢀⢁⣑⣞⡷⢕⢕⢕⢕⢕⢕⢕⠕⠀⠀⢕⢕⢕⢜⣿⣷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⢁⢅⢅⠁⢕⢕⢕⢕⢕⢕⢕⢕⢕⢕⢕⢕⢕⢕⢀⢑⢐⢀⢕⢕⢕⣿⣿⡏⢕⠀⠀⠀⠀⠀⠑⠀⠀⠀⠀⢸⣿⣿⣿⣏⣽⣿⢻⣿⢟⣟⣿⣿⣿⣿⣿⣿⣿⣿⣿⣿⣿⣿⣿⣿⣿⣿⣿⣿⣿⣿⣿⣿⣿⣿⣿⣿⣿⢟⢏⢝⢝⢟⢿⣿⣿⣿⣿⣿⣿⡟⢄⢕⢱⣾⣿⣿⣿⣿⠟⢕⢕⢕⢕⢕⢕⢕⢕⠀⠀⠀⠕⢕⢕⢕⢸⣿⣧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⢀⢀⠀⠀⠀⠐⢑⢕⢕⢕⢕⢕⢕⢕⢕⢕⣾⣿⡿⢕⠀⠀⢄⢕⣾⣕⢄⠀⠀⠀⠀⠀⢹⣿⣿⣿⡟⢏⢝⢟⢿⣿⣿⣿⣿⣿⣿⣿⣿⣿⣿⣿⣿⣿⣿⣿⣿⣿⣿⣿⣿⣿⣿⣿⣿⣿⣿⣿⢕⢕⢕⢕⢕⢕⢕⣿⣿⣿⣿⣿⣿⣇⣾⢕⢜⣿⣿⣿⢟⢕⢕⢕⢕⢕⢕⢕⢕⢕⢕⢄⢔⢔⢔⢕⢕⢕⢕⢻⣿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⢅⠕⠕⢕⢕⢕⢕⢕⢕⢕⢕⢕⢔⢔⢔⢕⢕⢕⢕⢕⢕⣱⣿⣿⡿⢕⢕⢄⣔⣵⣿⣿⣿⣧⡔⢄⠀⠀⢄⢀⠘⢿⡗⢕⢕⢕⢕⢕⣿⣿⣿⣿⣿⣿⣿⣿⣿⣿⣿⣿⣿⣿⣿⣿⣿⣿⣿⣿⣿⣿⣿⣿⣿⣿⣿⣕⢕⢕⢕⢕⢕⣱⣿⣿⣿⣿⣿⣿⣿⠇⢑⢑⠑⢕⢕⢕⢕⢕⢕⢕⢕⢕⢕⢕⢕⢕⢕⢕⢕⢕⢕⢕⢕⢕⢜⣿⣿⡕⢕⢕⢕⢕⢕⢕⢕⢕⢕⢕⢕⢕⢕⢕⢕⢕⢕⢕⢕⠀</a:t>
            </a:r>
            <a:br/>
            <a:r>
              <a:t>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⢑⢕⢕⢕⢕⢕⢕⢕⢕⢕⢕⢕⢕⢕⢕⢕⢕⣿⣿⢏⣕⣱⣵⣾⣿⣿⢟⢕⢝⢿⣷⣧⡅⠀⠀⢕⢜⣷⣷⣇⡕⢕⣱⣵⣿⣿⣿⣿⣿⣿⣿⣿⣿⣿⢝⣿⣿⣿⣿⣿⣿⣿⣿⣿⣿⣿⣿⣿⣿⣿⣿⣿⣿⣿⣷⣿⣿⣿⣿⣿⣿⣿⣿⡿⠕⢔⢕⢅⢕⢕⢕⢕⢕⢕⢕⢕⢕⢕⢕⢕⢕⢁⢕⢕⢕⢕⢁⢀⠕⢕⢕⢜⣿⣷⢕⢕⢕⢕⢕⢕⢕⢕⢕⢕⢕⢕⢕⢕⢕⢕⢕⢕⢕⠀</a:t>
            </a:r>
            <a:br/>
            <a:r>
              <a:t>⢕⢕⢕⢕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⢅⢁⢕⢕⢕⢕⢕⢕⢕⢕⢕⢕⢕⢕⢕⢕⢕⢿⣿⣿⣿⡿⢿⢟⢝⢕⢕⢕⢕⢕⢝⢿⣿⡕⢔⢄⢕⢹⣿⣿⣿⣿⣿⣿⣿⣿⣿⣿⣿⣿⣿⣿⣿⣿⣧⣿⣿⣿⣿⣿⣿⣿⣿⣿⣿⣿⣿⣿⣿⣿⣿⣿⣿⣿⣿⣿⣿⣿⣿⣿⣿⣿⡿⠇⢕⢕⢄⢄⢕⢕⢕⢕⢕⢕⢕⢕⢕⢕⢕⢕⢕⢕⢕⢕⢕⢕⢕⢕⢕⢕⢕⢕⢹⣿⣇⢕⢕⢕⢕⢕⢕⢕⢕⢕⢕⢕⢕⢕⢕⢕⢕⢕⢕⠀</a:t>
            </a:r>
            <a:br/>
            <a:r>
              <a:t>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⢻⣿⣿⣿⣿⣿⣿⣿⣿⣿⣿⣿⣿⣿⣿⣿⣿⣿⣿⣿⣿⣿⣿⣿⣿⣿⣿⣿⣿⣿⣿⣿⣿⣿⣿⣿⣿⣿⣿⣿⣿⣿⣿⡿⢑⢕⢕⢕⢕⢕⢕⢕⢕⢕⢕⢕⢕⢕⢕⢕⢕⢕⢕⢕⢕⢕⢕⢕⢕⢕⢕⢕⢕⢕⢕⢿⣿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⢜⢿⣿⣿⣿⣿⣿⣿⣿⣿⣿⣿⣿⣿⣿⣿⣿⣿⣿⣿⣿⣿⣿⣿⣿⣿⣿⣿⣿⣿⣿⣿⣿⣿⣿⣿⣿⣿⣿⣿⣿⣿⢟⢕⢕⢕⢕⢕⢕⢕⢕⢕⢕⢕⢕⢕⢕⢕⢕⢕⢕⢕⢕⢕⢕⢕⢕⢕⢕⢕⢕⢕⢔⢕⢕⢸⣿⣧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⠁⠀⠀⠀⠀⠀⠔⠁⠁⢕⢕⢕⢕⢕⢕⢕⢕⢕⢕⢕⢕⢕⢕⢕⢕⢕⢕⢕⢕⢕⢕⢕⢕⢕⢕⢕⢕⢿⣿⡕⢕⢕⢕⢕⢜⢻⣿⣿⣿⣿⣿⣿⣿⣿⣿⣿⣿⣿⣿⣿⣿⣿⣿⣿⣿⣿⣿⣿⣿⣿⣿⣿⣿⣿⣿⣿⣿⣿⣿⣿⣿⣿⣿⡟⢕⠑⢕⢕⢕⢕⢕⢕⢕⢕⢕⢕⢕⢕⢕⢕⢕⢕⢕⢕⢕⢕⢕⢕⢕⢕⢕⢕⢕⢕⢕⢕⢕⢕⢕⢿⣿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⢁⢄⢄⢄⢄⢄⢄⢔⢔⢔⢔⢕⢕⢕⢕⢕⢕⢕⢕⢕⢕⢕⢕⢕⢕⢕⢕⢕⢕⢕⢕⢕⢕⢕⢕⢕⢕⢕⢸⣿⣇⢕⢕⢕⢕⢕⢕⢹⣿⣿⣿⣿⣿⣿⣿⣿⣿⣟⣟⣽⡝⢝⣽⣝⢽⣽⣽⣽⣽⣿⣿⣿⣿⣿⣿⣿⣿⣿⣿⣿⣿⣿⡿⢏⢕⢕⢔⢕⢕⢕⢕⢕⢕⢕⢕⢕⢕⢕⢕⢕⢕⢕⢕⢕⢕⢕⢕⢕⢕⢕⢕⢕⢕⢕⢕⢕⢕⠕⢕⢕⢸⣿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⢜⢻⣿⣿⣿⣿⣿⣿⣿⣿⣿⣿⣿⣿⣿⣷⣿⣿⣿⣿⣿⣿⣿⣿⣿⣿⣿⣿⣿⣿⣿⣿⡿⢏⢕⢕⢕⢕⢕⢕⢕⢕⢕⢕⢕⢕⢕⢕⢕⢕⢕⢕⢕⢕⢕⢕⢕⢕⢕⢕⢕⢕⢕⢕⢕⢕⢕⢕⢕⢕⠑⢕⢕⣿⣿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⢕⢕⢕⢕⢜⢻⢿⣿⣿⣿⣿⣿⣿⣿⣿⣿⣿⣿⣿⣿⣿⣿⣿⣿⣿⣿⣿⣿⣿⣿⣿⡿⢟⢝⢕⠕⢕⢕⢕⢕⢕⢕⢕⢕⢕⢕⢕⢕⢕⢕⢕⢕⢕⢕⢕⢕⢕⢕⢕⢕⢕⢕⢕⢕⢕⢕⢕⢕⢕⢕⢕⢕⠀⢕⢕⢸⣿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⠁⠑⢄⠑⢕⢕⢕⢕⢕⢕⢕⢕⢕⢕⢕⢕⢕⢕⢕⢕⢕⢕⢕⢕⢕⢕⢕⢕⢕⢕⢕⢕⢕⢕⢕⢕⢕⢕⢸⣿⡇⢕⢕⢕⢕⢕⢕⢕⢕⢕⢕⢕⢝⢻⢿⣿⣿⣿⣿⣿⣿⣿⣿⣿⣿⣿⣿⣿⣿⣿⣿⣿⣿⡿⢟⢝⢕⢕⢕⢕⢕⢔⠑⢕⢕⢕⢕⢕⢕⢕⢕⢕⢕⢕⢅⢕⢕⢕⢕⢕⢕⢕⢕⢕⢕⢕⢕⢕⢕⢕⢕⢕⢕⢕⢕⢕⢅⢄⢕⢕⢕⣿⣿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⠑⠅⢔⢕⢅⢅⢑⢑⢔⢔⢔⠕⢕⢑⢕⢕⢕⢕⢕⢕⢅⢅⢕⢕⢕⢕⢕⢕⢕⢕⢕⢕⢕⢕⢕⢕⢕⢕⢕⢕⢕⢕⢕⢕⢕⢕⢕⢕⢕⢕⢸⣿⣧⢕⢕⢕⢕⢕⢕⢕⢕⢕⢕⢕⢕⢕⢔⢌⠛⢿⣿⣿⣿⣿⣿⣿⣿⣿⣿⣿⣿⡿⢟⢏⢕⢕⢕⢕⢕⢕⢕⢕⢕⢕⢕⠀⠕⢕⢕⢕⢕⢕⢕⢕⢕⢕⢑⢕⢕⢕⢕⢕⢕⢕⢕⢕⢕⢕⢕⢕⢕⢕⢕⢕⢕⢕⢕⢕⢕⢑⠑⢕⢕⢹⣿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⢐⢀⢔⢕⢕⢕⢕⢕⢕⢕⢕⢕⠕⠅⢅⢐⢑⠅⠀⢐⢅⢕⢕⢕⢕⢕⢕⢕⢕⢕⢕⢕⢕⢕⢕⢕⢕⢕⢕⢕⢕⢕⢕⢕⢕⢕⢕⢕⢕⢕⢕⢕⢕⢕⢕⢕⢕⢻⣿⡕⢕⢕⢕⢕⢕⢕⢕⢕⢕⢕⢕⢕⢄⠁⠀⢕⢕⢝⢟⢻⣿⣿⣿⣿⢟⢏⢕⢕⢕⢕⢕⢕⢕⢕⢕⢕⢕⢕⢕⠕⠀⠀⠀⢕⢕⢕⢕⢕⢕⢕⢕⢕⢕⢕⢕⢕⢕⢕⠕⢕⢕⢕⢕⢕⢕⢕⢕⢕⢕⢕⢕⢕⢕⢕⢕⠑⠑⢕⢕⢸⣿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⢄⢔⢕⢕⢕⢕⢕⢕⢕⢕⢕⢕⢕⢕⢕⢕⢕⢕⢕⢕⢕⢕⢕⢕⢕⢕⢕⢕⢕⢕⢕⢕⢕⢕⢕⢕⢕⢕⢕⢕⢕⢕⢕⢸⣿⣧⢕⢕⢕⢕⢕⢕⢕⢕⢕⢕⢕⢕⠀⠀⠀⠑⢕⢕⢕⢕⢕⢕⢕⢕⢕⢕⢕⢕⢕⢕⢕⢕⢕⢕⢕⢕⢕⠕⠑⠀⠀⠀⠀⢕⢕⢕⢕⢕⢕⢕⢕⢕⢕⢕⢕⢕⢕⢕⢔⢕⢕⢕⢕⢕⢕⢕⢕⢕⢕⢕⢕⢕⢕⢕⢕⢀⠀⠀⢕⢸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⢑⢑⢕⢕⢕⢕⢕⢅⢕⢕⢕⢕⢕⢕⢕⢕⢕⢕⢕⢕⢕⢕⢕⢕⢕⢕⢕⢕⢕⢕⢕⢕⢕⢕⢕⢕⢕⢕⢕⢕⢕⢕⢕⢕⢕⢕⢕⢕⢕⢕⢕⢕⢕⢕⢕⢕⢕⢕⣿⣿⢕⢕⢕⢕⢕⢕⢕⢕⢕⢕⢕⢕⠀⠀⠀⠀⠀⠁⠕⢕⢕⢕⢕⢕⢕⢕⢕⢕⢕⢕⢕⢕⢕⠕⠕⠑⠁⠀⠀⠀⠀⠀⠀⢕⢕⢕⢕⢕⢕⢕⢕⢕⢕⢕⡕⢕⢕⢕⢕⢕⢕⢕⢕⢕⢕⢕⢕⢕⢕⢕⢕⢕⢕⢕⢕⢕⢕⢕⢕⢕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⣷⣷⣷⣵⣵⣵⣕⣕⣕⣿⣿⢕⢕⢟⢇⢕⢕⢕⢕⢕⢕⢕⢕⠀⠀⠀⠀⠀⠀⠀⠀⠀⢅⢕⠕⠕⢕⢕⢕⢕⢕⠑⢕⢕⢔⠀⠀⠀⠀⠀⠀⠀⠀⢔⢕⢕⢕⢕⢕⢕⢕⡕⢕⢵⢏⢕⢕⢕⢕⢕⢕⢕⣕⣱⣵⣵⣷⣾⣿⡟⢕⢕⢕⢕⠑⠕⠕⠕⠑⢕⢕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⢕⢕⢕⢕⢕⢕⢕⢕⢕⢕⢕⢕⢕⢕⢕⢕⢕⢕⢕⢕⢕⢕⢕⢕⢕⢕⢕⢕⢕⢕⢕⢕⢕⢕⢸⣿⣯⣯⣽⣿⣿⣟⣻⣿⢿⣿⡿⢿⡕⢕⢕⢕⠕⢕⢕⢕⢱⣵⣷⣇⠀⠀⠀⠀⠀⠀⠀⠀⢕⢕⢕⠀⠀⠕⢕⢕⢕⠁⠀⠁⢕⢕⢔⠀⠀⠀⠀⠀⠀⠀⢕⢕⢕⢕⢕⢕⡱⢎⠕⢕⢕⢕⢕⢕⢱⢇⢔⣾⣿⣿⣿⣿⣿⣿⣿⣿⣵⣵⢕⢕⢑⠐⠀⠀⠀⠀⢕⢕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⢄⢕⢕⢕⢕⢕⢕⢕⢕⢕⢕⢕⢕⢕⢕⢕⢕⢕⢕⢕⢕⢕⢕⢕⢕⢕⢕⢕⢕⢕⢕⢕⢕⢕⢕⢸⣿⣷⣻⣿⣿⣿⣿⣿⣿⣿⣿⢇⢕⡇⢕⢕⢕⠑⢕⢕⢕⢜⢝⢝⢝⠀⠀⠀⠀⠀⠀⠀⢱⣗⢕⢔⠀⠀⠀⠕⠕⠀⠀⠀⠀⢕⢕⣵⡔⠀⠀⠀⠀⠀⠀⢕⢵⢏⢕⢕⢕⢕⢕⠀⢕⢕⢕⢕⢕⣾⠁⢕⣜⣽⣿⣿⣿⣿⣿⣿⣿⣿⡟⢕⢕⢅⢀⠀⠀⠀⠀⢕⢕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⢑⢑⢕⢕⢕⢕⢕⢕⢕⢕⢕⢕⢕⢕⢕⢕⢕⢕⢕⢕⢕⢕⢕⢕⢕⢕⢕⢕⢕⢕⢕⢕⢕⢕⢕⢕⢕⢕⢕⢕⢕⢕⣵⣿⣿⣟⣿⣟⣟⣟⣻⣿⣕⡕⢕⠀⡇⢕⢕⢕⢀⢕⢕⢕⢕⢕⢕⢕⠀⠀⠀⠀⠀⠀⣵⣿⢇⢕⢕⢔⠀⠀⠀⠀⠀⢀⡄⢕⢕⢕⣿⣿⡔⠀⠀⠀⠀⠀⢕⢕⢕⢕⢕⢕⢕⠁⢄⢕⢕⢕⢕⢱⡇⠀⢺⣿⣿⣿⣿⣿⣿⣿⣿⣿⣿⣧⣕⡕⢕⢕⢕⢔⢄⢀⢕⢕⣿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⣾⣿⣿⣿⣿⣿⣿⣿⣿⣿⡇⠀⢇⢕⢕⢕⢕⢕⢕⢕⢕⢕⢕⢕⠀⠀⠀⠀⠀⣸⣿⢏⢕⢕⢕⢕⢕⣰⣶⣶⣶⢯⣱⡕⢕⢕⢜⣿⣿⡄⠀⠀⠀⢕⢕⢕⢕⢕⢕⢕⢕⠀⢕⢕⢕⢕⢕⣾⢇⢄⣿⣿⣿⣿⣿⣿⣿⣿⣿⣿⣿⣿⣿⣿⣷⣧⡕⢕⢕⢕⢕⢕⣿⣿⢕⢕⢕⢕⢕⢕⢕⢕⢕⢕⢕⢕⢕⢕⠀</a:t>
            </a:r>
            <a:br/>
            <a:r>
              <a:t>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⠁⠀⠑⢕⢕⢕⢕⢕⢕⢕⢕⢕⢕⢕⢕⢕⢕⢕⢕⢕⢕⢕⢕⢕⢕⢕⢕⢕⢕⣵⣿⡿⣫⣿⣿⣿⣿⣿⣿⣿⣿⣿⣿⣇⠀⢕⢕⢕⢕⢕⢕⢕⢕⢕⢕⢕⢕⠀⠀⠀⢀⣼⣿⢕⢕⢕⢕⢕⢕⣾⣿⣿⣿⢏⣵⣿⣿⢕⢕⢕⢹⣿⣷⡔⢀⠀⢕⢕⢕⢕⢕⢕⢕⢕⠀⠑⢕⢕⢕⢱⣿⠑⢕⢿⣿⣿⣿⣿⣿⣿⣿⣿⣿⣿⣿⣿⣿⣿⣿⣿⣷⣕⢕⢕⢸⣿⣿⢕⢕⢕⢕⢕⢕⢕⢕⢕⢕⢕⢕⢕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⢔⠀⢄⠄⠀⠀⠁⢕⢕⢕⢕⢕⢕⢕⢕⢕⢕⢕⢕⢕⢕⢕⢕⢕⢕⢕⢕⢕⢕⣱⣾⣿⣫⣿⣿⣿⣿⣿⣿⣿⣿⣿⣿⣿⣿⢟⠀⢱⢕⢕⢕⢕⢕⢕⢕⢕⢕⢕⠁⢀⢄⢔⡺⢟⢕⢕⢕⢕⢕⣱⣿⣿⣿⢟⢕⣸⣿⣿⢟⢕⢕⢕⢕⢜⢿⣿⣷⡕⢕⢕⢕⢱⢕⢕⢕⢕⠀⢄⢕⢕⢕⣼⣿⢔⢕⢕⣼⣿⣿⣿⣿⣿⣯⣽⣿⣿⣿⣿⣿⣿⣿⣿⣿⣿⣷⣕⢸⣿⣿⡕⢕⢕⢕⢕⢕⢕⢕⢕⢕⢕⢕⢕⢕⠀</a:t>
            </a:r>
            <a:br/>
            <a:r>
              <a:t>⢕⢕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⠁⢀⠑⢕⢔⢀⢐⢄⢄⢕⢕⢕⢕⢕⢕⢕⢕⢕⢕⢕⢕⢕⢕⢕⢕⢕⢕⢕⢕⢕⣵⣿⣟⣵⣿⣿⣿⣿⣿⣟⣻⣿⣿⣿⣿⣿⣵⢕⠀⣼⢕⢕⢕⡕⠕⢕⢕⢕⢕⢕⢱⡕⢕⣕⣵⣕⢕⡕⢕⢕⢕⢿⣿⢟⢕⢕⢕⣼⡿⢕⢕⢕⢕⢕⢕⣕⣕⣱⢕⣵⢕⢕⢕⢼⢕⢕⢕⢕⢔⡇⢑⠑⢕⣿⣿⢕⢕⢸⣿⣿⣿⣿⣿⣿⣿⣿⣿⣿⣿⣿⣿⣿⣿⣿⣿⣿⣿⣿⣿⡿⣿⣿⣷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⡕⢱⢕⢕⢕⢕⢕⢕⢕⢕⢕⢕⢕⢕⢕⢕⢕⢕⢕⢕⢕⢕⢕⢕⢕⢕⢕⢕⢕⢕⢕⢁⢁⢕⢅⢔⢕⢕⢕⢕⢕⢕⢕⢕⢕⢕⢕⢕⢕⢕⢕⢕⢕⢕⢕⢕⢕⢕⢱⣿⡟⣾⣿⣿⣿⣿⣿⣿⣿⣿⣿⣿⣿⣿⣿⣿⢕⠀⣿⡇⢕⢕⣷⠀⢕⢕⢄⢕⢄⣿⣿⡇⣿⣿⣿⣿⣜⢇⢇⢕⠕⠁⠑⠑⠑⢘⢝⢕⢕⢕⢕⢕⣱⣷⣿⣿⡟⣼⣿⡇⢕⢕⢹⡇⢕⢕⢕⢸⣿⢀⠀⢸⣿⣿⡇⠀⢸⣿⣿⣿⣿⣿⣿⣿⣿⣿⣿⣿⣿⣿⣿⣿⣿⣿⣿⣿⣿⣿⣿⡽⣿⣿⣿⣷⣵⣵⣕⣕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⣕⢵⢕⢕⢕⢕⢕⢕⢕⢕⢕⢕⢕⢕⢕⢕⢕⢕⢕⢕⢕⢕⢕⢕⢕⢕⢕⢕⢕⢕⢕⢕⢕⢕⢕⢕⢅⢕⢕⢕⢕⢕⠕⠑⠀⢕⢕⢕⢕⢕⢕⢕⢕⢕⢕⢕⢕⢕⢕⢕⢕⢕⢱⣿⣿⣽⣿⣿⣿⣿⣿⣿⣿⣿⣿⣿⣿⣿⣿⣿⣿⢕⢱⣿⡇⢕⢸⣿⠀⢕⢕⢕⠑⣼⣿⣿⣿⢸⣿⣿⣿⣿⣷⡕⢕⠀⠀⠀⠀⠀⢕⢕⢕⣕⣵⣾⣿⣿⣿⣿⣿⢳⣿⣿⣧⢕⢕⢸⣿⡕⢕⢕⢜⣿⡇⠀⢸⣿⣿⡇⠀⢸⣿⣿⣿⣿⣿⣿⣿⣿⣿⣿⣿⣿⣿⣿⣿⣿⣿⣿⣿⣿⣿⣿⣿⡼⣿⣷⡕⢝⢿⣿⣿⣿⣿⣷⣵⣕⣵⠀</a:t>
            </a:r>
            <a:br/>
            <a:r>
              <a:t>⢕⠕⠑⠐⠑⠑⢑⢑⢁⢕⢕⢕⢕⢕⢕⢕⢕⢕⢕⢕⢕⢕⢕⢕⢕⢕⢕⢕⢕⢕⢕⢕⢕⢕⢕⢕⢕⢕⢕⢕⢕⢕⢕⢕⢕⢕⢕⢕⢕⢕⢕⢕⢕⢕⢕⢕⣕⡵⢵⢞⢝⢕⢕⢕⢕⢕⢕⢕⢕⢕⢕⢕⢕⢕⢕⢕⢕⢕⢕⢕⢕⢕⢕⢕⢕⢕⢕⢕⢕⢕⢕⢕⢕⢕⢕⢕⢕⢕⢕⢕⢕⢁⠀⠀⠀⠀⢕⢕⢕⢕⢕⢕⢕⢕⢕⢕⢕⢕⢕⢕⢕⢕⢕⣾⣿⢷⣿⣿⣿⣿⣿⣿⣿⣿⣿⣿⣿⣿⣿⣿⣿⢏⠀⣸⣿⡇⢄⣾⣿⠀⢕⠁⠕⣱⣿⣿⣿⣿⢜⣿⣿⣿⣿⣿⢇⠀⠀⠀⠀⠀⢕⣱⣾⣿⣿⣿⣿⣿⣿⣿⣿⢏⣾⣿⣿⣿⡕⢕⢸⣿⡇⢕⢕⢕⣿⣿⡄⢸⣿⣿⣧⠀⢕⢕⢝⢻⢿⣿⣿⣿⣿⣿⣿⣿⣿⣿⣿⣿⣿⣿⣿⣿⣿⣿⣿⣿⣿⡽⣿⣷⢕⢕⢕⢝⢟⢿⣿⣿⣿⣿⠀</a:t>
            </a:r>
            <a:br/>
            <a:r>
              <a:t>⢕⢕⠀⠀⠀⠀⠀⠀⠀⢕⢕⢕⢕⢕⢕⢕⢕⢕⢕⢕⢕⢕⢕⢕⢕⢕⢕⢕⢕⢕⢕⢕⢕⢕⢕⢕⢕⢕⢕⢕⢕⢕⢕⢕⢕⢕⢕⢕⢕⢕⢕⣱⡵⢷⢟⢝⢕⢕⢕⢕⢕⢕⢕⢕⢕⢕⢕⢕⢕⢕⢕⢕⢕⢕⢕⢕⢕⢕⢕⢕⢕⢕⢕⢕⢕⢕⢕⢕⢕⢕⢕⢕⢕⢕⢕⢕⢕⠕⠑⠀⠀⠀⠀⠀⢄⢕⢕⢕⢕⢕⢕⢕⢕⢕⢕⢕⢕⢕⢕⢕⢕⢕⢸⣿⡏⣿⣿⣿⣿⣿⣿⣿⣿⣿⣿⣿⣿⣿⡟⢏⢕⢕⢄⣿⣿⡇⣼⣿⣿⢄⢕⡅⣱⣿⣿⣿⣿⣿⡕⢻⣿⣿⣿⡏⠀⠀⠀⠀⠀⢔⣱⣿⣿⣿⣿⣿⣿⣿⣿⣿⢏⣾⣿⣿⣿⣿⣧⢑⢸⣿⣿⡕⢕⠕⣿⣿⣇⢸⣿⣿⣿⠀⢕⢕⣵⣾⣿⣿⣿⣿⣿⣿⣿⣿⣿⣿⣿⣿⣿⣿⣿⣿⣿⣿⣿⣿⣿⣿⢹⣿⣇⢕⢕⢕⢕⢕⢜⢝⢻⢿⠀</a:t>
            </a:r>
            <a:br/>
            <a:r>
              <a:t>⢕⢕⠀⠀⠀⠀⠀⠀⠀⢕⢕⢕⢕⢕⢕⢕⢕⢕⢕⢕⢕⢕⢕⢕⢕⢕⢕⢕⢕⢕⢕⢕⢕⢕⢕⢕⢕⢕⢕⢕⢕⢕⢕⢕⢕⢕⣱⣵⢾⢟⢝⢕⢕⢕⢕⢕⢕⢕⢕⢕⢕⢕⢕⢕⢕⢕⢕⢕⢕⢕⢕⢕⢕⢕⢕⢕⢕⢕⢕⢕⢕⢕⢕⢕⢕⢕⢕⢕⢕⢕⢕⢕⢕⢕⠕⢕⠀⠀⠀⠀⢀⢔⢔⢕⢕⢕⢕⢕⢕⢕⢕⢕⢕⢕⢕⢕⢕⢕⢕⢕⢕⢕⢸⣿⡇⣿⣿⣿⣿⣿⣿⣿⣿⣿⣿⣿⣿⣿⣿⣷⡕⠁⢸⣿⣿⣿⣿⣿⣿⢕⢱⣱⣿⣿⣿⣿⣿⣿⣇⢸⣿⣿⢏⠁⠀⠀⠀⠀⢄⢱⣿⣿⣿⣿⣿⣿⣿⣿⣿⢏⣾⣿⣿⣿⣿⣿⣿⣧⢜⣿⣿⣷⡕⢕⢿⣿⣿⣿⣿⣿⣿⢕⢕⢹⣿⣿⣿⣿⣿⣿⣿⣿⣿⣿⣿⣿⣿⣿⣿⣿⣿⣿⣿⣿⣿⣿⣿⣿⣧⣿⣿⡕⢕⢕⢕⢕⢕⢕⢕⢕⠀</a:t>
            </a:r>
            <a:br/>
            <a:r>
              <a:t>⢕⢕⠀⠀⠀⠀⢄⢕⢕⢕⢕⢕⢕⢕⢕⢕⢕⢕⢕⢕⢕⢕⢕⢕⢕⢕⢕⢕⢕⢕⢕⢕⢕⢕⢕⢕⢕⢕⢕⢕⢕⣕⢱⢗⢞⢝⢕⢕⢕⢕⢕⢕⢕⢕⢕⢕⢕⢕⢕⢕⢕⢕⢕⢕⢕⢕⢕⢕⢕⢕⢕⢕⢕⢕⢕⢕⢕⢕⢕⢕⢕⢕⢕⢕⢕⢕⢕⢕⢕⢕⢕⢕⢕⢕⠀⠐⠕⢔⢀⢔⢕⢕⢕⢕⢕⢕⢕⢕⢕⢕⢕⢕⢕⢕⢕⢕⢕⢕⢕⢕⢕⢕⢸⣿⣧⣿⣿⣿⣿⣿⣿⣿⣿⣿⣿⣿⣿⣿⣿⣿⢕⢀⣾⣿⣿⣿⣿⣿⣿⢕⣾⣿⣿⣿⣿⣿⣿⣿⣿⢜⣿⢏⠁⠀⠀⠀⠀⢄⢱⣿⣿⣿⣿⣿⣿⣿⣿⡿⢣⣾⣿⣿⣿⣿⣿⣿⣿⣿⣇⣿⣿⣿⣷⡕⢸⣿⣿⣿⣿⣿⣿⡇⠀⢺⣿⣿⣿⣿⣿⣿⣿⣿⣿⣿⣿⣿⣿⣿⣿⣿⣿⣿⣿⣿⣿⣿⣿⣿⣿⡼⣿⣷⢕⢕⢕⢕⢕⢕⢕⢕⠀</a:t>
            </a:r>
            <a:br/>
            <a:r>
              <a:t>⢕⢕⢕⢔⢕⢕⢕⢕⢕⢕⢕⢕⢕⢕⢕⢕⢕⢕⢕⢕⢕⢕⢕⢕⢕⢕⢕⢕⢕⢕⢕⢕⢕⢕⢕⢕⣕⣵⢷⢗⢝⢕⢕⢕⢕⢕⢕⢕⢕⢕⢕⢕⢕⢕⢕⢕⢕⢕⢕⢕⢕⢕⢕⢕⢕⢕⢕⢕⢕⢕⢕⢕⢕⢕⢕⢕⢕⢕⢕⢕⢕⢕⢕⢕⢕⢕⢕⢕⢕⢕⢕⠁⠁⠀⠀⠁⢕⢕⢕⢕⢕⢕⢕⢕⢕⢕⢕⢕⢕⢕⢕⢕⢕⢕⢕⢕⢕⢕⢕⢕⢕⢕⢸⣿⡇⣿⣿⣿⣿⣿⣿⣿⣿⣿⣿⣿⣿⣿⣿⡿⠑⢸⣿⣿⣿⣿⣿⣿⣿⣾⣿⣿⣿⣿⣿⣿⣿⣿⣿⡕⢏⠁⠀⠀⠀⠀⢀⢱⣿⣿⣿⣿⣿⣿⣿⣿⡿⣱⣿⣿⣿⣿⣿⣿⣿⣿⣿⣿⣿⣿⣿⣿⣿⣿⣼⣿⣿⣿⣿⣿⣿⣧⠀⢸⣿⣿⣿⣿⣿⣿⣿⣿⣿⣿⣿⣿⣿⣿⣿⣿⣿⣿⣿⣿⣿⣿⣿⣿⣿⣷⢻⣿⡇⢕⢕⢕⢕⢕⢕⢕⠀</a:t>
            </a:r>
            <a:br/>
            <a:r>
              <a:t>⢕⢕⢕⢕⢕⢕⢕⢕⢕⢕⢕⢕⢕⢕⢕⢕⢕⢕⢕⢕⢕⢕⢕⢕⢕⢕⢕⢕⢕⢕⢕⣕⣵⡵⢞⢏⢕⢕⢕⢕⢕⢕⢕⢕⢕⢕⢕⢕⢕⢕⢕⢕⢕⢕⢕⢕⢕⢕⢕⢕⢕⢕⢕⢕⢕⢕⢕⢕⢕⢕⢕⢕⢕⢕⢕⢕⢕⢕⢕⢕⢕⢕⢕⢕⢕⢕⢕⢕⢕⢕⢕⢕⢕⢔⢕⢕⢕⢕⢕⢕⢕⢕⢕⢕⢕⢕⢕⢕⢕⢕⢕⢕⢕⢕⢕⢕⢕⢕⢕⢕⢕⣱⣼⣿⣿⢿⣿⣿⣿⣿⣿⣿⣿⣿⣿⣿⣿⣿⡿⢇⢄⣾⣿⣿⣿⣿⣿⣿⣿⣿⣿⣿⣿⣿⣿⣿⣿⣿⣿⡇⠁⠀⠀⠀⠀⢀⢱⣿⣿⣿⣿⣿⣿⣿⣿⡟⣱⣿⣿⣿⣿⣿⣿⣿⣿⣿⣿⣿⣿⣿⣿⣿⣿⣿⣿⣿⣿⣿⣿⣿⣿⣿⢄⢕⢝⢿⣿⣿⣿⣿⣿⣿⣿⣿⣿⣿⣿⣿⣿⣿⣿⣿⣿⣿⣿⣿⣿⣿⣿⣿⡞⣿⣷⢕⢕⢕⣱⣷⣾⣿⠀</a:t>
            </a:r>
            <a:br/>
            <a:r>
              <a:t>⠑⠑⠑⠑⠑⠑⠑⠑⠑⠑⠑⠑⠑⠑⠑⠑⠑⠑⠑⠑⠑⠑⠑⠑⠑⠑⠑⠑⠓⠚⠛⠋⠑⠑⠑⠑⠑⠑⠑⠑⠑⠑⠑⠑⠑⠑⠑⠑⠑⠑⠑⠑⠑⠑⠑⠑⠑⠑⠑⠑⠑⠑⠑⠑⠑⠑⠑⠑⠑⠑⠑⠑⠑⠑⠑⠑⠑⠑⠑⠑⠑⠑⠑⠑⠑⠑⠑⠑⠑⠑⠑⠑⠑⠑⠑⠑⠑⠑⠑⠑⠑⠑⠑⠑⠑⠑⠑⠑⠑⠑⠑⠑⠑⠑⠑⠑⠑⠑⠑⠑⠑⠛⠛⠙⠓⠘⠛⠛⠛⠛⠛⠛⠛⠛⠛⠛⠛⠛⠙⠑⠘⠛⠛⠛⠛⠛⠛⠛⠛⠛⠛⠛⠛⠛⠛⠛⠛⠛⠛⠁⠀⠀⠀⠀⠀⠑⠛⠛⠛⠛⠛⠛⠛⠛⠛⠚⠛⠛⠛⠛⠛⠛⠛⠛⠛⠛⠛⠛⠛⠛⠛⠛⠛⠛⠛⠛⠛⠛⠛⠛⠛⠛⠃⠑⠑⠑⠛⠛⠛⠛⠛⠛⠛⠛⠛⠛⠛⠛⠛⠛⠛⠛⠛⠛⠛⠛⠛⠛⠛⠛⠛⠙⠛⠃⠑⠘⠛⠛⠙⠚⠀</a:t>
            </a:r>
            <a:br/>
          </a:p>
        </p:txBody>
      </p:sp>
    </p:spTree>
  </p:cSld>
  <p:clrMapOvr>
    <a:masterClrMapping/>
  </p:clrMapOvr>
</p:sld>
</file>

<file path=ppt/slides/slide7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⢝⢝⢝⢕⢕⢕⢕⢕⢝⢝⢝⢟⢟⢝⢝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⢕⢻⡕⢕⢻⣿⡇⢕⢝⢕⢕⢕⢜⢕⢕⢕⢕⢕⢕⢕⢕⢕⢕⢕⢕⢕⢕⢕⣿⣿⣿⣯⢇⢕⢜⢝⣱⣵⣿⡿⣿⣿⢇⢕⣕⣕⣕⣕⣕⣼⣿⣿⡇⢕⢕⢕⢕⢕⢕⢸⣿⣿⡇⢕⣿⣿⡇⢕⢕⢕⢕⢕⢕⢕⢕⢕⢕⢕⢕⢕⢕⢕⢕⢕⣕⣕⣕⣕⣕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⢣⢕⢕⢿⣷⢕⢕⢕⢕⢕⢕⢕⢕⢕⢕⢕⢕⢕⢕⢕⢕⢕⢕⢕⣱⣿⣿⣿⣿⡟⡕⢕⢕⣵⣿⣿⣿⣿⣿⣿⣿⣿⣿⣿⢿⣿⣿⣿⣿⣿⣿⣷⣷⣧⣵⣵⣷⣿⣿⡟⢕⣼⣿⡿⢕⢕⢕⢕⢕⢕⢕⢕⢕⢕⢕⢕⢕⢕⣱⣵⣾⣿⡿⢿⢿⢿⢿⣿⣿⣷⣷⣵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⢜⢧⢕⢜⢿⡇⢕⢕⢕⢕⢕⢕⢕⢕⢕⢕⢕⢕⢕⢕⢕⢕⢕⣱⣿⡿⢕⢹⣿⣗⢇⣵⣿⣿⣿⡿⣟⣿⣿⣿⣷⣾⣿⣿⣿⣿⣿⣿⣿⣿⣿⣯⣽⣟⣻⡿⢿⢿⢏⣱⣾⣿⣿⢕⢕⢕⢕⢕⢕⢕⢕⢕⣱⣷⣷⣷⣿⣿⣿⢟⣯⣷⡿⢟⣟⣹⢽⢷⣾⣿⣿⣿⣿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⢗⡕⢜⢇⢕⢜⢿⡕⢕⢕⢕⢕⢕⢕⢕⢕⢕⢕⢕⢕⢕⢕⢕⢕⣿⣿⢕⢕⢸⣿⢣⣾⣿⣿⡿⣻⣿⣿⣿⣿⣿⣿⣿⣿⢿⢿⣟⣿⣿⣿⣯⣽⣽⣿⣯⣽⣽⣗⣗⣞⣽⢟⢿⣿⣿⣷⣵⣕⡕⢕⢕⢕⢱⣿⣿⣯⣽⣿⣿⣷⡿⢟⣱⡵⢏⢇⢕⣵⣷⣿⣿⣯⢕⢻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⡕⢜⢕⢕⢜⣇⢕⢕⢕⢕⢕⢕⢕⢕⢕⢕⢕⢕⢕⢕⣱⣷⣿⡿⢕⢕⣸⢿⣿⣿⣽⣽⣾⣿⣿⣿⡿⣿⣿⣿⣷⣿⣿⣿⣿⣿⣿⣿⣿⣿⣿⣿⣿⣿⣿⣿⣿⣿⣿⣿⣿⣷⣽⣟⡿⢿⣿⣷⣵⡕⢕⢿⣿⣮⢿⣿⡯⢫⣣⢞⢇⢕⢕⣵⣿⣿⣿⣿⣿⣷⣯⡜⣿⣿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⢕⢕⢕⢕⢕⢕⢕⢕⢱⢕⢕⢕⢕⢹⡇⢕⢕⢕⢕⢕⢕⢕⢕⢕⢕⣱⣵⣿⡿⣟⣽⣿⣧⢣⣧⢸⣿⣿⣿⣿⣿⢟⣯⣷⣿⣿⣿⣿⣿⣿⣿⣿⣿⣿⣿⣿⣿⣿⣿⣿⣿⣿⣿⣿⣿⣿⣿⣿⣿⣿⣿⣿⣻⢗⢝⢻⢿⣿⣿⣿⣿⣿⣷⢻⢕⡕⢕⢕⢱⣵⣾⣿⣿⣿⣿⣿⣿⣿⣿⣷⢜⢻⣿⣧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⢕⢕⢕⢕⢕⢕⢕⣱⣾⣿⡿⢟⣽⣾⣿⣿⣿⣿⣷⡿⡸⣿⣿⣿⣯⣾⣿⣿⣿⣿⣿⣿⣿⣿⣿⣿⣿⣿⣿⣿⣿⣿⣿⣿⣿⣿⣿⣿⣿⣿⣿⣿⣿⡿⢿⡕⢇⢕⢕⢕⢕⢕⢝⢻⣧⢜⢻⣿⡜⡜⢕⢕⢕⢕⣿⣿⣿⣿⣿⣿⣿⣿⣿⣿⡟⢕⢕⢝⢿⣿⣧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⣇⢕⢕⢕⢕⣵⣿⣿⢟⣵⣿⣿⣿⣿⣿⣿⣿⣿⣿⣿⣿⣿⣿⣿⣿⣿⣿⣿⣿⣿⣿⣿⣿⣿⣿⣿⣿⣿⣿⣿⣿⣿⣷⣮⢽⡝⢟⢻⢻⢟⢟⢏⢝⢕⢕⢕⢕⢕⢕⢕⢕⢕⢕⢕⢕⢕⢕⢜⢇⢕⢕⢕⢕⢕⢜⣿⡿⣿⣿⣿⣿⣿⣿⢟⢕⢕⢕⢕⢕⢻⣿⣷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⣕⢕⣵⣿⡿⢏⣼⣿⣿⣿⣿⣿⣿⣿⣿⣿⣿⢿⣿⣿⣿⣿⣿⣿⣿⣿⣿⣿⣿⣿⡿⢿⢿⢟⢻⣿⣿⣿⣿⢏⢝⢕⢕⢕⢕⢕⢕⢕⢕⢕⢕⢕⢕⢕⢕⢕⢕⢕⢕⢕⢕⢕⢕⢕⢕⢕⢕⢕⢕⢕⢕⢕⣕⢱⢕⢕⢜⢜⢝⢝⢕⢕⢕⢕⣕⣱⣵⣷⣾⣿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⣿⢏⢇⢕⢹⢟⢿⢿⢿⢿⢿⣻⢟⢿⢏⢕⢝⣿⣿⡿⢏⢝⢝⢝⢟⢟⣿⡿⢕⢕⢕⢕⢕⢿⣿⢏⢕⢕⢕⢕⢕⢕⢕⢕⢕⢕⢕⢕⢕⢕⢕⢕⢕⢕⢕⢕⢕⢕⢕⢕⢕⢕⢕⢕⢕⢕⢅⢕⢕⢕⠕⢕⢕⢕⢜⢕⢕⣕⡕⢸⢟⢇⢝⢿⣿⣿⡝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⡿⢕⢕⢕⢕⢕⢝⢕⢕⢕⢕⢕⢕⢕⢕⢕⢕⢕⢸⣿⡏⢕⢕⢕⢕⢕⢕⢸⢕⢕⢕⢕⢕⢕⢸⡿⢕⢕⢕⢕⢕⢕⢕⢕⢕⢕⢕⢕⢕⢕⢕⢕⢕⢕⢕⢕⢕⢕⢕⢕⢕⢕⢕⢕⢕⣕⡕⢕⢕⢕⠑⢄⢀⠑⠕⢕⢗⢟⢏⢕⢕⢕⢕⢕⢕⢝⣿⣿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⢏⢜⢕⢕⢕⢕⢕⢕⢕⢕⢕⢕⢕⢕⢕⢕⢕⢕⢕⢕⢹⢕⢕⢕⢕⢕⢕⢕⢕⢕⢕⢕⢕⢕⢕⢸⢕⢕⢕⢕⢕⢕⢕⢕⢕⢕⢕⢕⢕⢕⢕⢕⢕⢕⢕⢕⢕⢕⢕⣕⣵⣵⣷⣾⣿⡿⢿⢕⢕⢕⢄⠀⠁⠕⢔⢀⠁⠑⢕⢕⢕⢕⢕⢕⢕⢕⢕⢜⢻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⢕⢕⢕⢕⢕⢕⢕⢕⢕⢕⢕⢕⢕⢕⢕⢕⢕⢕⢕⢕⢕⢕⢕⢕⢕⢕⢕⢕⢕⢕⢕⢕⢕⢕⢕⢕⢕⢕⢕⢕⢕⢕⢕⢕⢕⢕⢕⣕⣵⣵⣵⣷⣷⣧⡝⢝⢟⢝⢝⢝⢕⢕⢕⢕⢕⢕⢕⠀⠀⠀⠑⢕⢔⢀⠀⠁⠑⢕⢕⢕⢕⢕⢕⢕⢕⢹⣿⣷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⢕⢕⢕⢕⢕⢕⢕⢕⢕⢕⢕⢕⢕⢕⢕⢕⢕⢕⢕⢕⢕⢕⢕⢕⢕⢕⢕⢕⢕⢕⢕⢕⢕⢕⢕⣕⣕⣱⣵⣵⡷⢿⢟⢟⢟⢝⢝⢝⢕⢕⢕⢕⢕⢕⢕⢕⢕⢕⢕⢕⢕⢕⢕⢄⠀⠀⠀⠁⠕⢕⢔⢀⠀⠀⠁⢕⢕⢕⢕⢕⢕⢕⢜⣿⣿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⣇⣕⣕⢕⢕⢕⢕⢕⢕⢕⢕⢕⢕⢕⢕⢕⢕⢕⢕⢕⢕⢕⢕⢕⣕⢕⢕⢕⣕⢕⢕⢕⢕⢕⢱⢵⢵⢷⢷⢗⢗⢞⢟⢏⢝⢝⢝⢕⢕⢕⢕⢕⢕⢕⢕⢕⢕⢕⢕⢕⢕⢕⢕⢕⢕⢕⢕⢕⢕⢕⢕⢕⢕⢕⠀⢄⢄⢄⢄⠁⢕⢕⢔⢀⠀⢠⣵⣵⣕⢕⢕⢕⢕⢜⣿⣿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⢱⢿⢿⢿⢿⢿⢿⢷⢷⢷⢗⢇⢕⢕⢕⢕⢕⢗⢗⢗⢞⢟⢏⢝⢕⢕⢕⢕⢕⢕⢕⢕⢕⢕⢕⢕⢕⢕⢕⢕⢕⢕⢕⢕⢕⢕⢕⢕⢕⢕⢕⢕⢕⢕⢕⢕⢕⢕⢕⢕⢕⢕⢕⢕⢕⢕⢕⢕⢕⢕⢕⢕⢕⢕⢔⠀⠑⢕⢕⢕⢕⠑⢕⢕⢔⢀⠈⠙⠟⠗⠀⠁⢕⢕⢜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⢕⢕⢕⢕⢕⢕⢕⢕⢕⢕⢕⢕⢕⢕⢕⢕⢕⢕⢕⢕⢕⢕⢕⢕⢕⢕⢕⢕⢕⢕⢕⢕⢕⢕⢕⢕⢕⢕⢕⢕⢕⢕⢕⢕⢕⢕⢕⢕⢕⢕⢕⢕⢕⢕⢕⢕⢕⢕⢕⢕⢀⠀⠀⠀⠀⠁⠀⠀⢕⢕⢕⢕⢄⢀⢄⢄⢕⢕⢕⢕⢜⣿⣷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⡿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⡹⣿⣷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⣿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⢀⢕⢕⢕⢕⢕⢕⢕⢕⢕⢕⢕⢕⢕⢕⢕⢕⢕⢕⢕⢕⢕⢕⢕⢕⢕⢕⢕⢕⢕⢕⢕⢕⢕⡕⢕⢕⢕⢕⢕⢕⢕⢕⢕⢕⢕⢕⢕⢕⢕⢕⢕⢕⢜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⢇⣕⢕⢕⢕⢕⢕⢕⢕⢕⢑⢕⢕⢕⠕⢕⢕⢕⢕⢕⢕⢕⢕⢕⢕⢕⢕⢕⢕⢕⢕⢕⢕⢕⢕⢕⢕⢕⢕⢕⢕⢕⢕⢕⢕⢻⡕⢕⢕⢕⢕⢕⢕⢕⢕⢕⢕⢕⢕⢕⢕⢕⢕⢕⢕⢹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⣿⣾⣧⡕⢕⢕⢕⠕⠕⢑⢁⢁⢅⢔⢔⢕⢕⢕⢕⢕⢕⢕⢕⢕⢕⢕⢕⢕⢕⢕⢕⢕⢕⢕⢕⢕⢕⢕⢕⢕⢕⢕⢕⢕⢕⢸⣿⣇⢕⢕⢕⢕⢕⢕⢕⢕⢕⢕⢕⢕⢕⢕⢕⢕⢕⢜⣿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⢱⣷⣵⢕⢕⢕⢕⢕⢕⢕⢕⢕⢕⢕⢕⢕⢕⢕⢸⣿⣿⣿⣿⣇⣀⢄⢔⢔⢕⢕⢕⢕⢕⢕⢕⢕⢕⢕⢕⢕⢕⢕⢕⢕⢕⢕⢕⢕⢕⢕⢕⢕⢕⢕⢕⢕⢕⢕⢕⢕⢕⢕⢕⢕⢕⣿⣿⣇⢕⢕⢕⢕⢕⢕⢕⢕⢕⢕⢕⢕⢕⢕⢕⢕⢕⢸⣿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⢸⣿⣿⣇⢕⢕⢕⢕⢕⢕⢕⢕⢕⢕⢕⢕⢕⢕⢸⣿⣿⣿⣿⣿⣿⣷⡕⠀⢕⢕⢕⢕⢕⢕⢕⢕⢕⢕⢕⢕⢕⢕⢕⢕⢕⢕⢕⠕⢕⢕⢕⢕⢕⢕⢕⢕⢕⢕⢕⢕⢕⢕⢕⢕⢕⢹⣿⣿⣧⢕⢕⢕⢕⢕⢕⢕⢕⢕⢕⢕⢕⢕⢕⢕⢕⢕⢿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⡏⢕⢕⢕⢕⢕⢕⢕⢕⢕⢕⢕⢕⢕⢕⢕⢕⣿⣿⣿⣿⣇⢕⢕⢕⢕⢕⢕⢕⢕⢕⢕⢕⢕⢕⣼⣿⣿⣿⣿⣿⣿⣿⢴⢔⢕⢕⢕⢕⢕⢕⢕⢕⢕⢕⢕⢕⢕⢕⢕⢕⢕⢕⢕⢔⢕⢕⢕⢕⢕⢕⢕⢕⢕⢕⢕⢕⢕⢕⢕⢕⢕⢸⣿⣿⣿⣧⢕⢕⢕⢕⢕⢕⢕⢕⢕⢕⢕⢕⢕⢕⢕⢕⢸⣿⣷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⠁⢕⢕⢕⢑⢕⢕⢕⢕⣵⡝⢝⢟⢿⢷⡕⢕⢕⢕⢕⢕⢕⢕⢕⢕⠕⢀⣿⣿⢟⢟⢟⢝⠝⢑⣡⣴⣧⢕⢕⢕⢕⢕⢕⢕⢕⢕⢕⢕⢕⢕⢕⢕⢕⢕⢕⢕⢔⢅⢕⠑⠕⢕⢕⢕⢕⢕⢕⢕⢕⢕⢕⢕⢕⢕⣿⣿⢹⣿⣧⢕⢕⢕⠀⢕⢕⢕⢕⢕⢕⢕⢕⢕⢕⢕⢕⢹⣿⣇⢕⢕⢕⠀</a:t>
            </a:r>
            <a:br/>
            <a:r>
              <a:t>⣿⣷⣧⣵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⢇⢕⢕⢕⠁⢕⢕⢕⠄⢕⢕⠕⢱⢕⢕⢕⢸⣿⣿⣷⣷⣵⣅⣕⣕⢕⢕⢕⢐⢕⢕⢕⢕⠀⢱⣿⣿⣿⣷⣷⣷⣿⡿⢿⢿⢿⢷⢕⢕⢕⢅⢕⢕⢕⢕⢕⠑⢕⢔⢁⠕⢕⢕⢕⢕⢕⢕⢄⠁⢀⢕⢕⢕⢕⢕⢕⢕⢕⢕⢕⢕⢕⢕⢻⣿⡇⣹⣿⣧⢕⢕⢕⢕⢕⢕⢕⢕⢕⢕⢕⢕⢕⢕⢕⢕⢿⣿⣧⣕⣕⠀</a:t>
            </a:r>
            <a:br/>
            <a:r>
              <a:t>⢟⢟⢟⢿⢿⢿⣿⣿⣿⣷⣷⣷⣧⣵⣵⣕⣕⣕⣕⣕⣕⣕⣕⣕⣕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⠀⢕⢕⢕⠀⢕⢕⠁⣸⣇⢕⢕⢸⣿⢿⣟⣟⣟⣟⡟⢿⢷⣕⢕⢔⠀⢕⢕⠁⠀⢸⣿⣿⣿⣿⣏⣽⣷⣷⣾⡿⢿⢿⠿⠇⠕⢕⢄⠑⢕⢕⢕⢕⢄⠁⠕⢕⢔⢁⠑⠕⢕⢕⢕⢕⢕⢕⢕⢕⢅⢔⢕⢕⢕⢕⢕⢕⢕⢕⢸⣿⡇⣿⣿⡝⢣⢕⢕⢕⢕⢕⠕⠑⢕⢕⢕⢕⢕⢕⢕⢕⢜⢟⢿⣿⡿⠀</a:t>
            </a:r>
            <a:br/>
            <a:r>
              <a:t>⢕⢕⢕⢕⢕⢕⢕⢕⢝⢝⢝⢟⢟⢿⢿⣿⣿⣿⣿⣿⣿⣿⣿⣿⣿⣿⣿⣿⣿⣿⣷⣷⣷⣧⣵⣵⣕⣕⡕⢕⢕⢕⢕⢕⢕⢕⢕⢕⢕⢕⢕⢕⢕⢕⢕⢕⢕⢕⢕⢕⢕⢕⢕⢕⢕⢕⢕⢕⢕⢕⢕⢕⢕⢕⢕⢕⢕⢕⢕⢕⢕⢕⢕⢕⢕⢕⢕⢕⢕⢕⢕⢕⢕⢕⢕⢕⢕⢕⢕⢕⢕⢕⢕⢕⢕⢕⢕⢕⢕⢕⢕⢕⢕⢕⢕⢕⢕⢕⢕⢕⢕⢕⢕⢕⢕⢕⢕⣸⣿⡏⢕⢕⢕⢕⠀⢕⢕⢕⢀⢕⢕⢄⣿⣿⡇⢕⢌⠙⠻⠟⠟⠟⠻⢿⣿⣷⣿⡇⢕⠀⢁⢕⢕⠀⢸⣿⣿⣿⣿⣿⣿⠟⠋⠁⠀⠀⠀⠀⠄⠄⢁⢕⢔⠀⠑⢕⢕⢕⢕⢔⠁⠑⠕⢕⢕⢔⢔⢕⢕⢕⢔⢕⢗⢕⢕⢕⢕⢕⢕⢕⢕⢕⢕⢸⣿⣷⢜⢿⣿⣷⣵⢕⢕⢕⢕⢕⢕⢕⢕⢕⢸⣧⢕⢕⢕⢕⢕⢕⣕⣱⠀</a:t>
            </a:r>
            <a:br/>
            <a:r>
              <a:t>⢕⢕⢕⢕⢕⢕⢕⢕⢕⢕⢕⢕⢕⢕⢕⢕⢕⢜⢝⢝⢟⢟⢟⢿⢿⣿⣿⣿⣿⣿⣿⣿⣿⣿⣿⣿⣿⣿⣿⣷⣷⣷⣧⣵⣕⣕⡕⢕⢕⢕⢕⢕⢕⢕⢕⢕⢕⢕⢕⢕⢕⢕⢕⢕⢕⢕⢕⢕⢕⢕⢕⢕⢕⢕⢕⢕⢕⢕⢕⢕⢕⢕⢕⢕⢕⢕⢕⢕⢕⢕⢕⢕⢕⢕⢕⢕⢕⢕⢕⢕⢕⢕⢕⢕⢕⢕⢕⢕⢕⢕⢕⢕⢕⢕⢕⢕⢕⢕⢕⢕⢕⢕⢕⢕⢕⢕⢱⣿⡿⢕⢕⢕⢕⢕⠀⢕⢕⢕⠀⢕⠕⣸⡿⠟⠙⠁⢀⢀⢄⠄⠀⠀⠀⠀⢁⠙⣻⣿⢕⠀⢄⡕⢕⠀⣿⣿⣿⣿⣿⡿⢇⢀⣠⢔⣀⡄⠔⠔⠔⢀⠁⢕⢕⢔⢀⠀⠁⠕⢕⢕⢕⢔⢄⢕⠕⠕⢕⢕⢕⢕⢕⢕⢕⢕⢕⠕⢕⢕⢕⢕⢕⢕⢕⢸⣿⣯⣵⣿⣿⡿⢇⢕⢕⢕⠑⢕⢕⢕⢕⢕⣸⣿⣷⣵⡕⢕⢕⢜⢝⢿⠀</a:t>
            </a:r>
            <a:br/>
            <a:r>
              <a:t>⢕⢕⢕⢕⢕⢕⢕⢕⢕⢕⢕⢕⢕⢕⢕⢕⢕⢕⢕⢕⢕⢕⢕⢕⢕⢕⢕⢕⢝⢝⢝⢟⢟⢻⢟⢿⣿⣿⣿⣿⣿⣿⣿⣿⣿⣿⣿⣿⣿⣷⣧⣵⣕⣕⣕⢕⢕⢕⢕⢕⢕⢕⢕⢕⢕⢕⢕⢕⢕⢕⢕⢕⢕⢕⢕⢕⢕⢕⢕⢕⢕⢕⢕⢕⢕⢕⢕⢕⢕⢕⢕⢕⢕⢕⢕⢕⢕⢕⢕⢕⢕⢕⢕⢕⢕⢕⢕⢕⢕⢕⢕⢕⢕⢕⢕⢕⢕⢕⢕⢕⢕⢕⢕⢕⢕⢱⣿⣿⢕⢕⡕⢕⢕⢕⠀⢕⢕⢕⠀⠕⢔⣿⡷⠁⠀⢄⢕⢱⣤⡔⠑⠑⠄⠀⠑⣧⣕⢽⢕⠀⣸⢇⠐⢱⣿⣿⣿⣿⣿⣯⣵⣿⣿⢻⢿⠟⠀⠀⠀⢕⠀⢄⣵⣵⣕⠄⠀⠀⠀⠁⢕⢕⢕⢕⢀⠀⠀⠕⠑⠕⠅⠑⠑⠕⢕⢕⢕⢕⢕⢕⠕⢕⢕⢸⣿⣿⣿⣿⣽⣵⣷⣿⣇⢕⠕⠕⠕⠕⢕⢱⣿⡿⢝⢿⣿⣧⣕⢕⢕⢕⠀</a:t>
            </a:r>
            <a:br/>
            <a:r>
              <a:t>⢕⢕⢕⢕⢕⢕⢕⢕⢕⢕⢕⢕⢕⢕⢕⢕⢕⢕⢕⢕⢕⢕⢕⢕⢕⢕⢕⢕⢕⢕⢕⢕⢕⢕⢕⢕⢕⢕⢜⢝⢝⢟⢟⢻⢿⢿⢿⢿⣿⣿⣿⣿⣿⣿⣿⣿⣿⣷⣷⣵⣵⣵⣕⢕⢕⢕⢕⢕⢕⢕⢕⢕⢕⢕⢕⢕⢕⢕⢕⢕⢕⢕⢕⢕⢕⢕⢕⢕⢕⢕⢕⢕⢕⢕⢕⢕⢕⢕⢕⢕⢕⢕⢕⢕⢕⢕⢕⢕⢕⢕⢕⢕⢕⢕⢕⢕⢕⢕⢕⢕⢕⢕⢕⢕⢕⣾⣿⣧⣷⣿⢇⢕⠑⢕⢄⠑⢕⢕⠀⠀⢼⢟⡁⠀⢀⢕⣵⡇⠛⢇⠀⠀⢀⠀⢄⣿⣿⡿⢀⢰⣿⠑⣰⣿⣿⣿⣿⣿⣿⣿⣿⣿⣿⣇⠀⢕⣔⣕⡔⢕⢀⣸⣿⣿⡿⠄⣰⣷⣦⣄⠀⠁⠑⠕⢕⢔⠔⢄⢄⢀⢀⢄⠁⠕⠑⢀⢄⢕⢕⢅⢕⢕⢕⢸⣿⡏⣹⣿⣿⣿⣿⣿⡏⠕⠀⠀⠀⢕⣱⣾⣿⢇⢕⢕⢝⢻⢿⣿⣷⣷⠀</a:t>
            </a:r>
            <a:br/>
            <a:r>
              <a:t>⢕⢕⢕⢕⢕⢕⢕⢕⢕⢕⢕⢕⢕⢕⢕⢕⢕⢕⢕⢕⢕⢕⢕⢕⢕⢕⢕⢕⢕⢕⢕⢕⢕⢕⢕⢕⢕⢕⢕⢕⢕⢕⢕⢕⢕⢕⢕⢕⢕⢕⢕⢝⢝⢝⢝⢟⢟⢟⢟⢟⢟⢟⢟⢟⢻⢻⢷⢷⣵⣵⣕⢕⢕⢕⢕⢕⢕⢕⢕⢕⢕⢕⢕⢕⢕⢕⢕⢕⢕⢕⢕⢕⢕⢕⢕⢕⢕⢕⢕⢕⢕⢕⢕⢕⢕⢕⢕⢕⢕⢕⢕⢕⢕⢕⢕⢕⢕⢕⢕⢕⢕⢕⢕⢕⢕⢜⣻⣿⣿⢏⢕⠕⠀⠑⢕⠀⢕⠕⠀⢔⢸⣿⣿⣔⢀⢻⣿⣷⡄⢕⣧⣵⡗⠐⣱⣿⡿⢕⣰⣿⣇⣵⣿⣿⣿⣿⣿⣿⣿⣿⣿⣿⣿⣿⣧⣕⢝⢿⠏⣕⣼⣿⣿⣿⣷⣾⣿⣿⣿⣿⣿⣦⣄⡀⠀⠁⠄⠔⠑⠕⢕⢕⢕⢕⢱⢕⢕⢕⢕⢕⢕⢕⢕⢜⣿⣿⣿⣿⣟⢟⢟⠋⠁⠀⠀⢀⣔⣼⣿⢟⢕⢕⢕⢕⢕⢕⢕⢜⢝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⢕⢕⢕⢕⢕⢕⢕⢕⢕⢕⢕⢕⢕⢕⢕⢕⢕⢕⢕⢕⢕⢕⢕⢕⢕⢕⢕⢕⢕⢕⢕⢕⢕⢕⢕⢕⢕⢕⢕⢕⢕⢕⢕⢕⢕⢕⢕⢕⢕⢕⢕⢕⢕⢕⣱⣼⣿⣿⢏⠕⠁⠀⠀⠀⠕⢕⠁⠁⠀⢕⢕⢹⣿⣿⣷⣧⣿⣿⣿⣵⣝⣏⣱⣼⣏⣱⣵⣾⣿⣿⣿⣿⣿⣿⣿⣿⣿⣿⣿⣿⣿⣿⣿⣿⣿⣿⣿⣷⣿⣿⣿⣿⣿⣝⣿⣿⣿⣿⣿⣿⣿⣿⣿⠁⢀⣴⡦⢔⢄⢄⢅⢔⢕⢕⢕⢕⢕⢕⢕⢕⢕⠁⢕⢕⢹⣿⣿⡿⣿⣷⣵⣔⣔⣰⣵⣾⣿⡿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⣿⢟⢕⢁⢀⢔⣔⣴⣇⢄⠕⢀⠀⠀⠀⢕⢕⢿⣿⣿⣿⣟⣹⣿⢿⡿⢿⢟⣿⣿⣿⣿⣿⣿⣿⣿⣿⣿⣿⣿⣿⣿⣿⣿⣿⣿⣿⣿⣿⣿⣿⣿⣷⣷⣾⡟⢺⢻⢿⣿⣿⣿⣿⣿⣿⣿⣿⢇⠀⡸⡝⢕⣕⣵⣵⣵⣵⡵⢕⢕⢕⢕⢕⢕⢕⠀⠀⢕⢕⢕⢻⣿⣷⢜⢝⢟⢿⢿⢿⢟⢏⢝⢕⢕⢕⢕⢕⢕⢕⢕⢕⢕⢕⢕⢕⠀</a:t>
            </a:r>
            <a:br/>
            <a:r>
              <a:t>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⢾⣿⣽⣵⣵⣵⣷⣷⣿⣿⣿⣿⡕⢄⠀⠀⠀⠀⢕⡕⢜⣿⣿⣿⣿⡿⢗⡺⢿⣿⣿⣿⣿⣿⣿⣿⣿⣿⣿⣿⣿⣿⣿⣿⣿⣿⣿⣿⣿⣿⣿⣿⣿⣿⣿⣿⢏⢕⢕⢕⢕⢕⢕⣻⣿⣿⣿⣿⣿⡿⢅⣕⢵⣵⣿⣿⣿⣿⡿⢏⢕⢕⢕⢕⢕⢕⢕⢕⠀⠀⠑⢕⢕⢜⢿⣿⣧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⢑⢑⢕⢕⢕⢕⢕⢕⢕⢕⢜⢟⢟⢟⢟⢟⢟⢏⢝⢕⢜⣿⣿⡕⢀⠀⠀⠀⠁⢻⣿⡼⣿⣿⡕⢕⢕⢕⢕⢜⣿⣿⣿⣿⣿⣿⣿⣿⣿⣿⣿⣿⣿⣿⣿⣿⣿⣿⣿⣿⣿⣿⣿⣿⣿⣿⣕⢕⢕⢕⢕⢕⢕⣿⣿⣿⣿⣿⣿⣷⡿⢗⢕⢿⣿⣿⢟⢏⢔⢕⢕⢕⢕⢕⢕⢕⢕⠀⠀⠀⠀⢕⢕⢕⢜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⠑⢅⢕⢑⢕⢕⢕⢕⢕⢕⢕⢕⢕⢕⢕⢕⢕⢕⢕⢕⢕⢕⢕⢕⢕⢕⢕⢕⢕⢜⢿⣿⣕⢔⢀⢕⡔⢁⢝⣷⢻⣿⣧⢕⢕⢕⣱⣾⣿⣿⣿⣿⣿⣿⣿⣿⣿⣇⢸⣿⣿⣿⣿⣿⣿⣿⣿⣿⣿⣿⣿⣿⣿⣿⣿⣿⣷⣷⣷⣿⣿⣿⣿⣿⣿⣿⣿⣿⢏⠑⠕⢕⢝⢕⢕⢕⢕⢕⢕⢕⢕⢕⢕⢕⢕⠀⢄⢔⢄⠑⢕⢕⢕⢹⣿⣇⢕⢕⢕⢕⢕⢕⢕⢕⢕⢕⢕⢕⢕⢕⢕⢕⢕⢕⢕⢕⠀</a:t>
            </a:r>
            <a:br/>
            <a:r>
              <a:t>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⢔⢔⢕⢕⢕⢕⢕⢕⢕⢕⢕⢕⢕⢕⢕⢕⢕⢕⢕⢕⢕⢕⢕⢕⢕⢕⢕⢻⣿⣷⣕⢕⢇⢕⢕⢜⢕⣿⣿⣿⣿⣿⣿⣿⣿⣿⣿⣿⣿⣿⣿⣿⣿⣿⣾⣿⣿⣿⣿⣿⣿⣿⣿⣿⣿⣿⣿⣿⣿⣿⣿⣿⣿⣿⣿⣿⣿⣿⣿⣿⣿⣿⣿⠇⢕⠕⢕⢁⢕⢕⢕⢕⢕⢕⢕⢕⢕⢕⢕⢕⢕⢕⢕⢕⢔⢔⢕⢕⢕⢕⢿⣿⡕⢕⢕⢕⢕⢕⢕⢕⢕⢕⢕⢕⢕⢕⢕⢕⢕⢕⢕⢕⠀</a:t>
            </a:r>
            <a:br/>
            <a:r>
              <a:t>⢕⢕⢕⢕⢕⢄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⣷⣧⢕⢕⢕⢕⢸⣿⣿⣿⣿⣿⣿⣿⣿⣿⣿⣿⣿⣿⣿⣿⣿⣿⣿⣿⣿⣿⣿⣿⣿⣿⣿⣿⣿⣿⣿⣿⣿⣿⣿⣿⣿⣿⣿⣿⣿⣿⣿⣿⡿⠇⢕⢔⢔⢅⢕⢕⢕⢕⢕⢕⢕⢕⢕⢕⢕⢕⢕⠁⢕⢕⢕⢕⢑⠁⠕⢕⢕⢜⣿⣷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⡕⢕⢕⢕⢕⢻⣿⣿⣿⣿⣿⣿⣿⣿⣿⣿⣿⣿⣿⣿⣿⣿⣿⣿⣿⣿⣿⣿⣿⣿⣿⣿⣿⣿⣿⣿⣿⣿⣿⣿⣿⣿⣿⣿⣿⣿⣿⡟⢕⢕⢕⢕⢕⢕⢕⢕⢕⢕⢕⢕⢕⢕⢕⢕⢕⢕⢕⢕⢕⢕⢕⢕⢕⢕⢔⢕⢕⢕⢻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⢕⢻⣿⣿⣿⣿⣿⣿⣿⣿⣿⣿⣿⣿⡿⢿⢿⢿⢟⢻⢿⢿⢿⣿⣿⣿⣿⣿⣿⣿⣿⣿⣿⣿⣿⣿⣿⣿⣿⣿⡿⢏⢔⢕⢕⢕⢕⢕⢕⢕⢕⢕⢕⢕⢕⢕⢕⢕⢕⢕⢕⢕⢕⢕⢕⢕⢕⢕⢕⢕⢕⢕⢕⢜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⠅⠁⢁⠁⢁⢄⠔⢕⢕⢕⢕⢕⢕⢕⢕⢕⢕⢕⢕⢕⢕⢕⢕⢕⢕⢕⢕⢕⢕⢕⢕⢕⢕⢕⢕⢕⢸⣿⣇⢕⢕⢕⢕⢕⢔⠝⣿⣿⣿⣿⣿⣿⣿⣿⣿⡏⢕⢕⢕⢕⢕⢕⢕⢕⢕⢕⣕⣸⣿⣿⣿⣿⣿⣿⣿⣿⣿⣿⣿⣿⣿⡿⢏⢕⠕⢕⢕⢕⢕⢕⢕⢕⢕⢕⢕⢕⢕⢕⢕⢕⢕⢕⢕⢕⢕⢕⢕⢕⢕⢕⢕⢕⢕⢕⢕⢕⢕⢹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⢕⢕⢕⢕⢕⢕⢕⢕⢕⢕⢕⢕⢕⢕⢕⢕⢕⢕⢕⢕⢕⢕⢕⢕⢕⢕⢕⢕⢕⢕⢕⢕⢕⣿⣿⢕⢕⢕⢕⢕⢕⠕⢜⢻⣿⣿⣿⣿⣿⣿⣿⣿⣿⣿⣷⣕⣷⢷⣗⣾⣿⣿⣿⣿⣿⣿⣿⣿⣿⣿⣿⣿⣿⣿⣿⡿⢏⢕⢕⢕⢕⢕⢕⢕⢕⢕⢕⢕⢕⢕⢕⢕⢕⢕⢕⢕⢕⢕⢕⢕⢕⢕⢕⢕⢕⢕⢕⢕⢕⢕⢕⢕⢕⢸⣿⣧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⢕⢕⢕⢕⢜⢻⣿⣿⣿⣿⣿⣿⣿⣿⣿⣿⣿⣿⣿⣿⣿⣿⣿⣿⣿⣿⣿⣿⣿⣿⣿⣿⣿⢟⢝⢕⢕⢕⢕⢕⢕⢕⢕⢕⢕⢕⢕⢕⢕⢕⢕⢕⢕⢕⢕⢕⢕⢕⢕⢕⢕⢕⢕⢕⢕⢕⢕⢕⢕⢕⢕⢕⢕⢕⣿⣿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⢔⢅⢄⠔⢔⢅⢅⢄⢄⢔⢄⢄⢕⢕⢕⢕⢕⢕⢕⢕⢕⢕⢕⢕⢕⢕⢕⢕⢕⢕⢕⢕⢕⢕⢕⢕⢕⢕⢕⢕⢕⢸⣿⡇⢕⢕⢕⢕⢕⢕⢕⢕⢕⢕⢜⢝⢿⣿⣿⣿⣿⣿⣿⣿⣿⣿⣿⣿⣿⣿⣿⣿⣿⣿⣿⣿⣿⡿⢟⢝⢕⢕⢕⢕⢕⢕⢕⢕⢕⢕⢕⢕⢕⢕⢕⢕⢕⢕⢕⢕⢕⢕⢕⢕⢕⢕⢕⢕⢕⢕⢕⢕⢕⢕⢕⢕⢕⢕⢕⢕⢕⢕⢻⣿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⢁⢁⢁⢅⢅⢅⢕⢕⢕⢕⢕⢕⢕⢕⢕⢕⢕⢕⢕⢕⢕⢕⢕⢕⢕⢕⢕⢕⢕⢕⢕⢕⢕⢕⢕⢕⢕⢕⢕⢕⢕⢕⢕⢕⢸⣿⣷⢕⢕⢕⢕⢕⢕⢕⢕⢕⢕⢕⢕⢕⠅⢝⢻⢿⣿⣿⣿⣿⣿⣿⣿⣿⣿⣿⣿⣿⡿⢟⢏⢕⢕⢕⢕⢕⢕⢕⢕⢕⠑⢕⢕⢕⢕⢕⢕⢕⢕⢕⢕⢕⢔⢕⢕⢕⢕⢕⢕⢕⢕⢕⢕⢕⢕⢕⢕⢕⢕⢕⢕⢕⢕⢕⢕⢕⢕⢸⣿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⢔⢀⢁⢕⢕⢕⢕⢔⢕⢕⢕⢕⢕⢕⢕⢕⢕⢕⢕⢕⢕⢕⢕⢕⢕⢕⢕⢕⢕⢕⢕⢕⢕⢕⢕⢕⢕⢕⢕⢕⢕⢕⢕⢕⢕⢕⢕⢕⣿⣿⢕⢕⢕⢕⢕⢕⢕⢕⢕⢕⢕⢕⢕⢔⢕⠑⢄⢕⢝⢟⢿⣿⣿⣿⣿⡿⢟⢏⢕⢕⢕⢕⢕⢕⢕⢕⢕⢕⢕⢕⢕⢕⠀⠕⢕⢕⢕⢕⢕⢕⢕⢕⢕⢕⢕⢕⢕⢕⢕⢕⢕⢕⢕⢕⢕⢕⢕⢕⢕⢕⢕⢕⢕⢕⢕⢕⢕⢕⢕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⢕⠕⢕⢕⢕⢕⢕⢕⢕⢕⢕⢕⢕⢕⢕⢕⢕⢕⢕⢕⢕⢕⢕⢕⢕⢕⢕⢕⢕⢕⢕⢕⢕⢕⢕⢕⢕⢕⢕⢕⢕⢕⢕⢕⢕⢕⢕⢹⣿⡇⢕⢕⢕⢕⢕⢕⢕⢕⢕⢕⢕⢕⢕⠁⠀⢕⢕⢕⢕⢕⢕⢝⢝⢕⢕⢕⢕⢕⢕⢕⢕⢕⢕⢕⢕⢕⢕⢕⢕⠕⠀⠀⠀⢕⢕⢕⢕⢕⢕⢕⢕⢕⢕⢕⢕⢕⢕⢕⢕⢕⢕⢕⢕⢕⢕⢕⢕⢕⢕⢕⢕⢕⢕⢕⢕⢕⢕⢕⢻⣿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⢅⢕⢔⢕⢕⢕⢅⢔⢕⢕⢕⠕⠕⠕⢑⢕⢕⢕⢕⢕⢕⢕⢕⢕⢕⢕⢕⢕⢕⢕⢕⢕⢕⢕⢕⢕⢕⢕⢕⢕⢕⢕⢕⢕⢕⢕⢕⢕⢜⣿⣿⢕⢕⢕⢕⢕⢕⢕⢕⢕⢕⢕⢕⠁⠀⠀⠀⠑⢕⢕⢕⢕⢕⢕⢕⢕⢕⢕⢕⢕⢕⢕⢕⢕⢕⢕⢕⢕⠕⠁⠀⠀⠀⠀⢕⢕⢕⢕⢕⢕⢕⢕⢕⢕⢕⢕⢕⢕⢕⢕⢕⢕⢕⢕⢕⢕⢕⢕⢕⢕⢕⢕⢕⢕⢕⢕⢕⢕⢕⢸⣿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⢔⢔⢀⢄⢕⢕⢕⢕⢕⢕⢕⢕⢕⢕⢕⢕⢕⢕⢕⢕⢕⢕⢕⢕⢕⢕⢕⢕⢕⢕⢕⢕⢕⢕⢕⢕⢕⢕⢕⢕⢸⣿⡇⢕⣕⢕⢕⢕⢕⢕⢕⢕⢕⢕⠀⠀⠀⠀⠀⠀⠑⠕⠕⢕⢕⢕⢕⢕⢕⢕⢕⢕⢕⢕⢕⠕⠑⠁⠀⠀⠀⠀⠀⠀⠀⢕⢕⢕⢕⢕⢕⢕⢕⢄⢕⣱⢇⢕⢕⢅⢕⢕⢕⢕⢕⢕⢕⢕⢕⢕⡕⢕⢕⢕⢕⢕⢕⢕⢕⢕⢸⣿⣧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⢑⢕⢕⢕⢕⢕⢕⢕⢕⠑⢕⢅⢅⢕⢕⢕⢕⢕⢕⢕⢕⢕⢕⢕⢕⢕⢕⢕⢕⢕⢕⢕⢕⢕⢕⢕⢕⢕⢕⢕⢕⢕⢕⢕⢕⢕⢕⢕⣱⣷⣷⣷⣵⣵⣵⣵⣕⣕⡕⢸⣿⡇⢕⢜⢕⢕⢕⢕⢕⢕⢕⢕⢕⠀⠀⠀⠀⠀⠀⠀⠀⠀⢔⢕⠕⠑⢕⢕⢕⢕⢕⠁⢕⢕⢕⠀⠀⠀⠀⠀⠀⠀⠀⢕⢕⢕⢕⢕⢕⢕⢕⢕⢕⢞⢕⢕⢕⢕⢕⢕⢕⣕⣕⣵⣵⣷⣾⣿⣿⢇⢕⢕⢕⢕⢕⢕⢕⢕⢕⢸⣿⣿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⢅⢕⢔⢕⢕⢕⢕⢕⢕⢕⢕⢕⢕⢕⢕⢕⢕⢕⢕⢕⢕⢕⢕⢕⢕⢕⢕⢕⢕⢕⢕⢕⢕⢕⢕⢕⢱⣿⣿⣽⣽⣿⣟⣟⣿⣿⢿⣿⣿⢿⣇⢕⢕⢕⢕⢕⢕⢇⢱⣷⣿⣷⢄⠀⠀⠀⠀⠀⠀⢀⣕⢕⠕⠀⠀⠁⢕⢕⠕⠀⠀⠀⢕⢕⢕⠀⠀⠀⠀⠀⠀⠀⢕⢕⡱⢕⢕⢕⢞⢕⠁⢕⢕⢕⢕⢕⢱⠕⢱⣿⣿⣿⣿⣿⣿⣿⣿⣇⣱⣵⢕⢕⢕⠑⠁⠁⠑⢕⢜⣿⣿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⣿⣿⣽⣿⣿⣿⣿⣿⣿⣿⣿⢇⠁⣗⢕⢕⢕⢕⢔⢕⢕⢕⢜⢕⢕⠀⠀⠀⠀⠀⠀⢀⣼⡿⢕⢕⠀⠀⠀⠁⠑⠀⠀⠀⢀⢕⢕⣧⣕⠀⠀⠀⠀⠀⠀⢕⢏⢕⢕⢕⢕⢕⠕⢀⢕⢕⢕⢕⢕⡏⠁⢕⣱⣼⣿⣿⣿⣿⣾⣿⣿⣿⡏⢕⢕⢁⠀⠀⠀⠀⢕⢕⣿⣿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⣳⣿⣿⣿⣟⣟⣻⣝⣕⣕⠀⢹⢕⢕⢕⢕⢕⢕⢕⢕⢕⢕⢕⠀⠀⠀⠀⠀⢀⣼⣿⢇⢕⢕⢕⢀⠀⢀⡀⢀⣠⢔⢕⢕⢕⢻⣿⣇⠀⠀⠀⠀⢕⢕⢕⢕⢕⢕⢕⢕⠀⢕⢕⢕⢕⢕⣸⢇⢄⣽⣿⣿⣿⣿⣿⣿⣿⣿⣿⣿⣷⣵⣕⢕⢕⢔⢄⢀⢕⢕⣿⣿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⢕⢕⢕⢕⢕⢕⢕⢕⢕⢕⢕⢕⢕⢕⢕⢕⣿⣿⣿⣿⣿⣿⣿⣿⣿⣿⣿⣿⣏⠀⢕⢕⢕⢕⢕⢕⢕⢕⢕⢕⢕⢕⠀⠀⠀⠀⢀⣼⡿⢕⢕⢕⢕⢕⢕⣷⣿⣿⣿⢏⣳⣧⢕⢕⢜⢿⣿⣇⠀⠀⠀⢕⢕⢕⢕⢕⢕⢕⢕⠀⢕⢕⢕⢕⢕⣿⠕⢱⣾⣿⣿⣿⣿⣿⣿⣿⣿⣿⣿⣿⣿⣿⣷⣧⡕⢕⢕⢕⢱⣿⣿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⠁⠀⠐⠐⠀⢕⢕⢕⢕⢕⢕⢕⢕⢕⢕⢕⢕⢕⢕⢕⢕⢕⢕⢕⢕⢕⢕⢕⢕⢕⢕⢕⢕⢕⢕⣱⣿⡿⣟⣽⣿⣿⣿⣿⣿⣿⣿⣿⣿⣷⢄⢱⢕⢕⢕⢕⢕⢕⢕⢕⢕⢕⠕⠀⠀⠀⢠⣾⢿⢕⢕⢕⢕⢕⣱⣿⣿⣿⡿⢣⣾⣿⣿⢇⢕⢕⢕⢻⣿⣧⡔⢀⢕⢕⢕⢕⢕⢕⢕⢕⠀⢕⢕⢕⢕⣼⣿⠀⢜⢟⢿⣿⣿⣿⣿⣿⣿⣿⣿⣿⣿⣿⣿⣿⣿⣿⣷⣕⢕⢸⣿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⢀⢕⢔⢔⢕⠁⠁⠕⢕⢕⢕⢕⢕⢕⢕⢕⢕⢕⢕⢕⢕⢕⢕⢕⢕⢕⢕⢕⢕⢕⢕⢕⢕⣾⣿⢟⣾⣿⣿⣿⣿⣿⣿⣿⣿⣿⣿⡿⢟⠕⢸⢕⢕⢕⢕⢕⢕⢕⢕⢕⢕⢄⢄⢔⢱⢫⢇⢕⢕⢕⢕⢕⣼⣿⣿⡿⢏⢕⢸⣿⡿⢕⢕⢕⢕⢕⢕⢝⢟⢏⢕⢕⢕⢕⡇⢕⢕⢕⢕⢱⠕⢕⢕⢱⣿⣿⢀⢕⢱⣿⣿⣿⣿⣿⣿⣿⣿⣿⣿⣿⣿⣿⣿⣿⣿⣿⣿⣷⣜⣿⣷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⢕⢕⢕⢕⢕⢕⢕⢕⢕⢕⢕⢕⢕⢕⢕⢕⢕⢕⢕⢕⢕⢕⢕⢱⣿⡿⣳⣿⣿⣿⣿⣿⣿⣽⣿⣿⣿⣿⣿⣷⡕⠀⢸⢕⢕⢕⡇⠕⢕⢕⢕⢕⢁⣾⣵⡕⣷⣾⣧⣕⢵⡕⢕⢕⢝⢻⢏⢕⢕⢱⢾⢏⢕⢕⢕⢕⢕⢕⣵⣵⣷⢱⣇⢕⢕⢕⡇⢕⢕⢕⠕⢸⡄⠑⢕⣼⣿⣿⢕⢕⣼⣿⣿⣿⣿⣿⣿⣿⣿⣿⣿⣿⣿⣿⣿⣿⣿⣿⣿⣿⣿⣯⣻⣿⣧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⢔⢕⢕⢕⠕⢁⢁⢕⢕⢕⢕⢕⢕⢕⢕⢕⢕⢕⢕⢕⢕⢕⢕⢕⢕⢕⢱⣿⡿⣽⣿⣿⣿⣿⣿⣿⣿⣿⣿⣿⣿⣿⣿⣿⡕⠀⣼⡕⢕⢱⡇⠀⢕⢕⢕⢕⣸⣿⣿⣷⢸⣿⣿⣿⣿⣕⡕⢕⠑⠀⠀⠀⠀⢄⢕⢕⢕⢕⣵⣵⣿⣿⣿⣿⡏⣿⣿⢕⢕⢸⣿⡕⢕⢕⠀⣿⡇⠀⢅⣿⣿⣿⡇⠁⢹⣿⣿⣿⣿⣿⣿⣿⣿⣿⣿⣿⣿⣿⣿⣿⣿⣿⣿⣿⣿⣿⣿⡽⣿⣧⣕⢕⢕⢕⢕⢕⢕⢕⢕⢕⢕⢕⠀</a:t>
            </a:r>
            <a:br/>
            <a:r>
              <a:t>⢕⢕⢄⢅⢕⢕⢕⢕⢕⢕⢕⢕⢕⢕⢕⢕⢕⢕⢕⢕⢕⢕⢕⢕⢕⢕⢕⢕⢕⢕⢕⢕⢕⢕⢕⢕⢕⢕⢕⢕⢕⢕⢕⢕⢕⢕⢕⢕⣕⣱⡵⢗⣏⣱⣧⡕⢕⢕⢕⢕⢕⢕⢕⢕⢕⢕⢕⢕⢕⢕⢕⢕⢕⢕⢕⢕⢕⢕⢕⢕⢕⢕⢕⢕⢕⢕⢕⢕⢕⢕⢕⢕⢕⢕⢕⢕⢕⢕⢕⠑⠀⠀⢀⢀⢅⢕⢕⢕⢕⢕⢕⢕⢕⢕⢕⢕⢕⢕⢕⢕⢕⢕⢕⢕⣾⣿⢳⣿⣿⣿⣿⣿⣿⣿⣿⣿⣿⣿⣿⣿⣿⣿⢕⢔⣿⡇⢕⣼⡇⢀⢕⠀⢕⢰⣿⣿⣿⣿⢕⣿⣿⣿⣿⣿⡗⠕⠀⠀⠀⠀⢀⢕⣱⣵⣾⣿⣿⣿⣿⣿⣿⡿⣹⣿⣿⡇⢕⢸⣿⣇⢕⢕⠀⣿⣿⢀⢱⣿⣿⣿⡇⠀⢜⢻⢿⣿⣿⣿⣿⣿⣿⣿⣿⣿⣿⣿⣿⣿⣿⣿⣿⣿⣿⣿⣿⣿⡽⣿⣿⡕⢕⢕⢕⢕⢕⢕⢕⢕⢕⢕⠀</a:t>
            </a:r>
            <a:br/>
            <a:r>
              <a:t>⢕⢕⢕⢕⢕⠑⠑⠑⢕⢕⢕⢕⢕⢕⢕⢕⢕⢕⢕⢕⢕⢕⢕⢕⢕⢕⢕⢕⢕⢕⢕⢕⢕⢕⢕⢕⢕⢕⢕⢕⢕⢕⣕⣱⣵⣷⣿⣿⣿⣿⡿⢿⢟⢝⢕⢕⢕⢕⢕⢕⢕⢕⢕⢕⢕⢕⢕⢕⢕⢕⢕⢕⢕⢕⢕⢕⢕⢕⢕⢕⢕⢕⢕⢕⢕⢕⢕⢕⢕⢕⢕⢕⢕⢕⢕⢕⢕⢄⢁⠑⠑⢅⢕⢕⢕⢕⢕⢕⢕⢕⢕⢕⢕⢕⢕⢕⢕⢕⢕⢕⢕⢕⢕⣼⣿⣯⣿⣿⣿⣿⣿⣿⣿⣿⣿⣿⣿⣿⣿⡿⢟⢝⠁⢸⣿⢇⣱⣿⡇⢔⢕⢀⢰⣿⣿⣿⣿⣿⡕⢻⣿⣿⣿⣿⠕⠀⠀⠀⠀⢀⢕⣾⣿⣿⣿⣿⣿⣿⣿⣿⡿⣱⣿⣿⣿⣧⠕⢸⣿⣿⢕⢕⢕⣿⣿⡇⢸⣿⣿⣿⣧⠀⢕⢕⢕⣼⣽⣿⣿⣿⣿⣿⣿⣿⣿⣿⣿⣿⣿⣿⣿⣿⣿⣿⣿⣿⣿⡽⣿⣧⢕⢕⢕⢕⢕⢕⢕⢕⢕⢕⠀</a:t>
            </a:r>
            <a:br/>
            <a:r>
              <a:t>⢕⢕⠑⠀⠀⠀⠕⢕⢕⢕⢕⢕⢕⢕⢕⢕⢕⢕⢕⢕⢕⢕⢕⢕⢕⢕⢕⢕⢕⢕⢕⢕⢕⢕⢕⢕⢕⢕⣱⣵⣷⣿⣿⣿⣿⢿⢟⢝⢝⢕⢕⢕⢕⢕⢕⢕⢕⢕⢕⢕⢕⢕⢕⢕⢕⢕⢕⢕⢕⢕⢕⢕⢕⢕⢕⢕⢕⢕⢕⢕⢕⢕⢕⢕⢕⢕⢕⢕⢕⢕⢕⢕⢕⢕⢕⢕⢕⢕⢕⢕⢕⢕⢕⠕⢅⢅⢕⢕⢕⢕⢕⢕⢕⢕⢕⢕⢕⢕⢕⢕⢕⢕⢕⣿⣿⣼⣿⣿⣿⣿⣿⣿⣿⣿⣿⣿⣿⣿⣯⣕⢕⢕⢀⣿⣿⣱⣿⣿⡇⢕⢅⢰⣿⣿⣿⣿⣿⣿⣇⢸⣿⣿⣿⠇⠀⠀⠀⠀⠀⢕⣾⣿⣿⣿⣿⣿⣿⣿⣿⡟⣱⣿⣿⣿⣿⣿⡇⢕⣿⣿⣇⠕⢕⣿⣿⣿⣸⣿⣿⣿⣿⠀⢕⣵⣿⣿⣿⣿⣿⣿⣿⣿⣿⣿⣿⣿⣿⣿⣿⣿⣿⣿⣿⣿⣿⣿⣿⣷⢻⣿⡇⢕⢕⢕⢕⢕⢕⢕⢕⢵⠀</a:t>
            </a:r>
            <a:br/>
            <a:r>
              <a:t>⢕⢕⠀⠀⠀⠀⢕⢕⢕⢕⢕⢕⢕⢕⢕⢕⢕⢕⢕⢕⢕⢕⢕⢕⢕⢕⢕⢕⢕⢕⢕⢕⣕⣱⣵⣷⣿⣿⣿⣿⢿⢟⢏⢕⢕⢕⢕⢕⢕⢕⢕⢕⢕⢕⢕⢕⢕⢕⢕⢕⢕⢕⢕⢕⢕⢕⢕⢕⢕⢕⢕⢕⢕⢕⢕⢕⢕⢕⢕⢕⢕⢕⢕⢕⢕⢕⢕⢕⢕⢕⢕⢕⢕⢕⢕⢕⢕⢕⢕⢕⢕⢕⢔⢕⢕⢕⢅⢕⢕⢕⢕⢕⢕⢕⢕⢕⢕⢕⢕⢕⢕⢕⢸⣿⣿⣿⣿⣿⣿⣿⣿⣿⣿⣿⣿⣿⣿⣿⣿⣿⡇⠑⢱⣿⣿⣿⣿⣿⡇⢕⣧⣿⣿⣿⣿⣿⣿⣿⣿⢜⣿⣿⠕⠀⠀⠀⠀⠀⢕⣼⣿⣿⣿⣿⣿⣿⣿⣿⢟⣼⣿⣿⣿⣿⣿⣿⣿⡔⣿⣿⣿⣇⢕⢸⣿⣿⣿⣿⣿⣿⣿⡕⠕⣼⣿⣿⣿⣿⣿⣿⣿⣿⣿⣷⣿⣿⣿⣿⣿⣿⣿⣿⣿⣿⣿⣿⣿⣿⡏⣿⣿⢕⢕⢕⢕⢕⢕⢕⢕⢕⠀</a:t>
            </a:r>
            <a:br/>
            <a:r>
              <a:t>⢕⢕⠀⠀⢔⢔⢕⢕⢕⢕⢕⢕⢕⢕⢕⢕⢕⢕⢕⢕⢕⢕⢕⢕⢕⢕⢕⣕⣵⣵⣷⣿⣿⣿⡿⢟⢟⢝⢕⢕⢕⢕⢕⢕⢕⢕⢕⢕⢕⢕⢕⢕⢕⢕⢕⢕⢕⢕⢕⢕⢕⢕⢕⢕⢕⢕⢕⢕⢕⢕⢕⢕⢕⢕⢕⢕⢕⢕⢕⢕⢕⢕⢕⢕⢕⢕⢕⢕⢕⢕⢕⢕⢕⢕⢕⢕⢕⢕⢕⢕⢕⢕⠕⢑⢄⢕⢕⢕⢕⢕⢕⢕⢕⢕⢕⢕⢕⢕⢕⢕⢕⢕⢸⣿⡇⣿⣿⣿⣿⣿⣿⣿⣿⣿⣿⣿⣿⣿⣿⣿⡇⢀⣾⣿⣿⣿⣿⣿⣇⣾⣿⣿⣿⣿⣿⣿⣿⣿⣿⡇⡿⠕⠀⠀⠀⠀⠀⢔⣼⣿⣿⣿⣿⣿⣿⣿⣿⢏⣾⣿⣿⣿⣿⣿⣿⣿⣿⣷⣽⣿⣿⣿⣇⢸⣿⣿⣿⣿⣿⣿⣿⡇⠀⢻⣿⣿⣿⣿⣿⣿⣿⣿⣿⣿⣿⣿⣿⣿⣿⣿⣿⣿⣿⣿⣿⣿⣿⣿⣿⣹⣿⣇⢕⢕⢕⢕⢕⢕⢕⢕⠀</a:t>
            </a:r>
            <a:br/>
            <a:r>
              <a:t>⢕⢕⢕⢕⢕⢕⢕⢕⢕⢕⢕⢕⢕⢕⢕⢕⢕⢕⢕⢕⢕⢕⣕⣱⣷⣾⣿⣿⣿⡿⢿⢏⢝⢕⢕⢕⢕⢕⢕⢕⢕⢕⢕⢕⢕⢕⢕⢕⢕⢕⢕⢕⢕⢕⢕⢕⢕⢕⢕⢕⢕⢕⢕⢕⢕⢕⢕⢕⢕⢕⢕⢕⢕⢕⢕⢕⢕⢕⢕⢕⢕⢕⢕⢕⢕⢕⢕⢕⢕⢕⢕⢕⢕⢕⢕⢕⢕⢕⢕⢕⢑⢁⢀⢕⢕⢕⢕⢕⢕⢕⢕⢕⢕⢕⢕⢕⢕⢕⢕⢕⢕⢕⢜⣿⣷⢿⣿⣿⣿⣿⣿⣿⣿⣿⣿⣿⣿⣿⣿⣿⠑⢸⣿⣿⣿⣿⣿⣿⣿⣿⣿⣿⣿⣿⣿⣿⣿⣿⣿⡧⠑⠀⠀⠀⠀⠀⢔⣾⣿⣿⣿⣿⣿⣿⣿⡿⢣⣾⣿⣿⣿⣿⣿⣿⣿⣿⣿⣿⣿⣿⣿⣿⣿⣾⣿⣿⣿⣿⣿⣿⣿⣿⠀⢜⢻⣿⣿⣿⣿⣿⣿⣿⣿⣿⣿⣿⣿⣿⣿⣿⣿⣿⣿⣿⣿⣿⣿⣿⣿⣧⢿⣿⡕⢕⢕⢕⢕⢕⣕⣕⠀</a:t>
            </a:r>
            <a:br/>
            <a:r>
              <a:t>⢕⢕⢕⢕⢕⢕⢕⢕⢕⢕⢕⢕⢕⢕⢕⢕⢕⢕⢕⣕⣵⣾⣿⣿⣿⢟⢏⢝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⣱⣷⣿⣿⣸⣿⣿⣿⣿⣿⣿⣿⣿⣿⣿⣿⡿⢟⢕⢄⣾⣿⣿⣿⣿⣿⣿⣿⣿⣿⣿⣿⣿⣿⣿⣿⣿⣿⠕⠀⠀⠀⠀⠀⢔⣾⣿⣿⣿⣿⣿⣿⣿⡿⣱⣿⣿⣿⣿⣿⣿⣿⣿⣿⣿⣿⣿⢿⣿⢿⢿⣿⣿⣿⣿⣿⣿⣿⣿⣿⣿⡕⠕⢕⢜⣿⣿⣿⣿⣿⣿⣿⣿⣿⣿⣿⣿⣿⣿⣿⣿⣿⣿⣿⣿⣿⣿⣿⣿⡼⣿⣧⢕⢕⣵⣾⣿⣿⣿⠀</a:t>
            </a:r>
            <a:br/>
            <a:r>
              <a:t>⠑⠑⠑⠑⠑⠑⠑⠑⠑⠑⠑⠑⠑⠑⠑⠑⠓⠚⠛⠛⠛⠛⠛⠙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⠛⠛⠛⠚⠛⠛⠛⠛⠛⠛⠛⠛⠛⠛⠛⠛⠛⠑⠁⠘⠛⠛⠛⠛⠛⠛⠛⠙⠘⠙⠘⠙⠛⠛⠛⠛⠛⠃⠀⠀⠀⠀⠀⠀⠘⠛⠛⠛⠛⠛⠛⠛⠛⠘⠛⠛⠛⠛⠛⠛⠛⠛⠛⠛⠛⠛⠑⠑⠑⠑⠑⠘⠛⠛⠛⠛⠛⠛⠛⠛⠛⠃⠀⠑⠛⠛⠛⠛⠛⠛⠛⠛⠛⠛⠛⠛⠛⠛⠛⠛⠛⠛⠛⠛⠛⠛⠛⠛⠛⠓⠛⠛⠑⠛⠛⠋⠛⠛⠑⠀</a:t>
            </a:r>
            <a:br/>
          </a:p>
        </p:txBody>
      </p:sp>
    </p:spTree>
  </p:cSld>
  <p:clrMapOvr>
    <a:masterClrMapping/>
  </p:clrMapOvr>
</p:sld>
</file>

<file path=ppt/slides/slide7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⢝⢝⢝⢕⢕⢕⢝⢝⢟⢻⢿⣿⣿⣿⣿⣿⣿⣏⢕⢕⢕⢕⢕⢕⢕⢕⢕⢕⢕⢕⢕⢕⢕⢕⢕⢕⢕⢕⢕⢕⢕⢕⢕⢕⢕⢕⢜⢜⢻⢿⣷⣕⢕⢜⢟⢿⣿⣿⣷⣕⢕⢕⢕⢕⢕⢕⢕⢕⢕⢕⢕⢕⢕⢕⢕⢕⢕⢕⢕⢕⢕⢕⢕⢕⢕⢕⢕⢕⢕⢕⢕⢕⢕⢕⢕⢕⢕⢕⢕⢕⢕⢕⢕⢕⢕⢕⢕⢕⢕⢕⢕⢕⢕⢕⢕⢕⢕⢕⢕⢕⢕⢕⢕⢕⢕⢕⢕⢻⣿⡇⢕⢝⢝⢕⢕⢜⢏⢕⢕⢕⢕⢕⢕⢕⢕⢝⢕⢝⢏⢏⡿⣽⣿⣿⣟⡵⢕⢕⢗⢝⣵⣿⣿⢇⢕⢕⢕⢕⢕⢕⢕⢕⣿⣿⣿⣿⣟⢕⢜⢕⢕⢕⢸⣿⣿⡏⢕⣾⣿⢇⢕⢕⢕⢕⢕⢕⢕⢕⢕⢕⢕⢕⢱⣿⡿⢏⢕⢕⢕⢕⢕⢕⢕⢕⢕⢕⢕⢕⢕⢕⢕⢕⢕⢕⢕⢕⢕⢕⢕⢕⢕⢕⢕⢕⢕⢕⢕⢕⢕⠀</a:t>
            </a:r>
            <a:br/>
            <a:r>
              <a:t>⢕⢕⢕⢕⢕⢕⢕⢕⢕⢕⢕⢕⢕⢝⢝⢟⢟⢿⢿⢧⣕⢕⢕⢕⢕⢕⢕⢕⢕⢕⢕⢕⢕⢕⢕⢕⢕⢕⢕⢕⢕⢕⢕⢕⢕⢕⢕⢕⢕⢕⢕⢜⢝⢳⢧⣕⢕⢜⢟⢿⣿⣿⣧⡕⢕⢕⢕⢕⢕⢕⢕⢕⢕⢕⢕⢕⢕⢕⢕⢕⢕⢕⢕⢕⢕⢕⢕⢕⢕⢕⢕⢕⢕⢕⢕⢕⢕⢕⢕⢕⢕⢕⢕⢕⢕⢕⢕⢕⢕⢕⢕⢕⢕⢕⢕⢕⢕⢕⢕⢕⢕⢕⢕⢕⢕⢕⢕⢕⢕⢿⣷⢕⢕⢕⢕⢕⢕⢕⢕⢕⢕⢕⢕⢕⢕⢕⢕⢕⢕⢕⢎⣽⣿⣿⣿⣿⡗⢕⢕⣱⣿⣿⣿⣧⣵⣷⣷⣾⣿⣿⣿⣿⣿⣿⣿⣿⣿⣷⣮⣵⣕⣱⣷⣿⡿⢏⣱⣾⣿⢟⢕⢕⢕⢕⢕⢕⢕⢕⢕⢕⢕⢕⢱⣾⣿⢕⢕⣵⣵⣷⣿⣿⣿⣷⣷⣧⣵⣕⡕⢕⢕⢕⢕⢕⢕⢕⢕⢕⢕⢕⢕⢕⢕⢕⢕⢕⢕⢕⢕⢕⠀</a:t>
            </a:r>
            <a:br/>
            <a:r>
              <a:t>⢕⢕⢕⢕⢕⢕⢕⢕⢕⢕⢕⢕⢕⢕⢕⢕⢕⢕⢕⢕⢕⢕⢗⢵⡕⢕⢕⢕⢕⢕⢕⢕⢕⢕⢕⢕⢕⢕⢕⢕⢕⢕⢕⢕⢕⢕⢕⢕⢕⢕⢕⢕⢕⢕⢕⢝⢳⣵⡕⢜⢝⢿⣿⣿⣷⣕⢕⢕⢕⢕⢕⢕⢕⢕⢕⢕⢕⢕⢕⢕⢕⢕⢕⢕⢕⢕⢕⢕⢕⢕⢕⢕⢕⢕⢕⢕⢕⢕⢕⢕⢕⢕⢕⢕⢕⢕⢕⢕⢕⢕⢕⢕⢕⢕⢕⢕⢕⢕⢕⢕⢕⢕⢕⢕⢕⢕⢕⢕⢕⢜⣿⣇⢕⢕⢕⢕⢕⢕⢕⢕⢕⢕⢕⢕⢕⢕⢕⢕⢕⢕⣿⣿⡿⣻⣿⣿⡇⢱⣾⣿⣿⣿⣿⢿⣟⣯⣽⣿⣿⣿⣷⣷⣾⣿⣿⣿⣽⣿⣟⣻⡿⢿⣿⣯⣷⣾⣿⣿⡏⢕⢕⢕⢕⢕⢕⢕⢕⢕⢕⢕⣱⣵⣿⣿⣿⣾⣿⡿⣟⣯⣽⢿⢿⢻⣝⣟⣿⢿⣿⣧⣕⢕⢕⢕⢕⢕⢕⢕⢕⢕⢕⢕⢕⢕⢕⢕⢕⢕⢕⢕⠀</a:t>
            </a:r>
            <a:br/>
            <a:r>
              <a:t>⢕⢕⢕⢕⢕⢕⢕⢕⢕⢕⢕⢕⢕⢕⢕⢕⢕⢕⢕⢕⢕⢕⢕⢕⢜⢕⢧⢕⢕⢕⢕⢕⢕⢕⢕⢕⢕⢕⢕⢕⢕⢕⢕⢕⢕⢕⢕⢕⢕⢕⢕⢕⢕⢕⢕⢕⢕⢕⢝⢣⡕⢕⢝⢿⣿⣿⣷⣧⣕⢕⢕⢕⢕⢕⢕⢕⢕⢕⢕⢕⢕⢕⢕⢕⢕⢕⢕⢕⢕⢕⢕⢕⢕⢕⢕⢕⢕⢕⢕⢕⢕⢕⢕⢕⢕⢕⢕⢕⢕⢕⢕⢕⢕⢕⢕⢕⢕⢕⢕⢕⢕⢕⢕⢕⢕⢕⢕⢕⢕⢕⢜⣿⡕⢕⢕⢕⢕⢕⢕⢕⢕⢕⢕⢕⢕⢕⢕⢕⢕⣕⣿⣿⢗⣿⣿⡟⣱⣿⣿⣿⣿⣫⣾⣿⣿⣿⣿⣿⣿⣿⢿⢿⣿⣿⣿⣿⣿⣿⣽⣽⣽⣿⣗⣺⣯⢽⢻⢿⣿⣷⣧⣕⣕⢕⢕⢕⢕⢕⢕⣼⣿⣿⣿⣿⣿⣿⣵⣿⢏⣝⡵⢞⢝⢝⢕⢜⢝⢕⢟⢿⣿⣧⢕⢕⢕⢕⢕⢕⢕⢕⢕⢕⢕⢕⢕⢕⢕⢕⢕⢕⠀</a:t>
            </a:r>
            <a:br/>
            <a:r>
              <a:t>⢕⢕⢕⢕⢕⢕⢕⢕⢕⢕⢕⢕⢕⢕⢕⢕⢕⢕⢕⢕⢕⢕⢕⢕⢕⢕⢕⢕⢕⢗⢕⢕⢕⢕⢕⢕⢕⢕⢕⢕⢕⢕⢕⢕⢕⢕⢕⢕⢕⢕⢕⢕⢕⢕⢕⢕⢕⢕⢕⢕⢕⢕⢕⢕⢝⢿⣿⣿⣿⣷⣧⣕⡕⢕⢕⢕⢕⢕⢕⢕⢕⢕⢕⢕⢕⢕⢕⢕⢕⢕⢕⢕⢕⢕⢕⢕⢕⢕⢕⢕⢕⢕⡕⢕⢕⢕⢕⢕⢕⢕⢕⢕⢕⢕⢕⢕⢕⢕⢕⢕⢕⢕⢕⢕⢕⢕⢕⢕⢕⢕⢕⢻⣧⢕⢕⢕⢕⢕⢕⢕⢕⢕⢕⢕⢕⢕⢕⢕⣕⣷⣿⣿⡞⣿⣿⢣⣿⣟⣟⣏⣾⣿⣿⣿⢿⣻⣯⣷⣷⣿⣿⣿⣿⣿⣿⣿⣿⣿⣿⣿⣿⣿⣿⣿⣿⣿⣿⣷⣾⣽⣟⢿⣿⣿⣷⣕⡕⢕⢕⣹⣿⣿⣻⣿⣿⢿⢏⡵⢞⢕⢕⢕⣱⣧⣵⣧⣧⣮⣧⡜⣿⣿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⢿⣿⣿⣿⣿⣿⣧⣕⡕⢕⢕⢕⢕⢕⢕⢕⢕⢕⢕⢕⢕⢕⢕⢕⢕⢕⢕⢕⢕⢕⢕⢕⢕⢕⢕⢻⣇⢕⢕⢕⢕⢕⢕⢕⢕⢕⢕⢕⢕⢕⢕⢕⢕⢕⢕⢕⢕⢕⢕⢕⢕⢕⢕⢕⢜⣿⡇⢕⢕⢕⢕⢕⢕⢕⢕⢕⢕⢕⣱⣵⣾⣿⢿⣫⣿⣷⣽⣿⢸⣿⣿⣿⣿⡿⣿⣽⣾⣿⣿⣿⣿⣿⣿⣿⣿⣿⣿⣿⣿⣿⣿⣿⣿⣿⣿⣿⣿⣿⣿⣿⣿⣿⣿⣿⣿⣷⢯⡻⢿⣿⣷⣾⣿⣿⣿⣷⣻⡟⢱⢞⢕⢕⢕⣺⣼⣿⣿⣿⣿⣿⣿⣿⣷⢿⣿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⢻⣿⣿⣿⣿⣿⣷⣧⡕⢕⢕⢕⢕⢕⢕⢕⢕⢕⢕⢕⢕⢕⢕⢕⢕⢕⢕⢕⢕⢕⢕⢕⢕⢕⢝⣷⣕⢕⢕⢕⢕⢕⢕⢕⢕⢕⢕⢕⢕⢕⢕⢕⢕⢕⢕⢕⢕⢕⢕⢕⢕⢕⢕⢸⣷⡕⢕⢕⢕⢕⢕⢕⣕⣱⣷⣿⣿⢿⣯⣷⣿⣿⣿⣿⣿⣿⣎⣿⣿⣿⣷⣿⣿⣿⣿⣿⣿⣿⣿⣿⣿⣿⣿⣿⣿⣿⣿⢿⢿⣿⣿⣿⣿⣿⣿⣿⣿⣿⣿⣷⢷⡇⢜⢝⡟⢝⢇⢝⡻⣿⣯⢜⢻⣿⡟⢱⢕⢕⢕⢕⢸⣾⣿⣿⣿⣿⣿⣿⣿⣿⣿⢜⢻⣿⣧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⡕⢜⢝⢿⣿⣿⣿⣿⣿⣧⣕⢕⢕⢕⢕⢕⢕⢕⢕⢕⢕⢕⢕⢕⢕⢕⢕⢕⢕⢕⢕⢕⢕⢕⢕⢜⢻⣧⡕⢕⢕⢕⢕⢕⢕⢕⢕⢕⢕⢕⢕⢕⢕⢕⢕⢕⢕⢕⢕⢕⢕⢕⢕⢕⢹⣧⢕⢕⢕⢕⢕⣵⣿⣿⢟⣽⣾⣿⣿⣿⣿⣿⣿⣿⣿⣿⣿⣿⣿⣿⣿⣿⣿⣿⣿⣿⣿⣿⣿⣿⣿⣿⣿⣿⣿⣿⣿⣿⣳⡷⢮⢝⢝⢻⢿⢟⢟⢝⢝⢕⢕⢕⢕⢕⢕⢕⢕⢕⢝⢜⢹⢷⡕⢹⣧⢕⢕⢕⢕⢕⢕⢻⢿⣿⣿⣿⣿⣿⣿⣿⢏⢕⢕⢝⢿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⢕⢇⡕⢝⢻⣿⣿⣿⣿⣿⣷⣕⣕⢕⢕⢕⢕⢕⢕⢕⢕⢕⢕⢕⢕⢕⢕⢕⢕⢕⢕⢕⢕⢕⢕⢕⢝⣿⣇⢕⢕⢕⢕⢕⢕⢕⢕⢕⢕⢕⢕⢕⢕⢕⢕⢕⢕⢕⢕⢕⢕⢕⢕⢜⢹⡕⢕⢕⣷⣿⡿⣻⣷⣿⣿⣿⣿⣿⣿⣿⣿⣿⡿⣿⣿⣿⣿⣿⣿⡿⣿⣿⢿⢿⣿⣿⡿⢿⢟⢿⣿⣿⣿⣿⡿⢟⢕⢕⢜⢇⢕⢕⢕⢕⢕⢕⢕⢕⢕⢕⢕⢕⢕⢕⢕⢕⢕⢕⢕⢕⢕⢻⢕⢜⢕⢕⢕⢕⢕⢕⡕⢕⢕⢝⢝⢟⢟⢝⢕⢕⢕⢕⢕⢕⣻⣿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⢝⢿⣿⣿⣿⣿⣿⣧⡕⢕⢕⢕⢕⢕⢕⢕⢕⢕⢕⢕⢕⢕⢕⢕⢕⢕⢕⢕⢕⢕⢕⢕⢻⣧⡕⢕⢕⢕⢕⢕⢕⢕⢕⢕⢕⢕⢕⢕⢕⢕⢕⢕⢕⢕⢕⢕⢕⢕⢜⣿⣧⣿⣿⢏⢕⢽⣻⣿⣿⢟⢟⢟⢿⢿⣿⣿⢱⢿⣿⣿⣿⢏⢕⢕⢕⢕⢕⢜⢝⢝⢕⢕⢕⢸⣿⣿⡿⢏⢕⢕⢕⢕⢕⢕⢕⢕⢕⢕⢕⢕⢕⢕⢕⢕⢕⢕⢕⢕⢕⢕⢕⢕⢕⢕⢕⢕⢕⢕⢑⠑⠕⢕⢕⢕⢕⢜⢗⢇⢕⢕⢕⣱⣕⢵⣷⣷⣿⣿⣿⢟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⢜⢟⢿⣿⣿⣿⣷⣵⡕⢕⢕⢕⢕⢕⢕⢕⢕⢕⢕⢕⢕⢕⢕⢕⢕⢕⢕⢕⢕⢕⢕⢝⢿⣕⢕⢕⢕⢕⢕⢕⢕⢕⢕⢕⢕⢕⢕⢕⢕⢕⢕⢕⢕⢕⢕⢕⢕⣿⣿⡟⢕⢕⢕⢕⢜⢿⡏⢕⢕⢕⢕⢕⢝⢕⢕⢕⢜⢟⢇⢕⢕⢕⢕⢕⢕⢕⢕⢕⢕⢕⢕⢕⡿⢇⢕⢕⢕⢕⢕⢕⢕⢕⢕⢕⢕⢕⢕⢕⢕⢕⢕⢕⢕⢕⢕⢕⢕⢕⢕⢕⢕⢕⢕⢕⡕⢕⢕⢄⠀⠀⢁⢕⢕⢕⢕⣱⣵⢷⢕⢕⢕⢕⢜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⢻⣿⣿⣿⣿⣧⡕⢕⢕⢕⢕⢕⢕⢕⢕⢕⢕⢕⢕⢕⢕⢕⢕⢕⢕⢕⢕⢕⢜⢻⣧⡕⢕⢕⢕⢕⢕⢕⢕⢕⢕⢕⢕⢕⢕⢕⢕⢕⢕⢕⢕⢱⣿⣿⢯⡇⢕⢕⢕⢕⢕⢜⢕⢕⢕⢕⢕⢕⢕⢕⢕⢕⢕⢕⢕⢕⢕⢕⢕⢕⢕⢕⢕⢕⢕⢕⢕⢕⢕⢕⢕⢕⢕⢕⢕⢕⢕⢕⢕⢕⢕⢕⢕⢕⢕⢕⢕⢕⢕⢕⢕⢕⣕⣱⣵⣵⣷⣷⣿⣿⢟⢕⢕⢕⠀⠀⢕⢔⢔⠑⠕⢕⢕⢕⢕⢕⢕⢕⢕⢕⢝⢿⣿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⢿⣿⣿⣿⣧⣕⢕⢕⢕⢕⢕⢕⢕⢕⢕⢕⢕⢕⢕⢕⢕⢕⢕⢕⢕⢕⢕⢜⢻⣕⢕⢕⢕⢕⢕⢕⢕⢕⢕⢕⢕⢕⢕⢕⢕⢕⢕⢕⣾⣿⢇⢕⢕⢕⢕⢕⢕⢕⢕⢕⢕⢕⢕⢕⢕⢕⢕⢕⢕⢕⢕⢕⢕⢕⢕⢕⢕⢕⢕⢕⢕⢕⢕⢕⢕⢕⢕⢕⢕⢕⢕⢕⢕⢕⢕⢕⢕⢕⢕⢕⣕⣱⣵⣷⣷⣷⣾⣿⣧⢝⢝⢝⢝⢝⢝⢕⢕⢕⢕⢕⢕⠀⢀⢕⢕⢕⢄⠀⠁⠑⢕⢕⢕⢕⢕⢕⢕⢕⢜⢿⣿⣧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⢻⢿⣿⣿⣧⣕⢕⢕⢕⢕⢕⢕⢕⢕⢕⢕⢕⢕⢕⢕⢕⢕⢕⢕⢕⢕⢕⢝⢧⢕⢕⢕⢕⢕⢕⢕⢕⢕⢕⢕⢕⢕⢕⢕⢕⢱⣿⡟⢕⢕⢕⢕⢕⢕⢕⢕⢕⢕⢕⢕⢕⢕⢕⢕⢕⢕⢕⢕⢕⢕⢕⢕⢕⢕⢕⢕⢕⢕⢕⢕⢕⢕⢕⢕⢕⢕⣕⣕⣕⣕⣵⣵⡵⢷⢷⢾⢟⢟⢟⢏⢝⢝⢕⢕⢕⢕⢕⢕⢕⢕⢕⢕⢕⢕⢕⢕⢕⢕⢕⢕⠕⠁⠀⠁⢕⢕⢄⠀⠀⠁⠑⢕⢕⢕⢕⢕⢕⢕⢹⣿⣷⢕⢕⢕⢕⢕⢕⢕⢕⢕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⢻⣿⣿⣷⣵⢕⢕⢕⢕⢕⢕⢕⢕⢕⢕⢕⢕⢕⢕⢕⢕⢕⢕⢕⢕⢜⢳⡕⢕⢕⢕⢕⢕⢕⢕⢕⢕⢕⢕⢕⢕⢕⣼⣿⢇⣵⣵⣵⣵⣵⣕⣕⣕⣕⣕⣕⡕⢕⢕⢕⢕⣕⣕⣵⣵⣵⡵⢵⢕⢕⢕⢕⢕⢕⢕⢕⢕⢕⢞⢏⢝⢝⢝⢝⢝⢝⢕⢕⢕⢕⢕⢕⢕⢕⢕⢕⢕⢕⢕⢕⢕⢕⢕⢕⢕⢕⢕⢕⢕⢕⢕⢕⢕⢕⢕⢕⢕⠀⠀⢀⢀⠀⠑⢕⢕⢄⠀⠀⢀⢕⡕⢕⢕⢕⢕⢕⢹⣿⣷⡕⢕⢕⢕⢕⢕⢕⢕⢕⢕⣽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⣧⡕⢕⢕⢕⢕⢕⢕⢕⢕⢕⢕⢕⢕⢕⢕⢕⢕⢕⢕⢕⢕⢕⢕⢕⢕⢕⢕⢕⢕⢕⢕⢕⢕⢕⢕⢱⣿⡿⢜⢝⢝⢝⢟⢟⢟⢝⢝⢝⢝⢝⢕⢕⢕⢕⢕⢕⢕⢕⢕⢕⢕⢕⢕⢕⢕⢕⢕⢕⢕⢕⢕⢕⢕⢕⢕⢕⢕⢕⢕⢕⢕⢕⢕⢕⢕⢕⢕⢕⢕⢕⢕⢕⢕⢕⢕⢕⢕⢕⢕⢕⢕⢕⢕⢕⢕⢕⢕⢕⢕⢕⢕⢀⠑⢕⢕⢕⢔⢕⠕⢕⢕⢄⠑⠝⢿⣷⣵⢑⠕⢕⢕⢹⣿⣧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⢞⢽⣧⡕⢕⢕⢕⢕⢕⢕⢕⢕⢕⢕⢕⢕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⠀⠀⠁⠁⠑⠑⢀⠕⢕⢕⢕⢄⠀⠁⠁⠀⢀⢕⢕⢕⢹⣿⣧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⢷⣕⢕⢕⢕⢕⢕⢕⢕⢕⢕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⢔⢔⢔⢔⢔⢔⢅⢄⢕⢕⢕⢕⢕⢔⢕⢕⢕⢕⢕⢕⢕⢻⣿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⢳⣕⡕⢕⢕⢕⢕⢕⢕⢕⢕⢕⢕⢕⢕⢕⢕⢕⢕⢕⢕⢕⢕⢕⢕⢕⢕⢕⢕⣿⣿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⢝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⢕⢕⢕⢕⢕⢕⢕⢕⢕⢕⢕⢕⢕⢕⢕⣿⣿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⢸⣿⣧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⢸⣿⣇⢕⢕⢕⢕⢕⢕⢕⢕⢕⢕⠕⠑⢑⢕⢕⢕⢕⢕⢕⢕⢕⢕⢕⢕⢕⢕⢕⢕⢕⢕⢕⢕⢕⢕⢕⢕⢕⢕⢕⢕⢕⢕⢱⡕⢕⢕⢕⢕⢕⢕⢕⢕⢕⢕⢕⢕⢕⢕⢕⢕⢕⢕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⢱⣷⢕⢕⢕⢕⢕⢕⢕⢕⢕⢕⢕⢕⢕⢕⢕⢕⢸⣿⣿⣷⣕⠕⠕⠑⠑⢁⢕⢄⢔⢕⢕⢕⢕⢕⢕⢕⢕⢕⢕⢕⢕⢕⢕⢕⢕⢕⢕⢕⢕⢕⢕⢕⢕⢕⢕⢕⢕⢕⢕⢕⢕⢜⣷⡕⢕⢕⢕⢕⢕⢕⢕⢕⢕⢕⢕⢕⢕⢕⢕⢕⢕⢸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⡏⢕⢕⢕⢕⢕⢕⢕⢕⢕⢕⢕⢕⢕⢕⢕⢕⣼⣿⣧⢕⢕⢕⢕⢕⢕⢕⢕⢕⢕⢕⢕⢕⢕⢕⣸⣿⣿⣿⣿⣧⣔⡔⢕⢕⢕⢕⢕⢕⢕⢕⢕⢕⢕⢕⢕⢕⢕⢕⢕⢕⢕⢕⢕⢕⢕⢕⢕⢕⢕⢕⢕⢕⢕⢕⢕⢕⢕⢕⢕⢕⢻⣷⡕⢕⢕⢕⢕⢕⢕⢕⢕⢕⢕⢕⢕⢕⢕⢕⢕⢕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⣿⣿⣿⣇⢕⢕⢕⢕⢕⢕⢕⢕⢕⢕⢕⢕⢕⢕⣿⣿⣿⣿⣿⣿⣿⡟⠀⢕⢕⢕⢕⢕⢕⢕⢕⢕⢕⢕⢕⢕⢕⢕⢕⢕⢕⢕⢕⢕⢕⢕⢕⢕⢕⢕⢕⢕⢕⢕⢕⢕⢕⢕⢕⢕⢸⣿⣷⡕⢕⢕⢕⢕⢕⢕⢕⢕⢕⢕⢕⢕⢕⢕⢕⢕⢸⣿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⠕⢕⢕⢕⢕⢕⢕⢕⢕⢜⢿⢿⣿⣿⣧⡕⢕⢕⢕⢕⢕⢕⢕⢕⢕⢕⢕⢕⣿⣿⣿⣿⣿⡿⢿⢟⢏⢕⢕⢕⢕⢕⢕⢕⢕⢕⢕⢕⢕⢕⢕⢕⢕⢕⢕⢕⢕⢅⢔⢕⠕⢕⢕⢕⢕⢕⢕⢕⢕⢕⢕⢕⢕⢕⢜⣿⣿⣿⡕⢕⢕⢕⢕⢕⢕⢕⢕⢕⢕⢕⢕⢕⢕⢕⢕⢿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⠀⢕⢕⢕⢕⢕⢕⢕⢕⣼⣷⣵⣕⢝⢝⢟⢕⢕⢕⢕⢕⢕⢕⢕⢕⢕⢕⢕⣿⣯⣝⣑⣑⣕⣥⣴⣾⣿⣧⢕⢕⢕⢕⢕⢕⢕⢕⢕⢕⢕⢕⠕⢕⢕⢕⢕⢕⢕⢕⢁⠀⠁⢑⢕⢕⢕⢕⢕⢕⢕⢕⢕⢕⢕⢕⢻⣿⣿⣿⡕⢕⢕⢅⢕⢕⢕⢕⢕⢕⢕⢕⢕⢕⢕⢕⢸⣿⣧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⢕⢕⢕⢕⢕⢕⢕⠀⢕⢕⢕⠀⣧⢕⢕⢕⣿⣿⣿⣿⣿⣷⣶⣶⣧⡕⢕⢕⠀⢕⢕⢕⠕⢕⢸⣿⣿⣿⣿⡿⢿⢟⣟⣟⣟⣟⣗⣕⢕⢕⢅⠕⢕⢕⢕⢕⢁⠕⢕⢄⢑⢕⢕⢕⢕⢕⢕⢔⢑⢕⢕⢕⢕⢕⢕⢕⢕⢕⢕⢕⢕⢕⢸⣿⣟⣿⣿⡕⢕⢕⢔⢕⢕⢕⢕⢕⢕⢕⢕⢕⢕⢕⢕⢻⣿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⢗⢗⢕⢕⢕⢕⢕⢕⢕⢕⢕⢕⢕⢕⢕⢕⢕⢕⢕⢕⢕⢕⢕⢕⢕⢕⢕⢕⢕⢕⢕⢕⢕⢕⢕⢕⢕⢕⢕⢕⢕⢕⢕⢕⢕⢕⢕⢕⢕⢕⢕⢕⢕⢕⢕⢕⢕⢕⢕⢕⢕⢕⢕⢕⣼⣿⢇⢕⢕⢕⢔⢕⢕⢕⠀⠁⢕⢑⢱⣿⡕⢕⢕⢿⣿⣽⣽⣵⣧⣼⣽⣝⣻⣧⢕⢔⠀⢕⢕⢑⢕⢸⣿⣿⣿⣿⣷⣿⣿⡿⠟⠟⠛⠛⠛⠁⠑⢕⢔⠑⢕⢕⢕⢕⢔⢅⠑⢕⢕⢄⢅⢑⠑⠕⢕⢕⢕⢕⢕⢕⢕⢕⢕⢕⢕⢕⢕⢕⢕⢸⣿⣿⣾⣿⣷⡕⢕⢕⢕⢕⢕⢕⢕⢕⢕⢕⢕⠕⢕⢕⢜⣿⣿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⡟⢕⢕⢕⢕⠀⢕⢕⢕⠔⢔⢕⢁⣾⣿⣷⢕⢕⠂⠈⠙⠉⠉⠉⠙⠟⢿⣿⣿⣧⢕⠀⠀⢕⢕⠕⢸⣿⣿⣿⣿⡿⢟⠁⠀⢀⠀⠀⢀⠐⠐⠔⢄⢕⢔⠀⠁⠕⢕⢕⢕⢔⢀⠁⠑⢕⢕⢕⢕⢕⢕⢕⢕⢕⢅⢕⢕⢕⢕⢕⢕⢕⢕⢕⢕⣿⣿⣿⣿⣧⡕⢕⢕⢕⢕⢕⠕⢕⢕⢕⢕⢄⢀⠁⢕⢕⢜⢻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⡿⢕⢕⢕⢕⢕⢄⢕⢕⢕⠀⠕⢕⢸⣿⣏⠅⠀⠕⢄⢔⠐⢁⢄⢀⠀⠄⢀⢘⢿⣿⡇⠀⢀⡇⢕⠀⣼⣿⣿⣿⣿⡏⣄⣴⣕⣤⣔⡕⠑⠑⢔⠀⠁⢕⢕⢔⠀⠀⠀⠑⠕⢕⢕⢕⢔⢕⠑⠑⠕⢕⢕⢕⢕⢕⢕⢕⢕⢕⢑⢕⢕⢕⢕⢕⢕⣿⣿⢏⣻⣿⣿⡇⢕⢕⢕⠀⠀⢕⢕⢕⢕⢸⣇⢕⢕⠁⢕⢕⢕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⣟⣕⣵⡷⢕⢕⢕⢕⠕⢕⢕⠀⠀⢄⣿⡿⠑⠀⢄⢕⢕⣶⣷⠅⠁⠁⠀⠀⢸⣷⣮⣿⡇⠀⢱⡇⠕⢰⣿⣿⣿⣿⣿⣾⣿⣿⡏⠛⢏⠁⢀⠀⢕⠀⠀⣧⣷⣧⡕⠀⢀⡄⠀⢀⠕⠕⢕⢕⢄⠀⢀⢔⠕⠑⠁⠀⠁⢅⢕⢕⢕⢕⢕⢕⢕⢕⢕⣿⣿⣱⣿⣿⡿⢕⢕⢑⢄⠄⢔⢕⢕⢕⢕⣾⣿⣷⣕⢔⢅⢕⢝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⡿⢕⢕⠑⢕⢕⠁⢕⢕⠀⠀⢸⣟⣥⡀⠀⢕⣵⣷⠁⢕⢀⢄⢀⢔⠀⣼⣿⣿⣿⠕⢄⣾⢇⢅⣾⣿⣿⣿⣿⣿⣿⣿⣿⣿⡄⠕⢱⣵⣵⢱⠔⣱⣿⣿⡿⢕⣰⣿⣿⣷⣧⣄⢀⢀⢕⠕⢕⠈⢕⢔⢔⢔⢔⢅⢅⢕⢕⢕⢕⢕⢕⢕⢕⢕⣿⣿⣿⣟⣏⣱⣵⣾⡕⠀⠀⠁⠑⢕⢕⣼⣿⡿⢿⣿⣷⣕⢕⢕⢕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⣵⣿⡟⢕⠕⠁⠀⠀⢕⢔⠕⢕⠀⢕⢕⢻⣿⣿⣔⢜⢿⣿⣧⡑⢸⣿⡇⠕⣰⣿⣿⡿⠏⢄⣾⣿⣵⣿⣿⣿⣿⣿⣿⣿⣿⣿⣿⣿⣿⣦⣜⣟⣏⣡⣾⣿⣿⣿⣿⣿⣿⣿⣿⣿⣿⣿⣿⡗⠀⢀⣀⢕⠕⠑⠅⠕⢑⢕⢕⢕⢕⢕⢕⢕⢕⢕⢕⢕⣿⣿⣿⣿⣿⣿⣿⣿⢕⠀⠀⠀⢀⢕⣵⣿⣿⢕⢕⢝⢻⣿⣿⣷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⣵⣾⣿⢟⢏⢑⢀⢄⢄⣰⡔⢕⢕⠀⠀⠀⠕⢕⢜⣿⣿⣿⣿⣿⣿⣿⣿⣧⣵⣵⣾⣿⣟⣏⣥⣷⣿⣿⣿⣿⣿⣿⣿⣿⣿⣿⣿⣿⣿⣿⣿⣿⣿⣿⡿⢿⢿⣿⢿⣿⣼⣽⣿⣿⣿⣿⣿⣿⣿⣿⠇⠐⣱⣿⢗⢕⢕⢕⢕⢕⢕⢕⢕⢕⢕⢕⢕⢕⠑⠕⢕⢹⣿⣿⣿⢿⢿⠿⠑⠀⠀⠀⢄⣱⣾⣿⡿⢕⢕⢕⢕⢕⢕⢝⢟⢟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⢕⢕⢕⢕⢕⢕⢕⢕⢕⢕⢕⢕⢕⢕⢕⢕⢕⢕⢕⢕⢕⢕⢕⢕⢕⢕⢿⣿⣽⣵⣵⣵⣵⣷⣷⣿⣿⣷⢕⠑⠀⠀⠀⠀⢕⢕⢜⣿⣿⣿⣯⣵⣾⢏⣿⣝⣹⣽⣿⣿⣿⣿⣿⣿⣿⣿⣿⣿⣿⣿⣿⣿⣿⣿⣿⣿⣿⣿⣿⣿⣿⣿⣿⡿⢟⢟⢝⢝⢿⣿⣿⣿⣿⣿⣿⣿⡏⠔⢱⡧⢕⢕⣕⣵⣵⣧⡕⢕⢕⢕⢕⢕⢕⢕⠕⠀⢀⢕⢜⣿⣿⣷⣧⡕⢄⢀⢄⣰⣵⣾⣿⡿⢏⢕⢕⢕⢕⢕⢕⢕⢕⢕⢕⢕⠀</a:t>
            </a:r>
            <a:br/>
            <a:r>
              <a:t>⢕⢕⢕⢕⠅⢅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⠕⠕⠕⠕⢕⢕⢕⢕⢕⢕⢕⢕⢕⢕⢕⢕⢕⢕⢕⢝⢟⢟⢟⢟⢟⢏⢝⢕⢹⣿⣇⢔⠀⠀⠀⠀⢕⢕⡕⢹⣿⣿⡿⢏⢝⢝⢞⢟⣿⣿⣿⣿⣿⣿⣿⣿⣿⣿⣿⣿⣿⣿⣿⣿⣿⣿⣿⣿⣿⣿⣿⣿⣿⣿⡏⢕⢕⢕⢕⢕⢕⢸⣿⣿⣿⣿⣿⣿⢕⡧⢕⣵⣷⣿⣿⣿⣿⢟⢕⢕⢕⢕⢕⢕⢕⢕⠀⠀⠀⢕⢕⢸⣿⣿⣿⣿⣿⣿⣿⡿⢿⢟⢏⢕⢕⢕⢕⢕⢕⢕⢕⢕⢕⢕⢕⢕⠀</a:t>
            </a:r>
            <a:br/>
            <a:r>
              <a:t>⢕⢕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⠕⠕⠕⢕⢕⢕⢕⢕⢕⢄⢄⢄⢅⢑⢑⢕⢕⢕⢕⢕⢕⢕⢕⢕⢕⢕⢕⢕⢕⢕⢕⢕⢕⢕⢕⢕⢻⣿⣇⢄⠀⠀⢄⠀⢹⣿⣧⢻⣿⡇⢕⢕⢕⢕⢕⣿⣿⣿⣿⣿⣿⣿⣿⣿⣿⢟⣿⣿⣿⣿⣿⣿⣿⣿⣿⣿⣿⣿⣿⣿⣿⣷⣕⡕⢕⢕⢕⣱⣿⣿⣿⣿⣿⣿⣿⡿⢇⢕⢻⣿⣿⡿⢏⢅⢕⢕⢕⢕⢕⢕⢕⢕⢕⠀⠀⠀⢕⢕⢕⢻⣿⣿⢕⢝⢕⢕⢕⢕⢕⢕⢕⢕⢕⢕⢕⢕⢕⢕⢕⢕⢕⢕⢕⠀</a:t>
            </a:r>
            <a:br/>
            <a:r>
              <a:t>⢕⢕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⢔⢅⢅⢔⢕⢕⢕⢕⢕⢕⢕⢕⢕⢕⢕⢕⢕⢕⢕⢕⢕⢕⢕⢕⢕⢕⢕⢕⢕⢕⢕⢕⢕⢕⢕⢻⣿⣧⡕⢔⢸⡇⢕⢜⢿⡎⣿⣿⣕⣕⣕⣵⣿⣿⣿⣿⣿⣿⣿⣿⣿⣿⣿⣵⣿⣿⣿⣿⣿⣿⣿⣿⣿⣿⣿⣿⣿⣿⣿⣿⣿⣿⣿⣿⣿⣿⣿⣿⣿⣿⣿⣿⣿⢇⢕⠕⠕⠜⢝⢕⢕⢔⢕⢕⢕⢕⢕⢕⢕⢕⠀⠀⠀⠀⢕⢕⢕⢜⣿⣿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⣧⡕⣷⢕⢕⢕⢕⢹⣿⣿⣿⣿⣿⣿⣿⣿⣿⣿⣿⣿⣿⣿⣿⣿⣿⣿⣿⣿⣿⣿⣿⣿⣿⣿⣿⣿⣿⣿⣿⣿⣿⣿⣿⣿⣿⣿⣿⣿⣿⣿⣿⣿⣿⢇⢔⢕⢕⢁⢕⢕⢕⢕⢕⢕⢕⢕⢕⢕⢕⢕⢕⢔⢕⢕⢕⠕⢕⢕⢕⢹⣿⣷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⠑⠀⠁⠁⢕⢕⢕⢕⢕⢕⢕⢕⢕⢕⢕⢕⢕⢕⢕⢕⢕⢕⢕⢕⢕⢕⢕⢕⢕⢕⢕⢕⢕⢕⢕⢕⢕⢕⢕⢝⢿⣿⣿⢕⢕⢕⢕⢕⢿⣿⣿⣿⣿⣿⣿⣿⣿⣿⣿⣿⣿⣿⣿⣿⣿⣿⣿⣿⣿⣿⣿⣿⣿⣿⣿⣿⣿⣿⣿⣿⣿⣿⣿⣿⣿⣿⣿⣿⣿⣿⣿⣿⠇⢕⢕⢔⢅⢕⢕⢕⢕⢕⢕⢕⢕⢕⢕⢕⢕⢕⢕⢕⢕⢕⢕⢔⠕⢕⢕⢕⣿⣿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⢜⣿⣿⣿⣿⣿⣿⣿⣿⣿⣿⣿⣿⣿⣿⣿⣿⣿⣿⣿⣿⣿⣿⣿⣿⣿⣿⣿⣿⣿⣿⣿⣿⣿⣿⣿⣿⣿⣿⣿⣿⣿⡟⢕⢕⢕⢕⢕⢕⢕⢕⢕⢕⢕⢕⢕⢕⢕⢕⢕⢕⢕⢄⢕⢕⢕⢕⢕⠄⠕⢕⢕⢸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⠑⠑⠕⠕⠕⠕⠕⠕⢕⢕⢕⢕⢕⢕⢕⢕⢕⢕⢕⢕⢕⢕⢕⢕⢕⢕⢕⢕⢕⢕⢕⢕⢕⢕⢕⢕⢕⢕⢕⢕⢕⢸⣿⡇⢕⢕⢕⢕⢕⢘⢿⣿⣿⣿⣿⣿⣿⣿⣿⣿⣿⡿⢿⢟⢟⢟⢟⢟⢟⢛⢟⢿⢿⣿⣿⣿⣿⣿⣿⣿⣿⣿⣿⣿⣿⣿⣿⣿⡿⢇⢔⢕⢕⢕⢕⢕⢕⢕⢕⢕⢕⢕⢕⢕⢕⢕⢕⢕⢕⢕⢕⢕⢕⢕⢕⢕⢕⢕⢕⢕⢕⢿⣿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⠀⠀⠀⠀⠀⠐⢕⢕⢕⢕⢕⢕⢕⢕⢕⢕⢕⢕⢕⢕⢕⢕⢕⢕⢕⢕⢕⢕⢕⢕⢕⢕⢕⢕⢕⢕⢕⢕⢕⢕⢜⣿⣿⢕⢕⢕⢕⢕⢕⢌⢻⣿⣿⣿⣿⣿⣿⣿⣿⣷⣵⣵⣧⡕⣵⣵⢱⣷⣶⣷⣷⣾⣿⣿⣿⣿⣿⣿⣿⣿⣿⣿⣿⣿⣿⡿⢏⢕⢕⢕⢕⢕⢕⢕⢕⢕⢕⢕⢕⢕⢕⢕⢕⢕⢕⢕⢕⢕⢕⢕⢕⢕⢕⢕⢕⢕⢕⢕⢕⢕⢸⣿⣧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⢄⢄⢄⢄⢔⢔⢔⢔⢔⢕⢕⢕⢕⢕⢕⢕⢕⢕⢕⢕⢕⢕⢕⢕⢕⢕⢕⢕⢕⢕⢕⢕⢕⢕⢕⢕⢕⢕⢕⢕⢕⢕⢕⣿⣿⡕⢕⢕⢕⢕⢕⢕⢕⢘⢿⣿⣿⣿⣿⣿⣿⣿⣿⣿⣿⣿⣿⣿⣿⣿⣿⣿⣿⣿⣿⣿⣿⣿⣿⣿⣿⣿⣿⣿⣿⢟⢝⢕⢕⢕⢕⢕⢕⢕⢕⢕⢕⢕⢕⢕⢕⢕⢕⢕⢕⢕⢕⢕⢕⢕⢕⢕⢕⢕⢕⢕⢕⢕⢕⢕⢕⢕⢕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⢑⢑⢕⢕⢁⢁⢁⢁⢅⢅⢕⢕⢕⢕⢕⢕⢕⢕⢕⢕⢕⢕⢕⢕⢕⢕⢕⢕⢕⢕⢕⢕⢕⢕⢕⢕⢕⢕⢕⢕⢕⢕⢕⢕⢕⢕⢕⢕⢕⢕⢸⣿⡇⢕⢕⢕⢕⢕⢕⢕⢕⢕⢝⢻⣿⣿⣿⣿⣿⣿⣿⣿⣿⣿⣿⣿⣿⣿⣿⣿⣿⣿⣿⣿⣿⣿⣿⣿⣿⢿⢏⢕⢕⢕⢕⢕⢕⢕⢕⢕⢕⢕⢕⢕⢕⢕⢕⢕⢕⢕⢕⢕⢕⢕⢕⢕⢕⢕⢕⢕⢕⢕⢕⢕⢕⢕⢕⢕⢕⢕⣿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⢕⢕⢕⢕⢕⢕⢕⢕⢕⢕⢕⢕⢕⢕⢕⢕⢕⢕⢕⢕⢕⢕⢕⢕⢕⢕⢸⣿⣷⢕⢕⢕⢕⢕⢕⢕⢕⢕⢕⢕⢕⢝⠻⢿⣿⣿⣿⣿⣿⣿⣿⣿⣿⣿⣿⣿⣿⣿⣿⣿⣿⡿⢟⢏⢕⢕⢕⢕⢕⢕⢕⢕⢕⢕⢕⢕⢕⢕⢕⢕⢕⢕⢕⢕⢕⢕⢕⢕⢕⢕⢕⢕⢕⢕⢕⢕⢕⢕⢕⢕⢕⢕⢕⢕⢕⢕⢸⣿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⠑⠑⠑⠑⢕⢕⢕⢑⠅⢅⢕⢕⢕⢕⢅⢅⢅⢕⢕⢕⢕⢕⢕⢕⢕⢕⢕⢕⢕⢕⢕⢕⢕⢕⢕⢕⢕⢕⢕⢕⢕⢕⢕⢕⢕⢕⢕⢕⢕⢕⢕⢕⢕⢕⢕⢕⢕⢕⢕⢕⢕⢕⢕⢕⢜⣿⣿⢕⢕⢕⢕⢕⢕⢕⢕⢕⢕⢕⢕⢕⢑⢕⢝⢟⢿⣿⣿⣿⣿⣿⣿⣿⣿⣿⣿⡿⢟⢏⢕⢕⢕⢕⢕⢕⢕⢕⢕⢕⠑⢕⢕⢕⢕⢕⢕⢕⢕⢕⢕⢕⢕⢕⢕⢕⢕⢕⢕⢕⢕⢕⢕⢕⢕⢕⢕⢕⢕⢕⢕⢕⢕⢕⢕⢕⢸⣿⣧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⢄⢄⢕⢕⢕⢕⢕⠕⢑⢑⢑⢑⢕⢕⢕⢕⢕⢕⢕⢕⢕⢕⢕⢕⢕⢕⢕⢕⢕⢕⢕⢕⢕⢕⢕⢕⢕⢕⢕⢕⢕⢕⢕⢕⢕⢕⢕⢕⢕⢕⢕⢕⢕⢕⢕⢕⢕⢕⢕⢕⢕⢕⢕⣿⣿⢕⢕⢕⢕⢕⢕⢕⢕⢕⢕⢕⢕⢕⢕⢕⠕⢀⢕⢕⢜⢝⢻⢿⡿⢿⢟⢝⢕⢕⢕⢕⢕⢕⢕⢕⢕⢕⢕⢕⢕⢕⢕⠀⠕⢕⢕⢕⢕⢕⢕⢕⢕⢕⢕⢕⢕⢕⢕⢕⢕⢕⢕⢕⢕⢕⢕⢕⢕⢕⢕⢕⢕⢕⢕⢕⢕⢕⢕⣿⣿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⢑⢑⢑⠑⢅⢕⢕⢕⢕⢅⢕⢕⢕⢕⢕⢕⠑⠑⠕⢕⢕⢕⢕⢕⢕⢕⢕⢕⢕⢕⢕⢕⢕⢕⢕⢕⢕⢕⢕⢕⢕⢕⢕⢕⢕⢕⢕⢕⢕⢕⢕⢕⢕⢕⢕⢕⢕⢕⢕⢕⢕⢕⢕⢕⢕⢸⣿⣇⢕⢕⢕⢕⢕⢕⢕⢕⢕⢕⢕⢕⢕⠑⠀⢕⢕⢕⢕⢕⢕⢕⢕⢕⢕⢕⢕⢕⢕⢕⢕⢕⢕⢕⢕⢕⢕⢕⢕⠕⠀⠀⠀⢕⢕⢕⢕⢕⢕⢕⢕⢕⢕⢕⢕⢕⢕⢕⢕⢕⢕⢕⢕⢕⢕⢕⢕⢕⢕⢕⢕⢕⢕⢕⢕⢕⢕⢻⣿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⢔⢔⢕⠕⠕⠕⢑⢕⢕⢕⢕⠁⠁⢕⢕⢕⢕⢕⢕⢕⢕⢕⢕⢕⢕⢕⢕⢕⢕⢕⢕⢕⢕⢕⢕⢕⢕⢕⢕⢕⢕⢕⢕⢕⢕⢕⢕⢕⢕⢕⢕⢕⢕⢕⢕⢕⢕⢕⢕⢕⢕⢕⢕⢕⢕⣿⣿⡕⢕⢕⢕⢕⢕⢕⢕⢕⢕⢕⢕⠑⠀⠀⠀⠑⢕⢕⢕⢕⢕⢕⢕⢕⢕⢕⢕⢕⢕⢕⢕⢕⢕⢕⢕⢕⠕⠁⠀⠀⠀⠀⢕⢕⢕⢕⢕⢕⢕⢕⢕⢕⢕⢕⢕⢕⢕⢕⢕⢕⢕⢕⢕⢕⢕⢕⢕⢕⢕⢕⢕⢕⢕⢕⢕⢕⢸⣿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⢑⢕⢕⢕⢅⢄⢄⢕⢕⠕⢕⢕⢕⢕⢕⢕⢕⢕⢕⢕⢕⢕⢕⢕⢕⢕⢕⢕⢕⢕⢕⢕⢕⢕⢕⢕⢕⢕⢕⢕⢕⢕⢕⢕⢕⢕⢕⢕⢕⢕⢕⢕⢕⢕⢕⢕⢕⢕⢕⢕⢕⢕⢕⢕⢕⢕⢕⢸⣿⡇⢕⢕⢕⢕⢕⢕⢕⢕⢕⢕⢕⢀⠀⠀⠀⠀⠀⠁⠑⠕⢕⢕⢕⢕⢕⢕⢕⢕⢕⢕⢕⢕⠑⠑⠁⠀⠀⠀⠀⠀⠀⠀⢕⢕⢕⢕⢕⢕⢕⢕⢄⢕⣱⢇⢕⢕⢁⢕⢕⢕⢕⢕⢕⢕⢕⢕⢕⡕⢕⢕⢕⢕⢕⢕⢕⢕⢜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⣷⣷⣵⣵⣵⣕⣕⣕⡕⢸⣿⣇⢕⢜⢝⢕⠕⢕⢕⢕⢕⢕⢕⢔⠀⠀⠀⠀⠀⠀⠀⠀⢔⢕⠕⠑⢕⢕⢕⢕⢕⠁⠕⢕⢕⢀⠀⠀⠀⠀⠀⠀⠀⢕⢕⢕⢕⢕⢕⢕⣱⢕⢕⢞⢕⢕⢕⢕⠕⠕⢕⣕⣱⣵⣵⣷⣾⣿⣿⢇⢕⢕⢕⢕⢕⢕⢕⢕⢕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⢁⢕⢕⢕⢕⢕⢕⢕⢕⢕⢕⢕⢕⢕⢕⢕⢕⢕⢕⢕⢕⢕⢕⢕⢕⢕⢕⢕⢕⢕⢕⢕⢕⢕⢕⢕⢕⢕⢕⢕⢕⢕⢕⣿⣿⣽⣽⣿⣟⣟⣿⣿⢿⣿⣿⢿⣿⢕⢕⢕⢕⠐⢕⢇⢕⣷⣿⣷⢕⠀⠀⠀⠀⠀⠀⢀⢕⡕⢕⠀⠀⠁⢕⢕⠕⠀⠀⠀⢕⢕⢕⢀⠀⠀⠀⠀⠀⠀⢕⢕⡱⢕⢕⢕⢞⢕⠁⢕⢕⢕⢕⢕⣱⠑⢱⢿⣿⣿⣿⣿⣿⣿⡿⢇⣱⣕⢕⢕⢑⢕⢕⢕⢕⢕⣿⣿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⠁⠁⠁⠕⢕⢕⢕⢕⢕⢕⢕⢕⢕⢕⢕⢕⢕⢕⢕⢕⢕⢕⢕⢕⢕⢕⢕⢕⢕⢕⢕⢕⢕⢕⢕⢕⢕⢕⢕⢕⢕⢕⢕⢿⣿⣞⢿⣿⣿⣿⣿⣿⣿⣿⡾⠁⢷⢕⢕⢕⢕⠀⢕⢕⢕⢕⢕⢕⠕⠀⠀⠀⠀⠀⢀⣼⡿⢕⢕⢀⠀⠀⠁⠑⠀⠀⠀⢀⢕⢕⣷⣵⠀⠀⠀⠀⠀⠀⢕⢝⢕⢕⢕⢕⢕⠕⢀⢕⢕⢕⢕⢕⡏⠀⣕⣵⣵⣿⣿⣿⣾⣿⣿⣿⣿⡇⢕⢕⠁⠁⠀⠀⠕⢕⣿⣿⣿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⠕⠕⠀⢀⢅⢄⢅⢕⢕⢕⢕⢕⢕⢕⢕⢕⢕⢕⢕⢕⢕⢕⢕⢕⢕⢕⢕⢕⢕⢕⢕⢕⢕⢕⢕⢕⢕⢕⢕⢕⢕⢕⢕⢕⢱⣿⣿⣻⣿⣿⣿⣿⣟⣻⣯⣕⡕⠀⢸⢕⢕⢕⢕⢕⢕⢕⢕⢕⢕⢕⠁⠀⠀⠀⠀⢀⣼⣿⢇⢕⢕⢕⢄⢀⣀⣀⣀⣠⢆⢕⢕⢕⢹⣿⣧⠀⠀⠀⠀⢕⢕⢕⢕⢕⢕⢕⢕⠀⢕⢕⢕⢕⢕⣸⢇⢔⣽⣿⣿⣿⣿⣿⣿⣿⣿⣿⣿⣷⣵⣕⢕⢔⢄⢀⢕⢕⣿⣿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⣸⣿⣏⣿⣿⣿⣿⣿⣿⣿⣿⣿⣟⢄⢸⢕⢕⢕⢸⢕⢕⢕⢕⢕⢕⢕⠀⠀⠀⠀⢀⣼⡿⢕⢕⢕⢕⢕⢱⣷⣿⣿⡿⢫⣼⣧⢕⢕⢜⢹⣿⣇⢀⠀⠀⢕⢕⢕⢕⢕⢕⢕⢕⠀⢕⢕⢕⢕⢱⣿⠑⢱⣾⣿⣿⣿⣿⣿⣿⣿⣿⣿⣿⣿⣿⣿⣷⣧⡕⢕⢕⢕⣿⣿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⢕⢕⢕⢕⢕⢕⢕⢕⢕⢕⢕⢕⢕⢕⢕⢕⢕⢕⢕⢕⢕⢕⢕⢕⢕⢕⢕⢕⢕⣱⣾⡿⣟⣵⣿⣿⣿⣿⣿⣿⣿⣿⣿⣿⢕⢕⢕⢕⢕⢸⢕⢕⢕⢕⢕⢕⠕⠀⠀⠀⣠⣾⢟⢕⢕⢕⢕⢕⣱⣿⣿⣿⡿⢱⣿⣿⣿⢇⢕⢕⢕⢹⣿⣷⣔⢄⢕⢕⢕⢕⢕⢕⢕⢕⠀⢕⢕⢕⢕⣼⣿⠀⢜⢝⢿⣿⣿⣿⣿⣿⡿⢿⣿⣿⣿⣿⣿⣿⣿⣿⣷⣕⢕⣿⣿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⠁⠁⠁⢅⢄⢕⢕⢕⢕⢕⢕⢕⢕⢕⢕⢕⢕⢕⢕⢕⢕⢕⢕⢕⢕⢕⢕⢕⢕⢕⢕⢕⢕⣼⣿⢟⣽⣿⣿⣿⣿⣿⣿⣿⣿⣿⣿⡿⢟⢕⢕⢕⢕⢕⢸⢕⢕⢕⢕⢕⢕⢄⢔⢔⢕⢞⢕⢕⢕⢕⢕⢕⣼⣿⣿⡿⢕⢕⢸⣿⡟⢕⢕⢕⢕⢕⢕⢜⢏⢎⢕⢕⢕⢕⡇⢕⢕⢕⢕⢱⠕⢕⢕⢱⣿⣿⢄⢕⢱⣿⣿⣿⣿⣿⣿⣿⣿⣿⣿⣿⣿⣿⣿⣿⣿⣿⣿⣷⣝⣿⣿⣕⢕⢕⢕⢕⢕⢕⢕⢕⢕⢕⢕⢕⢕⢕⠀</a:t>
            </a:r>
            <a:br/>
            <a:r>
              <a:t>⢕⢕⢕⠀⢕⢕⢕⢕⢕⢕⢕⢕⢕⢕⢕⢕⢕⢕⢕⢕⢕⢕⢕⢕⢕⢕⢕⢕⢕⢕⢕⢕⢕⢕⢕⢕⢕⢕⢕⢕⢕⢕⢕⢕⢕⢕⢕⢕⢕⢕⢕⢕⢕⢕⢕⢕⢕⢕⢕⢕⢕⢕⢕⢕⢕⢕⢕⢕⢕⢕⢕⢕⢕⢕⢕⢕⢕⢕⢕⢕⢕⢕⢕⢕⢕⢕⢕⢕⢕⢕⠕⠑⠀⠀⢀⢄⢔⢕⢕⢕⢕⢕⢕⢕⢕⢕⢕⢕⢕⢕⢕⢕⢕⢕⢕⢕⢕⢕⢕⢕⢕⢕⢕⢕⢕⢱⣿⡿⣫⣿⣿⣿⣿⣿⣿⣿⣿⣿⣿⣿⣿⣷⡇⠁⢸⡇⢕⢕⣼⠑⢕⢕⢕⢕⠑⣾⣷⡕⢷⣿⣷⣵⣵⣵⢕⢕⢜⠟⠏⢕⢕⢱⢞⢏⢕⢕⢕⢕⢕⣕⣵⣵⣾⢱⣇⢕⢕⢕⡇⢕⢕⢕⠑⣸⡄⠑⢕⣾⣿⣿⢕⢕⣾⣿⣿⣿⣿⣿⣿⣿⣿⣿⣿⣿⣿⣿⣿⣿⣿⣿⣿⣿⣿⣯⡻⣿⣧⢕⢕⢕⢕⢕⢕⢕⢕⢕⢕⢕⢕⢕⠀</a:t>
            </a:r>
            <a:br/>
            <a:r>
              <a:t>⢕⢕⢕⢄⠁⢕⢕⢕⢕⢕⢕⢕⢕⢕⢕⢕⢕⢕⢕⢕⢕⢕⢕⢕⢕⢕⢕⢕⢕⢕⢕⢕⢕⢕⢕⢕⢕⢕⢕⢕⢕⢕⢕⢕⢕⢕⢕⢕⢕⢕⢕⢕⢕⢕⢕⢕⢕⢕⢕⢕⢕⢕⢕⢕⢕⢕⢕⢕⢕⢕⢕⢕⢕⢕⢕⢕⢕⢕⢕⢕⢕⢕⢕⢕⢕⢕⢕⢕⢕⢕⢀⢔⢔⢕⢕⢕⢕⢕⢕⢕⢕⢕⢕⢕⢕⢕⢕⢕⢕⢕⢕⢕⢕⢕⢕⢕⢕⢕⢕⢕⢕⢕⢕⢕⢕⣿⣿⣹⣿⣿⣿⣿⣿⣿⣿⣿⣿⣿⣿⣿⣿⣿⡇⠀⣸⡇⢕⢱⣿⠀⢕⢕⢕⢕⣸⣿⣿⣿⢸⣿⣿⣿⣿⣵⡕⢕⠑⠀⠀⠀⠀⢄⢕⢕⢕⢕⣵⣧⣿⣿⣿⣿⡇⣿⣿⢕⢕⢸⣿⡕⢕⢕⠀⣿⡇⠀⢄⣿⣿⣿⡇⠀⢹⣿⣿⣿⣿⣿⣿⣿⣿⣿⣿⣿⣿⣿⣿⣿⣿⣿⣿⣿⣿⣿⣷⡽⣿⣧⢕⢕⢕⢕⢕⢕⢕⢕⢕⢕⢕⢕⠀</a:t>
            </a:r>
            <a:br/>
            <a:r>
              <a:t>⢕⢕⠀⠀⠀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⢧⣿⣿⣿⣿⣿⣿⣿⣿⣿⣿⣿⣿⣿⣿⣿⢕⢄⣿⡇⢕⣸⡟⠀⢕⠁⢕⢱⣿⣿⣿⣿⢕⣿⣿⣿⣿⣿⡇⠕⠀⠀⠀⠀⢄⢕⣱⣵⣾⣿⣿⣿⣿⣿⣿⡟⣱⣿⣿⡕⢕⢸⣿⣇⢕⢕⠀⣿⣿⢀⢱⣿⣿⣿⡇⠄⢕⢝⢻⣿⣿⣿⣿⣿⣿⣿⣿⣿⣿⣿⣿⣿⣿⣿⣿⣿⣿⣿⣿⣷⡽⣿⣷⡕⢕⢕⢕⢕⢕⢕⢕⢕⢕⢕⠀</a:t>
            </a:r>
            <a:br/>
            <a:r>
              <a:t>⢕⢕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⠕⠕⢅⢀⢅⢕⢕⢕⢕⢕⢕⢕⢕⢕⢕⢕⢕⢕⢕⢕⢕⢕⢕⢕⢕⢕⢕⢕⣸⣿⣏⣿⣿⣿⣿⣿⣿⣿⣿⣿⣿⣿⣿⣿⡿⢟⢕⠑⢸⣿⡇⢱⣿⡇⢀⢕⢄⢱⣿⣿⣿⣿⣿⡇⢹⣿⣿⣿⡿⠕⠀⠀⠀⠀⢀⢕⣾⣿⣿⣿⣿⣿⣿⣿⣿⡟⣱⣿⣿⣿⣧⠕⢸⣿⣿⢕⢕⠄⣿⣿⡇⢸⣿⣿⣿⣷⠀⢕⢕⣱⣵⣾⣿⣿⣿⣿⣿⣿⣿⣿⣿⣿⣿⣿⣿⣿⣿⣿⣿⣿⣿⣿⡹⣿⣧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⢔⢕⢕⢕⢕⢕⢕⢕⢕⢕⢕⢕⢕⢕⢕⢕⢕⢕⢕⢕⢕⢕⢕⢕⢕⢕⢕⣿⣿⢸⣿⣿⣿⣿⣿⣿⣿⣿⣿⣿⣿⣿⣷⣵⡕⢕⠀⣾⣿⣱⣿⣿⡇⢕⢅⢱⣿⣿⣿⣿⣿⣿⣿⢸⣿⣿⡿⠕⠀⠀⠀⠀⠀⢕⣾⣿⣿⣿⣿⣿⣿⣿⣿⢟⣸⣿⣿⣿⣿⣿⡇⢕⣿⣿⣇⠕⢔⣿⣿⣿⣸⣿⣿⣿⣿⢀⢕⢾⣿⣿⣿⣿⣿⣿⣿⣿⣿⣿⣿⣿⣿⣿⣿⣿⣿⣿⣿⣿⣿⣿⣿⣧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⢁⢄⢅⢕⢕⢕⢕⢕⢕⢕⢕⢕⢕⢕⢕⢕⢕⢕⢕⢕⢕⢕⢕⢕⢕⢕⢕⢕⢕⢕⢕⢕⣿⣿⣼⣿⣿⣿⣿⣿⣿⣿⣿⣿⣿⣿⣿⣿⣿⡏⠕⢱⣿⣿⣿⣿⣿⡇⢕⣧⣿⣿⣿⣿⣿⣿⣿⣿⡕⣿⡿⠕⠀⠀⠀⠀⠀⢕⣾⣿⣿⣿⣿⣿⣿⣿⣿⢏⣼⣿⣿⣿⣿⣿⣿⣿⡅⣿⣿⣿⣇⢕⢹⣿⣿⣿⣿⣿⣿⣿⡕⠑⣾⣿⣿⣿⣿⣿⣿⣿⣿⣿⣿⣿⣿⣿⣿⣿⣿⣿⣿⣿⣿⣿⣿⣿⣿⡞⣿⣷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⢅⢁⢄⢄⢔⢕⢕⢕⢕⢕⢕⢕⢕⢕⢕⢕⢕⢕⢕⢕⢕⢕⢕⢕⢕⢕⢕⢕⢕⢕⢕⢕⢕⢕⢕⢱⣿⣿⣿⣿⣿⣿⣿⣿⣿⣿⣿⣿⣿⣿⣿⣿⣿⡇⢀⣾⣿⣿⣿⣿⣿⡇⣼⣿⣿⣿⣿⣿⣿⣿⣿⣿⡇⡟⠑⠀⠀⠀⠀⠀⢕⣾⣿⣿⣿⣿⣿⣿⣿⡿⢣⣾⣿⣿⣿⣿⣿⣿⣿⣿⣷⣿⣿⣿⣿⣇⢸⣿⣿⣿⣿⣿⣿⣿⡇⠀⢹⣿⣿⣿⣿⣿⣿⣿⣿⣿⣿⣿⣿⣿⣿⣿⣿⣿⣿⣿⣿⣿⣿⣿⣿⣿⣹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⢻⣿⣿⣿⣿⣿⣿⣿⣿⣿⣿⣿⣿⣿⣿⠑⢱⣿⣿⣿⣿⣿⣿⣿⣿⣿⣿⣿⣿⣿⣿⣿⣿⣿⡿⠑⠀⠀⠀⠀⠀⢔⣾⣿⣿⣿⣿⣿⣿⣿⡿⣱⣿⣿⣿⣿⣿⣿⣿⣿⣿⣿⣿⣿⣿⣿⣿⣿⣾⣿⣿⣿⣿⣿⣿⣿⣿⢀⢜⢹⢿⣿⣿⣿⣿⣿⣿⣿⣿⣿⣿⣿⣿⣿⣿⣿⣿⣿⣿⣿⣿⣿⣿⣿⣧⣿⣿⡕⢕⢕⢕⢕⢕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⣷⣿⣿⢼⣿⣿⣿⣿⣿⣿⣿⣿⣿⣿⣿⣿⢏⢕⢄⣿⣿⣿⣿⣿⣿⣿⣿⣿⣿⣿⣿⣿⣿⣿⣿⣿⡿⠑⠀⠀⠀⠀⠀⢔⣾⣿⣿⣿⣿⣿⣿⣿⡟⣵⣿⣿⣿⣿⣿⣿⣿⣿⣿⣿⣿⢿⢟⢿⢟⢻⢿⣿⣿⣿⣿⣿⣿⣿⣿⣿⡇⠑⢕⣕⣾⣿⣿⣿⣿⣿⣿⣿⣿⣿⣿⣿⣿⣿⣿⣿⣿⣿⣿⣿⣿⣿⣿⣿⡼⣿⣧⢕⣱⣵⣾⣿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⠓⠃⠑⠑⠑⠑⠑⠑⠑⠑⠑⠑⠑⠑⠑⠑⠑⠑⠑⠑⠑⠑⠑⠑⠑⠑⠑⠑⠑⠑⠑⠑⠑⠑⠑⠑⠑⠑⠑⠑⠑⠑⠑⠑⠑⠑⠑⠑⠛⠛⠓⠚⠛⠛⠛⠛⠛⠛⠛⠛⠛⠛⠛⠛⠓⠃⠑⠘⠛⠛⠛⠛⠛⠛⠋⠑⠑⠑⠑⠘⠛⠛⠛⠛⠛⠑⠀⠀⠀⠀⠀⠐⠚⠛⠛⠛⠛⠛⠛⠛⠛⠚⠛⠛⠛⠛⠛⠛⠛⠛⠛⠛⠛⠋⠑⠑⠑⠑⠑⠑⠙⠛⠛⠛⠛⠛⠛⠛⠛⠃⠀⠑⠛⠛⠛⠛⠛⠛⠛⠛⠛⠛⠛⠛⠛⠛⠛⠛⠛⠛⠛⠛⠛⠛⠛⠛⠛⠓⠛⠛⠑⠛⠛⠙⠛⠋⠃⠀</a:t>
            </a:r>
            <a:br/>
          </a:p>
        </p:txBody>
      </p:sp>
    </p:spTree>
  </p:cSld>
  <p:clrMapOvr>
    <a:masterClrMapping/>
  </p:clrMapOvr>
</p:sld>
</file>

<file path=ppt/slides/slide7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⢿⢿⢿⢿⢿⢏⢕⢕⢕⢕⢕⢕⢕⢕⢕⢕⢕⢕⢕⢕⢕⢕⢕⢕⢕⢕⢕⢕⢕⢕⢕⢕⢕⢕⢕⢕⢕⢕⢕⢕⢕⢕⢕⢕⢜⢝⢻⢿⣇⢕⢕⢕⢕⢕⢕⢕⢜⢝⢿⣧⡕⢕⢕⢕⢕⢕⢕⢕⢕⢕⢕⢕⢕⢕⢕⢕⢕⢕⢕⢕⢕⢕⢕⢕⢕⢕⢕⢕⢕⢕⢕⢕⢕⢕⢕⢕⢕⢕⢕⢕⢕⢕⢕⢕⢕⢕⢕⢕⢕⢕⢕⢕⢕⢕⢕⢜⢿⣇⢕⢕⢕⢕⢕⢕⢕⢕⢕⢻⣿⣿⣿⣿⣿⣿⢕⢕⢕⢜⢿⣿⢜⢕⢕⢕⢕⢹⡇⢕⢕⢕⢸⣿⣝⣿⣿⣿⡟⢕⢕⢕⢕⢜⣵⣿⡿⢕⢸⣿⡇⢕⢕⢕⢕⡧⢕⢕⢕⢕⢕⢕⢕⢕⣸⣿⣿⣿⣿⢇⢱⣿⣿⢕⢕⢕⢟⢕⢕⢕⢕⢕⢕⢕⢕⣸⣿⡿⢏⢕⢕⢜⢕⢕⢕⢕⢕⢕⢕⢕⢕⢕⢕⢕⢕⢕⢕⢕⢕⢕⢕⢜⢕⢕⢕⢕⢕⢕⢕⢕⢕⢕⠀</a:t>
            </a:r>
            <a:br/>
            <a:r>
              <a:t>⢕⢕⢕⢕⢕⢕⢕⢕⢕⢕⢕⢕⢕⢕⢕⢕⢕⢕⢕⢕⢕⢕⢕⢕⢕⢕⢕⢕⢕⢕⢕⢕⢕⢕⢕⢕⢕⢕⢕⢕⢕⢕⢕⢕⢕⢕⢕⢕⢜⢳⢵⡕⢕⢕⢕⢕⢕⢕⢕⢝⢳⣕⡕⢕⢕⢕⢕⢕⢕⢕⢕⢕⢕⢕⢕⢕⢕⢕⢕⢕⢕⢕⢕⢕⢕⢕⢕⢕⢕⢕⢕⢕⢕⢕⢕⢕⢕⢕⢕⢕⢕⢕⢕⢕⢕⢕⢕⢕⢕⢕⢕⢕⢕⢕⢕⢕⢜⢿⣇⢕⢕⢕⢕⢕⢕⢕⢕⢕⢻⣿⣿⣿⣿⣿⡇⢕⢕⢕⢕⢻⢕⢕⢕⢕⢕⢜⢇⢕⢕⢕⢕⣿⣷⣿⣿⢏⢕⢕⢕⢕⣱⣿⣿⣿⣇⣱⣼⣿⣷⣷⣷⣷⣾⣿⣷⣷⣧⣵⣵⣕⣱⣱⣿⣿⣿⢟⢕⣵⣿⣿⢇⢕⢕⢕⢕⢕⢕⢕⢕⢕⢕⢕⢱⣿⢏⢕⢕⢕⣱⣕⣱⣵⣕⣕⣕⣕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⢜⢝⢕⢕⢕⢕⢕⢕⢕⢕⢕⢜⢹⢧⡕⢕⢕⢕⢕⢕⢕⢕⢕⢕⢕⢕⢕⢕⢕⢕⢕⢕⢕⢕⢕⢕⢕⢕⢕⢕⢕⢕⢕⢕⢕⢕⢕⢕⢕⢕⢕⢕⢕⢕⢕⢕⢕⢕⢕⢕⢕⢕⢕⢕⢕⢕⢕⢜⢿⣇⢕⢕⢕⢕⢕⢕⢕⢕⢕⣿⣿⣿⣿⣿⣧⢕⢕⢕⢕⢸⡇⢕⢕⢕⢕⢕⢕⢕⢕⢕⢕⣿⣿⣿⡇⢕⢕⢕⢕⣾⣿⣿⣿⣿⣿⢿⣿⣿⣿⣿⣽⣽⣿⣯⣽⣿⣟⣟⣻⡿⢿⣿⣿⣿⣷⣾⣿⣿⡟⢕⢕⢕⢕⢕⢕⢕⢕⢕⢕⢕⢕⣱⣿⣏⣵⣵⣵⣾⣿⣿⣿⡿⢿⢿⢿⢿⣿⣿⣷⣷⣵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⢷⣕⢕⢕⢕⢕⢕⢕⢕⢕⢕⢕⢕⢕⢕⢕⢕⢕⢕⢕⢕⢕⢕⢕⢕⢕⢕⢕⢕⢕⢕⢕⢕⢕⢕⢕⢕⢕⢕⢕⢕⢕⢕⢕⢕⢕⢕⢕⢕⢕⢕⢕⢕⢜⢿⡕⢕⢕⢕⢕⢕⢕⢕⢕⢜⣿⣿⣿⣿⣿⡇⢕⢕⢕⢕⢹⢕⢕⢕⢕⢕⢜⢕⢕⢕⢕⢸⣿⡟⣷⢕⢕⢱⣾⣿⣿⣿⣿⣷⣿⣿⣿⣿⣿⣿⣿⣿⢿⢿⣿⣟⣟⣟⣟⣿⣿⣿⣿⣯⢿⣟⡿⢿⣿⣷⣧⣕⣕⢕⢕⢕⢕⢕⢕⢕⢕⣾⣿⣿⣿⣿⣿⣿⣿⣯⣷⢿⢟⣟⡽⢽⢷⢞⢯⣟⢿⣿⣧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⢗⣷⣵⣕⢕⢕⢕⢕⢕⢝⢷⣵⡕⢕⢕⢕⢕⢕⢕⢕⢕⢕⢕⢕⢕⢕⢕⢕⢕⢕⢕⢕⢕⢕⢕⢕⢕⢕⢕⢕⢕⢕⢕⢕⢕⢕⢕⢕⢕⢕⢕⢕⢕⢕⢕⢕⢕⢕⢕⢕⢕⢕⢜⢿⡕⢕⢕⢕⢕⢕⢕⢕⢕⢸⣿⣿⣿⣿⡕⢕⢕⢕⢕⢜⡕⢕⢕⢕⢕⢸⢕⢕⢕⣱⣿⣿⣿⣹⣷⢕⡾⣿⢿⢿⣯⣾⣿⣿⢿⣿⣯⣷⣷⣾⣿⣿⣿⣿⣿⣿⣿⣿⣿⣿⣿⣿⣿⣿⣿⣿⣷⣮⣽⣻⢿⣿⣷⣷⣕⡕⢕⢕⢱⣽⣝⣿⣿⡿⣿⣿⣿⡿⢏⣱⢗⢟⢕⢕⢕⢕⢕⣱⣷⣕⣹⣿⣧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⢹⣷⣧⣱⣧⣕⢕⢕⢝⢻⣧⣕⢕⢕⢕⢕⢕⢕⢕⢕⢕⢕⢕⢕⢕⢕⢕⢕⢕⢕⢕⢕⢕⢕⢕⢕⢕⢕⢕⢕⢕⢕⢕⢕⢕⢕⢕⢕⢕⢕⢕⢕⢕⢕⢕⢕⢕⢕⢕⢕⢕⢻⡕⢕⢕⢕⢕⢕⢕⢕⢕⢹⣿⣿⣿⣇⢕⢕⢕⢕⢕⢕⢕⢕⢕⢕⢕⣷⣷⣿⣿⢿⣯⣿⣧⣻⡕⣾⣿⣿⣿⡿⣟⣽⣾⣿⣿⣿⣿⣿⣿⣿⣿⣿⣿⣿⣿⣿⣿⣿⣿⣿⣿⣿⣿⣿⣿⣿⣿⣿⣿⣿⣷⣽⣟⢿⣿⣿⣷⣿⣿⣿⣿⣿⣿⣽⣿⢟⣱⢞⢕⢕⢕⣕⣵⣾⣿⣿⣿⣿⣿⣟⣿⣿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⢟⢟⣿⣿⣷⣧⡕⢕⢜⢝⢷⣵⡕⢕⢕⢕⢕⢕⢕⢕⢕⢕⢕⢕⢕⢕⢕⢕⢕⢕⢕⢕⢕⢕⢕⢕⢕⢕⢕⢕⢕⢕⢕⢕⢕⢕⢕⢕⢕⢕⢕⢕⢕⢕⢕⢕⢕⢕⢕⢕⢳⡕⢕⢕⢕⢕⢕⢕⢕⢕⢿⣿⣿⣷⢕⢕⢕⢕⢕⢕⢕⢕⣵⣾⣿⡿⣿⣽⣾⣿⣿⣿⣿⣷⣵⢸⣿⣿⣷⣿⣿⣿⣿⣿⣿⣿⣿⣿⣿⣿⣿⣿⣿⣿⣿⡿⢿⣿⣿⣿⣿⣿⣿⣿⣷⣷⣷⣾⡯⣝⢝⢟⢎⢵⢯⣻⣿⣿⣿⣯⢕⢻⣿⡏⡏⢕⢕⢕⢕⢕⣝⣿⣿⣿⣿⣿⣿⣿⣿⣿⢹⣿⡇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⢿⣿⣿⣿⣷⣕⢕⢕⢝⢳⣕⣕⢕⢕⢕⢕⢕⢕⢕⢕⢕⢕⢕⢕⢕⢕⢕⢕⢕⢕⢕⢕⢕⢕⢕⢕⢕⢕⢕⢕⢕⢕⢕⢕⢕⢕⢕⢕⢕⢕⢕⢕⢕⢕⢕⢕⢕⢕⢳⡕⢕⢕⢕⢕⢕⢕⢕⢜⢿⣿⣿⡇⢕⢕⢕⢕⣱⣾⣿⡿⣫⣷⣿⣿⣿⣿⣿⣿⣿⣿⣿⣿⣿⣿⣿⣿⣿⣿⣿⣿⣿⣿⣿⣿⣿⣿⣿⣿⣿⡿⢿⢿⢻⣿⣿⣿⣯⢝⢟⢻⢿⢟⢏⢏⢝⢕⢕⢕⢕⢕⢕⡵⢝⢕⢝⢿⣿⡇⢕⢝⢇⢕⢕⢕⢕⢕⢕⢜⢿⣿⣿⣿⣿⣿⣿⣿⡿⢾⣿⣧⢕⢕⢕⡕⢕⢕⢕⢕⢕⣕⢕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⢹⢿⣿⣿⣿⣧⣕⢕⢜⢝⢷⣕⢕⢕⢕⢕⢕⢕⢕⢕⢕⢕⢕⢕⢕⢕⢕⢕⢕⢕⢕⢕⢕⢕⢕⢕⢕⢕⢕⢕⢕⢕⢕⢕⢕⢕⢕⢕⢕⢕⢕⢕⢕⢕⢕⢕⢕⢳⡕⢕⢕⢕⢕⢕⢕⢕⢜⢿⣿⣧⡕⢕⣵⣿⡿⢟⣽⣿⣿⣿⣿⣿⣿⣿⣿⣿⡿⣻⡿⢟⢟⢟⢟⢟⢻⢟⢟⢻⣿⣿⢟⢇⢸⡿⢟⢝⢕⢕⢕⢕⢸⣿⣿⢟⢕⢕⢕⢕⢕⢕⢕⢕⢕⢕⢕⢕⢕⢕⢕⢕⢕⢕⢕⢕⢝⣿⣇⢕⢜⢕⢕⢕⢕⢕⢕⢕⢕⢝⢻⢿⢿⣿⣿⢿⢇⢕⢻⣿⣷⣕⢕⢕⢕⢕⢕⡱⢗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⢿⣿⣿⣿⣷⣧⡕⢕⢜⢣⣕⢕⢕⢕⢕⢕⢕⢕⢕⢕⢕⢕⢕⢕⢕⢕⢕⢕⢕⢕⢕⢕⢕⢕⢕⢕⢕⢕⢕⢕⢕⢕⢕⢕⢕⢕⢕⢕⢕⢕⢕⢕⢕⢕⢕⢱⡕⢕⢕⢕⢕⢕⢕⢕⢜⣿⣿⣷⣾⣿⢏⢕⢹⣿⣿⣿⢟⢻⢿⡿⢝⢜⢝⢕⢻⢕⢕⢕⢕⢕⢕⢕⢕⢕⢕⣿⡏⢕⢕⢕⢕⢕⢕⢕⢕⢕⢕⢸⣿⢟⢕⢕⢕⢕⢕⢕⢕⢕⢕⢕⢕⢕⢕⢕⢕⢕⢕⢕⢕⢕⢕⢕⢕⢕⢕⢕⢕⢕⢕⢕⢕⢜⢝⢷⡷⢕⢕⢕⡕⢕⢕⢕⢕⢕⢜⣿⣿⡇⣕⣱⣵⢟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⢻⢿⣿⣿⣿⣧⣕⢕⢜⢕⢕⢕⢕⢕⢕⢕⢕⢕⢕⢕⢕⢕⢕⢕⢕⢕⢕⢕⢕⢕⢕⢕⢕⢕⢕⢕⢕⢕⢕⢕⢕⢕⢕⢕⢕⢕⢕⢕⢕⢕⢕⢕⢕⢕⢱⢕⢕⢕⢕⢕⢕⢕⢕⢻⣿⣿⡿⢕⢕⢕⢕⢜⣿⡇⢕⢕⢜⡕⢕⢕⢕⢕⢕⢕⢕⢕⢕⢕⢕⢕⢕⢕⢕⢇⢕⢕⢕⢕⢕⢕⢕⢕⢕⢕⢕⢸⢇⢕⢕⢕⢕⢕⢕⢕⢕⢕⢕⢕⢕⢕⢕⢕⢕⢕⢕⢕⢕⢕⢕⢕⢕⢕⢕⢕⠀⠀⠁⠑⢕⢕⢕⢕⢱⢕⢕⢱⢵⢇⢗⣾⣿⣿⣿⣿⣿⣿⡿⢏⢕⢕⢕⢕⢕⢕⢕⢕⢕⢕⠀</a:t>
            </a:r>
            <a:br/>
            <a:r>
              <a:t>⢕⢕⢕⢕⢕⢕⢕⢕⢕⢕⢕⢕⢕⡕⢕⢕⢕⢕⢕⢕⢕⢕⢕⢕⢕⢕⢕⢕⢕⢕⢕⢕⢕⢕⢕⢕⢕⢕⢕⢕⢕⢕⢕⢕⢕⢕⢕⢕⢕⢕⢕⢕⢕⢕⢕⢕⢕⢕⢕⢕⢕⢕⢕⢕⢕⢕⢕⢕⢕⢕⢕⢕⢕⢕⢝⢻⢿⣿⣿⣿⣇⡕⢕⢕⢕⢕⢕⢕⢕⢕⢕⢕⢕⢕⢕⢕⢕⢕⢕⢕⢕⢕⢕⢕⢕⢕⢕⢕⢕⢕⢕⢕⢕⢕⢕⢕⢕⢕⢕⢕⢕⢕⢕⢕⢕⢕⢕⢕⢕⢕⢕⢕⢕⢕⢱⣾⣿⢿⣞⢕⢕⢕⢕⢕⢜⢇⢕⢕⢕⢕⢕⢕⢕⢕⢕⢕⢕⢕⢕⢕⢕⢕⢕⢕⢕⢕⢕⢕⢕⢕⢕⢕⢕⢕⢕⢕⢕⢕⢕⢕⢕⢕⢕⢕⢕⢕⢕⢕⢕⢕⢕⢕⢕⢕⢕⣕⣕⣱⣵⣵⣷⣷⣾⡷⢕⢕⢔⠀⠀⢔⠕⢕⢕⢕⢗⢟⢏⢕⢕⢕⢕⢜⢹⣿⣿⣿⡿⢏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⢻⢿⣿⣿⣧⡕⢕⢕⢕⢕⢕⢕⢕⢕⢕⢕⢕⢕⢕⢕⢕⢕⢕⢕⢕⢕⢕⢕⢕⢕⢕⢕⢕⢕⢕⢕⢕⢕⢕⢕⢕⢕⢕⢕⢕⢕⢕⢕⢕⢕⢱⢕⢕⢕⢕⢕⣼⣿⡏⢻⡿⢕⢕⢕⢕⢕⢕⢕⢕⢕⢕⢕⢕⢕⢕⢕⢕⢕⢕⢕⢕⢕⢕⢕⢕⢕⢕⢕⢕⢕⢕⢕⢕⢕⢕⢕⢕⢕⢕⢕⢕⢕⢕⢕⢕⢕⣕⣱⣵⣵⣷⣷⣿⣿⡿⢿⢷⢝⢟⢟⢝⢝⢝⢝⢝⢕⢕⢕⢕⢀⢔⢑⢕⢄⠀⠁⠕⢕⢕⢕⢕⢕⢕⢕⣱⣾⢿⣿⣇⢕⢕⢕⢕⢕⢕⢕⢕⢕⢕⣱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⢻⡿⣿⣷⢕⢕⢕⢕⢕⢕⢕⢕⢕⢕⢕⢕⢕⢕⢕⢕⢕⢕⢕⢕⢕⢕⢕⢕⢕⢕⢕⢕⢕⢕⢕⢕⢕⢕⢕⢕⢕⢕⢕⢕⢕⢕⢕⢕⢕⢕⢕⢕⢕⣿⣿⢕⢕⢱⢇⢕⢕⢕⢕⢕⢕⢕⢕⢕⢕⢕⢕⢕⢕⢕⢕⢕⢕⢕⢕⢕⢕⢕⢕⢕⢕⢕⢕⣕⣕⣕⣱⣵⡵⢵⡵⡷⢷⢷⢗⢞⢟⢟⢟⢝⢝⢝⢕⢕⢕⢕⢕⢕⢕⢕⢕⢕⢕⢕⢕⢕⢕⢕⢕⢕⢕⢕⢅⠅⠀⠁⠕⢕⢀⠀⢄⢕⢕⢕⢕⢕⢺⢏⢕⢜⢻⣿⣧⢕⢕⢕⢕⢕⢕⢕⣵⣾⢿⢏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⢣⡕⢕⢕⢕⢕⢕⢕⢕⢕⢕⢕⢕⢕⢕⢕⢕⢕⢕⢕⢕⢕⢕⢕⢕⢕⢕⢕⢕⢕⢕⢕⢕⢕⢕⢕⢕⢕⢕⢕⢕⢕⢕⢕⢕⢕⢕⢕⣸⣿⡇⣾⣷⣾⣷⣷⣷⡷⢷⢷⢷⢷⢵⢕⢕⢕⢕⢗⢗⢗⢟⢟⢝⢝⢕⢕⢕⢕⢕⢕⢕⢕⢕⢕⢕⢕⢕⢕⢕⢕⢕⢕⢕⢕⢕⢕⢕⢕⢕⢕⢕⢕⢕⢕⢕⢕⢕⢕⢕⢕⢕⢕⢕⢕⢕⢕⢕⢕⢕⢕⢕⢕⢕⠀⠀⠀⠀⠑⢕⢕⢕⢕⢕⢕⢝⢇⢕⢕⢕⢕⢕⢻⣿⣧⢕⢕⢕⣱⣾⢟⢏⢕⢕⢜⢟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⠀⢄⢔⢔⢕⢕⢕⢕⡵⢕⠕⢕⣵⣵⡕⢕⢕⢕⢕⢻⣿⣧⡷⢞⢝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⢀⢀⠕⠕⢕⢕⡕⢕⢕⢕⢔⢀⠈⠙⠻⢇⠅⢕⢕⣵⢿⣿⣇⢕⢕⢕⢕⢕⢕⢕⢕⢕⠀</a:t>
            </a:r>
            <a:br/>
            <a:r>
              <a:t>⢟⢗⢱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⡏⢕⢕⢕⢕⢕⢕⢕⢕⢕⢕⢕⢕⢕⢕⢕⢕⢕⢕⢕⢕⢕⢕⢕⢕⢕⢕⢕⢕⢕⢕⢕⢕⢕⢕⢕⢕⢕⢕⢕⢕⢕⢕⢕⢕⢕⢕⢕⢕⢕⢕⢕⢕⢕⢕⢕⢕⢕⢕⢕⢕⢕⢕⢕⢕⢕⢕⢕⢕⢕⢕⢕⢕⢕⢕⢕⢅⢄⢔⢕⢕⠑⠁⠀⢕⢕⢕⢔⢄⢐⢄⢕⢵⢟⢝⢝⣿⣿⡕⢕⢕⢕⢕⢕⢕⢕⢕⠀</a:t>
            </a:r>
            <a:br/>
            <a:r>
              <a:t>⢕⢕⢕⢕⢕⢜⢝⢞⢳⢧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⢑⢕⢕⢕⢕⢕⢕⢕⢕⢕⢕⢕⢕⢕⢕⢕⢕⢕⢕⢕⢕⢕⢕⢕⢕⢕⢕⢕⢕⢕⢕⢕⢕⢕⢕⢕⢕⢕⢕⢕⢕⢕⣱⡷⢇⢕⢕⢕⢕⢕⢸⣿⣧⢕⢕⢕⢕⢕⢕⢕⢕⠀</a:t>
            </a:r>
            <a:br/>
            <a:r>
              <a:t>⢕⢕⢕⢕⢕⢕⢕⢕⢕⢕⢕⢜⢝⢕⢗⢳⢵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⢅⢕⢕⢕⢕⢕⢕⢕⢕⢕⢕⢕⢕⢕⢕⢕⢕⢕⢕⢕⢕⢕⢕⢕⢕⢕⢕⢕⢕⢕⢕⢕⢕⢕⢕⢕⢕⢕⢕⢕⢕⡵⢞⢝⢕⢕⢕⢕⢕⢕⢕⢕⢻⣿⡇⢕⢕⢕⢕⢕⢵⢞⠀</a:t>
            </a:r>
            <a:br/>
            <a:r>
              <a:t>⢕⢕⢕⢕⢕⢕⢕⢕⢕⢕⢕⢕⢕⢕⢕⢕⢕⢕⢕⢕⢕⢕⢕⢕⢕⢕⢕⢕⢕⢵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⢱⡕⢕⢕⢕⢕⢕⢕⢕⢕⢕⢕⢕⢕⢕⢕⢕⢕⢸⣮⣷⡕⢕⢕⢕⢕⢕⢕⢕⠕⠕⢑⢁⢕⢕⢕⢕⢕⢕⢕⢕⢕⢕⢕⢕⢕⢕⢕⢕⢕⢕⢕⢕⢕⢕⢕⢕⢕⢕⢕⢕⢕⢕⢕⢕⢕⢕⢕⢕⢕⢕⢕⢕⢕⢕⢕⢕⢕⢕⢕⢕⡼⣿⣿⣕⡕⢕⢕⢕⢕⢕⠀</a:t>
            </a:r>
            <a:br/>
            <a:r>
              <a:t>⢕⢕⢕⢕⢕⢕⢕⢕⢕⢕⢕⢕⢕⢕⢕⢕⢕⢕⢕⢕⢕⢕⢕⢕⢕⢕⢕⢕⢕⢕⢜⢝⢝⢗⢷⣧⣵⣕⣕⢕⢕⢕⢕⢕⢕⢕⢕⢕⢕⢕⢕⢕⢕⢕⢕⢳⢷⣵⣕⣕⢕⢕⢕⢕⢕⢕⢕⢕⢕⢕⢕⢕⢕⢕⢕⢕⢕⢕⢕⢕⢕⢕⢕⢕⢕⢕⢕⢕⢕⢕⢕⢕⢕⢕⢕⢕⢕⢕⢕⢕⢕⢕⢕⢕⢕⢕⢕⢕⢕⢕⢕⢕⢕⢕⢕⢕⢕⢕⢕⢕⢕⢕⢕⢕⢕⢕⢕⢕⢕⢕⢱⣿⡿⢕⢕⢕⢕⢕⢕⢕⢕⢕⢕⢕⢕⢕⢕⢕⢕⢸⣷⡕⢕⢕⢕⢕⢕⢕⢕⢕⢕⢕⢕⢕⢕⢕⢕⢸⣿⣿⣿⣧⢕⢁⢑⢅⢄⢔⢕⢕⢕⢕⢕⢕⢕⢕⢕⢕⢕⢕⢕⢕⢕⢕⢕⢕⢕⢕⢕⢕⢕⢕⢕⢕⢕⢕⢕⢕⢕⢕⢕⢕⢇⡕⢕⢕⢕⢕⢕⢕⢕⢕⢕⢕⢕⢕⢕⣱⣵⣿⣿⣿⣿⡇⢕⢕⢕⢕⢕⢕⠀</a:t>
            </a:r>
            <a:br/>
            <a:r>
              <a:t>⢕⢕⢕⢕⢕⢕⢕⢕⢕⢕⢕⢕⢕⢕⢕⢕⢕⢕⢕⢕⢕⢕⢕⢕⢕⢕⢕⢕⢕⢕⢕⢕⢕⢕⢜⢝⢝⢟⣿⣿⣷⣷⣧⣵⣕⢕⢕⢕⢕⢕⢕⢕⢕⢕⢕⢕⢕⢝⢟⢻⢿⣷⣧⣕⣕⢕⢕⢕⢕⢕⢕⢕⢕⢕⢕⢕⢕⢕⢕⢕⢕⢕⢕⢕⢕⢕⢕⢕⢕⢕⢕⢕⢕⢕⢕⢕⢕⢕⢕⢕⢕⢕⢕⢕⢕⢕⢕⢕⢕⢕⢕⢕⢕⢕⢕⢕⢕⢕⢕⢕⢕⢕⢕⢕⢕⢕⢕⢕⢕⢕⢸⣿⡇⢕⢕⢕⢕⢕⢕⢕⢕⢕⢕⢕⢕⢕⢕⢕⢕⣿⣿⣿⡕⢕⢕⢕⢕⢕⢕⢕⢕⢕⢕⢕⢕⢕⢕⢸⣿⣿⣿⣿⣿⣷⣕⠑⢔⢕⢕⢕⢕⢕⢕⢕⢕⢕⢕⢕⢕⢕⢕⢕⢕⢕⢕⢕⢕⢕⢕⢕⢕⢕⢕⢕⢕⢕⢕⢕⢕⢕⢕⢕⢸⣇⢕⢕⢕⢕⢕⢕⢕⢕⢕⣱⣵⢕⡕⢸⢿⢟⢝⢸⣿⣇⢕⢕⢕⢕⢕⢕⠀</a:t>
            </a:r>
            <a:br/>
            <a:r>
              <a:t>⢕⢕⢕⢕⢕⢕⢕⢕⢕⢕⢕⢕⢕⢕⢕⢕⢕⢕⢕⢕⢕⢕⢕⢕⢕⢕⢕⢕⢕⢕⢕⢕⢕⢕⢕⢕⢕⢕⢕⢜⢝⢟⢻⢿⡿⣿⣷⣷⣧⣵⣕⣕⡕⢕⢕⢕⢕⢕⢕⢕⢕⢜⢕⢟⢟⢿⢷⣵⣕⡕⢕⢕⢕⢕⢕⢕⢕⢕⢕⢕⢕⢕⢕⢕⢕⢕⢕⢕⢕⢕⢕⢕⢕⢕⢕⢕⢕⢕⢕⢕⢕⢕⢕⢕⢕⢕⢕⢕⢕⢕⢕⢕⢕⢕⢕⢕⢕⢕⢕⢕⢕⢕⢕⢕⢕⢕⢕⢕⢕⢕⢸⣿⡇⢕⢕⢕⢕⢕⢕⢕⢕⢕⢕⢕⢕⢕⢕⢕⢱⣿⣿⣿⣿⡕⢕⢕⢕⢕⢕⢕⢕⢕⢕⢕⢕⢕⢕⢸⣿⣿⣿⣿⣿⣿⣏⣄⢕⢕⢕⢕⢕⢕⢕⢕⢕⢕⢕⢕⢕⢕⢕⢕⢕⢕⢕⢕⢕⢕⢕⢕⢕⢕⢕⢕⢕⢕⢕⢕⢕⢕⢕⢕⢕⣿⣇⢕⢕⢕⢕⢕⢱⣵⣾⣿⡿⢇⢕⢕⢕⢕⢕⢕⣿⣿⢕⢕⢕⢕⢕⢕⠀</a:t>
            </a:r>
            <a:br/>
            <a:r>
              <a:t>⢕⢕⢕⢕⢕⢕⢕⢕⢕⢕⢕⢕⢕⢕⢕⢕⢕⢕⢕⢕⢕⢕⢕⢕⢕⢕⢕⢕⢕⢕⢕⢕⢕⢕⢕⢕⢕⢕⢕⢕⢕⢕⢕⢕⢕⢕⢝⢝⢟⢿⢿⣿⣿⣷⣷⣧⣵⣕⡕⢕⢕⢕⢕⢕⢕⢕⢕⢝⢝⢟⢷⢧⣕⣕⢕⢕⢕⢕⢕⢕⢕⢕⢕⢕⢕⢕⢕⢕⢕⢕⢕⢕⢕⢕⢕⢕⢕⢕⢕⢕⢕⢕⢕⢕⢕⢕⢕⢕⢕⢕⢕⢕⢕⢕⢕⢕⢕⢕⢕⢕⢕⢕⢕⢕⢕⢕⢕⢕⢕⢕⣿⣿⢇⢕⢕⢕⢕⢕⢕⢁⢕⢕⢕⢕⢕⢕⢕⢕⣸⡝⢟⢻⢿⣿⣧⢕⢕⢕⢕⠕⢕⢕⢕⢕⢕⢕⢕⢸⡿⢿⢿⢟⢟⢏⢝⣕⣵⡕⢕⢕⢕⢕⢕⢕⢕⢕⢕⢕⢕⢕⢕⢕⢕⢕⢕⢕⢕⢕⠕⢕⠕⢕⢕⢕⢕⢕⢕⢕⢕⢕⢕⢕⢕⢻⣿⡕⢕⢕⢕⢕⢸⢟⢏⢕⢕⢕⢕⢕⢕⢕⢕⢕⢹⣿⡇⢕⢕⢕⢕⢕⠀</a:t>
            </a:r>
            <a:br/>
            <a:r>
              <a:t>⢕⢕⢕⢕⢕⢕⢕⢕⢕⢕⢕⢕⢕⢕⢕⢕⢕⢕⢕⢕⢕⢕⢕⢕⢕⢕⢕⢕⢕⢕⢕⢕⢕⢕⢕⢕⢕⢕⢕⢕⢕⢕⢕⢕⢕⢕⢕⢕⢕⢕⢕⢕⢜⢝⢝⢻⢿⣿⣿⣿⣷⣧⣕⣕⢕⢕⢕⢕⢕⢕⢕⢕⢕⢝⢟⢷⢵⣕⡕⢕⢕⢕⢕⢕⢕⢕⢕⢕⢕⢕⢕⢕⢕⢕⢕⢕⢕⢕⢕⢕⢕⢕⢕⢕⢕⢕⢕⢕⢕⢕⢕⢕⢕⢕⢕⢕⢕⢕⢕⢕⢕⢕⢕⢕⢕⢕⢕⢕⢕⢕⣿⣿⢕⢕⢕⢕⢕⢕⢕⠀⢕⢕⢕⠕⡕⢕⢕⢕⣿⣿⣷⣧⣵⣕⣑⣑⣕⢕⢕⢕⠁⢕⢕⢕⠁⠕⠀⣸⣷⣷⣵⣵⣶⣾⣿⣿⣿⣷⡕⢕⢕⢕⠕⢕⢕⢕⢕⢕⢕⢕⢕⠕⢕⢕⢕⢕⢕⢕⢔⢁⢕⢕⢕⢕⢕⢕⢕⢕⢕⢕⢕⢕⢕⣸⣿⣿⡵⢕⢕⢕⢕⢕⢕⢕⢕⢕⢕⢕⢕⢕⢕⢕⢸⣿⣧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⢝⢝⢟⢻⢿⢿⣷⣷⣵⣕⣕⢕⢕⢕⢕⢕⢕⢕⢕⢝⢕⢇⢕⢕⢕⢕⢕⢕⢕⢕⢕⢕⢕⢕⢕⢕⢕⢕⢕⢕⢕⢕⢕⢕⢕⢕⢕⢕⢕⢕⢕⢕⢕⢕⢕⢕⢕⢕⢕⢕⢕⢕⢕⢕⢕⢕⢕⢕⢕⢕⢸⣿⡇⢕⢕⢕⢕⢕⢕⢕⠀⢕⢕⢕⢔⣷⢕⢕⢱⣿⣿⡿⢿⢿⢿⢿⢿⣿⣷⡕⢕⢔⠅⢕⢕⢄⠄⠐⣿⣿⣿⡿⣟⣏⣽⣵⣵⣵⣮⣽⣵⢕⢕⢕⠑⢕⢕⢕⢕⢔⢑⠕⢕⢕⢕⠑⠕⢕⢕⢕⢕⢕⢕⢕⢕⢕⢕⢕⢕⢕⢕⢕⢕⢕⢸⣿⣿⣿⡕⢕⢕⢕⢕⢕⢕⢕⢕⢀⢕⢕⢕⢕⢕⢕⣿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⢝⢟⢟⢿⢿⣷⣧⣵⣕⡕⢕⢕⢕⢕⢕⢕⢕⢕⢕⢕⢕⢕⢕⢕⢕⢕⢕⢕⢕⢕⢕⢕⢕⢕⢕⢕⢕⢕⢕⢕⢕⢕⢕⢕⢕⢕⢕⢕⢕⢕⢕⢕⢕⢕⢕⢕⢕⢕⢕⢕⢕⢕⢕⣿⣿⢕⢕⢕⢕⠕⢕⢕⢕⠀⢄⢕⢅⣸⣿⡇⢕⢜⠟⢷⣿⢿⢿⢿⣿⣷⣷⣽⣿⣧⡕⢕⢁⢕⢕⠀⢄⢿⣿⣿⣿⣿⣿⠿⠛⠙⠉⠉⠉⠁⠀⠁⠕⢕⢁⠑⢕⢕⢕⢕⢕⢕⠑⠕⢕⢔⢔⢕⢕⢕⢕⢕⢕⢅⢕⢕⢕⢕⢕⢕⢕⢕⢕⢕⣿⣿⣿⣷⢕⢕⠀⢕⢕⢕⢕⢕⢕⢕⢕⢕⢕⢕⢕⢸⣿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⢝⢝⢟⢻⢻⢷⢧⣵⣕⡕⢕⢕⢕⢕⢕⢕⢕⢕⢕⢕⢕⢕⢕⢕⢕⢕⢕⢕⢕⢕⢕⢕⢕⢕⢕⢕⢕⢕⢕⢕⢕⢕⢕⢕⢕⢕⢕⢕⢕⢕⢕⢕⢕⢕⢕⢕⣼⣿⢇⢕⢕⢕⢕⠀⢕⢕⢕⠀⢕⢕⢰⣿⡿⠟⠑⠁⠁⢀⢀⠀⠀⠀⠀⠉⠟⢿⣿⣿⣧⢕⠀⠀⢕⢕⢕⢸⣿⣿⣿⡫⠁⢀⢄⠀⠀⢀⢁⢁⠑⠔⢔⢅⢕⠀⠀⢅⢕⢕⢕⢕⢕⢔⢕⢕⢕⢕⢕⢕⢕⢕⢕⢕⢕⢕⢕⢕⢕⢕⢕⢕⢕⢕⢿⣿⣿⣿⢇⢕⢔⢕⢕⢕⢕⢕⢕⢕⢕⢕⢕⢕⢕⢕⣿⣿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⢝⢝⢟⢳⢧⣕⣕⢕⢕⢕⢕⢕⢕⢕⢕⢕⢕⢕⢕⢕⢕⢕⢕⢕⢕⢕⢕⢕⢕⢕⢕⢕⢕⢕⢕⢕⢕⢕⢕⢕⢕⢕⢕⢕⢕⢕⢕⣾⣿⢏⢕⣕⢕⢕⢕⢔⢕⢕⢕⠀⠕⢑⣼⣯⠖⠁⢀⢕⢕⣑⢄⢔⠔⢄⠀⠕⢔⡜⢻⣿⣿⡇⠑⠀⣇⢕⠑⢸⣿⣿⡯⣰⣴⣷⣵⣶⣧⠁⠁⠑⢔⠀⢕⢕⢕⢔⠀⠁⠀⠀⢑⢕⢕⢕⢕⢕⢁⠀⢀⢕⢕⢕⢕⢕⢕⢕⢕⠕⠕⠑⠑⠀⢀⢕⢱⣿⣿⣿⣷⡕⢕⢕⢕⢕⢕⠀⢕⢕⢕⢕⠀⠕⢕⢕⢹⣿⣧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⢕⢇⢕⢕⢕⢕⢕⢕⢕⢕⢕⢕⢕⢕⢕⢕⢕⢕⢕⢕⢕⢕⢕⢕⢕⢕⢕⢕⢕⢕⢕⢕⢕⢕⢕⢕⢕⢕⢸⣿⣷⣾⣿⢏⢕⢕⢕⢕⠑⢕⢕⠀⠀⢱⡿⠃⠀⠀⢕⢕⡜⠿⡟⠀⠀⠀⠀⠀⣿⣿⣿⣿⣿⣿⠀⢄⣿⢕⢄⣿⣿⣿⣿⣿⣿⣿⡕⠝⢅⢀⢄⢀⢕⠀⢱⣷⣷⣧⠀⢀⣵⣧⣕⡕⠑⠁⠑⢕⢕⢕⢕⢕⢕⢕⢕⢕⢁⢄⢄⢄⢄⢔⢔⢕⢕⢕⢸⣿⡇⣼⣿⣷⢕⢕⢕⢕⠀⠀⢕⢕⢕⢱⡄⢀⢕⢕⢕⢝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⣹⣿⣿⢏⢕⠕⠀⠑⢕⠀⢕⢕⠀⢀⢸⣷⣷⡄⠀⢳⣾⣧⠀⢕⣔⣔⢼⢄⢰⣿⣿⣿⣿⣿⡟⠀⣸⣿⢀⣼⣿⣿⣿⣿⣿⣿⣿⣷⡄⢕⢷⣷⡇⠗⣰⣿⣿⣿⢇⣱⣾⣿⣿⣿⣿⣷⣦⡕⢕⠕⠕⠕⠑⠁⠑⠕⠕⢕⢼⡇⢕⢕⢕⢕⢕⢕⢕⢸⣿⡇⣿⣿⣿⢕⢕⢕⠁⠀⢕⢕⢕⢕⢸⣷⡕⢕⢕⢕⢕⢕⢕⢝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⣵⣾⣿⢟⢕⠑⢁⢄⢀⡀⢕⢕⠁⠔⠀⢕⢕⢿⣿⣿⣧⣜⣿⣿⣧⣕⢻⢿⢕⣰⣿⣿⣿⣿⣿⢟⢁⣱⣿⣷⣾⣿⣿⣿⣿⣿⣿⣿⣿⣿⣿⣷⣵⣽⣵⣾⣿⣿⣿⣿⣿⣿⣿⣿⣿⣿⣿⣿⣿⠕⠁⢱⣷⡔⢔⢔⢔⢔⢕⢕⢝⢕⢕⢕⢕⢕⠑⢕⢕⢸⣿⣷⣿⣿⢇⢕⢕⢕⢔⢕⢕⢕⢕⢕⣿⣿⣿⣇⢕⢕⢕⢜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⢑⠕⢕⢕⢕⢕⢕⢕⢕⢕⢕⢕⢕⢕⢕⢕⢕⢕⢕⢕⢑⢕⢕⢸⣿⣟⣝⣕⣕⣕⣱⣵⣵⣾⣧⢕⢕⠀⠀⠀⠑⢕⢜⣿⣿⣿⣿⡿⢻⣿⣿⣿⣷⣿⣿⣿⣿⣿⣯⣥⣴⣿⣿⣿⣿⣿⣿⣿⣿⣿⣿⣿⣿⣿⣿⣿⣿⣿⣟⣟⣿⣟⣿⣷⣧⣿⣿⣿⣿⣿⣿⣿⣿⡏⠀⢔⣿⣯⢇⢕⢕⢕⢕⢕⢕⢕⢕⢕⢕⢕⢕⠀⢕⢕⢸⣿⣿⣿⢏⢕⣱⢇⢅⢅⢕⢕⢕⢕⣼⣿⡿⢿⣿⣷⣕⢕⢕⢕⢝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⢁⢑⠕⠕⢕⢕⢕⢕⢕⢕⢕⢕⢕⢕⢜⢟⢿⢿⢿⢿⢿⢟⢟⢟⢿⣿⡕⠀⠀⠀⠀⠀⢕⢕⢹⣿⣿⣿⣿⡿⢯⡼⣷⣷⣾⣿⣿⣿⣿⣿⣿⣿⣿⣿⣿⣿⣿⣿⣿⣿⣿⣿⣿⣿⣿⣿⣿⣿⣿⣿⡿⢟⢝⢕⢕⢝⢻⣿⣿⣿⣿⣿⣿⣿⢅⢄⡷⢏⢕⢕⣕⣱⣇⣕⢕⢕⢕⢕⢕⢕⢕⢕⢔⢕⢕⢸⣿⣟⣱⣵⣿⣿⢕⢕⢕⢕⢕⢕⣼⣿⡿⢕⢕⢝⢿⣿⣷⣵⣕⡕⢕⠀</a:t>
            </a:r>
            <a:br/>
            <a:r>
              <a:t>⢕⢕⢕⢕⠑⠑⢑⢑⠑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⢀⢁⢁⢁⠑⠕⠕⢕⢕⢕⢕⢕⢕⢕⢕⢕⢕⢕⢕⢕⢸⣿⡇⡕⢀⠀⠀⠀⠕⣕⡕⢿⣿⣿⡏⢕⢕⢕⢕⡻⣿⣿⣿⣿⣿⣿⣿⣿⣿⣿⣿⣿⣿⣿⣿⣿⣿⣿⣿⣿⣿⣿⣿⣿⣿⣿⢕⢕⢕⢕⢕⢕⢕⣿⣿⣿⣿⣿⣿⢇⣱⡞⢵⣷⣾⣿⣿⣿⡿⢏⢕⢕⢕⢕⢕⢕⢕⢕⢕⢕⢕⢕⣿⣿⣿⣿⣿⢇⠑⠁⠀⢕⣱⣾⣿⡿⢇⢕⢕⢕⢕⢝⢟⢿⢿⣿⣿⠀</a:t>
            </a:r>
            <a:br/>
            <a:r>
              <a:t>⢕⢕⠀⠁⠀⠀⠁⠁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⢜⣿⣷⣷⡕⢄⠀⢕⢀⢹⣿⡞⣿⣿⢕⢕⢕⢕⣕⣼⣿⣿⣿⣿⣿⣿⣿⣿⣿⡇⣿⣿⣿⣿⣿⣿⣿⣿⣿⣿⣿⣿⣿⣿⣿⣿⣿⣵⣕⣕⣱⣵⣾⣿⣿⣿⣿⣿⣿⣿⢟⢕⢼⣿⣿⣿⡿⢏⢕⢕⢕⢕⢕⢕⢕⢕⢕⠑⠑⠀⢕⢕⢹⣿⢿⠟⠑⠀⠀⢀⣰⣵⣿⣿⢏⢕⢕⢕⢕⢕⢕⢕⢕⢕⢕⢕⢕⠀</a:t>
            </a:r>
            <a:br/>
            <a:r>
              <a:t>⢕⢕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⠑⢕⢕⢕⢕⢕⢕⢕⢕⢕⢕⢕⢕⢕⢕⢕⢕⢕⢕⢕⢕⢕⢕⢕⢕⢕⢜⢟⢻⣿⣧⡕⢑⢕⢕⢹⣿⢹⣿⣿⣿⣷⣾⣿⣿⣿⣿⣿⣿⣿⣿⣿⣿⣿⣿⣿⣿⣿⣿⣿⣿⣿⣿⣿⣿⣿⣿⣿⣿⣿⣿⣿⣿⣿⣿⣿⣿⣿⣿⣿⣿⣿⣿⣿⢟⢕⠕⠕⠜⢟⢕⢕⢕⢕⢕⢕⢕⢕⢕⢕⢕⢕⠀⠀⠀⢕⢕⢱⣅⣄⢄⣄⣔⣴⣾⣿⡿⢟⢕⢕⢕⢕⢕⢕⢕⢕⢕⢕⢕⢕⢕⢕⠀</a:t>
            </a:r>
            <a:br/>
            <a:r>
              <a:t>⢕⢕⢄⢄⢄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⣧⡕⢕⢕⢕⢕⢿⣿⣿⣿⣿⣿⣿⣿⣿⣿⣿⣿⣿⣿⣿⣿⣿⣿⣿⣿⣿⣿⣿⣿⣿⣿⣿⣿⣿⣿⣿⣿⣿⣿⣿⣿⣿⣿⣿⣿⣿⣿⣿⣿⣿⢟⢅⢕⢕⢕⢕⢕⢕⢕⢕⢕⢕⢕⢕⢕⢕⢕⢕⠕⠀⠀⠀⢕⢕⢕⣿⣿⣿⣿⡿⢿⢟⢝⢕⢕⢕⢕⢕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⢜⣿⣿⣿⣿⣿⣿⣿⣿⣿⣿⣿⣿⣿⣿⣿⣿⣿⣿⣿⣿⣿⣿⣿⣿⣿⣿⣿⣿⣿⣿⣿⣿⣿⣿⣿⣿⣿⣿⣿⣿⣿⣿⣿⢏⢅⢔⢅⢑⢕⢕⢕⢕⢕⢕⢕⢕⢕⢕⢕⢕⢕⢕⠄⠀⠀⠀⢕⢕⢕⢻⣿⣷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⠕⠕⠀⢕⢕⢕⢕⢕⢕⢕⢕⢕⢕⢕⢕⢕⢕⢕⢕⢕⢕⢕⢕⢕⢕⢕⢕⢕⢕⢕⢕⢕⢕⢸⣿⡇⢕⢕⢕⢕⢕⢹⣿⣿⣿⣿⣿⣿⣿⣿⣿⣿⣿⡿⢟⢟⢛⢟⢟⢟⢟⢟⢟⢻⢿⣿⣿⣿⣿⣿⣿⣿⣿⣿⣿⣿⣿⣿⣿⣿⣿⣿⡿⢇⢕⢕⢕⢕⢔⢕⢕⢕⢕⢕⢕⢕⢕⢕⢕⢕⢕⢕⢕⢔⢄⢄⢀⢕⢕⢕⢸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⢅⢀⢁⢕⢕⠀⠀⠀⢕⢕⢕⢕⢕⢕⢕⢕⢕⢕⢕⢕⢕⢕⢕⢕⢕⢕⢕⢕⢕⢕⢕⢕⢕⢕⢕⢕⢕⢕⢜⣿⣿⢕⢕⢕⢕⢕⢕⠝⣿⣿⣿⣿⣿⣿⣿⣿⣿⡟⢕⢕⢕⢕⢕⢕⢕⢕⢕⢕⢕⢕⣹⣿⣿⣿⣿⣿⣿⣿⣿⣿⣿⣿⣿⣿⣿⡿⢏⢕⢕⢕⢕⢕⢕⢕⢕⢕⢕⢕⢕⢕⢕⢕⢕⢕⢕⢕⢕⢕⢕⢕⢕⢕⢕⢕⢕⢕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⢜⢻⣿⣿⣿⣿⣿⣿⣿⣿⣷⣷⡵⣕⢕⣕⣕⢕⣵⣷⣷⣿⣿⣿⣿⣿⣿⣿⣿⣿⣿⣿⣿⣿⣿⡿⢏⢕⢕⢕⢕⢕⢕⢕⢕⢕⢕⢕⢕⢕⢕⢕⢕⢕⢕⢕⢕⢕⢅⢕⢕⢕⢕⢕⢕⢕⢕⢕⢻⣿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⢻⣿⡇⢕⢕⢕⢕⢕⢕⢕⢔⢙⢿⣿⣿⣿⣿⣿⣿⣿⣿⣿⣿⣿⣿⣷⣿⣿⣿⣿⣿⣿⣿⣿⣿⣿⣿⣿⣿⣿⣿⡿⢟⢕⢕⢕⢕⢕⢕⢕⢕⢕⢕⢕⢕⢕⢕⢕⢕⢕⢕⢕⢕⢕⢕⢕⢕⢕⢕⢕⢕⢕⢕⢕⢕⢕⢕⢸⣿⣷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⣇⢕⢕⢕⢕⢕⢕⢕⢕⢕⢕⢝⢻⣿⣿⣿⣿⣿⣿⣿⣿⣿⣿⣿⣿⣿⣿⣿⣿⣿⣿⣿⣿⣿⣿⣿⡿⢟⢝⢕⢕⢕⢕⢕⢕⢕⢕⢕⢕⢕⢕⢕⢕⢕⢕⢕⢕⢕⢕⢕⢕⢕⢕⢕⢕⢕⢕⢕⢕⢕⢕⢕⢕⢕⢕⢕⣿⣿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⢕⢕⢕⢕⢕⢕⢕⢝⢟⢿⣿⣿⣿⣿⣿⣿⣿⣿⣿⣿⣿⣿⣿⣿⣿⡿⢟⢏⢕⢕⢕⢕⢕⢕⢕⢕⢕⢕⢕⢕⢕⢕⢕⢕⢕⢕⢕⢕⢕⢕⢕⢕⢕⢕⢕⢕⢕⢕⢕⢕⢕⢕⢕⢕⢕⢕⢅⢕⢕⣿⣿⣷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⢑⢕⢕⢜⢝⢟⢿⣿⣿⣿⣿⣿⣿⣿⢿⢟⢝⢕⢕⢕⢕⢕⢕⢕⢕⢕⢕⢕⠑⠕⢕⢕⢕⢕⢕⢕⢕⢕⢕⢕⢕⢕⢕⢕⢕⢕⢕⢕⢕⢕⢕⢕⢕⢕⢕⢕⢕⢕⢕⢕⢕⢕⢹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⠅⠀⢑⢔⢕⢕⢕⢕⢕⢕⢕⢕⢕⢕⢕⢕⢕⢕⢕⢕⢕⢕⢕⢕⢕⢕⢕⢕⢕⢕⢕⢕⢕⢕⢕⢕⢕⢕⢕⣿⣿⡕⢕⢕⢕⢕⢕⢕⢕⢕⢕⢕⢕⢕⢕⢕⠕⢁⢕⢕⢕⢕⢝⢟⢟⢏⢝⢕⢕⢕⢕⢕⢕⢕⢕⢕⢕⢕⢕⢕⢕⢕⢕⠀⠕⢕⢕⢕⢕⢕⢕⢕⢕⢕⢔⢕⢕⢕⢕⢕⢕⢕⢕⢕⢕⢕⢕⢕⢕⢕⢕⢕⢕⢕⢕⢕⢸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⠁⠑⠑⢑⢕⢄⢄⢔⢕⢀⢄⢅⢕⢕⢕⢕⢕⢕⢕⢕⢕⢕⢕⢕⢕⢕⢕⢕⢕⢕⢕⢕⢕⢕⢕⢕⢕⢕⢕⢕⢕⢕⢕⢕⢕⢕⢕⢕⢕⢕⢸⣿⣧⢕⢕⢕⢕⢕⢕⢕⢕⢕⢕⢕⢕⢕⠑⠀⠕⢕⢕⢕⢕⢕⢕⢕⢕⢕⢕⢕⢕⢕⢕⢕⢕⢕⢕⢕⢕⢕⢕⢕⠕⠀⠀⠀⢕⢕⢕⢕⢕⢕⢕⢕⢕⢕⢕⢕⢕⢕⢕⠑⢕⢕⢕⢕⢕⢕⢕⢕⢕⢕⢕⢕⢕⢕⢕⢸⣿⣿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⣕⢵⢵⢵⢵⢵⢗⢗⢇⢝⢕⢕⢕⢕⢕⢕⢕⢕⢕⢕⢕⢕⢕⢕⢕⢕⢕⢕⢕⢕⢕⠅⠑⠅⠅⢕⢕⢕⢕⢕⢕⢕⢕⢕⢕⢔⢕⢕⢕⢕⢕⢕⢕⢕⢕⢕⢕⢕⢕⢕⢕⢕⢕⢕⢕⢕⢕⢕⢕⢕⢕⢕⢕⢕⢕⢕⢕⢕⢕⢕⢕⢕⢕⢕⢕⢕⢕⢕⢕⢕⢕⢿⣿⡕⢕⢕⢕⢕⢕⢕⢕⢕⢕⢕⢕⢕⠀⠀⠀⠑⢕⢕⢕⢕⢕⢕⢕⢕⢕⢕⢕⢕⢕⢕⢕⢕⢕⢕⢕⢕⠕⠁⠀⠀⠀⠀⢕⢕⢕⢕⢕⢕⢕⢕⢕⢕⢕⢕⢕⢕⢕⢑⢕⢕⢕⢕⢕⢕⢕⢕⢕⢕⢕⢕⢕⢕⢕⢕⣿⣿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⢱⢱⢕⢕⢇⢕⢕⢕⢕⢕⢕⢕⢕⢕⢕⢕⢕⢕⢕⢕⢕⢕⢕⢕⢕⢕⢕⢅⢅⢕⢕⢕⢕⢕⢕⢕⢕⢔⢔⢕⢕⢕⢕⢕⢕⢕⢕⢕⢕⢕⢕⢕⢕⢕⢕⢕⢕⢕⢕⢕⢕⢕⢕⢕⢕⢕⢕⢕⢕⢕⢕⢕⢕⢕⢕⢕⢕⢕⢕⢕⢕⢕⢕⢕⢕⢸⣿⡇⢕⢣⡕⢕⢕⢕⢕⢕⢕⢕⢕⢕⠀⠀⠀⠀⠀⠁⠑⠕⠕⢕⢕⢕⢕⢕⢕⢕⢕⢕⢕⢕⠑⠑⠁⠀⠀⠀⠀⠀⠀⠀⢕⢕⢕⢕⢕⢕⢕⢕⢀⢕⣵⢇⢕⢕⢅⢕⢕⢕⢕⢕⢕⢕⢕⢕⢕⡕⢕⢕⢕⢕⢕⢕⢿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⢕⢕⢕⢕⣵⣷⣷⣧⣵⣵⣵⣕⣕⣕⢸⣿⣿⢕⢕⢝⢕⠀⢕⢕⢕⢕⢕⢕⢕⠀⠀⠀⠀⠀⠀⠀⠀⢔⢕⠕⠁⢕⢕⢕⢕⢕⠁⠕⢕⢕⢀⠀⠀⠀⠀⠀⠀⠀⢕⢕⢕⢕⢕⢕⢕⣱⢕⢕⢎⢕⢕⢕⢕⠕⠕⢕⣕⣱⣵⣵⣷⣾⣿⣿⢇⢕⢕⢕⢑⠕⢕⢸⣿⣷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⢁⢕⢕⢕⢕⢕⢕⢕⢕⢕⢕⢕⢕⢕⢕⢕⢕⢕⢕⢕⢕⢕⢕⢕⢕⢕⢕⢕⢕⢕⢕⢕⢕⢕⢕⢕⢕⢕⣿⣿⣫⣽⣿⣟⣟⣻⣿⢿⣿⣿⡿⣿⢕⢕⢕⢕⠀⢕⢕⢕⣾⣿⢿⢕⠀⠀⠀⠀⠀⠀⢀⣕⢕⢕⠀⠀⠀⢕⢕⠕⠀⠀⠀⢕⢕⢕⢀⠀⠀⠀⠀⠀⠀⢕⢕⡵⢕⢕⢱⢞⢕⠁⢕⢕⢕⢕⢕⣱⠑⢕⢻⢿⣿⣿⣿⣿⣿⢿⢇⣕⣕⢕⢕⢄⢕⢕⢸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⠕⢅⠁⠕⢕⢕⢕⢕⢕⢕⢕⢕⢕⢕⢕⢕⢕⢕⢕⢕⢕⢕⢕⢕⢕⢕⢕⢕⢕⢕⢕⢕⢕⢕⢕⢕⢕⢕⢹⣿⣯⢿⣿⣿⣿⣿⣿⣿⣿⡷⠁⢱⢕⢕⢕⢕⠀⢕⢕⢕⢕⢕⢕⢕⠀⠀⠀⠀⠀⢀⣵⣿⢕⢕⢄⠀⠀⠀⠁⠀⠀⠀⠀⢕⢸⣷⣧⢀⠀⠀⠀⠀⠀⢕⢝⢕⢕⢕⢕⢕⠕⢀⢕⢕⢕⢕⢕⡏⠀⣕⣵⣵⣿⣿⣷⣿⣿⣿⣿⣿⡇⢕⢕⢕⢕⢕⢸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⢔⢔⢔⠑⢑⢕⢕⢕⢕⢕⢕⢕⢕⢕⢕⢕⢕⢕⢕⢕⢕⢕⢕⢕⢕⢕⢕⢕⢕⢕⢕⢕⢕⢕⢕⢕⢱⣾⣿⣻⣷⣿⣿⣿⣿⣿⣿⣕⣕⢄⢸⢕⢕⢕⢕⢄⢕⢕⢕⢕⢕⢕⢕⠀⠀⠀⠀⢀⣼⣿⢇⢕⢕⢕⢄⢀⢀⣄⣀⣠⢗⢕⢕⢕⢹⣿⣧⢀⠀⠀⠀⢀⢕⢕⢕⢕⢕⢕⢕⠀⢕⢕⢕⢕⢕⣸⢇⢔⣽⣿⣿⣿⣿⣿⣿⣿⣿⣿⣿⣷⣵⣕⢑⠕⢕⢸⣿⣿⢕⢕⢕⢕⢕⢕⢕⢕⢕⢕⢕⢕⢕⢕⢕⢕⢕⢕⠀</a:t>
            </a:r>
            <a:br/>
            <a:r>
              <a:t>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⢅⢔⢔⢕⢕⠑⠁⠑⢕⢕⢕⢕⢕⢕⢕⢕⢕⢕⢕⢕⢕⢕⢕⢕⢕⢕⢕⢕⢕⢕⢕⢕⢕⢕⢕⢕⣸⣿⣿⣿⣿⣿⣿⣿⣿⣿⣿⣿⣿⡕⢕⢕⢕⢕⢕⢕⢕⢕⢕⢕⢕⢕⠀⠀⠀⠀⢀⣼⡿⢕⢕⢕⢕⢕⢱⣾⣿⣿⡿⢇⣾⣷⡕⢕⢕⢻⣿⣧⢀⠀⠀⢕⢕⢕⢕⢕⢕⢕⢕⠀⢕⢕⢕⢕⢕⣿⠑⢱⣿⣿⣿⣿⣿⣿⣿⣿⣿⣿⣿⣿⣿⣿⣷⣦⣕⢕⣿⣿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⠁⠀⠀⠀⠀⠀⢅⢕⢕⢕⢕⢕⢕⢕⢕⢕⢕⢕⢕⢕⢕⢕⢕⢕⢕⢕⢕⢕⢕⢕⢕⢕⣱⣾⣿⢟⣽⣿⣿⣿⣿⣿⣿⣿⣿⣿⣿⡕⠀⢕⢕⢕⢸⢕⢕⢕⢕⢕⢕⢕⠀⠀⠀⢠⢾⢟⢕⢕⢕⢕⢕⣱⣿⣿⣿⢿⢕⣾⣿⣿⢇⢕⢕⢕⢹⣿⣷⣕⡄⢕⢕⢕⢕⢕⢕⢕⢕⠀⠕⢕⢕⢕⣼⣿⠀⢕⢝⢻⣿⣿⣿⣿⣿⣿⣿⣿⣿⣿⣿⣿⣿⣿⣿⣷⣝⢿⣿⣧⡕⢕⢕⢕⢕⢕⢕⢕⢕⢕⢕⢕⢕⢕⢕⢕⠀</a:t>
            </a:r>
            <a:br/>
            <a:r>
              <a:t>⢕⢕⢕⢕⠑⠀⠀⢕⢕⢕⢕⢕⢕⢕⢕⢕⢕⢕⢕⢕⢕⢕⢕⢕⢕⢕⢕⢕⢕⢕⢕⢕⢕⢕⢕⢕⢕⢕⢕⢕⢕⢕⢕⢕⢕⢕⢕⢕⢕⢕⢕⢕⢕⢕⢕⢕⢕⢕⢕⢕⢕⢕⢕⢕⢕⢕⢕⢕⢕⢕⢕⢕⢕⢕⢕⢕⢕⢕⢕⢕⢕⢕⢕⢕⢕⢕⢕⢕⢕⢕⢕⢕⢕⢕⠀⠀⢐⢀⢀⢄⢕⢕⢕⢕⢕⢕⢕⢕⢕⢕⢕⢕⢕⢕⢕⢕⢕⢕⢕⢕⢕⢕⢕⢕⢕⢕⢕⣵⣿⣟⣵⣿⣿⣿⣿⣿⣿⣿⣿⣿⣿⣿⢟⢕⢀⡇⢕⢕⢸⠁⢕⢕⢕⢕⢕⢀⢔⢕⢕⢞⢕⢕⢕⢕⢕⢕⣼⣿⣿⡟⢕⢕⢸⣿⢟⢕⢕⢕⢕⢕⢕⢜⢝⢟⢇⢕⢕⢕⡇⢕⢕⢕⢕⢱⠀⢕⢕⢱⣿⣿⢄⢕⢱⣿⣿⣿⣿⣿⣿⣿⣿⣿⣿⣿⣿⣿⣿⣿⣿⣿⣿⣷⣝⢿⣿⣕⢕⢕⢕⢕⢕⢕⢕⢕⢕⢕⢕⢕⢕⢕⠀</a:t>
            </a:r>
            <a:br/>
            <a:r>
              <a:t>⢕⢕⠔⠔⠀⠀⠀⠀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⢱⣿⣿⣫⣿⣿⣿⣿⣿⣿⣿⣿⣿⣿⣿⣿⣿⡇⢕⢱⡇⢕⢕⢸⠀⢕⢕⠕⢕⠕⣸⣷⣇⢺⣿⣷⣧⣵⣧⢕⢕⢜⠝⠇⠕⠕⠕⢟⢗⢕⢕⢕⢕⢕⣱⣵⣷⣿⢱⣷⢕⢕⢕⣧⢕⢕⢕⠑⢸⡇⠁⢕⣸⣿⣿⡕⠕⣾⣿⣿⣿⣿⣿⣿⣿⣿⣿⣿⣿⣿⣿⣿⣿⣿⣿⣿⣿⣿⣿⡻⣿⣧⢕⢕⢕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⢳⣿⣿⣿⣿⣿⣿⣿⣿⣿⣿⣿⣿⣿⣿⡧⠁⢸⡇⢕⢕⣿⠀⢕⢕⢔⢕⢰⣿⣿⣿⡜⣿⣿⣿⣿⣧⣕⢕⠑⠀⠀⠀⠀⢄⢕⢕⣕⣕⣵⣷⣿⣿⣿⣿⡏⣾⣿⡕⢕⢕⣿⡕⢕⢕⢕⢸⣧⠀⠁⣿⣿⣿⡇⠀⢸⣿⣿⣿⣿⣿⣿⣿⣿⣿⣿⣿⣿⣿⣿⣿⣿⣿⣿⣿⣿⣿⣷⡹⣿⣧⢕⢕⢕⢕⢕⢕⢕⢕⢕⢕⢕⢕⠀</a:t>
            </a:r>
            <a:br/>
            <a:r>
              <a:t>⢕⢕⢄⢄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⢧⣿⣿⣿⣿⣿⣿⣿⣿⣿⣿⣿⣿⣿⣿⣿⢇⢄⣿⡇⠕⣸⣿⠀⢕⠕⢕⢕⣾⣿⣿⣿⡇⢿⣿⣿⣿⣿⡏⠕⠀⠀⠀⠀⢀⢕⣵⣷⣿⣿⣿⣿⣿⣿⣿⡿⣱⣿⣿⡇⢕⢕⣿⣷⢕⢕⢕⢸⣿⡔⢔⣿⣿⣿⡇⠀⢕⢜⢟⣿⣿⣿⣿⣿⣿⣿⣿⣿⣿⣿⣿⣿⣿⣿⣿⣿⣿⣿⣿⣿⡽⣿⣷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⡟⣾⣿⣿⣿⣿⣿⣿⣿⣿⣿⣿⣿⣿⡿⢏⢝⠕⢱⣿⡇⢰⣿⣿⠀⢕⠀⢕⣾⣿⣿⣿⣿⣧⢸⣿⣿⣿⡿⠕⠀⠀⠀⠀⢀⢕⣾⣿⣿⣿⣿⣿⣿⣿⣿⡟⣱⣿⣿⣿⣷⡕⢕⣿⣿⡕⢕⢕⢸⣿⣧⢱⣿⣿⣿⣿⠀⢕⢕⣵⣷⣾⣿⣿⣿⣿⣿⣿⣿⣿⣿⣿⣿⣿⣿⣿⣿⣿⣿⣿⣿⣿⣹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⣿⣿⢹⣿⣿⣿⣿⣿⣿⣿⣿⣿⣿⣿⣿⣷⣷⣕⢕⠀⣼⣿⣇⣿⣿⡿⢔⢑⢕⣾⣿⣿⣿⣿⣿⣿⢕⣿⣿⡿⠕⠀⠀⠀⠀⠀⢕⣾⣿⣿⣿⣿⣿⣿⣿⣿⢟⣼⣿⣿⣿⣿⣿⣧⢕⣿⣿⣷⡕⢕⢸⣿⣿⣾⣿⣿⣿⣿⢄⢕⢹⣿⣿⣿⣿⣿⣿⣿⣿⣿⣿⣿⣿⣿⣿⣿⣿⣿⣿⣿⣿⣿⣿⣿⣧⢿⣿⡇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⢁⢕⢔⢕⢕⢕⢕⢕⢕⢕⢕⢕⢕⢕⢕⢕⢕⢕⢕⢕⢕⢕⢕⢕⢕⣿⣿⢸⣿⣿⣿⣿⣿⣿⣿⣿⣿⣿⣿⣿⣿⣿⣿⢕⢰⣿⣿⣿⣿⣿⡿⢕⣼⣾⣿⣿⣿⣿⣿⣿⣿⡇⣿⡿⠑⠀⠀⠀⠀⠀⢕⣾⣿⣿⣿⣿⣿⣿⣿⣿⢏⣾⣿⣿⣿⣿⣿⣿⣿⣇⢸⣿⣿⣷⡕⢸⣿⣿⣿⣿⣿⣿⣿⡇⠁⣿⣿⣿⣿⣿⣿⣿⣿⣿⣿⣿⣿⣿⣿⣿⣿⣿⣿⣿⣿⣿⣿⣿⣿⣿⡎⣿⣿⢕⢕⢕⢕⢕⢕⢕⢕⢕⠀</a:t>
            </a:r>
            <a:br/>
            <a:r>
              <a:t>⢕⢕⢕⢅⢕⢕⢕⢕⢕⢕⢕⢕⢕⢕⢕⢕⢕⢕⢕⢕⢕⢕⢕⢕⢕⢕⢕⢕⢕⢕⢕⢕⢕⢕⢕⢕⢕⢕⢕⢕⢕⢕⢕⢕⢕⢕⢕⢕⢕⢕⢕⢕⢕⢕⢕⢕⢕⢕⢕⢕⢕⢕⢕⢕⢕⢕⢕⢕⢕⢕⢕⢕⢕⢕⢕⢕⢕⢕⢕⣱⡵⢇⢕⢕⢕⢕⢕⢕⢕⢕⢕⢕⢕⢕⢕⢕⢅⢔⢕⢕⢕⢕⢕⢕⢕⢕⢕⢕⢕⢕⢕⢕⢕⢕⢕⢕⢕⢕⢕⢕⢕⢕⢕⣿⣿⣾⣿⣿⣿⣿⣿⣿⣿⣿⣿⣿⣿⣿⣿⣿⡟⠀⣼⣿⣿⣿⣿⣿⡇⣸⣿⣿⣿⣿⣿⣿⣿⣿⣿⣇⢜⠑⠀⠀⠀⠀⠀⢕⣾⣿⣿⣿⣿⣿⣿⣿⡿⢣⣿⣿⣿⣿⣿⣿⣿⣿⣿⣿⣼⣿⣿⣿⣷⡸⣿⣿⣿⣿⣿⣿⣿⣧⢄⢸⣿⣿⣿⣿⣿⣿⣿⣿⣿⣿⣿⣿⣿⣿⣿⣿⣿⣿⣿⣿⣿⣿⣿⣿⣿⣹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⣱⣵⢾⢟⢕⢕⢕⢕⢕⢕⢕⢕⢕⢕⢕⢕⢕⢕⢕⢕⢕⢕⢕⢕⢕⢕⢕⢕⢕⢕⢕⢕⢕⢕⢕⢕⢕⢕⢕⢕⢕⢕⢕⢕⢕⢕⢕⢕⣿⣿⢹⣿⣿⣿⣿⣿⣿⣿⣿⣿⣿⣿⣿⣿⣿⠕⢱⣿⣿⣿⣿⣿⣿⣿⣿⣿⣿⣿⣿⣿⣿⣿⣿⣿⡿⠑⠀⠀⠀⠀⠀⢔⣾⣿⣿⣿⣿⣿⣿⣿⡿⣱⣿⣿⣿⣿⣿⣿⣿⣿⣿⣿⣿⣿⣿⣿⣿⣿⣷⣿⣿⣿⣿⣿⣿⣿⣿⢕⢕⢹⢿⣿⣿⣿⣿⣿⣿⣿⣿⣿⣿⣿⣿⣿⣿⣿⣿⣿⣿⣿⣿⣿⣿⣿⣧⢿⣿⡕⢕⢕⢕⢕⣕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⣱⣵⣷⡿⢏⢕⢕⢕⢕⢕⢕⢕⢕⢕⢕⢕⢕⢕⢕⢕⢕⢕⢕⢕⢕⢕⢕⢕⢕⢕⢕⢕⢕⢕⢕⢕⢕⢕⢕⢕⢕⢕⢕⢕⢕⢕⢕⢕⢕⢕⣱⣾⣿⡿⢿⣿⣿⣿⣿⣿⣿⣿⣿⣿⣿⣿⣿⢟⢕⢀⣾⣿⣿⣿⣿⣿⣿⣿⢿⣿⢿⢿⣿⣿⣿⣿⣿⡿⠑⠀⠀⠀⠀⠀⢔⣾⣿⣿⣿⣿⣿⣿⣿⣟⣼⣿⣿⣿⣿⣿⣿⣿⣿⣿⣿⣿⢟⢏⢟⢏⢝⢻⣿⣿⣿⣿⣿⣿⣿⣿⣿⡇⢕⣱⣷⣿⣿⣿⣿⣿⣿⣿⣿⣿⣿⣿⣿⣿⣿⣿⣿⣿⣿⣿⣿⣿⣿⣿⣿⡼⣿⣧⢕⣵⣷⣿⣿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⠚⠛⠛⠛⠛⠙⠑⠑⠑⠑⠑⠑⠑⠑⠑⠑⠑⠑⠑⠑⠑⠑⠑⠑⠑⠑⠑⠑⠑⠑⠑⠑⠑⠑⠑⠑⠑⠑⠑⠑⠑⠑⠑⠑⠑⠑⠑⠑⠑⠑⠑⠑⠛⠛⠓⠛⠃⠛⠛⠛⠛⠛⠛⠛⠛⠛⠛⠛⠛⠃⠑⠘⠛⠛⠛⠛⠛⠛⠋⠑⠑⠑⠑⠑⠛⠛⠛⠛⠛⠑⠀⠀⠀⠀⠀⠐⠚⠛⠛⠛⠛⠛⠛⠛⠛⠚⠛⠛⠛⠛⠛⠛⠛⠛⠛⠛⠛⠋⠑⠑⠑⠑⠑⠑⠘⠙⠛⠛⠛⠛⠛⠛⠛⠓⠀⠘⠛⠛⠛⠛⠛⠛⠛⠛⠛⠛⠛⠛⠛⠛⠛⠛⠛⠛⠛⠛⠛⠛⠛⠛⠛⠓⠛⠛⠚⠛⠛⠓⠛⠓⠓⠀</a:t>
            </a:r>
            <a:b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⢿⢟⣼⣿⣿⣿⢜⣽⣽⣷⣾⣿⣿⣿⣿⣿⣿⣿⣿⣿⣿⣿⣿⣿⣿⣿⣿⣿⣿⣿⢕⢕⢕⢕⢝⢻⡇⢿⣿⣿⣿⣯⢳⢕⢕⢕⢕⢕⢕⢕⢕⢕⢕⢕⢕⢕⢕⢕⢕⢕⢕⢕⢕⢕⣿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⡿⢜⣵⡾⣱⣿⣿⣿⡇⣾⣿⣿⣿⣿⣟⣫⣽⣿⣿⣿⣿⣿⣿⣿⣿⣿⣿⣿⣿⣷⣷⣷⣾⢕⢕⢕⢕⢕⢕⢕⢜⣿⣿⣿⣿⣧⢕⢕⢕⢕⢕⢕⢕⢕⢕⢕⢕⢕⢕⢕⢕⢕⢕⢕⢕⢕⢕⢝⢻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⢟⣽⣾⢿⣫⢱⣿⣿⣿⣿⡇⣿⣿⣿⣿⣿⣿⣿⣿⣿⣿⣿⣿⣿⣿⣿⣿⣿⣿⣿⣿⣿⣿⣿⣿⡕⢕⢕⢕⢕⢕⢕⢕⢻⣿⣿⣿⣿⣧⢕⢕⢕⢕⢕⢕⢕⢕⢕⢕⢕⢕⢕⢕⢕⢕⢕⢕⢕⢕⢕⢕⢕⢜⢻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⢟⣵⢿⣫⣵⣿⢇⣿⣿⣿⣿⣿⢱⣿⣿⣿⣿⣿⣿⣿⣿⣿⣿⣿⣿⣿⣿⣿⣿⣿⣿⣿⣿⣿⣿⣿⣿⣿⡕⢕⢕⢕⢕⢕⢕⢸⣿⣿⣿⣿⣿⣧⢕⢕⢕⢕⢕⢕⢕⢕⢕⢕⢕⢕⢕⢕⢕⢕⢕⢕⢕⢕⢕⢕⢕⢕⢕⢝⢟⢿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⡿⢟⣵⢟⣵⣾⣿⣿⡟⣼⣿⣿⣿⣿⣿⢸⣿⣿⣿⣿⣿⣿⣿⣿⣿⣿⣿⣿⣿⣿⣿⣿⣿⣿⣿⣿⣿⣿⣿⣿⣿⣿⡕⢕⢕⢕⢕⢕⢕⣿⣿⣿⣿⣿⣿⣧⢕⢕⢕⢕⢕⢕⢕⢕⢕⢕⢕⡕⢕⢕⢕⢕⢕⢕⢕⢕⢕⢕⢕⢕⢕⢕⢕⢕⢕⢝⢟⢿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⢏⣵⢟⣵⣿⣿⣿⣿⣿⢱⣿⣿⣿⣿⣿⣿⢸⣿⣿⣿⣿⣿⣿⣿⣿⣿⣿⣿⣿⣿⣿⣿⣿⣿⣿⣿⣿⣿⣿⣿⣿⣿⣿⣿⣧⢕⢕⢕⢕⢕⢸⣿⣿⣿⣿⣿⣿⣇⢕⢕⢕⢕⢕⢕⢕⢕⢕⠅⢇⢕⢕⢕⢕⢕⢕⢕⢕⢕⢕⢕⢕⢕⢕⢕⢕⢕⢕⢕⢕⢜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⡿⣱⢟⣵⣿⣿⣿⣿⣿⣿⡏⣾⣿⣿⣿⣿⣿⡿⢸⣿⣿⣿⣿⣿⣿⣿⣿⣿⣿⣿⣿⣿⣿⣿⣿⣿⣿⣿⣿⣿⣿⣿⣿⣿⣿⣿⣿⣷⣕⢕⢕⢕⢜⣿⣿⣿⣿⣿⣿⣿⡕⢕⢕⢕⢕⢕⢕⢑⢄⢔⢕⢕⢕⢕⢕⢕⢕⢕⢕⢕⢕⢕⢕⢕⢕⢕⢕⢕⢕⢕⢕⢕⣹⣿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⢫⢞⣱⣿⣿⣿⣿⣿⣿⣿⣿⢸⣿⣿⣿⣿⣿⣿⡇⣸⣿⣿⣿⣿⣿⣿⣿⣿⣿⣿⣿⣿⣿⣿⣿⣿⣿⣿⣿⣿⣿⣿⣿⣿⣿⣿⣿⣿⣿⣿⣷⣕⢕⢕⢿⣿⣿⣿⣿⣿⣿⣿⡕⢕⢕⢑⢕⢕⢕⢕⢕⢕⢕⢕⢕⢕⢕⢕⢕⢕⢕⢕⢕⢕⢕⢕⢕⢕⢕⢕⢕⢕⣵⣿⣿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⡳⣫⣾⣿⣿⣿⣿⣿⣿⣿⣿⡏⣾⣿⣿⣿⣿⣿⣿⡇⣿⣿⣿⣿⣿⣿⣿⣿⣿⣿⣿⣿⣿⣿⣿⣿⣿⣿⣿⣿⣿⣿⣿⣿⣿⣿⣿⣿⣿⣿⣿⣿⣿⣧⡕⢸⣿⣿⣿⣿⣿⣿⣿⣧⢅⢄⢔⢕⢕⢕⢕⢕⢕⢕⢕⢕⢕⢕⢕⢕⢕⢕⢕⢕⠕⢕⢕⢕⢕⢕⢕⢕⢹⣿⣿⣿⣿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⢇⣵⣿⣿⣿⣿⣿⣿⣿⣿⣿⣿⢣⣿⣿⣿⣿⣿⣿⣿⡇⣿⣿⣿⣿⣿⣿⣿⣿⣿⣿⣿⣿⣿⣿⣿⣿⣿⣿⣿⣿⣿⣿⣿⣿⣿⣿⣿⣿⣿⣿⣿⣿⣿⣿⡗⢸⣿⣿⣿⣿⣿⣿⣿⣿⡇⢕⢕⢕⢕⢕⢕⢕⢕⢕⢕⢕⢕⢕⢕⢕⢕⢕⢕⢔⢕⢕⢕⢕⢕⢕⢕⢕⣾⣿⣿⣿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⢣⣾⣿⣿⣿⣿⣿⣿⣿⣿⣿⣿⣿⣸⣿⣿⣿⣿⣿⣿⣿⡇⣿⣿⣿⣿⣿⣿⣿⣿⣿⣿⣿⣿⣿⣿⣿⣿⣿⣿⣿⣿⣿⣿⣿⣿⣿⣿⣿⣿⣿⣿⣿⣿⣿⣿⡇⢕⣿⣿⣿⣿⣿⣿⣿⣿⣷⢕⢕⢕⢕⢕⢕⢕⢕⢕⢕⢕⢕⢕⢕⢕⢕⢕⢕⢕⢕⢕⢕⢕⢕⢕⢱⣱⣿⣿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⣣⣿⣿⣿⣿⣿⣿⣿⣿⣿⣿⣿⣿⢇⣿⣿⣿⣿⣿⣿⣿⣿⡕⢻⣿⣿⣿⣿⣿⣿⣿⣿⣿⣿⣿⣿⣿⣿⣿⣿⣿⣿⣿⣿⣿⣿⣿⣿⣿⣿⣿⣿⡟⢿⣿⣿⣿⡇⢕⣿⣿⣿⣿⣿⣿⣿⣿⣿⡇⢕⢕⠑⠁⢅⢕⠕⠕⠕⢕⢕⢕⢕⢕⢕⢕⢕⢕⢕⢕⠕⢕⣵⢟⢕⣿⣿⣿⣿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⢳⣿⣿⣿⣿⣿⣿⣿⣿⣿⣿⣿⡿⣱⢧⣿⣿⣿⣿⣿⣿⣿⣿⡇⢸⣿⣿⣿⣿⣿⣿⣿⣿⣿⣿⣿⣿⣿⣿⣿⣿⣿⣿⣿⣿⣿⣿⣿⣿⣿⣿⣿⣿⣇⢜⣿⣿⣿⡇⢕⢿⣿⣿⣿⣿⣿⣿⣿⣿⣧⢀⢄⢄⢔⢕⢕⢻⣷⡔⡔⢅⢕⣕⣵⢅⣅⣅⡅⣔⣴⢸⠏⠁⠕⢕⢜⢿⣿⣿⣿⣿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⣿⣿⢣⣿⣿⣿⢳⣿⣿⣿⣷⣿⣿⣿⡿⣵⣿⢸⣿⣿⣿⣿⣿⣿⣿⣿⡕⢸⣿⣿⣿⣿⣿⣿⣿⣿⣿⣿⣿⣿⣿⣿⣿⣿⣿⣿⣿⣿⣿⣿⣿⣿⣿⣿⣿⣿⣿⢕⢜⣿⣿⢇⢕⣼⣿⣿⣿⣿⣿⣿⣿⣿⣿⡕⢕⠑⠕⢕⢕⢜⢻⣿⣇⢕⢕⢻⢿⣷⡜⣿⡹⣽⣿⣆⠀⠀⢴⡹⢇⢕⢕⢜⢟⢿⣿⣿⣿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⣿⣿⣿⣿⣏⣿⣿⣿⢇⣽⣿⣿⣿⣿⣿⣿⡟⣼⣿⣿⢸⣿⣿⣿⣿⣿⣿⣿⣿⢕⢜⣿⣿⣿⣿⣿⣿⣿⣿⣿⣿⣿⣿⣿⣿⣿⣿⣿⣿⣿⣿⣿⣿⣿⣿⣿⣿⣿⣿⣿⡕⢕⢜⣿⢕⢕⡱⣿⣿⣿⣿⣿⣿⣿⣿⣿⡇⢄⠀⠀⠑⢑⢕⢜⣿⢿⢧⢕⢕⠕⠜⢕⢹⣧⢹⣿⣿⢇⣵⣧⢕⢕⢕⢕⢕⢕⢕⢝⣿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⡿⢟⣟⣽⣽⡝⣼⣿⣿⡟⢸⣿⣿⣿⣿⣿⣿⡟⣼⣿⣿⡿⢸⣿⣿⣿⣿⣿⣿⣿⣿⡇⢕⢿⣿⣿⣿⣿⣿⣿⣿⣿⣿⣿⣿⣿⣿⣿⣿⣿⣿⣿⣿⣿⣿⣿⣿⣿⣿⣿⣿⣿⡇⢕⢕⢜⢕⢕⡗⢸⣿⣿⣿⣿⣿⣿⣿⣿⡇⠀⠔⠀⠀⠁⠐⠕⠕⠕⠕⠕⠕⠕⠕⠕⠔⢌⢑⢹⢿⡼⢏⢕⢕⢕⢕⢕⢕⢕⢕⢕⣿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⢹⢝⣵⣾⣿⣽⣷⣷⢱⣿⣿⣿⢕⣾⣿⣿⣿⣿⣿⡟⣼⣿⣿⣿⣇⢹⣿⣿⣿⣿⣿⣿⣿⣿⡇⢕⢜⢻⣿⣿⣿⣿⣿⣿⣿⣿⣿⣿⣿⣿⣿⣿⣿⣿⣿⣿⣿⣿⣿⣿⣿⣿⣿⣿⣿⡇⢕⢕⢕⢕⢕⡇⢸⣿⣿⣿⣿⣿⣿⣿⡿⠑⢄⠀⠑⢄⢀⠀⠀⠀⠀⠀⠀⠀⠀⠀⠀⠄⢄⢄⢅⢕⢕⢕⢕⢑⢕⢕⢕⢕⢕⣱⢸⣿⢿⢛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⢱⣾⢕⣾⡟⣽⣿⣿⣿⣿⡇⣿⣿⣿⢇⣿⣿⣿⣿⣿⣿⡿⣹⣿⣿⣿⣿⣿⢸⣿⣿⣿⡿⡻⢇⣾⣿⣷⢕⢕⢕⢹⣿⣿⣿⣿⣿⣿⣿⣿⣿⣿⣿⣿⣿⣿⣿⣿⣿⣿⣿⣿⣿⣿⣿⣿⣿⣿⣧⢕⢕⢕⢕⢸⡇⢸⣿⣿⣿⣿⣿⣿⠟⠑⠀⢕⢔⢄⢄⢄⣄⣄⣄⡀⣀⢀⠀⠀⠀⠀⠀⠀⠑⠑⠕⢕⢔⢔⢕⢕⢕⢕⡱⣱⣿⣷⢕⢕⢕⢕⢕⢕⢕⢱⡧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⢱⣿⣿⢼⣫⣾⣿⣿⣿⣿⣿⢸⣿⣿⡿⢸⣿⣿⣿⣿⣿⡿⣱⣿⣿⣿⣿⣿⣿⢸⣿⡿⢏⠑⢕⣾⣿⣿⣿⢕⢕⢕⢕⣿⣿⣿⣿⣿⣿⣿⣿⣿⣿⣿⣿⣿⣿⣿⣿⣿⣿⣿⣿⣿⣿⣿⣿⣿⣿⣿⢕⢕⢕⢕⢺⢕⢸⣿⣿⡿⠿⢋⠅⠀⠀⠀⢕⢕⢕⢸⣿⣿⣿⣿⣧⢻⣿⣷⣶⣴⣄⡀⠐⠔⢀⢀⢀⢁⢁⢅⣅⣵⢞⢕⢸⣿⣿⡇⢕⢕⢕⢕⢕⢕⢕⢝⢟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⣕⡕⢕⢕⢸⣿⣿⣱⣿⣿⣿⣿⣿⣿⡇⣾⣿⣿⣇⡿⣿⣿⣿⣿⣿⢣⣿⣿⣿⣿⣿⡿⢾⢜⣿⢕⢕⢕⣾⣿⣿⣿⣿⡇⢕⢇⣱⣿⣿⣿⣿⣿⣿⣿⣿⣿⣿⣿⣿⣿⣿⣿⣿⣿⣿⣿⣿⣿⣿⣿⣿⣿⣿⣿⢕⢕⢕⠁⠀⠁⠁⠁⠁⠐⠁⠀⠀⠀⠀⠀⢕⢕⢱⣿⣿⣿⣿⣿⣿⡜⣿⣿⣿⣿⣿⣿⣷⣦⣄⣄⢑⢕⣴⣾⢟⡱⢎⣱⡎⣿⣿⣷⢕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⢕⢕⢕⢱⡎⣿⣻⣇⢹⣿⣿⣿⣿⣿⢱⣿⣿⣿⢹⢇⣿⣿⣿⣿⢇⣿⣿⣿⣿⣿⢏⢕⢕⢕⢇⢕⣱⣾⣿⣿⣿⣿⣿⣧⢕⢸⣿⣿⣿⣿⣿⣿⣿⣿⣿⣿⣿⣿⣿⣿⣿⣿⣿⣿⣿⣿⣿⣿⣿⣿⣿⣿⣿⣿⡕⢕⢕⠀⠀⠀⠀⠑⠑⠑⠀⠀⠀⠀⠀⢕⢕⢕⢸⣿⣿⣿⣿⣿⣿⡇⣿⣿⣿⣿⣿⣿⣿⢹⣿⣿⡇⠻⢟⢕⢎⢕⣵⣿⡇⣻⡿⡏⡕⢕⢕⢕⢕⢕⢕⢕⢕⢕⢕⢐⢈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⣾⣿⡕⢵⣿⣷⡕⢕⢝⢝⢝⢸⣿⣿⣿⡿⢸⣿⣿⣿⡟⣾⣿⣿⣿⣿⡿⢕⢕⢱⢕⢜⣿⡿⣿⣿⣿⣿⣿⣿⣿⢕⢸⣿⣿⣿⣿⣿⣿⣿⣿⣿⣿⣿⣿⣿⣿⣿⣿⣿⣿⣿⣿⣿⣿⣿⣿⣿⣿⣿⣿⡇⢕⢕⠀⠀⠀⢀⢀⢀⢀⢀⠀⠀⠀⢕⢕⢕⢕⢕⣿⣿⣿⣿⣿⣿⣿⢹⣿⣿⣿⣿⣿⣿⢸⣿⣿⣇⢕⣰⣕⡕⢺⣿⡟⢇⢜⣹⢇⢇⢕⢕⢕⢕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⢱⣿⣿⡇⢗⣝⢿⣿⣷⣕⢕⢕⢸⣿⣿⣏⢇⣿⣿⣿⣿⣹⣿⣿⣿⣿⣿⢇⢕⢕⢸⡕⢕⢜⢕⣿⣿⣿⣿⣿⣿⣿⢕⢸⣿⣿⣿⣿⣿⣿⣿⣿⣿⣿⣿⣿⣿⣿⣿⣿⣿⣿⣿⣿⣿⣿⣿⣿⣿⣿⣿⢿⡇⢕⢕⢕⢀⠀⠕⢕⢕⠕⠑⠀⢀⡕⢕⢕⢕⢸⣵⣹⣿⣿⣿⣿⣿⣿⢸⣿⣿⣿⣿⣿⣿⣿⣿⣿⣿⢕⢹⣿⣿⣷⣜⢕⢕⣱⢇⢜⢕⢕⢕⢕⢕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⢸⣿⣿⡇⣧⡕⢕⢜⢻⢿⣷⡕⢸⣿⡇⡿⢸⣿⣿⣿⢇⣿⣿⣿⣿⣿⢏⢕⢕⢕⣾⣷⡕⢕⢸⣿⣿⢿⢿⢿⣿⡿⢕⢸⣿⣿⣿⡏⣿⣿⣿⣿⣿⣿⣿⣿⣿⣿⣿⣿⣿⣿⣿⣿⣿⣿⣿⣿⣿⣿⢜⡜⡇⢕⢕⢕⣾⣦⣄⣀⣀⣄⣤⡴⣻⡇⢕⢕⢕⢸⣿⣿⣿⣿⣿⣿⣿⣿⢸⣿⣿⣿⣿⣿⣿⣿⣿⣿⣿⢕⢕⢜⢿⣿⣿⣧⢕⢇⢜⢕⢕⢕⢕⠕⠁⠀⠀⠀⢀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⠁⠁⡜⣟⣿⡇⣿⣿⣧⡕⢕⢕⢕⢅⢸⣿⣷⡇⣿⣿⣿⡿⣸⣿⣿⣿⣿⣿⢕⢕⡕⢕⣿⣿⣧⢕⢻⣿⣿⣧⡕⢕⢕⢕⢕⢸⣿⣿⣿⡇⣿⣿⣿⣿⣿⣿⣿⣿⣿⣿⣿⣿⣿⣿⣿⣿⣿⣿⣿⣿⣿⣿⢕⢕⢇⢕⢕⢕⣿⣿⣿⣿⣿⣿⣿⣿⣿⣇⢕⢕⢕⣾⣿⣿⣿⣿⣿⣿⣿⣿⢸⣿⣿⣿⣿⣿⣿⣿⣿⣿⣿⢕⣕⡕⢕⢸⣿⣿⢱⢅⢕⠕⠑⠁⠀⠀⠀⢀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⢱⢸⡎⢇⢜⢻⢿⢏⣵⣷⡷⢇⢹⣿⣿⢱⣿⣿⣿⢇⣿⣿⣿⣿⣿⡇⢕⣾⡇⢕⣿⣿⣿⢕⣾⣿⣿⣿⣿⣿⣿⣿⡇⣼⣿⣿⣿⢕⣿⣿⣿⣿⣿⣿⣿⣿⣿⣿⣿⣿⣿⣿⣿⣿⣿⣿⣿⣿⣿⣿⢕⢕⢕⢕⢕⢕⢹⣿⣿⣿⣿⣿⣿⣿⣿⣿⡕⢕⢕⣿⣿⣿⣿⣿⣿⣿⣿⣿⢸⣿⣿⣿⣿⣿⣿⣿⣿⣿⣿⢸⣿⣿⣧⣕⢽⣱⡿⠁⠀⠀⠀⢀⠄⢐⣱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⢱⡜⣧⡕⢕⢱⣿⣿⡿⢇⢕⢸⣿⣿⢸⣿⣿⣿⢸⣿⣿⣿⣿⣿⣇⣼⣿⣿⢕⣿⣿⡏⢕⣿⣿⣿⣿⣿⣿⣿⣿⡇⣿⣿⣿⣿⢕⣿⣿⣿⣿⣿⣿⣿⣿⣿⣿⣿⣿⣿⣿⣿⣿⣿⣿⣿⣿⣿⣿⢕⢕⢕⢕⢕⢕⢸⣿⣿⣿⣿⣿⣿⣿⣿⣿⣧⢕⢱⢿⣿⣿⣿⣿⣿⣿⣿⣿⢕⣿⣿⣿⣿⣿⣿⣿⣿⣿⣿⡇⢝⢝⣱⣵⣿⢟⡕⢀⠄⢐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⣹⣷⣄⡀⠑⢕⢕⢱⣿⣿⢟⢕⢕⢕⢸⣿⡏⣾⣿⣿⡏⣿⣿⣿⣿⣿⣿⣿⣿⣿⣿⢕⣿⣿⡇⢱⣿⣿⣿⣿⣿⣿⣿⣿⡇⣿⣿⣿⡇⢕⣿⣿⣿⣿⣿⣿⣿⣿⣿⣿⣿⣿⣿⣿⣿⣿⣿⣿⣿⣿⣿⡟⢕⢕⢕⢕⢕⢕⢸⣿⣿⣿⣿⣿⣿⣿⣿⣿⣿⡕⢱⣿⣿⣿⣿⣿⣿⣿⣿⣿⢕⣿⣿⣿⣿⣿⣿⡿⢟⣿⣿⣷⣾⡿⢟⢏⢕⢱⢣⣴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⢇⠱⡔⡜⣿⡿⢕⢕⣵⣷⣿⣿⡇⣿⣿⣿⡇⣿⣿⣿⣿⣿⣿⣿⣿⣿⡟⢕⣿⣿⡇⢸⣿⣿⣿⣿⣿⣿⣿⣿⢇⣿⣿⣿⡇⢱⢸⣿⣿⣿⣿⣿⣿⣿⣿⣿⣿⣿⣿⣿⣿⣿⣿⣿⣿⣿⣿⡇⢕⢕⢕⢕⢕⢕⢜⣯⣽⣽⣟⣟⣷⣝⣝⣝⣝⡇⢸⣿⡟⣿⣿⣿⣿⣿⣿⡇⢕⣿⣿⣿⣿⣿⣿⢕⢕⣿⣿⢇⢕⣵⡕⢕⢱⣱⡿⢿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⣆⢻⣮⣕⡱⢿⢿⢿⢟⣿⢱⣿⣿⣿⢸⣿⣿⣿⣿⣿⣿⣿⣿⣿⡇⢕⢿⣿⡇⢸⣿⣿⣿⡿⢿⢿⢟⣟⢜⣿⣿⣿⢇⢿⢜⣿⣿⣿⣿⣿⣿⣿⣿⣿⣿⣿⣿⣿⣿⣿⣿⣿⣿⣿⣿⡇⢕⢕⢇⢕⢕⢕⢸⣿⣿⣿⣿⣿⣿⣿⣿⣿⣿⡇⢸⣯⡇⣿⣿⣿⣿⣿⣿⡇⢕⣿⣿⣿⣿⣿⡏⢕⢱⣿⣿⢕⢕⡝⠕⠑⣶⣕⢝⢝⣕⡕⢜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⡕⡝⢿⣿⣷⣧⣵⣕⣸⢸⣿⣿⣿⢸⣿⣿⣿⣿⣿⣿⣿⣿⣿⢕⢕⢸⣿⡇⢜⢏⣹⣵⣵⣷⣷⣾⣿⡇⣿⣿⣿⢕⣿⣕⢿⣿⣿⡇⣿⣿⣿⣿⣿⣿⣿⣿⣿⣿⣿⣿⣿⣿⣿⣿⣇⢕⢕⣇⢕⢕⢕⢸⣿⣿⣿⣿⣿⢿⢿⢿⢟⣟⡕⢕⣿⢕⣿⡟⢿⣿⣿⣿⢕⢕⣿⣿⣿⣿⣿⡇⢕⣺⣿⡟⡑⠈⠀⠀⠀⠝⣿⣷⣝⢻⣿⣿⣷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⣷⡜⢕⢕⢜⢝⢟⢟⢻⢸⣿⣿⡏⢸⣿⣿⣿⣿⣿⣿⢟⣿⣿⢕⢸⡜⣿⡇⢸⣿⣿⣿⣿⣿⣿⣿⣿⣇⢻⣿⣿⢕⣿⣿⡜⣿⣿⣿⢸⣿⣿⣿⣿⣿⣿⣿⣿⣿⣿⣿⣿⣿⣧⣿⣿⢕⢕⣿⢕⢕⢕⡿⠟⣋⣭⣵⣷⢾⠿⠟⠟⠛⠃⢸⠇⠛⠜⡧⠣⠝⢻⢿⢕⢕⢹⣿⣿⣿⣿⢕⢱⣿⣿⢱⡇⠀⠀⠀⠀⠀⠘⢻⣿⣷⣮⡻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⣿⡜⠕⢕⢜⢷⢕⢕⢸⣿⣿⢕⣼⣿⣿⣿⣿⣿⣿⢕⣿⡇⢕⣼⣷⢹⣧⢜⣟⣟⣽⣽⣽⣭⣽⣽⣝⡜⣿⣿⢕⣿⣿⣷⢹⣿⣿⣇⢻⣿⣿⣿⣿⣿⣿⣿⣿⣿⣷⣹⣿⣿⢻⣿⡕⢕⣿⢕⢕⢅⣴⡾⠟⠙⠁⠀⠀⠀⠀⠀⠀⠀⢎⢀⠀⠀⠘⠑⠲⣶⣷⢕⢕⢸⢻⣿⣿⡏⢱⣿⣿⡏⣿⡇⠀⠀⠀⠀⠀⠀⢱⢝⢿⢿⣿⣇⡀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⣽⣿⣯⡽⣹⣿⣷⣿⢱⢿⣿⣵⡿⣹⣿⣿⣿⡇⢕⢕⣎⢿⣿⣿⣿⣿⣿⣮⣵⢕⢕⢕⢕⢕⢕⢕⢕⢕⢕⢕⢕⢕⢕⢟⢟⢙⢅⢔⢕⢕⢕⢕⢻⣿⣿⡿⠟⠛⠙⢀⣾⠀⠁⠑⠇⠕⢼⣿⢇⡇⣿⣿⣿⣿⣿⣿⣿⡇⢸⢇⢕⣿⢿⠇⢻⡜⠙⠙⠉⠉⠉⠉⠉⠉⠙⠃⢹⣿⡇⣔⡍⢟⢧⢹⣿⣿⡜⢿⣿⣿⡟⣿⣿⣿⣿⣿⣿⣧⢻⣿⣼⡹⡇⢕⣟⢕⠕⢜⠙⠀⠀⠀⠀⠀⠀⠀⠀⠀⠀⠀⢸⣿⣿⣧⣔⠀⠀⠁⢍⢕⢕⢕⢻⣿⣿⢇⢸⣿⡟⠼⢿⠇⠀⠀⠀⠀⠀⠀⠀⢣⡕⢕⢟⢿⣿⣦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⠁⠀⠀⠀⣰⣿⢏⠀⠀⠀⠀⠁⣿⡿⢸⡇⣿⣿⣿⣿⣿⣿⣿⡇⢜⢕⢅⢠⠔⠀⠁⢣⢀⡄⠀⠀⠀⠀⠀⠀⠀⠀⠀⢻⣇⠙⠻⣷⣕⣵⡝⢿⣿⡜⢿⣿⣿⡜⢿⣿⣿⣿⣿⣿⣧⡹⣿⡇⡇⢕⣿⢕⠁⢀⣠⣷⡷⠄⠀⠀⠀⠀⢄⠀⠀⠀⢸⣿⣿⣿⣿⢀⢀⣰⡿⣕⢕⢕⣿⣿⡝⢕⣼⡿⢕⢕⢕⠕⠀⠀⠀⠀⠀⠀⠀⠁⢿⣧⢕⢕⢜⢻⣿⣦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⠀⠀⢀⣼⣿⡟⠀⠀⠀⠀⠀⠀⣿⢇⠜⡇⣿⣿⣿⣿⣿⣿⣿⣷⢕⢕⠑⠀⠀⢠⣵⣧⣕⣕⣴⣶⡴⠀⠀⠀⠀⠀⠀⠁⢻⡄⢄⠈⢻⣿⣿⣮⡻⣿⣧⢙⢿⣿⣇⢹⣿⣿⣿⣿⣿⣷⡸⣿⢕⢸⡿⡕⣰⣾⠁⠁⠀⠀⢀⠀⠀⠀⢕⠀⢔⠀⢱⣿⣿⣿⡏⣱⣿⣿⡇⣿⣵⣸⣿⢇⢕⢱⡿⢕⢕⢕⢕⠀⠀⠀⠀⠀⠀⠀⠀⠀⠜⣿⣷⣕⢕⢑⢕⢝⢿⣆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⠀⠀⢄⣾⣿⡟⠑⠀⠀⠀⠀⠀⠀⢿⠕⠀⠕⣿⣿⣿⣿⣿⣿⣿⣿⡇⢕⢄⢀⠀⢹⣿⣿⣿⣇⠉⠁⠀⠀⢔⠀⠀⠀⢄⠀⠀⠑⢸⣷⣅⢜⣿⣿⣿⣾⣼⣧⣷⣼⣿⣧⡝⢿⣯⣝⢿⣿⣷⣝⣕⣾⣿⣵⣿⣿⡀⠀⢔⠀⠀⠕⠐⠀⠀⢔⢕⠀⣸⣿⣿⣿⣾⣿⣿⣿⢻⣿⣿⣿⡟⢕⢕⡼⣱⡇⢕⢕⢕⠀⠀⠀⠀⠀⠀⠀⠀⠀⠀⢜⢿⣿⣷⣕⢀⠑⢕⢝⢷⣔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⠀⠀⢰⣿⡿⢇⢕⠀⠀⠀⠀⠀⠀⠀⢸⢔⢔⢕⢸⣿⣿⢿⣿⣿⣿⣿⡇⢕⢕⢕⢔⡜⢿⣿⣿⣿⢀⢕⢔⠀⠁⠀⢔⢔⠑⠀⢔⠀⢱⣿⣿⣧⣿⣿⣿⣿⣿⣿⣿⣿⣿⣿⣿⣿⣿⣿⣿⣿⣿⣿⣿⣿⣿⣿⣿⣿⣧⠀⢕⢱⢄⢀⣄⣰⢄⢕⢕⣳⣿⣿⣿⣿⣿⣿⣿⡇⣾⣿⣿⣿⢕⢕⡜⣵⣿⣿⢕⢕⢕⡀⠀⠀⠀⠀⠀⠀⠀⢀⠀⢕⢜⢻⣿⣿⣧⡔⢔⢕⢕⢝⢷⡄⡀⢀⢁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⠀⠀⠀⠀⣰⣿⢟⢕⢕⡕⠀⠀⠀⠀⠀⠀⠀⠘⢕⢕⢕⢸⣿⣿⢕⣿⣏⢹⣿⡇⢕⢕⢕⣿⣿⣾⣿⣿⣿⣧⢀⢕⢕⠀⢀⢁⠁⢀⠕⢕⢧⣼⣿⣿⣿⣿⣿⣿⣿⣿⣿⣿⣿⣿⣿⣿⣿⣿⣿⣿⣿⣿⣿⣿⣿⣿⣿⣿⣿⣿⣧⡞⢃⢕⢿⣿⡏⠕⢅⣾⣿⣿⣿⣿⣿⣿⣿⡿⢸⣿⣿⡟⢇⡇⢕⣾⣿⣿⣿⣇⢕⣵⣧⣄⢀⢀⠀⠀⢀⢄⢕⢕⢕⢕⢕⢹⣿⣿⣿⣕⢕⢕⢕⢕⢻⣇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⠀⣱⡿⢏⢕⢕⣱⢕⠀⠀⠀⠀⠀⠀⠀⠀⠁⢕⢕⢕⢿⣿⠕⢱⡝⢜⢿⣧⢕⢕⢕⢿⣿⣿⣿⣿⣿⣿⣷⣵⠕⠕⢺⣷⣷⡷⢕⠑⣰⣿⣿⣿⣿⣿⣿⣿⣿⣿⣿⣿⣿⣿⣿⣿⣿⣿⣿⣿⣿⣿⣿⣿⣿⣿⣿⣿⣿⣿⣿⣿⣷⣴⣕⣟⣯⣵⡿⢟⢏⣵⣿⣿⣿⣿⣿⢇⣿⣿⡟⡕⢕⢕⢕⢹⣿⣿⣿⣷⡕⢜⢟⢿⠿⢿⣿⣷⣾⡷⠷⠕⠑⠑⠑⠑⠙⠛⠛⠛⠃⠑⠑⠑⠕⠜⢷⢸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⠀⠀⠑⠋⠑⠁⠁⠁⠁⠀⠀⠀⠀⠀⠀⠀⠀⠀⠀⠁⢕⡕⡜⣿⡕⢕⣕⣕⢜⢻⢕⢕⢕⢹⣿⣿⣿⣿⣿⣿⣿⣿⣷⣄⢅⢿⣿⢕⣠⣾⣿⣿⣿⣿⣿⣿⣿⣿⣿⣿⣿⣿⣿⣿⣿⣿⣿⣿⣿⣿⣿⣿⣿⣿⣿⣿⣿⣿⣿⣿⣿⣿⣽⣝⣙⣉⣉⣑⡁⣷⣶⣿⣿⣿⣿⣿⡏⣼⣿⢏⢱⢕⡕⢕⢱⢕⢹⣿⣿⣿⣧⢳⣧⣕⢑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⠙⠸⢿⡕⢹⣿⣿⣧⡕⢕⢕⢜⣿⣿⣿⣿⣿⣿⡷⢝⢝⠟⢟⠿⠿⠟⢛⣻⣿⣿⣿⣿⣿⣿⣿⣿⣿⣿⣿⣿⣿⣿⣿⣿⣿⣿⣿⣿⣿⣿⣿⣿⣿⣿⣿⣿⣿⣿⣿⣿⣿⣿⣿⣿⣿⣿⣿⣿⣿⣿⣿⣿⣿⡟⣼⣿⢏⢱⢇⢕⢕⢕⢜⢕⢕⢿⣿⣿⣿⡜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⢀⠀⠀⠀⠀⠀⠀⠀⠀⠀⠀⠀⠀⠀⠀⠀⠈⢻⣕⢜⢿⣿⣿⣇⢕⢕⢜⣿⣿⣿⣿⣿⣿⣿⣿⣴⣶⣷⣷⣿⣿⣿⣿⣿⣿⣿⣿⣿⣿⣿⣿⣿⣿⣿⣿⣿⣿⣿⣿⣿⣿⣿⣿⣿⣿⣿⣿⣿⣿⣿⣿⣿⣿⣿⣿⣿⣿⣿⣿⣿⣿⣿⣿⣿⣿⣿⡟⣵⢟⢕⢱⢇⢕⢕⢕⢕⢕⢕⡇⢜⣿⣿⡿⠃⠀⠀⠀⠀⠀⠀⠀⠀⠀⠀⠀⠀⠀⠀⠀⢀⠀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⡯⠁⠀⠀⠀⠀⠀⠀⠀⢀⠔⠀⠀⠀⠀⠀⢄⠕⠀⠀⢄⠀⠀⠀⠀⠀⠀⠀⠀⠀⠀⠀⠀⠀⠀⠀⠹⢷⡕⢝⡻⣿⣧⢕⢕⢹⣿⣿⣿⣿⣿⣿⣿⣿⣿⣿⣿⣿⣿⣿⣿⣿⣿⣿⣿⣿⣿⣿⣿⣿⣿⣿⣿⣿⣿⣿⣿⣿⣿⣿⣿⣿⣿⣿⣿⣿⣿⣿⣿⣿⣿⣿⣿⣿⣿⣿⣿⣿⣿⣿⣿⣿⣿⡿⣱⡏⢕⣞⢱⣱⡜⢕⢕⢕⢕⢕⢜⡕⠝⠋⠀⠀⠀⠀⠀⠀⠀⠀⠀⠀⠀⠀⠀⠀⠀⠀⠀⠑⠀⠀⠀⠑⢄⢀⠀⠀⠀⠑⢔⢄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⠁⠀⠀⠀⠁⠀⠀⠀⠀⠀⠀⠀⠀⠀⠀⠀⠀⠀⠀⠀⠀⠀⠙⢜⣿⡕⢝⢣⡕⢕⢻⣿⣿⣿⣿⣿⣿⣿⣿⣿⣿⣿⣿⣿⣿⣿⣿⣿⣿⣿⣿⣿⣿⣿⣿⣿⣿⣿⣿⣿⣿⣿⣿⣿⣿⣿⣿⣿⣿⣿⣿⣿⣿⣿⣿⣿⣿⣿⣿⣿⣿⣿⣿⣿⣿⣿⡟⣵⡿⢕⡼⢕⢱⣝⢇⢕⢕⢕⢕⢕⢕⠁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⡏⠀⠀⠀⠀⢀⢔⠑⠀⠀⠀⠀⢄⠕⠁⠀⠀⠀⠀⠀⠀⠀⠀⠀⠀⠀⠀⠀⠀⠀⠀⠀⠀⠀⠀⠀⠀⠀⠀⠀⠘⣿⡕⢕⢕⢕⢕⢻⣿⣿⣿⣿⣿⣿⣿⣿⣿⣿⣿⣿⣿⣿⣿⣿⣿⣿⣿⣿⣿⣿⣿⣿⣿⣿⣿⣿⡟⣿⣿⣿⣿⣿⣿⣿⣿⣿⣿⣿⣿⣿⣿⣿⣿⣿⣿⣿⣿⣿⣿⣿⣿⣫⣾⡿⢕⡜⢕⢕⣵⡿⢕⢕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⢄⢀⠀⠀⠀⠀⠀⠀⠀⠀⠀⠀⠀⠀⠀⠀⠀⠀⠀⠀⠀⠀⠀⠀⠀⠀⠀⠀⠘⢿⣕⢇⢕⢕⢕⢻⣿⣿⣿⣿⣿⣿⣿⣿⣿⣿⣿⣿⣿⣿⣿⣿⣿⣿⣿⣿⣿⣿⣿⣿⣿⣿⣿⣿⣿⣿⣿⣿⣿⣿⣿⣿⣿⣿⣿⣿⣿⣿⣿⣿⣿⣿⣿⣿⣿⣿⣿⣿⣿⡿⢕⢎⢕⢕⢱⣿⢇⢕⢕⢕⠕⠀⠀⠀⠀⠀⠀⠀⠀⠀⠀⠀⠀⠀⠀⠀⠀⠀⠀⠀⠀⠀⠀⠀⠀⠀⠀⢀⢄⢔⠕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⠁⠑⠕⠔⢔⢄⢄⢀⠀⠀⠀⠀⠀⠀⠀⠀⠀⠀⠀⠀⠀⠀⠀⠀⠀⠀⠀⠀⠀⠁⢻⣧⢕⡕⢕⢕⢹⣿⣿⣿⣿⣿⣿⣿⣿⣿⣿⣿⣿⣿⣿⣿⣿⣿⣿⣿⣿⣿⣿⣿⣿⣿⣿⣿⣿⣿⣿⣿⣿⣿⣿⣿⣿⣿⣿⣿⣿⣿⣿⣿⣿⣿⣿⣿⣿⣿⣿⣿⢟⢕⢔⢕⢕⢕⣼⡟⢕⢕⢕⠁⠀⠀⠀⠀⠀⠀⠀⠀⠀⠀⠀⠀⠀⠀⠀⠀⠀⠀⠀⠐⠀⠀⠀⠀⢄⢔⠕⠑⠁⠀⠀⠀⠀⠀⠀⠀⢀⠀⠁⠀⢀⠁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⠝⣷⡜⢕⢕⢕⢜⢿⣿⣿⣿⣿⣿⣿⣿⣿⣿⣿⣿⣿⣿⣿⣿⣿⣿⣿⣿⣿⣿⣿⣿⣿⣿⣿⣿⣿⣿⣿⣿⣿⣿⣿⣿⣿⣿⣿⣿⣿⣿⣿⣿⣿⣿⣿⣿⡿⠋⠑⢑⢕⢕⢕⢕⣿⠇⠁⠑⠀⠀⠀⠀⠀⠀⠀⠀⢀⠀⠀⠀⠀⠀⠀⠀⠀⠀⠀⠀⠀⠀⠀⢀⢄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⠀⠁⠀⠁⠁⠑⠐⠄⢄⠀⠀⠀⠀⠀⠀⠀⠑⢕⠀⠀⠀⠀⠀⠀⠀⠀⠀⠀⠀⠀⠄⠄⠐⠀⠀⠀⠀⠀⠈⠻⣧⡱⡕⢕⢕⢝⢿⣿⣿⣿⣿⣿⣿⣿⣿⣿⣿⣿⣿⣿⣿⣿⣿⢿⣿⣿⣿⣿⣿⣿⣿⣿⣿⣿⣿⣿⣟⣽⣿⣿⣿⣿⣿⣿⣿⣿⣿⣿⣿⣿⢟⠏⠐⠑⠑⠑⢕⢕⢕⢸⡏⠕⠖⠀⠀⠀⠀⠀⢀⢀⢀⢀⠀⠁⠁⠀⠀⠀⠀⠀⠀⠀⠀⠀⠀⢀⢔⢕⠁⠀⠀⠀⠀⠀⠀⠐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⠀⠁⠁⠁⠁⠀⠀⠈⠻⣯⡣⡕⢕⢕⢝⢻⢿⣿⣿⣿⣿⣿⣿⣿⣿⣿⣿⣿⣿⣿⣷⣯⣽⣿⣿⣿⣿⣿⣽⣽⣿⣷⣿⣿⣿⣿⣿⣿⣿⣿⣿⣿⣿⣿⠟⠋⠁⠀⠀⠀⠀⠀⠀⢕⢕⢕⣿⠁⠀⠀⠀⠀⠀⠀⠀⢀⢀⢀⢀⠀⠀⠀⠀⠀⠀⢀⠁⠄⢀⠀⠀⢄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⣀⠀⠔⠐⠐⠑⠑⠑⠑⠑⠀⠀⠀⠁⢝⢷⣕⢕⢕⢇⢕⢝⠛⠿⢿⣿⣿⣿⣿⣿⣿⣿⣿⣿⣿⣿⣿⣿⣿⣿⣿⣿⣿⣿⣿⣿⣿⣿⣿⣿⣿⣿⣿⣿⡿⠟⠙⠁⠀⠀⠀⠀⠀⠀⠀⠀⠀⢕⢕⢕⡏⠀⠀⠀⠀⠀⠀⠁⠁⠁⠁⠁⠁⠁⠁⠑⠐⠔⢄⠀⠁⠄⠀⠀⠀⠀⠀⠀⠀⠀⠀⠀⠀⠀⠀⠀⠀⠀⠀⠀⠀⠀⠀⠀⠀⠀⠀⠀⠀⠀⠀⠀⠀⠀⠘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⢾⣿⣿⠀⠀⠀⠀⠀⠀⠀⠀⠀⠀⠀⠀⠀⠘⣷⡜⢳⢕⣕⢕⢕⢕⢄⠀⠈⠙⠟⢿⣿⣿⣿⣿⣿⣿⣿⣿⣿⣿⣿⣿⣿⣿⣿⣿⣿⣿⣿⣿⣿⡿⠟⠋⠁⠀⠀⠀⠀⠀⠀⠀⠀⠀⠀⠀⠀⠀⢕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⠑⠀⠀⠀⠀⠀⠀⠀⠀⠀⠀⠀⠀⠀⠀⠀⠀⠀⠀⠀⠀⠀⠀⠀⠀⠀⠀⠀⠀⠀⠀⠀⠀⠀⠀⠀⠀⢻⣿⣿⡔⠀⠀⠀⠀⠀⠀⠀⠀⠀⠀⠀⠀⠀⠻⠇⢕⢕⢝⢳⢧⡕⢕⢕⢄⠀⠀⠀⠀⠈⠙⣟⡻⢿⣿⣿⣿⣿⣿⣿⣿⣿⣿⣿⣿⣿⠿⠛⠁⠀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⣔⠀⠀⠀⠀⠀⠀⠀⠀⠀⠀⠀⠀⠀⠀⠀⠀⠀⠁⠀⠉⠑⠑⠑⠕⠔⠀⠀⠀⠀⠸⠿⠿⠷⠯⠝⠟⠿⠿⠿⠿⠿⠟⠙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⢕⠀⠀⠀⠀⠀⠀⠀⠀⠀⠀⠀⠀⠀⠀⠀⠀⠀⠀⠀⠀⠀⠀⠀⠀⠀⠀⠀⠀⠀⠀⠀⠀⠀⠀⠀⠀⠀⠀⠁⢹⣿⣿⣆⠀⠀⠀⠀⠀⠀⠀⠀⠀⠀⠀⠀⠀⠀⠀⠀⠀⠀⠀⠀⠀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⠝⣿⣿⣧⡀⠀⠀⠀⠀⠀⠀⠀⠀⠀⠀⠀⠀⠀⠀⠀⠀⠀⠀⠀⢕⢉⠑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⣕⢵⣕⢵⢗⢸⢕⡞⢕⢕⢕⢕⢕⢕⢕⢕⢕⢕⢕⢕⢕⢕⡇⢕⠀⠀⠀⠀⠀⠀⠀⠀⠀⠀⠀⠀⠀⠀⠀⠀⠀⠀⠀⠀⠀⠀⠀⠀⠀⠀⠀⠀⠀⠀⠀⠀⠀⠀⠀⠀⠀⠀⠀⠀⠀⠀⠀⠘⢿⣿⣷⡄⠀⠀⠀⠀⠀⠀⠀⠀⠀⠀⠀⠀⠀⠀⠀⠀⢄⢕⢕⢕⠀⠀⠀⠈⠙⠲⢴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⠐⠀⠀⠀⠀⠀⠀⠀⠀⠀⠀⠀⠀⠀⢀⢀⢄⢀⢀⢀⢀⢀⣄⣄⣤⣴⣴⣴⣶⣦⣄⡀⠀⠀⠀⠀⠀⠀⠀⠀⠀⠀⠀⠀⠀⠘⢿⣿⣿⣆⠀⠀⠀⠀⠀⠀⠀⠀⠀⠀⠀⠀⠀⠀⠀⢕⢕⢕⢕⠀⠀⠀⠀⠀⠁⠑⠜⠝⢳⢴⣄⡀⠀⠀⠀⠀⠀⠀⠀⠀⠀⠀⠀⠀⠀⠀⠀⠀⠀⠀⠀⠀⠀⠀⠀⠀⠀⠀⠀⠀⠀⠀⠀⠀⠀⠀⠀⠀⠀⠀⠀⠀⠀⠀⠀⠀⠀⠀⠀⠀⠀⠀⠀⠀⠀⠀⠀⠀⠀⠀⠀⠀⠀⠀⠀⠀⠀⠀⠀⠀⠀⠀⠀⠀⠀⠀⠀⠀⠀⠀⠀⠀⠀⠀⠀⠀⠀⠀⠀⠀⠀⢕⡜⢕⣜⢕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⢔⢕⣱⣵⣷⣷⣿⣿⣿⣿⣿⣿⣿⣿⣿⣿⣿⣿⣿⣷⣦⣤⡀⠀⠀⠀⠀⠀⠀⠀⠀⠀⠀⠘⢿⣿⣿⣧⠀⠀⠀⠀⠀⠀⠀⠀⠀⠀⠀⠀⠀⠀⢕⢕⢕⠁⠀⠀⠀⠀⠀⠀⠀⠀⠀⠀⠁⠘⠙⠗⠔⠀⠀⠀⠀⠀⠀⠀⠀⠀⠀⠀⠀⠀⠀⠀⠀⠀⠀⠀⠀⠀⠀⠀⠀⠀⠀⠀⠀⠀⠀⠀⠀⠀⠀⠀⠀⠀⠀⠀⠀⠀⠀⠀⠀⠀⠀⠀⠀⠀⠀⠀⠀⠀⠀⠀⠀⠀⠀⠀⠀⠀⠀⠀⠀⠀⠀⠀⠀⠀⠀⠀⠀⠐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⢏⣵⢕⡇⠀⠀⠀⠀⠀⠀⠀⠀⠀⠀⠀⠀⢕⣾⣿⣿⣿⣿⣿⣿⣿⣿⣿⢿⣟⣽⣷⣿⣿⣿⣿⣿⣿⣿⣿⣷⣄⢀⠀⠀⠀⠀⠀⠀⠀⠀⠁⢻⣿⣿⣧⠀⠀⠀⠀⠀⠀⠀⠀⠀⠀⠀⠀⢕⢕⢕⢿⠀⠀⠀⠀⠀⠀⠀⠀⠀⢀⠀⠀⢀⢕⠀⠀⢀⣀⣀⣄⣄⣄⣄⣤⣤⣤⣤⣤⣤⣴⣴⣴⣴⣶⣶⣶⣶⣶⣶⣦⣤⣄⣀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⢟⢟⢟⠟⠟⢝⣫⣷⣿⣿⣿⣿⣿⣿⣿⣿⣿⣿⣿⣿⣿⣿⣿⣦⣄⣀⠀⠀⠀⠀⠀⠀⠁⢻⣿⣿⣷⣴⣴⣴⣴⣴⣴⣴⣴⢔⠀⠀⢕⢗⠕⢇⢸⣿⣿⣿⣿⣿⣿⣿⣿⣿⢀⠀⢕⢕⢄⠀⢿⢿⢿⢿⢿⢿⠿⠟⠟⠻⠟⠟⠟⠟⠟⠟⠟⠟⠟⠛⠛⠋⠙⠋⠝⠟⢿⢿⣿⣷⣦⣤⣄⡀⢀⠀⠀⠀⠀⠀⠀⠀⠀⠀⠀⠀⠀⠀⠀⠀⠀⠀⠀⠀⠀⠀⠀⠀⠀⠀⠀⠀⠀⠀⠀⠀⠀⠀⠀⠀⠀⠀⠀⠀⠀⠀⠀⠀⠀⠀⠀⠀⠀⠀⠀⠀⠀⠜⠗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⣰⣾⣿⣿⣿⣿⣿⣿⣿⣿⣿⣿⣿⣿⣿⣿⣿⣿⣿⣿⣿⣿⡔⠀⠀⠀⠀⠀⠀⠁⢻⣿⣿⣿⡿⢿⢿⢿⢿⢟⠟⠕⠀⠀⠁⠀⠀⠁⠑⢅⠑⠈⠁⠁⠁⠁⠁⠁⠀⠀⢕⢕⢕⠀⠀⠀⠀⠀⠀⠀⠀⠀⠀⠀⠀⠀⠀⠀⠀⠀⠀⠀⠀⠀⠀⠀⠀⠀⠀⠀⠀⠁⠘⠙⠻⢿⢿⣿⣿⣷⣶⣴⣤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⡇⢕⢕⣼⣿⣿⣿⣿⣿⡿⣫⣿⣿⣿⣿⣿⣿⣿⣿⣿⣿⣿⣿⣿⣿⣿⠇⠀⠀⠀⠀⠀⠀⠀⠀⠁⠁⠁⠀⠀⠀⠀⠀⠀⠀⠀⠀⠀⠀⠀⠀⠀⠀⠁⠕⢢⡀⠀⠀⠀⠀⠀⠀⢔⢕⢕⢕⠀⠀⠀⠀⠀⠀⠀⠀⠀⠀⠀⠀⠀⠀⠀⠀⠀⠀⠀⠀⠀⠀⠀⠀⠀⠀⠀⠀⠀⠀⠀⠀⠀⠁⠙⠙⠻⢿⣿⣿⣿⣿⣿⣷⣴⣔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⢃⣱⣿⣿⣿⣿⣿⡟⣹⣾⣿⣿⣿⣿⣿⣿⣿⣿⣿⣿⣿⣿⣿⣿⣿⣿⠀⠀⠀⠀⠀⠀⠀⠀⠀⠀⠀⠀⠀⠀⠀⠀⠀⠀⠀⠀⠀⠀⠀⠀⠀⠀⠀⠀⠀⠁⠜⢆⢀⠀⠀⠀⠀⢕⢕⢕⠁⠀⠀⠀⠀⠀⠀⠀⠀⠀⠀⠀⠀⠀⠀⠀⠀⠀⠀⠀⠀⠀⠀⠀⠀⠀⠀⠀⠀⠀⠀⠀⠀⠀⠀⠀⠀⠀⠀⠁⠙⠙⠻⢿⣿⣿⣿⡕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⢿⢏⣾⣿⣿⣿⣿⣿⣿⣿⣿⣿⣿⣿⣿⣿⣿⣿⣿⣿⡇⠀⠀⠀⠀⠀⠀⠀⠀⠀⠀⠀⠀⠀⠀⠀⠀⠀⠀⠀⠀⠀⠀⠀⠀⠀⠀⠀⠀⠀⠀⠀⢅⢕⢕⢰⢀⠀⢕⢕⢕⠀⠀⠀⠀⠀⠀⠀⠀⠀⠀⠀⠀⠀⠀⠀⠀⠀⠀⠀⠀⠀⠀⠀⠀⠀⠀⠀⠀⠀⠀⠀⠀⠀⢀⢀⢀⢀⢀⢀⢀⢀⢀⣀⢀⢁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⢕⢕⣼⣿⣿⣿⣿⣿⣿⣿⣿⣿⣿⣿⣿⣿⣿⣿⣿⣿⣿⣿⣔⠀⠀⠀⠀⠀⠀⠀⠀⠀⠀⠀⠀⠀⠀⠀⠀⠀⠀⠀⠀⠀⠀⠀⠀⠀⠀⠀⠀⠀⠀⠀⠑⠕⢕⠁⢕⢕⢕⢕⠀⠀⠀⠀⠀⠀⠀⠀⠀⠀⠀⠀⠀⠀⠀⠀⠀⠀⠀⠀⠀⠀⠀⠀⢀⡄⠔⠑⠑⠑⠑⠜⠝⠓⠛⠟⠟⠟⠟⢟⢟⢻⢿⢿⢿⢿⢿⢷⢕⢕⢕⠕⠕⠕⠕⠑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⠑⠑⠑⠛⠛⠛⠛⠛⠛⠛⠙⠛⠛⠛⠛⠛⠛⠛⠛⠛⠛⠛⠛⠛⠓⠀⠀⠀⠀⠀⠀⠀⠀⠀⠀⠀⠀⠀⠀⠀⠀⠀⠀⠀⠀⠀⠀⠀⠀⠀⠀⠀⠀⠀⠀⠀⠀⠁⠀⠑⠑⠑⠑⠀⠀⠀⠀⠀⠀⠀⠀⠀⠀⠀⠀⠀⠀⠀⠀⠀⠀⠀⠀⠀⠐⠐⠊⠑⠀⠀⠀⠀⠀⠀⠀⠀⠀⠀⠀⠀⠀⠀⠀⠀⠀⠀⠀⠀⠀⠀⠀⠀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⢿⢿⣿⣿⣿⢎⢕⢕⢝⢝⢝⢕⢕⢕⢕⢝⢝⢝⢝⢝⢕⢕⢕⢕⢕⢕⢕⢕⢕⢕⢕⢕⢕⢕⢕⢕⢕⢕⢕⢜⢝⢻⢿⡞⣻⢿⣷⡕⢕⢝⢝⢇⢕⢕⢕⢕⢕⢕⢕⢕⢕⢕⢕⢕⢕⢕⢕⢕⢕⢕⢕⢕⢕⢕⢕⢕⢕⢕⢕⢕⢕⢕⢕⢕⢕⢕⢕⢕⢕⢕⢕⢕⢕⢕⢕⢕⢕⢕⢕⢕⢕⢕⢕⢕⢕⢕⢕⢕⢕⢕⢕⢕⢕⢕⢕⢕⢻⣧⢕⢕⢕⢕⢕⢕⢕⢜⢿⣿⣿⣿⣿⣿⣿⢕⢕⢕⢕⢕⢕⢻⣿⣿⣿⡏⢻⣿⣿⣿⢇⢕⢕⢕⢜⣿⣿⣿⡿⢏⢕⢕⢕⢕⣱⣾⣿⢟⣿⣿⣿⣿⢕⢕⢕⢕⢕⢕⢕⢕⢕⢕⢕⢕⢕⢱⣿⣿⣿⡟⢕⣾⣿⢇⢟⢕⢕⢕⢕⢕⢕⢕⢕⢕⣿⣿⣿⢟⢕⢕⢕⢕⢕⢕⢕⢕⢕⢕⢕⢕⢕⢕⢕⢕⢕⢕⢕⢕⢕⢕⢕⢕⢕⢕⢕⢕⢕⢕⢕⢕⢕⢕⠀</a:t>
            </a:r>
            <a:br/>
            <a:r>
              <a:t>⢕⢕⢕⢜⢝⢟⢕⢕⢕⢕⢕⢕⢕⢕⢕⢕⢕⢕⢕⢕⢕⢕⢕⢕⢕⢕⢕⢕⢕⢕⢕⢕⢕⢕⢕⢕⢕⢕⢕⢕⢕⢕⢕⢝⢻⢧⣜⡝⢷⣕⢕⢕⢕⢕⢕⢕⢕⢕⢕⢕⢕⢕⢕⢕⢕⢕⢕⢕⢕⢕⢕⢕⢕⢕⢕⢕⢕⢕⢕⢕⢕⢕⢕⢕⢕⢕⢕⢕⢕⢕⢕⢕⢕⢕⢕⢕⢕⢕⢕⢕⢕⢕⢕⢕⢕⢕⢕⢕⢕⢕⢕⢕⢕⢕⢕⢕⢕⢕⢕⢕⢕⢕⢕⢕⢕⢕⢕⢿⣿⣿⣿⣿⣿⡇⢕⢕⢕⢕⢕⢜⣿⣿⣿⡇⢜⣿⣿⣿⢕⢕⢕⢕⢕⣾⣿⢟⢕⢕⢕⢕⢱⣾⣿⣿⣷⣽⣿⣿⣿⣿⣷⣷⣷⣷⣷⣷⣧⣵⣵⣕⣕⣕⣵⣿⣿⡿⢏⣱⣾⣿⣟⢕⢕⢕⢕⢕⢕⢕⢕⢕⢕⡜⣼⣿⢇⢕⢕⢕⢕⢕⢕⡕⢕⣕⣕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⢝⢻⣧⣝⢻⢷⣕⡕⢕⢕⢕⢕⢕⢕⢕⢕⢕⢕⢕⢕⢕⢕⢕⢕⢕⢕⢕⢕⢕⢕⢕⢕⢕⢕⢕⢕⢕⢕⢕⢕⢕⢕⢕⢕⢕⢕⢕⢕⢕⢕⢕⢕⢕⢕⢕⢕⢕⢕⢕⢕⢕⢕⢕⢕⢕⢕⢕⢕⢕⢕⢕⢕⢜⡕⢕⢕⢕⢕⢕⢕⢕⢜⣿⣿⣿⣿⣿⣿⢕⢕⢕⢕⢕⢕⢹⣿⣿⣿⢕⢸⣿⢇⢕⢕⢕⢕⣾⣿⡏⢕⢕⢕⢕⣵⣿⣿⣿⣿⣿⡿⣿⣿⣿⣿⣽⣽⣽⣽⣽⣿⣟⣟⣿⡿⢿⣿⣿⣿⣿⣾⣿⣿⡟⢕⢕⢕⢕⢕⢕⢕⢕⢕⢕⢕⢱⣼⣿⣇⣕⣕⣕⣕⣱⣵⣿⣿⣿⣿⡿⢿⣿⣷⣷⣵⣵⡕⢕⢕⢕⢕⢕⢕⢕⢕⢕⢕⢕⢕⢕⢕⢕⢕⢕⢾⠀</a:t>
            </a:r>
            <a:br/>
            <a:r>
              <a:t>⢕⢕⢕⢕⢕⢕⢕⢕⢕⢕⢕⢕⢕⢕⢕⢕⢕⢕⢕⢕⢕⢕⢕⢕⢕⢕⢕⢕⢕⢕⢕⢕⢕⢕⢕⢕⢕⢕⢕⢕⢕⢕⢕⢕⢕⢕⢕⢕⡜⢝⢿⣧⣝⣻⢇⡕⢕⢕⢳⣕⡕⢕⢕⢕⢕⢕⢕⢕⢕⢕⢕⢕⢕⢕⢕⢕⢕⢕⢕⢕⢕⢕⢕⢕⢕⢕⢕⢕⢕⢕⢕⢕⢕⢕⢕⢕⢕⢕⢕⢕⢕⢕⢕⢕⢕⢕⢕⢕⢕⢕⢕⢕⢕⢕⢕⢕⢕⢕⢕⢹⣇⢕⢕⢕⢕⢕⢕⢕⢹⣿⣿⣿⣿⣿⣇⢕⢕⢕⢕⢕⢜⣿⣿⣿⡕⢜⣿⢇⢕⢕⢕⢕⣿⣿⢱⡕⢕⢕⣼⣿⣿⣿⡿⣫⣾⣿⣿⣿⣿⣿⣿⣿⢿⢿⢿⣿⣟⣟⣟⣟⣻⣷⣿⣽⢿⣟⣿⢿⣿⣿⣷⣕⡕⢕⢕⢕⢕⢕⢕⢕⣾⣿⣿⣿⡿⢿⢿⢿⢿⣟⣯⣷⡾⢟⣟⡽⢵⢽⢽⣟⢿⣿⣧⡕⢕⢕⢕⢕⢕⢕⢕⢕⢕⢕⢕⢕⡕⢕⢕⢕⠀</a:t>
            </a:r>
            <a:br/>
            <a:r>
              <a:t>⢕⢕⢕⢕⢕⢕⢕⢕⢕⢕⢕⢕⢕⢕⢕⢕⢕⢕⢕⢕⢕⢕⢕⢕⢕⢕⢕⢕⢕⢕⢕⢕⢕⢕⢕⢕⢕⢕⢕⢕⢕⢕⢕⢕⢕⢕⢕⢕⢜⢗⢕⢝⢝⢿⣕⢕⢕⢕⢕⢕⢕⢧⣕⢕⢕⢕⢕⢕⢕⢕⢕⢕⢕⢕⢕⢕⢕⢕⢕⢕⢕⢕⢕⢕⢕⢕⢕⢕⢕⢕⢕⢕⢕⢕⢕⢕⢕⢕⢕⢕⢕⢕⢕⢕⢕⢕⢕⢕⢕⢕⢕⢕⢕⢕⢕⢕⢕⢕⢕⢕⢝⣇⢕⢕⢕⢕⢕⢕⢕⢻⣿⣿⣿⣿⣿⡕⢕⢕⢕⢕⢕⢸⣿⣿⡇⢕⢸⣎⢕⢕⢕⣵⣿⣿⡞⣿⡇⢸⢿⢿⢿⢯⣿⣿⣿⣿⣿⣿⣿⣷⣾⣿⣿⣿⣿⣿⣿⣿⣿⣿⣿⣿⣿⣿⣿⣿⣿⣿⣮⣽⣻⢿⣿⣿⣷⣵⡕⢱⣣⣷⡿⢕⣿⣿⡿⣿⣿⣿⣿⢟⢏⡵⢷⢏⢕⢕⢕⣵⢕⡵⢕⢹⣿⣷⢕⢕⢕⢕⢕⢕⢕⢕⢕⢕⢕⢕⢕⢕⢕⣕⠀</a:t>
            </a:r>
            <a:br/>
            <a:r>
              <a:t>⢕⢕⢕⢕⢕⢕⢕⢕⢕⢕⢕⢕⢕⢕⢕⢕⢕⢕⢕⢕⢕⢕⢕⢕⢕⢕⢕⢕⢕⢕⢕⢕⢕⢕⢕⢕⢕⢕⢕⢕⢕⢕⢕⢕⢕⢕⢕⢕⢕⢕⢕⢕⢕⢕⢕⢕⢕⡕⢕⢕⢕⢕⢜⢝⣧⣕⢕⢕⢕⢕⢕⢕⢕⢕⢕⢕⢕⢕⢕⢕⢕⢕⢕⢕⢕⢕⢕⢕⢕⢕⢕⢕⢕⢕⢕⢕⢕⢕⢕⢕⢕⢕⢕⢕⢕⢕⢕⢕⢕⢕⢕⢕⢕⢕⢕⢕⢕⢕⢕⢕⢕⢹⣇⢕⢕⢕⢕⢕⢕⢕⢝⣿⣿⣿⣿⣷⢕⢕⢕⢕⢕⢜⣿⣿⣷⢕⢜⣷⣿⣿⣿⡿⣻⣽⣿⡜⣇⢸⣿⣿⣿⡿⣟⣯⣷⣿⣿⣿⣿⣿⣿⣿⣿⣿⣿⣿⣿⣿⣿⣿⣿⣿⣿⣿⣿⣿⣿⣿⣿⣿⣿⣿⣷⣽⣟⢿⣿⣿⣷⣿⣯⣿⣿⣿⣿⣜⣿⡿⢇⡵⢟⢕⢕⢱⣵⣾⣿⣿⣿⣿⣷⣧⢿⣿⡇⢕⢕⢕⢕⢕⢕⢕⡕⢕⢕⢕⢕⢕⣵⣿⠀</a:t>
            </a:r>
            <a:br/>
            <a:r>
              <a:t>⢕⢕⢕⢕⢕⢕⢕⢕⢕⢕⢕⢕⢕⢕⢕⢕⢕⢕⢕⢕⢕⢕⢕⢕⢕⢕⢕⢕⢕⢕⢕⢕⢕⢕⢕⢕⢕⢕⢕⢕⢕⢕⢕⢕⢕⢕⢕⢕⢕⢕⢕⢕⢕⢕⢕⢕⢕⢜⢕⢕⢕⢕⢕⢕⢕⢜⢳⣵⡕⢕⢕⢕⢕⢕⢕⢕⢕⢕⢕⢕⢕⢕⢕⢕⢕⢕⢕⢕⢕⢕⢕⢕⢕⢕⢕⢕⢕⣕⢕⢕⢕⢕⢕⢕⢕⢕⢕⢕⢕⢕⢕⢕⢕⢕⢕⢕⢕⢕⢕⢕⢕⢕⢝⣇⢕⢕⢕⢕⢕⢕⢕⢝⢿⣿⣿⣿⡇⢕⢕⢕⢕⢕⢺⣿⣿⣾⣿⣿⣿⣯⣷⣿⣿⣿⣿⣿⣾⡜⣿⣿⣷⣾⣿⣿⣿⣿⣿⣿⣿⣿⣿⣿⣿⣿⣿⣿⣿⣿⢿⢿⣿⣿⣿⣿⣿⣿⣿⣷⣷⣿⣯⣽⢝⢟⢏⢽⣮⣻⣿⣿⣿⣿⢕⢹⣿⣿⣿⢱⢎⢕⢕⢕⢕⣾⣿⣿⣿⣿⣿⣿⣿⣿⣼⣿⡇⢕⢕⢕⢕⢕⢱⢜⢕⢕⢕⣱⣷⣿⢟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⢻⢷⣧⡕⢕⢕⢕⢕⢕⢕⢕⢕⢕⢕⢕⢕⢕⢕⢕⢕⢕⢕⢕⢕⢕⢕⢕⢕⢕⢝⢷⡕⢕⢕⢕⢕⢕⢕⣕⢕⢕⢣⢕⢕⢕⢕⢕⢕⢕⢕⢕⢕⢕⢕⢕⢜⡕⢕⢕⢕⢕⢕⢕⢕⢜⢿⣿⣿⣷⢕⢕⢕⢕⣱⣼⣿⣿⣟⣵⣾⣿⣿⣿⣿⣿⣿⣿⣿⣿⣿⣿⣿⣿⣿⣿⣿⣿⣿⣿⣿⣿⣿⣿⣿⣿⣿⣿⢿⢿⢿⣿⣿⣷⢿⡽⢟⢿⣿⡿⢿⢟⢏⢝⢕⢜⢕⣱⢿⣧⢝⢕⢝⢿⣿⣇⢕⢜⢿⢇⢕⢕⢕⢕⢕⢜⢿⣿⣿⣿⣿⣿⣿⣿⣿⢹⣿⣷⡕⢕⢕⡕⢎⢕⢕⢕⣱⣾⣿⢟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⢱⢵⢕⢕⢕⢕⢜⢝⢿⣷⣧⡕⢕⢕⢕⢕⢕⢕⢕⢕⢕⢕⢕⢕⢕⢕⢕⢕⢕⢕⢕⢕⢕⢕⢕⢜⢻⣧⡕⢕⢕⢕⢕⢜⢣⡕⢕⢕⡕⢕⢕⢕⢕⢕⢕⢕⢕⢕⢕⢕⢕⢜⡇⢕⢕⢕⢕⢕⢕⢕⢸⣿⣿⣿⡇⢕⣱⣾⣿⢟⣯⣾⣿⣿⣿⣿⣿⣿⣿⡿⡿⢏⡞⢟⢟⢟⢻⢟⢟⡻⢻⣿⣿⣿⣿⢏⢕⢕⢕⢕⢕⢕⢕⢕⢜⢝⢝⢟⢟⢕⢕⢕⢱⢕⢕⢕⢕⢕⢕⢕⢕⢜⢕⢕⢕⢕⢕⢕⢝⢿⣇⢕⢜⢕⢕⢕⢕⢕⢕⢕⢜⢟⢟⢿⣿⣿⣿⣿⢏⢕⢝⣿⣷⣷⡟⢕⢕⢕⣵⣾⡿⢟⢕⢕⢕⢕⢕⠀</a:t>
            </a:r>
            <a:br/>
            <a:r>
              <a:t>⣇⢕⢕⢕⢕⢕⢕⢕⢕⢕⢕⢕⢕⢕⢕⢕⢕⢕⢕⢕⢕⢕⢕⢕⢕⢕⢕⢕⢕⢕⢕⢕⢕⢕⢕⢕⢕⢕⢕⢕⢕⢕⢕⢕⢕⢕⢕⢕⢕⢕⢕⢕⢕⢕⢕⢕⢕⢕⢕⢕⢕⢕⢕⢕⢕⢜⢳⣵⡕⢕⢕⢕⢝⢻⣿⣷⣵⡕⢕⢕⢕⢕⢕⢕⢕⢕⢕⢕⢕⢕⢕⢕⢕⢕⢕⢕⢕⢕⢕⢕⢜⢟⣧⢕⢕⢕⢕⢕⢱⣕⢕⢜⢕⢕⢕⢕⢕⢕⢕⢕⢕⢕⢕⢕⢕⢜⢕⢕⢕⢕⢕⢕⢕⢕⢕⢻⣿⣿⣿⣿⢟⢕⢜⢿⣿⣿⣿⢟⢿⣿⡟⢕⢜⢕⢕⢕⢕⢕⢕⢕⢕⢕⢕⢕⢻⣿⣿⡏⢕⢕⢕⢕⢕⢕⢕⢕⢕⢕⢕⢕⢕⢕⢕⢕⢕⢕⢕⢕⢕⢕⢕⢕⢕⢕⢜⢕⢕⢕⢕⢕⢕⢕⢕⢝⢕⢅⢕⢕⢕⢕⢕⢕⢕⢵⢱⢕⣕⣕⢕⢕⢕⢕⢕⢕⢜⢻⣿⡇⣕⣵⣾⡿⢏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⢟⢧⣕⢕⢕⢕⡕⢝⢻⣿⣧⣕⢕⢕⢕⢕⢕⢕⢕⢕⢕⢕⢕⢕⢕⢕⢕⢕⢕⢕⢕⢕⢕⢕⢜⢻⣕⢕⢕⢕⢕⢝⢕⢕⢕⢕⢕⢕⢕⢕⢕⢕⢕⢕⢕⢕⢕⢕⢕⢕⢕⢕⢕⢕⢕⢕⢕⢽⣿⣿⣿⢏⢕⢕⢕⢕⢻⣿⣿⢕⢕⢸⡇⢕⢕⢕⢕⢕⢕⢕⢕⢕⢕⢕⢕⢕⢸⡿⢟⢕⢕⢕⢕⢕⢕⢕⢕⢕⢕⢕⢕⢕⢕⢕⢕⢕⢕⢕⢕⢕⢕⢕⢕⢕⢕⢕⢕⢕⢕⢕⢕⢕⢕⢕⢕⢕⢕⢕⢀⢔⠑⠑⠕⢕⢕⢕⢸⣿⢏⢕⣵⢵⢱⣷⣷⣷⣾⣿⣿⣿⣿⡿⢏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⢳⢷⣵⡕⢗⢕⢜⢝⢿⣷⣵⢕⢕⢕⢕⢕⢕⢕⢕⢕⢕⢕⢕⢕⢕⢕⢕⢕⢕⢕⢕⢕⢕⢜⢷⡕⢕⢕⢕⢜⢕⢕⢕⢕⢕⢕⢕⢕⢕⢕⢕⢕⢕⢕⢕⢕⢜⢕⢕⢕⢕⢕⢕⢕⣾⣿⣟⣿⢕⢕⢕⢕⢕⢜⢏⢝⢕⢕⢕⢕⢕⢕⢕⢕⢕⢕⢕⢕⢕⢕⢕⢕⢕⢕⢕⢕⢕⢕⢕⢕⢕⢕⢕⢕⢕⢕⢕⢕⢕⢕⢕⢕⢕⢕⢕⢕⢕⢕⢕⢕⢕⢕⢕⢕⢕⣕⣕⣱⣵⣵⣷⣷⣷⢕⢕⢕⠁⠀⢄⢁⢕⢕⢱⢵⢷⢗⢕⢕⢕⢕⢎⢻⣿⣿⣿⣿⢟⢕⢕⢕⢕⢕⢕⢕⢕⢕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⢻⣧⣳⡞⢷⣕⢜⢝⢿⣧⡕⢕⢕⢕⢕⢕⢕⢕⢕⢕⢕⢕⢕⢕⢕⢕⢕⢕⢕⢕⢕⢕⢕⢇⢕⢕⢕⢕⢕⢕⢕⢕⢕⢕⢕⢕⢕⢕⢕⢕⢕⢕⢕⢕⢕⢕⢕⢕⢕⢕⢱⣿⡟⢜⢹⡕⢕⢕⢕⢕⢕⢕⢕⢕⢕⢕⢕⢕⢕⢕⢕⢕⢕⢕⢕⢕⢕⢕⢕⢕⢕⢕⢕⢕⢕⢕⢕⢕⢕⢕⢕⢕⢕⢕⢕⢕⢕⢕⢕⣕⣕⣕⣵⣵⣷⣷⣿⣿⡿⢿⢷⢜⢝⢟⢟⢟⢟⢏⢝⢕⢕⢕⢕⠀⠀⢁⢕⢕⢕⠑⠕⢕⢕⢕⢕⢕⢕⢕⣱⣾⣿⣿⣇⢕⢕⢕⢕⢕⢕⢕⢕⢕⢕⣵⣾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⢝⢻⡿⢮⢷⣵⣕⢝⢟⢷⣕⡕⢕⢕⢕⢕⢕⢕⢕⢕⢕⢕⢕⢕⢕⢕⢕⢕⢕⢕⢕⢕⢕⢕⢕⢕⢕⢕⢕⢕⢕⢕⢕⢕⢕⢕⢕⢕⢕⢕⢕⢕⢕⢕⢕⢕⢕⢕⣾⣿⢇⢕⢕⢕⢕⢕⢕⢕⢕⢕⢕⢕⢕⢕⢕⢕⢕⢕⢕⢕⢕⢕⢕⣕⢕⢕⢕⣕⡕⢕⢕⢕⢕⣕⣕⡵⢵⢵⢵⢵⢵⢷⢷⢗⢞⢟⢟⢟⢝⢝⢝⢕⢕⢕⢕⢕⢕⢕⢕⢕⢕⢕⢕⢕⢕⢕⢕⢕⢕⢕⢕⢕⢔⢕⢕⠕⢕⢄⠀⢅⢕⢕⢕⢕⢕⢳⢟⢝⢜⢻⣿⣧⢕⢕⢕⢕⢕⢕⣱⣵⢿⢏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⢝⢟⢷⣕⡕⢜⢷⣷⣕⢕⢕⢕⢕⢕⢕⢕⢕⢕⢕⢕⢕⢕⢕⢕⢕⢕⢕⢕⢕⢕⢕⢕⢕⢕⢕⢕⢕⢕⢕⢕⢕⢕⢕⢕⢕⢕⢕⢕⢕⢕⢕⢕⢱⣿⡟⣼⣿⣿⣿⣿⢷⢷⢷⢷⢷⢷⢗⢗⢇⢕⢕⢗⢟⢟⢏⢏⢝⢝⢕⢕⢕⢕⢕⢝⢕⢕⢕⢕⢕⢕⢕⢕⢕⢕⢕⢕⢕⢕⢕⢕⢕⢕⢕⢕⢕⢕⢕⢕⢕⢕⢕⢕⢕⢕⢕⢕⢕⢕⢕⢕⢕⢕⢕⢕⢕⢕⢕⢕⠑⠀⠀⢑⢕⢕⢕⢕⢕⢕⢜⢕⢕⢕⢕⢕⢕⢻⣿⣧⢕⢕⢕⣵⢿⢏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⢝⢧⢕⢜⢝⢷⣵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⢔⠀⢄⢔⢕⢕⢕⢕⢱⡕⢕⠕⢕⣕⡕⢕⢕⢕⢕⢻⣿⣧⢗⢏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⢞⢣⡕⢜⢻⢧⣕⢕⢕⢕⢕⢕⢕⢕⢕⢕⢕⢕⢕⢕⢕⢕⢕⢕⢕⢕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⢕⢄⢕⠕⢕⢕⣱⢕⠝⢕⢕⢄⠈⢝⢿⢷⢕⢕⢕⣾⢿⣿⡇⢕⢕⢕⢕⢕⢕⢕⢕⢕⠀</a:t>
            </a:r>
            <a:br/>
            <a:r>
              <a:t>⢕⢕⢕⢕⢕⢕⢕⢕⢕⢕⢕⢕⢕⢕⢕⢕⢕⢕⢕⢕⢕⢕⢕⢕⢕⢕⢕⢕⢕⢕⢕⢕⢕⢕⢝⢗⢧⣕⣕⢕⢕⢕⢕⢕⢕⢕⢕⢕⢕⢕⢕⢕⢕⢕⢕⢕⢕⢕⢕⢕⢕⢕⢕⢕⢕⢕⢕⢕⢕⢕⢕⢕⢕⢕⢕⢕⢕⢕⢕⢕⢕⢕⢕⢕⢕⢕⢕⢕⢕⢕⢕⢕⢕⢜⢝⢳⡕⢕⢕⢕⢕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⢀⢄⢕⢕⠑⠁⠀⢅⢕⢕⢕⢅⢑⢅⢕⢕⢝⢕⢜⣿⣿⡕⢕⢕⢕⢕⢕⢕⢕⢕⠀</a:t>
            </a:r>
            <a:br/>
            <a:r>
              <a:t>⢕⢕⢕⢕⢕⢕⢕⢕⢕⢕⢕⢕⢕⢕⢕⢕⢕⢕⢕⢕⢕⢕⢕⢕⢕⢕⢕⢕⢕⢕⢕⢕⢕⢕⢕⢕⢕⢕⢕⢝⢗⢧⢕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⠑⢕⢕⢕⢕⢕⢕⢕⢕⢕⢕⢕⢕⢕⢕⢕⢕⢕⢕⢕⢕⢕⢕⢕⢕⢕⢕⢕⢕⢕⢕⢕⢕⢕⢕⢕⢕⢕⢕⢕⢕⢕⣱⡵⢇⢕⢕⢕⢕⢕⢸⣿⣧⢕⢕⢕⢕⢕⣕⢵⢿⠀</a:t>
            </a:r>
            <a:br/>
            <a:r>
              <a:t>⢕⢕⢕⢕⢕⢕⢕⢕⢕⢕⢕⢕⢕⢕⢕⢕⢕⢕⢕⢕⢕⢕⢕⢕⢕⢕⢕⢕⢕⢕⢕⢕⢕⢕⢕⢕⢕⢕⢕⢕⢕⢕⢕⢜⢕⢕⢵⢕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⢕⢕⢕⢕⢕⢕⢕⢕⢕⢕⢕⢕⢕⢕⢕⢕⢕⢕⢕⢕⡕⢕⢕⢕⢕⢕⢕⢕⢕⢕⢕⢕⢕⢕⢕⢕⢕⢕⢕⢕⢕⢕⢕⢕⢕⢕⢕⢕⢕⢕⢕⢕⢕⢕⢕⢕⢕⢕⢕⢕⢕⢕⢕⢕⢕⢕⢕⢕⢕⢕⢱⢎⢕⢕⢕⢕⢕⢕⢕⢕⢕⢻⣿⡇⢕⢕⢕⣜⣵⡾⡿⠀</a:t>
            </a:r>
            <a:br/>
            <a:r>
              <a:t>⢕⢕⢕⢕⢕⢕⢕⢕⢕⢕⢕⢕⢕⢕⢕⢕⢕⢕⢕⢕⢕⢕⢕⢕⢕⢕⢕⢜⢕⢷⢵⣕⣕⡕⢕⢕⢕⢕⢕⢕⢕⢕⢕⢕⢕⢕⢕⢕⢜⢕⢗⢣⢕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⣕⢕⢕⢕⢕⢕⢕⢕⢕⢕⢕⢕⢕⢕⢕⢕⢕⢕⣺⣽⣇⢕⢕⢕⢕⢕⢕⢕⠕⠑⢑⢑⢅⢕⢕⢕⢕⢕⢕⢕⢕⢕⢕⢕⢕⢕⢕⢕⢕⢕⢕⢕⢕⢕⢕⢕⢕⢕⢕⢕⢕⢕⢕⢕⢕⢕⢕⢕⢕⢕⢕⢕⢕⢕⢕⢕⢕⢕⢕⢕⣼⣿⣿⣵⡵⢞⢏⢕⢕⢕⠀</a:t>
            </a:r>
            <a:br/>
            <a:r>
              <a:t>⢕⢕⢕⢕⢕⢕⢕⢕⢕⢕⢕⢕⢕⢕⢕⢕⢕⢕⢕⢕⢕⢕⢕⢕⢕⢕⢕⢕⢕⢕⢕⢜⢝⢟⢿⣷⣧⣵⣕⡕⢕⢕⢕⢕⢕⢕⢕⢕⢕⢕⢕⢕⢕⢜⢝⢗⢷⢵⣕⡕⢕⢕⢕⢕⢕⢕⢕⢕⢕⢕⢕⢕⢕⢕⢕⢕⢕⢕⢕⢕⢕⢕⢕⢕⢕⢕⢕⢕⢕⢕⢕⢕⢕⢕⢕⢕⢕⢕⢕⢕⢕⢕⢕⢕⢕⢕⢕⢕⢕⢕⢕⢕⢕⢕⢕⢕⢕⢕⢕⢕⢕⢕⢕⢕⢕⢕⢕⢕⢕⢕⢕⣿⣿⢕⢕⢕⢕⢕⢕⢕⢕⢕⢕⢕⢕⢕⢕⢕⢕⢱⣿⣇⢕⢕⢕⢕⢕⢕⢕⢕⢕⢕⢕⢕⢕⢕⢕⢕⣿⣿⣿⣷⡕⢁⢑⢅⢄⢕⢔⢕⢕⢕⢕⢕⢕⢕⢕⢕⢕⢕⢕⢕⢕⢕⢕⢕⢕⢕⢕⢕⢕⢕⢕⢕⢕⢕⢕⢕⢕⢕⢕⢕⢕⢕⢕⢕⢕⢕⢕⢕⢕⢕⢕⢕⢕⢕⢕⣱⣵⣿⣿⣿⣿⡏⢕⢕⢕⢕⢕⢕⠀</a:t>
            </a:r>
            <a:br/>
            <a:r>
              <a:t>⢕⢕⢕⢕⢕⢕⢕⢕⢕⢕⢕⢕⢕⢕⢕⢕⢕⢕⢕⢕⢕⢕⢕⢕⢕⢕⢕⢕⢕⢕⢕⢕⢕⢕⢕⢕⢜⢻⢟⢿⢿⣷⣷⣵⣕⣕⢕⢕⢕⢕⢕⢕⢕⢕⢕⢕⢕⢕⢕⢝⢕⢳⢧⣕⡕⢕⢕⢕⢕⢕⢕⢕⢕⢕⢕⢕⢕⢕⢕⢕⢕⢕⢕⢕⢕⢕⢕⢕⢕⢕⢕⢕⢕⢕⢕⢕⢕⢕⢕⢕⢕⢕⢕⢕⢕⢕⢕⢕⢕⢕⢕⢕⢕⢕⢕⢕⢕⢕⢕⢕⢕⢕⢕⢕⢕⢕⢕⢕⢕⢕⢕⣿⣿⢕⢕⢕⢕⢕⢕⢕⢕⢕⢕⢕⢕⢕⢕⢕⢕⣼⣿⣿⣧⢕⢕⢕⢕⢕⢕⢕⢕⢕⢕⢕⢕⢕⢕⢕⣿⣿⣿⣿⣿⣷⣧⢕⢀⢕⢕⢕⢕⢕⢕⢕⢕⢕⢕⢕⢕⢕⢕⢕⢕⢕⢕⢕⢕⢕⢕⢕⢕⢕⢕⢕⢕⢕⢕⢕⢕⢕⢕⢕⢜⣇⢕⢕⢕⢕⢕⢕⢕⢕⢕⢕⡕⢕⢕⢿⡿⢿⢟⢹⣿⡇⢕⢕⢕⢕⢕⢕⠀</a:t>
            </a:r>
            <a:br/>
            <a:r>
              <a:t>⣕⢕⢕⢕⢕⢕⢕⢕⢕⢕⢕⢕⢕⢕⢕⢕⢕⢕⢕⢕⢕⢕⢕⢕⢕⢕⢕⢕⢕⢕⢕⢕⢕⢕⢕⢕⢕⢕⢕⢕⢕⢕⢜⢝⢟⢿⢿⣷⣷⣵⣕⣕⡕⣕⢕⢕⢕⢕⢕⢕⢕⢕⢕⢕⢝⢝⢷⢧⣕⡕⢕⢕⢕⢕⢕⢕⢕⢕⢕⢕⢕⢕⢕⢕⢕⢕⢕⢕⢕⢕⢕⢕⢕⢕⢕⢕⢕⢕⢕⢕⢕⢕⢕⢕⢕⢕⢕⢕⢕⢕⢕⢕⢕⢕⢕⢕⢕⢕⢕⢕⢕⢕⢕⢕⢕⢕⢕⢕⢕⢕⢸⣿⡇⢕⢕⢕⢕⢕⢕⢕⢕⢕⢕⢕⢕⢕⢕⢕⢕⣿⣿⣿⣿⣧⢕⢕⢕⢕⢕⢕⢕⢕⢕⢕⢕⢕⢕⢕⣿⣿⣿⣿⣿⣿⣿⣅⢔⢕⢕⢕⢕⢕⢕⢕⢕⢕⢕⢕⢕⢕⢕⢕⢕⢕⢕⢕⢕⢕⢕⢕⢕⢕⢕⢕⢕⢕⢕⢕⢕⢕⢕⢕⢕⣿⡇⢕⢕⢕⢕⢕⢕⣕⣾⣿⣿⢕⢇⢕⢕⢕⢕⢜⣿⣷⢕⢕⢕⢕⢕⢕⠀</a:t>
            </a:r>
            <a:br/>
            <a:r>
              <a:t>⢕⢕⢕⢕⢕⢕⢕⢕⢕⢕⢕⢕⢕⢕⢕⢕⢕⢕⢕⢕⢕⢕⢕⢕⢕⢕⢕⢕⢕⢕⢕⢕⢕⢕⢕⢕⢕⢕⢕⢕⢕⢕⢕⢕⢕⢕⢕⢕⢜⢝⢟⢟⢿⢿⣷⣷⣧⣵⣕⣕⢕⢕⢕⢱⢕⡕⢕⢕⢜⢜⢕⢕⢕⢕⢕⢕⢕⢕⢕⢕⢕⢕⢕⢕⢕⢕⢕⢕⢕⢕⢕⢕⢕⢕⢕⢕⢕⢕⢕⢕⢕⢕⢕⢕⢕⢕⢕⢕⢕⢕⢕⢕⢕⢕⢕⢕⢕⢕⢕⢕⢕⢕⢕⢕⢕⢕⢕⢕⢕⢕⢸⣿⡇⢕⢕⢕⢕⢕⢕⢕⢕⢕⢕⢕⢕⢕⢕⢕⢱⣝⢝⢟⢿⢿⣷⡕⢕⢕⢕⢔⢕⢕⢕⢕⢕⢕⢕⢕⡿⢿⢿⢟⢟⢏⢝⣕⣵⡕⢕⢕⢕⢕⢕⢕⢕⢕⢕⢕⢕⢕⢕⢕⢕⢕⢕⢕⢕⢕⢕⢕⢕⢕⢕⢕⢕⢕⢕⢕⢕⢕⢕⢕⢕⢹⣿⡕⢕⢕⢕⢕⢸⡿⢟⢏⢕⢕⢕⢕⢕⢕⢕⢕⢿⣿⡕⢕⢕⢕⢕⢕⠀</a:t>
            </a:r>
            <a:br/>
            <a:r>
              <a:t>⢕⢕⢕⢕⢕⢕⢕⢕⢕⢕⢕⢕⢕⢕⢕⢕⢕⢕⢕⢕⢕⢕⢕⢕⢕⢕⢕⢕⢕⢕⢕⢕⢕⢕⢕⢕⢕⢕⢕⢕⢕⢕⢕⢕⢕⢕⢕⢕⢕⢕⢕⢕⢕⢕⢕⢝⢝⢟⢻⢿⢷⣷⣵⣕⣕⢕⢜⢗⢇⢕⢕⢕⢕⢕⢕⢕⢕⢕⢕⢕⢕⢕⢕⢕⢕⢕⢕⢕⢕⢕⢕⢕⢕⢕⢕⢕⢕⢕⢕⢕⢕⢕⢕⢕⢕⢕⢕⢕⢕⢕⢕⢕⢕⢕⢕⢕⢕⢕⢕⢕⢕⢕⢕⢕⢕⢕⢕⢕⢕⢕⣾⣿⢕⢕⢕⢕⢕⢕⢕⢕⢕⢕⢕⢕⢱⢕⢕⢕⣸⣿⣿⣷⣵⣕⣕⣑⣕⡕⢕⢕⢕⠕⢕⢕⢕⠑⠕⢕⣿⣷⣧⣵⣶⣷⣿⣿⣿⣿⣇⢕⢕⢕⢑⢕⢕⢕⢕⢕⠕⢕⢅⢑⢕⢕⢕⢕⢕⢕⢕⢕⠑⢕⢕⢕⢕⢕⢕⢕⢕⢕⢕⢕⢕⢸⣿⣿⡕⢕⢕⢕⢜⢕⢕⢕⢕⢕⢕⢕⢕⢕⢕⢕⢸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⢝⢟⢟⢿⢿⣵⣵⡕⢇⢜⢗⢧⢵⣕⡕⢕⢕⢕⢕⢕⢕⢕⢕⢕⢕⢕⢕⢕⢕⢕⢕⢕⢕⢕⢕⢕⢕⢕⢕⢕⢕⢕⢕⢕⢕⢕⢕⢕⢕⢕⢕⢕⢕⢕⢕⢕⢕⢕⢕⢕⢕⢕⢕⢕⢕⢕⢕⢱⣿⡿⢕⢕⢕⢕⢕⢕⢕⠔⠀⢕⢕⠑⣾⡕⢕⢕⣿⣿⢿⢿⢟⢟⢻⢿⢿⣿⣧⡕⢕⢅⢕⢕⢕⠀⠀⢕⣿⣿⡿⣟⣫⣽⣵⣵⣷⣷⣯⣵⡕⢕⢕⢅⠕⢕⢕⢕⢕⢅⠑⢕⢕⢕⢑⠕⢕⢕⢕⢕⢕⢕⢕⢕⢕⢕⢕⢕⢕⢕⢕⢕⢕⢕⣿⣿⣿⢕⢕⢑⠑⢕⢕⢕⢕⢕⢅⢕⢕⢕⢕⢕⢜⣿⣿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⢝⢗⢇⢕⢕⢜⢝⢗⢳⢧⣕⣕⢕⢕⢕⢕⢕⢕⢕⢕⢕⢕⢕⢕⢕⢕⢕⢕⢕⢕⢕⢕⢕⢕⢕⢕⢕⢕⢕⢕⢕⢕⢕⢕⢕⢕⢕⢕⢕⢕⢕⢕⢕⢕⢕⢕⢕⢕⢕⣼⣿⢇⢕⢕⢕⢕⢕⢕⢕⠀⠐⢕⢕⢱⣿⣷⢕⢕⡙⠻⢿⠿⠿⠿⢿⣿⣷⣾⣿⣿⣇⢕⢕⠑⢕⢕⠀⠑⣿⣿⣿⣿⣿⢿⠛⠉⠉⠉⠉⠉⠀⠁⠑⢕⢔⠁⠕⢕⢕⢕⢕⢕⢑⠑⢕⢕⢔⢔⢕⢕⢕⢕⢕⢔⢅⢕⢕⢕⢕⢕⢕⢕⢕⢕⣿⣿⣿⣧⢕⢀⠀⢕⢕⢕⢕⢕⢕⢕⢕⢕⢕⢕⢕⢻⣿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⢝⢝⢳⢧⣵⣕⡕⢕⢕⢕⢕⢕⢕⢕⢕⢕⢕⢕⢕⢕⢕⢕⢕⢕⢕⢕⢕⢕⢕⢕⢕⢕⢕⢕⢕⢕⢕⢕⢕⢕⢕⢕⢕⢕⢕⢕⢕⣱⣿⡟⢕⢕⢕⢕⢕⢕⢕⢕⠀⠀⢕⢁⣾⡿⠟⠃⢕⠁⢀⢀⠀⠀⠀⢀⠈⠙⢿⣿⣿⣿⣇⢕⠀⠅⢕⢄⠀⣿⣿⣿⡯⠅⢀⢄⠄⠀⢀⢅⢁⠁⠕⢔⢄⢑⠐⠀⢄⢕⠕⢕⢕⢕⢔⢄⢕⢕⠕⠕⢕⢕⢕⢕⢕⢕⢕⢕⢕⢕⢕⢕⢕⠕⠕⢹⢿⣿⣿⡕⢕⢔⢕⢕⢕⢕⢕⢕⢕⢕⠑⢕⢕⢕⢸⣿⣧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⡕⢜⢝⢗⢳⢵⢕⡕⢕⢕⢕⢕⢕⢕⢕⢕⢕⢕⢕⢕⢕⢕⢕⢕⢕⢕⢕⢕⢕⢕⢕⢕⢕⢕⢕⢕⢕⢕⢕⢕⢕⢕⣱⣿⡟⢕⢕⡕⢕⢕⢕⠕⢕⢕⠀⠀⢕⣸⣿⢗⠁⠀⢄⢕⣑⡄⢔⠔⢄⠀⠑⣔⣌⢻⣿⣿⣿⡇⠀⠀⡇⢕⠀⣿⣿⡿⣕⣴⣾⣷⣶⣧⠁⠁⠁⢕⠀⠁⢕⢕⢔⠀⠁⠀⠀⠀⢑⢕⢕⢕⢕⢅⢀⢀⢄⢕⢕⢕⢕⢕⢕⠑⠑⠑⠁⠁⠀⢁⢕⢸⣿⣿⣿⣿⡕⢕⢕⢕⢕⢕⠑⢕⢕⢕⠀⠑⢕⢕⢕⣿⣿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⣵⣾⡿⢕⢕⠑⢕⠀⢕⢕⠀⠀⢄⣿⠋⠀⠀⢕⢕⡗⠽⢟⠀⠀⠀⠀⠀⣾⣿⣷⣿⣿⣿⡇⠀⢰⣿⢕⢔⣿⣿⣿⣿⣿⣿⡇⠁⢕⢀⢄⢀⢕⠀⢰⣷⣷⣷⠕⠀⣰⣷⣦⣕⢑⠀⠁⢑⢕⢕⢜⢕⢕⢕⢕⢅⢄⢠⢄⢔⢔⢔⢕⢕⢕⢕⢸⣿⡟⢻⣿⣇⢕⢕⢕⢕⠁⠀⢕⢕⢕⢄⢀⠑⢕⢕⢸⣿⣷⣵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⣻⣿⡿⢕⢕⠑⠀⢕⢕⢑⢕⠀⠀⢸⣷⣿⣔⠀⢱⣾⣷⡀⢕⢔⣕⡕⢔⢄⣿⣿⣿⣿⣿⣿⡟⠀⣸⡿⢀⣼⣿⣿⣿⣿⣿⣿⣷⣄⢕⢹⣷⡿⢕⢰⣾⣿⣿⢏⣕⣾⣿⣿⣿⣿⣿⣷⡵⢕⠕⢑⠑⠑⠁⠁⠁⠑⢕⢸⡇⢕⢕⢕⢕⢕⢕⢕⢸⣿⡇⢱⣿⣿⢕⢕⢕⢕⠀⢔⢕⢕⢕⣾⡔⢄⢅⢕⢕⢜⢟⢻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⣵⣾⣿⢟⢕⠑⢀⢄⠀⠑⢕⠑⠕⠀⠀⢕⢻⣿⣿⣷⣥⣿⣿⣷⣅⢜⢿⢇⣰⣾⣿⣿⣿⣿⣿⢟⢁⣱⣿⣷⣿⣿⣿⣿⣿⣿⣿⣿⣿⣿⣷⣵⣽⣵⣷⣿⣿⣿⣿⣿⣿⣿⣿⣿⣿⣿⣿⣿⢇⠁⢰⣿⢕⢕⢕⢔⢕⢕⢸⢿⢕⢕⢕⢕⢕⢕⢕⢕⢸⣿⡇⣿⣿⡏⢕⢕⢕⢀⢀⢕⢕⢕⢕⣿⣿⣇⢕⢕⢕⢕⢵⣵⣵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⢟⢏⢕⢕⢔⣔⣱⣵⣾⢄⢕⢕⠀⠀⠀⢕⢜⣿⣿⣿⣿⡿⢟⣿⣿⣿⣿⡿⣿⣿⣿⣿⣿⣯⣥⣶⣿⣿⣿⣿⣿⣿⣿⣿⣿⣿⣿⣿⣿⣿⣿⣿⣟⣟⣻⣿⣻⣿⣷⣿⣿⣿⣿⣿⣿⣿⣿⡟⠀⢄⣾⣿⢗⢕⢕⢕⢕⢕⢕⢕⢕⢕⢕⢕⢕⢕⢕⢕⢸⣿⣿⣿⣿⢕⢕⢕⢕⢕⢕⢕⢕⢕⣸⣿⣿⣿⣷⡕⢕⢕⢜⢻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⠑⠕⢕⢕⢕⢕⢕⢕⢕⢕⢕⢕⢕⢕⢻⣿⣿⣿⣿⣿⡿⢿⢿⢿⣿⡕⢅⠀⠀⠀⠀⠕⢕⢸⣿⣿⣿⣿⡿⢿⢼⢷⣷⣾⣿⣿⣿⣿⣿⣿⣿⣿⣿⣿⣿⣿⣿⣿⣿⣿⣿⣿⣿⣿⣿⣿⣿⣿⣿⡿⢟⢝⢕⢕⢝⢻⣿⣿⣿⣿⣿⣿⣿⠕⢀⣾⢟⢕⢕⣕⣱⣇⡕⢕⢕⢕⢕⢕⢕⢕⢕⢔⢕⢕⢸⣿⣿⡿⢇⢕⣱⢕⢕⢕⢕⢕⢕⢱⣿⡟⢕⢝⢻⣿⣧⡕⢕⢕⢜⢻⠀</a:t>
            </a:r>
            <a:br/>
            <a:r>
              <a:t>⢕⢕⠕⠕⠑⠅⠅⢁⢑⢑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⢅⢕⢕⠑⠅⠐⠀⠁⠁⠁⠑⢕⢕⢕⢕⢕⢕⢕⢕⢕⢕⢕⢕⢕⢕⢕⢸⣿⡇⣧⢄⠀⠀⠀⠀⢕⣕⢻⣿⣿⢏⢕⢕⢕⢜⢝⣿⣿⣿⣿⣿⣿⣿⣿⣿⣿⣿⣿⣿⣿⣿⣿⣿⣿⣿⣿⣿⣿⣿⣿⣿⣿⢕⢕⢕⢕⢕⢕⢕⣽⣿⣿⣿⣿⣿⡇⣱⡗⢱⣵⣾⣿⣿⣿⣿⢟⢕⢕⢕⢕⢕⢕⢕⢕⢕⢕⢕⢜⡿⢟⣱⣵⣿⡇⢕⠑⠑⠑⢕⣱⣿⡿⢕⢕⢕⢕⢜⢻⣿⣷⣧⣵⣵⠀</a:t>
            </a:r>
            <a:br/>
            <a:r>
              <a:t>⢕⢕⠀⠀⠀⠀⠁⠁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⢔⢄⢄⢀⢀⢀⢀⢀⠁⠑⢕⢕⢕⢕⢕⢕⢕⢕⢕⢕⢕⢕⢕⢕⣿⣿⣿⣧⡕⢀⠀⢔⢁⢻⣇⢿⣿⣗⢕⢕⢕⣱⣾⣿⣿⣿⣿⣿⣿⣿⣿⣿⣇⢸⣿⣿⣿⣿⣿⣿⣿⣿⣿⣿⣿⣿⣿⣿⣿⣷⣵⣕⣕⣵⣵⣾⣿⣿⣿⣿⣿⣿⣿⣟⢕⢸⣿⣿⣿⡿⢏⢕⢕⢕⢕⢕⢕⢕⢕⢕⢕⠕⠕⢕⢕⣿⣿⣿⣿⡟⠑⠀⠀⠀⢕⣼⣿⡟⢕⢕⢕⢕⢕⢕⢕⢕⢝⢟⢟⢟⠀</a:t>
            </a:r>
            <a:br/>
            <a:r>
              <a:t>⢕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⢑⢑⢕⠕⢕⢕⢕⢕⢕⢕⢕⢕⢕⢕⢕⢕⢕⢕⢅⢕⢕⢕⢕⢕⢕⢕⢕⢕⢕⢜⢟⢟⢿⣿⣧⡕⢕⢕⢕⢿⡼⣿⣿⣿⣷⣿⣿⣿⣿⣿⣿⣿⣿⣿⣿⣿⣿⣿⣿⣿⣿⣿⣿⣿⣿⣿⣿⣿⣿⣿⣿⣿⣿⣿⣿⣿⣿⣿⣿⣿⣿⣿⣿⣿⣿⣿⣿⡿⢕⢕⠕⢎⢟⢝⢕⢕⢕⢕⢕⢕⢕⢕⢕⢕⢕⠀⠀⠀⢕⢕⣿⣿⢿⠏⠁⠀⠀⢄⣵⣿⣿⢟⢕⢕⢕⢕⢕⢕⢕⢕⢕⢕⢕⢕⢕⠀</a:t>
            </a:r>
            <a:br/>
            <a:r>
              <a:t>⢕⢕⢄⢄⠄⠀⢀⠀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⡕⢕⢕⢕⢕⢻⣿⣿⣿⣿⣿⣿⣿⣿⣿⣿⣿⣿⣿⣿⣿⣿⣿⣿⣿⣿⣿⣿⣿⣿⣿⣿⣿⣿⣿⣿⣿⣿⣿⣿⣿⣿⣿⣿⣿⣿⣿⣿⣿⣿⡟⢕⠑⢕⢕⢕⢕⢕⢕⢕⢕⢕⢕⢕⢕⢕⢕⢕⢕⠀⠀⠀⢕⢕⣝⡅⢄⢄⣄⣰⣾⣿⣿⢟⢝⢕⢕⢕⢕⢕⢕⢕⢕⢕⢕⢕⢕⢕⢕⠀</a:t>
            </a:r>
            <a:br/>
            <a:r>
              <a:t>⢕⢕⠀⠀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⢜⣿⣿⣿⣿⣿⣿⣿⣿⣿⣿⣿⣿⣿⣿⣿⣿⣿⣿⣿⣿⣿⣿⣿⣿⣿⣿⣿⣿⣿⣿⣿⣿⣿⣿⣿⣿⣿⣿⣿⣿⣿⣿⣿⢟⢅⢔⢕⢔⢕⢕⢕⢕⢕⢕⢕⢕⢕⢕⢕⢕⢕⢕⠀⠀⠀⠀⢕⢕⢻⣿⣿⣿⣿⡿⢿⢏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⠁⠁⢄⢄⢕⢕⢕⢕⢕⢕⢕⢕⢕⢕⢕⢕⢕⢕⢕⢕⢕⢕⢕⢕⢕⢕⢕⢕⢕⢕⢕⢕⢕⢕⢕⢸⣿⣇⢕⢕⢕⢕⢕⠜⣿⣿⣿⣿⣿⣿⣿⣿⣿⣿⣿⣿⣿⣿⢿⢿⢿⢿⢿⢿⢿⣿⣿⣿⣿⣿⣿⣿⣿⣿⣿⣿⣿⣿⣿⣿⣿⣿⣿⣿⡿⢇⢔⢕⢕⢕⢕⢕⢕⢕⢕⢕⢕⢕⢕⢕⢕⢕⢕⢕⢕⢀⢀⢄⠄⢕⢕⢸⣿⣿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⢕⢕⢕⢕⢕⢕⢕⢕⢕⢕⢕⢕⢕⢕⢕⢕⢕⢕⢕⢕⢕⢕⢕⢕⢕⢕⢕⢕⢕⢕⢕⢕⢕⣿⣿⢕⢕⢕⢕⢕⢕⢜⢿⣿⣿⣿⣿⣿⣿⣿⣿⣿⢏⢕⢕⢕⢕⢕⢕⢕⢕⣕⣕⣜⣿⣿⣿⣿⣿⣿⣿⣿⣿⣿⣿⣿⣿⣿⣿⡿⢏⢕⢕⢕⢕⢕⢕⢕⢕⢕⢕⢕⢕⢕⢕⢕⢕⢕⢕⢕⢕⢕⢕⢕⢕⢕⢕⢕⢸⣿⣿⢕⢕⢕⢕⢕⢕⢕⢕⢕⢕⢕⢕⢕⢕⢕⢕⢕⢕⢕⢕⢕⢕⠀</a:t>
            </a:r>
            <a:br/>
            <a:r>
              <a:t>⢕⢕⢕⢕⢕⢕⢕⢕⢕⢕⢕⢕⢕⢕⢕⢕⢗⢗⢳⢷⢷⢷⢷⢷⢷⢷⣷⣾⣷⣷⣷⣷⣷⣷⣷⣷⣷⣵⣵⣵⣵⣵⣵⣵⣵⣵⣵⣵⣵⣵⣵⣵⣵⣵⣵⣵⣵⣵⣵⣵⣵⣵⣵⣵⣷⣵⣧⣵⣵⣵⣵⣵⢕⢕⢕⢕⢕⢕⢕⢕⢕⢕⢕⢕⢕⢕⢕⢕⢕⢕⢕⢕⢕⢕⢕⢕⢕⢕⢕⢕⢕⢕⢕⢕⢕⢕⢕⢕⢕⢕⢕⢕⢕⢕⢕⢕⢕⢕⢕⢕⢕⢕⢕⢕⢕⢕⢕⢕⢕⢕⢕⢕⢕⢕⢕⢕⢕⢕⢕⢕⣿⣿⢕⢕⢕⢕⢕⢕⢕⢜⢻⣿⣿⣿⣿⣿⣿⣿⣿⣿⣿⣿⣷⣾⣟⣧⣵⣿⣿⣿⣿⣿⣿⣿⣿⣿⣿⣿⣿⣿⣿⣿⣿⣿⡿⢏⢕⢕⢕⢕⢕⢕⢕⢕⢕⢕⢕⢕⢕⢕⢕⢕⢕⢕⢕⢕⢕⢕⢕⢕⢕⢕⢕⢕⢕⢜⣿⣿⡕⢕⢕⢕⢕⢕⢕⢕⢕⢕⢕⢕⢕⢕⢕⢕⢕⢕⢕⢕⢕⢕⠀</a:t>
            </a:r>
            <a:br/>
            <a:r>
              <a:t>⢕⢕⢕⢕⢕⢕⢕⢕⢕⢵⢷⢷⢷⢷⢷⢗⢗⢗⢟⢟⢟⢟⢟⢟⢟⢟⢟⢟⢟⢟⢟⢟⢟⢟⢟⢟⢟⢟⢟⢟⢟⢟⢟⢟⢟⢟⢝⢝⢝⢝⢝⢝⢝⢝⢝⢝⢝⢝⢝⢝⢝⢝⢕⢕⢕⢕⢕⢕⢕⢕⢕⢕⢕⢕⢕⢕⢕⢕⢕⢕⢕⢕⢕⢕⢕⢕⢕⢕⢕⢕⢕⢕⢕⢕⢕⢕⢕⢕⢕⢕⢕⢕⢕⢕⢕⢕⢕⢕⢕⢕⢕⢕⢕⢕⢕⢕⢕⢕⢕⢕⢕⢕⢕⢕⢕⢕⢕⢕⢕⢕⢕⢕⢕⢕⢕⢕⢕⢕⢕⢕⢹⣿⡇⢕⢕⢕⢕⢕⢕⢕⢕⢜⢻⣿⣿⣿⣿⣿⣿⣿⣿⣿⣿⣿⣿⣿⣿⣿⣿⣿⣿⣿⣿⣿⣿⣿⣿⣿⣿⣿⣿⣿⢟⢕⢕⢕⢕⢕⢕⢕⢕⢕⢕⢕⢕⢕⢕⢕⢕⢕⢕⢕⢕⢕⢕⢕⢕⢕⢕⢕⢕⢕⢕⢕⢕⢕⣿⣿⡇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⣇⢕⢕⢕⢕⢕⢕⢕⢕⢕⢕⢜⢟⢿⣿⣿⣿⣿⣿⣿⣿⣿⣿⣿⣿⣿⣿⣿⣿⣿⣿⣿⣿⣿⣿⣿⡿⢟⢏⢕⢕⢕⢕⢕⢕⢕⢕⢕⢕⢕⢕⢕⢕⢕⢕⢕⢕⢕⢕⢕⢕⢕⢕⢕⢕⢕⢕⢕⢕⢕⢕⢕⢕⢕⢹⣿⣧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⣿⣿⢕⢕⢕⢕⢕⢕⢕⢕⢕⢕⢕⢕⢕⢜⢟⢿⣿⣿⣿⣿⣿⣿⣿⣿⣿⣿⣿⣿⣿⣿⣿⡿⢟⢏⢕⢕⢕⢕⢕⢕⢕⢕⢕⢕⢕⢕⢕⢕⢕⢕⢕⢕⢕⢕⢕⢕⢕⢕⢕⢕⢕⢕⢕⢕⢕⢕⢕⢕⢕⢕⢕⢕⢕⢸⣿⣿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⢝⢟⢿⣿⣿⣿⣿⣿⣿⡿⢿⢟⢝⢕⢕⢕⢕⢕⢕⢕⢕⢕⢕⢕⠑⠕⢕⢕⢕⢕⢕⢕⢕⢕⢕⢕⢕⢕⢕⢕⢕⢕⢕⢕⢕⢕⢕⢕⢕⢕⢕⢕⢕⢕⢕⢕⢸⣿⣿⡇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⣕⣕⣕⣱⣵⣵⡷⢷⢷⢗⢟⢕⢕⢕⢕⢕⢕⢕⢕⢕⢕⢕⢕⢕⢕⢕⢕⢕⢕⢕⢕⢕⢕⢕⢕⢕⢕⢕⢕⢕⢕⢕⢕⢕⢕⢕⢕⢕⢕⢕⢕⢕⠕⠑⢅⠁⠁⢕⠕⢕⢕⢕⢕⢕⢕⢕⢕⢕⢕⢕⢕⢕⢕⢕⢕⢕⢕⢕⢕⢕⢕⢕⢕⢕⢕⢕⢕⢕⢕⢕⢕⢕⢕⢕⢿⣿⡕⢕⢕⢕⢕⢕⢕⢕⢕⢕⢕⢕⢕⢕⢕⠕⢁⢕⢕⢕⢕⢜⢝⢟⢏⢕⢕⢕⢕⢕⢕⢕⢕⢕⢕⢕⢕⢕⢕⢕⢕⢕⠀⠕⢕⢕⢕⢕⢕⢕⢕⢕⢕⢕⢕⢕⢕⢕⢕⢕⢕⢕⢕⢕⢕⢕⢕⢕⢕⢕⢕⢕⢕⢕⣿⣿⢕⢕⢕⢕⢕⢕⢕⢕⢕⢕⢕⢕⢕⢕⢕⢕⢕⢕⢕⢕⢕⠀</a:t>
            </a:r>
            <a:br/>
            <a:r>
              <a:t>⢕⢕⢕⢕⢕⢕⢕⢕⢕⢕⢕⢕⢕⢕⢕⢕⢕⢕⢕⢕⢕⢕⢕⢕⢕⢕⢕⢕⢕⢕⢕⢕⢕⣕⣕⣕⣕⣱⣵⣵⣵⢵⢷⢷⢾⢟⢟⢟⢝⢝⢝⢝⢕⢕⢕⢕⢕⢕⢕⢕⢕⢕⢕⢕⢕⢕⢕⢕⢕⢕⢕⢕⢕⢕⢕⢕⢕⢕⢕⢕⢕⢕⢕⢕⢕⢕⢕⢕⢕⢕⢕⠕⠑⠑⢕⢔⢕⢕⢄⢄⢅⠄⠄⠄⢐⢔⢕⢕⢕⢕⢕⢕⢕⢕⢕⢕⢕⢕⢕⢕⢕⢕⢕⢕⢕⢕⢕⢕⢕⢕⢕⢕⢕⢕⢕⢕⢕⢕⢕⢕⢕⢸⣿⣧⢕⢕⢕⢕⢕⢕⢕⢕⢕⢕⢕⢕⢕⠑⠀⠑⢕⢕⢕⢕⢕⢕⢕⢕⢕⢕⢕⢕⢕⢕⢕⢕⢕⢕⢕⢕⢕⢕⢕⠕⠀⠀⠀⢕⢕⢕⢕⢕⢕⢕⢕⢕⢕⢕⢕⢕⢕⢕⠑⢕⢕⢕⢕⢕⢕⢕⢕⢕⢕⢕⢕⢕⢕⣿⣿⣧⢕⢕⢕⢕⢕⢕⢕⢕⢕⢕⢕⢕⢕⢕⢕⢕⢕⢕⢕⢕⠀</a:t>
            </a:r>
            <a:br/>
            <a:r>
              <a:t>⢕⢕⢕⢕⢕⢕⢕⢕⢕⢕⢕⢕⢕⢕⢕⢕⢕⢕⢕⣕⣕⣕⣕⣕⣵⣵⢵⢷⢷⢷⢷⢷⢟⢟⢟⢏⢝⢝⢝⢕⢕⢕⢕⢕⢕⢕⢕⢕⢕⢕⢕⢕⢕⢕⢕⢕⢕⢕⢕⢕⢕⢕⢕⢕⢕⢕⢕⢕⢕⢕⢕⢕⢕⢕⢕⢕⢕⢕⢕⢕⢕⢕⢕⢕⢅⠄⢐⢐⢅⢕⢕⢕⢕⢕⢕⢕⠕⢅⢅⢅⠀⠐⢀⢄⢅⢄⢕⢕⢕⢕⢕⢕⢕⢕⢕⢕⢕⢕⢕⢕⢕⢕⢕⢕⢕⢕⢕⢕⢕⢕⢕⢕⢕⢕⢕⢕⢕⢕⢕⢕⢕⢕⢿⣿⡕⢕⢕⢕⢕⢕⢕⢕⢕⢕⢕⢕⢕⠀⠀⠀⠑⠕⢕⢕⢕⢕⢕⢕⢕⢕⢕⢕⢕⢕⢕⢕⢕⢕⢕⢕⢕⠕⠑⠀⠀⠀⠀⢕⢕⢕⢕⢕⢕⢕⢕⢕⢕⢕⢕⢕⢕⢕⢑⢕⢕⢕⢕⢕⢕⢕⢕⢕⢕⢕⢕⢕⢕⢻⣿⣿⢕⢕⢕⢕⢕⢕⢕⢕⢕⢕⢕⢕⢕⢕⢕⢕⢕⢕⢕⢕⠀</a:t>
            </a:r>
            <a:br/>
            <a:r>
              <a:t>⢕⢕⢕⢕⢕⢕⢕⢕⢕⣕⣕⣕⣵⣵⡷⢷⢟⢟⢝⢝⢕⢕⢕⢕⢕⢕⢕⢕⢕⢕⢕⢕⢕⢕⢕⢕⢕⢕⢕⢕⢕⢕⢕⢕⢕⢕⢕⢕⢕⢕⢕⢕⢕⢕⢕⢕⢕⢕⢕⢕⢕⢕⢕⢕⢕⢕⢕⢕⢕⢕⢕⢕⢕⢕⢕⢕⢕⢕⢕⢕⢕⢕⢕⢕⢕⢕⢕⢕⢕⢕⢕⢕⢔⢑⢕⢕⢄⢔⢕⢕⢕⢕⢕⢕⢕⢕⢕⢕⢕⢕⢕⢕⢕⢕⢕⢕⢕⢕⢕⢕⢕⢕⢕⢕⢕⢕⢕⢕⢕⢕⢕⢕⢕⢕⢕⢕⢕⢕⢕⢕⢕⢕⢸⣿⡇⢕⢇⡕⢕⢕⢕⢕⢕⢕⢕⢕⢕⠀⠀⠀⠀⠀⠁⠑⠕⠕⢕⢕⢕⢕⢕⢕⢕⢕⢕⢕⢕⠕⠑⠁⠀⠀⠀⠀⠀⠀⠀⢕⢕⢕⢕⢕⢕⢕⢕⢀⢕⣵⢇⢕⢕⢕⢕⢕⢕⢕⢕⢕⢕⢕⢕⢕⡕⢕⢕⢕⢕⢸⣿⣿⢕⢕⢕⢕⢕⢕⢕⢕⢕⢕⢕⢕⢕⢕⢕⢕⢕⢕⢕⢕⠀</a:t>
            </a:r>
            <a:br/>
            <a:r>
              <a:t>⢕⢕⢕⢕⢕⢕⢞⢟⢝⢝⢝⢝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⣵⣷⣷⣧⣵⣵⣵⣕⣕⣕⢸⣿⣿⢕⢕⢝⢕⠀⢕⢕⢕⢕⢕⢕⢕⠀⠀⠀⠀⠀⠀⠀⠀⢔⢕⠕⠁⢕⢕⢕⢕⢕⠁⠕⢕⢕⢀⠀⠀⠀⠀⠀⠀⠀⢔⢕⢕⢕⢕⢕⢕⣱⢕⢕⢎⢕⢕⢕⢕⠕⠕⢕⣑⣱⣵⣵⣷⣾⣿⣿⢇⢕⢕⢑⢕⢜⣿⣿⡕⢕⢕⢕⢕⢕⢕⢕⢕⢕⢕⢕⢕⢕⢕⢕⢕⢕⢕⢕⠀</a:t>
            </a:r>
            <a:br/>
            <a:r>
              <a:t>⢕⢕⢕⢕⢕⢕⢕⢕⢕⢕⢕⢕⢕⢕⢕⢕⢕⢕⢕⢕⢕⢕⢕⢕⢕⢕⢕⢕⢕⢕⣕⣕⣕⣕⣵⣷⡵⢷⢷⢗⢇⢕⢕⢕⢕⢕⢕⢕⢕⢕⢕⢕⢕⢕⢕⢕⢕⢕⢕⢕⢕⢕⢕⢕⢕⢕⢕⢕⢕⢕⢕⢕⢕⢕⢕⢕⢕⢕⢕⢕⢕⢕⢕⢕⢕⢕⢕⢕⢕⢕⢕⢕⢕⢕⢕⢕⢕⢕⢕⢕⢕⢕⢕⢕⢕⢕⢕⢕⢕⢕⢕⢕⢕⢕⢕⢕⢕⢕⢕⢕⢕⢕⢕⢕⢕⢕⢕⢕⢕⢕⢕⣾⣿⣫⣽⣿⣿⣟⣻⣿⡿⢿⣿⡿⣿⢕⢕⢕⢕⠀⢕⢕⢕⣾⣿⢿⢇⠀⠀⠀⠀⠀⠀⠀⣱⢕⢕⠀⠀⠀⢕⢕⠕⠀⠀⠀⢕⢕⢕⢀⠀⠀⠀⠀⠀⠀⢕⢕⡵⢕⢕⢱⢞⢕⠁⢕⢕⢕⢕⢕⣱⠑⢕⢿⢿⣿⣿⣿⣿⣿⢿⢕⣱⣕⢕⢕⢕⢕⣿⣿⡇⢕⢕⢕⢕⢕⢕⢕⢕⢕⢕⢕⢕⢕⢕⢕⢕⢕⢕⢕⠀</a:t>
            </a:r>
            <a:br/>
            <a:r>
              <a:t>⢕⢕⢕⢕⢕⢕⢕⢕⢕⢕⢕⢕⢕⢕⢕⢕⢕⢕⢕⢕⢕⢕⢕⡕⣵⣵⡷⢾⢿⢟⢟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⣯⣻⣿⣿⣿⣿⣿⣿⣿⡷⠁⢸⢕⢕⢕⢕⠀⢕⢕⢕⢕⢕⢕⢕⠀⠀⠀⠀⠀⢀⣵⣿⢕⢕⢄⠀⠀⠀⠁⠀⠀⠀⠀⢕⢸⣿⣧⡀⠀⠀⠀⠀⠀⢕⢝⢕⢕⢕⢕⢕⠕⢀⢕⢕⢕⢕⢕⡏⠀⣱⣵⣷⣿⣷⣷⣿⣿⣿⣿⣿⡇⢕⢕⢕⢕⢿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⠁⢕⢕⢕⢕⢕⢕⢕⢕⢕⢕⢕⢕⢕⢕⢕⢕⢕⢕⢕⢕⢕⢕⢕⢕⢕⢕⢕⢕⢕⢕⢕⢕⢕⢕⢕⣿⣿⣻⣵⣿⣿⣿⣿⣿⣯⣕⣕⢕⢸⢕⢕⢕⢕⠀⢕⢕⢕⢕⢕⢕⢕⠀⠀⠀⠀⢀⣼⣿⢇⢕⢕⢕⢄⢀⣀⣄⣀⣠⢷⢕⢕⢕⢹⣿⣧⢀⠀⠀⠀⠀⢕⢕⢕⢕⢕⢕⢕⠀⢕⢕⢕⢕⢕⣸⢇⢔⣼⣿⣿⣿⣿⣿⣿⣿⣿⣿⣿⣷⣵⣕⢕⢕⢸⣿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⢀⠁⢕⢕⢕⢕⢕⢕⢕⢕⢕⢕⢕⢕⢕⢕⢕⢕⢕⢕⢕⢕⢕⢕⢕⢕⢕⢕⢕⢕⢕⢕⢕⢕⣸⣿⣇⣿⣿⣿⣿⣿⣿⣿⣿⣿⣿⡕⠕⢕⢕⢕⢕⢕⢕⢕⢕⢕⢕⢕⠁⠀⠀⠀⢀⣼⡿⢕⢕⢕⢕⢕⢱⣾⣿⣿⣿⢟⣼⣷⡕⢕⢕⢻⣿⣧⢀⠀⠀⢔⢕⢕⢕⢕⢕⢕⢕⠀⢕⢕⢕⢕⢕⣿⠑⢱⣿⣿⣿⣿⣿⣿⣿⣿⣿⣿⣿⣿⣿⣿⣿⣧⣸⢿⣿⣧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⠁⠕⢕⢕⢕⢕⢕⢕⢕⢕⢕⢕⢕⢕⢕⢕⢕⢕⢕⢕⢕⢕⢕⢕⢕⢕⢕⢕⢕⢕⣱⣾⣿⢟⣽⣿⣿⣿⣿⣿⣿⣿⣿⣿⣿⡇⠀⡕⢕⢕⢕⢕⢕⢕⢕⢕⢕⢕⠀⠀⠀⢠⣾⢟⢕⢕⢕⢕⢕⣱⣿⣿⣿⢿⣕⣾⣿⣿⢇⢕⢕⢕⢹⣿⣷⣕⡄⢕⢕⢕⢕⢕⢕⢕⢕⠀⠑⢕⢕⢕⣸⣿⠀⢕⢝⣿⣿⣿⣿⣿⣿⣿⣿⣿⣿⣿⣿⣿⣿⣿⣿⣷⣽⢿⣿⣧⡕⢕⢕⢕⢕⢕⢕⢕⢕⢕⢕⢕⢕⢕⢕⢕⠀</a:t>
            </a:r>
            <a:br/>
            <a:r>
              <a:t>⢕⢕⠕⢕⠁⢁⢕⢕⢕⢕⢕⢕⢕⢕⢕⢕⢕⢕⢕⢕⢕⢕⢕⢕⢕⢕⢕⢕⢕⢕⢕⢕⢕⢕⢕⢕⢕⢕⢕⢕⢕⢕⢕⢕⢕⢕⢕⢕⢕⢕⢕⢕⢕⢕⢕⢕⢕⢕⢕⢕⢕⢕⢕⢕⢕⢕⢕⢕⢕⢕⢕⢕⢕⢕⢕⢕⢕⢕⢕⢕⢕⢕⢕⢕⢕⢕⢕⢕⢕⢕⢕⢕⢕⢕⢄⠀⢀⢄⢄⠀⢑⢕⢕⢕⢕⢕⢕⢕⢕⢕⢕⢕⢕⢕⢕⢕⢕⢕⢕⢕⢕⢕⢕⢕⢕⢕⢕⣵⣿⣟⣵⣿⣿⣿⣿⣿⣿⣿⣿⣿⣿⣿⢟⢕⠀⡇⢕⢕⢕⢄⢕⢕⢕⢕⢕⠁⢔⢕⢕⢎⢕⢕⢕⢕⢕⢕⣼⣿⣿⡿⢕⢕⢸⣿⢟⢕⢕⢕⢕⢕⢕⢜⢝⢏⢇⢕⢕⢕⣱⢕⢕⢕⢕⢄⢀⢕⢕⢱⣿⣿⢔⢕⢱⣿⣿⣿⣿⣿⣿⣿⣿⣿⣿⣿⣿⣿⣿⣿⣿⣿⣿⣷⣝⢿⣿⣕⢕⢕⢕⢕⢕⢕⢕⢕⢕⢕⢕⢕⢕⢕⠀</a:t>
            </a:r>
            <a:br/>
            <a:r>
              <a:t>⢕⢕⠁⠑⠀⠀⠀⢕⢕⢕⢕⢕⢕⢕⢕⢕⢕⢕⢕⢕⢕⢕⢕⢕⢕⢕⢕⢕⢕⢕⢕⢕⢕⢕⢕⢕⢕⢕⢕⢕⢕⢕⢕⢕⢕⢕⢕⢕⢕⢕⢕⢕⢕⢕⢕⢕⢕⢕⢕⢕⢕⢕⢕⢕⢕⢕⢕⢕⢕⢕⢕⢕⢕⢕⢕⢕⢕⢕⢕⢕⢕⢕⢕⢕⢕⢕⢕⢕⢕⢕⢕⢕⢕⢕⠐⢀⠀⢔⢕⢕⢕⢕⢕⢕⢕⢕⢕⢕⢕⢕⢕⢕⢕⢕⢕⢕⢕⢕⢕⢕⢕⢕⢕⢕⢕⢱⣾⣿⣫⣾⣿⣿⣿⣿⣿⣿⣿⣿⣿⣿⣿⣿⡷⢕⢕⡇⢕⢕⢸⢕⢕⢕⠕⢕⢕⢸⣷⣇⢺⣿⣿⣷⣵⣧⡕⢕⢜⠝⠏⠕⠕⠕⢟⢗⢕⢕⢕⢕⣕⣱⣵⣷⣿⢸⣿⢕⢕⢕⣿⢕⢕⢕⢕⢸⡇⠁⠑⢸⣿⣿⡕⠕⣾⣿⣿⣿⣿⣿⣿⣿⣿⣿⣿⣿⣿⣿⣿⣿⣿⣿⣿⣿⣿⣷⡻⣿⣧⢕⢕⢕⢕⢕⢕⢕⢕⢕⢕⢕⢕⢕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⣾⣿⢳⣿⣿⣿⣿⣿⣿⣿⣿⣿⣿⣿⣿⣿⣿⣷⠑⢸⣷⢕⢕⣾⢕⢕⢕⠀⢕⢄⣿⣿⣿⡎⣿⣿⣿⣿⣷⡣⢕⠑⠀⠀⠀⠀⢄⢕⢕⣕⣱⣵⣷⣿⣿⣿⣿⡏⣿⣿⡇⢕⢕⣿⡇⢕⢕⢕⢸⣿⢀⠀⣼⣿⣿⡇⠀⢸⣿⣿⣿⣿⣿⣿⣿⣿⣿⣿⣿⣿⣿⣿⣿⣿⣿⣿⣿⣿⣿⣿⡽⣿⣧⡕⢕⢕⢕⢕⢕⢕⢕⢕⢕⢕⢕⠀</a:t>
            </a:r>
            <a:br/>
            <a:r>
              <a:t>⢕⢕⢀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⢯⣿⣿⣿⣿⣿⣿⣿⣿⣿⣿⣿⣿⣿⣿⣿⢇⢀⣿⣿⢕⢱⣿⢕⢕⢕⠔⢕⣼⣿⣿⣿⡇⢿⣿⣿⣿⣿⡟⠕⠀⠀⠀⠀⢀⢕⣵⣷⣿⣿⣿⣿⣿⣿⣿⡿⣼⣿⣿⣧⢕⢕⣿⣿⢕⢕⢕⢸⣿⡇⠀⣿⣿⣿⣇⠀⢕⢜⢟⢿⣿⣿⣿⣿⣿⣿⣿⣿⣿⣿⣿⣿⣿⣿⣿⣿⣿⣿⣿⣿⡽⣿⣷⡕⢕⢕⢕⢕⢕⢕⢕⢕⢕⢕⠀</a:t>
            </a:r>
            <a:br/>
            <a:r>
              <a:t>⢕⢕⢕⠕⠑⠑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⢁⠁⢕⢕⢕⢕⢕⢕⢕⢕⢕⢕⢕⢕⢕⢕⢕⢕⢕⢱⣿⡟⣾⣿⣿⣿⣿⣿⣿⣿⣿⣿⣿⣿⣿⡿⢏⢝⢕⢱⣿⣿⢄⣾⣿⠀⢕⢁⢕⣼⣿⣿⣿⣿⣧⢸⣿⣿⣿⡿⠕⠀⠀⠀⠀⢀⢕⣾⣿⣿⣿⣿⣿⣿⣿⣿⡟⣱⣿⣿⣿⣿⡕⢕⢿⣿⡇⢕⢕⢸⣿⣿⢄⣿⣿⣿⣿⠀⢕⢕⣵⣷⣾⣿⣿⣿⣿⣿⣿⣿⣿⣿⣿⣿⣿⣿⣿⣿⣿⣿⣿⣿⣿⡽⣿⣧⢕⢕⢕⢕⢕⢕⢕⢕⢕⢕⠀</a:t>
            </a:r>
            <a:br/>
            <a:r>
              <a:t>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⠀⠀⠀⢀⢅⢕⢕⢕⢕⢕⢕⢕⢕⢕⢕⢕⢕⢕⢕⢕⢕⣿⣿⢻⣿⣿⣿⣿⣿⣿⣿⣿⣿⣿⣿⣿⣿⣷⣵⢕⠐⣼⣿⣿⣼⣿⣿⢀⠕⡅⣼⣿⣿⣿⣿⣿⣿⢕⣿⣿⡿⠇⠀⠀⠀⠀⠀⢕⣾⣿⣿⣿⣿⣿⣿⣿⣿⢟⣼⣿⣿⣿⣿⣿⣷⡅⢸⣿⣿⡕⢕⢸⣿⣿⣧⣿⣿⣿⣿⢔⢕⢸⣿⣿⣿⣿⣿⣿⣿⣿⣿⣿⣿⣿⣿⣿⣿⣿⣿⣿⣿⣿⣿⣿⣿⣷⢻⣿⡇⢕⢕⢕⢕⢕⢕⢕⢕⢕⠀</a:t>
            </a:r>
            <a:br/>
            <a:r>
              <a:t>⢕⢕⢕⠕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⢔⢅⢕⢄⢄⢕⢕⢕⢕⢕⢕⢕⢕⢕⢕⢕⢕⢕⢕⢕⢕⢕⢕⢕⣿⣿⢸⣿⣿⣿⣿⣿⣿⣿⣿⣿⣿⣿⣿⣿⣿⣿⢇⢰⣿⣿⣿⣿⣿⣿⢕⣱⣾⣿⣿⣿⣿⣿⣿⣿⡇⢿⡿⠕⠀⠀⠀⠀⠀⢕⣾⣿⣿⣿⣿⣿⣿⣿⣿⢏⣼⣿⣿⣿⣿⣿⣿⣿⣧⢸⣿⣿⣿⡕⢕⣿⣿⣿⣿⣿⣿⣿⡇⠀⢻⣿⣿⣿⣿⣿⣿⣿⣿⣿⣿⣿⣿⣿⣿⣿⣿⣿⣿⣿⣿⣿⣿⣿⣿⣏⣿⣿⡕⢕⢕⢕⢕⢕⢕⢕⢕⠀</a:t>
            </a:r>
            <a:br/>
            <a:r>
              <a:t>⢕⢕⢀⢀⢐⢔⢕⢕⢕⢕⢕⢕⢕⢕⢕⢕⢕⢕⢕⢕⢕⢕⢕⢕⢕⢕⢕⢕⢕⢕⢕⢕⢕⢕⢕⢕⢕⢕⢕⢕⢕⢕⢕⢕⢕⢕⢕⢕⢕⢕⢕⢕⢕⢕⢕⢕⢕⢕⢕⢕⢕⢕⢕⢕⢕⢕⢕⢕⢕⢕⢕⢕⢕⢕⢕⢕⢕⢕⢕⢕⢕⢕⢕⢕⢕⢕⢕⢕⢕⢕⢕⢕⢕⢕⢕⢕⢁⠐⠀⠀⢄⢔⢕⢕⢕⢕⢕⢕⢕⢕⢕⢕⢕⢕⢕⢕⢕⢕⢕⢕⢕⢕⢕⣿⣿⣸⣿⣿⣿⣿⣿⣿⣿⣿⣿⣿⣿⣿⣿⣿⡿⢁⣼⣿⣿⣿⣿⣿⣿⢱⣿⣿⣿⣿⣿⣿⣿⣿⣿⣇⢜⠑⠀⠀⠀⠀⠀⢕⣾⣿⣿⣿⣿⣿⣿⣿⡿⢣⣿⣿⣿⣿⣿⣿⣿⣿⣿⣿⣧⣿⣿⣿⣿⡕⣿⣿⣿⣿⣿⣿⣿⣧⠀⢸⣿⣿⣿⣿⣿⣿⣿⣿⣿⣿⣿⣿⣿⣿⣿⣿⣿⣿⣿⣿⣿⣿⣿⣿⣿⣼⣿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⠀⠁⠀⢀⢄⢔⢕⢕⢕⢕⢕⢕⢕⢕⢕⢕⢕⢕⢕⢕⢕⢕⢕⢕⢕⢕⢕⢕⢕⣿⣿⣸⣿⣿⣿⣿⣿⣿⣿⣿⣿⣿⣿⣿⣿⣿⢇⢱⣿⣿⣿⣿⣿⣿⣿⣿⣿⣿⣿⣿⣿⣿⣿⣿⣿⡿⠑⠀⠀⠀⠀⠀⢔⣾⣿⣿⣿⣿⣿⣿⣿⡿⣱⣿⣿⣿⣿⣿⣿⣿⣿⣿⣿⣿⣿⣿⣿⣿⣿⣿⣿⣿⣿⣿⣿⣿⣿⣿⢕⢕⢝⢻⣿⣿⣿⣿⣿⣿⣿⣿⣿⣿⣿⣿⣿⣿⣿⣿⣿⣿⣿⣿⣿⣿⣿⣧⢿⣿⡕⢕⢕⢕⢕⣕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⣱⢕⢕⢕⢕⢕⢕⢕⢕⢕⢕⢄⢔⢔⢕⢕⢕⢕⢕⢕⢕⢕⢕⢕⢕⢕⢕⢕⢕⢕⢕⢕⢕⢕⢕⢕⢕⢕⣵⣾⣿⣿⡟⣿⣿⣿⣿⣿⣿⣿⣿⣿⣿⣿⣿⡟⢇⢄⣾⣿⣿⣿⣿⣿⣿⣿⢿⣿⢿⢿⣿⣿⣿⣿⣿⡿⠑⠀⠀⠀⠀⠀⢔⣾⣿⣿⣿⣿⣿⣿⣿⡟⣵⣿⣿⣿⣿⣿⣿⣿⣿⣿⣿⣿⢟⢏⢟⢏⢝⢻⣿⣿⣿⣿⣿⣿⣿⣿⣿⡇⠕⣱⣷⣾⣿⣿⣿⣿⣿⣿⣿⣿⣿⣿⣿⣿⣿⣿⣿⣿⣿⣿⣿⣿⣿⣿⣿⡾⣿⣧⢕⣵⣷⣿⡿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⠚⠛⠑⠑⠑⠑⠑⠑⠑⠑⠑⠑⠑⠑⠑⠑⠑⠑⠑⠑⠑⠑⠑⠑⠑⠑⠑⠑⠑⠑⠑⠑⠑⠑⠑⠑⠑⠑⠑⠑⠛⠛⠓⠛⠓⠛⠛⠛⠛⠛⠛⠛⠛⠛⠛⠛⠛⠛⠑⠘⠛⠛⠛⠛⠛⠛⠋⠑⠑⠑⠑⠑⠛⠛⠛⠛⠛⠑⠀⠀⠀⠀⠀⠐⠚⠛⠛⠛⠛⠛⠛⠛⠛⠚⠛⠛⠛⠛⠛⠛⠛⠛⠛⠛⠛⠋⠑⠑⠑⠑⠑⠑⠘⠙⠛⠛⠛⠛⠛⠛⠛⠓⠀⠘⠛⠛⠛⠛⠛⠛⠛⠛⠛⠛⠛⠛⠛⠛⠛⠛⠛⠛⠛⠛⠛⠛⠛⠛⠛⠓⠛⠛⠛⠛⠛⠓⠛⠓⠓⠀</a:t>
            </a:r>
            <a:br/>
          </a:p>
        </p:txBody>
      </p:sp>
    </p:spTree>
  </p:cSld>
  <p:clrMapOvr>
    <a:masterClrMapping/>
  </p:clrMapOvr>
</p:sld>
</file>

<file path=ppt/slides/slide7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⢿⢏⢝⢝⢝⢝⢝⢝⢝⢕⢕⢕⢕⢕⢕⢕⢕⢕⢕⢕⢕⢕⢕⢕⢕⢕⢕⢕⢕⢕⢕⢕⢕⢕⢕⢕⢕⢝⢕⢕⢕⢕⢕⢕⢕⢜⢟⢷⡕⢜⢕⢕⢕⢕⢕⢕⢕⢕⢕⢕⢕⢕⢕⢕⢕⢕⢕⢕⢕⢕⢕⢹⢿⣷⣕⢕⢝⢻⣿⣿⣿⣿⣇⢜⢕⢕⢕⢕⢕⢕⢕⢕⢕⢕⢕⢕⢕⢕⢕⢕⢕⢕⢕⢕⢕⢕⢕⢕⢕⢕⢕⢕⢕⢕⢕⢕⢹⡇⢕⢕⢕⢕⢕⢜⢿⣿⡕⢜⢿⡇⢕⢕⢕⢕⢕⢕⢕⢜⢟⢟⡏⢝⢕⢕⢕⢕⢜⣿⢕⢕⢕⢕⢕⢜⣻⣿⣿⢟⢕⢕⢽⣿⢿⣵⣿⡿⢇⢕⢕⢸⣿⡏⢹⢕⢕⢕⢕⢸⢕⢕⢕⢕⢕⢕⢕⣸⣿⣿⢇⣱⣿⣿⣿⡿⢿⣿⡏⢕⢸⡏⢕⢕⢕⣹⣿⣿⣿⣿⡟⢕⢕⢕⢕⢕⢕⢕⢕⢕⢕⢕⢕⢕⢕⣱⡿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⡕⢕⢕⢕⢕⢕⢕⢕⢕⢕⢕⢕⢕⢕⢕⢕⢕⢕⢕⢹⢿⣷⣕⢕⢝⢻⣿⣿⣿⣷⣕⢕⢕⢕⢕⢕⢕⢕⢕⢕⢕⢕⢕⢕⢕⢕⢕⢕⢕⢕⢕⢕⢕⢕⢕⢕⢕⢕⢕⢕⢕⢕⢕⢕⢕⢕⢕⢕⢕⢕⢕⢻⣇⢕⢜⢷⡕⢕⢕⢕⢕⢕⢕⢕⢕⢕⢕⢕⢕⢕⢕⢕⢕⢸⢕⢕⢕⢕⢕⣱⣿⡿⢕⢕⢕⢕⢻⣿⣿⣿⣿⣇⣱⣵⣷⣿⣿⣷⣿⣷⣷⣷⣵⣿⣵⣕⣕⣕⢱⣵⣾⣿⢟⢕⣵⣿⣿⣿⡟⢷⣾⢏⢕⢕⢕⢕⢕⢕⣱⣿⣿⣿⣿⡏⢕⢕⣕⣵⣕⣕⡕⢕⢕⢕⢕⢕⢕⢕⣱⢏⢕⢕⢕⢕⢕⢕⢕⢕⢕⢕⢕⢕⢕⢕⢕⣱⠀</a:t>
            </a:r>
            <a:br/>
            <a:r>
              <a:t>⢕⢕⢕⢕⢕⢕⢕⢕⢕⢕⢕⢕⢕⢕⢕⢕⢕⢕⢕⢕⢕⢕⢕⢕⢕⢕⢕⢕⢕⢕⢕⢕⢕⢕⢕⢕⢕⢕⢕⢕⢕⢕⢕⢕⢕⢕⢕⢕⢕⢕⢕⢕⢕⢕⢜⢕⢕⢕⢕⢕⢕⢕⢕⢕⢕⢕⢕⢕⢕⢕⢕⢕⢕⢕⢕⢝⢻⣷⣧⡕⢝⢿⣿⣿⣿⣷⣕⢕⢕⢕⢕⢕⢕⢕⢕⢕⢕⢕⢕⢕⢕⢕⢕⢕⢕⢕⢕⢕⢕⢕⢕⢕⢕⢕⢕⢕⢕⢕⢕⡕⢕⢕⢕⢕⢕⢜⣿⣇⢕⢜⣇⢕⢕⢕⢕⢕⢕⢕⢕⢕⢕⢕⢕⢕⢕⢕⢕⢸⢕⢕⢕⢕⢱⣿⡿⡕⢕⢕⢕⢱⣾⣿⣿⣿⣿⡿⢿⣟⣿⣿⣿⣽⣽⣽⣽⣿⣟⣟⣿⡿⢿⣿⣿⣿⣿⣵⣷⣿⣿⣿⣿⡯⢇⣾⢏⢕⢕⢕⢕⢕⢕⣵⣿⣿⣿⣿⢟⣕⣵⣷⣿⣿⣿⣿⣿⣿⣿⣷⣧⣵⣵⣾⢕⢕⢕⢕⢕⢕⢕⢕⢕⢕⢕⢕⢕⢕⢕⣵⢟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⢿⣿⣧⣜⢻⣿⣿⣿⣿⣷⣇⡕⢕⢕⢕⢕⢕⢕⢕⢕⢕⢕⢕⢕⢕⢕⢕⢕⢕⢕⢕⢕⢕⢕⢕⢕⢕⢕⢕⢕⢕⢕⢕⢕⢕⢕⢕⢕⢜⣿⡕⢕⢜⡕⢕⢕⢕⢕⢕⢕⢕⢕⢕⢕⢕⢕⢕⢕⢕⢕⡇⢕⢕⢕⣼⣿⡇⡇⢕⢕⢱⣿⣿⣿⣿⣿⣿⣿⣿⣿⣿⣿⣿⣿⣿⢿⢿⢿⣿⣟⣟⣟⣟⣗⣟⣽⢿⣟⡿⢿⣿⣿⣿⣿⣿⡏⢕⢕⢕⢕⢕⢕⣵⣿⣿⣿⣿⣿⣿⣿⣿⣻⣽⡷⢿⢟⣟⣳⣼⣽⣿⣿⣿⣧⡕⢕⢕⢕⢕⢕⢕⢕⢕⢕⢕⢕⢕⡵⢟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⢝⢻⣿⣷⣼⣿⣿⣿⣿⣿⣿⣧⡕⢕⢕⢕⢕⢕⢕⢕⢕⢕⢕⢕⢕⢕⢕⢕⢕⢕⢕⢕⢕⢕⢕⢕⢕⢕⢕⢕⢕⢕⢕⢕⢕⢕⢕⢕⢹⡇⢕⢕⢱⢕⢕⢕⢕⢕⢕⢕⢕⢕⢕⢕⢕⢕⢕⢕⢕⢱⢕⢕⣵⣿⣿⣧⢷⣗⢕⢿⡿⢿⣿⣿⣿⣿⣿⢿⣻⣿⣿⣷⣾⣿⣿⣿⣿⣿⣿⣿⣿⣿⣿⣿⣿⣿⣿⣷⣿⣮⣽⣻⢿⣿⣿⣷⣧⣕⢕⢕⣱⣿⣿⣿⣿⣿⣷⣿⣿⡿⢟⣝⡵⢞⢝⢕⣵⣿⣿⣿⡿⢟⣿⣿⡕⢕⢕⢕⢕⢕⢕⢕⢕⢕⡱⢏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⢟⣿⣿⣿⣿⣿⣿⣿⣿⣿⣧⣕⢕⢕⢕⢕⢕⢕⢕⢕⢕⢕⢕⢕⢕⢕⢕⢕⢕⢕⢕⢕⢕⢕⢕⢕⢕⢕⢕⢕⢕⢕⢕⢕⢕⢕⢻⣇⢕⢕⢕⢕⢕⢕⢕⢕⢕⢕⢕⢕⢕⢕⢕⢕⢕⣱⣿⣿⣿⡿⣟⣽⣿⣎⢿⢱⣿⣿⣿⣿⣿⣻⣵⣾⣿⣿⣿⣿⣿⣿⣿⣿⣿⣿⣿⣿⣿⣿⣿⣿⣿⣿⣿⣿⣿⣿⣿⣿⣿⣿⣷⣯⣟⡿⣿⣷⣾⣿⣿⣿⣿⣷⣻⣿⣿⢏⣱⢾⢕⢕⢕⣱⣿⣿⣿⣿⣿⣷⣷⢹⣿⡇⢕⢕⢕⢕⢕⢕⢕⡵⢎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⢝⢻⣿⣿⣿⣿⣿⣿⣿⣿⣧⣕⢕⢕⢕⢕⢕⢕⢕⢕⢕⢕⢕⢕⢕⢕⢕⢕⢕⢕⢕⢕⢕⢕⢕⢕⢕⢕⢕⢕⢕⢕⢕⢕⢕⢹⡕⢕⢕⢕⢕⢕⢕⢕⢕⢕⢕⢕⢕⢕⣱⣾⣿⣿⢿⣯⣷⣿⣿⣿⣿⣿⣯⣇⢻⣿⣿⣿⣿⣿⣿⣿⣿⣿⣿⣿⣿⣿⣿⣿⣿⣿⣿⣿⢿⢿⣿⣿⣿⣿⣿⣿⣿⣷⣿⣿⣿⣽⣝⣟⢻⢝⣮⣻⢿⣿⣿⡟⢻⣿⣷⢻⢏⢜⢕⢕⢕⣵⣼⣿⣿⣿⣿⣿⣿⣿⣿⡿⣿⣿⡕⢕⢕⢕⢕⡵⢎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⢝⢻⣿⣿⣿⣿⣿⣿⣿⣿⣧⡕⢕⢕⢕⢕⢕⢕⢕⢕⢕⢕⢕⢕⢕⢕⢕⢕⢕⢕⢕⢕⢕⢕⢕⢕⢕⢕⢕⢕⢕⢕⢕⢕⢻⢕⢕⢕⢕⢕⢕⢕⢕⢕⢕⣕⣵⣿⣿⢟⣵⣾⣿⣿⣿⣿⣿⣿⣿⣿⣿⣿⣿⣿⣿⣿⣿⣿⣿⣿⣿⣿⣿⣿⣿⣿⣿⣿⣿⣿⢿⢿⢿⢗⢗⢎⢝⢟⢿⣿⣿⣿⣿⣿⢟⢽⡾⢇⢕⢕⡱⣽⣷⣿⢿⣷⡕⢹⣿⢜⢎⢕⢕⢕⢕⢿⣿⣿⣿⣿⣿⣿⣿⣿⣿⡇⢝⢿⣿⣧⣵⡷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⣿⣿⣿⣿⣕⢕⢕⢕⢕⢕⢕⢕⢕⢕⢕⢕⢕⢕⢕⢕⢕⢕⢕⢕⢕⢕⢕⢕⢕⢕⢕⢕⢕⢕⢕⢕⢕⢇⢕⢕⢕⢕⢕⢕⢕⣱⣾⣿⢿⣫⣾⣿⣿⣿⣿⣿⣿⣿⢿⣿⢟⣽⢟⢟⢟⢿⣿⣿⣿⣿⢿⢿⢿⣿⣿⣿⢟⢏⢕⢝⢝⢕⢕⢕⢕⢕⢕⢕⢕⢕⢕⢕⢜⢞⢝⢕⢕⢜⢕⢕⢕⢕⣾⣿⢟⢕⢕⢝⢷⡕⢜⢇⢕⢕⢕⢕⢕⢜⢿⢿⢿⣿⣿⣿⣿⣿⢟⢕⢕⢜⢻⣿⣿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⢿⣿⣿⣿⣿⣿⣷⣕⡕⢕⢕⢕⢕⢕⢕⢕⢕⢕⢕⢕⢕⢕⢕⢕⢕⢕⢕⢕⢕⢕⢕⢕⢕⢕⢕⢕⢕⢕⢕⢕⢕⢕⢕⢕⢕⣵⣿⡿⢕⢜⢕⢝⢝⢝⢝⢟⣿⡏⢕⢕⢕⢕⢕⢕⢕⢕⢕⢸⢟⢇⢕⢕⢕⢜⣿⡏⢕⢕⢕⢕⢕⢕⢕⢕⢕⢕⢕⢕⢕⢕⢕⢕⢕⢕⢕⢕⢕⢕⢕⢕⢕⢕⣱⢿⢏⢕⢕⢕⢕⢕⢝⢕⢕⢕⢕⢱⣵⡵⢵⢕⢕⢕⢕⢝⢝⢜⢕⢕⢕⢕⢕⢕⣸⣿⡿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⢵⣕⡕⢕⢕⢕⢕⢕⢕⢕⢕⢕⢕⢕⢕⢕⢕⢕⢕⢕⢕⢕⢕⢕⢕⢕⢕⢕⢟⢻⣿⣿⣿⣿⣿⣕⢕⢕⢕⢕⢕⢕⢕⢕⢕⢕⢕⢕⢕⢕⢕⢕⢕⢕⢕⢕⢕⢕⢕⢕⢕⢕⢕⢕⢕⢕⢕⢕⢕⣱⣾⣿⢏⢕⢕⢕⢕⢕⢕⢕⢕⢕⢹⢕⢕⢕⢕⢕⢕⢕⢕⢕⢕⢜⢕⢕⢕⢕⢕⢕⡟⢕⢕⢕⢕⢕⢕⢕⢕⢕⢕⢕⢕⢕⢕⢕⢕⢕⢕⢕⢕⢕⢕⢕⢕⢕⢕⢕⢝⢕⢕⢕⢕⢕⢕⢕⢕⢕⢕⢕⢕⢜⠝⢕⢕⢕⢕⢜⢕⢕⢕⣱⣵⡳⣾⣿⣿⣿⡿⢟⢇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⢻⣷⣧⣕⢕⢕⢕⢕⢕⢕⢕⢕⢕⢕⢕⢕⢕⢕⢕⢕⢕⢕⢕⢕⢕⢕⢕⢕⢜⢻⣿⣿⣿⣿⣷⣕⢕⢕⢕⢕⢕⢕⢕⢕⢕⢕⢕⢕⢕⢕⢕⢕⢕⢕⢕⢕⢕⢕⢕⢕⢕⢕⢕⢕⢕⢕⣼⣿⡟⢕⢕⢕⢕⢕⢕⢕⢕⢕⢕⢕⢕⢕⢕⢕⢕⢕⢕⢕⢕⢕⢕⢕⢕⢕⢕⢕⢕⢕⢇⢕⢕⢕⢕⢕⢕⢕⢕⢕⢕⢕⢕⢕⢕⢕⢕⢕⢕⢕⢕⢕⢕⢕⢕⢕⢕⢕⢕⣕⣕⣕⣕⣵⣵⣵⣷⡕⢕⢕⢕⠁⢄⢁⠑⢕⢕⢵⢷⢷⢇⢕⢝⢕⢜⢻⣿⣿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⢟⢿⣿⣧⢕⢕⢕⢕⢕⢕⢕⢕⢕⢕⢕⢕⢕⢕⢕⢕⢕⢕⢕⢕⢕⢕⢕⢕⢜⢻⣿⣿⣿⣷⣕⡕⢕⢕⢕⢕⢕⢕⢕⢕⢕⢕⢕⢕⢕⢕⢕⢕⢕⢕⢕⢕⢕⢕⢕⢕⢕⢕⢕⢱⣿⡿⢕⢕⢕⢕⢕⢕⢕⢕⢕⢕⢕⢕⢕⢕⢕⢕⢕⢕⢕⢕⢕⢕⢕⢕⢕⢕⢕⢕⢕⢕⢕⢕⢕⢕⢕⢕⢕⢕⢕⢕⢕⢕⢕⢕⢕⢕⢕⢕⣕⣕⣵⣵⣵⣷⣾⣿⣿⢿⢜⢟⢟⢟⢟⢟⢟⢝⢝⢕⢕⢕⢄⠀⠁⢕⢄⠀⠑⢕⢕⢕⢕⢕⢕⢕⢕⢕⢜⢿⣿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⢝⢻⢷⣧⣕⢕⢕⢕⢕⢕⢕⢕⢕⢕⢕⢕⢕⢕⢕⢕⢕⢕⢕⢕⢕⢕⢕⢕⢜⢻⣿⣿⣿⡕⢕⢕⢕⢕⢕⢕⢕⢕⢕⢕⢕⢕⢕⢕⢕⢕⢕⢕⢕⢕⢕⢕⢕⢕⢕⢕⢕⣼⣿⢇⢕⢕⢕⢕⢕⢕⢕⢕⢕⢕⢕⢕⢕⢕⢕⢕⢕⢕⢕⢕⢕⢕⢕⢕⢕⢕⢕⢕⢕⢕⢕⢕⢕⣕⣕⣕⣕⣵⣵⡵⢵⢵⢷⢷⢷⢞⢟⢟⢏⢝⢝⢝⢕⢕⢜⢕⢕⢕⢕⢕⢕⢕⢕⢕⢕⢕⢕⢕⢕⢕⢕⠀⠀⠀⠑⢕⢄⢕⢕⢕⢕⢕⢕⢕⢕⢕⢕⢜⢿⣿⣧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⢝⢟⢷⣧⣕⢕⢕⢕⢕⢕⢕⢕⢕⢕⢕⢕⢕⢕⢕⢕⢕⢕⢕⢕⢕⢕⢕⢜⢝⢿⣿⣇⡕⢕⢕⢕⢕⢕⢕⢕⢕⢕⢕⢕⢕⢕⢕⢕⢕⢕⢕⢕⢕⢕⢕⢕⢕⢕⣿⣿⣱⣿⣿⣷⢷⢷⢷⢷⢷⢷⢷⢕⢕⢕⢕⢕⢗⢗⢗⢟⢟⢏⢝⢝⢕⢕⢕⢕⢝⢕⢕⢕⢕⢕⢕⢕⢕⢕⢕⢕⢕⢕⢕⢕⢕⢕⢕⢕⢕⢕⢕⢕⢕⢕⢕⢕⢕⢕⢕⢕⢕⢕⢕⢕⢕⢕⢕⢕⢕⢕⢕⢕⢄⠀⠀⢄⢕⢕⢕⢄⠕⠕⢁⢕⢕⢕⢕⢕⢕⢕⢻⣿⣧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⢜⢟⢷⣕⢕⢕⢕⢕⢕⢕⢕⢕⢕⢕⢕⢕⢕⢕⢕⢕⢕⢕⢕⢕⢕⢕⢕⢝⢻⡵⢕⢕⢕⢕⢕⢕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⢀⢕⢅⢕⢄⢕⢕⢔⢄⠕⠕⣁⣕⡑⢕⢕⢕⢕⢻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⢜⢟⢷⡕⢕⢕⢕⢕⢕⢕⢕⢕⢕⢕⢕⢕⢕⢕⢕⢕⢕⢕⢕⢕⢕⢕⢜⢕⢕⢕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⠀⢁⢕⢕⢕⢕⢕⢕⢔⢀⠈⠟⢿⢷⠅⠑⢕⢕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⢣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⢄⠀⢀⠀⠁⠁⠀⠀⢕⢕⢕⢀⠀⠀⢀⢄⢕⢕⢜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⢱⢕⢕⢕⢕⢕⢕⢕⢕⢕⢕⢕⢕⢕⢕⢕⢕⢕⢕⢕⢕⢕⢕⢕⢕⢕⢕⢕⢕⢕⢕⢕⢕⢕⢕⢕⢕⢕⢕⢕⢕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⢻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⢱⣮⣣⢕⢕⢕⢕⢕⢕⢕⢕⠕⠕⢑⢕⢕⢕⢕⢕⢕⢕⢕⢕⢕⢕⢕⢕⢕⢕⢕⢕⢕⢕⢕⢕⢕⢕⢕⢕⢕⢕⢕⢕⢕⢕⢕⢕⢕⢕⢕⢕⢕⢕⢕⢕⢕⢕⢕⢕⢕⢕⢕⢜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⢕⢕⢕⢕⢕⢕⢕⢕⢕⢕⢕⢕⣕⣵⡕⢕⢕⢕⢕⢕⢕⢕⢕⢕⢕⢕⢕⢕⢕⢕⢸⣿⣿⣷⣕⠑⠁⢑⢅⢄⢔⢔⢕⢕⢕⢕⢕⢕⢕⢕⢕⢕⢕⢕⢕⢕⢕⢕⢕⢕⢕⢕⢕⢕⢕⢕⢕⢕⢕⢕⢕⢕⢕⢕⢕⢕⢕⢕⢕⢕⢕⢕⢕⢕⢕⢕⢕⢕⢕⢕⢕⢕⢵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⢱⣿⣿⣷⡕⢕⢕⢕⢕⢕⢕⢕⢕⢕⢕⢕⢕⢕⢕⢸⣿⣿⣿⣿⣾⣧⡕⠑⢕⢕⢕⢕⢕⢕⢕⢕⢕⢕⢕⢕⢕⢕⢕⢕⢕⢕⢕⢕⢕⢕⢕⢕⢕⢕⢕⢕⢕⢕⢕⢕⢕⢕⢕⢜⣇⢕⢕⢕⢕⢕⢕⢕⢕⢕⢕⢕⢕⢕⢕⢕⢕⢕⢸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⣸⣿⣿⣿⣷⡕⢕⢕⢕⢕⠕⢕⢕⢕⢕⢕⢕⢕⢕⢸⣿⣿⣿⣿⣿⣿⣇⡄⢕⢕⢕⢕⢕⢕⢕⢕⢕⢕⢕⢕⢕⢕⢕⢕⢕⢕⢕⢕⢕⢕⢕⢕⢕⢕⢕⢕⢕⢕⢕⢕⢕⢕⢕⢕⣽⣇⢕⢕⢕⢕⢕⢕⢕⢕⢕⢕⢕⢕⢕⢕⢕⢕⢜⣿⣷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⢕⢗⢕⢕⡕⢕⢕⢕⢕⢕⢕⢕⢕⢕⢕⢕⢕⢕⢕⢕⢕⢕⢕⢕⢕⢕⢕⢕⢕⢕⢕⢕⢕⢕⢕⢕⢕⢕⢕⢕⢕⢕⢕⢕⢕⢕⢕⢕⢕⢕⢕⢕⢕⢕⢕⢕⢕⢕⢕⢕⢕⢕⢱⣿⡿⢕⢕⢕⢕⢕⢕⢕⢕⢕⢕⢕⢕⢕⢕⢕⢕⣝⢝⢟⢿⢿⣿⣇⢕⢕⢕⢕⢑⢕⢕⢕⢕⢕⢕⢕⢸⢿⢿⢿⢟⢟⢏⢕⣱⣕⢕⢕⢕⢕⢕⢕⢕⢕⢕⢕⢕⢕⢕⢕⢕⢕⢕⢕⢕⢕⢕⢕⢕⢕⢕⢕⢕⢕⢕⢕⢕⢕⢕⢕⢕⢸⣿⡕⢕⢕⢕⢕⢕⢕⢕⢕⢕⢕⢕⢅⢕⢕⢕⢕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⠀⢕⢕⢕⢁⡇⢕⢕⢕⣿⣿⣷⣵⣕⣑⣑⣑⣕⢕⢕⢕⢅⢕⢕⢕⢅⠑⢄⢸⣷⣵⣥⣵⣶⣾⣿⣿⣿⣧⡑⢕⢕⢕⢕⢕⢕⢕⢕⠕⢕⢕⢑⢕⢕⢕⢕⢕⢕⢕⢕⢑⠕⠅⢅⢑⢅⠕⢑⢕⢔⢕⢕⢕⢜⣿⣿⡕⢕⢕⢕⢕⢕⢕⢕⢕⢕⢕⢕⢕⢕⢕⢕⢸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⠀⢕⢕⢕⢱⣷⡕⢕⢜⣿⡿⢿⢿⢿⢿⢿⢿⣿⣷⣕⢕⢕⢕⢕⢕⢕⠁⠀⢸⣿⣿⢟⣟⣝⣽⣽⣽⣽⣽⣽⡇⠕⢕⢔⢑⢕⢕⢕⢕⢄⢑⠕⢕⢅⢕⢕⠕⢕⢕⢕⢕⢔⢐⠕⢔⢕⢕⢕⢕⢕⢕⢕⢕⢕⣿⣿⣷⡕⢕⢅⢕⢕⢕⢕⢕⢕⢕⢕⢑⢕⢕⢕⢜⣿⣷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⠕⢕⢕⢕⠀⢕⢕⠕⣸⣿⣧⢕⢕⠳⢿⢿⢿⢿⢿⣿⣷⣮⣿⣿⣷⣕⢕⢑⠑⢕⢔⠅⠕⣿⣿⣿⣿⡿⠟⠋⠙⠉⠉⠉⠁⠐⠑⢕⢔⠁⠕⢕⢕⢕⢕⢔⢕⠑⠕⢕⢔⢄⢅⢅⢅⢅⢅⢔⢔⢕⢕⢕⢕⢕⢕⢕⢕⢕⣿⣿⣿⣧⢕⢕⠀⢕⢕⢕⢕⢕⠀⢕⢕⢕⢕⢕⢕⢻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⡏⢕⢕⢕⢕⢄⢕⢕⢕⠀⠑⢕⢔⣿⠟⠛⠁⠕⢀⢀⢀⠀⠀⠀⠈⠙⢻⣿⣿⣿⣿⣇⢕⠀⠅⢕⢄⠀⢻⣿⣟⠝⠀⢀⠄⠀⢀⢀⢁⠑⠐⢔⢄⢁⠕⠀⠀⠁⠕⢕⢕⢕⢔⢄⠀⠑⠑⠕⢕⢕⢕⢕⢕⢕⢕⢕⢕⢕⢕⢑⠑⠕⢕⢜⢟⣿⣿⣇⢕⢀⢕⢕⢕⢕⠀⠀⢕⢕⠁⢕⢕⢕⢸⣿⣇⢕⢕⢕⢕⠀</a:t>
            </a:r>
            <a:br/>
            <a:r>
              <a:t>⢕⢕⢕⢕⢕⢕⢕⢕⢕⢕⢕⢕⢕⢕⢕⢕⢕⢕⢕⢕⢕⢕⢕⢕⢕⢕⢕⢹⢷⢷⣷⣷⣧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⠀⠁⠕⣸⡕⠁⠀⢄⢔⢅⢄⢔⠔⢄⠀⠁⢔⣅⢝⣿⣿⣿⣿⡇⠄⠀⣇⢕⠀⢸⣿⢕⣴⣷⣧⣶⣧⡕⠁⠁⢕⠀⠀⢕⢕⢕⠀⠀⠀⠀⠀⠁⠑⢕⢕⢕⢔⢀⢀⠀⢁⢕⠕⠑⠑⠁⠁⠁⠁⠑⠁⠀⢀⢕⢱⣿⡿⣿⣿⡕⢕⢕⢕⢕⢕⠀⢄⢕⢕⠀⠕⢕⢕⢕⣿⣿⡕⢕⢕⢕⠀</a:t>
            </a:r>
            <a:br/>
            <a:r>
              <a:t>⢕⢕⢕⢕⢕⢕⢕⢕⢕⢕⢕⢕⢕⢕⢕⢕⢕⢕⢕⢕⢕⢕⢕⢕⢕⢕⢕⢕⢕⢕⢕⢝⢝⢝⢟⢿⢿⢿⢿⢷⣷⣷⢧⢵⢱⢕⢕⢕⢕⢕⢕⢕⢕⢕⢕⢕⢕⢕⢕⢕⢕⢕⢕⢕⢕⢕⢕⢕⢕⢕⢕⢕⢕⢕⢕⢕⢕⢕⢕⢕⢕⢕⢕⢕⢕⢕⢕⢕⢕⢕⢕⢕⢕⢕⢕⢕⢕⢕⢕⢕⢕⢕⢕⢕⢕⢕⢕⢕⢕⢕⢕⢕⢕⢕⢕⢕⢕⢕⢕⢕⢕⢕⢕⢕⢕⢕⢕⢕⣾⣿⢇⣱⣵⢕⢕⠕⢕⠀⢕⢕⠀⠀⢄⠏⠀⠀⢔⢕⣜⠿⢿⠑⠀⠀⠀⠀⢸⣿⣷⣿⣿⣿⣿⣿⠀⠀⣿⡕⠐⣼⣿⣿⣿⣿⡇⠉⢱⢀⢀⢀⢕⠀⢀⣷⣷⣷⡕⠀⢄⣶⣦⣄⡀⠀⠁⠑⢕⢕⢕⢕⠕⢔⢔⢄⢄⢠⡄⢔⢔⢔⢕⢕⢕⢕⢸⣿⡇⢸⣿⣧⢕⢕⢕⢕⢕⠀⢕⢕⢕⢀⠀⠑⢕⢕⢸⣿⣧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⣿⣿⡏⢕⢕⠀⢕⢕⠅⢕⠐⠀⢱⣾⣆⢀⢱⣾⣿⡄⢕⢔⣔⡰⡕⢀⣾⣿⣿⣿⣿⣿⣿⣿⠕⢔⣿⡇⣰⣿⣿⣿⣿⣿⣿⣔⠕⢱⣷⣾⢕⢂⣼⣿⣿⡟⣕⣴⣿⣿⣿⣿⣿⣷⣦⠄⠁⢀⠁⠀⠀⠀⠁⠑⠑⢕⢕⢕⢕⢕⢕⢕⢕⢕⢸⣿⡇⢕⣿⣿⢕⢕⢕⢕⠀⢀⢕⢕⢕⣾⡔⢄⢑⢕⢕⢝⢿⢿⣿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⡿⢕⠕⠀⠀⠁⢕⢔⠕⠁⠀⢸⣿⣿⣷⣤⣹⣿⣷⣔⡜⢿⢇⣕⣾⣿⣿⣿⣿⣿⣿⣿⠏⢄⣾⣿⣾⣿⣿⣿⣿⣿⣿⣿⣿⣷⣵⣝⣱⣵⣾⣿⣿⣿⣿⣿⣿⣿⣿⣿⣿⣿⣿⡇⠀⢄⣝⢕⢕⢕⢔⢔⢕⢕⢕⢕⢕⢕⢕⢕⢕⠑⢕⢸⣿⡇⢕⣿⣿⢕⢕⢕⠕⠀⢕⢕⢕⢕⣿⣿⣕⢕⢑⢕⢕⣕⢕⢜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⣵⣿⢟⢕⠁⠀⢀⠀⣄⢀⢕⠑⠁⠀⠁⢿⣿⣿⣿⡿⢟⣿⣿⣿⣷⣿⣿⣿⣿⣿⣿⣿⣿⣯⣥⣴⣿⣿⣿⣿⣿⣿⣿⣿⣿⣿⣿⣿⣿⣿⣟⣟⣻⣿⣻⣿⣧⣽⣿⣿⣿⣿⣿⣿⣿⡿⠁⢀⣼⣗⢇⢕⢕⢕⢕⢕⢕⢕⢕⢕⢕⢕⢕⢕⢕⢕⢸⣿⡇⢸⣿⡏⢕⢕⢕⠐⢕⢕⢕⢕⢱⣿⣿⣿⣷⡕⢕⢕⢜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⠁⠑⢕⠑⢕⢕⢕⢕⠕⠁⠕⠕⠑⠑⠑⠑⠑⠑⠀⠁⢁⠑⠕⠕⢕⢕⢕⢱⣾⣿⢟⢏⢕⢔⣔⣵⣷⡇⣿⡕⢀⠀⠀⠀⠀⠜⣿⣿⣿⣿⡿⢿⡼⣿⣷⣷⣿⣿⣿⣿⣿⣿⣿⣿⣿⣿⣿⣿⣿⣿⣿⣿⣿⣿⣿⣿⣿⣿⣿⣿⣿⡿⢟⢝⢕⢕⢝⢟⣿⣿⣿⣿⣿⣿⣿⢇⠀⣱⡏⢕⢕⢕⣕⣕⢕⢕⢕⢕⢕⢕⢕⢕⢕⢄⢕⢕⢸⣿⣧⣿⣿⢕⢕⢕⢔⢕⢕⢕⢕⢕⣿⣿⢇⢝⢿⣿⣧⡕⢕⢕⢝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⢀⢔⢄⢕⢕⢕⠀⠀⠀⠀⠀⠀⠀⠀⠀⠀⠀⠀⠀⠄⠀⠀⠄⢕⢕⢸⣿⣷⣷⣿⣿⣿⢿⢿⣿⣇⣿⣿⣇⢄⠀⠀⠀⠀⢹⣿⣿⡏⢕⢕⢕⢕⢹⣿⣿⣿⣿⣿⣿⣿⣿⣿⣿⣿⣿⣿⣿⣿⣿⣿⣿⣿⣿⣿⣿⣿⣿⣿⣿⡕⢕⢕⢕⢕⢕⢕⢸⣿⣿⣿⣿⣿⡟⢰⣗⣼⣵⣷⣾⣿⣿⣿⢟⢕⢕⢕⢕⢕⢕⢕⢕⢕⢕⢕⢸⣿⣿⣿⢇⢕⡕⠑⠁⠁⠁⢅⢕⣾⣿⢇⢕⢕⢕⢝⢿⣿⣧⣕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⢀⢀⠀⠀⠀⠀⠀⠀⠀⠀⠀⢀⢀⠕⠔⢀⢀⢀⢑⢕⢕⢕⢝⢝⢝⢕⢕⢕⢕⣿⣿⣿⣿⣿⣧⡕⢀⠀⢣⣄⢹⣿⣗⡕⢕⢕⢕⣵⣿⣿⣿⣿⣿⣿⣿⣿⣿⣿⢸⣿⣿⣿⣿⣿⣿⣿⣿⣿⣿⣿⣿⣿⣿⣿⣷⣧⣕⣕⣕⣕⣵⣿⣿⣿⣿⣿⣿⣷⡿⢕⢜⣿⣿⣿⡿⢟⢕⢕⢕⢕⢕⢕⢕⢕⢕⠑⠑⠁⢕⢸⣿⡿⢇⣱⣾⢇⠀⠀⠀⢀⢱⣾⣿⢏⢕⢕⢕⢕⢕⢕⢝⢟⢿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⢔⢔⢔⢔⢔⢔⢕⢕⢕⢕⢔⢔⢕⢕⢕⢕⢕⢕⢕⢕⢕⢕⢕⢕⢜⢟⢟⢕⢝⣿⣿⢅⢀⠁⢻⡞⣿⣿⣿⣾⣷⣿⣿⣿⣿⣿⣿⣿⣿⣿⣿⣿⣿⣾⣿⣿⣿⣿⣿⣿⣿⣿⣿⣿⣿⣿⣿⣿⣿⣿⣿⣿⣿⣿⣿⣿⣿⣿⣿⣿⣿⣿⡿⢇⢕⢕⢜⢟⢏⢕⢕⢕⢕⢕⢕⢕⢕⢕⢕⢕⠀⠀⢅⢕⢸⣯⣷⣿⣿⢏⠑⠀⢀⢄⣱⣿⡿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⢔⢕⢹⣿⣿⣿⣿⣿⣿⣿⣿⣿⣿⣿⣿⣿⣿⣿⣿⣿⣿⣿⣿⣿⣿⣿⣿⣿⣿⣿⣿⣿⣿⣿⣿⣿⣿⣿⣿⣿⣿⣿⣿⣿⣿⣿⣿⡟⢑⠕⢑⢅⢄⢕⢕⢕⢕⢕⢕⢕⢕⢕⢕⢕⢕⢕⢔⢔⢕⢕⣼⣿⣿⡿⠏⠑⠀⢔⣱⣾⣿⢟⢕⢕⢕⢕⢕⢕⢕⢕⢕⢕⢕⢕⢕⢕⠀</a:t>
            </a:r>
            <a:br/>
            <a:r>
              <a:t>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⢜⢿⣿⣿⣿⣿⣿⣿⣿⣿⣿⣿⣿⣿⣿⣿⣿⣿⣿⣿⣿⣿⣿⣿⣿⣿⣿⣿⣿⣿⣿⣿⣿⣿⣿⣿⣿⣿⣿⣿⣿⣿⣿⣿⡟⢑⢕⢕⢕⢕⢕⢕⢕⢕⢕⢕⢕⢕⢕⢕⢕⢕⢕⠁⠑⠑⢕⢕⣿⢟⢝⢕⢅⣄⣵⣾⡿⢟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⢗⢗⢗⢗⢗⢗⢗⢇⢕⢕⢕⢕⢕⢕⢕⢕⢕⢕⢕⢕⢕⢕⢕⢕⢕⢕⢕⢕⢕⢕⢕⢕⢕⢕⢕⢕⢕⢕⢕⢕⢕⢕⢕⢕⢕⢕⢕⢕⢕⢕⢕⢕⢕⢕⢕⢕⢕⢕⢕⢕⢕⢕⢕⢕⢕⢕⢕⢕⢸⣿⣇⢕⢕⢕⢕⢕⢜⣿⣿⣿⣿⣿⣿⣿⣿⣿⣿⣿⣿⡿⢿⢿⢟⢟⢟⢟⢟⢿⢿⣿⣿⣿⣿⣿⣿⣿⣿⣿⣿⣿⣿⣿⣿⣿⣿⣿⣿⡿⠏⢕⢕⢕⢕⢕⢕⢕⢕⢕⢕⢕⢕⢕⢕⢕⢕⢕⢕⢕⠀⠀⠀⢕⢕⣿⣿⣿⣿⣿⡿⢟⢏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⢘⢿⣿⣿⣿⣿⣿⣿⣿⣿⣿⢇⢕⢕⢕⢕⢕⢕⢕⢕⢕⢕⢕⢹⣿⣿⣿⣿⣿⣿⣿⣿⣿⣿⣿⣿⣿⣿⣿⢟⢅⢕⢕⢕⢕⢕⢕⢕⢕⢕⢕⢕⢕⢕⢕⢕⢕⢕⢕⢕⠄⠀⠄⢔⢕⢸⣿⡟⢕⢝⢕⢕⢕⢕⢕⢕⢕⢕⢕⢕⢕⢕⢕⢕⢕⢕⢕⢕⢕⢕⢕⢕⠀</a:t>
            </a:r>
            <a:br/>
            <a:r>
              <a:t>⣵⢕⢕⢕⢕⢕⢕⢕⢕⢗⢗⢗⢗⢗⢗⢗⢗⢗⢗⢗⢷⣷⣷⣷⣷⣷⣷⣷⣷⣷⣷⣵⣷⣷⣷⣷⣷⣷⣷⣷⣷⣷⣷⣷⣷⣷⣷⣷⣷⢷⢷⢷⢷⢷⢗⢗⢕⢕⢕⢕⢕⢕⢕⢕⢕⢕⢕⢕⢕⢕⢕⢕⢕⢕⢕⢕⢕⢕⢕⢕⢕⢕⢕⢕⢕⢕⢕⢕⢕⢕⢕⢕⢕⢕⢕⢕⢕⢕⢕⢕⠕⠕⠕⠕⢕⢕⢕⢕⢕⢕⢕⢕⢕⢕⢕⢕⢕⢕⢕⢕⢕⢕⢕⢕⢕⢕⢕⢕⢕⢕⢕⢕⢕⢕⢕⢕⢕⢕⢕⢕⣿⣿⢕⢕⢕⢕⢕⢕⢕⢁⢻⣿⣿⣿⣿⣿⣿⣿⣿⣷⣷⣷⣧⡱⣵⣵⢵⣵⣷⣿⣿⣿⣿⣿⣿⣿⣿⣿⣿⣿⣿⣿⣿⣿⡿⢏⢕⢕⢕⢕⢕⢕⢕⢕⢕⢕⢕⢕⢕⢕⢕⢕⢕⢕⢕⢕⢕⠑⢅⠀⠀⢕⢕⢸⣿⡇⢕⢕⢕⢕⢕⢕⢕⢕⢕⢕⢕⢕⢕⢕⢕⢕⢕⢕⢕⢕⢕⢕⢕⢕⠀</a:t>
            </a:r>
            <a:br/>
            <a:r>
              <a:t>⢟⢇⢕⢕⢕⢕⢗⢇⢕⢕⢕⢕⢕⢕⢗⢇⢗⢗⢗⢗⢟⢟⢟⢟⢟⢟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⢕⢕⢕⢕⢜⢻⣿⣿⣿⣿⣿⣿⣿⣿⣿⣿⣿⣿⣿⣿⣿⣿⣿⣿⣿⣿⣿⣿⣿⣿⣿⣿⣿⣿⣿⢿⢏⢕⢕⢕⢕⢕⢕⢕⢕⢕⢕⢕⢕⢕⢕⢕⢕⢕⢕⢕⢕⢕⢕⠕⢕⢕⠀⢔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⢑⢁⢁⢅⢅⢅⢅⢅⢅⢅⢕⢕⢕⢕⢕⢕⢕⢕⢕⢕⢕⢕⢕⢕⢕⢕⢕⢕⢕⢕⢕⢕⢕⢕⢕⢕⢕⢕⢕⢕⢕⢕⢕⢕⢸⣿⣇⢕⢕⢕⢕⢕⢕⢕⢕⢕⢕⢜⢟⢿⣿⣿⣿⣿⣿⣿⣿⣿⣿⣿⣿⣿⣿⣿⣿⣿⣿⣿⣿⣿⣿⣿⣿⢿⢏⢕⢕⢕⢕⢕⢕⢕⢕⢕⢕⢕⢕⢕⢕⢕⢕⢕⢕⢕⢕⢕⢕⢕⢕⢕⢔⢕⢕⢕⢕⢕⢕⢸⣿⣷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⠕⢕⠑⠑⢑⢑⢕⢕⢕⢅⢕⢕⢕⢕⢕⢕⢕⢕⢕⢕⢕⢕⢕⢕⢕⢕⢕⢕⢕⢕⢕⢕⢕⢕⢕⢕⢕⢕⢕⢕⢕⢕⢕⢕⢕⣿⣿⢕⢕⢕⢕⢕⢕⢕⢕⢕⢕⢕⢕⢕⢜⢟⢿⣿⣿⣿⣿⣿⣿⣿⣿⣿⣿⣿⣿⣿⣿⣿⣿⢿⢟⢝⢕⢕⢕⢕⢕⢕⢕⢕⢕⢕⢕⢕⢕⢕⢕⢕⢕⢕⢕⢕⢕⢕⢕⢕⢕⢕⢕⢕⢕⢕⢕⢕⢕⢕⢕⢜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⠕⠕⠕⢑⢑⢕⢕⠕⠔⠅⢅⢀⢀⢅⢔⢕⢕⢕⢕⢕⢕⢕⢕⢕⢕⢕⢕⢕⢕⢕⢕⢕⢕⢕⢕⢕⢕⢕⢕⢕⢕⢕⢕⢕⢕⢕⢕⢕⢕⢕⢕⢕⢕⢕⣿⣿⢕⢕⢕⢕⢕⢕⢕⢕⢕⢕⢕⢕⢕⢕⢕⢕⢕⢝⢟⢿⣿⣿⣿⣿⣿⣿⣿⡿⢟⢏⢕⢕⢕⢕⢕⢕⢕⢕⢕⢕⢕⢑⠕⢕⢕⢕⢕⢕⢕⢕⢕⢕⢕⢅⢕⢕⢕⢕⢕⢕⢕⢕⢕⢕⢕⢕⢕⢕⢕⢕⢕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⢅⢅⠁⢑⢕⢕⢑⢑⢑⢁⢕⢕⢕⢕⢔⢔⢕⢕⢕⢕⢕⢕⢕⢕⢕⢕⢕⢕⢕⢕⢕⢕⢕⢕⢕⢕⢕⢕⢕⢕⢕⢕⢕⢕⢕⢕⢕⢕⢕⢕⢕⢕⢕⢕⢕⢕⢕⢕⢕⢕⢕⢕⢕⢿⣿⡕⢕⢕⢕⢕⢕⢕⢕⢕⢕⢕⢕⢕⢕⢕⢕⢁⢕⢕⢕⢕⢝⢟⢟⢟⢝⢕⢕⢕⢕⢕⢕⢕⢕⢕⢕⢕⢕⢕⢕⢕⢕⠀⠑⢕⢕⢕⢕⢕⢕⢕⢕⢕⢕⢕⢕⢕⢕⢕⢕⢕⢕⢕⢕⢕⢕⢕⢕⢕⢕⢕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⢔⢕⢕⢕⢕⢕⢕⢑⢅⢅⢕⢕⢕⢕⢕⠕⠑⢕⢕⢅⢅⢕⢕⢕⢕⢕⢕⢕⢕⢕⢕⢕⢕⢕⢕⢕⢕⢕⢕⢕⢕⢕⢕⢕⢕⢕⢕⢕⢕⢕⢕⢕⢕⢕⢕⢕⢕⢕⢕⢕⢸⣿⣧⢕⢕⢕⢕⢕⢕⢕⢕⢕⢕⢕⢕⢕⠕⠀⠑⢕⢕⢕⢕⢕⢕⢕⢕⢕⢕⢕⢕⢕⢕⢕⢕⢕⢕⢕⢕⢕⢕⢕⢕⠁⠀⠀⢕⢕⢕⢕⢕⢕⢕⢕⢕⢕⢕⢕⢕⢕⢕⠑⢕⢕⢕⢕⢕⢕⢕⢕⢕⢕⢕⢿⣿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⢕⢕⢕⢕⢕⢕⢕⠀⠀⠀⠁⠕⢕⢕⢕⢕⢕⢕⢕⢕⢕⢕⢕⢕⢕⢕⢕⢕⢕⢕⢕⠕⠑⠀⠀⠀⠀⢕⢕⢕⢕⢕⢕⢕⢕⢕⢕⢕⢕⢕⢕⢕⢑⢕⢕⢕⢕⢕⢕⢕⢕⢕⢕⢕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⢁⢁⢕⢕⢕⢕⢕⢕⠀⠀⠀⠑⢕⢕⢕⢕⢕⢕⢕⢕⢕⢕⢕⢕⢕⢕⢕⢕⢕⢕⢕⢕⢕⢕⢕⢕⢕⢕⢕⢕⢕⢕⢕⢕⢕⢕⢕⢕⢕⢕⢕⢕⢕⢕⢕⢕⢕⢕⢕⢕⢕⢕⢸⣿⣇⢕⢣⢕⢕⢕⢕⢕⢕⢕⢕⢕⢕⠀⠀⠀⠀⠀⠁⠑⠕⠕⢕⢕⢕⢕⢕⢕⢕⢕⢕⢕⢕⠕⠑⠁⠀⠀⠀⠀⠀⠀⠀⢕⢕⢕⢕⢕⢕⢕⢕⢀⢕⣵⢇⢕⢕⠅⢕⢕⢕⢕⢕⢕⢕⢕⢕⢕⡕⢕⢸⣿⣧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⣷⣷⣧⣵⣵⣕⣕⣕⢸⣿⣿⢕⢕⢝⢕⠀⢕⢕⢕⢕⢕⢕⢕⠀⠀⠀⠀⠀⠀⠀⠀⢄⢕⢕⠑⢕⢕⢕⢕⢕⠑⠑⢕⢕⢄⠀⠀⠀⠀⠀⠀⠀⢄⢕⢕⢕⢕⢕⢕⣱⢕⢕⢜⢕⢕⢕⢕⠕⠕⢕⣕⣱⣵⣷⣷⣾⣿⣿⢇⢕⢕⣿⣿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⢔⢕⢕⢕⢕⢕⢕⢕⢕⠀⠀⠀⠑⢕⢕⢕⢕⢕⢕⢕⢕⢕⢕⢕⢕⢕⢕⢕⢕⢕⢕⢕⢕⢕⢕⢕⢕⢕⢕⢕⢕⢕⢕⢕⢕⢕⢕⢕⢕⢕⢕⢕⢕⢾⣿⣿⣽⣽⣿⣟⣟⣿⡿⢿⣿⡿⢿⢕⢕⢕⢕⠀⢕⢕⢕⢾⡿⢿⢇⠀⠀⠀⠀⠀⠀⠀⢔⢕⢕⠀⠀⠀⠕⢕⠕⠁⠀⠀⢕⢕⢕⢄⠀⠀⠀⠀⠀⠀⢕⢕⡱⢕⢕⢱⢞⢕⢅⢕⢕⢕⢕⢕⣱⠑⢕⢿⢿⣿⣿⣿⣿⣿⢿⢕⣱⣵⢕⢻⣿⡇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⠑⠑⠑⠑⢕⢕⢕⢕⢕⢕⢕⢕⢕⢕⢕⢕⢕⢕⢕⢕⢕⢕⢕⢕⢕⢕⢕⢕⢕⢕⢕⢕⢕⢕⢕⢕⢕⢕⢕⢕⢕⢕⢕⢸⣿⣿⣻⣿⣿⣿⣿⣿⣿⣿⢷⢕⢸⢕⢕⢕⢕⠀⢕⢕⢕⢕⢕⢕⢕⠀⠀⠀⠀⠀⠀⣱⣾⢕⢕⢄⠀⠀⠀⠁⠀⠀⠀⠀⢕⢜⣺⣷⡄⠀⠀⠀⠀⠀⢕⢎⢕⢕⢕⢕⢕⢕⠁⢕⢕⢕⢕⢕⡏⠀⣱⣵⣷⣷⣷⣷⣿⣿⣿⣿⣿⡇⢕⢜⣿⣷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⢔⠀⢀⢄⢄⢕⢕⢕⢕⢕⢕⢕⢕⢕⢕⢕⢕⢕⢕⢕⢕⢕⢕⢕⢕⢕⢕⢕⢕⢕⢕⢕⢕⢕⢕⢕⢕⢕⢕⢕⢕⢕⢕⣾⣿⣿⣼⣯⣿⣿⣿⣿⣯⣵⣕⡕⢜⢕⢕⢕⢕⢀⢕⢕⢕⢕⢕⢕⢕⠀⠀⠀⠀⠀⣵⣿⢏⢕⢕⢕⢔⢀⣀⣄⣄⣠⢗⢕⢕⢕⢹⣿⣷⢀⠀⠀⠀⠀⢕⢕⢕⢕⢕⢕⢕⠀⢕⢕⢕⢕⢕⢸⡇⢄⣽⣿⣿⣿⣿⣿⣿⣿⣿⣿⣿⣷⣵⣕⢿⣿⣷⣕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⢕⢕⢕⢕⢕⢕⢕⢕⢕⢕⢕⢕⢕⢕⢕⢕⢕⢕⢕⢕⢕⢕⢕⢕⢕⢕⢕⢕⢕⢕⢕⢕⢕⣸⣿⣿⣿⣿⣿⣿⣿⣿⣿⣿⣿⣿⡕⠀⢕⢕⢕⢕⢕⢕⢕⢕⢕⢕⢕⠕⠀⠀⠀⠀⣸⣿⢇⢕⢕⢕⢕⢕⣾⣿⣿⣿⢏⣾⣷⡕⢕⢕⢻⣿⣧⡀⠀⠀⠀⢕⢕⢕⢕⢕⢕⢕⠀⠑⢕⢕⢕⢕⣿⠕⢱⣿⣿⣿⣿⣿⣿⣿⣿⣿⣿⣿⣿⣿⣿⣿⣮⣟⢿⣿⣧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⢄⢄⢔⢕⢕⠕⢕⢕⢕⢕⢕⢕⢕⢕⢕⢕⢕⢕⢕⢕⢕⢕⢕⢕⢕⢕⢕⢕⢕⢕⢕⢕⢕⢕⢕⣱⣾⣿⢟⣽⣾⣿⣿⣿⣿⣿⣿⣿⣿⣿⡇⠀⡇⢕⢕⢕⢕⢕⢕⢕⢕⢕⢕⠀⠀⠀⢄⣾⢟⢕⢕⢕⢕⢕⣱⣿⣿⣿⡿⢕⣿⣿⣿⢇⢕⢕⢕⢝⣿⣷⣵⡄⢄⢕⢕⢕⢕⢕⢕⢕⠀⢔⢕⢕⢕⢸⣿⢀⢕⢝⣿⣿⣿⣿⣿⣿⣿⣿⣿⣿⣿⣿⣿⣿⣿⣿⣷⣯⣻⣿⣧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⢅⢄⢔⢕⢕⢕⢕⢕⢕⢕⢕⢕⢕⢕⢕⢕⢕⢕⢕⢕⢕⢕⢕⢕⢕⢕⢕⢕⢕⢕⢕⣵⣿⣟⣵⣿⣿⣿⣿⣿⣿⣿⣿⣿⣿⣿⢟⢕⠀⣇⢕⢕⢕⡇⢕⢕⢕⢕⢕⠑⢔⢕⢕⢎⢕⢕⢕⢕⢕⢕⢵⣿⣿⡟⢕⢕⢸⣿⡟⢕⢕⢕⢕⢕⢕⢜⢝⢕⢕⢕⢕⢕⢱⢕⢕⢕⢕⠀⡇⠑⠕⢕⣿⣿⢕⢕⢸⣿⣿⣿⣿⣿⣿⣿⣿⣿⣿⣿⣿⣿⣿⣿⣿⣿⣿⣷⣝⢿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⢑⢕⢕⢕⢕⢕⢕⢕⢕⢕⢕⢕⢕⢕⢕⢕⢕⢕⢕⢕⢕⢕⢕⢕⢕⢕⢕⣾⣿⣫⣾⣿⣿⣿⣿⣿⣷⣾⣿⣿⣿⣿⣿⣷⢕⢄⣿⢕⢕⢅⡇⢕⢕⢕⢔⢕⢄⣷⣧⢸⣿⣿⣷⣵⣧⡵⢕⢜⠝⠏⠕⠕⠕⢟⢟⢕⢕⢕⢕⢕⣱⣷⣷⣿⢱⣿⡇⢕⢕⢸⡕⢕⢕⢕⢔⣷⠀⠀⢱⣿⣿⡇⠑⢾⣿⣿⣿⣿⣿⣿⣿⣿⣿⣿⣿⣿⣿⣿⣿⣿⣿⣿⣿⣿⣷⡽⣿⣷⡕⢕⢕⢕⢕⢕⢕⢕⢕⢕⢕⢕⢕⠀</a:t>
            </a:r>
            <a:br/>
            <a:r>
              <a:t>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⠑⠄⢔⢅⢕⢕⢕⢕⢕⢕⢕⢕⢕⢕⢕⢕⢕⢕⢕⢕⢕⢕⢕⢕⢕⢕⢕⢕⢕⣾⣿⢳⣿⣿⣿⣿⣿⣿⣿⣿⣿⣿⣿⣿⣿⣿⣷⠑⢱⣿⢕⢕⢸⡇⠅⢕⢕⢕⠕⣼⣿⣿⡇⣿⣿⣿⣿⣷⣵⢕⠕⠀⠀⠀⠀⢄⢕⢕⣕⣕⣵⣷⣿⣿⣿⣿⡏⣾⣿⣷⢕⢕⢸⣷⢕⢕⢕⠕⣿⡇⠀⢸⣿⣿⡇⠀⢸⣿⣿⣿⣿⣿⣿⣿⣿⣿⣿⣿⣿⣿⣿⣿⣿⣿⣿⣿⣿⣿⣿⡝⣿⣷⡕⢕⢕⢕⢕⢕⢕⢕⢕⢕⢕⢕⠀</a:t>
            </a:r>
            <a:br/>
            <a:r>
              <a:t>⢕⢕⠕⠁⠀⠀⠀⠀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⣼⣿⣏⣿⣿⣿⣿⣿⣿⣿⣿⣿⣿⣿⣿⣿⣿⣿⢏⠀⣾⣿⡇⢕⣾⡇⠀⢕⠀⢕⢰⣿⣿⣿⡇⢸⣿⣿⣿⣿⣿⠕⠀⠀⠀⠀⢀⢕⣵⣷⣿⣿⣿⣿⣿⣿⣿⡿⣱⣿⣿⣿⡕⢕⢸⣿⡇⢕⢕⠀⣿⣷⢀⢸⣿⣿⣧⠀⢕⢜⢝⢿⣿⣿⣿⣿⣿⣿⣿⣿⣿⣿⣿⣿⣿⣿⣿⣿⣿⣿⣿⣿⡽⣿⣷⡕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⢑⢕⢕⢕⢕⢕⢕⢕⢕⢕⢕⢕⢕⢕⢕⢕⢕⢕⢕⢕⢱⣿⡟⣾⣿⣿⣿⣿⣿⣿⣿⣿⣿⣿⣿⣿⡿⢟⢕⢕⢱⣿⣿⡇⣸⣿⡇⢔⢕⢀⢰⣿⣿⣿⣿⣷⢜⣿⣿⣿⣿⠕⠀⠀⠀⠀⠀⢕⣾⣿⣿⣿⣿⣿⣿⣿⣿⡟⣱⣿⣿⣿⣿⣧⢕⢸⣿⣿⢕⢕⢕⣿⣿⡇⢸⣿⣿⣿⠀⢕⢕⣵⣷⣿⣿⣿⣿⣿⣿⣿⣿⣿⣿⣿⣿⣿⣿⣿⣿⣿⣿⣿⣿⣿⡼⣿⣷⢕⢕⢕⢕⢕⢕⢕⢕⢕⢕⠀</a:t>
            </a:r>
            <a:br/>
            <a:r>
              <a:t>⢕⢕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⢅⢄⢕⢕⢕⢕⢕⢕⢕⢕⢕⢕⢕⢕⢕⢕⢕⢕⢕⢕⢕⢕⢕⣾⣿⣿⣿⣿⣿⣿⣿⣿⣿⣿⣿⣿⣿⣿⣿⣷⣵⢕⠀⣸⣿⣿⣧⣿⣿⡇⢕⢅⢱⣿⣿⣿⣿⣿⣿⡕⣿⣿⡿⠇⠀⠀⠀⠀⠀⢕⣾⣿⣿⣿⣿⣿⣿⣿⣿⢟⣼⣿⣿⣿⣿⣿⣿⣇⢕⣿⣿⣧⢕⢕⢻⣿⣿⣼⣿⣿⣿⡕⠕⢸⣿⣿⣿⣿⣿⣿⣿⣿⣿⣿⣿⣿⣿⣿⣿⣿⣿⣿⣿⣿⣿⣿⣿⣷⢻⣿⡇⢕⢕⢕⢕⢕⢕⢕⢕⢕⠀</a:t>
            </a:r>
            <a:br/>
            <a:r>
              <a:t>⢕⢕⠀⠀⠀⠀⢀⢄⢕⢕⢕⢕⢕⢕⢕⢕⢕⢕⢕⢕⢕⢕⢕⢕⢕⢕⢕⢕⢕⢕⢕⢕⢕⢕⢕⢕⢕⢕⢕⢕⢕⢕⢕⢕⢕⢕⢕⢕⢕⢕⢕⢕⢕⢕⢕⢕⢕⢕⢕⢕⢕⢕⢕⢕⢕⢕⢕⢕⢕⢕⢕⢕⢕⢕⢕⢕⢕⢕⢕⢕⢕⢕⢕⢕⢕⢕⢕⢕⢕⢕⢕⢕⢑⢕⢕⢕⠕⠑⢄⢅⢕⢕⢕⢕⢕⢕⢕⢕⢕⢕⢕⢕⢕⢕⢕⢕⢕⢕⢕⢕⢕⢕⢕⣿⣿⢸⣿⣿⣿⣿⣿⣿⣿⣿⣿⣿⣿⣿⣿⣿⣿⢕⢄⣿⣿⣿⣿⣿⣿⡇⢕⣾⣿⣿⣿⣿⣿⣿⣿⡇⢹⡿⠕⠀⠀⠀⠀⠀⢕⣼⣿⣿⣿⣿⣿⣿⣿⣿⢏⣼⣿⣿⣿⣿⣿⣿⣿⣿⣇⢹⣿⣿⣧⡕⢸⣿⣿⣿⣿⣿⣿⡇⠀⢸⣿⣿⣿⣿⣿⣿⣿⣿⣿⣿⣿⣿⣿⣿⣿⣿⣿⣿⣿⣿⣿⣿⣿⣿⣿⣿⣿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⠕⢑⢀⢄⢕⢕⢕⢕⢕⢕⢕⢕⢕⢕⢕⢕⢕⢕⢕⢕⢕⢕⢕⢕⢕⢕⢕⢕⢕⢕⣿⣿⢸⣿⣿⣿⣿⣿⣿⣿⣿⣿⣿⣿⣿⣿⣿⡿⠁⣸⣿⣿⣿⣿⣿⣿⣇⣸⣿⣿⣿⣿⣿⣿⣿⣿⣧⢜⠕⠀⠀⠀⠀⠀⢔⣾⣿⣿⣿⣿⣿⣿⣿⣿⢣⣿⣿⣿⣿⣿⣿⣿⣿⣿⣿⣿⣼⣿⣿⣿⣷⡜⣿⣿⣿⣿⣿⣿⣷⠀⢸⣿⣿⣿⣿⣿⣿⣿⣿⣿⣿⣿⣿⣿⣿⣿⣿⣿⣿⣿⣿⣿⣿⣿⣿⣿⣿⣿⣿⣧⣕⢕⢕⢕⢕⢕⢕⠀</a:t>
            </a:r>
            <a:br/>
            <a:r>
              <a:t>⢕⢕⠀⠀⠀⢄⢕⢕⢕⢕⢕⢕⢕⢕⢕⢕⢕⢕⢕⢕⢕⢕⢕⢕⢕⢕⢕⢕⢕⢕⢕⢕⢕⢕⢕⢕⢕⢕⢕⢕⢕⢕⢕⢕⢕⢕⢕⢕⢕⢕⢕⢕⢕⢕⢕⢕⢕⢕⢕⢕⢕⢕⢕⢕⢕⢕⢕⢕⢕⢕⢕⢕⢕⢕⢕⢕⢕⢕⢕⢕⢕⢕⢕⢕⢕⢕⢕⢕⢕⢕⠕⢑⠀⢄⢕⢕⢕⢕⢕⢕⢕⢕⢕⢕⢕⢕⢕⢕⢕⢕⢕⢕⢕⢕⢕⢕⢕⢕⢕⢕⢕⢕⢕⢿⣿⣼⣿⣿⣿⣿⣿⣿⣿⣿⣿⣿⣿⣿⣿⣿⢇⢔⣿⣿⣿⣿⣿⣿⣿⣿⣿⣿⣿⣿⣿⣿⣿⣿⣿⡿⠑⠀⠀⠀⠀⠀⢔⣾⣿⣿⣿⣿⣿⣿⣿⡿⣱⣿⣿⣿⣿⣿⣿⣿⣿⣿⣿⣿⣿⣿⣿⣿⣿⣿⣷⣿⣿⣿⣿⣿⣿⣿⡔⢕⢝⢻⣿⣿⣿⣿⣿⣿⣿⣿⣿⣿⣿⣿⣿⣿⣿⣿⣿⣿⣿⣿⣿⣿⣿⣷⢿⣿⡟⢿⣷⣧⣵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⣱⣾⣿⡿⡇⣿⣿⣿⣿⣿⣿⣿⣿⣿⣿⣿⣟⢏⢕⠀⣼⣿⣿⣿⣿⣿⣿⣿⢿⢿⢿⢿⣿⣿⣿⣿⣿⡿⠑⠀⠀⠀⠀⠀⢔⣾⣿⣿⣿⣿⣿⣿⣿⡟⣵⣿⣿⣿⣿⣿⣿⣿⣿⣿⣿⣿⢟⢏⢟⢏⢝⢻⣿⣿⣿⣿⣿⣿⣿⣿⣿⡇⢀⢕⣱⣼⣿⣿⣿⣿⣿⣿⣿⣿⣿⣿⣿⣿⣿⣿⣿⣿⣿⣿⣿⣿⣿⣿⣿⡞⣿⣷⢱⣼⣿⣿⣿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⠛⠛⠙⠛⠛⠛⠛⠛⠛⠛⠛⠛⠛⠛⠛⠛⠛⠛⠑⠑⠛⠛⠛⠛⠛⠛⠋⠑⠑⠑⠑⠑⠛⠛⠛⠛⠛⠑⠀⠀⠀⠀⠀⠐⠚⠛⠛⠛⠛⠛⠛⠛⠛⠘⠛⠛⠛⠛⠛⠛⠛⠛⠛⠛⠛⠛⠑⠑⠑⠑⠑⠑⠘⠙⠛⠛⠛⠛⠛⠛⠛⠛⠑⠘⠛⠛⠛⠛⠛⠛⠛⠛⠛⠛⠛⠛⠛⠛⠛⠛⠛⠛⠛⠛⠛⠛⠛⠛⠛⠓⠛⠛⠛⠛⠛⠛⠛⠛⠛⠀</a:t>
            </a:r>
            <a:br/>
          </a:p>
        </p:txBody>
      </p:sp>
    </p:spTree>
  </p:cSld>
  <p:clrMapOvr>
    <a:masterClrMapping/>
  </p:clrMapOvr>
</p:sld>
</file>

<file path=ppt/slides/slide7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⡿⢿⢟⢟⢕⢕⢕⢝⢕⢕⢕⢕⢕⢕⢕⢕⢕⢜⢕⢕⢕⢕⢕⢕⢕⢕⢕⢕⢕⢕⢕⢕⢕⢕⢕⢕⢕⢜⢕⢕⢕⢕⢕⢕⢕⢕⢕⢕⢕⢕⢕⢕⢕⢕⢕⢕⢕⢕⢕⢕⢕⢕⢕⢕⢕⢕⢕⢕⢕⢕⢕⢕⢕⢕⢕⢕⢝⢿⣿⣿⣿⣿⣿⣕⢕⢕⢕⢕⢕⢕⢕⢕⢕⢕⢕⢕⢕⢕⢕⢕⢕⢕⢕⢕⢕⢕⢕⢕⢕⢕⢜⢻⣿⡕⢕⢕⢕⢕⢕⢕⢕⢕⢕⢜⢏⢻⢕⢕⢕⢕⢕⢕⢕⢕⢕⢕⢕⢕⢕⢕⢕⢕⢕⢕⢕⢜⡇⢕⢕⢕⢕⢕⢸⣿⣿⣿⣿⡟⢟⣿⡟⣿⢟⣱⣾⣿⢇⢕⢕⢜⢕⢕⢕⢕⢕⢕⢕⢼⢕⢕⢕⢕⢕⢕⢕⢕⣾⣿⢇⢱⣿⣿⡿⢕⢕⢕⢕⢕⢕⢕⢕⢕⢕⢕⢸⣿⣿⣿⣿⢟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⢝⢿⣿⣿⣿⣷⣧⣕⢕⢕⢕⢕⢕⢕⢕⢕⢕⢕⢕⢕⢕⢕⢕⢕⢕⢕⢕⢕⢕⢕⢕⢕⢕⢕⢻⣷⡕⢕⢕⢕⢕⢕⢕⢕⢕⢕⢕⢕⢕⢕⢕⢕⢕⢕⢕⢕⢕⢕⢕⢕⢕⢕⢕⢕⢕⢕⢕⢕⢕⢕⢕⢕⢕⢕⢕⣿⣿⡿⢏⢕⢕⣿⢟⣱⣾⣿⣿⣇⣱⣵⣵⣾⣷⣷⣷⣷⣷⣷⣵⣿⣵⣕⣕⡕⢕⣵⣷⣿⡿⢏⣱⣾⣿⢏⢕⢕⢕⢕⢕⢕⢕⢕⢕⢕⢕⢱⣿⣿⣿⣿⡏⢕⣱⣵⣕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⢜⢻⣿⣿⣿⣿⣿⣧⢕⢕⢕⢕⢕⢕⢕⢕⢕⢕⢕⢕⢕⢕⢕⢕⢕⢕⢕⢕⢕⢕⢕⢕⢕⢕⢹⣷⡕⢕⢕⢕⢕⢕⢕⢕⢕⢕⢕⢕⢕⢕⢕⢕⢕⢕⢕⢕⢕⢕⢕⢕⢕⢕⢕⢕⢕⢕⢕⢸⢕⢕⢕⢕⢕⢱⣿⣿⡵⢕⢕⢕⢏⣾⣿⣿⣿⣿⡿⢿⣟⣿⣿⣿⣽⣽⣽⣽⣿⣿⣟⣿⡿⢿⣿⣿⣿⣿⣽⣷⣾⣿⡟⢇⢕⢕⢕⢕⢕⢕⢕⢕⢕⢕⢕⣱⣾⣿⣿⣿⣿⣵⣾⣿⣿⣿⣿⣿⣿⣿⣷⣧⣕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⢜⢻⣿⣿⣿⣿⣿⣵⢕⢕⢕⢕⢕⢕⢕⢕⢕⢕⢕⢕⢕⢕⢕⢕⢕⢕⢕⢕⢕⢕⢕⢕⢕⢝⣿⣇⢕⢕⢕⢕⢕⢕⢕⢕⢕⢕⢕⢕⢕⢕⢕⢕⢕⢕⢕⢕⢕⢕⢕⢕⢕⢕⢕⢕⢕⢕⡇⢕⢕⢕⢕⣼⣿⣿⣏⢕⢕⢱⣿⣿⣿⣿⣿⣷⣿⣿⣿⣿⣿⣿⣿⣿⡿⢿⢿⣿⣿⣟⣟⣟⣗⣺⡽⢿⣟⡿⢿⣿⣷⣧⣕⡕⢕⢕⢕⢕⢕⢕⢕⢕⣵⣿⣿⣿⣿⣿⣿⢿⣿⣷⡷⢟⢟⣟⣷⣯⣿⣻⣿⣿⣧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⢻⣿⣿⣿⣿⣷⣕⢕⢕⢕⢕⢕⢕⢕⢕⢕⢕⢕⢕⢕⢕⢕⢕⢕⢕⢕⢕⢕⢕⢕⢕⢜⢿⣇⢕⢕⢕⢕⢕⢕⢕⢕⢕⢕⢕⢕⢕⢕⢕⢕⢕⢕⢕⢕⢕⢕⢕⢕⢕⢕⢕⢕⢕⢕⢕⢕⢕⣵⣿⣿⣿⣿⣕⢕⢿⡿⢿⢿⣵⣿⣿⣿⢿⣟⣯⣿⣷⣷⣿⣿⣿⣿⣿⣿⣿⣿⣿⣿⣿⣿⣿⣿⣷⣿⣮⣽⣻⢿⣿⣿⣷⣵⡕⢕⢕⢕⢼⣿⣿⣿⣿⣿⣿⣿⡿⢏⣱⢵⢞⣻⣯⣽⣵⣾⢮⡕⢝⣿⣷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⢜⢻⢿⣿⣿⣿⣿⣇⡕⢕⢕⢕⢕⢕⢕⢕⢕⢕⢕⢕⢕⢕⢕⢕⢕⢕⢕⢕⢕⢕⢕⢜⢿⣧⢕⢕⢕⢕⢕⢕⢕⢕⢕⢕⢕⢕⢕⢕⢕⢕⢕⢕⢕⢕⢕⢕⢕⢕⢕⢕⢕⢕⣵⣷⣾⣿⢿⣻⣷⣿⣿⣿⢱⣿⣿⣿⣿⡿⣻⣽⣾⣿⣿⣿⣿⣿⣿⣿⣿⣿⣿⣿⣿⣿⣿⣿⣿⣿⣿⣿⣿⣿⣿⣿⣿⣿⣿⣷⣽⣟⡿⣿⣷⣵⣾⣿⣿⣿⣿⢿⣿⣿⢏⣵⢞⢕⣱⣷⣿⣿⣿⣿⣿⣿⣾⣷⢿⣿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⣇⢕⢕⢕⢕⢕⢕⢕⢕⢕⢕⢕⢕⢕⢕⢕⢕⢕⢕⢕⢕⢕⢕⢕⢕⢻⣷⡕⢕⢕⢕⢕⢕⢕⢕⢕⢕⢕⢕⢕⢕⢕⢕⢕⢕⢕⢕⢕⢕⢕⢕⣱⣾⣿⣿⢟⣯⣷⣿⣿⣿⣿⣿⣮⣇⢻⣿⣿⣷⣿⣿⣿⣿⣿⣿⣿⣿⣿⣿⣿⣿⣿⣿⣿⡿⢿⣿⣿⣿⣿⣿⣿⣿⣷⣷⣾⣯⣽⢽⢝⡟⢟⢫⢮⣻⢿⣿⣿⢟⢿⣿⣯⣿⢇⢞⢕⢕⣼⣿⣿⣿⣿⣿⣿⣿⣿⣿⣿⡼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⢜⢻⢿⣿⣷⣕⢕⢕⢕⢕⢕⢕⢕⢕⢕⢕⢕⢕⢕⢕⢕⢕⢕⢕⢕⢕⢕⢕⢕⢻⣷⡕⢕⢕⢕⢕⢕⢕⢕⢕⢕⢕⢕⢕⢕⢕⢕⢕⢕⢕⢕⣕⣵⣿⣿⢟⣵⣾⣿⣿⣿⣿⣿⣿⣿⣿⣿⣿⣿⣿⣿⣿⣿⣿⣿⣿⣿⣿⣿⣿⣿⣿⣿⣿⣿⣿⢿⡿⢿⢗⢗⢝⢝⡟⢿⡿⢿⢟⢟⢝⢝⢝⢝⢕⢕⢕⢕⢸⣷⣿⢿⣧⢜⢻⣿⢕⢕⢕⢕⢜⢻⣿⣿⣿⣿⣿⣿⣿⣿⣿⣿⢇⢜⢿⣿⣧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⣯⡵⢕⢕⢕⢕⢕⢕⢕⢕⢕⢕⢕⢕⢕⢕⢕⢕⢕⢕⢕⢕⢕⢕⢹⣇⢕⢕⢕⢕⢕⢕⢕⢕⢕⢕⢕⢕⢕⢕⢕⢕⢕⣱⣾⣿⢿⣫⣾⣿⣿⣿⣿⣿⣿⣿⣿⣿⣿⣿⢟⢟⢻⣿⣿⢿⢿⢿⢿⢻⢿⢿⢿⢟⢏⢝⢇⢜⢝⢝⢕⢕⢕⢕⢕⢕⢕⢕⢇⢕⢕⢕⢕⢕⢕⢕⢕⢕⢕⢕⢱⣿⡿⢇⢕⢝⢷⡕⢝⢕⢕⢕⢕⢕⢕⢝⢿⣿⣿⣿⣿⣿⣿⣿⢏⢕⢕⢕⢻⣿⣷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⣧⡕⢕⢕⢕⢕⢕⢕⢕⢕⢕⢕⢕⢕⢕⢕⢕⢕⢕⢕⢕⢕⢕⢜⣕⢕⢕⢕⢕⢕⢕⢕⢕⢕⢕⢕⢕⢕⢕⢕⣷⣿⡿⢕⢕⢕⢕⢝⢏⢝⢿⡟⢕⢕⢝⢕⢼⣿⢕⢕⢕⢜⢕⢕⢕⢕⢕⢕⢕⢕⢕⢕⢕⢕⢕⢕⢕⢕⢕⢕⢕⢕⢕⢕⢕⢕⢕⢕⢕⢕⢕⢕⢕⢕⢕⢕⢕⢕⡾⢏⢕⢕⢕⢕⢕⢕⢕⢕⢕⢕⢕⢕⢕⢕⢕⢕⢝⢝⢝⢝⢕⢕⢕⢕⢕⢕⣕⣸⣿⡿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⢜⢳⣧⡕⢕⢕⢕⢕⢕⢕⢕⢕⢕⢕⢕⢕⢕⢕⢕⢕⢕⢕⢕⢕⢜⢇⢕⢕⢕⢕⢕⢕⢕⢕⢕⢕⢕⢕⣱⣾⣿⢏⢕⢕⢕⢕⢕⢕⢕⢕⢕⢇⢕⢕⢕⢕⢹⣿⢕⢕⢕⢕⢕⢕⢕⢕⢕⢕⢕⢕⢕⢕⢕⢕⢕⢕⢕⢕⢕⢕⢕⢕⢕⢕⢕⢕⢕⢕⢕⢕⢕⢕⢕⢕⢕⢕⢕⢕⢕⢕⢕⢕⢕⢕⢕⢕⢕⢕⢕⢕⠑⠕⢕⢕⢜⣸⣽⢝⢇⢕⣵⣷⢳⣿⣿⣿⣿⢿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⢕⢜⢻⢧⢕⢕⢕⢕⢕⢕⢕⢕⢕⢕⢕⢕⢕⢕⢕⢕⢕⢕⢕⢕⢜⢕⢕⢕⢕⢕⢕⢕⢕⢕⢕⢕⣼⣿⡟⢕⢕⢕⢕⢕⢕⢕⢕⢕⢕⢕⢕⢕⢕⢕⢕⢕⣿⢕⢕⢕⢕⢕⢕⢕⢕⢕⢕⢕⢕⢕⢕⢕⢕⢕⢕⢕⢕⢕⢕⢕⢕⢕⢕⢕⢕⢕⢕⢕⢕⢕⢕⢕⢕⢕⢕⢕⢕⢕⣕⣕⣕⣵⣵⣵⣷⡕⢕⢕⠀⠀⢄⢅⢕⢕⢕⢵⢷⢷⢇⢕⢕⢕⢜⢻⣿⣿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⡕⢕⢕⢕⢕⢕⢕⢕⢕⢕⢕⢕⢕⢕⢕⢕⢕⢕⢕⢕⢕⢕⢕⢕⢕⢕⢜⢕⢕⢕⢕⢕⢕⢕⢕⢕⢱⣿⡿⢕⢕⢕⢕⢕⢕⢕⢕⢕⢕⢕⢕⢕⢕⢕⢕⢕⢕⢕⢕⢕⢕⢕⢕⢕⢕⢕⢕⢕⢕⢕⢕⢕⢕⢕⢕⢕⢕⢕⢕⢕⢕⢕⢕⢕⢕⢕⢕⢕⣕⣕⣵⣵⣵⣷⣷⣿⣷⡎⢟⢻⢟⢟⢟⢟⢟⢏⢕⢕⢕⢄⢀⢕⢕⢕⠁⠁⠕⢕⢕⢕⢕⢕⢕⢕⢕⢜⢿⣿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⣧⡕⢕⢕⢕⢕⢕⢕⢕⢕⢕⢕⢕⢕⢕⢕⢕⢕⢕⢕⢕⢕⢕⢕⢕⢕⢕⢕⢕⢕⢕⢕⢕⢕⢕⣾⣿⢇⢕⢕⢕⢕⢕⢕⢕⢕⢕⢕⢕⢕⢕⢕⢕⢕⢕⢕⢕⢕⢕⢕⢕⢕⢕⢕⢕⢕⢕⢕⢕⢕⢕⢕⣕⣕⣕⣕⣕⣕⣵⣵⡵⢷⢷⢷⢷⢟⢟⢟⢏⢝⢝⢝⢝⢝⢕⢕⢕⢕⢕⢕⢕⢕⢕⢕⢕⢕⢕⢕⢕⢕⢕⠑⠑⢕⢄⠁⠁⠑⢕⢕⢕⢕⢕⢕⢕⢜⢿⣿⣇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⢧⡕⢕⢕⢕⢕⢕⢕⢕⢕⢕⢕⢕⢕⢕⢕⢕⢕⢕⢕⢕⢕⢕⢕⢕⢕⢕⢕⢕⢕⢕⢕⢱⣿⡿⣱⣿⣷⣷⣷⣷⣧⣵⢵⢵⢵⢵⢵⢵⢕⢕⢕⢗⢗⢳⢗⢗⢞⢝⢕⢕⢕⢜⢕⢕⢕⢕⢕⢜⢝⢕⢕⢕⢕⢕⢕⢕⢕⢕⢕⢕⢕⢕⢕⢕⢕⢕⢕⢕⢕⢕⢕⢕⢕⢕⢕⢕⢕⢕⢕⢕⢕⢕⢕⢕⢕⢕⢕⠀⠀⠀⠁⠕⢕⢀⠔⠑⠁⠑⢕⢕⢕⢕⢕⢕⢻⣿⣧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⢗⣇⡕⢕⢕⢕⢕⢕⢕⢕⢕⢕⢕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⠀⠐⢄⢄⢄⢕⢕⢔⢀⠀⢔⣕⣕⡕⢕⢕⢕⢕⢻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⢄⠀⠁⢕⢕⢕⢕⢑⢕⢔⢕⠜⠟⢿⢷⠅⠕⢕⢕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⢄⠀⠀⠀⠀⠁⠑⠕⢕⢕⢔⢀⠀⠀⢀⢄⢕⢕⢜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⢁⢕⢕⢕⢕⢕⢕⢕⢕⢕⢕⢕⢕⢕⢕⢕⢕⢕⢕⢕⢕⢕⢕⢕⢕⢕⢕⢕⢕⢕⢕⢕⢕⢕⢕⢕⢕⢕⢕⢕⢕⢕⢕⢕⢕⢕⢕⢕⢕⢕⢕⢻⣿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⣗⣇⢕⢕⢕⢕⢕⢕⢕⢕⢕⠕⠕⢑⢕⢕⢕⢕⢕⢕⢕⢕⢕⢕⢕⢕⢕⢕⢕⢕⢕⢕⢕⢕⢕⢕⢕⢕⢕⢕⢕⢕⢕⢕⢕⢕⢕⢕⢕⢕⢕⢕⢕⢕⢕⢕⢕⢕⢕⢕⢕⢜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⢕⢕⢕⢕⢕⢕⢕⢕⢕⢕⢕⢕⢕⢵⡕⢕⢕⢕⢕⢕⢕⢕⢕⢕⢕⢕⢕⢕⢕⢕⢸⣿⣿⣷⣕⠕⠑⠁⢁⢁⢅⢔⢕⢕⢕⢕⢕⢕⢕⢕⢕⢕⢕⢕⢕⢕⢕⢕⢕⢕⢕⢕⢕⢕⢕⢕⢕⢕⢕⢕⢕⢕⢕⢕⢱⢕⢕⢕⢕⢕⢕⢕⢕⢕⢕⢕⢕⢕⢕⢕⢕⢕⢕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⢱⣿⣿⣷⡕⢕⢕⢕⢕⢕⢕⢕⢕⢕⢕⢕⢕⢕⢕⢸⣿⣿⣿⣿⣷⣕⡕⠑⢔⢕⢕⢕⢕⢕⢕⢕⢕⢕⢕⢕⢕⢕⢕⢕⢕⢕⢕⢕⢕⢕⢕⢕⢕⢕⢕⢕⢕⢕⢕⢕⢕⢕⢕⢜⣧⢕⢕⢕⢕⢕⢕⢕⢕⢕⢕⢕⢕⢕⢕⢕⢕⢕⢸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⢸⣿⣿⣿⣷⡕⢕⢕⢕⢔⢕⢕⢕⢕⢕⢕⢕⢕⢕⢸⣿⣿⣿⣿⣿⣿⡇⢀⢕⢕⢕⢕⢕⢕⢕⢕⢕⢕⢕⢕⢕⢕⢕⢕⢕⢕⢕⢕⢕⢕⢕⢕⢕⢕⢕⢕⢕⢕⢕⢕⢕⢕⢕⢕⣽⣇⢕⢕⢕⢕⢕⢕⢕⢕⢕⢕⢕⢕⢕⢕⢕⢕⢜⣿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⣜⢟⢻⢿⣿⣷⣕⢕⢕⢕⢕⢑⢕⢕⢕⢕⢕⢕⢕⢸⣿⣿⢿⢿⢟⢟⢝⣕⣕⢕⢕⢕⢕⢕⢕⢕⢕⢕⢕⢕⢕⢕⢕⢕⢕⢕⢕⢕⢕⢕⢕⢕⢕⢕⢕⢕⢕⢕⢕⢕⢕⢕⢕⢕⢸⣿⣇⢕⢕⢕⢕⢕⢕⢕⢕⢕⢕⢕⢅⢕⢕⢕⢕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⡏⢕⢕⢕⢕⢕⢕⢕⢕⢕⢕⢕⠑⣇⢕⢕⢕⣿⣿⣶⣵⣕⡜⢝⢕⣕⢕⢕⢕⢁⢕⢕⢕⢕⠁⢕⢕⣧⣵⣥⣥⣵⣷⣿⣿⣿⣧⢕⢕⢕⢕⢕⢕⢕⢕⢕⠕⢕⢕⢕⢕⢕⢕⢕⢕⢕⢕⢕⢑⢕⢕⢕⠅⢕⠕⢅⢕⢔⢕⢕⢕⢸⣿⣿⡇⢕⢕⢕⢕⢕⢕⢕⢕⢕⢕⢕⢕⢕⢕⢕⢸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⢔⣿⡕⢕⢕⣿⣿⡿⢿⢿⢿⢿⣿⣿⣷⣕⢕⢕⢀⠕⢕⢕⠐⠀⢕⣿⣿⡿⢟⣟⣝⣽⣽⣽⣽⣷⣕⢕⢕⢔⠕⢕⢕⢕⢕⢅⠑⢕⢔⢅⢕⠕⢕⢕⢕⢕⢕⢕⢐⠕⢔⢕⢕⢕⢕⢕⢕⢕⢕⢕⣿⣿⣿⡕⢕⠕⠕⢕⢕⢕⢕⢕⠕⢕⢁⢕⢕⢕⢕⣿⣿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⢕⢕⢕⢕⢕⢕⠁⢕⢕⢕⢱⣿⣿⡕⢕⠹⣷⣿⣿⣿⣿⣷⣷⣽⣿⣿⣷⣕⢕⢀⠑⢕⢔⠐⢀⢿⣷⣾⣿⣿⠿⠛⠛⠛⠙⠙⠑⠐⠑⢕⢔⠁⠕⢕⢕⢕⢕⢄⢕⠕⢕⢔⢔⢅⢑⢁⢁⢁⢅⢕⢅⢑⢕⢕⢕⢕⢕⢕⢕⢕⣿⣿⣿⣷⡕⢕⠀⢕⢕⢕⢕⢕⠀⢕⢕⢕⢕⢕⢕⢹⣿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⠕⢕⢕⢀⠁⢕⢕⣾⢿⠟⠋⠑⠀⢀⢀⠀⠀⠀⠈⠙⢿⣿⣿⣿⣿⣧⢕⠀⠁⢕⢔⠀⢸⣿⣟⡏⠁⢀⢀⠀⠀⢀⢀⠐⠔⢔⢄⢑⠕⠀⠁⠑⠕⢕⢕⢕⢔⢀⠁⠑⠕⢕⢕⢕⢕⢕⢕⢕⢕⢕⢕⢕⢕⢑⠕⠕⠕⢸⢿⣿⣿⣧⢕⢔⢕⢕⢕⢕⠀⠀⢕⢕⠁⢕⢕⢕⢜⣿⣧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⠀⢕⢕⢕⠀⢕⢱⡵⠂⠀⢄⢔⢕⢁⢄⠔⢄⠀⠑⢔⣌⢻⣿⣿⣿⣿⣧⠑⠀⢱⢕⢀⢸⣿⢏⣠⣴⣧⣴⣴⡕⠁⠁⢕⠀⠀⢕⢕⢔⠀⠀⠀⠀⠁⠑⠕⢕⢕⢕⢄⠀⠀⠀⢁⢕⠕⠕⠅⠁⠑⠑⠑⠁⠁⠀⢀⢕⢱⣿⡿⢿⣿⡇⢕⢕⢕⢕⢕⠀⢀⢕⢕⢔⠑⢕⢕⢕⢿⣿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⣕⡕⢕⢕⢕⢔⠑⢕⢕⠀⠄⠜⠁⠀⢔⢕⣕⠿⢿⠃⠀⠀⠀⠀⢸⣿⣷⣿⣿⣿⣿⣿⡇⠀⢸⡇⢕⢸⣿⣿⣿⣿⣇⠙⢝⠁⢀⠀⢑⠀⠀⣵⣷⣵⡕⠀⢀⣶⣴⣄⢀⠀⠁⠑⠕⢕⢕⢕⢕⢅⢄⢄⢄⢄⡄⢄⢔⢔⢕⢕⢕⢕⢸⣿⡇⢜⣿⣿⢕⢕⢕⢕⢕⠀⢕⢕⢕⢠⠀⠁⢕⢕⢸⣿⣷⣕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⢾⣿⣵⣾⣿⢇⢕⠕⢕⢕⢀⢕⢕⠀⠀⣾⣔⠀⢱⣾⣿⡄⢕⢄⣔⡠⡕⠀⣾⣿⣿⣿⣿⣿⣿⣿⡇⠀⣼⡇⢅⣾⣿⣿⣿⣿⣿⣔⠕⢱⣷⣷⢕⢆⣱⣿⣿⡿⢕⣰⣿⣿⣿⣿⣿⣷⣴⠄⠁⠁⠁⠀⠁⠁⠁⠑⠕⢕⡇⢕⢕⢕⢕⢕⢕⢕⢸⣿⡇⢕⣿⣿⡇⢕⢕⢕⠁⠀⢕⢕⢕⣸⣇⢔⢅⢕⢕⢜⢟⢿⣿⣿⠀</a:t>
            </a:r>
            <a:br/>
            <a:r>
              <a:t>⢕⢕⢕⢕⢕⢕⢕⢕⢕⢕⢕⢕⢕⢕⢕⢕⢕⢕⢕⢕⢕⢕⢕⢕⢕⢕⢕⢕⢕⢕⢕⢵⢵⢵⣵⣵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⢝⢻⣿⡟⢕⠑⠀⠀⠑⢕⢄⢕⠀⠀⢻⣿⣷⣄⣻⣿⣷⣄⢸⢿⢇⢕⣼⣿⣿⣿⣿⣿⣿⣿⡿⠑⣱⣿⣷⣿⣿⣿⣿⣿⣿⣿⣿⣷⣕⣝⣝⣵⣾⣿⣿⣿⣿⣿⣿⣿⣿⣿⣿⣿⣿⡏⠀⢄⣾⡇⢕⢔⢔⢔⢕⢕⢜⢕⢕⢕⢕⢕⢕⢑⢕⢸⣿⡇⢕⣿⣿⢕⢕⢕⢕⠀⢕⢕⢕⢕⣿⣿⣷⡕⢕⢕⢕⢕⣕⣕⣜⠀</a:t>
            </a:r>
            <a:br/>
            <a:r>
              <a:t>⢕⢕⢕⢕⢕⢕⢕⢕⢕⢕⢕⢕⢕⢕⢕⢕⢕⢕⢕⢕⢕⢕⢕⢕⢕⢕⢕⢕⢕⢕⢕⢕⢕⢕⢕⢕⢕⢕⢝⢝⢕⢕⢕⢗⢕⢕⢕⢕⢕⢕⢕⢕⢕⢕⢕⢕⢕⢕⢕⢕⢕⢕⢕⢕⢕⢕⢕⢕⢕⢕⢕⢕⢕⢕⢕⢕⢕⢕⢕⢕⢕⢕⢕⢕⢕⢕⢕⢕⢕⢕⢕⢕⢕⢕⢕⢕⢕⢕⢕⢕⢕⢕⢕⢕⢕⢕⢕⢕⢕⢕⢕⢕⢕⢕⢕⢕⢕⠑⢕⢕⢕⢕⢕⢕⢕⢕⢕⢕⢕⣱⣿⡿⢕⠁⠀⠀⢀⡀⠑⢕⠀⠀⠀⠜⣿⣿⣿⣿⢿⣿⣿⣿⣷⣾⣿⣿⣿⣿⣿⣿⣿⣿⣏⣥⣾⣿⣿⣿⣿⣿⣿⣿⣿⣿⣿⣿⣿⣿⣟⢟⢻⣿⢻⣿⣧⣽⣿⣿⣿⣿⣿⣿⣿⡿⠑⠀⣼⣾⢕⢕⢕⢕⢕⢕⢕⢕⢕⢕⢕⢕⢕⢕⢕⢕⢸⣿⡇⢱⣿⡿⢕⢕⢕⢕⢕⢕⢕⢕⢱⣿⣿⣿⣿⣇⢕⢕⢕⢹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⠁⠁⠑⠑⢕⢕⢕⢕⠕⠑⠕⠕⠑⠁⠑⠑⠑⠑⠑⠀⠀⠑⠑⢕⢕⢕⢕⢕⢕⣱⣾⣿⢟⢕⢕⢄⢔⡄⣾⣷⡕⠁⠀⠀⠀⠀⢻⣿⣿⣷⣾⢿⣵⣿⣵⣷⣿⣿⣿⣿⣿⣿⣿⣿⣿⣿⣿⣿⣿⣿⣿⣿⣿⣿⣿⣿⣿⣿⣿⣿⣿⣿⢿⢏⢝⢝⢟⢟⣿⣿⣿⣿⣿⣿⣿⢇⠀⡱⡏⢕⢕⢕⣕⣕⡕⢕⢕⢕⢕⢕⢕⢕⢕⢄⢕⢕⢸⣿⡇⣾⣿⢇⢕⢕⢕⢕⢕⢕⢕⢕⣿⣿⢕⢕⢝⣿⣷⣕⢕⢕⢜⢻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⢄⢅⢔⠕⠑⠀⠀⠀⠀⠀⠀⠀⠀⠀⢀⢄⢄⢄⠔⠀⠀⢄⠕⢕⢕⢸⣿⣟⣕⣱⣵⣷⣾⣿⡇⣿⣿⣷⡕⢀⠀⠀⠀⠀⢻⣿⡟⢕⢕⢕⢕⢹⣿⣿⣿⣿⣿⣿⣿⣿⣿⣿⣿⣿⣿⣿⣿⣿⣿⣿⣿⣿⣿⣿⣿⣿⣿⣿⢕⢕⢕⢕⢕⢕⢕⢸⣿⣿⣿⣿⣿⡿⢄⣵⢸⣵⣷⣿⣿⣿⣿⢟⢕⢕⢕⢕⢕⢕⢕⢕⢕⢕⢕⢸⣿⣿⣿⡟⢕⢕⠁⠀⠀⠀⢐⢕⣼⣿⢇⢕⢕⢕⢜⢻⢿⣿⣷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⢀⢀⢀⢀⢅⢕⢕⢕⢕⢕⢕⢕⢕⢕⢕⢜⢻⢿⢿⢿⢟⢟⢝⣿⣿⣿⣿⢿⣿⣇⢐⠀⠀⢣⢄⡝⢧⢕⢕⢕⢕⣵⣿⣿⣿⣿⣿⣿⣿⣿⣿⣿⢜⣿⣿⣿⣿⣿⣿⣿⣿⣿⣿⣿⣿⣿⣿⣿⣷⣵⣕⢕⢕⣕⣵⣿⣿⣿⣿⣿⣿⣷⡿⢣⡺⣿⣿⣿⡿⢟⢕⢕⢕⢕⢕⢕⢕⢕⢕⠑⠁⠁⢕⢸⣿⣿⢟⢕⣵⢇⠀⠀⠀⢀⢕⣾⣿⢏⢕⢕⢕⢕⢕⢕⢕⢝⢟⢟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⢟⢕⢕⣿⣿⢕⢔⢀⠁⢞⣿⣿⣷⣷⣷⣿⣿⣿⣿⣿⣿⣿⣿⣿⣿⣿⣿⣾⣿⣿⣿⣿⣿⣿⣿⣿⣿⣿⣿⣿⣿⣿⣿⣿⣿⣿⣿⣿⣿⣿⣿⣿⣿⣿⣿⣿⡿⢇⢕⢕⢜⢟⢏⢕⢕⢕⢕⢕⢕⢕⢕⢕⢕⢕⠀⠀⢕⢕⣿⣟⣱⣷⣿⡟⢕⠀⢄⢔⣱⣿⡿⢇⢕⢕⢕⢕⢕⢕⢕⢕⢕⢕⢕⢕⠀</a:t>
            </a:r>
            <a:br/>
            <a:r>
              <a:t>⢕⢕⢕⢕⢑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⠑⠕⢕⢕⢕⢕⢕⢕⢕⢕⢕⢕⢕⢕⢕⢕⢕⢕⢕⢕⢕⢕⢕⢕⢕⢕⢕⢕⢕⢕⢕⢕⢕⢕⢕⢕⢕⣿⣿⡕⢕⢕⢕⢔⢹⣿⣿⣿⣿⣿⣿⣿⣿⣿⣿⣿⣿⣿⣿⣿⣿⣿⣿⣿⣿⣿⣿⣿⣿⣿⣿⣿⣿⣿⣿⣿⣿⣿⣿⣿⣿⣿⣿⣿⣿⣿⣿⣿⣿⡿⢑⠕⢕⢁⢄⢕⢕⢕⢕⢕⢕⢕⢕⢕⢕⢕⢕⢕⢐⢔⢕⢕⣿⣿⣿⣿⢏⢕⢔⢕⣱⣾⣿⢟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⠑⠕⠕⢕⢕⢕⢕⢕⢕⢕⢕⢕⢕⢕⢕⢕⢕⢕⢕⢕⢕⢕⢕⢕⢕⢕⢕⢕⢕⢕⢕⢕⢕⢕⢕⢕⢸⣿⡇⢕⢕⢕⢕⢜⢿⣿⣿⣿⣿⣿⣿⣿⣿⣿⣿⣿⣿⣿⣿⣿⣿⣿⣿⣿⣿⣿⣿⣿⣿⣿⣿⣿⣿⣿⣿⣿⣿⣿⣿⣿⣿⣿⣿⣿⣿⣿⣿⡿⢑⢕⢕⢅⢕⢕⢕⢕⢕⢕⢕⢕⢕⢕⢕⢕⢕⢕⠁⠑⠑⢕⢕⣿⡿⢟⢕⢕⢄⣰⣾⣿⢟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⣇⢕⢕⢕⢕⢕⢜⣿⣿⣿⣿⣿⣿⣿⣿⣿⣿⣿⣿⣿⣿⣿⣿⣿⣿⣿⣿⣿⣿⣿⣿⣿⣿⣿⣿⣿⣿⣿⣿⣿⣿⣿⣿⣿⣿⣿⣿⣿⢏⢕⢕⢕⢕⢕⢕⢕⢕⢕⢕⢕⢕⢕⢕⢕⢕⢕⢕⢕⠀⠀⠀⢕⢱⣿⣷⣷⣷⣾⣿⢿⢟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⢘⢿⣿⣿⣿⣿⣿⣿⣿⣿⣿⡟⢝⢕⢕⢕⢕⢕⢕⢕⢕⢜⢝⢻⣿⣿⣿⣿⣿⣿⣿⣿⣿⣿⣿⣿⣿⣿⣿⢟⢕⢕⢕⢕⢕⢕⢕⢕⢕⢕⢕⢕⢕⢕⢕⢕⢕⢕⢕⢕⢄⠀⠄⢕⢕⢸⣿⡏⢝⢝⢝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⢌⢻⣿⣿⣿⣿⣿⣿⣿⣿⣿⣿⣷⣷⣕⣷⣷⣕⣷⣿⣿⣿⣿⣿⣿⣿⣿⣿⣿⣿⣿⣿⣿⣿⣿⣿⢟⢕⢕⢕⢕⢕⢕⢕⢕⢕⢕⢕⢕⢕⢕⢕⢕⢕⢕⢕⢕⢕⢑⢔⠀⠀⢕⢕⣼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⠑⠑⠕⠕⠑⢑⠁⠁⢕⢕⢕⢕⢕⢕⢕⢕⢕⢕⢕⢕⢕⢕⢕⢕⢕⢕⢕⢕⢕⢕⢕⢕⢕⢕⢕⢕⢕⢕⢕⢕⢕⢕⢹⣿⡇⢕⢕⢕⢕⢕⢕⢕⢔⢜⢻⣿⣿⣿⣿⣿⣿⣿⣿⣿⣿⣿⣿⣿⣿⣿⣿⣿⣿⣿⣿⣿⣿⣿⣿⣿⣿⣿⣿⣿⡿⢏⢕⢕⢕⢕⢕⢕⢕⢕⢕⢕⢕⢕⢕⢕⢕⢕⢕⢕⢕⢕⢕⢕⠕⢕⢕⠀⠀⢕⢕⣿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⢁⢑⢑⢑⢄⢄⢔⢔⢕⢕⢕⢕⢕⢕⢕⢕⢕⢕⢕⢕⢕⢕⢕⢕⢕⢕⢕⢕⢕⢕⢕⢕⢕⢕⢕⢕⢕⢕⢕⢕⢕⢕⢕⢕⢕⢕⢕⢸⣿⣇⢕⢕⢕⢕⢕⢕⢕⢕⢕⢕⢜⢻⢿⣿⣿⣿⣿⣿⣿⣿⣿⣿⣿⣿⣿⣿⣿⣿⣿⣿⣿⣿⣿⣿⣿⣿⢿⢟⢕⢕⢕⢕⢕⢕⢕⢕⢕⢕⢕⢕⢕⢕⢕⢕⢕⢕⢕⢕⢕⢕⢕⢕⢕⢔⢕⢕⠀⠀⢕⢕⣿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⢅⢅⢅⠅⠁⠁⠁⢕⢕⢕⢕⢕⢕⢕⢕⢕⢕⢕⢕⢕⢕⢕⢕⢕⢕⢕⢕⢕⢕⢕⢕⢕⢕⢕⢕⢕⢕⢕⢕⢕⢕⢕⢕⢕⢕⢕⣿⣿⢕⢕⢕⢕⢕⢕⢕⢕⢕⢕⢕⢕⢕⢝⢟⢿⣿⣿⣿⣿⣿⣿⣿⣿⣿⣿⣿⣿⣿⣿⣿⣿⡿⢟⢏⢕⢕⢕⢕⢕⢕⢕⢕⢕⢕⢕⢕⢕⢕⢕⢕⢕⢕⢕⢕⢕⢕⢕⢕⢕⢕⢕⢅⢕⢕⢕⢕⢕⢕⢕⣿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⠕⢕⢕⢕⢕⢕⠀⠀⠀⠄⠀⠀⠀⠁⠅⠅⠅⢕⢑⢁⢁⢕⢕⢕⢕⢕⢕⢕⢕⢕⢕⢕⢕⢕⢕⢕⢕⢕⢕⢕⢕⢕⢕⢕⢕⢕⢕⢕⢕⢕⢕⢕⢕⢕⢕⢕⢕⢕⢕⢕⢕⢕⣿⣿⢕⢕⢕⢕⢕⢕⢕⢕⢕⢕⢕⢕⢕⢕⢕⢕⢜⢝⢻⢿⣿⣿⣿⣿⣿⣿⣿⡿⢿⢟⢝⢕⢕⢕⢕⢕⢕⢕⢕⢕⢔⢑⠕⢕⢕⢕⢕⢕⢕⢕⢕⢕⢕⢅⢕⢕⢕⢕⢕⢕⢕⢕⢕⢕⢕⢕⢕⢕⢕⢕⢹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⢀⠀⠀⢕⢕⢕⢕⢕⢔⢔⢑⢕⢄⢔⢔⢔⢕⢕⢕⢕⢕⢕⢕⢕⢕⢕⢕⢕⢕⢕⢕⢕⢕⢕⢕⢕⢕⢕⢕⢕⢕⢕⢕⢕⢕⢕⢕⢕⢕⢕⢕⢕⢕⢕⢕⢕⢕⢕⢕⢕⢕⢕⢻⣿⡕⢕⢕⢕⢕⢕⢕⢕⢕⢕⢕⢕⢕⢕⢕⢕⠁⢕⢕⢕⢕⢝⢟⢻⢟⢏⢕⢕⢕⢕⢕⢕⢕⢕⢕⢕⢕⢕⢕⢕⢕⢕⠀⠑⢕⢕⢕⢕⢕⢕⢕⢕⢕⢑⢕⢕⢕⢕⢕⢕⢕⢕⢕⢕⢕⢕⢕⢕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⢕⢕⢕⢕⢕⠕⠀⠑⢕⢕⢕⢕⢕⢕⢕⢕⢕⢕⢕⢕⢕⢕⢕⢕⢕⢕⢕⢕⢕⢕⢕⢕⠁⠀⠀⢕⢕⢕⢕⢕⢕⢕⢕⢕⢕⢕⢕⢕⢕⢕⠑⢔⢕⢕⢕⢕⢕⢕⢕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⡕⢕⢕⢕⢕⢕⢕⢕⢕⢕⢕⢕⢕⠀⠀⠀⠑⠕⢕⢕⢕⢕⢕⢕⢕⢕⢕⢕⢕⢕⢕⢕⢕⢕⢕⢕⢕⠕⠑⠀⠀⠀⠀⢕⢕⢕⢕⢕⢕⢕⢕⢕⢕⢕⢕⢕⢕⢕⢑⢕⢕⢕⢕⢕⢕⢕⢕⢕⢕⢸⣿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⡕⢕⢕⢕⢕⢕⢕⢕⢕⢕⠀⠀⠀⠀⠀⠁⠑⠕⠕⢕⢕⢕⢕⢕⢕⢕⢕⢕⢕⢕⠕⠑⠁⠀⠀⠀⠀⠀⠀⠀⢕⢕⢕⢕⢕⢕⢕⢕⢀⢕⣵⢇⢕⢕⠁⢕⢕⢕⢕⢕⢕⢕⢕⢕⣕⡕⢕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⣷⣷⣧⣵⣵⣵⣕⣕⣜⣿⣿⢕⢕⢝⢕⠀⢕⢕⢕⢕⢕⡕⢕⠀⠀⠀⠀⠀⠀⠀⠀⢄⢕⢕⠑⢕⢕⢕⢕⢕⠑⠑⢕⢕⢄⠀⠀⠀⠀⠀⠀⠀⢄⢕⢕⢕⢕⢕⢕⣱⢕⢕⢜⢕⢕⢕⢕⠕⠕⢕⣕⣱⣵⣷⣷⣿⣿⣿⢇⢕⢿⣿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⢑⢕⢕⠁⠁⠁⠑⢕⢕⢕⢕⢕⢕⢕⢕⢕⢕⢕⢕⢕⢕⢕⢕⢕⢕⢕⢕⢕⢕⢕⢕⢕⢕⢕⢕⢕⢕⢕⢕⢕⢕⢕⢕⢕⢕⢕⢼⣿⣯⣽⣽⣿⣿⣟⣻⣿⢿⣿⡿⢿⢕⢕⢕⢕⠀⢕⢕⢕⢾⡿⢿⢇⠀⠀⠀⠀⠀⠀⠀⢔⢕⢕⠀⠀⠀⠕⢕⠕⠁⠀⠀⢕⢕⡕⢄⠀⠀⠀⠀⠀⠀⢕⢕⣱⢕⢕⢱⢞⢕⢑⢕⢕⢕⢕⢕⣸⠑⢕⢻⢿⣿⣿⣿⣿⡿⡿⣕⣱⣵⢸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⢑⠀⠀⠀⠀⠕⠕⢕⢕⢕⢕⢕⢕⢕⢕⢕⢕⢕⢕⢕⢕⢕⢕⢕⢕⢕⢕⢕⢕⢕⢕⢕⢕⢕⢕⢕⢕⢕⢕⢕⢕⢕⢕⢕⢸⣿⣷⡻⣿⣿⣿⣿⣿⣿⣿⡷⢕⢸⢕⢕⢕⢕⠀⢕⢕⢕⢕⢕⢕⢕⠀⠀⠀⠀⠀⠀⣰⣾⢇⢕⢄⠀⠀⠀⠁⠀⠀⠀⠀⢕⢕⣳⣧⡄⠀⠀⠀⠀⠀⢕⢎⢕⢕⢕⢕⢕⢕⠁⢕⢕⢕⢕⢕⡏⠀⣱⣵⣷⣾⣷⣾⣿⣿⣿⣿⣿⡏⢕⣿⣿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⢅⢐⢀⢄⢔⢔⢕⢕⢕⢕⢕⢕⢕⢕⢕⢕⢕⢕⢕⢕⢕⢕⢕⢕⢕⢕⢕⢕⢕⢕⢕⢕⢕⢕⢕⢕⢕⢕⢕⢕⢕⢕⢕⣾⣿⣿⣼⣯⣽⣿⣿⣿⣯⣵⣕⡕⠑⢕⢕⢕⢕⢕⢕⢕⢕⢕⢕⢕⢕⠀⠀⠀⠀⠀⣱⣿⢏⢕⢕⢕⢔⢀⣀⣄⣄⣠⢗⢕⢕⢕⢹⣿⣷⡀⠀⠀⠀⠀⢕⢕⢕⢕⢕⢕⢕⠁⢄⢕⢕⢕⢕⢸⡇⢄⣼⣿⣿⣿⣿⣿⣿⣿⣿⣿⣿⣷⣧⣜⡿⣿⣷⣕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⣱⣿⣿⣿⣿⣿⣿⣿⣿⣿⣿⣿⣿⢕⠀⡕⢕⢕⢕⢕⢕⢕⢕⢕⢕⢕⢕⠀⠀⠀⠀⣱⣿⢏⢕⢕⢕⢕⢕⣾⣿⣿⣿⢏⣼⣷⡕⢕⢕⢸⣿⣧⡀⠀⠀⠀⢕⢕⢕⢕⢕⢕⢕⠀⠁⢕⢕⢕⢕⣿⠕⢱⣿⣿⣿⣿⣿⣿⣿⣿⣿⣿⣿⣿⣿⣿⣿⣮⣟⢿⣿⣧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⢕⢔⠕⠑⠁⢑⢕⢕⢕⢕⢕⢕⢕⢕⢕⢕⢕⢕⢕⢕⢕⢕⢕⢕⢕⢕⢕⢕⢕⢕⢕⢕⢕⢱⣾⣿⢟⣽⣾⣿⣿⣿⣿⣿⣿⣿⣿⣿⡇⠀⡇⢕⢕⢕⡕⢕⢕⢕⢕⢕⢕⠁⠀⠀⢄⣾⢿⢕⢕⢕⢕⢕⣱⣿⣿⣿⡿⢱⣿⣿⣿⢇⢕⢕⢕⢝⢿⣷⣕⣔⢀⢕⢕⢕⢕⢕⢕⢕⠀⢔⢕⢕⢕⢸⣿⢄⢕⢝⣿⣿⣿⣿⣿⣿⣿⣿⣿⣿⣿⣿⣿⣿⣿⣿⣷⣯⡻⣿⣧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⢅⢅⢄⢕⢕⢕⢕⢕⢕⢕⢕⢕⢕⢕⢕⢕⢕⢕⢕⢕⢕⢕⢕⢕⢕⢕⢕⢕⢕⢕⢕⢕⣵⣿⣟⣵⣿⣿⣿⣿⣿⣿⣿⣿⣿⣿⣿⢟⢕⠀⣧⢕⢕⢕⡇⢕⢕⢕⢕⢕⢕⢔⢔⢕⢞⢕⢕⢕⢕⢕⢕⢱⣿⣿⡟⢕⢕⢸⣿⡿⢕⢕⢕⢕⢕⢕⢕⢝⢝⢜⢕⢕⢕⢱⡕⢕⢕⢕⠀⡇⠑⠀⢕⣾⣿⢕⢕⢸⣿⣿⣿⣿⣿⣿⣿⣿⣿⣿⣿⣿⣿⣿⣿⣿⣿⣿⣿⣝⢿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⢔⢕⢕⢕⢕⢕⢕⢕⢕⢕⢕⢕⢕⢕⢕⢕⢕⢕⢕⢕⢕⢕⢕⢕⢕⢕⢕⢕⢕⢕⢕⢕⢕⣾⣿⣫⣾⣿⣿⣿⣿⣿⣷⣷⣿⣿⣿⣿⣿⡷⢕⢄⣿⢕⢕⢑⡇⠑⢕⢕⢕⢕⢁⣷⣧⢸⣿⣿⣷⣵⣧⢗⢕⢜⠝⠏⠕⠕⠕⢟⢟⢕⢕⢕⢕⢕⣱⣵⣷⣾⢱⣿⡇⢕⢕⢸⡇⢕⢕⢕⠀⣿⢀⠀⢕⣿⣿⡇⠑⢾⣿⣿⣿⣿⣿⣿⣿⣿⣿⣿⣿⣿⣿⣿⣿⣿⣿⣿⣿⣿⣷⡽⣿⣷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⢅⢕⢕⢕⢕⢕⢕⢕⢕⢕⢕⢕⢕⢕⢕⢕⢕⢕⢕⢕⢕⢕⢕⢕⢕⢕⢕⢕⣾⣿⢳⣿⣿⣿⣿⣿⣿⣿⣿⣿⣿⣿⣿⣿⣿⣷⠕⢱⣿⡇⢕⢱⣇⠀⢕⢕⢁⢕⢸⣿⣿⡇⣿⣿⣿⣿⣷⣵⡕⠕⠀⠀⠀⠀⢀⢕⢕⣕⣧⣵⣷⣾⣿⣿⣿⡟⣾⣿⣿⢕⢕⢸⣿⡕⢕⢕⠀⣿⡇⠀⢕⣿⣿⡇⠀⢸⣿⣿⣿⣿⣿⣿⣿⣿⣿⣿⣿⣿⣿⣿⣿⣿⣿⣿⣿⣿⣿⣿⡜⣿⣷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⢕⢕⢕⢕⢕⢕⢕⢕⢕⢕⢕⢕⢕⢕⢕⢕⢕⣸⣿⣏⣿⣿⣿⣿⣿⣿⣿⣿⣿⣿⣿⣿⣿⣿⣿⢏⠀⣼⣿⡇⠑⣸⣿⠀⢕⠁⢕⢠⣿⣿⣿⡇⢸⣿⣿⣿⣿⣿⠕⠀⠀⠀⠀⢀⢕⣵⣷⣿⣿⣿⣿⣿⣿⣿⡿⣱⣿⣿⣿⡇⢕⢜⣿⣧⢕⢕⢄⣿⣿⡄⢸⣿⣿⣧⠀⢕⢜⢝⢿⣿⣿⣿⣿⣿⣿⣿⣿⣿⣿⣿⣿⣿⣿⣿⣿⣿⣿⣿⣿⡜⣿⣷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⠑⠁⢀⢀⢕⢕⢕⢕⢕⢕⢕⢕⢕⢕⢕⢕⢕⢕⢕⢕⢕⢕⢕⢕⢕⢱⣿⡿⣼⣿⣿⣿⣿⣿⣿⣿⣿⣿⣿⣿⣿⡿⢏⢕⢕⢔⣿⣿⡇⢱⣿⣿⠀⢕⠄⢅⣾⣿⣿⣿⣿⢜⣿⣿⣿⣿⠇⠀⠀⠀⠀⠀⢕⣾⣿⣿⣿⣿⣿⣿⣿⣿⡟⣱⣿⣿⣿⣿⣷⢅⢕⣿⣿⡕⢕⢕⢿⣿⣧⢸⣿⣿⣿⢀⢕⢕⣵⣷⣿⣿⣿⣿⣿⣿⣿⣿⣿⣿⣿⣿⣿⣿⣿⣿⣿⣿⣿⣿⣿⡼⣿⣧⢕⢕⢕⢕⢕⢕⢕⢕⢕⢕⠀</a:t>
            </a:r>
            <a:br/>
            <a:r>
              <a:t>⢕⢕⠑⠑⠁⠀⢄⢕⢕⢕⢕⢕⢕⢕⢕⢕⢕⢕⢕⢕⢕⢕⢕⢕⢕⢕⢕⢕⢕⢕⢕⢕⢕⢕⢕⢕⢕⢕⢕⢕⢕⢕⢕⢕⢕⢕⢕⢕⢕⢕⢕⢕⢕⢕⢕⢕⢕⢕⢕⢕⢕⢕⢕⢕⢕⢕⢕⢕⢕⢕⢕⢕⢕⢕⢕⢕⢕⢕⢕⢕⢕⢕⢕⢕⢕⢕⢕⢕⢕⢕⢕⢕⢕⠑⠑⠁⢀⢄⢄⢄⢕⢕⢕⢕⢕⢕⢕⢕⢕⢕⢕⢕⢕⢕⢕⢕⢕⢕⢕⢕⢕⢕⢕⣸⣿⣿⣿⣿⣿⣿⣿⣿⣿⣿⣿⣿⣿⣿⣿⣷⣵⢕⠁⣸⣿⣿⣧⣿⣿⣿⢕⢑⢇⣾⣿⣿⣿⣿⣿⡕⣿⣿⣿⠇⠀⠀⠀⠀⠀⢕⣼⣿⣿⣿⣿⣿⣿⣿⣿⡟⣱⣿⣿⣿⣿⣿⣿⣧⢕⢻⣿⣷⡅⢕⢸⣿⣿⣼⣿⣿⣿⡕⠕⢸⣿⣿⣿⣿⣿⣿⣿⣿⣿⣿⣿⣿⣿⣿⣿⣿⣿⣿⣿⣿⣿⣿⣿⣷⣻⣿⡇⢕⢕⢕⢕⢕⢕⢕⢕⢕⠀</a:t>
            </a:r>
            <a:br/>
            <a:r>
              <a:t>⢕⢕⠀⠀⠀⢄⢕⢕⢕⢕⢕⢕⢕⢕⢕⢕⢕⢕⢕⢕⢕⢕⢕⢕⢕⢕⢕⢕⢕⢕⢕⢕⢕⢕⢕⢕⢕⢕⢕⢕⢕⢕⢕⢕⢕⢕⢕⢕⢕⢕⢕⢕⢕⢕⢕⢕⢕⢕⢕⢕⢕⢕⢕⢕⢕⢕⢕⢕⢕⢕⢕⢕⢕⢕⢕⢕⢕⢕⢕⢕⢕⢕⢕⢕⢕⢕⢕⢕⢕⢕⠕⠁⠀⠀⢁⢐⢄⢕⢕⢕⢕⢕⢕⢕⢕⢕⢕⢕⢕⢕⢕⢕⢕⢕⢕⢕⢕⢕⢕⢕⢕⢕⢕⣿⣿⢻⣿⣿⣿⣿⣿⣿⣿⣿⣿⣿⣿⣿⣿⣿⣿⢕⢄⣿⣿⣿⣿⣿⣿⣿⠕⣸⣾⣿⣿⣿⣿⣿⣿⡇⢹⡿⠕⠀⠀⠀⠀⠀⢕⣼⣿⣿⣿⣿⣿⣿⣿⣿⢏⣼⣿⣿⣿⣿⣿⣿⣿⣿⣧⢸⣿⣿⣷⡕⢜⣿⣿⣿⣿⣿⣿⡇⠀⢸⣿⣿⣿⣿⣿⣿⣿⣿⣿⣿⣿⣿⣿⣿⣿⣿⣿⣿⣿⣿⣿⣿⣿⣿⣿⣿⣿⡕⢕⢕⢕⢕⢕⢕⢕⢕⠀</a:t>
            </a:r>
            <a:br/>
            <a:r>
              <a:t>⢕⢕⠀⠀⢀⢕⢕⢕⢕⢕⢕⢕⢕⢕⢕⢕⢕⢕⢕⢕⢕⢕⢕⢕⢕⢕⢕⢕⢕⢕⢕⢕⢕⢕⢕⢕⢕⢕⢕⢕⢕⢕⢕⢕⢕⢕⢕⢕⢕⢕⢕⢕⢕⢕⢕⢕⢕⢕⢕⢕⢕⢕⢕⢕⢕⢕⢕⢕⢕⢕⢕⢕⢕⢕⢕⢕⢕⢕⢕⢕⢕⢕⢕⢕⢕⢕⢕⢑⢅⢄⠁⠀⠀⢄⢕⢕⢕⢕⢕⢕⢕⢕⢕⢕⢕⢕⢕⢕⢕⢕⢕⢕⢕⢕⢕⢕⢕⢕⢕⢕⢕⢕⢕⣿⣿⢸⣿⣿⣿⣿⣿⣿⣿⣿⣿⣿⣿⣿⣿⣿⡿⠁⣸⣿⣿⣿⣿⣿⣿⣿⢱⣿⣿⣿⣿⣿⣿⣿⣿⣷⢸⠕⠀⠀⠀⠀⠀⢔⣼⣿⣿⣿⣿⣿⣿⣿⣿⢣⣾⣿⣿⣿⣿⣿⣿⣿⣿⣿⣿⣧⣿⣿⣿⣿⡕⣿⣿⣿⣿⣿⣿⣷⠀⢸⣿⣿⣿⣿⣿⣿⣿⣿⣿⣿⣿⣿⣿⣿⣿⣿⣿⣿⣿⣿⣿⣿⣿⣿⣿⡿⣿⣷⣕⢕⢕⢕⢕⢕⢕⢕⠀</a:t>
            </a:r>
            <a:br/>
            <a:r>
              <a:t>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⣾⣿⣿⣿⣿⣿⣿⣿⣿⣿⣿⣿⣿⣿⡿⢇⢔⣿⣿⣿⣿⣿⣿⣿⣿⣿⣿⣿⣿⣿⣿⣿⣿⣿⡿⠕⠀⠀⠀⠀⠀⢔⣾⣿⣿⣿⣿⣿⣿⣿⡿⣱⣿⣿⣿⣿⣿⣿⣿⣿⣿⣿⣿⣿⣿⣿⣿⣿⣿⣿⣿⣿⣿⣿⣿⣿⣿⡔⢕⢜⢟⢿⣿⣿⣿⣿⣿⣿⣿⣿⣿⣿⣿⣿⣿⣿⣿⣿⣿⣿⣿⣿⣿⣿⣷⢿⣿⡟⢻⣧⣵⣕⣵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⣾⣿⡿⣇⣿⣿⣿⣿⣿⣿⣿⣿⣿⣿⣿⡿⢝⢕⠁⣼⣿⣿⣿⣿⣿⣿⣿⢿⢿⢿⢿⣿⣿⣿⣿⣿⡿⠑⠀⠀⠀⠀⠀⢔⣾⣿⣿⣿⣿⣿⣿⣿⡟⣵⣿⣿⣿⣿⣿⣿⣿⣿⣿⣿⣿⢟⢏⢟⢏⢝⢻⣿⣿⣿⣿⣿⣿⣿⣿⣿⣇⠀⢕⣱⣾⣿⣿⣿⣿⣿⣿⣿⣿⣿⣿⣿⣿⣿⣿⣿⣿⣿⣿⣿⣿⣿⣿⣿⡞⣿⣷⢱⣼⣿⣿⣿⣿⣿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⠛⠛⠘⠛⠛⠛⠛⠛⠛⠛⠛⠛⠛⠛⠛⠛⠛⠃⠑⠑⠛⠛⠛⠛⠛⠛⠋⠑⠑⠑⠑⠑⠛⠛⠛⠛⠛⠃⠀⠀⠀⠀⠀⠐⠚⠛⠛⠛⠛⠛⠛⠛⠛⠚⠛⠛⠛⠛⠛⠛⠛⠛⠛⠛⠛⠛⠑⠑⠑⠑⠑⠑⠘⠙⠛⠛⠛⠛⠛⠛⠛⠛⠑⠑⠛⠛⠛⠛⠛⠛⠛⠛⠛⠛⠛⠛⠛⠛⠛⠛⠛⠛⠛⠛⠛⠛⠛⠛⠛⠓⠛⠛⠛⠛⠛⠛⠛⠛⠛⠀</a:t>
            </a:r>
            <a:br/>
          </a:p>
        </p:txBody>
      </p:sp>
    </p:spTree>
  </p:cSld>
  <p:clrMapOvr>
    <a:masterClrMapping/>
  </p:clrMapOvr>
</p:sld>
</file>

<file path=ppt/slides/slide7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⢝⢝⢝⢝⢝⢝⢝⢕⢕⢕⢕⢕⢕⢕⢕⢝⢕⢕⢕⢕⢕⢕⢕⢕⢕⢕⢕⢕⢕⢕⢕⢕⢕⢕⢕⢕⢕⢕⢕⢝⢕⢕⢕⢕⢕⢕⢕⢕⢕⢕⢕⢕⢕⢕⢕⢕⢕⢕⢕⢕⢜⢕⢕⢕⢕⢕⢕⢕⢕⢕⢕⢕⢕⢕⢕⢕⢕⢕⢕⢕⢕⢕⢕⢕⢕⢕⢕⢕⢕⢕⢜⢕⢕⢕⢕⢕⢕⢕⢕⢕⢕⢕⢕⢕⢕⢝⣿⡕⢕⢕⢕⢕⢕⢕⢕⢕⢕⢕⢕⢕⢕⢕⢕⢕⢜⢻⣿⡿⢻⢿⣿⡇⢕⢕⢕⢕⢕⢕⢕⢕⢕⢕⢕⢕⢕⢕⢕⢸⡿⣿⣿⡗⢕⣿⣿⣿⡿⢏⢕⢕⢕⢜⣱⣵⣿⡿⢕⢕⢕⢕⢕⢕⢕⢕⢕⢕⢕⢕⢕⢕⢕⢕⢕⢜⣯⣾⣿⡇⢕⣿⣿⢇⢕⢕⢕⢕⢕⢕⢕⣿⣿⣿⢟⢏⢝⢜⢕⣽⣿⣿⣿⢇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⡕⢕⢕⢕⢕⢕⢕⢕⢕⢕⢕⢕⢕⢕⢕⢕⢕⢕⢕⢕⢕⢕⢕⢕⢕⢕⢕⢕⢕⢕⢕⢕⢕⢕⢕⢕⢕⢕⢕⢕⢕⢜⢷⡕⢕⢕⢕⢕⢕⢕⢕⢕⢕⢕⢕⢕⢕⢕⢕⢕⢜⢿⣷⡕⢕⢟⡕⢕⢕⢕⢕⢕⢕⢕⢕⢕⢕⢕⢕⢕⢕⢕⢕⢻⣿⣿⣇⣱⣿⣿⢏⢕⢕⢕⢕⢱⣾⣿⣿⣏⣧⣵⣷⣷⣷⣷⣷⣷⣷⣷⣧⣵⣵⣕⣕⡕⢕⣱⣵⣾⣿⢟⢕⣼⣿⡟⢕⢕⢕⢕⢕⢕⢕⣱⣿⣿⢇⢕⢕⢕⢕⣼⣿⣿⣿⣇⣷⣇⣕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⣕⣕⢕⢕⢕⢕⢕⢕⢕⢕⢕⢕⢕⢕⢕⢕⢕⢕⢕⢕⢕⢕⢕⢕⢕⢕⢕⢕⢕⡕⢕⢕⢕⢕⢕⢕⢕⢕⢕⢕⢕⢜⢿⣕⢕⢕⢕⢕⢕⢕⢕⢕⢕⢕⢕⢕⢕⢕⢕⢕⢜⣿⣇⢕⢕⢕⢕⢕⢕⢕⢕⢕⢕⢕⢕⢕⢕⢕⢕⢕⢕⢕⢜⢸⣿⣿⣿⡿⡷⢕⢕⢕⢕⣵⣿⣿⣿⣿⡿⣿⣻⣿⣿⣽⣽⣽⣯⣽⣿⣿⣟⣻⣿⢿⣿⣿⣿⡿⣟⣕⣵⣿⣿⢏⢕⢕⢕⢕⢕⢕⢕⣵⣿⡿⢕⣕⣱⣕⣕⣾⣿⣿⣿⣿⣿⢿⢿⢿⢿⣿⣿⣷⣧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⢹⣿⣧⣕⢕⢕⢕⢕⢕⢕⢕⢕⢕⢕⢕⢕⢕⢕⢕⢕⢕⢕⢕⢕⢕⢕⢕⢕⢕⢕⢕⢕⢕⢕⢕⢕⢕⢕⢕⢕⢕⢕⢕⢹⣧⡕⢕⢕⢕⢕⢕⢕⢕⢕⢕⢕⢕⢕⢕⢕⢕⢜⣿⡕⢕⢕⢕⢕⢕⢕⢕⢕⢕⢕⢕⢕⢕⢕⢕⢕⢕⢕⢕⢸⣿⣿⣿⢷⣏⢕⢕⢕⣾⣿⣿⡿⣫⣾⣿⣿⣿⣿⣿⣿⣿⣿⣿⢿⢿⢿⣿⣿⣟⣟⣗⣾⡯⢽⣟⣿⢿⣿⣷⣧⣕⡕⢕⢕⢕⢕⢱⣿⡏⢵⣿⣿⣿⣿⣿⣿⣿⣟⣿⣷⡿⢟⣟⣫⢽⡵⣯⣿⡻⣿⣷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⢱⣿⣿⣿⣷⣵⡕⢕⢕⢕⢕⢕⢕⢕⢕⢕⢕⢕⢕⢕⢕⢕⢕⢕⢕⢕⢕⢕⢕⢕⢕⢳⡕⢕⢕⢕⢕⢕⢕⢕⢕⢕⢕⢕⢹⣷⡕⢕⢕⢕⢕⢕⢕⢕⢕⢕⢕⢕⢕⢕⢕⢕⢸⣷⢕⢕⢕⢕⢕⢕⢕⢕⢕⢕⢕⢕⢕⢕⢕⢕⢕⢕⢕⣿⣿⣿⣿⡼⣿⣧⢕⣞⣿⡿⣫⣾⣿⣿⣿⡿⣟⣻⣽⣿⣷⣷⣿⣿⣿⣿⣿⣿⣿⣿⣿⣿⣿⣿⣷⣷⣿⣮⣽⣻⢿⣿⣷⣷⣵⣱⣿⡏⢕⢜⣿⣿⣽⣿⣿⣿⣿⣿⢟⡱⢗⢟⢝⣱⣵⣷⡗⣕⣜⣪⣿⣿⡇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⢝⢿⣿⣿⣷⣧⡕⢕⢕⢕⢕⢕⢕⢕⢕⢕⢕⢕⢕⢕⢕⢕⢕⢕⢕⢕⢕⢕⢕⢕⢜⢧⡕⢕⢕⢕⢕⢕⢕⢕⢕⢕⢕⢜⢷⡕⢕⢕⢕⢕⢕⢕⢕⢕⢕⢕⢕⢕⢕⢕⢕⢹⣇⢕⢕⢕⢕⢕⢕⢕⢕⢕⢕⢕⢕⢕⢕⢕⣵⣷⣿⡿⣟⣿⣷⣷⣿⣟⢸⣿⣿⣿⣿⡿⣟⣯⣷⣿⣿⣿⣿⣿⣿⣿⣿⣿⣿⣿⣿⣿⣿⣿⣿⣿⣿⣿⣿⣿⣿⣿⣿⣿⣿⣷⣽⣟⣿⣿⣿⣿⣵⣼⣿⣿⣿⣿⣿⣿⢿⣽⢎⢕⢕⣱⣾⣿⣿⣿⣿⣿⣿⣿⣹⣿⣿⡗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⢝⢿⣿⣿⣿⣷⣕⢕⢕⢕⢕⢕⢕⢕⢕⢕⢕⢕⢕⢕⢕⢕⢕⢕⢕⢕⢕⢕⢕⢜⢻⣇⢕⢕⢕⢕⢕⢕⢕⢕⢕⢕⢕⢻⡕⢕⢕⢕⢕⢕⢕⢕⢕⢕⢕⢕⢕⢕⢕⢕⢹⡕⢕⢕⢕⢕⢕⢕⢕⢕⢕⢕⢕⣵⣿⣿⡿⣻⣽⣾⣿⣿⣿⣿⣷⣽⡜⣿⣿⣿⣵⣾⣿⣿⣿⣿⣿⣿⣿⣿⣿⣿⣿⣿⣿⣿⣿⣿⣿⣿⣿⣿⣿⣿⣿⣿⣿⣿⣿⣿⡯⢟⢻⢿⣿⣮⢻⢿⣿⣿⡟⢻⣿⣿⣿⢏⢞⢕⢕⢕⣾⣿⣿⣿⣿⣿⣿⣿⣿⣿⣿⣿⣿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⢻⣿⣿⣿⣷⣕⢕⢕⢕⢕⢕⢕⢕⢕⢕⢕⢕⢕⢕⢕⢕⢕⢕⢕⢕⢕⢕⢕⢜⢷⡕⢕⢕⢕⢕⢕⢕⢕⢕⢕⢕⢻⣧⢕⢕⢕⢕⢕⢕⢕⢕⢕⢕⢕⢕⢕⢕⢕⢣⢕⢕⢕⢕⢕⢕⢕⢕⣱⣾⣿⡿⣫⣷⣿⣿⣿⣿⣿⣿⣿⣿⣿⣿⣷⣿⣿⣿⣿⣿⣿⣿⣿⣿⣿⣿⣿⣿⣿⣿⣿⣿⣿⣿⣿⡷⢮⣽⣟⡟⢿⣿⡿⢿⢟⢟⢏⢝⢝⢕⣾⣿⢗⢜⢝⢕⢝⣿⣷⡕⢝⣿⢜⢇⢕⢕⢕⢜⢻⣿⣿⣿⣿⣿⣿⣿⣿⣿⢇⢝⣿⣿⣕⢕⢕⢕⢕⢕⢕⢕⢕⢕⢕⢕⢕⢕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⢝⢿⣿⣿⣷⣕⡕⢕⢕⢕⢕⢕⢕⢕⢕⢕⢕⢕⢕⢕⢕⢕⢕⢕⢕⢕⢕⢕⢝⣧⡕⢕⢕⢕⢕⢕⢕⢕⢕⢕⢜⣧⢕⢕⢕⢕⢕⢕⢕⢕⢕⢕⢕⢕⢕⢕⢕⢣⢕⢕⢕⢕⢕⣵⣿⣿⢟⣵⣿⣿⣿⣿⣿⣿⣿⣿⣿⣿⡿⣿⣿⣿⣿⣿⡿⣿⣿⣿⣿⢿⢿⢿⣿⡿⢟⢟⢟⢟⢟⢝⢕⢕⢜⢟⢝⢕⢕⢕⢕⢕⢕⢕⢕⢕⢕⢕⢱⡿⢏⢕⢕⢕⢕⣾⣿⢝⢷⡕⢜⢇⢕⢕⢕⢕⢕⢕⢝⢻⣿⣿⣿⣿⣿⡿⢟⢕⢕⢜⢻⣿⣧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⢻⣿⣿⣿⣵⡕⢕⢕⢕⢕⢕⢕⢕⢕⢕⢕⢕⢕⢕⢕⢕⢕⢕⢕⢕⢕⢜⢻⣕⢕⢕⢕⢕⢕⢕⢕⢕⢕⢜⢧⡕⢕⢕⢕⢕⢕⢕⢕⢕⢕⢕⢕⢕⢕⢜⢇⢕⢕⢱⣾⣿⢟⢕⢏⢝⢝⢟⢟⢟⢟⢟⢻⣿⣿⡟⢕⢝⡏⢕⢕⢕⢕⢕⢕⢕⢕⢕⢕⢕⢕⢕⢕⢕⢕⢕⢕⢕⢕⢕⢕⢕⢕⢕⢕⢕⢕⢕⢕⢕⢕⢕⢕⢱⢜⢕⢕⢕⢕⢕⡾⢟⢕⢕⢕⢕⢕⠅⢕⢕⢕⢕⢕⢕⣵⣕⣕⣕⣝⣝⡕⢕⢕⢕⢕⣕⣕⣽⣿⢇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⢝⢿⣿⣿⣧⡕⢕⢕⢕⢕⢕⢕⢕⢕⢕⢕⢕⢕⢕⢕⢱⢕⢕⢕⢕⢕⢝⢷⡕⢕⢕⢕⢕⢕⢕⢕⢕⢜⢳⢕⢕⢕⢕⢕⢕⢕⢕⢕⢕⢕⢕⢕⢕⢜⢕⣵⣿⡿⢇⢕⢕⢕⢕⢕⢕⢕⢕⢕⢕⢕⢕⢕⢕⢕⢕⢕⢕⢕⢕⢕⢕⢕⢕⢕⢕⢕⢕⢕⢕⢕⢕⢕⢕⢕⢕⢕⢕⢕⢕⢕⢕⢕⢕⢕⢕⢕⢕⢕⢕⢕⢕⢕⢕⢕⢕⢕⢞⢕⢕⢕⢕⢕⢕⢕⢕⢕⢕⠑⠕⢕⢜⢟⡿⡿⢟⢗⢕⢷⢗⢝⢿⣿⣿⡿⢿⢏⢕⢕⢕⢕⢕⢕⢕⢕⢕⢕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⢻⢿⣿⣧⣕⢕⢕⢕⢕⢕⢕⢕⢕⢕⢕⢕⢕⢕⢕⢕⢕⢕⢕⢕⢜⢱⣕⢕⢕⢕⢕⢕⢕⢕⢕⢕⢕⡕⢕⢕⢕⢕⢕⢕⢕⢕⢕⢕⢕⢕⢕⣿⣿⢟⢕⢕⢕⢕⢕⢕⢕⢕⢕⢕⢕⢕⢕⢕⢕⢕⢕⢕⢕⢕⢕⢕⢕⢕⢕⢕⢕⢕⢕⢕⢕⢕⢕⢕⢕⢕⢕⢕⢕⢕⢕⢕⢕⢕⢕⢕⢕⢕⢕⢕⢕⢕⢕⢕⢕⢕⢕⢕⢕⢕⣕⣕⣱⣵⣵⣷⢕⢕⢕⠀⢀⢕⢕⢕⢕⢵⢷⢞⢟⢕⢕⢕⢕⢕⢝⣿⣿⡕⢕⢕⢕⢕⢕⢕⢕⢕⢕⢕⢕⢕⢜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⢝⢻⣿⣷⣕⡕⢕⢕⢕⢕⢕⢕⢕⢕⢕⢕⢕⢕⢕⢕⢕⢕⢕⢕⢜⢳⡕⢕⢕⢕⢕⢕⢕⢕⢕⢕⢕⢕⢕⢕⢕⢕⢕⢕⢕⢕⢕⢕⣸⣿⡏⢕⢕⢕⢕⢕⢕⢕⢕⢕⢕⢕⢕⢕⢕⢕⢕⢕⢕⢕⢕⢕⢕⢕⢕⢕⢕⢕⢕⢕⢕⢕⢕⢕⢕⢕⢕⢕⢕⢕⢕⢕⢕⢕⢕⢕⢕⢕⢕⢕⢕⢕⣕⣱⣵⣵⣵⣷⣷⡜⢿⢿⢿⢟⢟⢟⢟⢏⢕⢕⢕⢕⢕⢕⢕⢕⠕⠑⠕⢕⢕⢕⢕⢕⢕⢕⢕⢜⢿⣿⣕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⢜⢝⢿⣷⣧⡕⢕⢕⢕⢕⢕⢕⢕⢕⢕⢕⢕⢕⢕⢕⢕⢕⢕⢕⢜⢕⢕⢕⢕⢕⢕⢕⢕⢕⢕⢕⢕⢕⢕⢕⢕⢕⢕⢕⢕⢕⣿⣿⢕⢕⢕⢕⢕⢕⢕⢕⢕⢕⢕⢕⢕⢕⢕⢕⢕⢕⢕⢕⢕⢕⢕⢕⢕⢕⢕⢕⢕⢕⢕⢕⢕⢕⢕⢕⢕⢕⢕⢕⢕⢕⢕⣕⣕⣕⣵⣵⣷⢷⢾⢿⢟⢟⢟⢝⢝⢝⢝⢕⢕⢕⢕⢕⢕⢕⢕⢕⢕⢕⢕⢕⢕⢕⢕⠕⢕⢄⠀⠀⠑⠕⢕⢕⢕⢕⢕⢕⢜⢿⣿⣧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⢷⣵⡕⡕⢕⢕⢕⢕⢕⢕⢕⢕⢜⢻⣿⣧⡕⢕⢕⢕⢕⢕⢕⢕⢕⢕⢕⢕⢕⢕⢕⢕⢕⢕⢕⢕⢕⢕⢕⢕⢕⢕⢕⢕⢕⢕⢕⢕⢕⢕⢕⢕⢕⢕⢸⣿⡇⣱⣷⣧⣵⣵⣕⣕⣕⣕⣕⣕⣕⡕⢕⢕⢕⣕⣕⣕⣱⣵⣵⢵⢵⢕⢕⢕⢕⢵⢕⢕⢕⢕⢕⢗⢗⢗⢞⢟⢟⢝⢝⢝⢝⢕⢕⢕⢕⢕⢕⢕⢕⢕⢕⢕⢕⢕⢕⢕⢕⢕⢕⢕⢕⢕⢕⢕⢕⢕⢕⢕⢕⢕⠑⠀⠀⠁⢕⢔⢀⠀⢀⢕⢕⢕⢕⢕⢕⢕⢕⢻⣿⣧⢕⢱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⢻⢾⣧⡕⢕⢕⢕⢕⢕⢕⢕⢕⢕⢝⢿⣧⡕⢕⢕⢕⢕⢕⢕⢕⢕⢕⢕⢕⢕⢕⢕⢕⢕⢕⢕⢕⢕⢕⢕⢕⢕⢕⢕⢕⢕⢕⢕⢕⢕⢕⢕⢕⣿⣿⢕⢝⢝⢝⢝⢝⢝⢝⢝⢝⢝⢕⢕⢕⢕⢕⢕⢕⢕⢕⢕⢕⢕⢕⢕⢕⢕⢕⢕⢕⢕⢕⢕⢕⢕⢕⢕⢕⢕⢕⢕⢕⢕⢕⢕⢕⢕⢕⢕⢕⢕⢕⢕⢕⢕⢕⢕⢕⢕⢕⢕⢕⢕⢕⢕⢕⢕⢕⢕⢕⢕⢕⢕⢕⠀⢔⢔⢔⢄⢕⢕⢔⢀⠑⢄⣱⣕⡕⢕⢕⢕⢕⢻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⢝⢟⢷⣇⡕⢕⢕⢕⢕⢕⢕⢕⢕⢝⢻⣧⡕⢕⢕⢕⢕⢕⢕⢕⢕⢕⢕⢕⢕⢕⢕⢕⢕⢕⢕⢕⢕⢕⢕⢕⢕⢕⢕⢕⢕⢕⢕⢕⢕⣸⣿⡇⢕⢕⢕⢕⢕⢕⢕⢕⢕⢕⢕⢕⢕⢕⢕⢕⢕⢕⢕⢕⢕⢕⢕⢕⢕⢕⢕⢕⢕⢕⢕⢕⢕⢕⢕⢕⢕⢕⢕⢕⢕⢕⢕⢕⢕⢕⢕⢕⢕⢕⢕⢕⢕⢕⢕⢕⢕⢕⢕⢕⢕⢕⢕⢕⢕⢕⢕⢕⢕⢕⢕⢕⢕⢕⢀⠁⠑⢕⢕⢕⢕⢑⢕⢔⢕⠜⠟⢿⢧⢕⢕⢕⢜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⢝⢻⢷⣵⡕⢕⢕⢕⢕⢕⢕⢕⢕⢝⢕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⢀⠀⠀⠀⠀⠅⢕⠕⢕⢕⢔⢔⢕⢕⢕⢕⢕⢕⢜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⢝⢻⢧⣕⢕⢕⢕⢕⢕⢕⢕⢕⢜⢕⢕⢕⢕⢕⢕⢕⢕⢕⢕⢕⢕⢕⢕⢕⢕⢕⢕⢕⢕⢕⢕⢕⢕⢕⢕⢕⢕⢕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⢧⣕⢕⢕⢕⢕⢕⢕⢕⢕⢕⢕⢕⢕⢕⢕⢕⢕⢕⢕⢕⢕⢕⢕⢕⢕⢕⢕⢕⢕⢕⢕⢕⢕⢕⢕⢕⣿⣿⡇⢕⢕⢕⢕⢕⢕⢕⢕⢕⢕⢕⢕⢕⢕⢕⢕⢕⢕⢕⢕⢕⢕⢕⢕⢕⢕⢕⢕⢕⢕⢕⢕⢕⢕⢕⢕⢕⢕⢕⢕⢕⢕⢕⢕⢕⠑⢕⢕⢕⢕⢕⢕⢕⢕⢕⢕⢕⢕⢕⢕⢕⢕⢕⢕⢕⢕⢕⢕⢕⢕⢕⢕⢕⢕⢕⢕⢕⢕⢕⢕⢕⢕⢕⢕⢕⢕⢕⢕⢕⢕⢕⢕⢕⢕⢕⢕⢻⣿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⢗⢵⡕⢕⢕⢕⢕⢕⢕⢕⢕⢕⢕⢕⢕⢕⢕⢕⢕⢕⢕⢕⢕⢕⢕⢕⢕⢕⢕⢕⢕⢕⢕⢕⢕⣿⣿⢕⢕⢕⢕⢕⢕⢕⢕⢕⢕⢕⢕⢕⢕⢕⢕⢕⢕⢕⢕⢕⢕⢕⢕⢕⢕⢕⢕⢕⢕⢕⢕⢕⢕⢕⢕⢱⡕⢕⢕⢕⢕⢕⢕⢕⢕⢔⢕⢕⠕⢕⢕⢕⢕⢕⢕⢕⢕⢕⢕⢕⢕⢕⢕⢕⢕⢕⢕⢕⢕⢕⢕⢕⢕⢕⢕⢕⢕⢕⢕⢕⢕⢕⢕⢕⢕⢕⢕⢕⢕⢕⢕⢕⢕⢕⢕⢕⢜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⢕⡕⢕⢕⢕⢕⢕⢕⢕⢕⢕⢕⢕⢕⢕⢕⢕⢕⢕⢕⢕⢕⢕⢕⢕⢕⢕⢕⢕⢕⢕⣿⣿⢕⢕⢕⢕⢕⢕⢕⢕⢕⢕⢕⢕⢕⢕⢕⢕⢕⡕⢕⢕⢕⢕⢕⢕⢕⢕⢕⢕⢕⢕⢕⢕⢕⢕⢕⢱⣷⣿⣇⡕⢕⠕⢕⠑⠑⢑⢁⢅⢔⢔⢕⢕⢕⢕⢕⢕⢕⢕⢕⢕⢕⢕⢕⢕⢕⢕⢕⢕⢔⢕⢕⢕⢕⢕⢕⢕⢕⢕⢕⢳⡕⢕⢕⢕⢕⢕⢕⢕⢕⢕⢕⢕⢕⢕⢕⢕⢕⣷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⢕⢕⢕⢕⢕⣿⣿⢕⢕⢕⢕⢕⢕⢕⢕⢕⢕⢕⢕⢕⢕⢕⢕⢕⣿⣿⣇⢕⢕⢕⢕⢕⢕⢕⢕⢕⢕⢕⢕⢕⢕⢕⢸⣿⣿⣿⣿⣤⡄⢔⢕⢕⢕⢕⢕⢕⢕⢕⢕⢕⢕⢕⢕⢕⢕⢕⢕⢕⢕⢕⢕⢕⢕⢕⢕⢕⢕⢕⢕⢕⢕⢕⢕⢕⢕⢕⢸⣷⡕⢕⢕⢕⢕⢕⢕⢕⢕⢕⢕⢕⢕⢕⢕⢕⢕⢸⣿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⢸⣿⣿⣿⣧⢕⢕⢕⢕⢕⢕⢕⢕⢕⢕⢕⢕⢕⢕⢸⣿⣿⣿⣿⣿⣿⡇⠀⢕⢕⢕⢕⢕⢕⢕⢕⢕⢕⢕⢕⢕⢕⢕⢕⢕⢕⢕⢕⢕⢕⢕⢕⢕⢕⢕⢕⢕⢕⢕⢕⢕⢕⢕⢕⣿⣷⡕⢕⢕⢕⢕⢕⢕⢕⢕⢕⢕⢕⢕⢕⢕⢕⢕⣿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⡟⢕⢕⢕⢕⢕⢕⢕⢕⢕⢕⢕⢕⢕⢕⢕⢕⢸⢿⣿⣿⣿⣧⡕⢕⢕⢕⢕⢕⢕⢕⢕⢕⢕⢕⢕⢜⣿⣿⣿⣿⣿⢿⢗⢆⢕⢕⢕⢕⢕⢕⢕⢕⢕⢕⢕⢕⢕⢕⢕⢕⢕⢕⢕⢕⢕⢕⢕⢕⢕⢕⢕⢕⢕⢕⢕⢕⢕⢕⢕⢕⢻⣿⣧⢕⢕⢕⢕⢕⢕⢕⢕⢕⢕⢕⢕⢕⢕⢕⢕⢻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⡕⢕⢕⢕⣷⣧⣕⡜⠝⢟⢟⢇⢕⢕⢕⢅⠕⢕⢕⢕⠕⠕⢑⢕⣝⡙⢝⢕⣑⣡⣵⣾⣷⡕⢕⢕⢕⢕⢕⢕⢕⢕⢕⢕⢕⢕⢕⢕⢕⢕⢕⢕⢕⢕⢕⢕⢕⢕⢕⢑⠕⢕⢕⢕⢕⢕⢕⢕⢸⣿⣿⣧⢕⢕⢕⢕⢕⢕⢕⢕⢕⢕⢕⢕⢕⢕⢕⢸⣿⣧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⢄⢕⢕⢕⠑⣿⡕⢕⢕⢿⣿⣿⣿⣿⣷⣶⣷⣷⣕⡕⢕⢔⠁⢕⢕⢕⠀⠅⠑⣿⣿⣿⡿⢿⢟⢟⣟⣟⣻⣧⡕⢕⢕⢑⢕⢕⢕⢕⢅⠑⢕⢔⢕⠕⢕⢕⢕⢕⢕⢕⢕⢕⠅⢕⢔⢔⢕⢕⢕⢕⢕⢕⢕⢜⣿⣿⣿⣇⢕⢕⢕⢕⢕⢕⢕⢕⢕⢕⢕⢕⢕⢕⢕⢿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⣿⣿⡕⢕⢸⣽⣵⣷⣷⣵⣽⣽⣻⣿⣿⣧⡕⢕⠀⠕⢕⢔⠀⢀⢿⣯⣵⣷⣿⣿⢿⠿⠿⠿⠟⠏⠅⠕⢕⢕⠑⢕⢕⢕⢕⢕⢁⠕⢕⢔⢅⢁⢕⠑⠕⠕⠕⢑⢑⢑⢕⢕⢕⢕⢕⢕⢕⢕⢕⣿⣿⣿⣿⣇⢕⢕⢕⢕⢕⢕⢕⠀⢕⢕⢕⢕⢕⢕⢸⣿⣇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⠀⢕⢕⢕⠑⢕⢕⢸⣿⢿⠟⠑⢅⠉⠉⠉⠉⠉⠛⠿⣿⣿⣿⣿⣿⣇⢕⠀⠑⢕⢔⠀⢸⣿⣿⠟⠋⠁⠀⠀⠀⠀⠀⠄⢄⢄⢁⢕⢄⠀⠑⠕⢕⢕⢕⢔⢄⠁⠑⠕⢕⢕⢕⢕⢕⢕⢕⢕⢕⢕⢕⢑⢕⢕⢕⢕⢕⣿⣿⣿⣿⣿⡕⢕⢕⢕⢕⢕⢕⢕⢕⢕⢕⢕⢕⢕⢕⣿⣿⡕⢕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⡿⢕⢕⢕⢕⢕⢀⢕⢕⢕⠀⢕⠕⣪⠅⠀⢀⢄⢔⠁⢁⢄⢀⠀⠄⢄⢘⢿⣿⣿⣿⣿⣇⠔⠀⢡⢕⢄⠕⣿⢟⢁⣄⣕⣅⣄⢔⠑⠑⢔⠀⠁⢕⢕⢕⠀⠀⠀⠁⠑⠕⢕⢕⢕⢔⢀⠀⠁⢑⢕⢕⢕⢕⢑⠑⢕⢕⢕⢕⢕⢕⢕⢕⢱⣾⣿⢿⣿⣷⢕⢕⢕⢕⢕⢕⢕⢕⢕⢕⢕⢕⢕⢕⢸⣿⣿⣟⢝⢏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⠕⢕⢕⠀⠀⠔⠑⠀⢄⢕⢱⣷⣷⠕⠁⠁⠀⠀⢱⣷⣧⣿⣿⣿⣿⣿⡇⠀⢕⣇⢕⢄⣿⣷⣿⣿⡏⠟⢟⠑⠀⠀⠱⠀⠀⣱⣵⣕⡕⠀⠀⣤⣄⠀⠀⠁⠕⢕⢕⢔⢔⢕⢕⢁⢀⢀⢀⢅⡕⢕⢕⢕⢕⢕⢕⢕⢸⣿⡇⢕⢻⣿⡇⢕⢕⢕⢕⢕⢕⢕⢕⢸⣇⢕⢕⢕⢕⢝⢿⣿⣷⣧⠀</a:t>
            </a:r>
            <a:br/>
            <a:r>
              <a:t>⢕⢕⢕⢕⢕⢕⢕⢕⢕⢕⢕⢕⢕⢕⢕⢕⢕⢕⢕⢕⢕⢕⢕⢕⢕⢕⢕⢕⢕⢕⢕⢕⢕⢕⢕⢕⢕⢕⢕⢕⢕⢕⢕⢕⢕⢕⢕⢱⢕⣵⣕⣱⣱⣷⣷⣵⣵⣵⣕⣕⡕⢕⢕⢕⢕⢕⢕⢕⢕⢕⢕⢕⢕⢕⢕⢕⢕⢕⢕⢕⢕⢕⢕⢕⢕⢕⢕⢕⢕⢕⢕⢕⢕⢕⢕⢕⢕⢕⢕⢕⢕⢕⢕⢕⢕⢕⢕⢕⢕⢕⢕⢕⢕⢕⢕⢕⢕⢕⢕⢕⢕⢕⢕⢕⢕⢕⢕⢕⢕⣿⡿⣱⣵⡿⢕⢕⠁⢕⢔⠑⢕⢄⠀⢰⡄⠀⢕⣵⣿⢀⢜⡀⢄⢀⢔⠀⣸⣿⣿⣿⣿⣿⣿⣿⣇⠀⢸⣿⠁⢱⣿⣿⣿⣿⣿⡄⢕⢣⣵⣴⢣⢕⢰⣿⣿⣿⠇⢄⣾⣿⣿⣷⣦⣤⣀⠀⠁⠑⠑⠕⢅⢕⠕⠕⢕⢕⡇⢕⢕⢕⢕⢕⢕⢕⢸⣿⡇⢕⢸⣿⡇⢕⢕⢕⢕⢕⢕⢕⢕⢸⣿⣧⡕⢅⢕⢕⠕⢜⢝⢟⠀</a:t>
            </a:r>
            <a:br/>
            <a:r>
              <a:t>⢕⢕⢕⢕⢕⢕⢕⢕⢕⢕⢕⢕⢕⢕⢕⢕⢕⢕⢕⢕⢕⢕⢕⢕⢕⢕⢕⢕⢕⢕⢕⢕⢕⢕⢕⢕⢕⢕⢕⢕⢕⢕⢕⢕⢕⢕⢕⢕⢕⢝⢝⢝⢻⢿⢿⣿⣿⣿⣿⣿⣿⣿⣿⣷⣷⣧⣵⣵⣕⣕⣕⢕⢕⢕⢕⢕⢕⢕⢕⢕⢕⢕⢕⢕⢕⢕⢕⢕⢕⢕⢕⢕⢕⢕⢕⢕⢕⢕⢕⢕⢕⢕⢕⢕⢕⢕⢕⢕⢕⢕⢕⢕⢕⢕⢕⢕⢕⢕⢕⢕⢕⢕⢕⢕⢕⢕⢕⢕⢜⢿⣿⣿⣿⡇⢕⢕⠀⠑⢕⢄⠑⠕⠀⠘⣿⣦⡑⢿⣿⣧⡁⢸⣿⡇⢕⣰⣿⣿⣿⣿⣿⣿⣿⣿⢏⢀⣾⣿⣴⣿⣿⣿⣿⣿⣿⣿⣦⡜⢟⢟⣕⣵⣿⣿⣿⣷⣾⣿⣿⣿⣿⣿⣿⣿⡟⠀⢄⣦⡔⢔⢄⢄⢄⢔⢔⢕⢕⢕⢕⢕⢕⢕⢕⢕⢸⣿⡇⢕⣼⣿⡇⢕⢕⢕⠁⢕⢕⢕⢕⣼⣿⣿⣿⣕⢕⢕⢕⢱⣷⣾⠀</a:t>
            </a:r>
            <a:br/>
            <a:r>
              <a:t>⢕⢕⢕⢕⢕⢕⢕⢕⢕⢕⢕⢕⢕⢕⢕⢕⢕⢕⢕⢕⢕⢕⢕⢕⢕⢕⢕⢕⢕⢕⢕⢕⢕⢕⢕⢕⢕⢕⢕⢕⢕⢕⢕⢕⢕⢕⢕⢕⢕⢕⢕⢕⢕⢕⢕⢕⢝⢝⢝⢝⢝⢟⢟⢟⢿⢿⢿⢿⢿⢿⣿⣿⣿⣷⣷⣷⣵⣕⣕⡕⢕⢕⢕⢕⢕⢕⢕⢕⢕⢕⢕⢕⢕⢕⢕⢕⢕⠕⠕⢕⢕⢕⢕⢕⢕⢕⢕⢕⢕⢕⢕⢕⢕⢕⢅⢕⢅⠑⠑⢕⢕⢕⢕⢕⢕⢕⢕⢕⢕⢕⢕⣿⣿⢕⠕⠀⠀⠀⠁⢕⢕⠀⠀⠀⢹⣿⣿⣿⣿⣿⣿⣷⣵⣵⣾⣿⣿⣿⣿⣿⣿⣿⡿⢋⣠⣾⣿⣿⣿⣿⣿⣿⣿⣿⣿⣿⣿⣿⢿⢿⢿⣿⢿⣿⣝⣻⣿⣿⣿⣿⣿⣿⣿⣿⠕⠀⣸⣟⢗⢕⢕⢕⢕⢕⢕⢜⢕⢕⢕⢕⢕⢕⢕⢕⢸⣿⡇⢕⣿⣿⢕⢕⢕⠁⠀⠕⢕⢕⢱⣿⡟⢜⢝⢿⣷⣕⢕⢕⢜⢻⠀</a:t>
            </a:r>
            <a:br/>
            <a:r>
              <a:t>⢕⢕⢕⠕⠕⠕⠕⠕⢕⢕⢕⢕⢕⢕⢕⢕⢕⢕⢕⢕⢕⢕⢕⢕⢕⢕⢕⢕⢕⢕⢕⢕⢕⢕⢕⢕⢕⢕⢕⢕⢕⢕⢕⢕⢕⢕⢕⢕⢕⢕⢕⢕⢕⢕⢕⢕⢕⢕⢕⢕⢕⢕⢕⢕⢕⢕⢕⢕⢕⢕⢕⢜⢝⢝⢝⢟⢟⢿⢿⢿⢿⣿⣷⣧⣵⣕⣕⣕⡕⢕⢕⢕⢕⢕⢕⢕⢕⢄⠀⠐⢄⠐⠑⢕⢕⢑⠑⠑⠑⠕⢕⢕⢕⢕⢕⢕⢕⢕⢕⢕⢕⢑⢑⢕⠕⢕⢕⢕⢕⢕⣾⣿⢇⠁⠀⠀⢔⣴⣆⢅⠕⠀⠀⠀⠀⢻⣿⣯⣷⣿⣹⣿⣝⣹⣿⣿⣿⣿⣿⣿⣿⣿⣿⣿⣿⣿⣿⣿⣿⣿⣿⣿⣿⣿⣿⣿⣿⣿⣿⣷⡾⡟⢇⢟⢻⢿⣿⣿⣿⣿⣿⣿⣿⡇⠀⢱⡏⢕⢕⢕⣕⣕⣕⣵⢕⢕⢕⢕⢕⢕⢕⠑⢑⢕⢸⣿⡇⢱⣿⡟⢕⢕⠑⠀⠀⠀⢕⢕⣿⣿⢕⢕⢕⢜⢻⢿⣿⣧⣵⣕⠀</a:t>
            </a:r>
            <a:br/>
            <a:r>
              <a:t>⢕⢕⠀⠀⠀⠀⠀⠀⠀⠀⠀⠀⠀⢕⢕⢕⢕⢕⢕⢕⢕⢕⢕⢕⢕⢕⢕⢕⢕⢕⢕⢕⢕⢕⢕⢕⢕⢕⢕⢕⢕⢕⢕⢕⢕⢕⢕⢕⢕⢕⢕⢕⢕⢕⢕⢕⢕⢕⢕⢕⢕⢕⢕⢕⢕⢕⢕⢕⢕⢕⢕⢕⢕⢕⢕⢕⢕⢕⢕⢕⢕⢕⢕⢕⢝⢝⢝⢝⢟⢗⢗⢇⢕⢕⢕⢕⢕⢕⢕⢕⢔⢅⢅⢕⢅⢁⠀⠀⠀⠀⠀⠀⠀⠁⠁⠑⠕⠕⢕⢕⢕⢕⢕⢕⢕⢅⢕⢕⣵⣿⡿⢕⢕⢔⣰⡕⣿⣿⣿⣧⡔⠀⠀⠀⠀⠀⠹⡟⢏⢝⢝⢝⢹⣿⣿⣿⣿⣿⣿⣿⣿⣿⣿⣿⣿⣿⣿⣿⣿⣿⣿⣿⣿⣿⣿⣿⣿⣿⣿⢏⢕⢕⢕⢕⢕⢕⢹⣿⣿⣿⣿⣿⣿⢅⡴⢣⣕⣷⣾⣿⣿⣿⢟⢕⢕⢕⢕⢕⢕⢕⢕⠀⠀⢕⢸⣿⣧⣿⣿⢇⢕⠄⢀⢀⢄⢕⢱⣾⣿⢇⢕⢕⢕⢕⢕⢟⢟⢿⢿⢿⠀</a:t>
            </a:r>
            <a:br/>
            <a:r>
              <a:t>⢕⢕⠑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⢄⢄⢄⢀⢀⢀⢄⢄⢀⢁⢁⢑⢕⢕⢕⢕⢕⢸⣿⣯⣵⣷⣾⣿⣿⣷⣿⡿⢹⣿⡇⢄⠀⠀⠀⢰⣄⢑⢕⢕⢕⢕⢱⣿⣿⣿⣿⣿⣿⣿⣿⣿⣿⢟⣿⣿⣿⣿⣿⣿⣿⣿⣿⣿⣿⣿⣿⣿⣿⣷⣕⢕⢕⢕⢕⣕⣿⣿⣿⣿⣿⣿⣧⣾⢇⢻⣿⣿⣿⡿⢟⢕⢕⢕⢕⢕⢕⢕⢕⢕⢀⢀⢔⢕⢸⣿⣿⣿⢇⣱⡞⢕⢕⢕⢕⣱⣿⡿⢇⢕⢕⢕⢕⢕⢕⢕⢕⢕⢕⢕⠀</a:t>
            </a:r>
            <a:br/>
            <a:r>
              <a:t>⢕⢕⢔⠀⠀⠀⠀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⢟⢟⢏⢝⢕⢜⢝⢝⢕⢜⣿⣷⢕⢕⢔⢀⠀⠝⣿⣷⣵⣱⣼⣿⣿⣿⣿⣿⣿⣿⣿⣿⣿⣿⣕⣿⣿⣿⣿⣿⣿⣿⣿⣿⣿⣿⣿⣿⣿⣿⣿⣿⣿⣷⣿⣿⣿⣿⣿⣿⣿⣿⣿⣿⢕⢕⢕⢜⢟⢏⢕⢕⢕⢕⢕⢕⢕⢕⢕⢕⢕⢕⢕⢕⢕⢸⣿⣟⣵⣾⡿⠑⠁⠀⢅⣵⣿⡟⢕⢕⢕⢕⢕⢕⢕⢕⢕⢕⢕⢕⢕⠀</a:t>
            </a:r>
            <a:br/>
            <a:r>
              <a:t>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⠁⠀⢕⢕⢕⢕⢕⢕⢕⢕⢕⢕⢕⢕⢕⢕⢕⢕⢕⢕⢕⢕⢕⢕⢕⢕⢕⢕⢕⢕⢕⢕⢕⣿⣿⢕⢕⢕⢕⢕⢲⣼⣿⣿⣿⣿⣿⣿⣿⣿⣿⣿⣿⣿⣿⣿⣿⣿⣿⣿⣿⣿⣿⣿⣿⣿⣿⣿⣿⣿⣿⣿⣿⣿⣿⣿⣿⣿⣿⣿⣿⣿⣿⣿⣿⡿⠕⢔⢕⢔⢔⢕⢕⢕⢕⢕⢕⢕⢕⢕⢕⢕⢕⠕⠁⠁⢕⢕⣿⣿⣿⣿⢟⠕⠀⢄⣵⣿⡿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⠀⠑⠑⠀⢕⢕⢕⢕⢕⢕⢕⢕⢕⢕⢕⢕⢕⢕⢕⢕⢕⢕⢕⢕⢕⢕⢕⢕⢕⢕⢕⢕⢕⢕⢕⢕⢻⣿⡇⢕⢕⢕⢕⢜⣿⣿⣿⣿⣿⣿⣿⣿⣿⣿⣿⣿⣿⣿⣿⣿⣿⣿⣿⣿⣿⣿⣿⣿⣿⣿⣿⣿⣿⣿⣿⣿⣿⣿⣿⣿⣿⣿⣿⣿⣿⣿⣿⡿⢕⢕⢕⢅⢕⢕⢕⢕⢕⢕⢕⢕⢕⢕⢕⢕⢕⢕⢀⠀⠀⢕⢕⣿⣿⡿⢏⢕⣰⣵⣾⡿⢏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⢄⢄⢕⢕⢕⢕⢕⢕⢕⢕⢕⢕⢕⢕⢕⢕⢕⢕⢕⢕⢕⢕⢕⢕⢕⢕⢕⢕⢕⢕⢕⢕⢕⢕⢸⣿⡇⢕⢕⢕⢕⢕⢜⣿⣿⣿⣿⣿⣿⣿⣿⣿⣿⣿⣿⣿⣿⣿⣿⣿⣿⣿⣿⣿⣿⣿⣿⣿⣿⣿⣿⣿⣿⣿⣿⣿⣿⣿⣿⣿⣿⣿⣿⣿⢟⢅⢕⢕⢕⢕⢕⢕⢕⢕⢕⢕⢕⢕⢕⢕⢕⢕⢕⠕⢕⠕⢕⢕⢕⣿⣿⣾⣿⣿⡿⢟⢏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⠝⣿⣿⣿⣿⣿⣿⣿⣿⣿⣿⣿⣿⢿⢿⢿⢿⢿⢿⢿⢿⢿⢿⣿⣿⣿⣿⣿⣿⣿⣿⣿⣿⣿⣿⣿⣿⣿⣿⡟⢕⢕⢕⢕⢕⢕⢕⢕⢕⢕⢕⢕⢕⢕⢕⢕⢕⢕⢕⢕⢔⢄⢄⢕⢕⢱⣿⡟⢝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⠕⠕⠕⢕⠑⢕⢕⢕⢕⢕⢕⢕⢕⢕⢕⢕⢕⢕⢕⢕⢕⢕⢕⢕⢕⢕⢕⢕⢕⢕⢕⢕⢕⢕⢕⢕⢕⣿⣿⢕⢕⢕⢕⢕⢕⢕⢜⢿⣿⣿⣿⣿⣿⣿⣿⣿⣿⣷⣿⣿⣇⣿⣷⣱⣿⣿⣿⣿⣿⣿⣿⣿⣿⣿⣿⣿⣿⣿⣿⣿⣿⣿⢟⢝⢔⢕⢕⢕⢕⢕⢕⢕⢕⢕⢕⢕⢕⢕⢕⢕⢕⢕⢕⢕⢅⢕⠕⢕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⠀⠀⢀⢀⠀⠀⠀⠀⢄⠅⠕⢕⢕⢕⢕⢕⢕⢕⢕⢕⢕⢕⢕⢕⢕⢕⢕⢕⢕⢕⢕⢕⢕⢕⢕⢕⢕⢕⢕⢕⢕⢕⢕⢻⣿⡇⢕⢕⢕⢕⢕⢕⢕⢔⢝⢿⣿⣿⣿⣿⣿⣿⣿⣿⣿⣿⣿⣿⣿⣿⣿⣿⣿⣿⣿⣿⣿⣿⣿⣿⣿⣿⣿⣿⣿⣿⢟⢕⢕⢕⢕⢕⢕⢕⢕⢕⢕⢕⢕⢕⢕⢕⢕⢕⢕⢕⢕⢕⢕⠑⢕⢕⢁⠐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⢀⠀⠀⠀⠀⢀⢀⠀⢀⢀⢀⢑⢕⢀⢕⢕⢕⢕⢕⢕⢕⢕⢕⢕⢕⢕⢕⢕⢕⢕⢕⢕⢕⢕⢕⢕⢕⢕⢕⢕⢕⢕⢕⢕⢕⢸⣿⣇⢕⢕⢕⢕⢕⢕⢕⢕⢕⢕⢝⢿⣿⣿⣿⣿⣿⣿⣿⣿⣿⣿⣿⣿⣿⣿⣿⣿⣿⣿⣿⣿⣿⣿⣿⣿⣿⢿⢏⢕⢕⢕⢕⢕⢕⢕⢕⢕⢕⢕⢕⢕⢕⢕⢕⢕⢕⢕⢕⢕⢕⢕⢕⢕⢕⠐⢀⢀⢕⢕⣼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⠁⠁⠀⠁⢀⢀⠁⢑⢄⢄⢕⢕⢕⢕⢕⢕⢕⢕⢕⢕⢕⢕⢕⢕⢕⢕⢕⢕⢕⢕⢕⢕⢕⢕⢕⢕⢕⢕⢕⢕⢕⢕⢕⢕⢕⢕⢕⢕⣿⣿⢕⢕⢕⢕⢕⢕⢕⢕⢕⢕⢕⢕⢜⢝⢿⣿⣿⣿⣿⣿⣿⣿⣿⣿⣿⣿⣿⣿⣿⣿⣿⣿⣿⡿⢟⢏⢕⢕⢕⢕⢕⢕⢕⢕⢕⢕⢕⢕⢕⢕⢕⢕⢕⢕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⠕⢕⢕⢕⢔⠀⠀⢕⠕⠀⠀⢔⢄⢀⢀⢕⢕⠀⠀⢕⢕⢕⢕⢕⢕⢕⢕⢕⢕⢕⢕⢕⢕⢕⢕⢕⢕⢕⢕⢕⢕⢕⢕⢕⢕⢕⢕⢕⢕⢕⢕⢕⢕⢕⢕⢕⢕⢕⢕⢕⣿⣿⢕⢕⢕⢕⢕⢕⢕⢕⢕⢕⢕⢕⢕⢕⢕⢕⢝⢟⢿⣿⣿⣿⣿⣿⣿⣿⣿⣿⣿⢿⢟⢝⢕⢕⢕⢕⢕⢕⢕⢕⢔⢁⠕⢕⢕⢕⢕⢕⢕⢕⢕⢕⢕⢕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⠀⠀⢕⢕⢕⢀⠀⠀⢑⠑⢑⢕⠀⠀⢕⢕⢕⢕⠀⠀⠑⠑⠁⠕⢕⢕⢕⢕⢕⢕⢕⢕⢕⢕⢕⢕⢕⢕⢕⢕⢕⢕⢕⢕⢕⢕⢕⢕⢕⢕⢕⢕⢕⢕⢕⢕⢕⢕⢕⢕⢕⢻⣿⡇⢕⢕⢕⢕⢕⢕⢕⢕⢕⢕⢕⢕⢕⢕⢕⠁⢕⢕⢕⢝⢟⢿⢿⢿⢟⢟⢝⢕⢕⢕⢕⢕⢕⢕⢕⢕⢕⢕⢕⢕⢕⠀⠑⢕⢕⢕⢕⢕⢕⢕⢕⢕⢑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⢔⢔⢔⢕⢕⢕⢕⢕⢄⢔⢕⢕⢕⢕⢕⢕⠀⠀⠀⠀⠀⠀⠀⢄⢔⢔⢕⢕⢕⢕⢕⢕⢕⢕⢕⢕⢕⢕⢕⢕⢕⢕⢕⢕⢕⢕⢕⢕⢕⢕⢕⢕⢕⢕⢕⢕⢕⢕⢕⢕⢕⢜⣿⣷⢕⢕⢕⢕⢕⢕⢕⢕⢕⢕⢕⢕⢕⠕⠀⠑⢕⢕⢕⢕⢕⢕⢕⢕⢕⢕⢕⢕⢕⢕⢕⢕⢕⢕⢕⢕⢕⢕⢕⢕⠁⠀⠀⢕⢕⢕⢕⢕⢕⢕⢕⢕⢕⢕⢕⢕⢕⢕⠑⢔⢕⢕⢕⢕⢕⢕⢕⢕⢕⣿⣿⢕⢕⢕⢕⢕⢕⢕⢕⢕⢕⢕⢕⢕⢕⢕⢕⢕⢵⢵⢵⣕⣕⣕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⠁⠑⠁⢕⢕⢕⢕⢕⢕⢕⢕⢔⢕⢕⢕⢕⢕⢕⢕⢕⢕⢕⢕⢕⢕⢕⢕⢕⢕⢕⢕⢕⢕⢕⢕⢕⢕⢕⢕⢕⢕⢕⢕⢕⢕⢕⢕⢕⢕⢕⢕⢕⢕⢻⣿⡇⢕⢕⢕⢕⢕⢕⢕⢕⢕⢕⢕⢕⠀⠀⠀⠁⠕⢕⢕⢕⢕⢕⢕⢕⢕⢕⢕⢕⢕⢕⢕⢕⢕⢕⢕⢕⢕⠑⠀⠀⠀⠀⢕⢕⢕⢕⢕⢕⢕⢕⢕⢕⢕⢕⢕⢕⢕⢑⢕⢕⢕⢕⢕⢕⢕⢕⢕⢕⣿⣿⢕⢕⢕⢕⢕⢕⢕⢕⢕⢕⢕⢕⢕⢕⢕⢕⢕⢕⢕⢕⢕⢝⢝⢟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⠑⠑⢕⢕⢕⢕⢕⢕⢕⢕⢐⢅⢅⢕⢕⢕⢕⢕⢕⢕⢕⢕⢕⢕⢕⢕⢕⢕⢕⢕⢕⢕⢕⢕⢕⢕⢕⢕⢕⢕⢕⢕⢕⢕⢕⢕⢕⢕⢕⢕⢕⢕⢕⢕⢕⢕⢕⢕⢕⢕⢸⣿⣷⢕⢣⡕⢕⢕⢕⢕⢕⢕⢕⢕⢕⠀⠀⠀⠀⠀⠁⠑⠕⢕⢕⢕⢕⢕⢕⢕⢕⢕⢕⢕⢕⠕⠑⠑⠁⠀⠀⠀⠀⠀⠀⢕⢕⢕⢕⢕⢕⢕⢕⢁⢕⣵⢇⢕⢕⠁⢕⢕⢕⢕⢕⢕⢕⢕⢕⣕⡕⣿⣿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⣵⣷⣷⣷⣷⣵⣵⣵⣕⣕⣕⣿⣿⢕⢕⢝⢕⠀⢕⢕⢕⢕⢕⡕⢕⠀⠀⠀⠀⠀⠀⠀⠀⢄⢕⢕⠑⢕⢕⢕⢕⢕⠑⠑⢕⢕⢄⠀⠀⠀⠀⠀⠀⠀⢀⢕⢕⢕⢕⢕⢕⣱⢕⢕⢜⢕⢕⢕⢕⠕⠕⢕⣕⣵⣵⣷⣷⣿⣿⣿⢇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⡯⣯⣽⣽⣿⣟⣟⣿⡿⣿⡿⢿⢕⢕⢕⢕⠀⢕⢕⢕⢺⡿⢿⢇⠀⠀⠀⠀⠀⠀⠀⢄⡱⢕⠁⠀⠀⠕⢕⢕⠁⠀⠀⢕⢕⡕⢄⠀⠀⠀⠀⠀⠀⢕⢕⣱⢕⢕⢱⢞⢕⠑⢕⢕⢕⢕⢕⢸⠑⢕⢻⢿⣿⣿⣿⣿⡿⣿⣕⣵⣼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⡿⣿⣿⣿⣿⣿⣿⣿⢿⢕⢸⢕⢕⢕⢕⢄⢕⢕⢕⢕⢕⢕⢕⠀⠀⠀⠀⠀⠀⢔⣿⢗⢕⢔⠀⠀⠀⠁⠀⠀⠀⠀⢕⢕⣿⣷⡄⠀⠀⠀⠀⠀⢕⢎⢕⢕⢕⢕⢕⢕⠀⢕⢕⢕⢕⢕⡏⠀⣱⣵⣷⣷⣷⣾⣿⣿⣿⣿⡿⡏⢿⣿⣵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⣾⣿⣿⣽⣯⣽⣽⣿⣿⣯⣵⣕⡕⠁⡕⢕⢕⢕⢕⢕⢕⢕⢕⢕⢕⢕⠀⠀⠀⠀⠀⣰⣿⡟⢕⢕⢕⢔⢀⣀⣄⣄⣠⢗⢕⢕⢕⢸⣿⣷⡄⠀⠀⠀⠀⢕⢕⢕⢕⢕⢕⢕⠑⠀⢕⢕⢕⢕⢸⡇⢀⣼⣿⣿⣿⣿⣿⣿⣿⣿⣿⣿⣷⣮⣟⡿⣿⣷⣵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⢅⠄⠁⢕⠕⢕⢕⢕⢕⢕⢕⢕⢕⢕⢕⢕⢕⢕⢕⢕⢕⢕⢕⢕⢕⢕⢕⢕⢕⢕⢕⢕⢕⢕⢕⢕⢕⣱⣿⣿⢻⣿⣿⣿⣿⣿⣿⣿⣿⣿⡕⠀⡇⢕⢕⢕⢕⢕⢕⢕⢕⢕⢕⢕⠀⠀⠀⠀⣰⣿⢏⢕⢕⢕⢕⢕⣾⣿⣿⣿⢏⣼⣷⡕⢕⢕⢹⣿⣷⡄⠀⠀⠀⢕⢕⢕⢕⢕⢕⢕⢄⠀⢕⢕⢕⢕⣿⢕⢕⣿⣿⣿⣿⣿⣿⣿⣿⣿⣿⣿⣿⣿⣿⣿⣾⣝⢿⣿⣷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⢔⠀⠀⠀⠀⠀⠀⠀⠄⠁⢕⢕⢕⢕⢕⢕⢕⢕⢕⢕⢕⢕⢕⢕⢕⢕⢕⢕⢕⢕⢕⢕⢕⢕⢕⢕⢕⢕⢱⣾⣿⢟⣽⣾⣿⣿⣿⣿⣿⣿⣿⣿⣿⡇⠀⢕⢕⢕⢕⢕⢕⢕⢕⢕⢕⢕⠑⠀⠀⢄⣵⡟⢕⢕⢕⢕⢕⢱⣿⣿⣿⡿⢇⣾⣿⣿⢇⢕⢕⢕⢝⢿⣿⣇⣔⢀⢕⢕⢕⢕⢕⢕⢕⠁⠀⢕⢕⢕⢱⣿⢕⢕⢜⣻⣿⣿⣿⣿⣿⣿⣿⣿⣿⣿⣿⣿⣿⣿⣿⣿⣮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⢕⠐⢀⢔⢕⢕⢕⢕⢕⢕⢕⢕⢕⢕⢕⢕⢕⢕⢕⢕⢕⢕⢕⢕⢕⢕⢕⢕⢕⢕⢕⣵⣿⣿⣵⣿⣿⣿⣿⣿⣿⣿⣿⣿⣿⣿⢟⢕⠀⣾⢕⢕⢕⢕⢕⢕⢕⢕⢕⢕⢄⢔⢕⢕⢕⢕⢕⢕⢕⢕⢵⣿⣿⡿⢏⢕⢕⣿⡿⢇⢕⢕⢕⢕⢕⢕⢝⡝⢕⡕⢕⢕⢕⡇⢕⢕⢕⢁⣔⠑⠑⢕⣾⣿⡕⢕⢸⣿⣿⣿⣿⣿⣿⣿⣿⣿⣿⣿⣿⣿⣿⣿⣿⣿⣿⣿⣞⢿⣿⣧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⢕⢕⢕⢕⢕⢕⢕⢕⢕⢕⢕⢕⢕⢕⢕⢕⢕⢕⢕⢕⢕⢕⢕⢕⢕⢅⢁⢄⢔⢕⢕⢕⢕⢕⢕⢕⢕⢕⢕⢕⢕⢕⢕⢕⢕⢕⢕⢕⢕⢕⢕⢕⢕⢕⢕⢕⢕⢕⣾⣿⣫⣾⣿⣿⣿⣿⣿⣷⣾⣿⣿⣿⣿⣿⡿⢕⠀⣿⡕⢕⢕⣕⠁⢕⢕⠑⢕⠁⣼⣷⢸⣿⣿⣷⣵⣧⡕⢕⢕⠝⠏⠕⠕⠕⢞⢟⢕⢕⢕⢕⢕⣱⣵⣷⣾⢳⣿⣧⢕⢕⢕⣧⢕⢕⢕⠑⣿⡔⠄⢕⣿⣿⡇⠁⢸⣿⣿⣿⣿⣿⣿⣿⣿⣿⣿⣿⣿⣿⣿⣿⣿⣿⣿⣿⣿⣷⡝⣿⣷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⢕⢕⢕⢕⢕⢕⢕⣼⣿⢧⣿⣿⣿⣿⣿⣿⣿⣿⣿⣿⣿⣿⣿⣿⣿⢕⢱⣿⡇⢕⢕⣿⠀⢕⢕⢔⢕⢰⣿⣿⡇⣿⣿⣿⣿⣷⣮⢕⠕⠀⠀⠀⠀⢀⢕⢕⡕⣕⣵⣾⣿⣿⣿⣿⡟⣼⣿⣿⡕⢕⢕⣿⡕⢕⢕⢄⣿⣧⠀⢄⣿⣿⡇⠀⢸⣿⣿⣿⣿⣿⣿⣿⣿⣿⣿⣿⣿⣿⣿⣿⣿⣿⣿⣿⣿⣿⣿⡜⣿⣷⡕⢕⢕⢕⢕⢕⢕⢕⢕⢕⢕⢕⠀</a:t>
            </a:r>
            <a:br/>
            <a:r>
              <a:t>⢕⢕⢕⢔⢕⢕⢕⢕⢕⢕⢕⢕⢕⢕⢕⢕⢕⢕⢕⢕⢕⢕⢕⢕⢕⢕⢕⢕⢕⢕⢕⢕⢕⢕⢕⢕⢕⢕⢕⢕⢕⢕⢕⢕⢕⢕⢕⢕⢕⢕⢕⢕⢕⣕⢕⢕⢕⢕⢕⢕⢕⢕⢕⢕⢕⢕⢕⢕⢕⢕⢕⢕⢕⢕⢕⢕⢕⢕⢕⢕⢕⢕⢕⢕⢕⢕⢕⢕⢕⢕⢕⢕⢕⢕⢕⢕⢕⢕⢕⢕⢕⢕⢑⠑⠀⢕⢕⢕⢕⢕⢕⢕⢕⢕⢕⢕⢕⢕⢕⢕⢕⢕⢕⢕⣸⣿⣏⣿⣿⣿⣿⣿⣿⣿⣿⣿⣿⣿⣿⣿⣿⣿⡏⠀⣸⣿⡇⠕⢸⣿⠀⢕⢕⢄⢁⣾⣿⣿⡇⢸⣿⣿⣿⣿⣿⠕⠀⠀⠀⠀⢀⢕⣱⣾⣿⣿⣿⣿⣿⣿⣿⡿⣱⣿⣿⣿⣇⢕⢕⣿⣿⢕⢕⢕⢸⣿⡔⢕⣿⣿⣷⠀⢕⢜⢟⢿⣿⣿⣿⣿⣿⣿⣿⣿⣿⣿⣿⣿⣿⣿⣿⣿⣿⣿⣿⣿⣜⣿⣷⡕⢕⢕⢕⢕⢕⢕⢕⢕⢕⢕⠀</a:t>
            </a:r>
            <a:br/>
            <a:r>
              <a:t>⢕⢕⢕⢕⢕⢕⢕⢕⢕⢕⢕⢕⢕⢕⢕⢕⢕⢕⢕⢕⢕⢕⢕⢕⢕⢕⢕⢕⢕⢕⢕⢕⢕⢕⢕⢕⢕⢕⢕⢕⢕⢕⢕⢕⢕⢕⢕⣕⢵⢕⢗⢜⢝⢕⢕⢕⢕⢕⢕⢕⢕⢕⢕⢕⢕⢕⢕⢕⢕⢕⢕⢕⢕⢕⢕⢕⢕⢕⢕⢕⢕⢕⢕⢕⢕⢕⢕⢕⢕⢕⢕⢕⢕⢕⢕⢕⢕⢕⢕⢑⠁⠁⠁⢁⢕⢕⢕⢕⢕⢕⢕⢕⢕⢕⢕⢕⢕⢕⢕⢕⢕⢕⢕⢱⣿⡿⣼⣿⣿⣿⣿⣿⣿⣿⣿⣿⣿⣿⣿⡿⢟⢕⢕⢄⣿⣿⣧⢄⣿⣿⠀⢕⢁⢁⣼⣿⣿⣿⣿⢜⣿⣿⣿⣿⢇⠀⠀⠀⠀⠀⢕⣼⣿⣿⣿⣿⣿⣿⣿⣿⡿⣱⣿⣿⣿⣿⣿⡅⢕⢿⣿⡇⢕⢕⢸⣿⣷⢅⣿⣿⣿⢄⢕⢕⣵⣷⣿⣿⣿⣿⣿⣿⣿⣿⣿⣿⣿⣿⣿⣿⣿⣿⣿⣿⣿⣿⣿⡞⣿⣷⢕⢕⢕⢕⢕⢕⢕⢕⢕⢕⠀</a:t>
            </a:r>
            <a:br/>
            <a:r>
              <a:t>⢕⢕⠀⠀⢁⢕⢕⢕⢕⢕⢕⢕⢕⢕⢕⢕⢕⢕⢕⢕⢕⢕⢕⢕⢕⢕⢕⢕⢕⢕⢕⢕⢕⢕⢕⢕⢕⢕⢕⢕⢕⢕⣱⡕⢗⢏⢝⢕⢕⢕⢕⢕⢕⢕⢕⢕⢕⢕⢕⢕⢕⢕⢕⢕⢕⢕⢕⢕⢕⢕⢕⢕⢕⢕⢕⢕⢕⢕⢕⢕⢕⢕⢕⢕⢕⢕⢕⢕⢕⢕⢕⢕⢕⢕⢕⢕⠕⠑⠀⠀⠀⢄⢕⢕⢕⢕⢕⢕⢕⢕⢕⢕⢕⢕⢕⢕⢕⢕⢕⢕⢕⢕⢕⢸⣿⣧⣿⣿⣿⣿⣿⣿⣿⣿⣿⣿⣿⣿⣿⣷⣵⢕⠁⢸⣿⣿⣿⣼⣿⣿⢄⢕⡕⣼⣿⣿⣿⣿⣿⡇⣿⣿⣿⢇⠀⠀⠀⠀⠀⢕⣼⣿⣿⣿⣿⣿⣿⣿⣿⡟⣱⣿⣿⣿⣿⣿⣿⣷⡕⢸⣿⣿⡕⢕⢸⣿⣿⣧⣿⣿⣿⡕⠑⢸⣿⣿⣿⣿⣿⣿⣿⣿⣿⣿⣿⣿⣿⣿⣿⣿⣿⣿⣿⣿⣿⣿⣿⣿⢹⣿⣇⢕⢕⢕⢕⢕⢕⢕⢕⢕⠀</a:t>
            </a:r>
            <a:br/>
            <a:r>
              <a:t>⢕⢕⢔⢀⢅⢕⢕⢕⢕⢕⢕⢕⢕⢕⢕⢕⢕⢕⢕⢕⢕⢕⢕⢕⢕⢕⢕⢕⢕⢕⢕⢕⢕⢕⢕⣕⣕⡵⢕⢜⢎⢕⢕⢕⢕⢕⢕⢕⢕⢕⢕⢕⢕⢕⢕⢕⢕⢕⢕⢕⢕⢕⢕⢕⢕⢕⢕⢕⢕⢕⢕⢕⢕⢕⢕⢕⢕⢕⢕⢕⢕⢕⢕⢕⢕⢕⢕⢕⢕⢕⢕⢕⢕⢕⠅⠁⢄⢄⢄⢔⢔⢕⢕⢕⢕⢕⢕⢕⢕⢕⢕⢕⢕⢕⢕⢕⢕⢕⢕⢕⢕⢕⢕⣼⣿⣿⣿⣿⣿⣿⣿⣿⣿⣿⣿⣿⣿⣿⣿⣿⣿⢕⢀⣿⣿⣿⣿⣿⣿⣿⡕⢱⣿⣿⣿⣿⣿⣿⣿⡇⢸⡿⠕⠀⠀⠀⠀⠀⢔⣼⣿⣿⣿⣿⣿⣿⣿⣿⢏⣼⣿⣿⣿⣿⣿⣿⣿⣿⣷⡜⣿⣿⣿⣇⢕⣿⣿⣿⣿⣿⣿⡇⠀⢸⣿⣿⣿⣿⣿⣿⣿⣿⣿⣿⣿⣿⣿⣿⣿⣿⣿⣿⣿⣿⣿⣿⣿⣿⣧⣿⣿⡕⢕⢕⢕⢕⢕⢕⢕⢕⠀</a:t>
            </a:r>
            <a:br/>
            <a:r>
              <a:t>⢕⢕⢕⢕⢕⢕⢕⢕⢕⢕⢕⢕⢕⢕⢕⢕⢕⢕⢕⢕⢕⢕⢕⢕⢕⢕⢕⢕⢕⣕⣱⢵⢗⢇⢝⢝⢕⢕⢕⢕⢕⢕⢕⢕⢕⢕⢕⢕⢕⢕⢕⢕⢕⢕⢕⢕⢕⢕⢕⢕⢕⢕⢕⢕⢕⢕⢕⢕⢕⢕⢕⢕⢕⢕⢕⢕⢕⢕⢕⢕⡕⢕⢕⢕⢕⢕⢕⢕⢕⠕⠁⠁⠁⠀⢀⢄⢔⢕⢕⢕⢕⢕⢕⢕⢕⢕⢕⢕⢕⢕⢕⢕⢕⢕⢕⢕⢕⢕⢕⢕⢕⢕⢕⣿⣿⢸⣿⣿⣿⣿⣿⣿⣿⣿⣿⣿⣿⣿⣿⣿⣿⠑⣸⣿⣿⣿⣿⣿⣿⣿⣇⣿⣿⣿⣿⣿⣿⣿⣿⣿⢜⠕⠀⠀⠀⠀⠀⢔⣼⣿⣿⣿⣿⣿⣿⣿⣿⢇⣾⣿⣿⣿⣿⣿⣿⣿⣿⣿⣿⣷⣿⣿⣿⣿⣇⢹⣿⣿⣿⣿⣿⣿⠀⢸⣿⣿⣿⣿⣿⣿⣿⣿⣿⣿⣿⣿⣿⣿⣿⣿⣿⣿⣿⣿⣿⣿⣿⣿⣿⡼⣿⣧⢕⢕⢕⢕⢕⢕⢕⢕⠀</a:t>
            </a:r>
            <a:br/>
            <a:r>
              <a:t>⢕⢕⢕⢕⢕⢕⢕⢕⢕⢕⢕⢕⢕⢕⢕⢕⢕⢕⢕⢕⢕⢕⢕⢕⣱⢵⢕⢞⢏⢕⢕⢕⢕⢕⢕⢕⢕⢕⢕⢕⢕⢕⢕⢕⢕⢕⢕⢕⢕⢕⢕⢕⢕⢕⢕⢕⢕⢕⢕⢕⢕⢕⢕⢕⢕⢕⢕⢕⢕⢕⢕⢕⢕⢕⢕⢕⣕⣵⣷⢟⢕⢕⢕⢕⢕⢕⢕⢕⢕⢀⢀⢀⢄⢕⢕⢕⢕⢕⢕⢕⢕⢕⢕⢕⢕⢕⢕⢕⢕⢕⢕⢕⢕⢕⢕⢕⢕⢕⢕⢕⢕⢕⢕⢹⣿⡟⣿⣿⣿⣿⣿⣿⣿⣿⣿⣿⣿⣿⣿⡿⢇⢄⣿⣿⣿⣿⣿⣿⣿⣿⣿⣿⣿⣿⣿⣿⣿⣿⣿⣿⠕⠀⠀⠀⠀⠀⢔⣼⣿⣿⣿⣿⣿⣿⣿⡿⢣⣿⣿⣿⣿⣿⣿⣿⣿⣿⣿⣿⣿⣿⣿⣿⣿⣿⣿⣿⣿⣿⣿⣿⣿⣿⡕⢕⢜⢻⢿⣿⣿⣿⣿⣿⣿⣿⣿⣿⣿⣿⣿⣿⣿⣿⣿⣿⣿⣿⣿⣿⣿⣷⢿⣿⡇⢕⢕⢕⢕⣱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⣕⣵⣷⣿⣿⡷⢏⢕⢕⢕⢕⢕⢕⢕⢕⢕⢕⢕⢕⢕⢕⢕⢕⢕⢕⢕⢕⢕⢕⢕⢕⢕⢕⢕⢕⢕⢕⢕⢕⢕⢕⢕⢕⢕⢕⢕⢕⢕⢕⣱⣿⣿⣿⣇⣿⣿⣿⣿⣿⣿⣿⣿⣿⣿⣿⣿⢏⢕⠁⣼⣿⣿⣿⣿⣿⣿⣿⢿⢿⢿⢿⣿⣿⣿⣿⣿⣿⠇⠀⠀⠀⠀⠀⢄⣼⣿⣿⣿⣿⣿⣿⣿⡟⣵⣿⣿⣿⣿⣿⣿⣿⣿⣿⣿⣿⢟⢏⢝⢏⢝⢻⣿⣿⣿⣿⣿⣿⣿⣿⣿⣇⢀⢕⣱⣾⣿⣿⣿⣿⣿⣿⣿⣿⣿⣿⣿⣿⣿⣿⣿⣿⣿⣿⣿⣿⣿⣿⣿⡞⣿⣷⣱⣵⣾⣿⣿⣟⡿⠀</a:t>
            </a:r>
            <a:br/>
            <a:r>
              <a:t>⠑⠑⠑⠑⠑⠑⠑⠑⠑⠑⠑⠑⠑⠑⠑⠓⠑⠑⠑⠑⠑⠑⠑⠑⠑⠑⠑⠑⠑⠑⠑⠓⠑⠑⠑⠑⠑⠑⠑⠑⠑⠑⠑⠑⠑⠑⠑⠑⠑⠑⠑⠑⠑⠑⠑⠑⠑⠑⠑⠑⠑⠑⠑⠑⠑⠑⠑⠑⠑⠑⠚⠛⠛⠛⠛⠛⠋⠑⠑⠑⠑⠑⠑⠑⠑⠑⠑⠑⠑⠑⠑⠑⠑⠑⠑⠑⠑⠑⠑⠑⠑⠑⠑⠑⠑⠑⠑⠑⠑⠑⠑⠑⠑⠑⠑⠑⠑⠑⠑⠑⠑⠛⠛⠚⠛⠛⠛⠛⠛⠛⠛⠛⠛⠛⠛⠛⠛⠛⠃⠑⠑⠛⠛⠛⠛⠛⠛⠋⠑⠑⠑⠑⠑⠙⠛⠛⠛⠛⠃⠀⠀⠀⠀⠀⠀⠘⠛⠛⠛⠛⠛⠛⠛⠛⠘⠛⠛⠛⠛⠛⠛⠛⠛⠛⠛⠛⠛⠑⠑⠑⠑⠑⠑⠘⠙⠛⠛⠛⠛⠛⠛⠛⠛⠑⠑⠛⠛⠛⠛⠛⠛⠛⠛⠛⠛⠛⠛⠛⠛⠛⠛⠛⠛⠛⠛⠛⠛⠛⠛⠛⠛⠛⠛⠛⠛⠛⠛⠛⠛⠓⠀</a:t>
            </a:r>
            <a:br/>
          </a:p>
        </p:txBody>
      </p:sp>
    </p:spTree>
  </p:cSld>
  <p:clrMapOvr>
    <a:masterClrMapping/>
  </p:clrMapOvr>
</p:sld>
</file>

<file path=ppt/slides/slide7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⢟⢝⢝⢝⢝⢝⢝⢝⢝⢕⢕⢕⢕⢕⢕⢝⢝⢝⢝⢕⢕⢕⢕⢕⢕⢕⢕⢕⢕⢕⢕⢕⢕⢕⢕⢕⢝⢝⢟⢗⢕⢕⢕⢕⢕⢕⢕⢕⢕⢕⢕⢕⢕⢕⢕⢝⢻⣿⣿⣿⣧⡕⢕⢕⢕⢕⢕⢕⢕⢕⢕⢕⢕⢕⢕⢕⢕⢕⢕⢕⢕⢕⢕⢕⢕⢕⢕⢕⢕⢝⢿⣇⢕⢕⢕⢕⢕⢕⢕⢕⢕⢕⢕⢕⢕⢕⢕⢕⢕⢕⢕⢕⢕⢕⢕⢕⢕⢕⢕⢕⢕⢕⢕⢕⢕⢜⣿⢕⢕⢜⣿⡇⢕⢜⢿⣿⡟⢕⢕⢕⢕⢕⢕⢕⢕⢕⢕⢕⢿⣿⢕⢕⢕⣿⣿⣿⡿⢟⢕⢕⢕⢕⢕⣵⣿⡿⢇⢕⢕⢕⢕⢕⢕⢕⢕⢕⢕⢕⢕⢕⢕⢕⢕⢜⢕⣼⣿⡇⢕⣿⣿⢇⢕⢕⢕⢕⢕⢕⢕⢕⢕⢕⢕⢕⢕⢕⢕⢕⣸⡏⢕⢕⢕⢕⢕⢕⢕⢕⢕⢕⢕⡿⢏⢕⢕⢕⢕⢕⢕⢕⢕⢕⢜⢕⢟⢕⢕⢕⢕⠀</a:t>
            </a:r>
            <a:br/>
            <a:r>
              <a:t>⢕⢕⢕⢕⢕⢕⢕⢕⢕⢕⢕⢕⢕⢕⢕⢕⢕⢕⢕⢕⢕⢕⢕⢕⢕⢕⢕⢕⢕⢕⢕⢕⢕⢕⢕⢕⢕⢕⢕⢕⢕⢕⢕⢕⢕⢕⢕⢕⢕⢕⢕⢕⢕⢕⢕⢕⢕⢕⢜⢝⢿⣿⣿⣧⣕⢕⢕⢕⢕⢕⢕⢕⢕⢕⢕⢕⢕⢕⢕⢕⢕⢕⢕⢕⢕⢕⢕⢕⢕⢕⢕⢕⢻⣷⣕⢕⢕⢕⢕⢕⢕⢕⢕⢕⢕⢕⢕⢕⢕⢕⢕⢕⢕⢕⢕⢕⢕⢕⢕⢕⢕⢕⢕⢕⢕⢕⢕⢜⡕⢕⢕⢜⣧⢕⢕⢕⢕⢕⢕⢕⢕⢕⢕⢕⢕⢕⢕⢕⢕⢸⣿⢕⢕⣱⣿⣿⢏⢕⢕⢕⢕⢕⣵⣿⣿⣿⣧⣷⣷⣷⣷⣷⣷⣷⣷⣷⣧⣵⣵⣵⣕⡕⢕⢕⣱⣽⣿⡿⢕⣼⣿⡟⢕⢕⢕⢕⢕⢕⢕⢕⢕⢕⢕⢕⢕⢕⢕⢕⣼⣗⣕⣕⣵⣵⣕⣕⣕⢕⢕⢕⢱⢎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⢝⢿⣿⣷⣧⡕⢕⢕⢕⢕⢕⢕⢕⢕⢕⢕⢕⢕⢕⢕⢕⢕⢕⢕⢕⢕⢕⢕⢕⢕⢕⢜⢹⣧⡕⢕⢕⢕⢕⢕⢕⢕⢕⢕⢕⢕⢕⢕⢕⢕⢕⢕⢕⢕⢕⢕⢕⢕⢕⢕⢕⢕⢕⢕⢕⢕⢱⡕⢕⢕⢜⡕⢕⢕⢕⢕⢕⢕⢕⢕⢕⢕⢕⢕⢕⢕⢕⢕⣿⡕⣱⣿⡿⣷⢕⢕⢕⢕⣵⣿⣿⣿⣿⢿⣟⣻⣿⣿⣽⣽⣿⣯⣽⣿⣿⣟⣻⣿⢿⣿⣿⣿⣿⢿⢏⣱⣾⣿⡟⢕⢕⢕⢕⢕⢕⢕⢕⢕⢕⢕⢕⣕⣕⣕⣱⣿⣿⣿⣿⡿⢿⣿⣿⢿⣿⣿⣷⣾⣇⢕⢕⢕⢕⢕⢕⢕⢕⢕⢕⢇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⢻⢿⣿⣷⣕⢕⢕⢕⢕⢕⢕⢕⢕⢕⢕⢕⢕⢕⢕⢕⢕⢕⢕⢕⢕⡕⢕⢕⢕⢕⢜⢱⣕⢕⢕⢕⢕⢕⢕⢕⢕⢕⢕⢕⢕⢕⢕⢕⢕⢕⢕⢕⢕⢕⢕⢕⢕⢕⢕⢕⢕⢕⢕⢕⢕⢕⢕⢕⢝⢕⢕⢕⢕⢕⢕⢕⢕⢕⢕⢕⢕⢕⢕⢕⢕⣿⣇⣿⣿⢝⣿⢕⢕⢕⣾⣿⣿⣿⣿⣿⣿⣿⣿⣿⣿⣿⣿⣿⣿⡿⢿⢿⢿⣿⣿⣟⣳⣾⢯⢽⣟⣿⢿⣿⣿⣧⣕⡕⢕⢕⢕⢕⢕⢕⢕⢕⣼⣿⡿⢿⣿⣿⢿⣿⣽⣾⢿⢟⣟⣹⣽⣿⣾⣿⣿⣿⣷⣕⢕⢕⢕⢕⢕⣱⡕⢇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⢻⣿⣷⣧⣕⢕⢕⢕⢕⢕⢕⢕⢕⢕⢕⢕⢕⢕⢕⢕⢕⢜⢻⣧⡕⢕⢕⢕⢕⢜⢷⡕⢕⢕⢕⢕⢕⢕⢕⢕⢕⢕⢕⢕⢕⢕⢕⢕⢕⢕⢕⢕⢕⢕⢕⢕⢕⢕⢕⢕⢕⢕⢕⢕⢕⢕⢕⢕⢕⢕⢕⢕⢕⢕⢕⢕⢕⢕⢕⢕⢕⢕⣼⣿⣿⣿⢸⣿⡇⢕⣟⣟⣿⣽⣾⣿⣿⣿⡿⢿⣻⣽⣽⣿⣷⣾⣿⣿⣿⣿⣿⣿⣿⣿⣿⣿⣿⣷⣷⣿⣼⣽⣻⢿⣿⣿⣷⣕⡕⢕⢕⢕⢕⣿⣿⡼⣿⣿⣿⣿⡿⢝⣱⢗⢟⢝⣱⣾⣿⣿⣷⣏⢜⣿⣿⡕⢕⢕⢕⡾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⢻⢿⣿⣷⣕⡕⢕⢕⢕⢕⢕⢕⢕⢕⢕⢜⢕⢕⡕⢕⢕⢸⣿⣧⡕⢕⢕⢕⢕⢻⣧⡕⢕⢕⢕⢕⢕⢕⢕⢕⢕⢕⢕⢕⢕⢕⢕⢕⢕⢕⢕⢕⢕⢕⢕⢕⢕⢕⢕⢕⢕⢕⢕⢕⢕⢕⢕⢕⢕⢕⢕⢕⢕⢕⢕⢕⣱⣵⣾⣿⡿⣻⣷⣷⣮⢿⡇⢸⣿⣿⣿⣿⡿⢟⣯⣷⣿⣿⣿⣿⣿⣿⣿⣿⣿⣿⣿⣿⣿⣿⣿⣿⣿⣿⣿⣿⣿⣿⣿⣿⣿⣿⣷⣽⣻⢿⣿⣷⣕⣕⣼⣿⣿⣿⣝⣿⡿⢏⣵⢏⢕⢕⣱⣷⣿⣿⣿⣿⣿⣿⣿⣸⣿⣿⣧⣾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⢝⢿⣿⣷⣧⡕⢕⢕⢕⢕⢕⢕⢕⢕⢕⢜⢕⢕⡕⢕⢜⢝⢿⣧⡕⢕⢕⢕⢜⢻⣕⢕⢕⢕⢕⢕⢕⢕⢕⢕⢕⢕⢕⢕⢕⢕⢕⢕⢕⢕⢕⢕⢕⢕⢕⢕⢕⢕⢕⢕⢕⢕⢕⢕⢕⢕⢕⢕⢕⢕⢕⣱⣵⣿⣿⡿⣫⣷⣿⣿⣿⣿⣿⣿⣳⢸⣿⣿⣿⣽⣾⣿⣿⣿⣿⣿⣿⣿⣿⣿⣿⣿⣿⣿⣿⣿⣿⣿⣿⣿⣿⣿⣿⣿⣿⣿⣿⣿⣿⡟⢟⢟⢟⢇⢝⢻⣿⣿⣿⡟⢹⣿⣿⢼⢇⢞⢕⢕⢕⣼⣿⣿⣿⣿⣿⣿⣿⣿⣿⣿⣿⣿⣿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⢝⢿⣿⣿⣧⡕⢕⢕⢕⢕⢕⢕⢕⢕⢕⢕⢕⢕⢕⢕⢕⢝⢷⣕⢕⢕⢕⢕⢜⢳⡕⢕⢕⢕⢕⢕⢕⢕⢕⢕⢕⢕⢕⢕⢕⢕⢕⢕⢕⢕⢕⢕⢕⢕⢕⢕⢕⢕⢕⢕⢕⢕⢕⢕⢕⢕⢱⣵⣾⣿⢟⣯⣷⣿⣿⣿⣿⣿⣿⣿⣿⣿⣿⣧⣿⣿⣿⣿⣿⣿⣿⣿⣿⣿⣿⣿⣿⣿⣿⣿⣿⣿⣿⣷⣯⣽⣟⣟⢻⢿⣿⣿⢿⢿⢟⢟⢟⢝⢕⢕⢕⢕⢕⢕⢕⢝⢿⣷⡕⢜⢿⡜⢇⢕⢕⢕⢕⢹⣿⣿⣿⣿⣿⣿⣿⣿⣿⡇⢻⣿⣷⣕⢕⢕⢕⢕⢕⢕⢕⢕⢕⢕⢕⢕⢕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⢜⢻⣿⣿⣧⣕⡕⢕⢕⢕⢕⢕⢕⢕⢕⢕⢕⢕⢕⢕⢕⢝⢧⡕⢕⢕⢕⢕⢝⢇⢕⢕⢕⢕⢕⢕⢕⢕⢕⢕⢕⢕⢕⢕⢕⢕⢕⢕⢕⢕⢕⢕⢕⢕⢕⢕⢕⢕⢕⢕⢕⢕⢕⣵⣿⡿⣟⣵⣿⣿⣿⣿⣿⣿⣿⣿⣿⣿⡿⣿⣿⣿⣿⣿⣿⣿⣿⣿⣿⣿⣿⣿⢿⢿⢿⢟⢟⢟⢟⢏⢝⢕⢕⢜⢕⢝⢕⢕⢕⢕⢕⢕⢕⢕⢕⢕⢕⢕⢕⢕⢕⢕⢕⢕⢕⢝⢷⢕⢜⢇⢕⢕⢕⢕⢕⢕⢜⢻⢿⣿⣿⣿⣿⣿⢟⢕⢕⢜⢻⣿⣧⢕⢕⢕⢕⢕⢕⢕⢕⢕⣕⣵⡿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⢱⢕⢕⢕⢕⢕⢕⢕⢕⢕⢕⢕⢕⢕⢟⢿⣿⣷⣕⡕⢕⢕⢕⢕⢕⢕⢕⢕⢕⢕⢕⢕⢕⢕⢝⢧⡕⢕⢕⢕⢜⢣⡕⢕⢕⢕⢕⢕⢕⢕⢕⢕⢕⢕⢕⢕⢕⢕⢕⢕⢕⢕⢕⢕⢕⢕⢕⢕⢕⢕⢕⢕⣵⣾⣿⢏⡾⡿⢟⢝⢟⢟⢟⢿⢟⢿⢿⣿⢟⢕⢹⡏⢕⢕⢕⢝⢝⢝⢝⢕⢕⢕⢕⢕⢕⢕⢕⢕⢕⢕⢕⢕⢕⢕⢕⢕⢕⢕⢕⢕⢕⢕⢕⢕⢕⢕⢕⢕⢕⢕⢕⢕⢕⢕⢕⢕⢕⢕⢕⢕⠑⢕⢕⢕⢇⢕⢗⢇⢱⢕⣕⣕⣕⡽⢕⢕⣕⣕⣕⣵⣿⣿⢕⢕⢕⢕⢕⢕⢕⣱⣾⢟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⢺⢷⣵⡕⢕⢕⢕⢕⢕⢕⢕⢕⢕⢕⢝⢿⣿⣷⣧⡕⢕⢕⢕⢕⢕⢕⢕⢕⢕⢕⢕⢕⢕⢕⢹⢕⢕⢕⢕⢕⢕⢕⢕⢕⢕⢕⢕⢕⢕⢕⢕⢕⢕⢕⢕⢕⢕⢕⢕⢕⢕⢕⢕⢕⢕⢕⢕⢕⢱⣵⣿⡿⢕⢕⢕⢕⢕⢕⢕⢕⢕⢕⢕⢕⢕⢝⢕⢕⢜⢕⢕⢕⢕⢕⢕⢕⢕⢕⢕⢕⢕⢕⢕⢕⢕⢕⢕⢕⢕⢕⢕⢕⢕⢕⢕⢕⢕⢕⢕⢕⢕⢕⢕⢕⢕⢕⢕⢕⢕⢕⢕⢕⢕⢕⢕⢕⢕⢕⢕⢕⢕⢕⠕⢕⢕⢕⢸⢿⣿⡟⢿⢞⢗⢝⢿⣿⣿⡿⢟⢕⢕⢕⢕⢕⢕⣱⡾⢟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⢝⢻⣷⣕⢕⢕⢕⢕⢕⢕⢕⢕⢕⢕⢝⢻⣿⣿⣧⡕⢕⢕⢕⢕⢕⢕⢕⢕⢕⢕⢕⢕⢕⢜⢕⢕⢕⢕⢕⢕⢕⢕⢕⢕⢕⢕⢕⢕⢕⢕⢕⢕⢕⢕⢕⢕⢕⢕⢕⢕⢕⢕⢕⢕⢕⢱⣿⣿⢏⢕⢕⢕⢕⢕⢕⢕⢕⢕⢕⢕⢕⢕⢕⢕⢕⢕⢕⢕⢕⢕⢕⢕⢕⢕⢕⢕⢕⢕⢕⢕⢕⢕⢕⢕⢕⢕⢕⢕⢕⢕⢕⢕⢕⢕⢕⢕⢕⢕⢕⢕⢕⢕⢕⢕⢕⢕⢕⢕⢕⢕⣕⣱⣵⣵⣷⢕⢕⢕⠕⠔⢔⢀⢕⢸⣽⣿⢿⢏⢕⢕⢕⢕⢕⢝⣿⣷⡕⢕⢕⢕⢕⢵⢟⢏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⢻⣧⣕⢕⢕⢕⢕⢕⢕⢕⢕⢕⢜⢝⢿⣿⣧⣕⢕⢕⢕⢕⢕⢕⢕⢕⢕⢕⢕⢕⢕⢜⢕⢕⢕⢕⢕⢕⢕⢕⢕⢕⢕⢕⢕⢕⢕⢕⢕⢕⢕⢕⢕⢕⢕⢕⢕⢕⢕⢕⢕⣾⣿⢇⢕⢕⢕⢕⢕⢕⢕⢕⢕⢕⢕⢕⢕⢕⢕⢕⢕⢕⢕⢕⢕⢕⢕⢕⢕⢕⢕⢕⢕⢕⢕⢕⢕⢕⢕⢕⢕⢕⢕⢕⢕⢕⢕⢕⢕⢕⢕⢕⢕⢕⢕⢕⣕⣕⣱⣵⣵⣵⡳⢿⢿⢿⢿⢿⢟⢟⢏⢕⢕⢕⠀⢀⢕⢕⢕⢕⢕⠕⢕⢕⢕⢕⢕⢕⢕⢕⢜⢿⣿⣕⡵⢵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⢝⢳⢧⣕⢕⢕⢕⢕⢕⢕⢕⢕⢕⢝⢻⣿⣧⣕⢕⢕⢕⢕⢕⢕⢕⢕⢕⢕⢕⢕⢕⢕⢕⢕⢕⢕⢕⢕⢕⢕⢕⢕⢕⢕⢕⢕⢕⢕⢕⢕⢕⢕⢕⢕⢕⢕⢕⢕⢱⣿⡿⢕⢕⢕⢕⢕⢕⢕⢕⢕⢕⢕⢕⢕⢕⢕⢕⢕⢕⢕⢕⢕⢕⢕⢕⢕⢕⢕⢕⢕⢕⢕⢕⢕⢕⢕⢕⢕⢕⢕⢕⢕⢕⢕⢕⢕⣕⣕⣱⣵⣵⣷⢾⢿⢟⢟⢟⢟⢝⢝⢕⢕⢕⢕⢕⢕⢕⢕⢕⢕⢕⢕⢔⢕⢕⢕⢕⢕⢄⠀⠀⠑⠕⢕⢕⢕⢕⢕⢕⢜⢿⣿⣧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⢝⢳⣧⡕⢕⢕⢕⢕⢕⢕⢕⢕⢜⢝⢿⣷⣕⡕⢕⢕⢕⢕⢕⢕⢕⢕⢕⢕⢕⢕⢕⢕⢕⢕⢕⢕⢕⢕⢕⢕⢕⢕⢕⢕⢕⢕⢕⢕⢕⢕⢕⢕⢕⢕⢕⣼⣿⢧⣵⣵⣵⣕⣕⣕⢕⢕⢕⢕⢕⢕⢕⢕⢕⢕⢕⢕⢕⢕⣕⣕⣕⣕⢕⢕⢕⢕⡕⢕⢕⢕⢕⢵⢵⢵⢷⢗⢗⢗⢗⢞⢟⢏⢝⢝⢝⢝⢕⢕⢕⢕⢕⢕⢕⢕⢕⢕⢕⢕⢕⢕⢕⢕⢕⢕⢕⢕⢕⢕⢕⢕⢕⢕⠕⠀⠁⢕⢔⢀⠀⠀⠁⠑⢕⢕⢕⢕⢕⢕⢻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⢜⢝⢷⣵⡕⢕⢕⢕⢕⢕⢕⢕⢕⢝⢻⣿⣧⡕⢕⢕⢕⢕⢕⢕⢕⢕⢕⢕⢕⢕⢕⢕⢕⢕⢕⢕⢕⢕⢕⢕⢕⢕⢕⢕⢕⢕⢕⢕⢕⢕⢕⢕⢱⣿⡟⢜⢝⢟⢟⢟⢟⢟⢟⢟⢟⢏⢝⢝⢝⢕⢕⢕⢝⢝⢝⢝⢝⢝⢕⢕⢕⢕⢕⢕⢕⢕⢕⢕⢕⢕⢕⢕⢕⢕⢕⢕⢕⢕⢕⢕⢕⢕⢕⢕⢕⢕⢕⢕⢕⢕⢕⢕⢕⢕⢕⢕⢕⢕⢕⢕⢕⢕⢕⢕⢕⢕⢕⢕⢕⠁⢄⢔⢄⢀⢕⢕⢔⢀⠀⢰⣵⣵⡕⢕⢕⢕⢕⢻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⢜⢟⢷⣕⢕⢕⢕⢕⢕⢕⢕⢕⢜⢝⢿⣧⣕⢕⢕⢕⢕⢕⢕⢕⢕⢕⢕⢕⢕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⠀⠁⠕⢕⢕⢕⢕⢕⢕⢕⢕⠘⠟⠻⠇⠁⢑⢕⢕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⢜⢝⢧⣕⢕⢕⢕⢕⢕⢕⢕⢕⢜⢻⣷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⢔⢀⠀⠀⠀⠁⢕⢕⢕⢕⢕⢔⢀⢀⢀⢄⢕⢕⢕⢜⣿⣿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⢕⢱⢕⢕⢕⢕⢕⢕⢕⢕⢕⢝⢷⣕⢕⢕⢕⢕⢕⢕⢕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⣕⡕⢕⢕⢕⢕⢕⢕⢕⢕⢕⢕⢕⢕⢕⢕⢕⢕⢕⢕⢕⢕⢕⢕⢕⢕⢕⢕⢕⢕⢕⢕⢕⢕⢕⢕⢕⢕⢕⢕⢕⢜⢣⢕⢕⢕⢕⢕⢕⢕⢕⢕⢕⢕⢕⢕⢕⢕⢕⢕⢕⢕⢕⢕⢕⢕⢕⢕⣿⣿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⢻⣿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⢗⢧⣕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⢄⢕⢕⢕⢕⢕⢕⢕⢕⢕⢕⢕⢕⢕⢕⢕⢕⢕⢕⢕⢕⢕⢕⢕⢕⢕⢕⢕⢕⢕⢕⢕⢕⡕⢕⢕⢕⢕⢕⢕⢕⢕⢕⢕⢕⢕⢕⢕⢕⢕⢕⢜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⢱⣿⣷⡕⢕⢕⢕⢕⠕⠕⠕⢑⢁⢄⢔⢕⢕⢕⢕⢕⢕⢕⢕⢕⢕⢕⢕⢕⢕⢕⢕⢕⢕⢕⢕⢕⢕⢕⢕⢕⢕⢕⢕⢕⢷⡕⢕⢕⢕⢕⢕⢕⢕⢕⢕⢕⢕⢕⢕⢕⢕⢕⢕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⢕⢕⢕⢕⢕⢕⢕⢕⢕⢕⢕⢕⢕⢕⢕⢕⢕⣷⣷⡕⢕⢕⢕⢕⢕⢕⢕⢕⢕⢕⢕⢕⢕⢕⢕⢸⣿⣿⣿⣧⣁⢄⢄⢔⢐⢕⢕⢕⢕⢕⢕⢕⢕⢕⢕⢕⢕⢕⢕⢕⢕⢕⢕⢕⢕⢕⢕⢕⢕⢕⢕⢕⢕⢕⢕⢕⢕⢕⢕⢸⣷⡕⢕⢕⢕⢕⢕⢕⢕⢕⢕⢕⢕⢕⢕⢕⢕⢕⢸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⢸⣿⣿⣿⡕⢕⢕⢕⢕⢕⢕⢕⢕⢕⢕⢕⢕⢕⢕⢸⣿⣿⣿⣿⣿⣷⡇⠁⢕⢕⢕⢕⢕⢕⢕⢕⢕⢕⢕⢕⢕⢕⢕⢕⢕⢕⢕⢕⢕⢕⢕⢕⢕⢕⢕⢕⢕⢕⢕⢕⢕⢕⢕⢜⣿⣷⡕⢕⢕⢕⢕⢕⢕⢕⢕⢕⢕⢕⢕⢕⢕⢕⢕⣿⣿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⢸⣿⣿⣿⣿⣕⢕⢕⢕⢕⢑⢕⢕⢕⢕⢕⢕⢕⢁⢸⣿⣿⣿⣿⣿⣿⢧⢔⢕⢕⢕⢕⢕⢕⢕⢕⢕⢕⢕⢕⢕⢕⢕⢕⢕⢕⢕⢕⢕⢕⢕⢕⢕⢕⢕⢕⢕⢕⢕⢕⢕⢅⢕⢕⣿⣿⣷⡕⢕⢕⢕⢕⢕⢕⢕⢕⢕⢕⢕⢕⢕⢕⢕⢹⣿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⣷⣕⡘⠝⢟⢻⢷⢕⢕⢕⢕⢕⢕⢕⢕⢕⢑⠕⢁⢜⡟⠟⠏⠝⢕⣕⣵⣷⣧⡕⢕⢕⢕⢕⢕⢕⢕⢕⢕⢕⢕⢕⢕⢕⢕⢕⢕⢕⢕⢕⢑⠁⠅⢑⢕⠕⠕⢕⠑⢑⢅⢕⢕⢕⢸⣿⣿⣷⡕⢕⢕⢕⢕⢕⢕⢕⢕⢕⢕⢕⢕⢕⢕⢜⣿⣷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⢅⢕⢕⢕⠕⣿⡕⢕⢕⣿⣿⣿⣿⣷⣵⣥⣵⣧⡕⢕⢕⢐⠑⢕⢕⢔⠐⠐⢕⣿⣿⣷⣿⣿⢿⢿⢿⢿⢷⢕⢕⢕⢕⠕⢕⢕⢕⢕⢅⠕⢕⢅⢑⢕⢕⢕⢕⢕⢕⢕⢄⠁⢁⢀⢄⢕⢔⢕⢕⢕⢕⢕⢕⢸⣿⣿⣿⣷⢕⢕⢁⢕⢕⢕⢕⢕⢕⢕⢕⢕⢕⢕⢕⢻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⢅⢕⢕⢕⢕⢕⢕⢕⢔⣿⣷⡕⢕⢸⣟⣽⣽⣽⣽⣝⣟⢿⣿⣷⣕⢕⢔⠁⢕⢕⢀⠀⠁⣿⣟⣽⣵⣷⣾⣿⡿⢿⢿⠿⠗⠑⢕⢕⢑⠕⢕⢕⢕⢕⢅⠑⠕⢔⢅⢁⠑⠕⠕⠕⠕⠕⠔⢕⢕⢕⢕⢕⢕⢕⢕⢕⢕⢕⣿⣿⢻⣿⣧⢕⢕⢕⢕⢕⢕⢕⠁⢕⢕⢁⢕⢕⢕⢜⣿⣷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⠁⢕⢕⢕⠁⢕⢕⢸⣿⣿⠿⠕⢜⠛⠛⠙⠙⠛⠻⢿⣿⣿⣿⣿⣷⡕⢔⠀⠕⢕⢀⠐⢹⣿⣿⡿⠟⠁⠀⠀⠀⠀⠄⠄⢀⢀⠑⢕⢀⠁⠕⢕⢕⢕⢕⢄⢁⠑⠕⢕⢕⢔⢔⢔⢔⢕⢕⢕⢕⢕⢕⢕⢕⢕⢕⢕⢕⣿⣿⣿⣿⣿⣇⢕⢕⢕⢕⢕⢕⢔⢕⢕⢕⢕⢕⢕⢕⢻⣿⡇⢕⢕⢕⠀</a:t>
            </a:r>
            <a:br/>
            <a:r>
              <a:t>⢕⢕⢕⢕⢕⢕⢕⢕⢕⢕⢕⢕⢕⢕⢕⢕⢕⢕⢕⢕⢱⢵⣵⣵⣵⣵⣷⣵⣾⣿⣷⣷⣷⣕⣇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⡿⢕⢕⢕⢕⢕⢀⢕⢕⢕⠀⠕⠕⣜⠅⠀⢀⢄⢄⠐⢀⢀⠀⠀⠄⢀⠝⢿⣿⣿⣿⣿⡕⢄⠀⢑⢕⠀⢸⣿⢗⢑⣄⡔⣁⣄⢔⠔⠔⢄⠀⠑⢕⢕⢕⠁⠀⠀⠁⠕⢕⢕⢕⢔⢄⠀⠁⠑⢕⢕⢕⢕⢕⠕⠕⠕⢕⢕⢕⢔⢕⢕⢕⣵⣾⣿⢟⣿⣿⡕⢕⢕⢕⢕⠕⢕⢕⢕⢱⢔⢕⢕⢕⢜⣿⣿⣧⣕⣕⠀</a:t>
            </a:r>
            <a:br/>
            <a:r>
              <a:t>⢕⢕⢕⢕⢕⢕⢕⢕⢕⢕⢕⢕⢕⢕⢕⢕⢕⢕⢕⢕⢕⢕⢕⢝⢝⢻⢿⢿⣿⣿⣿⣿⣿⣿⣿⣿⣿⣿⣷⣵⣵⣕⣕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⠕⢕⢕⠀⠀⠄⠃⠀⢄⢕⢱⣶⣧⢕⠁⠑⠀⠀⢱⣷⣕⣿⣿⣿⣿⣿⡄⠀⢸⡕⢕⢕⣿⣵⣾⣿⡟⠿⢟⠃⠀⠀⢕⠀⠀⣱⣕⣕⡔⠀⠀⣄⢀⠀⠁⠑⠕⢕⢕⢔⢔⢕⢑⢁⢀⠀⠁⠄⢔⢕⢕⢕⢕⢕⢕⢕⣿⣿⡇⢕⢸⣿⡇⢕⢕⢕⢕⠀⢕⢕⢕⢸⣷⡕⢕⢕⢕⢜⢝⢿⣿⣿⠀</a:t>
            </a:r>
            <a:br/>
            <a:r>
              <a:t>⢕⢕⢕⢕⢕⢕⢕⢕⢕⢕⢕⢕⢕⢕⢕⢕⢕⢕⢕⢕⢕⢕⢕⢕⢕⢕⢕⢜⢝⢝⢟⢟⢟⢿⢿⢿⢿⢿⣿⣿⣿⣿⣿⣿⣿⣿⣷⣷⣷⣧⣵⣕⣕⣕⡕⢕⢕⢕⢕⢕⢕⢕⢕⢕⢕⢕⢕⢕⢕⢕⢕⢕⢕⢕⢕⢕⢕⢕⢕⢕⢕⢕⢕⢕⢕⢕⢕⢕⢕⢕⢕⢕⢕⢕⢕⢕⢕⢕⢕⢕⢕⢕⢕⢕⢕⢕⢕⢕⢕⢕⢕⢕⢕⢕⢕⢕⢕⢕⢕⢕⢕⢕⢕⢕⢕⢕⢕⢕⢕⣿⣿⢕⣵⣾⢕⢕⠁⢕⢄⠑⢕⢄⠀⢠⡀⠀⢕⣵⣷⠈⢝⢀⢄⢀⢔⠀⣸⣿⣿⣿⣿⣿⣿⣿⡇⠀⢸⣧⠕⢸⣿⣿⣿⣿⣷⡀⢕⢢⣔⣰⢕⡔⢠⣿⣿⣿⢇⢀⣵⣿⣿⣷⣴⣄⢀⠁⠑⠕⠑⠑⢑⢕⢕⢕⢕⢜⡇⢕⢕⢕⢕⢕⢕⢕⣿⣿⡇⢕⢸⣿⡇⢕⢕⢕⢕⢕⢕⢕⢕⢸⣿⣿⣧⢕⢕⢕⢕⢕⣕⣜⠀</a:t>
            </a:r>
            <a:br/>
            <a:r>
              <a:t>⢕⢕⢕⢕⢕⢕⢕⢕⢕⢕⢕⢕⢕⢕⢕⢕⢕⢕⢕⢕⢕⢕⢕⢕⢕⢕⢕⢕⢕⢕⢕⢕⢕⢕⢕⢕⢕⢕⢕⢕⢕⢜⢝⢝⢝⢟⢟⢟⢿⢿⢿⢿⣿⣿⣿⣿⣿⣷⣷⣷⣵⣵⣵⣕⣕⣕⡕⢕⢕⢕⢕⢕⢕⢕⢕⢕⢕⢕⢕⢕⢕⢕⢕⢕⢕⢕⢕⢕⢕⢕⢕⢕⢕⢕⢕⢕⢕⢕⢕⢕⢕⢕⢕⢕⢕⢕⢕⢕⢕⢕⢕⢕⢕⢕⢕⢕⢕⢕⢕⢕⢕⢕⢕⢕⢕⢕⢕⢕⢜⢿⣿⣿⣿⡇⢕⢕⠀⠑⢕⢄⠑⢕⠀⠘⣷⣔⢘⢿⣿⣧⢑⢸⣷⡎⢇⣰⣿⣿⣿⣿⣿⣿⣿⣿⡇⢀⣾⣟⣰⣿⣿⣿⣿⣿⣿⣷⣄⢜⢻⢟⢕⣰⣿⣿⣿⣯⣷⣿⣿⣿⣿⣿⣿⣿⡟⠀⢀⣴⢄⢄⢅⢁⢄⢄⢕⢸⢕⢕⢕⢕⢕⢕⢕⢕⣿⣿⡇⢕⢸⣿⡇⢕⢕⢕⠁⢕⢕⢕⢕⣾⣿⢻⣿⣷⣕⢕⢕⢜⢻⣿⠀</a:t>
            </a:r>
            <a:br/>
            <a:r>
              <a:t>⢕⢕⢕⢕⢕⢕⢕⢕⢕⢕⢕⢕⢕⢕⢕⢕⢕⢕⢕⢕⢕⢕⢕⢕⢕⢕⢕⢕⢕⢕⢕⢕⢕⢕⢕⢕⢕⢕⢕⢕⢕⢕⢕⢕⢕⢕⢕⢕⢕⢕⢕⢕⢕⢕⢝⢝⢝⢝⢟⢟⢟⢟⢻⢿⢿⢿⢿⢿⢷⢷⢷⡷⢵⡕⣕⡕⢕⡕⢕⢕⢕⢕⢕⢕⢕⢕⢕⢕⢕⢕⢕⢕⢕⢕⢕⢑⠅⠁⢁⢕⢑⢕⢕⢕⢕⢕⢕⢕⢕⢕⢕⢕⢕⢕⢕⢕⢕⢕⢕⢕⢕⢕⢕⢕⢕⢕⢕⢕⢕⢕⢜⣿⣿⢕⠕⠀⠀⠀⠑⢕⢔⠀⠀⠀⢹⣿⣿⣾⣿⣿⣷⣧⣽⣵⣷⣿⣿⣿⣿⣿⣿⣿⡿⠏⢄⣼⣿⣿⣿⣿⣿⣿⣿⣿⣿⣿⣿⣿⣷⣾⣿⣿⣿⣿⣟⢻⣿⣿⣿⣿⣿⣿⣿⣿⠕⠀⣸⡟⢕⢕⢕⢕⢕⢕⢕⢜⢕⢕⢕⢕⢕⢕⢕⢕⢹⣿⡇⢕⣾⣿⢇⢕⢕⠁⠀⠕⢕⢕⣸⣿⡏⢕⢕⢝⣿⣷⣵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⢕⢕⢕⠕⠕⠕⠑⢑⠕⠕⠕⢕⢕⢕⢕⢕⢕⢕⢕⢕⢕⢕⢕⢕⢕⢕⢕⢕⢕⢕⣼⣿⢏⠑⠀⠀⢀⣰⣆⢁⠑⠀⠀⠀⠀⢻⣿⣯⣵⣿⢻⣿⣟⣟⣿⣿⣿⣿⣿⣿⣿⣿⣷⣿⣿⣿⣿⣿⣿⣿⣿⣿⣿⣿⣿⣿⣿⣿⣷⣷⣾⢿⢇⢟⢿⣿⣿⣿⣿⣿⣿⣿⣿⡏⠀⢕⡏⢕⢕⢕⣱⣕⣕⢕⢕⢕⢕⢕⢕⢕⢕⠁⠁⢕⢸⣿⡇⢱⣿⡿⢕⢕⠁⠀⠀⠀⢕⢱⣿⣿⢕⢕⢕⢕⢜⢝⢿⣿⣷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⠔⠄⢄⢀⢀⢀⢑⠀⠁⠑⠕⠕⠕⢕⢕⢕⢕⢕⢕⢕⢕⢕⣱⣾⡿⢏⢕⢄⢄⡕⣾⣿⣿⣧⢔⠀⠀⠀⠀⠁⢹⣿⢏⢜⢝⢟⢻⣿⣿⣿⣿⣿⣿⣿⣿⣿⣿⣿⣿⣿⣿⣿⣿⣿⣿⣿⣿⣿⣿⣿⣿⣿⣿⢟⢕⢕⢕⢕⢕⢕⢹⣿⣿⣿⣿⣿⣿⢁⣴⢗⣕⣷⣾⣿⣿⣿⢟⢕⢕⢕⢕⢕⢕⢕⠕⠀⠀⢕⢸⣿⣇⣾⣿⢇⢕⢄⢀⢀⢄⢕⣱⣿⡿⢇⢕⢕⢕⢕⢕⢕⢕⢕⢝⢏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⢕⢅⢔⢔⢔⢄⢔⢔⢄⢀⢑⢕⢕⢕⢕⢕⢕⢸⣿⣏⣵⣵⣵⣾⣿⣷⣿⡟⢹⣿⡇⢄⠀⠀⠀⢰⣄⢑⢕⢕⢕⢕⢱⣿⣿⣿⣿⣿⣿⣿⣿⣿⣿⢿⣿⣿⣿⣿⣿⣿⣿⣿⣿⣿⣿⣿⣿⣿⣿⣧⡕⢕⢕⢕⢕⢕⣾⣿⣿⣿⣿⣿⣧⣾⢏⢸⣿⣿⣿⡿⢏⢕⢕⢕⢕⢕⢕⢕⢕⢕⢀⢀⢄⢕⢸⣿⣿⣿⢇⣱⡞⢕⢕⢕⢕⣵⣿⡟⢕⢕⢕⢕⢕⢕⢕⢕⢕⢕⢕⢕⠀</a:t>
            </a:r>
            <a:br/>
            <a:r>
              <a:t>⢕⢕⢅⢅⢄⢄⢅⢁⢁⢕⢕⢕⢅⢁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⢿⢟⢟⢟⢝⢝⢟⢏⢕⢸⣿⣧⢕⢕⢄⡀⠀⠜⢿⣵⣵⣵⣵⣿⣿⣿⣿⣿⣿⣿⣿⣿⣿⣿⡕⣿⣿⣿⣿⣿⣿⣿⣿⣿⣿⣿⣿⣿⣿⣿⣿⣿⣷⣷⣷⣾⣿⣿⣿⣿⣿⣿⣿⣿⢇⢕⢕⢜⢟⢏⢕⢕⢕⢕⢕⢕⢕⢕⢕⢕⢕⢕⠕⢕⢕⢸⣿⣟⣵⣾⡿⠕⠀⢀⢰⣾⣿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⢰⣜⣿⣿⣿⣿⣿⣿⣿⣿⣿⣿⣿⣿⣿⣿⣿⣿⣿⣿⣿⣿⣿⣿⣿⣿⣿⣿⣿⣿⣿⣿⣿⣿⣿⣿⣿⣿⣿⣿⣿⣿⣿⣿⣿⡿⠕⢔⢔⢕⢔⢕⢕⢕⢕⢕⢕⢕⢕⢕⢕⢕⢕⠑⠀⠀⢕⢕⣼⣿⣿⣿⢟⠕⢀⢄⣵⣿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⠁⠁⠁⢕⢕⢕⢕⢕⢕⢕⢕⢕⢕⢕⢕⢕⢕⢕⢕⢕⢕⢕⢕⢕⢕⢕⢕⢕⢕⢕⢕⢕⢕⢕⢕⢕⢕⢕⢕⣿⣿⡕⢕⢕⢕⢕⢜⣿⣿⣿⣿⣿⣿⣿⣿⣿⣿⣿⣿⣿⣿⣿⣿⣿⣿⣿⣿⣿⣿⣿⣿⣿⣿⣿⣿⣿⣿⣿⣿⣿⣿⣿⣿⣿⣿⣿⣿⣿⣿⣿⡿⢇⢕⢕⢕⢕⢕⢕⢕⢕⢕⢕⢕⢕⢕⢕⢕⢕⢕⢄⢄⢄⢕⢕⣿⣿⡿⢏⣕⣵⣷⣿⡿⢏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⢔⢔⢔⢕⢕⢕⢕⢕⢕⢕⢕⢕⢕⢕⢕⢕⢕⢕⢕⢕⢕⢕⢕⢕⢕⢕⢕⢕⢕⢕⢕⢕⢕⢕⢕⢕⢕⢸⣿⡇⢕⢕⢕⢕⢕⢸⣿⣿⣿⣿⣿⣿⣿⣿⣿⣿⣿⣿⣿⣿⣿⣿⣿⣿⣿⣿⣿⣿⣿⣿⣿⣿⣿⣿⣿⣿⣿⣿⣿⣿⣿⣿⣿⣿⣿⣿⣿⢟⢕⢕⢕⢕⢕⢕⢕⢕⢕⢕⢕⢕⢕⢕⢕⢕⢕⢕⠕⢕⠕⠕⢕⢕⣿⣿⣿⣿⢿⢟⢟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⠕⠕⢕⢕⢕⢕⢕⢕⢕⢕⢕⢕⢕⢕⢕⢕⢕⢕⢕⢕⢕⢕⢕⢕⢕⢕⢕⢕⢕⢕⢕⢕⢕⢕⢕⢕⢸⣿⣧⢕⢕⢕⢕⢕⢕⢹⣿⣿⣿⣿⣿⣿⣿⣿⣿⣿⣿⣿⡿⢿⢿⢿⢿⢿⢿⢿⢿⣿⣿⣿⣿⣿⣿⣿⣿⣿⣿⣿⣿⣿⣿⣿⣿⣿⡿⢋⢔⢕⢕⢕⢕⢕⢕⢕⢕⢕⢕⢕⢕⢕⢕⢕⢕⢕⢕⢔⢔⢔⢕⢕⢱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⠀⠀⠀⠀⠀⠀⠀⠐⠀⢕⢕⢕⢕⢕⢕⢕⢕⢕⢕⢕⢕⢕⢕⢕⢕⢕⢕⢕⢕⢕⢕⢕⢕⢕⢕⢕⢕⢕⢕⢕⢕⢕⣿⣿⢕⢕⢕⢕⢕⢕⢕⢘⢿⣿⣿⣿⣿⣿⣿⣿⣿⣯⣵⣵⣵⡕⣵⣱⢕⣵⣵⣵⣵⣼⣿⣿⣿⣿⣿⣿⣿⣿⣿⣿⣿⣿⣿⡿⢏⢕⢕⢕⢕⢕⢕⢕⢕⢕⢕⢕⢕⢕⢕⢕⢕⢕⢕⢕⢕⢕⢕⢕⢕⢕⢕⢸⣿⡏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⠀⠀⠀⠀⠀⠀⠀⠀⠀⠀⠀⠀⢀⢑⢕⢕⢕⢕⢕⢕⢕⢕⢕⢕⢕⢕⢕⢕⢕⢕⢕⢕⢕⢕⢕⢕⢕⢕⢕⢕⢕⢕⢕⢕⢕⢕⢻⣿⡇⢕⢕⢕⢕⢕⢕⢅⢑⢹⣿⣿⣿⣿⣿⣿⣿⣿⣿⣿⣿⣿⣾⣷⣾⣿⣿⣿⣿⣿⣿⣿⣿⣿⣿⣿⣿⣿⣿⣿⣿⢟⢏⢕⢕⢕⢕⢕⢕⢕⢕⢕⢕⢕⢕⢕⢕⢕⢕⢕⢕⢕⢕⢕⢑⢕⢕⢅⠀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⠑⠕⠕⠑⠁⠀⠀⠀⢑⢕⢕⢕⢕⢕⢕⢕⢕⢕⢕⢕⢕⢕⢕⢕⢕⢕⢕⢕⢕⢕⢕⢕⢕⢕⢕⢕⢕⢕⢕⢕⢕⢕⢕⢕⢕⢕⢕⢕⢕⢕⢸⣿⣇⢕⢕⢕⢕⢕⢕⢕⢕⢕⢜⢝⢿⣿⣿⣿⣿⣿⣿⣿⣿⣿⣿⣿⣿⣿⣿⣿⣿⣿⣿⣿⣿⣿⣿⣿⣿⣿⡿⢟⢕⢕⢕⢕⢕⢕⢕⢕⢕⢕⢕⢕⢕⢕⢕⢕⢕⢕⢕⢕⢕⢕⢕⢕⢕⢕⢔⢀⢀⢕⢕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⢕⢕⢕⢕⢕⢕⢕⢕⢕⢕⢕⢕⢕⢕⢕⢕⢕⢕⢕⢕⢕⢕⢕⢕⢕⢕⢕⢕⢕⢕⢕⢕⢕⢕⢕⢕⢕⢕⢕⢕⢕⢕⢕⢕⢕⣿⣿⢕⢕⢕⢕⢕⢕⢕⢕⢕⢕⢕⢕⢝⢟⢿⣿⣿⣿⣿⣿⣿⣿⣿⣿⣿⣿⣿⣿⣿⣿⣿⣿⣿⣿⢿⢟⢕⢕⢕⢕⢕⢕⢕⢕⢕⢕⢕⢕⢕⢕⢕⢕⢕⢕⢕⢕⢕⢕⢕⢕⢕⢕⢔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⠕⠕⢕⢕⠕⠑⠕⢕⢕⢕⢕⢕⢐⠐⢅⢄⢅⠑⠐⠐⢅⢅⢕⢕⢕⢕⢕⢕⢕⢕⢕⢕⢕⢕⢕⢕⢕⢕⢕⢕⢕⢕⢕⢕⢕⢕⢕⢕⢕⢕⢕⢕⢕⢕⢕⢕⢕⢕⢕⢕⢕⣿⣿⢕⢕⢕⢕⢕⢕⢕⢕⢕⢕⢕⢕⢕⢕⢕⢜⢝⢻⢿⣿⣿⣿⣿⣿⣿⣿⣿⣿⣿⡿⢟⢟⢝⢕⢕⢕⢕⢕⢕⢕⢔⢁⠕⢕⢕⢕⢕⢕⢕⢕⢕⢕⢕⢕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⠀⠀⠀⠀⢕⢕⢕⢀⢀⠁⢕⢅⢅⢅⢅⢕⢕⢕⢕⢕⢕⢕⢕⢕⢕⢕⢕⢕⢕⢕⢕⢕⢕⢕⢕⢕⢕⢕⢕⢕⢕⢕⢕⢕⢕⢕⢕⢕⢕⢕⢕⢕⢕⢕⢕⢕⢕⢕⢕⢕⢕⢕⢕⢻⣿⡇⢕⢕⢕⢕⢕⢕⢕⢕⢕⢕⢕⢕⢕⢕⢕⠁⢕⢕⢜⢝⢻⢿⣿⣿⢿⢟⢏⢕⢕⢕⢕⢕⢕⢕⢕⢕⢕⢕⢕⢕⢕⠀⠑⢕⢕⢕⢕⢕⢕⢕⢕⢕⢑⢕⢕⢕⢕⢕⢕⢕⢕⢕⢕⢕⢕⢕⢕⢕⢱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⢄⢄⢕⢕⢕⢕⢕⢕⢕⢕⢕⢕⢕⢕⢕⢕⢕⢕⢕⢕⢕⢕⢕⢕⢕⢕⢕⢕⢕⢕⢕⢕⢕⢕⢕⢕⢕⢕⢕⢕⢕⢕⢕⢕⢕⢕⢕⢕⢕⢕⢕⢕⢕⢕⢕⢕⢕⢕⢕⢕⢕⢜⣿⣷⢕⢕⢕⢕⢕⢕⢕⢕⢕⢕⢕⢕⢕⠕⠀⠑⢕⢕⢕⢕⢕⢕⢕⢕⢕⢕⢕⢕⢕⢕⢕⢕⢕⢕⢕⢕⢕⢕⢕⢕⠁⠀⠀⢅⢕⢕⢕⢕⢕⢕⢕⢕⢕⢕⢕⢕⢕⢕⠑⢄⢕⢕⢕⢕⢕⢕⢕⢕⢸⣿⡇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⢕⢕⢕⢕⢕⢕⢕⢕⠀⠀⠀⠑⠕⢕⢕⢕⢕⢕⢕⢕⢕⢕⢕⢕⢕⢕⢕⢕⢕⢕⢕⢕⢕⠑⠀⠀⠀⠀⢕⢕⢕⢕⢕⢕⢕⢕⢕⢕⢕⢕⢕⢕⢕⢑⢕⢕⢕⢕⢕⢕⢕⢕⢕⢸⣿⣧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⢀⠑⢕⢕⢕⢕⢕⢕⢕⢔⢕⢕⢕⢕⢕⢕⢕⢕⢕⢕⢕⢕⢕⢕⢕⢕⢕⢕⢕⢕⢕⢕⢕⢕⢕⢕⢕⢕⢕⢕⢕⢕⢕⢕⢕⢕⢕⢕⢕⢕⢕⢕⢕⢕⢕⢕⢕⢕⢕⢕⢸⣿⣷⢕⢱⡕⢕⠕⢕⢕⢕⢕⢕⢕⢕⠀⠀⠀⠀⠀⠁⠑⠕⢕⢕⢕⢕⢕⢕⢕⢕⢕⢕⢕⢕⢕⠕⠑⠁⠀⠀⠀⠀⠀⠀⢕⢕⢕⢕⢕⢕⢕⢕⢁⢕⣵⢇⢕⢕⠁⢕⢕⢕⢕⢕⢕⢕⢕⢕⣕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⣷⣷⣷⣧⣵⣵⣕⣕⣕⣿⣿⢕⢕⢝⢕⠀⢕⢕⢕⢕⢕⡕⢕⠀⠀⠀⠀⠀⠀⠀⠀⢀⢕⢕⠑⠕⢕⢕⢕⢕⠕⠑⢕⢕⢄⠀⠀⠀⠀⠀⠀⠀⢀⢕⢕⢕⢕⢕⢕⣕⢕⢕⢜⢕⢕⢕⢕⠕⠕⢕⣕⣵⣵⣷⣷⣿⣿⣿⢇⣿⣿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⢕⢕⢕⢕⢕⢕⢕⢕⢕⢕⢕⢕⢕⢕⢕⢕⢕⢕⢕⢕⢕⢕⢕⢕⢸⣿⡯⣿⣽⣽⣿⣟⣟⣿⡿⣿⡿⢿⢕⢕⢕⢕⠀⢕⢕⢕⢺⡿⢿⢇⠀⠀⠀⠀⠀⠀⠀⢄⡕⢕⠑⠀⠀⠕⢕⢕⠁⠀⠀⢕⢕⢕⢄⠀⠀⠀⠀⠀⠀⢕⢕⣱⢕⢕⢕⢞⢕⠑⢕⢕⢕⢕⢕⢸⠑⢕⢻⢿⣿⣿⣿⣿⡿⢿⣕⣵⣼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⡿⣿⣿⣿⣿⣿⣿⣿⢿⢕⢜⢕⢕⢕⢕⢔⢕⢕⢕⢕⢕⢕⢕⠀⠀⠀⠀⠀⠀⢰⣼⡏⢕⢔⠀⠀⠀⠁⠀⠀⠀⠀⢕⢜⢿⣷⡄⠀⠀⠀⠀⠀⢕⢎⢕⢕⢕⢕⢕⢕⠀⢕⢕⢕⢕⢕⡏⠀⣱⣵⣷⣷⣷⣾⣿⣿⣿⣿⡿⡏⣿⣿⣵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⢕⢕⢕⢕⢕⢕⢕⢕⢕⢕⢕⢕⢕⢕⢕⢕⢕⢕⢕⣼⣿⢿⣽⣯⣽⣽⣿⣿⣯⣵⣕⡕⠀⡕⢕⢕⢕⢕⢕⢕⢕⢕⢕⢕⢕⠀⠀⠀⠀⠀⢰⣿⡟⢕⢕⢕⢔⢄⣀⣄⣄⣠⣗⢕⢕⢕⢜⣿⣿⡄⠀⠀⠀⠀⢕⢕⢕⢕⢕⢕⢕⠑⠀⢕⢕⢕⢕⢸⡇⠀⢾⣿⣿⣿⣿⣿⣿⣿⣿⣿⣿⣷⣯⣝⡻⣿⣷⣵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⣕⣱⣵⣷⡾⢿⢇⢕⢕⢕⢕⢕⢕⢕⢕⢕⢅⢄⢕⢕⠕⢕⢕⢕⢕⢕⢕⢕⢕⢕⢕⢕⢕⢕⢕⢕⢕⢕⢕⢕⢕⢕⢕⢕⢕⢕⢕⢕⢕⢕⢕⢕⢕⢕⣱⣿⣿⢿⣿⣿⣿⣿⣿⣿⣿⣿⣿⡕⠀⡇⢕⢕⢕⢕⢕⢕⢕⢕⢕⢕⢕⠀⠀⠀⠀⢰⣿⢏⢕⢕⢕⢕⢕⣵⣿⣿⣿⢯⣱⣷⡕⢕⢕⢸⣿⣷⡄⠀⠀⠀⢕⢕⢕⢕⢕⢕⢕⢕⠕⢕⢕⢕⢕⣿⢕⢕⣿⣿⣿⣿⣿⣿⣿⣿⣿⣿⣿⣿⣿⣿⣿⣾⣝⢿⣿⣷⣕⢕⢕⢕⢕⢕⢕⢕⢕⢕⢕⢕⢕⢕⢕⢕⢕⢕⠀</a:t>
            </a:r>
            <a:br/>
            <a:r>
              <a:t>⢕⢕⠕⠕⢕⢕⢕⢕⢕⢕⢕⢕⢕⢕⢕⢕⢕⢕⢕⢕⢕⢕⢕⢕⢕⢕⢕⢕⢕⢕⢕⢕⢕⢕⢕⢕⢕⢕⢕⢕⢕⢕⢕⢕⢕⢕⢕⢕⢕⢕⢕⢕⢕⢕⢕⢕⢕⢕⢕⢕⢕⢕⢕⢕⢕⢕⢕⢕⢕⢕⣕⣱⣵⣷⣿⢿⢟⢟⢝⢕⢕⢕⢕⢕⢕⢕⢕⢕⢕⢕⢕⢕⢕⢕⢕⢕⠐⠀⠁⢕⢕⢕⢕⢕⢕⢕⢕⢕⢕⢕⢕⢕⢕⢕⢕⢕⢕⢕⢕⢕⢕⢕⢕⢕⢕⢕⢕⢕⢱⣾⣿⢟⣽⣾⣿⣿⣿⣿⣿⣿⣿⣿⣿⣧⠀⢕⢕⢕⢕⢕⢕⢕⢕⢕⢕⢕⠕⠀⠀⢄⣵⢟⢇⢕⢕⢕⢕⣱⣿⣿⣿⡿⢱⣾⣿⣿⢏⢕⢕⢕⢜⢿⣿⣇⣔⢀⢕⢕⢕⡕⢕⢕⢕⠁⠀⢕⢕⢕⢱⣿⢕⢕⢝⣻⣿⣿⣿⣿⣿⣿⣻⣿⣿⣿⣿⣿⣿⣿⣿⣿⣮⡻⣿⣷⡕⢕⢕⢕⢕⢕⢕⢕⢕⢕⢕⢕⢕⢕⢕⢕⠀</a:t>
            </a:r>
            <a:br/>
            <a:r>
              <a:t>⢕⢕⠁⢑⢕⢕⢕⢕⢕⢕⢕⢕⢕⢕⢕⢕⢕⢕⢕⢕⢕⢕⢕⢕⢕⢕⢕⢕⢕⢕⢕⢕⢕⢕⢕⢕⢕⢕⢕⢕⢕⢕⢕⢕⢕⢕⢕⢕⢕⢕⢕⢕⢕⢕⢕⢕⢕⢕⢕⢕⢕⢕⢕⢕⣕⣱⣵⣷⣾⣿⣿⢿⢟⢝⢕⢕⢕⢕⢕⢕⢕⢕⢕⢕⢕⢕⢕⢕⢕⢕⢕⢕⢕⢕⠑⢑⢕⢅⢔⢕⢕⢕⢕⢕⢕⢕⢕⢕⢕⢕⢕⢕⢕⢕⢕⢕⢕⢕⢕⢕⢕⢕⢕⢕⢕⢕⢕⣵⣿⣿⣵⣿⣿⣿⣿⣿⣿⣿⣿⣿⣿⣿⢟⢕⠀⣼⢕⢕⢕⢕⢕⢕⢕⢕⢕⢕⢄⢔⢕⢕⢕⢕⢕⢕⢕⢕⢱⣿⣿⡿⢏⢕⢕⣿⡿⢇⢕⢕⢕⢕⢕⢕⢝⢝⢕⡕⢕⢕⢕⡇⢕⢕⢕⢄⢰⠑⠑⢕⣼⣿⡕⢕⢱⣿⣿⣿⣿⣿⣿⣿⣿⣿⣿⣿⣿⣿⣿⣿⣿⣿⣿⣿⣮⢿⣿⣧⡕⢕⢕⢕⢕⢕⢕⢕⢕⢕⢕⢕⢕⢕⠀</a:t>
            </a:r>
            <a:br/>
            <a:r>
              <a:t>⢕⢕⠁⢕⢕⢕⢕⢕⢕⢕⢕⢕⢕⢕⢕⢕⢕⢕⢕⢕⢕⢕⢕⢕⢕⢕⢕⢕⢕⢕⢕⢕⢕⢕⢕⢕⢕⢕⢕⢕⢕⢕⢕⢕⢕⢕⢕⢕⢕⢕⢕⢕⢕⢕⢕⢕⢕⢕⢕⣱⣵⣵⣷⣿⣿⣿⢿⣿⣿⢿⢕⢕⢕⢕⢕⢕⢕⢕⢕⢕⢕⢕⢕⢕⢕⢕⢕⢕⢕⢕⢕⠁⢐⢔⢕⢕⢕⢕⢕⢕⢕⢕⢕⢕⢕⢕⢕⢕⢕⢕⢕⢕⢕⢕⢕⢕⢕⢕⢕⢕⢕⢕⢕⢕⢕⢕⣾⣿⣫⣾⣿⣿⣿⣿⣿⣷⣿⣿⣿⣿⣿⣿⣿⢕⠀⣿⡕⢕⢕⣵⠀⢕⢕⠑⢕⠁⣼⣧⢸⣿⣿⣷⣵⣧⣗⢕⢕⠝⠏⠕⠕⠕⢞⢟⢕⢕⢕⡕⢕⣱⣵⣷⣾⢣⣿⣧⢕⢕⢕⣧⢕⢕⢕⠁⣿⡔⠄⠕⣿⣿⡇⠁⢸⣿⣿⣿⣿⣿⣿⣿⣿⣿⣿⣿⣿⣿⣿⣿⣿⣿⣿⣿⣿⣷⡝⣿⣷⡕⢕⢕⢕⢕⢕⢕⢕⢕⢕⢕⢕⢕⠀</a:t>
            </a:r>
            <a:br/>
            <a:r>
              <a:t>⢕⢕⠀⠀⢄⢕⢔⢔⢕⢕⢕⢕⢕⢕⢕⢕⢕⢕⢕⢕⢕⢕⢕⢕⢕⢕⢕⢕⢕⢕⢕⢕⢕⢕⢕⢕⢕⢕⢕⢕⢕⢕⢕⢕⢕⢕⢕⢕⢕⢕⢕⢕⢕⣕⣵⣵⣷⣿⣿⣿⣿⣿⣿⣿⡷⢞⢟⢝⢕⢕⢕⢕⢕⢕⢕⢕⢕⢕⢕⢕⢕⢕⢕⢕⢕⢕⢕⢕⢕⢕⢕⢕⢕⢕⢕⢕⢕⢕⢕⢕⢕⢕⢕⢕⢕⢕⢕⢕⢕⢕⢕⢕⢕⢕⢕⢕⢕⢕⢕⢕⢕⢕⢕⢕⢕⣼⣿⢧⣿⣿⣿⣿⣿⣿⣿⣿⣿⣿⣿⣿⣿⣿⣿⢕⢱⣿⡇⢕⢕⣿⠀⢕⢕⢄⢕⢰⣿⣿⡇⢿⣿⣿⣿⣷⣧⢕⠕⠀⠀⠀⠀⢀⢕⢕⡱⣕⣵⣾⣿⣿⣿⣿⡟⣼⣿⣿⡕⢕⢕⣿⡇⢕⢕⢄⢿⣧⠀⠀⣿⣿⡇⠀⢸⣿⣿⣿⣿⣿⣿⣿⣿⣿⣿⣿⣿⣿⣿⣿⣿⣿⣿⣿⣿⣿⣿⡜⣿⣷⡕⢕⢕⢕⢕⢕⢕⢕⢕⢕⢕⢕⠀</a:t>
            </a:r>
            <a:br/>
            <a:r>
              <a:t>⢕⢕⢕⢕⠕⠑⠑⠁⠑⢕⢕⢕⢕⢕⢕⢕⢕⢕⢕⢕⢕⢕⢕⢕⢕⢕⢕⢕⢕⢕⢕⢕⢕⢕⢕⢕⢕⢕⢕⢕⢕⢕⢕⢕⢕⢕⢕⣕⣵⣵⣷⣿⣿⣿⣿⣿⣿⣿⣿⢿⢟⢏⢝⢕⢕⢕⢕⢕⢕⢕⢕⢕⢕⢕⢕⢕⢕⢕⢕⢕⢕⢕⢕⢕⢕⢕⢕⢕⢕⢕⢕⢕⢕⢕⢕⢕⢕⢕⢕⢕⢕⢕⢕⢕⢕⢕⢕⢕⢕⢕⢕⢕⢕⢕⢕⢕⢕⢕⢕⢕⢕⢕⢕⢕⣱⣿⣟⣾⣿⣿⣿⣿⣿⣿⣿⣿⣿⣿⣿⣿⣿⣿⡏⠀⣸⣿⡇⠕⢸⣿⠀⢕⢕⢔⢁⣾⣿⣿⣇⢸⣿⣿⣿⣿⣿⢕⠀⠀⠀⠀⠀⢕⣱⣷⣿⣿⣿⣿⣿⣿⣿⡿⣱⣿⣿⣿⣇⢕⢕⣿⣿⢕⢕⢕⢸⣿⡔⢕⣿⣿⣷⠀⢕⢕⢟⢿⣿⣿⣿⣿⣿⣿⣿⣿⣿⣿⣿⣿⣿⣿⣿⣿⣿⣿⣿⣿⣞⣿⣷⡕⢕⢕⢕⢕⢕⢕⢕⢕⢕⢕⠀</a:t>
            </a:r>
            <a:br/>
            <a:r>
              <a:t>⢕⢕⠀⠁⠀⠀⠀⠀⠀⢕⢕⢕⢕⢕⢕⢕⢕⢕⢕⢕⢕⢕⢕⢕⢕⢕⢕⢕⢕⢕⢕⢕⢕⢕⢕⢕⢕⢕⢕⢕⢕⣕⣕⣵⣷⣾⣿⣿⣿⣿⣿⣿⣿⣿⢿⢟⢏⢝⢕⢕⢕⢕⢕⢕⢕⢕⢕⢕⢕⢕⢕⢕⢕⢕⢕⢕⢕⢕⢕⢕⢕⢕⢕⢕⢕⢕⢕⢕⢕⢕⢕⢕⢕⢕⢕⢕⢕⢕⢕⢕⢕⢕⢕⢕⢕⢕⢕⢕⢕⢕⢕⢕⢕⢕⢕⢕⢕⢕⢕⢕⢕⢕⢕⢱⣿⡿⣼⣿⣿⣿⣿⣿⣿⣿⣿⣿⣿⣿⣿⡿⢟⢝⢕⢄⣿⣿⣿⢄⣿⣿⠀⢕⢑⢁⣼⣿⣿⣿⣿⢜⣿⣿⣿⣿⢇⠀⠀⠀⠀⠀⢕⣼⣿⣿⣿⣿⣿⣿⣿⣿⡿⣱⣿⣿⣿⣿⣿⡕⢕⢿⣿⡇⢕⢕⢸⣿⣷⢅⣿⣿⣿⢄⢕⢕⣵⣾⣿⣿⣿⣿⣿⣿⣿⣿⣿⣿⣿⣿⣿⣿⣿⣿⣿⣿⣿⣿⣿⡞⣿⣷⢕⢕⢕⢕⢕⢕⢕⢕⢕⢕⠀</a:t>
            </a:r>
            <a:br/>
            <a:r>
              <a:t>⢕⢕⠀⠀⢄⢄⢄⢔⢕⢕⢕⢕⢕⢕⢕⢕⢕⢕⢕⢕⢕⢕⢕⢕⢕⢕⢕⢕⢕⢕⢕⢕⢕⢕⢕⣕⣱⣵⣷⣾⣿⣿⣿⣿⣿⣿⣿⣿⡿⢟⢟⢏⢕⢕⢕⢕⢕⢕⢕⢕⢕⢕⢕⢕⢕⢕⢕⢕⢕⢕⢕⢕⢕⢕⢕⢕⢕⢕⢕⢕⢕⢕⢕⢕⢕⢕⢕⢕⢕⢕⢕⢕⢕⢕⢕⢕⢕⢑⢕⢕⢕⢕⢕⢕⢕⢕⢕⢕⢕⢕⢕⢕⢕⢕⢕⢕⢕⢕⢕⢕⢕⢕⢕⢸⣿⡇⣿⣿⣿⣿⣿⣿⣿⣿⣿⣿⣿⣿⣿⣷⣵⡕⠑⢸⣿⣿⣿⣼⣿⣿⢕⢕⡕⣼⣿⣿⣿⣿⣿⡇⢿⣿⣿⢇⠀⠀⠀⠀⠀⢕⣼⣿⣿⣿⣿⣿⣿⣿⣿⡟⣱⣿⣿⣿⣿⣿⣿⣿⡕⢸⣿⣿⡕⢕⢜⣿⣿⣧⣿⣿⣿⡕⠁⢸⣿⣿⣿⣿⣿⣿⣿⣿⣿⣿⣿⣿⣿⣿⣿⣿⣿⣿⣿⣿⣿⣿⣿⣿⣹⣿⣇⢕⢕⢕⢕⢕⢕⢕⢕⢕⠀</a:t>
            </a:r>
            <a:br/>
            <a:r>
              <a:t>⢕⢕⢕⢕⢕⢕⢕⢕⢕⢕⢕⢕⢕⢕⢕⢕⢕⢕⢕⢕⢕⢕⢕⢕⢕⢕⢕⢕⢕⢕⣕⣵⣵⣷⣿⣿⣿⣿⣿⣿⣿⣿⡿⢿⢟⢏⢝⢕⢕⢕⢕⢕⢕⢕⢕⢕⢕⢕⢕⢕⢕⢕⢕⢕⢕⢕⢕⢕⢕⢕⢕⢕⢕⢕⢕⢕⢕⢕⢕⢕⢕⢕⢕⢕⢕⢕⢕⢕⢕⢕⢕⢕⢕⢕⢕⢕⢕⢕⢕⢕⢕⢕⢕⢕⢕⢕⢕⢕⢕⢕⢕⢕⢕⢕⢕⢕⢕⢕⢕⢕⢕⢕⢕⢸⣿⣿⣿⣿⣿⣿⣿⣿⣿⣿⣿⣿⣿⣿⣿⣿⣿⢕⢀⣿⣿⣿⣿⣿⣿⣿⡕⢱⣿⣿⣿⣿⣿⣿⣿⣇⢸⡿⠕⠀⠀⠀⠀⠀⢔⣼⣿⣿⣿⣿⣿⣿⣿⣿⢏⣼⣿⣿⣿⣿⣿⣿⣿⣿⣷⡜⣿⣿⣿⣇⢕⣿⣿⣿⣿⣿⣿⡇⠀⢸⣿⣿⣿⣿⣿⣿⣿⣿⣿⣿⣿⣿⣿⣿⣿⣿⣿⣿⣿⣿⣿⣿⣿⣿⣧⣿⣿⡕⢕⢕⢕⢕⢕⢕⢕⢕⠀</a:t>
            </a:r>
            <a:br/>
            <a:r>
              <a:t>⢕⢕⢕⢑⠑⠕⢑⢕⢕⢕⢕⢕⢕⢕⢕⢕⢕⢕⢕⢕⢕⢕⢕⢕⢕⢕⢕⣱⣷⣾⣿⣿⣿⣿⣿⢿⡿⢿⢟⢟⢏⢕⢕⢕⢕⢕⢕⢕⢕⢕⢕⢕⢕⢕⢕⢕⢕⢕⢕⢕⢕⢕⢕⢕⢕⢕⢕⢕⢕⢕⢕⢕⢕⢕⢕⢕⢕⢕⢕⢕⢕⢕⢕⢕⢕⢕⢕⢕⢕⢕⢕⢕⢔⢕⢕⢕⢕⢕⢕⢕⢕⢕⢕⢕⢕⢕⢕⢕⢕⢕⢕⢕⢕⢕⢕⢕⢕⢕⢕⢕⢕⢕⢕⣿⣿⣹⣿⣿⣿⣿⣿⣿⣿⣿⣿⣿⣿⣿⣿⣿⣿⠑⢸⣿⣿⣿⣿⣿⣿⣿⣇⣿⣿⣿⣿⣿⣿⣿⣿⣿⢸⠕⠀⠀⠀⠀⠀⢔⣼⣿⣿⣿⣿⣿⣿⣿⣿⢇⣾⣿⣿⣿⣿⣿⣿⣿⣿⣿⣿⣷⣿⣿⣿⣿⣇⢹⣿⣿⣿⣿⣿⣿⠀⢜⣿⣿⣿⣿⣿⣿⣿⣿⣿⣿⣿⣿⣿⣿⣿⣿⣿⣿⣿⣿⣿⣿⣿⣿⣿⡼⣿⣧⢕⢕⢕⢕⢕⢕⢕⢕⠀</a:t>
            </a:r>
            <a:br/>
            <a:r>
              <a:t>⢕⢕⢅⠀⠀⢀⢁⢅⢕⢕⢕⢕⢕⢕⢕⢕⢕⢕⢕⢕⢕⢕⣕⣵⣷⣿⣿⣿⡿⢟⢟⢝⢝⢕⢕⢕⢕⢕⢕⢕⢕⢕⢕⢕⢕⢕⢕⢕⢕⢕⢕⢕⢕⢕⢕⢕⢕⢕⢕⢕⢕⢕⢕⢕⢕⢕⢕⢕⢕⢕⢕⢕⢕⢕⢕⢕⢕⢕⢕⢕⢕⢕⢕⢕⢕⢕⢕⢕⢕⢕⢕⢕⢕⢕⢕⢕⢕⢕⢕⢕⢕⢕⢕⢕⢕⢕⢕⢕⢕⢕⢕⢕⢕⢕⢕⢕⢕⢕⢕⢕⢕⢕⢕⢸⣿⡟⣿⣿⣿⣿⣿⣿⣿⣿⣿⣿⣿⣿⣿⡿⢇⢔⣽⣿⣿⣿⣿⣿⣿⣿⣿⣿⣿⣿⣿⣿⣿⣿⣿⣿⠕⠀⠀⠀⠀⠀⢄⣼⣿⣿⣿⣿⣿⣿⣿⡿⢣⣿⣿⣿⣿⣿⣿⣿⣿⣿⣿⣿⣿⣿⣿⣿⣿⣿⣿⣿⣿⣿⣿⣿⣿⣿⡕⠕⢜⢻⢿⣿⣿⣿⣿⣿⣿⣿⣿⣿⣿⣿⣿⣿⣿⣿⣿⣿⣿⣿⣿⣿⣿⣷⢻⣿⡇⢕⢕⢕⢕⣱⣵⣵⠀</a:t>
            </a:r>
            <a:br/>
            <a:r>
              <a:t>⢕⢕⢕⢕⢔⢕⢕⢕⢕⢕⢕⢕⢕⢕⢕⢕⢕⣕⣱⣵⣷⣿⣿⢿⢟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⣿⣿⣇⣿⣿⣿⣿⣿⣿⣿⣿⣿⣿⣿⣿⢟⢕⢑⣸⣿⣿⣿⣿⣿⣿⣿⢿⢿⢿⢿⣿⣿⣿⣿⣿⣿⠇⠀⠀⠀⠀⠀⢄⣼⣿⣿⣿⣿⣿⣿⣿⡿⣵⣿⣿⣿⣿⣿⣿⣿⣿⣿⣿⣿⢟⢏⢝⢏⢝⢻⣿⣿⣿⣿⣿⣿⣿⣿⣿⣧⢀⢕⢱⣾⣿⣿⣿⣿⣿⣿⣿⣿⣿⣿⣿⣿⣿⣿⣿⣿⣿⣿⣿⣿⣿⣿⣿⡟⣿⣷⣱⣵⣾⣿⣿⣟⡿⠀</a:t>
            </a:r>
            <a:br/>
            <a:r>
              <a:t>⠑⠑⠑⠑⠑⠑⠑⠑⠑⠑⠑⠑⠑⠑⠓⠛⠛⠛⠛⠛⠛⠙⠑⠑⠑⠑⠑⠑⠑⠑⠑⠑⠑⠑⠑⠑⠑⠑⠑⠑⠑⠑⠑⠑⠑⠑⠑⠑⠑⠑⠑⠑⠑⠑⠑⠑⠑⠑⠑⠑⠑⠑⠑⠑⠑⠑⠑⠑⠑⠑⠑⠓⠚⠛⠃⠑⠑⠑⠑⠑⠑⠑⠑⠑⠑⠑⠑⠑⠑⠑⠑⠑⠑⠑⠑⠑⠑⠑⠑⠑⠑⠑⠑⠑⠑⠑⠑⠑⠑⠑⠑⠑⠑⠑⠑⠑⠑⠑⠑⠑⠑⠛⠛⠚⠛⠛⠛⠛⠛⠛⠛⠛⠛⠛⠛⠛⠛⠛⠃⠃⠑⠛⠛⠛⠛⠛⠛⠛⠑⠑⠑⠑⠑⠙⠛⠛⠛⠛⠃⠀⠀⠀⠀⠀⠀⠘⠛⠛⠛⠛⠛⠛⠛⠛⠘⠛⠛⠛⠛⠛⠛⠛⠛⠛⠛⠛⠛⠑⠑⠑⠑⠑⠑⠘⠙⠙⠛⠛⠛⠛⠛⠛⠛⠑⠑⠛⠛⠛⠛⠛⠛⠛⠛⠛⠛⠛⠛⠛⠛⠛⠛⠛⠛⠛⠛⠛⠛⠛⠛⠛⠛⠙⠛⠛⠛⠛⠛⠛⠛⠓⠀</a:t>
            </a:r>
            <a:br/>
          </a:p>
        </p:txBody>
      </p:sp>
    </p:spTree>
  </p:cSld>
  <p:clrMapOvr>
    <a:masterClrMapping/>
  </p:clrMapOvr>
</p:sld>
</file>

<file path=ppt/slides/slide7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⢝⢝⢝⢝⢝⢝⢝⢕⢕⢝⢝⢕⢜⢕⢝⢝⢝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⣧⢕⢕⢕⢕⢕⢕⢕⢝⣿⡇⢕⢕⢕⢕⢕⢕⢸⣿⡗⢕⢕⢕⢕⢕⢕⢕⢸⣿⣽⣿⣿⣿⢟⢫⢜⢕⢞⢏⣱⣾⣿⡟⢕⣗⢕⢕⢕⢕⢕⢕⢕⢕⢕⢕⢕⢕⢕⢸⣿⣿⣿⣿⡇⢕⣿⣿⢕⢕⢕⢕⢕⢕⢕⢕⢕⢕⢕⢕⢕⢕⢕⢸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⡕⢕⢕⢕⢕⢕⢕⢕⢜⣿⢕⢕⢕⢕⢕⢕⢕⣿⣇⢕⢕⢕⢕⢕⢕⢕⢕⣽⣿⣿⢟⢱⢕⢕⢕⢕⣱⣾⣿⣿⣿⣷⣿⣷⣷⣷⣷⣷⣷⣷⣧⣵⣵⣵⣕⡕⢱⣼⣿⣿⣿⡿⢕⣸⣿⡿⢕⢕⢕⢕⢕⢕⢕⢕⢕⢕⢕⢕⢕⢕⢕⢕⢕⣕⣵⣾⣧⣵⣵⣕⣕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⡕⢕⢕⢕⢕⢕⢕⢕⢻⡇⢕⢕⢕⢕⢕⢕⢸⣿⢕⢕⢕⢕⢕⢕⢕⣱⣿⡿⢕⢏⢕⢕⢕⣱⣾⣿⣿⣿⢿⣟⣿⣿⣯⣽⣽⣿⣽⣽⣿⣿⣟⣻⣿⢿⣿⣿⣿⣿⣿⢟⢕⣵⣿⡿⢕⢕⢕⢕⢕⢕⢕⢕⢕⢕⢕⣱⣵⣵⣵⣵⣾⣿⣿⢿⣟⣟⣟⣟⣿⢿⣿⣷⣧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⢕⢕⢕⢕⢕⢕⢜⣧⢕⢕⢕⢕⢕⢕⢜⣿⡇⢕⢕⢕⢕⢕⣱⣿⣿⣵⡇⢜⢕⢕⣼⣿⣿⢿⣷⣿⣿⣿⣿⣿⣿⣿⣿⣿⣿⣿⡿⢿⢿⢿⣿⣿⣷⣾⣿⣯⣕⣳⢿⣿⣿⣧⣕⡕⢕⢕⢕⢕⢕⢕⢕⢱⣿⣿⣿⣿⣿⣿⣿⣽⣾⡟⢟⣝⣽⢽⢷⢗⢾⢯⡻⣿⣷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⡕⢕⢕⢕⢕⢕⢕⢹⡇⢕⢕⢕⣱⣷⣿⣿⡇⣯⡕⡜⢕⣞⣟⣫⣷⣿⣿⣿⣿⣿⢿⣟⣻⣽⣽⣿⣷⣾⣿⣿⣿⣿⣿⣿⣿⣿⣿⣿⣷⣾⣿⣼⣝⡻⢿⣿⣷⣷⣕⡕⢕⢕⢕⢸⣿⣧⢻⣿⣿⣿⣿⢻⣱⡵⢟⢏⢕⢕⢱⣕⣱⣷⣞⡺⣿⣷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⣷⣕⢕⢕⢕⢕⢕⢕⢕⢕⢕⢕⢕⢕⢕⢕⢕⢕⢕⢕⢕⢕⢕⢕⢕⢕⢕⢕⢕⢕⢕⢜⢕⢕⢕⢕⢕⢕⢕⢕⢕⢕⢕⢕⢕⢕⢕⢜⣿⣧⣷⣿⡿⣟⣽⣾⣷⣿⣿⡇⣾⣿⣿⣿⣿⣿⢿⣻⣽⣾⣿⣿⣿⣿⣿⣿⣿⣿⣿⣿⣿⣿⣿⣿⣿⣿⣿⣿⣿⣿⣿⣿⣿⣿⣷⣾⣽⣻⢿⣿⣧⣕⣱⣿⣿⣿⣷⣻⣿⡿⢹⢾⢏⢕⢕⡕⣗⣼⣿⣿⣿⣿⣿⣧⣿⣿⣮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⣷⣕⢕⢕⢕⢕⢕⢕⢕⢕⢕⢕⢕⢕⢕⢕⢕⢕⢕⢕⢕⢕⢕⢕⢕⢕⢕⢕⢕⢕⢕⢕⢕⢕⢕⢕⢕⢕⢕⢕⢕⢕⢕⢕⣵⣾⣿⣿⢟⣽⣾⣿⣿⣿⣿⣿⡻⡕⣿⣿⣿⣿⣫⣷⣿⣿⣿⣿⣿⣿⣿⣿⣿⣿⣿⣿⣿⣿⣿⣿⣿⣿⣿⣿⣿⣿⣿⣿⣿⣿⣿⣟⡟⢻⢝⢟⢇⢝⢻⣿⣿⣿⢏⢿⣿⡇⡯⡕⢏⢕⢕⣵⣳⣿⣿⣿⣿⣿⣿⣿⣿⣿⢽⣿⣧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⢻⣧⡕⢕⢕⢕⢕⢕⢕⢕⢕⢕⢕⢕⢕⢕⢕⢕⢕⢕⢕⢕⢕⢕⢕⢕⢕⢕⢕⢕⢕⢕⢕⢕⢕⢕⢕⢕⢕⢕⣕⣵⣿⡿⣿⣵⣿⣿⣿⣿⣿⣿⣿⣿⣿⣿⣿⣼⣿⣿⣿⣿⣿⣿⣿⣿⣿⣿⣿⣿⣿⣿⣿⣿⣿⣿⣿⣿⣟⣟⣿⣿⣿⣿⣿⣿⣿⡿⢿⢟⢏⢕⢕⢕⢕⢕⢕⢕⢱⢝⢿⣇⢕⢻⣧⢕⢕⢕⢕⢕⢕⢻⣿⣿⣿⣿⣿⣿⣿⣿⡿⢕⢝⢿⣿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⢷⣕⢕⢕⢕⢕⢕⢕⢕⢕⢕⢕⢕⢕⢕⢕⢕⢕⢕⢕⢕⢕⢕⢕⢕⢕⢕⢕⢕⢕⢕⢕⢕⢕⢕⢕⢸⣾⣿⡿⡫⣾⣿⣿⣿⣿⣿⣿⣿⣿⣿⣿⣿⣿⣿⣿⣿⣿⣿⣿⣿⣿⣿⣿⣿⣿⣿⣿⣿⣿⡿⢿⣿⣿⢟⢟⢿⣿⣿⣟⢷⣹⢟⢏⢕⢕⢕⢕⢕⢕⢕⢕⢕⢕⢕⢕⢕⢕⢕⢝⢧⢕⢝⢕⢕⢕⢕⢕⢕⢕⢟⢟⢿⣿⣿⣿⡿⢟⢕⢕⢕⢜⢻⣿⣧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⢟⢣⡕⢕⢕⢕⢕⢕⢕⢕⢕⢕⢕⢕⢕⢕⢕⢕⢕⢕⢕⢕⢕⢕⢕⢕⢕⢕⢕⢕⢕⢕⢕⢕⣱⣿⡿⢏⢷⢹⢹⢿⣿⣿⣿⣿⣿⣿⡿⢟⢿⢹⣿⣿⣿⢿⢿⢟⢟⢻⢿⢟⢟⢿⢟⢝⢕⢕⢕⢕⢕⢜⢕⢕⢕⢸⣿⡟⢇⢕⢝⢕⢕⢕⢕⢕⢕⢕⢕⢕⢕⢕⢕⢕⢕⢕⢕⢕⢕⢕⢕⢅⢕⠕⢕⢕⢕⢇⢕⢕⢵⣕⣕⣕⣕⢕⢕⣱⣵⣵⣷⣾⣿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⢇⢕⢕⢕⢕⢕⢕⢕⢕⢕⢕⢕⢕⢕⢕⢕⢕⢕⢕⢕⢕⢕⢕⢕⢕⢕⢕⢕⢕⢱⣾⣿⢟⢕⢕⢕⢕⢕⢕⢜⢻⣿⢇⢕⢕⢕⢕⢕⢝⢏⢏⡇⢕⢕⢕⢕⢕⢕⢕⢕⢜⢕⢕⢕⢕⢕⢕⢕⢕⢕⢕⢕⢸⡟⢕⢕⢕⢕⢕⢕⢕⢕⢕⢕⢕⢕⢕⢕⢕⢕⢕⢕⢕⢕⢕⢕⢕⢕⢕⢕⠀⠀⢁⠕⢕⢕⢕⢱⣟⣟⡕⢞⢝⢕⢝⢿⣿⣿⡏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⡕⢕⢕⢕⢕⢕⢕⢕⢕⢕⢕⢕⢕⢕⢕⢕⢕⢕⢕⢕⢕⢕⢕⢕⢕⢕⣵⣿⡿⢇⢕⢕⢕⢕⢕⢕⢕⢕⢕⢝⢕⢕⢕⢕⢕⢕⢕⢕⢕⢕⢕⢕⢕⢕⢕⢕⢕⢕⢕⢕⢕⢕⢕⢕⢕⢕⢕⢕⢕⢕⢎⢕⢕⢕⢕⢕⢕⢕⢕⢕⢕⢕⢕⢕⢕⢕⢕⢕⢕⢕⢕⢕⣕⣵⣵⡧⢕⢕⠀⠀⠑⢔⢀⢕⢕⢟⢝⢝⢕⢕⢕⢕⢕⢕⢝⣿⣿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⢱⢕⢕⢕⢕⢕⢕⢕⢕⢕⢕⢕⢕⢕⢕⢕⢕⢕⢕⢕⢕⢕⢕⢕⢱⣿⣿⢕⢕⢕⢕⢕⢕⢕⢕⢕⢕⢕⢕⢕⢕⢕⢕⢕⢕⢕⢕⢕⢕⢕⢕⢕⢕⢕⢕⢕⢕⢕⢕⢕⢕⢕⢕⢕⢕⢕⢕⢕⢕⢕⢕⢕⢕⢕⢕⢕⢕⢕⢕⢕⢕⢕⢕⣕⣕⡕⢵⣷⣷⢿⢿⢿⢟⢏⢕⢕⢕⢕⠀⠀⢕⢕⢕⠑⠁⠑⢕⢕⢕⢕⢕⢕⢕⢕⢜⢿⣿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⢕⢕⢕⢕⢕⢕⢕⢕⢕⢕⢕⢕⢕⢕⢕⢕⢕⢕⢕⢕⢕⢕⢕⢕⢕⢕⢕⢕⢕⢕⢕⢕⢕⢕⣕⣱⣵⣷⣾⢿⢿⢿⢟⢟⢕⢕⢕⢕⢕⢕⢕⢕⢕⢕⢕⢕⢀⢔⢕⠕⠕⢕⢄⠀⠀⢕⠕⢕⢕⢕⢕⢕⢕⢜⢻⣿⣧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⡕⣕⡕⢕⢕⢕⢕⢕⢕⢕⢕⢕⢕⢕⢕⢕⢕⢕⢕⢕⢕⢕⢕⢕⢕⢕⢕⢕⢕⢕⢕⢕⢕⢕⢕⢕⢕⣕⣕⣕⣕⣵⣵⣵⢵⢷⢷⢞⢟⢟⢝⢝⢝⢕⢕⢕⢕⢕⢕⢕⢕⢕⢕⢕⢕⢕⢕⢕⢕⢕⢕⢕⢕⠕⠀⠀⠀⠑⢕⢔⢐⠀⠀⠀⠑⢕⢕⢕⢕⢕⢕⢻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⢹⢿⢿⢿⢿⢷⢷⣷⣷⢵⢵⢵⢵⢵⢕⢕⢕⢵⢵⢵⢵⢷⢷⢗⢗⢕⢕⢕⢕⢕⢕⢕⢕⢕⢝⢝⢝⢝⢕⢕⢕⢕⢕⢕⢕⢕⢕⢕⢕⢕⢕⢕⢕⢕⢕⢕⢕⢕⢕⢕⢕⢕⢕⢕⢕⢕⢕⢕⢕⢕⢕⢕⢕⠀⢀⢔⢔⢔⢕⢕⢕⢔⢀⠀⢰⣷⣧⣕⢕⢕⢕⢕⢻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⠀⠑⢕⢕⢕⢕⠑⢕⢕⢔⢀⠈⠙⠟⠇⠀⢕⢕⢕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⢕⢕⢕⢕⢕⢕⢕⢕⢕⢕⢕⢕⢕⢕⢕⢕⢕⢕⢕⢕⢕⢕⢕⢕⢕⢕⢕⢕⢕⢕⢕⢕⢕⢕⢕⢕⢕⢕⢕⢕⢕⢕⢕⢕⢕⢕⢕⢕⢕⢕⢕⢕⢕⢕⢕⢕⢕⢕⢕⢕⢕⢕⢕⢕⢕⢕⢕⢕⢕⢕⢕⢕⢕⢕⢀⢀⠀⠀⠀⠁⠀⠀⢕⢕⢕⢔⢀⢀⢄⢔⢕⢕⢕⢜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⢕⢕⢕⠀</a:t>
            </a:r>
            <a:br/>
            <a:r>
              <a:t>⢕⢕⢕⢕⢕⢕⢕⢕⢕⢕⢕⢕⢕⢕⢕⢕⢕⢕⢕⢕⢕⢕⢕⢕⢕⢕⢕⢕⢕⢕⢕⢕⢕⢕⢕⢕⢕⢕⢕⢕⢕⢕⢕⢕⢕⢕⢕⢕⢕⢕⢕⢕⢕⢜⢗⢵⢵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⢱⢕⢕⢕⢕⢕⢕⢕⢕⢕⢕⢀⢕⢕⢕⢕⢕⢕⢕⢕⢕⢕⢕⢕⢕⢕⢕⢕⢕⢕⢕⢕⢕⢕⢕⢕⢕⢕⢕⢕⢕⢕⢕⢱⡕⢕⢕⢕⢕⢕⢕⢕⢕⢕⢕⢕⢕⢕⢕⢕⢕⢕⢼⣿⣷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⢜⢝⢳⢧⣕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⣮⣕⢕⢕⢕⢕⢕⢕⢕⢕⠕⠕⠑⢁⢕⢕⢕⢕⢕⢕⢕⢕⢕⢕⢕⢕⢕⢕⢕⢕⢕⢕⢕⢕⢕⢕⢕⢕⢕⢕⢕⢕⢕⣿⡕⢕⢕⢕⢕⢕⢕⢕⢕⢕⢕⢕⢕⢕⢕⢕⢕⢕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⢟⢳⢵⣕⡕⢕⢕⢕⢕⢕⢕⢕⢕⢕⢕⢕⢕⢕⢕⢕⢕⢕⢕⢕⢕⢕⢕⢕⢕⢕⢕⢕⢕⢕⢕⢕⢕⢕⢕⢕⢕⢕⢕⢕⢕⢕⢕⢕⢕⢕⢕⢕⢕⢕⢕⢕⢕⢕⢕⢕⢕⢕⢕⢕⢕⢕⢕⢸⣿⡇⢕⢕⢕⢕⢕⢕⢕⢕⢕⢕⢕⢕⢕⢕⢕⢕⢕⣵⣧⢕⢕⢕⢕⢕⢕⢕⢕⢕⢕⢕⢕⢕⢕⢕⢕⢸⣿⣿⣷⡕⠕⠑⠁⢁⢅⢄⢔⢕⢕⢕⢕⢕⢕⢕⢕⢕⢕⢕⢕⢕⢕⢕⢕⢕⢕⢕⢕⢕⢕⢕⢕⢕⢕⢕⢕⢕⢕⢕⢕⢹⣿⡕⢕⢕⢕⢕⢕⢕⢕⢕⢕⢕⢕⢕⢕⢕⢕⢕⢸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⢝⢗⢵⢕⢕⢕⢕⢕⢕⢕⢕⢕⢕⢕⢕⢕⢕⢕⢕⢕⢕⢕⢕⢕⢕⢕⢕⢕⢕⢕⢕⢕⢕⢕⢕⢕⢕⢕⢕⢕⢕⢕⢕⢕⢕⢕⢕⢕⢕⢕⢕⢕⢕⢕⢕⢕⢕⢕⢕⢕⢕⢕⢕⢸⣿⡇⢕⢕⢕⢕⢕⢕⢕⢕⢕⢕⢕⢕⢕⢕⢕⢕⢸⣿⣿⣧⢕⢕⢕⢕⢕⢕⢕⢕⢕⢕⢕⢕⢕⢕⢕⢸⣿⣿⣿⣿⣶⣕⡕⠑⢕⢕⢕⢕⢕⢕⢕⢕⢕⢕⢕⢕⢕⢕⢕⢕⢕⢕⢕⢕⢕⢕⢕⢕⢕⢕⢕⢕⢕⢕⢕⢕⢕⢕⢕⢸⣿⣿⡕⢕⢕⢕⢕⢕⢕⢕⢕⢕⢕⢕⠕⢕⢕⢕⢕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⢸⣿⣿⣿⣧⢕⢕⢕⢕⢅⢕⢕⢕⢕⢕⢕⢕⢕⢕⢸⣿⣿⣿⣿⣿⣿⡇⢀⢕⢕⢕⢕⢕⢕⢕⢕⢕⢕⢕⢕⢕⢕⢕⢕⢕⢕⢕⢕⢕⢕⢕⢕⢕⢕⢕⢕⢕⢕⢕⢕⢕⢕⢕⢕⣿⣿⣿⡇⢕⢕⢕⢕⢕⢕⢕⢕⢕⢕⢕⢕⢕⢕⢕⢸⣿⣇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⣜⢝⢟⢿⢿⣷⣕⢕⢕⢕⢔⠕⢕⢕⢕⢅⢕⢕⠔⢸⢿⢿⢿⢟⢟⠝⢑⣱⡕⢕⢕⢕⢕⢕⢕⢕⢕⢕⢕⢕⢕⢕⢕⢕⢕⢕⢕⢕⢕⢑⠑⠑⠕⠕⢕⢕⢕⢕⢕⠑⢕⢕⢕⢕⢻⣿⣿⣿⡕⢕⢕⢕⢕⢕⢕⢕⢕⢕⢕⢕⢕⢕⢕⢕⣿⣿⡕⢕⢕⢕⢕⠀</a:t>
            </a:r>
            <a:br/>
            <a:r>
              <a:t>⢕⢕⢕⢕⢕⢕⢕⢕⢕⢕⢕⢕⢕⢕⢕⢕⢕⢕⢕⢕⢕⢕⢕⢕⢕⢕⢕⢕⢕⢕⢕⢕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⢕⢕⢕⢕⢕⢕⠀⢕⢕⢕⢀⣇⢕⢕⢕⣿⣿⣷⣵⣕⣑⢑⢑⡕⢕⢕⢕⠑⢕⢕⢕⠁⠀⠀⢸⣷⣵⣥⣵⣴⣾⣿⣿⣿⣧⢕⢕⢕⢕⢕⢕⢕⢕⢕⠕⢕⢅⢕⢕⢕⢕⢕⢕⢕⢕⢔⢀⠁⠅⠀⢄⢐⢅⢔⢕⢕⢕⢕⢕⢸⣿⡏⢿⣿⡕⢕⢄⢕⢕⢕⢕⢕⢕⢕⢕⠕⢕⢕⢕⢸⣿⣇⢕⢕⢕⢕⠀</a:t>
            </a:r>
            <a:br/>
            <a:r>
              <a:t>⢕⢕⢕⢕⢕⢕⢕⢕⢕⢕⢕⢕⢕⢕⢕⢕⢕⢕⢕⢕⢕⢕⢕⢕⢕⢕⢕⢕⢕⢕⢕⢕⢕⢕⢕⢕⢜⢕⢕⢇⢵⡕⣕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⠀⠕⢕⢕⢕⣿⣇⢕⢕⢿⢿⢿⢟⢟⢿⢿⢿⣿⣧⣕⢕⢔⠁⢕⢕⢕⠀⠀⢜⣿⣿⢟⣟⣹⣽⣵⣵⣷⣾⣵⡅⢕⢕⢅⠕⢕⢕⢕⢕⢕⠕⢕⢔⢑⠑⠕⢕⢕⢕⢕⢕⢔⢅⠕⢕⢕⢕⢕⢕⢕⢕⢕⢕⢸⣿⣷⢜⣿⣿⡕⢕⢕⢕⢕⢕⢕⠁⢕⢕⢀⠕⢕⢕⢕⢿⣿⡕⢕⢕⢕⠀</a:t>
            </a:r>
            <a:br/>
            <a:r>
              <a:t>⢕⢕⢕⢕⢕⢕⢕⢕⢕⢕⢕⢕⢕⢕⢕⢕⢕⢕⢕⢕⢕⢕⢕⢕⢕⢕⢕⢕⢕⢕⢕⢕⢕⢕⢕⢕⢕⢕⢕⢕⢕⢕⢜⢝⢝⢗⢗⢵⢕⢕⢕⢕⢕⢕⢕⢕⢕⢕⢕⢕⢕⢕⢕⢕⢕⢕⢕⢕⢕⢕⢕⢕⢕⢕⢕⢕⢕⢕⢕⢕⢕⢕⢕⢕⢕⢕⢕⢕⢕⢕⢕⢕⢕⢕⢕⢕⢕⢕⢕⢕⢕⢕⢕⢕⢕⢕⢕⢕⢕⢕⢕⢕⢕⢕⢕⢕⢕⢕⢕⢕⢕⢕⢕⢕⢕⢕⢕⢕⢕⢕⣿⣿⢕⢕⢕⢕⢕⢕⢕⢕⠀⠁⢕⢕⢸⣿⣿⣇⢕⠸⠿⠿⠿⠿⢿⣿⣷⣾⣿⣿⣷⣕⢕⠀⠕⢕⢔⠐⠑⣿⣿⣿⣿⡿⠟⠙⠉⠉⠁⠁⠁⠀⠑⢕⢔⠁⠕⢕⢕⢕⢕⢄⢁⠑⢕⢔⢔⢄⢅⢅⢅⢅⢔⢕⢕⢕⢕⢕⢕⢕⢕⢕⢕⢕⣿⣿⣕⢜⣿⣷⢕⢕⢕⢕⢕⢕⠀⢕⢕⢕⢀⠕⢕⢕⢜⣿⣧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⢕⢕⢕⢕⢕⠁⢕⢕⢕⠀⢕⠑⡼⠛⠉⠁⢀⢑⠄⠄⠀⠀⠀⠀⠙⢻⣿⣿⣿⣿⣇⢕⠀⠑⢕⢔⠀⢹⣿⣟⠅⠀⢄⠄⠀⢄⢄⢄⢁⠁⠕⢔⢕⢔⠀⠀⠑⠕⢕⢕⢕⢔⢀⠁⠁⠑⢕⢕⢕⢕⢕⢕⢕⢕⢕⢕⢔⢕⢕⢕⢕⢕⣹⣿⣿⢇⢹⣿⡇⢕⢕⢕⢕⠁⢄⢕⢕⢸⣧⢕⢕⢕⢕⢝⢻⣿⣷⣧⠀</a:t>
            </a:r>
            <a:br/>
            <a:r>
              <a:t>⢕⢕⢕⢕⢕⢕⢕⢕⢕⢕⢕⢕⢕⢕⢕⢕⢕⢕⢕⢕⢕⢕⢕⢕⢕⢕⢕⢕⢕⢕⢕⢕⢕⢕⢕⢕⢕⢕⢕⢕⢕⢕⢕⢕⢕⢕⢕⢕⢕⢕⢕⢕⢕⢕⢕⢕⢕⢕⢕⢕⢜⢜⢕⢕⢱⢕⢕⢕⢕⢕⢕⢕⢕⢕⢕⢕⢕⢕⢕⢕⢕⢕⢕⢕⢕⢕⢕⢕⢕⢕⢕⢕⢕⢕⢕⢕⢕⢕⢕⢕⢕⢕⢕⢕⢕⢕⢕⢕⢕⢕⢕⢕⢕⢕⢕⢕⢕⢕⢕⢕⢕⢕⢕⢕⢕⢕⢕⢕⢕⣼⣿⢇⢕⢕⢕⢕⢕⢄⢕⢕⢕⠀⠑⢔⠎⠀⢀⢔⢕⣡⣄⠕⠑⠔⠀⠁⢕⣔⡝⣿⣿⣿⣿⣇⢔⠀⢕⢕⠀⢸⣿⢕⣴⣾⡷⣿⣷⠇⠀⠀⢕⠀⠀⢕⡕⢕⢄⠀⠀⠀⠀⠑⠕⢕⢕⢕⢔⢔⢑⠕⠁⠁⠁⠀⠀⢀⢄⢕⠕⢑⢑⢅⢕⢕⣿⣿⢝⢕⢜⣿⣿⢕⢕⢕⢕⠀⢕⢕⢕⢸⣿⣷⣕⢕⢕⢕⢕⢕⢝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⣱⡇⢕⢕⢕⢕⠀⢕⢕⠀⠀⢀⠀⠀⢕⣱⣜⠛⢟⠁⠀⠀⢀⠀⢸⣿⣿⣿⣿⣿⣿⣿⢔⠀⣸⡇⢅⢸⣿⣿⣿⣿⣧⠀⢕⡄⢄⢄⢜⢐⢀⣿⣿⣿⢇⠀⣰⣷⣦⣄⡀⠀⠑⠕⠕⢕⠕⠑⠕⢕⢔⢔⢔⢰⢕⢕⢕⢕⢕⠕⢕⢕⣿⣿⢕⢕⢕⣿⣿⢕⢕⢕⠕⢀⢕⢕⢕⢸⣿⡿⣿⣷⣕⢕⢕⢜⢻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⣷⣿⣿⡇⢕⠕⠀⢕⢕⠀⢕⢄⠀⢸⣧⡀⢸⣿⣿⡔⢕⢣⣵⡕⢕⢄⣿⣿⣿⣿⣿⣿⣿⣿⢇⢀⣿⡇⢡⣾⣿⣿⣿⣿⣿⣧⡁⢸⣿⡿⢜⢅⣾⣿⣿⣟⣵⣼⣿⣿⣿⣿⣿⣷⡆⠀⢀⡀⢀⢐⠁⠀⢁⢑⢕⢕⢕⢕⢕⢕⢕⠀⢕⢕⣿⣿⢕⢕⢸⣿⡏⢕⢕⢕⠀⢕⢕⢕⢕⣿⣿⢕⢜⢻⣿⣷⣕⡕⢕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⢹⣿⡿⢕⠑⠀⠀⠀⠕⢕⠀⠀⠀⠁⢿⣿⣶⣽⣿⣿⣦⣜⢟⢇⣱⣾⣿⣿⣿⣿⣿⣿⣿⢟⢀⣼⣿⣿⣿⣿⣿⣿⣿⣿⣿⣿⣿⣷⣧⣵⣾⣿⣿⣿⢿⢿⣿⣿⣿⣿⣿⣿⣿⣿⠇⠀⣜⡟⢕⢕⢕⢕⢕⢕⢕⢕⢕⢕⢕⢕⢕⠔⢕⢕⣿⣿⢕⢕⣸⣿⡇⢕⢕⠁⠀⠁⢕⢕⣸⣿⢇⢕⢕⢕⢜⢟⢿⣿⣷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⢕⢕⢕⢕⠕⠑⠑⠑⠑⠑⢕⢕⠁⠁⠁⠑⢕⠕⢕⢕⢕⢕⢕⢕⢕⢕⣾⣿⢇⠁⠀⠀⢄⣰⡄⢕⢕⠀⠀⠀⠜⣿⣿⡟⣏⣿⢿⣿⢿⢿⣿⣿⣿⣿⣿⣿⣿⣿⣥⣴⣿⣿⣿⣿⣿⣿⣿⣿⣿⣿⣿⣿⣿⣿⣯⣽⣽⣿⣝⢿⣿⣾⣿⣿⣿⣿⣿⣿⣿⡏⠀⢔⡟⢕⢕⢕⣕⣕⡕⢕⢕⢕⢕⢕⢕⢕⢕⠀⢀⢕⣿⣿⢕⢕⣿⣿⢕⢕⠀⠀⠀⠀⢕⣱⣿⡿⢕⢕⢕⢕⢕⢕⢕⢜⢝⢟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⢕⢔⢕⢕⢕⢕⠀⠀⠀⠀⠀⠀⠀⠀⠀⠀⠀⠀⠁⠁⠅⠅⢕⢕⢕⢕⣵⣿⡿⢇⢕⢄⢔⢱⣾⣿⣷⡕⢀⠀⠀⠀⠀⠜⣿⣿⡿⢟⢞⢿⢾⣿⣿⣿⣿⣿⣿⣿⣿⣿⣿⣿⣿⣿⣿⣿⣿⣿⣿⣿⣿⣿⣿⣿⣿⣿⣿⡿⢏⢇⢕⢕⢕⢝⢽⢿⣿⣿⣿⣿⣿⢑⡠⢟⣵⣵⣾⣿⣿⣿⢏⢕⢕⢕⢕⢕⢕⢕⠁⠀⢕⢕⣿⣿⣕⣾⣿⢇⢕⢅⠀⠀⢄⢕⣼⣿⢟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⢅⢅⢅⢐⢅⢄⢄⠀⠀⠀⠀⠀⠀⢀⢀⢀⢔⢀⢀⢔⢔⢕⢕⢕⣾⣿⣏⣱⣵⣵⣾⣿⣿⣿⡟⢿⣿⡇⢀⠀⠀⠀⢀⠈⢏⢕⢕⢕⢕⢜⣿⣿⣿⣿⣿⣿⣿⣿⣿⣿⣿⣿⣿⣿⣿⣿⣿⣿⣿⣿⣿⣿⣿⣿⣿⣿⣇⢕⢕⢕⢕⢕⢕⣸⣿⣿⣿⣿⣿⣏⣼⢏⢸⣿⣿⣿⡿⢏⢕⢕⢕⢕⢕⢕⢕⢕⢕⠀⢀⢕⢕⣿⣿⣿⡿⢏⣱⡟⠐⠀⠀⢱⣾⣿⢏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⢕⢕⢕⢕⢕⢕⢕⢕⢕⢕⢕⢕⢕⢜⢿⢿⢿⢟⢟⢝⢝⢝⢝⢕⢸⣿⡇⢕⢄⢀⠀⠘⢷⣆⡱⢕⢕⣱⣵⣿⣿⣿⣿⣿⣿⣿⣿⣿⣿⡏⣿⣿⣿⣿⣿⣿⣿⣿⣿⣿⣿⣿⣿⣿⣿⣿⣷⣵⣕⣵⣵⣾⣿⣿⣿⣿⣿⣿⣿⢇⢕⢕⢝⢟⢏⢕⢕⢕⢕⢕⢕⢕⢕⢕⢕⢕⠑⠑⢕⢕⣿⣿⣿⣷⣿⡟⠕⠀⢄⣵⣿⡿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⢑⠑⢑⢕⢕⢕⢕⢕⢕⢕⢕⢕⢕⢕⢕⢕⢕⢕⢕⢕⢕⢕⢕⢕⢕⢕⢕⢕⢕⢕⢕⢕⢕⢜⣿⣿⢕⢕⢕⢕⢄⢁⢻⣿⣿⣿⣿⣿⣿⣿⣿⣿⣿⣿⣿⣿⣿⣿⣷⣿⣿⣿⣿⣿⣿⣿⣿⣿⣿⣿⣿⣿⣿⣿⣿⣿⣿⣿⣿⣿⣿⣿⣿⣿⣿⣿⡿⠏⢔⢕⢔⢔⢕⢕⢕⢕⢕⢕⢕⢕⢕⢕⢕⢕⠀⠀⠀⢕⢕⣿⣿⣿⣿⢟⢕⢔⣵⣾⣿⢏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⢸⣿⣿⣿⣿⣿⣿⣿⣿⣿⣿⣿⣿⣿⣿⣿⣿⣿⣿⣿⣿⣿⣿⣿⣿⣿⣿⣿⣿⣿⣿⣿⣿⣿⣿⣿⣿⣿⣿⣿⣿⣿⣿⣿⣿⢇⢕⢕⢅⢕⢕⢕⢕⢕⢕⢕⢕⢕⢕⢕⢕⢕⢕⢀⠀⠀⢕⢕⣿⣿⣿⣵⣵⣾⣿⡿⢏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⢕⢹⣿⣿⣿⣿⣿⣿⣿⣿⣿⣿⣿⣿⣿⣿⣿⣿⣿⣿⣿⣿⣿⣿⣿⣿⣿⣿⣿⣿⣿⣿⣿⣿⣿⣿⣿⣿⣿⣿⣿⣿⣿⡟⢕⢕⢕⢕⢕⢕⢕⢕⢕⢕⢕⢕⢕⢕⢕⢕⢕⢕⢅⢔⢔⢔⢕⢱⣿⡿⢻⢿⢟⢝⢕⢕⢕⢕⢕⢕⢕⢕⢕⢕⢕⢕⢕⢕⢕⢕⢕⢕⢕⢕⠀</a:t>
            </a:r>
            <a:br/>
            <a:r>
              <a:t>⢕⢕⢕⢕⢕⢕⢕⢕⢕⢕⢕⢕⢕⢕⢕⢕⢕⢕⢕⢕⢕⢕⢕⢕⢕⢕⢕⢕⢕⢕⢕⢗⢗⢗⢗⢟⢿⢿⢿⢿⢿⢿⢿⢿⢿⢿⢿⢿⢿⢿⢿⢿⢷⢷⢷⢗⢗⢗⢗⢗⢗⢇⢕⢕⢕⢕⢕⢕⢕⢕⢕⢕⢕⢕⢕⢕⢕⢕⢕⢕⢕⢕⢕⢕⢕⢕⢕⢕⢕⢕⢕⢕⢕⢕⢕⢕⢕⢕⢕⢕⢕⢕⢕⢕⢕⢕⢕⢕⢕⢕⢕⢕⢕⢕⢕⢕⢕⢕⢕⢕⢕⢕⢕⢕⢕⢕⢕⢕⢕⢕⢕⢕⢕⢕⢕⢕⢕⢕⢕⢸⣿⡇⢕⢕⢕⢕⢕⢕⢻⣿⣿⣿⣿⣿⣿⣿⣿⣿⣿⣿⣿⣿⢿⢿⢿⢿⢿⢿⢿⢿⣿⣿⣿⣿⣿⣿⣿⣿⣿⣿⣿⣿⣿⣿⣿⣿⣿⡿⢏⢕⢕⢕⢕⢕⢕⢕⢕⢕⢕⢕⢕⢕⢕⢕⢕⢕⢕⢕⠕⠑⢁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⢁⢅⢁⢁⠁⠁⢁⢔⢔⢕⢕⢕⢕⢕⢕⢕⢕⢕⢕⢕⢕⢕⢕⢕⢕⢕⢕⢕⢕⢕⢕⢕⢕⢕⢕⢕⢕⢜⣿⣿⢕⢕⢕⢕⢕⢕⢔⠝⣿⣿⣿⣿⣿⣿⣿⣿⣿⡟⢕⢕⢕⢕⢕⢕⢕⢕⢕⢕⢕⢝⣿⣿⣿⣿⣿⣿⣿⣿⣿⣿⣿⣿⣿⣿⢟⢕⢕⢕⢕⢕⢕⢕⢕⢕⢕⢕⢕⢕⢕⢕⢕⢕⢕⢕⢕⢀⢕⢕⠁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⢔⢔⢔⢕⢕⢕⢕⢕⢕⢕⢕⢕⢕⢕⢕⢕⢕⢕⢕⢕⢕⢕⢕⢕⢕⢕⢕⢕⢕⢕⢕⢕⢕⢕⢕⢕⢕⢕⢻⣿⡇⢕⢕⢕⢕⢕⢕⢕⢜⢻⣿⣿⣿⣿⣿⣿⣿⣿⣷⣷⣵⡕⣕⣕⡕⢵⣵⣷⣷⣿⣿⣿⣿⣿⣿⣿⣿⣿⣿⣿⣿⣿⢟⢕⢕⢕⢕⢕⢕⢕⢕⢕⢕⢕⢕⢕⢕⢕⢕⢕⢕⢕⢕⢕⢕⢕⢕⢕⢕⢕⢕⣾⣿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⢔⢕⢕⢕⢕⢕⢕⢕⢕⢕⢕⢕⢕⢕⢕⢕⢕⢕⢕⢕⢕⢕⢕⢕⢕⢕⢕⢕⢕⢕⢕⢕⢕⢕⢕⢕⢕⢕⢕⢕⢕⢕⢸⣿⣇⢕⢕⢕⢕⢕⢕⢕⢔⢕⢜⢻⣿⣿⣿⣿⣿⣿⣿⣿⣿⣿⣿⣿⣷⣿⣿⣿⣿⣿⣿⣿⣿⣿⣿⣿⣿⣿⣿⢿⢏⢕⢕⢕⢕⢕⢕⢕⢕⢕⢕⢕⢕⢕⢕⢕⢕⢕⢕⢕⢕⢕⢕⢕⢕⢕⢅⢅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⢕⠑⠅⠕⢑⠔⢕⢑⢕⢑⢕⢕⠕⠔⢕⢕⢕⢕⢕⢕⢕⢕⢕⢕⢕⢕⢕⢕⢕⢕⢕⢕⢕⢕⢕⢕⢕⢕⢕⢕⢕⢕⢕⢕⢕⢕⢕⣿⣿⢕⢕⢕⢕⢕⢕⢕⢕⢕⢕⢕⢜⢝⢿⣿⣿⣿⣿⣿⣿⣿⣿⣿⣿⣿⣿⣿⣿⣿⣿⣿⣿⣿⣿⣿⢿⢟⢕⢕⢕⢕⢕⢕⢕⢕⢕⢕⢕⢕⢕⢕⢕⢕⢕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⠀⠀⢕⢕⢕⢕⢕⢕⢕⢕⢕⢕⢕⢕⢕⢕⢕⢕⢕⢕⢕⢕⢕⢕⢕⢕⢕⢕⢕⢕⢕⢕⢕⢕⢕⢕⢕⢕⢕⣿⣿⢕⢕⢕⢕⢕⢕⢕⢕⢕⢕⢕⢕⢕⢕⢜⢝⢻⢿⣿⣿⣿⣿⣿⣿⣿⣿⣿⣿⣿⣿⣿⢿⢟⢝⢕⢕⢕⢕⢕⢕⢔⢁⠑⢕⢕⢕⢕⢕⢕⢕⢕⢕⢕⢕⢕⢕⢕⢕⢕⢕⢕⢕⢕⢕⢕⢕⢕⢕⢕⢸⣿⡏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⢄⢁⢁⢕⢕⢕⢕⠑⠕⢕⢕⢕⢕⢕⢕⢕⢕⠀⠀⠀⠀⠑⢕⢕⢕⢕⢕⢕⢕⢕⢕⢕⢕⢕⢕⢕⢕⢕⢕⢕⢕⢕⢕⢕⢕⢕⢕⢕⢕⢕⢕⢕⢕⢕⢕⢕⢕⢕⢹⣿⡇⢕⢕⢕⢕⢕⢕⢕⢕⢕⢕⢕⢕⢕⢕⢕⠁⢔⢜⢝⢻⢿⣿⣿⣿⣿⡿⢿⢟⢝⢕⢕⢕⢕⢕⢕⢕⢕⢕⢕⢕⢕⠀⠑⢕⢕⢕⢕⢕⢕⢕⢕⢕⢑⢕⢕⢕⢕⢕⢕⢕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⠀⠕⠔⢕⢔⢐⢕⢄⢅⢔⢔⢕⢕⢕⢕⢑⢕⢕⢕⢕⢕⢕⢕⢕⢕⢕⢕⢕⢕⢕⢕⢕⢕⢕⢕⢕⢕⢕⢕⢕⢕⢕⢕⢕⢕⢕⢕⢕⢕⢕⢜⣿⣷⢕⢕⢕⢕⢕⢕⢕⢕⢕⢕⢕⢕⢕⠕⠀⠁⢕⢕⢕⢕⢕⢜⢝⢝⢕⢕⢕⢕⢕⢕⢕⢕⢕⢕⢕⢕⢕⢕⢕⢕⠁⠀⠀⢅⢕⢕⢕⢕⢕⢕⢕⢕⢕⢕⢕⢕⢕⢕⠑⢔⢕⢕⢕⢕⢕⢕⢕⢕⣿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⢕⢕⢕⢕⢕⢕⢕⢕⠀⠀⠀⠑⠕⢕⢕⢕⢕⢕⢕⢕⢕⢕⢕⢕⢕⢕⢕⢕⢕⢕⢕⢕⢕⠑⠀⠀⠀⠀⢕⢕⢕⢕⢕⢕⢕⢕⢕⢕⢕⢕⢕⢕⢕⢐⢕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⢱⡕⢕⢕⢕⢕⢕⢕⢕⢕⢕⠀⠀⠀⠀⠀⠁⠑⠕⢕⢕⢕⢕⢕⢕⢕⢕⢕⢕⢕⢕⢕⠕⠑⠁⠀⠀⠀⠀⠀⠀⢕⢕⢕⢕⢕⢕⢕⢕⠁⢕⣵⢎⢕⢕⠑⢕⢕⢕⢕⢕⢕⢕⠕⢕⣕⣸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⣵⣷⣷⣷⣷⣧⣵⣵⣵⣕⣕⣿⣿⢕⢕⢝⢕⠕⢕⢕⢕⢕⢕⡕⢕⠀⠀⠀⠀⠀⠀⠀⠀⢀⢕⢕⠑⠕⢕⢕⢕⢕⠕⠑⢕⢕⢄⠀⠀⠀⠀⠀⠀⠀⠀⢕⢕⢕⢕⢕⢕⣕⢕⢔⢜⢕⢕⢕⢕⠔⠕⢕⣕⣵⣵⣷⣾⣿⣿⣿⢗⣿⣿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⢑⢕⢕⢕⢕⢕⢕⢕⢕⢕⢕⢕⢕⢕⢕⢕⢕⢕⢕⢕⢕⢕⢕⢕⢕⢕⢕⢕⢕⢕⢕⢕⢕⢕⢕⢕⢕⢕⢸⣿⣏⣿⣯⣽⣿⣿⣟⣻⡿⢿⡿⢿⢕⢕⢕⢕⠀⢕⢕⢕⢸⣿⢿⢧⠀⠀⠀⠀⠀⠀⠀⢀⢕⢕⠑⠀⠀⠕⢕⢕⠑⠀⠀⠑⢕⣕⢄⠀⠀⠀⠀⠀⠀⢕⢕⣱⢕⢕⢕⢞⢕⠑⢕⢕⢕⢕⢕⢸⠑⢕⢻⢿⣿⣿⣿⣿⢿⢿⣱⣵⣽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⢕⢕⢕⢕⢕⢜⣿⣿⡝⣿⣿⣿⣿⣿⣿⣿⢿⢇⠜⡕⢕⢕⢕⢕⢕⢕⢕⢕⢕⢕⢕⠀⠀⠀⠀⠀⠀⢄⣼⡷⢕⢔⠀⠀⠀⠁⠀⠀⠀⠀⢕⢕⢵⣧⡔⠀⠀⠀⠀⠀⢕⢜⢕⢕⢕⢕⢕⢕⠀⢕⢕⢕⢕⢕⡟⠀⣱⣵⣷⣷⣷⣿⣿⣿⣿⣿⡿⢯⣿⣿⣵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⡕⢕⢕⢕⢕⢕⢕⢕⢕⢕⢕⢕⢕⢕⢕⢕⢕⢕⢕⢕⢕⢕⢕⢕⢕⢕⢕⢕⢕⢕⢕⢕⢕⢕⢕⢕⠑⠁⠁⠀⠀⠅⢕⢕⢕⢕⢕⢕⢕⢕⢕⢕⢕⢕⢕⢕⢕⢕⢕⢕⢕⢕⢕⢕⢕⢕⢕⢕⢕⢕⢕⢕⢕⢕⢕⣼⣿⣿⣽⣯⣽⣽⣽⣿⣯⣵⣕⡕⠀⡇⢕⢕⢕⢕⢕⢕⢕⢕⢕⢕⢕⠀⠀⠀⠀⠀⢠⣿⡿⢕⢕⢕⢔⢄⢀⣄⣄⣠⡗⢕⢕⢕⢜⣿⣿⡄⠀⠀⠀⠀⢕⢕⢕⢕⢕⢕⢕⢕⠀⢕⢕⢕⢕⢸⡇⠀⣾⣿⣿⣿⣿⣿⣿⣿⣿⣿⣿⣷⣮⣝⡻⣿⣷⣧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⣕⣕⣱⣵⣷⡷⢟⢟⢇⢕⢕⢕⢕⢕⢕⢕⢕⢕⢕⢕⢕⢕⢕⢕⢕⢕⢕⢕⢕⢕⢕⢕⢕⢕⢕⢕⢕⢕⢕⢕⢕⢕⢕⢕⢕⢕⢕⢐⢄⢄⢔⢔⠕⠕⠕⢕⢕⢕⢕⢕⢕⢕⢕⢕⢕⢕⢕⢕⢕⢕⢕⢕⢕⢕⢕⢕⢕⢕⢕⢕⢕⢕⢕⢕⣱⣿⣿⢺⣿⣿⣿⣿⣿⣿⣿⣿⣿⡕⠀⢇⢕⢕⢕⢕⢕⢕⢕⢕⢕⢕⢕⠀⠀⠀⠀⢰⣿⢏⢕⢕⢕⢕⢕⣾⣿⣿⣿⢯⣽⣷⣕⢕⢕⢜⣿⣷⡄⠀⠀⠀⢕⢕⢕⢕⢕⢕⢕⢕⠑⢕⢕⢕⢕⣾⢕⢕⣿⣿⣿⣿⣿⣿⣿⣿⣿⣿⣿⣿⣿⣿⣿⣷⣝⡿⣿⣷⣕⢕⢕⢕⢕⢕⢕⢕⢕⢕⢕⢕⢕⢕⢕⢕⢕⢕⠀</a:t>
            </a:r>
            <a:br/>
            <a:r>
              <a:t>⢕⢕⢕⢕⢕⢕⢕⢕⢕⢕⢕⢕⢕⢕⢕⢕⢕⢕⢕⢕⢕⢕⢕⢕⢕⢕⢕⢕⢕⢕⢕⢕⢕⢕⢕⢕⢕⢕⢕⣕⣕⣵⣷⣷⣾⢿⢿⢟⢏⢝⢕⢕⢕⢕⢕⢕⢕⢕⢕⢕⢕⢕⢕⢕⢕⢕⢕⢕⢕⢕⢕⢕⢕⢕⢕⢕⢕⢕⢕⢕⢕⢕⢕⢕⢕⢕⢕⢕⢕⢕⢕⢕⢕⢕⢕⠕⠁⢀⢄⢄⠀⢁⢕⢕⢕⢕⢕⢕⢕⢕⢕⢕⢕⢕⢕⢕⢕⢕⢕⢕⢕⢕⢕⢕⢕⢕⢕⢕⢱⣾⣿⢟⣽⣾⣿⣿⣿⣿⣿⣿⣿⣿⣿⣷⠀⢕⢕⢕⢕⢕⢕⢕⢕⢕⢕⢕⠕⠀⠀⢀⣴⡿⢇⢕⢕⢕⢕⣱⣿⣿⣿⡿⢣⣾⣿⣿⢏⢕⢕⢕⢜⢿⣿⣧⣔⢀⢕⢕⢕⡕⢕⢕⢕⢁⠀⢕⢕⢕⢱⣿⢕⢕⢜⢻⣿⣿⣿⣿⣿⣟⣟⣿⣿⣿⣿⣿⣿⣿⣿⣿⣮⡻⣿⣷⣕⢕⢕⢕⢕⢕⢕⢕⢕⢕⢕⢕⢕⢕⢕⢕⠀</a:t>
            </a:r>
            <a:br/>
            <a:r>
              <a:t>⢕⢕⢕⢑⢕⢕⢕⢕⢕⢕⢕⢕⢕⢕⢕⢕⢕⢕⢕⢕⢕⢕⢕⢕⢕⢕⢕⢕⢕⢕⢕⣕⣕⣱⣵⣷⢷⢞⢟⢟⢝⢝⢕⢕⢕⢕⢕⢕⢕⢕⢕⢕⢕⢕⢕⢕⢕⢕⢕⢕⢕⢕⢕⢕⢕⢕⢕⢕⢕⢕⢕⢕⢕⢕⢕⢕⢕⢕⢕⢕⢕⢕⢕⢕⢕⢕⢕⢕⢕⢕⢕⢕⢕⢕⢁⢄⠀⢀⢄⢕⢕⢕⠕⢕⢕⢕⢕⢕⢕⢕⢕⢕⢕⢕⢕⢕⢕⢕⢕⢕⢕⢕⢕⢕⢕⢕⢕⣵⣿⡿⣵⣿⣿⣿⣿⣿⣿⣿⣿⣿⣿⣿⢟⢕⠀⢸⢕⢕⢕⢕⢕⢕⢕⢕⢕⢕⢄⢔⢕⢇⡝⢕⢕⢕⢕⢕⢱⣿⣿⡿⢏⢕⢕⣿⡿⢇⢕⢕⢕⢕⢕⢕⢝⡕⢝⡕⢕⢕⢕⡇⢕⢕⢕⢄⢰⠑⠑⢕⣼⣿⡇⢕⢸⣿⣿⣿⣿⣿⣿⣿⣿⣿⣿⣿⣿⣿⣿⣿⣿⣿⣿⣿⣮⣻⣿⣧⡕⢕⢕⢕⢕⢕⢕⢕⢕⢕⢕⢕⢕⢕⠀</a:t>
            </a:r>
            <a:br/>
            <a:r>
              <a:t>⢕⢕⢕⠑⢕⢕⢕⢕⢕⢕⢕⢕⢕⢕⢕⢕⢕⢕⢕⢕⢕⢕⢕⣕⣱⣵⣵⣷⢷⢞⢟⢝⢕⢕⢕⢕⢕⢕⢕⢕⢕⢕⢕⢕⢕⢕⢕⢕⢕⢕⢕⢕⢕⢕⢕⢕⢕⢕⢕⢕⢕⢕⢕⢕⢕⢕⢕⢕⢕⢕⢕⢕⢕⢕⢕⢕⢕⢕⢕⢕⢕⢕⢕⢕⢕⢕⢕⢕⢕⢕⢕⢕⢕⢕⢕⢔⢕⢕⢕⠁⠁⠁⢀⢔⢕⢕⢕⢕⢕⢕⢕⢕⢕⢕⢕⢕⢕⢕⢕⢕⢕⢕⢕⢕⢕⢕⣾⣿⢯⣾⣿⣿⣿⣿⣿⣷⣾⣿⣿⣿⣿⣿⣿⢕⠀⣿⡇⢕⢕⣵⠀⢕⢕⠑⢕⠕⣼⣷⡸⣿⣿⣷⣵⣷⢵⢕⢕⠝⠝⠕⠕⠕⢞⢟⢕⢕⢕⡕⢕⣕⣵⣷⣿⢧⣿⣧⢕⢕⢕⣧⢕⢕⢕⢕⣿⡔⠄⢕⣿⣿⡇⠀⢸⣿⣿⣿⣿⣿⣿⣿⣿⣿⣿⣿⣿⣿⣿⣿⣿⣿⣿⣿⣿⣷⣝⣿⣷⡕⢕⢕⢕⢕⢕⢕⢕⢕⢕⢕⢕⢕⠀</a:t>
            </a:r>
            <a:br/>
            <a:r>
              <a:t>⢕⢕⢅⢀⢄⢕⢕⢕⢕⢕⢕⢕⢕⢕⢕⢕⣕⣱⣵⣷⢷⢟⢟⢟⢝⢝⢕⢕⢕⢕⢕⢕⢕⢕⢕⢕⢕⢕⢕⢕⢕⢕⢕⢕⢕⢕⢕⢕⢕⢕⢕⢕⢕⢕⢕⢕⢕⢕⢕⢕⢕⢕⢕⢕⢕⢕⢕⢕⢕⢕⢕⢕⢕⢕⢕⢕⢕⢕⢕⢕⢕⢕⢕⢕⢕⢕⢕⢕⢕⢕⢕⢕⢕⢕⢕⠑⠑⠁⠀⢀⢄⢔⢕⢕⢕⢕⢕⢕⢕⢕⢕⢕⢕⢕⢕⢕⢕⢕⢕⢕⢕⢕⢕⢕⢕⣼⣿⢯⣿⣿⣿⣿⣿⣿⣿⣿⣿⣿⣿⣿⣿⣿⣿⢇⢔⣿⡇⢕⢕⣿⠀⢕⢕⢄⢕⢰⣿⣿⡇⢻⣿⣿⣿⣿⣎⢕⢕⠀⠀⠀⠀⢀⢕⢕⡕⣱⣼⣷⣿⣿⣿⣿⡿⣸⣿⣿⡕⢕⢕⣿⡇⢕⢕⢕⣿⣧⠀⢄⣿⣿⡇⠀⢸⣿⣿⣿⣿⣿⣿⣿⣿⣿⣿⣿⣿⣿⣿⣿⣿⣿⣿⣿⣿⣿⣿⣞⣿⣷⡕⢕⢕⢕⢕⢕⢕⢕⢕⢕⢕⢕⠀</a:t>
            </a:r>
            <a:br/>
            <a:r>
              <a:t>⢕⢕⢅⢔⢕⢔⢕⢕⢕⢕⢕⢕⢕⢕⢕⢜⢝⢕⢕⢕⢕⢕⢕⢕⢕⢕⢕⢕⢕⢕⢕⢕⢕⢕⢕⢕⢕⢕⢕⢕⢕⢕⢕⢕⢕⢕⢕⢕⢕⢕⢕⢕⢕⢕⢕⡕⢕⢕⢕⢕⢕⢕⢕⢕⢕⢕⢕⢕⢕⢕⢕⢕⢕⢕⢕⢕⢕⢕⢕⢕⢕⢕⢕⢕⢕⢕⢕⢕⢕⢕⢕⢕⢕⢕⢕⢕⢔⢕⢔⢕⢑⢕⢕⢕⢕⠑⢕⢕⢕⢕⢕⢕⢕⢕⢕⢕⢕⢕⢕⢕⢕⢕⢕⢕⢱⣿⡟⣾⣿⣿⣿⣿⣿⣿⣿⣿⣿⣿⣿⣿⣿⣿⡟⠁⢸⣿⣇⢕⢸⣿⠀⢕⢕⢕⢁⣾⣿⣿⣇⢸⣿⣿⣿⣿⣿⢕⠀⠀⠀⠀⠀⢕⣱⣷⣿⣿⣿⣿⣿⣿⣿⣿⢱⣿⣿⣿⣇⢕⢕⣿⣷⢕⢕⢕⢸⣿⡕⢕⣿⣿⣿⠀⢕⢕⢝⢿⣿⣿⣿⣿⣿⣿⣿⣿⣿⣿⣿⣿⣿⣿⣿⣿⣿⣿⣿⣿⣞⣿⣿⡕⢕⢕⢕⢕⢕⢕⢕⢕⢕⢕⠀</a:t>
            </a:r>
            <a:br/>
            <a:r>
              <a:t>⢕⢕⢕⢕⢕⢕⢕⢕⢕⢕⢕⢕⢕⢕⢕⢕⢕⢕⢕⢕⢕⢕⢕⢕⢕⢕⢕⢕⢕⢕⢕⢕⢕⢕⢕⢕⢕⢕⢕⢕⢕⢕⢕⢕⢕⢕⢕⢕⢕⣕⡕⢕⢕⢕⢕⢕⢕⢕⢕⢕⢕⢕⢕⢕⢕⢕⢕⢕⢕⢕⢕⢕⢕⢕⢕⢕⢕⢕⢕⢕⢕⢕⢕⢕⢕⢕⢕⢕⢕⢕⢕⢕⢕⢕⢕⢕⢕⢕⢕⢕⢕⠕⢕⠀⠀⠐⢕⢕⢕⢕⢕⢕⢕⢕⢕⢕⢕⢕⢕⢕⢕⢕⢕⢕⣿⡿⣹⣿⣿⣿⣿⣿⣿⣿⣿⣿⣿⣿⣿⡿⢟⢝⢕⢀⣿⣿⣿⢅⣿⣿⠀⢕⢑⢑⣼⣿⣿⣿⣿⡕⣿⣿⣿⣿⢏⠀⠀⠀⠀⠀⢕⣼⣿⣿⣿⣿⣿⣿⣿⣿⡿⣱⣿⣿⣿⣿⣿⡅⢕⣿⣿⡇⢕⢕⢸⣿⣷⢕⣿⣿⣿⢔⢕⢕⣵⣾⣿⣿⣿⣿⣿⣿⣿⣿⣿⣿⣿⣿⣿⣿⣿⣿⣿⣿⣿⣿⣿⡞⣿⣷⢕⢕⢕⢕⢕⢕⢕⢕⢕⢕⠀</a:t>
            </a:r>
            <a:br/>
            <a:r>
              <a:t>⢕⢕⢕⢕⢕⢕⢕⢕⢕⢕⢕⢕⢕⢕⢕⢕⢕⢕⢕⢕⢕⢕⢕⢕⢕⢕⢕⢕⢕⢕⢕⢕⢕⢕⢕⢕⢕⢕⢕⢕⢕⢕⢕⣕⣵⣵⢗⢇⢜⢕⢕⢕⢕⢕⢕⢕⢕⢕⢕⢕⢕⢕⢕⢕⢕⢕⢕⢕⢕⢕⢕⢕⢕⢕⢕⢕⢕⢕⢕⢕⢕⢕⢕⢕⢕⢕⢕⢕⢕⢕⢕⢕⢕⢕⢕⢕⢕⢕⢕⠑⠁⠀⠀⠀⠀⢕⢕⢕⢕⢕⢕⢕⢕⢕⢕⢕⢕⢕⢕⢕⢕⢕⢕⢸⣿⡇⣿⣿⣿⣿⣿⣿⣿⣿⣿⣿⣿⣿⣿⣷⣷⡕⠕⢱⣿⣿⣿⣼⣿⣿⢔⢕⡕⣼⣿⣿⣿⣿⣿⡇⢻⣿⣿⢏⠀⠀⠀⠀⠀⢔⣸⣿⣿⣿⣿⣿⣿⣿⣿⡟⣱⣿⣿⣿⣿⣿⣿⣷⡅⢸⣿⣿⡕⢕⢸⣿⣿⣧⣿⣿⣿⡇⠀⢸⣿⣿⣿⣿⣿⣿⣿⣿⣿⣿⣿⣿⣿⣿⣿⣿⣿⣿⣿⣿⣿⣿⣿⣿⣹⣿⣇⢕⢕⢕⢕⢕⢕⢕⢕⢕⠀</a:t>
            </a:r>
            <a:br/>
            <a:r>
              <a:t>⢕⢕⢕⢕⢕⢕⢕⢕⢕⢕⢕⢕⢕⢕⢕⢕⢕⢕⢕⢕⢕⢕⢕⢕⢕⢕⢕⢕⢕⢕⢕⢕⢕⢕⢕⢕⣕⣕⣵⣵⣧⣷⡿⢿⢟⢝⢕⢕⢕⢕⢕⢕⢕⢕⢕⢕⢕⢕⢕⢕⢕⢕⢕⢕⢕⢕⢕⢕⢕⢕⢕⢕⢕⢕⢕⢕⢕⢕⢕⢕⢕⢕⢕⢕⢕⢕⢕⢕⢕⢕⢕⢕⢕⢕⢕⢕⠕⠁⠀⠀⠀⢀⢄⢕⢕⢕⢕⢕⢕⢕⢕⢕⢕⢕⢕⢕⢕⢕⢕⢕⢕⢕⢕⢸⣿⣧⣿⣿⣿⣿⣿⣿⣿⣿⣿⣿⣿⣿⣿⣿⣿⢇⢀⣾⣿⣿⣿⣿⣿⣿⡕⢱⣿⣿⣿⣿⣿⣿⣿⣧⢸⣿⢇⠀⠀⠀⠀⠀⢔⣼⣿⣿⣿⣿⣿⣿⣿⣿⢏⣼⣿⣿⣿⣿⣿⣿⣿⣿⣷⡜⣿⣿⣿⣕⢕⣿⣿⣿⣿⣿⣿⣇⠐⢸⣿⣿⣿⣿⣿⣿⣿⣿⣿⣿⣿⣿⣿⣿⣿⣿⣿⣿⣿⣿⣿⣿⣿⣿⣧⢿⣿⡕⢕⢕⢕⢕⢕⢕⢕⢕⠀</a:t>
            </a:r>
            <a:br/>
            <a:r>
              <a:t>⢕⢕⢑⢑⢅⢕⢕⢕⢕⢕⢕⢕⢕⢕⢕⢕⢕⢕⢕⢕⢕⢕⢕⢕⢕⢕⢕⢕⢕⢕⣵⣵⣷⣾⣿⣿⣿⣿⡿⢟⢏⢝⢕⢕⢕⢕⢕⢕⢕⢕⢕⢕⢕⢕⢕⢕⢕⢕⢕⢕⢕⢕⢕⢕⢕⢕⢕⢕⢕⢕⢕⢕⢕⢕⢕⢕⢕⢕⢕⢕⢕⢕⢕⢕⢕⢕⢕⢕⢕⢕⢕⢕⢕⠑⠑⢀⠀⠀⠀⢁⢔⢕⢕⢕⢕⢕⢕⢕⢕⢕⢕⢕⢕⢕⢕⢕⢕⢕⢕⢕⢕⢕⢕⣼⣿⣿⣿⣿⣿⣿⣿⣿⣿⣿⣿⣿⣿⣿⣿⣿⣿⠕⢱⣿⣿⣿⣿⣿⣿⣿⣇⣿⣿⣿⣿⣿⣿⣿⣿⣿⢜⢕⠀⠀⠀⠀⠀⢄⣼⣿⣿⣿⣿⣿⣿⣿⣿⢏⣾⣿⣿⣿⣿⣿⣿⣿⣿⣿⣿⣷⣿⣿⣿⣿⣇⢻⣿⣿⣿⣿⣿⣿⢀⢜⣿⣿⣿⣿⣿⣿⣿⣿⣿⣿⣿⣿⣿⣿⣿⣿⣿⣿⣿⣿⣿⣿⣿⣿⣿⡞⣿⣷⢕⢕⢕⢕⢕⢕⢕⢕⠀</a:t>
            </a:r>
            <a:br/>
            <a:r>
              <a:t>⢕⢕⢕⢕⢕⢕⢕⢕⢕⢕⢕⢕⢕⢕⢕⢕⢕⢕⢕⢕⢕⢱⢕⢕⢕⢕⢕⢕⣟⣿⣿⣿⣿⡿⢿⢟⢏⢕⢕⢕⢕⢕⢕⢕⢕⢕⢕⢕⢕⢕⢕⢕⢕⢕⢕⢕⢕⢕⢕⢕⢕⢕⢕⢕⢕⢕⢕⢕⢕⢕⢕⢕⢕⢕⢕⢕⢕⢕⢕⢕⢕⢕⢕⢕⢕⢕⢕⢕⢕⢕⢕⠕⠀⠁⢄⢄⢄⢔⢕⢕⢕⢕⢕⢕⢕⢕⢕⢕⢕⢕⢕⢕⢕⢕⢕⢕⢕⢕⢕⢕⢕⢕⢕⣸⣿⡇⣿⣿⣿⣿⣿⣿⣿⣿⣿⣿⣿⣿⣿⣿⢏⢄⣾⣿⣿⣿⣿⣿⣿⣿⣿⣿⣿⣿⣿⣿⣿⣿⣿⣿⠇⠀⠀⠀⠀⠀⢄⣼⣿⣿⣿⣿⣿⣿⣿⡿⢣⣾⣿⣿⣿⣿⣿⣿⣿⣿⣿⣿⣿⣿⣿⣿⣿⣿⣿⣿⣿⣿⣿⣿⣿⣿⡇⠕⢜⢻⣿⣿⣿⣿⣿⣿⣿⣿⣿⣿⣿⣿⣿⣿⣿⣿⣿⣿⣿⣿⣿⣿⣿⣷⢻⣿⡇⢕⢕⢕⣕⣵⣵⣷⠀</a:t>
            </a:r>
            <a:br/>
            <a:r>
              <a:t>⢕⢕⢕⢕⢕⢕⢕⢕⢕⢕⢕⢕⢕⢕⢕⢕⢕⢕⢕⢕⢕⢕⢕⣕⣱⣵⣵⣿⡿⢿⢟⢝⢕⢕⢕⢕⢕⢕⢕⢕⢕⢕⢕⢕⢕⢕⢕⢕⢕⢕⢕⢕⢕⢕⢕⢕⢕⢕⢕⢕⢕⢕⢕⢕⢕⢕⢕⢕⢕⢕⢕⢕⢕⢕⢕⢕⢕⢕⢕⢕⢕⢕⢕⢕⢕⢕⢕⢕⢕⢕⢕⢕⢕⢕⢕⢕⢕⢕⢕⢕⢕⢕⢕⢕⢕⢕⢕⢕⢕⢕⢕⢕⢕⢕⢕⢕⢕⢕⢕⢕⢕⣱⣿⣿⢿⣗⣿⣿⣿⣿⣿⣿⣿⣿⣿⣿⣿⣿⢟⢕⠑⣸⣿⣿⣿⣿⣿⣿⣿⢿⢿⢿⢿⣿⣿⣿⣿⣿⣿⠇⠀⠀⠀⠀⠀⢄⣼⣿⣿⣿⣿⣿⣿⣿⡿⣱⣿⣿⣿⣿⣿⣿⣿⣿⣿⣿⣿⡟⢝⢝⢏⢝⢻⢿⣿⣿⣿⣿⣿⣿⣿⣿⣧⠀⢕⣱⣾⣿⣿⣿⣿⣿⣿⣿⣿⣿⣿⣿⣿⣿⣿⣿⣿⣿⣿⣿⣿⣿⣿⣿⡟⣿⣷⣱⣷⣾⣿⢿⣻⡿⠀</a:t>
            </a:r>
            <a:br/>
            <a:r>
              <a:t>⠑⠑⠑⠑⠑⠑⠑⠑⠑⠑⠑⠑⠓⠃⠑⠑⠑⠑⠑⠑⠓⠓⠚⠛⠛⠛⠙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⠙⠛⠋⠛⠛⠘⠛⠛⠛⠛⠛⠛⠛⠛⠛⠛⠛⠓⠑⠑⠛⠛⠛⠛⠛⠛⠛⠑⠑⠑⠑⠑⠘⠛⠛⠛⠛⠋⠀⠀⠀⠀⠀⠀⠘⠛⠛⠛⠛⠛⠛⠛⠛⠙⠛⠛⠛⠛⠛⠛⠛⠛⠛⠛⠛⠛⠑⠑⠑⠑⠑⠑⠘⠙⠙⠛⠛⠛⠛⠛⠛⠛⠐⠑⠛⠛⠛⠛⠛⠛⠛⠛⠛⠛⠛⠛⠛⠛⠛⠛⠛⠛⠛⠛⠛⠛⠛⠛⠛⠛⠛⠛⠛⠛⠛⠛⠛⠛⠓⠀</a:t>
            </a:r>
            <a:br/>
          </a:p>
        </p:txBody>
      </p:sp>
    </p:spTree>
  </p:cSld>
  <p:clrMapOvr>
    <a:masterClrMapping/>
  </p:clrMapOvr>
</p:sld>
</file>

<file path=ppt/slides/slide7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⢝⢝⢝⢝⢝⢝⢝⢝⢕⢕⢕⢜⢝⢝⢝⢝⢝⢝⢕⢕⢕⢕⢕⢕⢕⢕⢕⢕⢕⢕⢕⢕⢕⢕⢕⢕⢕⢕⢕⢕⢕⢕⢕⢕⢕⢕⢕⢕⢕⢕⢕⢕⢕⢕⢕⢕⢕⢕⢕⢕⢕⢕⢕⢕⢕⢕⢕⢕⢕⢕⢕⢕⢕⢕⢕⢕⢕⢕⢕⢕⢕⢕⢕⢕⢜⢻⣕⢕⢕⢕⢕⢕⢕⢕⢕⢕⢕⢕⢕⢕⢕⢕⢕⢕⢕⢕⢕⢕⢕⢕⢕⢕⢕⢕⢕⢕⢕⢕⢕⢕⢹⢻⢕⢕⢕⢕⢕⢕⢕⢕⢕⢕⢕⢕⢕⢕⢕⢕⢕⢕⢟⢏⢕⢕⢕⢕⢕⢕⢕⢜⣿⣷⣯⣿⣿⡿⡫⡳⢕⢫⢟⢕⣵⣿⡿⢻⡇⢕⢕⢕⢕⢱⣿⡇⢕⢕⢕⢕⢕⢟⢟⣿⣿⣿⣿⡕⢸⣿⣿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⢳⢕⢕⢕⢕⢕⢕⢕⢕⢕⢕⢕⢕⢕⢕⢕⢕⢕⢕⢕⢕⢕⢕⢕⢕⢕⢕⢕⢕⢕⢕⢕⢕⢕⢕⢕⢕⢕⢕⢕⢕⢕⢕⢕⢕⢕⢕⢕⢕⢕⢕⢕⢕⢜⢕⢕⢕⢕⢕⢕⢕⢕⢕⣿⣿⣿⡿⡕⢟⢜⢕⢕⣱⣾⣿⣿⣿⣷⣿⣷⣷⣷⣷⣷⣾⣿⣷⣵⣵⣵⣕⣱⣵⣾⣿⣿⣿⣿⢱⣿⣿⡿⢕⢕⢕⢕⢕⢕⢕⢕⢕⢕⢕⢕⢕⢕⢕⢕⢕⣱⣵⣵⣵⣵⣵⣵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⣵⣿⡿⢏⢜⢜⢕⢕⢱⣾⣿⣿⡿⢿⣟⣿⣿⣽⣽⣽⣿⣽⣿⣿⣿⣟⣻⣿⢿⣿⣿⣿⣿⣿⡿⢕⣾⣿⡿⢕⢕⢕⢕⢕⢕⢕⢕⢕⢕⣕⣵⣵⣵⣵⣼⣾⣿⢿⣿⣻⣟⣟⣟⣿⢿⣿⣷⣧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⣿⡿⡕⢕⢕⢕⢇⣵⣿⡿⣫⣷⣿⣿⣿⣿⣿⣿⣿⣿⣿⣿⣿⣿⣿⢿⢿⢿⣿⡷⣾⣿⣝⣹⣱⣾⣿⣿⣷⣕⡕⢕⢕⢕⢕⢕⢕⢕⣾⣿⣿⣿⣿⣿⣿⣯⣷⣿⢿⢏⣹⡽⢵⢗⢗⢾⢽⡿⣿⣷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⣧⣕⢕⢕⢕⢕⢕⢕⢕⢕⢕⢕⢕⢕⢕⢕⢕⢕⢕⢕⢕⢕⢕⢕⢕⢕⢕⢕⢕⢕⢕⢕⢕⢕⢕⢕⢕⢕⢕⢕⢕⢕⢕⢕⢕⢕⢕⢕⢕⢕⢕⢕⢕⢕⣵⣾⣿⣿⡇⣗⢕⢕⢕⣾⣿⣻⣾⣿⣿⣿⣿⣿⡿⣟⣟⣯⣽⣿⣿⣿⣿⣿⣿⣿⣿⣿⣿⣿⣿⣷⣾⣿⣿⣮⣝⡻⢿⣿⣷⣧⣕⢕⢕⢕⢕⢿⣿⣞⣿⣿⣿⣿⡿⢏⣱⢾⢟⢕⢕⢕⢕⢕⣕⢱⣜⢹⣿⣇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⣧⡕⢕⢕⢕⢕⢕⢕⢕⢕⢕⢕⢕⢕⢕⢕⢕⢕⢕⢕⢕⢕⢕⢕⢕⢕⢕⢕⢕⢕⢕⢕⢕⢕⢕⢕⢕⢕⢕⢕⢕⢕⢕⢕⢕⢕⢕⢕⢸⣵⣾⣿⡿⣻⣵⣷⣧⢿⡵⢕⣾⣿⣿⣿⣿⣿⢿⣟⣽⣷⣿⣿⣿⣿⣿⣿⣿⣿⣿⣿⣿⣿⣿⣿⣿⣿⣿⣿⣿⣿⣿⣿⣿⣿⣷⣾⣽⡻⣿⣿⣧⣕⣵⣿⣿⣿⣞⢿⢟⢇⣱⢏⢕⢕⢕⢕⢵⣷⣹⣿⣿⣿⣿⡞⣿⣿⢕⢕⢕⢕⢕⢕⢕⢕⢕⢕⢕⢕⢕⢕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⢇⣵⡕⢕⢕⢕⢕⢕⢕⢕⢕⢕⢕⢕⢕⢕⢕⢕⢕⢕⢕⢕⢕⢕⢕⢕⢕⢕⢕⢻⣿⣧⡕⢕⢕⢕⢕⢕⢕⢕⢕⢕⢕⢕⢕⢕⢕⢕⢕⢕⢕⢕⢕⢕⢕⢕⢕⢕⢕⢕⢕⢕⢕⢕⢕⢕⢕⢕⢕⢕⢕⢕⢕⢕⢕⣵⣾⣿⣿⣿⣵⣿⣿⣿⣿⣿⣿⢿⢕⣿⣿⣿⣿⣻⣵⣿⣿⣿⣿⣿⣿⣿⣿⣿⣿⣿⣿⣿⣿⣿⣿⣿⣿⣿⣿⣿⣿⣿⣿⣿⣿⣿⣟⣟⢻⢟⢟⢗⢝⢻⣿⣿⡟⢹⣿⣿⢸⢇⢞⢕⢕⢕⣕⣧⣾⣿⣿⣿⣿⣿⣿⣿⡷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⢝⢷⣕⡕⢕⢕⢕⢕⢕⢕⢕⢕⢕⢕⢕⢕⢕⢕⢕⢕⢕⢕⢕⢕⢕⢕⢕⢕⢜⢻⣿⣕⢕⢕⢕⢕⢕⢕⢕⢕⢕⢕⢕⢕⢕⢕⢕⢕⢕⢕⢕⢕⢕⢕⢕⢕⢕⢕⢕⢕⢕⢕⢕⢕⢕⢕⢕⢕⢕⢕⣱⣷⣿⡿⣫⣷⣿⣿⣿⣿⣿⣿⣿⣿⣿⣷⣧⣻⣿⣿⣿⣿⣿⣿⣿⣿⣿⣿⣿⣿⣿⣿⣿⣿⣿⣿⣿⣟⣻⢿⢿⣿⣿⣿⣿⣿⣿⢿⢿⢟⢟⢇⢕⢕⢕⢕⢕⢕⢕⢝⢿⡕⢜⢿⡏⢕⢕⢕⢕⢕⢜⢿⣿⣿⣿⣿⣿⣿⣿⣿⢇⢕⢝⢿⣿⣧⡕⢕⢕⢱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⢳⣧⣕⢕⢕⢕⢕⢕⢕⢕⢕⢕⢕⢕⢕⢕⢕⢕⢕⢕⢕⢕⢕⢕⢕⢕⢕⢜⢿⣧⡕⢕⢕⢕⢕⢕⢕⢕⢕⢕⢕⢕⢕⢕⢕⢕⢕⢕⢕⢕⢕⢕⢕⢕⢕⢕⢕⢕⢕⢕⢕⢕⢕⢕⢕⢱⣾⣿⢟⣽⣾⣿⣿⣿⣿⣿⣿⣿⣿⣿⣿⣿⣿⣿⣿⣿⣿⣿⣿⣿⣿⣿⣿⣿⣿⣿⣿⣿⣿⣿⣿⢿⡿⣿⣿⣿⣿⡿⢗⡮⣝⢿⢏⢕⢕⢕⢕⢕⢕⢕⢕⢕⢕⢕⢕⢕⢕⢕⢝⢇⢜⢕⢕⢕⢕⢕⢕⢕⢜⢻⢻⣿⣿⣿⡿⢿⢏⢕⢕⢕⢕⢻⣿⣷⡞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⢝⢳⣕⢕⢕⢕⢕⢕⢕⢕⢕⢕⢕⢕⢕⢕⢕⢕⢕⢕⢕⢕⢕⢕⢕⢕⢕⢝⢿⣧⡕⢕⢕⢕⢕⢕⢕⢕⢕⢕⢕⢕⢕⢕⢕⢕⢕⢕⢕⢕⢕⢕⢕⢕⢕⢕⢕⢕⢕⢕⢕⢕⣵⣿⡿⢗⢽⢗⢝⢿⣿⣿⣿⣿⣿⣿⣿⢿⢿⢿⣿⡿⢿⣿⣿⢿⢿⡿⢿⢿⢿⢿⢟⢝⢝⢻⣿⡿⢇⢕⢕⢝⢟⢝⢝⢕⢕⣾⣿⢕⢕⢕⢕⢕⢕⢕⢕⢕⢕⢕⢕⢕⢕⢕⢕⢕⢕⢕⢕⢁⠕⠕⢕⢕⢕⢕⢇⣵⣵⣕⣕⡕⢱⣕⢵⣵⣵⣷⣾⣿⣿⢏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⢜⢳⢵⡕⢕⢕⢕⢕⢕⢕⢕⢕⢕⢕⢕⢕⢕⢕⢕⢕⢕⢕⢕⢕⢕⢕⢕⢜⢷⣕⢕⢕⢕⢕⢕⢕⢕⢕⢕⢕⢕⢕⢕⢕⢕⢕⢕⢕⢕⢕⢕⢕⢕⢕⢕⢕⢕⢕⣱⣾⣿⢏⢕⢕⢕⢕⢕⢕⢜⢟⢻⢕⢕⢕⢕⢕⢕⢝⢏⢕⢕⢕⢕⢕⢕⢕⢕⢕⢕⢕⢕⢕⢕⢕⣿⢇⢕⢕⢕⢕⢕⢕⢕⢕⢕⡿⢕⢕⢕⢕⢕⢕⢕⢕⢕⢕⢕⢕⢕⢕⢕⢕⢕⢕⢕⢕⢕⢕⢔⠀⠀⠁⠑⢕⢜⢝⢟⣏⣱⡕⢎⢝⢕⢝⢿⣿⣿⡟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⢧⡕⢕⢕⢕⢕⢕⢕⢕⢕⢕⢕⢕⢕⢕⢕⢕⢕⢕⢕⢕⢕⢕⢕⢕⢕⢕⣵⣿⡿⢕⢕⢕⢕⢕⢕⢕⢕⢕⢕⢕⢕⢕⢕⢕⢕⢕⢜⢇⢕⢕⢕⢕⢕⢕⢕⢕⢕⢕⢕⢕⢕⢕⢸⡏⢕⢕⢕⢕⢕⢕⢕⢕⢕⢜⢕⢕⢕⢕⢕⢕⢕⢕⢕⢕⢕⢕⢕⢕⢕⢕⢕⢕⣕⣵⣵⡇⢕⢕⠀⠀⢕⢕⢕⢜⠕⢝⢝⢕⢕⢕⢕⢕⢕⢜⢝⣿⣿⣷⡵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⢕⢕⢕⢕⢕⢕⢕⢕⢕⢕⢕⢕⢕⢕⢕⢕⢕⢕⢕⢕⢕⢕⢕⢕⢕⢕⢕⢕⢕⢕⢕⢕⢕⢕⢜⢕⢕⢕⢕⢕⢕⢕⢕⢕⢕⢕⢕⢕⢕⢕⢕⢕⢕⢕⢕⢕⢕⣕⡕⣵⣷⣷⣾⢿⢿⢟⢟⢕⢕⢕⢕⢕⢕⢕⢕⢅⠀⠁⠑⢕⢕⢕⢕⢕⢕⢕⢕⢜⢿⣿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⡕⢕⢕⢕⢕⢕⢕⢕⢕⢕⢕⢕⢕⢕⢕⢕⢕⢕⢕⢕⢕⢕⣾⣿⢇⢕⢕⢕⢕⢕⢕⢕⢕⢕⢕⢕⢕⢕⢕⢕⢕⢕⢕⢕⢕⢕⢕⢕⢕⢕⢕⢕⢕⢕⢕⢕⢕⢕⢕⢕⢕⢕⢕⢕⢕⢕⢕⢕⢕⢕⢕⢕⢕⢕⢕⣕⣱⣵⣷⣷⣿⢿⢿⢟⢕⢕⢕⢕⢕⢕⢕⢕⢕⢕⢕⢕⢕⢕⠁⠁⢕⢕⢄⠀⢄⢕⢕⢕⢕⢕⢕⢕⢕⢜⢻⣿⣧⢕⢕⢕⢕⢕⢕⢕⢕⢕⢕⢕⢕⠀</a:t>
            </a:r>
            <a:br/>
            <a:r>
              <a:t>⢕⢕⢕⢕⢕⢕⢕⢕⢕⢕⢕⢕⢕⢕⢕⢕⢕⢕⢕⢕⢕⢕⢕⢕⢕⢕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⡕⡕⢕⢕⢕⢕⢕⢕⢕⢕⢕⢕⢕⢕⢕⢕⢕⢕⢕⢕⢕⢕⢕⢕⢕⢕⢕⢕⢕⢕⢕⢕⢕⢕⢕⢕⢕⢕⢕⢕⢕⣕⣕⣕⣵⣵⡵⢷⢷⢿⢟⢟⢝⢝⢕⢕⢕⢕⢕⢕⢕⢕⢕⢕⢕⢕⢕⢕⢕⢕⢕⢕⢕⠀⠀⠀⠀⠑⢕⢔⢕⠑⢄⢔⢕⢕⢕⢕⢕⢕⢕⢻⣿⣧⢕⢕⢕⢕⢕⢕⢕⢕⢕⢕⢕⠀</a:t>
            </a:r>
            <a:br/>
            <a:r>
              <a:t>⢕⢕⢕⢕⢕⢕⢕⢕⢕⢕⢕⢕⢕⢕⢕⢕⢕⢕⢕⢕⢕⢕⢕⢕⢕⢕⢕⢜⢝⢗⢳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⢼⢿⣿⣷⣷⣵⣵⣵⣵⣕⣕⣕⣕⣕⡕⢕⢕⣕⣕⣕⣵⣵⣵⢵⢕⢕⢕⢕⢕⢕⢕⢕⢕⢕⢗⢗⢏⢝⢝⢝⢝⢝⢝⢝⢕⢕⢕⢕⢕⢕⢕⢕⢕⢕⢕⢕⢕⢕⢕⢕⢕⢕⢕⢕⢕⢕⢕⢕⢕⢕⢕⢕⢕⠀⢔⢔⢔⢔⢕⢕⢕⢔⢕⢕⢱⣷⣧⣕⢕⢕⢕⢕⢻⣿⣇⢕⢕⢕⢕⢕⢕⢕⢕⢕⢕⠀</a:t>
            </a:r>
            <a:br/>
            <a:r>
              <a:t>⢕⢕⢕⢕⢕⢕⢕⢕⢕⢕⢕⢕⢕⢕⢕⢕⢕⢕⢕⢕⢕⢕⢕⢕⢕⢕⢕⢕⢕⢕⢕⢕⢜⢝⢗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⡏⢕⢕⢕⢕⢕⢕⢕⢕⢕⢕⢕⢕⢕⢕⢕⢕⢕⢕⢕⢕⢕⢕⢕⢕⢕⢕⢕⢕⢕⢕⢕⢕⢕⢕⢕⢕⢕⢕⢕⢕⢕⢕⢕⢕⢕⢕⢕⢕⢕⢕⢕⢕⢕⢕⢕⢕⢕⢕⢕⢕⢕⢕⢕⢕⢕⢕⢕⢕⢕⢕⢕⢕⢕⢕⢔⠀⠁⢕⢕⢕⢕⢕⢕⢕⢔⢀⠈⢝⠟⠑⠀⢕⢕⢕⢿⣿⡕⢕⢕⢕⢕⢕⢕⢕⢕⢕⠀</a:t>
            </a:r>
            <a:br/>
            <a:r>
              <a:t>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⢀⢀⢀⢕⢕⠑⠁⠀⢕⢕⢕⢕⢀⢄⢄⢕⢕⢕⢕⢜⣿⣿⡕⢕⢕⢕⢕⢕⢕⢕⢕⠀</a:t>
            </a:r>
            <a:br/>
            <a:r>
              <a:t>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⢜⢝⢝⢳⢷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⡕⢕⢕⢕⢕⢕⢕⢕⠀</a:t>
            </a:r>
            <a:br/>
            <a:r>
              <a:t>⢕⢕⢕⢕⢕⢕⢕⢕⢕⢕⢕⢕⢕⢕⢕⢕⢕⢕⢕⢕⢕⢕⢕⢕⢕⢕⢕⢕⢕⢕⢕⢝⢝⢟⢳⢷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⢁⢕⢕⢕⢕⢕⢕⢕⢕⢕⢕⢕⢕⢕⢕⢕⢕⢕⢕⢕⢕⢕⢕⢕⢕⢕⢕⢕⢕⢕⢕⢕⢱⡕⢕⢕⢕⢕⢕⢕⢕⢕⢕⢕⢕⢕⢕⢕⢕⢕⢕⢸⣿⣧⢕⢕⢕⢕⢕⢕⢕⠀</a:t>
            </a:r>
            <a:br/>
            <a:r>
              <a:t>⡕⢕⢕⢕⢕⢕⢕⢕⢕⢕⢕⢕⢕⢕⢕⢕⢕⢕⢕⢕⢕⢕⢕⢕⢕⢕⢕⢕⢕⢕⢕⢕⢕⢕⢕⢕⢕⢕⢕⢱⢵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⢣⣧⡕⢕⢕⢕⢕⢕⢕⢕⢕⢕⢕⠕⠑⢕⢕⢕⢕⢕⢕⢕⢕⢕⢕⢕⢕⢕⢕⢕⢕⢕⢕⢕⢕⢕⢕⢕⢕⢕⢕⢕⢕⢜⣿⡕⢕⢕⢕⢕⢕⢕⢕⢕⢕⢕⢕⢕⢕⢕⢕⢕⢕⢿⣿⡕⢕⢕⢕⢕⢕⢕⠀</a:t>
            </a:r>
            <a:br/>
            <a:r>
              <a:t>⢕⢕⢕⢕⢕⢕⢕⢕⢕⢕⢕⢕⢕⢕⢕⢕⢕⢕⢕⢕⢕⢕⢕⢕⢕⢕⢕⢕⢕⢕⢕⢕⢕⢕⢕⢕⢕⢕⢕⢕⢕⢕⢕⢕⢕⢕⢕⢕⢕⢕⢕⣕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⣕⢕⢕⢕⢕⢕⢕⢕⢕⢕⢕⢕⢕⢕⢕⢕⢕⢸⣿⣿⣧⡕⢕⠕⠑⠑⢑⢅⢄⢔⢔⢕⢕⢕⢕⢕⢕⢕⢕⢕⢕⢕⢕⢕⢕⢕⢕⢕⢕⢕⢕⢕⢕⢕⢕⢕⢕⢕⢕⢕⢕⢻⣿⣕⢕⢕⢕⢕⢕⢕⢕⢕⢕⢕⢕⢕⢕⢕⢕⢕⢸⣿⣇⢕⢕⢕⢕⢕⢕⠀</a:t>
            </a:r>
            <a:br/>
            <a:r>
              <a:t>⢕⢕⢕⢕⢕⢕⢕⢕⢕⢕⢕⢕⢕⢕⢕⢕⢕⢕⢕⢕⢕⢕⢕⢕⢕⢕⢕⢕⢕⢕⢕⢕⢕⢕⢕⢕⢕⢕⢕⢕⢕⢕⢕⢕⢕⢕⢕⢕⢕⢕⢕⢕⢝⢝⢗⢇⢕⢕⢕⢕⢕⢕⢕⢕⢕⢕⢕⢕⢕⢕⢕⢕⢕⢕⢕⢕⢕⢕⢕⢕⢕⢕⢕⢕⢕⢕⢕⢕⢕⢕⢕⢕⢕⢕⢕⢕⢕⢕⢕⢕⢕⢕⢕⢕⢕⢕⢕⢕⢕⢕⢕⢕⢕⢕⢕⢕⢕⢕⢕⢕⢕⢕⢕⢕⢕⢕⢕⢕⢕⢕⣸⣿⡇⢕⢕⢕⢕⢕⢕⢕⢕⢕⢕⢕⢕⢕⢕⢕⢕⢸⣿⣿⣇⢕⢕⢕⢕⢕⢕⢕⢕⢕⢕⢕⢕⢕⢕⢕⢸⣿⣿⣿⣷⣴⡔⢔⠕⢕⢕⢕⢕⢕⢕⢕⢕⢕⢕⢕⢕⢕⢕⢕⢕⢕⢕⢕⢕⢕⢕⢕⢕⢕⢕⢕⢕⢕⢕⢕⢕⢕⢕⢕⢸⣿⣿⣇⢕⢕⢕⢕⢕⢕⢕⢕⢕⠑⢕⠑⢕⢕⢕⢕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⢇⢕⢕⢕⢕⢕⢕⢕⢕⢕⢕⢕⢕⢕⢕⢕⢕⢸⣿⣿⣿⣇⢕⢕⢕⢕⢑⢕⢕⢕⢕⢕⢕⢕⢕⢕⢸⣿⣿⣿⣿⣿⣿⢇⠀⢕⢕⢕⢕⢕⢕⢕⢕⢕⢕⢕⢕⢕⢕⢕⢕⢕⢕⢕⢕⢕⢕⢕⢕⢕⢕⢕⢕⢕⢕⢕⢕⢕⢑⢕⢕⣿⣿⣿⣇⢕⢕⢅⢕⢕⢕⢕⢕⢕⢕⢕⢕⢕⢕⢕⢸⣿⣧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⠕⢕⢕⢕⡝⢻⢿⣿⣿⣧⡕⢕⢕⢕⢅⢕⢕⢕⢕⢕⢕⢕⢑⢸⣿⣿⣿⡿⢿⢟⠇⢕⡕⢕⢕⢕⢕⢕⢕⢕⢕⢕⢕⢕⢕⢕⢕⢕⢕⢕⢕⢕⢕⢕⢕⢑⠕⢕⢕⢕⢕⢕⢕⢕⢕⢕⢕⢕⢿⣿⣿⣿⣇⢕⢕⢕⢕⢕⢕⢕⢕⢕⢕⢕⢕⢕⢕⢕⢿⣿⡕⢕⢕⢕⢕⠀</a:t>
            </a:r>
            <a:br/>
            <a:r>
              <a:t>⢕⢕⢕⢕⢕⢕⢕⢕⢕⢕⢕⢕⢕⢕⢕⢕⢕⢕⢕⢕⢕⢕⢕⢕⢕⢕⢕⢕⢕⢗⢳⢵⣵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⠀⢕⢕⢕⢀⡇⢕⢕⢕⣿⣷⣵⣕⡜⠝⠕⠕⢕⢕⢕⢔⠕⢕⢕⢕⢕⠀⠀⢸⣵⣕⣕⣕⣥⣴⣾⣿⣷⣕⢕⢕⢕⢕⢕⢕⢕⢕⢕⢕⢕⢑⠕⢕⢕⢕⢕⢕⢕⢕⢅⠁⠐⠀⠄⢐⢑⢅⢕⢕⢕⢕⢕⢕⢸⣿⡇⢿⣿⡕⢕⢄⢕⢕⢕⢕⢕⢕⢕⢕⠑⢕⢕⢕⢸⣿⣧⢕⢕⢕⢕⠀</a:t>
            </a:r>
            <a:br/>
            <a:r>
              <a:t>⢕⢕⢕⢕⢕⢕⢕⢕⢕⢕⢕⢕⢕⢕⢕⢕⢕⢕⢕⢕⢕⢕⢕⢕⢕⢕⢕⢕⢕⢕⢕⢕⢕⢕⢝⢝⢟⢻⢷⢧⣵⣵⣕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⠀⢕⢕⢕⢕⣿⡕⢕⢕⣿⣿⡿⢿⢿⢿⣿⣿⣷⣕⢕⢕⢄⠑⢕⢕⢔⠀⠀⢸⣿⣿⡿⢟⣟⣏⣽⣽⣽⣽⣧⡕⢕⢕⢕⢕⢕⢕⢕⢔⢑⠕⢕⢅⢕⠕⢕⢕⢕⢕⢕⢕⢄⢁⢕⢕⢕⢕⢕⢕⢕⢕⢕⢕⢸⣿⣇⢜⢿⣿⡕⢕⢕⢕⢕⢕⢕⠀⢕⢕⢔⠑⢕⢕⢕⢻⣿⡇⢕⢕⢕⠀</a:t>
            </a:r>
            <a:br/>
            <a:r>
              <a:t>⢕⢕⢕⢕⢕⢕⢕⢕⢕⢕⢕⢕⢕⢕⢕⢕⢕⢕⢕⢕⢕⢕⢕⢕⢕⢕⢕⢕⢕⢕⢕⢕⢕⢕⢕⢕⢕⢕⢕⢕⢕⢕⢝⢝⢝⢗⢗⢧⢕⣕⡕⢕⢕⢕⢕⢕⢕⢕⢕⢕⢕⢕⢕⢕⢕⢕⢕⢕⢕⢕⢕⢕⢕⢕⢕⢕⢕⢕⢕⢕⢕⢕⢕⢕⢕⢕⢕⢕⢕⢕⢕⢕⢕⢕⢕⢕⢕⢕⢕⢕⢕⢕⢕⢕⢕⢕⢕⢕⢕⢕⢕⢕⢕⢕⢕⢕⢕⢕⢕⢕⢕⢕⢕⢕⢕⢕⢕⢕⢕⢕⣿⣿⢕⢕⢕⢕⢕⢕⢕⢕⢔⢁⢕⢕⢸⣿⣿⡕⢕⢹⣷⣾⣿⣿⣷⣷⣷⣽⣿⣷⣧⡕⢔⠁⢕⢕⢀⠀⢜⣿⣷⣾⣿⣿⠟⠛⠋⠙⠉⠉⠁⠁⠕⢕⢄⠑⢕⢕⢕⢕⢔⢄⠑⠕⢕⢔⢅⢁⢁⢑⢕⢕⢕⢕⢕⢑⠕⢕⢕⢕⢕⢕⢕⢜⣿⣿⡕⢜⣿⣿⡕⢕⢕⢕⢕⢕⠀⢕⢕⢱⢀⢑⢕⢕⢜⣿⣿⣵⡕⢕⠀</a:t>
            </a:r>
            <a:br/>
            <a:r>
              <a:t>⢕⢕⢕⢕⢕⢕⢕⢕⢕⢕⢕⢕⢕⢕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⢸⣿⡇⢕⢕⢕⢕⢕⠑⢕⢕⠁⠕⢕⠁⡾⠟⠛⠉⠁⢄⢀⠀⠀⠀⠀⠉⠛⢿⣿⣿⣿⣷⡕⢔⠀⠕⢕⢀⠀⢿⣿⣟⢏⠁⢀⠄⠀⢀⢀⢁⠁⠐⠔⢕⢕⠄⠀⠁⠕⢕⢕⢕⢕⢄⢀⠁⢑⢕⢕⢕⢕⠕⢕⢕⢕⢕⢕⢔⢅⢕⢑⢕⢕⢕⣟⣿⣿⢕⢸⣿⣇⢕⢕⢕⢕⠁⢄⢕⢕⢸⣷⡕⢕⢕⢕⢕⢝⢿⣿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⢕⠀⢕⢕⢕⠀⠕⢕⠖⠁⠀⢔⢕⣑⡄⢔⠔⢄⠀⠁⢰⣌⢻⣿⣿⣿⣿⡕⢄⠀⡕⢕⠀⢸⣿⢕⣰⣷⣷⣶⣷⡕⠁⠁⠕⠀⠀⢕⢕⢕⢀⠀⠀⠀⠁⠑⠕⢕⢕⢕⢕⠁⠀⠀⠁⠑⠐⠀⠀⠁⢁⠕⠑⠑⢁⢀⢔⢕⣿⣿⢏⢕⢕⣿⣿⢕⢕⢕⢕⠀⢕⢕⢕⢸⣿⣿⣧⡕⢕⢕⢕⢕⣜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⡏⢕⣵⡇⢕⢕⢕⢕⠁⢕⢕⠀⠀⠈⠀⠀⢕⢕⡜⠻⢟⠀⠀⠀⢀⠀⢸⣿⣷⣿⣿⣿⣿⣿⠀⠀⣼⡕⠀⢸⣿⣿⣿⣿⣇⠈⢕⡀⢄⢀⡜⢀⠀⣾⣿⣷⡇⠀⢠⣷⣔⡀⠐⠁⠑⠕⢕⢕⠕⠕⢔⢔⢔⢔⢔⢔⢔⢕⢕⢕⢕⢕⢕⢕⣿⣿⢕⢕⢕⣿⣿⢕⢕⢕⢕⢔⢕⢕⢕⣸⣿⡟⢿⣿⣧⡕⢕⢕⢝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⣷⣿⣿⢕⢕⠑⠁⢕⢔⠑⢕⠀⠀⢸⣔⢀⢱⣿⣿⡄⢕⢴⣕⡴⢕⢀⣿⣿⣿⣿⣿⣿⣿⣿⢕⢀⣿⡇⢄⣿⣿⣿⣿⣿⣿⣆⢑⢸⣷⣿⢕⢃⣼⣿⣿⣟⣕⣵⣿⣿⣿⣿⣿⣶⡴⠀⢀⢀⠀⠐⠁⠁⠑⢑⢕⢜⢕⢕⢕⢕⢕⠕⢕⢕⣿⣿⢕⢕⢸⣿⡟⢕⢕⢕⠀⢕⢕⢕⢕⣿⡿⢕⢕⢝⢿⣿⣷⣵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⢹⣿⡟⢕⠑⠀⠀⠁⢕⢄⠁⠀⠀⠜⣿⣷⣵⣽⣿⣿⣔⡜⢿⢇⣡⣾⣿⣿⣿⣿⣿⣿⣿⡟⠀⣼⣿⣷⣿⣿⣿⣿⣿⣿⣿⣿⣷⣧⣼⣵⣴⣿⣿⣿⢿⣿⣿⣿⣿⣿⣿⣿⣿⣿⠇⠀⣱⡳⢕⢕⢕⢕⢕⢕⢕⢕⢕⢕⢕⢕⢕⢕⢕⢕⣿⣿⢕⢕⣸⣿⡇⢕⢕⠀⠀⠁⢕⢕⣼⣿⢇⢕⢕⢕⢕⢜⢝⢿⣿⣿⠀</a:t>
            </a:r>
            <a:br/>
            <a:r>
              <a:t>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⠕⠕⠕⠕⢕⢕⠕⠕⢕⢕⢕⢁⠑⠑⠕⢕⠁⠁⠁⠁⠁⠑⠕⢕⢕⢕⢕⢕⢕⣱⣿⡿⢕⠁⠀⠀⢄⣠⠀⢕⢄⠀⠀⠀⢹⣿⣿⡿⢟⣿⣿⣿⣿⡿⣿⣿⣿⣿⣿⣿⣿⣟⣋⣤⣾⣿⣿⣿⣿⣿⣿⣿⣿⣿⣿⣿⣿⣿⣟⣟⣝⣿⣟⣿⣷⣾⣿⣿⣿⣿⣿⣿⣿⡏⠀⢔⢏⢕⢕⢕⣕⣕⣕⢕⢕⢕⢕⢕⢕⢕⢕⠁⢕⢕⣿⣿⢕⢕⣿⣿⢕⢕⠀⠀⠀⠀⢕⣼⣿⢟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⢕⢕⢑⢑⠀⠀⠁⠀⠀⠀⠀⠀⢄⢄⢔⢔⠀⠅⠁⠀⢐⢕⢕⢱⣵⣿⢟⢕⢄⢄⢔⢱⣾⣿⣧⢕⠀⠀⠀⠀⠀⢻⣿⣿⡿⢿⢼⢿⣷⣷⣿⣿⣿⣿⣿⣿⣿⣿⣿⣿⣿⣿⣿⣿⣿⣿⣿⣿⣿⣿⣿⣿⣿⣿⣿⣿⢏⢏⢕⢕⢜⢟⢻⣿⣿⣿⣿⣿⣿⠑⣄⢎⣵⣵⣾⣿⣿⡿⢏⢕⢕⢕⢕⢕⢕⢕⠀⠀⢕⢕⣿⣿⢕⣾⣿⢇⢕⢕⠀⠀⢀⢕⣾⣿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⠕⢄⢄⠀⠀⠀⠀⠀⠀⠀⠀⠀⠑⢕⢕⢕⢕⢕⢕⢕⣿⣿⣱⣵⣵⣷⣿⣿⣿⣿⡿⣿⣷⡕⠀⠀⠀⢀⠀⠝⢽⢕⢕⢕⢕⢜⣿⣿⣿⣿⣿⣿⣿⣿⣿⣿⣿⣿⣿⣿⣿⣿⣿⣿⣿⣿⣿⣿⣿⣿⣿⣿⡇⢕⢕⢕⢕⢕⢕⢸⣿⣿⣿⣿⣿⣏⣵⢇⢸⣿⣿⣿⡿⢏⢕⢕⢕⢕⢕⢕⢕⢕⢕⠀⠀⢕⢕⣿⣿⣿⡿⢏⣵⡟⠀⠀⢀⣱⣾⡿⢏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⢅⢄⢔⢔⢔⢕⢕⢕⢕⢕⢕⢕⢕⢕⢕⢕⢝⢻⢿⢟⢟⢏⢕⢝⢝⢝⢕⢸⣿⡇⢔⢀⠀⠀⠱⣦⣅⡕⢕⢕⢕⣱⣿⣿⣿⣿⣿⣿⣿⣿⣿⣿⡏⣿⣿⣿⣿⣿⣿⣿⣿⣿⣿⣿⣿⣿⣿⣿⣿⣧⣕⣕⣕⣱⣵⣿⣿⣿⣿⣿⣿⣿⢏⢕⢕⢝⢟⢏⢕⢕⢕⢕⢕⢕⢕⢕⢕⢕⢕⠀⠀⢕⢕⣿⣿⣿⣿⣿⡟⠁⠀⢔⣵⣿⢟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⣷⢕⢕⢕⢄⢀⠘⢿⣿⣷⣷⣿⣿⣿⣿⣿⣿⣿⣿⣿⣿⣿⣿⣧⣿⣿⣿⣿⣿⣿⣿⣿⣿⣿⣿⣿⣿⣿⣿⣿⣿⣿⣿⣿⣿⣿⣿⣿⣿⣿⣿⣿⠝⢔⢄⢔⢔⢕⢕⢕⢕⢕⢕⢕⢕⢕⢕⢕⢕⠀⠀⠀⢕⢕⣿⣿⣿⣿⢏⢕⣔⣵⣿⡿⢏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⠑⠕⠕⢕⢕⢕⢕⢕⢕⢕⢕⢕⢕⢕⢕⢕⢕⢕⢕⢕⢕⢕⢕⢕⢕⢕⢕⢕⢕⢕⢕⢕⢕⣿⣿⢕⢕⢕⢕⢕⢸⣾⣿⣿⣿⣿⣿⣿⣿⣿⣿⣿⣿⣿⣿⣿⣿⣿⣿⣿⣿⣿⣿⣿⣿⣿⣿⣿⣿⣿⣿⣿⣿⣿⣿⣿⣿⣿⣿⣿⣿⣿⣿⣿⣿⠇⢕⢅⢕⢕⢕⢕⢕⢕⢕⢕⢕⢕⢕⢕⢕⢕⢕⢄⠀⢀⢕⢱⣿⣿⣿⣷⣷⣿⣿⢟⢏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⢕⢕⢕⢕⢕⢕⢕⢕⢕⢕⢕⢕⢕⢕⢕⢕⢕⢕⢕⢕⢕⢕⢕⢕⢕⢕⢕⢕⢕⢕⢹⣿⡇⢕⢕⢕⢕⢕⢻⣿⣿⣿⣿⣿⣿⣿⣿⣿⣿⣿⣿⣿⣿⣿⣿⣿⣿⣿⣿⣿⣿⣿⣿⣿⣿⣿⣿⣿⣿⣿⣿⣿⣿⣿⣿⣿⣿⣿⣿⣿⡿⢕⢕⢕⢕⢕⢕⢕⢕⢕⢕⢕⢕⢕⢕⢕⢕⢕⢕⢔⢕⠕⢕⢕⢸⣿⡏⢟⢟⢏⢝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⠁⠀⠀⠀⠀⠀⢕⢕⢕⢕⢕⢕⢕⢕⢕⢕⢕⢕⢕⢕⢕⢕⢕⢕⢕⢕⢕⢕⢕⢕⢕⢕⢕⢕⢕⢕⢸⣿⡇⢕⢕⢕⢕⢕⢕⢻⣿⣿⣿⣿⣿⣿⣿⣿⣿⣿⣿⣿⣿⣿⣿⣿⣿⣿⣿⣿⣿⣿⣿⣿⣿⣿⣿⣿⣿⣿⣿⣿⣿⣿⣿⣿⣿⣿⣿⢏⢕⢕⢕⢕⢕⢕⢕⢕⢕⢕⢕⢕⢕⢕⢕⢕⢕⢕⠕⢕⢕⢕⢕⢕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⢕⠄⠄⠀⠁⢕⢐⢕⢕⢕⢕⢕⢕⢕⢕⢕⢕⢕⢕⢕⢕⢕⢕⢕⢕⢕⢕⢕⢕⢕⢕⢕⢕⢕⢕⢕⢜⣿⣿⢕⢕⢕⢕⢕⢕⢕⢹⣿⣿⣿⣿⣿⣿⣿⣿⣿⡿⢟⢝⢕⢕⢕⢕⢕⢕⢕⢜⢝⢟⣿⣿⣿⣿⣿⣿⣿⣿⣿⣿⣿⣿⣿⣿⢟⢕⢕⢕⢕⢕⢕⢕⢕⢕⢕⢕⢕⢕⢕⢕⢕⢕⢕⢕⢕⢔⢁⠀⠀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⢕⢕⢕⢘⢿⣿⣿⣿⣿⣿⣿⣿⣿⣷⣧⣵⡕⢕⣕⡕⣵⣵⣷⣷⣾⣿⣿⣿⣿⣿⣿⣿⣿⣿⣿⣿⣿⢟⢕⢕⢕⢕⢕⢕⢕⢕⢕⢕⢕⢕⢕⢕⢕⢕⢕⢕⢕⢕⢕⢁⢕⢕⠀⠀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⠀⠀⢕⢕⢕⢕⢕⢕⢕⢕⢕⢕⢕⢕⢕⢕⢕⢕⢕⢕⢕⢕⢕⢕⢕⢕⢕⢕⢕⢕⢕⢕⢕⢕⢕⢕⢕⢕⢸⣿⣇⢕⢕⢕⢕⢕⢕⢕⢕⢕⢙⢿⣿⣿⣿⣿⣿⣿⣿⣿⣿⣿⣿⣿⣷⣿⣿⣿⣿⣿⣿⣿⣿⣿⣿⣿⣿⣿⣿⡿⢟⢕⢕⢕⢕⢕⢕⢕⢕⢕⢕⢕⢕⢕⢕⢕⢕⢕⢕⢕⢕⢕⢕⢕⢕⢕⢕⠔⢕⢕⢱⣿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⢀⢕⢕⢕⢕⢔⢕⢔⢕⢕⢕⢕⢕⢕⢕⢕⢕⢕⢕⢕⢕⢕⢕⢕⢕⢕⢕⢕⢕⢕⢕⢕⢕⢕⢕⢕⢕⢕⢕⢕⢕⢕⢕⢕⢕⢕⣿⣿⢕⢕⢕⢕⢕⢕⢕⢕⢕⢕⢕⢜⢻⢿⣿⣿⣿⣿⣿⣿⣿⣿⣿⣿⣿⣿⣿⣿⣿⣿⣿⣿⣿⣿⣿⡿⢟⢝⢕⢕⢕⢕⢕⢕⢕⢕⢕⢕⢕⢕⢕⢕⢕⢕⢕⢕⢕⢕⢕⢕⢕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⢔⢕⢕⢕⢕⢕⢕⠕⠕⠀⠀⢕⢕⢕⢕⢕⢕⢕⢕⢕⢕⢕⢕⢕⢕⢕⢕⢕⢕⢕⢕⢕⢕⢕⢕⢕⢕⢕⢕⢕⢕⢕⢕⢕⢕⢕⢕⢕⣿⣿⡕⢕⢕⢕⢕⢕⢕⢕⢕⢕⢕⢕⢕⢔⢜⢟⢿⣿⣿⣿⣿⣿⣿⣿⣿⣿⣿⣿⣿⣿⣿⡿⢟⢏⢕⢕⢕⢕⢕⢕⢕⢁⠑⢕⢕⢕⢕⢕⢕⢕⢕⢕⢕⢕⢕⢕⢕⢕⢕⢕⢕⢑⢕⢕⢕⢕⢕⢕⢕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⢁⠁⠁⢕⢕⢕⢕⢕⠑⢕⢕⢕⢕⢕⢕⢕⢕⠀⠀⠀⠀⠑⢕⢕⢕⢕⢕⢕⢕⢕⢕⢕⢕⢕⢕⢕⢕⢕⢕⢕⢕⢕⢕⢕⢕⢕⢕⢕⢕⢕⢕⢕⢕⢕⢕⢕⢕⢕⢹⣿⡇⢕⢕⢕⢕⢕⢕⢕⢕⢕⢕⢕⢕⢕⢕⢕⠁⢕⢝⢟⢿⣿⣿⣿⣿⣿⣿⡿⢟⢏⢕⢕⢕⢕⢕⢕⢕⢕⢕⢕⢕⢕⠀⠑⢕⢕⢕⢕⢕⢕⢕⢕⢕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⢁⢑⢑⢕⢕⢕⠀⢕⢕⢕⢕⢄⢑⢀⢀⢄⢄⢄⢄⠀⢄⢔⢕⢕⢕⢕⢕⢕⢕⢕⢕⢕⢕⢕⢕⢕⢕⢕⢕⢕⢕⢕⢕⢕⢕⢕⢕⢕⢕⢕⢕⢕⢕⢕⢕⢕⢜⣿⣿⢕⢕⢕⢕⢕⢕⢕⢕⢕⢕⢕⢕⢕⠕⠀⠁⢕⢕⢕⢕⢕⢝⢟⢟⢝⢕⢕⢕⢕⢕⢕⢕⢕⢕⢕⢕⢕⢕⢕⢕⠁⠀⠀⢁⢕⢕⢕⢕⢕⢕⢕⢕⢕⢕⢕⢕⢕⢕⠑⢔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⠀⢁⢕⢕⢕⢕⢕⢕⢕⢕⢕⢕⢕⢕⢕⢕⢕⢕⢕⢕⢕⢕⢕⢕⢕⢕⢕⢕⢕⢕⢕⢕⢕⢕⢕⢕⢕⢕⢕⢕⢕⢕⢕⢕⢕⢕⢕⢕⢕⢕⢕⢹⣿⡇⢕⢕⢕⢕⢕⢕⢕⢕⢕⢕⢕⢕⠀⠀⠀⠑⠕⢕⢕⢕⢕⢕⢕⢕⢕⢕⢕⢕⢕⢕⢕⢕⢕⢕⢕⢕⢕⠑⠀⠀⠀⠀⢕⢕⢕⢕⢕⢕⢕⢕⢕⢕⢕⢕⢕⢕⢕⠐⢕⢕⢕⢕⢕⢕⢕⢕⢕⢿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⢑⢕⢕⢕⢔⢕⢕⢕⢕⢕⢕⢕⢕⢕⢕⢕⢕⢕⢕⢕⢕⢕⢕⢕⢕⢕⢕⢕⢕⢕⢕⢕⢕⢕⢕⢕⢕⢕⢕⢕⢕⢕⢕⢕⢕⢕⢕⢕⢕⢕⢕⢕⢕⢕⢕⢕⢕⢕⢕⢸⣿⣧⢕⢱⡕⢕⢕⢕⢕⢕⢕⢕⢕⢕⠀⠀⠀⠀⠀⠁⠑⠕⢕⢕⢕⢕⢕⢕⢕⢕⢕⢕⢕⢕⢕⠕⠑⠁⠀⠀⠀⠀⠀⠀⢕⢕⢕⢕⢕⢕⢕⢕⠁⢕⣵⢎⢕⢕⠑⢕⢕⢕⢕⢕⢕⢕⢕⢕⣕⣜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⣷⣷⣷⣷⣷⣵⣵⣵⣕⣕⣿⣿⢕⢕⢜⢇⢕⢕⢕⢕⢕⢕⣕⢕⠀⠀⠀⠀⠀⠀⠀⠀⠀⢕⢕⠕⠕⢕⢕⢕⢕⠕⠑⢕⢕⢔⠀⠀⠀⠀⠀⠀⠀⠀⢕⢕⢕⢕⢕⢕⣕⢕⢔⢜⢕⢕⢕⢕⠔⠑⢕⣕⣵⣵⣷⣾⣿⣿⣿⢻⣿⣿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⢑⢕⢕⢕⢕⢕⢕⢕⢕⢕⢕⢕⢕⢕⢕⢕⢕⢕⢕⢕⢕⢕⢕⢕⢕⢕⢕⢕⢕⢕⢕⢕⢕⢕⢕⢕⢕⢕⢸⣿⣟⣿⣯⣽⣿⣿⣟⣻⣿⢿⡿⢿⢕⢕⢕⢕⠁⢕⢕⢕⢸⣿⢿⢧⠀⠀⠀⠀⠀⠀⠀⢀⢱⡕⠕⠀⠀⠕⢕⢕⠑⠀⠀⠑⢕⢕⡔⠀⠀⠀⠀⠀⠀⢔⢕⣱⢕⢕⢕⢞⢕⠑⢕⢕⢕⢕⢕⢸⠕⢕⢻⢿⣿⣿⣿⣿⢿⣿⣱⣵⣽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⡝⣿⣿⣿⣿⣿⣿⣿⢿⢇⠑⡇⢕⢕⢕⢕⢕⢕⢕⢕⢕⢕⢕⠀⠀⠀⠀⠀⠀⢄⣼⡷⢕⢔⠀⠀⠀⠁⠀⠀⠀⠀⢕⢕⢷⣷⡔⠀⠀⠀⠀⠀⢕⢎⢕⢕⢕⢕⢕⢕⠀⢕⢕⢕⢕⢕⡟⠀⣱⣵⣷⣷⣷⣿⣿⣿⣿⣿⡿⢯⣿⣿⣵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⣕⣕⢕⢕⢕⢕⢕⢕⢕⢕⢕⢕⢕⢕⢕⢕⢕⢕⢕⢕⢕⢕⢕⢕⢕⢕⢕⢕⢕⢕⢕⢕⢕⢕⢕⢕⠕⢁⠁⠀⠀⠀⠑⢕⢕⢕⢕⢕⢕⢕⢕⢕⢕⢕⢕⢕⢕⢕⢕⢕⢕⢕⢕⢕⢕⢕⢕⢕⢕⢕⢕⢕⢕⢕⢕⢕⣼⣿⣿⣽⣯⣽⣽⣽⣯⣽⣵⣵⡕⠀⡇⢕⢕⢕⢕⢕⢕⢕⢕⢕⢕⢕⠀⠀⠀⠀⠀⢠⣾⣿⢕⢕⢕⢔⢄⣀⣄⣄⣠⡗⡕⢕⢕⢜⣿⣿⡄⠀⠀⠀⠀⢕⢕⢕⢕⢕⢕⢕⢕⠀⢕⢕⢕⢕⢸⡇⠀⣾⣿⣿⣿⣿⣿⣿⣿⣿⣿⣿⣷⣮⣽⡻⣿⣷⣧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⣕⣕⣕⣵⣷⣷⣾⣿⢟⢟⢝⢝⢕⢕⢕⢕⢕⢕⢕⢕⢕⢕⢕⢕⢕⢕⢕⢕⢕⢕⢕⢕⢕⢕⢕⢕⢕⢕⢕⢕⢕⢕⢕⢕⢕⢕⢕⠅⠄⢄⢀⢅⢔⢕⠕⢕⢕⢕⢕⢕⢕⢕⢕⢕⢕⢕⢕⢕⢕⢕⢕⢕⢕⢕⢕⢕⢕⢕⢕⢕⢕⢕⢕⢕⢕⣱⣿⣿⣻⣿⣿⣿⣿⣿⣿⣿⣿⣿⡇⠀⢕⢕⢕⢕⢕⢕⢕⢕⢕⢕⢕⢕⠀⠀⠀⠀⢠⣿⢏⢕⢕⢕⢕⢕⣷⣿⣿⣿⢏⣵⣿⣇⢕⢕⢜⣿⣿⡄⠀⠀⠀⢕⢕⢕⢕⢕⢕⢕⢕⠑⢕⢕⢕⢕⣾⢇⢔⣿⣿⣿⣿⣿⣿⣿⣿⣿⣿⣿⣿⣿⣿⣿⣷⣝⡿⣿⣷⣕⢕⢕⢕⢕⢕⢕⢕⢕⢕⢕⢕⢕⢕⢕⢕⢕⢕⠀</a:t>
            </a:r>
            <a:br/>
            <a:r>
              <a:t>⢕⢕⢕⢕⢕⢕⢕⢕⢕⢕⢕⢕⢕⢕⢕⢕⢕⢕⢕⢕⢕⢕⢕⢕⢕⢕⢕⢕⢕⢕⢕⢕⢕⢕⢕⢕⢕⣕⣕⣕⣵⣷⣷⣿⣿⣿⣿⢿⢟⢟⢏⢕⢕⢕⢕⢕⢕⢕⢕⢕⢕⢕⢕⢕⢕⢕⢕⢕⢕⢕⢕⢕⢕⢕⢕⢕⢕⢕⢕⢕⢕⢕⢕⢕⢕⢕⢕⢕⢕⢕⢕⢕⢕⢔⢕⠕⠑⠁⢀⢀⠀⢑⢕⢕⢕⢕⢕⢕⢕⢕⢕⢕⢕⢕⢕⢕⢕⢕⢕⢕⢕⢕⢕⢕⢕⢕⢕⢕⢕⣾⣿⢟⣽⣾⣿⣿⣿⣿⣿⣿⣿⣿⣿⡷⠀⢕⢕⢕⢕⢄⢕⢕⢕⢕⢕⢕⠑⠀⠀⢀⣴⡿⢇⢕⢕⢕⢕⢱⣿⣿⣿⡿⢇⣾⣿⣿⢏⢕⢕⢕⢜⢿⣿⣇⣔⢄⢕⢕⢕⡕⢕⢕⢕⢕⠀⢕⢕⢕⢱⣿⢕⢕⢜⢻⣿⣿⣿⣿⣿⣟⣟⣿⣿⣿⣿⣿⣿⣿⣿⣿⣮⡻⣿⣷⡕⢕⢕⢕⢕⢕⢕⢕⢕⢕⢕⢕⢕⢕⢕⢕⠀</a:t>
            </a:r>
            <a:br/>
            <a:r>
              <a:t>⢕⢕⢕⢕⢕⢕⢕⢕⢕⢕⢕⢕⢕⢕⢕⢕⢕⢕⢕⢕⢕⢕⢕⢕⢕⢕⢕⢕⢕⣕⣕⣵⣵⣷⣷⣿⣿⣿⣿⣿⢿⢟⢟⢟⢝⢝⢕⢕⢕⢕⢕⢕⢕⢕⢕⢕⢕⢕⢕⢕⢕⢕⢕⢕⢕⢕⢕⢕⢕⢕⢕⢕⢕⢕⢕⢕⢕⢕⢕⢕⢕⢕⢕⢕⢕⢕⢕⢕⢕⢕⢕⢕⢕⢕⢀⢀⢕⢕⢕⢕⢕⠕⠕⠕⢕⢕⢕⢕⢕⢕⢕⢕⢕⢕⢕⢕⢕⢕⢕⢕⢕⢕⢕⢕⢕⢕⢕⣵⣿⡿⣵⣿⣿⣿⣿⣿⣿⣿⣿⣿⣿⣿⢟⢕⠀⢸⢕⢕⢕⢕⢕⢕⢕⢕⢕⢕⢄⢔⢕⢕⡕⢕⢕⢕⢕⢕⢱⣿⣿⡿⢏⢕⢕⣿⡿⢇⢕⢕⢕⢕⢕⢕⢝⡕⢝⡕⢕⢕⢕⡇⢕⢕⢕⢄⣰⠑⠑⢕⣼⣿⡇⠑⢸⣿⣿⣿⣿⣿⣿⣿⣿⣿⣿⣿⣿⣿⣿⣿⣿⣿⣿⣿⣮⡻⣿⣧⡕⢕⢕⢕⢕⢕⢕⢕⢕⢕⢕⢕⢕⢕⠀</a:t>
            </a:r>
            <a:br/>
            <a:r>
              <a:t>⢕⢕⢕⢕⢕⢕⢕⢕⢕⢕⢕⢕⢕⢕⢕⢕⢕⢕⢕⢕⢕⣕⣕⣵⣵⣷⣾⣿⣿⣿⣿⣿⢿⢿⢟⢟⢝⢝⢕⢕⢕⢕⢕⢕⢕⢕⢕⢕⢕⢕⢕⢕⢕⢕⢕⢕⢕⢕⢕⢕⢕⢕⢕⢕⢕⢕⢕⢕⢕⢕⢕⢕⢕⢕⢕⢕⢕⢕⢕⢕⢕⢕⢕⢕⢕⢕⢕⢕⢕⢕⢕⢕⢕⢕⢕⢕⢕⢕⠕⠁⠁⠀⢕⢕⢕⢕⢕⢕⢕⢕⢕⢕⢕⢕⢕⢕⢕⢕⢕⢕⢕⢕⢕⢕⢕⢕⣾⣿⢯⣾⣿⣿⣿⣿⣿⣷⣾⣿⣿⣿⣿⣿⣿⢕⠀⣾⡇⢕⢕⣵⠀⢕⢕⠑⢕⠁⣼⣷⡜⣿⣿⣷⣧⣷⣧⢕⢕⠝⠑⠕⠕⠕⢞⢟⢕⢕⢕⡕⢕⣕⣵⣷⣿⢧⣿⣧⢕⢕⢕⣧⢕⢕⢕⢕⣿⡄⠄⢕⣿⣿⡇⠀⢸⣿⣿⣿⣿⣿⣿⣿⣿⣿⣿⣿⣿⣿⣿⣿⣿⣿⣿⣿⣿⣿⣝⣿⣷⡕⢕⢕⢕⢕⢕⢕⢕⢕⢕⢕⢕⢕⠀</a:t>
            </a:r>
            <a:br/>
            <a:r>
              <a:t>⢕⢕⢕⠁⠔⠕⢕⢕⢕⢕⢕⢕⢕⣕⣕⣵⣵⣷⣾⣿⣿⣿⣿⣿⣿⢿⢿⢟⢟⢝⢕⢕⢕⢕⢕⢕⢕⢕⢕⢕⢕⢕⢕⢕⢕⢕⢕⢕⢕⢕⢕⢕⢕⢕⢕⢕⢕⢕⢕⢕⢕⢕⢕⢕⢕⢕⢕⢕⢕⢕⢕⢕⢕⢕⢕⢕⢕⢕⢕⢕⢕⢕⢕⢕⢕⢕⢕⢕⢕⢕⢕⢕⢕⢕⢕⢕⠑⠁⢁⢅⢔⢕⢕⢕⢕⢕⢕⢕⢕⢕⢕⢕⢕⢕⢕⢕⢕⢕⢕⢕⢕⢕⢕⢕⢕⣼⣿⢯⣿⣿⣿⣿⣿⣿⣿⣿⣿⣿⣿⣿⣿⣿⣿⢕⢄⣿⡇⢕⢕⣿⠀⢕⢕⢀⢕⢰⣿⣿⡇⢻⣿⣿⣿⣿⣇⢕⢕⠀⠀⠀⠀⢀⢕⢕⢕⢱⣼⣷⣿⣿⣿⣿⡿⣸⣿⣿⡕⢕⢕⣿⡕⢕⢕⢕⣿⣧⠀⢕⣿⣿⣇⠀⢜⣿⣿⣿⣿⣿⣿⣿⣿⣿⣿⣿⣿⣿⣿⣿⣿⣿⣿⣿⣿⣿⣿⣞⣿⣷⡕⢕⢕⢕⢕⢕⢕⢕⢕⢕⢕⢕⠀</a:t>
            </a:r>
            <a:br/>
            <a:r>
              <a:t>⢕⢕⢔⢕⢕⢕⢕⢕⢕⢕⣕⣷⣾⣿⣿⣿⣿⢿⢿⢟⢟⢝⢝⢕⢕⢕⢕⢕⢕⢕⢕⢕⢕⢕⢕⢕⢕⢕⢕⢕⢕⢕⢕⢕⢕⢕⢕⢕⢕⢕⢕⣕⢕⢕⢕⢕⢕⢕⢕⢕⢕⢕⢕⢕⢕⢕⢕⢕⢕⢕⢕⢕⢕⢕⢕⢕⢕⢕⢕⢕⢕⢕⢕⢕⢕⢕⢕⢕⢕⢕⢕⢕⢕⢕⢕⢕⢅⢔⢕⢕⢕⢕⢕⢕⢕⢕⢕⢕⢕⢕⢕⢕⢕⢕⢕⢕⢕⢕⢕⢕⢕⢕⢕⢕⢱⣿⡟⣾⣿⣿⣿⣿⣿⣿⣿⣿⣿⣿⣿⣿⣿⣿⡏⠁⢸⣿⣇⢕⢸⣿⠀⢕⢕⠄⢁⣾⣿⣿⣇⢸⣿⣿⣿⣿⣿⢕⠀⠀⠀⠀⠀⢕⣱⣷⣿⣿⣿⣿⣿⣿⣿⣿⢱⣿⣿⣿⡇⢕⢕⣿⣷⢕⢕⢕⢹⣿⡕⢕⣿⣿⣿⠀⢕⢕⢝⢿⣿⣿⣿⣿⣿⣿⣿⣿⣿⣿⣿⣿⣿⣿⣿⣿⣿⣿⣿⣿⣞⣿⣿⡕⢕⢕⢕⢕⢕⢕⢕⢕⢕⢕⠀</a:t>
            </a:r>
            <a:br/>
            <a:r>
              <a:t>⢕⢕⢕⢕⢕⢕⢕⢕⢕⢕⢜⢕⢝⢕⢕⢕⢕⢕⢕⢕⢕⢕⢕⢕⢕⢕⢕⢕⢕⢕⢕⢕⢕⢕⢕⢕⢕⢕⢕⢕⢕⢕⢕⢕⢕⣕⡕⢕⡕⢕⢕⢜⢕⢕⢕⢕⢕⢕⢕⢕⢕⢕⢕⢕⢕⢕⢕⢕⢕⢕⢕⢕⢕⢕⢕⢕⢕⢕⢕⢕⢕⢕⢕⢕⢕⢕⢕⢕⢕⢕⢕⢕⢕⢕⢕⢕⢕⢕⢕⢕⢕⢕⢕⢕⠑⢁⢕⢕⢕⢕⢕⢕⢕⢕⢕⢕⢕⢕⢕⢕⢕⢕⢕⢕⣿⣿⣹⣿⣿⣿⣿⣿⣿⣿⣿⣿⣿⣿⣿⢿⢟⢕⢕⢀⣿⣿⣿⢕⣿⣿⠀⢕⢁⢁⣼⣿⣿⣿⣿⡕⣿⣿⣿⣿⢏⠀⠀⠀⠀⠀⢕⣼⣿⣿⣿⣿⣿⣿⣿⣿⡿⣱⣿⣿⣿⣿⣿⡅⢕⣿⣿⡇⢕⢕⢸⣿⣷⢕⣿⣿⣿⢕⢕⢕⣵⣷⣿⣿⣿⣿⣿⣿⣿⣿⣿⣿⣿⣿⣿⣿⣿⣿⣿⣿⣿⣿⣿⡞⣿⣷⢕⢕⢕⢕⢕⢕⢕⢕⢕⢕⠀</a:t>
            </a:r>
            <a:br/>
            <a:r>
              <a:t>⢕⢕⢕⢕⢕⢕⢕⢕⢕⢕⢕⢕⢕⢕⢕⢕⢕⢕⢕⢕⢕⢕⢕⢕⢕⢕⢕⢕⢕⢕⢕⢕⢕⢕⢕⢕⢕⢕⢕⢕⣕⣵⣷⣾⢿⢟⢝⢕⢕⢕⢕⢕⢕⢕⢕⢕⢕⢕⢕⢕⢕⢕⢕⢕⢕⢕⢕⢕⢕⢕⢕⢕⢕⢕⢕⢕⢕⢕⢕⢕⢕⢕⢕⢕⢕⢕⢕⢕⢕⢕⢕⢕⢕⢕⢕⢕⢕⢕⢕⢕⢕⢕⠑⠀⠀⢄⢕⢕⢕⢕⢕⢕⢕⢕⢕⢕⢕⢕⢕⢕⢕⢕⢕⢸⣿⡇⣿⣿⣿⣿⣿⣿⣿⣿⣿⣿⣿⣿⣿⣷⣧⡕⠕⢱⣿⣿⣿⣾⣿⣿⢄⢕⡕⣼⣿⣿⣿⣿⣿⡇⢸⣿⣿⢏⠀⠀⠀⠀⠀⢔⣼⣿⣿⣿⣿⣿⣿⣿⣿⡿⣱⣿⣿⣿⣿⣿⣿⣷⡅⢸⣿⣿⡕⢕⢸⣿⣿⣷⣿⣿⣿⡇⠀⢸⣿⣿⣿⣿⣿⣿⣿⣿⣿⣿⣿⣿⣿⣿⣿⣿⣿⣿⣿⣿⣿⣿⣿⣿⣹⣿⣇⢕⢕⢕⢕⢕⢕⢕⢕⢕⠀</a:t>
            </a:r>
            <a:br/>
            <a:r>
              <a:t>⢕⢕⢕⢕⢕⢕⢕⢕⢕⢕⢕⢕⢕⢕⢕⢕⢕⢕⢕⢕⢕⢕⢕⢕⢕⢕⢕⢕⢕⢕⢕⢕⢕⢕⣕⣱⣵⣷⣾⡿⢟⢝⢕⢕⢕⢕⢕⢕⢕⢕⢕⢕⢕⢕⢕⢕⢕⢕⢕⢕⢕⢕⢕⢕⢕⢕⢕⢕⢕⢕⢕⢕⢕⢕⢕⢕⢕⢕⢕⢕⢕⢕⢕⢕⢕⢕⢕⢕⢕⢕⢕⢕⢕⢕⢕⢕⢕⢕⢕⢕⠁⢁⠀⠀⢄⢕⢕⢕⢕⢕⢕⢕⢕⢕⢕⢕⢕⢕⢕⢕⢕⢕⢕⢸⣿⡇⣿⣿⣿⣿⣿⣿⣿⣿⣿⣿⣿⣿⣿⣿⣿⢕⠀⣼⣿⣿⣿⣿⣿⣿⢕⢱⣿⣿⣿⣿⣿⣿⣿⣧⢸⣿⢇⠀⠀⠀⠀⠀⢔⣱⣿⣿⣿⣿⣿⣿⣿⣿⢟⣵⣿⣿⣿⣿⣿⣿⣿⣿⣷⢜⣿⣿⣿⡕⢕⣿⣿⣿⣿⣿⣿⣇⠕⢹⣿⣿⣿⣿⣿⣿⣿⣿⣿⣿⣿⣿⣿⣿⣿⣿⣿⣿⣿⣿⣿⣿⣿⣿⣧⢿⣿⡕⢕⢕⢕⢕⢕⢕⢕⢕⠀</a:t>
            </a:r>
            <a:br/>
            <a:r>
              <a:t>⢕⢕⢕⢕⢕⢕⢕⢕⢕⢕⢕⢕⢕⢕⢕⢕⢕⢕⢕⢕⢕⢕⢕⢕⢕⢕⢕⢕⢕⣕⣵⣵⣷⣷⡿⢿⢟⢝⢕⢕⢕⢕⢕⢕⢕⢕⢕⢕⢕⢕⢕⢕⢕⢕⢕⢕⢕⢕⢕⢕⢕⢕⢕⢕⢕⢕⢕⢕⢕⢕⢕⢕⢕⢕⢕⢕⢕⢕⢕⢕⢕⢕⢕⢕⢕⢕⢕⢕⢕⢕⢕⢕⢕⢕⢕⢕⠕⠑⠁⠀⠀⢀⢕⢕⢕⢕⢕⢕⢕⢕⢕⢕⢕⢕⢕⢕⢕⢕⢕⢕⢕⢕⢕⢸⣿⡿⣿⣿⣿⣿⣿⣿⣿⣿⣿⣿⣿⣿⣿⣿⣿⠇⢱⣿⣿⣿⣿⣿⣿⣿⣧⣿⣿⣿⣿⣿⣿⣿⣿⣿⡜⢇⠀⠀⠀⠀⠀⢄⣼⣿⣿⣿⣿⣿⣿⣿⣿⢏⣾⣿⣿⣿⣿⣿⣿⣿⣿⣿⣿⣧⣿⣿⣿⣿⣇⢻⣿⣿⣿⣿⣿⣿⢀⢜⣿⣿⣿⣿⣿⣿⣿⣿⣿⣿⣿⣿⣿⣿⣿⣿⣿⣿⣿⣿⣿⣿⣿⣿⣿⡞⣿⣷⢕⢕⢕⢕⢕⢕⢕⢕⠀</a:t>
            </a:r>
            <a:br/>
            <a:r>
              <a:t>⢕⢕⠅⠁⢕⢕⢕⢕⢕⢕⢕⢕⢕⢕⢕⢕⢕⢕⢕⢕⢕⢕⢕⢕⢕⣵⣵⣾⣿⣿⢿⢟⢟⢝⢕⢕⢕⢕⢕⢕⢕⢕⢕⢕⢕⢕⢕⢕⢕⢕⢕⢕⢕⢕⢕⢕⢕⢕⢕⢕⢕⢕⢕⢕⢕⢕⢕⢕⢕⢕⢕⢕⢕⢕⢕⢕⢕⢕⢕⢕⢕⢕⢕⢕⢕⢕⢕⢕⢕⢕⢕⢕⢕⢕⢑⠐⢀⠀⢄⢄⢔⢕⢕⢕⢕⢕⢕⢕⢕⢕⢕⢕⢕⢕⢕⢕⢕⢕⢕⢕⢕⢕⢕⣸⣿⡇⣿⣿⣿⣿⣿⣿⣿⣿⣿⣿⣿⣿⣿⣿⢏⢀⣾⣿⣿⣿⣿⣿⣿⣿⣿⣿⣿⣿⣿⣿⣿⣿⣿⣿⢇⠀⠀⠀⠀⠀⢄⣼⣿⣿⣿⣿⣿⣿⣿⣿⢣⣾⣿⣿⣿⣿⣿⣿⣿⣿⣿⣿⣿⣿⣿⣿⣿⣿⣿⣾⣿⣿⣿⣿⣿⣿⡇⠑⢜⢻⣿⣿⣿⣿⣿⣿⣿⣿⣿⣿⣿⣿⣿⣿⣿⣿⣿⣿⣿⣿⣿⣿⣿⣷⢻⣿⡇⢕⢕⢕⣕⣵⣵⣷⠀</a:t>
            </a:r>
            <a:br/>
            <a:r>
              <a:t>⢕⢕⢕⢄⢕⢕⢕⢕⢕⢕⢕⢕⢕⢕⢕⢕⢕⢕⢕⢕⣕⣵⣷⣾⣿⣿⢿⢟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⢿⣟⢿⣿⣿⣿⣿⣿⣿⣿⣿⣿⣿⣿⡟⢕⠑⢱⣿⣿⣿⣿⣿⣿⣿⢿⢿⢿⢿⣿⣿⣿⣿⣿⣿⠇⠀⠀⠀⠀⠀⢄⣼⣿⣿⣿⣿⣿⣿⣿⡿⣱⣿⣿⣿⣿⣿⣿⣿⣿⣿⣿⣿⡟⢝⢝⢏⢝⢟⢿⣿⣿⣿⣿⣿⣿⣿⣿⣧⠀⢕⣕⣾⣿⣿⣿⣿⣿⣿⣿⣿⣿⣿⣿⣿⣿⣿⣿⣿⣿⣿⣿⣿⣿⣿⣿⡏⣿⣿⣵⣷⣿⣿⢿⣿⡿⠀</a:t>
            </a:r>
            <a:br/>
            <a:r>
              <a:t>⠑⠑⠑⠑⠑⠑⠑⠑⠑⠑⠑⠑⠑⠑⠑⠑⠓⠓⠛⠛⠛⠛⠛⠛⠃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⠘⠛⠋⠛⠛⠚⠛⠛⠛⠛⠛⠛⠛⠛⠛⠛⠛⠓⠑⠐⠛⠛⠛⠛⠛⠛⠛⠑⠑⠑⠑⠑⠘⠛⠛⠛⠛⠋⠀⠀⠀⠀⠀⠀⠘⠛⠛⠛⠛⠛⠛⠛⠛⠙⠛⠛⠛⠛⠛⠛⠛⠛⠛⠛⠛⠛⠑⠑⠑⠑⠑⠑⠘⠙⠙⠛⠛⠛⠛⠛⠛⠛⠐⠑⠛⠛⠛⠛⠛⠛⠛⠛⠛⠛⠛⠛⠛⠛⠛⠛⠛⠛⠛⠛⠛⠛⠛⠛⠛⠛⠙⠛⠛⠛⠛⠛⠛⠛⠓⠀</a:t>
            </a:r>
            <a:br/>
          </a:p>
        </p:txBody>
      </p:sp>
    </p:spTree>
  </p:cSld>
  <p:clrMapOvr>
    <a:masterClrMapping/>
  </p:clrMapOvr>
</p:sld>
</file>

<file path=ppt/slides/slide7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⢟⢟⢻⢿⢿⣿⣿⣿⣿⣿⣿⣿⣿⣿⢿⣿⣿⣿⣿⣿⢕⢕⢝⢝⢝⢕⢕⢕⢕⢕⢕⢕⢕⢕⢕⢕⢕⢕⢕⢕⢕⢕⢕⢕⢕⢕⢕⢕⢕⢕⢕⢕⢕⢕⢕⢕⢕⢕⢕⢕⢕⢕⢕⢕⢕⢕⢕⢕⢕⢕⢕⢕⢕⢕⢕⢕⢕⢕⢕⢕⢕⢕⢕⢕⢕⢜⢗⡕⢕⢕⢕⢕⢕⢕⢕⢕⢕⢝⢧⢕⢕⢕⢕⢕⢕⢕⢕⢕⢜⢕⢕⢕⢕⢕⢕⢕⢕⢕⢜⢟⢿⢕⢕⢕⢜⢿⣿⢇⢕⢸⣿⣿⣿⣿⡇⢕⢕⢕⢜⢻⡏⢕⢕⢕⢕⢕⢕⢕⢕⢕⢕⢕⣪⣼⣿⣿⢟⢝⣾⣿⡟⢏⣱⣷⣿⡿⣽⡇⢕⢕⢕⢕⢕⢕⢕⢕⣗⣿⣿⡟⢕⢜⢻⣿⣧⣸⣿⣿⣿⢏⢕⢕⢕⢕⢕⢕⢕⢕⢕⢕⢕⢕⢕⢕⢕⢕⢕⢕⢕⢕⢕⢕⢕⢕⢕⢕⢕⢕⢕⢕⢕⢕⢕⢕⢕⢕⢕⢕⢕⢕⢕⢕⢕⢕⢕⢕⢕⠀</a:t>
            </a:r>
            <a:br/>
            <a:r>
              <a:t>⢕⢕⢕⢕⢕⢕⢕⢕⢜⢝⢟⢿⢿⣿⣿⣿⣿⣷⣕⢕⢜⢕⢕⢕⢕⢕⢕⢕⢕⢕⢕⢕⢕⢕⢕⢕⢕⢕⢕⢕⢕⢕⢕⢕⢕⢕⢕⢕⢕⢕⢕⢕⢕⢕⢕⢕⢕⢕⢕⢕⢕⢕⢕⢕⢕⢕⢕⢕⢕⢕⢕⢕⢕⢕⢕⢕⢕⢕⢕⢕⢕⢕⢕⢕⢕⢕⢕⢕⢕⢕⢝⢧⢕⢕⢕⢕⢕⢕⢕⢕⢕⢜⢣⢕⢕⢕⢕⢕⢕⢕⢕⢕⢕⢕⢕⢕⢕⢕⢕⢕⢕⢕⢕⢕⢱⢕⢕⢕⢕⣿⣧⢕⢕⢻⣿⣿⣿⣿⢕⢕⢕⢕⢕⡇⢕⢕⢕⢕⢕⢕⢕⢕⢕⢕⣵⣿⡿⢟⢗⡇⢕⢿⢇⣵⣾⣿⣿⣿⣿⣿⣷⣷⣷⣷⣷⣷⣷⣵⣵⣿⣿⣿⣇⢕⢕⢱⣿⣿⣿⣿⣿⣿⢕⢕⢕⢕⢕⢕⢕⢕⢕⢕⢕⢕⢕⢕⢕⣕⣱⣵⣷⣷⣷⣷⣵⣵⣕⢕⢕⢕⢕⢕⢕⢕⢕⢕⢕⢕⢕⢕⢕⢕⢕⢕⢕⢕⢕⢕⢕⢕⠀</a:t>
            </a:r>
            <a:br/>
            <a:r>
              <a:t>⢕⢕⢕⢕⢕⢕⢕⢕⢕⢕⢕⢕⢕⢜⢝⢟⢻⢿⣿⣷⣵⡕⢕⢕⢕⢕⢕⢕⢕⢕⢕⢕⢕⢕⢕⢕⢕⢕⢕⢕⢕⢕⢕⢕⢕⢕⢕⢕⢕⢕⢕⢕⢕⢕⢕⢕⢕⢕⢕⢕⢕⢕⢕⢕⢕⢕⢕⢕⢕⢕⢕⢕⢕⢕⢕⢕⢕⢕⢕⢕⢕⢕⢕⢕⢕⢕⢕⢕⢕⢕⢕⢕⢕⢕⢕⢕⢕⢕⢕⢕⢕⢕⢕⢳⡕⢕⢕⢕⢕⢕⢕⢕⢕⢕⢕⢕⢕⢕⢕⢕⢕⢕⢕⢕⢕⢧⢕⢕⢕⢹⣿⡇⢕⢜⣿⣿⣿⣿⡇⢕⢕⢕⢕⢻⡕⢕⢕⢕⢕⢕⢕⢕⣱⣿⣿⢏⢕⢕⢕⢕⢕⣵⣿⣿⡿⢿⣟⣿⣿⣯⣽⣿⣯⣽⣽⣿⣿⣟⣿⣿⣿⣿⣿⣿⣷⣿⣿⣿⣿⣿⣿⢇⢕⢕⢕⢕⢕⢕⢕⢕⢕⣱⣵⣵⣵⣵⣾⣿⡿⣿⣻⣿⣿⣿⡟⡿⢿⣿⣷⣵⡕⢕⢕⢕⢕⢕⢕⢕⢕⢕⢕⢕⢕⢕⢕⢕⢕⢕⢕⢕⠀</a:t>
            </a:r>
            <a:br/>
            <a:r>
              <a:t>⢕⢕⢕⢕⢕⢕⢕⢕⢕⢕⢕⢕⢕⢕⢕⢕⢕⢕⢜⢝⢻⢿⣷⣵⣕⢕⢕⢕⢕⢕⢕⢕⢕⢕⢕⢕⢕⢕⢕⢕⢕⢕⢕⢕⢕⢕⢕⢕⢕⢕⢕⢕⢕⢕⢕⢕⢕⢕⢕⢕⢕⢕⢕⢕⢕⢕⢕⢕⢕⢕⢕⢕⢕⢕⢕⢕⢕⢕⢕⢕⢕⢕⢕⢕⢕⢕⢕⢕⢕⢕⢕⢕⢕⢜⢳⣕⢕⢕⢕⢕⢕⢕⢕⢕⢸⣇⡕⢕⢕⢕⢕⢕⢕⢕⢕⢕⢕⢕⢕⢕⢕⢕⢕⢕⢕⢕⢕⢕⢕⢕⢹⣿⡕⢕⢜⣿⣿⣿⣿⢕⢕⢕⢕⢕⡇⢕⢕⢕⢕⢕⢕⣱⣿⡿⢕⢕⢕⢕⢕⣱⣿⣿⣽⣷⣿⣿⣿⣿⣿⣿⣿⣿⣿⣿⣿⣿⣿⣿⣿⣿⣿⢷⣾⣯⢽⢟⣕⣿⣿⣿⣿⣕⡕⢕⢕⢕⢕⢕⢕⢱⣿⣿⣿⣿⣿⣿⣻⣷⣿⢟⢯⣝⣵⢵⢷⢗⢗⢺⢝⢿⣿⣇⢕⢕⢕⢕⢕⢕⢕⢕⢕⢕⢕⢕⢕⢕⢕⢕⢕⢕⠀</a:t>
            </a:r>
            <a:br/>
            <a:r>
              <a:t>⢕⢕⢕⢕⢕⢕⢕⢕⢕⢕⢕⢕⢕⢕⢕⢕⢕⢕⢕⢕⢕⢕⢜⢝⢿⣷⣧⡕⢕⢕⢕⢕⢕⢕⢕⢕⢕⢕⢕⢕⢕⢕⢕⢕⢕⢕⢕⢕⢕⢕⢕⢕⢕⢕⢕⢕⢕⢕⢕⢕⢕⢕⢕⢕⢕⢕⢕⢕⢕⢕⢕⢕⢕⢕⢕⢕⢕⢕⢕⢕⢕⢕⢕⢕⢕⢕⢕⢕⢕⢕⢕⢕⢕⢕⢕⢸⣧⣕⢕⢕⢕⢕⢕⢕⢕⢜⢧⡕⢕⢕⢕⢕⢕⢕⢕⢕⢕⢕⢕⢕⢕⢕⢕⢕⢕⢕⢕⢕⢕⢕⢕⢻⣧⢕⢕⢹⣿⣿⣿⡇⢕⢕⢕⢕⢕⢕⢕⢕⣱⣵⣿⣿⣿⢇⢕⢕⢕⢕⣼⣟⣵⣾⣿⣿⣿⣿⣿⣿⣿⣟⣟⣿⣽⣽⣷⣷⣾⣿⣿⣿⣿⣿⣿⣷⣷⣾⣿⣿⣿⣝⡻⢿⣿⣷⣧⣕⢕⢕⢕⢸⣿⣷⣻⣿⣿⣿⡿⢏⣱⣕⢟⢏⢕⢕⢕⢕⢕⢕⣱⡜⣿⣿⢕⢕⢕⢕⢕⢕⢕⢕⢕⢕⢕⢕⢕⢕⢕⢕⢕⣱⠀</a:t>
            </a:r>
            <a:br/>
            <a:r>
              <a:t>⢕⢕⢕⢕⢕⢕⢕⢕⢕⢕⢕⢕⢕⢕⢕⢕⢕⢕⢕⢕⢕⢕⢕⢕⢕⢝⢺⢟⡧⢕⢕⢕⢕⢕⢕⢕⢕⢕⢕⢕⢕⢕⢕⢕⢕⢕⢕⢕⢕⢕⢕⢕⢕⢕⢕⢕⢕⢕⢕⢕⢕⢕⢕⢕⢕⢕⢕⢕⢕⢕⢕⢕⢕⢕⢕⢕⢕⢕⢕⢕⢕⢕⢕⢕⢕⢕⢕⢕⢕⢕⢕⢕⢕⢕⢕⢕⢝⢿⣷⣕⢕⢕⢕⢕⢕⢕⢜⢻⣇⢕⢕⢕⢕⢕⢕⢕⢕⢕⢕⢕⢕⢕⢕⢕⢕⢕⢕⢕⢕⢕⢕⢕⢿⡕⢕⢕⢻⣿⣿⣷⢕⢕⢕⢕⢕⣧⣵⣾⣿⢟⣯⣾⣷⡕⢕⢕⢕⣾⣿⣿⣿⣿⣿⡿⢟⣻⣿⣿⣿⣿⣿⣿⣿⣿⣿⣿⣿⣿⣿⣿⣿⣿⣿⣿⣿⣿⣿⣿⣿⣿⣿⣷⣾⣽⡻⣿⣿⣧⣕⣵⣿⣿⣷⣻⣿⢏⢱⡾⢏⢕⢕⢕⢕⣵⣼⣿⣿⣿⣿⣿⢿⣿⣯⢕⢕⢕⢕⢕⢕⢕⢕⢕⢕⢕⢕⢕⢕⣱⣾⣿⠀</a:t>
            </a:r>
            <a:br/>
            <a:r>
              <a:t>⢕⢕⢕⢕⢕⢕⢕⢕⢕⢕⢕⢕⢕⢕⢕⢕⢕⢕⢕⢕⢕⢕⢕⢕⢕⢕⢕⢜⢝⢗⢕⢕⢕⢕⢕⢕⢕⢕⢕⢕⢕⢕⢕⢕⢕⢕⢕⢕⢕⢕⢕⢕⢕⢕⢕⢕⢕⢕⢕⢕⢕⢕⢕⢕⢕⢕⢕⢕⢕⢕⢕⢕⢕⢕⢕⢕⢕⢕⢕⢕⢕⢕⢕⢕⢕⢕⢕⢕⢕⢕⢕⢕⢕⢕⢕⢕⢕⢜⢻⣿⣧⡕⢕⢕⢕⢕⢕⢕⢹⣷⡕⢕⢕⢕⢕⢕⢕⢕⢕⢕⢕⢕⢕⢕⢕⢕⢕⢕⢕⢕⢕⢕⢜⢷⢕⢕⢜⡿⣿⣿⡇⢕⣕⣵⣿⣿⡿⣫⣾⣿⣿⣿⣿⣷⡱⣷⢸⣿⣿⣿⣿⣟⣽⣾⣿⣿⣿⣿⣿⣿⣿⣿⣿⣿⣿⣿⣿⣿⣿⣿⣿⣿⣿⣿⣿⣿⣿⣿⣿⣿⣿⢿⢟⢟⢝⢇⢝⢿⣿⣿⢟⢿⣿⡇⡯⡱⢏⢕⢕⡣⣣⣷⣿⣿⣿⣿⣿⣿⣿⣿⡏⢻⣿⣷⣕⢕⢕⢕⢕⢕⢕⢕⢕⢕⢕⣱⣾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⣧⡕⢕⢕⢕⢕⢕⢜⢷⣕⢕⢕⢕⢕⢕⢕⢕⢕⢕⢕⢕⢕⢕⢕⢕⢕⢕⢕⢕⢕⢕⢜⢇⢕⢕⢹⢿⣿⣿⣾⣿⢿⣫⣷⣿⣿⣿⣿⣿⣿⣿⣿⣷⣝⡜⣿⣿⣿⣿⣿⣿⣿⣿⣿⣿⣿⣿⣿⣿⣿⣿⣿⣿⣿⣿⣿⣿⣿⣿⣿⣿⣿⣿⣿⣿⣿⡿⢿⢟⢹⢕⢕⢕⢕⢕⢕⢜⢹⢧⡕⢻⣿⢕⢕⢕⢕⢕⢜⢫⣿⣿⣿⣿⣿⣿⣿⣿⡿⢕⢕⢜⢿⣿⣧⡕⢕⢕⢕⢕⢕⢕⣵⣿⡟⣿⣿⣿⣿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⣷⣕⢕⢕⢕⢕⢕⢜⢻⣷⢕⢕⢕⢕⢕⢕⢕⢕⢕⢕⢕⢕⢕⢕⢕⢕⢕⢕⢕⢕⢕⢱⡕⢕⢕⣻⣿⣿⣟⣵⢿⣿⣿⣿⣿⣿⣿⣿⣿⣿⣿⣿⣿⣿⣿⣿⣿⣿⣿⣿⣿⣿⣿⣿⣿⣿⣿⣿⣿⣿⣿⣿⣿⣿⣿⣿⡷⢣⢝⣝⣿⣿⢟⢝⢕⢕⢕⢕⢕⢕⢕⢕⢕⢕⢕⢕⢕⢕⢕⢕⢕⢕⢕⢕⢕⢕⢕⢜⢹⢿⣿⣿⣿⣿⢿⢟⢕⢕⢕⢕⢕⣹⣿⡇⢕⢕⢕⢕⣵⣿⣿⣵⣿⣿⣿⡿⢿⠀</a:t>
            </a:r>
            <a:br/>
            <a:r>
              <a:t>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⣧⡕⢕⢕⢕⢕⢕⢹⣧⡕⢕⢕⢕⢕⢕⢕⢕⢕⢕⢕⢕⢕⢕⢕⢕⢕⢕⢕⢕⢕⢣⣕⣾⣿⢟⣿⣿⣿⣟⣿⣿⣿⣿⣿⣿⣿⣿⣿⣿⣿⣿⣿⣿⣿⣿⣿⣿⣿⣿⣿⣿⣿⣿⡿⣿⢿⣿⡿⢿⢿⣿⣿⡿⢝⢕⢕⢸⣿⣿⡇⢕⢕⢕⢕⢕⢕⢕⢕⢕⢕⢕⢕⢕⢕⢕⢕⢕⢕⢕⠑⠑⢕⢕⢕⢕⢕⢱⣵⣕⣕⣕⡵⣱⣵⢳⣷⣿⣿⣿⡿⢟⢕⢕⣕⣵⣿⣿⣽⣿⣿⣿⢟⢏⢕⢕⠀</a:t>
            </a:r>
            <a:br/>
            <a:r>
              <a:t>⢕⢝⢗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⣇⢕⢕⢕⢕⢕⢜⢳⡕⢕⢕⢕⢕⢕⢕⢕⢕⢕⢕⢕⢕⢕⢕⢕⢕⢕⢕⢕⣼⣿⡿⢏⢝⣿⣿⣿⢕⢜⢻⣿⡿⢝⢏⢝⢝⢟⢕⢕⢕⢕⢜⢝⢝⢹⡟⢕⢏⢹⣿⡟⢝⢕⢕⢸⢏⢕⢕⢕⣿⡿⢕⢕⢕⢕⢸⣿⢏⢕⢕⢕⢕⢕⢕⢕⢕⢕⢕⢕⢕⢕⢕⢕⢕⢕⢕⢕⢕⢕⢔⠀⠀⢁⠑⢕⡎⢟⣟⣵⡵⢕⢕⢕⢕⢜⢻⣿⣷⡕⢕⢕⣵⣿⣿⣿⣿⣿⢿⢟⢕⢕⢕⢕⢕⠀</a:t>
            </a:r>
            <a:br/>
            <a:r>
              <a:t>⢕⢕⢕⢕⢕⢝⢝⢳⢧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⢷⡕⢕⢕⢕⢕⢕⢕⢇⢕⢕⢕⢕⢕⢕⢕⢕⢕⢕⢕⢕⢕⢕⢕⢕⢕⣾⣿⢟⢕⢕⢕⢸⣿⡟⢕⢕⢕⢜⢕⢕⢕⢕⢕⢕⢕⢕⢕⢕⢕⢕⢕⢜⢇⢕⢕⢕⢟⢕⢕⢕⢕⢕⢕⢕⢕⢕⡿⢕⢕⢕⢕⢕⢕⢕⢕⢕⢕⢕⢕⢕⢕⢕⢕⢕⢕⢕⢕⢕⢕⢕⢕⣕⣱⣷⢕⢕⢕⠀⠀⢕⢔⢕⢕⠕⢕⢕⢕⢕⢕⢕⢕⢕⢕⢝⣿⣿⣿⣿⣿⣿⣿⣿⢟⢏⢕⢕⢕⢕⢕⢕⢕⠀</a:t>
            </a:r>
            <a:br/>
            <a:r>
              <a:t>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⣧⡕⢕⢕⢕⢕⢕⢕⢕⢕⢕⢕⢕⢕⢕⢕⢕⢕⢕⢕⢕⢕⢕⣸⣿⡏⢕⢕⢕⢕⢕⢟⢟⢕⢕⢕⢕⢕⢕⢕⢕⢕⢕⢕⢕⢕⢕⢕⢕⢕⢕⢕⢕⢕⢕⢕⢕⢕⢕⢕⢕⢕⢕⢕⢕⢕⢕⢕⢕⢕⢕⢕⢕⢕⢕⢕⢕⢕⢕⢕⢕⢕⢕⢕⢕⣱⣵⣵⣷⣿⡿⢟⢟⢕⢕⢕⢔⢄⢕⢕⢕⢅⠀⠁⢑⢕⢕⢕⢕⢕⢕⢕⢕⣾⢿⣿⣿⣿⡿⢏⢕⢕⢕⢕⢕⢕⢕⢕⢕⢕⠀</a:t>
            </a:r>
            <a:br/>
            <a:r>
              <a:t>⣷⣧⣕⡕⢕⢕⢕⢕⢕⢕⢕⢕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⢕⢜⢿⣕⢕⢕⢕⢕⢕⢕⢕⢕⢕⢕⢕⢕⢕⢕⢕⢕⢕⢕⢕⢱⣿⣿⢕⢕⢕⢕⢕⢕⢕⢕⢕⢕⢕⢕⢕⢕⢕⢕⢕⢕⢕⢕⢕⢕⢕⢕⢕⢕⢕⢕⢕⢕⢕⢕⢕⢕⢕⢕⢕⢕⢕⢕⢕⢕⢕⢕⢕⢕⢕⢕⢕⢕⢕⢕⢕⣕⣵⣵⣷⣷⣿⢷⢝⢝⢝⢕⢕⢕⢕⢕⢕⢕⢕⢕⢕⢕⠑⠁⢕⢕⢄⠁⠀⠁⠕⢕⢕⢕⢱⣽⣿⣿⣿⣿⣯⢕⢕⢕⢕⢕⢕⢕⢕⢕⢕⢕⢕⠀</a:t>
            </a:r>
            <a:br/>
            <a:r>
              <a:t>⣿⣿⣿⣿⣷⣷⣧⣕⡕⢕⢕⢕⢕⢕⢕⢕⢕⢕⢕⢕⢕⢕⢕⢕⢕⢕⢕⢕⢕⢕⢕⢕⢕⢕⢕⢕⢕⢕⢕⢕⢕⢕⢕⢕⢕⢕⢕⢕⢕⢕⢕⢕⢕⢕⢕⢕⢕⢕⢕⢕⢕⢜⢕⢣⢕⡕⢕⢕⢕⢕⢕⢕⢕⢕⢕⢕⢕⢕⢕⢕⢕⢕⢕⢕⢕⢕⢕⢕⢕⢕⢕⢕⢕⢕⢕⢕⢕⢕⢕⢕⢕⢕⢕⢕⢕⢕⢕⢕⢕⢕⢕⢕⢝⢇⢕⢕⢕⢕⢕⢕⢕⢕⢕⢕⢕⢕⢕⢕⢕⢕⢕⢕⣼⣿⡇⢕⢕⢕⢕⢕⢕⢕⢕⢕⢕⢕⢕⢕⢕⢕⢕⢕⢕⢕⢕⢕⢕⢕⢕⢕⢕⢕⢕⢕⢕⢕⢕⢕⢕⢕⢕⢕⢕⢕⢕⢕⢕⢕⢕⢕⢕⣕⣕⣵⣵⣷⢾⢿⢟⢟⢝⢝⢕⢕⢕⢕⢕⢕⢕⢕⢕⢕⢕⢕⢕⢕⢕⢅⠀⠀⢀⠔⠕⢕⢔⢀⠀⢄⢕⢕⢕⣸⣿⡿⢟⢕⢻⣿⣇⢕⢕⢕⢕⢕⢕⢕⢕⢕⢕⢕⠀</a:t>
            </a:r>
            <a:br/>
            <a:r>
              <a:t>⢟⢻⢿⣿⣿⣿⣿⣿⣿⣷⣷⣵⣕⣕⢕⢕⢕⢕⢕⢕⢕⢕⢕⢕⢕⢕⢕⢕⢕⢕⢕⢕⢕⢕⢕⢕⢕⢕⢕⢕⢕⢕⢕⢕⢕⢕⢕⢕⢕⢕⢕⢕⢕⢕⢕⢕⢕⢕⢕⢕⢕⢕⢕⢕⢕⢝⢳⢵⣕⢕⢕⢕⢕⢕⢕⢕⢕⢕⢕⢕⢕⢕⢕⢕⢕⢕⢕⢕⢕⢕⢕⢕⢕⢕⢕⢕⢕⢕⢕⢕⢕⢕⢕⢕⢕⢕⢕⢕⢕⢕⢕⢕⢕⢕⢕⢕⢕⢕⢕⢕⢕⢕⢕⢕⢕⢕⢕⢕⢕⢕⢕⢱⣿⡟⢜⣾⣷⣧⣵⣕⣕⡕⢕⢕⢕⢕⢕⢕⢕⢕⢕⢕⢕⢕⢕⢕⢕⢕⢕⢕⡕⢕⢕⣕⡕⢕⢕⢕⢕⡕⢵⢵⢵⢵⢷⢷⢗⢗⢟⢏⢝⢝⢝⢕⢕⢕⢕⢕⢕⢕⢕⢕⢕⢕⢕⢕⢕⢕⢕⢕⢕⢕⢕⢕⢕⢕⢕⢕⠀⢔⢕⢔⢄⢁⢕⢕⢕⢕⢕⢾⣿⣿⣕⢕⢕⢕⢕⢻⣿⣇⢕⢕⢕⢕⢕⢕⢕⢕⢕⢕⠀</a:t>
            </a:r>
            <a:br/>
            <a:r>
              <a:t>⢕⢕⢕⢕⢜⢝⢟⢟⢿⣿⣿⣿⣿⣿⣷⣧⣵⣕⡕⢕⢕⢕⢕⢕⢕⢕⢕⢕⢕⢕⢕⢕⢕⢕⢕⢕⢕⢕⢕⢕⢕⢕⢕⢕⢕⢕⢕⢕⢕⢕⢕⢕⢕⢕⢕⢕⢕⢕⢕⢕⢕⢕⢕⢕⢕⢕⢕⢕⢝⢟⢧⣕⡕⢕⢕⢕⢕⢕⢕⢕⢕⢕⢕⢕⢕⢕⢕⢕⢕⢕⢕⢕⢕⢕⢕⢕⢕⢕⢕⢕⢕⢕⢕⢕⢕⢕⢕⢕⢕⢕⢕⢕⢕⢕⢕⢕⢕⢕⢕⢕⢕⢕⢕⢕⢕⢕⢕⢕⢕⢕⢕⣾⣿⢇⢕⢜⢝⢝⢝⢟⢟⢟⢟⢟⢟⢟⢗⢇⢕⢕⢕⢕⢗⢗⢗⢗⢟⢏⢝⢕⢕⢕⢕⢕⢕⢕⢕⢕⢕⢕⢕⢕⢕⢕⢕⢕⢕⢕⢕⢕⢕⢕⢕⢕⢕⢕⢕⢕⢕⢕⢕⢕⢕⢕⢕⢕⢕⢕⢕⢕⢕⢕⢕⢕⢕⢕⢕⢕⢄⠀⠁⢕⢕⢕⢕⢕⢸⣿⡧⢕⢜⠝⠋⠁⢀⢕⢕⢕⢿⣿⡕⢕⢕⢕⢕⢕⢕⢕⢕⢕⠀</a:t>
            </a:r>
            <a:br/>
            <a:r>
              <a:t>⢕⢕⢕⢕⢕⢕⢕⢕⢕⢕⢕⢝⢝⢟⢻⢿⣿⣿⣿⣿⣷⣧⣵⣵⣕⣕⢕⢕⢕⢕⢕⢕⢕⢕⢕⢕⢕⢕⢕⢕⢕⢕⢕⢕⢕⢕⢕⢕⢕⢕⢕⢕⢕⢕⢕⢕⢕⢕⢕⢕⢕⢕⢕⢕⢕⢕⢕⢕⢕⢕⢕⢜⢝⢷⣵⣕⢕⢕⢕⢕⢕⢕⢕⢕⢕⢕⢕⢕⢕⢕⢕⢕⢕⢕⢕⢕⢕⢕⢕⢕⢕⢕⢕⢕⢕⢕⢕⢕⢕⢕⢕⢕⢕⢕⢕⢕⢕⢕⢕⢕⢕⢕⢕⢕⢕⢕⢕⢕⢕⢕⢱⣿⡟⢕⢕⢕⢕⢕⢕⢕⢕⢕⢕⢕⢕⢕⢕⢕⢕⢕⢕⢕⢕⢕⢕⢕⢕⢕⢕⢕⢕⢕⢕⢕⢕⢕⢕⢕⢕⢕⢕⢕⢕⢕⢕⢕⢕⢕⢕⢕⢕⢕⢕⢕⢕⢕⢕⢕⢕⢕⢕⢕⢕⢕⢕⢕⢕⢕⢕⢕⢕⢕⢕⢕⢕⢕⢕⢕⢕⢀⢀⢄⢕⢕⢕⢕⢕⢝⢕⢕⢔⢄⢄⢔⢕⢕⢕⢕⢜⣿⣿⡕⢕⢕⢕⢕⢕⢕⢕⢕⠀</a:t>
            </a:r>
            <a:br/>
            <a:r>
              <a:t>⢕⢕⢕⢕⢕⢕⢕⢕⢕⢕⢕⢕⢕⢕⢕⢕⢕⢜⢝⢝⢟⢻⢿⢿⣿⣿⣿⣷⣧⣵⣕⡕⢕⢕⢕⢕⢕⢕⢕⢕⢕⢕⢕⢕⢕⢕⢕⢕⢕⢕⢕⢕⢕⢕⢕⢕⢕⢕⢕⢕⢕⢕⢕⢕⢕⢕⢕⢕⢕⢕⢕⢕⢕⢕⢜⢟⢳⣵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⢜⢝⢟⢟⢿⢿⣿⣷⣧⣵⣕⢕⢕⢕⢕⢕⢕⢕⢕⢕⢕⢕⢕⢕⢕⢕⢕⢕⢕⢕⢕⢕⢕⢕⢕⢕⢕⢕⢕⢕⢕⢕⢕⢕⢕⢕⢕⢕⢕⢕⢕⢕⢕⢝⢟⢧⣕⡕⢕⢕⢕⢕⢕⢕⢕⢕⢕⢕⢕⢕⢕⢕⢕⢕⢕⢕⢕⢕⢕⢕⢕⢕⢕⢕⢕⢕⢕⢕⢕⢕⢕⢕⢕⢕⢕⢕⢕⢕⢕⢕⢕⢕⢕⢕⢕⣾⣿⢇⢕⢕⢕⢕⢕⢕⢕⢕⢕⢕⢕⢕⢕⢕⢕⢕⢕⢕⢕⢕⢕⢕⢕⢕⢕⢕⢕⢕⢕⢕⢕⢕⢕⢕⢕⢕⢕⢕⢕⢕⢕⢕⢕⢕⢕⢕⢕⢕⢕⢕⢕⢕⢕⢕⢕⢕⢕⢕⢕⢕⢕⢕⢕⢕⢕⢕⢕⢕⢕⢕⢕⢕⢕⢕⢕⢕⢕⡇⡕⢕⢕⢕⢕⢕⢕⢕⢕⢕⢕⢕⢕⢕⢕⢕⢕⢕⢕⢻⣿⡕⢕⢕⢕⢕⢕⢕⢕⠀</a:t>
            </a:r>
            <a:br/>
            <a:r>
              <a:t>⢕⢕⢕⢕⢕⢕⢕⢕⢕⢕⢕⢕⢕⢕⢕⢕⢕⢕⢕⢕⢕⢕⢕⢕⢕⢕⢕⢕⢕⢕⢕⢕⢝⢝⢟⢻⢷⢵⣕⢕⢕⢕⢕⢕⢕⢕⢕⢕⢕⢕⢕⢕⢕⢕⢕⢕⢕⢕⢕⢕⢕⢕⢕⢕⢕⢕⢕⢕⢕⢕⢕⢕⢕⢕⢕⢕⢕⢕⢕⢕⢕⢕⢝⢗⢵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⠑⢕⢕⢕⢕⢕⢕⢕⢕⢕⢕⢕⢕⢕⢕⢕⢕⢕⢕⢕⢕⢕⢕⢕⢕⢕⢕⢕⢕⢕⢜⢕⢹⡕⢕⢕⢕⢕⢕⢕⢕⢕⢕⢕⢕⢕⢕⢕⢕⢕⢕⢸⣿⣧⢕⢕⢕⢕⢕⢕⢕⠀</a:t>
            </a:r>
            <a:br/>
            <a:r>
              <a:t>⡕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⣕⢕⢕⢕⢕⢕⢕⢕⢕⢕⢔⢕⢕⢕⢕⢕⢕⢕⢕⢕⢕⢕⢕⢕⢕⢕⢕⢕⢕⢕⢕⢕⢕⢕⢕⢕⢕⢕⢕⢕⢕⢕⢜⣿⣇⢕⢕⢕⢕⢕⢕⢕⢕⢕⢕⢕⢕⢕⢕⢕⢕⢕⢿⣿⡕⢕⢕⢕⢕⢕⢕⠀</a:t>
            </a:r>
            <a:br/>
            <a:r>
              <a:t>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⡕⢕⢕⢕⢕⢕⢕⢕⢕⢕⢕⢕⢕⢕⢕⢕⢕⢾⣿⣧⡕⢕⢕⢕⢕⠕⠕⠑⠑⢁⢄⢄⢕⢕⢕⢕⢕⢕⢕⢕⢕⢕⢕⢕⢕⢕⢕⢕⢕⢕⢕⢕⢕⢕⢕⢕⢕⢕⢕⢕⢕⣿⣿⣇⢕⢕⢕⢕⢕⢕⢕⢕⢕⢕⢕⢕⢕⢕⢕⢕⢸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⢱⣷⣷⡕⢕⢕⢕⢕⢕⢕⢕⢕⢕⢕⢕⢕⢕⢕⢕⢸⣿⣿⣿⣇⢁⢀⢄⢔⢔⢕⢕⢕⢕⢕⢕⢕⢕⢕⢕⢕⢕⢕⢕⢕⢕⢕⢕⢕⢕⢕⢕⢕⢕⢕⢕⢕⢕⢕⢕⢕⢕⢕⢕⢸⣿⣿⣇⢕⢕⢕⢕⢕⢕⢕⢕⢕⠕⢕⢕⢕⢕⢕⢕⢿⣿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⢸⣿⣿⣷⡕⢕⢕⢕⢕⢕⢕⢕⢕⢕⢕⢕⢕⢕⢕⢸⣿⣿⣿⣿⣿⣷⡕⠀⢕⢕⢕⢕⢕⢕⢕⢕⢕⢕⢕⢕⢕⢕⢕⢕⢕⢕⢕⢕⢕⢕⢕⢕⢕⢕⢕⢕⢕⢕⢕⢕⢕⢕⢕⢜⣿⣿⣿⣧⢕⢕⢔⢕⢕⢕⢕⢕⢕⢕⢕⢕⢕⢕⢕⢸⣿⣧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⠕⢕⢕⢕⢕⢕⢕⢕⢕⢾⣿⣿⣿⣷⡕⢕⢕⢕⢕⠕⢕⢕⢕⢕⢕⢕⢕⢕⢸⣿⣿⣿⣿⣿⡿⢵⢔⢕⢕⢕⢕⢕⢕⢕⢕⢕⢕⢕⢕⢕⢕⢕⢕⢕⢕⢕⢕⢕⢕⢕⠕⢕⢕⢕⢕⢕⢕⢕⢕⢕⢕⢕⢕⣿⣿⣻⣿⣧⢕⢕⢕⢕⢕⢕⢕⢕⢕⢕⢕⢕⢕⢕⢕⢻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⠑⢕⢕⢕⢁⢕⢕⢕⢕⣷⣕⡘⠝⢟⢻⢧⢕⢕⢕⢔⢑⢕⢕⢕⢕⢕⢕⢕⢜⡟⠟⠝⠝⢕⣕⣵⣾⣧⢕⢕⢕⢕⢕⢕⢕⢕⢑⢕⢕⢕⢕⢕⢕⢕⢕⢕⢕⢕⢔⢀⠀⢐⠁⠑⢁⠕⢄⢕⢕⢕⢕⢕⢕⢹⣿⡇⢻⣿⣇⢕⢕⢕⢕⢕⢕⢕⢕⢕⢕⢕⢕⢕⢕⢜⣿⣷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⠀⢕⢕⢕⢱⣇⢕⢕⢕⣿⣿⣿⣿⣷⣵⣵⣵⣕⡕⢕⢔⢁⢕⢕⢕⠀⢕⢑⢸⣿⣿⣿⣿⢿⢿⢟⢟⣟⣳⡅⢕⢕⢕⠕⢕⢕⢕⢔⢑⢕⢕⢕⢕⢕⢕⢕⢕⢕⢕⢕⢔⢀⠔⢔⢕⢕⢕⢕⢕⢕⢕⢕⢕⢸⣿⡇⢕⢻⣿⣇⢕⢕⢕⢕⢕⢕⠑⢕⢕⢔⠁⢕⢕⢕⢹⣿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⠀⠕⢕⢕⢸⣿⣇⢕⢕⣿⣽⣽⣽⣼⣽⣽⣟⡻⣿⣧⡕⢕⢀⠑⢕⢕⢑⠀⢸⣿⣿⣵⣷⣾⣿⢿⠿⠿⠟⠟⠃⠑⢕⢔⠁⢕⢕⢕⢕⢕⢕⠑⠕⢔⢄⢁⢑⠑⠕⠕⠕⠕⢑⢅⢑⠕⢕⢕⢕⢕⢕⢕⢕⢸⣿⣧⡕⢕⢿⣿⡕⢕⢕⢕⢕⢕⠀⢕⢕⢱⡄⢄⢕⢕⢕⢻⣿⣷⣵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⢇⢕⢕⢕⢕⢀⢕⢕⢕⠀⠀⢕⠁⣾⡿⠿⠇⠕⠈⠉⠉⠉⠉⠙⠟⢿⣿⣿⣿⣿⣧⢕⢀⠑⢕⢕⠀⠑⣿⣿⣿⠟⠋⠀⢀⠀⠀⠀⠀⠀⠄⢅⢕⢕⢀⢕⢕⢕⢕⢕⢕⢔⢀⠁⠑⠕⢕⢕⢕⢕⢕⢕⢕⢕⢕⢔⢕⢕⢕⢕⢕⢕⢜⢟⣿⣷⢕⢸⣿⣧⢕⢕⢕⢕⠀⢔⢕⢕⢸⣿⣧⡕⢕⢕⢕⢜⢝⢻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⠁⢕⢕⢀⠀⢕⢕⡩⠀⠀⢄⢔⠔⢁⢄⢄⢀⠀⠄⢄⢘⢿⣿⣿⣿⣧⢕⠀⠁⢕⢔⠀⢹⣿⢟⢁⣴⣇⣤⣔⡕⠑⠑⢔⠀⠀⢕⢕⢕⠁⠀⠀⠁⠕⢕⢕⢕⢕⢄⠀⠀⠁⠁⠑⠔⠅⠅⠕⢕⢕⢕⠕⠕⠑⢁⢕⢕⣿⣿⢇⢕⢕⣿⣿⢕⢕⢕⢕⢀⢕⢕⢕⢸⣿⣿⣿⣧⡕⢕⢕⢕⢵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⣵⢕⢕⠑⢕⢀⠕⢕⢕⠀⠑⠘⠀⠀⢔⢕⡱⣿⡷⠁⠀⠁⠀⠀⢸⣷⣧⣿⣿⣿⣿⣧⠄⠀⣧⢕⠀⢸⣿⣷⣿⣿⡏⠛⢏⠁⢀⠀⢔⢄⠀⣾⣾⣷⡕⠀⢀⣴⡀⠀⠁⠑⠕⢕⢕⢕⢕⢔⢄⢄⢄⢄⢔⣕⢕⢔⢔⢕⢕⢕⢕⢕⣿⣿⢕⢕⢕⣿⣿⢕⢕⢕⠕⢕⢕⢕⢕⣼⣿⢏⢝⢿⣿⣧⡕⢕⢕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⣾⣿⣿⢕⢕⠀⠕⢕⠀⢕⢕⠀⠀⣶⡄⠀⢱⣿⣷⢀⢕⡄⢔⣄⡔⠀⣾⣿⣿⣿⣿⣿⣿⣿⢀⠀⣿⡕⠀⣾⣿⣿⣿⣿⣿⡄⠕⢱⣧⣵⢕⠕⣰⣿⣿⡿⢕⣰⣾⣿⣿⣷⣦⣤⡀⠀⠁⠕⢕⠕⠑⠑⠑⠕⢕⢜⢕⢕⢕⢕⢕⢕⢕⢕⣿⣿⢕⢕⢸⣿⡿⢕⢕⠕⠀⢕⢕⢕⢱⣿⡿⢕⢕⢕⢝⢿⣿⣷⣧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⢜⢝⣿⣿⢇⠕⠑⠀⠀⠕⢕⠀⠑⠀⠀⢻⣿⣦⣜⣿⣿⣧⡕⢸⣿⢇⢑⣵⣿⣿⣿⣿⣿⣿⣿⡿⠁⣱⣿⣇⣼⣿⣿⣿⣿⣿⣿⣿⣧⣕⣟⣏⣡⣾⣿⣿⣿⣿⣿⣿⣿⣿⣿⣿⣿⣿⢇⠀⢱⡷⢔⢔⢔⢔⢔⢕⢕⢕⢕⢕⢕⢕⢕⢕⢕⢕⣿⣿⢕⢕⢸⣿⡇⢕⠕⠀⠀⠀⢕⢕⣼⣿⢇⢕⢕⢕⢕⢕⢕⢝⢟⢟⠀</a:t>
            </a:r>
            <a:br/>
            <a:r>
              <a:t>⢕⢕⢕⠁⢀⢀⢑⠑⠑⠑⠑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⢕⢕⢕⢕⠑⠑⠑⠕⢕⢕⢕⢕⠕⢕⢕⢕⢕⢕⢕⢕⢕⣼⣿⢏⠕⠀⠀⢀⢄⡄⢑⢕⠀⠀⠀⠘⣿⣿⣿⣿⢿⣿⣿⣷⣷⣷⣿⣿⣿⣿⣿⣿⣿⣿⠟⢑⣴⣿⣿⣿⣿⣿⣿⣿⣿⣿⣿⣿⣿⣿⡿⢿⢿⣿⡿⣿⣧⣽⣿⣿⣿⣿⣿⣿⣿⡟⠀⢔⡏⢕⢕⢕⣕⣕⣕⡕⢕⢕⢕⢕⢕⢕⠑⠀⢕⢕⣿⣿⢕⢕⣿⣿⢕⢕⠀⠀⠀⢀⢕⣾⣿⢏⢕⢕⢕⢕⢕⢕⢕⢕⢕⢕⠀</a:t>
            </a:r>
            <a:br/>
            <a:r>
              <a:t>⢕⢕⢕⢕⢕⢕⢕⢔⢔⢔⢔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⢑⢕⠀⠀⠀⠀⠀⠁⠑⠁⠕⠕⢕⢕⢕⢕⢕⣵⣿⡿⢇⢕⢔⢔⣔⢱⣿⣷⡕⢑⠁⠀⠀⠀⠸⣿⣿⣷⣷⣿⣹⣿⣽⣽⣿⣿⣿⣿⣿⣿⣿⣷⣾⣿⣿⣿⣿⣿⣿⣿⣿⣿⣿⣿⣿⣿⣿⣿⣿⣿⢿⢏⢝⢏⢝⢿⢿⣿⣿⣿⣿⣿⣿⠇⢄⢎⣱⣵⣷⣿⣿⡿⢏⢕⢕⢕⢕⢕⢕⢕⠀⠀⢕⢕⣿⣿⢱⣾⣿⢇⣱⢆⠀⠀⢀⢱⣿⣿⢇⢕⢕⢕⢕⢕⢕⢕⢕⢕⢕⢕⠀</a:t>
            </a:r>
            <a:br/>
            <a:r>
              <a:t>⢕⢕⠑⢕⠕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⢔⢕⠀⠀⠀⠀⠀⠀⠀⠀⠀⠀⢄⢄⢕⢕⢸⣿⣯⣵⣵⣷⣾⣿⣿⣾⣿⢿⣿⣕⢄⠀⠀⠀⠀⠜⣿⡟⢏⢕⢕⢜⢝⣿⣿⣿⣿⣿⣿⣿⣿⣿⣿⣿⣿⣿⣿⣿⣿⣿⣿⣿⣿⣿⣿⣿⣿⣿⣿⡏⢕⢕⢕⢕⢕⢕⢸⣿⣿⣿⣿⣿⡟⣰⢏⢹⣿⣿⣿⡿⢏⢕⢕⢕⢕⢕⢕⢕⢕⢕⠀⠀⢕⢱⣿⣿⣿⡿⣱⣵⡟⠀⠀⢄⣵⣿⡿⢕⢕⢕⢕⢕⢕⢕⢕⢕⢕⢕⢕⢕⠀</a:t>
            </a:r>
            <a:br/>
            <a:r>
              <a:t>⢕⢕⠀⠁⢀⢀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⠀⠀⠀⢀⢀⢀⢀⢕⢕⢕⢝⢟⢟⢏⢝⢝⢕⢝⢝⢕⢕⢻⣿⡇⢀⠀⠀⠔⢔⡁⢕⢕⢕⢕⢕⢱⣿⣿⣿⣿⣿⣿⣿⣿⣿⣿⡿⣿⣿⣿⣿⣿⣿⣿⣿⣿⣿⣿⣿⣿⣿⣿⣷⣕⢕⢕⢕⢕⣕⣾⣿⣿⣿⣿⣿⣿⢏⢕⢕⢜⢟⢏⢕⢕⢕⢕⢕⢕⢕⢕⢕⢕⠁⠀⠀⢕⢸⣿⣿⣿⣿⣿⡟⢑⢀⣠⣾⣿⢏⢕⢕⢕⢕⢕⢕⢕⢕⢕⢕⢕⢕⢕⢕⠀</a:t>
            </a:r>
            <a:br/>
            <a:r>
              <a:t>⢕⢕⢔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⢔⢔⢔⢔⢕⢕⢕⢕⢕⢕⢕⢕⢕⢕⢕⢕⢕⢕⢕⢕⢕⢕⢕⢕⢸⣿⣇⢕⢕⢄⢀⠘⢿⣷⣷⣵⣵⣾⣿⣿⣿⣿⣿⣿⣿⣿⣿⣿⣿⣇⣼⣿⣿⣿⣿⣿⣿⣿⣿⣿⣿⣿⣿⣿⣿⣿⣿⣿⣿⣿⣿⣿⣿⣿⣿⣿⣿⣿⢏⢕⢐⢔⢄⢕⢕⢕⢕⢕⢕⢕⢕⢕⢕⢕⢕⠀⢀⢀⢕⢸⣿⣿⣿⣿⢏⣕⣱⣾⣿⢟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⢔⢸⣿⣿⣿⣿⣿⣿⣿⣿⣿⣿⣿⣿⣿⣿⣿⣿⣿⣿⣿⣿⣿⣿⣿⣿⣿⣿⣿⣿⣿⣿⣿⣿⣿⣿⣿⣿⣿⣿⣿⣿⣿⣿⣿⣿⠇⢔⢄⢑⢅⢕⢕⢕⢕⢕⢕⢕⢕⢕⢕⢕⢕⢕⢕⢕⢕⢕⣸⣿⡿⣿⣷⣿⣿⢿⢟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⢻⣿⣿⣿⣿⣿⣿⣿⣿⣿⣿⣿⣿⣿⣿⣿⣿⣿⣿⣿⣿⣿⣿⣿⣿⣿⣿⣿⣿⣿⣿⣿⣿⣿⣿⣿⣿⣿⣿⣿⣿⣿⡿⢇⢕⢕⢕⢕⢕⢕⢕⢕⢕⢕⢕⢕⢕⢕⢕⢕⢕⢕⢕⢕⢕⢕⣿⣿⢇⢝⢝⢝⢕⢕⢕⢕⢕⢕⢕⢕⢕⢕⢕⢕⢕⢕⢕⢕⢕⢕⢕⢕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⢕⢕⢕⢕⢕⢕⢕⢕⢕⢕⢕⢕⢕⢕⢕⢕⢕⢕⢕⢕⢕⢕⢕⢕⢸⣿⡇⢕⢕⢕⢕⢕⢜⢿⣿⣿⣿⣿⣿⣿⣿⣿⣿⣿⣿⣿⣿⣿⣿⣿⣿⣿⣿⣿⣿⣿⣿⣿⣿⣿⣿⣿⣿⣿⣿⣿⣿⣿⣿⣿⣿⣿⣿⢟⢕⢕⢕⢕⢕⢕⢕⢕⢕⢕⢕⢕⢕⢕⢕⢕⢕⢕⢕⢕⢕⢕⢕⢕⣿⣿⢕⢕⢕⢕⢕⢕⢕⢕⢕⢕⢕⢕⢕⢕⢕⢕⢕⢕⢕⢕⢕⢕⢕⢕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⢁⠀⠐⢑⢕⢄⢕⢕⢕⢕⢕⢕⢕⢕⢕⢕⢕⢕⢕⢕⢕⢕⢕⢕⢕⢕⢕⢕⢕⢕⢕⢸⣿⣧⢕⢕⢕⢕⢕⢕⢌⢻⣿⣿⣿⣿⣿⣿⣿⣿⣿⣿⢿⢟⢏⢝⢝⢝⢝⢝⢝⢝⢟⢿⣿⣿⣿⣿⣿⣿⣿⣿⣿⣿⣿⣿⣿⣿⡿⢕⢕⢕⢕⢕⢕⢕⢕⢕⢕⢕⢕⢕⢕⢕⢕⢕⢕⢕⢕⢄⢁⢁⢄⢕⢸⣿⡟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⣕⣕⣕⣕⣕⣕⣵⣵⢕⢕⢕⢕⢕⢕⢕⢕⢕⢕⢕⢕⢕⢕⢕⢕⢕⢕⢕⢕⢕⢕⢕⢕⢕⢕⢕⢕⢕⢕⢕⢕⢕⢕⢕⢕⢕⢕⢕⢕⢕⢕⢕⢕⢕⢕⢕⢕⢕⢕⢔⢔⢕⢕⢕⢕⢕⢕⢕⢕⢕⢕⢕⢕⢕⢕⢕⢕⢕⢕⢕⢕⢕⢕⢕⢕⢕⢕⢕⢕⢕⢕⣿⣿⢕⢕⢕⢕⢕⢕⢕⢔⢝⢿⣿⣿⣿⣿⣿⣿⣿⣧⣕⣕⢕⢕⢕⢕⢕⢕⢕⣕⣕⣵⣾⣿⣿⣿⣿⣿⣿⣿⣿⣿⣿⣿⡿⢏⢕⢕⢕⢕⢕⢕⢕⢕⢕⢕⢕⢕⢕⢕⢕⢕⢕⢕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⢝⢝⢝⢝⢝⢝⢕⢕⢕⢕⢕⢕⢕⢕⢕⢕⢕⢕⢕⢕⢕⢕⢕⢕⢕⢕⢕⢕⢕⢕⢕⢕⢕⢕⢕⢕⢕⢕⢕⢕⢕⢕⢕⢕⢕⢕⢕⢕⢕⢕⢕⢕⢕⢕⢕⢕⢕⢕⢕⠁⠁⠁⢕⢕⠀⠀⢔⠕⢔⢕⢕⢕⢕⢕⢕⢕⢕⢕⢕⢕⢕⢕⢕⢕⢕⢕⢕⢕⢕⢕⢕⢕⢕⢕⢹⣿⡇⢕⢕⢕⢕⢕⢕⢕⢕⢕⢻⢿⣿⣿⣿⣿⣿⣿⣿⣿⣿⣯⣵⣷⣞⣿⣿⣿⣿⣿⣿⣿⣿⣿⣿⣿⣿⣿⣿⣿⡿⢏⢕⢕⢕⢕⢕⢕⢕⢕⢕⢕⢕⢕⢕⢕⢕⢕⢕⢕⢕⢕⢕⢕⢕⢕⢕⢕⢕⢕⣼⣿⡇⢕⢕⢕⢕⢕⢕⢕⢕⢕⢕⢕⢕⢕⢕⢕⢕⢕⢕⢕⢕⢕⢕⢕⢕⢕⠀</a:t>
            </a:r>
            <a:br/>
            <a:r>
              <a:t>⣵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⠕⢔⢔⢔⢕⢕⢕⢔⢕⢕⢕⢕⢕⢕⢕⢕⢕⢕⢕⢕⢕⢕⢕⢕⢕⢕⢕⢕⢕⢕⢕⢕⢕⢕⢕⢕⢜⣿⣧⢕⢕⢕⢕⢕⢕⢕⢕⢕⢕⢕⢝⢿⣿⣿⣿⣿⣿⣿⣿⣿⣿⣿⣿⣿⣿⣿⣿⣿⣿⣿⣿⣿⣿⣿⣿⢿⢟⢕⢕⢕⢕⢕⢕⢕⢕⢕⢕⢕⢕⢕⢕⢕⢕⢕⢕⢕⢕⢕⢕⢕⢕⢕⢕⢕⢕⢕⢕⢕⣿⣿⢇⢕⢕⢕⢕⢕⢕⢕⢕⢕⢕⢕⢕⢕⢕⢕⢕⢕⢕⢕⢕⢕⢕⢕⢕⢕⠀</a:t>
            </a:r>
            <a:br/>
            <a:r>
              <a:t>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⠀⠑⢕⢕⢕⢕⢕⢕⢕⢕⢕⢕⢕⢕⢕⢕⢕⢕⢕⢕⢕⢕⢕⢕⢕⢕⢕⢕⢕⢕⢕⣿⣿⡕⢕⢕⢕⢕⢕⢕⢕⢕⢕⢕⢕⢕⢜⢝⢻⣿⣿⣿⣿⣿⣿⣿⣿⣿⣿⣿⣿⣿⣿⣿⣿⡿⢟⢏⢕⢕⢕⢕⢕⢕⢅⠑⢕⢕⢕⢕⢕⢕⢕⢕⢕⢕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⠁⢁⢕⢕⢅⠀⠀⠑⠕⢀⠀⢕⢕⢕⢕⢕⢕⢕⢕⢕⢕⢕⢕⢕⢕⢕⢕⢕⢕⢕⢕⢕⢕⢕⢕⢕⢕⢕⢕⢕⢕⢕⢕⢕⢸⣿⡇⢕⢕⢕⢕⢕⢕⢕⢕⢕⢕⢕⢕⢕⢕⢕⠁⢝⢟⢿⣿⣿⣿⣿⣿⣿⣿⣿⡿⢟⢏⢕⢕⢕⢕⢕⢕⢕⢕⢕⢕⢕⠀⠁⢕⢕⢕⢕⢕⢕⢕⢕⢕⠑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⢔⢕⠕⠕⢅⢐⢑⢕⢕⢕⢕⢕⢕⢕⢕⢕⢕⢕⢕⢕⢕⢕⢕⢕⢕⢕⢕⢕⢕⢕⢕⢕⢕⢕⢕⢕⢕⢕⢜⣿⣷⢕⢕⢕⢕⢕⢕⢕⢕⢕⢕⢕⢕⢕⢕⠁⠁⢕⢕⢕⢕⢝⢟⢻⢿⢟⢏⢕⢕⢕⢕⢕⢕⢕⢕⢕⢕⢕⢕⢕⢕⠁⠀⠀⢀⢕⢕⢕⢕⢕⢕⢕⢕⢕⢕⢕⢕⢕⢕⠑⢔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⢅⢁⢕⢕⢕⢕⢕⢕⢕⠕⠔⢕⢅⢅⢔⢕⢕⢕⢕⠕⠕⠕⠕⠕⢕⢕⢕⢕⢕⢕⢕⢕⢕⢕⢕⢕⢕⢕⢕⢕⢕⢕⢕⢕⢕⢕⢕⢕⢕⢕⢕⢕⣿⣿⡕⢕⢕⢕⢕⢕⢕⢕⢕⢕⢕⢕⢕⠀⠀⠀⠑⠕⢕⢕⢕⢕⢕⢕⢕⢕⢕⢕⢕⢕⢕⢕⢕⢕⢕⢕⢕⢕⠕⠀⠀⠀⠀⢕⢕⢕⢕⢕⢕⢕⢕⢕⢕⢕⢕⢕⢕⢕⢕⢕⢕⢕⢕⢕⢕⢕⢕⢕⣿⣿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⢁⢀⢀⢄⢔⢕⢕⢕⢕⢕⢕⢕⢕⢕⢕⢕⢕⢕⢕⢕⢕⢕⢕⢕⢕⢕⢕⢕⢕⢕⢕⢕⢕⢕⢕⢸⣿⡇⢕⢱⣕⢕⢕⢕⢕⢕⢕⢕⢕⢕⠀⠀⠀⠀⠀⠁⠕⢕⢕⢕⢕⢕⢕⢕⢕⢕⢕⢕⢕⢕⢕⠕⠑⠁⠀⠀⠀⠀⠀⠀⢕⢕⢕⢕⢕⢕⢕⢕⠑⢕⣵⢎⢕⢕⠕⢕⢕⢕⢕⢕⢕⢕⢕⢕⣕⣟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⠕⢕⢕⢕⢕⢀⢄⢄⢕⢕⢕⢕⢕⢕⢕⢕⢕⢕⢕⢕⢕⢕⢕⢕⢕⢕⢕⢕⢕⢕⢕⢕⢕⣵⣷⣷⣷⣷⣷⣵⣵⣵⣕⣸⣿⣧⢕⢕⢜⢕⢕⢕⢕⢕⢕⢕⣕⢕⠀⠀⠀⠀⠀⠀⠀⠀⠀⢅⢕⠕⠕⢕⢕⢕⢕⢕⠑⢕⢕⢔⠀⠀⠀⠀⠀⠀⠀⠀⢕⢕⢕⢕⢕⢕⣕⢕⢔⢜⢕⢕⢕⢕⠔⠑⢕⣕⣵⣵⣷⣾⣿⣿⣿⢻⣿⣿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⢕⢕⢕⢕⢕⠁⠀⢀⢕⢕⢕⢕⢕⢕⢕⢕⢕⢕⢕⢕⢕⢕⢕⢕⢕⢕⢕⢕⢕⢕⢕⢕⢕⢕⢕⢕⢕⢸⣿⣯⣿⣿⣽⣽⣿⣟⣻⣿⢿⡿⢿⢕⢕⢕⢕⢕⢕⢜⢕⢸⢿⢿⢷⠀⠀⠀⠀⠀⠀⠀⢀⢕⢕⠕⠀⠀⠑⢕⢕⠑⠀⠀⠁⢕⢕⢔⠀⠀⠀⠀⠀⠀⢔⢕⣱⢕⢕⢕⢞⢕⠑⢕⢕⢕⢕⢕⢸⠇⢕⢟⢿⣿⣿⣿⡿⡿⣿⣱⣵⣽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⡞⢿⣿⣿⣿⣿⣿⣿⢿⢇⠁⡇⢕⢕⢕⢕⢕⢕⢕⢕⢕⢕⢕⠀⠀⠀⠀⠀⠀⢀⣼⡯⢕⢔⠀⠀⠀⠁⠀⠀⠀⠀⢕⢕⢺⣿⡔⠀⠀⠀⠀⠀⢕⢜⢕⢕⢕⢕⢕⢕⠀⢕⢕⢕⢕⢕⡞⠀⢱⣵⣷⣷⣾⣿⣿⣿⣿⣿⡿⢯⣿⣿⣧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⢑⠀⠐⢕⢕⢕⢕⢕⢕⢕⢕⢕⢕⢕⢕⢕⢕⢕⢕⢕⢕⢕⢕⢕⢕⢕⢕⢕⢕⢕⢕⢕⢕⢕⣸⣿⣿⣿⣿⣯⣽⣽⣽⣽⣵⣕⡕⠀⢇⢕⢕⢕⠀⢕⢕⢕⢕⢕⢕⢕⠀⠀⠀⠀⠀⢄⣾⣿⢇⢕⢕⢔⢄⢄⣄⣄⣠⡗⡕⢕⢕⢜⣿⣿⡔⠀⠀⠀⠀⢕⢕⢕⢕⢕⢕⢕⢕⠀⢕⢕⢕⢕⢱⡇⠀⢷⣿⣿⣿⣿⣿⣿⣿⣿⣿⣿⣿⣾⣽⣻⢿⣿⣧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⢄⢕⢕⢕⢕⢕⢕⢕⢕⢕⢕⢕⢕⢕⢕⢕⢕⢕⢕⢕⢕⢕⢕⢕⢕⢕⢕⢕⢕⢕⢕⢕⣱⣿⣿⣿⣿⣿⣿⣿⣿⣿⣿⣿⣿⡧⠀⢕⢕⢕⢕⠀⢕⢕⢕⢕⢕⢕⢕⠀⠀⠀⠀⢄⣾⡟⢕⢕⢕⢕⢕⣵⣿⣿⣿⢏⣵⣿⣇⢕⢕⢜⣿⣿⡄⠀⠀⠀⢕⢕⢕⢕⢕⢕⢕⢕⠀⢕⢕⢕⢕⣾⢇⢔⣿⣿⣿⣿⣿⣿⣿⣿⣿⣿⣿⣿⣿⣿⣿⣷⣽⡻⣿⣷⣕⢕⢕⢕⢕⢕⢕⢕⢕⢕⢕⢕⢕⢕⢕⢕⢕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⢟⣽⣾⣿⣿⣿⣿⣿⣿⣿⣿⣿⣷⠀⢱⢕⢕⢕⢀⢕⢕⢕⢕⢕⢕⠕⠀⠀⢀⢰⡾⢏⢕⢕⢕⢕⢱⣿⣿⣿⡿⢇⣾⣿⣿⢏⢕⢕⢕⢜⢿⣿⣧⣔⢄⢕⢕⢕⡕⢕⢕⢕⢕⠀⢕⢕⢕⢱⣿⡕⢕⢜⢟⣿⣿⣿⣿⣿⣟⣟⣿⣿⣿⣿⣿⣿⣿⣿⣿⣾⡻⣿⣷⣕⢕⢕⢕⢕⢕⢕⢕⢕⢕⢕⢕⢕⢕⢕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⠀⢀⢅⢕⢕⢕⢕⢕⢕⢕⢕⢕⢕⢕⢕⢕⢕⢕⢕⢕⢕⢕⢕⢕⢕⢕⣱⣿⡿⣳⣿⣿⣿⣿⣿⣿⣿⣿⣿⣿⣿⡿⢕⠀⢸⢕⢕⢕⢕⠕⢕⢕⢕⢕⢕⢄⢔⢕⢕⣝⢕⢕⢕⢕⢕⢱⣿⣿⡿⢏⢕⢕⣿⡿⢇⢕⢕⢕⢕⢕⢕⢝⡕⢝⡕⢕⢕⢕⡇⢕⢕⢕⢅⢔⠕⢕⢕⣼⣿⡇⠀⢱⣿⣿⣿⣿⣿⣿⣿⣿⣿⣿⣿⣿⣿⣿⣿⣿⣿⣿⣿⣮⡻⣿⣧⡕⢕⢕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⢀⢄⢕⢕⢕⢕⢕⢕⢕⢕⢕⢕⢕⢕⢕⢕⢕⢕⢕⢕⢕⢕⢕⢕⢕⢕⢕⣾⣿⢯⣾⣿⣿⣿⣿⣿⣷⣿⣿⣿⣿⣿⣿⣿⢇⠀⣸⡇⢕⢕⣼⠀⢕⢕⠑⢕⠑⣼⣷⡜⣿⣿⣷⣧⣷⡧⢕⢕⠝⠙⠕⠕⠕⠞⢟⢕⢕⢕⢕⢕⣕⣵⣷⣿⢇⣿⣧⢕⢕⢕⣇⢕⢕⢕⢅⣿⡄⠁⢕⣿⣿⡇⠀⢸⣿⣿⣿⣿⣿⣿⣿⣿⣿⣿⣿⣿⣿⣿⣿⣿⣿⣿⣿⣿⣿⣟⣿⣿⡕⢕⢕⢕⢕⢕⢕⢕⢕⢕⢕⢕⢕⠀</a:t>
            </a:r>
            <a:br/>
            <a:r>
              <a:t>⢕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⣏⣿⣿⣿⣿⣿⣿⣿⣿⣿⣿⣿⣿⣿⣿⣿⡇⢄⣿⡇⢕⢕⣿⠀⢕⢕⢀⢕⢰⣿⣿⣷⢹⣿⣿⣿⣿⣮⢕⢕⠀⠀⠀⠀⠀⢕⢕⢕⣕⣼⣷⣿⣿⣿⣿⡿⣸⣿⣿⡕⢕⢕⣿⡕⢕⢕⢀⣿⣇⠀⢕⣿⣿⣷⢄⢜⣿⣿⣿⣿⣿⣿⣿⣿⣿⣿⣿⣿⣿⣿⣿⣿⣿⣿⣿⣿⣿⣿⣞⣿⣿⡕⢕⢕⢕⢕⢕⢕⢕⢕⢕⢕⢕⠀</a:t>
            </a:r>
            <a:br/>
            <a:r>
              <a:t>⢕⢕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⣾⣿⣿⣿⣿⣿⣿⣿⣿⣿⣿⣿⣿⣿⣿⡿⠑⢸⣿⣷⢕⢸⣿⠀⢕⢕⢄⢁⣾⣿⣿⣿⢜⣿⣿⣿⣿⣿⢇⠀⠀⠀⠀⠀⢕⣱⣷⣿⣿⣿⣿⣿⣿⣿⣿⢣⣿⣿⣿⡇⢕⢕⣿⣷⢕⢕⢕⢿⣿⡔⢱⣿⣿⣿⢁⢕⢜⢝⢿⢿⣿⣿⣿⣿⣿⣿⣿⣿⣿⣿⣿⣿⣿⣿⣿⣿⣿⣿⣿⣎⢿⣿⡕⢕⢕⢕⢕⢕⢕⢕⢕⢕⢕⠀</a:t>
            </a:r>
            <a:br/>
            <a:r>
              <a:t>⢕⢕⠀⠀⠀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⣹⣿⣿⣿⣿⣿⣿⣿⣿⣿⣿⣿⣿⡿⢟⢕⢕⠀⣾⣿⣿⢔⣿⣿⠀⢕⢀⢁⣾⣿⣿⣿⣿⡕⢿⣿⣿⣿⢏⠀⠀⠀⠀⠀⢕⣼⣿⣿⣿⣿⣿⣿⣿⣿⡿⢣⣿⣿⣿⣿⣿⡅⢕⣿⣿⡇⢕⢕⢸⣿⣷⢱⣿⣿⣿⡕⠕⢕⣷⣿⣿⣿⣿⣿⣿⣿⣿⣿⣿⣿⣿⣿⣿⣿⣿⣿⣿⣿⣿⣿⣿⡞⣿⣷⢕⢕⢕⢕⢕⢕⢕⢕⢕⢕⠀</a:t>
            </a:r>
            <a:br/>
            <a:r>
              <a:t>⢕⢕⢅⢔⢔⢕⢕⢕⢕⢕⢕⢕⢕⢕⢕⢕⢕⢕⢕⢕⢕⢕⢕⢕⢕⢕⢕⢕⢕⢕⢕⢕⢕⢕⢕⢕⢕⢕⢕⢕⢕⢕⢕⢕⢕⢕⢕⢕⢕⢕⢕⢕⢕⢕⢕⢕⢕⢕⢕⢕⢕⢕⢕⢕⢕⢕⢕⢕⢕⢕⢕⢕⢕⢕⢕⢕⢕⢕⢕⢕⢕⢕⢕⢕⢕⢕⢕⢕⢕⢕⢕⢕⢕⣕⣕⢕⢕⢕⢕⢕⢕⢕⢕⢕⢕⢕⢕⢕⢕⢕⢑⢕⢕⢕⢕⢕⢕⢕⢕⢕⢕⢕⢕⢸⣿⡏⣿⣿⣿⣿⣿⣿⣿⣿⣿⣿⣿⣿⣿⣷⣧⡕⠕⢱⣿⣿⣿⣾⣿⣿⢄⠕⡕⣼⣿⣿⣿⣿⣿⡇⢸⣿⣿⢏⠀⠀⠀⠀⠀⢔⣱⣿⣿⣿⣿⣿⣿⣿⣿⡿⣱⣿⣿⣿⣿⣿⣿⣷⡕⢹⣿⣷⡕⢕⢸⣿⣿⣾⣿⣿⣿⡇⠀⢸⣿⣿⣿⣿⣿⣿⣿⣿⣿⣿⣿⣿⣿⣿⣿⣿⣿⣿⣿⣿⣿⣿⣿⣿⣹⣿⣧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⣱⣵⣿⢟⢝⢕⢕⢕⢕⢕⢕⢕⢕⢕⢕⢕⠑⠁⢀⢔⢕⢕⢕⢕⢕⢕⢕⢕⢕⢕⢕⢕⢕⢸⣿⡇⣿⣿⣿⣿⣿⣿⣿⣿⣿⣿⣿⣿⣿⣿⣿⡇⠀⣼⣿⣿⣿⣿⣿⣿⢕⢱⣿⣿⣿⣿⣿⣿⣿⣿⢜⣿⢇⠀⠀⠀⠀⠀⢄⣱⣿⣿⣿⣿⣿⣿⣿⣿⢟⣵⣿⣿⣿⣿⣿⣿⣿⣿⣧⢸⣿⣿⣿⡕⢜⣿⣿⣿⣿⣿⣿⣧⠀⢸⣿⣿⣿⣿⣿⣿⣿⣿⣿⣿⣿⣿⣿⣿⣿⣿⣿⣿⣿⣿⣿⣿⣿⣿⣧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⣵⣷⣷⣿⡿⢏⢕⢕⢕⢕⢕⢕⢕⢕⢕⢕⢕⠕⠑⠁⢀⢔⢕⠑⢕⢕⢕⢕⢕⢕⢕⢕⢕⢕⢕⢕⢕⢸⣿⡇⣿⣿⣿⣿⣿⣿⣿⣿⣿⣿⣿⣿⣿⣿⣿⢇⢱⣿⣿⣿⣿⣿⣿⣿⣱⣿⣿⣿⣿⣿⣿⣿⣿⣿⡕⢇⠀⠀⠀⠀⠀⢄⣵⣿⣿⣿⣿⣿⣿⣿⣿⢏⣾⣿⣿⣿⣿⣿⣿⣿⣿⣿⣿⣧⣿⣿⣿⣿⡕⣿⣿⣿⣿⣿⣿⣿⢄⢜⣿⣿⣿⣿⣿⣿⣿⣿⣿⣿⣿⣿⣿⣿⣿⣿⣿⣿⣿⣿⣿⣿⣿⣿⣿⡞⣿⣷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⣱⣵⣾⣿⣿⢿⢝⢕⢕⢕⢕⢕⢕⢕⢕⢕⢕⢕⢕⢑⠁⢁⢄⢔⢕⠕⢄⢕⢕⢕⢕⢕⢕⢕⢕⢕⢕⢕⢕⢕⢕⣸⣿⣧⣿⣿⣿⣿⣿⣿⣿⣿⣿⣿⣿⣿⣿⣿⢟⠀⣼⣿⣿⣿⣿⣿⣿⣿⣿⣿⣿⣿⣿⣿⣿⣿⣿⣿⢇⠀⠀⠀⠀⠀⢄⣱⣿⣿⣿⣿⣿⣿⣿⣿⢣⣾⣿⣿⣿⣿⣿⣿⣿⣿⣿⣿⣿⣿⣿⣿⣿⣿⣿⣿⣿⣿⣿⣿⣿⣿⡇⠑⢜⢝⢿⣿⣿⣿⣿⣿⣿⣿⣿⣿⣿⣿⣿⣿⣿⣿⣿⣿⣿⣿⣿⣿⣿⣷⢻⣿⡇⢕⢕⢕⣕⣵⣷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⣱⣵⣷⣿⣿⣿⡿⢏⢕⢕⢕⢕⢕⢕⢕⢕⢕⢕⢕⢕⢕⢕⢅⢔⢕⢕⢕⢕⢔⢕⢕⢕⢕⢕⢕⢕⢕⢕⢕⢕⢕⢕⢕⢱⣿⣿⣿⣻⢹⣿⣿⣿⣿⣿⣿⣿⣿⣿⣿⣿⡟⢕⠕⢱⣿⣿⣿⣿⣿⣿⣿⢿⢿⢿⢿⣿⣿⣿⣿⣿⣿⢏⠀⠀⠀⠀⠀⢀⣱⣿⣿⣿⣿⣿⣿⣿⡿⣱⣿⣿⣿⣿⣿⣿⣿⣿⣿⣿⣿⡟⢏⢝⢏⢝⢟⢿⣿⣿⣿⣿⣿⣿⣿⣿⣧⠀⢕⢕⣾⣿⣿⣿⣿⣿⣿⣿⣿⣿⣿⣿⣿⣿⣿⣿⣿⣿⣿⣿⣿⣿⣿⣿⣏⣿⣿⣵⣷⣿⣿⣿⣟⢟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⠓⠛⠛⠛⠛⠛⠛⠋⠓⠚⠃⠑⠑⠑⠑⠑⠑⠑⠑⠑⠑⠑⠑⠑⠑⠑⠑⠑⠑⠑⠑⠑⠑⠑⠑⠑⠑⠑⠑⠑⠑⠑⠑⠑⠑⠘⠛⠃⠛⠛⠛⠛⠛⠛⠛⠛⠛⠛⠛⠛⠛⠛⠓⠑⠀⠛⠛⠛⠛⠛⠛⠛⠑⠑⠑⠑⠑⠘⠛⠛⠛⠛⠋⠀⠀⠀⠀⠀⠀⠘⠛⠛⠛⠛⠛⠛⠛⠛⠑⠛⠛⠛⠛⠛⠛⠛⠛⠛⠛⠛⠛⠑⠑⠑⠑⠑⠑⠑⠙⠙⠛⠛⠛⠛⠛⠛⠛⠑⠑⠘⠛⠛⠛⠛⠛⠛⠛⠛⠛⠛⠛⠛⠛⠛⠛⠛⠛⠛⠛⠛⠛⠛⠛⠛⠛⠙⠛⠛⠛⠛⠛⠛⠛⠓⠀</a:t>
            </a:r>
            <a:br/>
          </a:p>
        </p:txBody>
      </p:sp>
    </p:spTree>
  </p:cSld>
  <p:clrMapOvr>
    <a:masterClrMapping/>
  </p:clrMapOvr>
</p:sld>
</file>

<file path=ppt/slides/slide7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⢏⢝⢟⢟⢟⢻⣿⢿⢿⣿⣿⣿⣿⣇⡕⢜⢝⢕⢝⢕⢕⢕⢕⢕⢕⢕⢕⢕⢕⢕⢕⢕⢕⢕⢕⢕⢕⢕⢕⢕⢕⢕⢕⢕⢕⢕⢕⢕⢕⢕⢕⢕⢕⢕⢕⢕⢕⢕⢕⢕⢕⢕⢕⢕⢕⢕⢕⢕⢕⢕⢕⢕⢕⢕⢕⢕⢕⢕⢕⢕⢕⢕⢕⢜⢝⢿⢿⣿⡕⢕⢕⢕⢕⢕⢕⢕⢕⢕⢕⢕⢕⢕⢕⢕⢕⢕⢕⢹⣇⢕⢕⢕⢕⢕⢕⢕⢕⢕⢕⢕⢏⢕⢕⢕⢕⢕⢕⢕⢕⢕⢜⣿⡏⢕⢹⢕⢕⢕⢕⢕⢕⢕⢕⢕⢕⢕⢕⢕⢕⢕⢕⢕⢕⣿⣿⣿⡿⢫⣷⣿⡟⢟⣕⣵⣿⣿⢇⢕⢕⢕⢕⢕⢕⢕⢕⢕⢕⣿⡿⢝⢕⢕⢿⣿⣧⢱⣿⣿⣿⢕⢕⢕⢕⢕⢕⢕⢕⢕⢕⡿⢇⢸⣿⣿⣿⡿⢇⢕⢕⢕⢕⢕⢕⢕⢕⢕⢕⢕⢕⢕⢕⢕⢕⢕⢕⢕⢕⢕⢕⢕⢕⢕⢕⢕⢕⢕⢕⠀</a:t>
            </a:r>
            <a:br/>
            <a:r>
              <a:t>⣿⣿⣿⡇⢇⢕⢕⢕⢕⢕⢕⢕⢕⢝⢝⢝⢻⢿⣧⣕⢕⢕⢕⢕⢕⢕⢕⢕⢕⢕⢕⢕⢕⢕⢕⢕⢕⢕⢕⢕⢕⢕⢕⢕⢕⢕⢕⢕⢕⢕⢕⢕⢕⢕⢕⢕⢕⢕⢕⢕⢕⢕⢕⢕⢕⢕⢕⢕⢕⢕⢕⢕⢕⢕⢕⢕⢕⢕⢕⢕⢕⢕⢕⢕⢕⢕⢕⢕⢕⢜⢿⣿⣧⡕⢕⢕⢕⢕⢕⢕⢕⢕⢕⢕⢕⢕⢕⢕⢕⢕⢕⢜⡕⢕⢕⢕⢕⢕⢕⢕⢕⢕⢕⢕⢕⢕⢕⢕⢕⢕⢕⢕⢕⢕⢜⢕⢕⢕⢕⢕⢕⢕⢕⢕⢕⢕⢕⢕⢕⢕⢕⢕⢕⢕⣵⣿⣿⢿⡕⢎⢝⢾⢏⣱⣾⣿⣿⣿⣿⣷⣷⣷⣷⣷⣷⣧⣵⣵⣷⣾⣿⣕⡕⢕⢕⢜⣿⣿⢇⣿⣿⣿⢕⢕⢕⢕⢕⢕⢕⢕⢱⢇⢕⢕⣾⣯⣾⣿⣷⣵⣷⣷⣷⣷⣧⣵⣕⢕⢕⢕⢕⢕⢕⢕⢕⢕⢕⢕⢕⢕⢕⢕⢕⢕⢕⢕⢕⢕⢕⢕⠀</a:t>
            </a:r>
            <a:br/>
            <a:r>
              <a:t>⢟⢟⢻⢷⣷⣕⡕⢕⢕⢕⢕⢕⢕⢕⢕⢕⢕⢕⢜⢝⢻⢧⣕⢕⢕⢕⢕⢕⢕⢕⢕⢕⢕⢕⢕⢕⢕⢕⢕⢕⢕⢕⢕⢕⢕⢕⢕⢕⢕⢕⢕⢕⢕⢕⢕⢕⢕⢕⢕⢕⢕⢕⢕⢕⢕⢕⢕⢕⢕⢕⢕⢕⢕⢕⢕⢕⢕⢕⢕⢕⢕⢕⢕⢕⢕⢕⢕⢕⢕⢕⢜⢻⣿⣿⣕⢕⢕⢕⢕⢕⢕⢕⢕⢕⢕⢕⢕⢕⢕⢕⢕⢕⢜⣇⢕⢕⢕⢕⢕⢕⢕⢕⢕⢕⢕⢕⢕⢕⢕⢕⢕⢕⢕⢕⢕⢕⢕⢕⢕⢕⢕⢕⢕⢕⢕⢕⢕⢕⢕⢕⢕⢕⣱⣿⣿⢟⢝⣿⢕⢕⢕⣱⣾⣿⡿⢿⣟⣿⣿⣯⣽⣽⣽⣽⣿⣿⣟⣟⣿⣿⣿⣿⣿⣿⣾⣿⣿⢏⣺⣿⣿⢇⢕⢕⢕⢕⢕⢕⢕⢱⣏⣵⣷⣾⣾⣿⣿⣿⢿⣟⣿⣽⣽⣿⣟⢻⣿⣿⣷⣵⡕⢕⢕⢕⢕⢕⢕⢕⢕⢕⢕⢕⢕⢕⢕⢕⢕⢕⢕⢕⠀</a:t>
            </a:r>
            <a:br/>
            <a:r>
              <a:t>⢕⢕⢕⢕⢜⢝⢻⢷⣕⣕⢕⢕⢕⢕⢕⢕⢕⢕⢕⢕⢕⢕⢕⢝⢇⢕⡕⢕⢕⢕⢕⢕⢕⢕⢕⢕⢕⢕⢕⢕⢕⢕⢕⢕⢕⢕⢕⢕⢕⢕⢕⢕⢕⢕⢕⢕⢕⢕⢕⢕⢕⢕⢕⢕⢕⢕⢕⢕⢕⢕⢕⢕⢕⢕⢕⢕⢕⢕⢕⢕⢕⢕⢕⢕⢕⢕⢕⢕⢕⢕⢕⢜⢻⣿⣿⣧⡕⢕⢕⢕⢕⢕⢕⢕⢕⢕⢕⢕⢕⢕⢕⢕⢕⢜⣧⢕⢕⢕⢕⢕⢕⢕⢕⢕⢕⢕⢕⢕⢕⢕⢕⢕⢕⢕⢕⢕⢕⢕⢕⢕⢕⢕⢕⢕⢕⢕⢕⢕⢕⢕⢕⣵⣿⡿⢕⢕⢕⣾⢇⣱⡾⣿⣽⣷⣿⣿⣿⣿⣿⣿⣿⣿⣿⣿⣿⣿⣿⣿⣿⣿⢿⣷⣾⣯⣽⢟⢕⣼⣿⣿⣿⣕⡕⢕⢕⢕⢕⢕⢕⣼⣿⣿⣿⣿⣻⣿⣯⣷⣿⢿⢫⣱⣽⢷⢷⢗⢟⢞⢝⢿⣿⡇⢕⢕⢕⢕⢕⢕⢕⢕⢕⢕⢕⢕⢕⢕⢕⢕⢕⢕⠀</a:t>
            </a:r>
            <a:br/>
            <a:r>
              <a:t>⢕⢕⢕⢕⢕⢕⢕⢕⢕⢜⢗⢱⢕⢕⢕⢕⢕⢕⢕⢕⢕⢕⢕⢕⢕⢕⢕⢕⢕⣕⢕⢕⢕⢕⢕⢕⢕⢕⢕⢕⢕⢕⢕⢕⢕⢕⢕⢕⢕⢕⢕⢕⢕⢕⢕⢕⢕⢕⢕⢕⢕⢕⢕⢕⢕⢕⢕⢕⢕⢕⢕⢕⢕⢕⢕⢕⢕⢕⢕⢕⢕⢕⢕⢕⢕⢕⢕⢕⢕⢕⢕⢕⢕⢜⢿⣿⣿⣧⡕⢕⢕⢕⢕⢕⢕⢕⢕⢕⢕⢕⢕⢕⢕⢕⢜⢷⡕⢕⢕⢕⢕⢕⢕⢕⢕⢕⢕⢕⢕⢕⢕⢕⢕⢕⢕⢕⢕⢕⢕⢕⢕⢕⢕⢕⢕⢕⢕⢕⣱⣾⣿⣿⣿⢕⢕⢕⢕⢇⣵⣟⣵⣿⣿⣿⣿⣿⣿⣿⢿⢿⣟⣻⣯⣽⣿⣷⣷⣾⣿⣿⣿⣿⣷⣷⣷⣷⣿⣿⣮⣝⢻⢿⣿⣷⣧⣕⢕⢱⢜⢹⣿⣯⢿⣿⣿⣿⡿⢏⣱⡗⢏⢝⢕⢕⢕⢕⢕⢕⣱⡝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⣧⢕⢕⢕⢕⢕⢕⢕⢕⢕⢕⢕⢕⢕⢕⢕⢜⢳⡕⢕⢕⢕⢕⢕⢕⢕⢕⢕⢕⢕⢕⢕⢕⢕⢕⢕⢕⢕⢕⢕⢕⢕⢕⢕⢕⢕⣱⣵⣿⡿⣟⣵⣿⣷⢕⢕⢕⢕⣾⣿⣿⣿⣿⣿⣿⢿⣻⣽⣾⣿⣿⣿⣿⣿⣿⣿⣿⣿⣿⣿⣿⣿⣿⣿⣿⣿⣿⣿⣿⣿⣿⣿⣷⣮⣝⡿⣿⣿⣧⣷⣾⣿⣿⣿⣻⡿⢏⣱⡞⢇⢕⢕⡕⢕⣱⣼⣿⣿⣿⣿⣷⢿⣿⣧⢕⢕⢕⢕⢕⢕⢕⢕⢕⢕⢕⢕⢕⢕⢕⢕⣸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⣿⣿⣿⣷⣕⢕⢕⢕⢕⢕⢕⢕⢕⢕⢕⢕⢕⢕⢕⢜⢻⡕⢕⢕⢕⢕⢕⢕⢕⢕⢕⢕⢕⢕⢕⢕⢕⢕⢕⢕⢕⢕⢕⢕⢕⣱⣵⣿⣿⡿⣽⣾⣿⣿⣿⣿⣧⢳⡵⢸⣿⣿⣿⣿⢿⣯⣾⣿⣿⣿⣿⣿⣿⣿⣿⣿⣿⣿⣿⣿⣿⣿⣿⣿⣿⣿⣿⣿⣿⣿⣿⣿⣿⡿⢿⢏⢟⢟⢼⡝⢿⣿⣿⢟⢿⣿⡇⡷⡵⢇⢕⢕⡕⣱⢵⣿⣿⣿⣿⣿⣿⣿⣿⢕⢻⣿⣷⣕⢕⢕⢕⢕⢕⢕⢕⢕⢕⢕⢕⢕⢕⣵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⣿⣿⣇⢕⢕⢕⢕⢕⢕⢕⢕⢕⢕⢕⢕⢕⢕⢕⢜⡕⢕⢕⢕⢕⢕⢕⢕⢕⢕⢕⢕⢕⢕⢕⢕⢕⢕⢕⢕⣕⣵⣾⣿⢿⣫⣷⣿⣿⣿⣿⣿⣿⣿⣿⣷⣽⡜⣿⣿⣿⣷⣿⣿⣿⣿⣿⣿⣿⣿⣿⣿⣿⣿⣿⣿⣿⣿⣿⣿⣿⣿⣿⣿⣿⣿⣿⣿⣿⢿⢟⢿⢕⢕⢕⣕⢝⢜⢕⢜⡿⣧⢜⢻⣧⢕⢕⢕⢕⢕⢝⢯⣿⣿⣿⣿⣿⣿⣿⣿⡿⢕⢕⢜⢿⣿⣧⡕⢕⢕⢕⢕⢕⢕⢕⢕⢕⣵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⣿⡕⢕⢕⢕⢕⢕⢕⢕⢕⢕⢕⢕⢕⢕⢕⢜⢕⢕⢕⢕⢕⢕⢕⢕⢕⢕⢕⢕⢕⢕⢕⢕⢕⢕⣸⣿⣿⢟⣵⣿⣿⣿⣿⣿⣿⣿⣿⣿⣿⣿⣿⣿⣷⣿⣿⣿⣿⣿⣿⣿⣿⣿⣿⣿⣿⣿⣿⣿⣿⣿⣿⣿⣿⣿⡷⢇⢽⢝⡟⢿⡿⢟⢝⢕⢕⢕⢕⢕⢕⢕⢕⢕⢕⢕⢕⢕⢕⢕⢕⢕⢕⢕⢕⢕⢕⢕⢜⢫⢿⢿⣿⣿⣿⢿⢟⢕⢕⢕⢕⣕⣽⣿⢇⢕⢕⢕⢕⢕⢕⣕⣼⣿⣿⣿⣿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⣿⣧⡕⢕⢕⢕⢕⢕⢕⢕⢕⢕⢕⢕⢕⢕⢕⢕⢕⢕⢕⢕⢕⢕⢕⢕⢕⢕⢕⢕⢕⢕⢕⣾⣿⢟⣿⣿⣟⣿⣿⣿⣿⣿⣿⣿⣿⣿⣿⣿⣿⣿⣿⣿⣿⣿⣿⣿⣿⣿⣿⣿⣿⣿⢿⢿⢟⢟⢝⢟⢻⣿⣿⡟⢝⢕⢕⢕⢪⢕⢕⢕⢕⢕⢕⢕⢕⢕⢕⢕⢕⢕⢕⢕⢕⢕⢕⢕⢕⢕⢕⠕⠕⢕⢕⢕⢕⡱⡱⣕⣕⢕⢕⣱⢵⢳⣾⣿⣿⡿⢿⢏⢕⢕⢕⢕⢕⣱⣾⣿⣿⣿⣿⣿⢟⢏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⣿⣷⡕⢕⢕⢕⢕⢕⢕⢕⢕⢕⢕⢕⢕⢕⢕⢕⢕⢕⢕⢕⢕⢕⢕⢕⢕⢕⢕⢕⣵⣿⡿⢇⢕⢝⢟⢏⢕⢝⢻⢟⢟⢟⢻⢟⢟⢟⢟⢜⢜⢟⣿⡿⢏⢹⡿⢝⢕⢝⣿⢟⢕⢕⢕⢕⢕⢕⢕⢕⣿⢏⢕⢕⢕⢕⢕⢕⢕⢕⢕⢕⢕⢕⢕⢕⢕⢕⢕⢕⢕⢕⢕⢕⢕⢕⢕⢕⢕⢕⢄⠀⠀⢁⠑⢕⢕⢝⣣⣵⢵⢕⢕⢕⢕⢜⢻⣿⣷⡕⢕⢕⢕⢕⣵⣾⣿⣿⣿⣿⡟⢝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⣧⡕⢕⢕⢕⢕⢕⢕⢕⢕⢕⢕⢕⢕⢕⢕⢕⢕⢕⢕⢕⢕⢕⢕⢕⢕⣾⣿⢟⢕⢕⢕⢕⢕⢕⢕⢕⢕⢕⢕⢕⢕⢕⢕⢕⢕⢕⢕⢕⢻⡇⢕⢕⢕⢕⢕⢕⢕⢕⢕⢕⢕⢕⢕⢕⢕⢕⢕⢕⢕⢕⢕⢕⢕⢕⢕⢕⢕⢕⢕⢕⢕⢕⢕⢕⢕⢕⢕⢕⢕⢕⢕⣕⣱⣵⢕⢕⢕⠀⠀⢕⢄⢕⢕⠕⢕⢕⢕⢕⢕⢕⢕⢕⢕⢝⣿⣿⣕⣕⣵⣿⣿⣿⣿⡿⢟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⢿⣿⡕⢕⢕⢕⢕⢕⢕⢕⢕⢕⢕⢕⢕⢕⢕⢕⢕⢕⢕⢕⢕⢕⢕⣼⣿⢏⢕⢕⢕⢕⢕⢕⢕⢕⢕⢕⢕⢕⢕⢕⢕⢕⢕⢕⢕⢕⢕⢸⢕⢕⢕⢕⢕⢕⢕⢕⢕⢕⢕⢕⢕⢕⢕⢕⢕⢕⢕⢕⢕⢕⢕⢕⢕⢕⢕⢕⢕⢕⢕⢕⢕⢕⢕⢕⢕⣕⣵⣵⣷⣿⡿⢟⢏⢕⢕⢕⢄⠀⢄⢕⢕⢄⠀⠁⢑⢕⢕⢕⢕⢕⢕⢕⢕⢜⢿⣿⣿⣿⣿⣿⢟⢕⢕⢕⢕⢕⢕⢕⢕⢕⠀</a:t>
            </a:r>
            <a:br/>
            <a:r>
              <a:t>⣵⣕⡕⢕⢕⢕⢕⢕⢕⢕⢕⢕⢕⢕⢕⢕⢕⢕⢕⢕⢕⢕⢕⢕⢕⢕⢕⢕⢕⢕⢕⢕⢕⢕⢕⢕⢕⢕⢕⢕⢕⢕⢕⢕⢕⢕⢕⢕⢕⢕⢕⢕⢕⢕⢕⢕⢕⢕⢕⢱⢕⢕⢕⢕⢕⢕⢕⢕⢕⢕⢕⢕⢕⢕⢕⢕⢕⢕⢕⢕⢕⢕⢕⢕⢕⢕⢕⢕⢕⢕⢕⢕⢕⢕⢕⢕⢕⢕⢕⢕⢕⢕⢕⢕⢕⢕⢕⢕⢕⢻⣿⣵⡕⢕⢕⢕⢕⢕⢕⢕⢕⢕⢕⢕⢕⢕⢕⢕⢕⢕⢕⢕⢱⣿⡿⢕⢕⢕⢕⢕⢕⢕⢕⢕⢕⢕⢕⢕⢕⢕⢕⢕⢕⢕⢕⢕⢕⢕⢕⢕⢕⢕⢕⢕⢕⢕⢕⢕⢕⢕⢕⢕⢕⢕⢕⢕⢕⢕⢕⢕⢕⢕⢕⢕⢕⢕⢕⢕⢕⣱⣵⣵⣷⣿⡧⢝⢝⢝⢕⢕⢕⢕⢕⢕⢕⢕⢕⢕⠑⠀⠁⢕⢕⢀⠀⠀⠁⠕⢕⢕⢕⢕⢕⢵⣿⣻⣿⣿⢏⢕⢕⢕⢕⢕⢕⢕⢕⢕⢕⢕⠀</a:t>
            </a:r>
            <a:br/>
            <a:r>
              <a:t>⣿⣿⣿⣷⣷⣧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⣷⡕⢕⢕⢕⢕⢕⢕⢕⢕⢕⢕⢕⢕⢕⢕⢕⢕⢕⢕⣼⣿⢇⢕⢕⢕⢕⢕⢕⢕⢕⢕⢕⢕⢕⢕⢕⢕⢕⢕⢕⢕⢕⢕⢕⢕⢕⢕⢕⢕⢕⢕⢕⢕⢕⢕⢕⢕⢕⢕⢕⢕⢕⢕⢕⢕⢕⢕⢕⢕⣕⣕⣵⣵⣷⢿⢿⢟⢟⢏⢝⢕⢕⢕⢕⢕⢕⢕⢕⢕⢕⢕⢕⢕⢕⢀⠀⠀⠀⠀⠕⢕⢔⢀⠀⠀⢔⢕⢕⢕⢕⢝⢏⢕⢻⣿⣇⢕⢕⢕⢕⢕⢕⢕⢕⢕⢕⢕⠀</a:t>
            </a:r>
            <a:br/>
            <a:r>
              <a:t>⢝⢝⢟⢟⢻⢿⢿⣿⣿⣿⣷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⣇⢕⢕⢕⢕⢕⢕⢕⢕⢕⢕⢕⢕⢕⢕⢕⢕⢸⣿⡏⢸⣵⣷⣵⣕⡕⢕⢕⢕⢕⢕⢕⢕⢕⢕⢕⢕⢕⢕⢕⢕⢕⢕⢕⢕⢕⢕⢕⢕⢕⢕⢕⢕⢕⢕⢕⣕⣕⣱⣵⡵⢵⢵⢷⢗⢞⢟⢟⢝⢝⢝⢕⢕⢕⢕⢕⢕⢕⢕⢕⢕⢕⢕⢕⢕⢕⢕⢕⢕⢕⢕⢕⢕⢕⠀⢔⢔⢔⢄⢁⢕⢕⢔⢔⢕⢺⣿⣷⣕⢕⢕⢕⢕⢻⣿⣇⢕⢕⢕⢕⢕⢕⢕⢕⢕⢕⠀</a:t>
            </a:r>
            <a:br/>
            <a:r>
              <a:t>⢕⢕⢕⢕⢕⢕⢕⢕⢝⢝⢟⢿⢿⣷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⢳⡕⢕⢕⢕⢕⢕⢕⢕⢕⢕⢕⢕⢕⢕⢕⣿⣿⢕⢕⢝⢝⢟⢟⢟⢟⢻⢷⢷⢗⢗⢗⢗⢕⢕⢕⢕⢳⢷⢷⢷⢗⢗⢗⢜⢕⢕⢕⢝⢝⢕⢕⢕⢕⢕⢕⢕⢕⢕⢕⢕⢕⢕⢕⢕⢕⢕⢕⢕⢕⢕⢕⢕⢕⢕⢕⢕⢕⢕⢕⢕⢕⢕⢕⢕⢕⢕⢕⢕⢕⢕⢕⢕⠀⠀⠕⢕⢕⢕⢕⢕⢕⢕⢕⢕⢜⠝⠙⠀⢀⢕⢕⢕⢿⣿⡕⢕⢕⢕⢕⢕⢕⢕⢕⢕⠀</a:t>
            </a:r>
            <a:br/>
            <a:r>
              <a:t>⢕⢕⢕⢕⢕⢕⢕⢕⢕⢕⢕⢕⢕⢕⢜⢝⢟⢟⢷⣷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⢕⢕⢸⣿⡏⢕⢕⢕⢕⢕⢕⢕⢕⢕⢕⢕⢕⢕⢕⢕⢕⢕⢕⢕⢕⢕⢕⢕⢕⢕⢕⢕⢕⢕⢕⢕⢕⢕⢕⢕⢕⢕⢕⢕⢕⢕⢕⢕⢕⢕⢕⢕⢕⢕⢕⢕⢕⢕⢕⢕⢕⢕⢕⢕⢕⢕⢕⢕⢕⢕⢕⢕⢕⢕⢕⢕⢕⢕⢕⢕⢕⢀⠀⠀⢀⢕⢕⢕⢕⢕⢕⢕⢄⢄⢄⢔⢕⢕⢕⢕⢜⣿⣿⡕⢕⢕⢕⢕⢕⢕⢕⢕⠀</a:t>
            </a:r>
            <a:br/>
            <a:r>
              <a:t>⢕⢕⢕⢕⢕⢕⢕⢕⢕⢕⢕⢕⢕⢕⢕⢕⢕⢕⢕⢕⢕⢜⢝⢟⢗⢧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⠕⢕⢕⢕⢕⢕⢕⢕⢕⢕⢕⢕⢕⢕⢕⢕⢕⢕⢕⢕⢕⢕⢕⢕⢕⢕⢕⢕⢕⢕⢕⢕⢻⣕⢕⢕⢕⢕⢕⢕⢕⢕⢕⢕⢕⢕⢕⢕⢕⢕⢕⢸⣿⣧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⡕⢕⢕⢕⢕⢕⢕⢕⢕⢕⢄⢕⢕⢕⢕⢕⢕⢕⢕⢕⢕⢕⢕⢕⢕⢕⢕⢕⢕⢕⢕⢕⢕⢕⢕⢕⢕⢕⢕⢕⢕⢕⢸⣿⣇⢕⢕⢕⢕⢕⢕⢕⢕⢕⢕⢕⢕⢕⢕⢕⢕⢕⢿⣿⡕⢕⢕⢕⢕⢕⢕⠀</a:t>
            </a:r>
            <a:br/>
            <a:r>
              <a:t>⢕⢕⢕⢕⢕⢕⢕⢕⢕⢕⢕⢕⢕⢕⢕⢕⢕⢕⢕⢕⢕⢕⢕⢕⢕⢕⢕⢕⢕⢕⢕⢕⢕⢕⢕⢕⢕⢕⢕⢕⢕⢕⢕⢕⢕⢕⢗⢱⢕⣕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⢾⣿⣇⢕⢕⢕⢕⢕⢕⢕⠑⠑⢑⢁⢄⢕⢕⢕⢕⢕⢕⢕⢕⢕⢕⢕⢕⢕⢕⢕⢕⢕⢕⢕⢕⢕⢕⢕⢕⢕⢕⢕⢕⢕⣿⣿⣇⢕⢕⢕⢕⢕⢕⢕⢕⢕⢕⢕⢕⢕⢕⢕⢕⢸⣿⣇⢕⢕⢕⢕⢕⢕⠀</a:t>
            </a:r>
            <a:br/>
            <a:r>
              <a:t>⢕⢕⢕⢕⢕⢕⢕⢕⢕⢕⢕⢕⢕⢕⢕⢕⢕⢕⢕⢕⢕⢕⢕⢕⢕⢕⢕⢕⢕⢕⢕⢕⢕⢕⢕⢕⢕⢕⢕⢕⢕⢕⢕⢕⢕⢕⢕⢕⢕⢕⢝⢗⢳⢵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⢱⣵⣧⢕⢕⢕⢕⢕⢕⢕⢕⢕⢕⢕⢕⢕⢕⢕⢕⢸⣿⣿⣷⣕⠑⢁⢁⢄⢄⢔⢕⢕⢕⢕⢕⢕⢕⢕⢕⢕⢕⢕⢕⢕⢕⢕⢕⢕⢕⢕⢕⢕⢕⢕⢕⢕⢕⢕⢕⢕⢕⢕⢕⢹⣿⣿⣇⢕⢕⢕⢕⢕⢕⢕⢕⢕⢕⢕⢕⢕⢕⢕⢕⢿⣿⡕⢕⢕⢕⢕⢕⠀</a:t>
            </a:r>
            <a:br/>
            <a:r>
              <a:t>⢕⢕⢕⢕⢕⢕⢕⢕⢕⢕⢕⢕⢕⢕⢕⢕⢕⢕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⢸⣿⣿⣧⢕⢕⢕⢕⢕⢕⢕⢕⢕⢕⢕⢕⢕⢕⢕⢸⣿⣿⣿⣿⣿⣧⡕⠁⢕⢕⢕⢕⢕⢕⢕⢕⢕⢕⢕⢕⢕⢕⢕⢕⢕⢕⢕⢕⢕⢕⢕⢕⢕⢕⢕⢕⢕⢕⢕⢕⢕⢕⢕⢸⣿⣿⣿⣧⢕⢕⢅⢕⢕⢕⢕⢕⢕⢕⢕⢕⢕⢕⢕⢸⣿⣧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⣾⣿⣿⣿⣧⢕⢕⢕⢕⢕⢕⢕⢕⢕⢕⢕⠕⢔⢕⢸⣿⣿⣿⣿⣿⣿⢕⢄⢕⢕⢕⢕⢕⢕⢕⢕⢕⢕⢕⢕⢕⢕⢕⢕⢕⢕⢕⢕⢕⢕⢕⠕⢕⢕⢕⢕⢕⢕⢕⢕⢕⢕⢕⢕⣿⣿⢻⣿⣧⢕⢕⢕⢕⢕⢕⢕⢕⢕⢕⢕⢕⢕⢕⢕⢿⣿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⢑⢕⢕⢕⢕⢕⢕⢕⢁⢕⢕⢕⢕⣧⣜⢝⢟⢻⢷⢕⢕⢕⢕⢔⠕⢕⢕⢕⢕⢕⢕⢕⢸⢟⢟⢟⢏⠝⢑⣱⣵⣇⢕⢕⢕⢕⢕⢕⢕⢕⢕⢕⢕⢕⢕⢕⢕⢕⢕⢕⢕⢕⢕⠀⠀⠅⠅⠅⢕⢕⢕⢕⢕⢕⢕⢕⢕⢻⣿⡇⢻⣿⣇⢕⢕⢕⢕⢕⢕⢕⢕⢕⢕⢕⢕⢕⢕⢜⣿⣷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⢕⢕⢕⢕⠀⢕⢕⢕⠀⢕⢕⢕⢱⡇⢕⢕⢕⣿⣿⣿⣷⣧⣥⣅⣥⣕⢕⢕⢔⠑⢕⢕⢕⠀⠕⠁⢸⣿⣷⣶⣷⣿⢿⢿⢿⢿⢧⢕⢕⢕⢕⢕⢕⢕⢕⢕⢑⢕⢕⢕⢕⢕⢕⢕⢕⢕⢕⢕⢔⢑⢔⢕⢕⢕⢕⢕⢕⢕⢕⢕⢕⢸⣿⡇⢕⢻⣿⣇⢕⢕⢕⢕⢕⢕⢕⢕⢕⢕⠕⢕⢕⢕⢹⣿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⠀⢕⢕⢕⢸⣿⣕⢕⢕⣟⣟⣽⣽⣽⣝⣟⣟⢿⣷⣕⢕⢕⠀⠕⢕⢕⠁⠀⢸⣿⣟⣫⣵⣷⣾⣿⢿⠿⠿⠿⠆⠕⢕⢔⠑⢕⢕⢕⢕⢕⢕⠑⠕⢔⢅⢑⠑⠕⠕⠕⢕⠕⢕⢅⢑⢕⢕⢕⢕⢕⢕⢕⢕⢸⣿⣇⢕⢕⢿⣿⡕⢕⢕⢕⢕⠕⠁⢕⢕⢱⡕⢔⢕⢕⢕⢻⢿⣷⣧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⢕⢕⢕⢁⢕⢕⢕⠀⠐⢕⠁⣾⣿⡿⠇⢕⠉⠋⠙⠙⠙⠛⠻⢿⣿⣿⣿⣷⣕⢕⠀⠑⢕⢔⠀⠑⣿⣿⣿⢿⠋⠁⠀⠀⠀⠀⠀⠄⠄⢁⢕⢔⠀⢑⢕⢕⢕⢕⢕⢄⢀⠑⠕⢕⢔⢔⢔⢔⢕⢕⢕⢕⢕⢔⢅⢕⢕⢕⢕⢕⢸⢿⣿⣷⢕⢸⣿⣷⢕⢕⢕⢕⠀⢕⢕⢕⢸⣿⣧⡕⢕⢕⢕⢕⢝⢻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⡿⢕⢕⢕⢕⢕⢕⠑⢕⢕⠀⠀⢕⢱⡏⠁⠀⢀⢄⠔⠀⢀⢄⢀⠀⠄⢀⠝⢿⣿⣿⣿⣧⢕⠀⠁⢕⢄⠀⢹⣿⢗⢑⣠⣔⣅⣄⢔⠑⠑⢔⠀⠁⢕⢕⢕⠁⠀⠀⠑⠕⢕⢕⢕⢔⢄⠀⠀⠁⠑⠑⠕⠅⠁⢑⢕⢕⢕⢕⢕⢕⢕⢕⢸⣿⣿⢏⢕⢕⣿⣿⢕⢕⢕⢕⠀⢕⢕⢕⢸⣿⣿⣿⣧⡕⢕⢕⢕⢷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⣵⢕⢕⠕⢕⠀⢕⢕⢕⠀⠑⠜⠁⠀⢔⢕⡱⣷⣧⠁⠁⠁⠀⠀⢸⣷⣜⣿⣿⣿⣿⣇⠅⠀⢣⢕⠀⢸⣿⣵⣿⣿⡏⠟⢟⠁⠀⠀⢱⢀⠀⣵⣷⣵⡕⠀⢀⣄⢀⠀⠁⠑⠕⢕⢕⢔⢔⢄⢄⢄⢄⢄⢄⢅⢅⢔⢔⢕⢕⢕⢕⢕⣿⣿⢕⢕⢕⣿⣿⢕⢕⢕⠑⢄⢕⢕⢕⣼⣿⢇⢝⢿⣿⣧⣕⢕⢕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⣾⣿⡟⢕⢕⠀⢕⢕⠀⢕⢕⠀⠀⣴⡀⠀⢱⣾⣧⠀⢕⡀⢄⢄⢔⠀⣾⣿⣿⣿⣿⣿⣿⣿⢄⠀⣿⡕⠀⣼⣿⣿⣿⣿⣿⡄⠕⢣⣵⣵⢣⠕⣰⣿⣿⣿⢇⢠⣾⣿⣿⣷⣴⣄⡀⠀⠁⠕⢕⠔⠁⠑⠕⠕⢕⢕⢕⢕⢕⢕⢕⢕⢕⢕⣿⣿⢕⢕⢸⣿⡟⢕⢕⠕⠀⢕⢕⢕⢱⣿⡟⢕⢕⢕⢝⢻⣿⣿⣷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⢜⢝⣿⣿⢇⠕⠁⠀⠀⢕⢔⠁⠑⠀⠀⢿⣿⣔⡘⢿⣿⣧⡑⢸⣿⡇⢅⣰⣿⣿⣿⣿⣿⣿⣿⣿⠑⢰⣿⣇⣱⣿⣿⣿⣿⣿⣿⣿⣦⣕⢟⢟⣱⣵⣿⣿⣿⣷⣿⣿⣿⣿⣿⣿⣿⣿⢇⠀⢱⡶⢔⢔⢔⢔⢔⢕⢕⢕⢕⢕⢕⢕⢕⢕⢕⢕⣿⣿⢕⢕⣸⣿⡇⢕⢕⢀⢄⢕⢕⢕⣾⣿⢇⢕⢕⢕⢕⢕⢕⢝⢟⢟⠀</a:t>
            </a:r>
            <a:br/>
            <a:r>
              <a:t>⢕⢕⠑⠁⠀⠀⠑⠑⠑⠑⠕⠑⠑⢕⢕⢕⢕⢕⢕⢕⢕⢕⢕⢕⢕⢕⢕⢕⢕⢕⢕⢕⢕⢕⢕⢕⢕⢕⢕⢕⢕⢕⢕⢕⢕⢕⢕⢕⢕⢕⢕⢕⢕⢕⢕⢕⢕⢕⢕⢕⢕⢕⢕⢕⢕⢕⢕⢕⢕⢕⢕⢕⢕⢕⢕⢕⢕⢕⢕⢕⢕⢕⢕⢕⢕⢕⢕⢕⢕⢕⢕⢕⢕⢕⢕⢕⢕⢕⢕⢕⢕⠕⠕⠑⢕⢕⢕⢕⢕⢕⠕⠕⢕⢕⢕⢕⢕⢕⢕⢄⢅⢁⠑⠑⠕⢕⢕⢕⢕⣾⣿⢏⠕⠀⠀⢀⢄⢀⢕⢕⠀⠀⠀⠜⣿⣿⣿⣿⣿⣿⣿⣷⣵⣵⣾⣿⣿⣿⣿⣿⣿⣿⡿⢃⣠⣿⣿⣿⣿⣿⣿⣿⣿⣿⣿⣿⣿⣿⡿⢿⢿⣿⡿⣿⣽⣹⣿⣿⣿⣿⣿⣿⣿⡟⠀⢄⢏⢕⢕⢕⣕⣕⣕⡕⢕⢕⢕⢕⢕⢕⠑⠀⢕⢕⣿⣿⢕⢱⣿⡿⢕⢕⠕⠑⠁⢕⢱⣾⣿⢏⢕⢕⢕⢕⢕⢕⢕⢕⢕⢕⠀</a:t>
            </a:r>
            <a:br/>
            <a:r>
              <a:t>⢕⢕⠀⠀⠀⠀⠑⠕⠕⠀⠀⠀⠀⠀⢀⢄⢕⢕⢕⢕⢕⢕⢕⢕⢕⢕⢕⢕⢕⢕⢕⢕⢕⢕⢕⢕⢕⢕⢕⢕⢕⢕⢕⢕⢕⢕⢕⢕⢕⢕⢕⢕⢕⢕⢕⢕⢕⢕⢕⢕⢕⢕⢕⢕⢕⢕⢕⢕⢕⢕⢕⢕⢕⢕⢕⢕⢕⢕⢕⢕⢕⢕⢕⢕⢕⢕⢕⢕⢕⢕⢕⢕⢕⢕⢕⢕⢕⢕⢕⢕⢕⢄⢀⠀⢕⢕⢕⢕⢅⢕⠀⠀⠀⠀⠁⠀⠁⠑⠑⠕⢕⢕⢕⢔⢕⢕⢕⣵⣿⡿⢇⢕⢔⢔⣱⢸⣿⣧⡕⠕⠐⠀⠀⠀⢹⣿⣿⣯⣷⣿⣫⣿⣝⣹⣿⣿⣿⣿⣿⣿⣿⣷⣶⣾⣿⣿⣿⣿⣿⣿⣿⣿⣿⣿⣿⣿⣿⣿⣿⣿⡿⢟⢗⢟⢝⢿⣿⣿⣿⣿⣿⣿⣿⠇⢀⣗⣱⣵⣷⣿⣿⡿⢏⢕⢕⢕⢕⢕⢕⢕⢕⢕⢕⢸⣿⣿⣱⣿⣿⢇⣱⠇⠀⠀⢀⢱⣿⡿⢕⢕⢕⢕⢕⢕⢕⢕⢕⢕⢕⢕⠀</a:t>
            </a:r>
            <a:br/>
            <a:r>
              <a:t>⢕⢕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⠀⠀⠀⠀⠀⠀⠀⠀⠀⠀⠀⠀⢁⢕⢕⢕⢺⣿⣵⣵⣵⣷⣿⣿⣿⣾⣿⣿⣷⡕⢀⠀⠀⠀⠀⢹⣿⡿⢟⢜⢝⢝⢻⣿⣿⣿⣿⣿⣿⣿⣿⣿⣿⣿⣿⣿⣿⣿⣿⣿⣿⣿⣿⣿⣿⣿⣿⣿⣿⡟⢕⢕⢕⢕⢕⢕⢸⣿⣿⣿⣿⣿⡟⣰⡏⢺⣿⣿⣿⡿⢏⢕⢕⢕⢕⢕⢕⢕⢕⢕⢕⠑⢕⢸⣿⣿⣿⡿⣱⣾⡟⠀⠀⢄⣵⣿⡟⢕⢕⢕⢕⢕⢕⢕⢕⢕⢕⢕⢕⢕⠀</a:t>
            </a:r>
            <a:br/>
            <a:r>
              <a:t>⢕⢕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⢄⢄⢄⢄⢄⢄⢄⢄⢄⢄⢄⢄⢕⢕⢜⢝⢟⢟⢏⢝⢕⢕⢝⢝⢕⢜⢿⣿⡇⢀⠀⠀⠰⢄⢘⢇⢕⢕⢕⢕⢕⣿⣿⣿⣿⣿⣿⣿⣿⣿⣿⣿⣿⣿⣿⣿⣿⣿⣿⣿⣿⣿⣿⣿⣿⣿⣿⣷⣕⢕⢕⢕⢕⢕⣾⣿⣿⣿⣿⣿⣿⢏⢕⢕⢝⢟⢏⢕⢕⢕⢕⢕⢕⢕⢕⢕⢕⠁⠀⠀⢕⢸⣿⣿⢿⣿⣿⢟⢑⢀⣠⣾⣿⢏⢕⢕⢕⢕⢕⢕⢕⢕⢕⢕⢕⢕⢕⢕⠀</a:t>
            </a:r>
            <a:br/>
            <a:r>
              <a:t>⢕⢕⢔⢄⢄⢄⢄⢄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⢸⣿⡇⢕⢔⢀⠀⠜⣿⣷⣷⣵⣵⣵⣿⣿⣿⣿⣿⣿⣿⣿⣿⣿⣿⡇⢸⣿⣿⣿⣿⣿⣿⣿⣿⣿⣿⣿⣿⣿⣿⣿⣿⣿⣷⣷⣿⣿⣿⣿⣿⣿⣿⣿⢇⢕⢄⢐⢔⢕⢕⢕⢕⢕⢕⢕⢕⢕⢕⢕⢕⠀⠀⢄⢕⢸⣿⣧⣿⣿⢏⣕⣵⣾⣿⢟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⠁⠁⠕⠕⢕⢕⢕⢕⢕⢕⢕⢕⢕⢕⢕⢕⢕⢕⢕⢕⢕⢕⢕⢕⢕⢕⢕⢕⢕⢕⢕⢕⢕⢕⣿⣿⢕⢕⢕⢕⢔⢸⣿⣿⣿⣿⣿⣿⣿⣿⣿⣿⣿⣿⣿⣿⣿⣿⣿⣿⣿⣿⣿⣿⣿⣿⣿⣿⣿⣿⣿⣿⣿⣿⣿⣿⣿⣿⣿⣿⣿⣿⣿⣿⣿⣿⢏⢔⠅⢔⢅⢕⢕⢕⢕⢕⢕⢕⢕⢕⢕⢕⢕⢕⢄⢔⢕⢕⣾⣿⡿⣿⣷⣿⡿⢟⢏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⠀⠀⢕⢕⢕⢕⢕⢕⢕⢕⢕⢕⢕⢕⢕⢕⢕⢕⢕⢕⢕⢕⢕⢕⢕⢕⢕⢕⢕⢕⢕⢕⣿⣿⡕⢕⢕⢕⢕⢕⢿⣿⣿⣿⣿⣿⣿⣿⣿⣿⣿⣿⣿⣿⣿⣿⣿⣿⣿⣿⣿⣿⣿⣿⣿⣿⣿⣿⣿⣿⣿⣿⣿⣿⣿⣿⣿⣿⣿⣿⣿⣿⡿⢇⢕⢕⢕⢕⢕⢕⢕⢕⢕⢕⢕⢕⢕⢕⢕⢕⢕⢕⢕⢕⢕⢕⣿⣿⢕⢕⢝⢕⢕⢕⢕⢕⢕⢕⢕⢕⢕⢕⢕⢕⢕⢕⢕⢕⢕⢱⢵⢵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⢕⠔⠀⠀⢕⢕⢕⢕⢕⢕⢕⢕⢕⢕⢕⢕⢕⢕⢕⢕⢕⢕⢕⢕⢕⢕⢕⢕⢕⢕⢕⢕⢕⢕⢸⣿⡇⢕⢕⢕⢕⢕⢜⢿⣿⣿⣿⣿⣿⣿⣿⣿⣿⣿⣿⣿⣿⣿⣿⣿⣿⣿⣿⣿⣿⣿⣿⣿⣿⣿⣿⣿⣿⣿⣿⣿⣿⣿⣿⣿⣿⣿⣿⢟⢕⢕⢕⢕⢕⢕⢕⢕⢕⢕⢕⢕⢕⢕⢕⢕⢕⢕⠕⠕⢕⢕⢕⢱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⠄⠀⠀⠄⠅⠁⠁⢕⢕⢕⢕⢕⢕⢕⢕⢕⢕⢕⢕⢕⢕⢕⢕⢕⢕⢕⢕⢕⢕⢕⢕⢕⢕⢕⢕⢸⣿⣧⢕⢕⢕⢕⢕⢕⢜⢻⣿⣿⣿⣿⣿⣿⣿⣿⣿⣿⢟⢟⢟⢟⢝⢝⢝⢝⢝⢝⢝⢻⣿⣿⣿⣿⣿⣿⣿⣿⣿⣿⣿⣿⣿⣿⡿⢏⢕⢕⢕⢕⢕⢕⢕⢕⢕⢕⢕⢕⢕⢕⢕⢕⢕⢕⢕⢔⢅⢀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⢔⢝⢿⣿⣿⣿⣿⣿⣿⣿⣿⣵⣇⣕⡕⢕⢕⢕⢕⣕⣱⣵⣵⣿⣿⣿⣿⣿⣿⣿⣿⣿⣿⣿⣿⡿⢏⢕⢕⢕⢕⢕⢕⢕⢕⢕⢕⢕⢕⢕⢕⢕⢕⢕⢕⢕⢕⢅⢕⢕⢕⢕⢕⢸⣿⡇⢕⢕⢕⢕⢕⢕⢕⢕⢕⢕⢕⢕⢕⢕⢕⢕⢕⢕⢕⢕⢕⢕⢕⢕⢕⠀</a:t>
            </a:r>
            <a:br/>
            <a:r>
              <a:t>⢕⢕⢕⢕⢕⢕⢕⢕⢕⢕⢕⢕⢕⢱⢵⢵⣵⣷⣷⣷⣷⣷⣷⣷⣿⡿⢿⢿⢿⢿⢿⢿⢟⢟⢟⢟⢟⢟⢝⢕⢕⢕⢕⢕⢕⢕⢕⢕⢕⢕⢕⢕⢕⢕⢕⢕⢕⢕⢕⢕⢕⢕⢕⢕⢕⢕⢕⢕⢕⢕⢕⢕⢕⢕⢕⢕⢕⢕⢕⢕⢕⢕⢕⢕⢕⢕⢕⢕⢕⢕⢕⢕⢕⢕⢕⢕⢕⢕⢕⢕⠑⢕⢕⢕⠁⠁⠁⢕⢑⢕⢔⢔⢕⢕⢕⢕⢕⢕⢕⢕⢕⢕⢕⢕⢕⢕⢕⢕⢕⢕⢕⢕⢕⢕⢕⢕⢕⢕⢕⢕⢹⣿⡇⢕⢕⢕⢕⢕⢕⢕⢕⢜⢻⣿⣿⣿⣿⣿⣿⣿⣿⣿⣿⣷⣼⣷⣷⣿⣿⣿⣿⣿⣿⣿⣿⣿⣿⣿⣿⣿⣿⣿⡿⢏⢕⢕⢕⢕⢕⢕⢕⢕⢕⢕⢕⢕⢕⢕⢕⢕⢕⢕⢕⢕⢕⠕⢕⢕⢕⢕⢕⢕⣾⣿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⢑⠑⠐⢑⢑⢑⢕⢅⢅⢕⢕⢕⢕⢕⢕⢕⢕⢕⢕⢕⢕⢕⢕⢕⢕⢕⢕⢕⢕⢕⢕⢕⢕⢕⢕⢕⢕⢕⢕⢸⣿⣧⢕⢕⢕⢕⢕⢕⢕⢕⢕⢕⢜⢝⢿⣿⣿⣿⣿⣿⣿⣿⣿⣿⣿⣿⣿⣿⣿⣿⣿⣿⣿⣿⣿⣿⣿⣿⡿⢟⢕⢕⢕⢕⢕⢕⢕⢕⢕⢕⢕⢕⢕⢕⢕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⢇⢕⢕⢜⢝⢝⢝⢝⢕⢕⢕⢕⢕⢕⢕⢕⢕⢕⢕⢕⢕⢕⢕⢕⢕⢕⢕⢕⢕⢕⢕⢕⢕⢕⢕⢕⢕⢕⢕⢕⢕⢕⢕⢕⢕⢕⢕⢕⢕⢕⢕⢕⢕⢕⢕⢕⢕⢕⢕⢑⢔⢕⢕⢔⢕⢕⢔⢕⢕⢕⢕⢕⢕⢕⢕⢅⢕⢕⢕⢕⢕⢕⢕⢕⢕⢕⢕⢕⢕⢕⢕⢕⢕⢕⢕⢕⢕⢕⢕⢕⢕⢕⢕⢕⢕⣿⣿⢕⢕⢕⢕⢕⢕⢕⢕⢕⢕⢕⢕⢕⢜⢟⢿⣿⣿⣿⣿⣿⣿⣿⣿⣿⣿⣿⣿⣿⣿⣿⣿⣿⢿⢟⢝⢕⢕⢕⢕⢕⢕⠑⢕⢕⢕⢕⢕⢕⢕⢕⢕⢕⢕⢕⢕⢕⢕⢕⢕⢕⢑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⠁⠀⠑⠕⢕⢅⢕⢕⢕⢕⢕⢕⢕⢕⢕⢕⢕⢕⢕⢕⢕⢕⢕⢕⢕⢕⢕⢕⢕⢕⢕⢕⢕⢕⢕⢕⢕⢕⢕⢸⣿⡇⢕⢕⢕⢕⢕⢕⢕⢕⢕⢕⢕⢕⢕⢕⢕⠁⢝⢟⢿⣿⣿⣿⣿⣿⣿⣿⣿⣿⢿⢟⢝⢕⢕⢕⢕⢕⢕⢕⢕⢕⢕⠀⠁⢕⢕⢕⢕⢕⢕⢕⢕⢕⠕⢕⢕⢕⢕⢕⢕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⠕⠕⠕⢕⢕⢕⢕⢕⢕⢔⢔⢕⢑⢁⢁⢕⢕⢕⢕⢕⠕⠕⢕⢕⢕⢕⢕⢕⢕⢕⢕⢕⢕⢕⢕⢕⢕⢕⢕⢕⢕⢕⢕⢕⢕⢕⢕⢕⢕⢕⢕⢕⢕⢕⢕⢕⢜⣿⣷⢕⢕⢕⢕⢕⢕⢕⢕⢕⢕⢕⢕⢕⢕⠁⠁⢕⢕⢕⢕⢝⢟⢿⢿⢿⢟⢝⢕⢕⢕⢕⢕⢕⢕⢕⢕⢕⢕⢕⢕⠑⠀⠀⢁⢕⢕⢕⢕⢕⢕⢕⢕⢕⢕⢕⢕⢕⢕⠑⢕⢕⢕⢕⢕⢕⢕⢕⢕⣿⣿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⢑⢁⢕⢕⢕⢔⢕⢕⢕⢕⢕⢕⢕⢕⢕⢕⢕⢕⢕⢕⢕⢕⢕⢕⢕⢕⢕⢕⢕⢕⢕⢕⢕⢕⢕⢕⢕⢕⢕⢕⢕⢕⢿⣿⡕⢕⢕⢕⢕⢕⢕⢕⢕⢕⢕⢕⢕⠀⠀⠀⠑⠕⢕⢕⢕⢕⢕⢕⢕⢕⢕⢕⢕⢕⢕⢕⢕⢕⢕⢕⢕⢕⠕⠀⠀⠀⠀⢕⢕⢕⢕⢕⢕⢕⢕⢕⢕⢕⢕⢕⢕⢕⠔⢕⢕⢕⢕⢕⢕⢕⢕⢕⣿⣿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⢔⢕⢕⢕⢕⢕⢕⢕⢕⢕⢕⢕⢕⢕⢕⢕⢕⢕⢕⢕⢕⢕⢕⢕⢕⢕⢕⢕⢕⢕⢕⢕⢕⢕⢕⢕⢕⢕⢕⢕⢕⢕⢕⢕⢸⣿⡇⢕⢱⣕⢕⢕⢕⢕⢕⢕⢕⢕⢕⠀⠀⠀⠀⠀⠁⠕⢕⢕⢕⢕⢕⢕⢕⢕⢕⢕⢕⢕⢕⢕⠕⠑⠁⠀⠀⠀⠀⠀⠀⢕⢕⢕⢕⢕⢕⢕⢕⠑⢕⣱⢎⢕⢕⠑⢕⢕⢕⢕⢕⢕⢕⢕⢕⣕⣜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⣵⣷⣿⣷⣷⣷⣧⣵⣵⣕⣸⣿⣷⢕⢕⢜⢕⢕⢕⢕⢕⢕⢕⣕⢕⠀⠀⠀⠀⠀⠀⠀⠀⠀⢅⢕⠕⠕⢕⢕⢕⢕⢕⠑⢕⢕⢔⠀⠀⠀⠀⠀⠀⠀⠀⢕⢕⢕⢕⢕⢕⣕⢕⢄⢜⢕⢕⢕⢕⠔⠑⢕⣕⣵⣵⣷⣾⣿⣿⣿⢻⣿⣿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⢔⢕⢕⢕⢕⢕⢕⢕⢕⢕⢕⢕⢕⢕⢕⢕⢕⢕⢕⢕⢕⢕⢕⢕⢕⢕⢕⢕⢕⢕⢕⢕⢕⢕⢕⢸⣿⣿⣿⣿⣽⣽⣿⣟⣟⣿⢿⡿⢿⢕⢕⢕⢕⢕⢕⢕⢕⢸⡿⢿⢷⠀⠀⠀⠀⠀⠀⠀⠀⢕⢕⢕⠀⠀⠑⢕⢕⠑⠀⠀⠁⢕⢕⢔⠀⠀⠀⠀⠀⠀⢔⢕⣱⢕⢕⢕⢞⢕⠑⢕⢕⢕⢕⢕⢱⠇⢕⢟⢿⣿⣿⣿⡿⣿⣿⣱⣵⣽⣿⣿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⢕⢕⢕⢕⢕⢕⢕⢕⢕⣿⣿⡾⢿⣿⣿⣿⣿⣿⣿⢿⢇⠀⡇⢕⢕⢕⢕⢕⢕⢕⢕⢕⢕⢕⠀⠀⠀⠀⠀⠀⢀⣱⣿⢕⢔⠀⠀⠀⠁⠀⠀⠀⠀⢕⢕⢸⣷⡔⠀⠀⠀⠀⠀⢕⢜⢕⢕⢕⢕⢕⢕⠀⢕⢕⢕⢕⢕⡞⠀⣱⣵⣷⣷⣾⣿⣿⣿⣿⣿⡿⢏⣿⣿⣧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⢕⢕⢕⢕⢕⢕⢕⢕⢕⢕⢕⢕⢕⢕⢕⢕⢕⢕⢕⢕⢕⢕⢕⢕⢕⢕⢕⢕⢕⢕⢕⢕⢕⢕⣸⣿⣿⣷⣿⣿⣽⣽⣽⣽⣵⣵⡕⠀⢇⢕⢕⢕⠁⢕⢕⢕⢕⢕⢕⢕⠀⠀⠀⠀⠀⢄⣾⣿⢇⢕⢕⢔⢄⢄⣠⣄⣠⡶⡕⢕⢕⢜⢿⣿⡔⠀⠀⠀⠀⢕⢕⢕⢕⢕⢕⢕⢕⠀⢕⢕⢕⢕⢱⡇⠀⢾⣿⣿⣿⣿⣿⣿⣿⣿⣿⣿⣿⣾⣽⣻⢿⣿⣧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⢀⢁⢕⢕⢕⢕⢕⢕⢕⢕⢕⢕⢕⢕⢕⢕⢕⢕⢕⢕⢕⢕⢕⢕⢕⢕⢕⢕⢕⢕⢕⢕⢕⢕⣱⣿⣿⡿⣿⣿⣿⣿⣿⣿⣿⣿⣿⡧⠀⢕⢕⢕⢕⠀⢕⢕⢕⢕⢕⢕⢕⠀⠀⠀⠀⢄⣾⡟⢕⢕⢕⢕⢕⣵⣿⣿⣿⢿⣹⣿⣇⢕⢕⢜⣿⣿⡔⠀⠀⠀⢕⢕⢕⢕⢕⢕⢕⢕⢀⢕⢕⢕⢕⣾⢇⢔⣿⣿⣿⣿⣿⣿⣿⣿⣿⣿⣿⣿⣿⣿⣿⣷⣽⡻⣿⣷⣕⢕⢕⢕⢕⢕⢕⢕⢕⢕⢕⢕⢕⢕⢕⢕⢕⢕⠀</a:t>
            </a:r>
            <a:br/>
            <a:r>
              <a:t>⢕⢕⠀⠀⠁⢅⢕⢕⢕⢕⢕⢕⢕⢕⢕⢕⢕⢕⢕⢕⢕⢕⢕⢕⢕⢕⢕⢕⢕⢕⢕⢕⢕⢕⢕⢕⢕⢕⢕⢕⢕⢕⢕⢕⢕⢕⢕⢕⢕⢕⢕⢕⢕⢕⢕⢕⢕⢕⢕⢕⢕⢕⢕⢕⢕⢕⢕⢕⢕⢕⢕⢕⢕⢕⢕⢕⢕⢕⢕⢕⢕⢕⢕⢕⢕⢕⢕⢕⢕⢕⢕⢕⢕⢕⢔⢕⢕⢕⠕⠑⠑⠕⢕⢕⢕⢕⢕⢕⢕⢕⢕⢕⢕⢕⢕⢕⢕⢕⢕⢕⢕⢕⢕⢕⢕⢕⢕⢕⢕⣼⣿⢟⣽⣾⣿⣿⣿⣿⣿⣿⣿⣿⣿⣷⠀⢱⢕⢕⢕⢔⢕⢕⢕⢕⢕⢕⠕⠀⠀⢀⢰⡾⢏⢕⢕⢕⢕⢱⣾⣿⣿⡿⢇⣼⣿⣿⢏⢕⢕⢕⢜⢿⣿⣧⣔⢄⢕⢕⢕⡕⢕⢕⢕⢕⠁⢕⢕⢕⢱⣿⡕⢕⢜⢻⣿⣿⣿⣿⣿⣿⣟⣿⣿⣿⣿⣿⣿⣿⣿⣿⣾⡿⣿⣷⣕⢕⢕⢕⢕⢕⢕⢕⢕⢕⢕⢕⢕⢕⢕⢕⠀</a:t>
            </a:r>
            <a:br/>
            <a:r>
              <a:t>⢕⢕⠀⠀⠀⠁⠁⠁⢕⢕⢕⢕⢕⢕⢕⢕⢕⢕⢕⢕⢕⢕⢕⢕⢕⢕⢕⢕⢕⢕⢕⢕⢕⢕⢕⢕⢕⢕⢕⢕⢕⢕⢕⢕⢕⢕⢕⢕⢕⢕⢕⢕⢕⢕⢕⢕⢕⢕⢕⢕⢕⢕⢕⢕⢕⢕⢕⢕⢕⢕⢕⢕⢕⢕⢕⢕⢕⢕⢕⢕⢕⢕⢕⢕⢕⢕⢕⢕⢕⢕⢕⢕⢕⢕⢕⢕⠁⠀⠀⠀⠀⠀⢑⢕⢕⢕⢕⢕⢕⢕⢕⢕⢕⢕⢕⢕⢕⢕⢕⢕⢕⢕⢕⢕⢕⢕⢕⣱⣿⡿⣳⣿⣿⣿⣿⣿⣿⣿⣿⣿⣿⣿⡟⢕⠀⢸⢕⢕⢕⢕⠕⢕⢕⢕⢕⢕⢀⢔⢕⢕⣝⢕⢕⢕⢕⢕⢱⣿⣿⡿⢏⢕⢕⣿⡿⢇⢕⢕⢕⢕⢕⢕⢝⡝⢜⡕⢕⢕⢕⡇⢕⢕⢕⢁⢰⠕⢕⢕⣼⣿⡇⠀⢱⣿⣿⣿⣿⣿⣿⣿⣿⣿⣿⣿⣿⣿⣿⣿⣿⣿⣿⣿⣮⡻⣿⣷⡕⢕⢕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⠀⠀⢑⢄⢕⢕⢕⢕⢕⢕⢕⢕⢕⢕⢕⢕⢕⢕⢕⢕⢕⢕⢕⢕⢕⢕⢕⢕⢕⢕⣼⣿⢿⣾⣿⣿⣿⣿⣿⣿⣿⣿⣿⣿⣿⣿⣿⢇⠀⢸⡇⢕⢕⣸⠀⢕⢕⠑⢕⠅⣼⣷⡜⣿⣿⣷⣧⣷⡵⢕⢕⠝⠙⠕⠕⠕⠞⢟⢕⢕⢕⡕⢕⣕⣵⣷⣿⣇⣿⣧⢕⢕⢕⣇⢕⢕⢕⠕⣿⡄⠁⢕⣿⣿⡇⠀⢸⣿⣿⣿⣿⣿⣿⣿⣿⣿⣿⣿⣿⣿⣿⣿⣿⣿⣿⣿⣿⣿⣞⣿⣿⡕⢕⢕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⢄⢔⢕⢕⢕⢕⢕⢕⢕⢕⢕⢕⢕⢕⢕⢕⢕⢕⢕⢕⢕⢕⢕⢕⢕⢕⢕⢕⢕⣸⣿⣟⣿⣿⣿⣿⣿⣿⣿⣿⣿⣿⣿⣿⣿⣿⣿⡇⢀⣿⡇⢕⢕⣿⠀⢕⢕⢀⢕⢰⣿⣿⣷⢹⣿⣿⣿⣿⣮⡕⢕⠀⠀⠀⠀⠀⢕⢕⣕⢕⣼⣷⣿⣿⣿⣿⡿⣸⣿⣿⡕⢕⢕⣿⡕⢕⢕⢀⣿⣇⠀⢕⣿⣿⣷⢀⢸⣿⣿⣿⣿⣿⣿⣿⣿⣿⣿⣿⣿⣿⣿⣿⣿⣿⣿⣿⣿⣿⣿⣞⢿⣿⡕⢕⢕⢕⢕⢕⢕⢕⢕⢕⢕⢕⠀</a:t>
            </a:r>
            <a:br/>
            <a:r>
              <a:t>⢕⢕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⣼⣿⣿⣿⣿⣿⣿⣿⣿⣿⣿⣿⣿⣿⣿⡿⠕⢱⣿⣷⢕⢸⣿⠀⢕⢕⢀⢁⣾⣿⣿⣿⢜⣿⣿⣿⣿⣿⢇⠀⠀⠀⠀⠀⢕⣱⣷⣿⣿⣿⣿⣿⣿⣿⣿⢣⣿⣿⣿⡇⢕⢕⣿⣷⢕⢕⢕⢻⣿⡔⢕⣿⣿⣿⢀⢕⢕⢻⢿⣿⣿⣿⣿⣿⣿⣿⣿⣿⣿⣿⣿⣿⣿⣿⣿⣿⣿⣿⣿⣎⢿⣿⡕⢕⢕⢕⢕⢕⢕⢕⢕⢕⢕⠀</a:t>
            </a:r>
            <a:br/>
            <a:r>
              <a:t>⢕⢕⠀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⠁⠁⠀⠅⢕⢕⢕⢕⢕⢕⢕⢕⢕⢕⢕⢕⢕⢕⢕⢕⣿⣿⣻⣿⣿⣿⣿⣿⣿⣿⣿⣿⣿⣿⣿⡿⢟⢝⢕⠀⣾⣿⣿⢔⣿⣿⠀⢕⢀⢁⣼⣿⣿⣿⣿⡕⢿⣿⣿⣿⢏⠀⠀⠀⠀⠀⢕⣼⣿⣿⣿⣿⣿⣿⣿⣿⡿⣣⣿⣿⣿⣿⣿⡅⢕⣿⣿⡇⢕⢕⢸⣿⣷⢱⣿⣿⣿⡕⠑⢕⣷⣿⣿⣿⣿⣿⣿⣿⣿⣿⣿⣿⣿⣿⣿⣿⣿⣿⣿⣿⣿⣿⣿⣞⣿⣷⢕⢕⢕⢕⢕⢕⢕⢕⢕⢕⠀</a:t>
            </a:r>
            <a:br/>
            <a:r>
              <a:t>⢕⢕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⠕⠑⠁⠀⠀⠀⠀⠀⠀⢑⢕⢕⢕⢕⢕⢕⢕⢕⢕⢕⢕⢕⢕⢕⢸⣿⡿⣿⣿⣿⣿⣿⣿⣿⣿⣿⣿⣿⣿⣿⣿⣷⡕⢕⢰⣿⣿⣿⣾⣿⣿⢔⠕⡕⣼⣿⣿⣿⣿⣿⣇⢸⣿⣿⢏⠁⠀⠀⠀⠀⢔⣱⣿⣿⣿⣿⣿⣿⣿⣿⡿⣱⣿⣿⣿⣿⣿⣿⣷⡕⢹⣿⣿⡕⢕⢸⣿⣿⣾⣿⣿⣿⡇⠀⢸⣿⣿⣿⣿⣿⣿⣿⣿⣿⣿⣿⣿⣿⣿⣿⣿⣿⣿⣿⣿⣿⣿⣿⣿⣹⣿⣧⢕⢕⢕⢕⢕⢕⢕⢕⢕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⠑⠑⢁⠀⠀⠀⠀⠀⠀⠀⢔⢕⢕⢕⢕⢕⢕⢕⢕⢕⢕⢕⢕⢕⢕⢕⢸⣿⡇⣿⣿⣿⣿⣿⣿⣿⣿⣿⣿⣿⣿⣿⣿⣿⡇⠀⣸⣿⣿⣿⣿⣿⣿⢕⢱⣿⣿⣿⣿⣿⣿⣿⣿⢜⣿⢏⠀⠀⠀⠀⠀⢄⣱⣿⣿⣿⣿⣿⣿⣿⣿⢟⣱⣿⣿⣿⣿⣿⣿⣿⣿⣷⢸⣿⣿⣿⡕⢜⣿⣿⣿⣿⣿⣿⣧⠀⢸⣿⣿⣿⣿⣿⣿⣿⣿⣿⣿⣿⣿⣿⣿⣿⣿⣿⣿⣿⣿⣿⣿⣿⣿⣧⢿⣿⡕⢕⢕⢕⢕⢕⢕⢕⢕⠀</a:t>
            </a:r>
            <a:br/>
            <a:r>
              <a:t>⢕⢕⢀⢀⢄⢄⢔⢕⢕⢕⢕⢕⢕⢕⢕⢕⢕⢕⢕⢕⢕⢕⢕⢕⢕⢕⢕⢕⢕⢕⢕⢕⢕⢕⢕⢕⢕⢕⢕⢕⢕⢕⢕⢕⢕⢕⢕⢕⢕⢕⢕⢕⢕⢕⢕⢕⢕⢕⢕⢕⢕⢕⢕⢕⢕⢕⢕⢕⢕⢕⢕⢕⢕⢕⢕⢕⢕⢕⢕⢕⢕⢕⢕⢕⢕⢕⡕⢕⢕⢕⢕⢕⢕⢕⢕⢕⠑⠀⠀⠀⠀⠀⠀⠀⠀⠀⢕⢕⢕⢕⢕⢕⢕⢕⢕⢕⢕⢕⢕⢕⢕⢕⢕⢸⣿⡇⣿⣿⣿⣿⣿⣿⣿⣿⣿⣿⣿⣿⣿⣿⣿⢇⢰⣿⣿⣿⣿⣿⣿⣿⣱⣿⣿⣿⣿⣿⣿⣿⣿⣿⡕⢇⠀⠀⠀⠀⠀⢄⣵⣿⣿⣿⣿⣿⣿⣿⣿⢏⣼⣿⣿⣿⣿⣿⣿⣿⣿⣿⣿⣧⣿⣿⣿⣿⡕⣿⣿⣿⣿⣿⣿⣿⢄⢜⣿⣿⣿⣿⣿⣿⣿⣿⣿⣿⣿⣿⣿⣿⣿⣿⣿⣿⣿⣿⣿⣿⣿⣿⣿⡞⣿⣷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⣕⡵⢞⢝⢕⢕⢕⢕⢕⢕⢕⠁⠔⢀⢀⠀⠀⢀⠀⠁⢀⢕⢕⢕⢕⢕⢕⢕⢕⢕⢕⢕⢕⢕⢕⢕⢕⢕⢕⢕⣸⣿⣧⣿⣿⣿⣿⣿⣿⣿⣿⣿⣿⣿⣿⣿⣿⢏⠀⣼⣿⣿⣿⣿⣿⣿⣿⣿⣿⣿⣿⣿⣿⣿⣿⣿⣿⢇⠀⠀⠀⠀⠀⢄⣱⣿⣿⣿⣿⣿⣿⣿⣿⢣⣾⣿⣿⣿⣿⣿⣿⣿⣿⣿⣿⣿⣿⣿⣿⣿⣿⣿⣿⣿⣿⣿⣿⣿⣿⡇⠑⢜⢝⢿⣿⣿⣿⣿⣿⣿⣿⣿⣿⣿⣿⣿⣿⣿⣿⣿⣿⣿⣿⣿⣿⣿⣿⢻⣿⡇⢕⢕⢕⣕⣵⣷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⣕⣵⣷⢞⢏⢕⢕⢕⢕⢕⢕⢕⢕⢕⢕⢕⢕⢄⢁⢀⢔⢅⢔⢕⢕⢕⢕⢕⢕⢕⢕⢕⢕⢕⢕⢕⢕⢕⢕⢕⢕⢕⢱⣿⣿⣿⣻⢸⣿⣿⣿⣿⣿⣿⣿⣿⣿⣿⣿⡟⢕⠕⢱⣿⣿⣿⣿⣿⣿⣿⢿⢿⢿⢿⣿⣿⣿⣿⣿⣿⢏⠀⠀⠀⠀⠀⢀⣱⣿⣿⣿⣿⣿⣿⣿⡿⣣⣿⣿⣿⣿⣿⣿⣿⣿⣿⣿⣿⡟⢏⢝⢏⢝⢟⢿⣿⣿⣿⣿⣿⣿⣿⣿⣷⠀⢕⢕⣼⣿⣿⣿⣿⣿⣿⣿⣿⣿⣿⣿⣿⣿⣿⣿⣿⣿⣿⣿⣿⣿⣿⣿⣏⣿⣿⣵⣷⣿⣿⣿⣟⡟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⠓⠛⠛⠛⠋⠑⠑⠑⠑⠑⠑⠑⠑⠑⠑⠑⠑⠑⠑⠑⠑⠑⠑⠑⠑⠑⠑⠑⠑⠑⠑⠑⠑⠑⠑⠑⠑⠑⠑⠑⠑⠑⠑⠑⠘⠛⠃⠛⠛⠛⠛⠛⠛⠛⠛⠛⠛⠛⠛⠛⠛⠓⠃⠀⠛⠛⠛⠛⠛⠛⠛⠑⠑⠑⠑⠑⠘⠛⠛⠛⠛⠋⠀⠀⠀⠀⠀⠀⠑⠛⠛⠛⠛⠛⠛⠛⠛⠑⠛⠛⠛⠛⠛⠛⠛⠛⠛⠛⠛⠋⠑⠑⠑⠑⠑⠑⠑⠙⠙⠛⠛⠛⠛⠛⠛⠛⠑⠑⠛⠛⠛⠛⠛⠛⠛⠛⠛⠛⠛⠛⠛⠛⠛⠛⠛⠛⠛⠛⠛⠛⠛⠛⠛⠛⠙⠛⠛⠛⠛⠛⠛⠛⠓⠀</a:t>
            </a:r>
            <a:br/>
          </a:p>
        </p:txBody>
      </p:sp>
    </p:spTree>
  </p:cSld>
  <p:clrMapOvr>
    <a:masterClrMapping/>
  </p:clrMapOvr>
</p:sld>
</file>

<file path=ppt/slides/slide7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⢝⢝⢝⢝⢝⢕⢕⢝⢟⢻⢿⣿⣿⢻⢿⢿⢏⢕⢕⢕⢕⢕⢕⢕⢕⢕⢕⢕⢕⢕⢕⢕⢕⢕⢕⢕⢕⢕⢕⢕⢕⢕⢕⢕⢕⢕⢕⢕⢕⢕⢕⢕⢕⢕⢕⢕⢕⢕⢕⢕⢕⢕⢕⢕⢕⢕⢕⢕⢕⢕⢕⢕⢕⢕⢕⢕⢕⢝⢿⡕⢕⢝⢻⢿⣿⣏⢻⢕⢕⢕⢕⢕⢕⢕⢕⢕⢕⢕⢕⢕⢕⢕⢕⢕⢕⢕⢕⢕⢕⢕⢜⢿⡕⢕⢕⢕⢕⢕⢕⢕⢕⢕⢕⢕⢕⢕⢕⢕⢕⢕⢕⢕⢕⢜⢇⢕⢕⢕⢕⢕⢕⢕⢕⢕⢕⢕⢕⢕⢕⢝⣿⣿⣟⣿⣿⣿⡿⢟⣿⣿⣿⡿⢟⣱⣷⣿⡿⣿⡇⢕⢕⢕⢕⢕⢕⣿⣿⣿⣿⢕⢕⢸⣿⣿⣕⢜⢿⣿⣟⢕⢕⢕⢕⢕⢕⢱⣿⢏⢝⢕⢕⢕⢕⢸⣿⣿⣿⡟⢕⢕⢕⣕⡇⢕⢕⢕⢕⢕⡾⢏⢕⢕⢕⢕⢕⢕⢕⢕⢕⢕⢕⢕⢕⢕⢕⢕⢕⠀</a:t>
            </a:r>
            <a:br/>
            <a:r>
              <a:t>⢕⢕⢕⢕⢕⢕⢕⢕⢕⢕⢕⢕⢕⢕⢕⢝⢕⢕⢕⢕⢕⢕⢕⢕⢕⢕⢕⢕⢕⢕⢕⢕⢕⢕⢕⢕⢕⢕⢕⢕⢕⢕⢕⢕⢕⢕⢕⢕⢕⢕⢕⢕⢕⢕⢕⢕⢕⢕⢕⢕⢕⢕⢕⢕⢕⢕⢕⢕⢕⢕⢕⢕⢕⢕⢕⢕⢕⢕⢕⢕⢕⢕⢝⢧⢕⢕⢕⢻⣿⣷⡜⢕⢕⢕⢕⢕⢕⢕⢕⢕⢕⢕⢕⢕⢕⢕⢕⢕⢕⢕⢕⢕⢕⢕⢕⢻⡕⢕⢕⢕⢕⢕⢕⢕⢕⢕⢕⢕⢕⢕⢕⢕⢕⢕⢕⢕⢕⢕⢕⢕⢕⢕⢕⢕⢕⢕⢕⢕⢕⢕⢕⢕⢜⣿⣿⣿⣿⣿⡯⢇⢕⢺⡟⢏⣵⣿⣿⣿⣿⣿⣿⣿⣿⣷⣷⣵⣵⣷⣿⣿⣿⣏⢕⢕⢕⢜⣿⣿⡕⢜⣿⣿⢕⢕⢕⢕⢕⢕⡾⢇⢕⢕⢕⢕⢕⣵⣿⣿⣿⣿⣷⣷⣷⣾⣿⣯⣕⡕⢕⣵⢇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⢝⢧⡕⢕⢜⢻⣿⣷⡕⢕⢕⢕⢕⢕⢕⢕⢕⢕⢕⢕⢕⢕⢕⢕⢕⢕⢕⢕⢕⢕⢕⢕⢇⡕⢕⢕⢕⢕⢕⢕⢕⢕⢕⢕⢕⢕⢕⢕⢕⢕⢕⢕⢕⢕⢕⢕⢕⢕⢕⢕⢕⢕⢕⢕⢕⢕⢕⢕⢱⣿⣿⢟⢕⢞⡗⢕⢕⣸⣾⣿⡿⢿⣿⣿⣿⣿⣽⣽⣽⣿⣿⣿⣟⣻⣿⣿⣿⣿⣿⣷⣷⣿⣿⡟⢕⣼⣿⡏⢕⢕⢕⢕⢕⣾⢇⢕⣕⣵⣵⣵⣾⣿⣿⣿⢿⣻⣯⣽⣽⣿⣿⣻⢿⣿⣿⣯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⢝⢧⡕⢕⢹⣿⣿⣧⡕⢕⢕⢕⢕⢕⢕⢕⢕⢕⢕⢕⢕⢕⢕⢕⢕⢕⢕⢕⢕⢕⢕⢕⡕⢕⢕⢕⢕⢕⢕⢕⢕⢕⢕⢕⢕⢕⢕⢕⢕⢕⢕⢕⢕⢕⢕⢕⢕⢕⢕⢕⢕⢕⢕⢕⢕⣱⣿⣿⣿⡇⢕⢱⢇⢕⣵⣿⣿⣷⣿⣿⣿⣿⣿⣿⣿⣿⣿⣿⣿⣿⣿⣿⣿⣿⣿⣷⣾⣯⣽⡟⢟⢕⣼⣿⣿⣕⡕⢕⢕⢕⡾⢕⢕⣼⣿⣿⣟⣟⣟⣟⣿⣾⣿⢿⣿⣿⣿⡿⢿⢻⣿⣿⢝⢿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⢻⢧⡕⢜⢻⣿⣿⣷⣕⢕⢕⢕⢕⢕⢕⢕⢕⢕⢕⢕⢕⢕⢕⢕⢕⢕⢕⢕⢕⢕⢕⢕⢕⢕⢕⢕⢕⢕⢕⢕⢕⢕⢕⢕⢕⢕⢕⢕⢕⢕⢕⢕⢕⢕⢕⢕⢕⢕⢕⢕⣵⣾⣿⣿⣿⢹⣿⡇⢕⢕⣱⣫⣾⣿⣿⣿⣿⣿⣿⣿⣿⣿⣿⣟⣻⣽⣽⣿⣿⣿⣿⣿⣿⣷⣷⣷⣼⣵⣵⣵⣎⣝⢻⢿⣿⣷⣧⣾⡕⢕⢕⢹⣿⣯⢿⣿⣿⣿⡿⢏⣱⣾⣿⡟⣕⣵⣿⣿⣿⣏⢱⡝⣿⣿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⢜⢝⢧⡕⢝⢿⣿⣿⣷⣵⡕⢕⢕⢕⢕⢕⢕⢕⢕⢕⢕⢕⢕⢕⢕⢕⢕⢕⢕⢕⢕⢕⢕⢕⢕⢕⢕⢕⢕⢕⢕⢕⢕⢕⢕⢕⢕⢕⢕⢕⢕⢕⢕⢕⢕⢕⣱⣷⣿⡿⣟⣵⣷⣷⢸⣿⣏⢕⣼⣿⣿⣿⣿⣿⣿⡿⣿⣿⣷⣿⣿⣿⣿⣿⣿⣿⣿⣿⣿⣿⣿⣿⣿⣿⣿⣿⣿⣿⣿⣿⣿⣿⣷⣯⣝⣿⣿⣿⣧⣕⣵⣿⣿⣿⣻⡿⢇⣱⣾⣿⣿⣿⣿⣿⣿⣿⣿⣿⣿⣿⣧⢿⣿⣷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⢧⡕⢜⢻⣿⣿⣿⣧⡕⢕⢕⢕⢕⢕⢕⢕⢕⢕⢕⢕⢕⢕⢕⢕⢕⢕⢕⢜⡕⢕⢕⢕⢕⢕⢕⢕⢕⢕⢕⢕⢕⢕⢕⢕⢕⢕⢕⢕⢕⣱⣵⣾⣿⣟⣽⣾⣿⣿⣿⣿⣟⣿⡟⢱⣿⣿⣿⣿⣿⣻⣷⣿⣿⣿⣿⣿⣿⣿⣿⣿⣿⣿⣿⣿⣿⣿⣿⣿⣿⣿⣿⣿⣿⣿⣿⣿⣿⢿⢿⢿⣿⣟⢾⢝⢿⣿⣿⢟⣿⣿⡯⡇⡵⢿⣽⣿⣿⣿⣿⣿⣿⣿⣿⣿⣿⣿⣿⢜⢻⣿⣷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⢗⣧⡕⢕⢕⢕⢕⢕⢕⢕⢕⢕⢕⢕⢕⢕⢕⢕⢜⢹⣧⡕⢜⢻⣿⣿⣧⣕⢕⢕⢕⢕⢕⢕⢕⢕⢕⢕⢕⢕⢕⢕⢕⢕⢕⢕⢜⢕⢕⢕⢕⢕⢕⢕⢕⢕⢕⢕⢕⢕⢕⢕⢕⢕⢕⣵⣾⣿⢟⣯⣷⣿⣿⣿⣿⣿⣿⣿⣿⣿⣧⢸⣿⣿⣿⣿⣿⣿⣿⣿⣿⣿⣿⣿⣿⣿⣿⣿⣿⣿⣿⣿⣿⣿⣿⣿⣿⣿⣿⣿⣿⣿⣿⢟⢻⢏⣱⣷⡗⢇⢕⢕⢕⢜⣻⣧⢜⢻⣧⢕⢕⣾⢇⢕⢝⣿⣿⣿⣿⣿⣿⣿⣿⣿⡟⢕⢕⢜⢿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⢱⢕⡕⢕⢕⢕⢕⢕⢕⢕⢕⢕⢕⢕⢕⢕⢕⢜⢟⢕⡕⢜⢻⣿⣿⣧⡕⢕⢕⢕⢕⢕⢕⢕⢕⢕⢕⢕⢕⢕⢕⢕⢕⢕⢕⢕⢕⢕⢕⢕⢕⢕⢕⢕⢕⢕⢕⢕⢕⢕⣵⣿⡿⣟⣱⣿⣿⣿⣿⣿⣿⣿⣿⣿⣿⣿⣿⣿⣧⣿⣿⣿⣿⣿⣿⣿⣿⣿⣿⣿⣿⣿⣿⣿⣿⣿⣿⣿⣿⣿⣯⣽⢝⢟⢟⢿⣿⡟⢏⢕⢕⢕⢕⡿⢟⢕⢕⢕⢕⢕⣱⢕⢜⢕⢕⢕⢜⢕⢕⢕⢕⢕⢜⢻⢟⢿⢿⢿⡿⢿⢟⢕⢕⢕⣕⣕⣿⣿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⢇⢕⢕⢕⢕⢕⢕⢕⢕⢕⢕⢕⢕⢕⢕⢕⢜⢻⣧⢕⢜⢻⣿⣿⣕⢕⢕⢕⢕⢕⢕⢕⢕⢕⢕⢕⢕⢕⢕⢕⢕⢕⢕⢕⢕⢕⢕⢕⢕⢕⢕⢕⢕⢕⢕⣱⣾⣿⢟⢜⢝⢝⣿⣿⣿⣿⣿⣿⣿⣿⣿⣿⣿⣿⣿⣿⣿⣿⣿⣿⣿⣿⣿⣿⣿⣿⣿⣿⣿⣿⡿⢿⣿⣿⣿⣿⢟⢇⢕⢕⢕⢕⢕⢕⢕⢕⢕⢕⢕⢸⢏⢕⢕⢕⢕⢕⢕⢏⢕⢕⢕⢕⢕⢕⢕⢕⢱⢗⢇⢕⢕⢵⢕⣕⣱⢵⡱⢇⢺⣿⣿⣿⡿⢟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⢜⢳⣕⢕⢜⢻⣿⣧⡕⢕⢕⢕⢕⢕⢕⢕⢕⢕⢕⢕⢕⢕⢕⢕⢕⢕⢕⢕⢕⢕⢕⢕⢕⢕⢕⢕⣵⣿⡿⢕⢕⢕⢕⢕⢜⢝⢿⢿⢿⢿⢿⢿⢿⢻⢻⢿⣿⣿⢿⢟⢏⢻⣿⡿⣿⣿⣿⢏⣿⣿⡟⢏⢕⢕⢸⣿⢟⢇⢕⢕⢕⢕⢕⢕⢕⢕⢕⢕⢕⢕⢕⢕⢕⢕⢕⢕⢕⢕⢕⢕⢕⢕⢕⢕⢕⢕⢕⢕⢕⢁⠑⢕⢕⢕⣸⣽⢷⢕⢕⢕⢕⢜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⢇⡕⢕⢕⢕⢕⢕⢕⢕⢕⢕⢕⢕⢕⢕⢜⢳⡕⢕⢜⢻⢷⢕⢕⢕⢕⢕⢕⢕⢕⢕⢕⢕⢕⢕⢕⢕⢕⢕⢕⢕⢕⢕⢕⢕⢕⢕⢱⣾⣿⢏⢕⢕⢕⢕⢕⢕⢕⢕⢕⢕⢕⢕⢕⢕⢕⢕⢕⢜⣿⡇⢕⢕⢕⢱⢟⢜⢕⢿⡟⢕⢝⢝⢕⢕⢕⢕⢕⢕⢕⢕⢕⢕⢕⢕⢕⢕⢕⢕⢕⢕⢕⢕⢕⢕⢕⢕⢕⢕⢕⢕⢕⢕⢕⣕⣵⣷⢕⢕⢕⠑⠁⢕⢄⠀⢕⢕⢕⢕⢕⢕⢕⢕⢕⢕⢕⢝⣿⣿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⢜⢣⡕⢕⢕⢕⢕⢕⢕⢕⢕⢕⢕⢕⢕⢕⢕⢣⢕⢕⢜⢻⣧⡕⢕⢕⢕⢕⢕⢕⢕⢕⢕⢕⢕⢕⢕⢕⢕⢕⢕⢕⢕⢕⢕⢕⣾⣿⢇⢕⢕⢕⢕⢕⢕⢕⢕⢕⢕⢕⢕⢕⢕⢕⢕⢕⢕⢜⢟⢕⢕⢕⢕⢕⢕⢕⢕⢸⢕⢕⢕⢕⢕⢕⢕⢕⢕⢕⢕⢕⢕⢕⢕⢕⢕⢕⢕⢕⢕⢕⢕⢕⢕⢕⢕⢕⢕⢕⣕⣱⣵⣷⣾⣿⢿⢏⢕⢕⢕⢀⠀⠀⢕⢕⢕⠑⠁⠑⢕⢕⢕⢕⢕⢕⢕⢕⢜⢿⣿⣇⢕⢕⢕⢕⢕⢕⢕⢕⢕⢕⢕⢱⣾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⢱⣕⡕⢕⢕⢕⢕⢕⢕⢕⢕⢕⢕⢕⢕⢕⢕⢕⢕⢝⢕⢕⢕⢕⢕⢕⢕⢕⢕⢕⢕⢕⢕⢕⢕⢕⢕⢕⢕⢕⢕⢕⢱⣿⡟⢕⢕⢕⢕⢕⢕⢕⢕⢕⢕⢕⢕⢕⢕⢕⢕⢕⢕⢕⢕⢕⢕⢕⢕⢕⢕⢕⢕⢕⢕⢕⢕⢕⢕⢕⢕⢕⢕⢕⢕⢕⢕⢕⢕⢕⢕⢕⢕⢕⢕⢕⢕⢕⢕⢕⣕⣵⣷⣾⣎⢟⢟⢏⢝⢕⢕⢕⢕⢕⢕⢕⢕⢄⢔⠕⠑⢕⢕⢀⠀⠀⠁⠕⢕⢕⢕⢕⢕⢕⢕⢻⣿⣧⢕⢕⢕⢕⢕⢕⢕⢕⢕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⢧⣕⢕⢕⢕⢕⢕⢕⢕⢕⢕⢕⢕⢕⢕⢕⢕⢕⢕⢕⢕⢕⢕⢕⢕⢕⢕⢕⢕⢕⢕⢕⢕⢕⢕⢕⢕⢕⢕⣿⣿⢕⢕⢕⢕⢕⢕⢕⢕⢕⢕⢕⢕⢕⢕⢕⢕⢕⢕⢕⢕⢕⢕⢕⢕⢕⢕⢕⢕⢕⢕⢕⢕⢕⢕⢕⢕⢕⢕⢕⢕⢕⢕⢕⢕⢕⢕⢕⢕⢕⢕⣕⣵⣵⣷⡾⢿⢟⢟⢏⢝⢕⢕⢕⢕⢕⢕⢕⢕⢕⢕⢕⢕⢕⢀⠑⠀⠀⠀⠕⢕⢔⢀⠀⠀⠀⢕⢕⢕⢕⢕⢕⢕⢻⣿⣧⢕⢕⢕⢕⡕⢗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⢝⢳⣕⢕⢕⢕⢕⢕⢕⢕⢕⢕⢕⢕⢕⢕⢕⢕⢕⢕⢕⢕⢕⢕⢕⢕⢕⢕⢕⢕⢕⢕⢕⢕⢕⢕⢕⣼⣿⢏⢞⣵⣕⣕⢕⢕⢕⢕⢕⢕⢕⢕⢕⢕⢕⢕⢕⢕⢕⢕⢕⢕⢕⢕⢕⢕⢕⢕⢕⢕⢕⢕⢕⢕⢕⢕⢕⢕⢕⣕⣕⣕⣕⣵⣵⢵⢷⢷⢟⢟⢟⢝⢝⢕⢕⢕⢕⢕⢕⢕⢕⢕⢕⢕⢕⢕⢕⢕⢕⢕⢕⢕⢕⢕⠀⢔⢔⢔⢄⢑⢕⢕⢔⢀⢑⢾⣿⣷⡕⠕⢕⢕⢕⢻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⢝⢧⢕⢕⢕⢕⢕⢕⢕⢕⢕⢕⢕⢕⢕⢕⢕⢕⢕⢕⢕⢕⢕⢕⢕⢕⢕⢕⢕⢕⢕⢕⢕⢕⣿⣿⢕⢜⢝⢟⢻⢿⢿⢷⢷⣵⣵⣵⡵⢵⢕⢕⢕⢕⢱⣕⣱⣵⣵⣵⡵⢵⢕⢇⢕⢕⢗⢇⢕⢕⢕⢕⢕⢝⢝⢝⢝⢕⢕⢕⢕⢕⢕⢕⢕⢕⢕⢕⢕⢕⢕⢕⢕⢕⢕⢕⢕⢕⢕⢕⢕⢕⢕⢕⢕⢕⢕⢕⢕⢕⢕⠀⠁⠕⢕⢕⢕⢕⠑⢕⢕⢄⠀⠜⠙⠑⠀⢄⢕⢕⢱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⢕⢕⢕⢕⢕⢕⢕⢕⢕⢕⢕⢕⢕⢕⢕⢕⢕⢕⢕⢕⢕⢕⢕⢕⢕⢕⢕⢕⢕⢕⢕⢕⢕⢕⢕⢕⢕⢕⢕⢕⢕⢕⢕⢕⢕⢕⢕⢕⢕⢕⢕⢕⢕⢕⢔⠀⠀⠀⠀⠀⠀⠀⠀⢕⢕⢕⢄⢄⢔⢕⢕⢕⢕⢕⢜⣿⣿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⢕⢕⢕⢕⢕⢕⢕⢕⢕⢕⢕⢕⢕⢕⢕⢕⢕⢕⢕⢕⢕⢕⢕⢕⢕⢕⢕⢕⢕⢕⢕⢕⢕⢕⢕⢕⢕⢕⢕⢕⢕⢕⢕⢕⢕⢕⢕⢕⢕⢕⢕⢕⢕⢕⢕⢕⢕⢕⢕⢕⢕⢕⢕⢕⢕⢕⢕⢕⢕⢕⢕⢕⢕⢕⢕⢕⢕⢕⢕⢿⣕⢕⢕⢕⢕⢕⢕⢕⢕⢕⢕⢕⢕⢕⢕⢕⢕⢕⢸⣿⣇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⡕⢕⢕⢕⢕⢕⢕⢕⢕⢕⢔⢕⢕⢕⢕⢕⢕⢕⢕⢕⢕⢕⢕⢕⢕⢕⢕⢕⢕⢕⢕⢕⢕⢕⢕⢕⢕⢕⢕⢕⢕⢕⢸⣿⣇⢕⢕⢕⢕⢕⢕⢕⢕⢕⢕⢕⢕⢕⢕⢕⢕⢕⣿⣿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⢱⣷⣕⢕⢕⢕⢕⢕⢕⢕⢕⠕⠕⠕⢁⢕⢕⢕⢕⢕⢕⢕⢕⢕⢕⢕⢕⢕⢕⢕⢕⢕⢕⢕⢕⢕⢕⢕⢕⢕⢕⢕⢕⢕⣿⣿⣇⢕⢕⢕⢕⢕⢕⢕⢕⢕⢕⢕⢕⢕⢕⢕⢕⢸⣿⣇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⣱⣇⢕⢕⢕⢕⢕⢕⢕⢕⢕⢕⢕⢕⢕⢕⢕⢕⢸⣿⣿⣧⡕⠕⠑⠑⢁⢅⢄⢔⢕⢕⢕⢕⢕⢕⢕⢕⢕⢕⢕⢕⢕⢕⢕⢕⢕⢕⢕⢕⢕⢕⢕⢕⢕⢕⢕⢕⢕⢕⢕⢕⢻⣿⣿⣇⢕⢕⢕⢕⢕⢕⢕⢕⢕⢕⢕⢕⢕⢕⢕⢕⣿⣿⡕⢕⢕⢕⢕⢕⠀</a:t>
            </a:r>
            <a:br/>
            <a:r>
              <a:t>⢕⢕⢕⢕⢕⢕⢕⢕⢕⢕⢕⢕⢕⢕⢕⢕⢕⢕⢕⢕⢕⢕⢕⢕⢕⢕⢕⢕⢕⢕⢕⢕⢕⢕⢕⢕⢕⢕⢕⢕⢕⢕⢕⢕⢕⢱⣕⣕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⢸⣿⣿⣇⢕⢕⢕⢕⢕⢕⢕⢕⢕⢕⢕⢕⢕⢕⢕⢸⣿⣿⣿⣿⣶⣔⡕⠑⢕⢕⢕⢕⢕⢕⢕⢕⢕⢕⢕⢕⢕⢕⢕⢕⢕⢕⢕⢕⢕⢕⢕⢕⢕⢕⢕⢕⢕⢕⢕⢕⢕⢕⢕⢸⣿⣿⣿⣧⢕⢕⢕⢕⢕⢕⢕⢕⠑⢕⢕⢕⢕⢕⢕⢸⣿⣧⢕⢕⢕⢕⢕⠀</a:t>
            </a:r>
            <a:br/>
            <a:r>
              <a:t>⢕⢕⢕⢕⢕⢕⢕⢕⢕⢕⢕⢕⢕⢕⢕⢕⢕⢕⢕⢕⢕⢕⢕⢕⢕⢕⢕⢕⢕⢕⢕⢕⢕⢕⢕⢕⢕⢕⢕⢕⢕⢕⢕⢕⢕⢕⢕⢕⢝⢏⢕⢷⢵⣕⢕⢕⢕⢕⢕⢕⢕⢕⢕⢕⢕⢕⢕⢕⢕⢕⢕⢕⢕⢕⢕⢕⢕⢕⢕⢕⢕⢕⢕⢕⢕⢕⢕⢕⢕⢕⢕⢕⢕⢕⢕⢕⢕⢕⢕⢕⢕⢕⢕⢕⢕⢕⢕⢕⢕⢕⢕⢕⢕⢕⢕⢕⢕⢕⢕⢕⢕⢕⢕⢕⢕⢕⢕⢕⢕⢕⣿⣿⢕⢕⢕⢕⢕⢕⢕⢕⠕⢕⢕⢕⢕⢕⢕⢕⢕⣼⣿⣿⣿⣇⢕⢕⢕⢕⢕⢕⢕⢕⢕⢕⢕⢕⢕⢕⢸⣿⣿⣿⣿⣿⣿⡇⢀⢕⢕⢕⢕⢕⢕⢕⢕⢕⢕⢕⢕⢕⢕⢕⢕⢕⢕⢕⢕⠕⢕⠑⢕⢕⢕⢕⢕⢕⢕⢕⢕⢕⢕⢕⢕⣿⣿⢻⣿⣇⢕⢕⢕⢕⢕⢕⢕⢄⢕⢕⢄⢕⢕⢕⢕⢿⣿⡕⢕⢕⢕⢕⠀</a:t>
            </a:r>
            <a:br/>
            <a:r>
              <a:t>⢕⢕⢕⢕⢕⢕⢕⢕⢕⢕⢕⢕⢕⢕⢕⢕⢕⢕⢕⢕⢕⢕⢕⢕⢕⢕⢕⢕⢕⢕⢕⢕⢕⢕⢕⢕⢕⢕⢕⢕⢕⢕⢕⢕⢕⢕⢕⢕⢕⢕⢕⢕⢕⢕⢜⢝⢕⢇⢕⢕⡕⢕⢕⢕⢕⢕⢕⢕⢕⢕⢕⢕⢕⢕⢕⢕⢕⢕⢕⢕⢕⢕⢕⢕⢕⢕⢕⢕⢕⢕⢕⢕⢕⢕⢕⢕⢕⢕⢕⢕⢕⢕⢕⢕⢕⢕⢕⢕⢕⢕⢕⢕⢕⢕⢕⢕⢕⢕⢕⢕⢕⢕⢕⢕⢕⢕⢕⢕⢕⢕⣿⣿⢕⢕⢕⢕⠑⢕⢕⢕⠔⢕⢕⢕⠀⠕⢕⢕⢕⣜⢝⢟⢿⢿⣧⡕⢕⢕⢕⢅⢕⢕⢕⢕⢕⢕⢕⠁⢸⢿⢿⢿⢟⢟⠝⣕⣵⡕⢕⢕⢕⢕⢕⢕⢕⢕⢕⢕⢕⢕⢕⢕⢕⢕⢕⢕⢕⢕⢄⠀⠀⠅⢁⠑⢕⢕⢕⢕⢕⢕⢕⢕⢕⢿⣿⡕⢻⣿⣇⢕⢔⢕⢕⢕⢕⢕⢕⢕⢕⠁⢕⢕⢕⢜⣿⣷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⡏⢕⢕⢕⢕⢀⢕⢕⢕⠀⢕⢕⢕⢕⡕⢕⢕⢕⣿⣿⣷⣵⣕⣑⡑⣑⡕⢕⢕⢅⠕⢕⢕⢕⢑⠀⠀⢸⣷⣵⣵⣵⣷⣿⣿⣿⣿⣧⢕⢕⢕⢑⢕⢕⢕⢕⢅⠕⢕⢕⢑⠕⢕⢕⢕⢕⢕⢕⢕⢄⢐⢕⢕⢕⢕⢕⢕⢕⢕⢕⢕⢕⢸⣿⡇⢕⢻⣿⣇⢕⢕⢕⢕⢕⠑⠀⢕⢕⢔⢅⢕⢕⢕⢹⣿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⠀⠕⢕⢕⢸⣿⡕⢕⢕⡿⢿⣟⣟⣟⡟⢻⢿⣿⣧⡕⢕⢕⠁⢕⢕⢕⠀⠀⢕⣿⡿⣟⣹⣵⣷⣷⣷⣷⣷⡷⠕⠕⢕⢄⠑⢕⢕⢕⢕⢔⢁⠕⢔⢅⢁⠑⠕⢕⢕⢕⢕⢕⠔⢁⠕⢕⢕⢕⢕⢕⢕⢕⢕⢸⣿⣇⢕⢕⢿⣿⡕⢕⢕⢕⢕⠀⢀⢕⢕⢱⡕⢔⢕⢕⢕⢻⢿⣿⣧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⢕⢕⢕⠁⢕⢕⢕⠀⠕⢕⠑⣼⣿⣿⡕⢕⠙⠟⠟⠛⠟⠻⢿⣿⣷⣿⣿⣧⡕⢕⠀⠕⢕⢄⠀⠁⣿⣿⣿⣿⠟⠋⠁⠀⠀⠀⠀⠀⢀⢑⢕⢔⠁⠕⢕⢕⢕⢕⢔⢀⠁⠑⠕⢔⢔⢔⢄⢄⢔⢕⢕⢕⢕⢕⢅⢕⢕⠕⢕⢕⢸⢿⣿⣷⢕⢸⣿⣧⢕⢕⢕⢕⠀⢕⢕⢕⢸⣿⣧⡕⢕⢕⢕⢕⢝⢟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⡿⢕⢕⢕⢕⢕⢔⠕⢕⢕⢀⠀⢕⢔⢟⠉⠁⠀⢁⢄⠐⢀⢀⠀⠀⢀⠈⢙⣿⣿⣿⣿⣇⢔⠀⠑⢕⢀⠀⢹⣿⡯⠑⢀⡔⣀⡄⢔⠔⠔⢄⠀⠁⢕⢕⢄⠀⠀⠁⠑⢕⢕⢕⢕⢔⢀⠀⠁⠑⠑⠕⠅⢁⢑⠑⠕⠑⠕⠑⠑⠁⠀⢅⢱⣿⣿⢏⢕⢕⣿⣿⢕⢕⢕⢕⢄⢕⢕⢕⢸⣿⣿⣿⣧⡕⢕⢕⢕⢷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⢕⣱⢕⢕⠕⢕⠀⢕⢕⢔⠀⠕⢸⠑⠀⢄⢕⢱⣶⣕⠑⠁⠑⠀⠀⢱⣦⣜⣿⣿⣿⣿⣇⠕⠀⢕⢕⠀⢸⣿⣣⣾⣿⡟⠿⢿⠃⠀⠀⢅⠀⠀⣸⣷⣵⡔⠀⠀⡀⠀⠁⠑⠑⢕⢕⢔⢔⠔⢄⢄⢀⢀⢀⢀⢄⢄⢄⢔⢕⢕⢕⢕⢸⣿⣿⢕⢕⢱⣿⣿⢕⢕⢕⢕⢕⢕⢕⢕⣾⣿⢇⢝⢿⣿⣧⣕⢕⢕⢝⠀</a:t>
            </a:r>
            <a:br/>
            <a:r>
              <a:t>⢕⢕⢕⢕⢕⢕⢕⢕⢕⢕⢕⢕⢕⢕⢕⢕⢕⢵⢵⢷⢵⢵⢵⣵⣵⣵⣵⣵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⣵⣿⡟⢕⢕⠀⢕⢕⠁⢕⢕⠀⠀⣤⢀⠀⢱⣷⣧⠉⢕⢀⢀⢀⢄⠀⣼⣿⣿⣿⣿⣿⣿⣿⢔⠀⣸⡇⠀⢸⣿⣿⣿⣿⣿⡀⢕⢢⣕⣰⢇⡕⢠⣿⣿⣿⢇⢄⣼⣿⣷⣦⣤⣀⢀⠀⠑⠕⠁⠁⠁⠑⠕⢕⢕⢕⢕⢕⢕⢕⢕⢕⢕⢜⣿⣿⢕⢕⢸⣿⡇⢕⢕⢕⢅⢕⢕⢕⢱⣿⡟⢕⢕⢕⢝⢻⣿⣿⣧⣵⠀</a:t>
            </a:r>
            <a:br/>
            <a:r>
              <a:t>⢕⢕⢕⢕⢕⢕⢕⢕⢕⢕⢕⢕⢕⢕⢕⢕⢕⢕⢕⢕⢕⢕⢕⢕⢜⢝⢝⢟⢟⢟⢿⢿⡿⢿⣷⣷⣷⣷⣵⣵⣵⣕⣕⣕⡕⢕⢕⢕⢕⢕⢕⢕⢕⢕⢕⢕⢕⢕⢕⢕⢕⢕⢕⢕⢕⢕⢕⢕⣕⢕⢕⢕⢕⢕⢕⢕⢕⢕⢕⢕⢕⢕⢕⢕⢕⢕⢕⢕⢕⢕⢕⢕⢕⢕⢕⢕⢕⢕⢕⢕⢕⢕⢕⢕⢕⢕⢕⢕⢕⢕⢕⢕⢕⢕⢕⢕⢕⢔⠀⠁⠑⢕⢕⢕⢕⢕⢕⢕⢝⢟⣿⣿⢇⢕⠑⠀⠁⢕⢐⠑⢕⠀⠀⢿⣷⣄⢜⣿⣿⣇⢑⢱⣷⡎⢇⢰⣿⣿⣿⣿⣿⣿⣿⣿⢇⢀⣿⡇⢡⣾⣿⣿⣿⣿⣿⣷⣔⡜⢿⢟⢕⣴⣿⣿⣿⣿⣷⣿⣿⣿⣿⣿⣿⣿⢇⠀⢰⣦⢔⢄⢄⢄⢔⢔⢕⢕⢕⢕⢕⢕⢕⢕⢕⢸⣿⣿⢕⢕⣼⣿⢇⢕⠕⠀⠀⢁⢕⢕⣾⣿⢇⢕⢕⢕⢕⢕⢕⢝⢟⢿⠀</a:t>
            </a:r>
            <a:br/>
            <a:r>
              <a:t>⢕⢕⢕⠑⠕⠕⠕⢕⢕⢕⢕⢕⢕⢕⢕⢕⢕⢕⢕⢕⢕⢕⢕⢕⢕⢕⢕⢕⢕⢕⢕⢕⢕⢕⢕⢕⢝⢝⢝⢝⢝⢝⢝⢝⢝⢟⢗⢗⢗⢳⢷⢵⢵⢵⣵⣕⣕⣕⡕⢕⢕⢕⢕⢕⢕⢕⢕⢕⢕⢕⢕⢜⢕⢗⢇⢕⢵⢕⢕⢕⢕⢕⢕⢕⢕⢕⢕⢕⢕⢕⢕⢕⢕⢕⢕⢕⢕⢕⢕⢕⢕⢕⢕⢕⢕⢕⢕⢕⢕⢕⢕⢕⢕⢕⢕⢕⢔⢀⢑⢁⠑⠀⠑⢕⠕⢕⢕⢕⢕⣼⣿⢏⠕⠀⠀⢀⢀⢀⢕⢔⠀⠀⠀⢸⣿⣿⣿⣾⣿⣿⣷⣧⣽⣵⣵⣿⣿⣿⣿⣿⣿⣿⣿⢟⢀⣼⣿⣿⣿⣿⣿⣿⣿⣿⣿⣿⣿⣿⣿⣿⣿⣿⡿⣿⣝⣻⣿⣿⣿⣿⣿⣿⣿⡿⠁⢄⡏⢕⢕⢕⣕⣕⣕⡎⢕⢕⢕⢕⢕⢕⢕⠕⢕⢸⣿⣿⢕⢱⣿⡿⢕⠕⢔⢕⢕⢕⢱⣿⣿⢇⢕⢕⢕⢕⢕⢕⢕⢕⢕⢟⠀</a:t>
            </a:r>
            <a:br/>
            <a:r>
              <a:t>⢕⢕⠀⠀⠐⠀⠐⠀⠐⠑⠕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⠕⢕⢕⢕⢄⢀⢕⢕⢕⣵⣿⡿⢇⢕⢄⢄⣔⢱⣿⣧⢕⢕⢄⠀⠀⠀⢻⣿⣿⣯⣵⣿⢟⣿⣟⣟⣿⣿⣿⣿⣿⣿⣿⣯⣥⣴⣿⣿⣿⣿⣿⣿⣿⣿⣿⣿⣿⣿⣿⣿⣷⣷⣷⢿⢳⢟⢻⢿⣿⣿⣿⣿⣿⣿⣿⢇⢀⣜⣱⣵⣿⣿⣿⡿⢇⢕⢕⢕⢕⢕⢕⢕⢀⢄⢕⢸⣿⣿⣱⣿⡿⢕⣱⢇⢕⢕⢕⣱⣿⡿⢇⢕⢕⢕⢕⢕⢕⢕⢕⢕⢕⢕⠀</a:t>
            </a:r>
            <a:br/>
            <a:r>
              <a:t>⢕⢕⠀⠀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⢅⢔⢅⢕⢑⢕⢕⢕⢕⢕⢕⢕⢕⢕⢕⢕⢕⢕⢕⢕⢕⢕⢕⢾⣿⣯⣵⣵⣵⣾⣿⣿⣾⣿⣿⣷⡕⢀⠀⠀⠀⠁⢻⣿⣿⢟⢝⢝⢟⢻⣿⣿⣿⣿⣿⣿⣿⣿⣿⣿⣿⣿⣿⣿⣿⣿⣿⣿⣿⣿⣿⣿⣿⣿⣿⣿⡟⢕⢕⢕⢕⢕⢕⢜⣿⣿⣿⣿⣿⡿⢰⢟⢹⣿⣿⣿⡿⢏⢕⢕⢕⢕⢕⢕⢕⢕⢕⢕⢕⢕⢸⣿⣿⣿⣟⣵⣾⢏⢕⢕⢕⣵⣿⡟⢕⢕⢕⢕⢕⢕⢕⢕⢕⢕⢕⢕⢕⠀</a:t>
            </a:r>
            <a:br/>
            <a:r>
              <a:t>⢕⢕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⢟⢟⢟⢟⢏⢝⢕⢝⢝⢕⢜⢿⣿⡕⠀⠀⠀⢄⢀⠝⢏⢕⢕⢕⢕⢕⣿⣿⣿⣿⣿⣿⣿⣿⣿⣿⣿⣿⣿⣿⣿⣿⣿⣿⣿⣿⣿⣿⣿⣿⣿⣿⣧⡕⢕⢕⢕⢕⢕⣼⣿⣿⣿⣿⣿⣿⢟⢕⢕⢹⢟⢏⢕⢕⢕⢕⢕⢕⢕⢕⢕⢕⢕⢕⢕⢕⢸⣿⡿⢿⣿⣿⢏⢕⢕⣱⣾⣿⢏⢕⢕⢕⢕⢕⢕⢕⢕⢕⢕⢕⢕⢕⢕⠀</a:t>
            </a:r>
            <a:br/>
            <a:r>
              <a:t>⢕⢕⢕⢄⢄⢀⢀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⠕⠕⢕⢕⢕⢕⢕⢕⢕⢕⢕⢕⢕⢕⢕⢕⢕⢕⢕⢕⢕⢕⢕⢕⢕⢕⢕⢕⢕⢕⢕⢕⢕⢸⣿⣇⢕⢄⢀⠀⠜⣷⣵⣧⣕⣕⣱⣾⣿⣿⣿⣿⣿⣿⣿⣿⣿⣿⡏⢹⣿⣿⣿⣿⣿⣿⣿⣿⣿⣿⣿⣿⣿⣿⣿⣿⣷⣷⣷⣾⣿⣿⣿⣿⣿⣿⣿⢏⢕⢔⢔⢕⢕⢕⢕⢕⢕⢕⢕⢕⢕⢕⢕⢕⢕⢕⢕⢕⢸⣿⣷⣿⡿⢇⣕⣵⣾⣿⢟⢕⢕⢕⢕⢕⢕⢕⢕⢕⢕⢕⢕⢕⢕⢕⢕⠀</a:t>
            </a:r>
            <a:br/>
            <a:r>
              <a:t>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⣿⣿⢕⢕⢕⢔⢄⢝⣿⣿⣿⣿⣿⣿⣿⣿⣿⣿⣿⣿⣿⣿⣿⣿⣿⣾⣿⣿⣿⣿⣿⣿⣿⣿⣿⣿⣿⣿⣿⣿⣿⣿⣿⣿⣿⣿⣿⣿⣿⣿⣿⣿⢏⢕⢕⢕⢕⢕⢕⢕⢕⢕⢕⢕⢕⢕⢕⢕⢕⢕⢔⢄⢕⢕⣾⣿⡿⣿⣿⣿⡿⢟⢏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⠕⢕⢕⢕⢕⢕⢕⢕⢕⢕⢕⢕⢕⢕⢕⢕⢕⢕⢕⢕⢕⢕⢕⢕⢕⢕⢕⢕⢕⢕⢕⢕⢕⢕⢕⢿⣿⡕⢕⢕⢕⢕⢕⢿⣿⣿⣿⣿⣿⣿⣿⣿⣿⣿⣿⣿⣿⣿⣿⣿⣿⣿⣿⣿⣿⣿⣿⣿⣿⣿⣿⣿⣿⣿⣿⣿⣿⣿⣿⣿⣿⣿⣿⣿⣿⣿⢏⢕⢕⢕⢕⢕⢕⢕⢕⢕⢕⢕⢕⢕⢕⢕⢕⢕⢕⢕⢕⢕⢕⣿⣿⢕⢕⢜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⢀⢀⢕⢕⢅⠕⢕⢕⢕⢕⢕⢕⢕⢕⢕⢕⢕⢕⢕⢕⢕⢕⢕⢕⢕⢕⢕⢕⢕⢕⢕⢕⢕⢕⢕⢸⣿⡇⢕⢕⢕⢕⢕⢜⢿⣿⣿⣿⣿⣿⣿⣿⣿⣿⣿⣿⣿⣿⣿⣿⣿⣿⣿⣿⣿⣿⣿⣿⣿⣿⣿⣿⣿⣿⣿⣿⣿⣿⣿⣿⣿⣿⣿⣿⡿⢕⢕⢕⢕⢕⢕⢕⢕⢕⢕⢕⢕⢕⢕⢕⢕⢕⢕⠑⠀⠀⠑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⢕⢕⢕⢕⢕⢕⢕⢕⢕⢕⢕⢕⢕⢕⢕⢕⢕⢕⢕⢕⢕⢕⢕⢕⢕⢕⢕⢕⢕⢕⢕⢕⢕⢕⢕⢜⣿⣿⢕⢕⢕⢕⢕⢕⢜⢿⣿⣿⣿⣿⣿⣿⣿⣿⣿⣿⣿⢿⢿⢿⢿⢿⢿⢿⢿⢿⢿⢿⣿⣿⣿⣿⣿⣿⣿⣿⣿⣿⣿⣿⣿⣿⡿⢏⢕⢕⢕⢕⢕⢕⢕⢕⢕⢕⢕⢕⢕⢕⢕⢕⢕⢕⢕⢕⢕⠀⢅⢕⢸⣿⡟⢕⢕⢕⢕⢕⢕⢕⢕⢕⢕⢕⢕⢕⢕⢕⢕⢕⢕⢕⢕⢕⢕⢕⢕⢕⠀</a:t>
            </a:r>
            <a:br/>
            <a:r>
              <a:t>⣕⢕⢕⢕⢕⢕⢱⢵⢵⢵⢵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⢿⣿⡕⢕⢕⢕⢕⢕⢕⢕⠹⣿⣿⣿⣿⣿⣿⣿⣿⣿⣼⣽⣕⡕⢕⣕⢕⣱⣵⣵⣵⣵⣿⣿⣿⣿⣿⣿⣿⣿⣿⣿⣿⣿⣿⢟⢕⢕⢕⢕⢕⢕⢕⢕⢕⢕⢕⢕⢕⢕⢕⢕⢕⢕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⢅⢄⢕⢕⢕⢕⢁⢁⠁⢕⢕⢕⢕⢔⢕⢕⢕⢕⢕⢕⢕⢕⢕⢕⢕⢕⢕⢕⢕⢕⢕⢕⢕⢕⢕⢕⢕⢕⢕⢕⢕⢕⢸⣿⡇⢕⢕⢕⢕⢕⢕⢕⢕⢜⢻⣿⣿⣿⣿⣿⣿⣿⣿⣿⣿⣿⣿⣿⣷⣿⣿⣿⣿⣿⣿⣿⣿⣿⣿⣿⣿⣿⣿⣿⣿⢟⢕⢕⢕⢕⢕⢕⢕⢕⢕⢕⢕⢕⢕⢕⢕⢕⢕⢕⢕⢕⢕⠕⢕⢕⢕⢑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⠕⠑⠐⢕⢑⢑⢕⢔⢔⢑⢑⠀⠀⠀⠅⢅⢕⢔⢕⢕⢕⢕⢕⢕⢕⢕⢕⢕⢕⢕⢕⢕⢕⢕⢕⢕⢕⢕⢕⢕⢕⢕⢕⢕⢕⢕⢕⢕⢕⢕⢕⢜⣿⣿⢕⢕⢕⢕⢕⢕⢕⢕⢕⢕⢜⢻⢿⣿⣿⣿⣿⣿⣿⣿⣿⣿⣿⣿⣿⣿⣿⣿⣿⣿⣿⣿⣿⣿⣿⣿⣿⢿⢏⢕⠕⢕⢕⢕⢕⢕⢕⢕⢕⢕⢕⢕⢕⢕⢕⢕⢕⢕⢕⢕⢕⢕⢔⢕⢕⢕⢕⢕⢕⣾⣿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⠕⢕⢕⢕⢅⢕⢕⢕⢔⢕⠕⢕⢕⢑⢕⢕⠕⠕⢕⢅⢅⢑⢕⢕⢕⢕⢕⢕⢕⢕⢕⢕⢕⢕⢕⢕⢕⢕⢕⢕⢕⢕⢕⢕⢕⢕⢕⢕⢕⢕⢕⢕⢕⢕⢕⢕⢕⢕⢻⣿⡇⢕⢕⢕⢕⢕⢕⢕⢕⢕⢕⢕⢕⢝⢻⢿⣿⣿⣿⣿⣿⣿⣿⣿⣿⣿⣿⣿⣿⣿⣿⣿⣿⡿⢟⢏⢕⢕⢕⢕⢕⢕⠑⢕⢕⢕⢕⢕⢕⢕⢕⢕⢕⢕⢕⢕⢕⢕⢕⢕⢕⢁⢕⢕⢕⢕⢕⢕⢕⣿⣿⢕⢕⢕⢕⢕⢕⢕⢕⢕⢕⢕⢕⢕⢕⢕⢕⢕⢕⢕⢕⢕⢕⢕⢕⢕⢕⠀</a:t>
            </a:r>
            <a:br/>
            <a:r>
              <a:t>⣵⣵⣵⣵⣵⣵⣵⣵⣵⣵⣵⢵⢵⢵⢵⢷⢷⢗⢗⢗⢗⢕⢕⢕⢕⢕⢕⢕⢕⢕⢕⢕⢕⢕⢕⢕⢕⢕⢕⢕⢕⢕⢕⢕⢕⢕⢕⢕⢕⢕⢕⢕⢕⢕⢕⢕⢕⢕⢕⢕⢕⢕⢕⢕⢕⢕⢕⢕⢕⢕⢕⢕⢕⢕⢕⢕⢕⢕⢕⢕⢕⢕⢕⢄⢄⢄⢕⢕⢕⢕⢕⢕⢕⢕⢕⢕⢕⢕⢕⢕⢑⢑⢕⢕⢕⢕⢕⢕⢕⢕⢕⢕⢕⢕⢕⢕⢕⢕⢕⢕⢕⢕⢕⢕⢕⢕⢕⢕⢕⢕⢕⢕⢕⢕⢕⢕⢕⢕⢕⢕⢕⢸⣿⣇⢕⢕⢕⢕⢕⢕⢕⢕⢕⢕⢕⢕⢕⢕⢕⠈⢝⢻⢿⣿⣿⣿⣿⣿⣿⣿⣿⣿⣿⢿⢏⢕⢕⢕⢕⢕⢕⢕⢕⢕⢕⠐⠁⢕⢕⢕⢕⢕⢕⢕⢕⢕⢕⢕⢕⢕⢕⢕⢕⢕⢕⢕⢕⢕⢕⢕⢕⢕⣿⣿⢕⢕⢕⢕⢕⢕⢕⢕⢕⢕⢕⢕⢕⢕⢕⢕⢕⢕⢕⢕⢕⢕⢕⢕⢕⢕⠀</a:t>
            </a:r>
            <a:br/>
            <a:r>
              <a:t>⢟⢟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⠁⠀⢕⢕⢕⢜⢝⢻⢿⣿⡿⢟⢏⢝⢕⢕⢕⢕⢕⢕⢕⢕⢕⢕⢕⢕⠑⠀⠀⠀⢕⢕⢕⢕⢕⢕⢕⢕⢕⢕⢕⢕⢕⢕⠕⢕⢕⢕⢕⢕⢕⢕⢕⢕⢿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⠀⠀⠀⠁⠕⢕⢕⢕⢕⢕⢕⢕⢕⢕⢕⢕⢕⢕⢕⢕⢕⢕⢕⢕⢕⠕⠁⠀⠀⠀⢕⢕⢕⢕⢕⢕⢕⢕⢕⢕⢕⢕⢕⢕⢕⢐⢕⢕⢕⢕⢕⢕⢕⢕⢕⢸⣿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⢸⣿⣧⢕⢕⣕⢕⢕⢕⢕⢕⢕⢕⢕⢕⠀⠀⠀⠀⠀⠁⠕⢕⢕⢕⢕⢕⢕⢕⢕⢕⢕⢕⢕⢕⢕⠕⠑⠁⠀⠀⠀⠀⠀⠀⢕⢕⢕⢕⢕⢕⢕⢕⠑⢕⣱⢎⢕⢕⠕⢕⢕⢕⢕⢕⢕⢕⢕⣕⣕⣜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⣵⣾⣿⣷⣷⣷⣷⣵⣵⣕⣕⣿⣿⢕⢕⢜⢕⢕⢕⢕⢕⢕⢕⣕⢕⠀⠀⠀⠀⠀⠀⠀⠀⠀⢅⢕⢕⠕⢕⢕⢕⢕⢕⠑⢕⢕⢔⠀⠀⠀⠀⠀⠀⠀⠀⢕⢕⢕⢕⢕⢕⣱⢕⢄⢜⢕⢕⢕⢕⠔⠑⢕⣱⣵⣵⣷⣿⣿⣿⣿⢇⣿⣿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⢕⢕⣿⣿⢾⣿⣯⣽⣿⣿⣟⣿⢿⡿⢿⢇⢕⢕⢕⢕⢕⢕⢕⢸⡿⢿⢷⠀⠀⠀⠀⠀⠀⠀⠀⢔⢕⢕⠀⠀⠑⢕⢕⠑⠀⠀⠁⢕⢕⢕⠀⠀⠀⠀⠀⠀⢄⢕⣱⢕⢕⢕⢞⢕⠕⢕⢕⢕⢕⢕⢱⠇⢔⢟⢿⣿⣿⣿⢿⢿⣿⣱⣵⣼⣿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⢄⠁⠁⠑⢕⢕⢕⢕⢕⢕⢕⢕⢕⢕⢕⢕⢕⢕⢕⢕⢕⢕⢕⢕⢕⢕⢕⢕⢕⢕⢕⢕⢕⢕⢕⢕⢕⢕⢕⣻⣿⣾⢿⣿⣿⣿⣿⣿⣿⢿⢇⠀⡇⢕⢕⢕⢕⢕⢕⢕⢕⢕⢕⢕⠀⠀⠀⠀⠀⠀⢀⣱⣿⢕⢕⠀⠀⠀⠁⠀⠀⠀⠀⢔⢕⢻⣽⣆⠀⠀⠀⠀⠀⢕⢜⢕⢕⢕⢕⢕⢕⢄⢕⢕⢕⢕⢕⡾⠀⢱⣵⣷⣷⣾⣿⣿⣿⣿⣿⣿⢏⣿⣿⣧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⠀⠀⠀⠀⠁⠑⠕⢕⢕⢕⢕⢕⢕⢕⢕⢕⢕⢕⢕⢕⢕⢕⢕⢕⢕⢕⢕⢕⢕⢕⢕⢕⢕⢕⢕⢕⢕⢕⢱⣿⣿⣷⣿⣿⣿⣽⣽⣽⣵⣵⣕⠀⢕⢕⢕⢕⢕⢕⢕⢕⢕⢕⢕⢕⠀⠀⠀⠀⠀⢀⣼⣿⢇⢕⢕⢕⢄⢄⣠⣤⣠⡴⡇⢕⢕⢕⢿⣿⡆⠀⠀⠀⠀⢕⢕⢕⢕⢕⢕⢕⢕⢕⢕⢕⢕⢕⢱⡇⠀⣸⣿⣿⣿⣿⣿⣿⣿⣿⣿⣿⣿⣾⣽⣻⢿⣿⣧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⠀⢀⢄⢄⢕⠕⢕⢕⢕⢕⢕⢕⢕⢕⢕⢕⢕⢕⢕⢕⢕⢕⢕⢕⢕⢕⢕⢕⢕⢕⢕⢕⢕⢕⣕⣼⣿⣿⣿⣿⣿⣿⣿⣿⣿⣿⣿⡧⠀⢕⢕⢕⢕⢕⢕⢕⢕⢕⢕⢕⢕⠀⠀⠀⠀⢀⣼⡿⢕⢕⢕⢕⢱⣼⣿⣿⣿⢿⣱⣿⣧⢕⢕⢜⢿⣿⣔⢀⠀⠀⢕⢕⢕⢕⢕⢕⢕⢕⢕⢕⢕⢕⢕⣾⡇⢔⣿⣿⣿⣿⣿⣿⣿⣿⣿⣿⣿⣿⣿⣿⣿⣷⣽⡻⣿⣷⣵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⢔⢔⢕⢕⢕⠕⢄⢁⢕⢕⢕⢕⢕⢕⢕⢕⢕⢕⢕⢕⢕⢕⢕⢕⢕⢕⢕⢕⢕⢕⢕⢕⢕⢕⣼⣿⢟⣯⣾⣿⣿⣿⣿⣿⣿⣿⣿⣿⣷⢄⢸⢕⢕⢕⢕⢕⢕⢕⢕⢕⢕⠕⠀⠀⢀⣰⡾⢏⢕⢕⢕⢕⢱⣾⣿⣿⡿⢇⢾⣿⣿⢟⢕⢕⢕⢜⢻⣿⣧⣔⢄⢕⢕⢕⡕⢕⢕⢕⢕⠀⢕⢕⢕⢱⣿⡇⢕⢝⣻⣿⣿⣿⣿⣿⣟⣟⣿⣿⣿⣿⣿⣿⣿⣿⣿⣷⣽⣿⣷⣕⢕⢕⢕⢕⢕⢕⢕⢕⢕⢕⢕⢕⢕⢕⢕⠀</a:t>
            </a:r>
            <a:br/>
            <a:r>
              <a:t>⢕⢕⢕⠕⠕⠑⢕⢕⢕⢕⢕⢕⢕⢕⢕⢕⢕⢕⢕⢕⢕⢕⢕⢕⢕⢕⢕⢕⢕⢕⢕⢕⢕⢕⢕⢕⢕⢕⢕⢕⢕⢕⢕⢕⢕⢕⢕⢕⢕⢕⢕⢕⢕⢕⢕⢕⢕⢕⢕⢕⢕⢕⢕⢕⢕⢕⢕⢕⢕⢕⢕⢕⢕⢕⢕⢕⢕⢕⢕⢕⢕⢕⢕⢕⢕⢕⢕⢕⢕⢕⢕⢕⢕⢕⢕⢕⢑⢑⢀⢕⢔⢕⢕⢕⢕⢕⢕⢕⢕⢕⢕⢕⢕⢕⢕⢕⢕⢕⢕⢕⢕⢕⢕⢕⢕⢕⢕⣱⣿⡿⣻⣿⣿⣿⣿⣿⣿⣿⣿⣿⣿⣿⡟⢝⠁⢸⡕⢕⢕⢸⠕⢕⢕⢕⢕⢕⢀⢔⢕⢕⣇⢕⢕⢕⢕⢕⢱⣿⣿⡿⢏⢕⢕⣾⡿⢇⢕⢕⢕⢕⢕⢕⢜⡝⢕⡕⢕⢕⢕⡇⢕⢕⢕⢕⢰⠕⢕⢕⣼⣿⡇⠑⢸⣿⣿⣿⣿⣿⣿⣿⣿⣿⣿⣿⣿⣿⣿⣿⣿⣿⣿⣿⣮⡻⣿⣷⡕⢕⢕⢕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⢄⢄⢕⢕⢕⢕⢕⢕⢕⢕⢕⢕⢕⢕⢕⢕⢕⢕⢕⢕⢕⢕⢕⢕⢕⢕⢕⢕⢕⢕⢕⣼⣿⢟⣾⣿⣿⣿⣿⣿⣿⣿⣿⣿⣿⣿⣿⣿⡇⠀⢸⡇⢕⢕⢸⠀⢕⢕⠕⢕⠕⣸⣷⡕⣿⣿⣿⣮⣵⢧⢇⢕⢜⠙⠑⠕⠕⠞⢟⢕⢕⢕⢕⢕⣕⣵⣷⣿⣇⣿⣷⢕⢕⢕⣧⢕⢕⢕⢕⣿⡔⠁⢕⣿⣿⡇⢀⢸⣿⣿⣿⣿⣿⣿⣿⣿⣿⣿⣿⣿⣿⣿⣿⣿⣿⣿⣿⣿⣿⣞⢿⣿⡕⢕⢕⢕⢕⢕⢕⢕⢕⢕⢕⢕⢕⠀</a:t>
            </a:r>
            <a:br/>
            <a:r>
              <a:t>⢕⢕⠀⠀⠀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⣱⣿⣟⣾⣿⣿⣿⣿⣿⣿⣿⣿⣿⣿⣿⣿⣿⣿⡇⢀⣾⣇⢕⢕⣿⢄⢕⢕⠀⢕⢰⣿⣿⣿⢸⣿⣿⣿⣿⣯⡕⢕⠀⠀⠀⠀⠀⢕⢕⢕⣱⣼⣷⣿⣿⣿⣿⣿⣸⣿⣿⡕⢕⢕⣿⡇⢕⢕⢅⣿⣧⠀⢕⣿⣿⣿⠀⢸⣿⣿⣿⣿⣿⣿⣿⣿⣿⣿⣿⣿⣿⣿⣿⣿⣿⣿⣿⣿⣿⣿⣎⢿⣿⡕⢕⢕⢕⢕⢕⢕⢕⢕⢕⢕⢕⠀</a:t>
            </a:r>
            <a:br/>
            <a:r>
              <a:t>⢕⢕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⣽⣿⣿⣿⣿⣿⣿⣿⣿⣿⣿⣿⣿⣿⣿⡿⠕⢱⣿⣿⢕⢱⣿⢕⢕⢕⠕⢁⣾⣿⣿⣿⢜⣿⣿⣿⣿⣿⢇⠀⠀⠀⠀⠀⢕⣱⣷⣿⣿⣿⣿⣿⣿⣿⣿⢣⣿⣿⣿⣇⢕⢕⣿⣷⢕⢕⢕⢹⣿⡔⢕⣿⣿⣿⢄⢕⢕⢝⢿⣿⣿⣿⣿⣿⣿⣿⣿⣿⣿⣿⣿⣿⣿⣿⣿⣿⣿⣿⣿⣎⢿⣿⡕⢕⢕⢕⢕⢕⢕⢕⢕⢕⢕⠀</a:t>
            </a:r>
            <a:br/>
            <a:r>
              <a:t>⢕⢕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⣾⣿⢳⣿⣿⣿⣿⣿⣿⣿⣿⣿⣿⣿⣿⡿⢿⢝⢕⠀⣼⣿⣿⢄⣿⣿⢕⢕⢁⢑⣼⣿⣿⣿⣿⡕⢻⣿⣿⣿⢏⠁⠀⠀⠀⠀⢔⣵⣿⣿⣿⣿⣿⣿⣿⣿⡿⢣⣿⣿⣿⣿⣿⡕⢕⣿⣿⡇⢕⢕⢸⣿⣷⢕⣿⣿⣿⡇⠑⢕⣵⣾⣿⣿⣿⣿⣿⣿⣿⣿⣿⣿⣿⣿⣿⣿⣿⣿⣿⣿⣿⣿⣿⣎⣿⣿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⠑⢑⢄⢕⢕⢕⢕⢕⢕⢕⢕⢕⢕⢕⢕⢕⢕⢕⢕⢕⢕⢕⢕⢕⢱⣿⣿⣿⣿⣿⣿⣿⣿⣿⣿⣿⣿⣿⣿⣿⣿⣷⡇⢕⢄⣿⣿⣿⣼⣿⣿⢕⢕⡜⣼⣿⣿⣿⣿⣿⣧⢸⣿⣿⢏⠁⠀⠀⠀⠀⢔⣱⣿⣿⣿⣿⣿⣿⣿⣿⡿⣱⣿⣿⣿⣿⣿⣿⣷⡅⢹⣿⣿⡕⢕⢸⣿⣿⣷⣿⣿⣿⡇⠀⢜⣿⣿⣿⣿⣿⣿⣿⣿⣿⣿⣿⣿⣿⣿⣿⣿⣿⣿⣿⣿⣿⣿⣿⣿⣸⣿⣧⢕⢕⢕⢕⢕⢕⢕⢕⢕⠀</a:t>
            </a:r>
            <a:br/>
            <a:r>
              <a:t>⢕⢕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⠕⢁⢅⢔⢕⢕⢕⢕⢕⢕⢕⢕⢕⢕⢕⢕⢕⢕⢕⢕⢕⢕⢕⢕⢕⢕⢕⢸⣿⡟⣿⣿⣿⣿⣿⣿⣿⣿⣿⣿⣿⣿⣿⣿⣿⡇⠁⣸⣿⣿⣿⣿⣿⣿⡕⢱⣿⣿⣿⣿⣿⣿⣿⣿⢜⣿⢏⠁⠀⠀⠀⠀⢄⣱⣿⣿⣿⣿⣿⣿⣿⣿⡟⣱⣿⣿⣿⣿⣿⣿⣿⣿⣷⡸⣿⣿⣿⡕⢕⣿⣿⣿⣿⣿⣿⣷⠑⢸⣿⣿⣿⣿⣿⣿⣿⣿⣿⣿⣿⣿⣿⣿⣿⣿⣿⣿⣿⣿⣿⣿⣿⣿⣷⢿⣿⡇⢕⢕⢕⢕⢕⢕⢕⢕⠀</a:t>
            </a:r>
            <a:br/>
            <a:r>
              <a:t>⢕⢕⢄⢄⢔⢕⢕⢕⢕⢕⢕⢕⢕⢕⢕⢕⢕⢕⢕⢕⢕⢕⢕⢕⢕⢕⢕⢕⢕⢕⢕⢕⢕⢕⢕⢕⢕⢕⢕⢕⢕⢕⢕⢕⢕⢕⢕⢕⢕⢕⢕⢕⢕⢕⢕⢕⢕⢕⢕⢕⢕⢕⢕⢕⢕⢕⢕⢕⢕⢕⢕⢕⢕⢕⢕⢕⢕⢕⢕⢕⢕⢕⢕⢕⢕⢕⢕⢕⢕⢕⢕⢕⢕⢕⠕⢅⢕⢕⢕⢕⢕⢕⢕⢕⢕⢕⢕⢕⢕⢕⢕⢕⢕⢕⢕⢕⢕⢕⢕⢕⢕⢕⢕⢸⣿⡇⣿⣿⣿⣿⣿⣿⣿⣿⣿⣿⣿⣿⣿⣿⣿⢇⢔⣿⣿⣿⣿⣿⣿⣿⣇⣿⣿⣿⣿⣿⣿⣿⣿⣿⡕⢇⠀⠀⠀⠀⠀⢄⣱⣿⣿⣿⣿⣿⣿⣿⣿⢏⣼⣿⣿⣿⣿⣿⣿⣿⣿⣿⣿⣷⣿⣿⣿⣿⣇⢿⣿⣿⣿⣿⣿⣿⡔⢜⣿⣿⣿⣿⣿⣿⣿⣿⣿⣿⣿⣿⣿⣿⣿⣿⣿⣿⣿⣿⣿⣿⣿⣿⣿⣿⣿⣷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⣜⣿⣿⢿⣿⣿⣿⣿⣿⣿⣿⣿⣿⣿⣿⣿⣿⢟⠁⣸⣿⣿⣿⣿⣿⣿⣿⣿⣿⣿⣿⣿⣿⣿⣿⣿⣿⢇⠀⠀⠀⠀⠀⢀⣱⣿⣿⣿⣿⣿⣿⣿⣿⢫⣾⣿⣿⣿⣿⣿⣿⣿⣿⣿⣿⣿⣿⣿⣿⣿⣿⣿⣿⣿⣿⣿⣿⣿⣿⡇⠁⢜⢝⢿⣿⣿⣿⣿⣿⣿⣿⣿⣿⣿⣿⣿⣿⣿⣿⣿⣿⣿⣿⣿⣿⣿⣿⣻⣿⣇⡕⢕⢕⣕⣵⣷⣷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⣱⡵⢗⢕⢕⢕⢕⢕⢕⢕⢕⢕⢕⢕⢕⢕⢕⢕⢕⢕⢕⢕⢕⢕⢕⢕⢕⢕⢕⢕⢕⢕⢕⢕⢕⢕⢕⢕⢕⢕⢕⢕⢕⢱⣿⣿⣿⣻⣼⣿⣿⣿⣿⣿⣿⣿⣿⣿⣿⣿⡟⢕⢕⢰⣿⣿⣿⣿⣿⣿⣿⢿⢿⢿⢿⢿⣿⣿⣿⣿⣿⢏⠀⠀⠀⠀⠀⢀⣱⣿⣿⣿⣿⣿⣿⣿⡿⣣⣿⣿⣿⣿⣿⣿⣿⣿⣿⣿⣿⡟⢏⢝⢏⢝⢝⢿⣿⣿⣿⣿⣿⣿⣿⣿⣷⢀⢕⣱⣾⣿⣿⣿⣿⣿⣿⣿⣿⣿⣿⣿⣿⣿⣿⣿⣿⣿⣿⣿⣿⣿⣿⣿⣏⣿⣿⣿⣿⣿⣿⣿⣿⡟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⠓⠛⠛⠋⠑⠑⠑⠑⠑⠑⠑⠑⠑⠑⠑⠑⠑⠑⠑⠑⠑⠑⠑⠑⠑⠑⠑⠑⠑⠑⠑⠑⠑⠑⠑⠑⠑⠑⠑⠑⠑⠑⠑⠑⠑⠘⠛⠓⠛⠛⠛⠛⠛⠛⠛⠛⠛⠛⠛⠛⠛⠛⠛⠑⠀⠚⠛⠛⠛⠛⠛⠛⠑⠑⠑⠑⠑⠘⠛⠛⠛⠛⠋⠀⠀⠀⠀⠀⠀⠑⠛⠛⠛⠛⠛⠛⠛⠛⠑⠛⠛⠛⠛⠛⠛⠛⠛⠛⠛⠛⠋⠑⠑⠑⠑⠑⠑⠑⠙⠙⠛⠛⠛⠛⠛⠛⠛⠃⠑⠛⠛⠛⠛⠛⠛⠛⠛⠛⠛⠛⠛⠛⠛⠛⠛⠛⠛⠛⠛⠛⠛⠛⠛⠛⠛⠘⠛⠛⠛⠛⠛⠛⠛⠛⠀</a:t>
            </a:r>
            <a:b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⢟⢇⣿⣿⣿⡇⣟⣽⣵⣷⣾⣿⣿⣿⣿⣿⣿⣿⣿⣿⣿⣿⣿⣿⣿⣿⣿⣿⢇⢜⢻⢿⣿⣿⣿⣿⡸⣿⣿⣿⣿⡕⢕⢕⢕⢕⢕⢕⢕⢕⢕⢕⢕⢕⢕⢕⢕⢕⢕⢕⢕⢕⢼⣿⣿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⢟⣜⣵⡎⣾⣿⣿⣿⢱⣿⣿⣿⣿⣿⣟⣻⣽⣿⣿⣿⣿⣿⣿⣿⣿⣿⣿⣿⣿⣷⣷⢕⢕⢕⢕⢝⢻⢿⣿⣇⢿⣿⣿⣿⣿⡕⢕⢕⢕⢕⢕⢕⢕⢕⢕⢕⢕⢕⢕⢕⢕⢕⢕⢕⢕⢕⢜⢝⢟⢻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⢟⣵⣾⢟⡏⣼⣿⣿⣿⣿⢸⣿⣿⣿⣿⣿⣿⣿⣿⣿⣿⣿⣿⣿⣿⣿⣿⣿⣿⣿⣿⣿⣿⢕⢕⢕⢕⢕⢕⢕⢝⢻⢸⣿⣿⣿⣿⣿⡕⢕⢕⢕⢕⢕⢕⢕⢕⢕⢕⢕⢕⢕⢕⢕⢕⢕⢕⢕⢕⢕⢕⢕⢜⢝⢻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⡿⣫⣵⢟⣫⣷⣿⢱⣿⣿⣿⣿⡟⢸⣿⣿⣿⣿⣿⣿⣿⣿⣿⣿⣿⣿⣿⣿⣿⣿⣿⣿⣿⣿⣿⣿⣧⢕⢕⢕⢕⢕⢕⢕⢕⢕⢿⣿⣿⣿⣿⣿⡕⢕⢕⢕⢕⢕⢕⢕⢕⢕⢕⢕⢕⢕⢕⢕⢕⢕⢕⢕⢕⢕⢕⢕⢕⢕⢕⢕⢕⢝⢝⢟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⡿⣫⣾⢟⣵⣿⣿⣿⢇⣿⣿⣿⣿⣿⡇⣿⣿⣿⣿⣿⣿⣿⣿⣿⣿⣿⣿⣿⣿⣿⣿⣿⣿⣿⣿⣿⣿⣿⣿⣷⣕⢕⢕⢕⢕⢕⢕⢕⢸⣿⣿⣿⣿⣿⣿⡕⢕⢕⢕⢕⢕⢕⢕⢕⢕⢱⢕⢕⢕⢕⢕⢕⢕⢕⢕⢕⢕⢕⢕⢕⢕⢕⢕⢕⢕⢕⢕⢜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⡿⣫⡾⢏⣵⣿⣿⣿⣿⡟⣼⣿⣿⣿⣿⣿⡇⣿⣿⣿⣿⣿⣿⣿⣿⣿⣿⣿⣿⣿⣿⣿⣿⣿⣿⣿⣿⣿⣿⣿⣿⣿⣿⣷⣕⢕⢕⢕⢕⢕⢕⣿⣿⣿⣿⣿⣿⣿⡕⢕⢕⢕⢕⢕⢕⢕⠑⠜⢕⢕⢕⢕⢕⢕⢕⢕⢕⢕⢕⢕⢕⢕⢕⢕⢕⢕⢕⢕⢕⢕⣿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⢟⣵⢟⣵⣿⣿⣿⣿⣿⣿⢱⣿⣿⣿⣿⣿⣿⡇⣿⣿⣿⣿⣿⣿⣿⣿⣿⣿⣿⣿⣿⣿⣿⣿⣿⣿⣿⣿⣿⣿⣿⣿⣿⣿⣿⣿⣷⣕⢕⢕⢕⢕⢸⣿⣿⣿⣿⣿⣿⣧⢕⢕⢕⢕⢕⢕⢅⢔⢔⢕⢕⢕⢕⢕⢕⢕⢕⢕⢕⢕⢕⢕⢕⢕⢕⢕⢕⢕⢕⢕⣼⣿⣿⣿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⡿⣫⢟⣵⣿⣿⣿⣿⣿⣿⣿⡏⣾⣿⣿⣿⣿⣿⣿⢕⣿⣿⣿⣿⣿⣿⣿⣿⣿⣿⣿⣿⣿⣿⣿⣿⣿⣿⣿⣿⣿⣿⣿⣿⣿⣿⣿⣿⣿⣿⣷⣕⢕⢕⢜⣿⣿⣿⣿⣿⣿⣿⣇⢕⢕⢑⠱⢕⢝⢕⢕⢕⢕⢕⢕⢕⢕⢕⢕⢕⢕⢕⢕⢕⢕⢕⢕⢕⢕⢕⢕⢜⣿⣿⣿⣿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⡿⡽⣱⣿⣿⣿⣿⣿⣿⣿⣿⣿⢣⣿⣿⣿⣿⣿⣿⣿⢕⣿⣿⣿⣿⣿⣿⣿⣿⣿⣿⣿⣿⣿⣿⣿⣿⣿⣿⣿⣿⣿⣿⣿⣿⣿⣿⣿⣿⣿⣿⣿⣿⣷⣕⢕⣿⣿⣿⣿⣿⣿⣿⣿⡕⢅⢄⢕⢕⢕⢕⢕⢕⢕⢕⢕⢕⢕⢕⢕⢕⢕⢕⢕⢔⢕⢕⢕⢕⢕⢕⢕⢱⣿⣿⣿⣿⣿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⡿⢝⣼⣿⣿⣿⣿⣿⣿⣿⣿⣿⡿⣸⣿⣿⣿⣿⣿⣿⣿⢸⣿⣿⣿⣿⣿⣿⣿⣿⣿⣿⣿⣿⣿⣿⣿⣿⣿⣿⣿⣿⣿⣿⣿⣿⣿⣿⣿⣿⢿⣿⣿⣿⣿⣿⢇⢸⣿⣿⣿⣿⣿⣿⣿⣷⢕⢕⢕⢕⢕⢕⢕⢕⢕⢕⢕⢕⢕⢕⢕⢕⢑⢕⢕⢕⢕⢕⢕⢕⢕⢕⢵⣹⣿⣿⣿⣿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⡿⣱⣿⣿⣿⣿⣿⣿⣿⣿⣿⣿⣿⡇⣿⣿⣿⣿⣿⣿⣿⣿⢕⣿⣿⣿⣿⣿⣿⣿⣿⣿⣿⣿⣿⣿⣿⣿⣿⣿⣿⣿⣿⣿⣿⣿⣿⣿⣿⣿⣿⣿⣿⣿⣿⣿⣿⢕⢸⣿⣿⣿⣿⣿⣿⣿⣿⡇⢕⢕⢕⢕⢕⢕⢕⢕⢕⢕⢕⢕⢕⢕⢕⢕⢕⢕⢕⢕⢕⢕⢕⣕⢟⢕⢻⣿⣿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⡿⣱⣿⣿⣿⣿⣿⣿⣿⣿⣿⣿⣿⡿⢹⣿⣿⣿⣿⣿⣿⣿⣿⢕⣿⣿⣿⣿⣿⣿⣿⣿⣿⣿⣿⣿⣿⣿⣿⣿⣿⣿⣿⣿⣿⣿⣿⣿⣿⣿⣿⣿⣿⢹⣿⣿⣿⣿⢕⢸⣿⣿⣿⣿⣿⣿⣿⣿⣿⢕⢕⠑⠁⢀⢕⢑⣑⡑⢑⠕⠕⢕⢕⢕⢕⠕⢑⢑⢅⣕⢳⠟⠑⠑⢕⢕⢝⢿⢿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⡿⣹⣿⣿⡿⣿⣿⣿⣿⣿⣿⣿⣿⡟⣵⢸⣿⣿⣿⣿⣿⣿⣿⣿⢕⣿⣿⣿⣿⣿⣿⣿⣿⣿⣿⣿⣿⣿⣿⣿⣿⣿⣿⣿⣿⣿⣿⣿⣿⣿⣿⣿⣿⣿⡕⢹⣿⣿⣿⢕⢜⣿⣿⣿⣿⣿⣿⣿⣿⣿⡇⠁⢔⢔⢕⢕⢜⢿⣧⡕⢕⢕⢳⣾⣿⣕⢸⡿⢷⢻⢿⣧⡄⠀⢄⣜⢷⢕⢕⢕⢜⢟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⣿⣿⣱⣿⣿⡿⢹⣿⣿⣿⣷⣿⣿⣿⢟⣾⡟⣾⣿⣿⣿⣿⣿⣿⣿⣿⢕⣿⣿⣿⣿⣿⣿⣿⣿⣿⣿⣿⣿⣿⣿⣿⣿⣿⣿⣿⣿⣿⣿⣿⣿⣿⣿⣿⣿⣿⡇⢕⢹⣿⣿⢕⢕⣿⣿⣿⣿⣿⣿⣿⣿⣿⣷⢑⠅⠁⠕⢕⢕⢜⣿⣷⡕⢕⢕⢕⢝⢟⢣⢣⢻⣿⣿⣿⣿⢵⣷⡜⢕⢕⢕⢕⢕⢕⢕⢝⣿⣿⣿⣿⣿⣿⣿⣿⣿⣿⣿⣿⣿⣿⣿⣿⣿⣿⣿⣿⣿⣿⣿⣿⣿⣿⣿⣿⣿⣿⣿⣿⣿⣿⣿⣿⣿⡿⢏⢕⢕⢕⢕⢕⢕⢀⠜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⣿⣿⣿⣿⢣⣿⣿⣿⢕⣾⣿⣿⣿⣿⣿⣿⢟⣾⣿⡇⣿⣿⣿⣿⣿⣿⣿⣿⣿⢱⢹⣿⣿⣿⣿⣿⣿⣿⣿⣿⣿⣿⣿⣿⣿⣿⣿⣿⣿⣿⣿⣿⣿⣿⣿⣿⣿⣿⣿⣿⢕⢕⢹⡏⢕⢕⢯⣿⣿⣿⣿⣿⣿⣿⣿⣿⢕⠄⠀⠀⠁⠅⠕⢻⢟⢟⢕⢅⢕⢕⢅⢌⢕⢃⢟⠯⢿⣇⢿⢏⢕⢕⢕⢕⢕⢕⢕⢕⣱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⡿⢿⣟⣻⣽⢝⣿⣿⣿⢇⣼⣿⣿⣿⣿⣿⣿⢏⣾⣿⣿⡇⣿⣿⣿⣿⣿⣿⣿⣿⣿⢕⢜⣿⣿⣿⣿⣿⣿⣿⣿⣿⣿⣿⣿⣿⣿⣿⣿⣿⣿⣿⣿⣿⣿⣿⣿⣿⣿⣿⣿⣿⢕⢕⢕⢕⢕⢸⢇⣿⣿⣿⣿⣿⣿⣿⣿⣿⢇⠀⠕⢀⠀⠀⠁⠁⠑⠁⠁⠁⠁⠁⠁⠀⠀⠁⢁⢑⢐⢕⢅⢕⢕⢕⢕⢕⢕⢕⢕⣵⣿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⢏⢝⣽⣷⣿⣽⣽⡕⣸⣿⣿⡿⢱⣿⣿⣿⣿⣿⣿⣏⣾⣿⣿⣿⡇⣿⣿⣿⣿⣿⣿⣿⣿⣿⢕⢕⢜⣿⣿⣿⣿⣿⣿⣿⣿⣿⣿⣿⣿⣿⣿⣿⣿⣿⣿⣿⣿⣿⣿⣿⣿⣿⣿⣿⣿⡇⢕⢕⢕⢕⢱⢕⢸⣿⣿⣿⣿⣿⣿⣿⡟⠁⢔⢀⠁⠔⠄⠀⠀⠀⠀⠀⠀⠀⠀⠀⠀⠀⠁⠑⠕⠕⠕⢕⢔⢔⢕⢕⢕⢑⢕⣧⢻⣿⢿⢛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⢱⡞⢱⣷⢟⣽⣿⣿⣿⣿⢣⣿⣿⣿⢣⣿⣿⣿⣿⣿⣿⡟⣼⣿⣿⣿⣿⡇⣿⣿⣿⣿⡿⡿⢱⣿⣿⡇⢱⢕⢜⢻⣿⣿⣿⣿⣿⣿⣿⣿⣿⣿⣿⣿⣿⣿⣿⣿⣿⣿⣿⣿⣿⣿⣿⣿⣿⣿⡇⢕⢕⢕⢕⢼⢕⢸⣿⣿⣿⣿⣿⡿⢏⠁⠀⢕⢕⢔⢔⣰⣤⣴⣴⢰⣴⣴⣤⣄⣀⢀⠀⠄⠄⢄⢀⢀⢁⢁⢁⠑⢅⣱⢟⣺⣿⣧⢕⢕⢕⢕⢕⢕⢕⢱⡧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⢱⣿⡇⡿⣣⣾⣿⣿⣿⣿⡟⣼⣿⣿⡟⣼⣿⣿⣿⣿⣿⡿⣼⣿⣿⣿⣿⣿⡇⢿⣿⡿⠏⠜⢱⣿⣿⣿⣇⢕⢕⢕⢱⣿⣿⣿⣿⣿⣿⣿⣿⣿⣿⣿⣿⣿⣿⣿⣿⣿⣿⣿⣿⣿⣿⣿⣿⣿⣿⡇⢕⢕⢕⠑⢟⢕⢸⣿⣿⡿⠟⢋⠑⠀⠀⢀⢕⢕⢕⣿⣿⣿⣿⣿⡇⣿⣿⣿⣿⣿⡿⣿⣗⣶⣤⡁⢑⢑⢑⣡⣵⡿⣫⢇⢻⣿⣿⡕⢕⢕⢕⢕⢕⢕⢕⢝⢟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⣧⡕⢕⢕⣿⣿⣇⣱⣿⣿⣿⣿⣿⣿⢇⣿⣿⣿⢣⣿⣿⣿⣿⣿⡿⣱⣿⣿⣿⣿⣿⢏⡟⢸⡿⢕⢕⢱⣿⣿⣿⣿⣿⢕⢕⡕⣼⣿⣿⣿⣿⣿⣿⣿⣿⣿⣿⣿⣿⣿⣿⣿⣿⣿⣿⣿⣿⣿⣿⣿⣿⣿⣿⡇⢕⢕⢕⠀⠀⠁⠈⠁⠁⠐⠁⠀⠀⠀⠀⢕⢕⢕⣸⣿⣿⣿⣿⣿⣷⢸⣿⣿⣿⣿⣿⣿⣿⣿⣿⣧⢕⣱⣾⡿⢏⢕⢕⣵⣸⣿⣿⡇⡕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⢏⢱⢝⣸⢹⢝⢜⢕⢱⡜⣿⣿⡎⣿⣿⣿⣿⣿⣿⢸⣿⣿⣿⣼⢸⣿⣿⣿⣿⢣⣿⣿⣿⣿⣿⢇⢕⢇⢜⠕⢕⣱⣿⣿⣿⣿⣿⣿⡕⢕⣷⣿⣿⣿⣿⣿⣿⣿⣿⣿⣿⣿⣿⣿⣿⣿⣿⣿⣿⣿⣿⣿⣿⣿⣿⣿⣿⣿⣿⢕⢕⢔⠀⠀⠀⠀⠑⠑⠐⠀⠀⠀⠀⢄⢕⢕⢕⢸⣿⣿⣿⣿⣿⣿⡜⣿⣿⣿⣿⣿⣿⣿⢹⣿⣿⢜⠻⢏⢱⢏⣱⣾⣿⡇⣽⢿⢇⢇⢕⢕⢕⢕⢕⢕⢕⢕⢕⢕⢐⢈⠜⢽⣇⣻⣹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⢕⢕⡱⢕⢑⢕⢕⢕⢕⣿⡧⢱⣳⣿⣏⢕⢝⢝⢏⢏⣸⣿⣿⣗⡏⣾⣿⣿⣿⢏⣿⣿⣿⣿⣿⡟⢕⢕⢱⢕⢸⣿⣿⣿⣿⣿⣿⣿⣿⣷⢕⢻⣿⣿⣿⣿⣿⣿⣿⣿⣿⣿⣿⣿⣿⣿⣿⣿⣿⣿⣿⣿⣿⣿⣿⣿⣿⣿⣿⣿⢕⢕⢕⠀⠀⢀⢀⢀⢀⢀⠀⠀⠀⢀⢕⢕⢕⢕⢸⣿⣿⣿⣿⣿⣿⡇⣿⣿⣿⣿⣿⣿⣿⢸⣿⣿⡇⢕⣵⣵⣕⢻⣿⢏⢕⢜⡼⢱⢕⢕⢕⢕⢕⢕⢕⢕⠕⠑⠀⠀⠀⢀⢕⢜⢕⠱⢳⡝⢇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⢸⣿⣿⡇⢪⡻⣿⣷⣵⡕⢕⢕⣿⣿⣿⣿⢱⣿⣿⣿⡿⣼⣿⣿⣿⣿⣿⢕⢕⢕⣾⢕⢕⢝⢱⣿⣿⣿⣿⣿⣿⣿⢕⢸⣿⣿⣿⣿⣿⣿⣿⣿⣿⣿⣿⣿⣿⣿⣿⣿⣿⣿⣿⣿⣿⣿⣿⣿⣿⡟⣿⢿⡕⢕⢕⢄⠀⠀⢕⢕⢕⠕⠑⠀⢄⢕⢕⢕⢕⣧⡕⣿⣿⣿⣿⣿⣿⣷⢻⣿⣿⣿⣿⣿⣿⣼⣿⣿⡇⢕⢹⣿⣿⣷⣕⢕⢕⡼⢕⢇⢕⢕⢕⢕⢕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⢸⣿⣿⡇⣕⢝⢪⡝⢿⣿⣧⡕⣿⣿⡏⡟⣼⣿⣿⣿⢣⣿⣿⣿⣿⣿⢇⢕⢕⢕⣿⣇⢕⢕⣿⣿⣿⢿⢿⣿⣿⡏⢕⣸⣿⣿⣿⡏⣿⣿⣿⣿⣿⣿⣿⣿⣿⣿⣿⣿⣿⣿⣿⣿⣿⣿⣿⣿⣿⡇⢹⢸⡇⢕⢕⢕⣷⣤⣄⣀⣀⣄⣤⣷⣿⢕⢕⢕⢕⣿⣿⣿⣿⣿⣿⣿⣿⣿⢸⣿⣿⣿⣿⣿⣿⣿⣿⣿⣿⢕⢕⢜⢿⣿⣿⣇⢜⢕⢇⢕⢕⢕⢕⠕⠑⠀⠀⠀⢀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⠁⠕⢸⣿⣿⢇⣿⣷⣕⢜⢇⠜⢋⢅⣿⣿⡇⢇⣿⣿⣿⡟⣼⣿⣿⣿⣿⡟⢕⢕⢕⢕⣿⣿⡕⢕⣿⣿⣷⣕⢕⢕⢝⢕⢕⣿⣿⣿⣿⢕⣿⣿⣿⣿⣿⣿⣿⣿⣿⣿⣿⣿⣿⣿⣿⣿⣿⣿⣿⣿⣿⡏⢕⢜⢕⢕⢕⢕⣿⣿⣿⣿⣿⣿⣿⣿⣿⡇⢕⢕⢕⣿⣿⣿⣿⣿⣿⣿⣿⣿⢸⣿⣿⣿⣿⣿⣿⣿⣿⣿⣿⢱⣕⡕⢕⢞⣿⡿⣱⢕⢕⠕⠑⠁⠀⠀⠀⢀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⢇⢹⡝⢕⢝⢻⡿⢇⣵⣷⡵⢇⣿⣿⣷⢸⣿⣿⣿⢱⣿⣿⣿⣿⣿⢇⢕⣾⡕⢸⣿⣿⡏⢕⣿⣿⣿⣿⣿⣷⣷⣾⡇⣿⣿⣿⣿⢕⣿⣿⣿⣿⣿⣿⣿⣿⣿⣿⣿⣿⣿⣿⣿⣿⣿⣿⣿⣿⣿⡇⢕⢕⢕⢕⢕⢕⣿⣿⣿⣿⣿⣿⣿⣿⣿⣿⢕⢕⢱⣿⣿⣿⣿⣿⣿⣿⣿⡿⢸⣿⣿⣿⣿⣿⣿⣿⣿⣿⣿⢸⣿⣿⣷⡕⢟⣵⡟⠀⠀⠀⠀⢀⠄⢐⣱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⠁⢇⢕⣕⢕⢕⣱⣾⣿⡿⢕⢕⣿⣿⡏⣾⣿⣿⡟⣼⣿⣿⣿⣿⣿⡕⣼⣿⣧⢸⣿⣿⡇⢱⣿⣿⣿⣿⣿⣿⣿⣿⢱⣿⣿⣿⡇⢕⣿⣿⣿⣿⣿⣿⣿⣿⣿⣿⣿⣿⣿⣿⣿⣿⣿⣿⣿⣿⣿⡇⢕⢕⢕⢕⢕⢕⣿⣿⣿⣿⣿⣿⣿⣿⣿⣿⡇⢕⢸⣿⣿⣿⣿⣿⣿⣿⣿⡇⢸⣿⣿⣿⣿⣿⣿⣿⣿⣿⣿⢕⢕⣕⣵⣾⡿⢏⢇⢄⠄⢐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⣱⣷⣄⡁⠱⢜⢕⢱⣿⣿⢟⢕⢕⢕⢿⣿⡇⣿⣿⣿⡇⣿⣿⣿⣿⣿⣿⣿⣿⣿⡇⢸⣿⣿⢇⢸⣿⣿⣿⣿⣿⣿⣿⣿⢸⣿⣿⣿⢇⢕⣿⣿⣿⣿⣿⣿⣿⣿⣿⣿⣿⣿⣿⣿⣿⣿⣿⣿⣿⣿⣿⡇⢕⢕⢕⢕⢕⢕⣿⣿⣿⣿⣿⣿⣿⣿⣿⣿⣷⢕⢷⣿⣟⣿⣿⣿⣿⣿⣿⡇⣸⣿⣿⣿⣿⣿⣿⢿⢿⣿⣿⢸⣿⢿⢟⢝⢕⡼⣡⣴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⢗⠕⢱⢹⣿⡏⢕⢕⣵⣷⣼⣿⢸⣿⣿⣿⢸⣿⣿⣿⣿⣿⣿⣿⣿⣿⡇⢕⣿⣿⢕⣼⣿⣿⣿⣿⣿⣿⣿⣿⢸⣿⣿⣿⢕⡕⣿⣿⣿⣿⣿⣿⣿⣿⣿⣿⣿⣿⣿⣿⣿⣿⣿⣿⣿⣿⣿⡇⢕⢀⢕⢕⢕⢕⢿⣟⣻⣯⣽⣽⣝⣝⣝⡟⢟⢕⢸⣿⢻⣿⣿⣿⣿⣿⣿⢕⢸⣿⣿⣿⣿⣿⡏⢕⢳⣿⣿⢕⢕⣵⢇⢕⢜⣼⡿⢿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⡜⣷⣝⡣⢱⢿⢿⢿⢟⣿⢸⣿⣿⡟⣼⣿⣿⣿⣿⣿⣿⣿⣿⣿⢕⢕⣿⣿⢕⣽⣿⣿⣿⣿⣿⡿⢿⢯⢸⣿⣿⡏⢱⣧⢹⣿⣿⣿⣿⣿⣿⣿⣿⣿⣿⣿⣿⣿⣿⣿⣿⣿⣿⣿⣿⢕⢕⢕⢕⢕⢕⢕⣿⣿⣿⣿⣿⣿⣿⣿⣿⣿⣿⢕⣾⡝⢸⣿⣿⣿⣿⣿⡟⢕⢕⣿⣿⣿⣿⣿⡇⢕⢸⣿⡿⢕⢕⢕⠕⠑⣷⣕⢝⢝⣕⡕⢜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⢸⢻⢿⣷⣧⣵⣕⣕⡕⣿⣿⣿⡇⣿⣿⣿⣿⣿⣿⣿⣿⣿⡿⢕⢕⣿⣿⢕⢽⢟⢟⣝⣱⣵⣵⣾⣧⢸⣿⣿⡇⣵⣎⡸⣿⣿⣿⢸⣿⣿⣿⣿⣿⣿⣿⣿⣿⣿⣿⣿⣿⣿⣿⣿⢕⢕⢱⢕⢕⢕⢱⣿⣿⣿⣿⣿⣿⡿⢿⢿⢿⢟⢕⣿⢇⣿⡟⢿⣿⣿⣿⢕⢕⢕⣿⣿⣿⣿⣿⢕⢕⣾⣿⡇⡅⠁⠀⠀⠀⠝⣿⣷⣜⡻⣿⣿⣷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⡇⢕⢕⢕⢕⢕⢕⢕⢕⢕⢕⢕⢕⢕⢕⢕⢕⢍⢚⠻⢿⣿⣿⣿⢿⣟⣽⣵⢎⠗⢕⣿⣿⣧⢳⢕⢜⢝⢟⢻⢿⢇⣿⣿⣿⢇⣿⣿⣿⣿⣿⣿⣿⢿⣿⡇⢕⡇⢻⣿⢇⣵⣿⣿⣿⣿⣿⣿⣿⣿⢸⣿⣿⡇⣿⣿⣇⢿⣿⣿⡇⣿⣿⣿⣿⣿⣿⣿⣿⣿⣿⣿⣿⣿⣿⢻⣿⡇⢕⢸⢕⢕⢕⢸⡿⠟⢋⣭⣵⣶⡾⠿⠿⠟⠇⢜⠏⠓⠸⡇⠮⠟⢿⡗⢕⢕⢕⣿⣿⣿⣿⡿⢕⣱⣿⡿⣸⡇⠀⠀⠀⠀⠀⠘⢻⣿⣿⣮⡝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⣷⡕⠕⢕⢱⣷⢕⢕⣿⣿⡏⢸⣿⣿⣿⣿⣿⣿⡇⢸⣿⢕⢱⣾⡜⣿⡕⢿⢟⣟⣟⣟⣟⣟⣟⣛⡃⣿⣿⡕⣿⣿⣿⡜⣿⣿⣿⢸⣿⣿⣿⣿⣿⣿⣿⣿⣿⣿⡫⣿⣿⣮⣿⡇⢕⣼⢕⢕⢑⣡⣴⡿⠟⠙⠁⠀⠀⠀⠀⠀⢰⠑⢀⢀⠀⠕⠀⠒⢶⣧⣵⢕⢕⢾⣿⣿⣿⡇⣱⣿⣿⢧⣿⡇⠀⠀⠀⠀⠀⠀⢱⢜⢻⢿⣿⣧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⣽⣿⣯⡽⣹⣿⣷⣿⢱⢿⣿⣵⡿⣹⣿⣿⣿⡇⢕⢕⣎⢿⣿⣿⣿⣿⣿⣮⣵⢕⢕⢕⢕⢕⢕⢕⢕⢕⢕⢕⢕⢕⢕⢟⢟⢙⢅⢔⢕⢕⢕⢕⢻⣿⣿⡿⠟⠛⠙⢀⣴⠁⠑⠕⠕⢸⣿⡿⢱⢸⣿⣿⣿⣿⣿⣿⡇⢜⡏⢕⣼⣿⣧⢹⡇⠟⠛⠛⠛⠛⠛⠛⠛⠛⠓⠸⣿⡇⣦⣌⡙⠳⡹⣿⣿⣇⢿⣿⣿⡟⣿⣿⣿⣿⣿⣿⡏⢾⣿⣼⢹⡇⢕⣿⢕⠕⣸⠟⠙⠀⠀⠀⠀⠀⠀⠀⠀⠀⠀⠀⢹⣷⣷⣦⣄⠀⠀⠈⢝⢕⢕⢇⣿⣿⢿⢕⣸⣿⡏⠾⢿⠇⠀⠀⠀⠀⠀⠀⠀⢣⡕⢕⢝⢻⣿⣦⡄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⠁⠀⠀⠀⣠⣾⢏⠀⠀⠀⠀⢸⣿⠇⡿⢸⣿⣿⣿⣿⣿⣿⣷⢕⢇⢕⢋⢍⠄⠁⢣⠀⢀⢀⠀⠀⠀⠀⠀⠀⠀⠀⢻⡇⠈⠙⢿⣷⣵⡜⣿⣿⡜⢿⣿⣿⡜⢿⣿⣿⣿⣿⣿⣇⢿⣿⡸⡇⢱⣿⢕⡱⠑⢀⣰⣷⡶⠀⠀⠀⠀⠀⢀⠀⠀⠀⢸⣿⣿⣿⣿⢄⢀⣴⡟⡕⢕⢱⣿⡟⡎⢕⣿⡟⢕⢕⢕⠁⠀⠀⠀⠀⠀⠀⠀⠁⢿⣧⡕⢕⢜⢟⢿⣧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⠀⠀⢀⣵⣿⡟⠀⠀⠀⠀⠀⢸⡟⠀⠕⣾⣿⣿⣿⣿⣿⣿⣿⢕⢕⢕⠕⠁⠀⢄⣔⡇⢻⣇⣴⣦⡤⠀⠀⠀⠀⠀⠀⠳⢀⠀⢀⠘⢿⣿⣎⢻⡿⡕⢝⢿⣿⡌⣿⣿⣿⣿⣿⣿⡕⣻⡇⢕⣼⣏⡕⢕⣰⣮⠈⠁⠀⢔⢀⠀⠀⠀⠕⠀⢔⠀⢸⣿⣿⣿⢇⣵⣿⣿⣇⣷⣣⣼⣿⢳⢕⢱⡿⢕⢕⢕⢕⠀⠀⠀⠀⠀⠀⠀⠀⠀⠜⣿⣿⣧⡕⢑⢕⢝⢿⣦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⠀⠀⢄⣾⣿⡿⠑⠀⠀⠀⠀⠀⢸⡇⠀⠀⣿⣿⣿⣿⣿⣿⣿⣿⡇⢕⢔⢀⠀⠀⢿⣿⣿⣿⡏⠉⠉⠀⠀⢔⠀⠀⠀⢄⠀⢁⠀⢸⣦⡕⢽⣿⣿⣧⣿⣼⣮⣝⣷⣕⢿⣯⡟⢿⣿⣿⡜⢇⢱⣿⣿⣟⣼⣿⣿⠀⠀⢄⠀⠁⠕⠀⠀⠀⢕⢕⠀⣼⣿⣿⣿⣾⣿⣿⡿⢹⣿⣿⣿⡇⢕⢕⡞⣱⡇⢕⢕⡇⠀⠀⠀⠀⠀⠀⠀⠀⠀⠀⢜⢿⣿⣿⣕⢄⠑⠕⢜⢻⣆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⠀⠀⢠⣿⣿⢏⢕⠀⠀⠀⠀⠀⠀⢸⠅⢔⢔⣿⣿⣿⣿⣿⡿⣿⣿⡇⢕⢕⢕⢕⢔⢜⣿⣿⣿⣷⠀⢕⢄⠀⠕⠀⢔⢀⠑⠀⢕⠀⢸⣿⣿⣮⣿⣿⣿⣿⣿⣿⣿⣿⣿⣷⣿⣿⣷⣿⣿⣿⣿⣿⣿⣿⣿⣿⣿⣿⣇⠐⢕⡱⢄⢀⣄⣴⢅⢕⢑⣷⣿⣿⣿⣿⣿⣿⣿⢇⣿⣿⣿⢟⢕⢕⢞⣼⣿⣿⢕⢕⢕⢀⠀⠀⠀⠀⠀⠀⠀⢀⢀⢕⢜⢻⣿⣿⣷⡔⢔⢕⢕⢜⢷⡄⢀⢁⢑⢑⢑⣑⣑⣕⣕⣵⣥⣶⣾⣿⣿⣿⣿⣿⣿⣿⣿⣿⣿⣿⣿⣿⣿⣿⣿⣿⣿⣿⣿⣿⣿⣿⣿⣿⣿⣿⣿⣿⣿⣿⣿⣿⣿⣿⣿⣿⠀</a:t>
            </a:r>
            <a:br/>
            <a:r>
              <a:t>⢕⢕⢕⢕⢸⣿⢟⢫⢕⢕⢕⢕⢕⢕⢕⢕⢕⢇⡇⢕⢽⣿⣿⡇⠁⢕⢕⢕⢕⢕⢕⢕⢕⢕⢔⠕⢕⢕⢕⢔⢔⢄⢀⢀⢀⠀⠀⠀⠀⠀⠀⠀⠀⠀⠀⠀⠀⠀⠀⣰⣿⡟⢕⢕⡑⠀⠀⠀⠀⠀⠀⠘⢕⠕⢕⢸⣿⡇⢝⣿⡇⣿⣿⢇⢕⢕⢕⢱⣾⣷⣼⣿⣿⣿⣇⠁⢕⢕⠀⢀⠁⠁⢀⢕⢱⣵⣼⣿⣿⣿⣿⣿⣿⣿⣿⣿⣿⣿⣿⣿⣿⣿⣿⣿⣿⣿⣿⣿⣿⣿⣿⣿⣿⣿⣿⣧⡞⠕⢜⢿⣿⡏⠑⣡⣾⣿⣿⣿⣿⣿⣿⣿⡿⣸⣿⣿⣟⢇⢕⢜⣾⣿⣿⣿⡇⢕⣷⣵⣄⣀⡀⠀⠀⢀⢄⢕⡕⢕⢕⢕⢹⣿⣿⣿⣇⢕⢕⢕⢕⢝⣧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⠀⣰⣿⢏⢕⢕⣱⠕⠀⠀⠀⠀⠀⠀⠀⠕⠀⢕⢜⣿⡇⢸⣾⡕⢹⣿⢕⢕⢕⢕⢱⣿⣿⣿⣿⣿⣿⣿⣧⡥⠕⠔⢷⣷⣷⡇⢕⠑⣰⣿⣿⣿⣿⣿⣿⣿⣿⣿⣿⣿⣿⣿⣿⣿⣿⣿⣿⣿⣿⣿⣿⣿⣿⣿⣿⣿⣿⣿⣿⣿⣷⣴⣜⣟⣯⣷⢿⢟⢫⣼⣿⣿⣿⣿⣿⢳⣿⣿⢟⡜⢱⢕⢕⢜⣿⣿⣿⣿⡕⢜⢟⢿⠿⢿⣿⣿⣿⡷⠷⠕⠑⠑⠑⠑⠘⠛⠛⠛⠃⠑⠑⠑⠕⠜⢳⡜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⠀⠀⠑⠋⠑⠁⠁⠁⠁⠀⠀⠀⠀⠀⠀⠀⠀⠀⠀⠑⢕⢻⣇⢸⣝⡱⢕⢻⡇⢕⢕⢕⢕⢻⣿⣿⣿⣿⣿⣿⣿⣿⣧⣄⢕⣿⣯⢕⣠⣾⣿⣿⣿⣿⣿⣿⣿⣿⣿⣿⣿⣿⣿⣿⣿⣿⣿⣿⣿⣿⣿⣿⣿⣿⣿⣿⣿⣿⣿⣿⣿⣿⣽⣝⣉⣉⣅⣕⣕⣷⣷⣿⣿⣿⣿⣿⢏⣾⣿⢏⡱⢕⢕⢕⢕⢕⢻⣿⣿⣿⣧⢳⣦⣕⢑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⠘⢿⠣⢹⣿⣷⣷⡕⢕⢕⢕⢕⢸⣿⣿⣿⣿⣿⣿⡮⢝⢟⢟⢿⠷⠿⠟⢟⣻⣿⣿⣿⣿⣿⣿⣿⣿⣿⣿⣿⣿⣿⣿⣿⣿⣿⣿⣿⣿⣿⣿⣿⣿⣿⣿⣿⣿⣿⣿⣿⣿⣿⣿⣿⣿⣿⣿⣿⣿⣿⣿⣿⣿⣿⡏⣼⡿⢇⢱⢕⢱⢕⢕⢕⢕⢕⢿⣿⣿⣿⡎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⢀⠀⠀⠀⠀⠀⠀⠀⠀⠀⠀⠀⠀⠀⠈⠄⠀⢝⢿⣿⣿⡕⢕⢕⢕⢕⢹⣿⣿⣿⣿⣿⣿⣿⣿⣤⣶⣶⣷⣿⣿⣿⣿⣿⣿⣿⣿⣿⣿⣿⣿⣿⣿⣿⣿⣿⣿⣿⣿⣿⣿⣿⣿⣿⣿⣿⣿⣿⣿⣿⣿⣿⣿⣿⣿⣿⣿⣿⣿⣿⣿⣿⣿⣿⣿⣿⡟⣸⢟⢕⢱⢕⢇⢕⢕⢕⢕⢜⡇⢜⣿⣿⡿⠋⠀⠀⠀⠀⠀⠀⠀⠀⠀⠀⠀⠀⠀⠀⠀⢀⠀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⡯⠁⠀⠀⠀⠀⠀⠀⠀⢀⠔⠀⠀⠀⠀⠀⢄⠕⠀⠀⢄⠀⠀⠀⠀⠀⠀⠀⠀⠀⠀⠀⠀⠀⠀⠀⠪⡻⣿⣿⡕⡕⢕⢕⢕⢹⣿⣿⣿⣿⣿⣿⣿⣿⣿⣿⣿⣿⣿⣿⣿⣿⣿⣿⣿⣿⣿⣿⣿⣿⣿⣿⣿⣿⣿⣿⣿⣿⣿⣿⣿⣿⣿⣿⣿⣿⣿⣿⣿⣿⣿⣿⣿⣿⣿⣿⣿⣿⣿⣿⣿⣿⣿⡟⣵⡏⢱⡣⢱⣇⡸⢕⢕⢕⢕⢕⢕⡇⠝⠋⠀⠀⠀⠀⠀⠀⠀⠀⠀⠀⠀⠀⠀⠀⠀⠀⠀⠑⠀⠀⠀⠑⢄⢀⠀⠀⠀⠑⢔⢄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⠁⠀⠀⠀⠁⠀⠀⠀⠀⠀⠀⠀⠀⠀⠀⠀⠀⠀⠀⠀⠀⠈⠑⢝⢷⡕⢕⢕⢕⢕⢻⣿⣿⣿⣿⣿⣿⣿⣿⣿⣿⣿⣿⣿⣿⣿⣿⣿⣿⣿⣿⣿⣿⣿⣿⣿⣿⣿⣿⣿⣿⣿⣿⣿⣿⣿⣿⣿⣿⣿⣿⣿⣿⣿⣿⣿⣿⣿⣿⣿⣿⣿⣿⣿⣿⣿⣟⣼⡿⢕⡾⢕⣸⣳⢇⢕⢕⢕⢕⢕⢕⠁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⡏⠀⠀⠀⠀⢀⢔⠑⠀⠀⠀⠀⢄⠕⠁⠀⠀⠀⠀⠀⠀⠀⠀⠀⠀⠀⠀⠀⠀⠀⠀⠀⠀⠀⠀⠀⠀⠀⠀⠀⠙⣾⡕⢕⢕⢕⢕⢿⣿⣿⣿⣿⣿⣿⣿⣿⣿⣿⣿⣿⣿⣿⣿⣿⣿⣿⣿⣿⣿⣿⣿⣿⣿⣿⣿⣿⡟⣿⣿⣿⣿⣿⣿⣿⣿⣿⣿⣿⣿⣿⣿⣿⣿⣿⣿⣿⣿⣿⣿⣿⣿⣯⣾⡿⢕⡜⢕⢕⣵⡏⢕⢕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⢄⢀⠀⠀⠀⠀⠀⠀⠀⠀⠀⠀⠀⠀⠀⠀⠀⠀⠀⠀⠀⠀⠀⠀⠀⠀⠀⠀⠘⣷⡕⢕⢕⢕⢜⢻⣿⣿⣿⣿⣿⣿⣿⣿⣿⣿⣿⣿⣿⣿⣿⣿⣿⣿⣿⣿⣿⣿⣿⣿⣿⣿⣿⣿⣿⣿⣿⣿⣿⣿⣿⣿⣿⣿⣿⣿⣿⣿⣿⣿⣿⣿⣿⣿⣿⣿⣿⣿⣿⡿⢱⢎⢕⢕⢸⣿⢇⢕⢕⢕⠕⠀⠀⠀⠀⠀⠀⠀⠀⠀⠀⠀⠀⠀⠀⠀⠀⠀⠀⠀⠀⠀⠀⠀⠀⠀⠀⢀⢄⢔⠕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⠁⠑⠕⠔⢔⢄⢄⢀⠀⠀⠀⠀⠀⠀⠀⠀⠀⠀⠀⠀⠀⠀⠀⠀⠀⠀⠀⠀⠀⠈⢻⣇⢱⡕⢕⢕⢹⣿⣿⣿⣿⣿⣿⣿⣿⣿⣿⣿⣿⣿⣿⣿⣿⣿⣿⣿⣿⣿⣿⣿⣿⣿⣿⣿⣿⣿⣿⣿⣿⣿⣿⣿⣿⣿⣿⣿⣿⣿⣿⣿⣿⣿⣿⣿⣿⣿⣿⣿⢟⢕⢔⢕⢕⢕⣼⡟⢕⢕⢕⠁⠀⠀⠀⠀⠀⠀⠀⠀⠀⠀⠀⠀⠀⠀⠀⠀⠀⠀⠀⠐⠀⠀⠀⠀⢄⢔⠕⠑⠁⠀⠀⠀⠀⠀⠀⠀⢀⠀⠁⠀⢀⠁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⠹⣧⡕⢕⢕⢕⢝⢿⣿⣿⣿⣿⣿⣿⣿⣿⣿⣿⣿⣿⣿⣿⣿⣿⣿⣿⣿⣿⣿⣿⣿⣿⣿⣿⣿⣿⣿⣿⣿⣿⣿⣿⣿⣿⣿⣿⣿⣿⣿⣿⣿⣿⣿⣿⣿⡿⠋⠑⢑⢕⢕⢕⢕⣿⠑⠁⠑⠀⠀⠀⠀⠀⠀⠀⠀⢀⠀⠀⠀⠀⠀⠀⠀⠀⠀⠀⠀⠀⠀⠀⢀⢄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⠀⠁⠀⠁⠁⠑⠐⠄⢄⠀⠀⠀⠀⠀⠀⠀⠑⢕⠀⠀⠀⠀⠀⠀⠀⠀⠀⠀⠀⠀⠄⠄⠐⠀⠀⠀⠀⠀⠈⠻⣧⡣⡕⢕⢕⢝⢿⣿⣿⣿⣿⣿⣿⣿⣿⣿⣿⣿⣿⣿⣿⣿⣿⢿⣿⣿⣿⣿⡿⢿⢿⢿⢿⢿⢿⣿⢟⣽⣿⣿⣿⣿⣿⣿⣿⣿⣿⣿⣿⣿⢟⠝⠐⠑⠑⢑⢕⢕⢕⢸⡏⠕⠆⠀⠀⠀⠀⠀⢀⢀⢀⢀⠀⠁⠁⠀⠀⠀⠀⠀⠀⠀⠀⠀⠀⢀⢔⢕⠁⠀⠀⠀⠀⠀⠀⠐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⠀⠁⠁⠁⠁⠀⠀⠈⠻⣧⡱⡕⢕⢕⢝⢿⣿⣿⣿⣿⣿⣿⣿⣿⣿⣿⣿⣿⣿⣿⣷⣽⣗⡗⢿⢿⢿⢿⢟⢛⣏⣽⣷⣿⣿⣿⣿⣿⣿⣿⣿⣿⣿⣿⠟⠋⠁⠀⠀⠀⠀⠀⠀⢕⢕⢕⣿⠑⠀⠀⠀⠀⠀⠀⠀⢀⢀⢀⢀⠀⠀⠀⠀⠀⠀⢀⠁⠄⢀⠀⠀⢄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⣀⠀⠔⠐⠐⠑⠑⠑⠑⠑⠀⠀⠀⠈⢝⢮⡣⡕⢕⢕⢕⢝⠟⢿⣿⣿⣿⣿⣿⣿⣿⣿⣿⣿⣿⣿⣿⣿⣿⣿⣿⣿⣿⣿⣿⣿⣿⣿⣿⣿⣿⣿⣿⣿⡿⠟⠙⠁⠀⠀⠀⠀⠀⠀⠀⠀⠀⢕⢕⢕⡏⠀⠀⠀⠀⠀⠀⠁⠁⠁⠁⠁⠁⠁⠁⠑⠐⠔⢄⠀⠁⠄⠀⠀⠀⠀⠀⠀⠀⠀⠀⠀⠀⠀⠀⠀⠀⠀⠀⠀⠀⠀⠀⠀⠀⠀⠀⠀⠀⠀⠀⠀⠀⠀⠘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⢾⣿⣿⠀⠀⠀⠀⠀⠀⠀⠀⠀⠀⠀⠀⠀⠘⣷⡝⢻⣇⢕⢕⢕⢔⢄⠀⠉⠙⠻⢿⣿⣿⣿⣿⣿⣿⣿⣿⣿⣿⣿⣿⣿⣿⣿⣿⣿⣿⣿⣿⣿⡿⠟⠋⠁⠀⠀⠀⠀⠀⠀⠀⠀⠀⠀⠀⠀⠀⢕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⠀⠻⠇⢕⢕⢝⢳⣵⡕⢕⢕⢄⠀⠀⠀⠀⠈⠙⣟⡿⢿⣿⣿⣿⣿⣿⣿⣿⣿⣿⣿⣿⣿⠿⠛⠉⠀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⣔⠀⠀⠀⠀⠀⠀⠀⠀⠀⠀⠀⠀⠀⠀⠀⠀⠀⠁⠀⠉⠑⠑⠑⠕⠔⠀⠀⠀⠀⠸⠿⠷⠷⠽⠝⠻⠿⠿⠿⠿⠿⠟⠙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⢕⠀⠀⠀⠀⠀⠀⠀⠀⠀⠀⠀⠀⠀⠀⠀⠀⠀⠀⠀⠀⠀⠀⠀⠀⠀⠀⠀⠀⠀⠀⠀⠀⠀⠀⠀⠀⠀⠀⠁⢹⣿⣿⣆⠀⠀⠀⠀⠀⠀⠀⠀⠀⠀⠀⠀⠀⠀⠀⠀⠀⠀⠀⠀⠀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⠝⣿⣿⣧⡀⠀⠀⠀⠀⠀⠀⠀⠀⠀⠀⠀⠀⠀⠀⠀⠀⠀⠀⠀⢕⢉⠓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⣕⢵⣕⢵⢗⢸⢕⡞⢕⢕⢕⢕⢕⢕⢕⢕⢕⢕⢕⢕⢕⢕⡇⢕⠀⠀⠀⠀⠀⠀⠀⠀⠀⠀⠀⠀⠀⠀⠀⠀⠀⠀⠀⠀⠀⠀⠀⠀⠀⠀⠀⠀⠀⠀⠀⠀⠀⠀⠀⠀⠀⠀⠀⠀⠀⠀⠀⠘⢿⣿⣷⡄⠀⠀⠀⠀⠀⠀⠀⠀⠀⠀⠀⠀⠀⠀⠀⠀⢄⢕⢕⢕⠀⠀⠀⠈⠙⠲⢤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⠐⠀⠀⠀⠀⠀⠀⠀⠀⠀⠀⠀⠀⠀⢀⢐⢄⢀⢀⢀⢀⢀⣄⣄⣤⣴⣴⣴⣶⣦⣄⡀⠀⠀⠀⠀⠀⠀⠀⠀⠀⠀⠀⠀⠀⠘⢿⣿⣿⣆⠀⠀⠀⠀⠀⠀⠀⠀⠀⠀⠀⠀⠀⠀⠀⢕⢕⢕⢕⠀⠀⠀⠀⠀⠁⠑⠜⠝⢳⢴⣄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⢕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⢔⢕⣱⣵⣷⣷⣿⣿⣿⣿⣿⣿⣿⣿⣿⣿⣿⣿⣿⣷⣦⣤⡀⠀⠀⠀⠀⠀⠀⠀⠀⠀⠀⠘⢿⣿⣿⣧⠀⠀⠀⠀⠀⠀⠀⠀⠀⠀⠀⠀⠀⠀⢕⢕⡕⠁⠀⠀⠀⠀⠀⠀⠀⠀⠀⠀⠁⠘⠙⠗⠔⠀⠀⠀⠀⠀⠀⠀⠀⠀⠀⠀⠀⠀⠀⠀⠀⠀⠀⠀⠀⠀⠀⠀⠀⠀⠀⠀⠀⠀⠀⠀⠀⠀⠀⠀⠀⠀⠀⠀⠀⠀⠀⠀⠀⠀⠀⠀⠀⠀⠀⠀⠀⠀⠀⠀⠀⠀⠀⠀⠀⠀⠀⠀⠀⠀⠀⠀⠀⠀⠀⠀⠀⠐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⢏⣵⢕⡇⠀⠀⠀⠀⠀⠀⠀⠀⠀⠀⠀⠀⢕⣾⣿⣿⣿⣿⣿⣿⣿⣿⣿⢿⣟⣽⣷⣿⣿⣿⣿⣿⣿⣿⣿⣷⣄⢀⠀⠀⠀⠀⠀⠀⠀⠀⠁⢻⣿⣿⣧⠀⠀⠀⠀⠀⠀⠀⠀⠀⠀⠀⠀⢕⢕⢕⢷⠀⠀⠀⠀⠀⠀⠀⠀⠀⢀⠀⠀⢀⢕⠀⠀⢀⣀⣀⣄⣄⣄⣄⣤⣤⣤⣤⣤⣤⣴⣴⣴⣴⣶⣶⣶⣶⣶⣶⣦⣤⣄⡀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⢟⢟⢟⠟⠟⢝⣫⣷⣿⣿⣿⣿⣿⣿⣿⣿⣿⣿⣿⣿⣿⣿⣿⣦⣄⣀⠀⠀⠀⠀⠀⠀⠁⢻⣿⣿⣧⣴⣴⣴⣴⣴⣴⣴⣴⢔⠀⠀⢕⢎⠕⢇⢸⣿⣿⣿⣿⣿⣿⣿⣿⣿⢀⠀⢕⢕⢄⠀⢿⢿⢿⢿⢿⢿⠿⠟⠟⠻⠟⠟⠟⠟⠟⠟⠟⠟⠟⠛⠛⠋⠙⠋⠙⠟⢿⢿⣿⣷⣦⣤⣄⡀⢀⠀⠀⠀⠀⠀⠀⠀⠀⠀⠀⠀⠀⠀⠀⠀⠀⠀⠀⠀⠀⠀⠀⠀⠀⠀⠀⠀⠀⠀⠀⠀⠀⠀⠀⠀⠀⠀⠀⠀⠀⠀⠀⠀⠀⠀⠀⠀⠀⠀⠀⠀⠀⠜⠗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⣰⣾⣿⣿⣿⣿⣿⣿⣿⣿⣿⣿⣿⣿⣿⣿⣿⣿⣿⣿⣿⣿⡕⠀⠀⠀⠀⠀⠀⠁⢻⢿⣿⣿⡿⢿⢿⢿⢿⢟⠟⠕⠀⠀⠁⠀⠀⠁⠑⢅⠑⠈⠁⠁⠁⠁⠁⠁⠀⠀⢕⢕⢕⠀⠀⠀⠀⠀⠀⠀⠀⠀⠀⠀⠀⠀⠀⠀⠀⠀⠀⠀⠀⠀⠀⠀⠀⠀⠀⠀⠀⠁⠘⠙⠻⢿⣿⣿⣿⣷⣶⣴⣤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⡇⢕⢕⣼⣿⣿⣿⣿⣿⡿⣫⣿⣿⣿⣿⣿⣿⣿⣿⣿⣿⣿⣿⣿⣿⣿⠇⠀⠀⠀⠀⠀⠀⠀⠀⠁⠁⠁⠀⠀⠀⠀⠀⠀⠀⠀⠀⠀⠀⠀⠀⠀⠀⠁⠕⢆⡀⠀⠀⠀⠀⠀⠀⢔⢕⢕⢕⠀⠀⠀⠀⠀⠀⠀⠀⠀⠀⠀⠀⠀⠀⠀⠀⠀⠀⠀⠀⠀⠀⠀⠀⠀⠀⠀⠀⠀⠀⠀⠀⠀⠁⠙⠙⠻⢿⣿⣿⣿⣿⣿⣷⣴⣔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⢃⣱⣿⣿⣿⣿⣿⡟⣹⣾⣿⣿⣿⣿⣿⣿⣿⣿⣿⣿⣿⣿⣿⣿⣿⣿⠀⠀⠀⠀⠀⠀⠀⠀⠀⠀⠀⠀⠀⠀⠀⠀⠀⠀⠀⠀⠀⠀⠀⠀⠀⠀⠀⠀⠀⠁⠜⢆⢀⠀⠀⠀⠀⢕⢕⢕⠁⠀⠀⠀⠀⠀⠀⠀⠀⠀⠀⠀⠀⠀⠀⠀⠀⠀⠀⠀⠀⠀⠀⠀⠀⠀⠀⠀⠀⠀⠀⠀⠀⠀⠀⠀⠀⠀⠀⠁⠙⠛⠻⢿⣿⣿⣿⡕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⢿⢏⣾⣿⣿⣿⣿⣿⣿⣿⣿⣿⣿⣿⣿⣿⣿⣿⣿⣿⡇⠀⠀⠀⠀⠀⠀⠀⠀⠀⠀⠀⠀⠀⠀⠀⠀⠀⠀⠀⠀⠀⠀⠀⠀⠀⠀⠀⠀⠀⠀⠀⢅⢕⢕⢰⢀⠀⢕⢕⢕⠀⠀⠀⠀⠀⠀⠀⠀⠀⠀⠀⠀⠀⠀⠀⠀⠀⠀⠀⠀⠀⠀⠀⠀⠀⠀⠀⠀⠀⠀⠀⠀⠀⢀⢀⢀⢀⢀⢀⢀⢀⢀⣀⢀⢁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⢕⢕⣼⣿⣿⣿⣿⣿⣿⣿⣿⣿⣿⣿⣿⣿⣿⣿⣿⣿⣿⣿⣔⠀⠀⠀⠀⠀⠀⠀⠀⠀⠀⠀⠀⠀⠀⠀⠀⠀⠀⠀⠀⠀⠀⠀⠀⠀⠀⠀⠀⠀⠀⠀⠑⠕⢕⠁⢕⢕⢕⢕⠀⠀⠀⠀⠀⠀⠀⠀⠀⠀⠀⠀⠀⠀⠀⠀⠀⠀⠀⠀⠀⠀⠀⠀⢀⢄⠔⠑⠑⠑⠑⠜⠝⠓⠛⠟⠟⠟⠟⢟⢟⢻⢿⢿⢿⢿⢿⢷⢕⢕⢕⠕⠕⠕⠕⠑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⠑⠑⠑⠛⠛⠛⠛⠛⠛⠛⠙⠛⠛⠛⠛⠛⠛⠛⠛⠛⠛⠛⠛⠛⠓⠀⠀⠀⠀⠀⠀⠀⠀⠀⠀⠀⠀⠀⠀⠀⠀⠀⠀⠀⠀⠀⠀⠀⠀⠀⠀⠀⠀⠀⠀⠀⠀⠁⠀⠑⠑⠑⠑⠀⠀⠀⠀⠀⠀⠀⠀⠀⠀⠀⠀⠀⠀⠀⠀⠀⠀⠀⠀⠀⠀⠐⠃⠑⠀⠀⠀⠀⠀⠀⠀⠀⠀⠀⠀⠀⠀⠀⠀⠀⠀⠀⠀⠀⠀⠀⠀⠀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⡿⢟⢝⢝⢝⢝⢝⢝⢝⢕⢕⢕⢕⢕⢕⢕⢕⢕⢕⢕⢜⢕⢕⢕⢕⢕⢕⢕⢕⢕⢕⢕⢕⢕⢕⢕⢕⢕⢕⢕⢕⢕⢕⢕⢕⢕⢕⢕⢕⢕⢕⢕⢕⢕⢕⢕⢕⢕⢕⢕⢕⢕⢕⢕⢕⢕⢕⢕⢕⢕⢕⢕⢕⢕⢕⢕⢕⢕⢕⢕⢕⢕⢕⢕⢕⢕⢕⢕⢕⢜⢳⢕⢕⢕⢕⢕⢕⢕⢕⢕⢕⢕⢕⢕⢕⢕⢕⢕⢕⢕⢕⢕⢕⢕⢕⢕⢕⢕⢕⢕⢕⢕⢕⢕⢕⢕⢕⢕⢕⢕⢕⢕⢕⢕⢕⢜⢇⢕⢕⢕⢕⢕⢕⢿⡇⢕⢕⢕⢕⢿⣿⡇⢕⢜⢞⣿⣕⣿⣿⣿⢟⣿⣿⣿⣿⢟⣿⣿⣿⣿⣿⣿⡏⢕⢕⢕⢕⢱⣿⣿⣿⣿⡟⢕⢸⣿⣷⡕⢜⢿⣿⣏⢕⢕⢸⢿⡟⢕⢸⣿⢟⢜⢕⢕⢕⢕⢕⢕⣸⣿⣿⣿⣇⡿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⣇⢕⢕⢕⢕⢜⣿⡇⢕⢕⣹⣿⣿⣿⡫⢕⢜⣿⡿⢟⣵⣿⣿⣿⣿⣿⣿⣿⣷⣷⣷⣵⣵⣾⣿⣿⣿⣏⡕⢕⢕⢸⣿⣿⡕⢜⣿⣿⢕⢱⢇⡜⢕⢱⣿⢏⢕⢕⢕⢕⢕⢕⢕⣼⣿⣿⣿⣿⣿⣷⣷⣵⣕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⢕⢕⢕⢕⢕⢕⢕⢕⢕⢕⢕⢕⢕⢕⢕⢕⢕⢕⢕⢕⢕⢕⢕⢕⢕⢕⢕⢕⢕⢕⢕⢕⢕⢕⢕⢕⢕⢕⢕⢕⢕⢕⢕⢕⢕⢕⢕⢕⢕⣿⢕⢕⢕⢕⢜⣿⣧⢱⣿⣿⡿⢏⢎⢕⢕⢱⢟⣵⣿⣿⣿⣿⣿⣿⣿⣽⣽⣽⣿⣿⣿⣟⣿⣿⣿⣿⣿⣿⣷⣷⣾⣿⡿⢕⣸⣿⡿⢱⢕⢕⢕⣱⣿⢏⢕⣱⣵⣵⣵⣵⣾⣿⣿⣿⣿⣿⣯⣽⣿⣿⣻⢿⣿⣷⣵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⢧⣕⢕⢕⢕⢕⢕⢕⢕⢕⢕⢕⢕⢕⢕⢕⢕⢕⢕⢕⢣⣕⢕⢕⢕⢕⢕⢕⢕⢕⢕⢕⢕⢕⢕⢕⢕⢕⢕⢕⢕⢕⢕⢕⢕⢕⢕⢕⢕⢕⢕⢕⢕⢕⢕⢕⢕⢕⢕⢕⢕⢕⢕⢕⢕⢕⢕⢕⢕⢕⢕⢕⢕⢕⢕⢕⢕⢹⡇⢕⢕⢕⢕⣿⣿⣿⣿⢏⢕⢕⢕⢕⢕⣵⣿⣿⣷⣿⣿⣿⣿⣿⣿⣿⣿⣿⣿⣿⣿⣿⣿⣿⣿⣿⣷⣾⣽⣽⣟⢟⢕⣱⣿⣿⣕⣕⢵⢕⢱⣿⢏⢕⣾⣿⣟⣟⣟⣟⣟⣿⣿⣿⣿⣿⣿⣿⡿⢿⢿⣟⣿⢟⢿⣿⡇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⢷⣵⡕⢕⢕⢕⢕⢕⢕⢕⢕⢕⢕⢕⢕⢕⢕⢕⢕⢜⢧⣕⢕⢕⢕⢕⢕⢕⢕⢕⢕⢕⢕⢕⢕⢕⢕⢕⢕⢕⢕⢕⢕⢕⢕⢕⢕⢕⢕⢕⢕⢕⢕⢕⢕⢕⢕⢕⢕⢕⢕⢕⢕⢕⢕⢕⢕⢕⢕⢕⢕⢕⢕⢕⢕⢜⣧⢕⢕⣵⣾⣿⣿⣿⢕⢕⢕⢕⢕⣱⣫⣿⣿⣿⣿⣿⣿⣿⣿⣿⡿⢿⣟⣟⣯⣽⣽⣿⣿⣿⣿⣿⣷⣷⣷⣏⣱⣵⣵⣏⣝⢻⢿⣿⣿⣵⣿⡿⢕⢕⢻⣿⣯⢿⣿⣿⣿⣿⣿⣿⣿⢿⢏⣱⣵⣿⣿⣿⣿⣵⡼⣿⣷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⢝⢿⣷⣕⢝⣧⡕⢕⢕⢕⢕⢕⢕⢕⢕⢕⢕⢕⢕⢕⢝⢷⣕⢕⢕⢕⢕⢕⢕⢕⢕⢕⢕⢕⢕⢕⢕⢕⢕⢕⢕⢕⢕⢕⢕⢕⢕⢕⢕⢕⢕⢕⢕⢕⢕⢕⢕⢕⢕⢕⢕⢕⢕⢕⢕⢕⢕⢕⢕⢕⢕⢕⢕⢕⢕⣿⣷⣿⡿⣻⣿⣿⣷⢕⢕⢕⢕⣵⣿⣿⣿⣿⣿⣿⣿⣿⣿⣷⣾⣿⣿⣿⣿⣿⣿⣿⣿⣿⣿⣿⣿⣿⣿⣿⣿⣿⣿⣿⣿⣿⣿⣷⣯⣝⣿⣿⣿⣧⣕⣼⣿⣿⣿⣿⣿⣿⣿⡿⢏⣱⣾⣿⣿⣿⣿⣿⣿⣿⣿⣧⢿⣿⣧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⢝⢿⣷⣜⡹⢧⣕⢕⢕⢕⢕⢕⢕⢕⢕⢕⢕⢕⢕⢜⢹⣷⣕⢕⢕⢕⢕⢜⢕⢕⢕⢕⢕⢕⢕⢕⢕⢕⢕⢕⢕⢕⢕⢕⢕⢕⢕⢕⢕⢕⢕⢕⢕⢕⢕⢕⢕⢕⢕⢕⢕⢕⢕⢕⢕⢕⢕⢕⢕⢕⣱⣵⣾⣿⣟⣽⣾⣿⣿⣿⣿⡕⣧⡕⢱⣿⣿⣿⣿⣿⣿⣿⣿⣿⣿⣿⣿⣿⣿⣿⣿⣿⣿⣿⣿⣿⣿⣿⣿⣿⣿⣿⣿⣿⣿⣿⣿⣿⡿⢿⣿⣿⣟⢎⢝⢿⣿⣿⢟⣿⣿⣿⣿⣿⢏⢱⣾⣿⣿⣿⣿⣿⣿⣿⣿⣿⣿⣿⢜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⢻⢿⣮⡝⢷⣕⡕⢕⢕⢕⢕⢕⢕⢕⢕⢕⢕⢕⢕⢻⣧⡕⢕⢕⢕⢕⢕⢕⢕⢕⢕⢕⢕⢕⢕⢕⢕⢕⢕⢕⢕⢕⢕⢕⢕⢕⢕⢕⢕⢕⢕⢕⢕⢕⢕⢕⢕⢕⢕⢕⢕⢕⢕⢕⢱⣵⣾⣿⢟⣯⣷⣿⣿⣿⣿⣿⣿⣿⣿⣜⢇⢸⣿⣿⣿⣿⣿⣿⣿⣿⣿⣿⣿⣿⣿⣿⣿⣿⣿⣿⣿⣿⣿⣿⣿⣿⣿⣿⣿⣿⣿⣿⣿⣿⣿⣟⣳⣿⡿⢕⢕⢕⢕⢜⢻⣧⢜⢿⡧⡿⢕⢱⢇⢕⢝⣿⣿⣿⣿⣿⣿⣿⣿⣿⡟⢕⢕⢜⢿⣿⣧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⢝⢿⣧⣜⢱⢕⢕⢕⢕⢕⢕⢕⢕⢕⢕⢕⢕⢕⢜⢻⢵⡕⢕⢕⢕⢜⢕⡕⢕⢕⢕⢕⢕⢕⢕⢕⢕⢕⢕⢕⢕⢕⢕⢕⢕⢕⢕⢕⢕⢕⢕⢕⢕⢕⢕⢕⢕⢕⢕⢕⢕⣵⣿⡿⣟⣵⣿⣿⣿⣿⣿⣿⣿⣿⣿⣿⣿⣿⣿⣧⣿⣿⣿⣿⣿⣿⣿⣿⣿⣿⣿⣿⣿⣿⣿⣿⣿⣿⣿⣿⣿⣽⣝⢟⢟⢿⣿⢿⢟⢏⢿⢟⢟⢻⣿⡿⢕⢕⢕⢕⢕⢕⣼⡿⢇⢕⢕⢕⢕⢕⢕⢕⢕⢜⢻⢿⣿⣿⣿⢿⢿⢏⢕⢕⢕⣕⣱⣿⣿⢇⢕⢕⢕⢕⢕⢕⢕⢕⢕⢕⢕⢕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⢜⢻⢷⣕⢕⢕⢕⢕⢕⢕⢕⢕⢕⢕⢕⢕⢕⢕⢕⢝⣕⢕⢕⢕⢕⢕⢕⢕⢕⢕⢕⢕⢕⢕⢕⢕⢕⢕⢕⢕⢕⢕⢕⢕⢕⢕⢕⢕⢕⢕⢕⢕⢕⢕⢕⢕⢕⣱⣾⣿⢟⢸⢟⡟⢿⣿⣿⣿⣿⣿⣿⣿⣿⣿⣿⣿⣿⣿⣿⣿⣿⣿⣿⣿⣿⣿⣿⣿⣿⣿⣿⣿⢿⢿⣿⣿⣿⣿⡟⢕⢕⢕⢕⢕⢕⢕⢕⢕⢝⢕⢕⣾⢟⢕⢕⢕⢕⢕⢕⣼⡟⢕⢕⢕⢕⢕⢕⢕⢕⢗⢷⣳⣵⣵⣵⡱⢵⢕⡱⢇⢺⣿⣿⣿⡿⢟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⢝⢳⣕⢕⢕⢕⢕⢕⢕⢕⢕⢕⢕⢕⢕⢕⢕⢕⢕⢕⢕⢕⢕⢕⢕⢕⢕⢕⢕⢕⢕⢕⢕⢕⢕⢕⢕⢕⢕⢕⢕⢕⢕⢕⢕⢕⢕⢕⢕⢕⢕⢕⢕⣵⣿⡿⢕⢕⢕⢕⢕⢜⢝⢿⣿⣿⣿⣿⢿⣿⣿⡿⢿⢿⢿⣿⣿⢟⢿⣿⣿⣿⣿⣿⣿⣿⣿⡟⢕⢕⢕⣿⣿⣿⢏⢕⢕⢕⢕⢕⢕⢕⢕⢕⢕⢕⢕⢾⢏⢕⢕⢕⢕⢕⢕⣼⢏⢕⢕⢕⢕⢕⢕⢕⢕⢕⢁⢕⢝⢟⢟⡯⢵⢗⢕⢕⢕⢕⢜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⣾⣿⢏⢕⢕⢕⢕⢕⢕⢕⢕⢕⢜⢿⡇⢕⢕⢝⢿⢇⢕⢕⢕⢸⡇⢕⢸⣿⢏⣻⣿⣿⡇⣿⢏⢕⢕⢕⢕⡿⢿⢕⢕⢕⢕⢕⢕⢕⢕⢕⢕⢕⢕⢕⢕⢕⢕⢕⢕⢕⢕⢕⢞⢕⢕⢕⢕⣱⣷⢕⢕⢕⠑⢕⢕⢕⢕⠕⠕⢕⢕⢕⢕⢕⢕⢕⢕⢕⢝⣿⣿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⢇⢕⢕⢕⢕⢕⢕⢕⢕⢕⢕⢕⢜⢇⢕⢕⢕⢕⢇⢕⢕⢕⢕⢕⢕⢜⢇⢕⢜⣻⡏⢕⢕⢕⢕⢕⢕⢕⢕⢕⢕⢕⢕⢕⢕⢕⢕⢕⢕⢕⢕⢕⢕⢕⢕⢕⢕⢕⢕⢕⣵⣵⣵⣷⣾⣿⢿⢏⢕⢕⢕⢔⢕⢕⠕⢕⢄⠀⠁⠑⢕⢕⢕⢕⢕⢕⢕⢕⢜⢿⣿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⡟⢕⢕⢕⢕⢕⢕⢕⢕⢕⢕⢕⢕⢕⢕⢕⢕⢕⢕⢕⢕⢕⢕⢕⢕⢕⢕⢕⢕⢕⢜⢇⢕⢕⢕⢕⢕⢕⢕⢕⢕⢕⢕⢕⢕⢕⢕⢕⢕⢕⢕⢕⢕⢕⢕⢕⣕⣱⣵⣷⣾⢟⢟⢏⢝⢝⢕⢕⢕⢕⢕⢕⢕⢕⠑⠀⠑⢕⢔⢀⠀⠀⠁⠕⢕⢕⢕⢕⢕⢕⢕⢻⣿⣧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⣱⣵⣵⣾⢿⢟⢟⢻⢟⢝⢕⢕⢕⢕⢕⢕⢕⢕⢕⢕⢕⢕⠀⠀⠀⠀⠀⠕⢕⢔⢀⢀⢔⢕⢕⢕⢕⢕⢕⢕⢕⢻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⣼⣿⢇⢗⣵⣕⡕⢕⢕⢕⢕⢕⢕⢕⢕⢕⢕⢕⢕⢕⢕⢕⢕⢕⢕⢕⢕⢕⢕⢕⢕⢕⢕⢕⢕⢕⢕⢕⢕⢕⢕⢕⢕⢕⣕⣕⣕⣵⡵⢵⢷⢾⢟⢟⢏⢝⢕⢕⢕⢕⢕⢕⢕⢕⢕⢕⢕⢕⢕⢕⢕⢕⢕⢕⢕⢕⢕⠀⢔⢔⢔⢄⢑⢕⢕⢕⠑⠑⢾⣿⣧⡕⠕⢕⢕⢕⢻⣿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⢜⢟⢻⢿⢿⣷⣷⣧⣵⣵⣵⣕⣕⣕⣕⢕⢕⢕⣕⣕⣕⣕⣕⣱⡵⢵⢕⢕⢕⢱⢇⢕⢕⢕⢕⢗⢞⢟⢝⢝⢝⢝⢕⢕⢕⢕⢕⢕⢕⢕⢕⢕⢕⢕⢕⢕⢕⢕⢕⢕⢕⢕⢕⢕⢕⢕⢕⢕⢕⢕⢕⢕⢕⢕⠀⠁⠕⢕⢕⢕⢕⠑⢕⢕⢄⢄⠜⠙⠑⠀⢄⢕⢕⢕⢿⣿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⢕⢕⢕⢕⢕⢕⢕⢕⢕⢕⢕⢕⢕⢕⢕⢕⢕⢕⢕⢕⢕⢕⢕⢕⢕⢕⢕⢕⢕⢕⢕⢕⢕⢕⢕⢕⢕⢕⢕⢕⢕⢕⢕⢕⢕⢕⢕⢕⢕⢕⢕⢕⢕⢕⢕⢕⢕⢕⢕⢕⢔⠀⠀⢀⠑⠁⠁⠀⢁⢕⢕⢕⢄⢄⢔⢕⢕⢕⢕⢕⢜⣿⣷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⣧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⢕⢕⡕⢕⢕⢕⢕⢕⢕⢕⢕⢕⢕⢕⢕⢕⢕⢕⢕⢕⢕⣿⣿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⢕⢕⢕⢕⢕⢕⢕⢕⢕⢕⢕⢕⢕⢕⢕⢕⢕⢕⢕⢕⢕⢕⢕⢕⢕⢕⢕⢕⢕⢕⢕⢕⢕⢕⢕⢕⢕⢕⢕⢕⢕⢕⢕⢕⢕⢕⢕⢕⢕⢕⢕⢕⢕⢕⢕⢕⢕⢕⢕⢕⢕⢕⢕⢕⢕⢕⢕⢕⢕⢕⢕⢕⢕⢕⢕⢕⢕⢕⢕⢿⣕⢕⢕⢕⢕⢕⢕⢕⢕⢕⢕⢕⢕⢕⢕⢕⢕⢕⢸⣿⣇⢕⢕⢕⢕⢕⢕⢕⠀</a:t>
            </a:r>
            <a:br/>
            <a:r>
              <a:t>⢕⢕⢕⢕⢕⢕⢕⢕⢕⢕⢕⢕⢕⢕⢕⢕⢕⢕⢕⢕⢕⢕⢕⢇⢕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⢕⢕⢕⢕⢕⢕⢕⢕⢕⢕⢕⢕⢕⢕⢕⢕⢕⢕⢕⢕⢕⢕⢕⢕⢕⢕⢕⢕⢕⢕⢕⢱⢕⢕⢕⢕⢕⢕⢕⢕⢕⢕⢑⢕⢕⢕⢕⢕⢕⢕⢕⢕⢕⢕⢕⢕⢕⢕⢕⢕⢕⢕⢕⢕⢕⢕⢕⢕⢕⢕⢕⢕⢕⢕⢸⣿⣇⢕⢕⢕⢕⢕⢕⢕⢕⢕⢕⢕⢕⢕⢕⢕⢕⢕⣿⣿⡕⢕⢕⢕⢕⢕⢕⠀</a:t>
            </a:r>
            <a:br/>
            <a:r>
              <a:t>⢕⢕⢕⢕⢕⢕⢕⢕⢕⢕⢕⢕⢕⢕⢕⢕⢕⢕⢕⢕⢕⢕⢕⢕⢕⢕⢜⢝⢝⢟⢳⢷⢵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⢕⢕⢕⢕⢕⢕⢕⢕⢕⢕⢕⢕⢕⢕⢕⣱⣷⡕⢕⢕⢕⢕⢕⢕⢕⢕⢕⠕⠕⢕⢕⢕⢕⢕⢕⢕⢕⢕⢕⢕⢕⢕⢕⢕⢕⢕⢕⢕⢕⢕⢕⢕⢕⢕⢕⢕⢕⢕⢕⣿⣿⣇⢕⢕⢕⢕⢕⢕⢕⢕⢕⢕⢕⢕⢕⢕⢕⢕⢸⣿⣇⢕⢕⢕⢕⢕⢕⠀</a:t>
            </a:r>
            <a:br/>
            <a:r>
              <a:t>⢕⢕⢕⢕⢕⢕⢕⢕⢕⢕⢕⢕⢕⢕⢕⢕⢕⢕⢕⢕⢕⢕⢕⢕⢕⢕⢕⢕⢕⢕⢕⢕⢕⢕⢕⢝⢝⢗⢧⢵⣵⣕⣱⣵⣕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⣵⡇⢕⢕⢕⢕⢕⢕⢕⢕⢕⢕⢕⢕⢕⢕⢕⢕⢸⣿⣿⣧⡕⠕⠑⠑⢑⢑⢅⢄⢔⢕⢕⢕⢕⢕⢕⢕⢕⢕⢕⢕⢕⢕⢕⢕⢕⢕⢕⢕⢕⢕⢕⢕⢕⢕⢕⢕⢕⢕⢕⢕⢻⣿⣿⣇⢕⢕⢕⢕⢕⢕⢕⢕⢕⢕⢕⢕⢕⢕⢕⢕⣿⣿⢕⢕⢕⢕⢕⢕⠀</a:t>
            </a:r>
            <a:br/>
            <a:r>
              <a:t>⢕⢕⢕⢕⢕⢕⢕⢕⢕⢕⢕⢕⢕⢕⢕⢕⢕⢕⢕⢕⢕⢕⢕⢕⢕⢕⢕⢕⢕⢕⢕⢕⢕⢕⢕⢕⢕⢕⢕⢕⢕⢜⢝⢟⢻⢷⣿⣷⣵⣧⣕⣕⣕⢕⢕⢕⢕⢕⢕⢕⢕⢕⢕⢕⢕⢕⢕⢕⢕⢕⢕⢕⢕⢕⢕⢕⢕⢕⢕⢕⢕⢕⢕⢕⢕⢕⢕⢕⢕⢕⢕⢕⢕⢕⢕⢕⢕⢕⢕⢕⢕⢕⢕⢕⢕⢕⢕⢕⢕⢕⢕⢕⢕⢕⢕⢕⢕⢕⢕⢕⢕⢕⢕⢕⢕⢕⢕⢕⢕⢕⣿⣿⢕⢕⢕⢕⢕⢕⢕⢕⢕⢕⢕⢕⢑⢕⢕⢕⢕⢸⣿⣿⣇⢕⢕⢕⢕⢕⢕⢕⢕⢕⢕⢕⢕⢕⢕⢕⢸⣿⣿⣿⣿⣴⣔⢕⠕⢔⢕⢕⢕⢕⢕⢕⢕⢕⢕⢕⢕⢕⢕⢕⢕⢕⢕⢕⢕⢕⢕⢕⢕⢕⢕⢕⢕⢕⢕⢕⢕⢕⢕⢕⢸⣿⣿⣿⣇⢕⢕⢅⢕⢕⢕⢕⢕⠕⢕⢕⢕⢕⢕⢕⢸⣿⣇⢕⢕⢕⢕⢕⠀</a:t>
            </a:r>
            <a:br/>
            <a:r>
              <a:t>⢕⢕⢕⢕⢕⢕⢕⢕⢕⢕⢕⢕⢕⢕⢕⢕⢕⢕⢕⢕⢕⢕⢕⢕⢕⢕⢕⢕⢕⢕⢕⢕⢕⢕⢕⢕⢕⢕⢕⢕⢕⢕⢕⢕⢕⢕⢕⢕⢝⢝⢟⢿⢿⣿⣷⣧⣵⣕⢕⢕⢕⢕⢕⢕⢕⢕⢕⢕⢕⢕⢕⢕⢕⢕⢕⢕⢕⢕⢕⢕⢕⢕⢕⢕⢕⢕⢕⢕⢕⢕⢕⢕⢕⢕⢕⢕⢕⢕⢕⢕⢕⢕⢕⢕⢕⢕⢕⢕⢕⢕⢕⢕⢕⢕⢕⢕⢕⢕⢕⢕⢕⢕⢕⢕⢕⢕⢕⢕⢕⢕⣿⣿⢕⢕⢕⢕⢕⢕⢕⢕⢕⢕⢕⢕⢕⢕⢕⢕⢕⣸⣿⣿⣿⣇⢕⢕⢕⢕⢕⢕⢕⢕⢕⢕⢕⢕⢕⢕⢸⣿⣿⣿⣿⣿⣿⢇⠀⢕⢕⢕⢕⢕⢕⢕⢕⢕⢕⢕⢕⢕⢕⢕⢕⢕⢕⢕⢕⢑⢅⠕⢕⢕⢕⢕⢕⢕⢕⢕⢕⢕⢕⢕⢕⣿⣿⢻⣿⣇⢕⢕⢕⢕⢕⢕⢕⠄⢕⢕⢄⢕⢕⢕⢕⢿⣿⡕⢕⢕⢕⢕⠀</a:t>
            </a:r>
            <a:br/>
            <a:r>
              <a:t>⢕⢕⢕⢕⢕⢕⢕⢕⢕⢕⢕⢕⢕⢕⢕⢕⢕⢕⢕⢕⢕⢕⢕⢕⢕⢕⢕⢕⢕⢕⢕⢕⢕⢕⢕⢕⢕⢕⢕⢕⢕⢕⢕⢕⢕⢕⢕⢕⢕⢕⢕⢕⢕⢕⢝⢝⢟⢿⢿⣷⣧⣵⣕⢕⢕⢕⢕⢕⢕⢕⢕⢕⢕⢕⢕⢕⢕⢕⢕⢕⢕⢕⢕⢕⢕⢕⢕⢕⢕⢕⢕⢕⢕⢕⢕⢕⢕⢕⢕⢕⢕⢕⢕⢕⢕⢕⢕⢕⢕⢕⢕⢕⢕⢕⢕⢕⢕⢕⢕⢕⢕⢕⢕⢕⢕⢕⢕⢕⢕⢕⣿⣿⢕⢕⢕⢕⠕⢕⢕⢕⠀⢕⢕⢕⠁⢕⢕⢕⢕⣝⢟⢟⢿⣿⣧⡕⢕⢕⢕⢅⢕⢕⢕⢕⢑⢕⢕⢕⢸⣿⢿⢿⢿⢟⠝⢑⣱⡕⢕⢕⢕⢕⢕⢕⢕⢕⢕⢕⢕⢕⢕⢕⢕⢕⢕⢕⢕⢕⢄⠄⠄⠁⠁⠑⢑⢕⢕⢕⢕⢕⢕⢕⢕⣿⣿⡕⢻⣿⣇⢕⢐⢕⢕⢕⢕⢔⢕⢕⢕⠑⢕⢕⢕⢜⣿⣷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⢝⢝⢟⢿⢷⣧⣵⣕⡕⢕⢕⢕⢕⢕⢕⢕⢕⢕⢕⢕⢕⢕⢕⢕⢕⢕⢕⢕⢕⢕⢕⢕⢕⢕⢕⢕⢕⢕⢕⢕⢕⢕⢕⢕⢕⢕⢕⢕⢕⢕⢕⢕⢕⢕⢕⢕⢕⢕⢕⢕⢕⢕⢕⢕⢕⢕⢕⢕⢱⣿⡟⢕⢕⢕⢕⠀⢕⢕⢕⠀⢕⢕⢕⢕⡕⢕⢕⢕⣿⣿⣷⣵⣕⡑⢝⢕⡕⢕⢕⢔⢕⢕⢕⢕⢕⢕⠀⢸⣶⣵⣥⣵⣴⣾⣿⣿⣿⣇⢕⢕⢕⢕⢕⢕⢕⢕⢕⠕⢕⢅⢑⢕⢕⢕⢕⢕⢕⢕⢕⢄⠀⢄⢕⢕⢕⢕⢕⢕⢕⢕⢕⢕⢸⣿⡇⢕⢿⣿⡇⢕⢕⢕⢕⢕⠁⠀⢕⢕⢄⠑⢕⢕⢕⢻⣿⣇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⢝⢝⢝⢗⢇⢕⢕⢕⢕⢕⢕⢕⢕⢕⢕⢕⢕⢕⢕⢕⢕⢕⢕⢕⢕⢕⢕⢕⢕⢕⢕⢕⢕⢕⢕⢕⢕⢕⢕⢕⢕⢕⢕⢕⢕⢕⢕⢕⢕⢕⢕⢕⢕⢕⢕⢕⢕⢕⢕⢕⢕⢸⣿⡇⢕⢕⢕⢕⢕⢕⢕⢕⠀⠑⢕⢕⢸⣿⡕⢕⢕⣿⢿⢟⢟⡟⢻⢿⢿⣿⣧⡕⢕⢕⢑⢕⢕⢕⠑⠀⢕⣿⣿⢟⣏⣽⣵⣷⣷⣷⣷⣷⡅⢕⢕⢅⠕⢕⢕⢕⢕⢄⢑⠕⢔⢅⢑⠕⠕⢕⢕⢕⢕⢕⢕⢕⠕⢕⢕⢕⢕⢕⢕⢕⢕⢸⣿⣇⢕⢜⣿⣿⡕⢕⢕⢕⢕⠀⢄⢕⢕⢱⡕⢕⢕⢕⢕⢻⣿⣿⣧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⢇⢕⢕⢕⢕⠕⢕⢕⢕⠀⢕⢕⠀⣼⣿⣷⡕⢕⠛⠟⠟⠟⠻⠿⢿⣷⣾⣿⣿⣧⡕⢕⠀⠕⢕⢄⠀⠁⣿⣿⣿⣿⠿⠋⠉⠁⠀⠀⠀⠀⢀⢑⢕⢄⠁⠕⢕⢕⢕⢕⢔⢀⠁⠑⠕⢔⢔⢄⢄⢕⢕⢕⢕⢕⢔⢅⢕⢑⢕⠕⢕⢕⢸⢿⣿⣷⢕⢸⣿⣇⢕⢕⢕⢕⢕⢕⢕⢕⢸⣿⣧⡕⢕⢕⢕⢕⢝⢟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⠕⢕⢕⠀⠀⢕⢔⢟⠋⠁⠀⢁⢄⠀⠀⢀⠀⠀⢀⠈⢟⣿⣿⣿⣿⣇⢕⠀⠑⢕⢀⠀⢸⣿⡯⢕⢀⡄⢐⢀⢔⠔⠔⢄⠀⠁⢕⢕⢐⠀⠀⠁⠕⢕⢕⢕⢕⢔⢄⠁⠁⠑⠑⠕⢅⢑⠑⠑⠕⠕⠕⠕⠑⠁⠀⢅⢱⣿⣿⢏⢕⢸⣿⣿⢕⢕⢕⢕⢕⢕⢕⢕⢸⣿⣿⣿⣧⡕⢕⢕⢕⢷⣷⠀</a:t>
            </a:r>
            <a:br/>
            <a:r>
              <a:t>⢝⢝⢕⢕⢕⢕⢕⢕⢕⢕⢕⢕⢕⢕⢕⢕⢕⢕⢕⢕⢕⢕⢕⢕⢕⢕⢕⢕⢕⢕⢕⢕⢕⢕⢕⢕⢕⢕⢕⢕⢗⢣⢵⢵⢕⣕⣕⢕⢕⢕⢕⢕⢕⢕⢕⢕⢕⢕⢕⢕⢕⢕⢕⢕⢕⢕⢕⢕⢕⢕⢕⢕⢕⢕⢕⢕⢕⢕⢕⢕⢕⢕⢕⢕⢕⢕⢕⢕⢕⢕⢕⢕⢕⢕⢕⢕⢕⢕⢕⢕⢕⢕⢕⢕⢕⢕⢕⢕⢕⢕⢕⢕⢕⢕⢕⢕⢕⢕⢕⢕⢕⢕⢕⢕⢕⢕⢕⢕⣼⣿⢇⢕⣕⢕⢕⠕⢕⠀⢕⢕⢔⠀⢕⢸⠃⠀⢄⢕⢱⣴⣔⢑⠁⠑⠀⠀⢱⣦⡜⣿⣿⣿⣿⣇⠔⠀⢕⢕⠀⢸⣿⣣⣷⣿⡟⠿⢿⠃⠀⠀⢅⠀⠀⣱⣧⣕⡔⠀⠀⡀⠀⠁⠑⠕⢕⢕⢔⢔⢔⢄⢀⢀⢀⢀⢀⢀⢄⢄⢔⢔⢕⢕⢕⢸⣿⣿⢕⢕⢸⣿⡿⢕⢕⢕⢕⢕⢕⢕⢕⣿⣿⢕⢝⢿⣿⣧⡕⢕⢕⢝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⣵⣾⡿⢕⢕⠀⢕⢕⠀⢕⢕⠀⠁⣄⠀⠀⢱⣵⣧⠉⢝⠀⢀⠀⢄⠀⣸⣿⣿⣿⣿⣿⣿⣿⡔⠀⢸⡇⢐⢸⣿⣿⣿⣿⣷⡀⢕⢢⣔⣔⢕⡕⢄⣿⣿⣿⢇⢀⣵⣿⣷⣦⣄⡀⠀⠁⠑⠕⠁⠁⠑⠕⠕⢕⢕⢕⢕⢕⢕⢕⢕⢕⢕⢸⣿⣿⢕⢕⢸⣿⡇⢕⢕⠑⠀⠕⢕⢕⢸⣿⡏⢕⢕⢕⢝⢻⣿⣷⣧⣵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⢁⢕⢕⠕⠕⢕⢕⢕⢕⢕⢕⢕⢕⢕⢕⢀⢀⠑⠕⢕⢕⢕⢕⢕⢕⢝⢟⣿⣿⢇⢕⠑⠀⠁⢕⢐⢑⢕⠀⠀⢿⣷⣄⠜⣿⣿⣇⢕⢱⣷⡎⢇⢠⣿⣿⣿⣿⣿⣿⣿⣿⡇⠀⣾⡇⢅⣾⣿⣿⣿⣿⣿⣷⣄⡜⢿⢿⢕⣰⣿⣿⣿⣯⣷⣿⣿⣿⣿⣿⣿⣿⡇⠀⢰⡔⢄⢄⢄⢄⢔⢔⢕⢕⢕⢕⢕⢕⢕⢕⢕⢸⣿⣿⢕⢕⣾⣿⢇⢕⠑⠀⠀⠀⢕⢕⣿⣿⢕⢕⢕⢕⢕⢕⢕⢝⢟⢻⠀</a:t>
            </a:r>
            <a:br/>
            <a:r>
              <a:t>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⢅⠁⠁⠑⠕⠕⢕⢑⢑⢁⠁⠑⠑⠑⢕⠑⢑⢕⢕⢕⣼⣿⢟⠕⠁⠀⢀⢀⢀⢕⢔⠁⠀⠀⢸⣿⣿⣿⣾⣿⣿⣷⣵⣝⣱⣵⣿⣿⣿⣿⣿⣿⣿⣿⡟⢁⣸⣿⣷⣿⣿⣿⣿⣿⣿⣿⣿⣿⣿⣷⣾⣿⣿⣿⣿⣟⣻⣿⣿⣿⣿⣿⣿⣿⡿⠁⢄⡏⢜⢕⢕⣕⣕⣱⡜⢕⢕⢕⢕⢕⢕⠁⠀⢕⢸⣿⣿⢕⢱⣿⡟⢕⠕⠀⠀⠀⢔⢱⣿⡿⢇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⢀⢁⠁⠑⠑⠔⢕⢕⢔⢕⢕⢕⢕⣵⣾⡿⢏⢕⢄⢄⢕⢱⣿⣧⢕⠕⠀⠀⠀⠀⢻⣿⣿⣟⣵⣿⢟⣿⢟⣟⣻⣿⣿⣿⣿⣿⣿⣿⣽⣴⣾⣿⣿⣿⣿⣿⣿⣿⣿⣿⣿⣿⣿⣿⣷⣷⣷⢿⢗⢻⢟⢿⢿⣿⣿⣿⣿⣿⣿⢇⢀⡜⣱⣵⣾⣿⣿⡿⢇⢕⢕⢕⢕⢕⢕⢕⠀⠀⢕⢱⣿⣿⣱⣿⡿⢕⣵⢕⢄⢄⢕⣱⣿⡿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⢔⢔⢕⢕⢕⢕⢕⢕⢼⣿⣏⣱⣵⣵⣷⣿⣿⣾⣿⣿⣷⡕⢀⠀⠀⠀⠁⢻⣿⡿⡟⢝⢟⢟⢻⣿⣿⣿⣿⣿⣿⣿⣿⣿⣿⣿⣿⣿⣿⣿⣿⣿⣿⣿⣿⣿⣿⣿⣿⣿⣿⡿⢕⢕⢕⢕⢕⢕⢜⣿⣿⣿⣿⣿⡿⢰⢏⢸⣿⣿⣿⡿⢏⢕⢕⢕⢕⢕⢕⢕⢕⢕⢄⢔⢕⢸⣿⣿⣿⣟⣵⣾⢏⢕⢕⢕⣵⣿⡿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⢿⢿⢟⢟⢏⢝⢝⢝⢕⢜⢿⣿⡕⠀⠀⠀⢄⢀⠝⢗⢕⢕⢕⢕⢕⣿⣿⣿⣿⣿⣿⣿⣿⣿⣿⣿⣿⣿⣿⣿⣿⣿⣿⣿⣿⣿⣿⣿⣿⣿⣿⣧⡕⢕⢕⢕⢕⢕⣼⣿⣿⣿⣿⣿⣿⢏⢕⢕⢹⢟⢏⢕⢔⢕⢕⢕⢕⢕⢕⢕⢕⢕⢕⢕⢕⢸⣿⣿⢿⣿⣿⢏⢕⢕⣱⣾⣿⢏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⠑⢕⢕⢕⢕⢕⢕⢕⢕⢕⢕⢕⢕⢕⢕⢕⢕⢕⢕⢕⢕⢕⢕⢕⢕⢕⢕⢕⢕⢕⢕⢕⢸⣿⣇⢕⢄⠀⠀⠜⣷⣵⣧⣕⢕⣕⣷⣿⣿⣿⣿⣿⣿⣿⣿⣿⣿⡏⢹⣿⣿⣿⣿⣿⣿⣿⣿⣿⣿⣿⣿⣿⣿⣿⣿⣷⣧⣵⣷⣾⣿⣿⣿⣿⣿⣿⢇⢕⢔⢔⢔⢕⢕⢕⢕⢕⢕⢕⢕⢕⢕⢕⢕⠕⢕⢕⢕⢸⣿⣷⣿⡿⢇⣕⣵⣾⣿⢟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⢔⢄⢜⣿⣿⣿⣿⣿⣿⣿⣿⣿⣿⣿⣿⣿⣿⣿⣿⣿⣼⣿⣿⣿⣿⣿⣿⣿⣿⣿⣿⣿⣿⣿⣿⣿⣿⣿⣿⣿⣿⣿⣿⣿⣿⣿⣿⢏⢕⢕⢕⢕⢕⢕⢕⢕⢕⢕⢕⢕⢕⢕⢕⢕⢕⢔⢔⢕⢕⣼⣿⡿⣿⣿⣿⡿⢟⢏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⠕⠕⠕⢕⢕⢕⢕⢕⢕⢕⢕⢕⢕⢕⢕⢕⢕⢕⢕⢕⢕⢕⢕⢕⢕⢕⢕⢕⢕⢕⢕⢕⢻⣿⡇⢕⢕⢕⢕⢕⢿⣿⣿⣿⣿⣿⣿⣿⣿⣿⣿⣿⣿⣿⣿⣿⣿⣿⣿⣿⣿⣿⣿⣿⣿⣿⣿⣿⣿⣿⣿⣿⣿⣿⣿⣿⣿⣿⣿⣿⣿⣿⣿⢏⢔⢕⢕⢕⢕⢕⢕⢕⢕⢕⢕⢕⢕⢕⢕⢕⢕⢕⢕⢕⢕⢕⣿⣿⢇⢕⢜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⠀⠀⠕⢕⢕⢔⢕⢕⢕⢕⢕⢕⢕⢕⢕⢕⢕⢕⢕⢕⢕⢕⢕⢕⢕⢕⢕⢕⢕⢕⢕⢕⢕⢕⢕⢸⣿⣇⢕⢕⢕⢕⢕⢜⢿⣿⣿⣿⣿⣿⣿⣿⣿⣿⣿⣿⣿⣿⣿⣿⣿⣿⣿⣿⣿⣿⣿⣿⣿⣿⣿⣿⣿⣿⣿⣿⣿⣿⣿⣿⣿⣿⣿⣿⡿⢕⢕⢕⢕⢕⢕⢕⢕⢕⢕⢕⢕⢕⢕⢕⢕⢕⢕⠑⠑⠑⠑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⠑⢕⢕⢕⢕⢕⢕⢕⢕⢕⢕⢕⢕⢕⢕⢕⢕⢕⢕⢕⢕⢕⢕⢕⢕⢕⢕⢕⢕⢕⢕⢕⢕⢕⢕⣿⣿⢕⢕⢕⢕⢕⢕⢜⢿⣿⣿⣿⣿⣿⣿⣿⣿⣿⣿⣿⣿⣿⣿⣿⣿⣿⣿⣿⣿⣿⣿⣿⣿⣿⣿⣿⣿⣿⣿⣿⣿⣿⣿⣿⣿⣿⢏⢕⢕⢕⢕⢕⢕⢕⢕⢕⢕⢕⢕⢕⢕⢕⢕⢕⢕⢕⢅⢄⠀⢄⢕⢱⣿⣿⢕⢕⢕⢕⢕⢕⢕⢕⢕⢕⢕⢕⢕⢕⢕⢕⢕⢕⢕⢕⢕⢕⢕⢕⢕⠀</a:t>
            </a:r>
            <a:br/>
            <a:r>
              <a:t>⣷⣷⣷⣷⣷⣷⣷⡷⢷⢷⢷⢷⢷⢗⢗⢗⢗⢗⢗⢗⢗⢗⢗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⢕⢕⢕⢹⣿⣿⣿⣿⣿⣿⣿⣿⣿⣏⣕⣵⡕⢕⣕⣕⡕⣵⣵⣵⣵⣿⣿⣿⣿⣿⣿⣿⣿⣿⣿⣿⣿⣿⢟⢕⢕⢕⢕⢕⢕⢕⢕⢕⢕⢕⢕⢕⢕⢕⢕⢕⢕⢕⢕⢕⢕⢕⢕⢕⢕⢸⣿⡏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⠕⠕⠕⢁⢕⢕⢕⢕⢁⢕⢕⢕⢕⢕⢕⢕⢕⢕⢕⢕⢕⢕⢕⢕⢕⢕⢕⢕⢕⢕⢕⢕⢕⢕⢕⢕⢕⢕⢕⢕⢸⣿⣧⢕⢕⢕⢕⢕⢕⢕⢕⢜⢻⣿⣿⣿⣿⣿⣿⣿⣿⣿⣿⣿⣾⣿⣷⣿⣿⣿⣿⣿⣿⣿⣿⣿⣿⣿⣿⣿⣿⣿⣿⢟⢕⢕⢕⢕⢕⢕⢕⢕⢕⢕⢕⢕⢕⢕⢕⢕⢕⢕⢕⢕⢕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⢔⢔⢅⠄⠕⢅⢑⢕⠀⠄⠕⢕⢕⢕⢕⢕⢕⢕⢕⢕⢕⢕⢕⢕⢕⢕⢕⢕⢕⢕⢕⢕⢕⢕⢕⢕⢕⢕⢕⢕⢕⢕⢕⢕⢕⢕⢕⣿⣿⢕⢕⢕⢕⢕⢕⢕⢕⢕⢕⢜⢻⢿⣿⣿⣿⣿⣿⣿⣿⣿⣿⣿⣿⣿⣿⣿⣿⣿⣿⣿⣿⣿⣿⣿⣿⣿⢿⢏⢕⠕⢕⢕⢕⢕⢕⢕⢕⢕⢕⢕⢕⢕⢕⢕⢕⢕⢕⢕⢕⢕⢕⢔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⠕⠑⢕⢔⢀⢁⢅⢕⢕⢕⢕⢕⠑⠑⠑⠐⠑⠁⠀⠁⢅⠅⢕⢕⠕⢕⢕⢕⢕⢕⢕⢕⢕⢕⢕⢕⢕⢕⢕⢕⢕⢕⢕⢕⢕⢕⢕⢕⢕⢕⢕⢕⢕⢕⢕⢕⢕⢹⣿⡇⢕⢕⢕⢕⢕⢕⢕⢕⢕⢕⢕⢕⢝⢻⢿⣿⣿⣿⣿⣿⣿⣿⣿⣿⣿⣿⣿⣿⣿⣿⣿⣿⣿⢿⢏⢕⢕⢕⢕⢕⢕⠑⢕⢕⢕⢕⢕⢕⢕⢕⢕⢕⢕⢕⢕⢕⢕⢕⢕⢕⠁⢕⢕⢕⢕⢕⢕⢕⣼⣿⡇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⢄⢀⢕⠑⢕⢕⢕⢅⢕⢕⢕⢕⢕⢔⢕⠕⠔⠐⠕⠕⢐⢑⢁⢅⢕⢕⢕⢕⢕⢕⢕⢕⢕⢕⢕⢕⢕⢕⢕⢕⢕⢕⢕⢕⢕⢕⢕⢕⢕⢕⢕⢕⢕⢕⢕⢕⢕⢸⣿⣧⢕⢕⢕⢕⢕⢕⢕⢕⢕⢕⢕⢕⢕⢕⢕⠘⢝⢻⣿⣿⣿⣿⣿⣿⣿⣿⣿⣿⣿⢿⢟⢝⢕⢕⢕⢕⢕⢕⢕⢕⢕⠀⠁⢕⢕⢕⢕⢕⢕⢕⢕⢕⢕⢕⢕⢕⢕⢕⢕⢕⢕⢕⢕⢕⢕⢕⢕⢕⣿⣿⡇⢕⢕⢕⢕⢕⢕⢕⢕⢕⢕⢕⢕⢕⢕⢕⢕⢕⢕⢕⢕⢕⢕⢕⢕⢕⠀</a:t>
            </a:r>
            <a:br/>
            <a:r>
              <a:t>⢝⢕⢕⢕⢕⢕⢕⢕⢕⢕⢕⢕⢕⢕⢕⢕⢕⢕⢕⢕⢕⢕⢕⢕⢕⢕⢕⢕⢕⢕⢕⢕⢕⢕⢕⢕⢕⢕⢕⢕⢕⢕⢕⢕⢕⢕⢕⢕⢕⢕⢕⢕⢕⢕⢕⢕⢕⢕⢕⢕⢕⢕⢕⢕⢕⢕⢕⢕⢕⢕⢕⢕⢕⢕⢕⢕⢕⢕⢕⢕⢕⢕⢕⢕⢑⢕⢕⢕⢕⢕⢕⠕⠕⢕⠕⠕⢕⢐⢄⢄⢔⢔⢔⢕⢕⢕⢕⢕⢕⢕⢕⢕⢕⢕⢕⢕⢕⢕⢕⢕⢕⢕⢕⢕⢕⢕⢕⢕⢕⢕⢕⢕⢕⢕⢕⢕⢕⢕⢕⢕⢕⢕⢿⣿⡕⢕⢕⢕⢕⢕⢕⢕⢕⢕⢕⢕⢕⢕⠁⠀⢕⢕⢕⢝⢟⢻⢿⣿⣿⢿⢟⢝⢕⢕⢕⢕⢕⢕⢕⢕⢕⢕⢕⢕⠑⠀⠀⠀⢕⢕⢕⢕⢕⢕⢕⢕⢔⢕⢕⢕⢕⢕⠕⢕⢕⢕⢕⢕⢕⢕⢕⢕⢸⣿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⢑⢑⢑⢑⢕⢅⢕⢕⢕⢔⢕⢕⢕⢕⢕⢕⢕⢕⢕⢕⢕⢕⢕⢕⢕⢕⢕⢕⢕⢕⢕⢕⢕⢕⢕⢕⢕⢕⢕⢕⢕⢕⢕⢕⢕⢕⢕⢕⢕⢕⢕⢕⢕⢕⢕⢕⢕⢸⣿⡇⢕⢕⢕⢕⢕⢕⢕⢕⢕⢕⢕⢕⠀⠀⠀⠁⠕⢕⢕⢕⢕⢕⢕⢕⢕⢕⢕⢕⢕⢕⢕⢕⢕⢕⢕⢕⢕⠕⠁⠀⠀⠀⢔⢕⢕⢕⢕⢕⢕⢕⢕⢕⢕⢕⢕⢕⢕⢐⢕⢕⢕⢕⢕⢕⢕⢕⢕⢸⣿⣇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⢕⢕⢕⢕⢕⢕⢕⢕⢕⢕⢕⢕⢕⢕⢕⢕⢕⢕⢕⢕⢕⢕⢕⢕⢕⢕⢕⢕⢕⢜⣿⣿⢕⢕⣕⢕⢕⢕⢕⢕⢕⢕⢕⢕⠀⠀⠀⠀⠀⠁⠕⢕⢕⢕⢕⢕⢕⢕⢕⢕⢕⢕⢕⢕⢕⠕⠑⠁⠀⠀⠀⠀⠀⠀⢕⢕⢕⢕⢕⢕⢕⢕⠑⢕⣱⢎⢕⢕⠕⢕⢕⢕⢕⢕⢕⢕⢕⢕⣕⡜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⣕⣕⣱⣵⡵⢷⢗⢕⢕⢕⢕⢕⢕⢕⢕⢕⢕⢕⢕⢕⢕⢕⢕⢕⢕⢕⢕⢕⢕⢕⢕⢕⢕⢕⢕⢕⢕⢕⢕⢕⢕⢕⢕⢕⢕⢕⢕⢕⢕⢕⢕⢕⢕⢕⢕⢕⣵⣾⣿⣷⣷⣷⣷⣵⣵⣵⣕⣿⣿⡕⢕⢕⢕⢕⢕⢕⢕⢕⢕⣕⢕⠀⠀⠀⠀⠀⠀⠀⠀⠀⢁⢕⢕⠕⢕⢕⢕⢕⢕⠑⢕⢕⢔⠀⠀⠀⠀⠀⠀⠀⠀⢕⢕⢕⢕⢕⢕⣕⢕⠄⢜⢕⢕⢕⢕⠔⠑⢕⣱⣵⣷⣷⣿⣿⣿⣿⢇⢿⣿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⣕⣱⢵⢵⢷⢞⢟⢝⢝⢕⢕⢕⢕⢕⢕⢕⢕⢕⢕⢕⢕⢕⢕⢕⠁⠀⠀⠑⢕⢕⢕⢕⢕⢕⢕⢕⢕⢕⢕⢕⢕⢕⢕⢕⢕⢕⢕⢕⢕⢕⢕⢕⢕⢕⢕⢕⢕⢕⢕⢕⢕⢕⢕⣿⣿⢾⣿⣯⣽⣽⣿⣟⣻⢿⡿⢿⢇⢕⢕⢕⢕⢕⢕⢕⢸⢿⢿⢿⠀⠀⠀⠀⠀⠀⠀⠀⢔⢕⢕⠀⠀⠑⢕⢕⠑⠀⠀⠀⢕⢕⢕⠀⠀⠀⠀⠀⠀⢄⢕⣱⢕⢕⢕⢞⢕⠕⢕⢕⢕⢕⢕⢱⢇⢔⢟⢿⣿⣿⣿⢿⢿⣿⣱⣵⣮⣿⣿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⡕⢵⢵⢗⢞⢝⢝⢕⢕⢕⢕⢕⢕⢕⢕⢕⢕⢕⢕⢕⢕⢕⢕⢕⢕⢕⢕⢕⢕⢕⢕⠀⠀⠀⠀⠁⠑⢕⢕⢕⢕⢕⢕⢕⢕⢕⢕⢕⢕⢕⢕⢕⢕⢕⢕⢕⢕⢕⢕⢕⢕⢕⢕⢕⢕⢕⢕⢕⢕⢕⣻⣿⣯⢻⣿⣿⣿⣿⣿⣿⢿⢇⠀⡇⢕⢕⢕⢕⢕⢕⢕⢕⢕⢕⢕⠀⠀⠀⠀⠀⠀⠀⣱⣿⢕⢕⠀⠀⠀⠁⠀⠀⠀⠀⢔⢕⢱⣿⣕⠀⠀⠀⠀⠀⢕⢜⢕⢕⢕⢕⢕⢕⢀⢕⢕⢕⢕⢕⡾⠀⢱⣵⣷⣷⣿⣿⣿⣿⣿⣿⣿⢏⣿⣿⣧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⢗⢜⢕⢕⢕⢕⢕⢕⢕⢕⢕⢕⢕⢕⢕⢕⢕⢕⢕⢕⢕⢕⢕⢕⢕⢕⢕⢕⢕⢕⢕⢕⢕⢕⢕⢔⢔⢁⠁⠄⠀⠑⢕⢕⢕⢕⢕⢕⢕⢕⢕⢕⢕⢕⢕⢕⢕⢕⢕⢕⢕⢕⢕⢕⢕⢕⢕⢕⢕⢕⢕⢕⢕⢱⣿⡿⣷⣿⣿⣿⣽⣽⣽⣵⣵⣕⠀⢕⢕⢕⢕⢕⢕⢕⢕⢕⢕⢕⢕⠀⠀⠀⠀⠀⢀⣼⣿⢇⢕⢕⢕⢄⢄⣠⣤⣠⡴⡇⢕⢕⢕⢿⣿⣇⠀⠀⠀⠀⢕⢕⢕⢕⢕⢕⢕⢕⢕⢕⢕⢕⢕⢱⡇⠀⣵⣿⣿⣿⣿⣿⣿⣿⣿⣿⣿⣿⣷⣽⣟⢿⣿⣧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⢔⢕⢕⢕⢕⢕⠕⢕⢕⢕⢕⢕⢕⢕⢕⢕⢕⢕⢕⢕⢕⢕⢕⢕⢕⢕⢕⢕⢕⢕⢕⢕⢕⣱⣼⣿⡷⣿⣿⣿⣿⣿⣿⣿⣿⣿⡧⠀⢱⢕⢕⢕⢕⢕⢕⢕⢕⢕⢕⢕⠀⠀⠀⠀⢀⣼⡟⢕⢕⢕⢕⢕⣵⣿⣿⣿⢿⣱⣿⣧⢕⢕⢜⢿⣿⣔⢀⠀⠀⢕⢕⢕⢕⢕⢕⢕⢕⠕⢕⢕⢕⢕⣾⡇⢄⣿⣿⣿⣿⣿⣿⣿⣿⣿⣿⣿⣿⣿⣿⣿⣷⣯⡻⣿⣷⣧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⢁⢁⢔⢕⢕⢕⢕⢕⢕⢕⢕⢕⢕⢕⢕⢕⢕⢕⢕⢕⢕⢕⢕⢕⢕⢕⢕⢕⣼⣿⢟⣯⣾⣿⣿⣿⣿⣿⣿⣿⣿⣿⣿⢕⢸⢕⢕⢕⢱⢕⢕⢕⢕⢕⢕⢕⠀⠀⢀⢰⡾⢏⢕⢕⢕⢕⢕⣾⣿⣿⡿⢏⢸⣿⣿⢟⢕⢕⢕⢜⢻⡿⣧⣔⢄⢕⢕⢕⡕⢕⢕⢕⢕⠀⢕⢕⢕⢱⣿⡇⢕⢝⣻⣿⣿⣿⣿⣿⣿⣟⣿⣿⣿⣿⣿⣿⣿⣿⣿⣷⣝⣿⣷⣕⢕⢕⢕⢕⢕⢕⢕⢕⢕⢕⢕⢕⢕⢕⢕⠀</a:t>
            </a:r>
            <a:br/>
            <a:r>
              <a:t>⢕⢕⢑⠁⢔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⢄⢔⢔⢕⢕⢕⢕⢕⢕⢕⢕⢕⢕⢕⢕⢕⢕⢕⢕⢕⢕⢕⢕⢕⢕⢕⢕⢕⢕⣱⣿⡿⣫⣿⣿⣿⣿⣿⣿⣿⣿⣿⣿⣿⣿⢝⠑⢸⡕⢕⢕⢸⠑⢕⢕⢕⢕⢕⢀⢔⢕⢕⣏⡕⢕⢕⢕⢕⢱⣿⣿⡿⢏⢕⢕⣾⡿⢏⢕⢕⢕⢕⢕⢕⢜⡝⢜⡕⢕⢕⢕⡇⢕⢕⢕⢕⢰⠑⢕⢕⣼⣿⡇⢕⢻⣿⣿⣿⣿⣿⣿⣿⣿⣿⣿⣿⣿⣿⣿⣿⣿⣿⣿⣿⣮⡻⣿⣷⡕⢕⢕⢕⢕⢕⢕⢕⢕⢕⢕⢕⢕⢕⠀</a:t>
            </a:r>
            <a:br/>
            <a:r>
              <a:t>⢕⢕⠀⠀⠀⠀⠁⠁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⣼⣿⢟⣿⣿⣿⣿⣿⣿⣿⣿⣿⣿⣿⣿⣿⣿⡇⠀⢸⡇⢕⢕⢸⠀⢕⢕⠕⢕⢕⣸⣷⡕⣿⣿⣿⣧⣷⣧⢇⢕⢜⠙⠑⠕⠕⠞⢏⢕⢕⢕⢕⢕⢕⣵⣷⣿⡇⣾⣷⢕⢕⢕⣧⢕⢕⢕⢕⣾⡔⠑⠕⣿⣿⡇⠑⢸⣿⣿⣿⣿⣿⣿⣿⣿⣿⣿⣿⣿⣿⣿⣿⣿⣿⣿⣿⣿⣿⣎⢿⣿⡕⢕⢕⢕⢕⢕⢕⢕⢕⢕⢕⢕⢕⠀</a:t>
            </a:r>
            <a:br/>
            <a:r>
              <a:t>⢕⢕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⡟⣾⣿⣿⣿⣿⣿⣿⣿⣿⣿⣿⣿⣿⣿⣿⡇⠀⣾⣧⢕⢕⣿⢕⢕⢕⠀⢕⢄⣿⣿⣿⢸⣿⣿⣿⣿⣧⡕⢕⠀⠀⠀⠀⠀⢕⢕⢕⣕⣼⣾⣿⣿⣿⣿⣿⢸⣿⣿⡕⢕⢕⣿⡇⢕⢕⢕⢿⣧⠀⢄⣿⣿⣿⠀⢜⢿⣿⣿⣿⣿⣿⣿⣿⣿⣿⣿⣿⣿⣿⣿⣿⣿⣿⣿⣿⣿⣿⣎⢿⣿⡕⢕⢕⢕⢕⢕⢕⢕⢕⢕⢕⢕⠀</a:t>
            </a:r>
            <a:br/>
            <a:r>
              <a:t>⢕⢕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⡿⣽⣿⣿⣿⣿⣿⣿⣿⣿⣿⣿⣿⣿⣿⣿⣿⢕⢱⣿⣿⠑⢱⣿⢕⢕⠕⢕⢁⣼⣿⣿⣿⡕⣿⣿⣿⣿⣿⢇⠁⠀⠀⠀⠀⢕⣱⣷⣿⣿⣿⣿⣿⣿⣿⣿⢣⣿⣿⣿⣇⢕⢕⣿⣿⢕⢕⢕⢸⣿⡇⢕⣿⣿⣿⢔⢕⢕⢝⢿⣿⣿⣿⣿⣿⣿⣿⣿⣿⣿⣿⣿⣿⣿⣿⣿⣿⣿⣿⣿⣎⢿⣿⡕⢕⢕⢕⢕⢕⢕⢕⢕⢕⢕⠀</a:t>
            </a:r>
            <a:br/>
            <a:r>
              <a:t>⢕⢕⠀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⢳⣿⣿⣿⣿⣿⣿⣿⣿⣿⣿⣿⣿⡿⢟⢝⢕⠀⣸⣿⣿⢀⣾⣿⢕⢕⢁⢑⣼⣿⣿⣿⣿⡇⢻⣿⣿⣿⢏⠁⠀⠀⠀⠀⢔⣱⣿⣿⣿⣿⣿⣿⣿⣿⡿⢣⣿⣿⣿⣿⣿⡕⢕⣿⣿⡇⢕⢕⢸⣿⣷⢕⣿⣿⣿⡇⠁⢕⣵⣾⣿⣿⣿⣿⣿⣿⣿⣿⣿⣿⣿⣿⣿⣿⣿⣿⣿⣿⣿⣿⣿⣏⣿⣿⡕⢕⢕⢕⢕⢕⢕⢕⢕⢕⠀</a:t>
            </a:r>
            <a:br/>
            <a:r>
              <a:t>⢕⢕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⣿⣿⣿⣿⣿⣿⣿⣿⣿⣿⣿⣿⣿⣿⣿⣿⣷⡇⢕⢄⣿⣿⣿⣼⣿⣿⡇⢕⡜⣼⣿⣿⣿⣿⣿⣧⢸⣿⣿⢏⠁⠀⠀⠀⠀⢔⣱⣿⣿⣿⣿⣿⣿⣿⣿⡿⣱⣿⣿⣿⣿⣿⣿⣿⡕⢸⣿⣿⡕⢕⢸⣿⣿⣷⣿⣿⣿⡇⢀⢸⣿⣿⣿⣿⣿⣿⣿⣿⣿⣿⣿⣿⣿⣿⣿⣿⣿⣿⣿⣿⣿⣿⣿⣿⡼⣿⣧⢕⢕⢕⢕⢕⢕⢕⢕⢕⠀</a:t>
            </a:r>
            <a:br/>
            <a:r>
              <a:t>⢕⢕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⢅⢔⢕⢕⢕⢕⢕⢕⢕⢕⢕⢕⢕⢕⢕⢕⢕⢕⢕⢕⢕⢕⢕⢕⢕⢸⣿⡿⣿⣿⣿⣿⣿⣿⣿⣿⣿⣿⣿⣿⣿⣿⣿⡏⠁⣸⣿⣿⣿⣿⣿⣿⡇⢱⣿⣿⣿⣿⣿⣿⣿⣿⢕⣿⢏⠁⠀⠀⠀⠀⢄⢱⣿⣿⣿⣿⣿⣿⣿⣿⡟⣱⣿⣿⣿⣿⣿⣿⣿⣿⣷⡜⣿⣿⣿⣕⢕⣿⣿⣿⣿⣿⣿⣷⠁⢸⣿⣿⣿⣿⣿⣿⣿⣿⣿⣿⣿⣿⣿⣿⣿⣿⣿⣿⣿⣿⣿⣿⣿⣿⣷⢿⣿⡇⢕⢕⢕⢕⢕⢕⢕⢕⠀</a:t>
            </a:r>
            <a:br/>
            <a:r>
              <a:t>⢕⢕⢀⢀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⣇⣿⣿⣿⣿⣿⣿⣿⣿⣿⣿⣿⣿⣿⣿⣿⢇⢔⣿⣿⣿⣿⣿⣿⣿⣇⣿⣿⣿⣿⣿⣿⣿⣿⣿⡇⢏⠁⠀⠀⠀⠀⢄⣱⣿⣿⣿⣿⣿⣿⣿⣿⢏⣼⣿⣿⣿⣿⣿⣿⣿⣿⣿⣿⣷⣿⣿⣿⣿⣇⢿⣿⣿⣿⣿⣿⣿⡕⢜⢿⣿⣿⣿⣿⣿⣿⣿⣿⣿⣿⣿⣿⣿⣿⣿⣿⣿⣿⣿⣿⣿⣿⣿⣿⣟⣿⣷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⡵⢕⢕⢕⢕⢕⢕⢕⢕⢕⢕⢕⢕⢕⢕⢕⢕⢕⢕⢕⢕⢕⢕⢕⢕⢕⢕⢕⢕⢕⢕⢕⢕⢕⢕⢕⢕⢕⢕⢕⢕⢕⢕⢕⢕⢕⢕⢕⢕⣕⣿⣿⢻⣿⣿⣿⣿⣿⣿⣿⣿⣿⣿⣿⣿⣿⢿⠁⣸⣿⣿⣿⣿⣿⣿⣿⣿⣿⣿⣿⣿⣿⣿⣿⣿⣿⢇⠁⠀⠀⠀⠀⢀⣱⣿⣿⣿⣿⣿⣿⣿⣿⢫⣾⣿⣿⣿⣿⣿⣿⣿⣿⣿⣿⣿⣿⣿⣿⣿⣿⣿⣿⣿⣿⣿⣿⣿⣿⡇⠁⢕⢝⢻⣿⣿⣿⣿⣿⣿⣿⣿⣿⣿⣿⣿⣿⣿⣿⣿⣿⣿⣿⣿⣿⣿⣿⣻⣿⣇⡕⢕⢕⣱⣵⣷⣷⠀</a:t>
            </a:r>
            <a:br/>
            <a:r>
              <a:t>⢕⢕⢔⢄⢕⢕⢕⢕⢕⢕⢕⢕⢕⢕⢕⢕⢕⢕⢕⢕⢕⢕⢕⢕⢕⢕⢕⢕⢕⢕⢕⢕⢕⢕⢕⢕⢕⢕⢕⢕⢕⢕⢕⢕⢕⢕⢕⢕⢕⢕⢕⢕⢕⢕⢕⢕⢕⢕⢕⢕⢕⢕⢕⢕⢕⢕⢕⢕⢕⢕⣱⣵⡾⢟⢝⢕⢕⢕⢕⢕⢕⢕⢕⢕⢕⢕⢕⢕⢕⢕⢕⢕⢕⢕⢕⢕⢕⢕⢕⢕⢕⢕⢕⢕⢕⢕⢕⢕⢕⢕⢕⢕⢕⢕⢕⢕⢕⢕⢕⢕⢕⢱⣿⣿⣿⣻⣼⣿⣿⣿⣿⣿⣿⣿⣿⣿⣿⣿⡟⢕⢕⢰⣿⣿⣿⣿⣿⣿⣿⢿⢻⢿⢻⢿⣿⣿⣿⣿⣿⢏⠀⠀⠀⠀⠀⢀⣱⣿⣿⣿⣿⣿⣿⣿⡿⣣⣿⣿⣿⣿⣿⣿⣿⣿⣿⣿⣿⡟⢏⢝⢏⢝⢝⢿⣿⣿⣿⣿⣿⣿⣿⣿⣷⢀⢕⣱⣾⣿⣿⣿⣿⣿⣿⣿⣿⣿⣿⣿⣿⣿⣿⣿⣿⣿⣿⣿⣿⣿⣿⣿⣏⣿⣿⣷⣿⣿⣿⣿⣿⡟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⠓⠛⠛⠛⠑⠑⠑⠑⠑⠓⠃⠓⠑⠑⠑⠑⠑⠑⠑⠑⠑⠑⠑⠑⠑⠑⠑⠑⠑⠑⠑⠑⠑⠑⠑⠑⠑⠑⠑⠑⠑⠑⠑⠑⠑⠑⠑⠑⠑⠑⠑⠑⠑⠘⠛⠛⠛⠛⠋⠛⠛⠛⠛⠛⠛⠛⠛⠛⠛⠛⠓⠑⠀⠚⠛⠛⠛⠛⠛⠛⠑⠑⠑⠑⠑⠘⠛⠛⠛⠛⠋⠀⠀⠀⠀⠀⠀⠑⠛⠛⠛⠛⠛⠛⠛⠛⠑⠛⠛⠛⠛⠛⠛⠛⠛⠛⠛⠛⠙⠑⠑⠑⠑⠑⠑⠑⠙⠙⠙⠛⠛⠛⠛⠛⠛⠃⠑⠚⠛⠛⠛⠛⠛⠛⠛⠛⠛⠛⠛⠛⠛⠛⠛⠛⠛⠛⠛⠛⠛⠛⠛⠛⠛⠙⠛⠛⠛⠛⠛⠛⠛⠛⠀</a:t>
            </a:r>
            <a:br/>
          </a:p>
        </p:txBody>
      </p:sp>
    </p:spTree>
  </p:cSld>
  <p:clrMapOvr>
    <a:masterClrMapping/>
  </p:clrMapOvr>
</p:sld>
</file>

<file path=ppt/slides/slide7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⢿⢿⢿⢿⢟⢏⢝⢕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⢿⣿⣿⣿⢿⢏⢕⢕⢕⢕⢕⢕⢕⢕⣿⣿⣿⣿⣿⣿⣿⣿⣿⣷⣎⣻⣿⣿⣿⣿⣿⢏⢝⢕⢝⢕⢕⢕⢕⢕⢕⢸⣿⣿⡟⢻⣿⣿⣿⣿⣿⢿⢿⢟⢕⢕⢕⢕⢕⢕⢕⢕⢕⢕⢕⢕⢜⢻⣿⣿⡿⢿⣿⣿⣿⡗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⣿⣿⢕⢕⢕⢕⢕⢕⢕⢕⢕⣾⣿⣿⣿⣿⣿⣿⣿⢿⣫⣿⣿⣿⣿⣿⣿⣿⣿⣕⡕⢕⢕⢕⢕⢕⢕⢕⢕⢕⢹⣿⣿⣕⢜⢻⣿⣿⡻⢕⢕⢕⢕⢕⢕⢕⢕⢕⢕⢕⢕⢕⢕⢕⣕⣸⣿⣿⣿⣷⣿⣿⢏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⣿⢕⢕⢕⢕⢕⢕⢕⣵⣿⣿⣿⣿⣿⣿⢟⢏⣱⣼⣿⣿⣿⣿⣿⣿⣿⣿⣿⣿⣿⣿⣿⣿⣷⣷⣷⣵⣕⣕⣕⣸⣿⣿⡕⢜⢿⣿⣿⡇⢕⢕⢕⢕⢕⢕⢕⢕⢕⢕⢕⣕⣵⣾⣿⣿⣿⣿⣿⣿⣿⣿⣷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⢳⡕⢕⢕⢕⢕⢕⢕⢕⢕⢕⢕⢕⢕⢕⢕⢕⢕⢕⢕⢕⢕⢕⢕⢕⢕⢕⢕⢜⣿⣿⡇⢕⢕⢕⢕⢱⣾⣿⣿⣿⣿⣿⢏⢕⢕⢸⣿⣿⣿⣿⣿⣿⣿⣿⣿⣿⣿⣿⣿⣿⣿⣿⣿⣿⣿⣿⣿⣿⣿⣿⣿⢏⣼⣿⣿⣿⣿⡇⢕⢕⢕⢕⢕⣵⣷⣿⣿⣿⣿⣿⣿⣿⣿⣿⣿⣿⣿⣿⣿⣿⣿⣿⣷⣇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⣵⢕⢕⢕⢕⢕⢕⢕⢕⢕⢕⢕⢕⢕⢕⢕⢕⢕⢕⢕⢕⢕⢕⢕⢕⢕⢕⣿⣿⡇⢕⣱⣵⣵⣾⣿⣿⣿⣿⢟⢕⢕⢕⢱⣼⣿⣿⣿⣿⣿⣿⣿⣿⣿⣿⣿⣿⣿⣿⣿⣿⣿⣿⣿⣿⣿⣿⣿⢿⢿⣾⣿⣿⣿⣿⣿⣇⢕⢕⢕⢕⢸⣿⣿⣿⣿⣿⣿⣿⣿⣿⣿⣿⣿⣿⣿⣿⣿⣿⡿⢿⣿⣿⣷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⣧⢕⢕⢕⢕⢕⢕⢕⢕⢕⢕⢕⢕⢕⢕⢕⢕⢕⢕⢕⢕⢕⢕⢕⢕⢕⢸⣿⣿⣿⣿⣿⣿⣿⣿⣿⡿⢏⢕⣵⣵⣾⣿⣿⣿⣿⣿⣿⣿⣿⣿⣿⣿⣿⣿⣿⣿⣿⣿⣿⣿⣿⣿⣿⣿⣿⣿⣷⣷⡝⢝⣸⣿⣿⣿⣿⣷⣕⡕⢕⢕⢿⣿⣿⣿⣿⣿⣿⣿⣿⣿⣿⣿⣿⣿⣿⣿⢟⢕⢕⢕⢻⣿⣿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⢻⣷⡕⢕⢕⢕⢕⢕⢕⢕⢕⢕⢕⢕⢕⢕⢕⢕⢕⢕⢕⢕⢕⢕⢕⣕⣾⣿⣿⣿⣿⣿⣿⣿⣿⣿⢕⢕⣼⣿⣿⣿⣿⣿⣿⣿⣿⣿⣿⣿⣿⣿⣿⣿⣿⣿⣿⣿⣿⣿⣿⣿⣿⣿⣿⣿⣿⣿⣿⣷⣿⣿⣿⣿⣿⣿⣿⣿⣿⣷⣾⣿⣿⣿⣿⣿⣿⣿⣿⣿⣿⣿⣿⣿⣿⣿⣿⣿⣧⣵⣵⢜⢻⣿⣷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⣷⡕⢕⢕⢕⢕⢕⢕⢕⢕⢕⢕⢕⢕⢕⢕⢕⢕⢕⢕⢕⣱⣾⣿⣿⣿⣿⣿⣿⣿⣿⣿⣿⣿⣷⢱⣿⣿⣿⣿⣿⣿⣿⣿⣿⣿⣿⣿⣿⣿⣿⣿⣿⣿⣿⣿⣿⣿⣿⣿⣿⣿⣿⣿⣿⣿⣿⣿⣿⣿⣿⡿⢝⢕⢜⢝⢻⣿⣿⡕⢸⣿⣿⣿⣿⣿⣿⢿⢿⣿⣿⣿⣿⣿⣿⣿⣿⣿⣿⢕⢕⢝⣿⣿⣇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⣕⢕⢕⢕⢕⢕⢕⢕⢕⢕⢕⢕⢕⢕⢕⢕⢱⣵⣿⣿⣿⣿⣿⣿⣿⣿⣿⣿⣿⣿⣿⣿⣿⣷⣿⣿⣿⣿⣿⣿⣿⣿⣿⣿⣿⣿⣿⣿⣿⣿⣿⣿⣿⣿⣿⣿⣿⣿⣿⣿⣿⣿⣿⣿⣿⣿⣿⣿⡿⢕⢕⢕⢕⢕⢕⢕⢝⢻⣇⢜⢻⣿⣿⡿⢇⢕⢕⢹⣿⣿⣿⣿⣿⣿⣿⡿⢇⢕⢕⢕⢜⢻⣿⣧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⢿⢕⢕⢕⢕⢕⢕⢕⢕⢕⢕⢕⢕⢕⢕⣵⣿⣿⣿⣿⣿⣿⣿⣿⣿⣿⣿⣿⣿⣿⣿⣿⣿⣿⣿⣿⣿⣿⣿⣿⣿⣿⣿⣿⣿⣿⣿⣿⣿⣿⣿⣿⣿⣿⣿⣿⣿⣿⣿⡿⢿⢟⢟⢿⢿⢿⢟⢝⢕⢕⢕⢕⢕⢕⢕⢕⢕⢕⢜⢇⢕⢝⢏⢕⢕⢕⢕⢕⢕⢕⢝⢝⢝⢝⢕⢕⢕⢕⢕⢕⢕⢕⢻⣿⣧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⡕⢕⢕⢕⢕⢕⢕⢕⢕⢕⢕⣱⣾⣿⣿⣿⡿⢟⢕⢿⣿⣿⣿⣿⣿⣿⣿⣿⣿⣿⣿⣿⣿⣿⣿⣿⣿⣿⣿⣿⣿⣿⣿⣿⣿⣿⣿⡿⢿⢿⢿⢿⢟⢟⢟⢝⢕⢕⢕⢕⢕⢕⢕⢕⢕⢕⢕⢕⢕⢕⢕⢕⢕⢕⢕⢕⢕⢕⢕⢕⢕⢕⢕⢕⢕⢕⢕⢕⢕⢕⢕⢕⢕⢕⢕⢜⢱⣵⣕⣕⣕⣸⣿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⢇⢕⢕⢕⢕⢕⢕⢕⢕⢕⣾⣿⣿⡿⢟⢏⢕⢕⢕⢕⢜⢻⣿⣿⣿⣿⢿⢟⢟⢟⢟⢿⣿⣿⢿⢏⢝⢟⢟⢻⣿⣿⣿⣿⣿⢟⢝⢕⢕⢕⢕⢕⢕⢕⢕⢕⢕⢕⢕⢕⢕⢕⢕⢕⢕⢕⢕⢕⢕⢕⢕⢕⢕⢕⢕⢕⢕⢕⢕⢕⢕⢕⠑⠕⢕⢕⢕⢕⢕⢕⢕⢕⢕⢕⢕⢕⢕⢻⣿⣿⡿⢟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⣿⣿⡟⢕⢕⢕⢕⢕⢕⢕⢕⢕⢜⣿⣿⢏⢜⢕⢕⢕⢕⢕⢝⢝⢕⢕⢕⢕⢕⢕⢝⢿⢿⣿⢏⢕⢕⢕⢕⢕⢕⢕⢕⢕⢕⢕⢕⢕⢕⢕⢕⢕⢕⢕⢕⢕⢕⢕⢕⢕⢕⢕⢕⢕⢕⣱⣵⣾⢕⢕⢕⢕⢀⠀⢕⢕⠑⠕⢕⢕⢕⢕⢕⢕⢕⢕⢕⢕⢹⣿⣿⣇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⣿⣿⡟⢕⢕⢕⢕⢕⢕⢕⢕⢕⢕⢕⢜⢝⢕⢕⢕⢕⢕⢕⢕⢕⢕⢕⢕⢕⢕⢕⢕⢕⢕⢜⢕⢕⢕⢕⢕⢕⢕⢕⢕⢕⢕⢕⢕⢕⢕⢕⢕⢕⢕⢕⢕⢕⢕⢕⢕⢕⢕⢕⢕⢱⡵⢟⢟⢟⢝⢕⢕⢕⢕⢕⠀⠀⠑⢕⢄⠀⠑⢕⢕⢕⢕⢕⢕⢕⢕⢕⢜⣿⣿⣇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⢧⡕⢕⢕⢕⢕⢕⢕⢕⢕⢕⢕⢕⢕⢕⢕⢕⢕⢕⢕⢕⢕⢕⢕⢕⢕⢕⢕⢕⢕⢕⢕⢕⢕⢕⢕⢕⢕⢕⢕⢕⢕⢕⢕⢕⢕⢕⢕⢕⢕⢕⢕⢕⢕⢕⢕⢸⣿⢏⢕⢕⢕⢕⢕⢕⢕⢕⢕⢕⢕⢕⢕⢕⢕⢕⢕⢕⢕⢕⢕⢕⢕⢕⢕⢕⢕⢕⢕⢕⢕⢕⢕⢕⢕⢕⢕⢕⢕⢕⢕⢕⢕⢕⢕⢕⢕⢕⢕⢕⢕⢕⢕⢕⢕⢕⢕⢕⢕⢕⢕⢜⡕⢕⢕⢕⢕⢕⢕⢕⢕⢕⠀⠀⠀⠑⢕⢕⢄⠀⠑⢕⢕⢕⢕⢕⢕⢕⢕⢜⢻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⢗⢕⣕⢕⢕⢕⢕⢕⢕⢕⢕⢕⢕⢕⢕⢕⢕⢕⢕⢕⢕⢕⢕⢕⢕⢕⢕⢕⢕⢕⢕⢕⢕⢕⢕⢕⢕⢕⢕⢕⢕⢕⢕⢕⢕⢕⢕⢕⢕⢕⢕⢕⢕⢕⡾⢿⣕⢕⢕⢕⢕⢕⢕⢕⢕⢕⢕⢕⢕⢕⢕⢕⢕⢕⢕⢕⢕⢕⢕⢕⢕⢕⢕⢕⢕⢕⢕⢕⢕⢕⢕⢕⢕⢕⢕⢕⢕⢕⢕⢕⢕⢕⢕⢕⢕⢕⢕⢕⢕⢕⢕⢕⢕⢕⢕⢕⢕⢕⢕⢕⢕⢕⢕⢕⢕⢕⢕⢕⢕⢄⠀⢀⢄⠀⢕⢕⢕⢄⢔⢕⢕⢕⢕⢕⢕⢕⢕⢕⢻⣿⣇⢕⢕⢕⢕⢕⢕⢕⢕⢕⢕⠀</a:t>
            </a:r>
            <a:br/>
            <a:r>
              <a:t>⣕⣕⢕⢕⢕⢕⢕⢕⢕⢕⢕⢕⢕⢕⢕⢕⢕⢕⢕⢕⢕⢕⢕⢕⢕⢕⢕⢕⢕⢕⢕⢕⢕⢕⢕⢕⢕⢕⢕⢕⢕⢕⢕⢕⢕⢕⢕⢕⢕⢕⢕⢕⢕⢕⢕⢕⢕⢕⢕⢕⢕⢕⢕⢕⢕⢕⢕⢕⢕⢕⢕⢕⢕⢕⢕⢕⢕⢕⢕⢕⢕⢝⢳⣵⡕⢕⢕⢕⢕⢕⢕⢕⢕⢕⢕⢕⢕⢕⢕⢕⢕⢕⢕⢕⢕⢕⢕⢕⢕⢕⢕⢕⢕⢕⢕⢕⢕⢕⢕⢕⢕⢕⢕⢕⢕⢕⢕⢕⢕⢕⢕⢕⣼⡇⢜⢻⣷⣧⣕⣕⡕⢕⢕⢕⢕⢕⢕⢕⢕⢕⢕⢕⢕⢕⢕⢕⢕⢕⢕⢕⢕⢕⢕⢕⢕⢕⢕⢕⢕⢕⢕⢕⢕⢕⢕⢕⢕⢕⢕⢕⢕⢕⢕⢕⢕⢕⢕⢕⢕⢕⢕⢕⢕⢕⢕⢕⢕⢕⢕⢕⢕⢕⢕⢕⢕⢕⢕⢕⢕⠑⢕⢕⢕⢕⢕⢕⢕⢕⢕⢕⢕⢕⢕⢕⢕⢕⢕⢜⢿⣿⡕⢕⢕⢕⢕⢕⢕⢕⢕⢕⠀</a:t>
            </a:r>
            <a:br/>
            <a:r>
              <a:t>⣿⣿⣿⣷⣵⣕⣕⢕⢕⢕⢕⢕⢕⢕⢕⢕⢕⢕⢕⢕⢕⢕⢕⢕⢕⢕⢕⢕⢕⢕⢕⢕⢕⢕⢕⢕⢕⢕⢕⢕⢕⢕⢕⢕⢕⢕⢕⢕⢕⢕⢕⢕⢕⢕⢕⢕⢕⢕⢕⢕⢕⢕⢕⢕⢕⢕⢕⢕⢕⢕⢕⢕⢕⢕⢕⢕⢕⢕⢕⢕⢕⢕⢕⢜⢝⢳⢧⡕⢕⢕⢕⢕⢕⢕⢕⢕⢕⢕⢕⢕⢕⢕⢕⢕⢕⢕⢕⢕⢕⢕⢕⢕⢕⢕⢕⢕⢕⢕⢕⢕⢕⢕⢕⢕⢕⢕⢕⢕⢕⢕⢕⢸⣿⢕⢕⢕⢜⢝⢟⢻⢿⢷⢕⢕⢕⢕⢕⢕⢕⢕⢕⢕⢕⢕⢕⢕⢕⢕⢕⢕⢕⢕⢕⢕⢕⢕⢕⢕⢕⢕⢕⢕⢕⢕⢕⢕⢕⢕⢕⢕⢕⢕⢕⢕⢕⢕⢕⢕⢕⢕⢕⢕⢕⢕⢕⢕⢕⢕⢕⢕⢕⢕⢕⢕⢕⢕⢕⢕⢕⢀⠁⢕⢕⢕⢕⢕⢕⢕⢕⢕⢕⢕⢕⢕⢕⢕⢕⢕⢜⣿⣿⡕⢕⢕⢕⢕⢕⢕⢕⢕⠀</a:t>
            </a:r>
            <a:br/>
            <a:r>
              <a:t>⡿⢿⢿⢿⣿⣿⣿⣿⣷⣧⣵⣕⡕⢕⢕⢕⢕⢕⢕⢕⢕⢕⢕⢕⢕⢕⢕⢕⢕⢕⢕⢕⢕⢕⢕⢕⢕⢕⢕⢕⢕⢕⢕⢕⢕⢕⢕⢕⢕⢕⢕⢕⢕⢕⢕⢕⢕⢕⢕⢕⢕⢕⢕⢕⢕⢕⢕⢕⢕⢕⢕⢕⢕⢕⢕⢕⢕⢕⢕⢕⢕⢕⢕⢕⢕⢕⢕⢜⢕⢕⢕⢕⢕⢕⢕⢕⢕⢕⢕⢕⢕⢕⢕⢜⢣⡕⢕⢕⢕⢕⢕⢕⢕⢕⢕⢕⢕⢕⢕⢕⢕⢕⢕⢕⢕⢕⢕⢕⢕⢕⢕⢸⣿⢕⢕⢕⢕⢕⢕⢕⢕⢕⢕⢕⢕⢕⢕⢕⢕⢕⢕⢕⢕⢕⢕⢕⢕⢕⢕⢕⢕⢕⢕⢕⢕⢕⢕⢕⢕⢕⢕⢕⢕⢕⢕⢕⢕⢕⢕⢕⢕⢕⢕⢕⢕⢕⢕⢕⢕⢕⢕⢕⢕⢕⢕⢕⢕⢕⢕⢕⢕⢕⢕⢕⢕⢕⢕⢕⢕⢕⢔⢅⢕⢕⢕⢕⢕⢕⢕⢕⢕⢕⢕⢕⢕⢕⢕⢕⢕⢸⣿⣧⢕⢕⢕⢕⢕⢕⢕⢕⠀</a:t>
            </a:r>
            <a:br/>
            <a:r>
              <a:t>⢕⢕⢕⢕⢕⢜⢝⢝⢟⢟⢿⢿⣿⣷⣷⣵⣵⣕⣕⢕⢕⢕⢕⢕⢕⢕⢕⢕⢕⢕⢕⢕⢕⢕⢕⢕⢕⢕⢕⢕⢕⢕⢕⢕⢕⢕⢕⢕⢕⢕⢕⢕⢕⢕⢕⢕⢕⢕⢕⢕⢕⢕⢕⢕⢕⢕⢕⢕⢕⢕⢕⢕⢕⢕⢕⢕⢕⢕⢕⢕⢕⢕⢕⢕⢕⢕⢕⢕⢕⢕⢕⢕⢕⢕⢕⢕⢕⢕⢕⢕⢕⢕⢕⢕⢕⢜⢕⢕⢕⢕⢕⢕⢕⢕⢕⢕⢕⢕⢕⢕⢕⢕⢕⢕⢕⢕⢕⢕⢕⢕⢕⣼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⢻⣿⡇⢕⢕⢕⢕⢕⢕⢕⠀</a:t>
            </a:r>
            <a:br/>
            <a:r>
              <a:t>⢕⢕⢕⢕⢕⢕⢕⢕⢕⢕⢕⢕⢕⢕⢝⢝⢟⢻⢿⣿⢷⣧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⣾⡇⢕⢕⢕⢕⢕⢕⢕⢕⢕⢕⢕⢕⢕⢕⢕⢕⢕⢕⢕⢕⢕⢕⢕⢕⢕⢕⢕⢕⢕⢕⢕⢕⢕⢕⢕⢕⢕⢕⢕⢕⢕⢕⢕⢕⢕⢕⢕⢕⢕⢕⢕⢕⢕⢕⢕⢕⢕⢕⢕⢕⢕⢕⢕⢕⢕⢕⢕⢕⢕⢕⢕⢕⢕⢕⢕⢕⢕⢕⢱⢕⢕⢕⢕⢕⢕⢕⢕⢕⢕⢕⢕⢕⢕⢕⢕⢕⢕⢜⣿⣿⡕⢕⢕⢕⢕⢕⢕⠀</a:t>
            </a:r>
            <a:br/>
            <a:r>
              <a:t>⢕⢕⢕⢕⢕⢕⢕⢕⢕⢕⢕⢕⢕⢕⢕⢕⢕⢕⢕⢕⢝⢝⢝⢝⢟⢟⢳⢷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⡇⢕⢕⢕⢕⢕⢕⢕⢕⢕⢕⢕⢕⢕⢕⢕⢕⢕⢕⢕⢕⢕⢕⢕⢕⢕⢕⢕⢕⢕⢕⢕⢕⢕⢕⢕⢕⢕⢕⢕⢕⢕⢕⢕⢕⢕⢕⢕⢕⢕⢕⢕⢕⢕⢕⢕⢕⢕⢕⢕⢕⢕⢕⢕⢕⢕⢕⢕⢕⢕⢕⢕⢕⢕⢕⢕⢕⢕⢕⢕⣷⡕⢕⢕⢕⢕⢕⢕⢕⢕⢕⢕⢕⢕⢕⢕⢕⢕⢕⣿⣿⡇⢕⢕⢕⢕⢕⢕⠀</a:t>
            </a:r>
            <a:br/>
            <a:r>
              <a:t>⢕⢕⢕⢕⢕⢕⢕⢕⢕⢕⢕⢕⢕⢕⢕⢕⢕⢕⢕⢕⢕⢕⢕⢕⢕⢕⢕⢕⢕⢝⢝⢝⢻⢷⢧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⡇⢕⢕⢕⢕⢕⢕⢕⢕⢕⢕⢕⢕⢕⢕⢕⢕⢕⢕⢕⢕⢕⢕⢕⢕⢕⢕⢕⢕⢕⢕⢕⢕⢕⢕⢕⢕⢕⢕⢕⢕⢕⢕⢕⢕⢕⢕⢕⢕⢕⢕⢕⢕⢕⢕⢕⢕⢕⢕⢕⢕⢕⢕⢕⢕⢕⢕⢕⢕⢕⢕⢕⢕⢕⢕⢕⢕⢕⢕⢕⢹⣷⡕⢕⢕⢕⢕⢕⢕⢕⢕⢕⢕⢕⢕⢕⢕⢕⢕⢸⣿⣷⢕⢕⢕⢕⢕⢕⠀</a:t>
            </a:r>
            <a:br/>
            <a:r>
              <a:t>⢕⢕⢕⢕⢕⢕⢕⢕⢕⢕⢕⢕⢕⢕⢕⢕⢕⢕⢕⢕⢕⢕⢕⢕⢕⢕⢕⢕⢕⢕⢕⢕⢕⢕⢷⢞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⣇⢕⢕⢕⢕⢕⢕⢕⢕⢕⢕⢕⢕⢕⢕⢕⢕⢕⢕⢕⢕⢕⢕⢕⢕⢕⢕⢕⢕⢕⢕⢕⢕⢕⢕⢕⢕⢕⢱⡕⢕⢕⢕⢕⢕⢕⢕⢕⢕⢕⢕⢕⢕⢕⢕⢕⢕⢕⢕⢕⢕⢕⢕⢕⢕⢕⢕⢕⢕⢕⢕⢕⢕⢕⢕⢕⢕⢕⢕⢕⢸⣿⣿⡕⢕⢕⢕⢕⢕⢕⢕⢕⢕⢕⢕⢕⢕⢕⢕⢕⣿⣿⡕⢕⢕⢕⢕⢕⠀</a:t>
            </a:r>
            <a:br/>
            <a:r>
              <a:t>⢕⢕⢕⢕⢕⢕⢕⢕⢕⢕⢕⢕⢕⢕⢕⢕⢕⢕⢕⢕⢕⢕⢕⢕⢕⢕⢕⢕⢕⢕⢕⢕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⡕⢕⢕⢕⢕⢕⢕⢕⢕⢕⢕⢕⢕⢕⢕⢕⢕⢕⣿⣿⣇⡕⢕⢕⢕⢕⢕⢕⢕⢕⢕⢕⢕⢕⢕⢕⢕⢕⢕⢕⢕⢕⢕⢕⢕⢕⢕⢕⢕⢕⢕⢕⢕⢕⢕⢕⢕⢕⢕⢕⢜⣿⣿⣿⡕⢕⢕⢕⢕⢕⢕⢕⢕⢕⢕⢕⢕⢕⢕⢕⢸⣿⣧⢕⢕⢕⢕⢕⠀</a:t>
            </a:r>
            <a:br/>
            <a:r>
              <a:t>⢕⢕⢕⢕⢕⢕⢕⢕⢕⢕⢕⢕⢕⢕⢕⢕⢕⢕⢕⢕⢕⢕⢕⢕⢕⢕⢕⢕⢕⢕⢕⢕⢕⢕⢕⢱⢵⢕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⣼⣿⣇⢕⢕⢕⢕⢕⢕⢕⢕⢕⢕⢕⢕⢕⢕⢕⢕⣿⣿⣿⣷⣕⡕⠁⢕⢕⢕⢕⢕⢕⢕⢕⢕⢕⢕⢕⢕⢕⢕⢕⢕⢕⢕⢕⢕⢕⢕⢕⢕⢕⢕⢕⢕⢕⢕⢕⢕⢕⢕⢕⢻⣿⣿⣿⡕⢕⢕⢕⢕⢕⢕⢕⢕⢕⢕⢕⢕⢕⢕⢕⢿⣿⡕⢕⢕⢕⢕⠀</a:t>
            </a:r>
            <a:br/>
            <a:r>
              <a:t>⢕⢕⢕⢕⢕⢕⢕⢕⢕⢕⢕⢕⢕⢕⢕⢕⢕⢕⢕⢕⢕⢕⢕⢕⢕⢕⢕⢕⢕⢕⢕⢕⢕⢕⢕⢕⢕⢕⢕⢝⢝⢗⢻⢷⣧⣕⣕⣕⡕⢕⢕⢕⢕⢕⢕⢕⢕⢕⢕⢕⢕⢕⢕⢕⢕⢕⢕⢕⢕⢕⢕⢕⢕⢕⢕⢕⢕⢕⢕⢕⢕⢕⢕⢕⢕⢕⢕⢕⢕⢕⢕⢕⢕⢕⢕⢕⢕⢕⢕⢕⢕⢕⢕⢕⢕⢕⢕⢕⢕⢕⢕⢕⢕⢕⢕⢕⢕⢕⢕⢕⢕⢕⢕⢕⢕⢕⢕⢕⢕⢕⢕⣿⡇⢕⢕⢕⢕⢕⢕⢕⢕⢕⢕⢕⢕⠑⢕⢕⢕⢕⢕⣿⣿⣿⣇⢕⢕⢕⢕⢕⢕⢕⢕⢕⢕⢕⠑⠑⢕⢕⣿⣿⣿⣿⡿⢷⢕⢁⢕⢕⢕⢕⢕⢕⢕⢕⢕⢕⢕⢕⢕⢕⢕⢕⢕⢕⢕⢕⢕⢕⢕⢕⢕⢕⢕⢕⢕⢕⢕⢕⢕⢕⢕⢸⣿⣿⣿⣿⡕⢕⢕⢕⢕⢕⢕⢕⢕⢕⢕⠕⢕⢕⢕⢜⣿⣧⢕⢕⢕⢕⠀</a:t>
            </a:r>
            <a:br/>
            <a:r>
              <a:t>⢕⢕⢕⢕⢕⢕⢕⢕⢕⢕⢕⢕⢕⢕⢕⢕⢕⢕⢕⢕⢕⢕⢕⢕⢕⢕⢕⢕⢕⢕⢕⢕⢕⢕⢕⢕⢕⢕⢕⢕⢕⢕⢕⢕⢕⢕⢝⢝⢟⢳⢷⢧⣵⣕⡕⢕⢕⢕⢕⢕⢕⢕⢕⢕⢕⢕⢕⢕⢕⢕⢕⢕⢕⢕⢕⢕⢕⢕⢕⢕⢕⢕⢕⢕⢕⢕⢕⢕⢕⢕⢕⢕⢕⢕⢕⢕⢕⢕⢕⢕⢕⢕⢕⢕⢕⢕⢕⢕⢕⢕⢕⢕⢕⢕⢕⢕⢕⢕⢕⢕⢕⢕⢕⢕⢕⢕⢕⢕⢕⢕⢕⣿⡇⢕⢕⢕⢕⢕⢕⢕⢕⢕⢕⢕⢕⢕⢕⢕⢕⢕⢕⢕⢜⢝⢟⢇⢕⢕⢕⢕⢕⢕⢕⢕⢕⢕⠀⠀⠑⢕⢝⢝⢝⢕⢕⢕⢱⢕⢕⢕⢕⢕⢕⢕⢕⢕⢕⢕⢕⢕⢕⢕⢕⢕⢕⢕⢕⢕⢕⢕⢕⢕⢕⢕⢕⢕⢕⢕⢕⢕⢕⢕⢕⢜⣿⣿⢝⣿⣷⡕⢕⢕⢕⢕⢕⢕⢕⢕⢕⢕⢕⢕⢕⢕⢻⣿⡇⢕⢕⢕⠀</a:t>
            </a:r>
            <a:br/>
            <a:r>
              <a:t>⢕⢕⢕⢕⢕⢕⢕⢕⢕⢕⢕⢕⢕⢕⢕⢕⢕⢕⢕⢕⢕⢕⢕⢕⢕⢕⢕⢕⢕⢕⢕⢕⢕⢕⢕⢕⢕⢕⢕⢕⢕⢕⢕⢕⢕⢕⢕⢕⢕⢕⢕⢕⢕⢝⢝⢟⢟⢷⣵⣵⣕⣕⡕⢕⢕⢕⢕⢕⢕⢕⢕⢕⢕⢕⢕⢕⢕⢕⢕⢕⢕⢕⢕⢕⢕⢕⢕⢕⢕⢕⢕⢕⢕⢕⢕⢕⢕⢕⢕⢕⢕⢕⢕⢕⢕⢕⢕⢕⢕⢕⢕⢕⢕⢕⢕⢕⢕⢕⢕⢕⢕⢕⢕⢕⢕⢕⢕⢕⢕⢕⢱⣿⡇⢕⢕⢕⢕⢕⢕⢕⢕⢕⢕⢕⢕⢕⢕⢕⢕⢕⣺⣷⣧⣕⡕⢕⢕⢕⢕⢕⢕⢄⢕⢕⢕⢕⠀⠀⠀⢕⣗⡇⢕⢕⢕⢕⣱⣵⣷⣕⢕⢕⢕⢕⢕⢕⢕⢕⢕⢕⢕⢕⢕⢕⢕⢕⢕⢕⢕⢕⢕⢕⢕⢕⢕⢕⢕⢕⢕⢕⢕⢕⢕⢕⣿⣿⡇⢜⣿⣷⢕⢕⢕⢕⢕⢕⢕⢕⢕⢕⢀⢕⢕⢕⢜⣿⣿⡕⢕⢕⠀</a:t>
            </a:r>
            <a:br/>
            <a:r>
              <a:t>⢕⢕⢕⢕⢕⢕⢕⢕⢕⢕⢕⢕⢕⢕⢕⢕⢕⢕⢕⢕⢕⢕⢕⢕⢕⢕⢕⢕⢕⢕⢕⢕⢕⢕⢕⢕⢕⢕⢕⢕⢕⢕⢕⢕⢕⢕⢕⢕⢕⢕⢕⢕⢕⢕⢕⢕⢕⢕⢕⢕⢜⢝⢝⢗⢳⢷⢕⡕⢕⢕⢕⢕⢕⢕⢕⢕⢕⢕⢕⢕⢕⢕⢕⢕⢕⢕⢕⢕⢕⢕⢕⢕⢕⢕⢕⢕⢕⢕⢕⢕⢕⢕⢕⢕⢕⢕⢕⢕⢕⢕⢕⢕⢕⢕⢕⢕⢕⢕⢕⢕⢕⢕⢕⢕⢕⢕⢕⢕⢕⢕⢸⣿⢇⢕⢕⢕⢕⢕⢕⢕⢕⢕⢕⢕⢕⢕⣿⡕⢕⢕⢻⣿⣿⣿⣿⣷⣷⣷⣷⣧⡕⢕⢔⠑⢕⢕⢔⠀⠀⢕⣿⣿⣿⣿⡿⢟⢟⢟⢏⢝⢕⠁⢕⢕⢕⢕⢕⢕⢕⢕⢕⢕⢕⢕⢕⢕⢕⢕⢕⢕⢕⢕⢕⢕⢕⢕⢕⢕⢕⢕⢕⢕⢕⢕⣿⣿⣷⢕⢹⣿⣇⢕⢕⢕⢕⢕⢕⢕⢕⢕⢕⢕⢕⢕⢕⢜⢻⣷⣵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⢱⢕⢕⢕⢕⢕⢕⢕⢕⢕⢕⢕⢕⢕⢕⢕⢕⢕⢕⢕⢕⢕⢕⢕⢕⢕⢕⢕⢕⢕⢕⢕⢕⢕⢕⢕⢕⢕⢕⢕⢕⢕⢕⢕⢕⢕⢕⢕⢕⢕⢕⢕⢕⢕⢕⢕⢕⣸⡿⢕⢕⢕⢕⢕⢕⢕⢕⢕⠑⢕⢕⢕⢕⢟⢏⢕⢕⠑⠕⢕⢕⢕⢜⢟⢿⣿⣿⣿⣧⡕⢔⠀⠕⢕⢄⠀⢕⣿⣿⡿⢕⢕⢕⠕⠕⠕⠕⠑⠑⠐⢕⢕⢔⠑⢕⢕⢕⢕⢕⢕⢕⢕⢕⢕⢕⢕⢕⢕⢕⢕⢕⢕⢕⢕⢕⢕⢕⢕⢕⢕⢕⢸⣿⣿⡇⢕⣿⣿⢕⢕⢕⢕⢕⢕⢕⢕⢕⣼⣇⢕⢕⢕⢕⢕⢕⢕⣜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⣿⢇⢕⢕⢕⢕⢕⢕⢑⢕⢕⠀⠀⢕⢕⢕⠑⠑⢕⢑⢄⠀⠀⠀⠀⠀⠑⢕⢹⣿⣿⣿⣿⡕⢄⠀⢕⢕⢀⠀⢸⣿⣕⢕⢕⢕⢔⢄⠀⠀⠀⠀⠀⠕⢕⢕⢄⠀⠑⠕⢕⢕⢕⢕⢕⢕⢕⢕⢕⢕⢕⢕⢕⢕⢕⢕⢕⢑⢑⢕⢕⢕⢕⢕⢸⣿⡿⢇⢕⣿⣿⢕⢕⢕⢕⢕⢕⢕⢕⢕⣺⣿⣷⡕⢔⢕⠕⢕⢜⢿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⣕⢕⢕⢕⢕⢕⢕⠁⢕⢕⠀⠀⠁⠑⠐⠀⢕⢕⢕⢇⢔⠀⠀⠀⠀⠀⢳⣵⡸⣿⣿⣿⣿⡕⠀⢕⢕⢕⠀⢜⣿⣿⣿⣷⡕⢕⢕⢄⠀⠀⢕⠀⢄⢸⣷⡕⢀⠀⢕⢕⢕⢕⢕⢕⢕⢕⢕⢕⢕⢕⢕⢕⢕⢕⢕⢕⢕⢕⢕⢕⢔⢕⢕⢸⣿⡇⢕⢕⣿⣿⢕⢕⢕⢕⢕⢕⢕⢕⢕⣿⡏⢝⢿⣧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⢁⠑⢕⢕⢕⢕⢕⢕⢕⢕⢕⢕⣿⣿⣿⣿⢕⢕⠕⠑⢕⢕⠁⢕⢄⠀⢕⢔⢀⠀⢱⣿⣇⠑⢕⢔⢄⢄⠀⢄⢸⣿⣿⣿⣿⣿⣿⣷⢕⢕⢱⢕⢕⢕⣿⣿⣿⣿⣧⢁⢜⢕⢕⢕⢕⢔⢕⢸⣿⣧⡕⢕⢕⣱⣕⢕⢕⢕⠑⢁⢕⢁⢑⢕⢕⢕⢕⢕⢕⢕⢕⢕⢕⢕⢕⢕⢕⢸⣿⡇⢕⢕⣿⡟⢕⢕⢕⢕⠁⠑⢕⢕⢱⣿⢕⢕⢕⢝⢿⣇⢕⢕⢕⠀</a:t>
            </a:r>
            <a:br/>
            <a:r>
              <a:t>⢕⢕⠑⠐⠑⠕⠕⠕⠀⠀⠑⠑⠑⠑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⢑⢕⢅⢕⢕⢕⠕⠀⠀⠀⠁⠑⠑⠕⢕⠕⠕⢕⢕⢕⢕⢻⣿⡟⢕⠁⠁⠀⠁⢕⢕⠑⠕⠀⠁⢸⣷⣔⢜⣿⣿⣇⢕⢕⢕⢕⢕⢕⣼⣿⣿⣿⣿⣿⣿⡟⢕⢕⢸⣕⢕⢱⣿⣿⣿⣿⣿⣧⡕⢜⣱⣵⣕⢱⣱⣿⣿⣿⡇⣱⣾⣿⣿⣿⣷⡕⢄⢕⢕⢕⢕⢕⢕⢕⢕⢕⢕⢕⢕⢕⢕⢕⢕⢕⢕⢸⣿⡇⢕⢱⣿⢇⢕⠑⠑⠁⠀⠀⢕⢕⢸⡏⢕⢕⢕⢕⢕⢜⢕⢕⡕⠀</a:t>
            </a:r>
            <a:br/>
            <a:r>
              <a:t>⢕⢕⢅⢄⢄⢄⢄⢄⢄⢄⢔⢔⢀⠀⢕⢕⢕⢕⢕⢕⢕⢕⢕⢕⢕⢕⢕⢕⢕⢕⢕⢕⢕⢕⢕⢕⢕⢕⢕⢕⢕⢕⢕⢕⢕⢕⢕⢕⢕⢕⢕⢕⢕⢕⢕⢕⢕⢕⢕⢕⢕⢕⢕⢕⢕⢕⢕⢕⢕⢕⢕⢕⢕⢕⢕⢕⢕⢕⢕⢕⢕⢕⢕⢕⢕⢕⢕⢕⢕⢕⢕⢕⢕⢕⢕⢕⢕⢕⢑⢑⠑⠕⢕⢕⢕⢕⢕⢕⢕⢕⢕⢕⢕⢄⢕⢕⢄⢄⢀⢀⢀⠀⢔⢔⠄⢀⢕⢕⢕⢕⣱⢟⢕⠑⠀⠀⢄⢔⠀⠕⢕⠀⠀⠀⢸⣿⣿⣷⣾⣿⣿⣷⣕⢻⢷⣧⣼⣿⣿⣿⣿⣿⣿⢏⢕⢕⢕⣾⣿⣵⣿⣿⣿⣿⣿⣿⣿⣿⣮⣝⣝⣹⣵⣿⣿⣿⣿⣿⣿⣿⣿⣿⣿⣿⢕⢕⢕⢕⢕⢕⢕⢕⢕⢕⢕⢕⢕⢕⢕⢕⢕⢕⢔⢕⢸⣿⣇⢕⣼⢏⢕⢕⠀⠀⠀⠀⢕⢕⢕⢜⢕⢕⢕⢕⢕⢕⢕⢕⢕⣽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⠁⢕⢕⢕⢕⢑⢑⠑⢕⢕⠕⢕⢕⢕⢕⢕⢕⢕⢕⢕⢅⢕⢕⢕⢀⢕⢕⢕⡵⢝⢕⢁⢄⢔⢕⣱⣾⣧⢄⠁⠀⠀⠀⠀⢹⣿⣿⣿⡟⢻⢿⣿⡿⢿⣿⣿⣿⣿⣿⣿⣿⣿⣿⡇⣱⣾⣿⣿⣿⣿⣿⣿⣿⣿⣿⣿⣿⣿⣿⡟⢟⢿⢟⢻⢯⣽⣿⣿⣿⣿⣿⣿⡇⢕⢕⢕⣵⣾⣾⡿⢕⢕⢕⢕⢕⢕⢕⢕⢕⢕⠑⢕⢕⢸⣿⣿⣿⣝⣵⡕⢕⢄⢀⢄⢕⢕⢕⣾⡇⢕⢕⢕⢕⢕⢕⢕⢕⢕⢕⠀</a:t>
            </a:r>
            <a:br/>
            <a:r>
              <a:t>⢕⢕⢕⢁⠁⠁⢕⢑⠑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⢕⢕⢕⢕⢕⢕⢕⢕⢕⢕⢕⢕⢕⢕⢳⣿⣷⣇⣕⣕⣵⣷⣾⣿⣿⣿⣷⡔⢀⠀⠀⠀⠀⢻⣿⣿⡇⢕⢕⢜⢳⣷⣿⣿⣿⣿⣿⣿⣿⣿⣿⣿⣿⣿⣿⣿⣿⣿⣿⣿⣿⣿⣿⣿⣿⣿⣿⡟⢕⢕⢕⢕⢕⢝⣿⣿⣿⣿⣿⣿⣇⢕⢕⢸⣿⣿⢟⢕⢕⢕⢕⢕⢕⢕⢕⢕⢕⢕⢄⢕⢕⢸⣿⣿⣿⣿⡿⢕⢕⢕⢕⢕⢕⢕⢜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⢜⢟⢟⢟⢟⢝⢝⢕⢕⢕⢕⢜⣿⣷⢕⢀⠀⠀⢕⢔⢜⢫⢕⢕⢕⢕⢕⣿⣿⣿⣿⣿⣿⣿⣿⣿⣿⢿⣿⣿⣿⣿⣿⣿⣿⣿⣿⣿⣿⣿⣿⣿⣿⣧⡕⢕⢕⢕⢕⢕⣾⣿⣿⣿⣿⣿⢇⢕⢕⢕⢜⢕⢕⢕⢕⢕⢕⢕⢕⢕⢕⢕⢕⢕⢕⢕⢕⣼⣿⣿⣿⡟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⢔⢄⠀⠜⣧⣕⣗⣕⣱⣵⣾⣿⣿⣿⣿⣿⣿⣿⣿⣿⣿⡜⣿⣿⣿⣿⣿⣿⣿⣿⣿⣿⣿⣿⣿⣿⣿⣿⣿⣷⣧⣷⣿⣿⣿⣿⣿⣿⣿⢇⢕⢕⢕⢕⢕⢕⢕⢕⢕⢕⢕⢕⢕⢕⢕⢕⢕⢕⢕⢕⢕⣿⣿⣿⣿⣷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⣇⢕⢕⢕⢕⢔⢹⣿⣿⣿⣿⣿⣿⣿⣿⣿⣿⣿⣿⣿⣿⣿⣿⣿⣸⣿⣿⣿⣿⣿⣿⣿⣿⣿⣿⣿⣿⣿⣿⣿⣿⣿⣿⣿⣿⣿⣿⣿⣿⣿⢏⢕⢕⢕⢕⢕⢕⢕⢕⢕⢕⢕⢕⢕⢕⢕⢕⢕⢕⠑⢕⢕⢕⣿⣿⣿⣿⡟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⢜⣿⣿⢕⢕⢕⢕⢕⢜⣿⣿⣿⣿⣿⣿⣿⣿⣿⣿⣿⣿⣿⣿⣿⣿⣿⣿⣿⣿⣿⣿⣿⣿⣿⣿⣿⣿⣿⣿⣿⣿⣿⣿⣿⣿⣿⣿⣿⣿⣿⡿⢕⢕⢕⢕⢕⢕⢕⢕⢕⢕⢕⢕⢕⢕⢕⢕⢕⢕⢕⢕⢀⢕⢕⢱⣿⣿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⠕⠕⠕⠕⠕⢕⢕⢕⢕⢕⢕⢕⢕⢕⢕⢕⢕⢕⢕⢕⢕⢕⢕⢕⢕⢕⢕⢕⢕⢕⢕⢕⢕⢕⢕⢕⢕⢿⣿⡕⢕⢕⢕⢕⢕⢜⣿⣿⣿⣿⣿⣿⣿⣿⣿⣿⣿⣿⣿⣿⣿⣿⣿⣿⣿⣿⣿⣿⣿⣿⣿⣿⣿⣿⣿⣿⣿⣿⣿⣿⣿⣿⣿⣿⣿⢏⢕⢕⢕⢕⢕⢕⢕⢕⢕⢕⢕⢕⢕⢕⢕⢕⢕⢕⢕⢕⢁⠔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⠀⠀⢔⢄⢔⢔⢕⢕⢕⢕⢕⢕⢕⢕⢕⢕⢕⢕⢕⢕⢕⢕⢕⢕⢕⢕⢕⢕⢕⢕⢕⢕⢕⢕⢕⢕⢕⢕⢸⣿⣇⢕⢕⢕⢕⢕⢕⠜⢻⣿⣿⣿⣿⣿⣿⣿⣿⣿⣿⣿⣿⣿⣿⣿⣿⣿⣿⣿⣿⣿⣿⣿⣿⣿⣿⣿⣿⣿⣿⣿⣿⣿⣿⣿⢟⢕⢕⢕⢕⢕⢕⢕⢕⢕⢕⢕⢕⢕⢕⢕⢕⢕⢕⢕⢕⢕⢕⢕⢔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⢅⢕⢕⢕⢕⢕⢕⢕⢕⢕⢕⢕⢕⢕⢕⢕⢕⢕⢕⢕⢕⢕⢕⢕⢕⢕⢕⢕⢕⢕⢕⢕⢕⢕⢕⢕⢕⢕⢕⢕⢕⢕⣿⣿⢕⢕⢕⢕⢕⢕⢕⢕⢹⣿⣿⣿⣿⣿⣿⣿⣿⣿⣿⣿⣿⣿⣿⣿⣿⣿⣿⣿⣿⣿⣿⣿⣿⣿⣿⣿⣿⣿⣿⣿⣿⡿⢕⢕⢕⢕⢕⢕⢕⢕⢕⢕⢕⢕⢕⢕⢕⢕⢕⢕⢕⢕⢕⢕⢕⢕⢕⢕⢕⢕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⡇⢕⢕⢕⢕⢕⢕⢕⢕⢕⢝⢿⣿⣿⣿⣿⣿⣿⣿⣿⣿⣿⣿⣿⣿⣿⣿⣿⣿⣿⣿⣿⣿⣿⣿⣿⣿⣿⣿⡿⢏⢕⢕⢕⢕⢕⢕⢕⢕⢕⢕⢕⢕⢕⢕⢕⢕⢕⢕⢕⢕⢕⢕⢕⢕⢕⢕⢕⢕⢕⣿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⢸⣿⡇⢕⢕⢕⢕⢕⢕⢕⢕⢕⢕⢕⢝⢻⢿⣿⣿⣿⣿⣿⣿⣿⣿⣿⣿⣿⣿⣿⣿⣿⣿⣿⣿⣿⣿⣿⣿⢟⢝⢕⢕⢕⢕⢕⢕⢕⢕⢕⢕⢕⢕⢕⢕⢕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⣕⣕⣕⣕⣕⣕⣱⣕⢕⢕⢕⢕⢕⢕⢕⢕⢕⢕⢕⢕⢕⢕⢕⢕⢕⢕⢕⢕⢕⢕⢕⢕⢕⢕⢕⢕⢕⢕⢕⢕⢕⢕⢕⢕⢕⢕⢕⢕⢕⢕⢕⢕⢕⢕⢕⢕⢕⢕⢕⢕⢕⢕⢕⢕⢕⢕⢕⢕⢕⢕⢕⢕⢕⢕⢕⢕⢕⢜⣿⣿⢕⢕⢕⢕⢕⢕⢕⢕⢕⢕⢕⢕⢕⢕⢜⢟⢿⣿⣿⣿⣿⣿⣿⣿⣿⣿⣿⣿⣿⣿⣿⣿⢿⢟⢝⢕⢕⢕⢕⢕⢕⢕⠕⢕⢕⢕⢕⢕⢕⢕⢕⢕⢕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⣕⣕⣵⣵⣵⣵⣷⣷⣷⣷⣷⣷⣷⡿⢿⢿⢿⢟⢟⢟⢟⢝⢝⢝⢝⢕⢕⢕⢕⢕⢕⢕⢕⢕⢕⢕⢕⢕⢕⢕⢕⢕⢕⢕⢕⢕⢕⢕⢕⢕⢕⢕⢕⢕⢕⢕⢕⢕⢕⢕⢕⢕⢕⢕⢕⢕⢕⢕⢕⢕⢕⢕⢕⢕⢕⢕⢕⢕⢕⢕⢕⢕⢕⢕⢕⢕⢕⢕⢕⢕⢕⢕⢕⢕⢕⢕⢕⢻⣿⡇⢕⢕⢕⢕⢕⢕⢕⢕⢕⢕⢕⢕⢕⢕⠑⢕⢜⢝⢿⢿⣿⣿⣿⣿⣿⣿⡿⢿⢟⢏⢕⢕⢕⢕⢕⢕⢕⢕⢕⢕⠕⠀⠑⢕⢕⢕⢕⢕⢕⢕⢕⢕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⢝⢝⢝⢝⢏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⢜⣿⣷⢕⢕⢕⢕⢕⢕⢕⢕⢕⢕⢕⢕⢕⠀⠀⠑⢕⢕⢕⢕⢜⢝⢻⢟⢟⢕⢕⢕⢕⢕⢕⢕⢕⢕⢕⢕⢕⢕⢕⠑⠀⠀⠀⢕⢕⢕⢕⢕⢕⢕⢕⢕⢕⢕⢕⢕⢕⢕⢕⢕⢕⢕⢕⢕⢕⢕⢕⢕⣿⣿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⢕⢕⢕⢕⢕⢕⢕⢕⢕⢕⢕⢕⢕⢕⢕⢕⢕⢕⢻⣿⡕⢕⢕⢕⢕⢕⢕⢕⢕⢕⢕⢕⢕⠀⠀⠀⠁⠑⢕⢕⢕⢕⢕⢕⢕⢕⢕⢕⢕⢕⢕⢕⢕⢕⢕⢕⢕⢕⠁⠀⠀⠀⠀⢕⢕⢕⢕⢕⢕⢕⢕⢕⢕⢕⢕⢕⢕⢕⢕⢕⢕⢕⢕⢕⢕⢕⢕⢕⣿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⣕⣕⢕⢕⢕⢕⢕⢕⢸⣿⡇⢕⢕⢕⢕⢕⢕⢕⢕⢕⢕⢕⢕⠀⠀⠀⠀⠀⠁⠕⠕⢕⢕⢕⢕⢕⢕⢕⢕⢕⢕⢕⢕⢕⠕⠑⠁⠀⠀⠀⠀⠀⢀⢕⢕⢕⢕⢕⢕⢕⢕⢕⢕⢕⢕⢕⢕⢕⢕⢕⢕⢕⢕⢕⢕⢕⢕⢕⢸⣿⡇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⣸⣿⣿⣿⣿⣿⣿⣷⣷⣷⣷⣼⣿⣧⢕⢕⢕⢕⠕⢕⢕⢕⢕⢕⢕⢕⠀⠀⠀⠀⠀⠀⠀⠀⢕⢕⢕⠑⢕⢕⢕⢕⢕⠑⠕⢕⢕⢀⠀⠀⠀⠀⠀⠀⠀⢕⢕⢕⢕⢕⢕⢕⢕⢕⢕⢕⢕⢕⢕⢕⢁⢕⢕⢕⢕⢕⣕⣱⣕⣕⣕⢸⣿⣿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⢹⣿⣿⣿⣿⣿⣿⣿⣿⣿⣿⣿⢕⢻⢕⢕⢕⢕⠀⢕⢕⢕⢕⢕⢕⢕⠀⠀⠀⠀⠀⠀⠀⢔⢕⢕⠁⠀⠀⠕⢕⠑⠁⠀⠀⢕⢕⢕⢀⠀⠀⠀⠀⠀⠀⢕⢕⢕⢕⢕⢕⢕⢕⢕⢕⢕⢕⢕⢕⢕⢕⢕⣱⣵⣷⣿⣿⣿⣿⣿⡏⡇⣿⣿⣇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⣕⣕⣕⢕⢕⢕⢕⢕⢕⢕⢕⢕⢕⢕⢕⢕⢕⢕⢕⢕⢕⢕⢕⢕⢕⢕⢕⢕⢕⢕⢕⢕⢕⢕⢕⢕⢕⢕⢕⢕⢕⢕⢕⢕⢕⢕⢕⢕⢕⢕⢕⢕⢕⢕⢕⢕⢕⢕⢕⢕⢕⢕⢕⢕⢕⢕⢕⢕⢕⢕⢕⢕⢕⢕⢕⣼⣿⣿⣿⣿⣿⣿⣿⣿⣿⣿⢏⢔⢸⢕⢕⢕⢕⢀⢕⢕⢕⢕⢕⢕⢕⠀⠀⠀⠀⠀⢀⢕⡱⢕⢕⢔⠀⠀⠀⠁⠀⠀⢀⢄⢕⢕⣧⣇⢄⠀⠀⠀⠀⠀⢕⢕⢕⢕⢕⢕⢕⢕⢕⢕⢕⢕⢕⢕⢕⢕⣼⣿⣿⣿⣿⣿⣿⣿⣿⣷⣷⣸⣿⣿⣧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⣕⣕⣵⣵⣵⣷⡾⢿⢟⢟⢏⢝⢕⢕⢕⢕⢕⢕⢕⢕⢕⢕⢕⢕⢕⢕⢕⢕⢕⢕⢕⢕⢕⢕⢕⢕⢕⢕⢕⢕⢕⢕⢕⢕⢕⢕⢕⢕⢕⢕⢕⢕⢕⢕⢕⢕⢕⢕⢕⢕⢕⢕⢕⢕⢕⢕⢕⢕⢕⢕⢕⢕⢕⢕⢕⢕⢕⢕⢕⢕⢕⢕⢕⢕⢕⣿⣿⣿⣿⣿⣿⣿⣿⣿⣿⣿⣧⢕⢕⢕⢕⢕⢕⢕⢕⢕⢕⢕⢕⢕⢕⠀⠀⠀⠀⢀⢕⡼⢇⢕⢕⢕⢕⢔⢕⢕⢕⢕⣕⢕⢕⢕⢸⣿⣇⢀⠀⠀⠀⢀⢕⢕⢕⢕⢕⢕⢕⢕⢕⢕⢕⢕⢕⡕⠁⢱⣿⣿⣿⣿⣿⣿⣿⣿⣿⣿⣿⣿⣿⣿⣿⣿⣧⣕⡕⢕⢕⢕⢕⢕⢕⢕⢕⢕⢕⢕⢕⢕⢕⢕⢕⢕⢕⠀</a:t>
            </a:r>
            <a:br/>
            <a:r>
              <a:t>⢕⢕⢄⠀⠀⠀⠁⠑⢕⢕⢕⢕⢕⢕⢕⢕⢕⢕⢕⢕⢕⢕⢕⢕⢕⢕⢕⢕⢕⢕⢕⢕⢕⢕⢕⢕⣕⣕⣕⣵⣵⣵⣷⣷⣾⣿⢿⢿⢟⢟⢟⢝⢕⢕⢕⢕⢕⢕⢕⢕⢕⢕⢕⢕⢕⢕⢕⢕⢕⢕⢕⢕⢕⢕⢕⢕⢕⢕⢕⢕⢕⢕⢕⢕⣕⣱⣵⣵⡵⢕⢕⢕⢕⢕⠕⢕⢑⢁⠑⠕⢕⢕⢕⢕⢕⢕⢕⢕⢕⢕⢕⢕⢕⢕⢕⢕⢕⢕⢕⢕⢕⢕⢕⢕⢕⢕⢕⢕⢕⢕⣱⣾⣿⣿⣿⣿⣿⣿⣿⣿⣿⣿⣿⣿⡇⠀⢕⢕⢕⢕⢕⢕⢕⢕⢕⢕⢕⠁⠀⠀⠀⢄⢕⢜⢕⢕⢕⢕⢕⣼⣷⣿⣿⣿⣾⣿⣧⢕⢕⢕⢹⣿⡕⢔⢀⠀⢕⢕⢕⢕⢕⢕⢕⢕⢕⢕⢕⢕⢕⢱⡇⠀⢸⣿⣿⣿⣿⣿⣿⣿⣿⣿⣿⣿⣿⣿⣿⣿⣿⣿⣿⣿⣧⡕⢕⢕⢕⢕⢕⢕⢕⢕⢕⢕⢕⢕⢕⢕⢕⢕⠀</a:t>
            </a:r>
            <a:br/>
            <a:r>
              <a:t>⢕⠕⠀⠀⠀⠀⢄⢄⢕⢕⢕⢕⢕⢕⢕⢕⢕⢕⢕⢕⢕⢕⢕⢕⢕⢕⢕⣕⣕⣱⣵⣵⣷⣷⣾⣿⣿⣿⡿⢿⢿⢟⢏⢝⢝⢕⢕⢕⢕⢕⢕⢕⢕⢕⢕⢕⢕⢕⢕⢕⢕⢕⢕⢕⢕⢕⢕⢕⢕⢕⢕⢕⢕⢕⢕⢕⢕⢕⣕⣱⣵⣷⣾⣿⣿⡿⢟⢏⢕⢕⢕⢕⢕⢕⢐⠐⢅⢔⢔⢄⢕⢕⢕⢕⢕⢕⢕⢕⢕⢕⢕⢕⢕⢕⢕⢕⢕⢕⢕⢕⢕⢕⢕⢕⢕⢕⢕⢕⢱⣾⣿⣿⣿⣿⣿⣿⣿⣿⣿⣿⣿⣿⣿⣿⡇⠀⡇⢕⢕⢕⢕⢕⢕⢕⢕⢕⢕⢀⢀⢄⢕⢕⢜⢕⢕⢕⢕⢕⣾⣿⣿⡿⢿⢿⣿⣿⡟⢕⢕⢕⢕⢜⢻⢕⢕⢕⢕⢕⢕⢕⢕⢕⢕⢕⢕⢕⢕⢕⢕⣿⡇⢔⢸⣿⣿⣿⣿⣿⣿⣿⣿⣿⣿⣿⣿⣿⣿⣿⣿⣿⣿⣿⣿⣿⣧⡕⢕⢕⢕⢕⢕⢕⢕⢕⢕⢕⢕⢕⢕⢕⠀</a:t>
            </a:r>
            <a:br/>
            <a:r>
              <a:t>⢕⢕⢕⢕⢕⢕⢕⢕⢕⢕⢕⢕⢕⢕⢕⢕⢕⢕⢕⣕⣕⣵⣵⣷⣿⣿⣿⣿⣿⣿⢿⢟⢟⢟⢏⢝⢝⢕⢕⢕⢕⢕⢕⢕⢕⢕⢕⢕⢕⢕⢕⢕⢕⢕⢕⢕⢕⢕⢕⢕⢕⢕⢕⢕⢕⢕⢕⢕⢕⢕⢕⢕⢕⣕⣵⣵⣷⣿⣿⣿⡿⢿⢟⢝⢕⢕⢕⢕⢕⢕⢕⢕⠐⠀⢄⢅⢄⢕⢕⢕⢕⢕⢕⢕⢕⢕⢕⢕⢕⢕⢕⢕⢕⢕⢕⢕⢕⢕⢕⢕⢕⢕⢕⢕⢕⢕⢕⣵⣿⣿⣿⣿⣿⣿⣿⣿⣿⣿⣿⣿⣿⣿⣿⡿⢕⢀⣇⢕⢕⢕⡕⢕⢕⢕⢕⢕⢕⢕⢕⢱⣵⣇⢕⢕⢕⢕⢕⢜⢟⢟⢕⢕⢕⢜⢟⢕⢕⢕⢕⢕⢕⢕⣱⡇⢱⣷⢕⢕⢕⣱⢕⢕⢕⢕⢕⢄⢕⢕⢱⣿⣇⢕⢜⣿⣿⣿⣿⣿⣿⣿⣿⣿⣿⣿⣿⣿⣿⣿⣿⣿⣿⣿⣿⣿⣿⣿⣕⢕⢕⢕⢕⢕⢕⢕⢕⢕⢕⢕⢕⢕⠀</a:t>
            </a:r>
            <a:br/>
            <a:r>
              <a:t>⢕⢕⢕⢕⢕⢕⢕⢕⢕⢕⢕⢕⢕⢕⣕⣱⣵⣷⣿⢿⢿⢿⢿⢟⢟⢟⢝⢝⢕⢕⢕⢕⢕⢕⢕⢕⢕⢕⢕⢕⢕⢕⢕⢕⢕⢕⢕⢕⢕⢕⢕⢕⢕⢕⢕⢕⢕⢕⢕⢕⢕⢕⢕⢕⢕⢕⢕⣕⣱⣵⣷⣿⣿⣿⣿⣿⡿⢟⢏⢝⢕⢕⢕⢕⢕⢕⢕⢕⢕⢕⢕⢕⢕⢕⢕⢕⢕⢕⢕⠑⠕⠕⢕⢕⢕⢕⢕⢕⢕⢕⢕⢕⢕⢕⢕⢕⢕⢕⢕⢕⢕⢕⢕⢕⢕⢕⣼⣿⣿⣿⣿⣿⣿⣿⣿⣿⣿⣿⣿⣿⣿⣿⣿⡇⠕⢱⣿⢕⢕⢕⡇⢕⢕⢕⢕⢕⢱⣷⣇⢸⣿⣿⣿⣷⡕⢕⢕⢕⠕⠑⠑⠑⢕⢕⢕⢕⢕⢕⣕⣵⣷⣿⣿⡇⣸⣿⡕⢕⢕⣿⡕⢕⢕⢕⢸⡇⠀⠑⢸⣿⣿⠁⢸⣿⣿⣿⣿⣿⣿⣿⣿⣿⣿⣿⣿⣿⣿⣿⣿⣿⣿⣿⣿⣿⣿⣿⣿⣇⢕⢕⢕⢕⢕⢕⢕⢕⢕⢕⢕⢕⠀</a:t>
            </a:r>
            <a:br/>
            <a:r>
              <a:t>⢕⢕⢕⢕⢕⢕⢕⢕⢕⢕⢕⢕⢕⢜⢝⢕⢕⢕⢕⢕⢕⢕⢕⢕⢕⢕⢕⢕⢕⢕⢕⢕⢕⢕⢕⢕⢕⢕⢕⢕⢕⢕⢕⢕⢕⢕⢕⢕⢕⢕⢕⢕⢕⢕⢕⢕⢕⢕⢕⢕⢕⢕⣕⣱⣵⣷⣿⣿⣿⣿⣿⡿⢿⢟⢝⢕⢕⢕⢕⢕⢕⢕⢕⢕⢕⢕⢕⢕⢕⢕⢕⢕⢕⢕⢕⢕⢑⢑⠔⠀⠀⢁⢕⢕⢕⢕⢕⢕⢕⢕⢕⢕⢕⢕⢕⢕⢕⢕⢕⢕⢕⢕⢕⢕⢕⣱⣿⣿⣿⣿⣿⣿⣿⣿⣿⣿⣿⣿⣿⣿⣿⣿⣿⡇⠀⢸⣿⢕⢕⢸⡇⢕⢕⠑⢕⢕⣼⣿⣿⢜⣿⣿⣿⣿⣿⡇⢕⠀⠀⠀⠀⠀⢕⢕⣕⣵⣾⣿⣿⣿⣿⣿⣿⣿⣿⣿⡇⢕⢕⣿⣧⢕⢕⢕⢸⣿⢄⠀⣸⣿⣿⢔⢕⢿⣿⣿⣿⣿⣿⣿⣿⣿⣿⣿⣿⣿⣿⣿⣿⣿⣿⣿⣿⣿⣿⣿⣿⣿⣇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⣱⣵⣷⣿⣿⣿⣿⣿⡿⢿⢟⢏⢕⢕⢕⢕⢕⢕⢕⢕⢕⢕⢕⢕⢕⢕⢕⢕⢕⢕⢕⢕⢕⢕⢕⢕⠁⢁⢄⢔⢄⢕⢕⢕⢕⢕⢕⢕⢕⢕⢕⢕⢕⢕⢕⢕⢕⢕⢕⢕⢕⢕⢕⢕⢕⢕⢱⣿⣿⣿⣿⣿⣿⣿⣿⣿⣿⣿⣿⣿⣿⣿⣿⣿⢿⢕⢔⣿⣿⢕⢕⣿⡇⢕⢕⢄⢕⣱⣿⣿⣿⡇⢻⣿⣿⣿⣿⢇⠁⠀⠀⠀⠀⢔⣵⣾⣿⣿⣿⣿⣿⣿⣿⣿⣿⣿⣿⣿⣿⢕⢕⢸⣿⡕⢕⢕⢸⣿⡇⠀⣿⣿⣿⡇⠁⢕⢝⣿⣿⣿⣿⣿⣿⣿⣿⣿⣿⣿⣿⣿⣿⣿⣿⣿⣿⣿⣿⣿⣿⣿⣿⣧⢕⢕⢕⢕⢕⢕⢕⢕⢕⢕⠀</a:t>
            </a:r>
            <a:br/>
            <a:r>
              <a:t>⢕⢕⢕⢕⢕⢕⢕⠕⢕⢕⢕⢕⢕⢕⢕⢕⢕⢕⢕⢕⢕⢕⢕⢕⢕⢕⢕⢕⢕⢕⢕⢕⢕⢕⢕⢕⢕⢕⢕⢕⢕⢕⢕⢕⢕⢕⢕⢕⢕⢕⢕⣕⣕⣵⣵⣷⣾⣿⣿⣿⣿⢿⢟⢟⢝⢕⢕⢕⢕⢕⢕⢕⢕⢕⢕⢕⢕⢕⢕⢕⢕⢕⢕⢕⢕⢕⢕⢕⢕⢕⢕⢕⠕⢕⢔⢕⢕⢕⢕⢕⠕⢕⢕⢕⢕⢕⢕⢕⢕⢕⢕⢕⢕⢕⢕⢕⢕⢕⢕⢕⢕⢕⢕⢕⣼⣿⣿⣿⣿⣿⣿⣿⣿⣿⣿⣿⣿⣿⣿⣿⣿⢇⢕⠁⢸⣿⣿⡕⣼⣿⡇⢕⢕⢕⢱⣿⣿⣿⣿⣧⢸⣿⣿⣿⢏⠑⠀⠀⠀⠀⢔⣼⣿⣿⣿⣿⣿⣿⣿⣿⣿⣿⣿⣿⣿⣿⣿⡕⢕⢸⣿⡇⢕⢕⢸⣿⣿⢕⣿⣿⣿⡇⠀⢕⣱⣿⣿⣿⣿⣿⣿⣿⣿⣿⣿⣿⣿⣿⣿⣿⣿⣿⣿⣿⣿⣿⣿⣿⣿⣿⡇⢕⢕⢕⢕⢕⢕⢕⢕⢕⠀</a:t>
            </a:r>
            <a:br/>
            <a:r>
              <a:t>⢕⢕⢕⠁⠀⠀⢕⢕⢕⢕⢕⢕⢕⢕⢕⢕⢕⢕⢕⢕⢕⢕⢕⢕⢕⢕⢕⢕⢕⢕⢕⢕⢕⢕⢕⢕⢕⢕⢕⢕⢕⢕⢕⢕⢕⢕⣕⣵⣵⣷⣿⣿⣿⣿⣿⡿⢿⢟⢏⢝⢕⢕⢕⢕⢕⢕⢕⢕⢕⢕⢕⢕⢕⢕⢕⢕⢕⢕⢕⢕⢕⢕⢕⢕⢕⢕⢕⢕⢕⢕⢕⢕⢕⢕⢕⢕⢕⢕⢕⢕⢔⢕⢕⢕⢕⢕⢕⢕⢕⢕⢕⢕⢕⢕⢕⢕⢕⢕⢕⢕⢕⢕⢕⢕⣿⣿⢹⣿⣿⣿⣿⣿⣿⣿⣿⣿⣿⣿⣿⣿⣿⣧⢕⢀⣾⣿⣿⣷⣿⣿⡇⢕⢱⣱⣿⣿⣿⣿⣿⣿⢕⣿⣿⢏⠑⠀⠀⠀⠀⢄⣱⣿⣿⣿⣿⣿⣿⣿⣿⣿⣿⣿⣿⣿⣿⣿⣿⣷⡕⢜⣿⣿⡕⢕⢕⣿⣿⣇⣿⣿⣿⡇⠀⢕⣿⣿⣿⣿⣿⣿⣿⣿⣿⣿⣿⣿⣿⣿⣿⣿⣿⣿⣿⣿⣿⣿⣿⣿⣿⣿⣿⡕⢕⢕⢕⢕⢕⢕⢕⢕⠀</a:t>
            </a:r>
            <a:br/>
            <a:r>
              <a:t>⢕⢕⢕⢕⢕⢕⢕⢕⢕⢕⢕⢕⢕⢕⢕⢕⢕⢕⢕⢕⢕⢕⢕⢕⢕⢕⢕⢕⢕⢕⢕⢕⢕⢕⢕⢕⢕⢕⢕⢕⢕⣱⣵⣷⣾⣿⣿⣿⣿⣿⢿⢿⢟⢝⢕⢕⢕⢕⢕⢕⢕⢕⢕⢕⢕⢕⢕⢕⢕⢕⢕⢕⢕⢕⢕⢕⢕⢕⢕⢕⢕⢕⢕⢕⢕⢕⢕⢕⢕⢕⢕⢕⢕⢕⢕⢕⢅⢔⢕⢕⢕⢕⢕⢕⢕⢕⢕⢕⢕⢕⢕⢕⢕⢕⢕⢕⢕⢕⢕⢕⢕⢕⢕⢕⣿⣿⣾⣿⣿⣿⣿⣿⣿⣿⣿⣿⣿⣿⣿⣿⣿⡏⠑⢱⣿⣿⣿⣿⣿⣿⡇⢕⣿⣿⣿⣿⣿⣿⣿⣿⡇⣿⢇⠁⠀⠀⠀⠀⢄⣱⣿⣿⣿⣿⣿⣿⣿⣿⣿⣿⣿⣿⣿⣿⣿⣿⣿⣿⣷⢕⣿⣿⣷⡕⢕⢿⣿⣿⣿⣿⣿⣧⢄⢕⣿⣿⣿⣿⣿⣿⣿⣿⣿⣿⣿⣿⣿⣿⣿⣿⣿⣿⣿⣿⣿⣿⣿⣿⣿⣿⣿⣇⢕⢕⢕⢕⢕⢕⢕⢕⠀</a:t>
            </a:r>
            <a:br/>
            <a:r>
              <a:t>⢕⢕⢕⢕⢕⢕⢕⢕⢕⢕⢕⢕⢕⢕⢕⢕⢕⢕⢕⢕⢕⢕⢕⢕⢕⢕⢕⢕⢕⢕⢕⢕⢕⢕⢕⢕⣕⣵⣷⣿⣿⢿⣿⣿⢟⢝⢟⢝⢕⢕⢕⢕⢕⢕⢕⢕⢕⢕⢕⢕⢕⢕⢕⢕⢕⢕⢕⢕⢕⢕⢕⢕⢕⢕⢕⢕⢕⢕⢕⢕⢕⢕⢕⢕⢕⢕⢕⢕⢕⢕⢕⢕⢕⢕⢕⢕⢕⢕⢕⢕⢕⢕⢕⢕⢕⢕⢕⢕⢕⢕⢕⢕⢕⢕⢕⢕⢕⢕⢕⢕⢕⢕⢕⢕⣿⣿⢿⣿⣿⣿⣿⣿⣿⣿⣿⣿⣿⣿⣿⣿⣿⢇⢄⣾⣿⣿⣿⣿⣿⣿⣇⣾⣿⣿⣿⣿⣿⣿⣿⣿⡇⢕⠁⠀⠀⠀⠀⢀⣱⣿⣿⣿⣿⣿⣿⣿⣿⣿⣿⣿⣿⣿⣿⣿⣿⣿⣿⣿⣿⣧⣿⣿⣿⣷⡕⢽⣿⣿⣿⣿⣿⣿⡕⠑⢻⣿⣿⣿⣿⣿⣿⣿⣿⣿⣿⣿⣿⣿⣿⣿⣿⣿⣿⣿⣿⣿⣿⣿⣿⣿⣿⣿⡕⢕⢕⢕⢕⢕⢕⣕⠀</a:t>
            </a:r>
            <a:br/>
            <a:r>
              <a:t>⢕⢕⢕⢕⢕⢕⢕⢕⢕⢕⢕⢕⢕⢕⢕⢕⢕⢕⢕⢕⢕⢕⢕⢕⢕⢕⢕⢕⢕⢕⢕⣕⣵⣵⣾⣿⢿⢟⢏⣕⡵⢵⢏⢝⢕⢕⢕⢕⢕⢕⢕⢕⢕⢕⢕⢕⢕⢕⢕⢕⢕⢕⢕⢕⢕⢕⢕⢕⢕⢕⢕⢕⢕⢕⢕⢕⢕⢕⢕⢕⢕⢕⢕⢕⢕⢕⢕⢕⢕⢕⢕⢕⢕⢕⢕⢕⢕⢕⢕⢕⢕⢕⢕⢕⢕⢕⢕⢕⢕⢕⢕⢕⢕⢕⢕⢕⢕⢕⢕⢕⢕⢕⣱⣷⣿⣿⣾⣿⣿⣿⣿⣿⣿⣿⣿⣿⣿⣿⣿⣿⢏⠑⢸⣿⣿⣿⣿⣿⣿⣿⣿⣿⣿⣿⣿⣿⣿⣿⣿⣿⢇⠁⠀⠀⠀⠀⢄⣱⣿⣿⣿⣿⣿⣿⣿⣿⣿⣿⣿⣿⣿⣿⣿⣿⣿⣿⣿⣿⡿⢿⡿⢿⢿⣿⣿⣿⣿⣿⣿⣿⣿⣿⡇⠀⢱⣿⣿⣿⣿⣿⣿⣿⣿⣿⣿⣿⣿⣿⣿⣿⣿⣿⣿⣿⣿⣿⣿⣿⣿⣿⣿⣿⣇⢕⢕⢕⢕⣱⣼⣿⠀</a:t>
            </a:r>
            <a:br/>
            <a:r>
              <a:t>⠑⠑⠑⠑⠑⠑⠑⠑⠑⠑⠑⠑⠑⠑⠑⠑⠑⠑⠑⠑⠑⠑⠑⠑⠑⠑⠑⠑⠑⠚⠛⠛⠛⠛⠋⠑⠓⠛⠛⠃⠑⠑⠑⠑⠑⠑⠑⠑⠑⠑⠑⠑⠑⠑⠑⠑⠑⠑⠑⠑⠑⠑⠑⠑⠑⠑⠑⠑⠑⠑⠑⠑⠑⠑⠑⠑⠑⠑⠑⠑⠑⠑⠑⠑⠑⠑⠑⠑⠑⠑⠑⠑⠑⠑⠑⠑⠑⠑⠑⠑⠑⠑⠑⠑⠑⠑⠑⠑⠑⠑⠑⠑⠑⠑⠑⠑⠑⠑⠑⠑⠑⠑⠛⠛⠛⠛⠛⠛⠛⠛⠛⠛⠛⠛⠛⠛⠛⠛⠛⠛⠑⠑⠛⠛⠛⠛⠛⠛⠛⠛⠙⠙⠙⠙⠛⠛⠛⠛⠛⠃⠀⠀⠀⠀⠀⠀⠑⠛⠛⠛⠛⠛⠛⠛⠛⠛⠛⠛⠛⠛⠛⠛⠛⠛⠛⠛⠛⠛⠑⠑⠑⠑⠑⠙⠛⠛⠛⠛⠛⠛⠛⠛⠓⠐⠑⠘⠛⠛⠛⠛⠛⠛⠛⠛⠛⠛⠛⠛⠛⠛⠛⠛⠛⠛⠛⠛⠛⠛⠛⠛⠛⠛⠛⠓⠚⠛⠛⠛⠛⠛⠀</a:t>
            </a:r>
            <a:br/>
          </a:p>
        </p:txBody>
      </p:sp>
    </p:spTree>
  </p:cSld>
  <p:clrMapOvr>
    <a:masterClrMapping/>
  </p:clrMapOvr>
</p:sld>
</file>

<file path=ppt/slides/slide7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⢕⢕⢕⢕⣿⣿⡇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⢻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⢻⣿⡇⢕⢕⢕⢕⢕⢕⢕⢕⢕⢕⢕⢕⢕⢕⢕⢕⢕⢕⢕⢕⢕⢕⢕⢕⢕⢕⢕⢕⢕⢕⢕⢕⢕⢕⢕⢕⢕⢕⢕⣼⣿⣿⣿⣇⢕⢕⢕⢕⢕⢕⢕⢕⢕⢕⢕⢕⢕⢕⢕⢕⢕⢕⢕⢕⢕⢕⢕⢕⢕⢕⢕⢕⢕⢕⢕⢕⢕⢕⢕⢕⢕⢕⢕⢕⢕⢕⢕⢕⢕⢕⢕⢕⢕⢕⢸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⢸⣿⣿⢕⢕⢕⢕⢕⢕⢕⢕⢕⢕⢕⢕⢕⢕⢕⢕⢕⢕⢕⢕⢕⢕⢕⢕⢕⢕⢕⢕⢕⢕⢕⢕⢕⢕⢕⢕⢕⢕⢱⣿⣿⣿⣿⣿⡕⢕⢕⢕⢕⢕⢕⢕⢕⢕⢕⢕⢕⢕⢕⢕⢕⢕⢕⢕⢕⢕⢕⢕⢕⢕⢕⢕⢕⢕⢕⢕⢕⢕⢕⢕⢕⢕⢕⢕⢕⢕⢕⢕⢕⢕⢕⢕⢕⢕⢸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⢸⣿⣿⢕⢕⢕⢕⢕⢕⢕⢕⢕⢕⢕⢕⢕⢕⢕⢕⢕⢕⢕⢕⢕⢕⢕⢕⢕⢕⢕⢕⢕⢕⢕⢕⢕⢕⢕⢕⢕⢕⢸⣿⣿⣿⣿⣿⣧⡕⢕⢕⢕⢕⢕⢕⢕⢕⢕⢕⢕⢕⢕⢕⢕⢕⢕⢕⢕⢕⢕⢕⢕⢕⢕⢕⢕⢕⢕⢕⢕⢕⢕⢕⢕⢕⢕⢕⢕⢕⢕⢕⢕⢕⢕⢕⢕⢕⢸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⢸⣿⣿⢕⢕⢕⢕⢕⢕⢕⢕⢕⢕⢕⢕⢕⢕⢕⢕⢕⢕⢕⢕⢕⢕⢕⢕⢕⢕⢕⢕⢕⢕⢕⢕⢕⢕⢕⢕⢕⢕⢿⣿⣿⣿⣿⣿⣿⣷⡕⢕⢕⢕⢕⢕⢕⢕⢕⢕⢕⢕⢕⢕⢕⢕⢕⢕⢕⢕⢕⢕⢕⢕⢕⢕⢕⢕⢕⢕⢕⢕⢕⢕⢕⢕⢕⢕⢕⢕⢕⢕⢕⢕⢕⢕⢕⢕⢸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⢸⣿⣿⢕⢕⢕⢕⢕⢕⢕⢕⢕⢕⢕⢕⢕⢕⢕⢕⢕⢕⢕⢕⢕⢕⢕⢕⢕⢕⢕⢕⢕⢕⢕⢕⢕⢕⢕⢕⢕⢕⢸⡟⢿⣿⣿⣿⣿⣿⣷⡕⢕⢕⢕⢕⢕⢕⢕⢕⢕⢕⢕⢕⢕⢕⢕⢕⢕⢕⢕⢕⢕⢕⢕⢕⢕⢕⢕⢕⢕⢕⢕⢕⢕⢕⢕⢕⢕⢕⢕⢕⢕⢕⢕⢕⢕⢕⢸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⢸⣿⡏⢕⢕⢕⢕⢕⢕⢕⢕⢕⢕⢕⢕⢕⢕⢕⢕⢕⢕⢕⢕⢕⢕⢕⢕⢕⢕⢕⢕⢕⢕⢕⢕⢕⢕⢕⢕⢕⣱⣿⣿⣕⡝⢝⢿⢿⣿⣿⣷⡕⢕⢕⢕⢕⢕⢕⢕⢕⢕⢕⢕⢕⢕⢕⢕⢕⢕⢕⢕⢕⢕⢕⢕⢕⢕⢕⢕⢕⢕⢕⢕⢕⢕⢕⢕⢕⢕⢕⢕⢕⢕⢕⢕⢕⢕⢸⣿⣿⣿⣿⣿⣿⣿⣿⣿⣿⣿⣿⣿⣷⣕⡕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⢸⣿⡇⢕⢕⢕⢕⢕⢕⢕⢕⢕⢕⢕⢕⢕⢕⢕⢕⢕⢕⢕⢕⢕⢕⢕⢕⢕⢕⢕⢕⢕⢕⢕⢕⢕⢕⢕⢕⢱⣿⣿⣿⣿⣷⣕⢕⢕⢝⢟⢿⣷⡕⢕⢕⢕⢕⢕⢕⢕⢕⢕⢕⢕⢕⢕⢕⢕⢕⢕⢕⢕⢕⢕⢕⢕⢕⢕⢕⢕⢕⢕⢕⢕⢕⢕⢕⢕⢕⢕⢕⢕⢕⢕⢕⢕⢕⢸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⢸⣿⡇⢕⢕⢕⢕⢕⢕⢕⢕⢕⢕⢕⢕⢕⢕⢕⢕⢕⢕⢕⢕⢕⢕⢕⢕⢕⢕⢕⢕⢕⢕⢕⢕⢕⢕⢕⢕⢸⣿⣿⣿⣿⣿⣿⣷⣧⡕⢕⢕⢕⢜⢕⢕⢕⢕⢕⢕⢕⢕⢕⢕⢕⢕⢕⢕⢕⢕⢕⢕⢕⢕⢕⢕⢕⢕⢕⢕⢕⢕⢕⢕⢕⢕⢕⢕⢕⢕⢕⢕⢕⢕⢕⢕⢕⢕⢸⣿⣿⣿⣿⣿⣿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⣼⣿⡇⢕⢕⢕⢕⢕⢕⢕⢕⢕⢕⢕⢕⢕⢕⢕⢕⢕⢕⢕⢕⢕⢕⢕⢕⢕⢕⢕⢕⢕⢕⢕⢕⢕⢕⢕⢕⢸⣿⣿⣿⣿⣿⣿⣿⣿⣿⣷⣕⡕⢕⢕⢕⢕⢕⢕⢕⢕⢕⢕⢕⢕⢕⢕⢕⢕⢕⢕⢕⢕⢕⢕⢕⢕⢕⢕⢕⢕⢕⢕⢕⢕⢕⢕⢕⢕⢕⢕⢕⢕⢕⢕⢕⢕⢕⢸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⢱⣿⣿⢕⢕⢕⢕⢕⢕⢕⢕⢕⢕⢕⢕⢕⢕⢕⢕⢕⢕⢕⢕⢕⢕⢕⢕⢕⢕⢕⢕⢕⢕⢕⢕⢕⢕⢕⢕⢕⢸⣿⣿⣿⣿⣿⣿⣿⣿⣿⣿⣿⣿⣧⣕⢕⢕⢕⢕⢕⢕⢕⢕⢕⢕⢕⢕⢕⢕⢕⢕⢕⢕⢕⢕⢕⢕⢕⢕⢕⢕⢕⢕⢕⢕⢕⢕⢕⢕⢕⢕⢕⢕⢕⢕⢕⢕⢕⢸⣿⣿⣿⣿⣿⣿⣿⣿⣿⣿⣿⣿⣿⣿⡿⢟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⣼⣿⡟⢕⢕⢕⢕⢕⢕⢕⢕⢕⢕⢕⢕⢕⢕⢕⢕⢕⢕⢕⢕⢕⢕⢕⢕⢕⢕⢕⢕⢕⢕⢕⢕⢕⢕⢕⢕⢕⢸⣿⣿⣿⣿⣿⣿⣿⣿⣿⣿⣿⣿⣿⣿⣷⣧⣕⢕⢕⢕⢕⢕⢕⢕⢕⢕⢕⢕⢕⢕⢕⢕⢕⢕⢕⢕⢕⢕⢕⢕⢕⢕⢕⢕⢕⢕⢕⢕⢕⢕⢕⢕⢕⢕⢕⢕⢕⢜⢿⣿⣿⣿⣿⣿⣿⢿⢿⢟⢟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⣿⣿⡇⢕⢕⢕⢕⢕⢕⢕⢕⢕⢕⢕⢕⢕⢕⢕⢕⢕⢕⢕⢕⢕⢕⢕⢕⢕⢕⢕⢕⢕⢕⢕⢕⢕⢕⢕⢕⢕⢸⣿⣿⣿⣿⣿⣿⣿⣿⣿⣿⣿⣿⣿⣿⣿⣿⣿⣷⣧⣕⢕⢕⢕⢕⢕⢕⢕⢕⢕⢕⢕⢕⢕⢕⢕⢕⢕⢕⢕⢕⢕⢕⢕⢕⢕⢕⢕⢕⢕⢕⢕⢕⢕⢕⢕⢕⢕⢕⢜⢝⢝⢝⢝⢕⢕⢕⢕⢕⢕⢕⢕⢕⢕⢕⢕⢕⢕⢕⣕⣵⣵⣷⣷⣧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⢱⣿⣿⢕⢕⢕⢕⢕⢕⢕⢕⢕⢕⢕⢕⢕⢕⢕⢕⢕⢕⢕⢕⢕⢕⢕⢕⢕⢕⢕⢕⢕⢕⢕⢕⢕⢕⢕⢕⢕⢕⢜⣿⣿⣿⣿⣿⣿⣿⣿⣿⣿⣿⣿⣿⣿⣿⣿⣿⣿⣿⣿⣷⣕⢕⢕⢕⢕⢕⢕⢕⢕⢕⢕⢕⢕⢕⢕⢕⢕⢕⢕⢕⢕⢕⢕⢕⢕⢕⢕⢕⢕⢕⢕⢕⢕⢕⢕⢕⢕⢕⢕⢕⢕⢕⢕⢕⢕⢕⢕⢕⢕⢕⢕⢕⢕⣕⣵⣷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⣼⣿⣟⢕⢕⢕⢕⢕⢕⢕⢕⢕⢕⢕⢕⢕⢕⢕⢕⢕⢕⢕⢕⢕⢕⢕⢕⢕⢕⢕⢕⢕⢕⣕⡕⢕⢕⢕⢕⢕⢕⢕⢹⣿⣿⣿⣿⣿⣿⣿⣿⣿⣿⣿⣿⣿⣿⣿⣿⣿⣿⣿⣿⣿⣷⣕⢕⢕⢕⢕⢕⢕⢕⢕⢕⢕⢕⢕⢕⢕⢕⢕⢕⢕⢕⢕⢕⢕⢕⢕⢕⢕⢕⢕⢕⢕⢕⢕⢕⢕⣱⣕⣕⣕⢕⢕⢕⢕⢕⢕⣕⣕⣵⣷⣾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⢱⣿⣿⢇⢕⢕⢕⢕⢕⢕⢕⢕⢕⢕⢕⢕⢕⢕⢕⢕⢕⢕⢕⢕⢕⢕⢕⢕⢕⢕⢕⢕⢕⢕⢻⣿⡕⢕⢕⢕⢕⢕⢕⢜⣿⣿⣿⣿⣿⣿⣿⣿⣿⣿⣿⣿⣿⣿⣿⣿⣿⣿⣿⣟⣻⣿⣿⣷⣕⢕⢕⢕⢕⢕⢕⢕⢕⢕⢕⢕⢕⢕⢕⢕⢕⢕⢕⢕⢕⢕⢕⢕⢕⢕⢕⢕⢕⢕⢕⢕⢕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⣼⣿⡿⢕⢕⢕⢕⢕⢕⣧⢕⢕⢕⢕⢕⢕⢕⢕⢕⢕⢕⢕⢕⢕⢕⢕⢕⢕⢕⢕⢕⢕⠁⠁⠑⠜⢟⢕⢕⢕⢕⢕⢕⢕⢹⣿⣿⣿⣿⣿⣿⣿⣿⣿⣿⣿⣿⣿⣿⣿⣿⣿⣿⣿⣿⣿⣿⣿⣽⣳⢵⡕⢕⢕⢕⢕⢕⢕⢕⢕⢕⢕⢕⢕⢕⢕⢕⢕⢕⢕⢕⢕⢕⢕⢕⢕⢕⢕⢕⢕⢕⢹⣿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⣿⣿⢇⢕⢕⢕⢕⣵⣾⣿⡇⢕⢕⢕⢕⢕⢕⢕⢕⢕⢕⢕⢕⢕⢕⢕⢕⢕⢕⢕⢕⢕⠀⠀⠀⠀⠁⠑⠕⢕⢕⢕⢕⢕⢜⢿⣿⣿⣿⣿⣿⣿⣿⣿⣿⣿⣿⣿⣿⣿⣿⣿⣿⣿⣿⣿⣿⣿⣿⣿⣿⣿⣧⡕⢕⢕⢕⢕⢕⢕⢕⢕⢕⢕⢕⢕⢕⢕⢕⢕⢕⢕⢕⢕⢕⢕⢕⢕⢕⢕⢕⢸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⢸⣿⣿⡕⢕⣵⣾⣿⣿⣿⣿⢇⢕⢕⢕⢕⢕⢕⢕⢕⢕⢕⢕⢕⢕⢕⢕⢕⢕⢕⢕⢕⢑⠀⠀⠀⠀⠀⠀⠀⠁⠕⢕⢕⢕⢕⢜⣿⣿⣿⣿⣿⣿⣿⣿⣿⣿⣿⣿⣿⣿⣿⣿⣿⣿⣿⣿⣿⣿⣿⣿⣿⣿⣿⣿⣧⡕⢕⢕⢕⢕⢕⢕⢕⢕⢕⢕⢕⢕⢕⢕⢕⢕⢕⢕⢕⢕⢕⢕⢕⢕⢕⢸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⢸⣿⣿⣿⡿⢟⢏⢝⢻⣿⣿⢕⢕⢕⢕⢕⢕⢕⢕⢕⢕⢕⢕⢕⢕⢕⢕⢕⢕⢕⢕⢕⢅⠀⠀⠀⠀⠀⠀⠀⠀⠀⠁⢕⢕⢕⢕⢜⢿⣿⣿⣿⣿⣿⣿⣿⣿⣿⣿⣿⣿⣿⣿⣿⣿⣿⣿⣿⣿⣿⣿⣿⣿⣿⣿⣿⣿⣧⡕⢕⢕⢕⢕⢕⢕⢕⢕⢕⢕⢕⢕⢕⢕⢕⢕⢕⢕⢕⢕⢕⢕⢕⢸⣿⣿⣿⣿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⢝⢟⢝⢕⢕⢕⢕⢸⣿⣿⢕⢕⢕⢕⢕⢕⢕⢕⢕⢕⢕⢕⢕⢕⢕⢕⢕⢕⢕⢕⢕⢕⢕⢄⢀⠀⠀⠀⠀⠀⠀⠀⠀⠕⢕⢕⠁⠑⠜⢝⢻⢿⣿⣿⣿⣿⣿⣿⣿⣿⣿⣿⣿⣿⣿⣿⣿⣿⣿⣿⣿⣿⣿⣿⣿⣿⣿⣷⡕⢕⢕⢕⢕⢕⢕⢕⢕⢕⢕⢕⢕⢕⢕⢕⢕⢕⢕⢕⢕⢕⢕⢕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⣼⣿⡇⢕⢕⢕⢕⢕⢕⢕⢕⢕⢕⢕⢕⢕⢕⢕⢕⢕⢕⢕⢕⢕⢕⢕⣵⣧⣕⡔⢄⠀⠀⠀⠀⠀⠀⠁⠕⢔⠀⠀⠀⠁⠑⠜⢝⢻⢿⣿⣿⣿⣿⣿⣿⣿⣿⣿⣿⣿⣿⣿⣿⣿⣿⣿⣿⣿⣿⣿⣿⣿⣕⢕⢕⢕⢕⢕⢕⢕⢕⢕⢕⢕⢕⢕⢕⢕⢕⢕⢕⢕⢕⢕⢕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⢱⣿⣿⢕⢕⢕⢕⢕⢕⢕⢕⢕⢕⢕⢕⢕⢕⢕⢕⢕⢕⢕⢕⢕⢕⢕⢕⣿⣿⣿⣿⣷⣵⣔⢄⢀⠀⠀⠀⠀⠁⠔⠀⠀⠀⠀⠀⠀⠁⠑⠜⢝⢻⢿⣿⣿⣿⣿⣿⣿⣿⣿⣿⣿⣿⣿⣿⣿⣿⣿⣿⣿⣿⣿⣇⢕⢕⢕⢕⢕⢕⢕⢕⢕⢕⢕⢕⢕⢕⢕⢕⢕⢕⢕⢕⢕⣿⣿⣿⣿⣿⣿⣿⣿⣿⣿⣿⣿⣿⣿⣿⣿⣿⣿⣿⣿⣿⣿⣿⣿⣿⣿⣿⣿⣿⣿⣿⣿⣿⣿⣿⣿⣿⣿⡿⢿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⣼⣿⡏⢕⢕⢕⢕⢕⢕⢕⢕⢕⢕⢕⢕⢕⢕⢕⢕⢕⢕⢕⢕⢕⢕⢕⢕⣿⣿⣿⣿⣿⣿⣿⣿⣷⣵⣔⢄⢀⠀⠀⠀⠀⠀⠀⠀⠀⠀⠀⠀⠀⠁⠑⠜⢝⢻⢿⣿⣿⣿⣿⣿⣿⣿⣿⣿⣿⣿⣿⣿⣿⣿⣿⣿⣧⢕⢕⢕⢕⢕⢕⢕⢕⢕⢕⢕⢕⢕⢕⢕⢕⢕⢕⢕⢕⣿⣿⣿⣿⣿⣿⣿⣿⣿⣿⣿⣿⣿⣿⣿⣿⣿⣿⣿⣿⣿⣿⣿⣿⣿⣿⣿⣿⣿⣿⣿⣿⣿⡿⢟⢟⢝⢕⢕⠕⠑⠁⠁⠕⢕⢕⢕⢕⢕⠑⠕⢕⢕⢕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⢱⣿⡿⢕⢕⢕⢕⢕⢕⢕⢕⢕⢕⢕⢕⢕⢕⢕⢕⢕⢕⢕⢕⢕⢕⢕⢕⢕⣿⣿⣿⣿⣿⣿⣿⣿⣿⣿⣿⣿⣷⣵⣔⢄⢀⢀⠀⠀⠀⠀⠀⠀⠀⠀⠀⠀⠀⠁⠁⠑⠝⢝⢻⢿⣿⣿⣿⣿⣿⣿⣿⣿⣿⣿⣿⣿⣿⣧⡕⢕⢕⢕⢕⢕⢕⢕⢕⢕⢕⢕⢕⢕⢕⢕⢕⢕⢕⢸⣿⣿⣿⣿⣿⣿⣿⣿⣿⣿⣿⣿⣿⣿⣿⣿⣿⣿⣿⣿⣿⣿⣿⣿⣿⣿⡿⢿⢟⢏⢝⢕⢕⠕⠑⠁⠁⠀⠀⠀⠀⠀⠀⠁⠑⢕⢕⢕⢕⢀⠀⠀⠀⢀⢅⢑⢕⢕⢕⠑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⣱⣾⡿⢕⢕⠕⠑⠕⠕⠕⠕⢕⢕⢕⢕⢕⢕⢕⢕⢕⢕⢕⢕⠕⠑⢕⢕⢕⡕⢻⣿⣿⣿⣿⣿⣿⣿⣿⣿⣿⣿⣿⣿⣿⣿⣷⣵⣕⢔⢄⢀⠀⠀⠀⠀⠀⠀⠀⠀⠀⠀⠀⠀⠁⠁⠑⠜⠝⢟⢿⣿⣿⣿⣿⣿⣿⣿⣿⣿⣷⡕⢕⢕⢕⢑⠑⠕⢕⢕⢕⢕⢕⢕⢕⢕⢕⢕⢕⢜⣿⣿⣿⣿⣿⣿⣿⣿⣿⣿⣿⣿⣿⣿⣿⣿⣿⣿⣿⣿⢿⢟⢟⢝⢝⢕⢕⠕⠑⠑⠁⠀⠀⠀⠀⠀⠀⠀⠀⠀⠀⠀⠀⠀⠀⠀⠑⢕⢕⢕⢄⢄⢔⢕⣕⢕⢕⢔⢅⠀⠀⠑⠕⠑⢕⢕⢕⢕⢕⢕⢕⢕⢕⢕⢕⢕⢕⢕⢕⢕⢕⢕⢕⢕⢕⢕⢕⢕⢕⢕⢕⠑⠑⢑⢕⢕⢕⢕⢕⢕⢕⢕⢕⢕⢕⢕⢕⢕⢕⢕⠀</a:t>
            </a:r>
            <a:br/>
            <a:r>
              <a:t>⢕⢕⢕⢕⢕⢕⢕⢕⢕⢕⢕⢕⢕⢕⢕⢕⢕⢕⢕⢕⢕⢕⢕⢕⢕⢕⢕⢕⢕⢕⣱⣿⡟⢕⢕⠁⠀⠀⠀⠀⠀⠀⠁⠕⢕⢕⢕⢕⢕⢕⢕⢕⢕⢕⠑⠀⠀⠕⢕⣿⣼⣿⣿⣿⣿⣿⣿⣿⣿⣿⣿⣿⣿⣿⣿⣿⣿⣿⣿⣿⣷⣧⣕⡔⢄⢄⢀⠀⠀⠀⠀⠀⠀⠀⠀⠀⠀⠀⠀⠁⠑⢜⢻⣿⣿⣿⣿⣿⣿⣿⣿⣷⡕⢕⢕⢕⢁⠀⢕⢕⢕⢕⢕⢕⢕⢕⠑⢕⢕⢕⢸⣿⣿⣿⣿⣿⣿⣿⣿⣿⣿⣿⣿⢿⢟⢟⢏⢕⢕⢕⠕⠕⠑⠁⠁⠀⠀⠀⠀⠀⠀⠀⠀⠀⠀⠀⠀⠀⠀⠀⠀⠀⠀⢀⢄⢄⢔⢕⣕⣕⢕⢕⣷⣾⣿⣿⣧⣕⡕⢔⢄⠀⠀⠀⠀⠕⠕⢕⢕⢕⢕⢕⢕⢕⢕⢕⢕⢕⢕⢕⢕⢕⢕⢕⢕⢕⢕⢕⢕⢕⢕⢕⢕⢕⢕⢕⢕⢕⢅⢔⢄⢀⢁⢑⢁⢁⢁⢁⢕⢕⠀</a:t>
            </a:r>
            <a:br/>
            <a:r>
              <a:t>⢕⢕⢕⢕⢕⢕⢕⢕⢕⢕⢕⢕⢕⢕⢕⢕⢕⢕⢕⢕⢕⢕⢕⢕⢕⢕⢕⢕⣱⣵⡿⢏⢕⠕⠀⠀⠀⠀⠀⠀⠀⠀⠀⢀⢅⢕⢕⢕⢕⢕⢕⢕⢕⢅⠀⠀⠀⠀⢕⣿⣿⣿⣿⣿⣿⣿⣿⣿⣿⣿⣿⣿⣿⣿⣿⣿⣿⣿⣿⣿⣿⣿⣿⣿⣷⣷⣵⣕⢔⢄⢀⠀⠀⠀⠀⠀⠀⠀⠀⠀⠀⠕⢕⢹⣿⣿⣿⣿⣿⣿⣿⣿⣷⡕⢕⢕⢕⠀⢕⢕⢕⢕⢕⢕⢕⢕⢀⢕⢕⢕⢜⣿⣿⣿⣿⣿⣿⣿⣿⣿⣿⣿⡇⢕⢕⠑⠁⠁⠀⠀⠀⠀⠀⠀⠀⠀⠀⠀⠀⠀⠀⠀⠀⠀⠀⠀⢀⢀⢄⢔⢔⢕⢕⣱⣵⣷⣷⣿⣿⣿⣷⣧⣼⣿⣿⣿⣿⣿⣿⣧⣕⡕⢔⢄⢀⢀⠀⠁⠑⠑⠕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⣼⢟⢏⢕⠕⠑⠀⠀⠀⠀⠀⢀⢀⢄⢔⢔⢕⣱⢕⢕⢕⢕⢕⢕⢕⢕⠀⠀⠀⠀⠀⢕⢹⣿⣿⣿⣿⣿⣿⣿⣿⣿⣿⣿⣿⣿⣿⣿⣿⣿⣿⣿⢿⢿⢿⢟⢟⢟⢏⢝⢝⢕⢕⠕⠀⠀⠀⠀⠀⠀⠀⠀⠀⠀⠀⢕⢕⣿⣿⣿⣿⣿⣿⣿⣿⣿⣧⢕⢕⢕⢄⢁⢕⢕⢕⢕⢕⢕⢕⢄⢕⢕⢕⢕⢿⣿⣿⣿⣿⣿⣿⣿⣿⣿⣿⢕⢕⠁⠀⠀⠀⠀⠀⠀⠀⠀⠀⠀⠀⠀⠀⠀⢀⢀⢄⢔⢔⢕⢕⣕⣱⣵⣷⣷⣿⣿⣿⣿⣿⣿⣿⣿⣿⣿⣿⣿⣿⣿⣿⣿⣿⣿⣿⣿⣿⣷⣧⣵⡕⢔⢄⢄⢀⠀⠀⠀⠁⠁⠑⠕⢕⢕⢕⢕⢕⢕⢕⢕⢕⢕⢕⢕⢕⢕⢕⢕⢕⢕⢕⢕⢕⢕⢕⢕⢕⢕⢕⢕⢕⢕⢕⢕⢕⠀</a:t>
            </a:r>
            <a:br/>
            <a:r>
              <a:t>⢕⢕⢕⢕⢕⢕⢕⢕⢕⢕⢕⢕⢕⢕⢕⢕⢕⢕⢕⢕⢕⢕⢕⢕⢕⣼⣿⣕⢕⢕⢕⢄⢄⢄⢔⢔⢕⢕⣕⣕⣱⣷⣷⣿⣿⣧⢕⢕⢕⢕⢕⢕⢕⠀⠀⠀⠀⠀⠑⢜⣿⣿⡿⢿⢟⢟⢟⢟⢟⢟⢟⢟⢝⢝⢝⢕⠕⠕⠕⠕⠕⠑⠑⠑⠁⠁⠁⠀⠀⠀⠀⠀⠀⠀⠀⠀⠀⠀⠀⠀⠀⠀⢕⢕⣿⣿⣿⣿⣿⣿⣿⣿⣿⣿⡕⢕⢕⢕⢕⢕⢕⢕⢕⢕⢕⢕⢕⢕⢕⢕⢕⢸⣿⣿⣿⣿⣿⣿⣿⣿⣿⣿⢕⢕⠀⠀⠀⠀⠀⠀⠀⠀⠀⠀⠀⢄⢔⢕⢕⣕⣱⣵⣷⣷⣿⣿⣿⣿⣿⣿⣿⣿⣿⣿⣿⣿⣿⣿⣿⣿⣿⣿⣿⣿⣿⣿⣿⣿⣿⣿⣿⣿⣿⣿⣿⣿⣷⣧⣕⡕⢔⢔⢄⢀⢀⠀⠀⠀⠁⠁⠑⠕⠕⢕⢕⢕⢕⢕⢕⢕⢕⢕⢕⢕⢕⢕⢕⢕⢕⢕⢕⢕⢕⢕⢕⢕⢕⢕⢕⢕⠀</a:t>
            </a:r>
            <a:br/>
            <a:r>
              <a:t>⢕⢕⢕⢕⢕⢕⢕⢕⢕⢕⢕⢕⢕⢕⢕⢕⢕⢕⢕⢕⢕⢕⢕⢕⢕⢝⢿⢿⢷⢷⢷⢷⢷⢷⢷⢷⢿⢟⢏⢝⢕⢕⢕⢜⢿⣿⣇⢕⢕⢕⢕⢕⠀⠀⠀⠀⠀⠀⠀⢕⢿⣿⣧⢕⠕⠑⠁⠁⠁⠁⠁⠁⠀⠀⠀⠀⠀⠀⠀⠀⠀⠀⠀⠀⠀⠀⠀⠀⠀⠀⠀⠀⠀⠀⠀⠀⠀⠀⢀⢀⢄⢔⢕⢕⣿⣿⣿⣿⣿⣿⣿⣿⣿⣿⡇⢕⢕⢕⢕⢕⢕⢕⢕⢕⢕⢕⢕⢕⢕⢕⢕⣸⣿⣿⣿⣿⣿⣿⣿⣿⣿⣿⢕⢕⠀⠀⠀⠀⠀⠀⠀⠀⠀⠀⠀⠀⠁⠕⠜⠝⢟⢻⢿⢿⣿⣿⣿⣿⣿⣿⣿⣿⣿⣿⣿⣿⣿⣿⣿⣿⣿⣿⣿⣿⣿⣿⣿⣿⣿⣿⣿⣿⣿⣿⣿⣿⣿⣿⣿⣿⣿⣷⣧⣕⣕⡕⢔⢄⢄⢀⠀⠀⠀⠁⠁⠁⠑⠕⠕⢕⢕⢕⢕⢕⠑⠑⠑⠁⠁⠁⠁⠑⠕⢕⢕⢕⢕⢕⢕⢕⠀</a:t>
            </a:r>
            <a:br/>
            <a:r>
              <a:t>⢕⢕⢕⢕⢕⢕⢕⢕⢕⢕⢕⢕⢕⢕⢕⢕⢕⢕⢕⢕⢕⢕⢕⢕⢕⢕⢕⢕⢕⢕⢕⢕⢕⢕⢕⢕⢕⢕⢕⢕⢕⢕⢕⢕⢜⢿⣿⡕⢕⠁⠁⠀⠀⠀⠀⠀⠀⠀⠀⠕⢜⣿⣿⡇⢀⠀⠀⠀⠀⠀⠀⠀⠀⠀⠀⠀⠀⠀⠀⠀⠀⠀⠀⠀⠀⠀⠀⠀⠀⠀⢀⢀⢄⢄⢔⢔⢕⢕⣕⣱⣵⣷⣾⣿⣿⣿⣿⣿⣿⣿⣿⣿⣿⣿⣷⢕⢕⢕⢕⢕⢕⢕⣾⣇⢕⢕⢕⢕⢕⢕⢕⣿⣿⣿⣿⣿⣿⣿⣿⣿⣿⣿⣧⡕⢄⠀⠀⠀⠀⠀⠀⠀⠀⠀⠀⠀⠀⠀⠀⠀⠀⠁⠁⠁⠑⠑⠝⠝⢝⢟⢟⢿⢿⣿⣿⣿⣿⣿⣿⣿⣿⣿⣿⣿⣿⣿⣿⣿⣿⣿⣿⣿⣿⣿⣿⣿⣿⣿⣿⣿⣿⣿⣿⣿⣿⣿⣷⣷⣧⣕⣕⢕⢔⢄⠀⠀⠀⠀⠀⠀⠀⠀⠀⠀⠀⠀⠀⠀⠀⠀⠀⠀⠀⠀⠁⠑⠑⠕⠕⢕⠀</a:t>
            </a:r>
            <a:br/>
            <a:r>
              <a:t>⢕⢕⢕⢕⢕⢕⢕⢕⢕⢕⢕⢕⢕⢕⢕⢕⢕⢕⢕⢕⢕⢕⢕⢕⢕⢕⢕⢕⢕⢕⢕⢕⢕⢕⢕⢕⢕⢕⢕⢕⢕⢕⢕⢕⢕⢜⢿⣿⡕⢄⠀⠀⠀⠀⠀⠀⠀⠀⠀⠀⢕⢹⣿⣿⡕⢄⠀⠀⠀⠀⠀⠀⠀⠀⠀⠀⠀⠀⠀⠀⠀⠀⠀⢀⢀⢄⢄⢔⢔⢕⢕⣕⣱⣵⣵⣾⣿⣿⣿⣿⣿⣿⣿⣿⣿⣿⣿⣿⣿⣿⣿⣿⣿⣿⣿⢕⢕⢕⢕⢕⢕⢱⣿⣿⡕⢕⢕⢕⢕⢕⢱⣿⣿⣿⣿⣿⣿⣿⣿⣿⣿⣿⣿⣿⣷⣵⣔⡔⢄⢀⢀⠀⠀⠀⠀⠀⠀⠀⠀⠀⠀⠀⠀⠀⠀⠀⠀⠀⠀⠀⠀⠁⠁⠑⠑⠜⠝⠝⢟⢟⢟⢿⢿⢿⣿⣿⣿⣿⣿⣿⣿⣿⣿⣿⣿⣿⣿⣿⣿⣿⣿⣿⣿⣿⣿⣿⣿⣿⣿⣿⣿⣿⢕⢕⠀⠀⠀⢄⢔⢕⢕⢔⢔⢄⢄⢄⢄⢄⢄⢄⢀⢀⢀⢀⢀⢄⢄⢔⢔⢕⠀</a:t>
            </a:r>
            <a:br/>
            <a:r>
              <a:t>⢕⢕⢕⠑⠕⠕⢕⢕⢕⢕⢕⢕⢕⢕⢕⢕⢕⢕⢕⢕⢕⢕⢕⢕⢕⢕⢕⢕⢕⢕⢕⢕⢕⢕⢕⢕⢕⢕⢕⢕⢕⢕⢕⢕⢕⢕⢜⣿⣿⣇⢄⠀⠀⠀⠀⠀⠀⠀⠀⠀⠀⢕⢿⣿⣷⢕⢔⠀⠀⠀⠀⠀⠀⠀⢀⢀⢀⢄⢄⢔⢔⢕⢕⢕⢕⣕⣱⣵⣷⣾⣿⣿⣿⣿⣿⣿⣿⣿⣿⣿⣿⣿⣿⣿⣿⣿⣿⣿⣿⣿⣿⣿⣿⣿⡇⢕⢕⢕⢕⢕⢕⣼⣿⣿⣧⡕⢕⢕⢕⣱⣿⣿⣿⣿⣿⣿⣿⣿⣿⣿⣿⣿⣿⣿⣿⣿⣿⣿⣷⣷⣵⣕⡔⢄⢄⢀⢀⠀⠀⠀⠀⠀⠀⠀⠀⠀⠀⠀⠀⠀⠀⠀⠀⠀⠀⠀⠀⠀⠀⠀⠀⠁⠁⠑⠑⠑⠕⠝⠝⠝⢟⢟⢻⣿⣿⣿⣿⣿⣿⣿⣿⣿⣿⣿⣿⣿⣿⣿⣿⣿⣿⢇⢕⠑⠀⠀⢄⢕⢕⢕⢕⢕⢕⢕⢕⢕⢕⢕⣕⣕⣕⣕⣕⣱⣵⣵⣵⣵⣷⣾⠀</a:t>
            </a:r>
            <a:br/>
            <a:r>
              <a:t>⢕⢕⠀⠀⠀⠀⠁⠁⠑⠑⢕⢕⢕⢕⢕⢕⢕⢕⢕⢕⢕⢕⢕⢕⢕⢕⢕⢕⢕⢕⢕⢕⢕⢕⢕⢕⢕⢕⢕⢕⢕⢕⢕⢕⢕⢕⢕⢜⢿⣿⣇⢀⠀⠀⠀⠀⠀⠀⠀⠀⠀⠀⢜⣿⣿⣧⣕⢕⢔⢔⢔⢔⢕⢕⢕⢕⢕⢕⢕⡕⢕⢕⢱⣷⣿⣿⣿⣿⣿⣿⣿⣿⣿⣿⣿⣿⣿⣿⣿⣿⣿⣿⣿⣿⣿⣿⣿⣿⣿⣿⣿⣿⣿⢏⢕⢕⢕⢕⢕⢕⣱⣿⣿⣿⣿⣿⣿⣷⣿⣿⣿⣿⣿⣿⣿⣿⣿⣿⣿⣿⣿⣿⣿⣿⣿⣿⣿⣿⣿⣿⣿⣿⣿⣿⣷⣧⣵⣕⡔⢔⢄⢀⢀⠀⠀⠀⠀⠀⠀⠀⠀⠀⠀⠀⠀⠀⠀⠀⠀⠀⠀⠀⠀⠀⠀⠀⠀⠀⠀⠀⠀⠀⠁⢸⣿⣿⣿⣿⣿⣿⣿⣿⣿⣿⣿⣿⣿⣿⣿⣿⡟⢕⠕⠀⠀⢀⢕⢕⢕⢕⢕⢕⢕⢕⣵⣷⣿⣿⣿⣿⣿⣿⣿⣿⣿⣿⣿⣿⡿⢟⠀</a:t>
            </a:r>
            <a:br/>
            <a:r>
              <a:t>⢕⢕⠀⠀⠀⠀⠀⠀⠀⠀⢄⢄⢕⢕⢕⢕⢕⢕⢕⢕⢕⢕⢕⢕⢕⢕⢕⢕⢕⢕⢕⢕⢕⢕⢕⢕⢕⢕⢕⢕⢕⢕⢕⢕⢕⢕⢕⢕⢜⢿⣿⣇⢀⠀⠀⠀⠀⠀⠀⠀⠀⠀⠁⢜⣿⣿⣿⣿⣷⣷⣷⣷⣿⣿⣿⣿⡏⢝⢕⢕⢕⢕⢕⢝⢿⣿⣿⣿⣿⣿⣿⣿⣿⣿⣿⣿⣿⣿⣿⣿⣿⣿⣿⣿⣿⣿⣿⣿⣿⣿⣿⡿⢏⢕⢕⢕⢕⢕⢕⣼⣿⣿⣿⣿⣿⣿⣿⣿⣿⣿⣿⣿⣿⣿⣿⣿⣿⣿⣿⣿⣿⣿⣿⣿⣿⣿⣿⣿⣿⣿⣿⣿⣿⣿⣿⣿⣿⣿⣿⣿⣷⣧⣵⣕⢔⢔⢄⢀⢀⠀⠀⠀⠀⠀⠀⠀⠀⠀⠀⠀⠀⠀⠀⠀⠀⠀⠀⠀⠀⠀⠀⠀⢄⢱⣿⣿⣿⣿⣿⣿⣿⣿⣿⣿⣿⣿⣿⣿⣿⣿⢇⢕⠀⠀⢀⢕⢕⢕⢕⢕⣕⣵⣾⣿⣿⣿⣿⣿⣿⣿⣿⣿⣿⣿⣿⣿⢟⢝⢕⢕⠀</a:t>
            </a:r>
            <a:br/>
            <a:r>
              <a:t>⢕⢕⢄⠀⠀⠀⠀⠀⠀⠀⢕⢕⢕⢕⢕⢕⢕⢕⢕⢕⢕⢕⢕⢕⢕⢕⢕⢕⢕⢕⢕⢕⢕⢕⢕⢕⢕⢕⢕⢕⢕⢕⢕⢕⢕⢕⢕⢕⢕⢜⢿⣿⣇⢀⠀⠀⠀⠀⠀⠀⠀⠀⠀⠀⢜⢿⣿⢿⣿⣿⣿⣿⣿⢿⢟⢏⢕⢕⢕⢕⢕⢕⢕⢕⢕⢿⣿⣿⣿⣿⣿⣿⣿⣿⣿⣿⣿⣿⣿⣿⣿⣿⣿⣿⣿⣿⣿⣿⣿⡿⢟⢕⢕⢕⢕⢕⢕⣱⣾⣿⣿⣿⣿⣿⣿⣿⣿⣿⣿⣿⣿⣿⣿⣿⣿⣿⣿⣿⣿⣿⣿⣿⣿⣿⣿⣿⣿⣿⣿⣿⣿⣿⣿⣿⣿⣿⣿⣿⣿⣿⣿⣿⣿⣿⣿⣷⣷⣵⣕⡕⢕⢔⢄⢄⢀⢀⠀⠀⠀⠀⠀⠀⠀⠀⠀⠀⠀⠀⠀⠀⠀⢄⢱⣿⣿⣿⣿⣿⣿⣿⣿⣿⣿⣿⣿⣿⣿⣿⣿⢏⢕⠁⠀⢀⢕⢕⢕⢕⢳⣼⣿⣿⣿⣿⣿⣿⣿⣿⣿⣿⣿⣿⣿⡿⢟⢕⢕⢕⢕⢕⠀</a:t>
            </a:r>
            <a:br/>
            <a:r>
              <a:t>⢕⢕⢕⢔⢔⢔⢄⢄⢕⢕⢕⢕⢕⢕⢕⢕⢕⢕⢕⢕⢕⢕⢕⢕⢕⢕⢕⢕⢕⢕⢕⢕⢕⢕⢕⢕⢕⢕⢕⢕⢕⢕⢕⢕⢕⢕⢕⢕⢕⢕⢜⢿⣿⣇⢀⠀⠀⠀⠀⠀⠀⠀⠀⠀⠁⢜⢿⡜⢻⣿⣿⣿⡇⢕⢕⢕⢕⢕⢕⢕⢕⢕⢕⢕⢕⢜⣿⣿⣿⣿⣿⣿⣿⣿⣿⣿⣿⣿⣿⣿⣿⣿⣿⣿⣿⣿⣿⣿⣕⣕⢕⢕⢕⣕⣱⣵⣿⣿⣿⣿⣿⣿⣿⣿⣿⣿⣿⣿⣿⣿⣿⣿⣿⣿⣿⣿⣿⣿⣿⣿⣿⣿⣿⣿⣿⣿⣿⣿⣿⣿⣿⣿⣿⣿⣿⣿⣿⣿⣿⣿⣿⣿⣿⣿⣿⣿⣿⣿⣿⣿⢗⣗⡇⡕⢕⢕⢕⢕⢔⢔⢄⢄⢀⢀⠀⠀⠀⠀⠀⠀⢄⢱⣿⣿⣿⣿⣿⣿⣿⣿⣿⣿⣿⣿⣿⣿⣿⣿⡟⢕⢕⢄⢔⢕⢕⢕⢕⢕⣾⣿⣿⣿⣿⣿⣿⣿⣿⣿⣿⣿⣿⣿⢏⢕⢕⢕⢕⢕⢕⢕⠀</a:t>
            </a:r>
            <a:br/>
            <a:r>
              <a:t>⢕⢕⢕⢕⢕⢕⢕⢕⢕⢕⢕⢕⢕⢕⢕⢕⢕⢕⢕⢕⢕⢕⢕⢕⢕⢕⢕⢕⢕⢕⢕⢕⢕⢕⢕⢕⢕⢕⢕⢕⢕⢕⢕⢕⢕⢕⢕⢕⢕⢕⢕⢕⢹⣿⣷⡄⠀⠀⠀⠀⠀⠀⠀⠀⠀⠀⢕⢇⢕⢝⢿⣿⡇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⣿⡏⢗⢕⢕⢕⢕⢕⢕⢕⢕⢕⢕⢕⢷⣷⣷⣕⣕⡕⢔⢔⢔⢔⢕⣾⣿⣿⣿⣿⣿⣿⣿⣿⣿⣿⣿⣿⣿⣿⣿⣿⢕⢕⢕⢕⢕⢕⢕⢕⢕⢜⢻⣿⣿⣿⣿⣿⣿⣿⣿⣿⣿⡿⢏⢕⢕⢕⢕⢕⢕⢕⢕⢕⠀</a:t>
            </a:r>
            <a:br/>
            <a:r>
              <a:t>⢕⢕⢕⢕⢕⢕⢕⢕⢕⢕⢕⢕⢕⢕⢕⢕⢕⢕⢕⢕⢕⢕⢕⢕⢕⢕⢕⢕⢕⢕⢕⢕⢕⢕⢕⢕⢕⢕⢕⢕⢕⢕⢕⢕⢕⢕⢕⢕⢕⢕⢕⢕⢕⢜⢿⣿⣧⢀⠀⠀⠀⠀⠀⠀⠑⢔⢁⢕⢕⢕⢕⢹⢇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⢜⢻⢿⢿⢿⣿⣿⣿⣿⣿⣿⣿⣿⣿⣿⣿⣿⣿⣿⣿⣿⣿⣿⣿⣿⣿⣿⡏⢕⢕⢕⢕⢕⢕⢕⢕⢕⢕⢕⢝⢿⣿⣿⣿⣿⣿⡿⢿⢏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⢹⣿⣷⣔⢀⠀⠀⠀⠀⠀⠜⣷⣕⢕⢕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⡿⢿⢕⢕⢕⢕⢕⢕⢕⢕⢕⢕⢕⢕⢕⢕⢕⢕⢕⢕⢕⢜⣿⣿⣿⣿⣿⣿⣿⣿⣿⣿⣿⣿⣿⣿⣿⣿⣿⣿⣿⣿⣿⢕⢕⢕⢱⣕⢕⢕⢕⢕⢕⢕⢕⢕⢕⢝⢝⢟⢟⢝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⢻⣿⣷⣔⢀⠀⠀⠀⠀⢸⣿⣧⢕⢕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⢜⣿⣿⣿⣿⣿⣿⣿⣿⣿⣿⣿⣿⣿⣿⣿⣿⣿⣿⣿⣿⡕⢕⡱⢇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⢻⣿⣷⣔⢀⠀⠀⠕⢹⣿⣷⣾⣾⣿⣿⣷⣕⡕⢕⢕⢕⢕⢕⢕⢕⢕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⣿⣿⣿⣿⣿⣿⣿⣿⣿⣿⣿⣿⣿⣿⣿⣿⣿⣿⣿⣿⣿⡿⢕⢕⢕⢕⢕⠕⠕⠕⠕⠕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⢻⣿⣷⣔⢄⠀⢕⢻⣷⢺⣿⣿⣿⣿⣿⣿⣧⣵⣵⣵⣵⣷⣷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⢸⣿⣿⣿⣿⣿⣿⣿⣿⣿⣿⣿⣿⣿⣿⣿⣿⣿⣿⣿⣿⢟⢕⢕⢕⢕⠕⠁⠀⠀⠀⠀⢄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⢻⢿⣷⣧⡕⢕⢿⣮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⢕⢕⢕⣵⣿⣿⣿⣿⣿⣿⣿⣿⣿⣿⣿⣿⣿⣿⣿⣿⣿⣿⣿⣿⢟⢕⢕⢕⢕⠁⠀⠀⠀⠀⠀⠀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⢻⣿⣿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⢕⢕⢕⢕⢕⢕⢕⢕⢕⢕⢕⢕⢕⢕⢕⢕⢕⣱⣾⣿⣿⣿⣿⣿⣿⣿⣿⣿⣿⣿⣿⣿⣿⣿⣿⣿⣿⣿⣿⢏⢕⢕⢕⠑⠄⠄⠀⠀⠀⠀⠀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⡕⢕⢕⢕⢕⢕⢕⢕⢕⢕⢕⣕⣕⣵⣾⣿⣿⣿⣿⣿⣿⣿⣿⣿⣿⣿⣿⣿⣿⣿⣿⣿⣿⣿⣿⣿⢇⢕⢕⢕⢕⢕⢕⢕⢕⢕⠀⠀⢄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⢿⢟⢻⣿⣿⣿⣿⣿⣿⣿⣿⣿⣿⣿⣿⣿⣿⣿⣿⣿⣿⣿⣿⣿⣿⣿⣿⣿⣿⣿⣿⣿⣿⣿⣿⣿⣿⣿⣿⣿⣿⣿⣿⣿⣿⣿⣿⣿⣿⣿⣿⣿⣿⣿⣿⣿⣿⣿⣿⣿⣿⣷⣷⣿⣿⣿⣿⣿⣿⣿⣿⣿⣿⣿⣿⣿⣿⣿⣿⣿⣿⣿⣿⣿⣿⣿⣿⣿⣿⣿⣿⡿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⡏⢕⢕⢕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⢿⣿⣿⣿⣿⣿⣿⣿⣿⣿⣿⣿⣿⣿⣿⣿⣿⣿⣿⣿⣿⣿⣿⣿⣿⣿⣿⣿⣿⣿⣿⣿⣿⣿⣿⣿⣿⣿⣿⣧⣕⣕⣵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⣿⣿⣿⢟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⣿⣿⣿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⠀</a:t>
            </a:r>
            <a:br/>
            <a:r>
              <a:t>⢕⢕⠕⢕⢕⢕⢕⢕⢕⢕⢕⢕⢕⢕⢕⢕⢕⢕⢕⢕⢕⢕⢕⢕⢕⢕⢕⢕⢕⢕⢕⢕⢕⢕⢕⢕⢕⢕⢕⢕⢕⢕⢕⢕⢕⢕⢕⢕⢕⢕⢕⢕⢕⢕⢕⢕⢕⢕⢕⢕⢕⢕⢕⢕⢕⢕⢕⢕⢕⢕⢕⢕⢕⣿⣿⣿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⠀</a:t>
            </a:r>
            <a:br/>
            <a:r>
              <a:t>⢕⢕⠁⠁⢕⢕⢕⢕⢕⢕⢕⢕⢕⢕⢕⢕⢕⢕⢕⢕⢕⢕⢕⢕⢕⢕⢕⢕⢕⢕⢕⢕⢕⢕⢕⢕⢕⢕⢕⢕⢕⢕⢕⢕⢕⢕⢕⢕⢕⢕⢕⢕⢕⢕⢕⢕⢕⢕⢕⢕⢕⢕⢕⢕⢕⢕⢕⢕⢕⢕⢕⢕⢕⢻⣿⣿⢕⢕⢕⢕⢜⢿⣿⣿⣿⣿⣿⣿⣿⣿⣿⣿⣿⣿⣿⣿⣿⣿⣿⣿⣿⣿⣿⣿⣿⣿⣿⡿⢿⢟⢟⢝⢝⢝⢝⢝⢝⢝⢟⢟⢟⢻⢿⢿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⠀</a:t>
            </a:r>
            <a:br/>
            <a:r>
              <a:t>⢕⢕⠀⠀⠁⠑⢕⢕⢕⢕⢕⢕⢕⢕⢕⢕⢕⢕⢕⢕⢕⢕⢕⢕⢕⢕⢕⢕⢕⢕⢕⢕⢕⢕⢕⢕⢕⢕⢕⢕⢕⢕⢕⢕⢕⢕⢕⢕⢕⢕⢕⢕⢕⢕⢕⢕⢕⢕⢕⢕⢕⢕⢕⢕⢕⢕⢕⢕⢕⢕⢕⢕⢕⢸⣿⣿⡕⢕⢕⢕⢕⢜⢿⣿⣿⣿⣿⣿⣿⣿⣿⣿⣿⣿⣿⣿⣿⣿⣿⣿⣿⣿⣿⡿⢟⢏⢕⢕⢕⢕⢕⢕⢕⢕⢕⢕⢕⢕⢕⢕⢕⢕⢕⢕⢕⢕⢜⢝⢟⢿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⠀</a:t>
            </a:r>
            <a:br/>
            <a:r>
              <a:t>⢕⢕⠀⠀⠀⢀⢕⢕⢕⢕⢕⢕⢕⢕⢕⢕⢕⢕⢕⢕⢕⢕⢕⢕⢕⢕⢕⢕⢕⢕⢕⢕⢕⢕⢕⢕⢕⢕⢕⢕⢕⢕⢕⢕⢕⢕⢕⢕⢕⢕⢕⢕⢕⢕⢕⢕⢕⢕⢕⢕⢕⢕⢕⢕⢕⢕⢕⢕⢕⢕⢕⢕⢕⢕⣿⣿⡇⢕⢕⢕⢕⢕⢕⢝⣿⣿⣿⣿⣿⣿⣿⣿⣿⣿⣿⣿⣿⣿⣿⣿⣿⣿⢟⢕⢕⢕⢕⢕⢕⢕⢕⢕⢕⢕⢕⢕⢕⢕⢕⢕⢕⢕⢕⢕⢕⢕⢕⢕⢕⢕⢕⢜⢝⢟⢿⣿⣿⣿⣿⣿⣿⣿⣿⣿⣿⣿⣿⣿⣿⣿⣿⣿⣿⣿⣿⣿⣿⣿⣿⣿⣿⣿⣿⣿⣿⣿⣿⣿⣿⣿⣿⣿⣿⣿⣿⣿⣿⣿⣿⣿⣿⣿⣿⣿⣿⣿⡿⢟⢕⢕⢕⢕⢕⢕⢕⢕⢕⢕⢕⢕⢕⢕⢕⢕⢕⢕⢕⢕⢕⢕⢕⢕⢕⢕⢕⢕⢕⢕⢕⢕⢕⢕⢕⢕⢕⢕⢕⢕⢕⢕⢕⢕⢕⢕⢕⢕⢕⢕⢕⢕⠀</a:t>
            </a:r>
            <a:br/>
            <a:r>
              <a:t>⢕⢕⠀⠀⠀⠀⢑⢕⢕⢕⢕⢕⢕⢕⢕⢕⢕⢕⢕⢕⢕⢕⢕⢕⢕⢕⢕⢕⢕⢕⢕⢕⢕⢕⢕⢕⢕⢕⢕⢕⢕⢕⢕⢕⢕⢕⢕⢕⢕⢕⢕⢕⢕⢕⢕⢕⢕⢕⢕⢕⢕⢕⢕⢕⢕⢕⢕⢕⢕⢕⢕⢕⢕⢕⢹⣿⣿⢕⢕⢕⢕⢕⢕⢕⢜⢻⣿⣿⣿⣿⣿⣿⣿⣿⣿⣿⣿⣿⣿⣿⣿⣿⢕⢕⢕⢕⢕⢕⢕⢕⢕⢕⢕⢕⢕⢕⢕⢕⢕⢕⢕⢕⢕⢕⢕⢕⢕⢕⢕⢕⢕⢕⢕⢕⢕⢕⢝⢟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⠀</a:t>
            </a:r>
            <a:br/>
            <a:r>
              <a:t>⢕⢕⠀⠀⢀⢀⢕⢕⢕⢕⢕⢕⢕⢕⢕⢕⢕⢕⢕⢕⢕⢕⢕⢕⢕⢕⢕⢕⢕⢕⢕⢕⢕⢕⢕⢕⢕⢕⢕⢕⢕⢕⢕⢕⢕⢕⢕⢕⢕⢕⢕⢕⢕⢕⢕⢕⢕⢕⢕⢕⢕⢕⢕⢕⢕⢕⢕⢕⢕⢕⢕⢕⢕⢕⢜⣿⣿⡇⢕⢕⢕⢕⢕⢕⢕⢕⢝⢿⣿⣿⣿⣿⣿⣿⣿⣿⣿⣿⣿⣿⣿⣿⢕⢕⢕⢕⢕⢕⢕⢕⢕⢕⢕⢕⢕⢕⢕⢕⢕⢕⢕⢕⢕⢕⢕⢕⢕⢕⢕⢕⢕⢕⢕⢕⢕⢕⢕⢕⢕⢝⢿⣿⣿⣿⣿⣿⣿⣿⣿⣿⣿⣿⣿⣿⣿⣿⣿⣿⣿⣿⣿⣿⣿⣿⣿⣿⣿⣿⣿⣿⣿⣿⣿⣿⣿⣿⣿⣿⣿⣿⣿⣿⣿⢟⢕⢕⢕⠕⢕⢕⢕⢕⢕⢕⢕⢕⢕⢕⢕⢕⢕⢕⢕⢕⢕⢕⢕⢕⢕⢕⢕⢕⢕⢕⢕⢕⢕⢕⢕⢕⢕⢕⢕⢕⢕⢕⢕⢕⢕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⢿⣿⣧⢕⢕⢕⢕⢕⢕⢕⢕⢕⢕⢝⢻⣿⣿⣿⣿⣿⣿⣿⣿⣿⣿⣿⣿⢕⢕⢕⢕⢕⢕⢕⢕⢕⢕⢕⢕⢕⢕⢕⢕⢕⢕⢕⢕⢕⢕⢕⢕⢕⢕⢕⢕⢕⢕⢕⢕⢕⢕⢕⢕⢕⢕⢜⣿⣿⣿⣿⣿⣿⣿⣿⣿⣿⣿⣿⣿⣿⣿⣿⣿⣿⣿⣿⣿⣿⣿⣿⣿⣿⣿⣿⣿⣿⣿⣿⣿⣿⣿⣿⣿⣿⣿⣿⢟⢕⢕⢕⢕⢕⢄⠀⠑⢕⢕⢕⢕⢕⢕⢕⢕⢕⢕⢕⢕⢕⢕⢕⢕⢕⢕⢕⢕⢕⢕⢕⢕⢕⢕⢕⢕⢕⢕⢕⢕⢕⢕⢕⢕⢕⢕⢕⢕⢕⢕⢕⢕⢕⢕⢕⢕⢕⢕⠀</a:t>
            </a:r>
            <a:br/>
            <a:r>
              <a:t>⢕⢕⠀⠀⢄⢕⢕⢕⢕⢕⢕⢕⢕⢕⢕⢕⢕⢕⢕⢕⢕⢕⢕⢕⢕⢕⢕⢕⢕⢕⢕⢕⢕⢕⢕⢕⢕⢕⢕⢕⢕⢕⢕⢕⢕⢕⢕⢕⢕⢕⢕⢕⢕⢕⢕⢕⢕⢕⢕⢕⢕⢕⢕⢕⢕⢕⢕⢕⢕⢕⢕⢕⢕⢕⢕⢸⣿⣿⡕⢕⢕⢕⢕⢕⢕⢕⢕⢕⢕⢕⢜⢿⣿⣿⣿⣿⣿⣿⣿⣿⣿⣿⢕⢕⢕⢕⢕⢕⢕⢕⢕⢕⢕⢕⢕⢕⢕⢕⢕⢕⢕⢕⢕⢕⢕⢕⢕⢕⢕⢕⢕⢕⢕⢕⢕⢕⢕⢕⢕⢕⢕⢹⣿⣿⣿⣿⣿⣿⣿⣿⣿⣿⣿⣿⣿⣿⣿⣿⣿⣿⣿⣿⣿⣿⣿⣿⣿⣿⣿⣿⣿⣿⣿⣿⣿⣿⣿⣿⣿⢿⢇⢕⢕⢕⢕⢕⢕⢕⠀⠀⠁⢕⢕⢕⢕⢕⢕⢕⢕⢕⢕⢕⢕⢕⢕⢕⢕⢕⢕⢕⢕⢕⢕⢕⢕⢕⢕⢕⢕⢕⢕⢕⢕⢕⢕⢕⢕⢕⢕⢕⢕⢕⢕⢕⢕⢕⢕⢕⢕⢕⠀</a:t>
            </a:r>
            <a:br/>
            <a:r>
              <a:t>⢕⢕⢀⢀⢕⢕⢕⢕⢕⢕⢕⢕⢕⢕⢕⢕⢕⢕⢕⢕⢕⢕⢕⢕⢕⢕⢕⢕⢕⢕⢕⢕⢕⢕⢕⢕⢕⢕⢕⢕⢕⢕⢕⢕⢕⢕⢕⢕⢕⢕⢕⢕⢕⢕⢕⢕⢕⢕⢕⢕⢕⢕⢕⢕⢕⢕⢕⢕⢕⢕⢕⢕⢕⢕⢕⢕⣿⣿⡇⢕⢕⢕⢕⢕⢕⢕⢕⢕⢕⢕⢕⢜⢟⣿⣿⣿⣿⣿⣿⣿⣿⣿⡕⢕⢕⢕⢕⢕⢕⢕⢕⢕⢕⢕⢕⢕⢕⢕⢕⢕⢕⢕⢕⢕⢕⢕⢕⢕⢕⢕⢕⢕⢕⢕⢕⢕⢕⢕⢕⢕⢕⢜⣿⣿⣿⣿⣿⣿⣿⣿⣿⣿⣿⣿⣿⣿⣿⣿⣿⣿⣿⣿⣿⣿⣿⣿⣿⣿⣿⣿⣿⣿⣿⣿⣿⣿⡿⢟⢝⢕⢕⢕⢕⢕⢕⢕⢕⢕⢕⠀⠀⠀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⢸⣿⣿⢕⢕⢕⢕⢕⢕⢕⢕⢕⢕⢕⢕⢕⢕⢜⢟⢿⣿⣿⣿⣿⣿⣿⣇⢕⢕⢕⢕⢕⢕⢕⢕⢕⢕⢕⢕⢕⢕⢕⢕⢕⢕⢕⢕⢕⢕⢕⢕⢕⢕⢕⢕⢕⢕⢕⢕⢕⢕⢕⢕⢕⢕⢕⣿⣿⣿⣿⣿⣿⣿⣿⣿⣿⣿⣿⣿⣿⣿⣿⣿⣿⣿⣿⣿⣿⣿⣿⣿⣿⣿⣿⣿⣿⣿⣿⡿⢏⢕⢕⢕⢕⢕⢕⢕⢕⢕⢕⢕⢕⢕⠀⠀⠀⠀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⢸⣿⣿⡕⢕⢕⢕⢕⢕⢕⢕⢕⢕⢕⢕⢕⢕⢕⢕⢕⢝⢻⣿⣿⣿⣿⣿⣧⣕⢕⢕⢕⢕⢕⢕⢕⢕⢕⢕⢕⢕⢕⢕⢕⢕⢕⢕⢕⢕⢕⢕⢕⢕⢕⢕⢕⢕⢕⢕⢕⢕⢕⢕⢕⢕⢱⣿⣿⣿⣿⣿⣿⣿⣿⣿⣿⣿⣿⣿⣿⣿⣿⣿⣿⣿⣿⣿⣿⣿⣿⣿⣿⣿⣿⣿⡿⢟⢝⢕⢕⢕⢕⢕⢕⢕⢕⢕⢕⢕⢕⢕⢕⢕⠀⠀⠀⠀⠀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⢜⣿⣿⢕⢕⢕⢕⢕⢕⢕⢕⢕⢕⢕⢕⢕⢕⢕⢕⢕⢕⢕⢝⢻⣿⣿⣿⣿⣿⣿⣷⣷⣵⣵⣵⣵⣕⡕⢕⢕⢕⢕⢕⢕⢕⢕⢕⢕⢕⢕⢕⢕⢕⢕⢕⢕⢕⢕⢕⢕⢕⢕⢕⣕⣵⣿⣿⣿⣿⣿⣿⣿⣿⣿⣿⣿⣿⣿⣿⣿⣿⣿⣿⣿⣿⣿⣿⣿⣿⣿⣿⣿⣿⢟⢏⢕⢕⢕⢕⢕⢕⢕⢕⢕⢕⢕⢕⢕⢕⢕⢕⢕⢕⠀⠀⠀⠀⠀⠀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⢕⢜⢻⣿⣿⣿⣿⣿⣿⣿⣿⣿⣿⣿⣿⣿⣧⣕⣕⣕⣕⢕⢕⢕⢕⢕⢕⢕⢕⢕⢕⣕⣱⣵⣵⣷⣷⣷⣷⣾⣿⣿⣿⣿⣿⣿⣿⣿⣿⣿⣿⣿⣿⣿⣿⣿⣿⣿⣿⣿⣿⣿⣿⣿⣿⣿⣿⢟⢏⢕⢕⢕⢕⢕⢕⢕⢕⢕⢕⢕⢕⢕⢕⢕⢕⢕⢕⢕⠑⠀⠀⠀⠀⠀⠀⠀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⠘⠛⠛⠑⠑⠑⠑⠑⠑⠑⠑⠑⠑⠑⠑⠑⠑⠑⠑⠑⠑⠑⠑⠑⠑⠚⠛⠛⠛⠛⠛⠛⠛⠛⠛⠛⠛⠛⠛⠛⠛⠛⠛⠛⠛⠛⠛⠛⠓⠓⠓⠛⠛⠛⠛⠛⠛⠛⠛⠛⠛⠛⠛⠛⠛⠛⠛⠛⠛⠛⠛⠛⠛⠛⠛⠛⠛⠛⠛⠛⠛⠛⠛⠛⠛⠛⠛⠛⠛⠃⠑⠑⠑⠑⠑⠑⠑⠑⠑⠑⠑⠑⠑⠑⠑⠑⠑⠑⠑⠑⠑⠀⠀⠀⠀⠀⠀⠀⠀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7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⢸⣿⣿⡇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⢸⣿⣿⣿⣿⣿⣿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⡇⢕⢕⢕⢕⢕⢕⢕⢕⢕⢕⢕⢕⢕⢕⢕⢕⢕⢕⢕⢕⢕⢕⢕⢕⢕⢕⢕⢕⢕⢕⢕⢕⢕⢕⢕⢕⢕⢕⢱⣿⣿⣿⣿⡕⢕⢕⢕⢕⢕⢕⢕⢕⢕⢕⢕⢕⢕⢕⢕⢕⢕⢕⢕⢕⢕⢕⢕⢕⢕⢕⢕⢕⢕⢕⢕⢕⢕⢕⢕⢕⢕⢕⢕⢕⢕⢕⢕⢕⢕⢕⢕⢕⢕⢸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⡇⢕⢕⢕⢕⢕⢕⢕⢕⢕⢕⢕⢕⢕⢕⢕⢕⢕⢕⢕⢕⢕⢕⢕⢕⢕⢕⢕⢕⢕⢕⢕⢕⢕⢕⢕⢕⢕⢕⣸⣿⣿⣿⣿⡇⢕⢕⢕⢕⢕⢕⢕⢕⢕⢕⢕⢕⢕⢕⢕⢕⢕⢕⢕⢕⢕⢕⢕⢕⢕⢕⢕⢕⢕⢕⢕⢕⢕⢕⢕⢕⢕⢕⢕⢕⢕⢕⢕⢕⢕⢕⢕⢕⢕⢸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⣷⢕⢕⢕⢕⢕⢕⢕⢕⢕⢕⢕⢕⢕⢕⢕⢕⢕⢕⢕⢕⢕⢕⢕⢕⢕⢕⢕⢕⢕⢕⢕⢕⢕⢕⢕⢕⢕⢕⣿⣿⣿⣿⣿⣷⢕⢕⢕⢕⢕⢕⢕⢕⢕⢕⢕⢕⢕⢕⢕⢕⢕⢕⢕⢕⢕⢕⢕⢕⢕⢕⢕⢕⢕⢕⢕⢕⢕⢕⢕⢕⢕⢕⢕⢕⢕⢕⢕⢕⢕⢕⢕⢕⢕⢸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⣿⢕⢕⢕⢕⢕⢕⢕⢕⢕⢕⢕⢕⢕⢕⢕⢕⢕⢕⢕⢕⢕⢕⢕⢕⢕⢕⢕⢕⢕⢕⢕⢕⢕⢕⢕⢕⢕⢕⣿⣿⣿⣿⣿⣿⣧⢕⢕⢕⢕⢕⢕⢕⢕⢕⢕⢕⢕⢕⢕⢕⢕⢕⢕⢕⢕⢕⢕⢕⢕⢕⢕⢕⢕⢕⢕⢕⢕⢕⢕⢕⢕⢕⢕⢕⢕⢕⢕⢕⢕⢕⢕⢕⢕⢸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⡇⢕⢕⢕⢕⢕⢕⢕⢕⢕⢕⢕⢕⢕⢕⢕⢕⢕⢕⢕⢕⢕⢕⢕⢕⢕⢕⢕⢕⢕⢕⢕⢕⢕⢕⢕⢕⢕⢸⣿⣿⣿⣿⣿⣿⣿⣧⢕⢕⢕⢕⢕⢕⢕⢕⢕⢕⢕⢕⢕⢕⢕⢕⢕⢕⢕⢕⢕⢕⢕⢕⢕⢕⢕⢕⢕⢕⢕⢕⢕⢕⢕⢕⢕⢕⢕⢕⢕⢕⢕⢕⢕⢕⢕⢸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⡇⢕⢕⢕⢕⢕⢕⢕⢕⢕⢕⢕⢕⢕⢕⢕⢕⢕⢕⢕⢕⢕⢕⢕⢕⢕⢕⢕⢕⢕⢕⢕⢕⢕⢕⢕⢕⢕⢸⣿⣿⣿⣿⣿⣿⣿⣿⣷⢕⢕⢕⢕⢕⢕⢕⢕⢕⢕⢕⢕⢕⢕⢕⢕⢕⢕⢕⢕⢕⢕⢕⢕⢕⢕⢕⢕⢕⢕⢕⢕⢕⢕⢕⢕⢕⢕⢕⢕⢕⢕⢕⢕⢕⢕⢕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⡇⢕⢕⢕⢕⢕⢕⢕⢕⢕⢕⢕⢕⢕⢕⢕⢕⢕⢕⢕⢕⢕⢕⢕⢕⢕⢕⢕⢕⢕⢕⢕⢕⢕⢕⢕⢕⢕⣾⣿⣏⢝⢟⢻⢿⣿⣿⣿⣧⡕⢕⢕⢕⢕⢕⢕⢕⢕⢕⢕⢕⢕⢕⢕⢕⢕⢕⢕⢕⢕⢕⢕⢕⢕⢕⢕⢕⢕⢕⢕⢕⢕⢕⢕⢕⢕⢕⢕⢕⢕⢕⢕⢕⢕⢕⣿⣿⣿⣿⣿⣿⣿⣿⣿⣿⣿⣿⣿⣧⣕⣵⣵⣵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⡇⢕⢕⢕⢕⢕⢕⢕⢕⢕⢕⢕⢕⢕⢕⢕⢕⢕⢕⢕⢕⢕⢕⢕⢕⢕⢕⢕⢕⢕⢕⢕⢕⢕⢕⢕⢕⢸⣿⣿⣿⣷⣕⢕⢕⢜⢝⢻⢿⣧⡕⢕⢕⢕⢕⢕⢕⢕⢕⢕⢕⢕⢕⢕⢕⢕⢕⢕⢕⢕⢕⢕⢕⢕⢕⢕⢕⢕⢕⢕⢕⢕⢕⢕⢕⢕⢕⢕⢕⢕⢕⢕⢕⢕⢕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⣼⣿⡇⢕⢕⢕⢕⢕⢕⢕⢕⢕⢕⢕⢕⢕⢕⢕⢕⢕⢕⢕⢕⢕⢕⢕⢕⢕⢕⢕⢕⢕⢕⢕⢕⢕⢕⢕⢕⢸⣿⣿⣿⣿⣿⣿⣧⣕⢕⢕⢕⢝⢕⢕⢕⢕⢕⢕⢕⢕⢕⢕⢕⢕⢕⢕⢕⢕⢕⢕⢕⢕⢕⢕⢕⢕⢕⢕⢕⢕⢕⢕⢕⢕⢕⢕⢕⢕⢕⢕⢕⢕⢕⢕⢕⢕⢕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⢕⢕⢕⢕⢕⢕⢕⢕⢕⢕⢕⢕⢕⢕⢕⢕⢕⢕⢕⢕⢕⢕⢕⢕⢕⢕⢕⢕⢕⢕⢕⢕⢕⢕⢕⢕⢕⢸⣿⣿⣿⣿⣿⣿⣿⣿⣷⣧⡕⢕⢕⢕⢕⢕⢕⢕⢕⢕⢕⢕⢕⢕⢕⢕⢕⢕⢕⢕⢕⢕⢕⢕⢕⢕⢕⢕⢕⢕⢕⢕⢕⢕⢕⢕⢕⢕⢕⢕⢕⢕⢕⢕⢕⢕⢕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⢕⢕⢕⢕⢕⢕⢕⢕⢕⢕⢕⢕⢕⢕⢕⢕⢕⢕⢕⢕⢕⢕⢕⢕⢕⢕⢕⢕⢕⢕⢕⢕⢕⢕⢕⢕⢕⢸⣿⣿⣿⣿⣿⣿⣿⣿⣿⣿⣿⣷⣕⡕⢕⢕⢕⢕⢕⢕⢕⢕⢕⢕⢕⢕⢕⢕⢕⢕⢕⢕⢕⢕⢕⢕⢕⢕⢕⢕⢕⢕⢕⢕⢕⢕⢕⢕⢕⢕⢕⢕⢕⢕⢕⢕⢕⣿⣿⣿⣿⣿⣿⣿⣿⣿⣿⣿⣿⣿⣿⣿⣿⣿⣿⡿⢿⢟⢝⢕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⡏⢕⢕⢕⢕⢕⢕⢕⢕⢕⢕⢕⢕⢕⢕⢕⢕⢕⢕⢕⢕⢕⢕⢕⢕⢕⢕⢕⢕⢕⢕⢕⢕⢕⢕⢕⢕⢕⢸⣿⣿⣿⣿⣿⣿⣿⣿⣿⣿⣿⣿⣿⣿⣷⣕⡕⢕⢕⢕⢕⢕⢕⢕⢕⢕⢕⢕⢕⢕⢕⢕⢕⢕⢕⢕⢕⢕⢕⢕⢕⢕⢕⢕⢕⢕⢕⢕⢕⢕⢕⢕⢕⢕⢕⢕⢕⣿⣿⣿⣿⣿⣿⣿⣿⣿⣿⣿⣿⣿⢿⢟⢟⢝⢕⢕⢕⢕⢕⢅⢔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⣼⣿⢇⢕⢕⢕⢕⢕⢕⢕⢕⢕⢕⢕⢕⢕⢕⢕⢕⢕⢕⢕⢕⢕⢕⢕⢕⢕⢕⢕⢕⢕⢕⢕⢕⢕⢕⢕⢕⢕⢸⣿⣿⣿⣿⣿⣿⣿⣿⣿⣿⣿⣿⣿⣿⣿⣿⣿⣷⣵⡕⢕⢕⢕⢕⢕⢕⢕⢕⢕⢕⢕⢕⢕⢕⢕⢕⢕⢕⢕⢕⢕⢕⢕⢕⢕⢕⢕⢕⢕⢕⢕⢕⢕⢕⢕⢕⢕⢻⢿⢿⢿⢿⢿⢟⢟⢟⢝⢝⢕⢕⢕⢕⢕⢕⢕⢕⣕⣵⣷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⣿⣿⢕⢕⢕⢕⢕⢕⢕⢕⢕⢕⢕⢕⢕⢕⢕⢕⢕⢕⢕⢕⢕⢕⢕⢕⢕⢕⢕⢕⢕⢱⡕⢕⢕⢕⢕⢕⢕⢕⢸⣿⣿⣿⣿⣿⣿⣿⣿⣿⣿⣿⣿⣿⣿⣿⣿⣿⣿⣿⣿⣧⡕⢕⢕⢕⢕⢕⢕⢕⢕⢕⢕⢕⢕⢕⢕⢕⢕⢕⢕⢕⢕⢕⢕⢕⢕⢕⢕⢕⢕⢕⢕⢕⢕⢕⢕⢕⢕⢕⢕⢕⢕⢕⢕⢕⢕⢕⢕⢕⢕⢕⢕⣱⣵⣷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⡇⢕⢕⢕⢕⢕⢕⢕⢕⢕⢕⢕⢕⢕⢕⢕⢕⢕⢕⢕⢕⢕⢕⢕⢕⢕⢕⢕⢕⢕⢸⣷⡕⢕⢕⢕⢕⢕⢕⢕⣿⣿⣿⣿⣿⣿⣿⢿⢿⢿⢟⢟⢟⢿⢿⢿⢿⣿⣿⣿⣿⣿⣧⡕⢕⢕⢕⢕⢕⢕⢕⢕⢕⢕⢕⢕⢕⢕⢕⢕⢕⢕⢕⢕⢕⢕⢕⢕⢕⢕⢕⢕⢕⢕⢕⢕⢕⢱⣧⣕⣕⣕⣕⡕⣕⣕⣱⣵⣵⣷⣾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⣵⣷⣷⣷⣵⡕⢕⢕⠀</a:t>
            </a:r>
            <a:br/>
            <a:r>
              <a:t>⢕⢕⢕⢕⢕⢕⢕⢕⢕⢕⢕⢕⢕⢕⢕⢕⢕⢕⢕⣼⣿⢇⢕⢕⢕⢕⢕⢕⢕⢕⢕⢕⢕⢕⢕⢕⢕⢕⢕⢕⢕⢕⢕⢕⢕⢕⢕⢕⢕⢕⢕⢸⣿⣷⡕⢕⢕⢕⢕⢕⢕⢸⣿⣿⣿⣿⣿⣿⣿⣿⣿⣿⣷⣷⣷⣷⣵⣵⣕⣜⢝⢟⢿⢿⣿⣕⢕⢕⢕⢕⢕⢕⢕⢕⢕⢕⢕⢕⢕⢕⢕⢕⢕⢕⢕⢕⢕⢕⢕⢕⢕⢕⢕⢕⢕⢕⢕⢕⢸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⣼⣿⣿⣿⣿⣿⣿⡕⢕⠀</a:t>
            </a:r>
            <a:br/>
            <a:r>
              <a:t>⢕⢕⢕⢕⢕⢕⢕⢕⢕⢕⢕⢕⢕⢕⢕⢕⢕⢕⢱⣿⡟⢕⢕⢕⢕⢕⢕⣕⢕⢕⢕⢕⢕⢕⢕⢕⢕⢕⢕⢕⢕⢕⢕⢕⢕⢕⢕⢕⢕⢕⠁⠁⠑⢝⢇⢕⢕⢕⢕⢕⢕⢜⣿⣿⣿⣿⣿⣿⣿⣿⣿⣿⣿⣿⣿⣿⣿⣿⣿⣿⣿⣷⣷⣵⣼⣝⢣⣕⢕⢕⢕⢕⢕⢕⢕⢕⢕⢕⢕⢕⢕⢕⢕⢕⢕⢕⢕⢕⢕⢕⢕⢕⢕⢕⢕⢕⢕⢕⢸⣿⣿⣿⣿⣿⣿⣿⣿⣿⣿⣿⣿⣿⣿⣿⣿⢿⢿⢟⢟⢟⢏⢝⢝⢝⢝⢝⢝⢝⢝⢇⢕⢕⢕⢕⢕⢕⢕⢕⢕⢕⢕⢕⢕⢕⢕⢕⢕⢕⢕⢕⢕⢕⢕⢕⢕⢕⢕⢕⢕⢕⢕⢕⢕⢕⢕⢕⢕⢕⢕⢕⢕⢕⢕⢕⢕⢕⢕⢕⢕⢕⢕⢕⢕⢕⢕⢕⢕⢕⢕⢕⢕⢕⢕⢕⢕⢕⢕⢕⢕⢕⢕⢕⢕⢕⢕⢕⢕⢕⢕⢕⢜⢫⢟⢻⢿⢟⢟⢟⢷⡕⠀</a:t>
            </a:r>
            <a:br/>
            <a:r>
              <a:t>⢕⢕⢕⢕⢕⢕⢕⢕⢕⢕⢕⢕⢕⢕⢕⢕⢕⢕⣾⣿⢇⢕⢕⢕⢕⣱⣾⣿⢕⢕⢕⢕⢕⢕⢕⢕⢕⢕⢕⢕⢕⢕⢕⢕⢕⢕⢕⢕⢕⢕⠀⠀⠀⠀⠁⠑⠑⢕⢕⢕⢕⢕⢸⣿⣿⣿⣿⣿⣿⣿⣿⣿⣿⣿⣿⣿⣿⣿⣿⣿⣿⣿⣿⣿⣿⣿⣿⣿⣷⣧⡕⢕⢕⢕⢕⢕⢕⢕⢕⢕⢕⢕⢕⢕⢕⢕⢕⢕⢕⢕⢕⢕⢕⢕⢕⢕⢕⢕⢸⣿⣿⣿⣿⣿⣿⣿⣿⣿⣿⡿⢟⢏⢝⣕⣕⣵⣵⣵⣷⣷⣷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⢸⣿⡟⢕⢕⣱⣷⣿⡿⣿⣿⢕⢕⢕⢕⢕⢕⢕⢕⢕⢕⢕⢕⢕⢕⢕⢕⢕⢕⢕⢕⢕⢕⠀⠀⠀⠀⠀⠀⠀⠀⠕⢕⢕⢕⢕⢹⣿⣿⣿⣿⣿⣿⣿⣿⣿⣿⣿⣿⣿⣿⣿⣿⣿⣿⣿⣿⣿⣿⣿⣿⣿⣿⣿⣷⣕⢕⢕⢕⢕⢕⢕⢕⢕⢕⢕⢕⢕⢕⢕⢕⢕⢕⢕⢕⢕⢕⢕⢕⢕⢕⢸⣿⣿⣿⣿⣿⣿⣿⣿⣟⣹⣵⣷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⣾⣿⣧⣷⣿⡿⢟⢕⢕⣿⣿⢕⢕⢕⢕⢕⢕⢕⢕⢕⢕⢕⢕⢕⢕⢕⢕⢕⢕⢕⢕⢕⠕⠀⠀⠀⠀⠀⠀⠀⠀⠀⠑⢕⢕⢕⢕⢻⢿⣿⣿⣿⣿⣿⣿⣿⣿⣿⣿⣿⣿⣿⣿⣿⣿⣿⣿⣿⣿⣿⣿⣿⣿⣿⣿⣿⣿⣕⢕⢕⢕⢕⢕⢕⢕⢕⢕⢕⢕⢕⢕⢕⢕⢕⢕⢕⢕⢕⢕⢕⢕⢜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⢜⢻⢿⢟⢕⢕⢕⢕⢱⣿⡿⢕⢕⢕⢕⢕⢕⢕⢕⢕⢕⢕⢕⢕⢕⢕⢕⢕⢕⢕⢕⢕⢔⢔⢄⢀⠀⠀⠀⠀⠀⠀⠀⠁⢕⢕⢕⠁⠑⠜⢝⢻⢿⣿⣿⣿⣿⣿⣿⣿⣿⣿⣿⣿⣿⣿⣿⣿⣿⣿⣿⣿⣿⣿⣿⣿⣿⣿⣧⡕⢕⢕⢕⢕⢕⢕⢕⢕⢕⢕⢕⢕⢕⢕⢕⢕⢕⢕⢕⢕⢕⢕⣿⣿⣿⣿⣿⣿⣿⣿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⢸⣷⣵⣔⢄⢀⠀⠀⠀⠀⠀⠀⠑⢕⢄⠀⠀⠀⠁⠑⠜⢝⢻⢿⣿⣿⣿⣿⣿⣿⣿⣿⣿⣿⣿⣿⣿⣿⣿⣿⣿⣿⣿⣿⣿⣿⣷⡕⢕⢕⢕⢕⢕⢕⢕⢕⢕⢕⢕⢕⢕⢕⢕⢕⢕⢕⢕⢕⢕⣿⣿⣿⣿⣿⣿⣿⣿⣿⣿⣿⣿⣿⣿⣿⣿⣿⣿⣿⣿⣿⣿⣿⣿⣿⣿⣿⣿⣿⣿⣿⣿⣿⣿⣿⣿⣿⣿⣷⣕⢕⢕⢕⢕⢕⢕⢕⢕⢅⢄⠕⠑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⣿⣿⢕⢕⢕⢕⢕⢕⢕⢕⢕⢕⢕⢕⢕⢕⢕⢕⢕⢕⢕⢕⢕⢕⢕⣿⣿⣿⣿⣷⣧⣕⡔⢄⢀⠀⠀⠀⠀⠕⠀⠀⠀⠀⠀⠀⠀⠁⠑⠜⢝⢻⢿⣿⣿⣿⣿⣿⣿⣿⣿⣿⣿⣿⣿⣿⣿⣿⣿⣿⣿⣿⣿⡕⢕⢕⢕⢕⢕⢕⢕⢕⢕⢕⢕⢕⢕⢕⢕⢕⢕⢕⢕⢕⣿⣿⣿⣿⣿⣿⣿⣿⣿⣿⣿⣿⣿⣿⣿⣿⣿⣿⣿⣿⣿⣿⣿⣿⣿⣿⣿⣿⣿⣿⣿⣿⣿⣿⣿⣿⣿⣿⣿⣿⣧⡕⢕⢕⢕⢕⢕⢕⢕⠁⢄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⡏⢕⢕⢕⢕⢕⢕⢕⢕⢕⢕⢕⢕⢕⢕⢕⢕⢕⢕⢕⢕⢕⢕⢕⣿⣿⣿⣿⣿⣿⣿⣿⣷⣧⣕⡔⢄⢀⠀⠀⠀⠀⠀⠀⠀⠀⠀⠀⠀⠀⠁⠑⠜⢟⢻⢿⣿⣿⣿⣿⣿⣿⣿⣿⣿⣿⣿⣿⣿⣿⣿⣿⣿⣇⢕⢕⢕⢕⢕⢕⢕⢕⢕⢕⢕⢕⢕⢕⢕⢕⢕⢕⢕⣿⣿⣿⣿⣿⣿⣿⣿⣿⣿⣿⣿⣿⣿⣿⣿⣿⣿⣿⣿⣿⣿⣿⣿⣿⣿⣿⣿⣿⣿⣿⣿⣿⣿⣿⣿⣿⡿⠟⠟⠙⠁⠀⠁⢕⢕⢕⢕⢕⢕⢕⢕⢕⢕⠕⠁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⣿⢕⢕⢕⢕⢕⠕⠕⢕⢕⢕⢕⢕⢕⢕⢕⢕⢕⠑⠑⠑⠑⠕⢕⢕⣿⣿⣿⣿⣿⣿⣿⣿⣿⣿⣿⣿⣿⣧⣕⡔⢄⢀⠀⠀⠀⠀⠀⠀⠀⠀⠀⠀⠀⠀⠁⠑⠜⠝⢟⢻⢿⣿⣿⣿⣿⣿⣿⣿⣿⣿⣿⣿⣿⣿⣧⢕⢕⢕⢕⢕⠀⠕⢕⢕⢕⢕⢕⢅⠁⠁⠁⠑⢕⢸⣿⣿⣿⣿⣿⣿⣿⣿⣿⣿⣿⣿⣿⣿⣿⣿⣿⣿⣿⣿⣿⣿⣿⣿⣿⣿⣿⣿⣿⣿⣿⢿⠟⠋⠙⠁⠀⠀⠀⠀⠀⠀⠀⠀⠁⠕⢕⢕⢕⢕⠁⠁⠀⠀⠀⠕⢕⢕⢕⠑⠕⢕⢕⢕⢕⢕⢕⢕⢕⢕⢕⢕⢕⢕⢕⢕⢕⢕⢕⢕⢕⢕⢕⢕⢕⢕⢑⠁⠑⠅⠕⠕⠕⠕⢕⢕⢕⢕⢕⢕⢕⢕⢕⢕⢕⢕⢕⢕⢕⢕⢕⢕⢕⢕⢕⢕⢕⢕⢕⢕⠀</a:t>
            </a:r>
            <a:br/>
            <a:r>
              <a:t>⢕⢕⢕⢕⢕⢕⢕⢕⢕⢕⢕⢕⢕⢕⢕⢕⢕⢕⢕⢕⢕⢕⢕⣼⣿⢏⢕⢕⢕⠕⠀⠀⠀⢕⢕⢕⢕⢕⢕⢕⢕⢕⢕⠀⠀⠀⠀⠀⢕⢕⢿⣿⣿⣿⣿⣿⣿⣿⣿⣿⣿⣿⣿⣿⣿⣿⣷⣷⣕⣔⢄⢀⢀⠀⠀⠀⠀⠀⠀⠀⠀⠀⠀⠀⠀⠁⠑⠑⠝⢝⢟⢿⣿⣿⣿⣿⣿⣿⣿⣿⣿⣷⡕⢕⢕⠀⠀⠀⠁⠕⢕⢕⢕⢕⠄⠀⠀⠀⠑⢕⣿⣿⣿⣿⣿⣿⣿⣿⣿⣿⣿⣿⣿⣿⣿⣿⣿⣿⣿⣿⣿⣿⣿⣿⡿⢿⠟⠟⠙⠁⠁⠀⠀⠀⠀⠀⠀⠀⠀⠀⠀⠀⠀⠀⠀⠀⠁⠕⢕⢕⢔⠀⠀⢀⣄⡔⢕⢕⢀⠀⠀⠁⠑⠕⠕⢕⢕⢕⢕⢕⢕⢕⢕⢕⢕⢕⢕⢕⢕⢕⢕⢕⢕⢕⢕⢕⢕⢕⠀⠀⠀⠀⠀⠀⠀⠀⠁⠑⠑⠕⠕⢕⢕⢕⢕⢕⢕⢕⢕⢕⢕⢕⢕⢕⢅⢅⢅⢅⢕⢕⠀</a:t>
            </a:r>
            <a:br/>
            <a:r>
              <a:t>⢕⢕⢕⢕⢕⢕⢕⢕⢕⢕⢕⢕⢕⢕⢕⢕⢕⢕⢕⢕⢕⢕⣾⣿⢏⠕⠁⠀⠀⠀⠀⠀⠀⠀⠕⢕⢕⢕⢕⢕⢕⢕⢕⠀⠀⠀⠀⠀⠀⢕⣼⣿⣿⣿⣿⣿⣿⣿⣿⣿⣿⣿⣿⣿⣿⣿⣿⣿⣿⣿⣿⣷⣧⣕⡔⢄⢀⠀⠀⠀⠀⠀⠀⠀⠀⠀⠀⠀⠀⠀⠀⠁⢜⢿⣿⣿⣿⣿⣿⣿⣿⣿⣷⡕⢕⢕⠀⠀⠀⠀⢑⢕⢕⢕⢔⠀⠀⠀⠀⢕⢸⣿⣿⣿⣿⣿⣿⣿⣿⣿⣿⣿⣿⣿⣿⣿⣿⡿⢿⠟⠟⠙⠙⠁⠁⠀⠀⠀⠀⠀⠀⠀⠀⠀⠀⠀⠀⠀⠀⠀⠀⠀⠀⠀⠀⠀⢀⢀⣄⣕⢕⢕⢸⣿⣿⣿⣷⣕⡕⢔⢄⠀⠀⠀⠀⠑⠕⠕⢕⢕⢕⢕⢕⢕⢕⢕⢕⢕⢕⢕⢕⢕⢕⢕⢕⢕⢕⢕⢕⢔⢄⢀⠀⢀⢄⢔⢄⢀⠀⠀⠀⠀⠀⠀⠀⠁⠁⠁⠁⠁⠁⠁⠁⠁⠁⠑⠑⠑⠑⢕⠀</a:t>
            </a:r>
            <a:br/>
            <a:r>
              <a:t>⢕⢕⢕⢕⢕⢕⢕⢕⢕⢕⢕⢕⢕⢕⢕⢕⢕⢕⢕⢕⣵⣿⡿⢇⠕⠀⠀⠀⠀⠀⠀⠀⠀⠀⠀⢑⢕⢕⢕⢕⢕⢕⢕⢔⠀⠀⠀⠀⠀⢕⣿⣿⣿⣿⣿⣿⣿⣿⣿⣿⣿⣿⣿⣿⣿⣿⣿⣿⣿⣿⣿⣿⣿⣿⣿⣿⣷⣵⣔⡄⢄⢀⠀⠀⠀⠀⠀⠀⠀⠀⠀⠀⠁⢸⣿⣿⣿⣿⣿⣿⣿⣿⣿⣷⡕⢕⢀⠀⠀⠀⠑⢕⢕⢕⢕⢔⠀⠀⠀⠁⢕⣿⣿⣿⣿⣿⣿⣿⣿⣿⣿⣿⣿⣿⡟⠙⠁⠁⠀⠀⠀⠀⠀⠀⠀⠀⠀⠀⠀⠀⠀⠀⠀⠀⠀⠀⠀⠀⠀⠀⢀⢀⣄⣴⣴⣷⣿⣿⣿⣿⣿⣷⣵⣿⣿⣿⣿⣿⣿⣷⣵⣕⢔⢄⢀⢀⠀⠀⠀⠁⠑⠑⠕⢕⢕⢕⢕⢕⢕⢕⢕⢕⢕⢕⢕⢕⢕⢕⢕⢕⢕⢕⢔⢕⢕⢗⢱⣕⡕⢔⢔⢔⢔⢄⢄⢄⢄⢄⢄⢄⢄⢄⢄⢀⢀⢀⢀⢀⢀⢕⠀</a:t>
            </a:r>
            <a:br/>
            <a:r>
              <a:t>⢕⢕⢕⢕⢕⢕⢕⢕⢕⢕⢕⢕⢕⢕⢕⢕⢕⣕⣵⣿⢿⢏⠕⠁⠀⠀⠀⠀⠀⠀⠀⢀⢀⢄⣔⡕⢕⢕⢕⢕⢕⢕⢕⢕⠀⠀⠀⠀⠀⢕⢹⣿⣿⣿⣿⣿⣿⣿⣿⣿⣿⣿⣿⣿⣿⣿⣿⣿⣿⣿⣿⣿⣿⣿⢿⢿⢿⢟⢟⠟⠗⠇⠀⠀⠀⠀⠀⠀⠀⠀⠀⠀⠀⢜⣿⣿⣿⣿⣿⣿⣿⣿⣿⣿⣷⡕⢕⠀⠀⠀⠀⢕⣕⢕⢕⢕⢄⠀⠀⠀⢕⣿⣿⣿⣿⣿⣿⣿⣿⣿⣿⣿⣿⣿⢕⠀⠀⠀⠀⠀⠀⠀⠀⠀⠀⠀⠀⠀⠀⠀⠀⠀⠀⢀⢀⣄⣠⣴⣷⣷⣿⣿⣿⣿⣿⣿⣿⣿⣿⣿⣿⣿⣿⣿⣿⣿⣿⣿⣿⣿⣿⣿⣿⣷⣵⣕⢔⢄⢀⠀⠀⠀⠀⠀⠁⠁⠕⠕⢕⢕⢕⢕⢕⢕⢕⢕⢕⢕⢕⢕⢕⢕⢕⢕⢕⢕⢕⢜⢝⢕⢕⢕⢕⢕⢕⢕⢕⢕⢕⢕⢕⢕⢕⢕⢕⢕⢕⢕⢕⢕⠀</a:t>
            </a:r>
            <a:br/>
            <a:r>
              <a:t>⢕⢕⢕⢕⢕⢕⢕⢕⢕⢕⢕⢕⢕⢕⢕⢕⣼⣿⢟⢕⢕⢅⢀⢀⢀⢄⢄⢔⣔⣔⣵⣵⣷⣾⣿⣿⡕⢕⢕⢕⢕⢕⢕⠕⠀⠀⠀⠀⠀⠁⢸⣿⣿⣿⣿⣿⣿⢿⢿⢿⢿⢿⢿⢟⢟⠟⠟⠝⠝⠙⠑⠑⠑⠁⠁⠁⠀⠀⠀⠀⠀⠀⠀⠀⠀⠀⠀⠀⠀⠀⠀⠀⠀⢕⣿⣿⣿⣿⣿⣿⣿⣿⣿⣿⣿⣇⢕⠀⠀⠀⠀⢕⣿⣧⢕⢕⢕⠀⠀⠀⢕⣿⣿⣿⣿⣿⣿⣿⣿⣿⣿⣿⣿⣿⢕⠀⠀⠀⠀⠀⠀⠀⠀⠀⠀⠀⠀⢀⣄⣠⣴⣶⣷⣿⣿⣿⣿⣿⣿⣿⣿⣿⣿⣿⣿⣿⣿⣿⣿⣿⣿⣿⣿⣿⣿⣿⣿⣿⣿⣿⣿⣿⣿⣿⣿⣿⣿⣷⣵⣕⢔⢄⢀⢀⠀⠀⠀⠀⠀⠁⠑⠑⠕⢕⢕⢕⢕⢕⢕⢕⢕⢕⢕⢕⢕⢕⢕⠑⠁⠑⠕⢕⢕⢕⢕⢕⢕⢕⢕⢕⢕⢕⢕⢕⢕⢕⢕⢕⢕⢕⠀</a:t>
            </a:r>
            <a:br/>
            <a:r>
              <a:t>⢕⢕⢕⢕⢕⢕⢕⢕⢕⢕⢕⢕⢕⢕⢕⢕⢻⣿⣷⣷⣷⣷⣷⣷⣷⣷⣿⣿⡿⢿⢟⢟⢝⢝⢝⢿⣷⡕⢕⢕⢕⢕⠀⠀⠀⠀⠀⠀⠀⠀⢕⢿⣿⣿⡿⠋⠁⠁⠁⠁⠁⠀⠀⠀⠀⠀⠀⠀⠀⠀⠀⠀⠀⠀⠀⠀⠀⠀⠀⠀⠀⠀⠀⠀⠀⠀⠀⠀⠀⠀⠀⢀⢀⣼⣿⣿⣿⣿⣿⣿⣿⣿⣿⣿⣿⣿⢕⠀⠀⠀⠀⢕⣿⣿⡇⢕⢕⠀⠀⠀⢕⣿⣿⣿⣿⣿⣿⣿⣿⣿⣿⣿⣿⣿⢕⠀⠀⠀⠀⠀⠀⠀⠀⠀⠀⠁⠑⠙⠝⠟⢟⢿⢿⣿⣿⣿⣿⣿⣿⣿⣿⣿⣿⣿⣿⣿⣿⣿⣿⣿⣿⣿⣿⣿⣿⣿⣿⣿⣿⣿⣿⣿⣿⣿⣿⣿⣿⣿⣿⣿⣿⣷⣷⣵⣕⣔⢄⢄⢀⢀⠀⠀⠀⠀⠁⠁⠑⠕⠕⢕⠕⠕⢕⠕⠑⠑⠁⠁⠀⠀⠀⠀⠁⠑⠕⢕⢕⢕⢕⢕⢕⢕⢕⢕⢕⢕⢕⢕⢕⢕⠀</a:t>
            </a:r>
            <a:br/>
            <a:r>
              <a:t>⢕⢕⢕⢕⢕⢕⢕⢕⢕⢕⢕⢕⢕⢕⢕⢕⢕⢕⢝⢝⢝⢝⢝⢝⢝⢝⢕⢕⢕⢕⢕⢕⢕⢕⢕⢜⣿⣧⢕⢔⠑⠁⠀⠀⠀⠀⠀⠀⠀⠀⠑⢜⣿⣿⣇⢀⠀⠀⠀⠀⠀⠀⠀⠀⠀⠀⠀⠀⠀⠀⠀⠀⠀⠀⠀⠀⠀⠀⠀⠀⠀⠀⠀⠀⢀⢀⣄⣠⣴⣶⣷⣿⣿⣿⣿⣿⣿⣿⣿⣿⣿⣿⣿⣿⣿⣿⡕⠀⠀⠀⠀⢱⣿⣿⣿⢕⢕⠁⠀⠀⢱⣿⣿⣿⣿⣿⣿⣿⣿⣿⣿⣿⣿⣿⡕⠀⠀⠀⠀⠀⠀⠀⠀⠀⠀⠀⠀⠀⠀⠀⠀⠀⠁⠁⠑⠘⠝⠝⢟⢻⢿⢿⣿⣿⣿⣿⣿⣿⣿⣿⣿⣿⣿⣿⣿⣿⣿⣿⣿⣿⣿⣿⣿⣿⣿⣿⣿⣿⣿⣿⣿⣿⣿⣿⣿⣿⣿⣷⣷⣵⣕⣔⢄⢄⢀⠀⠀⠀⠀⠀⠀⠀⠀⠀⠀⠀⠀⠀⠀⠀⠀⠀⠀⠀⠀⠀⠁⠑⠑⠕⢕⢕⢕⢕⢕⢕⢕⠕⠕⠑⠀</a:t>
            </a:r>
            <a:br/>
            <a:r>
              <a:t>⢕⢕⢕⢕⢕⢕⢕⢕⢕⢕⢕⢕⢕⢕⢕⢕⢕⢕⢕⢕⢕⢕⢕⢕⢕⢕⢕⢕⢕⢕⢕⢕⢕⢕⢕⢕⢜⣿⣧⢕⢀⠀⠀⠀⠀⠀⠀⠀⠀⠀⠀⠕⢹⣿⣿⣇⢀⠀⠀⠀⠀⠀⠀⠀⠀⠀⠀⠀⠀⠀⠀⠀⠀⠀⠀⠀⠀⢀⣀⣄⣴⣴⣶⣾⣿⣿⣿⣿⣿⣿⣿⣿⣿⣿⣿⣿⣿⣿⣿⣿⣿⣿⣿⣿⣿⣿⡇⠁⠀⠀⢄⣸⣿⣿⣿⡇⢕⠀⠀⢀⣼⣿⣿⣿⣿⣿⣿⣿⣿⣿⣿⣿⣿⣿⣷⣧⣴⣄⡀⢀⠀⠀⠀⠀⠀⠀⠀⠀⠀⠀⠀⠀⠀⠀⠀⠀⠀⠀⠀⠀⠁⠁⠁⠑⠘⠝⠝⠟⢟⢿⢿⢿⣿⣿⣿⣿⣿⣿⣿⣿⣿⣿⣿⣿⣿⣿⣿⣿⣿⣿⣿⣿⣿⣿⣿⣿⣿⣿⣿⣿⣿⣿⣿⡇⠁⠀⠀⠀⠀⢄⢔⢄⢄⢀⠀⠀⠀⠀⠀⠀⠀⠀⠀⠀⠀⠀⠀⠀⢀⢀⢀⢄⢔⣔⢔⢀⢀⠀⠀⠀⠀</a:t>
            </a:r>
            <a:br/>
            <a:r>
              <a:t>⢕⢕⢕⢕⢕⢕⢕⢕⢕⢕⢕⢕⢕⢕⢕⢕⢕⢕⢕⢕⢕⢕⢕⢕⢕⢕⢕⢕⢕⢕⢕⢕⢕⢕⢕⢕⢕⢜⣿⣧⢕⢀⠀⠀⠀⠀⠀⠀⠀⠀⠀⠀⢕⢿⣿⣿⣇⢄⠀⠀⠀⠀⠀⠀⠀⠀⠀⠀⢀⢀⢀⣄⣄⣴⣶⣷⣾⣿⣿⣿⣿⣿⣿⣿⣿⣿⣿⣿⣿⣿⣿⣿⣿⣿⣿⣿⣿⣿⣿⣿⣿⣿⣿⣿⣿⣿⢇⠀⠀⠀⢱⣿⣿⣿⣿⣧⢕⢀⢄⣾⣿⣿⣿⣿⣿⣿⣿⣿⣿⣿⣿⣿⣿⣿⣿⣿⣿⣿⣿⣷⣷⣴⣔⣄⢀⠀⠀⠀⠀⠀⠀⠀⠀⠀⠀⠀⠀⠀⠀⠀⠀⠀⠀⠀⠀⠀⠀⠀⠀⠀⠁⠁⠁⠑⠑⠙⠝⠝⠟⢟⢟⢿⢿⢿⣿⣿⣿⣿⣿⣿⣿⣿⣿⣿⣿⣿⣿⣿⣿⣿⣿⣿⡟⠕⠀⠀⠀⠀⢔⡜⡕⢇⢕⢕⢕⢕⢕⢕⢕⣕⣵⣵⣵⣴⣴⣵⣵⣷⣷⣾⣿⣿⢿⢏⢿⣷⣷⣵⣵⣕⠀</a:t>
            </a:r>
            <a:br/>
            <a:r>
              <a:t>⢕⢕⢕⢕⢕⢕⢕⢕⢕⢕⢕⢕⢕⢕⢕⢕⢕⢕⢕⢕⢕⢕⢕⢕⢕⢕⢕⢕⢕⢕⢕⢕⢕⢕⢕⢕⢕⢕⢜⢿⣧⢕⢀⠀⠀⠀⠀⠀⠀⠀⠀⠀⠁⢜⣿⣿⣿⣧⢄⢀⢀⣀⣄⣤⣴⣴⣷⣷⢯⢽⢟⡜⢝⡫⢿⣿⣿⣿⣿⣿⣿⣿⣿⣿⣿⣿⣿⣿⣿⣿⣿⣿⣿⣿⣿⣿⣿⣿⣿⣿⣿⣿⣿⣿⣿⡟⠁⠀⠀⢰⣿⣿⣿⣿⣿⣿⣵⣷⣿⣿⣿⣿⣿⣿⣿⣿⣿⣿⣿⣿⣿⣿⣿⣿⣿⣿⣿⣿⣿⣿⣿⣿⣿⣿⣿⣷⣷⣴⣄⣄⢀⠀⠀⠀⠀⠀⠀⠀⠀⠀⠀⠀⠀⠀⠀⠀⠀⠀⠀⠀⠀⠀⠀⠀⠀⠀⠀⠀⠀⠀⠀⠀⠀⠁⢸⣿⣿⣿⣿⣿⣿⣿⣿⣿⣿⣿⣿⣿⣿⣿⣿⣿⢇⠀⠀⠀⠀⢄⡵⢝⢕⢇⢕⢕⢱⣱⣷⣾⣿⣿⣿⣿⣿⣿⣿⣿⣿⣿⣿⣿⣿⢗⢕⢕⢜⢿⣿⣿⣿⣿⠀</a:t>
            </a:r>
            <a:br/>
            <a:r>
              <a:t>⢕⢕⢕⢕⢕⢕⢕⢕⢕⢕⢕⢕⢕⢕⢕⢕⢕⢕⢕⢕⢕⢕⢕⢕⢕⢕⢕⢕⢕⢕⢕⢕⢕⢕⢕⢕⢕⢕⢕⢜⣿⣧⢕⢀⠀⠀⠀⠀⠀⠀⠀⠀⠀⠁⢜⢿⣿⣿⣿⣿⣿⣿⣿⣿⣿⣿⢟⢏⢕⢕⢕⢕⢕⢝⢕⢻⣿⣿⣿⣿⣿⣿⣿⣿⣿⣿⣿⣿⣿⣿⣿⣿⣿⣿⣿⣿⣿⣿⣿⣿⣿⣿⣿⣿⠏⠁⠀⠀⣰⣿⣿⣿⣿⣿⣿⣿⣿⣿⣿⣿⣿⣿⣿⣿⣿⣿⣿⣿⣿⣿⣿⣿⣿⣿⣿⣿⣿⣿⣿⣿⣿⣿⣿⣿⣿⣿⣿⣿⣿⣿⣿⣷⣷⣴⣔⡄⢀⢀⠀⠀⠀⠀⠀⠀⠀⠀⠀⠀⠀⠀⠀⠀⠀⠀⠀⠀⠀⠀⠀⠀⠀⠀⠀⢀⣾⣿⣿⣿⣿⣿⣿⣿⣿⣿⣿⣿⣿⣿⣿⣿⣿⡏⠁⠀⠀⠀⢄⡱⢕⢕⢕⢕⣱⣷⣿⣿⣿⣿⣿⣿⣿⣿⣿⣿⣿⣿⣿⣿⡿⢏⢕⢕⢕⢕⢕⢕⢝⣿⣿⣿⠀</a:t>
            </a:r>
            <a:br/>
            <a:r>
              <a:t>⢕⢕⢕⢕⢕⢕⢕⢕⢕⢕⢕⢕⢕⢕⢕⢕⢕⢕⢕⢕⢕⢕⢕⢕⢕⢕⢕⢕⢕⢕⢕⢕⢕⢕⢕⢕⢕⢕⢕⢕⢜⣿⣧⢕⢀⠀⠀⠀⠀⠀⠀⠀⠀⠀⠁⢜⢿⣿⣿⣿⣿⣿⣿⢿⢿⢏⢕⢕⢕⢕⢕⢕⢕⢕⢕⢜⣿⣿⣿⣿⣿⣿⣿⣿⣿⣿⣿⣿⣿⣿⣿⣿⣿⣿⣿⣿⣿⣿⣿⣿⣿⣿⠟⠑⠀⢀⣰⣾⣿⣿⣿⣿⣿⣿⣿⣿⣿⣿⣿⣿⣿⣿⣿⣿⣿⣿⣿⣿⣿⣿⣿⣿⣿⣿⣿⣿⣿⣿⣿⣿⣿⣿⣿⣿⣿⣿⣿⣿⣿⣿⣿⣿⣿⣿⣿⣿⣿⣷⣷⣴⣴⣄⡀⢀⠀⠀⠀⠀⠀⠀⠀⠀⠀⠀⠀⠀⠀⠀⠀⠀⠀⠀⢀⣾⣿⣿⣿⣿⣿⣿⣿⣿⣿⣿⣿⣿⣿⣿⣿⣿⡿⠕⠀⠀⠀⢄⢱⢗⢕⢕⣱⣿⣿⣿⣿⣿⣿⣿⣿⣿⣿⣿⣿⣿⣿⣿⡿⢏⢅⢕⢕⢕⢕⢕⢕⢕⢕⢜⢻⣿⠀</a:t>
            </a:r>
            <a:br/>
            <a:r>
              <a:t>⢕⢕⢕⢕⢕⢕⢕⢕⢕⢕⢕⢕⢕⢕⢕⢕⢕⢕⢕⢕⢕⢕⢕⢕⢕⢕⢕⢕⢕⢕⢕⢕⢕⢕⢕⢕⢕⢕⢕⢕⢕⢜⣿⣧⡕⢄⠀⠀⠀⠀⠀⠀⠀⠀⠀⠁⢜⢜⢿⣿⣿⣿⣿⢕⢕⢕⢕⢕⢕⢕⢕⢕⢕⢕⢕⢕⢸⣿⣿⣿⣿⣿⣿⣿⣿⣿⣿⣿⣿⣿⣿⣿⣿⣿⣿⣿⣿⣿⡿⢟⢏⢁⢄⣰⣴⣾⣿⣿⣿⣿⣿⣿⣿⣿⣿⣿⣿⣿⣿⣿⣿⣿⣿⣿⣿⣿⣿⣿⣿⣿⣿⣿⣿⣿⣿⣿⣿⣿⣿⣿⣿⣿⣿⣿⣿⣿⣿⣿⣿⣿⣿⣿⣿⣿⣿⣿⣿⣿⣿⣿⢽⢽⢽⢽⣷⣷⡦⢴⣄⣄⢀⢀⠀⠀⠀⠀⠀⠀⠀⠀⠀⢀⣾⣿⣿⣿⣿⣿⣿⣿⣿⣿⣿⣿⣿⣿⣿⣿⣿⣿⢇⠀⠀⢄⢔⢕⢵⡕⢕⣾⣿⣿⣿⣿⣿⣿⣿⣿⣿⣿⣿⣿⣿⣿⢟⢙⢕⢕⢕⢕⢕⢕⢕⢕⢕⢕⢕⢕⢕⢜⠀</a:t>
            </a:r>
            <a:br/>
            <a:r>
              <a:t>⢕⢕⢕⢕⢕⢕⢕⢕⢕⢕⢕⢕⢕⢕⢕⢕⢕⢕⢕⢕⢕⢕⢕⢕⢕⢕⢕⢕⢕⢕⢕⢕⢕⢕⢕⢕⢕⢕⢕⢕⢕⢕⢜⢻⣷⣕⢔⢀⠀⠀⠀⠀⠀⠀⠀⠀⠀⠕⢜⢻⣿⣿⡏⢕⢕⢕⢕⢕⢕⢕⢕⢕⢕⢕⢕⢕⢕⢿⣿⣿⣿⣿⣿⣿⣿⣿⣿⣿⣿⣿⣿⣿⣿⣿⣿⣿⣿⣿⣿⣷⣷⣿⣿⣿⣿⣿⣿⣿⣿⣿⣿⣿⣿⣿⣿⣿⣿⣿⣿⣿⣿⣿⣿⣿⣿⣿⣿⣿⣿⣿⣿⣿⣿⣿⣿⣿⣿⣿⣿⣿⣿⣿⣿⣿⣿⣿⣿⣿⣿⣿⣿⣿⣿⣿⣿⣿⣿⣿⣿⢏⢇⢕⢕⢕⢕⢕⢕⢕⢕⢞⢜⣿⣷⣷⣦⣴⣄⣄⡀⢀⢄⣼⣿⣿⣿⣿⣿⣿⣿⣿⣿⣿⣿⣿⣿⣿⣿⣿⣿⡏⠁⠀⢰⣵⡺⢎⢇⢕⢜⢻⣿⣿⣿⣿⣿⣿⣿⣿⣿⣿⣿⣿⢟⢕⢕⢁⢄⢕⢕⢕⢕⢕⢕⢕⢕⢕⢕⢕⢕⢕⠀</a:t>
            </a:r>
            <a:br/>
            <a:r>
              <a:t>⢕⢕⢕⢕⢕⢕⢕⢕⢕⢕⢕⢕⢕⢕⢕⢕⢕⢕⢕⢕⢕⢕⢕⢕⢕⢕⢕⢕⢕⢕⢕⢕⢕⢕⢕⢕⢕⢕⢕⢕⢕⢕⢕⢕⢹⣿⣧⡕⢄⠀⠀⠀⠀⠀⠀⢄⢔⢄⠑⢕⢻⣿⣯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⢝⢿⢿⢟⢿⣿⣿⣿⣿⣿⣿⣿⣿⣿⣿⣿⣿⣿⣿⣿⣿⣿⣿⣿⣿⣿⣿⡿⠕⠀⣱⣿⡟⢕⢕⢕⢕⢕⢜⢻⣿⣿⣿⣿⣿⣿⣿⣿⡿⢟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⢜⢿⣿⣕⢕⢀⠀⠀⠀⠀⠁⢕⣵⡕⢕⢕⢜⢷⣕⢕⢕⢕⢕⢕⢕⢕⢕⢕⢕⢕⢕⢕⢕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⢹⣿⣿⣿⣿⣿⣿⣿⣿⣿⣿⣿⣿⣿⣿⣿⣿⣿⣿⣿⣿⣿⢇⢀⣱⣿⢏⢇⢕⢕⢕⢕⢕⢕⢕⢜⢝⢻⢿⣿⡿⢏⢝⢕⢕⢕⢕⢕⢑⢕⢕⢕⢕⢕⢕⢕⢕⢕⢕⢕⢕⢕⢕⢕⠀</a:t>
            </a:r>
            <a:br/>
            <a:r>
              <a:t>⢕⢕⢕⢕⢕⢕⢕⢕⢕⢕⢕⢕⢕⢕⢕⢕⢕⢕⢕⢕⢕⢕⢕⢕⢕⢕⢕⢕⢕⢕⢕⢕⢕⢕⢕⢕⢕⢕⢕⢕⢕⢕⢕⢕⢕⢕⢕⢝⢿⣷⣕⢔⢀⠀⠀⠀⠑⢸⣿⣧⣕⢕⢕⣷⡕⢕⢕⢕⢕⢕⢕⢕⢕⢕⢕⢕⢕⣼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⢱⣿⣿⣿⣿⣿⣿⣿⣿⣿⣿⣿⣿⣿⣿⣿⣿⣿⣿⣿⡟⢕⣾⣿⣟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⢝⢿⣷⣕⢔⢄⠀⠀⠑⢹⣿⣿⣿⣾⣿⣿⣕⢕⢕⢕⢕⢕⢕⢕⢕⢕⣱⣾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⣿⣿⣿⣿⣿⣿⣿⣿⣿⣿⣿⣿⣿⣿⣿⣿⣿⣿⣿⣷⣿⣿⢿⢇⠑⠕⠕⠕⠕⠕⢑⢑⢁⠁⢁⢅⢕⢕⢕⢕⢕⢕⢕⢕⢑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⢝⢿⣷⣕⢕⢄⠀⠕⢻⣿⣿⣿⣿⣿⣿⣷⣧⣵⣕⣕⣕⣵⣷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⣸⣿⣿⣿⣿⣿⣿⣿⣿⣿⣿⣿⣿⣿⣿⣿⣿⣿⣿⣿⣿⣿⢟⢕⠐⠁⠀⠀⠀⠀⠀⠀⠀⠀⢀⢕⢕⢕⢕⢕⢕⢕⢕⢕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⢻⣿⣧⡕⢔⢜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⢕⢕⢕⣱⣿⣿⣿⣿⣿⣿⣿⣿⣿⣿⣿⣿⣿⣿⣿⣿⣿⣿⣿⣿⣿⢇⢕⠐⠄⠀⠀⠀⠀⠀⠀⠀⠀⢄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⢝⢿⣷⣵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⢕⢕⢕⢕⢕⢕⢕⢕⢕⢕⢕⢕⢕⢕⢕⢕⢕⢕⣵⣿⣿⣿⣿⣿⣿⣿⣿⣿⣿⣿⣿⣿⣿⣿⣿⣿⣿⣿⣿⣿⢇⠑⢕⠀⠀⠀⠀⢀⠀⠀⠀⠀⠀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⢟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⣕⢕⢕⢕⢕⢕⢕⢕⢕⢕⢕⣕⣱⣵⣷⣿⣿⣿⣿⣿⣿⣿⣿⣿⣿⣿⣿⣿⣿⣿⣿⣿⣿⣿⣿⣿⣿⢏⢕⢕⢕⢕⢕⢕⢕⢕⢔⢄⢀⢔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⢟⢝⢻⣿⣿⣿⣿⣿⣿⣿⣿⣿⣿⣿⣿⣿⣿⣿⣿⣿⣿⣿⣿⣿⣿⣿⣿⣿⣿⣿⣿⣿⣿⣿⣿⣿⣿⣿⣿⣿⣿⣿⣿⣿⣿⣿⣿⣿⣿⣿⣿⣿⣿⣿⣿⣿⣿⣿⣿⣧⣵⣵⣧⣵⣵⣷⣾⣿⣿⣿⣿⣿⣿⣿⣿⣿⣿⣿⣿⣿⣿⣿⣿⣿⣿⣿⣿⣿⣿⣿⣿⣿⡿⢇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⢕⢕⢸⣿⣿⣿⣿⣿⣿⣿⣿⣿⣿⣿⣿⣿⣿⣿⣿⣿⣿⣿⣿⣿⣿⣿⣿⣿⣿⣿⣿⣿⣿⣿⣿⣿⣿⣿⣿⣿⣿⣿⣿⣿⣿⣿⣿⣿⣿⣿⣿⣿⣿⣿⣿⣿⣿⣿⣿⣿⣿⣿⣿⣿⣿⣿⣿⣿⣿⣿⣿⣿⣿⣿⣿⣿⣿⣿⣿⣿⣿⣿⣿⣿⣿⣿⣿⣿⣿⣿⣿⡟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⡕⢕⣼⣿⣿⣿⣿⣿⣿⣿⣿⣿⣿⣿⣿⣿⣿⣿⣿⣿⣿⣿⣿⣿⣿⣿⣿⣿⣿⣿⣿⣿⣿⣿⣿⣿⣿⣿⣿⣿⣿⣿⣿⣿⣿⣿⣿⣿⣿⣿⣿⣿⣿⣿⣿⣿⣿⣿⣿⣿⣿⣿⣿⣿⣿⣿⣿⣿⣿⣿⣿⣿⣿⣿⣿⣿⣿⣿⣿⣿⣿⣿⣿⣿⣿⣿⣿⣿⣿⣿⢏⢑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⣷⣱⣿⣿⣿⣿⣿⣿⣿⣿⣿⣿⣿⣿⣿⣿⣿⣿⣿⣿⣿⣿⣿⣿⣿⣿⣿⣿⣿⣿⣿⣿⣿⣿⣿⣿⣿⣿⣿⣿⣿⣿⣿⣿⣿⣿⣿⣿⣿⣿⣿⣿⣿⣿⣿⣿⣿⣿⣿⣿⣿⣿⣿⣿⣿⣿⣿⣿⣿⣿⣿⣿⣿⣿⣿⣿⣿⣿⣿⣿⣿⣿⣿⣿⣿⣿⣿⣿⡿⠏⢅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⢻⣿⡏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⢸⣿⡇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⢅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⢸⣿⡇⢕⢕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⢸⣿⡇⢕⢕⢕⢜⢿⣿⣿⣿⣿⣿⣿⣿⣿⣿⣿⣿⣿⣿⣿⣿⣿⣿⣿⣿⣿⣿⣿⣿⣿⣿⣿⣿⣿⣿⢿⢟⢟⢟⢟⢟⢿⢿⢿⢿⢿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⢸⣿⡇⢕⢕⢕⢕⢕⢻⣿⣿⣿⣿⣿⣿⣿⣿⣿⣿⣿⣿⣿⣿⣿⣿⣿⣿⣿⣿⣿⣿⡿⢟⢟⢝⢕⢕⢕⢕⢕⢕⢕⢕⢕⢕⢕⢕⢕⢕⢕⢕⢝⢝⢟⢿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⣿⣿⢕⢕⢕⢕⢕⢕⢝⣿⣿⣿⣿⣿⣿⣿⣿⣿⣿⣿⣿⣿⣿⣿⣿⣿⣿⣿⡟⢕⢕⢕⢕⢕⢕⢕⢕⢕⢕⢕⢕⢕⢕⢕⢕⢕⢕⢕⢕⢕⢕⢕⢕⢕⢕⢜⢝⢟⢿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⢹⣿⡇⢕⢕⢕⢕⢕⢕⢕⢻⣿⣿⣿⣿⣿⣿⣿⣿⣿⣿⣿⣿⣿⣿⣿⣿⣿⡇⢕⢕⢕⢕⢕⢕⢕⢕⢕⢕⢕⢕⢕⢕⢕⢕⢕⢕⢕⢕⢕⢕⢕⢕⢕⢕⢕⢕⢕⢕⢕⢝⢝⢻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⣿⣧⢕⢕⢕⢕⢕⢕⢕⢕⢝⢿⣿⣿⣿⣿⣿⣿⣿⣿⣿⣿⣿⣿⣿⣿⣿⡇⢕⢕⢕⢕⢕⢕⢕⢕⢕⢕⢕⢕⢕⢕⢕⢕⢕⢕⢕⢕⢕⢕⢕⢕⢕⢕⢕⢕⢕⢕⢕⢕⢕⢕⢕⢝⢿⣿⣿⣿⣿⣿⣿⣿⣿⣿⣿⣿⣿⣿⣿⣿⣿⣿⣿⣿⣿⣿⣿⣿⣿⣿⣿⣿⣿⣿⣿⣿⣿⣿⣿⣿⣿⣿⣿⣿⣿⣿⣿⣿⣿⢟⢑⠁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⢿⣿⡕⢕⢕⢕⢕⢕⢕⢕⢕⢜⢟⢿⣿⣿⣿⣿⣿⣿⣿⣿⣿⣿⣿⣿⣿⡇⢕⢕⢕⢕⢕⢕⢕⢕⢕⢕⢕⢕⢕⢕⢕⢕⢕⢕⢕⢕⢕⢕⢕⢕⢕⢕⢕⢕⢕⢕⢕⢕⢕⢕⢕⢕⢜⢿⣿⣿⣿⣿⣿⣿⣿⣿⣿⣿⣿⣿⣿⣿⣿⣿⣿⣿⣿⣿⣿⣿⣿⣿⣿⣿⣿⣿⣿⣿⣿⣿⣿⣿⣿⣿⣿⣿⣿⣿⣿⢟⢕⢕⢕⢔⢀⠁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⣇⢕⢕⢕⢕⢕⢕⢕⢕⢕⢕⢜⢻⣿⣿⣿⣿⣿⣿⣿⣿⣿⣿⣿⣿⡇⢕⢕⢕⢕⢕⢕⢕⢕⢕⢕⢕⢕⢕⢕⢕⢕⢕⢕⢕⢕⢕⢕⢕⢕⢕⢕⢕⢕⢕⢕⢕⢕⢕⢕⢕⢕⢕⢜⣿⣿⣿⣿⣿⣿⣿⣿⣿⣿⣿⣿⣿⣿⣿⣿⣿⣿⣿⣿⣿⣿⣿⣿⣿⣿⣿⣿⣿⣿⣿⣿⣿⣿⣿⣿⣿⣿⣿⡿⢕⢕⢕⢕⢕⢕⢕⠀⠀⠑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⣿⣿⢕⢕⢕⢕⢕⢕⢕⢕⢕⢕⢕⢕⢜⢿⣿⣿⣿⣿⣿⣿⣿⣿⣿⣿⣿⢕⢕⢕⢕⢕⢕⢕⢕⢕⢕⢕⢕⢕⢕⢕⢕⢕⢕⢕⢕⢕⢕⢕⢕⢕⢕⢕⢕⢕⢕⢕⢕⢕⢕⢕⢕⢕⢕⢿⣿⣿⣿⣿⣿⣿⣿⣿⣿⣿⣿⣿⣿⣿⣿⣿⣿⣿⣿⣿⣿⣿⣿⣿⣿⣿⣿⣿⣿⣿⣿⣿⣿⣿⣿⣿⢟⢝⢕⢕⢕⢕⢕⢕⢕⢕⢀⠀⠀⠁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⢸⣿⡇⢕⢕⢕⢕⢕⢕⢕⢕⢕⢕⢕⢕⢕⢝⢿⣿⣿⣿⣿⣿⣿⣿⣿⣿⡕⢕⢕⢕⢕⢕⢕⢕⢕⢕⢕⢕⢕⢕⢕⢕⢕⢕⢕⢕⢕⢕⢕⢕⢕⢕⢕⢕⢕⢕⢕⢕⢕⢕⢕⢕⢕⢕⢸⣿⣿⣿⣿⣿⣿⣿⣿⣿⣿⣿⣿⣿⣿⣿⣿⣿⣿⣿⣿⣿⣿⣿⣿⣿⣿⣿⣿⣿⣿⣿⣿⣿⡿⢟⢕⢕⢕⢕⢕⢕⢕⢕⢕⢕⢕⢕⠀⠀⠀⠀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⣿⣷⢕⢕⢕⢕⢕⢕⢕⢕⢕⢕⢕⢕⢕⢕⢕⢝⢻⣿⣿⣿⣿⣿⣿⣿⣿⣷⣵⣕⡕⢕⢕⢕⢕⢕⢕⢕⢕⢕⢕⢕⢕⢕⢕⢕⢕⢕⢕⢕⢕⢕⢕⢕⢕⢕⢕⢕⢕⢕⢕⢕⢕⢕⢸⣿⣿⣿⣿⣿⣿⣿⣿⣿⣿⣿⣿⣿⣿⣿⣿⣿⣿⣿⣿⣿⣿⣿⣿⣿⣿⣿⣿⣿⣿⣿⢟⢝⢕⢕⢕⢕⢕⢕⢕⢕⢕⢕⢕⢕⢕⢕⠀⠀⠀⠀⠀⠕⢕⢕⢕⢕⢕⢕⢕⢕⢕⢕⢕⢕⢕⢕⢕⢕⢕⢕⢕⢕⢕⢕⢕⢕⢕⢕⢕⢕⢕⢕⢕⢕⢕⢕⢕⢕⢕⢕⢕⢕⢕⢕⢕⢱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⣿⣿⢕⢕⢕⢕⢕⢕⢕⢕⢕⢕⢕⢕⢕⢕⢕⢕⢕⢜⢻⣿⣿⣿⣿⣿⣿⣿⣿⣿⣿⣿⣷⣷⣷⣵⣵⣕⡕⢕⢕⢕⢕⢕⢕⢕⢕⢕⢕⢕⢕⢕⢕⢕⢕⢕⢕⢕⢕⢕⢕⢕⢕⣱⣾⣿⣿⣿⣿⣿⣿⣿⣿⣿⣿⣿⣿⣿⣿⣿⣿⣿⣿⣿⣿⣿⣿⣿⣿⣿⣿⣿⣿⢿⢏⢕⢕⢕⢕⢕⢕⢕⢕⢕⢕⢕⢕⢕⢕⢕⢕⢕⠀⠀⠀⠀⠀⠀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⠘⠛⠃⠑⠑⠑⠑⠑⠑⠑⠑⠑⠑⠑⠑⠑⠑⠑⠑⠑⠑⠑⠘⠛⠛⠛⠛⠛⠛⠛⠛⠛⠛⠛⠛⠛⠛⠛⠛⠛⠓⠓⠓⠑⠑⠑⠑⠑⠑⠑⠑⠑⠑⠓⠓⠓⠓⠓⠓⠓⠓⠛⠛⠛⠛⠛⠛⠛⠛⠛⠛⠛⠛⠛⠛⠛⠛⠛⠛⠛⠛⠛⠛⠛⠛⠛⠛⠛⠛⠛⠛⠛⠋⠑⠑⠑⠑⠑⠑⠑⠑⠑⠑⠑⠑⠑⠑⠑⠑⠑⠑⠑⠁⠀⠀⠀⠀⠀⠀⠑⠑⠑⠑⠑⠑⠑⠑⠑⠑⠑⠑⠑⠑⠑⠑⠑⠑⠑⠑⠑⠑⠑⠑⠑⠑⠑⠑⠑⠑⠑⠑⠑⠑⠑⠑⠑⠑⠑⠑⠑⠑⠃⠑⠑⠑⠑⠑⠑⠑⠑⠑⠑⠑⠀</a:t>
            </a:r>
            <a:br/>
          </a:p>
        </p:txBody>
      </p:sp>
    </p:spTree>
  </p:cSld>
  <p:clrMapOvr>
    <a:masterClrMapping/>
  </p:clrMapOvr>
</p:sld>
</file>

<file path=ppt/slides/slide7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⣿⣿⢕⢕⢕⢕⢕⢕⢕⢕⢕⢕⢕⢕⢕⢕⢕⢕⢕⢕⢕⢕⢕⢕⢕⢕⢕⢕⢕⢕⢕⢕⢕⢕⢕⢕⢕⢕⢕⢕⢕⢕⣿⣿⣿⣿⢕⢕⢕⢕⢕⢕⢕⢕⢕⢕⢕⢕⢕⢕⢕⢕⢕⢕⢕⢕⢕⢕⢕⢕⢕⢕⢕⢕⢕⢕⢕⢕⢕⢕⢕⢕⢕⢕⢕⢕⢕⢕⢕⢕⢕⢕⢕⢕⢕⢕⢸⣿⣿⣿⣿⣿⣿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⣿⣿⡕⢕⢕⢕⢕⢕⢕⢕⢕⢕⢕⢕⢕⢕⢕⢕⢕⢕⢕⢕⢕⢕⢕⢕⢕⢕⢕⢕⢕⢕⢕⢕⢕⢕⢕⢕⢕⢕⢕⢱⣿⣿⣿⣿⡇⢕⢕⢕⢕⢕⢕⢕⢕⢕⢕⢕⢕⢕⢕⢕⢕⢕⢕⢕⢕⢕⢕⢕⢕⢕⢕⢕⢕⢕⢕⢕⢕⢕⢕⢕⢕⢕⢕⢕⢕⢕⢕⢕⢕⢕⢕⢕⢕⢕⢸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⡇⢕⢕⢕⢕⢕⢕⢕⢕⢕⢕⢕⢕⢕⢕⢕⢕⢕⢕⢕⢕⢕⢕⢕⢕⢕⢕⢕⢕⢕⢕⢕⢕⢕⢕⢕⢕⢕⢕⣸⣿⣿⣿⣿⣿⢕⢕⢕⢕⢕⢕⢕⢕⢕⢕⢕⢕⢕⢕⢕⢕⢕⢕⢕⢕⢕⢕⢕⢕⢕⢕⢕⢕⢕⢕⢕⢕⢕⢕⢕⢕⢕⢕⢕⢕⢕⢕⢕⢕⢕⢕⢕⢕⢕⢸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⣇⢕⢕⢕⢕⢕⢕⢕⢕⢕⢕⢕⢕⢕⢕⢕⢕⢕⢕⢕⢕⢕⢕⢕⢕⢕⢕⢕⢕⢕⢕⢕⢕⢕⢕⢕⢕⢕⢕⣿⣿⣿⣿⣿⣿⡇⢕⢕⢕⢕⢕⢕⢕⢕⢕⢕⢕⢕⢕⢕⢕⢕⢕⢕⢕⢕⢕⢕⢕⢕⢕⢕⢕⢕⢕⢕⢕⢕⢕⢕⢕⢕⢕⢕⢕⢕⢕⢕⢕⢕⢕⢕⢕⢕⢸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⣿⣿⢕⢕⢕⢕⢕⢕⢕⢕⢕⢕⢕⢕⢕⢕⢕⢕⢕⢕⢕⢕⢕⢕⢕⢕⢕⢕⢕⢕⢕⢕⢕⢕⢕⢕⢕⢕⢕⢕⣿⣿⣿⣿⣿⣿⣷⡕⢕⢕⢕⢕⢕⢕⢕⢕⢕⢕⢕⢕⢕⢕⢕⢕⢕⢕⢕⢕⢕⢕⢕⢕⢕⢕⢕⢕⢕⢕⢕⢕⢕⢕⢕⢕⢕⢕⢕⢕⢕⢕⢕⢕⢕⢕⢕⢸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⣿⣿⢕⢕⢕⢕⢕⢕⢕⢕⢕⢕⢕⢕⢕⢕⢕⢕⢕⢕⢕⢕⢕⢕⢕⢕⢕⢕⢕⢕⢕⢕⢕⢕⢕⢕⢕⢕⢕⢸⣿⣿⣿⣿⣿⣿⣿⣷⡕⢕⢕⢕⢕⢕⢕⢕⢕⢕⢕⢕⢕⢕⢕⢕⢕⢕⢕⢕⢕⢕⢕⢕⢕⢕⢕⢕⢕⢕⢕⢕⢕⢕⢕⢕⢕⢕⢕⢕⢕⢕⢕⢕⢕⢕⢕⢸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⣿⢕⢕⢕⢕⢕⢕⢕⢕⢕⢕⢕⢕⢕⢕⢕⢕⢕⢕⢕⢕⢕⢕⢕⢕⢕⢕⢕⢕⢕⢕⢕⢕⢕⢕⢕⢕⢕⢸⣿⣿⣿⣿⣿⣿⣿⣿⣿⡕⢕⢕⢕⢕⢕⢕⢕⢕⢕⢕⢕⢕⢕⢕⢕⢕⢕⢕⢕⢕⢕⢕⢕⢕⢕⢕⢕⢕⢕⢕⢕⢕⢕⢕⢕⢕⢕⢕⢕⢕⢕⢕⢕⢕⢕⢸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⣿⢕⢕⢕⢕⢕⢕⢕⢕⢕⢕⢕⢕⢕⢕⢕⢕⢕⢕⢕⢕⢕⢕⢕⢕⢕⢕⢕⢕⢕⢕⢕⢕⢕⢕⢕⢕⢕⣾⣿⣿⡝⢝⢟⢿⣿⣿⣿⣿⡕⢕⢕⢕⢕⢕⢕⢕⢕⢕⢕⢕⢕⢕⢕⢕⢕⢕⢕⢕⢕⢕⢕⢕⢕⢕⢕⢕⢕⢕⢕⢕⢕⢕⢕⢕⢕⢕⢕⢕⢕⢕⢕⢕⢕⢕⣿⣿⣿⣿⣿⣿⣿⣿⣿⣿⣿⣿⣿⣿⣧⣵⣷⣷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⡇⢕⢕⢕⢕⢕⢕⢕⢕⢕⢕⢕⢕⢕⢕⢕⢕⢕⢕⢕⢕⢕⢕⢕⢕⢕⢕⢕⢕⢕⢕⢕⢕⢕⢕⢕⢕⢕⣿⣿⣿⣿⣧⣕⢕⢕⢝⢟⢿⣿⡕⢕⢕⢕⢕⢕⢕⢕⢕⢕⢕⢕⢕⢕⢕⢕⢕⢕⢕⢕⢕⢕⢕⢕⢕⢕⢕⢕⢕⢕⢕⢕⢕⢕⢕⢕⢕⢕⢕⢕⢕⢕⢕⢕⢕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⡇⢕⢕⢕⢕⢕⢕⢕⢕⢕⢕⢕⢕⢕⢕⢕⢕⢕⢕⢕⢕⢕⢕⢕⢕⢕⢕⢕⢕⢕⢕⢕⢕⢕⢕⢕⢕⢱⣿⣿⣿⣿⣿⣿⣷⣇⡕⢕⢕⢜⢝⢕⢕⢕⢕⢕⢕⢕⢕⢕⢕⢕⢕⢕⢕⢕⢕⢕⢕⢕⢕⢕⢕⢕⢕⢕⢕⢕⢕⢕⢕⢕⢕⢕⢕⢕⢕⢕⢕⢕⢕⢕⢕⢕⢕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⡇⢕⢕⢕⢕⢕⢕⢕⢕⢕⢕⢕⢕⢕⢕⢕⢕⢕⢕⢕⢕⢕⢕⢕⢕⢕⢕⢕⢕⢕⢕⢕⢕⢕⢕⢕⢕⢸⣿⣿⣿⣿⣿⣿⣿⣿⣿⣷⣕⢕⢕⢕⢕⢕⢕⢕⢕⢕⢕⢕⢕⢕⢕⢕⢕⢕⢕⢕⢕⢕⢕⢕⢕⢕⢕⢕⢕⢕⢕⢕⢕⢕⢕⢕⢕⢕⢕⢕⢕⢕⢕⢕⢕⢕⢕⣿⣿⣿⣿⣿⣿⣿⣿⣿⣿⣿⣿⣿⣿⣿⣿⣿⣿⣿⣿⣿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⡇⢕⢕⢕⢕⢕⢕⢕⢕⢕⢕⢕⢕⢕⢕⢕⢕⢕⢕⢕⢕⢕⢕⢕⢕⢕⢕⢕⢕⢕⢕⢕⢕⢕⢕⢕⢕⢸⣿⣿⣿⣿⣿⣿⣿⣿⣿⣿⣿⣿⣧⣕⢕⢕⢕⢕⢕⢕⢕⢕⢕⢕⢕⢕⢕⢕⢕⢕⢕⢕⢕⢕⢕⢕⢕⢕⢕⢕⢕⢕⢕⢕⢕⢕⢕⢕⢕⢕⢕⢕⢕⢕⢕⢕⢕⣿⣿⣿⣿⣿⣿⣿⣿⣿⣿⣿⣿⣿⣿⣿⣿⢿⢟⢏⢝⢕⢕⢕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⣿⣿⢕⢕⢕⢕⢕⢕⢕⢕⢕⢕⢕⢕⢕⢕⢕⢕⢕⢕⢕⢕⢕⢕⢕⢕⢕⢕⢕⢕⢕⢕⢕⢕⢕⢕⢕⢕⢕⢸⣿⣿⣿⣿⣿⣿⣿⣿⣿⣿⣿⣿⣿⣿⣿⣧⣕⢕⢕⢕⢕⢕⢕⢕⢕⢕⢕⢕⢕⢕⢕⢕⢕⢕⢕⢕⢕⢕⢕⢕⢕⢕⢕⢕⢕⢕⢕⢕⢕⢕⢕⢕⢕⢕⢕⢕⢕⣿⣿⣿⣿⣿⣿⣿⣿⢿⢿⢿⢟⢟⢝⢕⢕⢕⢕⢕⢕⢕⢕⢕⣕⣵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⢱⣿⡟⢕⢕⢕⢕⢕⢕⢕⢕⢕⢕⢕⢕⢕⢕⢕⢕⢕⢕⢕⢕⢕⢕⢕⢕⢕⢕⢕⢕⢕⢕⢕⢕⢕⢕⢕⢕⢕⢸⣿⣿⣿⣿⣿⣿⣿⣿⣿⣿⣿⣿⣿⣿⣿⣿⣿⣿⣷⣕⡕⢕⢕⢕⢕⢕⢕⢕⢕⢕⢕⢕⢕⢕⢕⢕⢕⢕⢕⢕⢕⢕⢕⢕⢕⢕⢕⢕⢕⢕⢕⢕⢕⢕⢕⢕⢕⢜⢝⢝⢝⢝⢕⢕⢕⢕⢕⢕⢕⢕⢕⢕⢕⢕⢕⢕⣱⣵⣾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⢸⣿⡇⢕⢕⢕⢕⢕⢕⢕⢕⢕⢕⢕⢕⢕⢕⢕⢕⢕⢕⢕⢕⢕⢕⢕⢕⢕⢕⢕⢕⢕⣧⢕⢕⢕⢕⢕⢕⢕⢜⣿⣿⣿⣿⣿⣿⣿⣿⣿⣿⣿⣿⣿⣿⣿⣿⣿⣿⣿⣿⣿⣧⡕⢕⢕⢕⢕⢕⢕⢕⢕⢕⢕⢕⢕⢕⢕⢕⢕⢕⢕⢕⢕⢕⢕⢕⢕⢕⢕⢕⢕⢕⢕⢕⢕⢕⢕⢕⢕⢕⢕⢕⢕⢕⢕⢕⢕⢕⢕⢕⢕⣕⣵⣵⣾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⣕⣕⣕⢕⢕⢕⢕⢕⢕⠀</a:t>
            </a:r>
            <a:br/>
            <a:r>
              <a:t>⢕⢕⢕⢕⢕⢕⢕⢕⢕⢕⢕⢕⢕⢕⢕⢕⢕⣿⣿⢕⢕⢕⢕⢕⢕⢕⢕⢕⢕⢕⢕⢕⢕⢕⢕⢕⢕⢕⢕⢕⢕⢕⢕⢕⢕⢕⢕⢕⢕⣿⣇⢕⢕⢕⢕⢕⢕⢕⢻⣿⣿⣿⣿⣿⣿⣿⣿⣿⣿⣿⢿⢟⢟⢟⢟⢟⢿⣿⣿⣿⣿⣇⡕⢕⢕⢕⢕⢕⢕⢕⢕⢕⢕⢕⢕⢕⢕⢕⢕⢕⢕⢕⢕⢕⢕⢕⢕⢕⢕⢕⢕⢕⢕⢕⢕⢸⣷⣷⣵⣕⣵⣕⣕⣱⣵⣵⣷⣷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⣵⣿⣿⣿⣿⣿⣇⢕⢕⢕⢕⠀</a:t>
            </a:r>
            <a:br/>
            <a:r>
              <a:t>⢕⢕⢕⢕⢕⢕⢕⢕⢕⢕⢕⢕⢕⢕⢕⢕⢱⣿⡟⢕⢕⢕⢕⢕⢕⢕⢕⢕⢕⢕⢕⢕⢕⢕⢕⢕⢕⢕⢕⢕⢕⢕⢕⢕⢕⢕⢕⢕⢜⢿⣿⣧⢕⢕⢕⢕⢕⢕⢜⣿⣿⣿⣿⣿⣿⣿⣿⣿⣿⣿⣿⣷⣷⣷⣧⣵⣕⣕⢝⢝⢻⣿⢷⡕⢕⢕⢕⢕⢕⢕⢕⢕⢕⢕⢕⢕⢕⢕⢕⢕⢕⢕⢕⢕⢕⢕⢕⢕⢕⢕⢕⢕⢕⢕⢕⢸⣿⣿⣿⣿⣿⣿⣿⣿⣿⣿⣿⣿⣿⣿⣿⣿⣿⣿⣿⣿⣿⢿⢿⢿⢿⢟⢿⢿⣿⣿⡕⢕⢕⢕⢕⢕⢕⢕⢕⢕⢕⢕⢕⢕⢕⢕⢕⢕⢕⢕⢕⢕⢕⢕⢕⢕⢕⢕⢕⢕⢕⢕⢕⢕⢕⢕⢕⢕⢕⢕⢕⢕⢕⢕⢕⢕⢕⢕⢕⢕⢕⢕⢕⢕⢕⢕⢕⢕⢕⢕⢕⢕⢕⢕⢕⢕⢕⢕⢕⢕⢕⢕⢕⢕⢕⢕⢕⢕⢕⢕⢕⢕⢜⢏⢏⢝⢟⢟⢝⢝⢇⢕⢕⢕⠀</a:t>
            </a:r>
            <a:br/>
            <a:r>
              <a:t>⢕⢕⢕⢕⢕⢕⢕⢕⢕⢕⢕⢕⢕⢕⢕⢕⣼⣿⢇⢕⢕⢕⢕⢕⢱⡕⢕⢕⢕⢕⢕⢕⢕⢕⢕⢕⢕⢕⢕⢕⢕⢕⢕⢕⢕⢕⢕⢕⠁⠑⠜⢝⢇⢕⢕⢕⢕⢕⢕⢻⣿⣿⣿⣿⣿⣿⣿⣿⣿⣿⣿⣿⣿⣿⣿⣿⣿⣿⣿⣿⣾⣿⣿⣿⣧⣕⢕⢕⢕⢕⢕⢕⢕⢕⢕⢕⢕⢕⢕⢕⢕⢕⢕⢕⢕⢕⢕⢕⢕⢕⢕⢕⢕⢕⢕⢸⣿⣿⣿⣿⣿⣿⣿⣿⣿⣿⣿⣿⣿⣿⣿⡟⢏⢝⢕⢕⢕⢕⣕⣕⣕⣕⣵⣵⣯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⢱⣿⡟⢕⢕⢕⢕⢕⣱⣿⣧⢕⢕⢕⢕⢕⢕⢕⢕⢕⢕⢕⢕⢕⢕⢕⢕⢕⢕⢕⢕⢕⢕⠀⠀⠀⠀⠑⠑⠑⢕⢕⢕⢕⢜⣿⣿⣿⣿⣿⣿⣿⣿⣿⣿⣿⣿⣿⣿⣿⣿⣿⣿⣿⣿⣿⣿⣿⣿⣿⣿⣷⣧⣕⢕⢕⢕⢕⢕⢕⢕⢕⢕⢕⢕⢕⢕⢕⢕⢕⢕⢕⢕⢕⢕⢕⢕⢕⢕⢕⢕⣿⣿⣿⣿⣿⣿⣿⣿⣿⣿⣿⣿⣿⣽⣵⣷⣷⣷⣾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⣼⣿⢇⢕⢕⣵⣵⣿⣿⣿⣿⢕⢕⢕⢕⢕⢕⢕⢕⢕⢕⢕⢕⢕⢕⢕⢕⢕⢕⢕⢕⢕⠑⠀⠀⠀⠀⠀⠀⠀⠁⢕⢕⢕⢕⢸⣿⣿⣿⣿⣿⣿⣿⣿⣿⣿⣿⣿⣿⣿⣿⣿⣿⣿⣿⣿⣿⣿⣿⣿⣿⣿⣿⣿⣷⣕⢕⢕⢕⢕⢕⢕⢕⢕⢕⢕⢕⢕⢕⢕⢕⢕⢕⢕⢕⢕⢕⢕⢕⢕⢕⣿⣿⣿⣿⣿⣿⣿⣿⣿⣿⣿⣿⣿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⣿⣿⣱⣷⣿⡿⢟⢝⢸⣿⡏⢕⢕⢕⢕⢕⢕⢕⢕⢕⢕⢕⢕⢕⢕⢕⢕⢕⢕⢕⢕⢕⠀⠀⠀⠀⠀⠀⠀⠀⠀⠀⠕⢕⢕⢕⢝⢻⢿⣿⣿⣿⣿⣿⣿⣿⣿⣿⣿⣿⣿⣿⣿⣿⣿⣿⣿⣿⣿⣿⣿⣿⣿⣿⣿⣿⣷⣕⢕⢕⢕⢕⢕⢕⢕⢕⢕⢕⢕⢕⢕⢕⢕⢕⢕⢕⢕⢕⢕⢕⢕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⢻⢿⢿⢟⢝⢕⢕⢕⢸⣿⡇⢕⢕⢕⢕⢕⢕⢕⢕⢕⢕⢕⢕⢕⢕⢕⢕⢕⢕⢕⢕⢕⢕⢄⢀⠀⠀⠀⠀⠀⠀⠀⠀⠑⢕⢕⢅⠑⠑⠜⢝⢻⢿⣿⣿⣿⣿⣿⣿⣿⣿⣿⣿⣿⣿⣿⣿⣿⣿⣿⣿⣿⣿⣿⣿⣿⣿⣿⣧⢕⢕⢕⢕⢕⢕⢕⢕⢕⢕⢕⢕⢕⢕⢕⢕⢕⢕⢕⢕⢕⢕⢿⣿⣿⣿⣿⣿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⣼⣿⢇⢕⢕⢕⢕⢕⢕⢕⢕⢕⢕⢕⢕⢕⢕⢕⢕⢕⢕⢕⢕⢕⢱⣷⣧⣕⢔⢄⢀⠀⠀⠀⠀⠀⠁⠕⢕⢀⠀⠀⠀⠁⠑⠜⢝⢻⢿⣿⣿⣿⣿⣿⣿⣿⣿⣿⣿⣿⣿⣿⣿⣿⣿⣿⣿⣿⣿⣿⣿⣷⡕⢕⢕⢕⢕⢕⢕⢕⢕⢕⢕⢕⢕⢕⢕⢕⢕⢕⢕⢕⢕⢸⣿⣿⣿⣿⣿⣿⣿⣿⣿⣿⣿⣿⣿⣿⣿⣿⣿⣿⣿⣿⣿⣿⣿⣿⣿⣿⣿⣿⣿⣿⣿⣿⣿⣿⣿⣿⣿⣿⣿⣧⡕⢕⢕⢕⢕⢕⢕⢕⢕⠀⢅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⡿⢕⢕⢕⢕⢕⢕⢕⢕⢕⢕⢕⢕⢕⢕⢕⢕⢕⢕⢕⢕⢕⢕⢸⣿⣿⣿⣿⣷⣵⣕⢔⢄⢀⠀⠀⠀⠁⠕⠀⠀⠀⠀⠀⠀⠁⠑⠕⢜⢝⢻⢿⣿⣿⣿⣿⣿⣿⣿⣿⣿⣿⣿⣿⣿⣿⣿⣿⣿⣿⣿⣿⡕⢕⢕⢕⢕⢕⢕⢕⢕⢕⢕⢕⢕⢕⢕⢕⢕⢕⢕⢕⢸⣿⣿⣿⣿⣿⣿⣿⣿⣿⣿⣿⣿⣿⣿⣿⣿⣿⣿⣿⣿⣿⣿⣿⣿⣿⣿⣿⣿⣿⣿⣿⣿⣿⣿⣿⣿⣿⡿⢿⢟⢇⢕⠑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⣸⣿⡇⢕⢕⢕⢕⢕⢕⢕⢕⢕⢕⢕⢕⢕⢕⢕⢕⢕⢕⢕⢕⢕⢕⢸⣿⣿⣿⣿⣿⣿⣿⣿⣷⣵⣕⢔⢄⢀⠀⠀⠀⠀⠀⠀⠀⠀⠀⠀⠀⠀⠑⠑⠜⢝⢟⢿⣿⣿⣿⣿⣿⣿⣿⣿⣿⣿⣿⣿⣿⣿⣿⣿⣿⣇⢕⢕⢕⢕⢕⢕⢕⢕⢕⢕⢕⢕⢕⢕⢕⢕⢕⢕⢸⣿⣿⣿⣿⣿⣿⣿⣿⣿⣿⣿⣿⣿⣿⣿⣿⣿⣿⣿⣿⣿⣿⣿⣿⣿⣿⣿⣿⣿⣿⣿⣿⡿⢟⢟⢝⢕⠕⠑⠁⠁⠀⠀⠀⠑⢕⢕⢕⢕⢕⢕⠑⠁⠁⠁⠁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⣿⣿⢕⢕⢕⢕⢕⠑⢕⢕⢕⢕⢕⢕⢕⢕⢕⢕⢕⠑⠑⠑⠑⢕⢕⢸⣿⣿⣿⣿⣿⣿⣿⣿⣿⣿⣿⣿⣷⣧⣕⢔⢔⢀⠀⠀⠀⠀⠀⠀⠀⠀⠀⠀⠀⠀⠁⠑⠕⠜⢝⢟⢻⢿⣿⣿⣿⣿⣿⣿⣿⣿⣿⣿⣿⣿⣧⢕⢕⢕⢕⢕⠀⢕⢕⢕⢕⢕⢕⢕⠁⠁⠁⠁⠕⢻⣿⣿⣿⣿⣿⣿⣿⣿⣿⣿⣿⣿⣿⣿⣿⣿⣿⣿⣿⣿⣿⣿⣿⣿⣿⡿⢿⢟⢏⢝⠕⠑⠑⠁⠀⠀⠀⠀⠀⠀⠀⠀⠀⠀⠀⠑⠕⢕⢕⢕⠀⠀⠀⢄⢔⢕⢕⢕⠁⠀⠁⠕⢕⢕⠕⢕⢕⢕⢕⢕⢕⢕⢕⢕⢕⢕⢕⢕⢕⢕⢕⢕⢕⢕⢕⢕⢕⢕⢁⢁⠁⠕⠑⠑⢕⢕⢕⢕⢕⢕⢕⢕⢕⢕⢕⢕⢕⢕⢕⢕⢕⢕⢕⢕⢕⢕⢕⢕⢕⢕⢕⢕⠀</a:t>
            </a:r>
            <a:br/>
            <a:r>
              <a:t>⢕⢕⢕⢕⢕⢕⢕⢕⢕⢕⢕⢕⢕⢕⢕⢕⢕⢕⢕⢕⢕⣼⣿⢇⢕⢕⢕⢕⠀⠀⠀⢕⢕⢕⢕⢕⢕⢕⢕⢕⢕⠀⠀⠀⠀⠁⢕⢸⣿⣿⣿⣿⣿⣿⣿⣿⣿⣿⣿⣿⣿⣿⣿⣿⣷⣧⣕⡕⢔⢄⢀⠀⠀⠀⠀⠀⠀⠀⠀⠀⠀⠀⠀⠁⠑⠑⠕⠜⢝⢟⣿⣿⣿⣿⣿⣿⣿⣿⣿⣷⡕⢕⢕⢐⠀⠀⠁⢕⢕⢕⢕⢕⢄⠀⠀⠀⠀⢸⣿⣿⣿⣿⣿⣿⣿⣿⣿⣿⣿⣿⣿⣿⣿⣿⣿⣿⣿⢿⢿⢟⢏⢝⠕⠕⠑⠁⠁⠀⠀⠀⠀⠀⠀⠀⠀⠀⠀⠀⠀⠀⠀⠀⠀⠀⢀⢅⢕⢕⢕⢄⢕⣱⣵⣵⡕⢕⢕⢄⢀⠀⠁⠀⠀⢕⢕⢕⢕⢕⢕⢕⢕⢕⢕⢕⢕⢕⢕⢕⢕⢕⢕⢕⢕⢕⢕⢕⢕⢔⢔⢔⢔⢕⢕⢔⢕⢕⢅⢕⢁⠑⠑⢑⠑⠑⠑⠑⢕⢕⠕⠕⠑⠕⠑⠑⠕⠕⢕⢕⢕⢕⠀</a:t>
            </a:r>
            <a:br/>
            <a:r>
              <a:t>⢕⢕⢕⢕⢕⢕⢕⢕⢕⢕⢕⢕⢕⢕⢕⢕⢕⢕⢕⢱⣾⣿⢇⠕⠁⠀⠀⠀⠀⠀⠀⠁⢕⢕⢕⢕⢕⢕⢕⢕⢕⠀⠀⠀⠀⠀⠅⢸⣿⣿⣿⣿⣿⣿⣿⣿⣿⣿⣿⣿⣿⣿⣿⣿⣿⣿⣿⣿⣿⣷⣵⣕⡔⢄⢄⢀⠀⠀⠀⠀⠀⠀⠀⠀⠀⠀⠀⠀⠀⠁⢜⣿⣿⣿⣿⣿⣿⣿⣿⣿⣷⡕⢕⢔⠀⠀⠀⠀⢕⢕⢕⢕⢕⠀⠀⠀⠀⠕⣿⣿⣿⣿⣿⣿⣿⣿⣿⣿⣿⣿⣿⣿⡿⢏⢝⠕⠕⠑⠑⠁⠁⠀⠀⠀⠀⠀⠀⠀⠀⠀⠀⠀⠀⠀⠀⠀⠀⠀⠀⢀⢄⢄⢔⢕⣕⣱⣵⣧⣕⡕⢸⣿⣿⣿⣿⣷⣵⣕⢕⢔⢔⢄⢀⠀⠁⠕⠕⢕⢕⢕⢕⢕⢕⢕⢕⢕⢕⢕⢕⢕⢕⢕⢕⢕⢕⢕⢕⢕⢕⢕⢕⢕⢕⢕⢕⢕⢕⢕⢕⢕⢕⢕⢕⢕⢕⢕⢕⢕⢕⢕⢕⢕⢔⢔⢕⢕⢕⢕⢕⢕⠀</a:t>
            </a:r>
            <a:br/>
            <a:r>
              <a:t>⢕⢕⢕⢕⢕⢕⢕⢕⢕⢕⢕⢕⢕⢕⢕⢕⢕⢕⣱⣿⡿⢕⠑⠀⠀⠀⠀⠀⠀⠀⠀⠀⠀⢕⢕⢕⢕⢕⢕⢕⢕⢄⠀⠀⠀⠀⠀⢸⣿⣿⣿⣿⣿⣿⣿⣿⣿⣿⣿⣿⣿⣿⣿⣿⣿⣿⣿⣿⣿⣿⣿⣿⣿⣷⣧⣵⣕⢔⢄⢀⠀⠀⠀⠀⠀⠀⠀⠀⠀⠀⠁⣿⣿⣿⣿⣿⣿⣿⣿⣿⣿⣷⡕⢕⠀⠀⠀⠀⠀⢱⢕⢕⢕⢕⠀⠀⠀⠀⢸⣿⣿⣿⣿⣿⣿⣿⣿⣿⣿⣿⣿⣿⢇⠁⠀⠀⠀⠀⠀⠀⠀⠀⠀⠀⠀⠀⠀⠀⠀⠀⠀⠀⢀⢀⢄⢔⢔⢕⣕⣱⣵⣷⣾⣿⣿⣿⣿⣿⣿⣿⣿⣿⣿⣿⣿⣿⣿⣿⣷⣧⣕⡕⢕⢕⢔⢄⢀⠀⠁⠁⠑⠑⠕⠕⢕⢕⢕⢕⢕⢕⢕⢕⢕⢕⢕⢕⢕⢕⢕⢕⢕⢕⢕⢕⢕⢕⢕⢕⢕⢕⢕⢕⢕⢕⢕⢕⢕⢕⢕⢕⢕⢕⢕⢕⢕⢕⢕⢕⢕⢕⠀</a:t>
            </a:r>
            <a:br/>
            <a:r>
              <a:t>⢕⢕⢕⢕⢕⢕⢕⢕⢕⢕⢕⢕⢕⢕⢕⢕⣵⣾⡿⢏⠕⠁⠀⠀⠀⠀⠀⠀⠀⢀⢀⢄⢔⡕⢕⢕⢕⢕⢕⢕⢕⢕⠀⠀⠀⠀⠀⢕⣿⣿⣿⣿⣿⣿⣿⣿⣿⣿⣿⣿⣿⣿⣿⣿⣿⣿⣿⣿⣿⢿⢿⢿⢟⢟⢟⢏⢝⠕⠕⠕⠀⠀⠀⠀⠀⠀⠀⠀⠀⠀⠀⢸⣿⣿⣿⣿⣿⣿⣿⣿⣿⣿⣷⡕⠔⠀⠀⠀⠀⢸⣧⢕⢕⢕⢀⠀⠀⠀⢸⣿⣿⣿⣿⣿⣿⣿⣿⣿⣿⣿⣿⣿⠕⠀⠀⠀⠀⠀⠀⠀⠀⠀⠀⠀⠀⠀⢀⢄⢄⢔⢔⣕⣱⣵⣵⣷⣿⣿⣿⣿⣿⣿⣿⣿⣿⣿⣿⣿⣿⣿⣿⣿⣿⣿⣿⣿⣿⣿⣿⣿⣿⣿⣷⣧⣕⡕⢕⢕⢔⢄⢀⢀⠀⠀⠀⠁⠑⠕⠕⢕⢕⢕⢕⢕⢕⢕⢕⢕⢕⢕⢕⢕⢕⢕⢕⢕⢕⢕⢕⢕⢕⢕⢕⢕⢕⢕⢕⢕⢕⢕⢕⢕⢕⢕⢕⢕⢕⢕⢕⢕⠀</a:t>
            </a:r>
            <a:br/>
            <a:r>
              <a:t>⢕⢕⢕⢕⢕⢕⢕⢕⢕⢕⢕⢕⢕⢕⣵⣿⢟⢕⢑⢀⢀⢀⢀⢀⢄⢄⢔⣔⣕⣱⣵⣷⣿⣿⡕⢕⢕⢕⢕⠕⠁⠁⠀⠀⠀⠀⠀⠀⢹⣿⣿⣿⣿⣿⢿⢿⢿⢿⢟⢟⢟⢟⢏⢝⠝⠕⠕⠕⠑⠑⠑⠁⠁⠁⠀⠀⠀⠀⠀⠀⠀⠀⠀⠀⠀⠀⠀⠀⠀⠀⠀⢸⣿⣿⣿⣿⣿⣿⣿⣿⣿⣿⣿⣇⢔⠀⠀⠀⠀⢸⣿⣧⢕⢕⢕⠀⠀⠀⢸⣿⣿⣿⣿⣿⣿⣿⣿⣿⣿⣿⣿⣿⠀⠀⠀⠀⠀⠀⠀⠀⠀⠀⠀⠀⢕⢕⢕⢱⢷⣾⣿⣿⣿⣿⣿⣿⣿⣿⣿⣿⣿⣿⣿⣿⣿⣿⣿⣿⣿⣿⣿⣿⣿⣿⣿⣿⣿⣿⣿⣿⣿⣿⣿⣿⣿⣿⣿⣷⣵⣕⡕⢕⢕⢔⢔⢄⢄⢀⠀⠀⠁⠁⠁⠑⠕⢕⢕⢕⢕⢕⢕⢕⢕⠕⠑⠑⠁⠁⠁⠑⠕⢕⢕⢕⢕⢕⢕⢕⢕⢕⢕⢕⢕⢕⢕⢕⢕⢕⢕⢕⠀</a:t>
            </a:r>
            <a:br/>
            <a:r>
              <a:t>⢕⢕⢕⢕⢕⢕⢕⢕⢕⢕⢕⢕⢕⢕⢿⣿⣵⣵⣵⣵⣵⣵⣵⣵⣷⣾⢿⢿⢟⢏⢝⢝⢝⣿⣷⢕⢕⠕⢕⢕⠀⠀⠀⠀⠀⠀⠀⠀⢜⣿⣿⣿⡟⠑⠑⠁⠁⠁⠁⠁⠀⠀⠀⠀⠀⠀⠀⠀⠀⠀⠀⠀⠀⠀⠀⠀⠀⠀⠀⠀⠀⠀⠀⠀⠀⠀⠀⢀⢄⢄⢔⣾⣿⣿⣿⣿⣿⣿⣿⣿⣿⣿⣿⣿⢕⠀⠀⠀⠀⢸⣿⣿⣇⢕⢕⠀⠀⠀⢸⣿⣿⣿⣿⣿⣿⣿⣿⣿⣿⣿⣿⣿⢄⠀⠀⠀⠀⠀⠀⠀⠀⠀⠀⠀⠁⠁⠑⠑⠕⠕⢕⢜⢝⢝⢟⢻⢿⢿⢿⣿⣿⣿⣿⣿⣿⣿⣿⣿⣿⣿⣿⣿⣿⣿⣿⣿⣿⣿⣿⣿⣿⣿⣿⣿⣿⣿⣿⣿⣿⣿⣿⣿⣷⣧⣵⣕⣕⢕⢕⢕⢔⢔⠀⠀⠀⠀⠀⠁⠁⠁⠁⠁⠀⠀⠀⠀⠀⠀⠀⠀⠀⠀⠁⠑⠕⢕⢕⢕⢕⢕⢕⢕⢕⢕⢕⢕⢕⢕⠕⠕⠀</a:t>
            </a:r>
            <a:br/>
            <a:r>
              <a:t>⢕⢕⢕⢕⢕⢕⢕⢕⢕⢕⢕⢕⢕⢕⢕⢜⢝⢝⢝⢝⢝⢝⢝⢝⢕⢕⢕⢕⢕⢕⢕⢕⢕⢹⣿⣧⢕⢀⠑⠑⠀⠀⠀⠀⠀⠀⠀⠀⠁⢹⣿⣿⣇⢀⠀⠀⠀⠀⠀⠀⠀⠀⠀⠀⠀⠀⠀⠀⠀⠀⠀⠀⠀⠀⠀⠀⠀⠀⠀⢀⢀⢄⢄⢔⣔⣱⣵⣵⣷⣿⣿⣿⣿⣿⣿⣿⣿⣿⣿⣿⣿⣿⣿⣿⡕⠀⠀⠀⠀⣿⣿⣿⣿⡕⢕⠀⠀⠀⣼⣿⣿⣿⣿⣿⣿⣿⣿⣿⣿⣿⣿⣿⡇⢄⢀⢀⠀⠀⠀⠀⠀⠀⠀⠀⠀⠀⠀⠀⠀⠀⠀⠀⠀⠁⠁⠑⠑⠕⠕⠕⢜⢝⢝⢝⢟⢟⢿⢿⢿⣿⣿⣿⣿⣿⣿⣿⣿⣿⣿⣿⣿⣿⣿⣿⣿⣿⣿⣿⣿⣿⣿⣿⣿⣿⣿⣿⣿⣿⣷⣧⣵⡕⠀⠀⠀⠀⠀⢔⢕⢔⢔⢄⢄⢄⢄⢄⢄⢄⢄⢄⢀⢄⢀⢄⢄⢄⢕⢕⢕⢕⢕⢕⢕⢕⢕⢕⢅⢀⢀⢀⠀</a:t>
            </a:r>
            <a:br/>
            <a:r>
              <a:t>⢕⢕⢕⢕⢕⢕⢕⢕⢕⢕⢕⢕⢕⢕⢕⢕⢕⢕⢕⢕⢕⢕⢕⢕⢕⢕⢕⢕⢕⢕⢕⢕⢕⢕⢹⣿⣧⢕⠀⠀⠀⠀⠀⠀⠀⠀⠀⠀⠀⠕⢿⣿⣿⣇⢀⠀⠀⠀⠀⠀⠀⠀⠀⠀⠀⠀⠀⠀⠀⠀⠀⠀⢀⢀⢄⢄⢔⢔⣕⣵⣵⣷⣾⣿⣿⣿⣿⣿⣿⣿⣿⣿⣿⣿⣿⣿⣿⣿⣿⣿⣿⣿⣿⣿⡇⠀⠀⠀⢄⣿⣿⣿⣿⡇⢕⠀⢀⢱⣿⣿⣿⣿⣿⣿⣿⣿⣿⣿⣿⣿⣿⣿⣿⣷⣧⣕⣕⢔⢔⢄⢀⠀⠀⠀⠀⠀⠀⠀⠀⠀⠀⠀⠀⠀⠀⠀⠀⠀⠀⠀⠀⠀⠀⠁⠁⠑⠑⠑⠕⠕⠕⢜⢝⢝⢝⢟⢟⢟⢟⢻⢿⢿⣿⣿⣿⣿⣿⣿⣿⣿⣿⣿⣿⣿⣿⣿⣿⣿⣿⣿⡿⢕⠀⠀⠀⠀⢔⣕⢕⡕⢕⢕⢕⢕⢕⢕⢕⢕⢕⢕⢕⢕⢕⢕⣕⣕⣱⣵⣵⡵⢇⢕⢵⣵⣕⡕⢕⢕⢕⢕⠀</a:t>
            </a:r>
            <a:br/>
            <a:r>
              <a:t>⢕⢕⢕⢕⢕⢕⢕⢕⢕⢕⢕⢕⢕⢕⢕⢕⢕⢕⢕⢕⢕⢕⢕⢕⢕⢕⢕⢕⢕⢕⢕⢕⢕⢕⢕⢹⣿⣧⢕⠀⠀⠀⠀⠀⠀⠀⠀⠀⠀⠀⢜⣿⣿⣿⣇⢀⠀⠀⠀⠀⠀⠀⠀⠀⢀⢀⢄⢄⢄⢔⢔⣕⣱⣵⣵⣾⣿⣿⣿⣿⣿⣿⣿⣿⣿⣿⣿⣿⣿⣿⣿⣿⣿⣿⣿⣿⣿⣿⣿⣿⣿⣿⣿⣿⠑⠀⠀⢄⣼⣿⣿⣿⣿⣿⢔⢔⣱⣿⣿⣿⣿⣿⣿⣿⣿⣿⣿⣿⣿⣿⣿⣿⣿⣿⣿⣿⣿⣿⣷⣷⣵⣕⣕⢔⢔⢄⢀⢀⠀⠀⠀⠀⠀⠀⠀⠀⠀⠀⠀⠀⠀⠀⠀⠀⠀⠀⠀⠀⠀⠀⠀⠀⠀⠀⠁⠁⠁⠁⠑⠑⠑⠕⣸⣿⣿⣿⣿⣿⣿⣿⣿⣿⣿⣿⣿⣿⣿⣿⣿⣿⢇⠀⠀⠀⠀⢄⢱⢝⢝⢜⢕⢕⢕⣱⣵⣷⣷⣿⣿⣿⣿⣿⣿⣿⣿⣿⣿⣿⢏⢕⢕⢕⢜⢻⣿⣿⣿⣷⣷⣷⠀</a:t>
            </a:r>
            <a:br/>
            <a:r>
              <a:t>⢕⢕⢕⢕⢕⢕⢕⢕⢕⢕⢕⢕⢕⢕⢕⢕⢕⢕⢕⢕⢕⢕⢕⢕⢕⢕⢕⢕⢕⢕⢕⢕⢕⢕⢕⢕⢝⣿⣧⢕⠀⠀⠀⠀⠀⠀⠀⠀⠀⠀⠁⢜⣿⣿⣿⣧⢄⢄⢄⢄⢔⣔⣕⣱⣱⣵⢵⡷⡇⢸⢽⣿⢿⣿⣿⣿⣿⣿⣿⣿⣿⣿⣿⣿⣿⣿⣿⣿⣿⣿⣿⣿⣿⣿⣿⣿⣿⣿⣿⣿⣿⣿⡿⠕⠀⠀⢄⣼⣿⣿⣿⣿⣿⣿⣷⣾⣿⣿⣿⣿⣿⣿⣿⣿⣿⣿⣿⣿⣿⣿⣿⣿⣿⣿⣿⣿⣿⣿⣿⣿⣿⣿⣿⣿⣷⣷⣵⣕⣕⢔⢔⢄⢀⢀⠀⠀⠀⠀⠀⠀⠀⠀⠀⠀⠀⠀⠀⠀⠀⠀⠀⠀⠀⠀⠀⠀⠀⠀⠀⠀⠀⢀⣿⣿⣿⣿⣿⣿⣿⣿⣿⣿⣿⣿⣿⣿⣿⣿⣿⡟⠀⠀⠀⠀⢄⢕⢇⢇⢕⢕⢱⣵⣿⣿⣿⣿⣿⣿⣿⣿⣿⣿⣿⣿⣿⡿⢟⢕⢕⢕⢕⢕⢕⢕⢝⢿⣿⣿⣿⣿⠀</a:t>
            </a:r>
            <a:br/>
            <a:r>
              <a:t>⢕⢕⢅⢄⢕⢕⢕⢕⢕⢕⢕⢕⢕⢕⢕⢕⢕⢕⢕⢕⢕⢕⢕⢕⢕⢕⢕⢕⢕⢕⢕⢕⢕⢕⢕⢕⢕⢜⣿⣧⡕⢀⠀⠀⠀⠀⠀⠀⠀⠀⠀⠁⢜⣿⣿⣿⣷⣷⣾⣿⣿⣿⣿⣿⢟⢝⢕⢕⢕⢕⢕⢜⢕⢻⣿⣿⣿⣿⣿⣿⣿⣿⣿⣿⣿⣿⣿⣿⣿⣿⣿⣿⣿⣿⣿⣿⣿⣿⣿⣿⣿⢟⠑⠀⢀⢔⣵⣿⣿⣿⣿⣿⣿⣿⣿⣿⣿⣿⣿⣿⣿⣿⣿⣿⣿⣿⣿⣿⣿⣿⣿⣿⣿⣿⣿⣿⣿⣿⣿⣿⣿⣿⣿⣿⣿⣿⣿⣿⣿⣿⣷⣷⣵⣕⡕⢕⢔⢄⢄⢀⢀⠀⠀⠀⠀⠀⠀⠀⠀⠀⠀⠀⠀⠀⠀⠀⠀⠀⠀⠀⠀⣼⣿⣿⣿⣿⣿⣿⣿⣿⣿⣿⣿⣿⣿⣿⣿⣿⣿⢕⠀⠀⠀⢀⢕⢇⡕⢕⣱⣾⣿⣿⣿⣿⣿⣿⣿⣿⣿⣿⣿⣿⣿⡿⢏⢕⢕⢕⢕⢕⢕⢕⢕⢕⢕⢕⢝⢿⣿⣿⠀</a:t>
            </a:r>
            <a:br/>
            <a:r>
              <a:t>⢕⢕⢕⢕⢕⢕⢕⢕⢕⢕⢕⢕⢕⢕⢕⢕⢕⢕⢕⢕⢕⢕⢕⢕⢕⢕⢕⢕⢕⢕⢕⢕⢕⢕⢕⢕⢕⢕⢜⣿⣷⡕⢀⠀⠀⠀⠀⠀⠀⠀⠀⠀⠁⢜⢿⣿⣿⣿⣿⣿⣿⢿⢿⢟⢕⢕⢕⢕⢕⢕⢕⢕⢕⢜⢿⣿⣿⣿⣿⣿⣿⣿⣿⣿⣿⣿⣿⣿⣿⣿⣿⣿⣿⣿⣿⣿⣿⣿⢿⢏⢕⢁⢄⢔⣵⣾⣿⣿⣿⣿⣿⣿⣿⣿⣿⣿⣿⣿⣿⣿⣿⣿⣿⣿⣿⣿⣿⣿⣿⣿⣿⣿⣿⣿⣿⣿⣿⣿⣿⣿⣿⣿⣿⣿⣿⣿⣿⣿⣿⣿⣿⣿⣿⣿⣿⣿⣷⣧⣵⣕⢕⢕⢕⢔⢔⢄⢄⢀⢀⠀⠀⠀⠀⠀⠀⠀⠀⠀⠀⠀⣱⣿⣿⣿⣿⣿⣿⣿⣿⣿⣿⣿⣿⣿⣿⣿⣿⣿⢇⠀⠀⢔⢄⢕⡟⢕⢕⢷⣿⣿⣿⣿⣿⣿⣿⣿⣿⣿⣿⣿⣿⡿⢏⢕⢕⢕⢕⢕⢕⢕⢕⢕⢕⢕⢕⢕⢕⢕⢹⣿⠀</a:t>
            </a:r>
            <a:br/>
            <a:r>
              <a:t>⢕⢕⢕⢕⢕⢕⢕⢕⢕⢕⢕⢕⢕⢕⢕⢕⢕⢕⢕⢕⢕⢕⢕⢕⢕⢕⢕⢕⢕⢕⢕⢕⢕⢕⢕⢕⢕⢕⢕⢜⣿⣷⡕⢄⠀⠀⠀⠀⠀⠀⠀⠀⠀⠀⢜⢏⢿⣿⣿⣿⣿⢕⢕⢕⢕⢕⢕⢕⢕⢕⢕⢕⢕⢕⢹⣿⣿⣿⣿⣿⣿⣿⣿⣿⣿⣿⣿⣿⣿⣿⣿⣿⣿⣿⣿⣿⣿⢇⢕⢕⣕⣵⣵⣿⣿⣿⣿⣿⣿⣿⣿⣿⣿⣿⣿⣿⣿⣿⣿⣿⣿⣿⣿⣿⣿⣿⣿⣿⣿⣿⣿⣿⣿⣿⣿⣿⣿⣿⣿⣿⣿⣿⣿⣿⣿⣿⣿⣿⣿⣿⣿⣿⣿⣿⣿⣿⣿⡿⢏⢝⢗⢕⢕⢕⢕⢕⢕⢕⢕⣕⣕⢔⢔⢄⢄⢀⢀⢀⢀⣱⣿⣿⣿⣿⣿⣿⣿⣿⣿⣿⣿⣿⣿⣿⣿⣿⣿⡿⠑⠀⢔⡕⢕⢕⢕⢕⢕⢻⣿⣿⣿⣿⣿⣿⣿⣿⣿⣿⣿⡿⢏⢕⢕⠑⢁⢕⢕⢕⢕⢕⢕⢕⢕⢕⢕⢕⢅⠑⢕⢜⠀</a:t>
            </a:r>
            <a:br/>
            <a:r>
              <a:t>⢕⢕⢕⢕⢕⢕⢕⢕⢕⢕⢕⢕⢕⢕⢕⢕⢕⢕⢕⢕⢕⢕⢕⢕⢕⢕⢕⢕⢕⢕⢕⢕⢕⢕⢕⢕⢕⢕⢕⢕⢜⢿⣷⣕⢔⠀⠀⠀⠀⠀⠀⠀⠀⠀⠀⠑⢜⢿⣿⣿⡏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⢿⣿⣿⣷⣵⣵⣵⣕⣕⣱⣿⣿⣿⣿⣿⣿⣿⣿⣿⣿⣿⣿⣿⣿⣿⣿⣿⣿⢕⠀⢕⣼⡿⢇⢕⢕⢕⢕⢕⢻⣿⣿⣿⣿⣿⣿⣿⣿⢟⢏⢕⢕⢕⢕⢄⢅⢕⢕⢕⢕⢕⢕⢕⢕⢕⢕⢕⢔⢑⢕⢕⠀</a:t>
            </a:r>
            <a:br/>
            <a:r>
              <a:t>⢕⢕⢕⢕⢕⢕⢕⢕⢕⢕⢕⢕⢕⢕⢕⢕⢕⢕⢕⢕⢕⢕⢕⢕⢕⢕⢕⢕⢕⢕⢕⢕⢕⢕⢕⢕⢕⢕⢕⢕⢕⢕⢝⣿⣧⡕⢄⠀⠀⠀⠀⠀⠀⢀⢔⢄⠁⢕⢹⣿⣿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⢝⢏⢜⢟⢿⣿⣿⣿⣿⣿⣿⣿⣿⣿⣿⣿⣿⣿⣿⣿⣿⣿⣿⣿⣿⣿⡏⢀⢕⣼⡿⢕⢕⢕⢕⢕⢕⢕⢕⢜⢟⢿⡿⢿⢟⢝⢕⢕⢕⢕⢕⢕⢅⢕⢕⢕⢕⢕⢕⢕⢕⢕⢕⢕⢕⢕⢕⢔⢕⢕⠀</a:t>
            </a:r>
            <a:br/>
            <a:r>
              <a:t>⢕⢕⢕⢕⢕⢕⢕⢕⢕⢕⢕⢕⢕⢕⢕⢕⢕⢕⢕⢕⢕⢕⢕⢕⢕⢕⢕⢕⢕⢕⢕⢕⢕⢕⢕⢕⢕⢕⢕⢕⢕⢕⢕⢜⢻⣿⣇⢕⢀⠀⠀⠀⠀⠀⢕⣵⡕⢕⢕⢜⢳⡕⢕⢕⢕⢕⢕⢕⢕⢕⢕⢕⢕⢕⢕⢕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⢹⢿⣿⣿⣿⣿⣿⣿⣿⣿⣿⣿⣿⣿⣿⣿⣿⣿⣿⣿⣿⢕⢱⣿⡟⢕⢕⢕⢕⢕⢕⢕⢕⢕⢕⢕⢕⢕⢕⢕⢕⢕⢕⢕⢕⢕⠕⢕⢕⢕⢕⢕⢕⢕⢕⢕⢕⢕⢕⢕⢕⢕⢕⢕⢕⠀</a:t>
            </a:r>
            <a:br/>
            <a:r>
              <a:t>⢕⢕⢕⢕⢕⢕⢕⢕⢕⢕⢕⢕⢕⢕⢕⢕⢕⢕⢕⢕⢕⢕⢕⢕⢕⢕⢕⢕⢕⢕⢕⢕⢕⢕⢕⢕⢕⢕⢕⢕⢕⢕⢕⢕⢕⢝⢿⣷⣕⢔⢄⠀⠀⠀⠁⢸⣿⣇⣕⢕⢕⣿⡕⢕⢕⢕⢕⢕⢕⢕⢕⢕⢕⢕⢕⣼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⢜⣿⣿⣿⣿⣿⣿⣿⣿⣿⣿⣿⣿⣿⣿⣿⣿⣿⣿⣿⣿⣵⣿⣿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⢝⢿⣷⣕⢕⢄⠀⠀⠑⢹⣿⣿⣿⣾⣿⣿⣇⡕⢕⢕⢕⢕⢕⢕⢕⢕⣱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⢕⢕⣿⣿⣿⣿⣿⣿⣿⣿⣿⣿⣿⣿⣿⣿⣿⣿⣿⣿⣿⣿⣿⡿⢕⢕⠕⠁⠁⠁⠁⠁⠁⠀⠀⠐⢔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⢝⢻⣿⣧⡕⢄⢀⠑⢹⣾⣿⣿⣿⣿⣿⣿⣷⣵⣵⣕⣱⣵⣾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⢕⣼⣿⣿⣿⣿⣿⣿⣿⣿⣿⣿⣿⣿⣿⣿⣿⣿⣿⣿⣿⣿⡟⢕⢕⠅⠀⠀⠀⠀⠀⠀⠀⠀⢀⢕⢕⢕⢕⢕⢕⢕⢕⢕⢕⢀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⢻⣿⣧⣕⢔⢕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⣱⣾⣿⣿⣿⣿⣿⣿⣿⣿⣿⣿⣿⣿⣿⣿⣿⣿⣿⣿⣿⣿⡟⢕⢕⢅⢄⠀⠀⠀⠀⠀⠀⠀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⢝⢻⣷⣵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⢕⣱⣾⣿⣿⣿⣿⣿⣿⣿⣿⣿⣿⣿⣿⣿⣿⣿⣿⣿⣿⣿⣿⣿⢏⢕⢕⢕⢕⢕⢕⢕⢀⢀⠀⠀⠀⢔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⢝⣿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⣷⣧⣕⣕⣕⣕⢕⢕⣕⣱⣵⣵⣷⣾⣿⣿⣿⣿⣿⣿⣿⣿⣿⣿⣿⣿⣿⣿⣿⣿⣿⣿⣿⣿⣿⣿⡿⢏⢕⢕⢕⢕⢕⢕⢕⢕⢕⢕⢕⢔⢄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⣿⣿⡟⢕⢸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⡇⠀⢸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⣧⢕⣸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⣧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⣿⣿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⣿⣿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⣿⣿⢕⢕⢕⢕⢹⣿⣿⣿⣿⣿⣿⣿⣿⣿⣿⣿⣿⣿⣿⣿⣿⣿⣿⣿⣿⣿⣿⣿⣿⣿⣿⣿⢿⢟⢟⢝⢕⢕⢜⢜⢝⢝⢝⢝⢝⢟⢟⢟⢻⢿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⣿⣿⢕⢕⢕⢕⢕⢜⢿⣿⣿⣿⣿⣿⣿⣿⣿⣿⣿⣿⣿⣿⣿⣿⣿⣿⣿⣿⣿⣿⢟⢝⢕⢕⢕⢕⢕⢕⢕⢕⢕⢕⢕⢕⢕⢕⢕⢕⢕⢕⢕⢕⢕⢜⢝⢟⢿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⢸⣿⡇⢕⢕⢕⢕⢕⢜⢻⣿⣿⣿⣿⣿⣿⣿⣿⣿⣿⣿⣿⣿⣿⣿⣿⣿⣿⣿⢕⢕⢕⢕⢕⢕⢕⢕⢕⢕⢕⢕⢕⢕⢕⢕⢕⢕⢕⢕⢕⢕⢕⢕⢕⢕⢕⢕⢕⢜⢝⢻⢿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⢜⣿⣷⢕⢕⢕⢕⢕⢕⢕⢝⢿⣿⣿⣿⣿⣿⣿⣿⣿⣿⣿⣿⣿⣿⣿⣿⣿⣿⢕⢕⢕⢕⢕⢕⢕⢕⢕⢕⢕⢕⢕⢕⢕⢕⢕⢕⢕⢕⢕⢕⢕⢕⢕⢕⢕⢕⢕⢕⢕⢕⢕⢕⢝⢟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⢹⣿⡇⢕⢕⢕⢕⢕⢕⢕⢕⢻⣿⣿⣿⣿⣿⣿⣿⣿⣿⣿⣿⣿⣿⣿⣿⣿⢕⢕⢕⢕⢕⢕⢕⢕⢕⢕⢕⢕⢕⢕⢕⢕⢕⢕⢕⢕⢕⢕⢕⢕⢕⢕⢕⢕⢕⢕⢕⢕⢕⢕⢕⢕⢜⢻⣿⣿⣿⣿⣿⣿⣿⣿⣿⣿⣿⣿⣿⣿⣿⣿⣿⣿⣿⣿⣿⣿⣿⣿⣿⣿⣿⣿⣿⣿⣿⣿⣿⣿⣿⣿⣿⣿⣿⣿⣿⣿⢟⢕⢕⢕⢕⢕⠑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⣿⣧⢕⢕⢕⢕⢕⢕⢕⢕⢕⢜⢻⣿⣿⣿⣿⣿⣿⣿⣿⣿⣿⣿⣿⣿⣿⢕⢕⢕⢕⢕⢕⢕⢕⢕⢕⢕⢕⢕⢕⢕⢕⢕⢕⢕⢕⢕⢕⢕⢕⢕⢕⢕⢕⢕⢕⢕⢕⢕⢕⢕⢕⢕⢜⣿⣿⣿⣿⣿⣿⣿⣿⣿⣿⣿⣿⣿⣿⣿⣿⣿⣿⣿⣿⣿⣿⣿⣿⣿⣿⣿⣿⣿⣿⣿⣿⣿⣿⣿⣿⣿⣿⣿⣿⢟⢕⢕⢕⢕⢕⢕⢀⠀⠀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⢿⣿⡕⢕⢕⢕⢕⢕⢕⢕⢕⢕⢕⢜⢻⣿⣿⣿⣿⣿⣿⣿⣿⣿⣿⣿⣿⡕⢕⢕⢕⢕⢕⢕⢕⢕⢕⢕⢕⢕⢕⢕⢕⢕⢕⢕⢕⢕⢕⢕⢕⢕⢕⢕⢕⢕⢕⢕⢕⢕⢕⢕⢕⢕⢕⢸⣿⣿⣿⣿⣿⣿⣿⣿⣿⣿⣿⣿⣿⣿⣿⣿⣿⣿⣿⣿⣿⣿⣿⣿⣿⣿⣿⣿⣿⣿⣿⣿⣿⣿⣿⣿⡿⢟⢕⢕⢕⢕⢕⢕⢕⢕⢕⠀⠀⠀⠑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⢸⣿⡇⢕⢕⢕⢕⢕⢕⢕⢕⢕⢕⢕⢕⢝⢿⣿⣿⣿⣿⣿⣿⣿⣿⣿⣿⣇⢕⢕⢕⢕⢕⢕⢕⢕⢕⢕⢕⢕⢕⢕⢕⢕⢕⢕⢕⢕⢕⢕⢕⢕⢕⢕⢕⢕⢕⢕⢕⢕⢕⢕⢕⢕⢕⢜⣿⣿⣿⣿⣿⣿⣿⣿⣿⣿⣿⣿⣿⣿⣿⣿⣿⣿⣿⣿⣿⣿⣿⣿⣿⣿⣿⣿⣿⣿⣿⣿⣿⣿⡿⢏⢕⢕⢕⢕⢕⢕⢕⢕⢕⢕⢕⠀⠀⠀⠀⠁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⣿⣿⡕⢕⢕⢕⢕⢕⢕⢕⢕⢕⢕⢕⢕⢕⢜⢻⣿⣿⣿⣿⣿⣿⣿⣿⣿⡕⢕⢕⢕⢕⢕⢕⢕⢕⢕⢕⢕⢕⢕⢕⢕⢕⢕⢕⢕⢕⢕⢕⢕⢕⢕⢕⢕⢕⢕⢕⢕⢕⢕⢕⢕⢕⢕⣿⣿⣿⣿⣿⣿⣿⣿⣿⣿⣿⣿⣿⣿⣿⣿⣿⣿⣿⣿⣿⣿⣿⣿⣿⣿⣿⣿⣿⣿⣿⣿⢟⢏⢕⢕⢕⢕⢕⢕⢕⢕⢕⢕⢕⢕⢕⢔⠀⠀⠀⠀⠑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⡇⢕⢕⢕⢕⢕⢕⢕⢕⢕⢕⢕⢕⢕⢕⢕⢜⢟⢿⣿⣿⣿⣿⣿⣿⣿⣧⣵⣕⡕⢕⢕⢕⢕⢕⢕⢕⢕⢕⢕⢕⢕⢕⢕⢕⢕⢕⢕⢕⢕⢕⢕⢕⢕⢕⢕⢕⢕⢕⢕⢕⢕⢕⣿⣿⣿⣿⣿⣿⣿⣿⣿⣿⣿⣿⣿⣿⣿⣿⣿⣿⣿⣿⣿⣿⣿⣿⣿⣿⣿⣿⣿⡿⢟⢕⢕⢕⢕⢕⢕⢕⢕⢕⢕⢕⢕⢕⢕⢕⢕⢕⠀⠀⠀⠀⠀⠀⢕⢕⢕⢕⢕⢕⢕⢕⢕⢕⢕⢕⢕⢕⢕⢕⢕⢕⢕⢕⢕⢕⢕⢕⢕⢕⢕⢕⢕⢕⢕⢕⢕⢕⢕⢕⢕⢕⢕⢕⢕⢕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⡇⢕⢕⢕⢕⢕⢕⢕⢕⢕⢕⢕⢕⢕⢕⢕⢕⢕⢜⢝⢿⣿⣿⣿⣿⣿⣿⣿⣿⣿⣿⣷⣷⣷⣵⣕⣕⢕⢕⢕⢕⢕⢕⢕⢕⢕⢕⢕⢕⢕⢕⢕⢕⢕⢕⢕⢕⢕⢕⣕⣕⣵⣾⣿⣿⣿⣿⣿⣿⣿⣿⣿⣿⣿⣿⣿⣿⣿⣿⣿⣿⣿⣿⣿⣿⣿⣿⣿⣿⢿⢏⢕⢕⢕⢕⢕⢕⢕⢕⢕⢕⢕⢕⢕⢕⢕⢕⢕⢕⢕⠁⠀⠀⠀⠀⠀⢄⢕⢕⢕⢕⢕⢕⢕⢕⢕⢕⢕⢕⢕⢕⢕⢕⢕⢕⢕⢕⢕⢕⢕⢕⢕⢕⢕⢕⢕⢕⢕⢕⢕⢕⢕⢕⢕⢕⢕⢕⢕⡱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⠛⠛⠑⠑⠑⠑⠑⠑⠑⠑⠑⠑⠑⠑⠑⠑⠑⠑⠑⠑⠑⠑⠑⠛⠛⠛⠛⠛⠛⠛⠛⠛⠛⠛⠛⠛⠛⠛⠛⠛⠓⠓⠓⠓⠓⠃⠑⠑⠑⠑⠑⠑⠓⠓⠚⠛⠛⠛⠛⠛⠛⠛⠛⠛⠛⠛⠛⠛⠛⠛⠛⠛⠛⠛⠛⠛⠛⠛⠛⠛⠛⠛⠛⠛⠛⠛⠛⠛⠛⠛⠋⠑⠑⠑⠑⠑⠑⠑⠑⠑⠑⠑⠑⠑⠑⠑⠑⠑⠑⠑⠑⠀⠀⠀⠀⠀⠀⠀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7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⢜⣿⣿⢜⢕⢕⢕⢕⢕⢕⢕⢕⢕⢕⢕⢕⢕⢕⢕⢕⢕⢕⢕⢕⢕⢕⢕⢕⢕⢕⢕⢕⢕⢕⢕⢕⢕⢕⢕⢕⢕⢕⣿⣿⣿⣿⣿⣇⢕⢕⢕⢕⢕⢕⢕⢕⢕⢕⢕⢕⢕⢕⢕⢕⢕⢕⢕⢕⢕⢕⢕⢕⢕⢕⢕⢕⢕⢕⢕⢕⢕⢕⢕⢕⢕⢕⢕⢕⢕⢕⢕⢕⢕⢕⢕⢕⢕⢿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⡕⢕⢕⢕⢕⢕⢕⢕⢕⢕⢕⢕⢕⢕⢕⢕⢕⢕⢕⢕⢕⢕⢕⢕⢕⢕⢕⢕⢕⢕⢕⢕⢕⢕⢕⢕⢕⢕⢕⣿⣿⣿⣿⣿⣿⡕⢕⢕⢕⢕⢕⢕⢕⢕⢕⢕⢕⢕⢕⢕⢕⢕⢕⢕⢕⢕⢕⢕⢕⢕⢕⢕⢕⢕⢕⢕⢕⢕⢕⢕⢕⢕⢕⢕⢕⢕⢕⢕⢕⢕⢕⢕⢕⢕⢸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⢕⢱⣿⣿⣿⣿⣿⣿⣷⡕⢕⢕⢕⢕⢕⢕⢕⢕⢕⢕⢕⢕⢕⢕⢕⢕⢕⢕⢕⢕⢕⢕⢕⢕⢕⢕⢕⢕⢕⢕⢕⢕⢕⢕⢕⢕⢕⢕⢕⢕⢕⢕⢕⢕⢕⢕⢕⢸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⢕⢸⣿⣿⣿⣿⣿⣿⣿⣿⡕⢕⢕⢕⢕⢕⢕⢕⢕⢕⢕⢕⢕⢕⢕⢕⢕⢕⢕⢕⢕⢕⢕⢕⢕⢕⢕⢕⢕⢕⢕⢕⢕⢕⢕⢕⢕⢕⢕⢕⢕⢕⢕⢕⢕⢕⢕⢸⣿⣿⣿⣿⣿⣿⣿⣿⣿⣿⣿⣿⣿⣷⡕⢕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⢕⢸⣿⡿⢿⣿⣿⣿⣿⣿⣿⣕⢕⢕⢕⢕⢕⢕⢕⢕⢕⢕⢕⢕⢕⢕⢕⢕⢕⢕⢕⢕⢕⢕⢕⢕⢕⢕⢕⢕⢕⢕⢕⢕⢕⢕⢕⢕⢕⢕⢕⢕⢕⢕⢕⢕⢕⢸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⢕⣿⣿⣿⣕⢜⢝⢿⢿⣿⣿⣿⣇⢕⢕⢕⢕⢕⢕⢕⢕⢕⢕⢕⢕⢕⢕⢕⢕⢕⢕⢕⢕⢕⢕⢕⢕⢕⢕⢕⢕⢕⢕⢕⢕⢕⢕⢕⢕⢕⢕⢕⢕⢕⢕⢕⢕⢜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⢕⣿⣿⣿⣿⣷⣧⡕⢕⢜⢝⢻⢿⣧⢕⢕⢕⢕⢕⢕⢕⢕⢕⢕⢕⢕⢕⢕⢕⢕⢕⢕⢕⢕⢕⢕⢕⢕⢕⢕⢕⢕⢕⢕⢕⢕⢕⢕⢕⢕⢕⢕⢕⢕⢕⢕⢕⢕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⢕⣿⣿⣿⣿⣿⣿⣿⣷⣵⡕⢕⢕⢜⢕⢕⢕⢕⢕⢕⢕⢕⢕⢕⢕⢕⢕⢕⢕⢕⢕⢕⢕⢕⢕⢕⢕⢕⢕⢕⢕⢕⢕⢕⢕⢕⢕⢕⢕⢕⢕⢕⢕⢕⢕⢕⢕⢕⣿⣿⣿⣿⣿⣿⣿⣿⣿⣿⣿⣿⣿⣿⣿⣿⣿⣿⣿⣿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⢸⣿⣿⣿⣿⣿⣿⣿⣿⣿⣿⣷⣵⡕⢕⢕⢕⢕⢕⢕⢕⢕⢕⢕⢕⢕⢕⢕⢕⢕⢕⢕⢕⢕⢕⢕⢕⢕⢕⢕⢕⢕⢕⢕⢕⢕⢕⢕⢕⢕⢕⢕⢕⢕⢕⢕⢕⢕⢿⣿⣿⣿⣿⣿⣿⣿⣿⣿⣿⣿⣿⣿⣿⡿⢟⢟⢝⢕⢕⢕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⢸⣿⣿⣿⣿⣿⣿⣿⣿⣿⣿⣿⣿⣿⣷⣵⡕⢕⢕⢕⢕⢕⢕⢕⢕⢕⢕⢕⢕⢕⢕⢕⢕⢕⢕⢕⢕⢕⢕⢕⢕⢕⢕⢕⢕⢕⢕⢕⢕⢕⢕⢕⢕⢕⢕⢕⢕⢕⢸⣿⣿⣿⣿⣿⣿⣿⣿⢿⢿⢟⢟⢝⢕⢕⢕⢕⢕⢕⢕⢕⣵⣷⣾⣿⣧⡕⢕⢕⢕⢕⢕⢕⢕⢕⢕⢕⢕⢕⢕⢕⢕⢕⢕⢕⢕⢕⢕⢕⢕⢕⢕⢕⢕⢕⢕⢕⢕⢕⢕⢕⢕⢕⢕⢕⢕⢕⢕⢕⢕⢕⢕⢕⢕⢕⢕⢕⢕⢕⢕⢕⢕⢕⢕⢕⢕⢕⢕⢕⢕⢕⢕⢕⢕⢕⢕⢕⢕⢕⢕⢕⢕⢕⢕⢕⢕⢕⢕⢕⢕⢕⢕⢕⢕⣕⣵⣵⣧⣵⠀</a:t>
            </a:r>
            <a:br/>
            <a:r>
              <a:t>⢕⢕⢕⢕⢕⢕⢕⢕⢕⢕⢕⢕⢕⢕⢕⢕⢕⢕⢕⢕⢕⢕⢕⣼⣿⡇⢕⢕⢕⢕⢕⢕⢕⢕⢕⢕⢕⢕⢕⢕⢕⢕⢕⢕⢕⢕⢕⢕⢕⢕⢕⢕⢕⢕⢕⢕⢕⢕⢕⢕⢕⢕⢕⣿⣿⣿⣿⣿⣿⣿⣿⣿⣿⣿⣿⣿⣿⣿⣿⣷⣧⣕⢕⢕⢕⢕⢕⢕⢕⢕⢕⢕⢕⢕⢕⢕⢕⢕⢕⢕⢕⢕⢕⢕⢕⢕⢕⢕⢕⢕⢕⢕⢕⢕⢕⢕⢕⢕⢕⢕⢜⢝⢝⢝⢝⢝⢕⢕⢕⢕⢕⢕⢕⢕⢕⢕⢕⢕⣱⣵⣾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⣼⣿⣿⣿⣿⣿⠀</a:t>
            </a:r>
            <a:br/>
            <a:r>
              <a:t>⢕⢕⢕⢕⢕⢕⢕⢕⢕⢕⢕⢕⢕⢕⢕⢕⢕⢕⢕⢕⢕⢕⢕⣿⣿⢕⢕⢕⢕⢕⢕⢕⢕⢕⢕⢕⢕⢕⢕⢕⢕⢕⢕⢕⢕⢕⢕⢕⢕⢕⢕⢕⢕⢕⢕⢕⢕⢕⢕⢕⢕⢕⢕⣿⣿⣿⣿⣿⣿⣿⣿⣿⣿⣿⣿⣿⣿⣿⣿⣿⣿⣿⣿⣷⣕⢕⢕⢕⢕⢕⢕⢕⢕⢕⢕⢕⢕⢕⢕⢕⢕⢕⢕⢕⢕⢕⢕⢕⢕⢕⢕⢕⢕⢕⢕⢕⢕⢕⢕⢕⢕⡕⢕⢕⢕⢕⢕⢕⢕⢕⢕⢕⢕⣕⣵⣷⣾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⣱⣿⣿⣿⣿⣿⣿⠀</a:t>
            </a:r>
            <a:br/>
            <a:r>
              <a:t>⢕⢕⢕⢕⢕⢕⢕⢕⢕⢕⢕⢕⢕⢕⢕⢕⢕⢕⢕⢕⢕⢕⢕⣿⡿⢕⢕⢕⢕⢕⢕⢕⢕⢕⢕⢕⢕⢕⢕⢕⢕⢕⢕⢕⢕⢕⢕⢕⢕⢕⢕⢕⢕⢕⢱⡕⢕⢕⢕⢕⢕⢕⢕⢿⣿⣿⣿⣿⣿⣿⣿⣿⣿⣿⣿⣿⣿⣿⣿⣿⣿⣿⣿⣿⣿⣷⣕⢕⢕⢕⢕⢕⢕⢕⢕⢕⢕⢕⢕⢕⢕⢕⢕⢕⢕⢕⢕⢕⢕⢕⢕⢕⢕⢕⢕⢕⢕⢕⢕⢕⢕⣿⣿⣷⣷⣵⣵⣵⣵⣷⣷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⢏⢜⢜⢕⢕⢜⢝⠀</a:t>
            </a:r>
            <a:br/>
            <a:r>
              <a:t>⢕⢕⢕⢕⢕⢕⢕⢕⢕⢕⢕⢕⢕⢕⢕⢕⢕⢕⢕⢕⢕⢕⢸⣿⡇⢕⢕⢕⢕⢕⢕⢕⢕⢕⢕⢕⢕⢕⢕⢕⢕⢕⢕⢕⢕⢕⢕⢕⢕⢕⢕⢕⢕⢕⢸⣷⡕⢕⢕⢕⢕⢕⢕⢸⣿⣿⣿⣿⣿⣿⣿⣿⣿⣟⣇⣕⣕⣕⢕⢝⢝⢝⢟⢻⢿⣿⣿⣷⣕⢕⢕⢕⢕⢕⢕⢕⢕⢕⢕⢕⢕⢕⢕⢕⢕⢕⢕⢕⢕⢕⢕⢕⢕⢕⢕⢕⢕⢕⢕⢕⢕⣿⣿⣿⣿⣿⣿⣿⣿⣿⣿⣿⣿⣿⣿⣿⣿⣿⣿⣿⢿⢿⢿⢟⢟⢟⢟⢏⢝⢝⢝⢝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⣸⣿⢇⢕⢕⢕⢕⢕⢕⢕⢕⢕⢕⢕⢕⢕⢕⢕⢕⢕⢕⢕⢕⢕⢕⢕⢕⢕⢕⢕⢕⢕⢺⣿⣿⡕⢕⢕⢕⢕⢕⢕⢻⣿⣿⣿⣿⣿⣿⣿⣿⣿⣿⣿⣿⣿⣿⣿⣿⣷⣷⣷⣵⣕⣜⢝⢟⢳⣕⢕⢕⢕⢕⢕⢕⢕⢕⢕⢕⢕⢕⢕⢕⢕⢕⢕⢕⢕⢕⢕⢕⢕⢕⢕⢕⢕⢕⢕⢕⢿⣿⣿⣿⣿⣿⣿⣿⣿⣿⣿⣿⣿⢿⢟⢟⢝⢕⣕⣕⣱⣵⣵⣷⣷⣷⣷⣷⣿⣿⣿⣿⣿⣧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⣿⣿⢕⢕⢕⢕⢕⢕⢕⢕⢕⢕⢕⢕⢕⢕⢕⢕⢕⢕⢕⢕⢕⢕⢕⢕⢕⢕⢕⢕⢕⠑⠁⠘⢝⢿⣕⢕⢕⢕⢕⢕⢜⣿⣿⣿⣿⣿⣿⣿⣿⣿⣿⣿⣿⣿⣿⣿⣿⣿⣿⣿⣿⣿⣿⣿⣿⣷⣼⡻⣧⡕⢕⢕⢕⢕⢕⢕⢕⢕⢕⢕⢕⢕⢕⢕⢕⢕⢕⢕⢕⢕⢕⢕⢕⢕⢕⢕⢕⢸⣿⣿⣿⣿⣿⣿⣿⣿⣿⣿⣟⣕⣷⣷⣾⣿⣿⣿⣿⣿⣿⣿⣿⣿⣿⣿⣿⣿⣿⣿⣿⣿⣿⣿⣇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⢱⣿⡇⢕⢕⢕⢕⢕⣱⣿⡕⢕⢕⢕⢕⢕⢕⢕⢕⢕⢕⢕⢕⢕⢕⢕⢕⢕⢕⢕⢕⢕⠀⠀⠀⠀⠁⠑⠑⢕⢕⢕⢕⢕⢹⣿⣿⣿⣿⣿⣿⣿⣿⣿⣿⣿⣿⣿⣿⣿⣿⣿⣿⣿⣿⣿⣿⣿⣿⣿⣿⣿⣿⣷⣕⡕⢕⢕⢕⢕⢕⢕⢕⢕⢕⢕⢕⢕⢕⢕⢕⢕⢕⢕⢕⢕⢕⢕⢕⢕⢸⣿⣿⣿⣿⣿⣿⣿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⣾⣿⢕⢕⢕⢕⣱⣾⣿⣿⡇⢕⢕⢕⢕⢕⢕⢕⢕⢕⢕⢕⢕⢕⢕⢕⢕⢕⢕⢕⢕⢕⠀⠀⠀⠀⠀⠀⠀⠀⠕⢕⢕⢕⢕⢻⣿⣿⣿⣿⣿⣿⣿⣿⣿⣿⣿⣿⣿⣿⣿⣿⣿⣿⣿⣿⣿⣿⣿⣿⣿⣿⣿⣿⣿⣿⣧⡕⢕⢕⢕⢕⢕⢕⢕⢕⢕⢕⢕⢕⢕⢕⢕⢕⢕⢕⢕⢕⢕⢕⢜⣿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⢱⣿⣿⣕⣱⣷⣿⢟⢟⢿⣿⡇⢕⢕⢕⢕⢕⢕⢕⢕⢕⢕⢕⢕⢕⢕⢕⢕⢕⢕⢕⢕⢕⠀⠀⠀⠀⠀⠀⠀⠀⠀⠁⢕⢕⢕⢕⠟⢿⣿⣿⣿⣿⣿⣿⣿⣿⣿⣿⣿⣿⣿⣿⣿⣿⣿⣿⣿⣿⣿⣿⣿⣿⣿⣿⣿⣿⣿⣷⣕⢕⢕⢕⢕⢕⢕⢕⢕⢕⢕⢕⢕⢕⢕⢕⢕⢕⢕⢕⢕⢕⢕⣿⣿⣿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⣿⣿⡿⢏⢕⢕⢕⣿⣿⡇⢕⢕⢕⢕⢕⢕⢕⢕⢕⢕⢕⢕⢕⢕⢕⢕⢕⢕⢕⢕⢕⢔⢀⠀⠀⠀⠀⠀⠀⠀⠀⠀⠑⢕⢕⢄⠁⠁⠘⠝⢻⢿⣿⣿⣿⣿⣿⣿⣿⣿⣿⣿⣿⣿⣿⣿⣿⣿⣿⣿⣿⣿⣿⣿⣿⣿⣿⣿⣧⢕⢕⢕⢕⢕⢕⢕⢕⢕⢕⢕⢕⢕⢕⢕⢕⢕⢕⢕⢕⢕⣿⣿⣿⣿⣿⣿⣿⣿⣿⣿⣿⣿⣿⣿⣿⣿⣿⣿⣿⣿⣿⣿⣿⣿⣿⣿⣿⣿⣿⣿⣿⣿⣿⣿⣿⣿⣿⣿⣿⣿⣿⡷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⢜⢝⢕⢕⢕⢕⢕⢕⣿⣿⢕⢕⢕⢕⢕⢕⢕⢕⢕⢕⢕⢕⢕⢕⢕⢕⢕⢕⢕⢕⢕⢕⢸⣿⣷⣴⡄⢀⠀⠀⠀⠀⠀⠀⠁⠕⢕⢀⠀⠀⠀⠀⠁⠘⠝⢻⢿⣿⣿⣿⣿⣿⣿⣿⣿⣿⣿⣿⣿⣿⣿⣿⣿⣿⣿⣿⣿⣿⣿⣿⣷⡕⢕⢕⢕⢕⢕⢕⢕⢕⢕⢕⢕⢕⢕⢕⢕⢕⢕⢕⢕⢸⣿⣿⣿⣿⣿⣿⣿⣿⣿⣿⣿⣿⣿⣿⣿⣿⣿⣿⣿⣿⣿⣿⣿⣿⣿⣿⣿⣿⣿⣿⣿⣿⣿⣿⣿⡿⢿⢟⠝⠑⠑⠁⠀⠑⢕⢕⢕⢕⢕⢅⠑⠕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⢱⣿⡏⢕⢕⢕⢕⢕⢕⢕⢕⢕⢕⢕⢕⢕⢕⢕⢕⢕⢕⢕⢕⢕⢕⢸⣿⣿⣿⣿⣷⣧⣔⡄⢄⢀⠀⠀⠀⠑⢕⢀⠀⠀⠀⠀⠀⠀⠀⠁⠘⠝⢟⢿⣿⣿⣿⣿⣿⣿⣿⣿⣿⣿⣿⣿⣿⣿⣿⣿⣿⣿⣿⣿⣿⣕⢕⢕⢕⢕⢕⢕⢕⢕⢕⢕⢕⢕⢕⢕⢕⢕⢕⢕⢸⣿⣿⣿⣿⣿⣿⣿⣿⣿⣿⣿⣿⣿⣿⣿⣿⣿⣿⣿⣿⣿⣿⣿⣿⣿⣿⣿⣿⣿⣿⡿⢿⢟⠝⠕⠑⠁⠀⠀⠀⠀⠀⠀⠀⠀⠁⠕⢕⢕⢕⢔⠀⠀⠀⠁⢕⢕⢕⢕⢕⢑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⣼⣿⢇⢕⢕⢕⢕⢕⢕⢕⢕⢕⢕⢕⢕⢕⢕⢕⢕⢕⢕⢕⢕⢕⢕⢸⣿⣿⣿⣿⣿⣿⣿⣿⣿⣷⣵⣔⡄⢀⠀⠁⠔⠀⠀⠀⠀⠀⠀⠀⠀⠀⠀⠀⠁⠙⠝⢟⢿⢿⣿⣿⣿⣿⣿⣿⣿⣿⣿⣿⣿⣿⣿⣿⣿⣿⣧⢕⢕⢕⢕⢕⢕⢕⢕⢕⢕⢕⢕⢕⢕⢕⢕⢕⢕⣿⣿⣿⣿⣿⣿⣿⣿⣿⣿⣿⣿⣿⣿⣿⣿⣿⣿⣿⣿⣿⣿⣿⣿⣿⢿⢿⢟⠝⠑⠑⠁⠀⠀⠀⠀⠀⠀⠀⠀⠀⠀⠀⠀⠀⠀⠀⠀⠑⢕⢕⢕⢄⣔⣵⣵⣷⣕⡕⢕⢕⢄⠀⠑⠁⢁⢕⢕⢕⢕⢕⢕⢕⢕⢕⢕⢕⢕⢕⢕⢕⢕⢕⢕⢕⢕⢕⢕⢕⢕⢕⢕⢕⢕⢕⣕⣕⡕⢕⢕⢕⢕⢕⢕⢕⢕⢕⢕⢕⢕⢕⢕⢕⢕⢕⢕⢕⠀</a:t>
            </a:r>
            <a:br/>
            <a:r>
              <a:t>⢕⢕⢕⢕⢕⢕⢕⢕⢕⢕⢕⢕⢕⢕⢕⢕⢕⢕⢕⢕⢕⢕⢕⢕⢕⢕⢕⢕⣿⡿⢕⢕⢕⢕⢕⢕⢕⢕⢕⢕⢕⢕⢕⢕⢕⢕⢕⢕⢕⢕⢕⢕⢕⢸⣿⣿⣿⣿⣿⣿⣿⣿⣿⣿⣿⣿⣿⣷⣧⣔⣄⢀⢀⠀⠀⠀⠀⠀⠀⠀⠀⠀⠀⠀⠀⠀⠀⠁⠑⠙⠝⢟⢿⢿⣿⣿⣿⣿⣿⣿⣿⣿⣿⣿⣿⣷⡕⢕⢕⢕⢕⢕⢕⢕⢕⢕⢕⢕⢕⢕⢕⢕⢕⢸⣿⣿⣿⣿⣿⣿⣿⣿⣿⣿⣿⣿⣿⣿⣿⣿⣿⣿⡿⢿⢟⠏⠝⠑⠁⠁⠀⠀⠀⠀⠀⠀⠀⠀⠀⠀⠀⠀⠀⠀⠀⠀⠀⢀⢀⢄⣔⣱⣵⣧⣵⣕⢹⣿⣿⣿⣿⣿⣷⣵⣕⢑⠕⢕⢕⢕⢕⢕⢕⢕⢕⢕⢕⢕⢕⢕⢕⢕⢕⢕⢕⢕⢕⢕⢕⢕⢕⢕⢕⢕⢕⢕⢕⢕⢝⢻⢿⣷⣷⡇⢕⢕⢕⢕⢕⢕⢕⢕⢕⢕⢕⢕⢕⢕⢕⢕⠀</a:t>
            </a:r>
            <a:br/>
            <a:r>
              <a:t>⢕⢕⢕⢕⢕⢕⢕⢕⢕⢕⢕⢕⢕⢕⢕⢕⢕⢕⢕⢕⢕⢕⢕⢕⢕⢕⢕⣼⣿⢇⢕⢕⢕⢕⢕⢕⢕⢕⢕⢕⢕⢕⢕⢕⢕⢕⢕⢕⢕⢕⢕⢕⢕⢕⢻⣿⣿⣿⣿⣿⣿⣿⣿⣿⣿⣿⣿⣿⣿⣿⣿⣿⣷⣵⣔⣄⢄⢀⠀⠀⠀⠀⠀⠀⠀⠀⠀⠀⠀⠀⠀⠀⠀⠁⠁⠘⢿⣿⣿⣿⣿⣿⣿⣿⣿⣿⣷⡕⢕⢕⢕⢕⢕⢕⢕⢕⢕⢕⢕⢕⢕⢕⢅⢕⢿⣿⣿⣿⣿⣿⣿⣿⣿⣿⣿⣿⣿⣿⡟⠝⠕⠑⠑⠁⠀⠀⠀⠀⠀⠀⠀⠀⠀⠀⠀⠀⠀⠀⠀⠀⠀⠀⢀⢄⢄⣔⣵⣵⣷⣿⣿⣿⣿⣿⣿⣿⣿⣿⣿⣿⣿⣿⣿⣿⣿⣿⣷⣵⣅⡕⢕⢕⢕⢕⢕⢕⢕⢕⠕⠑⠕⢕⢕⢕⢕⢕⢕⢕⢕⢕⢕⢕⢕⢕⢕⢕⢕⢕⢕⢕⢕⢕⢝⢏⢕⢕⢕⢕⢕⢕⢕⢕⢕⢕⢕⢕⢕⢕⢕⢕⠀</a:t>
            </a:r>
            <a:br/>
            <a:r>
              <a:t>⢕⢕⢕⢕⢕⢕⢕⢕⢕⢕⢕⢕⢕⢕⢕⢕⢕⢕⢕⢕⢕⢕⢕⢕⢕⢕⣸⣿⢏⢕⠕⠑⠑⠑⠑⠑⠁⠑⢕⢅⢕⢕⢕⢕⢕⢕⢕⢁⠑⠑⠑⠀⢕⢕⣎⣿⣿⣿⣿⣿⣿⣿⣿⣿⣿⣿⣿⣿⣿⣿⣿⣿⣿⣿⣿⣿⣿⣷⣧⣴⣔⢄⢀⠀⠀⠀⠀⠀⠀⠀⠀⠀⠀⠀⠀⠀⠘⢿⣿⣿⣿⣿⣿⣿⣿⣿⣿⣿⣇⢕⢕⢄⠑⠔⠑⢱⡕⢕⢕⢕⢑⠑⠑⠑⢸⣿⣿⣿⣿⣿⣿⣿⣿⣿⣿⣿⣿⣿⢕⠀⠀⠀⠀⠀⠀⠀⠀⠀⠀⠀⠀⠀⠀⠀⠀⠀⢀⢄⢄⣔⣵⣵⣷⣾⣿⣿⣿⣿⣿⣿⣿⣿⣿⣿⣿⣿⣿⣿⣿⣿⣿⣿⣿⣿⣿⣿⣿⣿⣿⣿⣷⣷⣴⣅⢁⢁⢐⠀⠐⠀⠀⠐⠀⠑⠑⠕⠕⢕⢕⢕⢕⢕⢕⢕⢕⢕⢕⢕⢕⢕⢕⢕⢕⢕⢕⢕⢕⢕⢕⢕⢕⢕⢕⢕⢕⢕⢕⢕⢕⢕⠀</a:t>
            </a:r>
            <a:br/>
            <a:r>
              <a:t>⢕⢕⢕⢕⢕⢕⢕⢕⢕⢕⢕⢕⢕⢕⢕⢕⢕⢕⢕⢕⢕⢕⢕⢕⢕⣵⡿⢇⢕⠁⠀⠀⠀⠀⠀⠀⠀⠀⠀⠕⢕⢕⢕⢕⢕⢕⢕⢕⠀⠀⠀⠀⠁⢕⣿⡞⣿⣿⣿⣿⣿⣿⣿⣿⣿⣿⣿⣿⣿⣿⣿⣿⣿⣿⣿⣿⣿⣿⣿⣿⣿⣿⣷⡷⢵⢔⢀⠀⠀⠀⠀⠀⠀⠀⠀⠀⠀⢸⣿⣿⣿⣿⣿⣿⣿⣿⣿⣿⣿⡕⢕⢐⠀⠀⠀⢜⣷⡕⢕⢕⢕⠀⠀⠀⢕⣿⣿⣿⣿⣿⣿⣿⣿⣿⣿⣿⣿⣿⢕⠀⠀⠀⠀⠀⠀⠀⠀⠀⠀⠀⢀⢄⢄⣔⣱⣵⣷⣾⣿⣿⣿⣿⣿⣿⣿⣿⣿⣿⣿⣿⣿⣿⣿⣿⣿⣿⣿⣿⣿⣿⣿⣿⣿⣿⣿⣿⣿⣿⣿⣿⣿⣿⣿⣿⣿⣷⣷⣵⣔⣔⡔⢀⢀⠐⠀⠀⠀⠁⠁⠑⠑⢕⢕⢕⢕⢕⢕⢕⢕⢕⢕⢕⢕⢕⢕⢕⢕⠕⢐⠁⠑⠕⠕⢕⢕⢮⢣⢕⢧⢿⠀</a:t>
            </a:r>
            <a:br/>
            <a:r>
              <a:t>⢕⢕⢕⢕⢕⢕⢕⢕⢕⢕⢕⢕⢕⢕⢕⢕⢕⢕⢕⢕⢕⢕⢕⣵⡾⢏⢕⠑⠀⠀⠀⠀⠀⠀⠀⠀⢀⢄⢕⡔⢕⢕⢕⢕⢕⢕⢕⢕⢀⠀⠀⠀⠀⢕⢿⣿⡽⣿⣿⣿⣿⣿⣿⣿⣿⣿⣿⣿⣿⣿⣿⣿⣿⢿⢿⢟⢟⢟⢏⠝⠝⠕⠑⠑⠁⠁⠀⠀⠀⠀⠀⠀⠀⠀⠀⠀⠀⢜⣿⣿⣿⣿⣿⣿⣿⣿⣿⣿⣿⣷⢕⠐⠀⠀⠀⢕⣿⣿⡕⢕⢕⢄⠀⠀⢕⣿⣿⣿⣿⣿⣿⣿⣿⣿⣿⣿⣿⣿⢕⠀⠀⠀⠀⠀⠀⠀⠀⠀⠀⠁⠑⠜⠟⢟⢿⢿⢿⣿⣿⣿⣿⣿⣿⣿⣿⣿⣿⣿⣿⣿⣿⣿⣿⣿⣿⣿⣿⣿⣿⣿⣿⣿⣿⣿⣿⣿⣿⣿⣿⣿⣿⣿⣿⣿⣿⣿⣿⣿⣿⣿⣿⣿⣷⣷⣵⣴⣔⣄⢀⠀⠀⠀⠁⠑⠑⠑⠕⠕⠕⠕⢕⢕⠑⠑⠑⠁⠀⠀⠀⠀⠀⠀⠀⢀⢀⢅⢕⢕⢁⢅⠀</a:t>
            </a:r>
            <a:br/>
            <a:r>
              <a:t>⢕⢕⢕⢕⢕⢕⢕⢕⢕⢕⢕⢕⢕⢕⢕⢕⢕⢕⢕⢕⢕⣵⡿⢏⢕⠕⠁⠀⠀⢀⢀⢄⢄⢔⢕⣕⣱⣵⣾⣿⡕⢕⢕⢕⢕⢕⢕⢕⢕⠀⠀⠀⠀⢑⢸⣿⣿⣹⣿⣿⢿⢿⢿⢟⢟⢟⢟⢝⠝⠝⠕⠑⠑⠑⠁⠁⠁⠀⠀⠀⠀⠀⠀⠀⠀⠀⠀⠀⠀⠀⠀⠀⠀⠀⠀⠀⢀⢕⣿⣿⣿⣿⣿⣿⣿⣿⣿⣿⣿⣿⡕⠀⠀⠀⠀⢕⣿⣿⣷⢕⢕⢕⠀⠀⢕⣿⣿⣿⣿⣿⣿⣿⣿⣿⣿⣿⣿⣿⡇⠀⠀⠀⠀⠀⠀⠀⠀⠀⠀⠀⠀⠀⠀⠀⠀⠀⠁⠁⠁⠘⠙⠝⠟⠟⢟⢿⢿⢿⣿⣿⣿⣿⣿⣿⣿⣿⣿⣿⣿⣿⣿⣿⣿⣿⣿⣿⣿⣿⣿⣿⣿⣿⣿⣿⣿⣿⣿⣿⣿⣿⣿⣿⣿⣿⣿⣿⣿⡟⢕⠀⠀⠀⠀⢕⣴⣰⣔⢄⢄⢄⢄⢄⢄⢅⢄⢄⢄⢄⢄⢔⣔⣔⣵⣵⣷⣷⣿⣿⣿⣿⠀</a:t>
            </a:r>
            <a:br/>
            <a:r>
              <a:t>⢕⢕⢕⢕⢕⢕⢕⢕⢕⢕⢕⢕⢕⢕⢕⢕⢕⢕⢕⢕⢿⣿⣇⣕⣕⣕⣕⣕⣕⣕⣵⣵⣷⣾⡿⢟⢏⢏⢝⢿⣿⡕⢕⢕⢕⢕⠑⠕⠁⠀⠀⠀⠀⠀⢕⢿⣿⣷⢏⠕⠑⠁⠁⠁⠀⠀⠀⠀⠀⠀⠀⠀⠀⠀⠀⠀⠀⠀⠀⠀⠀⠀⠀⠀⠀⠀⠀⠀⠀⠀⢀⢄⢄⣔⣱⣵⣷⣾⣿⣿⣿⣿⣿⣿⣿⣿⣿⣿⣿⣿⣇⢀⠀⠀⠀⢱⣿⣿⣿⡇⢕⢕⠀⠀⢕⣿⣿⣿⣿⣿⣿⣿⣿⣿⣿⣿⣿⣿⣿⣴⣄⢀⢀⠀⠀⠀⠀⠀⠀⠀⠀⠀⠀⠀⠀⠀⠀⠀⠀⠀⠀⠀⠀⠀⠀⠀⠀⠁⠁⠁⠘⠙⠙⠝⠟⠟⠟⢻⢿⢿⢿⣿⣿⣿⣿⣿⣿⣿⣿⣿⣿⣿⣿⣿⣿⣿⣿⣿⣿⣿⣿⣿⣿⣿⣿⣿⣿⢕⠁⠀⠀⠀⢕⢱⣿⡻⢇⢕⢕⢕⢕⣱⣵⣷⣿⣿⣿⣿⣿⣿⣿⣿⣿⣿⣿⢟⢝⢜⢿⣿⠀</a:t>
            </a:r>
            <a:br/>
            <a:r>
              <a:t>⢕⢕⢕⢕⢕⢕⢕⢕⢕⢕⢕⢕⢕⢕⢕⢕⢕⢕⢕⢕⢜⢟⢟⢟⢟⢟⢟⢟⢟⢟⢏⢝⢕⢕⢕⢕⢕⢕⢕⢜⣿⣿⡕⢕⢕⢕⢄⠀⠀⠀⠀⠀⠀⠀⠅⢜⣿⣿⣟⡄⠀⠀⠀⠀⠀⠀⠀⠀⠀⠀⠀⠀⠀⠀⠀⠀⠀⠀⠀⠀⠀⠀⠀⢀⢀⢄⢔⢔⣱⣵⣷⣾⣿⣿⣿⣿⣿⣿⣿⣿⣿⣿⣿⣿⣿⣿⣿⣿⣿⣿⡟⢕⠀⠀⢔⢸⣿⣿⣿⣿⢕⢅⢄⢕⣸⣿⣿⣿⣿⣿⣿⣿⣿⣿⣿⣿⣿⣿⣿⣿⣿⣿⣿⣷⣧⣴⣄⡄⢀⢀⠀⠀⠀⠀⠀⠀⠀⠀⠀⠀⠀⠀⠀⠀⠀⠀⠀⠀⠀⠀⠀⠀⠀⠀⠀⠀⠀⠀⠀⠀⠀⠁⠁⠁⠁⠑⠘⠙⢻⣿⣿⣿⣿⣿⣿⣿⣿⣿⣿⣿⣿⣿⣿⣿⣿⣿⢇⠕⠀⠀⠀⢔⢕⡟⡟⢕⢕⢕⣱⣷⣿⣿⣿⣿⣿⣿⣿⣿⣿⣿⣿⣿⣿⡿⢕⢕⢕⢕⢕⢝⠀</a:t>
            </a:r>
            <a:br/>
            <a:r>
              <a:t>⢕⢕⢕⢕⢕⢕⢕⢕⢕⢕⢕⢕⢕⢕⢕⢕⢕⢕⢕⢕⢕⢕⢕⢕⢕⢕⢕⢕⢕⢕⢕⢕⢕⢕⢕⢕⢕⢕⢕⢕⢜⣿⣿⡕⢅⠁⠕⢔⠀⠀⠀⠀⠀⠀⠀⠑⢸⣿⣿⡞⣔⠀⠀⠀⠀⠀⠀⠀⠀⠀⠀⠀⠀⠀⠀⠀⠀⢀⢄⢄⢔⣔⣱⣵⣷⣾⣿⣿⣿⣿⣿⣿⣿⣿⣿⣿⣿⣿⣿⣿⣿⣿⣿⣿⣿⣿⣿⣿⣿⣿⢇⠁⠀⢀⢕⣾⣿⣿⣿⣿⣇⢔⢕⣼⣿⣿⣿⣿⣿⣿⣿⣿⣿⣿⣿⣿⣿⣿⣿⣿⣿⣿⣿⣿⣿⣿⣿⣿⣿⣷⣷⣴⣴⣄⡄⢀⢀⠀⠀⠀⠀⠀⠀⠀⠀⠀⠀⠀⠀⠀⠀⠀⠀⠀⠀⠀⠀⠀⠀⠀⠀⠀⠀⠀⠀⠀⠀⠀⢕⣿⣿⣿⣿⣿⣿⣿⣿⣿⣿⣿⣿⣿⣿⣿⣿⡿⢕⠀⠀⠀⢔⢕⣞⡜⢇⢕⣵⣾⣿⣿⣿⣿⣿⣿⣿⣿⣿⣿⣿⣿⣿⡿⢏⢕⢕⢕⢕⢕⢕⢕⠀</a:t>
            </a:r>
            <a:br/>
            <a:r>
              <a:t>⢕⢕⢕⢕⢕⢕⢕⢕⢕⢕⢕⢕⢕⢕⢕⢕⢕⢕⢕⢕⢕⢕⢕⢕⢕⢕⢕⢕⢕⢕⢕⢕⢕⢕⢕⢕⢕⢕⢕⢕⢕⢜⢿⣿⣕⢕⠀⠀⠀⠀⠀⠀⠀⠀⠀⠀⠕⢻⣿⣿⣿⣆⠀⠀⠀⠀⠀⠀⠀⢀⢀⢄⢄⢔⢔⢕⣱⣵⣷⣿⣿⣿⣿⣿⣿⣿⣿⣿⣿⣿⣿⣿⣿⣿⣿⣿⣿⣿⣿⣿⣿⣿⣿⣿⣿⣿⣿⣿⣿⢏⢕⠀⢀⢕⣾⣿⣿⣿⣿⣿⣿⣿⣿⣿⣿⣿⣿⣿⣿⣿⣿⣿⣿⣿⣿⣿⣿⣿⣿⣿⣿⣿⣿⣿⣿⣿⣿⣿⣿⣿⣿⣿⣿⣿⣿⣿⣷⣷⣴⣴⣄⡄⢀⢀⠀⠀⠀⠀⠀⠀⠀⠀⠀⠀⠀⠀⠀⠀⠀⠀⠀⠀⠀⠀⠀⠀⠀⢔⣼⣿⣿⣿⣿⣿⣿⣿⣿⣿⣿⣿⣿⣿⣿⣿⣿⢇⠑⠀⠀⢀⢕⣞⢏⢕⣱⣿⣿⣿⣿⣿⣿⣿⣿⣿⣿⣿⣿⣿⣿⢟⢝⢕⢕⢕⢕⢕⢕⢕⢕⢕⠀</a:t>
            </a:r>
            <a:br/>
            <a:r>
              <a:t>⢕⢕⢕⢕⢕⢕⢕⢕⢕⢕⢕⢕⢕⢕⢕⢕⢕⢕⢕⢕⢕⢕⢕⢕⢕⢕⢕⢕⢕⢕⢕⢕⢕⢕⢕⢕⢕⢕⢕⢕⢕⢕⢕⢻⣿⣇⢔⠀⠀⠀⠀⠀⠀⠀⠀⠀⠀⠑⢻⣿⣿⢿⣧⡄⢄⢔⣔⣕⣱⣵⣵⣷⢾⢿⢟⢽⡟⢿⢽⣿⣿⣿⣿⣿⣿⣿⣿⣿⣿⣿⣿⣿⣿⣿⣿⣿⣿⣿⣿⣿⣿⣿⣿⣿⣿⣿⣿⡿⢇⠕⠀⢄⢕⣼⣿⣿⣿⣿⣿⣿⣿⣿⣿⣿⣿⣿⣿⣿⣿⣿⣿⣿⣿⣿⣿⣿⣿⣿⣿⣿⣿⣿⣿⣿⣿⣿⣿⣿⣿⣿⣿⣿⣿⣿⣿⣿⣿⣿⣿⣿⣿⣿⣿⣷⣷⣵⣴⣔⡄⡄⢀⢀⠀⠀⠀⠀⠀⠀⠀⠀⠀⠀⠀⠀⠀⠀⢄⣱⣿⣿⣿⣿⣿⣿⣿⣿⣿⣿⣿⣿⣿⣿⣿⣿⡟⢕⠀⢄⢔⢕⢜⢜⢕⢸⣿⣿⣿⣿⣿⣿⣿⣿⣿⣿⣿⣿⣿⢿⢕⢕⢕⢅⢕⢕⢕⢕⢕⢕⢕⢕⠀</a:t>
            </a:r>
            <a:br/>
            <a:r>
              <a:t>⢕⢕⢕⢕⠁⠁⢑⠑⢕⢕⢕⢕⢕⢕⢕⢕⢕⢕⢕⢕⢕⢕⢕⢕⢕⢕⢕⢕⢕⢕⢕⢕⢕⢕⢕⢕⢕⢕⢕⢕⢕⢕⢕⢕⢻⣿⣧⢐⠀⠀⠀⠀⠀⠀⠀⠀⠀⠀⠕⢻⣿⣞⣿⣿⣿⣿⣿⣿⣿⣿⣿⢕⢕⢕⢕⢕⢕⢕⢜⢝⢿⣿⣿⣿⣿⣿⣿⣿⣿⣿⣿⣿⣿⣿⣿⣿⣿⣿⣿⣿⣿⣿⣿⣿⣿⡿⢏⢕⢑⢄⢕⣵⣿⣿⣿⣿⣿⣿⣿⣿⣿⣿⣿⣿⣿⣿⣿⣿⣿⣿⣿⣿⣿⣿⣿⣿⣿⣿⣿⣿⣿⣿⣿⣿⣿⣿⣿⣿⣿⣿⣿⣿⣿⣿⣿⣿⣿⣿⣿⣿⣿⣿⣿⣿⣿⢟⢟⢟⢟⢝⢝⢟⢵⢷⣧⣴⣴⣄⣄⢀⢀⢀⠀⠀⠀⢀⢱⣿⣿⣿⣿⣿⣿⣿⣿⣿⣿⣿⣿⣿⣿⣿⣿⣿⢕⠁⢔⢱⣷⢕⢕⢕⢕⢕⢿⣿⣿⣿⣿⣿⣿⣿⣿⣿⣿⢟⢕⢕⢕⢕⢕⢕⢕⢕⢕⢕⢕⢕⢕⢕⠀</a:t>
            </a:r>
            <a:br/>
            <a:r>
              <a:t>⢕⢕⠀⠀⠀⠀⢕⢕⢕⢕⢕⢕⢕⢕⢕⢕⢕⢕⢕⢕⢕⢕⢕⢕⢕⢕⢕⢕⢕⢕⢕⢕⢕⢕⢕⢕⢕⢕⢕⢕⢕⢕⢕⢕⢕⢹⣿⣧⢕⠀⠀⠀⠀⠀⠀⠀⠀⠀⠀⠁⢹⣿⣹⣿⣿⣿⣿⣿⢟⢟⢇⢕⢕⢕⢕⢕⢕⢕⢕⢕⢕⢿⣿⣿⣿⣿⣿⣿⣿⣿⣿⣿⣿⣿⣿⣿⣿⣿⣿⣿⣿⣿⣿⣏⢕⢕⢕⣕⣵⣵⣿⣿⣿⣿⣿⣿⣿⣿⣿⣿⣿⣿⣿⣿⣿⣿⣿⣿⣿⣿⣿⣿⣿⣿⣿⣿⣿⣿⣿⣿⣿⣿⣿⣿⣿⣿⣿⣿⣿⣿⣿⣿⣿⣿⣿⣿⣿⣿⣿⣿⣿⣿⣿⡿⢏⢕⢕⢕⢕⢕⢕⢕⢕⢕⢕⢜⣿⣿⣿⣿⣿⣿⣷⣷⣷⣷⣿⣿⣿⣿⣿⣿⣿⣿⣿⣿⣿⣿⣿⣿⣿⣿⣿⡇⢕⢔⢕⣼⢯⢕⢕⢕⢕⢕⢕⢝⢿⣿⣿⣿⣿⣿⡿⢟⢕⢕⢕⢕⢕⢕⢕⢕⢕⢕⢕⢕⢕⢕⢕⢕⠀</a:t>
            </a:r>
            <a:br/>
            <a:r>
              <a:t>⢕⢕⠀⠀⠀⠀⢀⢕⢕⢕⢕⢕⢕⢕⢕⢕⢕⢕⢕⢕⢕⢕⢕⢕⢕⢕⢕⢕⢕⢕⢕⢕⢕⢕⢕⢕⢕⢕⢕⢕⢕⢕⢕⢕⢕⢕⢹⣿⣷⡔⢀⠀⠀⠀⠀⠀⠀⠀⠀⠀⠀⠝⢇⢿⣿⣿⣿⡇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⢝⢝⢕⢝⢿⣿⣿⣿⣿⣿⣿⣿⣿⣿⣿⣿⣿⣿⣿⣿⣿⣿⣿⣿⣿⣿⢕⢕⢱⣿⡏⢕⢕⢕⢕⢕⢕⢕⢕⢕⢜⢝⢟⢟⢕⢕⢕⢕⢕⢕⢕⢕⢕⢕⢕⢕⢕⢕⢕⢕⢕⢕⢕⠀</a:t>
            </a:r>
            <a:br/>
            <a:r>
              <a:t>⢕⢕⢔⢀⢕⢕⢕⢕⢕⢕⢕⢕⢕⢕⢕⢕⢕⢕⢕⢕⢕⢕⢕⢕⢕⢕⢕⢕⢕⢕⢕⢕⢕⢕⢕⢕⢕⢕⢕⢕⢕⢕⢕⢕⢕⢕⢕⢜⢿⣿⣕⢀⠀⠀⠀⠀⠀⠀⠀⠀⠀⠀⠈⢸⣿⣿⣿⡇⢕⢕⢕⢕⢕⢕⢕⢕⢕⢕⢕⢕⢕⢕⢸⣿⣿⣿⣿⣿⣿⣿⣿⣿⣿⣿⣿⣿⣿⣿⣿⣿⣿⣿⣿⣿⣿⣿⣿⣿⣿⣿⣿⣿⣿⣿⣿⣿⣿⣿⣿⣿⣿⣿⣿⣿⣿⣿⣿⣿⣿⣿⣿⣿⣿⣿⣿⣿⣿⣿⣿⣿⣿⣿⣿⣿⣿⣿⣿⣿⣿⣿⣿⣿⣿⣿⣿⣿⣿⣿⣿⣿⣟⢕⢕⢕⢕⢕⢕⢕⢕⢕⢕⢕⢕⢕⢕⢕⢕⢕⢕⢕⢕⢕⢻⣿⣿⣿⣿⣿⣿⣿⣿⣿⣿⣿⣿⣿⣿⣿⣿⣿⣿⣿⣇⢕⣱⣿⡏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⢹⣿⣷⣔⢀⠀⠀⠀⠀⠀⠀⠔⣄⢀⠀⠝⢿⣿⡧⢕⢕⢕⢕⢕⢕⢕⢕⢕⢕⢕⢕⢕⢕⢸⣿⣿⣿⣿⣿⣿⣿⣿⣿⣿⣿⣿⣿⣿⣿⣿⣿⣿⣿⣿⣿⣿⣿⣿⣿⣿⣿⣿⣿⣿⣿⣿⣿⣿⣿⣿⣿⣿⣿⣿⣿⣿⣿⣿⣿⣿⣿⣿⣿⣿⣿⣿⣿⣿⣿⣿⣿⣿⣿⣿⣿⣿⣿⣿⣿⣿⣿⣿⣿⣿⣿⣿⣿⣿⣿⣿⡟⢏⢕⢕⢕⢕⢕⢕⢕⢕⢕⢕⢕⢕⢕⢕⢕⢕⢕⢕⢕⢕⢕⢕⣿⣿⣿⣿⣿⣿⣿⣿⣿⣿⣿⣿⣿⣿⣿⣿⣿⣿⣿⣿⣿⣿⢿⢕⢕⠑⠁⢑⠑⠑⠀⠀⠀⠁⢄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⢜⢻⣿⣧⡕⢀⠀⠀⠀⠀⠀⢜⣷⣔⢄⢈⢻⣷⣵⢕⢕⢕⢕⢕⢕⢕⢕⢕⢕⢕⢕⢕⢸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⣿⣿⣿⣿⣿⣿⣿⣿⣿⣿⣿⣿⣿⣿⣿⣿⣿⣿⣿⣿⣿⢏⢕⠕⠁⠀⠀⠀⠀⠀⠀⠀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⢿⣿⣧⡔⢀⠀⠀⠀⠁⢜⣿⣧⣷⣴⡜⣿⣇⢕⢕⢕⢕⢕⢕⢕⢕⢕⢕⢕⣱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⣸⣿⣿⣿⣿⣿⣿⣿⣿⣿⣿⣿⣿⣿⣿⣿⣿⣿⣿⣿⣿⢇⢕⠕⠀⠑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⢻⣿⣷⣔⢀⠀⠀⠁⢹⣿⣿⣿⣿⣿⣿⣧⡕⢕⢕⢕⢕⢕⢕⢕⣱⣼⣿⣿⣿⣿⣿⣿⣿⣿⣿⣿⣿⣿⣿⣿⣿⣿⣿⣿⣿⣿⣿⣿⣿⣿⣿⣿⣿⣿⣿⣿⣿⣿⣿⣿⣿⣿⣿⣿⣿⣿⣿⣿⣿⣿⣿⣿⣿⣿⣿⣿⣿⣿⣿⣿⣿⣿⣿⣿⣿⣿⣿⣿⣿⣿⣿⣿⣿⣿⣿⣿⣿⣿⣿⣿⣿⣿⣿⣿⣧⣕⢕⢕⢕⢕⢕⢕⢕⢕⢕⢕⢕⢕⢕⢕⢕⢕⢕⢕⢕⢕⣵⣿⣿⣿⣿⣿⣿⣿⣿⣿⣿⣿⣿⣿⣿⣿⣿⣿⣿⣿⣿⢏⢕⢕⢔⠀⠀⠀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⢻⢿⣷⣵⡄⢀⠀⢹⣷⣿⣿⣿⣿⣿⣿⣿⣿⣵⣵⣷⣾⣿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⣕⣵⣿⣿⣿⣿⣿⣿⣿⣿⣿⣿⣿⣿⣿⣿⣿⣿⣿⣿⣿⣿⣿⢏⢕⢕⢕⢕⢕⢕⢕⢔⢄⠀⠀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⢝⢿⣿⣷⣕⢕⢹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⡕⢕⢕⢕⢕⢕⢕⢕⣕⣕⣵⣵⣿⣿⣿⣿⣿⣿⣿⣿⣿⣿⣿⣿⣿⣿⣿⣿⣿⣿⣿⣿⣿⣿⣿⢇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⢟⢿⣿⣷⣿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⣿⣷⣷⣿⣿⣿⣿⣿⣿⣿⣿⣿⣿⣿⣿⣿⣿⣿⣿⣿⣿⣿⣿⣿⣿⣿⣿⣿⣿⣿⡿⢇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⢻⣿⣧⣿⣿⣿⣿⣿⣿⣿⣿⣿⣿⣿⣿⣿⣿⣿⣿⣿⣿⣿⣿⣿⣿⣿⣿⣿⣿⣿⣿⣿⣿⣿⣿⣿⣿⣿⣿⣿⣿⣿⡟⢝⢻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⢿⣿⣾⣿⣿⣿⣿⣿⣿⣿⣿⣿⣿⣿⣿⣿⣿⣿⣿⣿⣿⣿⣿⣿⣿⣿⣿⣿⣿⣿⣿⣿⣿⣿⣿⣿⣿⣿⣿⣿⣿⣧⢕⢕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⣿⣿⡽⣿⣿⣿⣿⣿⣿⣿⣿⣿⣿⣿⣿⣿⣿⣿⣿⣿⣿⣿⣿⣿⣿⣿⣿⣿⣿⣿⣿⣿⣿⣿⣿⣿⣿⣿⣿⣿⣿⡕⢕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⣿⣿⡽⣿⣿⣿⣿⣿⣿⣿⣿⣿⣿⣿⣿⣿⣿⣿⣿⣿⣿⣿⣿⣿⣿⣿⣿⣿⣿⣿⣿⣿⣿⣿⣿⣿⣿⣿⣿⣿⣷⣕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⢸⣿⣷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⢹⣿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⢹⣿⡇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⢸⣿⡇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⣿⣧⢕⢕⢜⢻⣿⣿⣿⣿⣿⣿⣿⣿⣿⣿⣿⣿⣿⣿⣿⣿⣿⣿⣿⣿⣿⣿⣿⣿⣿⣿⣿⣿⣿⡿⢟⢟⢟⢏⢝⢟⢟⢟⢟⢟⢟⢟⢻⢿⢿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⣿⣿⢕⢕⢕⢕⢹⣿⣿⣿⣿⣿⣿⣿⣿⣿⣿⣿⣿⣿⣿⣿⣿⣿⣿⣿⣿⣿⣿⣿⢿⢟⢏⢝⢕⢕⢕⢕⢕⢕⢕⢕⢕⢕⢕⢕⢕⢕⢕⢕⢕⢕⢕⢝⢟⢟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⣿⣿⡕⢕⢕⢕⢕⢜⢿⣿⣿⣿⣿⣿⣿⣿⣿⣿⣿⣿⣿⣿⣿⣿⣿⣿⣿⣿⣿⢕⢕⢕⢕⢕⢕⢕⢕⢕⢕⢕⢕⢕⢕⢕⢕⢕⢕⢕⢕⢕⢕⢕⢕⢕⢕⢕⢕⢕⢜⢝⢟⢿⣿⣿⣿⣿⣿⣿⣿⣿⣿⣿⣿⣿⣿⣿⣿⣿⣿⣿⣿⣿⣿⣿⣿⣿⣿⣿⣿⣿⣿⣿⣿⣿⣿⣿⣿⣿⣿⣿⣿⣿⣿⣿⣿⣿⣿⣿⣿⣿⣿⢏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⣿⣇⢕⢕⢕⢕⢕⢕⢹⣿⣿⣿⣿⣿⣿⣿⣿⣿⣿⣿⣿⣿⣿⣿⣿⣿⣿⣿⢕⢕⢕⢕⢕⢕⢕⢕⢕⢕⢕⢕⢕⢕⢕⢕⢕⢕⢕⢕⢕⢕⢕⢕⢕⢕⢕⢕⢕⢕⢕⢕⢕⢕⢝⢻⢿⣿⣿⣿⣿⣿⣿⣿⣿⣿⣿⣿⣿⣿⣿⣿⣿⣿⣿⣿⣿⣿⣿⣿⣿⣿⣿⣿⣿⣿⣿⣿⣿⣿⣿⣿⣿⣿⣿⣿⣿⣿⣿⣿⢟⢕⢕⢄⠀⠑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⢿⣿⡕⢕⢕⢕⢕⢕⢕⢜⢻⣿⣿⣿⣿⣿⣿⣿⣿⣿⣿⣿⣿⣿⣿⣿⣿⣿⢕⢕⢕⢕⢕⢕⢕⢕⢕⢕⢕⢕⢕⢕⢕⢕⢕⢕⢕⢕⢕⢕⢕⢕⢕⢕⢕⢕⢕⢕⢕⢕⢕⢕⢕⢕⢜⢻⣿⣿⣿⣿⣿⣿⣿⣿⣿⣿⣿⣿⣿⣿⣿⣿⣿⣿⣿⣿⣿⣿⣿⣿⣿⣿⣿⣿⣿⣿⣿⣿⣿⣿⣿⣿⣿⣿⣿⣿⢟⢕⢕⢕⢕⢕⢕⢄⠀⠑⢕⢕⢕⢕⢕⢕⢕⢕⢕⢕⢕⢕⢕⢕⢕⢕⢕⢕⢕⢕⢕⢕⢕⢕⢕⢕⢕⢕⢕⢕⢕⢕⢕⢕⢕⢕⢕⢕⢕⢕⢕⢕⢕⢕⢕⢕⢕⢕⢕⢕⢕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⢸⣿⣇⢕⢕⢕⢕⢕⢕⢕⢕⢝⢿⣿⣿⣿⣿⣿⣿⣿⣿⣿⣿⣿⣿⣿⣿⣿⢕⢕⢕⢕⢕⢕⢕⢕⢕⢕⢕⢕⢕⢕⢕⢕⢕⢕⢕⢕⢕⢕⢕⢕⢕⢕⢕⢕⢕⢕⢕⢕⢕⢕⢕⢕⢕⢕⢿⣿⣿⣿⣿⣿⣿⣿⣿⣿⣿⣿⣿⣿⣿⣿⣿⣿⣿⣿⣿⣿⣿⣿⣿⣿⣿⣿⣿⣿⣿⣿⣿⣿⣿⣿⣿⣿⡿⢇⢕⢕⢕⢕⢕⢕⢕⢕⠀⠀⠀⠕⢕⢕⢕⢕⢕⢕⢕⢕⢕⢕⢕⢕⢕⢕⢕⢕⢕⢕⢕⢕⢕⢕⢕⢕⢕⢕⢕⢕⢕⢕⢕⢕⢕⢕⢕⢕⢕⢕⢕⢕⢕⢕⢕⢕⢕⢕⢕⢕⢕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⢕⢿⣿⡕⢕⢕⢕⢕⢕⢕⢕⢕⢕⢝⢿⣿⣿⣿⣿⣿⣿⣿⣿⣿⣿⣿⣿⣿⡕⢕⢕⢕⢕⢕⢕⢕⢕⢕⢕⢕⢕⢕⢕⢕⢕⢕⢕⢕⢕⢕⢕⢕⢕⢕⢕⢕⢕⢕⢕⢕⢕⢕⢕⢕⢕⢕⢜⣿⣿⣿⣿⣿⣿⣿⣿⣿⣿⣿⣿⣿⣿⣿⣿⣿⣿⣿⣿⣿⣿⣿⣿⣿⣿⣿⣿⣿⣿⣿⣿⣿⣿⣿⡿⢏⢕⢕⢕⢕⢕⢕⢕⢕⢕⢕⢀⠀⠀⠀⠑⢕⢕⢕⢕⢕⢕⢕⢕⢕⢕⢕⢕⢕⢕⢕⢕⢕⢕⢕⢕⢕⢕⢕⢕⢕⢕⢕⢕⢕⢕⢕⢕⢕⢕⢕⢕⢕⢕⢕⢕⢕⢕⢕⢕⢕⢕⢕⢕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⢕⢸⣿⣧⢕⢕⢕⢕⢕⢕⢕⢕⢕⢕⢕⢝⢿⣿⣿⣿⣿⣿⣿⣿⣿⣿⣿⣿⣇⢕⢕⢕⢕⢕⢕⢕⢕⢕⢕⢕⢕⢕⢕⢕⢕⢕⢕⢕⢕⢕⢕⢕⢕⢕⢕⢕⢕⢕⢕⢕⢕⢕⢕⢕⢕⢕⢕⢹⣿⣿⣿⣿⣿⣿⣿⣿⣿⣿⣿⣿⣿⣿⣿⣿⣿⣿⣿⣿⣿⣿⣿⣿⣿⣿⣿⣿⣿⣿⣿⣿⢟⢇⢕⢕⢕⢕⢕⢕⢕⢕⢕⢕⢕⢕⢕⠀⠀⠀⠀⠑⢕⢕⢕⢕⢕⢕⢕⢕⢕⢕⢕⢕⢕⢕⢕⢕⢕⢕⢕⢕⢕⢕⢕⢕⢕⢕⢕⢕⢕⢕⢕⢕⢕⢕⢕⢕⢕⢕⢕⢕⢕⢕⢕⢕⢜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⣿⣿⡕⢕⢕⢕⢕⢕⢕⢕⢕⢕⢕⢕⢕⢝⢿⣿⣿⣿⣿⣿⣿⣿⣿⣿⣿⣇⢕⢕⢕⢕⢕⢕⢕⢕⢕⢕⢕⢕⢕⢕⢕⢕⢕⢕⢕⢕⢕⢕⢕⢕⢕⢕⢕⢕⢕⢕⢕⢕⢕⢕⢕⢕⢕⢸⣿⣿⣿⣿⣿⣿⣿⣿⣿⣿⣿⣿⣿⣿⣿⣿⣿⣿⣿⣿⣿⣿⣿⣿⣿⣿⣿⣿⣿⡿⢟⢕⢕⢕⢕⢕⢕⢕⢕⢕⢕⢕⢕⢕⢕⢕⢕⠀⠀⠀⠀⠀⠁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⢸⣿⣇⢕⢕⢕⢕⢕⢕⢕⢕⢕⢕⢕⢕⢕⢕⢝⢻⣿⣿⣿⣿⣿⣿⣿⣿⣿⣷⣵⣕⢕⢕⢕⢕⢕⢕⢕⢕⢕⢕⢕⢕⢕⢕⢕⢕⢕⢕⢕⢕⢕⢕⢕⢕⢕⢕⢕⢕⢕⢕⢕⢕⢕⢕⣸⣿⣿⣿⣿⣿⣿⣿⣿⣿⣿⣿⣿⣿⣿⣿⣿⣿⣿⣿⣿⣿⣿⣿⣿⣿⣿⣿⢟⢏⢕⢕⢕⢕⢕⢕⢕⢕⢕⢕⢕⢕⢕⢕⢕⢕⢕⠁⠀⠀⠀⠀⠀⠀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⢜⢟⢿⣿⣿⣿⣿⣿⣿⣿⣿⣿⣿⣿⣷⣷⣷⣵⣵⡱⢕⢕⢕⢕⢕⢕⢕⢕⢕⢕⢕⢕⢕⢕⢕⢕⢕⣕⣕⣕⣕⣕⣕⣵⣵⣾⣿⣿⣿⣿⣿⣿⣿⣿⣿⣿⣿⣿⣿⣿⣿⣿⣿⣿⣿⣿⣿⣿⣿⣿⣿⢟⢏⢕⢕⢕⢕⢕⢕⢕⢕⢕⢕⢕⢕⢕⢕⢕⢕⢕⢕⢕⠀⠀⠀⠀⠀⠀⠀⠀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⣿⡟⢕⢕⢕⢕⢕⢕⢕⢕⢕⢕⢕⢕⢕⢕⢕⢕⢕⢕⢕⢝⢿⣿⣿⣿⣿⣿⣿⣿⣿⣿⣿⣿⣿⣿⣿⣿⣯⡕⢕⣱⣷⣧⣕⣱⣕⡕⢕⢕⢱⣵⣷⣿⣿⣿⣿⣿⣿⣿⣿⣿⣿⣿⣿⣿⣿⣿⣿⣿⣿⣿⣿⣿⣿⣿⣿⣿⣿⣿⣿⣿⣿⣿⣿⡿⢟⢝⢕⢕⢕⢕⢕⢕⢕⢕⢕⢕⢕⢕⢕⢕⢕⢕⢕⢕⢕⢕⢕⠁⠀⠀⠀⠀⠀⠀⠀⢔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⢜⢻⣿⣿⣿⣿⣿⣿⣿⣿⣿⣿⣿⣿⣿⣿⣿⣷⢸⣿⣿⣿⣿⣿⡷⢕⢕⣼⣿⣿⣿⣿⣿⣿⣿⣿⣿⣿⣿⣿⣿⣿⣿⣿⣿⣿⣿⣿⣿⣿⣿⣿⣿⣿⣿⣿⣿⣿⣿⣿⡟⢕⢕⢕⢕⢕⢕⢕⢕⢕⢕⢕⢕⢕⢕⢕⢕⢕⢕⢕⢕⢕⢕⢕⢕⠑⠀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⣿⣿⢕⢕⢕⢕⢕⢕⢕⢕⢕⢕⢕⢕⢕⢕⢕⢕⢕⢕⢕⢕⣵⣾⣿⣿⣿⣿⣿⣿⣿⣿⣿⣿⣿⣿⣿⣿⣿⣯⢕⢝⢿⡿⢿⢿⢿⢿⢵⣕⢼⣿⣿⣿⣿⣿⣿⣿⣿⣿⣿⣿⣿⣿⣿⣿⣿⣿⣿⣿⣿⣿⣿⣿⣿⣿⣿⣿⣿⣿⣿⣿⣿⣿⣧⣕⢕⢕⢕⢕⢕⢕⢕⢕⢕⢕⢕⢕⢕⢕⢕⢕⢕⢕⢕⢕⢕⢕⢔⠀⠀⠀⠀⠀⠀⠀⠀⢕⢕⢕⢕⢕⢕⢕⢕⢕⢕⢕⢕⢕⢕⢕⢕⢕⢕⢕⢕⢕⢕⢕⢕⢕⢔⢕⢕⢕⢕⢕⢕⢕⢕⢕⢕⢕⢕⢕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⠛⠛⠑⠑⠑⠑⠑⠑⠑⠑⠑⠑⠑⠑⠑⠑⠑⠑⠑⠑⠚⠛⠛⠛⠛⠛⠛⠛⠛⠛⠛⠛⠛⠛⠛⠛⠛⠛⠋⠑⠑⠑⠑⠑⠑⠑⠑⠑⠑⠑⠑⠙⠛⠛⠛⠛⠛⠛⠛⠛⠛⠛⠛⠛⠛⠛⠛⠛⠛⠛⠛⠛⠛⠛⠛⠛⠛⠛⠛⠛⠛⠛⠛⠛⠛⠛⠛⠓⠑⠑⠑⠑⠑⠑⠑⠑⠑⠑⠑⠑⠑⠑⠑⠑⠑⠑⠑⠑⠑⠐⠀⠀⠀⠀⠀⠀⠀⠑⠑⠑⠑⠑⠑⠑⠑⠑⠑⠑⠑⠑⠑⠑⠑⠑⠑⠑⠑⠑⠑⠑⠑⠑⠑⠑⠑⠑⠑⠑⠑⠑⠑⠑⠑⠑⠑⠑⠙⠑⠑⠑⠑⠑⠑⠑⠑⠀</a:t>
            </a:r>
            <a:br/>
          </a:p>
        </p:txBody>
      </p:sp>
    </p:spTree>
  </p:cSld>
  <p:clrMapOvr>
    <a:masterClrMapping/>
  </p:clrMapOvr>
</p:sld>
</file>

<file path=ppt/slides/slide7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⢸⣿⣷⢕⢕⢕⢕⢕⢕⢕⢕⢕⢕⢕⢕⢕⢕⢕⢕⢕⢕⢕⢕⢕⢕⢕⢕⢕⢕⢕⢕⢕⢕⢕⢕⢕⢕⢕⢕⢕⢕⢕⢸⣿⣿⣿⣿⡕⢕⢕⢕⢕⢕⢕⢕⢕⢕⢕⢕⢕⢕⢕⢕⢕⢕⢕⢕⢕⢕⢕⢕⢕⢕⢕⢕⢕⢕⢕⢕⢕⢕⢕⢕⢕⢕⢕⢕⢕⢕⢕⢕⢕⢕⢕⢕⢕⢕⢻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⢜⣿⣿⢕⢕⢕⢕⢕⢕⢕⢕⢕⢕⢕⢕⢕⢕⢕⢕⢕⢕⢕⢕⢕⢕⢕⢕⢕⢕⢕⢕⢕⢕⢕⢕⢕⢕⢕⢕⢕⢕⢕⣼⣿⣿⣿⣿⣧⢕⢕⢕⢕⢕⢕⢕⢕⢕⢕⢕⢕⢕⢕⢕⢕⢕⢕⢕⢕⢕⢕⢕⢕⢕⢕⢕⢕⢕⢕⢕⢕⢕⢕⢕⢕⢕⢕⢕⢕⢕⢕⢕⢕⢕⢕⢕⢕⢕⢸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⢿⣿⡕⢕⢕⢕⢕⢕⢕⢕⢕⢕⢕⢕⢕⢕⢕⢕⢕⢕⢕⢕⢕⢕⢕⢕⢕⢕⢕⢕⢕⢕⢕⢕⢕⢕⢕⢕⢕⢕⢕⣿⣿⣿⣿⣿⣿⡕⢕⢕⢕⢕⢕⢕⢕⢕⢕⢕⢕⢕⢕⢕⢕⢕⢕⢕⢕⢕⢕⢕⢕⢕⢕⢕⢕⢕⢕⢕⢕⢕⢕⢕⢕⢕⢕⢕⢕⢕⢕⢕⢕⢕⢕⢕⢕⢕⢸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⣇⢕⢕⢕⢕⢕⢕⢕⢕⢕⢕⢕⢕⢕⢕⢕⢕⢕⢕⢕⢕⢕⢕⢕⢕⢕⢕⢕⢕⢕⢕⢕⢕⢕⢕⢕⢕⢕⢕⣿⣿⣿⣿⣿⣿⣷⡕⢕⢕⢕⢕⢕⢕⢕⢕⢕⢕⢕⢕⢕⢕⢕⢕⢕⢕⢕⢕⢕⢕⢕⢕⢕⢕⢕⢕⢕⢕⢕⢕⢕⢕⢕⢕⢕⢕⢕⢕⢕⢕⢕⢕⢕⢕⢕⢸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⣿⣿⢕⢕⢕⢕⢕⢕⢕⢕⢕⢕⢕⢕⢕⢕⢕⢕⢕⢕⢕⢕⢕⢕⢕⢕⢕⢕⢕⢕⢕⢕⢕⢕⢕⢕⢕⢕⢕⢱⣿⣿⣿⣿⣿⣿⣿⣿⡕⢕⢕⢕⢕⢕⢕⢕⢕⢕⢕⢕⢕⢕⢕⢕⢕⢕⢕⢕⢕⢕⢕⢕⢕⢕⢕⢕⢕⢕⢕⢕⢕⢕⢕⢕⢕⢕⢕⢕⢕⢕⢕⢕⢕⢕⢕⢕⣿⣿⣿⣿⣿⣿⣿⣿⣿⣿⣿⣿⣿⣿⡕⢕⣕⣕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⣿⣿⢕⢕⢕⢕⢕⢕⢕⢕⢕⢕⢕⢕⢕⢕⢕⢕⢕⢕⢕⢕⢕⢕⢕⢕⢕⢕⢕⢕⢕⢕⢕⢕⢕⢕⢕⢕⢕⢸⢿⣿⣿⣿⣿⣿⣿⣿⣿⡕⢕⢕⢕⢕⢕⢕⢕⢕⢕⢕⢕⢕⢕⢕⢕⢕⢕⢕⢕⢕⢕⢕⢕⢕⢕⢕⢕⢕⢕⢕⢕⢕⢕⢕⢕⢕⢕⢕⢕⢕⢕⢕⢕⢕⢕⢕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⣿⣿⢕⢕⢕⢕⢕⢕⢕⢕⢕⢕⢕⢕⢕⢕⢕⢕⢕⢕⢕⢕⢕⢕⢕⢕⢕⢕⢕⢕⢕⢕⢕⢕⢕⢕⢕⢕⢕⢱⣷⣮⡝⢟⢿⣿⣿⣿⣿⣿⣇⢕⢕⢕⢕⢕⢕⢕⢕⢕⢕⢕⢕⢕⢕⢕⢕⢕⢕⢕⢕⢕⢕⢕⢕⢕⢕⢕⢕⢕⢕⢕⢕⢕⢕⢕⢕⢕⢕⢕⢕⢕⢕⢕⢕⢕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⣿⣿⢕⢕⢕⢕⢕⢕⢕⢕⢕⢕⢕⢕⢕⢕⢕⢕⢕⢕⢕⢕⢕⢕⢕⢕⢕⢕⢕⢕⢕⢕⢕⢕⢕⢕⢕⢕⢕⢸⣿⣿⣿⣷⣕⡕⢝⢝⢻⢿⣿⣧⢕⢕⢕⢕⢕⢕⢕⢕⢕⢕⢕⢕⢕⢕⢕⢕⢕⢕⢕⢕⢕⢕⢕⢕⢕⢕⢕⢕⢕⢕⢕⢕⢕⢕⢕⢕⢕⢕⢕⢕⢕⢕⢕⢕⢻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⣿⣿⢕⢕⢕⢕⢕⢕⢕⢕⢕⢕⢕⢕⢕⢕⢕⢕⢕⢕⢕⢕⢕⢕⢕⢕⢕⢕⢕⢕⢕⢕⢕⢕⢕⢕⢕⢕⢕⣿⣿⣿⣿⣿⣿⣿⣧⣕⢕⢕⢜⢝⢣⢕⢕⢕⢕⢕⢕⢕⢕⢕⢕⢕⢕⢕⢕⢕⢕⢕⢕⢕⢕⢕⢕⢕⢕⢕⢕⢕⢕⢕⢕⢕⢕⢕⢕⢕⢕⢕⢕⢕⢕⢕⢕⢕⢸⣿⣿⣿⣿⣿⣿⣿⣿⣿⣿⣿⣿⣿⣿⣿⣿⣿⣿⣿⣿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⣿⣿⢕⢕⢕⢕⢕⢕⢕⢕⢕⢕⢕⢕⢕⢕⢕⢕⢕⢕⢕⢕⢕⢕⢕⢕⢕⢕⢕⢕⢕⢕⢕⢕⢕⢕⢕⢕⢕⣿⣿⣿⣿⣿⣿⣿⣿⣿⣿⣧⣕⢕⢕⢕⢕⢕⢕⢕⢕⢕⢕⢕⢕⢕⢕⢕⢕⢕⢕⢕⢕⢕⢕⢕⢕⢕⢕⢕⢕⢕⢕⢕⢕⢕⢕⢕⢕⢕⢕⢕⢕⢕⢕⢕⢕⢕⢸⣿⣿⣿⣿⣿⣿⣿⣿⣿⣿⣿⣿⣿⣿⣿⡿⢿⢟⢝⢕⢕⢕⢕⢕⣱⡕⢕⢕⢕⢕⢕⢕⢕⢕⢕⢕⢕⢕⢕⢕⢕⢕⢕⢕⢕⢕⢕⢕⢕⢕⢕⢕⢕⢕⢕⢕⢕⢕⢕⢕⢕⢕⢕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⢕⢕⢕⢕⢕⢕⢕⣿⣿⢕⢕⢕⢕⢕⢕⢕⢕⢕⢕⢕⢕⢕⢕⢕⢕⢕⢕⢕⢕⢕⢕⢕⢕⢕⢕⢕⢕⢕⢕⢕⢕⢕⢕⢕⢕⢕⣿⣿⣿⣿⣿⣿⣿⣿⣿⣿⣿⣿⣿⣧⣕⡕⢕⢕⢕⢕⢕⢕⢕⢕⢕⢕⢕⢕⢕⢕⢕⢕⢕⢕⢕⢕⢕⢕⢕⢕⢕⢕⢕⢕⢕⢕⢕⢕⢕⢕⢕⢕⢕⢕⢕⢕⢕⢜⣿⣿⣿⣿⣿⣿⣿⣿⣿⣿⢿⢟⢟⢝⢕⢕⢕⢕⢕⢕⣕⣵⣷⣿⣿⣷⣕⢕⢕⢕⢕⢕⢕⢕⢕⢕⢕⢕⢕⢕⢕⢕⢕⢕⢕⢕⢕⢕⢕⢕⢕⢕⢕⢕⢕⢕⢕⢕⢕⢕⢕⢕⢕⢕⢕⢕⢕⢕⢕⢕⢕⢕⢕⢕⢕⢕⢕⢕⢕⢕⢕⢕⢕⢕⢕⢕⢕⢕⢕⢕⢕⢕⢕⢕⢕⢕⢕⢕⢕⢕⢕⢕⢕⢕⢕⢕⢕⢕⢕⢕⢕⢕⢕⢕⣾⣿⣿⠀</a:t>
            </a:r>
            <a:br/>
            <a:r>
              <a:t>⢕⢕⢕⢕⢕⢕⢕⢕⢕⢕⢕⢕⢕⢕⢕⢕⢕⢕⢕⢕⢕⢕⢕⢕⢕⢕⣿⣿⢕⢕⢕⢕⢕⢕⢕⢕⢕⢕⢕⢕⢕⢕⢕⢕⢕⢕⢕⢕⢕⢕⢕⢕⢕⢕⢕⢕⢕⢕⢕⢕⢕⢕⢕⢕⢕⢻⣿⣿⣿⣿⣿⣿⣿⣿⣿⣿⣿⣿⣿⣿⣿⣷⣵⣕⢕⢕⢕⢕⢕⢕⢕⢕⢕⢕⢕⢕⢕⢕⢕⢕⢕⢕⢕⢕⢕⢕⢕⢕⢕⢕⢕⢕⢕⢕⢕⢕⢕⢕⢕⢕⢕⢕⢕⢟⢟⢟⢟⢟⢏⢝⢕⢕⢕⢕⢕⢕⢕⢕⢕⣕⣵⣷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⢱⣿⣿⣿⣿⠀</a:t>
            </a:r>
            <a:br/>
            <a:r>
              <a:t>⢕⢕⢕⢕⢕⢕⢕⢕⢕⢕⢕⢕⢕⢕⢕⢕⢕⢕⢕⢕⢕⢕⢕⢕⢕⢱⣿⡟⢕⢕⢕⢕⢕⢕⢕⢕⢕⢕⢕⢕⢕⢕⢕⢕⢕⢕⢕⢕⢕⢕⢕⢕⢕⢕⢕⢕⢕⢕⢕⢕⢕⢕⢕⢕⢕⢸⣿⣿⣿⣿⣿⣿⣿⣿⣿⣿⣿⣿⣿⣿⣿⣿⣿⣿⣷⣧⡕⢕⢕⢕⢕⢕⢕⢕⢕⢕⢕⢕⢕⢕⢕⢕⢕⢕⢕⢕⢕⢕⢕⢕⢕⢕⢕⢕⢕⢕⢕⢕⢕⢕⢕⢕⢕⢕⢕⢕⢕⢕⢕⢕⢕⢕⢕⢕⢕⣕⣵⣷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⢿⡻⡻⢿⢿⠀</a:t>
            </a:r>
            <a:br/>
            <a:r>
              <a:t>⢕⢕⢕⢕⢕⢕⢕⢕⢕⢕⢕⢕⢕⢕⢕⢕⢕⢕⢕⢕⢕⢕⢕⢕⢕⢸⣿⡇⢕⢕⢕⢕⢕⢕⢕⢕⢕⢕⢕⢕⢕⢕⢕⢕⢕⢕⢕⢕⢕⢕⢕⢕⢕⢕⢕⢕⢕⡕⢕⢕⢕⢕⢕⢕⢕⢸⣿⣿⣿⣿⣿⣿⣿⣿⣿⣿⣿⣿⣿⣿⣿⣿⣿⣿⣿⣿⣿⣧⣕⢕⢕⢕⢕⢕⢕⢕⢕⢕⢕⢕⢕⢕⢕⢕⢕⢕⢕⢕⢕⢕⢕⢕⢕⢕⢕⢕⢕⢕⢕⢕⢕⢕⢕⢸⣿⣷⣷⣷⣷⣵⣵⣷⣾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⣼⣿⢇⢕⢕⢕⢕⢕⢕⢕⢕⢕⢕⢕⢕⢕⢕⢕⢕⢕⢕⢕⢕⢕⢕⢕⢕⢕⢕⢕⢕⢸⣷⡕⢕⢕⢕⢕⢕⢕⢕⣿⣿⣿⣿⣿⣿⡿⢿⢿⢟⢟⢟⢟⢟⢟⢟⢟⢿⢿⣿⣿⣿⣿⣷⣕⢕⢕⢕⢕⢕⢕⢕⢕⢕⢕⢕⢕⢕⢕⢕⢕⢕⢕⢕⢕⢕⢕⢕⢕⢕⢕⢕⢕⢕⢕⢕⢕⢸⣿⣿⣿⣿⣿⣿⣿⣿⣿⣿⣿⣿⣿⣿⣿⣿⣿⣿⣿⡿⢿⢟⢟⢟⢟⢟⢏⢝⢝⢝⣝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⣿⣿⢕⢕⢕⢕⢕⢕⢕⢕⢕⢕⢕⢕⢕⢕⢕⢕⢕⢕⢕⢕⢕⢕⢕⢕⢕⢕⢕⢕⢕⢸⣿⣿⡕⢕⢕⢕⢕⢕⢕⢸⣿⣿⣿⣯⣵⣾⣿⣿⣿⣿⣿⣿⣿⣿⣷⣷⣷⣵⣵⣕⣝⢝⢟⢻⢷⣕⢕⢕⢕⢕⢕⢕⢕⢕⢕⢕⢕⢕⢕⢕⢕⢕⢕⢕⢕⢕⢕⢕⢕⢕⢕⢕⢕⢕⢕⢕⢜⣿⣿⣿⣿⣿⣿⣿⣿⣿⣿⣿⣿⡿⢿⢟⢏⢝⣕⣕⣵⣵⣵⣷⣾⣿⣿⣿⣿⣿⣿⣿⣿⣿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⢱⣿⡟⢕⢕⢕⢕⢕⢕⢕⢕⢕⢕⢕⢕⢕⢕⢕⢕⢕⢕⢕⢕⢕⢕⢕⢕⢕⢕⢕⢕⢕⠘⠻⢿⣿⣇⢕⢕⢕⢕⢕⢕⢿⣿⣿⣿⣿⣿⣿⣿⣿⣿⣿⣿⣿⣿⣿⣿⣿⣿⣿⣿⣿⣿⣿⣷⣷⣜⡟⢧⣕⢕⢕⢕⢕⢕⢕⢕⢕⢕⢕⢕⢕⢕⢕⢕⢕⢕⢕⢕⢕⢕⢕⢕⢕⢕⢕⢕⢕⣿⣿⣿⣿⣿⣿⣿⣿⣿⣿⢟⣝⣵⣵⣷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⣼⣿⢇⢕⢕⢕⢕⢕⢱⡕⢕⢕⢕⢕⢕⢕⢕⢕⢕⢕⢕⢕⢕⢕⢕⢕⢕⢕⢕⢕⢕⢕⠀⠀⠀⠈⠙⠇⢕⢕⢕⢕⢕⢜⣿⣿⣿⣿⣿⣿⣿⣿⣿⣿⣿⣿⣿⣿⣿⣿⣿⣿⣿⣿⣿⣿⣿⣿⣿⣿⣷⣿⣷⣕⡕⢕⢕⢕⢕⢕⢕⢕⢕⢕⢕⢕⢕⢕⢕⢕⢕⢕⢕⢕⢕⢕⢕⢕⢕⢕⢿⣿⣿⣿⣿⣿⣿⣿⣯⣷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⣿⢕⢕⢕⢕⢕⣵⣿⣿⢕⢕⢕⢕⢕⢕⢕⢕⢕⢕⢕⢕⢕⢕⢕⢕⢕⢕⢕⢕⢕⢕⠀⠀⠀⠀⠀⠀⠀⠑⢕⢕⢕⢕⢸⣿⣿⣿⣿⣿⣿⣿⣿⣿⣿⣿⣿⣿⣿⣿⣿⣿⣿⣿⣿⣿⣿⣿⣿⣿⣿⣿⣿⣿⣿⣧⡕⢕⢕⢕⢕⢕⢕⢕⢕⢕⢕⢕⢕⢕⢕⢕⢕⢕⢕⢕⢕⢕⢕⢕⢸⣿⣿⣿⣿⣿⣿⣿⣿⣿⣿⣿⣿⣿⣿⣿⣿⣿⣿⣿⣿⣿⣿⣿⣿⣿⣿⣿⣿⣿⣿⣿⣿⣿⣿⣿⣿⣿⣷⡕⢕⢕⢕⢕⢕⢕⢕⢕⢕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⣱⣷⣿⡿⣿⣿⢕⢕⢕⢕⢕⢕⢕⢕⢕⢕⢕⢕⢕⢕⢕⢕⢕⢕⢕⢕⢕⢕⠀⠀⠀⠀⠀⠀⠀⠀⠁⢕⢕⢕⢕⢹⣿⣿⣿⣿⣿⣿⣿⣿⣿⣿⣿⣿⣿⣿⣿⣿⣿⣿⣿⣿⣿⣿⣿⣿⣿⣿⣿⣿⣿⣿⣿⣧⢕⢕⢕⢕⢕⢕⢕⢕⢕⢕⢕⢕⢕⢕⢕⢕⢕⢕⢕⢕⢕⢕⢸⣿⣿⣿⣿⣿⣿⣿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⣣⣷⣿⡿⢟⢕⢕⣿⣿⢕⢕⢕⢕⢕⢕⢕⢕⢕⢕⢕⢕⢕⢕⢕⢕⢕⢕⢕⢕⢕⢕⠀⠀⠀⠀⠀⠀⠀⠀⠀⠀⠕⢕⢕⢔⠁⠙⠟⢿⣿⣿⣿⣿⣿⣿⣿⣿⣿⣿⣿⣿⣿⣿⣿⣿⣿⣿⣿⣿⣿⣿⣿⣿⣿⣿⣿⣿⣷⡕⢕⢕⢕⢕⢕⢕⢕⢕⢕⢕⢕⢕⢕⢕⢕⢕⢕⢕⢕⢕⢜⣿⣿⣿⣿⣿⣿⣿⣿⣿⣿⣿⣿⣿⣿⣿⣿⣿⣿⣿⣿⣿⣿⣿⣿⣿⣿⣿⣿⣿⣿⣿⣿⣿⣿⣿⣿⣿⣿⣿⣿⣿⡧⠕⢕⢕⢕⢕⢕⢕⢔⢕⢕⢕⢕⢕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⢝⢻⢿⢟⢕⢕⢕⢕⢱⣿⣿⢕⢕⢕⢕⢕⢕⢕⢕⢕⢕⢕⢕⢕⢕⢕⢕⢕⢕⢕⢕⢕⢕⣷⣦⣄⢀⠀⠀⠀⠀⠀⠀⠀⠁⠕⢕⢄⠀⠀⠀⠀⠉⠙⠻⢿⣿⣿⣿⣿⣿⣿⣿⣿⣿⣿⣿⣿⣿⣿⣿⣿⣿⣿⣿⣿⣿⣿⣿⣿⣿⣇⢕⢕⢕⢕⢕⢕⢕⢕⢕⢕⢕⢕⢕⢕⢕⢕⢕⢕⢕⢕⣿⣿⣿⣿⣿⣿⣿⣿⣿⣿⣿⣿⣿⣿⣿⣿⣿⣿⣿⣿⣿⣿⣿⣿⣿⣿⣿⣿⣿⣿⣿⣿⣿⣿⣿⣿⣿⢿⠟⠙⠁⠀⠀⠀⠑⠕⢕⢕⢕⢕⢅⠑⠕⠑⠁⢔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⢸⣿⡏⢕⢕⢕⢕⢕⢕⢕⢕⢕⢕⢕⢕⢕⢕⢕⢕⢕⢕⢕⢕⢕⢕⣿⣿⣿⣿⣷⣴⣄⡀⠀⠀⠀⠀⠀⠁⢕⢄⠀⠀⠀⠀⠀⠀⠀⠈⠙⠻⢿⣿⣿⣿⣿⣿⣿⣿⣿⣿⣿⣿⣿⣿⣿⣿⣿⣿⣿⣿⣿⣿⣿⣧⡕⢕⢕⢕⢕⢕⢕⢕⢕⢕⢕⢕⢕⢕⢕⢕⢕⢕⢕⢿⣿⣿⣿⣿⣿⣿⣿⣿⣿⣿⣿⣿⣿⣿⣿⣿⣿⣿⣿⣿⣿⣿⣿⣿⣿⣿⣿⣿⣿⣿⣿⢿⠟⠋⠁⠀⠀⠀⠀⠀⠀⠀⠀⠀⠀⠁⠕⢕⢕⢕⢔⠀⠀⠀⠁⢑⢕⢕⢕⢕⠄⠁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⣾⣿⢇⢕⢕⢕⢕⢕⢕⢕⢕⢕⢕⢕⢕⢕⢕⢕⢕⢕⢕⢕⢕⢕⢕⣿⣿⣿⣿⣿⣿⣿⣿⣷⣶⣤⣄⢀⠀⠀⠑⠔⠀⠀⠀⠀⠀⠀⠀⠀⠀⠀⠁⠉⠙⠻⢿⣿⣿⣿⣿⣿⣿⣿⣿⣿⣿⣿⣿⣿⣿⣿⣿⣿⣿⣷⡕⢕⢕⢕⢕⢕⢕⢕⢕⢕⢕⢕⢕⢕⢕⢕⢕⢕⢜⣿⣿⣿⣿⣿⣿⣿⣿⣿⣿⣿⣿⣿⣿⣿⣿⣿⣿⣿⣿⣿⣿⣿⣿⣿⣿⢿⠟⠋⠉⠀⠀⠀⠀⠀⠀⠀⠀⠀⠀⠀⠀⠀⠀⠀⠀⠀⠀⠑⠕⢕⢕⢰⣷⣿⣿⣷⣵⣕⢕⢕⢄⢀⢁⢀⢕⢕⢕⢕⢕⢕⢕⢕⢕⢕⢕⢕⢕⢕⢕⢕⢕⢕⢕⢕⢕⢕⢕⢕⢕⢕⢕⢕⢕⢸⢷⣷⣴⣕⡕⢕⢕⢕⢕⢕⢕⢕⢕⢕⢕⢕⢕⢕⢕⠀</a:t>
            </a:r>
            <a:br/>
            <a:r>
              <a:t>⢕⢕⢕⢕⢕⢕⢕⢕⢕⢕⢕⢕⢕⢕⢕⢕⢕⢕⢕⢕⢕⢕⢕⢕⢕⢕⢕⢕⢕⢕⢕⣿⣿⢕⢕⢕⢕⢕⢕⢕⢕⢕⢕⢕⢕⢕⢕⢕⢕⢕⢕⢕⢕⢕⢕⢕⣿⣿⣿⣿⣿⣿⣿⣿⣿⣿⣿⣿⣿⣷⣦⣄⡀⠀⠀⠀⠀⠀⠀⠀⠀⠀⠀⠀⠀⠀⠀⠀⠁⠉⠙⠟⠻⢿⣿⣿⣿⣿⣿⣿⣿⣿⣿⣿⣿⣿⣿⣿⣇⢕⢕⢕⢕⢕⢕⢕⢕⢕⢕⢕⢕⢕⢕⢕⢕⢕⢹⣿⣿⣿⣿⣿⣿⣿⣿⣿⣿⣿⣿⣿⣿⣿⣿⣿⣿⣿⡿⠿⠛⠙⠁⠀⠀⠀⠀⠀⠀⠀⠀⠀⠀⠀⠀⠀⠀⠀⠀⠀⠀⠀⢀⣀⣤⣴⣷⣿⣷⣵⣕⣹⣿⣿⣿⣿⣿⣿⣧⣕⣕⢕⢕⢕⢕⢕⢑⢕⢕⢕⢕⢕⢕⢕⢕⢕⢕⢕⢕⢕⢕⢕⢕⢕⢕⢕⢕⢕⢕⢕⢕⢕⢕⢕⢜⢝⢿⢯⢇⢕⢕⢕⢕⢕⢕⢕⢕⢕⢕⢕⢕⢕⠀</a:t>
            </a:r>
            <a:br/>
            <a:r>
              <a:t>⢕⢕⢕⢕⢕⢕⢕⢕⢕⢕⢕⢕⢕⢕⢕⢕⢕⢕⢕⢕⢕⢕⢕⢕⢕⢕⢕⢕⢕⢕⣸⣿⡇⢕⢕⢕⢕⠕⠁⢕⢔⢕⢕⢕⢕⢕⢕⢕⢕⠕⠑⠑⠑⠁⢕⢕⢸⣿⣿⣿⣿⣿⣿⣿⣿⣿⣿⣿⣿⣿⣿⣿⣿⣿⣶⣴⣄⣀⠀⠀⠀⠀⠀⠐⠀⠀⠀⠀⠀⠀⠀⠀⠀⠀⠀⠈⠉⠙⠻⣿⣿⣿⣿⣿⣿⣿⣿⣿⣿⣧⢕⢕⢕⢁⠁⠁⠀⢕⢕⢕⢕⢅⠕⠑⠑⠑⢜⣿⣿⣿⣿⣿⣿⣿⣿⣿⣿⣿⣿⣿⣿⡿⠛⠙⠉⠀⠀⠀⠀⠀⠀⠀⠀⠀⠀⠀⠄⠀⠀⠀⠀⠀⠀⠀⠀⢀⣄⣤⣴⣾⣿⣿⣿⣿⣿⣿⣿⣿⣿⣿⣿⣿⣿⣿⣿⣿⣿⣿⣿⣿⣷⣴⣕⡕⢕⠕⠁⠑⠑⠅⠁⠁⠑⠑⠕⠕⢕⢕⢕⢕⢕⢕⢕⢕⢕⢕⢕⢕⢕⢕⢕⢕⢕⢕⢕⢕⢕⢕⢕⢕⢕⢕⢕⢕⢕⢕⢕⢕⢕⢱⠀</a:t>
            </a:r>
            <a:br/>
            <a:r>
              <a:t>⢕⢕⢕⢕⢕⢕⢕⢕⢕⢕⢕⢕⢕⢕⢕⢕⢕⢕⢕⢕⢕⢕⢕⢕⢕⢕⢕⢕⢕⣱⣿⡟⢕⠕⠑⠕⠀⠀⠀⠀⢕⢔⢕⢕⢕⢕⢕⢕⢕⢔⠀⠀⠀⠀⠁⢕⢱⣹⣿⣿⣿⣿⣿⣿⣿⣿⣿⣿⣿⣿⣿⣿⣿⣿⣿⣿⣿⣿⣿⣷⣦⣤⣄⢀⠀⠀⠀⠀⠀⠀⠀⠀⠀⠀⠀⠀⠀⠀⠀⢹⣿⣿⣿⣿⣿⣿⣿⣿⣿⣿⣷⡕⢕⠕⠀⠀⠀⠕⢧⢕⢕⢕⢔⠀⠀⠀⢕⢹⣿⣿⣿⣿⣿⣿⣿⣿⣿⣿⣿⣿⣿⠁⠀⠀⠀⠀⠀⠀⠀⠀⠀⠀⠀⠀⠀⠀⠀⠀⠀⢀⣀⣤⣴⣷⣿⣿⣿⣿⣿⣿⣿⣿⣿⣿⣿⣿⣿⣿⣿⣿⣿⣿⣿⣿⣿⣿⣿⣿⣿⣿⣿⣿⣿⣿⣷⣷⣴⣄⡁⢐⠐⠄⠀⠀⠀⠀⠀⠁⠑⠑⠕⠕⢕⢕⢕⢕⢕⢕⢕⢕⢕⢕⢕⢕⢕⢕⢕⢕⢕⢕⢕⢕⢕⢕⢕⢕⢕⢕⣕⣿⠀</a:t>
            </a:r>
            <a:br/>
            <a:r>
              <a:t>⢕⢕⢕⢕⢕⢕⢕⢕⢕⢕⢕⢕⢕⢕⢕⢕⢕⢕⢕⢕⢕⢕⢕⢕⢕⢕⢕⢕⣱⣿⡟⢕⠁⠀⠀⠀⠀⠀⠀⠀⠀⠕⢔⢕⢕⢕⢕⢕⢕⢕⠀⠀⠀⠀⠀⠁⢸⣷⢻⣿⣿⣿⣿⣿⣿⣿⣿⣿⣿⣿⣿⣿⣿⣿⣿⣿⣿⣿⣿⣿⣿⣿⣿⣿⣷⣶⣴⣄⡀⠀⠀⠀⠀⠀⠀⠀⠀⠀⠀⠀⢿⣿⣿⣿⣿⣿⣿⣿⣿⣿⣿⣷⡕⢔⠀⠀⠀⠀⢸⣧⡕⢕⢕⢀⠀⠀⠁⢸⣿⣿⣿⣿⣿⣿⣿⣿⣿⣿⣿⣿⣿⠀⠀⠀⠀⠀⠀⠀⠀⠀⠀⠀⠀⢀⣀⣠⣴⣶⣿⣿⣿⣿⣿⣿⣿⣿⣿⣿⣿⣿⣿⣿⣿⣿⣿⣿⣿⣿⣿⣿⣿⣿⣿⣿⣿⣿⣿⣿⣿⣿⣿⣿⣿⣿⣿⣿⣿⣿⣿⣿⣷⣷⣵⣴⣄⣄⢀⢀⠀⠀⠀⠀⠀⠁⠑⠕⢕⢕⢕⢕⢕⢕⢕⢕⢕⢕⠑⠑⠑⠅⠁⠐⠀⠀⠁⠁⠑⠑⠘⠝⠀</a:t>
            </a:r>
            <a:br/>
            <a:r>
              <a:t>⢕⢕⢕⢕⢕⢕⢕⢕⢕⢕⢕⢕⢕⢕⢕⢕⢕⢕⢕⢕⢕⢕⢕⢕⢕⢕⣱⣾⣿⢟⠕⠀⠀⠀⠀⠀⠀⠀⠀⠀⢀⢀⢁⢕⢕⢕⢕⢕⢕⢕⢕⠀⠀⠀⠀⢅⢜⣿⣿⢿⣿⣿⣿⣿⣿⣿⣿⣿⣿⣿⣿⣿⣿⣿⣿⣿⣿⣿⣿⣿⣿⣿⢿⠿⠟⠛⠋⠉⠁⠀⠀⠀⠀⠀⠀⠀⠀⠀⠀⠀⢸⣿⣿⣿⣿⣿⣿⣿⣿⣿⣿⣿⣇⢀⠀⠀⠀⠀⢸⣿⣷⡕⢕⢕⠀⠀⠀⢱⣿⣿⣿⣿⣿⣿⣿⣿⣿⣿⣿⣿⣿⢄⠀⠀⠀⠀⠀⠀⠀⠀⠀⠀⠈⠙⠛⠟⠻⠿⢿⢿⣿⣿⣿⣿⣿⣿⣿⣿⣿⣿⣿⣿⣿⣿⣿⣿⣿⣿⣿⣿⣿⣿⣿⣿⣿⣿⣿⣿⣿⣿⣿⣿⣿⣿⣿⣿⣿⣿⣿⣿⣿⣿⣿⣿⣿⣿⣿⣿⣷⣶⣦⠔⠀⠀⠀⠀⢀⢀⠀⠁⠁⠁⠑⠁⠁⠁⠀⠀⠀⠀⠀⠀⠀⠀⢀⣀⣄⣔⣴⣷⠀</a:t>
            </a:r>
            <a:br/>
            <a:r>
              <a:t>⢕⢕⢕⢕⢕⢕⢕⢕⢕⢕⢕⢕⢕⢕⢕⢕⢕⢕⢕⢕⢕⢕⢕⢕⣱⣾⣿⢟⢕⠑⠀⠀⠀⠀⢀⢄⢄⢄⢕⣕⣱⣷⣧⢕⢕⢕⢕⢕⢕⢕⢕⠀⠀⠀⠀⠀⢕⢻⣿⣎⣿⣿⣿⣿⣿⣿⣿⣿⣿⣿⣿⡿⠿⠿⠟⠛⠋⠙⠉⠁⠀⠀⠀⠀⠀⠀⠀⠀⠀⠀⠀⠀⠀⠀⠀⠀⠀⠀⠀⠀⢸⣿⣿⣿⣿⣿⣿⣿⣿⣿⣿⣿⣿⢕⠀⠀⠀⠀⢸⣿⣿⣧⢕⢕⢕⠀⠀⢸⣿⣿⣿⣿⣿⣿⣿⣿⣿⣿⣿⣿⣿⡕⠀⠀⠀⠀⠀⠀⠀⠀⠀⠀⠀⠀⠀⠀⠀⠀⠀⠀⠀⠁⠉⠙⠙⠛⠟⠟⠿⠿⢿⣿⣿⣿⣿⣿⣿⣿⣿⣿⣿⣿⣿⣿⣿⣿⣿⣿⣿⣿⣿⣿⣿⣿⣿⣿⣿⣿⣿⣿⣿⣿⣿⣿⣿⣿⣿⣿⣿⣿⢇⠀⠀⠀⠀⢀⣸⢿⣷⣷⢇⢔⢔⢔⢔⢔⢔⣴⣶⣶⣶⣶⣷⣿⣿⣿⣿⣿⣿⡿⠀</a:t>
            </a:r>
            <a:br/>
            <a:r>
              <a:t>⢕⢕⢕⢕⢕⢕⢕⢕⢕⢕⢕⢕⢕⢕⢕⢕⢕⢕⢕⢕⢕⢕⢕⣾⣿⢏⢕⢕⢕⢕⢔⢕⢕⣕⣵⣵⣷⣾⣿⡿⢿⢿⣿⣧⢕⢕⢕⢕⠁⠑⠑⠀⠀⠀⠀⠀⠑⢜⣿⣿⡞⣿⢿⠛⠋⠙⠉⠉⠁⠁⠀⠀⠀⠀⠀⠀⠀⠀⠀⠀⠀⠀⠀⠀⠀⠀⠀⠀⠀⠀⠀⠀⠀⠀⠀⢀⣄⣤⣴⣷⣿⣿⣿⣿⣿⣿⣿⣿⣿⣿⣿⣿⣿⡇⠀⠀⠀⠀⢸⣿⣿⣿⡕⢑⢕⠀⠀⢸⣿⣿⣿⣿⣿⣿⣿⣿⣿⣿⣿⣿⣿⣷⣤⣄⣀⢀⠀⠀⠀⠀⠀⠀⠀⠀⠀⠀⠀⠀⠀⠀⠀⠀⠀⠀⠀⠀⠀⠀⠀⠀⠀⠀⠀⠁⠈⠉⠙⠙⠛⠛⠟⠟⠿⠿⢿⢿⢿⣿⣿⣿⣿⣿⣿⣿⣿⣿⣿⣿⣿⣿⣿⣿⣿⣿⣿⣿⣿⣿⣿⡟⠁⠀⠀⠀⠀⢱⣿⡽⢿⢕⢕⢕⢕⣵⣷⣿⣿⣿⣿⣿⣿⣿⣿⣿⣿⣿⣿⡿⢏⢕⠀</a:t>
            </a:r>
            <a:br/>
            <a:r>
              <a:t>⢕⢕⢕⢕⢕⢕⢕⢕⢕⢕⢕⢕⢕⢕⢕⢕⢕⢕⢕⢕⢕⢕⢕⢻⣿⣿⣿⣿⣿⣿⣿⣿⣿⢿⢟⢟⢝⢝⢕⢕⢕⢕⢻⣿⣇⢅⢕⢕⢕⠀⠀⠀⠀⠀⠀⠀⠀⢕⢹⣿⣿⡕⠀⠀⠀⠀⠀⠀⠀⠀⠀⠀⠀⠀⠀⠀⠀⠀⠀⠀⠀⠀⠀⠀⠀⠀⠀⠀⠀⢀⣄⣤⣴⣷⣿⣿⣿⣿⣿⣿⣿⣿⣿⣿⣿⣿⣿⣿⣿⣿⣿⣿⣿⡷⠀⠀⠀⠀⣸⣿⣿⣿⣷⢕⠑⠀⢔⣾⣿⣿⣿⣿⣿⣿⣿⣿⣿⣿⣿⣿⣿⣿⣿⣿⣿⣿⣷⣶⣴⣄⣄⡀⠀⠀⠀⠀⠀⠀⠀⠀⠀⠀⠀⠀⠀⠀⠀⠀⠀⠀⠀⠀⠀⠀⠀⠀⠀⠀⠀⠀⠀⠀⠀⠀⠀⠀⠀⠀⠀⠀⠁⢸⣿⣿⣿⣿⣿⣿⣿⣿⣿⣿⣿⣿⣿⣿⣿⣿⣿⢇⠀⠀⠀⠀⢔⣾⣟⡱⣕⢕⣱⣷⣿⣿⣿⣿⣿⣿⣿⣿⣿⣿⣿⣿⣿⡿⢏⢕⢕⢕⠀</a:t>
            </a:r>
            <a:br/>
            <a:r>
              <a:t>⢕⢕⢕⢕⢕⢕⢕⢕⢕⢕⢕⢕⢕⢕⢕⢕⢕⢕⢕⢕⢕⢕⢕⢕⢕⢕⢕⢕⢕⢕⢕⢕⢕⢕⢕⢕⢕⢕⢕⢕⢕⢕⢕⢻⣿⣇⢑⠀⠑⢔⠀⠀⠀⠀⠀⠀⠀⠀⠕⢿⣿⣷⣣⠀⠀⠀⠀⠀⠀⠀⠀⠀⠀⠀⠀⠀⠀⠀⠀⠀⠀⠀⢀⣀⣄⣤⣴⣷⣿⣿⣿⣿⣿⣿⣿⣿⣿⣿⣿⣿⣿⣿⣿⣿⣿⣿⣿⣿⣿⣿⣿⣿⣿⡇⠀⠀⠀⢱⣿⣿⣿⣿⣿⡇⣁⣰⣿⣿⣿⣿⣿⣿⣿⣿⣿⣿⣿⣿⣿⣿⣿⣿⣿⣿⣿⣿⣿⣿⣿⣿⣿⣿⣿⣷⣶⣴⣤⣄⣀⢀⠀⠀⠀⠀⠀⠀⠀⠀⠀⠀⠀⠀⠀⠀⠀⠀⠀⠀⠀⠀⠀⠀⠀⠀⠀⠀⠀⠀⠀⠀⠀⣼⣿⣿⣿⣿⣿⣿⣿⣿⣿⣿⣿⣿⣿⣿⣿⣿⡿⠁⠀⠀⠀⢄⣾⢏⢕⢕⣵⣿⣿⣿⣿⣿⣿⣿⣿⣿⣿⣿⣿⣿⣿⡿⠏⢕⢕⢕⢕⢕⠀</a:t>
            </a:r>
            <a:br/>
            <a:r>
              <a:t>⢕⢕⢕⢕⢕⢕⢕⢕⢕⢕⢕⢕⢕⢕⢕⢕⢕⢕⢕⢕⢕⢕⢕⢕⢕⢕⢕⢕⢕⢕⢕⢕⢕⢕⢕⢕⢕⢕⢕⢕⢕⢕⢕⢕⢻⣿⣧⢅⠀⠀⠀⠀⠀⠀⠀⠀⠀⠀⠀⢜⣿⣿⣯⢧⡀⠀⠀⠀⠀⠀⠀⠀⠀⠀⠀⠀⢀⣄⣠⣴⣶⣾⣿⣿⣿⣿⣿⣿⣿⣿⣿⣿⣿⣿⣿⣿⣿⣿⣿⣿⣿⣿⣿⣿⣿⣿⣿⣿⣿⣿⣿⣿⡿⠑⠀⠀⢔⣿⣿⣿⣿⣿⣿⣿⣿⣿⣿⣿⣿⣿⣿⣿⣿⣿⣿⣿⣿⣿⣿⣿⣿⣿⣿⣿⣿⣿⣿⣿⣿⣿⣿⣿⣿⣿⣿⣿⣿⣿⣿⣿⣷⣷⣦⣴⣄⣀⢀⠀⠀⠀⠀⠀⠀⠀⠀⠀⠀⠀⠀⠀⠀⠀⠀⠀⠀⠀⠀⠀⠀⠀⣱⣿⣿⣿⣿⣿⣿⣿⣿⣿⣿⣿⣿⣿⣿⣿⣿⣿⢇⠀⠀⠀⢀⣜⡝⢱⢱⣿⣿⣿⣿⣿⣿⣿⣿⣿⣿⣿⣿⣿⣿⡿⢏⠁⢕⢕⢕⢕⢕⢕⠀</a:t>
            </a:r>
            <a:br/>
            <a:r>
              <a:t>⢕⢕⠀⠀⠀⠁⠁⠁⠑⠕⢕⢕⢕⢕⢕⢕⢕⢕⢕⢕⢕⢕⢕⢕⢕⢕⢕⢕⢕⢕⢕⢕⢕⢕⢕⢕⢕⢕⢕⢕⢕⢕⢕⢕⢕⢹⣿⣷⡄⠀⠀⠀⠀⠀⠀⠀⠀⠀⠀⠀⢜⣿⣿⣎⣷⡄⠀⠀⢀⣀⣄⣤⣴⣶⣾⣿⣿⡿⢏⢟⢿⢿⣿⣿⣿⣿⣿⣿⣿⣿⣿⣿⣿⣿⣿⣿⣿⣿⣿⣿⣿⣿⣿⣿⣿⣿⣿⣿⣿⣿⣿⡟⠁⠀⠀⣠⣾⣿⣿⣿⣿⣿⣿⣿⣿⣿⣿⣿⣿⣿⣿⣿⣿⣿⣿⣿⣿⣿⣿⣿⣿⣿⣿⣿⣿⣿⣿⣿⣿⣿⣿⣿⣿⣿⣿⣿⣿⣿⣿⣿⣿⣿⣿⣿⣿⣿⣿⣿⣷⣷⣴⣴⣤⣄⣀⢀⢀⠀⠀⠀⠀⠀⠀⠀⠀⠀⠀⠀⠀⢰⣿⣿⣿⣿⣿⣿⣿⣿⣿⣿⣿⣿⣿⣿⣿⣿⣿⡟⠀⠀⢄⢕⡵⡽⢕⢕⢕⣿⣿⣿⣿⣿⣿⣿⣿⣿⣿⣿⣿⡿⢏⢕⢕⢀⢕⢕⢕⢕⢕⢕⠀</a:t>
            </a:r>
            <a:br/>
            <a:r>
              <a:t>⢕⢕⠀⠀⠀⠀⠀⠀⠀⠀⠀⠁⢕⢕⢕⢕⢕⢕⢕⢕⢕⢕⢕⢕⢕⢕⢕⢕⢕⢕⢕⢕⢕⢕⢕⢕⢕⢕⢕⢕⢕⢕⢕⢕⢕⢕⢜⣿⣷⡔⠀⠀⠀⠀⠀⠀⠀⠀⠀⠀⠁⢜⣿⣿⣹⣿⣿⣿⣿⣿⣿⣿⣿⣿⢏⢕⢕⢕⢕⢕⢕⢕⢹⣿⣿⣿⣿⣿⣿⣿⣿⣿⣿⣿⣿⣿⣿⣿⣿⣿⣿⣿⣿⣿⣿⣿⣿⣿⣿⡿⠋⠀⠀⣠⣾⣿⣿⣿⣿⣿⣿⣿⣿⣿⣿⣿⣿⣿⣿⣿⣿⣿⣿⣿⣿⣿⣿⣿⣿⣿⣿⣿⣿⣿⣿⣿⣿⣿⣿⣿⣿⣿⣿⣿⣿⣿⣿⣿⣿⣿⣿⣿⣿⣿⣿⣿⣿⢝⢎⢕⢏⢝⢕⢜⢸⢏⢜⢿⢵⣶⣴⣴⣄⣄⣀⣀⢀⢀⢄⣿⣿⣿⣿⣿⣿⣿⣿⣿⣿⣿⣿⣿⣿⣿⣿⣿⣿⠕⠀⢄⣾⢟⢝⢕⢕⢕⢕⢿⣿⣿⣿⣿⣿⣿⣿⣿⣿⡿⢏⢕⢕⢕⠁⢅⢕⢕⢕⢕⢕⢕⠀</a:t>
            </a:r>
            <a:br/>
            <a:r>
              <a:t>⢕⢕⠀⠀⠀⠀⠀⠀⠀⠀⢄⢄⢄⢕⢕⢕⢕⢕⢕⢕⢕⢕⢕⢕⢕⢕⢕⢕⢕⢕⢕⢕⢕⢕⢕⢕⢕⢕⢕⢕⢕⢕⢕⢕⢕⢕⢕⢜⢿⣿⡔⠀⠀⠀⠀⠀⠀⠀⠀⠀⠀⠁⠜⢿⣧⢿⣿⣿⣿⣿⡟⢿⢿⢏⢕⢕⢕⢕⢕⢕⢕⢕⢕⢸⣿⣿⣿⣿⣿⣿⣿⣿⣿⣿⣿⣿⣿⣿⣿⣿⣿⣿⣿⣿⣿⣿⢿⠟⠙⢀⣠⣴⣾⣿⣿⣿⣿⣿⣿⣿⣿⣿⣿⣿⣿⣿⣿⣿⣿⣿⣿⣿⣿⣿⣿⣿⣿⣿⣿⣿⣿⣿⣿⣿⣿⣿⣿⣿⣿⣿⣿⣿⣿⣿⣿⣿⣿⣿⣿⣿⣿⣿⣿⣿⣿⣿⢏⢕⢕⢕⢕⢕⢕⢕⢕⢕⢕⢕⢜⢿⣿⣿⡿⣿⣿⣿⣿⣿⣿⣿⣿⣿⣿⣿⣿⣿⣿⣿⣿⣿⣿⣿⣿⣿⣿⣿⡏⠀⢔⣾⣿⢇⢕⢕⢕⢕⢕⢕⢜⢟⢿⢿⣿⣿⡿⢟⢏⢕⢕⢕⢕⠑⢕⢕⢕⢕⢕⢕⢕⢕⠀</a:t>
            </a:r>
            <a:br/>
            <a:r>
              <a:t>⢕⢕⠀⠀⠀⠀⠀⠀⠀⠀⢕⢕⢕⢕⢕⢕⢕⢕⢕⢕⢕⢕⢕⢕⢕⢕⢕⢕⢕⢕⢕⢕⢕⢕⢕⢕⢕⢕⢕⢕⢕⢕⢕⢕⢕⢕⢕⢕⢜⢿⣿⣕⢀⠀⠀⠀⠀⠀⠀⠀⠀⠀⠀⠑⢻⡞⣿⣿⣿⣿⡏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⢝⢻⣿⣿⣿⣿⣿⣿⣿⣿⣿⣿⣿⣿⣿⣿⣿⣿⣿⣿⣿⣿⣿⠕⢰⣿⢷⢏⢕⢕⢕⢕⢕⢕⢕⢕⢕⢕⢕⢕⢝⢕⢕⢕⢕⢕⢕⢕⢑⢕⢕⢕⢕⢕⢕⢕⢕⠀</a:t>
            </a:r>
            <a:br/>
            <a:r>
              <a:t>⢕⢕⢄⠀⠀⠀⢀⢄⢄⢕⢕⢕⢕⢕⢕⢕⢕⢕⢕⢕⢕⢕⢕⢕⢕⢕⢕⢕⢕⢕⢕⢕⢕⢕⢕⢕⢕⢕⢕⢕⢕⢕⢕⢕⢕⢕⢕⢕⢕⢜⢻⣿⣧⡄⠀⠀⠀⠀⠀⠀⠀⠀⠀⠀⠀⠝⢹⣿⣿⣿⡇⢕⢕⢕⢕⢕⢕⢕⢕⢕⢕⢕⢕⢕⢕⢹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⢸⣿⣿⣿⣿⣿⣿⣿⣿⣿⣿⣿⣿⣿⣿⣿⣿⣿⣿⣿⡏⣱⣿⡟⢕⢕⠑⠑⠑⠑⠑⠑⠑⠑⠁⠁⢁⢕⢕⢕⢕⢕⢕⢕⢕⠑⢕⢕⢕⢕⢕⢕⢕⢕⢕⠀</a:t>
            </a:r>
            <a:br/>
            <a:r>
              <a:t>⢕⢕⢕⢄⢕⢕⢕⢕⢕⢕⢕⢕⢕⢕⢕⢕⢕⢕⢕⢕⢕⢕⢕⢕⢕⢕⢕⢕⢕⢕⢕⢕⢕⢕⢕⢕⢕⢕⢕⢕⢕⢕⢕⢕⢕⢕⢕⢕⢕⢕⢕⢝⢿⣿⣧⢄⠀⠀⠀⠀⠀⠀⠀⢀⢀⠀⠑⢻⣿⣿⡇⢕⢕⢕⢕⢕⢕⢕⢕⢕⢕⢕⢕⢕⢕⢸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⢱⣿⣿⣿⣿⣿⣿⣿⣿⣿⣿⣿⣿⣿⣿⣿⣿⣿⣿⣿⣿⣿⣿⢇⠕⠄⠁⠀⠅⠀⠐⠅⠅⠀⠀⢅⢕⢕⢕⢕⢕⢕⢕⢕⠕⢄⢕⢕⢕⢕⢕⢕⢕⢕⢕⠀</a:t>
            </a:r>
            <a:br/>
            <a:r>
              <a:t>⢕⢕⢕⢕⢕⢕⢕⢕⢕⢕⢕⢕⢕⢕⢕⢕⢕⢕⢕⢕⢕⢕⢕⢕⢕⢕⢕⢕⢕⢕⢕⢕⢕⢕⢕⢕⢕⢕⢕⢕⢕⢕⢕⢕⢕⢕⢕⢕⢕⢕⢕⢕⢕⢝⣿⣷⣔⢀⠀⠀⠀⠀⠀⠀⢱⣦⡄⠀⠝⢿⡧⡇⢕⢕⢕⢕⢕⢕⢕⢕⢕⢕⢕⢕⢕⢱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⢸⣿⣿⣿⣿⣿⣿⣿⣿⣿⣿⣿⣿⣿⣿⣿⣿⣿⣿⣿⣿⣿⢇⢑⠄⠄⠀⠀⠀⠀⠀⠀⠀⠐⢕⢕⢕⢕⢕⢕⢕⢕⢕⢕⢄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⢻⣿⣷⣔⢀⠀⠀⠀⠀⠑⢹⣿⣇⣴⡅⢹⣽⡕⢕⢕⢕⢕⢕⢕⢕⢕⢕⢕⢕⢱⣾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⢕⣾⣿⣿⣿⣿⣿⣿⣿⣿⣿⣿⣿⣿⣿⣿⣿⣿⣿⣿⣿⣿⢇⠕⠀⠐⠐⠁⠀⠀⠀⠀⠀⢀⢔⢕⢕⢕⢕⢕⢕⢕⢕⢕⠑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⢻⣿⣷⣕⡄⠀⠀⠀⠑⢹⣿⣼⣿⣿⣿⣿⣇⢕⢕⢕⢕⢕⢕⢕⢕⢕⣸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⣕⣾⣿⣿⣿⣿⣿⣿⣿⣿⣿⣿⣿⣿⣿⣿⣿⣿⣿⣿⣿⣿⢟⠕⢀⢔⠀⢕⢔⠀⠀⠀⠀⠀⠁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⢝⢿⣿⣧⡔⢀⠀⠑⢻⣧⢿⣿⣿⣿⣿⣿⣷⣵⣕⣕⣕⣵⣾⣿⣿⣿⣿⣿⣿⣿⣿⣿⣿⣿⣿⣿⣿⣿⣿⣿⣿⣿⣿⣿⣿⣿⣿⣿⣿⣿⣿⣿⣿⣿⣿⣿⣿⣿⣿⣿⣿⣿⣿⣿⣿⣿⣿⣿⣿⣿⣿⣿⣿⣿⣿⣿⣿⣿⣿⣿⣿⣿⣿⣿⣿⣿⣿⣿⣿⣿⣿⣿⣿⣿⣿⣿⣿⣿⣿⣿⣿⣿⣿⣿⣷⣵⡕⢕⢕⢕⢕⢕⢕⢕⢕⢕⢕⢕⢕⢕⢕⢕⣱⣵⣿⣿⣿⣿⣿⣿⣿⣿⣿⣿⣿⣿⣿⣿⣿⣿⣿⣿⣿⣿⣿⢇⠑⢕⢕⢕⢕⢕⢕⢕⢄⢀⠀⠀⢔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⢝⢻⣿⣷⣵⡔⢕⢻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⣕⡕⢕⢕⢕⣕⣕⣕⣕⣵⣷⣿⣿⣿⣿⣿⣿⣿⣿⣿⣿⣿⣿⣿⣿⣿⣿⣿⣿⣿⣿⣿⣿⡿⢏⠅⢁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⢜⢝⢿⣿⣷⣵⣷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⢅⢕⢅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⢝⢿⣿⣧⢿⣿⣿⣿⣿⣿⣿⣿⣿⣿⣿⣿⣿⣿⣿⣿⣿⣿⣿⣿⣿⣿⣿⣿⣿⣿⣿⣿⣿⣿⣿⣿⣿⣿⣿⣿⣿⣿⣿⣿⢟⢻⣿⣿⣿⣿⣿⣿⣿⣿⣿⣿⣿⣿⣿⣿⣿⣿⣿⣿⣿⣿⣿⣿⣿⣿⣿⣿⣿⣿⣿⣿⣿⣿⣿⣿⣿⣿⣿⣿⣿⣿⣿⣿⣿⣿⣿⣿⣿⣿⣿⣿⣿⣿⣿⣿⣿⣿⣿⣿⣿⣿⣿⣿⣿⣿⣿⣿⣿⣿⣿⣿⣿⣿⣿⣿⣿⣿⣿⣿⣿⣿⣿⣿⣿⣿⣿⣿⣿⣿⢇⢔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⢿⣿⣞⣿⣿⣿⣿⣿⣿⣿⣿⣿⣿⣿⣿⣿⣿⣿⣿⣿⣿⣿⣿⣿⣿⣿⣿⣿⣿⣿⣿⣿⣿⣿⣿⣿⣿⣿⣿⣿⣿⣿⢕⢕⣿⣿⣿⣿⣿⣿⣿⣿⣿⣿⣿⣿⣿⣿⣿⣿⣿⣿⣿⣿⣿⣿⣿⣿⣿⣿⣿⣿⣿⣿⣿⣿⣿⣿⣿⣿⣿⣿⣿⣿⣿⣿⣿⣿⣿⣿⣿⣿⣿⣿⣿⣿⣿⣿⣿⣿⣿⣿⣿⣿⣿⣿⣿⣿⣿⣿⣿⣿⣿⣿⣿⣿⣿⣿⣿⣿⣿⣿⣿⣿⣿⣿⣿⣿⣿⣿⢟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⣿⣿⡽⣿⣿⣿⣿⣿⣿⣿⣿⣿⣿⣿⣿⣿⣿⣿⣿⣿⣿⣿⣿⣿⣿⣿⣿⣿⣿⣿⣿⣿⣿⣿⣿⣿⣿⣿⣿⣿⣿⡕⢕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⣿⣿⣹⣿⣿⣿⣿⣿⣿⣿⣿⣿⣿⣿⣿⣿⣿⣿⣿⣿⣿⣿⣿⣿⣿⣿⣿⣿⣿⣿⣿⣿⣿⣿⣿⣿⣿⣿⣿⣿⣷⣕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⢹⣿⣷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⢹⣿⣷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⢹⣿⣏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⣿⣿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⣿⣿⢕⢕⢜⢻⣿⣿⣿⣿⣿⣿⣿⣿⣿⣿⣿⣿⣿⣿⣿⣿⣿⣿⣿⣿⣿⣿⣿⣿⣿⣿⣿⣿⣿⣿⣿⡿⢿⢿⢿⢟⢟⢟⢻⢿⢿⢿⢿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⠀</a:t>
            </a:r>
            <a:br/>
            <a:r>
              <a:t>⢕⢕⠕⢕⢕⢕⢕⢕⢕⢕⢕⢕⢕⢕⢕⢕⢕⢕⢕⢕⢕⢕⢕⢕⢕⢕⢕⢕⢕⢕⢕⢕⢕⢕⢕⢕⢕⢕⢕⢕⢕⢕⢕⢕⢕⢕⢕⢕⢕⢕⢕⢕⢕⢕⢕⢕⢕⢕⢕⢕⢕⢕⢕⢕⢕⢕⢕⢕⢕⢕⢕⢕⢕⢕⢿⣿⡇⢕⢕⢕⢹⣿⣿⣿⣿⣿⣿⣿⣿⣿⣿⣿⣿⣿⣿⣿⣿⣿⣿⣿⣿⣿⣿⣿⣿⣿⡿⢿⢟⢝⢕⢕⢕⢕⢕⢕⢕⢕⢕⢕⢕⢕⢕⢕⢕⢕⢜⢝⢟⢻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⠀</a:t>
            </a:r>
            <a:br/>
            <a:r>
              <a:t>⢕⢕⠀⢕⢕⢕⢕⢕⢕⢕⢕⢕⢕⢕⢕⢕⢕⢕⢕⢕⢕⢕⢕⢕⢕⢕⢕⢕⢕⢕⢕⢕⢕⢕⢕⢕⢕⢕⢕⢕⢕⢕⢕⢕⢕⢕⢕⢕⢕⢕⢕⢕⢕⢕⢕⢕⢕⢕⢕⢕⢕⢕⢕⢕⢕⢕⢕⢕⢕⢕⢕⢕⢕⢕⢸⣿⡇⢕⢕⢕⢕⢜⢿⣿⣿⣿⣿⣿⣿⣿⣿⣿⣿⣿⣿⣿⣿⣿⣿⣿⣿⣿⣿⡟⢏⢕⢔⢕⢕⢕⢕⢕⢕⢕⢕⢕⢕⢕⢕⢕⢕⢕⢕⢕⢕⢕⢕⢕⢕⢕⢕⢕⢜⢝⢟⢿⢿⣿⣿⣿⣿⣿⣿⣿⣿⣿⣿⣿⣿⣿⣿⣿⣿⣿⣿⣿⣿⣿⣿⣿⣿⣿⣿⣿⣿⣿⣿⣿⣿⣿⣿⣿⣿⣿⣿⣿⣿⣿⣿⣿⣿⣿⣿⣿⣿⡿⠃⠑⢕⢕⢕⢕⢕⢕⢕⢕⢕⢕⢕⢕⢕⢕⢕⢕⢕⢕⢕⢕⢕⢕⢕⢕⢕⢕⢕⢕⢕⢕⢕⢕⢕⢕⢕⢕⢕⢕⢕⢕⢕⢕⢕⢕⢕⢕⢕⢕⢕⢕⢕⢕⠀</a:t>
            </a:r>
            <a:br/>
            <a:r>
              <a:t>⢕⢕⠀⠀⠀⠕⢕⢕⢕⢕⢕⢕⢕⢕⢕⢕⢕⢕⢕⢕⢕⢕⢕⢕⢕⢕⢕⢕⢕⢕⢕⢕⢕⢕⢕⢕⢕⢕⢕⢕⢕⢕⢕⢕⢕⢕⢕⢕⢕⢕⢕⢕⢕⢕⢕⢕⢕⢕⢕⢕⢕⢕⢕⢕⢕⢕⢕⢕⢕⢕⢕⢕⢕⢕⢜⣿⣷⢕⢕⢕⢕⢕⢕⢹⣿⣿⣿⣿⣿⣿⣿⣿⣿⣿⣿⣿⣿⣿⣿⣿⣿⣿⣿⡇⢕⢕⢕⢕⢕⢕⢕⢕⢕⢕⢕⢕⢕⢕⢕⢕⢕⢕⢕⢕⢕⢕⢕⢕⢕⢕⢕⢕⢕⢕⢕⢕⢕⢜⢝⢿⣿⣿⣿⣿⣿⣿⣿⣿⣿⣿⣿⣿⣿⣿⣿⣿⣿⣿⣿⣿⣿⣿⣿⣿⣿⣿⣿⣿⣿⣿⣿⣿⣿⣿⣿⣿⣿⣿⣿⣿⣿⣿⣿⡿⢏⢕⢕⢄⠀⠑⢕⢕⢕⢕⢕⢕⢕⢕⢕⢕⢕⢕⢕⢕⢕⢕⢕⢕⢕⢕⢕⢕⢕⢕⢕⢕⢕⢕⢕⢕⢕⢕⢕⢕⢕⢕⢕⢕⢕⢕⢕⢕⢕⢕⢕⢕⢕⢕⢕⢕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⢕⢕⢕⢻⣿⡇⢕⢕⢕⢕⢕⢕⢜⢻⣿⣿⣿⣿⣿⣿⣿⣿⣿⣿⣿⣿⣿⣿⣿⣿⣿⡇⢕⢕⢕⢕⢕⢕⢕⢕⢕⢕⢕⢕⢕⢕⢕⢕⢕⢕⢕⢕⢕⢕⢕⢕⢕⢕⢕⢕⢕⢕⢕⢕⢕⢕⢕⢕⢝⣿⣿⣿⣿⣿⣿⣿⣿⣿⣿⣿⣿⣿⣿⣿⣿⣿⣿⣿⣿⣿⣿⣿⣿⣿⣿⣿⣿⣿⣿⣿⣿⣿⣿⣿⣿⣿⣿⣿⣿⣿⢟⢕⢕⢕⢕⢕⢕⠀⠀⠑⢕⢕⢕⢕⢕⢕⢕⢕⢕⢕⢕⢕⢕⢕⢕⢕⢕⢕⢕⢕⢕⢕⢕⢕⢕⢕⢕⢕⢕⢕⢕⢕⢕⢕⢕⢕⢕⢕⢕⢕⢕⢕⢕⢕⢕⢕⢕⢕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⢕⢕⢕⢜⣿⣿⢕⢕⢕⢕⢕⢕⢕⢕⢝⢿⣿⣿⣿⣿⣿⣿⣿⣿⣿⣿⣿⣿⣿⣿⣿⡇⢕⢕⢕⢕⢕⢕⢕⢕⢕⢕⢕⢕⢕⢕⢕⢕⢕⢕⢕⢕⢕⢕⢕⢕⢕⢕⢕⢕⢕⢕⢕⢕⢕⢕⢕⢕⢕⢹⣿⣿⣿⣿⣿⣿⣿⣿⣿⣿⣿⣿⣿⣿⣿⣿⣿⣿⣿⣿⣿⣿⣿⣿⣿⣿⣿⣿⣿⣿⣿⣿⣿⣿⣿⣿⣿⣿⢟⢕⢕⢕⢕⢕⢕⢕⢕⢄⠀⠀⠁⢕⢕⢕⢕⢕⢕⢕⢕⢕⢕⢕⢕⢕⢕⢕⢕⢕⢕⢕⢕⢕⢕⢕⢕⢕⢕⢕⢕⢕⢕⢕⢕⢕⢕⢕⢕⢕⢕⢕⢕⢕⢕⢕⢕⢕⢕⢕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⢕⢕⢕⢕⢹⣿⡇⢕⢕⢕⢕⢕⢕⢕⢕⢕⢝⢿⣿⣿⣿⣿⣿⣿⣿⣿⣿⣿⣿⣿⣿⣧⢕⢕⢕⢕⢕⢕⢕⢕⢕⢕⢕⢕⢕⢕⢕⢕⢕⢕⢕⢕⢕⢕⢕⢕⢕⢕⢕⢕⢕⢕⢕⢕⢕⢕⢕⢕⢕⢕⢻⣿⣿⣿⣿⣿⣿⣿⣿⣿⣿⣿⣿⣿⣿⣿⣿⣿⣿⣿⣿⣿⣿⣿⣿⣿⣿⣿⣿⣿⣿⣿⣿⣿⣿⣿⢟⢕⢕⢕⢕⢕⢕⢕⢕⢕⢕⢕⠀⠀⠀⠀⠕⢕⢕⢕⢕⢕⢕⢕⢕⢕⢕⢕⢕⢕⢕⢕⢕⢕⢕⢕⢕⢕⢕⢕⢕⢕⢕⢕⢕⢕⢕⢕⢕⢕⢕⢕⢕⢕⢕⢕⢕⢕⢕⢕⢕⢱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⢕⢕⢕⢕⢜⣿⣿⢕⢕⢕⢕⢕⢕⢕⢕⢕⢕⢕⢝⢿⣿⣿⣿⣿⣿⣿⣿⣿⣿⣿⣿⣿⡕⢕⢕⢕⢕⢕⢕⢕⢕⢕⢕⢕⢕⢕⢕⢕⢕⢕⢕⢕⢕⢕⢕⢕⢕⢕⢕⢕⢕⢕⢕⢕⢕⢕⢕⢕⢕⢕⢜⣿⣿⣿⣿⣿⣿⣿⣿⣿⣿⣿⣿⣿⣿⣿⣿⣿⣿⣿⣿⣿⣿⣿⣿⣿⣿⣿⣿⣿⣿⣿⣿⡿⢏⢕⢕⢕⢕⢕⢕⢕⢕⢕⢕⢕⢕⢕⢄⠀⠀⠀⠀⠕⢕⢕⢕⢕⢕⢕⢕⢕⢕⢕⢕⢕⢕⢕⢕⢕⢕⢕⢕⢕⢕⢕⢕⢕⢕⢕⢕⢕⢕⢕⢕⢕⢕⢕⢕⢕⢕⢕⢕⢕⢕⢕⢕⢏⠀</a:t>
            </a:r>
            <a:br/>
            <a:r>
              <a:t>⢕⢕⠀⠀⠀⠀⢄⢕⢕⢕⢕⢕⢕⢕⢕⢕⢕⢕⢕⢕⢕⢕⢕⢕⢕⢕⢕⢕⢕⢕⢕⢕⢕⢕⢕⢕⢕⢕⢕⢕⢕⢕⢕⢕⢕⢕⢕⢕⢕⢕⢕⢕⢕⢕⢕⢕⢕⢕⢕⢕⢕⢕⢕⢕⢕⢕⢕⢕⢕⢕⢕⢕⢕⢕⢕⢕⢕⢹⣿⡇⢕⢕⢕⢕⢕⢕⢕⢕⢕⢕⢕⢕⢝⢿⣿⣿⣿⣿⣿⣿⣿⣿⣿⣿⣇⢕⢕⢕⢕⢕⢕⢕⢕⢕⢕⢕⢕⢕⢕⢕⢕⢕⢕⢕⢕⢕⢕⢕⢕⢕⢕⢕⢕⢕⢕⢕⢕⢕⢕⢕⢕⢕⢕⣿⣿⣿⣿⣿⣿⣿⣿⣿⣿⣿⣿⣿⣿⣿⣿⣿⣿⣿⣿⣿⣿⣿⣿⣿⣿⣿⣿⣿⣿⢿⢏⢕⢕⢕⢕⢕⢕⢕⢕⢕⢕⢕⢕⢕⢕⢕⠕⠀⠀⠀⠀⠀⢕⢕⢕⢕⢕⢕⢕⢕⢕⢕⢕⢕⢕⢕⢕⢕⢕⢕⢕⢕⢕⢕⢕⢕⢕⢕⢕⢕⢕⢕⢕⢕⢕⢕⢕⢕⢕⢕⢕⢕⢕⢕⡜⢕⠀</a:t>
            </a:r>
            <a:br/>
            <a:r>
              <a:t>⢕⢕⠀⠀⠐⢕⢕⢕⢕⢕⢕⢕⢕⢕⢕⢕⢕⢕⢕⢕⢕⢕⢕⢕⢕⢕⢕⢕⢕⢕⢕⢕⢕⢕⢕⢕⢕⢕⢕⢕⢕⢕⢕⢕⢕⢕⢕⢕⢕⢕⢕⢕⢕⢕⢕⢕⢕⢕⢕⢕⢕⢕⢕⢕⢕⢕⢕⢕⢕⢕⢕⢕⢕⢕⢕⢕⢕⢜⣿⣿⢕⢕⢕⢕⢕⢕⢕⢕⢕⢕⢕⢕⢕⢕⢝⢿⣿⣿⣿⣿⣿⣿⣿⣿⣿⣷⣵⣕⡕⢕⠕⢕⢕⢕⢕⢕⢕⢕⢕⢕⢕⢕⢕⢕⢕⢕⢕⢕⢕⢕⢕⢕⢕⢕⢕⢕⢕⢕⢕⢕⢕⢕⣱⣿⣿⣿⣿⣿⣿⣿⣿⣿⣿⣿⣿⣿⣿⣿⣿⣿⣿⣿⣿⣿⣿⣿⣿⣿⣿⣿⡿⢟⢕⢕⢕⢕⢕⢕⢕⢕⢕⢕⢕⢕⢕⢕⢕⢕⢕⠕⠀⠀⠀⠀⠀⠀⢕⢕⢕⢕⢕⢕⢕⢕⢕⢕⢕⢕⢕⢕⢕⢕⢕⢕⢕⢕⢕⢕⢕⢕⢕⢕⢕⢕⢕⢕⢕⢕⢕⢕⢕⢕⢕⢕⢕⢕⢕⡕⢕⢕⠀</a:t>
            </a:r>
            <a:br/>
            <a:r>
              <a:t>⢕⢕⢔⢄⢔⢕⢕⢕⢕⢕⢕⢕⢕⢕⢕⢕⢕⢕⢕⢕⢕⢕⢕⢕⢕⢕⢕⢕⢕⢕⢕⢕⢕⢕⢕⢕⢕⢕⢕⢕⢕⢕⢕⢕⢕⢕⢕⢕⢕⢕⢕⢕⢕⢕⢕⢕⢕⢕⢕⢕⢕⢕⢕⢕⢕⢕⢕⢕⢕⢕⢕⢕⢕⢕⢕⢕⢕⢕⢹⣿⡇⢕⢕⢕⢕⢕⢕⢕⢕⢕⢕⢕⢕⢕⢕⢕⢜⢻⢿⣿⣿⣿⣿⣿⣿⣿⣿⣿⣿⣿⣿⣷⣷⣷⣷⣵⣕⢕⢕⢕⢕⢕⢕⢕⢕⢕⢕⢕⢕⢕⢕⣕⣕⣕⣕⣱⣥⣥⣵⣵⣷⣾⣿⣿⣿⣿⣿⣿⣿⣿⣿⣿⣿⣿⣿⣿⣿⣿⣿⣿⣿⣿⣿⣿⣿⣿⣿⡿⢟⢝⢕⢕⢕⢕⢕⢕⢕⢕⢕⢕⢕⢕⢕⢕⢕⢕⢕⢕⠕⠀⠀⠀⠀⠀⠀⠀⢕⢕⢕⢕⢕⢕⢕⢕⢕⢕⢕⢕⢕⢕⢕⢕⢕⢕⢕⢕⢕⢕⢕⢕⢕⢕⢅⢕⢕⢕⢕⢕⢕⢕⢕⢕⢕⢕⢕⢕⡵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⢝⢿⣿⣿⣿⣿⣿⣿⣿⣿⣿⣿⣿⣿⣿⣿⣿⣿⡜⢕⢕⣳⣷⣧⣵⡵⢵⡷⢷⢗⢟⢿⣿⣿⣿⣿⣿⣿⣿⣿⣿⣿⣿⣿⣿⣿⣿⣿⣿⣿⣿⣿⣿⣿⣿⣿⣿⣿⣿⣿⣿⣿⣿⣿⣿⢿⢟⢝⢕⢕⢕⢕⢕⢕⢕⢕⢕⢕⢕⢕⢕⢕⢕⢕⢕⢕⢕⢕⢕⠀⠀⠀⠀⠀⠀⠀⢄⢕⢕⢕⢕⢕⢕⢕⢕⢕⢕⢕⢕⢕⢕⢕⢕⢕⢕⢕⢕⢕⢕⢕⢕⢕⢁⢕⢕⢕⢕⢕⢕⢕⢕⢕⢕⢕⢕⢕⢜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⣾⣿⢇⢕⢕⢕⢕⢕⢕⢕⢕⢕⢕⢕⢕⢕⢕⢕⢕⢕⢕⢕⢕⢜⢝⣿⣿⣿⣿⣿⣿⣿⣿⣿⣿⣿⣿⣿⣿⣿⣧⣵⣽⣿⣿⣿⣿⣿⡕⢕⣵⣿⣿⣿⣿⣿⣿⣿⣿⣿⣿⣿⣿⣿⣿⣿⣿⣿⣿⣿⣿⣿⣿⣿⣿⣿⣿⣿⣿⣿⣿⣿⣿⣿⢏⢕⢕⢕⢕⢕⢕⢕⢕⢕⢕⢕⢕⢕⢕⢕⢕⢕⢕⢕⢕⢕⢕⢕⢕⠀⠀⠀⠀⠀⠀⠀⠀⢕⢕⢕⢕⢕⢕⢕⢕⢕⢕⢕⢕⢕⢕⢕⢕⢕⢕⢕⢕⢕⢕⢕⢕⢕⢕⢔⢕⢕⢕⢕⢕⢕⢕⢕⢕⢕⢕⢕⡎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⠛⠛⠃⠑⠑⠑⠑⠑⠑⠑⠑⠑⠑⠑⠑⠑⠑⠑⠑⠑⠑⠑⠑⠑⠛⠛⠛⠛⠛⠛⠛⠛⠛⠛⠛⠛⠛⠛⠛⠛⠛⠓⠛⠛⠛⠛⠛⠛⠓⠓⠛⠛⠛⠛⠛⠛⠛⠛⠛⠛⠛⠛⠛⠛⠛⠛⠛⠛⠛⠛⠛⠛⠛⠛⠛⠛⠛⠛⠛⠛⠛⠛⠛⠛⠛⠓⠑⠑⠑⠑⠑⠑⠑⠑⠑⠑⠑⠑⠑⠑⠑⠑⠑⠑⠑⠑⠑⠑⠑⠀⠀⠀⠀⠀⠀⠀⠀⠑⠑⠑⠑⠑⠑⠑⠑⠑⠑⠑⠑⠑⠑⠑⠑⠑⠑⠑⠑⠑⠑⠑⠑⠑⠑⠑⠑⠑⠑⠑⠑⠑⠑⠑⠑⠑⠑⠑⠙⠑⠑⠑⠑⠑⠀</a:t>
            </a:r>
            <a:br/>
          </a:p>
        </p:txBody>
      </p:sp>
    </p:spTree>
  </p:cSld>
  <p:clrMapOvr>
    <a:masterClrMapping/>
  </p:clrMapOvr>
</p:sld>
</file>

<file path=ppt/slides/slide7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⢟⢝⢝⢝⢝⢝⢝⢝⢕⢕⢕⢕⢕⢕⢕⢕⢕⢕⢕⢕⢕⢝⣿⣿⣿⣿⢕⢕⢕⢕⢕⢕⢕⢕⢕⢕⢕⢕⢕⢕⢕⢕⢕⢕⢕⢕⢕⢕⢕⢕⢕⢕⢕⢕⢕⢕⢕⢕⢕⢕⢕⢕⢕⢕⢕⢸⣿⣿⣿⢇⢕⢕⢕⢕⢕⢕⢕⢕⢕⢕⢕⢕⢕⢕⢕⢕⢕⢕⢕⢕⢕⢕⢕⢕⢕⢕⢕⢕⢕⢕⢕⢕⢕⢕⢕⢕⢕⢕⢕⢕⢕⢕⢕⢕⢕⢕⢕⢕⢕⢕⢹⣿⣿⣿⣿⣿⣿⣿⢏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⣿⣿⢕⢕⢕⢕⢕⢕⢕⢕⢕⢕⢕⢕⢕⢕⢕⢕⢕⢕⢕⢕⢕⢕⢕⢕⢕⢕⢕⢕⢕⢕⢕⢕⢕⢕⢕⢕⢕⢕⢕⢱⣿⣿⣿⡕⢕⢕⢕⢕⢕⢕⢕⢕⢕⢕⢕⢕⢕⢕⢕⢕⢕⢕⢕⢕⢕⢕⢕⢕⢕⢕⢕⢕⢕⢕⢕⢕⢕⢕⢕⢕⢕⢕⢕⢕⢕⢕⢕⢕⢕⢕⢕⢕⢕⢕⢸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⣿⢕⢕⢕⢕⢕⢕⢕⢕⢕⢕⢕⢕⢕⢕⢕⢕⢕⢕⢕⢕⢕⢕⢕⢕⢕⢕⢕⢕⢕⢕⢕⢕⢕⢕⢕⢕⢕⢕⢕⣸⣿⣿⣿⣇⢕⢕⢕⢕⢕⢕⢕⢕⢕⢕⢕⢕⢕⢕⢕⢕⢕⢕⢕⢕⢕⢕⢕⢕⢕⢕⢕⢕⢕⢕⢕⢕⢕⢕⢕⢕⢕⢕⢕⢕⢕⢕⢕⢕⢕⢕⢕⢕⢕⢕⢸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⢹⣿⣿⢕⢕⢕⢕⢕⢕⢕⢕⢕⢕⢕⢕⢕⢕⢕⢕⢕⢕⢕⢕⢕⢕⢕⢕⢕⢕⢕⢕⢕⢕⢕⢕⢕⢕⢕⢕⢕⢕⢕⣿⣿⣿⣿⣿⡕⢕⢕⢕⢕⢕⢕⢕⢕⢕⢕⢕⢕⢕⢕⢕⢕⢕⢕⢕⢕⢕⢕⢕⢕⢕⢕⢕⢕⢕⢕⢕⢕⢕⢕⢕⢕⢕⢕⢕⢕⢕⢕⢕⢕⢕⢕⢕⢕⢕⢸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⢜⣿⣿⡇⢕⢕⢕⢕⢕⢕⢕⢕⢕⢕⢕⢕⢕⢕⢕⢕⢕⢕⢕⢕⢕⢕⢕⢕⢕⢕⢕⢕⢕⢕⢕⢕⢕⢕⢕⢕⢕⢕⣿⣿⣿⣿⣿⣷⡕⢕⢕⢕⢕⢕⢕⢕⢕⢕⢕⢕⢕⢕⢕⢕⢕⢕⢕⢕⢕⢕⢕⢕⢕⢕⢕⢕⢕⢕⢕⢕⢕⢕⢕⢕⢕⢕⢕⢕⢕⢕⢕⢕⢕⢕⢕⢕⢕⢸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⣿⡇⢕⢕⢕⢕⢕⢕⢕⢕⢕⢕⢕⢕⢕⢕⢕⢕⢕⢕⢕⢕⢕⢕⢕⢕⢕⢕⢕⢕⢕⢕⢕⢕⢕⢕⢕⢕⢕⢸⣿⣿⣿⣿⣿⣿⣿⡕⢕⢕⢕⢕⢕⢕⢕⢕⢕⢕⢕⢕⢕⢕⢕⢕⢕⢕⢕⢕⢕⢕⢕⢕⢕⢕⢕⢕⢕⢕⢕⢕⢕⢕⢕⢕⢕⢕⢕⢕⢕⢕⢕⢕⢕⢕⢕⢕⣿⣿⣿⣿⣿⣿⣿⣿⣿⣿⣿⣿⣿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⣿⡇⢕⢕⢕⢕⢕⢕⢕⢕⢕⢕⢕⢕⢕⢕⢕⢕⢕⢕⢕⢕⢕⢕⢕⢕⢕⢕⢕⢕⢕⢕⢕⢕⢕⢕⢕⢕⢕⢸⢿⣿⣿⣿⣿⣿⣿⣿⣇⢕⢕⢕⢕⢕⢕⢕⢕⢕⢕⢕⢕⢕⢕⢕⢕⢕⢕⢕⢕⢕⢕⢕⢕⢕⢕⢕⢕⢕⢕⢕⢕⢕⢕⢕⢕⢕⢕⢕⢕⢕⢕⢕⢕⢕⢕⢕⣿⣿⣿⣿⣿⣿⣿⣿⣿⣿⣿⣿⣿⣿⣿⣷⣾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⣿⢕⢕⢕⢕⢕⢕⢕⢕⢕⢕⢕⢕⢕⢕⢕⢕⢕⢕⢕⢕⢕⢕⢕⢕⢕⢕⢕⢕⢕⢕⢕⢕⢕⢕⢕⢕⢕⢕⣵⣿⣏⢝⢟⢿⣿⣿⣿⣿⣧⢕⢕⢕⢕⢕⢕⢕⢕⢕⢕⢕⢕⢕⢕⢕⢕⢕⢕⢕⢕⢕⢕⢕⢕⢕⢕⢕⢕⢕⢕⢕⢕⢕⢕⢕⢕⢕⢕⢕⢕⢕⢕⢕⢕⢕⢕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⢿⣿⡇⢕⢕⢕⢕⢕⢕⢕⢕⢕⢕⢕⢕⢕⢕⢕⢕⢕⢕⢕⢕⢕⢕⢕⢕⢕⢕⢕⢕⢕⢕⢕⢕⢕⢕⢕⢕⣸⣿⣿⣿⣷⣵⡕⢕⢝⢝⢻⢿⣧⡕⢕⢕⢕⢕⢕⢕⢕⢕⢕⢕⢕⢕⢕⢕⢕⢕⢕⢕⢕⢕⢕⢕⢕⢕⢕⢕⢕⢕⢕⢕⢕⢕⢕⢕⢕⢕⢕⢕⢕⢕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⢕⢕⢕⢕⢕⢕⢕⣿⣿⣿⣿⣿⣿⣿⣷⣵⡕⢕⢕⢜⢕⢕⢕⢕⢕⢕⢕⢕⢕⢕⢕⢕⢕⢕⢕⢕⢕⢕⢕⢕⢕⢕⢕⢕⢕⢕⢕⢕⢕⢕⢕⢕⢕⢕⢕⢕⢕⢕⢕⢕⢕⢕⢕⢕⢕⢿⣿⣿⣿⣿⣿⣿⣿⣿⣿⣿⣿⣿⣿⣿⣿⣿⣿⡿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⢕⢕⢕⢕⢕⢕⢕⣿⣿⣿⣿⣿⣿⣿⣿⣿⣿⣷⣕⢕⢕⢕⢕⢕⢕⢕⢕⢕⢕⢕⢕⢕⢕⢕⢕⢕⢕⢕⢕⢕⢕⢕⢕⢕⢕⢕⢕⢕⢕⢕⢕⢕⢕⢕⢕⢕⢕⢕⢕⢕⢕⢕⢕⢕⢕⢸⣿⣿⣿⣿⣿⣿⣿⣿⣿⣿⣿⣿⣿⢿⢟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⢕⢕⢕⢕⢕⢕⢕⣿⣿⣿⣿⣿⣿⣿⣿⣿⣿⣿⣿⣿⣷⣕⡕⢕⢕⢕⢕⢕⢕⢕⢕⢕⢕⢕⢕⢕⢕⢕⢕⢕⢕⢕⢕⢕⢕⢕⢕⢕⢕⢕⢕⢕⢕⢕⢕⢕⢕⢕⢕⢕⢕⢕⢕⢕⢕⢸⣿⣿⣿⣿⣿⣿⣿⢿⢟⢟⢏⢝⢕⢕⢕⢕⢕⢕⢕⢕⢕⣕⣱⣵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⣱⠀</a:t>
            </a:r>
            <a:br/>
            <a:r>
              <a:t>⢕⢕⢕⢕⢕⢕⢕⢕⢕⢕⢕⢕⢕⢕⢕⢕⢕⢕⢕⢕⢕⢕⢕⢕⣼⣿⢕⢕⢕⢕⢕⢕⢕⢕⢕⢕⢕⢕⢕⢕⢕⢕⢕⢕⢕⢕⢕⢕⢕⢕⢕⢕⢕⢕⢕⢕⢕⢕⢕⢕⢕⢕⢕⢸⣿⣿⣿⣿⣿⣿⣿⣿⣿⣿⣿⣿⣿⣿⣿⣷⣵⣕⢕⢕⢕⢕⢕⢕⢕⢕⢕⢕⢕⢕⢕⢕⢕⢕⢕⢕⢕⢕⢕⢕⢕⢕⢕⢕⢕⢕⢕⢕⢕⢕⢕⢕⢕⢕⢕⢕⢕⢕⢝⢝⢝⢝⢝⢕⢕⢕⢕⢕⢕⢕⢕⢕⢕⢕⢕⣕⣱⣷⣾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⣱⣿⣿⣿⠀</a:t>
            </a:r>
            <a:br/>
            <a:r>
              <a:t>⢕⢕⢕⢕⢕⢕⢕⢕⢕⢕⢕⢕⢕⢕⢕⢕⢕⢕⢕⢕⢕⢕⢕⢕⣿⡟⢕⢕⢕⢕⢕⢕⢕⢕⢕⢕⢕⢕⢕⢕⢕⢕⢕⢕⢕⢕⢕⢕⢕⢕⢕⢕⢕⢕⢕⢕⢕⢕⢕⢕⢕⢕⢕⢸⣿⣿⣿⣿⣿⣿⣿⣿⣿⣿⣿⣿⣿⣿⣿⣿⣿⣿⣿⣷⣕⢕⢕⢕⢕⢕⢕⢕⢕⢕⢕⢕⢕⢕⢕⢕⢕⢕⢕⢕⢕⢕⢕⢕⢕⢕⢕⢕⢕⢕⢕⢕⢕⢕⢕⢕⢕⢕⢕⢕⢕⢕⢕⢕⢕⢕⢕⢕⢕⢕⢕⣕⣵⣷⣾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⢝⢏⢿⢿⠀</a:t>
            </a:r>
            <a:br/>
            <a:r>
              <a:t>⢕⢕⢕⢕⢕⢕⢕⢕⢕⢕⢕⢕⢕⢕⢕⢕⢕⢕⢕⢕⢕⢕⢕⢱⣿⡇⢕⢕⢕⢕⢕⢕⢕⢕⢕⢕⢕⢕⢕⢕⢕⢕⢕⢕⢕⢕⢕⢕⢕⢕⢕⢕⢕⢕⢕⢕⢕⢕⢕⢕⢕⢕⢕⢜⣿⣿⣿⣿⣿⣿⣿⣿⣿⣿⣿⣿⣿⣿⣿⣿⣿⣿⣿⣿⣿⣷⣕⢕⢕⢕⢕⢕⢕⢕⢕⢕⢕⢕⢕⢕⢕⢕⢕⢕⢕⢕⢕⢕⢕⢕⢕⢕⢕⢕⢕⢕⢕⢕⢕⢕⢕⢕⣾⣷⣧⣵⣵⣵⣵⣵⣵⣵⣷⣾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⢕⢕⢕⢕⢕⢕⢕⢕⢕⢕⢕⢕⢕⢕⢕⢕⢕⢕⢕⢕⢕⢕⢕⢕⢕⢕⢕⢕⢕⢕⢱⡕⢕⢕⢕⢕⢕⢕⢕⢹⣿⣿⣿⣿⣿⣿⣿⣿⣟⣟⢏⢝⢝⢝⢝⢟⢟⢻⢿⢿⣿⣿⣷⣕⢕⢕⢕⢕⢕⢕⢕⢕⢕⢕⢕⢕⢕⢕⢕⢕⢕⢕⢕⢕⢕⢕⢕⢕⢕⢕⢕⢕⢕⢕⢕⢕⢕⢻⣿⣿⣿⣿⣿⣿⣿⣿⣿⣿⣿⣿⣿⣿⣿⣿⡿⢿⢿⢟⣟⣝⣝⣹⣽⡽⣯⣿⣿⣿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⢕⢕⢕⢕⢕⢕⢕⢕⢕⢕⢕⢕⢕⢕⢕⢕⢕⢕⢕⢕⢕⢕⢕⢕⢕⢕⢕⢕⢕⢕⢸⣷⡕⢕⢕⢕⢕⢕⢕⢕⢿⣿⣿⣿⣿⣿⣿⣿⣿⣿⣿⣿⣿⣿⣿⣷⣷⣷⣵⣕⣕⡝⢝⢟⢷⢕⢕⢕⢕⢕⢕⢕⢕⢕⢕⢕⢕⢕⢕⢕⢕⢕⢕⢕⢕⢕⢕⢕⢕⢕⢕⢕⢕⢕⢕⢕⢕⢸⣿⣿⣿⣿⣿⣿⣿⣿⣿⣿⣿⣿⣿⣿⣿⣷⣷⣷⣞⣟⣹⣽⣿⣷⣾⣷⣿⣿⣿⣿⣿⣷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⡟⢕⢕⢕⢕⢕⢕⢕⢕⢕⢕⢕⢕⢕⢕⢕⢕⢕⢕⢕⢕⢕⢕⢕⢕⢕⢕⢕⢕⢕⠑⠜⢟⢿⡕⢕⢕⢕⢕⢕⢕⢸⣿⣿⣿⣿⣿⣿⣿⣿⣿⣿⣿⣿⣿⣿⣿⣿⣿⣿⣿⣿⣿⣿⣿⣷⣵⣝⣧⡕⢕⢕⢕⢕⢕⢕⢕⢕⢕⢕⢕⢕⢕⢕⢕⢕⢕⢕⢕⢕⢕⢕⢕⢕⢕⢕⢕⢕⢸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⢱⣿⢇⢕⢕⢕⢕⢕⢕⡕⢕⢕⢕⢕⢕⢕⢕⢕⢕⢕⢕⢕⢕⢕⢕⢕⢕⢕⢕⢕⢕⢕⠀⠀⠀⠁⠑⠕⠕⢕⢕⢕⢕⢕⢹⣿⣿⣿⣿⣿⣿⣿⣿⣿⣿⣿⣿⣿⣿⣿⣿⣿⣿⣿⣿⣿⣿⣿⣿⣿⣿⣿⣷⣵⡕⢕⢕⢕⢕⢕⢕⢕⢕⢕⢕⢕⢕⢕⢕⢕⢕⢕⢕⢕⢕⢕⢕⢕⢕⢕⢕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⣾⡿⢕⢕⢕⢕⣕⣵⣿⣷⢕⢕⢕⢕⢕⢕⢕⢕⢕⢕⢕⢕⢕⢕⢕⢕⢕⢕⢕⢕⢕⢕⠀⠀⠀⠀⠀⠀⠀⠁⢕⢕⢕⢕⢕⢻⣿⣿⣿⣿⣿⣿⣿⣿⣿⣿⣿⣿⣿⣿⣿⣿⣿⣿⣿⣿⣿⣿⣿⣿⣿⣿⣿⣿⣿⣷⣕⢕⢕⢕⢕⢕⢕⢕⢕⢕⢕⢕⢕⢕⢕⢕⢕⢕⢕⢕⢕⢕⢕⢕⢕⣿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⢱⣿⢇⢕⣕⣵⣾⣿⢿⣿⣿⢕⢕⢕⢕⢕⢕⢕⢕⢕⢕⢕⢕⢕⢕⢕⢕⢕⢕⢕⢕⢕⢕⠀⠀⠀⠀⠀⠀⠀⠀⠀⠕⢕⢕⢕⢜⢻⣿⣿⣿⣿⣿⣿⣿⣿⣿⣿⣿⣿⣿⣿⣿⣿⣿⣿⣿⣿⣿⣿⣿⣿⣿⣿⣿⣿⣿⣿⣧⢕⢕⢕⢕⢕⢕⢕⢕⢕⢕⢕⢕⢕⢕⢕⢕⢕⢕⢕⢕⢕⢕⢕⢻⣿⣿⣿⣿⣿⣿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⣿⣿⣿⢟⢏⢕⢕⣿⡿⢕⢕⢕⢕⢕⢕⢕⢕⢕⢕⢕⢕⢕⢕⢕⢕⢕⢕⢕⢕⢕⢕⢀⠀⠀⠀⠀⠀⠀⠀⠀⠀⠑⢕⢕⢕⠁⠑⠙⠟⢻⢿⣿⣿⣿⣿⣿⣿⣿⣿⣿⣿⣿⣿⣿⣿⣿⣿⣿⣿⣿⣿⣿⣿⣿⣿⣿⣿⣷⡕⢕⢕⢕⢕⢕⢕⢕⢕⢕⢕⢕⢕⢕⢕⢕⢕⢕⢕⢕⢕⢕⢸⣿⣿⣿⣿⣿⣿⣿⣿⣿⣿⣿⣿⣿⣿⣿⣿⣿⣿⣿⣿⣿⣿⣿⣿⣿⣿⣿⣿⣿⣿⣿⣿⣿⣿⣿⣿⣿⣿⢿⢟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⢝⢟⢝⢕⢕⢕⢕⢕⣿⡇⢕⢕⢕⢕⢕⢕⢕⢕⢕⢕⢕⢕⢕⢕⢕⢕⢕⢕⢕⢕⢕⢕⢕⣵⣔⢄⢀⠀⠀⠀⠀⠀⠀⠀⠑⢕⢔⠀⠀⠀⠀⠁⠘⠝⢻⢿⣿⣿⣿⣿⣿⣿⣿⣿⣿⣿⣿⣿⣿⣿⣿⣿⣿⣿⣿⣿⣿⣿⣿⣿⣧⢕⢕⢕⢕⢕⢕⢕⢕⢕⢕⢕⢕⢕⢕⢕⢕⢕⢕⢕⢕⢸⣿⣿⣿⣿⣿⣿⣿⣿⣿⣿⣿⣿⣿⣿⣿⣿⣿⣿⣿⣿⣿⣿⣿⣿⣿⣿⣿⣿⣿⣿⣿⣿⣿⡿⢿⢟⢝⢕⢕⠕⠕⠑⠁⠑⠕⢕⢕⢕⢕⢕⠑⠑⠑⠑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⢱⣿⡇⢕⢕⢕⢕⢕⢕⢕⢕⢕⢕⢕⢕⢕⢕⢕⢕⢕⢕⢕⢕⢕⢕⢕⣿⣿⣿⣷⣵⣔⡄⢀⠀⠀⠀⠀⠀⠑⢔⠀⠀⠀⠀⠀⠀⠀⠁⠘⠝⢟⢿⣿⣿⣿⣿⣿⣿⣿⣿⣿⣿⣿⣿⣿⣿⣿⣿⣿⣿⣿⣿⣿⣧⡕⢕⢕⢕⢕⢕⢕⢕⢕⢕⢕⢕⢕⢕⢕⢕⢕⢕⢕⢸⣿⣿⣿⣿⣿⣿⣿⣿⣿⣿⣿⣿⣿⣿⣿⣿⣿⣿⣿⣿⣿⣿⣿⣿⣿⣿⣿⣿⡿⢿⢟⢝⢕⢕⠕⠕⠑⠁⠀⠀⠀⠀⠀⠀⠀⠁⠑⢕⢕⢕⢔⠀⢀⢀⢔⢕⢕⢕⢕⢕⢅⠁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⣸⣿⢕⢕⢕⢕⢕⢕⢕⢕⢕⢕⢕⢕⢕⢕⢕⢕⢕⢕⢕⢕⢕⢕⢕⢕⣿⣿⣿⣿⣿⣿⣿⣷⣧⣴⣄⢄⢀⠀⠁⠀⠀⠀⠀⠀⠀⠀⠀⠀⠀⠀⠀⠁⠘⠝⢟⢿⣿⣿⣿⣿⣿⣿⣿⣿⣿⣿⣿⣿⣿⣿⣿⣿⣿⣿⣕⢕⢕⢕⢕⢕⢕⢕⢕⢕⢕⢕⢕⢕⢕⢕⢕⢕⢕⢻⣿⣿⣿⣿⣿⣿⣿⣿⣿⣿⣿⣿⣿⣿⣿⣿⣿⣿⣿⣿⣿⣿⡿⢿⢟⢝⢕⢕⠕⠕⠑⠁⠀⠀⠀⠀⠀⠀⠀⠀⠀⠀⠀⠀⠀⠀⢀⢕⢕⢕⢕⢕⢕⢕⣕⣵⣕⢕⢕⢕⢀⢀⠑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⣿⡟⢕⢕⢕⢕⢕⢕⢕⢕⢕⢕⢕⢕⢕⢕⢕⢕⢕⠕⠑⠁⠑⢕⢕⢕⣿⣿⣿⣿⣿⣿⣿⣿⣿⣿⣿⣿⣷⣵⣔⡄⢀⠀⠀⠀⠀⠀⠀⠀⠀⠀⠀⠀⠀⠀⠀⠀⠁⠑⠙⠝⢟⢿⢿⣿⣿⣿⣿⣿⣿⣿⣿⣿⣿⣿⣿⣇⢕⢕⢕⠁⠁⠁⠑⢕⢕⢕⢕⢕⠑⠑⠑⠑⠕⢜⣿⣿⣿⣿⣿⣿⣿⣿⣿⣿⣿⣿⣿⣿⣿⣿⡿⢿⢟⢏⢝⢕⢕⠕⠑⠑⠁⠀⠀⠀⠀⠀⠀⠀⠀⠀⠀⠀⠀⠀⠀⢀⢄⢄⢔⢕⢕⢕⣕⣵⣕⡕⢸⣿⣿⣿⣿⣿⣧⣕⡕⢕⢔⢔⢄⢄⢑⢕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⣸⣿⢇⢕⠕⢕⢕⠑⠀⠕⢕⢕⢕⢕⢕⢕⢕⢕⢕⢔⠀⠀⠀⠀⠕⢕⢕⣿⣿⣿⣿⣿⣿⣿⣿⣿⣿⣿⣿⣿⣿⣿⣿⣿⣧⣵⣔⡄⢀⢀⠀⠀⠀⠀⠀⠀⠀⠀⠀⠀⠀⠀⠀⠀⠀⠁⠁⠘⠝⢿⣿⣿⣿⣿⣿⣿⣿⣿⣿⣧⡕⢕⢔⠀⠀⠀⠀⢕⢕⢕⢕⢔⠀⠀⠀⠀⢕⢹⣿⣿⣿⣿⣿⣿⣿⣿⣿⣿⣿⣿⣿⢏⢕⠕⠕⠑⠑⠁⠀⠀⠀⠀⠀⠀⠀⠀⠀⠀⠀⠀⠀⠀⠀⢀⢄⢔⢔⢕⢕⢕⣕⣵⣷⣾⣿⣿⣿⣿⣿⣿⣿⣿⣿⣿⣿⣿⣿⣿⣷⣧⣕⡕⢕⢕⢕⢕⢔⢀⢁⠑⠑⠑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⣱⣿⢏⢕⠁⠀⠀⠀⠀⠀⠀⢕⢕⢕⢕⢕⢕⢕⢕⢕⢕⠀⠀⠀⠀⠀⠑⢕⣿⣿⣿⣿⣿⣿⣿⣿⣿⣿⣿⣿⣿⣿⣿⣿⣿⣿⣿⣿⣿⣷⣷⣧⣔⣄⢄⢀⠀⠀⠀⠀⠀⠀⠀⠀⠀⠀⠀⠀⠀⠀⠜⢿⣿⣿⣿⣿⣿⣿⣿⣿⣿⣷⡕⢕⢄⠀⠀⠀⢕⢕⢕⢕⢕⢕⠀⠀⠀⠕⢜⣿⣿⣿⣿⣿⣿⣿⣿⣿⣿⣿⣿⣿⢕⠀⠀⠀⠀⠀⠀⠀⠀⠀⠀⠀⠀⠀⠀⠀⢀⢄⢄⢔⢕⢕⢕⣕⣵⣵⣷⣿⣿⣿⣿⣿⣿⣿⣿⣿⣿⣿⣿⣿⣿⣿⣿⣿⣿⣿⣿⣿⣿⣿⣿⣿⣷⣵⣕⡕⢕⢕⢕⢔⢔⢄⢀⢁⢁⠑⠕⠕⠕⢕⢕⢕⢕⢕⢕⢕⢕⢕⢕⢕⢕⢕⢕⢕⢕⢕⢕⢕⢕⢕⢕⢕⢕⢕⢕⢕⢕⢕⢕⢕⢕⠀</a:t>
            </a:r>
            <a:br/>
            <a:r>
              <a:t>⢕⢕⢕⢕⢕⢕⢕⢕⢕⢕⢕⢕⢕⢕⢕⢕⢕⢕⢕⢕⢕⢕⢕⢕⢕⢕⣵⣿⢏⠕⠀⠀⠀⠀⠀⠀⠀⠀⠀⠑⢕⢕⢕⢕⢕⢕⢕⢕⠀⠀⠀⠀⠀⠀⢕⣿⣿⣿⣿⣿⣿⣿⣿⣿⣿⣿⣿⣿⣿⣿⣿⣿⣿⣿⣿⣿⣿⣿⣿⣿⣿⣿⣷⣧⣴⡔⢄⠀⠀⠀⠀⠀⠀⠀⠀⠀⠀⠀⢸⣿⣿⣿⣿⣿⣿⣿⣿⣿⣿⣷⡕⢕⠀⠀⠀⠀⢕⣷⡕⢕⢕⢔⠀⠀⠀⢕⣿⣿⣿⣿⣿⣿⣿⣿⣿⣿⣿⣿⣿⢕⠀⠀⠀⠀⠀⠀⠀⠀⠀⠀⠀⢄⢔⢔⢕⢕⣕⣵⣵⣷⣿⣿⣿⣿⣿⣿⣿⣿⣿⣿⣿⣿⣿⣿⣿⣿⣿⣿⣿⣿⣿⣿⣿⣿⣿⣿⣿⣿⣿⣿⣿⣿⣿⣿⣿⣷⣷⣵⣕⣕⡕⢕⢕⢕⢕⢕⢔⢔⢄⠁⠁⠑⠑⠕⢕⢕⢕⠕⠕⠕⠕⠕⠕⠑⠑⠁⠁⠀⠁⠑⠕⢕⢕⢕⢕⢕⢕⢕⢕⢕⠀</a:t>
            </a:r>
            <a:br/>
            <a:r>
              <a:t>⢕⢕⢕⢕⢕⢕⢕⢕⢕⢕⢕⢕⢕⢕⢕⢕⢕⢕⢕⢕⢕⢕⢕⢕⣵⣾⡿⢏⠑⠀⠀⠀⠀⠀⠀⠀⠀⠀⢀⢄⢅⢕⢕⢕⢕⢕⢕⢕⢕⠀⠀⠀⠀⠀⢕⢻⣿⣿⣿⣿⣿⣿⣿⣿⣿⣿⣿⣿⣿⣿⣿⣿⣿⣿⣿⣿⣿⢿⢿⢟⢟⠟⠝⠝⠑⠑⠁⠁⠀⠀⠀⠀⠀⠀⠀⠀⠀⠀⢕⣿⣿⣿⣿⣿⣿⣿⣿⣿⣿⣿⣇⢕⠀⠀⠀⠀⢕⢻⣷⡕⢕⢕⢀⠀⠀⢕⢸⣿⣿⣿⣿⣿⣿⣿⣿⣿⣿⣿⣿⢕⠀⠀⠀⠀⠀⠀⠀⠀⠀⠀⠀⠁⠕⢕⢕⢝⢟⢟⢟⢿⢿⢿⣿⣿⣿⣿⣿⣿⣿⣿⣿⣿⣿⣿⣿⣿⣿⣿⣿⣿⣿⣿⣿⣿⣿⣿⣿⣿⣿⣿⣿⣿⣿⣿⣿⣿⣿⣿⣿⣿⣿⣿⣷⣧⣵⣕⣕⢕⢕⢄⠀⠀⠀⠀⢕⢕⢕⢕⢔⢔⢔⢔⢔⢔⢔⢔⢔⢔⢔⢔⢕⢕⢕⢕⢕⢕⢕⢕⢕⢕⠀</a:t>
            </a:r>
            <a:br/>
            <a:r>
              <a:t>⢕⢕⢕⢕⢕⢕⢕⢕⢕⢕⢕⢕⢕⢕⢕⢕⢕⢕⢕⢕⢕⢕⣵⣿⡿⢏⠑⠀⠀⠀⠀⠀⠀⢀⢀⢄⣔⣰⣵⣾⣧⢕⢕⢕⢕⢕⢕⠕⠑⠀⠀⠀⠀⠀⠕⢸⣿⣿⣿⣿⣿⣿⣿⣿⣿⣿⢿⢿⢿⢟⠟⠏⠝⠙⠑⠑⠁⠁⠁⠀⠀⠀⠀⠀⠀⠀⠀⠀⠀⠀⠀⠀⠀⠀⠀⠀⠀⢀⢕⣿⣿⣿⣿⣿⣿⣿⣿⣿⣿⣿⣿⢕⢀⠀⠀⠀⢕⣼⣿⣷⢕⢕⢕⠀⠀⢕⣼⣿⣿⣿⣿⣿⣿⣿⣿⣿⣿⣿⣿⡕⠀⠀⠀⠀⠀⠀⠀⠀⠀⠀⠀⠀⠀⠀⠀⠀⠁⠁⠑⠑⠑⠕⠕⠕⢕⢝⢝⢝⢟⢟⢟⢻⢿⢿⢿⢿⣿⣿⣿⣿⣿⣿⣿⣿⣿⣿⣿⣿⣿⣿⣿⣿⣿⣿⣿⣿⣿⣿⣿⣿⣿⣿⣿⣿⣿⣿⣿⡿⢕⢕⠀⠀⠀⢕⢕⢕⢕⢕⢕⢕⢕⢕⢕⢕⢕⢕⢕⢕⢕⢕⢕⢕⢕⢕⣕⣕⢕⢕⢕⢷⠀</a:t>
            </a:r>
            <a:br/>
            <a:r>
              <a:t>⢕⢕⢕⢕⢕⢕⢕⢕⢕⢕⢕⢕⢕⢕⢕⢕⢕⢕⢕⢕⢕⢼⣿⣕⣕⣔⣔⣔⣔⣔⣔⣵⣵⣷⣿⣿⢿⢟⢟⢻⣿⣧⢕⢕⢕⢕⠑⠀⠀⠀⠀⠀⠀⠀⠀⢕⢿⣿⣿⡿⢟⠝⠑⠁⠁⠁⠁⠀⠀⠀⠀⠀⠀⠀⠀⠀⠀⠀⠀⠀⠀⠀⠀⠀⠀⠀⠀⠀⠀⠀⠀⠀⢀⢄⢄⣔⣱⣵⣾⣿⣿⣿⣿⣿⣿⣿⣿⣿⣿⣿⣿⡇⢕⠀⠀⠀⢕⣿⣿⣿⡇⢕⢕⠀⢀⢕⣿⣿⣿⣿⣿⣿⣿⣿⣿⣿⣿⣿⣿⣿⣕⢔⢄⢀⢀⠀⠀⠀⠀⠀⠀⠀⠀⠀⠀⠀⠀⠀⠀⠀⠀⠀⠀⠀⠀⠀⠁⠁⠁⠁⠑⠑⠑⠕⠕⠕⢕⢕⢕⢜⢝⢝⢝⢝⢝⢟⢟⢟⢟⣿⣿⣿⣿⣿⣿⣿⣿⣿⣿⣿⣿⣿⣿⣿⣿⣿⣿⢇⢕⢕⠀⠀⢔⢕⢕⢕⡇⢕⢕⢕⢕⣕⣕⣵⣵⣵⣷⣷⣷⣷⣷⣿⣿⣿⡿⢝⢕⢕⢕⢜⠀</a:t>
            </a:r>
            <a:br/>
            <a:r>
              <a:t>⢕⢕⢕⢕⢕⢕⢕⢕⢕⢕⢕⢕⢕⢕⢕⢕⢕⢕⢕⢕⢕⢜⢟⢿⢿⢿⢿⢿⢿⢿⢿⢟⢏⢝⢕⢕⢕⢕⢕⢕⢹⣿⣇⢕⠀⠑⢕⠀⠀⠀⠀⠀⠀⠀⠀⠁⢜⣿⣿⣇⢀⠀⠀⠀⠀⠀⠀⠀⠀⠀⠀⠀⠀⠀⠀⠀⠀⠀⠀⠀⠀⠀⠀⠀⠀⠀⢀⢄⢄⣔⣱⣵⣷⣾⣿⣿⣿⣿⣿⣿⣿⣿⣿⣿⣿⣿⣿⣿⣿⣿⣿⡇⢕⠀⠀⢄⢕⣿⣿⣿⣿⢕⠑⢄⢕⢱⣿⣿⣿⣿⣿⣿⣿⣿⣿⣿⣿⣿⣿⣿⣿⣿⣷⣷⣵⣕⣔⢔⢄⢄⢀⢀⠀⠀⠀⠀⠀⠀⠀⠀⠀⠀⠀⠀⠀⠀⠀⠀⠀⠀⠀⠀⠀⠀⠀⠀⠀⠀⠀⠀⠀⠁⠁⠁⠁⠁⠑⠑⠑⢸⣿⣿⣿⣿⣿⣿⣿⣿⣿⣿⣿⣿⣿⣿⣿⣿⣿⢕⢕⠀⠀⢀⢕⢕⢕⢏⢕⣕⣕⣵⣾⣿⣿⣿⣿⣿⣿⣿⣿⣿⣿⣿⡿⢏⢕⢕⢕⢕⢕⢕⠀</a:t>
            </a:r>
            <a:br/>
            <a:r>
              <a:t>⢕⢕⢕⢕⢕⢕⢕⢕⢕⢕⢕⢕⢕⢕⢕⢕⢕⢕⢕⢕⢕⢕⢕⢕⢕⢕⢕⢕⢕⢕⢕⢕⢕⢕⢕⢕⢕⢕⢕⢕⢕⢹⣿⣇⢔⠀⠀⠀⠀⠀⠀⠀⠀⠀⠀⠀⠑⢹⣿⣿⣇⢀⠀⠀⠀⠀⠀⠀⠀⠀⠀⠀⠀⠀⠀⠀⠀⠀⠀⠀⢀⢄⢄⣔⣱⣵⣷⣿⣿⣿⣿⣿⣿⣿⣿⣿⣿⣿⣿⣿⣿⣿⣿⣿⣿⣿⣿⣿⣿⣿⣿⢇⢕⠀⢀⢕⣸⣿⣿⣿⣿⣇⢕⢕⣱⣿⣿⣿⣿⣿⣿⣿⣿⣿⣿⣿⣿⣿⣿⣿⣿⣿⣿⣿⣿⣿⣿⣿⣷⣷⣧⣵⣕⡕⢔⢔⢄⢀⢀⠀⠀⠀⠀⠀⠀⠀⠀⠀⠀⠀⠀⠀⠀⠀⠀⠀⠀⠀⠀⠀⠀⠀⠀⠀⠀⠀⠀⠀⢀⢕⣿⣿⣿⣿⣿⣿⣿⣿⣿⣿⣿⣿⣿⣿⣿⣿⢇⢕⠁⠀⠀⢕⢕⢕⢿⢜⣷⣿⣿⣿⣿⣿⣿⣿⣿⣿⣿⣿⣿⣿⡿⢏⢕⢕⢕⢕⢕⢕⢕⢕⠀</a:t>
            </a:r>
            <a:br/>
            <a:r>
              <a:t>⢕⢕⠁⠀⠀⠀⠑⠑⠑⠑⢕⢕⢕⢕⢕⢕⢕⢕⢕⢕⢕⢕⢕⢕⢕⢕⢕⢕⢕⢕⢕⢕⢕⢕⢕⢕⢕⢕⢕⢕⢕⢕⢝⣿⣧⡕⢀⠀⠀⠀⠀⠀⠀⠀⠀⠀⠀⠕⢻⣿⣿⣧⡄⠀⠀⠀⠀⠀⠀⠀⠀⠀⠀⢀⢀⢄⢄⢔⢱⣵⣷⣾⣿⣿⣿⣿⣿⣿⣿⣿⣿⣿⣿⣿⣿⣿⣿⣿⣿⣿⣿⣿⣿⣿⣿⣿⣿⣿⣿⣿⡏⢕⠀⠀⢕⣱⣿⣿⣿⣿⣿⣿⣷⣿⣿⣿⣿⣿⣿⣿⣿⣿⣿⣿⣿⣿⣿⣿⣿⣿⣿⣿⣿⣿⣿⣿⣿⣿⣿⣿⣿⣿⣿⣿⣿⣷⣷⣵⣕⣕⢕⢔⢔⢄⢄⢀⢀⠀⠀⠀⠀⠀⠀⠀⠀⠀⠀⠀⠀⠀⠀⠀⠀⠀⠀⠀⠀⠀⢕⢱⣿⣿⣿⣿⣿⣿⣿⣿⣿⣿⣿⣿⣿⣿⣿⡟⢕⢕⢀⢀⢕⢕⢕⡵⢕⣼⣿⣿⣿⣿⣿⣿⣿⣿⣿⣿⣿⣿⡿⢏⢕⢕⢕⢕⢕⢕⢕⢕⢕⢕⠀</a:t>
            </a:r>
            <a:br/>
            <a:r>
              <a:t>⢕⢕⠀⠀⠀⠀⠀⠀⠀⠀⠀⠁⢕⢕⢕⢕⢕⢕⢕⢕⢕⢕⢕⢕⢕⢕⢕⢕⢕⢕⢕⢕⢕⢕⢕⢕⢕⢕⢕⢕⢕⢕⢕⢜⢿⣷⡕⢀⠀⠀⠀⠀⠀⠀⠀⠀⠀⠀⢕⢿⣿⣿⣷⡔⢀⢀⢀⢄⢄⣔⣰⣵⣵⣷⣾⢝⢫⢸⡿⡿⣿⣿⣿⣿⣿⣿⣿⣿⣿⣿⣿⣿⣿⣿⣿⣿⣿⣿⣿⣿⣿⣿⣿⣿⣿⣿⣿⣿⣿⢏⢕⠁⢄⢕⣱⣿⣿⣿⣿⣿⣿⣿⣿⣿⣿⣿⣿⣿⣿⣿⣿⣿⣿⣿⣿⣿⣿⣿⣿⣿⣿⣿⣿⣿⣿⣿⣿⣿⣿⣿⣿⣿⣿⣿⣿⣿⣿⣿⣿⣿⣿⣷⣷⣧⡕⣕⡕⢕⢕⢔⢔⢔⢄⢄⢀⢀⢀⠀⠀⠀⠀⠀⠀⠀⠀⠀⠀⢔⢕⣿⣿⣿⣿⣿⣿⣿⣿⣿⣿⣿⣿⣿⣿⣿⣿⢇⢕⢅⢕⢕⢕⢕⢕⢕⢕⣿⣿⣿⣿⣿⣿⣿⣿⣿⣿⣿⡿⢏⢕⢕⢕⢕⢕⢕⢕⢕⢕⢕⢕⢕⠀</a:t>
            </a:r>
            <a:br/>
            <a:r>
              <a:t>⢕⢕⠀⠀⠀⠀⠀⠀⠀⠀⠀⠀⢄⢕⢕⢕⢕⢕⢕⢕⢕⢕⢕⢕⢕⢕⢕⢕⢕⢕⢕⢕⢕⢕⢕⢕⢕⢕⢕⢕⢕⢕⢕⢕⢜⢻⣷⡕⢄⠀⠀⠀⠀⠀⠀⠀⠀⠀⠀⠕⢻⣿⣿⣿⣷⣷⣾⣿⣿⣿⣿⣿⢟⢝⢕⢕⢕⢕⢕⢕⢕⢹⣿⣿⣿⣿⣿⣿⣿⣿⣿⣿⣿⣿⣿⣿⣿⣿⣿⣿⣿⣿⣿⣿⣿⣿⡿⢟⢕⢕⢄⢔⣱⣵⣿⣿⣿⣿⣿⣿⣿⣿⣿⣿⣿⣿⣿⣿⣿⣿⣿⣿⣿⣿⣿⣿⣿⣿⣿⣿⣿⣿⣿⣿⣿⣿⣿⣿⣿⣿⣿⣿⣿⣿⣿⣿⣿⣿⣿⣿⣿⣿⣿⣿⣿⣿⡟⢕⢕⢕⢕⢱⢕⢕⢕⢕⢕⢕⢕⢔⢔⢄⢄⢄⢄⢀⢔⢕⣾⣿⣿⣿⣿⣿⣿⣿⣿⣿⣿⣿⣿⣿⣿⣿⡟⢕⢕⢕⢕⢕⢕⢱⢕⢕⢕⢹⢿⣿⣿⣿⣿⣿⣿⣿⢿⢏⢕⢕⢕⢕⢕⠕⢕⢕⢕⢕⢕⢕⢕⢕⠀</a:t>
            </a:r>
            <a:br/>
            <a:r>
              <a:t>⢕⢕⠀⠀⠀⠀⠀⠀⠀⠀⠀⢕⢕⢕⢕⢕⢕⢕⢕⢕⢕⢕⢕⢕⢕⢕⢕⢕⢕⢕⢕⢕⢕⢕⢕⢕⢕⢕⢕⢕⢕⢕⢕⢕⢕⢕⢻⣿⡕⢄⠀⠀⠀⠀⠀⠀⠀⠀⠀⠀⠑⢹⣿⣿⣿⣿⣿⣿⣿⡿⢿⢏⢕⢕⢕⢕⢕⢕⢕⢕⢕⢜⣿⣿⣿⣿⣿⣿⣿⣿⣿⣿⣿⣿⣿⣿⣿⣿⣿⣿⣿⣿⣿⣿⣿⢝⢕⢕⢕⣕⣵⣾⣿⣿⣿⣿⣿⣿⣿⣿⣿⣿⣿⣿⣿⣿⣿⣿⣿⣿⣿⣿⣿⣿⣿⣿⣿⣿⣿⣿⣿⣿⣿⣿⣿⣿⣿⣿⣿⣿⣿⣿⣿⣿⣿⣿⣿⣿⣿⣿⣿⣿⣿⡿⡏⢕⢕⢕⢕⢕⢕⢕⢕⢕⢕⢕⢝⢻⣿⣷⣧⣕⣕⣕⣕⣕⣕⣼⣿⣿⣿⣿⣿⣿⣿⣿⣿⣿⣿⣿⣿⣿⣿⣿⢇⢕⢕⢕⣕⡷⢜⢕⢕⢕⢕⢕⢜⢟⢿⢿⡿⢟⢟⢕⢕⢕⢕⢕⢕⢕⢕⢄⢕⢕⢕⢕⢕⢕⢕⢕⠀</a:t>
            </a:r>
            <a:br/>
            <a:r>
              <a:t>⢕⢕⢔⠀⠀⠀⠀⠀⠀⢀⢀⢕⢕⢕⢕⢕⢕⢕⢕⢕⢕⢕⢕⢕⢕⢕⢕⢕⢕⢕⢕⢕⢕⢕⢕⢕⢕⢕⢕⢕⢕⢕⢕⢕⢕⢕⢕⢻⣿⣇⢔⠀⠀⠀⠀⠀⠀⠀⠀⠀⠀⠁⢝⢿⣿⣿⣿⣿⡇⢕⢕⢕⢕⢕⢕⢕⢕⢕⢕⢕⢕⢕⢜⣿⣿⣿⣿⣿⣿⣿⣿⣿⣿⣿⣿⣿⣿⣿⣿⣿⣿⣿⣿⣿⣿⣷⣷⣾⣿⣿⣿⣿⣿⣿⣿⣿⣿⣿⣿⣿⣿⣿⣿⣿⣿⣿⣿⣿⣿⣿⣿⣿⣿⣿⣿⣿⣿⣿⣿⣿⣿⣿⣿⣿⣿⣿⣿⣿⣿⣿⣿⣿⣿⣿⣿⣿⣿⣿⣿⣿⣿⣿⡿⢇⢕⢕⢕⢕⢕⢕⢕⢕⢕⢕⢕⢕⢕⢕⢟⢟⢟⢟⢻⣿⣿⣿⣿⣿⣿⣿⣿⣿⣿⣿⣿⣿⣿⣿⣿⣿⣿⣿⣿⣿⢕⢕⢕⣱⢏⢕⢕⢕⢕⢕⢕⢕⢕⢕⢕⢕⢕⢕⢕⢕⢕⢕⢕⢕⢕⢕⢕⢕⢕⢕⢕⢕⢕⢕⢕⢕⠀</a:t>
            </a:r>
            <a:br/>
            <a:r>
              <a:t>⢕⢕⢕⠀⢄⢄⢄⢄⢕⢕⢕⢕⢕⢕⢕⢕⢕⢕⢕⢕⢕⢕⢕⢕⢕⢕⢕⢕⢕⢕⢕⢕⢕⢕⢕⢕⢕⢕⢕⢕⢕⢕⢕⢕⢕⢕⢕⢕⢝⣿⣧⡕⢀⠀⠀⠀⠀⠀⠀⠀⠀⠀⠀⠕⢝⣿⣿⣿⡇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⢻⣿⣿⣿⣿⣿⣿⣿⣿⣿⣿⣿⣿⣿⣿⣿⣿⣿⣿⣿⣿⡇⢕⡵⢏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⢜⢻⣿⣧⡔⢀⠀⠀⠀⠀⠀⠀⢀⢄⢀⠑⢜⢿⣿⡇⢕⢕⢕⢕⢕⢕⢕⢕⢕⢕⢕⢕⢕⢕⢸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⣿⣿⣿⣿⣿⣿⣿⣿⣿⣿⣿⣿⣿⣿⣿⣿⣿⣿⣿⣿⣧⡞⢕⢕⢕⢕⠕⠕⢕⠕⠕⠕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⢿⣿⣕⢔⠀⠀⠀⠀⠀⠀⢕⣧⣔⢄⢕⢝⢿⡇⢕⢕⢕⢕⢕⢕⢕⢕⢕⢕⢕⢕⢕⢸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⢱⣿⣿⣿⣿⣿⣿⣿⣿⣿⣿⣿⣿⣿⣿⣿⣿⣿⣿⣿⣿⡿⢕⢕⢕⠕⢁⠀⠀⠄⠀⠀⠀⢄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⢿⣷⣕⢄⢀⠀⠀⠀⠁⢜⣿⣷⣵⡕⢕⢏⡕⢕⢕⢕⢕⢕⢕⢕⢕⢕⢕⢕⢕⣾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⣷⣿⣿⣿⣿⣿⣿⣿⣿⣿⣿⣿⣿⣿⣿⣿⣿⣿⣿⣿⡿⢕⢕⢕⠑⠀⠀⠀⠀⠀⠀⠀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⢝⢿⣷⣧⡔⢀⠀⠀⠁⢜⣿⣿⣿⣿⣿⣷⣧⢕⢕⢕⢕⢕⢕⢕⢕⣕⣱⣿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⢱⣾⣿⣿⣿⣿⣿⣿⣿⣿⣿⣿⣿⣿⣿⣿⣿⣿⣿⣿⣿⡿⢕⢕⢕⢕⢕⢔⢀⠀⠀⠀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⢝⢻⣿⣧⣕⢄⠀⠁⢸⣿⣿⣿⣿⣿⣿⣿⣷⣵⣕⣕⣱⣵⣷⣾⣿⣿⣿⣿⣿⣿⣿⣿⣿⣿⣿⣿⣿⣿⣿⣿⣿⣿⣿⣿⣿⣿⣿⣿⣿⣿⣿⣿⣿⣿⣿⣿⣿⣿⣿⣿⣿⣿⣿⣿⣿⣿⣿⣿⣿⣿⣿⣿⣿⣿⣿⣿⣿⣿⣿⣿⣿⣿⣿⣿⣿⣿⣿⣿⣿⣿⣿⣿⣿⣿⣿⣿⣿⣿⣿⣿⣿⣿⣿⣿⣧⣕⢕⢕⢕⢕⢕⢕⢕⢕⢕⢕⢕⢕⢕⢕⢕⢕⣵⣵⣿⣿⣿⣿⣿⣿⣿⣿⣿⣿⣿⣿⣿⣿⣿⣿⣿⣿⣿⣿⡟⢕⢕⢕⢁⢕⢕⢕⢕⢕⢕⢄⠀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⢟⢿⣷⣧⡔⢅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⡕⢕⢕⢕⢕⢕⢕⢕⣱⣕⣷⣷⣿⣿⣿⣿⣿⣿⣿⣿⣿⣿⣿⣿⣿⣿⣿⣿⣿⣿⣿⣿⣿⣿⡟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⢻⢿⣷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⢻⣿⣿⣿⣿⣿⣿⣿⣿⣿⣿⣿⣿⣿⣿⣿⣿⣿⣿⣿⣿⣿⣿⣿⣿⣿⣿⣿⣿⣿⣿⣿⣿⣿⣿⣿⣿⣿⣿⣿⣿⣿⣿⢏⢝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⣿⣿⢕⢕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⢿⣿⣿⣿⣿⣿⣿⣿⣿⣿⣿⣿⣿⣿⣿⣿⣿⣿⣿⣿⣿⣿⣿⣿⣿⣿⣿⣿⣿⣿⣿⣿⣿⣿⣿⣿⣿⣿⣿⣿⣿⡇⢕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⣕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⣿⣏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⣿⣿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⠀</a:t>
            </a:r>
            <a:br/>
            <a:r>
              <a:t>⢕⢕⠀⢕⢕⢕⢕⢕⢕⢕⢕⢕⢕⢕⢕⢕⢕⢕⢕⢕⢕⢕⢕⢕⢕⢕⢕⢕⢕⢕⢕⢕⢕⢕⢕⢕⢕⢕⢕⢕⢕⢕⢕⢕⢕⢕⢕⢕⢕⢕⢕⢕⢕⢕⢕⢕⢕⢕⢕⢕⢕⢕⢕⢕⢕⢕⢕⢕⢕⢕⢕⢕⣿⣿⢕⢕⢕⢻⣿⣿⣿⣿⣿⣿⣿⣿⣿⣿⣿⣿⣿⣿⣿⣿⣿⣿⣿⣿⣿⣿⣿⣿⣿⣿⣿⣿⣿⣿⢿⢟⢟⢟⢟⢟⢟⢟⢟⢟⢟⢟⢟⢿⢿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⠀</a:t>
            </a:r>
            <a:br/>
            <a:r>
              <a:t>⢕⢕⠀⠀⠀⢕⢕⢕⢕⢕⢕⢕⢕⢕⢕⢕⢕⢕⢕⢕⢕⢕⢕⢕⢕⢕⢕⢕⢕⢕⢕⢕⢕⢕⢕⢕⢕⢕⢕⢕⢕⢕⢕⢕⢕⢕⢕⢕⢕⢕⢕⢕⢕⢕⢕⢕⢕⢕⢕⢕⢕⢕⢕⢕⢕⢕⢕⢕⢕⢕⢕⢕⢹⣿⡕⢕⢕⢕⢜⢿⣿⣿⣿⣿⣿⣿⣿⣿⣿⣿⣿⣿⣿⣿⣿⣿⣿⣿⣿⣿⣿⣿⣿⡿⢟⢟⢝⢕⢕⢕⢕⢕⢕⢕⢕⢕⢕⢕⢕⢕⢕⢕⢕⢕⢕⢝⢝⢟⢻⢿⣿⣿⣿⣿⣿⣿⣿⣿⣿⣿⣿⣿⣿⣿⣿⣿⣿⣿⣿⣿⣿⣿⣿⣿⣿⣿⣿⣿⣿⣿⣿⣿⣿⣿⣿⣿⣿⣿⣿⣿⣿⣿⣿⣿⣿⣿⣿⣿⣿⣿⣿⣿⣿⣿⢿⢝⢕⢕⢕⢕⢕⢕⢕⢕⢕⢕⢕⢕⢕⢕⢕⢕⢕⢕⢕⢕⢕⢕⢕⢕⢕⢕⢕⢕⢕⢕⢕⢕⢕⢕⢕⢕⢕⢕⢕⢕⢕⢕⢕⢕⢕⢕⢕⢕⢕⢕⢕⢕⢕⢕⠀</a:t>
            </a:r>
            <a:br/>
            <a:r>
              <a:t>⢕⢕⠀⠀⠀⠀⠁⢕⢕⢕⢕⢕⢕⢕⢕⢕⢕⢕⢕⢕⢕⢕⢕⢕⢕⢕⢕⢕⢕⢕⢕⢕⢕⢕⢕⢕⢕⢕⢕⢕⢕⢕⢕⢕⢕⢕⢕⢕⢕⢕⢕⢕⢕⢕⢕⢕⢕⢕⢕⢕⢕⢕⢕⢕⢕⢕⢕⢕⢕⢕⢕⢕⢸⣿⡇⢕⢕⢕⢕⢜⢻⣿⣿⣿⣿⣿⣿⣿⣿⣿⣿⣿⣿⣿⣿⣿⣿⣿⣿⣿⣿⡟⢕⢕⢕⢕⢕⢕⢕⢕⢕⢕⢕⢕⢕⢕⢕⢕⢕⢕⢕⢕⢕⢕⢕⢕⢕⢕⢕⢕⢕⢝⢝⢟⢿⣿⣿⣿⣿⣿⣿⣿⣿⣿⣿⣿⣿⣿⣿⣿⣿⣿⣿⣿⣿⣿⣿⣿⣿⣿⣿⣿⣿⣿⣿⣿⣿⣿⣿⣿⣿⣿⣿⣿⣿⣿⣿⣿⣿⣿⣿⣿⡿⢏⢕⢕⠕⢕⢕⢕⢕⢕⢕⢕⢕⢕⢕⢕⢕⢕⢕⢕⢕⢕⢕⢕⢕⢕⢕⢕⢕⢕⢕⢕⢕⢕⢕⢕⢕⢕⢕⢕⢕⢕⢕⢕⢕⢕⢕⢕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⢜⣿⣷⢕⢕⢕⢕⢕⢕⢝⢿⣿⣿⣿⣿⣿⣿⣿⣿⣿⣿⣿⣿⣿⣿⣿⣿⣿⣿⡇⢕⢕⢕⢕⢕⢕⢕⢕⢕⢕⢕⢕⢕⢕⢕⢕⢕⢕⢕⢕⢕⢕⢕⢕⢕⢕⢕⢕⢕⢕⢕⢕⢕⢕⢝⢻⣿⣿⣿⣿⣿⣿⣿⣿⣿⣿⣿⣿⣿⣿⣿⣿⣿⣿⣿⣿⣿⣿⣿⣿⣿⣿⣿⣿⣿⣿⣿⣿⣿⣿⣿⣿⣿⣿⣿⣿⣿⣿⣿⢟⢕⢕⢕⢕⢄⠁⠕⢕⢕⢕⢕⢕⢕⢕⢕⢕⢕⢕⢕⢕⢕⢕⢕⢕⢕⢕⢕⢕⢕⢕⢕⢕⢕⢕⢕⢕⢕⢕⢕⢕⢕⢕⢕⢕⢕⢕⢕⢕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⢹⣿⡇⢕⢕⢕⢕⢕⢕⢕⢹⣿⣿⣿⣿⣿⣿⣿⣿⣿⣿⣿⣿⣿⣿⣿⣿⣿⡇⢕⢕⢕⢕⢕⢕⢕⢕⢕⢕⢕⢕⢕⢕⢕⢕⢕⢕⢕⢕⢕⢕⢕⢕⢕⢕⢕⢕⢕⢕⢕⢕⢕⢕⢕⢕⢜⣿⣿⣿⣿⣿⣿⣿⣿⣿⣿⣿⣿⣿⣿⣿⣿⣿⣿⣿⣿⣿⣿⣿⣿⣿⣿⣿⣿⣿⣿⣿⣿⣿⣿⣿⣿⣿⣿⣿⣿⡟⢕⢕⢕⢕⢕⢕⢕⠀⠀⠁⢕⢕⢕⢕⢕⢕⢕⢕⢕⢕⢕⢕⢕⢕⢕⢕⢕⢕⢕⢕⢕⢕⢕⢕⢕⢕⢕⢕⢕⢕⢕⢕⢕⢕⢕⢕⢕⢕⢕⢕⢕⢕⢕⢕⢕⢕⢕⢕⢕⢕⠀</a:t>
            </a:r>
            <a:br/>
            <a:r>
              <a:t>⢕⢕⠀⠀⠀⠀⠀⠀⠑⢕⢕⢕⢕⢕⢕⢕⢕⢕⢕⢕⢕⢕⢕⢕⢕⢕⢕⢕⢕⢕⢕⢕⢕⢕⢕⢕⢕⢕⢕⢕⢕⢕⢕⢕⢕⢕⢕⢕⢕⢕⢕⢕⢕⢕⢕⢕⢕⢕⢕⢕⢕⢕⢕⢕⢕⢕⢕⢕⢕⢕⢕⢕⢕⢜⣿⣿⢕⢕⢕⢕⢕⢕⢕⢕⢜⢿⣿⣿⣿⣿⣿⣿⣿⣿⣿⣿⣿⣿⣿⣿⣿⡇⢕⢕⢕⢕⢕⢕⢕⢕⢕⢕⢕⢕⢕⢕⢕⢕⢕⢕⢕⢕⢕⢕⢕⢕⢕⢕⢕⢕⢕⢕⢕⢕⢕⢕⢕⢕⢕⢹⣿⣿⣿⣿⣿⣿⣿⣿⣿⣿⣿⣿⣿⣿⣿⣿⣿⣿⣿⣿⣿⣿⣿⣿⣿⣿⣿⣿⣿⣿⣿⣿⣿⣿⣿⣿⣿⡟⢏⢕⢕⢕⢕⢕⢕⢕⢕⢄⠀⠀⠀⠕⢕⢕⢕⢕⢕⢕⢕⢕⢕⢕⢕⢕⢕⢕⢕⢕⢕⢕⢕⢕⢕⢕⢕⢕⢕⢕⢕⢕⢕⢕⢕⢕⢕⢕⢕⢕⢕⢕⢕⢕⢕⢕⢕⢕⢕⢕⢕⢕⠀</a:t>
            </a:r>
            <a:br/>
            <a:r>
              <a:t>⢕⢕⠀⠀⠀⠀⠀⠀⠀⢕⢕⢕⢕⢕⢕⢕⢕⢕⢕⢕⢕⢕⢕⢕⢕⢕⢕⢕⢕⢕⢕⢕⢕⢕⢕⢕⢕⢕⢕⢕⢕⢕⢕⢕⢕⢕⢕⢕⢕⢕⢕⢕⢕⢕⢕⢕⢕⢕⢕⢕⢕⢕⢕⢕⢕⢕⢕⢕⢕⢕⢕⢕⢕⢕⢹⣿⡇⢕⢕⢕⢕⢕⢕⢕⢕⢕⢜⢻⣿⣿⣿⣿⣿⣿⣿⣿⣿⣿⣿⣿⣿⣷⢕⢕⢕⢕⢕⢕⢕⢕⢕⢕⢕⢕⢕⢕⢕⢕⢕⢕⢕⢕⢕⢕⢕⢕⢕⢕⢕⢕⢕⢕⢕⢕⢕⢕⢕⢕⢕⢕⢻⣿⣿⣿⣿⣿⣿⣿⣿⣿⣿⣿⣿⣿⣿⣿⣿⣿⣿⣿⣿⣿⣿⣿⣿⣿⣿⣿⣿⣿⣿⣿⣿⣿⣿⢟⢕⢕⢕⢕⢕⢕⢕⢕⢕⢕⢕⢕⠀⠀⠀⠀⠑⢕⢕⢕⢕⢕⢕⢕⢕⢕⢕⢕⢕⢕⢕⢕⢕⢕⢕⢕⢕⢕⢕⢕⢕⢕⢕⢕⢕⢕⢕⢕⢕⢕⢕⢕⢕⢕⢕⢕⢕⢕⢕⢕⢕⢕⢕⢕⠀</a:t>
            </a:r>
            <a:br/>
            <a:r>
              <a:t>⢕⢕⠀⠀⠀⠀⠀⢄⢔⢕⢕⢕⢕⢕⢕⢕⢕⢕⢕⢕⢕⢕⢕⢕⢕⢕⢕⢕⢕⢕⢕⢕⢕⢕⢕⢕⢕⢕⢕⢕⢕⢕⢕⢕⢕⢕⢕⢕⢕⢕⢕⢕⢕⢕⢕⢕⢕⢕⢕⢕⢕⢕⢕⢕⢕⢕⢕⢕⢕⢕⢕⢕⢕⢕⢕⣿⣿⢕⢕⢕⢕⢕⢕⢕⢕⢕⢕⢕⢜⢿⣿⣿⣿⣿⣿⣿⣿⣿⣿⣿⣿⣿⡕⢕⢕⢕⢕⢕⢕⢕⢕⢕⢕⢕⢕⢕⢕⢕⢕⢕⢕⢕⢕⢕⢕⢕⢕⢕⢕⢕⢕⢕⢕⢕⢕⢕⢕⢕⢕⢕⢜⣿⣿⣿⣿⣿⣿⣿⣿⣿⣿⣿⣿⣿⣿⣿⣿⣿⣿⣿⣿⣿⣿⣿⣿⣿⣿⣿⣿⣿⣿⣿⣿⢟⢕⢕⢕⢕⢕⢕⢕⢕⢕⢕⢕⢕⢕⢕⢄⠀⠀⠀⠀⠑⢕⢕⢕⢕⢕⢕⢕⢕⢕⢕⢕⢕⢕⢕⢕⢕⢕⢕⢕⢕⢕⢕⢕⢕⢕⢕⢕⢕⢕⢕⢕⢕⢕⢕⢕⢕⢕⢕⢕⢕⢕⢕⢕⢕⢕⢕⠀</a:t>
            </a:r>
            <a:br/>
            <a:r>
              <a:t>⢕⢕⠀⠀⠀⠀⢄⢕⢕⢕⢕⢕⢕⢕⢕⢕⢕⢕⢕⢕⢕⢕⢕⢕⢕⢕⢕⢕⢕⢕⢕⢕⢕⢕⢕⢕⢕⢕⢕⢕⢕⢕⢕⢕⢕⢕⢕⢕⢕⢕⢕⢕⢕⢕⢕⢕⢕⢕⢕⢕⢕⢕⢕⢕⢕⢕⢕⢕⢕⢕⢕⢕⢕⢕⢕⢸⣿⡇⢕⢕⢕⢕⢕⢕⢕⢕⢕⢕⢕⢕⢝⢿⣿⣿⣿⣿⣿⣿⣿⣿⣿⣿⣇⢕⢕⢕⢕⢕⢕⢕⢕⢕⢕⢕⢕⢕⢕⢕⢕⢕⢕⢕⢕⢕⢕⢕⢕⢕⢕⢕⢕⢕⢕⢕⢕⢕⢕⢕⢕⢕⢕⣿⣿⣿⣿⣿⣿⣿⣿⣿⣿⣿⣿⣿⣿⣿⣿⣿⣿⣿⣿⣿⣿⣿⣿⣿⣿⣿⣿⣿⡿⢟⢕⢕⢕⢕⢕⢕⢕⢕⢕⢕⢕⢕⢕⢕⢕⢕⠕⠀⠀⠀⠀⠀⢕⢕⢕⢕⢕⢕⢕⢕⢕⢕⢕⢕⢕⢕⢕⢕⢕⢕⢕⢕⢕⢕⢕⢕⢕⢕⢕⢕⢕⢕⢕⢕⢕⢕⢕⢕⢕⢕⢕⢕⢕⢕⢕⢕⢕⢕⠀</a:t>
            </a:r>
            <a:br/>
            <a:r>
              <a:t>⢕⢕⠀⠀⠀⢀⢕⢕⢕⢕⢕⢕⢕⢕⢕⢕⢕⢕⢕⢕⢕⢕⢕⢕⢕⢕⢕⢕⢕⢕⢕⢕⢕⢕⢕⢕⢕⢕⢕⢕⢕⢕⢕⢕⢕⢕⢕⢕⢕⢕⢕⢕⢕⢕⢕⢕⢕⢕⢕⢕⢕⢕⢕⢕⢕⢕⢕⢕⢕⢕⢕⢕⢕⢕⢕⢕⣿⣿⢕⢕⢕⢕⢕⢕⢕⢕⢕⢕⢕⢕⢕⢕⢜⢟⢿⣿⣿⣿⣿⣿⣿⣿⣿⣧⣕⡕⢕⢕⢕⢕⢕⢕⢕⢕⢕⢕⢕⢕⢕⢕⢕⢕⢕⢕⢕⢕⢕⢕⢕⢕⢕⢕⢕⢕⢕⢕⢕⢕⢕⢕⢱⣿⣿⣿⣿⣿⣿⣿⣿⣿⣿⣿⣿⣿⣿⣿⣿⣿⣿⣿⣿⣿⣿⣿⣿⣿⣿⡿⢟⢝⢕⢕⢕⢕⢕⢕⢕⢕⢕⢕⢕⢕⢕⢕⢕⢕⢕⠑⠀⠀⠀⠀⠀⠀⢕⢕⢕⢕⢕⢕⢕⢕⢕⢕⢕⢕⢕⢕⢕⢕⢕⢕⢕⢕⢕⢕⢕⢕⢕⢕⢕⢕⢕⢕⢕⢕⢕⢕⢕⢕⢕⢕⢕⢕⢕⢕⢕⢕⢕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⢕⢕⢕⢕⢸⣿⡇⢕⢕⢕⢕⢕⢕⢕⢕⢕⢕⢕⢕⢕⢕⢕⢕⢝⢿⣿⣿⣿⣿⣿⣿⣿⣿⣿⣿⣷⣷⣧⣵⣵⣕⣕⢕⢕⢕⢕⢕⢕⢕⢕⢕⢕⢕⢕⢕⢕⢕⢕⢕⢕⢕⢕⢕⢕⣕⣕⣵⣷⣿⣿⣿⣿⣿⣿⣿⣿⣿⣿⣿⣿⣿⣿⣿⣿⣿⣿⣿⣿⣿⣿⣿⣿⣿⢟⢏⢕⢕⢕⢕⢕⢕⢕⢕⢕⢕⢕⢕⢕⢕⢕⢕⢕⢕⢕⠑⠀⠀⠀⠀⠀⠀⠀⢕⢕⢕⢕⢕⢕⢕⢕⢕⢕⢕⢕⢕⢕⢕⢕⢕⢕⢕⢕⢕⢕⢕⢕⢕⢕⠁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⢝⢻⣿⣿⣿⣿⣿⣿⣿⣿⣿⣿⣿⣿⣿⣿⣿⣷⣵⡕⢕⣱⣵⣵⣕⣕⣕⣕⣕⣕⣕⣵⣷⣾⣿⣿⣿⣿⣿⣿⣿⣿⣿⣿⣿⣿⣿⣿⣿⣿⣿⣿⣿⣿⣿⣿⣿⣿⣿⣿⣿⣿⣿⣿⡿⢟⢝⢕⢕⢕⢕⢕⢕⢕⢕⢕⢕⢕⢕⢕⢕⢕⢕⢕⢕⢕⢕⢕⢕⠀⠀⠀⠀⠀⠀⠀⢄⢕⢕⢕⢕⢕⢕⢕⢕⢕⢕⢕⢕⢕⢕⢕⢕⢕⢕⢕⢕⢕⢕⢕⢕⢕⢁⢔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⠛⠛⠑⠑⠑⠑⠑⠑⠑⠑⠑⠑⠑⠑⠑⠑⠑⠑⠑⠑⠑⠑⠑⠘⠙⠛⠛⠛⠛⠛⠛⠛⠛⠛⠛⠛⠛⠛⠛⠛⠛⠛⠛⠛⠛⠛⠛⠛⠛⠛⠛⠛⠛⠛⠛⠛⠛⠛⠛⠛⠛⠛⠛⠛⠛⠛⠛⠛⠛⠛⠛⠛⠛⠛⠛⠛⠛⠛⠛⠛⠛⠛⠛⠛⠛⠑⠑⠑⠑⠑⠑⠑⠑⠑⠑⠑⠑⠑⠑⠑⠑⠑⠑⠑⠑⠑⠑⠑⠑⠀⠀⠀⠀⠀⠀⠀⠀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7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⢕⢕⢻⣿⣿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⢻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⢸⣿⣿⢕⢕⢕⢕⢕⢕⢕⢕⢕⢕⢕⢕⢕⢕⢕⢕⢕⢕⢕⢕⢕⢕⢕⢕⢕⢕⢕⢕⢕⢕⢕⢕⢕⢕⢕⢕⢕⢕⢕⢸⣿⣿⣿⣿⢕⢕⢕⢕⢕⢕⢕⢕⢕⢕⢕⢕⢕⢕⢕⢕⢕⢕⢕⢕⢕⢕⢕⢕⢕⢕⢕⢕⢕⢕⢕⢕⢕⢕⢕⢕⢕⢕⢕⢕⢕⢕⢕⢕⢕⢕⢕⢕⢕⢕⢸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⣿⣿⡕⢕⢕⢕⢕⢕⢕⢕⢕⢕⢕⢕⢕⢕⢕⢕⢕⢕⢕⢕⢕⢕⢕⢕⢕⢕⢕⢕⢕⢕⢕⢕⢕⢕⢕⢕⢕⢕⢕⣿⣿⣿⣿⣿⡇⢕⢕⢕⢕⢕⢕⢕⢕⢕⢕⢕⢕⢕⢕⢕⢕⢕⢕⢕⢕⢕⢕⢕⢕⢕⢕⢕⢕⢕⢕⢕⢕⢕⢕⢕⢕⢕⢕⢕⢕⢕⢕⢕⢕⢕⢕⢕⢕⢕⢸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⣿⣿⡇⢕⢕⢕⢕⢕⢕⢕⢕⢕⢕⢕⢕⢕⢕⢕⢕⢕⢕⢕⢕⢕⢕⢕⢕⢕⢕⢕⢕⢕⢕⢕⢕⢕⢕⢕⢕⢕⢕⣿⣿⣿⣿⣿⣿⡕⢕⢕⢕⢕⢕⢕⢕⢕⢕⢕⢕⢕⢕⢕⢕⢕⢕⢕⢕⢕⢕⢕⢕⢕⢕⢕⢕⢕⢕⢕⢕⢕⢕⢕⢕⢕⢕⢕⢕⢕⢕⢕⢕⢕⢕⢕⢕⢕⢸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⢸⣿⡇⢕⢕⢕⢕⢕⢕⢕⢕⢕⢕⢕⢕⢕⢕⢕⢕⢕⢕⢕⢕⢕⢕⢕⢕⢕⢕⢕⢕⢕⢕⢕⢕⢕⢕⢕⢕⢕⢸⣿⣿⣿⣿⣿⣿⣷⡕⢕⢕⢕⢕⢕⢕⢕⢕⢕⢕⢕⢕⢕⢕⢕⢕⢕⢕⢕⢕⢕⢕⢕⢕⢕⢕⢕⢕⢕⢕⢕⢕⢕⢕⢕⢕⢕⢕⢕⢕⢕⢕⢕⢕⢕⢕⢕⢸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⢸⣿⡇⢕⢕⢕⢕⢕⢕⢕⢕⢕⢕⢕⢕⢕⢕⢕⢕⢕⢕⢕⢕⢕⢕⢕⢕⢕⢕⢕⢕⢕⢕⢕⢕⢕⢕⢕⢕⢕⢸⣿⣿⣿⣿⣿⣿⣿⣷⡕⢕⢕⢕⢕⢕⢕⢕⢕⢕⢕⢕⢕⢕⢕⢕⢕⢕⢕⢕⢕⢕⢕⢕⢕⢕⢕⢕⢕⢕⢕⢕⢕⢕⢕⢕⢕⢕⢕⢕⢕⢕⢕⢕⢕⢕⢕⢸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⣿⣿⡇⢕⢕⢕⢕⢕⢕⢕⢕⢕⢕⢕⢕⢕⢕⢕⢕⢕⢕⢕⢕⢕⢕⢕⢕⢕⢕⢕⢕⢕⢕⢕⢕⢕⢕⢕⢕⢕⣸⣿⡟⢿⣿⣿⣿⣿⣿⣷⡕⢕⢕⢕⢕⢕⢕⢕⢕⢕⢕⢕⢕⢕⢕⢕⢕⢕⢕⢕⢕⢕⢕⢕⢕⢕⢕⢕⢕⢕⢕⢕⢕⢕⢕⢕⢕⢕⢕⢕⢕⢕⢕⢕⢕⢕⢸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⣿⣿⡇⢕⢕⢕⢕⢕⢕⢕⢕⢕⢕⢕⢕⢕⢕⢕⢕⢕⢕⢕⢕⢕⢕⢕⢕⢕⢕⢕⢕⢕⢕⢕⢕⢕⢕⢕⢕⢕⣿⣿⣿⣕⢜⢝⢻⢿⣿⣿⣷⡕⢕⢕⢕⢕⢕⢕⢕⢕⢕⢕⢕⢕⢕⢕⢕⢕⢕⢕⢕⢕⢕⢕⢕⢕⢕⢕⢕⢕⢕⢕⢕⢕⢕⢕⢕⢕⢕⢕⢕⢕⢕⢕⢕⢕⢸⣿⣿⣿⣿⣿⣿⣿⣿⣿⣿⣿⣿⣿⣿⣷⣷⣷⣾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⣿⣿⡇⢕⢕⢕⢕⢕⢕⢕⢕⢕⢕⢕⢕⢕⢕⢕⢕⢕⢕⢕⢕⢕⢕⢕⢕⢕⢕⢕⢕⢕⢕⢕⢕⢕⢕⢕⢕⢸⣿⣿⣿⣿⣷⣕⡕⢕⢝⢝⢿⢷⡕⢕⢕⢕⢕⢕⢕⢕⢕⢕⢕⢕⢕⢕⢕⢕⢕⢕⢕⢕⢕⢕⢕⢕⢕⢕⢕⢕⢕⢕⢕⢕⢕⢕⢕⢕⢕⢕⢕⢕⢕⢕⢕⢕⢸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⣿⣿⢕⢕⢕⢕⢕⢕⢕⢕⢕⢕⢕⢕⢕⢕⢕⢕⢕⢕⢕⢕⢕⢕⢕⢕⢕⢕⢕⢕⢕⢕⢕⢕⢕⢕⢕⢕⢕⣾⣿⣿⣿⣿⣿⣿⣿⣧⣕⢕⢕⢕⢝⢕⢕⢕⢕⢕⢕⢕⢕⢕⢕⢕⢕⢕⢕⢕⢕⢕⢕⢕⢕⢕⢕⢕⢕⢕⢕⢕⢕⢕⢕⢕⢕⢕⢕⢕⢕⢕⢕⢕⢕⢕⢕⢕⢸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⣿⣿⢕⢕⢕⢕⢕⢕⢕⢕⢕⢕⢕⢕⢕⢕⢕⢕⢕⢕⢕⢕⢕⢕⢕⢕⢕⢕⢕⢕⢕⢕⢕⢕⢕⢕⢕⢕⢕⣿⣿⣿⣿⣿⣿⣿⣿⣿⣿⣷⣵⡕⢕⢕⢕⢕⢕⢕⢕⢕⢕⢕⢕⢕⢕⢕⢕⢕⢕⢕⢕⢕⢕⢕⢕⢕⢕⢕⢕⢕⢕⢕⢕⢕⢕⢕⢕⢕⢕⢕⢕⢕⢕⢕⢕⢕⢸⣿⣿⣿⣿⣿⣿⣿⣿⣿⣿⣿⣿⣿⣿⣿⣿⣿⣿⣿⡿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⢱⣿⡟⢕⢕⢕⢕⢕⢕⢕⢕⢕⢕⢕⢕⢕⢕⢕⢕⢕⢕⢕⢕⢕⢕⢕⢕⢕⢕⢕⢕⢕⢕⢕⢕⢕⢕⢕⢕⢕⣿⣿⣿⣿⣿⣿⣿⣿⣿⣿⣿⣿⣿⣷⣵⡕⢕⢕⢕⢕⢕⢕⢕⢕⢕⢕⢕⢕⢕⢕⢕⢕⢕⢕⢕⢕⢕⢕⢕⢕⢕⢕⢕⢕⢕⢕⢕⢕⢕⢕⢕⢕⢕⢕⢕⢕⢕⢜⣿⣿⣿⣿⣿⣿⣿⣿⣿⣿⣿⣿⣿⣿⡿⢿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⢸⣿⢇⢕⢕⢕⢕⢕⢕⢕⢕⢕⢕⢕⢕⢕⢕⢕⢕⢕⢕⢕⢕⢕⢕⢕⢕⢕⢕⢕⢕⢕⢕⢕⢕⢕⢕⢕⢕⢕⣿⣿⣿⣿⣿⣿⣿⣿⣿⣿⣿⣿⣿⣿⣿⣿⣷⣕⡕⢕⢕⢕⢕⢕⢕⢕⢕⢕⢕⢕⢕⢕⢕⢕⢕⢕⢕⢕⢕⢕⢕⢕⢕⢕⢕⢕⢕⢕⢕⢕⢕⢕⢕⢕⢕⢕⢕⢕⣿⣿⣿⣿⣿⣿⡿⢿⢿⢟⢟⢏⢝⢕⢕⢕⢕⢕⢕⢕⢕⢕⣕⣕⣵⣧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⣿⣿⢕⢕⢕⢕⢕⢕⢕⢕⢕⢕⢕⢕⢕⢕⢕⢕⢕⢕⢕⢕⢕⢕⢕⢕⢕⢕⢕⢕⢕⢕⢕⢕⢕⢕⢕⢕⢕⢕⣿⣿⣿⣿⣿⣿⣿⣿⣿⣿⣿⣿⣿⣿⣿⣿⣿⣿⣿⣷⣧⡕⢕⢕⢕⢕⢕⢕⢕⢕⢕⢕⢕⢕⢕⢕⢕⢕⢕⢕⢕⢕⢕⢕⢕⢕⢕⢕⢕⢕⢕⢕⢕⢕⢕⢕⢕⢕⢕⢕⢕⢕⢕⢕⢕⢕⢕⢕⢕⢕⢕⢕⢕⢕⢕⢕⣕⣵⣷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⣿⡟⢕⢕⢕⢕⢕⢕⢕⢕⢕⢕⢕⢕⢕⢕⢕⢕⢕⢕⢕⢕⢕⢕⢕⢕⢕⢕⢕⢕⢕⢱⡇⢕⢕⢕⢕⢕⢕⢕⢸⣿⣿⣿⣿⣿⣿⣿⣿⣿⣿⣿⣿⣿⣿⣿⣿⣿⣿⣿⣿⣿⣧⡕⢕⢕⢕⢕⢕⢕⢕⢕⢕⢕⢕⢕⢕⢕⢕⢕⢕⢕⢕⢕⢕⢕⢕⢕⢕⢕⢕⢕⢕⢕⢕⢕⢕⢕⢕⢕⢕⢕⢕⢕⢕⢕⢕⢕⢕⢕⢕⣕⣱⣵⣷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⣵⠀</a:t>
            </a:r>
            <a:br/>
            <a:r>
              <a:t>⢕⢕⢕⢕⢕⢕⢕⢕⢕⢕⢕⢕⢕⢕⢕⢕⢕⢕⢕⢕⢕⢕⢕⢕⢕⢱⣿⢇⢕⢕⢕⢕⢕⢕⢕⢕⢕⢕⢕⢕⢕⢕⢕⢕⢕⢕⢕⢕⢕⢕⢕⢕⢕⢕⢕⢕⢕⢸⣿⣇⢕⢕⢕⢕⢕⢕⢜⣿⣿⣿⣿⣿⣿⣿⣿⣿⣿⣷⣷⣵⣕⣕⣝⡝⢟⢟⢿⢿⣿⣿⣧⡕⢕⢕⢕⢕⢕⢕⢕⢕⢕⢕⢕⢕⢕⢕⢕⢕⢕⢕⢕⢕⢕⢕⢕⢕⢕⢕⢕⢕⢕⢕⢕⢕⣿⣿⣷⣷⣵⣵⣵⣵⣵⣵⣷⣷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⣿⣿⠀</a:t>
            </a:r>
            <a:br/>
            <a:r>
              <a:t>⢕⢕⢕⢕⢕⢕⢕⢕⢕⢕⢕⢕⢕⢕⢕⢕⢕⢕⢕⢕⢕⢕⢕⢕⢕⣿⡟⢕⢕⢕⢕⢕⢕⢕⢕⢕⢕⢕⢕⢕⢕⢕⢕⢕⢕⢕⢕⢕⢕⢕⢕⢕⢕⢕⢕⢕⢕⢜⢿⣿⣇⢕⢕⢕⢕⢕⢕⢹⣿⣿⣿⣿⣿⣿⣿⣿⣿⣿⣿⣿⣿⣿⣿⣿⣿⣷⣧⣵⣕⣝⡟⢻⢧⡕⢕⢕⢕⢕⢕⢕⢕⢕⢕⢕⢕⢕⢕⢕⢕⢕⢕⢕⢕⢕⢕⢕⢕⢕⢕⢕⢕⢕⢕⢕⢻⣿⣿⣿⣿⣿⣿⣿⣿⣿⣿⣿⣿⣿⣿⣿⣿⣿⣿⡿⡿⢿⢟⢟⢟⢟⢟⢟⢟⢟⢟⢇⢕⢕⢕⢕⢕⢕⢕⢕⢕⢕⢕⢕⢕⢕⢕⢕⢕⢕⢕⢕⢕⢕⢕⢕⢕⢕⢕⢕⢕⢕⢕⢕⢕⢕⢕⢕⢕⢕⢕⢕⢕⢕⢕⢕⢕⢕⢕⢕⢕⢕⢕⢕⢕⢕⢕⢕⢕⢕⢕⢕⢕⢕⢕⢕⢕⢕⢕⢕⢕⢕⢕⢕⢕⢕⢕⢕⢕⢕⢕⢕⢕⢞⢹⣿⠀</a:t>
            </a:r>
            <a:br/>
            <a:r>
              <a:t>⢕⢕⢕⢕⢕⢕⢕⢕⢕⢕⢕⢕⢕⢕⢕⢕⢕⢕⢕⢕⢕⢕⢕⢕⢱⣿⡇⢕⢕⢕⢕⢕⢱⣧⢕⢕⢕⢕⢕⢕⢕⢕⢕⢕⢕⢕⢕⢕⢕⢕⢕⢕⢕⢕⢕⢕⠀⠁⠑⠜⢝⢇⢕⢕⢕⢕⢕⢜⣿⣿⣿⣿⣿⣿⣿⣿⣿⣿⣿⣿⣿⣿⣿⣿⣿⣿⣿⣿⣿⣿⣿⣷⣧⣜⣣⣕⢕⢕⢕⢕⢕⢕⢕⢕⢕⢕⢕⢕⢕⢕⢕⢕⢕⢕⢕⢕⢕⢕⢕⢕⢕⢕⢕⢕⢸⣿⣿⣿⣿⣿⣿⣿⣿⣿⣿⣿⣿⣿⣟⣏⣝⣕⣕⣕⣵⣵⣵⣵⣷⣷⣵⣷⣾⣿⣷⣿⣧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⣾⡿⢕⢕⢕⢕⣱⣷⣿⣿⢕⢕⢕⢕⢕⢕⢕⢕⢕⢕⢕⢕⢕⢕⢕⢕⢕⢕⢕⢕⢕⢕⠀⠀⠀⠀⠀⠁⠑⠕⢕⢕⢕⢕⢹⣿⣿⣿⣿⣿⣿⣿⣿⣿⣿⣿⣿⣿⣿⣿⣿⣿⣿⣿⣿⣿⣿⣿⣿⣿⣿⣿⣷⣕⢕⢕⢕⢕⢕⢕⢕⢕⢕⢕⢕⢕⢕⢕⢕⢕⢕⢕⢕⢕⢕⢕⢕⢕⢕⢕⢸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⣧⣕⣱⣷⡿⢟⢻⣿⣿⢕⢕⢕⢕⢕⢕⢕⢕⢕⢕⢕⢕⢕⢕⢕⢕⢕⢕⢕⢕⢕⢕⠀⠀⠀⠀⠀⠀⠀⠀⠑⢕⢕⢕⢕⢻⣿⣿⣿⣿⣿⣿⣿⣿⣿⣿⣿⣿⣿⣿⣿⣿⣿⣿⣿⣿⣿⣿⣿⣿⣿⣿⣿⣿⣷⣧⡕⢕⢕⢕⢕⢕⢕⢕⢕⢕⢕⢕⢕⢕⢕⢕⢕⢕⢕⢕⢕⢕⢕⢕⢸⣿⣿⣿⣿⣿⣿⣿⣿⣿⣿⣿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⣿⡿⢟⢕⢕⢕⢕⣿⣿⢕⢕⢕⢕⢕⢕⢕⢕⢕⢕⢕⢕⢕⢕⢕⢕⢕⢕⢕⢕⢕⢕⠀⠀⠀⠀⠀⠀⠀⠀⠀⠑⢕⢕⢕⢕⢝⢻⢿⣿⣿⣿⣿⣿⣿⣿⣿⣿⣿⣿⣿⣿⣿⣿⣿⣿⣿⣿⣿⣿⣿⣿⣿⣿⣿⣿⣿⣕⢕⢕⢕⢕⢕⢕⢕⢕⢕⢕⢕⢕⢕⢕⢕⢕⢕⢕⢕⢕⢕⢕⢜⣿⣿⣿⣿⣿⣿⣿⣿⣿⣿⣿⣿⣿⣿⣿⣿⣿⣿⣿⣿⣿⣿⣿⣿⣿⣿⣿⣿⣿⣿⣿⣿⣿⣿⣿⣿⣷⣕⢕⢕⢕⢕⢕⢕⢕⢕⢅⢕⢕⢕⢕⢕⢕⢕⢕⢕⢕⢕⢕⢕⢕⢕⢕⢕⢕⢕⢕⢕⢕⢕⢁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⢝⢕⢕⢕⢕⢕⢕⣿⡏⢕⢕⢕⢕⢕⢕⢕⢕⢕⢕⢕⢕⢕⢕⢕⢕⢕⢕⢕⢕⢕⢕⢕⢄⢀⠀⠀⠀⠀⠀⠀⠀⠀⠕⢕⢕⠀⠁⠑⠜⢝⢻⣿⣿⣿⣿⣿⣿⣿⣿⣿⣿⣿⣿⣿⣿⣿⣿⣿⣿⣿⣿⣿⣿⣿⣿⣿⣿⣧⢕⢕⢕⢕⢕⢕⢕⢕⢕⢕⢕⢕⢕⢕⢕⢕⢕⢕⢕⢕⢕⢕⣿⣿⣿⣿⣿⣿⣿⣿⣿⣿⣿⣿⣿⣿⣿⣿⣿⣿⣿⣿⣿⣿⣿⣿⣿⣿⣿⣿⣿⣿⣿⣿⣿⣿⣿⣿⣿⣿⣧⡕⢕⢕⢕⢕⢕⢕⢕⢅⢕⢕⠕⢕⢕⢕⢕⢕⢕⢕⢕⢕⢕⢕⢕⢕⢕⢕⢕⢕⢕⢕⢕⢄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⣸⣿⢇⢕⢕⢕⢕⢕⢕⢕⢕⢕⢕⢕⢕⢕⢕⢕⢕⢕⢕⢕⢕⢕⢕⢸⣿⣷⣕⡔⢄⢀⠀⠀⠀⠀⠀⠑⢕⢔⠀⠀⠀⠀⠁⠑⠝⢟⢿⣿⣿⣿⣿⣿⣿⣿⣿⣿⣿⣿⣿⣿⣿⣿⣿⣿⣿⣿⣿⣿⣿⣿⣷⡕⢕⢕⢕⢕⢕⢕⢕⢕⢕⢕⢕⢕⢕⢕⢕⢕⢕⢕⢕⢕⣿⣿⣿⣿⣿⣿⣿⣿⣿⣿⣿⣿⣿⣿⣿⣿⣿⣿⣿⣿⣿⣿⣿⣿⣿⣿⣿⣿⣿⣿⣿⣿⣿⣿⣿⣿⣿⣿⣿⣿⣧⡕⢕⢕⢕⢕⢕⢕⢕⠑⢅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⡟⢕⢕⢕⢕⢕⢕⢕⢕⢕⢕⢕⢕⢕⢕⢕⢕⢕⢕⢕⢕⢕⢕⢕⣾⣿⣿⣿⣿⣷⣧⣕⡔⢄⢀⠀⠀⠀⠑⢔⠀⠀⠀⠀⠀⠀⠀⠁⠑⠝⢟⢻⣿⣿⣿⣿⣿⣿⣿⣿⣿⣿⣿⣿⣿⣿⣿⣿⣿⣿⣿⣿⣿⡕⢕⢕⢕⢕⢕⢕⢕⢕⢕⢕⢕⢕⢕⢕⢕⢕⢕⢕⢕⣿⣿⣿⣿⣿⣿⣿⣿⣿⣿⣿⣿⣿⣿⣿⣿⣿⣿⣿⣿⣿⣿⣿⣿⣿⣿⣿⣿⣿⣿⣿⣿⣿⣿⣿⣿⣿⡿⢿⢟⢝⢕⠑⠕⢕⢕⢕⢕⢕⢑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⢸⣿⢇⢕⢕⢕⢕⢕⢕⢕⢕⢕⢕⢕⢕⢕⢕⢕⢕⢕⢕⢕⢕⢕⢕⢕⣿⣿⣿⣿⣿⣿⣿⣿⣿⣷⣧⣕⡔⢄⢀⠀⠁⠀⠀⠀⠀⠀⠀⠀⠀⠀⠀⠁⠑⠜⢝⢻⢿⣿⣿⣿⣿⣿⣿⣿⣿⣿⣿⣿⣿⣿⣿⣿⣿⣿⣇⢕⢕⢕⢕⢕⢕⢕⢕⢕⢕⢕⢕⢕⢕⢕⢕⢕⢕⢹⣿⣿⣿⣿⣿⣿⣿⣿⣿⣿⣿⣿⣿⣿⣿⣿⣿⣿⣿⣿⣿⣿⣿⣿⣿⣿⣿⣿⣿⣿⣿⡿⢟⢟⢝⢕⠕⠑⠁⠀⠀⠀⠀⠁⠑⢕⢕⢕⢕⢀⠁⠑⠁⠁⠑⠁⠕⢕⢕⢕⠕⢕⢕⢕⢕⢕⢕⢕⢕⢕⢕⢕⢕⢕⢕⢕⢕⢕⢕⢕⢕⢕⢕⢕⢕⢕⠕⢕⢕⢕⢕⢕⢕⢕⢕⢕⢕⢕⢕⢕⢕⢕⢕⢕⢕⢕⢕⢕⢕⢕⢕⢕⢕⢕⠀</a:t>
            </a:r>
            <a:br/>
            <a:r>
              <a:t>⢕⢕⢕⢕⢕⢕⢕⢕⢕⢕⢕⢕⢕⢕⢕⢕⢕⢕⢕⢕⢕⢕⢕⢕⢕⢕⢕⢕⢕⢱⣿⡟⢕⠕⢕⢕⠕⠑⠕⢕⢅⢕⢕⢕⢕⢕⢕⢕⢕⠑⠑⠑⠀⠁⢕⢕⢿⣿⣿⣿⣿⣿⣿⣿⣿⣿⣿⣿⣿⣷⣧⣕⡔⢄⢀⠀⠀⠀⠀⠀⠀⠀⠀⠀⠀⠀⠀⠀⠁⠑⠜⢝⢟⢿⢿⣿⣿⣿⣿⣿⣿⣿⣿⣿⣿⣿⣿⣧⢕⢕⢕⠁⢁⠔⢑⢕⢕⢕⢕⢑⠕⠕⠕⠕⠑⢜⣿⣿⣿⣿⣿⣿⣿⣿⣿⣿⣿⣿⣿⣿⣿⣿⣿⣿⣿⣿⣿⣿⣿⣿⣿⡿⢿⢟⢏⢕⠕⠕⠑⠁⠀⠀⠀⠀⠀⠀⠀⠀⠀⠀⠀⠀⠑⠕⢕⢕⢄⠀⠀⢀⢄⢄⢀⠁⢑⠀⠀⠑⢕⢕⢕⢕⢕⢕⢕⢕⢕⢕⢕⢕⢕⢕⢕⢕⢕⢕⢕⢕⢕⢕⢕⢕⢕⢕⠑⠁⠑⠑⠑⠑⠑⠑⠑⠕⠕⢕⢕⢕⢕⢕⢕⢕⢕⢕⢕⢕⢕⢕⢕⢕⠀</a:t>
            </a:r>
            <a:br/>
            <a:r>
              <a:t>⢕⢕⢕⢕⢕⢕⢕⢕⢕⢕⢕⢕⢕⢕⢕⢕⢕⢕⢕⢕⢕⢕⢕⢕⢕⢕⢕⢕⢱⣿⢏⢕⠕⠑⠀⠁⠀⠀⠀⠁⢕⢁⢕⢕⢕⢕⢕⢕⢕⠀⠀⠀⠀⠀⠕⢕⡜⣿⣿⣿⣿⣿⣿⣿⣿⣿⣿⣿⣿⣿⣿⣿⣿⣷⣧⣕⣔⢔⢄⢀⠀⠀⠀⠀⠀⠀⠀⠀⠀⠀⠀⠀⠀⠁⠑⠑⠜⢝⣿⣿⣿⣿⣿⣿⣿⣿⣿⣿⣧⡕⢕⢄⠀⠀⠀⠁⢕⢕⢕⢕⢁⠀⠀⠀⠀⢕⢻⣿⣿⣿⣿⣿⣿⣿⣿⣿⣿⣿⣿⣿⣿⣿⣿⣿⣿⢿⢟⢟⢝⢝⠕⠕⠑⠁⠁⠀⠀⠀⠀⠀⠀⠀⠀⠀⠀⠀⠀⠀⠀⠀⠀⠀⠀⢀⢕⢕⢕⢕⢕⣱⣵⣷⣧⣔⢄⢀⠀⠀⠀⠁⠀⠁⠕⢕⢕⢕⢕⢕⢕⢕⢕⢕⢕⢕⢕⢕⢕⢕⢕⢕⢕⢕⢕⢕⢕⢕⢔⢄⠀⢔⢔⢅⢔⢄⠀⠀⠁⠁⠁⠁⠁⠑⠑⠑⠑⠑⠑⠑⢕⢕⠀</a:t>
            </a:r>
            <a:br/>
            <a:r>
              <a:t>⢕⢕⢕⢕⢕⢕⢕⢕⢕⢕⢕⢕⢕⢕⢕⢕⢕⢕⢕⢕⢕⢕⢕⢕⢕⢕⢕⣱⡿⢇⢕⠑⠀⠀⠀⠀⠀⠀⠀⠀⠁⢕⢕⢕⢕⢕⢕⢕⢕⢔⠀⠀⠀⠀⠀⢕⣿⣽⣿⣿⣿⣿⣿⣿⣿⣿⣿⣿⣿⣿⣿⣿⣿⣿⣿⣿⣿⣿⣷⣧⣕⣔⢄⢄⢀⠀⠀⠀⠀⠀⠀⠀⠀⠀⠀⠀⠀⠀⠘⢿⣿⣿⣿⣿⣿⣿⣿⣿⣿⣷⡕⢕⢄⠀⠀⠀⠐⢕⢕⢕⢕⢀⠀⠀⠀⠁⢜⣿⣿⣿⣿⣿⣿⣿⣿⣿⣿⣿⣿⣿⡟⢝⢝⠕⠕⠑⠑⠁⠀⠀⠀⠀⠀⠀⠀⠀⠀⠀⠀⠀⠀⠀⠀⠀⠀⠀⠀⢀⢄⢄⢔⢕⣕⣱⣵⣷⣷⣵⣕⣻⣿⣿⣿⣿⣷⣧⣕⡔⢄⢀⠀⠀⠀⠀⠑⠑⠕⢕⢕⢕⢕⢕⢕⢕⢕⢕⢕⢕⢕⢕⢕⢕⢕⢕⢕⢕⢕⢕⢕⢕⢕⢣⢕⢕⢕⢕⢕⢕⢕⢕⢕⢕⢕⢕⢕⢔⢔⢔⢕⢕⠀</a:t>
            </a:r>
            <a:br/>
            <a:r>
              <a:t>⢕⢕⢕⢕⢕⢕⢕⢕⢕⢕⢕⢕⢕⢕⢕⢕⢕⢕⢕⢕⢕⢕⢕⢕⢕⣱⢜⢇⢕⢕⠑⠀⠀⠀⠀⠀⠀⠀⠀⢀⢔⢄⢕⢕⢕⢕⢕⢕⢕⢕⠀⠀⠀⠀⠀⢕⣿⣷⢿⣿⣿⣿⣿⣿⣿⣿⣿⣿⣿⣿⣿⣿⣿⣿⣿⣿⣿⣿⣿⣿⣿⣿⣿⣷⣵⡕⢔⢄⠀⠀⠀⠀⠀⠀⠀⠀⠀⠀⠀⢸⣿⣿⣿⣿⣿⣿⣿⣿⣿⣿⣷⡕⢕⠀⠀⠀⠀⢕⣇⢕⢕⢕⠀⠀⠀⠀⢕⣿⣿⣿⣿⣿⣿⣿⣿⣿⣿⣿⣿⣿⡇⠁⠀⠀⠀⠀⠀⠀⠀⠀⠀⠀⠀⠀⠀⠀⠀⠀⠀⠀⢀⢀⢄⢔⢔⢕⣕⣱⣵⣷⣾⣿⣿⣿⣿⣿⣿⣿⣿⣿⣿⣿⣿⣿⣿⣿⣿⣿⣷⣧⣕⡔⢄⢀⠀⠀⠀⠀⠁⠁⠁⠑⠕⢕⢕⢕⢕⢕⢕⢕⢕⢕⢕⢕⢕⢕⢕⢕⢕⢕⢕⢕⢕⢜⢗⢣⢕⢕⢕⢕⢕⢕⢕⢕⢕⢕⢕⢕⢕⢕⠀</a:t>
            </a:r>
            <a:br/>
            <a:r>
              <a:t>⢕⢕⢕⢕⢕⢕⢕⢕⢕⢕⢕⢕⢕⢕⢕⢕⢕⢕⢕⢕⢕⢕⢕⣵⢏⢕⢕⢕⠑⠀⠀⢀⢀⢄⢄⢔⢔⢕⢕⣕⣵⣷⡕⢕⢕⢕⢕⢕⢕⢕⠀⠀⠀⠀⠀⠑⢸⣿⣿⣿⣿⣿⣿⣿⣿⣿⣿⣿⣿⣿⣿⣿⣿⡿⢿⢿⢿⢟⢟⢟⢏⢝⢝⠕⠕⠕⠑⠑⠀⠀⠀⠀⠀⠀⠀⠀⠀⠀⠀⢕⣿⣿⣿⣿⣿⣿⣿⣿⣿⣿⣿⣷⢕⠀⠀⠀⠀⢕⢽⣧⢕⢕⢕⠀⠀⠀⢕⢻⣿⣿⣿⣿⣿⣿⣿⣿⣿⣿⣿⣿⢕⠀⠀⠀⠀⠀⠀⠀⠀⠀⠀⠀⠀⠀⢀⢄⢄⢔⢕⣕⣱⣵⣵⣷⣾⣿⣿⣿⣿⣿⣿⣿⣿⣿⣿⣿⣿⣿⣿⣿⣿⣿⣿⣿⣿⣿⣿⣿⣿⣿⣿⣿⣷⣧⣕⡔⢄⢀⢀⠀⠀⠀⠀⠀⠁⠑⠑⠕⠕⢕⢕⢕⢕⢕⢕⢕⢕⢕⢕⢕⢕⢕⢕⢕⢕⢕⢕⢕⢕⢕⢕⢕⢕⢕⢕⢕⢕⢕⢕⢕⠀</a:t>
            </a:r>
            <a:br/>
            <a:r>
              <a:t>⢕⢕⢕⢕⢕⢕⢕⢕⢕⢕⢕⢕⢕⢕⢕⢕⢕⢕⢕⢕⢕⢕⢺⣿⣷⣇⣕⣕⣕⣕⣕⣕⢕⡕⡕⢱⢇⢗⢜⢟⢻⣿⣷⢕⢕⢕⢕⠁⠑⠑⠀⠀⠀⠀⠀⠀⢜⣿⣿⡾⣿⢿⢟⢟⢟⢝⢝⢝⢝⢝⠕⠕⠕⠕⠑⠑⠑⠁⠁⠁⠁⠀⠀⠀⠀⠀⠀⠀⠀⠀⠀⠀⠀⠀⠀⠀⠀⠀⠀⢕⣿⣿⣿⣿⣿⣿⣿⣿⣿⣿⣿⣿⡕⠀⠀⠀⠀⢕⣼⣿⣇⢕⢕⢔⠀⠀⢕⢸⣿⣿⣿⣿⣿⣿⣿⣿⣿⣿⣿⣿⢕⠀⠀⠀⠀⠀⠀⠀⠀⠀⠀⠀⠑⢕⢕⢵⣷⣾⣿⣿⣿⣿⣿⣿⣿⣿⣿⣿⣿⣿⣿⣿⣿⣿⣿⣿⣿⣿⣿⣿⣿⣿⣿⣿⣿⣿⣿⣿⣿⣿⣿⣿⣿⣿⣿⣿⣷⣷⣵⣕⡕⢔⢄⢄⢀⠀⠀⠀⠀⠁⠁⠑⠑⢕⢕⢕⢕⢕⢕⢕⠑⠑⠑⠁⠀⠀⠀⠁⠁⠑⠕⢕⢕⢕⢕⢕⢕⢕⢕⣵⠀</a:t>
            </a:r>
            <a:br/>
            <a:r>
              <a:t>⢕⢕⢕⢕⢕⢕⢕⢕⢕⢕⢕⢕⢕⢕⢕⢕⢕⢕⢕⢕⢕⢕⢕⢝⢝⢝⢝⢝⢝⢝⢝⢝⢕⢕⢕⢕⢕⢕⢕⢕⢕⢹⣿⣇⢕⠕⢕⢕⠀⠀⠀⠀⠀⠀⠀⠀⠕⢻⣿⣿⡕⠕⠁⠁⠀⠀⠀⠀⠀⠀⠀⠀⠀⠀⠀⠀⠀⠀⠀⠀⠀⠀⠀⠀⠀⠀⠀⠀⠀⠀⠀⠀⠀⢀⢀⢄⢄⢔⢕⣱⣿⣿⣿⣿⣿⣿⣿⣿⣿⣿⣿⣿⡇⠀⠀⠀⠀⢕⣿⣿⣿⡕⢕⢕⠀⠀⢕⣼⣿⣿⣿⣿⣿⣿⣿⣿⣿⣿⣿⣿⡇⠀⠀⠀⠀⠀⠀⠀⠀⠀⠀⠀⠀⠀⠁⠁⠑⠑⠜⠝⠝⢟⢟⢿⢿⣿⣿⣿⣿⣿⣿⣿⣿⣿⣿⣿⣿⣿⣿⣿⣿⣿⣿⣿⣿⣿⣿⣿⣿⣿⣿⣿⣿⣿⣿⣿⣿⣿⣿⣿⣿⣿⣷⣷⣵⣵⣕⢔⢔⢄⢀⠀⠀⠀⠀⠁⠁⠀⠀⠀⠀⠀⠀⠀⠀⠀⠀⠀⠀⠀⠀⠀⠁⠑⠕⠕⢕⢕⢕⢝⠀</a:t>
            </a:r>
            <a:br/>
            <a:r>
              <a:t>⢕⢕⢕⢕⢕⢕⢕⢕⢕⢕⢕⢕⢕⢕⢕⢕⢕⢕⢕⢕⢕⢕⢕⢕⢕⢕⢕⢕⢕⢕⢕⢕⢕⢕⢕⢕⢕⢕⢕⢕⢕⢕⢻⣿⣇⢐⠁⠕⢔⠀⠀⠀⠀⠀⠀⠀⠀⢜⣿⣿⣯⡔⠀⠀⠀⠀⠀⠀⠀⠀⠀⠀⠀⠀⠀⠀⠀⠀⠀⠀⠀⠀⠀⠀⠀⠀⢀⢀⢄⢄⢔⢕⢕⣕⣵⣵⣷⣿⣿⣿⣿⣿⣿⣿⣿⣿⣿⣿⣿⣿⣿⣿⡷⢔⠀⠀⠀⢕⣿⣿⣿⣧⢕⠑⠀⢀⢕⣿⣿⣿⣿⣿⣿⣿⣿⣿⣿⣿⣿⣿⣿⣔⢄⢀⠀⠀⠀⠀⠀⠀⠀⠀⠀⠀⠀⠀⠀⠀⠀⠀⠀⠀⠀⠁⠁⠑⠑⠘⠝⠝⢟⢟⢻⢿⢿⣿⣿⣿⣿⣿⣿⣿⣿⣿⣿⣿⣿⣿⣿⣿⣿⣿⣿⣿⣿⣿⣿⣿⣿⣿⣿⣿⣿⣿⣿⣿⣿⣿⣷⡇⢕⠀⠀⠀⠀⢔⢔⢔⢄⢀⢀⢀⢀⢀⢀⢀⢀⢀⢀⢀⢀⢀⢄⢄⢔⢔⢕⢕⢕⢕⠀</a:t>
            </a:r>
            <a:br/>
            <a:r>
              <a:t>⢕⢕⢕⢕⢕⢕⢕⢕⢕⢕⢕⢕⢕⢕⢕⢕⢕⢕⢕⢕⢕⢕⢕⢕⢕⢕⢕⢕⢕⢕⢕⢕⢕⢕⢕⢕⢕⢕⢕⢕⢕⢕⢕⢻⣿⣧⢄⠀⠀⠀⠀⠀⠀⠀⠀⠀⠀⠁⢸⣿⣿⣿⡔⠀⠀⠀⠀⠀⠀⠀⠀⠀⠀⠀⠀⠀⠀⠀⠀⢀⢄⢄⢔⢔⢕⢕⣕⣱⣵⣵⣾⣿⣿⣿⣿⣿⣿⣿⣿⣿⣿⣿⣿⣿⣿⣿⣿⣿⣿⣿⣿⣿⡇⢕⠀⠀⢕⢕⣿⣿⣿⣿⢕⢀⢄⢕⣱⣿⣿⣿⣿⣿⣿⣿⣿⣿⣿⣿⣿⣿⣿⣿⣷⣷⣵⣕⡔⢄⢄⢀⠀⠀⠀⠀⠀⠀⠀⠀⠀⠀⠀⠀⠀⠀⠀⠀⠀⠀⠀⠀⠀⠀⠀⠁⠁⠁⠑⠑⠙⠝⠝⢟⢟⢟⢿⢿⢿⢿⣿⣿⣿⣿⣿⣿⣿⣿⣿⣿⣿⣿⣿⣿⣿⣿⣿⣿⣿⣿⡿⢕⠑⠀⠀⠀⢔⢕⢱⢕⢕⢕⢕⢕⢕⢕⢕⢕⢕⣕⣕⣕⣕⣕⣱⣵⣵⣷⣷⣷⢾⢿⠀</a:t>
            </a:r>
            <a:br/>
            <a:r>
              <a:t>⢕⢕⠁⠀⠑⠑⠕⠕⠑⠕⢕⢕⢕⢕⢕⢕⢕⢕⢕⢕⢕⢕⢕⢕⢕⢕⢕⢕⢕⢕⢕⢕⢕⢕⢕⢕⢕⢕⢕⢕⢕⢕⢕⢕⢹⣿⣧⢄⠀⠀⠀⠀⠀⠀⠀⠀⠀⠀⠑⢻⣿⣿⣻⣆⠀⠀⠀⠀⠀⠀⢀⢀⢄⢄⢄⢔⢕⢕⢕⢕⣕⣱⣵⣷⣾⣿⣿⣿⣿⣿⣿⣿⣿⣿⣿⣿⣿⣿⣿⣿⣿⣿⣿⣿⣿⣿⣿⣿⣿⣿⣿⡿⢕⠁⠀⢔⢕⣾⣿⣿⣿⣿⣧⢕⣕⣵⣿⣿⣿⣿⣿⣿⣿⣿⣿⣿⣿⣿⣿⣿⣿⣿⣿⣿⣿⣿⣿⣿⣷⣧⣵⣕⡔⢄⢄⢀⠀⠀⠀⠀⠀⠀⠀⠀⠀⠀⠀⠀⠀⠀⠀⠀⠀⠀⠀⠀⠀⠀⠀⠀⠀⠀⠀⠀⠀⠁⠁⠁⠁⠑⢹⣿⣿⣿⣿⣿⣿⣿⣿⣿⣿⣿⣿⣿⣿⣿⣿⣿⢇⢕⠀⠀⠀⢔⢕⢕⢕⢕⢕⢕⢕⢕⣱⣵⣷⣿⣿⣿⣿⣿⣿⣿⣿⣿⣿⣿⢟⢕⢕⢕⠀</a:t>
            </a:r>
            <a:br/>
            <a:r>
              <a:t>⢕⢕⠀⠀⠀⠀⠀⠀⠀⠀⠀⠁⢕⢕⢕⢕⢕⢕⢕⢕⢕⢕⢕⢕⢕⢕⢕⢕⢕⢕⢕⢕⢕⢕⢕⢕⢕⢕⢕⢕⢕⢕⢕⢕⢕⢹⣿⣧⢄⠀⠀⠀⠀⠀⠀⠀⠀⠀⠀⠑⢻⣿⣿⣿⣧⢔⢔⢔⢕⢕⣕⣕⣕⣕⢕⢕⢕⢕⢗⢝⣿⣿⣿⣿⣿⣿⣿⣿⣿⣿⣿⣿⣿⣿⣿⣿⣿⣿⣿⣿⣿⣿⣿⣿⣿⣿⣿⣿⣿⣿⢟⢕⠕⠀⢔⢕⣾⣿⣿⣿⣿⣿⣿⣿⣿⣿⣿⣿⣿⣿⣿⣿⣿⣿⣿⣿⣿⣿⣿⣿⣿⣿⣿⣿⣿⣿⣿⣿⣿⣿⣿⣿⣿⣿⣷⣧⣵⣕⡔⢄⢄⢀⢀⠀⠀⠀⠀⠀⠀⠀⠀⠀⠀⠀⠀⠀⠀⠀⠀⠀⠀⠀⠀⠀⠀⠀⠀⠀⠀⠀⢕⣿⣿⣿⣿⣿⣿⣿⣿⣿⣿⣿⣿⣿⣿⣿⣿⡏⢕⠀⠀⠀⢄⢕⢱⢱⢕⢕⣕⣵⣷⣿⣿⣿⣿⣿⣿⣿⣿⣿⣿⣿⣿⣿⢟⢕⢕⢕⢕⢕⠀</a:t>
            </a:r>
            <a:br/>
            <a:r>
              <a:t>⢕⢕⠀⠀⠀⠀⠀⠀⠀⠀⢄⢔⢕⢕⢕⢕⢕⢕⢕⢕⢕⢕⢕⢕⢕⢕⢕⢕⢕⢕⢕⢕⢕⢕⢕⢕⢕⢕⢕⢕⢕⢕⢕⢕⢕⢕⢹⣿⣧⢔⠀⠀⠀⠀⠀⠀⠀⠀⠀⠀⠑⢻⣿⣾⣿⣷⣷⣷⣿⣿⣿⣿⡟⢕⢕⢕⢕⢕⢕⢕⢕⢝⣿⣿⣿⣿⣿⣿⣿⣿⣿⣿⣿⣿⣿⣿⣿⣿⣿⣿⣿⣿⣿⣿⣿⣿⣿⣿⡿⢏⢕⢕⢔⢕⣕⣾⣿⣿⣿⣿⣿⣿⣿⣿⣿⣿⣿⣿⣿⣿⣿⣿⣿⣿⣿⣿⣿⣿⣿⣿⣿⣿⣿⣿⣿⣿⣿⣿⣿⣿⣿⣿⣿⣿⣿⣿⣿⣿⣿⣿⣷⣧⣕⣕⢔⢔⢄⢄⢀⢀⠀⠀⠀⠀⠀⠀⠀⠀⠀⠀⠀⠀⠀⠀⠀⠀⠀⠀⠀⢕⣼⣿⣿⣿⣿⣿⣿⣿⣿⣿⣿⣿⣿⣿⣿⣿⡿⢕⠕⠀⠀⢄⢕⢕⡸⢏⢕⣾⣿⣿⣿⣿⣿⣿⣿⣿⣿⣿⣿⣿⣿⣿⢟⢕⢕⢕⢕⢕⢕⢕⠀</a:t>
            </a:r>
            <a:br/>
            <a:r>
              <a:t>⢕⢕⢄⢀⠀⠀⠀⠀⠀⠀⢕⢕⢕⢕⢕⢕⢕⢕⢕⢕⢕⢕⢕⢕⢕⢕⢕⢕⢕⢕⢕⢕⢕⢕⢕⢕⢕⢕⢕⢕⢕⢕⢕⢕⢕⢕⢕⢹⣿⣧⢄⠀⠀⠀⠀⠀⠀⠀⠀⠀⠀⠁⢻⣷⢻⣿⣿⣿⣿⡟⢻⢏⢕⢕⢕⢕⢕⢕⢕⢕⢕⢕⢻⣿⣿⣿⣿⣿⣿⣿⣿⣿⣿⣿⣿⣿⣿⣿⣿⣿⣿⣿⣿⣿⣿⡿⢏⢕⢕⢕⢕⢕⣱⣾⣿⣿⣿⣿⣿⣿⣿⣿⣿⣿⣿⣿⣿⣿⣿⣿⣿⣿⣿⣿⣿⣿⣿⣿⣿⣿⣿⣿⣿⣿⣿⣿⣿⣿⣿⣿⣿⣿⣿⣿⣿⣿⣿⣿⣿⣿⣿⣿⣿⣿⣿⣷⡇⢕⢕⢕⢕⢕⢔⢔⢄⢄⢀⠀⠀⠀⠀⠀⠀⠀⠀⠀⠀⠀⢕⣱⣿⣿⣿⣿⣿⣿⣿⣿⣿⣿⣿⣿⣿⣿⣿⣿⢇⢕⠀⢄⢔⢕⢕⡕⢕⢞⣿⣿⣿⣿⣿⣿⣿⣿⣿⣿⣿⣿⣿⡿⢏⢕⢕⢕⢕⢕⢕⢕⢕⢕⠀</a:t>
            </a:r>
            <a:br/>
            <a:r>
              <a:t>⢕⢕⢔⠀⠀⠀⠀⢄⢔⢔⢕⢕⢕⢕⢕⢕⢕⢕⢕⢕⢕⢕⢕⢕⢕⢕⢕⢕⢕⢕⢕⢕⢕⢕⢕⢕⢕⢕⢕⢕⢕⢕⢕⢕⢕⢕⢕⢕⢝⣿⣷⡄⠀⠀⠀⠀⠀⠀⠀⠀⠀⠀⠀⠝⡜⣿⣿⣿⣿⢕⢕⢕⢕⢕⢕⢕⢕⢕⢕⢕⢕⢕⢕⢻⣿⣿⣿⣿⣿⣿⣿⣿⣿⣿⣿⣿⣿⣿⣿⣿⣿⣿⣿⣿⣿⣿⣵⣕⣕⣵⣵⣾⣿⣿⣿⣿⣿⣿⣿⣿⣿⣿⣿⣿⣿⣿⣿⣿⣿⣿⣿⣿⣿⣿⣿⣿⣿⣿⣿⣿⣿⣿⣿⣿⣿⣿⣿⣿⣿⣿⣿⣿⣿⣿⣿⣿⣿⣿⣿⣿⣿⣿⣿⣿⣿⡿⢏⢕⢕⢕⢕⢕⢕⢕⢕⢱⢕⣵⣵⣔⡔⢄⢄⢄⢀⢀⢀⢔⣱⣿⣿⣿⣿⣿⣿⣿⣿⣿⣿⣿⣿⣿⣿⣿⣿⡟⢕⢁⢕⢕⡕⢕⢕⢕⢕⢸⣿⣿⣿⣿⣿⣿⣿⣿⣿⣿⣿⡿⢏⢕⢕⢕⠕⢕⢕⢕⢕⢕⢕⢕⠀</a:t>
            </a:r>
            <a:br/>
            <a:r>
              <a:t>⢕⢕⢕⢕⢕⢕⢕⢕⢕⢕⢕⢕⢕⢕⢕⢕⢕⢕⢕⢕⢕⢕⢕⢕⢕⢕⢕⢕⢕⢕⢕⢕⢕⢕⢕⢕⢕⢕⢕⢕⢕⢕⢕⢕⢕⢕⢕⢕⢕⢜⢻⣿⣧⢀⠀⠀⠀⠀⠀⠀⠀⢀⠀⠀⠑⢻⣿⣿⣿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⢇⢕⢕⢕⢕⢕⢕⢕⢕⢕⢕⢕⢕⢝⣿⣿⣿⡷⣷⣧⣵⣵⣵⣵⣿⣿⣿⣿⣿⣿⣿⣿⣿⣿⣿⣿⣿⣿⣿⣿⣿⢕⢕⢕⢕⡕⡗⢕⢕⢕⢕⢜⢹⣿⣿⣿⣿⣿⣿⣿⣿⢿⢏⢕⢕⢕⢕⢕⢔⢕⢕⢕⢕⢕⢕⢕⠀</a:t>
            </a:r>
            <a:br/>
            <a:r>
              <a:t>⢕⢕⢕⢕⢕⢕⢕⢕⢕⢕⢕⢕⢕⢕⢕⢕⢕⢕⢕⢕⢕⢕⢕⢕⢕⢕⢕⢕⢕⢕⢕⢕⢕⢕⢕⢕⢕⢕⢕⢕⢕⢕⢕⢕⢕⢕⢕⢕⢕⢕⢕⢝⣿⣷⣔⠀⠀⠀⠀⠀⠀⠀⢕⡄⢀⠁⢻⣿⣿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⡟⢝⢕⢕⢕⢕⢕⢕⢕⢕⢕⢕⢕⢕⢕⢕⢜⢝⢝⢕⢹⣿⣿⣿⣿⣿⣿⣿⣿⣿⣿⣿⣿⣿⣿⣿⣿⣿⣿⣿⣿⣿⡇⢕⢕⢕⣷⢏⢕⢕⢕⢕⢕⢕⢕⢕⢟⢻⣿⢿⢟⢏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⢻⣿⣧⡄⠀⠀⠀⠀⠀⠁⢻⣧⡔⢄⢜⢻⡟⢕⢕⢕⢕⢕⢕⢕⢕⢕⢕⢕⢕⢕⢕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⢸⣿⣿⣿⣿⣿⣿⣿⣿⣿⣿⣿⣿⣿⣿⣿⣿⣿⣿⣿⣿⡕⢕⢱⡾⢇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⢿⣿⣧⡄⠀⠀⠀⠀⠑⢿⣿⣵⣕⡕⢹⣧⢕⢕⢕⢕⢕⢕⢕⢕⢕⢕⢕⢕⣵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⢻⣿⣿⣿⣿⣿⣿⣿⣿⣿⣿⣿⣿⣿⣿⣿⣿⣿⣿⣿⣷⣵⡟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⢝⢻⣿⣧⣔⢀⠀⠀⠜⢿⣿⣿⣿⣿⣿⣷⣕⢕⢕⢕⢕⢕⢕⢕⢕⣕⣾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⢱⣾⣿⣿⣿⣿⣿⣿⣿⣿⣿⣿⣿⣿⣿⣿⣿⣿⣿⣿⣿⣿⡏⢕⢕⢕⠁⠐⢀⠅⠅⠅⠅⠐⢄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⢻⣿⣷⣔⢄⠀⠜⣿⣿⣿⣿⣿⣿⣿⣿⣷⣵⣵⣵⣵⣾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⢕⣾⣿⣿⣿⣿⣿⣿⣿⣿⣿⣿⣿⣿⣿⣿⣿⣿⣿⣿⣿⣿⢏⢕⢕⠑⠀⠀⠀⠀⠀⠀⠀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⢟⢿⣿⣵⡔⢸⣏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⣱⣾⣿⣿⣿⣿⣿⣿⣿⣿⣿⣿⣿⣿⣿⣿⣿⣿⣿⣿⣿⣿⢏⢕⢕⢅⢔⢕⢕⠀⠀⠀⠀⠀⠀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⢻⢿⣷⣿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⣕⢕⢕⢕⢕⢕⢕⢕⢕⢕⢕⢕⢕⢕⢕⣵⣾⣿⣿⣿⣿⣿⣿⣿⣿⣿⣿⣿⣿⣿⣿⣿⣿⣿⣿⣿⣿⣿⢏⢕⢕⢅⢕⢕⢕⢕⠀⠀⠀⠀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⣷⣵⣵⣕⣕⣕⣕⣕⡕⢱⣵⣷⣿⣿⣿⣿⣿⣿⣿⣿⣿⣿⣿⣿⣿⣿⣿⣿⣿⣿⣿⣿⣿⣿⣿⡿⢕⢕⢕⢕⢕⢕⢕⢕⢕⢕⢕⢄⢔⢄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⢿⣿⣾⣿⣿⣿⣿⣿⣿⣿⣿⣿⣿⣿⣿⣿⣿⣿⣿⣿⣿⣿⣿⣿⣿⣿⣿⣿⣿⣿⣿⣿⣿⣿⣿⣿⣿⣿⣿⣿⣿⡇⢕⢹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⣿⣿⣽⣿⣿⣿⣿⣿⣿⣿⣿⣿⣿⣿⣿⣿⣿⣿⣿⣿⣿⣿⣿⣿⣿⣿⣿⣿⣿⣿⣿⣿⣿⣿⣿⣿⣿⣿⣿⣿⣇⢕⢕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⢸⣿⣷⢻⣿⣿⣿⣿⣿⣿⣿⣿⣿⣿⣿⣿⣿⣿⣿⣿⣿⣿⣿⣿⣿⣿⣿⣿⣿⣿⣿⣿⣿⣿⣿⣿⣿⣿⣿⣿⣿⡕⢕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⢹⣿⣯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⢻⣿⣏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⣿⣿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⣿⣿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⢻⣿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⠀</a:t>
            </a:r>
            <a:br/>
            <a:r>
              <a:t>⢕⢕⠀⢕⢕⢕⢕⢕⢕⢕⢕⢕⢕⢕⢕⢕⢕⢕⢕⢕⢕⢕⢕⢕⢕⢕⢕⢕⢕⢕⢕⢕⢕⢕⢕⢕⢕⢕⢕⢕⢕⢕⢕⢕⢕⢕⢕⢕⢕⢕⢕⢕⢕⢕⢕⢕⢕⢕⢕⢕⢕⢕⢕⢕⢕⢕⢕⢕⢕⢕⢕⢸⣿⡕⢕⢕⢕⢜⢿⣿⣿⣿⣿⣿⣿⣿⣿⣿⣿⣿⣿⣿⣿⣿⣿⣿⣿⣿⣿⣿⣿⣿⣿⡿⢿⢟⢝⢝⢕⢕⢕⢕⢕⢕⢕⢕⢕⢜⢝⢝⢝⢟⢻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⠀</a:t>
            </a:r>
            <a:br/>
            <a:r>
              <a:t>⢕⢕⠀⠀⠁⢕⢕⢕⢕⢕⢕⢕⢕⢕⢕⢕⢕⢕⢕⢕⢕⢕⢕⢕⢕⢕⢕⢕⢕⢕⢕⢕⢕⢕⢕⢕⢕⢕⢕⢕⢕⢕⢕⢕⢕⢕⢕⢕⢕⢕⢕⢕⢕⢕⢕⢕⢕⢕⢕⢕⢕⢕⢕⢕⢕⢕⢕⢕⢕⢕⢕⢸⣿⡇⢕⢕⢕⢕⢜⢻⣿⣿⣿⣿⣿⣿⣿⣿⣿⣿⣿⣿⣿⣿⣿⣿⣿⣿⣿⣿⢟⢝⢕⢕⢕⢕⢕⢕⢕⢕⢕⢕⢕⢕⢕⢕⢕⢕⢕⢕⢕⢕⢕⢕⢕⢜⢝⢟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⠀</a:t>
            </a:r>
            <a:br/>
            <a:r>
              <a:t>⢕⢕⠀⠀⠀⠁⢕⢕⢕⢕⢕⢕⢕⢕⢕⢕⢕⢕⢕⢕⢕⢕⢕⢕⢕⢕⢕⢕⢕⢕⢕⢕⢕⢕⢕⢕⢕⢕⢕⢕⢕⢕⢕⢕⢕⢕⢕⢕⢕⢕⢕⢕⢕⢕⢕⢕⢕⢕⢕⢕⢕⢕⢕⢕⢕⢕⢕⢕⢕⢕⢕⢜⣿⣷⢕⢕⢕⢕⢕⢕⢝⣿⣿⣿⣿⣿⣿⣿⣿⣿⣿⣿⣿⣿⣿⣿⣿⣿⣿⣿⢕⢕⢕⢕⢕⢕⢕⢕⢕⢕⢕⢕⢕⢕⢕⢕⢕⢕⢕⢕⢕⢕⢕⢕⢕⢕⢕⢕⢕⢕⢜⢝⢟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⢻⣿⡕⢕⢕⢕⢕⢕⢕⢜⢿⣿⣿⣿⣿⣿⣿⣿⣿⣿⣿⣿⣿⣿⣿⣿⣿⣿⢕⢕⢕⢕⢕⢕⢕⢕⢕⢕⢕⢕⢕⢕⢕⢕⢕⢕⢕⢕⢕⢕⢕⢕⢕⢕⢕⢕⢕⢕⢕⢕⢕⢕⢜⢝⢿⣿⣿⣿⣿⣿⣿⣿⣿⣿⣿⣿⣿⣿⣿⣿⣿⣿⣿⣿⣿⣿⣿⣿⣿⣿⣿⣿⣿⣿⣿⣿⣿⣿⣿⣿⣿⣿⣿⣿⣿⣿⣿⣿⣿⡿⢇⠕⠕⢕⢕⢕⢕⢕⢕⢕⢕⢕⢕⢕⢕⢕⢕⢕⢕⢕⢕⢕⢕⢕⢕⢕⢕⢕⢕⢕⢕⢕⢕⢕⢕⢕⢕⢕⢕⢕⢕⢕⢕⢕⢕⢕⢕⢕⢕⢕⢕⢕⢕⢕⢕⢕⢕⢕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⢸⣿⣧⢕⢕⢕⢕⢕⢕⢕⢕⢝⢿⣿⣿⣿⣿⣿⣿⣿⣿⣿⣿⣿⣿⣿⣿⣿⢕⢕⢕⢕⢕⢕⢕⢕⢕⢕⢕⢕⢕⢕⢕⢕⢕⢕⢕⢕⢕⢕⢕⢕⢕⢕⢕⢕⢕⢕⢕⢕⢕⢕⢕⢕⢜⢻⣿⣿⣿⣿⣿⣿⣿⣿⣿⣿⣿⣿⣿⣿⣿⣿⣿⣿⣿⣿⣿⣿⣿⣿⣿⣿⣿⣿⣿⣿⣿⣿⣿⣿⣿⣿⣿⣿⣿⣿⣿⡿⢏⢕⢕⢕⢀⠁⠕⢕⢕⢕⢕⢕⢕⢕⢕⢕⢕⢕⢕⢕⢕⢕⢕⢕⢕⢕⢕⢕⢕⢕⢕⢕⢕⢕⢕⢕⢕⢕⢕⢕⢕⢕⢕⢕⢕⢕⢕⢕⢕⢕⢕⢕⢕⢕⢕⢕⢕⢕⢕⢕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⢕⢿⣿⡕⢕⢕⢕⢕⢕⢕⢕⢕⢕⢻⣿⣿⣿⣿⣿⣿⣿⣿⣿⣿⣿⣿⣿⣿⢕⢕⢕⢕⢕⢕⢕⢕⢕⢕⢕⢕⢕⢕⢕⢕⢕⢕⢕⢕⢕⢕⢕⢕⢕⢕⢕⢕⢕⢕⢕⢕⢕⢕⢕⢕⢕⢕⢿⣿⣿⣿⣿⣿⣿⣿⣿⣿⣿⣿⣿⣿⣿⣿⣿⣿⣿⣿⣿⣿⣿⣿⣿⣿⣿⣿⣿⣿⣿⣿⣿⣿⣿⣿⣿⣿⣿⡿⢏⢕⢕⢕⢕⢕⢕⢄⠀⠁⢕⢕⢕⢕⢕⢕⢕⢕⢕⢕⢕⢕⢕⢕⢕⢕⢕⢕⢕⢕⢕⢕⢕⢕⢕⢕⢕⢕⢕⢕⢕⢕⢕⢕⢕⢕⢕⢕⢕⢕⢕⢕⢕⢕⢕⢕⢕⢕⢕⢕⢕⢕⠀</a:t>
            </a:r>
            <a:br/>
            <a:r>
              <a:t>⢕⢕⠀⠀⠀⢔⢕⢕⢕⢕⢕⢕⢕⢕⢕⢕⢕⢕⢕⢕⢕⢕⢕⢕⢕⢕⢕⢕⢕⢕⢕⢕⢕⢕⢕⢕⢕⢕⢕⢕⢕⢕⢕⢕⢕⢕⢕⢕⢕⢕⢕⢕⢕⢕⢕⢕⢕⢕⢕⢕⢕⢕⢕⢕⢕⢕⢕⢕⢕⢕⢕⢕⢕⢸⣿⡇⢕⢕⢕⢕⢕⢕⢕⢕⢕⢕⢜⢻⣿⣿⣿⣿⣿⣿⣿⣿⣿⣿⣿⣿⡇⢕⢕⢕⢕⢕⢕⢕⢕⢕⢕⢕⢕⢕⢕⢕⢕⢕⢕⢕⢕⢕⢕⢕⢕⢕⢕⢕⢕⢕⢕⢕⢕⢕⢕⢕⢕⢕⢜⣿⣿⣿⣿⣿⣿⣿⣿⣿⣿⣿⣿⣿⣿⣿⣿⣿⣿⣿⣿⣿⣿⣿⣿⣿⣿⣿⣿⣿⣿⣿⣿⣿⣿⣿⣿⡿⢏⢕⢕⢕⢕⢕⢕⢕⢕⢕⠀⠀⠀⠕⢕⢕⢕⢕⢕⢕⢕⢕⢕⢕⢕⢕⢕⢕⢕⢕⢕⢕⢕⢕⢕⢕⢕⢕⢕⢕⢕⢕⢕⢕⢕⢕⢕⢕⢕⢕⢕⢕⢕⢕⢕⢕⢕⢕⢕⢕⢕⢕⢕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⢕⢕⣿⣿⢕⢕⢕⢕⢕⢕⢕⢕⢕⢕⢕⢕⢜⢻⣿⣿⣿⣿⣿⣿⣿⣿⣿⣿⣷⢕⢕⢕⢕⢕⢕⢕⢕⢕⢕⢕⢕⢕⢕⢕⢕⢕⢕⢕⢕⢕⢕⢕⢕⢕⢕⢕⢕⢕⢕⢕⢕⢕⢕⢕⢕⢕⢕⢿⣿⣿⣿⣿⣿⣿⣿⣿⣿⣿⣿⣿⣿⣿⣿⣿⣿⣿⣿⣿⣿⣿⣿⣿⣿⣿⣿⣿⣿⣿⣿⣿⣿⢟⢏⢕⢕⢕⢕⢕⢕⢕⢕⢕⢕⢕⢀⠀⠀⠀⠕⢕⢕⢕⢕⢕⢕⢕⢕⢕⢕⢕⢕⢕⢕⢕⢕⢕⢕⢕⢕⢕⢕⢕⢕⢕⢕⢕⢕⢕⢕⢕⢕⢕⢕⢕⢕⢕⢕⢕⢕⢕⢕⢕⢕⢕⢕⢕⢕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⢕⢕⢹⣿⡇⢕⢕⢕⢕⢕⢕⢕⢕⢕⢕⢕⢕⢕⢜⢻⣿⣿⣿⣿⣿⣿⣿⣿⣿⣷⡕⢕⢕⢕⢕⢕⢕⢕⢕⢕⢕⢕⢕⢕⢕⢕⢕⢕⢕⢕⢕⢕⢕⢕⢕⢕⢕⢕⢕⢕⢕⢕⢕⢕⢕⢕⢕⢸⣿⣿⣿⣿⣿⣿⣿⣿⣿⣿⣿⣿⣿⣿⣿⣿⣿⣿⣿⣿⣿⣿⣿⣿⣿⣿⣿⣿⣿⣿⡿⢟⢕⢕⢕⢕⢕⢕⢕⢕⢕⢕⢕⢕⢕⢕⢕⠀⠀⠀⠀⠑⢕⢕⢕⢕⢕⢕⢕⢕⢕⢕⢕⢕⢕⢕⢕⢕⢕⢕⢕⢕⢕⢕⢕⢕⢕⢕⢕⢕⢕⢕⢕⢕⢕⢕⢕⢕⢕⢕⢕⢕⢕⢕⢕⢕⢕⢕⢕⢕⠀</a:t>
            </a:r>
            <a:br/>
            <a:r>
              <a:t>⢕⢕⢄⢄⢕⢕⢕⢕⢕⢕⢕⢕⢕⢕⢕⢕⢕⢕⢕⢕⢕⢕⢕⢕⢕⢕⢕⢕⢕⢕⢕⢕⢕⢕⢕⢕⢕⢕⢕⢕⢕⢕⢕⢕⢕⢕⢕⢕⢕⢕⢕⢕⢕⢕⢕⢕⢕⢕⢕⢕⢕⢕⢕⢕⢕⢕⢕⢕⢕⢕⢕⢕⢕⢕⢸⣿⣧⢕⢕⢕⢕⢕⢕⢕⢕⢕⢕⢕⢕⢕⢕⢕⢜⢻⢿⣿⣿⣿⣿⣿⣿⣿⣿⣷⣵⣕⣕⢕⢕⢕⢕⢕⢕⢕⢕⢕⢕⢕⢕⢕⢕⢕⢕⢕⢕⢕⢕⢕⢕⢕⢕⢕⢕⢕⢕⢕⢕⢕⢕⣸⣿⣿⣿⣿⣿⣿⣿⣿⣿⣿⣿⣿⣿⣿⣿⣿⣿⣿⣿⣿⣿⣿⣿⣿⣿⣿⣿⣿⢿⢏⢕⢕⢕⢕⢕⢕⢕⢕⢕⢕⢕⢕⢕⢕⢕⢕⢕⠀⠀⠀⠀⠀⠑⢕⢕⢕⢕⢕⢕⢕⢕⢕⢕⢕⢕⢕⢕⢕⢕⢕⢕⢕⢕⢕⢕⢕⢕⢕⢕⢕⢕⢕⢕⢕⢕⢕⢕⢕⢕⢕⢕⢕⢕⢕⢕⢕⢕⢕⢕⢕⠀</a:t>
            </a:r>
            <a:br/>
            <a:r>
              <a:t>⢕⢕⢄⢄⢕⢕⢕⢕⢕⢕⢕⢕⢕⢕⢕⢕⢕⢕⢕⢕⢕⢕⢕⢕⢕⢕⢕⢕⢕⢕⢕⢕⢕⢕⢕⢕⢕⢕⢕⢕⢕⢕⢕⢕⢕⢕⢕⢕⢕⢕⢕⢕⢕⢕⢕⢕⢕⢕⢕⢕⢕⢕⢕⢕⢕⢕⢕⢕⢕⢕⢕⢕⢕⢕⢸⣿⡇⢕⢕⢕⢕⢕⢕⢕⢕⢕⢕⢕⢕⢕⢕⢕⢕⢕⢕⢝⢿⣿⣿⣿⣿⣿⣿⣿⣿⣿⣿⣿⣿⣷⣷⣧⣕⢕⢕⢕⢕⢕⢕⢕⢕⢕⢕⢕⢕⢕⢕⢕⢕⢕⢕⢕⣕⣕⣕⣕⣱⣵⣷⣿⣿⣿⣿⣿⣿⣿⣿⣿⣿⣿⣿⣿⣿⣿⣿⣿⣿⣿⣿⣿⣿⣿⣿⣿⣿⢿⢏⢕⢕⢕⢕⢕⢕⢕⢕⢕⢕⢕⢕⢕⢕⢕⢕⢕⢕⠕⠀⠀⠀⠀⠀⠀⠀⢕⢕⢕⢕⢕⢕⢕⢕⢕⢕⢕⢕⢕⢕⢕⢕⢕⢕⢕⢕⢕⢕⢕⢕⢕⢕⢕⢕⢕⢕⢕⢕⢕⢕⢕⢕⢕⢕⢕⢕⢕⢕⢕⢕⢕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⠘⠛⠃⠑⠑⠑⠑⠑⠑⠑⠑⠑⠑⠑⠑⠑⠑⠑⠑⠑⠑⠑⠘⠛⠛⠛⠛⠛⠛⠛⠛⠛⠛⠛⠛⠛⠛⠛⠛⠛⠛⠛⠛⠛⠓⠑⠑⠑⠑⠑⠑⠑⠓⠛⠛⠛⠛⠛⠛⠛⠛⠛⠛⠛⠛⠛⠛⠛⠛⠛⠛⠛⠛⠛⠛⠛⠛⠛⠛⠛⠛⠛⠛⠛⠛⠛⠛⠛⠛⠛⠃⠑⠑⠑⠑⠑⠑⠑⠑⠑⠑⠑⠑⠑⠑⠑⠑⠑⠑⠑⠑⠀⠀⠀⠀⠀⠀⠀⠐⠑⠑⠑⠑⠑⠑⠑⠑⠑⠑⠑⠑⠑⠑⠑⠑⠑⠑⠑⠑⠑⠑⠑⠑⠑⠑⠑⠑⠑⠑⠑⠑⠑⠑⠑⠑⠑⠑⠑⠑⠑⠑⠑⠑⠑⠓⠑⠀</a:t>
            </a:r>
            <a:br/>
          </a:p>
        </p:txBody>
      </p:sp>
    </p:spTree>
  </p:cSld>
  <p:clrMapOvr>
    <a:masterClrMapping/>
  </p:clrMapOvr>
</p:sld>
</file>

<file path=ppt/slides/slide7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⢜⣿⣿⣿⢕⢕⢕⢕⢕⢕⢕⢕⢕⢕⢕⢕⢕⢕⢕⢕⢕⢕⢕⢕⢕⢕⢕⢕⢕⢕⢕⢕⢕⢕⢕⢕⢕⢕⢕⢕⢕⢕⢕⢜⣿⣿⣿⡟⢕⢕⢕⢕⢕⢕⢕⢕⢕⢕⢕⢕⢕⢕⢕⢕⢕⢕⢕⢕⢕⢕⢕⢕⢕⢕⢕⢕⢕⢕⢕⢕⢕⢕⢕⢕⢕⢕⢕⢕⢕⢕⢕⢕⢕⢕⢕⢕⢕⢕⢻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⢿⣿⣿⢕⢕⢕⢕⢕⢕⢕⢕⢕⢕⢕⢕⢕⢕⢕⢕⢕⢕⢕⢕⢕⢕⢕⢕⢕⢕⢕⢕⢕⢕⢕⢕⢕⢕⢕⢕⢕⢕⢕⢱⣿⣿⣿⢕⢕⢕⢕⢕⢕⢕⢕⢕⢕⢕⢕⢕⢕⢕⢕⢕⢕⢕⢕⢕⢕⢕⢕⢕⢕⢕⢕⢕⢕⢕⢕⢕⢕⢕⢕⢕⢕⢕⢕⢕⢕⢕⢕⢕⢕⢕⢕⢕⢕⢕⢸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⣿⢕⢕⢕⢕⢕⢕⢕⢕⢕⢕⢕⢕⢕⢕⢕⢕⢕⢕⢕⢕⢕⢕⢕⢕⢕⢕⢕⢕⢕⢕⢕⢕⢕⢕⢕⢕⢕⢕⢕⣼⣿⣿⣿⣇⢕⢕⢕⢕⢕⢕⢕⢕⢕⢕⢕⢕⢕⢕⢕⢕⢕⢕⢕⢕⢕⢕⢕⢕⢕⢕⢕⢕⢕⢕⢕⢕⢕⢕⢕⢕⢕⢕⢕⢕⢕⢕⢕⢕⢕⢕⢕⢕⢕⢕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⣿⡕⢕⢕⢕⢕⢕⢕⢕⢕⢕⢕⢕⢕⢕⢕⢕⢕⢕⢕⢕⢕⢕⢕⢕⢕⢕⢕⢕⢕⢕⢕⢕⢕⢕⢕⢕⢕⢕⢕⣿⣿⣿⣿⣿⢕⢕⢕⢕⢕⢕⢕⢕⢕⢕⢕⢕⢕⢕⢕⢕⢕⢕⢕⢕⢕⢕⢕⢕⢕⢕⢕⢕⢕⢕⢕⢕⢕⢕⢕⢕⢕⢕⢕⢕⢕⢕⢕⢕⢕⢕⢕⢕⢕⢕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⡇⢕⢕⢕⢕⢕⢕⢕⢕⢕⢕⢕⢕⢕⢕⢕⢕⢕⢕⢕⢕⢕⢕⢕⢕⢕⢕⢕⢕⢕⢕⢕⢕⢕⢕⢕⢕⢕⢱⣿⣿⣿⣿⣿⡇⢕⢕⢕⢕⢕⢕⢕⢕⢕⢕⢕⢕⢕⢕⢕⢕⢕⢕⢕⢕⢕⢕⢕⢕⢕⢕⢕⢕⢕⢕⢕⢕⢕⢕⢕⢕⢕⢕⢕⢕⢕⢕⢕⢕⢕⢕⢕⢕⢕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⡇⢕⢕⢕⢕⢕⢕⢕⢕⢕⢕⢕⢕⢕⢕⢕⢕⢕⢕⢕⢕⢕⢕⢕⢕⢕⢕⢕⢕⢕⢕⢕⢕⢕⢕⢕⢕⢕⣸⣿⣿⣿⣿⣿⣿⡕⢕⢕⢕⢕⢕⢕⢕⢕⢕⢕⢕⢕⢕⢕⢕⢕⢕⢕⢕⢕⢕⢕⢕⢕⢕⢕⢕⢕⢕⢕⢕⢕⢕⢕⢕⢕⢕⢕⢕⢕⢕⢕⢕⢕⢕⢕⢕⢕⢹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⢇⢕⢕⢕⢕⢕⢕⢕⢕⢕⢕⢕⢕⢕⢕⢕⢕⢕⢕⢕⢕⢕⢕⢕⢕⢕⢕⢕⢕⢕⢕⢕⢕⢕⢕⢕⢕⢕⣿⣿⣿⣿⣿⣿⣿⣿⡕⢕⢕⢕⢕⢕⢕⢕⢕⢕⢕⢕⢕⢕⢕⢕⢕⢕⢕⢕⢕⢕⢕⢕⢕⢕⢕⢕⢕⢕⢕⢕⢕⢕⢕⢕⢕⢕⢕⢕⢕⢕⢕⢕⢕⢕⢕⢕⢸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⢇⢕⢕⢕⢕⢕⢕⢕⢕⢕⢕⢕⢕⢕⢕⢕⢕⢕⢕⢕⢕⢕⢕⢕⢕⢕⢕⢕⢕⢕⢕⢕⢕⢕⢕⢕⢕⢕⣿⣿⣿⣿⣿⣿⣿⣿⣿⡕⢕⢕⢕⢕⢕⢕⢕⢕⢕⢕⢕⢕⢕⢕⢕⢕⢕⢕⢕⢕⢕⢕⢕⢕⢕⢕⢕⢕⢕⢕⢕⢕⢕⢕⢕⢕⢕⢕⢕⢕⢕⢕⢕⢕⢕⢕⢸⣿⣿⣿⣿⣿⣿⣿⣿⣿⣿⣿⣿⣯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⢕⢕⢕⢕⢕⢕⢕⢕⢕⢕⢕⢕⢕⢕⢕⢕⢕⢕⢕⢕⢕⢕⢕⢕⢕⢕⢕⢕⢕⢕⢕⢕⢕⢕⢕⢕⢕⢱⣿⣿⡏⢟⢻⢿⣿⣿⣿⣿⡇⢕⢕⢕⢕⢕⢕⢕⢕⢕⢕⢕⢕⢕⢕⢕⢕⢕⢕⢕⢕⢕⢕⢕⢕⢕⢕⢕⢕⢕⢕⢕⢕⢕⢕⢕⢕⢕⢕⢕⢕⢕⢕⢕⢕⢕⢸⣿⣿⣿⣿⣿⣿⣿⣿⣿⣿⣿⣿⣿⣧⣵⣵⣷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⢕⢕⢕⢕⢕⢕⢕⢕⢕⢕⢕⢕⢕⢕⢕⢕⢕⢕⢕⢕⢕⢕⢕⢕⢕⢕⢕⢕⢕⢕⢕⢕⢕⢕⢕⢕⢕⣾⣿⣿⣿⣧⣕⢕⢜⢝⢻⢿⣿⣕⢕⢕⢕⢕⢕⢕⢕⢕⢕⢕⢕⢕⢕⢕⢕⢕⢕⢕⢕⢕⢕⢕⢕⢕⢕⢕⢕⢕⢕⢕⢕⢕⢕⢕⢕⢕⢕⢕⢕⢕⢕⢕⢕⢕⢸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⢕⢕⢕⢕⢕⢕⢕⢕⢕⢕⢕⢕⢕⢕⢕⢕⢕⢕⢕⢕⢕⢕⢕⢕⢕⢕⢕⢕⢕⢕⢕⢕⢕⢕⢕⢕⢕⣿⣿⣿⣿⣿⣿⣷⣧⡕⢕⢕⢕⢝⢕⢕⢕⢕⢕⢕⢕⢕⢕⢕⢕⢕⢕⢕⢕⢕⢕⢕⢕⢕⢕⢕⢕⢕⢕⢕⢕⢕⢕⢕⢕⢕⢕⢕⢕⢕⢕⢕⢕⢕⢕⢕⢕⢕⢸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⢱⣿⣿⢕⢕⢕⢕⢕⢕⢕⢕⢕⢕⢕⢕⢕⢕⢕⢕⢕⢕⢕⢕⢕⢕⢕⢕⢕⢕⢕⢕⢕⢕⢕⢕⢕⢕⢕⢕⢕⣿⣿⣿⣿⣿⣿⣿⣿⣿⣷⣕⢕⢕⢕⢕⢕⢕⢕⢕⢕⢕⢕⢕⢕⢕⢕⢕⢕⢕⢕⢕⢕⢕⢕⢕⢕⢕⢕⢕⢕⢕⢕⢕⢕⢕⢕⢕⢕⢕⢕⢕⢕⢕⢕⢕⢕⢕⢸⣿⣿⣿⣿⣿⣿⣿⣿⣿⣿⣿⣿⣿⣿⣿⣿⣿⣿⣿⣿⣿⡿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⡇⢕⢕⢕⢕⢕⢕⢕⢕⢕⢕⢕⢕⢕⢕⢕⢕⢕⢕⢕⢕⢕⢕⢕⢕⢕⢕⢕⢕⢕⢕⢕⢕⢕⢕⢕⢕⢕⣿⣿⣿⣿⣿⣿⣿⣿⣿⣿⣿⣿⣧⣕⢕⢕⢕⢕⢕⢕⢕⢕⢕⢕⢕⢕⢕⢕⢕⢕⢕⢕⢕⢕⢕⢕⢕⢕⢕⢕⢕⢕⢕⢕⢕⢕⢕⢕⢕⢕⢕⢕⢕⢕⢕⢕⢕⢸⣿⣿⣿⣿⣿⣿⣿⣿⣿⣿⣿⣿⣿⣿⣿⣿⣿⡿⢿⢟⢝⢕⠑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⣾⣿⢇⢕⢕⢕⢕⢕⢕⢕⢕⢕⢕⢕⢕⢕⢕⢕⢕⢕⢕⢕⢕⢕⢕⢕⢕⢕⢕⢕⢕⢕⢕⢕⢕⢕⢕⢕⢕⢕⣿⣿⣿⣿⣿⣿⣿⣿⣿⣿⣿⣿⣿⣿⣿⣧⣕⢕⢕⢕⢕⢕⢕⢕⢕⢕⢕⢕⢕⢕⢕⢕⢕⢕⢕⢕⢕⢕⢕⢕⢕⢕⢕⢕⢕⢕⢕⢕⢕⢕⢕⢕⢕⢕⢕⢕⢕⢸⣿⣿⣿⣿⣿⣿⣿⣿⣿⣿⣿⣿⢿⢟⢏⢝⢕⢕⢕⢕⢕⢕⣔⣰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⣿⣿⢕⢕⢕⢕⢕⢕⢕⢕⢕⢕⢕⢕⢕⢕⢕⢕⢕⢕⢕⢕⢕⢕⢕⢕⢕⢕⢕⢕⢕⢕⢕⢕⢕⢕⢕⢕⢕⢕⣿⣿⣿⣿⣿⣿⣿⣿⣿⣿⣿⣿⣿⣿⣿⣿⣿⣿⣷⣵⡕⢕⢕⢕⢕⢕⢕⢕⢕⢕⢕⢕⢕⢕⢕⢕⢕⢕⢕⢕⢕⢕⢕⢕⢕⢕⢕⢕⢕⢕⢕⢕⢕⢕⢕⢕⢕⢜⢟⢿⢿⢿⢟⢟⢟⢝⢝⢝⢕⢕⢕⢕⢕⢕⢕⢕⣕⣵⣵⣾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⡇⢕⢕⢕⢕⢕⢕⢕⢕⢕⢕⢕⢕⢕⢕⢕⢕⢕⢕⢕⢕⢕⢕⢕⢕⢕⢕⢕⢕⢕⢕⢕⢕⢕⢕⢕⢕⢕⢕⢿⣿⣿⣿⣿⣿⣿⣿⣿⣿⣿⣿⣿⣿⣿⣿⣿⣿⣿⣿⣿⣧⡕⢕⢕⢕⢕⢕⢕⢕⢕⢕⢕⢕⢕⢕⢕⢕⢕⢕⢕⢕⢕⢕⢕⢕⢕⢕⢕⢕⢕⢕⢕⢕⢕⢕⢕⢕⢕⢕⢕⢕⢕⢕⢕⢕⢕⢕⢕⢕⢕⢕⣱⣵⣷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⣕⣕⣕⡕⢕⢕⢕⠀</a:t>
            </a:r>
            <a:br/>
            <a:r>
              <a:t>⢕⢕⢕⢕⢕⢕⢕⢕⢕⢕⢕⢕⢕⢕⢕⢕⢕⢕⢕⣿⣿⢕⢕⢕⢕⢕⢕⢕⢕⢕⢕⢕⢕⢕⢕⢕⢕⢕⢕⢕⢕⢕⢕⢕⢕⢕⢕⢕⢕⢕⢕⣿⣇⢕⢕⢕⢕⢕⢕⢕⢜⣿⣿⣿⣿⣿⣿⡿⢿⢿⢟⢟⢟⢻⢿⢿⢿⢿⣿⣿⣿⣿⣿⣇⢕⢕⢕⢕⢕⢕⢕⢕⢕⢕⢕⢕⢕⢕⢕⢕⢕⢕⢕⢕⢕⢕⢕⢕⢕⢕⢕⢕⢕⢕⢕⢕⢕⢕⣷⣧⣵⣕⣕⣕⣕⣕⣵⣵⣵⣷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⣵⣿⣿⣿⣿⣿⣷⡕⢕⠀</a:t>
            </a:r>
            <a:br/>
            <a:r>
              <a:t>⢕⢕⢕⢕⢕⢕⢕⢕⢕⢕⢕⢕⢕⢕⢕⢕⢕⢕⢱⣿⡿⢕⢕⢕⢕⢕⢕⢕⢕⢕⢕⢕⢕⢕⢕⢕⢕⢕⢕⢕⢕⢕⢕⢕⢕⢕⢕⢕⢕⢕⢕⢿⣿⣇⢕⢕⢕⢕⢕⢕⢕⣿⣿⣿⣿⣿⣿⣿⣿⣿⣿⣿⣷⣷⣷⣷⣧⣕⣕⡜⢝⢟⢻⢿⣷⡕⢕⢕⢕⢕⢕⢕⢕⢕⢕⢕⢕⢕⢕⢕⢕⢕⢕⢕⢕⢕⢕⢕⢕⢕⢕⢕⢕⢕⢕⢕⢕⢕⣿⣿⣿⣿⣿⣿⣿⣿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⡼⣻⣿⢿⣿⣿⡿⢻⣷⡕⠀</a:t>
            </a:r>
            <a:br/>
            <a:r>
              <a:t>⢕⢕⢕⢕⢕⢕⢕⢕⢕⢕⢕⢕⢕⢕⢕⢕⢕⢕⣼⣿⢇⢕⢕⢕⢕⢕⢱⡕⢕⢕⢕⢕⢕⢕⢕⢕⢕⢕⢕⢕⢕⢕⢕⢕⢕⢕⢕⢕⢕⢕⠁⠑⠕⢝⢇⢕⢕⢕⢕⢕⢕⢹⣿⣿⣿⣿⣿⣿⣿⣿⣿⣿⣿⣿⣿⣿⣿⣿⣿⣿⣿⣷⣷⣵⣜⡝⢣⣕⢕⢕⢕⢕⢕⢕⢕⢕⢕⢕⢕⢕⢕⢕⢕⢕⢕⢕⢕⢕⢕⢕⢕⢕⢕⢕⢕⢕⢕⢕⣿⣿⣿⣿⣿⣿⣿⣿⣿⣿⣿⣿⣿⣿⣿⣿⢿⢟⢟⢟⢏⢝⢝⢕⣝⣕⣕⣕⣕⣕⣜⣕⢕⢕⢕⢕⢕⢕⢕⢕⢕⢕⢕⢕⢕⢕⢕⢕⢕⢕⢕⢕⢕⢕⢕⢕⢕⢕⢕⢕⢕⢕⢕⢕⢕⢕⢕⢕⢕⢕⢕⢕⢕⢕⢕⢕⢕⢕⢕⢕⢕⢕⢕⢕⢕⢕⢕⢕⢕⢕⢕⢕⢕⢕⢕⢕⢕⢕⢕⢕⢕⢕⢕⢕⢕⢕⢕⢕⢕⢕⢕⢕⢜⢎⢕⢜⢝⢝⢜⢕⢜⢵⠀</a:t>
            </a:r>
            <a:br/>
            <a:r>
              <a:t>⢕⢕⢕⢕⢕⢕⢕⢕⢕⢕⢕⢕⢕⢕⢕⢕⢕⢱⣿⡟⢕⢕⢕⢕⣕⣵⣿⣷⢕⢕⢕⢕⢕⢕⢕⢕⢕⢕⢕⢕⢕⢕⢕⢕⢕⢕⢕⢕⢕⢕⠀⠀⠀⠀⠁⠑⠑⢕⢕⢕⢕⢕⢻⣿⣿⣿⣿⣿⣿⣿⣿⣿⣿⣿⣿⣿⣿⣿⣿⣿⣿⣿⣿⣿⣿⣿⣿⣿⣷⣵⡕⢕⢕⢕⢕⢕⢕⢕⢕⢕⢕⢕⢕⢕⢕⢕⢕⢕⢕⢕⢕⢕⢕⢕⢕⢕⢕⢕⢹⣿⣿⣿⣿⣿⣿⣿⣿⣿⣿⢟⢏⣕⣕⣵⣵⣵⣷⣷⣾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⣾⣿⢇⢕⣱⣵⣾⣿⢿⣿⣿⢕⢕⢕⢕⢕⢕⢕⢕⢕⢕⢕⢕⢕⢕⢕⢕⢕⢕⢕⢕⢕⠁⠀⠀⠀⠀⠀⠀⠀⠁⢕⢕⢕⢕⢜⢿⣿⣿⣿⣿⣿⣿⣿⣿⣿⣿⣿⣿⣿⣿⣿⣿⣿⣿⣿⣿⣿⣿⣿⣿⣿⣿⣿⣷⣕⢕⢕⢕⢕⢕⢕⢕⢕⢕⢕⢕⢕⢕⢕⢕⢕⢕⢕⢕⢕⢕⢕⢕⢕⢕⢸⣿⣿⣿⣿⣿⣿⣿⣿⣯⣵⣷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⣿⣿⣷⣿⡿⢟⢝⢕⢸⣿⡏⢕⢕⢕⢕⢕⢕⢕⢕⢕⢕⢕⢕⢕⢕⢕⢕⢕⢕⢕⢕⢕⠀⠀⠀⠀⠀⠀⠀⠀⠀⠀⠕⢕⢕⢕⢜⢻⢿⣿⣿⣿⣿⣿⣿⣿⣿⣿⣿⣿⣿⣿⣿⣿⣿⣿⣿⣿⣿⣿⣿⣿⣿⣿⣿⣿⣷⣕⢕⢕⢕⢕⢕⢕⢕⢕⢕⢕⢕⢕⢕⢕⢕⢕⢕⢕⢕⢕⢕⢕⢕⢸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⢝⢟⢟⢕⢕⢕⢕⢕⢸⣿⡇⢕⢕⢕⢕⢕⢕⢕⢕⢕⢕⢕⢕⢕⢕⢕⢕⢕⢕⢕⢕⢕⢄⢄⢀⠀⠀⠀⠀⠀⠀⠀⠀⠕⢕⢕⢁⠁⠑⠜⢝⢻⢿⣿⣿⣿⣿⣿⣿⣿⣿⣿⣿⣿⣿⣿⣿⣿⣿⣿⣿⣿⣿⣿⣿⣿⣿⣿⣧⢕⢕⢕⢕⢕⢕⢕⢕⢕⢕⢕⢕⢕⢕⢕⢕⢕⢕⢕⢕⢕⢕⢸⣿⣿⣿⣿⣿⣿⣿⣿⣿⣿⣿⣿⣿⣿⣿⣿⣿⣿⣿⣿⣿⣿⣿⣿⣿⣿⣿⣿⣿⣿⣿⣿⣿⣿⣿⣿⣿⣕⢕⢕⢕⢕⢕⢕⢕⢕⢕⢕⢕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⣾⣿⢕⢕⢕⢕⢕⢕⢕⢕⢕⢕⢕⢕⢕⢕⢕⢕⢕⢕⢕⢕⢕⢕⢕⣿⣧⣕⡔⢄⢀⠀⠀⠀⠀⠀⠁⠕⢕⠀⠀⠀⠀⠁⠑⠜⢝⢿⣿⣿⣿⣿⣿⣿⣿⣿⣿⣿⣿⣿⣿⣿⣿⣿⣿⣿⣿⣿⣿⣿⣿⣷⡕⢕⢕⢕⢕⢕⢕⢕⢕⢕⢕⢕⢕⢕⢕⢕⢕⢕⢕⢕⢕⢜⣿⣿⣿⣿⣿⣿⣿⣿⣿⣿⣿⣿⣿⣿⣿⣿⣿⣿⣿⣿⣿⣿⣿⣿⣿⣿⣿⣿⣿⣿⣿⣿⣿⣿⣿⣿⣿⣿⣷⣕⢕⢕⢕⢕⢕⢕⢕⢕⠀⠀⠑⢅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⢱⣿⡟⢕⢕⢕⢕⢕⢕⢕⢕⢕⢕⢕⢕⢕⢕⢕⢕⢕⢕⢕⢕⢕⢕⢕⣿⣿⣿⣿⣷⣵⣔⢔⢀⢀⠀⠀⠀⠑⢕⠀⠀⠀⠀⠀⠀⠀⠁⠑⠝⢟⢿⣿⣿⣿⣿⣿⣿⣿⣿⣿⣿⣿⣿⣿⣿⣿⣿⣿⣿⣿⣿⣷⡕⢕⢕⢕⢕⢕⢕⢕⢕⢕⢕⢕⢕⢕⢕⢕⢕⢕⢕⢕⢕⣿⣿⣿⣿⣿⣿⣿⣿⣿⣿⣿⣿⣿⣿⣿⣿⣿⣿⣿⣿⣿⣿⣿⣿⣿⣿⣿⣿⣿⣿⣿⣿⣿⣿⣿⣿⣿⣿⣿⣿⣷⢕⢕⢕⢕⢕⢕⢕⢕⢀⢔⢕⢕⢕⢕⢕⢕⢕⢕⢕⢕⢕⢕⢕⢕⢕⢕⢕⢕⢕⢕⢕⢕⢕⢕⢕⢕⢕⢕⢕⢕⢑⢕⠕⢕⢕⢕⢕⢕⢕⢕⢕⢕⢕⢕⢕⢕⢕⢕⢕⢕⢕⢕⢕⢕⢕⢕⢕⢕⢕⢕⢕⢕⢕⢕⢕⢕⢕⢕⢕⢕⠀</a:t>
            </a:r>
            <a:br/>
            <a:r>
              <a:t>⢕⢕⢕⢕⢕⢕⢕⢕⢕⢕⢕⢕⢕⢕⢕⢕⢕⢕⢕⢕⢕⢕⢕⢕⣼⣿⢇⢕⢕⢕⢕⢕⠑⢕⢕⢕⢕⢕⢕⢕⢕⢕⠑⠑⠑⠑⠁⢕⢕⢕⣿⣿⣿⣿⣿⣿⣿⣿⣷⣧⣕⡔⢄⢀⠀⠀⠀⠀⠀⠀⠀⠀⠀⠀⠀⠀⠁⠑⠝⢟⢻⢿⣿⣿⣿⣿⣿⣿⣿⣿⣿⣿⣿⣿⣿⣿⣿⣿⣿⣇⢕⢕⢕⢕⠑⠑⢕⢕⢕⢕⢕⢕⠑⠑⠑⠑⠕⠀⢕⣿⣿⣿⣿⣿⣿⣿⣿⣿⣿⣿⣿⣿⣿⣿⣿⣿⣿⣿⣿⣿⣿⣿⣿⣿⣿⣿⣿⣿⣿⣿⣿⣿⣿⣿⣿⡿⠟⠛⠙⠁⠀⠀⠁⠕⢕⢕⢕⢕⢕⠕⠕⢕⠑⠁⠀⠑⠕⢕⢕⢕⢕⢕⢕⢕⢕⢕⢕⢕⢕⢕⢕⢕⢕⢕⢕⢕⢕⢕⢕⢕⢕⢕⢔⢕⠑⠕⠑⠑⠕⢕⢕⢕⢕⢕⢕⢕⢕⢕⢕⢕⢕⢕⢕⢕⢕⢕⢕⢕⢕⢕⢕⢕⢕⢕⢕⢕⢕⢕⢕⢕⠀</a:t>
            </a:r>
            <a:br/>
            <a:r>
              <a:t>⢕⢕⢕⢕⢕⢕⢕⢕⢕⢕⢕⢕⢕⢕⢕⢕⢕⢕⢕⢕⢕⢕⢕⢱⣿⡿⢕⢕⢕⢕⠕⠁⢔⢕⢕⢕⢕⢕⢕⢕⢕⢕⠀⠀⠀⠀⠀⠑⢕⢜⣿⣿⣿⣿⣿⣿⣿⣿⣿⣿⣿⣿⣷⣧⣕⡔⢄⢀⠀⠀⠀⠀⠀⠀⠀⠀⠀⠀⠀⠀⠁⠑⠜⠝⢟⢻⢿⣿⣿⣿⣿⣿⣿⣿⣿⣿⣿⣿⣿⣿⣧⢕⢕⢕⠀⠀⠀⠑⢕⢕⢕⢕⢕⠀⠀⠀⠀⠀⢕⢹⣿⣿⣿⣿⣿⣿⣿⣿⣿⣿⣿⣿⣿⣿⣿⣿⣿⣿⣿⣿⣿⣿⣿⣿⣿⣿⣿⣿⣿⡿⢿⠟⠋⠉⠁⠀⠀⠀⠀⠀⠀⠀⠀⠀⠁⠕⢕⢕⢕⢄⠀⠀⠀⠀⠀⠀⠀⠀⠑⠁⠑⢕⢕⢕⢕⢕⢕⢕⢕⢕⢕⢕⢕⢕⢕⢕⢕⢕⢕⢕⢕⢕⢕⢕⢕⢕⢀⠀⠀⠀⠁⠀⠁⠑⠕⠕⠕⢕⢕⢕⢕⢕⢕⢕⢕⢕⢅⢕⢕⢕⢑⢑⢕⢕⠕⠕⠕⠕⢕⢕⠀</a:t>
            </a:r>
            <a:br/>
            <a:r>
              <a:t>⢕⢕⢕⢕⢕⢕⢕⢕⢕⢕⢕⢕⢕⢕⢕⢕⢕⢕⢕⢕⢕⢕⣱⣿⡿⢕⠕⠁⠁⠁⠀⠀⠁⢕⢕⢕⢕⢕⢕⢕⢕⢕⢔⠀⠀⠀⠀⠀⢕⢕⣿⣿⣿⣿⣿⣿⣿⣿⣿⣿⣿⣿⣿⣿⣿⣿⣷⣧⣕⣔⢄⢀⠀⠀⠀⠀⠀⠀⠀⠀⠀⠀⠀⠀⠀⠁⠑⠑⠜⢝⢟⢿⣿⣿⣿⣿⣿⣿⣿⣿⣿⣧⢕⢕⢕⠀⠀⠀⠁⠕⢕⢕⢕⢔⠀⠀⠀⠀⠑⢜⣿⣿⣿⣿⣿⣿⣿⣿⣿⣿⣿⣿⣿⣿⣿⣿⣿⣿⣿⣿⣿⣿⣿⢿⢿⠟⠛⠙⠁⠀⠀⠀⠀⠀⠀⠀⠀⠀⠀⠀⠀⠀⠀⠀⠀⠀⠀⠑⢕⢕⢔⢀⢀⣠⣴⣕⢕⢔⢀⠀⠀⠀⠑⠑⠀⢕⢕⢕⢕⢕⢕⢕⢕⢕⢕⢕⢕⢕⢕⢕⢕⢕⢕⢕⢕⢕⢕⢕⢀⠀⠀⠀⠀⠀⠀⠀⠀⠀⠀⠁⠁⠁⠑⠑⠑⠑⠑⠑⠕⠕⠕⠕⠕⠕⠕⠕⢕⢕⢕⢕⠀</a:t>
            </a:r>
            <a:br/>
            <a:r>
              <a:t>⢕⢕⢕⢕⢕⢕⢕⢕⢕⢕⢕⢕⢕⢕⢕⢕⢕⢕⢕⢕⢕⣵⣿⢟⠕⠑⠀⠀⠀⠀⠀⠀⠀⠀⠕⢕⢕⢕⢕⢕⢕⢕⢕⠀⠀⠀⠀⠀⠀⢕⣿⣿⣿⣿⣿⣿⣿⣿⣿⣿⣿⣿⣿⣿⣿⣿⣿⣿⣿⣿⣿⣷⣵⣔⡔⢄⢀⠀⠀⠀⠀⠀⠀⠀⠀⠀⠀⠀⠀⠀⠀⠁⢜⣿⣿⣿⣿⣿⣿⣿⣿⣿⣷⡕⢕⢐⠀⠀⠀⠀⢁⢕⢕⢕⢄⠀⠀⠀⠀⢕⢹⣿⣿⣿⣿⣿⣿⣿⣿⣿⣿⣿⣿⣿⣿⣿⢿⢟⠟⠟⠙⠑⠁⠀⠀⠀⠀⠀⠀⠀⠀⠀⠀⠀⠀⠀⠀⠀⠀⠀⠀⠀⠀⠀⠀⢀⣀⣠⣵⣕⡕⢕⢹⣿⣿⣿⣿⣧⣕⡕⢄⢀⢀⠀⠀⠁⠑⠕⠕⢕⢕⢕⢕⢕⢕⢕⢕⢕⢕⢕⢕⢕⢕⢕⢕⢕⢕⢕⢕⢕⢕⢄⢀⢔⢕⢕⢔⢔⢄⢀⢀⢀⢀⢀⢀⢀⢀⢀⠀⠀⠀⠀⠀⠀⠀⠀⠀⠀⠀⢕⠀</a:t>
            </a:r>
            <a:br/>
            <a:r>
              <a:t>⢕⢕⢕⢕⢕⢕⢕⢕⢕⢕⢕⢕⢕⢕⢕⢕⢕⢕⢕⣵⣿⡿⢏⠕⠀⠀⠀⠀⠀⠀⠀⠀⠀⠀⠀⢅⢕⢕⢕⢕⢕⢕⢕⠀⠀⠀⠀⠀⠀⢕⣿⣿⣿⣿⣿⣿⣿⣿⣿⣿⣿⣿⣿⣿⣿⣿⣿⣿⣿⣿⣿⣿⣿⣿⣿⣿⣷⣵⣔⡄⢀⠀⠀⠀⠀⠀⠀⠀⠀⠀⠀⠀⠑⢸⣿⣿⣿⣿⣿⣿⣿⣿⣿⣷⡕⢕⠀⠀⠀⠀⠑⢕⢕⢕⢕⢄⠀⠀⠀⠑⢸⣿⣿⣿⣿⣿⣿⣿⣿⣿⣿⣿⣿⣿⢏⠁⠀⠀⠀⠀⠀⠀⠀⠀⠀⠀⠀⠀⠀⠄⠀⠀⠀⠀⠀⠀⠀⠀⠀⢀⣀⣠⣴⣶⣾⣿⣿⣿⣿⣿⣿⣷⣾⣿⣿⣿⣿⣿⣿⣿⣷⣵⣕⢔⢔⢀⢀⠀⠀⠀⠁⠁⠑⠕⠕⢕⢕⢕⢕⢕⢕⢕⢕⢕⢕⢕⢕⢕⢕⢕⢕⢕⢕⢕⢕⢜⢝⢗⢇⡕⢕⢕⢕⢕⢕⢕⢕⢕⢕⢕⢕⢕⢕⢕⢕⢔⢔⢔⢔⢕⠀</a:t>
            </a:r>
            <a:br/>
            <a:r>
              <a:t>⢕⢕⢕⢕⢕⢕⢕⢕⢕⢕⢕⢕⢕⢕⢕⢕⢱⣾⣿⢟⢝⠕⠀⠀⠀⠀⠀⠀⢀⢀⢄⢄⢔⣕⣵⡕⢕⢕⢕⢕⢕⢕⢕⢄⠀⠀⠀⠀⠀⢕⣿⣿⣿⣿⣿⣿⣿⣿⣿⣿⣿⣿⣿⣿⣿⣿⣿⣿⣿⣿⣿⣿⣿⡿⢿⢿⢿⢟⠟⠟⠕⠑⠀⠀⠀⠀⠀⠀⠀⠀⠀⠀⠀⢸⣿⣿⣿⣿⣿⣿⣿⣿⣿⣿⣷⢕⢕⠀⠀⠀⠀⢕⣧⢕⢕⢕⠀⠀⠀⠀⢕⣿⣿⣿⣿⣿⣿⣿⣿⣿⣿⣿⣿⣿⠕⠀⠀⠀⠀⠀⠀⠀⠀⠀⠀⠀⠀⠀⠀⠀⠀⠀⢀⣀⣄⣴⣴⣷⣿⣿⣿⣿⣿⣿⣿⣿⣿⣿⣿⣿⣿⣿⣿⣿⣿⣿⣿⣿⣿⣿⣿⣿⣿⣿⣷⣵⣕⡔⢔⢀⢀⠀⠀⠀⠀⠀⠁⠑⠕⠕⢕⢕⢕⢕⢕⢕⢕⢕⢕⢕⢕⢕⢕⢕⢕⢕⢕⠕⢕⢕⢕⢕⢕⢕⢕⢕⢕⢕⢕⢕⢕⢕⢕⢕⢕⢕⢕⢕⢕⢕⠀</a:t>
            </a:r>
            <a:br/>
            <a:r>
              <a:t>⢕⢕⢕⢕⢕⢕⢕⢕⢕⢕⢕⢕⢕⢕⢕⢱⣿⣟⢕⢕⢕⢔⢔⢔⢔⣔⣔⣵⣵⣷⣷⣿⣿⢿⣿⣷⡕⢕⢕⢕⢕⠁⠁⠀⠀⠀⠀⠀⠀⠕⢸⣿⣿⣿⣿⣿⣿⡿⢿⢿⢿⢿⢿⢟⢟⠟⠟⠝⠝⠙⠑⠑⠁⠁⠁⠀⠀⠀⠀⠀⠀⠀⠀⠀⠀⠀⠀⠀⠀⠀⠀⠀⠀⢸⣿⣿⣿⣿⣿⣿⣿⣿⣿⣿⣿⡇⢕⠀⠀⠀⠀⢕⣿⣧⢕⢕⢕⠀⠀⠀⢕⣿⣿⣿⣿⣿⣿⣿⣿⣿⣿⣿⣿⣿⠀⠀⠀⠀⠀⠀⠀⠀⠀⠀⠀⠀⢀⣄⣤⣴⣷⣾⣿⣿⣿⣿⣿⣿⣿⣿⣿⣿⣿⣿⣿⣿⣿⣿⣿⣿⣿⣿⣿⣿⣿⣿⣿⣿⣿⣿⣿⣿⣿⣿⣿⣿⣿⣿⣷⣧⣕⣔⢔⢄⢀⢀⠀⠀⠀⠀⠀⠁⠑⠑⠕⢕⢕⢕⢕⢕⢕⢕⢕⢕⠕⠕⠑⠁⠀⠀⠁⠑⠕⢕⢕⢕⢕⢕⢕⢕⢕⢕⢕⢕⢕⢕⢕⢕⢕⢕⠀</a:t>
            </a:r>
            <a:br/>
            <a:r>
              <a:t>⢕⢕⢕⢕⢕⢕⢕⢕⢕⢕⢕⢕⢕⢕⢕⢕⢝⢿⢿⢿⢿⢿⢿⢿⢿⢿⢿⢟⢟⢝⢝⢕⢕⢕⢜⣿⣧⢕⢅⠑⠕⠀⠀⠀⠀⠀⠀⠀⠀⠀⢜⣿⣿⣿⡟⠋⠁⠁⠁⠁⠁⠀⠀⠀⠀⠀⠀⠀⠀⠀⠀⠀⠀⠀⠀⠀⠀⠀⠀⠀⠀⠀⠀⠀⠀⠀⠀⠀⠀⠀⠀⢀⣄⣾⣿⣿⣿⣿⣿⣿⣿⣿⣿⣿⣿⣷⢕⠀⠀⠀⠀⢸⣿⣿⡇⢕⢕⠀⠀⠀⢕⣿⣿⣿⣿⣿⣿⣿⣿⣿⣿⣿⣿⣿⢀⠀⠀⠀⠀⠀⠀⠀⠀⠀⠀⠁⠁⠑⠙⠝⠝⢟⢿⢿⢿⣿⣿⣿⣿⣿⣿⣿⣿⣿⣿⣿⣿⣿⣿⣿⣿⣿⣿⣿⣿⣿⣿⣿⣿⣿⣿⣿⣿⣿⣿⣿⣿⣿⣿⣿⣿⣿⣿⣷⣷⣵⣕⣔⢔⢄⢀⠀⠀⠀⠀⠀⠀⠁⠁⠑⠁⠅⠁⠀⠀⠀⠀⠀⠀⠀⠀⠀⠀⠀⠁⠑⠕⢕⢕⢕⢕⢕⢕⢕⢕⢕⢕⢕⢕⢕⠀</a:t>
            </a:r>
            <a:br/>
            <a:r>
              <a:t>⢕⢕⢕⢕⢕⢕⢕⢕⢕⢕⢕⢕⢕⢕⢕⢕⢕⢕⢕⢕⢕⢕⢕⢕⢕⢕⢕⢕⢕⢕⢕⢕⢕⢕⢕⢸⣿⣇⢕⢀⠀⠀⠀⠀⠀⠀⠀⠀⠀⠀⠑⢹⣿⣿⡕⠀⠀⠀⠀⠀⠀⠀⠀⠀⠀⠀⠀⠀⠀⠀⠀⠀⠀⠀⠀⠀⠀⠀⠀⠀⠀⠀⠀⠀⢀⣀⣄⣴⣴⣷⣾⣿⣿⣿⣿⣿⣿⣿⣿⣿⣿⣿⣿⣿⣿⣿⡕⠀⠀⠀⠀⢸⣿⣿⣿⢕⢕⠀⠀⠀⢸⣿⣿⣿⣿⣿⣿⣿⣿⣿⣿⣿⣿⣿⡕⠀⠀⠀⠀⠀⠀⠀⠀⠀⠀⠀⠀⠀⠀⠀⠀⠀⠀⠁⠁⠑⠘⠝⠝⠟⢟⢿⢿⢿⣿⣿⣿⣿⣿⣿⣿⣿⣿⣿⣿⣿⣿⣿⣿⣿⣿⣿⣿⣿⣿⣿⣿⣿⣿⣿⣿⣿⣿⣿⣿⣿⣿⣿⣿⣷⣷⣧⣵⡕⠔⠀⠀⠀⠀⠀⠀⠀⠀⠀⠀⠀⠀⠀⠀⠀⠀⠀⠀⠀⠀⠀⠀⠀⠀⠁⠁⠑⢑⢕⢑⠑⠁⠁⠁⠀⠀</a:t>
            </a:r>
            <a:br/>
            <a:r>
              <a:t>⢕⢕⠑⠑⠕⢕⢕⢕⢕⢕⢕⢕⢕⢕⢕⢕⢕⢕⢕⢕⢕⢕⢕⢕⢕⢕⢕⢕⢕⢕⢕⢕⢕⢕⢕⢕⢹⣿⣧⢕⢀⠀⠀⠀⠀⠀⠀⠀⠀⠀⠀⢕⢻⣿⣿⡕⢀⠀⠀⠀⠀⠀⠀⠀⠀⠀⠀⠀⠀⠀⠀⠀⠀⠀⠀⠀⢀⢀⣄⣠⣴⣴⣷⣾⣿⣿⣿⣿⣿⣿⣿⣿⣿⣿⣿⣿⣿⣿⣿⣿⣿⣿⣿⣿⣿⣿⡇⠀⠀⠀⢕⣸⣿⣿⣿⡇⢕⠀⠀⢄⣾⣿⣿⣿⣿⣿⣿⣿⣿⣿⣿⣿⣿⣿⣿⣷⣴⣔⣄⢀⠀⠀⠀⠀⠀⠀⠀⠀⠀⠀⠀⠀⠀⠀⠀⠀⠀⠀⠀⠀⠀⠀⠁⠁⠁⠑⠙⠝⠝⠟⢟⢻⢿⢿⢿⣿⣿⣿⣿⣿⣿⣿⣿⣿⣿⣿⣿⣿⣿⣿⣿⣿⣿⣿⣿⣿⣿⣿⣿⣿⣿⣿⣿⢇⠀⠀⠀⠀⢀⢰⣕⢕⢔⢔⢄⢄⢄⢄⢄⢄⢄⢄⢄⢄⢄⢄⣄⣔⣴⣵⣵⣷⣧⢷⣧⣵⣔⡔⢄⢄⠀</a:t>
            </a:r>
            <a:br/>
            <a:r>
              <a:t>⢕⢕⠀⠀⠀⠑⢕⢕⢕⢕⢕⢕⢕⢕⢕⢕⢕⢕⢕⢕⢕⢕⢕⢕⢕⢕⢕⢕⢕⢕⢕⢕⢕⢕⢕⢕⢕⢜⣿⣧⢕⢀⠀⠀⠀⠀⠀⠀⠀⠀⠀⠀⢜⣿⣿⣿⡕⢀⠀⠀⠀⠀⠀⠀⠀⠀⠀⠀⢀⢀⡀⢄⣠⣴⣴⣷⣾⣿⣿⣿⣿⣿⣿⣿⣿⣿⣿⣿⣿⣿⣿⣿⣿⣿⣿⣿⣿⣿⣿⣿⣿⣿⣿⣿⣿⣿⢕⠀⠀⢀⣱⣿⣿⣿⣿⣧⢕⢄⣰⣿⣿⣿⣿⣿⣿⣿⣿⣿⣿⣿⣿⣿⣿⣿⣿⣿⣿⣿⣿⣿⣷⣧⣴⣄⡄⢀⠀⠀⠀⠀⠀⠀⠀⠀⠀⠀⠀⠀⠀⠀⠀⠀⠀⠀⠀⠀⠀⠀⠀⠀⠀⠀⠀⠁⠁⠁⠑⠘⠙⠝⠝⠟⠟⢟⢿⣿⣿⣿⣿⣿⣿⣿⣿⣿⣿⣿⣿⣿⣿⣿⣿⣿⢏⠀⠀⠀⠀⠀⢕⣞⢕⢇⢕⢕⢕⢕⢕⣕⣵⣵⣿⣿⣿⣿⣿⣿⣿⣿⣿⣿⣿⣿⢏⢝⢻⣿⣿⣿⣿⣷⠀</a:t>
            </a:r>
            <a:br/>
            <a:r>
              <a:t>⢕⢕⢕⢕⢕⢕⢕⢕⢕⢕⢕⢕⢕⢕⢕⢕⢕⢕⢕⢕⢕⢕⢕⢕⢕⢕⢕⢕⢕⢕⢕⢕⢕⢕⢕⢕⢕⢕⢜⣿⣧⢕⢀⠀⠀⠀⠀⠀⠀⠀⠀⠀⠑⢸⣿⣿⣿⣇⢀⢀⢀⣄⣄⣰⣴⣴⣷⣷⡾⢟⢕⢕⢟⢻⣿⣿⣿⣿⣿⣿⣿⣿⣿⣿⣿⣿⣿⣿⣿⣿⣿⣿⣿⣿⣿⣿⣿⣿⣿⣿⣿⣿⣿⣿⣿⠏⠀⠀⠀⣱⣿⣿⣿⣿⣿⣿⣷⣿⣿⣿⣿⣿⣿⣿⣿⣿⣿⣿⣿⣿⣿⣿⣿⣿⣿⣿⣿⣿⣿⣿⣿⣿⣿⣿⣿⣿⣷⣷⣴⣄⣄⢀⠀⠀⠀⠀⠀⠀⠀⠀⠀⠀⠀⠀⠀⠀⠀⠀⠀⠀⠀⠀⠀⠀⠀⠀⠀⠀⠀⠀⠀⠀⠀⠀⣸⣿⣿⣿⣿⣿⣿⣿⣿⣿⣿⣿⣿⣿⣿⣿⣿⡿⠕⠀⠀⠀⠀⢕⡧⢏⢕⢕⢕⢕⣵⣾⣿⣿⣿⣿⣿⣿⣿⣿⣿⣿⣿⣿⣿⡿⢏⢕⢕⢕⢕⢹⣿⣿⣿⣿⠀</a:t>
            </a:r>
            <a:br/>
            <a:r>
              <a:t>⢕⢕⢔⢄⢕⢕⢕⢕⢕⢕⢕⢕⢕⢕⢕⢕⢕⢕⢕⢕⢕⢕⢕⢕⢕⢕⢕⢕⢕⢕⢕⢕⢕⢕⢕⢕⢕⢕⢕⢜⢿⣧⢕⢀⠀⠀⠀⠀⠀⠀⠀⠀⠀⠑⢜⣿⣿⣿⣿⣿⣿⣿⣿⣿⣿⣿⡟⢹⢕⢕⢕⢕⢕⢕⢜⢿⣿⣿⣿⣿⣿⣿⣿⣿⣿⣿⣿⣿⣿⣿⣿⣿⣿⣿⣿⣿⣿⣿⣿⣿⣿⣿⣿⡿⠃⠀⠀⢀⣵⣿⣿⣿⣿⣿⣿⣿⣿⣿⣿⣿⣿⣿⣿⣿⣿⣿⣿⣿⣿⣿⣿⣿⣿⣿⣿⣿⣿⣿⣿⣿⣿⣿⣿⣿⣿⣿⣿⣿⣿⣿⣿⣿⣷⣷⣴⣔⡄⢀⠀⠀⠀⠀⠀⠀⠀⠀⠀⠀⠀⠀⠀⠀⠀⠀⠀⠀⠀⠀⠀⠀⠀⠀⠀⢰⣿⣿⣿⣿⣿⣿⣿⣿⣿⣿⣿⣿⣿⣿⣿⣿⣿⢇⠀⠀⠀⠀⢕⡜⢕⢕⢕⣱⣾⣿⣿⣿⣿⣿⣿⣿⣿⣿⣿⣿⣿⣿⣿⡿⢏⢕⢕⢕⢕⢕⢕⢕⢜⢻⣿⣿⠀</a:t>
            </a:r>
            <a:br/>
            <a:r>
              <a:t>⢕⢕⢕⢕⢕⢕⢕⢕⢕⢕⢕⢕⢕⢕⢕⢕⢕⢕⢕⢕⢕⢕⢕⢕⢕⢕⢕⢕⢕⢕⢕⢕⢕⢕⢕⢕⢕⢕⢕⢕⢜⢿⣧⢕⢀⠀⠀⠀⠀⠀⠀⠀⠀⠀⠁⢜⢿⣿⣿⣿⣿⣿⣿⢿⢟⢏⢕⢕⢕⢕⢕⢕⢕⢕⢕⢝⣿⣿⣿⣿⣿⣿⣿⣿⣿⣿⣿⣿⣿⣿⣿⣿⣿⣿⣿⣿⣿⣿⣿⣿⣿⢿⠋⠁⠀⢄⣵⣿⣿⣿⣿⣿⣿⣿⣿⣿⣿⣿⣿⣿⣿⣿⣿⣿⣿⣿⣿⣿⣿⣿⣿⣿⣿⣿⣿⣿⣿⣿⣿⣿⣿⣿⣿⣿⣿⣿⣿⣿⣿⣿⣿⣿⣿⣿⣿⣿⣿⣿⣷⣷⣦⣴⣄⣄⢀⢀⠀⠀⠀⠀⠀⠀⠀⠀⠀⠀⠀⠀⠀⠀⠀⠀⢰⣿⣿⣿⣿⣿⣿⣿⣿⣿⣿⣿⣿⣿⣿⣿⣿⣿⡏⠁⠀⠀⠀⢕⡸⢇⢕⢱⣿⣿⣿⣿⣿⣿⣿⣿⣿⣿⣿⣿⣿⣿⣿⡿⢏⢁⢕⢕⢕⢕⢕⢕⢕⢕⢕⢕⢝⢿⠀</a:t>
            </a:r>
            <a:br/>
            <a:r>
              <a:t>⢕⢕⢕⢕⢕⢕⢕⢕⢕⢕⢕⢕⢕⢕⢕⢕⢕⢕⢕⢕⢕⢕⢕⢕⢕⢕⢕⢕⢕⢕⢕⢕⢕⢕⢕⢕⢕⢕⢕⢕⢕⢜⣿⣧⡕⢄⠀⠀⠀⠀⠀⠀⠀⠀⠀⠁⢜⢝⣿⣿⣿⣿⡏⢕⢕⢕⢕⢕⢕⢕⢕⢕⢕⢕⢕⢕⢜⣿⣿⣿⣿⣿⣿⣿⣿⣿⣿⣿⣿⣿⣿⣿⣿⣿⣿⣿⣿⣿⡟⢏⢕⣄⣰⣵⣾⣿⣿⣿⣿⣿⣿⣿⣿⣿⣿⣿⣿⣿⣿⣿⣿⣿⣿⣿⣿⣿⣿⣿⣿⣿⣿⣿⣿⣿⣿⣿⣿⣿⣿⣿⣿⣿⣿⣿⣿⣿⣿⣿⣿⣿⣿⣿⣿⣿⣿⣿⣿⣿⣿⣏⢽⢟⡟⢹⢏⢕⢳⡧⢴⡰⢄⣄⢀⢀⠀⠀⠀⠀⠀⠀⠀⢰⣿⣿⣿⣿⣿⣿⣿⣿⣿⣿⣿⣿⣿⣿⣿⣿⣿⡿⠕⠀⢀⢔⣱⢜⢜⢜⢕⣿⣿⣿⣿⣿⣿⣿⣿⣿⣿⣿⣿⣿⣿⢟⢏⢑⠕⢕⢕⢕⢕⢕⢕⢕⢕⢕⢕⢕⢕⢜⠀</a:t>
            </a:r>
            <a:br/>
            <a:r>
              <a:t>⢕⢕⢕⢕⢕⢕⢕⢕⢕⢕⢕⢕⢕⢕⢕⢕⢕⢕⢕⢕⢕⢕⢕⢕⢕⢕⢕⢕⢕⢕⢕⢕⢕⢕⢕⢕⢕⢕⢕⢕⢕⢕⢜⢿⣿⣕⢔⢀⠀⠀⠀⠀⠀⠀⠀⠀⠀⠕⢜⢿⣿⣿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⢟⢕⢕⢕⢕⢕⢕⢕⢕⢕⢕⢕⢸⣿⣿⣿⣷⣷⣴⣴⣄⣄⣴⣿⣿⣿⣿⣿⣿⣿⣿⣿⣿⣿⣿⣿⣿⣿⣿⣿⣿⢇⠀⢀⣵⣷⢏⢕⢕⢕⢕⢻⣿⣿⣿⣿⣿⣿⣿⣿⣿⣿⣿⢟⢕⢕⢕⢀⢕⢕⢕⢕⢕⢕⢕⢕⢕⢕⢕⢕⢕⢕⠀</a:t>
            </a:r>
            <a:br/>
            <a:r>
              <a:t>⢕⢕⢕⢕⢕⢕⢕⢕⢕⢕⢕⢕⢕⢕⢕⢕⢕⢕⢕⢕⢕⢕⢕⢕⢕⢕⢕⢕⢕⢕⢕⢕⢕⢕⢕⢕⢕⢕⢕⢕⢕⢕⢕⢕⢝⣿⣷⡕⢄⠀⠀⠀⠀⠀⠀⢄⢔⢄⠑⢜⢻⣿⡇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⢟⢻⢏⢝⢟⣿⣿⣿⣿⣿⣿⣿⣿⣿⣿⣿⣿⣿⣿⣿⣿⣿⣿⣿⣿⣿⣿⡏⠁⢄⣼⡿⢝⢕⢕⢕⢕⢕⢕⢝⢿⣿⣿⣿⣿⣿⣿⡿⢟⢕⢕⢕⢕⢑⢕⢕⢕⢕⢕⢕⢕⢕⢕⢕⢕⢕⢕⢕⢕⠀</a:t>
            </a:r>
            <a:br/>
            <a:r>
              <a:t>⢕⢕⢕⢕⢕⢕⢕⢕⢕⢕⢕⢕⢕⢕⢕⢕⢕⢕⢕⢕⢕⢕⢕⢕⢕⢕⢕⢕⢕⢕⢕⢕⢕⢕⢕⢕⢕⢕⢕⢕⢕⢕⢕⢕⢕⢕⢻⣿⣇⢕⢀⠀⠀⠀⠀⠁⢕⣵⡕⢕⢕⢜⢏⣇⢕⢕⢕⢕⢕⢕⢕⢕⢕⢕⢕⢕⢕⢸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⢜⣿⣿⣿⣿⣿⣿⣿⣿⣿⣿⣿⣿⣿⣿⣿⣿⣿⣿⣿⣿⣿⢕⢔⣾⣿⢗⢕⢕⢕⢕⢕⢕⢕⢕⢕⢜⢝⢻⢟⢏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⢝⢿⣷⣕⢕⢄⠀⠀⠀⠑⢸⣿⣧⣕⢕⢕⣗⡕⢕⢕⢕⢕⢕⢕⢕⢕⢕⢕⢕⢱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⢸⣿⣿⣿⣿⣿⣿⣿⣿⣿⣿⣿⣿⣿⣿⣿⣿⣿⣿⣿⣇⣱⣿⡿⢏⢕⢕⢕⢕⢕⢕⢕⢕⢕⢕⢕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⢝⢻⣷⣵⡕⢄⠀⠀⠕⢹⣿⣿⣿⣿⣿⣿⣕⢕⢕⢕⢕⢕⢕⢕⢕⢕⣵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⢸⣿⣿⣿⣿⣿⣿⣿⣿⣿⣿⣿⣿⣿⣿⣿⣿⣿⣿⣿⣿⣿⣿⢟⠕⢁⠀⠀⠀⠁⠑⠀⠀⠀⠀⢀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⢜⢻⣿⣧⡕⢄⢀⢕⢻⣿⣿⣿⣿⣿⣿⣷⣧⣕⣕⣕⣕⣵⣷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⣿⣿⣿⣿⣿⣿⣿⣿⣿⣿⣿⣿⣿⣿⣿⣿⣿⣿⣿⣿⣿⡿⢇⠑⢐⠄⠄⠀⠀⠀⠀⠀⠀⠀⢔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⢻⢿⣧⣕⢔⢕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⢕⢕⢕⢕⢕⢕⢕⢕⢕⢕⢕⢕⢕⢕⢕⢕⢕⢕⢕⢕⢕⣼⣿⣿⣿⣿⣿⣿⣿⣿⣿⣿⣿⣿⣿⣿⣿⣿⣿⣿⣿⣿⡿⢕⠁⠀⠀⠀⠀⠀⠀⠀⠀⠀⠁⢔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⢝⢻⣷⣧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⢕⢕⢕⢕⢕⢕⢕⢕⢕⢕⢕⢕⢕⢕⢕⢕⣱⣷⣿⣿⣿⣿⣿⣿⣿⣿⣿⣿⣿⣿⣿⣿⣿⣿⣿⣿⣿⣿⣿⡟⢕⢕⢔⢄⢄⢄⠀⠀⠀⠀⠀⠀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⡕⢕⢕⢕⢕⢕⢕⢕⢕⢕⣱⣷⣿⣿⣿⣿⣿⣿⣿⣿⣿⣿⣿⣿⣿⣿⣿⣿⣿⣿⣿⣿⣿⣿⣿⡿⢕⢅⢕⢕⢕⢕⢕⢕⢕⢔⢀⠀⠀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⢟⢝⢻⣿⣿⣿⣿⣿⣿⣿⣿⣿⣿⣿⣿⣿⣿⣿⣿⣿⣿⣿⣿⣿⣿⣿⣿⣿⣿⣿⣿⣿⣿⣿⣿⣿⣿⣿⣿⣿⣿⣿⣿⣿⣿⣿⣿⣿⣿⣿⣿⣿⣿⣿⣿⣿⣿⣿⣿⣿⣷⣾⣷⣷⣷⣿⣿⣿⣿⣿⣿⣿⣿⣿⣿⣿⣿⣿⣿⣿⣿⣿⣿⣿⣿⣿⣿⣿⣿⣿⣿⣿⢏⢕⢕⢕⢕⢕⢕⢕⢕⢕⢕⢕⢕⢔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⢕⢕⢸⣿⣿⣿⣿⣿⣿⣿⣿⣿⣿⣿⣿⣿⣿⣿⣿⣿⣿⣿⣿⣿⣿⣿⣿⣿⣿⣿⣿⣿⣿⣿⣿⣿⣿⣿⣿⣿⣿⣿⣿⣿⣿⣿⣿⣿⣿⣿⣿⣿⣿⣿⣿⣿⣿⣿⣿⣿⣿⣿⣿⣿⣿⣿⣿⣿⣿⣿⣿⣿⣿⣿⣿⣿⣿⣿⣿⣿⣿⣿⣿⣿⣿⣿⣿⣿⣿⣿⣿⢏⢅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⡇⢕⣾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⣿⣿⣿⣿⣿⣿⣿⣿⣿⣿⣿⣿⣿⣿⣿⣿⣿⣿⣿⣿⣿⣿⣿⣿⣿⣿⣿⣿⣿⣿⣿⣿⣿⣿⣿⣿⣿⣿⣷⣱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⢹⣿⡏⢝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⢸⣿⡇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⢸⣿⡇⢕⢕⢸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⢸⣿⡇⢕⢕⢕⢜⢿⣿⣿⣿⣿⣿⣿⣿⣿⣿⣿⣿⣿⣿⣿⣿⣿⣿⣿⣿⣿⣿⣿⣿⣿⣿⣿⣿⣿⡿⢿⢟⢟⢟⢟⢟⢟⢟⢻⢿⢿⢿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⢱⣿⣇⢕⢕⢕⢕⢕⢻⣿⣿⣿⣿⣿⣿⣿⣿⣿⣿⣿⣿⣿⣿⣿⣿⣿⣿⣿⣿⣿⣿⢿⢟⢟⢝⢕⢕⢕⢕⢕⢕⢕⢕⢕⢕⢕⢕⢕⢕⢕⢕⢕⢝⢝⢻⢿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⣿⣿⢕⢕⢕⢕⢕⢕⢝⣿⣿⣿⣿⣿⣿⣿⣿⣿⣿⣿⣿⣿⣿⣿⣿⣿⣿⣿⡟⢕⢕⢕⢕⢕⢕⢕⢕⢕⢕⢕⢕⢕⢕⢕⢕⢕⢕⢕⢕⢕⢕⢕⢕⢕⢕⢕⢜⢝⢻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⢸⣿⡇⢕⢕⢕⢕⢕⢕⢜⢻⣿⣿⣿⣿⣿⣿⣿⣿⣿⣿⣿⣿⣿⣿⣿⣿⣿⡇⢕⢕⢕⢕⢕⢕⢕⢕⢕⢕⢕⢕⢕⢕⢕⢕⢕⢕⢕⢕⢕⢕⢕⢕⢕⢕⢕⢕⢕⢕⢕⢕⢝⢟⢿⣿⣿⣿⣿⣿⣿⣿⣿⣿⣿⣿⣿⣿⣿⣿⣿⣿⣿⣿⣿⣿⣿⣿⣿⣿⣿⣿⣿⣿⣿⣿⣿⣿⣿⣿⣿⣿⣿⣿⣿⣿⣿⣿⣿⣿⣿⣿⡿⠏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⣿⣿⢕⢕⢕⢕⢕⢕⢕⢕⢝⣿⣿⣿⣿⣿⣿⣿⣿⣿⣿⣿⣿⣿⣿⣿⣿⡇⢕⢕⢕⢕⢕⢕⢕⢕⢕⢕⢕⢕⢕⢕⢕⢕⢕⢕⢕⢕⢕⢕⢕⢕⢕⢕⢕⢕⢕⢕⢕⢕⢕⢕⢕⢜⢻⣿⣿⣿⣿⣿⣿⣿⣿⣿⣿⣿⣿⣿⣿⣿⣿⣿⣿⣿⣿⣿⣿⣿⣿⣿⣿⣿⣿⣿⣿⣿⣿⣿⣿⣿⣿⣿⣿⣿⣿⣿⣿⣿⡿⢏⢅⠀⠑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⢹⣿⡕⢕⢕⢕⢕⢕⢕⢕⢕⢕⢟⢿⣿⣿⣿⣿⣿⣿⣿⣿⣿⣿⣿⣿⣿⡇⢕⢕⢕⢕⢕⢕⢕⢕⢕⢕⢕⢕⢕⢕⢕⢕⢕⢕⢕⢕⢕⢕⢕⢕⢕⢕⢕⢕⢕⢕⢕⢕⢕⢕⢕⢕⢕⢿⣿⣿⣿⣿⣿⣿⣿⣿⣿⣿⣿⣿⣿⣿⣿⣿⣿⣿⣿⣿⣿⣿⣿⣿⣿⣿⣿⣿⣿⣿⣿⣿⣿⣿⣿⣿⣿⣿⣿⣿⡿⢏⢕⢕⢕⢕⢄⠀⠑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⣿⣧⢕⢕⢕⢕⢕⢕⢕⢕⢕⢕⢜⢹⣿⣿⣿⣿⣿⣿⣿⣿⣿⣿⣿⣿⣇⢕⢕⢕⢕⢕⢕⢕⢕⢕⢕⢕⢕⢕⢕⢕⢕⢕⢕⢕⢕⢕⢕⢕⢕⢕⢕⢕⢕⢕⢕⢕⢕⢕⢕⢕⢕⢕⢜⣿⣿⣿⣿⣿⣿⣿⣿⣿⣿⣿⣿⣿⣿⣿⣿⣿⣿⣿⣿⣿⣿⣿⣿⣿⣿⣿⣿⣿⣿⣿⣿⣿⣿⣿⣿⣿⣿⣿⢟⢕⢕⢕⢕⢕⢕⢕⠀⠀⠁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⢿⣿⡕⢕⢕⢕⢕⢕⢕⢕⢕⢕⢕⢕⢜⢻⣿⣿⣿⣿⣿⣿⣿⣿⣿⣿⣿⢕⢕⢕⢕⢕⢕⢕⢕⢕⢕⢕⢕⢕⢕⢕⢕⢕⢕⢕⢕⢕⢕⢕⢕⢕⢕⢕⢕⢕⢕⢕⢕⢕⢕⢕⢕⢕⢕⢹⣿⣿⣿⣿⣿⣿⣿⣿⣿⣿⣿⣿⣿⣿⣿⣿⣿⣿⣿⣿⣿⣿⣿⣿⣿⣿⣿⣿⣿⣿⣿⣿⣿⣿⣿⡿⢏⢕⢕⢕⢕⢕⢕⢕⢕⢕⢔⠀⠀⠀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⢸⣿⡇⢕⢕⢕⢕⢕⢕⢕⢕⢕⢕⢕⢕⢕⢜⢻⣿⣿⣿⣿⣿⣿⣿⣿⣿⣇⢕⢕⢕⢕⢕⢕⢕⢕⢕⢕⢕⢕⢕⢕⢕⢕⢕⢕⢕⢕⢕⢕⢕⢕⢕⢕⢕⢕⢕⢕⢕⢕⢕⢕⢕⢕⢕⢸⣿⣿⣿⣿⣿⣿⣿⣿⣿⣿⣿⣿⣿⣿⣿⣿⣿⣿⣿⣿⣿⣿⣿⣿⣿⣿⣿⣿⣿⣿⣿⣿⣿⢟⢏⢕⢕⢕⢕⢕⢕⢕⢕⢕⢕⢕⢕⠀⠀⠀⠀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⣿⣿⢕⢕⢕⢕⢕⢕⢕⢕⢕⢕⢕⢕⢕⢕⢕⢜⢻⣿⣿⣿⣿⣿⣿⣿⣿⣷⣧⣕⣕⡕⢕⢕⢕⢕⢕⢕⢕⢕⢕⢕⢕⢕⢕⢕⢕⢕⢕⢕⢕⢕⢕⢕⢕⢕⢕⢕⢕⢕⢕⢕⢕⢕⢱⣿⣿⣿⣿⣿⣿⣿⣿⣿⣿⣿⣿⣿⣿⣿⣿⣿⣿⣿⣿⣿⣿⣿⣿⣿⣿⣿⣿⣿⣿⡿⢟⢕⢕⢕⢕⢕⢕⢕⢕⢕⢕⢕⢕⢕⢕⢕⢀⠀⠀⠀⠀⠑⢕⢕⢕⢕⢕⢕⢕⢕⢕⢕⢕⢕⢕⢕⢕⢕⢕⢕⢕⢕⢕⢕⢕⢕⢕⢕⢕⢕⢕⢕⢕⢕⢕⢕⢕⢕⢕⢕⢕⢕⢕⢕⢕⣱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⠛⠛⠑⠑⠑⠑⠑⠑⠑⠑⠑⠑⠑⠑⠑⠑⠑⠑⠑⠘⠛⠛⠛⠛⠛⠛⠛⠛⠛⠛⠛⠛⠛⠛⠓⠓⠓⠑⠑⠑⠑⠑⠑⠑⠑⠑⠑⠑⠑⠑⠑⠑⠑⠑⠑⠑⠑⠑⠑⠑⠑⠑⠑⠑⠛⠛⠛⠛⠛⠛⠛⠛⠛⠛⠛⠛⠛⠛⠛⠛⠛⠛⠛⠛⠛⠛⠛⠛⠛⠛⠛⠛⠛⠛⠙⠑⠑⠑⠑⠑⠑⠑⠑⠑⠑⠑⠑⠑⠑⠑⠑⠑⠁⠀⠀⠀⠀⠀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⢟⢏⡱⢱⣿⣿⣿⢜⣫⣽⣷⣷⣿⣿⣿⣿⣿⣿⣿⣿⣿⣿⣿⣿⣿⣿⣿⣧⣝⢿⣿⣿⣿⣿⣷⣧⣵⡕⣿⣿⣿⣷⡕⢕⢕⢕⢕⢕⢕⢕⢕⢕⢕⢕⢕⢕⢕⢕⢕⢕⢕⢕⢕⢹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⢏⣱⣷⣿⢣⣿⣿⣿⡿⣸⣿⣿⣿⣿⡿⣟⣟⣿⣿⣿⣿⣿⣿⣿⣿⣿⣿⣿⣿⣿⣿⢕⢜⢝⢻⣿⣿⣿⣿⣿⢸⣿⣿⣿⣿⡕⢕⢕⢕⢕⢕⢕⢕⢕⢕⢕⢕⢕⢕⢕⢕⢕⢕⢕⢕⢜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⢟⣱⣾⣿⢟⣫⢕⣾⣿⣿⣿⡇⣿⣿⣿⣿⣿⣿⣿⣿⣿⣿⣿⣿⣿⣿⣿⣿⣿⣿⣿⣿⣿⣿⡕⢕⢕⢕⢜⢝⢿⣿⣿⡇⣿⣿⣿⣿⣿⡕⢕⢕⢕⢕⢕⢕⢕⢕⢕⢕⢕⢕⢕⢕⢕⢕⢕⢕⢕⢕⢕⢕⢝⢝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⢟⣵⣿⢟⣹⣷⣿⡟⣼⣿⣿⣿⣿⢇⣿⣿⣿⣿⣿⣿⣿⣿⣿⣿⣿⣿⣿⣿⣿⣿⣿⣿⣿⣿⣿⣿⣿⡕⢕⢕⢕⢕⢕⢜⢟⢇⢹⣿⣿⣿⣿⣿⡕⢕⢕⢕⢕⢕⢕⢕⢕⢕⢕⢕⢕⢕⢕⢕⢕⢕⢕⢕⢕⢕⢕⢕⢜⢝⢟⢻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⢟⣵⡿⢏⣵⣿⣿⣿⡿⣸⣿⣿⣿⣿⣿⢸⣿⣿⣿⣿⣿⣿⣿⣿⣿⣿⣿⣿⣿⣿⣿⣿⣿⣿⣿⣿⣿⣿⣿⣿⡕⢕⢕⢕⢕⢕⢕⢕⢜⣿⣿⣿⣿⣿⣷⡕⢕⢕⢕⢕⢕⢕⢕⢕⢕⢕⢕⢕⢕⢕⢕⢕⢕⢕⢕⢕⢕⢕⢕⢕⢕⢕⢕⢕⢕⢝⢟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⢟⣵⡿⣫⣾⣿⣿⣿⣿⣿⢣⣿⣿⣿⣿⣿⣿⢸⣿⣿⣿⣿⣿⣿⣿⣿⣿⣿⣿⣿⣿⣿⣿⣿⣿⣿⣿⣿⣿⣿⣿⣿⣿⣧⡕⢕⢕⢕⢕⢕⢕⢻⣿⣿⣿⣿⣿⣷⢕⢕⢕⢕⢕⢕⢕⢕⢕⢱⢕⢕⢕⢕⢕⢕⢕⢕⢕⢕⢕⢕⢕⢕⢕⢕⢕⢕⢕⢕⢕⢕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⡿⣫⡾⣫⣾⣿⣿⣿⣿⣿⣿⡏⣾⣿⣿⣿⣿⣿⡇⢸⣿⣿⣿⣿⣿⣿⣿⣿⣿⣿⣿⣿⣿⣿⣿⣿⣿⣿⣿⣿⣿⣿⣿⣿⣿⣿⣿⣕⢕⢕⢕⢕⢕⢸⣿⣿⣿⣿⣿⣿⣧⢕⢕⢕⢕⢕⢕⢕⠁⠑⢕⢕⢕⢕⢕⢕⢕⢕⢕⢕⢕⢕⢕⢕⢕⢕⢕⢕⢕⢕⢕⢕⣾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⢟⡼⣫⣾⣿⣿⣿⣿⣿⣿⣿⣿⢸⣿⣿⣿⣿⣿⣿⡇⣿⣿⣿⣿⣿⣿⣿⣿⣿⣿⣿⣿⣿⣿⣿⣿⣿⣿⣿⣿⣿⣿⣿⣿⣿⣿⣿⣿⣿⣷⣕⢕⢕⢕⢕⣿⣿⣿⣿⣿⣿⣿⡇⢕⢕⢕⢕⢕⣔⢕⢕⢕⢕⢕⢕⢕⢕⢕⢕⢕⢕⢕⢕⢕⢕⢕⢕⢕⢕⢕⢕⢱⣾⣿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⢯⢟⣵⣿⣿⣿⣿⣿⣿⣿⣿⣿⡇⣿⣿⣿⣿⣿⣿⣿⡇⣿⣿⣿⣿⣿⣿⣿⣿⣿⣿⣿⣿⣿⣿⣿⣿⣿⣿⣿⣿⣿⣿⣿⣿⣿⣿⣿⣿⣿⣿⣿⣷⣕⢕⢕⢿⣿⣿⣿⣿⣿⣿⣿⡕⢕⠕⢑⢕⢕⢕⢕⢕⢕⢕⢕⢕⢕⢕⢕⢕⢕⢕⢕⠕⢕⢕⢕⢕⢕⢕⢕⢕⣿⣿⣿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⢇⣱⣿⣿⣿⣿⣿⣿⣿⣿⣿⣿⣿⢹⣿⣿⣿⣿⣿⣿⣿⢕⣿⣿⣿⣿⣿⣿⣿⣿⣿⣿⣿⣿⣿⣿⣿⣿⣿⣿⣿⣿⣿⣿⣿⣿⣿⣿⣿⣿⣿⣿⣿⣿⣿⣷⢕⢸⣿⣿⣿⣿⣿⣿⣿⣧⢔⢔⢕⢕⢕⢕⢕⢕⢕⢕⢕⢕⢕⢕⢕⢕⢕⢕⢔⢕⢕⢕⢕⢕⢕⢕⢕⡱⣿⣿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⢇⣼⣿⣿⣿⣿⣿⣿⣿⣿⣿⣿⣿⡏⣾⣿⣿⣿⣿⣿⣿⣿⢕⣿⣿⣿⣿⣿⣿⣿⣿⣿⣿⣿⣿⣿⣿⣿⣿⣿⣿⣿⣿⣿⣿⣿⣿⣿⣿⣿⣿⣿⣿⣿⣿⣿⣿⢕⢜⣿⣿⣿⣿⣿⣿⣿⣿⡕⢕⢕⢕⢕⢕⢕⢕⢕⢕⢕⢕⢕⢕⢕⢕⢅⢕⢕⢕⢕⢕⢕⢕⢕⣱⡺⣵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⢏⣾⣿⣿⣿⣿⣿⣿⣿⣿⣿⣿⣿⡿⢣⣿⣿⣿⣿⣿⣿⣿⣿⢕⣿⣿⣿⣿⣿⣿⣿⣿⣿⣿⣿⣿⣿⣿⣿⣿⣿⣿⣿⣿⣿⣿⣿⣿⣿⣿⣿⣿⣿⣿⣿⣿⣿⣿⡕⢸⣿⣿⣿⣿⣿⣿⣿⣿⣧⢕⢕⢕⢑⠕⢕⢕⢕⢕⢕⢕⢕⢕⢕⢕⢕⢕⢕⢕⢕⢕⢕⣕⣵⢝⠑⢜⢿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⢏⣿⣿⣿⢿⣿⣿⣿⡿⣿⣿⣿⣿⡟⣵⢸⣿⣿⣿⣿⣿⣿⣿⣿⢕⣿⣿⣿⣿⣿⣿⣿⣿⣿⣿⣿⣿⣿⣿⣿⣿⣿⣿⣿⣿⣿⣿⣿⣿⣿⣿⣿⣿⣿⡜⢿⣿⣿⣿⢇⢕⣿⣿⣿⣿⣿⣿⣿⣿⣿⡕⢕⠀⠀⢔⢕⢡⣥⡅⢅⢑⢑⢕⢕⡕⢑⢑⣁⡅⣕⣴⡝⠋⠁⠀⢑⣕⢕⢝⢟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⣿⣿⣿⣏⣾⣿⣿⢏⣿⣿⣿⣿⣽⣿⣿⣿⢏⣾⡟⣾⣿⣿⣿⣿⣿⣿⣿⣿⢕⣿⣿⣿⣿⣿⣿⣿⣿⣿⣿⣿⣿⣿⣿⣿⣿⣿⣿⣿⣿⣿⣿⣿⣿⣿⣿⣿⣿⣿⡇⢜⣿⣿⣿⢕⢕⣿⣿⣿⣿⣿⣿⣿⣿⣿⡇⢁⢔⢕⢕⢕⢜⢿⣷⡕⢕⢕⢝⢿⣿⣧⡜⡿⣯⣽⣽⣿⡷⡄⢄⢧⡝⢕⢕⢕⢕⢜⢝⢿⣿⣿⣿⣿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⣿⣿⢿⢿⢿⢟⣼⣿⣿⡟⣸⣿⣿⣿⣿⣿⣿⣿⢏⣾⣿⡇⣿⣿⣿⣿⣿⣿⣿⣿⣿⢕⢿⣿⣿⣿⣿⣿⣿⣿⣿⣿⣿⣿⣿⣿⣿⣿⣿⣿⣿⣿⣿⣿⣿⣿⣿⣿⣿⣿⣿⣇⢕⢜⣿⡿⢕⢕⢿⣿⣿⣿⣿⣿⣿⣿⣿⣿⢅⠀⠀⠑⢕⢕⢎⣿⣿⣕⢕⢕⢕⢜⢝⢗⢱⢹⣿⣿⣿⣿⣪⣿⢗⢕⢕⢕⢕⢕⢕⢕⢕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⢿⢟⢟⣫⣵⢷⣟⣏⡇⣸⣿⣿⣿⢕⣿⣿⣿⣿⣿⣿⣿⢯⣾⣿⣿⡇⣿⣿⣿⣿⣿⣿⣿⣿⣿⢜⢸⣿⣿⣿⣿⣿⣿⣿⣿⣿⣿⣿⣿⣿⣿⣿⣿⣿⣿⣿⣿⣿⣿⣿⣿⣿⣿⣿⣿⣿⢕⢕⢜⡇⢕⢱⢞⣿⣿⣿⣿⣿⣿⣿⣿⣿⢕⠐⢀⠀⠀⠕⢑⢞⢟⢏⢕⢔⢕⢔⢔⠔⢕⢅⢝⢓⠻⢧⡟⢇⢕⢕⢕⢕⢕⢕⢕⢕⣱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⣱⢇⣱⣷⢿⣯⣿⣿⣿⣿⢣⣿⣿⣿⢇⣾⣿⣿⣿⣿⣿⣿⢯⣿⣿⣿⣿⢸⣿⣿⣿⣿⣿⣿⣿⣿⣿⢕⢜⢻⣿⣿⣿⣿⣿⣿⣿⣿⣿⣿⣿⣿⣿⣿⣿⣿⣿⣿⣿⣿⣿⣿⣿⣿⣿⣿⣿⣿⢕⢕⢕⢕⢕⢸⢇⣿⣿⣿⣿⣿⣿⣿⣿⣿⢕⠀⠑⢄⠀⠀⠀⠁⠁⠀⠀⠀⠁⠀⠀⠀⠀⢀⢄⢅⢅⢕⢔⠕⠕⢅⢕⢕⢕⢕⢕⢼⢛⢏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⣼⣿⢸⣟⣹⣿⣿⣿⣿⣿⡏⣾⣿⣿⡟⣼⣿⣿⣿⣿⣿⣿⢏⣾⣿⣿⣿⣿⢜⣿⣿⣿⣿⣿⡿⢫⣿⣿⢕⢕⢕⢻⣿⣿⣿⣿⣿⣿⣿⣿⣿⣿⣿⣿⣿⣿⣿⣿⣿⣿⣿⣿⣿⣿⣿⣿⣿⣿⣿⢕⢕⢕⢕⢕⢸⢕⢻⣿⣿⣿⣿⣿⣿⣿⢏⠀⢕⢀⠀⠑⠐⠀⠀⠀⠀⠀⠀⠀⠀⠀⠀⠀⠀⠁⠑⠑⠑⢕⢕⢕⢕⢕⠕⢅⣵⣇⢕⢕⢕⢕⢕⢕⢱⡧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⢸⣿⣿⢜⣾⣿⣿⣿⣿⣿⣿⢱⣿⣿⣿⢕⣿⣿⣿⣿⣿⣿⢏⣾⣿⣿⣿⣿⣿⡇⣿⣿⡿⢏⢜⢱⣿⣿⣿⡇⢜⢕⢕⢹⣿⣿⣿⣿⣿⣿⣿⣿⣿⣿⣿⣿⣿⣿⣿⣿⣿⣿⣿⣿⣿⣿⣿⣿⣿⣿⢕⢕⢕⢕⢱⡿⢕⢼⣿⣿⣿⣿⣿⢟⠑⠀⢄⢕⢕⢕⣧⣦⣶⣷⣷⢳⣷⣶⣶⣔⣤⣄⣀⢐⠐⠐⠄⢄⢄⢄⠀⢀⣰⢜⢱⣿⣿⡇⢕⢕⢕⢕⢕⢕⢝⢟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⡸⣿⣿⡾⣿⣿⣿⣿⣿⣿⡏⣾⣿⣿⡏⣼⢿⣿⣿⣿⣿⣏⣾⣿⣿⣿⣿⡿⣹⢇⣿⡟⢕⢔⣱⣿⣿⣿⣿⣇⢕⢕⢕⣾⣿⣿⣿⣿⣿⣿⣿⣿⣿⣿⣿⣿⣿⣿⣿⣿⣿⣿⣿⣿⣿⣿⣿⣿⣿⣿⡇⢕⢕⢕⠘⠇⢕⣿⢿⢿⠟⢋⠅⠁⠀⠀⢕⢕⢕⢕⣿⣿⣿⣿⣿⡜⣿⣿⣿⣿⣿⣿⣿⣸⣿⣷⢄⢅⢅⣡⣴⡾⡫⢎⢜⣿⣿⣷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⢟⢱⢝⣸⢹⢕⢕⢕⢕⣼⣧⡹⣽⣫⣞⢫⢟⢿⢿⣿⢣⣿⣿⣿⢻⡇⣿⣿⣿⣿⡟⣼⣿⣿⣿⣿⡿⢕⢕⢕⢜⢕⢕⣱⣿⣿⣿⣿⣿⣿⢕⢜⣾⣿⣿⣿⣿⣿⣿⣿⣿⣿⣿⣿⣿⣿⣿⣿⣿⣿⣿⣿⣿⣿⣿⣿⣿⣿⣿⣿⡇⢕⢕⠁⠀⠀⠀⠀⢀⢀⠁⠀⠀⠀⠀⠀⢕⢕⢕⣾⣿⣿⣿⣿⣿⣇⣿⣿⣿⣿⣿⣿⣿⡿⣿⣿⡇⣱⣿⡿⢏⢞⢕⣵⣇⣿⣿⣿⢕⢕⢕⢕⢕⢕⢕⢕⢕⢕⢐⢈⠜⢽⣇⣻⣹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⢱⡕⡱⢕⢑⢕⢕⢕⢕⢱⣿⣿⡇⢝⢿⣿⣵⣕⢕⢕⢕⢸⣿⣿⣿⣾⢱⣿⣿⣿⡿⣹⣿⣿⣿⣿⣿⢇⢕⢕⡇⢕⣾⣿⣿⣿⣿⣿⣿⣿⣿⡕⢕⣿⣿⣿⣿⣿⣿⣿⣿⣿⣿⣿⣿⣿⣿⣿⣿⣿⣿⣿⣿⣿⣿⣿⣿⣿⣿⣿⣿⡇⢕⢕⢀⠀⠀⠀⠀⠁⠁⠁⠀⠀⠀⠀⢕⢕⢕⢕⣿⣿⣿⣿⣿⣿⣿⢸⣿⣿⣿⣿⣿⣿⡇⣿⣿⣇⢍⢊⠕⢕⣱⣿⣿⡏⢸⢏⢇⡕⢕⢕⢕⢕⢕⢕⠕⠑⠀⠀⠀⢀⢕⢜⢕⠱⢳⣝⢇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⢸⣿⣿⡇⡕⢗⢝⢿⣿⣧⣕⢕⢸⣿⡿⡿⡇⣾⣿⣿⣿⢣⣿⣿⣿⣿⣿⡏⢕⢕⢱⡇⢕⢜⢋⣽⣿⣿⣿⣿⣿⣿⡇⢕⣿⣿⣿⣿⣿⣿⣿⣿⣿⣿⣿⣿⣿⣿⣿⣿⣿⣿⣿⣿⣿⣿⣿⣿⣿⣿⣿⣿⣇⢕⢕⢕⠀⠀⢄⢄⢄⢄⢄⠀⠀⠀⢕⢕⢕⢕⢕⢸⣿⣿⣿⣿⣿⣿⢸⣿⣿⣿⣿⣿⣿⡇⣿⣿⣿⢕⢵⣷⣧⣝⢿⢇⢕⢕⡼⢱⢕⢕⢕⢕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⢸⣿⣿⡇⣿⣧⡜⢗⢜⢟⢻⠇⢸⣿⡇⣿⢸⣿⣿⣿⡏⣾⣿⣿⣿⣿⡟⢕⢕⢕⢸⣷⢕⢕⢸⣿⣿⣿⣿⣿⣿⣿⢇⢕⣿⣿⣿⣿⢿⣿⣿⣿⣿⣿⣿⣿⣿⣿⣿⣿⣿⣿⣿⣿⣿⣿⣿⣿⣿⣿⢽⡏⣿⢕⢕⢕⢔⢀⠁⠕⠕⠑⠁⠀⣄⡕⢕⢕⢕⢱⣷⣸⣿⣿⣿⣿⣿⣿⡇⣿⣿⣿⣿⣿⣿⣷⣿⣿⣿⢕⢜⢿⣿⣿⣧⡕⢕⢞⢱⢕⢕⢕⠕⠁⠀⠀⠀⢀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⢇⢳⢻⢕⢿⣿⣿⡧⢕⣅⣔⢕⣾⣿⣷⡇⣿⣿⣿⣿⢸⣿⣿⣿⣿⣿⢇⢕⢕⢕⣸⣿⣇⢕⢼⣿⣿⣇⢕⢜⢝⢏⢕⢸⣿⣿⣿⡏⢸⣿⣿⣿⣿⣿⣿⣿⣿⣿⣿⣿⣿⣿⣿⣿⣿⣿⣿⣿⣿⣿⢕⢇⡿⢕⢕⢕⣿⣷⣶⣴⣴⣴⣶⣾⣵⡇⢕⢕⢕⢸⣿⣿⣿⣿⣿⣿⣿⣿⡇⣿⣿⣿⣿⣿⣿⣿⣿⣿⣿⢕⢕⢕⢟⢿⣿⣷⢕⢕⠕⠑⠁⠀⠀⠀⢀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⠘⡜⢧⡕⢕⢜⢏⣵⣿⣿⡏⢕⣿⣿⣿⢱⣿⣿⣿⣇⣿⣿⣿⣿⣿⡏⢕⣵⡇⢕⣿⣿⣿⢕⣼⣿⣿⣿⣷⣧⣵⣷⡗⢸⣿⣿⣿⢇⣿⣿⣿⣿⣿⣿⣿⣿⣿⣿⣿⣿⣿⣿⣿⣿⣿⣿⣿⣿⣿⣿⢕⢕⢕⢕⢕⢕⢹⣿⣿⣿⣿⣿⣿⣿⣿⣿⢕⢕⢕⢸⣿⣿⣿⣿⣿⣿⣿⣿⡇⣿⣿⣿⣿⣿⣿⣿⣿⣿⣿⣱⣧⣵⡕⢜⣿⡿⣸⠄⠀⠀⢀⠄⢐⣱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⠘⢕⢳⢕⢕⣾⣿⣿⢟⢕⢕⣿⣿⡟⣼⣿⣿⡿⣸⣿⣿⣿⣿⣿⡇⣱⣿⣷⢕⣿⣿⡏⢕⣿⣿⣿⣿⣿⣿⣿⣿⡇⣿⣿⣿⣿⢕⣿⣿⣿⣿⣿⣿⣿⣿⣿⣿⣿⣿⣿⣿⣿⣿⣿⣿⣿⣿⣿⣿⢕⢕⢕⢕⢕⢕⢸⣿⣿⣿⣿⣿⣿⣿⣿⣿⡇⢕⢕⣸⣿⣿⣿⣿⣿⣿⣿⣿⢇⣿⣿⣿⣿⣿⣿⣿⣿⣿⣿⡹⢿⢿⢿⢧⣪⣾⡟⠄⢐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⠁⠕⢕⢼⣿⣟⢕⢕⢕⣕⢹⣿⢇⣿⣿⣿⢇⣿⣿⣿⣿⣿⣿⣿⣿⣿⡿⢸⣿⣿⢇⢸⣿⣿⣿⣿⣿⣿⣿⣿⢱⣿⣿⣿⡇⡔⣿⣿⣿⣿⣿⣿⣿⣿⣿⣿⣿⣿⣿⣿⣿⣿⣿⣿⣿⣿⣿⣿⢕⢕⢕⢕⢕⢕⣾⣿⣿⣿⣿⣿⣿⣿⣿⣿⣿⢕⢕⣿⣿⣿⣿⣿⣿⣿⣿⣿⢕⣿⣿⣿⣿⣿⣿⣿⣿⣿⣿⢕⣕⣵⣷⣿⢿⢏⢇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⡇⠰⣤⢸⣜⢿⡇⢕⣵⣿⣿⣿⣿⢸⣿⣿⣿⢸⣿⣿⣿⣿⣿⣿⣿⣿⣿⡇⢱⣿⣿⢕⣼⣿⣿⣿⣿⣿⣿⣿⡏⣼⣿⣿⡿⢕⡕⣿⣿⣿⣿⣿⣿⣿⣿⣿⣿⣿⣿⣿⣿⣿⣿⣿⣿⣿⣿⣿⡇⢕⢕⢕⢕⢕⢕⣿⣿⣿⣿⣿⣿⣿⣿⣿⣿⣿⢕⢸⣿⣿⣿⣿⣿⣿⣿⣿⡇⢸⣿⣿⣿⣿⣿⣿⢻⢟⣿⣿⢸⢿⢟⢝⢕⢕⢜⢼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⡣⢻⣷⣮⣝⡝⢝⢝⢝⡇⣿⣿⣿⡇⣿⣿⣿⣿⣿⣿⣿⣿⣿⣿⢕⢸⣿⡿⢕⣽⣿⣿⣿⣿⣿⣿⣿⢇⣿⣿⣿⢇⣼⡇⣿⣿⣿⣿⣿⣿⣿⣿⣿⣿⣿⣿⣿⣿⣿⣿⣿⣿⣿⣿⣿⢕⢕⢀⢕⢕⢕⢱⢿⣟⣻⣯⣽⣽⣝⣝⣝⣝⣝⢕⢸⣿⡏⣿⣿⣿⣿⣿⣿⢇⢕⣿⣿⣿⣿⣿⡟⢕⢱⣿⣿⢕⢱⡾⢕⢕⢕⢜⣝⣕⡕⢜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⡜⡜⢝⢻⢿⣿⣷⣷⢱⣿⣿⣿⢸⣿⣿⣿⣿⣿⣿⣿⣿⣿⡇⢕⢸⣿⡇⢸⣞⢿⢿⢟⢟⢟⣝⣝⢸⣿⣿⡟⢜⣻⢇⣿⣿⣿⣿⣿⣿⣿⣿⣿⣿⣿⣿⣿⣿⣿⣿⣿⣿⣿⣿⡿⢕⢕⢕⢕⢕⢕⣱⣿⣿⣿⣿⣿⣿⣿⣿⣿⣿⣿⢕⢸⣿⢸⣿⣿⣿⣿⣿⡟⢕⢕⣿⣿⣿⣿⣿⢇⢕⣸⣿⡟⢕⠱⠑⠁⠀⣿⣧⣝⢿⣿⣿⣷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⢕⢕⢕⢕⢕⢕⢕⢕⢕⢕⢕⢕⢕⢕⢕⢕⢕⢍⢚⠻⢿⣿⣿⣿⢿⣟⣽⣵⢎⠗⢕⣿⣿⣿⣷⣜⢕⢕⢕⣕⡝⢝⣼⣿⣿⢇⣿⣿⣿⣿⣿⣿⣿⢿⣿⡿⢕⢸⢸⣿⢇⣕⣱⣷⣾⣿⣿⣿⣿⣿⢸⣿⣿⢕⣿⣷⣇⢹⣿⣿⡿⣿⣿⣿⣿⣿⣿⣿⣿⣿⣿⣿⣿⣿⣿⣿⣿⡇⢕⢕⢕⢕⢕⢱⣿⣿⣿⣿⣿⢿⠿⢟⣟⣟⣟⣟⢕⣿⣇⢸⡿⢻⣿⣿⣿⢕⢕⢕⣿⣿⣿⣿⣿⢕⢕⣿⣿⢇⡆⠀⠀⠀⠀⠘⢿⣿⣷⣝⢻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⣿⡿⢇⡕⠕⢜⢏⢕⣿⣿⢏⢱⣿⣿⣿⣿⣿⣿⡿⢜⣿⢇⢕⣵⡜⣿⢕⣿⣿⢿⢿⢿⢿⢿⡻⢿⢸⣿⡇⣼⣿⣿⣿⢸⣿⣿⣧⢸⣿⣿⣿⣿⣿⣿⣿⣿⣿⣿⣿⣿⣿⢸⣿⢇⢕⡕⢕⢕⢕⣾⠿⢛⣝⣵⣶⢾⠿⠟⠛⠛⠛⠙⡱⠃⠙⠘⡇⠓⠝⠻⢏⢕⢕⢕⣿⣿⣿⣿⡏⢕⣼⣿⡏⣇⠕⠀⠀⠀⠀⠀⠕⡝⢿⣿⣷⣕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⣽⣿⣯⡽⣹⣿⣷⣿⢱⢿⣿⣵⡿⣹⣿⣿⣿⡇⢕⢕⣎⢿⣿⣿⣿⣿⣿⣮⣵⢕⢕⢕⢕⢕⢕⢕⢕⢕⢕⢕⢕⢕⢕⢟⢟⢙⢅⢔⢕⢕⢕⢕⢻⣿⣿⡿⠟⠛⠙⣰⣿⠇⠀⠀⠈⢸⣿⡟⡜⣼⣿⣿⣿⣿⣿⣿⡇⢸⡏⢕⢱⣻⡇⣿⢱⡷⠾⠿⠿⠟⠟⠟⠟⠿⠇⣿⢱⣶⣵⣍⢙⠃⣿⣿⣿⢸⣿⣿⣿⣿⣿⣿⣿⣿⣿⡏⣸⣿⡇⢸⡿⢕⢱⢕⢕⢕⢜⣕⣵⡿⠟⠉⠀⠀⠀⠀⠀⠀⠀⠕⠁⣄⣀⢀⠑⠁⠑⠳⢶⡇⢕⢕⡏⣿⣿⣿⢇⣾⣿⡿⢸⢿⠔⠀⠀⠀⠀⠀⠀⢱⢜⢫⢻⣿⣷⣄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⠁⠀⠀⢄⣾⣿⡏⠀⠀⠀⠀⣾⡟⠈⢱⣿⣿⣿⣿⣿⣿⣿⡇⢜⢕⢕⠜⢋⣁⢹⠀⠀⠀⠀⠀⠀⠀⠀⠀⠀⠀⢹⠀⠀⠉⠛⢿⣷⡜⣿⣿⡜⣿⣿⣿⢸⣿⣿⣿⣿⣿⡇⢕⣿⠕⣼⢇⢕⡏⢕⢕⣷⣾⢟⠑⢀⣄⣀⠀⠀⠀⠀⠀⠀⠀⠀⠀⢹⣿⣿⣷⡔⠀⠀⠁⡕⢕⢕⢕⣿⣿⡟⢕⣿⣿⢕⢕⢕⠀⠀⠀⠀⠀⠀⠀⠀⢳⣕⢕⢕⢝⢿⣷⣄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⠀⠀⣰⣿⣿⢟⠀⠀⠀⠀⢔⡿⠀⠀⣸⣿⣿⣿⣿⣿⣿⣿⡇⢕⢕⢕⢕⠑⠁⠁⢇⣴⣶⣾⣱⣴⣦⢄⠀⠀⠀⠀⠀⠀⠀⠀⠀⠈⠳⣸⢻⡇⡜⣿⣿⢕⣿⣿⣿⣿⣿⣿⢸⢇⢇⡏⢕⡞⢕⣵⣿⣿⠏⢀⡔⠻⠟⠋⢀⠀⠀⠀⢔⠀⠀⢀⠀⢸⣿⣿⣿⡇⢐⣠⣾⣇⡇⢕⢸⣿⢷⢕⢱⣿⢇⢕⢕⢕⠀⠀⠀⠀⠀⠀⠀⠀⠘⣿⣷⡕⢕⠕⢝⢻⣷⣄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⠀⢀⣼⣿⡟⢝⠑⠀⠀⠀⠀⢸⢇⠀⢀⣿⣿⣿⣿⣿⣿⣿⣿⡇⢕⢕⢕⢔⢀⠀⠑⣷⣾⣿⣿⡜⠉⢁⠀⢔⠀⠀⠀⠀⢀⠀⠀⠀⣧⣅⢜⢿⣷⣿⣜⣿⣇⢝⣿⢿⣿⣿⣿⢳⡞⡜⢱⣾⣵⣾⣿⣿⡷⣱⣿⡇⠀⠀⠀⠑⠀⢄⠀⠑⠀⢄⢕⠀⣾⣿⣿⣿⣱⣾⣿⣿⢸⣷⣵⣿⡟⢕⢕⡾⢣⢕⢕⢕⠁⠀⠀⠀⠀⠀⠀⠀⠀⠀⢜⣿⣿⣧⡕⢁⠕⢜⢻⣧⡄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⠀⢄⣾⣿⢏⢕⢕⠀⠀⠀⠀⠀⢸⠀⠀⢱⣿⣿⢻⣿⣿⢿⣿⡟⢕⢕⢕⢕⢕⢕⢔⢄⢹⣿⣿⣿⡇⠀⢕⢀⠁⠀⠀⢔⠔⠑⠀⢕⠀⣽⣿⣧⣽⣿⣿⣿⣿⣿⣼⣿⣧⣹⣿⣿⣏⣕⣵⣿⣿⣿⣿⣿⣿⣿⣿⣿⣿⢀⢕⢕⢄⠀⠁⠀⢀⢔⢕⣕⣱⣿⣿⣿⣿⣿⣿⣿⢏⣿⣿⣿⡿⢕⢕⡼⣱⣿⡕⢕⢕⢀⠀⠀⠀⠀⠀⠀⠀⠀⠀⢕⢜⢿⣿⣿⣧⢕⢕⢕⢜⢻⣦⢄⢀⢀⢑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⠀⠀⠀⢠⣾⢟⢕⢕⢕⡇⠀⠀⠀⠀⠀⠑⠀⠀⢸⣿⢇⢱⢹⡇⣿⣿⢇⢕⢕⢕⢕⢕⢕⣱⣿⣧⣿⣿⣿⣿⡄⢕⢕⢀⢀⢀⠁⠀⠀⢕⢵⣄⣿⣿⣿⣿⣿⣿⣿⣿⣿⣿⣿⣿⣿⣿⣿⣿⣿⣿⣿⣿⣿⣿⣿⣿⣿⣿⣿⣿⣇⢕⡵⢇⢵⣵⣾⢇⢕⢑⣵⣿⣿⣿⣿⣿⣿⣿⡟⣸⣿⣿⡿⢇⢕⢜⣼⣿⣿⣇⠱⣷⣕⢀⠀⠀⠀⠀⠀⠀⢄⠀⢕⢕⢜⢻⣿⣿⣷⡕⢕⢅⢕⢜⢷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⢰⣿⢏⢕⢕⢱⣾⡇⠀⠀⠀⠀⠀⠀⠀⠀⢸⡿⢕⢝⢷⢕⢻⣿⢕⢕⢕⢕⢕⢕⢕⢸⣿⣿⣿⣿⣿⣿⣿⣦⢕⢕⢕⣷⣷⣷⢇⠕⢑⣼⣿⣿⣿⣿⣿⣿⣿⣿⣿⣿⣿⣿⣿⣿⣿⣿⣿⣿⣿⣿⣿⣿⣿⣿⣿⣿⣿⣿⣿⣿⣵⡕⠘⣽⣿⢕⣰⣾⣿⢿⣿⣿⣿⣿⣿⣿⢣⣿⣿⡿⡝⡜⢕⢜⣿⣿⣿⣿⡕⢝⢟⢿⠷⢷⣤⣤⣠⣴⠷⠧⠑⠑⠑⠑⠙⠛⠛⠛⠑⠑⠑⠑⠕⠻⢇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⠀⠐⠛⠃⠑⠁⠁⠉⠉⠁⠀⠀⠀⠀⠀⠀⠀⠀⢜⡇⢕⣷⣵⣕⢜⢇⢕⢕⢕⢕⢕⢕⢕⢜⢿⣿⣿⣿⣿⣿⣿⣿⣷⣴⡁⣸⣿⡕⢑⣴⣿⣿⣿⣿⣿⣿⣿⣿⣿⣿⣿⣿⣿⣿⣿⣿⣿⣿⣿⣿⣿⣿⣿⣿⣿⣿⣿⣿⣿⣿⣿⣿⣿⢿⢿⢷⠞⠟⠏⢙⣕⣸⣿⣿⣿⣿⣿⢏⣾⣿⢟⡕⢕⢇⢕⢕⢻⣿⣿⣿⣧⢳⣧⣕⢑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⠁⢕⠀⢸⣿⣿⣷⡕⢕⢕⣷⣕⢕⢕⢕⢕⢻⣿⣿⣿⣿⣿⣷⢜⢝⢟⢟⠿⠷⠿⠟⣟⣿⣿⣿⣿⣿⣿⣿⣿⣿⣿⣿⣿⣿⣿⣿⣿⣿⣿⣿⣿⣿⣿⣿⣿⣿⣿⣿⣿⣿⣿⣿⣿⣿⣿⣷⣷⣷⣷⣶⣾⣿⣿⣿⣿⣿⣿⡏⣼⣿⢏⢱⢕⢜⢕⢜⢕⢕⢿⣿⣿⣿⡜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⠀⠀⠀⠀⠀⠀⠀⠀⠀⠀⠀⠀⠀⠀⠹⣿⣿⡇⢣⡕⢜⢏⢇⢕⢕⢕⢜⢿⣿⣿⣿⣿⣿⣿⣿⣧⣴⣷⣷⣾⣿⣿⣿⣿⣿⣿⣿⣿⣿⣿⣿⣿⣿⣿⣿⣿⣿⣿⣿⣿⣿⣿⣿⣿⣿⣿⣿⣿⣿⣿⣿⣿⣿⣿⣿⣿⣿⣿⣿⣿⣿⣿⣿⣿⣿⣿⣿⡟⣼⡿⢇⢱⢕⢕⢕⢕⢕⢕⢕⢜⣿⣿⡿⠃⠀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⢄⠔⠁⠀⢄⠀⠀⠀⠀⠀⠀⠀⠀⠀⠀⠀⠀⠘⢻⣿⠘⢿⣧⢜⣜⢕⢕⢕⢕⢜⣿⣿⣿⣿⣿⣿⣿⣿⣿⣿⣿⣿⣿⣿⣿⣿⣿⣿⣿⣿⣿⣿⣿⣿⣿⣿⣿⣿⣿⣿⣿⣿⣿⣿⣿⣿⣿⣿⣿⣿⣿⣿⣿⣿⣿⣿⣿⣿⣿⣿⣿⣿⣿⣿⣿⣿⣿⣿⡟⣸⢏⢱⢵⢕⢱⡇⢕⢕⢕⢕⢕⢕⢹⠋⠀⠀⠀⠀⠀⠀⠀⠀⠀⠀⠀⠀⠀⠀⠀⠀⠀⠑⠀⠀⠀⠑⢄⢀⠀⠀⠀⠑⢔⢀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⠁⠀⠀⠀⠁⠀⠀⠀⠀⠀⠀⠀⠀⠀⠀⠀⠀⠀⠀⠙⠄⠀⠘⠇⢿⣇⢕⢕⢕⢕⢸⣿⣿⣿⣿⣿⣿⣿⣿⣿⣿⣿⣿⣿⣿⣿⣿⣿⣿⣿⣿⣿⣿⣿⣿⣿⣿⣿⣿⣿⣿⣿⣿⣿⣿⣿⣿⣿⣿⣿⣿⣿⣿⣿⣿⣿⣿⣿⣿⣿⣿⣿⣿⣿⣿⣿⣿⡟⣼⡏⢕⡵⢕⢼⡞⢕⢕⢕⢕⢕⢕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⡯⠀⠀⠀⠀⢀⢔⠑⠀⠀⠀⠀⢄⠕⠁⠀⠀⠀⠀⠀⠀⠀⠀⠀⠀⠀⠀⠀⠀⠀⠀⠀⠀⠀⠀⠀⠀⠀⠀⠀⠈⢻⣇⢕⢕⢕⢕⢹⣿⣿⣿⣿⣿⣿⣿⣿⣿⣿⣿⣿⣿⣿⣿⣿⣿⣿⣿⣿⣿⣿⣿⣿⣿⣿⣿⣿⡿⣿⣿⣿⣿⣿⣿⣿⣿⣿⣿⣿⣿⣿⣿⣿⣿⣿⣿⣿⣿⣿⣿⣿⣿⡿⢏⣾⡟⢕⢞⢕⢸⣽⢇⢕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⠁⢻⣧⢕⢕⢕⢕⢹⣿⣿⣿⣿⣿⣿⣿⣿⣿⣿⣿⣿⣿⣿⣿⣿⣿⣿⣿⣿⣿⣿⣿⣿⣿⣿⣿⣷⣿⣿⣿⣿⣿⣿⣿⣿⣿⣿⣿⣿⣿⣿⣿⣿⣿⣿⣿⣿⣿⣿⣿⣿⣷⣿⡟⢕⢎⢕⢕⣿⡟⢕⢕⢕⠕⠀⠀⠀⠀⠀⠀⠀⠀⠀⠀⠀⠀⠀⠀⠀⠀⠀⠀⠀⠀⠀⠀⠀⠀⠀⠀⢀⢄⢔⠔⠑⠑⠁⠁⠑⠄⢀⠀⠁⢔⠀⠀⠈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⢄⢀⠀⠀⠀⠀⠀⠀⠀⠀⠀⠀⠀⠀⠀⠀⠀⠀⠀⠀⠀⠀⠀⠀⠹⣧⡕⢕⢕⢕⢝⣿⣿⣿⣿⣿⣿⣿⣿⣿⣿⣿⣿⣿⣿⣿⣿⣿⣿⣿⣿⣿⣿⣿⣿⣿⣿⣿⣿⣿⣿⣿⣿⣿⣿⣿⣿⣿⣿⣿⣿⣿⣿⣿⣿⣿⣿⣿⣿⣿⣿⣿⣿⢟⠕⢕⢕⢕⢱⣿⢕⢕⢕⠑⠀⠀⠀⠀⠀⠀⠀⠀⠀⠀⠀⠀⠀⠀⠀⠀⠀⠀⠀⠐⠀⠀⠀⠀⢄⢔⠕⠑⠁⠀⠀⠀⠀⠀⠀⠀⢀⠀⠁⠀⢀⠑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⠘⢷⡜⢇⢕⢕⢜⢿⣿⣿⣿⣿⣿⣿⣿⣿⣿⣿⣿⣿⣿⣿⣿⣿⣿⣿⣿⣿⣿⣿⣿⣿⣿⣿⣿⣿⣿⣿⣿⣿⣿⣿⣿⣿⣿⣿⣿⣿⣿⣿⣿⣿⣿⣿⣿⣿⡿⠇⢑⢕⢕⢕⢕⣾⡏⠑⠕⠀⠀⠀⠀⠀⠀⠀⠀⠀⠀⠀⠀⠀⠀⠀⠀⠀⠀⠀⠀⠀⠀⠀⢀⢄⠕⠁⠀⠀⠀⠀⠁⠀⢀⠄⠔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⠀⠁⠁⠐⠔⠄⢄⠀⠀⠀⠀⠀⠀⠀⠑⢕⠀⠀⠀⠀⠀⠀⠀⠀⠀⠀⠀⠀⢄⠄⠐⠀⠀⠀⠀⠀⠀⠝⢷⡕⡕⢕⢕⢝⢿⣿⣿⣿⣿⣿⣿⣿⣿⣿⣿⣿⣿⣿⣿⣿⣿⣿⣿⣿⣿⣿⢿⢿⢿⢿⢿⢿⢿⢿⢿⢟⣿⣿⣿⣿⣿⣿⣿⣿⣿⣿⣿⣿⣿⢿⠋⠑⠑⠑⢕⢕⢕⢱⡿⠕⠆⠀⠀⠀⠀⠀⢀⢀⢀⢀⠁⠁⠑⠀⠀⠀⠀⠀⠀⠀⠀⠀⠀⠀⢔⢕⠁⠀⠀⠀⠀⠀⠀⠀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⠀⠀⠀⠀⠀⠀⠀⠀⠀⠀⠀⠀⠀⠀⠀⠀⠄⠐⢀⠀⠀⠀⠀⠐⠁⠁⠁⠁⠀⠀⠁⠹⢯⡇⡕⢕⢕⢝⢻⣿⣿⣿⣿⣿⣿⣿⣿⣿⣿⣿⣿⣿⣿⣼⡸⢕⣕⣕⣕⢕⢕⣕⣕⣱⡵⢗⣵⣿⣿⣿⣿⣿⣿⣿⣿⣿⣿⣿⢿⠏⠁⠀⠀⠀⠀⠁⢕⢕⢕⣼⠇⠀⠀⠀⠀⠀⠀⠀⠀⢀⢀⢀⠀⠀⠀⠀⠀⠀⢀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⡀⠀⠔⠔⠐⠐⠑⠑⠑⠑⠀⠀⠀⠀⢝⢮⣧⢕⢕⢕⢕⢝⠟⢿⣿⣿⣿⣿⣿⣿⣿⣿⣿⣿⣿⣿⣷⣼⣽⣝⣟⣟⣏⣭⣵⣾⣿⣿⣿⣿⣿⣿⣿⣿⣿⡿⠟⠋⠁⠀⠀⠀⠀⠀⠀⠀⠀⢕⢕⢕⡟⠀⠀⠀⠀⠀⠀⠁⠁⠁⠁⠁⠁⠁⠁⠑⠐⠔⢄⠀⠁⠄⠀⠀⠀⠀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⣽⣷⣿⠀⠀⠀⠀⠀⠀⠀⠀⠀⠀⠀⠀⠀⠘⣷⡜⢳⣇⡕⢕⢕⢔⢀⠁⠙⠛⠿⢿⣿⣿⣿⣿⣿⣿⣿⣿⣿⣿⣿⣿⣿⣿⣿⣿⣿⣿⣿⣿⣿⣿⣿⢿⠛⠁⠀⠀⠀⠀⠀⠀⠀⠀⠀⠀⠀⠀⢕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⠀⠿⠇⢕⢕⢝⢳⢕⢕⢕⢕⢄⠀⠀⠀⠈⠙⠛⡻⢿⣿⣿⣿⣿⣿⣿⣿⣿⣿⣿⣿⣿⣿⣿⠿⠛⠉⠁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⡔⠀⠀⠀⠀⠀⠀⠀⠀⠀⠀⠀⠀⠀⠀⠀⠀⠁⠁⠀⠙⠃⠑⠕⠕⠄⠀⠀⠀⠀⠸⢿⢷⢽⢝⢻⠿⢿⢿⢿⠿⠿⠟⠛⠉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⣆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⠹⣿⣿⣧⡀⠀⠀⠀⠀⠀⠀⠀⠀⠀⠀⠀⠀⠀⠀⠀⠀⠀⠀⠀⢅⢙⠗⠴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⣕⢵⣕⢵⢗⢸⢕⡞⢕⢕⢕⢕⢕⢕⢕⢕⢕⢕⢕⢕⢕⢕⡎⢕⠀⠀⠀⠀⠀⠀⠀⠀⠀⠀⠀⠀⠀⠀⠀⠀⠀⠀⠀⠀⠀⠀⠀⠀⠀⠀⠀⠀⠀⠀⠀⠀⠀⠀⠀⠀⠀⠀⠀⠀⠀⠀⠀⠜⢿⣿⣷⡄⠀⠀⠀⠀⠀⠀⠀⠀⠀⠀⠀⠀⠀⠀⠀⠀⢄⢔⢕⢕⠀⠀⠀⠈⠕⢲⢤⣀⠀⠀⠀⠀⠀⠀⠀⠀⠀⠀⠀⠀⠀⠀⠀⠀⠀⠀⠀⠀⠀⠀⠀⠀⠀⠀⠀⠀⠀⠀⠀⠀⠀⠀⠀⠀⠀⠀⠀⠀⠀⠀⠀⠀⠀⠀⠀⠀⠀⠀⠀⠀⠀⠀⠀⠀⠀⠀⠀⠀⠀⠀⠀⠀⠀⠀⠀⠀⠀⠀⠀⠀⠄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⠐⠀⠀⠀⠀⠀⠀⠀⠀⠀⠀⠀⠀⢀⠀⢀⢄⢀⢀⢀⢀⢀⣀⣄⣠⣤⣴⣴⣶⣦⣀⢀⠀⠀⠀⠀⠀⠀⠀⠀⠀⠀⠀⠀⠀⠘⢿⣿⣿⣆⠀⠀⠀⠀⠀⠀⠀⠀⠀⠀⠀⠀⠀⠀⠀⢕⢕⢕⢕⠀⠀⠀⠀⠀⠑⠑⠜⠝⢲⢤⣄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⢕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⢔⢕⣱⣵⣷⣷⣿⣿⣿⣿⣿⣿⣿⣿⣿⣿⣿⣿⣿⣷⣦⣄⡀⠀⠀⠀⠀⠀⠀⠀⠀⠀⠀⠘⢿⣿⣿⣆⠀⠀⠀⠀⠀⠀⠀⠀⠀⠀⠀⠀⠀⠀⢕⢕⢕⠁⠀⠀⠀⠀⠀⠀⠀⠀⠀⠀⠁⠘⠙⠗⠔⠀⠀⠀⠀⠀⠀⠀⠀⠀⠀⠀⠀⠀⠀⠀⠀⠀⠀⠀⠀⠀⠀⠀⠀⠀⠀⠀⠀⠀⠀⠀⠀⠀⠀⠀⠀⠀⠀⠀⠀⠀⠀⠀⠀⠀⠀⠀⠀⠀⠀⠀⠀⠀⠀⠀⠀⠀⠀⠀⠀⠀⠀⠀⠀⠀⠀⠀⠀⠀⠀⠀⠀⠐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⣕⡇⠀⠀⠀⠀⠀⠀⠀⠀⠀⠀⠀⠀⢕⣾⣿⣿⣿⣿⣿⣿⣿⣿⣿⢿⣟⣽⣷⣿⣿⣿⣿⣿⣿⣿⣿⣦⣄⠀⠀⠀⠀⠀⠀⠀⠀⠀⠈⢻⣿⣿⣧⠀⠀⠀⠀⠀⠀⠀⠀⠀⠀⠀⠀⢕⢕⢕⣷⠀⠀⠀⠀⠀⠀⠀⠀⠀⠀⠀⠀⢀⢕⠀⠀⢀⣀⣀⣀⣀⣄⣄⣄⣄⣤⣤⣤⣤⣤⣤⣴⣴⣴⣴⣶⣶⣶⣶⣦⣤⣄⡀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⢿⢟⢟⠟⠏⢝⣫⣵⣿⣿⣿⣿⣿⣿⣿⣿⣿⣿⣿⣿⣿⣿⣷⣦⣄⣀⠀⠀⠀⠀⠀⠀⠁⢻⣿⣿⣧⣤⣤⣤⣴⣴⣴⣴⣴⢔⠀⠀⢕⢧⢕⢇⢱⣷⣷⣷⣿⣿⣿⣿⣿⣿⢀⠀⢕⢕⢀⠀⢿⢿⢿⢿⢿⢿⢿⢿⠿⠿⠿⠟⠻⠟⠟⠟⠟⠟⠟⠟⠟⠟⠛⠛⠟⠻⢿⣿⣷⣶⣴⣤⣄⢀⠀⠀⠀⠀⠀⠀⠀⠀⠀⠀⠀⠀⠀⠀⠀⠀⠀⠀⠀⠀⠀⠀⠀⠀⠀⠀⠀⠀⠀⠀⠀⠀⠀⠀⠀⠀⠀⠀⠀⠀⠀⠀⠀⠀⠀⠀⠀⠀⠀⠀⠀⠀⠀⠜⠗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⣰⣾⣿⣿⣿⣿⣿⣿⣿⣿⣿⣿⣿⣿⣿⣿⣿⣿⣿⣿⣿⣿⡔⠀⠀⠀⠀⠀⠀⠁⢻⣿⣿⣿⣿⡿⢿⢿⢿⢟⢟⠕⠀⠀⠁⠀⠀⠁⠕⢌⠙⠘⠉⠑⠁⠉⠁⠁⠁⠀⢕⢕⢕⠀⠀⠀⠀⠀⠀⠀⠀⠀⠀⠀⠀⠀⠀⠀⠀⠀⠀⠀⠀⠀⠀⠀⠀⠀⠀⠀⠀⠁⠙⠝⠻⢿⣿⣿⣿⣷⣦⣴⣄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⡕⢕⢕⣵⣿⣿⣿⣿⣿⡿⣫⣿⣿⣿⣿⣿⣿⣿⣿⣿⣿⣿⣿⣿⣿⣿⢇⠀⠀⠀⠀⠀⠀⠀⠀⠁⠁⠁⠁⠁⠀⠀⠀⠀⠀⠀⠀⠀⠀⠀⠀⠀⠀⠁⠕⢄⡀⠀⠀⠀⠀⠀⠀⢔⢕⢕⢕⠀⠀⠀⠀⠀⠀⠀⠀⠀⠀⠀⠀⠀⠀⠀⠀⠀⠀⠀⠀⠀⠀⠀⠀⠀⠀⠀⠀⠀⠀⠀⠀⠀⠁⠙⠝⠿⢿⣿⣿⣿⣿⣿⣧⣴⣄⢄⢀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⠙⠇⣱⣿⣿⣿⣿⣿⡿⣫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⠈⠙⠟⠿⢿⣿⣿⣽⡕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⣼⣿⣿⣿⣿⢿⢏⣾⣿⣿⣿⣿⣿⣿⣿⣿⣿⣿⣿⣿⣿⣿⣿⣿⣿⡇⠀⠀⠀⠀⠀⠀⠀⠀⠀⠀⠀⠀⠀⠀⠀⠀⠀⠀⠀⠀⠀⠀⠀⠀⠀⠀⠀⠀⠀⠀⠀⢅⢕⢕⢠⡀⠀⢕⢕⢕⠀⠀⠀⠀⠀⠀⠀⠀⠀⠀⠀⠀⠀⠀⠀⠀⠀⠀⠀⠀⠀⠀⠀⠀⠀⠀⠀⠀⠀⠀⠀⠀⠀⠀⠀⠀⢀⢀⢀⢀⢀⢀⢀⢀⢈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⡟⡏⢕⣸⣿⣿⣿⣿⣿⣿⣿⣿⣿⣿⣿⣿⣿⣿⣿⣿⣿⣿⣷⣄⠀⠀⠀⠀⠀⠀⠀⠀⠀⠀⠀⠀⠀⠀⠀⠀⠀⠀⠀⠀⠀⠀⠀⠀⠀⠀⠀⠀⠀⠀⠀⠑⠕⢕⠑⢕⢕⢕⢕⠀⠀⠀⠀⠀⠀⠀⠀⠀⠀⠀⠀⠀⠀⠀⠀⠀⠀⠀⠀⠀⠀⠀⠀⢀⢄⢔⠕⠑⠑⠕⠜⠗⠗⠞⠟⠟⠟⢟⢟⢻⢿⢿⢿⢿⢿⢿⢧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⠑⠑⠑⠛⠛⠛⠛⠛⠛⠛⠙⠛⠛⠛⠛⠛⠛⠛⠛⠛⠛⠛⠛⠛⠃⠀⠀⠀⠀⠀⠀⠀⠀⠀⠀⠀⠀⠀⠀⠀⠀⠀⠀⠀⠀⠀⠀⠀⠀⠀⠀⠀⠀⠀⠀⠀⠀⠁⠀⠑⠑⠑⠑⠀⠀⠀⠀⠀⠀⠀⠀⠀⠀⠀⠀⠀⠀⠀⠀⠀⠀⠀⠀⠀⠀⠐⠃⠑⠁⠀⠀⠀⠀⠀⠀⠀⠀⠀⠀⠀⠀⠀⠀⠀⠀⠀⠀⠀⠀⠀⠁⠁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⢻⣿⡇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⢕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⢸⣿⡇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⢸⣿⣷⢕⢕⢕⢕⢕⢕⢕⢕⢕⢕⢕⢕⢕⢕⢕⢕⢕⢕⢕⢕⢕⢕⢕⢕⢕⢕⢕⢕⢕⢕⢕⢕⢕⢕⢕⢕⢕⢕⢕⣿⣿⣿⣿⣿⡕⢕⢕⢕⢕⢕⢕⢕⢕⢕⢕⢕⢕⢕⢕⢕⢕⢕⢕⢕⢕⢕⢕⢕⢕⢕⢕⢕⢕⢕⢕⢕⢕⢕⢕⢕⢕⢕⢕⢕⢕⢕⢕⢕⢕⢕⢕⢕⢕⢕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⣿⣿⢕⢕⢕⢕⢕⢕⢕⢕⢕⢕⢕⢕⢕⢕⢕⢕⢕⢕⢕⢕⢕⢕⢕⢕⢕⢕⢕⢕⢕⢕⢕⢕⢕⢕⢕⢕⢕⢕⢱⣿⣿⣿⣿⣿⣇⢕⢕⢕⢕⢕⢕⢕⢕⢕⢕⢕⢕⢕⢕⢕⢕⢕⢕⢕⢕⢕⢕⢕⢕⢕⢕⢕⢕⢕⢕⢕⢕⢕⢕⢕⢕⢕⢕⢕⢕⢕⢕⢕⢕⢕⢕⢕⢕⢕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⢻⣿⡇⢕⢕⢕⢕⢕⢕⢕⢕⢕⢕⢕⢕⢕⢕⢕⢕⢕⢕⢕⢕⢕⢕⢕⢕⢕⢕⢕⢕⢕⢕⢕⢕⢕⢕⢕⢕⢕⢸⣿⣿⣿⣿⣿⣿⡕⢕⢕⢕⢕⢕⢕⢕⢕⢕⢕⢕⢕⢕⢕⢕⢕⢕⢕⢕⢕⢕⢕⢕⢕⢕⢕⢕⢕⢕⢕⢕⢕⢕⢕⢕⢕⢕⢕⢕⢕⢕⢕⢕⢕⢕⢕⢕⢕⣿⣿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⡇⢕⢕⢕⢕⢕⢕⢕⢕⢕⢕⢕⢕⢕⢕⢕⢕⢕⢕⢕⢕⢕⢕⢕⢕⢕⢕⢕⢕⢕⢕⢕⢕⢕⢕⢕⢕⢕⣼⣿⣿⣿⣿⣿⣿⣷⡕⢕⢕⢕⢕⢕⢕⢕⢕⢕⢕⢕⢕⢕⢕⢕⢕⢕⢕⢕⢕⢕⢕⢕⢕⢕⢕⢕⢕⢕⢕⢕⢕⢕⢕⢕⢕⢕⢕⢕⢕⢕⢕⢕⢕⢕⢕⢕⣿⣿⣿⣿⣿⣿⣿⣿⣿⣿⣿⣿⣿⣷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⢸⣿⡇⢕⢕⢕⢕⢕⢕⢕⢕⢕⢕⢕⢕⢕⢕⢕⢕⢕⢕⢕⢕⢕⢕⢕⢕⢕⢕⢕⢕⢕⢕⢕⢕⢕⢕⢕⢕⢕⣿⣿⣿⣿⣿⣿⣿⣿⣷⡕⢕⢕⢕⢕⢕⢕⢕⢕⢕⢕⢕⢕⢕⢕⢕⢕⢕⢕⢕⢕⢕⢕⢕⢕⢕⢕⢕⢕⢕⢕⢕⢕⢕⢕⢕⢕⢕⢕⢕⢕⢕⢕⢕⢕⢕⢕⢸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⣿⣿⡇⢕⢕⢕⢕⢕⢕⢕⢕⢕⢕⢕⢕⢕⢕⢕⢕⢕⢕⢕⢕⢕⢕⢕⢕⢕⢕⢕⢕⢕⢕⢕⢕⢕⢕⢕⢕⢕⣿⣿⣿⡿⢿⣿⣿⣿⣿⣿⡕⢕⢕⢕⢕⢕⢕⢕⢕⢕⢕⢕⢕⢕⢕⢕⢕⢕⢕⢕⢕⢕⢕⢕⢕⢕⢕⢕⢕⢕⢕⢕⢕⢕⢕⢕⢕⢕⢕⢕⢕⢕⢕⢕⢕⢕⢸⣿⣿⣿⣿⣿⣿⣿⣿⣿⣿⣿⣿⣿⣧⢕⢕⣕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⣿⣿⡇⢕⢕⢕⢕⢕⢕⢕⢕⢕⢕⢕⢕⢕⢕⢕⢕⢕⢕⢕⢕⢕⢕⢕⢕⢕⢕⢕⢕⢕⢕⢕⢕⢕⢕⢕⢕⢸⣿⣿⣿⣕⢕⢜⢝⢿⢿⣿⣿⡕⢕⢕⢕⢕⢕⢕⢕⢕⢕⢕⢕⢕⢕⢕⢕⢕⢕⢕⢕⢕⢕⢕⢕⢕⢕⢕⢕⢕⢕⢕⢕⢕⢕⢕⢕⢕⢕⢕⢕⢕⢕⢕⢕⢕⢸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⣿⣿⢕⢕⢕⢕⢕⢕⢕⢕⢕⢕⢕⢕⢕⢕⢕⢕⢕⢕⢕⢕⢕⢕⢕⢕⢕⢕⢕⢕⢕⢕⢕⢕⢕⢕⢕⢕⢕⢸⣿⣿⣿⣿⣿⣵⡕⢕⢕⢜⢝⢿⢕⢕⢕⢕⢕⢕⢕⢕⢕⢕⢕⢕⢕⢕⢕⢕⢕⢕⢕⢕⢕⢕⢕⢕⢕⢕⢕⢕⢕⢕⢕⢕⢕⢕⢕⢕⢕⢕⢕⢕⢕⢕⢕⢕⢸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⣿⣿⢕⢕⢕⢕⢕⢕⢕⢕⢕⢕⢕⢕⢕⢕⢕⢕⢕⢕⢕⢕⢕⢕⢕⢕⢕⢕⢕⢕⢕⢕⢕⢕⢕⢕⢕⢕⢕⣸⣿⣿⣿⣿⣿⣿⣿⣷⣕⢕⢕⢕⢕⢕⢕⢕⢕⢕⢕⢕⢕⢕⢕⢕⢕⢕⢕⢕⢕⢕⢕⢕⢕⢕⢕⢕⢕⢕⢕⢕⢕⢕⢕⢕⢕⢕⢕⢕⢕⢕⢕⢕⢕⢕⢕⢕⢸⣿⣿⣿⣿⣿⣿⣿⣿⣿⣿⣿⣿⣿⣿⣿⣿⣿⣿⣿⣿⣿⣿⢇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⣿⣿⢕⢕⢕⢕⢕⢕⢕⢕⢕⢕⢕⢕⢕⢕⢕⢕⢕⢕⢕⢕⢕⢕⢕⢕⢕⢕⢕⢕⢕⢕⢕⢕⢕⢕⢕⢕⢕⣿⣿⣿⣿⣿⣿⣿⣿⣿⣿⣿⣧⡕⢕⢕⢕⢕⢕⢕⢕⢕⢕⢕⢕⢕⢕⢕⢕⢕⢕⢕⢕⢕⢕⢕⢕⢕⢕⢕⢕⢕⢕⢕⢕⢕⢕⢕⢕⢕⢕⢕⢕⢕⢕⢕⢕⢕⢸⣿⣿⣿⣿⣿⣿⣿⣿⣿⣿⣿⣿⣿⣿⣿⣿⣿⣿⢿⢟⢏⢕⢕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⢱⣿⡟⢕⢕⢕⢕⢕⢕⢕⢕⢕⢕⢕⢕⢕⢕⢕⢕⢕⢕⢕⢕⢕⢕⢕⢕⢕⢕⢕⢕⢕⢕⢕⢕⢕⢕⢕⢕⢕⣿⣿⣿⣿⣿⣿⣿⣿⣿⣿⣿⣿⣿⣿⣧⣕⢕⢕⢕⢕⢕⢕⢕⢕⢕⢕⢕⢕⢕⢕⢕⢕⢕⢕⢕⢕⢕⢕⢕⢕⢕⢕⢕⢕⢕⢕⢕⢕⢕⢕⢕⢕⢕⢕⢕⢕⢕⢜⣿⣿⣿⣿⣿⣿⣿⣿⣿⣿⣿⣿⡿⢟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⢸⣿⡇⢕⢕⢕⢕⢕⢕⢕⢕⢕⢕⢕⢕⢕⢕⢕⢕⢕⢕⢕⢕⢕⢕⢕⢕⢕⢕⢕⢕⢕⢕⢕⢕⢕⢕⢕⢕⢕⢻⣿⣿⣿⣿⣿⣿⣿⣿⣿⣿⣿⣿⣿⣿⣿⣷⣧⣕⡕⢕⢕⢕⢕⢕⢕⢕⢕⢕⢕⢕⢕⢕⢕⢕⢕⢕⢕⢕⢕⢕⢕⢕⢕⢕⢕⢕⢕⢕⢕⢕⢕⢕⢕⢕⢕⢕⢕⢿⢿⢿⢿⢿⢟⢟⢏⢝⢝⢕⢕⢕⢕⢕⢕⢕⢕⢕⢕⢕⣵⣷⣷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⣿⣿⢕⢕⢕⢕⢕⢕⢕⢕⢕⢕⢕⢕⢕⢕⢕⢕⢕⢕⢕⢕⢕⢕⢕⢕⢕⢕⢕⢕⢕⢱⢕⢕⢕⢕⢕⢕⢕⢕⢸⣿⣿⣿⣿⣿⣿⣿⣿⣿⣿⣿⣿⣿⣿⣿⣿⣿⣿⣿⣷⣕⢕⢕⢕⢕⢕⢕⢕⢕⢕⢕⢕⢕⢕⢕⢕⢕⢕⢕⢕⢕⢕⢕⢕⢕⢕⢕⢕⢕⢕⢕⢕⢕⢕⢕⢕⢕⢕⢕⢕⢕⢕⢕⢕⢕⢕⢕⢕⢕⢕⢕⢕⢕⣕⣵⣵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⣕⢕⢕⢕⢕⢕⢕⢕⠀</a:t>
            </a:r>
            <a:br/>
            <a:r>
              <a:t>⢕⢕⢕⢕⢕⢕⢕⢕⢕⢕⢕⢕⢕⢕⢕⢕⢕⣿⡿⢕⢕⢕⢕⢕⢕⢕⢕⢕⢕⢕⢕⢕⢕⢕⢕⢕⢕⢕⢕⢕⢕⢕⢕⢕⢕⢕⢕⢕⢸⣇⢕⢕⢕⢕⢕⢕⢕⢸⣿⣿⣿⣿⣿⣿⣿⣿⣿⣿⣿⣿⣿⣿⣿⣿⣿⣿⣿⣿⣿⣷⣕⢕⢕⢕⢕⢕⢕⢕⢕⢕⢕⢕⢕⢕⢕⢕⢕⢕⢕⢕⢕⢕⢕⢕⢕⢕⢕⢕⢕⢕⢕⢕⢕⢕⢕⣵⣕⡕⢕⢕⢕⢕⢕⢕⢕⢕⣕⣱⣵⣷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⢱⣷⣿⣿⣿⣿⣷⣧⢕⢕⢕⢕⠀</a:t>
            </a:r>
            <a:br/>
            <a:r>
              <a:t>⢕⢕⢕⢕⢕⢕⢕⢕⢕⢕⢕⢕⢕⢕⢕⢕⢸⣿⡇⢕⢕⢕⢕⢕⢕⢕⢕⢕⢕⢕⢕⢕⢕⢕⢕⢕⢕⢕⢕⢕⢕⢕⢕⢕⢕⢕⢕⢕⢸⣿⣇⢕⢕⢕⢕⢕⢕⢕⣿⣿⣿⣿⣿⣿⣿⣿⣿⣿⣷⣿⣕⣕⣕⡕⢕⢝⢝⢟⢿⣿⣿⣷⡕⢕⢕⢕⢕⢕⢕⢕⢕⢕⢕⢕⢕⢕⢕⢕⢕⢕⢕⢕⢕⢕⢕⢕⢕⢕⢕⢕⢕⢕⢕⢕⢕⢿⣿⣿⣿⣿⣿⣷⣷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⢷⢟⢟⢻⢟⢟⢟⡟⢇⢕⢕⢕⠀</a:t>
            </a:r>
            <a:br/>
            <a:r>
              <a:t>⢕⢕⢕⢕⢕⢕⢕⢕⢕⢕⢕⢕⢕⢕⢕⢕⣾⣿⢕⢕⢕⢕⢕⢕⢕⢕⢕⢕⢕⢕⢕⢕⢕⢕⢕⢕⢕⢕⢕⢕⢕⢕⢕⢕⢕⢕⢕⢕⢜⢟⢿⣇⢕⢕⢕⢕⢕⢕⢸⣿⣿⣿⣿⣿⣿⣿⣿⣿⣿⣿⣿⣿⣿⣿⣿⣷⣧⣵⣕⣕⣟⢿⣿⣕⢕⢕⢕⢕⢕⢕⢕⢕⢕⢕⢕⢕⢕⢕⢕⢕⢕⢕⢕⢕⢕⢕⢕⢕⢕⢕⢕⢕⢕⢕⢕⢸⣿⣿⣿⣿⣿⣿⣿⣿⣿⣿⣿⣿⣿⣿⣿⣿⢿⢟⢟⢟⢏⢝⢝⢝⢝⢝⢝⢝⣫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⢸⣿⡏⢕⢕⢕⢕⢕⢕⣿⢕⢕⢕⢕⢕⢕⢕⢕⢕⢕⢕⢕⢕⢕⢕⢕⢕⢕⢕⢕⢕⢕⠀⠀⠁⠑⠜⢕⢕⢕⢕⢕⢕⢕⢿⣿⣿⣿⣿⣿⣿⣿⣿⣿⣿⣿⣿⣿⣿⣿⣿⣿⣿⣿⣿⣿⣿⣾⣿⣿⣧⣕⢕⢕⢕⢕⢕⢕⢕⢕⢕⢕⢕⢕⢕⢕⢕⢕⢕⢕⢕⢕⢕⢕⢕⢕⢕⢕⢕⢕⢸⣿⣿⣿⣿⣿⣿⣿⣿⣿⣿⣿⣿⣟⢽⢝⣕⣕⣕⣵⣵⣵⣷⣷⣷⣷⣾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⣿⣿⢕⢕⢕⢕⣱⣷⣿⣿⡇⢕⢕⢕⢕⢕⢕⢕⢕⢕⢕⢕⢕⢕⢕⢕⢕⢕⢕⢕⢕⢕⠀⠀⠀⠀⠀⠀⠁⠑⢕⢕⢕⢕⢜⣿⣿⣿⣿⣿⣿⣿⣿⣿⣿⣿⣿⣿⣿⣿⣿⣿⣿⣿⣿⣿⣿⣿⣿⣿⣿⣿⣷⣧⡕⢕⢕⢕⢕⢕⢕⢕⢕⢕⢕⢕⢕⢕⢕⢕⢕⢕⢕⢕⢕⢕⢕⢕⢕⢕⢸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⢸⣿⡏⣕⣱⣷⣿⡿⢟⣿⣿⡇⢕⢕⢕⢕⢕⢕⢕⢕⢕⢕⢕⢕⢕⢕⢕⢕⢕⢕⢕⢕⢕⠀⠀⠀⠀⠀⠀⠀⠀⠁⢕⢕⢕⢕⢸⣿⣿⣿⣿⣿⣿⣿⣿⣿⣿⣿⣿⣿⣿⣿⣿⣿⣿⣿⣿⣿⣿⣿⣿⣿⣿⣿⣿⣿⣧⣕⢕⢕⢕⢕⢕⢕⢕⢕⢕⢕⢕⢕⢕⢕⢕⢕⢕⢕⢕⢕⢕⢕⢕⢜⣿⣿⣿⣿⣿⣿⣿⣿⣿⣿⣿⣿⣿⣿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⢸⣿⣿⣿⡿⢏⢕⢕⢕⣿⣿⢕⢕⢕⢕⢕⢕⢕⢕⢕⢕⢕⢕⢕⢕⢕⢕⢕⢕⢕⢕⢕⢕⢀⠀⠀⠀⠀⠀⠀⠀⠀⠀⠕⢕⢕⢕⢜⢝⢟⢿⣿⣿⣿⣿⣿⣿⣿⣿⣿⣿⣿⣿⣿⣿⣿⣿⣿⣿⣿⣿⣿⣿⣿⣿⣿⣿⣿⣧⢕⢕⢕⢕⢕⢕⢕⢕⢕⢕⢕⢕⢕⢕⢕⢕⢕⢕⢕⢕⢕⢕⢕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⢜⢝⢕⢕⢕⢕⢕⢕⣿⣿⢕⢕⢕⢕⢕⢕⢕⢕⢕⢕⢕⢕⢕⢕⢕⢕⢕⢕⢕⢕⢕⢕⢱⣕⢄⢀⠀⠀⠀⠀⠀⠀⠀⠑⢕⢕⢀⠀⠁⠑⠕⢝⢟⢿⣿⣿⣿⣿⣿⣿⣿⣿⣿⣿⣿⣿⣿⣿⣿⣿⣿⣿⣿⣿⣿⣿⣿⣿⣷⡕⢕⢕⢕⢕⢕⢕⢕⢕⢕⢕⢕⢕⢕⢕⢕⢕⢕⢕⢕⢕⢕⣿⣿⣿⣿⣿⣿⣿⣿⣿⣿⣿⣿⣿⣿⣿⣿⣿⣿⣿⣿⣿⣿⣿⣿⣿⣿⣿⣿⣿⣿⣿⣿⣿⣿⣿⣿⣿⣿⣿⣇⡕⢕⢕⢕⢕⢕⢕⢕⢕⢕⠁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⢱⣿⡏⢕⢕⢕⢕⢕⢕⢕⢕⢕⢕⢕⢕⢕⢕⢕⢕⢕⢕⢕⢕⢕⢕⢸⣿⣷⣧⣕⡔⢄⢀⠀⠀⠀⠀⠀⠑⢕⠀⠀⠀⠀⠀⠁⠑⠜⢝⢻⢿⣿⣿⣿⣿⣿⣿⣿⣿⣿⣿⣿⣿⣿⣿⣿⣿⣿⣿⣿⣿⣿⣿⣇⢕⢕⢕⢕⢕⢕⢕⢕⢕⢕⢕⢕⢕⢕⢕⢕⢕⢕⢕⠕⣿⣿⣿⣿⣿⣿⣿⣿⣿⣿⣿⣿⣿⣿⣿⣿⣿⣿⣿⣿⣿⣿⣿⣿⣿⣿⣿⣿⣿⣿⣿⣿⣿⣿⣿⣿⣿⣿⣿⣿⡷⢕⠕⢕⢕⢕⢕⢕⢕⢄⢄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⣾⣿⢇⢕⢕⢕⢕⢕⢕⢕⢕⢕⢕⢕⢕⢕⢕⢕⢕⢕⢕⢕⢕⢕⢕⣿⣿⣿⣿⣿⣿⣷⣧⣕⡔⢄⢀⠀⠀⠁⠑⠀⠀⠀⠀⠀⠀⠀⠀⠁⠑⠕⢝⢟⢿⣿⣿⣿⣿⣿⣿⣿⣿⣿⣿⣿⣿⣿⣿⣿⣿⣿⣿⣿⣇⢕⢕⢕⢕⢕⢕⢕⢕⢕⢕⢕⢕⢕⢕⢕⢕⢕⢕⠀⢹⣿⣿⣿⣿⣿⣿⣿⣿⣿⣿⣿⣿⣿⣿⣿⣿⣿⣿⣿⣿⣿⣿⣿⣿⣿⣿⣿⣿⣿⣿⣿⣿⣿⣿⡿⢿⢟⢝⢕⠕⠑⠀⠀⠑⢕⢕⢕⢕⢕⢕⢕⠕⠕⠑⠑⠑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⢱⣿⡟⢕⢕⢕⢕⢕⠁⢕⢕⢕⢕⢕⢕⢕⢕⢕⢕⠑⠑⠑⠑⢁⢕⢕⣿⣿⣿⣿⣿⣿⣿⣿⣿⣿⣷⣧⣕⡔⢄⢄⢀⠀⠀⠀⠀⠀⠀⠀⠀⠀⠀⠀⠁⠑⠕⢜⢝⢟⢿⢿⣿⣿⣿⣿⣿⣿⣿⣿⣿⣿⣿⣿⣿⣿⣧⡕⢕⢕⢕⠁⠁⢕⢕⢕⢕⢕⢕⢕⠕⠑⠕⠑⠀⢜⣿⣿⣿⣿⣿⣿⣿⣿⣿⣿⣿⣿⣿⣿⣿⣿⣿⣿⣿⣿⣿⣿⣿⣿⣿⣿⣿⣿⣿⢿⢟⢟⢝⠕⠕⠑⠁⠀⠀⠀⠀⠀⠀⠀⠀⠑⠕⢕⢕⢕⢕⠀⠀⠀⠀⢄⢄⢑⠑⠁⠁⠕⢕⢕⢕⢕⢕⢕⢕⢕⢕⢕⢕⢕⢕⢕⢕⢕⢕⢕⢕⢕⢕⢕⢕⢕⢕⢕⢕⠑⠕⠕⠕⠕⢕⢕⢕⢕⢕⢕⢕⢕⢕⢕⢕⢕⢕⢕⢕⢕⢕⢕⢕⢕⢕⢕⢕⢕⢕⢕⢕⢕⢕⠀</a:t>
            </a:r>
            <a:br/>
            <a:r>
              <a:t>⢕⢕⢕⢕⢕⢕⢕⢕⢕⢕⢕⢕⢕⢕⢕⢕⢕⢕⢕⢕⢕⣾⣿⢇⢕⢕⢕⠕⠀⠀⢕⢕⢕⢕⢕⢕⢕⢕⢕⢕⠀⠀⠀⠀⠀⢕⠀⢹⣿⣿⣿⣿⣿⣿⣿⣿⣿⣿⣿⣿⣿⣷⣧⣕⡕⢔⢄⢀⠀⠀⠀⠀⠀⠀⠀⠀⠀⠀⠀⠀⠁⠑⠕⠜⢝⢟⢟⢿⢿⣿⣿⣿⣿⣿⣿⣿⣿⣿⣷⡕⢕⢕⢀⠀⠁⠀⢕⢕⢕⢕⢕⠕⠀⠀⠀⠀⢕⢻⣿⣿⣿⣿⣿⣿⣿⣿⣿⣿⣿⣿⣿⣿⣿⣿⣿⣿⣿⣿⣿⡿⢿⢟⢟⢝⢕⠕⠑⠁⠁⠀⠀⠀⠀⠀⠀⠀⠀⠀⠀⠀⠀⠀⠀⠀⠁⢕⢕⢕⢀⢀⢔⢕⣕⢕⢕⢔⢄⠀⠀⠑⠑⠁⠁⢕⢕⢕⢕⢕⢕⢕⢕⢕⢕⢕⢕⢕⢕⢕⢕⢕⢕⢕⢕⢕⢕⢕⢕⢄⢀⠀⠀⢔⢔⢕⢁⢑⠁⠑⠑⠕⠕⠕⠕⠕⠕⠕⠕⠕⠕⠕⠕⠕⠕⠑⢕⢕⢕⢕⢕⢕⠀</a:t>
            </a:r>
            <a:br/>
            <a:r>
              <a:t>⢕⢕⢕⢕⢕⢕⢕⢕⢕⢕⢕⢕⢕⢕⢕⢕⢕⢕⢕⢕⣿⣿⢇⠕⠁⠁⠁⠀⠀⠀⠀⢕⢕⢕⢕⢕⢕⢕⢕⢕⠀⠀⠀⠀⠀⠀⠑⢸⣿⣿⣿⣿⣿⣿⣿⣿⣿⣿⣿⣿⣿⣿⣿⣿⣿⣷⣷⣵⣕⡔⢄⢄⢀⠀⠀⠀⠀⠀⠀⠀⠀⠀⠀⠀⠀⠁⠁⠑⠑⢜⣿⣿⣿⣿⣿⣿⣿⣿⣿⣿⡕⢕⢕⠀⠀⠀⠀⠁⢕⢕⢕⢕⢀⠀⠀⠀⠀⢜⣿⣿⣿⣿⣿⣿⣿⣿⣿⣿⣿⣿⣿⣿⣿⢿⢟⢟⢏⢝⠕⠕⠑⠑⠁⠀⠀⠀⠀⠀⠀⠀⠀⠀⠀⠀⠀⠀⠀⠀⠀⠀⠀⢀⢀⢄⢔⢕⣕⡕⢕⢕⣾⣿⣿⣿⣧⣕⡕⢕⢔⢄⢀⠀⠀⠑⠕⠕⢕⢕⢕⢕⢕⢕⢕⢕⢕⢕⢕⢕⢕⢕⢕⢕⢕⢕⢕⢕⢕⢕⢕⢕⢄⢕⢕⢕⢕⢕⢕⢕⢔⢔⢔⢔⢕⢔⢔⢕⢕⢕⢕⢔⢔⢔⢔⢔⢔⢔⢔⢕⢕⢕⠀</a:t>
            </a:r>
            <a:br/>
            <a:r>
              <a:t>⢕⢕⢕⢕⢕⢕⢕⢕⢕⢕⢕⢕⢕⢕⢕⢕⢕⢕⣱⣿⡿⢕⠅⠀⠀⠀⠀⠀⠀⠀⠀⠀⠑⢕⢕⢕⢕⢕⢕⢕⢕⠀⠀⠀⠀⠀⠀⢸⣿⣿⣿⣿⣿⣿⣿⣿⣿⣿⣿⣿⣿⣿⣿⣿⣿⣿⣿⣿⣿⣿⣷⣷⣵⣕⢔⢄⢀⠀⠀⠀⠀⠀⠀⠀⠀⠀⠀⠀⠀⠀⢸⣿⣿⣿⣿⣿⣿⣿⣿⣿⣿⣇⢕⢔⠀⠀⠀⠀⢕⢕⢕⢕⢕⠀⠀⠀⠀⠕⣿⣿⣿⣿⣿⣿⣿⣿⣿⣿⣿⣿⣿⣿⠇⠑⠑⠁⠁⠀⠀⠀⠀⠀⠀⠀⠀⠀⠀⠀⠀⠀⠀⠀⠀⠀⠀⢀⢄⢄⢔⢕⣕⣱⣵⣷⣾⣿⣿⣿⣷⣧⣿⣿⣿⣿⣿⣿⣿⣷⣵⣕⢕⢕⢕⢔⢀⢀⠀⠁⠑⠑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⣵⣾⡿⢏⠕⠁⠀⠀⠀⠀⠀⠀⠀⠀⠀⢀⢔⢕⢕⢕⢕⢕⢕⢕⢕⠀⠀⠀⠀⠀⠀⢸⣿⣿⣿⣿⣿⣿⣿⣿⣿⣿⣿⣿⣿⣿⣿⣿⣿⣿⣿⣿⣿⣿⣿⣿⣿⣿⣿⡷⢧⢕⢕⢐⠀⠀⠀⠀⠀⠀⠀⠀⠀⠀⠑⣿⣿⣿⣿⣿⣿⣿⣿⣿⣿⣿⡇⢕⠀⠀⠀⠀⠀⢱⡕⢕⢕⢕⠀⠀⠀⠀⢹⣿⣿⣿⣿⣿⣿⣿⣿⣿⣿⣿⣿⣿⠀⠀⠀⠀⠀⠀⠀⠀⠀⠀⠀⠀⠀⠀⠀⠀⠀⢀⢄⢔⢔⢕⣕⣱⣵⣷⣾⣿⣿⣿⣿⣿⣿⣿⣿⣿⣿⣿⣿⣿⣿⣿⣿⣿⣿⣿⣿⣿⣿⣷⣵⣕⢕⢕⢕⢔⢄⢀⠀⠀⠀⠁⠑⠑⠕⢕⢕⢕⢕⢕⢕⢕⢕⢕⢕⢕⢕⢕⢕⢕⢕⢕⢕⢕⢕⢕⢕⢕⢕⢕⢕⢕⢕⢕⢕⢕⢕⢕⢕⢕⢕⢕⢕⢕⢕⢕⢕⢕⠀</a:t>
            </a:r>
            <a:br/>
            <a:r>
              <a:t>⢕⢕⢕⢕⢕⢕⢕⢕⢕⢕⢕⢕⢕⢕⣵⣿⢟⢝⠑⠀⠀⠀⠀⠀⢀⢀⢄⢄⢔⣔⣕⣵⣾⡕⢕⢕⢕⢕⢕⢕⢕⠀⠀⠀⠀⠀⠀⢜⣿⣿⣿⣿⣿⣿⣿⣿⣿⣿⣿⣿⣿⣿⣿⢿⢿⢿⢟⢟⢟⢏⢝⢝⠕⠕⠕⠑⠑⠁⠁⠀⠀⠀⠀⠀⠀⠀⠀⠀⠀⠀⠀⣿⣿⣿⣿⣿⣿⣿⣿⣿⣿⣿⣿⡕⠀⠀⠀⠀⠀⢸⣿⡕⢕⢕⢀⠀⠀⠀⢸⣿⣿⣿⣿⣿⣿⣿⣿⣿⣿⣿⣿⣿⠀⠀⠀⠀⠀⠀⠀⠀⠀⠀⠀⠀⢄⢔⢔⣕⣕⣵⣵⣷⣿⣿⣿⣿⣿⣿⣿⣿⣿⣿⣿⣿⣿⣿⣿⣿⣿⣿⣿⣿⣿⣿⣿⣿⣿⣿⣿⣿⣿⣿⣿⣿⣿⣷⣧⣕⡕⢕⢕⢔⢔⢄⢄⢀⠀⠀⠀⠁⠑⠑⠕⠕⢕⢕⢕⢕⢕⢕⢕⢕⢕⢕⠑⠑⠑⠑⠕⢕⢕⢕⢕⢕⢕⢕⢕⢕⢕⢕⢕⢕⢕⢕⢕⢕⢕⢕⢕⢕⠀</a:t>
            </a:r>
            <a:br/>
            <a:r>
              <a:t>⢕⢕⢕⢕⢕⢕⢕⢕⢕⢕⢕⢕⢕⢸⣿⣏⣕⣕⣕⣕⣕⣕⣕⣱⣵⣵⣷⣿⡿⢿⢟⢟⢿⣿⡕⢕⢕⢕⢕⠀⠀⠀⠀⠀⠀⠀⠀⠑⢿⣿⣿⣿⡿⢟⢏⢝⠝⠝⠝⠕⠕⠑⠑⠑⠑⠁⠁⠁⠀⠀⠀⠀⠀⠀⠀⠀⠀⠀⠀⠀⠀⠀⠀⠀⠀⠀⠀⠀⠀⠀⢀⣿⣿⣿⣿⣿⣿⣿⣿⣿⣿⣿⣿⣇⢄⠀⠀⠀⠀⣼⣿⣿⡕⢕⢕⠀⠀⠀⢸⣿⣿⣿⣿⣿⣿⣿⣿⣿⣿⣿⣿⣿⠀⠀⠀⠀⠀⠀⠀⠀⠀⠀⠀⠀⠕⠕⢕⢝⢝⢝⢟⢻⢿⢿⣿⣿⣿⣿⣿⣿⣿⣿⣿⣿⣿⣿⣿⣿⣿⣿⣿⣿⣿⣿⣿⣿⣿⣿⣿⣿⣿⣿⣿⣿⣿⣿⣿⣿⣿⣿⣷⣧⣵⣕⣕⢕⢕⢕⢔⢄⢄⢄⠀⠀⠀⠁⠑⠑⠑⠑⠁⠁⠁⠀⠀⠀⠀⠀⠀⠀⠀⠁⠑⠕⢕⢕⢕⢕⢕⢕⢕⢕⢕⢕⢕⢕⢕⢕⢕⢕⠀</a:t>
            </a:r>
            <a:br/>
            <a:r>
              <a:t>⢕⢕⢕⢕⢕⢕⢕⢕⢕⢕⢕⢕⢕⢕⢝⢝⢟⢟⢟⢟⢟⢟⢟⢟⢝⢝⢕⢕⢕⢕⢕⢕⢜⣿⣷⡕⢀⠑⢕⠀⠀⠀⠀⠀⠀⠀⠀⠀⢜⣿⣿⣿⢕⠀⠀⠀⠀⠀⠀⠀⠀⠀⠀⠀⠀⠀⠀⠀⠀⠀⠀⠀⠀⠀⠀⠀⠀⠀⠀⠀⠀⠀⠀⢀⢀⢄⢄⢔⣕⣵⣼⣿⣿⣿⣿⣿⣿⣿⣿⣿⣿⣿⣿⣿⢕⠀⠀⠀⠀⣿⣿⣿⣇⢕⢕⠀⠀⠀⣿⣿⣿⣿⣿⣿⣿⣿⣿⣿⣿⣿⣿⣿⢀⠀⠀⠀⠀⠀⠀⠀⠀⠀⠀⠀⠀⠀⠀⠀⠁⠁⠁⠑⠑⠕⠕⢕⢝⢝⢝⢟⢟⢿⢿⢿⣿⣿⣿⣿⣿⣿⣿⣿⣿⣿⣿⣿⣿⣿⣿⣿⣿⣿⣿⣿⣿⣿⣿⣿⣿⣿⣿⣿⣿⣿⣿⣿⣷⣷⣵⣵⣕⡕⠀⠀⠀⠀⠀⢔⢔⢔⢄⢀⢀⢀⢀⢀⢀⢀⢀⢀⢀⢀⢀⢀⢀⢄⢕⢕⢕⢕⢕⢕⢕⢕⢕⢕⢁⢁⠁⠁⠀</a:t>
            </a:r>
            <a:br/>
            <a:r>
              <a:t>⢕⢕⢕⢕⢕⢕⢕⢕⢕⢕⢕⢕⢕⢕⢕⢕⢕⢕⢕⢕⢕⢕⢕⢕⢕⢕⢕⢕⢕⢕⢕⢕⢕⢜⣿⣧⢕⢀⠁⠀⠀⠀⠀⠀⠀⠀⠀⠀⠁⢹⣿⣿⣇⢀⠀⠀⠀⠀⠀⠀⠀⠀⠀⠀⠀⠀⠀⠀⠀⠀⠀⠀⠀⠀⠀⠀⢀⢀⢄⢄⢔⣕⣱⣵⣷⣾⣿⣿⣿⣿⣿⣿⣿⣿⣿⣿⣿⣿⣿⣿⣿⣿⣿⣿⡇⠀⠀⠀⢔⣿⣿⣿⣿⡕⠁⠀⠀⢔⣿⣿⣿⣿⣿⣿⣿⣿⣿⣿⣿⣿⣿⣿⣧⣕⡔⢄⢄⢀⢀⠀⠀⠀⠀⠀⠀⠀⠀⠀⠀⠀⠀⠀⠀⠀⠀⠀⠀⠀⠁⠁⠑⠑⠑⠕⠕⠕⢕⢝⢝⢝⢟⢟⢿⢿⢿⢿⣿⣿⣿⣿⣿⣿⣿⣿⣿⣿⣿⣿⣿⣿⣿⣿⣿⣿⣿⣿⣿⣿⣿⣿⡿⠕⠀⠀⠀⠀⢔⣕⢕⢕⢕⢕⢕⢕⢕⢕⢕⢕⢕⢕⢕⢕⢕⢕⢕⢕⣕⣕⣕⣵⢕⢱⣕⣕⡕⢕⢕⢕⢕⢕⠀</a:t>
            </a:r>
            <a:br/>
            <a:r>
              <a:t>⢕⢕⠑⠑⢕⢕⢕⢕⢕⢕⢕⢕⢕⢕⢕⢕⢕⢕⢕⢕⢕⢕⢕⢕⢕⢕⢕⢕⢕⢕⢕⢕⢕⢕⢜⣿⣷⡕⢀⠀⠀⠀⠀⠀⠀⠀⠀⠀⠀⠕⢿⣿⣿⣇⢄⠀⠀⠀⠀⠀⠀⠀⠀⠀⠀⠀⠀⠀⠀⢀⢀⢄⢄⢔⢕⣱⣵⣷⣾⣿⣿⣿⣿⣿⣿⣿⣿⣿⣿⣿⣿⣿⣿⣿⣿⣿⣿⣿⣿⣿⣿⣿⣿⣿⠕⠀⠀⢀⣸⣿⣿⣿⣿⡇⢀⢄⢕⣾⣿⣿⣿⣿⣿⣿⣿⣿⣿⣿⣿⣿⣿⣿⣿⣿⣿⣿⣷⣵⣕⣕⢔⢔⢄⢀⢀⠀⠀⠀⠀⠀⠀⠀⠀⠀⠀⠀⠀⠀⠀⠀⠀⠀⠀⠀⠀⠀⠀⠀⠁⠁⠁⠁⠑⠑⠑⠑⠕⠕⠕⢕⢝⢝⣿⣿⣿⣿⣿⣿⣿⣿⣿⣿⣿⣿⣿⣿⣿⣿⣿⣿⢇⠀⠀⠀⠀⢄⢱⢟⢝⢕⢕⢕⢕⢕⣕⣱⣵⣵⣷⣷⣷⣷⣾⣿⣿⣿⣿⣿⢟⢕⢕⢕⢜⢿⣿⣿⣷⣷⣧⣵⠀</a:t>
            </a:r>
            <a:br/>
            <a:r>
              <a:t>⢕⢕⠀⠀⢕⢕⢕⢕⢕⢕⢕⢕⢕⢕⢕⢕⢕⢕⢕⢕⢕⢕⢕⢕⢕⢕⢕⢕⢕⢕⢕⢕⢕⢕⢕⢜⢿⣷⡕⢀⠀⠀⠀⠀⠀⠀⠀⠀⠀⠀⢜⢿⣿⣿⣧⢄⠀⠀⠀⠀⢀⢀⢄⢄⢄⢔⢔⣕⣕⣱⣵⣷⣷⣿⣿⣿⣿⣿⣿⣿⣿⣿⣿⣿⣿⣿⣿⣿⣿⣿⣿⣿⣿⣿⣿⣿⣿⣿⣿⣿⣿⣿⣿⢏⠀⠀⠀⣱⣿⣿⣿⣿⣿⣿⣕⣵⣿⣿⣿⣿⣿⣿⣿⣿⣿⣿⣿⣿⣿⣿⣿⣿⣿⣿⣿⣿⣿⣿⣿⣿⣿⣷⣷⣵⣕⣕⢔⢔⢄⢄⢀⠀⠀⠀⠀⠀⠀⠀⠀⠀⠀⠀⠀⠀⠀⠀⠀⠀⠀⠀⠀⠀⠀⠀⠀⠀⠀⠀⠀⠀⠀⢅⣿⣿⣿⣿⣿⣿⣿⣿⣿⣿⣿⣿⣿⣿⣿⣿⣿⡏⠀⠀⠀⠀⢄⢱⡿⢕⢕⢕⢕⣵⣷⣿⣿⣿⣿⣿⣿⣿⣿⣿⣿⣿⣿⣿⢟⢕⢕⢕⢕⢕⢕⢕⢝⢿⣿⣿⣿⣿⠀</a:t>
            </a:r>
            <a:br/>
            <a:r>
              <a:t>⢕⢕⢕⢕⢕⢕⢕⢕⢕⢕⢕⢕⢕⢕⢕⢕⢕⢕⢕⢕⢕⢕⢕⢕⢕⢕⢕⢕⢕⢕⢕⢕⢕⢕⢕⢕⢜⢿⣷⡕⢀⠀⠀⠀⠀⠀⠀⠀⠀⠀⠀⢜⣿⣿⣿⣷⣕⣔⣕⣱⣵⣵⣷⣷⣿⢟⢟⢏⢝⢝⢝⢝⣿⣿⣿⣿⣿⣿⣿⣿⣿⣿⣿⣿⣿⣿⣿⣿⣿⣿⣿⣿⣿⣿⣿⣿⣿⣿⣿⣿⣿⡿⢏⠁⠀⢀⢱⣿⣿⣿⣿⣿⣿⣿⣿⣿⣿⣿⣿⣿⣿⣿⣿⣿⣿⣿⣿⣿⣿⣿⣿⣿⣿⣿⣿⣿⣿⣿⣿⣿⣿⣿⣿⣿⣿⣿⣿⣷⣷⣵⣕⡕⢕⢔⢄⢄⢀⠀⠀⠀⠀⠀⠀⠀⠀⠀⠀⠀⠀⠀⠀⠀⠀⠀⠀⠀⠀⠀⠀⠀⠀⣸⣿⣿⣿⣿⣿⣿⣿⣿⣿⣿⣿⣿⣿⣿⣿⣿⣿⠕⠀⠀⠀⢀⢕⢺⢜⢕⢱⣵⣾⣿⣿⣿⣿⣿⣿⣿⣿⣿⣿⣿⣿⣿⢟⢕⢕⢕⢕⢕⢕⢕⢕⢕⢕⢜⢻⣿⣿⣿⠀</a:t>
            </a:r>
            <a:br/>
            <a:r>
              <a:t>⢕⢕⢕⢕⢕⢕⢕⢕⢕⢕⢕⢕⢕⢕⢕⢕⢕⢕⢕⢕⢕⢕⢕⢕⢕⢕⢕⢕⢕⢕⢕⢕⢕⢕⢕⢕⢕⢜⢿⣿⡕⢄⠀⠀⠀⠀⠀⠀⠀⠀⠀⠀⢜⢿⣿⣿⣿⣿⣿⣿⣿⣿⣿⡏⢕⢕⢕⢕⢕⢕⢕⢕⢕⢹⣿⣿⣿⣿⣿⣿⣿⣿⣿⣿⣿⣿⣿⣿⣿⣿⣿⣿⣿⣿⣿⣿⣿⣿⣿⡿⢏⠕⠀⢄⢕⣵⣿⣿⣿⣿⣿⣿⣿⣿⣿⣿⣿⣿⣿⣿⣿⣿⣿⣿⣿⣿⣿⣿⣿⣿⣿⣿⣿⣿⣿⣿⣿⣿⣿⣿⣿⣿⣿⣿⣿⣿⣿⣿⣿⣿⣿⣿⣿⣷⣧⣵⣕⡕⢕⢔⢔⢄⢄⢄⢀⠀⠀⠀⠀⠀⠀⠀⠀⠀⠀⠀⠀⠀⠀⠀⣱⣿⣿⣿⣿⣿⣿⣿⣿⣿⣿⣿⣿⣿⣿⣿⣿⣿⢇⠀⠀⢀⢀⢕⡕⢜⢕⣳⣿⣿⣿⣿⣿⣿⣿⣿⣿⣿⣿⣿⣿⣿⢟⢕⢕⢕⢕⢕⢕⢕⢕⢕⢕⢕⢕⢕⢕⢜⢻⣿⠀</a:t>
            </a:r>
            <a:br/>
            <a:r>
              <a:t>⢕⢕⢕⢕⢕⢕⢕⢕⢕⢕⢕⢕⢕⢕⢕⢕⢕⢕⢕⢕⢕⢕⢕⢕⢕⢕⢕⢕⢕⢕⢕⢕⢕⢕⢕⢕⢕⢕⢜⢿⣿⡕⢄⠀⠀⠀⠀⠀⠀⠀⠀⠀⠀⠜⢻⣿⣿⣿⣿⣿⣿⢟⢏⢕⢕⢕⢕⢕⢕⢕⢕⢕⢕⢕⢻⣿⣿⣿⣿⣿⣿⣿⣿⣿⣿⣿⣿⣿⣿⣿⣿⣿⣿⣿⣿⣿⣿⢏⢝⢕⢕⢔⢕⣵⣿⣿⣿⣿⣿⣿⣿⣿⣿⣿⣿⣿⣿⣿⣿⣿⣿⣿⣿⣿⣿⣿⣿⣿⣿⣿⣿⣿⣿⣿⣿⣿⣿⣿⣿⣿⣿⣿⣿⣿⣿⣿⣿⣿⣿⣿⣿⣿⣿⣿⣿⣿⣿⡿⢟⢇⢱⢵⢕⢕⢕⢕⢕⢔⢔⢄⢄⢄⢀⠀⠀⠀⠀⠀⠀⢱⣿⣿⣿⣿⣿⣿⣿⣿⣿⣿⣿⣿⣿⣿⣿⣿⣿⡟⠁⠀⢔⢕⢕⢕⢕⢕⢕⣿⣿⣿⣿⣿⣿⣿⣿⣿⣿⣿⣿⣿⢟⢕⢕⠕⢕⢕⢕⢕⢕⢕⢕⢕⢕⢕⢕⢕⢕⢕⢕⢹⠀</a:t>
            </a:r>
            <a:br/>
            <a:r>
              <a:t>⢕⢕⢕⢕⢕⢕⢕⢕⢕⢕⢕⢕⢕⢕⢕⢕⢕⢕⢕⢕⢕⢕⢕⢕⢕⢕⢕⢕⢕⢕⢕⢕⢕⢕⢕⢕⢕⢕⢕⢜⢿⣿⣕⢔⠀⠀⠀⠀⠀⠀⠀⠀⠀⠀⠕⢜⢿⣿⣿⣿⡇⢕⢕⢕⢕⢕⢕⢕⢕⢕⢕⢕⢕⢕⢕⣿⣿⣿⣿⣿⣿⣿⣿⣿⣿⣿⣿⣿⣿⣿⣿⣿⣿⣿⣿⣿⣿⣵⣵⣵⣾⣿⣿⣿⣿⣿⣿⣿⣿⣿⣿⣿⣿⣿⣿⣿⣿⣿⣿⣿⣿⣿⣿⣿⣿⣿⣿⣿⣿⣿⣿⣿⣿⣿⣿⣿⣿⣿⣿⣿⣿⣿⣿⣿⣿⣿⣿⣿⣿⣿⣿⣿⣿⣿⣿⣿⡏⢕⢕⢕⢕⢕⢕⢕⢕⢕⢕⢕⢳⣷⣷⣧⣕⣕⡕⢕⢔⢔⢱⣿⣿⣿⣿⣿⣿⣿⣿⣿⣿⣿⣿⣿⣿⣿⣿⣿⣿⠕⠀⢔⣵⣵⢇⢕⢕⢕⢕⢻⣿⣿⣿⣿⣿⣿⣿⣿⣿⡿⢟⢕⢕⢕⠕⢅⢕⢕⢕⢕⢕⢕⢕⢕⢕⢕⢕⢕⢕⢁⢕⢕⠀</a:t>
            </a:r>
            <a:br/>
            <a:r>
              <a:t>⢕⢕⢕⢕⢕⢕⢕⢕⢕⢕⢕⢕⢕⢕⢕⢕⢕⢕⢕⢕⢕⢕⢕⢕⢕⢕⢕⢕⢕⢕⢕⢕⢕⢕⢕⢕⢕⢕⢕⢕⢕⢝⣿⣧⡕⢄⠀⠀⠀⠀⠀⠀⠀⠀⢀⠁⢕⢻⣿⣿⡇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⡿⢝⢕⢕⢕⢕⢕⢕⢕⢕⢕⢕⢕⢕⢕⢻⢿⢿⢟⢻⣿⣿⣿⣿⣿⣿⣿⣿⣿⣿⣿⣿⣿⣿⣿⣿⣿⣿⣿⣿⣿⣿⡇⠀⢕⣵⣿⢏⢕⢕⢕⢕⢕⢕⢝⢻⢿⣿⣿⣿⡿⢟⢏⢕⢕⢕⢕⢕⠀⢕⢕⢕⢕⢕⢕⢕⢕⢕⢕⢕⢕⢕⢕⢕⢕⢕⠀</a:t>
            </a:r>
            <a:br/>
            <a:r>
              <a:t>⢕⢕⢕⢕⢕⢕⢕⢕⢕⢕⢕⢕⢕⢕⢕⢕⢕⢕⢕⢕⢕⢕⢕⢕⢕⢕⢕⢕⢕⢕⢕⢕⢕⢕⢕⢕⢕⢕⢕⢕⢕⢕⢜⢻⣿⣧⢔⢀⠀⠀⠀⠀⠀⠕⢕⢔⢅⢕⢜⢿⡗⢕⢕⢕⢕⢕⢕⢕⢕⢕⢕⢕⢕⢕⢕⢕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⢜⣿⣿⣿⣿⣿⣿⣿⣿⣿⣿⣿⣿⣿⣿⣿⣿⣿⣿⣿⣿⣿⢕⢕⣼⢟⢕⢕⢕⢕⢕⢕⢕⢕⢕⢕⢕⢕⢝⢕⢕⢕⢕⢕⢕⢕⢕⠁⢕⢕⢕⢕⢕⢕⢕⢕⢕⢕⢕⢕⢕⢕⢕⢕⢕⢕⠀</a:t>
            </a:r>
            <a:br/>
            <a:r>
              <a:t>⢕⢕⢕⢕⢕⢕⢕⢕⢕⢕⢕⢕⢕⢕⢕⢕⢕⢕⢕⢕⢕⢕⢕⢕⢕⢕⢕⢕⢕⢕⢕⢕⢕⢕⢕⢕⢕⢕⢕⢕⢕⢕⢕⢕⢝⢿⣷⡕⢔⢀⠀⠀⠀⠀⢜⢷⣧⢕⢕⢕⢜⣱⢕⢕⢕⢕⢕⢕⢕⢕⢕⢕⢕⢕⢕⣜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⢜⣿⣿⣿⣿⣿⣿⣿⣿⣿⣿⣿⣿⣿⣿⣿⣿⣿⣿⣿⡇⣱⣿⣿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⢝⢿⣧⣕⢔⢀⠀⠀⠀⢜⣿⣿⣷⣕⣸⣿⣵⢕⢕⢕⢕⢕⢕⢕⢕⢕⢕⢕⣱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⣿⣿⣿⣿⣿⣿⣿⣿⣿⣿⣿⣿⣿⣿⣿⣿⣿⣿⣿⣿⣿⡿⢇⢕⠑⠑⠑⠑⠑⠑⠑⠑⠑⠑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⢝⢿⣷⣕⡕⢄⠀⠁⢸⣿⣿⣿⣿⣿⣿⣷⣕⢕⢕⢕⢕⢕⢕⢕⣱⣾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⣷⣿⣿⣿⣿⣿⣿⣿⣿⣿⣿⣿⣿⣿⣿⣿⣿⣿⣿⣿⣿⡿⢕⢕⠀⠀⠀⠀⠀⠀⠀⠀⠀⢄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⢝⢻⣷⣇⡕⢔⢁⢸⣾⣿⣿⣿⣿⣿⣿⣿⣿⣷⣷⣷⣿⣿⣿⣿⣿⣿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⢕⢕⢕⣼⣿⣿⣿⣿⣿⣿⣿⣿⣿⣿⣿⣿⣿⣿⣿⣿⣿⣿⣿⣿⡟⢕⢕⠀⠀⠀⠀⠀⠀⠀⠀⠀⠀⢔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⢟⢿⣷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⣕⢕⢕⢕⢕⢕⢕⢕⢕⢕⢕⢕⢕⢕⢕⢕⢕⢕⣵⣾⣿⣿⣿⣿⣿⣿⣿⣿⣿⣿⣿⣿⣿⣿⣿⣿⣿⣿⣿⣿⡟⢕⢕⢕⢄⢄⠀⠀⠀⠀⠀⠀⠀⢀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⢝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⣵⣕⢕⢕⢕⢕⢕⢕⢕⢕⢕⢕⣱⣵⣼⣿⣿⣿⣿⣿⣿⣿⣿⣿⣿⣿⣿⣿⣿⣿⣿⣿⣿⣿⣿⣿⣿⢏⢕⢕⢕⢔⢕⢕⢕⢕⢄⠀⠀⠀⢔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⢿⣿⣿⣿⣿⣿⣿⣿⣿⣿⣿⣿⣿⣿⣿⣿⣿⣿⣿⣿⣿⣿⣿⣿⣿⣿⣿⣿⣿⣿⣿⣿⣿⣿⣿⣿⣿⣿⣿⣿⣿⣿⡟⢏⣿⣿⣿⣿⣿⣿⣿⣿⣿⣿⣿⣿⣿⣿⣿⣿⣿⣿⣿⣿⣿⣿⣿⣿⣿⣿⣿⣿⣿⣿⣿⣿⣿⣿⣿⣿⣿⣿⣿⣿⣿⣿⣿⣿⣿⣿⣿⣿⣿⣿⣿⣿⣿⣿⣿⣿⣿⣷⣵⣷⣵⣵⣷⣾⣿⣿⣿⣿⣿⣿⣿⣿⣿⣿⣿⣿⣿⣿⣿⣿⣿⣿⣿⣿⣿⣿⣿⣿⣿⣿⢏⢕⢕⢕⢕⢕⢕⢕⢕⢕⢕⢕⢕⢔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⡇⠕⢾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⡇⢄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⢻⣿⣿⣿⣿⣿⣿⣿⣿⣿⣿⣿⣿⣿⣿⣿⣿⣿⣿⣿⣿⣿⣿⣿⣿⣿⣿⣿⣿⣿⣿⣿⣿⣿⣿⣿⣿⣿⣿⣿⣧⢕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⢿⣿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⡇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⢸⣿⡇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⣿⣿⢕⢕⢕⢸⣿⣿⣿⣿⣿⣿⣿⣿⣿⣿⣿⣿⣿⣿⣿⣿⣿⣿⣿⣿⣿⣿⣿⣿⣿⣿⣿⣿⣿⣿⡿⢿⢟⢟⢟⢿⢿⢿⢿⢿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⣿⣿⢕⢕⢕⢕⢜⢿⣿⣿⣿⣿⣿⣿⣿⣿⣿⣿⣿⣿⣿⣿⣿⣿⣿⣿⣿⣿⣿⣿⣿⢿⢟⢏⢝⢕⢕⢕⢕⢕⢕⢕⢕⢕⢕⢕⢕⢕⢕⢕⢝⢝⢟⢻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⣿⣿⢕⢕⢕⢕⢕⢕⢻⣿⣿⣿⣿⣿⣿⣿⣿⣿⣿⣿⣿⣿⣿⣿⣿⣿⣿⣿⣿⢏⢕⢕⢕⢕⢕⢕⢕⢕⢕⢕⢕⢕⢕⢕⢕⢕⢕⢕⢕⢕⢕⢕⢕⢕⢕⢕⢝⢝⢟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⢸⣿⡇⢕⢕⢕⢕⢕⢕⢜⢿⣿⣿⣿⣿⣿⣿⣿⣿⣿⣿⣿⣿⣿⣿⣿⣿⣿⣿⢕⢕⢕⢕⢕⢕⢕⢕⢕⢕⢕⢕⢕⢕⢕⢕⢕⢕⢕⢕⢕⢕⢕⢕⢕⢕⢕⢕⢕⢕⢕⢜⢝⢟⢻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⣿⣷⢕⢕⢕⢕⢕⢕⢕⢜⢻⣿⣿⣿⣿⣿⣿⣿⣿⣿⣿⣿⣿⣿⣿⣿⣿⣿⢕⢕⢕⢕⢕⢕⢕⢕⢕⢕⢕⢕⢕⢕⢕⢕⢕⢕⢕⢕⢕⢕⢕⢕⢕⢕⢕⢕⢕⢕⢕⢕⢕⢕⢕⢜⢹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⢸⣿⡇⢕⢕⢕⢕⢕⢕⢕⢕⢝⢻⣿⣿⣿⣿⣿⣿⣿⣿⣿⣿⣿⣿⣿⣿⣿⢕⢕⢕⢕⢕⢕⢕⢕⢕⢕⢕⢕⢕⢕⢕⢕⢕⢕⢕⢕⢕⢕⢕⢕⢕⢕⢕⢕⢕⢕⢕⢕⢕⢕⢕⢕⢕⢹⣿⣿⣿⣿⣿⣿⣿⣿⣿⣿⣿⣿⣿⣿⣿⣿⣿⣿⣿⣿⣿⣿⣿⣿⣿⣿⣿⣿⣿⣿⣿⣿⣿⣿⣿⣿⣿⣿⣿⣿⡿⢏⢕⢕⢕⢕⢕⠀⠁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⢜⣿⣷⢕⢕⢕⢕⢕⢕⢕⢕⢕⢕⢜⢻⣿⣿⣿⣿⣿⣿⣿⣿⣿⣿⣿⣿⣿⢕⢕⢕⢕⢕⢕⢕⢕⢕⢕⢕⢕⢕⢕⢕⢕⢕⢕⢕⢕⢕⢕⢕⢕⢕⢕⢕⢕⢕⢕⢕⢕⢕⢕⢕⢕⢕⢜⢿⣿⣿⣿⣿⣿⣿⣿⣿⣿⣿⣿⣿⣿⣿⣿⣿⣿⣿⣿⣿⣿⣿⣿⣿⣿⣿⣿⣿⣿⣿⣿⣿⣿⣿⣿⣿⣿⡿⢟⢕⢕⢕⢕⢕⢕⢕⢄⠀⠀⠑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⢻⣿⡕⢕⢕⢕⢕⢕⢕⢕⢕⢕⢕⢕⢝⢿⣿⣿⣿⣿⣿⣿⣿⣿⣿⣿⣿⡕⢕⢕⢕⢕⢕⢕⢕⢕⢕⢕⢕⢕⢕⢕⢕⢕⢕⢕⢕⢕⢕⢕⢕⢕⢕⢕⢕⢕⢕⢕⢕⢕⢕⢕⢕⢕⢕⢸⣿⣿⣿⣿⣿⣿⣿⣿⣿⣿⣿⣿⣿⣿⣿⣿⣿⣿⣿⣿⣿⣿⣿⣿⣿⣿⣿⣿⣿⣿⣿⣿⣿⣿⣿⡿⢏⢕⢕⢕⢕⢕⢕⢕⢕⢕⢕⠀⠀⠀⠁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⣿⣇⢕⢕⢕⢕⢕⢕⢕⢕⢕⢕⢕⢕⢕⢝⢿⣿⣿⣿⣿⣿⣿⣿⣿⣿⣇⢕⢕⢕⢕⢕⢕⢕⢕⢕⢕⢕⢕⢕⢕⢕⢕⢕⢕⢕⢕⢕⢕⢕⢕⢕⢕⢕⢕⢕⢕⢕⢕⢕⢕⢕⢕⢕⢕⣿⣿⣿⣿⣿⣿⣿⣿⣿⣿⣿⣿⣿⣿⣿⣿⣿⣿⣿⣿⣿⣿⣿⣿⣿⣿⣿⣿⣿⣿⣿⣿⣿⢟⢕⢕⢕⢕⢕⢕⢕⢕⢕⢕⢕⢕⢕⠀⠀⠀⠀⠀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⢿⣿⡕⢕⢕⢕⢕⢕⢕⢕⢕⢕⢕⢕⢕⢕⢕⢝⢻⣿⣿⣿⣿⣿⣿⣿⣿⣧⡕⢕⢕⢕⢕⢕⢕⢕⢕⢕⢕⢕⢕⢕⢕⢕⢕⢕⢕⢕⢕⢕⢕⢕⢕⢕⢕⢕⢕⢕⢕⢕⢕⢕⢕⢕⢕⣿⣿⣿⣿⣿⣿⣿⣿⣿⣿⣿⣿⣿⣿⣿⣿⣿⣿⣿⣿⣿⣿⣿⣿⣿⣿⣿⣿⣿⣿⡿⢟⢕⢕⢕⢕⢕⢕⢕⢕⢕⢕⢕⢕⢕⢕⢕⢕⠀⠀⠀⠀⠀⠁⢕⢕⢕⢕⢕⢕⢕⢕⢕⢕⢕⢕⢕⢕⢕⢕⢕⢕⢕⢕⢕⢕⢕⢕⢕⢕⢕⢕⢕⢕⢕⢕⢕⢕⢕⢕⢕⢕⢕⢕⢕⢕⢱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⡇⢕⢕⢕⢕⢕⢕⢕⢕⢕⢕⢕⢕⢕⢕⢕⢕⢜⢻⣿⣿⣿⣿⣿⣿⣿⣿⣷⣧⣵⣵⣕⣕⣕⡕⢕⢕⢕⢕⢕⢕⢕⢕⢕⢕⢕⢕⢕⢕⢕⢕⢕⢕⢕⢕⢕⢕⢕⢕⢕⢕⢕⣵⣿⣿⣿⣿⣿⣿⣿⣿⣿⣿⣿⣿⣿⣿⣿⣿⣿⣿⣿⣿⣿⣿⣿⣿⣿⣿⣿⡿⢟⢕⢕⢕⢕⢕⢕⢕⢕⢕⢕⢕⢕⢕⢕⢕⢕⢕⢕⠑⠀⠀⠀⠀⠀⢔⢕⢕⢕⢕⢕⢕⢕⢕⢕⢕⢕⢕⢕⢕⢕⢕⢕⢕⢕⢕⢕⢕⢕⢕⢕⢕⢕⢕⢕⢕⢕⢕⢕⢕⢕⢕⢕⢕⢕⢕⢕⢱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⠘⠛⠃⠑⠑⠑⠑⠑⠑⠑⠑⠑⠑⠑⠑⠑⠑⠑⠑⠑⠑⠘⠛⠛⠛⠛⠛⠛⠛⠛⠛⠛⠛⠛⠛⠛⠛⠛⠓⠑⠑⠑⠑⠑⠑⠑⠑⠑⠑⠑⠑⠑⠑⠑⠑⠑⠑⠑⠓⠓⠓⠓⠚⠛⠛⠛⠛⠛⠛⠛⠛⠛⠛⠛⠛⠛⠛⠛⠛⠛⠛⠛⠛⠛⠛⠛⠛⠛⠛⠛⠛⠋⠑⠑⠑⠑⠑⠑⠑⠑⠑⠑⠑⠑⠑⠑⠑⠑⠑⠑⠑⠑⠀⠀⠀⠀⠀⠀⠑⠑⠑⠑⠑⠑⠑⠑⠑⠑⠑⠑⠑⠑⠑⠑⠑⠑⠑⠑⠑⠑⠑⠑⠑⠑⠑⠑⠑⠑⠑⠑⠑⠑⠑⠑⠑⠑⠑⠑⠑⠑⠃⠑⠑⠑⠑⠑⠑⠑⠑⠑⠑⠑⠑⠑⠀</a:t>
            </a:r>
            <a:br/>
          </a:p>
        </p:txBody>
      </p:sp>
    </p:spTree>
  </p:cSld>
  <p:clrMapOvr>
    <a:masterClrMapping/>
  </p:clrMapOvr>
</p:sld>
</file>

<file path=ppt/slides/slide7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⢸⣿⡇⢕⢕⢕⢕⢕⢕⢕⢕⢕⢕⢕⢕⢕⢕⢕⢕⢕⢕⢕⢕⢕⢕⢕⢕⢕⢕⢕⢕⢕⢕⢕⢕⢕⢕⢕⢕⢕⢕⢕⣿⣿⣿⣿⣿⡕⢕⢕⢕⢕⢕⢕⢕⢕⢕⢕⢕⢕⢕⢕⢕⢕⢕⢕⢕⢕⢕⢕⢕⢕⢕⢕⢕⢕⢕⢕⢕⢕⢕⢕⢕⢕⢕⢕⢕⢕⢕⢕⢕⢕⢕⢕⢕⢕⢕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⣿⢕⢕⢕⢕⢕⢕⢕⢕⢕⢕⢕⢕⢕⢕⢕⢕⢕⢕⢕⢕⢕⢕⢕⢕⢕⢕⢕⢕⢕⢕⢕⢕⢕⢕⢕⢕⢕⢕⢸⣿⣿⣿⣿⣿⣧⢕⢕⢕⢕⢕⢕⢕⢕⢕⢕⢕⢕⢕⢕⢕⢕⢕⢕⢕⢕⢕⢕⢕⢕⢕⢕⢕⢕⢕⢕⢕⢕⢕⢕⢕⢕⢕⢕⢕⢕⢕⢕⢕⢕⢕⢕⢕⢕⢕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⡇⢕⢕⢕⢕⢕⢕⢕⢕⢕⢕⢕⢕⢕⢕⢕⢕⢕⢕⢕⢕⢕⢕⢕⢕⢕⢕⢕⢕⢕⢕⢕⢕⢕⢕⢕⢕⢕⢸⣿⣿⣿⣿⣿⣿⣧⢕⢕⢕⢕⢕⢕⢕⢕⢕⢕⢕⢕⢕⢕⢕⢕⢕⢕⢕⢕⢕⢕⢕⢕⢕⢕⢕⢕⢕⢕⢕⢕⢕⢕⢕⢕⢕⢕⢕⢕⢕⢕⢕⢕⢕⢕⢕⢕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⡇⢕⢕⢕⢕⢕⢕⢕⢕⢕⢕⢕⢕⢕⢕⢕⢕⢕⢕⢕⢕⢕⢕⢕⢕⢕⢕⢕⢕⢕⢕⢕⢕⢕⢕⢕⢕⢕⣾⣿⣿⣿⣿⣿⣿⣿⣧⢕⢕⢕⢕⢕⢕⢕⢕⢕⢕⢕⢕⢕⢕⢕⢕⢕⢕⢕⢕⢕⢕⢕⢕⢕⢕⢕⢕⢕⢕⢕⢕⢕⢕⢕⢕⢕⢕⢕⢕⢕⢕⢕⢕⢕⢕⢕⢸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⡇⢕⢕⢕⢕⢕⢕⢕⢕⢕⢕⢕⢕⢕⢕⢕⢕⢕⢕⢕⢕⢕⢕⢕⢕⢕⢕⢕⢕⢕⢕⢕⢕⢕⢕⢕⢕⢕⢹⣿⣿⣿⣿⣿⣿⣿⣿⣷⡕⢕⢕⢕⢕⢕⢕⢕⢕⢕⢕⢕⢕⢕⢕⢕⢕⢕⢕⢕⢕⢕⢕⢕⢕⢕⢕⢕⢕⢕⢕⢕⢕⢕⢕⢕⢕⢕⢕⢕⢕⢕⢕⢕⢕⢕⢸⣿⣿⣿⣿⣿⣿⣿⣿⣿⣿⣿⣿⣿⣿⣷⣾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⡇⢕⢕⢕⢕⢕⢕⢕⢕⢕⢕⢕⢕⢕⢕⢕⢕⢕⢕⢕⢕⢕⢕⢕⢕⢕⢕⢕⢕⢕⢕⢕⢕⢕⢕⢕⢕⢕⣿⣿⣧⡜⢝⢿⢿⣿⣿⣿⣷⡕⢕⢕⢕⢕⢕⢕⢕⢕⢕⢕⢕⢕⢕⢕⢕⢕⢕⢕⢕⢕⢕⢕⢕⢕⢕⢕⢕⢕⢕⢕⢕⢕⢕⢕⢕⢕⢕⢕⢕⢕⢕⢕⢕⢕⢸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⢱⣿⣿⣿⣿⣧⣕⢕⢜⢝⢻⢿⣿⡕⢕⢕⢕⢕⢕⢕⢕⢕⢕⢕⢕⢕⢕⢕⢕⢕⢕⢕⢕⢕⢕⢕⢕⢕⢕⢕⢕⢕⢕⢕⢕⢕⢕⢕⢕⢕⢕⢕⢕⢕⢕⢕⢕⢸⣿⣿⣿⣿⣿⣿⣿⣿⣿⣿⣿⣿⣿⣿⣿⣿⣿⣿⣿⣿⣿⣿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⢸⣿⣿⣿⣿⣿⣿⣷⣧⣕⢕⢕⢜⢝⢕⢕⢕⢕⢕⢕⢕⢕⢕⢕⢕⢕⢕⢕⢕⢕⢕⢕⢕⢕⢕⢕⢕⢕⢕⢕⢕⢕⢕⢕⢕⢕⢕⢕⢕⢕⢕⢕⢕⢕⢕⢕⢕⢜⣿⣿⣿⣿⣿⣿⣿⣿⣿⣿⣿⣿⣿⣿⣿⣿⣿⣿⣿⣿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⢸⣿⣿⣿⣿⣿⣿⣿⣿⣿⣷⣵⡕⢕⢕⢕⢕⢕⢕⢕⢕⢕⢕⢕⢕⢕⢕⢕⢕⢕⢕⢕⢕⢕⢕⢕⢕⢕⢕⢕⢕⢕⢕⢕⢕⢕⢕⢕⢕⢕⢕⢕⢕⢕⢕⢕⢕⢕⣿⣿⣿⣿⣿⣿⣿⣿⣿⣿⣿⣿⣿⣿⣿⣿⢿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⢕⢕⢕⢕⢕⢕⢕⢕⢕⢕⢕⢕⢕⢕⢕⢕⢕⢕⢕⢕⢕⢕⢕⢕⢕⢕⢕⢕⢕⢕⢕⢕⢕⢸⣿⣿⣿⣿⣿⣿⣿⣿⣿⣿⣿⣿⣷⣵⣕⢕⢕⢕⢕⢕⢕⢕⢕⢕⢕⢕⢕⢕⢕⢕⢕⢕⢕⢕⢕⢕⢕⢕⢕⢕⢕⢕⢕⢕⢕⢕⢕⢕⢕⢕⢕⢕⢕⢕⢕⢕⢕⣿⣿⣿⣿⣿⣿⣿⣿⣿⣿⢿⢿⢟⢏⢕⢕⢕⢕⢕⢕⢕⢕⣱⣵⣾⣷⣕⢕⢕⢕⢕⢕⢕⢕⢕⢕⢕⢕⢕⢕⢕⢕⢕⢕⢕⢕⢕⢕⢕⢕⢕⢕⢕⢕⢕⢕⢕⢕⢕⢕⢕⢕⢕⢕⢕⢕⢕⢕⢕⢕⢕⢕⢕⢕⢕⢕⢕⢕⢕⢕⢕⢕⢕⢕⢕⢕⢕⢕⢕⢕⢕⢕⢕⢕⢕⢕⢕⢕⢕⢕⢕⢕⢕⢕⢕⢕⢕⢕⢕⢕⢕⢕⢕⢕⢕⣕⣵⣵⣵⣵⠀</a:t>
            </a:r>
            <a:br/>
            <a:r>
              <a:t>⢕⢕⢕⢕⢕⢕⢕⢕⢕⢕⢕⢕⢕⢕⢕⢕⢕⢕⢕⢕⢕⢕⢕⣾⣿⢇⢕⢕⢕⢕⢕⢕⢕⢕⢕⢕⢕⢕⢕⢕⢕⢕⢕⢕⢕⢕⢕⢕⢕⢕⢕⢕⢕⢕⢕⢕⢕⢕⢕⢕⢕⢕⢸⣿⣿⣿⣿⣿⣿⣿⣿⣿⣿⣿⣿⣿⣿⣿⣿⣧⣕⡕⢕⢕⢕⢕⢕⢕⢕⢕⢕⢕⢕⢕⢕⢕⢕⢕⢕⢕⢕⢕⢕⢕⢕⢕⢕⢕⢕⢕⢕⢕⢕⢕⢕⢕⢕⢕⢕⢕⢜⢟⢟⢟⢟⢟⢝⢝⢕⢕⢕⢕⢕⢕⢕⢕⢕⢕⣕⣵⣷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⣼⣿⣿⣿⣿⣿⠀</a:t>
            </a:r>
            <a:br/>
            <a:r>
              <a:t>⢕⢕⢕⢕⢕⢕⢕⢕⢕⢕⢕⢕⢕⢕⢕⢕⢕⢕⢕⢕⢕⢕⢕⣿⣿⢕⢕⢕⢕⢕⢕⢕⢕⢕⢕⢕⢕⢕⢕⢕⢕⢕⢕⢕⢕⢕⢕⢕⢕⢕⢕⢕⢕⢕⢕⢕⢕⢕⢕⢕⢕⢕⢸⣿⣿⣿⣿⣿⣿⣿⣿⣿⣿⣿⣿⣿⣿⣿⣿⣿⣿⣿⣷⣕⢕⢕⢕⢕⢕⢕⢕⢕⢕⢕⢕⢕⢕⢕⢕⢕⢕⢕⢕⢕⢕⢕⢕⢕⢕⢕⢕⢕⢕⢕⢕⢕⢕⢕⢕⢕⢕⢕⢕⢕⢕⢕⢕⢕⢕⢕⢕⢕⢕⢕⣕⣵⣷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⣾⣿⣿⣿⣿⣿⣿⠀</a:t>
            </a:r>
            <a:br/>
            <a:r>
              <a:t>⢕⢕⢕⢕⢕⢕⢕⢕⢕⢕⢕⢕⢕⢕⢕⢕⢕⢕⢕⢕⢕⢕⢸⣿⡟⢕⢕⢕⢕⢕⢕⢕⢕⢕⢕⢕⢕⢕⢕⢕⢕⢕⢕⢕⢕⢕⢕⢕⢕⢕⢕⢕⢕⢕⣧⢕⢕⢕⢕⢕⢕⢕⢕⣿⣿⣿⣿⣿⣿⣿⣿⣿⣿⣿⣿⣿⣿⣿⣿⣿⣿⣿⣿⣿⣷⣕⡕⢕⢕⢕⢕⢕⢕⢕⢕⢕⢕⢕⢕⢕⢕⢕⢕⢕⢕⢕⢕⢕⢕⢕⢕⢕⢕⢕⢕⢕⢕⢕⢕⢕⢸⣿⣷⣵⣵⣵⣵⣵⣵⣵⣷⣷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⢞⢯⢏⢝⢝⢝⢝⢟⠀</a:t>
            </a:r>
            <a:br/>
            <a:r>
              <a:t>⢕⢕⢕⢕⢕⢕⢕⢕⢕⢕⢕⢕⢕⢕⢕⢕⢕⢕⢕⢕⢕⢕⢸⣿⡇⢕⢕⢕⢕⢕⢕⢕⢕⢕⢕⢕⢕⢕⢕⢕⢕⢕⢕⢕⢕⢕⢕⢕⢕⢕⢕⢕⢕⢕⣿⣧⢕⢕⢕⢕⢕⢕⢕⢹⣿⣿⣿⣿⣿⣿⣿⣿⣿⣏⡝⢝⢝⢝⢝⢝⢟⢻⢿⢿⣿⣿⣿⣧⡕⢕⢕⢕⢕⢕⢕⢕⢕⢕⢕⢕⢕⢕⢕⢕⢕⢕⢕⢕⢕⢕⢕⢕⢕⢕⢕⢕⢕⢕⢕⢕⢜⣿⣿⣿⣿⣿⣿⣿⣿⣿⣿⣿⣿⣿⣿⣿⣿⣿⣿⣿⣿⡿⢿⢟⢟⢟⢟⢟⢟⢟⢟⢟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⣾⣿⢕⢕⢕⢕⢕⢕⢕⢕⢕⢕⢕⢕⢕⢕⢕⢕⢕⢕⢕⢕⢕⢕⢕⢕⢕⢕⢕⢕⢕⢕⣿⣿⣧⢕⢕⢕⢕⢕⢕⢜⣿⣿⣿⣿⣿⣿⣿⣿⣿⣿⣿⣿⣿⣿⣿⣷⣷⣧⣵⣵⣕⡝⢝⢟⢷⢧⡕⢕⢕⢕⢕⢕⢕⢕⢕⢕⢕⢕⢕⢕⢕⢕⢕⢕⢕⢕⢕⢕⢕⢕⢕⢕⢕⢕⢕⢕⢕⣿⣿⣿⣿⣿⣿⣿⣿⣿⣿⣿⣿⣿⡿⢿⢟⢏⢝⢕⢕⣕⣕⣵⣵⣵⣷⣷⣷⣷⣷⣷⣷⣷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⣿⡟⢕⢕⢕⢕⢕⢕⢕⢕⢕⢕⢕⢕⢕⢕⢕⢕⢕⢕⢕⢕⢕⢕⢕⢕⢕⢕⢕⢕⢕⠁⠘⠝⢿⣷⡕⢕⢕⢕⢕⢕⢹⣿⣿⣿⣿⣿⣿⣿⣿⣿⣿⣿⣿⣿⣿⣿⣿⣿⣿⣿⣿⣿⣿⣷⣷⣵⣝⢷⣕⢕⢕⢕⢕⢕⢕⢕⢕⢕⢕⢕⢕⢕⢕⢕⢕⢕⢕⢕⢕⢕⢕⢕⢕⢕⢕⢕⢕⢸⣿⣿⣿⣿⣿⣿⣿⣿⣿⣿⣿⣕⣵⣵⣷⣷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⢇⢕⢕⢕⢕⢕⣱⣧⢕⢕⢕⢕⢕⢕⢕⢕⢕⢕⢕⢕⢕⢕⢕⢕⢕⢕⢕⢕⢕⢕⠀⠀⠀⠀⠑⠕⠕⢕⢕⢕⢕⢕⢿⣿⣿⣿⣿⣿⣿⣿⣿⣿⣿⣿⣿⣿⣿⣿⣿⣿⣿⣿⣿⣿⣿⣿⣿⣿⣿⣿⣷⣧⡕⢕⢕⢕⢕⢕⢕⢕⢕⢕⢕⢕⢕⢕⢕⢕⢕⢕⢕⢕⢕⢕⢕⢕⢕⢕⢸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⢕⢕⢕⢕⣱⣾⣿⣿⢕⢕⢕⢕⢕⢕⢕⢕⢕⢕⢕⢕⢕⢕⢕⢕⢕⢕⢕⢕⢕⢕⠀⠀⠀⠀⠀⠀⠀⠁⢕⢕⢕⢕⢜⣿⣿⣿⣿⣿⣿⣿⣿⣿⣿⣿⣿⣿⣿⣿⣿⣿⣿⣿⣿⣿⣿⣿⣿⣿⣿⣿⣿⣿⣿⣷⣕⢕⢕⢕⢕⢕⢕⢕⢕⢕⢕⢕⢕⢕⢕⢕⢕⢕⢕⢕⢕⢕⢕⢕⢸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⣇⢕⣱⣵⣿⡿⢻⣿⣿⢕⢕⢕⢕⢕⢕⢕⢕⢕⢕⢕⢕⢕⢕⢕⢕⢕⢕⢕⢕⢕⢕⠀⠀⠀⠀⠀⠀⠀⠀⠀⠕⢕⢕⢕⢜⢿⣿⣿⣿⣿⣿⣿⣿⣿⣿⣿⣿⣿⣿⣿⣿⣿⣿⣿⣿⣿⣿⣿⣿⣿⣿⣿⣿⣿⣿⣿⣧⡕⢕⢕⢕⢕⢕⢕⢕⢕⢕⢕⢕⢕⢕⢕⢕⢕⢕⢕⢕⢕⢕⢕⣿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⢹⣿⣿⣿⡿⢏⢕⢕⢕⣿⣿⢕⢕⢕⢕⢕⢕⢕⢕⢕⢕⢕⢕⢕⢕⢕⢕⢕⢕⢕⢕⢕⢕⢄⠀⠀⠀⠀⠀⠀⠀⠀⠀⠑⢕⢕⢕⠀⠁⠙⠟⢻⢿⣿⣿⣿⣿⣿⣿⣿⣿⣿⣿⣿⣿⣿⣿⣿⣿⣿⣿⣿⣿⣿⣿⣿⣿⣿⣿⣿⣕⢕⢕⢕⢕⢕⢕⢕⢕⢕⢕⢕⢕⢕⢕⢕⢕⢕⢕⢕⢕⢕⣿⣿⣿⣿⣿⣿⣿⣿⣿⣿⣿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⢝⢝⢕⢕⢕⢕⢕⢕⣿⣿⢕⢕⢕⢕⢕⢕⢕⢕⢕⢕⢕⢕⢕⢕⢕⢕⢕⢕⢕⢕⢕⢕⢸⣷⣔⡄⢀⠀⠀⠀⠀⠀⠀⠀⠑⢕⢔⠀⠀⠀⠀⠁⠘⠝⢻⢿⣿⣿⣿⣿⣿⣿⣿⣿⣿⣿⣿⣿⣿⣿⣿⣿⣿⣿⣿⣿⣿⣿⣿⣿⣧⢕⢕⢕⢕⢕⢕⢕⢕⢕⢕⢕⢕⢕⢕⢕⢕⢕⢕⢕⢕⢿⣿⣿⣿⣿⣿⣿⣿⣿⣿⣿⣿⣿⣿⣿⣿⣿⣿⣿⣿⣿⣿⣿⣿⣿⣿⣿⣿⣿⣿⣿⣿⣿⣿⣿⣿⣿⢿⢟⢏⠝⠑⠁⠁⠕⢕⢕⢕⢕⢕⢑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⢸⣿⡇⢕⢕⢕⢕⢕⢕⢕⢕⢕⢕⢕⢕⢕⢕⢕⢕⢕⢕⢕⢕⢕⢕⢸⣿⣿⣿⣷⣧⣔⡄⢀⠀⠀⠀⠀⠀⠕⢔⠀⠀⠀⠀⠀⠀⠀⠁⠘⠝⢟⢿⣿⣿⣿⣿⣿⣿⣿⣿⣿⣿⣿⣿⣿⣿⣿⣿⣿⣿⣿⣿⣿⣷⡕⢕⢕⢕⢕⢕⢕⢕⢕⢕⢕⢕⢕⢕⢕⢕⢕⢕⢕⢸⣿⣿⣿⣿⣿⣿⣿⣿⣿⣿⣿⣿⣿⣿⣿⣿⣿⣿⣿⣿⣿⣿⣿⣿⣿⣿⣿⣿⣿⣿⣿⢿⢟⢟⠝⠑⠁⠀⠀⠀⠀⠀⠀⠀⠀⠑⢕⢕⢕⢕⢄⠀⠀⠀⠑⢕⢕⢕⢕⢕⠁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⣾⣿⢕⢕⢕⢕⢕⢕⢕⢕⢕⢕⢕⢕⢕⢕⢕⢕⢕⢕⢕⢕⢕⢕⢕⢸⣿⣿⣿⣿⣿⣿⣿⣿⣷⣴⣔⢄⢀⠀⠁⠑⠀⠀⠀⠀⠀⠀⠀⠀⠀⠀⠀⠁⠙⠝⢻⢿⣿⣿⣿⣿⣿⣿⣿⣿⣿⣿⣿⣿⣿⣿⣿⣿⣿⣿⣕⢕⢕⢕⢕⢕⢕⢕⢕⢕⢕⢕⢕⢕⢕⢕⢕⢕⢜⣿⣿⣿⣿⣿⣿⣿⣿⣿⣿⣿⣿⣿⣿⣿⣿⣿⣿⣿⣿⣿⣿⣿⣿⣿⣿⢿⢟⢏⠝⠑⠁⠁⠀⠀⠀⠀⠀⠀⠀⠀⠀⠀⠀⠀⠀⠀⠁⠕⢕⢕⢔⢄⣔⣰⣵⣴⡕⢕⢕⢕⢀⠑⠕⠁⢕⢕⢕⢕⢕⢕⢕⢕⢕⢕⢕⢕⢕⢕⢕⢕⢕⢕⢕⢕⢕⢕⢕⢕⢕⢕⢕⢕⢕⢕⣕⡕⢕⢕⢕⢕⢕⢕⢕⢕⢕⢕⢕⢕⢕⢕⢕⢕⢕⢕⢕⢕⠀</a:t>
            </a:r>
            <a:br/>
            <a:r>
              <a:t>⢕⢕⢕⢕⢕⢕⢕⢕⢕⢕⢕⢕⢕⢕⢕⢕⢕⢕⢕⢕⢕⢕⢕⢕⢕⢕⢕⢱⣿⡏⢕⢕⢕⢕⢕⢕⢕⢕⢕⢕⢕⢕⢕⢕⢕⢕⢕⢕⢕⢕⢕⢕⢕⢸⣿⣿⣿⣿⣿⣿⣿⣿⣿⣿⣿⣿⣷⣧⣔⡄⢀⠀⠀⠀⠀⠀⠀⠀⠀⠀⠀⠀⠀⠀⠀⠁⠁⠘⠝⠟⢻⢿⢿⣿⣿⣿⣿⣿⣿⣿⣿⣿⣿⣿⣿⣧⢕⢕⢕⢕⢕⢕⢕⢕⢕⢕⢕⢕⢕⢕⢕⢕⢕⢹⣿⣿⣿⣿⣿⣿⣿⣿⣿⣿⣿⣿⣿⣿⣿⣿⣿⣿⣿⢿⢟⢟⠝⠕⠑⠁⠀⠀⠀⠀⠀⠀⠀⠀⠀⠀⠀⠀⠀⠀⠀⠀⠀⠀⢀⢄⢄⣔⣵⣵⣕⢕⢻⣿⣿⣿⣿⣷⣧⣕⢕⢔⢄⢔⢕⢕⢕⢕⢕⢕⢕⢕⢕⢕⢕⢕⢕⢕⢕⢕⢕⢕⢕⢕⢕⢕⢕⢕⢕⢕⢕⢕⢕⢜⢝⢻⢿⣳⣧⡕⢕⢕⢕⢕⢕⢕⢕⢕⢕⢕⢕⢕⢕⢕⢕⢕⠀</a:t>
            </a:r>
            <a:br/>
            <a:r>
              <a:t>⢕⢕⢕⢕⢕⢕⢕⢕⢕⢕⢕⢕⢕⢕⢕⢕⢕⢕⢕⢕⢕⢕⢕⢕⢕⢕⢕⣼⣿⢇⢕⢕⢕⢕⢕⢕⢕⢕⠕⢕⢕⢕⢕⢕⢕⢕⢕⢕⢕⢕⢕⢕⢕⢜⣿⣿⣿⣿⣿⣿⣿⣿⣿⣿⣿⣿⣿⣿⣿⣿⣿⣷⣵⣔⡄⢀⢀⠀⠀⠀⠀⠀⠀⠀⠀⠀⠀⠀⠀⠀⠀⠁⠁⠑⠘⠻⣿⣿⣿⣿⣿⣿⣿⣿⣿⣿⣷⡕⢕⢕⠕⢕⢕⢕⢕⢕⢕⢕⢕⢕⢕⢕⢕⢕⣿⣿⣿⣿⣿⣿⣿⣿⣿⣿⣿⣿⣿⣿⢟⢏⠝⠕⠑⠁⠁⠀⠀⠀⠀⠀⠀⠀⠀⠀⠀⠀⠀⠀⠀⠀⠀⠀⢀⢀⢄⢔⣔⣵⣷⣾⣿⣿⣿⣿⣿⣿⣷⣿⣿⣿⣿⣿⣿⣿⣿⣷⣧⣕⡕⢕⢕⢕⢕⢕⢕⢕⢕⢕⢕⢕⢕⢕⢕⢕⢕⢕⢕⢕⢕⢕⢕⢕⢕⢕⢕⢕⢕⢕⢕⢕⢕⢝⢟⢣⢕⢕⢕⢕⢕⢕⢕⢕⢕⢕⢕⢕⢕⢕⢕⢕⠀</a:t>
            </a:r>
            <a:br/>
            <a:r>
              <a:t>⢕⢕⢕⢕⢕⢕⢕⢕⢕⢕⢕⢕⢕⢕⢕⢕⢕⢕⢕⢕⢕⢕⢕⢕⢕⢕⣼⡿⢇⢕⠑⠑⠑⠑⠁⠁⠁⠑⢕⢕⢕⢕⢕⢕⢕⢕⢕⠕⠑⠁⠑⠀⢕⢱⡹⣿⣿⣿⣿⣿⣿⣿⣿⣿⣿⣿⣿⣿⣿⣿⣿⣿⣿⣿⣿⣿⣷⣧⣔⣄⢄⢀⠀⠀⠀⠀⠀⠀⠀⠀⠀⠀⠀⠀⠀⠀⢹⣿⣿⣿⣿⣿⣿⣿⣿⣿⣿⣷⡕⢕⢕⠐⠕⠁⠕⢣⢕⢕⢕⢕⢕⠁⠑⠕⢸⣿⣿⣿⣿⣿⣿⣿⣿⣿⣿⣿⣿⣿⠕⠀⠀⠀⠀⠀⠀⠀⠀⠀⠀⠀⠀⠀⠀⠀⠀⠀⠀⢀⢄⢄⣔⣵⣵⣷⣿⣿⣿⣿⣿⣿⣿⣿⣿⣿⣿⣿⣿⣿⣿⣿⣿⣿⣿⣿⣿⣿⣿⣿⣿⣿⣷⣴⣅⡑⢕⠔⠄⠁⠁⠁⠀⠄⢁⠑⠕⠕⢕⢕⢕⢕⢕⢕⢕⢕⢕⢕⢕⢕⢕⢕⢕⢕⢕⢕⢕⢕⢕⢕⢕⢕⢕⢕⢕⢕⢕⢕⢕⢕⢕⢕⠀</a:t>
            </a:r>
            <a:br/>
            <a:r>
              <a:t>⢕⢕⢕⢕⢕⢕⢕⢕⢕⢕⢕⢕⢕⢕⢕⢕⢕⢕⢕⢕⢕⢕⢕⢕⢕⣾⡿⢕⠕⠁⠀⠀⠀⠀⠀⠀⠁⠀⠁⢕⢕⢕⢕⢕⢕⢕⢕⢄⠀⠀⠀⠀⠀⢸⣷⣹⣿⣿⣿⣿⣿⣿⣿⣿⣿⣿⣿⣿⣿⣿⣿⣿⣿⣿⣿⣿⣿⣿⣿⣿⣿⣷⣧⣴⡔⢄⠀⠀⠀⠀⠀⠀⠀⠀⠀⠀⠀⢿⣿⣿⣿⣿⣿⣿⣿⣿⣿⣿⣷⡕⢕⠀⠀⠀⠀⢜⣷⡕⢕⢕⢕⠀⠀⠀⢜⣿⣿⣿⣿⣿⣿⣿⣿⣿⣿⣿⣿⣿⠀⠀⠀⠀⠀⠀⠀⠀⠀⠀⠀⠀⠀⢀⢄⢄⣔⣵⣵⣷⣿⣿⣿⣿⣿⣿⣿⣿⣿⣿⣿⣿⣿⣿⣿⣿⣿⣿⣿⣿⣿⣿⣿⣿⣿⣿⣿⣿⣿⣿⣿⣿⣿⣿⣿⣿⣷⣷⣴⣴⣔⡄⢀⢀⠀⠀⠀⠀⠐⠁⠁⠑⠕⢕⢕⢕⢕⢕⢕⢕⢕⢕⢕⢕⢕⢕⢕⢕⢕⢕⢑⢕⠑⠕⠕⢕⢕⢵⢱⢵⢪⣽⠀</a:t>
            </a:r>
            <a:br/>
            <a:r>
              <a:t>⢕⢕⢕⢕⢕⢕⢕⢕⢕⢕⢕⢕⢕⢕⢕⢕⢕⢕⢕⢕⢕⢕⢕⣵⡿⢏⢕⠕⠀⠀⠀⠀⠀⠀⠀⠀⢀⢄⢔⢅⢕⢕⢕⢕⢕⢕⢕⢕⠀⠀⠀⠀⠁⢕⣿⣧⢿⣿⣿⣿⣿⣿⣿⣿⣿⣿⣿⣿⣿⣿⣿⣿⣿⣿⡿⢿⢿⢟⢟⢏⢝⠝⠕⠑⠑⠁⠁⠀⠀⠀⠀⠀⠀⠀⠀⠀⠀⢸⣿⣿⣿⣿⣿⣿⣿⣿⣿⣿⣿⣇⢕⠀⠀⠀⠀⢕⣿⣷⡕⢕⢕⢀⠀⠀⢕⣿⣿⣿⣿⣿⣿⣿⣿⣿⣿⣿⣿⣿⠀⠀⠀⠀⠀⠀⠀⠀⠀⠀⠀⠁⠕⠗⢿⢿⢿⣿⣿⣿⣿⣿⣿⣿⣿⣿⣿⣿⣿⣿⣿⣿⣿⣿⣿⣿⣿⣿⣿⣿⣿⣿⣿⣿⣿⣿⣿⣿⣿⣿⣿⣿⣿⣿⣿⣿⣿⣿⣿⣿⣿⣿⣿⣷⣷⣵⣴⣔⣄⢄⠀⠀⠀⠀⠁⠑⠑⠕⠕⠕⢕⠕⠕⢕⠕⠕⠑⠁⠁⠁⠁⠀⠀⠀⠀⠀⢁⢅⢕⢕⢑⢕⠀</a:t>
            </a:r>
            <a:br/>
            <a:r>
              <a:t>⢕⢕⢕⢕⢕⢕⢕⢕⢕⢕⢕⢕⢕⢕⢕⢕⢕⢕⢕⢕⢕⣵⡿⢏⢕⠑⠀⠀⠀⠀⢀⢀⢄⢔⢕⢕⣕⣵⣾⣷⡕⢕⢕⢕⢕⢕⢕⢕⠀⠀⠀⠀⠐⢕⢹⣿⣯⢿⣿⣿⣿⣿⢿⢿⢿⢿⢟⢟⢟⢝⠝⠕⠑⠑⠑⠑⠁⠁⠀⠀⠀⠀⠀⠀⠀⠀⠀⠀⠀⠀⠀⠀⠀⠀⠀⠀⢀⢸⣿⣿⣿⣿⣿⣿⣿⣿⣿⣿⣿⣿⢕⠀⠀⠀⠀⢕⣿⣿⣧⢕⢕⢕⠀⠀⢕⣿⣿⣿⣿⣿⣿⣿⣿⣿⣿⣿⣿⣿⢕⠀⠀⠀⠀⠀⠀⠀⠀⠀⠀⠀⠀⠀⠀⠀⠁⠁⠁⠘⠙⠝⠟⠟⢻⢿⢿⢿⣿⣿⣿⣿⣿⣿⣿⣿⣿⣿⣿⣿⣿⣿⣿⣿⣿⣿⣿⣿⣿⣿⣿⣿⣿⣿⣿⣿⣿⣿⣿⣿⣿⣿⣿⣿⣿⣿⣿⣿⣿⡇⢕⠀⠀⠀⢀⢔⣴⣔⡄⢄⢄⢄⢄⢄⢄⢄⢄⢄⢄⢄⢄⢄⣔⣔⣵⣵⣵⣷⣾⣿⣿⣷⠀</a:t>
            </a:r>
            <a:br/>
            <a:r>
              <a:t>⢕⢕⢕⢕⢕⢕⢕⢕⢕⢕⢕⢕⢕⢕⢕⢕⢕⢕⢕⢕⣿⣿⣇⣕⣕⣕⣕⣕⣕⣕⣱⣵⣷⣾⢿⢿⢟⢟⢻⣿⣧⢕⢕⢕⢕⢄⢕⠕⠑⠀⠀⠀⠀⠕⢜⣿⣿⡞⡟⢕⠑⠑⠑⠁⠁⠁⠁⠀⠀⠀⠀⠀⠀⠀⠀⠀⠀⠀⠀⠀⠀⠀⠀⠀⠀⠀⠀⠀⠀⠀⢀⢀⢄⢄⣔⣱⣵⣾⣿⣿⣿⣿⣿⣿⣿⣿⣿⣿⣿⣿⡇⠀⠀⠀⠀⢱⣿⣿⣿⡇⢕⢕⠀⠀⢕⣿⣿⣿⣿⣿⣿⣿⣿⣿⣿⣿⣿⣿⣧⣄⢀⢀⠀⠀⠀⠀⠀⠀⠀⠀⠀⠀⠀⠀⠀⠀⠀⠀⠀⠀⠀⠀⠀⠀⠀⠁⠁⠁⠑⠙⠙⠝⠟⠟⢟⢿⢿⢿⢿⣿⣿⣿⣿⣿⣿⣿⣿⣿⣿⣿⣿⣿⣿⣿⣿⣿⣿⣿⣿⣿⣿⣿⣿⣿⣿⣿⡿⢕⠀⠀⠀⠀⢕⢸⣾⡝⢇⢕⢕⢕⢕⢕⣵⣵⣿⣿⣿⣿⣿⣿⣿⣿⣿⣿⣿⢟⢝⢝⢿⣿⠀</a:t>
            </a:r>
            <a:br/>
            <a:r>
              <a:t>⢕⢕⢕⢕⢕⢕⢕⢕⢕⢕⢕⢕⢕⢕⢕⢕⢕⢕⢕⢕⢜⢟⢟⢟⢟⢟⢟⢟⢿⢟⢟⢝⢕⢕⢕⢕⢕⢕⢕⢹⣿⣧⢕⢕⢕⢕⠀⠀⠀⠀⠀⠀⠀⠀⠕⢹⣿⣿⡧⢀⠀⠀⠀⠀⠀⠀⠀⠀⠀⠀⠀⠀⠀⠀⠀⠀⠀⠀⠀⠀⠀⠀⠀⠀⢀⢀⢄⢔⣔⣱⣵⣷⣿⣿⣿⣿⣿⣿⣿⣿⣿⣿⣿⣿⣿⣿⣿⣿⣿⣿⡇⢔⠀⠀⢄⢸⣿⣿⣿⣷⢕⠑⢀⢕⣱⣿⣿⣿⣿⣿⣿⣿⣿⣿⣿⣿⣿⣿⣿⣿⣿⣷⣷⣴⣔⣄⡄⢀⠀⠀⠀⠀⠀⠀⠀⠀⠀⠀⠀⠀⠀⠀⠀⠀⠀⠀⠀⠀⠀⠀⠀⠀⠀⠀⠀⠀⠀⠀⠁⠁⠁⠁⠑⠙⠙⠙⠙⠝⢿⣿⣿⣿⣿⣿⣿⣿⣿⣿⣿⣿⣿⣿⣿⣿⣿⣿⢇⠕⠀⠀⠀⢕⢱⣿⡏⢕⢕⢕⣵⣷⣿⣿⣿⣿⣿⣿⣿⣿⣿⣿⣿⣿⣿⡿⢏⢕⢕⢕⢕⢝⠀</a:t>
            </a:r>
            <a:br/>
            <a:r>
              <a:t>⢕⢕⢕⢕⢕⢕⢕⢕⢕⢕⢕⢕⢕⢕⢕⢕⢕⢕⢕⢕⢕⢕⢕⢕⢕⢕⢕⢕⢕⢕⢕⢕⢕⢕⢕⢕⢕⢕⢕⢕⢹⣿⣧⡕⢄⠑⢕⢀⠀⠀⠀⠀⠀⠀⠀⢕⢻⣿⣷⣳⡀⠀⠀⠀⠀⠀⠀⠀⠀⠀⠀⠀⠀⠀⠀⠀⠀⢀⢀⢄⢄⢔⣕⣱⣵⣷⣾⣿⣿⣿⣿⣿⣿⣿⣿⣿⣿⣿⣿⣿⣿⣿⣿⣿⣿⣿⣿⣿⣿⣿⢇⠕⠀⢀⢕⣼⣿⣿⣿⣿⡕⢔⢕⣵⣿⣿⣿⣿⣿⣿⣿⣿⣿⣿⣿⣿⣿⣿⣿⣿⣿⣿⣿⣿⣿⣿⣿⣿⣷⣧⣴⣔⣄⢀⢀⠀⠀⠀⠀⠀⠀⠀⠀⠀⠀⠀⠀⠀⠀⠀⠀⠀⠀⠀⠀⠀⠀⠀⠀⠀⠀⠀⠀⠀⠀⠀⠀⠀⢕⣿⣿⣿⣿⣿⣿⣿⣿⣿⣿⣿⣿⣿⣿⣿⣿⡟⢕⠀⠀⠀⢔⢕⡟⢕⢕⢱⣵⣿⣿⣿⣿⣿⣿⣿⣿⣿⣿⣿⣿⣿⣿⡿⢏⢕⢕⢕⢕⢕⢕⢕⠀</a:t>
            </a:r>
            <a:br/>
            <a:r>
              <a:t>⢕⢕⢕⢕⢕⢕⢕⢕⢕⢕⢕⢕⢕⢕⢕⢕⢕⢕⢕⢕⢕⢕⢕⢕⢕⢕⢕⢕⢕⢕⢕⢕⢕⢕⢕⢕⢕⢕⢕⢕⢕⢝⣿⣷⡕⢀⠀⠀⠀⠀⠀⠀⠀⠀⠀⠁⢜⢿⣿⣯⣷⡄⠀⠀⠀⠀⠀⠀⠀⠀⢀⢀⢄⢄⢔⢔⣕⣕⣵⣷⣿⣿⣿⣿⣿⣿⣿⣿⣿⣿⣿⣿⣿⣿⣿⣿⣿⣿⣿⣿⣿⣿⣿⣿⣿⣿⣿⣿⣿⡟⢕⠀⠀⢕⣼⣿⣿⣿⣿⣿⣿⣷⣿⣿⣿⣿⣿⣿⣿⣿⣿⣿⣿⣿⣿⣿⣿⣿⣿⣿⣿⣿⣿⣿⣿⣿⣿⣿⣿⣿⣿⣿⣿⣿⣿⣷⣷⣴⣔⣄⢄⢀⠀⠀⠀⠀⠀⠀⠀⠀⠀⠀⠀⠀⠀⠀⠀⠀⠀⠀⠀⠀⠀⠀⠀⠀⠀⢔⣾⣿⣿⣿⣿⣿⣿⣿⣿⣿⣿⣿⣿⣿⣿⣿⣿⢕⠁⠀⠀⢄⢕⣞⢕⢱⣷⣿⣿⣿⣿⣿⣿⣿⣿⣿⣿⣿⣿⣿⣿⡿⢏⢕⢕⢕⢕⢕⢕⢕⢕⢕⠀</a:t>
            </a:r>
            <a:br/>
            <a:r>
              <a:t>⢕⢕⢕⢕⢕⢕⢕⢕⢕⢕⢕⢕⢕⢕⢕⢕⢕⢕⢕⢕⢕⢕⢕⢕⢕⢕⢕⢕⢕⢕⢕⢕⢕⢕⢕⢕⢕⢕⢕⢕⢕⢕⢜⢿⣿⡕⢄⠀⠀⠀⠀⠀⠀⠀⠀⠀⠁⠜⣿⣿⡾⣿⣔⢀⢄⢄⢔⢔⣕⣵⣵⡵⡷⢾⢿⣿⢿⢿⣿⣿⣿⣿⣿⣿⣿⣿⣿⣿⣿⣿⣿⣿⣿⣿⣿⣿⣿⣿⣿⣿⣿⣿⣿⣿⣿⣿⣿⣿⢏⠕⠀⢀⢕⣼⣿⣿⣿⣿⣿⣿⣿⣿⣿⣿⣿⣿⣿⣿⣿⣿⣿⣿⣿⣿⣿⣿⣿⣿⣿⣿⣿⣿⣿⣿⣿⣿⣿⣿⣿⣿⣿⣿⣿⣿⣿⣿⣿⣿⣿⣿⣿⣿⣷⣧⣴⣔⢄⣄⢄⢀⢀⠀⠀⠀⠀⠀⠀⠀⠀⠀⠀⠀⠀⠀⠀⠀⢄⣼⣿⣿⣿⣿⣿⣿⣿⣿⣿⣿⣿⣿⣿⣿⣿⣿⡏⢕⠀⢄⢄⢕⢱⢇⢕⣾⣿⣿⣿⣿⣿⣿⣿⣿⣿⣿⣿⣿⣿⡿⢕⢕⢕⢕⢕⢕⢕⢕⢕⢕⢕⢕⠀</a:t>
            </a:r>
            <a:br/>
            <a:r>
              <a:t>⢕⢕⠕⠑⠑⠑⢕⢕⢕⢕⢕⢕⢕⢕⢕⢕⢕⢕⢕⢕⢕⢕⢕⢕⢕⢕⢕⢕⢕⢕⢕⢕⢕⢕⢕⢕⢕⢕⢕⢕⢕⢕⢕⢜⢿⣿⡕⢐⠀⠀⠀⠀⠀⠀⠀⠀⠀⠀⠜⢿⣿⣹⣿⣷⣷⣿⣿⣿⣿⣿⡟⢕⢕⢕⢕⢕⢕⢕⢜⢟⣿⣿⣿⣿⣿⣿⣿⣿⣿⣿⣿⣿⣿⣿⣿⣿⣿⣿⣿⣿⣿⣿⣿⣿⣿⡿⢟⢕⠑⢀⢔⣱⣾⣿⣿⣿⣿⣿⣿⣿⣿⣿⣿⣿⣿⣿⣿⣿⣿⣿⣿⣿⣿⣿⣿⣿⣿⣿⣿⣿⣿⣿⣿⣿⣿⣿⣿⣿⣿⣿⣿⣿⣿⣿⣿⣿⣿⣿⣿⣿⣿⣿⣿⣿⢿⡿⢟⢟⢟⢏⡗⢇⡱⢰⣴⣔⣄⡄⢀⢀⠀⠀⠀⠀⠀⢄⣱⣿⣿⣿⣿⣿⣿⣿⣿⣿⣿⣿⣿⣿⣿⣿⣿⡿⢕⠀⢔⢕⣇⢇⢕⢕⢕⢸⣿⣿⣿⣿⣿⣿⣿⣿⣿⣿⣿⡿⢏⢕⢕⢕⢕⢕⢕⢕⢕⢕⢕⢕⢕⢕⠀</a:t>
            </a:r>
            <a:br/>
            <a:r>
              <a:t>⢕⢕⠀⠀⢕⢕⢕⢕⢕⢕⢕⢕⢕⢕⢕⢕⢕⢕⢕⢕⢕⢕⢕⢕⢕⢕⢕⢕⢕⢕⢕⢕⢕⢕⢕⢕⢕⢕⢕⢕⢕⢕⢕⢕⢜⢿⣿⣇⢄⠀⠀⠀⠀⠀⠀⠀⠀⠀⠀⠘⢿⣿⣿⣿⣿⣿⣿⣟⢿⢟⢇⢕⢕⢕⢕⢕⢕⢕⢕⢕⢻⣿⣿⣿⣿⣿⣿⣿⣿⣿⣿⣿⣿⣿⣿⣿⣿⣿⣿⣿⣿⣿⣿⣟⢝⢕⢕⢕⣕⣵⣾⣿⣿⣿⣿⣿⣿⣿⣿⣿⣿⣿⣿⣿⣿⣿⣿⣿⣿⣿⣿⣿⣿⣿⣿⣿⣿⣿⣿⣿⣿⣿⣿⣿⣿⣿⣿⣿⣿⣿⣿⣿⣿⣿⣿⣿⣿⣿⣿⣿⣿⣿⣿⡿⢜⢕⢕⢕⢕⢕⢕⢕⢕⢝⢇⢹⣿⣿⣿⣿⣷⣷⣧⣴⣴⣵⣿⣿⣿⣿⣿⣿⣿⣿⣿⣿⣿⣿⣿⣿⣿⣿⣿⢇⠕⢔⢱⣿⡝⢕⢕⢕⢕⢕⢜⢻⣿⣿⣿⣿⣿⣿⣿⢟⢕⢕⢕⢕⢕⢕⢕⢕⢕⢕⢕⢕⢕⢕⢕⢕⠀</a:t>
            </a:r>
            <a:br/>
            <a:r>
              <a:t>⢕⢕⠀⠀⠀⢕⢕⢕⢕⢕⢕⢕⢕⢕⢕⢕⢕⢕⢕⢕⢕⢕⢕⢕⢕⢕⢕⢕⢕⢕⢕⢕⢕⢕⢕⢕⢕⢕⢕⢕⢕⢕⢕⢕⢕⢕⢻⣿⣇⢄⠀⠀⠀⠀⠀⠀⠀⠀⠀⠀⠁⢻⡼⣿⣿⣿⣿⢇⢕⢕⢕⢕⢕⢕⢕⢕⢕⢕⢕⢕⢕⢟⣿⣿⣿⣿⣿⣿⣿⣿⣿⣿⣿⣿⣿⣿⣿⣿⣿⣿⣿⣿⣿⣿⣷⣷⣾⣿⣿⣿⣿⣿⣿⣿⣿⣿⣿⣿⣿⣿⣿⣿⣿⣿⣿⣿⣿⣿⣿⣿⣿⣿⣿⣿⣿⣿⣿⣿⣿⣿⣿⣿⣿⣿⣿⣿⣿⣿⣿⣿⣿⣿⣿⣿⣿⣿⣿⣿⣿⣿⣿⣿⢟⢕⢕⢕⢕⢕⢕⢕⢕⢕⢕⢕⢕⢕⢝⢟⢟⢝⢻⣿⣿⣿⣿⣿⣿⣿⣿⣿⣿⣿⣿⣿⣿⣿⣿⣿⣿⣿⣿⣿⡿⢕⢕⢱⣿⢏⢕⢕⢕⢕⢕⢕⢕⢕⢕⢝⢝⢿⢟⢝⢕⢕⢕⢕⢕⢕⢕⢔⢕⢕⢕⢕⢕⢕⢕⢕⢕⢕⠀</a:t>
            </a:r>
            <a:br/>
            <a:r>
              <a:t>⢕⢕⢕⢕⢕⢕⢕⢕⢕⢕⢕⢕⢕⢕⢕⢕⢕⢕⢕⢕⢕⢕⢕⢕⢕⢕⢕⢕⢕⢕⢕⢕⢕⢕⢕⢕⢕⢕⢕⢕⢕⢕⢕⢕⢕⢕⢕⢻⣿⣷⡕⢄⠀⠀⠀⠀⠀⠀⠀⠀⠀⠀⠑⢻⣿⣿⣿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⢝⣿⣿⣿⣿⣿⣿⣿⣿⣿⣿⣿⣿⣿⣿⣿⣿⣿⣿⣿⣿⡇⢕⣱⣿⢏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⢜⢿⣿⣧⡔⠀⠀⠀⠀⠀⠀⠀⢔⢀⠀⠈⢻⣿⣗⢕⢕⢕⢕⢕⢕⢕⢕⢕⢕⢕⢕⢕⢕⢕⢾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⢸⣿⣿⣿⣿⣿⣿⣿⣿⣿⣿⣿⣿⣿⣿⣿⣿⣿⣿⣿⣷⣾⣿⡗⢕⢕⠑⠁⠕⠕⠁⠁⠁⠁⠁⢁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⢝⢿⣿⣔⢀⠀⠀⠀⠀⠀⠀⢹⣧⡄⢀⠙⢿⣧⢕⢕⢕⢕⢕⢕⢕⢕⢕⢕⢕⢕⢕⢕⣼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⢸⣿⣿⣿⣿⣿⣿⣿⣿⣿⣿⣿⣿⣿⣿⣿⣿⣿⣿⣿⣿⣿⢏⢕⢕⠄⠀⠀⠀⠀⠀⠀⠄⠅⢔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⢻⣿⣷⣕⢀⠀⠀⠀⠀⠁⢻⣿⣗⣧⡕⢸⣷⡕⢕⢕⢕⢕⢕⢕⢕⢕⢕⢕⢕⢱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⣼⣿⣿⣿⣿⣿⣿⣿⣿⣿⣿⣿⣿⣿⣿⣿⣿⣿⣿⣿⣿⢇⢕⢑⠀⠀⠀⠀⠀⠀⠀⠀⠁⢔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⢟⢿⣿⣧⡄⠀⠀⠀⠑⢻⣿⢽⣿⣿⣿⣿⣧⡕⢕⢕⢕⢕⢕⢕⢕⣕⣾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⣾⣿⣿⣿⣿⣿⣿⣿⣿⣿⣿⣿⣿⣿⣿⣿⣿⣿⣿⣿⣿⢇⢕⢕⠄⢀⠀⠀⠀⠀⠀⠀⠀⢄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⢝⢿⣿⣧⣔⢀⠀⠁⢻⡿⣿⣿⣿⣿⣿⣿⣷⣵⣵⣵⣵⣵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⢕⢕⢕⣱⣾⣿⣿⣿⣿⣿⣿⣿⣿⣿⣿⣿⣿⣿⣿⣿⣿⣿⣿⣿⣿⢇⢕⢕⢕⢕⢕⢕⢔⢀⠀⠀⠀⢀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⢜⢻⣿⣷⣧⡄⢕⢿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⣵⡕⢕⢕⢕⢕⢕⢕⢕⢕⢕⢕⢕⣱⣵⣿⣿⣿⣿⣿⣿⣿⣿⣿⣿⣿⣿⣿⣿⣿⣿⣿⣿⣿⣿⣿⣿⢇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⢝⢻⣿⣷⣼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⣵⣵⣧⣵⣷⣷⣷⣿⣿⣿⣿⣿⣿⣿⣿⣿⣿⣿⣿⣿⣿⣿⣿⣿⣿⣿⣿⣿⣿⣿⣿⡿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⢜⢝⢿⣿⣿⣿⣿⣿⣿⣿⣿⣿⣿⣿⣿⣿⣿⣿⣿⣿⣿⣿⣿⣿⣿⣿⣿⣿⣿⣿⣿⣿⣿⣿⣿⣿⣿⣿⣿⣿⣿⣿⣿⣿⡟⢟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⣿⣿⣻⣿⣿⣿⣿⣿⣿⣿⣿⣿⣿⣿⣿⣿⣿⣿⣿⣿⣿⣿⣿⣿⣿⣿⣿⣿⣿⣿⣿⣿⣿⣿⣿⣿⣿⣿⣿⣿⣿⡇⢕⢸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⢹⣿⣷⣻⣿⣿⣿⣿⣿⣿⣿⣿⣿⣿⣿⣿⣿⣿⣿⣿⣿⣿⣿⣿⣿⣿⣿⣿⣿⣿⣿⣿⣿⣿⣿⣿⣿⣿⣿⣿⣿⣧⢕⢕⣿⣿⣿⣿⣿⣿⣿⣿⣿⣿⣿⣿⣿⣿⣿⣿⣿⣿⣿⣿⣿⣿⣿⣿⣿⣿⣿⣿⣿⣿⣿⣿⣿⣿⣿⣿⣿⣿⣿⣿⣿⣿⣿⣿⣿⣿⣿⣿⣿⣿⣿⣿⣿⣿⣿⣿⣿⣿⣿⣿⣿⣿⣿⣿⣿⣿⣿⣿⣿⣿⣿⣿⣿⣿⣿⣿⣿⣿⣿⣿⣿⣿⣿⣿⡿⢇⢕⢑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⢹⣿⣯⢿⣿⣿⣿⣿⣿⣿⣿⣿⣿⣿⣿⣿⣿⣿⣿⣿⣿⣿⣿⣿⣿⣿⣿⣿⣿⣿⣿⣿⣿⣿⣿⣿⣿⣿⣿⣿⣿⣧⣕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⢻⣿⣯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⢻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⢿⣿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⢸⣿⡇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⢸⣿⡇⢕⢕⢝⢿⣿⣿⣿⣿⣿⣿⣿⣿⣿⣿⣿⣿⣿⣿⣿⣿⣿⣿⣿⣿⣿⣿⣿⣿⣿⣿⣿⣿⣿⣿⢿⢟⢟⢟⢟⢟⢟⢟⢟⢻⢿⢿⢿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⢸⣿⡇⢕⢕⢕⢜⢻⣿⣿⣿⣿⣿⣿⣿⣿⣿⣿⣿⣿⣿⣿⣿⣿⣿⣿⣿⣿⣿⣿⣿⡿⢿⢟⢏⢕⢕⢕⢕⢕⢕⢕⢕⢕⢕⢕⢕⢕⢕⢕⢕⢕⢜⢝⢟⢻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⣿⣿⢕⢕⢕⢕⢕⢹⣿⣿⣿⣿⣿⣿⣿⣿⣿⣿⣿⣿⣿⣿⣿⣿⣿⣿⣿⣿⡟⢝⢕⢕⢕⢕⢕⢕⢕⢕⢕⢕⢕⢕⢕⢕⢕⢕⢕⢕⢕⢕⢕⢕⢕⢕⢕⢕⢕⢜⢝⢟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⢻⣿⡕⢕⢕⢕⢕⢕⢜⢿⣿⣿⣿⣿⣿⣿⣿⣿⣿⣿⣿⣿⣿⣿⣿⣿⣿⣿⡇⢕⢕⢕⢕⢕⢕⢕⢕⢕⢕⢕⢕⢕⢕⢕⢕⢕⢕⢕⢕⢕⢕⢕⢕⢕⢕⢕⢕⢕⢕⢕⢕⢕⢜⢝⢿⣿⣿⣿⣿⣿⣿⣿⣿⣿⣿⣿⣿⣿⣿⣿⣿⣿⣿⣿⣿⣿⣿⣿⣿⣿⣿⣿⣿⣿⣿⣿⣿⣿⣿⣿⣿⣿⣿⣿⣿⣿⣿⣿⣿⢟⢝⢕⢀⠁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⣿⣷⢕⢕⢕⢕⢕⢕⢕⢝⣿⣿⣿⣿⣿⣿⣿⣿⣿⣿⣿⣿⣿⣿⣿⣿⣿⡇⢕⢕⢕⢕⢕⢕⢕⢕⢕⢕⢕⢕⢕⢕⢕⢕⢕⢕⢕⢕⢕⢕⢕⢕⢕⢕⢕⢕⢕⢕⢕⢕⢕⢕⢕⢕⢝⣿⣿⣿⣿⣿⣿⣿⣿⣿⣿⣿⣿⣿⣿⣿⣿⣿⣿⣿⣿⣿⣿⣿⣿⣿⣿⣿⣿⣿⣿⣿⣿⣿⣿⣿⣿⣿⣿⣿⣿⣿⢿⢇⢕⢕⢕⢕⢔⠀⠁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⢻⣿⡇⢕⢕⢕⢕⢕⢕⢕⢜⢻⣿⣿⣿⣿⣿⣿⣿⣿⣿⣿⣿⣿⣿⣿⣿⣿⢕⢕⢕⢕⢕⢕⢕⢕⢕⢕⢕⢕⢕⢕⢕⢕⢕⢕⢕⢕⢕⢕⢕⢕⢕⢕⢕⢕⢕⢕⢕⢕⢕⢕⢕⢕⢕⢜⣿⣿⣿⣿⣿⣿⣿⣿⣿⣿⣿⣿⣿⣿⣿⣿⣿⣿⣿⣿⣿⣿⣿⣿⣿⣿⣿⣿⣿⣿⣿⣿⣿⣿⣿⣿⣿⣿⡿⢏⢕⢕⢕⢕⢕⢕⢕⢔⠀⠀⠑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⣿⣷⢕⢕⢕⢕⢕⢕⢕⢕⢕⢜⢻⣿⣿⣿⣿⣿⣿⣿⣿⣿⣿⣿⣿⣿⣿⢕⢕⢕⢕⢕⢕⢕⢕⢕⢕⢕⢕⢕⢕⢕⢕⢕⢕⢕⢕⢕⢕⢕⢕⢕⢕⢕⢕⢕⢕⢕⢕⢕⢕⢕⢕⢕⢕⢸⣿⣿⣿⣿⣿⣿⣿⣿⣿⣿⣿⣿⣿⣿⣿⣿⣿⣿⣿⣿⣿⣿⣿⣿⣿⣿⣿⣿⣿⣿⣿⣿⣿⣿⣿⡿⢏⢕⢕⢕⢕⢕⢕⢕⢕⢕⢕⠀⠀⠀⠁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⢻⣿⡕⢕⢕⢕⢕⢕⢕⢕⢕⢕⢕⢜⢻⣿⣿⣿⣿⣿⣿⣿⣿⣿⣿⣿⣿⡇⢕⢕⢕⢕⢕⢕⢕⢕⢕⢕⢕⢕⢕⢕⢕⢕⢕⢕⢕⢕⢕⢕⢕⢕⢕⢕⢕⢕⢕⢕⢕⢕⢕⢕⢕⢕⢕⢕⣿⣿⣿⣿⣿⣿⣿⣿⣿⣿⣿⣿⣿⣿⣿⣿⣿⣿⣿⣿⣿⣿⣿⣿⣿⣿⣿⣿⣿⣿⣿⣿⣿⢟⢏⢕⢕⢕⢕⢕⢕⢕⢕⢕⢕⢕⢕⢔⠀⠀⠀⠀⠕⢕⢕⢕⢕⢕⢕⢕⢕⢕⢕⢕⢕⢕⢕⢕⢕⢕⢕⢕⢕⢕⢕⢕⢕⢕⢕⢕⢕⢕⢕⢕⢕⢕⢕⢕⢕⢕⢕⢕⢕⢕⢕⢕⢕⢜⢇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⢜⣿⣷⢕⢕⢕⢕⢕⢕⢕⢕⢕⢕⢕⢕⢜⢻⣿⣿⣿⣿⣿⣿⣿⣿⣿⣿⣿⡕⢕⢕⢕⢕⢕⢕⢕⢕⢕⢕⢕⢕⢕⢕⢕⢕⢕⢕⢕⢕⢕⢕⢕⢕⢕⢕⢕⢕⢕⢕⢕⢕⢕⢕⢕⢕⢕⢹⣿⣿⣿⣿⣿⣿⣿⣿⣿⣿⣿⣿⣿⣿⣿⣿⣿⣿⣿⣿⣿⣿⣿⣿⣿⣿⣿⣿⣿⣿⢟⢕⢕⢕⢕⢕⢕⢕⢕⢕⢕⢕⢕⢕⢕⢕⢕⠀⠀⠀⠀⠀⠑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⢻⣿⡕⢕⢕⢕⢕⢕⢕⢕⢕⢕⢕⢕⢕⢕⢜⢻⢿⣿⣿⣿⣿⣿⣿⣿⣿⣿⣧⣕⢕⢕⢕⢕⢕⢕⢕⢕⢕⢕⢕⢕⢕⢕⢕⢕⢕⢕⢕⢕⢕⢕⢕⢕⢕⢕⢕⢕⢕⢕⢕⢕⢕⢕⢕⣸⣿⣿⣿⣿⣿⣿⣿⣿⣿⣿⣿⣿⣿⣿⣿⣿⣿⣿⣿⣿⣿⣿⣿⣿⣿⣿⣿⢟⢏⢕⢕⢕⢕⢕⢕⢕⢕⢕⢕⢕⢕⢕⢕⢕⢕⢕⠑⠀⠀⠀⠀⠀⠀⢕⢕⢕⢕⢕⢕⢕⢕⢕⢕⢕⢕⢕⢕⢕⢕⢕⢕⢕⢕⢕⢕⢕⢕⢕⢕⢁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⢜⣿⣷⢕⢕⢕⢕⢕⢕⢕⢕⢕⢕⢕⢕⢕⢕⢕⢕⢝⢿⣿⣿⣿⣿⣿⣿⣿⣿⣿⣿⣿⣷⣷⣵⣵⣵⣕⣕⢕⢕⢕⢕⢕⢕⢕⢕⢕⢕⢕⢕⢕⢕⢕⢕⢕⢕⢕⢕⢕⣕⣕⣕⣵⣼⣿⣿⣿⣿⣿⣿⣿⣿⣿⣿⣿⣿⣿⣿⣿⣿⣿⣿⣿⣿⣿⣿⣿⣿⣿⡿⢏⢕⢕⢕⢕⢕⢕⢕⢕⢕⢕⢕⢕⢕⢕⢕⢕⢕⢕⢕⠀⠀⠀⠀⠀⠀⠀⠀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⢱⣿⡇⢕⢕⢕⢕⢕⢕⢕⢕⢕⢕⢕⢕⢕⢕⢕⢕⢕⢕⢜⢻⣿⣿⣿⣿⣿⣿⣿⣿⣿⣿⣿⣿⣿⣿⣿⣿⣕⢕⢕⣵⣵⣵⣕⣕⣕⣕⣕⣕⣕⣵⣷⣿⣿⣿⣿⣿⣿⣿⣿⣿⣿⣿⣿⣿⣿⣿⣿⣿⣿⣿⣿⣿⣿⣿⣿⣿⣿⣿⣿⣿⣿⣿⣿⣿⢟⢏⢕⢕⢕⢕⢕⢕⢕⢕⢕⢕⢕⢕⢕⢕⢕⢕⢕⢕⢕⢕⢕⠁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⢕⢕⢹⣿⣿⣿⣿⣿⣿⣿⣿⣿⣿⣿⣿⣿⣿⣿⡧⣕⣽⣿⣿⣿⣿⣿⡇⢕⢕⢸⣿⣿⣿⣿⣿⣿⣿⣿⣿⣿⣿⣿⣿⣿⣿⣿⣿⣿⣿⣿⣿⣿⣿⣿⣿⣿⣿⣿⣿⣿⣿⣿⡟⢏⢕⢕⢕⢕⢕⢕⢕⢕⢕⢕⢕⢕⢕⢕⢕⢕⢕⢕⢕⢕⢕⢕⢕⠑⠀⠀⠀⠀⠀⠀⠀⠀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⢕⢕⢕⣱⣵⣿⣿⣿⣿⣿⣿⣿⣿⣿⣿⣿⣿⣿⣿⣿⣯⢵⢜⢝⢿⢿⢟⢝⢟⢗⢇⢵⢼⣿⣿⣿⣿⣿⣿⣿⣿⣿⣿⣿⣿⣿⣿⣿⣿⣿⣿⣿⣿⣿⣿⣿⣿⣿⣿⣿⣿⣿⣿⣿⣿⣿⣷⣵⡕⢕⢕⢕⢕⢕⢕⢕⢕⢕⢕⢕⢕⢕⢕⢕⢕⢕⢕⢕⢕⢕⢔⠀⠀⠀⠀⠀⠀⠀⠁⢕⢕⢕⢕⢕⢕⢕⢕⢕⢕⢕⢕⢕⢕⢕⢕⢕⢕⢕⢕⢕⢕⢕⢕⢕⢕⢕⢕⢕⢕⢕⢕⢕⢕⢕⢕⢕⢕⢱⡕⢕⢕⢕⢕⢅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⠘⠛⠛⠑⠑⠑⠑⠑⠑⠑⠑⠑⠑⠑⠑⠑⠑⠑⠑⠑⠓⠛⠛⠛⠛⠛⠛⠛⠛⠛⠛⠛⠛⠛⠛⠛⠛⠛⠋⠑⠑⠑⠑⠑⠑⠑⠑⠑⠑⠑⠑⠑⠑⠙⠙⠛⠛⠛⠛⠛⠛⠛⠛⠛⠛⠛⠛⠛⠛⠛⠛⠛⠛⠛⠛⠛⠛⠛⠛⠛⠛⠛⠛⠛⠛⠛⠛⠛⠓⠃⠑⠑⠑⠑⠑⠑⠑⠑⠑⠑⠑⠑⠑⠑⠑⠑⠑⠑⠑⠑⠐⠀⠀⠀⠀⠀⠀⠀⠑⠑⠑⠑⠑⠑⠑⠑⠑⠑⠑⠑⠑⠑⠑⠑⠑⠑⠑⠑⠑⠑⠑⠑⠑⠑⠑⠑⠑⠑⠑⠑⠑⠑⠑⠑⠑⠑⠑⠙⠑⠑⠑⠑⠑⠑⠑⠑⠀</a:t>
            </a:r>
            <a:br/>
          </a:p>
        </p:txBody>
      </p:sp>
    </p:spTree>
  </p:cSld>
  <p:clrMapOvr>
    <a:masterClrMapping/>
  </p:clrMapOvr>
</p:sld>
</file>

<file path=ppt/slides/slide7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⢕⢕⢕⢕⢕⢕⢕⢕⢕⢕⢕⢕⢕⢕⢕⢕⢕⢕⢕⢕⢕⢕⢕⢕⣿⣿⡇⢕⢕⢕⢕⢕⢕⢕⢕⢕⢕⢕⢕⢕⢕⢕⢕⢕⢕⢕⢕⢕⢕⢕⢕⢕⢕⢕⢕⢕⢕⢕⢕⢕⢕⢕⢕⢕⢕⢕⣿⣿⣿⣿⣧⢕⢕⢕⢕⢕⢕⢕⢕⢕⢕⢕⢕⢕⢕⢕⢕⢕⢕⢕⢕⢕⢕⢕⢕⢕⢕⢕⢕⢕⢕⢕⢕⢕⢕⢕⢕⢕⢕⢕⢕⢕⢕⢕⢕⢕⢕⢕⢕⢕⢕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⢕⢕⢕⢕⢕⢕⢕⢕⢕⢕⣿⣿⣿⣿⣿⡕⢕⢕⢕⢕⢕⢕⢕⢕⢕⢕⢕⢕⢕⢕⢕⢕⢕⢕⢕⢕⢕⢕⢕⢕⢕⢕⢕⢕⢕⢕⢕⢕⢕⢕⢕⢕⢕⢕⢕⢕⢕⢕⢕⢕⢕⢕⢕⢕⢕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⢜⣿⣿⢕⢕⢕⢕⢕⢕⢕⢕⢕⢕⢕⢕⢕⢕⢕⢕⢕⢕⢕⢕⢕⢕⢕⢕⢕⢕⢕⢕⢕⢕⢕⢕⢕⢕⢕⢕⢕⢕⢱⣿⣿⣿⣿⣿⣧⢕⢕⢕⢕⢕⢕⢕⢕⢕⢕⢕⢕⢕⢕⢕⢕⢕⢕⢕⢕⢕⢕⢕⢕⢕⢕⢕⢕⢕⢕⢕⢕⢕⢕⢕⢕⢕⢕⢕⢕⢕⢕⢕⢕⢕⢕⢕⢕⢕⣿⣿⣿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⣿⣿⡕⢕⢕⢕⢕⢕⢕⢕⢕⢕⢕⢕⢕⢕⢕⢕⢕⢕⢕⢕⢕⢕⢕⢕⢕⢕⢕⢕⢕⢕⢕⢕⢕⢕⢕⢕⢕⢕⢸⣿⣿⣿⣿⣿⣿⣇⢕⢕⢕⢕⢕⢕⢕⢕⢕⢕⢕⢕⢕⢕⢕⢕⢕⢕⢕⢕⢕⢕⢕⢕⢕⢕⢕⢕⢕⢕⢕⢕⢕⢕⢕⢕⢕⢕⢕⢕⢕⢕⢕⢕⢕⢕⢕⢕⢸⣿⣿⣿⣿⣿⣿⣿⣿⣿⣿⣿⣿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⢸⣿⣿⣿⣿⣿⣿⣿⣇⢕⢕⢕⢕⢕⢕⢕⢕⢕⢕⢕⢕⢕⢕⢕⢕⢕⢕⢕⢕⢕⢕⢕⢕⢕⢕⢕⢕⢕⢕⢕⢕⢕⢕⢕⢕⢕⢕⢕⢕⢕⢕⢕⢕⢕⢕⢕⢸⣿⣿⣿⣿⣿⣿⣿⣿⣿⣿⣿⣿⣿⣧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⢼⣿⣿⣿⣿⣿⣿⣿⣿⣧⢕⢕⢕⢕⢕⢕⢕⢕⢕⢕⢕⢕⢕⢕⢕⢕⢕⢕⢕⢕⢕⢕⢕⢕⢕⢕⢕⢕⢕⢕⢕⢕⢕⢕⢕⢕⢕⢕⢕⢕⢕⢕⢕⢕⢕⢕⢸⣿⣿⣿⣿⣿⣿⣿⣿⣿⣿⣿⣿⣿⣿⣷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⣵⣮⣝⢟⢿⣿⣿⣿⣿⣿⣷⡕⢕⢕⢕⢕⢕⢕⢕⢕⢕⢕⢕⢕⢕⢕⢕⢕⢕⢕⢕⢕⢕⢕⢕⢕⢕⢕⢕⢕⢕⢕⢕⢕⢕⢕⢕⢕⢕⢕⢕⢕⢕⢕⢕⢕⢜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⣷⣕⡕⢝⢟⢿⣿⣿⣷⡕⢕⢕⢕⢕⢕⢕⢕⢕⢕⢕⢕⢕⢕⢕⢕⢕⢕⢕⢕⢕⢕⢕⢕⢕⢕⢕⢕⢕⢕⢕⢕⢕⢕⢕⢕⢕⢕⢕⢕⢕⢕⢕⢕⢕⣿⣿⣿⣿⣿⣿⣿⣿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⣿⣿⣷⣕⡕⢕⢝⢝⢻⢕⢕⢕⢕⢕⢕⢕⢕⢕⢕⢕⢕⢕⢕⢕⢕⢕⢕⢕⢕⢕⢕⢕⢕⢕⢕⢕⢕⢕⢕⢕⢕⢕⢕⢕⢕⢕⢕⢕⢕⢕⢕⢕⢕⣿⣿⣿⣿⣿⣿⣿⣿⣿⣿⣿⣿⣿⣿⣿⣿⣿⣿⣿⣿⣿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⣿⣿⣿⣿⣿⣧⣕⢕⢕⢕⢕⢕⢕⢕⢕⢕⢕⢕⢕⢕⢕⢕⢕⢕⢕⢕⢕⢕⢕⢕⢕⢕⢕⢕⢕⢕⢕⢕⢕⢕⢕⢕⢕⢕⢕⢕⢕⢕⢕⢕⢕⢕⢕⢻⣿⣿⣿⣿⣿⣿⣿⣿⣿⣿⣿⣿⣿⣿⣿⣿⢿⢟⢏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⢱⣿⣿⣿⣿⣿⣿⣿⣿⣿⣿⣿⣿⣧⣕⡕⢕⢕⢕⢕⢕⢕⢕⢕⢕⢕⢕⢕⢕⢕⢕⢕⢕⢕⢕⢕⢕⢕⢕⢕⢕⢕⢕⢕⢕⢕⢕⢕⢕⢕⢕⢕⢕⢕⢕⢕⢕⢕⢸⣿⣿⣿⣿⣿⣿⣿⣿⣿⣿⣿⢿⢟⢏⢝⢕⢕⢕⢕⢕⢕⣱⣷⣾⣿⣧⢕⢕⢕⢕⢕⢕⢕⢕⢕⢕⢕⢕⢕⢕⢕⢕⢕⢕⢕⢕⢕⢕⢕⢕⢕⢕⢕⢕⢕⢕⢕⢕⢕⢕⢕⢕⢕⢕⢕⢕⢕⢕⢕⢕⢕⢕⢕⢕⢕⢕⢕⢕⢕⢕⢕⢕⢕⢕⢕⢕⢕⢕⢕⢕⢕⢕⢕⢕⢕⢕⢕⢕⢕⢕⢕⢕⢕⢕⢕⢕⢕⢕⢕⢕⢕⢕⢕⢱⣷⣿⣿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⣿⣿⣿⣿⣿⣿⣿⣿⣿⣿⣿⣷⣵⡕⢕⢕⢕⢕⢕⢕⢕⢕⢕⢕⢕⢕⢕⢕⢕⢕⢕⢕⢕⢕⢕⢕⢕⢕⢕⢕⢕⢕⢕⢕⢕⢕⢕⢕⢕⢕⢕⢕⢕⢸⢿⢿⢿⢿⢟⢟⢏⢝⢕⢕⢕⢕⢕⢕⢕⢕⢕⣱⣵⣾⣿⣿⣿⣿⣿⣿⣷⣕⢕⢕⢕⢕⢕⢕⢕⢕⢕⢕⢕⢕⢕⢕⢕⢕⢕⢕⢕⢕⢕⢕⢕⢕⢕⢕⢕⢕⢕⢕⢕⢕⢕⢕⢕⢕⢕⢕⢕⢕⢕⢕⢕⢕⢕⢕⢕⢕⢕⢕⢕⢕⢕⢕⢕⢕⢕⢕⢕⢕⢕⢕⢕⢕⢕⢕⢕⢕⢕⢕⢕⢕⢕⢕⢕⢕⢕⢕⢕⢕⢕⢕⢕⢕⢱⣿⣿⣿⣿⠀</a:t>
            </a:r>
            <a:br/>
            <a:r>
              <a:t>⢕⢕⢕⢕⢕⢕⢕⢕⢕⢕⢕⢕⢕⢕⢕⢕⢕⢕⢕⢕⢕⢕⢕⢕⢕⣸⣿⢇⢕⢕⢕⢕⢕⢕⢕⢕⢕⢕⢕⢕⢕⢕⢕⢕⢕⢕⢕⢕⢕⢕⢕⢕⢕⢕⢕⢕⢕⢕⢕⢕⢕⢕⢕⢕⢕⣿⣿⣿⣿⣿⣿⣿⣿⣿⣿⣿⣿⣿⣿⣿⣿⣿⣿⣷⣧⣕⢕⢕⢕⢕⢕⢕⢕⢕⢕⢕⢕⢕⢕⢕⢕⢕⢕⢕⢕⢕⢕⢕⢕⢕⢕⢕⢕⢕⢕⢕⢕⢕⢕⢕⢕⢕⢕⢕⢕⢕⢕⢕⢕⢕⢕⢕⢕⢕⢕⢕⣱⣵⣾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⢱⣿⣿⡿⢿⣿⠀</a:t>
            </a:r>
            <a:br/>
            <a:r>
              <a:t>⢕⢕⢕⢕⢕⢕⢕⢕⢕⢕⢕⢕⢕⢕⢕⢕⢕⢕⢕⢕⢕⢕⢕⢕⢕⣾⣿⢕⢕⢕⢕⢕⢕⢕⢕⢕⢕⢕⢕⢕⢕⢕⢕⢕⢕⢕⢕⢕⢕⢕⢕⢕⢕⢕⢕⢕⢕⢕⢕⢕⢕⢕⢕⢕⢕⣿⣿⣿⣿⣿⣿⣿⣿⣿⣿⣿⣿⣿⣿⣿⣿⣿⣿⣿⣿⣿⣷⣕⢕⢕⢕⢕⢕⢕⢕⢕⢕⢕⢕⢕⢕⢕⢕⢕⢕⢕⢕⢕⢕⢕⢕⢕⢕⢕⢕⢕⢕⢕⢕⢕⢕⢕⢕⣿⣷⣧⣵⣵⣵⣵⣵⣵⣷⣾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⢜⢕⢕⢕⢸⠀</a:t>
            </a:r>
            <a:br/>
            <a:r>
              <a:t>⢕⢕⢕⢕⢕⢕⢕⢕⢕⢕⢕⢕⢕⢕⢕⢕⢕⢕⢕⢕⢕⢕⢕⢕⢕⣿⣿⢕⢕⢕⢕⢕⢕⢕⢕⢕⢕⢕⢕⢕⢕⢕⢕⢕⢕⢕⢕⢕⢕⢕⢕⢕⢕⢕⢕⢕⢸⣇⢕⢕⢕⢕⢕⢕⢕⢸⣿⣿⣿⣿⣿⣿⣿⡿⢿⢿⢟⢟⢿⢿⢿⢿⢿⢿⣿⣿⣿⣿⣷⣕⢕⢕⢕⢕⢕⢕⢕⢕⢕⢕⢕⢕⢕⢕⢕⢕⢕⢕⢕⢕⢕⢕⢕⢕⢕⢕⢕⢕⢕⢕⢕⢕⢕⢿⣿⣿⣿⣿⣿⣿⣿⣿⣿⣿⣿⣿⣿⣿⣿⣿⣿⣿⣿⣿⡿⢿⢿⢟⢟⢟⢟⢟⢟⢟⢗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⢱⣿⡏⢕⢕⢕⢕⢕⢕⢕⢕⢕⢕⢕⢕⢕⢕⢕⢕⢕⢕⢕⢕⢕⢕⢕⢕⢕⢕⢕⢕⢕⢸⣿⣧⢕⢕⢕⢕⢕⢕⢕⢿⣿⣿⣿⣿⣽⣷⣷⣷⣷⣷⣷⣷⣷⣷⣷⣧⣵⣕⣝⡝⢟⢟⢿⢷⣕⡕⢕⢕⢕⢕⢕⢕⢕⢕⢕⢕⢕⢕⢕⢕⢕⢕⢕⢕⢕⢕⢕⢕⢕⢕⢕⢕⢕⢕⢕⢕⢸⣿⣿⣿⣿⣿⣿⣿⣿⣿⣿⣿⣿⣿⢿⢟⢟⢏⢝⣕⣕⣱⣵⣵⣷⣷⣷⣷⣾⣿⣿⣿⣿⣧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⠸⢿⣿⣧⡕⢕⢕⢕⢕⢕⢸⣿⣿⣿⣿⣿⣿⣿⣿⣿⣿⣿⣿⣿⣿⣿⣿⣿⣿⣿⣿⣿⣷⣷⣵⣜⡝⢧⣕⢕⢕⢕⢕⢕⢕⢕⢕⢕⢕⢕⢕⢕⢕⢕⢕⢕⢕⢕⢕⢕⢕⢕⢕⢕⢕⢕⢕⢸⣿⣿⣿⣿⣿⣿⣿⣿⣿⣿⢟⢏⣱⣵⣷⣷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⣿⢕⢕⢕⢕⢕⢕⣱⢕⢕⢕⢕⢕⢕⢕⢕⢕⢕⢕⢕⢕⢕⢕⢕⢕⢕⢕⢕⢕⢕⢕⠀⠀⠈⠙⠳⢕⢕⢕⢕⢕⢕⢻⣿⣿⣿⣿⣿⣿⣿⣿⣿⣿⣿⣿⣿⣿⣿⣿⣿⣿⣿⣿⣿⣿⣿⣿⣿⣷⣮⣷⣵⡕⢕⢕⢕⢕⢕⢕⢕⢕⢕⢕⢕⢕⢕⢕⢕⢕⢕⢕⢕⢕⢕⢕⢕⢕⢕⢜⣿⣿⣿⣿⣿⣿⣿⣿⣫⣵⣾⣿⣿⣿⣿⣿⣿⣿⣿⣿⣿⣿⣿⣿⣿⣿⣿⣿⣿⣿⣿⣿⣿⣿⣿⣷⣇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⢱⣿⡏⢕⢕⢕⢕⢕⣱⣿⡇⢕⢕⢕⢕⢕⢕⢕⢕⢕⢕⢕⢕⢕⢕⢕⢕⢕⢕⢕⢕⢕⠑⠀⠀⠀⠀⠀⠀⠁⢕⢕⢕⢕⢕⢿⣿⣿⣿⣿⣿⣿⣿⣿⣿⣿⣿⣿⣿⣿⣿⣿⣿⣿⣿⣿⣿⣿⣿⣿⣿⣿⣿⣿⣿⣷⣕⢕⢕⢕⢕⢕⢕⢕⢕⢕⢕⢕⢕⢕⢕⢕⢕⢕⢕⢕⢕⢕⢕⢕⢕⣿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⣾⣿⢇⢕⢕⣱⣵⣿⣿⣿⡇⢕⢕⢕⢕⢕⢕⢕⢕⢕⢕⢕⢕⢕⢕⢕⢕⢕⢕⢕⢕⢕⠀⠀⠀⠀⠀⠀⠀⠀⠀⠕⢕⢕⢕⢜⢿⣿⣿⣿⣿⣿⣿⣿⣿⣿⣿⣿⣿⣿⣿⣿⣿⣿⣿⣿⣿⣿⣿⣿⣿⣿⣿⣿⣿⣿⣿⣷⡕⢕⢕⢕⢕⢕⢕⢕⢕⢕⢕⢕⢕⢕⢕⢕⢕⢕⢕⢕⢕⢕⢕⢻⣿⣿⣿⣿⣿⣿⣿⣿⣿⣿⣿⣿⣿⣿⣿⣿⣿⣿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⢱⣿⣿⣱⣵⣿⡿⢟⢝⢸⣿⡇⢕⢕⢕⢕⢕⢕⢕⢕⢕⢕⢕⢕⢕⢕⢕⢕⢕⢕⢕⢕⢕⠀⠀⠀⠀⠀⠀⠀⠀⠀⠀⠑⢕⢕⢕⠈⠙⠟⢿⣿⣿⣿⣿⣿⣿⣿⣿⣿⣿⣿⣿⣿⣿⣿⣿⣿⣿⣿⣿⣿⣿⣿⣿⣿⣿⣿⣿⣿⣇⢕⢕⢕⢕⢕⢕⢕⢕⢕⢕⢕⢕⢕⢕⢕⢕⢕⢕⢕⢕⢕⢸⣿⣿⣿⣿⣿⣿⣿⣿⣿⣿⣿⣿⣿⣿⣿⣿⣿⣿⣿⣿⣿⣿⣿⣿⣿⣿⣿⣿⣿⣿⣿⣿⣿⣿⣿⣿⣿⣿⣿⣿⣷⣕⢕⢕⢕⢕⢕⢕⢕⢔⢕⢕⢕⢕⢕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⢻⢿⡿⢟⢝⢕⢕⢕⢸⣿⡇⢕⢕⢕⢕⢕⢕⢕⢕⢕⢕⢕⢕⢕⢕⢕⢕⢕⢕⢕⢕⢕⢕⣦⣄⢀⠀⠀⠀⠀⠀⠀⠀⠀⠑⢕⢕⠀⠀⠀⠁⠙⠟⢿⣿⣿⣿⣿⣿⣿⣿⣿⣿⣿⣿⣿⣿⣿⣿⣿⣿⣿⣿⣿⣿⣿⣿⣿⣿⣿⣧⡕⢕⢕⢕⢕⢕⢕⢕⢕⢕⢕⢕⢕⢕⢕⢕⢕⢕⢕⢕⢸⣿⣿⣿⣿⣿⣿⣿⣿⣿⣿⣿⣿⣿⣿⣿⣿⣿⣿⣿⣿⣿⣿⣿⣿⣿⣿⣿⣿⣿⣿⣿⣿⣿⣿⣿⣿⣿⡿⠟⠋⠁⠀⠀⠁⠕⢕⢕⢕⢕⢕⠑⠕⠕⠕⢁⢔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⣸⣿⡇⢕⢕⢕⢕⢕⢕⢕⢕⢕⢕⢕⢕⢕⢕⢕⢕⢕⢕⢕⢕⢕⢕⣿⣿⣿⣷⣴⣄⢀⠀⠀⠀⠀⠀⠁⠕⢕⠀⠀⠀⠀⠀⠀⠀⠉⠙⠻⢿⣿⣿⣿⣿⣿⣿⣿⣿⣿⣿⣿⣿⣿⣿⣿⣿⣿⣿⣿⣿⣿⣿⣿⣕⢕⢕⢕⢕⢕⢕⢕⢕⢕⢕⢕⢕⢕⢕⢕⢕⢕⢕⢕⣿⣿⣿⣿⣿⣿⣿⣿⣿⣿⣿⣿⣿⣿⣿⣿⣿⣿⣿⣿⣿⣿⣿⣿⣿⣿⣿⣿⣿⣿⣿⣿⡿⠿⠛⠙⠁⠀⠀⠀⠀⠀⠀⠀⠀⠁⠑⢕⢕⢕⢕⢀⠀⠀⠁⠑⠕⠕⢕⢕⢄⠁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⣿⣿⢕⢕⢕⢕⢕⢕⢕⢕⢕⢕⢕⢕⢕⢕⢕⢕⢕⢕⢕⢕⢕⢕⢕⣿⣿⣿⣿⣿⣿⣿⣷⣦⣄⣀⠀⠀⠀⠁⠕⢀⠀⠀⠀⠀⠀⠀⠀⠀⠀⠁⠙⠟⠿⢿⣿⣿⣿⣿⣿⣿⣿⣿⣿⣿⣿⣿⣿⣿⣿⣿⣿⣿⣿⣧⢕⢕⢕⢕⢕⢕⢕⢕⢕⢕⢕⢕⢕⢕⢕⢕⢕⢕⢹⣿⣿⣿⣿⣿⣿⣿⣿⣿⣿⣿⣿⣿⣿⣿⣿⣿⣿⣿⣿⣿⣿⣿⣿⣿⣿⡿⠿⠟⠙⠁⠀⠀⠀⠀⠀⠀⠀⠀⠀⠀⠀⠀⠀⠀⠀⠀⠁⠕⢕⢕⢄⢠⣴⣷⣷⣵⣕⢕⢕⢔⢀⠑⠁⢀⢕⢕⢕⢕⢕⢕⢕⢕⢕⢕⢕⢕⢕⢕⢕⢕⢕⢕⢕⢕⢕⢕⢕⢕⢕⢕⢕⢕⢕⢷⣧⣵⣕⡕⢕⢕⢕⢕⢕⢑⢑⢑⢑⢑⢑⢕⢕⢕⢕⠀</a:t>
            </a:r>
            <a:br/>
            <a:r>
              <a:t>⢕⢕⢕⢕⢕⢕⢕⢕⢕⢕⢕⢕⢕⢕⢕⢕⢕⢕⢕⢕⢕⢕⢕⢕⢕⢕⢕⢕⢕⢕⢸⣿⡏⢕⢕⢕⢕⢕⢅⢕⢕⢕⢕⢕⢕⢕⢕⢕⢕⢕⢕⢕⢅⢕⢕⢕⣿⣿⣿⣿⣿⣿⣿⣿⣿⣿⣿⣿⣷⣴⣄⡀⠀⠀⠀⠀⠀⠀⠀⠀⠀⠀⠀⠀⠀⠀⠀⠁⠙⠛⠟⢿⢿⣿⣿⣿⣿⣿⣿⣿⣿⣿⣿⣿⣿⣿⣿⣷⡕⢕⢕⢕⢕⢕⢕⢕⢕⢕⢕⢕⢕⢕⢕⢕⢕⢕⣿⣿⣿⣿⣿⣿⣿⣿⣿⣿⣿⣿⣿⣿⣿⣿⣿⣿⣿⣿⣿⢿⠟⠛⠙⠁⠀⠀⠀⠀⠀⠀⠀⠀⠀⠀⠀⠀⠀⠀⠀⠀⠀⠀⠀⢀⣄⣤⣶⣷⣵⣕⡕⢿⣿⣿⣿⣿⣿⣷⣕⡕⢕⠑⢔⢕⢕⢕⢕⢕⠕⢕⢕⢕⢕⢕⢕⢕⢕⢕⢕⢕⢕⢕⢕⢕⢕⢕⢕⢕⢕⢕⢕⢕⢕⢜⢝⢻⢿⣷⢕⢕⢕⢕⢕⢕⢕⢕⢕⢕⢕⢕⢕⢕⠀</a:t>
            </a:r>
            <a:br/>
            <a:r>
              <a:t>⢕⢕⢕⢕⢕⢕⢕⢕⢕⢕⢕⢕⢕⢕⢕⢕⢕⢕⢕⢕⢕⢕⢕⢕⢕⢕⢕⢕⢕⢕⣼⣿⢇⢕⢕⢕⢕⠕⠕⢕⢕⢕⢕⢕⢕⢕⢕⢕⢕⠕⠕⠑⠑⠁⢕⢕⢿⣿⣿⣿⣿⣿⣿⣿⣿⣿⣿⣿⣿⣿⣿⣿⣷⣦⣤⣄⡀⠀⠀⠀⠀⠀⠄⠀⠀⠀⠀⠀⠀⠀⠀⠀⠀⠁⠉⠙⠛⠻⢿⣿⣿⣿⣿⣿⣿⣿⣿⣿⣷⡕⢕⢕⠕⠑⠁⠑⢕⢕⢕⢕⢕⢕⠁⠑⢕⢕⢸⣿⣿⣿⣿⣿⣿⣿⣿⣿⣿⣿⣿⣿⣿⢿⠟⠛⠙⠁⠀⠀⠀⠀⠀⠀⠀⠀⠀⢀⢀⠀⠀⠀⠀⠀⠀⠀⠀⠀⢀⣠⣴⣶⣿⣿⣿⣿⣿⣿⣿⣿⣿⣿⣿⣿⣿⣿⣿⣿⣿⣿⣿⣷⣵⣕⡑⢕⢕⢕⢕⢑⠁⠁⢕⢕⠑⠕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⣱⣿⡟⢕⠕⠕⠕⠀⠀⠀⠑⢕⠑⢕⢕⢕⢕⢕⢕⢕⠀⠀⠀⠀⠀⠕⢕⣎⣿⣿⣿⣿⣿⣿⣿⣿⣿⣿⣿⣿⣿⣿⣿⣿⣿⣿⣿⣿⣷⣶⣴⣄⡀⢀⠀⠀⠀⠀⠀⠀⠀⠀⠀⠀⠀⠀⠀⠀⠀⠘⢿⣿⣿⣿⣿⣿⣿⣿⣿⣿⣿⣇⢕⢕⠀⠀⠀⠀⢕⡕⢕⢕⢕⠀⠀⠀⠀⢕⣿⣿⣿⣿⣿⣿⣿⣿⣿⣿⣿⣿⣿⡏⠀⠀⠀⠀⠀⠀⠀⠀⠀⠀⠀⠀⠀⠀⠀⠀⠀⠀⠀⢀⣄⣤⣴⣷⣿⣿⣿⣿⣿⣿⣿⣿⣿⣿⣿⣿⣿⣿⣿⣿⣿⣿⣿⣿⣿⣿⣿⣿⣿⣿⣿⣿⣷⣷⣴⣕⢑⠁⠄⠀⠐⠀⠅⠀⠄⠅⢑⠕⠕⢕⢕⢕⢕⢕⢕⢕⢕⢕⢕⢕⢕⢕⢕⢕⢕⢕⢕⢕⢕⢕⢕⢕⢕⢕⢕⢕⢕⣕⣿⠀</a:t>
            </a:r>
            <a:br/>
            <a:r>
              <a:t>⢕⢕⢕⢕⢕⢕⢕⢕⢕⢕⢕⢕⢕⢕⢕⢕⢕⢕⢕⢕⢕⢕⢕⢕⢕⢕⢕⢕⣼⣿⢟⢕⠑⠀⠀⠀⠀⠀⠀⠀⠁⢕⢕⢕⢕⢕⢕⢕⢕⢕⠀⠀⠀⠀⠀⢕⢻⣜⣿⣿⣿⣿⣿⣿⣿⣿⣿⣿⣿⣿⣿⣿⣿⣿⣿⣿⣿⣿⣿⣿⣿⣿⣿⣷⣦⣤⣄⢀⠀⠀⠀⠀⠀⠀⠀⠀⠀⠀⠀⢸⣿⣿⣿⣿⣿⣿⣿⣿⣿⣿⣿⣇⢕⠀⠀⠀⠀⠕⢻⣕⢕⢕⢕⠀⠀⠀⠁⢹⣿⣿⣿⣿⣿⣿⣿⣿⣿⣿⣿⣿⡇⠀⠀⠀⠀⠀⠀⠀⠀⠀⠀⠀⠀⠀⢀⣄⣤⣴⣷⣿⣿⣿⣿⣿⣿⣿⣿⣿⣿⣿⣿⣿⣿⣿⣿⣿⣿⣿⣿⣿⣿⣿⣿⣿⣿⣿⣿⣿⣿⣿⣿⣿⣿⣿⣿⣿⣿⣿⣿⣷⣦⣴⣄⣄⡁⢀⠀⠀⠀⠀⠀⠀⠁⠑⠕⢕⢕⢕⢕⢕⢕⢕⢕⢕⢕⢕⢕⠑⠑⠑⠐⠕⠀⠁⠁⠑⠘⠕⠞⢟⠀</a:t>
            </a:r>
            <a:br/>
            <a:r>
              <a:t>⢕⢕⢕⢕⢕⢕⢕⢕⢕⢕⢕⢕⢕⢕⢕⢕⢕⢕⢕⢕⢕⢕⢕⢕⢕⢕⣕⣼⣿⢟⠕⠀⠀⠀⠀⠀⠀⠀⠀⠀⠀⠀⠕⢕⢕⢕⢕⢕⢕⢕⠀⠀⠀⠀⠀⢕⢸⣿⡽⣿⣿⣿⣿⣿⣿⣿⣿⣿⣿⣿⣿⣿⣿⣿⣿⣿⣿⣿⣿⣿⣿⣿⣿⢿⠿⠟⠛⠋⠑⠀⠀⠀⠀⠀⠀⠀⠀⠀⠀⠀⣿⣿⣿⣿⣿⣿⣿⣿⣿⣿⣿⣿⡕⠀⠀⠀⠀⠀⢸⣿⣇⢕⢕⢔⠀⠀⠀⢸⣿⣿⣿⣿⣿⣿⣿⣿⣿⣿⣿⣿⡇⠀⠀⠀⠀⠀⠀⠀⠀⠀⠀⠀⠓⠞⠻⠿⢿⣿⣿⣿⣿⣿⣿⣿⣿⣿⣿⣿⣿⣿⣿⣿⣿⣿⣿⣿⣿⣿⣿⣿⣿⣿⣿⣿⣿⣿⣿⣿⣿⣿⣿⣿⣿⣿⣿⣿⣿⣿⣿⣿⣿⣿⣿⣿⣿⣿⣷⣷⣴⣴⡄⠀⠀⠀⠀⠀⠀⠁⠁⠑⠑⠁⠁⠅⠁⠁⠀⠀⠀⠀⠀⠀⠀⠀⠀⢀⢀⣄⣰⣶⠀</a:t>
            </a:r>
            <a:br/>
            <a:r>
              <a:t>⢕⢕⢕⢕⢕⢕⢕⢕⢕⢕⢕⢕⢕⢕⢕⢕⢕⢕⢕⢕⢕⢕⢕⢕⣱⣾⣿⢟⢕⠁⠀⠀⠀⠀⠀⢀⢀⢄⢔⢕⣕⣵⡔⢕⢕⢕⢕⠕⢕⢕⢕⠀⠀⠀⠀⠑⢜⣿⣷⣻⣿⣿⣿⣿⣿⣿⣿⣿⣿⣿⣿⣿⣿⢿⠿⠟⠟⠛⠋⠉⠉⠁⠀⠀⠀⠀⠀⠀⠀⠀⠀⠀⠀⠀⠀⠀⠀⠀⠀⠀⣿⣿⣿⣿⣿⣿⣿⣿⣿⣿⣿⣿⣇⢄⠀⠀⠀⠀⢸⣿⣿⡇⢕⢕⢀⠀⠀⢸⣿⣿⣿⣿⣿⣿⣿⣿⣿⣿⣿⣿⣷⠀⠀⠀⠀⠀⠀⠀⠀⠀⠀⠀⠀⠀⠀⠀⠀⠀⠁⠈⠉⠙⠛⠛⠟⠿⠿⢿⣿⣿⣿⣿⣿⣿⣿⣿⣿⣿⣿⣿⣿⣿⣿⣿⣿⣿⣿⣿⣿⣿⣿⣿⣿⣿⣿⣿⣿⣿⣿⣿⣿⣿⣿⣿⣿⣿⣿⣿⣿⣿⢇⠀⠀⠀⠀⢄⣵⡷⣷⡔⢔⢄⢄⢄⢄⢄⢄⣴⣴⣴⣴⣴⣶⣷⣾⣿⣿⣿⣿⣿⠀</a:t>
            </a:r>
            <a:br/>
            <a:r>
              <a:t>⢕⢕⢕⢕⢕⢕⢕⢕⢕⢕⢕⢕⢕⢕⢕⢕⢕⢕⢕⢕⢕⢕⢕⣾⣿⢟⢕⢕⢄⢀⢄⢄⢔⢔⣕⣱⣵⣷⣾⣿⣿⣿⣿⡕⢕⢕⢕⢄⠁⠕⠀⠀⠀⠀⠀⠀⢕⢻⣿⣷⢿⣿⢿⠟⠟⠛⠛⠙⠉⠉⠁⠀⠀⠀⠀⠀⠀⠀⠀⠀⠀⠀⠀⠀⠀⠀⠀⠀⠀⠀⠀⠀⠀⠀⠀⠀⢀⣄⣤⣶⣿⣿⣿⣿⣿⣿⣿⣿⣿⣿⣿⣿⣿⡕⠀⠀⠀⠀⣼⣿⣿⣿⢕⢕⠕⠀⠀⣸⣿⣿⣿⣿⣿⣿⣿⣿⣿⣿⣿⣿⣿⣕⣀⢀⠀⠀⠀⠀⠀⠀⠀⠀⠀⠀⠀⠀⠀⠀⠀⠀⠀⠀⠀⠀⠀⠀⠀⠀⠀⠀⠁⠈⠉⠙⠙⠛⠛⠟⠿⠿⢿⢿⢿⣿⣿⣿⣿⣿⣿⣿⣿⣿⣿⣿⣿⣿⣿⣿⣿⣿⣿⣿⣿⣿⣿⣿⣿⣿⣿⡏⠀⠀⠀⠀⠀⣸⡿⢷⡇⢕⢕⢕⢕⣱⣷⣾⣿⣿⣿⣿⣿⣿⣿⣿⣿⣿⣿⡿⢏⢕⠀</a:t>
            </a:r>
            <a:br/>
            <a:r>
              <a:t>⢕⢕⢕⢕⢕⢕⢕⢕⢕⢕⢕⢕⢕⢕⢕⢕⢕⢕⢕⢕⢕⢕⢸⣿⣷⣷⣷⣷⣷⣷⣷⣷⣿⣿⢿⢟⢟⢏⢝⢕⢕⢜⣿⣷⡔⠑⢕⢕⠀⠀⠀⠀⠀⠀⠀⠀⠀⢜⣿⣿⣿⢕⠀⠀⠀⠀⠀⠀⠀⠀⠀⠀⠀⠀⠀⠀⠀⠀⠀⠀⠀⠀⠀⠀⠀⠀⠀⠀⠀⢀⣀⣄⣴⣴⣷⣿⣿⣿⣿⣿⣿⣿⣿⣿⣿⣿⣿⣿⣿⣿⣿⣿⣿⡇⠀⠀⠀⠀⣿⣿⣿⣿⡇⠅⠁⠀⢄⣿⣿⣿⣿⣿⣿⣿⣿⣿⣿⣿⣿⣿⣿⣿⣿⣿⣿⣷⣦⣤⣄⣀⢀⠀⠀⠀⠀⠀⠀⠀⠀⠀⠀⠀⠀⠀⠀⠀⠀⠀⠀⠀⠀⠀⠀⠀⠀⠀⠀⠀⠀⠀⠀⠀⠀⠀⠀⠁⠁⠁⠉⠉⠙⢻⣿⣿⣿⣿⣿⣿⣿⣿⣿⣿⣿⣿⣿⣿⣿⣿⣿⠕⠀⠀⠀⠀⢱⣿⡟⢇⢕⢕⢱⣷⣿⣿⣿⣿⣿⣿⣿⣿⣿⣿⣿⣿⣿⡿⢏⢕⢕⢕⠀</a:t>
            </a:r>
            <a:br/>
            <a:r>
              <a:t>⢕⢕⢕⢕⢕⢕⢕⢕⢕⢕⢕⢕⢕⢕⢕⢕⢕⢕⢕⢕⢕⢕⢕⢜⢝⢝⢝⢝⢝⢝⢝⢝⢕⢕⢕⢕⢕⢕⢕⢕⢕⢕⢜⣿⣷⡄⠀⠑⠕⠀⠀⠀⠀⠀⠀⠀⠀⠅⢜⣿⣿⣗⡄⠀⠀⠀⠀⠀⠀⠀⠀⠀⠀⠀⠀⠀⠀⠀⠀⠀⠀⠀⠀⢀⢀⣄⣴⣶⣾⣿⣿⣿⣿⣿⣿⣿⣿⣿⣿⣿⣿⣿⣿⣿⣿⣿⣿⣿⣿⣿⣿⣿⣿⡇⠀⠀⠀⢱⣿⣿⣿⣿⣿⢕⠀⣰⣿⣿⣿⣿⣿⣿⣿⣿⣿⣿⣿⣿⣿⣿⣿⣿⣿⣿⣿⣿⣿⣿⣿⣿⣿⣷⣷⣦⣴⣄⣀⡀⠀⠀⠀⠀⠀⠀⠀⠀⠀⠀⠀⠀⠀⠀⠀⠀⠀⠀⠀⠀⠀⠀⠀⠀⠀⠀⠀⠀⠀⠀⠀⠀⢀⣾⣿⣿⣿⣿⣿⣿⣿⣿⣿⣿⣿⣿⣿⣿⣿⣿⡇⠀⠀⠀⠀⢕⡝⡜⢕⣵⣵⣿⣿⣿⣿⣿⣿⣿⣿⣿⣿⣿⣿⣿⣿⡿⠏⢕⢕⢕⢕⢕⠀</a:t>
            </a:r>
            <a:br/>
            <a:r>
              <a:t>⢕⢕⢕⢕⢕⢕⢕⢕⢕⢕⢕⢕⢕⢕⢕⢕⢕⢕⢕⢕⢕⢕⢕⢕⢕⢕⢕⢕⢕⢕⢕⢕⢕⢕⢕⢕⢕⢕⢕⢕⢕⢕⢕⢜⣿⣷⡕⠀⠀⠀⠀⠀⠀⠀⠀⠀⠀⠀⠑⢹⣿⣿⡽⡔⠀⠀⠀⠀⠀⠀⠀⠀⠀⠀⠀⠀⠀⢀⢀⣠⣴⣶⣾⣿⣿⣿⣿⣿⣿⣿⣿⣿⣿⣿⣿⣿⣿⣿⣿⣿⣿⣿⣿⣿⣿⣿⣿⣿⣿⣿⣿⣿⡿⠑⠀⠀⢰⣿⣿⣿⣿⣿⣿⣷⣿⣿⣿⣿⣿⣿⣿⣿⣿⣿⣿⣿⣿⣿⣿⣿⣿⣿⣿⣿⣿⣿⣿⣿⣿⣿⣿⣿⣿⣿⣿⣿⣿⣿⣿⣷⣦⣴⣄⣄⡀⢀⠀⠀⠀⠀⠀⠀⠀⠀⠀⠀⠀⠀⠀⠀⠀⠀⠀⠀⠀⠀⠀⠀⠀⠀⣼⣿⣿⣿⣿⣿⣿⣿⣿⣿⣿⣿⣿⣿⣿⣿⣿⣿⠑⠀⠀⠀⢄⡜⡗⢕⢼⣿⣿⣿⣿⣿⣿⣿⣿⣿⣿⣿⣿⣿⣿⡿⢏⢁⢕⢕⢕⢕⢕⢕⠀</a:t>
            </a:r>
            <a:br/>
            <a:r>
              <a:t>⢕⢕⠑⠀⠑⠁⠁⠁⠑⠕⢕⢕⢕⢕⢕⢕⢕⢕⢕⢕⢕⢕⢕⢕⢕⢕⢕⢕⢕⢕⢕⢕⢕⢕⢕⢕⢕⢕⢕⢕⢕⢕⢕⢕⢜⢿⣿⣕⠀⠀⠀⠀⠀⠀⠀⠀⠀⠀⠀⠑⢻⣿⣷⣻⣆⠀⠀⠀⠀⢀⣀⣄⣤⣴⣶⣷⡿⢿⢏⢻⣿⣿⣿⣿⣿⣿⣿⣿⣿⣿⣿⣿⣿⣿⣿⣿⣿⣿⣿⣿⣿⣿⣿⣿⣿⣿⣿⣿⣿⣿⣿⡿⠑⠀⠀⢄⣾⣿⣿⣿⣿⣿⣿⣿⣿⣿⣿⣿⣿⣿⣿⣿⣿⣿⣿⣿⣿⣿⣿⣿⣿⣿⣿⣿⣿⣿⣿⣿⣿⣿⣿⣿⣿⣿⣿⣿⣿⣿⣿⣿⣿⣿⣿⣿⣿⣿⣷⣶⢦⣴⢄⣄⣀⢀⠀⠀⠀⠀⠀⠀⠀⠀⠀⠀⠀⠀⠀⠀⠀⣱⣿⣿⣿⣿⣿⣿⣿⣿⣿⣿⣿⣿⣿⣿⣿⣿⣿⢇⠀⠀⢔⢄⢜⢜⢕⢕⢿⣿⣿⣿⣿⣿⣿⣿⣿⣿⣿⣿⣿⡿⢏⢕⢕⢕⢕⢕⢕⢕⢕⢕⠀</a:t>
            </a:r>
            <a:br/>
            <a:r>
              <a:t>⢕⢕⠀⠀⠀⠀⠀⠀⠀⠀⠀⠁⠀⠀⢕⢕⢕⢕⢕⢕⢕⢕⢕⢕⢕⢕⢕⢕⢕⢕⢕⢕⢕⢕⢕⢕⢕⢕⢕⢕⢕⢕⢕⢕⢕⢜⢻⣿⣇⢀⠀⠀⠀⠀⠀⠀⠀⠀⠀⠀⠑⢻⣿⣯⢿⣷⣶⣷⣿⣿⣿⣿⣿⣿⢯⢝⢕⢕⢕⢕⢕⢝⢻⣿⣿⣿⣿⣿⣿⣿⣿⣿⣿⣿⣿⣿⣿⣿⣿⣿⣿⣿⣿⣿⣿⣿⣿⣿⣿⣿⠟⠁⠀⢄⣵⣿⣿⣿⣿⣿⣿⣿⣿⣿⣿⣿⣿⣿⣿⣿⣿⣿⣿⣿⣿⣿⣿⣿⣿⣿⣿⣿⣿⣿⣿⣿⣿⣿⣿⣿⣿⣿⣿⣿⣿⣿⣿⣿⣿⣿⣿⣿⣿⣿⣿⣿⡿⢟⢏⢝⢝⢇⢕⢏⢹⢷⢷⣶⣴⣤⣄⣄⣀⢀⢀⠀⠀⠀⢰⣿⣿⣿⣿⣿⣿⣿⣿⣿⣿⣿⣿⣿⣿⣿⣿⣿⡿⠁⠀⢰⣿⡟⢕⢕⢕⢕⢜⢿⣿⣿⣿⣿⣿⣿⣿⣿⣿⡿⢏⢕⢕⢕⠀⢕⢕⢕⢕⢕⢕⢕⠀</a:t>
            </a:r>
            <a:br/>
            <a:r>
              <a:t>⢕⢕⠀⠀⠀⠀⠀⠀⠀⠀⢕⢕⢕⢕⢕⢕⢕⢕⢕⢕⢕⢕⢕⢕⢕⢕⢕⢕⢕⢕⢕⢕⢕⢕⢕⢕⢕⢕⢕⢕⢕⢕⢕⢕⢕⢕⢕⢻⣿⣧⢄⠀⠀⠀⠀⠀⠀⠀⠀⠀⠀⠑⢹⣿⡞⣿⣿⣿⣿⣿⣿⣿⢿⢇⢕⢕⢕⢕⢕⢕⢕⢕⢕⢹⣿⣿⣿⣿⣿⣿⣿⣿⣿⣿⣿⣿⣿⣿⣿⣿⣿⣿⣿⣿⣿⣿⣿⢿⠏⠁⢀⣠⣵⣿⣿⣿⣿⣿⣿⣿⣿⣿⣿⣿⣿⣿⣿⣿⣿⣿⣿⣿⣿⣿⣿⣿⣿⣿⣿⣿⣿⣿⣿⣿⣿⣿⣿⣿⣿⣿⣿⣿⣿⣿⣿⣿⣿⣿⣿⣿⣿⣿⣿⣿⣿⡿⢏⢕⢕⢕⢕⢕⢕⢕⢕⢕⢕⢕⢻⣿⣿⣿⣿⣿⣿⣿⣷⣷⣿⣿⣿⣿⣿⣿⣿⣿⣿⣿⣿⣿⣿⣿⣿⣿⣿⣿⢇⠀⢰⣿⢟⢕⢕⢕⢕⢕⢕⢜⢝⢿⣿⢿⣿⣿⣿⢿⢏⢕⢕⢕⢕⠑⢕⢕⢕⢕⢕⢕⢕⢕⠀</a:t>
            </a:r>
            <a:br/>
            <a:r>
              <a:t>⢕⢕⠀⠀⠀⠀⠀⠀⢄⢄⢕⢕⢕⢕⢕⢕⢕⢕⢕⢕⢕⢕⢕⢕⢕⢕⢕⢕⢕⢕⢕⢕⢕⢕⢕⢕⢕⢕⢕⢕⢕⢕⢕⢕⢕⢕⢕⢕⢹⣿⣧⢄⠀⠀⠀⠀⠀⠀⠀⠀⠀⠀⠀⠝⣷⢻⣿⣿⣿⣿⢕⢕⢕⢕⢕⢕⢕⢕⢕⢕⢕⢕⢕⢕⢿⣿⣿⣿⣿⣿⣿⣿⣿⣿⣿⣿⣿⣿⣿⣿⣿⣿⣿⣿⣿⣿⣶⣶⣶⣾⣿⣿⣿⣿⣿⣿⣿⣿⣿⣿⣿⣿⣿⣿⣿⣿⣿⣿⣿⣿⣿⣿⣿⣿⣿⣿⣿⣿⣿⣿⣿⣿⣿⣿⣿⣿⣿⣿⣿⣿⣿⣿⣿⣿⣿⣿⣿⣿⣿⣿⣿⣿⣿⣿⡿⢕⢕⢕⢕⢕⢕⢕⢕⢕⢕⢕⢕⢕⢕⢝⢝⢕⢜⢟⢿⣿⣿⣿⣿⣿⣿⣿⣿⣿⣿⣿⣿⣿⣿⣿⣿⣿⣿⣿⣿⡿⠁⢱⣿⣟⢇⢕⢕⢕⢕⢕⢕⢕⢕⢕⢜⢝⢝⢏⢕⢕⢕⢕⢕⢕⢕⢔⢕⢕⢕⢕⢕⢕⢕⢕⠀</a:t>
            </a:r>
            <a:br/>
            <a:r>
              <a:t>⢕⢕⢕⢀⠀⠀⢀⢔⢕⢕⢕⢕⢕⢕⢕⢕⢕⢕⢕⢕⢕⢕⢕⢕⢕⢕⢕⢕⢕⢕⢕⢕⢕⢕⢕⢕⢕⢕⢕⢕⢕⢕⢕⢕⢕⢕⢕⢕⢕⢹⣿⣷⡕⠄⠀⠀⠀⠀⠀⠀⠀⠀⠀⠀⠘⢇⣿⣿⣿⣿⢕⢕⢕⢕⢕⢕⢕⢕⢕⢕⢕⢕⢕⢕⢕⢻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⢜⣿⣿⣿⣿⣿⣿⣿⣿⣿⣿⣿⣿⣿⣿⣿⣿⣿⣿⣿⣿⡇⣵⣿⣿⢕⢕⠕⠕⠕⠕⠕⠕⠑⢑⠑⠑⢕⢕⢕⢕⢕⢕⢕⢕⢕⢅⢕⢕⢕⢕⢕⢕⢕⢕⢕⠀</a:t>
            </a:r>
            <a:br/>
            <a:r>
              <a:t>⢕⢕⢕⢕⢕⢕⢕⢕⢕⢕⢕⢕⢕⢕⢕⢕⢕⢕⢕⢕⢕⢕⢕⢕⢕⢕⢕⢕⢕⢕⢕⢕⢕⢕⢕⢕⢕⢕⢕⢕⢕⢕⢕⢕⢕⢕⢕⢕⢕⢕⢜⢻⣿⣧⡄⠀⠀⠀⠀⠀⠀⠀⠀⠀⠀⠀⠜⣿⣿⣿⡕⢕⢕⢕⢕⢕⢕⢕⢕⢕⢕⢕⢕⢕⢕⣾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⢸⣿⣿⣿⣿⣿⣿⣿⣿⣿⣿⣿⣿⣿⣿⣿⣿⣿⣿⣿⣿⣿⣿⡏⠕⠀⠀⠅⠀⠀⠅⠐⠅⠄⠄⢔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⢝⢿⣿⣧⡀⠀⠀⠀⠀⠀⠀⠕⢦⣄⠀⠘⢻⣿⣎⡕⢕⢕⢕⢕⢕⢕⢕⢕⢕⢕⢕⢕⢕⢹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⢸⣿⣿⣿⣿⣿⣿⣿⣿⣿⣿⣿⣿⣿⣿⣿⣿⣿⣿⣿⣿⣿⢏⢕⢀⠀⠀⠀⠀⠀⠀⠀⠀⠀⢕⢕⢕⢕⢕⢕⢕⢕⢕⢕⢔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⢝⣿⣷⣔⢀⠀⠀⠀⠀⠀⢜⢿⣷⣰⣄⠜⢟⣜⢕⢕⢕⢕⢕⢕⢕⢕⢕⢕⢕⢕⢕⣾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⢱⣿⣿⣿⣿⣿⣿⣿⣿⣿⣿⣿⣿⣿⣿⣿⣿⣿⣿⣿⣿⣿⢇⢅⢐⠄⠀⠀⠀⠀⠀⠀⠀⠀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⢻⢿⣷⣧⡄⠀⠀⠀⠀⢜⣿⣧⣿⣷⣷⣿⣷⡕⢕⢕⢕⢕⢕⢕⢕⢕⢕⣱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⣿⣿⣿⣿⣿⣿⣿⣿⣿⣿⣿⣿⣿⣿⣿⣿⣿⣿⣿⣿⣿⢏⢁⢕⢕⢕⢔⢄⠀⠀⠀⠀⠀⢔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⢿⣿⣧⣄⢀⠀⠀⢜⣿⣼⣿⣿⣿⣿⣿⣿⣧⣕⣕⣕⣕⣱⣵⣿⣿⣿⣿⣿⣿⣿⣿⣿⣿⣿⣿⣿⣿⣿⣿⣿⣿⣿⣿⣿⣿⣿⣿⣿⣿⣿⣿⣿⣿⣿⣿⣿⣿⣿⣿⣿⣿⣿⣿⣿⣿⣿⣿⣿⣿⣿⣿⣿⣿⣿⣿⣿⣿⣿⣿⣿⣿⣿⣿⣿⣿⣿⣿⣿⣿⣿⣿⣿⣿⣿⣿⣿⣿⣿⣿⣿⣿⣿⣿⣿⣵⡕⢕⢕⢕⢕⢕⢕⢕⢕⢕⢕⢕⢕⢕⢕⢕⢕⣱⣵⣿⣿⣿⣿⣿⣿⣿⣿⣿⣿⣿⣿⣿⣿⣿⣿⣿⣿⣿⣿⣿⢝⢕⢕⢕⢕⢕⢕⢕⢕⢕⢀⢀⢀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⢝⢻⣿⣷⣴⡄⢄⢜⣗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⢕⢕⢕⢕⢕⢕⢕⢕⢕⣕⣕⣵⣵⣾⣿⣿⣿⣿⣿⣿⣿⣿⣿⣿⣿⣿⣿⣿⣿⣿⣿⣿⣿⣿⣿⣿⢇⢑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⢿⣿⣷⣕⣜⣞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⣷⣷⣾⣿⣿⣿⣿⣿⣿⣿⣿⣿⣿⣿⣿⣿⣿⣿⣿⣿⣿⣿⣿⣿⣿⣿⣿⣿⣿⡿⠇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⢟⢿⣿⣿⣽⣿⣿⣿⣿⣿⣿⣿⣿⣿⣿⣿⣿⣿⣿⣿⣿⣿⣿⣿⣿⣿⣿⣿⣿⣿⣿⣿⣿⣿⣿⣿⣿⣿⣿⣿⣿⣿⣿⣿⡿⢿⢿⣿⣿⣿⣿⣿⣿⣿⣿⣿⣿⣿⣿⣿⣿⣿⣿⣿⣿⣿⣿⣿⣿⣿⣿⣿⣿⣿⣿⣿⣿⣿⣿⣿⣿⣿⣿⣿⣿⣿⣿⣿⣿⣿⣿⣿⣿⣿⣿⣿⣿⣿⣿⣿⣿⣿⣿⣿⣿⣿⣿⣿⣿⣿⣿⣿⣿⣿⣿⣿⣿⣿⣿⣿⣿⣿⣿⣿⣿⣿⣿⣿⣿⣿⣿⣿⣿⣿⡟⢕⢔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⢹⣿⣷⢿⣿⣿⣿⣿⣿⣿⣿⣿⣿⣿⣿⣿⣿⣿⣿⣿⣿⣿⣿⣿⣿⣿⣿⣿⣿⣿⣿⣿⣿⣿⣿⣿⣿⣿⣿⣿⣿⣿⡇⠀⢸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⢻⣿⣿⢿⣿⣿⣿⣿⣿⣿⣿⣿⣿⣿⣿⣿⣿⣿⣿⣿⣿⣿⣿⣿⣿⣿⣿⣿⣿⣿⣿⣿⣿⣿⣿⣿⣿⣿⣿⣿⣿⣷⢀⢸⣿⣿⣿⣿⣿⣿⣿⣿⣿⣿⣿⣿⣿⣿⣿⣿⣿⣿⣿⣿⣿⣿⣿⣿⣿⣿⣿⣿⣿⣿⣿⣿⣿⣿⣿⣿⣿⣿⣿⣿⣿⣿⣿⣿⣿⣿⣿⣿⣿⣿⣿⣿⣿⣿⣿⣿⣿⣿⣿⣿⣿⣿⣿⣿⣿⣿⣿⣿⣿⣿⣿⣿⣿⣿⣿⣿⣿⣿⣿⣿⣿⣿⣿⣿⣿⢏⢅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⢻⣿⣯⣿⣿⣿⣿⣿⣿⣿⣿⣿⣿⣿⣿⣿⣿⣿⣿⣿⣿⣿⣿⣿⣿⣿⣿⣿⣿⣿⣿⣿⣿⣿⣿⣿⣿⣿⣿⣿⣿⣇⢸⣿⣿⣿⣿⣿⣿⣿⣿⣿⣿⣿⣿⣿⣿⣿⣿⣿⣿⣿⣿⣿⣿⣿⣿⣿⣿⣿⣿⣿⣿⣿⣿⣿⣿⣿⣿⣿⣿⣿⣿⣿⣿⣿⣿⣿⣿⣿⣿⣿⣿⣿⣿⣿⣿⣿⣿⣿⣿⣿⣿⣿⣿⣿⣿⣿⣿⣿⣿⣿⣿⣿⣿⣿⣿⣿⣿⣿⣿⣿⣿⣿⣿⣿⡿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⢿⣿⣞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⢿⣿⣞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⢿⣿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⢸⣿⡇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⠀</a:t>
            </a:r>
            <a:br/>
            <a:r>
              <a:t>⢕⢕⠁⠕⢕⢕⢕⢕⢕⢕⢕⢕⢕⢕⢕⢕⢕⢕⢕⢕⢕⢕⢕⢕⢕⢕⢕⢕⢕⢕⢕⢕⢕⢕⢕⢕⢕⢕⢕⢕⢕⢕⢕⢕⢕⢕⢕⢕⢕⢕⢕⢕⢕⢕⢕⢕⢕⢕⢕⢕⢕⢕⢕⢕⢕⢕⢕⢕⢕⢕⢕⢕⢕⢸⣿⡇⢕⢕⢹⣿⣿⣿⣿⣿⣿⣿⣿⣿⣿⣿⣿⣿⣿⣿⣿⣿⣿⣿⣿⣿⣿⣿⣿⣿⣿⣿⣿⣿⣿⣿⣿⣿⣿⢿⢿⢿⢿⢿⢿⢿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⠀</a:t>
            </a:r>
            <a:br/>
            <a:r>
              <a:t>⢕⢕⢀⠀⠑⠕⢕⢕⢕⢕⢕⢕⢕⢕⢕⢕⢕⢕⢕⢕⢕⢕⢕⢕⢕⢕⢕⢕⢕⢕⢕⢕⢕⢕⢕⢕⢕⢕⢕⢕⢕⢕⢕⢕⢕⢕⢕⢕⢕⢕⢕⢕⢕⢕⢕⢕⢕⢕⢕⢕⢕⢕⢕⢕⢕⢕⢕⢕⢕⢕⢕⢕⢕⢕⣿⣿⢕⢕⢕⢜⢿⣿⣿⣿⣿⣿⣿⣿⣿⣿⣿⣿⣿⣿⣿⣿⣿⣿⣿⣿⣿⣿⣿⣿⣿⣿⣿⢿⢟⢏⢝⢕⢕⢕⢕⢕⢕⢕⢕⢕⢕⢕⢕⢕⢜⢝⢝⢟⢿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⠀</a:t>
            </a:r>
            <a:br/>
            <a:r>
              <a:t>⢕⢕⢕⠀⠀⠀⠕⢕⢕⢕⢕⢕⢕⢕⢕⢕⢕⢕⢕⢕⢕⢕⢕⢕⢕⢕⢕⢕⢕⢕⢕⢕⢕⢕⢕⢕⢕⢕⢕⢕⢕⢕⢕⢕⢕⢕⢕⢕⢕⢕⢕⢕⢕⢕⢕⢕⢕⢕⢕⢕⢕⢕⢕⢕⢕⢕⢕⢕⢕⢕⢕⢕⢕⢕⣿⣿⢕⢕⢕⢕⢕⢻⣿⣿⣿⣿⣿⣿⣿⣿⣿⣿⣿⣿⣿⣿⣿⣿⣿⣿⣿⣿⣿⢿⢏⢝⢕⢕⢕⢕⢕⢕⢕⢕⢕⢕⢕⢕⢕⢕⢕⢕⢕⢕⢕⢕⢕⢕⢕⢕⢕⢝⢟⢟⢿⣿⣿⣿⣿⣿⣿⣿⣿⣿⣿⣿⣿⣿⣿⣿⣿⣿⣿⣿⣿⣿⣿⣿⣿⣿⣿⣿⣿⣿⣿⣿⣿⣿⣿⣿⣿⣿⣿⣿⣿⣿⣿⣿⣿⣿⣿⣿⣿⣿⣿⡟⠑⢕⢕⢕⢕⢕⢕⢕⢕⢕⢕⢕⢕⢕⢕⢕⢕⢕⢕⢕⢕⢕⢕⢕⢕⢕⢕⢕⢕⢕⢕⢕⢕⢕⢕⢕⢕⢕⢕⢕⢕⢕⢕⢕⢕⢕⢕⢕⢕⢕⢕⢕⢕⢕⠀</a:t>
            </a:r>
            <a:br/>
            <a:r>
              <a:t>⢕⢕⠕⠀⠀⠀⠀⠀⢕⢕⢕⢕⢕⢕⢕⢕⢕⢕⢕⢕⢕⢕⢕⢕⢕⢕⢕⢕⢕⢕⢕⢕⢕⢕⢕⢕⢕⢕⢕⢕⢕⢕⢕⢕⢕⢕⢕⢕⢕⢕⢕⢕⢕⢕⢕⢕⢕⢕⢕⢕⢕⢕⢕⢕⢕⢕⢕⢕⢕⢕⢕⢕⢕⢕⢻⣿⡇⢕⢕⢕⢕⢕⢝⢿⣿⣿⣿⣿⣿⣿⣿⣿⣿⣿⣿⣿⣿⣿⣿⣿⣿⣿⣿⢕⢕⢕⢕⢕⢕⢕⢕⢕⢕⢕⢕⢕⢕⢕⢕⢕⢕⢕⢕⢕⢕⢕⢕⢕⢕⢕⢕⢕⢕⢕⢕⢕⢜⢝⢻⣿⣿⣿⣿⣿⣿⣿⣿⣿⣿⣿⣿⣿⣿⣿⣿⣿⣿⣿⣿⣿⣿⣿⣿⣿⣿⣿⣿⣿⣿⣿⣿⣿⣿⣿⣿⣿⣿⣿⣿⣿⣿⣿⣿⡿⢏⢕⢄⢀⠑⢕⢕⢕⢕⢕⢕⢕⢕⢕⢕⢕⢕⢕⢕⢕⢕⢕⢕⢕⢕⢕⢕⢕⢕⢕⢕⢕⢕⢕⢕⢕⢕⢕⢕⢕⢕⢕⢕⢕⢕⢕⢕⢕⢕⢕⢕⢕⢕⢕⢕⢕⠀</a:t>
            </a:r>
            <a:br/>
            <a:r>
              <a:t>⢕⢕⠀⠀⠀⠀⠀⠀⠕⢕⢕⢕⢕⢕⢕⢕⢕⢕⢕⢕⢕⢕⢕⢕⢕⢕⢕⢕⢕⢕⢕⢕⢕⢕⢕⢕⢕⢕⢕⢕⢕⢕⢕⢕⢕⢕⢕⢕⢕⢕⢕⢕⢕⢕⢕⢕⢕⢕⢕⢕⢕⢕⢕⢕⢕⢕⢕⢕⢕⢕⢕⢕⢕⢕⢜⣿⣷⢕⢕⢕⢕⢕⢕⢕⢻⣿⣿⣿⣿⣿⣿⣿⣿⣿⣿⣿⣿⣿⣿⣿⣿⣿⣿⢕⢕⢕⢕⢕⢕⢕⢕⢕⢕⢕⢕⢕⢕⢕⢕⢕⢕⢕⢕⢕⢕⢕⢕⢕⢕⢕⢕⢕⢕⢕⢕⢕⢕⢕⢕⢜⢿⣿⣿⣿⣿⣿⣿⣿⣿⣿⣿⣿⣿⣿⣿⣿⣿⣿⣿⣿⣿⣿⣿⣿⣿⣿⣿⣿⣿⣿⣿⣿⣿⣿⣿⣿⣿⣿⣿⣿⣿⣿⢏⢕⢕⢕⢕⢕⢄⠀⠑⢕⢕⢕⢕⢕⢕⢕⢕⢕⢕⢕⢕⢕⢕⢕⢕⢕⢕⢕⢕⢕⢕⢕⢕⢕⢕⢕⢕⢕⢕⢕⢕⢕⢕⢕⢕⢕⢕⢕⢕⢕⢕⢕⢕⢕⢕⢕⢕⢕⠀</a:t>
            </a:r>
            <a:br/>
            <a:r>
              <a:t>⢕⢕⠀⠀⠀⠀⠀⠀⠐⢕⢕⢕⢕⢕⢕⢕⢕⢕⢕⢕⢕⢕⢕⢕⢕⢕⢕⢕⢕⢕⢕⢕⢕⢕⢕⢕⢕⢕⢕⢕⢕⢕⢕⢕⢕⢕⢕⢕⢕⢕⢕⢕⢕⢕⢕⢕⢕⢕⢕⢕⢕⢕⢕⢕⢕⢕⢕⢕⢕⢕⢕⢕⢕⢕⢕⢹⣿⡇⢕⢕⢕⢕⢕⢕⢕⢜⢻⣿⣿⣿⣿⣿⣿⣿⣿⣿⣿⣿⣿⣿⣿⣿⣿⢕⢕⢕⢕⢕⢕⢕⢕⢕⢕⢕⢕⢕⢕⢕⢕⢕⢕⢕⢕⢕⢕⢕⢕⢕⢕⢕⢕⢕⢕⢕⢕⢕⢕⢕⢕⢕⢜⢿⣿⣿⣿⣿⣿⣿⣿⣿⣿⣿⣿⣿⣿⣿⣿⣿⣿⣿⣿⣿⣿⣿⣿⣿⣿⣿⣿⣿⣿⣿⣿⣿⣿⣿⣿⣿⣿⣿⢟⢕⢕⢕⢕⢕⢕⢕⢕⠀⠀⠀⠕⢕⢕⢕⢕⢕⢕⢕⢕⢕⢕⢕⢕⢕⢕⢕⢕⢕⢕⢕⢕⢕⢕⢕⢕⢕⢕⢕⢕⢕⢕⢕⢕⢕⢕⢕⢕⢕⢕⢕⢕⢕⢕⢕⢕⢕⢕⢕⠀</a:t>
            </a:r>
            <a:br/>
            <a:r>
              <a:t>⢕⢕⠀⠀⠀⠀⠀⠀⠀⢀⢕⢕⢕⢕⢕⢕⢕⢕⢕⢕⢕⢕⢕⢕⢕⢕⢕⢕⢕⢕⢕⢕⢕⢕⢕⢕⢕⢕⢕⢕⢕⢕⢕⢕⢕⢕⢕⢕⢕⢕⢕⢕⢕⢕⢕⢕⢕⢕⢕⢕⢕⢕⢕⢕⢕⢕⢕⢕⢕⢕⢕⢕⢕⢕⢕⢜⣿⣷⢕⢕⢕⢕⢕⢕⢕⢕⢕⢜⢿⣿⣿⣿⣿⣿⣿⣿⣿⣿⣿⣿⣿⣿⣿⡇⢕⢕⢕⢕⢕⢕⢕⢕⢕⢕⢕⢕⢕⢕⢕⢕⢕⢕⢕⢕⢕⢕⢕⢕⢕⢕⢕⢕⢕⢕⢕⢕⢕⢕⢕⢕⢕⢜⣿⣿⣿⣿⣿⣿⣿⣿⣿⣿⣿⣿⣿⣿⣿⣿⣿⣿⣿⣿⣿⣿⣿⣿⣿⣿⣿⣿⣿⣿⣿⣿⣿⣿⣿⣿⢟⢕⢕⢕⢕⢕⢕⢕⢕⢕⢕⢄⠀⠀⠀⠑⢕⢕⢕⢕⢕⢕⢕⢕⢕⢕⢕⢕⢕⢕⢕⢕⢕⢕⢕⢕⢕⢕⢕⢕⢕⢕⢕⢕⢕⢕⢕⢕⢕⢕⢕⢕⢕⢕⢕⢕⢕⢕⢕⢕⢕⣱⠀</a:t>
            </a:r>
            <a:br/>
            <a:r>
              <a:t>⢕⢕⠀⠀⠀⠀⠀⠀⢔⢕⢕⢕⢕⢕⢕⢕⢕⢕⢕⢕⢕⢕⢕⢕⢕⢕⢕⢕⢕⢕⢕⢕⢕⢕⢕⢕⢕⢕⢕⢕⢕⢕⢕⢕⢕⢕⢕⢕⢕⢕⢕⢕⢕⢕⢕⢕⢕⢕⢕⢕⢕⢕⢕⢕⢕⢕⢕⢕⢕⢕⢕⢕⢕⢕⢕⢕⢹⣿⡇⢕⢕⢕⢕⢕⢕⢕⢕⢕⢕⢝⢿⣿⣿⣿⣿⣿⣿⣿⣿⣿⣿⣿⣿⣧⢕⢕⢕⢕⢕⢕⢕⢕⢕⢕⢕⢕⢕⢕⢕⢕⢕⢕⢕⢕⢕⢕⢕⢕⢕⢕⢕⢕⢕⢕⢕⢕⢕⢕⢕⢕⢕⢕⢻⣿⣿⣿⣿⣿⣿⣿⣿⣿⣿⣿⣿⣿⣿⣿⣿⣿⣿⣿⣿⣿⣿⣿⣿⣿⣿⣿⣿⣿⣿⣿⣿⡿⢏⢕⢕⢕⢕⢕⢕⢕⢕⢕⢕⢕⢕⢕⠀⠀⠀⠀⠁⢕⢕⢕⢕⢕⢕⢕⢕⢕⢕⢕⢕⢕⢕⢕⢕⢕⢕⢕⢕⢕⢕⢕⢕⢕⢕⢕⢕⢕⢕⢕⢕⢕⢕⢕⢕⢕⢕⢕⢕⢕⢕⢕⢱⢏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⢜⣿⣿⢕⢕⢕⢕⢕⢕⢕⢕⢕⢕⢕⢕⢝⢿⣿⣿⣿⣿⣿⣿⣿⣿⣿⣿⣿⡕⢕⢕⢕⢕⢕⢕⢕⢕⢕⢕⢕⢕⢕⢕⢕⢕⢕⢕⢕⢕⢕⢕⢕⢕⢕⢕⢕⢕⢕⢕⢕⢕⢕⢕⢕⢕⢕⢸⣿⣿⣿⣿⣿⣿⣿⣿⣿⣿⣿⣿⣿⣿⣿⣿⣿⣿⣿⣿⣿⣿⣿⣿⣿⣿⣿⣿⣿⣿⡿⢏⢕⢕⢕⢕⢕⢕⢕⢕⢕⢕⢕⢕⢕⢕⢕⠄⠀⠀⠀⠀⠀⢕⢕⢕⢕⢕⢕⢕⢕⢕⢕⢕⢕⢕⢕⢕⢕⢕⢕⢕⢕⢕⢕⢕⢕⢕⢕⢕⢕⢕⢕⢕⢕⢕⢕⢕⢕⢕⢕⢕⢕⢕⢕⢕⢕⠀</a:t>
            </a:r>
            <a:br/>
            <a:r>
              <a:t>⢕⢕⢀⢀⠀⢔⢕⢕⢕⢕⢕⢕⢕⢕⢕⢕⢕⢕⢕⢕⢕⢕⢕⢕⢕⢕⢕⢕⢕⢕⢕⢕⢕⢕⢕⢕⢕⢕⢕⢕⢕⢕⢕⢕⢕⢕⢕⢕⢕⢕⢕⢕⢕⢕⢕⢕⢕⢕⢕⢕⢕⢕⢕⢕⢕⢕⢕⢕⢕⢕⢕⢕⢕⢕⢕⢕⢕⢹⣿⡇⢕⢕⢕⢕⢕⢕⢕⢕⢕⢕⢕⢕⢕⢜⢻⣿⣿⣿⣿⣿⣿⣿⣿⣿⣿⣵⣕⢕⢕⢕⢕⢕⢕⢕⢕⢕⢕⢕⢕⢕⢕⢕⢕⢕⢕⢕⢕⢕⢕⢕⢕⢕⢕⢕⢕⢕⢕⢕⢕⢕⢕⢕⣱⣿⣿⣿⣿⣿⣿⣿⣿⣿⣿⣿⣿⣿⣿⣿⣿⣿⣿⣿⣿⣿⣿⣿⣿⣿⣿⣿⡿⢟⢕⢕⢕⢕⢕⢕⢕⢕⢕⢕⢕⢕⢕⢕⢕⢕⢕⠑⠀⠀⠀⠀⠀⠀⢕⢕⢕⢕⢕⢕⢕⢕⢕⢕⢕⢕⢕⢕⢕⢕⢕⢕⢕⢕⢕⢕⢕⢕⢕⢕⢑⢕⢕⢕⢕⢕⢕⢕⢕⢕⢕⢕⢕⢕⢕⡜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⢜⢟⢿⣿⣿⣿⣿⣿⣿⣿⣿⣿⣿⣿⣷⣷⣧⣵⣵⣵⡕⡕⢕⢕⢕⢕⢕⢕⢕⢕⢕⢕⢕⢕⢕⢕⢕⢕⣕⣕⣑⣕⣕⣕⣵⣵⣾⣿⣿⣿⣿⣿⣿⣿⣿⣿⣿⣿⣿⣿⣿⣿⣿⣿⣿⣿⣿⣿⣿⣿⣿⣿⡿⢟⢝⢕⢕⢕⢕⢕⢕⢕⢕⢕⢕⢕⢕⢕⢕⢕⢕⢕⢕⠑⠀⠀⠀⠀⠀⠀⠀⢕⢕⢕⢕⢕⢕⢕⢕⢕⢕⢕⢕⢕⢕⢕⢕⢕⢕⢕⢕⢕⢕⢕⢕⢕⢑⢕⢕⢕⢕⢕⢕⢕⢕⢕⢕⢕⢕⢕⢕⡜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⢝⢻⣿⣿⣿⣿⣿⣿⣿⣿⣿⣿⣿⣿⣿⣿⣿⣷⣕⢕⢕⢣⣵⣵⣵⣕⣱⡵⢵⢵⢕⣱⣿⣿⣿⣿⣿⣿⣿⣿⣿⣿⣿⣿⣿⣿⣿⣿⣿⣿⣿⣿⣿⣿⣿⣿⣿⣿⣿⣿⣿⣿⣿⣿⣿⣿⡿⢟⢝⢕⢕⢕⢕⢕⢕⢕⢕⢕⢕⢕⢕⢕⢕⢕⢕⢕⢕⢕⢕⠕⠀⠀⠀⠀⠀⠀⠀⢕⢕⢕⢕⢕⢕⢕⢕⢕⢕⢕⢕⢕⢕⢕⢕⢕⢕⢕⢕⢕⢕⢕⢕⢕⢕⠑⢕⢕⢕⢕⢕⢕⢕⢕⢕⢕⢕⢕⢕⢜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⢜⢝⣿⣿⣿⣿⣿⣿⣿⣿⣿⣿⣿⣿⣿⣿⣿⣷⡕⣜⣿⣿⣿⣿⣿⣷⢕⢜⢱⣿⣿⣿⣿⣿⣿⣿⣿⣿⣿⣿⣿⣿⣿⣿⣿⣿⣿⣿⣿⣿⣿⣿⣿⣿⣿⣿⣿⣿⣿⣿⣿⣿⢟⢕⢕⢕⢕⢕⢕⢕⢕⢕⢕⢕⢕⢕⢕⢕⢕⢕⢕⢕⢕⢕⢕⢕⢕⠀⠀⠀⠀⠀⠀⠀⠀⢕⢕⢕⢕⢕⢕⢕⢕⢕⢕⢕⢕⢕⢕⢕⢕⢕⢕⢕⢕⢕⢕⢕⢕⢕⢕⢕⢕⢕⢕⢕⢕⢕⢕⢕⢕⢕⢕⢕⢏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⠛⠛⠑⠑⠑⠑⠑⠑⠑⠑⠑⠑⠑⠑⠑⠑⠑⠑⠑⠑⠑⠑⠑⠛⠛⠛⠛⠛⠛⠛⠛⠛⠛⠛⠛⠛⠛⠛⠛⠛⠓⠛⠛⠛⠛⠛⠛⠛⠓⠚⠛⠛⠛⠛⠛⠛⠛⠛⠛⠛⠛⠛⠛⠛⠛⠛⠛⠛⠛⠛⠛⠛⠛⠛⠛⠛⠛⠛⠛⠛⠛⠛⠛⠛⠛⠓⠑⠑⠑⠑⠑⠑⠑⠑⠑⠑⠑⠑⠑⠑⠑⠑⠑⠑⠑⠑⠑⠑⠑⠀⠀⠀⠀⠀⠀⠀⠀⠑⠑⠑⠑⠑⠑⠑⠑⠑⠑⠑⠑⠑⠑⠑⠑⠑⠑⠑⠑⠑⠑⠑⠑⠑⠑⠑⠑⠑⠑⠑⠑⠑⠑⠑⠑⠑⠑⠑⠓⠑⠑⠑⠑⠑⠀</a:t>
            </a:r>
            <a:br/>
          </a:p>
        </p:txBody>
      </p:sp>
    </p:spTree>
  </p:cSld>
  <p:clrMapOvr>
    <a:masterClrMapping/>
  </p:clrMapOvr>
</p:sld>
</file>

<file path=ppt/slides/slide7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⢝⢕⢕⢕⢕⢕⢕⢕⢕⢕⢕⢕⢕⢕⢕⢕⢕⢕⢕⢕⢕⢿⣿⣧⢕⢕⢕⢕⢕⢕⢕⢕⢕⢕⢕⢕⢕⢕⢕⢕⢕⢕⢕⢕⢕⢕⢕⢕⢕⢕⢕⢕⢕⢕⢕⢕⢕⢕⢕⢕⢕⢕⢕⢸⣿⣿⣿⣧⢕⢕⢕⢕⢕⢕⢕⢕⢕⢕⢕⢕⢕⢕⢕⢕⢕⢕⢕⢕⢕⢕⢕⢕⢕⢕⢕⢕⢕⢕⢕⢕⢕⢕⢕⢕⢕⢕⢕⢕⢕⢕⢕⢕⢕⢕⢕⢕⢕⢕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⣿⢕⢕⢕⢕⢕⢕⢕⢕⢕⢕⢕⢕⢕⢕⢕⢕⢕⢕⢕⢕⢕⢕⢕⢕⢕⢕⢕⢕⢕⢕⢕⢕⢕⢕⢕⢕⢕⢕⢕⣸⣿⣿⣿⣿⡕⢕⢕⢕⢕⢕⢕⢕⢕⢕⢕⢕⢕⢕⢕⢕⢕⢕⢕⢕⢕⢕⢕⢕⢕⢕⢕⢕⢕⢕⢕⢕⢕⢕⢕⢕⢕⢕⢕⢕⢕⢕⢕⢕⢕⢕⢕⢕⢕⢕⢸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⢜⣿⣿⢕⢕⢕⢕⢕⢕⢕⢕⢕⢕⢕⢕⢕⢕⢕⢕⢕⢕⢕⢕⢕⢕⢕⢕⢕⢕⢕⢕⢕⢕⢕⢕⢕⢕⢕⢕⢕⢕⢕⣿⣿⣿⣿⣿⣧⢕⢕⢕⢕⢕⢕⢕⢕⢕⢕⢕⢕⢕⢕⢕⢕⢕⢕⢕⢕⢕⢕⢕⢕⢕⢕⢕⢕⢕⢕⢕⢕⢕⢕⢕⢕⢕⢕⢕⢕⢕⢕⢕⢕⢕⢕⢕⢕⢕⢸⣿⣿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⢿⣿⡇⢕⢕⢕⢕⢕⢕⢕⢕⢕⢕⢕⢕⢕⢕⢕⢕⢕⢕⢕⢕⢕⢕⢕⢕⢕⢕⢕⢕⢕⢕⢕⢕⢕⢕⢕⢕⢕⢕⣿⣿⣿⣿⣿⣿⡕⢕⢕⢕⢕⢕⢕⢕⢕⢕⢕⢕⢕⢕⢕⢕⢕⢕⢕⢕⢕⢕⢕⢕⢕⢕⢕⢕⢕⢕⢕⢕⢕⢕⢕⢕⢕⢕⢕⢕⢕⢕⢕⢕⢕⢕⢕⢕⢕⢸⣿⣿⣿⣿⣿⣿⣿⣿⣿⣿⣿⣿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⣿⢕⢕⢕⢕⢕⢕⢕⢕⢕⢕⢕⢕⢕⢕⢕⢕⢕⢕⢕⢕⢕⢕⢕⢕⢕⢕⢕⢕⢕⢕⢕⢕⢕⢕⢕⢕⢕⢕⣿⣿⣿⣿⣿⣿⣿⣇⢕⢕⢕⢕⢕⢕⢕⢕⢕⢕⢕⢕⢕⢕⢕⢕⢕⢕⢕⢕⢕⢕⢕⢕⢕⢕⢕⢕⢕⢕⢕⢕⢕⢕⢕⢕⢕⢕⢕⢕⢕⢕⢕⢕⢕⢕⢕⢕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⢕⢕⢕⢕⢕⢕⢕⢕⢕⢕⢕⢕⢕⢕⢕⢕⢕⢕⢕⢕⢕⢕⢕⢕⢕⢕⢕⢕⢕⢕⢕⢕⢕⢕⢕⢕⢕⢸⣿⣿⣿⣿⣿⣿⣿⣿⣧⢕⢕⢕⢕⢕⢕⢕⢕⢕⢕⢕⢕⢕⢕⢕⢕⢕⢕⢕⢕⢕⢕⢕⢕⢕⢕⢕⢕⢕⢕⢕⢕⢕⢕⢕⢕⢕⢕⢕⢕⢕⢕⢕⢕⢕⢕⢕⣿⣿⣿⣿⣿⣿⣿⣿⣿⣿⣿⣿⣿⣿⣷⣷⣷⣿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⢕⢕⢕⢕⢕⢕⢕⢕⢕⢕⢕⢕⢕⢕⢕⢕⢕⢕⢕⢕⢕⢕⢕⢕⢕⢕⢕⢕⢕⢕⢕⢕⢕⢕⢕⢕⢕⢜⣹⣿⢿⣿⣿⣿⣿⣿⣿⣧⢕⢕⢕⢕⢕⢕⢕⢕⢕⢕⢕⢕⢕⢕⢕⢕⢕⢕⢕⢕⢕⢕⢕⢕⢕⢕⢕⢕⢕⢕⢕⢕⢕⢕⢕⢕⢕⢕⢕⢕⢕⢕⢕⢕⢕⢕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⢕⢕⢕⢕⢕⢕⢕⢕⢕⢕⢕⢕⢕⢕⢕⢕⢕⢕⢕⢕⢕⢕⢕⢕⢕⢕⢕⢕⢕⢕⢕⢕⢕⢕⢕⢕⢕⢸⣿⣿⣧⡕⢝⢟⢿⣿⣿⣿⣷⡕⢕⢕⢕⢕⢕⢕⢕⢕⢕⢕⢕⢕⢕⢕⢕⢕⢕⢕⢕⢕⢕⢕⢕⢕⢕⢕⢕⢕⢕⢕⢕⢕⢕⢕⢕⢕⢕⢕⢕⢕⢕⢕⢕⢕⢹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⢕⢕⢕⢕⢕⢕⢕⢕⢕⢕⢕⢕⢕⢕⢕⢕⢕⢕⢕⢕⢕⢕⢕⢕⢕⢕⢕⢕⢕⢕⢕⢕⢕⢕⢕⢕⢕⣿⣿⣿⣿⣿⣷⣕⡕⢕⢝⢝⢻⢷⡕⢕⢕⢕⢕⢕⢕⢕⢕⢕⢕⢕⢕⢕⢕⢕⢕⢕⢕⢕⢕⢕⢕⢕⢕⢕⢕⢕⢕⢕⢕⢕⢕⢕⢕⢕⢕⢕⢕⢕⢕⢕⢕⢕⢸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⢕⢕⢕⢕⢕⢕⢕⢕⢕⢕⢕⢕⢕⢕⢕⢕⢕⢕⢕⢕⢕⢕⢕⢕⢕⢕⢕⢕⢕⢕⢕⢕⢕⢕⢕⢕⢕⣿⣿⣿⣿⣿⣿⣿⣿⣷⣕⢕⢕⢕⢕⢕⢕⢕⢕⢕⢕⢕⢕⢕⢕⢕⢕⢕⢕⢕⢕⢕⢕⢕⢕⢕⢕⢕⢕⢕⢕⢕⢕⢕⢕⢕⢕⢕⢕⢕⢕⢕⢕⢕⢕⢕⢕⢕⢸⣿⣿⣿⣿⣿⣿⣿⣿⣿⣿⣿⣿⣿⣿⣿⣿⣿⢿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⢕⢕⠀</a:t>
            </a:r>
            <a:br/>
            <a:r>
              <a:t>⢕⢕⢕⢕⢕⢕⢕⢕⢕⢕⢕⢕⢕⢕⢕⢕⢕⢕⢕⢕⢕⢕⢕⣿⣿⢕⢕⢕⢕⢕⢕⢕⢕⢕⢕⢕⢕⢕⢕⢕⢕⢕⢕⢕⢕⢕⢕⢕⢕⢕⢕⢕⢕⢕⢕⢕⢕⢕⢕⢕⢕⢕⣿⣿⣿⣿⣿⣿⣿⣿⣿⣿⣿⣧⣕⡕⢕⢕⢕⢕⢕⢕⢕⢕⢕⢕⢕⢕⢕⢕⢕⢕⢕⢕⢕⢕⢕⢕⢕⢕⢕⢕⢕⢕⢕⢕⢕⢕⢕⢕⢕⢕⢕⢕⢕⢕⢕⢕⢕⢕⣿⣿⣿⣿⣿⣿⣿⣿⣿⣿⣿⣿⢿⢟⢏⢕⢕⢕⢕⢕⢕⣕⣵⣵⣿⣧⡕⢕⢕⢕⢕⢕⢕⢕⢕⢕⢕⢕⢕⢕⢕⢕⢕⢕⢕⢕⢕⢕⢕⢕⢕⢕⢕⢕⢕⢕⢕⢕⢕⢕⢕⢕⢕⢕⢕⢕⢕⢕⢕⢕⢕⢕⢕⢕⢕⢕⢕⢕⢕⢕⢕⢕⢕⢕⢕⢕⢕⢕⢕⢕⢕⢕⢕⢕⢕⢕⢕⢕⢕⢕⢕⢕⢕⢕⢕⢕⢕⢕⢕⢕⢕⢕⢕⢕⣾⣿⣿⣿⣿⣿⠀</a:t>
            </a:r>
            <a:br/>
            <a:r>
              <a:t>⢕⢕⢕⢕⢕⢕⢕⢕⢕⢕⢕⢕⢕⢕⢕⢕⢕⢕⢕⢕⢕⢕⢕⣿⣿⢕⢕⢕⢕⢕⢕⢕⢕⢕⢕⢕⢕⢕⢕⢕⢕⢕⢕⢕⢕⢕⢕⢕⢕⢕⢕⢕⢕⢕⢕⢕⢕⢕⢕⢕⢕⢕⢿⣿⣿⣿⣿⣿⣿⣿⣿⣿⣿⣿⣿⣿⣷⣵⡕⢕⢕⢕⢕⢕⢕⢕⢕⢕⢕⢕⢕⢕⢕⢕⢕⢕⢕⢕⢕⢕⢕⢕⢕⢕⢕⢕⢕⢕⢕⢕⢕⢕⢕⢕⢕⢕⢕⢕⢕⢕⢿⢿⢿⢿⢿⢿⢟⢟⢝⢝⢕⢕⢕⢕⢕⢕⢕⢕⣱⣵⣾⣿⣿⣿⣿⣿⣿⣇⢕⢕⢕⢕⢕⢕⢕⢕⢕⢕⢕⢕⢕⢕⢕⢕⢕⢕⢕⢕⢕⢕⢕⢕⢕⢕⢕⢕⢕⢕⢕⢕⢕⢕⢕⢕⢕⢕⢕⢕⢕⢕⢕⢕⢕⢕⢕⢕⢕⢕⢕⢕⢕⢕⢕⢕⢕⢕⢕⢕⢕⢕⢕⢕⢕⢕⢕⢕⢕⢕⢕⢕⢕⢕⢕⢕⢕⢕⢕⢕⢕⢕⢕⢕⢕⣾⣿⣿⣿⣿⣿⣿⠀</a:t>
            </a:r>
            <a:br/>
            <a:r>
              <a:t>⢕⢕⢕⢕⢕⢕⢕⢕⢕⢕⢕⢕⢕⢕⢕⢕⢕⢕⢕⢕⢕⢕⢕⣿⣿⢕⢕⢕⢕⢕⢕⢕⢕⢕⢕⢕⢕⢕⢕⢕⢕⢕⢕⢕⢕⢕⢕⢕⢕⢕⢕⢕⢕⢕⢕⢕⢕⢕⢕⢕⢕⢕⢸⣿⣿⣿⣿⣿⣿⣿⣿⣿⣿⣿⣿⣿⣿⣿⣿⣷⣧⣕⡕⢕⢕⢕⢕⢕⢕⢕⢕⢕⢕⢕⢕⢕⢕⢕⢕⢕⢕⢕⢕⢕⢕⢕⢕⢕⢕⢕⢕⢕⢕⢕⢕⢕⢕⢕⢕⢕⢕⢕⢕⢕⢕⢕⢕⢕⢕⢕⢕⢕⢕⢕⣱⣵⣾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⢻⢟⢻⢟⢿⢿⢟⠀</a:t>
            </a:r>
            <a:br/>
            <a:r>
              <a:t>⢕⢕⢕⢕⢕⢕⢕⢕⢕⢕⢕⢕⢕⢕⢕⢕⢕⢕⢕⢕⢕⢕⢱⣿⡟⢕⢕⢕⢕⢕⢕⢕⢕⢕⢕⢕⢕⢕⢕⢕⢕⢕⢕⢕⢕⢕⢕⢕⢕⢕⢕⢕⢕⢕⢕⢕⢕⢕⢕⢕⢕⢕⢸⣿⣿⣿⣿⣿⣿⣿⣿⣿⣿⣿⣿⣿⣿⣿⣿⣿⣿⣿⣿⣧⡕⢕⢕⢕⢕⢕⢕⢕⢕⢕⢕⢕⢕⢕⢕⢕⢕⢕⢕⢕⢕⢕⢕⢕⢕⢕⢕⢕⢕⢕⢕⢕⢕⢕⢕⢕⢱⣧⣵⣕⣕⣕⣕⣕⣱⣵⣵⣷⣾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⡇⢕⢕⢕⢕⢕⢕⢕⢕⢕⢕⢕⢕⢕⢕⢕⢕⢕⢕⢕⢕⢕⢕⢕⢕⢕⢕⢕⢕⢕⣇⢕⢕⢕⢕⢕⢕⢕⢜⣿⣿⣿⣿⣿⣿⣿⣿⣿⣿⣿⣿⣿⣿⣿⣿⣿⣿⣿⣿⣿⣿⣷⣕⢕⢕⢕⢕⢕⢕⢕⢕⢕⢕⢕⢕⢕⢕⢕⢕⢕⢕⢕⢕⢕⢕⢕⢕⢕⢕⢕⢕⢕⢕⢕⢕⢕⢸⣿⣿⣿⣿⣿⣿⣿⣿⣿⣿⣿⣿⣿⣿⣿⣿⣿⣿⣿⣿⣿⣿⢿⢿⢿⢿⢟⢟⢟⢟⢗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⢇⢕⢕⢕⢕⢕⢕⢕⢕⢕⢕⢕⢕⢕⢕⢕⢕⢕⢕⢕⢕⢕⢕⢕⢕⢕⢕⢕⢕⢕⣿⣇⢕⢕⢕⢕⢕⢕⢕⢹⣿⣿⣿⣿⣿⣻⣽⣽⣵⣵⣵⣵⣵⣕⣕⣕⣜⢝⢝⢟⢻⢿⢿⣷⣕⢕⢕⢕⢕⢕⢕⢕⢕⢕⢕⢕⢕⢕⢕⢕⢕⢕⢕⢕⢕⢕⢕⢕⢕⢕⢕⢕⢕⢕⢕⢕⢕⣿⣿⣿⣿⣿⣿⣿⣿⣿⣿⣿⣿⣿⣿⡿⢿⢟⢟⢝⢝⣕⣕⣵⣵⣵⣷⣷⣷⣷⣷⣾⣿⣷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⣿⣿⢕⢕⢕⢕⢕⢕⢕⢕⢕⢕⢕⢕⢕⢕⢕⢕⢕⢕⢕⢕⢕⢕⢕⢕⢕⢕⢕⢕⢕⢕⣿⣿⣧⢕⢕⢕⢕⢕⢕⢜⣿⣿⣿⣿⣿⣿⣿⣿⣿⣿⣿⣿⣿⣿⣿⣿⣿⣿⣿⣷⣷⣵⣵⣕⡝⢳⢵⡕⢕⢕⢕⢕⢕⢕⢕⢕⢕⢕⢕⢕⢕⢕⢕⢕⢕⢕⢕⢕⢕⢕⢕⢕⢕⢕⢕⢕⢕⢿⣿⣿⣿⣿⣿⣿⣿⣿⣿⣿⢟⢝⣱⣵⣵⣷⣾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⣿⡿⢕⢕⢕⢕⢕⢕⢕⢕⢕⢕⢕⢕⢕⢕⢕⢕⢕⢕⢕⢕⢕⢕⢕⢕⢕⢕⢕⢕⢕⠁⠑⠝⢟⢷⡕⢕⢕⢕⢕⢕⢸⣿⣿⣿⣿⣿⣿⣿⣿⣿⣿⣿⣿⣿⣿⣿⣿⣿⣿⣿⣿⣿⣿⣿⣿⣿⣾⣿⣧⣕⢕⢕⢕⢕⢕⢕⢕⢕⢕⢕⢕⢕⢕⢕⢕⢕⢕⢕⢕⢕⢕⢕⢕⢕⢕⢕⢕⢸⣿⣿⣿⣿⣿⣿⣿⣿⣫⣵⣾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⡇⢕⢕⢕⢕⢕⢱⣧⢕⢕⢕⢕⢕⢕⢕⢕⢕⢕⢕⢕⢕⢕⢕⢕⢕⢕⢕⢕⢕⢕⠀⠀⠀⠀⠁⠑⠑⢕⢕⢕⢕⢕⢹⣿⣿⣿⣿⣿⣿⣿⣿⣿⣿⣿⣿⣿⣿⣿⣿⣿⣿⣿⣿⣿⣿⣿⣿⣿⣿⣿⣿⣿⣧⡕⢕⢕⢕⢕⢕⢕⢕⢕⢕⢕⢕⢕⢕⢕⢕⢕⢕⢕⢕⢕⢕⢕⢕⢕⢸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⣿⢕⢕⢕⢕⣱⣵⣿⣿⡇⢕⢕⢕⢕⢕⢕⢕⢕⢕⢕⢕⢕⢕⢕⢕⢕⢕⢕⢕⢕⢕⠀⠀⠀⠀⠀⠀⠀⠀⠕⢕⢕⢕⢕⢻⣿⣿⣿⣿⣿⣿⣿⣿⣿⣿⣿⣿⣿⣿⣿⣿⣿⣿⣿⣿⣿⣿⣿⣿⣿⣿⣿⣿⣿⣿⣷⡕⢕⢕⢕⢕⢕⢕⢕⢕⢕⢕⢕⢕⢕⢕⢕⢕⢕⢕⢕⢕⢕⢕⢕⣿⣿⣿⣿⣿⣿⣿⣿⣿⣿⣿⣿⣿⣿⣿⣿⣿⣿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⢱⣿⡟⢕⢕⣵⣾⣿⢟⣿⣿⢇⢕⢕⢕⢕⢕⢕⢕⢕⢕⢕⢕⢕⢕⢕⢕⢕⢕⢕⢕⢕⢕⠀⠀⠀⠀⠀⠀⠀⠀⠀⠁⢕⢕⢕⢕⢟⢻⢿⣿⣿⣿⣿⣿⣿⣿⣿⣿⣿⣿⣿⣿⣿⣿⣿⣿⣿⣿⣿⣿⣿⣿⣿⣿⣿⣿⣿⣿⣧⢕⢕⢕⢕⢕⢕⢕⢕⢕⢕⢕⢕⢕⢕⢕⢕⢕⢕⢕⢕⢕⢕⣿⣿⣿⣿⣿⣿⣿⣿⣿⣿⣿⣿⣿⣿⣿⣿⣿⣿⣿⣿⣿⣿⣿⣿⣿⣿⣿⣿⣿⣿⣿⣿⣿⣿⣿⣿⣿⣿⣿⣿⣿⣧⢕⢕⢕⢕⢕⢕⢕⢕⢔⢕⢕⢕⢕⢕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⣷⣾⣿⢿⢏⢕⢕⣿⣿⢕⢕⢕⢕⢕⢕⢕⢕⢕⢕⢕⢕⢕⢕⢕⢕⢕⢕⢕⢕⢕⢕⢄⢀⠀⠀⠀⠀⠀⠀⠀⠀⠀⠑⢕⢕⢀⠀⠁⠘⠝⢟⢿⣿⣿⣿⣿⣿⣿⣿⣿⣿⣿⣿⣿⣿⣿⣿⣿⣿⣿⣿⣿⣿⣿⣿⣿⣿⣿⣷⡕⢕⢕⢕⢕⢕⢕⢕⢕⢕⢕⢕⢕⢕⢕⢕⢕⢕⢕⢕⢕⢸⣿⣿⣿⣿⣿⣿⣿⣿⣿⣿⣿⣿⣿⣿⣿⣿⣿⣿⣿⣿⣿⣿⣿⣿⣿⣿⣿⣿⣿⣿⣿⣿⣿⣿⣿⣿⣿⢿⠟⠙⠁⠀⠀⠑⢕⢕⢕⢕⢕⢕⠕⢕⠕⠑⢄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⢟⢟⢏⢕⢕⢕⢕⢕⣿⣿⢕⢕⢕⢕⢕⢕⢕⢕⢕⢕⢕⢕⢕⢕⢕⢕⢕⢕⢕⢕⢕⢕⢸⣷⣧⣔⡄⢀⠀⠀⠀⠀⠀⠀⠁⠕⢕⢀⠀⠀⠀⠀⠁⠑⠝⠟⢿⣿⣿⣿⣿⣿⣿⣿⣿⣿⣿⣿⣿⣿⣿⣿⣿⣿⣿⣿⣿⣿⣿⣿⣿⣕⢕⢕⢕⢕⢕⢕⢕⢕⢕⢕⢕⢕⢕⢕⢕⢕⢕⢕⢕⢸⣿⣿⣿⣿⣿⣿⣿⣿⣿⣿⣿⣿⣿⣿⣿⣿⣿⣿⣿⣿⣿⣿⣿⣿⣿⣿⣿⣿⣿⣿⣿⣿⡿⠟⠋⠉⠁⠀⠀⠀⠀⠀⠀⠀⠀⠁⠕⢕⢕⢕⢔⠀⠀⠀⠀⠑⢕⢕⢕⢕⢀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⣿⣿⢕⢕⢕⢕⢕⢕⢕⢕⢕⢕⢕⢕⢕⢕⢕⢕⢕⢕⢕⢕⢕⢕⢸⣿⣿⣿⣿⣷⣧⣔⣄⢀⢀⠀⠀⠀⠁⠕⢄⠀⠀⠀⠀⠀⠀⠀⠀⠁⠘⠝⢻⢿⣿⣿⣿⣿⣿⣿⣿⣿⣿⣿⣿⣿⣿⣿⣿⣿⣿⣿⣿⣿⣧⡕⢕⢕⢕⢕⢕⢕⢕⢕⢕⢕⢕⢕⢕⢕⢕⢕⢕⢜⢿⣿⣿⣿⣿⣿⣿⣿⣿⣿⣿⣿⣿⣿⣿⣿⣿⣿⣿⣿⣿⣿⣿⣿⣿⣿⣿⡿⠟⠛⠙⠁⠀⠀⠀⠀⠀⠀⠀⠀⠀⠀⠀⠀⠀⠀⠀⠀⠑⠕⢕⢕⢄⢴⣷⣾⣷⣕⡕⢕⢕⢄⠀⠁⠀⢀⢕⢕⢕⢕⢕⢕⢕⢕⢕⢕⢕⢕⢕⢕⢕⢕⢕⢕⢕⢕⢕⢕⢕⢕⢕⢕⢕⢕⢕⢳⢧⣵⣕⡕⢕⢕⢕⢕⢕⢕⢕⢕⢕⢕⢕⢕⢕⢕⢕⢕⢕⠀</a:t>
            </a:r>
            <a:br/>
            <a:r>
              <a:t>⢕⢕⢕⢕⢕⢕⢕⢕⢕⢕⢕⢕⢕⢕⢕⢕⢕⢕⢕⢕⢕⢕⢕⢕⢕⢕⢕⢕⢸⣿⡇⢕⢕⢕⢕⢕⢕⢕⢕⢕⢕⢕⢕⢕⢕⢕⢕⢕⢕⢕⢕⢕⢕⢸⣿⣿⣿⣿⣿⣿⣿⣿⣿⣷⣧⣔⡄⢀⠀⠀⠀⠀⠀⠀⠀⠀⠀⠀⠀⠀⠀⠀⠀⠁⠘⠝⠟⢿⢿⣿⣿⣿⣿⣿⣿⣿⣿⣿⣿⣿⣿⣿⣿⣿⣷⡕⢕⢕⢕⢕⢕⢕⠕⢕⢕⢕⢕⢕⢕⢕⢕⢕⢅⢜⣿⣿⣿⣿⣿⣿⣿⣿⣿⣿⣿⣿⣿⣿⣿⣿⣿⣿⣿⣿⣿⢿⠟⠋⠙⠁⠀⠀⠀⠀⠀⠀⠀⠀⠀⠀⠀⠀⠀⠀⠀⠀⠀⠀⠀⢀⣄⣴⣷⣧⣕⡕⢜⣿⣿⣿⣿⣿⣷⣵⣕⢔⢔⢕⢕⢕⢕⢕⢕⢕⢕⢕⠕⢕⢕⢕⢕⢕⢕⢕⢕⢕⢕⢕⢕⢕⢕⢕⢕⢕⢕⢕⢕⢕⢕⢕⢜⢝⢟⢱⢕⢕⢕⢕⢕⢕⢕⢕⢕⢕⢕⢕⢕⢕⢕⢕⠀</a:t>
            </a:r>
            <a:br/>
            <a:r>
              <a:t>⢕⢕⢕⢕⢕⢕⢕⢕⢕⢕⢕⢕⢕⢕⢕⢕⢕⢕⢕⢕⢕⢕⢕⢕⢕⢕⢕⢕⣾⣿⢇⢕⢕⢕⢕⠕⢕⢕⢕⢕⢕⢕⢕⢕⢕⢕⠑⠑⠕⠑⠁⢕⢕⢸⣿⣿⣿⣿⣿⣿⣿⣿⣿⣿⣿⣿⣿⣿⣷⣵⣔⡄⢀⠀⠀⠀⠀⠀⠀⠀⠀⠀⠀⠀⠀⠀⠀⠀⠁⠁⠘⠙⠝⠟⢻⢿⣿⣿⣿⣿⣿⣿⣿⣿⣿⣿⣇⢕⢕⢕⠑⠑⠑⠁⠕⢕⢕⢕⢕⠕⠑⠑⠑⠕⢹⣿⣿⣿⣿⣿⣿⣿⣿⣿⣿⣿⣿⣿⣿⢿⠟⠛⠙⠁⠀⠀⠀⠀⠀⠀⠀⠀⠀⢀⠀⠀⠀⠀⠀⠀⠀⠀⠀⢀⢀⣠⣴⣷⣾⣿⣿⣿⣿⣿⣿⣿⣿⣿⣿⣿⣿⣿⣿⣿⣿⣿⣷⣧⣕⣕⢕⢕⢕⠑⢑⠑⠑⠁⠕⠑⠑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⢱⣿⡿⢕⢕⢕⢕⠑⠀⠁⢕⢕⢕⢕⢕⢕⢕⢕⢕⢔⠀⠀⠀⠀⠀⢕⢕⣿⣿⣿⣿⣿⣿⣿⣿⣿⣿⣿⣿⣿⣿⣿⣿⣿⣿⣷⣷⣵⣔⣄⢀⢀⠀⠀⠀⠀⠀⠀⠀⠀⠀⠀⠀⠀⠀⠀⠀⠀⠁⢹⣿⣿⣿⣿⣿⣿⣿⣿⣿⣿⣧⡕⢕⢕⠀⠀⠀⠀⢕⢕⢕⢕⢕⠀⠀⠀⠀⢜⣿⣿⣿⣿⣿⣿⣿⣿⣿⣿⣿⣿⣿⡇⠀⠀⠀⠀⠀⠀⠀⠀⠀⠀⠀⠀⠀⠀⠀⠀⠀⠀⠀⢀⣄⣴⣴⣷⣿⣿⣿⣿⣿⣿⣿⣿⣿⣿⣿⣿⣿⣿⣿⣿⣿⣿⣿⣿⣿⣿⣿⣿⣿⣿⣿⣿⣷⣧⣕⣕⢄⢅⢐⠀⠀⠀⠀⠀⠐⠁⠁⢑⠑⠕⢕⢕⢕⢕⢕⢕⢕⢕⢕⢕⢕⢕⢕⢕⢕⢕⢕⢕⢕⢕⢕⢕⢕⢕⢕⢕⢕⣕⢕⣕⣷⠀</a:t>
            </a:r>
            <a:br/>
            <a:r>
              <a:t>⢕⢕⢕⢕⢕⢕⢕⢕⢕⢕⢕⢕⢕⢕⢕⢕⢕⢕⢕⢕⢕⢕⢕⢕⢕⢕⢕⣾⣿⢇⠕⠁⠁⠀⠀⠀⠀⠁⢕⢕⢕⢕⢕⢕⢕⢕⢕⠀⠀⠀⠀⠀⠁⢕⣿⣿⣿⣿⣿⣿⣿⣿⣿⣿⣿⣿⣿⣿⣿⣿⣿⣿⣿⣿⣿⣿⣿⣿⣷⣧⣴⣄⡄⢀⠀⠀⠀⠀⠀⠀⠀⠀⠀⠀⠀⠀⠀⢹⣿⣿⣿⣿⣿⣿⣿⣿⣿⣿⣷⡕⢕⠀⠀⠀⠀⢕⣧⡕⢕⢕⢔⠀⠀⠀⠕⢿⣿⣿⣿⣿⣿⣿⣿⣿⣿⣿⣿⣿⡇⠀⠀⠀⠀⠀⠀⠀⠀⠀⠀⠀⠀⠀⢀⣄⣠⣴⣷⣾⣿⣿⣿⣿⣿⣿⣿⣿⣿⣿⣿⣿⣿⣿⣿⣿⣿⣿⣿⣿⣿⣿⣿⣿⣿⣿⣿⣿⣿⣿⣿⣿⣿⣿⣿⣿⣿⣿⣷⣷⣧⣵⣔⣔⡄⢄⢀⢀⠀⠀⠀⠀⠁⠑⠕⠕⢕⢕⢕⢕⢕⢕⢕⢕⢕⢕⠑⠑⠁⠁⠀⠀⠁⠁⠁⠑⠑⠕⠕⢝⢝⠝⠀</a:t>
            </a:r>
            <a:br/>
            <a:r>
              <a:t>⢕⢕⢕⢕⢕⢕⢕⢕⢕⢕⢕⢕⢕⢕⢕⢕⢕⢕⢕⢕⢕⢕⢕⢕⢕⢱⣿⡿⢇⠕⠁⠀⠀⠀⠀⠀⠀⠀⠀⠕⢕⢕⢕⢕⢕⢕⢕⢔⠀⠀⠀⠀⠀⠑⣿⣿⣿⣿⣿⣿⣿⣿⣿⣿⣿⣿⣿⣿⣿⣿⣿⣿⣿⣿⣿⣿⣿⣿⣿⣿⣿⣿⣿⢿⠷⠕⠐⠀⠀⠀⠀⠀⠀⠀⠀⠀⠀⢸⣿⣿⣿⣿⣿⣿⣿⣿⣿⣿⣿⣷⢕⠀⠀⠀⠀⠀⢸⣷⡕⢕⢕⢄⠀⠀⠀⢸⣿⣿⣿⣿⣿⣿⣿⣿⣿⣿⣿⣿⡇⠀⠀⠀⠀⠀⠀⠀⠀⠀⠀⠀⠔⠞⢻⢿⢿⣿⣿⣿⣿⣿⣿⣿⣿⣿⣿⣿⣿⣿⣿⣿⣿⣿⣿⣿⣿⣿⣿⣿⣿⣿⣿⣿⣿⣿⣿⣿⣿⣿⣿⣿⣿⣿⣿⣿⣿⣿⣿⣿⣿⣿⣿⣿⣿⣿⣷⣷⣧⣵⢕⠀⠀⠀⠀⠀⢀⢀⢀⢀⠁⠁⠁⠁⠑⠀⠀⠀⠀⠀⠀⠀⢀⢀⢄⣄⣔⣴⣵⣷⣵⣵⠀</a:t>
            </a:r>
            <a:br/>
            <a:r>
              <a:t>⢕⢕⢕⢕⢕⢕⢕⢕⢕⢕⢕⢕⢕⢕⢕⢕⢕⢕⢕⢕⢕⢕⢕⢕⣵⣿⡿⢕⠅⠀⠀⠀⠀⠀⠀⠀⠀⢀⠄⢄⢕⢕⢕⢕⢕⢕⢕⢕⠀⠀⠀⠀⠀⠀⢸⣿⣿⣿⣿⣿⣿⣿⣿⣿⣿⣿⣿⣿⣿⣿⣿⣿⣿⡿⢿⠿⠟⠟⠋⠙⠉⠁⠀⠀⠀⠀⠀⠀⠀⠀⠀⠀⠀⠀⠀⠀⠀⢕⣿⣿⣿⣿⣿⣿⣿⣿⣿⣿⣿⣿⡇⢀⠀⠀⠀⠀⣾⣿⣷⡕⢕⢕⠀⠀⠀⣸⣿⣿⣿⣿⣿⣿⣿⣿⣿⣿⣿⣿⡇⠀⠀⠀⠀⠀⠀⠀⠀⠀⠀⠀⠀⠀⠀⠀⠀⠁⠁⠁⠙⠙⠝⠟⠟⠻⢿⢿⢿⣿⣿⣿⣿⣿⣿⣿⣿⣿⣿⣿⣿⣿⣿⣿⣿⣿⣿⣿⣿⣿⣿⣿⣿⣿⣿⣿⣿⣿⣿⣿⣿⣿⣿⣿⣿⣿⣿⣿⣿⡿⠑⠀⠀⠀⠀⢱⣷⣧⣳⡕⢕⢕⢕⢕⢕⢕⣱⣵⣵⣵⣵⣷⣷⣿⣿⣿⣿⣿⣿⢟⢿⣿⠀</a:t>
            </a:r>
            <a:br/>
            <a:r>
              <a:t>⢕⢕⢕⢕⢕⢕⢕⢕⢕⢕⢕⢕⢕⢕⢕⢕⢕⢕⢕⢕⢕⣱⣵⣿⢟⢕⠕⠁⠀⠀⠀⠀⢀⠀⢄⢔⣔⣵⣷⣿⡇⢕⢕⢕⢕⠕⠕⠑⠐⠀⠀⠀⠀⠀⢕⣿⣿⣿⣿⣿⣿⣿⢿⢿⠿⠟⠟⠟⠋⠙⠉⠁⠁⠀⠀⠀⠀⠀⠀⠀⠀⠀⠀⠀⠀⠀⠀⠀⠀⠀⠀⠀⠀⠀⠀⢀⣄⣵⣿⣿⣿⣿⣿⣿⣿⣿⣿⣿⣿⣿⣷⢕⠀⠀⠀⠀⣿⣿⣿⣧⢕⢕⠔⠀⠀⣿⣿⣿⣿⣿⣿⣿⣿⣿⣿⣿⣿⣿⣷⡄⢀⠀⠀⠀⠀⠀⠀⠀⠀⠀⠀⠀⠀⠀⠀⠀⠀⠀⠀⠀⠀⠀⠀⠀⠀⠀⠀⠁⠁⠁⠘⠙⠙⠙⠟⠟⠟⠻⢿⢿⢿⢿⢿⣿⣿⣿⣿⣿⣿⣿⣿⣿⣿⣿⣿⣿⣿⣿⣿⣿⣿⣿⣿⣿⣿⣿⣿⢕⠀⠀⠀⠀⢄⣾⣾⣯⡏⢕⢕⢕⣵⣷⣿⣿⣿⣿⣿⣿⣿⣿⣿⣿⣿⣿⣿⢟⢕⢕⢕⢟⠀</a:t>
            </a:r>
            <a:br/>
            <a:r>
              <a:t>⢕⢕⢕⢕⢕⢕⢕⢕⢕⢕⢕⢕⢕⢕⢕⢕⢕⢕⢕⢕⢱⣿⡟⢕⢕⢁⢄⢄⢄⢄⣔⣵⣵⣷⣿⡿⢿⢟⢟⢿⣿⡕⢕⠕⢕⢕⠀⠀⠀⠀⠀⠀⠀⠀⠀⢸⣿⣿⣿⠏⠁⠀⠀⠀⠀⠀⠀⠀⠀⠀⠀⠀⠀⠀⠀⠀⠀⠀⠀⠀⠀⠀⠀⠀⠀⠀⠀⠀⠀⢀⣄⣠⣴⣷⣾⣿⣿⣿⣿⣿⣿⣿⣿⣿⣿⣿⣿⣿⣿⣿⣿⡇⠀⠀⠀⠀⣿⣿⣿⣿⡇⢕⠕⠀⢄⣿⣿⣿⣿⣿⣿⣿⣿⣿⣿⣿⣿⣿⣿⣿⣿⣷⣷⣴⣔⣄⢀⢀⠀⠀⠀⠀⠀⠀⠀⠀⠀⠀⠀⠀⠀⠀⠀⠀⠀⠀⠀⠀⠀⠀⠀⠀⠀⠀⠀⠀⠀⠀⠀⠀⠀⠀⠀⠁⠁⠁⠁⠁⠙⣿⣿⣿⣿⣿⣿⣿⣿⣿⣿⣿⣿⣿⣿⣿⣿⣿⡟⠀⠀⠀⠀⢀⣼⣻⡿⢕⢕⢕⣵⣿⣿⣿⣿⣿⣿⣿⣿⣿⣿⣿⣿⣿⣿⢟⢕⢕⢕⢕⢕⢕⠀</a:t>
            </a:r>
            <a:br/>
            <a:r>
              <a:t>⢕⢕⢕⢕⢕⢕⢕⢕⢕⢕⢕⢕⢕⢕⢕⢕⢕⢕⢕⢕⢜⢿⢿⣿⣿⣿⡿⢿⢿⢿⢿⢟⢏⢝⢕⢕⢕⢕⢕⢕⢿⣿⡕⢄⠑⠕⢄⠀⠀⠀⠀⠀⠀⠀⠀⠑⢻⣿⣿⡔⠀⠀⠀⠀⠀⠀⠀⠀⠀⠀⠀⠀⠀⠀⠀⠀⠀⠀⠀⠀⠀⠀⠀⢀⣄⣄⣴⣵⣷⣿⣿⣿⣿⣿⣿⣿⣿⣿⣿⣿⣿⣿⣿⣿⣿⣿⣿⣿⣿⣿⣿⡇⠀⠀⠀⢱⣿⣿⣿⣿⣷⢕⠀⢠⣾⣿⣿⣿⣿⣿⣿⣿⣿⣿⣿⣿⣿⣿⣿⣿⣿⣿⣿⣿⣿⣿⣿⣿⣷⣧⣴⣔⣄⡄⢀⢀⠀⠀⠀⠀⠀⠀⠀⠀⠀⠀⠀⠀⠀⠀⠀⠀⠀⠀⠀⠀⠀⠀⠀⠀⠀⠀⠀⠀⠀⠀⠀⠀⢰⣿⣿⣿⣿⣿⣿⣿⣿⣿⣿⣿⣿⣿⣿⣿⣿⣿⢇⠀⠀⠀⠀⣱⡿⢝⢕⣵⣾⣿⣿⣿⣿⣿⣿⣿⣿⣿⣿⣿⣿⣿⣿⢟⢕⢕⢕⢕⢕⢕⢕⢕⠀</a:t>
            </a:r>
            <a:br/>
            <a:r>
              <a:t>⢕⢕⢕⢕⢕⢕⢕⢕⢕⢕⢕⢕⢕⢕⢕⢕⢕⢕⢕⢕⢕⢕⢕⢕⢕⢕⢕⢕⢕⢕⢕⢕⢕⢕⢕⢕⢕⢕⢕⢕⢜⢿⣿⣕⢄⠀⠁⠀⠀⠀⠀⠀⠀⠀⠀⠀⠜⢿⣿⣿⣔⠀⠀⠀⠀⠀⠀⠀⠀⠀⠀⠀⠀⠀⠀⠀⠀⢀⢄⣄⣴⣵⣷⣿⣿⣿⣿⣿⣿⣿⣿⣿⣿⣿⣿⣿⣿⣿⣿⣿⣿⣿⣿⣿⣿⣿⣿⣿⣿⣿⣿⠑⠀⠀⢄⣿⣿⣿⣿⣿⣿⣵⣷⣿⣿⣿⣿⣿⣿⣿⣿⣿⣿⣿⣿⣿⣿⣿⣿⣿⣿⣿⣿⣿⣿⣿⣿⣿⣿⣿⣿⣿⣿⣿⣿⣷⣷⣵⣴⣄⡄⢀⢀⠀⠀⠀⠀⠀⠀⠀⠀⠀⠀⠀⠀⠀⠀⠀⠀⠀⠀⠀⠀⠀⠀⠀⠀⢀⣾⣿⣿⣿⣿⣿⣿⣿⣿⣿⣿⣿⣿⣿⣿⣿⣿⡏⠀⠀⠀⠀⢱⢇⢕⢕⢸⣿⣿⣿⣿⣿⣿⣿⣿⣿⣿⣿⣿⣿⣿⢟⢑⢕⢕⢕⢕⢕⢕⢕⢕⢕⠀</a:t>
            </a:r>
            <a:br/>
            <a:r>
              <a:t>⢕⢕⠑⠑⠕⠕⠑⠑⠑⠕⢕⢕⢕⢕⢕⢕⢕⢕⢕⢕⢕⢕⢕⢕⢕⢕⢕⢕⢕⢕⢕⢕⢕⢕⢕⢕⢕⢕⢕⢕⢕⢕⢻⣿⣇⢔⠀⠀⠀⠀⠀⠀⠀⠀⠀⠀⠀⢜⣿⣿⣿⣧⢀⠀⠀⠀⠀⠀⠀⢀⢀⢄⣄⢰⣔⣧⢵⣿⣿⣿⣿⣿⣿⣿⣿⣿⣿⣿⣿⣿⣿⣿⣿⣿⣿⣿⣿⣿⣿⣿⣿⣿⣿⣿⣿⣿⣿⣿⣿⣿⠇⠀⠀⢀⣾⣿⣿⣿⣿⣿⣿⣿⣿⣿⣿⣿⣿⣿⣿⣿⣿⣿⣿⣿⣿⣿⣿⣿⣿⣿⣿⣿⣿⣿⣿⣿⣿⣿⣿⣿⣿⣿⣿⣿⣿⣿⣿⣿⣿⣿⣿⣿⣷⣷⣧⣴⣔⣔⣄⢄⢀⢀⢀⠀⠀⠀⠀⠀⠀⠀⠀⠀⠀⠀⠀⠀⠀⣾⣿⣿⣿⣿⣿⣿⣿⣿⣿⣿⣿⣿⣿⣿⣿⣿⣿⠕⠀⠀⡕⣱⢝⢕⢕⢕⣿⣿⣿⣿⣿⣿⣿⣿⣿⣿⣿⣿⣿⢟⢕⢕⠀⢅⢕⢕⢕⢕⢕⢕⢕⢕⠀</a:t>
            </a:r>
            <a:br/>
            <a:r>
              <a:t>⢕⢕⠀⠀⠀⠀⢄⢔⠀⠀⠀⠁⢕⢕⢕⢕⢕⢕⢕⢕⢕⢕⢕⢕⢕⢕⢕⢕⢕⢕⢕⢕⢕⢕⢕⢕⢕⢕⢕⢕⢕⢕⢕⢝⣿⣧⢔⠀⠀⠀⠀⠀⠀⠀⠀⠀⠀⠀⢜⢿⣿⣿⣧⣄⣄⣠⣴⣴⣷⣾⣿⣿⢻⢏⢱⢜⢝⢝⢜⢟⢿⣿⣿⣿⣿⣿⣿⣿⣿⣿⣿⣿⣿⣿⣿⣿⣿⣿⣿⣿⣿⣿⣿⣿⣿⣿⣿⣿⡿⠑⠀⢀⣰⣾⣿⣿⣿⣿⣿⣿⣿⣿⣿⣿⣿⣿⣿⣿⣿⣿⣿⣿⣿⣿⣿⣿⣿⣿⣿⣿⣿⣿⣿⣿⣿⣿⣿⣿⣿⣿⣿⣿⣿⣿⣿⣿⣿⣿⣿⣿⣿⣿⣿⣿⣿⡟⢿⢏⢟⢟⢝⢷⢗⢷⢕⢰⣔⣔⣄⡄⢀⢀⢀⠀⠀⠀⣼⣿⣿⣿⣿⣿⣿⣿⣿⣿⣿⣿⣿⣿⣿⣿⣿⣿⡏⠀⢀⣸⣿⢝⢕⢕⢕⢕⢝⣿⣿⣿⣿⣿⣿⣿⣿⣿⣿⢟⢕⢕⢕⠕⢄⢕⢕⢕⢕⢕⢕⢕⢕⢕⠀</a:t>
            </a:r>
            <a:br/>
            <a:r>
              <a:t>⢕⢕⠀⠀⠀⠀⠀⠑⢕⢕⢕⢕⢕⢕⢕⢕⢕⢕⢕⢕⢕⢕⢕⢕⢕⢕⢕⢕⢕⢕⢕⢕⢕⢕⢕⢕⢕⢕⢕⢕⢕⢕⢕⢕⢜⣿⣷⡕⠀⠀⠀⠀⠀⠀⠀⠀⠀⠀⠀⠜⢿⣿⣿⣿⣿⣿⣿⣿⣿⣿⣿⢇⢕⢕⢕⢕⢕⢕⢕⢕⢕⣹⣿⣿⣿⣿⣿⣿⣿⣿⣿⣿⣿⣿⣿⣿⣿⣿⣿⣿⣿⣿⣿⣿⣿⣿⢟⠙⠀⢀⣰⣾⣿⣿⣿⣿⣿⣿⣿⣿⣿⣿⣿⣿⣿⣿⣿⣿⣿⣿⣿⣿⣿⣿⣿⣿⣿⣿⣿⣿⣿⣿⣿⣿⣿⣿⣿⣿⣿⣿⣿⣿⣿⣿⣿⣿⣿⣿⣿⣿⣿⣿⣿⣿⢇⢕⢕⢕⢕⢕⢕⢕⢕⢕⢕⢕⢻⣿⣿⣿⣿⣿⣷⣷⣷⣾⣿⣿⣿⣿⣿⣿⣿⣿⣿⣿⣿⣿⣿⣿⣿⣿⣿⣿⠑⢀⣼⣿⡏⢕⢕⢕⢕⢕⢕⢕⢝⢻⢿⣿⣿⣿⢿⢟⢕⢕⢕⢕⢕⠀⢕⢕⢕⢕⢕⢕⢕⢕⢕⢕⠀</a:t>
            </a:r>
            <a:br/>
            <a:r>
              <a:t>⢕⢕⠀⠀⠀⠀⢄⢄⢀⢅⢕⢕⢕⢕⢕⢕⢕⢕⢕⢕⢕⢕⢕⢕⢕⢕⢕⢕⢕⢕⢕⢕⢕⢕⢕⢕⢕⢕⢕⢕⢕⢕⢕⢕⢕⢜⢿⣷⡕⢀⠀⠀⠀⠀⠀⠀⠀⠀⠀⠀⠑⢻⣿⣿⣿⣿⣿⣿⢟⢏⢕⢕⢕⢕⢕⢕⢕⢕⢕⢕⢕⢝⢿⣿⣿⣿⣿⣿⣿⣿⣿⣿⣿⣿⣿⣿⣿⣿⣿⣿⣿⣿⣿⣿⣕⣕⣰⣴⣾⣿⣿⣿⣿⣿⣿⣿⣿⣿⣿⣿⣿⣿⣿⣿⣿⣿⣿⣿⣿⣿⣿⣿⣿⣿⣿⣿⣿⣿⣿⣿⣿⣿⣿⣿⣿⣿⣿⣿⣿⣿⣿⣿⣿⣿⣿⣿⣿⣿⣿⣿⣿⣿⡟⢕⢕⢕⢕⢕⢕⢕⢕⢕⢕⢕⢕⢕⢕⢝⢝⢜⢝⢻⢿⣿⣿⣿⣿⣿⣿⣿⣿⣿⣿⣿⣿⣿⣿⣿⣿⣿⣿⣿⣿⡏⢀⣼⣿⢟⢕⢕⢕⢕⢕⢕⢕⢕⢕⢕⢕⢕⢏⢕⢕⢕⢕⢕⢕⢕⠁⢔⢕⢕⢕⢕⢕⢕⢕⢕⢕⢕⠀</a:t>
            </a:r>
            <a:br/>
            <a:r>
              <a:t>⢕⢕⠀⠀⠀⠀⢕⢕⢕⢕⢕⢕⢕⢕⢕⢕⢕⢕⢕⢕⢕⢕⢕⢕⢕⢕⢕⢕⢕⢕⢕⢕⢕⢕⢕⢕⢕⢕⢕⢕⢕⢕⢕⢕⢕⢕⢜⢻⣿⣕⢄⠀⠀⠀⠀⠀⠀⠀⠀⠀⠀⠁⢝⢻⣿⣿⣿⣿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⢜⣿⣿⣿⣿⣿⣿⣿⣿⣿⣿⣿⣿⣿⣿⣿⣿⣿⣿⣿⣿⢕⣾⣿⡏⢇⢕⠕⢕⢕⠕⠕⠕⠕⠕⠑⢑⢕⢕⢕⢕⢕⢕⢕⢕⠕⢄⢕⢕⢕⢕⢕⢕⢕⢕⢕⢕⢕⠀</a:t>
            </a:r>
            <a:br/>
            <a:r>
              <a:t>⢕⢕⢄⢄⢕⢕⢕⢕⢕⢕⢕⢕⢕⢕⢕⢕⢕⢕⢕⢕⢕⢕⢕⢕⢕⢕⢕⢕⢕⢕⢕⢕⢕⢕⢕⢕⢕⢕⢕⢕⢕⢕⢕⢕⢕⢕⢕⢕⢻⣿⣧⡕⢀⠀⠀⠀⠀⠀⠀⠀⠀⠀⠀⠑⢻⣿⣿⣿⢕⢕⢕⢕⢕⢕⢕⢕⢕⢕⢕⢕⢕⢕⢕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⢿⣿⣿⣿⣿⣿⣿⣿⣿⣿⣿⣿⣿⣿⣿⣿⣿⣿⣿⣿⣿⣿⣝⢇⢕⠐⠑⠀⠁⠀⠀⠄⠀⠀⠄⢔⢕⢕⢕⢕⢕⢕⢕⢕⢔⢕⢕⢕⢕⢕⢕⢕⢕⢕⢕⢕⢕⠀</a:t>
            </a:r>
            <a:br/>
            <a:r>
              <a:t>⢕⢕⢕⢕⢕⢕⢕⢕⢕⢕⢕⢕⢕⢕⢕⢕⢕⢕⢕⢕⢕⢕⢕⢕⢕⢕⢕⢕⢕⢕⢕⢕⢕⢕⢕⢕⢕⢕⢕⢕⢕⢕⢕⢕⢕⢕⢕⢕⢕⢜⢻⣿⣧⡔⢀⠀⠀⠀⠀⠀⠀⢔⢄⢀⠁⢜⢿⣯⣵⢕⢕⢕⢕⢕⢕⢕⢕⢕⢕⢕⢕⢕⢕⣼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⣼⣿⣿⣿⣿⣿⣿⣿⣿⣿⣿⣿⣿⣿⣿⣿⣿⣿⣿⣿⣿⡷⢕⠄⠑⠀⠀⠀⠀⠀⠀⠀⠀⢀⢕⢕⢕⢕⢕⢕⢕⢕⢕⠑⢅⢕⢕⢕⢕⢕⢕⢕⢕⢕⢕⢕⢕⠀</a:t>
            </a:r>
            <a:br/>
            <a:r>
              <a:t>⢕⢕⢕⢕⢕⢕⢕⢕⢕⢕⢕⢕⢕⢕⢕⢕⢕⢕⢕⢕⢕⢕⢕⢕⢕⢕⢕⢕⢕⢕⢕⢕⢕⢕⢕⢕⢕⢕⢕⢕⢕⢕⢕⢕⢕⢕⢕⢕⢕⢕⢕⢝⢿⣿⣇⢔⠀⠀⠀⠀⠀⠀⢜⣷⣕⢄⢕⢝⢳⡕⢕⢕⢕⢕⢕⢕⢕⢕⢕⢕⢕⢕⢕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⣿⣿⣿⣿⣿⣿⣿⣿⣿⣿⣿⣿⣿⣿⣿⣿⣿⣿⣿⣿⣿⢇⠀⢀⠐⠀⠀⠀⠀⠀⠀⠀⠀⢕⢕⢕⢕⢕⢕⢕⢕⢕⢕⢄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⢿⣷⣵⡔⢀⠀⠀⠀⠀⢝⣿⣾⣧⣕⣱⣧⣕⢕⢕⢕⢕⢕⢕⢕⢕⢕⢕⢱⣾⣿⣿⣿⣿⣿⣿⣿⣿⣿⣿⣿⣿⣿⣿⣿⣿⣿⣿⣿⣿⣿⣿⣿⣿⣿⣿⣿⣿⣿⣿⣿⣿⣿⣿⣿⣿⣿⣿⣿⣿⣿⣿⣿⣿⣿⣿⣿⣿⣿⣿⣿⣿⣿⣿⣿⣿⣿⣿⣿⣿⣿⣿⣿⣿⣿⣿⣿⣿⣿⣿⣿⣿⣿⣿⣿⣿⣷⡕⢕⢕⢕⢕⢕⢕⢕⢕⢕⢕⢕⢕⢕⢕⢕⢕⢕⢕⢕⢕⣱⣾⣿⣿⣿⣿⣿⣿⣿⣿⣿⣿⣿⣿⣿⣿⣿⣿⣿⣿⣿⣿⢇⢄⢔⢄⢄⢀⠀⠀⠀⠀⠁⠀⢔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⢝⢿⣿⣧⣔⢄⠀⠀⠁⢜⣿⣿⣿⣿⣿⣿⣧⣕⡕⢕⢕⢕⢕⢕⣱⣷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⢕⢕⣱⣼⣿⣿⣿⣿⣿⣿⣿⣿⣿⣿⣿⣿⣿⣿⣿⣿⣿⣿⣿⣿⣿⢇⢄⢕⢕⢕⢕⢕⢕⢄⢄⢀⠀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⢜⢻⢿⣷⣕⡄⢀⠀⢝⣽⣿⣿⣿⣿⣿⣿⣿⣷⣷⣽⣿⣿⣿⣿⣿⣿⣿⣿⣿⣿⣿⣿⣿⣿⣿⣿⣿⣿⣿⣿⣿⣿⣿⣿⣿⣿⣿⣿⣿⣿⣿⣿⣿⣿⣿⣿⣿⣿⣿⣿⣿⣿⣿⣿⣿⣿⣿⣿⣿⣿⣿⣿⣿⣿⣿⣿⣿⣿⣿⣿⣿⣿⣿⣿⣿⣿⣿⣿⣿⣿⣿⣿⣿⣿⣿⣿⣿⣿⣿⣿⣿⣿⣿⣿⣿⣿⣵⣕⢕⢕⢕⢕⢕⢕⢕⢕⢕⢕⣕⣵⣵⣾⣿⣿⣿⣿⣿⣿⣿⣿⣿⣿⣿⣿⣿⣿⣿⣿⣿⣿⣿⣿⣿⡯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⢝⢿⣿⣷⣕⡅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⣷⣷⣷⣿⣿⣿⣿⣿⣿⣿⣿⣿⣿⣿⣿⣿⣿⣿⣿⣿⣿⣿⣿⣿⣿⣿⣿⣿⣿⡿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⢜⢝⢿⣿⣾⣿⣿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⢜⢻⣿⣿⣿⣿⣿⣿⣿⣿⣿⣿⣿⣿⣿⣿⣿⣿⣿⣿⣿⣿⣿⣿⣿⣿⣿⣿⣿⣿⣿⣿⣿⣿⣿⣿⣿⣿⣿⣿⣿⣿⣿⡏⠁⢸⣿⣿⣿⣿⣿⣿⣿⣿⣿⣿⣿⣿⣿⣿⣿⣿⣿⣿⣿⣿⣿⣿⣿⣿⣿⣿⣿⣿⣿⣿⣿⣿⣿⣿⣿⣿⣿⣿⣿⣿⣿⣿⣿⣿⣿⣿⣿⣿⣿⣿⣿⣿⣿⣿⣿⣿⣿⣿⣿⣿⣿⣿⣿⣿⣿⣿⣿⣿⣿⣿⣿⣿⣿⣿⣿⣿⣿⣿⣿⣿⣿⣿⣿⣿⣿⣿⢟⢅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⣇⠀⢸⣿⣿⣿⣿⣿⣿⣿⣿⣿⣿⣿⣿⣿⣿⣿⣿⣿⣿⣿⣿⣿⣿⣿⣿⣿⣿⣿⣿⣿⣿⣿⣿⣿⣿⣿⣿⣿⣿⣿⣿⣿⣿⣿⣿⣿⣿⣿⣿⣿⣿⣿⣿⣿⣿⣿⣿⣿⣿⣿⣿⣿⣿⣿⣿⣿⣿⣿⣿⣿⣿⣿⣿⣿⣿⣿⣿⣿⣿⣿⣿⣿⣿⣿⣿⣿⠇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⡕⢸⣿⣿⣿⣿⣿⣿⣿⣿⣿⣿⣿⣿⣿⣿⣿⣿⣿⣿⣿⣿⣿⣿⣿⣿⣿⣿⣿⣿⣿⣿⣿⣿⣿⣿⣿⣿⣿⣿⣿⣿⣿⣿⣿⣿⣿⣿⣿⣿⣿⣿⣿⣿⣿⣿⣿⣿⣿⣿⣿⣿⣿⣿⣿⣿⣿⣿⣿⣿⣿⣿⣿⣿⣿⣿⣿⣿⣿⣿⣿⣿⣿⣿⣿⡟⢑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⣿⣿⣿⣿⣿⣿⣿⣿⣿⣿⣿⣿⣿⣿⣿⣿⣿⣿⣿⣿⣿⣿⣿⣿⣿⣿⣿⣿⣿⣿⣿⣿⣿⣿⣿⣿⣿⣿⣿⣿⣿⣾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⢹⣿⣿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⢹⣿⡇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⣿⡇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⣿⣧⢕⢕⢕⢹⣿⣿⣿⣿⣿⣿⣿⣿⣿⣿⣿⣿⣿⣿⣿⣿⣿⣿⣿⣿⣿⣿⣿⣿⣿⣿⣿⣿⢿⢟⢏⢝⢕⢕⢕⢕⢕⢕⢕⢕⢕⢕⢕⢝⢝⢝⢟⢻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⣿⣿⢕⢕⢕⢕⢜⢿⣿⣿⣿⣿⣿⣿⣿⣿⣿⣿⣿⣿⣿⣿⣿⣿⣿⣿⣿⣿⣿⣿⢟⢟⢝⢕⢕⢕⢕⢕⢕⢕⢕⢕⢕⢕⢕⢕⢕⢕⢕⢕⢕⢕⢕⢕⢕⢕⢜⢝⢟⢿⢿⣿⣿⣿⣿⣿⣿⣿⣿⣿⣿⣿⣿⣿⣿⣿⣿⣿⣿⣿⣿⣿⣿⣿⣿⣿⣿⣿⣿⣿⣿⣿⣿⣿⣿⣿⣿⣿⣿⣿⣿⣿⣿⣿⣿⣿⣿⣿⣿⣿⣿⡿⠑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⢿⣿⡕⢕⢕⢕⢕⢕⢹⣿⣿⣿⣿⣿⣿⣿⣿⣿⣿⣿⣿⣿⣿⣿⣿⣿⣿⣿⣿⢕⢕⢕⢕⢕⢕⢕⢕⢕⢕⢕⢕⢕⢕⢕⢕⢕⢕⢕⢕⢕⢕⢕⢕⢕⢕⢕⢕⢕⢕⢕⢕⢕⢝⢟⢻⣿⣿⣿⣿⣿⣿⣿⣿⣿⣿⣿⣿⣿⣿⣿⣿⣿⣿⣿⣿⣿⣿⣿⣿⣿⣿⣿⣿⣿⣿⣿⣿⣿⣿⣿⣿⣿⣿⣿⣿⣿⣿⣿⣿⡿⢏⢕⢔⢀⠁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⢸⣿⣧⢕⢕⢕⢕⢕⢕⢜⢻⣿⣿⣿⣿⣿⣿⣿⣿⣿⣿⣿⣿⣿⣿⣿⣿⣿⣿⢕⢕⢕⢕⢕⢕⢕⢕⢕⢕⢕⢕⢕⢕⢕⢕⢕⢕⢕⢕⢕⢕⢕⢕⢕⢕⢕⢕⢕⢕⢕⢕⢕⢕⢕⢕⢜⢿⣿⣿⣿⣿⣿⣿⣿⣿⣿⣿⣿⣿⣿⣿⣿⣿⣿⣿⣿⣿⣿⣿⣿⣿⣿⣿⣿⣿⣿⣿⣿⣿⣿⣿⣿⣿⣿⣿⣿⣿⣿⢟⢕⢕⢕⢕⢕⢔⠀⠁⢕⢕⢕⢕⢕⢕⢕⢕⢕⢕⢕⢕⢕⢕⢕⢕⢕⢕⢕⢕⢕⢕⢕⢕⢕⢕⢕⢕⢕⢕⢕⢕⢕⢕⢕⢕⢕⢕⢕⢕⢕⢕⢕⢕⢕⢕⢕⢕⢕⢕⢕⠀</a:t>
            </a:r>
            <a:br/>
            <a:r>
              <a:t>⢕⢕⠕⢕⢕⢕⢕⢕⢕⢕⢕⢕⢕⢕⢕⢕⢕⢕⢕⢕⢕⢕⢕⢕⢕⢕⢕⢕⢕⢕⢕⢕⢕⢕⢕⢕⢕⢕⢕⢕⢕⢕⢕⢕⢕⢕⢕⢕⢕⢕⢕⢕⢕⢕⢕⢕⢕⢕⢕⢕⢕⢕⢕⢕⢕⢕⢕⢕⢕⢕⢕⢕⢕⢻⣿⡕⢕⢕⢕⢕⢕⢕⢕⢝⢿⣿⣿⣿⣿⣿⣿⣿⣿⣿⣿⣿⣿⣿⣿⣿⣿⢕⢕⢕⢕⢕⢕⢕⢕⢕⢕⢕⢕⢕⢕⢕⢕⢕⢕⢕⢕⢕⢕⢕⢕⢕⢕⢕⢕⢕⢕⢕⢕⢕⢕⢕⢕⢕⢜⢿⣿⣿⣿⣿⣿⣿⣿⣿⣿⣿⣿⣿⣿⣿⣿⣿⣿⣿⣿⣿⣿⣿⣿⣿⣿⣿⣿⣿⣿⣿⣿⣿⣿⣿⣿⣿⣿⣿⢟⢕⢕⢕⢕⢕⢕⢕⢕⠀⠀⠀⠑⢕⢕⢕⢕⢕⢕⢕⢕⢕⢕⢕⢕⢕⢕⢕⢕⢕⢕⢕⢕⢕⢕⢕⢕⢕⢕⢕⢕⢕⢕⢕⢅⢕⢕⢕⢕⢕⢕⢕⢕⢕⢕⢕⢕⢕⢕⢕⢕⢕⠀</a:t>
            </a:r>
            <a:br/>
            <a:r>
              <a:t>⢕⢕⠀⠑⢕⢕⢕⢕⢕⢕⢕⢕⢕⢕⢕⢕⢕⢕⢕⢕⢕⢕⢕⢕⢕⢕⢕⢕⢕⢕⢕⢕⢕⢕⢕⢕⢕⢕⢕⢕⢕⢕⢕⢕⢕⢕⢕⢕⢕⢕⢕⢕⢕⢕⢕⢕⢕⢕⢕⢕⢕⢕⢕⢕⢕⢕⢕⢕⢕⢕⢕⢕⢕⢜⣿⣷⢕⢕⢕⢕⢕⢕⢕⢕⢕⢝⢿⣿⣿⣿⣿⣿⣿⣿⣿⣿⣿⣿⣿⣿⣿⡇⢕⢕⢕⢕⢕⢕⢕⢕⢕⢕⢕⢕⢕⢕⢕⢕⢕⢕⢕⢕⢕⢕⢕⢕⢕⢕⢕⢕⢕⢕⢕⢕⢕⢕⢕⢕⢕⢜⣿⣿⣿⣿⣿⣿⣿⣿⣿⣿⣿⣿⣿⣿⣿⣿⣿⣿⣿⣿⣿⣿⣿⣿⣿⣿⣿⣿⣿⣿⣿⣿⣿⣿⣿⣿⢟⢕⢕⢕⢕⢕⢕⢕⢕⢕⢕⢔⠀⠀⠀⠁⢕⢕⢕⢕⢕⢕⢕⢕⢕⢕⢕⢕⢕⢕⢕⢕⢕⢕⢕⢕⢕⢕⢕⢕⢕⢕⢕⢕⢕⢕⢕⢕⢕⢕⢕⢕⢕⢕⢕⢕⢕⢕⢕⢕⢕⡸⢇⢕⠀</a:t>
            </a:r>
            <a:br/>
            <a:r>
              <a:t>⢕⢕⠀⠀⠑⢕⢕⢕⢕⢕⢕⢕⢕⢕⢕⢕⢕⢕⢕⢕⢕⢕⢕⢕⢕⢕⢕⢕⢕⢕⢕⢕⢕⢕⢕⢕⢕⢕⢕⢕⢕⢕⢕⢕⢕⢕⢕⢕⢕⢕⢕⢕⢕⢕⢕⢕⢕⢕⢕⢕⢕⢕⢕⢕⢕⢕⢕⢕⢕⢕⢕⢕⢕⢕⢻⣿⡇⢕⢕⢕⢕⢕⢕⢕⢕⢕⢕⢝⢿⣿⣿⣿⣿⣿⣿⣿⣿⣿⣿⣿⣿⣧⢕⢕⢕⢕⢕⢕⢕⢕⢕⢕⢕⢕⢕⢕⢕⢕⢕⢕⢕⢕⢕⢕⢕⢕⢕⢕⢕⢕⢕⢕⢕⢕⢕⢕⢕⢕⢕⢕⢹⣿⣿⣿⣿⣿⣿⣿⣿⣿⣿⣿⣿⣿⣿⣿⣿⣿⣿⣿⣿⣿⣿⣿⣿⣿⣿⣿⣿⣿⣿⣿⣿⡿⢏⢕⢕⢕⢕⢕⢕⢕⢕⢕⢕⢕⢕⢕⠀⠀⠀⠀⠁⠕⢕⢕⢕⢕⢕⢕⢕⢕⢕⢕⢕⢕⢕⢕⢕⢕⢕⢕⢕⢕⢕⢕⢕⢕⢕⢕⢕⢕⢕⢕⢕⢕⢕⢕⢕⢕⢕⢕⢕⢕⢕⢕⢱⢕⢕⡕⠀</a:t>
            </a:r>
            <a:br/>
            <a:r>
              <a:t>⢕⢕⠀⠀⠀⢕⢕⢕⢕⢕⢕⢕⢕⢕⢕⢕⢕⢕⢕⢕⢕⢕⢕⢕⢕⢕⢕⢕⢕⢕⢕⢕⢕⢕⢕⢕⢕⢕⢕⢕⢕⢕⢕⢕⢕⢕⢕⢕⢕⢕⢕⢕⢕⢕⢕⢕⢕⢕⢕⢕⢕⢕⢕⢕⢕⢕⢕⢕⢕⢕⢕⢕⢕⢕⢜⣿⣷⢕⢕⢕⢕⢕⢕⢕⢕⢕⢕⢕⢕⢝⢿⣿⣿⣿⣿⣿⣿⣿⣿⣿⣿⣿⡕⢕⢕⢕⢕⢕⢕⢕⢕⢕⢕⢕⢕⢕⢕⢕⢕⢕⢕⢕⢕⢕⢕⢕⢕⢕⢕⢕⢕⢕⢕⢕⢕⢕⢕⢕⢕⢕⢸⣿⣿⣿⣿⣿⣿⣿⣿⣿⣿⣿⣿⣿⣿⣿⣿⣿⣿⣿⣿⣿⣿⣿⣿⣿⣿⣿⣿⣿⣿⡿⢏⢕⢕⢕⢕⢕⢕⢕⢕⢕⢕⢕⢕⢕⢕⢕⠔⠀⠀⠀⠀⠀⢕⢕⢕⢕⢕⢕⢕⢕⢕⢕⢕⢕⢕⢕⢕⢕⢕⢕⢕⢕⢕⢕⢕⢕⢕⢕⢕⢕⢕⢕⢕⢕⢕⢕⢕⢕⢕⢕⢕⢕⢕⢕⢇⢕⢕⢱⠀</a:t>
            </a:r>
            <a:br/>
            <a:r>
              <a:t>⢕⢕⢄⢄⠀⢕⢕⢕⢕⢕⢕⢕⢕⢕⢕⢕⢕⢕⢕⢕⢕⢕⢕⢕⢕⢕⢕⢕⢕⢕⢕⢕⢕⢕⢕⢕⢕⢕⢕⢕⢕⢕⢕⢕⢕⢕⢕⢕⢕⢕⢕⢕⢕⢕⢕⢕⢕⢕⢕⢕⢕⢕⢕⢕⢕⢕⢕⢕⢕⢕⢕⢕⢕⢕⢕⢻⣿⡇⢕⢕⢕⢕⢕⢕⢕⢕⢕⢕⢕⢕⢕⢝⢿⣿⣿⣿⣿⣿⣿⣿⣿⣿⣧⡕⢕⢕⢕⢕⢕⢕⢕⢕⢕⢕⢕⢕⢕⢕⢕⢕⢕⢕⢕⢕⢕⢕⢕⢕⢕⢕⢕⢕⢕⢕⢕⢕⢕⢕⢕⢕⢱⣿⣿⣿⣿⣿⣿⣿⣿⣿⣿⣿⣿⣿⣿⣿⣿⣿⣿⣿⣿⣿⣿⣿⣿⣿⣿⣿⣿⢟⢝⢕⢕⢕⢕⢕⢕⢕⢕⢕⢕⢕⢕⢕⢕⢕⢕⠕⠀⠀⠀⠀⠀⠀⢕⢕⢕⢕⢕⢕⢕⢕⢕⢕⢕⢕⢕⢕⢕⢕⢕⢕⢕⢕⢕⢕⢕⢕⢕⢕⢑⢅⢕⢕⢕⢕⢕⢕⢕⢕⢕⢕⢕⢕⢕⡎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⢜⣿⣷⢕⢕⢕⢕⢕⢕⢕⢕⢕⢕⢕⢕⢕⢕⢕⢜⢻⣿⣿⣿⣿⣿⣿⣿⣿⣿⣷⣧⣵⣵⣕⣕⣕⡕⡕⢕⢕⢕⢕⢕⢕⢕⢕⢕⢕⢕⢕⢕⢕⢕⢕⢕⢕⢕⢕⢕⢕⢕⢕⣕⣵⣵⣿⣿⣿⣿⣿⣿⣿⣿⣿⣿⣿⣿⣿⣿⣿⣿⣿⣿⣿⣿⣿⣿⣿⣿⣿⣿⢟⢏⢕⢕⢕⢕⢕⢕⢕⢕⢕⢕⢕⢕⢕⢕⢕⢕⢕⢕⠕⠀⠀⠀⠀⠀⠀⠀⢕⢕⢕⢕⢕⢕⢕⢕⢕⢕⢕⢕⢕⢕⢕⢕⢕⢕⢕⢕⢕⢕⢕⢕⢕⠁⢀⢕⢕⢕⢕⢕⢕⢕⢕⢕⢕⢕⢕⢕⢞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⣹⣿⡇⢕⢕⢕⢕⢕⢕⢕⢕⢕⢕⢕⢕⢕⢕⢕⢕⢜⢝⢿⣿⣿⣿⣿⣿⣿⣿⣿⣿⣿⣿⣿⣿⣿⣿⣷⣷⢕⢕⢕⣕⣕⣕⢕⢕⢕⢕⢕⢕⢕⢵⣷⣷⣷⣿⣿⣿⣿⣿⣿⣿⣿⣿⣿⣿⣿⣿⣿⣿⣿⣿⣿⣿⣿⣿⣿⣿⣿⣿⣿⣿⣿⣿⣿⡿⢟⢏⢕⢕⢕⢕⢕⢕⢕⢕⢕⢕⢕⢕⢕⢕⢕⢕⢕⢕⢕⢕⠕⠀⠀⠀⠀⠀⠀⠀⢕⢕⢕⢕⢕⢕⢕⢕⢕⢕⢕⢕⢕⢕⢕⢕⢕⢕⢕⢕⢕⢕⢕⢕⢕⢕⠀⢕⢕⢕⢕⢕⢕⢕⢕⢕⢕⢕⢕⢱⢎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⢕⢕⢜⢟⢿⣿⣿⣿⣿⣿⣿⣿⣿⣿⣿⣿⣿⣿⣿⣷⣕⡕⣿⣿⣿⣯⣿⣿⢕⢕⣕⣾⣿⣿⣿⣿⣿⣿⣿⣿⣿⣿⣿⣿⣿⣿⣿⣿⣿⣿⣿⣿⣿⣿⣿⣿⣿⣿⣿⣿⣿⣿⣿⣿⢟⢝⢕⢕⢕⢕⢕⢕⢕⢕⢕⢕⢕⢕⢕⢕⢕⢕⢕⢕⢕⢕⢕⢕⢕⠀⠀⠀⠀⠀⠀⠀⠀⢕⢕⢕⢕⢕⢕⢕⢕⢕⢕⢕⢕⢕⢕⢕⢕⢕⢕⢕⢕⢕⢕⢕⢕⢕⢑⢀⢕⢕⢕⢕⢕⢕⢕⢕⢕⢕⢕⢱⡏⢕⢕⢕⢕⢁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⠛⠛⠑⠑⠑⠑⠑⠑⠑⠑⠑⠑⠑⠑⠑⠑⠑⠑⠑⠑⠑⠑⠑⠑⠚⠛⠛⠛⠛⠛⠛⠛⠛⠛⠛⠛⠛⠛⠛⠛⠛⠛⠛⠛⠛⠛⠛⠛⠛⠛⠛⠛⠛⠛⠛⠛⠛⠛⠛⠛⠛⠛⠛⠛⠛⠛⠛⠛⠛⠛⠛⠛⠛⠛⠛⠛⠛⠛⠛⠛⠛⠛⠛⠛⠃⠑⠑⠑⠑⠑⠑⠑⠑⠑⠑⠑⠑⠑⠑⠑⠑⠑⠑⠑⠑⠑⠑⠑⠑⠀⠀⠀⠀⠀⠀⠀⠀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7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⢕⢕⢕⢕⢕⢕⢸⣿⣿⡇⢕⢕⢕⢕⢕⢕⢕⢕⢕⢕⢕⢕⢕⢕⢕⢕⢕⢕⢕⢕⢕⢕⢕⢕⢕⢕⢕⢕⢕⢕⢕⢕⢕⢕⢕⢕⢕⢕⢕⢻⣿⣿⣿⢇⢕⢕⢕⢕⢕⢕⢕⢕⢕⢕⢕⢕⢕⢕⢕⢕⢕⢕⢕⢕⢕⢕⢕⢕⢕⢕⢕⢕⢕⢕⢕⢕⢕⢕⢕⢕⢕⢕⢕⢕⢕⢕⢕⢕⢕⢕⢕⢕⢕⢸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⢕⢕⢕⢕⢕⢕⢕⢕⢕⢕⢕⢕⢕⢕⢕⢕⢕⢕⢕⢸⣿⣿⡇⢕⢕⢕⢕⢕⢕⢕⢕⢕⢕⢕⢕⢕⢕⢕⢕⢕⢕⢕⢕⢕⢕⢕⢕⢕⢕⢕⢕⢕⢕⢕⢕⢕⢕⢕⢕⢕⢕⢕⣸⣿⣿⣿⡇⢕⢕⢕⢕⢕⢕⢕⢕⢕⢕⢕⢕⢕⢕⢕⢕⢕⢕⢕⢕⢕⢕⢕⢕⢕⢕⢕⢕⢕⢕⢕⢕⢕⢕⢕⢕⢕⢕⢕⢕⢕⢕⢕⢕⢕⢕⢕⢕⢕⢕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⢿⣿⡇⢕⢕⢕⢕⢕⢕⢕⢕⢕⢕⢕⢕⢕⢕⢕⢕⢕⢕⢕⢕⢕⢕⢕⢕⢕⢕⢕⢕⢕⢕⢕⢕⢕⢕⢕⢕⢕⢕⢕⣿⣿⣿⣿⣷⢕⢕⢕⢕⢕⢕⢕⢕⢕⢕⢕⢕⢕⢕⢕⢕⢕⢕⢕⢕⢕⢕⢕⢕⢕⢕⢕⢕⢕⢕⢕⢕⢕⢕⢕⢕⢕⢕⢕⢕⢕⢕⢕⢕⢕⢕⢕⢕⢕⢕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⣧⢕⢕⢕⢕⢕⢕⢕⢕⢕⢕⢕⢕⢕⢕⢕⢕⢕⢕⢕⢕⢕⢕⢕⢕⢕⢕⢕⢕⢕⢕⢕⢕⢕⢕⢕⢕⢕⢕⢱⣿⣿⣿⣿⣿⡇⢕⢕⢕⢕⢕⢕⢕⢕⢕⢕⢕⢕⢕⢕⢕⢕⢕⢕⢕⢕⢕⢕⢕⢕⢕⢕⢕⢕⢕⢕⢕⢕⢕⢕⢕⢕⢕⢕⢕⢕⢕⢕⢕⢕⢕⢕⢕⢕⢕⢿⣿⣿⣿⣿⣿⣿⣿⣿⣿⣿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⢜⣿⣿⡕⢕⢕⢕⢕⢕⢕⢕⢕⢕⢕⢕⢕⢕⢕⢕⢕⢕⢕⢕⢕⢕⢕⢕⢕⢕⢕⢕⢕⢕⢕⢕⢕⢕⢕⢕⢕⢕⢸⣿⣿⣿⣿⣿⣿⢕⢕⢕⢕⢕⢕⢕⢕⢕⢕⢕⢕⢕⢕⢕⢕⢕⢕⢕⢕⢕⢕⢕⢕⢕⢕⢕⢕⢕⢕⢕⢕⢕⢕⢕⢕⢕⢕⢕⢕⢕⢕⢕⢕⢕⢕⢕⢕⢕⢸⣿⣿⣿⣿⣿⣿⣿⣿⣿⣿⣿⣿⣿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⢻⣿⡇⢕⢕⢕⢕⢕⢕⢕⢕⢕⢕⢕⢕⢕⢕⢕⢕⢕⢕⢕⢕⢕⢕⢕⢕⢕⢕⢕⢕⢕⢕⢕⢕⢕⢕⢕⢕⢕⢸⣿⣿⣿⣿⣿⣿⣷⡕⢕⢕⢕⢕⢕⢕⢕⢕⢕⢕⢕⢕⢕⢕⢕⢕⢕⢕⢕⢕⢕⢕⢕⢕⢕⢕⢕⢕⢕⢕⢕⢕⢕⢕⢕⢕⢕⢕⢕⢕⢕⢕⢕⢕⢕⢕⢕⢸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⡇⢕⢕⢕⢕⢕⢕⢕⢕⢕⢕⢕⢕⢕⢕⢕⢕⢕⢕⢕⢕⢕⢕⢕⢕⢕⢕⢕⢕⢕⢕⢕⢕⢕⢕⢕⢕⢕⢸⣿⣿⣿⣿⣿⣿⣿⣿⡕⢕⢕⢕⢕⢕⢕⢕⢕⢕⢕⢕⢕⢕⢕⢕⢕⢕⢕⢕⢕⢕⢕⢕⢕⢕⢕⢕⢕⢕⢕⢕⢕⢕⢕⢕⢕⢕⢕⢕⢕⢕⢕⢕⢕⢕⢕⢸⣿⣿⣿⣿⣿⣿⣿⣿⣿⣿⣿⣿⣿⣿⣧⣵⣷⣷⣷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⡇⢕⢕⢕⢕⢕⢕⢕⢕⢕⢕⢕⢕⢕⢕⢕⢕⢕⢕⢕⢕⢕⢕⢕⢕⢕⢕⢕⢕⢕⢕⢕⢕⢕⢕⢕⢕⢕⢜⢻⢿⣿⣿⣿⣿⣿⣿⣿⣇⢕⢕⢕⢕⢕⢕⢕⢕⢕⢕⢕⢕⢕⢕⢕⢕⢕⢕⢕⢕⢕⢕⢕⢕⢕⢕⢕⢕⢕⢕⢕⢕⢕⢕⢕⢕⢕⢕⢕⢕⢕⢕⢕⢕⢕⢕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⣿⢕⢕⢕⢕⢕⢕⢕⢕⢕⢕⢕⢕⢕⢕⢕⢕⢕⢕⢕⢕⢕⢕⢕⢕⢕⢕⢕⢕⢕⢕⢕⢕⢕⢕⢕⢕⢕⣿⣿⣷⣕⢝⢟⢿⣿⣿⣿⣿⣇⢕⢕⢕⢕⢕⢕⢕⢕⢕⢕⢕⢕⢕⢕⢕⢕⢕⢕⢕⢕⢕⢕⢕⢕⢕⢕⢕⢕⢕⢕⢕⢕⢕⢕⢕⢕⢕⢕⢕⢕⢕⢕⢕⢕⢕⣿⣿⣿⣿⣿⣿⣿⣿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⣿⢕⢕⢕⢕⢕⢕⢕⢕⢕⢕⢕⢕⢕⢕⢕⢕⢕⢕⢕⢕⢕⢕⢕⢕⢕⢕⢕⢕⢕⢕⢕⢕⢕⢕⢕⢕⢕⣿⣿⣿⣿⣿⣧⣕⢕⢝⢝⢻⢿⣧⡕⢕⢕⢕⢕⢕⢕⢕⢕⢕⢕⢕⢕⢕⢕⢕⢕⢕⢕⢕⢕⢕⢕⢕⢕⢕⢕⢕⢕⢕⢕⢕⢕⢕⢕⢕⢕⢕⢕⢕⢕⢕⢕⢕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⢸⣿⣿⢕⢕⢕⢕⢕⢕⢕⢕⢕⢕⢕⢕⢕⢕⢕⢕⢕⢕⢕⢕⢕⢕⢕⢕⢕⢕⢕⢕⢕⢕⢕⢕⢕⢕⢕⢕⢕⣿⣿⣿⣿⣿⣿⣿⣷⣧⣕⢕⢕⢜⢕⢕⢕⢕⢕⢕⢕⢕⢕⢕⢕⢕⢕⢕⢕⢕⢕⢕⢕⢕⢕⢕⢕⢕⢕⢕⢕⢕⢕⢕⢕⢕⢕⢕⢕⢕⢕⢕⢕⢕⢕⢕⢕⢕⢸⣿⣿⣿⣿⣿⣿⣿⣿⣿⣿⣿⣿⣿⣿⣿⣿⣿⡿⢟⢏⢕⢕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⢕⠀</a:t>
            </a:r>
            <a:br/>
            <a:r>
              <a:t>⢕⢕⢕⢕⢕⢕⢕⢕⢕⢕⢕⢕⢕⢕⢕⢕⢕⢕⢕⢕⢕⢕⢜⣿⣿⢕⢕⢕⢕⢕⢕⢕⢕⢕⢕⢕⢕⢕⢕⢕⢕⢕⢕⢕⢕⢕⢕⢕⢕⢕⢕⢕⢕⢕⢕⢕⢕⢕⢕⢕⢕⢕⣿⣿⣿⣿⣿⣿⣿⣿⣿⣿⣷⣧⣕⢕⢕⢕⢕⢕⢕⢕⢕⢕⢕⢕⢕⢕⢕⢕⢕⢕⢕⢕⢕⢕⢕⢕⢕⢕⢕⢕⢕⢕⢕⢕⢕⢕⢕⢕⢕⢕⢕⢕⢕⢕⢕⢕⢕⢸⣿⣿⣿⣿⣿⣿⣿⣿⣿⣿⣿⣿⢿⢟⢟⢝⢕⢕⢕⢕⢕⢕⣱⣵⣿⣕⢕⢕⢕⢕⢕⢕⢕⢕⢕⢕⢕⢕⢕⢕⢕⢕⢕⢕⢕⢕⢕⢕⢕⢕⢕⢕⢕⢕⢕⢕⢕⢕⢕⢕⢕⢕⢕⢕⢕⢕⢕⢕⢕⢕⢕⢕⢕⢕⢕⢕⢕⢕⢕⢕⢕⢕⢕⢕⢕⢕⢕⢕⢕⢕⢕⢕⢕⢕⢕⢕⢕⢕⢕⢕⢕⢕⢕⢕⢕⢕⢕⢕⢕⢕⢕⢕⢕⢕⣵⣿⣿⣿⣿⣧⠀</a:t>
            </a:r>
            <a:br/>
            <a:r>
              <a:t>⢕⢕⢕⢕⢕⢕⢕⢕⢕⢕⢕⢕⢕⢕⢕⢕⢕⢕⢕⢕⢕⢕⢕⣿⣿⢕⢕⢕⢕⢕⢕⢕⢕⢕⢕⢕⢕⢕⢕⢕⢕⢕⢕⢕⢕⢕⢕⢕⢕⢕⢕⢕⢕⢕⢕⢕⢕⢕⢕⢕⢕⢕⣿⣿⣿⣿⣿⣿⣿⣿⣿⣿⣿⣿⣿⣷⣧⣕⢕⢕⢕⢕⢕⢕⢕⢕⢕⢕⢕⢕⢕⢕⢕⢕⢕⢕⢕⢕⢕⢕⢕⢕⢕⢕⢕⢕⢕⢕⢕⢕⢕⢕⢕⢕⢕⢕⢕⢕⢕⢜⣿⣿⣿⣿⣿⢿⢿⢟⢟⢝⢝⢕⢕⢕⢕⢕⢕⢕⣕⣵⣾⣿⣿⣿⣿⣿⣷⡕⢕⢕⢕⢕⢕⢕⢕⢕⢕⢕⢕⢕⢕⢕⢕⢕⢕⢕⢕⢕⢕⢕⢕⢕⢕⢕⢕⢕⢕⢕⢕⢕⢕⢕⢕⢕⢕⢕⢕⢕⢕⢕⢕⢕⢕⢕⢕⢕⢕⢕⢕⢕⢕⢕⢕⢕⢕⢕⢕⢕⢕⢕⢕⢕⢕⢕⢕⢕⢕⢕⢕⢕⢕⢕⢕⢕⢕⢕⢕⢕⢕⢕⢕⢕⢕⣼⣿⣿⣿⣿⣿⣿⠀</a:t>
            </a:r>
            <a:br/>
            <a:r>
              <a:t>⢕⢕⢕⢕⢕⢕⢕⢕⢕⢕⢕⢕⢕⢕⢕⢕⢕⢕⢕⢕⢕⢕⢱⣿⡿⢕⢕⢕⢕⢕⢕⢕⢕⢕⢕⢕⢕⢕⢕⢕⢕⢕⢕⢕⢕⢕⢕⢕⢕⢕⢕⢕⢕⢕⢕⢕⢕⢕⢕⢕⢕⢕⣿⣿⣿⣿⣿⣿⣿⣿⣿⣿⣿⣿⣿⣿⣿⣿⣿⣷⣵⣕⢕⢕⢕⢕⢕⢕⢕⢕⢕⢕⢕⢕⢕⢕⢕⢕⢕⢕⢕⢕⢕⢕⢕⢕⢕⢕⢕⢕⢕⢕⢕⢕⢕⢕⢕⢕⢕⢕⢕⢕⢕⢕⢕⢕⢕⢕⢕⢕⢕⢕⢕⢕⣕⣵⣷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⢱⡿⢿⢿⢿⢿⢿⣿⠀</a:t>
            </a:r>
            <a:br/>
            <a:r>
              <a:t>⢕⢕⢕⢕⢕⢕⢕⢕⢕⢕⢕⢕⢕⢕⢕⢕⢕⢕⢕⢕⢕⢕⢸⣿⡇⢕⢕⢕⢕⢕⢕⢕⢕⢕⢕⢕⢕⢕⢕⢕⢕⢕⢕⢕⢕⢕⢕⢕⢕⢕⢕⢕⢕⢕⢕⢕⢕⢕⢕⢕⢕⢕⢿⣿⣿⣿⣿⣿⣿⣿⣿⣿⣿⣿⣿⣿⣿⣿⣿⣿⣿⣿⣿⣧⡕⢕⢕⢕⢕⢕⢕⢕⢕⢕⢕⢕⢕⢕⢕⢕⢕⢕⢕⢕⢕⢕⢕⢕⢕⢕⢕⢕⢕⢕⢕⢕⢕⢕⢕⢕⣧⣵⣕⣕⡕⢕⢕⢕⣕⣱⣵⣵⣷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⣸⣿⢇⢕⢕⢕⢕⢕⢕⢕⢕⢕⢕⢕⢕⢕⢕⢕⢕⢕⢕⢕⢕⢕⢕⢕⢕⢕⢕⢕⢕⢱⡕⢕⢕⢕⢕⢕⢕⢕⢸⣿⣿⣿⣿⣿⣿⣿⣿⣿⣿⣿⣿⣿⣿⣿⣿⣿⣿⣿⣿⣿⣿⣧⡕⢕⢕⢕⢕⢕⢕⢕⢕⢕⢕⢕⢕⢕⢕⢕⢕⢕⢕⢕⢕⢕⢕⢕⢕⢕⢕⢕⢕⢕⢕⢕⢕⢕⢸⣿⣿⣿⣿⣿⣿⣿⣿⣿⣿⣿⣿⣿⣿⣿⣿⣿⣿⣿⣿⣿⣿⣿⣿⣿⢿⢿⢿⢿⢿⢷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⣿⣿⢕⢕⢕⢕⢕⢕⢕⢕⢕⢕⢕⢕⢕⢕⢕⢕⢕⢕⢕⢕⢕⢕⢕⢕⢕⢕⢕⢕⢕⢸⣿⣕⢕⢕⢕⢕⢕⢕⢕⣿⣿⣿⣿⣿⣿⣟⣟⣝⣝⣝⣕⣕⣝⣝⣝⡝⢝⢟⢻⢿⢿⣿⣿⣧⡕⢕⢕⢕⢕⢕⢕⢕⢕⢕⢕⢕⢕⢕⢕⢕⢕⢕⢕⢕⢕⢕⢕⢕⢕⢕⢕⢕⢕⢕⢕⢕⢸⣿⣿⣿⣿⣿⣿⣿⣿⣿⣿⣿⣿⣿⣿⣿⡿⢿⢟⢟⢝⢝⣕⣕⣵⣵⣵⣵⣵⣷⣷⣷⣷⣧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⣿⣿⢕⢕⢕⢕⢕⢕⢕⢕⢕⢕⢕⢕⢕⢕⢕⢕⢕⢕⢕⢕⢕⢕⢕⢕⢕⢕⢕⢕⢕⢸⣿⣿⣇⢕⢕⢕⢕⢕⢕⢸⣿⣿⣿⣿⣿⣿⣿⣿⣿⣿⣿⣿⣿⣿⣿⣿⣿⣷⣷⣷⣵⣵⣝⣝⢟⢷⣕⢕⢕⢕⢕⢕⢕⢕⢕⢕⢕⢕⢕⢕⢕⢕⢕⢕⢕⢕⢕⢕⢕⢕⢕⢕⢕⢕⢕⢕⢕⣿⣿⣿⣿⣿⣿⣿⣿⣿⣿⣿⢟⢏⣕⣱⣵⣵⣷⣾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⢸⣿⡟⢕⢕⢕⢕⢕⢕⢕⢕⢕⢕⢕⢕⢕⢕⢕⢕⢕⢕⢕⢕⢕⢕⢕⢕⢕⢕⢕⢕⢕⠈⠙⠻⢿⣧⢕⢕⢕⢕⢕⢕⢿⣿⣿⣿⣿⣿⣿⣿⣿⣿⣿⣿⣿⣿⣿⣿⣿⣿⣿⣿⣿⣿⣿⣿⣿⣷⣜⡻⢧⣕⢕⢕⢕⢕⢕⢕⢕⢕⢕⢕⢕⢕⢕⢕⢕⢕⢕⢕⢕⢕⢕⢕⢕⢕⢕⢕⢕⣿⣿⣿⣿⣿⣿⣿⣿⣿⣏⣵⣷⣿⣿⣿⣿⣿⣿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⣼⣿⢇⢕⢕⢕⢕⢕⢱⡇⢕⢕⢕⢕⢕⢕⢕⢕⢕⢕⢕⢕⢕⢕⢕⢕⢕⢕⢕⢕⢕⢕⠀⠀⠀⠀⠈⠑⠕⢕⢕⢕⢕⢜⢿⣿⣿⣿⣿⣿⣿⣿⣿⣿⣿⣿⣿⣿⣿⣿⣿⣿⣿⣿⣿⣿⣿⣿⣿⣿⣿⣷⣿⣷⣵⡕⢕⢕⢕⢕⢕⢕⢕⢕⢕⢕⢕⢕⢕⢕⢕⢕⢕⢕⢕⢕⢕⢕⢕⢕⢸⣿⣿⣿⣿⣿⣿⣿⣿⣿⣿⣿⣿⣿⣿⣿⣿⣿⣿⣿⣿⣿⣿⣿⣿⣿⣿⣿⣿⣿⣿⣿⣿⣿⣿⣿⣿⣷⣕⢕⢕⢕⢕⢕⢕⢕⢕⢑⠕⢕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⣿⡿⢕⢕⢕⢕⢕⣵⣿⣿⢕⢕⢕⢕⢕⢕⢕⢕⢕⢕⢕⢕⢕⢕⢕⢕⢕⢕⢕⢕⢕⢕⠀⠀⠀⠀⠀⠀⠀⠁⢕⢕⢕⢕⢜⣿⣿⣿⣿⣿⣿⣿⣿⣿⣿⣿⣿⣿⣿⣿⣿⣿⣿⣿⣿⣿⣿⣿⣿⣿⣿⣿⣿⣿⣿⣿⣧⡕⢕⢕⢕⢕⢕⢕⢕⢕⢕⢕⢕⢕⢕⢕⢕⢕⢕⢕⢕⢕⢕⢕⢸⣿⣿⣿⣿⣿⣿⣿⣿⣿⣿⣿⣿⣿⣿⣿⣿⣿⣿⣿⣿⣿⣿⣿⣿⣿⣿⣿⣿⣿⣿⣿⣿⣿⣿⣿⣿⣿⣿⣷⣕⢕⢕⢕⢕⢕⢕⢕⢔⢔⢕⠕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⢸⣿⡇⢕⢕⣱⣾⣿⢿⣿⣿⢕⢕⢕⢕⢕⢕⢕⢕⢕⢕⢕⢕⢕⢕⢕⢕⢕⢕⢕⢕⢕⠑⠀⠀⠀⠀⠀⠀⠀⠀⠀⠑⢕⢕⢕⠜⢿⣿⣿⣿⣿⣿⣿⣿⣿⣿⣿⣿⣿⣿⣿⣿⣿⣿⣿⣿⣿⣿⣿⣿⣿⣿⣿⣿⣿⣿⣿⣷⣕⢕⢕⢕⢕⢕⢕⢕⢕⢕⢕⢕⢕⢕⢕⢕⢕⢕⢕⢕⢕⢕⢕⣿⣿⣿⣿⣿⣿⣿⣿⣿⣿⣿⣿⣿⣿⣿⣿⣿⣿⣿⣿⣿⣿⣿⣿⣿⣿⣿⣿⣿⣿⣿⣿⣿⣿⣿⣿⣿⣿⣿⣿⣷⣕⢕⢕⢕⢕⢕⢕⢕⢁⢔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⣿⣿⣧⣷⣿⡿⢏⢕⢕⣿⣿⢕⢕⢕⢕⢕⢕⢕⢕⢕⢕⢕⢕⢕⢕⢕⢕⢕⢕⢕⢕⢕⢔⢀⠀⠀⠀⠀⠀⠀⠀⠀⠀⠁⠕⢕⢕⠀⠁⠙⠛⠿⢿⣿⣿⣿⣿⣿⣿⣿⣿⣿⣿⣿⣿⣿⣿⣿⣿⣿⣿⣿⣿⣿⣿⣿⣿⣿⣿⣿⣧⡕⢕⢕⢕⢕⢕⢕⢕⢕⢕⢕⢕⢕⢕⢕⢕⢕⢕⢕⢕⢕⣿⣿⣿⣿⣿⣿⣿⣿⣿⣿⣿⣿⣿⣿⣿⣿⣿⣿⣿⣿⣿⣿⣿⣿⣿⣿⣿⣿⣿⣿⣿⣿⣿⣿⣿⣿⣿⣿⢿⠟⠋⠁⠁⠁⠕⢕⢕⢕⢕⢕⠑⠕⢕⠕⠑⢄⢕⢕⢕⢕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⢜⢻⢿⢟⢕⢕⢕⢕⢕⣿⣿⢕⢕⢕⢕⢕⢕⢕⢕⢕⢕⢕⢕⢕⢕⢕⢕⢕⢕⢕⢕⢕⢕⢸⣷⣴⣄⢀⠀⠀⠀⠀⠀⠀⠀⠑⢕⢔⠀⠀⠀⠀⠀⠈⠙⠻⢿⣿⣿⣿⣿⣿⣿⣿⣿⣿⣿⣿⣿⣿⣿⣿⣿⣿⣿⣿⣿⣿⣿⣿⣿⣷⡕⢕⢕⢕⢕⢕⢕⢕⢕⢕⢕⢕⢕⢕⢕⢕⢕⢕⢕⢕⢹⣿⣿⣿⣿⣿⣿⣿⣿⣿⣿⣿⣿⣿⣿⣿⣿⣿⣿⣿⣿⣿⣿⣿⣿⣿⣿⣿⣿⣿⣿⣿⣿⡿⢿⠟⠙⠁⠀⠀⠀⠀⠀⠀⠀⠁⠑⢕⢕⢕⢕⢄⠀⠀⠀⠁⠕⢕⢕⢕⢄⠀⠑⢕⢕⢕⢕⢕⢕⢕⢕⢕⢕⢕⢕⢕⢕⢕⢕⢕⢕⢕⢕⢕⢕⢕⢕⢕⢕⢕⢅⢁⠕⢕⢕⢕⢕⢕⢕⢕⢕⢕⢕⢕⢕⢕⢕⢕⢕⢕⢕⢕⢕⢕⢕⢕⢕⢕⠀</a:t>
            </a:r>
            <a:br/>
            <a:r>
              <a:t>⢕⢕⢕⢕⢕⢕⢕⢕⢕⢕⢕⢕⢕⢕⢕⢕⢕⢕⢕⢕⢕⢕⢕⢕⢕⢕⢕⢕⢱⣿⡟⢕⢕⢕⢕⢕⢕⢕⢕⢕⢕⢕⢕⢕⢕⢕⢕⢕⢕⢕⢕⢕⢕⢸⣿⣿⣿⣿⣷⣴⣄⡀⠀⠀⠀⠀⠀⠑⢔⠀⠀⠀⠀⠀⠀⠀⠀⠁⠙⠟⠿⢿⣿⣿⣿⣿⣿⣿⣿⣿⣿⣿⣿⣿⣿⣿⣿⣿⣿⣿⣿⣿⣿⣧⢕⢕⢕⢕⢕⢕⢕⢕⢕⢕⢕⢕⢕⢕⢕⢕⢕⢕⢸⣿⣿⣿⣿⣿⣿⣿⣿⣿⣿⣿⣿⣿⣿⣿⣿⣿⣿⣿⣿⣿⣿⣿⣿⣿⣿⣿⡿⢿⠟⠋⠁⠀⠀⠀⠀⠀⠀⠀⠀⠀⠀⠀⠀⠀⠀⠀⠁⠕⢕⢕⢔⢀⣠⣴⣷⣧⣕⢕⢕⢔⠀⠁⠑⠀⠁⠕⠕⢕⢕⢕⢕⢕⢕⢕⢕⢕⢕⢕⢕⢕⢕⢕⢕⢕⢕⢕⢕⢕⢕⢕⢕⢔⢐⢸⣷⣧⣵⣕⣕⢕⢕⢕⢕⢕⢕⢕⢕⢕⢕⢕⢕⢕⢕⢕⢕⢕⠀</a:t>
            </a:r>
            <a:br/>
            <a:r>
              <a:t>⢕⢕⢕⢕⢕⢕⢕⢕⢕⢕⢕⢕⢕⢕⢕⢕⢕⢕⢕⢕⢕⢕⢕⢕⢕⢕⢕⢕⣸⣿⡇⢕⢕⢕⢕⢕⢕⢕⢕⢕⢕⢕⢕⢕⢕⠕⠑⠕⠑⠁⠁⢕⢕⢸⣿⣿⣿⣿⣿⣿⣿⣿⣷⣶⣴⣄⢀⠀⠀⠁⠀⠀⠀⠀⠀⠀⠀⠀⠀⠀⠀⠀⠈⠙⠛⠻⢿⣿⣿⣿⣿⣿⣿⣿⣿⣿⣿⣿⣿⣿⣿⣿⣿⣿⣷⡕⢕⢕⠑⠕⢑⠅⠑⢕⢕⢕⢔⢕⠁⠁⠁⠑⢁⢻⣿⣿⣿⣿⣿⣿⣿⣿⣿⣿⣿⣿⣿⣿⣿⣿⣿⣿⣿⣿⣿⡿⠿⠟⠙⠁⠀⠀⠀⠀⠀⠀⠀⠀⠀⠀⠀⠀⠀⠀⠀⠀⠀⠀⠀⢀⣄⣠⣵⣵⣕⢕⢻⣿⣿⣿⣿⣿⣷⣵⣕⢔⠄⢀⢐⢅⢀⠔⠕⠕⠕⠕⠕⢕⢕⢕⢕⢕⢕⢕⢕⢕⢕⢕⢕⢕⢕⢕⢕⢕⢕⢕⢕⢕⢕⢝⢝⢿⢕⢇⢕⢕⢕⢕⢕⢕⢕⢕⢕⢕⢕⢕⢕⢕⢕⢕⠀</a:t>
            </a:r>
            <a:br/>
            <a:r>
              <a:t>⢕⢕⢕⢕⢕⢕⢕⢕⢕⢕⢕⢕⢕⢕⢕⢕⢕⢕⢕⢕⢕⢕⢕⢕⢕⢕⢕⢕⣿⣿⢕⢕⢕⢕⢕⠕⢅⠀⢕⢕⢕⢕⢕⢕⢕⢄⠀⠀⠀⠀⠀⢕⠔⢸⣿⣿⣿⣿⣿⣿⣿⣿⣿⣿⣿⣿⣿⣷⣦⣤⣀⢀⠀⠀⠀⠀⠀⠀⠀⠀⠀⠀⠀⠀⠀⠀⠀⠀⠈⠙⠛⠟⠿⢿⣿⣿⣿⣿⣿⣿⣿⣿⣿⣿⣿⣿⣕⢕⢕⠐⠁⠀⠀⠁⠕⢕⢕⢔⠀⠀⠀⠅⠀⠜⣿⣿⣿⣿⣿⣿⣿⣿⣿⣿⣿⣿⣿⣿⣿⡿⢿⠟⠋⠙⠁⠀⠀⠀⠀⠀⠀⠀⠀⠀⠀⠀⠀⠀⠀⠀⠀⠀⠀⠀⢀⣄⣠⣴⣷⣿⣿⣿⣿⣿⣿⣿⣷⣿⣿⣿⣿⣿⣿⣿⣿⣿⣷⣦⣅⡁⢀⠀⠀⠀⠀⠐⠀⠀⠁⠑⠑⠕⢕⢕⢕⢕⢕⢕⢕⢕⢕⢕⢕⢕⢕⢕⢕⢕⢕⢕⢕⢕⢕⢜⢑⠕⢕⢕⢕⢕⢕⢕⢕⢕⢕⢕⢕⢕⢕⢕⠀</a:t>
            </a:r>
            <a:br/>
            <a:r>
              <a:t>⢕⢕⢕⢕⢕⢕⢕⢕⢕⢕⢕⢕⢕⢕⢕⢕⢕⢕⢕⢕⢕⢕⢕⢕⢕⢕⢕⢱⣿⡟⢕⠕⢕⢕⠁⠀⠁⢕⠁⢕⢕⢕⢕⢕⢕⢕⠀⠀⠀⠀⠀⠀⢕⢜⣿⣿⣿⣿⣿⣿⣿⣿⣿⣿⣿⣿⣿⣿⣿⣿⣿⣿⣷⣦⣤⣄⡀⠀⠀⠀⠁⠀⠀⠀⠀⠀⠀⠀⠀⠀⠀⠀⠀⠀⠀⠘⣿⣿⣿⣿⣿⣿⣿⣿⣿⣿⣿⣧⢕⢕⢀⠀⠀⠀⠁⢕⢕⢕⢕⢀⠀⠀⠀⠀⢸⣿⣿⣿⣿⣿⣿⣿⣿⣿⣿⣿⣿⣿⠑⠀⠀⠀⠀⠀⠀⠀⠀⠀⠀⠀⠀⠀⠀⠁⠀⠀⠀⠀⢀⢀⣄⣴⣴⣾⣿⣿⣿⣿⣿⣿⣿⣿⣿⣿⣿⣿⣿⣿⣿⣿⣿⣿⣿⣿⣿⣿⣿⣿⣿⣿⣿⣷⣴⣄⡀⠀⠀⠀⠀⠀⠀⠀⠀⠁⠁⠑⠑⠕⠕⢕⢕⢕⢕⢕⢕⢕⢕⢕⢕⢕⢕⢕⢕⢕⢕⢕⢔⠅⠑⠕⢕⢕⢕⢕⢕⢕⢕⢕⢕⣵⠀</a:t>
            </a:r>
            <a:br/>
            <a:r>
              <a:t>⢕⢕⢕⢕⢕⢕⢕⢕⢕⢕⢕⢕⢕⢕⢕⢕⢕⢕⢕⢕⢕⢕⢕⢕⢕⢕⢕⣾⣿⢇⠑⠀⠀⠀⠀⠀⠀⠑⢔⠁⢕⢕⢕⢕⢕⢕⢔⠀⠀⠀⠀⠀⠁⢱⡹⣿⣿⣿⣿⣿⣿⣿⣿⣿⣿⣿⣿⣿⣿⣿⣿⣿⣿⣿⣿⣿⣿⣿⣶⣦⣄⣀⢀⠀⠀⠀⠀⠀⠀⠀⠀⠀⠀⠀⠀⠀⠘⣿⣿⣿⣿⣿⣿⣿⣿⣿⣿⣿⣧⢑⢕⠀⠀⠀⠀⢜⣧⢕⢕⢕⠀⠀⠀⠀⢜⣿⣿⣿⣿⣿⣿⣿⣿⣿⣿⣿⣿⣿⠀⠀⠀⠀⠀⠀⠀⠀⠀⠀⠀⠀⠀⠀⠀⢀⣄⣰⣴⣷⣿⣿⣿⣿⣿⣿⣿⣿⣿⣿⣿⣿⣿⣿⣿⣿⣿⣿⣿⣿⣿⣿⣿⣿⣿⣿⣿⣿⣿⣿⣿⣿⣿⣿⣿⣿⣿⣿⣷⣶⣴⣤⣄⣀⢀⠀⠀⠀⠀⠀⠀⠀⠁⠑⠕⢕⢕⢕⢕⢕⢕⢕⢕⠕⠕⠑⠁⠀⠀⠀⠀⠀⠀⠀⠁⠁⠑⠘⠜⠕⠙⠝⠀</a:t>
            </a:r>
            <a:br/>
            <a:r>
              <a:t>⢕⢕⢕⢕⢕⢕⢕⢕⢕⢕⢕⢕⢕⢕⢕⢕⢕⢕⢕⢕⢕⢕⢕⢕⢕⢱⣿⡿⢕⠑⠀⠀⠀⠀⠀⠀⠀⠀⠁⢔⠑⢕⢕⢕⢕⢕⢕⠀⠀⠀⠀⠀⠀⢕⣷⣻⣿⣿⣿⣿⣿⣿⣿⣿⣿⣿⣿⣿⣿⣿⣿⣿⣿⣿⣿⣿⣿⣿⣿⣿⣿⣿⣿⣷⡶⢤⠄⠀⠀⠀⠀⠀⠀⠀⠀⠀⠀⢻⣿⣿⣿⣿⣿⣿⣿⣿⣿⣿⣿⣧⢕⠀⠀⠀⠀⢕⣿⣧⡕⢕⢕⠀⠀⠀⠁⣿⣿⣿⣿⣿⣿⣿⣿⣿⣿⣿⣿⣿⠀⠀⠀⠀⠀⠀⠀⠀⠀⠀⠀⠠⠴⢷⣿⣿⣿⣿⣿⣿⣿⣿⣿⣿⣿⣿⣿⣿⣿⣿⣿⣿⣿⣿⣿⣿⣿⣿⣿⣿⣿⣿⣿⣿⣿⣿⣿⣿⣿⣿⣿⣿⣿⣿⣿⣿⣿⣿⣿⣿⣿⣿⣿⣿⣿⣿⣷⣦⣴⣤⢄⠀⠀⠀⠀⢀⠀⠀⠁⠁⠁⠁⠀⠀⠀⠀⠀⠀⠀⠀⠀⠀⠀⢀⢀⢄⣄⣰⣵⣧⣴⣄⠀</a:t>
            </a:r>
            <a:br/>
            <a:r>
              <a:t>⢕⢕⢕⢕⢕⢕⢕⢕⢕⢕⢕⢕⢕⢕⢕⢕⢕⢕⢕⢕⢕⢕⢕⢕⣵⣿⡿⢕⠁⠀⠀⠀⠀⠀⠀⠀⠀⠀⢀⢀⢕⢕⢕⢕⢕⢕⢕⢕⠀⠀⠀⠀⠀⠑⢿⣧⢻⣿⣿⣿⣿⣿⣿⣿⣿⣿⣿⣿⣿⣿⣿⣿⣿⣿⣿⢿⢿⠟⠟⠛⠙⠉⠁⠁⠀⠀⠀⠀⠀⠀⠀⠀⠀⠀⠀⠀⠀⢸⣿⣿⣿⣿⣿⣿⣿⣿⣿⣿⣿⣿⡕⠀⠀⠀⠀⢕⣿⣿⣷⢕⢕⢕⠀⠀⢄⣿⣿⣿⣿⣿⣿⣿⣿⣿⣿⣿⣿⣿⡔⠀⠀⠀⠀⠀⠀⠀⠀⠀⠀⠀⠀⠀⠀⠁⠈⠉⠙⠙⠛⠟⠻⠿⢿⢿⣿⣿⣿⣿⣿⣿⣿⣿⣿⣿⣿⣿⣿⣿⣿⣿⣿⣿⣿⣿⣿⣿⣿⣿⣿⣿⣿⣿⣿⣿⣿⣿⣿⣿⣿⣿⣿⣿⣿⣿⣿⣿⣿⡇⠁⠀⠀⠀⢀⢱⡷⣷⡳⢆⢔⢔⢔⢔⢔⢔⣰⣵⣴⣵⣵⣵⣷⣾⣿⣿⣿⣿⡿⢿⣿⣿⠀</a:t>
            </a:r>
            <a:br/>
            <a:r>
              <a:t>⢕⢕⢕⢕⢕⢕⢕⢕⢕⢕⢕⢕⢕⢕⢕⢕⢕⢕⢕⢕⢕⢕⣵⣿⡿⢏⠑⠀⠀⠀⠀⠀⠀⢀⠀⢀⢄⣔⣵⣿⡕⢕⢕⢕⢕⠑⠑⠁⠀⠀⠀⠀⠀⠀⢸⣿⣯⣿⣿⣿⣿⣿⣿⣿⡿⢿⠿⠟⠟⠛⠙⠙⠁⠁⠀⠀⠀⠀⠀⠀⠀⠀⠀⠀⠀⠀⠀⠀⠀⠀⠀⠀⠀⠀⠀⠀⢀⣸⣿⣿⣿⣿⣿⣿⣿⣿⣿⣿⣿⣿⣇⠀⠀⠀⠀⢕⣿⣿⣿⡇⢕⢕⠀⠀⢕⣿⣿⣿⣿⣿⣿⣿⣿⣿⣿⣿⣿⣿⣇⢀⠀⠀⠀⠀⠀⠀⠀⠀⠀⠀⠀⠀⠀⠀⠀⠀⠀⠀⠀⠀⠀⠀⠀⠀⠀⠁⠁⠉⠉⠙⠙⠛⠟⠟⠿⠿⢿⢿⣿⣿⣿⣿⣿⣿⣿⣿⣿⣿⣿⣿⣿⣿⣿⣿⣿⣿⣿⣿⣿⣿⣿⣿⣿⣿⣿⣿⡿⠕⠀⠀⠀⠀⢕⣾⢗⢇⢕⢕⢕⢕⣵⣷⣷⣿⣿⣿⣿⣿⣿⣿⣿⣿⣿⣿⡿⢏⢕⢕⢝⢿⠀</a:t>
            </a:r>
            <a:br/>
            <a:r>
              <a:t>⢕⢕⢕⢕⢕⢕⢕⢕⢕⢕⢕⢕⢕⢕⢕⢕⢕⢕⢕⢕⣱⣿⡿⢏⢕⢄⢀⢀⢀⢀⢄⣔⣴⣷⣷⣿⡿⢿⢟⣿⣷⡕⢕⢕⢕⢀⠀⠀⠀⠀⠀⠀⠀⠀⠕⢿⣿⣞⡿⠏⠁⠁⠁⠀⠀⠀⠀⠀⠀⠀⠀⠀⠀⠀⠀⠀⠀⠀⠀⠀⠀⠀⠀⠀⠀⠀⠀⠀⠀⠀⢀⣄⣤⣴⣷⣿⣿⣿⣿⣿⣿⣿⣿⣿⣿⣿⣿⣿⣿⣿⣿⡕⠀⠀⠀⢕⣿⣿⣿⣿⡕⠑⠐⠀⢕⣿⣿⣿⣿⣿⣿⣿⣿⣿⣿⣿⣿⣿⣿⣿⣷⣶⣦⣤⣄⡀⠀⠀⠀⠀⠀⠀⠀⠀⠀⠀⠀⠀⠀⠀⠀⠀⠀⠀⠀⠀⠀⠀⠀⠀⠀⠀⠀⠀⠀⠀⠀⠀⠀⠀⠁⠁⠁⠈⠉⠉⠙⠙⢻⣿⣿⣿⣿⣿⣿⣿⣿⣿⣿⣿⣿⣿⣿⣿⣿⣿⢇⠀⠀⠀⠀⢔⡵⢏⢕⢇⢕⢕⣵⣿⣿⣿⣿⣿⣿⣿⣿⣿⣿⣿⣿⣿⡿⢏⢕⢕⢕⢕⢕⢕⠀</a:t>
            </a:r>
            <a:br/>
            <a:r>
              <a:t>⢕⢕⢕⢕⢕⢕⢕⢕⢕⢕⢕⢕⢕⢕⢕⢕⢕⢕⢕⢕⢹⣿⣷⣷⣷⣿⣿⣿⣿⣿⡿⢿⢟⢟⢝⢕⢕⢕⢕⢜⣿⣷⡕⢑⠕⢕⠀⠀⠀⠀⠀⠀⠀⠀⠀⢜⣿⣿⡷⡀⠀⠀⠀⠀⠀⠀⠀⠀⠀⠀⠀⠀⠀⠀⠀⠀⠀⠀⠀⠀⠀⠀⠀⠀⢀⣄⣠⣴⣷⣾⣿⣿⣿⣿⣿⣿⣿⣿⣿⣿⣿⣿⣿⣿⣿⣿⣿⣿⣿⣿⣿⢇⠀⠀⠀⢱⣿⣿⣿⣿⣇⠀⠀⢔⣾⣿⣿⣿⣿⣿⣿⣿⣿⣿⣿⣿⣿⣿⣿⣿⣿⣿⣿⣿⣿⣿⣿⣷⣶⣦⣤⣄⣀⢀⠀⠀⠀⠀⠀⠀⠀⠀⠀⠀⠀⠀⠀⠀⠀⠀⠀⠀⠀⠀⠀⠀⠀⠀⠀⠀⠀⠀⠀⠀⠀⠀⠀⠀⢱⣿⣿⣿⣿⣿⣿⣿⣿⣿⣿⣿⣿⣿⣿⣿⣿⡿⠕⠀⠀⠀⢄⢕⢕⢕⢕⣵⣷⣿⣿⣿⣿⣿⣿⣿⣿⣿⣿⣿⣿⣿⣿⢟⢕⢕⢕⢕⢕⢕⢕⢕⠀</a:t>
            </a:r>
            <a:br/>
            <a:r>
              <a:t>⢕⢕⢕⢕⠑⠑⠑⠑⠑⠕⢕⢕⠑⠑⢕⢕⢕⢕⢕⢕⢕⢕⢕⢕⢕⢕⢕⢕⢕⢕⢕⢕⢕⢕⢕⢕⢕⢕⢕⢕⢜⣿⣷⡕⢀⠀⠅⠀⠀⠀⠀⠀⠀⠀⠀⠁⢜⣿⣿⣱⡄⠀⠀⠀⠀⠀⠀⠀⠀⠀⠀⠀⠀⠀⠀⠀⠀⠀⢀⣄⣠⣴⣷⣾⣿⣿⣿⣿⣿⣿⣿⣿⣿⣿⣿⣿⣿⣿⣿⣿⣿⣿⣿⣿⣿⣿⣿⣿⣿⣿⣿⠑⠀⠀⢔⣾⣿⣿⣿⣿⣿⣵⣵⣿⣿⣿⣿⣿⣿⣿⣿⣿⣿⣿⣿⣿⣿⣿⣿⣿⣿⣿⣿⣿⣿⣿⣿⣿⣿⣿⣿⣿⣿⣿⣿⣷⣶⣴⣤⣄⡀⠀⠀⠀⠀⠀⠀⠀⠀⠀⠀⠀⠀⠀⠀⠀⠀⠀⠀⠀⠀⠀⠀⠀⠀⠀⠀⢄⣿⣿⣿⣿⣿⣿⣿⣿⣿⣿⣿⣿⣿⣿⣿⣿⣿⢇⠀⠀⠀⢀⢕⢇⢕⢕⣿⣿⣿⣿⣿⣿⣿⣿⣿⣿⣿⣿⣿⣿⡿⢟⠕⢑⢕⢕⢕⢕⢕⢕⢕⢕⠀</a:t>
            </a:r>
            <a:br/>
            <a:r>
              <a:t>⢕⢕⠑⠁⠀⠀⠀⠀⠀⠀⠀⠁⠀⠀⠀⢕⢕⢕⢕⢕⢕⢕⢕⢕⢕⢕⢕⢕⢕⢕⢕⢕⢕⢕⢕⢕⢕⢕⢕⢕⢕⢜⢿⣿⣕⢄⠀⠀⠀⠀⠀⠀⠀⠀⠀⠀⠁⢹⣿⣷⢿⣔⠀⠀⠀⠀⠀⠀⠀⠀⢀⢀⣄⣄⣴⣴⣵⣾⣿⣿⣿⣿⣿⣿⣿⣿⣿⣿⣿⣿⣿⣿⣿⣿⣿⣿⣿⣿⣿⣿⣿⣿⣿⣿⣿⣿⣿⣿⣿⡿⠇⠀⠀⢄⣼⣿⣿⣿⣿⣿⣿⣿⣿⣿⣿⣿⣿⣿⣿⣿⣿⣿⣿⣿⣿⣿⣿⣿⣿⣿⣿⣿⣿⣿⣿⣿⣿⣿⣿⣿⣿⣿⣿⣿⣿⣿⣿⣿⣿⣿⣿⣿⣷⣶⣴⣤⣄⣄⣀⢀⢀⠀⠀⠀⠀⠀⠀⠀⠀⠀⠀⠀⠀⠀⠀⠀⢀⣾⣿⣿⣿⣿⣿⣿⣿⣿⣿⣿⣿⣿⣿⣿⣿⣿⡟⠕⠀⢄⢔⢕⢇⢇⢕⢕⣿⣿⣿⣿⣿⣿⣿⣿⣿⣿⣿⣿⣿⢟⢕⢕⢀⢕⢕⢕⢕⢕⢕⢕⢕⢕⠀</a:t>
            </a:r>
            <a:br/>
            <a:r>
              <a:t>⢕⢕⠀⠀⠀⠀⠀⠑⢄⢔⠀⢀⠀⠀⢀⢕⢕⢕⢕⢕⢕⢕⢕⢕⢕⢕⢕⢕⢕⢕⢕⢕⢕⢕⢕⢕⢕⢕⢕⢕⢕⢕⢜⢻⣿⣇⢔⠀⠀⠀⠀⠀⠀⠀⠀⠀⠀⠁⢻⣿⣏⣿⣧⣀⢀⣄⣠⣴⣴⣷⣿⣿⢿⢿⢏⢝⢜⢝⢝⢿⣿⣿⣿⣿⣿⣿⣿⣿⣿⣿⣿⣿⣿⣿⣿⣿⣿⣿⣿⣿⣿⣿⣿⣿⣿⣿⣿⣿⡿⠑⠀⢀⢔⣾⣿⣿⣿⣿⣿⣿⣿⣿⣿⣿⣿⣿⣿⣿⣿⣿⣿⣿⣿⣿⣿⣿⣿⣿⣿⣿⣿⣿⣿⣿⣿⣿⣿⣿⣿⣿⣿⣿⣿⣿⣿⣿⣿⣿⣿⣿⣿⣿⣿⣿⣿⣿⣿⢿⢟⢟⢟⢇⣗⢦⣴⡤⣤⣄⣀⡀⢀⠀⠀⠀⠀⠀⣼⣿⣿⣿⣿⣿⣿⣿⣿⣿⣿⣿⣿⣿⣿⣿⣿⣿⢇⠀⢄⣱⣿⢟⢕⢕⢕⢕⢻⣿⣿⣿⣿⣿⣿⣿⣿⣿⣿⢟⢕⢕⢕⠑⢕⢕⢕⢕⢕⢕⢕⢕⢕⢕⠀</a:t>
            </a:r>
            <a:br/>
            <a:r>
              <a:t>⢕⢕⠀⠀⠀⠀⠀⠀⢀⢀⢕⢕⢕⢕⢕⢕⢕⢕⢕⢕⢕⢕⢕⢕⢕⢕⢕⢕⢕⢕⢕⢕⢕⢕⢕⢕⢕⢕⢕⢕⢕⢕⢕⢕⢻⣿⣧⢕⠀⠀⠀⠀⠀⠀⠀⠀⠀⠀⠑⢹⣿⡞⣿⣿⣿⣿⣿⣿⣿⣿⡿⡱⢕⢕⢕⢕⢕⢕⢕⢕⢻⣿⣿⣿⣿⣿⣿⣿⣿⣿⣿⣿⣿⣿⣿⣿⣿⣿⣿⣿⣿⣿⣿⣿⣿⣿⢟⠝⠁⢀⢔⣵⣿⣿⣿⣿⣿⣿⣿⣿⣿⣿⣿⣿⣿⣿⣿⣿⣿⣿⣿⣿⣿⣿⣿⣿⣿⣿⣿⣿⣿⣿⣿⣿⣿⣿⣿⣿⣿⣿⣿⣿⣿⣿⣿⣿⣿⣿⣿⣿⣿⣿⣿⡟⢏⢕⢕⢕⢕⢕⢕⢕⢕⢕⢜⢕⣿⣿⣿⣿⣿⣿⣷⣷⣶⣷⣿⣿⣿⣿⣿⣿⣿⣿⣿⣿⣿⣿⣿⣿⣿⣿⣿⡟⠑⢄⣱⣿⢇⢕⢕⢕⢕⢕⢕⢝⢻⣿⣿⣿⣿⣿⡿⢟⢕⢕⢕⢕⢕⢔⢕⢕⢕⢕⢕⢕⢕⢕⢕⢕⠀</a:t>
            </a:r>
            <a:br/>
            <a:r>
              <a:t>⢕⢕⠀⠀⠀⠀⠀⠀⠀⢀⢄⢄⢕⢕⢕⢕⢕⢕⢕⢕⢕⢕⢕⢕⢕⢕⢕⢕⢕⢕⢕⢕⢕⢕⢕⢕⢕⢕⢕⢕⢕⢕⢕⢕⢕⢹⣿⣷⡕⢀⠀⠀⠀⠀⠀⠀⠀⠀⠀⠁⠜⣷⣹⣿⣿⣿⣿⣿⢟⢟⢕⢕⢕⢕⢕⢕⢕⢕⢕⢕⢜⢿⣿⣿⣿⣿⣿⣿⣿⣿⣿⣿⣿⣿⣿⣿⣿⣿⣿⣿⣿⣿⣿⣿⣝⣅⣄⣴⣷⣾⣿⣿⣿⣿⣿⣿⣿⣿⣿⣿⣿⣿⣿⣿⣿⣿⣿⣿⣿⣿⣿⣿⣿⣿⣿⣿⣿⣿⣿⣿⣿⣿⣿⣿⣿⣿⣿⣿⣿⣿⣿⣿⣿⣿⣿⣿⣿⣿⣿⣿⣿⣿⡿⢕⢕⢕⢕⢕⢕⢕⢕⢕⢕⢕⢕⢕⢜⢟⢝⢝⢻⢿⣿⣿⣿⣿⣿⣿⣿⣿⣿⣿⣿⣿⣿⣿⣿⣿⣿⣿⣿⣿⣿⢇⢔⣱⣿⢯⢕⢕⢕⢕⢕⢕⢕⢕⢕⢜⢜⢝⢝⢕⢕⢕⢕⢕⢕⢕⠀⢔⢕⢕⢕⢕⢕⢕⢕⢕⢕⢕⠀</a:t>
            </a:r>
            <a:br/>
            <a:r>
              <a:t>⢕⢕⠀⠀⠀⠀⠀⠀⠀⢕⢕⢕⢕⢕⢕⢕⢕⢕⢕⢕⢕⢕⢕⢕⢕⢕⢕⢕⢕⢕⢕⢕⢕⢕⢕⢕⢕⢕⢕⢕⢕⢕⢕⢕⢕⢕⢜⣿⣷⡕⢀⠀⠀⠀⠀⠀⠀⠀⠀⠀⠀⠘⢇⢿⣿⣿⣿⣿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⢻⣿⣿⣿⣿⣿⣿⣿⣿⣿⣿⣿⣿⣿⣿⣿⣿⣿⣿⣿⣿⢕⣼⣿⢏⢕⢕⢕⢕⢕⠕⠕⠕⠕⠕⠕⠑⢕⢕⢕⢕⢕⢕⢕⢕⠕⢔⢕⢕⢕⢕⢕⢕⢕⢕⢕⢕⢕⠀</a:t>
            </a:r>
            <a:br/>
            <a:r>
              <a:t>⢕⢕⢔⠀⠀⠀⠀⠀⠀⠀⢕⢕⢕⢕⢕⢕⢕⢕⢕⢕⢕⢕⢕⢕⢕⢕⢕⢕⢕⢕⢕⢕⢕⢕⢕⢕⢕⢕⢕⢕⢕⢕⢕⢕⢕⢕⢕⢜⢿⣿⣧⡔⢀⠀⠀⠀⠀⠀⠀⠀⠀⠀⠀⠜⣿⣿⣿⡧⢕⢕⢕⢕⢕⢕⢕⢕⢕⢕⢕⢕⢕⢕⢸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⢜⣿⣿⣿⣿⣿⣿⣿⣿⣿⣿⣿⣿⣿⣿⣿⣿⣿⣿⣿⣿⣿⣿⡟⢕⢕⠑⠁⠀⠄⠀⠀⠀⠀⠀⢀⢕⢕⢕⢕⢕⢕⢕⢕⢕⢄⢕⢕⢕⢕⢕⢕⢕⢕⢕⢕⢕⢕⠀</a:t>
            </a:r>
            <a:br/>
            <a:r>
              <a:t>⢕⢕⢄⢄⢄⢄⢔⢕⢕⢕⢕⢕⢕⢕⢕⢕⢕⢕⢕⢕⢕⢕⢕⢕⢕⢕⢕⢕⢕⢕⢕⢕⢕⢕⢕⢕⢕⢕⢕⢕⢕⢕⢕⢕⢕⢕⢕⢕⢕⢝⢿⣿⣇⢄⠀⠀⠀⠀⠀⠀⠀⢄⡀⠀⠘⢻⣿⣏⢕⢕⢕⢕⢕⢕⢕⢕⢕⢕⢕⢕⢕⢕⢕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⣾⣿⣿⣿⣿⣿⣿⣿⣿⣿⣿⣿⣿⣿⣿⣿⣿⣿⣿⣿⣿⡟⢕⢕⠐⠑⠀⠀⠀⠀⠀⠀⠀⢔⢕⢕⢕⢕⢕⢕⢕⢕⢕⠐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⢹⣿⣷⣕⢔⠀⠀⠀⠀⠀⠁⢻⣧⡄⢀⠙⢿⣕⢇⢕⢕⢕⢕⢕⢕⢕⢕⢕⢕⢕⢕⢕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⢸⣿⣿⣿⣿⣿⣿⣿⣿⣿⣿⣿⣿⣿⣿⣿⣿⣿⣿⣿⣿⡟⢕⢕⠐⠀⠀⠀⠀⠀⠀⠀⠀⢄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⢻⣿⣷⣕⢄⢀⠀⠀⠀⠑⢻⣷⢿⣧⣅⣝⣕⢕⢕⢕⢕⢕⢕⢕⢕⢕⢕⢕⢕⣼⣿⣿⣿⣿⣿⣿⣿⣿⣿⣿⣿⣿⣿⣿⣿⣿⣿⣿⣿⣿⣿⣿⣿⣿⣿⣿⣿⣿⣿⣿⣿⣿⣿⣿⣿⣿⣿⣿⣿⣿⣿⣿⣿⣿⣿⣿⣿⣿⣿⣿⣿⣿⣿⣿⣿⣿⣿⣿⣿⣿⣿⣿⣿⣿⣿⣿⣿⣿⣿⣿⣿⣿⣿⣿⣿⣿⣇⢕⢕⢕⢕⢕⢕⢕⢕⢕⢕⢕⢕⢕⢕⢕⢕⢕⢕⢕⢕⢕⣱⣾⣿⣿⣿⣿⣿⣿⣿⣿⣿⣿⣿⣿⣿⣿⣿⣿⣿⣿⣿⡟⢕⢕⢄⢁⢀⠀⠀⠀⠀⠀⠀⠑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⢜⢟⢿⣿⣧⡔⢄⠀⠀⠁⢻⡞⣿⣿⣿⣿⣿⣵⣕⢕⢕⢕⢕⢕⢕⣱⣵⣿⣿⣿⣿⣿⣿⣿⣿⣿⣿⣿⣿⣿⣿⣿⣿⣿⣿⣿⣿⣿⣿⣿⣿⣿⣿⣿⣿⣿⣿⣿⣿⣿⣿⣿⣿⣿⣿⣿⣿⣿⣿⣿⣿⣿⣿⣿⣿⣿⣿⣿⣿⣿⣿⣿⣿⣿⣿⣿⣿⣿⣿⣿⣿⣿⣿⣿⣿⣿⣿⣿⣿⣿⣿⣿⣿⣿⣿⣿⣧⡕⢕⢕⢕⢕⢕⢕⢕⢕⢕⢕⢕⢕⢕⢕⢕⢕⢕⣱⣾⣿⣿⣿⣿⣿⣿⣿⣿⣿⣿⣿⣿⣿⣿⣿⣿⣿⣿⣿⣿⡟⢕⢕⢕⢕⢕⢕⢕⢕⢔⢄⢄⠔⢀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⢝⢻⣿⣷⣕⢄⢀⢁⢳⢹⣿⣿⣿⣿⣿⣿⣧⣵⣵⣷⣾⣿⣿⣿⣿⣿⣿⣿⣿⣿⣿⣿⣿⣿⣿⣿⣿⣿⣿⣿⣿⣿⣿⣿⣿⣿⣿⣿⣿⣿⣿⣿⣿⣿⣿⣿⣿⣿⣿⣿⣿⣿⣿⣿⣿⣿⣿⣿⣿⣿⣿⣿⣿⣿⣿⣿⣿⣿⣿⣿⣿⣿⣿⣿⣿⣿⣿⣿⣿⣿⣿⣿⣿⣿⣿⣿⣿⣿⣿⣿⣿⣿⣿⣿⣿⣧⣕⡕⢕⢕⢕⢕⢕⢕⢕⢕⢕⢕⡕⣱⣵⣾⣿⣿⣿⣿⣿⣿⣿⣿⣿⣿⣿⣿⣿⣿⣿⣿⣿⣿⣿⣿⣿⡟⢕⢕⢕⢕⢕⢕⢕⢕⢕⢕⢕⢕⢔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⢻⢿⣿⣧⣕⢅⢇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⣷⣷⣵⣷⣷⣿⣿⣿⣿⣿⣿⣿⣿⣿⣿⣿⣿⣿⣿⣿⣿⣿⣿⣿⣿⣿⣿⣿⣿⣿⢟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⢻⢿⣿⣷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⣿⣷⣻⣿⣿⣿⣿⣿⣿⣿⣿⣿⣿⣿⣿⣿⣿⣿⣿⣿⣿⣿⣿⣿⣿⣿⣿⣿⣿⣿⣿⣿⣿⣿⣿⣿⣿⣿⣿⣿⣿⣿⡇⢕⣻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⢸⣿⣧⢿⣿⣿⣿⣿⣿⣿⣿⣿⣿⣿⣿⣿⣿⣿⣿⣿⣿⣿⣿⣿⣿⣿⣿⣿⣿⣿⣿⣿⣿⣿⣿⣿⣿⣿⣿⣿⣿⣿⡇⠁⢸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⢻⣿⣏⢿⣿⣿⣿⣿⣿⣿⣿⣿⣿⣿⣿⣿⣿⣿⣿⣿⣿⣿⣿⣿⣿⣿⣿⣿⣿⣿⣿⣿⣿⣿⣿⣿⣿⣿⣿⣿⣿⣷⢄⢸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⢻⣿⣎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⢻⣿⣞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⢻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⣿⣿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⢿⣿⡇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⣿⡇⢕⢕⢜⢿⣿⣿⣿⣿⣿⣿⣿⣿⣿⣿⣿⣿⣿⣿⣿⣿⣿⣿⣿⣿⣿⣿⣿⣿⣿⣿⣿⣿⡿⢟⢟⢏⢝⢝⢝⢝⢝⢝⢝⢝⢝⢝⢝⢝⢟⢻⢿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⢸⣿⣇⢕⢕⢕⢕⢻⣿⣿⣿⣿⣿⣿⣿⣿⣿⣿⣿⣿⣿⣿⣿⣿⣿⣿⣿⣿⣿⣿⣿⢿⢟⢝⢕⢕⢕⢕⢕⢕⢕⢕⢕⢕⢕⢕⢕⢕⢕⢕⢕⢕⢕⢕⢕⢕⢝⢟⢻⢿⣿⣿⣿⣿⣿⣿⣿⣿⣿⣿⣿⣿⣿⣿⣿⣿⣿⣿⣿⣿⣿⣿⣿⣿⣿⣿⣿⣿⣿⣿⣿⣿⣿⣿⣿⣿⣿⣿⣿⣿⣿⣿⣿⣿⣿⣿⣿⣿⣿⣿⣿⣿⢟⠕⢕⢕⢕⢕⢕⢕⢕⢕⢕⢕⢕⢕⢕⢕⢕⢕⢕⢕⢕⢕⢕⢕⢕⢕⢕⢕⢕⢕⢕⢕⢕⢕⢕⢕⢕⢕⢕⢕⢕⢕⢕⢕⢕⢕⢕⢕⢕⢕⢕⢕⢕⢕⢕⢕⢕⠀</a:t>
            </a:r>
            <a:br/>
            <a:r>
              <a:t>⢕⢕⠀⢕⢕⢕⢕⢕⢕⢕⢕⢕⢕⢕⢕⢕⢕⢕⢕⢕⢕⢕⢕⢕⢕⢕⢕⢕⢕⢕⢕⢕⢕⢕⢕⢕⢕⢕⢕⢕⢕⢕⢕⢕⢕⢕⢕⢕⢕⢕⢕⢕⢕⢕⢕⢕⢕⢕⢕⢕⢕⢕⢕⢕⢕⢕⢕⢕⢕⢕⢕⢕⣿⣿⢕⢕⢕⢕⢕⢝⢿⣿⣿⣿⣿⣿⣿⣿⣿⣿⣿⣿⣿⣿⣿⣿⣿⣿⣿⣿⣿⢕⢕⢕⢕⢕⢕⢕⢕⢕⢕⢕⢕⢕⢕⢕⢕⢕⢕⢕⢕⢕⢕⢕⢕⢕⢕⢕⢕⢕⢕⢕⢜⢝⢟⢿⣿⣿⣿⣿⣿⣿⣿⣿⣿⣿⣿⣿⣿⣿⣿⣿⣿⣿⣿⣿⣿⣿⣿⣿⣿⣿⣿⣿⣿⣿⣿⣿⣿⣿⣿⣿⣿⣿⣿⣿⣿⣿⣿⣿⣿⡿⢏⢕⢄⠁⠕⢕⢕⢕⢕⢕⢕⢕⢕⢕⢕⢕⢕⢕⢕⢕⢕⢕⢕⢕⢕⢕⢕⢕⢕⢕⢕⢕⢕⢕⢕⢕⢕⢕⢕⢕⢕⢕⢕⢕⢕⢕⢕⢕⢕⢕⢕⢕⢕⢕⢕⢕⢕⢕⠀</a:t>
            </a:r>
            <a:br/>
            <a:r>
              <a:t>⢕⢕⠀⢀⠁⢕⢕⢕⢕⢕⢕⢕⢕⢕⢕⢕⢕⢕⢕⢕⢕⢕⢕⢕⢕⢕⢕⢕⢕⢕⢕⢕⢕⢕⢕⢕⢕⢕⢕⢕⢕⢕⢕⢕⢕⢕⢕⢕⢕⢕⢕⢕⢕⢕⢕⢕⢕⢕⢕⢕⢕⢕⢕⢕⢕⢕⢕⢕⢕⢕⢕⢕⢹⣿⡇⢕⢕⢕⢕⢕⢕⢻⣿⣿⣿⣿⣿⣿⣿⣿⣿⣿⣿⣿⣿⣿⣿⣿⣿⣿⣿⢕⢕⢕⢕⢕⢕⢕⢕⢕⢕⢕⢕⢕⢕⢕⢕⢕⢕⢕⢕⢕⢕⢕⢕⢕⢕⢕⢕⢕⢕⢕⢕⢕⢕⢕⢜⢻⣿⣿⣿⣿⣿⣿⣿⣿⣿⣿⣿⣿⣿⣿⣿⣿⣿⣿⣿⣿⣿⣿⣿⣿⣿⣿⣿⣿⣿⣿⣿⣿⣿⣿⣿⣿⣿⣿⣿⣿⣿⣿⢏⢕⢕⢕⢕⢕⠀⠁⠕⢕⢕⢕⢕⢕⢕⢕⢕⢕⢕⢕⢕⢕⢕⢕⢕⢕⢕⢕⢕⢕⢕⢕⢕⢕⢕⢕⢕⢕⢕⢕⢕⢕⢕⢕⢕⢕⢕⢕⢕⢕⢕⢕⢕⢕⢕⢕⢕⢕⢕⢕⠀</a:t>
            </a:r>
            <a:br/>
            <a:r>
              <a:t>⢕⢕⠁⠀⠀⠀⢕⢕⢕⢕⢕⢕⢕⢕⢕⢕⢕⢕⢕⢕⢕⢕⢕⢕⢕⢕⢕⢕⢕⢕⢕⢕⢕⢕⢕⢕⢕⢕⢕⢕⢕⢕⢕⢕⢕⢕⢕⢕⢕⢕⢕⢕⢕⢕⢕⢕⢕⢕⢕⢕⢕⢕⢕⢕⢕⢕⢕⢕⢕⢕⢕⢕⢜⣿⣷⢕⢕⢕⢕⢕⢕⢕⢜⢿⣿⣿⣿⣿⣿⣿⣿⣿⣿⣿⣿⣿⣿⣿⣿⣿⣿⢕⢕⢕⢕⢕⢕⢕⢕⢕⢕⢕⢕⢕⢕⢕⢕⢕⢕⢕⢕⢕⢕⢕⢕⢕⢕⢕⢕⢕⢕⢕⢕⢕⢕⢕⢕⢕⢹⣿⣿⣿⣿⣿⣿⣿⣿⣿⣿⣿⣿⣿⣿⣿⣿⣿⣿⣿⣿⣿⣿⣿⣿⣿⣿⣿⣿⣿⣿⣿⣿⣿⣿⣿⣿⣿⣿⣿⢟⢕⢕⢕⢕⢕⢕⢕⢕⠀⠀⠁⢕⢕⢕⢕⢕⢕⢕⢕⢕⢕⢕⢕⢕⢕⢕⢕⢕⢕⢕⢕⢕⢕⢕⢕⢕⢕⢕⢕⢕⢕⢕⢕⢕⢕⢕⢕⢕⢕⢕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⢹⣿⡇⢕⢕⢕⢕⢕⢕⢕⢕⢝⢿⣿⣿⣿⣿⣿⣿⣿⣿⣿⣿⣿⣿⣿⣿⣿⢕⢕⢕⢕⢕⢕⢕⢕⢕⢕⢕⢕⢕⢕⢕⢕⢕⢕⢕⢕⢕⢕⢕⢕⢕⢕⢕⢕⢕⢕⢕⢕⢕⢕⢕⢕⢕⢕⢹⣿⣿⣿⣿⣿⣿⣿⣿⣿⣿⣿⣿⣿⣿⣿⣿⣿⣿⣿⣿⣿⣿⣿⣿⣿⣿⣿⣿⣿⣿⣿⣿⣿⣿⣿⣿⢟⢕⢕⢕⢕⢕⢕⢕⢕⢕⢕⢀⠀⠀⠀⠕⢕⢕⢕⢕⢕⢕⢕⢕⢕⢕⢕⢕⢕⢕⢕⢕⢕⢕⢕⢕⢕⢕⢕⢕⢕⢕⢕⢕⢕⢕⢕⢕⢕⢕⢕⢕⢕⢕⢕⢕⢕⢕⢕⢕⢕⣵⢕⢕⠀</a:t>
            </a:r>
            <a:br/>
            <a:r>
              <a:t>⢕⢕⠀⠀⠀⠀⠁⢕⢕⢕⢕⢕⢕⢕⢕⢕⢕⢕⢕⢕⢕⢕⢕⢕⢕⢕⢕⢕⢕⢕⢕⢕⢕⢕⢕⢕⢕⢕⢕⢕⢕⢕⢕⢕⢕⢕⢕⢕⢕⢕⢕⢕⢕⢕⢕⢕⢕⢕⢕⢕⢕⢕⢕⢕⢕⢕⢕⢕⢕⢕⢕⢕⢕⢜⣿⣿⢕⢕⢕⢕⢕⢕⢕⢕⢕⢕⢝⢿⣿⣿⣿⣿⣿⣿⣿⣿⣿⣿⣿⣿⣿⡇⢕⢕⢕⢕⢕⢕⢕⢕⢕⢕⢕⢕⢕⢕⢕⢕⢕⢕⢕⢕⢕⢕⢕⢕⢕⢕⢕⢕⢕⢕⢕⢕⢕⢕⢕⢕⢕⢜⣿⣿⣿⣿⣿⣿⣿⣿⣿⣿⣿⣿⣿⣿⣿⣿⣿⣿⣿⣿⣿⣿⣿⣿⣿⣿⣿⣿⣿⣿⣿⣿⣿⡿⢏⢕⢕⢕⢕⢕⢕⢕⢕⢕⢕⢕⢕⢕⠀⠀⠀⠀⠑⢕⢕⢕⢕⢕⢕⢕⢕⢕⢕⢕⢕⢕⢕⢕⢕⢕⢕⢕⢕⢕⢕⢕⢕⢕⢕⢕⢕⢕⢕⢕⢕⢕⢕⢕⢕⢕⢕⢕⢕⢕⢕⢕⢱⢕⢣⢕⠀</a:t>
            </a:r>
            <a:br/>
            <a:r>
              <a:t>⢕⢕⠀⠀⠀⠀⠀⠀⠑⢕⢕⢕⢕⢕⢕⢕⢕⢕⢕⢕⢕⢕⢕⢕⢕⢕⢕⢕⢕⢕⢕⢕⢕⢕⢕⢕⢕⢕⢕⢕⢕⢕⢕⢕⢕⢕⢕⢕⢕⢕⢕⢕⢕⢕⢕⢕⢕⢕⢕⢕⢕⢕⢕⢕⢕⢕⢕⢕⢕⢕⢕⢕⢕⢕⢸⣿⡇⢕⢕⢕⢕⢕⢕⢕⢕⢕⢕⢕⢝⢿⣿⣿⣿⣿⣿⣿⣿⣿⣿⣿⣿⣷⢕⢕⢕⢕⢕⢕⢕⢕⢕⢕⢕⢕⢕⢕⢕⢕⢕⢕⢕⢕⢕⢕⢕⢕⢕⢕⢕⢕⢕⢕⢕⢕⢕⢕⢕⢕⢕⢕⢸⣿⣿⣿⣿⣿⣿⣿⣿⣿⣿⣿⣿⣿⣿⣿⣿⣿⣿⣿⣿⣿⣿⣿⣿⣿⣿⣿⣿⣿⣿⡿⢏⢕⢕⢕⢕⢕⢕⢕⢕⢕⢕⢕⢕⢕⢕⢕⠀⠀⠀⠀⠀⠁⢕⢕⢕⢕⢕⢕⢕⢕⢕⢕⢕⢕⢕⢕⢕⢕⢕⢕⢕⢕⢕⢕⢕⢕⢕⢕⢕⢕⢕⢕⢕⢕⢕⢕⢕⢕⢕⢕⢕⢕⢕⢱⢕⢕⢜⣇⠀</a:t>
            </a:r>
            <a:br/>
            <a:r>
              <a:t>⢕⢕⠀⠀⠀⠀⠀⠀⢔⢕⢕⢕⢕⢕⢕⢕⢕⢕⢕⢕⢕⢕⢕⢕⢕⢕⢕⢕⢕⢕⢕⢕⢕⢕⢕⢕⢕⢕⢕⢕⢕⢕⢕⢕⢕⢕⢕⢕⢕⢕⢕⢕⢕⢕⢕⢕⢕⢕⢕⢕⢕⢕⢕⢕⢕⢕⢕⢕⢕⢕⢕⢕⢕⢕⢕⣿⣿⡕⢕⢕⢕⢕⢕⢕⢕⢕⢕⢕⢕⢕⢝⢿⣿⣿⣿⣿⣿⣿⣿⣿⣿⣿⣧⢕⢕⢕⢕⢕⢕⢕⢕⢕⢕⢕⢕⢕⢕⢕⢕⢕⢕⢕⢕⢕⢕⢕⢕⢕⢕⢕⢕⢕⢕⢕⢕⢕⢕⢕⢕⢕⢸⣿⣿⣿⣿⣿⣿⣿⣿⣿⣿⣿⣿⣿⣿⣿⣿⣿⣿⣿⣿⣿⣿⣿⣿⣿⣿⣿⡿⢟⢝⢕⢕⢕⢕⢕⢕⢕⢕⢕⢕⢕⢕⢕⢕⢕⢕⠑⠀⠀⠀⠀⠀⠀⢕⢕⢕⢕⢕⢕⢕⢕⢕⢕⢕⢕⢕⢕⢕⢕⢕⢕⢕⢕⢕⢕⢕⢕⢕⢕⠑⢕⢕⢕⢕⢕⢕⢕⢕⢕⢕⢕⢕⢕⢕⢇⢕⢕⢕⢜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⢸⣿⣇⢕⢕⢕⢕⢕⢕⢕⢕⢕⢕⢕⢕⢕⢕⢜⢻⣿⣿⣿⣿⣿⣿⣿⣿⣿⣿⣷⣧⣵⣵⣕⣕⣕⢕⢕⢕⢕⢕⢕⢕⢕⢕⢕⢕⢕⢕⢕⢕⢕⢕⢕⢕⢕⢕⢕⢕⢕⢕⢕⢕⣕⣵⣿⣿⣿⣿⣿⣿⣿⣿⣿⣿⣿⣿⣿⣿⣿⣿⣿⣿⣿⣿⣿⣿⣿⣿⣿⣿⢟⢏⢕⢕⢕⢕⢕⢕⢕⢕⢕⢕⢕⢕⢕⢕⢕⢕⢕⢕⠑⠀⠀⠀⠀⠀⠀⢄⢕⢕⢕⢕⢕⢕⢕⢕⢕⢕⢕⢕⢕⢕⢕⢕⢕⢕⢕⢕⢕⢕⢕⢕⢕⠁⢀⢕⢕⢕⢕⢕⢕⢕⢕⢕⢕⢕⢕⢕⢎⢕⢕⢕⢕⢕⠀</a:t>
            </a:r>
            <a:br/>
            <a:r>
              <a:t>⢕⢕⢄⢄⢄⢔⢕⢕⢕⢕⢕⢕⢕⢕⢕⢕⢕⢕⢕⢕⢕⢕⢕⢕⢕⢕⢕⢕⢕⢕⢕⢕⢕⢕⢕⢕⢕⢕⢕⢕⢕⢕⢕⢕⢕⢕⢕⢕⢕⢕⢕⢕⢕⢕⢕⢕⢕⢕⢕⢕⢕⢕⢕⢕⢕⢕⢕⢕⢕⢕⢕⢕⢕⢕⢕⢕⣿⣿⢕⢕⢕⢕⢕⢕⢕⢕⢕⢕⢕⢕⢕⢕⢕⢕⢕⢝⢿⣿⣿⣿⣿⣿⣿⣿⣿⣿⣿⣿⣿⣿⣿⣿⣿⣿⣷⢵⣵⣕⣕⣕⢕⢕⢕⢕⢕⢕⢕⣕⣵⣷⣷⣷⣷⣾⣿⣿⣿⣿⣿⣿⣿⣿⣿⣿⣿⣿⣿⣿⣿⣿⣿⣿⣿⣿⣿⣿⣿⣿⣿⣿⣿⣿⣿⢟⢏⢕⢕⢕⢕⢕⢕⢕⢕⢕⢕⢕⢕⢕⢕⢕⢕⢕⢕⢕⢕⠕⠀⠀⠀⠀⠀⠀⠀⢕⢕⢕⢕⢕⢕⢕⢕⢕⢕⢕⢕⢕⢕⢕⢕⢕⢕⢕⢕⢕⢕⢕⢕⢕⢕⢔⢕⢕⢕⢕⢕⢕⢕⢕⢕⢕⢕⢕⣱⢏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⠛⠛⠑⠑⠑⠑⠑⠑⠑⠑⠑⠑⠑⠑⠑⠑⠑⠑⠑⠑⠑⠘⠛⠛⠛⠛⠛⠛⠛⠛⠛⠛⠛⠛⠛⠛⠛⠛⠛⠛⠛⠛⠛⠛⠛⠛⠛⠛⠛⠛⠛⠛⠛⠛⠛⠛⠛⠛⠛⠛⠛⠛⠛⠛⠛⠛⠛⠛⠛⠛⠛⠛⠛⠛⠛⠛⠛⠛⠛⠛⠛⠛⠛⠛⠛⠋⠑⠑⠑⠑⠑⠑⠑⠑⠑⠑⠑⠑⠑⠑⠑⠑⠑⠑⠑⠑⠑⠑⠑⠀⠀⠀⠀⠀⠀⠀⠀⠑⠑⠑⠑⠑⠑⠑⠑⠑⠑⠑⠑⠑⠑⠑⠑⠑⠑⠑⠑⠑⠑⠑⠑⠑⠑⠑⠑⠑⠑⠑⠑⠑⠑⠑⠑⠑⠑⠑⠃⠑⠑⠑⠑⠑⠑⠑⠀</a:t>
            </a:r>
            <a:br/>
          </a:p>
        </p:txBody>
      </p:sp>
    </p:spTree>
  </p:cSld>
  <p:clrMapOvr>
    <a:masterClrMapping/>
  </p:clrMapOvr>
</p:sld>
</file>

<file path=ppt/slides/slide7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⡕⢕⢕⢕⢕⢕⢕⢕⢕⢕⢕⢕⢕⢕⢕⢕⢕⢕⢕⢕⢕⢕⢕⢕⣿⣿⢕⢕⢕⢕⢕⢕⢕⢕⢕⢕⢕⢕⢕⢕⢕⢕⢕⢕⢕⢕⢕⢕⢕⢕⢕⢕⢕⢕⢕⢕⢕⢕⢕⢕⢕⢕⢕⢕⢕⢕⢿⣿⣿⣿⢇⢕⢕⢕⢕⢕⢕⢕⢕⢕⢕⢕⢕⢕⢕⢕⢕⢕⢕⢕⢕⢕⢕⢕⢕⢕⢕⢕⢕⢕⢕⢕⢕⢕⢕⢕⢕⢕⢕⢕⢕⢕⢕⢕⢕⢕⢕⢕⢕⢕⢸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⢕⢕⢕⢕⢕⢕⢕⢕⢕⢕⢕⢕⢕⢕⢕⢕⢕⢕⢕⢕⢕⢕⢜⣿⣿⢕⢕⢕⢕⢕⢕⢕⢕⢕⢕⢕⢕⢕⢕⢕⢕⢕⢕⢕⢕⢕⢕⢕⢕⢕⢕⢕⢕⢕⢕⢕⢕⢕⢕⢕⢕⢕⢕⢕⢕⣼⣿⣿⣿⡕⢕⢕⢕⢕⢕⢕⢕⢕⢕⢕⢕⢕⢕⢕⢕⢕⢕⢕⢕⢕⢕⢕⢕⢕⢕⢕⢕⢕⢕⢕⢕⢕⢕⢕⢕⢕⢕⢕⢕⢕⢕⢕⢕⢕⢕⢕⢕⢕⢕⢸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⢿⣿⡇⢕⢕⢕⢕⢕⢕⢕⢕⢕⢕⢕⢕⢕⢕⢕⢕⢕⢕⢕⢕⢕⢕⢕⢕⢕⢕⢕⢕⢕⢕⢕⢕⢕⢕⢕⢕⢕⢕⢕⣿⣿⣿⣿⣷⢕⢕⢕⢕⢕⢕⢕⢕⢕⢕⢕⢕⢕⢕⢕⢕⢕⢕⢕⢕⢕⢕⢕⢕⢕⢕⢕⢕⢕⢕⢕⢕⢕⢕⢕⢕⢕⢕⢕⢕⢕⢕⢕⢕⢕⢕⢕⢕⢕⢕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⢕⢕⢕⢕⢕⢕⢕⢕⢕⢱⣿⣿⣿⣿⣿⡇⢕⢕⢕⢕⢕⢕⢕⢕⢕⢕⢕⢕⢕⢕⢕⢕⢕⢕⢕⢕⢕⢕⢕⢕⢕⢕⢕⢕⢕⢕⢕⢕⢕⢕⢕⢕⢕⢕⢕⢕⢕⢕⢕⢕⢕⢕⢕⢕⢕⣿⣿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⢜⣿⣿⢕⢕⢕⢕⢕⢕⢕⢕⢕⢕⢕⢕⢕⢕⢕⢕⢕⢕⢕⢕⢕⢕⢕⢕⢕⢕⢕⢕⢕⢕⢕⢕⢕⢕⢕⢕⢕⢕⢸⣿⣿⣿⣿⣿⣷⢕⢕⢕⢕⢕⢕⢕⢕⢕⢕⢕⢕⢕⢕⢕⢕⢕⢕⢕⢕⢕⢕⢕⢕⢕⢕⢕⢕⢕⢕⢕⢕⢕⢕⢕⢕⢕⢕⢕⢕⢕⢕⢕⢕⢕⢕⢕⢕⢕⣿⣿⣿⣿⣿⣿⣿⣿⣿⣿⣿⣿⣿⣷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⢻⣿⡇⢕⢕⢕⢕⢕⢕⢕⢕⢕⢕⢕⢕⢕⢕⢕⢕⢕⢕⢕⢕⢕⢕⢕⢕⢕⢕⢕⢕⢕⢕⢕⢕⢕⢕⢕⢕⢕⢸⣿⣿⣿⣿⣿⣿⣧⡕⢕⢕⢕⢕⢕⢕⢕⢕⢕⢕⢕⢕⢕⢕⢕⢕⢕⢕⢕⢕⢕⢕⢕⢕⢕⢕⢕⢕⢕⢕⢕⢕⢕⢕⢕⢕⢕⢕⢕⢕⢕⢕⢕⢕⢕⢕⢕⢸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⣼⣿⣿⣿⣿⣿⣿⣿⣷⡕⢕⢕⢕⢕⢕⢕⢕⢕⢕⢕⢕⢕⢕⢕⢕⢕⢕⢕⢕⢕⢕⢕⢕⢕⢕⢕⢕⢕⢕⢕⢕⢕⢕⢕⢕⢕⢕⢕⢕⢕⢕⢕⢕⢕⢕⢕⢸⣿⣿⣿⣿⣿⣿⣿⣿⣿⣿⣿⣿⣿⣿⣕⣵⣵⣷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⢟⢿⣿⣿⣿⣿⣿⣿⣿⣿⡕⢕⢕⢕⢕⢕⢕⢕⢕⢕⢕⢕⢕⢕⢕⢕⢕⢕⢕⢕⢕⢕⢕⢕⢕⢕⢕⢕⢕⢕⢕⢕⢕⢕⢕⢕⢕⢕⢕⢕⢕⢕⢕⢕⢕⢕⢸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⣧⡜⢝⢻⢿⣿⣿⣿⣿⣇⢕⢕⢕⢕⢕⢕⢕⢕⢕⢕⢕⢕⢕⢕⢕⢕⢕⢕⢕⢕⢕⢕⢕⢕⢕⢕⢕⢕⢕⢕⢕⢕⢕⢕⢕⢕⢕⢕⢕⢕⢕⢕⢕⢕⢕⣿⣿⣿⣿⣿⣿⣿⣿⣿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⣷⣕⡕⢜⢝⢻⢿⣿⣧⢕⢕⢕⢕⢕⢕⢕⢕⢕⢕⢕⢕⢕⢕⢕⢕⢕⢕⢕⢕⢕⢕⢕⢕⢕⢕⢕⢕⢕⢕⢕⢕⢕⢕⢕⢕⢕⢕⢕⢕⢕⢕⢕⢕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⣧⢕⢕⢕⢕⢕⢕⢕⢕⢕⢕⢕⢕⢕⢕⢕⢕⢕⢕⢕⢕⢕⢕⢕⢕⢕⢕⢕⢕⢕⢕⢕⢕⢕⢕⢕⢕⢕⣿⣿⣿⣿⣿⣿⣿⣷⣕⡕⢕⢕⢝⢇⢕⢕⢕⢕⢕⢕⢕⢕⢕⢕⢕⢕⢕⢕⢕⢕⢕⢕⢕⢕⢕⢕⢕⢕⢕⢕⢕⢕⢕⢕⢕⢕⢕⢕⢕⢕⢕⢕⢕⢕⢕⢕⢕⣿⣿⣿⣿⣿⣿⣿⣿⣿⣿⣿⣿⣿⣿⣿⣿⣿⣿⣿⢿⢟⢝⢕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⣿⢕⢕⢕⢕⢕⢕⢕⢕⢕⢕⢕⢕⢕⢕⢕⢕⢕⢕⢕⢕⢕⢕⢕⢕⢕⢕⢕⢕⢕⢕⢕⢕⢕⢕⢕⢕⢕⣿⣿⣿⣿⣿⣿⣿⣿⣿⣿⣷⣕⡕⢕⢕⢕⢕⢕⢕⢕⢕⢕⢕⢕⢕⢕⢕⢕⢕⢕⢕⢕⢕⢕⢕⢕⢕⢕⢕⢕⢕⢕⢕⢕⢕⢕⢕⢕⢕⢕⢕⢕⢕⢕⢕⢕⢕⢸⣿⣿⣿⣿⣿⣿⣿⣿⣿⣿⣿⣿⣿⡿⢟⢟⢝⢕⢕⢕⢕⢕⣔⣰⣷⡕⢕⢕⢕⢕⢕⢕⢕⢕⢕⢕⢕⢕⢕⢕⢕⢕⢕⢕⢕⢕⢕⢕⢕⢕⢕⢕⢕⢕⢕⢕⢕⢕⢕⢕⢕⢕⢕⢕⢕⢕⢕⢕⢕⢕⢕⢕⢕⢕⢕⢕⢕⢕⢕⢕⢕⢕⢕⢕⢕⢕⢕⢕⢕⢕⢕⢕⢕⢕⢕⢕⢕⢕⢕⢕⢕⢕⢕⢕⢕⢕⢕⢕⢕⢕⢕⢕⢕⢕⣵⣷⣿⠀</a:t>
            </a:r>
            <a:br/>
            <a:r>
              <a:t>⢕⢕⢕⢕⢕⢕⢕⢕⢕⢕⢕⢕⢕⢕⢕⢕⢕⢕⢕⢕⢕⢕⢕⢕⢕⢸⣿⣿⢕⢕⢕⢕⢕⢕⢕⢕⢕⢕⢕⢕⢕⢕⢕⢕⢕⢕⢕⢕⢕⢕⢕⢕⢕⢕⢕⢕⢕⢕⢕⢕⢕⢕⢕⢕⢕⣿⣿⣿⣿⣿⣿⣿⣿⣿⣿⣿⣿⣿⣷⣵⡕⢕⢕⢕⢕⢕⢕⢕⢕⢕⢕⢕⢕⢕⢕⢕⢕⢕⢕⢕⢕⢕⢕⢕⢕⢕⢕⢕⢕⢕⢕⢕⢕⢕⢕⢕⢕⢕⢕⢕⢕⢕⢸⣿⣿⣿⣿⣿⣿⡿⢿⢟⢟⢏⢝⢕⢕⢕⢕⢕⢕⢕⣱⣵⣿⣿⣿⣿⣿⣧⡕⢕⢕⢕⢕⢕⢕⢕⢕⢕⢕⢕⢕⢕⢕⢕⢕⢕⢕⢕⢕⢕⢕⢕⢕⢕⢕⢕⢕⢕⢕⢕⢕⢕⢕⢕⢕⢕⢕⢕⢕⢕⢕⢕⢕⢕⢕⢕⢕⢕⢕⢕⢕⢕⢕⢕⢕⢕⢕⢕⢕⢕⢕⢕⢕⢕⢕⢕⢕⢕⢕⢕⢕⢕⢕⢕⢕⢕⢕⢕⢕⢕⢕⢕⢕⢕⣼⣿⣿⣿⠀</a:t>
            </a:r>
            <a:br/>
            <a:r>
              <a:t>⢕⢕⢕⢕⢕⢕⢕⢕⢕⢕⢕⢕⢕⢕⢕⢕⢕⢕⢕⢕⢕⢕⢕⢕⢕⢸⣿⡏⢕⢕⢕⢕⢕⢕⢕⢕⢕⢕⢕⢕⢕⢕⢕⢕⢕⢕⢕⢕⢕⢕⢕⢕⢕⢕⢕⢕⢕⢕⢕⢕⢕⢕⢕⢕⢕⣿⣿⣿⣿⣿⣿⣿⣿⣿⣿⣿⣿⣿⣿⣿⣿⣷⣧⣕⡕⢕⢕⢕⢕⢕⢕⢕⢕⢕⢕⢕⢕⢕⢕⢕⢕⢕⢕⢕⢕⢕⢕⢕⢕⢕⢕⢕⢕⢕⢕⢕⢕⢕⢕⢕⢕⢕⢕⢝⢝⢝⢝⢕⢕⢕⢕⢕⢕⢕⢕⢕⢕⢕⣱⣵⣾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⡺⢿⣿⣿⣿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⣿⣿⣿⣿⣿⣿⣿⣿⣿⣿⣿⣿⣿⣿⣿⣿⣷⣕⢕⢕⢕⢕⢕⢕⢕⢕⢕⢕⢕⢕⢕⢕⢕⢕⢕⢕⢕⢕⢕⢕⢕⢕⢕⢕⢕⢕⢕⢕⢕⢕⢕⢕⢕⢕⣵⣕⡕⢕⢕⢕⢕⢕⢕⣕⣱⣵⣵⣾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⢜⢕⢕⢕⢫⠀</a:t>
            </a:r>
            <a:br/>
            <a:r>
              <a:t>⢕⢕⢕⢕⢕⢕⢕⢕⢕⢕⢕⢕⢕⢕⢕⢕⢕⢕⢕⢕⢕⢕⢕⢕⢕⣸⣿⢇⢕⢕⢕⢕⢕⢕⢕⢕⢕⢕⢕⢕⢕⢕⢕⢕⢕⢕⢕⢕⢕⢕⢕⢕⢕⢕⢕⢕⢱⡕⢕⢕⢕⢕⢕⢕⢕⢻⣿⣿⣿⣿⣿⣿⣿⣿⣿⣿⣿⣿⣿⣿⣿⣿⣿⣿⣿⣿⣿⣷⣕⢕⢕⢕⢕⢕⢕⢕⢕⢕⢕⢕⢕⢕⢕⢕⢕⢕⢕⢕⢕⢕⢕⢕⢕⢕⢕⢕⢕⢕⢕⢕⢕⢕⢕⢻⣿⣿⣿⣿⣿⣿⣿⣿⣿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⣿⣿⢕⢕⢕⢕⢕⢕⢕⢕⢕⢕⢕⢕⢕⢕⢕⢕⢕⢕⢕⢕⢕⢕⢕⢕⢕⢕⢕⢕⢕⢸⣷⡕⢕⢕⢕⢕⢕⢕⢜⣿⣿⣿⣿⣿⡿⢟⣟⣟⣝⣝⣝⣝⣝⡝⢝⢝⢟⢻⢿⢿⣿⣿⣷⣕⢕⢕⢕⢕⢕⢕⢕⢕⢕⢕⢕⢕⢕⢕⢕⢕⢕⢕⢕⢕⢕⢕⢕⢕⢕⢕⢕⢕⢕⢕⢕⢕⢸⣿⣿⣿⣿⣿⣿⣿⣿⣿⣿⣿⣿⣿⣿⣿⣿⡿⢿⢟⢟⢏⢝⢕⣕⣕⣕⣱⣵⣵⣵⣵⣵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⣿⣿⢕⢕⢕⢕⢕⢕⢕⢕⢕⢕⢕⢕⢕⢕⢕⢕⢕⢕⢕⢕⢕⢕⢕⢕⢕⢕⢕⢕⢕⢸⣿⣿⣕⢕⢕⢕⢕⢕⢕⢹⣿⣿⣿⣷⣾⣿⣿⣿⣿⣿⣿⣿⣿⣿⣿⣿⣷⣷⣧⣵⣕⣜⡝⢟⢳⣧⡕⢕⢕⢕⢕⢕⢕⢕⢕⢕⢕⢕⢕⢕⢕⢕⢕⢕⢕⢕⢕⢕⢕⢕⢕⢕⢕⢕⢕⢕⢸⣿⣿⣿⣿⣿⣿⣿⣿⣿⣿⣿⢿⢟⢝⣕⣱⣵⣵⣷⣷⣿⣿⣿⣿⣿⣿⣿⣿⣿⣿⣿⣿⣿⣷⡕⢕⢕⢕⢕⢕⢕⢕⢕⢕⢕⢕⢕⢕⢕⢕⢕⢕⢕⢕⢕⢕⢕⢕⢕⢕⢕⢕⢕⢕⢕⢕⢕⢕⢕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⠘⠟⢿⣿⣇⢕⢕⢕⢕⢕⢜⣿⣿⣿⣿⣿⣿⣿⣿⣿⣿⣿⣿⣿⣿⣿⣿⣿⣿⣿⣿⣿⣿⣿⣿⣷⣵⣝⢷⣕⡕⢕⢕⢕⢕⢕⢕⢕⢕⢕⢕⢕⢕⢕⢕⢕⢕⢕⢕⢕⢕⢕⢕⢕⢕⢕⢕⢕⣿⣿⣿⣿⣿⣿⣿⣿⡿⢟⣱⣵⣾⣿⣿⣿⣿⣿⣿⣿⣿⣿⣿⣿⣿⣿⣿⣿⣿⣿⣿⣿⣿⣿⣿⣧⡕⢕⢕⢕⢕⢕⢕⢕⢕⢕⢕⢕⢕⢕⢕⢕⢕⢕⢕⢕⢕⢕⢕⢕⢕⢕⢕⢕⢕⢕⢕⢕⢕⢕⢑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⣼⣿⢇⢕⢕⢕⢕⢕⢱⡕⢕⢕⢕⢕⢕⢕⢕⢕⢕⢕⢕⢕⢕⢕⢕⢕⢕⢕⢕⢕⢕⢕⠀⠀⠀⠁⠙⠇⠕⢕⢕⢕⢕⢜⣿⣿⣿⣿⣿⣿⣿⣿⣿⣿⣿⣿⣿⣿⣿⣿⣿⣿⣿⣿⣿⣿⣿⣿⣿⣿⣿⣾⣿⣧⣕⢕⢕⢕⢕⢕⢕⢕⢕⢕⢕⢕⢕⢕⢕⢕⢕⢕⢕⢕⢕⢕⢕⢕⢕⢕⣿⣿⣿⣿⣿⣿⣿⣿⣾⣿⣿⣿⣿⣿⣿⣿⣿⣿⣿⣿⣿⣿⣿⣿⣿⣿⣿⣿⣿⣿⣿⣿⣿⣿⣿⣿⣿⣧⡕⢕⢕⢕⢕⢕⢕⢕⢕⢑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⡿⢕⢕⢕⢕⢕⣵⣿⣿⢕⢕⢕⢕⢕⢕⢕⢕⢕⢕⢕⢕⢕⢕⢕⢕⢕⢕⢕⢕⢕⢕⠀⠀⠀⠀⠀⠀⠀⠑⢕⢕⢕⢕⢸⣿⣿⣿⣿⣿⣿⣿⣿⣿⣿⣿⣿⣿⣿⣿⣿⣿⣿⣿⣿⣿⣿⣿⣿⣿⣿⣿⣿⣿⣿⣷⣕⢕⢕⢕⢕⢕⢕⢕⢕⢕⢕⢕⢕⢕⢕⢕⢕⢕⢕⢕⢕⢕⢕⢕⢸⣿⣿⣿⣿⣿⣿⣿⣿⣿⣿⣿⣿⣿⣿⣿⣿⣿⣿⣿⣿⣿⣿⣿⣿⣿⣿⣿⣿⣿⣿⣿⣿⣿⣿⣿⣿⣿⣿⣧⡕⢕⢕⢕⢕⢕⢕⢕⢅⢅⢕⢕⢑⢕⢕⢕⢕⢕⢕⢕⢕⢕⢕⢕⢕⢕⢕⢕⢕⢕⢕⢕⢕⢕⢕⢕⢕⢕⢕⢕⢕⢕⢕⢕⢕⢕⢕⢕⢕⢕⢕⢑⢕⢕⠕⠕⢕⢕⢕⢕⢕⢑⢑⢕⢕⢕⢕⢕⢕⢕⢕⢕⢕⢕⢕⢕⠀</a:t>
            </a:r>
            <a:br/>
            <a:r>
              <a:t>⢕⢕⢕⢕⢕⢕⢕⢕⢕⢕⢕⢕⢕⢕⢕⢕⢕⢕⢕⢕⢕⢕⢕⢸⣿⡇⢕⢕⣱⣾⣿⢿⣿⣿⢕⢕⢕⢕⢕⢕⢕⢕⢕⢕⢕⢕⢕⢕⢕⢕⢕⢕⢕⢕⢕⠀⠀⠀⠀⠀⠀⠀⠀⠀⠀⠕⢕⢕⢕⢹⣿⣿⣿⣿⣿⣿⣿⣿⣿⣿⣿⣿⣿⣿⣿⣿⣿⣿⣿⣿⣿⣿⣿⣿⣿⣿⣿⣿⣿⣿⣿⣷⡕⢕⢕⢕⢕⢕⢕⢕⢕⢕⢕⢕⢕⢕⢕⢕⢕⢕⢕⢕⢕⢕⢸⣿⣿⣿⣿⣿⣿⣿⣿⣿⣿⣿⣿⣿⣿⣿⣿⣿⣿⣿⣿⣿⣿⣿⣿⣿⣿⣿⣿⣿⣿⣿⣿⣿⣿⣿⣿⣿⣿⣿⣿⣧⡕⢕⢕⢕⢕⢕⢕⢕⠑⢄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⣱⣵⣿⡿⢟⢕⢕⣿⣿⢕⢕⢕⢕⢕⢕⢕⢕⢕⢕⢕⢕⢕⢕⢕⢕⢕⢕⢕⢕⢕⠀⠀⠀⠀⠀⠀⠀⠀⠀⠀⠀⠑⢕⢕⢔⠀⠈⠙⠻⢿⣿⣿⣿⣿⣿⣿⣿⣿⣿⣿⣿⣿⣿⣿⣿⣿⣿⣿⣿⣿⣿⣿⣿⣿⣿⣿⣿⣿⣇⢕⢕⢕⢕⢕⢕⢕⢕⢕⢕⢕⢕⢕⢕⢕⢕⢕⢕⢕⢕⢕⣿⣿⣿⣿⣿⣿⣿⣿⣿⣿⣿⣿⣿⣿⣿⣿⣿⣿⣿⣿⣿⣿⣿⣿⣿⣿⣿⣿⣿⣿⣿⣿⣿⣿⣿⣿⣿⣿⣿⢿⠟⠋⠁⠑⢕⢕⢕⢕⢕⢕⠕⢕⢕⢕⠑⢀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⢝⢿⢿⢟⢝⢕⢕⢕⢕⣿⣿⢕⢕⢅⢕⢕⢕⢕⢕⢕⢕⢕⢕⢕⢕⢕⢕⢕⢕⢕⢕⢕⠀⣿⣦⣄⡀⠀⠀⠀⠀⠀⠀⠀⠀⠑⢕⢄⠀⠀⠀⠀⠈⠙⠟⢿⣿⣿⣿⣿⣿⣿⣿⣿⣿⣿⣿⣿⣿⣿⣿⣿⣿⣿⣿⣿⣿⣿⣿⣿⣿⣧⡕⢕⢕⢕⢕⢕⢕⢕⢕⢕⢕⢕⢕⢕⢕⢕⢕⢕⢕⠀⣿⣿⣿⣿⣿⣿⣿⣿⣿⣿⣿⣿⣿⣿⣿⣿⣿⣿⣿⣿⣿⣿⣿⣿⣿⣿⣿⣿⣿⣿⣿⣿⣿⣿⣿⠿⠟⠙⠁⠀⠀⠀⠀⠀⠀⠑⠕⢕⢕⢕⢔⠁⠁⠀⠀⠕⢕⢕⢕⢕⢀⠁⢕⢕⢕⢕⢕⢕⢕⢕⢕⢕⢕⢕⢕⢕⢕⢕⢕⢕⢕⢕⢕⢕⢕⢕⢕⢕⢕⢅⢑⠑⢕⢕⢕⢕⢕⢕⢕⢕⢕⢕⢕⢕⢕⢕⢕⢕⢕⢕⢕⢕⢕⢕⢕⠀</a:t>
            </a:r>
            <a:br/>
            <a:r>
              <a:t>⢕⢕⢕⢕⢕⢕⢕⢕⢕⢕⢕⢕⢕⢕⢕⢕⢕⢕⢕⢕⢕⢕⢕⢕⢕⢕⢕⢕⢕⢕⢕⢱⣿⡟⢕⢕⢕⢑⠕⢕⢕⢕⢕⢕⢕⢕⢕⢕⢕⢕⢕⢕⢕⢕⢕⠀⣿⣿⣿⣿⣷⣦⣤⣀⢀⠀⠀⠀⠀⠀⠕⢔⠀⠀⠀⠀⠀⠀⠀⠁⠉⠙⠻⢿⣿⣿⣿⣿⣿⣿⣿⣿⣿⣿⣿⣿⣿⣿⣿⣿⣿⣿⣿⣿⣿⣿⣕⢕⢕⢕⢕⢑⢕⢑⢕⢕⢕⢕⢕⢕⢕⢕⢕⢕⢔⢸⣿⣿⣿⣿⣿⣿⣿⣿⣿⣿⣿⣿⣿⣿⣿⣿⣿⣿⣿⣿⣿⣿⣿⣿⣿⣿⣿⣿⣿⢿⠟⠋⠁⠀⠀⠀⠀⠀⠀⠀⠀⠀⠀⠀⠀⠀⠁⠑⢕⢕⢕⢀⢀⣀⣤⣴⣕⡕⢕⢔⢀⠀⠑⠑⠁⠑⢕⢕⢕⢕⢕⢕⢕⢕⢕⢕⢕⢕⢕⢕⢕⢕⢕⢕⢕⢕⢕⢕⢕⢕⢕⢔⢕⢁⣴⣵⣅⣕⡕⢕⠕⠕⠕⠕⠕⢕⢕⢕⢕⢕⢕⢕⢕⢕⠀</a:t>
            </a:r>
            <a:br/>
            <a:r>
              <a:t>⢕⢕⢕⢕⢕⢕⢕⢕⢕⢕⢕⢕⢕⢕⢕⢕⢕⢕⢕⢕⢕⢕⢕⢕⢕⢕⢕⢕⢕⢕⢕⣸⣿⡇⢕⢕⢕⢕⠐⠀⢕⢕⢕⢕⢕⢕⢕⢕⠑⠑⠑⠑⠁⠑⢕⠀⣿⣿⣿⣿⣿⣿⣿⣿⣿⣷⣦⣄⡀⠀⠀⠀⠑⠀⠀⠀⠀⠀⠀⠀⠀⠀⠀⠀⠁⠙⠛⠻⢿⣿⣿⣿⣿⣿⣿⣿⣿⣿⣿⣿⣿⣿⣿⣿⣿⣿⣿⣧⢕⢕⢕⢐⠅⠑⠀⠕⢕⢕⢕⢕⢑⠑⠑⠑⠕⠑⢿⣿⣿⣿⣿⣿⣿⣿⣿⣿⣿⣿⣿⣿⣿⣿⣿⣿⣿⣿⣿⣿⣿⡿⠿⠟⠋⠁⠀⠀⠀⠀⠀⠀⠀⠀⠀⠀⠀⠀⠀⠀⠀⠀⠀⠀⠀⢀⣄⣥⣕⢕⢜⢿⣿⣿⣿⣿⣷⣴⣕⢄⢀⢀⠀⠀⢁⠀⢑⢕⢕⠕⢕⢕⢕⢕⢕⢕⢕⢕⢕⢕⢕⢕⢕⢕⢕⢕⢕⢕⢕⢕⢕⢕⢕⢝⢟⢿⡿⣫⢕⢕⢕⢕⢕⢕⢕⢕⢕⢕⢕⢕⢕⢕⠀</a:t>
            </a:r>
            <a:br/>
            <a:r>
              <a:t>⢕⢕⢕⢕⢕⢕⢕⢕⢕⢕⢕⢕⢕⢕⢕⢕⢕⢕⢕⢕⢕⢕⢕⢕⢕⢕⢕⢕⢕⢕⢕⣿⣿⢕⢕⢕⢕⢕⠅⠀⠁⢕⢕⢕⢕⢕⢕⢕⠀⠀⠀⠀⠀⠀⢕⠀⣿⣿⣿⣿⣿⣿⣿⣿⣿⣿⣿⣿⣿⣿⣶⣴⣄⡀⠀⠀⠀⠀⠀⠀⠀⠀⠀⠀⠀⠀⠀⠀⠀⠀⠈⠙⠛⠻⠿⢿⣿⣿⣿⣿⣿⣿⣿⣿⣿⣿⣿⣿⣷⡕⢕⢔⠀⠀⠀⠀⠑⢕⢕⢕⢅⠀⠀⠀⠀⠕⢜⣿⣿⣿⣿⣿⣿⣿⣿⣿⣿⣿⣿⣿⣿⣿⣿⣿⢿⠟⠛⠙⠁⠀⠀⠀⠀⠀⠀⠀⠀⠀⠀⠀⠀⠀⠀⠀⠀⠀⠀⠀⢀⣄⣤⣶⣾⣿⣿⣿⣿⣿⣷⣮⣿⣿⣿⣿⣿⣿⣿⣿⣷⣵⣕⡑⠑⠅⠀⠀⠀⠐⠄⠀⠅⠑⠑⠕⢕⢕⢕⢕⢕⢕⢕⢕⢕⢕⢕⢕⢕⢕⢕⢕⢕⢕⢕⢕⢅⢑⠜⠕⢕⢕⢕⢕⢕⢕⢕⢕⢕⢕⢕⢕⠀</a:t>
            </a:r>
            <a:br/>
            <a:r>
              <a:t>⢕⢕⢕⢕⢕⢕⢕⢕⢕⢕⢕⢕⢕⢕⢕⢕⢕⢕⢕⢕⢕⢕⢕⢕⢕⢕⢕⢕⢕⢕⢱⣿⡟⢕⢕⢕⢕⠁⠀⠑⢄⠑⢕⢕⢕⢕⢕⢕⢕⠀⠀⠀⠀⠀⠐⢕⢹⣿⣿⣿⣿⣿⣿⣿⣿⣿⣿⣿⣿⣿⣿⣿⣿⣿⣷⣶⣴⣄⡀⠀⠀⠀⠁⠐⠀⠀⠀⠀⠀⠀⠀⠀⠀⠀⠀⠀⠀⠈⠹⣿⣿⣿⣿⣿⣿⣿⣿⣿⣿⣿⣕⢕⢕⠀⠀⠀⠀⠐⡕⢕⢕⢔⠀⠀⠀⠀⠀⢻⣿⣿⣿⣿⣿⣿⣿⣿⣿⣿⣿⣿⣿⠋⠁⠀⠀⠀⠀⠀⠀⠀⠀⠀⠀⠀⠀⠐⠑⠀⠀⠀⠀⠀⢀⣀⣠⣴⣶⣾⣿⣿⣿⣿⣿⣿⣿⣿⣿⣿⣿⣿⣿⣿⣿⣿⣿⣿⣿⣿⣿⣿⣿⣿⣷⣷⣴⣄⡀⠀⠀⠀⠀⠀⠀⠀⠀⠁⠑⠑⠕⠕⢕⢕⢕⢕⢕⢕⢕⢕⢕⢕⢕⢕⢕⢕⢕⢕⢕⢕⢔⢅⢑⠕⢕⢕⢕⢕⢕⢕⢕⣵⠀</a:t>
            </a:r>
            <a:br/>
            <a:r>
              <a:t>⢕⢕⢕⢕⢕⢕⢕⢕⢕⢕⢕⢕⢕⢕⢕⢕⢕⢕⢕⢕⢕⢕⢕⢕⢕⢕⢕⢕⢕⢱⣾⣿⢇⠕⠁⠁⠀⠀⠀⠀⠑⢄⠑⢕⢕⢕⢕⢕⢕⢀⠀⠀⠀⠀⠀⠕⢱⢻⣿⣿⣿⣿⣿⣿⣿⣿⣿⣿⣿⣿⣿⣿⣿⣿⣿⣿⣿⣿⣿⣿⣷⣦⣤⣄⢀⠀⠀⠀⠀⠀⠀⠀⠀⠀⠀⠀⠀⠀⠀⢹⣿⣿⣿⣿⣿⣿⣿⣿⣿⣿⣿⣇⠕⢔⠀⠀⠀⠀⢸⣕⢕⢕⢔⠀⠀⠀⠀⢸⣿⣿⣿⣿⣿⣿⣿⣿⣿⣿⣿⣿⣿⠀⠀⠀⠀⠀⠀⠀⠀⠀⠀⠀⠀⠀⠀⠀⠀⢀⣠⣤⣶⣾⣿⣿⣿⣿⣿⣿⣿⣿⣿⣿⣿⣿⣿⣿⣿⣿⣿⣿⣿⣿⣿⣿⣿⣿⣿⣿⣿⣿⣿⣿⣿⣿⣿⣿⣿⣷⣶⣴⣤⣄⣀⢀⠀⠀⠀⠀⠀⠀⠀⠀⠁⠑⠕⢕⢕⢕⢕⢕⢕⢕⢕⢕⢕⢕⠑⠁⠁⠁⠀⠀⠀⠁⠁⠑⠑⠕⠳⠿⠀</a:t>
            </a:r>
            <a:br/>
            <a:r>
              <a:t>⢕⢕⢕⢕⢕⢕⢕⢕⢕⢕⢕⢕⢕⢕⢕⢕⢕⢕⢕⢕⢕⢕⢕⢕⢕⢕⢕⢕⢱⣿⡿⢕⠕⠀⠀⠀⠀⠀⠀⠀⠀⠁⢔⠕⢕⢕⢕⢕⢕⢕⠀⠀⠀⠀⠀⠀⢸⣧⢿⣿⣿⣿⣿⣿⣿⣿⣿⣿⣿⣿⣿⣿⣿⣿⣿⣿⣿⣿⣿⣿⣿⣿⣿⣿⣿⣷⣶⣴⡄⠀⠀⠀⠀⠀⠀⠀⠀⠀⠀⠁⣿⣿⣿⣿⣿⣿⣿⣿⣿⣿⣿⣿⣇⠁⠀⠀⠀⠀⢜⣿⣇⢕⢕⢔⠀⠀⠀⠁⣿⣿⣿⣿⣿⣿⣿⣿⣿⣿⣿⣿⣿⠀⠀⠀⠀⠀⠀⠀⠀⠀⠀⠀⢄⣤⣴⣷⣿⣿⣿⣿⣿⣿⣿⣿⣿⣿⣿⣿⣿⣿⣿⣿⣿⣿⣿⣿⣿⣿⣿⣿⣿⣿⣿⣿⣿⣿⣿⣿⣿⣿⣿⣿⣿⣿⣿⣿⣿⣿⣿⣿⣿⣿⣿⣿⣿⣷⣶⣴⣤⣄⣀⠀⠀⠀⠀⠀⠁⠁⠁⠑⠁⠑⠑⠁⠀⠀⠀⠀⠀⠀⠀⠀⠀⠀⠀⠀⠀⢀⢄⣰⠀</a:t>
            </a:r>
            <a:br/>
            <a:r>
              <a:t>⢕⢕⢕⢕⢕⢕⢕⢕⢕⢕⢕⢕⢕⢕⢕⢕⢕⢕⢕⢕⢕⢕⢕⢕⢕⢕⢕⣵⣿⡿⢕⠕⠀⠀⠀⠀⠀⠀⠀⠀⠀⢀⢁⢕⢕⢕⢔⢕⢕⢕⢄⠀⠀⠀⠀⠀⢑⣿⣎⢿⣿⣿⣿⣿⣿⣿⣿⣿⣿⣿⣿⣿⣿⣿⣿⣿⣿⣿⣿⡿⢿⠿⠟⠛⠙⠉⠁⠀⠀⠀⠀⠀⠀⠀⠀⠀⠀⠀⠀⠀⢻⣿⣿⣿⣿⣿⣿⣿⣿⣿⣿⣿⣿⡔⠀⠀⠀⠀⢕⣿⣿⣧⢕⢕⢔⠀⠀⠀⣿⣿⣿⣿⣿⣿⣿⣿⣿⣿⣿⣿⣿⠀⠀⠀⠀⠀⠀⠀⠀⠀⠀⠀⠀⠀⠁⠉⠉⠙⠛⠟⠻⠿⢿⢿⣿⣿⣿⣿⣿⣿⣿⣿⣿⣿⣿⣿⣿⣿⣿⣿⣿⣿⣿⣿⣿⣿⣿⣿⣿⣿⣿⣿⣿⣿⣿⣿⣿⣿⣿⣿⣿⣿⣿⣿⣿⣿⣿⣿⣿⣿⡏⠀⠀⠀⠀⠀⢰⣴⣴⣤⡄⢄⢀⢀⢄⢄⢄⢄⣄⣄⣄⣠⣤⣴⣶⣷⣿⣿⣿⣿⠀</a:t>
            </a:r>
            <a:br/>
            <a:r>
              <a:t>⢕⢕⢕⢕⢕⢕⢕⢕⢕⢕⢕⢕⢕⢕⢕⢕⢕⢕⢕⢕⢕⢕⢕⢕⢕⣵⣿⡿⢏⠑⠁⠀⠀⠀⠀⠀⢀⢀⢔⢔⣕⣵⣷⡕⢕⢕⢕⢀⠑⠕⠑⠀⠀⠀⠀⠀⠕⢹⣿⡞⣿⣿⣿⣿⣿⣿⣿⣿⣿⢿⠿⠟⠟⠛⠙⠉⠉⠁⠀⠀⠀⠀⠀⠀⠀⠀⠀⠀⠀⠀⠀⠀⠀⠀⠀⠀⠀⠀⠀⢀⣼⣿⣿⣿⣿⣿⣿⣿⣿⣿⣿⣿⣿⣇⠀⠀⠀⠀⢕⣿⣿⣿⡇⢕⢕⠀⠀⢕⣿⣿⣿⣿⣿⣿⣿⣿⣿⣿⣿⣿⣿⡇⠀⠀⠀⠀⠀⠀⠀⠀⠀⠀⠀⠀⠀⠀⠀⠀⠀⠀⠀⠀⠀⠀⠀⠁⠈⠉⠙⠙⠛⠛⠟⠿⠿⢿⢿⣿⣿⣿⣿⣿⣿⣿⣿⣿⣿⣿⣿⣿⣿⣿⣿⣿⣿⣿⣿⣿⣿⣿⣿⣿⣿⣿⣿⣿⣿⣿⣿⡿⠑⠀⠀⠀⠀⢔⣿⣟⣿⢏⢕⢕⢕⣕⣱⣵⣾⣿⣿⣿⣿⣿⣿⣿⣿⣿⣿⣿⡿⢏⠀</a:t>
            </a:r>
            <a:br/>
            <a:r>
              <a:t>⢕⢕⢕⢕⢕⢕⢕⢕⢕⢕⢕⢕⢕⢕⢕⢕⢕⢕⢕⢕⢕⢕⢕⣱⣿⡿⢏⢕⢕⢀⢄⢄⢄⢔⣔⣵⣵⣷⣿⣿⢿⢿⣿⣷⡕⢕⢕⢕⠀⠀⠀⠀⠀⠀⠀⠀⠀⢘⣿⣿⡼⡿⠟⠙⠉⠁⠁⠀⠀⠀⠀⠀⠀⠀⠀⠀⠀⠀⠀⠀⠀⠀⠀⠀⠀⠀⠀⠀⠀⠀⠀⠀⠀⢀⣀⣠⣴⣶⣾⣿⣿⣿⣿⣿⣿⣿⣿⣿⣿⣿⣿⣿⣿⣿⢄⠀⠀⠀⢕⣿⣿⣿⣿⡄⢑⠀⠀⢕⣿⣿⣿⣿⣿⣿⣿⣿⣿⣿⣿⣿⣿⣿⣷⣶⣤⣄⣀⢀⠀⠀⠀⠀⠀⠀⠀⠀⠀⠀⠀⠀⠀⠀⠀⠀⠀⠀⠀⠀⠀⠀⠀⠀⠀⠀⠀⠀⠀⠀⠀⠁⠉⠉⠉⠙⠙⠛⠛⠛⠟⠟⠿⢿⣿⣿⣿⣿⣿⣿⣿⣿⣿⣿⣿⣿⣿⣿⣿⣿⣿⢇⠀⠀⠀⠀⢄⢾⢟⢝⢏⢕⢕⣱⣾⣿⣿⣿⣿⣿⣿⣿⣿⣿⣿⣿⣿⣿⡿⢏⢕⢕⠀</a:t>
            </a:r>
            <a:br/>
            <a:r>
              <a:t>⢕⢕⢕⢕⢕⢕⢕⢕⢕⢕⢕⢕⢕⢕⢕⢕⢕⢕⢕⢕⢕⢕⢕⢻⣿⣷⣷⣷⣷⣷⣾⣿⣿⣿⢿⢟⢟⢝⢕⢕⢕⢕⢸⣿⣷⢕⠁⠕⢕⠀⠀⠀⠀⠀⠀⠀⠀⠑⢸⣿⣷⣱⠀⠀⠀⠀⠀⠀⠀⠀⠀⠀⠀⠀⠀⠀⠀⠀⠀⠀⠀⠀⠀⠀⠀⠀⠀⢀⣀⣠⣴⣶⣾⣿⣿⣿⣿⣿⣿⣿⣿⣿⣿⣿⣿⣿⣿⣿⣿⣿⣿⣿⣿⣿⢇⠀⠀⠀⢸⣿⣿⣿⣿⣇⠀⠀⢄⣾⣿⣿⣿⣿⣿⣿⣿⣿⣿⣿⣿⣿⣿⣿⣿⣿⣿⣿⣿⣿⣿⣷⣦⣤⣄⣀⡀⠀⠀⠀⠀⠀⠀⠀⠀⠀⠀⠀⠀⠀⠀⠀⠀⠀⠀⠀⠀⠀⠀⠀⠀⠀⠀⠀⠀⠀⠀⠀⠀⠀⠀⠀⠀⣸⣿⣿⣿⣿⣿⣿⣿⣿⣿⣿⣿⣿⣿⣿⣿⣿⣿⠁⠀⠀⠀⢀⡼⡇⢇⢱⢕⢣⣾⣿⣿⣿⣿⣿⣿⣿⣿⣿⣿⣿⣿⣿⡿⢏⢕⢕⢕⢕⠀</a:t>
            </a:r>
            <a:br/>
            <a:r>
              <a:t>⢕⢕⠕⠑⠁⠁⠁⠁⠑⠕⠕⢕⢕⢕⢕⢕⢕⢕⢕⢕⢕⢕⢕⢕⢜⢝⢝⢝⢝⢝⢝⢝⢕⢕⢕⢕⢕⢕⢕⢕⢕⢕⢕⢹⣿⣧⡕⠀⠀⠁⠀⠀⠀⠀⠀⠀⠀⠀⠑⢹⣿⣧⢣⡀⠀⠀⠀⠀⠀⠀⠀⠀⠀⠀⠀⠀⠀⠀⠀⠀⠀⢀⣀⣠⣴⣶⣾⣿⣿⣿⣿⣿⣿⣿⣿⣿⣿⣿⣿⣿⣿⣿⣿⣿⣿⣿⣿⣿⣿⣿⣿⣿⣿⣿⠁⠀⠀⢄⣿⣿⣿⣿⣿⣿⣠⣴⣿⣿⣿⣿⣿⣿⣿⣿⣿⣿⣿⣿⣿⣿⣿⣿⣿⣿⣿⣿⣿⣿⣿⣿⣿⣿⣿⣿⣿⣿⣷⣶⣴⣤⣄⡀⢀⠀⠀⠀⠀⠀⠀⠀⠀⠀⠀⠀⠀⠀⠀⠀⠀⠀⠀⠀⠀⠀⠀⠀⠀⠀⠀⠀⢠⣿⣿⣿⣿⣿⣿⣿⣿⣿⣿⣿⣿⣿⣿⣿⣿⣿⢇⠀⠀⠀⠀⢱⢏⢕⢕⣼⣿⣿⣿⣿⣿⣿⣿⣿⣿⣿⣿⣿⣿⣿⡿⢏⢔⢕⢕⢕⢕⢕⠀</a:t>
            </a:r>
            <a:br/>
            <a:r>
              <a:t>⢕⢕⠀⠀⠀⠀⠀⠀⠀⠀⠀⠀⠀⢕⢕⢕⢕⢕⢕⢕⢕⢕⢕⢕⢕⢕⢕⢕⢕⢕⢕⢕⢕⢕⢕⢕⢕⢕⢕⢕⢕⢕⢕⢕⢜⣿⣷⡕⢄⠀⠀⠀⠀⠀⠀⠀⠀⠀⠀⢕⢻⣿⣏⢷⡄⠀⠀⠀⠀⠀⠀⠀⠀⠀⢀⣀⣠⣄⢔⣷⣾⣿⣿⣿⣿⣿⣿⣿⣿⣿⣿⣿⣿⣿⣿⣿⣿⣿⣿⣿⣿⣿⣿⣿⣿⣿⣿⣿⣿⣿⣿⣿⣿⠇⠀⠀⢀⣾⣿⣿⣿⣿⣿⣿⣿⣿⣿⣿⣿⣿⣿⣿⣿⣿⣿⣿⣿⣿⣿⣿⣿⣿⣿⣿⣿⣿⣿⣿⣿⣿⣿⣿⣿⣿⣿⣿⣿⣿⣿⣿⣿⣿⣿⣷⣷⣦⣤⣄⣄⣀⢀⠀⠀⠀⠀⠀⠀⠀⠀⠀⠀⠀⠀⠀⠀⠀⠀⠀⠀⢄⣿⣿⣿⣿⣿⣿⣿⣿⣿⣿⣿⣿⣿⣿⣿⣿⣿⡿⠁⠀⢀⠀⣱⢣⢕⢕⢕⣿⣿⣿⣿⣿⣿⣿⣿⣿⣿⣿⣿⣿⡿⢏⢔⠑⢕⢕⢕⢕⢕⢕⠀</a:t>
            </a:r>
            <a:br/>
            <a:r>
              <a:t>⢕⢕⠀⠀⠀⠀⠀⠑⠀⠀⠀⠀⠀⢁⢕⢕⢕⢕⢕⢕⢕⢕⢕⢕⢕⢕⢕⢕⢕⢕⢕⢕⢕⢕⢕⢕⢕⢕⢕⢕⢕⢕⢕⢕⢕⢜⢿⣿⣇⢄⠀⠀⠀⠀⠀⠀⠀⠀⠀⠀⢕⢿⣿⡜⣿⣔⢀⢀⣄⣠⣴⣴⣷⣿⢿⢻⢿⢟⢝⢟⢟⢿⣿⣿⣿⣿⣿⣿⣿⣿⣿⣿⣿⣿⣿⣿⣿⣿⣿⣿⣿⣿⣿⣿⣿⣿⣿⣿⣿⣿⣿⡿⠃⠀⠀⢄⣼⣿⣿⣿⣿⣿⣿⣿⣿⣿⣿⣿⣿⣿⣿⣿⣿⣿⣿⣿⣿⣿⣿⣿⣿⣿⣿⣿⣿⣿⣿⣿⣿⣿⣿⣿⣿⣿⣿⣿⣿⣿⣿⣿⣿⣿⣿⣿⣿⣿⣿⣿⣿⣿⢿⢿⡗⢳⡲⢴⢄⣄⢀⣀⢀⠀⠀⠀⠀⠀⠀⠀⢀⣾⣿⣿⣿⣿⣿⣿⣿⣿⣿⣿⣿⣿⣿⣿⣿⣿⣿⢇⠀⢀⣼⣵⢇⢕⢕⢕⢺⣿⣿⣿⣿⣿⣿⣿⣿⣿⣿⣿⡿⢏⢕⢕⠀⢄⢕⢕⢕⢕⢕⢕⠀</a:t>
            </a:r>
            <a:br/>
            <a:r>
              <a:t>⢕⢕⠀⠀⠀⠀⠀⠀⢁⢁⢕⢕⢕⢕⢕⢕⢕⢕⢕⢕⢕⢕⢕⢕⢕⢕⢕⢕⢕⢕⢕⢕⢕⢕⢕⢕⢕⢕⢕⢕⢕⢕⢕⢕⢕⢕⢕⢻⣿⣧⢔⠀⠀⠀⠀⠀⠀⠀⠀⠀⠀⠑⢻⣿⣹⣿⣿⣿⣿⣿⣿⣿⣿⡟⢝⢕⢕⢕⢕⢕⢕⢕⢹⣿⣿⣿⣿⣿⣿⣿⣿⣿⣿⣿⣿⣿⣿⣿⣿⣿⣿⣿⣿⣿⣿⣿⣿⣿⣿⡿⠏⠁⠀⢄⣵⣿⣿⣿⣿⣿⣿⣿⣿⣿⣿⣿⣿⣿⣿⣿⣿⣿⣿⣿⣿⣿⣿⣿⣿⣿⣿⣿⣿⣿⣿⣿⣿⣿⣿⣿⣿⣿⣿⣿⣿⣿⣿⣿⣿⣿⣿⣿⣿⣿⣿⣿⡿⢏⢝⢝⢕⢕⢕⢕⢕⢕⢏⢝⢼⣿⣿⣿⣷⣷⣶⣦⣴⣤⣼⣿⣿⣿⣿⣿⣿⣿⣿⣿⣿⣿⣿⣿⣿⣿⣿⣿⡟⠀⢀⣼⣿⢕⢕⢕⢕⢕⢕⢜⢻⢿⣿⣿⣿⣿⣿⣿⢿⢏⢕⢕⢕⠕⢀⢕⢕⢕⢕⢕⢕⢕⠀</a:t>
            </a:r>
            <a:br/>
            <a:r>
              <a:t>⢕⢕⠀⠀⠀⠀⠀⠀⢄⢄⢄⢄⢕⢕⢕⢕⢕⢕⢕⢕⢕⢕⢕⢕⢕⢕⢕⢕⢕⢕⢕⢕⢕⢕⢕⢕⢕⢕⢕⢕⢕⢕⢕⢕⢕⢕⢕⢕⢹⣿⣧⡔⠀⠀⠀⠀⠀⠀⠀⠀⠀⠀⠀⠹⣇⢿⣿⣿⣿⣿⣿⢟⢟⢕⢕⢕⢕⢕⢕⢕⢕⢕⢕⢜⢿⣿⣿⣿⣿⣿⣿⣿⣿⣿⣿⣿⣿⣿⣿⣿⣿⣿⣿⣿⣿⣿⣟⣛⣙⣁⣠⣴⣾⣿⣿⣿⣿⣿⣿⣿⣿⣿⣿⣿⣿⣿⣿⣿⣿⣿⣿⣿⣿⣿⣿⣿⣿⣿⣿⣿⣿⣿⣿⣿⣿⣿⣿⣿⣿⣿⣿⣿⣿⣿⣿⣿⣿⣿⣿⣿⣿⣿⣿⣿⣿⡟⢕⢕⢕⢕⢕⢕⢕⢕⢕⢕⢕⢕⢕⢟⢿⢟⢻⣿⣿⣿⣿⣿⣿⣿⣿⣿⣿⣿⣿⣿⣿⣿⣿⣿⣿⣿⣿⣿⣿⣿⢇⢀⣼⣿⡏⢕⢕⢕⢕⢕⢕⢕⢕⢕⢝⢏⢿⢿⢏⢕⢕⢕⢕⢕⢕⠀⢕⢕⢕⢕⢕⢕⢕⢕⠀</a:t>
            </a:r>
            <a:br/>
            <a:r>
              <a:t>⢕⢕⠀⠀⠀⠀⠀⠀⢕⢕⢕⢕⢕⢕⢕⢕⢕⢕⢕⢕⢕⢕⢕⢕⢕⢕⢕⢕⢕⢕⢕⢕⢕⢕⢕⢕⢕⢕⢕⢕⢕⢕⢕⢕⢕⢕⢕⢕⢕⢝⣿⣷⡕⢀⠀⠀⠀⠀⠀⠀⠀⠀⠀⠀⠘⢜⣿⣿⣿⣿⡇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⢝⣿⣿⣿⣿⣿⣿⣿⣿⣿⣿⣿⣿⣿⣿⣿⣿⣿⣿⣿⣿⡿⢄⣾⣿⢟⢕⢕⢕⢕⢕⢕⢕⢕⠕⠕⠕⠕⢕⢕⢕⢕⢕⢕⢕⢕⠅⢅⢕⢕⢕⢕⢕⢕⢕⢕⠀</a:t>
            </a:r>
            <a:br/>
            <a:r>
              <a:t>⢕⢕⢄⠀⢀⢄⢔⢔⢕⢕⢕⢕⢕⢕⢕⢕⢕⢕⢕⢕⢕⢕⢕⢕⢕⢕⢕⢕⢕⢕⢕⢕⢕⢕⢕⢕⢕⢕⢕⢕⢕⢕⢕⢕⢕⢕⢕⢕⢕⢕⢜⢿⣿⣕⢔⠀⠀⠀⠀⠀⠀⠀⠀⠀⠀⠀⠹⣿⣿⣿⡇⢕⢕⢕⢕⢕⢕⢕⢕⢕⢕⢕⢕⢕⢕⢹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⢿⣿⣿⣿⣿⣿⣿⣿⣿⣿⣿⣿⣿⣿⣿⣿⣿⣿⣿⣿⣧⣿⣿⡿⢕⢑⠐⠀⠔⠀⠄⠀⠀⠀⠀⠀⢔⢕⢕⢕⢕⢕⢕⢕⢕⢔⢕⢕⢕⢕⢕⢕⢕⢕⢕⠀</a:t>
            </a:r>
            <a:br/>
            <a:r>
              <a:t>⢕⢕⢕⢕⢕⢕⢕⢕⢕⢕⢕⢕⢕⢕⢕⢕⢕⢕⢕⢕⢕⢕⢕⢕⢕⢕⢕⢕⢕⢕⢕⢕⢕⢕⢕⢕⢕⢕⢕⢕⢕⢕⢕⢕⢕⢕⢕⢕⢕⢕⢕⢕⢻⣿⣷⣕⢄⠀⠀⠀⠀⠀⠀⠀⢄⢀⠀⠘⢿⡿⣕⢇⢕⢕⢕⢕⢕⢕⢕⢕⢕⢕⢕⢕⢕⢕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⣿⣿⣿⣿⣿⣿⣿⣿⣿⣿⣿⣿⣿⣿⣿⣿⣿⣿⣿⣿⣿⣿⢏⢅⠄⠁⠀⠀⠁⠀⠀⠀⠀⢄⢕⢕⢕⢕⢕⢕⢕⢕⢕⢄⢕⢕⢕⢕⢕⢕⢕⢕⢕⢕⠀</a:t>
            </a:r>
            <a:br/>
            <a:r>
              <a:t>⢕⢕⢕⢕⢕⢕⢕⢕⢕⢕⢕⢕⢕⢕⢕⢕⢕⢕⢕⢕⢕⢕⢕⢕⢕⢕⢕⢕⢕⢕⢕⢕⢕⢕⢕⢕⢕⢕⢕⢕⢕⢕⢕⢕⢕⢕⢕⢕⢕⢕⢕⢕⢕⢜⢻⣿⣷⡅⢄⠀⠀⠀⠀⠀⠘⢷⣦⢀⠁⠝⢿⢕⢕⢕⢕⢕⢕⢕⢕⢕⢕⢕⢕⢕⢕⢸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⣸⣿⣿⣿⣿⣿⣿⣿⣿⣿⣿⣿⣿⣿⣿⣿⣿⣿⣿⣿⣿⡿⠕⠀⠀⠀⠀⠀⠀⠀⠀⠀⠀⢀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⢜⢻⣿⣧⣔⢄⢀⠀⠀⠀⢘⢿⡏⣷⣦⣌⣟⡇⢕⢕⢕⢕⢕⢕⢕⢕⢕⢕⢕⢱⣾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⣱⣿⣿⣿⣿⣿⣿⣿⣿⣿⣿⣿⣿⣿⣿⣿⣿⣿⣿⣿⣿⣿⢕⢄⠀⠀⠀⠀⠀⠀⠀⠀⠀⠀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⢜⢻⣿⣷⣕⡔⢀⠀⠀⢘⢿⢸⣿⣿⣿⣿⣧⣕⢕⢕⢕⢕⢕⢕⢕⣱⣵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⢕⢕⢕⣱⣾⣿⣿⣿⣿⣿⣿⣿⣿⣿⣿⣿⣿⣿⣿⣿⣿⣿⣿⣿⣿⡿⠇⢕⠔⢕⢕⢕⢕⢄⢄⠀⠀⠀⠀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⢜⢝⢿⣿⣧⣔⢄⢀⠘⢇⢿⣿⣿⣿⣿⣿⣷⣵⣵⣵⣵⣷⣾⣿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⣕⣵⣾⣿⣿⣿⣿⣿⣿⣿⣿⣿⣿⣿⣿⣿⣿⣿⣿⣿⣿⣿⣿⣿⡿⠑⢕⢕⢕⢕⢕⢕⢕⢕⢕⢕⢔⢀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⢝⢻⣿⣷⣧⣕⢘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⣵⣵⣵⣵⣵⣵⣵⣷⣾⣿⣿⣿⣿⣿⣿⣿⣿⣿⣿⣿⣿⣿⣿⣿⣿⣿⣿⣿⣿⣿⣿⣿⣿⡟⢑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⢝⢻⣿⣷⣷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⢹⣿⣇⢿⣿⣿⣿⣿⣿⣿⣿⣿⣿⣿⣿⣿⣿⣿⣿⣿⣿⣿⣿⣿⣿⣿⣿⣿⣿⣿⣿⣿⣿⣿⣿⣿⣿⣿⣿⣿⣿⣿⣿⠝⢝⣿⣿⣿⣿⣿⣿⣿⣿⣿⣿⣿⣿⣿⣿⣿⣿⣿⣿⣿⣿⣿⣿⣿⣿⣿⣿⣿⣿⣿⣿⣿⣿⣿⣿⣿⣿⣿⣿⣿⣿⣿⣿⣿⣿⣿⣿⣿⣿⣿⣿⣿⣿⣿⣿⣿⣿⣿⣿⣿⣿⣿⣿⣿⣿⣿⣿⣿⣿⣿⣿⣿⣿⣿⣿⣿⣿⣿⣿⣿⣿⣿⣿⣿⣿⣿⣿⣿⢟⢅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⢻⣿⡜⣿⣿⣿⣿⣿⣿⣿⣿⣿⣿⣿⣿⣿⣿⣿⣿⣿⣿⣿⣿⣿⣿⣿⣿⣿⣿⣿⣿⣿⣿⣿⣿⣿⣿⣿⣿⣿⣿⣿⡕⢕⣿⣿⣿⣿⣿⣿⣿⣿⣿⣿⣿⣿⣿⣿⣿⣿⣿⣿⣿⣿⣿⣿⣿⣿⣿⣿⣿⣿⣿⣿⣿⣿⣿⣿⣿⣿⣿⣿⣿⣿⣿⣿⣿⣿⣿⣿⣿⣿⣿⣿⣿⣿⣿⣿⣿⣿⣿⣿⣿⣿⣿⣿⣿⣿⣿⣿⣿⣿⣿⣿⣿⣿⣿⣿⣿⣿⣿⣿⣿⣿⣿⣿⣿⣿⣿⣿⠏⢔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⢜⢿⣿⡜⣿⣿⣿⣿⣿⣿⣿⣿⣿⣿⣿⣿⣿⣿⣿⣿⣿⣿⣿⣿⣿⣿⣿⣿⣿⣿⣿⣿⣿⣿⣿⣿⣿⣿⣿⣿⣿⣿⣇⢕⣿⣿⣿⣿⣿⣿⣿⣿⣿⣿⣿⣿⣿⣿⣿⣿⣿⣿⣿⣿⣿⣿⣿⣿⣿⣿⣿⣿⣿⣿⣿⣿⣿⣿⣿⣿⣿⣿⣿⣿⣿⣿⣿⣿⣿⣿⣿⣿⣿⣿⣿⣿⣿⣿⣿⣿⣿⣿⣿⣿⣿⣿⣿⣿⣿⣿⣿⣿⣿⣿⣿⣿⣿⣿⣿⣿⣿⣿⣿⣿⣿⣿⣿⣿⡟⢑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⣿⣿⡹⣿⣿⣿⣿⣿⣿⣿⣿⣿⣿⣿⣿⣿⣿⣿⣿⣿⣿⣿⣿⣿⣿⣿⣿⣿⣿⣿⣿⣿⣿⣿⣿⣿⣿⣿⣿⣿⣿⣧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⣿⣷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⠀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⣿⣷⡽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⢔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⢸⣿⣧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⣿⣿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⣿⣿⡕⢕⢕⢻⣿⣿⣿⣿⣿⣿⣿⣿⣿⣿⣿⣿⣿⣿⣿⣿⣿⣿⣿⣿⣿⣿⣿⣿⣿⣿⣿⣿⣿⣿⢿⢟⢟⢟⢝⢝⢝⢝⢝⢝⢝⢟⢟⢟⢟⢿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⢹⣿⡇⢕⢕⢕⢜⢿⣿⣿⣿⣿⣿⣿⣿⣿⣿⣿⣿⣿⣿⣿⣿⣿⣿⣿⣿⣿⣿⣿⣿⡿⢟⢏⢝⢕⢕⢕⢕⢕⢕⢕⢕⢕⢕⢕⢕⢕⢕⢕⢕⢕⢕⢕⢜⢝⢟⢻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⢸⣿⡇⢕⢕⢕⢕⢜⢻⣿⣿⣿⣿⣿⣿⣿⣿⣿⣿⣿⣿⣿⣿⣿⣿⣿⣿⣿⣿⡟⢕⢔⢕⢕⢕⢕⢕⢕⢕⢕⢕⢕⢕⢕⢕⢕⢕⢕⢕⢕⢕⢕⢕⢕⢕⢕⢕⢕⢕⢕⢝⢝⢟⢿⣿⣿⣿⣿⣿⣿⣿⣿⣿⣿⣿⣿⣿⣿⣿⣿⣿⣿⣿⣿⣿⣿⣿⣿⣿⣿⣿⣿⣿⣿⣿⣿⣿⣿⣿⣿⣿⣿⣿⣿⣿⣿⣿⣿⣿⣿⡿⢏⢄⠁⠕⢕⢕⢕⢕⢕⢕⢕⢕⢕⢕⢕⢕⢕⢕⢕⢕⢕⢕⢕⢕⢕⢕⢕⢕⢕⢕⢕⢕⢕⢕⢕⢕⢕⢕⢕⢕⢕⢕⢕⢕⢕⢕⢕⢕⢕⢕⢕⢕⢕⢕⢕⠀</a:t>
            </a:r>
            <a:br/>
            <a:r>
              <a:t>⢕⢕⢕⠁⢕⢕⢕⢕⢕⢕⢕⢕⢕⢕⢕⢕⢕⢕⢕⢕⢕⢕⢕⢕⢕⢕⢕⢕⢕⢕⢕⢕⢕⢕⢕⢕⢕⢕⢕⢕⢕⢕⢕⢕⢕⢕⢕⢕⢕⢕⢕⢕⢕⢕⢕⢕⢕⢕⢕⢕⢕⢕⢕⢕⢕⢕⢕⢕⢕⢕⢕⢕⢕⢕⢕⣿⣿⢕⢕⢕⢕⢕⢕⢝⢿⣿⣿⣿⣿⣿⣿⣿⣿⣿⣿⣿⣿⣿⣿⣿⣿⣿⣿⡇⢕⢕⢕⢕⢕⢕⢕⢕⢕⢕⢕⢕⢕⢕⢕⢕⢕⢕⢕⢕⢕⢕⢕⢕⢕⢕⢕⢕⢕⢕⢕⢕⢕⢕⢜⢝⢿⣿⣿⣿⣿⣿⣿⣿⣿⣿⣿⣿⣿⣿⣿⣿⣿⣿⣿⣿⣿⣿⣿⣿⣿⣿⣿⣿⣿⣿⣿⣿⣿⣿⣿⣿⣿⣿⣿⣿⣿⣿⣿⢟⢕⢕⢕⢕⢄⠀⠑⢕⢕⢕⢕⢕⢕⢕⢕⢕⢕⢕⢕⢕⢕⢕⢕⢕⢕⢕⢕⢕⢕⢕⢕⢕⢕⢕⢕⢕⢕⢕⢕⢕⢔⢕⢕⢕⢕⢕⢕⢕⢕⢕⢕⢕⢕⢕⢕⢕⠀</a:t>
            </a:r>
            <a:br/>
            <a:r>
              <a:t>⢕⢕⢕⠀⠀⢕⢕⢕⢕⢕⢕⢕⢕⢕⢕⢕⢕⢕⢕⢕⢕⢕⢕⢕⢕⢕⢕⢕⢕⢕⢕⢕⢕⢕⢕⢕⢕⢕⢕⢕⢕⢕⢕⢕⢕⢕⢕⢕⢕⢕⢕⢕⢕⢕⢕⢕⢕⢕⢕⢕⢕⢕⢕⢕⢕⢕⢕⢕⢕⢕⢕⢕⢕⢕⢕⢸⣿⡇⢕⢕⢕⢕⢕⢕⢕⢹⣿⣿⣿⣿⣿⣿⣿⣿⣿⣿⣿⣿⣿⣿⣿⣿⣿⡇⢕⢕⢕⢕⢕⢕⢕⢕⢕⢕⢕⢕⢕⢕⢕⢕⢕⢕⢕⢕⢕⢕⢕⢕⢕⢕⢕⢕⢕⢕⢕⢕⢕⢕⢕⢕⢜⢿⣿⣿⣿⣿⣿⣿⣿⣿⣿⣿⣿⣿⣿⣿⣿⣿⣿⣿⣿⣿⣿⣿⣿⣿⣿⣿⣿⣿⣿⣿⣿⣿⣿⣿⣿⣿⣿⣿⣿⡟⢕⢕⢕⢕⢕⢕⢕⢀⠀⠀⠕⢕⢕⢕⢕⢕⢕⢕⢕⢕⢕⢕⢕⢕⢕⢕⢕⢕⢕⢕⢕⢕⢕⢕⢕⢕⢕⢕⢕⢕⢕⢕⢕⢕⢕⢕⢕⢕⢕⢕⢕⢕⢕⢕⢕⢕⢕⢕⠀</a:t>
            </a:r>
            <a:br/>
            <a:r>
              <a:t>⢕⢕⠁⠀⠀⠕⢕⢕⢕⢕⢕⢕⢕⢕⢕⢕⢕⢕⢕⢕⢕⢕⢕⢕⢕⢕⢕⢕⢕⢕⢕⢕⢕⢕⢕⢕⢕⢕⢕⢕⢕⢕⢕⢕⢕⢕⢕⢕⢕⢕⢕⢕⢕⢕⢕⢕⢕⢕⢕⢕⢕⢕⢕⢕⢕⢕⢕⢕⢕⢕⢕⢕⢕⢕⢕⢕⣿⣿⡕⢕⢕⢕⢕⢕⢕⢕⢜⢻⣿⣿⣿⣿⣿⣿⣿⣿⣿⣿⣿⣿⣿⣿⣿⣧⢕⢕⢕⢕⢕⢕⢕⢕⢕⢕⢕⢕⢕⢕⢕⢕⢕⢕⢕⢕⢕⢕⢕⢕⢕⢕⢕⢕⢕⢕⢕⢕⢕⢕⢕⢕⢕⢜⣿⣿⣿⣿⣿⣿⣿⣿⣿⣿⣿⣿⣿⣿⣿⣿⣿⣿⣿⣿⣿⣿⣿⣿⣿⣿⣿⣿⣿⣿⣿⣿⣿⣿⣿⣿⣿⢟⢕⢕⢕⢕⢕⢕⢕⢕⢕⢕⠀⠀⠀⠑⢕⢕⢕⢕⢕⢕⢕⢕⢕⢕⢕⢕⢕⢕⢕⢕⢕⢕⢕⢕⢕⢕⢕⢕⢕⢕⢕⢕⢕⢕⢕⢕⢕⢕⢕⢕⢕⢕⢕⢕⢕⢕⢕⢕⢕⢕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⢸⣿⣇⢕⢕⢕⢕⢕⢕⢕⢕⢕⢘⢻⣿⣿⣿⣿⣿⣿⣿⣿⣿⣿⣿⣿⣿⣿⢕⢕⢕⢕⢕⢕⢕⢕⢕⢕⢕⢕⢕⢕⢕⢕⢕⢕⢕⢕⢕⢕⢕⢕⢕⢕⢕⢕⢕⢕⢕⢕⢕⢕⢕⢕⢕⢕⢹⣿⣿⣿⣿⣿⣿⣿⣿⣿⣿⣿⣿⣿⣿⣿⣿⣿⣿⣿⣿⣿⣿⣿⣿⣿⣿⣿⣿⣿⣿⣿⣿⣿⣿⢟⢕⢕⢕⢕⢕⢕⢕⢕⢕⢕⢕⢕⢀⠀⠀⠀⠁⢕⠁⢕⢕⢕⢕⢕⢕⢕⢕⢕⢕⢕⢕⢕⢕⢕⢕⢕⢕⢕⢕⢕⢕⢕⢕⢕⢕⢕⢕⢕⢕⢕⢕⢕⢕⢕⢕⢕⢕⢕⢕⢕⢕⡼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⣿⣿⡕⢕⢕⢕⢕⢕⢕⢕⢕⢕⢕⢜⢻⣿⣿⣿⣿⣿⣿⣿⣿⣿⣿⣿⣿⡇⢕⢕⢕⢕⢕⢕⢕⢕⢕⢕⢕⢕⢕⢕⢕⢕⢕⢕⢕⢕⢕⢕⢕⢕⢕⢕⢕⢕⢕⢕⢕⢕⢕⢕⢕⢕⢕⢕⣿⣿⣿⣿⣿⣿⣿⣿⣿⣿⣿⣿⣿⣿⣿⣿⣿⣿⣿⣿⣿⣿⣿⣿⣿⣿⣿⣿⣿⣿⣿⡿⢟⢕⢕⢕⢕⢕⢕⢕⢕⢕⢕⢕⢕⢕⢕⢕⠀⠀⠀⠀⠁⢕⢕⢕⢕⢕⢕⢕⢕⢕⢕⢕⢕⢕⢕⢕⢕⢕⢕⢕⢕⢕⢕⢕⢕⢕⢕⢕⢕⢕⢕⢕⢕⢕⢕⢕⢕⢕⢕⢕⢕⢕⢕⢱⢕⠀</a:t>
            </a:r>
            <a:br/>
            <a:r>
              <a:t>⢕⢕⢀⠀⠀⠀⢕⢕⢕⢕⢕⢕⢕⢕⢕⢕⢕⢕⢕⢕⢕⢕⢕⢕⢕⢕⢕⢕⢕⢕⢕⢕⢕⢕⢕⢕⢕⢕⢕⢕⢕⢕⢕⢕⢕⢕⢕⢕⢕⢕⢕⢕⢕⢕⢕⢕⢕⢕⢕⢕⢕⢕⢕⢕⢕⢕⢕⢕⢕⢕⢕⢕⢕⢕⢕⢕⢕⢸⣿⣇⢕⢕⢕⢕⢕⢕⢕⢕⢕⢕⢕⢕⢜⢻⣿⣿⣿⣿⣿⣿⣿⣿⣿⣿⣷⡕⢕⢕⢕⢕⢕⢕⢕⢕⢕⢕⢕⢕⢕⢕⢕⢕⢕⢕⢕⢕⢕⢕⢕⢕⢕⢕⢕⢕⢕⢕⢕⢕⢕⢕⢕⢕⢕⣿⣿⣿⣿⣿⣿⣿⣿⣿⣿⣿⣿⣿⣿⣿⣿⣿⣿⣿⣿⣿⣿⣿⣿⣿⣿⣿⣿⣿⢿⢏⢕⢕⢕⢕⢕⢕⢕⢕⢕⢕⢕⢕⢕⢕⢕⢕⠑⠀⠀⠀⠀⠀⢕⢕⢕⢕⢕⢕⢕⢕⢕⢕⢕⢕⢕⢕⢕⢕⢕⢕⢕⢕⢕⢕⢕⢕⢕⢕⠑⠕⢕⢕⢕⢕⢕⢕⢕⢕⢕⢕⢕⢕⢕⢱⢇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⢿⣿⡕⢕⢕⢕⢕⢕⢕⢕⢕⢕⢕⢕⢕⢕⢜⢝⢿⣿⣿⣿⣿⣿⣿⣿⣿⣿⣷⣧⣕⣕⣕⣕⢕⢕⢕⢕⢕⢕⢕⢕⢕⢕⢕⢕⢕⢕⢕⢕⢕⢕⢕⢕⢕⢕⢕⢕⢕⢕⢕⢕⢕⣕⣵⣿⣿⣿⣿⣿⣿⣿⣿⣿⣿⣿⣿⣿⣿⣿⣿⣿⣿⣿⣿⣿⣿⣿⣿⣿⣿⡿⢏⢕⢕⢕⢕⢕⢕⢕⢕⢕⢕⢕⢕⢕⢕⢕⢕⢕⢕⠑⠀⠀⠀⠀⠀⠀⢕⢕⢕⢕⢕⢕⢕⢕⢕⢕⢕⢕⢕⢕⢕⢕⢕⢕⢕⢕⢕⢕⢕⢕⢕⠑⠁⢄⢕⢕⢕⢕⢕⢕⢕⢕⢕⢕⢕⢕⢕⢎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⢸⣿⡇⢕⢕⢕⢕⢕⢕⢕⢕⢕⢕⢕⢕⢕⢕⢕⢕⢝⢻⣿⣿⣿⣿⣿⣿⣿⣿⣿⣿⣿⣿⣿⣿⣿⣿⣷⣷⣵⣕⣕⡕⢕⢕⢕⢕⢕⢕⢕⢕⣕⣱⣵⣵⣷⣶⣷⣷⣷⣷⣿⣿⣿⣿⣿⣿⣿⣿⣿⣿⣿⣿⣿⣿⣿⣿⣿⣿⣿⣿⣿⣿⣿⣿⣿⣿⣿⡿⢟⢕⢕⢕⢕⢕⢕⢕⢕⢕⢕⢕⢕⢕⢕⢕⢕⢕⢕⢕⢕⠑⠀⠀⠀⠀⠀⠀⠀⢕⢕⢕⢕⢕⢕⢕⢕⢕⢕⢕⢕⢕⢕⢕⢕⢕⢕⢕⢕⢕⢕⢕⢕⢕⢄⢄⢕⢕⢕⢕⢕⢕⢕⢕⢕⢕⢕⢕⣱⢏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⠘⠛⠃⠑⠑⠑⠑⠑⠑⠑⠑⠑⠑⠑⠑⠑⠑⠑⠑⠑⠑⠘⠛⠛⠛⠛⠛⠛⠛⠛⠛⠛⠛⠛⠛⠛⠛⠛⠛⠛⠛⠛⠛⠛⠛⠛⠛⠛⠛⠛⠛⠛⠛⠛⠛⠛⠛⠛⠛⠛⠛⠛⠛⠛⠛⠛⠛⠛⠛⠛⠛⠛⠛⠛⠛⠛⠛⠛⠛⠛⠛⠛⠛⠛⠛⠛⠛⠑⠑⠑⠑⠑⠑⠑⠑⠑⠑⠑⠑⠑⠑⠑⠑⠑⠑⠑⠑⠑⠑⠑⠀⠀⠀⠀⠀⠀⠀⠑⠑⠑⠑⠑⠑⠑⠑⠑⠑⠑⠑⠑⠑⠑⠑⠑⠑⠑⠑⠑⠑⠑⠑⠑⠑⠑⠑⠑⠑⠑⠑⠑⠑⠑⠑⠑⠑⠑⠑⠃⠑⠑⠑⠑⠀</a:t>
            </a:r>
            <a:br/>
          </a:p>
        </p:txBody>
      </p:sp>
    </p:spTree>
  </p:cSld>
  <p:clrMapOvr>
    <a:masterClrMapping/>
  </p:clrMapOvr>
</p:sld>
</file>

<file path=ppt/slides/slide7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⡷⢕⢕⢕⢕⢕⢕⢕⢕⢕⢕⢕⢕⢕⢕⢕⢕⢕⢕⢕⢕⢕⢕⢱⣿⣿⢕⢕⢕⢕⢕⢕⢕⢕⢕⢕⢕⢕⢕⢕⢕⢕⢕⢕⢕⢕⢕⢕⢕⢕⢕⢕⢕⢕⢕⢕⢕⢕⢕⢕⢕⢕⢕⢕⢕⢕⣻⣿⣿⣿⢕⢕⢕⢕⢕⢕⢕⢕⢕⢕⢕⢕⢕⢕⢕⢕⢕⢕⢕⢕⢕⢕⢕⢕⢕⢕⢕⢕⢕⢕⢕⢕⢕⢕⢕⢕⢕⢕⢕⢕⢕⢕⢕⢕⢕⢕⢕⢕⢕⢕⢸⣿⣿⣿⣿⣿⣿⣿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⣿⢕⢕⢕⢕⢕⢕⢕⢕⢕⢕⢕⢕⢕⢕⢕⢕⢕⢕⢕⢕⢕⢕⢕⢕⢕⢕⢕⢕⢕⢕⢕⢕⢕⢕⢕⢕⢕⢕⢕⢕⣿⣿⣿⣿⡇⢕⢕⢕⢕⢕⢕⢕⢕⢕⢕⢕⢕⢕⢕⢕⢕⢕⢕⢕⢕⢕⢕⢕⢕⢕⢕⢕⢕⢕⢕⢕⢕⢕⢕⢕⢕⢕⢕⢕⢕⢕⢕⢕⢕⢕⢕⢕⢕⢕⢸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⢻⣿⡇⢕⢕⢕⢕⢕⢕⢕⢕⢕⢕⢕⢕⢕⢕⢕⢕⢕⢕⢕⢕⢕⢕⢕⢕⢕⢕⢕⢕⢕⢕⢕⢕⢕⢕⢕⢕⢕⢕⢱⣿⣿⣿⣿⣿⢕⢕⢕⢕⢕⢕⢕⢕⢕⢕⢕⢕⢕⢕⢕⢕⢕⢕⢕⢕⢕⢕⢕⢕⢕⢕⢕⢕⢕⢕⢕⢕⢕⢕⢕⢕⢕⢕⢕⢕⢕⢕⢕⢕⢕⢕⢕⢕⢕⢕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⣇⡕⢕⢕⢕⢕⢕⢕⢕⢕⢕⢕⢕⢕⢕⢕⢕⢕⢕⢕⢕⢕⢕⢕⢕⢕⢕⢕⢕⢕⢕⢕⢕⢕⢕⢕⢕⢕⢕⢸⣿⣿⣿⣿⣿⡇⢕⢕⢕⢕⢕⢕⢕⢕⢕⢕⢕⢕⢕⢕⢕⢕⢕⢕⢕⢕⢕⢕⢕⢕⢕⢕⢕⢕⢕⢕⢕⢕⢕⢕⢕⢕⢕⢕⢕⢕⢕⢕⢕⢕⢕⢕⢕⢕⢕⣿⣿⣿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⢜⣿⣿⢕⢕⢕⢕⢕⢕⢕⢕⢕⢕⢕⢕⢕⢕⢕⢕⢕⢕⢕⢕⢕⢕⢕⢕⢕⢕⢕⢕⢕⢕⢕⢕⢕⢕⢕⢕⢕⢕⢸⣿⣿⣿⣿⣿⣿⡕⢕⢕⢕⢕⢕⢕⢕⢕⢕⢕⢕⢕⢕⢕⢕⢕⢕⢕⢕⢕⢕⢕⢕⢕⢕⢕⢕⢕⢕⢕⢕⢕⢕⢕⢕⢕⢕⢕⢕⢕⢕⢕⢕⢕⢕⢕⢕⢕⣿⣿⣿⣿⣿⣿⣿⣿⣿⣿⣿⣿⣿⣿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⢹⣿⡇⢕⢕⢕⢕⢕⢕⢕⢕⢕⢕⢕⢕⢕⢕⢕⢕⢕⢕⢕⢕⢕⢕⢕⢕⢕⢕⢕⢕⢕⢕⢕⢕⢕⢕⢕⢕⢕⣾⣿⣿⣿⣿⣿⣿⣿⡕⢕⢕⢕⢕⢕⢕⢕⢕⢕⢕⢕⢕⢕⢕⢕⢕⢕⢕⢕⢕⢕⢕⢕⢕⢕⢕⢕⢕⢕⢕⢕⢕⢕⢕⢕⢕⢕⢕⢕⢕⢕⢕⢕⢕⢕⢕⢕⢸⣿⣿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⣿⣿⣿⣿⣿⣇⢕⢕⢕⢕⢕⢕⢕⢕⢕⢕⢕⢕⢕⢕⢕⢕⢕⢕⢕⢕⢕⢕⢕⢕⢕⢕⢕⢕⢕⢕⢕⢕⢕⢕⢕⢕⢕⢕⢕⢕⢕⢕⢕⢕⢕⢕⢸⣿⣿⣿⣿⣿⣿⣿⣿⣿⣿⣿⣿⣿⣿⣷⣷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⣼⣽⡟⢿⣿⣿⣿⣿⣿⣿⣧⢕⢕⢕⢕⢕⢕⢕⢕⢕⢕⢕⢕⢕⢕⢕⢕⢕⢕⢕⢕⢕⢕⢕⢕⢕⢕⢕⢕⢕⢕⢕⢕⢕⢕⢕⢕⢕⢕⢕⢕⢕⢕⢕⢕⢕⢸⣿⣿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⣧⣕⢝⢟⢿⢿⣿⣿⣧⡕⢕⢕⢕⢕⢕⢕⢕⢕⢕⢕⢕⢕⢕⢕⢕⢕⢕⢕⢕⢕⢕⢕⢕⢕⢕⢕⢕⢕⢕⢕⢕⢕⢕⢕⢕⢕⢕⢕⢕⢕⢕⢕⢕⢜⣿⣿⣿⣿⣿⣿⣿⣿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⢸⣿⣿⣿⣿⣿⣷⣵⡕⢕⢜⢝⢻⢷⡕⢕⢕⢕⢕⢕⢕⢕⢕⢕⢕⢕⢕⢕⢕⢕⢕⢕⢕⢕⢕⢕⢕⢕⢕⢕⢕⢕⢕⢕⢕⢕⢕⢕⢕⢕⢕⢕⢕⢕⢕⢕⢕⢕⣿⣿⣿⣿⣿⣿⣿⣿⣿⣿⣿⣿⣿⣿⣿⣿⣿⣿⣿⣿⣿⡿⢏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⢸⣿⣿⣿⣿⣿⣿⣿⣿⣷⣵⡕⢕⢕⢕⢕⢕⢕⢕⢕⢕⢕⢕⢕⢕⢕⢕⢕⢕⢕⢕⢕⢕⢕⢕⢕⢕⢕⢕⢕⢕⢕⢕⢕⢕⢕⢕⢕⢕⢕⢕⢕⢕⢕⢕⢕⢕⢕⣿⣿⣿⣿⣿⣿⣿⣿⣿⣿⣿⣿⣿⣿⣿⣿⣿⡿⢟⢏⢕⢕⢕⢐⢁⡕⢕⢕⢕⢕⢕⢕⢕⢕⢕⢕⢕⢕⢕⢕⢕⢕⢕⢕⢕⢕⢕⢕⢕⢕⢕⢕⢕⢕⢕⢕⢕⢕⢕⢕⢕⢕⢕⢕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⢸⣿⣿⣿⣿⣿⣿⣿⣿⣿⣿⣿⣷⣵⡕⢕⢕⢕⢕⢕⢕⢕⢕⢕⢕⢕⢕⢕⢕⢕⢕⢕⢕⢕⢕⢕⢕⢕⢕⢕⢕⢕⢕⢕⢕⢕⢕⢕⢕⢕⢕⢕⢕⢕⢕⢕⢕⢕⢸⣿⣿⣿⣿⣿⣿⣿⣿⣿⣿⣿⢿⢟⢏⢝⢕⢕⢕⢕⢕⢕⣱⣵⣾⣿⣇⢕⢕⢕⢕⢕⢕⢕⢕⢕⢕⢕⢕⢕⢕⢕⢕⢕⢕⢕⢕⢕⢕⢕⢕⢕⢕⢕⢕⢕⢕⢕⢕⢕⢕⢕⢕⢕⢕⢕⢕⢕⢕⢕⢕⢕⢕⢕⢕⢕⢕⢕⢕⢕⢕⢕⢕⢕⢕⢕⢕⢕⢕⢕⢕⢕⢕⢕⢕⢕⢕⢕⢕⢕⢕⢕⢕⢕⢕⢕⢕⢕⢕⢕⢕⢕⢕⢕⢱⣿⣿⣿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⢜⣿⣿⣿⣿⣿⣿⣿⣿⣿⣿⣿⣿⣿⣿⣷⣧⣕⢕⢕⢕⢕⢕⢕⢕⢕⢕⢕⢕⢕⢕⢕⢕⢕⢕⢕⢕⢕⢕⢕⢕⢕⢕⢕⢕⢕⢕⢕⢕⢕⢕⢕⢕⢕⢕⢕⢕⢕⢸⢿⢿⢿⢿⢿⢟⢟⢏⢝⢕⢕⢕⢕⢕⢕⢕⢕⣕⣵⣾⣿⣿⣿⣿⣿⣿⣷⣕⢕⢕⢕⢕⢕⢕⢕⢕⢕⢕⢕⢕⢕⢕⢕⢕⢕⢕⢕⢕⢕⢕⢕⢕⢕⢕⢕⢕⢕⢕⢕⢕⢕⢕⢕⢕⢕⢕⢕⢕⢕⢕⢕⢕⢕⢕⢕⢕⢕⢕⢕⢕⢕⢕⢕⢕⢕⢕⢕⢕⢕⢕⢕⢕⢕⢕⢕⢕⢕⢕⢕⢕⢕⢕⢕⢕⢕⢕⢕⢕⢕⢕⢕⢕⢱⣿⣿⣿⣿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⣿⣿⣿⣿⣿⣿⣿⣿⣿⣿⣿⣿⣿⣿⣷⣵⡕⢕⢕⢕⢕⢕⢕⢕⢕⢕⢕⢕⢕⢕⢕⢕⢕⢕⢕⢕⢕⢕⢕⢕⢕⢕⢕⢕⢕⢕⢕⢕⢕⢕⢕⢕⢕⢕⢕⢕⢕⢕⢕⢕⢕⢕⢕⢕⢕⢕⢕⣱⣵⣷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⢱⢟⢿⢿⢿⣿⠀</a:t>
            </a:r>
            <a:br/>
            <a:r>
              <a:t>⢕⢕⢕⢕⢕⢕⢕⢕⢕⢕⢕⢕⢕⢕⢕⢕⢕⢕⢕⢕⢕⢕⢕⢕⢕⣼⣿⢇⢕⢕⢕⢕⢕⢕⢕⢕⢕⢕⢕⢕⢕⢕⢕⢕⢕⢕⢕⢕⢕⢕⢕⢕⢕⢕⢕⢕⢕⢕⢕⢕⢕⢕⢕⢕⢕⣿⣿⣿⣿⣿⣿⣿⣿⣿⣿⣿⣿⣿⣿⣿⣿⣿⣿⣿⣿⣿⣧⡕⢕⢕⢕⢕⢕⢕⢕⢕⢕⢕⢕⢕⢕⢕⢕⢕⢕⢕⢕⢕⢕⢕⢕⢕⢕⢕⢕⢕⢕⢕⢕⢕⢕⢕⢕⣷⣷⣵⣵⣕⣕⣕⣱⣵⣵⣷⣾⣿⣿⣿⣿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⢱⠀</a:t>
            </a:r>
            <a:br/>
            <a:r>
              <a:t>⢕⢕⢕⢕⢕⢕⢕⢕⢕⢕⢕⢕⢕⢕⢕⢕⢕⢕⢕⢕⢕⢕⢕⢕⢕⣿⣿⢕⢕⢕⢕⢕⢕⢕⢕⢕⢕⢕⢕⢕⢕⢕⢕⢕⢕⢕⢕⢕⢕⢕⢕⢕⢕⢕⢕⢕⢸⣇⢕⢕⢕⢕⢕⢕⢕⢹⣿⣿⣿⣿⣿⣿⣿⣿⣿⣿⢿⢿⢿⢿⢿⢿⣿⣿⣿⣿⣿⣿⣷⣕⢕⢕⢕⢕⢕⢕⢕⢕⢕⢕⢕⢕⢕⢕⢕⢕⢕⢕⢕⢕⢕⢕⢕⢕⢕⢕⢕⢕⢕⢕⢕⢕⢕⢿⣿⣿⣿⣿⣿⣿⣿⣿⣿⣿⣿⣿⣿⣿⣿⣿⣿⣿⣿⣿⣿⡿⢿⢿⢿⢿⢟⢟⢟⢟⢗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⣿⣿⢕⢕⢕⢕⢕⢕⢕⢕⢕⢕⢕⢕⢕⢕⢕⢕⢕⢕⢕⢕⢕⢕⢕⢕⢕⢕⢕⢕⢕⢸⣿⣇⢕⢕⢕⢕⢕⢕⢜⣿⣿⣿⣿⣟⣫⣽⣵⣵⣷⣷⣷⣷⣵⣵⣵⣵⣕⣝⢝⢟⢻⢿⢿⣷⣕⢕⢕⢕⢕⢕⢕⢕⢕⢕⢕⢕⢕⢕⢕⢕⢕⢕⢕⢕⢕⢕⢕⢕⢕⢕⢕⢕⢕⢕⢕⢕⢸⣿⣿⣿⣿⣿⣿⣿⣿⣿⣿⣿⣿⣿⡿⢿⢟⢟⢝⢝⣕⣕⣵⣵⣵⣷⣷⣷⣷⣷⣿⣿⣿⣧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⢾⣿⣿⣧⢕⢕⢕⢕⢕⢕⢸⣿⣿⣿⣿⣿⣿⣿⣿⣿⣿⣿⣿⣿⣿⣿⣿⣿⣿⣿⣿⣷⣷⣵⣵⣝⢳⣧⡕⢕⢕⢕⢕⢕⢕⢕⢕⢕⢕⢕⢕⢕⢕⢕⢕⢕⢕⢕⢕⢕⢕⢕⢕⢕⢕⢕⢕⢸⣿⣿⣿⣿⣿⣿⣿⣿⣿⣿⢿⢏⣕⣵⣵⣷⣾⣿⣿⣿⣿⣿⣿⣿⣿⣿⣿⣿⣿⣿⣿⣿⣿⣿⣧⡕⢕⢕⢕⢕⢕⢕⢕⢕⢕⢕⢕⢕⢕⢕⢕⢕⢕⢕⢕⢕⢕⢕⢕⢕⢕⢕⢕⢕⢕⢕⢕⢕⢕⢑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⣸⣿⢇⢕⢕⢕⢕⢕⢕⢕⢕⢕⢕⢕⢕⢕⢕⢕⢕⢕⢕⢕⢕⢕⢕⢕⢕⢕⢕⢕⢕⢕⠀⠈⠙⠻⢷⡕⢕⢕⢕⢕⢕⢿⣿⣿⣿⣿⣿⣿⣿⣿⣿⣿⣿⣿⣿⣿⣿⣿⣿⣿⣿⣿⣿⣿⣿⣿⣷⣧⣝⣷⣕⡕⢕⢕⢕⢕⢕⢕⢕⢕⢕⢕⢕⢕⢕⢕⢕⢕⢕⢕⢕⢕⢕⢕⢕⢕⢕⢕⣿⣿⣿⣿⣿⣿⣿⣿⣏⣵⣷⣿⣿⣿⣿⣿⣿⣿⣿⣿⣿⣿⣿⣿⣿⣿⣿⣿⣿⣿⣿⣿⣿⣿⣿⣿⣧⡕⢕⢕⢕⢕⢕⢕⢕⢕⢕⢕⢕⢕⢕⢕⢕⢕⢕⢕⢕⢕⢕⢕⢕⢕⢕⢕⢕⢕⢕⢕⢕⢕⢕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⣿⢕⢕⢕⢕⢕⢕⣾⣇⢕⢕⢕⢕⢕⢕⢕⢕⢕⢕⢕⢕⢕⢕⢕⢕⢕⢕⢕⢕⢕⢕⠀⠀⠀⠀⠀⠁⠑⢕⢕⢕⢕⢜⢿⣿⣿⣿⣿⣿⣿⣿⣿⣿⣿⣿⣿⣿⣿⣿⣿⣿⣿⣿⣿⣿⣿⣿⣿⣿⣿⣿⣿⣿⣧⣕⢕⢕⢕⢕⢕⢕⢕⢕⢕⢕⢕⢕⢕⢕⢕⢕⢕⢕⢕⢕⢕⢕⢕⢕⣿⣿⣿⣿⣿⣿⣿⣿⣿⣿⣿⣿⣿⣿⣿⣿⣿⣿⣿⣿⣿⣿⣿⣿⣿⣿⣿⣿⣿⣿⣿⣿⣿⣿⣿⣿⣿⣷⣇⢕⢕⢕⢕⢕⢕⢕⢕⢑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⢕⣱⣵⣿⣿⣿⢕⢕⢕⢕⢕⢕⢕⢕⢕⢕⢕⢕⢕⢕⢕⢕⢕⢕⢕⢕⢕⠀⠀⠀⠀⠀⠀⠀⠀⠀⠕⢕⢕⢕⢜⣿⣿⣿⣿⣿⣿⣿⣿⣿⣿⣿⣿⣿⣿⣿⣿⣿⣿⣿⣿⣿⣿⣿⣿⣿⣿⣿⣿⣿⣿⣿⣷⡕⢕⢕⢕⢕⢕⢕⢕⢕⢕⢕⢕⢕⢕⢕⢕⢕⢕⢕⢕⢕⢕⢕⢸⣿⣿⣿⣿⣿⣿⣿⣿⣿⣿⣿⣿⣿⣿⣿⣿⣿⣿⣿⣿⣿⣿⣿⣿⣿⣿⣿⣿⣿⣿⣿⣿⣿⣿⣿⣿⣿⣿⣷⣕⢕⢕⢕⢕⢕⢕⢕⢔⢔⢕⠑⢔⢕⢕⢕⢕⢕⢕⢕⢕⢕⢕⢕⢕⢕⢕⢕⢕⢕⢕⢕⢕⢕⢕⢕⢕⢕⢕⢕⢕⢕⢕⢕⢕⢕⢕⢕⢕⢕⢕⢕⢕⢕⢕⢕⢕⢕⢕⢅⢕⢕⢕⢕⢕⢕⢕⢕⢕⢕⢕⢕⢕⢕⢕⢕⠀</a:t>
            </a:r>
            <a:br/>
            <a:r>
              <a:t>⢕⢕⢕⢕⢕⢕⢕⢕⢕⢕⢕⢕⢕⢕⢕⢕⢕⢕⢕⢕⢕⢕⢕⣾⣿⢕⣕⣵⣾⡿⢟⢝⣿⣿⢕⢕⢕⢕⢕⢕⢕⢕⢕⢕⢕⢕⢕⢕⢕⢕⢕⢕⢕⢕⢕⠀⠀⠀⠀⠀⠀⠀⠀⠀⠀⠑⢕⢕⢕⠘⠟⢿⣿⣿⣿⣿⣿⣿⣿⣿⣿⣿⣿⣿⣿⣿⣿⣿⣿⣿⣿⣿⣿⣿⣿⣿⣿⣿⣿⣿⣿⣿⣇⢕⢕⢕⢕⢕⢕⢕⢕⢕⢕⢕⢕⢕⢕⢕⢕⢕⢕⢕⢕⢕⢸⣿⣿⣿⣿⣿⣿⣿⣿⣿⣿⣿⣿⣿⣿⣿⣿⣿⣿⣿⣿⣿⣿⣿⣿⣿⣿⣿⣿⣿⣿⣿⣿⣿⣿⣿⣿⣿⣿⣿⣿⣷⣕⢕⢕⢕⢕⢕⢕⢕⢄⢕⢕⢕⢕⢕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⢿⣿⣾⣿⢟⢏⢕⢕⢱⣿⣿⢕⢕⠕⢕⢕⢕⢕⢕⢕⢕⢕⢕⢕⢕⢕⢕⢕⢕⢕⢕⢕⢔⣄⡀⠀⠀⠀⠀⠀⠀⠀⠀⠀⠕⢕⢕⠀⠀⠀⠉⠙⠻⢿⣿⣿⣿⣿⣿⣿⣿⣿⣿⣿⣿⣿⣿⣿⣿⣿⣿⣿⣿⣿⣿⣿⣿⣿⣿⣿⣷⡕⢕⢕⢕⢕⢕⢕⢕⢕⢕⢕⢕⢕⢕⢕⢕⢕⢕⢕⢕⢜⣿⣿⣿⣿⣿⣿⣿⣿⣿⣿⣿⣿⣿⣿⣿⣿⣿⣿⣿⣿⣿⣿⣿⣿⣿⣿⣿⣿⣿⣿⣿⣿⣿⣿⣿⣿⣿⡿⠟⠋⠉⠁⠀⠁⠕⢕⢕⢕⢕⢕⠑⠕⠕⠑⢁⢄⢕⢕⢕⢕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⢝⢝⢕⢕⢕⢕⢕⢸⣿⡇⢕⢕⢕⢕⢕⢕⢕⢕⢕⢕⢕⢕⢕⢕⢕⢕⢕⢕⢕⢕⢕⢕⣿⣿⣷⣴⣄⢀⠀⠀⠀⠀⠀⠀⠁⠕⢕⠀⠀⠀⠀⠀⠀⠈⠙⠻⢿⣿⣿⣿⣿⣿⣿⣿⣿⣿⣿⣿⣿⣿⣿⣿⣿⣿⣿⣿⣿⣿⣿⣿⣿⣕⢕⢕⢕⢕⢕⢕⢕⢕⢕⢕⢕⢕⢕⢕⢕⢕⢕⢕⠁⣿⣿⣿⣿⣿⣿⣿⣿⣿⣿⣿⣿⣿⣿⣿⣿⣿⣿⣿⣿⣿⣿⣿⣿⣿⣿⣿⣿⣿⣿⣿⣿⣿⠿⠟⠙⠁⠀⠀⠀⠀⠀⠀⠀⠀⠁⠑⢕⢕⢕⢕⢀⠀⠀⠀⠑⠕⢕⢕⢕⢀⠀⠕⢕⢕⢕⢕⢕⢕⢕⢕⢕⢕⢕⢕⢕⢕⢕⢕⢕⢕⢕⢕⢕⢕⢕⢕⢕⢕⢔⢅⢁⠕⢕⠕⢕⢕⢕⢕⢕⢕⢕⢕⢕⢕⢕⢕⢕⢕⢕⢕⢕⢕⢕⢕⠀</a:t>
            </a:r>
            <a:br/>
            <a:r>
              <a:t>⢕⢕⢕⢕⢕⢕⢕⢕⢕⢕⢕⢕⢕⢕⢕⢕⢕⢕⢕⢕⢕⢕⢕⢕⢕⢕⢕⢕⢕⢕⢕⢸⣿⡇⢕⢕⢕⢔⠕⠕⢕⢕⢕⢕⢕⢕⢕⢕⢕⢕⢕⢕⢕⢕⢕⢕⣿⣿⣿⣿⣿⣿⣷⣦⣄⣀⢀⠀⠀⠀⠁⠕⢀⠀⠀⠀⠀⠀⠀⠀⠀⠁⠙⠛⠻⢿⣿⣿⣿⣿⣿⣿⣿⣿⣿⣿⣿⣿⣿⣿⣿⣿⣿⣿⣿⣿⣧⡕⢕⢕⢅⢕⢕⠕⠕⢕⢕⢕⢕⢕⢕⢕⢕⢕⢕⢹⣿⣿⣿⣿⣿⣿⣿⣿⣿⣿⣿⣿⣿⣿⣿⣿⣿⣿⣿⣿⣿⣿⣿⣿⣿⣿⣿⢿⠟⠋⠁⠀⠀⠀⠀⠀⠀⠀⠀⠀⠀⠀⠀⠀⠀⠀⠀⠁⠑⢕⢕⢄⢠⣴⣷⣷⣧⣅⡕⢕⠄⠀⠁⠁⠀⠁⠕⢕⢕⢕⢕⢕⢕⢕⢕⢕⢕⢕⢕⢕⢕⢕⢕⢕⢕⢕⢕⢕⢕⢕⢕⢕⢔⢔⢿⣷⣶⣵⣅⢕⢑⢕⢕⢕⢕⢕⢕⢕⢕⢕⢕⢕⢕⢕⠀</a:t>
            </a:r>
            <a:br/>
            <a:r>
              <a:t>⢕⢕⢕⢕⢕⢕⢕⢕⢕⢕⢕⢕⢕⢕⢕⢕⢕⢕⢕⢕⢕⢕⢕⢕⢕⢕⢕⢕⢕⢕⢕⣿⣿⢕⢕⢕⢕⢕⠄⠀⢕⢕⢕⢕⢕⢕⢕⢕⠑⠑⠑⠑⠁⠁⢕⢕⣿⣿⣿⣿⣿⣿⣿⣿⣿⣿⣿⣷⣴⣄⡀⠀⠀⠀⠀⠀⠀⠀⠀⠀⠀⠀⠀⠀⠀⠀⠁⠉⠛⠟⠿⢿⣿⣿⣿⣿⣿⣿⣿⣿⣿⣿⣿⣿⣿⣿⣿⣷⡕⢕⢕⠁⠑⠕⠀⠑⢕⢕⢕⢕⠑⠑⠑⠑⠐⠁⢿⣿⣿⣿⣿⣿⣿⣿⣿⣿⣿⣿⣿⣿⣿⣿⣿⣿⣿⣿⣿⡿⠿⠟⠋⠁⠀⠀⠀⠀⠀⠀⠀⠀⠀⠀⠀⠀⠀⠀⠀⠀⠀⠀⠀⢀⣄⣤⣴⣷⣧⣕⡕⢻⣿⣿⣿⣿⣿⣷⣴⣕⢅⠔⢄⢐⢅⠀⢑⢁⠕⠕⠕⠕⠕⢕⢕⢕⢕⢕⢕⢕⢕⢕⢕⢕⢕⢕⢕⢕⢕⢕⢕⢕⢕⢕⢝⢝⢿⢝⣕⢕⢕⢕⢕⢕⢕⢕⢕⢕⢕⢕⢕⢕⠀</a:t>
            </a:r>
            <a:br/>
            <a:r>
              <a:t>⢕⢕⢕⢕⢕⢕⢕⢕⢕⢕⢕⢕⢕⢕⢕⢕⢕⢕⢕⢕⢕⢕⢕⢕⢕⢕⢕⢕⢕⢕⢱⣿⡟⢕⢕⢕⢕⠕⠀⢐⠀⢕⢕⢕⢕⢕⢕⢕⢄⠀⠀⠀⠀⠀⢕⠀⣿⣿⣿⣿⣿⣿⣿⣿⣿⣿⣿⣿⣿⣿⣿⣷⣶⣤⣄⡀⠀⠀⠀⠀⠀⠀⠄⢀⠀⠀⠀⠀⠀⠀⠀⠀⠁⠉⠙⠛⠻⠿⣿⣿⣿⣿⣿⣿⣿⣿⣿⣿⣿⣕⢕⢕⠀⠀⠀⠀⠀⢕⢕⢕⢕⠀⠀⠀⠀⠕⠜⣿⣿⣿⣿⣿⣿⣿⣿⣿⣿⣿⣿⣿⣿⡿⠿⠟⠋⠉⠁⠀⠀⠀⠀⠀⠀⠀⠀⠀⢀⠀⠀⠀⠀⠀⠀⠀⠀⠀⢀⣄⣤⣶⣾⣿⣿⣿⣿⣿⣿⣿⣿⣿⣿⣿⣿⣿⣿⣿⣿⣿⣿⣷⣦⣴⣕⢀⠀⠀⠀⠐⠀⠀⠐⠀⠁⠑⠕⠕⢕⢕⢕⢕⢕⢕⢕⢕⢕⢕⢕⢕⢕⢕⢕⢕⢕⢕⢕⢕⢕⢑⠕⢕⢕⢕⢕⢕⢕⢕⢕⢕⢕⢕⠀</a:t>
            </a:r>
            <a:br/>
            <a:r>
              <a:t>⢕⢕⢕⢕⢕⢕⢕⢕⢕⢕⢕⢕⢕⢕⢕⢕⢕⢕⢕⢕⢕⢕⢕⢕⢕⢕⢕⢕⢕⢕⣼⣿⢇⢕⠑⠕⠑⠀⠀⠁⢔⠁⢕⢕⢕⢕⢕⢕⢕⠀⠀⠀⠀⠀⠁⢕⢜⣿⣿⣿⣿⣿⣿⣿⣿⣿⣿⣿⣿⣿⣿⣿⣿⣿⣿⣿⣷⣶⣴⣄⣀⠀⠀⠀⠀⠀⠀⠀⠀⠀⠀⠀⠀⠀⠀⠀⠀⠀⠘⣿⣿⣿⣿⣿⣿⣿⣿⣿⣿⣿⣧⡑⢕⠀⠀⠀⠀⠁⣇⢕⢕⢕⢀⠀⠀⠀⠀⢻⣿⣿⣿⣿⣿⣿⣿⣿⣿⣿⣿⣿⣿⠀⠀⠀⠀⠀⠀⠀⠀⠀⠀⠀⠀⠀⠀⠀⠀⠀⠀⠀⢀⣀⣤⣴⣷⣿⣿⣿⣿⣿⣿⣿⣿⣿⣿⣿⣿⣿⣿⣿⣿⣿⣿⣿⣿⣿⣿⣿⣿⣿⣿⣿⣿⣿⣷⣦⣄⣀⢀⠁⠀⠀⠀⠀⠀⠀⠀⠁⠑⠑⠕⠕⢕⢕⢕⢕⢕⢕⢕⢕⢕⢕⢕⢕⢕⢕⢕⢕⢕⢔⠅⠑⠕⢕⢕⢕⢕⢕⢕⣾⠀</a:t>
            </a:r>
            <a:br/>
            <a:r>
              <a:t>⢕⢕⢕⢕⢕⢕⢕⢕⢕⢕⢕⢕⢕⢕⢕⢕⢕⢕⢕⢕⢕⢕⢕⢕⢕⢕⢕⢕⢕⣼⣿⢏⢕⠁⠀⠀⠀⠀⠀⠀⠁⢕⠁⢕⢕⢕⢕⢕⢕⢄⠀⠀⠀⠀⠀⠑⢱⡹⣿⣿⣿⣿⣿⣿⣿⣿⣿⣿⣿⣿⣿⣿⣿⣿⣿⣿⣿⣿⣿⣿⣿⣿⣷⣦⣤⣄⡀⠀⠀⠀⠀⠀⠀⠀⠀⠀⠀⠀⠀⢸⣿⣿⣿⣿⣿⣿⣿⣿⣿⣿⣿⣧⢑⢕⠀⠀⠀⠀⢸⣧⢕⢕⢕⠀⠀⠀⠀⢸⣿⣿⣿⣿⣿⣿⣿⣿⣿⣿⣿⣿⡿⠀⠀⠀⠀⠀⠀⠀⠀⠀⠀⠀⠀⠀⢀⣀⣠⣴⣶⣾⣿⣿⣿⣿⣿⣿⣿⣿⣿⣿⣿⣿⣿⣿⣿⣿⣿⣿⣿⣿⣿⣿⣿⣿⣿⣿⣿⣿⣿⣿⣿⣿⣿⣿⣿⣿⣿⣿⣿⣿⣷⣦⣴⣄⣄⡀⢀⠀⠀⠀⠀⠀⠀⠁⠑⠕⢕⢕⢕⢕⢕⢕⢕⠕⠕⠕⠑⠑⠁⠀⠀⠀⠀⠀⠀⠁⠁⠘⠘⠛⠀</a:t>
            </a:r>
            <a:br/>
            <a:r>
              <a:t>⢕⢕⢕⢕⢕⢕⢕⢕⢕⢕⢕⢕⢕⢕⢕⢕⢕⢕⢕⢕⢕⢕⢕⢕⢕⢕⢕⢕⣼⣿⢏⠕⠀⠀⠀⠀⠀⠀⠀⠀⠀⠀⢕⢕⢕⢕⠕⢕⢕⢕⠀⠀⠀⠀⠀⢄⢸⣷⢻⣿⣿⣿⣿⣿⣿⣿⣿⣿⣿⣿⣿⣿⣿⣿⣿⣿⣿⣿⣿⣿⣿⣿⣿⣿⡿⢿⠿⠗⠒⠀⠀⠀⠀⠀⠀⠀⠀⠀⠀⠈⣿⣿⣿⣿⣿⣿⣿⣿⣿⣿⣿⣿⣧⠑⠀⠀⠀⠀⢸⣿⣧⡕⢕⢕⠀⠀⠀⢕⣿⣿⣿⣿⣿⣿⣿⣿⣿⣿⣿⣿⣧⠀⠀⠀⠀⠀⠀⠀⠀⠀⠀⠀⠒⠺⠿⢿⣿⣿⣿⣿⣿⣿⣿⣿⣿⣿⣿⣿⣿⣿⣿⣿⣿⣿⣿⣿⣿⣿⣿⣿⣿⣿⣿⣿⣿⣿⣿⣿⣿⣿⣿⣿⣿⣿⣿⣿⣿⣿⣿⣿⣿⣿⣿⣿⣿⣿⣿⣷⣶⣦⡴⠀⠀⠀⠀⠀⢀⠀⠀⠀⠀⠁⠁⠀⠀⠀⠀⠀⠀⠀⠀⠀⠀⠀⢀⢀⣄⣠⣴⣷⠀</a:t>
            </a:r>
            <a:br/>
            <a:r>
              <a:t>⢕⢕⢕⢕⢕⢕⢕⢕⢕⢕⢕⢕⢕⢕⢕⢕⢕⢕⢕⢕⢕⢕⢕⢕⢕⢕⣵⣿⡿⢏⠕⠀⠀⠀⠀⠀⠀⠀⢀⢀⢄⢔⡔⢕⢕⢕⢅⠑⢕⢕⢕⠀⠀⠀⠀⠀⢕⣿⣧⢻⣿⣿⣿⣿⣿⣿⣿⣿⣿⣿⣿⣿⣿⣿⣿⢿⠿⠟⠟⠛⠙⠉⠁⠀⠀⠀⠀⠀⠀⠀⠀⠀⠀⠀⠀⠀⠀⠀⠀⠀⣿⣿⣿⣿⣿⣿⣿⣿⣿⣿⣿⣿⣿⡕⠀⠀⠀⠀⢸⣿⣿⣷⢑⢕⢕⠀⠀⢱⣿⣿⣿⣿⣿⣿⣿⣿⣿⣿⣿⣿⣿⠀⠀⠀⠀⠀⠀⠀⠀⠀⠀⠀⠀⠀⠀⠀⠀⠀⠁⠉⠙⠙⠛⠟⠻⠿⢿⢿⣿⣿⣿⣿⣿⣿⣿⣿⣿⣿⣿⣿⣿⣿⣿⣿⣿⣿⣿⣿⣿⣿⣿⣿⣿⣿⣿⣿⣿⣿⣿⣿⣿⣿⣿⣿⣿⣿⣿⣿⣿⣿⢇⠀⠀⠀⠀⢀⣾⡿⢵⣷⢔⢔⢔⢔⢔⢔⢔⣴⣶⣶⣶⣶⣷⣾⣿⣿⣿⣿⣿⡿⠀</a:t>
            </a:r>
            <a:br/>
            <a:r>
              <a:t>⢕⢕⢕⢕⢕⢕⢕⢕⢕⢕⢕⢕⢕⢕⢕⢕⢕⢕⢕⢕⢕⢕⢕⢕⣵⣿⢿⢏⢕⠀⠀⠀⠀⢀⢀⢄⢔⣕⣵⣵⣷⣿⣿⡕⢕⢕⢕⢄⠑⠑⠁⠀⠀⠀⠀⠀⠕⢸⣿⣏⢿⣿⣿⢿⠿⠿⠟⠟⠛⠋⠙⠉⠁⠀⠀⠀⠀⠀⠀⠀⠀⠀⠀⠀⠀⠀⠀⠀⠀⠀⠀⠀⠀⠀⠀⠀⠀⣀⣠⣴⣿⣿⣿⣿⣿⣿⣿⣿⣿⣿⣿⣿⣿⣇⠀⠀⠀⠀⢸⣿⣿⣿⡇⢕⢕⠀⠀⢸⣿⣿⣿⣿⣿⣿⣿⣿⣿⣿⣿⣿⣿⣇⡀⢀⠀⠀⠀⠀⠀⠀⠀⠀⠀⠀⠀⠀⠀⠀⠀⠀⠀⠀⠀⠀⠀⠀⠀⠀⠀⠀⠁⠉⠉⠙⠙⠛⠟⠻⠿⠿⢿⢿⣿⣿⣿⣿⣿⣿⣿⣿⣿⣿⣿⣿⣿⣿⣿⣿⣿⣿⣿⣿⣿⣿⣿⣿⣿⣿⣿⡏⠀⠀⠀⠀⠀⣸⡿⡿⢞⢕⢕⢕⢕⣵⣷⣾⣿⣿⣿⣿⣿⣿⣿⣿⣿⣿⣿⡿⢏⢕⠀</a:t>
            </a:r>
            <a:br/>
            <a:r>
              <a:t>⢕⢕⢕⢕⢕⢕⢕⢕⢕⢕⢕⢕⢕⢕⢕⢕⢕⢕⢕⢕⢕⢕⢕⣿⣿⣕⣕⣕⣕⣱⣵⣵⣵⣵⣷⣿⣿⢿⢟⢟⢝⢝⢿⣿⡕⢕⢕⢕⢄⠀⠀⠀⠀⠀⠀⠀⠀⢕⢿⣿⡜⡏⠁⠀⠀⠀⠀⠀⠀⠀⠀⠀⠀⠀⠀⠀⠀⠀⠀⠀⠀⠀⠀⠀⠀⠀⠀⠀⠀⠀⠀⢀⣄⣤⣴⣷⣿⣿⣿⣿⣿⣿⣿⣿⣿⣿⣿⣿⣿⣿⣿⣿⣿⣿⢄⠀⠀⠀⢸⣿⣿⣿⣿⡔⠕⠀⠀⣸⣿⣿⣿⣿⣿⣿⣿⣿⣿⣿⣿⣿⣿⣿⣿⣿⣷⣶⣴⣤⣄⡀⠀⠀⠀⠀⠀⠀⠀⠀⠀⠀⠀⠀⠀⠀⠀⠀⠀⠀⠀⠀⠀⠀⠀⠀⠀⠀⠀⠀⠀⠀⠀⠀⠀⠀⠀⠁⠁⠉⠉⠉⠙⣿⣿⣿⣿⣿⣿⣿⣿⣿⣿⣿⣿⣿⣿⣿⣿⣿⣿⠕⠀⠀⠀⠀⢱⢟⢇⢜⢕⢕⣱⣷⣿⣿⣿⣿⣿⣿⣿⣿⣿⣿⣿⣿⣿⡿⢏⢕⢕⢕⠀</a:t>
            </a:r>
            <a:br/>
            <a:r>
              <a:t>⢕⢕⢕⢕⢕⢕⢕⢕⢕⢕⢕⢕⢕⢕⢕⢕⢕⢕⢕⢕⢕⢕⢕⢝⢻⢿⢿⢿⢿⢿⢿⢿⢟⢟⢝⢕⢕⢕⢕⢕⢕⢕⢜⣿⣿⡕⢄⠁⠕⠀⠀⠀⠀⠀⠀⠀⠀⠅⢜⣿⣿⡵⡀⠀⠀⠀⠀⠀⠀⠀⠀⠀⠀⠀⠀⠀⠀⠀⠀⠀⠀⠀⠀⠀⢀⣀⣠⣴⣴⣾⣿⣿⣿⣿⣿⣿⣿⣿⣿⣿⣿⣿⣿⣿⣿⣿⣿⣿⣿⣿⣿⣿⣿⣿⠁⠀⠀⢀⣼⣿⣿⣿⣿⡇⠀⢀⣼⣿⣿⣿⣿⣿⣿⣿⣿⣿⣿⣿⣿⣿⣿⣿⣿⣿⣿⣿⣿⣿⣿⣿⣿⣷⣶⣴⣤⣄⣀⢀⠀⠀⠀⠀⠀⠀⠀⠀⠀⠀⠀⠀⠀⠀⠀⠀⠀⠀⠀⠀⠀⠀⠀⠀⠀⠀⠀⠀⠀⠀⠀⠀⢀⣿⣿⣿⣿⣿⣿⣿⣿⣿⣿⣿⣿⣿⣿⣿⣿⣿⡏⠀⠀⠀⠀⢔⡫⢧⢇⣱⣵⣾⣿⣿⣿⣿⣿⣿⣿⣿⣿⣿⣿⣿⣿⡿⢏⢅⢕⢕⢕⢕⠀</a:t>
            </a:r>
            <a:br/>
            <a:r>
              <a:t>⢕⢕⠕⠀⠀⠀⠁⠁⠑⠕⠕⢕⢕⢕⢕⢕⢕⢕⢕⢕⢕⢕⢕⢕⢕⢕⢕⢕⢕⢕⢕⢕⢕⢕⢕⢕⢕⢕⢕⢕⢕⢕⢕⢜⢿⣿⣕⢄⠀⠀⠀⠀⠀⠀⠀⠀⠀⠀⠁⢸⣿⣷⢱⡄⠀⠀⠀⠀⠀⠀⠀⠀⠀⠀⠀⠀⠀⠀⢀⣀⣠⣴⣶⣾⣿⣿⣿⣿⣿⣿⣿⣿⣿⣿⣿⣿⣿⣿⣿⣿⣿⣿⣿⣿⣿⣿⣿⣿⣿⣿⣿⣿⣿⡏⠀⠀⠀⣸⣿⣿⣿⣿⣿⣷⣷⣿⣿⣿⣿⣿⣿⣿⣿⣿⣿⣿⣿⣿⣿⣿⣿⣿⣿⣿⣿⣿⣿⣿⣿⣿⣿⣿⣿⣿⣿⣿⣿⣿⣷⣶⣦⣤⣄⣀⢀⠀⠀⠀⠀⠀⠀⠀⠀⠀⠀⠀⠀⠀⠀⠀⠀⠀⠀⠀⠀⠀⠀⠀⠀⠀⣼⣿⣿⣿⣿⣿⣿⣿⣿⣿⣿⣿⣿⣿⣿⣿⣿⣿⠑⠀⠀⠀⢄⢞⢕⢱⢜⣿⣿⣿⣿⣿⣿⣿⣿⣿⣿⣿⣿⣿⣿⡿⠏⢅⢕⢕⢕⢕⢕⢕⠀</a:t>
            </a:r>
            <a:br/>
            <a:r>
              <a:t>⢕⢕⠀⠀⠀⠀⠀⠀⠀⠀⠀⠀⠀⢕⢕⢕⢕⢕⢕⢕⢕⢕⢕⢕⢕⢕⢕⢕⢕⢕⢕⢕⢕⢕⢕⢕⢕⢕⢕⢕⢕⢕⢕⢕⢜⢻⣿⣧⢔⠀⠀⠀⠀⠀⠀⠀⠀⠀⠀⠕⢹⣿⣧⢿⣆⠀⠀⠀⠀⠀⠀⢀⣄⣠⣴⣶⡧⣏⢵⢻⢿⡿⣿⣿⣿⣿⣿⣿⣿⣿⣿⣿⣿⣿⣿⣿⣿⣿⣿⣿⣿⣿⣿⣿⣿⣿⣿⣿⣿⣿⣿⣿⢟⠁⠀⠀⣱⣿⣿⣿⣿⣿⣿⣿⣿⣿⣿⣿⣿⣿⣿⣿⣿⣿⣿⣿⣿⣿⣿⣿⣿⣿⣿⣿⣿⣿⣿⣿⣿⣿⣿⣿⣿⣿⣿⣿⣿⣿⣿⣿⣿⣿⣿⣿⣿⣿⣷⣶⣴⣤⣄⣄⣀⢀⠀⠀⠀⠀⠀⠀⠀⠀⠀⠀⠀⠀⠀⠀⠀⣸⣿⣿⣿⣿⣿⣿⣿⣿⣿⣿⣿⣿⣿⣿⣿⣿⣿⡇⠀⠀⢰⢄⡮⢎⢕⢜⣼⣿⣿⣿⣿⣿⣿⣿⣿⣿⣿⣿⣿⡿⢏⢕⠁⢁⢕⢕⢕⢕⢕⢕⠀</a:t>
            </a:r>
            <a:br/>
            <a:r>
              <a:t>⢕⢕⠀⠀⠀⠀⠀⠑⠀⠀⢄⢄⢄⢄⢕⢕⢕⢕⢕⢕⢕⢕⢕⢕⢕⢕⢕⢕⢕⢕⢕⢕⢕⢕⢕⢕⢕⢕⢕⢕⢕⢕⢕⢕⢕⢕⢹⣿⣧⢕⠀⠀⠀⠀⠀⠀⠀⠀⠀⠀⠕⢹⣿⡞⣿⣧⣤⣴⣶⣾⣿⣿⣿⣿⢟⢝⢕⢕⢕⢕⢕⢜⢿⣿⣿⣿⣿⣿⣿⣿⣿⣿⣿⣿⣿⣿⣿⣿⣿⣿⣿⣿⣿⣿⣿⣿⣿⣿⣿⣿⡿⠏⠀⠀⣄⣵⣿⣿⣿⣿⣿⣿⣿⣿⣿⣿⣿⣿⣿⣿⣿⣿⣿⣿⣿⣿⣿⣿⣿⣿⣿⣿⣿⣿⣿⣿⣿⣿⣿⣿⣿⣿⣿⣿⣿⣿⣿⣿⣿⣿⣿⣿⣿⣿⣿⣿⣿⡿⢟⢟⢏⢝⢝⢝⢻⢧⡧⢖⣴⣤⣄⣄⣀⢀⠀⠀⠀⠀⢰⣿⣿⣿⣿⣿⣿⣿⣿⣿⣿⣿⣿⣿⣿⣿⣿⣿⡿⠁⠀⢰⣿⡿⢕⢕⢕⢕⢜⢿⣿⣿⣿⣿⣿⣿⣿⣿⣿⡿⢏⢕⢕⢕⠀⢕⢕⢕⢕⢕⢕⢕⠀</a:t>
            </a:r>
            <a:br/>
            <a:r>
              <a:t>⢕⢕⠀⠀⠀⠀⠀⠀⠀⠀⢕⢕⢕⢕⢕⢕⢕⢕⢕⢕⢕⢕⢕⢕⢕⢕⢕⢕⢕⢕⢕⢕⢕⢕⢕⢕⢕⢕⢕⢕⢕⢕⢕⢕⢕⢕⢕⢝⣿⣷⡕⢀⠀⠀⠀⠀⠀⠀⠀⠀⠀⠁⢝⣿⡸⣿⣿⣿⣿⣿⣿⣿⣿⢇⢕⢕⢕⢕⢕⢕⢕⢕⢜⢿⣿⣿⣿⣿⣿⣿⣿⣿⣿⣿⣿⣿⣿⣿⣿⣿⣿⣿⣿⣿⣿⣿⣿⣿⡿⠋⠁⢀⣠⣾⣿⣿⣿⣿⣿⣿⣿⣿⣿⣿⣿⣿⣿⣿⣿⣿⣿⣿⣿⣿⣿⣿⣿⣿⣿⣿⣿⣿⣿⣿⣿⣿⣿⣿⣿⣿⣿⣿⣿⣿⣿⣿⣿⣿⣿⣿⣿⣿⣿⣿⣿⣿⢏⢕⢕⢕⢕⢕⢕⢕⢕⢕⢜⢕⢻⣿⣿⣿⣿⣿⣿⣿⣷⣷⣿⣿⣿⣿⣿⣿⣿⣿⣿⣿⣿⣿⣿⣿⣿⣿⣿⣿⢇⠀⢰⣿⡿⢎⢕⢕⢕⢕⢕⢕⢝⢻⣿⣿⣿⣿⣿⢿⢏⢕⢕⢕⢕⠐⢔⢕⢕⢕⢕⢕⢕⢕⠀</a:t>
            </a:r>
            <a:br/>
            <a:r>
              <a:t>⢕⢕⠔⠀⠁⠀⠀⢀⢔⢔⢕⢕⢕⢕⢕⢕⢕⢕⢕⢕⢕⢕⢕⢕⢕⢕⢕⢕⢕⢕⢕⢕⢕⢕⢕⢕⢕⢕⢕⢕⢕⢕⢕⢕⢕⢕⢕⢕⢜⣿⣿⡕⢀⠀⠀⠀⠀⠀⠀⠀⠀⠀⠀⠘⢧⢻⣿⣿⣿⣿⡟⢝⢕⢕⢕⢕⢕⢕⢕⢕⢕⢕⢕⢕⢿⣿⣿⣿⣿⣿⣿⣿⣿⣿⣿⣿⣿⣿⣿⣿⣿⣿⣿⣿⣿⣿⣿⣵⣴⣴⣾⣿⣿⣿⣿⣿⣿⣿⣿⣿⣿⣿⣿⣿⣿⣿⣿⣿⣿⣿⣿⣿⣿⣿⣿⣿⣿⣿⣿⣿⣿⣿⣿⣿⣿⣿⣿⣿⣿⣿⣿⣿⣿⣿⣿⣿⣿⣿⣿⣿⣿⣿⣿⣿⡿⢕⢕⢕⢕⢕⢕⢕⢕⢕⢕⢕⢕⢕⢕⢜⢝⢝⢝⢻⣿⣿⣿⣿⣿⣿⣿⣿⣿⣿⣿⣿⣿⣿⣿⣿⣿⣿⣿⣿⣿⣿⠁⣰⣿⡿⢇⢕⢕⢕⢕⢕⢕⢕⢕⢕⢕⢝⢟⢏⢕⢕⢕⢕⢕⢕⠑⢀⢕⢕⢕⢕⢕⢕⢕⢕⠀</a:t>
            </a:r>
            <a:br/>
            <a:r>
              <a:t>⢕⢕⢔⢄⢔⢕⢕⢕⢕⢕⢕⢕⢕⢕⢕⢕⢕⢕⢕⢕⢕⢕⢕⢕⢕⢕⢕⢕⢕⢕⢕⢕⢕⢕⢕⢕⢕⢕⢕⢕⢕⢕⢕⢕⢕⢕⢕⢕⢕⢜⢿⣿⣕⢄⠀⠀⠀⠀⠀⠀⠀⠀⠀⠀⠁⠞⣿⣿⣿⣿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⢸⣿⣿⣿⣿⣿⣿⣿⣿⣿⣿⣿⣿⣿⣿⣿⣿⣿⣿⣿⣿⡇⣵⣿⡿⢝⢕⠕⠕⢕⠕⠕⠑⢑⠑⠑⠑⢑⢔⢕⢕⢕⢕⢕⢕⢕⢄⢕⢕⢕⢕⢕⢕⢕⢕⢕⠀</a:t>
            </a:r>
            <a:br/>
            <a:r>
              <a:t>⢕⢕⢕⢕⢕⢕⢕⢕⢕⢕⢕⢕⢕⢕⢕⢕⢕⢕⢕⢕⢕⢕⢕⢕⢕⢕⢕⢕⢕⢕⢕⢕⢕⢕⢕⢕⢕⢕⢕⢕⢕⢕⢕⢕⢕⢕⢕⢕⢕⢕⢜⢻⣿⣷⡕⢄⠀⠀⠀⠀⠀⠀⠀⠀⠀⠀⠘⢿⣿⡿⡕⢕⢕⢕⢕⢕⢕⢕⢕⢕⢕⢕⢕⢕⢕⢻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⢸⣿⣿⣿⣿⣿⣿⣿⣿⣿⣿⣿⣿⣿⣿⣿⣿⣿⣿⣿⣿⣿⣿⡟⢕⠐⠅⠁⠀⠀⠁⠁⠀⠐⠀⢔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⢜⢻⣿⣧⡔⢀⠀⠀⠀⠀⠀⠀⢢⣄⢀⠁⠹⣿⡯⡕⢕⢕⢕⢕⢕⢕⢕⢕⢕⢕⢕⢕⢕⢸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⢸⣿⣿⣿⣿⣿⣿⣿⣿⣿⣿⣿⣿⣿⣿⣿⣿⣿⣿⣿⣿⣿⢏⠕⢑⠄⠐⠀⠀⠀⠀⠀⠀⠁⢕⢕⢕⢕⢕⢕⢕⢕⢕⠕⢁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⢝⢿⣿⣧⡔⢀⠀⠀⠀⠀⠅⢻⣷⢰⣄⢘⢳⡧⢕⢕⢕⢕⢕⢕⢕⢕⢕⢕⢕⢕⢕⣸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⣿⣿⣿⣿⣿⣿⣿⣿⣿⣿⣿⣿⣿⣿⣿⣿⣿⣿⣿⣿⣿⡏⠁⠀⠀⠀⠀⠀⠀⠀⠀⠀⠀⢔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⢝⢿⣿⣧⣔⢄⠀⠀⠀⠕⢻⡏⣿⣿⣧⣽⣧⡕⢕⢕⢕⢕⢕⢕⢕⢕⢕⢕⣼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⣼⣿⣿⣿⣿⣿⣿⣿⣿⣿⣿⣿⣿⣿⣿⣿⣿⣿⣿⣿⣿⢟⢅⢕⢄⢄⠀⠀⠀⠀⠀⠀⠀⠁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⢝⢻⣿⣷⣕⡄⢀⠀⢁⢻⣸⣿⣿⣿⣿⣿⣷⣕⢕⢕⢕⢕⢕⣱⣾⣿⣿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⢱⣾⣿⣿⣿⣿⣿⣿⣿⣿⣿⣿⣿⣿⣿⣿⣿⣿⣿⣿⣿⣿⣿⡏⢁⢕⢑⢕⢕⢕⢕⢔⢔⠀⠀⠁⢄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⢜⢝⢿⣿⣧⣔⢔⢅⢇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⡕⢕⢕⢕⢕⢕⢕⢕⢕⢕⣕⣵⣵⣾⣿⣿⣿⣿⣿⣿⣿⣿⣿⣿⣿⣿⣿⣿⣿⣿⣿⣿⣿⣿⣿⣿⢏⢅⢕⢕⢕⢕⢕⢕⢕⢕⢕⢕⢔⢄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⢝⢻⢿⣷⣧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⣷⣷⣷⣷⣷⣾⣿⣿⣿⣿⣿⣿⣿⣿⣿⣿⣿⣿⣿⣿⣿⣿⣿⣿⣿⣿⣿⣿⣿⣿⣿⣿⢇⢔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⢝⢻⣿⣷⣹⣿⣿⣿⣿⣿⣿⣿⣿⣿⣿⣿⣿⣿⣿⣿⣿⣿⣿⣿⣿⣿⣿⣿⣿⣿⣿⣿⣿⣿⣿⣿⣿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⠕⢔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⢸⣿⣧⢿⣿⣿⣿⣿⣿⣿⣿⣿⣿⣿⣿⣿⣿⣿⣿⣿⣿⣿⣿⣿⣿⣿⣿⣿⣿⣿⣿⣿⣿⣿⣿⣿⣿⣿⣿⣿⣿⣿⣿⠀⢸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⢻⣿⣎⣿⣿⣿⣿⣿⣿⣿⣿⣿⣿⣿⣿⣿⣿⣿⣿⣿⣿⣿⣿⣿⣿⣿⣿⣿⣿⣿⣿⣿⣿⣿⣿⣿⣿⣿⣿⣿⣿⣿⢄⢸⣿⣿⣿⣿⣿⣿⣿⣿⣿⣿⣿⣿⣿⣿⣿⣿⣿⣿⣿⣿⣿⣿⣿⣿⣿⣿⣿⣿⣿⣿⣿⣿⣿⣿⣿⣿⣿⣿⣿⣿⣿⣿⣿⣿⣿⣿⣿⣿⣿⣿⣿⣿⣿⣿⣿⣿⣿⣿⣿⣿⣿⣿⣿⣿⣿⣿⣿⣿⣿⣿⣿⣿⣿⣿⣿⣿⣿⣿⣿⣿⣿⣿⣿⣿⣿⢏⢅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⢿⣿⡞⣿⣿⣿⣿⣿⣿⣿⣿⣿⣿⣿⣿⣿⣿⣿⣿⣿⣿⣿⣿⣿⣿⣿⣿⣿⣿⣿⣿⣿⣿⣿⣿⣿⣿⣿⣿⣿⣿⣇⢸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⢜⢿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⢑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⢿⣿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⠑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⢜⢿⣿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⠀⢕⢕⢕⢕⢕⢕⢕⢕⢕⢕⢕⢕⢕⢕⢕⢕⢕⢕⢕⢕⢕⢕⢕⢕⢕⢕⢕⢕⢕⢕⢕⢕⢕⢕⢕⢕⢕⢕⢕⢕⢕⢕⢕⠀</a:t>
            </a:r>
            <a:br/>
            <a:r>
              <a:t>⢕⢕⠑⠕⢕⢕⢕⢕⢕⢕⢕⢕⢕⢕⢕⢕⢕⢕⢕⢕⢕⢕⢕⢕⢕⢕⢕⢕⢕⢕⢕⢕⢕⢕⢕⢕⢕⢕⢕⢕⢕⢕⢕⢕⢕⢕⢕⢕⢕⢕⢕⢕⢕⢕⢕⢕⢕⢕⢕⢕⢕⢕⢕⢕⢕⢕⢕⢕⢕⢕⢕⢕⢕⢸⣿⡇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⠀⢕⢕⢕⢕⢕⢕⢕⢕⢕⢕⢕⢕⢕⢕⢕⢕⢕⢕⢕⢕⢕⢕⢕⢕⢕⢕⢕⢕⢕⢕⢕⢕⢕⢕⢕⢕⢕⢕⢕⢕⢕⢕⢕⠀</a:t>
            </a:r>
            <a:br/>
            <a:r>
              <a:t>⢕⢕⠀⠀⠑⢕⢕⢕⢕⢕⢕⢕⢕⢕⢕⢕⢕⢕⢕⢕⢕⢕⢕⢕⢕⢕⢕⢕⢕⢕⢕⢕⢕⢕⢕⢕⢕⢕⢕⢕⢕⢕⢕⢕⢕⢕⢕⢕⢕⢕⢕⢕⢕⢕⢕⢕⢕⢕⢕⢕⢕⢕⢕⢕⢕⢕⢕⢕⢕⢕⢕⢕⢕⢜⣿⣷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⢔⢕⢕⢕⢕⢕⢕⢕⢕⢕⢕⢕⢕⢕⢕⢕⢕⢕⢕⢕⢕⢕⢕⢕⢕⢕⢕⢕⢕⢕⢕⢕⢕⢕⢕⢕⢕⢕⢕⢕⢕⢕⢕⢕⠀</a:t>
            </a:r>
            <a:br/>
            <a:r>
              <a:t>⢕⢕⠀⢄⠀⠑⢕⢕⢕⢕⢕⢕⢕⢕⢕⢕⢕⢕⢕⢕⢕⢕⢕⢕⢕⢕⢕⢕⢕⢕⢕⢕⢕⢕⢕⢕⢕⢕⢕⢕⢕⢕⢕⢕⢕⢕⢕⢕⢕⢕⢕⢕⢕⢕⢕⢕⢕⢕⢕⢕⢕⢕⢕⢕⢕⢕⢕⢕⢕⢕⢕⢕⢕⢕⣿⣿⢕⢕⢕⢝⢿⣿⣿⣿⣿⣿⣿⣿⣿⣿⣿⣿⣿⣿⣿⣿⣿⣿⣿⣿⣿⣿⣿⣿⣿⣿⣿⣿⢿⢟⢏⢝⢕⢕⢕⢕⢕⢕⢕⢕⢕⢕⢕⢜⢝⢝⢟⢻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⠀</a:t>
            </a:r>
            <a:br/>
            <a:r>
              <a:t>⢕⢕⠀⠀⠀⠀⠀⢕⢕⢕⢕⢕⢕⢕⢕⢕⢕⢕⢕⢕⢕⢕⢕⢕⢕⢕⢕⢕⢕⢕⢕⢕⢕⢕⢕⢕⢕⢕⢕⢕⢕⢕⢕⢕⢕⢕⢕⢕⢕⢕⢕⢕⢕⢕⢕⢕⢕⢕⢕⢕⢕⢕⢕⢕⢕⢕⢕⢕⢕⢕⢕⢕⢕⢕⣿⣿⡕⢕⢕⢕⢜⢻⣿⣿⣿⣿⣿⣿⣿⣿⣿⣿⣿⣿⣿⣿⣿⣿⣿⣿⣿⣿⣿⡿⢟⢋⢅⢔⢕⢕⢕⢕⢕⢕⢕⢕⢕⢕⢕⢕⢕⢕⢕⢕⢕⢕⢕⢕⢕⢕⢜⢝⢟⢻⢿⣿⣿⣿⣿⣿⣿⣿⣿⣿⣿⣿⣿⣿⣿⣿⣿⣿⣿⣿⣿⣿⣿⣿⣿⣿⣿⣿⣿⣿⣿⣿⣿⣿⣿⣿⣿⣿⣿⣿⣿⣿⣿⣿⣿⣿⣿⣿⣿⣿⣿⡿⠏⢕⢕⢕⢕⢕⢕⢕⢕⢕⢕⢕⢕⢕⢕⢕⢕⢕⢕⢕⢕⢕⢕⢕⢕⢕⢕⢕⢕⢕⢕⢕⢕⢕⢕⢕⢕⢕⢕⢕⢕⢕⢕⢕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⢸⣿⡇⢕⢕⢕⢕⢕⢝⢿⣿⣿⣿⣿⣿⣿⣿⣿⣿⣿⣿⣿⣿⣿⣿⣿⣿⣿⣿⢕⢕⢕⢕⢕⢕⢕⢕⢕⢕⢕⢕⢕⢕⢕⢕⢕⢕⢕⢕⢕⢕⢕⢕⢕⢕⢕⢕⢕⢕⢕⢕⢕⢝⢟⢿⣿⣿⣿⣿⣿⣿⣿⣿⣿⣿⣿⣿⣿⣿⣿⣿⣿⣿⣿⣿⣿⣿⣿⣿⣿⣿⣿⣿⣿⣿⣿⣿⣿⣿⣿⣿⣿⣿⣿⣿⣿⣿⣿⣿⣿⢟⢕⢔⢀⠑⢕⢕⢕⢕⢕⢕⢕⢕⢕⢕⢕⢕⢕⢕⢕⢕⢕⢕⢕⢕⢕⢕⢕⢕⢕⢕⢕⢕⢕⢕⢕⢕⢕⢕⢕⢕⢕⢕⢕⢕⢕⢕⢕⢕⢕⢕⢕⢕⢕⢕⢕⠀</a:t>
            </a:r>
            <a:br/>
            <a:r>
              <a:t>⢕⢕⠀⠀⠀⠀⠀⠀⠁⢕⢕⢕⢕⢕⢕⢕⢕⢕⢕⢕⢕⢕⢕⢕⢕⢕⢕⢕⢕⢕⢕⢕⢕⢕⢕⢕⢕⢕⢕⢕⢕⢕⢕⢕⢕⢕⢕⢕⢕⢕⢕⢕⢕⢕⢕⢕⢕⢕⢕⢕⢕⢕⢕⢕⢕⢕⢕⢕⢕⢕⢕⢕⢕⢕⢜⣿⣿⢕⢕⢕⢕⢕⢕⢜⢻⣿⣿⣿⣿⣿⣿⣿⣿⣿⣿⣿⣿⣿⣿⣿⣿⣿⣿⡕⢕⢕⢕⢕⢕⢕⢕⢕⢕⢕⢕⢕⢕⢕⢕⢕⢕⢕⢕⢕⢕⢕⢕⢕⢕⢕⢕⢕⢕⢕⢕⢕⢕⢕⢕⢜⢿⣿⣿⣿⣿⣿⣿⣿⣿⣿⣿⣿⣿⣿⣿⣿⣿⣿⣿⣿⣿⣿⣿⣿⣿⣿⣿⣿⣿⣿⣿⣿⣿⣿⣿⣿⣿⣿⣿⣿⣿⣿⢟⢕⢕⢕⢕⢕⢔⠀⠑⢕⢕⢕⢕⢕⠕⢕⢕⢕⢕⢕⢕⢕⢕⢕⢕⢕⢕⢕⢕⢕⢕⢕⢕⢕⢕⢕⢕⢕⢕⢕⢕⢑⢕⢕⢕⢕⢕⢕⢕⢕⢕⢕⢕⢕⢕⢕⢕⢕⠀</a:t>
            </a:r>
            <a:br/>
            <a:r>
              <a:t>⢕⢕⠀⠀⠀⠀⠀⠀⠀⠑⢕⢕⢕⢕⢕⢕⢕⢕⢕⢕⢕⢕⢕⢕⢕⢕⢕⢕⢕⢕⢕⢕⢕⢕⢕⢕⢕⢕⢕⢕⢕⢕⢕⢕⢕⢕⢕⢕⢕⢕⢕⢕⢕⢕⢕⢕⢕⢕⢕⢕⢕⢕⢕⢕⢕⢕⢕⢕⢕⢕⢕⢕⢕⢕⢕⢹⣿⡇⢕⢕⢕⢕⢕⢕⢕⢜⢿⣿⣿⣿⣿⣿⣿⣿⣿⣿⣿⣿⣿⣿⣿⣿⣿⡇⢕⢕⢕⢕⢕⢕⢕⢕⢕⢕⢕⢕⢕⢕⢕⢕⢕⢕⢕⢕⢕⢕⢕⢕⢕⢕⢕⢕⢕⢕⢕⢕⢕⢕⢕⢕⢜⢿⣿⣿⣿⣿⣿⣿⣿⣿⣿⣿⣿⣿⣿⣿⣿⣿⣿⣿⣿⣿⣿⣿⣿⣿⣿⣿⣿⣿⣿⣿⣿⣿⣿⣿⣿⣿⣿⣿⡿⢇⢕⢕⢕⢕⢕⢕⢕⢀⠀⠀⠕⢕⢕⢕⠀⢕⢕⢕⢕⢕⢕⢕⢕⢕⢕⢕⢕⢕⢕⢕⢕⢕⢕⢕⢕⢕⢕⢕⢕⢕⢕⢕⢕⢕⢕⢕⢕⢕⢕⢕⢕⢕⢕⢕⢕⢕⢕⢕⠀</a:t>
            </a:r>
            <a:br/>
            <a:r>
              <a:t>⢕⢕⠀⠀⠀⠀⠀⠀⠀⢀⢕⢕⢕⢕⢕⢕⢕⢕⢕⢕⢕⢕⢕⢕⢕⢕⢕⢕⢕⢕⢕⢕⢕⢕⢕⢕⢕⢕⢕⢕⢕⢕⢕⢕⢕⢕⢕⢕⢕⢕⢕⢕⢕⢕⢕⢕⢕⢕⢕⢕⢕⢕⢕⢕⢕⢕⢕⢕⢕⢕⢕⢕⢕⢕⢕⢜⣿⣿⢕⢕⢕⢕⢕⢕⢕⢕⢕⢝⢿⣿⣿⣿⣿⣿⣿⣿⣿⣿⣿⣿⣿⣿⣿⡇⢕⢕⢕⢕⢕⢕⢕⢕⢕⢕⢕⢕⢕⢕⢕⢕⢕⢕⢕⢕⢕⢕⢕⢕⢕⢕⢕⢕⢕⢕⢕⢕⢕⢕⢕⢕⢕⢜⣿⣿⣿⣿⣿⣿⣿⣿⣿⣿⣿⣿⣿⣿⣿⣿⣿⣿⣿⣿⣿⣿⣿⣿⣿⣿⣿⣿⣿⣿⣿⣿⣿⣿⣿⣿⢟⢕⢕⢕⢕⢕⢕⢕⢕⢕⢕⢕⠀⠀⠀⠁⢕⢕⢔⢕⢕⢕⢕⢕⢕⢕⢕⢕⢕⢕⢕⢕⢕⢕⢕⢕⢕⢕⢕⢕⢕⢕⢕⢕⢕⢕⢕⢕⢕⢕⢕⢕⢕⢕⢕⢕⢕⢕⢕⢕⢕⢸⠀</a:t>
            </a:r>
            <a:br/>
            <a:r>
              <a:t>⢕⢕⠀⠀⠀⠀⠀⢀⢕⢕⢕⢕⢕⢕⢕⢕⢕⢕⢕⢕⢕⢕⢕⢕⢕⢕⢕⢕⢕⢕⢕⢕⢕⢕⢕⢕⢕⢕⢕⢕⢕⢕⢕⢕⢕⢕⢕⢕⢕⢕⢕⢕⢕⢕⢕⢕⢕⢕⢕⢕⢕⢕⢕⢕⢕⢕⢕⢕⢕⢕⢕⢕⢕⢕⢕⢕⢹⣿⡇⢕⢕⢕⢕⢕⢕⢕⢕⢕⢕⢝⢿⣿⣿⣿⣿⣿⣿⣿⣿⣿⣿⣿⣿⣷⢕⢕⢕⢕⢕⢕⢕⢕⢕⢕⢕⢕⢕⢕⢕⢕⢕⢕⢕⢕⢕⢕⢕⢕⢕⢕⢕⢕⢕⢕⢕⢕⢕⢕⢕⢕⢕⢕⢹⣿⣿⣿⣿⣿⣿⣿⣿⣿⣿⣿⣿⣿⣿⣿⣿⣿⣿⣿⣿⣿⣿⣿⣿⣿⣿⣿⣿⣿⣿⣿⣿⣿⢟⢕⢕⢕⢕⢕⢕⢕⢕⢕⢕⢕⢕⢕⠀⠀⠀⠀⠁⢕⢕⢕⢕⢕⢕⢕⢕⢕⢕⢕⢕⢕⢕⢕⢕⢕⢕⢕⢕⢕⢕⢕⢕⢕⢕⢕⢕⢕⢕⢕⢕⢕⢕⢕⢕⢕⢕⢕⢕⢕⢕⢕⢕⢇⠀</a:t>
            </a:r>
            <a:br/>
            <a:r>
              <a:t>⢕⢕⠀⠀⠀⠀⢕⢕⢕⢕⢕⢕⢕⢕⢕⢕⢕⢕⢕⢕⢕⢕⢕⢕⢕⢕⢕⢕⢕⢕⢕⢕⢕⢕⢕⢕⢕⢕⢕⢕⢕⢕⢕⢕⢕⢕⢕⢕⢕⢕⢕⢕⢕⢕⢕⢕⢕⢕⢕⢕⢕⢕⢕⢕⢕⢕⢕⢕⢕⢕⢕⢕⢕⢕⢕⢕⢕⣿⣿⡕⢕⢕⢕⢕⢕⢕⢕⢕⢕⢕⢕⢝⢿⣿⣿⣿⣿⣿⣿⣿⣿⣿⣿⣿⡇⢕⢕⢕⢕⢕⢕⢕⢕⢕⢕⢕⢕⢕⢕⢕⢕⢕⢕⢕⢕⢕⢕⢕⢕⢕⢕⢕⢕⢕⢕⢕⢕⢕⢕⢕⢕⢕⢜⣿⣿⣿⣿⣿⣿⣿⣿⣿⣿⣿⣿⣿⣿⣿⣿⣿⣿⣿⣿⣿⣿⣿⣿⣿⣿⣿⣿⣿⣿⡿⢏⢕⢕⢕⢕⢕⢕⢕⢕⢕⢕⢕⢕⢕⢕⢕⢕⠀⠀⠀⠀⠀⢕⢕⢕⢕⢕⢕⢕⢕⢕⢕⢕⢕⢕⢕⢕⢕⢕⢕⢕⢕⢕⢕⢕⢕⢕⢕⢕⢕⢕⢕⢕⢕⢕⢕⢕⢕⢕⢕⢕⢕⢕⢕⡞⢕⠀</a:t>
            </a:r>
            <a:br/>
            <a:r>
              <a:t>⢕⢕⠀⠀⢄⢔⢕⢕⢕⢕⢕⢕⢕⢕⢕⢕⢕⢕⢕⢕⢕⢕⢕⢕⢕⢕⢕⢕⢕⢕⢕⢕⢕⢕⢕⢕⢕⢕⢕⢕⢕⢕⢕⢕⢕⢕⢕⢕⢕⢕⢕⢕⢕⢕⢕⢕⢕⢕⢕⢕⢕⢕⢕⢕⢕⢕⢕⢕⢕⢕⢕⢕⢕⢕⢕⢕⢕⢸⣿⣇⢕⢕⢕⢕⢕⢕⢕⢕⢕⢕⢕⢕⢕⢝⢿⣿⣿⣿⣿⣿⣿⣿⣿⣿⣿⣕⡕⢕⢕⢕⢕⢕⢕⢕⢕⢕⢕⢕⢕⢕⢕⢕⢕⢕⢕⢕⢕⢕⢕⢕⢕⢕⢕⢕⢕⢕⢕⢕⢕⢕⢕⢕⢕⣿⣿⣿⣿⣿⣿⣿⣿⣿⣿⣿⣿⣿⣿⣿⣿⣿⣿⣿⣿⣿⣿⣿⣿⣿⣿⣿⣿⢟⢏⢕⢕⢕⢕⢕⢕⢕⢕⢕⢕⢕⢕⢕⢕⢕⢕⠕⠀⠀⠀⠀⠀⠀⢕⢕⢕⢕⢕⢕⢕⢕⢕⢕⢕⢕⢕⢕⢕⢕⢕⢕⢕⢕⢕⢕⢕⢕⢕⢑⠑⢕⢕⢕⢕⢕⢕⢕⢕⢕⢕⢕⢕⢕⢕⡜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⣿⣿⡕⢕⢕⢕⢕⢕⢕⢕⢕⢕⢕⢕⢕⢕⢕⢜⢻⣿⣿⣿⣿⣿⣿⣿⣿⣿⣿⣿⣷⣶⣧⣵⣵⣵⣕⣕⡕⢕⢕⢕⢕⢕⢕⢕⢕⢕⢕⢕⢕⢕⢕⢕⢕⢕⢕⢕⣕⣕⣕⣱⣵⣵⣿⣿⣿⣿⣿⣿⣿⣿⣿⣿⣿⣿⣿⣿⣿⣿⣿⣿⣿⣿⣿⣿⣿⣿⣿⣿⢿⢏⢕⢕⢕⢕⢕⢕⢕⢕⢕⢕⢕⢕⢕⢕⢕⢕⢕⢕⠕⠀⠀⠀⠀⠀⠀⠀⢕⢕⢕⢕⢕⢕⢕⢕⢕⢕⢕⢕⢕⢕⢕⢕⢕⢕⢕⢕⢕⢕⢕⢕⢕⢅⢑⢕⢕⢕⢕⢕⢕⢕⢕⢕⢕⢕⢕⢕⡜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⣸⣿⡇⢕⢕⢕⢕⢕⢕⢕⢕⢕⢕⢕⢕⢕⢕⢕⢕⢕⢝⢿⣿⣿⣿⣿⣿⣿⣿⣿⣿⣿⣿⣿⣿⣿⣿⣿⣻⢕⣳⣵⣵⣵⣕⣕⣕⣕⣕⣵⣵⣵⣷⣿⣿⣿⣿⣿⣿⣿⣿⣿⣿⣿⣿⣿⣿⣿⣿⣿⣿⣿⣿⣿⣿⣿⣿⣿⣿⣿⣿⣿⣿⣿⣿⣿⣿⢟⢏⢕⢕⢕⢕⢕⢕⢕⢕⢕⢕⢕⢕⢕⢕⢕⢕⢕⢕⢕⢕⢕⠀⠀⠀⠀⠀⠀⠀⢕⢕⢕⢕⢕⢕⢕⢕⢕⢕⢕⢕⢕⢕⢕⢕⢕⢕⢕⢕⢕⢕⢕⢕⢕⢕⢄⢕⢕⢕⢕⢕⢕⢕⢕⢕⢕⢕⢕⢕⡞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⠛⠛⠑⠑⠑⠑⠑⠑⠑⠑⠑⠑⠑⠑⠑⠑⠑⠑⠑⠑⠑⠑⠘⠛⠛⠛⠛⠛⠛⠛⠛⠛⠛⠛⠛⠛⠛⠛⠛⠛⠛⠛⠛⠛⠛⠛⠛⠛⠚⠛⠛⠛⠛⠛⠛⠛⠛⠛⠛⠛⠛⠛⠛⠛⠛⠛⠛⠛⠛⠛⠛⠛⠛⠛⠛⠛⠛⠛⠛⠛⠛⠛⠛⠛⠛⠙⠑⠑⠑⠑⠑⠑⠑⠑⠑⠑⠑⠑⠑⠑⠑⠑⠑⠑⠑⠑⠑⠑⠑⠀⠀⠀⠀⠀⠀⠀⠀⠑⠑⠑⠑⠑⠑⠑⠑⠑⠑⠑⠑⠑⠑⠑⠑⠑⠑⠑⠑⠑⠑⠑⠑⠑⠑⠑⠑⠑⠑⠑⠑⠑⠑⠑⠑⠑⠑⠑⠛⠑⠑⠑⠑⠑⠀</a:t>
            </a:r>
            <a:br/>
          </a:p>
        </p:txBody>
      </p:sp>
    </p:spTree>
  </p:cSld>
  <p:clrMapOvr>
    <a:masterClrMapping/>
  </p:clrMapOvr>
</p:sld>
</file>

<file path=ppt/slides/slide7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⢿⢟⢝⢝⢝⢝⢝⢝⢝⢝⢕⢕⢕⢕⢕⢕⢕⢕⢕⢕⢜⢕⢝⢝⣿⣿⢜⢕⢕⢕⢕⢕⢕⢕⢕⢕⢕⢕⢕⢕⢕⢕⢕⢕⢕⢕⢕⢕⢕⢕⢕⢕⢕⢕⢕⢕⢕⢕⢕⢕⢕⢕⢕⢕⢕⢕⢸⣿⣿⣿⡇⢕⢕⢕⢕⢕⢕⢕⢕⢕⢕⢕⢕⢕⢕⢕⢕⢕⢕⢕⢕⢕⢕⢕⢕⢕⢕⢕⢕⢕⢕⢕⢕⢕⢕⢕⢕⢕⢕⢕⢕⢕⢕⢕⢕⢕⢕⢕⢕⢕⢜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⢻⣿⡇⢕⢕⢕⢕⢕⢕⢕⢕⢕⢕⢕⢕⢕⢕⢕⢕⢕⢕⢕⢕⢕⢕⢕⢕⢕⢕⢕⢕⢕⢕⢕⢕⢕⢕⢕⢕⢕⢕⢕⣿⣿⣿⣿⣷⢕⢕⢕⢕⢕⢕⢕⢕⢕⢕⢕⢕⢕⢕⢕⢕⢕⢕⢕⢕⢕⢕⢕⢕⢕⢕⢕⢕⢕⢕⢕⢕⢕⢕⢕⢕⢕⢕⢕⢕⢕⢕⢕⢕⢕⢕⢕⢕⢕⢕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⣇⢕⢕⢕⢕⢕⢕⢕⢕⢕⢕⢕⢕⢕⢕⢕⢕⢕⢕⢕⢕⢕⢕⢕⢕⢕⢕⢕⢕⢕⢕⢕⢕⢕⢕⢕⢕⢕⢕⢕⣿⣿⣿⣿⣿⡇⢕⢕⢕⢕⢕⢕⢕⢕⢕⢕⢕⢕⢕⢕⢕⢕⢕⢕⢕⢕⢕⢕⢕⢕⢕⢕⢕⢕⢕⢕⢕⢕⢕⢕⢕⢕⢕⢕⢕⢕⢕⢕⢕⢕⢕⢕⢕⢕⢕⣿⣿⣿⣿⣿⣿⣿⣿⣿⣿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⢜⣿⣿⢕⢕⢕⢕⢕⢕⢕⢕⢕⢕⢕⢕⢕⢕⢕⢕⢕⢕⢕⢕⢕⢕⢕⢕⢕⢕⢕⢕⢕⢕⢕⢕⢕⢕⢕⢕⢕⢕⢸⣿⣿⣿⣿⣿⣷⢕⢕⢕⢕⢕⢕⢕⢕⢕⢕⢕⢕⢕⢕⢕⢕⢕⢕⢕⢕⢕⢕⢕⢕⢕⢕⢕⢕⢕⢕⢕⢕⢕⢕⢕⢕⢕⢕⢕⢕⢕⢕⢕⢕⢕⢕⢕⢕⢕⢻⣿⣿⣿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⢻⣿⡇⢕⢕⢕⢕⢕⢕⢕⢕⢕⢕⢕⢕⢕⢕⢕⢕⢕⢕⢕⢕⢕⢕⢕⢕⢕⢕⢕⢕⢕⢕⢕⢕⢕⢕⢕⢕⢕⢸⣿⣿⣿⣿⣿⣿⣧⢕⢕⢕⢕⢕⢕⢕⢕⢕⢕⢕⢕⢕⢕⢕⢕⢕⢕⢕⢕⢕⢕⢕⢕⢕⢕⢕⢕⢕⢕⢕⢕⢕⢕⢕⢕⢕⢕⢕⢕⢕⢕⢕⢕⢕⢕⢕⢕⢸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⢸⣿⣿⣿⣿⣿⣿⣿⣷⡕⢕⢕⢕⢕⢕⢕⢕⢕⢕⢕⢕⢕⢕⢕⢕⢕⢕⢕⢕⢕⢕⢕⢕⢕⢕⢕⢕⢕⢕⢕⢕⢕⢕⢕⢕⢕⢕⢕⢕⢕⢕⢕⢕⢕⢕⢕⢸⣿⣿⣿⣿⣿⣿⣿⣿⣿⣿⣿⣿⣿⣷⡕⣕⣕⣱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⢿⣿⣿⣿⣿⣿⣿⣿⣿⣷⡕⢕⢕⢕⢕⢕⢕⢕⢕⢕⢕⢕⢕⢕⢕⢕⢕⢕⢕⢕⢕⢕⢕⢕⢕⢕⢕⢕⢕⢕⢕⢕⢕⢕⢕⢕⢕⢕⢕⢕⢕⢕⢕⢕⢕⢕⢸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⣷⣷⣼⡝⢟⢿⣿⣿⣿⣿⣿⡕⢕⢕⢕⢕⢕⢕⢕⢕⢕⢕⢕⢕⢕⢕⢕⢕⢕⢕⢕⢕⢕⢕⢕⢕⢕⢕⢕⢕⢕⢕⢕⢕⢕⢕⢕⢕⢕⢕⢕⢕⢕⢕⢕⢕⢕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⣧⣕⢕⢝⢟⢿⣿⣿⣇⢕⢕⢕⢕⢕⢕⢕⢕⢕⢕⢕⢕⢕⢕⢕⢕⢕⢕⢕⢕⢕⢕⢕⢕⢕⢕⢕⢕⢕⢕⢕⢕⢕⢕⢕⢕⢕⢕⢕⢕⢕⢕⢕⢕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⣷⢕⢕⢕⢕⢕⢕⢕⢕⢕⢕⢕⢕⢕⢕⢕⢕⢕⢕⢕⢕⢕⢕⢕⢕⢕⢕⢕⢕⢕⢕⢕⢕⢕⢕⢕⢕⢕⣿⣿⣿⣿⣿⣿⣿⣧⣕⢕⢕⢝⢝⢇⢕⢕⢕⢕⢕⢕⢕⢕⢕⢕⢕⢕⢕⢕⢕⢕⢕⢕⢕⢕⢕⢕⢕⢕⢕⢕⢕⢕⢕⢕⢕⢕⢕⢕⢕⢕⢕⢕⢕⢕⢕⢕⢕⣿⣿⣿⣿⣿⣿⣿⣿⣿⣿⣿⣿⣿⣿⣿⣿⣿⣿⣿⣿⡿⢟⢏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⣿⢕⢕⢕⢕⢕⢕⢕⢕⢕⢕⢕⢕⢕⢕⢕⢕⢕⢕⢕⢕⢕⢕⢕⢕⢕⢕⢕⢕⢕⢕⢕⢕⢕⢕⢕⢕⢕⣿⣿⣿⣿⣿⣿⣿⣿⣿⣷⣧⣕⢕⢕⢕⢕⢕⢕⢕⢕⢕⢕⢕⢕⢕⢕⢕⢕⢕⢕⢕⢕⢕⢕⢕⢕⢕⢕⢕⢕⢕⢕⢕⢕⢕⢕⢕⢕⢕⢕⢕⢕⢕⢕⢕⢕⢕⢸⣿⣿⣿⣿⣿⣿⣿⣿⣿⣿⣿⣿⣿⣿⣿⢿⢟⢏⢕⢕⢕⢕⢄⢄⣕⢕⢕⢕⢕⢕⢕⢕⢕⢕⢕⢕⢕⢕⢕⢕⢕⢕⢕⢕⢕⢕⢕⢕⢕⢕⢕⢕⢕⢕⢕⢕⢕⢕⢕⢕⢕⢕⢕⢕⢕⢕⢕⢕⢕⢕⢕⢕⢕⢕⢕⢕⢕⢕⢕⢕⢕⢕⢕⢕⢕⢕⢕⢕⢕⢕⢕⢕⢕⢕⢕⢕⢕⢕⢕⢕⢕⢕⢕⢕⢕⢕⢕⢕⢕⢕⢕⢕⢕⢕⢕⣕⣵⠀</a:t>
            </a:r>
            <a:br/>
            <a:r>
              <a:t>⢕⢕⢕⢕⢕⢕⢕⢕⢕⢕⢕⢕⢕⢕⢕⢕⢕⢕⢕⢕⢕⢕⢕⢕⢕⢜⣿⣿⢕⢕⢕⢕⢕⢕⢕⢕⢕⢕⢕⢕⢕⢕⢕⢕⢕⢕⢕⢕⢕⢕⢕⢕⢕⢕⢕⢕⢕⢕⢕⢕⢕⢕⢕⢕⢕⣿⣿⣿⣿⣿⣿⣿⣿⣿⣿⣿⣿⣷⣧⣕⢕⢕⢕⢕⢕⢕⢕⢕⢕⢕⢕⢕⢕⢕⢕⢕⢕⢕⢕⢕⢕⢕⢕⢕⢕⢕⢕⢕⢕⢕⢕⢕⢕⢕⢕⢕⢕⢕⢕⢕⢕⢕⢸⣿⣿⣿⣿⣿⣿⣿⣿⣿⢿⢿⢟⢝⢕⢕⢕⢕⢕⢕⢕⣱⣵⣿⣿⣿⣷⣕⢕⢕⢕⢕⢕⢕⢕⢕⢕⢕⢕⢕⢕⢕⢕⢕⢕⢕⢕⢕⢕⢕⢕⢕⢕⢕⢕⢕⢕⢕⢕⢕⢕⢕⢕⢕⢕⢕⢕⢕⢕⢕⢕⢕⢕⢕⢕⢕⢕⢕⢕⢕⢕⢕⢕⢕⢕⢕⢕⢕⢕⢕⢕⢕⢕⢕⢕⢕⢕⢕⢕⢕⢕⢕⢕⢕⢕⢕⢕⢕⢕⢕⢕⢕⢕⢕⢱⣿⣿⣿⠀</a:t>
            </a:r>
            <a:br/>
            <a:r>
              <a:t>⢕⢕⢕⢕⢕⢕⢕⢕⢕⢕⢕⢕⢕⢕⢕⢕⢕⢕⢕⢕⢕⢕⢕⢕⢕⢱⣿⡟⢕⢕⢕⢕⢕⢕⢕⢕⢕⢕⢕⢕⢕⢕⢕⢕⢕⢕⢕⢕⢕⢕⢕⢕⢕⢕⢕⢕⢕⢕⢕⢕⢕⢕⢕⢕⢕⣿⣿⣿⣿⣿⣿⣿⣿⣿⣿⣿⣿⣿⣿⣿⣿⣷⣕⡕⢕⢕⢕⢕⢕⢕⢕⢕⢕⢕⢕⢕⢕⢕⢕⢕⢕⢕⢕⢕⢕⢕⢕⢕⢕⢕⢕⢕⢕⢕⢕⢕⢕⢕⢕⢕⢕⢕⢜⢟⢟⢟⢟⢏⢝⢝⢕⢕⢕⢕⢕⢕⢕⢕⢕⣱⣵⣾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⢱⣿⣿⣿⣿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⣿⣿⣿⣿⣿⣿⣿⣿⣿⣿⣿⣿⣿⣿⣿⣷⣧⡕⢕⢕⢕⢕⢕⢕⢕⢕⢕⢕⢕⢕⢕⢕⢕⢕⢕⢕⢕⢕⢕⢕⢕⢕⢕⢕⢕⢕⢕⢕⢕⢕⢕⢕⢕⢕⣕⢕⢕⢕⢕⢕⢕⢕⢕⢕⢕⣕⣱⣵⣾⣿⣿⣿⣿⣿⣿⣿⣿⣿⣿⣿⣿⣿⣿⣕⢕⢕⢕⢕⢕⢕⢕⢕⢕⢕⢕⢕⢕⢕⢕⢕⢕⢕⢕⢕⢕⢕⢕⢕⢕⢕⢕⢕⢕⢕⢕⢕⢕⢕⢕⢕⢕⢕⢕⢕⢕⢕⢕⢕⢕⢕⢕⢕⢕⢕⢕⢕⢕⢕⢕⢕⢕⢕⢕⢕⢕⢕⢕⢕⢕⢕⢕⢕⢕⢕⢕⢕⢕⢕⢕⢕⢕⢕⢕⢕⢕⢕⢹⢟⢟⢻⢿⠀</a:t>
            </a:r>
            <a:br/>
            <a:r>
              <a:t>⢕⢕⢕⢕⢕⢕⢕⢕⢕⢕⢕⢕⢕⢕⢕⢕⢕⢕⢕⢕⢕⢕⢕⢕⢕⣼⣿⢇⢕⢕⢕⢕⢕⢕⢕⢕⢕⢕⢕⢕⢕⢕⢕⢕⢕⢕⢕⢕⢕⢕⢕⢕⢕⢕⢕⢕⢱⡕⢕⢕⢕⢕⢕⢕⢕⢻⣿⣿⣿⣿⣿⣿⣿⣿⣿⣿⣿⣿⣿⣿⣿⣿⣿⣿⣿⣿⣿⣧⡕⢕⢕⢕⢕⢕⢕⢕⢕⢕⢕⢕⢕⢕⢕⢕⢕⢕⢕⢕⢕⢕⢕⢕⢕⢕⢕⢕⢕⢕⢕⢕⢕⢕⢕⣿⣿⣷⣷⣷⣷⣷⣷⣷⣿⣿⣿⣿⣿⣿⣿⣿⣿⣿⣿⣿⣿⣿⣿⣿⣿⣿⣿⣿⣿⣷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⣿⣿⢕⢕⢕⢕⢕⢕⢕⢕⢕⢕⢕⢕⢕⢕⢕⢕⢕⢕⢕⢕⢕⢕⢕⢕⢕⢕⢕⢕⢕⢸⣷⡕⢕⢕⢕⢕⢕⢕⢜⣿⣿⣿⣿⣿⣿⢿⢿⢟⢟⢟⢟⢟⢟⢟⢟⢟⢿⢿⣿⣿⣿⣿⣷⣕⢕⢕⢕⢕⢕⢕⢕⢕⢕⢕⢕⢕⢕⢕⢕⢕⢕⢕⢕⢕⢕⢕⢕⢕⢕⢕⢕⢕⢕⢕⢕⢕⢸⣿⣿⣿⣿⣿⣿⣿⣿⣿⣿⣿⣿⣿⣿⣿⣿⣿⣿⡿⢿⢿⢟⢟⢟⢝⢝⢝⢝⣝⣝⣝⣕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⣿⣿⢕⢕⢕⢕⢕⢕⢕⢕⢕⢕⢕⢕⢕⢕⢕⢕⢕⢕⢕⢕⢕⢕⢕⢕⢕⢕⢕⢕⢕⢸⣿⣷⡕⢕⢕⢕⢕⢕⢕⢻⣿⣿⣿⣽⣷⣿⣿⣿⣿⣿⣿⣿⣿⣿⣷⣷⣷⣵⣵⣕⣝⢝⢟⢻⢷⣕⢕⢕⢕⢕⢕⢕⢕⢕⢕⢕⢕⢕⢕⢕⢕⢕⢕⢕⢕⢕⢕⢕⢕⢕⢕⢕⢕⢕⢕⢕⢸⣿⣿⣿⣿⣿⣿⣿⣿⣿⣿⣿⣿⢿⢟⢟⢝⣕⣕⣱⣵⣵⣷⣷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⠘⠻⢿⣿⣕⢕⢕⢕⢕⢕⢜⣿⣿⣿⣿⣿⣿⣿⣿⣿⣿⣿⣿⣿⣿⣿⣿⣿⣿⣿⣿⣿⣿⣿⣷⣧⣜⡳⢧⡕⢕⢕⢕⢕⢕⢕⢕⢕⢕⢕⢕⢕⢕⢕⢕⢕⢕⢕⢕⢕⢕⢕⢕⢕⢕⢕⢕⢜⣿⣿⣿⣿⣿⣿⣿⣿⣿⡿⢏⣱⣵⣷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⣼⣿⢇⢕⢕⢕⢕⢕⢱⡕⢕⢕⢕⢕⢕⢕⢕⢕⢕⢕⢕⢕⢕⢕⢕⢕⢕⢕⢕⢕⢕⢕⠀⠀⠀⠉⠙⠇⢕⢕⢕⢕⢕⢹⣿⣿⣿⣿⣿⣿⣿⣿⣿⣿⣿⣿⣿⣿⣿⣿⣿⣿⣿⣿⣿⣿⣿⣿⣿⣿⣷⣽⣷⣕⡕⢕⢕⢕⢕⢕⢕⢕⢕⢕⢕⢕⢕⢕⢕⢕⢕⢕⢕⢕⢕⢕⢕⢕⢕⢕⣿⣿⣿⣿⣿⣿⣿⣿⣵⣾⣿⣿⣿⣿⣿⣿⣿⣿⣿⣿⣿⣿⣿⣿⣿⣿⣿⣿⣿⣿⣿⣿⣿⣿⣿⣿⣷⣕⢕⢕⢕⢕⢕⢕⢕⢕⢕⢕⢕⢕⢕⢕⢕⢕⢕⢕⢕⢕⢕⢕⢕⢕⢕⢕⢕⢕⢕⢕⢕⢕⢔⢑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⡿⢕⢕⢕⢕⢕⣵⣿⣷⢕⢕⢕⢕⢕⢕⢕⢕⢕⢕⢕⢕⢕⢕⢕⢕⢕⢕⢕⢕⢕⢕⠀⠀⠀⠀⠀⠀⠀⠑⢕⢕⢕⢕⢹⣿⣿⣿⣿⣿⣿⣿⣿⣿⣿⣿⣿⣿⣿⣿⣿⣿⣿⣿⣿⣿⣿⣿⣿⣿⣿⣿⣿⣿⣿⣧⡕⢕⢕⢕⢕⢕⢕⢕⢕⢕⢕⢕⢕⢕⢕⢕⢕⢕⢕⢕⢕⢕⢕⢕⢻⣿⣿⣿⣿⣿⣿⣿⣿⣿⣿⣿⣿⣿⣿⣿⣿⣿⣿⣿⣿⣿⣿⣿⣿⣿⣿⣿⣿⣿⣿⣿⣿⣿⣿⣿⣿⣿⣷⣕⢕⢕⢕⢕⢕⢕⢕⢔⢑⠕⢕⢕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⢸⣿⡇⢕⢕⣱⣷⣿⡿⣿⣿⢕⢕⢕⢕⢕⢕⢕⢕⢕⢕⢕⢕⢕⢕⢕⢕⢕⢕⢕⢕⢕⠁⠀⠀⠀⠀⠀⠀⠀⠀⠁⢕⢕⢕⢕⢻⣿⣿⣿⣿⣿⣿⣿⣿⣿⣿⣿⣿⣿⣿⣿⣿⣿⣿⣿⣿⣿⣿⣿⣿⣿⣿⣿⣿⣿⣿⣿⣧⢕⢕⢕⢕⢕⢕⢕⢕⢕⢕⢕⢕⢕⢕⢕⢕⢕⢕⢕⢕⢕⢕⢸⣿⣿⣿⣿⣿⣿⣿⣿⣿⣿⣿⣿⣿⣿⣿⣿⣿⣿⣿⣿⣿⣿⣿⣿⣿⣿⣿⣿⣿⣿⣿⣿⣿⣿⣿⣿⣿⣿⣿⣷⣕⢕⢕⢕⢕⢕⢕⢕⢕⠕⢁⢔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⣿⣿⣱⣵⣿⡿⢟⢕⢕⣿⣿⢕⢕⢕⢕⢕⢕⢕⢕⢕⢕⢕⢕⢕⢕⢕⢕⢕⢕⢕⢕⢕⠀⠀⠀⠀⠀⠀⠀⠀⠀⠀⠀⠕⢕⢕⢔⠈⠙⠻⢿⣿⣿⣿⣿⣿⣿⣿⣿⣿⣿⣿⣿⣿⣿⣿⣿⣿⣿⣿⣿⣿⣿⣿⣿⣿⣿⣿⣿⣷⡕⢕⢕⢕⢕⢕⢕⢕⢕⢕⢕⢕⢕⢕⢕⢕⢕⢕⢕⢕⢕⢜⣿⣿⣿⣿⣿⣿⣿⣿⣿⣿⣿⣿⣿⣿⣿⣿⣿⣿⣿⣿⣿⣿⣿⣿⣿⣿⣿⣿⣿⣿⣿⣿⣿⣿⣿⣿⣿⣿⣿⣿⣿⢷⠕⢕⢕⢕⢕⢕⢕⢔⢕⢕⢕⢕⢕⠑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⢝⢿⢿⢟⢝⢕⢕⢕⢕⣿⣿⢕⢕⢕⢕⢕⢕⢕⢕⢕⢕⢕⢕⢕⢕⢕⢕⢕⢕⢕⢕⢕⠀⣷⣴⣄⢀⠀⠀⠀⠀⠀⠀⠀⠁⠕⢕⢄⠀⠀⠀⠁⠙⠟⢿⣿⣿⣿⣿⣿⣿⣿⣿⣿⣿⣿⣿⣿⣿⣿⣿⣿⣿⣿⣿⣿⣿⣿⣿⣿⣿⣇⢕⢕⢕⢕⢕⢕⢕⢕⢕⢕⢕⢕⢕⢕⢕⢕⢕⢕⢕⠑⣿⣿⣿⣿⣿⣿⣿⣿⣿⣿⣿⣿⣿⣿⣿⣿⣿⣿⣿⣿⣿⣿⣿⣿⣿⣿⣿⣿⣿⣿⣿⣿⣿⣿⣿⣿⡿⠟⠋⠁⠀⠀⠀⠀⠑⠕⢕⢕⢕⢕⢁⠑⠑⠁⠄⢕⢕⢕⢕⢕⠑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⢸⣿⡟⢕⢕⢕⢕⢕⢕⢕⢕⢕⢕⢕⢕⢕⢕⢕⢕⢕⢕⢕⢕⢕⠀⣿⣿⣿⣿⣶⣴⣄⢀⠀⠀⠀⠀⠀⠁⠕⢄⠀⠀⠀⠀⠀⠀⠁⠉⠙⠻⢿⣿⣿⣿⣿⣿⣿⣿⣿⣿⣿⣿⣿⣿⣿⣿⣿⣿⣿⣿⣿⣿⣿⣧⡕⢕⢕⢕⢕⢕⢕⢕⢕⢕⢕⢕⢕⢕⢕⢕⢕⢕⢄⢿⣿⣿⣿⣿⣿⣿⣿⣿⣿⣿⣿⣿⣿⣿⣿⣿⣿⣿⣿⣿⣿⣿⣿⣿⣿⣿⣿⣿⣿⣿⡿⠿⠛⠙⠁⠀⠀⠀⠀⠀⠀⠀⠀⠀⠀⠁⠑⢕⢕⢕⢔⠀⠀⠀⢁⣑⢕⢕⢕⢔⠀⠑⢕⢕⠕⢕⢕⢕⢕⢕⢕⢕⢕⢕⢕⢕⢕⢕⢕⢕⢕⢕⢕⢕⢕⢕⢕⢕⢕⢔⢅⢑⠕⠑⣕⢕⠕⢕⢕⢕⢕⢕⢕⢕⢕⢕⢕⢕⢕⢕⢕⢕⢕⢕⠀</a:t>
            </a:r>
            <a:br/>
            <a:r>
              <a:t>⢕⢕⢕⢕⢕⢕⢕⢕⢕⢕⢕⢕⢕⢕⢕⢕⢕⢕⢕⢕⢕⢕⢕⢕⢕⢕⢕⢕⢕⢕⢕⣸⣿⢇⢕⢕⢕⢕⠁⠁⢕⢕⢕⢕⢕⢕⢕⢕⢕⢕⢕⢕⢕⠕⢕⠀⣿⣿⣿⣿⣿⣿⣿⣿⣷⣦⣄⣀⠀⠀⠀⠁⠔⠀⠀⠀⠀⠀⠀⠀⠀⠀⠀⠁⠙⠛⠻⢿⣿⣿⣿⣿⣿⣿⣿⣿⣿⣿⣿⣿⣿⣿⣿⣿⣿⣿⣿⣕⢕⢕⢕⢕⢕⢕⢑⢕⢕⢕⢕⢕⢕⢕⢕⢕⢕⢜⣿⣿⣿⣿⣿⣿⣿⣿⣿⣿⣿⣿⣿⣿⣿⣿⣿⣿⣿⣿⣿⣿⣿⣿⣿⡿⠿⠛⠙⠁⠀⠀⠀⠀⠀⠀⠀⠀⠀⠀⠀⠀⠀⠀⠀⠀⠀⠀⠁⢕⢕⢕⢰⣾⣿⣿⣷⣧⣅⡑⢕⠀⠀⠀⠀⠀⠁⠕⠕⢕⢕⢕⢕⢕⢕⢕⢕⢕⢕⢕⢕⢕⢕⢕⢕⢕⢕⢕⢕⢕⢕⢕⢕⢔⢟⢿⣷⣷⣦⢵⢅⢅⢅⢕⢕⢕⢕⢕⢕⢕⢕⢕⢕⢕⠀</a:t>
            </a:r>
            <a:br/>
            <a:r>
              <a:t>⢕⢕⢕⢕⢕⢕⢕⢕⢕⢕⢕⢕⢕⢕⢕⢕⢕⢕⢕⢕⢕⢕⢕⢕⢕⢕⢕⢕⢕⢕⢕⣿⣿⢕⢕⢕⢕⢕⠐⢁⠑⢕⢕⢕⢕⢕⢕⢕⠑⠑⠑⠑⠁⠀⢕⠀⣿⣿⣿⣿⣿⣿⣿⣿⣿⣿⣿⣿⣿⣷⣴⣄⡀⠀⠀⠀⠀⠀⠀⠀⠀⠀⠀⠀⠀⠀⠀⠀⠁⠉⠙⠟⠿⢿⣿⣿⣿⣿⣿⣿⣿⣿⣿⣿⣿⣿⣿⣿⣧⢕⢕⢀⠑⠕⠀⠀⠕⢕⢕⢕⢕⠑⠕⠑⠑⠐⢹⣿⣿⣿⣿⣿⣿⣿⣿⣿⣿⣿⣿⣿⣿⣿⣿⣿⣿⣿⠿⠟⠋⠉⠁⠀⠀⠀⠀⠀⠀⠀⠀⠀⠀⠀⠀⠀⠀⠀⠀⠀⠀⠀⢀⣠⣴⣶⣿⣿⣷⣧⣕⣝⣿⣿⣿⣿⣿⣿⣷⣵⣄⡐⠄⢕⠐⠀⠁⠑⠑⠁⠑⠑⠕⠕⢕⢕⢕⢕⢕⢕⢕⢕⢕⢕⢕⢕⢕⢕⢕⢕⢕⢕⢕⢕⢕⢝⢏⢳⡇⢕⢕⢕⢕⢕⢕⢕⢕⢕⢕⢕⢕⢕⠀</a:t>
            </a:r>
            <a:br/>
            <a:r>
              <a:t>⢕⢕⢕⢕⢕⢕⢕⢕⢕⢕⢕⢕⢕⢕⢕⢕⢕⢕⢕⢕⢕⢕⢕⢕⢕⢕⢕⢕⢕⢕⢱⣿⡏⢕⢕⢕⢕⠑⠀⠔⢀⠕⢕⢕⢕⢕⢕⢕⢕⠀⠀⠀⠀⠀⠅⢄⢻⣿⣿⣿⣿⣿⣿⣿⣿⣿⣿⣿⣿⣿⣿⣿⣿⣷⣶⣴⣄⡀⠀⠀⠀⠀⠐⠀⠀⠀⠀⠀⠀⠀⠀⠀⠀⠀⠀⠈⠉⠙⢻⣿⣿⣿⣿⣿⣿⣿⣿⣿⣿⣷⡕⢕⢄⠀⠀⠀⠀⠅⢕⢕⢕⢄⠁⠐⠑⠕⠑⣿⣿⣿⣿⣿⣿⣿⣿⣿⣿⣿⣿⣿⣿⠟⠋⠉⠁⠀⠀⠀⠀⠀⠀⠀⠀⠀⠀⠄⠄⠀⠀⠀⠀⠀⠀⠀⢀⣀⣠⣴⣷⣿⣿⣿⣿⣿⣿⣿⣿⣿⣿⣿⣿⣿⣿⣿⣿⣿⣿⣿⣿⣿⣷⣷⣴⣄⡀⠀⠄⠀⢀⠀⠄⠄⠐⠁⠁⠑⠕⢕⢕⢕⢕⢕⢕⢕⢕⢕⢕⢕⢕⢕⢕⢕⢕⢕⢕⢕⢕⢅⢑⠕⢕⢕⢕⢕⢕⢕⢕⢕⢕⣱⠀</a:t>
            </a:r>
            <a:br/>
            <a:r>
              <a:t>⢕⢕⢕⢕⢕⢕⢕⢕⢕⢕⢕⢕⢕⢕⢕⢕⢕⢕⢕⢕⢕⢕⢕⢕⢕⢕⢕⢕⢕⢱⣿⣿⢇⢕⠑⠁⠁⠀⠀⠀⠕⢄⠕⢕⢕⢕⢕⢕⢕⢀⠀⠀⠀⠀⠀⢕⢜⢿⣿⣿⣿⣿⣿⣿⣿⣿⣿⣿⣿⣿⣿⣿⣿⣿⣿⣿⣿⣿⣿⣷⣦⣤⣀⢀⠀⠀⠀⠀⠀⠀⠀⠀⠀⠀⠀⠀⠀⠀⠁⢻⣿⣿⣿⣿⣿⣿⣿⣿⣿⣿⣿⡕⢕⢄⠀⠀⠀⠀⢳⡕⢕⢕⢄⠀⠀⠀⠀⢹⣿⣿⣿⣿⣿⣿⣿⣿⣿⣿⣿⣿⣿⠀⠀⠀⠀⠀⠀⠀⠀⠀⠀⠀⠀⠀⠀⠀⠀⠀⢀⣀⣠⣴⣶⣾⣿⣿⣿⣿⣿⣿⣿⣿⣿⣿⣿⣿⣿⣿⣿⣿⣿⣿⣿⣿⣿⣿⣿⣿⣿⣿⣿⣿⣿⣿⣿⣷⣶⣤⣄⣀⢀⠀⠀⠀⠀⠀⠀⠀⠁⠁⠑⠑⠕⢕⢕⢕⢕⢕⢕⢕⢕⢕⢕⢕⢕⢕⢕⢕⢕⠕⠐⠁⠑⠕⠕⢕⢕⢕⣱⣿⠀</a:t>
            </a:r>
            <a:br/>
            <a:r>
              <a:t>⢕⢕⢕⢕⢕⢕⢕⢕⢕⢕⢕⢕⢕⢕⢕⢕⢕⢕⢕⢕⢕⢕⢕⢕⢕⢕⢕⢕⢱⣿⡿⢇⠑⠀⠀⠀⠀⠀⠀⠀⠀⠑⢄⢕⢕⢕⢕⢕⢕⢕⠀⠀⠀⠀⠀⠀⢸⣎⣿⣿⣿⣿⣿⣿⣿⣿⣿⣿⣿⣿⣿⣿⣿⣿⣿⣿⣿⣿⣿⣿⣿⣿⣿⣿⣷⣶⣤⣄⡀⠀⠀⠀⠀⠀⠀⠀⠀⠀⠀⠜⣿⣿⣿⣿⣿⣿⣿⣿⣿⣿⣿⣿⡔⢕⠀⠀⠀⠀⢸⣷⡕⢕⢕⢀⠀⠀⠀⢜⣿⣿⣿⣿⣿⣿⣿⣿⣿⣿⣿⣿⣿⠀⠀⠀⠀⠀⠀⠀⠀⠀⠀⠀⠀⢀⣠⣤⣶⣾⣿⣿⣿⣿⣿⣿⣿⣿⣿⣿⣿⣿⣿⣿⣿⣿⣿⣿⣿⣿⣿⣿⣿⣿⣿⣿⣿⣿⣿⣿⣿⣿⣿⣿⣿⣿⣿⣿⣿⣿⣿⣿⣿⣿⣷⣦⣤⣄⣀⡀⠀⠀⠀⠀⠀⠀⠁⠑⠕⠕⠕⠕⢑⢕⢕⠕⠑⠑⠁⠁⠀⠀⠀⠀⠀⠀⠀⠀⠀⠁⠈⢉⠀</a:t>
            </a:r>
            <a:br/>
            <a:r>
              <a:t>⢕⢕⢕⢕⢕⢕⢕⢕⢕⢕⢕⢕⢕⢕⢕⢕⢕⢕⢕⢕⢕⢕⢕⢕⢕⢕⢕⣵⣿⡿⢕⠑⠀⠀⠀⠀⠀⠀⠀⠀⠀⢀⠑⢔⢕⢕⢅⢕⢕⢕⢄⠀⠀⠀⠀⢑⢜⣿⡜⣿⣿⣿⣿⣿⣿⣿⣿⣿⣿⣿⣿⣿⣿⣿⣿⣿⣿⣿⣿⣿⣿⡿⠿⠟⠛⠋⠙⠉⠁⠀⠀⠀⠀⠀⠀⠀⠀⠀⠀⠀⣿⣿⣿⣿⣿⣿⣿⣿⣿⣿⣿⣿⣿⢅⠀⠀⠀⠀⢱⣿⣿⡕⢕⢕⢀⠀⠀⢕⣿⣿⣿⣿⣿⣿⣿⣿⣿⣿⣿⣿⣿⠀⠀⠀⠀⠀⠀⠀⠀⠀⠀⠁⠉⠙⠛⠛⠻⠿⢿⣿⣿⣿⣿⣿⣿⣿⣿⣿⣿⣿⣿⣿⣿⣿⣿⣿⣿⣿⣿⣿⣿⣿⣿⣿⣿⣿⣿⣿⣿⣿⣿⣿⣿⣿⣿⣿⣿⣿⣿⣿⣿⣿⣿⣿⣿⣿⣿⣿⣿⣷⡗⠀⠀⠀⠀⠀⢄⢀⡀⢀⠀⠀⠁⠀⠀⠀⠀⠀⠀⠀⠀⠀⠀⢀⣀⣠⣴⣴⣷⣿⠀</a:t>
            </a:r>
            <a:br/>
            <a:r>
              <a:t>⢕⢕⢕⢕⢕⢕⢕⢕⢕⢕⢕⢕⢕⢕⢕⢕⢕⢕⢕⢕⢕⢕⢕⢕⢕⣵⣿⡿⢏⠕⠁⠀⠀⠀⠀⠀⢀⢄⢄⢔⣕⣵⣧⢕⢕⢕⢕⢁⢕⢕⢕⠀⠀⠀⠀⠀⢕⢻⣿⡹⣿⣿⣿⣿⣿⣿⣿⣿⣿⣿⣿⢿⠿⠟⠟⠛⠙⠉⠉⠁⠀⠀⠀⠀⠀⠀⠀⠀⠀⠀⠀⠀⠀⠀⠀⠀⠀⠀⠀⠀⣿⣿⣿⣿⣿⣿⣿⣿⣿⣿⣿⣿⣿⡇⠀⠀⠀⠀⢸⣿⣿⣿⡅⢕⢕⠀⠀⢱⣿⣿⣿⣿⣿⣿⣿⣿⣿⣿⣿⣿⣿⡀⠀⠀⠀⠀⠀⠀⠀⠀⠀⠀⠀⠀⠀⠀⠀⠀⠀⠀⠀⠁⠉⠉⠙⠛⠛⠟⠿⠿⢿⣿⣿⣿⣿⣿⣿⣿⣿⣿⣿⣿⣿⣿⣿⣿⣿⣿⣿⣿⣿⣿⣿⣿⣿⣿⣿⣿⣿⣿⣿⣿⣿⣿⣿⣿⣿⣿⣿⣿⠇⠀⠀⠀⠀⢄⣿⣿⢫⡿⢕⢕⢕⢕⢕⢕⣱⣷⣷⣿⣿⣿⣿⣿⣿⣿⣿⣿⣿⢿⠀</a:t>
            </a:r>
            <a:br/>
            <a:r>
              <a:t>⢕⢕⢕⢕⢕⢕⢕⢕⢕⢕⢕⢕⢕⢕⢕⢕⢕⢕⢕⢕⢕⢕⢕⣱⣿⡿⢏⢕⢕⢄⢄⢄⢄⢔⣔⣱⣵⣷⣾⣿⡿⢿⣿⣧⢕⢕⢕⢕⠀⠁⠀⠀⠀⠀⠀⠀⠁⢜⣿⣷⢻⣿⠟⠛⠙⠉⠉⠁⠁⠀⠀⠀⠀⠀⠀⠀⠀⠀⠀⠀⠀⠀⠀⠀⠀⠀⠀⠀⠀⠀⠀⠀⠀⠀⢀⣀⣠⣴⣶⣾⣿⣿⣿⣿⣿⣿⣿⣿⣿⣿⣿⣿⣿⣷⠀⠀⠀⠀⢸⣿⣿⣿⣧⠑⢕⠀⠀⢸⣿⣿⣿⣿⣿⣿⣿⣿⣿⣿⣿⣿⣿⣷⣤⣄⣀⢀⠀⠀⠀⠀⠀⠀⠀⠀⠀⠀⠀⠀⠀⠀⠀⠀⠀⠀⠀⠀⠀⠀⠀⠀⠀⠀⠀⠁⠈⠉⠉⠙⠛⠛⠟⠟⠿⠿⠿⢿⢿⣿⣿⣿⣿⣿⣿⣿⣿⣿⣿⣿⣿⣿⣿⣿⣿⣿⣿⣿⣿⣿⣿⡇⠀⠀⠀⠀⢀⣼⡿⢇⢗⢕⢕⢕⣱⣷⣿⣿⣿⣿⣿⣿⣿⣿⣿⣿⣿⣿⣿⢟⢕⢕⠀</a:t>
            </a:r>
            <a:br/>
            <a:r>
              <a:t>⢕⢕⢕⢕⢕⢕⢕⢕⢕⢕⢕⢕⢕⢕⢕⢕⢕⢕⢕⢕⢕⢕⢕⢿⣿⣷⣷⣷⣷⣷⣷⣷⣾⣿⢿⢟⢟⢏⢝⢕⢕⢕⢹⣿⣧⢕⠑⢕⢔⠀⠀⠀⠀⠀⠀⠀⠀⢕⢻⣿⣧⢇⠀⠀⠀⠀⠀⠀⠀⠀⠀⠀⠀⠀⠀⠀⠀⠀⠀⠀⠀⠀⠀⠀⠀⠀⠀⠀⢀⣀⣠⣴⣶⣾⣿⣿⣿⣿⣿⣿⣿⣿⣿⣿⣿⣿⣿⣿⣿⣿⣿⣿⣿⣿⢕⠀⠀⠀⢸⣿⣿⣿⣿⡇⠑⠀⢄⣼⣿⣿⣿⣿⣿⣿⣿⣿⣿⣿⣿⣿⣿⣿⣿⣿⣿⣿⣷⣶⣦⣤⣄⣀⢀⠀⠀⠀⠀⠀⠀⠀⠀⠀⠀⠀⠀⠀⠀⠀⠀⠀⠀⠀⠀⠀⠀⠀⠀⠀⠀⠀⠀⠀⠀⠀⠀⠀⠀⠀⠀⠀⠁⢻⣿⣿⣿⣿⣿⣿⣿⣿⣿⣿⣿⣿⣿⣿⣿⣿⣿⠑⠀⠀⠀⠀⣸⢻⢕⢕⢕⢕⣱⣾⣿⣿⣿⣿⣿⣿⣿⣿⣿⣿⣿⣿⣿⡿⢏⢕⢕⢕⠀</a:t>
            </a:r>
            <a:br/>
            <a:r>
              <a:t>⢕⢕⢕⢕⢕⠕⢕⢕⢕⢕⢕⢕⢕⢕⢕⢕⢕⢕⢕⢕⢕⢕⢕⢕⢜⢝⢝⢝⢝⢝⢝⢝⢕⢕⢕⢕⢕⢕⢕⢕⢕⢕⢕⢻⣿⣧⢕⠁⠑⠐⠀⠀⠀⠀⠀⠀⠀⠀⠕⢻⣿⣎⢆⠀⠀⠀⠀⠀⠀⠀⠀⠀⠀⠀⠀⠀⠀⠀⠀⠀⠀⠀⢀⣄⣠⣴⣶⣾⣿⣿⣿⣿⣿⣿⣿⣿⣿⣿⣿⣿⣿⣿⣿⣿⣿⣿⣿⣿⣿⣿⣿⣿⣿⣿⠀⠀⠀⢄⣿⣿⣿⣿⣿⡇⢀⣠⣾⣿⣿⣿⣿⣿⣿⣿⣿⣿⣿⣿⣿⣿⣿⣿⣿⣿⣿⣿⣿⣿⣿⣿⣿⣿⣿⣷⣶⣦⣤⣄⣀⢀⠀⠀⠀⠀⠀⠀⠀⠀⠀⠀⠀⠀⠀⠀⠀⠀⠀⠀⠀⠀⠀⠀⠀⠀⠀⠀⠀⠀⠀⠀⢄⣿⣿⣿⣿⣿⣿⣿⣿⣿⣿⣿⣿⣿⣿⣿⣿⣿⡇⠀⠀⠀⠀⢱⡏⢇⢕⣵⣾⣿⣿⣿⣿⣿⣿⣿⣿⣿⣿⣿⣿⣿⣿⡿⢋⢔⢕⢕⢕⢕⠀</a:t>
            </a:r>
            <a:br/>
            <a:r>
              <a:t>⢕⢕⠑⠀⠀⠀⠀⠀⠑⠑⠑⠑⢕⢕⢕⢕⢕⢕⢕⢕⢕⢕⢕⢕⢕⢕⢕⢕⢕⢕⢕⢕⢕⢕⢕⢕⢕⢕⢕⢕⢕⢕⢕⢕⢹⣿⣧⡕⢀⠀⠀⠀⠀⠀⠀⠀⠀⠀⠀⢜⢿⣿⡜⣧⢀⠀⠀⠀⠀⠀⠀⠀⠀⠀⠀⢀⣀⣄⢄⣴⣷⣿⣿⣿⣿⣿⣿⣿⣿⣿⣿⣿⣿⣿⣿⣿⣿⣿⣿⣿⣿⣿⣿⣿⣿⣿⣿⣿⣿⣿⣿⣿⣿⠇⠀⠀⢀⣾⣿⣿⣿⣿⣿⣿⣿⣿⣿⣿⣿⣿⣿⣿⣿⣿⣿⣿⣿⣿⣿⣿⣿⣿⣿⣿⣿⣿⣿⣿⣿⣿⣿⣿⣿⣿⣿⣿⣿⣿⣿⣿⣿⣷⣶⣴⣄⣀⡀⠀⠀⠀⠀⠀⠀⠀⠀⠀⠀⠀⠀⠀⠀⠀⠀⠀⠀⠀⠀⠀⠀⢀⣾⣿⣿⣿⣿⣿⣿⣿⣿⣿⣿⣿⣿⣿⣿⣿⣿⣿⠁⠀⠀⠀⢔⢗⢕⢕⢱⣿⣿⣿⣿⣿⣿⣿⣿⣿⣿⣿⣿⣿⣿⢿⢃⢔⢕⢕⢕⢕⢕⢕⠀</a:t>
            </a:r>
            <a:br/>
            <a:r>
              <a:t>⢕⢕⠀⠀⠀⠀⠀⠀⠀⠀⠀⠀⠁⢕⢕⢕⢕⢕⢕⢕⢕⢕⢕⢕⢕⢕⢕⢕⢕⢕⢕⢕⢕⢕⢕⢕⢕⢕⢕⢕⢕⢕⢕⢕⢕⢜⣿⣷⡕⢄⠀⠀⠀⠀⠀⠀⠀⠀⠀⠑⢜⣿⣷⣹⣷⡀⠀⢀⢀⣄⣠⣴⣶⣷⣟⡿⢟⢞⢱⢟⢝⡿⣿⣿⣿⣿⣿⣿⣿⣿⣿⣿⣿⣿⣿⣿⣿⣿⣿⣿⣿⣿⣿⣿⣿⣿⣿⣿⣿⣿⣿⣿⠏⠀⠀⢀⣼⣿⣿⣿⣿⣿⣿⣿⣿⣿⣿⣿⣿⣿⣿⣿⣿⣿⣿⣿⣿⣿⣿⣿⣿⣿⣿⣿⣿⣿⣿⣿⣿⣿⣿⣿⣿⣿⣿⣿⣿⣿⣿⣿⣿⣿⣿⣿⣿⣿⣿⣿⣷⣷⣶⡴⡤⣄⣄⡀⢀⠀⠀⠀⠀⠀⠀⠀⠀⠀⠀⠀⠀⣼⣿⣿⣿⣿⣿⣿⣿⣿⣿⣿⣿⣿⣿⣿⣿⣿⣿⢇⠀⠀⣱⣔⢗⢕⢕⢕⢾⣿⣿⣿⣿⣿⣿⣿⣿⣿⣿⣿⣿⢟⢕⢕⠐⢁⢕⢕⢕⢕⢕⢕⠀</a:t>
            </a:r>
            <a:br/>
            <a:r>
              <a:t>⢕⢕⠀⠀⠀⠀⠀⠀⠀⠀⠀⠀⢄⢄⢕⢕⢕⢕⢕⢕⢕⢕⢕⢕⢕⢕⢕⢕⢕⢕⢕⢕⢕⢕⢕⢕⢕⢕⢕⢕⢕⢕⢕⢕⢕⢕⢜⢿⣿⣕⢄⠀⠀⠀⠀⠀⠀⠀⠀⠀⠁⢘⢿⣧⢿⣿⣿⣿⣿⣿⣿⣿⣿⡿⢇⢕⢕⢕⢕⢕⢕⢜⢻⣿⣿⣿⣿⣿⣿⣿⣿⣿⣿⣿⣿⣿⣿⣿⣿⣿⣿⣿⣿⣿⣿⣿⣿⣿⣿⣿⠟⠑⠀⢀⣴⣿⣿⣿⣿⣿⣿⣿⣿⣿⣿⣿⣿⣿⣿⣿⣿⣿⣿⣿⣿⣿⣿⣿⣿⣿⣿⣿⣿⣿⣿⣿⣿⣿⣿⣿⣿⣿⣿⣿⣿⣿⣿⣿⣿⣿⣿⣿⣿⣿⣿⣿⣿⢟⢟⢇⢕⢕⢕⢕⢝⢟⢞⢯⢵⣷⣶⣴⣤⣄⣄⣀⡀⢀⣸⣿⣿⣿⣿⣿⣿⣿⣿⣿⣿⣿⣿⣿⣿⣿⣿⣿⡿⠀⠀⣱⣿⡟⢕⢕⢕⢕⢜⢻⣿⣿⣿⣿⣿⣿⣿⣿⣿⢟⢕⢕⢕⢕⠀⢕⢕⢕⢕⢕⢕⢕⠀</a:t>
            </a:r>
            <a:br/>
            <a:r>
              <a:t>⢕⢕⠀⠀⠀⠀⠀⠀⠀⠀⠀⠑⢕⢕⢕⢕⢕⢕⢕⢕⢕⢕⢕⢕⢕⢕⢕⢕⢕⢕⢕⢕⢕⢕⢕⢕⢕⢕⢕⢕⢕⢕⢕⢕⢕⢕⢕⢜⢿⣿⣇⢄⠀⠀⠀⠀⠀⠀⠀⠀⠀⠀⠘⢻⡞⣿⣿⣿⣿⣿⣟⢿⢟⢕⢕⢕⢕⢕⢕⢕⢕⢕⢜⢻⣿⣿⣿⣿⣿⣿⣿⣿⣿⣿⣿⣿⣿⣿⣿⣿⣿⣿⣿⣿⣿⣿⡿⠿⠛⢁⣀⣤⣴⣿⣿⣿⣿⣿⣿⣿⣿⣿⣿⣿⣿⣿⣿⣿⣿⣿⣿⣿⣿⣿⣿⣿⣿⣿⣿⣿⣿⣿⣿⣿⣿⣿⣿⣿⣿⣿⣿⣿⣿⣿⣿⣿⣿⣿⣿⣿⣿⣿⣿⣿⣿⢟⢕⢕⢕⢕⢕⢕⢕⢕⢕⢕⢕⢕⢜⢿⣿⣿⣿⣿⣿⣿⣿⣿⣿⣿⣿⣿⣿⣿⣿⣿⣿⣿⣿⣿⣿⣿⣿⣿⣿⣿⢇⠀⣱⣿⡟⢇⢕⢕⢕⢕⢕⢕⢝⢟⢿⣿⣿⣿⢿⢟⢕⢕⢕⢕⢕⠐⢕⢕⢕⢕⢕⢕⢕⢕⠀</a:t>
            </a:r>
            <a:br/>
            <a:r>
              <a:t>⢕⢕⠔⠀⠀⠀⠐⠀⢀⢔⢕⢕⢕⢕⢕⢕⢕⢕⢕⢕⢕⢕⢕⢕⢕⢕⢕⢕⢕⢕⢕⢕⢕⢕⢕⢕⢕⢕⢕⢕⢕⢕⢕⢕⢕⢕⢕⢕⢕⢻⣿⣧⢔⠀⠀⠀⠀⠀⠀⠀⠀⠀⠀⠁⠻⢹⣿⣿⣿⣿⢇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⢜⢝⢻⣿⣿⣿⣿⣿⣿⣿⣿⣿⣿⣿⣿⣿⣿⣿⣿⣿⣿⣿⣿⡿⢀⣵⣿⡟⡇⢕⢕⢕⢕⢕⢕⢕⢕⢕⢕⢕⠝⢕⢕⢕⢕⢕⢕⢕⠁⢔⢕⢕⢕⢕⢕⢕⢕⢕⠀</a:t>
            </a:r>
            <a:br/>
            <a:r>
              <a:t>⢕⢕⠀⠀⢕⢕⢕⢕⢕⢕⢕⢕⢕⢕⢕⢕⢕⢕⢕⢕⢕⢕⢕⢕⢕⢕⢕⢕⢕⢕⢕⢕⢕⢕⢕⢕⢕⢕⢕⢕⢕⢕⢕⢕⢕⢕⢕⢕⢕⢕⢹⣿⣷⡕⢄⠀⠀⠀⠀⠀⠀⠀⠀⠀⠀⠁⢿⣿⣿⣿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⢜⢿⣿⣿⣿⣿⣿⣿⣿⣿⣿⣿⣿⣿⣿⣿⣿⣿⣿⣿⣿⣇⣾⣿⣏⢕⠕⢑⠑⠑⠑⠑⠕⠁⠁⠁⠁⢅⢕⢕⢕⢕⢕⢕⢕⢕⢐⢕⢕⢕⢕⢕⢕⢕⢕⢕⠀</a:t>
            </a:r>
            <a:br/>
            <a:r>
              <a:t>⢕⢕⢕⢕⢕⢕⢕⢕⢕⢕⢕⢕⢕⢕⢕⢕⢕⢕⢕⢕⢕⢕⢕⢕⢕⢕⢕⢕⢕⢕⢕⢕⢕⢕⢕⢕⢕⢕⢕⢕⢕⢕⢕⢕⢕⢕⢕⢕⢕⢕⢕⢜⢻⣿⣧⡔⢀⠀⠀⠀⠀⠀⠀⠄⡀⠀⠁⠹⣿⣿⢕⢕⢕⢕⢕⢕⢕⢕⢕⢕⢕⢕⢕⢕⢕⢸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⢸⣿⣿⣿⣿⣿⣿⣿⣿⣿⣿⣿⣿⣿⣿⣿⣿⣿⣿⣿⣿⣿⣿⢕⢕⠀⠐⠀⠀⠀⠀⠀⠀⠀⠀⢔⢕⢕⢕⢕⢕⢕⢕⢕⠁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⢿⣿⣧⢔⢀⠀⠀⠀⠀⠀⠜⣷⣄⢀⠘⢻⡯⡇⢕⢕⢕⢕⢕⢕⢕⢕⢕⢕⢕⢕⢕⢱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⢕⣸⣿⣿⣿⣿⣿⣿⣿⣿⣿⣿⣿⣿⣿⣿⣿⣿⣿⣿⣿⣿⡿⢝⠁⠅⠐⠐⠀⠀⠀⠀⠀⠀⠀⢔⢕⢕⢕⢕⢕⢕⢕⢕⢑⢄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⢝⢿⣷⣕⡔⢀⠀⠀⠀⠑⠜⣿⡸⣦⣄⢙⢷⡕⢕⢕⢕⢕⢕⢕⢕⢕⢕⢕⢕⢱⣾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⣿⣿⣿⣿⣿⣿⣿⣿⣿⣿⣿⣿⣿⣿⣿⣿⣿⣿⣿⣿⣿⢏⠄⠀⠀⠀⠀⠀⠀⠀⠀⠁⠀⢕⢕⢕⢕⢕⢕⢕⢕⢕⢕⢔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⢝⢿⣿⣧⡕⢄⠀⠀⠑⠹⣧⢿⣿⣿⣿⣿⣵⢕⢕⢕⢕⢕⢕⢕⢕⢕⣱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⣱⣾⣿⣿⣿⣿⣿⣿⣿⣿⣿⣿⣿⣿⣿⣿⣿⣿⣿⣿⣿⣿⢇⢔⢕⢔⢔⢔⢔⠀⠀⠀⠀⠀⠀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⢝⢻⣿⣷⣕⢄⢀⠁⠜⡜⣿⣿⣿⣿⣿⣿⣧⣕⣕⣕⣕⣵⣾⣿⣿⣿⣿⣿⣿⣿⣿⣿⣿⣿⣿⣿⣿⣿⣿⣿⣿⣿⣿⣿⣿⣿⣿⣿⣿⣿⣿⣿⣿⣿⣿⣿⣿⣿⣿⣿⣿⣿⣿⣿⣿⣿⣿⣿⣿⣿⣿⣿⣿⣿⣿⣿⣿⣿⣿⣿⣿⣿⣿⣿⣿⣿⣿⣿⣿⣿⣿⣿⣿⣿⣿⣿⣿⣿⣿⣿⣿⣿⣿⣿⣷⣇⢕⢕⢕⢕⢕⢕⢕⢕⢕⢕⢕⢕⢕⢕⢕⣕⣵⣾⣿⣿⣿⣿⣿⣿⣿⣿⣿⣿⣿⣿⣿⣿⣿⣿⣿⣿⣿⣿⣿⢇⢔⢕⢕⢕⢕⢕⢕⢕⢕⢔⢀⢀⢔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⢟⢿⣿⣧⣕⢔⢱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⣕⣕⡕⢕⢕⣕⢕⢕⣵⣵⣵⣿⣿⣿⣿⣿⣿⣿⣿⣿⣿⣿⣿⣿⣿⣿⣿⣿⣿⣿⣿⣿⣿⣿⡿⠇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⢻⢿⣿⣧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⢿⣿⡜⣿⣿⣿⣿⣿⣿⣿⣿⣿⣿⣿⣿⣿⣿⣿⣿⣿⣿⣿⣿⣿⣿⣿⣿⣿⣿⣿⣿⣿⣿⣿⣿⣿⣿⣿⣿⣿⣿⣿⣿⠟⢻⣿⣿⣿⣿⣿⣿⣿⣿⣿⣿⣿⣿⣿⣿⣿⣿⣿⣿⣿⣿⣿⣿⣿⣿⣿⣿⣿⣿⣿⣿⣿⣿⣿⣿⣿⣿⣿⣿⣿⣿⣿⣿⣿⣿⣿⣿⣿⣿⣿⣿⣿⣿⣿⣿⣿⣿⣿⣿⣿⣿⣿⣿⣿⣿⣿⣿⣿⣿⣿⣿⣿⣿⣿⣿⣿⣿⣿⣿⣿⣿⣿⣿⣿⣿⣿⣿⣿⡿⢑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⢜⣿⣷⢹⣿⣿⣿⣿⣿⣿⣿⣿⣿⣿⣿⣿⣿⣿⣿⣿⣿⣿⣿⣿⣿⣿⣿⣿⣿⣿⣿⣿⣿⣿⣿⣿⣿⣿⣿⣿⣿⣿⣷⠀⢸⣿⣿⣿⣿⣿⣿⣿⣿⣿⣿⣿⣿⣿⣿⣿⣿⣿⣿⣿⣿⣿⣿⣿⣿⣿⣿⣿⣿⣿⣿⣿⣿⣿⣿⣿⣿⣿⣿⣿⣿⣿⣿⣿⣿⣿⣿⣿⣿⣿⣿⣿⣿⣿⣿⣿⣿⣿⣿⣿⣿⣿⣿⣿⣿⣿⣿⣿⣿⣿⣿⣿⣿⣿⣿⣿⣿⣿⣿⣿⣿⣿⣿⣿⣿⣿⣿⢟⢁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⢹⣿⣧⢻⣿⣿⣿⣿⣿⣿⣿⣿⣿⣿⣿⣿⣿⣿⣿⣿⣿⣿⣿⣿⣿⣿⣿⣿⣿⣿⣿⣿⣿⣿⣿⣿⣿⣿⣿⣿⣿⣿⡔⢸⣿⣿⣿⣿⣿⣿⣿⣿⣿⣿⣿⣿⣿⣿⣿⣿⣿⣿⣿⣿⣿⣿⣿⣿⣿⣿⣿⣿⣿⣿⣿⣿⣿⣿⣿⣿⣿⣿⣿⣿⣿⣿⣿⣿⣿⣿⣿⣿⣿⣿⣿⣿⣿⣿⣿⣿⣿⣿⣿⣿⣿⣿⣿⣿⣿⣿⣿⣿⣿⣿⣿⣿⣿⣿⣿⣿⣿⣿⣿⣿⣿⣿⣿⣿⡿⢇⢔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⢹⣿⣧⢻⣿⣿⣿⣿⣿⣿⣿⣿⣿⣿⣿⣿⣿⣿⣿⣿⣿⣿⣿⣿⣿⣿⣿⣿⣿⣿⣿⣿⣿⣿⣿⣿⣿⣿⣿⣿⣿⣧⣸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⢻⣿⣎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⢻⣿⣮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⠑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⢻⣿⡇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⠀⢕⢕⢕⢕⢕⢕⢕⢕⢕⢕⢕⢕⢕⢕⢕⢕⢕⢕⢕⢕⢕⢕⢕⢕⢕⢕⢕⢕⢕⢕⢕⢕⢕⢕⢕⢕⢕⢕⢕⢕⢕⢕⢕⠀</a:t>
            </a:r>
            <a:br/>
            <a:r>
              <a:t>⢕⢕⠀⠑⢕⢕⢕⢕⢕⢕⢕⢕⢕⢕⢕⢕⢕⢕⢕⢕⢕⢕⢕⢕⢕⢕⢕⢕⢕⢕⢕⢕⢕⢕⢕⢕⢕⢕⢕⢕⢕⢕⢕⢕⢕⢕⢕⢕⢕⢕⢕⢕⢕⢕⢕⢕⢕⢕⢕⢕⢕⢕⢕⢕⢕⢕⢕⢕⢕⢕⢕⢕⢕⢸⣿⡇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⠀⢕⢕⢕⢕⢕⢕⢕⢕⢕⢕⢕⢕⢕⢕⢕⢕⢕⢕⢕⢕⢕⢕⢕⢕⢕⢕⢕⢕⢕⢕⢕⢕⢕⢕⢕⢕⢕⢕⢕⢕⢕⢕⢕⠀</a:t>
            </a:r>
            <a:br/>
            <a:r>
              <a:t>⢕⢕⠀⠀⢁⢕⢕⢕⢕⢕⢕⢕⢕⢕⢕⢕⢕⢕⢕⢕⢕⢕⢕⢕⢕⢕⢕⢕⢕⢕⢕⢕⢕⢕⢕⢕⢕⢕⢕⢕⢕⢕⢕⢕⢕⢕⢕⢕⢕⢕⢕⢕⢕⢕⢕⢕⢕⢕⢕⢕⢕⢕⢕⢕⢕⢕⢕⢕⢕⢕⢕⢕⢕⢜⣿⣷⢕⢕⢜⢿⣿⣿⣿⣿⣿⣿⣿⣿⣿⣿⣿⣿⣿⣿⣿⣿⣿⣿⣿⣿⣿⣿⣿⣿⣿⣿⣿⣿⣿⣿⣿⢿⢿⢿⢟⢟⢟⢟⢟⢟⢿⢿⢿⢿⢿⣿⣿⣿⣿⣿⣿⣿⣿⣿⣿⣿⣿⣿⣿⣿⣿⣿⣿⣿⣿⣿⣿⣿⣿⣿⣿⣿⣿⣿⣿⣿⣿⣿⣿⣿⣿⣿⣿⣿⣿⣿⣿⣿⣿⣿⣿⣿⣿⣿⣿⣿⣿⣿⣿⣿⣿⣿⣿⣿⣿⣿⣿⣿⡿⢇⢕⢕⢕⢕⢕⢕⢀⢕⢕⢕⢕⢕⢕⢕⢕⢕⢕⢕⢕⢕⢕⢕⢕⢕⢕⢕⢕⢕⢕⢕⢕⢕⢕⢕⢕⢕⢕⢕⢕⢕⢕⢕⢕⢕⢕⢕⢕⢕⢕⢕⠀</a:t>
            </a:r>
            <a:br/>
            <a:r>
              <a:t>⢕⢕⠀⠑⠀⠀⠑⢕⢕⢕⢕⢕⢕⢕⢕⢕⢕⢕⢕⢕⢕⢕⢕⢕⢕⢕⢕⢕⢕⢕⢕⢕⢕⢕⢕⢕⢕⢕⢕⢕⢕⢕⢕⢕⢕⢕⢕⢕⢕⢕⢕⢕⢕⢕⢕⢕⢕⢕⢕⢕⢕⢕⢕⢕⢕⢕⢕⢕⢕⢕⢕⢕⢕⢕⣿⣿⢕⢕⢕⢜⢻⣿⣿⣿⣿⣿⣿⣿⣿⣿⣿⣿⣿⣿⣿⣿⣿⣿⣿⣿⣿⣿⣿⣿⣿⣿⢿⢟⢏⢝⢕⢕⢕⢕⢕⢕⢕⢕⢕⢕⢕⢕⢕⢕⢕⢕⢜⢝⢟⢻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⢕⢕⢕⢕⢕⢕⢕⢕⢕⢕⢕⢕⢕⢕⢕⢕⠀</a:t>
            </a:r>
            <a:br/>
            <a:r>
              <a:t>⢕⢕⢀⠀⠀⠀⠀⠁⢕⢕⢕⢕⢕⢕⢕⢕⢕⢕⢕⢕⢕⢕⢕⢕⢕⢕⢕⢕⢕⢕⢕⢕⢕⢕⢕⢕⢕⢕⢕⢕⢕⢕⢕⢕⢕⢕⢕⢕⢕⢕⢕⢕⢕⢕⢕⢕⢕⢕⢕⢕⢕⢕⢕⢕⢕⢕⢕⢕⢕⢕⢕⢕⢕⢕⢿⣿⡕⢕⢕⢕⢕⢝⣿⣿⣿⣿⣿⣿⣿⣿⣿⣿⣿⣿⣿⣿⣿⣿⣿⣿⣿⣿⣿⢟⢝⢕⢕⢕⢕⢕⢕⢕⢕⢕⢕⢕⢕⢕⢕⢕⢕⢕⢕⢕⢕⢕⢕⢕⢕⢕⢕⢕⢝⢝⢟⢿⣿⣿⣿⣿⣿⣿⣿⣿⣿⣿⣿⣿⣿⣿⣿⣿⣿⣿⣿⣿⣿⣿⣿⣿⣿⣿⣿⣿⣿⣿⣿⣿⣿⣿⣿⣿⣿⣿⣿⣿⣿⣿⣿⣿⣿⣿⣿⣿⣿⢟⠑⠕⢕⢕⢕⢕⢕⢕⢕⢕⢕⢕⢕⢕⢕⢕⢕⢕⢕⢕⢕⢕⢕⢕⢕⢕⢕⢕⢕⢕⢕⢕⢕⢕⢕⢕⢕⢕⢕⢕⢕⢕⢕⢕⢕⢕⢕⢕⢕⢕⢕⢕⢕⢕⠀</a:t>
            </a:r>
            <a:br/>
            <a:r>
              <a:t>⢕⢕⠀⠀⠀⠀⠀⠀⠕⢕⢕⢕⢕⢕⢕⢕⢕⢕⢕⢕⢕⢕⢕⢕⢕⢕⢕⢕⢕⢕⢕⢕⢕⢕⢕⢕⢕⢕⢕⢕⢕⢕⢕⢕⢕⢕⢕⢕⢕⢕⢕⢕⢕⢕⢕⢕⢕⢕⢕⢕⢕⢕⢕⢕⢕⢕⢕⢕⢕⢕⢕⢕⢕⢕⢸⣿⣇⢕⢕⢕⢕⢕⢜⢻⣿⣿⣿⣿⣿⣿⣿⣿⣿⣿⣿⣿⣿⣿⣿⣿⣿⣿⣿⢕⢕⢕⢕⢕⢕⢕⢕⢕⢕⢕⢕⢕⢕⢕⢕⢕⢕⢕⢕⢕⢕⢕⢕⢕⢕⢕⢕⢕⢕⢕⢕⢕⢕⢜⢝⢿⣿⣿⣿⣿⣿⣿⣿⣿⣿⣿⣿⣿⣿⣿⣿⣿⣿⣿⣿⣿⣿⣿⣿⣿⣿⣿⣿⣿⣿⣿⣿⣿⣿⣿⣿⣿⣿⣿⣿⣿⣿⣿⣿⡿⢕⢕⢕⢄⠁⠕⢕⢕⢕⢕⢕⢕⠕⢕⢕⢕⢕⢕⢕⢕⢕⢕⢕⢕⢕⢕⢕⢕⢕⢕⢕⢕⢕⢕⢕⢕⢕⢕⢕⢕⢕⢕⢕⢕⢕⢕⢕⢕⢕⢕⢕⢕⢕⢕⢕⢕⠀</a:t>
            </a:r>
            <a:br/>
            <a:r>
              <a:t>⢕⢕⠀⠀⠀⠀⠀⠀⠀⢕⢕⢕⢕⢕⢕⢕⢕⢕⢕⢕⢕⢕⢕⢕⢕⢕⢕⢕⢕⢕⢕⢕⢕⢕⢕⢕⢕⢕⢕⢕⢕⢕⢕⢕⢕⢕⢕⢕⢕⢕⢕⢕⢕⢕⢕⢕⢕⢕⢕⢕⢕⢕⢕⢕⢕⢕⢕⢕⢕⢕⢕⢕⢕⢕⢕⣿⣿⡕⢕⢕⢕⢕⢕⢕⢝⢿⣿⣿⣿⣿⣿⣿⣿⣿⣿⣿⣿⣿⣿⣿⣿⣿⣿⡕⢕⢕⢕⢕⢕⢕⢕⢕⢕⢕⢕⢕⢕⢕⢕⢕⢕⢕⢕⢕⢕⢕⢕⢕⢕⢕⢕⢕⢕⢕⢕⢕⢕⢕⢕⢕⢻⣿⣿⣿⣿⣿⣿⣿⣿⣿⣿⣿⣿⣿⣿⣿⣿⣿⣿⣿⣿⣿⣿⣿⣿⣿⣿⣿⣿⣿⣿⣿⣿⣿⣿⣿⣿⣿⣿⣿⣿⡿⢏⢕⢕⢕⢕⢕⢕⠀⠁⠕⢕⢕⢕⢕⠀⢕⢕⢕⢕⢕⢕⢕⢕⢕⢕⢕⢕⢕⢕⢕⢕⢕⢕⢕⢕⢕⢕⢕⢕⢕⢕⢅⢕⢕⢕⢕⢕⢕⢕⢕⢕⢕⢕⢕⢕⢕⢕⢕⠀</a:t>
            </a:r>
            <a:br/>
            <a:r>
              <a:t>⢕⢕⠀⠀⠀⠀⠀⠀⠀⠀⢕⢕⢕⢕⢕⢕⢕⢕⢕⢕⢕⢕⢕⢕⢕⢕⢕⢕⢕⢕⢕⢕⢕⢕⢕⢕⢕⢕⢕⢕⢕⢕⢕⢕⢕⢕⢕⢕⢕⢕⢕⢕⢕⢕⢕⢕⢕⢕⢕⢕⢕⢕⢕⢕⢕⢕⢕⢕⢕⢕⢕⢕⢕⢕⢕⢸⣿⣇⢕⢕⢕⢕⢕⢕⢕⢕⢻⣿⣿⣿⣿⣿⣿⣿⣿⣿⣿⣿⣿⣿⣿⣿⣿⡇⢕⢕⢕⢕⢕⢕⢕⢕⢕⢕⢕⢕⢕⢕⢕⢕⢕⢕⢕⢕⢕⢕⢕⢕⢕⢕⢕⢕⢕⢕⢕⢕⢕⢕⢕⢕⢕⢻⣿⣿⣿⣿⣿⣿⣿⣿⣿⣿⣿⣿⣿⣿⣿⣿⣿⣿⣿⣿⣿⣿⣿⣿⣿⣿⣿⣿⣿⣿⣿⣿⣿⣿⣿⣿⣿⡿⢏⢕⢕⢕⢕⢕⢕⢕⢕⢀⠀⠀⠑⢕⢕⢕⢔⢕⢕⢕⢕⢕⢕⢕⢕⢕⢕⢕⢕⢕⢕⢕⢕⢕⢕⢕⢕⢕⢕⢕⢕⢕⢕⢕⢕⢕⢕⢕⢕⢕⢕⢕⢕⢕⢕⢕⢕⢕⢕⢕⠀</a:t>
            </a:r>
            <a:br/>
            <a:r>
              <a:t>⢕⢕⠀⠀⠀⠀⠀⠀⠀⢔⢕⢕⢕⢕⢕⢕⢕⢕⢕⢕⢕⢕⢕⢕⢕⢕⢕⢕⢕⢕⢕⢕⢕⢕⢕⢕⢕⢕⢕⢕⢕⢕⢕⢕⢕⢕⢕⢕⢕⢕⢕⢕⢕⢕⢕⢕⢕⢕⢕⢕⢕⢕⢕⢕⢕⢕⢕⢕⢕⢕⢕⢕⢕⢕⢕⢕⣿⣿⡕⢕⢕⢕⢕⢕⢕⢕⢕⢜⢻⣿⣿⣿⣿⣿⣿⣿⣿⣿⣿⣿⣿⣿⣿⡇⢕⢕⢕⢕⢕⢕⢕⢕⢕⢕⢕⢕⢕⢕⢕⢕⢕⢕⢕⢕⢕⢕⢕⢕⢕⢕⢕⢕⢕⢕⢕⢕⢕⢕⢕⢕⢕⢜⣿⣿⣿⣿⣿⣿⣿⣿⣿⣿⣿⣿⣿⣿⣿⣿⣿⣿⣿⣿⣿⣿⣿⣿⣿⣿⣿⣿⣿⣿⣿⣿⣿⣿⣿⡿⢏⢕⢕⢕⢕⢕⢕⢕⢕⢕⢕⢕⠀⠀⠀⠁⢕⢕⢕⢕⢕⢕⢕⢕⢕⢕⢕⢕⢕⢕⢕⢕⢕⢕⢕⢕⢕⢕⢕⢕⢕⢕⢕⢕⢕⢕⢕⢕⢕⢕⢕⢕⢕⢕⢕⢕⢕⢕⢕⢕⢕⡼⠀</a:t>
            </a:r>
            <a:br/>
            <a:r>
              <a:t>⢕⢕⠀⠀⠀⠀⠀⢔⢔⢕⢕⢕⢕⢕⢕⢕⢕⢕⢕⢕⢕⢕⢕⢕⢕⢕⢕⢕⢕⢕⢕⢕⢕⢕⢕⢕⢕⢕⢕⢕⢕⢕⢕⢕⢕⢕⢕⢕⢕⢕⢕⢕⢕⢕⢕⢕⢕⢕⢕⢕⢕⢕⢕⢕⢕⢕⢕⢕⢕⢕⢕⢕⢕⢕⢕⢕⢸⣿⣇⢕⢕⢕⢕⢕⢕⢕⢕⢕⢕⢜⢻⣿⣿⣿⣿⣿⣿⣿⣿⣿⣿⣿⣿⣿⢕⢕⢕⢕⢕⢕⢕⢕⢕⢕⢕⢕⢕⢕⢕⢕⢕⢕⢕⢕⢕⢕⢕⢕⢕⢕⢕⢕⢕⢕⢕⢕⢕⢕⢕⢕⢕⢕⢸⣿⣿⣿⣿⣿⣿⣿⣿⣿⣿⣿⣿⣿⣿⣿⣿⣿⣿⣿⣿⣿⣿⣿⣿⣿⣿⣿⣿⣿⣿⣿⣿⢟⢏⢕⢕⢕⢕⢕⢕⢕⢕⢕⢕⢕⢕⢕⠀⠀⠀⠀⠀⠕⢕⢕⢕⢕⢕⢕⢕⢕⢕⢕⢕⢕⢕⢕⢕⢕⢕⢕⢕⢕⢕⢕⢕⢕⢕⢕⢕⢕⢕⢕⢕⢕⢕⢕⢕⢕⢕⢕⢕⢕⢕⢕⢱⢕⠀</a:t>
            </a:r>
            <a:br/>
            <a:r>
              <a:t>⢕⢕⠀⠀⠀⠀⢔⢄⢕⢕⢕⢕⢕⢕⢕⢕⢕⢕⢕⢕⢕⢕⢕⢕⢕⢕⢕⢕⢕⢕⢕⢕⢕⢕⢕⢕⢕⢕⢕⢕⢕⢕⢕⢕⢕⢕⢕⢕⢕⢕⢕⢕⢕⢕⢕⢕⢕⢕⢕⢕⢕⢕⢕⢕⢕⢕⢕⢕⢕⢕⢕⢕⢕⢕⢕⢕⢕⢿⣿⡕⢕⢕⢕⢕⢕⢕⢕⢕⢕⢕⢕⢜⢻⣿⣿⣿⣿⣿⣿⣿⣿⣿⣿⣿⣇⢕⢕⢕⢕⢕⢕⢕⢕⢕⢕⢕⢕⢕⢕⢕⢕⢕⢕⢕⢕⢕⢕⢕⢕⢕⢕⢕⢕⢕⢕⢕⢕⢕⢕⢕⢕⢕⢸⣿⣿⣿⣿⣿⣿⣿⣿⣿⣿⣿⣿⣿⣿⣿⣿⣿⣿⣿⣿⣿⣿⣿⣿⣿⣿⣿⣿⣿⣿⢟⢕⢕⢕⢕⢕⢕⢕⢕⢕⢕⢕⢕⢕⢕⢕⢕⠑⠀⠀⠀⠀⠀⢕⢕⢕⢕⢕⢕⢕⢕⢕⢕⢕⢕⢕⢕⢕⢕⢕⢕⢕⢕⢕⢕⢕⢕⢕⢕⢑⢅⢕⢕⢕⢕⢕⢕⢕⢕⢕⢕⢕⢕⢕⢱⢇⢕⠀</a:t>
            </a:r>
            <a:br/>
            <a:r>
              <a:t>⢕⢕⠀⠀⢕⢕⢕⢕⢕⢕⢕⢕⢕⢕⢕⢕⢕⢕⢕⢕⢕⢕⢕⢕⢕⢕⢕⢕⢕⢕⢕⢕⢕⢕⢕⢕⢕⢕⢕⢕⢕⢕⢕⢕⢕⢕⢕⢕⢕⢕⢕⢕⢕⢕⢕⢕⢕⢕⢕⢕⢕⢕⢕⢕⢕⢕⢕⢕⢕⢕⢕⢕⢕⢕⢕⢕⢕⢸⣿⣇⢕⢕⢕⢕⢕⢕⢕⢕⢕⢕⢕⢕⢕⢕⢝⢿⣿⣿⣿⣿⣿⣿⣿⣿⣿⣧⣵⣕⡕⢕⠕⢕⢕⢕⢕⢕⢕⢕⢕⢕⢕⢕⢕⢕⢕⢕⢕⢕⢕⢕⢕⢕⢕⢕⢕⢕⢕⢕⢕⢕⢕⢕⣵⣿⣿⣿⣿⣿⣿⣿⣿⣿⣿⣿⣿⣿⣿⣿⣿⣿⣿⣿⣿⣿⣿⣿⣿⣿⣿⣿⢟⢏⢕⢕⢕⢕⢕⢕⢕⢕⢕⢕⢕⢕⢕⢕⢕⢕⢕⠁⠀⠀⠀⠀⠀⠀⢕⢕⢕⢕⢕⢕⢕⢕⢕⢕⢕⢕⢕⢕⢕⢕⢕⢕⢕⢕⢕⢕⢕⢕⢕⢕⠑⢕⢕⢕⢕⢕⢕⢕⢕⢕⢕⢕⢕⢕⢕⢎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⢿⣿⡕⢕⢕⢕⢕⢕⢕⢕⢕⢕⢕⢕⢕⢕⢕⢕⢝⢻⣿⣿⣿⣿⣿⣿⣿⣿⣿⣿⣿⣿⣿⣷⣷⣷⣷⣵⣵⡕⢕⢕⢕⢕⢕⢕⢕⢕⢕⢕⢕⢕⣕⣕⣕⣱⣥⣥⣥⣵⣵⣶⣾⣿⣿⣿⣿⣿⣿⣿⣿⣿⣿⣿⣿⣿⣿⣿⣿⣿⣿⣿⣿⣿⣿⣿⣿⣿⣿⢿⢏⢕⢕⢕⢕⢕⢕⢕⢕⢕⢕⢕⢕⢕⢕⢕⢕⢕⢕⢕⠑⠀⠀⠀⠀⠀⠀⢀⢕⢕⢕⢕⢕⢕⢕⢕⢕⢕⢕⢕⢕⢕⢕⢕⢕⢕⢕⢕⢕⢕⢕⢕⢕⠄⠀⢕⢕⢕⢕⢕⢕⢕⢕⢕⢕⢕⢕⢕⢎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⢜⢝⢿⣿⣿⣿⣿⣿⣿⣿⣿⣿⣿⣿⣿⣿⣿⣿⣧⣜⢝⢝⣷⣷⣷⣳⣗⣷⡷⢗⢾⣿⣿⣿⣿⣿⣿⣿⣿⣿⣿⣿⣿⣿⣿⣿⣿⣿⣿⣿⣿⣿⣿⣿⣿⣿⣿⣿⣿⣿⣿⣿⣿⣿⣿⣿⢟⢏⢕⢕⢕⢕⢕⢕⢕⢕⢕⢕⢕⢕⢕⢕⢕⢕⢕⢕⢕⢕⢕⠑⠀⠀⠀⠀⠀⠀⠀⢕⢕⢕⢕⢕⢕⢕⢕⢕⢕⢕⢕⢕⢕⢕⢕⢕⢕⢕⢕⢕⢕⢕⢕⢕⢑⢔⢕⢕⢕⢕⢕⢕⢕⢕⢕⢕⢕⢕⣱⢏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⠛⠛⠑⠑⠑⠑⠑⠑⠑⠑⠑⠑⠑⠑⠑⠑⠑⠑⠑⠑⠑⠑⠑⠘⠛⠛⠛⠛⠛⠛⠛⠛⠛⠛⠛⠛⠛⠛⠛⠛⠛⠛⠛⠛⠛⠛⠛⠛⠓⠛⠛⠛⠛⠛⠛⠛⠛⠛⠛⠛⠛⠛⠛⠛⠛⠛⠛⠛⠛⠛⠛⠛⠛⠛⠛⠛⠛⠛⠛⠛⠛⠛⠛⠛⠙⠑⠑⠑⠑⠑⠑⠑⠑⠑⠑⠑⠑⠑⠑⠑⠑⠑⠑⠑⠑⠑⠑⠑⠑⠀⠀⠀⠀⠀⠀⠀⠀⠑⠑⠑⠑⠑⠑⠑⠑⠑⠑⠑⠑⠑⠑⠑⠑⠑⠑⠑⠑⠑⠑⠑⠑⠑⠑⠑⠑⠑⠑⠑⠑⠑⠑⠑⠑⠑⠑⠑⠃⠑⠑⠑⠑⠑⠀</a:t>
            </a:r>
            <a:br/>
          </a:p>
        </p:txBody>
      </p:sp>
    </p:spTree>
  </p:cSld>
  <p:clrMapOvr>
    <a:masterClrMapping/>
  </p:clrMapOvr>
</p:sld>
</file>

<file path=ppt/slides/slide7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⢿⢟⢝⢝⢝⢝⢝⢝⢝⢝⢕⢕⢕⢕⢕⢕⢕⢕⢕⢕⢕⢕⢝⢝⣿⣿⢕⢕⢕⢕⢕⢕⢕⢕⢕⢕⢕⢕⢕⢕⢕⢕⢕⢕⢕⢕⢕⢕⢕⢕⢕⢕⢕⢕⢕⢕⢕⢕⢕⢕⢕⢕⢕⢕⢕⢕⣼⣿⣿⣿⡕⢕⢕⢕⢕⢕⢕⢕⢕⢕⢕⢕⢕⢕⢕⢕⢕⢕⢕⢕⢕⢕⢕⢕⢕⢕⢕⢕⢕⢕⢕⢕⢕⢕⢕⢕⢕⢕⢕⢕⢕⢕⢕⢕⢕⢕⢕⢕⢕⢕⢸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⢿⣿⡕⢕⢕⢕⢕⢕⢕⢕⢕⢕⢕⢕⢕⢕⢕⢕⢕⢕⢕⢕⢕⢕⢕⢕⢕⢕⢕⢕⢕⢕⢕⢕⢕⢕⢕⢕⢕⢕⢕⢕⣿⣿⣿⣿⣧⢕⢕⢕⢕⢕⢕⢕⢕⢕⢕⢕⢕⢕⢕⢕⢕⢕⢕⢕⢕⢕⢕⢕⢕⢕⢕⢕⢕⢕⢕⢕⢕⢕⢕⢕⢕⢕⢕⢕⢕⢕⢕⢕⢕⢕⢕⢕⢕⢕⢜⣿⣿⣿⣿⣿⣿⣿⣿⣿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⢕⢕⢕⢕⢕⢕⢕⢕⢕⢱⣿⣿⣿⣿⣿⡕⢕⢕⢕⢕⢕⢕⢕⢕⢕⢕⢕⢕⢕⢕⢕⢕⢕⢕⢕⢕⢕⢕⢕⢕⢕⢕⢕⢕⢕⢕⢕⢕⢕⢕⢕⢕⢕⢕⢕⢕⢕⢕⢕⢕⢕⢕⢕⢕⢕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⢜⣿⣷⢕⢕⢕⢕⢕⢕⢕⢕⢕⢕⢕⢕⢕⢕⢕⢕⢕⢕⢕⢕⢕⢕⢕⢕⢕⢕⢕⢕⢕⢕⢕⢕⢕⢕⢕⢕⢕⢕⢸⣿⣿⣿⣿⣿⣧⢕⢕⢕⢕⢕⢕⢕⢕⢕⢕⢕⢕⢕⢕⢕⢕⢕⢕⢕⢕⢕⢕⢕⢕⢕⢕⢕⢕⢕⢕⢕⢕⢕⢕⢕⢕⢕⢕⢕⢕⢕⢕⢕⢕⢕⢕⢕⢕⢕⣿⣿⣿⣿⣿⣿⣿⣿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⢿⣿⡕⢕⢕⢕⢕⢕⢕⢕⢕⢕⢕⢕⢕⢕⢕⢕⢕⢕⢕⢕⢕⢕⢕⢕⢕⢕⢕⢕⢕⢕⢕⢕⢕⢕⢕⢕⢕⢕⢸⣿⣿⣿⣿⣿⣿⣧⢕⢕⢕⢕⢕⢕⢕⢕⢕⢕⢕⢕⢕⢕⢕⢕⢕⢕⢕⢕⢕⢕⢕⢕⢕⢕⢕⢕⢕⢕⢕⢕⢕⢕⢕⢕⢕⢕⢕⢕⢕⢕⢕⢕⢕⢕⢕⢕⢻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⣾⣿⣿⣿⣿⣿⣿⣿⣧⡕⢕⢕⢕⢕⢕⢕⢕⢕⢕⢕⢕⢕⢕⢕⢕⢕⢕⢕⢕⢕⢕⢕⢕⢕⢕⢕⢕⢕⢕⢕⢕⢕⢕⢕⢕⢕⢕⢕⢕⢕⢕⢕⢕⢕⢕⢕⢸⣿⣿⣿⣿⣿⣿⣿⣿⣿⣿⣿⣿⣿⣧⢕⢕⣕⣱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⢿⣿⣿⣿⣿⣿⣿⣿⣿⣷⡕⢕⢕⢕⢕⢕⢕⢕⢕⢕⢕⢕⢕⢕⢕⢕⢕⢕⢕⢕⢕⢕⢕⢕⢕⢕⢕⢕⢕⢕⢕⢕⢕⢕⢕⢕⢕⢕⢕⢕⢕⢕⢕⢕⢕⢕⢸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⣷⣷⣼⡝⢟⢿⣿⣿⣿⣿⣷⡕⢕⢕⢕⢕⢕⢕⢕⢕⢕⢕⢕⢕⢕⢕⢕⢕⢕⢕⢕⢕⢕⢕⢕⢕⢕⢕⢕⢕⢕⢕⢕⢕⢕⢕⢕⢕⢕⢕⢕⢕⢕⢕⢕⢕⢸⣿⣿⣿⣿⣿⣿⣿⣿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⣧⣕⢜⢝⢟⢿⣿⣿⣕⢕⢕⢕⢕⢕⢕⢕⢕⢕⢕⢕⢕⢕⢕⢕⢕⢕⢕⢕⢕⢕⢕⢕⢕⢕⢕⢕⢕⢕⢕⢕⢕⢕⢕⢕⢕⢕⢕⢕⢕⢕⢕⢕⢕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⢸⣿⣿⣿⣿⣿⣿⣷⣧⣕⢕⢕⢝⢟⢇⢕⢕⢕⢕⢕⢕⢕⢕⢕⢕⢕⢕⢕⢕⢕⢕⢕⢕⢕⢕⢕⢕⢕⢕⢕⢕⢕⢕⢕⢕⢕⢕⢕⢕⢕⢕⢕⢕⢕⢕⢕⢕⢕⣿⣿⣿⣿⣿⣿⣿⣿⣿⣿⣿⣿⣿⣿⣿⣿⣿⣿⣿⣿⡿⢟⢇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⢸⣿⣿⣿⣿⣿⣿⣿⣿⣿⣷⣧⡕⢕⢕⢕⢕⢕⢕⢕⢕⢕⢕⢕⢕⢕⢕⢕⢕⢕⢕⢕⢕⢕⢕⢕⢕⢕⢕⢕⢕⢕⢕⢕⢕⢕⢕⢕⢕⢕⢕⢕⢕⢕⢕⢕⢕⢕⢿⣿⣿⣿⣿⣿⣿⣿⣿⣿⣿⣿⣿⣿⣿⣿⢿⢟⢏⢕⢕⢕⢕⢄⢄⣕⢕⢕⢕⢕⢕⢕⢕⢕⢕⢕⢕⢕⢕⢕⢕⢕⢕⢕⢕⢕⢕⢕⢕⢕⢕⢕⢕⢕⢕⢕⢕⢕⢕⢕⢕⢕⢕⢕⢕⢕⢕⢕⢕⢕⢕⢕⢕⢕⢕⢕⢕⢕⢕⢕⢕⢕⢕⢕⢕⢕⢕⢕⢕⢕⢕⢕⢕⢕⢕⢕⢕⢕⢕⢕⢕⢕⢕⢕⢕⢕⢕⢕⢕⢕⢕⢕⢕⢕⢕⢕⣕⣵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⢸⣿⣿⣿⣿⣿⣿⣿⣿⣿⣿⣿⣿⣷⣧⣕⢕⢕⢕⢕⢕⢕⢕⢕⢕⢕⢕⢕⢕⢕⢕⢕⢕⢕⢕⢕⢕⢕⢕⢕⢕⢕⢕⢕⢕⢕⢕⢕⢕⢕⢕⢕⢕⢕⢕⢕⢕⢕⢸⣿⣿⣿⣿⣿⣿⣿⣿⣿⢿⢿⢟⢝⢕⢕⢕⢕⢕⢕⢕⣱⣷⣿⣿⣿⣷⡕⢕⢕⢕⢕⢕⢕⢕⢕⢕⢕⢕⢕⢕⢕⢕⢕⢕⢕⢕⢕⢕⢕⢕⢕⢕⢕⢕⢕⢕⢕⢕⢕⢕⢕⢕⢕⢕⢕⢕⢕⢕⢕⢕⢕⢕⢕⢕⢕⢕⢕⢕⢕⢕⢕⢕⢕⢕⢕⢕⢕⢕⢕⢕⢕⢕⢕⢕⢕⢕⢕⢕⢕⢕⢕⢕⢕⢕⢕⢕⢕⢕⢕⢕⢕⢕⢕⣱⣿⣿⣿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⢜⣿⣿⣿⣿⣿⣿⣿⣿⣿⣿⣿⣿⣿⣿⣿⣿⣧⣕⡕⢕⢕⢕⢕⢕⢕⢕⢕⢕⢕⢕⢕⢕⢕⢕⢕⢕⢕⢕⢕⢕⢕⢕⢕⢕⢕⢕⢕⢕⢕⢕⢕⢕⢕⢕⢕⢕⢕⢜⢟⢟⢟⢟⢏⢝⢝⢕⢕⢕⢕⢕⢕⢕⢕⢕⣱⣵⣾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⣱⣿⣿⣿⣿⠀</a:t>
            </a:r>
            <a:br/>
            <a:r>
              <a:t>⢕⢕⢕⢕⢕⢕⢕⢕⢕⢕⢕⢕⢕⢕⢕⢕⢕⢕⢕⢕⢕⢕⢕⢕⢕⢸⣿⡇⢕⢕⢕⢕⢕⢕⢕⢕⢕⢕⢕⢕⢕⢕⢕⢕⢕⢕⢕⢕⢕⢕⢕⢕⢕⢕⢕⢕⢕⢕⢕⢕⢕⢕⢕⢕⢕⣿⣿⣿⣿⣿⣿⣿⣿⣿⣿⣿⣿⣿⣿⣿⣿⣿⣿⣿⣷⣧⡕⢕⢕⢕⢕⢕⢕⢕⢕⢕⢕⢕⢕⢕⢕⢕⢕⢕⢕⢕⢕⢕⢕⢕⢕⢕⢕⢕⢕⢕⢕⢕⢕⢕⢕⢕⢕⣕⢕⢕⢕⢕⢕⢕⢕⢕⢕⢕⣕⣱⣵⣾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⢯⢟⢟⢿⢿⠀</a:t>
            </a:r>
            <a:br/>
            <a:r>
              <a:t>⢕⢕⢕⢕⢕⢕⢕⢕⢕⢕⢕⢕⢕⢕⢕⢕⢕⢕⢕⢕⢕⢕⢕⢕⢕⣿⣿⢕⢕⢕⢕⢕⢕⢕⢕⢕⢕⢕⢕⢕⢕⢕⢕⢕⢕⢕⢕⢕⢕⢕⢕⢕⢕⢕⢕⢕⢱⢕⢕⢕⢕⢕⢕⢕⢕⣿⣿⣿⣿⣿⣿⣿⣿⣿⣿⣿⣿⣿⣿⣿⣿⣿⣿⣿⣿⣿⣿⣧⡕⢕⢕⢕⢕⢕⢕⢕⢕⢕⢕⢕⢕⢕⢕⢕⢕⢕⢕⢕⢕⢕⢕⢕⢕⢕⢕⢕⢕⢕⢕⢕⢕⢕⢕⣿⣿⣷⣷⣷⣷⣷⣷⣷⣿⣿⣿⣿⣿⣿⣿⣿⣿⣿⣿⣿⣿⣿⣿⣿⣿⣿⣿⣿⣿⣧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⣿⣿⢕⢕⢕⢕⢕⢕⢕⢕⢕⢕⢕⢕⢕⢕⢕⢕⢕⢕⢕⢕⢕⢕⢕⢕⢕⢕⢕⢕⢕⢸⣧⡕⢕⢕⢕⢕⢕⢕⢸⣿⣿⣿⣿⣿⣿⢿⢿⢟⢟⢟⢟⢟⢟⢟⢟⢟⢿⢿⣿⣿⣿⣿⣧⡕⢕⢕⢕⢕⢕⢕⢕⢕⢕⢕⢕⢕⢕⢕⢕⢕⢕⢕⢕⢕⢕⢕⢕⢕⢕⢕⢕⢕⢕⢕⢕⢕⢻⣿⣿⣿⣿⣿⣿⣿⣿⣿⣿⣿⣿⣿⣿⣿⣿⣿⣿⡿⢿⢿⢟⢟⢟⢟⢝⢝⢝⣝⣝⣝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⢱⣿⡟⢕⢕⢕⢕⢕⢕⢕⢕⢕⢕⢕⢕⢕⢕⢕⢕⢕⢕⢕⢕⢕⢕⢕⢕⢕⢕⢕⢕⢕⢸⣿⣷⡕⢕⢕⢕⢕⢕⢕⢿⣿⣿⣿⣽⣷⣿⣿⣿⣿⣿⣿⣿⣿⣿⣷⣷⣷⣵⣵⣕⣝⢝⢟⢿⢧⣕⢕⢕⢕⢕⢕⢕⢕⢕⢕⢕⢕⢕⢕⢕⢕⢕⢕⢕⢕⢕⢕⢕⢕⢕⢕⢕⢕⢕⢕⢕⢸⣿⣿⣿⣿⣿⣿⣿⣿⣿⣿⣿⣿⢿⢟⢟⢝⣕⣕⣱⣵⣵⣷⣷⣿⣿⣿⣿⣿⣿⣿⣿⣿⣷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⢸⣿⡇⢕⢕⢕⢕⢕⢕⢕⢕⢕⢕⢕⢕⢕⢕⢕⢕⢕⢕⢕⢕⢕⢕⢕⢕⢕⢕⢕⢕⢕⠙⠿⣿⣿⡕⢕⢕⢕⢕⢕⢜⣿⣿⣿⣿⣿⣿⣿⣿⣿⣿⣿⣿⣿⣿⣿⣿⣿⣿⣿⣿⣿⣿⣿⣷⣧⣝⢳⣧⡕⢕⢕⢕⢕⢕⢕⢕⢕⢕⢕⢕⢕⢕⢕⢕⢕⢕⢕⢕⢕⢕⢕⢕⢕⢕⢕⢕⢸⣿⣿⣿⣿⣿⣿⣿⣿⣿⡿⢏⣱⣵⣷⣿⣿⣿⣿⣿⣿⣿⣿⣿⣿⣿⣿⣿⣿⣿⣿⣿⣿⣿⣿⣷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⣿⣿⢕⢕⢕⢕⢕⢕⣱⡕⢕⢕⢕⢕⢕⢕⢕⢕⢕⢕⢕⢕⢕⢕⢕⢕⢕⢕⢕⢕⢕⢕⠀⠀⠀⠉⠛⢕⢕⢕⢕⢕⢕⢹⣿⣿⣿⣿⣿⣿⣿⣿⣿⣿⣿⣿⣿⣿⣿⣿⣿⣿⣿⣿⣿⣿⣿⣿⣿⣿⣷⣽⣷⣕⢕⢕⢕⢕⢕⢕⢕⢕⢕⢕⢕⢕⢕⢕⢕⢕⢕⢕⢕⢕⢕⢕⢕⢕⢕⢕⣿⣿⣿⣿⣿⣿⣿⣿⣵⣾⣿⣿⣿⣿⣿⣿⣿⣿⣿⣿⣿⣿⣿⣿⣿⣿⣿⣿⣿⣿⣿⣿⣿⣿⣿⣿⣷⣕⢕⢕⢕⢕⢕⢕⢕⢕⢕⢕⢕⢕⢕⢕⢕⢕⢕⢕⢕⢕⢕⢕⢕⢕⢕⢕⢕⢕⢕⢕⢕⢕⢕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⢱⣿⡟⢕⢕⢕⢕⢕⣵⣿⣧⢕⢕⢕⢕⢕⢕⢕⢕⢕⢕⢕⢕⢕⢕⢕⢕⢕⢕⢕⢕⢕⠁⠀⠀⠀⠀⠀⠀⠀⠕⢕⢕⢕⢕⢻⣿⣿⣿⣿⣿⣿⣿⣿⣿⣿⣿⣿⣿⣿⣿⣿⣿⣿⣿⣿⣿⣿⣿⣿⣿⣿⣿⣿⣿⣿⣧⡕⢕⢕⢕⢕⢕⢕⢕⢕⢕⢕⢕⢕⢕⢕⢕⢕⢕⢕⢕⢕⢕⢕⢕⣿⣿⣿⣿⣿⣿⣿⣿⣿⣿⣿⣿⣿⣿⣿⣿⣿⣿⣿⣿⣿⣿⣿⣿⣿⣿⣿⣿⣿⣿⣿⣿⣿⣿⣿⣿⣿⣿⣧⡕⢕⢕⢕⢕⢕⢕⢕⢔⠕⠑⢅⢕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⣼⣿⢇⢕⢕⣱⣾⣿⢿⣿⣿⢕⢕⢕⢕⢕⢕⢕⢕⢕⢕⢕⢕⢕⢕⢕⢕⢕⢕⢕⢕⢕⠀⠀⠀⠀⠀⠀⠀⠀⠀⠑⢕⢕⢕⢕⢿⣿⣿⣿⣿⣿⣿⣿⣿⣿⣿⣿⣿⣿⣿⣿⣿⣿⣿⣿⣿⣿⣿⣿⣿⣿⣿⣿⣿⣿⣿⣿⣇⢕⢕⢕⢕⢕⢕⢕⢕⢕⢕⢕⢕⢕⢕⢕⢕⢕⢕⢕⢕⢕⢕⢸⣿⣿⣿⣿⣿⣿⣿⣿⣿⣿⣿⣿⣿⣿⣿⣿⣿⣿⣿⣿⣿⣿⣿⣿⣿⣿⣿⣿⣿⣿⣿⣿⣿⣿⣿⣿⣿⣿⣿⣧⡕⢕⢕⢕⢕⢕⢕⢕⢕⠕⢁⢕⢕⢕⢕⢕⢕⢕⢕⢕⢕⢕⢕⢕⢕⢕⢕⢕⢕⢕⢕⢕⢕⢕⢕⢕⢕⢕⢕⢕⢕⢕⢕⢕⢕⢕⢕⢕⢕⢕⢕⢕⢕⢅⢕⢕⢕⢕⢕⢕⢔⢕⢕⢕⢕⢕⢕⢕⢕⢕⢕⢕⢕⢕⢕⠀</a:t>
            </a:r>
            <a:br/>
            <a:r>
              <a:t>⢕⢕⢕⢕⢕⢕⢕⢕⢕⢕⢕⢕⢕⢕⢕⢕⢕⢕⢕⢕⢕⢕⢕⣿⣿⣱⣵⣿⡿⢟⢕⢸⣿⣿⢕⢕⢕⢕⢕⢕⢕⢕⢕⢕⢕⢕⢕⢕⢕⢕⢕⢕⢕⢕⢕⢀⠀⠀⠀⠀⠀⠀⠀⠀⠀⠁⠕⢕⢕⢅⠈⠙⠻⢿⣿⣿⣿⣿⣿⣿⣿⣿⣿⣿⣿⣿⣿⣿⣿⣿⣿⣿⣿⣿⣿⣿⣿⣿⣿⣿⣿⣿⣷⡕⢕⢕⢕⢕⢕⢕⢕⢕⢕⢕⢕⢕⢕⢕⢕⢕⢕⢕⢕⢕⢸⣿⣿⣿⣿⣿⣿⣿⣿⣿⣿⣿⣿⣿⣿⣿⣿⣿⣿⣿⣿⣿⣿⣿⣿⣿⣿⣿⣿⣿⣿⣿⣿⣿⣿⣿⣿⣿⣿⣿⣿⣿⢧⠕⢕⢕⢕⢕⢕⢕⢔⢕⢕⢕⢕⠕⠑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⢹⢿⢿⢟⢕⢕⢕⢕⢸⣿⡇⢕⢕⢕⢕⢕⢕⢕⢕⢕⢕⢕⢕⢕⢕⢕⢕⢕⢕⢕⢕⢕⢕⣷⣴⣀⠀⠀⠀⠀⠀⠀⠀⠀⠁⠕⢕⢀⠀⠀⠀⠈⠙⠟⢿⣿⣿⣿⣿⣿⣿⣿⣿⣿⣿⣿⣿⣿⣿⣿⣿⣿⣿⣿⣿⣿⣿⣿⣿⣿⣿⣕⢕⢕⢕⢕⢕⢕⢕⢕⢕⢕⢕⢕⢕⢕⢕⢕⢕⢕⢕⢜⣿⣿⣿⣿⣿⣿⣿⣿⣿⣿⣿⣿⣿⣿⣿⣿⣿⣿⣿⣿⣿⣿⣿⣿⣿⣿⣿⣿⣿⣿⣿⣿⣿⣿⣿⣿⡿⠟⠋⠁⠀⠀⠀⠀⠑⢕⢕⢕⢕⢕⢁⠕⠑⠁⠀⢕⢕⢕⢕⢕⠑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⢸⣿⡇⢕⢕⢕⢕⢕⢕⢕⢕⢕⢕⢕⢕⢕⢕⢕⢕⢕⢕⢕⢕⢕⢕⣿⣿⣿⣿⣦⣤⣄⢀⠀⠀⠀⠀⠀⠑⢕⢀⠀⠀⠀⠀⠀⠀⠁⠉⠛⠻⢿⣿⣿⣿⣿⣿⣿⣿⣿⣿⣿⣿⣿⣿⣿⣿⣿⣿⣿⣿⣿⣿⣿⣧⡕⢕⢕⢕⢕⢕⢕⢕⢕⢕⢕⢕⢕⢕⢕⢕⢕⢕⠑⣿⣿⣿⣿⣿⣿⣿⣿⣿⣿⣿⣿⣿⣿⣿⣿⣿⣿⣿⣿⣿⣿⣿⣿⣿⣿⣿⣿⣿⣿⣿⡿⠿⠛⠙⠁⠀⠀⠀⠀⠀⠀⠀⠀⠀⠀⠁⠕⢕⢕⢕⢄⠀⠀⠀⢁⡐⢕⢕⢕⢁⠀⠑⢕⢕⠕⢕⢕⢕⢕⢕⢕⢕⢕⢕⢕⢕⢕⢕⢕⢕⢕⢕⢕⢕⢕⢕⢕⢕⢕⢔⢅⢕⢕⠑⡑⢕⠕⢕⢕⢕⢕⢕⢕⢕⢕⢕⢕⢕⢕⢕⢕⢕⢕⢕⠀</a:t>
            </a:r>
            <a:br/>
            <a:r>
              <a:t>⢕⢕⢕⢕⢕⢕⢕⢕⢕⢕⢕⢕⢕⢕⢕⢕⢕⢕⢕⢕⢕⢕⢕⢕⢕⢕⢕⢕⢕⢕⢕⣿⣿⢕⢕⢕⢕⢕⠑⠑⢕⢕⢕⢕⢕⢕⢕⢕⢕⢕⢕⢕⢕⢕⢕⢕⣿⣿⣿⣿⣿⣿⣿⣿⣷⣦⣄⡀⠀⠀⠀⠁⠔⠀⠀⠀⠀⠀⠀⠀⠀⠀⠀⠈⠙⠟⠿⢿⣿⣿⣿⣿⣿⣿⣿⣿⣿⣿⣿⣿⣿⣿⣿⣿⣿⣿⣷⡕⢕⢕⢑⢕⢕⢕⠑⢕⢕⢕⢕⢑⢕⢕⢕⢕⢕⢸⣿⣿⣿⣿⣿⣿⣿⣿⣿⣿⣿⣿⣿⣿⣿⣿⣿⣿⣿⣿⣿⣿⣿⣿⣿⡿⠟⠛⠙⠁⠀⠀⠀⠀⠀⠀⠀⠀⠀⠀⠀⠀⠀⠀⠀⠀⠀⠀⠑⢕⢕⢔⢲⣾⣿⣿⣷⣦⣕⢑⢐⠀⠀⠀⠀⠁⠑⢑⢕⢕⢕⢕⢕⢕⢕⢕⢕⢕⢕⢕⢕⢕⢕⢕⢕⢕⢕⢕⢕⢕⢕⢕⢕⢕⢟⢿⣷⣷⣵⡅⢅⢅⢅⢅⢅⢅⢅⢅⢕⢕⢕⢕⢕⢕⠀</a:t>
            </a:r>
            <a:br/>
            <a:r>
              <a:t>⢕⢕⢕⢕⢕⢕⢕⢕⢕⢕⢕⢕⢕⢕⢕⢕⢕⢕⢕⢕⢕⢕⢕⢕⢕⢕⢕⢕⢕⢕⢱⣿⡿⢕⢕⢕⢕⢕⠐⠁⠕⢕⢕⢕⢕⢕⢕⢕⠑⠑⠑⠑⠑⠁⢕⢕⣿⣿⣿⣿⣿⣿⣿⣿⣿⣿⣿⣿⣿⣶⣴⣄⡀⠀⠀⠀⠀⠀⠀⠀⠀⠀⠀⠀⠀⠀⠀⠀⠁⠉⠙⠟⠿⢿⣿⣿⣿⣿⣿⣿⣿⣿⣿⣿⣿⣿⣿⣿⣇⢕⢔⢁⠐⠁⠄⢁⠕⢕⢕⢕⠑⠑⠑⠑⠑⠁⢻⣿⣿⣿⣿⣿⣿⣿⣿⣿⣿⣿⣿⣿⣿⣿⣿⣿⣿⣿⠿⠟⠋⠉⠁⠀⠀⠀⠀⠀⠀⠀⠀⠀⠀⠀⠀⠀⠀⠀⠀⠀⠀⠀⢀⣠⣴⣶⣿⣿⣷⣧⣕⣹⣿⣿⣿⣿⣿⣿⣷⣵⣔⡐⠄⠄⠅⠄⢁⠅⢑⠁⠑⠑⠕⢕⢕⢕⢕⢕⢕⢕⢕⢕⢕⢕⢕⢕⢕⢕⢕⢕⢕⢕⢕⢕⢜⢙⠟⢵⡕⢕⢕⢕⢕⢕⢕⢕⢕⢕⢕⢕⢕⢕⠀</a:t>
            </a:r>
            <a:br/>
            <a:r>
              <a:t>⢕⢕⢕⢕⢕⢕⢕⢕⢕⢕⢕⢕⢕⢕⢕⢕⢕⢕⢕⢕⢕⢕⢕⢕⢕⢕⢕⢕⢕⢕⢸⣿⡇⢕⢕⢕⢕⠑⠀⢕⢀⠕⢕⢕⢕⢕⢕⢕⢔⠀⠀⠀⠀⠀⢕⠁⢿⣿⣿⣿⣿⣿⣿⣿⣿⣿⣿⣿⣿⣿⣿⣿⣿⣷⣦⣤⣄⡀⠀⠀⠀⠀⠐⠀⠀⠀⠀⠀⠀⠀⠀⠀⠀⠀⠀⠈⠙⠙⢿⣿⣿⣿⣿⣿⣿⣿⣿⣿⣿⣧⡕⢕⢄⠀⠀⠀⠀⢑⢕⢕⢕⢀⠀⠀⠅⠑⠜⣿⣿⣿⣿⣿⣿⣿⣿⣿⣿⣿⣿⣿⣿⠟⠋⠉⠁⠀⠀⠀⠀⠀⠀⠀⠀⠀⠀⠄⠄⠀⠀⠀⠀⠀⠀⠀⢀⣀⣠⣴⣷⣿⣿⣿⣿⣿⣿⣿⣿⣿⣿⣿⣿⣿⣿⣿⣿⣿⣿⣿⣿⣿⣷⣦⣥⣄⢀⠀⠀⠀⠀⠀⠀⠀⠀⠑⠑⠕⢕⢕⢕⢕⢕⢕⢕⢕⢕⢕⢕⢕⢕⢕⢕⢕⢕⢕⢕⢔⢅⢕⢕⠕⢕⢕⢕⢕⢕⢕⢕⢕⢕⣱⠀</a:t>
            </a:r>
            <a:br/>
            <a:r>
              <a:t>⢕⢕⢕⢕⢕⢕⢕⢕⢕⢕⢕⢕⢕⢕⢕⢕⢕⢕⢕⢕⢕⢕⢕⢕⢕⢕⢕⢕⢕⢱⣿⡿⢕⠕⠁⠁⠁⠀⠀⠀⢕⢀⢕⢕⢕⢕⢕⢕⢕⠀⠀⠀⠀⠀⠀⢔⢎⣿⣿⣿⣿⣿⣿⣿⣿⣿⣿⣿⣿⣿⣿⣿⣿⣿⣿⣿⣿⣿⣿⣶⣴⣄⣀⢀⠀⠀⠀⠀⠀⠀⠀⠀⠀⠀⠀⠀⠀⠀⠈⢿⣿⣿⣿⣿⣿⣿⣿⣿⣿⣿⣷⡕⢕⠀⠀⠀⠀⠁⣧⢕⢕⢕⢄⠀⠀⠀⠀⢻⣿⣿⣿⣿⣿⣿⣿⣿⣿⣿⣿⣿⡏⠀⠀⠀⠀⠀⠀⠀⠀⠀⠀⠀⠀⠀⠀⠀⠀⠀⢀⢀⣠⣴⣶⣾⣿⣿⣿⣿⣿⣿⣿⣿⣿⣿⣿⣿⣿⣿⣿⣿⣿⣿⣿⣿⣿⣿⣿⣿⣿⣿⣿⣿⣿⣿⣿⣷⣦⣄⣄⡀⠀⠀⠀⠀⠀⠀⠀⠀⠁⠁⠑⠑⠕⢕⢕⢕⢕⢕⢕⢕⢕⢕⢕⢕⢕⢕⢕⢕⢕⠕⠀⠁⠑⠕⢕⢕⢕⢕⣱⣿⠀</a:t>
            </a:r>
            <a:br/>
            <a:r>
              <a:t>⢕⢕⢕⢕⢕⢕⢕⢕⢕⢕⢕⢕⢕⢕⢕⢕⢕⢕⢕⢕⢕⢕⢕⢕⢕⢕⢕⢕⣱⣿⡿⢕⠑⠀⠀⠀⠀⠀⠀⠀⠀⠕⢄⢕⢕⢕⢕⢕⢕⢕⠀⠀⠀⠀⠀⠀⢸⡜⣿⣿⣿⣿⣿⣿⣿⣿⣿⣿⣿⣿⣿⣿⣿⣿⣿⣿⣿⣿⣿⣿⣿⣿⣿⣿⣷⣦⣤⣄⡀⠀⠀⠀⠀⠀⠀⠀⠀⠀⠀⢸⣿⣿⣿⣿⣿⣿⣿⣿⣿⣿⣿⣷⡅⢕⠀⠀⠀⠀⢸⣷⡕⢕⢕⢀⠀⠀⠀⢸⣿⣿⣿⣿⣿⣿⣿⣿⣿⣿⣿⣿⡇⠀⠀⠀⠀⠀⠀⠀⠀⠀⠀⠀⠀⢀⣄⣤⣴⣾⣿⣿⣿⣿⣿⣿⣿⣿⣿⣿⣿⣿⣿⣿⣿⣿⣿⣿⣿⣿⣿⣿⣿⣿⣿⣿⣿⣿⣿⣿⣿⣿⣿⣿⣿⣿⣿⣿⣿⣿⣿⣿⣿⣷⣶⣴⣤⣄⣀⢀⠀⠀⠀⠀⠀⠀⠑⠑⠕⢕⢕⠕⢕⢕⢕⠕⠕⠑⠁⠁⠀⠀⠀⠀⠀⠀⠀⠀⠁⠈⠙⠙⠀</a:t>
            </a:r>
            <a:br/>
            <a:r>
              <a:t>⢕⢕⢕⢕⢕⢕⢕⢕⢕⢕⢕⢕⢕⢕⢕⢕⢕⢕⢕⢕⢕⢕⢕⢕⢕⢕⢕⣵⣿⡟⢕⠑⠀⠀⠀⠀⠀⠀⠀⠀⠀⠀⠑⢄⢕⢕⢑⢕⢕⢕⢄⠀⠀⠀⠀⠑⢸⣿⡼⣿⣿⣿⣿⣿⣿⣿⣿⣿⣿⣿⣿⣿⣿⣿⣿⣿⣿⣿⣿⣿⣿⡿⠿⠟⠛⠋⠙⠉⠁⠀⠀⠀⠀⠀⠀⠀⠀⠀⠀⠁⣿⣿⣿⣿⣿⣿⣿⣿⣿⣿⣿⣿⣧⠁⠀⠀⠀⠀⢸⣿⣷⡕⢕⢕⠀⠀⠀⢱⣿⣿⣿⣿⣿⣿⣿⣿⣿⣿⣿⣿⣇⠀⠀⠀⠀⠀⠀⠀⠀⠀⠀⠁⠉⠙⠛⠟⠿⠿⢿⣿⣿⣿⣿⣿⣿⣿⣿⣿⣿⣿⣿⣿⣿⣿⣿⣿⣿⣿⣿⣿⣿⣿⣿⣿⣿⣿⣿⣿⣿⣿⣿⣿⣿⣿⣿⣿⣿⣿⣿⣿⣿⣿⣿⣿⣿⣿⣿⣿⣿⣷⡆⠀⠀⠀⠀⠀⢀⡀⢀⠀⠀⠀⠀⠀⠀⠀⠀⠀⠀⠀⠀⠀⠀⢀⣀⣄⣤⣴⣵⣿⠀</a:t>
            </a:r>
            <a:br/>
            <a:r>
              <a:t>⢕⢕⢕⢕⢕⢕⢕⢕⢕⢕⢕⢕⢕⢕⢕⢕⢕⢕⢕⢕⢕⢕⢕⢕⢕⣵⣿⡿⢏⠑⠁⠀⠀⠀⠀⢀⢀⢄⢄⢔⣕⣵⣇⢕⢕⢕⢔⠑⢕⢕⢕⠀⠀⠀⠀⠀⢕⢿⣷⣹⣿⣿⣿⣿⣿⣿⣿⣿⣿⣿⣿⢿⠿⠟⠛⠛⠙⠉⠉⠁⠀⠀⠀⠀⠀⠀⠀⠀⠀⠀⠀⠀⠀⠀⠀⠀⠀⠀⠀⢀⣿⣿⣿⣿⣿⣿⣿⣿⣿⣿⣿⣿⣿⡔⠀⠀⠀⠀⢸⣿⣿⣷⢑⢕⢕⠀⠀⢸⣿⣿⣿⣿⣿⣿⣿⣿⣿⣿⣿⣿⣿⠀⠀⠀⠀⠀⠀⠀⠀⠀⠀⠀⠀⠀⠀⠀⠀⠀⠀⠀⠀⠈⠉⠙⠙⠛⠟⠻⠿⠿⢿⣿⣿⣿⣿⣿⣿⣿⣿⣿⣿⣿⣿⣿⣿⣿⣿⣿⣿⣿⣿⣿⣿⣿⣿⣿⣿⣿⣿⣿⣿⣿⣿⣿⣿⣿⣿⣿⣿⣿⠑⠀⠀⠀⠀⢔⡿⣫⢽⡞⢕⢕⢔⢕⢕⢕⣱⣷⣷⣷⣷⣷⣿⣿⣿⣿⣿⣿⣿⢿⠀</a:t>
            </a:r>
            <a:br/>
            <a:r>
              <a:t>⢕⢕⢕⢕⢕⢕⢕⢕⢕⢕⢕⢕⢕⢕⢕⢕⢕⢕⢕⢕⢕⢕⢕⣵⣿⢟⢕⢕⢕⢔⢄⢄⢄⢔⣔⣵⣵⣷⣿⣿⡿⢿⣿⣇⢕⢕⢕⢔⠁⠀⠁⠀⠀⠀⠀⠀⠑⢸⣿⣧⢻⡿⠟⠛⠙⠉⠉⠁⠁⠀⠀⠀⠀⠀⠀⠀⠀⠀⠀⠀⠀⠀⠀⠀⠀⠀⠀⠀⠀⠀⠀⠀⠀⠀⢀⣀⣠⣴⣶⣿⣿⣿⣿⣿⣿⣿⣿⣿⣿⣿⣿⣿⣿⣇⠀⠀⠀⠀⢸⣿⣿⣿⣇⠕⢕⠀⠀⢸⣿⣿⣿⣿⣿⣿⣿⣿⣿⣿⣿⣿⣿⣧⣤⣄⡀⠀⠀⠀⠀⠀⠀⠀⠀⠀⠀⠀⠀⠀⠀⠀⠀⠀⠀⠀⠀⠀⠀⠀⠀⠀⠀⠀⠀⠁⠉⠉⠙⠙⠛⠛⠟⠿⠿⠿⢿⢿⣿⣿⣿⣿⣿⣿⣿⣿⣿⣿⣿⣿⣿⣿⣿⣿⣿⣿⣿⣿⣿⣿⣿⢇⠀⠀⠀⠀⢀⣼⡟⢮⡗⢕⢕⢕⣵⣷⣿⣿⣿⣿⣿⣿⣿⣿⣿⣿⣿⣿⣿⢟⢕⢕⠀</a:t>
            </a:r>
            <a:br/>
            <a:r>
              <a:t>⢕⢕⢕⢕⢕⢕⢕⢕⢕⢕⢕⢕⢕⢕⢕⢕⢕⢕⢕⢕⢕⢕⢕⢿⣿⣷⣷⣷⣷⣷⣷⣷⣿⣿⢿⢟⢟⢝⢕⢕⢕⢕⢻⣿⣇⢕⠕⢕⢔⠀⠀⠀⠀⠀⠀⠀⠀⢕⢻⣿⣏⢇⠀⠀⠀⠀⠀⠀⠀⠀⠀⠀⠀⠀⠀⠀⠀⠀⠀⠀⠀⠀⠀⠀⠀⠀⠀⠀⢀⣀⣠⣴⣶⣾⣿⣿⣿⣿⣿⣿⣿⣿⣿⣿⣿⣿⣿⣿⣿⣿⣿⣿⣿⣿⠀⠀⠀⠀⢸⣿⣿⣿⣿⡄⠑⠀⢄⣾⣿⣿⣿⣿⣿⣿⣿⣿⣿⣿⣿⣿⣿⣿⣿⣿⣿⣿⣷⣶⣴⣄⣀⡀⠀⠀⠀⠀⠀⠀⠀⠀⠀⠀⠀⠀⠀⠀⠀⠀⠀⠀⠀⠀⠀⠀⠀⠀⠀⠀⠀⠀⠀⠀⠀⠀⠀⠀⠀⠀⠀⠁⠈⣿⣿⣿⣿⣿⣿⣿⣿⣿⣿⣿⣿⣿⣿⣿⣿⣿⡿⠁⠀⠀⠀⠀⡸⣟⢜⢕⢱⣕⣵⣿⣿⣿⣿⣿⣿⣿⣿⣿⣿⣿⣿⣿⣿⡟⢕⢕⢕⢕⠀</a:t>
            </a:r>
            <a:br/>
            <a:r>
              <a:t>⢕⢕⢕⢕⠕⢕⢕⢕⢕⢕⢕⢕⢕⢕⢕⢕⢕⢕⢕⢕⢕⢕⢕⢕⢝⢝⢝⢝⢝⢝⢝⢝⢕⢕⢕⢕⢕⢕⢕⢕⢕⢕⢕⢻⣿⣇⢔⠁⠑⠀⠀⠀⠀⠀⠀⠀⠀⠁⢜⢿⣿⡞⣔⠀⠀⠀⠀⠀⠀⠀⠀⠀⠀⠀⠀⠀⠀⠀⠀⠀⠀⠀⢀⣄⣠⣴⣶⣾⣿⣿⣿⣿⣿⣿⣿⣿⣿⣿⣿⣿⣿⣿⣿⣿⣿⣿⣿⣿⣿⣿⣿⣿⣿⡟⠀⠀⠀⢰⣿⣿⣿⣿⣿⡇⢀⣰⣿⣿⣿⣿⣿⣿⣿⣿⣿⣿⣿⣿⣿⣿⣿⣿⣿⣿⣿⣿⣿⣿⣿⣿⣿⣿⣿⣷⣶⣴⣤⣄⣀⢀⠀⠀⠀⠀⠀⠀⠀⠀⠀⠀⠀⠀⠀⠀⠀⠀⠀⠀⠀⠀⠀⠀⠀⠀⠀⠀⠀⠀⠀⠀⢠⣿⣿⣿⣿⣿⣿⣿⣿⣿⣿⣿⣿⣿⣿⣿⣿⣿⢇⠀⠀⠀⠀⢱⢗⢕⢕⣵⣷⣿⣿⣿⣿⣿⣿⣿⣿⣿⣿⣿⣿⣿⣿⢟⢑⢔⢕⢕⢕⢕⠀</a:t>
            </a:r>
            <a:br/>
            <a:r>
              <a:t>⢕⢕⠀⠀⠀⠀⠑⠀⠑⠕⢕⢕⢕⢕⢕⢕⢕⢕⢕⢕⢕⢕⢕⢕⢕⢕⢕⢕⢕⢕⢕⢕⢕⢕⢕⢕⢕⢕⢕⢕⢕⢕⢕⢕⢻⣿⣧⢔⠀⠀⠀⠀⠀⠀⠀⠀⠀⠀⠀⢜⣿⣿⡸⣆⠀⠀⠀⠀⠀⠀⠀⠀⠀⠀⠀⢀⣀⣄⢠⣴⣷⣿⣿⣿⣿⣿⣿⣿⣿⣿⣿⣿⣿⣿⣿⣿⣿⣿⣿⣿⣿⣿⣿⣿⣿⣿⣿⣿⣿⣿⣿⣿⣿⠇⠀⠀⢄⣾⣿⣿⣿⣿⣿⣿⣿⣿⣿⣿⣿⣿⣿⣿⣿⣿⣿⣿⣿⣿⣿⣿⣿⣿⣿⣿⣿⣿⣿⣿⣿⣿⣿⣿⣿⣿⣿⣿⣿⣿⣿⣿⣿⣶⣦⣤⣄⣀⢀⠀⠀⠀⠀⠀⠀⠀⠀⠀⠀⠀⠀⠀⠀⠀⠀⠀⠀⠀⠀⠀⠀⢀⣿⣿⣿⣿⣿⣿⣿⣿⣿⣿⣿⣿⣿⣿⣿⣿⣿⡿⠀⠀⠀⠀⢔⢯⢕⢕⣾⣿⣿⣿⣿⣿⣿⣿⣿⣿⣿⣿⣿⣿⣿⢟⠑⢔⢕⢕⢕⢕⢕⢕⠀</a:t>
            </a:r>
            <a:br/>
            <a:r>
              <a:t>⢕⢕⠀⠀⠀⠀⠀⠀⠀⠀⠀⠁⠁⢕⢕⢕⢕⢕⢕⢕⢕⢕⢕⢕⢕⢕⢕⢕⢕⢕⢕⢕⢕⢕⢕⢕⢕⢕⢕⢕⢕⢕⢕⢕⢕⢹⣿⣷⡕⢀⠀⠀⠀⠀⠀⠀⠀⠀⠀⠑⢸⣿⣷⢻⣧⡀⠀⢀⢀⣄⣤⣴⣶⣷⡿⢟⢟⢇⡝⢺⡟⣿⣽⣿⣿⣿⣿⣿⣿⣿⣿⣿⣿⣿⣿⣿⣿⣿⣿⣿⣿⣿⣿⣿⣿⣿⣿⣿⣿⣿⣿⡿⠃⠀⠀⢄⣾⣿⣿⣿⣿⣿⣿⣿⣿⣿⣿⣿⣿⣿⣿⣿⣿⣿⣿⣿⣿⣿⣿⣿⣿⣿⣿⣿⣿⣿⣿⣿⣿⣿⣿⣿⣿⣿⣿⣿⣿⣿⣿⣿⣿⣿⣿⣿⣿⣿⣿⣿⣷⣶⣦⢴⢤⣄⣀⢀⢀⠀⠀⠀⠀⠀⠀⠀⠀⠀⠀⠀⢀⣾⣿⣿⣿⣿⣿⣿⣿⣿⣿⣿⣿⣿⣿⣿⣿⣿⣿⢇⠀⠀⡕⣱⢟⢕⢕⢜⣿⣿⣿⣿⣿⣿⣿⣿⣿⣿⣿⣿⣿⢟⢕⢕⠀⢕⢕⢕⢕⢕⢕⢕⠀</a:t>
            </a:r>
            <a:br/>
            <a:r>
              <a:t>⢕⢕⠀⠀⠀⠀⠀⠀⠀⠀⠀⠀⢄⢄⢕⢕⢕⢕⢕⢕⢕⢕⢕⢕⢕⢕⢕⢕⢕⢕⢕⢕⢕⢕⢕⢕⢕⢕⢕⢕⢕⢕⢕⢕⢕⢕⢜⣿⣷⡕⢄⠀⠀⠀⠀⠀⠀⠀⠀⠀⠑⢜⣿⣏⢿⣿⣿⣿⣿⣿⣿⣿⣿⡟⢇⢕⢕⢕⢕⢕⢕⢜⢻⣿⣿⣿⣿⣿⣿⣿⣿⣿⣿⣿⣿⣿⣿⣿⣿⣿⣿⣿⣿⣿⣿⣿⣿⣿⣿⣿⠟⠁⠀⢄⣴⣿⣿⣿⣿⣿⣿⣿⣿⣿⣿⣿⣿⣿⣿⣿⣿⣿⣿⣿⣿⣿⣿⣿⣿⣿⣿⣿⣿⣿⣿⣿⣿⣿⣿⣿⣿⣿⣿⣿⣿⣿⣿⣿⣿⣿⣿⣿⣿⣿⣿⣿⡿⢟⢝⢝⢕⢕⢕⢕⢝⢟⢽⢝⣷⣶⣦⣴⣤⣄⣀⣀⢀⢀⣼⣿⣿⣿⣿⣿⣿⣿⣿⣿⣿⣿⣿⣿⣿⣿⣿⣿⡟⠀⠀⣱⣿⢏⢕⢕⢕⢕⢜⢿⣿⣿⣿⣿⣿⣿⣿⣿⣿⢟⢕⢕⢕⠕⠀⢕⢕⢕⢕⢕⢕⢕⠀</a:t>
            </a:r>
            <a:br/>
            <a:r>
              <a:t>⢕⢕⠀⠀⠀⠀⠀⠀⠀⠀⠀⠑⢕⢕⢕⢕⢕⢕⢕⢕⢕⢕⢕⢕⢕⢕⢕⢕⢕⢕⢕⢕⢕⢕⢕⢕⢕⢕⢕⢕⢕⢕⢕⢕⢕⢕⢕⢜⢿⣿⡕⢄⠀⠀⠀⠀⠀⠀⠀⠀⠀⠁⠘⢿⡼⣿⣿⣿⣿⣿⣿⢿⢟⢕⢕⢕⢕⢕⢕⢕⢕⢕⢜⢿⣿⣿⣿⣿⣿⣿⣿⣿⣿⣿⣿⣿⣿⣿⣿⣿⣿⣿⣿⣿⣿⣿⡿⠟⠋⢁⣀⣤⣵⣿⣿⣿⣿⣿⣿⣿⣿⣿⣿⣿⣿⣿⣿⣿⣿⣿⣿⣿⣿⣿⣿⣿⣿⣿⣿⣿⣿⣿⣿⣿⣿⣿⣿⣿⣿⣿⣿⣿⣿⣿⣿⣿⣿⣿⣿⣿⣿⣿⣿⣿⣿⢟⢇⢕⢕⢕⢕⢕⢕⢕⢕⢕⢕⢕⢹⣿⣿⣿⡿⣿⣿⣿⣿⣿⣿⣿⣿⣿⣿⣿⣿⣿⣿⣿⣿⣿⣿⣿⣿⣿⣿⣿⠇⢀⣸⣿⡇⢕⢕⢕⢕⢕⢕⢕⢝⢟⢿⣿⣿⣿⢿⢟⢕⢕⢕⢕⢕⠀⢕⢕⢕⢕⢕⢕⢕⢕⠀</a:t>
            </a:r>
            <a:br/>
            <a:r>
              <a:t>⢕⢕⠀⠀⠀⠀⠀⠀⢀⢔⢕⢕⢕⢕⢕⢕⢕⢕⢕⢕⢕⢕⢕⢕⢕⢕⢕⢕⢕⢕⢕⢕⢕⢕⢕⢕⢕⢕⢕⢕⢕⢕⢕⢕⢕⢕⢕⢕⢜⢿⣿⣇⢄⠀⠀⠀⠀⠀⠀⠀⠀⠀⠀⠁⢳⢻⣿⣿⣿⣿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⢝⢿⣿⣿⣿⣿⣿⣿⣿⣿⣿⣿⣿⣿⣿⣿⣿⣿⣿⣿⣿⣿⡟⢄⣼⣿⡏⢕⢕⢕⢕⢕⢕⢕⢕⢕⢕⢕⢜⠜⢕⢕⢕⢕⢕⢕⢕⠁⢔⢕⢕⢕⢕⢕⢕⢕⢕⠀</a:t>
            </a:r>
            <a:br/>
            <a:r>
              <a:t>⢕⢕⢄⠀⢕⢕⢕⢕⢕⢕⢕⢕⢕⢕⢕⢕⢕⢕⢕⢕⢕⢕⢕⢕⢕⢕⢕⢕⢕⢕⢕⢕⢕⢕⢕⢕⢕⢕⢕⢕⢕⢕⢕⢕⢕⢕⢕⢕⢕⢕⢻⣿⣧⡕⢀⠀⠀⠀⠀⠀⠀⠀⠀⠀⠀⠘⢿⣿⣿⣿⢕⢕⢕⢕⢕⢕⢕⢕⢕⢕⢕⢕⢕⢕⢕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⢜⣿⣿⣿⣿⣿⣿⣿⣿⣿⣿⣿⣿⣿⣿⣿⣿⣿⣿⣿⣿⣇⣾⣿⡟⢕⠕⢑⢑⠑⠑⠑⠑⠑⠁⠁⠁⢕⢕⢕⢕⢕⢕⢕⢕⠕⢔⢕⢕⢕⢕⢕⢕⢕⢕⢕⠀</a:t>
            </a:r>
            <a:br/>
            <a:r>
              <a:t>⢕⢕⢕⢕⢕⢕⢕⢕⢕⢕⢕⢕⢕⢕⢕⢕⢕⢕⢕⢕⢕⢕⢕⢕⢕⢕⢕⢕⢕⢕⢕⢕⢕⢕⢕⢕⢕⢕⢕⢕⢕⢕⢕⢕⢕⢕⢕⢕⢕⢕⢕⢝⢿⣿⣧⡔⢀⠀⠀⠀⠀⠀⠀⢀⢀⠀⠈⢻⣿⣿⡕⢕⢕⢕⢕⢕⢕⢕⢕⢕⢕⢕⢕⢕⢕⢸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⢸⣿⣿⣿⣿⣿⣿⣿⣿⣿⣿⣿⣿⣿⣿⣿⣿⣿⣿⣿⣿⣿⢯⢇⢑⠄⠐⠀⠀⠀⠀⠀⠑⠀⠀⢕⢕⢕⢕⢕⢕⢕⢕⢕⢔⢕⢕⢕⢕⢕⢕⢕⢕⢕⢕⠀</a:t>
            </a:r>
            <a:br/>
            <a:r>
              <a:t>⢕⢕⢕⢕⢕⢕⢕⢕⢕⢕⢕⢕⢕⢕⢕⢕⢕⢕⢕⢕⢕⢕⢕⢕⢕⢕⢕⢕⢕⢕⢕⢕⢕⢕⢕⢕⢕⢕⢕⢕⢕⢕⢕⢕⢕⢕⢕⢕⢕⢕⢕⢕⢕⢝⢿⣷⣕⢔⠀⠀⠀⠀⠀⠀⢹⣦⡄⠀⠘⢿⡮⢕⢕⢕⢕⢕⢕⢕⢕⢕⢕⢕⢕⢕⢕⢸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⣸⣿⣿⣿⣿⣿⣿⣿⣿⣿⣿⣿⣿⣿⣿⣿⣿⣿⣿⣿⣿⡿⠇⠐⢐⠄⢀⠀⠀⠀⠀⠀⠀⢀⢕⢕⢕⢕⢕⢕⢕⢕⢕⢕⢔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⢻⣿⣷⣕⢄⢀⠀⠀⠀⠐⢹⣿⢱⣦⣅⢝⢧⢕⢕⢕⢕⢕⢕⢕⢕⢕⢕⢕⢕⢱⣾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⢱⣿⣿⣿⣿⣿⣿⣿⣿⣿⣿⣿⣿⣿⣿⣿⣿⣿⣿⣿⣿⣟⢕⠀⠀⠀⠀⠀⠀⠀⠀⠀⠀⠀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⢜⢻⢿⣿⣧⡔⢀⠀⠀⠕⢹⡇⣿⣿⣿⣿⣷⣧⢕⢕⢕⢕⢕⢕⢕⢕⢕⣵⣿⣿⣿⣿⣿⣿⣿⣿⣿⣿⣿⣿⣿⣿⣿⣿⣿⣿⣿⣿⣿⣿⣿⣿⣿⣿⣿⣿⣿⣿⣿⣿⣿⣿⣿⣿⣿⣿⣿⣿⣿⣿⣿⣿⣿⣿⣿⣿⣿⣿⣿⣿⣿⣿⣿⣿⣿⣿⣿⣿⣿⣿⣿⣿⣿⣿⣿⣿⣿⣿⣿⣿⣿⣿⣿⣿⣿⣿⣕⢕⢕⢕⢕⢕⢕⢕⢕⢕⢕⢕⢕⢕⢕⢕⢕⢕⢕⢕⢕⣱⣾⣿⣿⣿⣿⣿⣿⣿⣿⣿⣿⣿⣿⣿⣿⣿⣿⣿⣿⣿⡿⢇⢔⢕⢔⢔⢄⢀⠀⠀⠀⠀⠀⠑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⢝⢿⣿⣧⣕⢄⢀⠀⢹⡸⣿⣿⣿⣿⣿⣿⣵⣕⣕⣕⣱⣵⣿⣿⣿⣿⣿⣿⣿⣿⣿⣿⣿⣿⣿⣿⣿⣿⣿⣿⣿⣿⣿⣿⣿⣿⣿⣿⣿⣿⣿⣿⣿⣿⣿⣿⣿⣿⣿⣿⣿⣿⣿⣿⣿⣿⣿⣿⣿⣿⣿⣿⣿⣿⣿⣿⣿⣿⣿⣿⣿⣿⣿⣿⣿⣿⣿⣿⣿⣿⣿⣿⣿⣿⣿⣿⣿⣿⣿⣿⣿⣿⣿⣿⣷⣕⢕⢕⢕⢕⢕⢕⢕⢕⢕⢕⢕⢕⢕⢕⢕⣕⣵⣾⣿⣿⣿⣿⣿⣿⣿⣿⣿⣿⣿⣿⣿⣿⣿⣿⣿⣿⣿⣿⣿⠇⢔⠕⢕⢕⢕⢕⢕⢕⢕⢔⢄⢔⢔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⢜⢻⣿⣷⣧⣕⢔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⣵⣕⣕⣕⢕⢕⢕⢕⢕⣵⣵⣵⣿⣿⣿⣿⣿⣿⣿⣿⣿⣿⣿⣿⣿⣿⣿⣿⣿⣿⣿⣿⣿⣿⣿⡿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⢝⢻⣿⣷⣧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⢑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⢝⣿⣿⡹⣿⣿⣿⣿⣿⣿⣿⣿⣿⣿⣿⣿⣿⣿⣿⣿⣿⣿⣿⣿⣿⣿⣿⣿⣿⣿⣿⣿⣿⣿⣿⣿⣿⣿⣿⣿⣿⣿⣿⡟⠟⢻⣿⣿⣿⣿⣿⣿⣿⣿⣿⣿⣿⣿⣿⣿⣿⣿⣿⣿⣿⣿⣿⣿⣿⣿⣿⣿⣿⣿⣿⣿⣿⣿⣿⣿⣿⣿⣿⣿⣿⣿⣿⣿⣿⣿⣿⣿⣿⣿⣿⣿⣿⣿⣿⣿⣿⣿⣿⣿⣿⣿⣿⣿⣿⣿⣿⣿⣿⣿⣿⣿⣿⣿⣿⣿⣿⣿⣿⣿⣿⣿⣿⣿⣿⣿⣿⣿⣿⡟⢑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⢸⣿⣧⢻⣿⣿⣿⣿⣿⣿⣿⣿⣿⣿⣿⣿⣿⣿⣿⣿⣿⣿⣿⣿⣿⣿⣿⣿⣿⣿⣿⣿⣿⣿⣿⣿⣿⣿⣿⣿⣿⣿⡇⠀⢸⣿⣿⣿⣿⣿⣿⣿⣿⣿⣿⣿⣿⣿⣿⣿⣿⣿⣿⣿⣿⣿⣿⣿⣿⣿⣿⣿⣿⣿⣿⣿⣿⣿⣿⣿⣿⣿⣿⣿⣿⣿⣿⣿⣿⣿⣿⣿⣿⣿⣿⣿⣿⣿⣿⣿⣿⣿⣿⣿⣿⣿⣿⣿⣿⣿⣿⣿⣿⣿⣿⣿⣿⣿⣿⣿⣿⣿⣿⣿⣿⣿⣿⣿⣿⣿⣿⢏⢅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⢹⣿⣏⢿⣿⣿⣿⣿⣿⣿⣿⣿⣿⣿⣿⣿⣿⣿⣿⣿⣿⣿⣿⣿⣿⣿⣿⣿⣿⣿⣿⣿⣿⣿⣿⣿⣿⣿⣿⣿⣿⣿⢀⢸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⢻⣿⣎⢿⣿⣿⣿⣿⣿⣿⣿⣿⣿⣿⣿⣿⣿⣿⣿⣿⣿⣿⣿⣿⣿⣿⣿⣿⣿⣿⣿⣿⣿⣿⣿⣿⣿⣿⣿⣿⣿⣧⣸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⢻⣿⣞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⢔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⢜⢿⣿⣞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⢿⣿⡎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⢕⢕⢕⢕⢕⢕⢕⢕⢕⢕⢕⢕⠀</a:t>
            </a:r>
            <a:br/>
            <a:r>
              <a:t>⢕⢕⠑⠑⢕⢕⢕⢕⢕⢕⢕⢕⢕⢕⢕⢕⢕⢕⢕⢕⢕⢕⢕⢕⢕⢕⢕⢕⢕⢕⢕⢕⢕⢕⢕⢕⢕⢕⢕⢕⢕⢕⢕⢕⢕⢕⢕⢕⢕⢕⢕⢕⢕⢕⢕⢕⢕⢕⢕⢕⢕⢕⢕⢕⢕⢕⢕⢕⢕⢕⢕⢕⢕⢸⣿⡇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⠑⢕⢕⢕⢕⢕⢕⢕⢕⢕⢕⢕⢕⢕⢕⢕⢕⢕⢕⢕⢕⢕⢕⢕⢕⢕⢕⢕⢕⢕⢕⢕⢕⢕⢕⢕⢕⢕⢕⢕⢕⢕⢕⢕⠀</a:t>
            </a:r>
            <a:br/>
            <a:r>
              <a:t>⢕⢕⠀⠀⠑⢕⢕⢕⢕⢕⢕⢕⢕⢕⢕⢕⢕⢕⢕⢕⢕⢕⢕⢕⢕⢕⢕⢕⢕⢕⢕⢕⢕⢕⢕⢕⢕⢕⢕⢕⢕⢕⢕⢕⢕⢕⢕⢕⢕⢕⢕⢕⢕⢕⢕⢕⢕⢕⢕⢕⢕⢕⢕⢕⢕⢕⢕⢕⢕⢕⢕⢕⢕⢸⣿⣇⢕⢕⢝⣿⣿⣿⣿⣿⣿⣿⣿⣿⣿⣿⣿⣿⣿⣿⣿⣿⣿⣿⣿⣿⣿⣿⣿⣿⣿⣿⣿⣿⣿⣿⣿⢿⢿⢿⢟⢟⢟⢟⢟⢿⢿⢿⢿⢿⣿⣿⣿⣿⣿⣿⣿⣿⣿⣿⣿⣿⣿⣿⣿⣿⣿⣿⣿⣿⣿⣿⣿⣿⣿⣿⣿⣿⣿⣿⣿⣿⣿⣿⣿⣿⣿⣿⣿⣿⣿⣿⣿⣿⣿⣿⣿⣿⣿⣿⣿⣿⣿⣿⣿⣿⣿⣿⣿⣿⣿⣿⣿⣿⡿⢕⢕⢕⢕⢕⢕⢕⠀⢕⢕⢕⢕⢕⢕⢕⢕⢕⢕⢕⢕⢕⢕⢕⢕⢕⢕⢕⢕⢕⢕⢕⢕⢕⢕⢕⢕⢕⢕⢕⢕⢕⢕⢕⢕⢕⢕⢕⢕⢕⢕⢕⠀</a:t>
            </a:r>
            <a:br/>
            <a:r>
              <a:t>⢕⢕⠀⠔⠀⠀⠕⢕⢕⢕⢕⢕⢕⢕⢕⢕⢕⢕⢕⢕⢕⢕⢕⢕⢕⢕⢕⢕⢕⢕⢕⢕⢕⢕⢕⢕⢕⢕⢕⢕⢕⢕⢕⢕⢕⢕⢕⢕⢕⢕⢕⢕⢕⢕⢕⢕⢕⢕⢕⢕⢕⢕⢕⢕⢕⢕⢕⢕⢕⢕⢕⢕⢕⢜⣿⣿⢕⢕⢕⢜⢿⣿⣿⣿⣿⣿⣿⣿⣿⣿⣿⣿⣿⣿⣿⣿⣿⣿⣿⣿⣿⣿⣿⣿⣿⣿⢿⢟⢏⢕⢕⢕⢕⢕⢕⢕⢕⢕⢕⢕⢕⢕⢕⢕⢕⢕⢝⢝⢟⢿⢿⣿⣿⣿⣿⣿⣿⣿⣿⣿⣿⣿⣿⣿⣿⣿⣿⣿⣿⣿⣿⣿⣿⣿⣿⣿⣿⣿⣿⣿⣿⣿⣿⣿⣿⣿⣿⣿⣿⣿⣿⣿⣿⣿⣿⣿⣿⣿⣿⣿⣿⣿⣿⣿⣿⣿⡿⢏⢕⢕⢕⢕⢕⢕⢕⢕⢀⢕⢕⢕⢕⢕⢕⢕⢕⢕⢕⢕⢕⢕⢕⢕⢕⢕⢕⢕⢕⢕⢕⢕⢕⢕⢕⢕⢕⢕⢕⢕⢕⢕⢕⢕⢕⢕⢕⢕⢕⢕⢕⢕⠀</a:t>
            </a:r>
            <a:br/>
            <a:r>
              <a:t>⢕⢕⠀⢀⠀⠀⠀⠑⢕⢕⢕⢕⢕⢕⢕⢕⢕⢕⢕⢕⢕⢕⢕⢕⢕⢕⢕⢕⢕⢕⢕⢕⢕⢕⢕⢕⢕⢕⢕⢕⢕⢕⢕⢕⢕⢕⢕⢕⢕⢕⢕⢕⢕⢕⢕⢕⢕⢕⢕⢕⢕⢕⢕⢕⢕⢕⢕⢕⢕⢕⢕⢕⢕⢕⣿⣿⢕⢕⢕⢕⢕⢹⣿⣿⣿⣿⣿⣿⣿⣿⣿⣿⣿⣿⣿⣿⣿⣿⣿⣿⣿⣿⣿⢟⢝⢕⢕⢕⢕⢕⢕⢕⢕⢕⢕⢕⢕⢕⢕⢕⢕⢕⢕⢕⢕⢕⢕⢕⢕⢕⢕⢕⢝⢝⢻⢿⣿⣿⣿⣿⣿⣿⣿⣿⣿⣿⣿⣿⣿⣿⣿⣿⣿⣿⣿⣿⣿⣿⣿⣿⣿⣿⣿⣿⣿⣿⣿⣿⣿⣿⣿⣿⣿⣿⣿⣿⣿⣿⣿⣿⣿⣿⣿⣿⣿⢟⠁⠕⢕⢕⢕⢕⢕⢕⢕⢕⢕⢕⢕⢕⢕⢕⢕⢕⢕⢕⢕⢕⢕⢕⢕⢕⢕⢕⢕⢕⢕⢕⢕⢕⢕⢕⢕⢕⢕⢕⢕⢕⢕⢕⢕⢕⢕⢕⢕⢕⢕⢕⢕⢕⠀</a:t>
            </a:r>
            <a:br/>
            <a:r>
              <a:t>⢕⢕⠀⠀⠀⠀⠀⠀⢕⢕⢕⢕⢕⢕⢕⢕⢕⢕⢕⢕⢕⢕⢕⢕⢕⢕⢕⢕⢕⢕⢕⢕⢕⢕⢕⢕⢕⢕⢕⢕⢕⢕⢕⢕⢕⢕⢕⢕⢕⢕⢕⢕⢕⢕⢕⢕⢕⢕⢕⢕⢕⢕⢕⢕⢕⢕⢕⢕⢕⢕⢕⢕⢕⢕⢹⣿⡇⢕⢕⢕⢕⢕⢜⢿⣿⣿⣿⣿⣿⣿⣿⣿⣿⣿⣿⣿⣿⣿⣿⣿⣿⣿⣿⢕⢕⢕⢕⢕⢕⢕⢕⢕⢕⢕⢕⢕⢕⢕⢕⢕⢕⢕⢕⢕⢕⢕⢕⢕⢕⢕⢕⢕⢕⢕⢕⢕⢕⢝⢻⢿⣿⣿⣿⣿⣿⣿⣿⣿⣿⣿⣿⣿⣿⣿⣿⣿⣿⣿⣿⣿⣿⣿⣿⣿⣿⣿⣿⣿⣿⣿⣿⣿⣿⣿⣿⣿⣿⣿⣿⣿⣿⣿⣿⢟⢕⢕⢔⢀⠁⠕⢕⢕⢕⢕⢕⢕⠀⢕⢕⢕⢕⢕⢕⢕⢕⢕⢕⢕⢕⢕⢕⢕⢕⢕⢕⢕⢕⢕⢕⢕⢕⢕⢕⢕⢕⢕⢕⢕⢕⢕⢕⢕⢕⢕⢕⢕⢕⢕⢕⢕⠀</a:t>
            </a:r>
            <a:br/>
            <a:r>
              <a:t>⢕⢕⠀⠀⠀⠀⠀⠀⠀⢕⢕⢕⢕⢕⢕⢕⢕⢕⢕⢕⢕⢕⢕⢕⢕⢕⢕⢕⢕⢕⢕⢕⢕⢕⢕⢕⢕⢕⢕⢕⢕⢕⢕⢕⢕⢕⢕⢕⢕⢕⢕⢕⢕⢕⢕⢕⢕⢕⢕⢕⢕⢕⢕⢕⢕⢕⢕⢕⢕⢕⢕⢕⢕⢕⢜⣿⣿⢕⢕⢕⢕⢕⢕⢕⢝⣿⣿⣿⣿⣿⣿⣿⣿⣿⣿⣿⣿⣿⣿⣿⣿⣿⣿⢕⢕⢕⢕⢕⢕⢕⢕⢕⢕⢕⢕⢕⢕⢕⢕⢕⢕⢕⢕⢕⢕⢕⢕⢕⢕⢕⢕⢕⢕⢕⢕⢕⢕⢕⢕⢜⢻⣿⣿⣿⣿⣿⣿⣿⣿⣿⣿⣿⣿⣿⣿⣿⣿⣿⣿⣿⣿⣿⣿⣿⣿⣿⣿⣿⣿⣿⣿⣿⣿⣿⣿⣿⣿⣿⣿⣿⣿⡿⢏⢕⢕⢕⢕⢕⢔⠀⠁⢕⢕⢕⢕⢕⢀⢕⢕⢕⢕⢕⢕⢕⢕⢕⢕⢕⢕⢕⢕⢕⢕⢕⢕⢕⢕⢕⢕⢕⢕⢕⢕⢔⢕⢕⢕⢕⢕⢕⢕⢕⢕⢕⢕⢕⢕⢕⢕⢕⠀</a:t>
            </a:r>
            <a:br/>
            <a:r>
              <a:t>⢕⢕⠀⠀⠀⠀⠀⠀⠀⠀⢕⢕⢕⢕⢕⢕⢕⢕⢕⢕⢕⢕⢕⢕⢕⢕⢕⢕⢕⢕⢕⢕⢕⢕⢕⢕⢕⢕⢕⢕⢕⢕⢕⢕⢕⢕⢕⢕⢕⢕⢕⢕⢕⢕⢕⢕⢕⢕⢕⢕⢕⢕⢕⢕⢕⢕⢕⢕⢕⢕⢕⢕⢕⢕⢕⢹⣿⡇⢕⢕⢕⢕⢕⢕⢕⢜⢻⣿⣿⣿⣿⣿⣿⣿⣿⣿⣿⣿⣿⣿⣿⣿⣿⡕⢕⢕⢕⢕⢕⢕⢕⢕⢕⢕⢕⢕⢕⢕⢕⢕⢕⢕⢕⢕⢕⢕⢕⢕⢕⢕⢕⢕⢕⢕⢕⢕⢕⢕⢕⢕⢜⢿⣿⣿⣿⣿⣿⣿⣿⣿⣿⣿⣿⣿⣿⣿⣿⣿⣿⣿⣿⣿⣿⣿⣿⣿⣿⣿⣿⣿⣿⣿⣿⣿⣿⣿⣿⣿⣿⡿⢏⢕⢕⢕⢕⢕⢕⢕⢕⠀⠀⠀⠑⢕⢕⢕⢕⢕⢕⢕⢕⢕⢕⢕⢕⢕⢕⢕⢕⢕⢕⢕⢕⢕⢕⢕⢕⢕⢕⢕⢕⢕⢕⠕⢕⢕⢕⢕⢕⢕⢕⢕⢕⢕⢕⢕⢕⢕⢕⢕⠀</a:t>
            </a:r>
            <a:br/>
            <a:r>
              <a:t>⢕⢕⠀⠀⠀⠀⠀⠀⠀⢀⢕⢕⢕⢕⢕⢕⢕⢕⢕⢕⢕⢕⢕⢕⢕⢕⢕⢕⢕⢕⢕⢕⢕⢕⢕⢕⢕⢕⢕⢕⢕⢕⢕⢕⢕⢕⢕⢕⢕⢕⢕⢕⢕⢕⢕⢕⢕⢕⢕⢕⢕⢕⢕⢕⢕⢕⢕⢕⢕⢕⢕⢕⢕⢕⢕⢜⣿⣿⢕⢕⢕⢕⢕⢕⢕⢕⢕⢜⢻⣿⣿⣿⣿⣿⣿⣿⣿⣿⣿⣿⣿⣿⣿⡇⢕⢕⢕⢕⢕⢕⢕⢕⢕⢕⢕⢕⢕⢕⢕⢕⢕⢕⢕⢕⢕⢕⢕⢕⢕⢕⢕⢕⢕⢕⢕⢕⢕⢕⢕⢕⢕⢜⣿⣿⣿⣿⣿⣿⣿⣿⣿⣿⣿⣿⣿⣿⣿⣿⣿⣿⣿⣿⣿⣿⣿⣿⣿⣿⣿⣿⣿⣿⣿⣿⣿⣿⣿⡿⢏⢕⢕⢕⢕⢕⢕⢕⢕⢕⢕⢔⠀⠀⠀⠁⢕⢕⢕⢕⢕⢕⢕⢕⢕⢕⢕⢕⢕⢕⢕⢕⢕⢕⢕⢕⢕⢕⢕⢕⢕⢕⢕⢕⢕⢕⢕⢕⢕⢕⢕⢕⢕⢕⢕⢕⢕⢕⢕⢕⢕⡾⠀</a:t>
            </a:r>
            <a:br/>
            <a:r>
              <a:t>⢕⢕⠀⠀⠀⠀⠀⠄⢕⢕⢕⢕⢕⢕⢕⢕⢕⢕⢕⢕⢕⢕⢕⢕⢕⢕⢕⢕⢕⢕⢕⢕⢕⢕⢕⢕⢕⢕⢕⢕⢕⢕⢕⢕⢕⢕⢕⢕⢕⢕⢕⢕⢕⢕⢕⢕⢕⢕⢕⢕⢕⢕⢕⢕⢕⢕⢕⢕⢕⢕⢕⢕⢕⢕⢕⢕⢹⣿⡇⢕⢕⢕⢕⢕⢕⢕⢕⢕⢕⢜⢻⣿⣿⣿⣿⣿⣿⣿⣿⣿⣿⣿⣿⣧⢕⢕⢕⢕⢕⢕⢕⢕⢕⢕⢕⢕⢕⢕⢕⢕⢕⢕⢕⢕⢕⢕⢕⢕⢕⢕⢕⢕⢕⢕⢕⢕⢕⢕⢕⢕⢕⢕⢹⣿⣿⣿⣿⣿⣿⣿⣿⣿⣿⣿⣿⣿⣿⣿⣿⣿⣿⣿⣿⣿⣿⣿⣿⣿⣿⣿⣿⣿⣿⣿⣿⢟⢕⢕⢕⢕⢕⢕⢕⢕⢕⢕⢕⢕⢕⢕⠀⠀⠀⠀⠁⢕⢕⢕⢕⢕⢕⢕⢕⢕⢕⢕⢕⢕⢕⢕⢕⢕⢕⢕⢕⢕⢕⢕⢕⢕⢕⢕⢕⢕⢕⢕⢕⢕⢕⢕⢕⢕⢕⢕⢕⢕⢕⢕⡸⢕⠀</a:t>
            </a:r>
            <a:br/>
            <a:r>
              <a:t>⢕⢕⠀⠀⠀⠀⢄⢄⢕⢕⢕⢕⢕⢕⢕⢕⢕⢕⢕⢕⢕⢕⢕⢕⢕⢕⢕⢕⢕⢕⢕⢕⢕⢕⢕⢕⢕⢕⢕⢕⢕⢕⢕⢕⢕⢕⢕⢕⢕⢕⢕⢕⢕⢕⢕⢕⢕⢕⢕⢕⢕⢕⢕⢕⢕⢕⢕⢕⢕⢕⢕⢕⢕⢕⢕⢕⢜⣿⣿⢕⢕⢕⢕⢕⢕⢕⢕⢕⢕⢕⢕⢜⢻⣿⣿⣿⣿⣿⣿⣿⣿⣿⣿⣿⡕⢕⢕⢕⢕⢕⢕⢕⢕⢕⢕⢕⢕⢕⢕⢕⢕⢕⢕⢕⢕⢕⢕⢕⢕⢕⢕⢕⢕⢕⢕⢕⢕⢕⢕⢕⢕⢕⢸⣿⣿⣿⣿⣿⣿⣿⣿⣿⣿⣿⣿⣿⣿⣿⣿⣿⣿⣿⣿⣿⣿⣿⣿⣿⣿⣿⣿⣿⣿⢟⢕⢕⢕⢕⢕⢕⢕⢕⢕⢕⢕⢕⢕⢕⢕⢕⠐⠀⠀⠀⠀⠀⢕⢕⢕⢕⢕⢕⢕⢕⢕⢕⢕⢕⢕⢕⢕⢕⢕⢕⢕⢕⢕⢕⢕⢕⢕⢕⢕⢅⢕⢕⢕⢕⢕⢕⢕⢕⢕⢕⢕⢕⢕⢱⢇⢕⠀</a:t>
            </a:r>
            <a:br/>
            <a:r>
              <a:t>⢕⢕⢅⢀⢕⢕⢕⢕⢕⢕⢕⢕⢕⢕⢕⢕⢕⢕⢕⢕⢕⢕⢕⢕⢕⢕⢕⢕⢕⢕⢕⢕⢕⢕⢕⢕⢕⢕⢕⢕⢕⢕⢕⢕⢕⢕⢕⢕⢕⢕⢕⢕⢕⢕⢕⢕⢕⢕⢕⢕⢕⢕⢕⢕⢕⢕⢕⢕⢕⢕⢕⢕⢕⢕⢕⢕⢕⢸⣿⡇⢕⢕⢕⢕⢕⢕⢕⢕⢕⢕⢕⢕⢕⢜⢟⢿⣿⣿⣿⣿⣿⣿⣿⣿⣿⣧⣕⣕⢕⢕⠕⢕⢕⢕⢕⢕⢕⢕⢕⢕⢕⢕⢕⢕⢕⢕⢕⢕⢕⢕⢕⢕⢕⢕⢕⢕⢕⢕⢕⢕⢕⢕⣼⣿⣿⣿⣿⣿⣿⣿⣿⣿⣿⣿⣿⣿⣿⣿⣿⣿⣿⣿⣿⣿⣿⣿⣿⣿⣿⣿⢟⢏⢕⢕⢕⢕⢕⢕⢕⢕⢕⢕⢕⢕⢕⢕⢕⢕⢕⠁⠀⠀⠀⠀⠀⠀⢕⢕⢕⢕⢕⢕⢕⢕⢕⢕⢕⢕⢕⢕⢕⢕⢕⢕⢕⢕⢕⢕⢕⢕⢕⠐⢑⢕⢕⢕⢕⢕⢕⢕⢕⢕⢕⢕⢕⢕⢕⢏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⢝⢿⣿⣿⣿⣿⣿⣿⣿⣿⣿⣿⣿⣿⣿⣷⣷⣷⣷⣵⣕⢕⢕⢕⢕⢕⢕⢕⢕⢕⢕⢕⢕⢕⣕⣕⣕⣕⣵⣵⣥⣵⣵⣶⣾⣿⣿⣿⣿⣿⣿⣿⣿⣿⣿⣿⣿⣿⣿⣿⣿⣿⣿⣿⣿⣿⣿⣿⣿⣿⣿⢿⢏⢕⢕⢕⢕⢕⢕⢕⢕⢕⢕⢕⢕⢕⢕⢕⢕⢕⢕⢕⠁⠀⠀⠀⠀⠀⠀⢔⢕⢕⢕⢕⢕⢕⢕⢕⢕⢕⢕⢕⢕⢕⢕⢕⢕⢕⢕⢕⢕⢕⢕⢕⢕⠐⢀⢕⢕⢕⢕⢕⢕⢕⢕⢕⢕⢕⢕⢱⢎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⣿⣿⢕⢕⢕⢕⢕⢕⢕⢕⢕⢕⢕⢕⢕⢕⢕⢕⢕⢕⢜⢻⢿⣿⣿⣿⣿⣿⣿⣿⣿⣿⣿⣿⣿⣿⣿⣿⣼⡝⢕⢱⣷⣷⣷⣧⣷⣷⢷⣗⢷⣿⣿⣿⣿⣿⣿⣿⣿⣿⣿⣿⣿⣿⣿⣿⣿⣿⣿⣿⣿⣿⣿⣿⣿⣿⣿⣿⣿⣿⣿⣿⣿⣿⣿⣿⢟⢏⢕⢕⢕⢕⢕⢕⢕⢕⢕⢕⢕⢕⢕⢕⢕⢕⢕⢕⢕⢕⢕⠁⠀⠀⠀⠀⠀⠀⠀⢕⢕⢕⢕⢕⢕⢕⢕⢕⢕⢕⢕⢕⢕⢕⢕⢕⢕⢕⢕⢕⢕⢕⢕⢕⢄⢄⢕⢕⢕⢕⢕⢕⢕⢕⢕⢕⢕⢕⣱⢇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⠛⠛⠑⠑⠑⠑⠑⠑⠑⠑⠑⠑⠑⠑⠑⠑⠑⠑⠑⠑⠑⠑⠑⠙⠛⠛⠛⠛⠛⠛⠛⠛⠛⠛⠛⠛⠛⠛⠛⠛⠛⠛⠛⠛⠛⠛⠛⠛⠓⠛⠛⠛⠛⠛⠛⠛⠛⠛⠛⠛⠛⠛⠛⠛⠛⠛⠛⠛⠛⠛⠛⠛⠛⠛⠛⠛⠛⠛⠛⠛⠛⠛⠛⠛⠙⠑⠑⠑⠑⠑⠑⠑⠑⠑⠑⠑⠑⠑⠑⠑⠑⠑⠑⠑⠑⠑⠑⠑⠑⠀⠀⠀⠀⠀⠀⠀⠐⠑⠑⠑⠑⠑⠑⠑⠑⠑⠑⠑⠑⠑⠑⠑⠑⠑⠑⠑⠑⠑⠑⠑⠑⠑⠑⠑⠑⠑⠑⠑⠑⠑⠑⠑⠑⠑⠑⠘⠃⠑⠑⠑⠑⠑⠀</a:t>
            </a:r>
            <a:br/>
          </a:p>
        </p:txBody>
      </p:sp>
    </p:spTree>
  </p:cSld>
  <p:clrMapOvr>
    <a:masterClrMapping/>
  </p:clrMapOvr>
</p:sld>
</file>

<file path=ppt/slides/slide7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⣿⣿⣿⡿⢱⣿⣿⣿⢇⣿⢾⣿⣏⢍⢟⢟⢻⢿⢿⢷⢟⢷⣾⣷⡕⢕⢕⢕⢕⢻⣿⣿⣇⢕⢕⢕⢕⢕⢕⢕⢕⢕⢟⢿⣿⣿⣿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⣿⣿⢟⣋⣵⢇⣾⣿⣿⣿⢕⣿⣿⣿⠏⢕⢕⢕⢕⢕⢕⢕⢕⢑⡱⢝⣿⣇⢕⢕⢕⢸⣿⣿⣿⡕⢕⢕⢕⢕⢕⢕⢕⢕⢕⢕⢝⢻⣿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⣿⡿⢟⣵⣿⣿⣿⢸⣿⣿⣿⣿⢕⣿⡿⢃⣵⣷⣵⣵⣷⣧⡕⢕⣵⣕⣸⣞⢾⣿⣧⢕⢕⢜⣿⣿⣿⣷⢕⢕⢕⢕⢑⢕⢕⢕⢕⢕⢕⢕⢕⢝⢻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⡿⣫⣷⣿⣿⣿⣿⢇⡿⣿⣿⣿⣏⢕⣿⣶⣿⣿⣿⣿⣿⣿⣿⣿⣿⣿⣿⣿⣿⡞⣿⣿⣇⢕⢕⣿⣿⣿⣿⡇⢕⢕⢕⢕⢕⢕⢕⢕⢕⢕⢕⢕⢕⢕⢕⢜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⣫⡾⣫⡾⣱⣾⡟⣵⢱⡇⣿⣿⣿⡇⢕⣿⣿⣿⣿⣿⣿⣿⣿⣿⣿⣿⣿⣿⣿⣿⣿⢸⣿⣿⢕⢕⢿⣿⣿⣿⣧⢕⢕⢕⢕⢕⢕⢕⢕⢕⢕⠕⢕⢕⢕⢕⣱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⢏⣼⢟⣱⢏⣵⣿⢏⣾⡿⢸⢇⣿⣿⣿⡇⢕⣿⣿⣿⣿⣿⣿⣿⣿⣿⣿⣿⣿⣿⣿⣿⣿⡇⢹⡿⢕⢕⢸⣿⣿⣿⣿⢕⢕⢕⢕⠕⢕⢕⢕⢕⢕⢕⢕⢕⢕⢺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⢣⣿⢏⣱⢯⣾⣿⢣⣿⣿⢕⣸⢕⢟⢝⣼⣿⢕⢻⣿⣿⣿⣿⣿⣿⣿⣿⣿⣿⣿⣿⣿⣿⣿⣇⢕⢇⢕⢕⢸⣿⣿⣿⣯⢕⢕⢕⢕⢕⢕⣕⢑⢕⠕⠕⢕⢕⢱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⣣⣿⡏⢱⣿⣿⣿⣣⣿⣿⢕⢕⣿⢕⢕⣾⣿⣿⢕⢕⣼⣿⣿⣿⣿⣿⣿⣿⣿⣿⣿⣿⣿⣿⣿⣿⢕⢕⢕⢕⣸⣿⣿⡇⢏⢑⢕⢑⢇⢕⢕⢜⢇⠘⠑⠑⢱⣷⣞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⣦⣾⢱⣿⡟⢕⣿⣿⣿⢱⣿⡟⢕⢕⢕⢕⣵⣾⣿⣿⣿⢕⢱⣿⣿⣿⣿⣿⣿⣿⣿⣿⣿⣿⣿⣿⣿⣿⣿⢕⢕⠑⠕⠛⠝⠕⠑⠀⢄⠕⢔⠀⠁⠑⠑⠔⢄⢀⠀⢔⢝⢟⢟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⢇⣿⣿⢕⢸⣿⣿⢣⣿⡿⢕⢕⢕⢕⢜⢝⣿⣿⣿⣿⢕⣸⣿⣿⣿⣿⣿⣿⣿⣿⣿⣿⣿⣿⣿⣿⡟⣿⢕⢕⠀⠀⠑⠑⠀⠀⢀⢕⢕⢔⡄⢑⠐⢄⠀⢔⢕⢕⢑⢕⢕⢕⢕⢕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⠑⠑⠕⠕⠕⣼⣿⡇⢕⣿⣿⢇⣿⣿⢕⢕⢕⢕⣇⢕⢸⡇⢔⢝⢏⢕⣿⣿⢏⣿⣿⣿⣿⣿⣿⣿⣿⣿⣿⣿⣿⡇⢏⢕⢕⠀⢔⢔⢄⢀⢀⢕⢕⢕⢸⣿⡜⣷⢄⢑⢔⢅⢕⢔⢕⢕⠕⢑⠀⠁⠑⠑⠁⠁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⠀⠀⠀⢀⢀⡄⢄⢱⣿⣿⢕⢸⣿⡟⣼⣿⡇⢕⢕⢕⢱⡏⢱⣷⣷⣕⣕⡕⢕⣿⡿⢸⣿⣿⣿⣿⣿⣿⣿⣿⣿⣿⣿⣿⡇⢕⢕⢕⢔⢑⠑⠑⢕⢕⢕⢕⢱⢕⣿⡇⢿⣇⢕⢔⢑⢕⢕⡄⢔⢕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⣱⡕⢄⣵⣿⣝⢕⢕⣸⣿⡟⢕⣿⣿⢣⣿⣿⣿⣕⣾⢇⢸⢇⢸⣿⣿⣿⣿⡇⢕⣻⢇⢸⣿⣿⣿⣿⣿⣿⣿⣿⣿⣿⣿⣿⡇⢕⢕⢕⣿⣿⣿⣿⣇⢕⢕⢕⣾⡇⢹⣿⢸⣿⢱⡇⡇⢟⢻⢿⡇⢕⢕⢕⢕⢕⢕⢕⢕⢕⠀⢸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⢟⢇⢕⢝⢝⢝⢕⢕⣿⣿⡇⢸⣿⡿⣸⣿⣿⣿⣿⣿⢇⢸⢕⣾⣿⣿⣿⣿⢇⢕⣿⢕⢸⣿⣿⢻⣿⣿⣿⣿⣿⣿⣿⣿⣿⢕⢕⢕⢕⣿⣿⣿⣿⣿⡕⢕⢕⣿⣧⢸⣿⢸⣿⣷⡇⣷⢹⢇⢱⡕⢕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⢱⣷⡕⢕⢱⡕⢕⢕⢕⢕⣿⣿⡇⣾⣿⢇⣿⣿⣿⣿⣿⣿⢕⢡⢕⣿⣿⣿⣿⣿⢕⢕⢇⢕⢜⣿⣿⢕⣿⣿⣿⣿⣿⡟⣿⣿⣿⢕⢕⢕⢱⣿⣿⣿⣿⣿⡇⢕⢸⣿⣿⣾⡏⢸⣿⣿⣱⣿⢕⢕⢕⢕⢕⢕⢕⢕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⣎⢻⣧⣕⢕⢕⣱⢕⢔⢱⣿⣿⢱⣿⡟⢸⣿⣿⣿⣿⢸⡇⣱⢹⠕⣷⣷⣷⣷⣷⢨⣇⢱⡵⡕⣿⣿⢕⢹⡷⣿⣿⣿⡇⢸⢝⡇⢕⢕⢕⣵⣵⣵⣵⣵⣼⡕⢕⢜⣿⣿⣿⡇⣿⣿⣿⢎⣿⢕⢜⢕⢕⡧⢕⢕⢕⢸⢕⢕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⢜⢟⢷⢜⢻⢕⡞⢕⢕⢕⣸⣿⡿⢸⡿⢕⢸⣿⣿⣿⡇⢸⢕⣿⡜⢨⣿⣿⣿⣿⣿⡜⡏⣼⣿⣷⡸⢿⢕⡜⡗⢽⣿⣿⡇⢕⢕⢇⢕⢕⢱⣿⣿⣿⣿⣿⣿⢇⢕⢱⣿⣿⣿⢕⣿⣿⣿⢔⣿⢕⢕⢇⢗⣱⢕⣕⢕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⢜⢕⢕⢕⢕⢕⣼⣇⡕⢞⢟⢻⣿⡇⣿⢕⢕⣿⣿⣿⡿⢕⢕⣸⣿⣯⢸⢿⢿⢿⢿⢿⢧⢇⣿⣿⣿⣷⣆⢇⢜⣿⢸⣿⣿⣿⢕⢕⢕⢇⣱⣿⣿⡿⢿⢿⢿⡟⢕⢱⢸⢝⣿⡏⢕⡟⣿⡟⢕⣿⢱⣵⡕⢧⢕⢜⣿⢕⢕⢕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⢱⡕⢕⢕⢕⣕⢝⢟⢟⢷⢾⣿⢱⢇⢕⢕⢾⣿⣿⢇⢕⢕⠏⠓⠃⠘⠙⢝⢝⠙⠙⠇⢕⢔⢜⢝⣻⣿⣷⣷⣽⣇⣧⡝⣿⡗⢕⣮⡜⢝⢕⢰⠕⠓⢛⢛⠃⠑⠏⠵⢸⢇⢕⢕⢇⢹⡇⢕⣿⢱⡵⢷⢟⢕⢸⣿⢕⢕⢕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⢜⢕⢕⢕⢹⡕⢕⢱⢕⢸⣿⢸⢕⢕⢕⢸⢏⢿⢕⢕⠑⠁⢀⢄⢔⠐⢄⠀⠀⠀⠄⠀⢁⢕⣷⣿⣿⣿⣿⣿⣿⣿⣿⣿⣿⣿⣿⡟⢕⠁⢀⢄⠀⠀⢀⠐⢄⢀⠀⠑⢇⢕⢕⢕⠡⢇⢱⣿⢕⡕⢕⡔⢕⣿⣿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⢜⠇⢕⢕⢕⣿⢕⢕⢕⢕⢕⢕⢜⢕⢕⢀⢕⣱⣵⡗⠛⠑⠀⠀⠀⠀⢀⢕⣕⢺⣿⣿⣿⣿⣿⣿⣿⣿⣿⣿⣿⣿⢕⣕⠓⠓⠀⠀⠀⠀⠀⢱⣕⡕⢄⢕⢕⢕⡕⢸⢕⢸⡿⢱⢕⢕⢕⢕⣿⣿⢕⢕⢕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⠀⠀⢕⢔⢕⣿⡕⢕⢕⢕⢕⢕⢕⣕⢕⢕⣵⣿⣿⡇⢕⢔⢄⢄⢔⢄⢕⢸⣿⣿⣿⣿⣿⣿⣿⣿⣿⣿⣿⣿⣿⣿⣿⣿⠀⢄⢀⢄⢕⢄⢔⣸⣿⣣⣷⢇⢕⣰⡇⣼⢕⣿⡇⠁⢕⢕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⠐⠀⠀⢕⢕⢸⣿⡇⢕⢕⢕⢔⢕⢜⢿⣧⠌⣿⣿⣿⣿⣕⢕⢕⢕⢕⢕⣱⣿⣿⣿⣿⣿⣿⣿⣿⣿⣿⣿⣿⣿⣿⣿⣿⣿⣇⢇⢕⢕⢕⢕⣱⣿⣿⣿⡟⢕⣱⡟⢱⣿⢕⢿⡇⠀⠀⢕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⠁⠀⢕⢱⠇⠀⠀⠀⢕⢕⢸⣿⢇⢕⢕⢱⢕⢕⢕⢜⢻⡇⣿⣿⣿⣯⣝⢟⢗⢝⢗⣻⣿⣿⣿⣿⣿⣿⣿⣿⣿⣿⣿⣿⣿⣿⣿⣿⣿⣿⣿⣟⢆⠼⠵⢞⢏⣿⣿⣿⢕⣱⢟⢕⣼⢹⢕⢸⣷⠀⠀⠕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⢄⣵⢏⠀⠀⠀⠀⢕⣕⢸⣿⢕⣇⢕⢾⡕⢕⢕⢕⢕⢔⢸⣿⣿⣿⣿⣿⣿⣿⣿⣿⣿⣿⣿⣿⣿⣿⣿⣿⣿⣿⡿⣿⣿⣿⣿⣿⣿⣿⣿⣿⣿⣟⣷⣞⣿⣿⡿⢕⢕⢕⢕⢱⢏⢸⢕⢸⣿⠀⠀⠀⢳⣷⣷⣷⣷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⡿⢫⡾⢇⠁⠀⠀⠀⠀⠀⡇⣾⡏⢕⣻⡕⢜⡇⢕⢕⢕⢕⡕⢸⣟⣿⡣⣿⣿⣿⣿⣿⣿⣿⣿⣿⣿⣿⣿⣿⣿⣿⣿⣿⣿⣿⣿⣿⣿⣿⣿⣿⣿⣿⣿⡟⣽⠟⢇⢕⡕⢕⢎⢕⣿⢮⢸⢕⢘⣿⠀⠀⠀⠘⢿⢿⢿⢿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⣰⡟⢕⢕⢀⠀⠀⠀⠀⠀⢅⣿⢕⢕⢼⡇⢕⢸⢕⢕⢕⢕⣿⡇⢻⣿⣾⣿⣿⣿⣿⣿⣿⣿⣿⣿⣿⣿⣿⣿⣿⣿⣿⣿⣿⣿⣿⣿⣿⣿⣿⣿⣿⣿⣿⣗⣏⣵⣷⠟⡕⢕⢕⢰⣟⢕⢸⡕⢕⣿⠀⠀⠀⠀⡄⢄⢄⢄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⡟⣱⢏⢕⠱⢕⢕⢀⡀⠀⢔⢀⢕⢜⢕⢕⢾⡇⢕⢜⣇⢕⢕⢕⢏⢕⢕⢻⣿⣿⣿⣿⣿⣿⣿⣿⣿⣿⣿⣿⣿⣿⣿⣿⣿⣿⣿⣿⣿⣿⣿⣿⣿⣿⣿⣿⣿⣿⣿⡿⢏⢝⢔⢕⢕⣿⠎⢇⢕⡇⢕⣿⠀⠀⢀⠀⢳⡕⢕⣕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⡟⡼⢕⢑⣱⢕⢕⢕⣿⣿⣿⢕⢕⢕⢕⢕⢕⣻⣧⢕⢕⢹⡕⢕⢕⢕⢕⢕⢕⢹⣿⣿⣿⣿⣿⣿⣿⣿⣿⣿⣿⣿⡿⢿⢿⢿⢿⢿⢿⢿⣿⣿⣿⣿⣿⣿⣿⣿⣿⣷⡷⢕⢕⢕⢕⢰⣿⡝⢕⢕⡇⢕⢹⠕⢕⢨⡕⢕⢣⢕⣿⣿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⡟⡜⢕⡕⢱⡇⢕⢕⢸⣿⣿⣿⢕⢕⢕⢕⢕⢕⢸⣿⢕⢕⢕⢻⡕⢕⠑⢕⢕⢕⢕⢜⢻⣿⣿⣿⣿⣿⣿⣿⣿⣿⣿⣷⣷⣷⣷⣷⣷⣷⣷⣿⣿⣿⣿⣿⣿⣿⣿⡿⢏⢕⢕⢕⢕⠕⡟⣾⢕⢕⢕⢜⢕⢔⢱⢕⢕⢱⢕⢕⢎⣿⣿⣿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⢱⢕⣱⢇⡿⢕⢕⢕⢸⣿⣿⣿⢕⢕⢕⢕⢕⢕⢕⢻⡇⢕⢕⢕⢱⡕⢕⢕⢕⢕⢕⢕⢕⢜⢝⢿⣿⣿⣿⣿⣿⣿⣿⣿⣿⣿⣿⣿⣿⣿⣿⣿⣿⣿⣿⣿⡿⢟⢝⢕⢕⢕⢕⢕⢕⣼⢣⢇⢕⢕⢕⢕⢕⢕⢸⡇⢕⢸⡇⢕⢱⢹⣿⣿⡇⢕⢕⢕⢸⣿⣿⣿⡏⢸⢟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⢇⢇⢱⣿⢸⡇⢕⢕⢕⢸⣿⣿⣿⢕⢕⢕⢕⢕⢕⢕⢜⢗⡕⢕⢕⢕⢜⢣⡕⢕⢕⢕⢕⢅⢕⢕⢕⢕⢝⢟⢿⣿⣿⣿⣿⣿⣿⣿⣿⣿⣿⣿⣿⡿⢟⢏⢕⢕⢕⢕⢕⢕⢕⢕⢕⢕⢏⡜⣵⢕⢕⢕⢕⢕⢕⣼⣧⢕⢨⡇⢕⢕⡜⣿⣿⡇⢕⢕⢕⢸⣿⣿⣿⢻⣨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⣿⣿⣿⣿⣿⢜⢱⣿⡇⣾⢕⢕⢀⢕⢸⣿⣿⣿⢕⡇⢕⢕⢕⢕⢕⢕⢜⢧⢕⢕⢕⢕⢕⢑⢕⢕⢕⢑⢕⢕⢕⢕⢕⢕⢕⢕⢕⢝⢝⢿⢿⣿⣿⣿⢿⢟⢝⢕⢕⢕⢕⢕⢕⢕⢕⢕⢕⢕⢕⢕⡎⢕⢕⣿⡕⢕⢕⢕⢕⢕⣿⣿⡕⢕⡇⢕⢕⢕⣿⣿⡇⢕⢕⢕⢸⣿⣿⡟⢅⢔⠘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⡇⢕⡾⢿⡇⣿⢕⢕⢕⢕⢸⣿⣿⡏⣾⢇⢕⠀⢕⢕⢕⢕⢑⢕⢣⢕⢕⢕⢕⢔⢕⢕⠕⢄⢕⢕⢕⢕⢕⢕⢕⢕⢕⢕⢕⢕⢕⢕⢕⢕⢕⢕⢕⢕⢕⢕⢕⢕⢕⢕⢕⢕⢕⢕⢕⢜⢕⢕⣾⣿⡇⢕⢕⠁⢕⢕⢿⣿⡇⢕⡇⢕⢕⢱⢻⣿⡇⢕⢕⢕⢸⣿⣿⡇⢕⢕⢕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⢻⣿⣿⣿⣿⣿⣿⣿⢇⢱⣿⣿⣷⣿⢕⢱⣕⢕⢸⣿⡿⣸⢟⢕⢁⢀⢕⢕⢕⢕⢕⢕⢕⢕⡕⢕⢕⢕⢕⢕⢕⢕⢕⢕⢕⢕⢕⢕⢕⢕⢕⢕⢕⢕⢕⢕⢕⢕⣑⡕⢕⢕⢕⢕⢕⢕⢕⢕⢕⢕⢕⢕⢕⢕⢕⠰⣿⣿⡇⢕⢸⠀⠑⢕⢜⢿⡇⢕⡇⢕⢕⢜⢸⣿⡇⢕⢕⢕⢸⣿⣿⡇⢕⢕⢕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⢣⡇⣾⣿⡿⢿⢿⢕⢸⣿⣿⣷⣽⢱⢟⢕⢕⢕⠕⢁⢕⠕⢕⢕⢕⢕⣧⡕⢕⢕⢕⢕⢕⢕⢕⢕⢕⢕⠕⠁⢄⢕⢕⢕⢕⢕⢕⣕⣱⣥⣾⣿⡇⠑⠑⢕⢕⢕⢕⢕⢕⢕⢕⢑⢕⢕⢕⢕⢏⣿⣿⢇⢕⢘⠑⢕⢕⢕⢜⡇⢱⢇⢕⢕⡇⢸⣿⡇⢕⢕⢕⢸⣿⣿⡇⢕⢕⢕⠀⣿⣿⣿⣿⣿⣿⣿⣿⣿⣿⣿⣿⣿⣿⣿⣿⣿⣿⣿⣿⣿⣿⢕⢕⢿⣿⣿⣿⣿⣿⣿⣿⡿⠿⠿⠿⢻⢿⠿⢿⢿⢿⢛⢛⠿⠿⠿⠿⣿⢿⢿⢿⢿⢿⢿⢿⠿⢿⢛⢻⠿⢿⢿⢿⢿⢿⢿⢛⢻⢿⢿⠿⢿⢿⠿⢿⠿⢿⢟⢿⢿⢿⢿⡿⢻⢿⢿⢿⢿⢿⢿⢿⢿⢿⢿⢿⠿⣿⣿⠀</a:t>
            </a:r>
            <a:br/>
            <a:r>
              <a:t>⣿⣿⣿⣿⣿⣿⣿⣿⣿⣿⣿⣿⣿⣿⣿⣿⣧⠀⠀⠀⠀⠀⠀⠀⠀⠀⠀⠀⠀⠀⠀⠀⠀⠀⠀⢸⣿⣿⡿⠟⠋⠁⠙⠑⢕⢕⢕⢕⢕⢑⢕⢜⢝⢻⢇⡿⢕⢕⢕⢕⢕⠀⠕⢅⢕⢕⢅⢕⢿⣿⡇⢕⢕⢕⡇⢕⢕⠕⠑⠀⠀⠀⢕⢕⢕⢡⣾⣿⣿⣿⣿⣿⣿⣿⡇⢕⠀⠀⠑⠕⢕⢕⢕⢕⢕⢕⢕⢕⢕⢕⢸⢸⡿⢕⢕⢅⢔⢕⢕⢕⢕⡇⢕⢕⢕⢕⡇⣿⣿⡇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⡿⠏⢄⠔⠀⠀⠀⢕⢕⢕⢕⢕⢕⢕⢕⢕⢕⢕⣾⢕⢕⢕⢕⢕⢕⢕⢄⢕⢕⢕⢕⣷⢸⣿⣿⡕⢕⢱⠇⠁⠀⠀⠀⠀⠀⠀⢕⢕⢕⣼⣿⣿⣿⣿⣿⣿⣿⣿⡇⢕⢕⠀⠀⠀⠀⠁⠑⢕⢕⢕⢕⢕⢕⢕⢔⢌⢇⠕⠕⢕⢕⢕⢕⢕⢜⢕⢕⢕⢕⢕⣿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⠘⢅⢕⢕⠀⠀⠀⠀⢕⢕⢕⢕⢕⢕⢕⢕⢕⢕⣸⢇⢕⢕⢕⢕⢕⢕⢕⢕⢕⢕⢕⢕⣿⢜⣿⣿⣇⢕⢕⠀⠀⠀⠀⠀⠀⠀⠀⢕⢕⢑⣿⣿⣿⣿⣿⣿⣿⣿⣿⣧⢕⢕⢀⠀⠀⠀⠀⠀⠀⠕⢕⢕⢕⢕⢕⠕⢁⢄⢄⢄⠀⠑⠑⢅⢕⢜⡸⢕⢕⢕⢕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⠐⠀⠀⠀⠀⠀⢄⢕⢕⠁⠀⠀⠀⠀⢕⢕⢕⢕⢕⢕⢕⢕⢕⣼⢏⢕⢕⢕⢕⢕⣕⣵⣵⣷⣷⡕⢕⢕⢫⢕⢹⣿⠸⢕⢕⠀⠀⠀⠀⠀⠀⠀⠀⢕⠕⢸⣿⣿⣿⣿⣿⣿⣿⣿⣿⢏⢕⢕⢕⠀⠀⠀⠀⠀⠀⠀⢕⢕⢕⠑⢀⢀⠀⠁⠁⢁⣠⣴⠀⢕⢕⢕⢣⢕⢕⢕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⢔⢕⢕⢕⠀⠀⠀⠀⢔⣱⣵⣵⣵⣵⡕⠑⠑⣱⢇⢕⢕⢕⢕⣵⣿⣿⣿⣿⣿⣿⣿⡇⢕⢸⡇⢕⢿⡇⢱⢕⠀⠀⠀⠀⠀⠀⠀⠀⠀⢕⢎⣿⣿⣿⣿⣿⣿⣿⣿⣿⣇⢱⢕⠕⠀⠀⠀⠀⠀⠀⠀⠀⢕⢕⠀⢕⢕⠕⠀⢄⢀⠙⠟⠀⣸⣧⡕⢕⢇⢕⢕⢕⢕⢕⢕⢕⢕⢕⢕⢸⣿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⢕⠕⢕⢕⢕⢁⠑⠀⠀⠀⠀⠀⢕⢕⢕⢕⠀⠀⠀⠀⠀⠀⠀⢄⢕⢕⢕⠑⠀⠀⠀⢀⣾⣿⣿⣿⣿⣿⣇⡀⣱⢇⢕⢕⢕⢱⣿⣿⣿⣿⣿⣿⣿⣿⣿⡇⢕⢜⣷⢱⡜⢧⢕⢑⢔⠀⠀⠀⠀⠀⠀⠀⠀⠈⢿⣷⣷⣯⣿⣿⣿⣿⣿⣿⣷⣿⡿⠀⠀⠀⠀⠀⠀⠀⠀⠀⢕⢕⢔⢀⢁⠀⠕⢕⢕⠐⢰⣵⣿⣿⣷⡕⢜⢕⠕⠕⠕⠕⠕⠕⠕⠕⠑⢸⣳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⡿⢟⢕⢕⢕⢕⢕⢕⢕⢕⢕⢀⠀⠀⠀⠀⢕⢕⢕⢕⠀⠀⠀⠀⠀⠀⠀⠀⠁⠑⢕⠀⠀⠀⠀⢸⠿⠿⠿⠿⠿⠿⡟⡱⢕⢕⢕⢕⢱⣿⣿⣿⣿⣿⣿⣿⣿⣿⣿⣷⢕⢕⢻⡕⢷⡜⡅⢡⢔⢀⠀⠀⠀⠀⠀⠀⠀⠀⠈⢻⣿⣿⣿⣿⣿⣿⣿⣿⣿⣟⠕⠀⠀⠀⠀⠀⠀⠀⠀⠀⠀⢕⢕⢕⢕⢔⢀⢀⣄⢄⣕⢻⣿⣿⣿⣿⡕⢜⢜⢿⣟⣿⣿⣿⣿⣿⣿⣿⣿⢿⡇⢕⢕⢕⢕⣿⣿⣿⣿⣿⣿⣿⡟⢛⢻⢿⣿⣿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⢟⢕⢕⢕⢕⢕⢕⢕⢕⢕⢕⢕⢕⡁⠀⠀⠀⠀⢕⢕⢕⢕⠀⠀⠀⠀⠀⠀⠀⠀⠀⠀⠀⠀⠀⠀⢄⡇⠁⠁⠁⠁⠁⠁⣱⢇⢕⢕⢕⢕⣿⣿⣿⣿⣿⣿⣿⣿⣿⡟⣿⣿⣇⡕⢔⢇⢌⢿⣿⡕⢕⢕⠀⠀⠀⠀⠀⠀⠀⠀⠀⠑⢻⣿⣿⣿⣿⣿⣿⣿⣿⢕⠀⠀⠀⠀⠀⠀⠀⠀⠀⠀⠀⢕⢕⢕⢕⢕⢕⢕⢜⢇⢹⡌⣿⣿⣿⣿⣿⡕⢜⢜⠛⠛⠛⠛⠛⠛⠛⢻⡿⢿⢇⢕⢕⢕⢕⣿⣿⣿⣿⣿⣿⡿⢕⢕⢕⢕⢕⢝⢟⢿⣿⣿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⢕⢕⢕⢕⢕⢕⢕⢕⢕⢕⠕⢕⢕⢕⢇⢄⢄⢄⢀⢕⢕⢕⢕⠀⠀⠀⢀⡔⢕⢀⠀⠀⠀⠀⠀⠀⠀⢜⠃⠀⠀⠀⠀⠀⢱⢏⢕⢕⢕⢕⣼⣿⣿⣿⣿⣿⣿⣿⣿⣿⣿⣿⣿⣿⣷⡕⢜⢜⣮⢿⣷⡕⢑⢕⠀⠀⠀⠀⠀⠀⠀⠀⠀⠘⠻⣿⣿⣿⣿⣿⣿⢟⠑⠀⠀⠀⠀⠀⠀⠀⠀⠀⠀⠀⠀⢕⢕⢕⢱⣇⢕⢕⢕⢕⢕⡹⣿⣿⣿⣿⣷⢕⢜⢅⢕⢕⠕⠑⠐⠀⠀⠀⠀⠀⢕⢕⢕⢕⣿⣿⣿⣿⣿⣿⠇⠑⠑⢕⢕⢕⢕⢕⢕⢝⣿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⢔⠕⢕⢕⢕⢕⠕⢕⢄⠀⠀⠕⢕⢕⢕⢕⢕⢕⢕⢕⢕⢕⢔⢔⣱⣾⡇⢕⢕⠀⠀⠀⠀⠀⠀⢱⠀⠀⠀⠀⠀⠀⠀⠀⠀⠁⠁⠑⠱⢿⣿⣿⣿⣿⣿⣿⣿⣿⣿⣿⣿⣿⣿⣿⣿⡕⢕⢹⣟⢿⣿⣧⡕⢕⠀⠀⠀⠀⠀⠀⠀⠀⠀⠑⢝⢿⣿⣿⣿⢟⠕⠀⠀⠀⠀⠀⠀⠀⠀⠀⠀⠀⠀⠀⠑⢕⢱⣿⣿⣧⡕⢜⣷⣵⢱⣧⣼⣿⣿⣿⡇⠕⠘⠁⠀⠀⠀⠀⠀⠀⠀⠀⠀⢱⣕⡕⢕⣿⣿⣿⣿⣿⠇⠀⠀⢀⢕⢕⢕⠑⠕⢅⣾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⠀⠑⠕⠕⠁⠀⠀⠀⠕⢕⢕⢕⢕⢕⢕⢕⢕⢕⢕⣼⣿⣿⣇⢕⢕⠀⠀⠀⠀⠀⢀⣿⢄⠀⠀⠀⠀⠀⠀⠀⠀⠀⠀⠀⠀⠀⠀⠈⠙⠟⠿⢿⣿⣿⣿⣿⣿⣿⣿⣿⣿⣿⢕⢕⢿⣷⡎⢝⢝⢗⢖⠐⠐⠀⠀⠀⠀⠀⠀⠀⠁⠑⠁⠁⠀⠑⠀⠀⠀⠀⠀⠀⠀⠀⠀⠀⠀⠀⠀⠀⠀⢕⢸⣿⣿⣿⣿⣷⢜⢿⢸⣿⡿⠟⠋⠁⠀⠀⠀⠀⠀⠀⠀⠀⠀⠀⠀⠀⠀⢜⢻⢿⣷⣼⣜⢖⣜⠇⠀⠀⠀⠀⠑⠑⠁⠀⢄⣜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⢔⢔⢔⠀⠀⠁⢕⢕⢕⢕⢕⢕⢕⢕⣼⣿⣿⣿⣿⢕⢕⢔⠀⠀⠀⠀⣸⣿⠇⠀⠀⠀⠀⠀⠀⠀⠀⠀⠀⠀⠀⠀⠀⠀⠀⠀⠀⠀⠈⠙⢿⣿⣿⣿⣿⣿⣿⡟⢕⠑⢜⣿⣿⡕⢕⢃⢕⠀⠀⠀⠀⠀⠀⠀⠀⠀⠀⠀⢕⢕⢕⠀⠀⠀⠀⠀⠀⠀⠀⠀⠀⠀⠀⠀⠀⠀⠀⠁⢜⣿⣿⣿⣿⣿⢇⡱⠞⠙⠀⠀⠀⠀⠀⠀⠀⠀⠀⠀⠀⠀⢀⠀⠀⠀⠀⠀⠀⢕⢝⢟⣿⣷⣕⡀⠀⢀⢀⢀⠀⠀⠀⢠⣿⣿⣿⣿⣿⣿⣿⣿⢏⢍⢕⢕⢕⢕⢕⢕⢕⢕⢕⢕⢕⢕⠫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⠑⠑⠀⠀⠀⠀⠀⢕⢕⢕⢕⢕⢕⢸⣿⣿⣿⣿⣿⡕⢕⢕⠀⠀⠀⣰⣿⢇⠀⠀⠀⠀⠀⠀⠀⢄⠐⠀⠀⠀⠀⠀⠀⠀⠀⠀⠀⠀⠀⠀⠀⠈⠙⢿⣿⣿⣿⡇⢕⠀⠀⠜⣿⣧⢕⢜⢕⠀⠀⠀⠀⠀⠀⠀⠀⠀⠀⠀⠑⢕⠑⠀⠀⠀⠀⠀⠀⠀⠀⠀⠀⠀⠀⠀⠀⠀⠀⠀⠕⢹⣿⣿⣏⡷⠊⠀⠀⠀⠀⠀⠀⠀⠀⠀⠀⠀⠀⠀⠀⠀⠁⢕⢄⠀⠀⠀⠀⢕⢕⢕⢕⢝⢿⣿⣦⡅⠕⠕⠀⠀⢠⢿⢿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⢄⢔⠀⠀⠁⠕⢕⢕⢕⢕⢌⣿⣿⣿⣿⣿⡇⢕⢕⢕⠀⣱⣿⣿⡇⠀⠀⠀⠀⠀⢄⠕⠁⠀⠀⠀⠀⢀⠀⠀⠀⠀⠀⠀⠀⠀⠀⠀⠀⠀⠀⠙⢿⣿⢕⠁⠀⠀⠀⢜⣿⠕⢕⢕⠕⠀⠀⠀⠀⠀⠀⠀⠀⠀⠀⠀⠑⠀⢀⠀⢀⠀⠀⠀⠀⠀⠀⠀⠀⠀⠀⠀⠀⠀⠀⠀⢜⣿⡿⠙⠀⠀⠀⠀⠀⠀⠀⠀⠀⠀⠀⢄⠀⠀⠔⢄⠀⠀⠀⠁⢕⢀⠀⠀⢕⢕⢕⢕⢕⢕⢹⣿⣿⣦⠀⠀⢄⣢⣴⣔⣰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⠁⠑⠁⠀⠀⠀⠀⠕⢕⢕⢕⢕⣿⣿⣿⣿⣿⡇⢕⢕⢕⢜⢝⢝⢝⡅⠀⠀⠀⢀⢕⠁⠀⠀⠀⢀⢔⠑⠀⠀⠀⠑⠀⠀⠀⠀⠀⠀⠀⠀⠀⠀⠀⠀⠙⢕⠀⠀⠀⠀⠀⢸⢔⢕⢕⠁⠀⠀⠀⠀⠀⠀⠀⠀⠀⢨⢕⢱⢕⢕⢜⢅⠀⠀⠀⠀⠀⠀⠀⠀⠀⠀⠀⠀⠀⠀⠀⠁⠙⠀⠀⠀⠀⠀⠀⠀⠀⠀⠀⠀⠀⠀⠀⠀⠀⠀⠁⢕⢄⠀⠀⠀⠑⢄⠀⢕⢕⢕⢕⢕⢕⢕⠜⢿⡟⠀⢰⣽⣿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⢀⢄⢀⠀⠀⠑⢕⢕⢕⢿⣿⣿⣿⣿⡇⢕⢕⢕⢕⢕⢱⡿⡕⠀⠀⢄⠕⠀⠀⠀⢀⢔⢕⢀⠀⠀⠀⠀⠀⠀⠀⠀⠀⠀⠀⠀⠀⠀⠀⠀⠀⠀⠀⠀⠀⠀⠀⠀⢕⠁⠀⢕⠀⠀⠀⠀⠀⠀⠀⠀⠀⢘⢱⡕⣰⣷⣴⣵⡇⢕⠀⠀⠀⠀⠀⠀⠀⠀⠀⠀⠀⠀⠀⠀⠀⠀⠀⠀⠀⠀⠀⠀⠀⠀⠀⠀⠀⠀⠀⠀⠀⠀⢀⢔⠑⠁⠑⠔⢀⠀⠀⠐⠑⢕⢕⢕⢕⢕⠑⠀⠀⠁⢰⣿⣯⣿⣿⣿⣿⣿⣿⣿⣿⣯⣧⢵⢕⢕⢕⢕⢕⢕⢕⢕⢕⢕⢕⢕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⠀⠀⠕⠕⠁⠀⠀⠀⠁⢕⢕⠜⢻⣿⡿⢏⢕⢕⢕⢕⢕⢕⢘⢕⢕⠀⠕⠀⠀⠀⢄⠔⠁⠀⠀⠑⠔⢀⠀⠀⠀⠀⠀⠀⠀⠀⠀⠀⠀⠀⠀⠀⠀⠀⠀⠀⠀⠀⠀⠀⠕⠀⢔⢕⠀⠀⠀⠀⠀⠀⠀⠀⠀⠜⢸⢹⣾⣿⢟⣿⢇⠕⠀⠀⠀⠀⠀⠀⠀⠀⠀⠀⠀⠀⠀⠀⠀⠀⠀⠀⠀⠀⠀⠀⠀⠀⠀⠀⠀⠀⠀⠀⢀⠔⠑⠀⠀⠀⢀⠀⠀⠐⠀⠀⠀⠀⠑⢕⠕⠀⠀⠀⠀⠀⠀⠝⢿⣿⣿⣿⣿⣿⣿⣿⣿⣿⣿⣷⡑⠕⢕⢕⢕⢕⢕⢕⢕⢕⠕⣕⣑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⠀⠀⠀⠀⠀⢀⢀⠀⠀⠀⠑⠁⠁⢕⢔⢕⢕⢕⢕⢕⢕⢕⢜⢇⢕⠀⠀⠀⢀⠑⠀⠀⢀⢀⠀⠀⠀⠁⠑⢄⢀⠀⠀⠀⠀⠀⠀⠀⠀⠀⠀⠀⠀⠀⠀⠀⠀⠀⠀⠀⠀⠀⢕⠁⠀⠀⠀⠀⠀⠀⠀⠀⠀⠀⠁⠇⠜⢿⡕⠇⠀⠀⠀⠀⠀⠀⠀⠀⠀⠀⠀⠀⠀⠀⠀⠀⠀⠀⠀⠀⠀⠀⠀⠀⠀⠀⠀⠀⠀⠀⢀⠔⠁⠀⠀⠀⢀⠐⠁⠁⠀⠀⠀⠀⠀⠀⠀⠁⠀⠀⠀⠀⠀⠀⢕⢔⢸⣿⣿⣿⣿⣿⣿⣿⣿⣿⣿⣿⣿⣿⣶⣿⣿⣿⣶⣦⣤⣦⣌⢛⣿⣼⣿⣿⣿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⢔⠀⠀⠀⠀⠕⠕⠀⠀⢀⢔⢕⢄⠀⠁⠑⢕⢕⢕⢕⢕⢱⢕⢕⢕⠀⠀⠐⠀⠀⠄⠐⠁⠀⠀⠄⢀⠀⠀⠀⠁⠔⢀⠀⠀⠀⠀⠀⠀⠀⠀⠀⠀⠀⠀⠀⠀⠀⠀⠀⠀⠄⠁⠀⠀⠀⠀⠀⠀⠀⠀⠀⠀⠀⠀⠀⠀⠁⠁⠀⠀⠀⠀⠀⠀⠀⠀⠀⠀⠀⠀⠀⠀⠀⠀⠀⠀⠀⠀⠀⠀⠀⠀⠀⠀⠀⠀⠀⠀⢄⠁⠀⠀⠀⠀⠐⠀⠀⠀⠀⠀⠀⠀⠀⠀⠀⠕⠀⠀⠀⠀⠀⢀⢕⢕⢕⢸⣿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⢀⠀⠀⠀⠀⠀⠀⢕⢕⢕⢕⢕⢀⠀⠀⠑⠕⢕⢡⢅⢕⢜⠑⠀⠀⠀⠀⠀⠀⠀⠀⠀⠀⠀⠀⠐⠀⠀⠀⠀⠁⠔⠀⠀⠀⠀⠀⠀⠀⠀⠀⠀⠀⠀⠀⠀⠀⠀⠀⠀⠀⠀⠀⠀⠀⠀⠀⠀⠀⠀⠀⠀⠀⠀⠀⠀⠀⠀⠀⠀⠀⠀⠀⠀⠀⠀⠀⠀⠀⠀⠀⠀⠀⠀⠀⠀⠀⠀⠀⠀⠀⠀⠀⠀⠀⢀⠕⠀⠀⠀⠀⠀⠀⠀⠀⠀⠀⠀⠀⠀⠀⠀⠀⠀⠀⠀⠀⠀⠀⢀⢕⢕⢕⢕⢱⣿⣿⣿⣿⣿⣿⣿⣿⣿⣿⡿⢛⠙⠿⠿⢿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⣿⣿⣿⣿⣔⠀⠀⠀⠀⠑⢕⢕⢕⢕⢕⢕⢄⠀⠀⢄⠱⢕⢕⢜⢕⠀⠀⠀⠀⠀⠀⠀⠀⠀⠀⠀⠀⠀⠀⠀⠀⠀⠀⠀⠀⠑⠄⠀⠀⠀⠀⠀⠀⠀⢀⠀⠀⠀⠀⠀⠀⠀⠀⠀⠀⠀⠀⠀⠀⠀⠀⠀⠀⠀⠀⠀⠀⠀⠀⠀⠀⠀⠀⠀⠀⠀⠀⠀⠀⠀⠀⠀⠀⠀⠀⠀⠀⠀⠀⠀⠀⠄⠀⠀⠀⠀⠀⠀⠀⠀⠀⠀⠀⠀⠀⠀⠀⠀⠀⠀⠀⠀⠀⠀⠀⠀⠀⠀⠀⠀⠀⠀⠕⠕⠕⢕⠕⢘⣙⣙⣙⡙⣙⣙⣙⣙⢑⢑⢑⢑⢑⢐⢑⢑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⣿⣿⣿⣆⠀⠀⠀⠀⠀⠕⢕⢕⢕⢕⢕⢕⢄⢱⢔⢕⢕⢕⢕⢕⠀⠀⠀⠀⠀⠀⠀⠀⠀⠀⠀⠀⠀⠀⠀⠀⠀⠀⠀⠀⠀⠀⠀⠀⠀⠀⠀⢔⠁⠀⢀⠐⠀⠀⠀⠀⠀⠀⠀⠀⠀⠀⠀⠀⠀⠀⠀⠀⠀⠀⠀⠀⠀⠀⠀⠀⠀⠀⠀⠀⠀⠀⠀⠀⠀⠀⠀⠀⠀⠀⠀⠀⠀⠁⠀⠀⠀⠀⠀⠀⠀⠀⠀⠀⠀⠀⠀⠀⠀⠀⠀⠀⠀⠀⠀⠀⠀⠀⠀⠀⠀⠀⠀⠀⠀⠀⠀⠀⠀⠀⢀⣾⣿⣿⣿⣿⣿⣿⣿⣿⣿⡫⢘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⣿⣿⣿⣿⣧⡀⠀⠀⠀⢀⠑⢕⢕⢕⢕⢅⢱⢇⢕⡕⢕⢕⢕⠀⠀⠀⠀⠀⠀⠀⠀⠀⠀⠀⠀⠀⠀⠀⠀⠀⠀⠀⠀⠀⠀⠀⠀⠀⠀⠀⠀⢕⠀⢕⠀⠀⠀⠀⠀⠀⠀⠀⠀⠀⠀⠀⠀⠀⠀⠀⠀⠀⠀⠀⠀⠀⠀⠀⠀⠀⠀⠀⠀⠀⠀⠀⠀⠀⠀⠀⠀⠀⠀⠀⠀⠀⠀⠀⠀⠀⠀⠀⠀⠀⠀⠀⠀⠀⠀⠀⠀⠀⠀⠀⠀⠀⠀⠀⠀⠀⠀⠀⠀⠀⠀⠀⠀⠀⠀⠀⠀⠀⢀⢄⢌⣍⣍⣍⣍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⣿⣿⣿⣿⣿⣷⡄⠀⠀⠀⠀⠀⠑⠕⢅⢱⢑⢕⡱⢕⢕⢕⠀⠀⠀⠀⠀⠀⠀⠀⠀⠀⠀⠀⠀⠀⠀⠀⠀⠀⠀⠀⠀⠀⠀⠀⠀⠀⠀⠀⠀⠑⠐⠀⠀⠀⠀⠀⠀⠀⠀⠀⠀⠀⠀⠀⠀⠀⠀⠀⠀⠀⠀⠀⠀⠀⠀⠀⠀⠀⠀⠀⠀⠀⠀⠀⠀⠀⠀⠀⠀⠀⠀⠀⠀⠀⠀⠀⠀⠀⠀⠀⠀⠀⠀⠀⠀⠀⠀⠀⠀⠀⠀⠀⠀⠀⠀⠀⠀⠀⠀⠀⠀⠀⠀⠀⠀⠀⢀⢄⢔⢕⢕⡜⣿⣿⣿⣿⣿⣿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⣿⣿⣿⣿⡿⢿⢟⢀⠀⠀⠀⠀⢔⢄⢑⠑⢕⡑⢕⢕⢕⢕⠀⠀⠀⠀⠀⠀⠀⠀⠀⠀⠀⠀⠀⠀⠀⠀⠀⠀⠀⠀⠀⠀⠀⠀⠀⠀⠀⠀⠀⠀⠑⠀⠄⠀⠀⠀⠀⠀⠀⠀⠀⠀⠀⠀⠀⠀⠀⠀⠀⠀⠀⠀⠀⠀⠀⠀⠀⠀⠀⠀⠀⠀⠀⠀⠀⠀⠀⠀⠀⠀⠀⠀⠀⠀⠀⠀⠀⠀⠀⠀⠀⠀⠀⠀⠀⠀⠀⠀⠀⠀⠀⠀⠀⠀⠀⠀⠀⠀⠀⠀⠀⠀⠀⠀⢕⢕⢕⢕⣱⣵⣾⣇⢿⣽⣿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⡟⢝⢕⢕⢕⢕⢕⢕⢄⠀⠀⠀⢀⢕⠁⢅⢱⢕⢕⢕⢕⢕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⠜⢕⢵⣿⣿⣿⣿⣿⢸⣿⣿⣿⣿⣿⣿⣿⣿⣿⣧⠁⢕⢕⢕⢕⢕⢕⢕⢕⢕⢕⢕⢕⢕⢕⢕⠕⠠⡞⢿⣿⣿⣿⣾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⢕⢕⢕⢕⢕⢕⢕⣰⣢⠀⢀⢕⠁⢀⢱⢕⢕⢕⢁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⠀⠀⠀⠀⢵⢜⢿⣿⣿⣿⡇⣿⣿⣿⣿⣿⣿⣿⣿⣿⣿⣿⣿⢕⢕⢕⢕⠕⢕⢕⢕⢕⢕⢕⢕⢕⢕⢕⢕⢸⣿⢻⣿⠟⠻⠟⠻⣿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⣿⣿⡇⢕⢕⢕⢕⢕⢱⣿⣿⣿⢇⢕⠀⢄⢕⢕⢕⢕⢅⢕⢑⢕⢕⠀⠀⠀⠀⠀⠀⠀⠀⠀⠀⠀⠀⠀⠀⠀⠀⠀⠀⠀⠀⠀⠀⠀⠀⠀⠀⠀⠀⠀⠀⠀⢄⢔⠀⠀⠀⠀⠀⠀⠀⠀⠀⠀⠀⠀⠀⠀⠀⠀⠀⠀⠀⠀⠀⠀⠀⠀⠀⠀⠀⠀⠀⠀⠀⠀⠀⠀⠀⠀⠀⠀⠀⠀⠀⠀⠀⠀⠀⠀⠀⠀⠀⠀⠀⠀⠀⠀⠀⠀⠀⠀⠀⠀⠀⠀⠁⢔⠀⠀⠀⠀⠀⠀⠀⢸⡑⢜⢿⡿⢟⣵⣿⣿⣿⣿⣿⣿⣿⣿⣿⣿⣿⣿⣶⣶⣶⣥⠀⠤⠤⢤⢕⣴⣁⠅⢕⢁⠕⠕⣼⢁⠀⣿⠀⠀⠁⢰⣿⡟⣽⣿⣯⣽⣿⣿⣿⣿⣧⣿⣿⢕⢕⣿⣿⣿⣿⣿⣿⣿⣿⣿⣿⣿⣿⣿⣿⣿⣿⣿⣿⣿⣿⣿⣿⣿⣿⣿⣿⣿⣿⣿⣿⣿⣿⣿⣿⣿⣿⣿⣿⣿⠀</a:t>
            </a:r>
            <a:br/>
            <a:r>
              <a:t>⣿⣿⡇⢕⢕⢕⢸⣿⣿⣿⣿⣿⣿⣿⣿⣿⡇⢕⢕⢕⢕⢕⢸⣿⣿⢏⢱⣷⢔⢕⢕⢕⢕⠅⢕⢕⢕⢕⢕⠀⠀⠀⠀⠀⠀⠀⠀⠀⠀⠀⠀⠀⠀⠀⠀⠀⠀⠀⠀⠀⠀⠀⠀⠀⠀⠀⠀⠀⠀⢕⠁⠀⠀⠀⠀⠀⠀⠀⠀⠀⠀⠀⠀⠀⠀⠀⠀⠀⠀⠀⠀⠀⠀⠀⠀⠀⠀⠀⠀⠀⠀⠀⠀⠀⠀⠀⠀⠀⠀⠀⠀⠀⠀⠀⠀⠀⠀⠀⠀⠀⠀⠀⠀⠀⠀⠀⠀⠀⠀⠀⠀⠀⠀⠀⠀⠑⢔⠀⠀⠀⠀⠀⠀⠁⢳⢕⢜⢵⣿⣿⣿⣿⣿⣿⣿⣿⣿⣿⣿⣿⣿⣿⣿⠗⠟⠏⢔⢘⢜⢟⢗⠓⠟⠛⣛⣛⢀⢑⠑⢙⣿⣿⠄⠀⠇⢠⣿⣿⣿⣿⣿⣿⣿⣿⣿⣿⣿⣷⣼⡇⢕⣿⣿⣿⣿⣿⣿⡟⢏⢝⢝⢝⢝⢝⣿⣿⣿⣿⣿⣿⣿⣿⣿⣿⣿⣿⣿⣿⣿⣿⣿⣿⣿⣿⣿⣿⣿⣿⣿⣿⠀</a:t>
            </a:r>
            <a:br/>
            <a:r>
              <a:t>⣿⣿⡇⢕⢕⢕⢸⣿⣿⣿⣿⣿⣿⣿⣿⣿⡇⢕⢕⢕⢕⢕⢸⣿⢏⢱⣾⡟⢕⢕⢕⢕⢁⢕⢕⢕⢕⢕⢕⠐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⠑⠀⠀⠀⠀⠀⠀⠀⠕⠇⢕⢜⠟⠟⠟⠻⠟⠟⠟⠟⠛⠟⢛⢏⢟⢔⢜⢝⢕⢕⢕⢕⢕⢕⢕⢔⢔⢔⢔⢔⢕⢕⢄⢕⢟⢟⢅⢄⢆⢐⢛⢻⢿⢿⢿⢿⢿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⢕⢕⢸⢏⢱⣿⡏⢕⢕⢕⢕⠑⢕⢕⢕⢕⢕⢕⢕⢑⠀⠀⠀⠀⠀⠀⠀⠀⠀⠀⠀⠀⠀⠀⠀⠀⠀⠀⠀⠀⠀⠀⠀⠀⠀⠀⠀⠀⠀⢕⢔⠀⠀⠀⠀⠀⠀⠀⠀⠀⠀⠀⠀⠀⠀⠀⠀⠀⠀⠀⠀⠀⠀⠀⠀⠀⠀⠀⠀⠀⠀⠀⠀⠀⠀⠀⠀⠀⠀⠀⠀⠀⠀⠀⠀⠀⠀⠀⠀⠀⠀⠀⠀⠀⠀⠀⠀⠀⠀⠀⠀⠀⠀⠀⠀⠀⠀⢀⠀⠀⠀⠀⠀⠀⠁⢾⣷⡕⢜⢿⣷⣷⣷⣷⣷⣷⣷⣷⣷⣶⣶⣶⡦⡔⢔⢔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⠑⠑⠘⠑⠛⠛⠃⠑⠑⠑⠑⠑⠑⠑⠑⠑⠑⠑⠑⠑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⠑⠀⠀⠀⠀⠀⠀⠀⠘⠛⠓⠑⠘⠛⠛⠛⠛⠛⠁⠀⠀⠀⠀⠙⠛⠃⠁⠑⠑⠑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⢯⣧⣷⡟⣱⣿⣿⡟⣸⣽⣷⣷⣿⣿⣿⣿⣿⣿⣿⣿⣿⣿⣿⣿⣿⣿⣿⣧⣝⢿⣿⣿⣿⣷⣧⣕⡕⢕⢸⣿⣿⣷⡕⢕⢕⢕⢕⢕⢕⢕⢕⢕⢕⢕⢕⢕⢕⢕⢕⢕⢕⢜⢟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⢿⣏⣼⣿⣿⡿⢟⣱⣿⣿⣿⢇⣿⣿⣿⣿⣿⢿⣿⣿⣿⣿⣿⣿⣿⣿⣿⣿⣿⣿⣿⣿⣿⡷⢜⢟⢿⣿⣿⣿⣿⣿⡎⣿⣿⣿⣷⡕⢕⢕⢕⢕⢕⢕⢕⢕⢕⢕⢕⢕⢕⢕⢕⢕⢕⢕⢕⢕⣻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⢜⣵⣾⣿⢿⣟⣵⡾⣱⣿⣿⣿⣿⢱⣿⣿⣿⣿⣿⣿⣿⣿⣿⣿⣿⣿⣿⣿⣿⣿⣿⣿⣿⣿⣿⡇⢕⢕⢕⢜⢻⢿⣿⣿⣧⢻⣿⣿⣿⣷⡕⢕⢕⢕⢕⢕⢕⢕⢕⢕⢕⢕⢕⢕⢕⢕⢕⢕⢕⢕⢻⢿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⢟⣵⣿⡿⣫⣵⣾⣿⡿⢱⣿⣿⣿⣿⡟⣸⣿⣿⣿⣿⣿⣿⣿⣿⣿⣿⣿⣿⣿⣿⣿⣿⣿⣿⣿⣿⣿⣷⡕⢕⢕⢕⢕⢕⢝⢿⣿⢸⣿⣿⣿⣿⣷⡕⢕⢕⢕⢕⢕⢕⢕⢕⢕⢕⢕⢕⢕⢕⢕⢕⢕⢕⢕⢕⢕⢕⢝⢻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⢟⣽⣿⢟⣵⣾⣿⣿⣿⣿⢣⣿⣿⣿⣿⣿⡇⣿⣿⣿⣿⣿⣿⣿⣿⣿⣿⣿⣿⣿⣿⣿⣿⣿⣿⣿⣿⣿⣿⣿⣿⢕⢕⢕⢕⢕⢕⢕⢕⢕⣿⣿⣿⣿⣿⣧⢕⢕⢕⢕⢕⢕⢕⢕⢕⢕⢕⢕⢕⢕⢕⢕⢕⢕⢕⢕⢕⢕⢕⢕⢝⢟⢿⢿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⢟⣵⡿⢟⣵⣿⣿⣿⣿⣿⣿⣏⣾⣿⣿⣿⣿⣿⢱⣿⣿⣿⣿⣿⣿⣿⣿⣿⣿⣿⣿⣿⣿⣿⣿⣿⣿⣿⣿⣿⣿⣿⣿⣷⣕⢕⢕⢕⢕⢕⢕⢕⢹⣿⣿⣿⣿⣿⣇⢕⢕⢕⢕⢕⢕⢕⢕⢕⢕⢕⢕⢕⢕⢕⢕⢕⢕⢕⢕⢕⢕⢕⢕⢕⢕⢕⢕⢝⢝⢻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⡿⣳⡿⣏⣵⣿⣿⣿⣿⣿⣿⣿⡟⣼⣿⣿⣿⣿⣿⣿⢸⣿⣿⣿⣿⣿⣿⣿⣿⣿⣿⣿⣿⣿⣿⣿⣿⣿⣿⣿⣿⣿⣿⣿⣿⣿⣿⣧⡕⢕⢕⢕⢕⢕⢸⣿⣿⣿⣿⣿⣿⡇⢕⢕⢕⢕⢕⢕⢕⢕⢕⢕⢕⢕⢕⢕⢕⢕⢕⢕⢕⢕⢕⢕⢕⢕⢕⢕⢕⢕⢕⢕⢕⢻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⢏⡾⢏⣾⣿⣿⣿⣿⣿⣿⣿⣿⣿⢣⣿⣿⣿⣿⣿⣿⡏⢸⣿⣿⣿⣿⣿⣿⣿⣿⣿⣿⣿⣿⣿⣿⣿⣿⣿⣿⣿⣿⣿⣿⣿⣿⣿⣿⣿⣿⣧⡕⢕⢕⢕⢕⣿⣿⣿⣿⣿⣿⣿⡕⢕⢕⢕⢕⢕⢕⠁⠁⢕⢕⢕⢕⢕⢕⢕⢕⢕⢕⢕⢕⢕⢕⢕⢕⢕⢕⢕⢕⢕⢕⢸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⢯⢟⣵⣿⣿⣿⣿⣿⣿⣿⣿⣿⣿⡏⣾⣿⣿⣿⣿⣿⣿⡇⣿⣿⣿⣿⣿⣿⣿⣿⣿⣿⣿⣿⣿⣿⣿⣿⣿⣿⣿⣿⣿⣿⣿⣿⣿⣿⣿⣿⣿⣿⣿⣕⢕⢕⢕⢿⣿⣿⣿⣿⣿⣿⣧⢕⢕⢕⢕⢕⡔⢕⢕⢕⢕⢕⢕⢕⢕⢕⢕⢕⢕⢕⢕⢕⢕⢕⢕⢕⢕⢕⢕⢕⣱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⢣⣱⣿⣿⣿⣿⣿⣿⣿⣿⣿⣿⣿⣿⢹⣿⣿⣿⣿⣿⣿⣿⢇⣿⣿⣿⣿⣿⣿⣿⣿⣿⣿⣿⣿⣿⣿⣿⣿⣿⣿⣿⣿⣿⣿⣿⣿⣿⣿⣿⣿⣿⣿⣿⣿⣷⣕⢕⢸⣿⣿⣿⣿⣿⣿⣿⡕⠕⠑⢑⢕⢕⢕⢕⢕⢕⢕⢕⢕⢕⢕⢕⢕⢕⢕⢕⢕⢕⢕⢕⢕⢕⢕⢕⢕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⢏⣼⣿⣿⣿⣿⣿⣿⣿⣿⣿⣿⣿⣿⡏⣾⣿⣿⣿⣿⣿⣿⣿⢕⣿⣿⣿⣿⣿⣿⣿⣿⣿⣿⣿⣿⣿⣿⣿⣿⣿⣿⣿⣿⣿⣿⣿⣿⣿⣿⣿⣿⣿⣿⣿⣿⣿⣿⢇⢸⣿⣿⣿⣿⣿⣿⣿⣷⢔⢕⢕⢕⢕⢕⢕⢕⢕⢕⢕⢕⢕⢕⢕⢕⢕⢕⢅⢔⢕⢕⢕⢕⢕⢕⢕⢱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⢏⣾⣿⣿⣿⣿⣿⣿⣿⣿⣿⣿⣿⣿⢟⢱⣿⣿⣿⣿⣿⣿⣿⣿⢕⣿⣿⣿⣿⣿⣿⣿⣿⣿⣿⣿⣿⣿⣿⣿⣿⣿⣿⣿⣿⣿⣿⣿⣿⣿⣿⣿⣿⣿⣿⣿⣿⣿⣿⡪⢱⣿⣿⣿⣿⣿⣿⣿⣿⡇⢕⢕⢕⢕⢕⢕⢕⢕⢕⢕⢕⢕⢕⢕⢕⢕⢕⢕⢕⢕⢕⢕⢕⢕⢕⢵⣸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⣿⣿⢯⣾⣿⣿⣟⣿⣿⣿⣿⣻⣾⣿⣿⣿⢫⡞⣼⣿⣿⣿⣿⣿⣿⣿⣿⢕⣿⣿⣿⣿⣿⣿⣿⣿⣿⣿⣿⣿⣿⣿⣿⣿⣿⣿⣿⣿⣿⣿⣿⣿⣿⣿⣿⣿⣿⢻⣿⣿⣿⣿⢕⢜⣿⣿⣿⣿⣿⣿⣿⣿⣇⢑⢕⠕⠑⠑⢕⢕⢕⢕⢕⢕⢕⢕⢕⢕⢕⢕⢕⢕⢕⢕⢕⢕⣕⠏⢕⢹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⣿⣿⣿⣿⣿⣿⣿⣿⢏⣾⣿⣿⡟⣼⣿⣿⣿⣷⣿⣿⣿⡿⣱⣿⡇⣿⣿⣿⣿⣿⣿⣿⣿⡇⢕⣿⣿⣿⣿⣿⣿⣿⣿⣿⣿⣿⣿⣿⣿⣿⣿⣿⣿⣿⣿⣿⣿⣿⣿⣿⣿⣿⣿⣿⢜⢻⣿⣿⣿⢕⢱⣿⣿⣿⣿⣿⣿⣿⣿⣿⢕⠀⠀⠀⢕⢕⣱⣥⡅⢕⢑⢕⢕⢕⢕⢑⢑⣑⢁⣅⣔⢷⠇⠁⠁⢔⢕⢜⢿⢿⣿⣿⣿⣿⣿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⡿⢿⢿⣟⣽⣷⢷⢿⢗⢇⣾⣿⣿⡟⢱⣿⣿⣿⣿⣿⣿⣿⡿⣽⣿⣿⢸⣿⣿⣿⣿⣿⣿⣿⣿⡇⢕⣿⣿⣿⣿⣿⣿⣿⣿⣿⣿⣿⣿⣿⣿⣿⣿⣿⣿⣿⣿⣿⣿⣿⣿⣿⣿⣿⣿⣿⡕⢜⢿⣿⡇⢕⢸⣿⣿⣿⣿⣿⣿⣿⣿⣿⡇⢔⠕⢕⢕⢕⢜⣿⣷⡕⢕⢕⢻⣿⣿⣕⢿⢿⣯⣿⣿⣷⣔⠀⢰⣜⢗⢕⢕⢕⢜⢟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⡟⣹⢗⣸⣵⡿⣿⣿⣿⣿⣿⡟⣼⣿⣿⡿⢱⣿⣿⣿⣿⣿⣿⣿⣟⣼⣿⣿⣿⢸⣿⣿⣿⣿⣿⣿⣿⣿⡇⢕⣿⣿⣿⣿⣿⣿⣿⣿⣿⣿⣿⣿⣿⣿⣿⣿⣿⣿⣿⣿⣿⣿⣿⣿⣿⣿⣿⣿⣿⡇⢕⢜⣿⢇⢕⢸⣽⣿⣿⣿⣿⣿⣿⣿⣿⡇⠀⠀⠀⠑⢕⢕⢸⣿⣷⡕⢕⢕⢕⢝⢝⢎⡜⣿⣿⣿⣿⡟⣳⣷⢝⢕⢕⢕⢕⢕⢕⢕⢹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⣼⡿⢱⡟⣫⣾⣿⣿⣿⣿⣿⢱⣿⣿⣿⢇⣾⣿⣿⣿⣿⣿⣿⣏⣾⣿⣿⣿⡇⣸⣿⣿⣿⣿⣿⣿⣿⣿⡇⢕⢸⣿⣿⣿⣿⣿⣿⣿⣿⣿⣿⣿⣿⣿⣿⣿⣿⣿⣿⣿⣿⣿⣿⣿⣿⣿⣿⣿⣿⡇⢕⢕⢜⢕⢕⣸⢻⣿⣿⣿⣿⣿⣿⣿⣿⣧⠀⢐⠀⠀⠁⠕⢕⢟⢝⢕⢕⢔⢔⢔⢔⢕⢍⢘⢟⠿⣿⡹⢟⢕⢕⠕⢕⢕⢕⢕⢕⢕⢕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⢸⣿⣿⢝⣽⣿⣿⣿⣿⣿⣿⢇⣿⣿⣿⡏⣼⣿⣿⣿⣿⣿⣿⢏⣾⣿⣿⣿⣿⡇⣿⣿⣿⣿⣿⣿⢟⣿⣿⡇⢜⢕⢝⢿⣿⣿⣿⣿⣿⣿⣿⣿⣿⣿⣿⣿⣿⣿⣿⣿⣿⣿⣿⣿⣿⣿⣿⣿⣿⣿⡇⢕⢕⢕⢕⢕⡟⢸⣿⣿⣿⣿⣿⣿⣿⣿⡏⢀⠀⠐⢀⠀⠀⠀⠀⠀⠀⠀⠀⠀⠀⠀⠀⠀⢁⢁⢁⢔⠌⢕⢕⠕⢕⢕⢕⢕⢕⢕⢕⢕⢕⢱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⢱⢸⣿⣿⡾⣿⣿⣿⣿⣿⣿⡿⣸⣿⣿⣿⢱⣿⣿⣿⣿⣿⣿⢏⣾⣿⣿⣿⣿⣿⣇⢻⣿⣿⢟⢕⢇⣼⣿⣿⣿⢕⢕⢕⢜⣿⣿⣿⣿⣿⣿⣿⣿⣿⣿⣿⣿⣿⣿⣿⣿⣿⣿⣿⣿⣿⣿⣿⣿⣿⣿⡇⢕⢕⢕⢕⢱⡇⢜⣿⣿⣿⣿⣿⣿⣿⢟⠁⢕⢔⢀⠁⠐⠀⠀⠀⠀⠀⠀⠀⠀⠀⠀⠀⠀⠁⠑⠕⠕⢕⢔⢔⢕⢕⢕⠕⢕⣕⢕⢕⢕⢕⢕⢝⢟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⢕⣿⣇⢿⣟⣷⡜⢿⢿⢿⣿⣿⢇⣿⣿⣿⡧⡾⣹⣿⣿⣿⣿⣏⣾⣿⣿⣿⣿⣿⢟⡏⢸⡿⢕⢔⢔⣾⣿⣿⣿⣿⢕⢱⢕⢸⣿⣿⣿⣿⣿⣿⣿⣿⣿⣿⣿⣿⣿⣿⣿⣿⣿⣿⣿⣿⣿⣿⣿⣿⣿⣿⡇⢕⢕⢕⠕⢽⢕⢱⣿⣿⣿⣿⣿⠟⠑⠀⠀⢕⢕⢕⢳⣷⣷⣷⣿⢸⣷⣷⣶⣴⣄⣄⣀⢀⠀⠀⠀⠀⠀⠁⠁⠁⢁⢔⢱⣿⣿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⢟⢱⢝⣸⢹⢕⢇⢕⢕⢕⣸⣿⣿⡕⡻⣿⣷⣇⡕⢕⢕⢕⢸⣿⣿⣿⣹⢇⣿⣿⣿⣿⡟⣼⣿⣿⣿⣿⡿⢕⢕⢕⢜⢕⢕⢱⣾⣿⣿⣿⣿⣿⢕⢕⣷⣿⣿⣿⣿⣿⣿⣿⣿⣿⣿⣿⣿⣿⣿⣿⣿⣿⣿⣿⣿⣿⣿⣿⣿⣿⣿⣿⡇⢕⢕⠕⠀⠘⠑⠜⠟⠟⢋⠍⠑⠁⠀⠀⢀⢕⢕⢕⣾⣿⣿⣿⣿⡇⣿⣿⣿⣿⣿⣿⣿⣿⣷⣦⢄⢀⢁⢀⣡⢔⢱⢏⡜⣿⣿⡇⢕⢕⢕⢕⢕⢕⢕⢕⢐⢈⠜⢽⣇⣻⣹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⢱⡕⡱⢕⢑⢕⢕⢕⢕⢕⢕⣿⣿⣿⢱⢝⢮⡻⣿⣷⣕⢕⢕⣸⣿⣿⣟⡿⣸⣿⣿⣿⡿⣼⣿⣿⣿⣿⣿⢇⢕⢕⡇⢕⢺⣿⣿⣿⣿⣿⣿⣿⣿⡇⢕⣿⣿⣿⣿⣿⣿⣿⣿⣿⣿⣿⣿⣿⣿⣿⣿⣿⣿⣿⣿⣿⣿⣿⣿⣿⣿⣿⣿⣷⢕⢕⢀⠀⠀⠀⠀⢄⢄⢀⠀⠀⠀⠀⠀⢕⢕⢕⣾⣿⣿⣿⣿⣿⣷⢹⣿⣿⣿⣿⣿⣿⡿⣿⣿⡇⣼⣿⢟⡱⢎⢕⣾⡇⣿⣿⡇⡕⢕⢕⢕⢕⠕⠑⠀⠀⠀⢀⢕⢜⢕⠱⢳⣝⢇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⢿⣿⣿⢸⣷⣕⢝⢮⢝⢿⢷⡕⣿⣿⡇⣿⢇⣿⣿⣿⣿⢱⣿⣿⣿⣿⣿⢏⢕⢕⢱⣇⢕⢜⢙⣸⣿⣿⣿⣿⣿⣿⡇⢕⣿⣿⣿⣿⣿⣿⣿⣿⣿⣿⣿⣿⣿⣿⣿⣿⣿⣿⣿⣿⣿⣿⣿⣿⣿⣿⣿⣿⣿⢕⢕⢕⠀⠀⠀⠀⠀⠀⠀⠀⠀⠀⠀⢕⢕⢕⢕⢻⣿⣿⣿⣿⣿⣿⢸⣿⣿⣿⣿⣿⣿⡇⣿⣿⡇⢌⢕⢕⢕⣵⣿⣿⢇⢻⢻⢕⢕⢕⢕⠑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⢱⢜⡝⢗⢸⣿⣿⣷⡕⢕⢕⢕⢔⣿⣿⡇⡟⣼⣿⣿⣿⢇⣿⣿⣿⣿⣿⡟⢕⢕⢕⢸⣿⡕⢕⢱⣿⣿⣿⣿⣿⣿⣿⢇⢕⣿⣿⣿⣿⢻⣿⣿⣿⣿⣿⣿⣿⣿⣿⣿⣿⣿⣿⣿⣿⣿⣿⣿⣿⣿⣿⢿⣿⣿⢕⢕⢕⢀⠀⠔⢔⢔⢔⢔⠀⠀⢀⢕⢕⢕⢕⢕⢸⣿⣿⣿⣿⣿⣿⢸⣿⣿⣿⣿⣿⣿⣷⣿⣿⣷⢕⢾⣷⣧⡝⢿⢕⢕⢱⢇⢕⠑⠑⠀⠀⠀⢄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⢇⢹⢕⢕⢕⢟⢏⣵⣿⣿⢗⢕⣿⣿⡇⢣⣿⣿⣿⡟⣼⣿⣿⣿⣿⣿⢕⢕⡕⢕⣼⣿⣧⢕⢸⣿⣿⣇⢕⢜⢝⢟⢕⢸⣿⣿⣿⡟⢸⣿⣿⣿⣿⣿⣿⣿⣿⣿⣿⣿⣿⣿⣿⣿⣿⣿⣿⣿⣿⣿⡟⡇⣿⢕⢕⢕⢱⣄⢀⠁⠁⠁⠀⢀⡴⡎⢕⢕⢕⢱⣿⣼⣿⣿⣿⣿⣿⣿⡇⣿⣿⣿⣿⣿⣿⣿⣿⣿⣿⢕⢜⣻⣿⣿⣧⢕⢱⢏⢜⠀⠀⠀⢄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⢝⢇⢕⣱⣿⣿⣿⢏⢕⢸⣿⣿⡟⣸⣿⣿⣿⢱⣿⣿⣿⣿⣿⡇⢕⣼⡇⢕⣿⣿⣿⢕⣾⣿⣿⣿⣷⣧⣵⣵⡇⢸⣿⣿⣿⢇⣿⣿⣿⣿⣿⣿⣿⣿⣿⣿⣿⣿⣿⣿⣿⣿⣿⣿⣿⣿⣿⣿⢕⢇⢟⢕⢕⢕⣿⣿⣿⣿⣾⣾⣿⣿⣾⡇⢕⢕⢕⢸⣿⣿⣿⣿⣿⣿⣿⣿⢇⣿⣿⣿⣿⣿⣿⣿⣿⣿⣿⢕⢕⢕⢟⣿⣿⣧⢕⠑⢀⠄⢐⣱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⢱⣿⣿⡟⢕⢕⢕⢕⣿⣿⢇⣿⣿⣿⡏⣾⣿⣿⣿⣿⣿⣕⣼⣿⣷⢸⣿⣿⡇⢱⣿⣿⣿⣿⣿⣿⣿⣿⢇⣿⣿⣿⣿⢕⣿⣿⣿⣿⣿⣿⣿⣿⣿⣿⣿⣿⣿⣿⣿⣿⣿⣿⣿⣿⣿⣿⢕⢕⢕⢕⢕⢕⣿⣿⣿⣿⣿⣿⣿⣿⣿⣿⢕⢕⢕⣸⣿⣿⣿⣿⣿⣿⣿⣿⢱⣿⣿⣿⣿⣿⣿⣿⣿⣿⣿⢱⣧⣕⢕⢜⣿⢏⡇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⠔⣇⢿⣟⢕⢕⣵⣾⣷⣿⡿⣸⣿⣿⣿⢸⣿⣿⣿⣿⣿⣿⣿⣿⣿⡇⢸⣿⣿⢕⣼⣿⣿⣿⣿⣿⣿⣿⡿⣸⣿⣿⣿⢇⡔⣿⣿⣿⣿⣿⣿⣿⣿⣿⣿⣿⣿⣿⣿⣿⣿⣿⣿⣿⣿⣿⣿⢕⢕⢕⢕⢕⢕⣿⣿⣿⣿⣿⣿⣿⣿⣿⣿⡇⢕⢕⣿⣿⣿⣿⣿⣿⣿⣿⣿⢸⣿⣿⣿⣿⣿⣿⣿⣿⣿⡿⢾⢿⢿⢿⢕⣵⣿⢣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⢷⠰⣤⣀⠀⢹⣷⣽⣕⢟⢿⢟⢟⢿⡇⣿⣿⣿⡇⣿⣿⣿⣿⣿⣿⣿⣿⣿⣿⢕⢸⣿⡿⢕⣿⣿⣿⣿⣿⣿⣿⣿⢇⣿⣿⣿⡟⢱⢇⣿⣿⣿⣿⣿⣿⣿⣿⣿⣿⣿⣿⣿⣿⣿⣿⣿⣿⣿⣿⣿⡇⢕⢕⢕⢕⢕⢕⣿⣿⣿⣿⣿⣿⣿⣿⣿⣿⣷⢕⢕⣿⣿⣿⣿⣿⣿⣿⣿⡟⢸⣿⣿⣿⣿⣿⣿⣿⣿⣿⡇⣕⣱⣵⣾⡿⢟⡕⣼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⣻⢿⣿⣿⢸⢕⢸⣮⡻⢿⡜⡜⢟⢿⣿⣷⣵⣕⣸⢸⣿⣿⣿⢸⣿⣿⣿⣿⣿⣿⣿⣿⣿⡟⢕⢸⣿⡇⢕⣿⣿⣿⣿⣿⣿⣿⣿⢸⣿⣿⡿⢱⣿⢕⣿⣿⣿⣿⣿⣿⣿⣿⣿⣿⣿⣿⣿⣿⣿⣿⣿⣿⣿⣿⣿⢕⢕⢕⢕⢕⢕⢸⣿⣿⢿⢿⢿⢿⢿⢿⢿⣿⣿⢕⢸⣿⡏⣿⣿⣿⣿⣿⣿⢇⣼⣿⣿⣿⣿⣿⡟⢝⣿⣿⡇⢿⢟⢏⢕⢕⢱⢕⣕⢜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⢜⢕⢕⢜⢝⢟⢟⢏⣿⣿⣿⢇⣿⣿⣿⣿⣿⣿⣿⣿⣿⣿⢕⢕⢸⣿⡇⢼⢝⢟⣟⣝⣝⣝⣱⡇⣾⣿⣿⢇⡝⣟⢕⣿⣿⣿⣿⣿⣿⣿⣿⣿⣿⣿⣿⣿⣿⣿⣿⣿⣿⣿⣿⡏⢕⢕⢕⢕⢕⢕⣼⣷⣾⣿⣿⣿⣷⣷⣷⣷⣧⣵⢕⣾⣿⢹⣿⣿⣿⣿⣿⡿⢕⢸⣿⣿⣿⣿⣿⢕⢕⣿⣿⢇⢕⡷⢇⢕⢕⢕⣿⣿⣿⣷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⢕⢕⢕⢕⢕⢕⢕⢕⢕⢕⢕⢕⢕⢕⢕⢕⢕⢍⢚⠻⢿⣿⣿⣿⢿⣟⣽⣵⢎⠗⢱⣿⣿⣿⣿⣿⡇⢕⡕⢕⢝⢷⢕⢱⣿⣿⢏⢱⣿⣿⣿⣿⣿⣿⡿⢹⣿⢏⢕⢷⢸⣿⢕⣧⣾⣿⣿⣿⣿⣿⣿⡇⣿⣿⢏⣼⣿⣿⢕⣿⣿⣿⣿⣿⣿⣿⣿⣿⣿⣿⣿⣿⣿⣿⣿⣿⣿⣿⣿⢇⢕⢁⢕⢕⢕⢸⣿⣿⣿⣿⣿⣿⣿⣿⣿⣿⣿⡏⢕⣿⡇⣾⣿⣿⣿⣿⣿⢇⢕⢸⣿⣿⣿⣿⡏⢕⢱⣿⣿⠕⠕⠑⠁⠀⢿⣷⣜⢻⡿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⣿⣿⢟⣵⣿⠇⠀⠁⠑⠇⣸⣿⡟⡜⣾⣿⣿⣿⣿⣿⣿⡇⢸⡟⢕⢵⣿⢸⣿⢸⣿⣟⣟⣟⣟⣟⣟⣛⡃⣿⡟⢼⣿⣿⣿⡇⣿⣿⣿⢱⣿⣿⣿⣿⣿⣿⣿⣿⣿⣿⣿⣿⣿⢿⣿⡟⢕⢕⢕⢕⢕⢱⣿⣿⡿⠿⢟⣏⣽⣽⣵⣷⣷⣷⡆⢸⢟⡕⣿⢏⢻⣿⣿⢇⢕⢕⢸⣿⣿⣿⣿⢕⢕⣾⣿⢇⡕⠀⠀⠀⠀⠈⢿⣿⣷⣵⡣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⣽⣿⣯⡽⣹⣿⣷⣿⢱⢿⣿⣵⡿⣹⣿⣿⣿⡇⢕⢕⣎⢿⣿⣿⣿⣿⣿⣮⣵⢕⢕⢕⢕⢕⢕⢕⢕⢕⢕⢕⢕⢕⢕⢟⢟⢙⢅⢔⢕⢕⢕⢕⢻⣿⣿⡿⠿⠛⣱⣿⣿⢏⠀⠀⠀⠀⢄⣿⡟⣼⢣⣿⣿⣿⣿⣿⣿⣿⢕⢸⢕⢕⢱⡿⠜⣿⠘⠛⠛⠙⠙⠙⠙⠛⠛⠃⣿⠱⢷⣦⣌⡙⠇⢻⣿⣿⢸⣿⣿⣿⢿⣿⣿⣿⣿⣿⡟⢻⣿⡿⢸⣿⢇⢕⢕⢕⢕⢱⠟⢙⣡⣷⠿⠛⠋⠉⠉⠁⠀⠀⠀⢱⠋⠀⠀⢹⠈⢁⣘⢛⢕⢕⢕⢸⢿⣿⣿⡟⢕⣾⣿⡏⠕⠇⠀⠀⠀⠀⠀⠕⡜⢿⣿⣷⣔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⠁⠀⢀⣼⣿⡿⢇⠀⠀⠀⠀⠀⢸⡟⠸⡏⣼⣿⣿⣿⣿⣿⣿⣿⢕⢕⢕⢌⢅⠔⠂⢻⠀⢀⣀⡀⠀⠀⠀⠀⠀⠀⠜⠀⠀⠈⠙⠻⣷⡜⣿⣿⡜⣿⣿⣿⢸⣿⣿⣿⣿⣿⡇⢞⣿⢇⣸⡟⠕⡕⢕⢕⣔⣅⣵⢟⠋⠁⠀⠀⠀⠀⠀⠀⠀⠀⠐⠁⢲⣴⣤⣄⢀⠀⠙⠻⢿⢕⢕⢜⣾⣿⣿⢕⣾⣿⡟⢕⢕⠀⠀⠀⠀⠀⠀⠀⢱⡕⢎⢻⣿⣷⣄⠀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⠀⢠⣾⣿⢫⢕⠅⠀⠀⠀⠀⠀⣿⠁⠀⢔⣿⣿⣿⣿⣿⣿⣿⣿⢕⢕⢕⠑⠁⠀⢄⣕⡜⣿⣿⢵⣾⡷⠆⠀⠀⠀⠀⠀⠀⠀⠀⠀⠈⠳⣹⢻⡇⡹⣿⣿⢜⣿⣿⣿⣿⣿⣇⢵⡏⢕⡿⢕⡕⢕⣕⣾⣿⡿⠃⢀⣴⣷⡶⠀⠀⠀⠀⠀⠀⠀⠀⠀⢸⣿⣿⣿⡿⠀⠀⢀⡕⡕⢕⢕⣾⣿⡜⢕⣿⡿⢕⢕⢕⠀⠀⠀⠀⠀⠀⠀⠁⢷⣕⢕⢜⢝⢿⣷⡄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⢀⣵⣿⢟⢕⢕⡕⠀⠀⠀⠀⠀⠀⡇⠀⠀⢸⣿⣿⣿⣿⣿⣿⣿⡿⢕⢕⢕⢕⢄⢀⠁⣿⣿⣿⣿⡔⠀⢄⠀⢕⠀⠀⠀⠀⢄⠀⠀⠀⣧⣅⢜⢿⣷⣷⣝⣿⡕⣻⣻⣿⣿⣿⣿⣜⡜⡜⢕⡜⣱⣾⣿⣿⣟⢅⣴⡇⠁⠁⠀⢔⠀⠀⠀⠕⠀⠀⢄⠀⣸⣿⣿⣿⢇⣕⣵⣿⢇⡇⢕⣸⣿⢗⢕⣸⡿⢕⢕⢕⠁⠀⠀⠀⠀⠀⠀⠀⠀⠜⣿⣧⡕⢕⢕⢝⢿⣧⡀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⢀⣼⡿⢕⢕⢕⣵⠑⠀⠀⠀⠀⠀⠀⠑⠀⠀⣼⣿⢏⡿⣿⡏⣿⣿⢇⢕⢕⢕⢕⢕⢕⣴⡹⣿⣿⣿⡇⠀⢕⢄⠁⠀⠐⢔⠐⠁⢀⢕⠀⣿⣿⣧⣻⣿⣿⣿⣿⣧⣿⣷⣜⣿⣿⣿⢝⢕⣱⣿⣿⣿⣿⣿⣿⣧⣾⣿⣇⠀⢔⢄⠁⠀⠕⠀⠀⠀⢕⢕⢄⣿⣿⣿⣿⣵⣿⣿⣿⣼⣿⣷⣿⢏⢕⢱⡟⡕⢕⢕⢕⠀⠀⠀⠀⠀⠀⠀⠀⠀⠀⢹⣿⣿⣧⢕⢕⢕⢝⢿⣔⢄⢄⢀⢀⢑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⠀⠀⢄⣾⢏⢕⢑⢕⣼⣿⠀⠀⠀⠀⠀⠀⠀⠀⠀⠀⣿⡿⢕⢺⡻⢕⣿⡟⢕⢕⢕⢕⢕⢕⣿⣿⣿⣿⣿⣿⣿⡄⠕⢕⢄⢀⢀⠁⢀⢀⢕⢵⣔⣿⣿⣿⣿⣿⣿⣿⣿⣿⣿⣿⣿⣿⣿⣿⣿⣿⣿⣿⣿⣿⣿⣿⣿⣿⣿⣿⣿⡄⢕⢕⢕⢄⣄⣠⡔⢕⢕⢣⣾⣿⣿⣿⣿⣿⣿⣿⢱⣿⣿⣿⡟⢕⢱⢫⣾⣷⢱⣧⣇⢀⠀⠀⠀⠀⠀⠀⠀⠀⠀⢕⢹⣿⣿⣷⡕⢕⢕⢕⢝⢷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⢄⡿⢕⢕⠁⢕⣾⣿⡿⠀⠀⠀⠀⠀⠀⠀⠀⠀⠀⢻⣇⢕⡳⡱⢕⢻⡇⢕⢕⢕⢕⢕⢕⢼⣿⣿⣿⣿⣿⣿⣿⣶⡃⠕⢸⣿⣷⣾⢕⠕⢕⣾⣿⣿⣿⣿⣿⣿⣿⣿⣿⣿⣿⣿⣿⣿⣿⣿⣿⣿⣿⣿⣿⣿⣿⣿⣿⣿⣿⣿⣷⣜⢋⢕⢹⢿⣿⠕⢑⣴⣿⣿⣿⣿⣿⣿⣿⣿⢇⣾⣿⣿⢯⢕⢕⣱⣿⣿⣿⡇⢟⠟⠇⠀⠀⠀⠀⠀⠀⠀⠔⠐⠑⠑⠘⠛⠛⠛⠃⠑⠑⠑⠕⠻⠕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⠀⠀⠀⠀⠄⠛⠑⠑⠀⠀⠈⠉⠉⠁⠀⠀⠀⠀⠀⠀⠀⠐⠀⠄⢸⣫⢸⣿⣷⣷⡜⢇⢱⡕⢕⢕⢕⢕⢜⣿⣿⣿⣿⣿⣿⢿⣿⣿⣦⡅⢿⣿⢕⣠⣵⣿⣿⣿⣿⣿⣿⣿⣿⣿⣿⣿⣿⣿⣿⣿⣿⣿⣿⣿⣿⣿⣿⣿⣿⣿⣿⣿⣿⣿⣿⣿⣿⣷⣦⣕⣟⣻⣵⣿⢿⢟⣫⣿⣿⣿⣿⣿⡟⣼⣿⣿⢏⢇⢇⢕⢽⣿⣿⣿⣧⢱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⠉⠚⠜⣿⣿⣿⡕⢜⣿⢇⢕⢕⢕⢕⢿⣿⣿⣿⣿⣿⣷⣕⣙⠝⢟⠟⠟⠟⢟⣻⣿⣿⣿⣿⣿⣿⣿⣿⣿⣿⣿⣿⣿⣿⣿⣿⣿⣿⣿⣿⣿⣿⣿⣿⣿⣿⣿⣿⣿⣿⣿⣿⣯⣍⣍⣉⣉⣑⢑⣵⣵⣿⣿⣿⣿⣿⡟⣸⣿⡿⢇⢇⢜⢕⢕⢜⢿⣿⣿⣿⡜⡿⠏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⢀⠀⠀⠀⠀⠀⠀⠀⠀⠀⠀⠀⠀⠀⠀⠀⠘⢿⣿⡇⣕⢜⢏⢇⢕⢕⢕⢜⣿⣿⣿⣿⣿⣿⣿⣿⣴⣾⣷⣷⣿⣿⣿⣿⣿⣿⣿⣿⣿⣿⣿⣿⣿⣿⣿⣿⣿⣿⣿⣿⣿⣿⣿⣿⣿⣿⣿⣿⣿⣿⣿⣿⣿⣿⣿⣿⣿⣿⣿⣿⣿⣿⣿⣿⣿⣿⣿⣿⡿⢱⣿⢟⢕⢎⢕⢕⢕⢱⢕⢺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⢄⠔⠁⠀⢄⠀⠀⠀⠀⠀⠀⠀⠀⠀⠀⠀⠀⠀⠀⠀⠙⢧⢹⣇⢧⡜⢕⢕⢕⢕⢹⣿⣿⣿⣿⣿⣿⣿⣿⣿⣿⣿⣿⣿⣿⣿⣿⣿⣿⣿⣿⣿⣿⣿⣿⣿⣿⣿⣿⣿⣿⣿⣿⣿⣿⣿⣿⣿⣿⣿⣿⣿⣿⣿⣿⣿⣿⣿⣿⣿⣿⣿⣿⣿⣿⣿⣿⣿⣿⡿⣱⡿⢏⢕⢇⢕⢕⢕⢕⢕⢇⢕⢿⠋⠀⠀⠀⠀⠀⠀⠀⠀⠀⠀⠀⠀⠀⠀⠀⠀⠀⠑⠀⠀⠀⠑⢄⢀⠀⠀⠀⠑⢔⢀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⢄⢔⠑⠀⠀⠀⠀⢄⠕⠁⠀⠀⠀⠁⠀⠀⠀⠀⠀⠀⠀⠀⠀⠀⠀⠀⠀⠀⠀⠀⠁⠑⠙⢜⣿⡕⢕⢕⢕⢕⢻⣿⣿⣿⣿⣿⣿⣿⣿⣿⣿⣿⣿⣿⣿⣿⣿⣿⣿⣿⣿⣿⣿⣿⣿⣿⣿⣿⣿⣿⣿⣿⣿⣿⣿⣿⣿⣿⣿⣿⣿⣿⣿⣿⣿⣿⣿⣿⣿⣿⣿⣿⣿⣿⣿⣿⣿⡟⣱⢏⢕⡱⢱⢱⡞⢕⢕⢕⢕⢕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⡟⠀⠀⠀⠀⢀⢔⠕⠁⠀⠀⠀⢄⠕⠁⠀⠀⠀⠀⠀⠀⠀⠀⠀⠀⠀⠀⠀⠀⠀⠀⠀⠀⠀⠀⠀⠀⠀⠀⠀⠀⠘⢿⡕⢕⢕⢕⢜⢿⣿⣿⣿⣿⣿⣿⣿⣿⣿⣿⣿⣿⣿⣿⣿⣿⣿⣿⣿⣿⣿⣿⣿⣿⣿⣿⣿⣿⣿⣿⣿⣿⣿⣿⣿⣿⣿⣿⣿⣿⣿⣿⣿⣿⣿⣿⣿⣿⣿⣿⣿⣿⣿⣿⢟⣼⡟⢕⡾⢕⢵⡻⢕⢕⢕⢕⠑⠀⠀⠀⠀⠀⠀⠀⠀⠀⠀⠀⠀⠀⠀⠀⠀⠀⠀⠀⠀⠀⠀⠀⠀⠀⠀⠀⠀⢀⢕⢔⢄⠀⠀⠀⠑⢄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⠘⢿⣕⢕⢕⢕⢜⢿⣿⣿⣿⣿⣿⣿⣿⣿⣿⣿⣿⣿⣿⣿⣿⣿⣿⣿⣿⣿⣿⣿⣿⣿⣿⣿⣿⣹⣿⣿⣿⣿⣿⣿⣿⣿⣿⣿⣿⣿⣿⣿⣿⣿⣿⣿⣿⣿⣿⣿⣿⣿⣫⣾⡟⢕⢞⢕⢱⣷⢇⢕⢕⠕⠁⠀⠀⠀⠀⠀⠀⠀⠀⠀⠀⠀⠀⠀⠀⠀⠀⠀⠀⠀⠀⠀⠀⠀⠀⠀⢀⢄⢔⠔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⢀⢀⠀⠀⠀⠀⠀⠀⠀⠀⠀⠀⠀⠀⠀⠀⠀⠀⠀⠀⠀⠀⠀⠀⠈⢻⣇⢱⢕⢕⢜⢻⣿⣿⣿⣿⣿⣿⣿⣿⣿⣿⣿⣿⣿⣿⣿⣿⣿⣿⣿⣿⣿⣿⣿⣿⣿⣿⣿⣿⣿⣿⣿⣿⣿⣿⣿⣿⣿⣿⣿⣿⣿⣿⣿⣿⣿⣿⣿⣿⣿⣿⣿⣿⢏⡱⢎⢕⢕⣿⡟⢕⢕⠑⠀⠀⠀⠀⠀⠀⠀⠀⠀⠀⠀⠀⠀⠀⠀⠀⠀⠀⠀⠐⠀⠀⠀⠀⢄⢔⠕⠑⠁⠀⠀⠀⠀⠀⠀⠀⢀⠀⠀⠄⢀⠑⠀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⠑⠀⠀⠀⠀⠀⠀⠀⠀⠀⠀⠀⠀⠀⠀⠀⠀⠀⠹⣷⡕⡕⢕⢕⢹⣿⣿⣿⣿⣿⣿⣿⣿⣿⣿⣿⣿⣿⣿⣿⣿⣿⣿⣿⣿⣿⣿⣿⣿⣿⣿⣿⣿⣿⣿⣿⣿⣿⣿⣿⣿⣿⣿⣿⣿⣿⣿⣿⣿⣿⣿⣿⣿⣿⡿⢏⢕⢕⢕⢕⢸⣿⢕⠕⠀⠀⠀⠀⠀⠀⠀⠀⠀⠀⠀⠀⠀⠀⠀⠀⠀⠀⠀⠀⠀⠀⠀⢀⢄⠕⠁⠀⠀⠀⠀⠁⠀⢀⠄⠔⠑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⠀⠁⠁⠐⠔⠄⢀⠀⠀⠀⠀⠀⠀⠀⠑⢕⠀⠀⠀⠀⠀⠀⠀⠀⠀⠀⠀⠀⢀⠄⠐⠀⠀⠀⠀⠀⠀⠈⠻⣮⣇⢕⢕⢜⢻⣿⣿⣿⣿⣿⣿⣿⣿⣿⣿⣿⣿⣿⣿⣿⣿⣿⣿⣿⣿⣿⣿⣿⣿⣿⣿⣿⣿⣿⣿⣿⣿⣿⣿⣿⣿⣿⣿⣿⣿⣿⣿⣿⣿⣿⡿⠏⠑⢕⢕⢕⢕⢕⣿⠇⠖⠀⠀⠀⠀⠀⢀⢀⢀⠀⠁⠁⠐⠀⠀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⠀⠀⠀⠀⠀⠀⠀⠀⠀⠀⠀⠀⠀⠀⠀⠀⠄⠐⢀⠀⠀⠀⠀⠐⠁⠁⠁⠀⠀⠀⠀⠘⠻⣕⢕⢕⢕⢜⢟⢿⣿⣿⣿⣿⣿⣿⣿⣿⣿⣿⣿⣿⣿⣜⡻⢝⣟⣝⣝⢝⢝⢝⣝⣝⣹⢝⣹⣼⣿⣿⣿⣿⣿⣿⣿⣿⣿⣿⣿⡿⠟⠋⠀⠀⠀⠑⢕⢕⢕⢸⡏⠀⠀⠀⠀⠀⠀⠀⠀⢀⢀⢀⠀⠀⠀⠀⠀⠀⢀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⢀⠀⠄⠔⠐⠐⠐⠐⠐⠑⠀⠀⠀⠀⢮⡳⣕⢕⢕⢕⢕⢌⠙⠻⢿⣿⣿⣿⣿⣿⣿⣿⣿⣿⣿⣿⣷⣧⣽⣝⣟⣟⣟⣹⣵⣷⣿⣿⣿⣿⣿⣿⣿⣿⣿⣿⣿⢿⠟⠙⠀⠀⠀⠀⠀⠀⠀⢕⢕⢕⡿⠁⠀⠀⠀⠀⠀⠁⠁⠁⠁⠁⠁⠁⠁⠑⠐⠄⢄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⢞⣿⢽⠀⠀⠀⠀⠀⠀⠀⠀⠀⠀⠀⠀⠀⠘⣿⢜⢝⢷⣕⢕⢕⢕⢄⠀⠉⠙⠻⢿⣿⣿⣿⣿⣿⣿⣿⣿⣿⣿⣿⣿⣿⣿⣿⣿⣿⣿⣿⣿⣿⣿⣿⣿⢿⠟⠙⠁⠀⠀⠀⠀⠀⠀⠀⠀⠀⠀⢕⢕⠸⠇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⠔⠿⢕⢕⢕⢜⢗⢕⢕⢕⢕⢄⠀⠀⠀⠈⠙⠟⢿⢿⣿⣿⣿⣿⣿⣿⣿⣿⣿⣿⣿⣿⣿⣿⡿⠿⠟⠙⠁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⡄⠀⠀⠀⠀⠀⠀⠀⠀⠀⠀⠀⠀⠀⠀⠀⠀⠁⠁⠁⠁⠃⠑⠕⠕⠄⠀⠀⠀⠀⠸⢷⢮⢽⢟⢿⢿⢿⢿⢿⠿⠿⠿⠟⠋⠁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⡀⠀⠀⠀⠀⠀⠀⠀⠀⠀⠀⠀⠀⠀⠀⠀⠀⠀⠀⠀⢅⢙⠖⢴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⡕⢕⢕⢕⢕⣕⢕⢗⡕⢕⢕⢕⢕⢕⢕⠀</a:t>
            </a:r>
            <a:br/>
            <a:r>
              <a:t>⣿⣿⣿⣿⣿⣿⣯⢕⢇⢕⣕⢸⢕⡕⢵⢕⣕⢵⣕⢵⢗⢸⢕⡞⢕⢕⢕⢕⢕⢕⢕⢕⢕⢕⢕⢕⢕⢕⡎⢕⠀⠀⠀⠀⠀⠀⠀⠀⠀⠀⠀⠀⠀⠀⠀⠀⠀⠀⠀⠀⠀⠀⠀⠀⠀⠀⠀⠀⠀⠀⠀⠀⠀⠀⠀⠀⠀⠀⠀⠀⠀⠀⠀⠜⣿⣿⣷⡄⠀⠀⠀⠀⠀⠀⠀⠀⠀⠀⠀⠀⠀⠀⠀⠀⢄⢕⢕⢕⠀⠀⠁⠙⠗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⠑⠀⠀⠀⠀⠀⠀⠀⠀⠀⠀⠀⠀⠀⠄⢀⢄⢀⢀⢀⠀⢀⣀⣄⣠⣤⣴⣴⣶⣦⣀⠀⠀⠀⠀⠀⠀⠀⠀⠀⠀⠀⠀⠀⠀⠘⢿⣿⣿⣆⠀⠀⠀⠀⠀⠀⠀⠀⠀⠀⠀⠀⠀⠀⠀⢕⢕⢕⢕⠀⠀⠀⠀⠀⠑⠕⠝⠝⢲⢤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⢕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⢔⢕⣕⣵⣷⣷⣾⣿⣿⣿⣿⣿⣿⣿⣿⣿⣿⣿⣿⣷⣴⣄⡀⠀⠀⠀⠀⠀⠀⠀⠀⠀⠀⠘⢿⣿⣿⣆⠀⠀⠀⠀⠀⠀⠀⠀⠀⠀⠀⠀⠀⠀⢕⢕⡕⠁⠀⠀⠀⠀⠀⠀⠀⠀⠀⠀⠁⠘⠝⠖⠄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⡕⡇⠀⠀⠀⠀⠀⠀⠀⠀⠀⠀⠀⠀⢕⣾⣿⣿⣿⣿⣿⣿⣿⣿⣿⡿⣟⣯⣷⣿⣿⣿⣿⣿⣿⣿⣿⣦⣄⠀⠀⠀⠀⠀⠀⠀⠀⠀⠈⢿⣿⣿⣇⠀⠀⠀⠀⠀⠀⠀⠀⠀⠀⠀⠀⢕⢕⢕⣷⠀⠀⠀⠀⠀⠀⠀⠀⠀⠀⠀⠀⠀⢕⠀⠀⢀⢀⣀⣀⣀⣀⣀⣄⣄⣄⣠⣤⣤⣤⣤⣤⣤⣴⣴⣴⣴⣴⣶⣴⣄⣄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⠜⠕⠟⠇⠀⠀⠀⠀⠀⠀⠀⠀⠀⠀⠀⠀⢸⣿⣿⢿⢟⢟⢟⢏⢝⣫⣵⣿⣿⣿⣿⣿⣿⣿⣿⣿⣿⣿⣿⣿⣿⣷⣦⣀⣀⠀⠀⠀⠀⠀⠀⠁⢻⣿⣿⣧⣤⣤⣤⣤⣤⣴⣴⣴⢔⠀⠀⢕⡮⢇⢇⢰⣷⣷⣷⣷⣷⣿⣿⣿⣿⠀⠀⢕⢕⢀⠀⣿⢿⣿⢿⢿⢿⢿⢿⢿⠿⠿⠟⠿⠟⠟⠟⠟⠟⠟⠟⠟⠟⠟⠟⠟⠻⢿⣿⣷⣶⣴⣄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⢇⠀⢰⣾⣿⣿⣿⣿⣿⣿⣿⣿⣿⣿⣿⣿⣿⣿⣿⣿⣿⣿⣿⣿⡔⠀⠀⠀⠀⠀⠀⠁⢻⣿⣿⣿⣿⣿⢿⢿⢿⢿⢟⠕⠀⠀⠁⠀⠀⠁⠕⢌⠙⠙⠙⠙⠑⠉⠁⠁⠁⠀⢕⢕⢕⠀⠀⠀⠀⠀⠀⠀⠀⠀⠀⠀⠀⠀⠀⠀⠀⠀⠀⠀⠀⠀⠀⠀⠀⠀⠀⠀⠀⠁⠙⠟⠻⢿⣿⣿⣷⣷⣴⣴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⢕⣵⣿⣿⣿⣿⣿⡿⣻⣿⣿⣿⣿⣿⣿⣿⣿⣿⣿⣿⣿⣿⣿⣿⢇⠀⠀⠀⠀⠀⠀⠀⠁⠁⠁⠁⠁⠁⠁⠀⠀⠀⠀⠀⠀⠀⠀⠀⠀⠀⠀⠁⠕⢄⢀⠀⠀⠀⠀⠀⠀⢄⢕⢕⢕⠀⠀⠀⠀⠀⠀⠀⠀⠀⠀⠀⠀⠀⠀⠀⠀⠀⠀⠀⠀⠀⠀⠀⠀⠀⠀⠀⠀⠀⠀⠀⠀⠀⠁⠙⠝⢿⢿⣿⣿⣿⣿⣷⣧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⢢⡀⠀⠀⠀⠀⢕⢕⢕⠁⠀⠀⠀⠀⠀⠀⠀⠀⠀⠀⠀⠀⠀⠀⠀⠀⠀⠀⠀⠀⠀⠀⠀⠀⠀⠀⠀⠀⠀⠀⠀⠀⠀⠀⠀⠀⠀⠀⠈⠙⠟⢿⢿⣿⣿⣿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⣼⣿⣿⣿⣿⢿⢏⣼⣿⣿⣿⣿⣿⣿⣿⣿⣿⣿⣿⣿⣿⣿⣿⣿⣿⡇⠀⠀⠀⠀⠀⠀⠀⠀⠀⠀⠀⠀⠀⠀⠀⠀⠀⠀⠀⠀⠀⠀⠀⠀⠀⠀⠀⠀⠀⠀⠀⢁⢕⢕⢄⡀⠀⢕⢕⢕⠀⠀⠀⠀⠀⠀⠀⠀⠀⠀⠀⠀⠀⠀⠀⠀⠀⠀⠀⠀⠀⠀⠀⠀⠀⠀⠀⠀⠀⠀⠀⠀⠀⠀⠀⠀⠀⠀⠀⢀⢀⢀⢀⢀⢈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⢏⢜⣸⣿⣿⣿⣿⣿⣿⣿⣿⣿⣿⣿⣿⣿⣿⣿⣿⣿⣿⣷⣄⠀⠀⠀⠀⠀⠀⠀⠀⠀⠀⠀⠀⠀⠀⠀⠀⠀⠀⠀⠀⠀⠀⠀⠀⠀⠀⠀⠀⠀⠀⠀⠑⠕⢕⠑⢕⢕⢕⢕⠀⠀⠀⠀⠀⠀⠀⠀⠀⠀⠀⠀⠀⠀⠀⠀⠀⠀⠀⠀⠀⠀⠀⠀⢀⢄⢔⠕⠑⠕⠕⠗⠗⠗⠗⠟⠟⠟⢟⢻⢿⢿⢿⢿⢿⢿⢿⢧⢕⢕⢕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⠙⠑⠑⠛⠛⠛⠛⠛⠛⠛⠙⠛⠛⠛⠛⠛⠛⠛⠛⠛⠛⠛⠛⠛⠃⠀⠀⠀⠀⠀⠀⠀⠀⠀⠀⠀⠀⠀⠀⠀⠀⠀⠀⠀⠀⠀⠀⠀⠀⠀⠀⠀⠀⠀⠀⠀⠀⠁⠀⠑⠑⠑⠑⠀⠀⠀⠀⠀⠀⠀⠀⠀⠀⠀⠀⠀⠀⠀⠀⠀⠀⠀⠀⠀⠀⠐⠓⠙⠁⠀⠀⠀⠀⠀⠀⠀⠀⠀⠀⠀⠀⠀⠀⠀⠀⠀⠀⠀⠀⠁⠁⠁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⣿⣿⡿⢟⣸⣿⣿⣿⢇⣿⣿⣿⣿⢆⢍⢝⢝⢍⢝⢟⢕⢝⢟⣿⣾⣕⢕⢕⢕⢸⣿⣿⣿⡕⢕⢕⢕⢕⢕⢕⢕⢕⢕⢝⢿⣿⣿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⣿⡿⣋⣵⣾⢣⣿⣿⣿⣿⢕⣿⣿⠟⣕⣕⡕⢕⣱⣕⢕⢕⢕⢕⢢⡆⣿⣿⣇⢑⢕⢜⣿⣿⣿⣧⢕⢕⢕⢕⠕⢕⢕⢕⢕⢕⢕⢜⢟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⣿⢟⣹⣾⣿⣿⡿⣼⢿⣿⣿⣟⢕⣿⣿⣷⣿⣿⣿⣿⣿⣿⣷⣷⣿⣷⣾⣿⡽⣿⣿⣇⢅⢕⢻⣿⣿⣿⡇⢕⢕⢔⢄⢕⢕⢕⢕⢕⢕⢕⢕⢕⢜⢝⢻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⢟⡵⣿⡟⣫⣿⢟⡕⡏⣿⣿⣿⣿⢕⣿⣿⣿⣿⣿⣿⣿⣿⣿⣿⣿⣿⣿⣿⣿⣷⢹⣿⣿⢕⢕⢸⣿⣿⣿⣧⢕⢕⢕⢕⢕⢕⢕⢕⢕⢕⢕⢕⢕⢕⢕⢕⢹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⢟⣵⢟⢾⢏⣼⡿⣣⣿⢸⡇⣿⣿⣿⡏⢕⣿⣿⣿⣿⣿⣿⣿⣿⣿⣿⣿⣿⣿⣿⣿⣿⡇⢻⣿⢕⢕⢸⣿⣿⣿⣿⢕⢕⢕⢕⢕⢕⢕⢕⢕⢕⢅⢕⢕⢕⢕⣱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⡿⣣⣾⢇⡼⣱⣿⡟⣵⣿⢟⢸⡇⡿⢻⢫⣷⢕⢻⣿⣿⣿⣿⣿⣿⣿⣿⣿⣿⣿⣿⣿⣿⣿⣷⢕⢻⢕⢕⢸⣿⣿⣿⢿⡇⢕⢕⢔⢅⢕⢕⢕⢕⢕⢕⢕⢕⢕⢹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⡿⣱⣿⢇⡾⣵⣿⡟⣼⣿⢏⢕⢸⢇⢕⣱⣿⣿⢕⢕⢹⣿⣿⣿⣿⣿⣿⣿⣿⣿⣿⣿⣿⣿⣿⣿⢕⢕⢕⢕⢸⣿⣿⣿⢸⢕⢕⠕⢕⢕⢕⢳⣇⢱⡅⡕⢅⢑⣱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⡿⣱⣿⢇⣸⣿⣿⡟⣼⣿⢏⢕⢕⢜⣱⣱⣿⣿⣿⢕⢕⣿⣿⣿⣿⣿⣿⣿⣿⣿⣿⣿⣿⣿⣿⣿⣿⢕⢕⢕⢕⢸⠿⢟⠝⠑⠀⢕⢅⠑⠕⢕⢅⢘⠔⠀⠀⠜⣿⣟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⣶⡾⣱⣿⡏⢕⣿⣿⡟⣼⣿⡕⢕⢕⢕⢱⢟⣿⣿⣿⣿⢕⢸⣿⣿⣿⣿⣿⣿⣿⣿⣿⣿⣿⣿⣿⣿⣿⣿⡕⢕⠀⠀⠄⠄⠄⠀⠀⢕⢔⢅⠑⢔⢀⢑⠅⢐⢔⢄⢵⢕⢝⢝⢻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⢣⣿⡿⢕⣸⣿⡿⣼⣿⢏⢕⢕⢕⡕⢕⢱⡏⢏⢻⣿⢕⣼⣿⡟⣿⣿⣿⣿⣿⣿⣿⣿⣿⣿⣿⣿⣯⢟⡇⢕⠀⢀⢀⢀⠀⠀⢔⢕⢕⢱⣧⡆⣄⠔⢄⠑⠕⢕⢕⢕⢕⢕⢕⠕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⠑⠕⠕⠕⢕⣾⣿⢇⢇⣿⣿⢳⣿⡿⢕⢕⢕⢕⣿⢕⣮⣣⢕⢕⢕⢕⣿⣿⢇⣿⣿⣿⣿⣿⣿⣿⣿⣿⣿⣿⣿⣿⢕⢇⢕⢄⠕⢕⠕⢕⢔⢕⢕⢰⢕⢿⣧⢻⡇⢔⢑⢔⢕⢕⠕⠑⠁⠀⠑⠑⠑⠑⠁⠁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⠀⠀⠀⢀⡄⡄⢄⢱⣿⢻⢄⣸⣿⡏⣾⣿⣗⢕⣱⡕⢱⡇⢜⣿⣿⣷⣷⣧⢕⢿⡟⢱⣿⣿⣿⣿⣿⣿⣿⣿⣿⣿⣿⣿⡏⢕⢕⢕⢱⣷⣴⣴⣵⢕⢕⢕⣎⡇⢸⣿⢸⣿⢕⢕⡔⠕⢔⢔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⣱⡕⢔⣵⣷⣝⢕⢕⣸⣿⢸⢕⣿⣿⢱⣿⣿⣿⣿⣿⢇⢸⢕⢸⣿⣿⣿⣿⡇⢕⣿⢇⢕⣿⣿⡟⣿⣿⣿⣿⣿⣿⣿⣿⣿⡇⢕⢕⢕⣼⣿⣿⣿⣿⡕⢕⢕⣿⣷⢌⣿⢸⣿⣇⢇⣧⢟⢻⢿⡇⢕⢕⢕⢕⢕⢕⢕⢕⢕⠀⢸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⢟⢇⢕⢔⢜⢕⢜⢕⣿⣿⠼⢸⣿⡏⣼⣿⣿⣿⣿⣿⢇⢸⡕⣾⣿⣿⣿⣿⢇⢕⡟⢕⢕⣿⣿⢕⣿⡟⣿⣿⣿⡟⣿⡏⣿⢕⢕⢕⢕⣿⣿⣿⣿⣿⡇⢕⢕⣿⣿⡇⣿⢸⣿⣿⡇⣿⢜⢗⢜⣕⢕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⢱⣿⡕⢕⢱⢵⢕⢕⠕⢕⣿⣿⢕⣿⣿⢕⣿⣿⣿⣿⢟⡟⢕⢱⢇⣝⣝⣝⣝⣝⡕⢵⢇⡕⢕⢿⣿⡇⢸⡗⣿⣿⣿⡇⢨⢇⢿⢕⢕⢕⢕⢿⢟⢟⢟⢟⢟⢕⢕⢻⣿⡇⣿⢸⣿⣿⡇⣿⡇⠕⢕⢕⢕⢕⢕⢕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⣮⡻⣧⣧⢕⢕⡵⢗⢕⢕⣿⣿⢱⣿⢇⢸⣿⣿⣿⡿⢰⢇⣼⣨⢕⣿⣿⣿⣿⣿⡇⣳⢸⣷⣷⡘⣿⡇⠜⣿⢾⣿⣿⣿⢕⢕⢇⢕⢕⢕⣾⣿⣿⣿⣿⣿⡟⢕⢕⣿⣿⡇⡇⢸⣿⣿⡇⣿⡇⢕⢕⢕⢱⢕⢕⢕⢸⢕⢕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⢫⢻⢔⢝⢱⣟⢕⢕⣱⣼⣿⡿⣸⡏⢕⢸⣿⣿⣿⢇⢜⢱⣿⣯⢕⣿⣿⣿⣿⣿⣧⢏⣾⣿⣿⣷⣵⡕⢹⣿⡜⣿⣿⣿⡕⢕⢇⡜⢕⣼⣿⣿⣿⣿⣿⣿⢇⢕⢱⡟⣿⡟⢕⢸⣿⣿⢕⢸⡇⢕⢕⢜⢰⢇⣕⢕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⢕⢕⢷⣧⣵⣝⣝⡜⣿⡇⡿⡕⢕⢹⣿⣿⡏⢕⢕⡼⣿⡟⢇⢽⢽⢽⢽⠽⡭⡕⢝⢟⢿⣿⣿⣵⣵⣼⣇⢜⢹⣿⡇⢕⣱⢕⢾⢟⢛⢏⣹⣽⣽⣝⢕⣱⢧⢇⡝⢇⢕⠘⢺⣿⢕⢸⡇⢗⢕⣜⡕⢇⣿⢕⢕⢕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⢱⡕⢕⢕⢕⢷⢕⢜⢝⢝⢕⣿⢱⢕⡇⢕⢸⡟⣿⢇⢕⢕⠅⠀⠀⢁⢀⠑⠁⠀⠀⠀⠁⠕⢅⣮⣾⣿⣿⣿⣿⣿⣿⣷⣿⣿⣵⣿⣷⢕⢕⠃⠁⠀⠐⠐⢐⠀⠁⠉⢙⡕⢕⢕⢕⢸⡏⢕⣼⢱⢞⢟⢏⢕⢕⣿⢕⢕⢕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⢜⢕⢕⢕⢜⢇⢕⢜⢇⢕⣿⢸⢕⢕⢕⢜⢕⢜⢕⢔⠀⢄⢔⠕⣕⣠⡕⠁⠀⠀⠁⠀⢄⡁⢜⣿⣿⣿⣿⣿⣿⣿⣿⣿⣿⣿⣿⡏⢕⣄⣴⠕⠀⠀⠀⠀⢕⢔⢄⢀⢕⢕⢕⢕⢕⡇⢕⣿⢕⢕⢕⢕⢕⣼⣿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⠑⢕⠕⢕⣿⢕⢕⢕⢕⢕⢕⡕⢕⢕⢔⢕⣾⣿⡇⢀⠀⢔⠀⠀⠀⢄⢄⣿⣮⣿⣿⣿⣿⣿⣿⣿⣿⣿⣿⣿⣿⣧⣾⠁⠀⢄⠀⠀⠀⢀⢕⣷⣵⢕⡔⢕⢕⣼⢱⡇⢱⣿⢕⠕⢑⢕⢕⣿⣿⢕⢕⢕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⠀⠀⢕⢕⢕⣿⡟⢕⢕⢕⢱⢕⢸⣿⣕⢕⣾⣾⣿⣷⡕⢕⢕⢕⢔⢕⢕⣸⣿⣿⣿⣿⣿⣿⣿⣿⣿⣿⣿⣿⣿⣿⣿⣿⡇⢕⢕⢔⢔⢕⢕⣸⣿⣷⣿⢇⢕⣼⡟⣸⡇⢿⣿⠐⠑⢕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⠑⠀⠀⢕⢕⢱⣿⡇⢕⢕⢕⢕⢕⢕⢝⣿⡇⣿⣿⣿⣿⢿⣵⡑⢕⢕⣡⣾⣿⣿⣿⣿⣿⣿⣿⣿⣿⣿⣿⣿⣿⣿⣿⣿⣿⣿⣧⡕⢱⢕⣕⣼⢿⣿⣿⡟⢕⣵⢟⢕⣿⡇⢸⣿⠀⠀⢕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⠇⠀⠀⠀⢕⢕⢸⣿⢇⢕⢕⢸⢕⢕⢕⢕⢕⢕⢸⣿⣿⣿⣧⣇⣥⢥⣵⣾⣿⣿⣿⣿⣿⣿⣿⣿⣿⣿⣿⣿⣿⣿⣿⣿⣿⣿⣿⣷⣧⣭⣭⣅⣵⣿⣿⡟⢕⡼⢏⢕⣴⠷⡇⢜⣿⢔⠀⠀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⢄⣱⢏⠀⠀⠀⠀⠕⣵⢸⣿⢕⢵⢕⠺⡇⢕⢕⢕⢕⡕⢱⣿⣿⠿⣻⣿⣟⣿⣿⣿⣿⣿⣿⣿⣿⣿⣿⣿⣿⣿⣿⣼⣿⣿⣿⣿⣿⣿⣿⣿⣿⣟⢳⢿⡾⣿⢟⢕⢜⢕⢇⢱⢗⢌⡇⢕⣿⢕⠀⠀⠕⣷⣷⣷⣷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⢏⣾⢇⠁⠀⠀⠀⠀⠀⢇⢿⢇⢕⢱⡇⢔⢧⢕⢕⢕⢕⢧⡕⢿⣿⣗⢿⣭⣿⣿⣿⣿⣿⣿⣿⣿⣿⣿⣿⣿⣿⣿⣿⣿⣿⣿⣿⣿⣿⣿⣿⣿⣿⣿⣇⡟⡔⢱⣱⡞⢱⢇⢕⣼⣹⠘⡇⢕⣿⢕⠀⠀⠀⢻⢿⢿⢿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⣰⡿⢕⢕⢀⠀⠀⠀⠀⠀⢕⠚⢕⢕⣾⡇⢕⠸⡕⢕⢕⢱⣿⡇⢜⣿⣿⣿⣿⣿⣿⣿⣿⣿⣿⣿⣿⣿⣿⣿⣿⣿⣿⣿⣿⣿⣿⣿⣿⣿⣿⣿⣿⣿⣿⣿⣷⣾⣿⣿⠕⢕⢕⢱⡯⢕⢌⡇⢕⢸⡕⠀⠀⠀⢀⢄⢄⢄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⡟⡱⢏⢕⠱⢕⢕⢀⣀⣀⢔⢀⢕⢔⢕⢕⢸⣷⢕⢕⠱⢕⢕⢜⢕⢕⢕⢜⢿⣿⣿⣿⣿⣿⣿⣿⣿⣿⣿⣿⣿⣿⣿⣿⣿⣿⣿⣿⣿⣿⣿⣿⣿⣿⣿⣿⣿⣿⣿⣿⡿⢕⢕⢕⢕⣾⣎⢕⢕⣧⢕⢸⢇⠀⢀⢀⢸⡕⢕⣕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⡟⡼⢕⢑⣱⢇⢕⢕⣿⣿⣿⢕⢕⢕⢕⢕⡇⢸⣿⢕⢕⢜⣧⢕⢕⠕⢕⢑⢕⢜⢻⣿⣿⣿⣿⣿⣿⣿⣿⣿⣿⣿⣟⣝⣝⣝⣝⣝⣝⣝⣿⣿⣿⣿⣿⣿⣿⣿⣿⣿⢟⢕⢕⢕⢕⢱⢿⡟⢕⢕⢸⢕⢸⢕⢕⠕⡇⢕⢱⡕⣿⣿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⡟⡜⢕⡕⢡⢏⢕⢕⢸⣿⣿⣿⢕⢕⢕⢕⢕⢕⢸⣿⢕⢕⢕⢜⢇⢕⢄⢕⢕⢕⢕⢕⢜⢻⣿⣿⣿⣿⣿⣿⣿⣿⣿⣿⣿⣿⣿⣿⣿⣿⣿⣿⣿⣿⣿⣿⣿⣿⡿⢟⢕⢕⢕⢕⢕⢕⡟⡾⢕⢕⢕⢕⢕⢸⢸⢕⢕⢸⡕⢕⢇⣿⣿⣿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⢱⢕⣱⢇⡿⢕⢕⢕⢸⣿⣿⣿⢕⢕⢕⢕⢕⢕⢕⠸⡧⢕⢕⢕⢕⢣⡕⢕⢕⢕⢕⢕⢕⢕⢕⢝⢟⠿⣿⣿⣿⣿⣿⣿⣿⣿⣿⣿⣿⣿⣿⣿⣿⣿⣿⢿⢟⢝⢕⢕⢕⢕⢕⢕⢕⡼⢱⢇⢕⢕⢕⢕⢕⢌⢸⡇⢕⠐⡇⢕⢜⢸⣿⣿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⡇⢇⣱⣿⢸⡧⢕⢕⢕⢸⣿⣿⣿⢕⢕⢕⢕⢕⢕⢕⢕⢻⡕⢕⢕⢕⢕⢕⢕⢕⢕⢕⢕⢑⢕⢕⢕⢕⢕⢕⢝⢟⢿⣿⣿⣿⣿⣿⣿⣿⣿⣿⢿⢟⢝⢕⢕⢕⢕⢕⢕⢕⢕⢕⢕⢱⢇⢣⣧⢕⢕⢕⢕⢕⢕⣼⣿⢕⢱⡇⢕⢕⢎⣿⣿⡇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⣿⣿⣿⣿⣿⢌⢱⣿⡿⢸⢇⢕⢁⢕⢸⣿⣿⣿⢕⡇⢕⠕⢕⢕⢕⢕⢕⢹⡕⢕⢕⢕⢕⢔⢕⢕⢕⠕⢕⢕⢕⢕⢕⢕⢕⢕⢕⢕⢕⢝⢝⢻⢿⢟⢟⢝⢕⢕⢕⢕⢕⢕⢕⢕⢕⢕⢕⢕⢕⢱⢏⢕⣼⣿⢕⢕⢕⠕⢕⢕⣿⣿⡕⢕⡇⢕⢕⢕⣿⣿⡇⢕⢕⢕⢸⣿⣿⡟⢅⢔⠘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⢏⡇⣞⣟⣇⣾⢕⢕⢕⢕⢸⣿⣿⡏⣾⢇⠕⠀⢕⢕⢕⢕⢕⢕⢹⡕⢕⢕⢕⢕⢕⢕⢕⢕⢔⢕⢕⢕⢕⢕⢕⢕⢕⢕⢕⢕⢕⢕⢕⢕⢕⢕⢕⢕⢕⢕⢕⢕⢕⢕⢕⢕⢕⢕⢕⢕⢕⢸⣿⣿⢕⢕⡇⠀⢕⢜⢸⣿⡇⢕⡇⢕⢕⢕⣿⣿⡇⢕⢕⢕⢸⣿⣿⡇⢕⢕⢕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⢻⣿⣿⣿⣿⣿⣿⣏⡇⢱⣿⣿⣿⣿⡇⢕⣦⣕⣸⢿⡿⣸⢏⢕⢑⢔⠕⢕⢕⢕⢔⢕⢕⡜⢕⢕⢕⢕⢕⢕⢔⢕⢕⢕⢕⢕⢕⢕⢕⢕⢕⢕⢕⢕⢕⢕⢕⢕⣕⡕⢕⢕⢕⢕⢕⢕⢕⢕⢕⢕⢕⢕⢕⢕⢕⢿⣿⣿⢕⢕⢕⠕⢔⢕⢜⢿⡇⢑⢇⢕⢕⢕⣿⣿⡇⢕⢕⢕⢸⣿⣿⡇⢕⢕⢕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⢟⣼⡇⢸⢟⢟⢟⢏⢇⢜⢿⣿⣿⣿⢇⡏⢕⢕⢕⢔⠑⢕⢕⢕⢕⢕⢕⣷⣇⡕⢕⢕⢕⢕⢕⢕⢕⢕⠕⠑⠀⢄⢕⢕⢕⢕⣕⣑⣵⣵⣵⣿⣿⡇⢕⠁⠑⢕⢕⢕⢕⢕⢕⢕⢕⢕⢕⢕⢜⢨⣿⡟⢕⢕⢜⢔⢕⢕⢕⢜⢇⡕⢕⢕⢕⢕⣿⣿⡇⢕⢕⢕⢸⣿⣿⡇⢕⢕⢕⠀⣿⣿⣿⣿⣿⣿⣿⣿⣿⣿⣿⣿⣿⣿⣿⣿⣿⣿⣿⣿⣿⣿⢕⢕⢿⣿⣿⣿⣿⣿⣿⣿⡿⠿⠿⠿⢻⢿⠿⢿⢿⢿⢛⢛⠿⠿⠿⠿⣿⢿⢿⢿⢿⢿⢿⢿⠿⢿⢛⢿⢿⢿⢿⢿⢿⢿⢿⢛⢻⢿⢿⠿⢿⢿⠿⢿⠿⢿⢟⢿⢿⢿⢿⡿⢻⢿⢿⢿⢿⢿⢿⢿⢿⢿⢿⢿⠿⣿⣿⠀</a:t>
            </a:r>
            <a:br/>
            <a:r>
              <a:t>⣿⣿⣿⣿⣿⣿⣿⣿⣿⣿⣿⣿⣿⣿⣿⣿⣧⠀⠀⠀⠀⠀⠀⠀⠀⠀⠀⠀⠀⠀⠀⠀⠀⠀⠀⢸⣿⡿⠋⠉⠁⠀⠁⢕⢕⢕⢕⢕⢕⢜⢕⢕⢕⢝⢟⣸⢕⢕⢕⢕⢕⢕⢔⠔⢕⢕⢕⡕⢹⣿⣧⢕⢕⢕⡕⢕⠕⠑⠁⠀⠀⠀⢕⢕⢕⢱⣿⣿⣿⣿⣿⣿⣿⣿⣇⢕⢄⠀⠀⠁⠑⢕⢕⢕⢕⢑⢕⢕⢕⢕⢕⢹⢇⢕⢕⢕⢕⢕⢕⢕⢱⢱⢕⢕⢕⢕⣼⣿⣿⡇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⠟⢅⢕⠁⠀⠀⠀⢕⢕⢕⢕⢕⢕⢕⢕⢕⢕⢕⢡⢇⢕⢕⢕⢕⢕⢕⢕⢕⢕⢕⢄⣇⢸⣿⣗⡇⢕⢕⠕⠀⠀⠀⠀⠀⠀⠀⢕⢕⢕⣼⣿⣿⣿⣿⣿⣿⣿⣿⣿⢕⢕⢀⠀⠀⠀⠀⠁⠑⢕⢕⢅⢕⢕⢕⢕⠁⢀⢄⢀⠁⢕⢕⢕⢕⢑⣵⢕⢕⢕⢕⣿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⠀⢔⢕⠑⠀⠀⠀⠀⢕⢕⢕⢕⢕⢕⢕⢕⢕⢕⢱⡏⢕⢕⢕⢕⢕⢕⢕⢕⣕⣕⣕⢕⢻⢔⣿⣿⣧⢕⢕⠀⠀⠀⠀⠀⠀⠀⠀⢕⢕⠕⣿⣿⣿⣿⣿⣿⣿⣿⣿⣿⢕⢕⢕⠀⠀⠀⠀⠀⠀⠀⢕⢕⢕⠑⠁⠁⠁⠑⠕⠑⠀⠀⠀⢕⢕⢇⢿⢕⢕⢕⢕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⠐⠀⠀⠀⠀⢀⢕⢕⢕⠀⠀⠀⠀⢄⢕⢕⢕⢕⢕⢕⢕⢕⢕⢕⡾⢕⢕⢕⢕⣱⣵⣷⣿⣿⣿⣷⡇⢕⢰⢕⢻⣿⢱⢇⢕⠀⠀⠀⠀⠀⠀⠀⠀⠑⢕⢀⣿⣿⣿⣿⣿⣿⣿⣿⣿⡟⢕⢕⢕⠀⠀⠀⠀⠀⠀⠀⠁⢕⢕⠀⢕⢕⠄⠀⠀⠐⠻⣷⠀⣵⡕⢸⡜⢕⢕⢕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⢕⢕⢕⠕⠀⠀⠀⠀⣱⣷⣿⣿⣾⣷⡇⠀⠁⢁⡾⢕⢕⢕⢱⣾⣿⣿⣿⣿⣿⣿⣿⣷⢕⢸⡕⡜⣿⠇⢕⢕⠀⠀⠀⠀⠀⠀⠀⠀⠀⠕⢴⢿⢿⣿⣿⣿⣿⣿⣿⣿⡧⢕⢣⢕⠀⠀⠀⠀⠀⠀⠀⠀⢕⢕⢄⠁⠑⠀⢔⢕⢔⠀⣀⣀⣿⣿⣧⢕⢕⢕⢕⢕⢕⢕⢕⢕⢕⢕⢕⢸⣿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⠕⢑⢅⢕⢕⢕⢕⢁⠑⠀⠀⠀⠀⠀⢕⢕⢕⢕⠀⠀⠀⠀⠀⠀⠀⠐⢑⠕⢕⠀⠀⠀⠀⢰⣿⣿⣿⣿⣿⣿⡇⣀⢀⡸⢕⢕⢕⢱⣿⣿⣿⣿⣿⣿⣿⣿⣿⣯⢕⢕⡇⡇⢻⠔⠄⢕⢔⠀⠀⠀⠀⠀⠀⠀⠀⠀⢹⣿⣿⣷⣿⣿⣿⣿⣿⣿⣿⣿⣿⠃⠀⠀⠀⠀⠀⠀⠀⠀⠁⢕⢕⢕⢕⢄⢁⠁⠁⢀⡜⣿⣿⣿⣿⣧⢣⢕⠕⠕⠕⠕⠕⠕⠕⠕⠑⢸⣳⣿⡇⢕⢕⢕⢕⣿⣿⣿⣿⣿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⡿⢟⢝⢕⢕⢕⢕⢕⢕⢕⢕⢕⢕⢀⠀⠀⠀⠀⢕⢕⢕⢕⠀⠀⠀⠀⠀⠀⠀⠀⠀⠀⠕⠀⠀⠀⠀⡼⠿⠿⠿⠿⠿⠿⣻⢝⡼⢕⢕⢕⢱⣿⣿⣿⣿⣿⣿⣿⣿⣿⣿⣿⡕⢕⡇⢻⣮⡜⢜⢇⢕⠀⠀⠀⠀⠀⠀⠀⠀⠀⠀⢏⢿⣿⣿⣿⣿⣿⣿⣿⣿⣿⢇⠀⠀⠀⠀⠀⠀⠀⠀⠀⠀⢕⢕⢕⢕⢕⢕⢕⢹⡕⢻⡘⣿⣿⣿⣿⣧⢇⢻⣿⣿⣿⣿⣿⣿⣿⣿⣟⣿⣿⡇⢕⢕⢕⢕⣿⣿⣿⣿⣿⣿⣿⢕⢕⢔⢜⢝⢻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⢏⢕⢕⢕⢕⢕⢕⢕⢕⢕⢕⢕⢕⢕⡁⠀⠀⠀⠀⢕⢕⢕⢕⠀⠀⠀⠀⠀⢀⠀⠀⠀⠀⠀⠀⠀⠀⢱⡇⠁⠁⠁⠁⠁⠁⢇⡞⢕⢕⢕⢕⣿⣿⣿⣿⣿⣿⣿⣿⣿⣿⣿⣿⡿⡕⢇⢸⢿⣷⢕⢱⢕⠀⠀⠀⠀⠀⠀⠀⠀⠀⠀⠀⢻⣿⣿⣿⣿⣿⣿⣿⣿⢏⠁⠀⠀⠀⠀⠀⠀⠀⠀⠀⠀⠀⢕⢕⢕⢕⡕⢕⢕⢜⢪⢣⢹⣿⣿⣿⣿⣧⢇⠛⠛⠛⠛⠛⠛⣛⡋⠟⠛⠛⠋⠑⢕⢕⢕⣿⣿⣿⣿⣿⣿⢇⠔⢕⢕⢕⢕⢕⢕⢝⢻⣿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⢷⢅⢕⢕⢕⢕⢕⢕⢕⢁⠁⠀⢕⢕⢇⢄⢄⢄⢀⢕⢕⢕⢑⠀⠀⠀⢠⢕⢕⢀⠀⠀⠀⠀⠀⠀⢀⢎⠁⠀⠀⠀⠀⠀⠀⠚⠕⠕⢕⢕⣼⣿⣿⣿⣿⣿⣿⣿⣿⣿⣿⣿⣿⣿⣇⢕⢸⣮⣿⣷⡕⢕⡕⠀⠀⠀⠀⠀⠀⠀⠀⠀⠀⠁⢛⣿⣿⣿⣿⣿⣿⡏⠕⠀⠀⠀⠀⠀⠀⠀⠀⠀⠀⠀⠀⢕⢕⢕⣸⣟⣇⢕⢕⢵⣕⡕⣼⣝⣿⣿⣿⡇⢇⢣⠕⠕⠃⠉⠀⠀⠀⠀⠀⠀⢐⡕⢕⢕⣿⣿⣿⣿⣿⢏⠄⠀⢀⢕⢕⢕⢕⢕⢕⣼⣿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⢔⠕⠕⠑⢔⢔⢕⠕⠀⠀⠁⢕⢕⢕⢕⢕⢕⢕⢕⢕⢕⢔⢔⣵⣿⡇⢕⢕⠀⠀⠀⠀⠀⠀⣸⢀⠀⠀⠀⠀⠀⠀⠀⠀⠀⠀⠀⠁⠙⠛⠻⠿⣿⣿⣿⣿⣿⣿⣿⣿⣿⣿⣿⣇⢕⢻⣮⣟⢿⢷⢮⢄⢄⠄⠄⠀⠀⠀⠀⠀⠀⠀⠁⢜⢻⢿⣿⢿⡟⢕⠀⠀⠀⠀⠀⠀⠀⠀⠀⠀⠀⠀⠀⠀⢕⢕⣿⣿⣿⣷⣧⡜⢿⡇⣿⣿⣿⣿⠿⠗⠁⠀⠀⠀⠀⠀⠀⠀⠀⠀⠀⠀⢸⣿⣷⣵⡻⠿⣿⣿⢏⠀⠀⠀⠑⢕⢕⠑⠀⢁⣼⣿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⠐⠀⠀⠀⠁⠀⢀⢀⢀⠀⠀⠕⢕⢕⢕⢕⢕⢕⢕⢕⢕⣾⣿⣿⣧⢕⢕⠀⠀⠀⠀⠀⢰⣿⡇⠀⠀⠀⠀⠀⠀⠀⠀⠀⠀⠀⠀⠀⠀⠀⠀⠁⠉⠛⠻⢿⣿⣿⣿⣿⣿⣿⣿⣧⢜⢿⣿⡇⢕⢱⢕⢀⠀⠀⠀⠀⠀⠀⠀⠀⠀⠀⠀⠑⠈⢁⠁⠑⠀⠀⠀⠀⠀⠀⠀⠀⠀⠀⠀⠀⠀⠀⠀⠑⢜⣿⣿⣿⣿⣿⣿⢕⢕⡿⠟⠙⠁⠀⠀⠀⠀⠀⠀⠀⠀⠀⠀⠀⠀⠀⠀⠁⠑⢝⢻⣿⣷⣼⡏⠀⠀⠀⠀⠀⠀⠀⠀⢀⣜⣟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⠕⠕⠁⠀⠀⠀⠑⢕⢕⢕⢕⢕⢕⢕⣾⣿⣿⣿⣿⢕⢕⢕⠀⠀⠀⢀⣼⡟⠁⠀⠀⠀⠀⠀⠀⠀⢀⠀⠀⠀⠀⠀⠀⠀⠀⠀⠀⠀⠀⠀⠙⠟⢿⣿⣿⣿⣿⣿⢕⠕⢿⣿⡕⢕⢑⢕⠀⠀⠀⠀⠀⠀⠀⠀⠀⠀⠀⠀⢔⢕⢕⠀⠀⠀⠀⠀⠀⠀⠀⠀⠀⠀⠀⠀⠀⠀⠀⠀⢕⢻⣿⣿⣿⣿⣧⠕⠁⠀⠀⠀⠀⠀⠀⠀⠀⠀⠀⠀⠀⠀⠐⢄⠀⠀⠀⠀⠀⢕⢕⢕⢝⢿⣿⣦⣄⠕⢕⢄⠀⠀⢀⣾⣿⣿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⢀⢀⠀⠀⠁⢕⢕⢕⢕⢕⢔⣿⣿⣿⣿⣿⢕⢕⢕⢄⠀⢀⣼⣿⡇⠀⠀⠀⠀⠀⠀⢄⢔⠁⠀⠀⠀⠀⠀⠀⠀⠀⠀⠀⠀⠀⠀⠀⠀⠀⠙⢿⣿⣿⡇⢕⠀⠘⢿⡇⢕⢅⢕⠀⠀⠀⠀⠀⠀⠀⠀⠀⠀⠀⠀⠁⢕⢕⠀⠀⠀⠀⠀⠀⠀⠀⠀⠀⠀⠀⠀⠀⠀⠀⠀⠁⢘⣿⣿⡏⠟⠁⠀⠀⠀⠀⠀⠀⠀⠀⠀⠀⠀⠀⢀⠀⠀⠀⠁⠕⢄⠀⠀⠀⢕⢕⢕⢕⢕⢝⣿⣿⣧⡀⠀⠀⠄⢾⢿⢿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⠔⠕⠑⠀⠀⠀⠀⢕⢕⢕⢕⢕⣿⣿⣿⣿⣿⡇⢕⢕⢕⢀⣾⣿⣿⡇⠀⠀⠀⠀⢀⢕⠑⠀⠀⠀⠀⢄⠐⠀⠀⢄⠀⠀⠀⠀⠀⠀⠀⠀⠀⠀⠀⠙⢿⢇⠑⠀⠀⠑⢹⢀⢕⢕⠀⠀⠀⠀⠀⠀⠀⠀⠀⠀⠀⠀⠀⠁⠀⡀⠀⠀⠀⠀⠀⠀⠀⠀⠀⠀⠀⠀⠀⠀⠀⠀⠀⠕⢿⠏⠁⠀⠀⠀⠀⠀⠀⠀⠀⠀⠀⠀⠀⠀⠀⠀⠑⢄⠀⠀⠀⠁⢕⠀⠀⢕⢕⢕⢕⢕⢕⢜⢻⣿⠇⠀⢄⣲⣰⣴⣢⣴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⠀⠀⠀⠀⠁⢕⢕⢕⢕⣿⣿⣿⣿⣿⡇⢕⢕⢕⢕⢝⢝⢝⣩⠀⠀⠀⢄⠕⠀⠀⠀⠀⢄⠕⠁⠀⠀⠀⠀⠀⠀⠀⠀⠀⠀⠀⠀⠀⠀⠀⠀⠀⠁⠀⠀⠀⠀⠕⢇⠁⢕⢔⠀⠀⠀⠀⠀⠀⠀⠀⠀⠀⢀⢝⢕⣕⢕⢔⢕⢀⠀⠀⠀⠀⠀⠀⠀⠀⠀⠀⠀⠀⠀⠀⠀⠀⠀⠀⠀⠀⠀⠀⠀⠀⠀⠀⠀⠀⠀⠀⠀⠀⠀⠀⢄⠕⠄⢀⠀⠀⠑⠀⢕⢕⢕⢕⢕⢕⠁⠁⠙⠀⢄⣾⣿⣿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⢔⢕⠕⠀⠀⠀⠑⢕⢑⢻⣿⣿⣿⣿⢇⢕⢕⢕⢕⢕⢱⣿⢏⢄⢀⠔⠁⠀⠀⢀⢄⠑⠑⢔⢀⠀⠀⠀⠀⠀⠀⠀⠀⠀⠀⠀⠀⠀⠀⠀⠀⠀⠀⠀⠀⠀⠀⠀⠕⠀⢕⢕⠀⠀⠀⠀⠀⠀⠀⠀⠀⠀⢇⣕⢸⣷⣜⣕⣧⡕⠀⠀⠀⠀⠀⠀⠀⠀⠀⠀⠀⠀⠀⠀⠀⠀⠀⠀⠀⠀⠀⠀⠀⠀⠀⠀⠀⠀⠀⠀⠀⠀⢄⠔⠁⠀⠀⠁⠐⢄⠀⠀⠀⠑⢕⢕⠑⠀⠀⠀⠀⠀⠘⢿⣿⣿⣿⣿⣿⣿⣿⣿⣿⣯⣧⢵⢕⢕⢕⢕⢕⢕⢕⢕⢕⢕⢕⢕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⠀⠀⠀⠀⠑⢕⢕⢙⢿⠿⢕⢕⢕⢕⢕⢕⢕⠘⢱⢕⠀⠑⠀⠀⢀⠔⠁⠀⠀⠀⠀⠁⠔⢄⠀⠀⠀⠀⠀⠀⠀⠀⠀⠀⠀⠀⠀⠀⠀⠀⠀⠀⠀⠀⠀⠀⠀⢕⢕⠀⠀⠀⠀⠀⠀⠀⠀⠀⢔⢸⡝⣾⣿⡟⢿⡟⠕⠀⠀⠀⠀⠀⠀⠀⠀⠀⠀⠀⠀⠀⠀⠀⠀⠀⠀⠀⠀⠀⠀⠀⠀⠀⠀⠀⠀⠀⠀⢄⠑⠀⠀⠀⠀⠄⠄⢀⠀⠁⠀⠀⠀⠁⠑⠀⠀⠀⠀⠀⢀⢔⠑⣿⣿⣿⣿⣿⣿⣿⣿⣿⣿⣿⣷⡑⠕⢕⢕⢕⢕⢕⢕⢕⢕⠕⣑⣑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⢄⠀⠀⠀⠀⢔⢔⠀⠀⠀⠁⢀⠀⠑⢕⢕⢕⢕⢕⢕⢕⢕⢔⢝⢕⠀⠀⠀⠐⠀⠀⢀⠄⠐⠀⠀⠀⠀⠀⠑⠔⢀⠀⠀⠀⠀⠀⠀⠀⠀⠀⠀⠀⠀⠀⠀⠀⠀⠀⠀⠀⠀⢕⠀⠀⠀⠀⠀⠀⠀⠀⠀⠀⠀⠀⠇⠜⢿⡇⢟⠁⠀⠀⠀⠀⠀⠀⠀⠀⠀⠀⠀⠀⠀⠀⠀⠀⠀⠀⠀⠀⠀⠀⠀⠀⠀⠀⠀⠀⠀⢀⠑⠀⠀⠀⠀⠄⠁⠀⠀⠀⠀⠀⠀⠀⠀⢄⠀⠀⠀⠀⠀⠀⢕⢕⠀⣿⣿⣿⣿⣿⣿⣿⣿⣿⣿⣿⣿⣿⣿⣶⣿⣿⣿⣶⣦⣤⣴⣟⢍⣻⣼⣿⣿⣿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⢔⠀⠀⠀⠁⠁⠀⠀⢄⢕⢕⢕⢀⠀⠁⠕⢕⢕⢕⢕⠕⡜⢕⢁⠀⠀⠀⠀⠀⠀⠀⠀⠀⠀⠁⠀⢀⠀⠀⠀⠁⠐⢀⠀⠀⠀⠀⠀⠀⠀⠀⠀⠀⠀⠀⠀⠀⠀⠀⠀⠀⠀⠀⠀⠀⠀⠀⠀⠀⠀⠀⠀⠀⠀⠀⠀⠁⠑⠀⠀⠀⠀⠀⠀⠀⠀⠀⠀⠀⠀⠀⠀⠀⠀⠀⠀⠀⠀⠀⠀⠀⠀⠀⠀⠀⠀⠀⠀⠔⠀⠀⠀⠀⠀⠀⠀⠀⠀⠀⠀⠀⠀⠀⠀⠀⠀⠀⠀⠀⠀⢀⢕⢕⢕⠀⣸⣿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⢔⢀⠀⠀⠀⠀⠀⢕⢕⢕⢕⢕⢄⠀⠀⠀⠑⢕⢕⢊⢕⢑⠕⠀⠀⠀⠀⠀⠀⠀⠀⠀⠀⠀⠀⠀⠀⠀⠀⠀⠀⠁⢔⠀⠀⠀⠀⠀⠀⠀⠀⠀⠀⠀⠀⠀⠀⠀⠀⠀⠀⠀⠀⠀⠀⠀⠀⠀⠀⠀⠀⠀⠀⠀⠀⠀⠀⠀⠀⠀⠀⠀⠀⠀⠀⠀⠀⠀⠀⠀⠀⠀⠀⠀⠀⠀⠀⠀⠀⠀⠀⠀⠀⠀⠀⠄⠑⠀⠀⠀⠀⠀⠀⠀⠀⠀⠀⠀⠀⠀⠀⠀⠀⠀⠀⠀⠀⠀⠀⢕⢕⢕⢕⠀⣿⣿⣿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⣿⣿⣿⣿⣷⡄⠀⠀⠀⠀⠑⢕⢕⢕⢕⢕⢕⢀⠀⢀⢕⢖⢕⢱⢕⢔⠀⠀⠀⠀⠀⠀⠀⠀⠀⠀⠀⠀⠀⠀⠀⠀⠀⠀⠀⠀⠁⠀⠀⠀⠀⠀⠀⠀⠀⠀⠀⠀⠀⠀⠀⠀⠀⠀⠀⠀⠀⠀⠀⠀⠀⠀⠀⠀⠀⠀⠀⠀⠀⠀⠀⠀⠀⠀⠀⠀⠀⠀⠀⠀⠀⠀⠀⠀⠀⠀⠀⠀⠀⠀⠀⠄⢀⠀⠀⠀⠀⠀⠀⠀⠀⠀⠀⠀⠀⠀⠀⠀⠀⠀⠀⠀⠀⠀⠀⠀⠀⠀⠀⠀⠀⠀⠁⠀⠅⠐⢑⣙⣙⣙⣙⡙⣙⣙⣙⣙⢙⣑⠑⢑⢑⢐⢑⢑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⣿⣿⣿⣿⡔⠀⠀⠀⠀⠑⢕⢕⢕⢕⢕⢕⢀⢑⢝⢕⠱⢕⢕⠕⠀⠀⠀⠀⠀⠀⠀⠀⠀⠀⠀⠀⠀⠀⠀⠀⠀⠀⠀⠀⠀⠀⠀⠀⠀⠀⠀⢄⠑⠀⢀⠄⠀⠀⠀⠀⠀⠀⠀⠀⠀⠀⠀⠀⠀⠀⠀⠀⠀⠀⠀⠀⠀⠀⠀⠀⠀⠀⠀⠀⠀⠀⠀⠀⠀⠀⠀⠀⠀⠀⠀⠀⠀⠀⠀⠀⠀⠀⠀⠀⠀⠀⠀⠀⠀⠀⠀⠀⠀⠀⠀⠀⠀⠀⠀⠀⠀⠀⠀⠀⠀⠀⠀⠀⠀⠀⠀⠀⠀⢰⣾⣿⣿⣿⣿⣿⣿⣿⣿⣿⣿⡯⡌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⣿⣿⣿⣿⣿⣧⠀⠀⠀⠐⠀⠕⢕⢕⢕⢑⢕⢎⢕⢑⢕⢕⠕⠀⠀⠀⠀⠀⠀⠀⠀⠀⠀⠀⠀⠀⠀⠀⠀⠀⠀⠀⠀⠀⠀⠀⠀⠀⠀⠀⠀⠑⠀⢕⠁⠀⠀⠀⠀⠀⠀⠀⠀⠀⠀⠀⠀⠀⠀⠀⠀⠀⠀⠀⠀⠀⠀⠀⠀⠀⠀⠀⠀⠀⠀⠀⠀⠀⠀⠀⠀⠀⠀⠀⠀⠀⠀⠀⠀⠀⠀⠀⠀⠀⠀⠀⠀⠀⠀⠀⠀⠀⠀⠀⠀⠀⠀⠀⠀⠀⠀⠀⠀⠀⠀⠀⠀⠀⠀⢀⢄⢔⢕⢅⣄⡅⣍⣍⣍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⣿⣿⣿⣿⣿⣿⣧⡀⠀⠀⠀⠀⠀⠑⢑⠕⢕⢕⢕⢕⢕⢕⠀⠀⠀⠀⠀⠀⠀⠀⠀⠀⠀⠀⠀⠀⠀⠀⠀⠀⠀⠀⠀⠀⠀⠀⠀⠀⠀⠀⠀⠀⢄⠁⠀⠀⠀⠀⠀⠀⠀⠀⠀⠀⠀⠀⠀⠀⠀⠀⠀⠀⠀⠀⠀⠀⠀⠀⠀⠀⠀⠀⠀⠀⠀⠀⠀⠀⠀⠀⠀⠀⠀⠀⠀⠀⠀⠀⠀⠀⠀⠀⠀⠀⠀⠀⠀⠀⠀⠀⠀⠀⠀⠀⠀⠀⠀⠀⠀⠀⠀⠀⠀⠀⠀⠀⢄⢔⢕⢕⣕⣵⣷⡌⣿⣿⣿⣿⣿⣿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⣿⣿⣿⣿⡿⢿⢟⢗⠀⠀⠀⠀⠑⠀⢕⠕⢔⢕⢕⢕⢕⢕⠀⠀⠀⠀⠀⠀⠀⠀⠀⠀⠀⠀⠀⠀⠀⠀⠀⠀⠀⠀⠀⠀⠀⠀⠀⠀⠀⠀⠀⠀⠁⠀⠔⠀⠀⠀⠀⠀⠀⠀⠀⠀⠀⠀⠀⠀⠀⠀⠀⠀⠀⠀⠀⠀⠀⠀⠀⠀⠀⠀⠀⠀⠀⠀⠀⠀⠀⠀⠀⠀⠀⠀⠀⠀⠀⠀⠀⠀⠀⠀⠀⠀⠀⠀⠀⠀⠀⠀⠀⠀⠀⠀⠀⠀⠀⠀⠀⠀⠀⠀⠀⠀⠀⠀⠑⢕⣱⣾⣿⣿⣿⡇⣿⣿⣿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⡟⢝⢕⢕⢕⢕⢕⢕⢕⢄⠀⠀⠀⢕⠑⠀⠕⢕⢕⢕⠑⢕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⠀⢸⣿⣿⣿⣿⣿⢱⣿⣿⣿⣿⣿⣿⣿⣿⣿⣿⣥⠁⢕⢕⢕⢕⢕⢕⢕⢕⢕⢕⢕⢕⢕⢕⢕⠕⠠⡞⢿⣿⣿⣿⣾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⢕⢕⢕⢕⢕⢕⢕⣱⣷⣆⠀⢕⠁⢀⠕⢜⢕⢕⢑⢕⢕⢕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⠁⢔⠀⠀⠀⠀⠀⠀⠀⢕⢹⣿⣿⡿⢟⣼⣿⣿⣿⣿⣿⣿⣿⣿⣿⣿⣿⣿⢕⢕⢕⢕⠕⢕⢕⢕⢕⢕⢕⢕⢕⢕⢕⢕⢸⣿⢻⣿⠟⠻⠟⠻⣿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⣿⣿⡇⢕⢕⢕⢕⢕⢱⣿⣿⣿⡟⢕⢑⢕⢕⢕⢕⢕⢑⢕⢕⢕⢕⠀⠀⠀⠀⠀⠀⠀⠀⠀⠀⠀⠀⠀⠀⠀⠀⠀⠀⠀⠀⠀⠀⠀⠀⠀⠀⠀⠀⠀⠀⢔⠕⠁⠁⠀⠀⠀⠀⠀⠀⠀⠀⠀⠀⠀⠀⠀⠀⠀⠀⠀⠀⠀⠀⠀⠀⠀⠀⠀⠀⠀⠀⠀⠀⠀⠀⠀⠀⠀⠀⠀⠀⠀⠀⠀⠀⠀⠀⠀⠀⠀⠀⠀⠀⠀⠀⠀⠀⠀⠀⠀⠀⠀⠀⠀⠀⠁⢕⠀⠀⠀⠀⠀⠀⠁⢕⢝⢏⣵⣿⣿⣿⣿⣿⣿⣿⣿⣿⣿⣿⣿⣿⣿⣶⣶⣶⣥⠀⠤⠤⢤⢕⣴⣁⠅⢕⢁⠕⠕⣼⢁⠀⣿⠀⠀⠁⢰⣿⡟⣽⣿⣯⣽⣿⣿⣿⣿⣧⣿⣿⢕⢕⣿⣿⣿⣿⣿⣿⣿⣿⣿⣿⣿⣿⣿⣿⣿⣿⣿⣿⣿⣿⣿⣿⣿⣿⣿⣿⣿⣿⣿⣿⣿⣿⣿⣿⣿⣿⣿⣿⣿⠀</a:t>
            </a:r>
            <a:br/>
            <a:r>
              <a:t>⣿⣿⡇⢕⢕⢕⢸⣿⣿⣿⣿⣿⣿⣿⣿⣿⡇⢕⢕⢕⢕⢕⢸⣿⣿⢏⢕⣾⡗⢕⢕⢕⢕⠑⢔⢕⢕⢕⢕⠄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⠑⠀⠀⠀⠀⠀⠀⠀⢕⢕⢜⣿⣿⣿⣿⣿⣿⣿⣿⣿⣿⣿⣿⣿⣿⣿⣿⠗⠟⠏⢔⢘⢜⢟⢗⠓⠟⠛⣛⣛⢀⢑⠑⢙⣿⣿⠄⠀⠇⢠⣿⣿⣿⣿⣿⣿⣿⣿⣿⣿⣿⣷⣼⡇⢕⣿⣿⣿⣿⣿⣿⡟⢏⢝⢝⢝⢝⢝⣿⣿⣿⣿⣿⣿⣿⣿⣿⣿⣿⣿⣿⣿⣿⣿⣿⣿⣿⣿⣿⣿⣿⣿⣿⣿⠀</a:t>
            </a:r>
            <a:br/>
            <a:r>
              <a:t>⣿⣿⡇⢕⢕⢕⢸⣿⣿⣿⣿⣿⣿⣿⣿⣿⡇⢕⢕⢕⢕⢕⢸⣿⡟⢕⢞⢏⢕⢕⢕⢕⠑⢕⢕⢕⢕⢕⢕⢔⠀⠀⠀⠀⠀⠀⠀⠀⠀⠀⠀⠀⠀⠀⠀⠀⠀⠀⠀⠀⠀⠀⠀⠀⠀⠀⠀⠀⠀⢕⢔⠀⠀⠀⠀⠀⠀⠀⠀⠀⠀⠀⠀⠀⠀⠀⠀⠀⠀⠀⠀⠀⠀⠀⠀⠀⠀⠀⠀⠀⠀⠀⠀⠀⠀⠀⠀⠀⠀⠀⠀⠀⠀⠀⠀⠀⠀⠀⠀⠀⠀⠀⠀⠀⠀⠀⠀⠀⠀⠀⠀⠀⠀⠀⠀⠀⠀⢀⠀⠀⠀⠀⠀⠀⠘⠕⢕⢔⠟⠟⠟⠟⠟⠟⠟⠟⠟⠝⠟⠛⢟⢔⢜⢝⢕⢕⢕⢕⢕⢕⢕⢔⢔⢔⢔⢔⢕⢕⢄⢕⢟⢟⢅⢄⢆⢐⢛⢻⢿⢿⢿⢿⢿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⢕⢕⢸⡟⢕⣾⣧⢕⢕⢕⢕⠕⢅⢕⢕⢕⢕⢕⢕⠕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⢕⠀⠀⠀⠀⠀⠀⠀⠕⠑⠑⠸⢽⣷⣷⣷⢗⠑⠀⠀⠀⠀⠀⠀⠐⢐⡔⢔⢔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⠑⠑⠘⠑⠚⠛⠃⠑⠑⠑⠑⠑⠑⠑⠑⠑⠑⠑⠑⠁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⠑⠐⠀⠀⠀⠀⠀⠀⠀⠀⠀⠀⠀⠁⠁⠁⠀⠀⠀⠀⠀⠀⠀⠀⠀⠀⠑⠑⠑⠑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⡿⣏⣵⡞⣼⣿⣿⣿⡇⢸⣿⣿⠟⣅⣇⠔⣝⣕⡔⢕⢕⢕⢎⣜⢹⣷⣕⠕⢕⢕⢸⣿⣿⣿⣇⢕⢕⢕⠕⢕⢕⢕⢕⢕⢕⢕⢜⢟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⣹⣾⣿⣿⢣⣿⣿⣿⣿⢇⢸⣿⣫⣶⣿⣿⣿⣿⣿⣿⣷⣶⣷⣾⣿⣯⢻⣿⣧⡕⢕⢕⣿⣿⣿⣿⡕⢕⢕⢔⢕⢕⢕⢕⢕⢕⢕⢕⢕⢕⢕⢝⢻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⢟⣵⣿⢟⣿⡿⡫⢸⢽⣿⣿⣿⡇⢸⣿⣿⣿⣿⣿⣿⣿⣿⣿⣿⣿⣿⣿⣿⣿⣏⢿⣿⡇⢕⢕⣿⣿⣿⣿⡇⢕⢕⢕⢕⢕⢕⢕⢕⢕⢕⢕⢕⢕⢕⢕⢕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⢟⣵⢿⡟⣱⣿⢟⣵⡇⣿⢸⣿⣿⣿⢕⢸⣿⣿⣿⣿⣿⣿⣿⣿⣿⣿⣿⣿⣿⣿⣿⣿⢜⣿⡇⢕⢕⢿⣿⣿⡿⣗⢕⢕⢕⢕⢕⢕⢕⢕⢕⢅⢕⢕⢕⢕⣵⣾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⣱⡟⢕⣝⣼⣿⢫⣾⣿⡕⣿⠸⢟⠏⣼⡇⢸⣿⣿⣿⣿⣿⣿⣿⣿⣿⣿⣿⣿⣿⣿⣿⣿⡇⢜⡇⢕⢕⢸⣿⣿⡗⣟⢕⢕⢕⢔⢅⢕⢕⢕⢕⢕⢕⢕⢕⢕⣸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⢟⣾⡟⢱⣯⣾⣿⢣⣿⡿⢕⢕⡿⢕⢕⣾⣿⡇⢕⢜⣿⣿⣿⣿⣿⣿⣿⣿⣿⣿⣿⣿⣿⣿⣿⡇⢕⢕⢕⢕⣸⣿⣿⡷⢇⢕⢕⢕⡕⢕⢕⢳⡕⢱⢱⢕⢕⣕⣸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⢏⣾⡿⢕⣾⣿⣿⢱⣿⠿⢕⢕⢕⢕⣵⣾⣿⣿⡇⢕⢸⣿⣿⣿⣿⣿⣿⣿⣿⣿⣿⣿⣿⣿⣿⣿⣿⢕⢕⢕⢕⢿⢟⢏⠕⠀⠕⢕⢕⢑⠔⢔⢔⢕⠀⠀⠁⠑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⡏⣾⣿⢱⣿⣿⣿⢣⣿⡟⢇⢕⢕⢕⢾⢻⣿⣿⣿⡇⢕⣿⣿⣿⣿⣿⣿⣿⣿⣿⣿⣿⣿⣿⣿⣿⣿⣿⢕⢕⠀⠄⠅⠔⠄⠀⠀⢕⢅⢑⠁⢕⢔⢕⢑⢑⢕⢔⢕⢕⢕⢕⢝⢻⣻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⣾⣷⡟⣼⣿⢇⢕⣿⣿⢣⣿⣿⢕⢕⢕⢱⢕⢕⣾⢍⢻⣿⡇⢕⣿⣿⢿⣿⣿⣿⣿⣿⣿⣿⣿⣿⣿⣿⣿⡏⡿⢕⢕⠀⢀⢀⢀⠀⢄⢕⢕⢕⢰⣷⢢⣅⢑⢔⢕⢕⢕⢕⢕⢕⢕⢕⢕⣾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⢱⣿⡿⢕⣼⣿⡏⣾⣿⢕⢕⢕⢕⢸⡇⢱⣝⡕⢕⢔⢕⢸⣿⡿⢸⣿⣿⣿⣿⣿⣿⣿⣿⣿⣿⣿⣿⡇⢕⢕⢕⢀⢕⢕⢕⢔⢕⢕⢕⢱⢌⣿⡇⣿⡕⢕⢅⠕⢕⢕⠕⠑⢁⢔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⠑⠕⠕⠕⢕⣾⣿⡇⢱⣿⣿⢸⣿⣿⡕⢕⡷⢕⣾⢕⣹⣿⣿⣷⣷⡇⢸⣿⢇⢸⣿⣿⣿⣿⣿⣿⣿⣿⣿⣿⣿⣿⡇⢕⢕⢕⣧⣦⣤⣴⡕⢕⢕⢕⣼⡕⢿⣧⢹⣷⢕⠕⢔⠁⠑⠐⠐⠑⠑⠁⠁⠑⠁⠁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⢀⢀⢀⡠⡴⠆⢔⢱⣿⣿⢇⣼⣿⡇⣿⣿⣿⣷⣾⡷⢕⡇⢕⣿⣿⣿⣿⣿⢕⢸⡿⢕⢸⣿⣿⢻⣿⣿⣿⣿⣿⣿⣿⣿⣿⢕⢕⢕⢕⣿⣿⣿⣿⣿⢕⢕⢕⣿⣇⢸⣿⢸⣿⡵⡕⡇⢔⢔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⣵⡇⢕⢾⢿⢶⢵⢕⢸⣿⢹⢕⣿⣿⢱⣿⣿⣿⣿⣿⡇⢕⡧⢸⣿⣿⣿⣿⣿⢕⢸⢇⢕⢸⣿⣿⠸⣿⣼⣿⣿⣿⡿⣿⣿⣿⢕⢕⢕⢕⣿⣿⣿⣿⣿⡇⢕⢕⣿⣿⣸⣿⢸⣿⣿⡇⣷⢸⡝⢇⢕⢕⢕⢕⢕⢕⢕⢕⢕⠀⢸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⢱⢝⢕⢕⢕⢕⢕⢕⢕⣼⣿⡾⢸⣿⡏⣼⣿⣿⣿⡟⣿⢇⡕⡼⢸⣿⣿⣿⣿⣿⢑⡾⠱⡕⢜⣿⣿⢕⣿⣿⣿⣿⣿⡇⠹⢏⡇⢕⢕⢕⢸⣿⣿⣿⣿⣿⡇⢕⠸⣿⣿⣿⡟⢸⣿⣿⡇⣿⢜⢜⢜⢣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⠱⢿⡇⡕⢜⢝⢗⣕⢅⢅⣿⣿⡇⣿⡿⢕⣿⣿⣿⣿⢕⡟⢱⣇⡇⢸⣿⣿⣿⣿⣿⠸⡕⣿⣷⣇⠿⣿⢕⢻⡟⣿⣿⣿⡇⢕⢱⢇⢕⢕⢕⣿⣿⣿⣿⣿⣿⡇⢕⢕⣿⣿⣿⡇⣼⣿⣿⡇⣿⢕⢱⢕⢕⡕⢕⢕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⣾⣦⡇⢿⡕⣱⢎⢕⢕⢕⣿⣿⢱⣿⢕⢱⣿⣿⣿⡟⢕⢇⣼⣟⡇⢸⢿⢿⢿⣿⣿⡜⢱⣿⣿⢿⢼⢸⢕⢺⣇⢹⣿⣿⣧⢕⢕⢕⢇⢕⣾⣿⣿⣿⣿⣿⣿⢕⢕⢱⢿⣿⣿⢕⣿⣿⣿⢕⣿⢕⢕⢕⢥⢙⢕⢕⢸⢕⢕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⢜⢜⢕⢕⣕⡻⢕⢵⢾⢇⣿⡿⢸⢇⢕⢱⣿⣿⣿⢕⢕⢱⣿⣿⣇⢸⣿⡷⢷⢷⢧⣵⣵⣽⣽⣷⣾⣧⣕⣸⣿⢕⡟⢿⣿⢱⢕⡜⢕⣵⣵⣵⣵⣵⣵⣵⡗⢕⣼⡜⢜⢻⡇⢕⢿⣿⣿⢕⣿⢱⣕⡕⢇⢸⢇⢕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⢇⢕⢕⢕⢕⢝⢟⢻⢷⢷⢷⣿⡇⡏⢕⢕⢸⣿⢿⡏⢕⢕⣼⣿⣽⣵⣵⣷⣾⣿⣿⣷⣧⣔⡕⢝⢟⣿⣿⣿⣿⣿⣷⣷⣾⣿⣇⣵⣷⣟⢏⢝⣱⣵⣷⣷⣷⣷⣼⣽⣟⣾⡧⢕⢕⢕⢸⡟⢕⣿⢕⣱⣵⡷⢇⢕⢕⢕⢕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⢜⢣⢕⢕⢕⢸⡇⢕⢕⡕⢕⣿⡇⢕⢕⢕⢕⢏⢜⢇⢕⢕⢝⣿⣿⣿⣿⣿⣿⣿⣿⣿⣿⣿⣷⣮⣾⣿⣿⣿⣿⣿⣿⣿⣿⣿⣿⣿⣿⡧⣱⣿⣿⣿⣿⣿⣿⣿⣿⣿⣿⣿⡇⢕⢕⢕⢜⡇⢕⣿⢜⣕⢕⢕⢕⢱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⢑⢜⢇⢕⢕⢕⣻⡇⢕⢕⢕⢔⢕⢕⢕⢕⢕⢕⢜⢿⣿⣿⣿⣿⣿⣿⣿⣿⣿⣿⣿⣿⣿⣿⣿⣿⣿⣿⣿⣿⣿⣿⣿⣿⣾⣿⣿⣿⣿⣿⣿⣿⣿⣿⣿⣿⢿⢇⢕⢕⣵⢡⢇⢱⣿⢕⢕⢕⢇⣱⣿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⠕⠀⢅⢕⢑⣿⣧⢕⢕⢕⢕⢕⢘⣷⣇⢕⢕⢁⠀⠈⠙⠙⢛⢟⠟⠛⠋⠙⠝⢻⢿⣿⣿⣿⣿⣿⣿⣿⣿⣿⣿⣿⣿⡿⢟⠝⠛⠟⠻⢿⠟⠟⠋⠙⠁⢑⢕⢕⣱⡟⣸⢕⣼⣿⠑⢕⢕⢜⣿⣿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⠀⠀⢕⢕⢕⣿⣿⢕⢕⢕⢕⢕⢕⢝⣿⡇⢸⣿⣷⣶⣦⣴⢁⣠⣄⣤⣴⣶⣷⣷⣾⣿⣿⣿⣿⣿⣿⣿⣿⣿⣿⣿⣿⣵⣶⣶⣴⣄⣄⡁⢁⢤⣴⣴⣾⡟⢔⣡⡿⢕⣿⢕⢹⣿⠀⠁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⠑⠀⠀⢄⢕⢕⣿⡇⢱⢕⢕⡕⢕⢕⢕⢜⢛⢸⣿⣿⣿⣿⣿⣿⣿⣿⣿⣿⣿⣿⣿⣿⣿⣿⣿⣿⣿⣿⣿⣿⣿⣿⣿⣿⣿⣿⣿⣿⣿⣿⣿⣿⣿⣿⣿⡿⢝⣱⢟⢕⡸⢿⢕⠸⣿⠀⠀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⢱⠇⠀⠀⠀⠀⢕⢸⣿⢇⢁⢕⠸⡇⢕⢕⢕⢕⡕⢕⣿⣿⣟⡿⣿⣿⣿⣿⢿⣿⣿⣿⣿⣿⣿⣿⣿⣿⣿⣿⣯⣿⣿⣿⣿⣿⣿⣿⣿⣿⣿⣿⣿⣿⣿⣿⡿⢕⡕⢕⡔⢱⢋⢸⢕⢕⣿⠀⠀⠀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⢄⣵⢏⠀⠀⠀⠀⠀⢱⢸⢿⢕⣰⣇⢕⣿⢕⢕⢕⢕⣷⡕⢻⣿⣿⣐⣿⣿⣿⣿⣿⣿⣿⣿⣿⣿⣿⣿⣿⣿⣿⣿⣿⣿⣿⣿⣿⣿⣿⣿⣿⣿⣿⣿⣿⣿⣿⢍⢕⡕⢕⢜⢕⣼⢗⢸⡇⢕⣿⠐⠀⠀⠕⣷⣷⣵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⢏⡾⢇⠀⠀⠀⠀⠀⠀⠑⢳⢇⢕⢸⣿⢕⢸⡇⢕⢕⢕⣸⣷⡜⢿⣿⣿⣿⣿⣿⣿⣿⣿⣿⣿⣿⣿⣿⣿⣿⣿⣿⣿⣿⣿⣿⣿⣿⣿⣿⣿⣿⣿⣿⣿⣿⣿⣿⣿⣿⡣⢇⢕⢱⡧⡕⢸⡇⢕⣿⠀⠀⠀⠀⠹⢿⢿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⣰⡟⢕⢕⢄⠀⠀⠀⠀⠀⢄⢕⢕⢕⢹⣿⢕⢕⢱⢕⢕⢕⢟⢟⢕⢜⢿⣿⣿⣿⣿⣿⣿⣿⣿⣿⣿⣿⣿⣿⣿⣿⣿⣿⣿⣿⣿⣿⣿⣿⣿⣿⣿⣿⣿⣿⣿⣿⣿⣿⢫⢇⢕⢕⣿⢟⢕⢕⡇⢕⢽⠀⠀⠀⠀⢀⢄⢄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⡟⣱⢏⢕⠱⢕⢕⢔⣔⣔⢔⢔⢕⢕⢕⡕⢨⣿⢕⢕⢜⢇⢕⢕⢕⢕⢕⢕⢜⠻⣿⣿⣿⣿⣿⣿⣿⣿⣿⣿⣿⡟⢏⢏⢝⣝⣝⢝⢝⢽⢻⣿⣿⣿⣿⣿⣿⣿⣿⣿⡿⢕⢕⢕⢕⢰⣿⢏⢕⢕⢇⢕⢸⢄⢄⢠⢄⢸⡕⣕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⡟⡼⢕⢑⣱⢇⢕⢕⣾⣿⣿⢕⢕⢕⢕⢕⣇⢨⣿⡕⢕⢕⢹⣇⢕⢕⢕⢕⢕⢕⢕⢝⢿⣿⣿⣿⣿⣿⣿⣿⣿⣿⣿⣿⣷⣷⣷⣷⣷⣾⣿⣿⣿⣿⣿⣿⣿⣿⣿⡿⢏⢕⢕⢕⢕⢕⡟⡿⢕⢕⢕⢡⢕⢕⢕⢕⢐⢇⢕⢱⣹⣿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⡟⡸⢕⡕⢱⡟⢕⢕⢸⣿⣿⣿⢕⢕⢕⢕⢸⢇⢕⢹⣇⢕⢕⢕⢜⢇⢕⢑⢕⢕⢕⢕⢕⢕⢜⢝⢿⣿⣿⣿⣿⣿⣿⣿⣿⣿⣿⣿⣿⣿⣿⣿⣿⣿⣿⣿⣿⡿⢟⢝⢕⢕⢕⢕⢕⢕⡾⣸⢕⢕⢕⢕⢕⢕⢕⣼⢕⢕⢹⡕⢕⢇⣿⣿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⢱⢕⣱⢇⣾⢕⢕⢕⢸⣿⣿⣿⢕⢕⢕⢕⢇⢕⢕⢕⢿⡕⢕⢕⢕⢕⢣⡕⢕⢕⢕⢕⢕⢕⢕⢕⢕⢕⢝⢟⢿⣿⣿⣿⣿⣿⣿⣿⣿⣿⣿⣿⣿⡿⢟⢏⢕⢕⢕⢕⢕⢕⢕⢕⢕⣸⢣⡇⢕⢕⢕⢕⢕⢕⢕⣿⡇⢕⢌⡇⢕⢜⢸⣿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⡇⢇⢱⣿⢸⡇⢕⢕⢕⢸⣿⣿⣿⢕⢕⢕⢕⢕⢕⢕⢕⢑⢱⡕⢕⢕⢕⢕⢜⢕⢕⢕⢕⠕⢕⢕⢕⢕⢕⢕⢕⢕⢕⢝⢟⢻⢿⣿⣿⣿⡿⢟⢏⢕⢕⢕⢕⢕⢕⢕⢕⢕⢕⢕⢕⢱⢇⣱⣷⢕⢕⢕⢕⢕⢕⢸⣿⣿⢕⢕⡇⢕⢕⢎⣿⡇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⣿⣿⣿⢟⣷⢜⢱⣷⣷⢸⡕⢕⢁⢕⢸⣿⣿⣿⢕⣾⡟⢕⢕⢕⢕⢕⢕⢕⢇⢕⢕⢕⢕⢕⢕⢕⢕⢕⢅⢕⢕⢕⢕⢕⢕⢕⢕⢕⢕⢕⢕⢕⢜⢜⢕⢕⢕⢕⢕⢕⢕⢕⢕⢕⢕⢔⢕⢕⢕⢕⢕⣼⣿⣿⢕⢌⢕⢅⢕⢑⢇⣿⣿⢕⢅⡇⢕⡇⢕⣿⡇⢕⢕⢕⢸⣿⣿⡯⢍⢔⠀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⡟⣼⡏⢇⣿⣿⣿⣿⢇⢕⣿⣷⣮⣝⢿⡿⣸⡿⢕⢕⢕⢕⢕⢕⢕⢕⣿⣧⢕⢕⢕⢕⢕⢕⢕⢕⢕⢕⢕⢕⢕⢕⢕⢕⢕⢕⢕⢕⢕⢕⢕⢕⢕⢕⢕⢕⢕⢕⢕⢕⢕⢕⢕⢕⢕⢕⢕⢕⢑⢹⣿⣿⢕⢕⡇⠕⢕⢕⢜⢹⣿⢕⢕⡇⢕⣷⢕⣿⡇⢕⢕⢕⢸⣿⣿⡇⢕⢕⢕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⢻⣿⣿⡿⠿⠛⠘⠟⢕⢕⢕⢕⢕⢹⢕⢕⢟⢿⣿⣿⣷⢱⡿⢕⢕⢕⢕⢕⢕⢕⢁⢇⢻⣿⣇⢕⢕⢕⢕⢕⢕⢕⢕⢕⢕⢕⠕⠑⢕⢕⢕⢕⢕⢕⢕⢕⢕⢕⣱⣾⡇⠑⠕⢕⢕⢕⢕⢕⢕⢄⠕⢕⢕⢕⢜⢔⣿⡇⢕⢕⢕⢀⢕⢕⢕⢸⣿⢕⠕⡇⢕⣿⢕⣿⡇⢕⢕⢕⢸⣿⣿⡇⢕⢕⢕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⡿⢑⢄⠀⠀⠀⠀⢕⢕⢕⢕⢕⢜⢇⢕⢕⢕⢕⢝⢏⡾⢕⢕⢕⢕⢕⢕⢕⠕⢕⢨⢸⣿⣷⢕⢕⢅⢕⢕⢕⠕⢕⠕⠑⠀⠀⢄⢕⢕⢕⢕⣵⣥⣷⣷⣾⣿⣿⣿⡇⢔⠀⠁⠑⠕⢕⢕⢕⢕⢕⢕⢕⢕⢅⢎⠞⠑⠑⠑⠕⢕⢕⢕⢕⢜⣿⢕⢑⢕⢕⣿⢕⣿⡇⢕⢕⢕⢸⣿⣿⡇⢕⢕⢕⠀⣿⣿⣿⣿⣿⣿⣿⣿⣿⣿⣿⣿⣿⣿⣿⣿⣿⣿⣿⣿⣿⣿⢕⢕⢿⣿⣿⣿⣿⣿⣿⣿⡿⠿⠿⠿⢻⢿⠿⢿⢿⢿⢛⢛⠿⠿⠿⠿⣿⢿⢿⢿⢿⢿⢿⢿⠿⢿⢛⢿⢿⢿⢿⢿⢿⢿⢿⢛⢻⢿⢿⠿⢿⢿⢿⢿⠿⢿⢟⢿⢿⢿⢿⡿⢻⢿⢿⢿⢿⢿⢿⢿⢿⢿⢿⢿⠿⣿⣿⠀</a:t>
            </a:r>
            <a:br/>
            <a:r>
              <a:t>⣿⣿⣿⣿⣿⣿⣿⣿⣿⣿⣿⣿⣿⣿⣿⣿⣧⠀⠀⠀⠀⠀⠀⠀⠀⠀⠀⠀⠀⠀⠀⠀⠀⠀⠀⠘⢄⢕⠀⠀⠀⠀⠀⢕⢕⢕⢕⢕⢕⢅⢕⢕⢕⢕⢕⣸⢕⢕⢕⢕⢕⢕⢕⢕⢕⢕⢸⢕⣿⣿⡇⢕⢕⢅⢕⠑⠁⠀⠀⠀⠀⠀⢕⢕⢕⢕⣿⣿⣿⣿⣿⣿⣿⣿⣿⡇⢕⢔⠀⠀⠀⠀⠁⠕⢕⢕⢕⢕⢕⢕⠕⠄⢔⢔⢔⠀⠑⢕⢕⢕⢕⣿⢕⢕⢕⢕⣿⣱⣿⡇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⢕⢕⢕⠀⠀⠀⠀⢕⢕⢕⢕⢕⢕⢕⢕⢕⢕⢕⢕⢱⢇⢕⢕⢕⢕⢕⢕⢕⢕⢕⢕⢜⡇⢿⣿⣏⡕⢕⢕⢁⠀⠀⠀⠀⠀⠀⠀⠕⢕⢕⢰⣿⣿⣿⣿⣿⣿⣿⣿⣿⡇⢕⢕⠀⠀⠀⠀⠀⠀⠀⠕⢕⢕⠀⢀⠄⢀⠁⠁⠀⠄⢐⠀⢔⢕⢕⢜⢕⢕⢕⢕⣿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⢕⢕⢕⠁⠀⠀⠀⠀⢕⣱⣵⣵⣵⣕⡕⢕⠕⢕⢕⢱⡏⢕⢕⢕⢕⣕⣵⣵⣷⣿⣷⡧⢕⡇⢸⣿⡔⠇⢕⢕⠁⠀⠀⠀⠀⠀⠀⠀⠀⢕⢕⣾⣿⣿⣿⣿⣿⣿⣿⣿⣿⡇⢕⢕⢔⠀⠀⠀⠀⠀⠀⠀⢕⢕⠀⢕⢕⠑⢀⢄⢀⠑⠳⠀⢕⡕⢕⢕⢕⢕⢕⢄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⠐⠀⠀⠀⢅⢑⢕⢕⠀⠀⠀⠀⢰⣿⣿⣿⣿⣿⣿⡇⠕⠀⠀⢄⡞⢕⢕⢕⣱⣾⣿⣿⣿⣿⣿⣿⣿⡕⡇⢕⣿⢕⠄⡕⢕⠀⠀⠀⠀⠀⠀⠀⠀⠀⢕⢕⣿⣿⣿⣿⣿⣿⣿⣿⣿⣿⢕⢕⢕⢕⠀⠀⠀⠀⠀⠀⠀⠁⢕⢕⢄⢄⠀⠕⠕⠕⠀⢰⣴⣿⣿⣷⡜⢕⢕⢕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⢟⢏⢕⢕⢕⢕⢕⢕⢕⢕⢕⢕⠀⠀⠀⠀⠀⢕⢕⢕⢕⠀⠀⠀⠀⠀⠀⠀⠑⢕⢕⠕⠀⠀⠀⢀⣾⣿⣿⣿⣿⣿⣿⡇⠀⠀⢀⡞⢕⢕⢕⣼⣿⣿⣿⣿⣿⣿⣿⣿⣿⢕⢇⡇⣼⢕⠇⢜⢕⠀⠀⠀⠀⠀⠀⠀⠀⠀⠀⢎⣞⣻⣿⣿⣿⣿⣿⣿⣿⣿⣧⣕⣕⠑⠀⠀⠀⠀⠀⠀⠀⠀⢕⢕⢕⢕⢕⢔⢔⢰⡔⢧⢻⣿⣿⣿⣷⡵⢕⢕⢕⢕⢕⢕⢕⢕⢕⢕⢸⣿⢿⡇⢕⢕⢕⢕⣿⣿⣿⣿⣿⣿⣿⢕⢕⢕⢝⢝⢻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⢏⢕⢕⢕⢕⢕⢕⢕⢕⢕⢕⢕⢁⠑⠀⠀⠀⠀⠀⢕⢕⢕⢕⠀⠀⠀⠀⠀⠀⠀⠀⠀⠁⠀⠀⠀⠀⢱⣿⣿⣿⣿⣿⣿⣿⣇⣀⢀⡜⢕⢕⢕⣼⣿⣿⣿⣿⣿⣿⣿⣿⣿⣿⢕⡇⣷⣈⢕⢕⢕⢕⠀⠀⠀⠀⠀⠀⠀⠀⠀⠀⠈⢿⣿⣿⣿⣿⣿⣿⣿⣿⣿⣿⣿⢟⠀⠀⠀⠀⠀⠀⠀⠀⠀⠑⢕⢕⢕⢕⢕⢕⢕⢕⢜⢇⢻⣿⣿⣿⣿⡕⢕⠕⠕⠕⠕⠕⠕⠕⠑⢸⣷⣿⡇⢕⢕⢕⢕⣿⣿⣿⣿⣿⣿⡇⢕⢕⢕⢕⢕⢕⢕⢝⢻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⣕⢕⢕⢕⢕⢕⢕⢕⢕⠑⠁⠕⢕⢕⢀⠀⠀⠀⠀⢕⢕⢕⢕⠀⠀⠀⢀⢄⢕⠀⠀⠀⠀⠀⠀⠀⢄⣿⡿⠿⠿⠿⠿⠿⠿⣿⢏⡼⢕⢕⢕⣸⣿⣿⣿⣿⣿⣿⣿⣿⣿⢹⣿⢇⡕⣹⣿⡇⢕⢕⢕⠀⠀⠀⠀⠀⠀⠀⠀⠀⠀⠀⠀⢹⣿⣿⣿⣿⣿⣿⣿⣿⣿⡣⠁⠀⠀⠀⠀⠀⠀⠀⠀⠀⠀⢕⢕⢕⢕⢕⡕⢕⢕⢕⢕⢘⢟⢿⢿⣿⣿⡜⣿⣿⣿⢟⣟⣽⣷⣷⣽⡭⠝⠇⠕⢕⢕⢕⣿⣿⣿⣿⣿⡟⠅⠀⠀⢕⢕⢕⢕⢕⠕⣱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⣇⢕⢕⢕⠕⢕⢕⢕⠀⠀⠀⠑⢕⡁⠀⠀⠀⠀⢕⢕⢕⢕⠀⠄⣠⣇⢕⢕⠀⠀⠀⠀⠀⠀⠀⣼⡟⠑⠁⠁⠁⠁⠁⠁⠏⢼⢕⢕⢕⢱⣿⣿⣿⣿⣿⣿⣿⣿⣿⣿⢸⣿⣇⢕⢸⣽⣿⣕⢅⢕⢔⠀⠀⠀⠀⠀⠀⠀⠀⠀⠀⠀⠑⢿⣿⣿⣿⣿⣿⣿⣿⡿⢕⠀⠀⠀⠀⠀⠀⠀⠀⠀⠀⠀⠑⢕⢕⢕⢱⣿⣕⢡⢜⣷⣧⢹⣿⣿⣿⣿⣷⢙⠛⢃⢕⢕⠕⠑⠈⠁⠀⠀⠀⠀⢡⣕⢕⣿⣿⣿⣿⡟⠅⠀⠀⠑⢕⢕⠕⠀⢁⣼⣿⣿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⢧⢅⠀⠀⠁⠑⠁⠀⠀⠀⠀⠑⢇⢄⢄⢄⢀⢕⢕⢕⢕⢀⣼⣿⣿⢕⢕⢄⠀⠀⠀⠀⠀⢰⣿⡕⠀⠀⠀⠀⠀⠀⠀⠀⠀⠀⠁⠁⠘⠻⢿⣿⣿⣿⣿⣿⣿⣿⣿⣿⣿⣿⡕⢜⣷⣝⡿⢷⣵⣕⣀⡀⠀⠄⠀⠀⠀⠀⠀⠀⠀⠀⠈⢻⣿⣿⣿⣿⣿⣿⡕⠀⠀⠀⠀⠀⠀⠀⠀⠀⠀⠀⠀⠀⢕⢕⢕⣿⣿⣿⣿⣷⢜⢻⢸⣿⣿⣿⣿⡿⠇⠐⠁⠀⠀⠀⠀⠀⠀⠀⠀⠀⠀⢜⢿⣿⣾⣝⢻⡟⠅⠀⠀⠀⠀⠀⠀⠀⢀⣾⣿⣿⣿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⠄⠀⠀⠀⢀⢕⢕⠑⠀⠀⠑⢕⢕⢕⢕⢕⢕⢕⢕⣼⣿⣿⣿⡇⢕⢕⠀⠀⠀⠀⠀⣼⣿⡇⠀⠀⠀⠀⠀⠀⠀⠀⠀⠀⠀⠀⠀⠀⠀⠀⠉⠙⠻⢿⣿⣿⣿⣿⣿⣿⣷⡕⢹⣿⣧⢕⢕⡱⢔⠀⠀⠀⠀⠀⠀⠀⠀⠀⠀⠀⠀⠑⢝⢻⢿⣿⣿⢏⠑⠀⠀⠀⠀⠀⠀⠀⠀⠀⠀⠀⠀⠀⠁⢕⢸⣿⣿⣿⣿⣿⢇⢕⣾⣿⠿⠋⠁⠀⠀⠀⠀⠀⠀⠀⠀⠀⠀⠀⠀⠀⠀⠕⠕⢜⢟⢿⣷⣧⡀⠀⠔⢔⢄⠀⠀⢀⣾⣿⣿⣿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⠀⠀⠀⠀⠀⠀⠀⠀⠀⠀⠁⢕⢕⢕⢕⢕⢕⢸⣿⣿⣿⣿⣧⢕⢕⢔⠀⠀⠀⣱⣿⣿⠗⠀⠀⠀⠀⠀⠀⠀⠀⠀⠀⠀⠀⠀⠀⠀⠀⠀⠀⠀⠀⠁⠙⠻⢿⣿⣿⣿⣿⡕⢻⣿⡇⢕⢕⢕⠀⠀⠀⠀⠀⠀⠀⠀⠀⠀⠀⠀⠀⠕⠑⠘⠁⠘⠑⠀⠀⠀⠀⠀⠀⠀⠀⠀⠀⠀⠀⠀⠀⠀⢕⢸⣿⣿⣿⣿⣿⣾⢿⠋⠁⠀⠀⠀⠀⠀⠀⠀⠀⠀⠀⠀⠀⠄⢀⠀⠀⠀⠀⠀⢕⢕⢕⢝⢿⣿⣷⡄⠁⠁⠀⢀⣜⣟⣟⣝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⢔⢕⠑⠀⠀⠀⠕⢕⢕⢕⢕⢸⣿⣿⣿⣿⣿⢕⢕⢕⢄⠀⣵⣿⣿⡏⠀⠀⠀⠀⠀⠀⠀⢄⠕⠀⠀⠀⠀⠀⠀⠀⠀⠀⠀⠀⠀⠀⠀⠀⠁⠙⢿⣿⣿⣿⢕⠻⣷⢕⢕⢕⢕⠀⠀⠀⠀⠀⠀⠀⠀⠀⠀⠀⠀⠀⠀⢕⢕⢔⠀⠀⠀⠀⠀⠀⠀⠀⠀⠀⠀⠀⠀⠀⠀⠀⠀⢔⣿⣿⣿⣿⠟⠑⠀⠀⠀⠀⠀⠀⠀⠀⠀⠀⠀⠀⠀⠀⠀⠀⠑⢔⢀⠀⠀⠀⢕⢕⢕⢕⢔⢻⣿⣿⠆⠀⢀⣼⣿⣻⣿⣿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⠀⠀⠀⠀⠀⠀⠑⢕⢕⢕⢸⣿⣿⣿⣿⣿⢕⢕⢕⢕⢸⣿⣿⣿⣧⠀⠀⠀⠀⠀⢄⠕⠑⠀⠀⠀⠀⢄⠀⠀⠀⠀⠀⠀⠀⠀⠀⠀⠀⠀⠀⠀⠙⢿⡿⢕⠁⢹⡕⢕⢕⢕⠀⠀⠀⠀⠀⠀⠀⠀⠀⠀⠀⠀⠀⠀⠕⢕⠁⠀⠀⠀⠀⠀⠀⠀⠀⠀⠀⠀⠀⠀⠀⠀⠀⠀⠕⢸⣿⠟⠁⠀⠀⠀⠀⠀⠀⠀⠀⠀⠀⠀⠀⠀⠀⠁⢔⢀⠀⠀⠀⠑⢄⠀⠀⢕⢕⢕⢕⢕⠕⠝⠟⠀⠀⢼⢿⢿⢿⢿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⠀⢔⢔⠄⠀⠀⠁⢕⢕⢸⣿⣿⣿⣿⣿⢕⢕⢕⢕⢜⣿⣿⣿⣿⠀⠀⠀⠀⢕⠑⠀⠀⠀⢀⢔⠑⠀⠀⠀⠀⠀⠀⠀⠀⠀⠀⠀⠀⠀⠀⠀⠀⠀⠑⠕⠀⠑⢕⠀⢕⢕⠀⠀⠀⠀⠀⠀⠀⠀⠀⠀⠀⠀⠀⠀⠀⠕⠀⠀⠀⠀⠀⠀⠀⠀⠀⠀⠀⠀⠀⠀⠀⠀⠀⠀⠀⠘⠁⠀⠀⠀⠀⠀⠀⠀⠀⠀⠀⠀⠀⠀⠀⠀⠀⠀⠀⢑⢔⢀⠀⠀⠁⠔⠀⠕⢕⢕⠕⠁⠀⠀⠀⠀⢰⣢⣄⣂⣴⣴⣴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⠑⠑⠀⠀⠀⠀⠁⢕⢘⢻⣿⣿⣿⡿⢕⢕⢕⢕⢕⢝⢝⢝⣩⡅⠀⢄⠕⠀⠀⠀⢀⢔⠕⢄⠀⠀⠀⠀⠀⠀⠀⠀⠀⠀⠀⠀⠀⠀⠀⠀⠀⠀⠀⠀⠀⠀⢕⠀⢕⢕⠀⠀⠀⠀⠀⠀⠀⠀⠀⠀⠀⠀⠀⢐⢔⢔⢜⢄⢔⢂⠀⠀⠀⠀⠀⠀⠀⠀⠀⠀⠀⠀⠀⠀⠀⠀⠀⠀⠀⠀⠀⠀⠀⠀⠀⠀⠀⠀⠀⠀⠀⠀⠀⢀⠔⠑⠀⠁⠐⠄⠀⠀⠁⠀⢑⠕⠀⠀⠀⠀⠀⠀⢀⢹⣿⣿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⠀⠀⠀⢄⢄⠀⠀⠀⠕⠑⢝⢟⢟⢕⢕⢕⢕⢕⢕⢕⢱⣿⣿⢇⠕⠁⠀⠀⢄⠔⠁⠀⠀⠀⠑⠔⢀⠀⠀⠀⠀⠀⠀⠀⠀⠀⠀⠀⠀⠀⠀⠀⠀⠀⠀⠀⠕⠀⠕⢕⠀⠀⠀⠀⠀⠀⠀⠀⠀⠀⠀⠀⢔⠇⢕⣾⣇⢇⢱⣕⠄⠀⠀⠀⠀⠀⠀⠀⠀⠀⠀⠀⠀⠀⠀⠀⠀⠀⠀⠀⠀⠀⠀⠀⠀⠀⠀⠀⠀⠀⠀⢀⠔⠁⠀⠀⠀⢀⢀⠀⠁⠀⠀⠀⠀⠀⠀⠀⠀⠀⠀⢔⢕⢜⣿⣿⣿⣿⣿⣿⣿⣿⣿⣯⣧⢵⢕⢕⢕⢕⢕⢕⢕⢕⢕⢕⢕⢕⠕⢱⠰⣸⣿⣿⣿⣿⣿⣿⣿⣿⣿⣿⣿⣿⣿⢿⣾⡿⣿⣿⣿⣿⢕⢕⣿⣿⣿⣿⣿⣿⣿⣿⣿⣿⣿⣿⣿⣿⣿⣿⣿⣿⣿⣿⣿⣿⣿⣿⣿⣿⣿⣿⣿⣿⣿⣿⣿⣿⣿⣿⣿⣿⣿⠀</a:t>
            </a:r>
            <a:br/>
            <a:r>
              <a:t>⠁⠁⠀⢕⢕⢕⠀⠀⠀⠀⠀⠀⠀⠀⠀⢔⠀⠀⠀⠀⠑⠑⠀⠀⠀⢀⢄⠀⠑⠕⢕⢕⢕⢕⢕⢕⢕⢜⠉⢁⠁⠀⠀⢀⠑⠀⠀⢀⢄⢀⠀⠀⠀⠁⠑⢄⢀⠀⠀⠀⠀⠀⠀⠀⠀⠀⠀⠀⠀⠀⠀⠀⠀⠀⠀⠀⠕⠀⠀⠀⠀⠀⠀⠀⠀⠀⠀⠀⠀⢕⡿⢧⣿⣿⢟⣿⢗⠀⠀⠀⠀⠀⠀⠀⠀⠀⠀⠀⠀⠀⠀⠀⠀⠀⠀⠀⠀⠀⠀⠀⠀⠀⠀⠀⠀⠀⢀⠔⠁⠀⠀⠀⢀⠐⠀⠁⠐⠀⠀⠀⠀⠀⠀⠀⠀⠀⠀⢔⢕⢕⠀⣿⣿⣿⣿⣿⣿⣿⣿⣿⣿⣿⣷⡑⠕⢕⢕⢕⢕⢕⢕⢕⢕⠕⠕⢑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⢕⢀⠀⠀⠀⠀⠀⠀⢕⢕⢕⢕⢀⠀⠀⠑⠕⢕⢕⢕⢕⢕⢔⡜⠀⠀⠀⠀⠀⠀⠁⠀⠀⠀⠐⠄⠀⠀⠀⠀⠁⠔⢀⠀⠀⠀⠀⠀⠀⠀⠀⠀⠀⠀⠀⠀⠀⠀⠀⠑⠀⠀⠀⠀⠀⠀⠀⠀⠀⠀⠀⠀⠀⠁⠹⢜⢿⣿⢸⢏⠁⠀⠀⠀⠀⠀⠀⠀⠀⠀⠀⠀⠀⠀⠀⠀⠀⠀⠄⠀⠀⠀⠀⠀⠀⠀⠀⠀⠀⢄⠁⠀⠀⠀⠀⠀⠀⠀⠀⠀⠀⠀⠀⠀⠀⠀⠀⠀⠀⠀⢔⢕⢕⢕⢔⣿⣿⣿⣿⣿⣿⣿⣿⣿⣿⣿⣿⣿⣿⣶⣿⣿⣿⣶⣦⣤⣾⣍⢟⣻⣼⣿⣿⣿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⢄⠀⠀⠀⠔⠀⢕⢕⢕⢕⢕⢔⠀⠀⠀⠁⠑⢕⢕⢕⡜⠕⠀⠀⠀⠀⠀⠀⠀⠀⠀⠀⠀⠀⠁⠀⠀⠀⠀⠀⠁⢄⠀⠀⠀⠀⠀⠀⠀⠀⠀⠀⠀⠀⠀⠀⠀⠀⠀⠀⠀⠀⠀⠀⠀⠀⠀⠀⠀⠀⠀⠀⠀⠀⢘⠟⠁⠀⠀⠀⠀⠀⠀⠀⠀⠀⠀⠀⠀⠀⠀⠀⠀⠀⠀⠀⠀⠀⠀⠀⠀⠀⠀⠀⠀⢀⠕⠀⠀⠀⠀⠀⠀⠀⠀⠀⠀⠀⠀⠀⠀⠀⠀⠀⠀⠀⠀⠀⠑⠑⠕⠕⢸⣿⣿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⢕⢕⢔⠀⠀⠀⠀⠑⢕⢕⢕⢕⢕⢕⢄⠀⠀⠀⠀⢕⣜⢕⢀⠀⠀⠀⠀⠀⠀⠀⠀⠀⠀⠀⠀⠀⠀⠀⠀⠀⠀⠀⠀⠑⠀⠀⠀⠀⠀⠀⠀⠀⠀⠀⠀⠀⠀⠀⠀⠀⠀⠀⠀⠀⠀⠀⠀⠀⠀⠀⠀⠀⠀⠀⠀⠀⠀⠀⠀⠀⠀⠀⠀⠀⠀⠀⠀⠀⠀⠀⠀⠀⠀⠀⠀⠀⠀⠀⠀⠀⠀⠀⠀⠀⠀⠀⠀⠀⠀⠀⠀⠀⠀⠀⠀⠀⠀⠀⠀⠀⠀⠀⠀⠀⠀⠀⠀⠀⠀⠀⠀⠀⢄⣾⣿⣿⣿⣿⣿⣿⣿⣿⣿⣿⣿⡿⢛⢙⠻⢟⢻⢿⢿⠿⡿⣿⣿⠿⣿⣿⣿⣿⣿⣿⣿⣿⣿⣿⣿⣿⣿⣿⣿⣿⣿⣿⣿⣿⣿⣿⣿⣿⡕⢕⣿⣿⣿⣿⣿⣿⣿⣿⣿⣿⣿⣿⣿⣿⣿⣿⣿⣿⣿⣿⣿⣿⣿⣿⣿⣿⣿⣿⣿⣿⣿⣿⣿⣿⣿⣿⣿⣿⣿⠀</a:t>
            </a:r>
            <a:br/>
            <a:r>
              <a:t>⠀⠀⢕⣿⣿⣿⣧⣵⣵⣵⣵⣵⣵⣵⣿⣿⣿⣿⣿⣿⣧⡀⠀⠀⠀⠁⢕⢕⢕⢕⢕⢕⢔⢀⠀⢕⡜⢕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⢑⢑⣘⣙⣙⣙⣙⡙⣙⣙⣙⣙⣙⣑⠑⢑⢑⢐⢑⢑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⣿⣿⣿⣿⣿⣷⡄⠀⠀⠀⠀⠑⢕⢕⢕⢕⢕⠔⠕⡜⢑⢕⢕⠁⠀⠀⠀⠀⠀⠀⠀⠀⠀⠀⠀⠀⠀⠀⠀⠀⠀⠀⠀⠀⠀⠀⠀⠀⠀⠀⠀⠀⢔⠁⠀⠀⠀⠀⠀⠀⠀⠀⠀⠀⠀⠀⠀⠀⠀⠀⠀⠀⠀⠀⠀⠀⠀⠀⠀⠀⠀⠀⠀⠀⠀⠀⠀⠀⠀⠀⠀⠀⠀⠀⠀⠀⠀⠀⠀⠀⠀⠀⠀⠀⠀⠀⠀⠀⠀⠀⠀⠀⠀⠀⠀⠀⠀⠀⠀⠀⠀⠀⠀⠀⠀⠀⠀⢄⢔⢕⢕⢕⣕⢺⣿⣿⣿⣿⣿⣿⣿⣿⣿⣿⣿⡭⢌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⣿⣿⣿⣿⣿⣿⣿⣔⠀⠀⠀⠀⠀⠑⠕⢕⠕⢕⢔⢅⠕⢇⠁⠀⠀⠀⠀⠀⠀⠀⠀⠀⠀⠀⠀⠀⠀⠀⠀⠀⠀⠀⠀⠀⠀⠀⠀⠀⠀⠀⠀⠀⠁⢀⠄⠀⠀⠀⠀⠀⠀⠀⠀⠀⠀⠀⠀⠀⠀⠀⠀⠀⠀⠀⠀⠀⠀⠀⠀⠀⠀⠀⠀⠀⠀⠀⠀⠀⠀⠀⠀⠀⠀⠀⠀⠀⠀⠀⠀⠀⠀⠀⠀⠀⠀⠀⠀⠀⠀⠀⠀⠀⠀⠀⠀⠀⠀⠀⠀⠀⠀⠀⠀⠀⠀⠀⠀⢕⢕⣱⣷⣿⣿⢠⣅⣅⣍⣍⣍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⣿⣿⣿⣿⣿⣿⣿⣿⣆⠀⠀⠀⠀⠀⠀⠀⠕⢎⢄⢕⢇⢕⢔⠀⠀⠀⠀⠀⠀⠀⠀⠀⠀⠀⠀⠀⠀⠀⠀⠀⠀⠀⠀⠀⠀⠀⠀⠀⠀⠀⠀⠀⠀⠑⠁⠄⠀⠀⠀⠀⠀⠀⠀⠀⠀⠀⠀⠀⠀⠀⠀⠀⠀⠀⠀⠀⠀⠀⠀⠀⠀⠀⠀⠀⠀⠀⠀⠀⠀⠀⠀⠀⠀⠀⠀⠀⠀⠀⠀⠀⠀⠀⠀⠀⠀⠀⠀⠀⠀⠀⠀⠀⠀⠀⠀⠀⠀⠀⠀⠀⠀⠀⠀⠀⠀⠀⠀⢱⣿⣿⣿⣿⣿⢸⣿⣻⣿⣿⣿⣿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⣿⣿⣿⣿⡿⢿⢟⢏⢝⢕⠀⠀⠀⠀⠀⢔⢜⢀⢕⢕⢕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⠀⢿⣿⣿⣿⢇⣿⣿⣿⣿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⡟⢝⢕⢕⢕⢕⢕⢕⢕⢕⢕⢀⢀⢔⢕⢕⢕⢕⢜⢕⢕⢕⢔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⠁⢕⠀⠀⠀⠀⠀⠀⠀⢸⣿⢟⣱⣾⣿⣿⣿⣿⣿⣿⣿⣿⣿⣿⣿⣥⠁⢕⢕⢕⢕⢕⢕⢕⢕⢕⢕⢕⢕⢕⢕⢕⠕⠠⡞⢿⣿⣿⣿⣾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⢕⢕⢕⢕⢕⢕⢕⣸⣷⣾⣼⢔⢕⠑⢁⢔⢔⢕⢕⢑⢕⢕⢀⠀⠀⠀⠀⠀⠀⠀⠀⠀⠀⠀⠀⠀⠀⠀⠀⠀⠀⠀⠀⠀⠀⠀⠀⠀⠀⠀⠀⠀⢄⢕⠁⠁⠀⠀⠀⠀⠀⠀⠀⠀⠀⠀⠀⠀⠀⠀⠀⠀⠀⠀⠀⠀⠀⠀⠀⠀⠀⠀⠀⠀⠀⠀⠀⠀⠀⠀⠀⠀⠀⠀⠀⠀⠀⠀⠀⠀⠀⠀⠀⠀⠀⠀⠀⠀⠀⠀⠀⠀⠀⠀⠀⠀⠀⠀⠀⠁⢕⠀⠀⠀⠀⠀⠀⠘⣱⣾⣿⣿⣿⣿⣿⣿⣿⣿⣿⣿⣿⣿⣿⣿⣿⢕⢕⢕⢕⠕⢕⢕⢕⢕⢕⢕⢕⢕⢕⢕⢕⢸⣿⢻⣿⠟⠻⠟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⡇⢕⢕⢕⢕⢕⢱⣿⣿⣿⣿⡏⢕⢕⠕⢕⢕⢕⢕⠑⢔⢕⢕⢕⠀⠀⠀⠀⠀⠀⠀⠀⠀⠀⠀⠀⠀⠀⠀⠀⠀⠀⠀⠀⠀⠀⠀⠀⠀⠀⠀⠀⠀⢕⢕⠀⠀⠀⠀⠀⠀⠀⠀⠀⠀⠀⠀⠀⠀⠀⠀⠀⠀⠀⠀⠀⠀⠀⠀⠀⠀⠀⠀⠀⠀⠀⠀⠀⠀⠀⠀⠀⠀⠀⠀⠀⠀⠀⠀⠀⠀⠀⠀⠀⠀⠀⠀⠀⠀⠀⠀⠀⠀⠀⠀⠀⠀⠀⠀⠀⠀⠑⠐⠀⠀⠀⠀⠀⠀⢹⣿⣿⣿⣿⣿⣿⣿⣿⣿⣿⣿⣿⣿⣿⣿⣿⣶⣶⣶⣥⠀⠤⠤⢤⢕⣴⣁⠅⢕⢁⠕⠕⣼⢁⠀⣿⠀⠀⠁⢰⣿⡟⣽⣿⣯⣽⣿⣿⣿⣿⡇⣿⣿⡕⢕⣿⣿⣿⣿⣿⣿⣿⣿⣿⣿⣿⣿⣿⣿⣿⣿⣿⣿⣿⣿⣿⣿⣿⣿⣿⣿⣿⣿⣿⣿⣿⣿⣿⣿⣿⣿⣿⣿⣿⠀</a:t>
            </a:r>
            <a:br/>
            <a:r>
              <a:t>⣿⣿⡇⢕⢕⢕⢸⣿⣿⣿⣿⣿⣿⣿⣿⣿⡇⢕⢕⢕⢕⢕⢸⣿⣿⣿⢙⢕⠑⡁⢄⢕⢕⢕⠑⢔⢕⢕⢕⢕⠀⠀⠀⠀⠀⠀⠀⠀⠀⠀⠀⠀⠀⠀⠀⠀⠀⠀⠀⠀⠀⠀⠀⠀⠀⠀⠀⠀⠀⠁⢕⠀⠀⠀⠀⠀⠀⠀⠀⠀⠀⠀⠀⠀⠀⠀⠀⠀⠀⠀⠀⠀⠀⠀⠀⠀⠀⠀⠀⠀⠀⠀⠀⠀⠀⠀⠀⠀⠀⠀⠀⠀⠀⠀⠀⠀⠀⠀⠀⠀⠀⠀⠀⠀⠀⠀⠀⠀⠀⠀⠀⠀⠀⠀⠀⠀⠀⠀⢄⠀⠀⠀⠀⠀⠀⠌⣿⣿⣿⣿⣿⣿⣿⣿⣿⣿⡿⠋⠙⠛⠛⠫⢾⡱⡣⢝⡜⢱⢜⢟⢗⠓⠟⠛⣛⣛⢀⢑⠑⢙⣿⣿⠄⠀⠇⢠⣿⣿⣿⣿⣿⣿⣿⣿⣿⣿⣿⣷⣼⡇⢕⣿⣿⣿⣿⣿⣿⡟⢏⢝⢝⢝⢝⢝⣿⣿⣿⣿⣿⣿⣿⣿⣿⣿⣿⣿⣿⣿⣿⣿⣿⣿⣿⣿⣿⣿⣿⣿⣿⣿⠀</a:t>
            </a:r>
            <a:br/>
            <a:r>
              <a:t>⣿⣿⡇⢕⢕⢕⢸⣿⣿⣿⣿⣿⣿⣿⣿⣿⡇⢕⢕⢕⢕⢕⢸⣿⣿⡏⢕⣷⣾⢕⢕⢕⢕⠕⢕⢕⢕⢕⢕⢕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⢕⠀⠀⠀⠀⠀⠀⠀⠑⠁⠝⠘⠏⠹⠏⠟⠟⠑⠀⠀⠀⠀⠀⠀⠀⠑⠕⢌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⢕⢕⢸⣿⡟⢕⣾⣿⢇⢕⢕⢕⠕⢅⢕⢕⢕⢕⢕⢑⢀⠀⠀⠀⠀⠀⠀⠀⠀⠀⠀⠀⠀⠀⠀⠀⠀⠀⠀⠀⠀⠀⠀⠀⠀⠀⠀⠀⠀⠀⢕⢄⠀⠀⠀⠀⠀⠀⠀⠀⠀⠀⠀⠀⠀⠀⠀⠀⠀⠀⠀⠀⠀⠀⠀⠀⠀⠀⠀⠀⠀⠀⠀⠀⠀⠀⠀⠀⠀⠀⠀⠀⠀⠀⠀⠀⠀⠀⠀⠀⠀⠀⠀⠀⠀⠀⠀⠀⠀⠀⠀⠀⠀⠀⠀⠀⠀⠀⠀⢕⠀⠀⠀⠀⠀⠀⠀⠀⠀⠀⠀⠀⠀⠀⠀⠀⠀⠀⠀⠀⠀⠀⠀⠀⠀⠐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⠑⠑⠘⠛⠑⠚⠛⠋⠑⠑⠑⠑⠑⠑⠑⠑⠑⠑⠑⠁⠀⠀⠀⠀⠀⠀⠀⠀⠀⠀⠐⠐⠐⠀⠀⠀⠀⠀⠀⠀⠐⠐⠀⠀⠀⠀⠀⠀⠀⠀⠀⠑⠀⠀⠀⠀⠀⠀⠀⠀⠀⠀⠀⠀⠀⠀⠀⠀⠀⠀⠀⠀⠀⠀⠀⠀⠀⠀⠀⠀⠀⠀⠀⠀⠀⠀⠀⠀⠀⠀⠀⠀⠀⠀⠀⠀⠀⠀⠀⠀⠀⠀⠀⠀⠀⠀⠀⠀⠀⠀⠀⠀⠀⠀⠀⠀⠀⠀⠀⠑⠀⠀⠀⠀⠀⠀⠀⠀⠀⠀⠀⠀⠀⠀⠀⠀⠀⠀⠀⠀⠀⠀⠀⠀⠀⠀⠀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⡿⣟⣵⣾⢸⣿⣿⣿⡟⢕⣿⣿⡟⢃⣇⠄⣝⣝⡔⢕⠑⢕⢆⣹⣻⣧⡕⢕⢕⢕⢜⣿⣿⣿⣷⢕⢕⢕⠕⢕⢕⢕⢕⢕⢕⢕⢕⢜⢝⢻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⣫⣾⣿⣿⡇⣿⣿⣿⣿⡷⢸⣿⣯⣴⣿⣿⣿⣿⣿⣿⣷⣶⣿⣶⣾⣷⡹⣿⣧⡕⢕⢕⢻⣿⣿⣿⡇⢕⢕⢕⢕⢕⢕⢕⢕⢕⢕⢕⢕⢕⢕⢕⢜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⢟⣵⣿⢟⣻⣿⢟⢱⡧⣿⣿⣿⡇⢜⣿⣿⣿⣿⣿⣿⣿⣿⣿⣿⣿⣿⣿⣿⣿⣷⢻⣿⣿⢕⢕⢸⣿⣿⣿⣿⢕⢕⢕⢕⢕⢕⢕⢕⢕⢕⠕⢕⢕⢕⢕⢕⣾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⢟⣵⢛⡽⢣⣾⡿⣱⡿⢸⡗⣿⣿⣿⡇⢜⣿⣿⣿⣿⣿⣿⣿⣿⣿⣿⣿⣿⣿⣿⣿⣿⡇⢿⣿⢕⢕⢸⣿⣿⣿⣿⡕⢕⢕⢕⢕⢕⢕⢕⢕⢕⢕⢕⢕⢕⢜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⣱⡿⢕⣽⣵⣿⢟⣼⣿⢇⣿⢠⡿⢟⣹⡷⢕⣿⣿⣿⣿⣿⣿⣿⣿⣿⣿⣿⣿⣿⣿⣿⣿⣧⢔⢿⢕⢕⢸⣿⣿⣿⢹⡇⢕⢕⢕⢔⢕⢕⢕⠕⢕⢕⢕⢕⢕⣱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⡟⣼⡿⢕⣾⣾⣿⢏⣾⣿⢫⢕⣿⢕⢕⣵⣿⣿⢕⢜⢻⣿⣿⣿⣿⣿⣿⣿⣿⣿⣿⣿⣿⣿⣿⣿⢕⢕⢕⢕⢸⣿⣿⣿⢸⢕⢕⢕⢇⢕⢕⢜⢻⢕⠇⠕⢜⢸⣵⣾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⡟⣾⣿⢕⣾⣿⣿⢏⣾⡿⢇⢕⢕⢏⣕⣼⣿⣿⣿⢕⢑⣿⣿⣿⣿⣿⣿⣿⣿⣿⣿⣿⣿⣿⣿⣿⣿⢕⢕⢕⢕⢸⢿⢟⢏⠑⠁⢕⢕⢑⢐⢐⢕⢔⢅⢀⠀⠀⢕⢟⢟⢻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⡟⣼⣿⢇⢾⣿⣿⢏⣾⡿⢇⢕⢕⢕⢱⢟⣿⣿⣿⣿⢕⢸⣿⣿⣿⣿⣿⣿⣿⣿⣿⣿⣿⣿⣿⣿⣿⣿⡕⢕⠀⠄⢄⢅⠅⠀⠀⢕⢔⢁⢑⠕⢕⢕⢕⠐⢕⢕⢕⢝⢕⢕⢕⢕⢜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⣾⡾⣸⣿⡏⡕⣾⣿⡏⣾⣿⢏⢕⢕⢕⡕⢕⣱⢟⢻⣿⡟⢕⣿⣿⡟⣿⣿⣿⣿⣿⣿⣿⣿⣿⣿⣿⣿⣿⢿⡇⢕⠀⢀⢀⢀⢀⠀⢄⢕⢕⢱⣧⡕⣶⡄⢑⠕⢔⢕⢕⢕⢕⢕⠕⢑⣱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⢣⣿⣿⢕⢸⣿⡿⣸⣿⡏⢕⢕⢕⢱⡇⢱⣝⡇⢕⢜⢕⢕⣿⣿⢱⣿⣿⣿⣿⣿⣿⣿⣿⣿⣿⣿⣿⣿⢕⢇⢕⢀⠕⢕⢕⢕⢕⢕⢕⢕⢕⢻⣷⢹⣇⢕⢕⢄⠑⠕⢕⢑⢀⢔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⠑⠕⠕⠕⢕⣼⣿⡇⢕⣿⣿⢣⣿⣿⡧⢕⣰⢕⢸⢇⢸⣿⣿⣷⣷⡇⢅⣿⡟⢸⣿⣿⣿⣿⣿⣿⣿⣿⣿⣿⣿⣿⡟⢕⢕⢕⢱⣦⣤⣤⣵⢕⢕⢕⢕⡇⢸⣿⢸⣿⡕⢕⡕⠑⠐⠐⠁⠑⠑⠁⠁⠑⠁⠁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⢐⢀⢀⢀⣄⡵⢕⢕⢕⣿⡏⡇⢸⣿⡟⣼⣿⣿⣿⣾⣿⢇⢘⢕⣼⣿⣿⣿⣿⡇⢕⣿⢇⢸⣿⣿⣿⣿⣿⣿⣿⣿⣿⣿⣿⣿⡇⢕⢕⢕⢸⣿⣿⣿⣿⡕⢕⢕⢺⣿⢕⣿⡇⣿⣇⢜⢷⢕⢔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⣵⡇⢕⢟⢛⢷⢧⢑⢸⣿⣷⡇⣿⣿⢇⣿⣿⣿⣿⣿⣿⢕⢕⢕⣿⣿⣿⣿⣿⢕⢕⡏⢕⠸⣿⣿⢔⣿⣿⣿⣿⣿⡿⣿⡟⣿⢇⢕⢕⢕⣾⣿⣿⣿⣿⣇⢕⢕⣾⣿⡇⣿⡇⣿⣿⣿⢸⡕⣔⢕⡕⢕⢕⢕⢕⢕⢕⢕⢕⠀⢸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⢱⢕⢕⢕⣕⢕⢕⢕⢕⢸⣿⡧⢱⣿⡿⢸⣿⣿⣿⡿⢻⡇⢕⢻⢕⣿⣿⣿⣿⣿⢱⣱⢕⡕⢕⣿⣿⢕⢻⡏⣿⣿⣿⡇⢹⡇⣿⢕⢕⢕⢕⣿⣿⣿⣿⣿⣿⢕⢕⢿⣿⣿⣿⢕⣿⣿⣇⣼⡇⢕⢕⢕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⢱⢿⡗⡕⢕⢝⢕⡱⢕⢕⣸⣿⡇⣼⣿⢇⣿⣿⣿⣿⡇⢸⢕⣷⣻⢸⣿⣿⣿⣿⣿⢸⡝⣸⣷⣇⢿⣿⢑⢸⣧⣽⣿⣿⣧⢔⢕⢽⢕⢕⢕⣸⣿⣿⣿⣿⣿⣿⢕⢕⢸⣿⣿⣿⢸⣿⣿⡏⢹⡇⢕⢅⢕⢱⢕⢕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⣾⣧⡕⢿⡇⣱⢏⢕⢕⣕⣿⣿⢇⣿⢇⢕⣿⣿⣿⡿⢇⢜⢸⣷⣾⢸⣝⣟⢟⢻⢿⢜⡇⢿⢿⡟⢔⢻⢇⢦⣿⢹⣿⣿⣿⢕⢕⢕⢕⢕⢱⣿⣿⡿⢿⢿⢿⢇⢕⢕⣿⣿⡿⡇⢸⣿⣿⡇⢸⡇⢔⢣⡕⢸⡇⢕⢸⢕⢕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⢜⢎⢕⢕⣵⣟⣕⢗⢟⢏⣿⣿⢸⡏⢕⢱⣿⣿⣿⢇⢕⢕⣿⣿⣾⢸⢿⢿⢿⢿⢿⢧⢇⣷⣷⣾⣿⣧⢕⢜⢿⡜⢿⣿⣿⡕⢑⢕⢇⣱⣷⣷⣷⢷⢷⢾⣿⢕⢱⡕⡇⢿⡗⢕⢸⢿⣿⢇⢸⡇⠧⡕⢱⢅⢇⢕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⢇⢕⢕⢕⢕⢰⢝⢟⢟⢛⢷⣿⡏⡜⢱⢕⢕⣿⢿⡿⢕⢕⢸⢯⣽⣷⣜⣿⣿⣿⣿⣿⣧⣕⢕⢕⢹⣻⣿⣿⣿⣿⣧⣮⣜⣿⡏⢕⣮⣕⢝⢕⣱⣵⣷⣷⣷⣷⣵⣮⣽⣜⣧⢕⢕⢜⢌⣿⢕⢸⡇⣵⡷⢷⢟⢕⢕⢕⢕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⢜⢣⡕⢕⢕⢜⢇⢕⢕⢇⢕⢸⡇⢇⢸⢕⢕⢟⢜⡇⠕⢕⢕⠹⠿⠿⢿⢿⢿⡿⣿⣿⣿⣿⣿⣵⣿⣿⣿⣿⣿⣿⣿⣿⣿⣿⣿⣿⣿⡷⣱⣾⣿⣿⣿⣿⣿⣿⣿⣿⣿⣿⣿⢕⢕⢕⢕⢻⢕⣸⡇⢱⢕⢕⢇⢕⢕⢕⢕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⢜⠣⢕⢱⢕⢸⡇⢕⢕⢕⢕⢕⢕⢕⢕⢕⢑⠁⢀⢀⢀⢀⠑⠑⠀⠀⠀⠁⠘⢝⢿⣿⣿⣿⣿⣿⣿⣿⣿⣿⣿⣿⣿⣿⢟⠝⠁⠁⠁⠑⠑⠁⠀⠀⠀⠑⢕⢕⢕⢱⢕⡇⢕⣿⡇⢕⢕⢜⣸⣾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⢑⠀⢔⢅⢅⢸⣇⢕⢕⢕⢕⡕⢱⣧⡕⢕⢕⣸⣿⣿⡕⢔⢀⢀⢀⢄⢀⢔⢱⣧⣼⣿⣿⣿⣿⣿⣿⣿⣿⣿⣿⣿⣿⣇⣵⢔⢀⢔⠀⠀⠀⢄⢀⣿⣷⢕⡕⢕⢕⣾⢱⡇⢸⣿⡇⠑⢕⢕⣿⣿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⠀⠀⢕⢕⢕⣿⣿⢕⢕⢕⢕⢕⢕⢻⣿⡕⢕⣿⣿⣿⣇⢑⢕⢕⠕⠕⢕⣕⣾⣿⣿⣿⣿⣿⣿⣿⣿⣿⣿⣿⣿⣿⣿⣿⣿⣇⣕⢕⢕⢔⢕⢕⢸⣿⣿⣿⢇⢕⣾⢏⣼⡇⢸⣿⡇⠀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⠑⠀⠀⠀⢕⢕⣿⡿⢕⢕⢕⢕⢕⢕⢕⢝⢧⢕⣿⣿⣿⣿⣿⣷⣷⣾⣿⣿⣿⣿⣿⣿⣿⣿⣿⣿⣿⣿⣿⢿⣿⣿⣿⣿⣿⣿⣿⣿⣿⣷⣷⣦⣷⣿⣿⣿⡇⢕⡾⢇⢱⡇⡇⢕⣿⡇⠀⠑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⠁⠀⢕⢱⢇⠀⠀⠀⠀⢕⢕⣿⡇⢜⡕⢱⣇⢕⢕⢕⢱⡕⢕⣿⣿⣿⢿⡿⣞⣿⣿⣿⡿⣿⣿⣿⣿⣿⣿⣿⣿⣿⣿⣿⣻⣿⣿⣿⣿⣿⣿⣿⣿⣿⣿⡿⡿⣿⣿⣿⢏⢱⢎⢱⢕⡞⢔⡇⢕⣿⡇⠀⠀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⢄⣵⢏⠀⠀⠀⠀⠀⢱⢨⣿⢕⢜⡇⢕⢺⢕⢕⢕⢕⣿⢕⢸⣿⣿⣴⣿⣿⣿⣿⣿⣾⣿⣿⣿⣿⣿⣿⣿⣿⣿⣿⣿⣿⣿⣿⣿⣿⣿⣿⣿⣿⣿⣿⣿⣿⣿⢿⢱⣱⢇⡱⢕⢸⢫⠑⡇⢕⢿⡇⠀⠀⠀⢷⣷⣷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⢏⡾⢇⠀⠀⠀⠀⠀⠀⠑⡺⢇⢕⢸⣿⢕⢸⡇⢕⢕⢕⢜⣧⡕⢿⣿⣿⣿⣿⣿⣿⣿⣿⣿⣿⣿⣿⣿⣿⣿⣿⣿⣿⣿⣿⣿⣿⣿⣿⣿⣿⣿⣿⣿⣿⣿⣿⣿⣵⣿⣏⢕⢕⢕⣿⢜⢕⡇⢕⢸⡇⠀⠀⠀⠜⢿⢿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⣰⡿⢕⢕⢄⠀⠀⠀⠀⠀⢀⢕⢕⢕⢻⣿⢕⢕⢱⢕⢕⢕⢿⢟⢕⢜⢿⣿⣿⣿⣿⣿⣿⣿⣿⣿⣿⣿⣿⣿⣿⣿⣿⣿⣿⣿⣿⣿⣿⣿⣿⣿⣿⣿⣿⣿⣿⣿⣿⣿⢟⢕⢕⢕⢸⡷⢇⢕⢷⢕⢸⡇⠀⠀⠀⢔⢄⢄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⡟⣱⢏⢕⢱⢕⢕⢔⣔⣔⢔⢔⢕⢕⢕⢕⢑⣿⢕⢕⢕⣇⢕⢕⢕⢕⢕⢕⢜⢻⣿⣿⣿⣿⣿⣿⣿⣿⣿⣿⣿⢟⣿⣿⣽⣽⣯⢽⢽⢽⡟⣿⣿⣿⣿⣿⣿⣿⣿⣿⣿⢏⢕⢕⢕⢕⣿⣷⢕⢕⢸⢕⢸⢕⢄⠄⡄⢕⢇⢕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⡟⡼⢕⢑⣱⢫⢕⢕⣾⣿⣿⢕⢕⢕⢕⢕⣇⢸⣿⢕⢕⢕⢹⣇⢕⢕⢕⢕⢕⢕⢕⢝⢿⣿⣿⣿⣿⣿⣿⣿⣿⣿⣷⣷⣵⣽⣽⣽⣽⣵⣵⣾⣿⣿⣿⣿⣿⣿⣿⣿⢟⢕⢕⢕⢕⢕⣸⣻⢏⢕⢕⢜⢕⢨⢕⢕⢕⢳⢕⢜⡎⣿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⡟⡘⢕⡕⢱⡏⢕⢕⢸⣿⣿⣿⢕⢕⢕⢕⢰⢏⢕⢹⡇⢕⢕⢕⢝⢕⢕⠕⢕⢕⢕⢕⢕⢕⢜⢟⢿⣿⣿⣿⣿⣿⣿⣿⣿⣿⣿⣿⣿⣿⣿⣿⣿⣿⣿⣿⣿⣿⢿⢟⢕⢕⢕⢕⢕⢕⣱⢇⡟⢕⢕⢕⢕⢕⠸⢸⡇⢕⢜⡇⢕⢸⢹⣿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⢱⢕⣱⢇⡿⢕⢕⢕⢸⣿⣿⣿⢕⢕⢕⢕⢜⢕⢕⢜⢿⡕⢕⢕⢕⢜⢣⢕⢕⢕⢕⢕⢕⢕⢕⢕⢕⢜⢝⢻⢿⣿⣿⣿⣿⣿⣿⣿⣿⣿⣿⣿⣿⣿⡿⢟⢏⢕⢕⢕⢕⢕⢕⢕⢕⢱⡏⡜⢕⢕⢕⢕⢕⢕⢕⣸⣷⢕⢕⢻⢕⢕⢏⣿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⡿⣟⢇⢕⣕⢿⢸⡇⢕⢕⢕⢸⣿⣿⣿⢕⢕⢕⢕⢕⢕⢕⢕⢜⢧⢕⢕⢕⢕⢕⢕⢕⢕⢕⢕⢕⢕⢕⢕⢕⢕⢕⢕⢕⢜⢍⢛⢿⣿⣿⣿⣿⣿⢿⢟⢏⢕⢕⢕⢕⢕⢕⢕⢕⢕⢕⢕⠕⡜⢕⣷⢕⢱⢕⢕⢕⢕⢕⣿⣿⢕⢕⢸⢕⡇⢱⢻⡇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⣿⣿⡟⣼⣿⡜⢱⣿⡏⣾⢕⢕⣅⡕⢸⣿⣿⣿⢕⣵⢕⢕⢕⢕⢕⠕⢕⢜⢕⢕⢕⢕⢄⢕⢕⢕⢕⢕⢕⢕⢕⢕⢕⢕⢕⢕⢕⢕⢕⢕⢕⢕⢝⢝⢝⢕⢕⢕⢕⢕⢕⢕⢕⢕⢕⢑⢕⢕⢕⢕⢌⢕⣾⣿⢕⢜⢕⢕⢕⢕⢱⢻⣿⢕⢕⢸⢕⣷⢕⢸⡇⢕⢕⢕⢸⣿⣿⡯⢍⢔⠀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⡟⣼⣿⡇⢕⢿⢿⢇⣿⢕⢕⣿⣿⣷⣮⡻⣿⢱⣿⢕⢕⢕⢕⢕⢕⢕⢵⣱⢕⢕⢕⢕⢕⢕⢕⢕⢕⢕⢕⢕⢕⢕⢕⢕⢕⢕⢕⢕⢕⢕⢕⢕⢕⢕⢕⢕⢕⢕⢕⢕⢕⢕⢕⢕⢕⢕⢕⢕⢕⢱⢾⣿⣿⢕⢕⡇⢕⠕⢄⢜⢸⣿⢕⢕⢸⢕⣿⡇⡼⡇⢕⢕⢕⢸⣿⣿⡇⢕⢕⢕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⠟⠋⠉⠁⠉⢑⢱⢕⢕⢕⢕⣿⢕⢕⢜⢝⢿⣿⣿⢕⣿⢇⢕⢕⢕⢕⢕⢕⢱⡸⣿⣧⢕⢕⢕⢕⢕⢕⢕⠕⢅⢕⢕⢕⠕⠑⢑⢕⢕⢕⢕⢕⢕⢕⢕⢕⣑⣵⡇⢕⠕⢕⢕⢕⢅⢕⢕⢁⢕⢕⢕⢕⢔⡹⣿⡟⢕⢕⢱⢕⢄⢕⢕⢕⣿⢕⢕⢸⢕⣿⡇⡇⡇⢕⢕⢕⢸⣿⣿⡇⢕⢕⢕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⢜⢑⢔⠐⠀⠀⠀⢕⠑⢕⢕⢕⢕⢸⢕⢕⢕⢕⢕⢕⢝⡾⢕⢕⢕⢕⢕⢕⢕⠅⢕⡇⣿⣿⡕⢕⢕⢐⢕⢕⢕⠔⢕⠕⠑⠀⠀⠀⢕⢕⢕⢕⣵⣵⣥⣵⣷⣿⣿⣿⡇⢕⠀⠀⠑⠕⢕⢕⢕⢕⢅⢕⢕⢕⢕⠕⢻⢇⠕⢕⢕⢄⢕⢕⢕⢕⢻⢕⢕⡜⢘⣿⣷⢱⡇⢕⢕⢕⢸⣿⣿⡇⢕⢕⢕⠀⣿⣿⣿⣿⣿⣿⣿⣿⣿⣿⣿⣿⣿⣿⣿⣿⣿⣿⣿⣿⣿⣿⢕⢕⢿⣿⣿⣿⣿⣿⣿⣿⡿⠿⠿⠿⢻⢿⠿⢿⢿⢿⢛⢛⠿⠿⠿⠿⣿⢿⢿⢿⢿⢿⢿⢿⠿⢿⢛⢿⢿⢿⢿⢿⢿⢿⢿⢛⢻⢿⢿⠿⢿⢿⢿⢿⠿⢿⢟⢿⢿⢿⢿⡿⢻⢿⢿⢿⢿⢿⢿⢿⢿⢿⢿⢿⠿⣿⣿⠀</a:t>
            </a:r>
            <a:br/>
            <a:r>
              <a:t>⣿⣿⣿⣿⣿⣿⣿⣿⣿⣿⣿⣿⣿⣿⣿⣿⣧⠀⠀⠀⠀⠀⠀⠀⠀⠀⠀⠀⠀⠀⠀⠀⠀⠀⠀⢄⢕⢕⠀⠀⠀⠀⢕⢕⢕⢕⢕⢕⢕⢃⢕⢕⢕⢕⢕⡸⢇⢕⢕⢕⢕⢕⢕⢕⢕⠁⡇⢹⣿⣷⢕⢕⢕⢕⢕⠑⠁⠀⠀⠀⠀⠀⢕⢕⢕⢕⣸⣿⣿⣿⣿⣿⣿⣿⣿⡇⢕⢕⠀⠀⠀⠀⠁⠕⢕⢕⢑⢕⢕⢕⢕⢁⢄⢄⢄⠀⢕⢕⢕⢕⢕⢸⢕⢱⢕⢕⣿⣿⢸⡇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⢕⢕⢕⠁⠀⠀⠀⠀⢕⢕⢕⢕⢕⢕⢕⢕⢕⢕⢕⢕⣱⢇⢕⢕⢕⢕⢕⢕⢕⢕⢕⢕⢹⢸⣿⣏⡇⢕⢕⠕⠑⠀⠀⠀⠀⠀⠀⠀⠀⢕⢕⢕⣿⣿⣿⣿⣿⣿⣿⣿⣿⡇⢕⢕⢀⠀⠀⠀⠀⠀⠀⠕⢕⢔⠑⠁⠁⠁⠑⠕⠑⠀⠄⠁⢅⢕⢕⢕⢕⢕⢕⢕⣿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⢀⢕⢕⢕⢕⠀⠀⠀⠀⢱⣷⣷⣷⣷⣷⣷⡕⢅⠑⠑⠕⣱⢇⢕⢕⢕⢕⢕⣱⣵⣷⣷⣷⡥⢸⢕⣿⣇⢳⢕⢕⢕⠐⠀⠀⠀⠀⠀⠀⠀⠀⢕⢕⢸⣿⣿⣿⣿⣿⣿⣿⣿⣿⡷⢕⢕⢕⠀⠀⠀⠀⠀⠀⠀⢕⢕⠀⢕⢕⢄⠀⠀⠀⠰⢷⠀⢕⡕⢕⢕⡕⢕⢕⢕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⢿⢕⢅⢕⢕⢕⢕⢕⢕⢕⠀⠀⠀⠀⠀⢄⢄⢄⢀⠀⠐⠀⠀⠀⠀⢅⢕⢕⢕⠕⠀⠀⠀⢄⣿⣿⣿⣿⣿⣿⣿⡇⠕⠀⠀⢰⢏⢕⢕⢕⣱⣶⣿⣿⣿⣿⣿⣿⣿⢸⢕⢸⡏⡑⢗⢕⢕⠀⠀⠀⠀⠀⠀⠀⠀⠀⠕⢕⢿⣿⣿⣿⣿⣿⣿⣿⣿⣿⡇⢕⢕⢕⠀⠀⠀⠀⠀⠀⠀⠀⢕⢄⠁⠑⠀⢔⢕⢔⢀⢀⢄⣼⣿⣷⡕⢱⢕⢕⢕⢟⢟⢟⢇⢕⢕⢕⢸⣿⣿⡇⢕⢕⢕⢕⣿⣿⣿⣿⣿⣿⣿⡟⢟⢟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⢟⢏⢕⢕⢕⢕⢕⢕⢕⢕⢕⢕⢕⠀⠀⠀⠀⠀⢕⢕⢕⢕⠀⠀⠀⠀⠀⠀⠀⠀⠑⠕⠀⠀⠀⠀⣸⣿⣿⣿⣿⣿⣿⣿⡇⠀⠀⢰⢏⢕⢕⢕⣱⣿⣿⣿⣿⣿⣿⣿⣿⣿⢜⡕⢕⡇⠌⢐⡇⢕⠀⠀⠀⠀⠀⠀⠀⠀⠀⠀⢕⣻⡿⢿⣿⣿⣿⣿⣿⣿⣿⣷⣧⣕⡑⠀⠀⠀⠀⠀⠀⠀⠀⢕⢕⢕⢕⢄⢀⢁⢁⢀⣜⢿⣿⣿⣿⣿⡕⢇⢕⢕⢕⢕⢕⢕⢕⢕⢕⢸⣟⢾⡇⢕⢕⢕⢕⣿⣿⣿⣿⣿⣿⡿⢕⢕⢕⢕⢕⢝⢟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⣟⢕⢕⢕⢕⢕⢕⢕⢕⢕⢕⢕⢕⢁⠑⠀⠀⠀⠀⠀⢕⢕⢕⢕⠀⠀⠀⠀⢀⠀⠀⠀⠀⠀⠀⠀⠀⢄⣿⣿⣿⣿⣿⣿⣿⣿⣇⡀⢔⢇⢕⢕⢕⣱⣿⣿⣿⣿⣿⣿⣿⣿⣿⣿⢕⢇⣇⣱⢆⢅⢕⢕⠀⠀⠀⠀⠀⠀⠀⠀⠀⠀⠁⢻⣿⣿⣿⣿⣿⣿⣿⣿⣿⣿⣿⡿⠁⠀⠀⠀⠀⠀⠀⠀⠀⠀⢕⢕⢕⢕⢕⢕⢜⢣⡸⣎⢿⣿⣿⣿⣿⡎⢕⠕⠕⠕⠕⠕⠕⠕⠕⢸⢿⣿⡇⢕⢕⢕⢕⣿⣿⣿⣿⣿⣿⢇⠑⠑⢕⢕⢕⢕⢕⢕⢜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⣧⢕⢕⢕⢕⢕⢕⢕⢕⠁⠀⠑⢕⢕⢀⠀⠀⠀⠀⢕⢕⢕⢕⠀⠀⢄⢕⢕⠀⠀⠀⠀⠀⠀⠀⠀⣼⣿⡿⠿⠿⠿⠿⠿⠿⣿⢇⢇⢕⢕⢕⢱⣿⣿⣿⣿⣿⣿⣿⣿⣿⣿⣿⢕⢕⢿⣿⡕⢕⢕⢕⠀⠀⠀⠀⠀⠀⠀⠀⠀⠀⠀⠈⢽⣿⣿⣿⣿⣿⣿⣿⣿⣿⡿⠕⠀⠀⠀⠀⠀⠀⠀⠀⠀⠀⢕⢕⢕⢕⢕⢕⢕⢕⢜⢪⢜⢿⣿⣿⣿⣿⡕⢹⣿⣿⢏⢽⢷⢿⢿⢿⣿⣷⢧⢕⢕⢕⢅⣿⣿⣿⣿⣿⢏⠐⠀⠀⢕⢕⢕⠕⠕⢑⣼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⣧⡕⢕⠕⠑⢔⢕⢕⠀⠀⠀⠀⢕⡁⠀⠀⠀⠀⢕⢕⢕⢕⢀⣴⣿⡇⢕⢕⠀⠀⠀⠀⠀⠀⢱⣿⡿⠃⠁⠁⠁⠁⠁⠁⢇⢎⢕⢕⢕⢕⣿⣿⣿⣿⣿⣿⣿⣿⣿⣿⣿⣿⡇⢕⢧⣻⣷⡔⢡⢕⢀⠀⠀⠀⠀⠀⠀⠀⠀⠀⠀⠀⠘⢿⣿⣿⣿⣿⣿⣿⣿⣿⢏⠀⠀⠀⠀⠀⠀⠀⠀⠀⠀⠀⠀⢕⢕⢕⢱⣷⡕⢕⢕⣵⣕⢱⣵⣼⣿⣿⣿⡕⠛⢕⢕⢕⠕⠕⠑⠁⠁⠀⠀⠀⠀⣷⣵⡻⢿⣿⣿⢏⠐⠀⠀⠀⠑⠕⠑⠀⢠⣾⣿⣿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⢷⢆⠀⠀⠀⠁⠀⢀⢀⢀⠀⠁⢇⢄⢄⢄⢀⢕⢕⢕⢕⣾⣿⣿⣇⢕⢕⠀⠀⠀⠀⠀⢀⣾⣿⡇⠀⠀⠀⠀⠀⠀⠀⠀⠀⠁⠁⠑⠸⠿⢿⣿⣿⣿⣿⣿⣿⣿⣿⣿⣿⣷⢕⢸⣯⡻⣿⣧⣔⢕⠀⠀⠀⠀⠀⠀⠀⠀⠀⠀⠀⠀⠘⡻⣿⣿⣿⣿⣿⣿⢏⠑⠀⠀⠀⠀⠀⠀⠀⠀⠀⠀⠀⠀⢕⢕⢕⣸⣿⣿⣷⣵⡝⡿⡇⣿⣿⣿⣿⣿⡇⠔⠁⠁⠀⠀⠀⠀⠀⠀⠀⠀⠀⠀⢝⢻⣿⣷⣼⡏⢀⠀⠀⢀⢀⠀⠀⠀⢠⣿⣿⣿⣿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⠔⠀⠀⠀⠔⠕⠕⠀⠀⠀⠀⠕⢕⢕⢕⢕⢕⢕⣾⣿⣿⣿⣿⢕⢕⢔⠀⠀⠀⠀⣸⣿⣿⡇⠀⠀⠀⠀⠀⠀⠀⠀⠀⠀⠀⠀⠀⠀⠀⠈⠙⠛⠻⢿⣿⣿⣿⣿⣿⣿⣧⢕⢻⣿⡕⢜⢙⢝⢕⠁⠁⠀⠀⠀⠀⠀⠀⠀⠀⠀⠀⠑⢝⠻⣿⣿⣿⡯⢕⠀⠀⠀⠀⠀⠀⠀⠀⠀⠀⠀⠀⠀⠀⢕⢑⣿⣿⣿⣿⣿⣷⢕⢱⣿⡿⠟⠋⠁⠀⠀⠀⠀⠀⠀⠀⠀⠀⠀⠀⠀⠀⠀⢕⢕⢜⢝⢿⣿⣧⣄⠁⠕⠕⠀⠀⢄⣿⣿⣿⣿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⠐⠀⠀⠀⠀⠀⠀⢀⢀⠀⠀⠕⢕⢕⢕⢕⢸⣿⣿⣿⣿⣿⡕⢕⢕⢀⠀⠀⣱⣿⣿⣿⠇⠀⠀⠀⠀⠀⠀⠀⠀⠀⠀⠀⠀⠀⠀⠀⠀⠀⠀⠀⠀⠈⠙⢿⣿⣿⣿⣿⣧⡜⣿⣿⡕⢕⢔⢕⠀⠀⠀⠀⠀⠀⠀⠀⠀⠀⠀⠀⠀⠑⠕⠘⠙⠙⠕⠀⠀⠀⠀⠀⠀⠀⠀⠀⠀⠀⠀⠀⠀⠀⠑⢜⣿⣿⣿⣿⣿⣧⣵⠟⠙⠀⠀⠀⠀⠀⠀⠀⠀⠀⠀⠀⠀⠄⢀⠀⠀⠀⠀⠀⢕⢕⢕⢕⢝⢿⣿⣷⡄⠀⠀⠄⣟⣟⣟⣟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⠕⢕⠁⠀⠀⠀⠑⢕⢕⢕⢸⣿⣿⣿⣿⣿⡇⢕⢕⢕⠀⢱⣿⣿⣿⡏⠀⠀⠀⠀⠀⠀⠀⢀⠔⠀⠀⠀⠀⠀⠀⠀⠀⠀⠀⠀⠀⠀⠀⠀⠈⠝⢿⣿⣿⣷⡜⣿⡇⢕⢕⢕⠀⠀⠀⠀⠀⠀⠀⠀⠀⠀⠀⠀⠀⠀⠀⢄⢔⢔⠀⠀⠀⠀⠀⠀⠀⠀⠀⠀⠀⠀⠀⠀⠀⠀⠀⢕⢻⣿⣿⣿⡿⠏⠁⠀⠀⠀⠀⠀⠀⠀⠀⠀⠀⠀⠀⠀⠀⠀⠑⢔⢀⠀⠀⠀⠕⢕⢕⢕⢕⢔⢻⣿⡇⠀⢠⣾⣿⣿⣿⣿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⠀⠀⠀⠀⠀⠀⠑⢕⢕⢜⣿⣿⣿⣿⣿⡇⢕⢕⢕⢔⢸⣿⣿⣿⣧⠀⠀⠀⠀⠀⢄⢕⠑⠀⠀⠀⠀⢀⠀⠀⠀⠀⠀⠀⠀⠀⠀⠀⠀⠀⠀⠁⠙⢿⣿⢕⠜⢻⢑⢕⢕⢔⠀⠀⠀⠀⠀⠀⠀⠀⠀⠀⠀⠀⠀⠀⠕⢕⠕⠀⠀⠀⠀⠀⠀⠀⠀⠀⠀⠀⠀⠀⠀⠀⠀⠀⠑⢸⣿⡿⠃⠀⠀⠀⠀⠀⠀⠀⠀⠀⠀⠀⠀⠀⠀⠁⢄⢀⠀⠀⠀⠑⢔⠀⠀⢀⢕⢕⢕⢕⠑⠁⠙⠀⠠⢾⢿⢿⢿⢿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⠀⢕⢕⠐⠀⠀⠀⠕⢕⣿⣿⣿⣿⣿⡇⢕⢕⢕⢕⢸⣿⣿⣿⣿⠀⠀⠀⠀⢔⠑⠀⠀⠀⠀⢄⠕⠁⠀⠀⠀⠀⠀⠀⠀⠀⠀⠀⠀⠀⠀⠀⠀⠁⠙⢕⠀⢜⢕⠑⢕⢕⠀⠀⠀⠀⠀⠀⠀⠀⠀⠀⠀⠀⠀⠀⠀⢕⠀⠀⠀⠀⠀⠀⠀⠀⠀⠀⠀⠀⠀⠀⠀⠀⠀⠀⠀⠕⠋⠀⠀⠀⠀⠀⠀⠀⠀⠀⠀⠀⠀⠀⠀⠀⠀⠀⠀⠑⢔⢀⠀⠀⠁⠔⠀⠑⢕⢕⠕⠀⠀⠀⠀⠀⠀⢰⣴⣆⣴⣴⣴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⠁⠁⠀⠀⠀⠀⠀⠕⠌⢻⣿⣿⡟⢇⢕⢕⢕⢕⢔⢝⢝⢝⣩⡅⠀⢀⠕⠁⠀⠀⠀⢄⢕⢅⠀⠀⠀⠀⠀⠀⠀⠀⠀⠀⠀⠀⠀⠀⠀⠀⠀⠀⠀⠀⠀⠁⢕⠀⢕⢕⠀⠀⠀⠀⠀⠀⠀⠀⠀⠀⠀⠀⠀⠄⡤⢄⢄⢇⢄⢄⠀⠀⠀⠀⠀⠀⠀⠀⠀⠀⠀⠀⠀⠀⠀⠀⠀⠀⠀⠀⠀⠀⠀⠀⠀⠀⠀⠀⠀⠀⠀⠀⠀⠀⢀⠕⠁⠁⠐⠄⠀⠀⠁⠀⠀⠑⠀⠀⠀⠀⠀⠀⢄⠀⣿⣿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⠀⠀⠀⢔⢄⠀⠀⠀⠁⠁⢕⢝⢕⢕⢕⢕⢕⢕⢕⢕⢱⣿⣿⢇⢔⠁⠀⠀⢀⠔⠑⠀⠀⠁⠑⢄⢀⠀⠀⠀⠀⠀⠀⠀⠀⠀⠀⠀⠀⠀⠀⠀⠀⠀⠀⠀⢕⠀⢕⠀⠀⠀⠀⠀⠀⠀⠀⠀⠀⠀⠀⠀⢄⢔⢕⢱⣧⢱⢕⣕⢄⠀⠀⠀⠀⠀⠀⠀⠀⠀⠀⠀⠀⠀⠀⠀⠀⠀⠀⠀⠀⠀⠀⠀⠀⠀⠀⠀⠀⠀⠀⠀⢄⠕⠁⠀⠀⠀⠀⠀⠁⠐⠀⠀⠀⠀⠀⠀⠀⠀⠀⢔⢕⢄⢸⣿⣿⣿⣿⣿⣿⣿⣿⣯⣧⢵⢕⢕⢕⢕⢕⢕⢕⢕⢕⢕⢕⢕⠕⢱⠰⣸⣿⣿⣿⣿⣿⣿⣿⣿⣿⣿⣿⣿⣿⢿⣾⡿⣿⣿⣿⣿⢕⢕⣿⣿⣿⣿⣿⣿⣿⣿⣿⣿⣿⣿⣿⣿⣿⣿⣿⣿⣿⣿⣿⣿⣿⣿⣿⣿⣿⣿⣿⣿⣿⣿⣿⣿⣿⣿⣿⣿⣿⠀</a:t>
            </a:r>
            <a:br/>
            <a:r>
              <a:t>⠁⠁⠀⢕⢕⢕⠀⠀⠀⠀⠀⠀⠀⠀⠀⢕⢀⠀⠀⠀⠑⠁⠀⠀⢄⢕⢄⠀⠁⠑⢕⢕⢕⢕⢕⢕⢕⢘⠉⢱⠑⠀⠀⠀⠐⠁⠀⠀⢀⠀⠀⠀⠀⠁⠔⢄⠀⠀⠀⠀⠀⠀⠀⠀⠀⠀⠀⠀⠀⠀⠀⠀⠀⠀⠀⢕⠀⠀⠀⠀⠀⠀⠀⠀⠀⠀⠀⠀⠀⢔⢸⣇⣿⣿⣷⣼⡇⢅⠀⠀⠀⠀⠀⠀⠀⠀⠀⠀⠀⠀⠀⠀⠀⠀⠀⠀⠀⠀⠀⠀⠀⠀⠀⠀⠀⠀⠀⢄⠑⠀⠀⠀⠀⠄⠁⠁⠐⠄⠀⠀⠀⠀⠀⠀⠀⠀⠀⢔⢕⢕⢕⢸⣿⣿⣿⣿⣿⣿⣿⣿⣿⣿⣷⡑⠕⢕⢕⢕⢕⢕⢕⢕⢕⠕⠕⢑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⢕⢄⠀⠀⠀⠀⠀⢔⢕⢕⢕⢕⢀⠀⠀⠁⠕⢕⢕⢕⢕⢕⢔⢜⠀⠀⠀⠀⠀⠀⠐⠁⠀⠁⠐⢀⠀⠀⠀⠀⠑⠔⠀⠀⠀⠀⠀⠀⠀⠀⠀⠀⠀⠀⠀⠀⠀⠀⢀⠑⠀⠀⠀⠀⠀⠀⠀⠀⠀⠀⠀⠀⠀⠑⢸⢜⣿⣿⢸⡿⠑⠑⠀⠀⠀⠀⠀⠀⠀⠀⠀⠀⠀⠀⠀⠀⠀⠀⠀⠀⠀⠀⠀⠀⠀⠀⠀⠀⠀⢀⠐⠀⠀⠀⠀⠄⠁⠀⠀⠀⠀⠀⠀⠀⠀⠀⠀⠀⠀⠀⢔⠕⢕⢕⠀⣼⣿⣿⣿⣿⣿⣿⣿⣿⣿⣿⣿⣿⣿⣶⣿⣿⣿⣶⣦⣤⣾⣍⢟⣻⣼⣿⣿⣿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⢔⠀⠀⠀⠀⢕⢕⢕⢕⢕⢕⢄⠀⠀⠀⠀⠑⠕⢕⢕⢴⠕⠀⠀⠀⠀⠀⠀⠀⠀⠀⠀⠀⠀⠁⠀⠀⠀⠀⠀⠁⢄⠀⠀⠀⠀⠀⠀⠀⠀⠀⠀⠀⠀⠀⠀⠀⠀⠀⠀⠀⠀⠀⠀⠀⠀⠀⠀⠀⠀⠀⠀⠀⠁⠘⢛⠑⠁⠀⠀⠀⠀⠀⠀⠀⠀⠀⠀⠀⠀⠀⠀⠀⠀⠀⠀⠀⠀⠀⠀⠀⠀⠀⠀⠀⠀⢄⠑⠀⠀⠀⠀⠀⠀⠀⠀⠀⠀⠀⠀⠀⠀⠀⠀⠀⠀⠀⠀⠀⠁⠐⠑⢄⣿⣿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⢕⢕⢔⢀⠀⠀⠀⠑⢕⢕⢕⢕⢕⢕⢀⠀⠀⠀⠀⢕⢚⢕⢀⠀⠀⠀⠀⠀⠀⠀⠀⠀⠀⠀⠀⠀⠀⠀⠀⠀⠀⠀⠀⠑⠀⠀⠀⠀⠀⠀⠀⠀⠀⠀⠀⠀⠀⠀⠀⠀⠀⠀⠀⠀⠀⠀⠀⠀⠀⠀⠀⠀⠀⠀⠀⠀⠀⠀⠀⠀⠀⠀⠀⠀⠀⠀⠀⠀⠀⠀⠀⠀⠀⠀⠀⠀⠀⠀⠀⠀⠀⠀⠀⠀⠀⠀⠁⠀⠀⠀⠀⠀⠀⠀⠀⠀⠀⠀⠀⠀⠀⠀⠀⠀⠀⠀⠀⠀⠀⠀⠀⠀⢠⣾⣿⣿⣿⣿⣿⣿⣿⣿⣿⣿⣿⡿⢛⢙⠻⢟⢻⢿⢿⠿⡿⣿⣿⠿⣿⣿⣿⣿⣿⣿⣿⣿⣿⣿⣿⣿⣿⣿⣿⣿⣿⣿⣿⣿⣿⣿⣿⣿⡕⢕⣿⣿⣿⣿⣿⣿⣿⣿⣿⣿⣿⣿⣿⣿⣿⣿⣿⣿⣿⣿⣿⣿⣿⣿⣿⣿⣿⣿⣿⣿⣿⣿⣿⣿⣿⣿⣿⣿⣿⠀</a:t>
            </a:r>
            <a:br/>
            <a:r>
              <a:t>⠀⠀⢕⣿⣿⣿⣧⣵⣵⣵⣵⣵⣵⣵⣿⣿⣿⣿⣿⣿⣷⡄⠀⠀⠀⠑⢕⢕⢕⢕⢕⢕⢄⠀⠀⠕⢜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⢔⢕⢙⣑⣙⣙⣙⣙⡙⣙⣙⣙⣙⣙⣑⠑⢑⢑⢐⢑⢑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⣿⣿⣿⣿⣿⣿⣆⠀⠀⠀⠀⠑⢕⢕⢕⢕⢕⢐⢕⡜⢁⢕⢕⠑⠀⠀⠀⠀⠀⠀⠀⠀⠀⠀⠀⠀⠀⠀⠀⠀⠀⠀⠀⠀⠀⠀⠀⠀⠀⠀⠀⠀⢄⠐⠀⠀⠀⠀⠀⠀⠀⠀⠀⠀⠀⠀⠀⠀⠀⠀⠀⠀⠀⠀⠀⠀⠀⠀⠀⠀⠀⠀⠀⠀⠀⠀⠀⠀⠀⠀⠀⠀⠀⠀⠀⠀⠀⠀⠀⠀⠀⠀⠀⠀⠀⠀⠀⠀⠀⠀⠀⠀⠀⠀⠀⠀⠀⠀⠀⠀⠀⠀⠀⠀⠀⠀⠀⠀⢕⢕⢕⣕⣵⡇⣷⣿⣿⣿⣿⣿⣿⣿⣿⣿⣿⡭⢌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⣿⣿⣿⣿⣿⣿⣿⣧⠀⠀⠀⠀⠀⠁⠑⠕⠑⢕⢕⢄⢕⢜⠑⠀⠀⠀⠀⠀⠀⠀⠀⠀⠀⠀⠀⠀⠀⠀⠀⠀⠀⠀⠀⠀⠀⠀⠀⠀⠀⠀⠀⠀⠑⠀⢄⠀⠀⠀⠀⠀⠀⠀⠀⠀⠀⠀⠀⠀⠀⠀⠀⠀⠀⠀⠀⠀⠀⠀⠀⠀⠀⠀⠀⠀⠀⠀⠀⠀⠀⠀⠀⠀⠀⠀⠀⠀⠀⠀⠀⠀⠀⠀⠀⠀⠀⠀⠀⠀⠀⠀⠀⠀⠀⠀⠀⠀⠀⠀⠀⠀⠀⠀⠀⠀⠀⠀⠀⠀⢕⣵⣿⣿⣿⡇⢍⣅⣍⣍⣍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⣿⣿⣿⣿⣿⣿⣿⣿⣧⡀⠀⠀⠀⠀⠀⠀⢕⠇⠄⢕⢎⢕⢔⠀⠀⠀⠀⠀⠀⠀⠀⠀⠀⠀⠀⠀⠀⠀⠀⠀⠀⠀⠀⠀⠀⠀⠀⠀⠀⠀⠀⠀⠀⠔⠑⢄⠀⠀⠀⠀⠀⠀⠀⠀⠀⠀⠀⠀⠀⠀⠀⠀⠀⠀⠀⠀⠀⠀⠀⠀⠀⠀⠀⠀⠀⠀⠀⠀⠀⠀⠀⠀⠀⠀⠀⠀⠀⠀⠀⠀⠀⠀⠀⠀⠀⠀⠀⠀⠀⠀⠀⠀⠀⠀⠀⠀⠀⠀⠀⠀⠀⠀⠀⠀⠀⠀⠀⠀⣿⣿⣿⣿⣿⡇⣿⣽⣿⣿⣿⣿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⣿⣿⣿⣿⡿⢿⢟⢏⢝⢕⢀⠀⠀⠀⠀⠕⢕⢀⢕⢔⢕⢕⢕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⢹⣿⣿⣿⢟⣹⣿⣿⣿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⡟⢝⢕⢕⢕⢕⢕⢕⢕⠕⡕⢄⠄⢔⢕⢕⢕⢕⢜⢕⢕⠕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⢀⠀⠀⠀⠀⠀⠀⠜⡿⢟⣱⣾⣽⣟⣿⣿⣿⣿⣿⣿⣿⣿⣿⣥⠁⢕⢕⢕⢕⢕⢕⢕⢕⢕⢕⢕⢕⢕⢕⢕⠕⠠⡞⢿⣿⣿⣿⣾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⢕⢕⢕⢕⢕⢕⢕⣜⣵⣮⣾⢕⢕⠑⢅⢔⢕⢕⢕⠕⢕⢕⠀⠀⠀⠀⠀⠀⠀⠀⠀⠀⠀⠀⠀⠀⠀⠀⠀⠀⠀⠀⠀⠀⠀⠀⠀⠀⠀⠀⠀⠀⠀⢔⠑⠑⠀⠀⠀⠀⠀⠀⠀⠀⠀⠀⠀⠀⠀⠀⠀⠀⠀⠀⠀⠀⠀⠀⠀⠀⠀⠀⠀⠀⠀⠀⠀⠀⠀⠀⠀⠀⠀⠀⠀⠀⠀⠀⠀⠀⠀⠀⠀⠀⠀⠀⠀⠀⠀⠀⠀⠀⠀⠀⠀⠀⠀⠀⠀⠀⢕⢀⠀⠀⠀⠀⠀⠀⢧⣾⣿⣿⣿⣿⣿⣿⣿⣿⣿⣿⣿⣿⣿⣿⣿⢕⢕⢕⢕⠕⢕⢕⢕⢕⢕⢕⢕⢕⢕⢕⢕⢸⣿⢻⣿⠟⠻⠟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⡇⢕⢕⢕⢕⢕⢱⣿⣿⣿⣿⢏⢕⢕⢕⢅⢜⢕⢕⠕⢅⢕⢕⠕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⠕⠀⠀⠀⠀⠀⠀⢜⣿⣿⣿⣿⣿⣿⣿⣿⣿⣿⣿⣿⣿⣿⣿⣿⣶⣶⣶⣥⠀⠤⠤⢤⢕⣴⣁⠅⢕⢁⠕⠕⣼⢁⠀⣿⠀⠀⠁⢰⣿⡟⣽⣿⣯⣽⣿⣿⣿⣿⡇⣿⣿⡕⢕⣿⣿⣿⣿⣿⣿⣿⣿⣿⣿⣿⣿⣿⣿⣿⣿⣿⣿⣿⣿⣿⣿⣿⣿⣿⣿⣿⣿⣿⣿⣿⣿⣿⣿⣿⣿⣿⣿⣿⠀</a:t>
            </a:r>
            <a:br/>
            <a:r>
              <a:t>⣿⣿⡇⢕⢕⢕⢸⣿⣿⣿⣿⣿⣿⣿⣿⣿⡇⢕⢕⢕⢕⢕⢸⣿⣿⣿⢕⢕⢑⣡⢔⢕⢕⢕⠕⢅⢕⢕⢕⢕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⠀⠀⠀⠀⠀⠀⠁⣻⣿⣿⣿⣿⣿⣿⣿⣽⣿⣿⢟⠻⠿⠿⢿⣭⡗⡱⢝⢇⡔⢜⢟⢗⠓⠟⠛⣛⣛⢀⢑⠑⢙⣿⣿⠄⠀⠇⢠⣿⣿⣿⣿⣿⣿⣿⣿⣿⣿⣿⣷⣼⡇⢕⣿⣿⣿⣿⣿⣿⡟⢏⢝⢝⢝⢝⢝⣿⣿⣿⣿⣿⣿⣿⣿⣿⣿⣿⣿⣿⣿⣿⣿⣿⣿⣿⣿⣿⣿⣿⣿⣿⣿⠀</a:t>
            </a:r>
            <a:br/>
            <a:r>
              <a:t>⣿⣿⡇⢕⢕⢕⢸⣿⣿⣿⣿⣿⣿⣿⣿⣿⡇⢕⢕⢕⢕⢕⢸⣿⣿⢏⢕⣶⣿⢇⢕⢕⢕⢕⢔⢕⢕⢕⢕⢕⠀⠀⠀⠀⠀⠀⠀⠀⠀⠀⠀⠀⠀⠀⠀⠀⠀⠀⠀⠀⠀⠀⠀⠀⠀⠀⠀⠀⠀⠀⢕⢀⠀⠀⠀⠀⠀⠀⠀⠀⠀⠀⠀⠀⠀⠀⠀⠀⠀⠀⠀⠀⠀⠀⠀⠀⠀⠀⠀⠀⠀⠀⠀⠀⠀⠀⠀⠀⠀⠀⠀⠀⠀⠀⠀⠀⠀⠀⠀⠀⠀⠀⠀⠀⠀⠀⠀⠀⠀⠀⠀⠀⠀⠀⠀⠀⠀⠀⠀⢕⠀⠀⠀⠀⠀⠀⠕⠙⢟⠝⠟⠟⠟⠛⠏⠎⠁⠀⠀⠀⠀⠀⠁⠇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⢕⢕⢸⣿⢏⢱⣿⣿⢇⢕⢕⢕⢕⢔⢕⢕⢕⢕⢕⠕⠀⠀⠀⠀⠀⠀⠀⠀⠀⠀⠀⠀⠀⠀⠀⠀⠀⠀⠀⠀⠀⠀⠀⠀⠀⠀⠀⠀⠀⠀⠁⢕⠀⠀⠀⠀⠀⠀⠀⠀⠀⠀⠀⠀⠀⠀⠀⠀⠀⠀⠀⠀⠀⠀⠀⠀⠀⠀⠀⠀⠀⠀⠀⠀⠀⠀⠀⠀⠀⠀⠀⠀⠀⠀⠀⠀⠀⠀⠀⠀⠀⠀⠀⠀⠀⠀⠀⠀⠀⠀⠀⠀⠀⠀⠀⠀⠀⠀⠀⢕⠀⠀⠀⠀⠀⠀⠀⠀⠀⠀⠀⠁⠁⠁⠀⠀⠀⠀⠀⠀⠀⠀⠀⠀⠀⠔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⠑⠑⠘⠋⠑⠛⠛⠋⠑⠑⠑⠑⠐⠑⠑⠁⠁⠁⠁⠁⠀⠀⠀⠀⠀⠀⠀⠀⠀⠐⠐⠀⠀⠀⠀⠀⠀⠀⠀⠀⠀⠀⠀⠀⠀⠀⠀⠀⠀⠀⠀⠑⠀⠀⠀⠀⠀⠀⠀⠀⠀⠀⠀⠀⠀⠀⠀⠀⠀⠀⠀⠀⠀⠀⠀⠀⠀⠀⠀⠀⠀⠀⠀⠀⠀⠀⠀⠀⠀⠀⠀⠀⠀⠀⠀⠀⠀⠀⠀⠀⠀⠀⠀⠀⠀⠀⠀⠀⠀⠀⠀⠀⠀⠀⠀⠀⠀⠀⠀⠑⠀⠀⠀⠀⠀⠀⠀⠀⠀⠀⠀⠀⠀⠀⠀⠀⠀⠀⠀⠀⠀⠀⠀⠀⠀⠀⠁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⣿⢿⣟⣽⡗⣼⣿⣿⣿⡇⣸⣿⣿⡿⢏⢔⢕⢕⢝⢝⢕⢔⢕⢜⣻⣕⢕⢕⢕⢕⢕⢿⣿⣿⣿⢕⢕⢕⢕⢕⢕⢕⢕⢕⢕⢕⢜⢝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⡿⢟⣵⣾⣿⣽⢱⣿⣿⣿⣿⢕⣿⣿⠟⣡⣷⣵⣵⣷⣧⡕⢅⣱⣮⣊⣷⡻⣷⣕⢕⢕⢕⢸⣿⣿⣿⣇⢕⢕⢕⢑⢕⢕⢕⢕⢕⢕⢕⢕⢕⢕⢝⢝⢻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⣫⣵⣿⡿⣿⣿⢟⣼⢽⣿⣿⣿⢕⣿⣿⣶⣿⣿⣿⣿⣿⣿⣿⣿⣿⣿⣿⣿⣷⢻⣿⣷⡕⢕⢘⣿⣿⣿⣿⡕⢕⢕⢕⢕⢕⢕⢕⢕⢕⢕⢕⢕⢕⢕⢕⢕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⡿⣫⡾⣻⣿⢏⣾⡿⣫⢇⡗⣿⣿⣿⣿⢕⣿⣿⣿⣿⣿⣿⣿⣿⣿⣿⣿⣿⣿⣿⣿⣿⡏⢿⣿⡇⢕⢕⣿⣿⣿⣿⡇⢕⢕⢕⢕⢕⢕⢕⢕⢕⢕⢕⢕⢕⢕⣱⣾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⢟⣾⢟⢸⢞⣱⣿⡟⣵⣿⢸⡇⣿⣿⣿⣿⢕⣿⣿⣿⣿⣿⣿⣿⣿⣿⣿⣿⣿⣿⣿⣿⣿⣿⢜⢿⡇⢕⢕⣿⣿⣿⡿⣷⢕⢕⢕⠕⢕⢕⢕⢕⢕⢕⢕⢕⢕⢕⣸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⡿⣣⣿⢏⢡⢏⣾⣿⢏⣾⣿⠟⢸⡇⡿⢏⣱⣿⢕⢹⣿⣿⣿⣿⣿⣿⣿⣿⣿⣿⣿⣿⣿⣿⣿⣿⡇⢜⢕⢕⢕⣿⣿⣿⡇⡇⢕⢕⢕⢕⢔⢕⢕⡕⢕⢑⢑⢕⢕⣕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⡿⣱⣿⡏⢱⣿⣿⣿⢯⣾⣿⢏⢕⢸⢇⢕⣱⣿⣿⢕⢕⢸⣿⣿⣿⣿⣿⣿⣿⣿⣿⣿⣿⣿⣿⣿⣿⡇⢕⢕⢕⢕⣿⣿⣿⡇⢇⢕⢕⢑⢇⢕⢕⢕⢝⢜⠁⠁⢕⢻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⢱⣿⡟⢱⣿⣿⣿⢣⣿⣟⢇⢕⢕⢜⣱⣵⣿⣿⣿⡕⢕⣾⣿⣿⣿⣿⣿⣿⣿⣿⣿⣿⣿⣿⣿⣿⣿⡇⢕⢕⠕⠕⠟⢟⠝⠑⠀⢑⢕⢕⢅⢁⢑⢕⢕⢔⢄⢄⢄⢕⢜⢕⢝⢟⢻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⣶⣷⣾⢣⣿⣿⢱⢹⣿⣿⢧⣿⣿⢇⢕⢕⢕⢸⢟⣽⣿⣿⣿⡇⢱⣿⣿⣿⣿⣿⣿⣿⣿⣿⣿⣿⣿⣿⣿⣿⢿⡇⢕⠁⠀⠀⠕⠔⠀⠀⢀⢕⢔⠅⢅⡑⠑⢕⢕⢐⢕⢕⢕⠕⢕⢕⢕⢕⢸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⢏⣾⣿⢇⢕⣿⣿⡏⣾⣿⢇⢕⢕⢕⣇⢕⢱⡏⢍⢻⣿⢕⣸⣿⡟⣿⣿⣿⣿⣿⣿⣿⣿⣿⣿⣿⣿⣿⢸⠱⢕⢔⢄⢄⢀⢀⠀⢄⢕⢕⢕⢹⣿⢸⣷⢔⢅⢑⠔⢕⢕⢕⠕⠑⢅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⢑⠁⠁⠑⠑⠑⠕⢕⢕⢕⢱⣿⣿⢱⢸⣿⡿⣸⣿⡏⢕⢕⢕⢕⡿⢕⣷⣿⡕⢕⢕⢕⣿⣿⢇⣿⣿⣿⣿⣿⣿⣿⣿⣿⣿⣿⣿⣿⡇⢕⢕⢕⢁⠕⠕⢕⢕⢕⢕⢕⢇⢜⣿⡇⣿⡇⢕⢕⠀⠁⠑⠁⠐⠑⠑⠁⠑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⡄⢄⢄⣔⣲⢊⢕⢕⣾⡟⡇⢕⣿⣿⢣⣿⣿⣇⢕⣰⢇⢸⢇⢱⣿⣿⣿⣿⣷⢕⢻⡿⢕⣿⣿⣿⣿⣿⣿⣿⣿⣿⣿⣿⣿⣿⢕⢕⢕⠕⣷⣶⣶⣶⡇⢕⢕⢱⣼⡕⣿⡇⣿⣷⢕⢸⡕⢕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⢼⡿⢕⢟⢟⢟⢗⢕⢕⣿⡇⡇⢸⣿⡟⣼⣿⣿⣿⣿⣿⡕⢸⢕⣸⣿⣿⣿⣿⡏⢕⣸⢇⢕⣿⣿⡿⣿⣿⣿⣿⣿⣿⣿⣿⣿⡿⢕⢕⢕⢸⣿⣿⣿⣿⣧⢕⢕⢸⣿⡇⢻⡇⣿⣿⣧⢹⡇⣧⡕⢕⢕⢕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⣱⡕⢕⢕⢕⡕⢕⢕⢕⢸⣿⡇⡇⣾⣿⢇⣿⣿⣿⣿⣿⣿⢕⢸⢕⣿⣿⣿⣿⣿⢇⢕⡿⢕⢕⣿⣿⡇⢻⣿⣿⣿⣿⣿⢿⣿⢻⡇⢕⢕⢕⢸⣿⣿⣿⣿⣿⢕⢕⢸⣿⣿⢸⡇⣿⣿⣿⢸⣷⢕⢕⢜⢇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⢱⢻⣿⣕⢕⢜⢔⢕⡕⢅⢸⣿⡇⢱⣿⡟⢸⣿⣿⣿⡟⢹⡇⢕⢱⢕⣿⣿⣿⣿⣿⢕⡑⢇⡕⢕⢿⣿⡇⠸⣿⣿⣿⣿⣿⢌⡿⢸⢇⢕⢕⢕⣼⣿⣿⣿⣿⣿⡇⢕⢜⣿⣿⢺⡇⣿⣿⣿⢸⣿⢕⢷⢕⢕⡕⢕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⢑⢿⢷⢝⢿⡇⢱⡞⢕⢕⢕⢸⣿⡇⣼⡿⢕⣾⣿⣿⣿⡇⢸⢕⣾⢼⢕⢿⢿⣿⣿⣿⡕⣶⢸⣿⣷⣸⡿⡇⠕⣿⢹⣿⣿⣿⢕⢕⢸⢕⢕⢕⢱⣿⣿⣿⣿⣿⣿⢕⢕⢸⣿⣿⢿⢇⣿⣿⣿⢸⣿⢕⢣⡕⡕⣣⢕⢸⢕⢕⢕⢕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⡕⢕⢕⢕⢕⣕⢿⢇⢱⡵⢾⢸⣿⢇⣿⢇⢕⣿⣿⣿⡟⢕⢕⣸⣿⣿⢕⣿⣷⣷⣵⣽⡕⡇⣜⣝⣟⣵⣝⣇⢱⣿⡜⣿⣿⣿⡕⢕⢕⢕⢕⢕⣼⣟⣟⣝⣹⣽⡷⢕⢕⢾⢿⣿⡾⢕⡿⣿⡏⢔⣿⢱⡕⢜⡕⢏⢕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⢱⡕⢕⢕⢕⢜⢟⢷⢷⣧⣵⢸⣿⢸⢇⢕⢕⣿⣿⣿⢇⢕⢕⣿⢿⣟⢅⣽⣽⣽⣽⣭⣕⢇⢛⢟⢿⣿⣿⣹⢱⡙⡇⢹⢻⣿⡇⢕⢇⡜⢕⠜⢟⢛⢟⣝⣝⣟⡇⣱⢿⡜⡜⢿⢕⢕⢇⣿⡇⢕⣿⢜⣝⣱⣵⢕⢕⢕⢕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⢜⣇⢕⢕⣕⢕⢸⡏⡞⢱⢕⢕⣿⢹⡿⢕⢕⢌⠅⠁⠀⠀⠀⠐⠐⠀⠁⠈⠑⠕⢕⣵⣾⣿⣿⣿⣿⣿⣵⣧⣿⣯⢕⣱⢕⡕⢕⠕⠙⠉⠁⠕⠅⠈⠉⠉⢑⣛⡕⢕⢕⢕⢸⢕⢱⡯⢝⢝⢝⢕⢜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⢜⢇⢕⢕⢕⢸⡇⢇⢕⢕⢕⢝⢕⢕⢕⢕⠀⢄⢔⣕⣕⣄⡑⠀⠀⠀⠁⠀⢄⢅⢜⣿⣿⣿⣿⣿⣿⣿⣿⣿⣿⣾⣿⡟⢕⢕⣄⡔⠁⠀⠀⠀⠁⢔⢄⢀⢁⢕⢕⢕⢕⢸⢕⢸⡇⢜⢕⢱⣱⣾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⠀⢅⢕⢑⢸⡇⢕⢕⢕⢕⢕⢕⡕⢕⢕⢔⢕⣿⣿⡇⢅⢀⠀⠀⠀⠀⢄⢄⣿⣮⣿⣿⣿⣿⣿⣿⣿⣿⣿⣿⣿⣿⣿⣵⡇⢁⠄⠀⠀⢔⠀⠀⣱⣷⢕⣕⢕⢕⢱⡇⣸⢕⣿⡇⠜⢕⢕⣿⣿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⠀⠀⠁⢕⢕⢸⣧⢕⢕⢕⢕⢇⢜⣿⣧⢕⢕⣿⣿⣿⣧⡕⡕⢕⢕⢔⢕⢕⣸⣿⣿⣿⣿⣿⣿⣿⣿⣿⣿⣿⣿⣿⣿⣿⣿⣇⢕⡕⢕⢄⢕⢕⢱⣿⣿⣾⡿⢅⢱⣿⢱⣷⢜⣿⡇⠀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⢱⠑⠀⠀⠀⢕⢕⣿⣿⢕⢕⢕⢕⢕⢕⢜⢿⣇⢕⣿⣿⣿⣿⢿⣦⣅⣕⣕⣵⣾⣿⣿⣿⣿⣿⣿⣿⣿⣿⣿⣿⣿⣿⣿⣿⣿⣿⣿⣷⣅⡕⢵⣕⣵⢿⣿⣿⣿⢕⢱⡿⢕⣼⡿⢕⣿⡇⠀⠁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⣱⠇⠀⠀⠀⠀⢕⢕⣿⡟⢕⢕⢕⡕⢕⢕⢕⢱⡻⢕⣽⣿⣿⣿⣷⣵⣵⣵⣴⣾⣿⣿⣿⣿⣿⣿⣿⣿⣿⣿⣿⣿⣿⣿⣿⣿⣿⣿⣿⣿⣷⣵⣥⣅⣵⣼⣿⡿⢕⢱⢟⡕⢡⠏⡇⢕⢹⡇⠀⠀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⢄⣼⢏⠀⠀⠀⠀⠀⢱⢱⣿⢇⢸⡇⢜⣿⢕⢕⢕⢜⣿⡕⢻⣿⣿⣻⣿⣿⣯⣿⣿⣿⣿⣿⣿⣿⣿⣿⣿⣿⣿⣿⣿⣹⣿⣿⣿⣿⣿⣿⣿⣿⣿⣿⣿⣿⣿⣿⡿⢕⢕⢕⡕⢕⣮⡕⣧⢕⢸⡇⠀⠀⠀⢱⣵⣷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⡿⢱⡾⢕⠀⠀⠀⠀⠀⠀⢸⢸⡿⢕⢸⣷⢕⢸⡇⢕⢕⢕⢝⣧⢜⣿⣿⣯⣿⣿⣿⣿⣿⣿⣿⣿⣿⣿⣿⣿⣿⣿⣿⣿⣿⣿⣿⣿⣿⣿⣿⣿⣿⣿⣿⣿⣿⡿⢟⢏⣱⡵⠕⢔⢕⢸⣟⡕⣿⢕⢸⡇⠀⠀⠀⠘⢿⢿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⣰⢟⢕⡕⢔⠀⠀⠀⠀⠀⠀⢆⢕⢕⢸⣿⢕⢜⣧⢕⢕⢕⣾⡿⢇⢹⣿⣿⣿⣿⣿⣿⣿⣿⣿⣿⣿⣿⣿⣿⣿⣿⣿⣿⣿⣿⣿⣿⣿⣿⣿⣿⣿⣿⣿⣿⣿⣷⣷⣿⣿⢑⢕⢕⢕⣿⡵⢕⢿⢕⠸⡇⠀⠀⠀⠀⡄⢄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⢟⡼⢏⢕⡱⢕⢕⢔⣔⣔⢔⢔⢕⢕⢕⠕⢻⣿⢕⢕⠜⡕⢕⢕⢕⢕⢕⢕⢝⣿⣿⣿⣿⣿⣿⣿⣿⣿⣿⣿⣿⣿⣿⣿⣿⣿⣿⣿⣿⣿⣿⣿⣿⣿⣿⣿⣿⣿⣿⣿⢟⣏⢕⢕⢕⢕⢸⣯⡏⢕⠸⢕⢕⡇⢄⢄⡔⢕⢳⢕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⢏⡜⢕⢕⣱⢕⢕⢕⣿⣿⣿⢕⢕⢕⢕⢕⡕⢱⣿⢕⢕⢕⢿⡕⢕⢕⢕⢕⢕⢕⢜⢿⣿⣿⣿⣿⣿⣿⣿⣿⣿⣿⣝⡹⢶⢷⢷⣷⡷⢗⢳⢎⣽⣿⣿⣿⣿⣿⣿⣿⣿⡿⢇⢕⢕⢕⢕⡿⣷⢕⢕⢜⡕⢕⡇⡕⢕⢘⡕⢕⢣⢿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⡟⡜⢕⡕⣱⡇⢕⢕⢸⣿⣿⣿⢕⢕⢕⢕⢕⢇⢌⣿⡇⢕⢕⢘⢳⢕⢕⢕⢕⢕⢕⢕⢕⢝⢻⣿⣿⣿⣿⣿⣿⣿⣿⣿⣿⣿⣾⣶⣶⣷⣿⣿⣿⣿⣿⣿⣿⣿⣿⣿⢿⢏⢕⢕⢕⢕⢕⣼⢹⢇⢕⠕⢕⢕⢕⢕⣧⢕⢕⢳⢕⢜⡜⣿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⡿⡘⢕⣱⢱⡿⢕⢕⢕⢸⣿⣿⣿⢕⢕⢕⢕⢕⢕⢕⢸⣧⢕⢕⢕⠈⢳⡕⢕⢕⢕⢕⢕⢕⢕⢕⢕⢝⢻⢿⣿⣿⣿⣿⣿⣿⣿⣿⣿⣿⣿⣿⣿⣿⣿⣿⣿⣿⢿⢏⢕⢕⢕⢕⢕⢕⢕⣱⢇⡏⢕⢕⢔⢕⢕⢕⢕⣿⢕⢕⢸⡇⡕⢱⢹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⢣⢕⣱⡏⣼⢕⢕⠕⢕⢸⣿⣿⣿⢕⠕⢕⢕⢕⢕⢕⢕⢔⢇⢕⢕⢕⢕⢕⢕⢕⢕⢕⢕⢕⢕⢕⢕⢕⢕⢕⢜⢝⢻⢿⣿⣿⣿⣿⣿⣿⣿⣿⣿⡿⢿⢟⢝⢕⢕⢕⢕⢕⢕⢕⢕⢕⢕⡏⢜⢕⢕⢕⢕⢕⢕⢕⢱⣿⢕⢕⢕⡇⣧⢕⡞⡇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⡟⣽⣵⣷⡝⢇⣱⣝⢇⡿⢕⢕⢄⢕⢸⣿⣿⣿⢕⡔⢕⠑⢕⢕⢕⢕⢕⢜⡕⢕⢀⢕⢕⢕⢕⢕⢕⢕⢑⢕⢕⢕⢕⢕⢕⢕⢕⢕⢕⢜⢝⢟⢿⢿⢿⢟⢏⢕⢕⢕⢕⢕⢕⢕⢕⢕⢕⢕⢕⢕⢕⢞⢕⣾⢕⢱⢕⢕⢄⢕⢕⢸⣿⢕⢕⢕⣿⢹⡇⢱⢇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⡟⣼⣿⣿⣿⢕⢱⣿⣿⢸⡇⢕⢱⣅⡕⢸⣿⣿⡿⣸⣇⠕⠀⢕⢕⢕⢕⢕⢕⢱⡕⢕⢕⢕⢕⢕⢕⢕⢕⢕⢕⢕⢕⢕⢕⢕⢕⢕⢕⢕⢕⢕⢕⢕⢕⢕⢕⢕⢕⢕⢕⢕⢕⢕⢕⢕⠑⢕⢕⢕⢕⢜⢱⣿⣿⢕⢕⡕⢕⢕⢕⢕⢸⣿⢕⢕⢕⢸⢸⣷⢕⢕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⢟⠸⢿⢟⢟⢏⢕⢜⢝⢝⢸⢇⢕⣾⣿⣿⣮⢻⡿⣱⡿⢕⢔⢄⢕⢕⢁⢕⢷⣷⡕⢕⢕⢅⢕⢕⢕⢕⢕⢄⢕⢕⢕⢕⢕⠕⠑⢕⢕⢕⢕⢕⢕⢕⢕⢕⢕⣱⡇⢕⢕⢕⢕⢕⢕⢕⢕⢑⢕⢕⢕⢔⢡⢭⣿⣿⢕⢕⢕⢕⠕⢕⢕⡇⣿⢕⢕⢕⢸⢸⣿⡇⢕⢕⢕⢕⢸⣿⣿⡇⢕⢕⢕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⠁⠀⠀⠀⠀⢕⢕⢕⢕⢕⢕⢕⢸⢕⢕⢕⢝⢟⢿⡷⢱⢟⢕⢕⢕⢔⠄⢕⢕⢑⢸⣿⣧⢕⢕⢕⢕⢕⢕⢕⢕⢕⢕⢕⢕⠑⠁⠀⢔⢕⢕⢕⢕⣕⣑⣱⣵⣷⣾⣿⡇⢕⠀⠑⠕⢕⢕⢕⢕⢔⢕⢕⢕⢕⢜⠎⢽⡿⢕⢕⢔⢕⠀⢔⢕⢜⡸⢕⢕⢕⢸⢸⣿⣧⢕⢕⢕⢕⢸⣿⣿⡇⢕⢕⢕⠀⣿⣿⣿⣿⣿⣿⣿⣿⣿⣿⣿⣿⣿⣿⣿⣿⣿⣿⣿⣿⣿⣿⢕⢕⢿⣿⣿⣿⣿⣿⣿⣿⠿⠿⠿⠿⢻⢿⠿⢿⢿⢿⢛⢛⠿⠿⠿⠿⣿⢿⢿⢿⢿⢿⢿⢿⠿⢿⢛⢿⢿⢿⢿⢿⢿⢿⢿⢛⢻⢿⢿⠿⢿⢿⢿⢿⠿⢿⢟⢿⢿⢿⢿⡟⢛⢿⢿⢿⢿⢿⢿⢿⢿⢿⢿⢿⠿⣿⣿⠀</a:t>
            </a:r>
            <a:br/>
            <a:r>
              <a:t>⣿⣿⣿⣿⣿⣿⣿⣿⣿⣿⣿⣿⣿⣿⣿⣿⣧⠀⠀⠀⠀⠀⠀⠀⠀⠀⠀⠀⠀⠀⠀⠀⠀⠀⢄⢕⠀⠀⠀⠀⢕⢕⢕⢕⢕⢕⢕⢕⢣⢕⢕⢕⢕⢕⢱⢟⢕⢕⢕⢕⢕⢄⢕⢕⢕⡕⣿⣿⡇⢕⢕⢕⢅⢕⢕⢐⠕⠑⠁⠀⠀⠀⠀⢕⢕⢕⢱⣿⣿⣿⣿⣿⣿⣿⣿⡇⢕⢄⠀⠀⠀⠐⠕⢕⢕⢕⢕⢕⢕⢕⢕⣜⡇⢕⢕⢕⢕⢔⢕⢕⢕⢣⢕⢕⢕⡸⣿⣿⣿⢕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⢄⢕⢕⠕⠀⠀⠀⢔⢕⢕⢕⢕⢕⢕⢕⢕⢕⢕⢕⢕⢕⢱⢏⢕⢕⢕⢕⢕⢕⢕⢕⢕⠑⡇⢸⣿⣿⡕⢕⢕⢕⢕⢕⠀⠀⠀⠀⠀⠀⠀⠀⢕⢕⢕⣾⣿⣿⣿⣿⣿⣿⣿⣿⡇⢕⢕⢀⠀⠀⠀⠀⠀⠁⢕⢕⢕⢕⢕⢕⠑⢀⢄⢄⢀⠁⢕⢕⢕⢕⢕⢕⢕⢕⠕⣿⣿⣿⡕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⢕⢕⢕⢕⠀⠀⠀⠀⢕⣕⣕⣕⣕⡕⢕⢕⢕⢕⢕⢕⢕⢑⢟⢕⢕⢕⢕⢕⢕⢕⢕⣕⣕⡕⠹⢜⣿⡿⠣⢕⢕⢕⢕⢔⠀⠀⠀⠀⠀⠀⠀⠀⢕⢕⢱⣿⣿⣿⣿⣿⣿⣿⣿⣿⣿⢕⢕⢕⠀⠀⠀⠀⠀⠀⠀⢕⢕⢕⠑⠁⠀⠁⠕⠑⠀⢄⠁⠁⢕⢕⢕⢑⡕⢕⢑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⢑⢕⢕⢕⢕⢕⠀⠀⠀⠀⠀⢄⢄⢄⢀⠀⠐⠀⠀⢔⢕⢕⢕⢕⠀⠀⠀⢰⣾⣿⣿⣿⣿⣿⣿⣿⣷⡇⠁⠁⢱⢏⢕⢕⢕⢕⢕⣕⣵⣷⣿⣿⣿⣿⢸⡕⢹⣿⡁⠕⢕⢕⢕⠐⠀⠀⠀⠀⠀⠀⠀⠀⢕⢕⣾⣿⣿⣿⣿⣿⣿⣿⣿⣿⡇⢕⢕⢕⠀⠀⠀⠀⠀⠀⠀⠁⢕⠀⠕⢕⢄⠐⠀⠀⠔⢾⡔⢰⣧⣕⢕⢕⢣⢕⢕⢟⢟⢟⢇⢕⢕⢕⢸⣿⣿⡇⢕⢕⢕⢕⣿⣿⣿⣿⣿⣿⣿⣿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⢿⢏⢕⢕⢕⢕⢕⢕⢕⢕⢕⠀⠀⠀⠀⠀⢕⢕⢕⢕⠀⠀⠀⠔⢕⢕⢕⢕⠀⠀⠀⠀⣼⣿⣿⣿⣿⣿⣿⣿⣿⣿⡇⠀⢰⢏⢕⢕⢕⢕⢕⣾⣿⣿⣿⣿⣿⣿⣿⡜⡇⢜⢿⢐⢸⢕⢕⢕⠀⠀⠀⠀⠀⠀⠀⠀⠀⠀⢕⢵⣿⣿⣿⣿⣿⣿⣿⣿⣿⣧⣜⢕⢕⠀⠀⠀⠀⠀⠀⠀⠀⢕⢔⠀⠑⠁⢄⢕⢕⢄⢀⢁⣸⣿⣿⣷⡕⢜⢇⢕⢕⢕⢕⢕⢕⢕⢕⢸⣿⢿⡇⢕⢕⢕⢕⣿⣿⣿⣿⣿⣿⣿⡏⢕⢕⢕⢝⢟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⡟⢏⢕⢕⢕⢕⢕⢕⢕⢕⢕⢕⢁⠑⠀⠀⠀⠀⠀⢕⢕⢕⢕⠀⠀⠀⠀⠀⠀⠀⠑⠀⠀⠀⢰⣿⣿⣿⣿⣿⣿⣿⣿⣿⣿⣇⢠⢏⢕⢕⢕⢕⢕⣿⣿⣿⣿⣿⣿⣿⣿⣿⡇⡇⢱⢜⡇⢕⢔⢕⢕⠀⠀⠀⠀⠀⠀⠀⠀⠀⠀⠈⢿⣷⣷⣿⣿⣿⣿⣿⣿⣿⣿⣿⣿⠇⠀⠀⠀⠀⠀⠀⠀⠀⠀⢕⢕⢕⢕⢀⢁⠁⢀⢄⢻⣿⣿⣿⣿⣷⡕⢕⡅⠕⠕⠕⠕⠕⠕⠑⢸⣳⣿⡇⢕⢕⢕⢕⣿⣿⣿⣿⣿⣿⡿⢕⢕⢇⢕⢕⢕⢕⢕⢝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⣇⢕⢕⢕⢕⢕⢕⢕⢕⢕⠕⠑⢕⢕⢀⠀⠀⠀⠀⢕⢕⢕⢕⠀⢄⢀⠀⠀⠀⠀⠀⠀⠀⠀⣼⣿⣿⣿⡿⠿⠿⠿⠿⠿⠿⢇⢏⢕⢕⢕⢕⢕⣾⣿⣿⣿⣿⣿⣿⣿⣿⣿⡇⢻⢜⣧⣕⢕⢕⢕⢕⠀⠀⠀⠀⠀⠀⠀⠀⠀⠀⠀⠈⢿⣿⣿⣿⣿⣿⣿⣿⣿⣿⣿⢝⠀⠀⠀⠀⠀⠀⠀⠀⠀⠀⠕⢕⢕⢕⢕⢕⢕⢳⡕⢧⢹⣿⣿⣿⣿⣿⡕⢑⢻⣿⣿⡻⢟⣏⣭⣽⣽⣽⣕⡕⢕⢕⢕⣿⣿⣿⣿⣿⣿⠇⠁⠀⢕⢕⢕⢕⢕⢕⢕⣾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⣧⢕⢕⢕⢕⢑⢕⢕⢔⠀⠀⠁⢕⡁⠀⠀⠀⠀⢕⢕⢕⢅⡕⢕⢕⠀⠀⠀⠀⠀⠀⠀⢱⣿⣿⣿⣿⡇⠁⠁⠁⠁⠁⢁⡮⢕⢕⢕⢕⢕⣾⣿⣿⣿⣿⣿⣿⣿⣿⣿⣿⣧⢕⢕⡹⣿⣇⢅⢱⢕⠀⠀⠀⠀⠀⠀⠀⠀⠀⠀⠀⠀⠑⢿⣿⣿⣿⣿⣿⣿⣿⣿⡷⠑⠀⠀⠀⠀⠀⠀⠀⠀⠀⠀⠀⢕⢕⢕⢕⡕⢕⢕⢔⢜⢕⢻⣿⣿⣿⣿⣷⡕⢆⠛⢋⢕⢝⢝⢝⢝⠝⠟⠛⠛⠓⢱⣕⢿⣿⣿⣿⣿⠇⠁⠀⠀⢕⢕⢕⠁⠀⣱⣿⣿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⢷⢅⠁⠀⠑⠕⠕⠁⠀⠀⠀⠁⢇⢄⢄⢄⢀⢕⢕⣵⣿⣧⢕⢕⠀⠀⠀⠀⠀⠀⠀⣿⣿⣿⣿⢏⠁⠀⠀⠀⠀⠀⠘⠑⠕⠕⢕⢕⢱⣿⣿⣿⣿⣿⣿⣿⣿⣿⣿⣏⣿⡕⢕⢻⣽⣿⣇⢕⢕⢔⠀⠀⠀⠀⠀⠀⠀⠀⠀⠀⠀⠀⠈⢿⣿⣿⣿⣿⣿⣿⡿⢇⠀⠀⠀⠀⠀⠀⠀⠀⠀⠀⠀⠀⢕⢕⢕⠱⣿⣕⢕⢕⢱⣕⡕⣵⣼⣽⣿⣿⣇⢜⢅⢕⠕⠑⠑⠁⠀⠀⠀⠀⠀⠀⢜⢿⣿⣷⣽⡻⠇⠁⠀⠀⠀⠀⠁⠀⠀⣰⣿⣿⣿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⠄⠀⠀⠀⠀⢔⢔⢔⠀⠀⠁⠕⢕⢕⢕⢕⣾⣿⣿⣿⡇⢕⢔⠀⠀⠀⠀⠀⢀⣿⣿⣿⣿⡕⠀⠀⠀⠀⠀⠀⠀⠀⠀⠀⠀⠁⠙⠛⠻⢿⣿⣿⣿⣿⣿⣿⣿⣿⣿⣷⡕⢸⣷⣝⢿⣷⣕⡕⠀⠀⠀⠀⠀⠀⠀⠀⠀⠀⠀⠀⠀⠑⢝⢿⣿⣿⣿⣿⢇⠀⠀⠀⠀⠀⠀⠀⠀⠀⠀⠀⠀⠀⠀⢕⠕⣾⣯⣿⣷⣼⣔⢻⣷⢸⣿⣿⣿⡿⠟⠑⠁⠀⠀⠀⠀⠀⠀⠀⠀⠀⠀⠀⢕⢕⢜⢟⢿⣿⣷⣄⢀⢔⢔⠀⠀⠀⢠⣿⣿⣿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⠐⠀⠀⠀⠑⠑⠀⠀⠀⠀⠀⠕⢕⢕⣼⣿⣿⣿⣿⣧⢕⢕⢀⠀⠀⠀⠀⢸⣿⣿⣿⣿⡇⠀⠀⠀⠀⠀⠀⠀⠀⠀⠀⠀⠀⠀⠀⠀⠀⠁⠉⠙⠻⢿⣿⣿⣿⣿⣿⣷⡕⠻⣿⣧⢕⢜⢽⢝⠁⠀⠁⠀⠀⠀⠀⠀⠀⠀⠀⠀⠀⠑⢕⠝⠛⠝⢕⠁⠀⠀⠀⠀⠀⠀⠀⠀⠀⠀⠀⠀⠀⠀⠑⢅⣿⣿⣿⣿⣿⣿⡇⢕⣼⢿⠋⠁⠀⠀⠀⠀⠀⠀⠀⠀⠀⠀⠀⠀⠀⠀⠀⠑⠕⢕⢕⢕⢝⢿⣿⣿⣧⡁⠀⠀⢄⣟⣟⣟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⢄⢄⠀⠀⠀⠕⢕⣿⣿⣿⣿⣿⣿⢕⢕⢕⠀⠀⠀⠀⢸⣿⣿⣿⡿⠑⠀⠀⠀⠀⠀⠀⠀⠀⠀⠀⠀⠀⠀⠀⠀⠀⠀⠀⠀⠀⠀⠈⠛⢿⣿⣿⣿⣷⡕⢿⣿⡇⢕⢜⢕⠀⠀⠀⠀⠀⠀⠀⠀⠀⠀⠀⠀⠀⠀⠀⢀⢔⢄⠀⠀⠀⠀⠀⠀⠀⠀⠀⠀⠀⠀⠀⠀⠀⠀⠀⢕⢻⣿⣿⣿⣿⣿⡵⠊⠁⠀⠀⠀⠀⠀⠀⠀⠀⠀⠀⠀⠀⠀⢔⢀⠀⠀⠀⠀⠁⢕⢕⢕⢕⢕⢜⢿⣿⣿⠀⢰⣿⣿⣿⣿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⠐⠑⠑⠀⠀⠀⠀⠁⣿⣿⣿⣿⣿⣿⡇⢕⢕⢕⠀⠀⠀⢸⣿⣿⣿⡇⠀⠀⠀⠀⠀⠀⢀⢄⠑⠀⠀⠀⠀⠀⠀⠀⠀⠀⠀⠀⠀⠀⠀⠀⠀⠘⠻⣿⣿⣿⢜⣻⡇⢕⢕⢕⢄⠀⠀⠀⠀⠀⠀⠀⠀⠀⠀⠀⠀⠀⠀⠕⢕⢕⠀⠀⠀⠀⠀⠀⠀⠀⠀⠀⠀⠀⠀⠀⠀⠀⠀⠑⢜⣿⣿⣿⢽⠋⠀⠀⠀⠀⠀⠀⠀⠀⠀⠀⠀⠀⠀⠀⠀⠀⠀⠑⢔⢀⠀⠀⠀⢕⢕⢕⢕⢕⢕⠑⠻⠇⢰⢿⢿⢿⢿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⠀⠀⢀⢀⠀⠀⢻⣿⣿⣿⣿⣿⡇⢕⢕⢕⠀⠀⠀⢸⣿⣿⣿⣇⠀⠀⠀⠀⠀⢔⠕⠁⠀⠀⠀⢀⢄⠀⠀⠀⠀⠀⠀⠀⠀⠀⠀⠀⠀⠀⠀⠈⠻⣿⢕⠜⢿⠑⢕⢕⠕⠀⠀⠀⠀⠀⠀⠀⠀⠀⠀⠀⠀⠀⠀⠀⠕⠁⠀⠀⠀⠀⠀⠀⠀⠀⠀⠀⠀⠀⠀⠀⠀⠀⠀⠀⠕⢻⢟⠑⠀⠀⠀⠀⠀⠀⠀⠀⠀⠀⠀⠀⠀⠀⠀⠑⢔⢀⠀⠀⠀⠑⢄⠀⠀⠕⢕⢕⢕⠕⠀⠀⠀⠀⠐⢆⣆⣴⣴⣴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⠔⠕⠑⠀⠀⢸⣿⣿⣿⣿⣿⡇⢕⢕⢕⢕⠀⠀⠈⢝⢝⢝⣩⠀⠀⠀⢀⢕⠁⠀⠀⠀⢀⢔⠑⠀⠀⠀⠀⠀⠀⠀⠀⠀⠀⠀⠀⠀⠀⠀⠀⠀⠁⠑⠀⢜⠀⢕⢕⠀⠀⠀⠀⠀⠀⠀⠀⠀⠀⠀⠀⠀⠀⠀⢄⢄⢄⢔⡀⡠⠀⠀⠀⠀⠀⠀⠀⠀⠀⠀⠀⠀⠀⠀⠀⠀⠁⠀⠀⠀⠀⠀⠀⠀⠀⠀⠀⠀⠀⠀⠀⠀⠀⠀⠀⠀⢕⢔⢀⠀⠀⠁⠔⠀⠀⠁⢕⠑⠀⠀⠀⠀⠀⢀⢀⢹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⠀⠀⠀⠀⠀⠁⠜⠻⣿⣿⡟⢕⢕⢕⢕⢕⢀⠀⠀⢕⢱⣿⢇⢔⠀⢄⠑⠀⠀⠀⢀⠔⠕⢔⢀⠀⠀⠀⠀⠀⠀⠀⠀⠀⠀⠀⠀⠀⠀⠀⠀⠀⠀⠀⠀⢕⠀⢕⢕⠀⠀⠀⠀⠀⠀⠀⠀⠀⠀⠀⠀⠀⢀⡰⢕⢑⣧⢕⢅⡕⢄⠀⠀⠀⠀⠀⠀⠀⠀⠀⠀⠀⠀⠀⠀⠀⠀⠀⠀⠀⠀⠀⠀⠀⠀⠀⠀⠀⠀⠀⠀⠀⠀⠀⢄⠑⠀⠀⠁⠑⠄⠀⠀⠑⠀⠀⠀⠀⠀⠀⠀⠀⠀⢕⢕⠔⣿⣻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⢔⠀⠀⠀⠀⢔⢕⠑⠀⠑⢕⢜⢕⢕⢕⢕⢕⢕⢕⠀⠀⢕⠘⢕⢅⠑⠕⠀⠀⠀⢄⠑⠁⠀⠀⠀⠁⠔⢄⠀⠀⠀⠀⠀⠀⠀⠀⠀⠀⠀⠀⠀⠀⠀⠀⠀⠀⠑⠀⢕⢕⠀⠀⠀⠀⠀⠀⠀⠀⠀⠀⠀⠀⠀⢠⢱⢣⣸⣿⣷⣵⣷⢇⠀⠀⠀⠀⠀⠀⠀⠀⠀⠀⠀⠀⠀⠀⠀⠀⠀⠀⠀⠀⠀⠀⠀⠀⠀⠀⠀⠀⠀⠀⠀⢄⠑⠀⠀⠀⠀⢄⢀⠀⠁⠀⠀⠁⢕⠀⠀⠀⠀⠀⠀⢕⢕⢕⠀⣿⣿⣿⣿⣿⣿⣿⣿⣿⣷⡑⠕⢕⢕⢕⢕⢕⢕⢕⢕⢕⠕⣱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⢕⢀⠀⠀⠀⠀⢔⢕⢄⠀⠁⠑⢕⢕⢕⢕⢕⢕⢕⢄⡵⢕⡕⢕⠀⠀⠀⠀⠁⠀⠀⢀⠄⢀⠀⠀⠀⠀⠑⠔⢀⠀⠀⠀⠀⠀⠀⠀⠀⠀⠀⠀⠀⠀⠀⠀⠀⠀⢕⠁⠀⠀⠀⠀⠀⠀⠀⠀⠀⠀⠀⠀⠀⠑⠸⢜⢿⣿⢕⣿⠇⠑⠀⠀⠀⠀⠀⠀⠀⠀⠀⠀⠀⠀⠀⠀⠀⠀⠀⠀⠀⠀⠀⠀⠀⠀⠀⠀⠀⠀⠀⢄⠑⠀⠀⠀⠀⠄⠁⠀⠀⠀⠀⠀⠀⠀⠀⠀⠀⠀⠀⠀⢕⢕⢕⢕⠀⣿⣿⣿⣿⣿⣿⣿⣿⣿⣿⣿⣿⣶⣿⣿⣿⣶⣦⣤⣤⣍⢙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⢄⠀⠀⢕⢕⢕⢕⢕⢄⠀⠀⠁⠑⢕⢕⢕⢕⢕⢕⡞⢕⢕⠀⠀⠀⠀⠀⠀⠁⠀⠀⠀⠁⠄⢀⠀⠀⠀⠁⠑⢀⠀⠀⠀⠀⠀⠀⠀⠀⠀⠀⠀⠀⠀⠀⠄⠑⠀⠀⠀⠀⠀⠀⠀⠀⠀⠀⠀⠀⠀⠀⠀⠀⠁⠘⢻⠑⠇⠀⠀⠀⠀⠀⠀⠀⠀⠀⠀⠀⠀⠀⠀⠀⠀⠀⠀⠀⠀⠀⠀⠀⠀⠀⠀⠀⠀⠀⢀⠑⠀⠀⠀⠀⠀⠀⠀⠀⠀⠀⠀⠀⠀⠀⠀⠀⠀⠀⠀⠀⠀⠑⠁⠑⢕⢔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⢕⢕⢄⠀⢕⢕⢕⢕⢕⢕⢔⢀⠀⠀⠀⠁⠕⢕⢱⡹⢕⢕⢇⠀⠀⠀⠀⠀⠀⠀⠀⠀⠀⠀⠀⠀⠀⠀⠀⠀⠀⠁⢔⢀⠀⠀⠀⠀⠀⠀⠀⠀⠀⠀⠀⠀⠀⠀⠀⠀⠀⠀⠀⠀⠀⠀⠀⠀⠀⠀⠀⠀⠀⠀⠀⠀⠀⠀⠀⠀⠀⠀⠀⠀⠀⠀⠀⠀⠀⠀⠀⠀⠀⠀⠀⠀⠀⠀⠀⠀⠀⠀⠀⠀⠀⠀⠀⠔⠁⠀⠀⠀⠀⠀⠀⠀⠀⠀⠀⠀⠀⠀⠀⠀⠀⠀⠀⠀⠀⠀⠀⠀⠀⠀⢀⣼⣿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⣿⣿⣿⣿⣿⣿⣧⢁⢕⢕⢕⢕⢕⢕⢕⢔⠀⠀⠀⢀⢕⢼⢕⢕⢇⢕⠀⠀⠀⠀⠀⠀⠀⠀⠀⠀⠀⠀⠀⠀⠀⠀⠀⠀⠀⠀⠑⠀⠀⠀⠀⠀⠀⠀⠀⠀⠀⠀⠀⠀⠀⠀⠀⠀⠀⠀⠀⠀⠀⠀⠀⠀⠀⠀⠀⠀⠀⠀⠀⠀⠀⠀⠀⠀⠀⠀⠀⠀⠀⠀⠀⠀⠀⠀⠀⠀⠀⠀⠀⠀⠀⠀⠀⠀⠀⠀⠀⠀⠀⠀⠀⠀⠀⠀⠀⠀⠀⠀⠀⠀⠀⠀⠀⠀⠀⠀⠀⠀⠀⠀⠀⠀⠀⠀⠀⢀⢄⢘⣙⣙⣙⡙⣙⣙⣙⣙⣙⣑⠑⢑⢑⢐⢑⢑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⣿⣿⣿⣿⣿⣷⡀⠕⢕⢕⢕⢕⢕⢕⢕⠀⢀⢱⢇⢁⢕⢜⢕⢕⠀⠀⠀⠀⠀⠀⠀⠀⠀⠀⠀⠀⠀⠀⠀⠀⠀⠀⠀⠀⠀⠀⠀⠀⠀⠀⠀⠀⢄⠄⠀⠀⠀⠀⠀⠀⠀⠀⠀⠀⠀⠀⠀⠀⠀⠀⠀⠀⠀⠀⠀⠀⠀⠀⠀⠀⠀⠀⠀⠀⠀⠀⠀⠀⠀⠀⠀⠀⠀⠀⠀⠀⠀⠀⠀⠀⠁⠁⠀⠀⠀⠀⠀⠀⠀⠀⠀⠀⠀⠀⠀⠀⠀⠀⠀⠀⠀⠀⠀⠀⠀⠀⠀⠀⠀⢀⢄⢔⢕⢕⣱⡜⣿⣿⣿⣿⣿⣿⣿⣿⣿⡭⢌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⣿⣿⣿⣿⣿⣿⣷⡄⠁⠑⠕⢕⢕⢕⢕⢑⢕⢆⠀⢕⢕⢕⢕⠀⠀⠀⠀⠀⠀⠀⠀⠀⠀⠀⠀⠀⠀⠀⠀⠀⠀⠀⠀⠀⠀⠀⠀⠀⠀⠀⠀⠀⢕⠀⢄⠔⠁⠀⠀⠀⠀⠀⠀⠀⠀⠀⠀⠀⠀⠀⠀⠀⠀⠀⠀⠀⠀⠀⠀⠀⠀⠀⠀⠀⠀⠀⠀⠀⠀⠀⠀⠀⠀⠀⠀⠀⠀⠀⠀⠀⠀⠀⠀⠀⠀⠀⠀⠀⠀⠀⠀⠀⠀⠀⠀⠀⠀⠀⠀⠀⠀⠀⠀⠀⠀⠀⠀⠀⢔⢕⢕⢕⣵⣾⣿⡇⣍⣍⣍⠌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⣿⣿⣿⣿⣿⣿⣿⣿⣆⠀⠀⠀⠑⠕⢑⢕⢜⢀⢕⢜⢕⢕⠁⠀⠀⠀⠀⠀⠀⠀⠀⠀⠀⠀⠀⠀⠀⠀⠀⠀⠀⠀⠀⠀⠀⠀⠀⠀⠀⠀⠀⠀⠀⢄⠕⠀⠀⠀⠀⠀⠀⠀⠀⠀⠀⠀⠀⠀⠀⠀⠀⠀⠀⠀⠀⠀⠀⠀⠀⠀⠀⠀⠀⠀⠀⠀⠀⠀⠀⠀⠀⠀⠀⠀⠀⠀⠀⠀⠀⠀⠀⠀⠀⠀⠀⠀⠀⠀⠀⠀⠀⠀⠀⠀⠀⠀⠀⠀⠀⠀⠀⠀⠀⠀⠀⠀⠀⠀⢕⢕⣾⣿⣿⣿⣿⡇⣿⣿⣿⣿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⣿⣿⣿⣿⡿⢿⢟⢏⢝⢄⠀⠀⠀⠀⠕⠕⠀⢕⡔⢕⢕⢕⠀⠀⠀⠀⠀⠀⠀⠀⠀⠀⠀⠀⠀⠀⠀⠀⠀⠀⠀⠀⠀⠀⠀⠀⠀⠀⠀⠀⠀⠀⠐⠁⠀⠀⠐⠀⠀⠀⠀⠀⠀⠀⠀⠀⠀⠀⠀⠀⠀⠀⠀⠀⠀⠀⠀⠀⠀⠀⠀⠀⠀⠀⠀⠀⠀⠀⠀⠀⠀⠀⠀⠀⠀⠀⠀⠀⠀⠀⠀⠀⠀⠀⠀⠀⠀⠀⠀⠀⠀⠀⠀⠀⠀⠀⠀⠀⠀⠀⠀⠀⠀⠀⠀⠀⠀⠀⢱⣿⣿⣿⣿⣿⣿⢇⣿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⡟⢝⢕⢕⢕⢕⢕⢕⢕⢕⢰⠀⠀⢕⢑⢀⢕⢕⢕⢕⢕⢁⢔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⠘⣿⣿⣿⣿⢟⣱⣾⣿⣿⣿⣿⣿⣿⣿⣿⣥⠁⢕⢕⢕⢕⢕⢕⢕⢕⢕⢕⢕⢕⢕⢕⢕⠕⠠⡞⢿⣿⣿⣿⣾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⢕⢕⢕⢕⢕⢕⢕⣜⣦⣶⢇⢕⢕⢕⢕⢕⢕⢕⢕⢅⢕⢱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⠔⢄⠀⠀⠀⠀⠀⠀⠀⢻⠿⢟⣱⣾⣿⣿⣿⣿⣿⣿⣿⣿⣿⣿⣿⣿⠕⢕⢕⢕⠕⢕⢕⢕⢕⢕⢕⢕⢕⢕⢕⢕⢸⣿⠿⢸⡿⠟⠟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⡇⢕⢕⢕⢕⢕⢱⣿⣿⣿⢏⢕⣵⣔⢀⢕⢕⢕⢕⢅⢕⢕⢕⠀⠀⠀⠀⠀⠀⠀⠀⠀⠀⠀⠀⠀⠀⠀⠀⠀⠀⠀⠀⠀⠀⠀⠀⠀⠀⠀⠀⠀⠀⠀⢀⢔⠔⠐⠀⠀⠀⠀⠀⠀⠀⠀⠀⠀⠀⠀⠀⠀⠀⠀⠀⠀⠀⠀⠀⠀⠀⠀⠀⠀⠀⠀⠀⠀⠀⠀⠀⠀⠀⠀⠀⠀⠀⠀⠀⠀⠀⠀⠀⠀⠀⠀⠀⠀⠀⠀⠀⠀⠀⠀⠀⠀⠀⠀⠀⠀⠀⠑⢔⠀⠀⠀⠀⠀⠀⠀⢹⣿⣿⣿⣿⣻⣿⣿⣿⣿⣿⣿⣿⣿⣿⣿⣴⣶⣶⣥⠀⠤⠤⢤⢕⣴⣁⠅⢕⢁⠕⠕⣼⢁⢠⣿⠀⠀⠁⢰⣿⡟⣽⣿⣯⣽⣿⣿⣿⣿⡇⣿⣿⡕⢕⣿⣿⣿⣿⣿⣿⣿⣿⣿⣿⣿⣿⣿⣿⣿⣿⣿⣿⣿⣿⣿⣿⣿⣿⣿⣿⣿⣿⣿⣿⣿⣿⣿⣿⣿⣿⣿⣿⣿⠀</a:t>
            </a:r>
            <a:br/>
            <a:r>
              <a:t>⣿⣿⡇⢕⢕⢕⢸⣿⣿⣿⣿⣿⣿⣿⣿⣿⡇⢕⢕⢕⢕⢕⢸⣿⣿⢏⢕⠜⢙⢄⢕⢕⢕⢕⠁⢕⢕⢕⢕⠐⠀⠀⠀⠀⠀⠀⠀⠀⠀⠀⠀⠀⠀⠀⠀⠀⠀⠀⠀⠀⠀⠀⠀⠀⠀⠀⠀⠀⠀⠀⢕⠁⠀⠀⠀⠀⠀⠀⠀⠀⠀⠀⠀⠀⠀⠀⠀⠀⠀⠀⠀⠀⠀⠀⠀⠀⠀⠀⠀⠀⠀⠀⠀⠀⠀⠀⠀⠀⠀⠀⠀⠀⠀⠀⠀⠀⠀⠀⠀⠀⠀⠀⠀⠀⠀⠀⠀⠀⠀⠀⠀⠀⠀⠀⠀⠀⠀⠀⢕⢀⠀⠀⠀⠀⠀⠀⠁⢿⣿⣿⣿⣿⣿⣿⣿⣿⣿⣿⣿⣿⣿⣿⡶⢟⠟⠏⢕⢐⢜⢟⢗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⣿⣿⡇⢕⢕⢕⢕⢕⢸⣿⢏⢕⣇⠕⢑⢕⢕⢕⢕⢑⢕⢕⢕⢕⢕⢕⠀⠀⠀⠀⠀⠀⠀⠀⠀⠀⠀⠀⠀⠀⠀⠀⠀⠀⠀⠀⠀⠀⠀⠀⠀⠀⠀⠀⠀⠀⢕⢔⠀⠀⠀⠀⠀⠀⠀⠀⠀⠀⠀⠀⠀⠀⠀⠀⠀⠀⠀⠀⠀⠀⠀⠀⠀⠀⠀⠀⠀⠀⠀⠀⠀⠀⠀⠀⠀⠀⠀⠀⠀⠀⠀⠀⠀⠀⠀⠀⠀⠀⠀⠀⠀⠀⠀⠀⠀⠀⠀⠀⠀⠀⠀⠀⠀⠀⠀⠀⠀⠀⠀⠀⠀⠀⢔⠞⠟⠟⠟⠟⠟⠟⠟⠟⠟⠟⢻⢟⢟⢕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⢕⢕⢸⢏⢱⣿⣿⡟⢕⢕⢕⢕⢁⢔⢕⢕⢕⢕⢕⢕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⢕⠀⠀⠀⠀⠀⠀⠕⢕⢻⣿⣿⣷⣷⣷⣷⣷⢷⠃⠀⠐⠐⠐⠲⢒⢔⢔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⠑⠑⠘⠑⠛⠛⠛⠑⠑⠑⠑⠑⠑⠑⠑⠑⠑⠑⠑⠑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⠑⠐⠀⠀⠀⠀⠀⠁⠀⠑⠈⠙⠛⠛⠛⠛⠑⠀⠀⠀⠀⠀⠀⠀⠁⠑⠑⠑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⣿⣿⢿⣟⡽⣸⣿⣿⣿⡇⢸⣿⣿⣿⡟⢔⢕⢔⢜⢍⢝⢟⢝⢹⣻⣧⢕⢕⢕⢕⢕⣿⣿⣿⣇⢕⢕⢕⢕⢕⢕⢕⢕⢕⢕⢝⢻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⣿⡿⣫⣵⣿⣿⢇⣿⣿⣿⣿⡇⣿⣿⡿⡕⣕⡕⢕⣑⣑⢕⢕⠕⢕⢕⣅⢿⣷⡕⢕⢕⢕⢹⣿⣿⣿⡇⢕⢕⢕⠕⢕⢕⢕⢕⢕⢕⢕⢕⢝⢻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⣿⢟⣹⣾⣿⣿⣿⡿⣸⣻⣿⣿⣿⢕⣿⣿⣡⣾⣿⣿⣿⣿⣿⣷⣷⣾⣾⣶⣿⣏⢿⣿⣧⢕⢕⠸⣿⣿⣿⣷⢕⠅⢕⢔⢕⢕⢕⢕⢕⢕⢕⢕⢕⢕⢕⢜⢝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⢟⣵⢿⣿⢟⣱⣿⢟⡕⡟⢼⣿⣿⣿⢕⣿⣿⣿⣿⣿⣿⣿⣿⣿⣿⣿⣿⣿⣿⣿⣿⡜⣿⣿⡇⢕⢕⣿⣿⣿⣿⡕⢕⢕⢕⢕⢕⢕⢕⢕⢕⢕⢕⢕⢕⢕⢕⢕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⡟⣱⡿⢟⡾⢏⣾⡿⣣⣿⢱⡇⣿⣿⣿⣯⢕⣿⣿⣿⣿⣿⣿⣿⣿⣿⣿⣿⣿⣿⣿⣿⣿⣧⢹⣿⡇⢕⢕⣿⣿⣿⣿⡇⢕⢕⢕⢕⢕⢕⢕⢕⢕⢕⢕⢕⢕⢕⢵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⢏⣾⡟⢕⡾⣱⣿⡿⣱⣿⡿⢸⡇⣿⢿⢟⣿⢕⢿⣿⣿⣿⣿⣿⣿⣿⣿⣿⣿⣿⣿⣿⣿⣿⣿⢕⢹⢇⢕⢕⣿⣿⣿⡿⡷⢕⢕⢕⢕⢑⢕⢕⢕⢕⢕⢕⢕⢕⢕⣾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⢫⣾⡟⢕⣾⣿⣿⡟⣼⣿⡟⢕⢸⡇⢕⢕⣾⣿⢕⢜⢻⣿⣿⣿⣿⣿⣿⣿⣿⣿⣿⣿⣿⣿⣿⣿⡇⢕⢕⢕⢕⣿⣿⣿⡇⡇⢕⢕⢕⡕⢕⢕⢳⣆⢵⢕⢕⢕⣱⣼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⢣⣿⡿⢕⣾⣿⣿⡟⣼⣿⢏⢕⢕⢘⢕⢱⣿⣿⣿⢕⢕⣼⣿⣿⣿⣿⣿⣿⣿⣿⣿⣿⣿⣿⣿⣿⣿⡇⢕⢕⢕⢕⣿⡿⢟⢇⠁⢕⢕⢑⠕⠕⢕⢕⢘⠐⠀⠀⢕⢝⢿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⣾⣾⢇⣿⣿⠇⢸⣿⣿⡟⣼⣿⢏⢕⢕⢕⢱⡾⢿⣿⣿⣿⢕⢱⣿⣿⣿⣿⣿⣿⣿⣿⣿⣿⣿⣿⣿⣿⣿⣿⡇⢕⠑⠁⢁⢑⢕⠁⠀⠀⢔⢁⠕⠔⢔⠄⢁⠅⢑⢕⢔⢇⢕⢕⢕⢕⢝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⣼⣿⡇⡜⣾⣿⡟⣼⣿⡟⢕⢕⢕⡕⢜⢱⡿⢻⣿⣿⢕⢸⣿⣿⣿⣿⣿⣿⣿⣿⣿⣿⣿⣿⣿⣿⣿⢸⡇⢕⠀⠀⠐⠁⠀⠀⠀⢕⢕⢕⣵⣧⢰⣅⢑⢔⢁⢕⢕⢕⢕⢕⢕⠕⢑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⠑⠑⠕⠕⠕⢱⣿⣿⢱⢱⣿⣿⢱⣿⡿⢕⢕⢕⢕⣷⢕⣜⣇⢕⢜⢏⢕⣿⣿⡇⣿⣿⣿⣿⣿⣿⣿⣿⣿⣿⣿⣿⣿⢜⢕⢕⢕⠕⢕⢕⢕⢄⢕⢕⢕⡕⢸⣿⡜⣿⢕⢔⢅⠕⢕⢕⠑⠁⠀⠐⠁⠑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⢄⢄⢄⡔⣕⢇⢕⢕⣾⡿⡏⡕⣾⣿⢇⣿⣿⡇⢕⢱⡕⢸⡇⢨⣿⣿⣧⣵⣕⢕⣿⣿⢕⣿⣿⣿⣿⣿⣿⣿⣿⣿⣿⣿⣿⣿⢕⢕⢕⢕⣴⣅⣁⣡⡕⢕⢕⢱⣷⢜⣿⡇⣿⡇⢕⢱⢔⢔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⣴⡗⢕⢺⢿⢷⢧⢱⢕⣿⡇⡇⢱⣿⡿⣸⣿⣿⣿⣷⣿⢕⢸⢕⢸⣿⣿⣿⣿⡏⢕⣸⡇⢕⣿⣿⣿⣿⣿⣿⣿⣿⣿⣿⣿⣿⡿⢕⢕⢕⢸⣿⣿⣿⣿⡇⢕⢕⢸⣿⡕⣿⡇⣿⣷⡕⢸⡇⣧⡕⡕⢕⢕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⣱⢕⢕⢕⢕⢕⢕⢕⢕⢸⣿⡇⡇⣼⣿⡇⣿⣿⣿⣿⣿⣿⢕⠜⡕⣿⣿⣿⣿⣿⢇⢕⣿⢕⢕⣿⣿⡇⣿⣿⣿⣿⣿⣿⣿⣿⣿⡇⢕⢕⢕⢸⣿⣿⣿⣿⣷⢕⢕⢸⣿⣧⢹⡇⣿⣿⣿⢸⡇⢝⢕⢜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⢿⣷⡕⢕⢝⢕⢕⢑⢑⢸⣿⡇⢣⣿⡿⢸⣿⣿⣿⣿⢻⡏⢕⢱⢕⣿⣿⣿⣿⣿⢑⣑⢇⢕⢕⣿⣿⢕⢹⣗⣿⣿⣿⡟⢻⡯⣿⢕⢕⢕⢕⣾⣿⣿⣿⣿⣿⢕⢕⢸⣿⣿⢸⢇⣿⣿⣿⢸⣿⢕⢵⢕⢱⡕⢕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⣾⣧⡗⣿⣇⢕⡵⢏⢕⢕⢸⣿⡇⣸⣿⢇⣼⣿⣿⣿⡇⢸⢕⣵⢸⢕⣿⣿⣿⣿⣿⢸⡟⢸⣷⣕⢿⣿⢕⠸⣷⣿⣿⣿⣷⢅⢇⢾⢕⢕⢕⢱⣿⣿⣿⣿⣿⣿⢕⢕⢹⣿⣿⢹⢕⣿⣿⣿⢸⣿⢕⢕⢱⡇⢇⢕⢸⢕⢕⢕⢕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⢔⢎⢕⢕⢕⣾⢇⢕⣱⣵⢼⣿⡇⣿⢇⢕⣿⣿⣿⡟⢇⢜⢱⣿⣻⢱⣽⣝⣟⢟⢿⢸⡇⢿⢿⡟⢌⢽⡇⢮⣿⢹⣿⣿⣿⢕⢕⡜⢕⢕⢕⢾⣿⢿⢿⢿⢟⡟⢕⢕⣾⣿⣿⡞⢸⡿⣿⡇⢜⣿⠕⢕⢕⡕⢯⢕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⢣⢕⢕⢕⢕⢝⢷⣧⣽⣝⣕⢸⣿⢸⡏⢕⢕⣿⣿⣿⢇⢕⢕⣿⣿⣿⢕⢿⢿⢟⢻⢿⢇⢱⢷⣷⣿⣿⣶⢇⠜⣿⢌⣿⣿⣿⢕⢕⢕⡕⢕⣵⣷⢷⢷⢷⢿⢿⢇⢑⣇⢇⢻⣿⢕⢸⢷⣿⡇⢸⡏⢟⢗⣕⣣⢕⢕⢕⢕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⢱⡕⢕⢕⢸⡇⢕⢜⡝⢝⢸⡏⡜⢨⢕⢕⣿⢻⡿⢕⢕⢜⠟⠓⠚⠘⠛⢛⢟⠛⠛⠇⢕⢕⢕⡘⣿⣿⣷⣷⣮⡇⣕⢻⣿⡦⢜⡱⢕⢜⢕⡔⠷⠞⠟⢟⠟⠕⠗⠯⢵⢧⢝⢕⢅⢕⣿⢕⢸⡇⢚⢟⢏⢕⢕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⢝⡕⢕⢝⢕⢸⡇⢇⢕⢕⢕⢝⢕⢇⢕⢇⠑⠁⢀⢄⢔⠀⠄⠀⠀⠀⠄⠀⠁⢔⢹⣿⣿⣿⣿⣿⣿⣿⣷⣿⣇⣵⣷⡾⢅⠕⠀⠄⠀⠀⠁⠅⠄⢄⢀⠀⠕⢕⢕⢕⢕⢸⢕⢸⡇⢱⢇⢕⣣⣾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⠁⢑⢜⠕⢸⡇⢕⢕⢕⢕⢕⢕⢕⢕⢕⢐⢱⣷⣷⢕⢛⠑⠀⠀⠀⠀⢀⢑⣦⡱⣿⣿⣿⣿⣿⣿⣿⣿⣿⣿⣿⣿⡗⣱⢗⠛⢃⠀⠀⢀⠀⠀⣵⣕⢕⢐⢕⢕⢱⡕⡇⢕⣿⡇⠕⢕⢕⣿⣿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⠁⠀⢁⢕⢕⢸⣇⢕⢕⢕⢕⢇⢌⣿⣇⢕⢕⣵⣿⣿⣇⢕⢔⢔⢔⢔⢔⢱⢱⣿⣿⣿⣿⣿⣿⣿⣿⣿⣿⣿⣿⣿⣿⣿⣿⡕⢕⢕⢔⢀⢕⢔⢔⣿⣟⣵⡿⢕⢕⣾⢣⡇⢸⣿⡇⠀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⠕⠀⠀⠀⢕⢕⣿⣿⢕⢕⢕⢕⢕⢕⢹⣿⡇⢄⣿⣿⣿⣿⣧⣅⢕⢕⢕⣕⣵⣿⣿⣿⣿⣿⣿⣿⣿⣿⣿⣿⣿⣿⣿⣿⣿⣿⣷⣜⢕⢕⡕⢕⣸⣾⣿⣿⣿⢗⢱⣾⢇⣾⡇⢜⣿⡇⠀⠑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⠁⠀⢕⣱⢇⠀⠀⠀⠀⢕⢕⣿⡟⠕⢕⢕⡇⢕⢕⢕⢸⢳⢕⣿⣿⣿⣷⣵⡝⣝⣝⣹⣽⣿⣿⣿⣿⣿⣿⣿⣿⣿⣿⣿⣿⣿⣿⣿⣿⣿⣿⣿⣿⣝⣑⣓⢏⣝⣸⣿⣿⢇⢱⡿⢕⢱⡏⡇⢕⣿⡇⠀⠀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⢇⣄⣄⠄⣵⢏⠀⠀⠀⠀⠀⢵⢕⣿⡇⠕⡕⢕⢷⢕⢕⢕⢜⣧⢕⢿⣿⢿⢿⣿⣿⣿⣿⣿⣿⣿⣿⣿⣿⣿⣿⣿⣿⣿⣿⣿⢿⣿⣿⣿⣿⣿⣿⣿⣿⣿⣿⣿⣿⣿⢽⡿⢇⡡⢏⡕⢕⣞⡕⡇⢕⣿⡇⠀⠀⠁⢷⣷⣷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⢏⡾⢕⠀⠀⠀⠀⠀⠀⢸⢸⣿⢕⠕⣇⢕⢸⢕⢕⢕⢕⢟⣇⢸⣿⣿⡿⢿⣿⣿⣿⣿⣿⣿⣿⣿⣿⣿⣿⣿⣿⣿⣿⣿⣿⣿⣿⣿⣿⣿⣿⣿⣿⣿⣿⣿⣿⢟⢟⢜⣵⢕⢕⢕⢸⠷⢅⡇⢕⢹⡇⠀⠀⠀⠹⢿⢿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⣰⡟⢕⢕⢐⠀⠀⠀⠀⠀⠀⢮⢕⢕⢸⡟⢕⢕⢇⢕⢕⢕⣷⣿⢇⢻⣿⣿⣿⣿⣿⣿⣿⣿⣿⣿⣿⣿⣿⣿⣿⣿⣿⣿⣿⣿⣿⣿⣿⣿⣿⣿⣿⣿⣿⣿⣯⣽⣵⣷⡟⡇⢜⢕⢕⣿⢜⢕⣧⢕⢸⡇⠀⠀⠀⢰⢄⢄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⡟⣱⢏⢕⢱⢕⢕⢔⣄⣄⢄⢄⢔⢝⢕⢕⣲⢇⢕⢕⢙⡕⢕⢕⢝⢕⢕⢕⢻⣿⣿⣿⣿⣿⣿⣿⣿⣿⣿⣿⣿⣿⣿⣿⣿⣿⣿⣿⣿⣿⣿⣿⣿⣿⣿⣿⣿⣿⣿⣿⢿⢟⢕⢕⢕⢕⣸⣟⢇⢕⢸⢕⢸⡇⢀⢄⡀⢜⢧⢕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⡟⡱⢕⢕⣱⢕⢕⢕⣾⣿⣿⢕⢕⢕⢕⢕⢕⢸⢕⢕⢕⢕⢧⢕⢕⢕⢕⢕⢕⢕⢹⣿⣿⣿⣿⣿⣿⣿⣿⣿⣿⣿⢟⣻⣿⣯⣽⣯⡿⢻⢟⡟⣿⣿⣿⣿⣿⣿⣿⣿⣿⣿⢏⢕⢕⢕⠕⣿⣟⢕⢕⠜⢕⢕⡇⡕⢕⢱⡕⢜⡎⣿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⡟⡱⢕⢑⢱⡇⢕⢕⢸⣿⣿⣿⢕⢕⢕⢕⢕⢇⢘⢕⢕⢕⢕⠜⣇⢕⢕⢕⢕⢕⢕⢕⢜⢻⣿⣿⣿⣿⣿⣿⣿⣿⣿⣷⣷⣧⣽⣽⣽⣽⣵⣵⣾⣿⣿⣿⣿⣿⣿⣿⣿⢟⢕⢕⢕⢕⢕⣼⢳⡏⢕⢕⢕⢇⢕⢕⣧⢕⢕⣧⢕⢜⡸⣿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⡿⡱⢕⣱⢱⡟⢕⢕⢕⢸⣿⣿⣿⢕⢕⢕⢕⢱⢕⢕⢕⢕⢕⢕⢀⢜⢃⢕⢕⢕⢕⢕⢕⢕⢕⢕⢝⢻⢿⣿⣿⣿⣿⣿⣿⣿⣿⣿⣿⣿⣿⣿⣿⣿⣿⣿⣿⣿⡿⢟⢏⢕⢕⢕⢕⢕⢕⢱⢏⡞⢕⢕⢄⢕⢕⢕⢕⣿⢕⢕⠸⡕⢕⢱⢻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⢣⢕⢱⡏⣾⢇⢕⠕⢕⢸⣿⣿⣿⢕⢕⢕⢕⢕⢕⢕⢕⢕⢕⢕⢕⢕⢕⢱⡕⢕⢕⢕⢕⢕⢕⢕⢕⢕⢕⢝⢝⢿⣿⣿⣿⣿⣿⣿⣿⣿⣿⣿⣿⣿⣿⢿⢟⢝⢕⢕⢕⢕⢕⢕⢕⢕⢕⡞⢱⢕⢕⢕⢕⢕⢕⢕⢕⣿⢕⢕⢔⣇⢇⢕⡜⡇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⣿⣿⣿⣿⡏⢇⢱⣿⢱⡯⢕⢕⢔⢕⢸⣿⣿⣿⢕⡕⢕⠑⢕⢕⢕⢕⢕⢱⢕⢕⠕⢕⢕⢜⢇⢕⢕⢕⢕⢕⢕⢕⢕⢕⢕⢕⢕⢕⢜⢝⢻⢿⣿⣿⣿⡿⢟⢏⢕⢕⢕⢕⢕⢕⢕⢕⢕⢕⢕⢕⢕⡼⢕⣼⢕⢕⢕⢕⠑⢕⢕⢸⣿⢕⢕⢕⢻⢸⡕⢱⢇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⡟⣯⣽⣽⣽⣽⢜⢕⣟⢟⢸⡇⢕⢁⢕⢕⢸⣿⣿⣿⢱⡇⢕⢅⢕⢄⢕⢕⢕⢕⢇⢕⢕⢕⢕⢕⢕⢕⢕⢀⢕⢕⢕⢕⢕⢕⢕⢕⢕⢕⢕⢕⢕⢕⢕⢕⢕⢕⢕⢕⢕⢕⢕⠁⢕⢕⢕⢕⢕⢕⢕⢕⡔⢕⣾⣿⡇⢕⢕⢕⢕⢕⢕⢸⣿⢕⢕⢕⢸⡸⣷⢕⡕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⡟⣼⣿⣿⣿⣿⡇⢇⣾⣿⣇⣿⢕⢕⡑⠕⢕⢸⣿⣿⢣⣿⢇⠕⠕⢕⢕⢕⠸⣵⣕⢜⢃⢕⢕⢕⢕⢕⢕⢕⢕⢕⢕⢕⢕⢕⢕⢕⢕⢕⢕⢕⢕⢕⢕⢕⢕⢕⢕⡕⢕⢕⢕⢕⠀⢕⢕⢕⢕⢕⢕⢕⢕⢕⣼⣿⣿⡇⢕⢇⢕⢕⠕⢁⡜⣿⢕⢕⢕⢨⡇⣿⡇⢕⢕⢕⢕⢸⣿⣿⡇⢕⢕⢕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⢜⢼⡿⢿⢟⢟⢟⢜⢜⢝⢝⢟⣿⢕⢱⣿⣧⡕⢸⣿⢣⡿⢇⢕⢔⢄⢕⢕⠕⠕⢿⣿⡕⢕⢕⢕⠕⢕⢕⢕⢕⢕⢕⢕⢕⢕⠑⠁⢄⢕⢕⢕⢕⢕⣕⣕⣱⣵⣾⣿⡇⢕⠑⠕⢕⢄⢕⢕⢕⢔⢕⢕⢕⢕⢜⢸⢿⣿⢇⢕⢡⢕⢕⠕⢄⢱⢻⢕⢕⢕⢌⡇⣿⣿⢅⢕⢕⢕⢸⣿⣿⡇⢕⢕⢕⠀⣿⣿⣿⣿⣿⣿⣿⣿⣿⣿⣿⣿⣿⣿⣿⣿⣿⣿⣿⣿⣿⣿⢕⢕⢿⣿⣿⣿⣿⣿⣿⣿⠿⠿⠿⠿⢻⢿⠿⢿⢿⢿⢛⢛⠿⠿⠿⠿⣿⢿⢿⢿⢿⢿⢿⢿⠿⢿⢛⢿⢿⢿⢿⢿⢿⢿⢿⢛⢻⢿⢿⠿⢿⢿⢿⢿⠿⢿⢟⢿⢿⢿⢿⡛⢛⢿⢿⢿⢿⢿⢿⢿⢿⢿⢿⢿⠿⣿⣿⠀</a:t>
            </a:r>
            <a:br/>
            <a:r>
              <a:t>⣿⣿⣿⣿⣿⣿⣿⣿⣿⣿⣿⣿⣿⣿⣿⣿⣧⠀⠀⠀⠀⠀⠀⠀⠀⠀⠀⠀⠀⠀⠀⠀⠀⠀⠀⠀⠀⠀⢕⢕⢕⢕⢕⢕⢕⢕⢕⢰⢕⢕⢝⢟⢿⡎⢣⡟⢕⢕⢕⢕⢔⠅⢕⢐⢱⢸⣿⣿⢕⢕⢕⢕⢕⢕⢕⢔⢕⠕⠑⠁⠀⠀⢀⢕⢕⢕⢡⣾⣿⣿⣿⣿⣿⣿⣿⡇⢕⢀⠀⠁⠑⠕⢕⢕⢕⢕⢕⢕⢕⢕⢄⢚⡟⢕⢕⢕⢕⠁⢕⢕⢕⢇⢕⢕⢕⠑⣷⣿⣿⡇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⢀⢔⠀⠀⠀⠀⢕⢕⢕⢕⢕⢕⢕⢕⢕⢕⢇⢕⢕⢕⢕⢱⡟⢕⢕⢕⢕⢕⢕⢔⢕⢕⢸⡕⣿⣿⣧⢕⢕⢅⢕⢕⢕⠑⠀⠀⠀⠀⠀⠀⠁⢕⢕⢕⣾⣿⣿⣿⣿⣿⣿⣿⣿⡇⢕⢕⠀⠀⠀⠀⠀⠁⠕⢕⠕⢕⢕⢕⢔⢅⠇⠑⠑⠑⠕⢕⢕⢕⢕⢜⡕⢕⢕⢕⣿⣿⣿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⢔⢕⢕⠀⠀⠀⢀⢕⢕⢕⢕⢕⢕⢕⢕⢕⢕⢕⢕⢕⢕⢱⡏⢕⢕⢕⢕⢕⢕⢕⢕⢕⢕⢜⡇⢸⣿⣿⢕⢕⢕⢕⢕⢁⠀⠀⠀⠀⠀⠀⠀⠀⢕⢕⢑⣿⣿⣿⣿⣿⣿⣿⣿⣿⣇⢕⢕⢔⠀⠀⠀⠀⠀⠀⠁⢕⢕⢕⢕⠕⠁⢄⢔⢔⠔⠀⠑⠕⢕⢕⢕⢑⢕⢕⢕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⢔⢕⢕⠁⠀⠀⠀⢕⢕⢕⣕⣕⢕⢕⢕⢕⢕⢕⢕⢕⢕⣱⢏⢕⢕⢕⢕⢕⢕⣕⣱⣵⣷⣷⡇⢗⢕⣿⣯⢏⢕⢕⢕⢕⠁⠀⠀⠀⠀⠀⠀⠀⠀⢕⢕⣼⣿⣿⣿⣿⣿⣿⣿⣿⣿⡏⢕⢕⢕⠀⠀⠀⠀⠀⠀⠀⠑⢕⢕⠀⢄⢀⠀⠁⠁⢀⣡⡄⢀⣕⢕⢕⢕⢣⢕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⠕⢑⢕⢅⢕⢕⢕⢕⠀⠀⠀⠀⠀⢕⢕⢕⢕⠀⠀⢄⢕⢕⢕⢕⠀⠀⠀⢀⣼⣿⣿⣿⣿⣿⣿⣿⣿⣵⢕⠁⠁⣱⢏⢕⢕⢕⢕⢕⣱⣾⣿⣿⣿⣿⣿⣇⢹⡕⢸⣿⠕⢃⡕⢕⢕⠀⠀⠀⠀⠀⠀⠀⠀⠀⠁⢕⡫⣿⣿⣿⣿⣿⣿⣿⣿⣿⡇⢕⢕⢕⠀⠀⠀⠀⠀⠀⠀⠀⢕⢅⠀⢕⢕⠀⢄⢄⠁⠙⠇⢕⣿⣷⣕⢕⢕⢇⢕⢕⢕⢕⢕⢕⢕⢕⢸⣿⢿⡇⢕⢕⢕⢕⣿⣿⣿⣿⣿⣿⣿⣿⢿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⡿⢟⢏⢕⢕⢕⢕⢕⢕⢕⢁⠑⠀⠀⠀⠀⠀⢕⢕⢕⢔⠀⠀⠑⢕⢕⢕⠑⠀⠀⠀⢸⣿⣿⣿⣿⣿⣿⣿⣿⣿⣿⣧⠀⣰⢇⢕⢕⢕⢕⢕⣼⣿⣿⣿⣿⣿⣿⣿⣿⢸⡇⢃⢝⡎⢕⢅⢕⢕⠀⠀⠀⠀⠀⠀⠀⠀⠀⠀⠀⢷⣷⣿⣽⣿⣿⣿⣿⣿⣿⣿⣷⣷⠇⠀⠀⠀⠀⠀⠀⠀⠀⠁⢕⢄⢀⢄⠐⠕⠕⠔⠐⢤⣾⣿⣿⣿⣧⢕⢜⡔⠕⠕⠕⠕⠕⠕⠑⢸⣳⣿⡇⢕⢕⢕⢕⣿⣿⣿⣿⣿⣿⣿⢇⢕⢕⢕⢜⢝⢻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⢏⢕⢕⢕⢕⢕⢕⢕⢕⢕⢕⢕⢕⢀⠀⠀⠀⠀⢕⢕⢕⠑⠀⠀⠀⠁⠁⠑⠁⠀⠀⢀⣾⣿⣿⣿⣿⡿⠿⠿⠿⠿⠿⠟⣱⢇⢕⢕⢕⢕⢕⣼⣿⣿⣿⣿⣿⣿⣿⣿⣿⡇⢣⢸⣕⢣⢱⢎⢕⢕⠀⠀⠀⠀⠀⠀⠀⠀⠀⠀⠀⠘⢿⣿⣿⣿⣿⣿⣿⣿⣿⣿⣿⡏⠀⠀⠀⠀⠀⠀⠀⠀⠀⠀⢕⢕⢕⢕⢔⢄⢄⣄⢔⣎⢿⣿⣿⣿⣿⣧⢕⢕⢹⣿⡷⣿⣿⣿⣿⣿⣿⣿⡇⢕⢕⢕⢕⣿⣿⣿⣿⣿⣿⡏⠕⠕⢕⢕⢕⡕⢕⢕⢝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⣇⢕⢕⢕⢕⢕⢕⢕⢕⠑⠑⠁⢕⡁⠀⠀⠀⠀⢕⢕⢕⠀⢀⠀⠀⠀⠀⠀⠀⠀⠀⠀⣿⣿⣿⣿⣿⡇⠁⠁⠁⠁⠁⢱⢕⢕⢕⢕⢕⢕⣸⣿⣿⣿⣿⣿⣿⣿⣿⣿⣿⡇⢞⢕⢻⣿⣇⢕⢔⢕⠀⠀⠀⠀⠀⠀⠀⠀⠀⠀⠀⠀⠈⣿⣿⣿⣿⣿⣿⣿⣿⣿⡗⠁⠀⠀⠀⠀⠀⠀⠀⠀⠀⠀⠀⢕⢕⢕⢕⢕⢕⢜⢣⡝⡜⣿⣿⣿⣿⣿⣇⢕⢕⠛⠛⢛⣏⣵⣷⣶⣷⣷⣧⢕⡕⢕⢕⣿⣿⣿⣿⣿⡟⢁⠀⠀⢕⢕⢕⢕⢕⢕⣱⣿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⢇⢑⢕⢕⠕⢅⢕⢕⢔⠀⠀⠑⢇⢄⢄⢄⢀⢕⢕⢕⢕⢕⠀⠀⠀⠀⠀⠀⠀⠀⠀⣿⣿⣿⣿⡿⠇⠀⠀⠀⠀⠰⢇⢕⢕⢕⢕⢕⢱⣿⣿⣿⣿⣿⣿⣿⣿⣿⣿⡿⣯⡕⢕⢱⡻⣿⡕⢕⢕⢔⠀⠀⠀⠀⠀⠀⠀⠀⠀⠀⠀⠀⠌⢿⣿⣿⣿⣿⣿⣿⡿⢇⠀⠀⠀⠀⠀⠀⠀⠀⠀⠀⠀⠀⢕⢕⢕⢕⣃⢕⢕⢕⢕⢑⢜⢟⢿⢿⣿⣿⡇⢕⢇⢕⢕⢕⠕⠕⠑⠁⠀⠀⠀⠀⢱⣧⣝⡻⢿⣿⡿⢑⠀⠀⠀⠕⢕⠕⠀⠀⣵⣿⣿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⠅⠀⠀⠁⠑⠁⠀⠀⠀⠀⠁⢕⢕⢕⢕⢕⣵⣿⢕⢕⢀⠀⠀⠀⠀⠀⠀⠀⢀⣿⣿⣿⣿⠑⠀⠀⠀⠀⠀⠀⠀⠀⠁⠁⠑⠕⠾⣿⣿⣿⣿⣿⣿⣿⣿⣿⣿⣿⣿⣧⢕⢜⣿⡻⣿⣧⡕⢕⠀⠀⠀⠀⠀⠀⠀⠀⠀⠀⠀⠀⠀⠑⢟⣿⣿⣿⣿⣿⢕⠀⠀⠀⠀⠀⠀⠀⠀⠀⠀⠀⠀⠀⠁⢕⢕⣾⣿⣷⣕⢱⢸⣷⣧⢹⣿⣿⣿⣿⣿⢕⠕⠑⠁⠀⠀⠀⠀⠀⠀⠀⠀⠀⢜⢝⢿⣿⣷⣮⣕⠕⠀⠀⠀⠀⠀⠀⠀⣸⣿⣿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⠀⠀⠀⠀⠀⢕⢕⠑⠀⠀⠀⢕⢕⢱⣿⣿⣿⡇⢕⢕⠀⠀⠀⠀⠀⠀⠀⢸⣿⣿⣿⣿⡕⠀⠀⠀⠀⠀⠀⠀⠀⠀⠀⠀⠀⠀⠀⠈⠙⠛⠻⢿⣿⣿⣿⣿⣿⣿⣿⣧⢕⢿⣿⣎⢝⢟⢷⢥⢄⠀⠀⠀⠀⠀⠀⠀⠀⠀⠀⠀⠀⠑⢕⠝⠛⠟⢕⠁⠀⠀⠀⠀⠀⠀⠀⠀⠀⠀⠀⠀⠀⠀⠕⢕⣿⣿⣿⣿⣿⣷⡜⢟⢸⣿⡿⠟⠋⠁⠀⠀⠀⠀⠀⠀⠀⠀⠀⠀⠀⠀⠀⢕⢕⢕⢕⢝⢻⣿⣷⣦⡔⢕⠀⠀⠀⣕⢟⣟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⠁⠁⠀⠀⠀⠀⠀⠀⢕⣾⣿⣿⣿⣿⡕⢕⢄⠀⠀⠀⠀⠀⠀⢸⣿⣿⣿⣿⠇⠀⠀⠀⠀⠀⠀⠀⠀⠀⠀⠀⠀⠀⠀⠀⠀⠀⠀⠀⠈⠙⠻⢿⣿⣿⣿⣿⣧⢜⣿⣿⡇⢕⢅⢇⠀⠀⠀⠀⠀⠀⠀⠀⠀⠀⠀⠀⠀⠀⠀⢄⢔⢔⠀⠀⠀⠀⠀⠀⠀⠀⠀⠀⠀⠀⠀⠀⠀⠀⠀⢕⢻⣿⣿⣿⣿⣿⢇⢕⠞⠁⠀⠀⠀⠀⠀⠀⠀⠀⠀⠀⠀⠀⢀⠀⠀⠀⠀⠀⠄⢕⢕⢕⢕⢜⢻⣿⣿⣧⡀⠀⣰⣷⣟⣿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⢄⢔⢔⠀⠀⢼⣿⣿⣿⣿⣿⡇⢕⢕⢀⠀⠀⠀⠀⠀⢸⣿⣿⣿⡏⠀⠀⠀⠀⠀⠀⠀⢀⢄⠀⠀⠀⠀⠀⠀⠀⠀⠀⠀⠀⠀⠀⠀⠀⠙⢻⣿⣿⣿⣷⢜⣿⣗⢕⢕⡕⢕⠀⠀⠀⠀⠀⠀⠀⠀⠀⠀⠀⠀⠀⠀⠕⢕⢕⠀⠀⠀⠀⠀⠀⠀⠀⠀⠀⠀⠀⠀⠀⠀⠀⠀⠑⢸⣿⣿⣿⣿⢟⠃⠀⠀⠀⠀⠀⠀⠀⠀⠀⠀⠀⠀⠀⠀⠀⠁⢔⢀⠀⠀⠀⠀⢕⢕⢕⢕⢕⢕⢜⢿⣿⠇⢱⢿⢿⢿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⠁⠁⠀⠀⠀⢸⣿⣿⣿⣿⣿⣿⢕⢕⢕⠀⠀⠀⠀⠀⢸⣿⣿⣿⡇⠀⠀⠀⠀⠀⢀⢔⠕⠀⠀⠀⠀⢀⠀⠀⠀⠀⠀⠀⠀⠀⠀⠀⠀⠀⠀⠈⠻⣿⣿⢕⢜⣿⢕⢕⢅⢕⠀⠀⠀⠀⠀⠀⠀⠀⠀⠀⠀⠀⠀⠀⠀⠕⠁⠀⠀⠀⠀⠀⠀⠀⠀⠀⠀⠀⠀⠀⠀⠀⠀⠀⠀⢕⢻⣿⢇⠑⠀⠀⠀⠀⠀⠀⠀⠀⠀⠀⠀⠀⠀⠁⢄⢀⠀⠀⠀⠑⢔⠀⠀⠀⢕⢕⢕⢕⢕⢕⠁⠁⠙⠔⢦⣆⣴⣴⣴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⠀⢄⢄⢸⣿⣿⣿⣿⣿⣿⢕⢕⢕⢔⠀⠀⠀⠀⠈⢝⢝⢝⢅⠀⠀⠀⠀⢄⠕⠀⠀⠀⠀⢀⢔⠁⠀⠀⠀⠀⠀⠀⠀⠀⠀⠀⠀⠀⠀⠀⠀⠈⠇⠕⠁⢹⠀⢕⢕⠁⠀⠀⠀⠀⠀⠀⠀⠀⠀⠀⠀⠀⠀⠀⢔⢄⢄⢇⢄⢄⠀⠀⠀⠀⠀⠀⠀⠀⠀⠀⠀⠀⠀⠀⠀⠀⠜⠁⠀⠀⠀⠀⠀⠀⠀⠀⠀⠀⠀⠀⠀⠀⠀⠀⠀⠑⢔⢀⠀⠀⠀⠕⢀⠀⠁⠕⢕⢕⠕⠀⠀⠀⠀⠀⠈⢻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⠀⠑⠑⢕⢿⣿⣿⣿⣿⣿⡇⢕⢕⢕⢄⠀⠀⠀⠀⢕⢱⠏⢅⢀⠀⢀⢔⠑⠀⠀⠀⢀⢔⢑⠀⠀⠀⠀⠀⠀⠀⠀⠀⠀⠀⠀⠀⠀⠀⠀⠀⠀⠀⠀⠀⢜⠀⢕⢕⠀⠀⠀⠀⠀⠀⠀⠀⠀⠀⠀⠀⠀⠠⡜⢕⢱⣵⢱⢜⡕⢔⠀⠀⠀⠀⠀⠀⠀⠀⠀⠀⠀⠀⠀⠀⠀⠀⠀⠀⠀⠀⠀⠀⠀⠀⠀⠀⠀⠀⠀⠀⠀⠀⠀⠀⢔⠑⠁⠐⢄⠀⠀⠁⢄⠀⠀⠀⠕⠀⠀⠀⠀⠀⢀⢕⠀⢻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⢄⠀⠀⠀⠀⠀⢜⢻⣿⣿⣿⡿⢕⢕⢕⢕⢕⠀⠀⠀⠀⢕⢱⢕⢕⠕⢄⠑⠀⠀⠀⢄⠐⠁⠁⠑⠔⢀⠀⠀⠀⠀⠀⠀⠀⠀⠀⠀⠀⠀⠀⠀⠀⠀⠀⠀⠀⢕⠀⢕⢕⠀⠀⠀⠀⠀⠀⠀⠀⠀⠀⠀⠀⠀⢔⢸⢣⣸⣿⣷⣷⡷⢕⠀⠀⠀⠀⠀⠀⠀⠀⠀⠀⠀⠀⠀⠀⠀⠀⠀⠀⠀⠀⠀⠀⠀⠀⠀⠀⠀⠀⠀⠀⠀⢀⢄⠑⠀⠀⠀⠀⠀⠁⠄⠀⠀⠀⢀⠀⠀⠀⠀⠀⠀⠀⢕⢕⢕⢸⣿⢿⣿⣿⣿⣿⣿⣿⣷⡑⠕⢕⢕⢕⢕⢕⢕⢕⢕⢕⠕⣱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⢔⠀⠀⠀⠀⠕⠑⢝⢟⢏⢕⢕⢕⢕⢕⢕⢔⠀⠀⠀⢕⣜⢕⢕⠀⠀⠀⠀⠄⠑⠀⠀⠀⠀⠀⠀⠁⠑⢄⢀⠀⠀⠀⠀⠀⠀⠀⠀⠀⠀⠀⠀⠀⠀⠀⠀⠑⠀⢕⠀⠀⠀⠀⠀⠀⠀⠀⠀⠀⠀⠀⠀⠀⠁⠜⢕⢻⣿⢕⡿⠇⠁⠀⠀⠀⠀⠀⠀⠀⠀⠀⠀⠀⠀⠀⠀⠀⠀⠀⠀⠀⠀⠀⠀⠀⠀⠀⠀⠀⠀⠀⠀⢔⠑⠀⠀⠀⠀⠀⠁⠐⠄⠀⠀⠀⠀⠕⠀⠀⠀⠀⠀⠀⢕⢕⢕⢕⢕⣿⣿⣿⣿⣿⣿⣿⣿⣿⣿⣿⣶⣿⣿⣿⣶⣦⣤⣤⣍⢙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⠀⠀⠀⢀⢄⠀⠁⠑⢕⢕⢕⢕⢕⢕⢕⢔⢔⢔⢜⢕⢕⢕⠀⠀⠀⠁⠀⠀⠄⠐⠁⠀⠄⠀⠀⠀⠀⠁⠔⢄⠀⠀⠀⠀⠀⠀⠀⠀⠀⠀⠀⠀⠀⠀⠀⢔⠁⠀⠀⠀⠀⠀⠀⠀⠀⠀⠀⠀⠀⠀⠀⠀⠀⠀⠑⠝⠕⠑⠀⠀⠀⠀⠀⠀⠀⠀⠀⠀⠀⠀⠀⠀⠀⠀⠀⠀⠀⠀⠀⠀⠀⠀⠀⠀⠀⠀⠀⠀⢄⠑⠀⠀⠀⠀⠐⠀⠀⠀⠀⠀⠀⠀⠀⠀⠀⠀⠀⠀⠀⠀⢔⠕⢕⢕⢕⢰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⢕⢕⠀⢔⢕⢕⢕⢄⠀⠀⠁⠑⢕⢕⢕⢕⢕⢱⢎⢇⢕⢕⢕⠀⠀⠀⠀⠀⠀⠀⠀⠀⠀⠀⠁⠐⠀⠀⠀⠀⠀⠐⢀⠀⠀⠀⠀⠀⠀⠀⠀⠀⠀⠀⠀⠀⠁⠀⠀⠀⠀⠀⠀⠀⠀⠀⠀⠀⠀⠀⠀⠀⠀⠀⠀⠀⠀⠀⠀⠀⠀⠀⠀⠀⠀⠀⠀⠀⠀⠀⠀⠀⠀⠀⠀⠀⠀⠀⠀⠀⠀⠀⠀⠀⠀⠀⠀⢀⠕⠀⠀⠀⠀⠀⠀⠀⠀⠀⠀⠀⠀⠀⠀⠀⠀⠀⠀⠀⠀⠀⠀⠀⠀⠀⠁⠕⢸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⣿⣿⣿⣿⣿⢄⢕⢕⢕⢕⢕⢕⢄⠀⠀⠀⠁⠑⠕⢜⢴⢕⢕⢕⢕⢑⠀⠀⠀⠀⠀⠀⠀⠀⠀⠀⠀⠀⠀⠀⠀⠀⠀⠀⠀⠑⠔⠀⠀⠀⠀⠀⠀⠀⠀⠀⠀⠀⠀⠀⠀⠀⠀⠀⠀⠀⠀⠀⠀⠀⠀⠀⠀⠀⠀⠀⠀⠀⠀⠀⠀⠀⠀⠀⠀⠀⠀⠀⠀⠀⠀⠀⠀⠀⠀⠀⠀⠀⠀⠀⠀⠀⠀⠀⠀⠀⠀⠀⠀⠀⠁⠀⠀⠀⠀⠀⠀⠀⠀⠀⠀⠀⠀⠀⠀⠀⠀⠀⠀⠀⠀⠀⠀⠀⠀⠀⠀⠀⣐⣙⣙⡘⣙⣙⣙⣙⣙⣑⠑⢑⢑⢐⢑⢑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⣿⣿⣿⡕⢕⢕⢕⢕⢕⢕⢕⢕⢀⠀⠀⠀⢕⢖⠕⢕⢜⢕⢕⢕⠀⠀⠀⠀⠀⠀⠀⠀⠀⠀⠀⠀⠀⠀⠀⠀⠀⠀⠀⠀⠀⠀⠀⠀⠀⠀⠀⠀⢄⠄⠀⠀⠀⠀⠀⠀⠀⠀⠀⠀⠀⠀⠀⠀⠀⠀⠀⠀⠀⠀⠀⠀⠀⠀⠀⠀⠀⠀⠀⠀⠀⠀⠀⠀⠀⠀⠀⠀⠀⠀⠀⠀⠀⠀⠄⠀⠀⠑⠀⠀⠀⠀⠀⠀⠀⠀⠀⠀⠀⠀⠀⠀⠀⠀⠀⠀⠀⠀⠀⠀⠀⠀⠀⠀⠀⠀⠀⠀⢀⢄⢔⢜⢿⣿⣿⣿⣿⣿⣿⣿⣿⡭⢌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⣿⣿⣿⣿⣧⡕⢕⢕⢕⢕⢕⢕⢕⢔⠀⢕⢅⠁⢕⡕⢕⢕⢕⠑⠀⠀⠀⠀⠀⠀⠀⠀⠀⠀⠀⠀⠀⠀⠀⠀⠀⠀⠀⠀⠀⠀⠀⠀⠀⠀⠀⠀⢕⠀⢄⠔⠀⠀⠀⠀⠀⠀⠀⠀⠀⠀⠀⠀⠀⠀⠀⠀⠀⠀⠀⠀⠀⠀⠀⠀⠀⠀⠀⠀⠀⠀⠀⠀⠀⠀⠀⠀⠀⠀⠀⠀⠀⠀⠀⠀⠀⠀⠀⠀⠀⠀⠀⠀⠀⠀⠀⠀⠀⠀⠀⠀⠀⠀⠀⠀⠀⠀⠀⠀⠀⠀⠀⠀⠀⢀⢄⢔⢕⢕⣱⣵⢨⣍⢍⡌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⣿⣿⣿⣿⣿⣷⣕⢕⢕⢕⢕⢕⢕⢑⢕⢎⠁⢕⢕⢕⢕⢕⠑⠀⠀⠀⠀⠀⠀⠀⠀⠀⠀⠀⠀⠀⠀⠀⠀⠀⠀⠀⠀⠀⠀⠀⠀⠀⠀⠀⠀⠀⠀⢄⠑⠀⠀⠀⠀⠀⠀⠀⠀⠀⠀⠀⠀⠀⠀⠀⠀⠀⠀⠀⠀⠀⠀⠀⠀⠀⠀⠀⠀⠀⠀⠀⠀⠀⠀⠀⠀⠀⠀⠀⠀⠀⠀⠀⠀⠀⠀⠀⠀⠀⠀⠀⠀⠀⠀⠀⠀⠀⠀⠀⠀⠀⠀⠀⠀⠀⠀⠀⠀⠀⠀⠀⠀⠀⢕⢕⢕⢕⣵⣿⣿⣿⡇⣿⣿⣿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⣿⣿⣿⣿⡿⢿⢟⢇⢅⢑⠑⠕⠑⢕⢔⠁⢅⡕⢕⢕⢕⠕⠀⠀⠀⠀⠀⠀⠀⠀⠀⠀⠀⠀⠀⠀⠀⠀⠀⠀⠀⠀⠀⠀⠀⠀⠀⠀⠀⠀⠀⠀⠐⠁⠀⠀⠀⠀⠀⠀⠀⠀⠀⠀⠀⠀⠀⠀⠀⠀⠀⠀⠀⠀⠀⠀⠀⠀⠀⠀⠀⠀⠀⠀⠀⠀⠀⠀⠀⠀⠀⠀⠀⠀⠀⠀⠀⠀⠀⠀⠀⠀⠀⠀⠀⠀⠀⠀⠀⠀⠀⠀⠀⠀⠀⠀⠀⠀⠀⠀⠀⠀⠀⠀⠀⠀⠀⠀⢕⢕⣵⣿⣿⣿⣿⣿⡇⣿⣟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⡟⢝⢕⢕⢕⢕⢕⢕⢕⢕⢄⠀⢕⠜⠀⢐⢱⢕⢕⢕⠕⢔⢄⠀⠀⠀⠀⠀⠀⠀⠀⠀⠀⠀⠀⠀⠀⠀⠀⠀⠀⠀⠀⠀⠀⠀⠀⠀⠀⠀⠀⠀⠀⠀⠀⠁⠄⠀⠀⠀⠀⠀⠀⠀⠀⠀⠀⠀⠀⠀⠀⠀⠀⠀⠀⠀⠀⠀⠀⠀⠀⠀⠀⠀⠀⠀⠀⠀⠀⠀⠀⠀⠀⠀⠀⠀⠀⠀⠀⠀⠀⠀⠀⠀⠀⠀⠀⠀⠀⠀⠀⠀⠀⠀⠀⠀⠀⠀⠀⠀⠀⠀⠀⠀⠀⠀⠀⠀⢱⣿⣿⣿⣿⣿⣿⡿⣱⣿⣿⣿⣿⣿⣿⣿⣥⠁⢕⢕⢕⢕⢕⢕⢕⢕⢕⢕⢕⢕⢕⢕⢕⠕⠠⡞⢿⣿⣿⣿⣾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⢕⢕⢕⢕⢕⢕⢕⣸⣮⢖⢕⠑⠀⢀⢕⢕⢕⢕⠕⢔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⠀⣿⣿⣿⣿⡿⢏⣷⣿⣿⣿⣿⣿⣿⣿⣿⣿⣿⠕⢕⢕⢕⠕⢕⢕⢕⢕⢕⢕⢕⢕⢕⢕⢕⢸⣿⠿⢸⡿⠟⠟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⡇⢕⢕⢕⢕⢕⢱⣿⣿⢏⢕⣱⣧⢑⢕⢕⢕⢕⢕⢔⢕⢕⢕⠀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⠁⢔⠀⠀⠀⠀⠀⠀⠀⠜⠝⢙⣹⣵⣿⣿⣿⣿⣿⣿⣿⣿⣿⣿⣿⣿⣴⣶⣶⣥⠀⠤⠤⢤⢕⣴⣁⠅⢕⢁⠕⠕⣼⢁⢠⣿⠀⠀⠁⢰⣿⡟⣽⣿⣯⣽⣿⣿⣿⣿⡇⣿⣿⡕⢕⣿⣿⣿⣿⣿⣿⣿⣿⣿⣿⣿⣿⣿⣿⣿⣿⣿⣿⣿⣿⣿⣿⣿⣿⣿⣿⣿⣿⣿⣿⣿⣿⣿⣿⣿⣿⣿⣿⣿⠀</a:t>
            </a:r>
            <a:br/>
            <a:r>
              <a:t>⣿⣿⡇⢕⢕⢕⢸⣿⣿⣿⣿⣿⣿⣿⣿⣿⡇⢕⢕⢕⢕⢕⢸⣿⢏⢕⣵⣿⡟⢕⢕⢕⢕⢕⢕⢕⢕⢕⢕⢀⠀⠀⠀⠀⠀⠀⠀⠀⠀⠀⠀⠀⠀⠀⠀⠀⠀⠀⠀⠀⠀⠀⠀⠀⠀⠀⠀⠀⠀⠀⢄⢕⠑⠁⠀⠀⠀⠀⠀⠀⠀⠀⠀⠀⠀⠀⠀⠀⠀⠀⠀⠀⠀⠀⠀⠀⠀⠀⠀⠀⠀⠀⠀⠀⠀⠀⠀⠀⠀⠀⠀⠀⠀⠀⠀⠀⠀⠀⠀⠀⠀⠀⠀⠀⠀⠀⠀⠀⠀⠀⠀⠀⠀⠀⠀⠀⠀⠁⢕⠀⠀⠀⠀⠀⠀⠐⢀⢹⣿⣿⣿⣿⣿⣿⣿⣿⣿⣿⣿⣿⣿⣿⡿⢏⠟⠏⢕⢐⢜⢟⢗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⣿⣿⡇⢕⢕⢕⢕⢕⢸⢏⢕⣼⣿⢟⢕⢕⢕⢕⢕⢔⢕⢕⢕⢕⢕⢅⠀⠀⠀⠀⠀⠀⠀⠀⠀⠀⠀⠀⠀⠀⠀⠀⠀⠀⠀⠀⠀⠀⠀⠀⠀⠀⠀⠀⠀⠀⢕⢕⠀⠀⠀⠀⠀⠀⠀⠀⠀⠀⠀⠀⠀⠀⠀⠀⠀⠀⠀⠀⠀⠀⠀⠀⠀⠀⠀⠀⠀⠀⠀⠀⠀⠀⠀⠀⠀⠀⠀⠀⠀⠀⠀⠀⠀⠀⠀⠀⠀⠀⠀⠀⠀⠀⠀⠀⠀⠀⠀⠀⠀⠀⠀⠀⠀⠀⠕⠄⠀⠀⠀⠀⠀⠀⢕⠁⠝⠟⠟⠟⠟⠟⠟⠟⠛⠟⢻⢝⢟⢇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⢕⢕⢜⢕⣾⣿⣿⢔⢕⢕⢕⢕⢄⢕⢕⢕⢕⢸⢿⣷⠀⠀⠀⠀⠀⠀⠀⠀⠀⠀⠀⠀⠀⠀⠀⠀⠀⠀⠀⠀⠀⠀⠀⠀⠀⠀⠀⠀⠀⠀⠁⢕⠀⠀⠀⠀⠀⠀⠀⠀⠀⠀⠀⠀⠀⠀⠀⠀⠀⠀⠀⠀⠀⠀⠀⠀⠀⠀⠀⠀⠀⠀⠀⠀⠀⠀⠀⠀⠀⠀⠀⠀⠀⠀⠀⠀⠀⠀⠀⠀⠀⠀⠀⠀⠀⠀⠀⠀⠀⠀⠀⠀⠀⠀⠀⠀⠀⠀⠀⢀⠀⠀⠀⠀⠀⠀⠑⢕⢹⣿⣷⣷⣷⣷⣷⣷⣷⣷⠶⣶⡶⣲⣲⢖⢔⢔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⠑⠑⠑⠘⠛⠛⠃⠑⠑⠑⠑⠑⠑⠑⠑⠑⠑⠑⠑⠉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⠑⠀⠀⠀⠀⠀⠀⠑⠃⠑⠙⠛⠛⠛⠛⠛⠛⠛⠑⠁⠁⠈⠙⠃⠑⠑⠑⠑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⣿⣿⡿⢟⡫⣸⣿⣿⣿⡕⣼⣿⣿⣿⡷⢄⢕⢕⢝⢟⢟⢝⢟⢻⣿⣿⣷⡕⢕⢕⢔⣿⣿⣿⣇⢕⢕⢕⢕⢕⢕⢕⢕⢕⢜⢻⣿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⣿⣿⢟⣵⣾⣿⢇⣿⣿⣿⣿⢇⣿⣿⠿⡱⣑⢕⠕⣕⣕⢕⢕⢕⡕⣸⣽⣻⣿⣿⣕⠕⢕⢻⣿⣿⣿⡕⢕⢕⢕⢕⢕⢕⢕⢕⢕⢕⢕⢝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⣿⡿⣫⣵⣿⣿⣿⡿⣸⢽⣿⣿⣿⢕⣿⣟⣱⣾⣿⣿⣿⣿⣿⣷⣷⣶⣷⣮⣿⡞⣿⣿⣿⢕⢕⢸⣿⣿⣿⣧⢕⠕⢕⢔⢕⢕⢕⢕⢕⢕⢕⢕⢕⢜⢟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⡿⣫⣾⣯⢟⣹⣿⢟⡕⣿⢽⣿⣿⣿⢕⣿⣿⣿⣿⣿⣿⣿⣿⣿⣿⣿⣿⣿⣿⣿⣿⡼⣿⣿⡇⢕⢅⣿⣿⣿⣿⡕⢕⢕⢕⢕⢕⢕⢕⢕⢕⢕⢕⢕⢕⢕⢕⢜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⣫⣾⢏⣾⢏⣼⣿⢫⣾⢱⡇⣿⣿⣿⡯⢕⣿⣿⣿⣿⣿⣿⣿⣿⣿⣿⣿⣿⣿⣿⣿⣿⣇⢻⣿⡇⢕⢕⣿⣿⣿⣿⡇⢕⢕⢕⢕⢕⢕⢕⢕⢕⠕⢕⢕⢕⢕⢕⣱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⢟⣴⡿⢕⡼⣣⣿⡿⣱⣿⡏⢸⡇⣿⢿⢟⣿⢕⢿⣿⣿⣿⣿⣿⣿⣿⣿⣿⣿⣿⣿⣿⣿⣿⣿⢕⢻⢕⢕⢕⣿⣿⣿⣿⡇⢕⢕⢕⢕⠕⢕⢕⢕⢕⢕⢕⢕⢕⢕⣾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⢏⣾⡟⢑⣾⣽⣿⡟⣼⣿⡏⢕⢸⡇⢕⢕⣾⣿⢕⢜⢻⣿⣿⣿⣿⣿⣿⣿⣿⣿⣿⣿⣿⣿⣿⣿⡇⢕⢕⢕⢕⣿⣿⣿⡇⡇⢕⢕⢱⢕⢕⢱⣕⢕⢕⢕⢕⢕⢕⣵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⢏⣾⡿⢕⣼⣿⣿⡟⣼⣿⢏⢕⢕⢸⢕⢱⣿⣿⣿⢕⢕⣼⣿⣿⣿⣿⣿⣿⣿⣿⣿⣿⣿⣿⣿⣿⣿⡇⢕⢕⢕⢱⣿⡿⢟⢇⠁⢕⢕⠕⢕⢕⢑⠝⢜⠑⠑⠜⣱⣷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⣶⣷⡏⣾⣿⢇⢴⣿⣿⡟⣼⣿⢏⢕⢕⢕⢱⡾⣿⣿⣿⣿⢕⢱⣿⣿⣿⣿⣿⣿⣿⣿⣿⣿⣿⣿⣿⣿⣿⣿⡇⢕⠑⠁⢁⢑⢑⠁⠀⢀⢕⢕⢔⢄⠁⢑⢑⢄⢄⢀⢔⢌⢟⢻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⣸⣿⡏⢜⣼⣿⡿⣼⣿⡟⢕⢕⢕⡕⢜⢱⡿⢿⣿⣿⢕⢸⣿⣿⣿⣿⣿⣿⣿⣿⣿⣿⣿⣿⣿⣿⣿⢹⡇⢕⠀⠀⠀⠁⠀⠀⠀⢕⢕⢕⣧⡄⢐⢕⢄⢔⢕⢕⢑⢕⢕⢕⢕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⠑⠕⠕⠕⠕⢱⣿⣿⢑⢱⣿⣿⢳⣿⡟⢕⢕⢕⢕⣷⢕⣜⣇⢕⢜⢏⢕⣿⣿⡇⣿⣿⣿⣿⣿⣿⣿⣿⣿⣿⣿⣿⣿⢜⢕⢕⠀⠕⢕⢕⢕⢄⢕⢕⢕⡕⢹⣿⢱⣦⢑⢔⢅⢕⢕⢕⢕⠕⠑⠁⠑⠑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⠀⢀⢀⢄⢰⡔⠔⢄⣼⡿⡏⡔⣾⣿⡇⣿⣿⡧⢕⢱⡕⢸⡇⢰⣿⣿⣧⣵⣕⢕⣿⣿⢕⣿⣿⣿⣿⣿⣿⣿⣿⣿⣿⣿⣿⣿⢕⢕⢕⢕⣴⣅⣁⣅⢕⢕⢕⢱⣷⢜⣿⡇⣿⣇⢔⢑⢕⢅⢅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⣱⡇⢕⢵⢿⡷⡅⢕⢕⣿⡇⡇⢱⣿⡿⣸⣿⣿⣷⣷⣿⢕⢸⢕⢸⣿⣿⣿⣿⡇⢕⣸⢇⢸⣿⣿⣿⣿⣿⣿⣿⣿⣿⣿⣿⣿⡟⢕⢕⢕⢸⣿⣿⣿⣿⡇⢕⢕⢸⣿⡕⣿⡇⣿⣿⣑⢸⡜⡝⢇⢕⢕⢕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⢝⢕⢕⢕⢕⢕⢕⢕⢱⣿⡇⡇⣼⣿⡇⣿⣿⣿⣿⣿⣿⢕⢜⢕⣿⣿⣿⣿⣿⢇⢕⡟⢕⢸⣿⣿⢍⣿⣿⣿⣿⣿⣿⣿⣿⣿⡇⢕⢕⢕⣸⣿⣿⣿⣿⣧⢕⢕⢸⣿⡇⣿⡇⣿⣿⣿⢸⡇⢝⢕⢳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⣾⣧⢕⢕⢗⢕⢕⠕⢕⢸⣿⡇⢣⣿⡿⢸⣿⣿⣿⣿⢿⡏⢕⢾⢕⣿⣿⣿⣿⣿⢸⢴⢕⡕⢜⣿⣿⢕⣿⣿⣿⣿⣿⡏⢿⡇⣿⢕⢕⢕⢕⣿⣿⣿⣿⣿⣿⢕⢕⣼⣿⣿⣿⢇⣿⣿⣿⢸⡇⢕⣕⢕⢱⢕⢕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⣼⣜⢿⣷⡕⢕⣱⢗⢕⢕⢸⣿⡇⣸⣿⢇⣾⣿⣿⣿⡇⢸⢕⡷⣾⢕⣿⣿⣿⣿⣿⢱⡇⣼⣷⡕⣿⣿⠕⢻⡟⣿⣿⣿⡇⢜⢕⢏⢕⢕⢕⣸⣿⣿⣿⣿⣿⣿⢕⢕⢸⣿⣿⣿⢸⣿⣿⡿⣸⡇⢕⡕⢕⢸⢇⢕⢸⢕⢕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⢝⢝⢕⢜⢏⣼⢇⢕⢕⣵⣸⣿⡇⣿⢇⢕⣿⣿⣿⡿⢕⢜⢱⣿⡟⢱⣽⣝⡟⢻⢿⢸⢱⢿⢿⡗⢙⣿⢨⣼⡏⣿⣿⣿⡇⢕⢕⢇⡕⢕⡱⣿⣿⣿⢿⢿⢿⡏⢕⢕⣿⣿⣟⢇⢸⣿⣿⡇⢸⡇⢕⢜⢎⢕⢇⢕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⢇⢕⢕⢕⢕⢳⣮⣵⣜⡝⢝⢹⣿⢸⡏⡕⢕⣿⣿⣿⢇⢕⢕⣿⣿⣕⢜⢿⢿⢿⢿⢷⢇⢱⢷⣷⣾⣿⡗⢕⣻⡇⢹⣿⣿⡇⢕⡔⢱⢕⣱⣷⣷⣷⢷⢷⢾⣿⢕⢱⡜⢣⣿⢇⢕⢸⢿⣿⢇⢸⡇⢻⢧⢜⣇⢇⢕⢕⢕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⢜⢣⢕⢕⢕⢱⡕⢝⢝⢝⢟⢸⡇⡞⢕⢕⢜⣿⣿⡏⢕⢕⠸⠟⠟⠗⠜⠛⢛⢟⠛⠍⠳⢅⡕⢕⡹⣻⣿⣿⣿⣿⣱⣜⢻⣿⢇⣱⣧⣞⢝⢕⢔⢳⠷⠷⢳⠧⠵⠾⢵⢝⣿⢕⢕⢔⢔⢿⢕⢸⡇⢷⢾⢟⢏⠕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⢳⡕⢕⢕⢕⢸⡇⢇⢕⢕⢕⡏⢜⢇⢇⢕⠑⠁⢀⢄⢄⠀⠀⠀⠀⠀⠄⠀⠁⢜⢿⣿⣿⣿⣿⣿⣿⣿⣿⣿⣾⣿⣿⡿⢇⠕⠁⢀⠀⠀⠁⢁⢄⢀⠀⠐⠲⢕⢕⢕⢕⢸⢕⣸⡇⢱⢕⢕⢇⣾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⠑⠕⠕⢕⢸⡇⢕⢕⢕⢕⢕⢕⢕⢕⢕⢀⢱⣵⣷⢕⠟⠃⠀⠀⠀⠀⢀⢕⣦⡱⣿⣿⣿⣿⣿⣿⣿⣿⣿⣿⣿⣿⡗⣱⢔⠞⠃⠀⠀⠀⠀⠀⣧⣕⢔⢔⢕⢕⢱⡕⡇⢕⣿⡇⢕⢕⢕⣿⣿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⠑⠀⠕⢕⢕⢸⣇⡇⢕⢕⢕⢕⢣⣵⡕⢕⢕⣵⣿⣿⡇⢕⢔⢔⢔⢔⢔⢱⣱⣿⣿⣿⣿⣿⣿⣿⣿⣿⣿⣿⣿⣿⣿⣿⣿⡕⢔⢕⢄⢀⢄⢔⢔⣿⣟⣵⡾⢕⢕⣿⢱⡇⢸⣿⡇⠀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⠀⠀⠁⢕⢕⣼⣿⢕⢕⢕⢕⢕⢜⢿⣷⢕⢕⣿⣿⣿⣿⣧⡕⢕⣕⢕⢑⣵⣿⣿⣿⣿⣿⣿⣿⣿⣿⣿⣿⣿⣿⣿⣿⣿⣿⣷⣕⢕⢕⡕⢕⣸⣾⣿⣿⣿⢕⢕⣿⢇⣼⡇⢌⣿⡇⠀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⡎⠀⠀⠀⠀⢕⢕⣿⡿⢕⢕⢕⡇⢕⢕⢜⢻⡇⢕⣿⣿⣿⣷⣜⡝⣑⣑⣙⣽⣿⣿⣿⣿⣿⣿⣿⣿⣿⣿⣿⣿⣿⣿⣿⣿⣿⣿⣿⣿⣝⣓⡓⢎⣝⣹⣿⣿⢇⢱⡾⢕⢱⠇⡇⢕⣿⡇⠀⠀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⣱⡟⠁⠀⠀⠀⠀⣕⢕⣿⡇⢸⡕⢕⢳⢕⢕⢕⢸⣧⢕⣿⣿⣿⢿⣿⣿⡟⣿⣿⣿⣿⣿⣿⣿⣿⣿⣿⣿⣿⣿⣿⢿⣿⣿⣿⣿⣿⣿⣿⣿⣿⣿⣿⣿⣿⣿⡿⢇⡱⢏⡱⢕⡮⢔⡇⢕⣽⡇⠀⠀⢕⣷⣷⣷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⢟⣵⢏⠁⠀⠀⠀⠀⠀⢻⢘⣿⢕⠌⣵⢕⢜⡕⢕⢕⢕⢻⣕⢸⣿⣿⡾⢻⣿⣿⣿⣯⣿⣿⣿⣿⣿⣿⣿⣿⣿⣿⣿⣿⣿⣿⣿⣿⣿⣿⣿⣿⣿⣿⣿⣿⡿⢿⢟⢔⡕⢕⢕⢕⢸⢏⢕⡇⢕⢹⡇⠀⠀⠀⢻⢿⢿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⢄⡾⢇⢑⠀⠀⠀⠀⠀⠀⢀⡜⡏⢕⠸⡏⢕⢕⢇⢕⢕⢕⣵⣿⢕⢻⣿⣿⣿⣿⣿⣿⣿⣿⣿⣿⣿⣿⣿⣿⣿⣿⣿⣿⣿⣿⣿⣿⣿⣿⣿⣿⣿⣿⣿⣿⣯⣵⣵⣾⢟⡑⢜⢕⢕⣿⢥⢕⢿⢕⢸⡇⠀⠀⠀⡕⢄⢄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⡿⢣⢟⢕⢕⢇⢄⢀⢀⢀⢀⢀⢕⢟⢕⢕⣸⢕⢕⢕⠘⡕⢕⢕⢟⢝⢕⢜⢻⣿⣿⣿⣿⣿⣿⣿⣿⣿⣿⣿⣿⣿⣿⣿⣿⣿⣿⣿⣿⣿⣿⣿⣿⣿⣿⣿⣿⣿⣿⣿⢿⣟⢝⢕⢕⢕⢸⣿⡝⢕⢹⢕⢜⡇⠀⠀⢀⢹⡕⣕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⡿⣱⢏⢕⢱⡆⢕⢕⣼⣿⣿⢕⢕⢕⢕⢕⢕⢘⢕⢕⢕⢕⣷⢕⢕⢕⢕⢕⢕⢕⢹⣿⣿⣿⣿⣿⣿⣿⣿⣿⣿⣿⢟⢝⢝⢝⢗⢟⢏⢝⢹⠝⣿⣿⣿⣿⣿⣿⣿⣿⣿⣿⢏⢕⢕⢕⢕⣿⣯⢇⢕⢕⡕⢕⡇⢕⢕⢣⢕⢹⣹⣿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⡿⢱⢇⠕⢱⡟⢕⢕⢸⣿⣿⣿⢕⢕⢕⢕⢕⡕⢅⢕⢕⢕⢕⠔⣧⢕⢕⢕⢕⢕⢕⢕⢜⢻⣿⣿⣿⣿⣿⣿⣿⣿⣿⣷⣵⣕⣗⣗⣗⣇⣕⣵⣶⣿⣿⣿⣿⣿⣿⣿⣿⢟⢕⢕⢕⢕⢕⣼⢣⡟⢕⢕⢕⢕⢕⡇⡇⢕⢜⡇⢕⢣⢿⣿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⢣⢇⢕⢇⡾⢕⢕⢕⢸⣿⣿⣿⢕⢕⢕⢕⢕⢕⢕⢕⢕⢕⢕⢔⢜⢧⢕⢅⢕⢕⢕⢕⢕⢕⢜⢝⢿⣿⣿⣿⣿⣿⣿⣿⣿⣿⣿⣿⣿⣿⣿⣿⣿⣿⣿⣿⣿⣿⢟⢏⢕⢕⢕⢕⢕⢕⢱⢏⡾⢕⢕⢕⢕⢕⢕⡇⣷⢕⢕⢣⢑⢜⡜⣿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⢇⢇⢱⡟⣸⡇⢕⢕⢕⢸⣿⣿⣿⢕⢕⢕⢕⢕⢕⢕⢕⢕⢕⢕⢕⢔⢕⢕⢕⢕⢕⢕⢕⢕⢕⢕⢕⢕⢕⢝⢟⢿⣿⣿⣿⣿⣿⣿⣿⣿⣿⣿⣿⣿⣿⢿⢟⢝⢕⢕⢕⢕⢕⢕⢕⢕⢕⡟⢱⡕⢕⢕⢕⢕⢕⢕⢕⣿⢕⢕⢙⡕⡕⢱⢻⡇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⣿⣿⣿⣿⡟⡜⢕⣾⢇⣿⢕⢕⢄⢕⢸⣿⣿⣿⢕⡅⢕⢕⢕⢁⢕⢕⢕⢕⢕⢕⢕⢕⢕⢕⢕⢅⢕⢕⢔⢕⢕⢕⢕⢕⢕⢕⢕⢕⢝⢟⢿⢿⣿⣿⣿⡿⢟⢏⢝⢕⢕⢕⢕⢕⢕⢕⢔⢕⢕⢕⢕⢜⢕⣼⡇⢕⢕⢕⢕⢕⢕⢕⣿⢕⢕⢘⡇⣧⢕⡼⡇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⢣⢕⣾⣿⢸⡇⢕⠕⢕⢕⢸⣿⣿⣿⢱⡇⢕⠀⢕⢕⢕⢱⢔⡕⢣⢕⢕⢕⢕⢕⢕⢕⢕⢅⢕⢕⢕⢕⢕⢕⢕⢕⢕⢕⢕⢕⢕⢕⢜⢝⢕⢕⢕⢕⢕⢕⢕⢕⢕⢕⢕⢕⢕⢕⢕⢕⢅⢕⣸⣿⣧⢕⢕⢕⢕⢕⢕⢱⣿⢕⢕⢕⣇⣿⡕⢕⡇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⡟⡕⣼⣿⣿⣸⢇⢕⢔⢕⢕⢸⣿⣿⢇⣿⢇⢕⢄⢕⢕⢕⢜⣷⣵⢕⢱⢕⢕⢕⢕⢕⢕⢕⢕⢕⢕⢕⢕⢕⢕⢕⢕⢕⢕⢕⢕⢕⢕⢕⢕⢕⢕⡕⢕⢕⢕⢕⢕⢕⢕⢕⢕⢕⢕⢕⢕⢕⢑⣺⣿⣿⢕⢜⢕⢕⢔⢕⢸⣿⢕⢕⢕⣿⢹⣷⢜⢕⢕⢕⢕⢸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⡇⢱⣿⣿⣿⢾⢕⢕⢕⠀⢕⢸⣿⢏⣾⢇⢕⢄⢀⢕⢕⢑⡱⢹⣿⣇⢕⢕⢕⢕⢕⢕⢕⢕⢕⢕⢕⢕⢕⠕⠑⢁⢕⢕⢕⢕⢕⠕⢕⣕⣵⣵⣿⡇⢕⠕⢕⢕⢕⢕⢕⢕⢕⢕⢕⢕⢕⢕⢱⢺⣿⡟⢕⢕⢕⢕⢕⢄⢕⣿⢕⢕⢕⣾⣸⣿⡕⢕⢕⢕⢕⢸⣿⣿⡇⢕⢕⢕⠀⣿⣿⣿⣿⣿⣿⣿⣿⣿⣿⣿⣿⣿⣿⣿⣿⣿⣿⣿⣿⣿⣿⢕⢕⢿⣿⣿⣿⣿⣿⣿⣿⡿⢿⠿⠿⢛⢿⠿⢿⢿⢿⢿⢛⠿⠿⠿⠿⣿⢿⢿⢿⢿⢿⢿⢿⠿⢿⢛⢿⢿⢿⢿⢿⢿⢿⢿⢛⢻⢿⢿⠿⢿⢿⢿⢿⠿⢿⢟⢿⢿⢿⢿⡛⢛⢿⢿⢿⢿⢿⢿⢿⢿⢿⢿⢿⠿⣿⣿⠀</a:t>
            </a:r>
            <a:br/>
            <a:r>
              <a:t>⣿⣿⣿⣿⣿⣿⣿⣿⣿⣿⣿⣿⣿⣿⣿⣿⣧⠀⠀⠀⠀⠀⠀⠀⠀⠀⠀⠀⠀⠀⠀⠀⠀⢀⢀⣜⣛⣽⣭⣿⣟⣟⢕⢼⢿⢿⣿⡾⢇⢕⢕⠀⢕⢸⡟⣼⢏⢕⢕⢔⢑⢑⢕⢕⢨⡌⣿⣿⡕⢕⢕⢕⢅⢕⢕⢔⢕⢕⠕⠑⠁⠀⠀⢕⢕⢕⢱⣶⣿⣿⣿⣿⣿⣿⣿⡇⢕⠀⠀⠑⠕⢕⢕⢕⢕⢅⢇⢕⢕⢕⢜⡔⣻⢇⢕⢕⢕⢕⢄⢕⢕⢸⢕⢕⢕⣿⣿⣿⣇⢕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⢀⢰⣵⣿⣿⣿⣿⣿⣿⣿⣿⣿⡕⣿⣿⣷⣝⢃⢕⢕⢕⠀⢕⢜⣼⢇⢕⢕⢕⢕⢕⢄⠑⢕⢜⡇⢻⣿⣿⢕⢕⢕⢕⢕⠑⠕⠑⠀⠀⠀⠀⠀⠁⢕⢕⢕⢸⣿⣿⣿⣿⣿⣿⣿⣿⣷⢕⢕⠀⠀⠀⠀⠁⠑⢕⢕⢕⢕⢕⢕⢕⢕⢜⠕⠕⠕⢕⢔⢕⢕⢕⢕⢕⢕⠕⢕⣿⣿⣿⢕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⢱⣿⣿⡿⢟⢟⢝⢝⢝⢕⢕⢜⢝⢝⢝⢟⢻⢿⣇⢕⠐⠀⢕⣼⢇⢕⢕⢕⢕⢕⢕⢕⢕⢕⢕⣇⢜⣿⣿⢇⢕⢕⢕⢕⠁⠀⠀⠀⠀⠀⠀⠀⠀⢕⢕⠕⣿⣿⣿⣿⣿⣿⣿⣿⣿⣿⢕⢕⢔⠀⠀⠀⠀⠀⠀⠑⢕⢕⢕⢕⢕⢕⢀⢄⢄⢄⠀⠑⠕⢕⢕⢜⢕⢕⢕⢕⣿⣿⣿⡕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⠘⠙⢕⢕⢕⢕⢕⢕⢕⢕⢕⢕⢕⢕⢕⢕⢕⢕⢕⢕⢀⠀⣱⢇⢕⢕⢕⢕⢕⢕⢕⣑⣵⣵⡕⢿⢕⢻⣯⡣⡕⢕⢕⢕⠑⠀⠀⠀⠀⠀⠀⠀⠀⢕⢕⢸⣿⣿⣿⣿⣿⣿⣿⣿⣿⡿⢕⢕⢕⠀⠀⠀⠀⠀⠀⠀⠅⢕⢕⠁⢀⠀⠁⠑⠑⠀⣠⡄⠀⢕⢕⢕⢱⢕⢕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⢕⢕⢕⢕⢕⢕⢕⢕⢕⢕⢕⢕⢕⢕⢕⢕⢕⢕⢕⣼⢇⢕⢕⢕⢕⢕⣵⣾⣿⣿⣿⣿⣧⢸⡇⢜⢿⡣⢸⡕⢕⢕⠀⠀⠀⠀⠀⠀⠀⠀⠀⠁⢕⠱⣿⣿⣿⣿⣿⣿⣿⣿⣿⣧⡃⡕⡕⠀⠀⠀⠀⠀⠀⠀⠀⢕⢕⠀⢕⢕⠑⠀⢀⠈⠙⠇⠀⣿⣧⡕⢕⢣⢕⢕⢕⢕⢕⢕⢕⢕⢕⢸⣿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⠕⢑⢅⢕⢕⢁⠑⠀⠀⠀⠀⠀⢕⢕⢕⠁⢀⢔⠀⠀⠀⠀⢕⢕⢕⢕⢕⢕⢕⢕⢕⢕⢕⢕⢕⢕⢕⢕⢕⢕⣸⢇⢕⢕⢕⢕⣱⣿⣿⣿⣿⣿⣿⣿⣿⡜⣷⢱⡜⢧⢕⢜⢇⢕⠀⠀⠀⠀⠀⠀⠀⠀⠀⠀⠀⢷⣷⣯⣽⣟⣿⣿⣿⣿⣿⣿⣷⣷⠇⠀⠀⠀⠀⠀⠀⠀⠀⠁⢕⢄⠁⢁⠀⢕⢕⢕⠀⢄⣴⣿⣿⣿⣇⢜⢇⠕⠕⠕⠕⠕⠕⠕⠑⢸⣳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⡿⢟⢅⢔⢕⢕⢕⢕⢕⢑⢕⢀⠀⠀⠀⠀⢕⠕⠀⢔⢕⢕⠀⠀⠀⠀⢕⢕⢕⢕⢕⣕⣕⣕⣕⡕⠕⠑⠑⠑⠁⠁⢑⢴⢕⢕⢕⢕⢕⣱⣿⣿⣿⣿⣿⣿⣿⣿⣿⡇⢿⢕⢷⡜⡇⢱⢁⢕⠀⠀⠀⠀⠀⠀⠀⠀⠀⠀⠀⠘⢿⣿⣿⣿⣿⣿⣿⣿⣿⣿⣿⢝⠀⠀⠀⠀⠀⠀⠀⠀⠀⠀⢕⢕⢕⢕⢔⢀⢁⢀⢀⡜⢿⣿⣿⣿⣿⣇⢕⢜⣿⣽⣿⣿⣿⣿⣿⣿⣿⣿⡇⢕⢕⢕⢕⣿⣿⣿⣿⣿⣿⡿⢕⢕⢝⢝⢻⢿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⣿⢕⢕⢕⢕⢕⢕⢕⢕⢕⢕⢕⢕⡁⠀⠀⠀⠀⠕⠀⢕⢕⢕⢕⠀⠀⠀⠀⠁⠀⠀⠀⣿⣿⣿⣿⣿⡇⠁⠀⠀⠀⠀⠀⣱⢕⢕⢕⢕⢕⢱⣿⣿⣿⣿⣿⣿⣿⣿⣿⣿⣿⢕⢇⠜⣿⣿⡕⢕⢕⢀⠀⠀⠀⠀⠀⠀⠀⠀⠀⠀⠀⠑⣿⣿⣿⣿⣿⣿⣿⣿⣿⡯⠑⠀⠀⠀⠀⠀⠀⠀⠀⠀⠀⠀⢕⢕⢕⢕⢕⢕⢜⢇⢹⡜⣿⣿⣿⣿⣿⣇⢕⡜⠛⠛⠛⠛⠛⠛⢹⣿⣿⡇⢕⢕⢕⢕⣿⣿⣿⣿⣿⣿⢇⢕⢕⢕⢕⢕⢕⢜⢝⢿⣿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⢧⢑⢕⢕⢕⢕⢕⢕⢕⠑⠁⠑⢇⢄⢄⢄⢀⠀⢔⢕⢕⢕⢕⠀⠀⠀⠀⠀⠀⠀⠀⣿⣿⣿⣿⣿⡇⠀⠀⠀⠀⠀⡼⢕⢕⢕⢕⢕⢕⣿⣿⣿⣿⣿⣿⣿⣿⣿⣿⡟⣿⣇⢑⢔⣎⢿⣷⡕⢔⢕⠀⠀⠀⠀⠀⠀⠀⠀⠀⠀⠀⠀⠘⢻⣿⣿⣿⣿⣿⣿⡿⢕⠀⠀⠀⠀⠀⠀⠀⠀⠀⠀⠀⠀⢕⢕⢕⢕⢕⢕⢕⢕⢕⢕⢹⣿⣿⣿⣿⣿⡇⢕⢕⢕⢕⢕⢕⠀⠜⠛⠙⠁⠁⠁⢕⢕⣿⣿⣿⣿⣿⢏⠀⠀⢁⢕⢕⢕⢕⢕⠕⣸⣿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⠅⢕⠕⠑⢕⢕⢕⠔⠀⠀⠁⢕⢕⢕⠕⠐⢕⢕⢕⢕⢕⠀⠀⠀⠀⠑⠁⠁⢀⣿⣿⣿⣿⠇⠀⠀⠀⠀⠀⠀⠈⠁⠑⠑⠕⢕⣼⣿⣿⣿⣿⣿⣿⣿⣿⣿⣿⣇⣿⣿⡕⢕⢻⣟⢿⣷⣕⢇⢕⠀⠀⠀⠀⠀⠀⠀⠀⠀⠀⠀⠀⠑⢟⣿⣿⣿⣿⣿⢇⠀⠀⠀⠀⠀⠀⠀⠀⠀⠀⠀⠀⠀⠁⢕⢕⣸⣿⣧⡕⢇⢷⣕⡕⣵⣽⣽⣿⣿⣷⢕⢱⠕⠑⠁⠁⠀⠀⠀⠀⠀⠀⠀⢕⡑⢿⣿⣿⣿⡟⠀⠀⠀⠕⢕⢕⠕⠁⢁⣸⣿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⠀⠀⠀⠀⠁⠀⢀⢀⢀⠀⠁⢕⢕⠀⠁⠀⠀⠀⠀⠑⠀⠀⠀⠀⠀⠀⠀⢸⣿⣿⣿⣿⡕⠀⠀⠀⠀⠀⠀⠀⠀⠀⠀⠀⠀⠁⠉⠙⠟⢿⣿⣿⣿⣿⣿⣿⣿⣿⣿⣿⡕⢸⣿⣷⡝⢻⢷⢵⣀⢀⠀⠀⠀⠀⠀⠀⠀⠀⠀⠀⠀⠁⢕⠅⠙⠙⠕⠑⠀⠀⠀⠀⠀⠀⠀⠀⠀⠀⠀⠀⠀⠀⠑⢕⣿⣿⣿⣿⣧⡜⢻⢇⣿⣿⣿⡿⠟⠋⠁⠀⠀⠀⠀⠀⠀⠀⠀⠀⠀⠀⠀⢸⣿⣷⣼⣝⠇⢁⠀⠀⠀⠀⠁⠁⠀⢀⣞⣟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⢄⢕⢕⠁⠀⠀⠀⠕⠀⠀⠀⠀⠀⠀⠀⠀⠀⠀⠀⠀⠀⠀⢸⣿⣿⣿⣿⡇⠀⠀⠀⠀⠀⠀⠀⠀⠀⠀⠀⠀⠀⠀⠀⠀⠀⠀⠈⠙⠻⢿⣿⣿⣿⣿⣿⣿⡕⢹⣿⣧⢕⢕⢕⢔⠀⠀⠀⠀⠀⠀⠀⠀⠀⠀⠀⠀⠀⠀⢄⢕⢔⠀⠀⠀⠀⠀⠀⠀⠀⠀⠀⠀⠀⠀⠀⠀⠀⠀⢕⢻⣿⣿⣿⣿⣿⢕⢕⡿⠟⠁⠀⠀⠀⠀⠀⠀⠀⠀⠀⠀⠀⠀⠀⠀⠀⠀⠁⠑⢝⢻⢿⣷⣦⡀⢄⢔⢀⠀⠀⠀⣼⣿⣷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⠀⠀⠀⠀⠀⢄⢕⢔⠀⠀⠀⠀⠀⠀⠀⠀⠀⠀⠀⠀⢸⣿⣿⣿⡟⠁⠀⠀⠀⠀⠀⠀⠀⢀⠀⠀⠀⠀⠀⠀⠀⠀⠀⠀⠀⠀⠀⠀⠉⠻⢿⣿⣿⣿⣿⡔⢿⣿⢕⢕⢕⢕⠀⠀⠀⠀⠀⠀⠀⠀⠀⠀⠀⠀⠀⠀⠑⢕⢕⠀⠀⠀⠀⠀⠀⠀⠀⠀⠀⠀⠀⠀⠀⠀⠀⠀⠁⢜⣿⣿⣿⢻⣧⠕⠁⠀⠀⠀⠀⠀⠀⠀⠀⠀⠀⠀⠀⠀⠀⠑⢄⠀⠀⠀⠀⠀⢕⢕⢕⢜⢻⣿⣷⣅⢁⠀⠀⢼⢿⢿⢻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⢔⢕⠑⢔⣵⢕⢕⢀⠀⠀⠀⠀⠀⠀⠀⠀⠀⠀⠀⢸⣿⣿⣿⡇⠀⠀⠀⠀⠀⠀⢄⢔⠁⠀⠀⠀⠀⠀⠀⠀⠀⠀⠀⠀⠀⠀⠀⠀⠀⠁⠙⢿⣿⣿⢕⢌⣿⢕⢕⢌⢕⠀⠀⠀⠀⠀⠀⠀⠀⠀⠀⠀⠀⠀⠀⠀⠑⠁⠀⠀⠀⠀⠀⠀⠀⠀⠀⠀⠀⠀⠀⠀⠀⠀⠀⠀⠕⢹⣿⡿⠜⠁⠀⠀⠀⠀⠀⠀⠀⠀⠀⠀⠀⠀⠀⢀⠀⠀⠀⠁⠕⢄⠀⠀⠀⢕⢕⢕⢕⢕⢜⠻⣿⣷⣔⠰⣴⣴⣴⣄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⠀⢰⣿⣿⣧⢕⢕⠀⠀⠀⠀⠀⠀⠀⠀⠀⠀⠀⠈⢝⢝⢝⢅⠀⠀⠀⠀⢀⢕⠑⠀⠀⠀⠀⢄⠔⠀⠀⠀⠀⠀⠀⠀⠀⠀⠀⠀⠀⠀⠀⠀⠙⢏⢕⠁⢺⠁⢕⢕⠑⠀⠀⠀⠀⠀⠀⠀⠀⠀⠀⠀⠀⠀⠀⢔⢔⢔⢕⢄⢔⠀⠀⠀⠀⠀⠀⠀⠀⠀⠀⠀⠀⠀⠀⠀⠀⢌⠏⠁⠀⠀⠀⠀⠀⠀⠀⠀⠀⠀⠀⠀⠁⠀⠀⠀⠕⢄⠀⠀⠀⠁⢔⠀⠀⢕⢕⢕⢕⢕⢕⢕⢝⣿⣿⢇⣿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⢄⣾⣿⣿⣿⣇⢕⢕⠀⠀⠀⠀⠀⠄⠄⠀⠀⠀⠀⢕⢱⢏⡎⠀⠀⠀⢄⠕⠀⠀⠀⠀⢄⠕⠁⠀⠀⠀⠀⠀⠀⠀⠀⠀⠀⠀⠀⠀⠀⠀⠀⠀⠀⠀⠀⢜⠀⢕⢕⠀⠀⠀⠀⠀⠀⠀⠀⠀⠀⠀⠀⠀⠐⢕⡕⢱⣿⡵⡕⣧⢕⠀⠀⠀⠀⠀⠀⠀⠀⠀⠀⠀⠀⠀⠀⠀⠀⠀⠀⠀⠀⠀⠀⠀⠀⠀⠀⠀⠀⠀⠀⠀⠀⠀⠀⢀⠕⠕⠄⢀⠀⠀⠑⢀⠕⢕⢕⢕⢕⢕⢕⠁⠈⠛⢨⣿⣿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⢄⠀⣸⣿⣿⣿⣿⣿⡕⢕⢕⢀⠀⠀⠀⠀⠀⠀⠀⠀⠀⢕⢱⢅⢕⢕⢀⠔⠁⠀⠀⠀⢄⠑⠑⠕⢄⠀⠀⠀⠀⠀⠀⠀⠀⠀⠀⠀⠀⠀⠀⠀⠀⠀⠀⠀⢀⠕⠀⢕⠑⠀⠀⠀⠀⠀⠀⠀⠀⠀⠀⠀⠀⠀⠠⢱⡻⣼⣿⡿⣿⣿⢑⠀⠀⠀⠀⠀⠀⠀⠀⠀⠀⠀⠀⠀⠀⠀⠀⠀⠀⠀⠀⠀⠀⠀⠀⠀⠀⠀⠀⠀⠀⠀⠀⢀⠔⠁⠀⠀⠀⠁⠐⢄⠀⠀⠀⠁⠕⢕⢕⠕⠀⠀⠀⠀⠀⠝⣿⣿⣿⣿⣿⣿⣿⣿⣿⣷⡑⠕⢕⢕⢕⢕⢕⢕⢕⢕⢕⠕⣱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⢕⢿⣿⣿⣿⣿⣿⣧⢕⢕⢕⢔⢕⠀⠀⠀⠀⠀⠀⠄⢕⢜⢅⢕⠀⠑⠀⠀⢀⠔⠁⠀⠀⠀⠀⠀⠑⠔⢀⠀⠀⠀⠀⠀⠀⠀⠀⠀⠀⠀⠀⠀⠀⠀⠀⠁⠀⢔⠕⠀⠀⠀⠀⠀⠀⠀⠀⠀⠀⠀⠀⠀⠀⠁⠀⠕⢜⢿⡇⢿⠇⠁⠀⠀⠀⠀⠀⠀⠀⠀⠀⠀⠀⠀⠀⠀⠀⠀⠀⠀⠀⠀⠀⠀⠀⠀⠀⠀⠀⠀⠀⠀⢀⠔⠁⠀⠀⠀⢀⠔⠄⢀⠀⠀⠀⠀⠀⠀⠑⠑⠀⠀⠀⠀⠀⢀⢔⠘⣿⣿⣿⣿⣿⣿⣿⣿⣿⣿⣿⣶⣿⣿⣿⣶⣦⣤⣤⣍⢙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⢸⣿⣿⣿⣿⣿⣿⡇⢕⢕⢕⢕⢔⣔⣔⣔⣰⢔⢸⢞⢕⠕⢇⠀⠀⠀⠀⠀⠀⢀⠄⠐⠄⢀⠀⠀⠀⠁⠑⢄⢀⠀⠀⠀⠀⠀⠀⠀⠀⠀⠀⠀⠀⠀⠀⢄⠑⠀⠀⠀⠀⠀⠀⠀⠀⠀⠀⠀⠀⠀⠀⠀⠀⠀⠀⠀⠘⠃⠁⠀⠀⠀⠀⠀⠀⠀⠀⠀⠀⠀⠀⠀⠀⠀⠀⠀⠀⠀⠀⠀⠀⠀⠀⠀⠀⠀⠀⠀⠀⠀⠔⠁⠀⠀⠀⠀⠐⠀⠀⠀⠀⠀⠀⠀⠀⠀⠀⠀⠀⠀⠀⠀⠀⢀⢕⢕⠀⢸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⢕⢻⣿⣿⣿⣿⣿⣧⢕⢕⢕⢕⢸⣿⣿⣿⢏⣁⢕⢇⢱⢕⢕⠀⠀⠀⠀⠀⠀⠀⠀⠀⠀⠀⠐⠄⠀⠀⠀⠀⠑⠄⠀⠀⠀⠀⠀⠀⠀⠀⠀⠀⠀⠀⠐⠁⠀⠀⠀⠀⠀⠀⠀⠀⠀⠀⠀⠀⠀⠀⠀⠀⠀⠀⠀⠀⠀⠀⠀⠀⠀⠀⠀⠀⠀⠀⠀⠀⠀⠀⠀⠀⠀⠀⠀⠀⠀⠀⠀⠀⠀⠀⠀⠀⠀⠀⠀⠀⢄⠁⠀⠀⠀⠀⠀⠀⠀⠀⠀⠀⠀⠀⠀⠀⠀⠀⠀⠀⠀⠀⠀⠀⢀⢕⢕⢕⢕⢸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⣿⣿⣿⣷⡝⢿⣿⣿⣿⣿⢇⢕⢕⢕⢕⢕⢜⢿⢇⣕⢟⢕⢕⢕⢕⢕⠀⠀⠀⠀⠀⠀⠀⠀⠀⠀⠀⠀⠀⠀⠀⠀⠀⠀⠀⠑⢄⠀⠀⠀⠀⠀⠀⠀⠀⠀⠀⠀⠀⠀⠀⠀⠀⠀⠀⠀⠀⠀⠀⠀⠀⠀⠀⠀⠀⠀⠀⠀⠀⠀⠀⠀⠀⠀⠀⠀⠀⠀⠀⠀⠀⠀⠀⠀⠀⠀⠀⠀⠀⠀⠀⠀⠀⢀⠀⠀⠀⠀⠀⠀⠑⠁⠀⠀⠀⠀⠀⠀⠀⠀⠀⠀⠀⠀⠀⠀⠀⠀⠀⠀⠀⠀⠀⠀⠀⢕⢕⢕⢕⠁⢘⡘⣙⣙⣙⣙⣙⣑⢑⢐⢑⢐⢑⢘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⣿⣿⣿⢇⠔⢝⢟⢝⢕⢕⢕⢕⢕⢕⢕⢕⡱⣵⢇⢕⢇⢕⢕⢕⠀⠀⠀⠀⠀⠀⠀⠀⠀⠀⠀⠀⠀⠀⠀⠀⠀⠀⠀⠀⠁⠀⠀⠀⠀⠀⠀⠀⢄⠔⠀⠀⢀⠀⠀⠀⠀⠀⠀⠀⠀⠀⠀⠀⠀⠀⠀⠀⠀⠀⠀⠀⠀⠀⠀⠀⠀⠀⠀⠀⠀⠀⠀⠀⠀⠀⠀⠀⠀⠀⠀⠀⠀⠀⠀⢄⠀⠁⠀⠀⠀⠀⠀⠀⠀⠀⠀⠀⠀⠀⠀⠀⠀⠀⠀⠀⠀⠀⠀⠀⠀⠀⠀⠀⠀⠀⠀⠀⠀⠀⠀⠁⢑⢀⣼⣝⣿⣿⣿⣿⣷⡫⡜⢕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⣿⡿⢇⢕⢀⢀⠁⠑⠑⠕⢕⢕⢕⢕⢕⢑⢇⢑⢕⢎⢕⢕⢕⠑⠀⠀⠀⠀⠀⠀⠀⠀⠀⠀⠀⠀⠀⠀⠀⠀⠀⠀⠀⠀⠀⠀⠀⠀⠀⠀⠀⠀⢕⠀⢄⠑⠀⠀⠀⠀⠀⠀⠀⠀⠀⠀⠀⠀⠀⠀⠀⠀⠀⠀⠀⠀⠀⠀⠀⠀⠀⠀⠀⠀⠀⠀⠀⠀⠀⠀⠀⠀⠀⠀⠀⠀⠀⠀⠀⠀⠁⠀⠀⠀⠀⠀⠀⠀⠀⠀⠀⠀⠀⠀⠀⠀⠀⠀⠀⠀⠀⠀⠀⠀⠀⠀⠀⠀⠀⠀⠀⠀⠀⠀⠀⠀⢀⡅⣍⠌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⣿⢕⢕⢕⢕⢕⢔⢀⠀⠀⠀⠁⠑⢕⢡⢕⢕⢕⢘⢕⢕⢕⠑⠀⠀⠀⠀⠀⠀⠀⠀⠀⠀⠀⠀⠀⠀⠀⠀⠀⠀⠀⠀⠀⠀⠀⠀⠀⠀⠀⠀⠀⢕⢀⠑⠄⠀⠀⠀⠀⠀⠀⠀⠀⠀⠀⠀⠀⠀⠀⠀⠀⠀⠀⠀⠀⠀⠀⠀⠀⠀⠀⠀⠀⠀⠀⠀⠀⠀⠀⠀⠀⠀⠀⠀⠀⠀⠀⠀⠀⠀⠀⠀⠀⠀⠀⠀⠀⠀⠀⠀⠀⠀⠀⠀⠀⠀⠀⠀⠀⠀⠀⠀⠀⠀⠀⠀⠀⠀⠀⠀⠀⠀⢀⢄⢔⢺⣿⣷⣯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⣿⡕⢕⢕⢕⢕⢕⢕⢕⢄⢀⠀⢄⢕⠕⠁⢕⢜⢕⢕⢕⢕⠀⠀⠀⠀⠀⠀⠀⠀⠀⠀⠀⠀⠀⠀⠀⠀⠀⠀⠀⠀⠀⠀⠀⠀⠀⠀⠀⠀⠀⠀⠁⢀⠀⢀⠀⠀⠀⠀⠀⠀⠀⠀⠀⠀⠀⠀⠀⠀⠀⠀⠀⠀⠀⠀⠀⠀⠀⠀⠀⠀⠀⠀⠀⠀⠀⠀⠀⠀⠀⠀⠀⠀⠀⠀⠀⠀⠀⠀⠀⠀⠀⠀⠀⠀⠀⠀⠀⠀⠀⠀⠀⠀⠀⠀⠀⠀⠀⠀⠀⠀⠀⠀⠀⠀⠀⠀⠀⢀⢄⢔⢕⢕⢕⣱⢸⣽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⡟⢕⢑⢕⢕⢕⢕⢕⢕⢕⢕⢔⢕⠑⠀⢄⡔⢕⢕⢕⠕⢕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⢅⢕⢕⢕⣵⣶⣿⣿⡇⣿⣿⣿⣿⣿⣿⣿⣥⠁⢕⢕⢕⢕⢕⢕⢕⢕⢕⢕⢕⢕⢕⢕⢕⠕⠠⡞⢿⣿⣿⣿⣾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⢕⢕⢄⠑⢕⢕⢕⢕⢕⢔⢕⢕⢄⢀⢕⢕⢕⢕⠕⢔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⣵⣿⣿⣿⣿⣿⡇⣿⣿⣿⣿⣿⣿⣿⣿⣷⠕⠕⢕⢕⠕⢕⢕⢕⢕⢕⢕⢕⢕⢕⢕⢕⢸⣿⠿⢸⡿⠟⠟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⡇⢕⢕⢕⢕⢄⢑⢕⢕⢔⢕⠕⢕⢄⢕⢕⢕⠕⠁⠀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⠀⠀⠀⠜⣿⣿⣿⣿⣿⣿⢱⣿⣿⣿⣿⣿⣿⣿⣿⢿⣇⣾⣶⣥⠀⠤⠤⢤⢕⣴⣁⠅⢕⢁⠕⠕⣼⢁⢠⣿⠀⠀⠁⢰⣿⡟⣽⣿⣯⣽⣿⣿⣿⣿⡇⣿⣿⡕⢕⣿⣿⣿⣿⣿⣿⣿⣿⣿⣿⣿⣿⣿⣿⣿⣿⣿⣿⣿⣿⣿⣿⣿⣿⣿⣿⣿⣿⣿⣿⣿⣿⣿⣿⣿⣿⣿⣿⣿⠀</a:t>
            </a:r>
            <a:br/>
            <a:r>
              <a:t>⣿⣿⡇⢕⢕⢕⢸⣿⣿⣿⣿⣿⣿⣿⣿⣿⡇⢕⢕⢕⢕⢕⢱⡵⢕⢕⢅⠐⢁⢔⢕⠕⠁⠀⠀⢕⢕⢕⢕⢀⠀⠀⠀⠀⠀⠀⠀⠀⠀⠀⠀⠀⠀⠀⠀⠀⠀⠀⠀⠀⠀⠀⠀⠀⠀⠀⠀⠀⠀⠀⠀⢄⢔⠔⠀⠀⠀⠀⠀⠀⠀⠀⠀⠀⠀⠀⠀⠀⠀⠀⠀⠀⠀⠀⠀⠀⠀⠀⠀⠀⠀⠀⠀⠀⠀⠀⠀⠀⠀⠀⠀⠀⠀⠀⠀⠀⠀⠀⠀⠀⠀⠀⠀⠀⠀⠀⠀⠀⠀⠀⠀⠀⠀⠀⠀⠀⠀⠑⢔⠀⠀⠀⠀⠀⠀⠑⢜⣿⣿⡿⢟⣵⣿⣿⣿⣿⣿⣿⣿⣿⣿⣿⡿⢏⠟⠏⢕⢐⢜⢟⢗⠓⠟⠛⣛⣛⢀⢑⠑⢙⣿⣿⠄⠀⠇⢠⣿⣿⣿⣿⣿⣿⣿⣿⣿⣿⣿⣷⣼⡇⢕⣿⣿⣿⣿⣿⣿⡟⢏⢝⢝⢝⢝⢝⣿⣿⣿⣿⣿⣿⣿⣿⣿⣿⣿⣿⣿⣿⣿⣿⣿⣿⣿⣿⣿⣿⣿⣿⣿⣿⠀</a:t>
            </a:r>
            <a:br/>
            <a:r>
              <a:t>⣿⣿⡇⢕⢕⢕⢸⣿⣿⣿⣿⣿⣿⣿⣿⣿⡇⢕⢕⢕⢕⢕⢸⢕⢱⣿⣷⡔⢕⢕⢕⠀⠀⠀⠀⢕⢕⢕⢕⠁⠀⠀⠀⠀⠀⠀⠀⠀⠀⠀⠀⠀⠀⠀⠀⠀⠀⠀⠀⠀⠀⠀⠀⠀⠀⠀⠀⠀⠀⠀⠑⢕⠀⠀⠀⠀⠀⠀⠀⠀⠀⠀⠀⠀⠀⠀⠀⠀⠀⠀⠀⠀⠀⠀⠀⠀⠀⠀⠀⠀⠀⠀⠀⠀⠀⠀⠀⠀⠀⠀⠀⠀⠀⠀⠀⠀⠀⠀⠀⠀⠀⠀⠀⠀⠀⠀⠀⠀⠀⠀⠀⠀⠀⠀⠀⠀⠀⠀⠕⢄⠀⠀⠀⠀⠀⠀⢕⢜⠏⠕⠏⠛⠟⠟⠟⠟⠛⠟⢻⢝⢟⢇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⢕⢕⢕⣱⣿⣿⣿⢕⢕⢕⢕⢕⢕⢕⢕⢕⢕⢕⢕⢔⠀⠀⠀⠀⠀⠀⠐⠀⠀⠀⠀⠀⠀⠀⠀⠀⠀⠀⠀⠀⠀⠀⠀⠀⠀⠀⠀⠀⠀⠀⠀⢕⠀⠀⠀⠀⠀⠀⠀⠀⠀⠀⠀⠀⠀⠀⠀⠀⠀⠀⠀⠀⠀⠀⠀⠀⠀⠀⠀⠀⠀⠀⠀⠀⠀⠀⠀⠀⠀⠀⠀⠀⠀⠀⠀⠀⠀⠀⠀⠀⠀⠀⠀⠀⠀⠀⠀⠀⠀⠀⠀⠀⠀⠀⠀⠀⠀⠀⠀⠁⠀⠀⠀⠀⠀⠀⠑⢕⢜⣷⣿⣷⣷⣷⣷⣷⣷⣷⣶⣶⣲⣶⡶⢶⢔⢔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⠑⠑⠑⠛⠛⠛⠃⠑⠑⠑⠑⠑⠑⠑⠑⠑⠑⠑⠑⠑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⠐⠀⠀⠀⠀⠀⠀⠀⠑⠑⠘⠛⠛⠛⠛⠛⠛⠛⠛⠛⠛⠛⠛⠃⠑⠑⠑⠑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⣿⣿⢿⣟⡕⣼⣿⣿⣿⢇⣿⣿⣿⡿⢇⢔⢕⢕⢍⢍⢍⢍⢜⠝⣿⣿⣿⣧⢕⢕⢕⣿⣿⣿⣷⢕⢕⢕⢕⢕⢕⢕⢕⢕⢕⢝⢿⣿⣿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⣿⡿⣫⣵⣿⣿⢱⣿⣿⣿⣿⢇⣿⣿⢏⣱⣴⣕⣥⣵⣥⡕⢕⠑⡕⡜⣧⢿⣿⣿⣷⢕⢕⢸⣿⣿⣿⡇⢕⢕⢕⢕⢕⢕⢕⢕⢕⢕⢕⢜⢻⢿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⣿⢟⣹⣾⣿⣿⣿⡟⣾⢺⣿⣿⣿⢕⣿⣷⣾⣿⣿⣿⣿⣿⣿⣿⣿⣿⣿⣿⣿⣧⢿⣿⣿⢕⢕⢸⣿⣿⣿⣿⢕⢕⢕⢕⢕⢕⢕⢕⢕⢕⢕⢕⢕⢕⢝⢟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⢟⣵⢟⣿⢏⣽⡿⣫⠇⡗⣻⣿⣿⣿⢕⣿⣿⣿⣿⣿⣿⣿⣿⣿⣿⣿⣿⣿⣿⣿⣿⡎⣿⣿⡇⢕⢕⣿⣿⣿⣿⡇⢕⢕⢕⢕⢕⢕⢕⢕⢕⢕⢕⢕⢕⢕⢕⢕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⡟⣱⡟⢱⡞⣱⣿⡟⣵⣿⢸⡇⣿⣿⣿⣿⢕⣿⣿⣿⣿⣿⣿⣿⣿⣿⣿⣿⣿⣿⣿⣿⣿⣷⢜⣿⡇⢕⢕⣿⣿⣿⣿⡇⢕⢕⢕⢕⢕⢕⢕⢕⢕⢕⢕⢕⢕⢕⢕⣵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⢏⣾⡟⢱⢟⣼⣿⢏⣾⣿⡟⢸⡇⢿⢝⣱⣿⢕⢹⣿⣿⣿⣿⣿⣿⣿⣿⣿⣿⣿⣿⣿⣿⣿⣿⡕⢜⢕⢕⢕⣿⣿⣿⡟⡿⢕⢕⢕⢔⢅⢕⢕⢕⢕⢕⢕⢕⢕⢜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⢣⣿⡟⢱⣯⣿⣿⢏⣾⣿⢇⢕⢸⢇⢕⣵⣿⣿⢕⢕⢸⣿⣿⣿⣿⣿⣿⣿⣿⣿⣿⣿⣿⣿⣿⣿⡇⢕⢕⢕⢕⣿⣿⣿⡇⠇⢕⢕⢱⡕⢕⢕⢧⢱⡅⣕⢕⢕⢕⣾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⢣⣿⡿⢕⣿⣿⣿⢣⣿⣿⢇⢕⢕⢜⣱⣼⣿⣿⣿⡇⢕⣿⣿⣿⣿⣿⣿⣿⣿⣿⣿⣿⣿⣿⣿⣿⣿⡇⢕⢕⠕⠕⢟⢟⠝⠑⠀⢕⢔⢑⠑⠕⢕⢑⠕⠀⠁⠕⢿⣿⣿⣿⣿⣻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⣾⣾⢇⣾⣿⢕⢸⣿⣿⢇⣾⣿⢇⢕⢕⢕⢸⢟⣽⣿⣿⣿⢕⢸⣿⣿⣿⣿⣿⣿⣿⣿⣿⣿⣿⣿⣿⣿⣿⢿⡇⢕⠁⠀⠐⠕⠔⠀⠀⢄⢕⢔⡕⠕⢐⠕⢁⠕⢔⢄⢱⢕⢝⢙⢻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⣼⣿⡇⡕⣾⣿⡏⣾⣿⢇⢕⢕⢕⣇⢕⢱⡇⢝⢛⣿⢕⣸⣿⡟⣿⣿⣿⣿⣿⣿⣿⣿⣿⣿⣿⣿⣿⢸⢇⢕⢄⢄⢄⢄⢀⠀⢀⢕⢕⢕⢣⣦⢅⠕⢄⠑⠕⢕⢅⢕⢕⢕⢕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⠑⠕⠕⠕⠕⢱⣿⣿⢕⢸⣿⡿⣸⣿⡟⢕⢕⢕⢕⡿⠕⣷⣷⡕⢕⢕⢕⣿⣿⢇⣿⣿⣿⣿⣿⣿⣿⣿⣿⣿⣿⣿⣿⢕⢕⢕⢕⢁⠕⠕⢕⢔⢕⢕⢕⡇⢸⣿⡜⣷⡄⠑⢕⢕⢕⢕⠕⠑⠁⠀⠁⠑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⠀⠀⠀⢀⢠⢔⢔⢄⣼⡿⡇⢕⣿⣿⢣⣿⣿⡧⠕⣱⢇⢸⢇⢸⣿⣿⣿⣿⡷⢕⢹⡟⢕⣿⣿⣿⣿⣿⣿⣿⣿⣿⣿⣿⣿⣿⢕⢕⢕⢱⣷⣶⣶⣶⡇⢕⢕⢱⣼⡕⣿⡇⣿⡇⢕⢅⢕⢕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⣱⣇⢕⢵⣷⣧⣕⢱⢕⣿⡇⡇⢸⣿⡟⣼⣿⣿⣿⣿⣿⢇⢸⢕⣸⣿⣿⣿⣿⡇⢅⣾⢇⢕⣿⣿⡿⣿⣿⣿⣿⣿⣿⣿⣿⣿⡏⢕⢕⢕⢸⣿⣿⣿⣿⣇⢕⢕⢸⣿⡇⢿⡇⣿⣿⡅⢸⡎⡝⢇⢕⢕⢕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⢝⢕⢕⢕⢕⢕⢕⢕⢱⣿⡇⡇⣾⣿⢇⣿⣿⣿⣿⣿⣿⢕⢱⢕⣿⣿⣿⣿⣿⢕⢕⡏⢕⢕⣿⣿⢇⣿⣟⣿⣿⣿⣿⣿⣿⣿⢇⢕⢕⢕⣼⣿⣿⣿⣿⣿⢕⢕⢸⣿⣷⣸⡇⣿⣿⣿⢸⣇⢟⢕⢱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⣾⣧⢕⢅⢗⢇⢕⢕⢕⢸⣿⡇⢱⣿⡟⢸⣿⣿⣿⡿⢹⡇⢕⢹⢕⣿⣿⣿⣿⣿⢌⠼⢱⡕⢕⣿⣿⢕⢸⡟⣿⣿⣿⡇⠜⢇⣿⢕⢕⢕⢕⣿⣿⣿⣿⣿⣿⢕⢕⢜⣿⣿⣼⢇⣿⣿⣿⢸⣿⢕⣕⢕⢱⢕⢕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⣵⣜⢻⣷⡕⢕⡱⢞⢕⢕⢸⣿⡇⣼⡿⢕⣿⣿⣿⣿⡇⢸⢕⣼⣽⢕⢿⢿⣿⣿⣿⢸⡇⣾⣿⣧⢹⣿⢕⢼⡟⣿⣿⣿⣷⢜⢕⢝⢕⢕⢕⣼⣿⣿⣿⣿⣿⣿⢕⢕⢸⣿⣿⢿⢕⣿⣿⣿⢸⣿⢸⢕⢕⡜⡇⢕⢸⢕⢕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⢝⢝⢕⢜⢇⣾⢕⢕⣱⣵⢸⣿⢇⣿⢕⢕⣿⣿⣿⡟⢕⢕⣸⣿⢹⢜⣿⣷⣧⣼⣝⡜⢕⣝⣝⣛⣵⡬⡇⢻⣷⢸⣿⣿⣿⢕⢕⢕⡕⢕⣜⣟⣟⣟⣏⣝⣽⡵⢕⢕⡾⣿⣿⢇⢔⣿⣿⡇⢜⣿⢕⢕⢱⢕⣷⢕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⢇⢕⢕⢕⢕⢜⢷⣧⣴⣕⣕⢸⣿⢸⢇⡕⢜⣿⣿⣿⢕⢕⢱⣿⢿⣟⢜⣻⣽⣽⣽⣽⢝⢜⢛⢟⢿⣿⣧⣧⣧⡿⢱⡟⢿⣿⢱⢕⡕⢕⡾⢿⢟⢟⣟⣟⣟⣟⢇⢡⢷⢱⣜⢗⢕⢕⡏⣿⡇⠰⡿⢜⢗⣕⣣⢕⢕⢕⢕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⢜⢇⢕⢕⢕⢸⡇⢕⢕⡝⢝⢸⡇⡏⢔⢕⢅⣿⢿⡇⢕⢕⢜⢝⠉⠁⠁⠁⠕⠕⠁⠁⠈⠁⠱⢕⣵⣾⣿⣿⣿⣿⣷⣿⣾⣿⣧⣼⣿⣿⡕⡕⠕⠊⠉⠉⠍⠍⠉⠉⠙⢓⢟⢕⢕⢕⢕⢹⢕⢸⡇⢞⢟⢏⢝⢕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⠕⢹⡕⢕⢍⢕⢸⡇⢕⢕⢕⢕⢇⢜⢕⢕⢕⠁⢀⢄⢔⡕⣀⡑⠀⠀⠀⠐⠀⠄⢅⢝⣿⣿⣿⣿⣿⣿⣿⣿⣿⣿⣿⣿⡿⢔⢕⣀⡐⠀⠀⠀⠀⠐⢔⢄⢀⠘⢕⢕⢕⢕⢸⢕⢸⡇⢱⢇⢕⠇⣼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⠈⢑⠜⠕⢸⡇⡕⢕⢕⢕⢕⢕⢕⢕⢕⢕⢕⣾⣿⡇⢍⠁⠄⠀⠀⠀⢄⢀⣿⣮⣿⣿⣿⣿⣿⣿⣿⣿⣿⣿⣿⣿⣿⣵⡆⢉⠅⠀⠀⢄⠀⠀⣱⣧⢕⢅⢕⢕⢱⡇⡜⢕⣿⡇⢕⢕⢕⣾⣿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⠑⠀⠑⢕⢕⢸⣷⢇⢕⢕⢕⢕⢸⣷⡕⢕⢕⣷⣿⣿⣧⡕⢕⢕⢕⢔⢕⢕⣱⣿⣿⣿⣿⣿⣿⣿⣿⣿⣿⣿⣿⣿⣿⣿⣿⣇⢕⡕⢕⢄⢕⢕⢕⣿⣿⣾⡿⢕⢱⣿⢱⣇⢸⣿⡇⠁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⠀⠀⠀⢕⢕⣼⣿⢕⢕⢕⢕⢕⢕⢻⣟⢕⢕⣿⣿⣿⡿⢿⣦⣕⣱⣕⣡⣷⣿⣿⣿⣿⣿⣿⣿⣿⣿⣿⣿⣿⣿⣿⣿⣿⣿⣿⣧⣕⢕⢕⢕⣵⡿⣿⣿⣿⢕⢱⡿⢇⣼⡏⢕⣿⡇⠀⠕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⡜⠀⠀⠀⠀⢕⢕⣿⣿⢕⢕⢕⣧⢕⢕⢕⢸⢇⢕⣿⣿⣿⣿⣷⣧⣵⣵⣵⣾⣿⣿⣿⣿⣿⣿⣿⣿⣿⣿⣿⣿⣿⣿⣿⣿⣿⣿⣿⣿⣷⣼⣭⣕⣱⣼⣿⡿⢕⢡⢟⡕⢱⡟⡇⢕⢻⡇⠀⠀⢕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⢱⡞⠁⠀⠀⠀⠀⢵⢕⣿⡇⠔⡇⢕⢻⢕⢕⢕⢜⣷⢕⢻⣿⣿⣛⣿⣿⣯⣿⣿⣿⣿⣿⣿⣿⣿⣿⣿⣿⣿⣿⣿⣽⣿⣿⣿⣿⣿⣿⣿⣿⣿⣯⣿⢛⣞⣟⣟⢕⢔⢕⡕⢕⣾⡕⣷⢕⢸⡇⠀⠀⠑⢷⣷⣷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⢟⣱⢟⠁⠀⠀⠀⠀⠀⢸⢨⣿⢕⢜⣷⢕⢕⡇⢕⢕⢕⢝⢧⢜⣿⣿⣯⣹⣿⣿⣿⣿⣿⣿⣿⣿⣿⣿⣿⣿⣿⣿⣿⣿⣿⣿⣿⣿⣿⣿⣿⣿⣿⣿⣿⣴⢓⢜⢕⣰⢗⢕⢜⢕⢸⣗⢇⢿⢕⢸⡇⠀⠀⠀⠹⢿⢿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⢀⣼⢏⢕⢄⠀⠀⠀⠀⠀⠀⡜⡜⢕⢸⣿⢕⢕⢡⢕⢕⢕⢵⣿⢇⢹⣿⣿⣿⣿⣿⣿⣿⣿⣿⣿⣿⣿⣿⣿⣿⣿⣿⣿⣿⣿⣿⣿⣿⣿⣿⣿⣿⣿⣿⣿⣿⣾⣿⣿⢏⢕⢕⢕⢕⣾⣊⢕⢻⢕⢕⣿⠀⠀⠀⢀⢄⢄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⢇⡾⢇⢕⢇⢕⢀⣀⢀⢄⢀⢔⢜⢕⢕⢱⣿⢕⢕⢜⡇⢕⢕⢜⢕⢕⢕⢹⣿⣿⣿⣿⣿⣿⣿⣿⣿⣿⣿⣿⣿⡿⢿⢿⢟⢛⢟⢻⢿⣿⣿⣿⣿⣿⣿⣿⣿⣿⣿⣟⣽⢕⢕⢕⢕⢰⣿⢵⢕⢜⡕⢕⣿⠀⠀⠀⢸⡕⣕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⢣⢏⢕⢕⡎⢕⢕⣸⣿⣿⢕⢕⢕⢕⢕⢕⢜⣯⢕⢕⢕⠻⡕⢕⢕⢕⢕⢕⢕⢜⢿⣿⣿⣿⣿⣿⣿⣿⣿⣿⣿⣕⢔⢔⢔⢔⢔⢔⢄⢘⢁⣼⣿⣿⣿⣿⣿⣿⣿⣿⡿⢇⢕⢕⢕⠕⡿⣟⢕⢕⢕⡇⢕⢏⢕⢕⢇⢕⢹⡹⣿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⢣⢏⢕⢔⡞⢜⢕⢱⣿⣿⣿⢕⢕⢕⢕⢕⡕⢕⡻⢕⢕⢕⢜⢱⡕⢕⢕⠕⢕⢕⢕⢕⢝⢿⣿⣿⣿⣿⣿⣿⣿⣿⣿⣷⣵⣵⣵⣵⣵⣵⣷⣿⣿⣿⣿⣿⣿⣿⣿⡿⢏⢕⢕⢕⢕⢕⣼⢣⡟⢕⢕⢕⢕⢕⢕⠕⢕⠜⡇⢕⢣⢿⣿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⢇⢏⢕⡇⣾⢇⢕⢕⢸⣿⣿⣿⢕⢕⢕⢕⢕⢕⢕⢙⢕⢕⢕⢕⢁⢕⣕⢕⢕⢕⢕⢕⢕⢕⢕⢜⢝⢻⣿⣿⣿⣿⣿⣿⣿⣿⣿⣿⣿⣿⣿⣿⣿⣿⣿⣿⣿⢿⢟⢕⢕⢕⢕⢕⢕⢕⢱⡏⡜⢕⢕⢕⢕⢕⢕⢕⢱⢕⢕⣣⠕⢜⡼⣿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⡟⢜⢕⣾⢱⡯⢕⢕⢕⢸⣿⣿⣿⢕⢕⢕⢕⢕⢕⢕⢕⢕⣇⢕⢕⠕⢕⢜⢣⡕⢕⢕⢕⢕⠕⢕⢕⢕⢕⢕⢜⢟⢿⢿⣿⣿⣿⣿⣿⣿⣿⣿⣿⣿⢿⢟⢝⢕⢕⢕⢕⢕⢕⢕⢕⢕⢕⡟⢕⡕⢕⢕⢕⢕⢕⢕⢕⢸⢕⢕⢺⢕⢕⢕⢿⡇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⣿⣿⣿⣿⣿⢕⢕⣾⡇⣾⢕⢕⠑⢕⢸⣿⣿⣿⢕⡅⢕⢕⢕⢕⢕⢕⢕⢸⡕⢕⢔⠕⢅⢕⢕⢇⢕⢕⢕⢕⢕⢕⢕⢕⢕⢕⢕⢕⢕⢜⢝⢻⢿⣿⡿⢟⢟⢝⢕⢕⢕⢕⢕⢕⢕⢕⠕⢕⢕⢕⢕⢜⢕⣼⣿⢕⢕⢕⢕⠕⢕⢕⣿⢕⢕⢸⡇⣇⢜⢸⡇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⡇⢇⣼⣿⢇⡯⢕⢕⢕⢕⢸⣿⣿⣿⢡⡇⢕⠁⢕⢕⢕⢕⢕⡕⢜⢕⢕⢕⢕⢕⢕⢕⢕⢑⢔⢕⢕⢕⢕⢕⢕⢕⢕⢕⢕⢕⢕⢕⢕⢕⢕⢕⢕⢕⢕⢕⢕⢕⢕⢕⢕⢕⢕⢕⢕⢕⢜⢕⢸⣿⣿⢕⢌⢕⢕⠀⢕⢕⣿⢕⢕⢜⡇⣿⡕⢏⡇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⢜⢱⣿⣿⢸⡗⢕⢁⢕⢕⢸⣿⣿⢇⣿⢇⠑⠀⢕⢕⢁⢕⢺⣦⡕⢌⢕⢕⢕⢕⢕⢕⢕⢕⢕⢕⢕⢕⢕⢕⢕⢕⢕⢕⢕⢕⢕⢕⢕⢕⢕⢕⡕⢕⢕⢕⢕⢕⠕⢕⢕⢕⢕⢕⢕⢕⢕⢱⣺⣿⣿⢕⢕⡕⢕⠀⢕⢜⣿⢕⢕⢀⡇⣿⡇⢕⡇⢕⢕⢕⢸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⡟⢕⣿⣿⣿⣼⡇⢕⢕⠀⢕⢸⣿⡟⣼⢇⢕⢔⢔⠕⢕⢕⢜⢜⣷⣿⡕⢕⢕⢕⢕⢕⢕⢕⠕⢕⢕⢕⢕⠕⠁⢀⢕⢕⢕⢕⠕⣕⣕⣑⣵⣶⣿⡇⢕⠑⠕⢕⢕⢀⢕⢕⢕⠕⢕⢕⢕⢕⢜⡸⣿⡿⢕⢕⢕⢕⠀⢅⢕⢿⢕⢕⢕⡇⣿⣿⠱⢇⢕⢕⢕⢸⣿⣿⡇⢕⢕⢕⠀⣿⣿⣿⣿⣿⣿⣿⣿⣿⣿⣿⣿⣿⣿⣿⣿⣿⣿⣿⣿⣿⣿⢕⢕⢿⣿⣿⣿⣿⣿⣿⣿⡿⢿⠿⠿⢛⢿⠿⢿⢿⢿⢿⢛⠿⠿⠿⠿⣿⢿⢿⢿⢿⢿⢿⢿⠿⢿⢛⢿⢿⢿⢿⢿⢿⢿⢿⢛⢻⢿⢿⠿⢿⢿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⡇⢸⣿⣿⣿⣧⢯⢕⢕⠀⢕⢸⣿⢱⢇⢕⢕⢕⢐⠐⢕⢕⢔⣇⢻⣿⣧⢕⢕⢕⢕⢕⢕⢑⢕⢕⠕⠑⠀⠀⠀⢕⢕⢕⢑⣾⣿⣿⣿⣿⣿⣿⣿⣇⢕⢀⠀⠁⠑⠕⢕⢕⢕⢕⢕⢕⢕⢕⢕⢕⢜⡇⢕⢕⢜⢕⢄⢕⢕⢸⢕⢕⢔⢇⣿⣿⡅⡕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⣧⣸⣿⣿⣿⣿⡕⢕⢕⠀⢕⢸⢣⡏⢕⢕⢕⢕⢕⢄⢑⢕⠑⣧⢸⣿⣿⡇⢕⢕⢕⢕⢕⠑⠁⠀⠀⠀⠀⠀⠀⢕⢕⢕⢸⣿⣿⣿⣿⣿⣿⣿⣿⣿⢕⢕⢀⠀⠀⠀⠁⠑⠕⢕⢔⠕⢕⢕⢕⢕⢜⠕⠑⠑⠕⢕⢕⢕⢕⢜⢕⢕⢜⢰⣿⣿⡇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⢀⢀⣄⣠⣴⣴⣷⣷⣷⣷⣷⣷⣷⣯⣿⢿⣿⣿⣿⡇⢕⠄⠀⢕⢕⡟⢕⢕⢕⢕⢕⢕⢕⢕⢕⢕⢻⢕⢿⣿⢻⡕⢕⢕⢕⢄⠀⠀⠀⠀⠀⠀⠀⠀⢕⢕⢑⣿⣿⣿⣿⣿⣿⣿⣿⣿⣿⡕⢕⢕⠀⠀⠀⠀⠀⠀⠁⢕⢕⢕⢕⢕⢕⠄⢔⢔⢔⠀⠁⠑⢕⢕⢡⢕⢕⢕⢜⣿⣿⣧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⢔⣵⣾⣿⣿⣿⣿⡿⢿⢿⢟⢟⢟⢟⢛⢿⢿⢿⢧⡱⣿⡇⢕⠀⠀⢕⡾⢕⢕⢕⢕⢕⢕⣕⣵⣷⣷⣷⢸⡇⢸⣿⡧⢡⢕⢕⢕⢕⠀⠀⠀⠀⠀⠀⠀⠀⢕⢕⢸⣿⣿⣿⣿⣿⣿⣿⣿⣿⡟⢕⢕⢕⠀⠀⠀⠀⠀⠀⠀⠀⢕⢕⠁⢄⢀⢀⠁⠁⠀⣠⣦⠀⢕⢕⢕⢇⢕⢕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⢕⣾⣿⣿⢿⢏⢝⢕⢕⢕⢕⢕⢕⢕⢕⢕⢕⢕⢕⢕⢕⢔⢕⠁⠀⢄⡾⢕⢕⢕⢕⣱⣵⣿⣿⣿⣿⣿⣿⡜⣷⢕⢹⡏⠔⢕⢔⢕⢕⠀⠀⠀⠀⠀⠀⠀⠀⠀⢕⢪⢻⣿⣿⣿⣿⣿⣿⣿⣿⣧⣆⢁⢕⠀⠀⠀⠀⠀⠀⠀⠀⢕⢕⠀⠕⢕⠕⠀⢄⢀⠈⠟⠀⢸⣷⣧⢜⡕⢕⢕⢕⢕⢕⢕⢕⢕⢕⢸⣿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⠕⢑⢅⢕⢕⢁⠑⠀⠀⠀⠀⠀⢕⢕⢕⢕⠕⠜⠏⢕⢕⢕⢕⢕⢕⢕⢕⢕⢕⢕⢕⢕⢕⢕⢕⢕⢕⢕⢄⢀⢀⡞⢕⢕⢕⢕⣱⣿⣿⣿⣿⣿⣿⣿⣿⡇⢿⢜⡇⢹⡕⠕⢇⢕⠑⠀⠀⠀⠀⠀⠀⠀⠀⠀⠀⢳⣷⣷⣯⣽⣿⣿⣿⣿⣿⣿⣷⣷⡇⠀⠀⠀⠀⠀⠀⠀⠀⠀⢕⢕⢀⢀⠀⠕⢕⢕⠔⢰⣵⣿⣿⣿⣧⢱⢕⠕⠕⠕⠕⠕⠕⠕⠑⢸⣳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⢿⢟⢅⢔⢕⢕⢕⢕⢕⢅⢕⢀⠀⠀⠀⠀⢕⠕⠑⠀⠀⠀⠀⢕⢕⢕⢕⢕⢕⢕⢕⢕⢕⢕⢕⢕⢕⢕⢕⢕⢕⢕⢕⢕⡞⢕⢕⢕⢕⣱⣿⣿⣿⣿⣿⣿⣿⣿⣿⣿⢸⡇⢹⣧⣣⢕⠎⢕⠀⠀⠀⠀⠀⠀⠀⠀⠀⠀⠀⠁⢻⣿⣿⣿⣿⣿⣿⣿⣿⣿⣿⢏⠀⠀⠀⠀⠀⠀⠀⠀⠀⠀⠑⢕⢕⢕⢕⢄⢄⢄⢄⢰⢻⣿⣿⣿⣿⣷⢕⢻⣿⣿⣿⣿⣿⣿⣿⣿⣿⣿⡇⢕⢕⢕⢕⣿⣿⣿⣿⣿⣿⣿⢏⢝⢝⢟⢿⣿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⣿⢕⢕⢕⢕⢕⢕⢕⢕⢕⢕⢕⢕⡁⠀⠀⠀⠀⠑⠀⢀⠀⠀⠀⠀⢕⢕⢕⢕⢕⢕⢕⢕⢕⢕⢕⢕⠕⠑⠑⠁⠕⢕⢕⠅⡼⢕⢕⢕⢕⢱⣿⣿⣿⣿⣿⣿⣿⣿⣿⡿⣿⡇⢱⢕⣻⣿⣎⢕⢕⢕⠀⠀⠀⠀⠀⠀⠀⠀⠀⠀⠀⠁⢺⣿⣿⣿⣿⣿⣿⣿⣿⡿⠕⠀⠀⠀⠀⠀⠀⠀⠀⠀⠀⠀⢕⢕⢕⢕⢕⢕⢜⢳⡸⡇⢿⣿⣿⣿⣿⣧⢎⠛⠛⠛⠛⠛⠛⠛⢹⣿⣿⡇⢕⢕⢕⢕⣿⣿⣿⣿⣿⣿⡏⢜⢕⢕⢕⢕⢕⢝⢻⣿⣿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⢗⢅⢕⢕⢕⢕⢕⢕⢕⢁⠁⠁⢇⢄⢄⢄⢀⢀⢕⢕⠀⠀⠀⠀⢕⢕⠕⠑⠑⠁⠁⣷⣷⣾⣿⡇⠀⠀⠀⠀⠀⠑⢅⡞⢕⢕⢕⢕⢕⣿⣿⣿⣿⣿⣿⣿⣿⣿⣿⡇⡿⣷⢅⢕⢷⣻⣿⣕⢕⠕⢄⠀⠀⠀⠀⠀⠀⠀⠀⠀⠀⠀⠈⢻⣿⣿⣿⣿⣿⣿⣿⢇⠀⠀⠀⠀⠀⠀⠀⠀⠀⠀⠀⠀⠕⢕⢕⢕⣱⢕⢕⢕⢕⢘⢸⢿⣿⣿⣿⣿⣧⢇⢕⢕⢕⢕⢕⠀⠘⠙⠁⠀⠀⠀⢕⢕⣿⣿⣿⣿⣿⡿⢑⠁⠑⢕⢕⢕⢕⢕⢕⢸⣿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⠁⢕⠕⠑⢔⢔⢕⠕⠀⠀⠁⢕⢕⢕⢀⢕⢕⢕⠀⠀⠀⠀⠀⠁⠑⠑⠁⠁⢀⣿⣿⣿⣿⢇⠀⠀⠀⠀⠀⠀⠀⠀⠁⠁⠑⠕⢸⣿⣿⣿⣿⣿⣿⣿⣿⣿⣿⣧⣿⣿⣧⢕⢸⣯⡻⣿⣧⡕⢕⠀⠀⠀⠀⠀⠀⠀⠀⠀⠀⠀⠀⠁⢜⠻⣿⣿⣿⣿⢇⠁⠀⠀⠀⠀⠀⠀⠀⠀⠀⠀⠀⠀⠀⢕⢕⢸⣿⣧⡕⢇⢳⣵⡕⣧⣼⣽⣿⣿⣿⡜⠕⠑⠁⠁⠀⠀⠀⠀⠀⠀⠀⠀⢑⢕⣿⣿⣿⣿⡿⠑⠀⠀⢔⢕⢕⢕⠁⠑⢰⣿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⠐⠀⠀⠀⠁⠀⢀⢀⢀⠀⠀⠕⠁⢕⢕⢕⢕⠀⠀⠀⠀⠀⠀⠀⠀⠀⠀⢸⣿⣿⣿⣿⡇⠀⠀⠀⠀⠀⠀⠀⠀⠀⠀⠀⠀⠀⠀⠈⠙⠛⠿⢿⣿⣿⣿⣿⣿⣿⣿⣿⣇⢕⢿⣿⡎⢍⢟⢧⢄⢀⢀⠀⠀⠀⠀⠀⠀⠀⠀⠀⠀⠀⠕⠘⠙⠉⠑⠑⠀⠀⠀⠀⠀⠀⠀⠀⠀⠀⠀⠀⠀⠀⠀⢕⣿⣿⣿⣿⣷⡜⢿⢇⣿⣿⣿⠿⠛⠉⠀⠀⠀⠀⠀⠀⠀⠀⠀⠀⠀⠀⠀⢸⣿⣧⣝⡟⢏⠑⠀⠀⠀⠀⠁⠑⠀⠀⣔⣟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⠕⠕⠁⠀⠀⠀⠀⢑⢕⢕⢕⠀⠀⠀⠀⠀⠀⠀⠀⠀⠀⢸⣿⣿⣿⣿⡧⠀⠀⠀⠀⠀⠀⠀⠀⠀⠀⠀⠀⠀⠀⠀⠀⠀⠀⠀⠈⠙⠻⢿⣿⣿⣿⣿⣿⣇⢸⣿⣿⢕⢕⠇⢕⠀⠀⠀⠀⠀⠀⠀⠀⠀⠀⠀⠀⠀⠀⢄⢕⢕⢄⠀⠀⠀⠀⠀⠀⠀⠀⠀⠀⠀⠀⠀⠀⠀⠀⢕⢸⣿⣿⣿⣿⡇⢕⣼⠟⠋⠁⠀⠀⠀⠀⠀⠀⠀⠀⠀⠀⠀⢀⠀⠀⠀⠀⠀⠁⢝⢻⣿⣷⣔⢀⢄⢄⢀⠀⠀⠀⣰⣿⣿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⠀⠀⠀⠀⠀⠀⠑⠑⠑⢕⠀⠀⠀⠀⠀⠀⠀⠀⠀⠀⢸⣿⣿⣿⡟⠀⠀⠀⠀⠀⠀⠀⠀⢄⠀⠀⠀⠀⠀⠀⠀⠀⠀⠀⠀⠀⠀⠀⠀⠙⠻⣿⣿⣿⣿⡇⢻⣿⢕⢕⠑⢕⠀⠀⠀⠀⠀⠀⠀⠀⠀⠀⠀⠀⠀⠀⠁⢕⢕⠀⠀⠀⠀⠀⠀⠀⠀⠀⠀⠀⠀⠀⠀⠀⠀⠀⠀⢕⣿⣿⣿⢫⡵⠎⠁⠀⠀⠀⠀⠀⠀⠀⠀⠀⠀⠀⠀⠀⠀⠁⢔⢄⠀⠀⠀⠀⢕⢕⢕⢝⢿⣿⣧⡕⠑⠀⠀⢰⢿⢿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⢔⢕⠑⠀⠀⠀⠀⠀⠀⠀⠀⠀⠀⠀⠀⠀⠀⠀⠀⢸⣿⣿⣿⣇⠀⠀⠀⠀⠀⢀⢔⠕⠁⠀⠀⠀⠀⠀⠀⠀⠀⠀⠀⠀⠀⠀⠀⠀⠀⠀⠈⠻⣿⣿⢇⢜⢿⢕⢕⢑⢕⠀⠀⠀⠀⠀⠀⠀⠀⠀⠀⠀⠀⠀⠀⠀⠁⠑⢀⠀⠀⠀⠀⠀⠀⠀⠀⠀⠀⠀⠀⠀⠀⠀⠀⠀⠑⢸⣿⡿⠘⠀⠀⠀⠀⠀⠀⠀⠀⠀⠀⠀⢄⠀⠀⠔⢀⠀⠀⠀⠁⢕⢀⠀⠀⢕⢕⢕⢕⢕⢝⢿⣿⣷⡄⢰⣴⣴⣴⣔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⠀⠀⠀⢀⠀⠀⠀⠀⠀⠀⠀⠀⠀⠀⠀⠀⠀⠀⠈⢝⢝⢝⣩⠀⠀⠀⠀⢄⠕⠁⠀⠀⠀⢀⢄⠑⠀⠀⠀⠀⠀⠀⠀⠀⠀⠀⠀⠀⠀⠀⠀⠈⠏⢕⠁⢸⠀⢕⢕⠁⠀⠀⠀⠀⠀⠀⠀⠀⠀⠀⠀⠀⠀⠀⢔⢕⣔⢜⢔⢔⢁⠀⠀⠀⠀⠀⠀⠀⠀⠀⠀⠀⠀⠀⠀⠀⠕⠋⠀⠀⠀⠀⠀⠀⠀⠀⠀⠀⠀⠀⠀⠀⠀⠀⠀⠁⠔⢀⠀⠀⠀⠕⢀⠀⢕⢕⢕⢕⢕⢕⢕⢻⣿⣿⠚⣿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⠀⢄⢕⢕⢀⠀⠀⠀⠀⠀⠀⠀⠄⠄⠄⠀⠀⠀⠀⢕⢱⡿⡣⢔⠀⠀⢔⠑⠀⠀⠀⢀⢔⢕⠀⠀⠀⠀⠀⠀⠀⠀⠀⠀⠀⠀⠀⠀⠀⠀⠀⠀⠀⠁⠀⢕⠀⢕⢕⠀⠀⠀⠀⠀⠀⠀⠀⠀⠀⠀⠀⠀⠀⢕⣕⢕⣷⣇⢕⢱⢕⠄⠀⠀⠀⠀⠀⠀⠀⠀⠀⠀⠀⠀⠀⠀⠀⠀⠀⠀⠀⠀⠀⠀⠀⠀⠀⠀⠀⠀⠀⠀⠀⠀⠀⢀⠕⠑⠐⢄⠀⠀⠁⠀⠔⢕⢕⢕⢕⢕⢕⠑⠙⠟⣼⣿⣿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⢄⠀⢄⣵⣇⢕⢕⢀⠀⠀⠀⠀⠀⠀⠀⠀⠀⠀⠀⠀⠀⢕⢘⠕⢎⢕⢄⠑⠀⠀⠀⢀⠔⠑⠁⠑⠔⢀⠀⠀⠀⠀⠀⠀⠀⠀⠀⠀⠀⠀⠀⠀⠀⠀⠀⠀⠕⠁⢄⢕⠀⠀⠀⠀⠀⠀⠀⠀⠀⠀⠀⠀⠀⠀⠀⢕⡟⣼⣿⡿⢯⣿⢸⠀⠀⠀⠀⠀⠀⠀⠀⠀⠀⠀⠀⠀⠀⠀⠀⠀⠀⠀⠀⠀⠀⠀⠀⠀⠀⠀⠀⠀⠀⠀⠀⢄⠕⠁⠀⠀⠀⠀⠁⠐⢀⠀⠀⠑⢕⢕⢕⠑⠀⠀⠀⠀⠈⢻⣻⣿⣿⣿⣿⣿⣿⣿⣿⣷⡑⠕⢕⢕⢕⢕⢕⢕⢕⢕⢕⠕⣱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⢕⣾⣿⣿⣧⢕⢕⢄⠀⠀⠀⠀⢄⠀⠀⠀⠀⠀⠀⢄⠕⢱⢇⢕⠁⠁⠀⠀⢀⠑⠁⠀⠀⠀⠀⠀⠁⠑⢄⢀⠀⠀⠀⠀⠀⠀⠀⠀⠀⠀⠀⠀⠀⠀⠀⠀⢀⢕⠁⠀⠀⠀⠀⠀⠀⠀⠀⠀⠀⠀⠀⠀⠀⠀⠁⠃⢜⢿⡇⢸⠏⠁⠀⠀⠀⠀⠀⠀⠀⠀⠀⠀⠀⠀⠀⠀⠀⠀⠀⠀⠀⠀⠀⠀⠀⠀⠀⠀⠀⠀⠀⠀⢄⠕⠁⠀⠀⠀⠄⠐⠐⠄⠀⠀⠀⠀⠀⠀⠕⠁⠀⠀⠀⠀⠀⠀⢀⢹⣿⣿⣿⣿⣿⣿⣿⣿⣿⣿⣿⣶⣿⣿⣿⣶⣦⣤⣤⣍⢙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⣸⣿⣿⣿⣿⣧⢕⢕⢔⢀⠀⠀⠑⣔⣔⣔⣔⣰⣴⢜⣱⡇⢕⡱⠀⠀⠀⠐⠀⠀⠄⠐⠁⠀⠄⠀⠀⠀⠀⠁⠔⢄⠀⠀⠀⠀⠀⠀⠀⠀⠀⠀⠀⠀⠀⢀⠕⠀⠀⠀⠀⠀⠀⠀⠀⠀⠀⠀⠀⠀⠀⠀⠀⠀⠀⠀⠀⠁⠑⠁⠀⠀⠀⠀⠀⠀⠀⠀⠀⠀⠀⠀⠀⠀⠀⠀⠀⠀⠀⠀⠀⠀⠀⠀⠀⠀⠀⠀⠀⠀⢀⠔⠀⠀⠀⠀⠄⠁⠀⠀⠀⠀⠀⠀⠀⠀⠀⠀⠀⠀⠀⠀⠀⠀⢀⢕⢕⢜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⣿⣿⣿⣿⣿⣿⣇⢕⢕⢕⢄⠀⠀⠹⣿⣿⣿⡿⢕⡼⢇⢕⢕⢕⠀⠀⠀⠀⠀⠀⠀⠀⠀⠀⠀⠀⠐⢀⠀⠀⠀⠀⠑⢀⠀⠀⠀⠀⠀⠀⠀⠀⠀⠀⠀⠀⠀⠀⠀⠀⠀⠀⠀⠀⠀⠀⠀⠀⠀⠀⠀⠀⠀⠀⠀⠀⠀⠀⠀⠀⠀⠀⠀⠀⠀⠀⠀⠀⠀⠀⠀⠀⠀⠀⠀⠀⠀⠀⠀⠀⠀⠀⠀⠀⠀⠀⠀⠀⠀⢔⠁⠀⠀⠀⠀⠀⠀⠀⠀⠀⠀⠀⠀⠀⠀⠀⠀⠀⠀⠀⠀⠀⠀⢀⢕⢕⢕⠁⣯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⣿⣧⢿⣿⣿⣿⣿⣿⣿⡕⢕⢕⢕⢔⠀⠀⠈⢿⡿⢱⡞⡝⢕⡕⢕⢕⠀⠀⠀⠀⠀⠀⠀⠀⠀⠀⠀⠀⠀⠀⠀⠀⠀⠀⠀⠁⠔⠀⠀⠀⠀⠀⠀⠀⠀⠀⠀⠀⠀⠀⠀⠀⠀⠀⠀⠀⠀⠀⠀⠀⠀⠀⠀⠀⠀⠀⠀⠀⠀⠀⠀⠀⠀⠀⠀⠀⠀⠀⠀⠀⠀⠀⠀⠀⠀⠀⠀⠀⠀⠀⠀⠀⠀⢀⠀⠀⠀⠀⠀⠀⠑⠀⠀⠀⠀⠀⠀⠀⠀⠀⠀⠀⠀⠀⠀⠀⠀⠀⠀⠀⠀⠀⠀⠀⠀⠕⢕⢕⢕⢀⣑⣘⣙⣙⣙⣙⣙⣑⡑⢐⢑⢐⢑⢘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⡜⣿⣿⣿⣿⣿⣿⣷⢕⢕⢕⢕⢕⢀⠀⠈⢕⣫⡟⢕⢕⢕⢕⢕⠀⠀⠀⠀⠀⠀⠀⠀⠀⠀⠀⠀⠀⠀⠀⠀⠀⠀⠀⠀⠀⠁⠀⠀⠀⠀⠀⠀⢀⠔⠀⠀⢀⠀⠀⠀⠀⠀⠀⠀⠀⠀⠀⠀⠀⠀⠀⠀⠀⠀⠀⠀⠀⠀⠀⠀⠀⠀⠀⠀⠀⠀⠀⠀⠀⠀⠀⠀⠀⠀⠀⠀⠀⠀⠀⠄⢀⠁⠀⠀⠀⠀⠀⠀⠀⠀⠀⠀⠀⠀⠀⠀⠀⠀⠀⠀⠀⠀⠀⠀⠀⠀⠀⠀⠀⠀⠀⠀⠀⠀⠁⠕⢕⢰⣿⣿⣿⣿⣿⣿⣷⡯⢜⢕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⣷⢸⢿⣿⣿⣿⣿⡿⢕⢕⢕⢕⢕⢕⢄⢕⡇⠝⢕⡕⢕⢕⢕⠕⠀⠀⠀⠀⠀⠀⠀⠀⠀⠀⠀⠀⠀⠀⠀⠀⠀⠀⠀⠀⠀⠀⠀⠀⠀⠀⠀⠀⢕⠀⢄⠑⠀⠀⠀⠀⠀⠀⠀⠀⠀⠀⠀⠀⠀⠀⠀⠀⠀⠀⠀⠀⠀⠀⠀⠀⠀⠀⠀⠀⠀⠀⠀⠀⠀⠀⠀⠀⠀⠀⠀⠀⠀⠀⠀⠀⠀⠀⠀⠀⠀⠀⠀⠀⠀⠀⠀⠀⠀⠀⠀⠀⠀⠀⠀⠀⠀⠀⠀⠀⠀⠀⠀⠀⠀⠀⠀⠀⠀⠀⠀⠀⢀⠌⢍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⣿⣷⣕⢝⢻⢿⢟⢕⢕⢕⢕⢕⢕⢕⢑⢜⠁⢔⡕⢕⢕⢕⢕⠀⠀⠀⠀⠀⠀⠀⠀⠀⠀⠀⠀⠀⠀⠀⠀⠀⠀⠀⠀⠀⠀⠀⠀⠀⠀⠀⠀⠀⢕⢀⠑⠐⠀⠀⠀⠀⠀⠀⠀⠀⠀⠀⠀⠀⠀⠀⠀⠀⠀⠀⠀⠀⠀⠀⠀⠀⠀⠀⠀⠀⠀⠀⠀⠀⠀⠀⠀⠀⠀⠀⠀⠀⠀⠀⠀⠀⠀⠀⠀⠀⠀⠀⠀⠀⠀⠀⠀⠀⠀⠀⠀⠀⠀⠀⠀⠀⠀⠀⠀⠀⠀⠀⠀⠀⠀⠀⠀⠀⠀⢀⢄⢰⣟⣿⣿⣟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⣿⣿⢟⢑⠁⠑⠑⠑⠕⢕⢕⢕⢕⢕⢕⢕⢕⢕⢕⢕⢕⢕⠀⠀⠀⠀⠀⠀⠀⠀⠀⠀⠀⠀⠀⠀⠀⠀⠀⠀⠀⠀⠀⠀⠀⠀⠀⠀⠀⠀⠀⠀⠀⢕⠀⢀⠀⠀⠀⠀⠀⠀⠀⠀⠀⠀⠀⠀⠀⠀⠀⠀⠀⠀⠀⠀⠀⠀⠀⠀⠀⠀⠀⠀⠀⠀⠀⠀⠀⠀⠀⠀⠀⠀⠀⠀⠀⠀⠀⠀⠀⠀⠀⠀⠀⠀⠀⠀⠀⠀⠀⠀⠀⠀⠀⠀⠀⠀⠀⠀⠀⠀⠀⠀⠀⠀⠀⠀⠀⢀⢄⢔⢕⢕⢕⡕⢻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⡟⠝⢕⢕⢕⢔⢄⢀⠀⠀⠀⢁⢕⠜⠕⢕⢱⢕⢕⢕⢕⢑⢄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⠁⢕⢕⢕⣵⣾⣿⣿⢸⣿⣿⣿⣿⣿⣿⣿⣥⠁⢕⢕⢕⢕⢕⢕⢕⢕⢕⢕⢕⢕⢕⢕⢕⠕⠠⡞⢿⣿⣿⣿⣾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⢀⢕⢕⢕⢕⢕⢕⢔⢄⢄⢕⠑⠀⠀⢱⢕⢕⢕⢕⢅⢕⢔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⣷⣿⣿⣿⣿⣿⢸⣿⣿⣿⣿⣿⣿⣿⣿⣷⠕⠕⢕⢕⠕⢕⢕⢕⢕⢕⢕⢕⢕⢕⢕⢕⢸⣿⠿⢸⡿⠟⠟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⡇⢕⢕⢕⢕⢕⢕⢕⢕⢔⢕⢕⢀⠀⢔⢕⢕⢕⢕⠁⢕⢅⢕⠀⠀⠀⠀⠀⠀⠀⠀⠀⠀⠀⠀⠀⠀⠀⠀⠀⠀⠀⠀⠀⠀⠀⠀⠀⠀⠀⠀⠀⠀⠀⠀⠀⠀⢀⠀⠀⠀⠀⠀⠀⠀⠀⠀⠀⠀⠀⠀⠀⠀⠀⠀⠀⠀⠀⠀⠀⠀⠀⠀⠀⠀⠀⠀⠀⠀⠀⠀⠀⠀⠀⠀⠀⠀⠀⠀⠀⠀⠀⠀⠀⠀⠀⠀⠀⠀⠀⠀⠀⠀⠀⠀⠀⠀⠀⠀⠀⠀⠕⢄⠀⠀⠀⠀⠀⠀⢜⣿⣿⣿⣿⣿⡏⣾⣿⣿⣿⣿⣿⣿⣿⣿⢿⣇⣾⣶⣥⠀⠤⠤⢤⢕⣴⣁⠅⢕⢁⠕⠕⣼⢁⢠⣿⠀⠀⠁⢰⣿⡟⣽⣿⣯⣽⣿⣿⣿⣿⡇⣿⣿⡕⢕⣿⣿⣿⣿⣿⣿⣿⣿⣿⣿⣿⣿⣿⣿⣿⣿⣿⣿⣿⣿⣿⣿⣿⣿⣿⣿⣿⣿⣿⣿⣿⣿⣿⣿⣿⣿⣿⣿⣿⠀</a:t>
            </a:r>
            <a:br/>
            <a:r>
              <a:t>⣿⣿⡇⢕⢕⢕⢸⣿⣿⣿⣿⣿⣿⣿⣿⣿⡇⢕⢔⢕⢕⢕⢕⠕⢔⢕⢕⢕⠕⢅⢕⢕⠕⠁⠀⢅⢕⢕⢕⠄⠀⠀⠀⠀⠀⠀⠀⠀⠀⠀⠀⠀⠀⠀⠀⠀⠀⠀⠀⠀⠀⠀⠀⠀⠀⠀⠀⠀⠀⠀⠀⢔⠑⠑⠀⠀⠀⠀⠀⠀⠀⠀⠀⠀⠀⠀⠀⠀⠀⠀⠀⠀⠀⠀⠀⠀⠀⠀⠀⠀⠀⠀⠀⠀⠀⠀⠀⠀⠀⠀⠀⠀⠀⠀⠀⠀⠀⠀⠀⠀⠀⠀⠀⠀⠀⠀⠀⠀⠀⠀⠀⠀⠀⠀⠀⠀⠀⠀⠕⢄⠀⠀⠀⠀⠀⠀⢜⣿⣿⡿⢏⣵⣿⣿⣿⣿⣿⣿⣿⣿⣿⣿⡿⢏⠟⠏⢕⢐⢜⢟⢗⠓⠟⠛⣛⣛⢀⢑⠑⢙⣿⣿⠄⠀⠇⢠⣿⣿⣿⣿⣿⣿⣿⣿⣿⣿⣿⣷⣼⡇⢕⣿⣿⣿⣿⣿⣿⡟⢏⢝⢝⢝⢝⢝⣿⣿⣿⣿⣿⣿⣿⣿⣿⣿⣿⣿⣿⣿⣿⣿⣿⣿⣿⣿⣿⣿⣿⣿⣿⣿⠀</a:t>
            </a:r>
            <a:br/>
            <a:r>
              <a:t>⣿⣿⡇⢕⢕⢕⢸⣿⣿⣿⣿⣿⣿⣿⣿⣿⡇⢕⢕⢕⢕⢕⠕⢕⢕⢕⢕⢕⢔⢕⢕⠁⠀⠀⠀⢕⢕⢕⢕⢔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⠕⠀⠀⠀⠀⠀⠀⢕⢜⠝⠕⠟⠙⠟⠟⠟⠟⠛⠟⢻⢝⢟⢇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⢕⢕⢕⢱⣵⣕⢕⢕⢕⢑⠀⠀⠀⠀⢄⢕⢕⢕⢕⠕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⠀⠀⠀⠀⠀⠀⠕⢕⢜⣷⣿⣷⣷⣷⣷⣷⣷⣷⣲⣖⣲⢲⣶⢖⢔⢔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⠑⠑⠑⠛⠛⠛⠛⠑⠑⠑⠀⠀⠀⠀⠑⠑⠑⠁⠀⠐⠐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⠑⠀⠀⠀⠀⠀⠀⠃⠑⠘⠛⠛⠛⠛⠛⠛⠛⠛⠋⠁⠁⠁⠁⠑⠑⠑⠑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⡿⣫⣵⣿⡇⣿⣿⣿⣿⡏⢸⣿⡿⣿⣿⣿⣿⣿⣿⣿⣟⣿⣞⣿⣿⣏⣿⣷⡕⢕⢕⢕⣿⣿⣿⣿⡕⢕⢕⢑⢕⢕⢕⢕⢕⢕⢕⢕⢕⢝⢟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⣹⣾⣿⣿⣿⢱⣯⣿⣿⣿⡇⢸⣿⣾⣿⣿⣿⣿⣿⣿⣿⣿⣿⣿⣿⣿⣿⡞⣿⣿⣧⢕⢕⢹⣿⣿⣿⣧⢕⢕⢕⢕⢕⢕⢕⢕⢕⢕⢕⢕⢕⢕⢕⢕⢹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⢟⣵⣿⡿⣹⣿⢟⡕⣸⢱⣿⣿⣿⡇⢸⣿⣿⣿⣿⣿⣿⣿⣿⣿⣿⣿⣿⣿⣿⣿⣿⢹⣿⣿⢕⢕⢸⣿⣿⣿⣿⡕⢕⢕⢕⢕⢕⢕⢕⢕⢕⠕⢕⢕⢕⢕⢕⣱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⢟⣵⠟⣼⢏⣾⡿⣣⣿⡇⡿⢸⣿⣿⢿⡕⢸⣿⣿⣿⣿⣿⣿⣿⣿⣿⣿⣿⣿⣿⣿⣿⣿⡇⢹⣿⢕⢕⠸⣿⣿⣿⣹⡕⢕⢕⠕⠕⢕⢕⢕⢕⢕⢕⢕⢕⢕⢱⣾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⣫⣾⢇⣼⣵⣿⡿⣱⣿⡟⢕⣯⡺⢏⢱⣾⡇⢜⢿⢿⣿⣿⣿⣿⣿⣿⣿⣿⣿⣿⣿⣿⣿⣿⣿⢕⢍⢕⢕⠕⣿⣿⣿⣻⢇⢕⢕⢕⢕⢕⢕⡕⢕⠕⢕⢕⢕⢕⣱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⡿⣱⣿⢇⣰⣿⣿⡟⣼⣿⡿⢕⢕⡟⢕⢱⣿⣿⡇⢕⢕⣽⣿⣿⣿⣿⣿⣿⣿⣿⣿⣿⣿⣿⣿⣿⣿⢕⢕⢕⢕⢱⣿⣿⣿⢝⠕⢕⢕⢱⠕⢕⠐⢟⢕⠗⠕⢕⢱⣵⣾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⡿⣱⣿⢇⢰⣿⣿⡟⣼⣿⢟⢕⢕⢕⢱⣷⣿⣿⣿⣷⢕⣸⣿⣿⣿⣿⣿⣿⣿⣿⣿⣿⣿⣿⣿⣿⣿⣿⢕⢕⠕⠕⠜⢋⢝⠑⠁⢀⠕⢕⢕⢅⢕⢕⠔⢅⠀⢀⠁⢝⢻⢿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⣱⣿⡏⢕⣿⣿⡟⣼⣿⡏⢕⢕⢕⢕⢟⢹⣿⣿⣿⡏⢕⣿⣿⣿⣿⣿⣿⣿⣿⣿⣿⣿⣿⣿⣿⣿⣿⣿⡇⢕⠐⠄⢐⠑⠑⠀⠀⢕⢕⢕⢁⢑⠕⢕⢕⠕⢕⢕⢔⢜⢕⢕⢕⢜⢻⣟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⣶⣿⢣⣿⣿⢑⢸⣿⣿⢱⣿⡟⢕⢕⢕⢰⡕⢕⣿⢝⢜⢿⢇⢕⣿⣿⢻⣿⣿⣿⣿⣿⣿⣿⣿⣿⣿⣿⣿⣿⢜⡇⢕⠀⢄⢄⢄⢄⠀⢔⢕⢕⢕⣾⣏⢷⡅⢑⠔⢕⢕⢕⢕⢕⢕⢕⢕⣱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⢏⣾⣿⡇⢇⣿⣿⢧⣿⣿⢇⢕⢕⢕⢸⢇⢸⣮⣇⢕⢕⢕⢘⣿⡿⢸⣿⣿⣿⣿⣿⣿⣿⣿⣿⣿⣿⣿⣿⢕⢕⢕⢔⠑⠕⠕⠕⢕⢕⢕⢕⡕⢸⣿⢸⣷⢕⢕⢅⠕⢕⠕⠑⢁⢔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⢁⠁⠑⠑⠑⠕⠕⠕⠕⢱⣿⢿⢑⢸⣿⡟⣼⣿⣿⡕⢑⡎⢕⡿⢕⣼⣿⣿⣿⣿⡇⢜⣿⢇⢸⣿⣿⣿⣿⣿⣿⣿⣿⣿⣿⣿⣿⡟⢕⢕⢕⢱⣷⣶⣶⣷⢕⢕⢕⢱⣧⢜⣿⡇⣿⡇⢕⠇⠐⠐⠑⠑⠑⠑⠁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⢄⢀⢀⢀⣄⠐⢕⢕⢕⣸⣿⣸⢕⣿⣿⢣⣿⣿⣿⣿⣿⡷⢕⡇⢕⣿⣿⣿⣿⣿⢕⢕⡿⢕⢸⣿⣿⠻⣿⣿⣿⣿⣿⣿⣿⣿⣿⡇⢕⢕⢕⢸⣿⣿⣿⣿⡇⢕⢕⢸⣿⡕⣿⡇⣿⣿⡕⢱⢔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⣱⣿⢕⢞⢟⢛⢕⢕⢕⣿⣿⢸⢸⣿⡿⣸⣿⣿⣿⣿⣿⡇⠑⣃⢸⣿⣿⣿⣿⣿⢡⢁⢇⢕⢸⣿⣿⢕⣿⣿⣿⣿⣿⡿⣿⡇⣿⢕⢕⢕⢕⣿⣿⣿⣿⣿⣿⢕⢕⢸⣿⣧⣿⡇⣿⣿⣿⢸⡇⣕⢕⡕⢕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⡕⢕⢕⢕⡕⢕⢕⢕⢕⣿⣿⢕⣾⣿⢇⣿⣿⣿⣿⢏⣿⢕⢕⡕⢸⣿⣿⣿⣿⣿⠑⡺⢱⡕⢕⣿⣿⢕⢻⡿⣿⣿⣿⡇⢸⢇⢿⢕⢕⢕⢱⣿⣿⣿⣿⣿⣿⢕⢕⢜⣿⣿⣺⡇⣿⣿⣿⢸⡇⢜⢕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⠾⣿⢕⢕⢜⢕⣕⡅⢕⢱⣿⣿⢱⣿⢏⢰⣿⣿⣿⣿⢕⡏⢱⣇⡇⢜⢻⢿⣿⣿⣿⢸⡇⣿⣿⣧⢫⢿⢑⢼⡗⣿⣿⣿⣷⢕⢕⢝⢕⢕⢕⣾⣿⣿⣿⣿⣿⡿⢕⢕⢹⣿⣿⣼⢕⣿⣿⡿⢼⡇⢱⢗⢕⢱⢕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⢸⢷⡝⢸⣷⢕⡞⢕⢕⢕⣸⣿⡿⣸⡟⢕⢸⣿⣿⣿⢇⢕⢕⣿⣿⡇⢼⣿⣷⣷⣵⣵⡔⢜⣝⣟⣧⣾⣽⡕⠸⣷⢸⣿⣿⣿⢕⢕⢕⡕⢕⣜⣝⣝⣝⣹⣽⣵⡗⢕⢕⢸⢿⣿⡻⢸⣿⣿⡇⢸⡇⢔⢣⡕⡸⡇⢸⢕⢕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⢔⢕⢕⢕⢱⣜⣇⢑⢞⢟⢻⣿⡇⡿⡕⢕⢸⣿⣿⡟⢕⢕⢸⡿⢿⡇⣜⣫⣽⣽⣝⣝⡕⢜⢟⢻⢿⣿⣷⣧⣱⣽⡕⡝⢻⣿⡧⢕⡱⢕⡾⠟⢟⢛⣟⣟⣟⣟⡟⢕⣾⡜⢜⢻⢕⢸⡿⣿⡇⢸⡇⣧⣕⢸⡕⢇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⢱⢕⢕⢕⢕⢕⡝⢟⢟⢻⢷⢷⣿⢱⢕⢇⢕⢸⡟⣿⢇⢕⢕⢝⠉⠁⠁⠀⠀⠕⠔⠀⠁⠁⠕⢣⢳⣕⣿⣿⣿⣿⣿⣷⣿⣷⣿⣧⣵⣿⣗⢕⢕⠔⠘⠉⠍⠝⠍⠁⠈⠑⢚⢞⢕⢕⢜⢕⢿⢕⢸⡇⣵⣵⡷⢞⢅⢕⢕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⢳⡕⢕⢕⢕⢻⡕⢕⢱⢕⢕⣿⢜⢕⢕⢕⢜⢕⢸⢕⢔⢑⠁⢄⢔⢕⢕⡐⠐⠀⠀⠐⠔⠀⢄⢜⢻⣿⣿⣿⣿⣿⣿⣿⣿⣿⣿⣿⣿⡟⢕⢅⣀⢔⠀⠀⠀⠀⠔⢔⢄⠁⠙⢕⢕⢕⢕⢸⢕⢸⡇⢕⡕⢕⡕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⢕⣿⢕⢕⢕⢕⢕⢕⢕⢕⢕⢔⢄⢱⣵⣾⠈⢉⠀⠀⠀⢀⠀⢀⢰⣧⣽⣿⣿⣿⣿⣿⣿⣿⣿⣿⣿⣿⣿⣏⣵⢝⠉⢁⠀⠀⠀⠀⠀⣕⣕⢕⢁⡕⢕⢱⡇⡆⢕⣿⡇⢜⢕⢕⣱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⠑⠀⢅⠕⢕⣿⡕⢕⢕⢕⢕⢕⢻⣷⡕⢕⢱⣮⣿⣿⡔⢕⢔⢄⢔⢕⢔⢱⣼⣿⣿⣿⣿⣿⣿⣿⣿⣿⣿⣿⣿⣿⣿⣿⣿⡕⢕⢕⢔⢀⢔⢕⢔⣿⣟⣵⣿⢕⢕⣾⢇⡇⢱⣿⡇⠑⢅⣵⣿⢕⢕⢕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⢑⠀⠀⢕⢕⢸⣿⡇⢕⢕⢕⢕⢕⢕⢻⣗⢕⢸⣿⣿⣿⣿⣧⡑⢕⣕⢕⣱⣼⣿⣿⣿⣿⣿⣿⣿⣿⣿⣿⣿⣿⣿⣿⣿⣿⣿⣷⣜⢕⢕⡕⢕⣸⣾⣿⣿⣿⢇⢕⣿⢏⣼⢇⢌⣿⡇⠀⢜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⠀⠀⠀⢕⢕⢸⣿⢇⢕⢕⢱⢕⢕⢕⢕⢜⢇⢨⣿⣿⣿⣧⣜⣝⣕⣕⣭⣽⣿⣿⣿⣿⣿⣿⣿⣿⣿⣿⣿⣿⣿⣿⣿⣿⣿⣿⣿⣿⣝⣑⣓⢎⣝⣹⣿⣿⢇⢱⡾⢇⢕⡟⡇⢕⣿⡇⠀⠑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⡜⠀⠀⠀⠀⢕⢕⣸⣿⢕⣱⢕⢕⡕⢕⢕⢕⢱⡕⢸⣿⣿⡿⢿⣻⣿⣟⡿⣻⣿⣿⣿⣿⣿⣿⣿⣿⣿⣿⣿⣿⣽⣿⣿⣿⣿⣿⣿⣿⣿⣿⣿⣿⣿⣿⣿⡿⢇⡱⢎⢱⢕⣼⡔⡇⢕⢸⡇⠀⠀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⢱⡾⠁⠀⠀⠀⠀⢕⡕⣿⡏⢕⣽⡕⢜⣧⢕⢕⢕⠸⣧⢕⢿⣿⣿⣸⣿⣿⣿⣿⣿⣿⣿⣿⣿⣿⣿⣿⣿⣿⣿⣿⣿⣿⣿⣿⣿⣿⣿⣿⣿⣿⣿⣷⣏⡞⡻⡝⢕⣪⢇⡱⢕⢱⣿⢇⣇⢕⢸⡇⠀⠀⠀⢱⣷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⡟⣵⢏⠕⠀⠀⠀⠀⠀⠑⢱⡽⢕⢕⣾⡇⢕⢻⡕⢕⢕⢕⣩⣧⢜⣿⣿⣿⣿⣿⣿⣿⣿⣿⣿⣿⣿⣿⣿⣿⣿⣿⣿⣿⣿⣿⣿⣿⣿⣿⣿⣿⣿⣿⣿⣿⣯⣼⣵⣷⣿⢏⢕⢕⢕⣼⢿⢇⣿⢕⢸⡇⠀⠀⠀⠜⢿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⢄⣼⢏⢕⢄⠀⠀⠀⠀⠀⠀⢐⢕⢕⢨⣿⡇⢕⢔⣇⢕⢕⢜⢿⢏⢕⢜⣿⣿⣿⣿⣿⣿⣿⣿⣿⣿⣿⣿⣿⣿⣿⣿⡿⢿⢿⢿⣿⣿⣿⣿⣿⣿⣿⣿⣿⣿⣿⣿⡿⢿⡇⢕⢕⢕⢱⣿⡫⢕⢸⢕⢅⡇⠀⠀⠀⢀⢄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⢇⡞⢕⢕⢜⢕⢔⣄⣄⢄⢅⢔⢕⢕⢕⢜⣿⡇⢕⢕⢺⡕⢕⢕⢕⢕⢕⢕⢜⢿⣿⣿⣿⣿⣿⣿⣿⣿⣿⣿⣏⢙⢁⢁⢁⢁⢁⢁⠁⠞⠙⣹⣿⣿⣿⣿⣿⣿⣿⣿⣾⢏⢕⢕⢕⢕⣾⣯⢕⢕⢜⡕⢕⡇⢀⢄⢄⢱⡕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⢣⢏⢕⢕⢾⢕⢕⢱⣿⣿⢕⢕⢕⢕⢕⢱⢕⡛⣣⢕⢕⢕⢿⡕⢕⢕⢕⢕⢕⢕⢕⢝⢿⣿⣿⣿⣿⣿⣿⣿⣿⣿⣷⣵⣕⣕⣕⣕⣕⣵⣴⣾⣿⣿⣿⣿⣿⣿⣿⣿⢟⢕⢕⢕⢕⢕⢸⢧⡟⢕⢕⢕⢇⢕⢇⢕⢘⡇⢕⢱⢹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⢇⢎⢕⢄⣼⢕⢕⢕⣿⣿⣿⢕⢕⢕⢕⢕⡼⢕⢜⡷⡕⢕⢕⢕⢱⡕⢕⢕⢕⢕⢕⢕⢕⢕⢝⢻⢿⣿⣿⣿⣿⣿⣿⣿⣿⣿⣿⣿⣿⣿⣿⣿⣿⣿⣿⣿⣿⣿⢿⢏⢕⢕⢕⢕⢕⢕⢕⡟⢼⢕⢕⢕⢕⢕⢕⡇⢕⢕⢿⢑⢕⡎⣿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⡏⡜⢕⡇⢱⡇⢕⢕⢸⣿⣿⣿⢕⢕⢕⢕⢕⢕⢕⢕⢻⣧⢕⢕⢕⢕⢜⢕⢕⢕⢕⢕⢕⢕⢕⢕⢕⢕⢜⢝⢻⢿⣿⣿⣿⣿⣿⣿⣿⣿⣿⣿⣿⣿⣿⡿⢟⢏⢕⢕⢕⢑⢕⢕⢕⢕⢕⣾⢱⢇⢕⢕⢕⢕⢕⢕⢕⢕⢕⢸⢕⢕⢕⣿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⢑⢕⣼⡇⣾⡇⢕⢕⢸⣿⣿⣿⢕⢕⢕⢕⢕⢕⢕⢕⢕⢺⡕⢕⢕⢕⠑⢕⢕⢕⢕⢕⢕⠑⢕⢕⢕⢕⢕⢕⢕⢕⢕⢝⢛⢿⣿⣿⣿⣿⣿⢿⢟⢝⢕⢕⢕⢕⢕⢕⢕⢕⢕⢕⢕⢕⢱⢇⣱⢕⢕⢕⢕⢁⢕⢕⢕⢕⢕⢸⢕⡇⢸⢹⡇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⣿⣿⣿⣿⣿⡇⢇⣼⣿⡇⣿⢕⢕⢕⢸⣿⣿⣿⢕⢱⠑⢕⢕⢕⢕⢀⢕⢕⢳⡕⢕⢕⢔⢕⢕⢕⢕⢕⢑⢐⢕⢕⢕⢕⢕⢕⢕⢕⢕⢕⢕⢕⢕⢜⢝⢕⢕⢕⢕⢕⢕⢕⢕⢕⢕⢕⢕⢕⢕⢕⢕⢑⢇⣵⣿⡇⢕⡕⢕⢕⢕⢕⢸⢕⢕⢸⢕⣷⢕⢸⡇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⢣⢱⣿⣿⢕⡟⢕⠕⢕⢸⣿⣿⣿⢕⣾⡕⢕⠕⢕⢕⢕⢕⣜⢕⢑⡕⢕⢕⢕⢕⢕⢕⢕⢕⢑⢕⢕⢕⢕⢕⢕⢕⢕⢕⢕⢕⢕⢕⢕⢕⢕⢕⢕⢕⢕⢕⢕⢕⠕⢕⢕⢕⢕⢕⢕⢕⢕⢱⣿⣿⡇⢕⢇⢕⢕⢕⢕⢸⢕⢕⢸⢕⣿⢱⢸⡇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⢔⣼⣿⣿⡇⡇⢕⠀⢕⢸⣿⣿⡿⣸⡟⢕⢑⢄⢕⢕⢕⢕⠸⣿⣇⢕⢕⢕⠑⢕⢕⢕⢕⢑⢕⢕⢕⢕⢕⠕⢕⢕⢕⢕⢕⢕⢕⢕⢕⢕⣕⣵⡇⠕⢕⢕⢕⢕⠀⢕⢕⢕⢕⢕⢕⢕⢕⡳⣿⣿⡇⢕⢘⢕⢕⠕⢔⢸⢕⢕⡕⢱⣿⢜⣾⡇⢕⢕⢕⢸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⢕⣿⣿⣿⡇⢑⢕⠀⢕⢸⣿⣿⢣⡟⢕⢕⢔⠀⠕⢕⢕⠑⢕⣿⣿⡕⢕⢕⢕⢕⢕⢕⢕⢄⢕⢕⠕⠁⠀⢄⢕⢕⢕⢕⣕⣵⣵⣵⣷⣾⣿⣿⡇⢔⠀⠁⠕⢕⢕⢕⢕⢕⢑⢕⢕⢕⢕⠇⢺⣿⢕⢕⢜⢕⠁⢔⢕⢕⢕⢕⢕⢕⣿⢕⣿⡇⢕⢕⢕⢸⣿⣿⡇⢕⢕⢕⠀⣿⣿⣿⣿⣿⣿⣿⣿⣿⣿⣿⣿⣿⣿⣿⣿⣿⣿⣿⣿⣿⣿⢕⢕⢿⣿⣿⣿⣿⣿⣿⣿⡿⢿⠿⢿⢛⢿⢿⢿⢿⢿⠿⢻⢿⠿⠿⠿⣿⢿⢿⢿⢿⢿⢿⢿⠿⢿⢛⢻⢿⢿⢿⢿⢿⢿⢿⢛⢻⢿⢿⠿⢿⢿⠿⢿⠿⢿⢟⢿⢿⢿⢿⡟⢻⢿⢿⢿⢿⢿⢿⢿⢿⢿⢿⢿⠿⣿⣿⠀</a:t>
            </a:r>
            <a:br/>
            <a:r>
              <a:t>⣿⣿⣿⣿⣿⣿⣿⣿⣿⣿⣿⣿⣿⣿⣿⣿⣧⠀⠀⠀⠀⠀⠀⠀⠀⠀⠀⠀⠀⠀⠀⠀⠀⠀⠀⢸⣿⣿⣿⣿⣿⣿⣿⣿⣧⣿⣿⣿⡇⢕⢕⠀⢕⢸⣿⡟⡾⢕⢕⢕⢕⢕⢔⢕⠕⢁⡇⢻⣿⣧⢕⢕⢕⢕⢕⢕⠕⠑⠁⠀⠀⠀⠀⢕⢕⢕⢕⣼⣿⣿⣿⣿⣿⣿⣿⣿⡇⢕⢄⠀⠀⠀⠁⠑⢕⢕⢔⢕⢕⢕⢕⢕⢜⡇⢕⠕⢕⢕⢕⢕⢕⢕⢕⢕⢕⢕⣿⣼⣿⡇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⣿⡇⢕⢁⠐⢕⢸⡿⣸⢇⢕⢕⢕⢕⢕⢕⢕⢕⢕⢳⢸⣿⢿⢇⢕⢕⢕⢕⠁⠀⠀⠀⠀⠀⠀⠀⢕⢕⢕⢑⣿⣿⣿⣿⣿⣿⣿⣿⣿⣇⢕⢕⠀⠀⠀⠀⠀⠀⠁⢕⢕⢕⢕⢕⢕⠑⢀⢄⢄⢄⠁⠕⢕⢕⢔⢕⢕⢕⢕⣿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⣱⢇⢕⢕⢕⢕⢕⢕⣱⣵⣵⡕⢸⢕⣿⡇⢡⢕⢕⢅⢕⠀⠀⠀⠀⠀⠀⠀⠀⠁⢕⢕⢪⣿⣿⣿⣿⣿⣿⣿⣿⣿⡇⢕⢕⢕⠀⠀⠀⠀⠀⠀⠀⢕⢕⢕⠁⠁⠀⠑⠑⠑⠀⢀⡀⠀⢕⢜⢕⢕⢕⢔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⠕⢕⢕⢕⢕⢕⠀⠀⠀⠀⠀⢄⢄⢄⢀⠀⠐⠐⠀⠀⠀⠀⠀⠀⢸⣿⣿⣿⣿⣿⣿⣿⣿⣿⣿⣿⣿⡇⢕⠀⠀⢕⢱⢏⢕⢕⢕⣱⣵⣿⣿⣿⣿⣿⣿⢸⢕⢹⣿⠕⠇⢕⢕⢕⠀⠀⠀⠀⠀⠀⠀⠀⠀⢕⠕⣽⣿⣿⣿⣿⣿⣿⣿⣿⣿⠇⢕⢕⢕⠀⠀⠀⠀⠀⠀⠀⠀⢕⢑⠀⢕⢕⠀⠀⠀⠘⠻⡇⠀⣷⣧⡇⢕⢕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⢿⢑⢅⢔⢕⢕⢕⢕⢕⢕⠀⠀⠀⠀⠀⢕⢕⢕⢕⠀⠀⠀⠀⠀⠀⠀⠀⢀⣜⣟⣟⣟⢿⢿⣿⣿⣿⣿⣿⣿⣿⡇⠀⠀⠀⢱⢟⢕⢕⢕⣼⣿⣿⣿⣿⣿⣿⣿⣿⢸⡇⡜⢻⢇⢀⡕⢕⢕⠀⠀⠀⠀⠀⠀⠀⠀⠀⠁⢔⢼⢿⣿⣿⣿⣿⣿⣿⣿⣿⣯⢇⢕⢕⠀⠀⠀⠀⠀⠀⠀⠀⢕⢕⢀⠑⠁⠄⢕⢕⢔⠀⣀⣰⣿⣿⣷⡕⢕⢕⢕⢕⢕⢕⢕⢕⢕⢸⣿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⡿⢏⢕⢕⢕⢕⢕⢕⢕⢕⢕⢁⠑⠀⠀⠀⠀⠀⢕⢕⢕⢕⢀⢄⢄⣔⣴⣴⣷⣾⣿⣿⡿⢿⢿⢿⢷⢽⢻⣿⣿⣿⣿⣿⣇⣀⡀⢠⢏⢕⢕⢕⣼⣿⣿⣿⣿⣿⣿⣿⣿⣿⢕⡇⣧⢸⡕⢕⢔⢕⠕⠀⠀⠀⠀⠀⠀⠀⠀⠀⠀⠘⢿⣿⣿⣿⣿⣿⣿⣿⣿⣿⣿⣿⣿⠁⠀⠀⠀⠀⠀⠀⠀⠀⠀⢕⢕⢕⢕⢄⢁⠁⢀⢀⢹⣿⣿⣿⣿⣿⡕⢕⠕⠕⠕⠕⠕⠕⠑⢸⣳⣿⡇⢕⢕⢕⢕⣿⣿⣿⣿⣿⣿⣿⣿⡟⢝⢝⢟⢿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⣇⢕⢕⢕⢕⢕⢕⢕⢕⢕⠕⠑⢕⢀⠀⠀⠀⠀⢕⢕⢕⣱⣷⣾⣿⣿⢿⢟⢟⢝⢕⢕⢕⢕⢕⢕⢕⢕⢕⢜⠿⠿⠿⠿⣿⣿⢇⢎⢕⢕⢕⣼⣿⣿⣿⣿⣿⣿⣿⣿⣿⣿⢕⡇⡸⣿⡇⢅⢕⢕⠀⠀⠀⠀⠀⠀⠀⠀⠀⠀⠀⠀⠈⣽⣿⣿⣿⣿⣿⣿⣿⣿⣿⡿⢕⠀⠀⠀⠀⠀⠀⠀⠀⠀⠀⠕⢕⢕⢕⢕⢕⢕⢣⡕⣧⢻⣿⣿⣿⣿⣿⡜⣿⣿⣻⣿⣿⣿⢿⢿⣿⣿⡇⢕⢕⢕⢕⣿⣿⣿⣿⣿⣿⣿⣿⢕⢕⢕⢕⢕⢕⢝⢟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⣿⣧⡑⢕⢕⢕⢕⢕⢕⢕⠀⠀⠀⢁⠀⠀⠀⢀⢕⣾⣿⣿⡿⢟⢝⢕⢕⢕⢕⢕⢕⢕⢕⢕⢕⢕⢕⢕⠕⠕⠅⠁⠁⠁⠇⢅⡎⢕⢕⢕⣸⣿⣿⣿⣿⣿⣿⣿⣿⣿⣿⣿⡇⢕⢡⢻⣿⡕⢕⢑⢔⠀⠀⠀⠀⠀⠀⠀⠀⠀⠀⠀⠀⠘⣿⣿⣿⣿⣿⣿⣿⣿⣿⡇⠀⠀⠀⠀⠀⠀⠀⠀⠀⠀⠀⠀⢕⢕⢕⢕⢕⢕⢕⢕⢝⢜⣿⣿⣿⣿⣿⣿⡜⠛⠛⢛⢽⢵⢾⢷⠗⠒⠑⠁⠁⠁⢕⣿⣿⣿⣿⣿⣿⣿⠇⠑⠁⢕⢕⢕⢇⢕⢕⢕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⢟⢗⢅⠁⠀⠁⠕⠕⠁⠀⠀⠀⠀⢄⢄⢄⣴⣿⣿⡿⢏⢕⢕⢕⢕⢕⢕⢕⢕⢕⢕⢕⢕⢕⢕⠕⠀⠀⠀⠀⠀⠀⠀⠀⠈⠑⠕⠕⢕⣿⣿⣿⣿⣿⣿⣿⣿⣿⣿⣿⣿⣷⢕⢸⣟⢿⣷⣕⢕⢕⠀⠀⠀⠀⠀⠀⠀⠀⠀⠀⠀⠀⠀⠌⢿⣿⣿⣿⣿⣿⣿⡟⠕⠀⠀⠀⠀⠀⠀⠀⠀⠀⠀⠀⠀⢅⢕⢕⢱⣵⢕⢕⢕⣕⢕⣜⣟⣻⣿⣿⣿⣧⠕⢕⠕⠑⠁⠁⠀⠀⠀⠀⠀⠀⠀⢡⣟⢿⣿⣿⣿⣿⢏⠐⠀⠀⢕⢕⢕⠑⠑⢕⣼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⠕⠄⠀⠀⠀⠀⢔⢔⢔⠀⠀⠁⢕⢕⢿⢿⢏⢕⢕⢕⢕⢕⢕⢕⢕⢕⢕⢕⢕⢕⠕⠑⠁⠀⠀⠀⠀⠀⠀⠀⠀⠀⠀⠀⠀⠀⠀⠁⠉⠙⠻⢿⣿⣿⣿⣿⣿⣿⣿⣾⣇⢔⣿⣷⡝⢟⢷⢵⠄⠀⠄⠀⠀⠀⠀⠀⠀⠀⠀⠀⠀⠀⠐⢝⢿⣿⣿⣿⢟⢕⠀⠀⠀⠀⠀⠀⠀⠀⠀⠀⠀⠀⠀⠀⢕⢕⣾⣿⣷⣕⢜⣿⡇⣾⣿⣿⣿⡿⠟⠋⠀⠀⠀⠀⠀⠀⠀⠀⠀⠀⠀⠀⠀⢘⢿⣷⣮⡟⢿⢏⠐⠀⠀⠀⠁⠑⠁⠀⢠⣾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⠑⠐⠀⠀⠀⠁⠑⠀⠀⠀⠀⠀⠑⠑⠁⠑⢕⢕⢕⢕⢕⢕⢕⢕⠕⠑⠁⢱⣧⡄⠀⠀⠀⠀⠀⠀⠀⠀⠀⠀⠀⠀⠀⠀⠀⠀⠀⠀⠀⠀⠀⠀⠉⠙⠻⣿⣿⣿⣿⣿⡕⢹⣿⡇⢕⢕⢇⢕⠀⠀⠀⠀⠀⠀⠀⠀⠀⠀⠀⠀⠀⠀⠑⠕⠝⠙⠑⠕⠀⠀⠀⠀⠀⠀⠀⠀⠀⠀⠀⠀⠀⠀⠀⠁⢕⣿⣿⣿⣿⡇⢜⢕⣿⢿⠋⠁⠀⠀⠀⠀⠀⠀⠀⠀⠀⠀⠀⠀⠀⠀⠀⠀⠁⠑⢝⢻⣿⣷⣄⠀⠀⢄⢄⠀⠀⠀⢀⣞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⠀⢄⢄⠀⠀⠀⠀⠀⠀⠕⢕⢕⢕⢕⠕⠁⠀⠀⠀⠀⢸⣿⣿⣧⣄⠀⠀⠀⠀⠀⠀⠀⠀⢀⢀⠀⠀⠀⠀⠀⠀⠀⠀⠀⠀⠀⠀⠀⠁⠙⠻⣿⣿⣿⡜⣿⣿⢕⢔⢕⢕⠀⠀⠀⠀⠀⠀⠀⠀⠀⠀⠀⠀⠀⠀⠀⠀⢄⢔⢔⠀⠀⠀⠀⠀⠀⠀⠀⠀⠀⠀⠀⠀⠀⠀⠀⠀⢕⢻⣿⣿⡿⢇⣱⠟⠁⠀⠀⠀⠀⠀⠀⠀⠀⠀⠀⠀⠀⠀⠀⠑⢄⢀⠀⠀⠀⠀⢕⢕⢜⢻⣿⣷⣔⠑⠑⠀⠀⢄⣼⣿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⠑⠑⠁⠀⢀⠀⠀⠀⠀⠀⢕⢕⢕⠀⠀⠀⠀⠀⠀⠀⢸⣿⣿⣿⣿⠀⠀⠀⠀⠀⠀⢀⢔⠕⠀⠀⠀⠀⠀⠀⠀⠀⠀⠀⠀⠀⠀⠀⠀⠀⠀⠈⠻⢿⣧⢙⡿⢕⢕⢕⢕⠀⠀⠀⠀⠀⠀⠀⠀⠀⠀⠀⠀⠀⠀⠀⠀⠕⢕⢕⠀⠀⠀⠀⠀⠀⠀⠀⠀⠀⠀⠀⠀⠀⠀⠀⠀⠁⢜⣿⣿⡿⠙⠁⠀⠀⠀⠀⠀⠀⠀⠀⠀⠀⢀⠀⠐⢄⠀⠀⠀⠁⠕⢔⠀⠀⠀⢕⢕⢕⢕⢝⢿⣿⠇⠀⠀⠠⢾⢿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⠀⠀⠀⢕⢄⠀⠀⠀⠀⠁⢕⢕⠀⠀⠀⠀⠀⠀⠀⢸⣿⣿⣿⣿⢄⠀⠀⠀⠀⢔⠑⠁⠀⠀⠀⢀⢔⠁⠀⠀⢔⠀⠀⠀⠀⠀⠀⠀⠀⠀⠀⠀⠈⠻⢕⡇⠀⢕⢕⠀⠀⠀⠀⠀⠀⠀⠀⠀⠀⠀⠀⠀⠀⠀⠀⠀⠀⠕⠀⠀⠀⠀⠀⠀⠀⠀⠀⠀⠀⠀⠀⠀⠀⠀⠀⠀⠀⠕⢻⠏⠁⠀⠀⠀⠀⠀⠀⠀⠀⠀⠀⠀⠀⠁⠀⠀⠀⠑⢄⠀⠀⠀⠁⢔⠀⠀⢕⢕⢕⢕⠑⠘⠻⠀⠀⢀⣄⣔⣴⣰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⠀⢔⢕⢕⠀⠀⠀⠀⠀⢕⢕⠀⠀⠀⠀⠀⠀⠀⠈⢝⢝⢝⣩⡅⠀⠀⢀⢕⠁⠀⠀⠀⢀⢔⠑⠀⠀⠀⠀⠀⠀⠀⠀⠀⠀⠀⠀⠀⠀⠀⠀⠀⠀⢅⢕⠀⢕⠕⠀⠀⠀⠀⠀⠀⠀⠀⠀⠀⠀⠀⠀⠀⠀⠀⠄⡤⢄⢄⢇⢄⢄⠀⠀⠀⠀⠀⠀⠀⠀⠀⠀⠀⠀⠀⠀⠀⠀⠀⠀⠀⠀⠀⠀⠀⠀⠀⠀⠀⠀⠀⠀⠀⠀⠀⠀⠀⢀⢕⠕⠄⢀⠀⠀⠑⠀⢑⢕⠕⠁⠀⠀⠀⠀⠠⣾⣿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⢄⠀⠀⢕⢕⢕⢄⠀⠀⠀⠀⢁⢀⠄⠄⠄⠄⠀⠀⠀⠀⢕⢱⣿⣿⢇⠀⢄⠑⠀⠀⠀⢄⠔⠑⠑⠔⢀⠀⠀⠀⠀⠀⠀⠀⠀⠀⠀⠀⠀⠀⠀⠀⠀⠀⠕⠁⢄⢕⠀⠀⠀⠀⠀⠀⠀⠀⠀⠀⠀⠀⠀⠀⠀⠀⣀⡕⢕⢱⣧⢱⢕⡕⢔⠀⠀⠀⠀⠀⠀⠀⠀⠀⠀⠀⠀⠀⠀⠀⠀⠀⠀⠀⠀⠀⠀⠀⠀⠀⠀⠀⠀⠀⠀⠀⠀⢀⢔⠑⠀⠀⠀⠁⠐⠄⠀⠀⠁⠕⠀⠀⠀⠀⠀⠀⢄⠜⣿⣿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⢕⢔⢀⠕⢕⢕⢕⠀⠀⠀⠀⠀⠕⢔⠀⠀⠀⠀⠀⠀⠀⢕⠘⠉⢱⡕⠕⠀⠀⠀⠄⠑⠀⠀⠀⠀⠀⠁⠕⢄⢀⠀⠀⠀⠀⠀⠀⠀⠀⠀⠀⠀⠀⠀⠀⠀⠀⢕⠁⠀⠀⠀⠀⠀⠀⠀⠀⠀⠀⠀⠀⠀⠀⠀⠀⢠⢱⢇⣼⣿⣷⣗⣷⢕⠀⠀⠀⠀⠀⠀⠀⠀⠀⠀⠀⠀⠀⠀⠀⠀⠀⠀⠀⠀⠀⠀⠀⠀⠀⠀⠀⠀⠀⠀⢀⠔⠁⠀⠀⠀⢀⠔⠄⢀⠀⠁⠀⠀⠀⠀⠀⠀⠀⠀⢄⢕⠀⣿⣿⣿⣿⣿⣿⣿⣿⣿⣿⣷⡑⠕⢕⢕⢕⢕⢕⢕⢕⢕⢕⠕⣱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⢅⢕⠑⠅⠑⠑⠀⠀⠀⠀⠀⠀⠑⠀⠀⠀⠀⠀⠀⢄⣵⡴⢔⡼⠕⠀⠀⠀⠁⠀⠀⢀⠐⠐⠀⠀⠀⠀⠀⠑⠔⢄⠀⠀⠀⠀⠀⠀⠀⠀⠀⠀⠀⠀⠀⠕⠁⠀⠀⠀⠀⠀⠀⠀⠀⠀⠀⠀⠀⠀⠀⠀⠀⠀⠑⠸⡜⢾⣿⡇⣿⢇⠑⠀⠀⠀⠀⠀⠀⠀⠀⠀⠀⠀⠀⠀⠀⠀⠀⠀⠀⠀⠀⠀⠀⠀⠀⠀⠀⠀⠀⠀⠔⠁⠀⠀⠀⢀⠐⠀⠀⠀⠀⠁⠀⠀⠀⠀⠀⠀⠀⠀⢄⢕⢕⠀⣝⣿⣿⣿⣿⣿⣿⣿⣿⣿⣿⣿⣿⣶⣿⣿⣿⣶⣦⣤⣤⣍⢙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⠑⠁⠀⠀⠀⠀⠀⠀⠀⠀⠀⠀⠀⣔⣔⣔⣰⣴⣼⡟⢱⡎⢕⠀⠀⠀⠀⠀⠀⠁⠀⠀⠀⠀⠁⠀⢀⠀⠀⠀⠁⠑⢀⠀⠀⠀⠀⠀⠀⠀⠀⠀⠀⠀⠀⠀⠀⠀⠀⠀⠀⠀⠀⠀⠀⠀⠀⠀⠀⠀⠀⠀⠀⠀⠀⠁⠑⠝⢇⠘⠀⠀⠀⠀⠀⠀⠀⠀⠀⠀⠀⠀⠀⠀⠀⠀⠀⠀⠀⠀⠀⠀⠀⠀⠀⠀⠀⠀⠀⢄⠑⠀⠀⠀⠀⠀⠀⠀⠀⠀⠀⠀⠀⠀⠀⠀⠀⠀⠀⠀⢄⢕⢕⢕⢀⣿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⢕⢀⠀⠀⠀⠀⠀⠀⠀⠀⠀⠀⠀⠘⢿⣿⣿⣿⠟⢰⣏⢕⢕⠀⠀⠀⠀⠀⠀⠀⠀⠀⠀⠀⠀⠀⠀⠀⠀⠀⠀⠀⠁⢔⢀⠀⠀⠀⠀⠀⠀⠀⠀⠀⠀⠀⠀⠀⠀⠀⠀⠀⠀⠀⠀⠀⠀⠀⠀⠀⠀⠀⠀⠀⠀⠀⠀⠀⠀⠀⠀⠀⠀⠀⠀⠀⠀⠀⠀⠀⠀⠀⠀⠀⠀⠀⠀⠀⠀⠀⠀⠀⠀⠀⠀⠀⠀⠀⠔⠁⠀⠀⠀⠀⠀⠀⠀⠀⠀⠀⠀⠀⠀⠀⠀⠀⠀⠀⠀⠀⠀⠔⠁⢕⢱⣿⣿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⣿⣿⣿⢇⢕⢔⢀⠀⠀⠀⠀⠀⠀⢄⢔⠀⠀⠁⢻⣿⢏⢰⣻⢇⢕⢱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⢀⣘⣙⣙⣙⣙⣙⣙⣙⣙⣙⣑⡑⢐⢑⢐⢑⢘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⡟⣵⣕⢕⢕⢔⢀⠀⠀⠀⠀⠀⠁⠀⠀⠀⠀⢕⡥⣷⢇⠕⢇⢕⠁⠀⠀⠀⠀⠀⠀⠀⠀⠀⠀⠀⠀⠀⠀⠀⠀⠀⠀⠀⠀⠀⠀⠀⠀⠀⠀⠀⠀⢄⠄⠀⠀⠀⠀⠀⠀⠀⠀⠀⠀⠀⠀⠀⠀⠀⠀⠀⠀⠀⠀⠀⠀⠀⠀⠀⠀⠀⠀⠀⠀⠀⠀⠀⠀⠀⠀⠀⠀⠀⠀⠀⠀⠀⠀⠀⠀⠀⠀⠀⠀⠀⠀⠀⠀⠀⠀⠀⠀⠀⠀⠀⠀⠀⠀⠀⠀⠀⠀⠀⠀⠀⠀⠀⠀⠀⠀⢀⢄⢔⣿⣿⣿⣿⣿⣿⣿⣿⣿⣿⣷⡯⢜⢕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⢱⣿⣿⣷⣕⢕⢕⢔⢄⢀⠀⠀⠀⢄⢄⢄⢔⢘⠘⢇⢕⢇⢕⠁⠀⠀⠀⠀⠀⠀⠀⠀⠀⠀⠀⠀⠀⠀⠀⠀⠀⠀⠀⠀⠀⠀⠀⠀⠀⠀⠀⠀⢄⠑⠀⢀⠀⠀⠀⠀⠀⠀⠀⠀⠀⠀⠀⠀⠀⠀⠀⠀⠀⠀⠀⠀⠀⠀⠀⠀⠀⠀⠀⠀⠀⠀⠀⠀⠀⠀⠀⠀⠀⠀⠀⠀⠀⠀⠀⠀⠀⠀⠀⠀⠀⠀⠀⠀⠀⠀⠀⠀⠀⠀⠀⠀⠀⠀⠀⠀⠀⠀⠀⠀⠀⠀⠀⠀⠀⢔⢕⢕⢕⣱⢌⣍⣅⡅⣍⠍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⢸⣿⣿⣿⣿⣧⢕⢕⢕⢕⢔⢄⠀⠑⠑⢕⡔⠁⢀⠱⢕⢕⢕⠀⠀⠀⠀⠀⠀⠀⠀⠀⠀⠀⠀⠀⠀⠀⠀⠀⠀⠀⠀⠀⠀⠀⠀⠀⠀⠀⠀⠀⠀⠀⢕⠄⢀⠀⠀⠀⠀⠀⠀⠀⠀⠀⠀⠀⠀⠀⠀⠀⠀⠀⠀⠀⠀⠀⠀⠀⠀⠀⠀⠀⠀⠀⠀⠀⠀⠀⠀⠀⠀⠀⠀⠀⠀⠀⠀⠀⠀⠀⠀⠀⠀⠀⠀⠀⠀⠀⠀⠀⠀⠀⠀⠀⠀⠀⠀⠀⠀⠀⠀⠀⠀⠀⠀⠀⠀⢕⣱⣵⣿⣿⡜⣿⣿⣿⣿⣿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⢸⣿⣿⣿⣿⣿⣷⡕⢕⢕⢕⢕⢕⢄⢕⠔⠀⠀⢕⢇⢕⢕⢕⠀⠀⠀⠀⠀⠀⠀⠀⠀⠀⠀⠀⠀⠀⠀⠀⠀⠀⠀⠀⠀⠀⠀⠀⠀⠀⠀⠀⠀⠀⠀⠁⠀⠁⠐⠀⠀⠀⠀⠀⠀⠀⠀⠀⠀⠀⠀⠀⠀⠀⠀⠀⠀⠀⠀⠀⠀⠀⠀⠀⠀⠀⠀⠀⠀⠀⠀⠀⠀⠀⠀⠀⠀⠀⠀⠀⠀⠀⠀⠀⠀⠀⠀⠀⠀⠀⠀⠀⠀⠀⠀⠀⠀⠀⠀⠀⠀⠀⠀⠀⠀⠀⠀⠀⠀⠀⠜⣿⣿⣿⣿⢸⣿⣿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⡜⣿⣿⣿⣿⣿⣿⣿⡕⢕⢕⢕⢕⢕⢕⢄⢄⢕⢇⢕⢕⢕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⠀⢻⣿⣿⡟⣸⣿⣿⣿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⢜⢿⣿⣿⣿⣿⣿⢏⢕⢕⢕⢕⢕⢕⢕⢕⢇⢕⢕⢕⠑⢕⢀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⠀⠀⠑⢔⠀⠀⠀⠀⠀⠀⢸⡿⢏⣵⣿⣿⣿⣿⣿⣿⣿⣿⣿⣿⣿⣷⠕⠕⢕⢕⠕⢕⢕⢕⢕⢕⢕⢕⢕⢕⢕⢕⢸⣿⠿⢸⡿⠟⠟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⡇⢕⢕⢜⢻⣿⣿⡟⢕⢕⢕⢕⢕⢕⢕⢕⢕⢕⢕⢕⠑⢔⢕⢕⠀⠀⠀⠀⠀⠀⠀⠀⠀⠀⠀⠀⠀⠀⠀⠀⠀⠀⠀⠀⠀⠀⠀⠀⠀⠀⠀⠀⠀⠀⠀⢕⠑⠁⠀⠀⠀⠀⠀⠀⠀⠀⠀⠀⠀⠀⠀⠀⠀⠀⠀⠀⠀⠀⠀⠀⠀⠀⠀⠀⠀⠀⠀⠀⠀⠀⠀⠀⠀⠀⠀⠀⠀⠀⠀⠀⠀⠀⠀⠀⠀⠀⠀⠀⠀⠀⠀⠀⠀⠀⠀⠀⠀⠀⠀⠀⠀⠀⠀⠑⢔⠀⠀⠀⠀⠀⠁⣵⣿⣿⣿⣿⣿⣿⣿⣿⣿⣿⣿⣿⣿⢿⣇⣾⣶⣥⠀⠤⠤⢤⢕⣴⣁⠅⢕⢁⠕⠕⣼⢁⢠⣿⠀⠀⠁⢰⣿⡟⣽⣿⣯⣽⣿⣿⣿⣿⡇⣿⣿⡕⢕⣿⣿⣿⣿⣿⣿⣿⣿⣿⣿⣿⣿⣿⣿⣿⣿⣿⣿⣿⣿⣿⣿⣿⣿⣿⣿⣿⣿⣿⣿⣿⣿⣿⣿⣿⣿⣿⣿⣿⠀</a:t>
            </a:r>
            <a:br/>
            <a:r>
              <a:t>⣿⣿⡇⢕⢕⢕⢸⣿⣿⣿⣿⣿⣿⣿⣿⣿⡇⢕⢕⢕⢕⠑⠑⠑⠑⢕⠕⠁⠁⠁⢑⢕⢕⢕⢕⠕⢔⢕⢕⢕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⠕⠀⠀⠀⠀⠀⠀⢸⣯⣿⣿⣽⣿⣿⣿⣿⣿⣿⣿⣿⡿⡷⢗⢳⢹⠝⢢⢑⢜⢕⢒⠓⠟⠛⣛⣛⢀⢑⠑⢙⣿⣿⠄⠀⠇⢠⣿⣿⣿⣿⣿⣿⣿⣿⣿⣿⣿⣷⣼⡇⢕⣿⣿⣿⣿⣿⣿⡟⢏⢝⢝⢝⢝⢝⣿⣿⣿⣿⣿⣿⣿⣿⣿⣿⣿⣿⣿⣿⣿⣿⣿⣿⣿⣿⣿⣿⣿⣿⣿⣿⠀</a:t>
            </a:r>
            <a:br/>
            <a:r>
              <a:t>⣿⣿⡇⢕⢕⢕⢸⣿⣿⣿⣿⣿⣿⣿⣿⣿⡇⢕⢕⢕⠕⢀⢔⢀⢕⢕⢀⠀⠀⠀⢕⢕⢕⢕⠕⢄⢕⢕⢕⢕⠀⠀⠀⠀⠀⠀⠀⠀⠀⠀⠀⠀⠀⠀⠀⠀⠀⠀⠀⠀⠀⠀⠀⠀⠀⠀⠀⠀⠀⠀⠀⢕⢀⠀⠀⠀⠀⠀⠀⠀⠀⠀⠀⠀⠀⠀⠀⠀⠀⠀⠀⠀⠀⠀⠀⠀⠀⠀⠀⠀⠀⠀⠀⠀⠀⠀⠀⠀⠀⠀⠀⠀⠀⠀⠀⠀⠀⠀⠀⠀⠀⠀⠀⠀⠀⠀⠀⠀⠀⠀⠀⠀⠀⠀⠀⠀⠀⠀⠀⠀⠀⢀⠀⠀⠀⠀⠀⠈⠙⠟⠏⠛⠟⠟⠟⠟⠛⠟⢻⢝⠏⠎⠺⠇⠇⢜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⢀⢕⢅⢕⢕⢕⢕⢕⠐⢕⢕⢕⢕⠁⠀⢕⢕⢕⢕⢕⠀⠀⠀⠀⠀⠀⠀⠀⠀⠀⠀⠀⠀⠀⠀⠀⠀⠀⠀⠀⠀⠀⠀⠀⠀⠀⠀⠀⠀⠀⠀⠑⢕⠀⠀⠀⠀⠀⠀⠀⠀⠀⠀⠀⠀⠀⠀⠀⠀⠀⠀⠀⠀⠀⠀⠀⠀⠀⠀⠀⠀⠀⠀⠀⠀⠀⠀⠀⠀⠀⠀⠀⠀⠀⠀⠀⠀⠀⠀⠀⠀⠀⠀⠀⠀⠀⠀⠀⠀⠀⠀⠀⠀⠀⠀⠀⠀⠀⠀⠀⠀⢕⠀⠀⠀⠀⠀⠀⠈⠕⠝⠓⢗⠷⣷⣷⣷⣷⠇⠀⠀⠀⠀⠀⠀⠀⠐⢆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⠁⠑⠑⠑⠑⠑⠑⠑⠑⠑⠑⠑⠑⠀⠑⠑⠑⠑⠑⠑⠑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⠑⠀⠀⠀⠀⠀⠀⠀⠀⠀⠀⠀⠀⠀⠈⠁⠁⠀⠀⠀⠀⠀⠀⠀⠀⠀⠀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⢟⣵⣾⣿⡏⣾⣿⣿⣿⣿⢕⣿⢿⣻⣿⣿⣿⣿⣿⣿⣿⣿⣿⣿⣾⣿⡽⣿⣧⡕⢕⢕⢸⣿⣿⣿⣿⢕⢕⢕⢕⢕⢕⢕⢕⢕⢕⢕⢕⢕⢕⢕⢝⢻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⣏⣵⡿⢿⣿⡿⢃⡯⣿⣿⣿⣿⢕⣿⣿⣿⣿⣿⣿⣿⣿⣿⣿⣿⣿⣿⣿⣿⣿⡹⣿⣿⡇⢕⢕⣿⣿⣿⣿⡇⢕⢕⢕⢕⢕⢕⢕⢕⢕⢕⢕⢕⢕⢕⢕⢕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⡿⣫⣾⣿⢟⣵⣿⢫⣾⢸⡃⣿⣿⣿⣿⢕⣿⣿⣿⣿⣿⣿⣿⣿⣿⣿⣿⣿⣿⣿⣿⣿⣇⢻⣿⡇⢕⢕⣿⣿⣿⣿⣧⢕⢕⢕⢕⢕⢕⢕⢕⢕⢕⢕⢕⢕⢕⣵⣾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⢏⣾⠏⣼⢱⣾⡿⣱⣿⡏⣼⢑⣿⢿⢏⣷⢕⣿⣿⣿⣿⣿⣿⣿⣿⣿⣿⣿⣿⣿⣿⣿⣿⣿⢕⢻⡇⢕⢕⣿⣿⣿⣏⣿⢕⢕⢕⢅⠑⢕⢕⢕⢕⢕⢕⢕⢕⢕⢸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⣱⡿⢕⣾⣷⣿⡟⣼⣿⢟⢕⣿⡅⢕⢱⣾⣿⢕⢜⢿⣿⣿⣿⣿⣿⣿⣿⣿⣿⣿⣿⣿⣿⣿⣿⡇⢕⢕⢕⢕⢻⣿⣿⡏⣟⢕⢕⢕⢕⢕⢑⢳⣕⢱⡅⣅⢱⢕⣕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⡟⣼⣿⢇⣼⣿⣿⡟⣼⣿⢏⢕⢕⡟⢕⣱⣿⣿⣿⢕⢕⣼⣿⣿⣿⣿⣿⣿⣿⣿⣿⣿⣿⣿⣿⣿⣿⡇⢕⢕⢕⢕⣿⣿⢿⢇⠕⠕⢕⢔⢕⢕⢕⢅⢘⠕⠀⠑⠕⢹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⡟⣼⣿⢇⣱⣿⣿⡟⣼⣿⡏⢕⢕⢕⢱⡾⣿⣿⣿⣿⢕⢱⣿⣿⣿⣿⣿⣿⣿⣿⣿⣿⣿⣿⣿⣿⣿⣿⣇⢕⢕⠑⠑⢍⢑⠁⠀⠀⢄⢑⠕⢕⢕⢕⢕⢅⢕⢔⢔⢄⢑⢕⢕⢝⢝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⡿⣱⣿⡏⡕⣾⣿⡟⣼⣿⡏⢕⢕⢕⢕⢜⢱⡿⢿⣿⣿⢕⢸⣿⣿⣿⣿⣿⣿⣿⣿⣿⣿⣿⣿⣿⣿⣿⣸⣿⢕⢅⠀⠁⠁⠁⠁⠀⢄⢕⢕⢐⣰⣥⡑⠕⢕⢕⢕⢕⢕⢕⢕⢕⢕⢕⠕⣿⣻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⣶⣾⢣⣿⣿⢱⢱⣿⣿⢱⣿⡟⢕⢕⢕⢑⡇⢱⣺⡇⢕⢜⢏⢕⣿⣿⡇⣿⣿⣿⣿⣿⣿⣿⣿⣿⣿⣿⣿⣿⡇⢸⢕⢕⠐⢕⢔⢔⢄⢕⢕⢕⢕⢸⣿⡜⣿⢕⢔⢅⠑⢕⢕⢕⢕⠑⢅⣴⣾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⢏⣾⣿⡇⢕⣿⣿⢇⣿⣿⡇⢕⢕⢕⢸⡇⢸⣷⣿⣕⣕⣕⢕⣿⣿⢕⣿⣿⣿⣿⣿⣿⣿⣿⣿⣿⣿⣿⣿⡇⢕⢕⢕⣔⡑⠑⢑⡕⢕⢕⢕⢰⢕⣿⣇⢿⣇⢕⠕⢕⢅⢑⢕⢔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⠕⠕⢑⢕⢕⢱⣿⢿⢕⢸⣿⡿⣸⣿⣿⣶⣱⣿⡕⢸⢕⢸⣿⣿⣿⣿⡟⢕⢸⡏⢕⣿⣿⣿⣿⣿⣿⣿⣿⣿⣿⣿⣿⣿⢕⢕⢕⢕⣿⣿⣿⣿⣇⢕⢕⢕⣿⡇⢸⣿⢸⣿⢕⢔⡕⠑⠑⠑⠑⠑⠁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⣄⢔⢔⣴⣬⣝⢕⢕⢸⣿⢸⢕⣿⣿⢇⣿⣿⣿⣿⣿⣿⢕⡜⢕⣿⣿⣿⣿⣿⡇⢇⣿⢕⢕⣿⣿⡏⢻⣿⣿⣿⣿⣿⢿⣿⢿⣿⢕⢕⢕⢕⣿⣿⣿⣿⣿⡕⢕⢕⣿⣷⡘⣿⢸⣿⣇⡕⣇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⢱⢟⢕⢜⢝⢝⢝⢕⢕⣾⣿⢸⢱⣿⣿⢸⣿⣿⣿⣿⣿⡟⢕⡌⢕⣿⣿⣿⣿⣿⢕⢇⡏⢕⢕⣿⣿⡇⢸⣿⣿⣿⣿⣿⢺⣿⢸⡇⢕⢕⢕⢸⣿⣿⣿⣿⣿⡇⢕⢕⣿⣿⣇⣿⢸⣿⣿⡇⣿⢱⡕⢱⢕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⢱⣇⡕⢕⢱⡕⢕⢕⢕⢕⣿⣿⡜⣼⣿⢇⣾⣿⣿⣿⡏⢸⢇⢕⣼⢕⣿⣿⣿⣿⣿⡕⣶⢕⣧⡕⢸⣿⡇⢜⣿⢸⣿⣿⣿⡕⢍⠸⡇⢕⢕⢕⣾⣿⣿⣿⣿⣿⡇⢕⢕⢸⣿⣷⣿⢸⣿⣿⡇⣿⢕⢕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⡜⢿⢱⣕⢕⢕⡵⢖⢕⢕⣿⣿⢇⣿⡏⢕⣿⣿⣿⣿⢇⢜⢱⣿⢿⢑⣽⣝⡟⢻⢿⢇⡯⢸⡿⢷⢇⢿⣇⢱⣿⡟⣿⣿⣿⡇⢕⢜⢕⢕⢕⣱⣿⣿⣿⢿⢿⢟⢇⢕⢕⣾⣿⣿⡟⢸⣿⣿⢣⣿⢕⡖⢕⢕⣇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⢸⡟⢇⢜⢻⢱⡞⢕⠕⣱⡕⣿⣿⢸⡟⢕⠑⣿⣿⣿⡇⢕⢕⣾⣿⣼⢸⣿⣿⣿⣿⣷⣧⢕⣷⣷⣷⣾⣯⡕⢕⠿⡇⢻⣿⣿⡇⢕⢕⢱⢕⢱⣵⣵⣵⣷⣷⣾⣿⢱⢕⡕⡟⢻⣿⢇⢸⣿⣿⢕⣿⢕⢜⢇⡑⢹⢜⢕⢕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⢔⢕⢜⢕⢕⢱⣮⣽⣕⣝⢝⢕⣿⡇⡾⢕⢕⢜⣿⣿⡿⢕⢕⢱⣟⢻⠽⢡⠷⢷⢷⠷⠶⢴⢕⢌⢝⢟⢿⣿⣷⣷⣥⣽⢱⡝⢻⣿⢕⢕⡇⢕⢏⢝⢉⡕⢵⢵⢽⢽⢕⢕⡿⡕⢸⢟⢕⢜⣻⡿⢕⣿⢸⢧⢕⢱⡜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⡕⢕⢕⢕⢕⣇⢜⢝⢝⢟⢇⣿⢇⢇⢕⢕⢕⡿⢹⡇⢕⢕⢕⠐⠀⢀⢀⠄⢁⠁⠀⠀⢀⠁⠑⢘⣷⣿⣿⣿⣿⣿⣿⣿⣿⣿⣿⣧⣾⣿⣕⢕⠑⠁⠀⠀⠑⠑⢐⠀⠀⠁⢍⡕⢕⢕⢕⢜⡇⢕⣿⢱⢷⢾⢟⢕⢕⢕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⢜⢇⢕⢕⢕⢹⡇⢕⢜⢇⢕⣿⢸⢕⢕⢕⢕⢕⢕⢕⢕⢕⠀⢔⢕⠕⢕⣤⠅⠀⠀⠀⠑⠀⢔⡕⢜⣿⣿⣿⣿⣿⣿⣿⣿⣿⣿⣿⣿⣿⢕⣅⣰⡕⠁⠀⠀⠑⠀⢕⢔⢄⠀⢕⢕⢕⢕⢕⡇⢕⣿⢕⡵⢕⢱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⢜⠇⢕⢇⢕⣿⡜⢕⢕⢕⢕⢕⢕⣕⢕⢕⢕⢱⣾⣿⡕⢄⢀⠀⠀⠀⠀⢔⢕⣿⣷⣿⣿⣿⣿⣿⣿⣿⣿⣿⣿⣿⣿⣿⣾⡇⠀⠀⠀⠀⢔⠀⢀⢱⣵⡕⢔⡵⢕⢕⣷⢱⢕⢸⣿⢕⢕⢕⢕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⠁⠀⢕⢕⢕⣿⣷⢕⢕⢕⢔⢕⢌⣿⣧⢕⢱⣷⣿⣿⣇⢕⢕⢕⢕⢕⢕⢕⣺⣿⣿⣿⣿⣿⣿⣿⣿⣿⣿⣿⣿⣿⣿⣿⣿⣷⢅⡕⢔⢔⢕⢕⡕⣾⣿⣵⣿⢇⢕⣼⡏⣼⢕⣿⣿⠁⢕⣾⣿⢕⢕⢕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⠁⠀⠀⢕⢕⢕⣿⡟⢕⢕⢕⢕⢕⢕⢜⢿⡇⢜⣿⣿⣿⡿⢷⣕⡕⢵⢕⣡⣾⣿⣿⣿⣿⣿⣿⣿⣿⣿⣿⣿⣿⣿⣿⣿⣿⣿⣿⣷⣅⢕⢕⢕⣱⣾⣿⣿⣿⢏⢕⣼⢟⢱⣿⢕⢹⣿⠀⠁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⠀⠀⠀⢕⢕⢸⣿⡇⢕⢕⢱⢇⢕⢕⢕⢕⢝⢕⣿⣿⣿⣿⣷⣵⣥⣥⣵⣷⣿⣿⣿⣿⣿⣿⣿⣿⣿⣿⣿⣿⣿⣿⣿⣿⣿⣿⣿⣿⣷⣼⣭⣝⣱⣵⣿⣿⢏⢕⡼⢏⢕⡜⣽⢕⢸⣿⠀⠀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⡞⠀⠀⠀⠀⢕⢕⢸⣿⢕⢸⢕⠸⣇⢕⢕⢕⢸⡕⢕⢿⣿⣯⣟⣟⢭⣕⣯⡗⣿⣿⣿⣿⣿⣿⣿⣿⣿⣿⣿⣿⣾⣿⣿⣿⣿⣿⣿⣿⣿⣿⣿⢿⢿⣿⣿⣿⢏⡱⢎⢕⢇⢱⣟⢸⡕⢕⣿⠀⠀⠀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⣱⡟⠁⠀⠀⠀⠀⠁⡕⣿⢇⢕⡘⡇⢕⢿⢕⢕⢕⢌⢿⡕⢸⣿⣿⣛⣿⣿⣿⣿⣿⣿⣿⣿⣿⣿⣿⣿⣿⣿⣿⣿⣿⣿⣿⣿⣿⣿⣿⣿⣿⣿⣿⣿⣯⢱⢝⢹⢕⣣⡎⢱⢇⢕⡾⡇⢸⡕⢕⣿⢕⠀⠀⠑⣷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⢏⣵⢏⠕⠀⠀⠀⠀⠀⠀⠱⠹⢕⢕⣼⡇⢕⢜⡇⢕⢕⢕⣸⣿⢕⢻⣿⣿⣿⣿⣿⣿⣿⣿⣿⣿⣿⣿⣿⣿⣿⣿⣿⣿⣿⣿⣿⣿⣿⣿⣿⣿⣿⣿⣿⣿⣿⣽⣵⣾⣿⣟⢕⢕⢕⢸⡧⢕⢸⡇⢕⣿⢕⠀⠀⠀⠸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⢄⡾⢏⠕⢔⢀⠀⠀⠀⠀⠀⢕⢕⢕⢕⣿⣧⢕⢕⣵⢕⢕⢕⢟⢏⢕⢕⢻⣿⣿⣿⣿⣿⣿⣿⣿⣿⣿⣿⣿⣿⣿⣿⢿⢿⢿⢿⢿⢿⣿⣿⣿⣿⣿⣿⣿⣿⣿⣿⣿⣿⡏⢕⢕⢕⢕⣿⣫⢇⢕⡇⢕⢺⢕⠀⠀⠀⠀⢄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⢣⢞⢕⢕⡜⢕⢕⣕⣔⢔⢕⢔⢕⢕⢕⢕⢹⣿⢕⢕⢕⣧⢕⢕⢕⢕⢕⢕⢕⢝⣿⣿⣿⣿⣿⣿⣿⣿⣿⣿⣯⡍⢅⢄⢀⢀⢀⢄⢀⠘⢁⣍⣿⣿⣿⣿⣿⣿⣿⣿⣿⢟⢕⢕⢕⢕⣸⢿⡞⢕⢕⠇⢕⢸⢕⢔⢔⢔⢧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⢣⢏⢕⢕⡞⢕⢕⢱⣿⣿⢕⢕⢕⢕⢕⢱⡇⠸⣻⢕⢕⢕⢹⣇⢕⢕⢕⢕⢕⢕⢕⢜⢻⢿⣿⣿⣿⣿⣿⣿⣿⣿⣿⣿⣧⣵⣵⣵⣵⣥⣷⣿⣿⣿⣿⣿⣿⣿⣿⣿⢟⢕⢕⢕⢕⢕⢱⡟⡿⢕⢕⢕⢜⢕⢸⢕⢕⢸⢕⢜⡎⣿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⢇⢇⢕⢄⣼⢕⢕⢕⣿⣿⣿⢕⢕⢕⢕⢕⡼⢕⢜⢿⡕⢕⢕⢕⢜⢇⢕⢑⢕⢕⢕⢕⢕⢕⢕⢍⢻⢿⣿⣿⣿⣿⣿⣿⣿⣿⣿⣿⣿⣿⣿⣿⣿⣿⣿⣿⣿⣿⢿⢏⢕⢕⢕⢕⢕⢕⢕⡾⢐⢇⢕⢕⢕⢕⢕⢕⠑⢕⢜⡇⢕⢱⢻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⡟⡜⢕⡇⢱⡯⢕⢕⢸⣿⣿⣿⢕⢕⢕⢕⢕⢕⢕⢕⢜⢷⡕⢕⢕⢕⢕⢣⡕⢕⢕⢕⢕⢕⢕⢕⢕⢕⢕⢜⢝⢻⢿⣿⣿⣿⣿⣿⣿⣿⣿⣿⣿⣿⣿⢿⢟⢝⢕⢕⢕⢕⢕⢕⢕⢕⢕⣸⢇⢇⢕⢕⢕⢕⢕⢕⢕⢔⢕⢕⡇⡇⢜⢸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⢱⢕⣼⡇⣸⡇⢕⢕⢸⣿⣿⣿⢕⢕⢁⢕⢕⢕⢕⢕⢕⢙⢇⢕⢕⢕⢕⢕⢜⢕⢕⢕⢕⢑⢕⢕⢕⢕⢕⢕⢕⢕⢕⢕⢝⢟⢿⣿⣿⣿⡿⢟⢟⢝⢕⢕⢕⢕⢕⢕⢕⢕⢕⢕⢕⢕⢱⢇⣱⡇⢕⢕⢕⢕⢕⢕⢕⢕⢕⢕⡇⣷⢕⣸⡇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⣜⣿⣿⣿⣿⣿⣿⣿⣿⣿⣿⣿⣿⣿⣿⣿⣿⣿⣿⣿⣿⣿⣿⣿⣿⣿⣿⣿⣿⣿⣿⣿⡟⡕⢸⣿⡇⣿⢕⢕⢕⢸⣿⣿⣿⢕⢱⡕⢕⢕⢕⢕⢕⢕⢕⢜⢇⢕⢕⢕⢄⢕⢕⢕⢕⢕⢄⢕⢕⢕⢕⢕⢕⢕⢕⢕⢕⢕⢕⢕⢕⢕⢕⢕⢕⢕⢕⢕⢕⢕⢕⢕⢕⢕⢕⢕⢕⢕⢱⢕⣱⣿⡇⢕⢱⢕⢕⢕⢕⢜⢕⢕⢕⡇⣿⡕⡇⡇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⡇⢕⢿⣿⡇⣿⢕⢕⢕⢸⣿⣿⣿⢕⣾⡇⠕⢕⢕⢕⢕⢄⢕⣵⡜⢇⢕⢕⢕⢕⢕⢕⢕⢕⠑⢕⢕⢕⢕⢕⢕⢕⢕⢕⢕⢕⢕⢕⢕⢕⢕⢕⢕⢕⢕⢕⢕⢕⢕⢕⢕⢕⢕⢕⢕⢕⢎⢱⣿⣿⡇⢕⢸⢕⢕⠕⢀⢇⢕⢕⢕⡇⣿⡇⣇⡇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⡇⢸⣿⣿⡇⢟⢕⠁⢕⢸⣿⣿⡟⣸⡟⢕⢕⢀⠕⢕⢕⢕⢕⢸⣿⣕⢇⢕⢕⠕⢕⢕⢕⢕⢕⢕⢕⢕⠕⠑⢑⢕⢕⢕⢕⢕⢕⢕⢕⢕⣕⣵⣷⢕⠑⢕⢕⢕⢕⢕⢕⢕⢕⢕⢕⢕⢕⡀⣻⣿⡏⢕⢕⢕⢕⠀⢕⢕⢕⢕⢸⢕⣿⡇⢸⡇⢕⢕⢕⢸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⡇⣸⣿⣿⡇⢜⢕⠀⢕⢸⣿⣿⢱⡟⢕⢕⢕⢔⢅⢕⢕⢕⢔⢜⣿⣿⡕⢕⢕⠔⢕⢕⢕⢅⢕⠕⠑⠀⠀⠀⢕⢕⢕⢕⣱⣵⣥⣷⣷⣾⣿⣿⣷⢕⠀⠀⠑⠕⢕⢕⢕⢕⢑⢕⢕⢕⢕⢕⢜⣿⢕⢕⢕⢕⢁⢕⢕⢕⢕⢕⡜⠰⣿⡇⣸⡇⢕⢕⢕⢸⣿⣿⡇⢕⢕⢕⠀⣿⣿⣿⣿⣿⣿⣿⣿⣿⣿⣿⣿⣿⣿⣿⣿⣿⣿⣿⣿⣿⣿⢕⢕⢿⣿⣿⣿⣿⣿⣿⣿⡿⢿⠿⢿⢛⢿⢿⢿⢿⢿⠿⢻⢿⠿⠿⠿⣿⢿⢿⢿⢿⢿⢿⢿⠿⢿⢛⢻⢿⢿⢿⢿⢿⢿⢿⢛⢻⢿⢿⠿⢿⢿⠿⢿⠿⢿⢟⢿⢿⢿⢿⡟⢻⢿⢿⢿⢿⢿⢿⢿⢿⢿⢿⢿⠿⣿⣿⠀</a:t>
            </a:r>
            <a:br/>
            <a:r>
              <a:t>⣿⣿⣿⣿⣿⣿⣿⣿⣿⣿⣿⣿⣿⣿⣿⣿⣧⠀⠀⠀⠀⠀⠀⠀⠀⠀⠀⠀⠀⠀⠀⠀⠀⠀⠀⢸⣿⣿⣿⣿⣿⣿⣿⣿⣷⣿⣿⣿⡇⢕⢕⢄⢕⢸⣿⢣⢟⢕⢕⢕⢕⢕⢕⢕⢐⢕⠕⡇⣿⣿⣧⢕⢕⢕⢕⢕⠑⠁⠀⠀⠀⠀⠀⢕⢕⢕⢕⢸⣿⣿⣿⣿⣿⣿⣿⣿⣿⢕⢕⠀⠀⠀⠀⠁⠑⠕⢕⢕⢕⢕⢕⢕⢕⠝⠑⠑⠑⠕⢕⢕⢕⢕⢕⢕⢕⢐⣿⣧⣿⡇⢕⢕⢕⢸⣿⣿⡇⢕⢕⢕⠁⣿⣿⣿⣿⣿⣿⣿⣿⣿⣿⣿⣿⣿⣿⣿⣿⣿⣿⣿⣿⣿⣿⢕⢕⢔⢌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⣿⡇⢕⢕⠑⢕⢸⢇⡟⢕⢕⢕⢕⢕⢕⢕⢕⢕⢕⢀⡇⢹⣿⢿⡕⢕⢕⢕⢁⠀⠀⠀⠀⠀⠀⠀⠀⢕⢕⢕⣿⣿⣿⣿⣿⣿⣿⣿⣿⣿⢕⢕⢕⠀⠀⠀⠀⠀⠀⠑⢕⢕⢕⢕⠕⠑⢔⢔⢕⠕⠀⠑⠑⢕⢕⢕⢕⢕⢕⣿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⢜⡞⢕⢕⢕⢕⢕⣕⣱⣵⣷⣷⣷⡔⡇⢸⣿⡄⠑⢕⢕⢕⠁⠀⠀⠀⠀⠀⠀⠀⠀⢕⢕⢐⣿⣿⣿⣿⣿⣿⣿⣿⣿⣿⢕⢕⢕⠀⠀⠀⠀⠀⠀⠀⠁⢕⢕⠀⢄⢀⢀⠁⠁⢀⣠⡆⠀⣕⢕⢕⢕⢕⢜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⡿⢕⢕⢕⢕⢕⢕⢕⢕⢕⠀⠀⠀⠀⠀⢄⢄⢄⢀⠀⠐⠐⠀⠀⠀⠀⠀⠀⢸⣿⣿⣿⣿⣿⣿⣿⣿⣿⣿⣿⣿⡇⢕⠀⠀⢕⡾⢕⢕⢕⢕⣵⣾⣿⣿⣿⣿⣿⣿⡇⢇⢕⣿⢕⠎⡇⢕⢕⠀⠀⠀⠀⠀⠀⠀⠀⠀⠕⢅⢬⣿⣿⣿⣿⣿⣿⣿⣿⣿⣏⢕⢕⢕⠀⠀⠀⠀⠀⠀⠀⠀⢕⢕⠀⢕⢕⠁⢀⢄⢀⠙⠇⠀⣿⣷⣧⢇⢕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⡿⢏⢕⢕⢕⢕⢕⢕⢕⢕⢕⢕⢕⠀⠀⠀⠀⠀⢕⢕⢕⢕⠀⠀⠀⠀⠀⠀⠀⠀⠀⢸⣿⣿⣿⣿⣿⣿⣿⣿⣿⣿⣿⣿⡇⠀⠀⢀⡜⢕⢕⢕⢕⣾⣿⣿⣿⣿⣿⣿⣿⣿⡇⢕⡕⣼⢁⢔⢇⢕⢕⠀⠀⠀⠀⠀⠀⠀⠀⠀⠀⢕⣱⡻⢿⣿⣿⣿⣿⣿⣿⣿⣿⣪⣕⡕⠀⠀⠀⠀⠀⠀⠀⠀⠁⢕⢔⢀⢄⠀⠕⢕⠕⠀⢰⣷⣿⣿⣿⣧⢕⢕⢕⢕⢕⢕⢕⢕⢕⢸⣿⢿⡇⢕⢕⢕⢕⣿⣿⣿⣿⣿⣿⣿⣿⣿⡿⢟⢟⢿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⣯⢕⢕⢕⢕⢕⢕⢕⢕⢕⢕⠕⠁⠑⠀⠀⠀⠀⠀⢕⢕⢕⢕⠀⠀⠀⠀⠀⢀⢀⣄⣄⣜⣟⣟⡻⢿⣿⣿⣿⣿⣿⣿⣿⣿⣇⣀⢀⡜⢕⢕⢕⢕⣾⣿⣿⣿⣿⣿⣿⣿⣿⣿⡇⢇⣧⣽⢱⢕⢄⢕⠕⠀⠀⠀⠀⠀⠀⠀⠀⠀⠀⠀⢻⣿⣿⣿⣿⣿⣿⣿⣿⣿⣿⣿⣿⠇⠀⠀⠀⠀⠀⠀⠀⠀⠀⢕⢕⢕⢕⢕⢄⢄⣄⢔⣎⢿⣿⣿⣿⣿⣷⡕⢕⠕⠕⠕⠕⠕⠑⢸⣿⣿⡇⢕⢕⢕⢕⣿⣿⣿⣿⣿⣿⣿⣿⣿⢕⢕⢕⢕⢕⢜⢝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⣷⡕⢕⢕⢕⢕⢕⢕⢕⠀⠀⠀⠕⢀⠀⠀⠀⠀⢕⢕⢕⢕⢀⢄⣔⣴⣷⣾⣿⣿⢿⢿⢟⢟⢏⢗⢎⢹⠿⠿⠿⠿⠿⠿⣿⡗⡱⢕⢕⢕⢕⣾⣿⣿⣿⣿⣿⣿⣿⣿⣿⢹⢕⢕⢻⣿⡕⢕⠔⢇⠀⠀⠀⠀⠀⠀⠀⠀⠀⠀⠀⠀⠀⢺⣿⣿⣿⣿⣿⣿⣿⣿⣿⣿⡇⠀⠀⠀⠀⠀⠀⠀⠀⠀⠀⠀⢕⢕⢕⢕⢕⢕⢜⢇⢻⡜⣿⣿⣿⣿⣿⣷⢻⣿⡿⢟⣏⣵⣶⣷⣧⣽⣵⡕⢕⢕⢕⣿⣿⣿⣿⣿⣿⣿⣿⢇⠕⠑⢕⢕⢕⢕⢕⢕⢜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⣿⣷⡕⠕⠑⠁⠕⢕⠕⠁⠀⠀⠀⠁⠀⠀⠀⠀⢕⢕⣱⣵⣾⣿⣿⢿⢟⢏⢕⢕⢕⢕⢕⢕⢕⢕⢕⠕⠁⠁⠁⠁⠁⠁⢇⣱⢕⢕⢕⢕⣸⣿⣿⣿⣿⣿⣿⣿⣿⣿⣿⢸⡕⢕⣯⣿⣧⢕⢕⢇⠀⠀⠀⠀⠀⠀⠀⠀⠀⠀⠀⠀⠀⠁⢺⣿⣿⣿⣿⣿⣿⣿⣿⡟⠑⠀⠀⠀⠀⠀⠀⠀⠀⠀⠀⠀⢕⢕⢕⢕⡕⢕⢕⢕⢕⢕⢝⢿⣿⣿⣿⣿⣧⠛⢇⢕⢕⢕⢕⠕⠙⠙⠁⠀⠀⠀⠀⢻⣿⣿⣿⣿⣿⣿⡟⠔⠀⠀⢕⢕⢕⠕⠕⢕⣱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⢿⢛⢇⠀⠀⠀⠀⠀⢄⢄⢄⠀⠀⢀⢄⢄⢄⣵⣾⣿⡿⢟⢝⢕⢕⢕⢕⢕⢕⢕⢕⢕⢕⢕⢕⠕⠀⠀⠀⠀⠀⠀⠀⠀⠀⠁⠁⠑⠕⠿⣿⣿⣿⣿⣿⣿⣿⣿⣿⣿⣾⣇⢕⣿⡽⢿⣧⡜⢇⢕⠀⠀⠀⠀⠀⠀⠀⠀⠀⠀⠀⠀⠀⠈⠿⣿⣿⣿⣿⣿⣿⡿⢇⠀⠀⠀⠀⠀⠀⠀⠀⠀⠀⠀⠀⠀⢕⢕⢱⣿⣧⢕⢅⣷⣧⢱⣷⣷⣾⣿⣿⣿⡕⠕⠑⠁⠁⠀⠀⠀⠀⠀⠀⠀⠀⢔⣿⣷⣝⢻⣿⣿⡟⠄⠀⠀⠀⠑⠕⠑⠀⢀⣼⣿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⠕⠕⠀⠀⠀⠔⠕⠑⠀⠀⠀⠀⢕⣾⣿⣿⡿⢏⢕⢕⢕⢕⢕⢕⢕⢕⢕⢕⢕⢕⢕⠑⠕⢄⠀⠀⠀⠀⠀⠀⠀⠀⠀⠀⠀⠀⠀⠀⠀⠈⠙⠛⠻⢿⣿⣿⣿⣿⣿⣿⡕⢻⣿⣇⢜⢝⢗⢒⠐⠐⠀⠀⠀⠀⠀⠀⠀⠀⠀⠀⠀⠀⠁⢝⢻⣿⣿⣿⡿⢕⠁⠀⠀⠀⠀⠀⠀⠀⠀⠀⠀⠀⠀⠀⠕⢕⣸⣿⣿⣿⣦⢜⢿⢸⣿⣿⣿⠟⠋⠁⠀⠀⠀⠀⠀⠀⠀⠀⠀⠀⠀⠀⠀⠕⢜⢝⢿⣿⣮⡟⠁⠀⠀⢀⢀⠀⠀⠀⢀⣾⣿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⠑⠑⠀⠀⠀⠀⠀⠀⢀⢀⢕⣾⣿⡿⢏⢕⢕⢕⢕⢕⢕⢕⢕⢕⢕⢕⢕⠕⠑⠀⠀⠀⠁⠀⠀⠀⠀⠀⠀⠀⠀⠀⠀⠀⠀⠀⠀⠀⠀⠀⠀⠀⠀⠈⠙⠻⢿⣿⣿⣷⢸⣿⣿⢕⢕⢕⢕⠀⠀⠀⠀⠀⠀⠀⠀⠀⠀⠀⠀⠀⠀⠀⠁⢕⠜⠋⠙⠕⠑⠀⠀⠀⠀⠀⠀⠀⠀⠀⠀⠀⠀⠀⠀⠀⢕⢽⣿⣿⣿⣿⢕⢕⣾⠟⠋⠁⠀⠀⠀⠀⠀⠀⠀⠀⠀⠀⠀⢀⠀⠀⠀⠀⠀⠀⢕⢕⢝⢿⣿⣧⡄⠀⠕⠕⠀⠀⢀⡜⣟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⠕⠕⠑⢕⢝⢟⢕⢕⢕⢕⢕⢕⢕⢕⢕⢕⠕⠁⠁⠀⢰⣄⠀⠀⠀⠀⠀⠀⠀⠀⠀⠀⠀⢀⠄⠀⠀⠀⠀⠀⠀⠀⠀⠀⠀⠀⠀⠀⠀⠀⠙⢻⣿⣇⢹⣿⢕⢕⢕⢕⠀⠀⠀⠀⠀⠀⠀⠀⠀⠀⠀⠀⠀⠀⠀⠀⠀⢀⢔⢔⢀⠀⠀⠀⠀⠀⠀⠀⠀⠀⠀⠀⠀⠀⠀⠀⠀⠑⢜⣿⣿⣿⣧⡷⠟⠁⠀⠀⠀⠀⠀⠀⠀⠀⠀⠀⠀⠀⠀⠀⠀⠕⢔⢀⠀⠀⠀⢕⢕⢕⢕⢻⣿⣿⠀⠀⠀⠀⢀⣾⣿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⠀⠀⠀⠀⠁⠀⠀⢕⢕⢕⢕⢕⢕⠕⠁⠀⠀⠀⠀⠀⢸⣿⣷⣔⡀⠀⠀⠀⠀⠀⠀⢄⢕⠑⠀⠀⠀⠀⢀⠀⠀⠀⠀⠀⠀⠀⠀⠀⠀⠀⠀⠀⠈⠻⡔⢿⢕⢕⢔⢕⠀⠀⠀⠀⠀⠀⠀⠀⠀⠀⠀⠀⠀⠀⠀⠀⠀⠑⢕⢕⠀⠀⠀⠀⠀⠀⠀⠀⠀⠀⠀⠀⠀⠀⠀⠀⠀⠀⢕⢻⣿⡿⠋⠀⠀⠀⠀⠀⠀⠀⠀⠀⠀⠀⠀⠀⠀⠐⢄⠀⠀⠀⠁⠕⢄⠀⠀⠀⢕⢕⢕⠕⠙⠇⢕⠀⠀⠀⢾⢿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⠀⠀⠀⠀⠀⠀⠀⢕⢕⢕⢕⢕⠀⠀⠀⠀⠀⠀⠀⢸⣿⣿⣿⣿⡕⠀⠀⠀⢀⢕⠑⠀⠀⠀⠀⢄⠔⠁⠀⠀⠑⠀⠀⠀⠀⠀⠀⠀⠀⠀⠀⠀⠀⠁⠸⠕⢕⢕⠁⠀⠀⠀⠀⠀⠀⠀⠀⠀⠀⠀⠀⠀⠀⠀⠀⠀⠀⠑⠑⠀⠀⠀⠀⠀⠀⠀⠀⠀⠀⠀⠀⠀⠀⠀⠀⠀⠀⠁⢸⠋⠀⠀⠀⠀⠀⠀⠀⠀⠀⠀⠀⠀⠀⠀⠀⠀⠀⠀⠕⢄⠀⠀⠀⠁⢔⠀⠕⢕⠕⠁⠀⠀⠀⠀⠀⢀⣄⣴⣔⣴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⠀⢀⠀⠀⠀⠀⠀⠕⠑⢕⢕⠀⠀⠀⠀⠀⠀⠀⠈⢝⢝⢝⣩⡅⠀⠀⢄⠕⠀⠀⠀⠀⢄⢕⠁⠀⠀⠀⠀⠀⠀⠀⠀⠀⠀⠀⠀⠀⠀⠀⠀⠀⠀⢕⠀⢕⢕⠀⠀⠀⠀⠀⠀⠀⠀⠀⠀⠀⠀⠀⠀⠀⠀⠀⠀⢄⢄⢄⢔⢀⢄⠀⠀⠀⠀⠀⠀⠀⠀⠀⠀⠀⠀⠀⠀⠀⠀⠀⠀⠀⠀⠀⠀⠀⠀⠀⠀⠀⠀⠀⠀⠀⠀⠀⠀⠀⢀⠔⠑⠑⠔⢀⠀⠀⠁⢀⠑⠀⠀⠀⠀⠀⠀⢀⢸⣿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⢕⠀⢕⢕⠀⠀⠀⠀⠀⠀⠀⠑⢀⠄⠄⠄⠄⠀⠀⠀⠀⢕⢱⣿⣿⡗⢀⠔⠁⠀⠀⢀⠄⠑⠁⠁⠑⢄⢀⠀⠀⠀⠀⠀⠀⠀⠀⠀⠀⠀⠀⠀⠀⠀⠀⠕⠀⢕⠕⠀⠀⠀⠀⠀⠀⠀⠀⠀⠀⠀⠀⠀⠀⠀⠀⠀⢔⢕⢕⣷⢕⢕⣕⢰⠀⠀⠀⠀⠀⠀⠀⠀⠀⠀⠀⠀⠀⠀⠀⠀⠀⠀⠀⠀⠀⠀⠀⠀⠀⠀⠀⠀⠀⠀⠀⠀⢀⠔⠑⠀⠀⠀⠀⠀⠑⠄⠀⠁⠀⠀⠀⠀⠀⠀⢔⢕⢕⣿⣿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⢕⢔⢕⢕⢔⠀⠀⠀⠀⠀⠀⠀⠁⢔⠀⠀⠀⠀⠀⠀⠀⢕⠘⠉⢅⡔⠑⠀⠀⢀⠔⠁⠀⠀⠀⠀⠀⠀⠁⠔⢄⠀⠀⠀⠀⠀⠀⠀⠀⠀⠀⠀⠀⠀⠀⠀⢀⢕⠀⠀⠀⠀⠀⠀⠀⠀⠀⠀⠀⠀⠀⠀⠀⠀⠀⠁⢕⣧⣸⣿⣳⣵⣼⢱⠁⠀⠀⠀⠀⠀⠀⠀⠀⠀⠀⠀⠀⠀⠀⠀⠀⠀⠀⠀⠀⠀⠀⠀⠀⠀⠀⠀⠀⠀⢀⠔⠁⠀⠀⠀⢀⠐⠐⠄⢀⠀⠀⠀⠀⠀⠀⠀⠀⢔⢕⢕⠁⣿⣿⣿⣿⣿⣿⣿⣿⣿⣿⣷⡑⠕⢕⢕⢕⢕⢕⢕⢕⢕⢕⠕⣱⣥⣆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⢔⢕⢕⢕⢕⢄⠀⠀⠀⠀⠀⠀⠀⠀⠀⠀⠀⠀⠀⠀⢠⣵⣴⢠⣱⠕⠀⠀⠀⠀⠀⢀⠄⠑⠁⠀⢀⠀⠀⠀⠀⠑⠔⢀⠀⠀⠀⠀⠀⠀⠀⠀⠀⠀⠀⠀⠕⠀⠀⠀⠀⠀⠀⠀⠀⠀⠀⠀⠀⠀⠀⠀⠀⠀⠀⠄⠕⡇⢻⣿⡯⢹⡿⠕⠀⠀⠀⠀⠀⠀⠀⠀⠀⠀⠀⠀⠀⠀⠀⠀⠀⠀⠀⠀⠀⠀⠀⠀⠀⠀⠀⠀⠀⠄⠁⠀⠀⠀⢀⠐⠀⠀⠀⠀⠀⠀⠀⠀⠀⠀⠀⠀⢔⢕⢕⢕⢕⣿⣿⣿⣿⣿⣿⣿⣿⣿⣿⣿⣿⣿⣶⣿⣿⣿⣶⣦⣤⣤⣍⢙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⢕⢕⢕⠀⠀⠀⠀⠀⠀⠀⠀⠀⢔⣔⣔⣰⣴⣼⡿⣇⢕⢕⠀⠀⠀⠀⠀⠀⠀⠀⠀⠀⠀⠀⠁⠄⠀⠀⠀⠀⠁⠔⠀⠀⠀⠀⠀⠀⠀⠀⠀⠀⠀⠀⠀⠀⠀⠀⠀⠀⠀⠀⠀⠀⠀⠀⠀⠀⠀⠀⠀⠀⠀⠀⠑⠕⢝⢿⠜⠑⠀⠀⠀⠀⠀⠀⠀⠀⠀⠀⠀⠀⠀⠀⠀⠀⠀⠀⠀⠀⠀⠀⠀⠀⠀⠀⠀⠀⢄⠑⠀⠀⠀⠀⠀⠀⠀⠀⠀⠀⠀⠀⠀⠀⠀⠀⠀⠀⠐⠁⠑⠕⠕⢸⣿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⢕⢕⠑⠁⠀⠀⠀⠀⠀⢀⢀⢀⠀⠀⠹⣿⣿⣿⢿⢕⢾⢆⢕⠀⠀⠀⠀⠀⠀⠀⠀⠀⠀⠀⠀⠀⠀⠀⠀⠀⠀⠀⠀⠑⢄⠀⠀⠀⠀⠀⠀⠀⠀⠀⠀⠀⠀⠀⠀⠀⠀⠀⠀⠀⠀⠀⠀⠀⠀⠀⠀⠀⠀⠀⠀⠀⠀⠀⠁⠀⠀⠀⠀⠀⠀⠀⠀⠀⠀⠀⠀⠀⠀⠀⠀⠀⠀⠀⠀⠀⠀⠀⠀⠀⠀⠀⠀⠀⠐⠁⠀⠀⠀⠀⠀⠀⠀⠀⠀⠀⠀⠀⠀⠀⠀⠀⠀⠀⠀⠀⠀⠀⠀⠄⣾⣿⣿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⣿⣧⢕⢅⠀⠀⠀⠀⠀⠀⠀⠀⠀⠕⠁⠀⠀⠀⠘⢿⡟⢵⣫⢏⢕⡕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⢑⣐⣑⣙⣙⣙⣑⣙⣙⣙⣙⣙⣑⡑⢐⢑⢐⢑⢘⢑⢑⢐⢑⢐⠘⠘⠙⠕⠔⠝⠝⠝⠔⠔⠔⠝⠕⠝⠝⠝⠝⠝⠍⠕⠔⠜⠝⠝⠍⠎⠕⢕⣿⣿⣿⣿⣿⣿⣿⣿⣿⣿⣿⣿⣿⣿⣿⣿⣿⣿⣿⣿⣿⣿⣿⣿⣿⣿⣿⣿⣿⣿⣿⣿⣿⣿⣿⣿⣿⣿⣿⠀</a:t>
            </a:r>
            <a:br/>
            <a:r>
              <a:t>⣵⣧⣾⣿⣿⣿⣿⣿⣿⣿⣿⣿⣿⣿⣿⣿⣧⢕⢄⠀⠀⠀⠀⠀⠀⠀⠀⠀⠀⢀⢀⠀⠀⢌⣱⢻⢏⢕⢜⢕⠀⠀⠀⠀⠀⠀⠀⠀⠀⠀⠀⠀⠀⠀⠀⠀⠀⠀⠀⠀⠀⠀⠀⠀⠀⠀⠀⠀⠀⢀⠄⠀⠀⠀⠀⠀⠀⠀⠀⠀⠀⠀⠀⠀⠀⠀⠀⠀⠀⠀⠀⠀⠀⠀⠀⠀⠀⠀⠀⠀⠀⠀⠀⠀⠀⠀⠀⠀⠀⠀⠀⠀⠀⠀⠀⠀⠀⠀⠀⠀⠀⠀⠀⠀⠀⠀⠀⠀⠀⠀⠀⠀⠀⠀⠀⠀⠀⠀⠀⠀⠀⠀⠀⠀⠀⠀⢕⢕⢕⣱⢹⣿⣿⣿⣿⣿⣿⣿⣿⣿⣷⡯⢜⢕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⣿⡿⢕⢕⢄⢀⠀⠀⠀⠀⠀⠀⠀⢀⢕⢕⠀⢄⡁⠜⠙⢕⢜⢕⠁⠀⠀⠀⠀⠀⠀⠀⠀⠀⠀⠀⠀⠀⠀⠀⠀⠀⠀⠀⠀⠀⠀⠀⠀⠀⠀⠀⠀⠀⠕⠀⢀⠀⠀⠀⠀⠀⠀⠀⠀⠀⠀⠀⠀⠀⠀⠀⠀⠀⠀⠀⠀⠀⠀⠀⠀⠀⠀⠀⠀⠀⠀⠀⠀⠀⠀⠀⠀⠀⠀⠀⠀⠀⠀⠀⠀⠀⠀⠀⠀⠀⠀⠀⠀⠀⠀⠀⠀⠀⠀⠀⠀⠀⠀⠀⠀⠀⠀⠀⠀⠀⠀⠀⠀⠀⠀⣱⣵⣾⣿⢌⡍⣅⣅⡍⠍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⣿⡇⣧⣕⢕⢕⢕⢄⢀⠀⠀⠀⠀⠀⠀⠀⢄⢕⠑⠀⢕⢜⢕⢕⠀⠀⠀⠀⠀⠀⠀⠀⠀⠀⠀⠀⠀⠀⠀⠀⠀⠀⠀⠀⠀⠀⠀⠀⠀⠀⠀⠀⠀⠁⠀⢄⠕⠀⠀⠀⠀⠀⠀⠀⠀⠀⠀⠀⠀⠀⠀⠀⠀⠀⠀⠀⠀⠀⠀⠀⠀⠀⠀⠀⠀⠀⠀⠀⠀⠀⠀⠀⠀⠀⠀⠀⠀⠀⠀⠀⠀⠀⠀⠀⠀⠀⠀⠀⠀⠀⠀⠀⠀⠀⠀⠀⠀⠀⠀⠀⠀⠀⠀⠀⠀⠀⠀⠀⠀⠀⠀⣿⣿⣿⣿⢸⣿⣿⣿⣿⣿⣿⣿⣿⣷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⢱⣿⣿⣿⣧⡕⢕⢕⢕⢔⢄⢀⠀⠀⢔⢅⢁⢔⢔⢕⢕⢕⢕⠀⠀⠀⠀⠀⠀⠀⠀⠀⠀⠀⠀⠀⠀⠀⠀⠀⠀⠀⠀⠀⠀⠀⠀⠀⠀⠀⠀⠀⠀⠀⠁⠀⠁⠔⠀⠀⠀⠀⠀⠀⠀⠀⠀⠀⠀⠀⠀⠀⠀⠀⠀⠀⠀⠀⠀⠀⠀⠀⠀⠀⠀⠀⠀⠀⠀⠀⠀⠀⠀⠀⠀⠀⠀⠀⠀⠀⠀⠀⠀⠀⠀⠀⠀⠀⠀⠀⠀⠀⠀⠀⠀⠀⠀⠀⠀⠀⠀⠀⠀⠀⠀⠀⠀⠀⠀⠀⢹⣿⣿⡏⣼⢯⣿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⢸⣿⣿⣿⣿⣿⣕⢕⢕⢕⢕⢕⢔⢕⢕⢕⢕⢕⡜⢕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⠜⡿⢏⣵⣿⣿⣿⣿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⡸⣿⣿⣿⣿⣿⣿⣧⡕⢕⢕⢕⢕⢕⢕⢕⢕⢌⢕⢕⢕⠕⢔⠀⠀⠀⠀⠀⠀⠀⠀⠀⠀⠀⠀⠀⠀⠀⠀⠀⠀⠀⠀⠀⠀⠀⠀⠀⠀⠀⠀⠀⠀⠀⠀⠀⢄⢄⢄⠀⠀⠀⠀⠀⠀⠀⠀⠀⠀⠀⠀⠀⠀⠀⠀⠀⠀⠀⠀⠀⠀⠀⠀⠀⠀⠀⠀⠀⠀⠀⠀⠀⠀⠀⠀⠀⠀⠀⠀⠀⠀⠀⠀⠀⠀⠀⠀⠀⠀⠀⠀⠀⠀⠀⠀⠀⠀⠀⠀⠀⠀⠀⠀⠑⢔⠀⠀⠀⠀⠀⠀⢵⣿⣿⣿⣿⣿⣿⣿⣿⣿⣿⣿⣿⣿⣷⠕⠕⢕⢕⠕⢕⢕⢕⢕⢕⢕⢕⢕⢕⢕⢕⢸⣿⠿⢸⡿⠟⠟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⡇⢻⣿⣿⣿⣿⣿⣿⣿⢕⢕⢕⢕⢕⢕⠕⢕⢕⢕⢕⠕⢄⢕⢔⠀⠀⠀⠀⠀⠀⠀⠀⠀⠀⠀⠀⠀⠀⠀⠀⠀⠀⠀⠀⠀⠀⠀⠀⠀⠀⠀⠀⠀⠀⠀⢕⠑⠀⠀⠀⠀⠀⠀⠀⠀⠀⠀⠀⠀⠀⠀⠀⠀⠀⠀⠀⠀⠀⠀⠀⠀⠀⠀⠀⠀⠀⠀⠀⠀⠀⠀⠀⠀⠀⠀⠀⠀⠀⠀⠀⠀⠀⠀⠀⠀⠀⠀⠀⠀⠀⠀⠀⠀⠀⠀⠀⠀⠀⠀⠀⠀⠀⠀⠀⠕⢄⠀⠀⠀⠀⠀⢸⣿⣿⣿⣿⣿⣿⣿⣿⣿⣿⣿⣿⣿⢿⣇⣾⣶⣥⠀⠤⠤⢤⢕⣴⣁⠅⢕⢁⠕⠕⣼⢁⢠⣿⠀⠀⠁⢰⣿⡟⣽⣿⣯⣽⣿⣿⣿⣿⡇⣿⣿⡕⢕⣿⣿⣿⣿⣿⣿⣿⣿⣿⣿⣿⣿⣿⣿⣿⣿⣿⣿⣿⣿⣿⣿⣿⣿⣿⣿⣿⣿⣿⣿⣿⣿⣿⣿⣿⣿⣿⣿⣿⠀</a:t>
            </a:r>
            <a:br/>
            <a:r>
              <a:t>⣿⣿⡇⢕⢕⢕⢸⣿⣿⣿⣿⣿⣿⣿⣿⣿⡇⢕⢝⢻⣿⣿⣿⣿⡟⢕⢕⢕⢕⢕⢕⢕⢕⢕⢕⢕⢕⢕⢕⢕⠀⠀⠀⠀⠀⠀⠀⠀⠀⠀⠀⠀⠀⠀⠀⠀⠀⠀⠀⠀⠀⠀⠀⠀⠀⠀⠀⠀⠀⠀⠀⢕⢀⠀⠀⠀⠀⠀⠀⠀⠀⠀⠀⠀⠀⠀⠀⠀⠀⠀⠀⠀⠀⠀⠀⠀⠀⠀⠀⠀⠀⠀⠀⠀⠀⠀⠀⠀⠀⠀⠀⠀⠀⠀⠀⠀⠀⠀⠀⠀⠀⠀⠀⠀⠀⠀⠀⠀⠀⠀⠀⠀⠀⠀⠀⠀⠀⠀⠀⠀⠀⠁⠀⠀⠀⠀⠀⠀⢿⣿⣿⣿⣿⣿⣿⣿⣿⣿⣿⣿⡻⣿⢖⢷⢗⢕⢝⡜⢜⢕⢒⠓⠟⠛⣛⣛⢀⢑⠑⢙⣿⣿⠄⠀⠇⢠⣿⣿⣿⣿⣿⣿⣿⣿⣿⣿⣿⣷⣼⡇⢕⣿⣿⣿⣿⣿⣿⡟⢏⢝⢝⢝⢝⢝⣿⣿⣿⣿⣿⣿⣿⣿⣿⣿⣿⣿⣿⣿⣿⣿⣿⣿⣿⣿⣿⣿⣿⣿⣿⣿⠀</a:t>
            </a:r>
            <a:br/>
            <a:r>
              <a:t>⣿⣿⡇⢕⢕⢕⢸⣿⣿⣿⣿⣿⣿⣿⣿⣿⡇⢕⢕⢕⢜⢟⢟⢟⢕⠕⠕⠑⠑⠑⢔⢕⢕⢕⢕⢀⢕⢕⢕⢕⠀⠀⠀⠀⠀⠀⠀⠀⠀⠀⠀⠀⠀⠀⠀⠀⠀⠀⠀⠀⠀⠀⠀⠀⠀⠀⠀⠀⠀⠀⠀⠕⢕⠀⠀⠀⠀⠀⠀⠀⠀⠀⠀⠀⠀⠀⠀⠀⠀⠀⠀⠀⠀⠀⠀⠀⠀⠀⠀⠀⠀⠀⠀⠀⠀⠀⠀⠀⠀⠀⠀⠀⠀⠀⠀⠀⠀⠀⠀⠀⠀⠀⠀⠀⠀⠀⠀⠀⠀⠀⠀⠀⠀⠀⠀⠀⠀⠀⠀⠀⠀⢄⠀⠀⠀⠀⠀⠀⠀⠜⠏⠟⠟⠟⠟⠟⠛⠟⢻⢝⠏⠁⠈⠈⠑⠁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⢕⢕⢕⢕⢀⢕⢕⢀⢀⠀⠀⢄⢕⢕⠕⠑⠀⢕⢕⢕⢕⢕⢄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⠀⢕⠀⠀⠀⠀⠀⠀⠁⠀⠑⠁⠁⠗⠳⠷⠷⠇⠀⠀⠀⠀⠀⠀⠀⠀⠀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⠑⠁⠑⠑⠑⠑⠑⠑⠐⠑⠑⠑⠀⠀⠀⠑⠑⠑⠑⠑⠁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⠑⠀⠀⠀⠀⠀⠀⠀⠀⠀⠀⠀⠀⠀⠀⠀⠀⠀⠀⠀⠀⠀⠀⠀⠀⠀⠀⠁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⡿⣫⣷⣿⣿⢣⣿⣿⣿⣿⡇⢸⣿⢿⣿⣿⣿⣿⣿⣿⣿⣸⣿⣿⣿⣿⣟⣿⣵⡕⢕⢕⢕⣿⣿⣿⣿⡇⢕⢕⢑⢕⢕⢕⢕⢕⢕⢕⢕⢕⢕⢕⢝⢝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⣵⣾⣿⣿⣿⡟⣸⣿⣿⣿⣿⡇⢸⣷⣾⣿⣿⣿⣿⣿⣿⣿⣿⣿⣿⣿⣿⣿⡞⣿⣿⣧⢕⢕⢸⣿⣿⣿⣷⢕⢕⢕⢕⢕⢕⢕⢕⢕⢕⢕⢕⢕⢕⢕⢕⢜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⢟⣵⣻⡿⢏⣼⡿⣫⡇⣟⢸⣿⣿⣿⢇⢸⣿⣿⣿⣿⣿⣿⣿⣿⣿⣿⣿⣿⣿⣿⣿⣿⢸⣿⣿⢕⢕⠸⣿⣿⣿⣿⡕⢕⢕⢕⢕⢕⢕⢕⢕⢕⢑⢕⢕⢕⢕⣱⣾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⡟⣵⡟⢡⡞⣱⣿⡟⣵⣿⢱⡇⢸⣿⣿⣿⡇⢸⣿⣿⣿⣿⣿⣿⣿⣿⣿⣿⣿⣿⣿⣿⣿⣿⡇⢹⣿⢕⢕⢌⣿⣿⣿⣿⡇⢕⢕⢕⠕⢕⢕⢕⢕⢕⢕⢕⢕⢕⢕⣹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⢫⣾⢏⢱⢞⣼⣿⢏⣾⣿⢏⢸⡇⡻⢏⢱⣾⡇⢜⢿⣿⣿⣿⣿⣿⣿⣿⣿⣿⣿⣿⣿⣿⣿⣿⣷⢕⢝⢕⢕⢕⣿⣿⣿⣿⡇⢕⢕⢕⢕⢔⢕⣕⡕⢕⢑⢑⣕⢱⢕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⢣⣿⡟⣱⣾⣿⣿⢏⣾⣿⢋⢕⢸⡇⢕⣡⣿⣿⡇⢕⢜⣿⣿⣿⣿⣿⣿⣿⣿⣿⣿⣿⣿⣿⣿⣿⣿⢕⢕⢕⢕⢱⣿⣿⣿⢟⢇⢕⢕⠕⠕⠕⠱⠘⢗⢜⠑⠑⠕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⢣⣿⡟⢱⣿⣿⣿⢏⣿⣿⢇⢕⢕⢜⣱⣵⣿⣿⣿⡇⢕⣼⣿⣿⣿⣿⣿⣿⣿⣿⣿⣿⣿⣿⣿⣿⣿⣿⢕⢕⠕⢕⠸⢟⢏⠕⠑⠀⠑⢕⢕⢅⢕⢑⢕⢕⢔⢀⢄⢁⢕⢜⢝⢝⢻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⢣⣿⡿⢕⢺⣿⣿⢏⣾⣿⢇⢕⢕⢕⢕⢟⣹⣿⣿⣿⡇⢕⣿⣿⣿⣿⣿⣿⣿⣿⣿⣿⣿⣿⣿⣿⣿⡟⣿⡇⢕⠔⢑⠕⠕⠕⠀⠀⢕⢕⢄⢅⡑⢑⠕⢕⢕⢑⢕⢕⢕⢕⢕⢕⢕⢕⢜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⣾⣷⡏⣾⣿⢇⢕⣿⣿⡟⣾⣿⢏⢕⢕⢕⣱⢕⢱⡏⢍⢟⢿⢇⢸⣿⣿⢻⣿⣿⣿⣿⣿⣿⣿⣿⣿⣿⣿⣿⣯⢟⡇⢕⠀⢄⢄⢀⢀⠀⢔⢕⢕⢕⣿⣯⢻⡇⢔⢅⠕⢕⢕⢕⢕⢕⠕⢕⣴⣾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⢸⣿⡿⢕⢸⣿⡿⣸⣿⡿⢕⢕⢕⢕⣿⢕⣷⣻⡕⢕⢔⢕⢸⣿⡟⢸⣿⣿⣿⣿⣿⣿⣿⣿⣿⣿⣿⣿⣿⢕⢇⢕⢄⠕⢕⢕⢕⢔⢕⢕⢕⡇⢸⣿⢸⣷⢕⢕⢕⢄⢑⠕⢕⢄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⠁⠁⠑⠑⠑⢑⢕⢕⢕⢕⣿⡿⡇⢕⣿⣿⢇⣿⣿⣧⡕⣱⠇⠕⡏⢕⣿⣿⣿⣷⣷⢇⢸⣿⢇⢸⣿⣿⣿⣿⣿⣿⣿⣿⣿⣿⣿⣿⡟⢕⢕⢕⢱⣷⣦⣴⣴⢕⢕⢕⢱⣷⢜⣿⡇⣿⣇⡕⢱⠑⠑⠑⠑⠁⠑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⣰⢔⢔⣵⣥⣕⡕⢕⢱⣿⣿⡇⢸⣿⡿⣸⣿⣿⣿⣿⣿⡇⢸⢕⢸⣿⣿⣿⣿⣿⢑⠕⡿⢕⢸⣿⣿⢻⣿⣿⣿⣿⣿⣿⣿⣿⣿⡇⢕⢕⢕⢸⣿⣿⣿⣿⡇⢕⢕⢸⣿⡕⣿⡇⣿⣿⣕⢸⡕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⢜⢟⢕⢕⢜⢜⢝⢝⢕⢸⣿⣿⡇⣾⣿⡇⣿⣿⣿⣿⣿⣿⢇⢸⢕⣼⣿⣿⣿⣿⣿⢕⢸⢇⢕⢸⣿⣿⢜⣿⣿⣿⣿⣿⣿⣿⣿⣿⡇⢕⢕⢕⢸⣿⣿⣿⣿⣿⢕⢕⢸⣿⣷⢸⡇⣿⣿⣿⢸⡇⢷⢕⢇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⢱⣧⡕⢕⢱⠵⢕⢕⠕⠕⣺⣿⡿⢱⣿⡿⢸⣿⣿⣿⣿⢝⡿⢕⢘⡇⣾⣿⣿⣿⣿⣧⢱⢼⢱⢕⢜⣿⣿⢕⢻⣿⣿⣿⣿⣿⢜⢟⢹⢕⢕⢕⢕⣿⣿⣿⣿⣿⣿⡇⢕⢜⣿⣿⣾⡇⣿⣿⣿⢸⡇⢕⢕⢜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⣎⢻⣷⣕⢕⢕⡵⢗⢕⢕⣿⣿⡇⣸⣿⢇⢸⣿⣿⣿⡿⠐⢇⣸⣨⡇⠿⣿⣿⣿⣿⣿⢸⢇⣸⣧⣱⢻⣿⡕⢜⣿⣻⣿⣿⣿⢕⢕⠜⢕⢕⢕⢱⣿⣿⣿⣿⣿⣿⡕⢕⢕⣿⣿⡿⡇⣿⣿⡿⢸⡇⢜⢝⢕⢸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⢜⢟⢗⢜⢻⢱⣾⢕⢕⣕⡕⣿⣿⡇⣿⢏⢕⣾⣿⣿⣿⢇⢔⢱⣿⡇⡇⣷⣷⣼⣝⣝⣝⢸⡇⢟⢿⣝⣵⣚⢕⢝⣿⡜⣿⣿⣿⡇⢕⢜⢕⢕⢕⢘⢟⢟⢟⣟⣹⡕⢕⢕⢕⣿⣿⣿⡇⣿⣿⡇⢙⡇⢕⢕⢜⢎⡕⢕⢕⢕⢕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⢕⢕⢕⢧⣽⣕⣝⡝⢕⣿⣿⢱⡟⢕⢕⣾⣿⣿⡏⢕⢕⣼⣿⡿⢇⢟⣟⣟⣟⣛⡟⢇⢇⢿⢿⣿⣿⣿⡜⢕⢙⣇⢙⣻⣿⣧⢕⢕⢸⢕⢱⢿⢿⢿⢿⢿⢿⢵⡿⢕⣧⡣⢸⣿⢕⢹⣿⡇⢸⡇⢻⢧⢜⢇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⢜⢇⢕⢕⢕⢕⣧⢜⢝⢝⢟⢟⣿⡟⣸⢱⢕⢕⢹⡟⣿⢇⢕⢕⢛⠊⠙⠁⠉⠍⢝⠉⠙⠘⠟⢕⢑⣕⣹⣿⣿⣿⣿⣾⣾⣜⣧⣹⣿⡕⢑⡇⢕⢕⢱⠅⠛⢛⢟⢛⠛⠓⠜⠽⢷⢕⢜⢕⢸⢹⢕⢸⡇⢷⢷⢟⢏⢕⢕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⢜⢇⢕⢕⢕⢜⢇⢕⢜⢇⢕⣿⡇⡇⢜⢕⢕⢜⢕⢜⢕⢕⠑⠁⢄⢄⢔⠐⠔⠀⠀⠀⠔⠄⠀⠕⢨⣿⣿⣿⣿⣿⣿⣿⣿⣿⣿⣿⣷⣾⡟⢕⠑⠀⢄⠀⠀⠄⠀⢄⢄⢀⠁⠇⢕⢕⢜⢕⢸⢕⢸⡇⢱⢕⢕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⢜⠇⢕⢕⢕⣿⡇⢕⢕⢕⢕⢑⢕⢕⢕⢕⢀⢕⣥⣷⡇⠛⠑⢄⠀⠀⢀⠀⠀⣱⣜⣿⣿⣿⣿⣿⣿⣿⣿⣿⣿⣿⣿⣿⢇⣵⠚⠛⠁⠀⠀⠀⠀⠀⣕⡕⢔⢐⢕⢕⢱⡕⡕⢕⣿⡇⢕⢕⢜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⠁⠀⢕⢔⢅⣿⣇⢕⢕⢕⢕⢕⢕⢹⣷⡕⢕⣵⣻⣿⣇⢕⢔⢕⢔⢄⢕⢔⢅⣿⣿⣿⣿⣿⣿⣿⣿⣿⣿⣿⣿⣿⣿⣿⣿⣿⢄⢔⢕⢄⢀⢄⢕⢰⣿⣟⣵⣾⢕⢕⣾⢣⡇⢱⣿⡇⠕⣾⣿⢕⢕⢕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⠀⠀⢕⢕⢕⣿⣿⢕⢕⢕⢕⢕⢕⢕⢻⣿⡕⣿⣿⣿⣿⣧⡇⠕⢕⡕⢕⣱⣼⣿⣿⣿⣿⣿⣿⣿⣿⣿⣿⣿⣿⣿⣿⣿⣿⣿⣧⡗⢕⢕⢕⠕⣱⣾⣿⣿⣿⢇⢕⣾⢏⣸⡇⢜⣿⡇⠀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⡕⠀⠀⠀⢕⢕⢕⣿⡟⢕⢕⢕⡕⢕⢕⢕⢕⢝⢧⢸⣿⣿⣷⣝⡝⢗⢓⣓⣹⣿⣿⣿⣿⣿⣿⣿⣿⣿⣿⣿⣿⣿⣿⣿⣿⣿⣿⣿⣿⣿⣗⢎⢕⢞⣏⣽⣿⣿⢏⢕⡾⢇⢕⣗⡇⢕⣿⡇⠀⠁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⡾⠁⠀⠀⠀⠑⢕⢜⣿⢇⢜⢕⢱⣧⢕⢕⢕⢑⡕⢕⢕⣿⣿⡿⣯⣟⣿⡻⣻⣿⣿⣿⣿⣿⣿⣿⣿⣿⣿⣿⣿⡟⣿⣿⣿⣿⣿⣿⣿⣿⣿⣿⣿⣿⣿⣿⣿⣿⢏⢕⢞⢱⢕⡜⡎⡇⢕⣿⡇⠀⠀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⣱⡟⠕⠀⠀⠀⠀⠀⢕⡜⡿⢕⠸⡇⢕⢿⢕⢕⢕⢕⣿⣕⢸⣿⣿⣷⣿⣿⣿⣿⣿⣿⣿⣿⣿⣿⣿⣿⣿⣿⣿⣿⣿⣿⣿⣿⣿⣿⣿⣿⣿⣿⣿⣿⣿⣿⢏⡟⢽⡇⣕⢕⢱⢕⢱⡏⢑⡇⢕⢿⡇⠀⠀⠀⢱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⢟⣵⢟⢕⠀⠀⠀⠀⠀⠀⠁⣎⢕⢕⢹⣿⢕⢸⡇⢕⢕⢕⣑⣷⡕⢻⣿⣿⣿⣿⣿⣿⣿⣿⣿⣿⣿⣿⣿⣿⣿⣿⣿⣿⣿⣿⣿⣿⣿⣿⣿⣿⣿⣿⣿⣿⣿⣿⣱⣝⣼⣾⡏⢕⢕⢕⣾⣑⢕⡇⢕⢸⡇⠀⠀⠀⠀⢻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⢀⣼⢏⢕⡕⢄⠀⠀⠀⠀⠀⢕⡰⢕⢕⢸⣿⢕⢕⢻⢕⢕⢕⢿⢟⢇⢜⢻⣿⣿⣿⣿⣿⣿⣿⣿⣿⣿⣿⣿⣿⣿⣿⣿⣿⣿⣿⣿⣿⣿⣿⣿⣿⣿⣿⣿⣿⣿⣿⣿⣿⣿⢏⢝⢕⢕⢸⣟⢜⢕⢵⢕⢸⡇⠀⠀⠀⠀⢀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⠇⡞⢕⢕⡕⢕⢕⣕⣔⢔⢔⢔⢕⢕⢕⡕⢸⣿⢕⢕⢔⢇⢕⢕⢕⢕⢕⢕⢕⢻⣿⣿⣿⣿⣿⣿⣿⣿⣿⣿⣿⣿⣿⡿⢟⠟⠟⠟⠟⢿⣿⣿⣿⣿⣿⣿⣿⣿⣿⣿⣿⣿⢟⢕⢕⢕⢕⣿⣷⢕⢕⢸⢕⠜⢇⢄⢐⢔⢔⡕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⢏⡞⢕⢕⡼⢕⢕⢱⣿⣿⢕⢕⢕⢕⢕⢕⡇⠸⣿⢕⢕⢕⢙⡇⢕⢕⢕⢕⢕⢕⢕⢝⢿⣿⣿⣿⣿⣿⣿⣿⣿⣿⣿⣯⣱⣕⢕⢕⢕⣕⣕⣵⣿⣿⣿⣿⣿⣿⣿⣿⣿⡿⢏⢕⢕⢕⢕⣸⢯⡏⢕⢕⢜⢕⢕⢕⢕⢅⣇⢕⠹⢸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⡏⡜⢕⢁⣱⡝⢕⢕⣾⣿⣿⢕⢕⢕⢕⢕⢱⢇⢜⣿⡕⢕⢕⢕⢹⡕⢕⢑⢑⢕⢕⢕⢕⢕⢝⢻⢿⣿⣿⣿⣿⣿⣿⣿⣿⣿⣿⣿⣿⣿⣿⣿⣿⣿⣿⣿⣿⣿⣿⡿⢟⢝⢕⢕⢕⢕⢕⢱⡏⡾⢕⢕⢕⢕⢕⢕⢕⢕⢕⢸⡕⢕⢇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⢱⢕⡕⢕⡿⢕⢕⢸⣿⣿⣿⢕⢕⢕⢕⢕⢜⢕⢕⢜⣿⢕⢕⢕⢕⢜⢇⢕⢕⢕⢕⢕⢕⢕⢕⢕⢕⢜⢟⢿⢿⣿⣿⣿⣿⣿⣿⣿⣿⣿⣿⣿⣿⣿⣿⣿⢿⢟⢝⢕⢕⢕⢕⢕⢕⢕⢕⡾⠱⢕⢕⢕⢕⢕⢕⢕⢕⢕⢕⢘⡇⡕⢸⢕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⡇⢇⢱⡇⢸⡏⢕⢕⢸⣿⣿⣿⢕⢕⢕⢕⢀⢕⢕⢕⢕⢸⣇⢕⢕⢕⢕⢁⢕⢕⢕⢕⢕⠕⢕⢕⢕⢕⢕⢕⢕⢕⢜⢝⢿⢿⣿⣿⣿⣿⣿⣿⡿⢿⢟⢝⢕⢕⢕⢕⢕⢕⢕⢕⢕⢕⢕⣸⢕⣳⢕⢕⢕⢕⢕⢕⢕⢕⢕⢕⢕⡇⣧⢕⡕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⢜⢕⣿⡇⣼⢇⢕⢕⢸⣿⣿⣿⢕⢱⡇⢕⢕⢕⢕⢕⢕⠕⢜⡇⢕⢕⢕⢕⢕⢕⢕⠕⢕⢕⢕⢕⢕⢕⢕⢕⢕⢕⢕⢕⢕⢕⢜⢝⢟⢟⢏⢕⢕⢕⢕⢕⢕⠑⢕⢕⢕⠕⢕⢕⢕⢕⢱⢕⣱⣿⢕⢕⡕⢕⢕⢕⠑⢕⢕⢕⢕⡇⣿⡕⢕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⡟⡕⣸⣿⡇⣽⢇⢕⢕⢸⣿⣿⣿⢕⣾⡗⢑⠁⢕⢕⢕⢕⢕⢱⣴⢕⢕⢕⢕⢕⢕⢕⢕⢕⢕⢕⢕⢕⢕⢕⢕⢕⢕⢕⢕⢕⢕⢕⢕⢕⢕⢕⢕⢕⢕⢕⢕⢕⠀⢕⢕⢕⢕⢕⢕⢕⢕⢕⢼⣿⣿⢕⢕⢇⢕⠀⢕⢱⢕⢕⢕⢕⡕⣿⡇⢕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⡇⢕⣿⣿⡇⢷⢕⢕⢕⢸⣿⣿⡟⣼⡟⢕⢕⢐⢑⢕⢕⢕⢕⢜⣿⣧⢕⢕⢕⢑⢕⢕⢕⢕⢕⢕⢕⢕⢕⠕⠑⢕⢕⢕⢕⢕⢕⢕⢕⢕⢕⣑⣵⢕⠕⢕⢕⢕⢔⢕⢕⢕⢕⢕⢕⢕⢕⢕⢻⣿⣿⢕⢕⠱⢕⢄⢅⢕⢕⢕⢕⢕⡇⣿⣿⠱⢕⢕⢕⢸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⡇⢸⣿⣿⡇⢰⢕⢕⢕⢸⣿⡟⣼⢟⢕⢕⢕⢕⢄⢕⠕⢕⠑⡇⣿⣿⡕⢕⢕⠕⢕⢕⢕⢕⢕⢕⠕⠑⠀⠀⢔⢕⢕⢕⢕⣕⣱⣵⣵⣷⣿⣿⣿⢕⠀⠀⠑⢕⠀⢕⢕⢕⢕⢕⢕⢕⢕⢕⠕⣻⡏⢕⢕⢔⢕⢄⢕⢕⢕⢕⢕⢕⣇⣿⣿⢕⢕⢕⢕⢸⣿⣿⡇⢕⢕⢕⠀⣿⣿⣿⣿⣿⣿⣿⣿⣿⣿⣿⣿⣿⣿⣿⣿⣿⣿⣿⣿⣿⣿⢕⢕⢿⣿⣿⣿⣿⣿⣿⣿⡿⢿⠿⢿⢛⢿⢿⢿⢿⢿⠿⢻⢿⠿⠿⠿⣿⢿⢿⢿⢿⢿⢿⢿⠿⢿⢛⢻⢿⢿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⣇⢸⣿⣿⡇⢕⢇⢕⢕⢸⡿⣱⢏⢕⢕⢕⢕⢕⢕⢕⢕⢕⢕⢑⢸⣿⣷⢕⢕⢕⢕⢕⢕⠕⠁⠀⠀⠀⠀⠀⢕⢕⢕⢡⣿⣿⣿⣿⣿⣿⣿⣿⣿⢕⢕⢀⠀⠀⠀⠑⠕⢕⢕⢕⢕⢕⢕⢕⢱⠜⠑⠑⠑⠑⢄⢕⢕⢕⢕⢕⢕⢰⣿⣿⣿⡕⢕⢕⢕⢸⣿⣿⡇⢕⢕⢕⠁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⣾⣿⣿⡇⢕⢅⢕⢕⢸⣱⢇⢕⢕⢕⢕⢕⢕⢕⢕⢕⢕⢕⢸⢜⣿⣿⡇⢕⢕⢄⠕⠀⠀⠀⠀⠀⠀⠀⠀⢕⢕⢕⢸⣿⣿⣿⣿⣿⣿⣿⣿⣿⢇⢕⢕⠀⠀⠀⠀⠀⠀⠑⢕⢔⢕⢕⠕⠑⠄⢔⢕⢕⠀⠁⠕⠕⢕⢕⢕⢕⢕⣿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⣱⢇⢕⢕⢕⢕⢕⢕⢕⣕⣱⣵⣕⡕⢸⢕⣿⣿⢿⢕⢕⢕⠔⠀⠀⠀⠀⠀⠀⠀⠀⢕⢕⢰⣿⣿⣿⣿⣿⣿⣿⣿⣿⣿⡇⢕⢕⠀⠀⠀⠀⠀⠀⠀⠁⢕⢕⠀⢄⢄⢀⠀⠁⠀⢄⣅⠀⠑⢕⢕⢜⡕⢑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⠕⢑⢅⢔⢕⢕⢕⢕⢕⠀⠀⠀⠀⠀⢄⢄⢄⢀⠀⠐⠐⠀⠀⠀⠀⠀⠀⢸⣿⣿⣿⣿⣿⣿⣿⣿⣿⣿⣿⣿⡇⢕⠀⠀⣱⢇⢕⢕⢕⢕⢕⣵⣷⣿⣿⣿⣿⣿⣯⢸⢕⢹⣿⢌⡕⢕⢕⠀⠀⠀⠀⠀⠀⠀⠀⠀⠕⢕⠕⣿⣿⣿⣿⣿⣿⣿⣿⣿⣿⢕⢕⢕⢀⠀⠀⠀⠀⠀⠀⠀⠕⢕⠀⠕⢕⠑⢀⢄⢀⠈⠟⠀⢸⣧⣕⢕⢱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⡿⢟⢝⢕⢕⢕⢕⢕⢕⢕⢕⢕⢕⠀⠀⠀⠀⠀⢕⢕⢕⢕⠀⠀⠀⠀⠀⠀⠀⠀⠀⢸⣿⣿⣿⣿⣿⣿⣿⣿⣿⣿⣿⣿⡇⠀⠀⣱⢇⢕⢕⢕⢕⣱⣿⣿⣿⣿⣿⣿⣿⣿⣿⢨⡇⢜⡿⡄⠕⢕⢕⠀⠀⠀⠀⠀⠀⠀⠀⠀⠀⠕⢄⣾⣿⣿⣿⣿⣿⣿⣿⣿⣯⢕⣕⢕⠁⠀⠀⠀⠀⠀⠀⠀⠀⢕⢕⢄⢄⠀⠑⠕⠕⠐⢰⣴⣾⣿⣿⣧⡕⡕⢕⢕⢕⢕⢕⢕⢕⢸⣿⣿⡇⢕⢕⢕⢕⣿⣿⣿⣿⣿⣿⣿⣿⣿⣿⣿⢟⢟⢟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⡏⢕⢕⢕⢕⢕⢕⢕⢕⢕⢕⢕⢁⠑⠀⠀⠀⠀⠀⢕⢕⢕⢕⠀⠀⠀⠀⠀⠀⠀⠀⠀⢜⣿⣿⣿⣿⣿⣿⣿⣿⣿⣿⣿⣿⣇⡀⢰⢕⢕⢕⢕⢕⣱⣿⣿⣿⣿⣿⣿⣿⣿⣿⣿⢕⢱⡕⡇⡔⢱⢕⢕⠀⠀⠀⠀⠀⠀⠀⠀⠀⠀⠀⢻⣷⣷⣿⣿⣿⣿⣿⣿⣿⣿⣿⣿⡟⠀⠀⠀⠀⠀⠀⠀⠀⠀⠕⢕⢕⢕⢕⢔⢄⢰⡔⢣⡹⣿⣿⣿⣿⣷⡕⢕⠕⠕⠕⢕⣱⣵⣼⣽⣽⣵⣕⢕⢕⢕⣿⣿⣿⣿⣿⣿⣿⣿⣿⣿⡏⢅⢕⢕⢕⢕⢝⢻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⣇⢕⢕⢕⢕⢕⢕⢕⢕⠁⠀⠀⢕⢀⠀⠀⠀⠀⢕⢕⢕⢕⠀⠀⠀⠀⠀⠀⠀⠀⠀⠕⣿⣿⣿⣿⣿⡿⠿⠿⠿⠿⠿⠿⡿⢑⢇⢕⢕⢕⢕⣱⣿⣿⣿⣿⣿⣿⣿⣿⣿⢿⣿⢸⢸⣷⣯⢆⢕⢕⢕⠀⠀⠀⠀⠀⠀⠀⠀⠀⠀⠀⠁⢻⣿⣿⣿⣿⣿⣿⣿⣿⣿⣿⡟⠑⠀⠀⠀⠀⠀⠀⠀⠀⠀⠀⢕⢕⢕⢕⢕⢕⢕⢝⢜⢧⢻⣿⣿⣿⣿⣷⡕⣿⢏⢜⢝⢝⢜⢝⢝⢟⢿⢿⣿⣷⣵⣟⡿⢿⣿⣿⣿⣿⣿⣿⡿⠑⠑⠕⢕⢕⢑⢕⢕⢕⢹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⣿⣧⢕⢕⠑⠕⢕⢕⢕⠀⠀⠀⠀⢁⠀⠀⠀⠀⢕⢕⢕⢕⢀⢄⣄⣴⣷⣷⣿⣿⣿⢿⢷⢽⢝⢻⣿⡇⠁⠁⠁⠁⠁⠁⢣⢏⢕⢕⢕⢕⢱⣿⣿⣿⣿⣿⣿⣿⣿⣿⣿⢸⣷⢕⢱⢻⣿⡕⢕⢕⢕⠀⠀⠀⠀⠀⠀⠀⠀⠀⠀⠀⠀⠁⢺⣿⣿⣿⣿⣿⣿⣿⣿⣿⢕⠀⠀⠀⠀⠀⠀⠀⠀⠀⠀⠀⠕⢕⢕⢕⢱⢕⢕⢕⢕⢕⢕⡝⢻⢿⣿⣿⣧⢕⢕⢕⢕⢕⢕⢕⢕⢕⠕⠑⠘⠉⠙⢻⣿⣷⣽⡻⢿⣿⣿⡿⠑⠀⠀⢔⢕⢕⢕⠕⢕⢡⣾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⢿⢗⢄⠀⠀⠁⠁⠀⢀⢀⢀⠀⠀⢄⢄⢄⢀⢕⢕⣕⣵⣷⣿⣿⡿⢟⢏⢝⢕⢕⢕⢕⢕⢕⢕⢝⠁⠀⠀⠀⠀⠀⠀⠐⠑⠕⠕⢕⢕⣾⣿⣿⣿⣿⣿⣿⣿⣿⣿⣿⣸⣿⢕⢸⡿⣿⣧⡕⢁⢕⠀⠀⠀⠀⠀⠀⠀⠀⠀⠀⠀⠀⠀⠈⢻⣿⣿⣿⣿⣿⣿⣿⢇⠁⠀⠀⠀⠀⠀⠀⠀⠀⠀⠀⠀⠀⢕⢕⢕⣸⣿⣕⢱⢜⣷⣷⢸⣿⣿⣿⣿⣿⡇⢕⢕⠕⠕⠑⠁⠀⠀⠀⠀⠀⠀⠀⢕⢜⢻⢿⣿⣷⣽⡻⢑⠀⠀⠀⠑⠕⠕⠁⠀⣰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⠕⠄⠀⠀⠀⢔⢕⠕⠁⠀⠀⠁⢕⢕⣱⣷⣿⣿⣿⢟⢏⢕⢕⢕⢕⢕⢕⢕⢕⢕⢕⢕⢕⠔⠀⠀⠀⠀⠀⠀⠀⠀⠀⠀⠀⠀⠁⠉⠙⠟⠿⣿⣿⣿⣿⣿⣿⣿⣿⣿⡇⢜⣿⣞⢻⣷⣜⢡⢀⠀⠀⠀⠀⠀⠀⠀⠀⠀⠀⠀⠀⠀⠈⢜⢿⣿⣿⣿⣿⢯⠕⠀⠀⠀⠀⠀⠀⠀⠀⠀⠀⠀⠀⠀⠑⢕⢱⣿⣿⣿⣿⣦⢜⢟⢸⣿⣿⣿⣿⢿⠟⠁⠀⠀⠀⠀⠀⠀⠀⠀⠀⠀⠀⠀⢕⢕⢕⢕⢝⢿⣿⣿⡆⠀⠀⢀⠀⠀⠀⠀⣱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⠑⠀⠀⠀⠀⠀⠀⠀⠀⠀⢀⣱⣾⣿⣿⢟⢝⢕⢕⢕⢕⢕⢕⢕⢕⢕⢕⢕⢕⢕⢕⢕⢔⠀⠀⠀⠀⠀⠀⠀⠀⠀⠀⠀⠀⠀⠀⠀⠀⠀⠀⠈⠙⠟⢿⣿⣿⣿⣿⣿⡕⢻⣿⡇⢕⢝⢝⢒⠂⠐⠀⠀⠀⠀⠀⠀⠀⠀⠀⠀⠀⠀⠁⢕⢝⢿⠟⢇⢕⠀⠀⠀⠀⠀⠀⠀⠀⠀⠀⠀⠀⠀⠀⠀⢕⢸⣿⣿⣿⣿⣿⢇⢕⣾⡿⠟⠙⠁⠀⠀⠀⠀⠀⠀⠀⠀⠀⠀⠀⠀⠀⠀⠀⠑⠑⢕⢕⢕⢕⢝⣿⡇⠀⠕⢕⠀⠀⠀⣔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⢕⢕⣵⣿⣿⣿⢟⢕⢕⢕⢕⢕⢕⢕⢕⢕⢕⢕⢕⢕⠑⠀⠀⠑⠕⠁⠀⠀⠀⠀⠀⠀⠀⠀⠀⠀⠀⠀⠀⠀⠀⠀⠀⠀⠀⠀⠀⠀⠈⠙⠿⣿⣿⣧⢸⣿⣇⢕⢑⢇⢕⠀⠀⠀⠀⠀⠀⠀⠀⠀⠀⠀⠀⠀⠀⠀⠁⠀⢄⢄⢀⠀⠀⠀⠀⠀⠀⠀⠀⠀⠀⠀⠀⠀⠀⠀⠀⠀⢜⣿⣿⣿⣿⣷⣷⢟⠋⠀⠀⠀⠀⠀⠀⠀⠀⠀⠀⠀⠀⠀⠀⠔⢀⠀⠀⠀⠀⠀⢕⢕⢕⠕⠀⠁⠁⠀⠀⠀⠀⠀⣰⣿⢯⣿⣻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⢄⣾⣿⣿⡿⢕⢕⢕⢕⢕⢕⢕⢕⢕⢕⢕⠕⠑⠁⠀⠀⠀⠀⠀⠀⠀⠀⠀⠀⠀⠀⠀⢄⢔⠁⠀⠀⠀⠀⠀⠀⠀⠀⠀⠀⠀⠀⠀⠀⠀⠀⠈⠻⣿⡇⣿⡟⢕⢕⢕⢕⠀⠀⠀⠀⠀⠀⠀⠀⠀⠀⠀⠀⠀⠀⠀⠀⠑⢕⢕⠕⠀⠀⠀⠀⠀⠀⠀⠀⠀⠀⠀⠀⠀⠀⠀⠀⠀⢕⢸⣿⣿⡟⠟⠁⠀⠀⠀⠀⠀⠀⠀⠀⠀⠀⠀⠀⠀⠀⠀⠀⠀⠑⢕⢀⠀⠀⠀⢕⢕⠁⠀⠀⠀⠀⠀⠀⠀⠀⢰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⣿⣿⢏⢕⢕⢕⢕⢕⢕⢕⢕⢕⠕⠁⠀⠀⠀⠀⠀⢠⡀⠀⠀⠀⠀⠀⠀⠀⠀⢄⢕⠑⠀⠀⠀⠀⢀⠔⠀⠀⢀⠀⠀⠀⠀⠀⠀⠀⠀⠀⠀⠀⠈⠳⢜⡇⠕⢕⢕⠀⠀⠀⠀⠀⠀⠀⠀⠀⠀⠀⠀⠀⠀⠀⠀⠀⠀⠕⢕⠀⠀⠀⠀⠀⠀⠀⠀⠀⠀⠀⠀⠀⠀⠀⠀⠀⠀⠀⢜⣿⠟⠁⠀⠀⠀⠀⠀⠀⠀⠀⠀⠀⠀⠀⠑⠀⠀⠁⢔⢀⠀⠀⠀⠑⢄⠀⠀⢕⠁⠀⠀⠀⠀⠀⢄⢕⠀⣰⣰⣴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⠙⠁⠀⠑⢕⢕⢕⢕⢕⢕⢕⢕⠀⠀⠀⠀⠀⠀⠀⠈⢝⢕⢔⣠⡄⠀⠀⠀⢄⠑⠀⠀⠀⠀⢄⠕⠁⠀⠀⠀⠀⠀⠀⠀⠀⠀⠀⠀⠀⠀⠀⠀⠀⠀⢕⢕⠀⢕⢕⠀⠀⠀⠀⠀⠀⠀⠀⠀⠀⠀⠀⠀⠀⠀⠀⠀⠀⢀⠁⢠⠀⢀⢀⠀⠀⠀⠀⠀⠀⠀⠀⠀⠀⠀⠀⠀⠀⠀⠑⠁⠀⠀⠀⠀⠀⠀⠀⠀⠀⠀⠀⠀⠀⠀⠀⠀⠀⠀⠀⢕⢔⢀⠀⠀⠁⠔⠀⠀⠀⠀⠀⠀⠀⢀⢕⢕⢀⢻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⠀⠀⠀⠁⢕⢕⢕⠁⠀⠕⢀⠄⠄⠄⠄⠀⠀⠀⠀⢕⢱⣿⣿⢇⠀⢀⠕⠁⠀⠀⠀⢄⠕⠕⢄⠀⠀⠀⠀⠀⠀⠀⠀⠀⠀⠀⠀⠀⠀⠀⠀⠀⠀⢕⠁⢀⢕⠀⠀⠀⠀⠀⠀⠀⠀⠀⠀⠀⠀⠀⠀⠀⠀⠀⢀⢜⢕⢱⢕⢕⢔⢰⠀⠀⠀⠀⠀⠀⠀⠀⠀⠀⠀⠀⠀⠀⠀⠀⠀⠀⠀⠀⠀⠀⠀⠀⠀⠀⠀⠀⠀⠀⠀⠀⠀⠀⢄⠑⠁⠀⠀⠑⠄⢀⠀⠀⠀⠀⠀⠀⠀⠀⢕⢕⢕⠕⢸⣟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⠀⠁⠕⠀⠀⠀⠀⠑⢔⠀⠀⠀⠀⠀⠀⠀⢕⠘⠉⢕⡕⢔⠁⠀⠀⢀⠔⠑⠀⠀⠀⠀⠑⠔⢀⠀⠀⠀⠀⠀⠀⠀⠀⠀⠀⠀⠀⠀⠀⠀⠕⠀⢕⠕⠀⠀⠀⠀⠀⠀⠀⠀⠀⠀⠀⠀⠀⠀⠀⠀⠐⢳⣱⢕⣿⣧⣱⣼⡇⢑⠀⠀⠀⠀⠀⠀⠀⠀⠀⠀⠀⠀⠀⠀⠀⠀⠀⠀⠀⠀⠀⠀⠀⠀⠀⠀⠀⠀⠀⠀⠀⢄⠑⠀⠀⠀⠀⢄⢀⠀⠀⠐⠀⠀⠀⠀⠀⠀⠕⠕⠕⢕⠀⣼⣻⣿⣿⣿⣿⣿⣿⣿⣇⠑⡑⢕⢕⢕⢕⢕⢕⢕⢕⢕⠕⣱⣥⣾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⢕⠀⠀⠀⠀⠀⠀⠀⠀⠀⠀⠀⠑⠀⠀⠀⠀⠀⠀⢠⣵⡔⢕⢾⢇⠀⠀⠀⠔⠁⠀⠀⢀⠄⠀⠀⠀⠀⠁⠑⢄⢀⠀⠀⠀⠀⠀⠀⠀⠀⠀⠀⠀⠀⠀⢄⠕⠀⠀⠀⠀⠀⠀⠀⠀⠀⠀⠀⠀⠀⠀⠀⠀⠀⠀⢇⢻⢳⣿⣿⢛⣿⡇⠇⠀⠀⠀⠀⠀⠀⠀⠀⠀⠀⠀⠀⠀⠀⠀⠀⠀⠀⠀⠀⠀⠀⠀⠀⠀⠀⠀⠀⠀⢄⠑⠀⠀⠀⠀⠄⠁⠀⠀⠁⠀⠀⠀⠀⠀⠀⠀⠀⠀⠀⠁⠁⢀⣿⣿⣿⣿⣿⣿⣿⣿⣿⣿⣿⣿⣿⣿⣷⣿⣶⣦⣤⣤⣍⢙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⠀⠀⠀⠀⠀⠄⢕⠕⠀⠀⠀⠀⢔⣔⣔⣰⣴⣼⢟⢄⡝⢎⠀⠀⠀⠁⠀⠀⠐⠁⠀⠀⠀⠐⠄⠀⠀⠀⠀⠁⠔⢀⠀⠀⠀⠀⠀⠀⠀⠀⠀⠀⠄⠑⠀⠀⠀⠀⠀⠀⠀⠀⠀⠀⠀⠀⠀⠀⠀⠀⠀⠀⠀⠀⠘⠕⢝⢿⡇⢟⠁⠀⠀⠀⠀⠀⠀⠀⠀⠀⠀⠀⠀⠀⠀⠀⠀⠀⠀⠄⠀⠀⠀⠀⠀⠀⠀⠀⠀⢀⠔⠀⠀⠀⠀⠀⠁⠀⠀⠀⠀⠀⠀⠀⠀⠀⠀⠀⠀⠀⠀⠀⠀⠄⢾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⢕⢔⠀⠀⠀⠀⠀⠀⠀⠀⠀⠀⠀⠘⢿⣿⣿⣿⢏⡡⡽⢕⢕⠀⠀⠀⠀⠀⠀⠀⠀⠀⠀⠀⠀⠀⠁⠀⠀⠀⠀⠀⠁⢄⠀⠀⠀⠀⠀⠀⠀⠀⠀⠀⠀⠀⠀⠀⠀⠀⠀⠀⠀⠀⠀⠀⠀⠀⠀⠀⠀⠀⠀⠀⠀⠀⠀⠄⠁⠑⠀⠀⠀⠀⠀⠀⠀⠀⠀⠀⠀⠀⠀⠀⠀⠀⠀⠀⠀⠀⠀⠀⠀⠀⠀⠀⠀⠀⠀⢄⠑⠀⠀⠀⠀⠀⠀⠀⠀⠀⠀⠀⠀⠀⠀⠀⠀⠀⠀⠀⠀⢀⢄⢕⢕⢻⣿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⡕⢕⢕⢕⢕⢕⢄⠀⠀⠀⠀⠀⠀⢕⢕⠕⠀⠀⠁⠹⣿⢇⣔⣷⢕⢕⢕⠀⠀⠀⠀⠀⠀⠀⠀⠀⠀⠀⠀⠀⠀⠀⠀⠀⠀⠀⠀⠀⠑⠀⠀⠀⠀⠀⠀⠀⠀⠀⠀⠀⠀⠀⠀⠀⠀⠀⠀⠀⠀⠀⠀⠀⠀⠀⠀⠀⠀⠀⠀⠀⠀⠀⠀⠀⠀⠀⠀⠀⠀⠀⠀⠀⠀⠀⠀⠀⠀⠀⠀⠀⠀⠀⠀⠀⠀⠀⠀⠀⠀⠀⠀⠀⠀⠀⠀⠀⠀⠀⠀⠀⠀⠀⠀⠀⠀⠀⠀⠀⠀⠀⠀⠀⠀⢄⢕⢕⢕⣱⣾⢐⣘⣙⢘⣙⣙⣙⣙⣙⣑⠑⢑⢑⢐⢑⢑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⡇⢕⢕⢕⠕⠔⠁⠀⠀⠀⠀⠀⠀⠁⠁⠀⠀⠀⠀⠀⢕⣼⣿⢇⠕⢇⢕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⣵⣿⣿⣿⡇⣿⣯⣿⣿⣿⣿⣿⡿⡻⢐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⣇⠕⢕⠀⠀⠀⠀⠀⠀⠀⠀⠀⠀⠀⠀⠀⢔⢔⠐⠔⡸⠘⢇⠱⢇⢕⠕⠀⠀⠀⠀⠀⠀⠀⠀⠀⠀⠀⠀⠀⠀⠀⠀⠀⠀⠀⠀⠀⠀⠀⠀⠀⠀⠀⠀⠀⢕⠁⠀⢀⠀⠀⠀⠀⠀⠀⠀⠀⠀⠀⠀⠀⠀⠀⠀⠀⠀⠀⠀⠀⠀⠀⠀⠀⠀⠀⠀⠀⠀⠀⠀⠀⠀⠀⠀⠀⠀⠀⠀⠀⠀⠀⠀⠀⠀⠀⠀⠀⠀⠀⠀⠀⠀⠀⠀⠀⠀⠀⠀⠀⠀⠀⠀⠀⠀⠀⠀⠀⠀⠀⠀⠀⠀⢔⣿⣿⣿⣿⣿⢇⡅⡍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⣧⢕⠀⠀⠀⠀⠀⠀⠀⠀⠀⠀⠀⠀⠀⠁⠁⢕⢜⠀⠀⢱⢕⢕⢕⠀⠀⠀⠀⠀⠀⠀⠀⠀⠀⠀⠀⠀⠀⠀⠀⠀⠀⠀⠀⠀⠀⠀⠀⠀⠀⠀⠀⠀⠀⠑⠀⢕⠁⠀⠀⠀⠀⠀⠀⠀⠀⠀⠀⠀⠀⠀⠀⠀⠀⠀⠀⠀⠀⠀⠀⠀⠀⠀⠀⠀⠀⠀⠀⠀⠀⠀⠀⠀⠀⠀⠀⠀⠀⠀⠀⠀⠀⠀⠀⠀⠀⠀⠀⠀⠀⠀⠀⠀⠀⠀⠀⠀⠀⠀⠀⠀⠀⠀⠀⠀⠀⠀⠀⠀⠀⠀⢱⣿⣿⣿⣿⡿⣱⣿⣿⣷⣿⣿⣿⣷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⢇⢔⢄⢀⠀⠀⠀⠀⠀⠀⠀⢀⠀⠀⢀⢕⠑⠀⠀⢕⢇⢕⢕⢔⠀⠀⠀⠀⠀⠀⠀⠀⠀⠀⠀⠀⠀⠀⠀⠀⠀⠀⠀⠀⠀⠀⠀⠀⠀⠀⠀⠀⠀⠀⠀⠕⠁⠐⢄⢀⠀⠀⠀⠀⠀⠀⠀⠀⠀⠀⠀⠀⠀⠀⠀⠀⠀⠀⠀⠀⠀⠀⠀⠀⠀⠀⠀⠀⠀⠀⠀⠀⠀⠀⠀⠀⠀⠀⠀⠀⠀⠀⠀⠀⠀⠀⠀⠀⠀⠀⠀⠀⠀⠀⠀⠀⠀⠀⠀⠀⠀⠀⠀⠀⠀⠀⠀⠀⠀⠀⠀⢸⣿⣿⡿⢏⣾⣿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⢱⡕⢕⢕⢔⢄⢄⠀⠀⠀⠀⢕⢄⢀⢕⢑⢄⢔⢕⢕⢕⢕⢕⢅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⢟⣏⣵⣿⣿⣿⣿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⡿⣸⣿⣷⣧⣕⢕⢕⢕⢕⢔⢄⢖⢕⢕⠕⢕⠕⢕⢕⢕⢕⢕⠅⢕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⠔⢄⠀⠀⠀⠀⠀⠀⠜⡿⣽⣿⣿⣿⣿⣿⣿⣿⣿⣿⣿⣿⣷⠕⠕⠕⢕⠕⢕⢕⢕⢕⢕⢕⢕⢕⢕⢕⢕⢸⣿⠿⢸⡿⠟⠟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⡇⣿⣿⣿⣿⣿⣷⣕⢕⢕⢕⢕⢕⢕⢜⢣⢁⢅⢕⢕⢕⢕⠀⢕⢕⢑⠀⠀⠀⠀⠀⠀⠀⠀⠀⠀⠀⠀⠀⠀⠀⠀⠀⠀⠀⠀⠀⠀⠀⠀⠀⠀⠀⠀⠀⠀⠀⠀⢄⢔⢔⠀⠀⠀⠀⠀⠀⠀⠀⠀⠀⠀⠀⠀⠀⠀⠀⠀⠀⠀⠀⠀⠀⠀⠀⠀⠀⠀⠀⠀⠀⠀⠀⠀⠀⠀⠀⠀⠀⠀⠀⠀⠀⠀⠀⠀⠀⠀⠀⠀⠀⠀⠀⠀⠀⠀⠀⠀⠀⠀⠀⠀⠀⠀⠀⠀⠕⢄⠀⠀⠀⠀⠀⠀⢘⣿⣿⣿⣿⣿⣿⣿⣿⣿⣿⣿⣿⢿⣇⣾⣶⡅⠠⢀⠤⢤⢕⣴⣁⠅⢕⢁⠕⠕⣼⢁⢠⣿⠀⠀⠁⢰⣿⡟⣽⣿⣿⣍⣿⣿⣿⣿⡇⣿⣿⡕⢕⣿⣿⣿⣿⣿⣿⣿⣿⣿⣿⣿⣿⣿⣿⣿⣿⣿⣿⣿⣿⣿⣿⣿⣿⣿⣿⣿⣿⣿⣿⣿⣿⣿⣿⣿⣿⣿⣿⣿⠀</a:t>
            </a:r>
            <a:br/>
            <a:r>
              <a:t>⣿⣿⡇⢕⢕⢕⢸⣿⣿⣿⣿⣿⣿⣿⣷⢹⣿⣿⣿⣿⣿⣿⣧⡕⢕⢕⢕⢕⢕⢕⢐⢕⢕⢕⢕⢁⢕⢕⢕⢕⠀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⢕⢀⠀⠀⠀⠀⠀⢰⣿⣿⣿⣿⣿⣿⣿⣿⣿⣿⣿⣿⣿⡷⢿⡟⠏⢕⢐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⣿⢸⣿⣿⣿⣿⣿⣿⣿⢇⢕⢕⢕⢕⢕⠕⢕⢕⢕⢕⢑⢔⢕⢕⢕⢕⠀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⠁⠀⠀⠀⠀⠀⠀⠜⠟⠝⠟⠟⠟⠟⠟⠟⠟⢛⢟⢟⢇⢕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⣷⡜⢿⣿⣿⣿⣿⢏⢕⢕⢕⢕⢕⢕⢕⢕⢕⢕⠕⢕⢕⢕⢕⢕⢕⠀⠀⠀⠀⠀⠀⠀⠀⠀⠀⠀⠀⠀⠀⠀⠀⠀⠀⠀⠀⠀⠀⠀⠀⠀⠀⠀⠀⠀⠀⠀⠀⢕⢀⠀⠀⠀⠀⠀⠀⠀⠀⠀⠀⠀⠀⠀⠀⠀⠀⠀⠀⠀⠀⠀⠀⠀⠀⠀⠀⠀⠀⠀⠀⠀⠀⠀⠀⠀⠀⠀⠀⠀⠀⠀⠀⠀⠀⠀⠀⠀⠀⠀⠀⠀⠀⠀⠀⠀⠀⠀⠀⠀⠀⠀⠀⠀⠀⠀⠀⠀⠀⢕⠀⠀⠀⠀⠀⠀⢸⣿⣷⣷⣷⣷⣷⣷⣷⣶⡲⠖⠀⠀⠀⠀⠐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⠙⠛⠛⠃⠑⠑⠑⠑⠑⠑⠁⠑⠁⠁⠀⠀⠁⠑⠑⠑⠑⠑⠐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⠑⠐⠀⠀⠀⠀⠀⠁⠀⠑⠈⠙⠛⠛⠛⠛⠋⠁⠀⠀⠀⠀⠀⠀⠀⠁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⡿⢟⢟⣾⣿⣿⣿⣿⣿⢣⣾⣿⣿⢇⣷⣷⣿⣿⣿⣿⣿⣿⣿⣿⣿⣿⣿⣿⣿⣿⣿⣿⣷⣷⣷⣮⣵⢝⢿⣿⣿⣷⣵⣸⣿⣿⡕⢕⢕⢕⢕⢕⢕⢕⢕⢕⢕⢕⢕⢕⢕⢕⢟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⢟⣟⣼⣾⣿⣿⡿⢟⣟⡽⢣⣿⣿⣿⡿⣸⣿⣿⣿⣿⣿⢿⣿⣿⣿⣿⣿⣿⣿⣿⣿⣿⣿⣿⣿⣿⣿⣿⡇⢕⢕⢝⣿⣿⣿⡏⣿⣿⣿⡕⢕⢕⢕⢕⢕⢕⢕⢕⢕⢕⢕⢕⢕⢕⢕⢕⢜⢻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⣿⢟⣵⣾⣿⡿⢟⣫⣵⣾⣿⡿⢱⣿⣿⣿⣿⢇⣿⣿⣿⣿⣿⣿⣿⣿⣿⣿⣿⣿⣿⣿⣿⣿⣿⣿⣿⣿⣿⣿⣿⢕⢕⢕⢕⢜⢟⣿⣧⢻⣿⣿⣿⡕⢕⢕⢕⢕⢕⢕⢕⢕⢕⢕⢕⢕⢕⢕⢕⢕⢕⢕⢕⢝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⡿⢏⣵⣿⣿⢟⣫⣷⣿⣿⣿⣿⡿⣱⣿⣿⣿⣿⡿⢸⣿⣿⣿⣿⣿⣿⣿⣿⣿⣿⣿⣿⣿⣿⣿⣿⣿⣿⣿⣿⣿⣿⣿⡕⢕⢕⢕⢕⢕⢕⢝⢸⣿⣿⣿⣿⡕⢕⢕⢕⢕⢕⢕⢕⢕⢕⢕⢕⢕⢕⢕⢕⢕⢕⢕⢕⢕⢻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⣿⢜⣵⣿⡿⣏⣵⣿⣿⣿⣿⣿⣿⡿⣱⣿⣿⣿⣿⣿⡇⣿⣿⣿⣿⣿⣿⣿⣿⣿⣿⣿⣿⣿⣿⣿⣿⣿⣿⣿⣿⣿⣿⣿⣿⡇⢕⢕⢕⢕⢕⢕⢕⢜⣿⣿⣿⣿⣷⢕⢕⢕⢕⢕⢕⢕⢕⢕⢕⢕⢕⢕⢕⢕⢕⢕⢕⢕⢕⢿⣿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⣿⢟⣵⣿⢟⣹⣾⣿⣿⣿⣿⣿⣿⣿⣿⢱⣿⣿⣿⣿⣿⣿⢱⣿⣿⣿⣿⣿⣿⣿⣿⣿⣿⣿⣿⣿⣿⣿⣿⣿⣿⣿⣿⣿⣿⣿⣿⣿⡕⢕⢕⢕⢕⢕⢕⢕⣿⣿⣿⣿⣿⣇⢕⢕⢕⢕⢕⢕⢕⢕⢕⢕⢕⢕⢕⢕⢕⢕⢕⢕⢕⢕⢜⢝⢻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⡿⣣⣿⢟⣵⣿⣿⣿⣿⣿⣿⣿⣿⣿⣿⢇⣿⣿⣿⣿⣿⣿⡏⣸⣿⣿⣿⣿⣿⣿⣿⣿⣿⣿⣿⣿⣿⣿⣿⣿⣿⣿⣿⣿⣿⣿⣿⣿⣿⣷⡕⢕⢕⢕⢕⢕⢕⢿⣿⣿⣿⣿⣿⡕⢕⢕⢕⢕⢕⢕⢕⢕⢕⢕⢕⢕⢕⢕⢕⢕⢕⢕⢕⢕⢕⢕⢜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⣟⣽⢟⣵⣿⣿⣿⣿⣿⣿⣿⣿⣿⣿⣿⡏⣾⣿⣿⣿⣿⣿⣿⢇⣿⣿⣿⣿⣿⣿⣿⣿⣿⣿⣿⣿⣿⣿⣿⣿⣿⣿⣿⣿⣿⣿⣿⣿⣿⣿⣿⣷⡕⢕⢕⢕⢕⢕⢸⣿⣿⣿⣿⣿⣷⢕⢕⢕⢕⢕⢕⢕⢕⢕⢕⢕⢕⢕⢕⢕⢕⢕⢕⢕⢕⢕⢕⢕⢕⢝⢻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⢏⢞⣵⣿⣿⣿⣿⣿⣿⣿⣿⣿⣿⣿⣿⡿⣸⣿⣿⣿⣿⣿⣿⣿⢸⣿⣿⣿⣿⣿⣿⣿⣿⣿⣿⣿⣿⣿⣿⣿⣿⣿⣿⣿⣿⣿⣿⣿⣿⣿⣿⣿⣿⣿⣕⢕⢕⢕⢕⢸⣿⣿⣿⣿⣿⣿⡇⢕⢕⢕⢕⢕⢕⢕⢕⠕⢕⢕⢕⢕⢕⢕⢕⢕⢕⢕⢕⢕⢕⢕⢕⢕⢕⢜⢝⢻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⢏⣣⣿⣿⣿⣿⣿⣿⣿⣿⣿⣿⣿⣿⣿⣿⢳⣿⣿⣿⣿⣿⣿⣿⡇⣸⣿⣿⣿⣿⣿⣿⣿⣿⣿⣿⣿⣿⣿⣿⣿⣿⣿⣿⣿⣿⣿⣿⣿⣿⣿⣿⣿⣿⣿⣿⣷⡕⢕⢕⢸⣿⣿⣿⣿⣿⣿⣷⢕⢕⢕⢕⢕⢕⠕⠁⠀⢔⢕⢕⢕⢕⢕⢕⢕⢕⢕⢕⢕⢕⢕⢕⢕⢕⢕⢕⢕⢜⢝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⣿⣿⣏⣼⣿⣿⣿⣿⣿⣿⣿⣿⣿⣿⣿⣿⣿⣿⢏⣾⣿⣿⣿⣿⣿⣿⣿⢇⣿⣿⣿⣿⣿⣿⣿⣿⣿⣿⣿⣿⣿⣿⣿⣿⣿⣿⣿⣿⣿⣿⣿⣿⣿⣿⣿⣿⣿⣿⣿⣿⣿⣇⢕⢸⣿⣿⣿⣿⣿⣿⣿⡇⢕⠕⢑⢕⠕⢗⢔⢕⢕⢕⢕⢕⢕⢕⢕⢕⢕⢕⢕⢕⢕⢕⢕⢕⢕⢕⢕⢕⢕⢕⢹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⣿⣿⢏⣾⣿⣿⣿⣿⣿⣿⣿⣿⣿⣿⣿⣿⣿⣟⣵⢸⣿⣿⣿⣿⣿⣿⣿⣿⢕⣿⣿⣿⣿⣿⣿⣿⣿⣿⣿⣿⣿⣿⣿⣿⣿⣿⣿⣿⣿⣿⣿⣿⣿⣿⣿⣿⣿⣿⣿⣿⣿⣿⣿⢕⢸⣿⣿⣿⣿⣿⣿⣿⣧⢄⢄⢄⢔⢕⢕⢕⢕⢕⢕⢕⢕⢕⢕⢕⢕⢕⢕⢕⢕⢕⢕⢕⢕⢕⢕⢕⢕⢕⣕⣾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⡿⢿⣟⣻⣽⣽⣟⣟⢏⣿⣿⣿⡿⢱⣿⣿⣿⣿⣿⣿⣿⣿⣿⣫⣾⡇⣿⣿⣿⣿⣿⣿⣿⣿⡷⢱⣿⣿⣿⣿⣿⣿⣿⣿⣿⣿⣿⣿⣿⣿⣿⣿⣿⣿⣿⣿⣿⣿⣿⣿⣿⣿⣿⣿⣿⣿⣿⣿⣿⣿⢕⢸⣿⣿⣿⣿⣿⣿⣿⣿⢕⢕⢕⢕⢕⢕⢕⢕⢕⢕⢕⢕⢕⢕⢕⢕⢕⢕⢕⠕⠑⢕⢕⢕⠕⠑⢕⢕⣾⣿⣿⣿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⢟⡽⢇⣱⣵⣾⣿⣿⣯⣽⣽⣽⢱⣿⣿⣿⡿⢕⣾⣿⣿⣿⣿⣿⣿⣿⡿⣵⣿⣿⢸⣿⣿⣿⣿⣿⣿⣿⣿⡇⢸⣿⣿⣿⣿⣿⣿⣿⣿⣿⣿⣿⣿⣿⣿⣿⣿⣿⣿⣿⣿⣿⣿⣿⣿⣿⣿⣿⣿⡏⢿⣿⣿⣿⣿⢕⢸⣿⣿⣿⣿⣿⣿⣿⣿⡇⢕⢕⢕⠕⠕⠕⢕⢕⢕⢕⢕⢕⢕⢕⠕⠕⢕⢐⢑⢁⢄⢀⢀⢀⢔⢕⣱⣿⣿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⡟⣵⣿⢱⣾⡿⣫⣾⣿⣿⣿⣿⣿⢇⣿⣿⣿⡿⢱⣾⣿⣿⣿⣿⣿⣿⣿⢟⣾⣿⣿⡇⣿⣿⣿⣿⣿⣿⣿⣿⣿⢇⢸⣿⣿⣿⣿⣿⣿⣿⣿⣿⣿⣿⣿⣿⣿⣿⣿⣿⣿⣿⣿⣿⣿⣿⣿⣿⣿⣿⣿⡇⢜⣿⣿⣿⡇⢕⢸⣿⣿⣿⣿⣿⣿⣿⣿⡇⠁⠀⠀⠀⢀⢔⢕⢕⢕⢕⢕⢕⢕⢕⢕⢔⢕⢕⢕⢕⢕⢕⢕⢕⢕⢱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⢸⣿⣿⢜⣷⣿⣿⣿⣿⣿⣿⣿⢏⣾⣿⣿⣿⢱⣿⣿⣿⣿⣿⣿⣿⣿⣫⣿⣿⣿⣿⢱⣿⣿⣿⣿⣿⣿⣿⣿⣿⢕⢸⣿⣿⣿⣿⣿⣿⣿⣿⣿⣿⣿⣿⣿⣿⣿⣿⣿⣿⣿⣿⣿⣿⣿⣿⣿⣿⣿⣿⣧⢕⢹⣿⣿⢕⢕⣼⣿⣿⣿⣿⣿⣿⣿⣿⣿⠀⢀⢄⢄⢕⢕⣴⣅⢁⢑⠕⢕⢕⢕⢕⢕⢕⢕⢕⢕⠕⢕⡕⢕⢱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⣿⢣⢸⣿⣿⣱⣿⣿⣿⣿⣿⣿⣿⡟⣼⣿⣿⣿⢇⣾⣿⣿⣿⣿⣿⣿⡿⣱⣿⣿⣿⣿⣿⢸⣿⣿⣿⣿⣿⣿⣿⣿⣿⢕⢜⢿⣿⣿⣿⣿⣿⣿⣿⣿⣿⣿⣿⣿⣿⣿⣿⣿⣿⣿⣿⣿⣿⣿⣿⣿⣿⣿⣿⣿⢕⢕⢻⡏⢕⢕⡳⣿⣿⣿⣿⣿⣿⣿⣿⣿⢀⠁⠑⢕⠕⢕⢹⣿⣇⢕⢕⢷⣷⣆⢔⣴⣄⢄⣰⡕⠗⠃⠁⢕⠕⢝⢝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⡿⢱⣿⡇⣿⣿⣵⣻⣿⣿⣿⣿⣿⣿⢱⣿⣿⣿⢏⣼⣿⣿⣿⣿⣿⣿⡟⣽⣿⣿⣿⣿⣿⡏⢸⣿⣿⣿⡿⢿⢟⣽⣿⣿⢕⡕⢜⢿⣿⣿⣿⣿⣿⣿⣿⣿⣿⣿⣿⣿⣿⣿⣿⣿⣿⣿⣿⣿⣿⣿⣿⣿⣿⣿⣿⢕⢕⢜⢕⢕⢱⢻⣿⣿⣿⣿⣿⣿⣿⣿⣿⢕⠀⠀⠁⠑⢕⢜⣿⣿⡕⢕⢜⢟⢿⡇⢯⡝⣿⣿⣷⢄⠀⢠⡸⡇⢀⢕⢕⢕⢱⡧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⢕⣿⣿⣧⢞⢿⣿⣇⡕⢕⢏⡟⢻⢇⣿⣿⣿⡿⣼⢏⣿⣿⣿⣿⣿⣟⣾⣿⣿⣿⣿⣿⡿⡇⢸⣿⡿⠏⢕⢕⣾⣿⣿⣿⢕⢇⢕⢜⣿⣿⣿⣿⣿⣿⣿⣿⣿⣿⣿⣿⣿⣿⣿⣿⣿⣿⣿⣿⣿⣿⣿⣿⣿⣿⡿⢕⢕⢕⢕⢕⣸⢕⣿⣿⣿⣿⣿⣿⣿⣿⣿⠑⠀⠀⠀⠁⠕⢜⢟⢟⢕⢅⢅⢕⢑⠕⢸⣇⢝⣿⣿⢇⣴⣧⢕⢕⢕⢕⢕⢕⢕⢕⢳⣟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⢕⢕⢕⢸⣿⣿⡟⡜⢣⡻⣿⣷⣕⢇⢕⢕⢸⣿⣿⣿⢳⡟⣸⣿⣿⣿⣿⢏⣾⣿⣿⣿⣿⣿⢏⢱⢕⢸⢏⢕⢕⣱⣿⣿⣿⣿⣿⢕⢕⢕⣵⣿⣿⣿⣿⣿⣿⣿⣿⣿⣿⣿⣿⣿⣿⣿⣿⣿⣿⣿⣿⣿⣿⣿⣿⣿⣿⡇⢕⢕⢕⢕⢕⡇⢕⣿⣿⣿⣿⣿⣿⣿⣿⠇⠀⠀⠀⠀⠀⠀⠀⠀⠀⠁⠁⠑⠑⠁⠑⠑⠕⢘⠻⢯⢺⢏⢕⢕⢑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⢟⢱⢜⣸⢕⢇⢝⢕⢕⢕⢕⢕⢕⢸⣿⣿⡇⣷⣕⢜⢮⡻⢿⣷⡕⢕⣾⣿⣿⡿⣾⢱⣿⣿⣿⣿⢏⣾⣿⣿⣿⣿⣿⢇⢕⢕⢕⢕⣱⣕⣵⣿⣿⣿⣿⣿⣿⢕⢜⣵⣿⣿⣿⣿⣿⣿⣿⣿⣿⣿⣿⣿⣿⣿⣿⣿⣿⣿⣿⣿⣿⣿⣿⣿⣿⣿⣿⡇⢕⢕⢕⢕⢽⢕⢸⣿⣿⣿⣿⣿⡿⠟⠑⠀⢕⢄⢄⢁⢀⢀⠀⠀⠀⠀⠀⠀⠀⠀⠀⠄⢄⢄⢅⢔⢅⢕⢕⢑⢕⢕⢕⢕⢕⢕⢕⢕⢕⢕⢐⢈⠜⢽⣇⣻⣹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⢱⡕⡱⢕⢑⢕⢕⢕⢕⢕⢕⢕⢕⢜⡜⣏⢿⢕⣿⣿⣷⡕⢕⢕⢝⢙⢕⣿⣿⡗⣷⡏⣾⣿⣿⣿⣏⣾⣿⣿⣿⣿⣿⢇⢕⢕⣸⢕⢜⣿⢿⣿⣿⣿⣿⣿⣿⣿⢕⢸⣿⣿⣿⣿⣿⣿⣿⣿⣿⣿⣿⣿⣿⣿⣿⣿⣿⣿⣿⣿⣿⣿⣿⣿⣿⣿⣿⣿⡇⢕⢕⠕⠀⠑⠕⢾⢿⢿⠿⠟⠙⠁⠀⠀⢄⢕⢕⢕⣾⣿⣿⣿⣇⢲⣦⣄⡀⠀⠀⠀⠀⠀⠁⠑⢕⢔⢅⢔⢕⢕⢕⢕⢕⣵⢕⢕⠕⠑⠀⠀⠀⢀⢕⢜⢕⠱⢳⣝⢇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⢕⢱⢜⣕⢕⢜⢹⡿⢇⣵⣵⣵⢕⢸⣿⣿⣿⡟⣸⣿⣿⣿⡟⣼⣿⣿⣿⣿⣿⢏⢕⢕⢕⣿⡕⢕⢔⣱⣿⣿⣿⣿⣿⣿⣿⢕⢸⣿⣿⣿⣿⣿⣿⣿⣿⣿⣿⣿⣿⣿⣿⣿⣿⣿⣿⣿⣿⣿⣿⣿⣿⣿⣿⣿⣿⡇⢕⢕⠀⠀⠀⠀⢀⢀⠀⠁⠀⠀⠀⠀⠀⢕⢕⢕⣿⣿⣿⣿⣿⣿⢸⣿⣿⣿⣧⣦⣄⡀⠀⠀⠀⠀⠁⠑⠑⢑⢅⢔⢸⣿⣿⢕⠁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⢕⢕⢇⢝⡇⢕⢕⣵⣿⣿⣿⢇⢕⣸⣿⣿⣿⢣⣿⣿⣿⡿⣸⣿⣿⣿⣿⣿⢏⢕⢕⢕⢸⣿⡇⢕⢸⣿⣿⣿⢿⢿⣿⣿⢇⢕⣼⣿⣿⣿⣿⣿⣿⣿⣿⣿⣿⣿⣿⣿⣿⣿⣿⣿⣿⣿⣿⣿⣿⣿⣿⣿⣿⣿⣿⡇⢕⢕⠀⠀⠀⠀⠀⠁⠁⠀⠀⠀⠀⢀⢕⢕⢕⢸⣿⣿⣿⣿⣿⣿⢸⣿⣿⣿⣿⣿⣿⣿⣷⣤⢄⣄⢄⡰⢕⢕⣵⣿⢸⣿⣿⢕⠀⢄⢔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⠑⠑⠁⠁⠀⠀⠀⠁⠀⢔⢁⠀⠀⠀⠀⠀⠀⠑⠕⢕⢕⢕⢕⢕⢕⢕⢕⢕⢕⣾⣿⣿⢟⢇⢕⢕⣿⣿⣿⡏⣾⣿⣿⣿⢣⣿⣿⣿⣿⣿⡟⢕⣱⡇⢕⣾⣿⣿⢕⣹⣿⣿⣧⡕⢕⢜⢟⢕⢕⣿⣿⣿⣿⢹⣿⣿⣿⣿⣿⣿⣿⣿⣿⣿⣿⣿⣿⣿⣿⣿⣿⣿⣿⣿⣿⣿⣿⢿⢕⢕⢕⠀⠀⠀⢔⢄⢄⢄⠀⠀⠀⢄⢕⢕⢕⢕⢸⣿⣿⣿⣿⣿⣿⢸⣿⣿⣿⣿⣿⣿⢸⣿⣿⡇⢕⢕⢕⣱⣿⣿⢟⢸⢯⢇⠕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⠕⢕⢕⢕⢕⢕⢕⢔⡎⣿⣿⢝⢕⢕⣕⣵⣿⣿⣿⢱⣿⣿⣿⢇⣿⣿⣿⣿⣿⣿⡕⣼⣿⣇⢱⣿⣿⡟⢱⣿⣿⣿⣿⣿⣷⣷⣷⡞⣸⣿⣿⣿⡇⣼⣿⣿⣿⣿⣿⣿⣿⣿⣿⣿⣿⣿⣿⣿⣿⣿⣿⣿⣿⣿⣿⡇⡏⣼⢕⢕⢕⢕⣄⠀⠁⠑⠑⠁⠀⣄⡔⢕⢕⢕⢕⣇⢸⣿⣿⣿⣿⣿⣿⢸⣿⣿⣿⣿⣿⣿⣸⣿⣿⡇⢺⣿⣷⣜⢟⢕⢕⢕⢎⢕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⢿⣮⡻⢱⣷⣿⣿⣿⣿⣿⢇⣿⣿⣿⡿⣸⣿⣿⣿⣿⣿⣿⣿⣿⣿⡇⢸⣿⣿⢇⣼⣿⣿⣿⣿⣿⣿⣿⣿⢇⣿⣿⣿⡿⢕⣿⣿⣿⣿⣿⣿⣿⣿⣿⣿⣿⣿⣿⣿⣿⣿⣿⣿⣿⣿⣿⣿⢕⢕⢜⢕⢕⢕⣾⣿⣿⣷⣶⣶⣷⣿⣿⡕⢕⢕⢕⢸⣿⣿⣿⣿⣿⣿⣿⣿⢸⣿⣿⣿⣿⣿⣿⣿⣿⣿⢕⢕⢻⣿⣿⣧⢕⢕⢏⣸⣾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⠀⠀⠁⠑⢸⢻⣿⣷⣵⣕⢝⢕⢻⡿⣸⣿⣿⣿⢣⣿⣿⣿⣿⣿⣿⣿⣿⣿⣿⢕⣼⣿⡟⢕⣿⣿⣿⣿⣿⣿⣿⣿⡟⣼⣿⣿⣿⢇⢕⣿⣿⣿⣿⣿⣿⣿⣿⣿⣿⣿⣿⣿⣿⣿⣿⣿⣿⣿⣿⣿⣿⢕⢕⢕⢕⢕⢕⣿⣿⣿⣿⣿⣿⣿⣿⣿⡇⢕⢕⢕⣼⣿⣿⣿⣿⣿⣿⣿⣿⢸⣿⣿⣿⣿⣿⣿⣿⣿⣿⢕⢕⢕⢝⢿⣿⣧⢕⣵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⢷⠰⣤⣄⠀⠀⠀⠀⠁⢇⢕⢝⢻⢿⣿⣷⣾⢇⣿⣿⣿⡏⣾⣿⣿⣿⣿⣿⣿⣿⣿⣿⡇⢕⣿⣿⢇⢸⣿⣿⣿⣿⣿⣿⣿⣿⢣⣿⣿⣿⡟⢱⢸⣿⣿⣿⣿⣿⣿⣿⣿⣿⣿⣿⣿⣿⣿⣿⣿⣿⣿⣿⣿⣿⡟⢕⢕⢕⢕⢕⢕⣿⣿⣿⣿⣿⣿⣿⣿⣿⣿⢕⢕⢕⣿⣿⣿⣿⣿⣿⣿⣿⡟⣸⣿⣿⣿⣿⣿⣿⣿⣿⣿⢸⣷⣕⢕⢜⣿⢏⡇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⣮⡻⢿⣶⣴⡀⢀⢅⡇⢕⢱⣵⡕⢜⢝⣸⣿⣿⡟⢱⣿⣿⣿⣿⣿⣿⣿⣿⣿⡿⢕⢕⣿⣿⢕⢿⡿⢿⢿⢟⢟⢟⣟⡟⣸⣿⣿⡿⢱⣿⢸⣿⣿⣿⣿⣿⣿⣿⣿⣿⣿⣿⣿⣿⣿⣿⣿⣿⣿⣿⣿⣿⢇⢕⢕⢕⢕⢕⢱⣿⣿⣿⣿⣿⣿⣿⣿⣿⣿⡕⢕⢸⣿⣿⣿⣿⣿⣿⣿⣿⡇⣿⣿⣿⣿⣿⣿⣿⣿⣿⡏⢟⢿⢿⢻⣞⣵⡿⢕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⢿⢟⣵⣿⡇⠁⠑⠜⡕⢕⢕⣿⣿⡟⡕⣿⣿⣿⣿⣿⣿⣿⣟⣿⣿⢕⢱⢕⣿⡇⢱⢵⣷⣷⣷⣿⣿⣿⣿⡇⣿⣿⣿⢇⣷⣹⢸⣿⣿⣿⣿⣿⣿⣿⣿⣿⣿⣿⣿⣿⣿⣿⣿⣿⣿⣿⣿⡟⢕⢕⢕⢕⢕⢕⢼⣟⣟⣟⣟⡟⢻⢿⢿⣿⣿⡇⢕⣼⣿⢿⣿⣿⣿⣿⣿⣿⢱⣿⣿⣿⣿⣿⡿⢿⣿⣿⡇⣱⣵⣷⣿⢿⢏⢇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⢕⢕⢕⢕⢕⢕⢕⢕⢕⢕⢕⢕⢕⢕⢕⢕⢕⢍⢚⠻⢿⣿⣿⣿⢿⣟⣽⣵⢎⠗⢱⣿⣿⣿⣿⢏⣵⣿⣿⢏⠀⠀⠀⠀⠄⡅⣼⣿⢟⣼⢸⣿⣿⣿⣿⣿⣿⡿⢱⣿⢇⢱⣷⡇⣿⢇⣷⢿⡿⢿⣿⣿⣿⣿⣿⡇⣿⣿⢇⣼⣿⣿⢸⣿⣿⣿⢸⣿⣿⣿⣿⣿⣿⣿⣿⣿⣿⣿⣿⣿⣿⣿⣿⢇⢕⠑⢕⢕⢕⢱⣿⣿⣿⣿⣿⣿⣷⣷⣷⣧⣵⢕⢱⣿⡿⣾⣿⣿⣿⣿⣿⡇⢸⣿⣿⣿⣿⡿⢕⢕⣿⣿⢜⢟⢏⢝⢕⢕⢜⢎⠅⢕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⢟⣵⣿⣿⡟⢕⠀⠀⠀⠀⠀⠀⢣⣿⢏⣼⢇⣿⣿⣿⣿⣿⣿⣿⡇⢸⡏⢕⣿⡿⢇⣿⠱⠿⠿⠿⠿⠿⢷⣷⣷⣽⡅⣿⡟⢸⣿⣿⣿⢸⣿⣿⣿⢸⣿⣿⣿⣿⣿⣿⣿⣿⣿⣿⣿⣿⣿⣿⣿⡟⢕⢕⢕⢕⢕⢕⣾⣿⣿⣿⣿⣿⣿⣿⣿⣿⣿⣯⢕⣸⣿⢱⣿⣿⣿⣿⣿⡿⢕⣿⣿⣿⣿⣿⢇⢕⣸⣿⡟⢕⢸⢏⢕⢕⡕⡵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⣽⣿⣯⡽⣹⣿⣷⣿⢱⢿⣿⣵⡿⣹⣿⣿⣿⡇⢕⢕⣎⢿⣿⣿⣿⣿⣿⣮⣵⢕⢕⢕⢕⢕⢕⢕⢕⢕⢕⢕⢕⢕⢕⢟⢟⢙⢅⢔⢕⢕⢕⢕⢻⣿⣿⡿⣫⣾⣿⢏⢕⢱⠁⠀⠀⠀⠀⠀⠀⣼⢏⣾⢹⢸⣿⣿⣿⣿⣿⣿⣿⡇⢜⢕⢅⢄⠔⠐⢹⠀⠀⠀⠀⠀⠀⠀⠀⠀⠈⠁⢿⢣⣷⣕⡝⠻⡇⣿⣿⣿⢸⣿⣿⣿⣿⣿⣿⣿⣿⣿⣿⣿⣿⣿⢸⣿⢇⢕⢕⢕⢕⢕⣼⡿⠟⢛⣏⣽⣭⣽⣵⣷⣷⣷⣽⢕⣿⢇⣾⡿⢿⣿⣿⣿⢇⢕⣿⣿⣿⣿⡟⢕⢕⣿⣿⢇⠑⠑⠁⠀⢻⣿⣦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⢁⣵⣿⢟⢕⢕⢱⠃⠀⠀⠀⠀⠀⠀⢄⡟⣼⣿⡕⣿⣿⣿⣿⣿⣿⣿⣿⢕⢕⢑⠁⠀⠀⣠⣕⡕⣾⡇⣠⣄⡀⠀⠀⠀⠀⠀⠜⠀⠀⠙⢻⣷⣅⢸⣿⣿⢸⣿⣿⣿⢻⣿⣿⣿⣿⣿⡏⡼⣿⡇⢸⡿⢕⢱⢕⢕⠑⢌⣱⣷⠾⠛⠙⠉⠁⠁⠀⠀⠀⠀⢀⡱⠑⠉⢸⡇⠇⠝⢻⢇⢕⢕⣿⣿⣿⣿⢕⢕⣼⣿⢏⢔⠀⠀⠀⠀⠁⢿⣿⣷⣔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⠉⠑⠐⢠⣾⢟⢕⢕⢕⣵⡏⠀⠀⠀⠀⠀⠀⠀⢕⠃⠙⢿⢸⣿⣿⣿⣿⣿⣿⣿⣿⢕⢕⢕⢄⠀⠀⣿⣿⣷⣿⢏⠛⠋⠁⢀⠀⠀⠀⠀⠀⠀⠀⠀⢀⠘⢿⣧⣻⣿⡇⢻⣿⣿⢸⣿⣿⣿⣿⣿⡇⢸⡿⢕⣾⢇⢱⢇⢕⣱⣵⠟⠙⠀⠀⠀⠀⠀⠀⠀⠀⠀⠀⠀⢕⣴⣄⣀⠀⠑⠙⢷⣶⢇⢕⢱⢷⣿⣿⢏⣱⣿⣿⢏⢕⠀⠀⠀⠀⠀⠀⢕⢸⡿⣿⣷⡄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⣵⡿⢕⢕⢅⢱⣾⣿⠑⠀⠀⠀⠀⠀⠀⠀⢜⠀⠀⠀⢸⣿⡏⡸⣿⡟⣿⣿⡏⢕⢕⢕⢕⢱⣔⢹⣿⣿⣿⡇⠀⢕⠀⢕⠀⢀⢀⢀⠔⠀⢀⠀⣵⣔⢌⢻⣿⣷⣧⣧⡻⣿⡕⢿⣿⣿⣿⣿⣿⣼⢱⢱⢇⢱⢇⣱⣾⡟⠑⢄⢴⣿⠿⠀⠀⠀⠀⠀⠀⠀⠀⠀⢸⣿⣿⣿⣷⠀⠀⠀⣨⢕⢕⢜⢜⣿⡏⢕⣿⣿⢏⢕⢕⠀⠀⠀⠀⠀⠀⠁⣕⢕⢝⢿⣿⣆⢀⠀⠀⠀⠀⠀⠀⢄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⢀⣼⢏⢕⠑⢀⣱⣿⣿⡟⢀⠀⠀⠀⠀⠀⠀⠀⠀⠀⢱⢕⣿⣿⢕⣕⢿⢕⣿⣿⢕⢕⢕⢕⢕⣿⣿⣷⣿⣿⣿⣧⠀⢕⢕⠀⠀⠑⢕⠁⠀⢄⢕⠀⣿⣿⣧⣹⣿⣿⣿⣿⣿⣯⣧⣱⣿⡝⢿⣿⣿⢸⢇⢇⣵⣿⣿⣿⣯⢕⣵⡇⠀⠀⠀⢕⠀⢀⠀⠔⠀⠀⢄⠀⣸⣿⣿⣿⡏⢔⣠⣾⡇⢕⢕⢱⣿⡟⢕⢸⣿⢇⢕⢕⠀⠀⠀⠀⠀⠀⠀⠀⢸⣧⡕⢕⢝⢿⣷⡄⢄⢄⢄⡄⢀⢀⢑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⢀⡾⢕⢕⠁⠀⣱⣿⣿⡟⢕⢕⡀⠀⠀⠀⠀⠀⢄⠀⠀⢕⢕⢿⣷⡎⢜⢷⡕⢻⡇⢕⢕⢕⢕⢕⣿⣿⣿⣿⣿⣿⣿⣧⣑⢕⢄⣰⣔⣄⡄⢅⢕⢷⣼⣿⣿⣿⣿⣿⣿⣿⣿⣿⣿⣿⣿⣿⣿⣷⣿⣿⣷⣷⣿⣿⣿⣿⣿⣷⣿⣿⡇⠀⢕⢄⠀⠀⠕⠀⠀⢄⢕⢕⢠⣿⣿⣿⣟⣵⣿⣿⡿⣱⣇⣕⣾⡟⢕⢕⡿⢱⣵⣕⠁⠀⠀⠀⠀⠀⠀⠀⠀⠁⣿⣷⡕⢕⢕⢝⢿⣧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⢀⡾⢕⠕⠀⠀⣱⣿⣿⡿⢕⢕⢕⢕⢔⢄⢀⢄⢄⢕⢔⢕⢕⢜⡸⣿⣿⣿⣷⣷⡜⢇⢕⢕⢕⢕⢕⣹⣿⣿⣿⣿⣿⣿⣿⣷⣅⠑⢜⣿⡿⢇⠑⢅⣵⣿⣿⣿⣿⣿⣿⣿⣿⣿⣿⣿⣿⣿⣿⣿⣿⣿⣿⣿⣿⣿⣿⣿⣿⣿⣿⣿⣿⣿⢀⢕⡱⢔⣄⣄⣰⢄⢕⢱⣵⣾⣿⣿⣿⣿⣿⣿⡿⢱⣿⣿⣿⡟⢕⣱⢏⣼⠘⠟⠏⠀⠀⠀⠀⠀⠀⠀⠀⠀⠀⠙⠛⠛⠃⠐⠑⠑⠝⠗⠕⠱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⢀⠼⠕⠑⠀⠀⠐⠙⠉⠉⠁⠁⠁⠁⠁⠁⠁⠁⠑⠑⠑⠕⢕⣱⢱⣷⣿⣿⡜⣿⣿⣿⡕⡱⢕⢕⢕⢕⢸⣿⣿⣿⣿⣿⣯⡝⢻⢿⣷⣼⣿⣷⣴⣾⣿⣿⣿⣿⣿⣿⣿⣿⣿⣿⣿⣿⣿⣿⣿⣿⣿⣿⣿⣿⣿⣿⣿⣿⣿⣿⣿⣿⣿⣿⣿⣷⣏⢕⢕⢿⣿⡏⠑⢅⣼⣿⣿⣿⣿⣿⣿⣿⣿⢇⣾⣿⣿⢟⡕⢕⣵⣿⣿⢱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⠚⠿⣿⣿⢇⢜⢿⣿⡇⢇⢇⢕⢕⢕⢜⣿⣿⣿⣿⣿⣿⣷⣷⡕⢑⣉⣙⣙⣝⣽⣿⣿⣿⣿⣿⣿⣿⣿⣿⣿⣿⣿⣿⣿⣿⣿⣿⣿⣿⣿⣿⣿⣿⣿⣿⣿⣿⣿⣿⣿⣿⣿⣿⣷⣦⣼⣿⣧⣾⣿⢿⢟⣿⣿⣿⣿⣿⣿⢇⣾⣿⣿⢯⡱⢕⣾⣿⣿⣿⡇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⡧⢕⠕⠀⠀⠀⠀⠀⠀⠀⠀⠀⠀⠀⠀⠀⠀⠀⠀⠀⠀⠀⠀⠀⠀⠀⠀⠀⠀⠀⠀⠀⠀⠀⠈⠃⢕⢕⢕⢝⣿⢱⡕⢕⢕⢕⢕⢸⣿⣿⣿⣿⣿⣿⣿⣿⣿⣿⣿⣿⣿⣿⣿⣿⣿⣿⣿⣿⣿⣿⣿⣿⣿⣿⣿⣿⣿⣿⣿⣿⣿⣿⣿⣿⣿⣿⣿⣿⣿⣿⣿⣿⣿⣿⣷⣼⣝⣙⣉⣙⠑⢱⣵⣼⣿⣿⣿⣿⣿⢏⣾⣿⡟⡕⢕⢕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⡿⠁⠀⠀⠀⠀⠀⠀⠀⢀⠔⠀⠀⠀⠀⠀⢀⠔⠁⠀⢄⠀⠀⠀⠀⠀⠀⠀⠀⠀⠀⠀⠀⠀⠀⠀⠀⠑⠕⢕⢪⡇⣷⡕⢕⢕⢕⢕⢿⣿⣿⣿⣿⣿⣿⣿⣿⣿⣿⣿⣿⣿⣿⣿⣿⣿⣿⣿⣿⣿⣿⣿⣿⣿⣿⣿⣿⣿⣿⣿⣿⣿⣿⣿⣿⣿⣿⣿⣿⣿⣿⣿⣿⣿⣿⣿⣿⣿⣿⣿⣿⣿⣿⣿⣿⣿⣿⣿⢇⣾⣿⢏⡕⢕⢕⢕⢕⢕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⢀⢔⠑⠀⠀⠀⠀⢄⠕⠁⠀⠀⠀⠁⠀⠀⠀⠀⠀⠀⠀⠀⠀⠀⠀⠀⠀⠀⠀⠀⠀⠀⠁⠕⢕⢹⣷⢕⢕⢕⢕⢜⣿⣿⣿⣿⣿⣿⣿⣿⣿⣿⣿⣿⣿⣿⣿⣿⣿⣿⣿⣿⣿⣿⣿⣿⣿⣿⣿⣿⣿⣿⣿⣿⣿⣿⣿⣿⣿⣿⣿⣿⣿⣿⣿⣿⣿⣿⣿⣿⣿⣿⣿⣿⣿⣿⣿⣿⣿⡿⢣⣾⢟⢕⢕⢱⢎⢕⢕⢸⠑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⡗⠀⠀⠀⠀⢀⢔⠕⠁⠀⠀⠀⢄⢕⠁⠀⠀⠀⠀⠀⠀⠀⠀⠀⠀⠀⠀⠀⠀⠀⠀⠀⠀⠀⠀⠀⠀⠀⠀⠀⠀⠁⠕⢹⣧⢕⢕⢕⢕⢹⣿⣿⣿⣿⣿⣿⣿⣿⣿⣿⣿⣿⣿⣿⣿⣿⣿⣿⣿⣿⣿⣿⣿⣿⣿⣿⣿⣿⣿⣿⣿⣿⣿⣿⣿⣿⣿⣿⣿⣿⣿⣿⣿⣿⣿⣿⣿⣿⣿⣿⣿⣿⣿⣿⣿⡿⣱⢟⢕⢵⢎⢣⡜⢕⢕⠑⠀⠀⠀⠀⠀⠀⠀⠀⠀⠀⠀⠀⠀⠀⠀⠀⠀⠀⠀⠀⠀⠀⠀⠀⠀⠀⠀⠀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⠁⠹⣧⢕⡕⢕⢕⢹⣿⣿⣿⣿⣿⣿⣿⣿⣿⣿⣿⣿⣿⣿⣿⣿⣿⣿⣿⣿⣿⣿⣿⣿⣿⣿⣿⢻⣿⣿⣿⣿⣿⣿⣿⣿⣿⣿⣿⣿⣿⣿⣿⣿⣿⣿⣿⣿⣿⣿⣿⣿⣿⢟⣵⢏⢱⡾⢱⣕⡞⢕⠕⠁⠀⠀⠀⠀⠀⠀⠀⠀⠀⠀⠀⠀⠀⠀⠀⠀⠀⠀⠀⠀⠀⠀⠀⠀⠀⢀⢄⢄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⠀⠝⣷⡕⡕⢕⢕⢻⣿⣿⣿⣿⣿⣿⣿⣿⣿⣿⣿⣿⣿⣿⣿⣿⣿⣿⣿⣿⣿⣿⣿⣿⣿⣿⣿⣿⣿⣿⣿⣿⣿⣿⣿⣿⣿⣿⣿⣿⣿⣿⣿⣿⣿⣿⣿⣿⣿⣿⢟⣱⣿⢏⣱⢏⢕⡗⡿⢕⠑⠀⠀⠀⠀⠀⠀⠀⠀⠀⠀⠀⠀⠀⠀⠀⠀⠀⠀⠀⠐⠀⠀⠀⠀⢄⢔⠕⠑⠁⠀⠀⠀⠀⠀⠀⠀⢀⠀⠀⠄⢀⠑⠀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⠄⠁⠀⢀⠀⠀⠀⠀⠀⠀⢀⠀⠁⠑⠑⠕⢔⢀⠀⠀⠀⠑⠀⠀⠀⠀⠀⠀⠀⠀⠀⠀⠀⠀⠀⠀⠀⠀⠀⠀⠈⢻⣏⢕⢕⢕⢝⢿⣿⣿⣿⣿⣿⣿⣿⣿⣿⣿⣿⣿⣿⣿⣿⣿⣿⣿⣿⣿⣿⣿⣿⣿⣿⣿⣿⣿⣿⣿⣿⣿⣿⣿⣿⣿⣿⣿⣿⣿⣿⣿⣿⣿⣿⣿⣿⣿⣿⡿⢇⢕⢕⢕⣸⣿⠇⠀⠀⠀⠀⠀⠀⠀⠀⠀⠀⠀⠀⠀⠀⠀⠀⠀⠀⠀⠀⠀⠀⠀⢀⢄⠕⠑⠀⠀⠀⠀⠁⠀⢀⢄⠔⠐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⠁⠑⢕⠀⠀⠀⠀⠀⠀⠀⠀⠀⠀⠀⠀⢀⠄⠐⠀⠀⠀⠀⠀⠀⠀⠀⠙⢷⡧⡕⢕⢕⢟⣿⣿⣿⣿⣿⣿⣿⣿⣿⣿⣿⣿⣿⣿⡿⣿⣿⣿⣿⣿⣿⣿⣿⣿⣿⣿⣿⣿⣿⣿⣿⣿⣿⣿⣿⣿⣿⣿⣿⣿⣿⣿⣿⣿⣿⣿⣿⢟⢕⢕⢕⢕⢱⣿⠇⠀⠀⠀⠀⠀⢀⢀⢀⠀⠀⠁⠐⠀⠀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⠐⠀⠀⠀⠀⠀⠀⠀⠀⠀⠀⠀⠀⠀⠀⠀⢀⠐⠀⠀⠀⠀⠐⠐⠐⠁⠁⠀⠀⠀⠀⠀⢣⡝⢮⡕⢕⢕⢕⢝⠻⣿⣿⣿⣿⣿⣿⣿⣿⣿⣿⣿⣿⣼⡝⢿⣟⣟⢟⢟⢟⢿⢿⢿⣿⣿⢟⢟⣽⣿⣿⣿⣿⣿⣿⣿⣿⣿⣿⣿⣿⣿⡿⠟⠁⠕⢕⢕⢕⢕⣾⠏⠀⠀⠀⠀⠀⠀⠀⢀⢀⠀⠀⠀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⠑⠀⠀⠀⠈⢿⣧⢝⢷⢕⢕⢕⢕⢁⠙⠻⢿⣿⣿⣿⣿⣿⣿⣿⣿⣿⣿⣷⣧⣽⣟⣟⢟⣟⣛⣏⣽⣵⣾⣿⣿⣿⣿⣿⣿⣿⣿⣿⣿⣿⣿⢿⠟⠁⠀⠀⠀⠀⢕⢕⢕⣸⢏⠀⠀⠀⠀⠀⠁⠁⠁⠁⠁⠁⠁⠑⠑⠐⠄⢄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⠁⠀⠀⠀⠀⠀⠀⠀⠀⠀⠀⠀⠀⠀⠀⠀⠀⠀⠀⠀⠀⠀⠀⠀⠀⠀⠀⠀⠀⠀⠀⠀⠀⠀⠁⠀⣾⡿⣽⠀⠀⠀⠀⠀⠀⠀⠀⠀⠀⠀⠀⠀⠘⡇⢕⢕⢝⢷⡕⢕⢕⢔⢀⠀⠈⠛⠿⣿⣿⣿⣿⣿⣿⣿⣿⣿⣿⣿⣿⣿⣿⣿⣿⣿⣿⣿⣿⣿⣿⣿⣿⣿⣿⡿⠿⠟⠙⠁⠀⠀⠀⠀⠀⠀⢕⢕⢕⠱⠟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⢿⣿⣿⡄⠀⠀⠀⠀⠀⠀⠀⠀⠀⠀⠀⠀⠀⠇⢕⢕⢕⢕⢜⠣⢕⢕⢕⢄⠀⠀⠀⠀⠉⠛⢿⣿⣿⣿⣿⣿⣿⣿⣿⣿⣿⣿⣿⣿⣿⣿⣿⣿⡿⠿⠟⠙⠁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⠘⢻⣿⣷⡄⠀⠀⠀⠀⠀⠀⠀⠀⠀⠀⠀⠀⠀⠀⠀⠀⠁⠁⠀⠀⠑⠑⠕⠕⢄⠀⠀⠀⠀⠸⢷⢯⢝⢿⢿⡿⣿⣿⡿⢿⠿⠿⠿⠟⠛⠙⠁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⢀⠀⠀⠀⠀⠀⠀⠀⠀⠀⠀⠀⠀⠀⠀⠀⠀⠀⠀⠀⢅⢙⠖⢤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⢕⢕⢕⢕⢕⢕⢕⢱⠀</a:t>
            </a:r>
            <a:br/>
            <a:r>
              <a:t>⣿⣿⣿⣿⣿⣿⣯⢕⢇⢕⣕⢸⢕⡕⢵⢕⣕⢵⣕⢵⢗⢸⢕⡞⢕⢕⢕⢕⢕⢕⢕⢕⢕⢕⢕⢕⢜⢕⡎⢕⠀⠀⠀⠀⠀⠀⠀⠀⠀⠀⠀⠀⠀⠀⠀⠀⠀⠀⠀⠀⠀⠀⠀⠀⠀⠀⠀⠀⠀⠀⠀⠀⠀⠀⠀⠀⠀⠀⠀⠀⠀⠀⠀⠝⣿⣿⣷⡄⠀⠀⠀⠀⠀⠀⠀⠀⠀⠀⠀⠀⠀⠀⠀⠀⢄⢔⢕⢕⠀⠀⠁⠙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⢱⢼⣗⢼⣕⡪⢝⡗⢼⣕⡕⢕⢕⡸⢕⢗⢝⢕⢝⢕⢜⢕⢞⢽⣕⣹⣿⠀</a:t>
            </a:r>
            <a:br/>
            <a:r>
              <a:t>⣿⣿⣿⣿⣿⣿⣗⡧⢵⣞⢵⣞⡏⢕⣮⢽⢗⡏⢕⣎⢕⢇⢕⢕⢕⢕⢕⢕⢕⢕⢕⢕⢇⢱⢕⢱⢕⢜⢕⠑⠀⠀⠀⠀⠀⠀⠀⠀⠀⠀⠀⠀⠀⠀⢀⢄⢀⢀⢀⠀⢀⢀⣀⣄⣤⣤⣴⣴⣔⡀⠀⠀⠀⠀⠀⠀⠀⠀⠀⠀⠀⠀⠀⠀⠘⢿⣿⣿⣔⠀⠀⠀⠀⠀⠀⠀⠀⠀⠀⠀⠀⠀⠀⠀⢕⢕⢕⢕⠀⠀⠀⠀⠀⠑⠕⠝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⢱⣗⢳⢼⣗⢮⣝⡺⢽⣗⢮⣝⡳⢵⡕⢵⢝⣕⡎⢕⣕⢽⣗⢫⣽⠀</a:t>
            </a:r>
            <a:br/>
            <a:r>
              <a:t>⢝⢟⢟⢟⣿⣿⣷⣎⢽⢗⡫⢵⢞⡹⢗⣏⢕⣎⣕⢕⡕⢕⢕⢕⣕⢕⢕⢕⣇⡱⢕⣜⡱⢕⣕⢕⢕⡕⢕⢕⠀⠀⠀⠀⠀⠀⠀⠀⠀⠀⠀⢄⢔⢕⣕⣵⣵⣷⣷⣿⣿⣿⣿⣿⣿⣿⣿⣿⣿⣿⣿⣶⣤⣄⢀⠀⠀⠀⠀⠀⠀⠀⠀⠀⠀⠘⢿⣿⣿⣆⠀⠀⠀⠀⠀⠀⠀⠀⠀⠀⠀⠀⠀⠀⢕⢕⢕⠁⠀⠀⠀⠀⠀⠀⠀⠀⠀⠀⠁⠙⠟⠖⠄⠀⠀⠀⠀⠀⠀⠀⠀⠀⠀⠀⠀⠀⠀⠀⠀⠀⠀⠀⠀⠀⠀⠀⠀⠀⠀⠀⠀⠀⠀⠀⠀⠀⠀⠀⠀⠀⠀⠀⠀⠀⠀⠀⠀⠀⠀⠀⠀⠀⠀⠀⠀⠀⠀⠀⠀⠀⠀⠀⠀⠀⠀⠀⠀⠀⠀⠀⠀⠀⠀⠀⠀⠄⠀⠀⠀⠀⠀⠀⠀⠀⠀⠀⠀⠀⠀⠀⢱⢕⡕⢕⣕⢕⢇⡕⢕⢹⢝⢣⢼⢕⢧⢝⢣⢼⣕⢣⢕⡸⢵⢕⢕⢕⢕⢕⢽⣿⠀</a:t>
            </a:r>
            <a:br/>
            <a:r>
              <a:t>⣕⢕⠕⢕⢝⢝⢕⢕⢎⢝⢗⣝⢵⢾⣝⢳⣿⡯⢜⢹⣵⢕⢇⡵⢕⢝⢵⢞⢝⢵⢎⣱⢗⢏⢵⢞⢫⣵⡕⡇⠀⠀⠀⠀⠀⠀⠀⠀⠀⠀⠀⠀⢕⣾⣿⣿⣿⣿⣿⣿⣿⣿⣿⡿⢟⣫⣵⣿⣿⣿⣿⣿⣿⣿⣿⣦⣄⠀⠀⠀⠀⠀⠀⠀⠀⠀⠘⢿⣿⣿⣇⠀⠀⠀⠀⠀⠀⠀⠀⠀⠀⠀⠀⢕⡱⢕⣾⠀⠀⠀⠀⠀⠀⠀⠀⠀⠀⠀⠀⠀⢔⠀⠀⢀⢀⢀⣀⣀⣀⣀⣀⣄⣄⣄⣄⣤⣤⣤⣤⣤⣤⣤⣴⣴⣴⣴⣤⣄⣀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⢿⢟⢟⢟⢟⢝⣏⣵⣾⣿⣿⣿⣿⣿⣿⣿⣿⣿⣿⣿⣿⣿⣷⣴⣀⢀⠀⠀⠀⠀⠀⠀⠘⢿⣿⣿⣧⣄⣄⣤⣤⣤⣤⣤⣴⢄⠀⠀⢕⡾⢇⡇⢰⣶⣶⣶⣷⣷⣷⣷⣾⣷⢀⠀⢕⢕⢀⠀⣾⣿⣿⡿⢿⢿⢿⢿⢿⢿⢿⢿⠿⠿⠟⠟⠟⠟⠟⠟⠟⠟⠟⠟⠟⢿⢿⣿⣷⣦⣤⣄⡀⢀⠀⠀⠀⠀⠀⠀⠀⠀⠀⠀⠀⠀⠀⠀⠀⠀⠀⠀⠀⠀⠀⠀⠀⠀⠀⠀⠀⠀⠀⠀⠀⠀⠀⠀⠀⠀⠀⠀⠀⠀⠀⠀⠀⠀⠀⠀⠀⠀⠀⠀⠀⠀⠀⠜⠗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⢸⡇⠀⢠⣾⣿⣿⣿⣿⣿⣿⣿⣿⣿⣿⣿⣿⣿⣿⣿⣿⣿⣿⣿⣿⡔⠀⠀⠀⠀⠀⠀⠈⢻⣿⣿⣿⣿⣿⡿⣿⢿⢿⢿⠕⠀⠀⠁⠁⠀⠁⠕⢝⠙⠙⠙⠙⠙⠙⠉⠁⠁⠀⢕⢕⢕⠀⠁⠁⠀⠀⠀⠀⠀⠀⠀⠀⠀⠀⠀⠀⠀⠀⠀⠀⠀⠀⠀⠀⠀⠀⠀⠀⠁⠁⠙⠟⢿⢿⣿⣿⣷⣷⣴⣤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⢕⣵⣿⣿⣿⣿⣿⡿⣟⣿⣿⣿⣿⣿⣿⣿⣿⣿⣿⣿⣿⣿⣿⣿⢇⠀⠀⠀⠀⠀⠀⠀⠁⠑⠉⠁⠁⠁⠁⠀⠀⠀⠀⠀⠀⠀⠀⠀⠀⠀⠀⠁⠕⢄⠀⠀⠀⠀⠀⠀⠀⢄⢕⢕⢕⠀⠀⠀⠀⠀⠀⠀⠀⠀⠀⠀⠀⠀⠀⠀⠀⠀⠀⠀⠀⠀⠀⠀⠀⠀⠀⠀⠀⠀⠀⠀⠀⠁⠈⠙⠟⢿⢿⣿⣿⣿⣿⣷⣦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⠑⠕⢔⡀⠀⠀⠀⠀⢕⢕⢕⠁⠀⠀⠀⠀⠀⠀⠀⠀⠀⠀⠀⠀⠀⠀⠀⠀⠀⠀⠀⠀⠀⠀⠀⠀⠀⠀⠀⠀⠀⠀⠀⠀⠀⠀⠀⠀⠀⠁⠈⠙⠻⢿⣿⣿⣿⣗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⣵⣿⣿⣿⣿⡿⢟⣼⣿⣿⣿⣿⣿⣿⣿⣿⣿⣿⣿⣿⣿⣿⣿⣿⣿⡏⠀⠀⠀⠀⠀⠀⠀⠀⠀⠀⠀⠀⠀⠀⠀⠀⠀⠀⠀⠀⠀⠀⠀⠀⠀⠀⠀⠀⠀⠀⠀⢁⢜⢔⢄⡀⠀⢕⢕⢕⠀⠀⠀⠀⠀⠀⠀⠀⠀⠀⠀⠀⠀⠀⠀⠀⠀⠀⠀⠀⠀⠀⠀⠀⠀⠀⠀⠀⠀⠀⠀⠀⠀⠀⠀⠀⠀⠀⠀⠀⠀⢀⢀⢁⢉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⢏⢜⣸⣿⣿⣿⣿⣿⣿⣿⣿⣿⣿⣿⣿⣿⣿⣿⣿⣿⣿⣷⡄⠀⠀⠀⠀⠀⠀⠀⠀⠀⠀⠀⠀⠀⠀⠀⠀⠀⠀⠀⠀⠀⠀⠀⠀⠀⠀⠀⠀⠀⠀⠀⠑⢕⢕⠑⢕⢕⢕⢕⠀⠀⠀⠀⠀⠀⠀⠀⠀⠀⠀⠀⠀⠀⠀⠀⠀⠀⠀⠀⠀⠀⠀⠀⢀⢄⢔⠔⠕⠕⠗⠗⠗⠗⠗⠗⠗⢗⢻⢿⢿⢿⢿⢿⣿⡿⢿⢷⢕⢕⢕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⠙⠑⠑⠛⠛⠛⠛⠛⠛⠛⠙⠛⠛⠛⠛⠛⠛⠛⠛⠛⠛⠛⠛⠛⠂⠀⠀⠀⠀⠀⠀⠀⠀⠀⠀⠀⠀⠀⠀⠀⠀⠀⠀⠀⠀⠀⠀⠀⠀⠀⠀⠀⠀⠀⠀⠀⠀⠁⠀⠑⠑⠑⠑⠀⠀⠀⠀⠀⠀⠀⠀⠀⠀⠀⠀⠀⠀⠀⠀⠀⠀⠀⠀⠀⠀⠐⠓⠘⠁⠀⠀⠀⠀⠀⠀⠀⠀⠀⠀⠀⠀⠀⠀⠀⠁⠀⠀⠀⠁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7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⡿⢟⣵⣿⣿⡏⣾⣿⣿⣿⡏⢸⣿⣿⢟⣿⣇⣜⣿⣿⣿⢻⣋⣽⠕⣿⣟⣿⣧⡕⢕⢕⢕⢿⣿⣿⣿⡇⢕⢕⢕⠕⢕⢕⢕⢕⢕⢕⢕⢕⢜⢟⢻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⡿⣫⣾⣿⣿⣿⣿⢣⣿⣿⣿⣿⡇⢸⣟⣧⣾⣿⣿⣿⣿⣿⣿⣷⣿⣿⣿⣿⣿⡞⣿⣿⣕⢕⢕⢘⣿⣿⣿⣿⢕⢕⢕⢕⢕⢕⢕⢕⢕⢕⢕⢕⢕⢕⢕⢕⢜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⣱⡾⣿⡿⣹⣿⡟⡱⣸⢸⣿⣿⣿⡇⢸⣿⣿⣿⣿⣿⣿⣿⣿⣿⣿⣿⣿⣿⣿⣿⣿⡹⣿⣿⡕⢕⢜⣿⣿⣿⣿⡇⢕⢕⢕⢕⢕⢕⢕⢕⢕⢕⢕⢕⢕⢕⢕⢕⣼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⡿⣫⣾⢏⣾⢇⣵⣿⢏⣾⡇⣿⢸⣿⣿⣿⡇⢸⣿⣿⣿⣿⣿⣿⣿⣿⣿⣿⣿⣿⣿⣿⣿⣿⡇⢻⣿⡇⢕⢕⣿⣿⣿⣿⣧⢕⢕⢕⢕⢕⢕⢕⢕⢕⢕⢕⢕⢕⢕⢱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⢟⣼⡿⢕⡾⣣⣾⡿⣣⣿⣿⢱⡇⣺⡿⡿⣹⡇⢸⣿⣿⣿⣿⣿⣿⣿⣿⣿⣿⣿⣿⣿⣿⣿⣿⣿⢕⢻⢕⢕⢕⣿⣿⣿⡟⣯⢕⢕⢕⢕⢕⢕⢕⢕⢕⢕⢕⢕⢕⢕⣼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⢏⣾⡿⠕⡾⣽⣿⡿⣱⣿⡿⢇⢸⣏⢎⢕⣵⣿⡇⢕⢝⣿⣿⣿⣿⣿⣿⣿⣿⣿⣿⣿⣿⣿⣿⣿⣿⡕⢕⢕⢕⢕⣿⣿⣿⡇⡗⢕⢕⢕⡕⢕⢕⢳⣇⢰⢕⢵⢗⣇⣵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⢏⣾⣿⢕⣼⣿⣿⡿⣱⣿⢟⢕⢕⢸⢇⢕⣼⣿⣿⡇⢕⢱⣿⣿⣿⣿⣿⣿⣿⣿⣿⣿⣿⣿⣿⣿⣿⣿⡇⢕⢕⢕⠕⣿⣿⢿⢇⠁⢕⢕⢕⢕⢕⢅⢅⢜⠑⠀⠀⠕⢝⢿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⢏⣾⣿⢇⢬⣿⣿⡿⣱⣿⡯⢕⢕⢕⢕⣼⢿⣿⣿⣿⡇⢕⣾⣿⣿⣿⣿⣿⣿⣿⣿⣿⣿⣿⣿⣿⣿⣿⣿⡇⢕⠑⠅⢁⢕⢕⢁⠀⠀⢕⢕⠕⠕⢕⢐⢅⢕⢕⢔⢔⢑⢇⢕⢕⢕⢝⢻⣻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⣷⣷⡞⣼⣿⡏⢜⣼⣿⣿⢱⣿⡿⢕⢕⢕⢕⢕⢕⡼⠿⢿⣿⡏⢕⣿⣿⣿⣿⣿⣿⣿⣿⣿⣿⣿⣿⣿⣿⣿⣿⢻⡇⢕⠀⠁⠑⠁⠁⠀⢀⢕⢕⢕⣧⣧⢰⣅⢑⢕⢅⢕⢕⢕⢕⢕⢕⢕⢕⣸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⢱⣿⣿⢕⢣⣿⣿⢧⣿⣿⢇⢕⢕⢕⣼⢕⣕⢿⢕⢕⢝⢇⢸⣿⣿⢸⣿⣿⣿⣿⣿⣿⣿⣿⣿⣿⣿⣿⣿⢜⢕⢕⢅⢕⢕⢕⢕⢀⢕⢕⢕⡕⢸⣿⡜⣿⢕⢔⢅⠕⢕⢕⠕⠑⢅⢔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⢑⢕⡑⢕⢕⢕⣾⣿⡏⢕⣼⣿⡟⣼⣿⣿⢕⢕⡕⢕⡿⢕⣿⣿⣧⣵⣵⡕⢸⣿⡏⢸⣿⣿⣿⣿⣿⣿⣿⣿⣿⣿⣿⣿⣿⢕⢕⢕⢕⣄⣁⢑⣑⢕⢕⢕⢕⢱⢜⣿⡇⣿⡇⢕⢱⢐⠁⠁⠐⠁⠑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⣵⡕⠱⣵⣮⣅⡕⢕⢱⣿⡇⡇⢱⣿⣿⢱⣿⣿⣿⣧⣾⣇⢕⡇⢕⣿⣿⣿⣿⣿⢇⢜⣿⢇⢸⣿⣿⣿⣿⣿⣿⣿⣿⣿⣿⣿⣿⣿⢕⢕⢕⢸⣿⣿⣿⣿⡇⢕⢕⢸⣾⡕⢻⡇⣿⣿⡑⢺⡕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⡌⢟⢕⢕⢕⢕⢝⢝⢕⢸⣿⡇⡇⣸⣿⡟⣼⣿⣿⣿⣿⣿⡇⢡⢕⢸⣿⣿⣿⣿⣿⠔⢕⡿⢕⢸⣿⣿⢇⣿⣿⣿⣿⣿⣿⣿⣿⣿⡇⢕⢕⢕⢸⣿⣿⣿⣿⣷⢕⢕⢸⣿⣧⢸⡇⢸⣿⣷⢸⡇⢳⢇⢣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⢱⣷⡕⢕⢱⢵⢕⢕⢕⢕⢸⣿⡇⡇⣿⣿⢇⣿⣿⣿⣿⢿⣿⢕⢱⡇⢸⣿⣿⣿⣿⣿⢕⢜⢇⢕⢜⣿⣿⡕⢻⣿⣿⣿⣿⣿⢹⣿⢻⡇⢕⢕⢕⢸⣿⣿⣿⣿⣿⡇⢕⢸⣿⣿⣾⡇⢸⣿⣿⢸⣿⢕⡕⢕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⣮⡻⣧⣕⢕⢕⣱⡵⢕⢕⣿⣿⡇⢸⣿⡏⢸⣿⣿⣿⣿⢕⡏⠱⢱⡇⢼⣿⣿⣿⣿⣿⢰⡜⢱⣕⢕⢿⣿⡇⢸⣿⣿⣿⣿⣿⢕⢍⢸⢇⢕⢕⢕⣿⣿⣿⣿⣿⣿⢇⢕⢰⣼⣿⡿⡇⢸⣿⣿⢸⣿⢕⢝⢕⡜⡇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⢜⢟⢷⢜⢟⢇⣾⢇⢕⢕⣕⣿⣿⡇⣼⡟⢕⢸⣿⣿⣿⡟⢕⢇⣾⡗⡇⣜⣟⢻⢿⢿⢿⢸⡟⢸⣷⢿⢘⢯⡇⢱⣿⡼⣿⣿⣿⡇⢕⢱⢕⢕⢕⢱⣿⣿⣿⣿⢿⢟⢕⢕⢕⣿⣿⣿⡇⢸⣿⡟⢸⣿⢕⢕⢜⢇⣵⢕⢕⢕⢕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⢱⢕⢕⢕⢕⢕⣼⣝⣕⢗⢟⢏⣿⣿⢇⡿⢕⢕⢸⣿⣿⣿⢕⢕⢱⣿⣿⡇⣿⣿⣿⣿⣷⣷⡇⡇⣵⣽⣷⣿⣮⢕⢜⢿⡇⢻⣿⣿⣇⢕⢜⢕⢕⢕⣵⣵⣵⣵⣷⣾⣏⣼⢕⠕⢿⢻⣿⡇⢸⣿⡇⢔⣿⢱⣵⡕⡇⢕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⢜⢣⢕⢕⢕⢕⢵⢝⢟⢟⢻⢷⣿⣿⢸⢇⢕⢕⢸⡿⣿⡇⢕⢕⢾⢿⠽⠧⠱⠷⢷⠷⠷⢷⡢⢕⢍⢝⡻⣿⣿⣇⣕⣕⠻⡸⢟⢿⣿⣱⢕⡸⢕⢜⢍⢕⢱⢷⢷⢮⢽⢽⢕⣿⣎⢕⢝⢕⢅⢿⢇⢑⡟⣵⣵⡷⢞⢕⢕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⢜⣇⢕⢕⢇⢕⣿⡿⡸⢜⢇⢕⢜⡇⢹⢇⢑⢕⠐⠀⢀⢀⠄⢁⠁⠀⠀⢀⠀⠁⢔⢹⣾⣿⣿⣿⣿⣿⣿⣷⣿⣧⣿⡇⣱⣧⡇⢕⠀⠀⠀⠀⠑⠐⢀⠀⠀⠅⠬⢕⢕⢕⢜⢰⢕⢸⡇⢕⡕⢕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⢜⠇⢕⢱⢕⣹⡇⢇⢕⢕⢕⢇⢕⢕⢕⢕⠔⢔⣕⣱⡕⢴⠕⠀⠀⠀⠁⠀⠀⢔⡕⣽⣿⣿⣿⣿⣿⣿⣿⣿⣿⣿⣿⣿⡇⢕⢠⢵⠕⠀⠀⠀⠁⠁⡕⢔⢄⠄⢕⢕⢕⡕⢹⢕⣸⡇⡕⢕⢕⢕⢕⢕⢻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⠁⠀⢔⢕⢅⣿⣧⢕⢕⢕⢕⢕⢕⢱⣵⡕⢕⣕⢿⣿⣇⢔⢄⢕⢀⢀⢕⢄⢔⣼⣿⣾⣿⣿⣿⣿⣿⣿⣿⣿⣿⣿⣿⣿⣷⣿⢀⢄⢔⢀⠀⢀⢄⢀⣿⣿⢕⣴⢇⢕⣸⡇⡇⢱⣿⡇⠑⢷⣿⢕⢕⢕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⠀⠀⢕⢕⢕⣿⣿⢕⢕⢕⢕⢕⢕⢕⢻⣷⡕⣿⣿⣿⣿⣔⢕⢕⢕⢕⢕⢕⣱⣿⣿⣿⣿⣿⣿⣿⣿⣿⣿⣿⣿⣿⣿⣿⣿⣿⣇⢱⢕⢕⢕⢕⢕⣼⣿⣿⣿⡟⢕⣱⡿⢸⡇⢜⣿⡇⠀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⡜⠀⠀⠀⢕⢕⢕⣿⡟⢕⢕⢕⡕⢕⢕⢕⢕⢹⣷⢹⣿⣿⣿⡟⢳⢧⢼⢵⢴⣾⣿⣿⣿⣿⣿⣿⣿⣿⣿⣿⣿⣿⣿⣿⣿⣿⣿⣿⣿⣷⢵⢕⢇⢵⢾⣻⣿⣿⣿⢎⣱⢟⢕⣯⡇⢕⣿⡇⠀⠁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⢱⡾⠁⠀⠀⠀⠁⢕⢱⣿⡇⢕⢕⢕⣇⢕⢕⢕⠁⡕⢜⢇⢿⣿⣿⣿⣵⡷⣷⣷⣿⣿⣿⣿⣿⣿⣿⣿⣿⣿⣿⣿⣿⣿⣿⣿⣿⣿⣿⣿⣿⣿⣷⣷⣶⣧⣷⣾⣿⡿⢕⡱⢏⢕⣸⢕⡇⢕⢽⡇⠀⠀⠑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⣱⢟⠕⠀⠀⠀⠀⠀⠱⢸⣿⢕⠅⡇⢕⢾⢕⢕⢕⢔⢿⡕⠸⣾⣿⣿⣿⣿⣿⣿⣿⣟⣿⣿⣿⣿⣿⣿⣿⣿⣿⣿⣿⣧⣿⣿⣿⣿⣿⣿⣿⣿⣿⣿⣿⣿⡻⣿⣿⢟⡕⡜⢕⢜⢕⡿⢕⡇⢕⢸⡇⠀⠀⠀⢱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⢟⣼⢏⢕⠀⠀⠀⠀⠀⠀⠁⢞⢇⢕⢸⣿⢕⢸⡇⢕⢕⢕⢜⣷⢕⢿⣿⣿⣿⣿⣿⣿⣿⣿⣿⣿⣿⣿⣿⣿⣿⣿⣿⣿⣿⣿⣿⣿⣿⣿⣿⣿⣿⣿⣿⣿⣿⣿⣽⢱⢏⣵⡾⢑⢎⢕⣸⣇⢕⡇⢕⢸⡇⠀⠀⠀⠀⢻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⢄⣾⢏⢕⢕⢄⠀⠀⠀⠀⠀⢔⡔⢕⢕⢹⣿⢕⢕⣳⢕⢕⢕⢿⢿⢇⢜⣿⣿⣿⣿⣿⣿⣿⣿⣿⣿⣿⣿⣿⣿⣿⣿⣿⣿⣿⣿⣿⣿⣿⣿⣿⣿⣿⣿⣿⣿⣿⣿⣷⣶⣿⣟⢗⢕⢕⢱⣟⡣⢕⢻⢕⢸⡇⠀⠀⠀⠀⠀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⢇⡾⢕⢕⡜⢕⢕⣕⣔⢕⢕⢕⢕⢕⢕⢕⢻⣿⢕⢕⢘⣇⢕⢕⢕⢕⢕⢕⢜⢿⣿⣿⣿⣿⣿⣿⣿⣿⣿⣿⣿⣿⣿⣿⢿⠟⠟⠟⠟⢿⣿⣿⣿⣿⣿⣿⣿⣿⣿⣿⣿⣿⡯⢕⢕⢕⢕⣸⣏⢇⢕⢸⢕⢕⡇⢔⠔⡔⢔⣇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⢏⡞⢕⢕⡼⢇⢕⢱⣿⣿⢕⢕⢕⢕⢕⢕⡇⢸⣿⢕⢕⢕⢟⡕⢕⢕⢕⢕⢕⢕⢕⢻⣿⣿⣿⣿⣿⣿⣿⣿⣿⣿⣿⡟⢑⢀⢀⢀⢀⢀⠀⢝⣿⣿⣿⣿⣿⣿⣿⣿⣿⣿⢟⢕⢕⢕⢕⢱⣿⡿⢕⢕⢜⢕⢕⢕⢕⢕⢣⢕⢜⡜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⡟⡜⢕⢅⢱⢇⢕⢕⣾⣿⣿⢕⢕⢕⢕⢕⢱⢕⢔⢻⡕⢕⢕⢕⢻⡕⢕⠕⢑⢕⢕⢕⢕⢜⢟⢿⣿⣿⣿⣿⣿⣿⣿⣿⣿⣧⣕⣕⣕⣕⣕⣵⣾⣿⣿⣿⣿⣿⣿⣿⡿⢟⢕⢕⢕⢕⢕⢕⡾⣹⢇⢕⢕⢕⢕⢕⢕⢕⢕⢸⡇⢕⢱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⢱⢕⢕⢕⣿⢕⢕⢸⣿⣿⣿⢕⢕⢕⢕⢕⢕⢕⢕⢸⣾⢕⢕⢕⢕⢕⡕⢕⢕⢕⢕⢕⢕⠕⢕⢕⢜⢟⢿⣿⣿⣿⣿⣿⣿⣿⣿⣿⣿⣿⣿⣿⣿⣿⣿⣿⣿⡿⢟⢝⢕⢕⢕⢕⢕⢕⢕⣸⢇⢏⢕⢕⢕⢕⢕⢕⢕⢕⢕⢕⣇⢇⢕⡕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⡏⢇⢱⡇⢸⡏⢕⢕⢸⣿⣿⣿⢕⢕⡅⢕⠕⢕⢕⢕⢕⢸⣇⢕⢕⢕⢕⢌⢣⢕⢕⢕⢕⠕⢕⢕⢕⢕⢕⢕⢕⢝⢟⢻⣿⣿⣿⣿⣿⣿⣿⣿⣿⣿⢿⢟⢝⢕⢕⢕⢕⢕⢕⢕⢕⢕⢕⢱⡏⢼⢕⢕⢕⢕⢕⢕⢕⢕⢕⢕⢕⢾⢸⡕⢕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⢱⢕⣾⡇⢸⢕⢕⢕⢸⣿⣿⣿⢕⢱⡇⢕⠐⢕⢕⢕⢕⢕⢍⢕⢕⢕⢕⢕⢕⢕⢕⢕⢕⢕⢕⢕⢕⢕⢕⢕⢕⢕⢕⢕⢕⢝⢝⢻⢿⢿⢟⢟⢝⢕⢕⢕⢕⠀⢕⢕⢕⢕⢕⢕⢕⢕⢕⢞⢱⣾⡇⢕⡇⢕⢕⢕⢕⢕⢕⢕⢕⢺⢸⣇⢜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⡿⡕⢸⣿⡇⣸⢕⢕⢕⢸⣿⣿⣿⢕⣿⢗⢅⢀⢕⢕⢕⢕⢕⢱⢑⢕⢕⢕⢕⢕⢕⢕⢕⢕⢕⢕⢕⢕⢕⢕⢕⢕⢕⢕⢕⢕⢕⢕⢕⢕⢕⢕⢕⢕⢕⢕⢕⢕⠀⢕⢕⢕⢕⢕⢕⢕⢕⡜⢱⣿⣿⡇⢕⢕⢕⢕⢕⠔⢕⢕⢕⢕⢸⢸⣿⢕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⡇⢇⣯⣿⡇⢹⡕⢕⢕⢸⣿⣿⡏⣾⢏⢕⢕⢑⢁⢕⢕⠕⢕⢘⡵⡕⢕⢕⢕⢑⢕⢕⢕⢕⢕⢕⢕⢕⢕⢕⠑⢕⢕⢕⢕⢕⢕⢕⢕⢕⢕⢕⣥⢕⢕⢕⢕⢕⢐⢕⢕⢕⢕⢕⢕⢕⢅⢕⣟⢿⣿⢇⢕⢸⢕⠀⠑⢕⢕⢕⢕⢕⢸⢸⣿⡇⢕⢕⢕⢸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⡇⢱⣿⣿⡇⢸⢕⢕⢕⢸⣿⡟⣼⢏⢕⢕⢕⢕⢄⢕⢕⢕⠕⡕⢿⣿⡕⢕⢕⠕⢕⢕⢕⢕⢕⢕⢕⠕⠁⠀⢄⢕⢕⢕⢕⢕⣕⣑⣱⣵⣶⣿⣿⢕⠀⠁⠕⢕⠑⢕⢕⢕⢕⢕⢕⢕⢕⢕⢇⡹⡿⢕⢕⢜⢕⠀⢕⢕⢕⢕⢕⢕⢸⣸⣿⡇⢕⢕⢕⢸⣿⣿⡇⢕⢕⢕⠀⣿⣿⣿⣿⣿⣿⣿⣿⣿⣿⣿⣿⣿⣿⣿⣿⣿⣿⣿⣿⣿⣿⢕⢕⢿⣿⣿⣿⣿⣿⣿⣿⡿⢿⠿⢿⢛⢿⢿⢿⢿⢿⠿⢻⢿⠿⠿⠿⣿⢿⢿⢿⢿⢿⢿⢿⠿⢿⢛⢻⢿⢿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⡇⢸⣿⣿⡇⢕⢇⢕⢕⢸⡟⣸⢇⢕⢕⢕⢕⢕⢕⢕⢕⢕⢔⢕⢸⣿⣿⢕⢕⢔⢕⢕⢕⠕⠑⠁⠀⠀⠀⠀⢕⢕⢕⠕⣾⣿⣿⣿⣿⣿⣿⣿⣿⡕⢔⠀⠀⠀⠁⠕⢕⢕⢕⢔⢕⢕⢕⢕⢕⠜⠃⠑⠑⠑⢑⢕⢕⢕⢕⢕⢕⢕⣿⣿⣿⡇⢕⢕⢕⢸⣿⣿⡇⢕⢕⢕⠁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⣼⣿⣿⡇⢕⢅⢕⢕⢜⣱⢇⢕⢕⢕⢕⢕⢕⢕⢔⢕⢕⢕⢸⢔⣿⣿⡇⢕⢕⢔⢕⠁⠀⠀⠀⠀⠀⠀⠀⢕⢕⢕⢸⣿⣿⣿⣿⣿⣿⣿⣿⣿⢕⢕⢕⠀⠀⠀⠀⠀⠁⠕⢕⢕⢑⢕⢕⠕⠀⢔⢕⢕⠐⠀⠕⢕⢑⢕⢕⢕⢕⣼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⣱⢇⢕⢕⢕⢕⢕⢕⢕⢕⢕⢕⢕⢕⢸⡇⢿⣿⣿⢕⢕⢕⢔⠀⠀⠀⠀⠀⠀⠀⠀⢕⢕⢑⣿⣿⣿⣿⣿⣿⣿⣿⣿⣿⡇⢕⢕⠀⠀⠀⠀⠀⠀⠀⠑⢕⢕⠀⢄⢄⢀⠀⠁⠁⢀⢐⠀⠀⢕⢕⢜⡕⢅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⢑⢕⢕⢕⢕⢕⠀⠀⠀⠀⠀⢄⢄⢄⢀⠀⠐⠐⠀⠀⠀⠀⠀⠀⢸⣿⣿⣿⣿⣿⣿⣿⣿⣿⣿⣿⣿⡇⢕⠀⠀⣱⢇⢕⢕⢕⢕⢕⣕⣵⣷⣾⣿⣿⣿⣷⢸⡇⢸⣿⡎⢱⢕⢕⠔⠀⠀⠀⠀⠀⠀⠀⠀⠕⢕⢌⣿⣿⣿⣿⣿⣿⣿⣿⣿⡟⢇⢕⢕⢀⠀⠀⠀⠀⠀⠀⠀⠕⢕⠀⠕⢕⠕⠀⢄⢀⠈⠻⠕⢠⣕⡕⢕⢱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⢟⢏⢕⢕⢕⢕⢕⢕⢕⢕⢕⠀⠀⠀⠀⠀⢕⢕⢕⢕⠀⠀⠀⠀⠀⠀⠀⠀⠀⢸⣿⣿⣿⣿⣿⣿⣿⣿⣿⣿⣿⣿⡇⠀⠀⣱⢇⢕⢕⢕⢕⢱⣾⣿⣿⣿⣿⣿⣿⣿⣷⢕⡇⢜⣿⢇⡕⡇⢕⠔⠀⠀⠀⠀⠀⠀⠀⠀⠀⢅⠜⣫⣿⣿⣿⣿⣿⣿⣿⣿⣷⡔⣅⢕⠕⠀⠀⠀⠀⠀⠀⠀⠀⢕⢕⢄⢄⠄⠑⠕⢕⠑⠄⣴⣾⣿⣿⣧⢜⢕⢕⢕⢕⢕⢕⢕⢕⢸⣿⣿⡇⢕⢕⢕⢕⣿⣿⣿⣿⣿⣿⣿⣿⣿⣿⣿⡿⢿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⡟⢏⢕⢕⢕⢕⢕⢕⢕⢕⢕⢕⢁⠑⠀⠀⠀⠀⠀⢕⢕⢕⢕⠀⠀⠀⠀⠀⠀⠀⠀⠀⢜⣿⣿⣿⣿⣿⣿⣿⣿⣿⣿⣿⣿⣇⡀⢰⢕⢕⢕⢕⢕⢱⣿⣿⣿⣿⣿⣿⣿⣿⣿⣿⡕⡇⢕⢸⢇⢕⢕⢕⠀⠀⠀⠀⠀⠀⠀⠀⠀⠀⠀⢳⣷⣿⣿⣿⣿⣿⣿⣿⣿⣿⣿⣷⡷⠀⠀⠀⠀⠀⠀⠀⠀⠀⠕⢕⢕⢕⢕⢔⢄⢰⡄⢰⡹⣿⣿⣿⣿⣧⢕⢕⠕⠕⠕⣕⣵⣷⣷⣷⣷⣮⣕⡕⢕⢕⣿⣿⣿⣿⣿⣿⣿⣿⣿⣿⡿⢕⢕⢕⢕⢝⢝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⣧⡕⢕⢕⢕⢕⢕⢕⢕⢕⠕⠑⢑⢕⢀⠀⠀⠀⠀⢕⢕⢕⢕⠀⠀⠀⠀⠀⠀⠀⠀⠀⠑⣿⣿⣿⣿⣿⡿⠿⠿⠿⠿⠿⠿⡿⢱⢇⢕⢕⢕⢕⢱⣿⣿⣿⣿⣿⣿⣿⣿⣿⣿⣿⢇⡇⢺⡜⡇⢁⠕⢕⠀⠀⠀⠀⠀⠀⠀⠀⠀⠀⠀⠁⢻⣿⣿⣿⣿⣿⣿⣿⣿⣿⣿⣿⠇⠀⠀⠀⠀⠀⠀⠀⠀⠀⠀⢕⢕⢕⢕⢕⢕⢕⢝⢎⢳⢹⣿⣿⣿⣿⣧⢕⢿⢇⢜⢝⢕⢕⢝⢝⢟⢻⢿⢿⣿⣷⣽⣝⡻⢿⣿⣿⣿⣿⣿⣿⢕⠕⢕⢕⢕⢕⢕⢕⢕⢝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⣷⡕⢕⢕⢕⢕⢑⢕⢕⠀⠀⠀⠕⡁⠀⠀⠀⠀⢕⢕⢕⢕⠀⠀⠀⠀⣀⣀⣀⣀⣀⣀⢿⣿⣿⣿⣿⡇⠁⠁⠁⠁⠁⠁⢱⡇⢕⢕⢕⢕⢕⣿⣿⣿⣿⣿⣿⣿⣿⣿⣿⢹⣿⡇⢕⢸⣿⣧⢕⢕⢇⠀⠀⠀⠀⠀⠀⠀⠀⠀⠀⠀⠀⠁⢸⣿⣿⣿⣿⣿⣿⣿⣿⣿⢕⠀⠀⠀⠀⠀⠀⠀⠀⠀⠀⠀⠑⢕⢕⢕⢕⢕⢕⢕⢕⢕⢕⢝⡟⢻⣿⣿⣧⢕⢕⢕⢕⢕⢕⢕⢕⢕⢕⢕⠕⠜⠝⢻⢿⣿⣷⣽⣟⢿⣿⣿⢏⠐⠀⢀⢕⢕⢕⢕⢕⢕⣱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⢿⢔⠁⠀⠀⠕⠕⠑⠀⠀⠀⠀⠑⢄⢄⢄⢀⢕⢕⢕⢕⢀⣡⣷⣿⣿⣿⢿⢿⢟⢟⢟⢗⢜⢻⡿⠃⠀⠀⠀⠀⠀⠀⠏⢕⢕⢕⢕⢕⣼⣿⣿⣿⣿⣿⣿⣿⣿⣿⣿⣾⣿⡇⢕⢰⣽⣿⡕⠕⢕⢕⠀⠀⠀⠀⠀⠀⠀⠀⠀⠀⠀⠀⠈⠿⣿⣿⣿⣿⣿⣿⣿⡯⠑⠀⠀⠀⠀⠀⠀⠀⠀⠀⠀⠀⠀⢕⢕⢕⢰⣿⣧⡕⢕⢿⣷⢜⣿⣿⣿⣿⣿⡇⢕⢕⢕⢕⢕⠕⠑⠁⠀⠀⠀⠀⠀⠕⢕⢜⢻⣿⣿⣷⣮⡏⠀⠀⠀⠑⢕⢕⠕⠀⢀⣼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⠔⠀⠀⠀⠀⢀⢔⢔⠔⠀⠀⠕⢕⢕⢕⢕⣱⣵⣾⣿⣿⢿⢏⢝⢕⢕⢕⢕⢕⢕⢕⢕⢕⢁⠀⠀⠀⠀⠀⠀⠀⠀⠀⠀⠁⠁⠑⠻⢿⣿⣿⣿⣿⣿⣿⣿⣿⣿⣿⣿⣷⢕⢸⣯⢿⣿⡕⢆⢕⠀⠀⠀⠀⠀⠀⠀⠀⠀⠀⠀⠀⠀⠑⢛⢿⣿⣿⣿⣿⡟⢕⠀⠀⠀⠀⠀⠀⠀⠀⠀⠀⠀⠀⠀⠑⢕⢕⣿⣿⣿⣿⣷⡔⢟⢇⣿⣿⣿⣿⣿⣿⠕⠑⠁⠀⠀⠀⠀⠀⠀⠀⠀⠀⠀⢄⢕⢕⢕⢕⢝⢿⣿⡏⠁⠀⠀⠀⠀⠀⠀⢀⣾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⠑⠀⠀⠀⠑⠑⠁⠀⠀⠀⠀⢕⣱⣾⣿⣿⡿⢟⢝⢕⢕⢕⢕⢕⢕⢕⢕⢕⢕⢕⢕⢕⢁⠀⠀⠀⠀⠀⠀⠀⠀⠀⠀⠀⠀⠀⠀⠀⠀⠈⠙⠟⢿⣿⣿⣿⣿⣿⣿⣿⡇⢜⣿⣷⢝⢟⢷⢕⡀⠀⠀⢀⠀⠀⠀⠀⠀⠀⠀⠀⠀⠀⠁⢜⢝⢿⠿⢏⢕⠀⠀⠀⠀⠀⠀⠀⠀⠀⠀⠀⠀⠀⠀⠀⢕⢸⣿⣿⣿⣿⣿⡿⢕⣼⣿⣿⢿⠛⠉⠀⠀⠀⠀⠀⠀⠀⠀⠀⠀⠀⠀⠀⠀⠕⢕⢕⢕⢕⢕⠘⠻⠇⠀⠔⢔⢄⠀⠀⢀⢞⣟⣝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⢄⢄⢄⣴⣾⣿⣿⢟⢕⢕⢕⢕⢕⢕⢕⢕⢕⢕⢕⢕⢕⠑⢕⢕⢕⠕⠀⠀⠀⠀⠀⠀⠀⠀⠀⠀⠀⠀⠀⠀⠀⠀⠀⠀⠀⠀⠀⠙⠟⢿⣿⣿⣿⣿⡕⣿⣿⡇⢕⢕⢕⢄⠀⠀⠀⠀⠀⠀⠀⠀⠀⠀⠀⠀⠀⠀⠁⠁⢀⢄⢀⠁⠀⠀⠀⠀⠀⠀⠀⠀⠀⠀⠀⠀⠀⠀⠀⠀⢔⣿⣿⣿⣿⣿⣷⣿⢿⠋⠁⠀⠀⠀⠀⠀⠀⠀⠀⠀⠀⠀⠀⢄⠀⠀⠀⠀⠀⠀⢕⢕⢕⠁⠀⠀⠀⠀⠀⠁⠁⠀⢀⣶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⠑⣱⣿⣿⣿⢟⢕⢕⢕⢕⢕⢕⢕⢕⢕⢕⢕⢕⠕⠑⠀⠀⠀⠁⠑⠀⠀⠀⠀⠀⠀⠀⠀⢄⠔⠀⠀⠀⠀⠀⠀⠀⠀⠀⠀⠀⠀⠀⠀⠀⠈⠻⣿⣿⣧⢸⣿⡇⢕⢐⢕⠕⠀⠀⠀⠀⠀⠀⠀⠀⠀⠀⠀⠀⠀⠀⠀⠐⢕⢕⢕⠀⠀⠀⠀⠀⠀⠀⠀⠀⠀⠀⠀⠀⠀⠀⠀⠀⢕⢹⣿⣿⡿⣿⠟⠁⠀⠀⠀⠀⠀⠀⠀⠀⠀⠀⠀⠀⠀⠀⠀⠀⠕⢔⠀⠀⠀⠀⢕⢕⠁⠀⠀⠀⠀⠀⢄⠀⠀⠀⢾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⣾⣿⣿⡿⢏⢕⢕⢕⢕⢕⢕⢕⢕⢕⢕⠑⠁⠀⠀⠀⠀⠀⠀⠀⠀⠀⠀⠀⠀⠀⠀⢄⢕⠁⠀⠀⠀⠀⢀⠀⠀⠀⠀⠀⠀⠀⠀⠀⠀⠀⠀⠀⠈⠻⣿⡜⣿⢇⢕⠜⢕⠀⠀⠀⠀⠀⠀⠀⠀⠀⠀⠀⠀⠀⠀⠀⠀⠀⠑⢕⠀⠀⠀⠀⠀⠀⠀⠀⠀⠀⠀⠀⠀⠀⠀⠀⠀⠀⠀⢕⣿⣿⠇⠁⠀⠀⠀⠀⠀⠀⠀⠀⠀⠀⠀⢄⠀⠀⠐⢄⠀⠀⠀⠁⠕⢀⠀⠀⢔⠑⠀⠀⠀⠀⠀⢄⢕⢄⢀⣴⣴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⢹⣿⡟⢕⢕⢕⢕⢕⢕⢕⢕⢕⠕⠁⠀⠀⠀⠀⠀⠀⠀⢀⢀⠀⠀⠀⠀⠀⠀⢀⢕⠁⠀⠀⠀⠀⢄⠕⠀⠀⠀⠑⠀⠀⠀⠀⠀⠀⠀⠀⠀⠀⠀⠀⠈⠃⡹⠑⢕⢕⠕⠀⠀⠀⠀⠀⠀⠀⠀⠀⠀⠀⠀⠀⠀⠀⠀⠀⠀⠑⢠⠀⠀⡀⠀⠀⠀⠀⠀⠀⠀⠀⠀⠀⠀⠀⠀⠀⠀⠑⠝⠁⠀⠀⠀⠀⠀⠀⠀⠀⠀⠀⠀⠀⠀⠀⠀⠀⠀⠁⢕⢄⠀⠀⠀⠑⢄⠀⠁⠀⠀⠀⠀⠀⢀⢕⢕⢕⢜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⠘⠙⠀⠀⠕⢕⢕⢕⢕⢕⠕⢕⢀⠄⠄⠄⠄⠀⠀⠀⠀⢕⢱⣿⡗⢄⠀⠀⢄⠕⠀⠀⠀⠀⢄⢕⢁⠀⠀⠀⠀⠀⠀⠀⠀⠀⠀⠀⠀⠀⠀⠀⠀⠀⠀⠀⢕⠀⢕⢕⠀⠀⠀⠀⠀⠀⠀⠀⠀⠀⠀⠀⠀⠀⠀⠀⠀⢌⢕⢱⡕⢕⢕⢔⡀⠀⠀⠀⠀⠀⠀⠀⠀⠀⠀⠀⠀⠀⠀⠀⠀⠀⠀⠀⠀⠀⠀⠀⠀⠀⠀⠀⠀⠀⠀⠀⠀⠀⠀⢄⠑⠁⠑⠔⢀⠀⠀⠀⠀⠀⠀⠀⠀⠀⢕⢕⢕⢕⢕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⠕⢕⢕⠑⠀⠀⠁⢕⢔⠀⠀⠀⠀⠀⠀⠀⢕⠘⢉⠱⢕⢀⠕⠁⠀⠀⢀⠔⠑⠁⠁⠑⢔⢀⠀⠀⠀⠀⠀⠀⠀⠀⠀⠀⠀⠀⠀⠀⠀⠀⠕⠁⢄⢕⠀⠀⠀⠀⠀⠀⠀⠀⠀⠀⠀⠀⠀⠀⠀⠀⠀⢇⢱⢕⣾⣷⡼⡸⡇⡕⠀⠀⠀⠀⠀⠀⠀⠀⠀⠀⠀⠀⠀⠀⠀⠀⠀⠀⠀⠀⠀⠀⠀⠀⠀⠀⠀⠀⠀⠀⠀⠀⢄⠑⠀⠀⠀⠀⠀⠀⠐⠀⠀⠀⠀⠀⠀⠀⠀⠕⠕⢕⢕⢕⣿⣿⣿⣿⣿⣿⣿⣿⣧⣁⡑⢕⢕⢕⢕⢕⢕⢕⢕⢕⠕⣱⣥⣾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⢄⠀⠀⠀⠀⠀⠕⠀⠀⠀⠀⠀⠀⢕⠀⠀⠀⠀⠀⠀⢄⣵⢄⡱⡟⢑⠑⠀⠀⢀⠐⠁⠀⠀⠀⠀⠀⠀⠁⠕⢄⢀⠀⠀⠀⠀⠀⠀⠀⠀⠀⠀⠀⠀⠀⠀⢀⢕⠁⠀⠀⠀⠀⠀⠀⠀⠀⠀⠀⠀⠀⠀⠀⠀⠀⠀⢕⢸⢳⣿⣿⡟⣾⡗⠕⠀⠀⠀⠀⠀⠀⠀⠀⠀⠀⠀⠀⠀⠀⠀⠀⠀⠀⠀⠀⠀⠀⠀⠀⠀⠀⠀⠀⠀⠀⢄⠑⠀⠀⠀⠀⠄⠁⠐⠄⢀⠀⠀⠀⠀⠀⠀⠀⠀⠀⠀⠀⢁⣼⣿⣽⣿⣿⣿⣿⣿⣿⣿⣿⣿⣿⣿⣷⣿⣶⣦⣤⣤⣭⢛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⢕⢕⢄⠀⠀⠀⠀⠀⠀⠀⢄⢄⠀⠀⠀⢔⣔⣔⣔⣰⣴⣼⢇⡵⡝⢕⠁⠀⠀⠀⠀⠀⢀⠄⠑⠁⠐⢀⠀⠀⠀⠀⠑⠔⢀⠀⠀⠀⠀⠀⠀⠀⠀⠀⠀⠀⢀⠕⠀⠀⠀⠀⠀⠀⠀⠀⠀⠀⠀⠀⠀⠀⠀⠀⠀⠀⠀⠁⠈⠕⢜⢿⡇⢹⠁⠀⠀⠀⠀⠀⠀⠀⠀⠀⠀⠀⠀⠀⠀⠀⠀⠀⠀⠀⠀⠀⠀⠀⠀⠀⠀⠀⠀⠀⢀⠑⠀⠀⠀⠀⠄⠁⠀⠀⠀⠀⠀⠀⠀⠀⠀⠀⠀⠀⠀⠀⢀⢄⢺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⢄⠀⠀⠀⠀⠀⠑⠑⠁⠀⠀⠀⠀⠹⣿⣿⣿⡿⢅⡺⡝⢕⢕⠀⠀⠀⠀⠀⠀⠀⠀⠀⠀⠀⠀⠁⠄⠀⠀⠀⠀⠁⠔⢀⠀⠀⠀⠀⠀⠀⠀⠀⠀⠀⠀⠀⠀⠀⠀⠀⠀⠀⠀⠀⠀⠀⠀⠀⠀⠀⠀⠀⠀⠀⠀⠀⠀⠄⠁⠑⠀⠀⠀⠀⠀⠀⠀⠀⠀⠀⠀⠀⠀⠀⠀⠀⠀⠀⠀⠀⠀⠀⠀⠀⠀⠀⠀⠀⠀⠀⢔⠁⠀⠀⠀⠀⠀⠀⠀⠀⠀⠀⠀⠀⠀⠀⠀⠀⠀⠀⠀⢀⢔⢕⢕⡕⢿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⡕⢄⢕⢕⢕⢕⢀⠀⠀⠀⠀⠀⠀⠀⢄⢄⢄⠀⠀⠘⢿⡿⢅⣿⡟⢕⡡⢇⠀⠀⠀⠀⠀⠀⠀⠀⠀⠀⠀⠀⠀⠀⠀⠀⠀⠀⠀⠀⠑⢄⠀⠀⠀⠀⠀⠀⠀⠀⠀⠀⠀⠀⠀⠀⠀⠀⠀⠀⠀⠀⠀⠀⠀⠀⠀⠀⠀⠀⠀⠀⠀⠀⠀⠀⠀⠀⠀⠀⠀⠀⠀⠀⠀⠀⠀⠀⠀⠀⠀⠀⠀⠀⠀⠀⠀⠀⠀⠀⠀⠀⠀⠀⠀⠀⠁⠀⠀⠀⠀⠀⠀⠀⠀⠀⠀⠀⠀⠀⠀⠀⠀⠀⠀⠀⢔⢕⢕⢕⣵⣾⣿⠘⣙⢙⣙⣙⣙⣑⣙⣑⠑⢑⢑⢐⢑⢑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⣷⢕⢕⢕⢕⢕⢕⠀⠀⠀⠀⠀⠀⠀⠕⠕⠁⠀⠀⠀⢈⢱⣿⡟⢕⡕⢕⢕⢀⠀⠀⠀⠀⠀⠀⠀⠀⠀⠀⠀⠀⠀⠀⠀⠀⠀⠀⠀⠀⠀⠀⠀⠀⠀⠀⠀⠀⠀⠀⠀⠀⠀⠀⠀⠀⠀⠀⠀⠀⠀⠀⠀⠀⠀⠀⠀⠀⠀⠀⠀⠀⠀⠀⠀⠀⠀⠀⠀⠀⠀⠀⠀⠀⠀⠀⠀⠀⠀⠀⠀⠀⠀⠀⠀⠀⠀⠄⠄⠀⠀⠀⠀⠀⠀⠀⠀⠀⠀⠀⠀⠀⠀⠀⠀⠀⠀⠀⠀⠀⠀⠀⠀⠀⠀⠕⢕⣵⣿⣿⣿⣿⡇⣿⣿⣿⣿⣿⣿⡿⡻⢐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⠀⢕⢕⠕⠑⠀⠀⠀⠀⠀⠀⠀⠀⠀⠀⠀⢀⢀⢀⢕⢝⠝⢕⡕⢕⢕⢕⠀⠀⠀⠀⠀⠀⠀⠀⠀⠀⠀⠀⠀⠀⠀⠀⠀⠀⠀⠀⠀⠀⠀⠀⠀⠀⠀⠀⠀⢔⠁⠀⢀⠄⠀⠀⠀⠀⠀⠀⠀⠀⠀⠀⠀⠀⠀⠀⠀⠀⠀⠀⠀⠀⠀⠀⠀⠀⠀⠀⠀⠀⠀⠀⠀⠀⠀⠀⠀⠀⠀⠀⠀⠀⠀⠀⠀⠀⠀⠀⠀⠀⠀⠀⠀⠀⠀⠀⠀⠀⠀⠀⠀⠀⠀⠀⠀⠀⠀⠀⠀⠀⠀⠀⠀⠀⠀⣾⣿⣿⣿⣿⣿⢹⡅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⡔⢕⠕⠀⠀⠀⠀⠀⠀⠀⠀⠀⠀⠀⠀⠀⠕⢕⢑⠕⠀⢄⡕⢕⢕⢕⠀⠀⠀⠀⠀⠀⠀⠀⠀⠀⠀⠀⠀⠀⠀⠀⠀⠀⠀⠀⠀⠀⠀⠀⠀⠀⠀⠀⠀⠀⠕⠀⢔⠁⠀⠀⠀⠀⠀⠀⠀⠀⠀⠀⠀⠀⠀⠀⠀⠀⠀⠀⠀⠀⠀⠀⠀⠀⠀⠀⠀⠀⠀⠀⠀⠀⠀⠀⠀⠀⠀⠀⠀⠀⠀⠀⠀⠀⠀⠀⠀⠀⠀⠀⠀⠀⠀⠀⠀⠀⠀⠀⠀⠀⠀⠀⠀⠀⠀⠀⠀⠀⠀⠀⠀⠀⠀⢔⣿⣿⣿⣿⡿⢏⣼⣾⣿⣿⣿⣿⣷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⣷⡕⠕⠀⠀⠀⠀⠀⠀⠀⠀⠀⢀⠀⠀⠀⢄⢕⠑⠀⢀⢡⢕⢕⢕⠑⠀⠀⠀⠀⠀⠀⠀⠀⠀⠀⠀⠀⠀⠀⠀⠀⠀⠀⠀⠀⠀⠀⠀⠀⠀⠀⠀⠀⠀⠀⢀⠔⠁⠐⠀⠀⠀⠀⠀⠀⠀⠀⠀⠀⠀⠀⠀⠀⠀⠀⠀⠀⠀⠀⠀⠀⠀⠀⠀⠀⠀⠀⠀⠀⠀⠀⠀⠀⠀⠀⠀⠀⠀⠀⠀⠀⠀⠀⠀⠀⠀⠀⠀⠀⠀⠀⠀⠀⠀⠀⠀⠀⠀⠀⠀⠀⠀⠀⠀⠀⠀⠀⠀⠀⠀⠀⠀⢕⣿⣿⣿⢟⣵⣿⣿⣿⣿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⡿⢕⢔⢀⠀⠀⠀⠀⠀⠀⠀⢕⢔⠀⢄⢕⠁⠀⢀⢕⢕⢕⢕⢕⢐⠀⠀⠀⠀⠀⠀⠀⠀⠀⠀⠀⠀⠀⠀⠀⠀⠀⠀⠀⠀⠀⠀⠀⠀⠀⠀⠀⠀⠀⠀⠀⠀⠀⠄⠀⠁⠀⠀⠀⠀⠀⠀⠀⠀⠀⠀⠀⠀⠀⠀⠀⠀⠀⠀⠀⠀⠀⠀⠀⠀⠀⠀⠀⠀⠀⠀⠀⠀⠀⠀⠀⠀⠀⠀⠀⠀⠀⠀⠀⠀⠀⠀⠀⠀⠀⠀⠀⠀⠀⠀⠀⠀⠀⠀⠀⠀⠀⠀⠀⠀⠀⠀⠀⠀⠀⠀⠀⠀⠙⢹⣵⣾⣿⣿⣿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⡇⣕⡕⢕⢕⢔⢄⢀⠀⠀⠀⢱⡗⢕⢕⢄⢔⢕⢕⢕⢕⢕⢕⢀⢕⢄⠀⠀⠀⠀⠀⠀⠀⠀⠀⠀⠀⠀⠀⠀⠀⠀⠀⠀⠀⠀⠀⠀⠀⠀⠀⠀⠀⠀⠀⠀⠀⠀⠀⠀⠄⠀⠀⠀⠀⠀⠀⠀⠀⠀⠀⠀⠀⠀⠀⠀⠀⠀⠀⠀⠀⠀⠀⠀⠀⠀⠀⠀⠀⠀⠀⠀⠀⠀⠀⠀⠀⠀⠀⠀⠀⠀⠀⠀⠀⠀⠀⠀⠀⠀⠀⠀⠀⠀⠀⠀⠀⠀⠀⠀⠀⠀⠀⠀⠀⠀⠀⠀⠀⠀⠀⠀⠀⠀⠘⣿⣿⣿⣿⣿⣿⣿⣿⣿⣿⣿⣿⣷⠕⠕⠕⢕⠕⠕⢕⢕⢕⢕⢕⢕⢕⢕⢕⢕⢸⣿⠿⢸⡿⠟⠟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⡇⣿⣿⣷⣧⡕⢕⢕⢕⢕⢔⢜⢕⢱⣷⡕⠑⢕⢕⢕⢕⢕⢐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⢀⠀⠀⠀⠀⠀⠀⠔⢜⣿⣿⣿⣿⣿⣿⣿⣿⣿⣿⣿⢿⣇⣾⣶⣥⠄⠰⠤⢤⢕⣴⣁⠅⢕⢁⠕⠕⣼⢁⢠⣿⠀⠀⠀⢸⣿⡟⣽⣿⣿⣍⣿⣿⣿⣿⡇⣿⣿⡕⢕⣿⣿⣿⣿⣿⣿⣿⣿⣿⣿⣿⣿⣿⣿⣿⣿⣿⣿⣿⣿⣿⣿⣿⣿⣿⣿⣿⣿⣿⣿⣿⣿⣿⣿⣿⣿⣿⣿⣿⠀</a:t>
            </a:r>
            <a:br/>
            <a:r>
              <a:t>⣿⣿⡇⢕⢕⢕⢸⣿⣿⣿⣿⣿⣿⣿⣱⣿⣿⣿⣿⣿⣷⣕⢕⢕⢕⢕⢕⢕⢝⠛⢕⢕⢕⢕⢕⠄⢕⢕⢕⢄⠀⠀⠀⠀⠀⠀⠀⠀⠀⠀⠀⠀⠀⠀⠀⠀⠀⠀⠀⠀⠀⠀⠀⠀⠀⠀⠀⠀⠀⠀⠀⠀⢄⠕⠑⠑⠀⠀⠀⠀⠀⠀⠀⠀⠀⠀⠀⠀⠀⠀⠀⠀⠀⠀⠀⠀⠀⠀⠀⠀⠀⠀⠀⠀⠀⠀⠀⠀⠀⠀⠀⠀⠀⠀⠀⠀⠀⠀⠀⠀⠀⠀⠀⠀⠀⠀⠀⠀⠀⠀⠀⠀⠀⠀⠀⠀⠀⠀⠀⠀⠀⢕⠀⠀⠀⠀⠀⠀⢠⣿⣟⣿⣿⣿⣿⣿⣿⣿⣿⣿⣿⣿⠿⢿⡗⠄⢕⢔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⡏⣿⣿⣿⣿⣿⣿⣿⣷⢕⢕⢕⢕⢕⢕⢑⢕⢕⢕⢕⢁⢕⢕⢕⢕⢕⠀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⠁⢕⠀⠀⠀⠀⠀⠜⠟⠟⠟⠟⠟⠟⠟⠟⠟⢛⢟⢟⢕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⣇⢿⣿⣿⣿⣿⣿⣿⢇⢕⢕⢕⢕⢕⢕⢕⢕⢕⢕⢕⢔⢕⢕⢕⢕⢕⢀⠀⠀⠀⠀⠀⠀⠀⠀⠀⠀⠀⠀⠀⠀⠀⠀⠀⠀⠀⠀⠀⠀⠀⠀⠀⠀⠀⠀⠀⠀⠀⢕⢄⠀⠀⠀⠀⠀⠀⠀⠀⠀⠀⠀⠀⠀⠀⠀⠀⠀⠀⠀⠀⠀⠀⠀⠀⠀⠀⠀⠀⠀⠀⠀⠀⠀⠀⠀⠀⠀⠀⠀⠀⠀⠀⠀⠀⠀⠀⠀⠀⠀⠀⠀⠀⠀⠀⠀⠀⠀⠀⠀⠀⠀⠀⠀⠀⠀⠀⠀⠀⠀⠀⠀⠀⠀⠀⠀⢱⣿⣷⣷⣷⣷⣷⣷⣷⣶⣶⣶⣶⡖⢔⢒⢔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⠃⠙⠛⠛⠛⠛⠃⠑⠓⠑⠑⠑⠑⠑⠑⠑⠑⠑⠑⠑⠑⠑⠑⠑⠑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⠑⠐⠀⠀⠀⠀⠀⠀⠙⠛⠛⠛⠛⠛⠛⠛⠛⠛⠛⠋⠁⠁⠁⠑⠑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⣿⡿⢟⣽⣾⣿⢸⣿⣿⣿⣟⢱⣿⣿⣿⢿⡟⢓⠅⢄⠌⠝⢍⢜⢍⣿⢿⣿⣿⣕⢕⢕⢕⢻⣿⣿⣿⡕⢕⢕⢕⢕⢕⢕⢕⢕⢕⢕⢜⢹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⣿⢟⣫⣾⣿⣿⣿⡇⡿⣿⣿⣿⡏⢸⣿⢟⣽⣿⣷⣷⣷⣶⣷⣇⣤⣥⣵⣽⣷⡻⣿⣿⣇⢑⢕⢸⣿⣿⣿⣧⢕⢕⢕⢕⢕⢕⢕⢕⢕⢕⢕⢕⢕⢝⢟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⣿⢟⣵⣾⣿⡟⣽⣿⢟⢱⡇⣿⣿⣿⡇⢸⣿⣿⣿⣿⣿⣿⣿⣿⣿⣿⣿⣿⣿⣿⣿⣷⢻⣿⣿⡕⢕⢔⣿⣿⣿⣿⡕⢕⢕⢕⢕⢕⢕⢕⢕⢕⢕⢕⢕⢕⢕⢕⢜⢻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⢟⣵⡿⢹⡟⢏⣾⡿⣫⡞⣼⢹⣿⣿⣿⡇⢸⣿⣿⣿⣿⣿⣿⣿⣿⣿⣿⣿⣿⣿⣿⣿⣿⡎⢿⣿⡇⢕⢕⣿⣿⣿⣿⡇⢕⢕⢕⢕⢕⢕⢕⢕⢕⢕⢕⢕⢕⢕⢕⢕⣸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⣫⣾⢏⣱⡟⣱⣿⡟⣵⣿⡇⣿⢸⣿⣿⣿⡇⢸⣿⣿⣿⣿⣿⣿⣿⣿⣿⣿⣿⣿⣿⣿⣿⣿⣷⢜⣿⡇⢕⢕⣿⣿⣿⡿⣿⢕⢕⢕⠕⢕⢕⢕⢕⢕⢕⢔⢕⢕⢕⢵⣾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⡿⣵⣿⢏⣱⣮⣾⣿⣟⣼⣿⡏⢕⣿⢸⢟⢝⣼⡇⢕⢿⣿⣿⣿⣿⣿⣿⣿⣿⣿⣿⣿⣿⣿⣿⣿⣿⡕⢜⢕⢕⢕⣿⣿⣿⡇⡿⢕⢕⢕⢕⢔⢕⢕⢕⢕⢕⢕⢕⢕⢕⣼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⡟⣼⣿⢏⣱⣿⣿⣿⢏⣾⣿⢯⢕⢱⡿⢕⢕⣾⣿⡇⢕⢕⣽⣿⣿⣿⣿⣿⣿⣿⣿⣿⣿⣿⣿⣿⣿⣿⡇⢕⢕⢕⢕⣿⣿⣿⡇⢇⢑⢕⢜⢇⢕⢕⢝⢇⠷⠰⢔⢇⣱⣼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⡿⣸⣿⡟⢕⣿⣿⣿⢏⣾⣿⢇⢕⢕⢌⢕⣵⣿⣿⣿⣿⢕⢱⣿⣿⣿⣿⣿⣿⣿⣿⣿⣿⣿⣿⣿⣿⣿⣿⡇⢕⢕⢕⢱⠿⢟⠏⠑⠁⢕⢕⢅⢑⠕⢕⢕⢅⠀⢀⠀⢜⢟⡿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⣶⣾⣾⢱⣿⡿⢕⢹⣿⣿⣏⣾⣿⢏⢕⢕⢕⢕⢿⢹⣿⣿⣿⣿⢕⣿⣿⣿⣿⣿⣿⣿⣿⣿⣿⣿⣿⣿⣿⣿⣿⢿⡇⢕⠁⢀⠅⠕⠕⠀⠀⢀⢕⢕⢅⠕⢕⢔⢅⠕⢕⢕⢔⢜⢕⢕⢕⢜⢻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⢇⣿⣿⢇⡕⣾⣿⡟⣼⣿⡏⢕⢕⢕⢱⢕⢕⣾⢏⢝⢿⡇⠕⣿⣿⡟⣿⣿⣿⣿⣿⣿⣿⣿⣿⣿⣿⣿⣿⢸⢇⢕⢄⢄⢄⢀⢀⠀⢄⢕⢕⢕⢹⣷⢰⣅⢑⢕⢑⢕⢕⢕⢕⢕⢕⠕⢑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⢁⠁⠑⠁⠑⠑⠑⢕⢕⢕⢕⣸⣿⡿⢑⢸⣿⣿⢱⣿⣿⢕⢕⢕⢕⣾⢇⣶⣽⡇⢕⢕⢕⢸⣿⣿⢸⣿⣿⣿⣿⣿⣿⣿⣿⣿⣿⣿⣿⣿⢕⢕⢕⢕⠑⠕⠕⢕⢕⢕⢕⢕⢇⢜⣿⡇⣿⡇⢔⢑⢕⢕⠕⠑⠁⠀⠐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⣰⢔⢔⣱⣼⣇⢕⢕⢕⣿⡟⡇⢕⣾⣿⡇⣿⣿⣿⣕⣱⡇⢕⡟⢕⣿⣿⣿⣷⣾⡇⢜⣿⡇⢸⣿⣿⣿⣿⣿⣿⣿⣿⣿⣿⣿⣿⣿⢕⢕⢕⢱⣷⣦⣴⣶⡇⢕⢕⢱⣸⡕⢻⡇⢿⣿⢕⢱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⢿⢇⢜⢝⢝⢟⢗⢕⢸⣿⡇⡇⢱⣿⣿⢸⣿⣿⣿⣿⣿⡟⢕⡇⢱⣿⣿⣿⣿⣿⢇⢕⣿⢕⢸⣿⣿⢟⣿⣿⣿⣿⣿⣿⣿⣿⣿⡿⢕⢕⢕⢸⣿⣿⣿⣿⣧⢕⢕⠸⣿⡇⢸⣿⢸⣿⣧⢸⡇⡷⢕⢇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⢱⣧⢕⢕⢕⣕⢕⢕⢕⢕⢸⣿⡇⡇⣼⣿⡏⣾⣿⣿⣿⣿⣿⡇⠕⡇⢸⣿⣿⣿⣿⣿⢕⢕⡟⢕⢜⣿⣿⢕⢿⡿⣿⣿⣿⣿⢿⣿⢻⡇⢕⢕⢕⢸⣿⣿⣿⣿⣿⡕⢕⢸⣿⣿⣸⣿⢸⣿⣿⢸⣷⢕⢕⢜⢇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⣎⢿⣇⡕⢅⢔⢕⣕⢅⢕⣼⣿⡇⢇⣿⣿⢱⣿⣿⣿⣿⢏⣿⢕⢕⡕⢸⣿⣿⣿⣿⣿⢜⢘⢇⢕⢕⣿⣿⡇⢸⣿⣿⣿⣿⣿⢜⢿⢸⡇⢕⢕⢕⣸⣿⣿⣿⣿⣿⡇⢕⢕⢻⣿⣿⣇⢸⣿⣿⠘⣿⢕⢇⢕⢸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⢸⢟⢧⢝⢿⢇⣱⢟⢕⢕⢕⣿⣿⡇⢸⣿⢇⢸⣿⣿⣿⣿⢕⡇⢱⡅⡇⣸⣿⣿⣿⣿⣿⢜⣧⢱⣆⣱⢸⣿⡇⢔⣿⣿⣿⣿⣿⡇⢕⢸⡇⢕⢕⢕⣿⣿⣿⣿⣿⣿⢇⢕⢜⣿⣿⣿⡇⢸⣿⣿⢨⣿⢕⢣⡅⡇⣕⢕⢕⢕⢕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⢜⢕⢕⢕⣜⢿⢕⣵⡵⢶⣿⣿⡇⣾⡏⢕⢸⣿⣿⣿⢇⢕⢕⣿⣷⢇⢷⣽⣝⣟⢟⢟⢇⣿⢜⢟⣝⣵⡫⡳⢘⣽⡇⢿⣿⣿⣧⢕⢅⢕⡕⢕⢸⢿⢿⢿⢿⢟⡏⢑⢕⢕⣿⢿⣿⡇⢸⣿⡇⢕⣿⢕⡕⢜⡕⢟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⢜⢇⢕⢕⢕⢕⡝⢻⢷⣷⣵⣵⣿⣿⢇⡟⢕⢕⢸⣿⣿⣿⢕⢕⢸⣿⡿⢷⢸⣟⣟⣟⣟⢟⢗⢙⢸⢿⣿⣿⣿⡕⢕⢜⢿⢜⢿⣿⣿⡕⢕⢕⢇⢱⢷⠷⢷⢾⢿⢿⢵⣿⢕⣱⡜⢜⢿⡇⢜⢿⡇⢕⣿⢜⣝⣱⣵⢕⢕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⢜⢣⢕⢕⢕⢹⡕⢕⢕⡕⢜⣿⣿⢸⢕⢇⢕⢱⣿⢻⡇⢕⢕⢟⠓⠚⠙⠘⢙⢝⢙⠑⠛⠗⢕⢕⢕⣸⣿⣿⣿⣷⣿⣿⣇⣱⣜⣿⣇⢕⣸⢕⠔⢕⠕⠗⠟⢟⢟⠟⠗⠱⠽⢿⢕⢕⢕⢑⢹⢕⢸⡏⢟⢝⢝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⢕⢹⣿⢜⢕⢕⢕⢕⢕⢕⢇⢕⢕⠁⢀⢄⢔⢀⠔⠀⠀⠀⠄⠄⠀⠁⢜⢿⣿⣿⣿⣿⣿⣿⣿⣿⣿⣿⣿⣶⡟⢕⠑⢀⢄⠀⠀⠁⠀⠄⢄⢀⠁⠑⢕⢕⢕⢕⠺⢕⣸⡇⢕⢕⢕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⠑⠀⢅⢑⢑⣺⣿⢕⢕⢕⢕⢕⢕⢕⡕⢕⢕⢕⣷⣾⡇⢙⠋⢄⠀⠀⢄⠀⢀⢱⣜⣺⣿⣿⣿⣿⣿⣿⣿⣿⣿⣿⣿⣿⣇⣵⠘⠛⢑⠀⠀⠀⠀⠀⣧⣕⢕⢑⡕⢕⢱⡇⡕⢕⣿⡇⠜⣱⣾⢕⢕⢕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⠀⠀⢕⢕⢕⣿⣿⢕⢕⢕⢕⢕⢕⢕⢿⣷⡕⣵⣽⣿⣷⢑⢕⢕⢔⢔⢕⢕⢵⣾⣿⣿⣿⣿⣿⣿⣿⣿⣿⣿⣿⣿⣿⣿⣿⣿⡔⢕⢕⢔⢄⢔⢕⢰⣿⣟⣵⣿⢕⢱⣾⢱⡇⢸⣿⡇⠀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⡕⠁⠀⠀⢕⢕⢕⣿⣿⢕⢕⢕⢕⢕⢕⢕⢜⠻⣷⢹⣿⣿⡿⢷⣵⡕⢱⢕⣕⣵⣾⣿⣿⣿⣿⣿⣿⣿⣿⣿⣿⣿⣿⣿⣿⣿⣿⣿⣷⣜⡑⢕⡕⢑⣵⣿⣿⣿⣿⢇⢱⣾⢏⣜⡇⢕⣿⡇⠀⠑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⣼⠑⠀⠀⠀⠑⢕⢕⣿⡟⢕⢕⢕⡕⢕⢕⢕⠁⢕⢝⢇⢻⣿⣿⣧⣕⣝⣍⣭⣵⣾⣿⣿⣿⣿⣿⣿⣿⣿⣿⣿⣿⣿⣿⣿⣿⣿⣿⣿⣿⣿⣽⣝⣝⣙⣵⣼⣿⣿⢏⢱⡾⢕⢱⡗⡇⢕⢻⡇⠀⠀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⢱⡾⢕⠀⠀⠀⠀⠀⢱⢱⣿⢇⢕⡇⢕⣿⢕⢕⢕⢔⣷⢕⢻⣜⣿⡿⣿⣿⣿⣿⣿⣿⣿⣿⣿⣿⣿⣿⣿⣿⣿⣿⣿⡿⣿⣿⣿⣿⣿⣿⣿⣿⣿⣿⣿⣿⡿⣿⣿⡿⢋⡱⢏⢱⢕⣞⢇⡇⢕⢸⡇⠀⠀⠀⢳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⣟⣿⡿⣱⡿⢕⠕⠀⠀⠀⠀⠀⠜⢨⡿⢕⠠⣧⢕⢸⡇⢕⢕⢕⢝⣵⢜⣿⣿⣿⣿⣿⣿⣿⣿⣿⣿⣿⣿⣿⣿⣿⣿⣿⣿⣿⣿⣿⣿⣿⣿⣿⣿⣿⣿⣿⣿⣿⣿⣿⣿⢟⡟⢑⣸⢇⡕⢕⢱⡯⢕⣧⢕⢸⡇⠀⠀⠀⠁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⣰⡟⢕⢱⢔⠀⠀⠀⠀⠀⠀⠍⢕⢕⢸⣿⢕⢕⢕⢕⢕⢕⢷⣿⢕⢹⣿⣿⣿⣿⣿⣿⣿⣿⣿⣿⣿⣿⣿⣿⣿⣿⣿⣿⣿⣿⣿⣿⣿⣿⣿⣿⣿⣿⣿⣿⣿⣿⣏⣱⣵⣿⣏⢜⢕⢕⣾⣕⢕⢿⢕⢸⡇⠀⠀⠀⠀⠀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⣱⢏⢕⢱⢕⢕⢔⣄⢄⢄⢔⢕⢘⢕⢕⠸⣿⡕⢕⢕⡕⢕⢕⢜⢕⢕⢕⢹⣿⣿⣿⣿⣿⣿⣿⣿⣿⣿⣿⣿⣿⣿⣿⣿⣿⣿⣿⣿⣿⣿⣿⣿⣿⣿⣿⣿⣿⣿⣿⣿⣿⡿⢇⢕⢕⢕⢱⣟⡵⢕⢸⢕⢜⡇⢀⢀⡀⢄⡄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⡿⣱⢏⢕⢱⢏⢕⢕⣾⣿⢕⢕⢕⢕⢕⢕⢕⢜⣿⡇⢕⢕⢱⢕⢕⢕⢕⢕⢕⢕⢝⢿⣿⣿⣿⣿⣿⣿⣿⣿⣿⣿⣿⢿⢿⢟⢟⢟⢟⢟⢻⡿⢿⣿⣿⣿⣿⣿⣿⣿⣿⣿⣷⢏⢕⢕⢕⢕⣼⣿⢇⢕⢌⡕⢕⡇⢕⢕⢱⢕⢜⡸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⢣⢇⢕⢕⡯⢕⢕⣸⣿⣿⢕⢕⢕⢕⢕⢕⢇⢅⣿⡇⢕⢕⢔⢷⢕⢕⢕⢕⢕⢕⢕⢜⢻⣿⣿⣿⣿⣿⣿⣿⣿⣿⣿⣷⣧⣵⣵⣵⣵⣵⣥⣷⣾⣿⣿⣿⣿⣿⣿⣿⣿⢟⢕⢕⢕⢕⢕⢱⢯⡏⢕⢕⢕⢕⢕⡕⢕⢕⢜⡇⢕⢱⢕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⡇⡎⢕⢔⣼⢕⢕⢱⣿⣿⣿⢕⢕⢕⢕⢕⢕⢕⢕⢜⣿⢕⢕⢕⢜⢣⡕⢔⢕⢕⢕⢕⢕⢕⢕⢝⢻⢿⣿⣿⣿⣿⣿⣿⣿⣿⣿⣿⣿⣿⣿⣿⣿⣿⣿⣿⣿⣿⣿⢟⢏⢕⢕⢕⢕⢕⢕⠕⡟⡼⢕⢕⢕⢕⢕⢕⢇⢕⢕⢕⢿⢕⢕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⢱⢕⡕⢕⡟⢕⢕⢸⣿⣿⣿⢕⢕⢁⢕⢕⢕⢕⢕⢕⢙⢕⢕⢕⢕⢕⢕⢕⢕⢕⢕⢕⢕⢔⢕⢕⢕⢕⢝⢟⢿⣿⣿⣿⣿⣿⣿⣿⣿⣿⣿⣿⣿⣿⣿⢿⢟⢝⢕⢕⢕⢕⢕⢕⢕⢕⢕⡸⢕⡇⢕⢕⢕⢕⢕⢕⢕⢕⢕⢕⢸⡎⡕⢱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⡇⢇⢱⡇⢸⡇⢕⢕⢸⣿⣿⣿⡕⢕⡇⢕⢕⢕⢕⢕⢕⢕⢕⢕⢕⢕⢕⢕⢕⢱⢕⢕⢕⢕⢕⢕⢕⢕⢕⢕⢕⢕⢕⢜⢝⢻⢿⣿⣿⣿⣿⡿⢿⢟⢝⢕⢕⢕⢕⢕⢕⢕⠕⢕⢕⢕⢕⢱⢇⣱⣿⢕⢡⢕⢕⢕⢕⢕⢕⢕⢕⢜⡇⣷⢕⢇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⢱⢕⣿⡇⢸⡇⢕⢕⢸⣿⣿⣿⢇⣾⡟⢁⢕⢕⢕⢕⢕⢕⢑⢕⢕⢕⢕⢕⢕⢕⢕⢕⠁⢕⢕⢕⢕⢕⢕⢕⢕⢕⢕⢕⢕⢕⢕⢔⢝⢝⢕⢕⢕⢕⢕⢕⢕⢕⢕⢕⢕⢕⢕⢕⢕⢕⢕⢝⢱⣿⣿⢕⢜⢕⢕⢕⠕⢕⢕⢕⢕⢕⢻⢸⡇⢱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⡿⢕⢸⣿⡇⣸⢇⢕⢕⢸⣿⣿⡟⣼⡟⢕⢕⠕⢁⢕⢕⢕⢕⢜⣧⣵⢕⢕⢕⠕⢕⢕⢕⢕⢕⢕⢕⢕⢕⢕⢕⢕⢕⢕⢕⢕⢕⢕⢕⢕⢕⢕⣕⢕⢕⢕⢕⢕⢕⢕⢕⢕⢕⢕⢕⢕⢕⢇⢑⣽⣿⣿⢕⢕⡇⢕⢕⢀⢕⢕⢕⢕⢕⢸⢸⡇⢕⢕⢕⢸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⡇⢇⣿⣿⡇⢸⡕⢕⢕⢸⣿⡿⣹⡟⢕⢕⢕⢄⠁⢕⢕⢕⠕⠕⢻⣟⡇⢕⢕⢕⢕⢕⢕⢕⢕⢕⢕⢕⠕⠑⢀⢕⢕⢕⢕⢕⢕⢕⢕⣕⣥⣾⣿⢕⠑⠕⢕⢕⢕⢕⢕⢕⢕⢕⢕⢕⢕⢕⢕⡺⣿⡏⢕⢕⢇⢕⠀⢕⢕⢕⢕⢕⢕⢸⢸⡇⢕⢕⢕⢸⣿⣿⡇⢕⢕⢕⠀⣿⣿⣿⣿⣿⣿⣿⣿⣿⣿⣿⣿⣿⣿⣿⣿⣿⣿⣿⣿⣿⣿⢕⢕⢿⣿⣿⣿⣿⣿⣿⣿⡿⢿⠿⢿⢛⢿⢿⢿⢿⢿⠿⢛⢿⠿⠿⠿⣿⢿⢿⢿⢿⢿⢿⢿⠿⢿⢛⢻⢿⢿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⡇⢱⣿⣿⡇⢜⢇⢕⢕⢸⣿⢱⢟⢕⢕⢕⢕⢕⢔⢁⢕⢕⢔⢃⢸⣿⣿⢕⢕⢔⢕⢕⢔⢕⢕⠕⠑⠁⠀⠀⢕⢕⢕⢕⣵⣿⣿⣿⣿⣿⣿⣿⣿⢕⢀⠀⠁⠑⠕⢕⢕⢕⢕⢕⢑⢕⢕⢕⢕⡱⢻⢕⠕⢕⢕⠑⢕⢕⢕⢕⢕⢕⡇⣸⣸⡇⢕⢕⢕⢸⣿⣿⡇⢕⢕⢕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⡇⢸⣿⣿⡇⢕⢙⢕⢕⢸⢣⢟⢕⢕⢕⢕⢕⢕⢕⢕⢕⢕⢕⢸⡇⣿⣿⣇⢕⢕⢑⢕⠕⠑⠀⠀⠀⠀⠀⠀⢕⢕⢕⢰⣿⣿⣿⣿⣿⣿⣿⣿⣿⡕⢕⢄⠀⠀⠀⠁⠑⠕⢕⢕⢔⢕⢕⢕⢕⠑⢀⢄⢄⢀⠁⢕⢕⢕⢕⢕⢕⢕⡇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⣼⣿⣿⡇⢕⠔⠑⢕⢱⢟⢕⢕⢕⢕⢕⢕⢕⢕⢕⢕⠕⢕⢸⡇⢹⣿⣿⡕⢕⢕⢑⠀⠀⠀⠀⠀⠀⠀⠀⢕⢕⢕⣼⣿⣿⣿⣿⣿⣿⣿⣿⣿⡇⢕⢕⠀⠀⠀⠀⠀⠀⠁⠕⢕⢕⢕⠑⠁⠀⠑⠕⠕⠁⢀⠀⠑⢕⢕⢱⢕⢕⢕⣼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⢱⡟⢕⢕⢕⢕⢕⢕⢕⢕⣕⣵⣵⣵⣕⢜⡷⢜⣿⡟⢱⢕⢕⢑⠀⠀⠀⠀⠀⠀⠀⠀⢕⢕⢑⣿⣿⣿⣿⣿⣿⣿⣿⣿⣿⢇⢕⢕⢀⠀⠀⠀⠀⠀⠀⠀⢕⢕⢄⠀⢔⢕⠐⠀⠀⠐⢴⡄⠀⢕⢕⢕⢇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⠕⢕⢕⢕⢕⢕⠀⠀⠀⠀⠀⢕⢕⢕⢕⠀⠀⠀⠀⠀⠀⠀⠀⠀⢸⣿⣿⣿⣿⣿⣿⣿⣿⣿⣿⣿⣿⡇⠀⠀⢄⢎⢕⢕⢕⢕⢕⢕⣵⣿⣿⣿⣿⣿⣿⣧⢕⣿⢕⢻⣷⢐⡇⢕⠀⠀⠀⠀⠀⠀⠀⠀⠀⠀⢕⢐⣿⣿⣿⣿⣿⣿⣿⣿⣿⣿⢕⢕⠕⢕⠀⠀⠀⠀⠀⠀⠀⠁⢕⢕⠀⠑⠁⢄⢕⢕⢔⢀⠁⢄⣷⣵⡕⢜⡕⢕⢕⢕⢕⢕⢕⢕⢸⣿⣿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⢟⢑⢅⢔⢕⢕⢕⢕⢁⠑⠀⠀⠀⠀⠀⢕⢕⢕⢕⠀⠀⠀⠀⠀⠀⠀⠀⠀⢜⣿⣿⣿⣿⣿⣿⣿⣿⣿⣿⣿⣿⣕⣀⢄⢎⢕⢕⢕⢕⢕⣼⣿⣿⣿⣿⣿⣿⣿⣿⣧⢕⣿⢕⡜⣿⢕⢜⢇⠀⠀⠀⠀⠀⠀⠀⠀⠀⠀⠁⢼⣼⣽⣟⡿⣿⣿⣿⣿⣿⣿⣧⣵⣵⠀⠀⠀⠀⠀⠀⠀⠀⠀⢕⢕⢕⢕⢕⢀⢁⢑⡁⢀⢹⣿⣿⣿⣿⡕⢱⢕⠕⠕⢕⣱⣥⣵⣷⣷⣽⣕⣕⢕⢕⢕⣿⣿⣿⣿⣿⣿⣿⣿⣿⣿⡿⢟⢿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⢟⢝⢕⢕⢕⢕⢕⢕⢕⢕⢕⢕⢕⢀⠀⠀⠀⠀⢕⢕⢕⢕⠀⠀⠀⠀⠀⠀⠀⠀⠀⠑⣿⣿⣿⣿⣿⡿⠿⠿⠿⠿⠿⠿⣿⢇⡎⢕⢕⢕⢕⢕⣼⣿⣿⣿⣿⣿⣿⣿⣿⣿⣿⢕⢸⡇⣧⢸⡕⢕⢇⡄⠀⠀⠀⠀⠀⠀⠀⠀⠀⠀⠈⢿⣿⣿⣿⣿⣿⣿⣿⣿⣿⣿⡿⢏⠀⠀⠀⠀⠀⠀⠀⠀⠀⠀⢕⢕⢕⢕⢕⢕⢕⢳⣕⢷⢹⣿⣿⣿⣿⣇⢇⢏⢕⢟⢝⢝⢝⢟⢟⢻⢿⢿⣿⣷⣷⣽⣟⡻⢿⣿⣿⣿⣿⣿⣿⢕⢕⢕⢕⢕⢝⢻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⡕⢕⢕⢕⢕⢕⢕⢕⢕⢕⠕⠕⢕⡁⠀⠀⠀⠀⢕⢕⢕⢕⠀⠀⠀⠀⠀⠀⠀⠀⠀⠀⣿⣿⣿⣿⣿⡇⠁⠁⠁⠁⠁⠁⢇⢆⢕⢕⢕⢕⢕⣼⣿⣿⣿⣿⣿⣿⣿⣿⣿⣿⣿⣷⢸⡇⢸⣧⣧⢕⢕⢕⠀⠀⠀⠀⠀⠀⠀⠀⠀⠀⠀⠑⢹⣿⣿⣿⣿⣿⣿⣿⣿⣿⢇⠁⠀⠀⠀⠀⠀⠀⠀⠀⠀⠀⠕⢕⢕⢕⢕⢕⢕⢕⢕⢅⢱⢻⢿⢿⣿⣿⡕⢕⢕⢕⢕⢕⢕⢕⢕⢕⢕⢕⢜⢝⢟⢿⣿⣿⣷⣮⣝⢿⣿⣿⢇⠕⠕⢕⢕⢕⡕⢕⢕⢜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⢛⢕⠕⢕⢕⢕⢕⠕⢕⢄⠀⠀⠑⢇⢄⢄⢄⢀⢕⢕⢕⢕⠀⠀⠀⠀⠀⠀⠀⠀⠀⠀⣿⣿⣿⣿⣿⡇⠀⠀⠀⠀⠀⢀⡎⢕⢕⢕⢕⢕⢱⣿⣿⣿⣿⣿⣿⣿⣿⣿⣿⣸⣿⣿⡇⢕⢡⢻⣿⡇⢕⢱⢔⠀⠀⠀⠀⠀⠀⠀⠀⠀⠀⠀⠘⢻⣿⣿⣿⣿⣿⣿⣿⡏⠕⠀⠀⠀⠀⠀⠀⠀⠀⠀⠀⠀⠀⢕⢕⢕⠱⣼⣕⢕⢕⢣⣵⣕⢷⣷⣾⣿⣿⡜⡕⢕⢕⢕⢕⢕⢕⢕⠕⠑⠑⠁⠁⠑⢕⢝⢻⣿⣿⣿⡎⡟⠅⠀⠀⢕⢕⢕⢕⢕⠕⣱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⠑⠁⠀⠑⠕⠕⠑⠀⠀⠀⠑⢕⢕⢕⢕⢕⢕⢕⢕⢔⣔⣵⣷⣿⣿⣿⢿⢿⢷⢷⢽⢟⣿⡟⠁⠀⠀⠀⠀⠀⠈⠑⠑⠕⢕⢕⢕⣿⣿⣿⣿⣿⣿⣿⣿⣿⣿⣿⣿⣿⣿⣧⢔⢔⣯⣻⣷⡕⢕⢕⠀⠀⠀⠀⠀⠀⠀⠀⠀⠀⠀⠀⠑⢹⣿⣿⣿⣿⣿⣿⢕⠀⠀⠀⠀⠀⠀⠀⠀⠀⠀⠀⠀⠀⠕⢕⢕⣼⣿⣷⣷⡜⣕⢻⡿⢸⣿⣿⣿⣿⣷⢡⡕⠁⠑⠑⠑⠁⠀⠀⠀⠀⠀⠀⢕⢕⢕⢕⢜⢻⣿⡇⠄⠀⠀⠀⠕⢕⠕⠀⠀⣵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⠀⠀⠀⠀⠀⢄⢄⢄⠀⠀⠑⢕⢕⢕⢕⢕⣱⣷⣿⣿⡿⢟⢏⢝⢕⢕⢕⢕⢕⢕⢕⢜⠃⠀⠀⠀⠀⠀⠀⠀⠀⠀⠀⠀⠀⠈⠙⠛⠿⢿⣿⣿⣿⣿⣿⣿⣿⣿⣿⣿⣿⡕⢕⣿⣜⢿⣷⡄⢕⢄⠀⠀⠀⠀⠀⠀⠀⠀⠀⠀⠀⠀⠁⢔⢽⢿⢿⡟⢇⠁⠀⠀⠀⠀⠀⠀⠀⠀⠀⠀⠀⠀⠀⠀⢕⢈⣿⣿⣿⣿⣧⣿⡇⢕⣸⣿⣿⣿⣿⠟⠃⠁⠀⠀⠀⠀⠀⠀⠀⠀⠀⠀⠀⢑⢕⢕⢕⢕⠁⠈⠁⠀⠀⠀⠀⠀⠀⠀⠀⣼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⠑⠑⠁⠀⠀⠀⠑⢕⣵⣾⣿⣿⢿⢏⢕⢕⢕⢕⢕⢕⢕⢕⢕⢕⢕⢕⢕⢑⠀⠀⠀⠀⠀⠀⠀⠀⠀⠀⠀⠀⠀⠀⠀⠀⠀⠁⠉⠛⠻⢿⣿⣿⣿⣿⣿⣿⣿⡕⢿⣿⣇⢝⠟⢧⢅⢀⢀⠀⠀⠀⠀⠀⠀⠀⠀⠀⠀⠀⠁⠁⢀⢀⢀⠁⠀⠀⠀⠀⠀⠀⠀⠀⠀⠀⠀⠀⠀⠀⠀⠁⢕⣿⣿⣿⣿⣿⣿⣵⣵⣿⢿⠋⠁⠀⠀⠀⠀⠀⠀⠀⠀⠀⠀⠀⠀⠀⠀⠀⠀⠑⢕⢕⠁⠀⠀⠀⠀⠀⠑⢕⠀⠀⠀⣼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⠀⢀⢄⣠⣷⣿⣿⡿⢏⢕⢕⢕⢕⢕⢕⢕⢕⢕⢕⢕⢕⠕⢕⢕⢕⠁⠀⠀⠀⠀⠀⠀⠀⠀⠀⠀⠀⠀⠀⠀⠀⠀⠀⠀⠀⠀⠀⠀⠉⠟⢿⣿⣿⣿⣿⣇⢸⣿⣯⢕⢕⢕⢕⠀⠀⠀⠀⠀⠀⠀⠀⠀⠀⠀⠀⠀⠀⠐⢕⢕⢕⠀⠀⠀⠀⠀⠀⠀⠀⠀⠀⠀⠀⠀⠀⠀⠀⠀⢕⢹⣿⣿⣿⢿⣿⡿⠏⠁⠀⠀⠀⠀⠀⠀⠀⠀⠀⠀⠀⠀⠀⠐⢄⠀⠀⠀⠀⠀⢕⠑⠀⠀⠀⠀⠀⢕⢔⠀⠀⠀⢴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⠔⣱⣾⣿⣿⡿⢏⢕⢕⢕⢕⢕⢕⢕⢕⢕⢕⢕⢕⠑⠀⠀⠁⠑⠅⠀⠀⠀⠀⠀⠀⠀⢄⢔⠁⠀⠀⠀⠀⠀⠀⠀⠀⠀⠀⠀⠀⠀⠀⠀⠀⠙⢻⣿⣿⣿⢔⣿⡗⢕⢕⢕⢕⠀⠀⠀⠀⠀⠀⠀⠀⠀⠀⠀⠀⠀⠀⠀⠕⢕⠁⠀⠀⠀⠀⠀⠀⠀⠀⠀⠀⠀⠀⠀⠀⠀⠀⠀⠀⢜⣿⣿⡟⡿⠋⠀⠀⠀⠀⠀⠀⠀⠀⠀⠀⠀⠀⠀⢀⠀⠀⠀⠁⠕⢄⠀⠀⠀⠕⠀⠀⠀⠀⠀⢀⢕⢕⢀⠀⣰⣦⣴⣴⣴⣴⣔⢔⢔⢔⢔⢔⢔⢔⢔⢔⢔⢔⢔⢔⢔⢔⢔⢔⠔⣔⣔⣔⣔⠔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⢀⣼⣿⣿⡿⢏⢕⢕⢕⢕⢕⢕⢕⢕⢕⢕⠕⠑⠁⠀⠀⠀⠀⠀⠀⠀⠀⠀⠀⠀⠀⢀⢕⠑⠀⠀⠀⠀⢀⠔⠀⠀⢀⠀⠀⠀⠀⠀⠀⠀⠀⠀⠀⠀⠘⢻⡿⢕⣿⢇⢕⢅⢕⠀⠀⠀⠀⠀⠀⠀⠀⠀⠀⠀⠀⠀⠀⠀⠀⠀⠑⠀⠀⠀⡀⠀⠀⠀⠀⠀⠀⠀⠀⠀⠀⠀⠀⠀⠀⠀⠑⢹⡿⠃⠀⠀⠀⠀⠀⠀⠀⠀⠀⠀⠀⠀⠐⠀⠀⠁⠔⢀⠀⠀⠀⠁⢔⠀⠀⠀⠀⠀⠀⠀⠀⢕⢕⢕⢕⢸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⠘⣿⣿⡿⢕⢕⢕⢕⢕⢕⢕⢕⢕⢕⠑⠅⠄⠄⠀⠀⠀⠀⠀⠀⠀⢄⢔⠀⠀⠀⢄⠕⠀⠀⠀⠀⢀⢔⠑⠀⠀⠀⠁⠀⠀⠀⠀⠀⠀⠀⠀⠀⠀⠀⠀⠀⠑⢕⢏⠀⢕⢕⠁⠀⠀⠀⠀⠀⠀⠀⠀⠀⠀⠀⠀⠀⠀⠀⢌⢕⢱⡕⢕⢱⢕⢀⠀⠀⠀⠀⠀⠀⠀⠀⠀⠀⠀⠀⠀⠀⠀⠁⠀⠀⠀⠀⠀⠀⠀⠀⠀⠀⠀⠀⠀⠀⠀⠀⠀⠀⠀⢅⢕⢄⠀⠀⠀⠑⢀⠀⠀⠀⠀⠀⢄⢕⢕⢕⢕⢸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⢿⠟⠁⠑⢕⢕⢕⢕⢕⢕⠕⢕⢕⢔⠀⠀⠀⠀⠀⠀⠀⢕⠐⢀⡕⢕⠀⢀⠔⠁⠀⠀⠀⢀⠕⢕⢄⠀⠀⠀⠀⠀⠀⠀⠀⠀⠀⠀⠀⠀⠀⠀⠀⠀⠀⠀⢕⠁⢄⢕⠁⠀⠀⠀⠀⠀⠀⠀⠀⠀⠀⠀⠀⠀⠀⠀⠑⢇⢕⢼⣿⣜⢕⣧⢕⠀⠀⠀⠀⠀⠀⠀⠀⠀⠀⠀⠀⠀⠀⠀⠀⠀⠀⠀⠀⠀⠀⠀⠀⠀⠀⠀⠀⠀⠀⠀⠀⠀⢀⠔⠁⠀⠀⠁⠄⢀⠀⠀⢀⠀⠀⠀⠀⠀⠀⠁⠐⠑⢰⣿⣿⣿⣿⣿⣿⣿⣿⣧⣁⡑⢕⢕⢕⢕⢕⢕⢕⢕⢕⠕⣱⣥⣾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⠀⠀⠀⠀⠑⢕⢕⢕⠕⠁⠀⠀⢕⢕⠀⠀⠀⠀⠀⠀⢄⡵⢔⢜⢇⠁⢄⠑⠀⠀⢀⢄⠑⠁⠀⠀⠁⠑⢄⢀⠀⠀⠀⠀⠀⠀⠀⠀⠀⠀⠀⠀⠀⠀⠀⠐⠁⢄⢕⠁⠀⠀⠀⠀⠀⠀⠀⠀⠀⠀⠀⠀⠀⠀⠀⠀⢱⢸⡝⢾⣿⡟⢻⡿⠜⠀⠀⠀⠀⠀⠀⠀⠀⠀⠀⠀⠀⠀⠀⠀⠀⠀⠀⠀⠀⠀⠀⠀⠀⠀⠀⠀⠀⠀⠀⠀⢀⠔⠁⠀⠀⠀⢀⢀⠀⠀⠐⠀⠀⠀⠀⠀⠀⠀⠀⠀⠀⢰⣿⣿⣿⣿⣿⣿⣿⣿⣿⣿⣿⣿⣿⣿⣷⣿⣶⣦⣤⣤⣭⢛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⢀⠀⠀⠀⠀⠑⢕⠑⠀⠀⠀⠀⠀⠕⣔⣔⣔⣔⣰⣴⡜⢕⡪⢎⢕⠔⠀⠀⠀⠄⠁⠀⠀⢀⢀⠀⠀⠀⠀⠁⠔⢄⠀⠀⠀⠀⠀⠀⠀⠀⠀⠀⠀⠀⠀⠀⢔⠑⠀⠀⠀⠀⠀⠀⠀⠀⠀⠀⠀⠀⠀⠀⠀⠀⠀⠀⠀⠁⠱⢜⢻⣷⠜⠇⠀⠀⠀⠀⠀⠀⠀⠀⠀⠀⠀⠀⠀⠀⠀⠀⠀⠀⠀⠀⠀⠀⠀⠀⠀⠀⠀⠀⠀⠀⢀⠔⠁⠀⠀⠀⢀⠐⠀⠀⠁⠀⠀⠀⠀⠀⠀⠀⠀⠀⠀⢄⢕⢜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⢔⢕⠀⠀⠀⠀⠀⠀⠀⠀⢄⢄⠀⠀⠀⢻⣿⣿⣿⣿⢏⡱⢗⢇⢕⢜⠀⠀⠀⠀⠀⠀⠀⠑⠀⠀⠁⠀⢀⠀⠀⠀⠀⠑⢄⠀⠀⠀⠀⠀⠀⠀⠀⠀⠀⠀⠑⠀⠀⠀⠀⠀⠀⠀⠀⠀⠀⠀⠀⠀⠀⠀⠀⠀⠀⠀⠀⠀⠀⠀⠀⠀⠁⠀⠀⠀⠀⠀⠀⠀⠀⠀⠀⠀⠀⠀⠀⠀⠀⠀⠀⠀⠀⠀⠀⠀⠀⠀⠀⠀⠀⠀⠀⠀⢔⠁⠀⠀⠀⠀⠐⠀⠀⠀⠀⠀⠀⠀⠀⠀⠀⠀⠀⠀⢄⢕⢕⣕⣵⡸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⡵⢄⢕⢕⢕⠀⠀⠀⠀⠀⠀⠀⠕⠕⠀⠀⠀⠀⠹⣿⣿⢏⣱⣷⢇⢕⢜⢕⠀⠀⠀⠀⠀⠀⠀⠀⠀⠀⠀⠀⠀⠀⠀⠀⠀⠀⠀⠑⢄⠀⠀⠀⠀⠀⠀⠀⠀⠀⠀⠀⠀⠀⠀⠀⠀⠀⠀⠀⠀⠀⠀⠀⠀⠀⠀⠀⠀⠀⠀⠀⠀⠀⠀⠀⠀⠀⠀⠀⠀⠀⠀⠀⠀⠀⠀⠀⠀⠀⠀⠀⠀⠀⠀⠀⠀⠀⠀⠀⠀⠀⠀⠀⠀⠀⢀⠕⠀⠀⠀⠀⠀⠀⠀⠀⠀⠀⠀⠀⠀⠀⠀⠀⠀⢀⢔⢕⢕⢕⣵⣿⣿⣧⢑⡙⣙⣙⣙⣙⣙⣑⠑⢑⢑⢐⢑⢑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⡇⢕⢕⢕⢕⢕⠀⠀⠀⠀⠀⠀⠀⠀⠀⢀⢀⠀⠀⠘⢏⡰⣿⢏⢕⢜⢕⢕⠀⠀⠀⠀⠀⠀⠀⠀⠀⠀⠀⠀⠀⠀⠀⠀⠀⠀⠀⠀⠁⠔⠀⠀⠀⠀⠀⠀⠀⠀⠀⠀⠀⠀⠀⠀⠀⠀⠀⠀⠀⠀⠀⠀⠀⠀⠀⠀⠀⠀⠀⠀⠀⠀⠀⠀⠀⠀⠀⠀⠀⠀⠀⠀⠀⠀⠀⠀⠀⠀⠀⠀⠀⠀⠀⠀⠀⠀⠀⢄⠀⠀⠀⠀⠀⠀⠀⠀⠀⠀⠀⠀⠀⠀⠀⠀⠀⠀⠀⠀⠀⠀⠀⠀⠀⠁⢕⢕⣱⣿⣿⣿⣿⣿⢸⣺⣿⣿⣿⣿⡿⡻⢐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⡇⢕⢕⢕⢕⢕⢔⠀⠀⠀⠀⠀⠀⠀⠔⢕⠕⠀⠀⢄⣕⢹⢏⢕⢜⢕⢕⢕⠄⠀⠀⠀⠀⠀⠀⠀⠀⠀⠀⠀⠀⠀⠀⠀⠀⠀⠀⠀⠀⠀⠀⠀⠀⠀⠀⠀⠀⢔⠑⠁⠀⢄⠀⠀⠀⠀⠀⠀⠀⠀⠀⠀⠀⠀⠀⠀⠀⠀⠀⠀⠀⠀⠀⠀⠀⠀⠀⠀⠀⠀⠀⠀⠀⠀⠀⠀⠀⠀⠀⠀⠀⠀⠀⠀⠀⠔⠀⠀⠀⠀⠀⠀⠀⠀⠀⠀⠀⠀⠀⠀⠀⠀⠀⠀⠀⠀⠀⠀⠀⠀⠀⠀⠀⠀⠁⢼⣿⣿⣿⣿⣿⡟⣄⢌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⣧⢕⢕⢕⢕⠕⠁⠀⠀⠀⠀⠀⠀⠀⠀⠀⠀⠀⢔⢕⠑⠀⢕⢜⢕⢕⢕⠕⠀⠀⠀⠀⠀⠀⠀⠀⠀⠀⠀⠀⠀⠀⠀⠀⠀⠀⠀⠀⠀⠀⠀⠀⠀⠀⠀⠀⠀⢕⠀⢔⠑⠀⠐⠀⠀⠀⠀⠀⠀⠀⠀⠀⠀⠀⠀⠀⠀⠀⠀⠀⠀⠀⠀⠀⠀⠀⠀⠀⠀⠀⠀⠀⠀⠀⠀⠀⠀⠀⠀⠀⠀⠀⠀⠀⠀⠀⠀⠀⠀⠀⠀⠀⠀⠀⠀⠀⠀⠀⠀⠀⠀⠀⠀⠀⠀⠀⠀⠀⠀⠀⠀⠀⠀⠀⠀⣿⣿⣿⣿⣿⢏⣼⣿⣿⣿⣿⣿⣷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⠑⢕⢅⠀⠀⠀⠀⠀⠀⠀⠀⠀⠀⠀⠀⠀⢔⢕⠑⠀⢄⢜⢕⢕⢕⠑⠀⠀⠀⠀⠀⠀⠀⠀⠀⠀⠀⠀⠀⠀⠀⠀⠀⠀⠀⠀⠀⠀⠀⠀⠀⠀⠀⠀⠀⠀⢕⠄⠁⠐⠀⠀⠀⠀⠀⠀⠀⠀⠀⠀⠀⠀⠀⠀⠀⠀⠀⠀⠀⠀⠀⠀⠀⠀⠀⠀⠀⠀⠀⠀⠀⠀⠀⠀⠀⠀⠀⠀⠀⠀⠀⠀⠀⠀⠀⠀⠀⠀⠀⠀⠀⠀⠀⠀⠀⠀⠀⠀⠀⠀⠀⠀⠀⠀⠀⠀⠀⠀⠀⠀⠀⠀⠀⠀⣿⣿⣿⢿⣱⣾⣿⣿⣿⣿⣿⣿⣿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⣔⠕⠀⠀⠀⠀⠀⠀⠀⠀⠀⠀⢄⠀⠀⢔⢕⠁⠀⢀⢕⢕⢕⢕⠕⠀⠀⠀⠀⠀⠀⠀⠀⠀⠀⠀⠀⠀⠀⠀⠀⠀⠀⠀⠀⠀⠀⠀⠀⠀⠀⠀⠀⠀⠀⠀⠀⠄⠀⢄⠀⠀⠀⠀⠀⠀⠀⠀⠀⠀⠀⠀⠀⠀⠀⠀⠀⠀⠀⠀⠀⠀⠀⠀⠀⠀⠀⠀⠀⠀⠀⠀⠀⠀⠀⠀⠀⠀⠀⠀⠀⠀⠀⠀⠀⠀⠀⠀⠀⠀⠀⠀⠀⠀⠀⠀⠀⠀⠀⠀⠀⠀⠀⠀⠀⠀⠀⠀⠀⠀⠀⠀⠀⠀⠙⠘⢵⣳⣿⣿⣿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⣇⢄⢀⠀⠀⠀⠀⠀⠀⠀⠀⢕⢕⢔⠕⠀⠀⠀⢕⢕⢕⢕⠕⢅⢕⠀⠀⠀⠀⠀⠀⠀⠀⠀⠀⠀⠀⠀⠀⠀⠀⠀⠀⠀⠀⠀⠀⠀⠀⠀⠀⠀⠀⠀⠀⠀⠀⠀⠀⠀⠄⠀⠀⠀⠀⠀⠀⠀⠀⠀⠀⠀⠀⠀⠀⠀⠀⠀⠀⠀⠀⠀⠀⠀⠀⠀⠀⠀⠀⠀⠀⠀⠀⠀⠀⠀⠀⠀⠀⠀⠀⠀⠀⠀⠀⠀⠀⠀⠀⠀⠀⠀⠀⠀⠀⠀⠀⠀⠀⠀⠀⠀⠀⠀⠀⠀⠀⠀⠀⠀⠀⠀⠀⠀⢔⠘⢯⣿⣿⣿⣿⣿⣿⣿⣿⣿⣿⣷⠕⠕⠕⢕⠕⠕⢕⢕⢕⢕⢕⢕⢕⢕⢕⢕⢸⣿⠿⢸⡿⠟⠟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⡇⢕⢕⢕⢄⢀⠀⠀⠀⠀⠀⢘⢕⣱⡀⠀⢀⢕⢕⢕⢕⠕⢕⢕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⠕⢜⣿⣿⣿⣿⣿⣿⣿⣿⣿⣿⢿⣇⣾⣶⣥⠄⠰⠤⢤⢕⣴⣁⠅⢕⢁⠕⠕⣼⢁⢠⣿⠀⠀⠀⢸⣿⡟⣽⣿⣿⣍⣿⣿⣿⣿⡇⣿⣿⡕⢕⣿⣿⣿⣿⣿⣿⣿⣿⣿⣿⣿⣿⣿⣿⣿⣿⣿⣿⣿⣿⣿⣿⣿⣿⣿⣿⣿⣿⣿⣿⣿⣿⣿⣿⣿⣿⣿⣿⣿⠀</a:t>
            </a:r>
            <a:br/>
            <a:r>
              <a:t>⣿⣿⡇⢕⢕⢕⢸⣿⣿⣿⣿⣿⣿⣿⡇⣿⣧⣕⡕⢕⢕⢕⢔⢄⢀⢕⣵⣿⣷⡕⢔⢕⢕⢕⢕⢔⢕⢕⢕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⢀⠀⠀⠀⠀⠀⠀⠕⢰⣿⣾⣿⣿⣿⣿⣿⣿⣿⣿⣿⣿⠿⢿⡗⠄⢕⢔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⢸⣿⣿⣿⣿⣷⣕⢕⢕⢕⢕⢕⢕⢝⢟⢅⢕⢕⢕⠕⠁⢅⢕⢕⢕⢔⠀⠀⠀⠀⠀⠀⠀⠀⠀⠀⠀⠀⠀⠀⠀⠀⠀⠀⠀⠀⠀⠀⠀⠀⠀⠀⠀⠀⠀⠀⠀⠀⢀⢔⠑⠑⠀⠀⠀⠀⠀⠀⠀⠀⠀⠀⠀⠀⠀⠀⠀⠀⠀⠀⠀⠀⠀⠀⠀⠀⠀⠀⠀⠀⠀⠀⠀⠀⠀⠀⠀⠀⠀⠀⠀⠀⠀⠀⠀⠀⠀⠀⠀⠀⠀⠀⠀⠀⠀⠀⠀⠀⠀⠀⠀⠀⠀⠀⠀⠀⠀⢕⢀⠀⠀⠀⠀⠀⠐⠝⠏⠟⠟⠟⠟⠟⠟⠟⢛⢟⢟⢕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⣸⣿⣿⣿⣿⣿⣿⣷⢕⢕⢕⢕⢕⢕⢕⢕⢕⢕⠔⠄⢕⢕⢕⢕⢕⢕⠀⠀⠀⠀⠀⠀⠀⢀⠀⠀⠀⠀⠀⠀⠀⠀⠀⠀⠀⠀⠀⠀⠀⠀⠀⠀⠀⠀⠀⠀⠀⠀⢕⢕⠀⠀⠀⠀⠀⠀⠀⠀⠀⠀⠀⠀⠀⠀⠀⠀⠀⠀⠀⠀⠀⠀⠀⠀⠀⠀⠀⠀⠀⠀⠀⠀⠀⠀⠀⠀⠀⠀⠀⠀⠀⠀⠀⠀⠀⠀⠀⠀⠀⠀⠀⠀⠀⠀⠀⠀⠀⠀⠀⠀⠀⠀⠀⠀⠀⠀⠀⠀⢕⠀⠀⠀⠀⠀⠀⢕⢿⣷⣷⣷⣷⣷⣷⣷⣖⣶⣶⣶⡶⢶⢆⢆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⠃⠛⠛⠛⠛⠛⠛⠃⠑⠑⠑⠑⠑⠑⠑⠑⠑⠑⠑⠐⠑⠑⠑⠑⠑⠑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⠀⠀⠀⠀⠀⠀⠑⠘⠛⠛⠛⠛⠛⠛⠛⠛⠛⠛⠛⠋⠑⠑⠑⠑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⣿⡿⢟⣽⣷⡟⣸⣿⣿⣿⡟⢸⣿⣿⡿⢻⢏⢁⠅⢐⢄⢜⢝⢍⠹⣿⢿⣿⣿⣧⢕⢕⢕⢿⣿⣿⣿⢕⢕⢕⢕⢕⢕⢕⢕⢕⢕⢕⢝⢻⣿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⣿⢿⣫⣾⣿⣿⣿⢇⡿⣿⣿⣿⡇⢸⣿⢏⣽⣿⣿⣷⣿⣿⣿⣔⣼⣥⣧⣽⣧⢻⣿⣿⡇⢕⢕⢸⣿⣿⣿⣇⢕⢕⢕⢕⢕⢕⢕⢕⢕⢕⢕⢕⢜⢝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⣿⢟⣵⣾⣿⢟⣽⣿⢟⢸⢿⣿⣿⣿⡇⢸⣿⣿⣿⣿⣿⣿⣿⣿⣿⣿⣿⣿⣿⣿⣿⣧⢿⣿⣿⢕⢕⠸⣿⣿⣿⣿⢕⢕⢕⢕⢕⢕⢕⢕⢕⢕⢕⢕⢕⢕⢕⢕⢝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⢟⣵⡟⣫⡿⣱⣾⡟⣱⡇⣿⢸⣿⣿⣿⡇⢸⣿⣿⣿⣿⣿⣿⣿⣿⣿⣿⣿⣿⣿⣿⣿⣿⡜⣿⣿⢕⢕⢜⣿⣿⣿⣿⡇⢕⢕⢕⢕⢕⢕⢕⢕⢕⢕⢕⢕⢕⢕⢕⢕⣸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⣣⣿⢏⣸⡟⣵⣿⢟⣼⣿⢇⡯⢺⣿⣿⢿⡇⢸⣿⣿⣿⣿⣿⣿⣿⣿⣿⣿⣿⣿⣿⣿⣿⣿⣇⢜⣿⢕⢕⢕⣿⣿⣿⣿⡇⢕⢕⢕⠕⢕⢕⢕⢕⢕⢕⢕⢕⢕⢕⣵⣾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⡟⣵⣿⢇⢱⣫⣾⣿⢏⣾⣿⢇⢸⡇⢼⢝⢱⣾⡇⢜⢿⣿⣿⣿⣿⣿⣿⣿⣿⣿⣿⣿⣿⣿⣿⣿⣿⢕⢜⢕⢕⢕⣿⣿⣿⡇⡇⢕⢕⢕⢕⢔⢕⢕⢕⢕⢕⢕⢕⢕⣕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⡟⣼⣿⢏⣰⣿⣿⣿⢣⣿⣿⢏⢕⢸⢏⢕⣱⣿⣿⡇⢕⢕⣿⣿⣿⣿⣿⣿⣿⣿⣿⣿⣿⣿⣿⣿⣿⣿⢕⢕⢕⢕⢕⣿⣿⣿⢇⠕⢕⢕⢸⢇⢕⢕⢻⡕⠦⢰⢕⣔⣣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⡟⣼⣿⡏⣁⣿⣿⣿⢣⣿⣿⢇⢕⢕⢜⣱⣵⣿⣿⣿⡇⢕⣸⣿⣿⣿⣿⣿⣿⣿⣿⣿⣿⣿⣿⣿⣿⣿⣿⡕⢕⠕⠕⠜⢟⢝⠕⠁⠀⢕⢕⢕⠁⢑⢕⢕⢁⠀⠀⢑⢝⢿⣻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⣷⣾⡿⣱⣿⡟⢕⢸⣿⣿⢧⣿⣿⢇⢕⢕⢕⢕⢟⣹⣿⣿⣿⡇⢕⣿⣿⣿⣿⣿⣿⣿⣿⣿⣿⣿⣿⣿⣿⣿⣿⣿⡇⢕⠁⠔⠐⠕⠐⠐⠀⢕⢕⢕⢅⠕⢕⢅⢕⢕⢔⢕⢱⢇⢕⢕⢜⢻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⢇⣿⣿⢃⢕⣿⣿⡏⣾⣿⡏⢕⢕⢕⣱⢕⡱⣟⢝⢝⠿⢇⢱⣿⣿⢻⣿⣿⣿⣿⣿⣿⣿⣿⣿⣿⣿⣿⣿⢜⡇⢕⠀⢄⢄⢄⢄⠀⢔⢕⢕⡕⢻⣷⢰⡑⠕⢅⢕⢕⢕⢕⢕⢕⢕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⠑⠑⠑⠑⠕⢕⢕⢕⠕⣼⣿⡟⢡⣸⣿⡿⣸⣿⣿⢕⢕⢕⢕⣿⢕⣷⣽⡕⢕⢕⢕⢸⣿⡟⢸⣿⣿⣿⣿⣿⣿⣿⣿⣿⣿⣿⣿⣿⢕⢕⢕⢔⠑⠕⠕⠕⢕⢕⢕⢕⡇⢸⣿⡜⣿⡕⢅⢕⢕⢕⠕⠑⠁⠀⠀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⢄⢔⢄⣰⣗⢑⢕⢕⠕⣿⡟⡇⢕⣿⣿⢇⣿⣿⣿⣕⣵⣇⢕⡇⢕⣿⣿⣿⣿⣿⡇⢜⣿⢇⢸⣿⣿⣿⣿⣿⣿⣿⣿⣿⣿⣿⣿⣿⢕⢕⢕⢸⣿⣷⣶⣾⢕⢕⢕⢰⣿⢕⣿⡇⣿⡇⢕⢰⢔⢔⢔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⢱⣿⢇⢜⢟⢟⢟⢇⢇⢸⣿⣿⣧⢸⣿⡿⣸⣿⣿⣿⣿⣿⡏⢕⢇⢸⣿⣿⣿⣿⣿⢕⢕⣿⢕⢸⣿⣿⢹⣿⣿⣿⣿⣿⣿⣿⣿⣿⡇⢕⢕⢕⢸⣿⣿⣿⣿⣇⢕⢕⢸⣿⡇⣿⡇⣿⣿⣮⢸⡕⣧⢕⡕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⣇⢕⢕⠕⣕⢕⢕⢕⢕⢸⣿⡟⡇⣿⣿⡇⣿⣿⣿⣿⣿⣿⢇⢰⡕⢸⣿⣿⣿⣿⣿⢕⢸⡇⢕⢸⣿⣿⢕⣿⣿⣿⣿⣿⣿⢻⣿⢿⡇⢕⢕⢕⢸⣿⣿⣿⣿⣿⢕⢕⢸⣿⣿⢸⡇⣿⣿⣿⢸⡇⢕⢕⢜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⡜⢿⣇⡕⢕⢝⢇⣕⢕⢅⣿⣿⡇⢱⣿⡿⢱⣿⣿⣿⣿⢕⡿⢕⢱⢕⣸⣿⣿⣿⣿⣿⢕⢰⢕⢇⢕⢿⣿⡇⢸⣿⣿⣿⣿⣿⢜⢻⢸⡇⢕⢕⢕⣿⣿⣿⣿⣿⣿⢇⢕⢜⣿⣿⣿⡇⣿⣿⣿⢸⡇⢱⠗⢕⢱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⢸⡿⣮⢙⢷⢕⣱⢞⢕⢕⢕⣿⣿⡇⢸⣿⢕⢸⣿⣿⣿⡿⢕⢇⣸⡜⢇⢿⣿⣿⣿⣿⣿⡜⣧⢸⣷⣵⢸⢿⡇⢃⣻⣾⣿⣿⣿⡇⢜⢰⢕⢕⢕⢱⣿⣿⣿⣿⣿⣿⢕⢕⢕⣿⣿⣿⡇⣿⣿⡏⢺⡇⢕⢕⢱⢜⡕⢕⢕⢕⢕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⢕⢕⢕⢱⢿⢕⣱⣵⡷⣿⣿⡇⣿⢇⢕⢸⣿⣿⣿⢇⢕⢕⣿⣧⢇⢷⣷⣼⣽⣝⣝⡇⣿⢸⣝⣣⣷⣜⡱⢜⢿⣇⢹⣿⣿⣧⢕⢜⢕⡕⢕⢜⢟⢟⢟⣟⣹⡕⣱⢕⢕⣿⢿⣿⢇⢸⣿⡇⢸⡇⣕⢕⢡⡕⢇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⢜⡕⢕⢕⢕⢕⡟⢷⣷⣵⣵⣕⣿⣿⢇⡟⢕⢕⢸⣿⣿⡿⢕⢕⣸⡿⢿⣟⢜⣟⣹⣽⣝⡝⡟⢰⢸⢿⣿⣿⣿⣎⣕⡕⣹⡕⡹⢻⣿⡇⢅⢱⢕⠸⢟⠟⢟⣟⣟⣟⢵⢿⠕⣿⣜⢜⢻⡇⢜⣿⢕⢸⡇⢝⢗⣕⣵⢕⢕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⢜⢇⢕⢕⢕⢻⡕⢕⢕⡕⢝⣿⣿⢸⢕⢕⢕⢔⢿⢹⡇⢕⢕⢙⠙⠉⠉⠁⠅⠝⠉⠉⠉⠙⠗⢕⢵⣳⣿⣿⣿⣿⣿⣿⣷⣼⣧⣿⣷⢕⣗⢕⢕⠕⠃⠙⠙⢝⢙⠙⠙⠓⠟⢻⢕⢕⢕⢌⣸⢕⢸⡇⢟⢟⢝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⢳⡕⢕⢕⢕⣻⣿⢜⢕⢕⢕⢕⢕⢕⢕⢕⢕⢀⢄⢔⢕⣀⡑⠀⠀⠀⠐⠀⠀⢑⢕⢿⣿⣿⣿⣿⣿⣿⣿⣿⣿⣿⣿⣿⢏⢕⢁⣄⢔⠀⠀⠀⠀⠔⢄⢀⠁⠙⢕⢕⢕⢔⡕⢕⣾⡇⢕⢕⢕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⠑⠁⢕⢕⠕⣿⣿⢕⢕⢕⢕⢕⡕⢱⣵⡕⢕⢅⣾⣿⡇⢉⠁⢔⠀⠀⢄⠀⢀⣸⣧⣿⣿⣿⣿⣿⣿⣿⣿⣿⣿⣿⣿⣿⣧⣷⠉⠙⠁⠀⠀⠀⢀⠀⣷⣵⢕⢅⢕⢕⣱⢕⡇⢱⣿⡇⢇⣱⣾⢕⢕⢕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⠀⠀⢕⢕⢕⣿⣿⢕⢕⢕⢕⢕⢇⢕⢹⣿⣕⢵⣿⣿⣷⡕⢕⢕⢕⢔⢕⢕⢱⣿⣿⣿⣿⣿⣿⣿⣿⣿⣿⣿⣿⣿⣿⣿⣿⣿⡄⢕⢕⢔⢔⢔⢕⢱⣿⣯⣾⡿⢕⣱⡿⢱⡇⢸⣿⡇⠀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⡕⠁⠀⠀⢕⢕⢕⣿⣿⢕⢕⢕⢕⢕⢕⢕⢕⢜⢿⡜⣿⣿⡿⢿⣦⣕⢱⢕⣕⣵⣿⣿⣿⣿⣿⣿⣿⣿⣿⣿⣿⣿⣿⣿⣿⣿⣿⣿⣷⣕⡑⢱⢕⣕⣵⣿⣿⣿⡿⢕⢱⡿⢕⣿⡇⢜⣿⡇⠀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⣵⠑⠀⠀⠀⠕⢕⢕⣿⡟⠕⢕⢕⣇⢕⢕⢕⠁⢕⢕⣵⡸⣿⣿⣷⣵⣥⣥⣵⣷⣿⣿⣿⣿⣿⣿⣿⣿⣿⣿⣿⣿⣿⣿⣿⣿⣿⣿⣿⣿⣷⣼⣍⣍⣝⣵⣼⣿⣿⢏⣱⢟⢕⢱⢇⡇⢕⣿⡇⠀⠀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⣼⢏⠀⠀⠀⠀⠀⢕⢕⣿⢇⢘⡇⢕⢼⢕⢕⢕⢕⣷⢕⢻⣷⣿⣿⣿⣿⣿⣿⣿⣿⣿⣿⣿⣿⣿⣿⣿⣿⣿⣿⣿⣟⣿⣿⣿⣿⣿⣿⣿⣿⣿⣿⣿⣿⣿⣿⣿⡿⢕⢕⢕⡕⠕⣷⢕⡇⢕⣿⡇⠀⠀⠁⢵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⣿⢣⡾⢕⢕⠀⠀⠀⠀⠀⠜⢜⣿⢕⠑⣵⢕⢝⢇⢕⢕⢕⢝⡧⢜⣿⣿⣯⣽⣿⣿⣿⣿⣿⣿⣿⣿⣿⣿⣿⣿⣿⣿⣿⣿⣿⣿⣿⣿⣿⣿⣿⣿⣿⣿⣿⣿⣿⢿⢾⢏⣕⣵⢕⢅⢕⢸⡇⢕⡇⢕⢻⡇⠀⠀⠀⠘⢿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⢰⡿⢕⢱⢕⠀⠀⠀⠀⠀⠀⢘⢕⢕⢘⣿⢕⢕⢔⢕⢕⢕⢱⣿⢇⢹⣿⣿⣿⣿⣿⣿⣿⣿⣿⣿⣿⣿⣿⣿⣿⣿⣿⣿⣿⣿⣿⣿⣿⣿⣿⣿⣿⣿⣿⣿⣿⣷⣵⣵⣾⡿⡧⢇⢕⢕⣿⢔⢕⢷⢕⢸⡇⠀⠀⠀⠀⠀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⢰⢟⢕⢕⢎⢕⢔⣄⢄⢄⢄⢔⢸⢕⢕⢡⣿⡇⢕⢕⢕⢕⢕⢜⢕⢕⢕⢹⣿⣿⣿⣿⣿⣿⣿⣿⣿⣿⣿⣿⣿⣿⣿⣿⣿⣿⣿⣿⣿⣿⣿⣿⣿⣿⣿⣿⣿⣿⣿⣿⡿⢟⢝⢕⢕⢕⢸⣷⡝⢕⢸⢕⢌⡇⢀⢀⢀⢄⡔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⢣⢏⢕⢕⢇⢕⢕⣾⣿⢕⢕⢕⢕⢕⢕⢕⢰⢿⡇⢕⢕⢕⡕⢕⢕⢕⢕⢕⢕⢝⢿⣿⣿⣿⣿⣿⣿⣿⣿⣿⣿⢟⢝⢍⢅⢅⢅⢅⢅⢜⠝⢙⣿⣿⣿⣿⣿⣿⣿⣿⣿⡾⢇⢕⢕⢕⢕⣾⣻⢇⢕⢸⡕⢕⡇⢕⢕⢇⢕⢱⣹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⠇⢎⢕⢕⡾⢕⢕⢸⣿⣿⢕⢕⢕⢕⢕⢕⢜⢕⢾⡇⢕⢕⢕⢱⡕⢕⠕⢕⢕⢕⢕⢜⢟⢿⣿⣿⣿⣿⣿⣿⣿⣿⣿⣷⣵⣕⣕⣕⣕⣕⣵⣴⣾⣿⣿⣿⣿⣿⣿⣿⡿⢏⢕⢕⢕⢕⢕⢸⢿⡏⢕⢕⢕⢕⢕⡕⢕⢕⢜⡇⢕⢣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⡏⡜⢕⢅⣼⢇⢕⢕⣿⣿⣿⢕⢕⢕⢕⢕⢕⢕⢕⢸⣵⢕⢕⢕⢕⢳⡕⢕⢕⢕⢕⢕⢕⢕⢕⢝⢻⢿⣿⣿⣿⣿⣿⣿⣿⣿⣿⣿⣿⣿⣿⣿⣿⣿⣿⣿⣿⣿⡿⢟⢝⢕⢕⢕⢕⢕⢕⢕⡟⡸⢕⢕⢕⢕⢕⢕⢇⢕⢕⢕⢷⢕⢕⢕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⢱⢕⡕⢕⡿⢕⢕⢸⣿⣿⣿⢕⢕⢕⢕⢕⢕⢕⢕⢕⢜⢕⢕⢕⢕⢕⢜⢇⢕⢕⢕⢕⢕⢕⢕⢕⢕⢕⢜⢝⢻⢿⣿⣿⣿⣿⣿⣿⣿⣿⣿⣿⣿⣿⡿⢟⢏⢕⢕⢕⢕⢕⢕⢕⢕⢕⢕⣸⢕⢳⢕⢕⢕⢕⢕⢕⢕⢕⢕⢕⢸⡜⡕⢱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⡇⢇⢱⡇⢸⡇⢕⢕⢸⣿⣿⣿⢕⢕⣧⢕⢕⠑⢕⢕⢕⢕⢕⢕⢕⢕⢕⢕⢕⢕⢕⢕⢕⢅⢕⢕⢕⢕⢕⢕⢕⢕⢕⢜⢝⢛⢿⣿⣿⣿⣿⢿⢟⢏⢕⢕⢕⢕⢕⢕⢕⢕⢕⢕⢕⢕⢕⢱⢇⢱⣿⡕⢕⢕⢕⢕⢕⢑⢕⢕⢕⢕⡇⣧⢕⢇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⢱⢕⣾⡇⢸⢇⢕⢕⢸⣿⣿⣿⢕⣼⡿⢅⢕⢀⢕⢕⢕⢕⢕⡕⢕⢕⢕⢕⠑⢕⢕⢕⢁⢕⢕⢕⢕⢕⢕⢕⢕⢕⢕⢕⢕⢕⢕⢕⢜⢕⢕⢕⢕⢕⢕⢕⢕⢕⢕⢕⢕⢕⢕⢕⢕⢕⠕⢆⢕⣿⣿⡇⢕⡇⢕⢕⢕⢕⢕⢕⢕⢕⣻⢸⡇⢱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⢕⢱⣿⡇⢻⢕⢕⢕⢸⣿⣿⡿⣰⡿⢕⢕⢕⢅⢕⢕⢕⠑⢕⢷⣱⡕⢕⢕⢕⢕⢕⢕⢕⢕⢕⢕⢕⢕⢕⢕⢕⢕⢕⢕⢕⢕⢕⢕⢕⢕⢕⣱⢕⢕⢕⢕⢕⢕⢕⢕⢕⢕⢁⢕⢕⢕⢕⢕⣾⣿⣿⡇⢕⢕⢕⢑⠕⢕⢕⢕⢕⢕⢹⢸⡇⢕⡕⢕⢸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⡇⢇⣿⣿⡇⢹⢕⢕⢕⢸⣿⣿⢱⡿⢕⢕⢕⢐⠁⢕⢕⢕⢕⢕⢸⣿⣧⢕⢕⢑⢕⢕⢅⢕⢕⢕⢕⢕⠕⠑⢁⢕⢕⢕⢕⢕⢕⢕⢕⣑⣥⣾⣿⢕⠕⢕⢕⢕⢕⢕⢕⢕⢕⢁⢕⢕⢕⢕⢱⠝⣿⣿⢕⢕⢸⢕⠕⢔⢕⢕⢕⢕⢕⢸⢸⡇⢕⢕⢕⢸⣿⣿⡇⢕⢕⢕⠀⣿⣿⣿⣿⣿⣿⣿⣿⣿⣿⣿⣿⣿⣿⣿⣿⣿⣿⣿⣿⣿⣿⢕⢕⢿⣿⣿⣿⣿⣿⣿⣿⡿⢿⠿⢿⢛⢿⢿⢿⢿⢿⠿⢛⢿⠿⠿⠿⣿⢿⢿⢿⢿⢿⢿⢿⠿⢿⢛⢻⢿⢿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⡇⢱⣿⣿⡇⢰⠇⢕⢕⢸⣿⢣⡟⢕⢕⢕⢕⢕⢅⠐⢔⢕⢕⢕⡇⣿⣿⡇⢕⢕⢕⢕⢕⢕⢕⢕⠑⠁⠀⠀⢕⢕⢕⠕⣵⣿⣿⣿⣿⣿⣿⣿⣿⢕⢀⠀⠁⠕⢕⢕⢕⢕⢕⢕⢕⢕⢕⢕⢱⢘⢸⡇⢕⢕⢸⢕⢄⢕⢕⢕⢕⢕⡇⢸⣾⡇⢕⢕⢕⢸⣿⣿⡇⢕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⡇⢸⣿⣿⡇⢕⢇⢕⢕⢸⢇⡞⢕⢕⢕⢕⢕⢕⢕⢔⢕⢕⢕⢜⡕⢹⣿⣷⢕⢕⢕⢕⠕⠑⠁⠀⠀⠀⠀⠀⢕⢕⢕⢸⣿⣿⣿⣿⣿⣿⣿⣿⣿⡇⢕⢄⠀⠀⠀⠁⠑⠕⢕⢕⢔⢕⢕⢕⢕⢕⠁⢁⢁⢁⠑⢕⢕⢕⢕⠕⢕⢕⡇⡸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⣧⣸⣿⣿⡇⢕⠅⠕⢕⢜⡞⢕⢕⢕⢕⢕⢕⢕⢔⢕⢕⢕⢕⢕⣧⢸⣿⣿⡇⢕⢕⠑⠀⠀⠀⠀⠀⠀⠀⠀⢕⢕⢕⣻⣿⣿⣿⣿⣿⣿⣿⣿⣿⡇⢕⢕⠀⠀⠀⠀⠀⠀⠁⢕⢕⢕⢕⠕⠑⠁⠑⢕⢕⠑⠀⠁⠕⢑⢕⢱⢕⢕⢣⣵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⣷⡇⢕⠀⠀⢕⡞⢕⢕⢕⢕⢕⢕⢕⢕⣕⣵⣵⣕⡕⢕⣿⢕⣿⣿⢏⢕⢕⠑⠀⠀⠀⠀⠀⠀⠀⠀⢕⢕⢱⢿⣿⣿⣿⣿⣿⣿⣿⣿⣿⡇⢕⢕⠀⠀⠀⠀⠀⠀⠀⠀⢕⢕⢅⠀⢄⢔⢄⠀⠀⠀⣰⡄⠀⢕⢕⢕⢇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⢄⡞⢕⢕⢕⢕⢕⢕⣵⣾⣿⣿⣿⣿⣿⡇⢕⢹⢕⢸⣿⣣⢕⢕⠀⠀⠀⠀⠀⠀⠀⠀⠀⠀⢕⢸⣟⣿⣿⣿⣿⣿⣿⣿⣿⣿⡕⢑⢕⢕⠀⠀⠀⠀⠀⠀⠀⠁⢕⢕⠀⠕⠕⠀⢄⢔⢄⠈⠃⠀⣷⣵⡕⢜⡕⢕⢕⢕⢕⢕⢕⢕⢸⣿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⢕⢕⢅⢕⢕⢁⠑⠀⠀⠀⠀⠀⢕⢕⢕⢕⠀⠀⠀⠀⠀⠀⠀⠀⠀⢜⣿⣿⣿⣿⣿⣿⣿⣿⣿⣿⣿⣿⣇⣀⢀⡞⢕⢕⢕⢕⢕⣵⣿⣿⣿⣿⣿⣿⣿⣿⣿⢕⢸⡇⢇⢻⡇⢜⢕⢀⠀⠀⠀⠀⠀⠀⠀⠀⠀⠀⢵⣵⣽⣟⣻⣿⣿⣿⣿⣿⣿⣵⣼⣵⠀⠀⠀⠀⠀⠀⠀⠀⠀⢕⢕⢕⢔⢔⢀⠑⠕⠑⠀⢲⣾⣿⣿⣷⡕⠱⢕⠕⠕⢕⣕⣕⣱⣼⣝⣟⢣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⢟⢏⢕⢕⢕⢕⢕⢕⢕⢕⢕⢀⠀⠀⠀⠀⢕⢕⢕⢕⠀⠀⠀⠀⠀⠀⠀⠀⠀⠑⣿⣿⣿⣿⣿⡿⠿⠿⠿⠿⠿⠿⣿⢏⡞⢕⢕⢕⢕⢕⣼⣿⣿⣿⣿⣿⣿⣿⣿⣿⣿⢕⢜⢇⢸⡕⢧⢕⢑⢇⠀⠀⠀⠀⠀⠀⠀⠀⠀⠀⠈⢻⣿⣿⣿⣿⣿⣿⣿⣿⣿⣿⣿⢇⠀⠀⠀⠀⠀⠀⠀⠀⠀⠀⢕⢕⢕⢕⢕⢕⢔⢳⡕⢧⢻⣿⣿⣿⣿⡕⢕⢏⢵⢟⢟⢟⢻⢿⢿⣿⣿⣷⣷⣵⣵⣟⢿⣿⣿⣿⣿⣿⣿⣿⣿⢝⢝⢝⢟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⡏⢕⢕⢕⢕⢕⢕⢕⢕⢕⢕⢕⢕⡁⠀⠀⠀⠀⢕⢕⢕⢕⠀⠀⠀⠀⠀⠀⠀⠀⠀⠀⣿⣿⣿⣿⣿⡇⠁⠁⠁⠁⠁⠁⢇⡼⢕⢕⢕⢕⢕⣼⣿⣿⣿⣿⣿⣿⣿⣿⣿⣿⣿⣷⡕⢰⢕⣷⣜⡕⢑⢕⢄⠀⠀⠀⠀⠀⠀⠀⠀⠀⠀⠈⢸⣿⣿⣿⣿⣿⣿⣿⣿⣿⢇⠀⠀⠀⠀⠀⠀⠀⠀⠀⠀⠀⠕⢕⢕⢕⢕⢕⢕⢕⢜⢎⢇⢻⣿⣿⣿⣿⡜⢕⢕⢕⢕⢕⢕⢕⢕⢕⢕⢝⢝⢟⢿⣿⣿⣷⣽⣟⢿⣿⣿⣿⢇⢕⢕⢕⢕⢕⢕⢝⢻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⢗⢕⢕⢕⢕⢕⢕⢕⢕⢕⠑⠁⢕⢇⢄⢄⢄⢀⢕⢕⢕⢕⠀⠀⠀⠀⠀⠀⠀⠀⠀⠀⣿⣿⣿⣿⣿⡇⠀⠀⠀⠀⠀⠀⡜⢕⢕⢕⢕⢕⢱⣿⣿⣿⣿⣿⣿⣿⣿⣿⣿⣸⣿⣿⣇⢔⢕⡾⣿⣷⢕⢕⢕⠀⠀⠀⠀⠀⠀⠀⠀⠀⠀⠀⠁⠻⣿⣿⣿⣿⣿⣿⣿⡟⠕⠀⠀⠀⠀⠀⠀⠀⠀⠀⠀⠀⠀⢕⢕⢕⢕⣷⡕⢕⢕⢱⣕⡕⢵⣼⣽⣿⣿⡕⡕⢕⢕⢕⢕⢕⢕⢕⠕⠕⠑⠑⠑⢑⢝⢻⣿⣿⣿⣮⢻⡟⢁⠁⠑⢕⢕⢕⢕⢕⢕⢜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⢁⢕⢕⠕⢕⢅⢕⢕⠀⠀⠀⠑⢕⢕⢕⢕⢕⢕⢕⢕⢔⢄⠑⢑⣕⣱⣵⣵⣥⣄⡻⢿⣿⣿⡟⠁⠀⠀⠀⠀⠀⠈⠃⠕⠕⢕⢕⢕⣿⣿⣿⣿⣿⣿⣿⣿⣿⣿⣿⣿⣿⣿⣿⡕⢕⢹⣽⣿⣇⢑⢆⢔⠀⠀⠀⠀⠀⠀⠀⠀⠀⠀⠀⠁⢻⢿⣿⣿⣿⣿⡿⢕⠀⠀⠀⠀⠀⠀⠀⠀⠀⠀⠀⠀⠀⠑⢕⢕⣸⣿⣿⣧⢜⡕⢻⣿⢸⣿⣿⣿⣿⣧⢱⢕⠕⠕⠕⠑⠁⠀⠀⠀⠀⠀⠀⢕⢕⢕⢕⢝⢿⣿⠘⠁⠀⠀⢔⢕⢕⢕⠑⠑⢱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⠀⠀⠀⠀⠑⠑⠁⠀⠀⠀⠀⠕⢕⢕⢕⢕⢕⢕⢕⣱⣵⣾⣿⣿⢿⢟⢟⢝⢝⢝⢝⢕⢻⡇⠀⠀⠀⠀⠀⠀⠀⠀⠀⠀⠀⠀⠈⠙⠟⠿⢿⣿⣿⣿⣿⣿⣿⣿⣾⣿⣿⣿⣷⢕⢸⣧⡻⣿⣇⢕⡕⠀⠀⠀⠀⠀⠀⠀⠀⠀⠀⠀⠀⠁⢕⢜⠝⠟⠝⢕⠀⠀⠀⠀⠀⠀⠀⠀⠀⠀⠀⠀⠀⠀⠀⢕⢕⣿⣿⣿⣿⣧⣿⣇⢕⢱⣿⣿⣿⣿⠿⠑⠁⠀⠀⠀⠀⠀⠀⠀⠀⠀⠀⠀⠁⢕⢕⢕⢕⠈⠉⠀⠀⠀⠀⠀⠑⠑⠀⠀⣔⣞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⢔⢕⠕⠁⠀⠀⠑⢕⢕⣕⣵⣾⣿⣿⢿⢏⢕⢕⢕⢕⢕⢕⢕⢕⢕⢕⢕⢕⠀⠀⠀⠀⠀⠀⠀⠀⠀⠀⠀⠀⠀⠀⠀⠀⠀⠈⠙⠛⠿⣿⣿⣿⣿⣿⣿⣿⣿⡇⢸⣿⣿⡎⢝⢳⢵⢀⢀⢀⠀⠀⠀⠀⠀⠀⠀⠀⠀⠀⠁⠀⢄⢄⢄⠀⠀⠀⠀⠀⠀⠀⠀⠀⠀⠀⠀⠀⠀⠀⠀⠀⢔⣿⣿⣿⣿⣿⣿⡟⣱⣾⡿⠟⠉⠀⠀⠀⠀⠀⠀⠀⠀⠀⠀⠀⠀⠀⠀⠀⠐⠑⢕⢕⠀⠀⠀⠀⠀⠀⢀⠀⠀⠀⠀⣰⣿⣟⣽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⠁⠁⠀⠀⠀⠀⢀⣵⣿⣿⣿⢟⢏⢕⢕⢕⢕⢕⢕⢕⢕⢕⢕⢕⢕⢕⢕⠁⠀⠀⠀⠀⠀⠀⠀⠀⠀⠀⠀⠀⠀⠀⠀⠀⠀⠀⠀⠀⠀⠀⠙⠻⢿⣿⣿⣿⣿⣿⡕⣿⣿⡇⢕⢜⢕⠀⠀⠀⠀⠀⠀⠀⠀⠀⠀⠀⠀⠀⠀⠀⢕⢕⢕⠀⠀⠀⠀⠀⠀⠀⠀⠀⠀⠀⠀⠀⠀⠀⠀⠀⢕⢸⣿⣿⣿⢿⣿⡿⠟⠁⠀⠀⠀⠀⠀⠀⠀⠀⠀⠀⠀⠀⠀⠔⢀⠀⠀⠀⠀⠀⢕⠀⠀⠀⠀⠀⢀⢕⠀⠕⠀⠀⢰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⢔⢔⣴⣿⣿⡿⢏⢕⢕⢕⢕⢕⢕⢕⢕⢕⢕⢕⢕⠕⠁⠕⢕⢁⠀⠀⠀⠀⠀⠀⠀⢀⢔⠑⠀⠀⠀⠀⠀⠀⠀⠀⠀⠀⠀⠀⠀⠀⠀⠀⠙⢿⣿⣿⣿⢇⢹⣿⢕⢕⢰⢕⠀⠀⠀⠀⠀⠀⠀⠀⠀⠀⠀⠀⠀⠀⠀⠑⢕⠀⠀⠀⠀⠀⠀⠀⠀⠀⠀⠀⠀⠀⠀⠀⠀⠀⠀⠀⢕⣿⣿⡿⡿⠋⠁⠀⠀⠀⠀⠀⠀⠀⠀⠀⠀⠀⠀⠀⠀⠀⠀⠑⠕⢄⠀⠀⠀⠐⠀⠀⠀⠀⠀⢕⢕⢕⠀⠀⢰⣰⣴⣴⣴⣴⣔⢔⢔⢔⢔⢔⢔⢔⢔⢔⢔⢔⢔⢔⢔⢔⢔⢔⠔⣔⣔⣔⣔⡐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⢁⣵⣿⣿⣿⢏⢕⢕⢕⢕⢕⢕⢕⢕⢕⢕⢕⢕⠑⠁⠀⠀⠀⠀⠁⠀⠀⠀⠀⠀⢀⢔⠕⠀⠀⠀⠀⢀⢄⠀⠀⢀⠀⠀⠀⠀⠀⠀⠀⠀⠀⠀⠀⠘⢿⡿⢕⢸⡏⢕⢕⡔⠕⠀⠀⠀⠀⠀⠀⠀⠀⠀⠀⠀⠀⠀⠀⠀⡄⢁⢄⢀⢄⢄⠀⠀⠀⠀⠀⠀⠀⠀⠀⠀⠀⠀⠀⠀⠀⠁⢸⡿⠃⠀⠀⠀⠀⠀⠀⠀⠀⠀⠀⠀⠀⠔⠀⠀⠁⢔⢀⠀⠀⠀⠑⢔⠀⠀⠀⠀⠀⠀⠀⢀⢕⢕⢕⠀⣰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⣾⣿⣿⡟⢕⢕⢕⢕⢕⢕⢕⢕⢕⢕⠕⠑⠅⠀⠀⠀⠀⠀⠀⠀⢀⢄⠀⠀⠀⢄⠕⠀⠀⠀⠀⢀⢔⠑⠀⠀⠀⠁⠀⠀⠀⠀⠀⠀⠀⠀⠀⠀⠀⠀⠀⠑⠑⢜⠑⢕⢕⠕⠀⠀⠀⠀⠀⠀⠀⠀⠀⠀⠀⠀⠀⠀⢀⢔⢕⢱⣇⢕⢕⡵⢔⠀⠀⠀⠀⠀⠀⠀⠀⠀⠀⠀⠀⠀⠀⠀⠁⠀⠀⠀⠀⠀⠀⠀⠀⠀⠀⠀⠀⠀⠀⠀⠀⠀⠀⠀⢑⢔⢀⠀⠀⠀⠕⢀⠀⠀⠀⠀⠀⢕⢕⢕⢕⠀⣿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⣿⣿⢏⢕⢕⢕⢕⢕⢕⢕⢕⢕⢕⢕⠀⠀⠀⠀⠀⠀⠀⢄⠀⢄⣅⢕⠀⢀⢔⠑⠀⠀⠀⢀⢔⢕⢄⠀⠀⠀⠀⠀⠀⠀⠀⠀⠀⠀⠀⠀⠀⠀⠀⠀⠀⠀⢕⠑⢀⢕⠕⠀⠀⠀⠀⠀⠀⠀⠀⠀⠀⠀⠀⠀⠀⠀⢁⢱⣕⢺⣿⣞⣵⣿⢱⠀⠀⠀⠀⠀⠀⠀⠀⠀⠀⠀⠀⠀⠀⠀⠀⠀⠀⠀⠀⠀⠀⠀⠀⠀⠀⠀⠀⠀⠀⠀⠀⠀⢀⠔⠁⠀⠀⠑⠄⢀⠀⠀⠀⠀⠀⠀⠀⠄⠁⠐⠁⠀⣸⣿⣿⣿⣿⣿⣿⣿⣿⣧⣁⡑⢕⢕⢕⢕⢕⢕⢕⢕⢕⠕⣱⣥⣾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⠘⠁⠀⠀⠕⢕⢕⢕⢕⢕⠑⠑⢕⢕⠀⠀⠀⠀⠀⠀⢄⡵⢔⡽⢏⠑⢄⠑⠀⠀⠀⢄⠑⠁⠀⠀⠁⠕⢄⢀⠀⠀⠀⠀⠀⠀⠀⠀⠀⠀⠀⠀⠀⠀⠀⠐⠁⢀⢕⠑⠀⠀⠀⠀⠀⠀⠀⠀⠀⠀⠀⠀⠀⠀⠀⠀⠜⢜⡏⢻⣿⣿⢸⡟⠑⠀⠀⠀⠀⠀⠀⠀⠀⠀⠀⠀⠀⠀⠀⠀⠀⠀⠀⠀⠀⠀⠀⠀⠀⠀⠀⠀⠀⠀⠀⠀⢀⠔⠁⠀⠀⠀⢀⢀⠀⠁⠐⠀⠀⠀⠀⠀⠀⠀⠀⠀⠀⣱⣿⣿⣿⣿⣿⣿⣿⣿⣿⣿⣿⣿⣿⣿⣷⣿⣶⣦⣤⣤⣭⢛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⠀⠀⠀⠀⠀⠕⢕⢕⠑⠀⠀⠀⠁⢕⣔⣔⣔⣔⣰⣴⡜⠕⢾⢗⢕⢔⠁⠀⠀⠄⠁⠀⠀⢀⢀⠀⠀⠀⠀⠑⠔⢄⠀⠀⠀⠀⠀⠀⠀⠀⠀⠀⠀⠀⠀⠀⢔⠑⠀⠀⠀⠀⠀⠀⠀⠀⠀⠀⠀⠀⠀⠀⠀⠀⠀⠀⠀⠀⠈⠑⠝⢻⡕⠃⠀⠀⠀⠀⠀⠀⠀⠀⠀⠀⠀⠀⠀⠀⠀⠀⠀⠀⠀⠀⠀⠀⠀⠀⠀⠀⠀⠀⠀⠀⢀⠔⠁⠀⠀⠀⢀⠐⠀⠁⠐⠀⠀⠀⠀⠀⠀⠀⠀⠀⠀⢄⢔⢸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⢄⠀⠀⠀⠀⠀⠕⠁⠀⠀⠀⠀⠀⠑⣼⣿⣿⣿⣿⢟⢕⢺⢕⢕⡌⠀⠀⠀⠀⠀⠀⠄⠐⠁⠀⠁⠄⢀⠀⠀⠀⠁⠑⢄⠀⠀⠀⠀⠀⠀⠀⠀⠀⠀⠀⠁⠀⠀⠀⠀⠀⠀⠀⠀⠀⠀⠀⠀⠀⠀⠀⠀⠀⠀⠀⠀⠀⠀⠀⠀⠀⠀⠀⠀⠀⠀⠀⠀⠀⠀⠀⠀⠀⠀⠀⠀⠀⠀⠀⠀⠀⠀⠀⠀⠀⠀⠀⠀⠀⠀⠀⠀⠀⢄⠁⠀⠀⠀⠀⠐⠀⠀⠀⠀⠀⠀⠀⠀⠀⠀⠀⠀⠀⢄⢕⢕⢑⣧⢻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⠔⢕⢕⢔⠀⠀⠀⠀⠀⠀⠀⢔⢔⠐⠀⠀⠘⢻⣿⣿⢟⢵⣯⢏⢕⡕⢕⠀⠀⠀⠀⠀⠀⠀⠀⠀⠀⠀⠀⠀⠐⠀⠀⠀⠀⠀⠑⢄⠀⠀⠀⠀⠀⠀⠀⠀⠀⠀⠀⠀⠀⠀⠀⠀⠀⠀⠀⠀⠀⠀⠀⠀⠀⠀⠀⠀⠀⠀⠀⠀⠀⠀⠀⠀⠀⠀⠀⠀⠀⠀⠀⠀⠀⠀⠀⠀⠀⠀⠀⠀⠀⠀⠀⠀⠀⠀⠀⠀⠀⠀⠀⠀⠀⢀⠕⠀⠀⠀⠀⠀⠀⠀⠀⠀⠀⠀⠀⠀⠀⠀⠀⠀⢀⢔⢕⢕⢑⣵⣿⣿⡎⣙⢙⣙⣙⣙⣙⣙⣑⠑⢑⢑⢐⢑⢑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⢀⢕⢕⢕⢄⠀⠀⠀⠀⠀⠀⠁⠁⠀⠀⠀⠀⠁⢻⢏⢱⣿⡏⢕⡜⢕⢕⠀⠀⠀⠀⠀⠀⠀⠀⠀⠀⠀⠀⠀⠀⠀⠀⠀⠀⠀⠀⠁⠔⠀⠀⠀⠀⠀⠀⠀⠀⢀⢀⠀⠀⠀⠀⠀⠀⠀⠀⠀⠀⠀⠀⠀⠀⠀⠀⠀⠀⠀⠀⠀⠀⠀⠀⠀⠀⠀⠀⠀⠀⠀⠀⠀⠀⠀⠀⠀⠀⠀⠀⠀⠀⠀⠀⠀⠀⠀⠔⠀⠀⠀⠀⠀⠀⠀⠀⠀⠀⠀⠀⠀⠀⠀⠀⠀⠀⠀⠀⠀⠀⠀⠀⠀⠁⢕⢕⣱⣿⣿⣿⣿⡇⣿⣹⣿⣿⣿⣿⡿⡻⢐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⡏⢕⢕⢕⢕⢕⢄⠀⠀⠀⠀⠀⠀⠀⠀⢔⢔⠀⠀⢄⠱⣻⡟⢕⡸⢕⢕⢕⠄⠀⠀⠀⠀⠀⠀⠀⠀⠀⠀⠀⠀⠀⠀⠀⠀⠀⠀⠀⠀⠀⠀⠀⠀⠀⠀⠀⠀⢔⠁⠀⢀⠔⠀⠀⠀⠀⠀⠀⠀⠀⠀⠀⠀⠀⠀⠀⠀⠀⠀⠀⠀⠀⠀⠀⠀⠀⠀⠀⠀⠀⠀⠀⠀⠀⠀⠀⠀⠀⠀⠀⠀⠀⠀⠀⠀⠑⠄⠀⠀⠀⠀⠀⠀⠀⠀⠀⠀⠀⠀⠀⠀⠀⠀⠀⠀⠀⠀⠀⠀⠀⠀⠀⠀⠀⠑⣵⣿⣿⣿⣿⣿⡇⢅⢌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⣷⠕⢕⢕⢕⢕⠕⠀⠀⠀⠀⠀⠀⠀⠁⠑⠑⠀⢀⠱⠜⠘⢕⢕⢕⢕⢕⠕⠀⠀⠀⠀⠀⠀⠀⠀⠀⠀⠀⠀⠀⠀⠀⠀⠀⠀⠀⠀⠀⠀⠀⠀⠀⠀⠀⠀⠀⢕⠀⢕⠁⠀⠁⠀⠀⠀⠀⠀⠀⠀⠀⠀⠀⠀⠀⠀⠀⠀⠀⠀⠀⠀⠀⠀⠀⠀⠀⠀⠀⠀⠀⠀⠀⠀⠀⠀⠀⠀⠀⠀⠀⠀⠀⠀⠀⠀⠀⠀⠀⠀⠀⠀⠀⠀⠀⠀⠀⠀⠀⠀⠀⠀⠀⠀⠀⠀⠀⠀⠀⠀⠀⠀⠀⠀⠀⣿⣿⣿⣿⣿⢏⣼⣾⣿⣿⣿⣿⣷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⢀⢕⢕⠑⠑⠀⠀⠀⠀⠀⠀⠀⠀⠀⠀⠀⢀⢱⢕⠀⢀⡕⢕⢕⢕⠑⠀⠀⠀⠀⠀⠀⠀⠀⠀⠀⠀⠀⠀⠀⠀⠀⠀⠀⠀⠀⠀⠀⠀⠀⠀⠀⠀⠀⠀⠀⠕⠐⠁⠁⠐⠀⠀⠀⠀⠀⠀⠀⠀⠀⠀⠀⠀⠀⠀⠀⠀⠀⠀⠀⠀⠀⠀⠀⠀⠀⠀⠀⠀⠀⠀⠀⠀⠀⠀⠀⠀⠀⠀⠀⠀⠀⠀⠀⠀⠀⠀⠀⠀⠀⠀⠀⠀⠀⠀⠀⠀⠀⠀⠀⠀⠀⠀⠀⠀⠀⠀⠀⠀⠀⠀⠀⠀⠀⣿⣿⣿⡿⢃⣾⣿⣿⣿⣿⣿⣿⣿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⡕⢕⠕⠀⠀⠀⠀⠀⠀⠀⠀⠀⢀⠀⠀⢄⢕⠕⠁⢀⢕⢕⢕⢕⢕⠀⠀⠀⠀⠀⠀⠀⠀⠀⠀⠀⠀⠀⠀⠀⠀⠀⠀⠀⠀⠀⠀⠀⠀⠀⠀⠀⠀⠀⠀⠀⠀⠕⠀⠔⠀⠀⠀⠀⠀⠀⠀⠀⠀⠀⠀⠀⠀⠀⠀⠀⠀⠀⠀⠀⠀⠀⠀⠀⠀⠀⠀⠀⠀⠀⠀⠀⠀⠀⠀⠀⠀⠀⠀⠀⠀⠀⠀⠀⠀⠀⠀⠀⠀⠀⠀⠀⠀⠀⠀⠀⠀⠀⠀⠀⠀⠀⠀⠀⠀⠀⠀⠀⠀⠀⠀⠀⠀⠐⠟⠝⣹⣵⣿⣿⣿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⣷⡅⠐⠀⠀⠀⠀⠀⠀⠀⠀⠀⢅⡄⢄⢕⠁⠀⠀⢕⢕⢕⢕⢕⢄⢕⠀⠀⠀⠀⠀⠀⠀⠀⠀⠀⠀⠀⠀⠀⠀⠀⠀⠀⠀⠀⠀⠀⠀⠀⠀⠀⠀⠀⠀⠀⠀⠀⠀⠀⠀⠐⠀⠀⠀⠀⠀⠀⠀⠀⠀⠀⠀⠀⠀⠀⠀⠀⠀⠀⠀⠀⠀⠀⠀⠀⠀⠀⠀⠀⠀⠀⠀⠀⠀⠀⠀⠀⠀⠀⠀⠀⠀⠀⠀⠀⠀⠀⠀⠀⠀⠀⠀⠀⠀⠀⠀⠀⠀⠀⠀⠀⠀⠀⠀⠀⠀⠀⠀⠀⠀⠀⠀⠀⠀⢄⠘⢿⣿⣿⣿⣿⣿⣿⣿⣿⣿⣿⣷⠕⠕⠕⢕⠕⠕⢕⢕⢕⢕⢕⢕⢕⢕⢕⢕⢸⣿⠿⢸⡿⠟⠟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⢔⢔⢀⠀⠀⠀⠀⠀⠀⠀⠕⢕⢕⠀⠀⠀⢔⢕⢕⢕⢕⢐⢕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⢔⢜⣿⣿⣿⣿⣿⣿⣿⣿⣿⣿⢿⣇⣾⣶⣥⠄⠰⠤⢤⢕⣴⣁⠅⢕⢁⠕⠕⣼⢁⢠⣿⠀⠀⠀⢸⣿⡟⣽⣿⣿⣍⣿⣿⣿⣿⡇⣿⣿⡕⢕⣿⣿⣿⣿⣿⣿⣿⣿⣿⣿⣿⣿⣿⣿⣿⣿⣿⣿⣿⣿⣿⣿⣿⣿⣿⣿⣿⣿⣿⣿⣿⣿⣿⣿⣿⣿⣿⣿⣿⠀</a:t>
            </a:r>
            <a:br/>
            <a:r>
              <a:t>⣿⣿⡇⢕⢕⢕⢸⣿⣿⣿⣿⣿⣿⣿⡏⣕⡕⢕⢕⢔⢄⢀⠀⠀⠀⢔⣱⣿⣆⢀⢄⢕⢕⢕⢕⢀⢕⢕⢕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⢀⠀⠀⠀⠀⠀⠀⢕⢀⣼⣿⣿⣿⣿⣿⣿⣿⣿⣿⣿⣿⠿⢿⡗⠄⢕⢔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⡇⣿⣿⣷⣧⣕⢕⢕⢕⢕⢕⢕⢻⢿⡿⢕⢕⢕⢕⢕⢕⠕⢕⢕⢕⢄⠀⠀⠀⠀⠀⠀⠀⠀⠀⠀⠀⠀⠀⠀⠀⠀⠀⠀⠀⠀⠀⠀⠀⠀⠀⠀⠀⠀⠀⠀⠀⠀⢀⢔⠕⠑⠀⠀⠀⠀⠀⠀⠀⠀⠀⠀⠀⠀⠀⠀⠀⠀⠀⠀⠀⠀⠀⠀⠀⠀⠀⠀⠀⠀⠀⠀⠀⠀⠀⠀⠀⠀⠀⠀⠀⠀⠀⠀⠀⠀⠀⠀⠀⠀⠀⠀⠀⠀⠀⠀⠀⠀⠀⠀⠀⠀⠀⠀⠀⠀⠀⢕⢀⠀⠀⠀⠀⠀⠀⠜⠏⠟⠟⠟⠟⠟⠟⠟⢛⢟⢟⢕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⡧⣿⣿⣿⣿⣿⣷⣕⢕⢕⢕⢕⢕⢕⢕⢕⢕⢕⠕⢁⢔⢕⢕⢕⢕⢕⠀⠀⠀⠀⠀⠀⠀⠀⠀⠀⠀⠀⠀⠀⠀⠀⠀⠀⠀⠀⠀⠀⠀⠀⠀⠀⠀⠀⠀⠀⠀⠀⢕⢕⠀⠀⠀⠀⠀⠀⠀⠀⠀⠀⠀⠀⠀⠀⠀⠀⠀⠀⠀⠀⠀⠀⠀⠀⠀⠀⠀⠀⠀⠀⠀⠀⠀⠀⠀⠀⠀⠀⠀⠀⠀⠀⠀⠀⠀⠀⠀⠀⠀⠀⠀⠀⠀⠀⠀⠀⠀⠀⠀⠀⠀⠀⠀⠀⠀⠀⠀⠀⢕⠀⠀⠀⠀⠀⠀⢕⣿⣷⣷⣷⣷⣷⣷⣷⣖⣶⣶⣶⡶⢶⢆⢆⢔⢔⢔⢔⢔⢔⢔⢔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⠃⠛⠛⠛⠛⠛⠛⠛⠑⠑⠑⠑⠑⠑⠑⠑⠑⠑⠑⠑⠑⠑⠑⠑⠑⠑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⠀⠀⠀⠀⠀⠀⠑⠘⠛⠛⠛⠛⠛⠛⠛⠛⠛⠛⠛⠋⠑⠑⠑⠑⠑⠑⠑⠑⠑⠑⠑⠁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⡿⣏⣵⣿⣿⡇⣿⣿⣿⣿⣿⢸⣿⡿⣿⣿⣿⣷⣿⣿⣿⣧⣭⣿⣧⣿⣷⣻⣿⣿⣇⢕⢕⠸⣿⣿⣿⣷⢕⢕⢕⢕⢕⢕⢕⢕⢕⢕⢕⢕⢜⢝⢻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⢿⣫⣾⣿⣿⣿⡿⢸⡏⣿⣿⣿⡏⢸⣿⣿⣿⣿⣿⣿⣿⣿⣿⣿⣿⣿⣿⣿⣿⣷⢻⣿⣿⡕⢕⢕⣿⣿⣿⣿⡇⢕⢕⢕⢕⢕⢕⢕⢕⢕⢕⢕⢕⢕⢕⢕⢝⢻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⢟⣱⣾⣿⢏⣼⡿⣫⡞⣼⢵⣿⣿⣿⡇⢸⣿⣿⣿⣿⣿⣿⣿⣿⣿⣿⣿⣿⣿⣿⣿⣿⡏⢿⣿⡇⢕⢕⣿⣿⣿⣿⣧⢕⢕⢕⢕⢕⢕⢕⢕⢕⢕⢕⢕⢕⢕⢕⢕⣸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⡿⣱⡾⢩⡿⣡⣿⡟⣱⣿⡇⣿⢺⣿⣿⢿⣇⢜⣿⣿⣿⣿⣿⣿⣿⣿⣿⣿⣿⣿⣿⣿⣿⣿⣿⢜⢿⡇⢕⢕⣿⣿⣿⡿⣿⢕⢕⢕⢕⢕⢕⢕⢕⢕⢕⢕⢕⢕⢕⢵⣾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⢟⣼⡟⢕⣿⣴⣿⣟⣼⣿⡟⢇⣿⢝⢇⢱⣾⣧⢕⢻⣿⣿⣿⣿⣿⣿⣿⣿⣿⣿⣿⣿⣿⣿⣿⣿⡇⢜⢕⢕⢕⣿⣿⣿⣿⣿⢕⢕⢕⢕⢔⢕⣕⢕⢕⢕⢕⢕⢕⢕⣸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⢏⣾⡟⢕⣿⣿⣿⢏⣾⣿⢟⢕⢕⡟⢕⢱⣿⣿⣟⢕⢕⣼⣿⣿⣿⣿⣿⣿⣿⣿⣿⣿⣿⣿⣿⣿⣿⡇⢕⢕⢕⢕⣿⣿⣿⢟⢇⢕⢕⢕⢇⠕⢕⠝⢇⠗⠕⢔⢇⣕⣼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⢏⣿⡿⢕⣾⣿⣿⢏⣾⣿⢏⢕⢕⢕⢱⣷⣿⣿⣿⣿⢕⢸⣿⣿⣿⣿⣿⣿⣿⣿⣿⣿⣿⣿⣿⣿⣿⣿⡇⢕⢕⢕⢕⢋⢝⠑⠁⠀⢕⢕⢕⢕⢕⠕⢕⢅⢀⠀⠁⢜⢿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⢏⣾⣿⢇⢣⣿⣿⡏⣾⣿⢏⢕⢕⢕⢕⢟⢱⣿⣿⣿⣿⢕⣾⣿⣿⣿⣿⣿⣿⣿⣿⣿⣿⣿⣿⣿⣿⣿⢻⣧⢕⠁⠐⠐⠑⠑⠀⠀⢀⢕⢕⢅⢑⠕⢔⢅⢑⢕⢕⢔⢞⢕⢕⢕⢝⢻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⣷⣧⣵⣷⣶⣷⣿⡞⣼⣿⡏⢜⣼⣿⡿⣼⣿⡏⢕⢕⢕⢸⡕⢕⣿⢕⢜⢻⢇⢕⣿⣿⢏⣿⣿⣿⣿⣿⣿⣿⣿⣿⣿⣿⣿⣿⡎⢹⢕⢕⢀⢔⢄⢄⢀⢔⢕⢕⢕⢸⣷⡕⣔⢑⢔⢅⢕⢕⢕⢕⢕⢕⢕⢕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⢱⣿⣿⠕⢱⣿⣿⢳⣿⣿⢕⢕⢕⢕⢸⢇⣸⣾⣇⢕⢕⢕⢕⣿⣿⢕⣿⣿⣿⣿⣿⣿⣿⣿⣿⣿⣿⣿⣿⡇⢜⢕⢕⢄⠕⠕⠕⢕⢕⢕⢕⢱⢕⣿⡇⣿⡇⢔⢁⢕⢕⢕⠑⠑⢅⢔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⢁⠁⠑⠑⠑⠑⢑⢕⢕⢕⣼⣿⡏⢕⣼⣿⡏⣾⣿⣿⣕⢱⡇⢕⡿⢕⣽⣿⣿⣿⣿⡇⢔⢿⡏⢸⣿⣿⣿⣿⣿⣿⣿⣿⣿⣿⣿⣿⣿⢕⢕⢕⢕⣿⣷⣶⣷⡇⢕⢕⢕⣾⡇⢹⣿⢸⣿⢕⠕⡔⠁⠀⠀⠑⠁⠑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⢄⢄⢄⣔⣵⣝⢕⢕⢕⣿⡇⡇⢕⣿⣿⢣⣿⣿⣿⣿⣿⣧⢕⡇⢕⣿⣿⣿⣿⣿⡇⢕⣿⢕⢕⣿⣿⡏⣿⣿⣿⣿⣿⣿⣿⣿⣿⣿⢕⢕⢕⢕⣿⣿⣿⣿⣿⢕⢕⢕⣿⣧⢸⣿⢸⣿⣧⢕⡇⢔⢔⢔⢔⢔⢔⢔⢄⢀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⢱⢿⢇⢜⢝⢝⢟⢕⢕⢸⣿⡇⡇⣸⣿⡟⣸⣿⣿⣿⣿⣿⡇⢕⢿⢸⣿⣿⣿⣿⣿⠕⢕⡟⢕⢕⣿⣿⡇⢸⣿⣿⣿⣿⣿⡿⣿⣿⡿⢕⢕⢕⢱⣿⣿⣿⣿⣿⡇⢕⢕⣿⣿⣾⣿⢸⣿⣿⡇⣿⢱⢕⢕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⣇⢕⢕⢕⣵⢕⢕⢕⢕⢸⣿⡇⡇⣿⣿⢇⣿⣿⣿⣿⡏⣿⢇⣕⡾⢸⣿⣿⣿⣿⣿⡕⡑⡇⠇⢕⢹⣿⡇⢜⣿⣾⣿⣿⣿⡇⢿⢕⡇⢕⢕⢕⣸⣿⣿⣿⣿⣿⡇⢕⢕⢹⣿⣷⣿⢸⣿⣿⡧⣿⢕⢕⢔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⣜⢿⡇⣕⢕⢔⢕⡵⢕⢔⢸⣿⡧⢱⣿⢏⢕⣿⣿⣿⣿⢇⡿⢱⡕⡧⢸⢿⣿⣿⣿⣿⡇⣿⢱⣷⣣⡜⢿⣷⢕⣽⡟⣿⣿⣿⣇⢕⢕⡇⢕⢕⢱⣿⣿⣿⣿⣿⣿⡇⢕⢕⢸⣿⣿⣿⢸⣿⣿⢃⣿⢕⢓⢆⢕⡕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⢱⡿⣧⢝⢿⢇⣵⢏⢕⢕⢕⢸⣿⡟⢸⡟⢕⢸⣿⣿⣿⡟⢕⢕⣼⣷⢕⢸⣷⣷⣵⣽⣝⣕⢹⢜⣝⣣⣵⣔⠕⡜⢻⣷⢹⣿⣿⣿⢕⢕⢇⡕⢱⡞⢟⣟⣟⣝⣹⣵⢱⢕⢕⣾⢿⣿⢇⣸⣿⣿⢕⣻⢕⢕⢕⢇⢣⢕⢕⢕⢕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⢜⢕⢕⢕⣜⣟⡕⢵⢞⢟⢻⣿⡇⡿⢕⢕⠸⣿⣿⣿⢇⢕⢱⣿⢿⢯⢜⣟⣟⣝⣝⣍⡟⢃⢜⢿⣿⣿⣿⣷⣕⣑⣟⡇⢝⢻⣿⡇⢕⢱⣵⢾⠿⢟⢟⣟⣟⣟⢏⢾⢕⣵⡜⢜⢻⢇⡿⢻⡟⢕⣿⢱⣧⡕⡣⢝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⢜⡕⢕⢕⢕⢕⢜⢝⢟⢻⢷⢷⢸⣿⢱⢇⢕⢕⢕⣿⢿⣿⢱⢕⢘⢘⠉⠉⠁⠁⠜⠍⠉⠉⠘⠞⢕⢣⣕⣿⣿⣿⣿⣿⣿⣿⣾⣷⣾⣿⣵⣿⡃⢕⢕⠕⠐⠙⢝⢝⠙⠑⠑⠟⠿⢕⢕⢕⢕⠸⡇⢕⣿⢱⣵⡷⢾⢇⢕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⢜⢧⢕⢕⢕⢜⡇⢕⢕⢵⢕⢸⣿⢸⢕⢕⢕⢕⢻⢕⢏⢕⢕⠁⢀⢄⢔⠑⢄⠔⠀⠀⠔⠔⠀⢁⢔⢿⣿⣿⣿⣿⣿⣿⣿⣿⣿⣿⣿⣿⣿⢕⢕⢀⢄⠄⠀⠀⠄⠐⢄⢀⠀⠘⢕⢕⢕⢕⢕⢇⠕⣿⢕⡕⢕⢱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⢜⢃⢕⢕⢕⢸⣿⢜⢕⢕⢕⢜⢕⢕⢕⢕⢕⢑⣵⣷⡟⠘⠋⢀⠀⠀⢀⠀⢀⢱⣧⣹⣿⣿⣿⣿⣿⣿⣿⣿⣿⣿⣿⣿⣿⣱⡕⠛⠑⠀⠀⢀⠀⠀⢱⣕⢕⢄⢕⢕⢕⣕⢕⢕⢸⣿⢕⢕⢕⢕⢕⢕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⠑⠀⢕⢅⢑⢸⣿⡇⢕⢕⢕⢕⢕⢕⢷⣵⡕⢱⣼⣿⣿⡅⢕⢕⢀⢔⢕⢔⢕⣸⣿⣿⣿⣿⣿⣿⣿⣿⣿⣿⣿⣿⣿⣿⣿⣿⡇⢕⢔⢄⢀⢕⢔⢔⣼⣿⣣⣷⡇⢕⣱⡟⣸⢕⣾⣿⠑⢱⠵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⠀⠀⢕⢕⢕⢸⣿⢇⢕⢕⢕⢕⢕⢕⢜⢿⣷⢸⣿⣿⣿⣷⣕⢕⢕⡕⢕⢕⣵⣿⣿⣿⣿⣿⣿⣿⣿⣿⣿⣿⣿⣿⣿⣿⣿⣿⣿⣕⢕⢕⢕⢕⢕⣵⣿⣿⣿⡟⢕⣱⡿⢱⣿⢕⢻⣿⠀⢕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⠁⠀⠀⢔⢕⢕⣿⣿⢕⡕⢕⢱⢕⢕⢕⢕⢕⢝⢇⢻⣿⣿⣎⣝⢝⣓⣓⣘⣽⣿⣿⣿⣿⣿⣿⣿⣿⣿⣿⣿⣿⣿⣿⣿⣿⣿⣿⣿⣿⣝⣓⢓⢗⢟⣝⣿⣿⣿⢅⣱⡟⢕⣸⢹⢕⢸⣿⠀⠁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⢇⠀⠀⠀⠀⢕⢕⣿⡟⢕⣇⢕⣼⡕⢕⢕⢕⢕⢕⢸⣿⣿⡿⣿⢿⣿⣿⣻⣿⣿⣿⣿⣿⣿⣿⣿⣿⣿⣿⣿⣿⣻⣿⣿⣿⣿⣿⣿⣿⣿⣿⣿⣿⡿⣟⣿⣿⡿⢕⡱⢏⡔⢱⡫⢻⢕⢸⣿⠀⠀⠁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⣵⢏⠀⠀⠀⠀⠀⢑⢕⣿⢇⢕⣺⢕⢰⡇⢕⢕⢕⢸⡇⢕⣿⣿⣿⣾⣿⣿⣿⣿⣿⣿⣿⣿⣿⣿⣿⣿⣿⣿⣿⣿⣿⣿⣿⣿⣿⣿⣿⣿⣿⣿⣿⣿⣿⢽⣟⣿⢟⢕⡪⢕⢕⢕⣼⡗⢸⢕⢅⣿⢔⠀⠀⠑⣷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⣿⢏⣼⢏⢕⠀⠀⠀⠀⠀⠁⢜⡫⢕⢱⣮⡇⢕⢸⢕⢕⢕⢕⣹⡇⢸⣿⣿⣿⣿⣿⣿⣿⣿⣿⣿⣿⣿⣿⣿⣿⣿⣿⣿⣿⣿⣿⣿⣿⣿⣿⣿⣿⣿⣿⣿⣿⣿⣿⣟⣕⣵⣿⢕⢎⢕⢱⣯⢔⢸⡇⢕⣿⢕⠀⠀⠀⠜⢿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⢄⣾⢇⠕⢕⠀⠀⠀⠀⠀⠀⢸⢕⢕⢑⣿⡇⢕⢕⢇⢕⢕⢜⢿⢇⢕⢹⣿⣿⣿⣿⣿⣿⣿⣿⣿⣿⣿⣿⣿⣿⣿⣿⣿⣿⣿⣿⣿⣿⣿⣿⣿⣿⣿⣿⣿⣿⣿⣿⣿⣿⡿⢟⢅⢕⢕⣸⣟⡕⢔⡇⢕⢸⢕⠀⠀⠀⠀⢄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⢅⡾⢕⢕⢊⢕⢕⣄⢄⢀⢄⢔⢕⢕⢕⢕⢾⣧⢕⢕⢌⡕⢕⢕⢕⢕⢕⢕⢙⣿⣿⣿⣿⣿⣿⣿⣿⣿⣿⣿⡿⠟⠛⠙⠙⠙⠓⠂⠙⢹⠟⢿⣿⣿⣿⣿⣿⣿⣿⣿⣿⡿⢇⢕⢕⢕⢕⣿⣽⢕⢕⢣⢕⢸⢕⢀⢀⢄⢔⢕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⢇⡞⢕⢕⡜⢕⢕⢸⣿⢕⢕⢕⢕⢕⢕⢱⢕⢼⣾⢕⢕⢕⢽⡕⢕⢕⢕⢕⢕⢕⢜⢻⣿⣿⣿⣿⣿⣿⣿⣿⣿⣿⣧⣕⣕⣕⡕⠕⣕⣔⣄⣴⣾⣿⣿⣿⣿⣿⣿⣿⣿⢟⢕⢕⢕⢕⢕⣸⣻⢇⢕⢕⢜⢕⢸⢕⢕⢱⢕⢜⡜⡇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⡏⡜⢕⢁⣸⢆⢕⢕⣿⣿⢕⢕⢕⢕⢕⢕⢕⢕⢜⣿⡇⢕⢕⢕⢛⡕⢕⠅⢕⢕⢕⢕⢕⢜⢟⢿⣿⣿⣿⣿⣿⣿⣿⣿⣿⣿⣿⣿⣿⣿⣿⣿⣿⣿⣿⣿⣿⣿⣿⢿⢏⢕⢀⢕⢕⢕⢕⢡⡏⡟⢕⢕⢕⢕⢕⢕⢕⢕⢜⣇⢕⢸⢕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⢱⢕⢑⢱⡏⢕⢕⣼⣿⣿⢕⢕⢕⢑⢕⢕⢕⢕⢕⢸⣷⢕⢕⢕⢕⢜⢕⢕⢕⢕⢕⢕⢕⢕⢕⢕⢜⢝⢻⢿⣿⣿⣿⣿⣿⣿⣿⣿⣿⣿⣿⣿⣿⣿⣿⡿⢟⢏⢕⢕⢕⢕⢕⢕⢕⢕⢕⡾⢸⡕⢕⢕⢕⢕⢕⢕⢕⢕⢕⢸⢕⢕⢇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⡇⢇⢕⢕⣼⢇⢕⢱⣿⣿⣿⢕⢕⢕⢕⢕⢕⢕⢕⢕⢕⢝⢕⢕⢕⢕⢕⢕⢅⢕⢕⢕⢕⢑⢕⢕⢕⢕⢕⢕⢕⢜⢝⢻⢿⣿⣿⣿⣿⣿⣿⣿⡿⢟⢏⢕⢕⢕⢕⢕⢕⢕⢕⢕⢕⢕⢕⢰⢇⣳⣇⢕⢕⢕⢕⢕⢕⢕⢕⢕⢸⡎⡕⢑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⢱⢕⡇⢅⣿⢕⢕⢸⣿⣿⣿⢕⢕⣼⡇⢕⢕⢕⢕⢕⢕⢕⢕⢕⢕⢕⢕⢕⢕⢕⢕⢕⠕⢕⢕⢕⢕⢕⢕⢕⢕⢕⢕⢕⢕⢕⢝⢟⢟⢟⢝⢕⢕⢕⢕⢕⢕⢕⢕⢕⢕⢕⢕⢕⢕⢕⢱⢎⣱⣿⣿⢕⢱⢕⢕⢕⠑⢕⢕⢕⢑⡇⣷⢕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⡏⡇⢱⡇⢕⣿⢕⢕⢸⣿⣿⣿⡕⣱⣿⢕⢕⢕⢕⢕⢕⢕⢕⢸⢑⡕⢕⢕⢕⢕⢕⢕⢕⡕⢕⢕⢕⢕⢕⢕⢕⢕⢕⢕⢕⢕⢕⢕⢕⢕⢕⢕⢕⢕⢕⢕⢕⢕⢕⢕⢕⢕⢕⢕⢕⢕⢕⢜⢕⣽⣿⣿⢕⢜⢕⢕⢕⢁⢕⢕⢕⢕⡇⣿⡇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⡇⢕⣼⡇⢕⡟⢕⢕⢸⣿⣿⣿⢱⡿⢕⢕⢕⢅⠕⢕⢕⢕⢕⢕⣿⣷⢕⢕⢕⢔⢕⢕⢔⢕⢕⢕⢕⢕⢕⢕⢕⢕⢕⢕⢕⢕⢕⢕⢕⢕⢕⣱⡇⢕⢕⢕⢕⢕⢕⢕⢕⢕⢕⢕⢕⢕⢕⢕⢸⣽⣿⡟⢕⢕⡇⠀⢕⢕⢕⢕⢕⢕⡇⣿⡇⢱⢕⢕⢸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⡇⢱⣿⡇⢕⣿⢕⢕⢸⣿⣿⡏⣾⢕⢕⢕⢕⢕⢔⢁⢕⢕⢄⢕⢹⣧⣇⢕⢕⢅⢕⢕⢘⢕⢕⢕⢕⠑⠁⠀⢕⢕⢕⢕⠕⣕⣕⣵⣵⣵⣿⣿⡇⢅⠁⠕⢕⢕⠑⢕⢕⢕⢕⠕⢕⢕⢕⢕⠑⢨⣿⢕⢕⢕⢕⢄⢕⢕⢕⢕⢕⢕⡕⣿⡇⢕⢕⢕⢸⣿⣿⡇⢕⢕⢕⠀⣿⣿⣿⣿⣿⣿⣿⣿⣿⣿⣿⣿⣿⣿⣿⣿⣿⣿⣿⣿⣿⣿⢕⢕⢿⣿⣿⣿⣿⣿⣿⣿⡿⢿⠿⢿⢛⢿⢿⢿⢿⢿⠿⢛⢿⠿⠿⠿⣿⢿⢿⢿⢿⢿⢿⢿⠿⢿⢛⢻⢿⢿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⡇⢸⣿⡇⢕⢜⢕⢕⢸⣿⡿⣸⢇⢕⢕⢕⢕⢕⢕⢕⢔⢕⢕⢑⢜⣿⣾⡕⢕⢕⠕⢕⢅⠕⠑⠁⠀⠀⠀⢕⢕⢕⢕⣴⣿⣿⣿⣿⣿⣿⣿⣿⡇⢕⢀⠀⠁⠑⠕⢕⢕⢕⢕⢕⢕⢕⢕⢕⢕⠕⠋⠑⠑⠑⢕⢕⢕⢕⢕⢕⢕⢱⣧⣿⡇⢕⢕⢕⢸⣿⣿⡇⢕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⡇⢸⣿⡇⢕⢕⢇⢕⢸⣿⢱⢏⢕⢕⢕⢕⢕⢕⠕⢅⢕⢕⢕⢸⢕⣿⣿⣇⢕⢕⢕⠁⠁⠀⠀⠀⠀⠀⠀⢕⢕⢕⠑⣿⣿⣿⣿⣿⣿⣿⣿⣿⡷⢕⢕⠀⠀⠀⠀⠀⠁⠕⢕⢕⢕⢕⢕⠕⠕⠀⢔⢕⢕⠐⠀⠕⢕⢕⢕⢕⢕⡜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⣼⣿⡇⢕⠁⠀⢕⢸⢣⡟⢕⢕⢕⢕⢕⢕⢕⢕⢕⢕⢕⢕⢸⡇⢻⣿⡿⢕⢕⢕⠀⠀⠀⠀⠀⠀⠀⠀⢕⢕⢕⢰⣿⣿⣿⣿⣿⣿⣿⣿⣿⣿⢕⢕⢕⠀⠀⠀⠀⠀⠀⠁⢕⢕⢕⠁⢀⢄⢀⠀⠁⠁⠀⢐⠀⠀⢕⢕⢕⢕⣾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⢜⡞⢕⢕⢕⢕⢕⣱⣵⣷⣿⣿⣿⣷⢇⢜⡇⢸⣿⡪⢱⢕⢕⠀⠀⠀⠀⠀⠀⠀⠀⠀⢕⢕⣼⣿⣿⣿⣿⣿⣿⣿⣿⣿⡇⢕⢕⢕⠀⠀⠀⠀⠀⠀⠀⠀⢕⢕⠀⠕⢕⠕⠀⢄⢀⠈⠳⠔⢠⣕⢱⢕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⡾⢕⢕⢕⢕⣵⣿⣿⣿⣿⣿⣿⣿⣿⡇⢕⡇⢜⣿⢇⢱⡕⢕⠀⠀⠀⠀⠀⠀⠀⠀⠀⠑⢅⢻⢿⣿⣿⣿⣿⣿⣿⣿⣿⣕⡕⢕⢕⠀⠀⠀⠀⠀⠀⠀⠀⠕⢕⢕⢄⢄⠀⠕⢕⢕⠐⢠⣤⣼⣿⣷⡕⢕⢕⢕⢕⢕⢕⢕⢕⢸⣿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⡿⢕⢕⢕⢕⢕⢕⢕⢁⠑⠀⠀⠀⠀⠀⢕⢕⢕⢕⠀⠀⠀⠀⠀⠀⠀⠀⠀⢜⣿⣿⣿⣿⣿⣿⣿⣿⣿⣿⣿⣿⣇⣀⣀⢀⡜⢕⢕⢕⢕⣾⣿⣿⣿⣿⣿⣿⣿⣿⣿⡇⢕⡇⡇⢹⢅⠔⢁⢕⠀⠀⠀⠀⠀⠀⠀⠀⠀⠀⠕⣷⣷⣯⣽⣿⣿⣿⣿⣿⣿⣿⣷⣷⢇⠀⠀⠀⠀⠀⠀⠀⠀⠀⢕⢕⢕⢕⢕⢔⢄⢰⡄⢰⢹⣿⣿⣿⣿⡕⢕⠕⠕⢕⢕⣕⣕⣌⣟⢿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⡿⢏⢕⢕⢕⢕⢕⢕⢕⢕⢕⢕⢕⢀⠀⠀⠀⠀⢕⢕⢕⢕⠀⠀⠀⠀⠀⠀⠀⠀⠀⠁⣿⣿⣿⣿⣿⡿⠿⠿⠿⠿⠿⠿⣿⣿⢏⡸⢕⢕⢕⢕⣾⣿⣿⣿⣿⣿⣿⣿⣿⣿⣿⣷⢕⢇⣷⣸⡔⢕⢑⢕⠀⠀⠀⠀⠀⠀⠀⠀⠀⠀⠀⠜⢿⣿⣿⣿⣿⣿⣿⣿⣿⣿⣿⢏⠀⠀⠀⠀⠀⠀⠀⠀⠀⠀⠑⢕⢕⢕⢕⢕⢕⢕⢳⡜⢧⢻⣿⣿⣿⣿⡜⡟⢫⢷⢻⢻⢿⢿⣿⣿⣷⣧⣕⣕⢑⣿⣿⣿⣿⣿⣿⣿⣿⣿⢕⢕⢕⢝⢟⢻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⢕⢕⢕⢕⢕⢕⢕⢕⢕⢕⢕⢕⢕⡁⠀⠀⠀⠀⢕⢕⢕⢕⠀⠀⠀⠀⠀⠀⠀⠀⠀⠀⣿⣿⣿⣿⣿⡇⠁⠁⠁⠁⠁⠁⡇⢈⣼⢕⢕⢕⢕⣼⣿⣿⣿⣿⣿⣿⣿⣿⣿⡏⣿⣿⢕⢕⣹⣿⡕⢕⢕⢕⠀⠀⠀⠀⠀⠀⠀⠀⠀⠀⠀⠀⠕⣿⣿⣿⣿⣿⣿⣿⣿⣿⡿⠕⠀⠀⠀⠀⠀⠀⠀⠀⠀⠀⠀⢕⢕⢕⢕⢱⢕⢕⢕⢕⢕⢜⢻⢿⣿⣿⣿⡕⢕⢕⢕⢕⢕⢕⢕⢕⢝⢝⢻⠿⠿⠷⣽⣟⢿⣿⣿⣿⣿⡏⢕⢕⢕⢕⢕⢕⢕⢜⢻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⢷⢕⢕⢕⢕⢕⠕⢕⢕⢀⠀⠀⢕⢇⢄⢄⢄⢀⢕⢕⢕⢕⠀⠀⠀⠀⢀⣀⣄⣄⣤⣤⣟⢿⢿⣿⣿⠇⠀⠀⠀⠀⠀⠀⠇⢼⢕⢕⢕⢕⢱⣿⣿⣿⣿⣿⣿⣿⣿⣿⣿⡇⣿⣿⡕⢕⣯⢻⣷⢕⢔⠕⢄⠀⠀⠀⠀⠀⠀⠀⠀⠀⠀⠀⠀⠜⣿⣿⣿⣿⣿⣿⣿⡿⢇⠀⠀⠀⠀⠀⠀⠀⠀⠀⠀⠀⠀⠑⢕⢕⢕⣼⣧⣕⢕⢱⣷⣧⢻⣷⣾⣿⣿⣿⢕⢕⢕⢕⢕⢕⠕⠑⠁⠀⠀⠀⠀⠀⢸⣿⣷⣮⣟⢿⡿⢁⠀⠀⢕⢕⢕⢕⢕⢕⢅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⢄⠕⠑⠁⠕⢕⠕⠑⠀⠀⠀⢕⢕⢕⢕⢕⢕⢕⢕⢕⢔⣀⣵⣾⣿⣿⢿⢟⢟⢝⢝⢝⢕⢜⢏⠀⠀⠀⠀⠀⠀⠀⠀⠀⠀⠁⠑⠑⠿⢿⣿⣿⣿⣿⣿⣿⣿⣿⣿⣷⣿⣿⣇⢕⣿⡹⣿⣧⢕⢕⢕⠀⠀⠀⠀⠀⠀⠀⠀⠀⠀⠀⠀⠀⠕⢻⣿⣿⣿⣿⣿⢏⠁⠀⠀⠀⠀⠀⠀⠀⠀⠀⠀⠀⠀⠀⢕⢕⢱⣿⣿⣿⣷⣕⢟⢿⢸⣿⣿⣿⣿⣿⡇⠕⠑⠁⠀⠀⠀⠀⠀⠀⠀⠀⠀⠀⢕⢜⢻⣿⣿⣷⢁⠀⠀⠀⢕⢕⢕⠁⠁⢰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⠐⠀⠀⠀⠀⠀⢄⢄⢄⠀⠀⠕⢕⢕⢕⢕⣕⣵⣷⣿⣿⢿⢟⢝⢕⢕⢕⢕⢕⢕⢕⢕⢕⢕⠀⠀⠀⠀⠀⠀⠀⠀⠀⠀⠀⠀⠀⠀⠀⠀⠉⠙⠟⠿⣿⣿⣿⣿⣿⣿⣿⣿⡕⢽⣿⡎⢟⢷⣕⡇⠀⠀⠀⠀⠀⠀⠀⠀⠀⠀⠀⠀⠀⠀⠕⢜⠝⠟⠟⢕⠕⠀⠀⠀⠀⠀⠀⠀⠀⠀⠀⠀⠀⠀⠀⠀⢕⢺⣿⣿⣿⣿⣿⢕⢕⣾⣿⣿⠿⠛⠉⠀⠀⠀⠀⠀⠀⠀⠀⠀⠀⠀⠀⠀⠀⢕⢕⢕⢜⢻⡿⠁⠀⠀⠀⠀⠁⠀⠀⣔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⠔⠕⠕⠀⠀⠀⠀⠕⢕⣵⣾⣿⡿⢟⢏⢕⢕⢕⢕⢕⢕⢕⢕⢕⢕⢕⢕⢕⠕⠀⠀⠀⠀⠀⠀⠀⠀⠀⠀⠀⠀⠀⠀⠀⠀⠀⠀⠀⠀⠀⠈⠟⢿⣿⣿⣿⣿⣇⢸⣿⣷⢕⢕⢕⢕⠁⠁⠀⠀⠀⠀⠀⠀⠀⠀⠀⠀⠀⠀⠀⠁⢀⢔⢄⠀⠀⠀⠀⠀⠀⠀⠀⠀⠀⠀⠀⠀⠀⠀⠀⠀⠕⢸⣿⣿⣿⣿⣯⣵⣿⠟⠋⠁⠀⠀⠀⠀⠀⠀⠀⠀⠀⠀⠀⠀⢀⠀⠀⠀⠀⠀⠀⢕⠁⠀⠀⠀⠀⢔⢔⠀⠀⠀⢰⣿⣿⣻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⠀⢀⢀⢀⣴⣿⣿⡿⢏⢕⢕⢕⢕⢕⢕⢕⢕⢕⢕⢕⢕⠕⠁⢕⢕⠀⠀⠀⠀⠀⠀⠀⠀⢀⢄⠀⠀⠀⠀⠀⠀⠀⠀⠀⠀⠀⠀⠀⠀⠀⠈⠟⢿⣿⣿⡔⣿⣿⢕⢕⢕⢕⠀⠀⠀⠀⠀⠀⠀⠀⠀⠀⠀⠀⠀⠀⠀⠀⢕⢕⢕⠀⠀⠀⠀⠀⠀⠀⠀⠀⠀⠀⠀⠀⠀⠀⠀⠀⠀⢕⢿⣿⣿⡟⡿⠟⠁⠀⠀⠀⠀⠀⠀⠀⠀⠀⠀⠀⠀⠀⠀⠀⠁⢔⢄⠀⠀⠀⠀⠁⠀⠀⠀⠀⠀⠁⠁⠀⠀⢰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⠕⢕⣱⣿⣿⣿⢏⢕⢕⢕⢕⢕⢕⢕⢕⢕⢕⢕⢕⠑⠁⠀⠀⠀⠁⠀⠀⠀⠀⠀⠀⢀⢕⠑⠀⠀⠀⠀⠀⠀⠀⠀⠀⠀⠀⠀⠀⠀⠀⠀⠀⠀⠁⠙⢿⡇⢽⡯⢕⢕⢕⠕⠀⠀⠀⠀⠀⠀⠀⠀⠀⠀⠀⠀⠀⠀⠀⠀⠀⢕⠕⠀⠀⠀⠀⠀⠀⠀⠀⠀⠀⠀⠀⠀⠀⠀⠀⠀⠀⠁⢸⣿⡿⠇⠁⠀⠀⠀⠀⠀⠀⠀⠀⠀⠀⠀⠀⠀⠁⢄⢀⠀⠀⠀⠑⢔⠀⠀⠀⠀⠀⠀⠀⠀⢔⢕⠀⠀⢠⣐⣴⣴⣴⣴⣴⣔⢔⢔⢔⢔⢔⢔⢔⢔⢔⢔⢔⢔⢔⢔⢔⢔⢔⠔⣔⣔⣔⣔⡐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⢼⣿⣿⡟⢕⢕⢕⢕⢕⢕⢕⢕⢕⢕⠕⠑⠁⠀⠀⠀⠀⠀⠀⠀⠀⠀⠀⠀⠀⢔⠕⠀⠀⠀⠀⢀⢔⠑⠀⠀⠀⠀⠀⠀⠀⠀⠀⠀⠀⠀⠀⠀⠀⠀⠑⢸⢕⢕⢕⢕⠀⠀⠀⠀⠀⠀⠀⠀⠀⠀⠀⠀⠀⠀⠀⠀⢀⣀⢀⢀⢔⢀⢠⠀⠀⠀⠀⠀⠀⠀⠀⠀⠀⠀⠀⠀⠀⠀⠀⠕⠏⠁⠀⠀⠀⠀⠀⠀⠀⠀⠀⠀⠀⠀⠀⠀⠀⠀⠀⠑⢔⢀⠀⠀⠀⠕⢀⠀⠀⠀⠀⠀⢀⢕⢕⠀⢰⣿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⢸⣿⢟⢕⢕⢕⢕⢕⢕⢕⢕⢕⠕⠅⠄⠄⠀⠀⠀⠀⢔⢄⣀⢀⢀⠀⠀⢀⢕⠁⠀⠀⠀⢀⢔⢑⠀⠀⠀⠀⠀⠀⠀⠀⠀⠀⠀⠀⠀⠀⠀⠀⠀⠀⠀⢔⠁⢕⢕⠁⠀⠀⠀⠀⠀⠀⠀⠀⠀⠀⠀⠀⠀⠀⠀⠀⢄⢕⢕⣗⢕⢕⢇⢕⠀⠀⠀⠀⠀⠀⠀⠀⠀⠀⠀⠀⠀⠀⠀⠀⠀⠀⠀⠀⠀⠀⠀⠀⠀⠀⠀⠀⠀⠀⠀⠀⠀⠀⠀⢄⠑⠑⠐⢄⠀⠀⠁⠄⠀⠀⠀⠀⢕⢕⢕⠀⣯⣿⣿⣯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⠀⠁⠁⠀⠀⠕⢕⢕⢕⢕⢕⢕⢕⢔⠀⠀⠀⠀⠀⠀⠀⢕⠘⠉⢡⢕⠀⢔⠑⠀⠀⠀⢄⠔⠁⠁⠑⢔⢀⠀⠀⠀⠀⠀⠀⠀⠀⠀⠀⠀⠀⠀⠀⠀⠀⢄⠑⢀⢕⠑⠀⠀⠀⠀⠀⠀⠀⠀⠀⠀⠀⠀⠀⠀⠀⠀⠐⢜⣵⡱⣿⣷⣵⣼⡇⡄⠀⠀⠀⠀⠀⠀⠀⠀⠀⠀⠀⠀⠀⠀⠀⠀⠀⠀⠀⠀⠀⠀⠀⠀⠀⠀⠀⠀⠀⠀⠀⠀⢄⠑⠀⠀⠀⠀⠀⠁⠔⠀⠀⠀⠀⠀⠔⠕⠑⢕⠀⣿⣿⣿⣿⣿⣿⣿⣿⣿⣿⣧⣁⡑⢕⢕⢕⢕⢕⢕⢕⢕⢕⠕⣱⣥⣾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⠐⠀⠀⠀⠀⠀⠑⢕⢕⠑⠀⠑⢕⢕⠀⠀⠀⠀⠀⠀⢠⣵⡴⢔⣜⢕⠔⠀⠀⠀⠄⠑⠀⠀⠀⠀⠀⠀⠁⠕⢄⢀⠀⠀⠀⠀⠀⠀⠀⠀⠀⠀⠀⠀⠀⠀⠀⢕⠑⠀⠀⠀⠀⠀⠀⠀⠀⠀⠀⠀⠀⠀⠀⠀⠀⠀⠀⢇⢻⢸⣯⣿⡏⣿⢇⠁⠀⠀⠀⠀⠀⠀⠀⠀⠀⠀⠀⠀⠀⠀⠀⠀⠀⠀⠀⠀⠀⠀⠀⠀⠀⠀⠀⠀⠀⠀⢄⠑⠀⠀⠀⠀⠄⠑⠐⠄⠀⠀⠀⠀⠀⠀⠀⠀⠁⠀⢀⣿⣿⣿⣿⣿⣿⣿⣿⣿⣿⣿⣿⣿⣿⣿⣷⣿⣶⣦⣤⣤⣭⢛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⠀⢔⠀⠀⠀⠀⠀⠕⠁⠀⠀⠀⠁⢕⣔⣔⣔⣔⣰⣴⣼⢟⢕⢞⢕⠀⠀⠀⠀⠁⠀⠀⢄⠐⠑⠐⢀⠀⠀⠀⠀⠑⠔⢀⠀⠀⠀⠀⠀⠀⠀⠀⠀⠀⠀⢀⠕⠁⠀⠀⠀⠀⠀⠀⠀⠀⠀⠀⠀⠀⠀⠀⠀⠀⠀⠀⠀⠀⠁⠇⠜⢻⢇⠘⠀⠀⠀⠀⠀⠀⠀⠀⠀⠀⠀⠀⠀⠀⠀⠀⠀⠀⠀⠀⠀⠀⠀⠀⠀⠀⠀⠀⠀⠀⢄⠑⠀⠀⠀⠀⠄⠁⠀⠀⠀⠀⠀⠀⠀⠀⠀⠀⠀⠀⠀⢄⣾⣿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⢔⢕⢔⠀⠀⠀⠀⠀⠀⢀⢀⠀⠀⠀⢿⣿⣿⣿⣿⣿⢏⣱⢯⢆⢕⠁⠀⠀⠀⠀⠀⠀⠀⠀⠀⠀⠀⠁⠄⠀⠀⠀⠀⠁⠔⢀⠀⠀⠀⠀⠀⠀⠀⠀⠀⠀⠀⠀⠀⠀⠀⠀⠀⠀⠀⠀⠀⠀⠀⠀⠀⠀⠀⠀⠀⠀⠀⠀⠀⠀⠀⠀⠀⠀⠀⠀⠀⠀⠀⠀⠀⠀⠀⠀⠀⠀⠀⠀⠀⠀⠀⠀⠀⠀⠀⠀⠀⠀⠀⠀⠀⠀⢀⢔⠀⠀⠀⠀⠀⠀⠀⠀⠀⠀⠀⠀⠀⠀⠀⠀⠀⠀⠀⢄⢔⢕⢹⣿⣿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⢕⢕⢕⢕⢄⠀⠀⠀⠀⠀⠕⠑⠀⠀⠀⠁⢻⣿⣿⣿⢏⣵⣷⡞⢕⡕⠀⠀⠀⠀⠀⠀⠀⠀⠀⠀⠀⠀⠀⠀⠀⠀⠀⠀⠀⠀⠑⢔⠀⠀⠀⠀⠀⠀⠀⠀⠀⠀⠀⠀⠀⠀⠀⠀⠀⠀⠀⠀⠀⠀⠀⠀⠀⠀⠀⠀⠀⠀⠀⠀⠀⠀⠀⠀⠀⠀⠀⠀⠀⠀⠀⠀⠀⠀⠀⠀⠀⠀⠀⠀⠀⠀⠀⠀⠀⠀⠀⠀⠀⠀⠀⠀⠀⠁⠀⠀⠀⠀⠀⠀⠀⠀⠀⠀⠀⠀⠀⠀⠀⠀⠀⠀⢄⢕⢕⢕⣵⣇⢐⣘⣙⢙⣙⣙⣙⣙⣙⣑⠑⢑⢑⢐⢑⢑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⢀⢕⢕⢕⢕⢄⠀⠀⠀⠀⠀⠀⢀⢀⢀⠀⠀⠝⣿⢏⢣⣿⡟⢕⡱⢕⢀⠀⠀⠀⠀⠀⠀⠀⠀⠀⠀⠀⠀⠀⠀⠀⠀⠀⠀⠀⠀⠀⠁⠀⠀⠀⠀⠀⠀⠀⠀⢀⠀⠀⠀⠀⠀⠀⠀⠀⠀⠀⠀⠀⠀⠀⠀⠀⠀⠀⠀⠀⠀⠀⠀⠀⠀⠀⠀⠀⠀⠀⠀⠀⠀⠀⠀⠀⠀⠀⠀⠀⠀⠀⠀⠀⠀⠀⠀⠀⠄⠀⠀⠀⠀⠀⠀⠀⠀⠀⠀⠀⠀⠀⠀⠀⠀⠀⠀⠀⠀⠀⠀⠀⠀⠀⠁⢕⣵⣿⣿⣿⢸⣿⣿⣿⣿⣿⣿⣿⡿⡻⢐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⢕⢕⢕⢕⢕⢕⠀⠀⠀⠀⠀⠀⠕⢕⠑⠀⠀⠀⢌⢱⣷⡟⢕⡕⢕⢕⠑⠀⠀⠀⠀⠀⠀⠀⠀⠀⠀⠀⠀⠀⠀⠀⠀⠀⠀⠀⠀⠀⠀⠀⠀⠀⠀⠀⠀⢀⠕⠀⠀⢄⠀⠀⠀⠀⠀⠀⠀⠀⠀⠀⠀⠀⠀⠀⠀⠀⠀⠀⠀⠀⠀⠀⠀⠀⠀⠀⠀⠀⠀⠀⠀⠀⠀⠀⠀⠀⠀⠀⠀⠀⠀⠀⠀⠀⠀⠀⠀⠀⠀⠀⠀⠀⠀⠀⠀⠀⠀⠀⠀⠀⠀⠀⠀⠀⠀⠀⠀⠀⠀⠀⠀⠀⠀⢕⣿⣿⣿⣿⢌⢄⡅⢌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⡇⢕⢕⠑⠑⠀⠀⠀⠀⠀⠀⠀⠀⠀⠀⠀⠀⢄⢱⠇⠻⢕⡱⢕⢕⠑⠀⠀⠀⠀⠀⠀⠀⠀⠀⠀⠀⠀⠀⠀⠀⠀⠀⠀⠀⠀⠀⠀⠀⠀⠀⠀⠀⠀⠀⠑⠀⢄⢑⠀⠀⠀⠀⠀⠀⠀⠀⠀⠀⠀⠀⠀⠀⠀⠀⠀⠀⠀⠀⠀⠀⠀⠀⠀⠀⠀⠀⠀⠀⠀⠀⠀⠀⠀⠀⠀⠀⠀⠀⠀⠀⠀⠀⠀⠀⠀⠀⠀⠀⠀⠀⠀⠀⠀⠀⠀⠀⠀⠀⠀⠀⠀⠀⠀⠀⠀⠀⠀⠀⠀⠀⠀⠀⢸⣿⣿⣿⢟⣼⣿⣿⣿⣿⣿⣿⣷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⣇⠕⢕⠀⠀⠀⠀⠀⠀⠀⠀⠀⠀⠀⠀⢕⢕⢕⠑⠀⢀⡕⢕⢕⢕⠀⠀⠀⠀⠀⠀⠀⠀⠀⠀⠀⠀⠀⠀⠀⠀⠀⠀⠀⠀⠀⠀⠀⠀⠀⠀⠀⠀⠀⠀⠀⠀⠑⠁⠀⠀⠀⠀⠀⠀⠀⠀⠀⠀⠀⠀⠀⠀⠀⠀⠀⠀⠀⠀⠀⠀⠀⠀⠀⠀⠀⠀⠀⠀⠀⠀⠀⠀⠀⠀⠀⠀⠀⠀⠀⠀⠀⠀⠀⠀⠀⠀⠀⠀⠀⠀⠀⠀⠀⠀⠀⠀⠀⠀⠀⠀⠀⠀⠀⠀⠀⠀⠀⠀⠀⠀⠀⠀⢸⣿⡿⢏⢾⣿⣿⣿⣿⣿⣿⣿⣿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⣧⢑⠀⠀⠀⠀⠀⠀⠀⠀⠀⠀⠀⠀⢄⢕⠁⠀⠀⠕⢕⢕⢕⢕⠀⠀⠀⠀⠀⠀⠀⠀⠀⠀⠀⠀⠀⠀⠀⠀⠀⠀⠀⠀⠀⠀⠀⠀⠀⠀⠀⠀⠀⠀⠀⠀⠀⢄⠀⠀⠀⠀⠀⠀⠀⠀⠀⠀⠀⠀⠀⠀⠀⠀⠀⠀⠀⠀⠀⠀⠀⠀⠀⠀⠀⠀⠀⠀⠀⠀⠀⠀⠀⠀⠀⠀⠀⠀⠀⠀⠀⠀⠀⠀⠀⠀⠀⠀⠀⠀⠀⠀⠀⠀⠀⠀⠀⠀⠀⠀⠀⠀⠀⠀⠀⠀⠀⠀⠀⠀⠀⠀⠜⢟⣱⣿⣿⣿⣿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⢇⢕⢄⢀⠀⠀⠀⠀⠀⠀⠀⠀⢔⢕⠁⠀⠀⢕⢕⢕⢕⢕⠅⠀⠀⠀⠀⠀⠀⠀⠀⠀⠀⠀⠀⠀⠀⠀⠀⠀⠀⠀⠀⠀⠀⠀⠀⠀⠀⠀⠀⠀⠀⠀⠀⠀⠀⠀⠐⠀⠀⠀⠀⠀⠀⠀⠀⠀⠀⠀⠀⠀⠀⠀⠀⠀⠀⠀⠀⠀⠀⠀⠀⠀⠀⠀⠀⠀⠀⠀⠀⠀⠀⠀⠀⠀⠀⠀⠀⠀⠀⠀⠀⠀⠀⠀⠀⠀⠀⠀⠀⠀⠀⠀⠀⠀⠀⠀⠀⠀⠀⠀⠀⠀⠀⠀⠀⠀⠀⠀⠀⠀⢹⡿⣿⣿⣿⣿⣿⣿⣿⣿⣿⣿⣿⣷⠕⠕⠕⢕⠕⠕⢕⢕⢕⢕⢕⢕⢕⢕⢕⢕⢸⣿⠿⢸⡿⠟⠟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⢱⣕⢕⢕⢕⢔⢄⢀⠀⠀⠀⢕⠕⢀⢄⢔⢕⢕⢕⢕⢕⢅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⢀⠀⠀⠀⠀⠀⢸⣿⣿⣿⣿⣿⣿⣿⣿⣿⣿⣿⣿⢿⣇⣾⣶⣥⠄⠰⠤⢤⢕⣴⣁⠅⢕⢁⠕⠕⣼⢁⢠⣿⠀⠀⠀⢸⣿⡟⣽⣿⣿⣍⣿⣿⣿⣿⡇⣿⣿⡕⢕⣿⣿⣿⣿⣿⣿⣿⣿⣿⣿⣿⣿⣿⣿⣿⣿⣿⣿⣿⣿⣿⣿⣿⣿⣿⣿⣿⣿⣿⣿⣿⣿⣿⣿⣿⣿⣿⣿⣿⠀</a:t>
            </a:r>
            <a:br/>
            <a:r>
              <a:t>⣿⣿⡇⢕⢕⢕⢸⣿⣿⣿⣿⣿⣿⣿⣿⣿⣸⣿⣿⣷⣕⢕⢕⢕⢕⢔⢕⢕⢷⡅⠕⢅⢕⢕⢕⢕⠁⢕⢕⢕⠀⠀⠀⠀⠀⠀⠀⠀⠀⠀⠀⠀⠀⠀⠀⠀⠀⠀⠀⠀⠀⠀⠀⠀⠀⠀⠀⠀⠀⠀⠀⠀⠀⢔⠕⠑⠀⠀⠀⠀⠀⠀⠀⠀⠀⠀⠀⠀⠀⠀⠀⠀⠀⠀⠀⠀⠀⠀⠀⠀⠀⠀⠀⠀⠀⠀⠀⠀⠀⠀⠀⠀⠀⠀⠀⠀⠀⠀⠀⠀⠀⠀⠀⠀⠀⠀⠀⠀⠀⠀⠀⠀⠀⠀⠀⠀⠀⠀⠀⠀⠀⠀⢕⠀⠀⠀⠀⠀⠀⢿⣿⣿⣿⣿⣿⣿⣿⣿⣿⣿⣿⣿⠿⢿⡗⠄⢕⢔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⣿⡏⣿⣿⣿⣿⣿⣷⣕⢕⢕⢕⢕⢕⢕⢕⢐⢕⢕⢕⢕⠁⢕⢕⢕⢕⠀⠀⠀⠀⠀⠀⠀⠀⠀⠀⠀⠀⠀⠀⠀⠀⠀⠀⠀⠀⠀⠀⠀⠀⠀⠀⠀⠀⠀⠀⠀⠀⢕⢕⠀⠀⠀⠀⠀⠀⠀⠀⠀⠀⠀⠀⠀⠀⠀⠀⠀⠀⠀⠀⠀⠀⠀⠀⠀⠀⠀⠀⠀⠀⠀⠀⠀⠀⠀⠀⠀⠀⠀⠀⠀⠀⠀⠀⠀⠀⠀⠀⠀⠀⠀⠀⠀⠀⠀⠀⠀⠀⠀⠀⠀⠀⠀⠀⠀⠀⠀⠀⠁⢕⠀⠀⠀⠀⠀⠕⠏⠟⠟⠟⠟⠟⠟⠟⢛⢟⢟⢕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⢸⣿⣿⣿⣿⣿⣿⢇⢕⢕⢕⢕⢕⢕⢕⢕⢕⢕⢑⢔⢕⢕⢕⢕⠐⠀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⠀⠀⠀⠀⠀⠀⠀⠑⠿⢷⣷⣷⣷⣷⣷⣷⣶⣶⣶⣴⣦⢲⠔⢆⢔⢔⢔⢔⢔⢔⢔⢔⢰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⠘⠛⠛⠛⠛⠛⠋⠑⠑⠑⠑⠑⠑⠑⠑⠑⠑⠑⠑⠑⠑⠑⠑⠑⠐⠀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⠐⠀⠀⠀⠀⠀⠀⠘⠛⠛⠛⠛⠛⠛⠛⠛⠛⠛⠑⠃⠁⠁⠁⠑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⢟⣵⣾⣿⣿⡏⣿⣿⣿⣿⣿⢕⣿⣟⣿⣿⣿⣿⣿⣿⣿⣿⣿⣿⣿⣿⣿⣷⢻⣿⣧⡕⠕⢕⢿⣿⣿⣿⣇⢕⢕⢕⢕⢕⢕⢕⢕⢕⢕⢕⢕⢕⢕⢕⢜⢻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⣏⣵⣿⢟⣽⡿⢏⢱⡏⣿⣿⣿⣿⢕⣿⣿⣿⣿⣿⣿⣿⣿⣿⣿⣿⣿⣿⣿⣿⣿⣧⢿⣿⣿⢕⢕⢸⣿⣿⣿⣿⡕⢕⢕⢕⢕⢕⢕⢕⢕⢕⢕⢕⢕⢕⢕⢕⢕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⡿⢏⣾⢳⡟⣱⣿⡟⣵⣿⢸⡗⣿⣿⣿⣿⢕⣿⣿⣿⣿⣿⣿⣿⣿⣿⣿⣿⣿⣿⣿⣿⣿⣿⡜⢿⣿⢕⢕⢸⣿⣿⣿⣻⡇⢕⢕⢕⢕⢕⢕⢕⢕⢕⢕⢕⢕⢕⢕⣵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⢟⣵⡟⢡⣏⣼⣿⢏⣾⣿⢇⣼⣇⡿⢻⢱⣿⢕⢻⣿⣿⣿⣿⣿⣿⣿⣿⣿⣿⣿⣿⣿⣿⣿⣿⣇⢜⡟⢕⢕⢸⣿⣿⣿⣿⢇⢕⢕⢔⢅⢑⢕⢕⢕⢕⢕⢕⢕⢕⢕⣼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⢣⣾⢏⢱⣯⣿⣿⢏⣾⣿⢋⢕⣿⢇⢕⣱⣿⣿⢕⢕⢹⣿⣿⣿⣿⣿⣿⣿⣿⣿⣿⣿⣿⣿⣿⣿⣿⢕⢕⢕⢕⢸⣿⣿⣿⣿⢇⢕⢕⢕⢕⢔⠕⢷⡕⢵⢕⢕⢕⢕⣸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⢣⣿⡟⢱⣿⣿⣿⢣⣿⣿⢏⢕⢕⡏⢕⣱⣿⣿⣿⡕⢕⣼⣿⣿⣿⣿⣿⣿⣿⣿⣿⣿⣿⣿⣿⣿⣿⣿⢕⢕⢕⢕⢸⢿⢟⢏⠕⠁⢕⢕⢕⢕⢕⢕⢅⢑⠀⠀⠕⢸⣿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⢣⣿⡿⢅⣽⣿⣿⢣⣿⣿⢝⢕⢕⢕⢱⢟⣿⣿⣿⣿⢕⢸⣿⣿⣿⣿⣿⣿⣿⣿⣿⣿⣿⣿⣿⣿⣿⣿⣿⡕⢕⢐⠄⢔⢕⢕⠀⠀⢔⢅⢑⠕⢕⢕⢕⢕⢕⢔⢔⢄⢵⢕⢕⢝⢝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⢏⣿⣿⢇⢱⣿⣿⢏⣾⣿⢗⢕⢕⢕⡕⢕⢱⡟⢟⢿⣿⢕⢸⣿⣿⢻⣿⣿⣿⣿⣿⣿⣿⣿⣿⣿⣿⣿⣇⢿⡇⢕⠀⢁⢁⠁⠀⠀⢄⢕⢕⢕⣱⡆⣅⡑⠕⢔⢑⢕⢕⢕⢕⢕⢕⢕⢕⣻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⣷⣾⡟⣼⣿⡏⢕⣼⣿⡟⣼⣿⡟⢕⢕⢕⢡⣧⢱⣼⣇⢕⢔⢝⢕⣾⣿⡏⣾⣿⣿⣿⣿⣿⣿⣿⣿⣿⣿⣿⣿⣿⢕⢇⢕⢀⢕⢕⢕⢕⢕⢕⢕⢕⢕⢻⣷⢸⣧⢕⢅⢑⢕⢕⢕⢕⠕⢑⣱⣷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⢱⣿⣿⢕⢱⣿⣿⢱⣿⣿⡕⢕⢱⡕⢸⡇⢸⣿⣿⣧⣵⣵⢕⢽⣿⢇⣿⣿⣿⣿⣿⣿⣿⣿⣿⣿⣿⣿⣿⣿⢕⢕⢕⢱⣄⣅⣁⣡⢕⢕⢕⢕⣇⢘⣿⡎⣿⡇⢕⢕⢅⢑⢕⢄⢔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⠑⠑⠑⢑⣕⡕⢕⢕⣼⣿⣻⢕⣼⣿⡟⣼⣿⣿⣿⣵⣿⢇⢸⢕⢸⣿⣿⣿⣿⣿⢕⢸⡟⢕⢿⣿⣿⣿⣿⣿⣿⣿⣿⣿⣿⣿⣿⡇⢕⢕⢕⢸⣿⣿⣿⣿⡕⢕⢕⢸⣿⡕⣿⡇⣿⣧⢕⢱⢑⠑⠑⠁⠁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⢠⡔⢔⣵⣮⣮⣔⢕⢕⣿⣿⣿⢕⣿⣿⢇⣿⣿⣿⣿⣿⣿⢕⢸⡕⣿⣿⣿⣿⣿⡏⢕⢸⡇⢕⢸⣿⣿⢜⣿⣿⣿⣿⣿⣿⣿⣿⣿⡇⢕⢕⢕⢸⣿⣿⣿⣿⣧⢕⢕⢸⣿⣇⢹⡇⣿⣿⣕⢸⡕⢔⢔⢔⢔⢔⢔⢄⢀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⢟⢇⢕⢕⢜⢜⢝⢕⢱⣿⣿⣿⢸⣿⡿⢸⣿⣿⣿⣿⢿⡿⢕⢾⡇⣿⣿⣿⣿⣿⡇⢇⢸⢱⢕⢸⣿⣿⢕⢻⣯⣿⣿⣿⣿⢸⣿⢸⡇⢕⢕⢕⣾⣿⣿⣿⣿⣿⢕⢕⢸⣿⣿⣼⡇⣿⣿⣿⢸⡇⢗⢕⣕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⣾⡕⢕⢕⢥⢕⢕⠕⢕⢸⣿⣿⢇⣾⣿⢇⣼⣿⣿⣿⡟⢸⡇⡕⢲⢕⣿⣿⣿⣿⣿⣿⢐⡟⢰⡵⡕⢻⣿⡇⢜⣿⢿⣿⣿⣿⡕⠍⢸⢇⢕⢕⢕⣿⣿⣿⣿⣿⣿⢕⢕⢕⣿⣿⣿⡇⣿⣿⣿⢼⡇⢕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⣧⡻⡇⣧⡕⢕⣱⢗⢕⢕⢸⣿⣿⢕⣿⡏⢕⣿⣿⣿⣿⢇⢰⢕⣿⢔⢕⣽⣝⣟⢟⢻⢿⢌⡇⢼⢿⡗⡜⠽⡇⢱⣻⡟⣿⣿⣿⡇⢕⢸⢕⢕⢕⣼⣿⡿⢿⢿⢟⡟⢕⢕⢕⣿⣿⣿⢇⣿⣿⡏⢸⡷⢜⢝⠕⢱⢕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⢑⢟⢻⢕⢝⢇⣼⡕⢕⣕⣵⢸⣿⣿⢸⡟⢕⢕⣿⣿⣿⣿⢕⢕⢸⣿⣯⡇⣿⣿⡿⢿⠿⣷⣧⢇⣷⣷⣿⣿⣵⡺⡕⢹⣷⢜⢿⣿⣿⡕⢜⢕⢕⣴⣧⣷⣷⣷⣾⣿⣇⡕⢕⡜⡏⢿⣿⢕⣿⣿⡇⢸⡇⢕⢕⢜⢜⡕⢕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⢱⠕⡕⢕⢕⢕⢳⢮⣵⣜⣝⡕⢸⣿⡟⣸⢕⢕⢕⢹⣿⣿⡇⢕⢕⡟⢯⠽⠇⠗⢗⢳⠷⠷⢵⣔⢕⢌⢝⣻⣿⣿⣷⣷⣶⣾⣇⣺⣜⣿⣇⢕⡾⢎⢝⢱⡕⢵⢷⢷⢼⢽⢕⣸⠷⡕⢇⢕⢕⢛⢿⢇⢸⡇⢻⢧⢕⢇⢕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⢇⢕⢕⢕⢕⢱⡕⢜⢝⢝⢟⢸⣿⡇⡇⡕⢕⢕⢜⡏⢻⢇⢕⢕⠐⠀⢀⢀⠄⢁⠁⠀⠀⢀⠁⠘⢌⣷⣿⣿⣿⣿⣿⣿⣿⣿⣿⣿⣿⣿⣿⣷⢕⠜⠁⠀⠀⠑⠑⠐⢀⠀⠁⠌⣝⢕⢕⢕⢕⢸⢕⢸⡇⢷⢾⢟⢏⢕⣼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⢔⢳⢕⢕⢕⢕⢳⡕⢕⢝⢕⢸⣿⡇⢇⢇⢕⢕⡕⢕⢕⢕⢕⢁⢔⢕⡕⢕⣴⠅⠀⠀⠀⠑⠁⠔⣅⢸⣿⣿⣿⣿⣿⣿⣿⣿⣿⣿⣿⣿⣿⡕⠕⢠⡵⠕⠀⠀⠁⠀⠕⢕⢔⢀⢁⢕⢕⢕⢕⢸⢕⣸⡇⢱⢕⢕⢕⢇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⠑⠕⢕⢕⠸⣿⡇⢕⢕⢕⢕⢕⢕⢕⡕⢕⢕⢰⣿⣿⢔⢔⢀⠀⠀⠀⠀⢔⢄⣿⣷⣿⣿⣿⣿⣿⣿⣿⣿⣿⣿⣿⣿⣿⣵⣿⠀⠀⢀⠀⠀⠀⢀⢀⣷⣵⢕⣰⢇⢕⢱⡇⡇⢕⣿⡇⢕⢕⢜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⠅⠀⢕⢔⢕⢸⣿⡗⢕⢕⢕⢕⢕⢇⢕⢿⣷⢕⣷⣿⣿⣇⢕⢕⢕⢕⢕⢕⢕⣺⣿⣿⣿⣿⣿⣿⣿⣿⣿⣿⣿⣿⣿⣿⣿⣿⣿⡔⢕⢕⢕⢔⢕⢕⢱⣿⣿⣾⡿⢕⢱⣿⢡⡇⠸⣿⡇⠅⣷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⠀⠀⠅⢕⢕⢸⣿⡇⠕⢕⢕⢕⢕⢕⢕⢜⢻⣿⢸⣿⣿⡿⢷⣵⡕⢸⣕⣱⣾⣿⣿⣿⣿⣿⣿⣿⣿⣿⣿⣿⣿⣿⣿⣿⣿⣿⣿⣿⣧⡕⢱⢕⣕⣵⢿⣿⣿⣿⢕⢱⡿⢇⣼⡇⢕⣿⡇⠀⢕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⢱⠁⠀⠀⠀⢕⢕⢸⣿⢇⡕⢕⢱⡕⢕⢕⢕⢕⢕⢜⣧⢻⣿⣿⣷⣧⣵⣵⣵⣾⣿⣿⣿⣿⣿⣿⣿⣿⣿⣿⣿⣿⣿⣿⣿⣿⣿⣿⣿⣿⣿⣧⣬⣭⣕⣵⣼⣿⣿⢇⢱⢟⡕⢱⡗⡇⢕⢻⡇⠀⠁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⢇⠀⠀⠀⠀⢕⢕⣼⣿⢕⢽⢕⢜⣇⢕⢕⢕⠑⡕⢕⣿⣷⣟⢿⡿⣽⣹⣾⢽⣞⣿⣿⣿⣿⣿⣿⣿⣿⣿⣿⣿⣧⣿⣿⣿⣿⣿⣿⣿⣿⣿⣿⣿⢟⣻⢽⣾⡿⢇⡡⢏⢱⢕⣜⠕⡇⢕⢸⡇⠀⠀⠑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⣼⢇⠀⠀⠀⠀⠀⠑⡕⣿⡇⢕⣼⡣⢕⡿⢕⢕⢕⢕⣿⡕⢹⣿⣟⣯⢱⣿⣿⣿⣿⣿⣿⣿⣿⣿⣿⣿⣿⣿⣿⣿⣿⣿⣿⣿⣿⣿⣿⣿⣿⣿⣿⣿⣿⣿⣿⡿⢿⢅⣵⢕⡕⢕⢱⡗⡕⣷⢕⢸⡇⠀⠀⠀⠕⣷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⣿⢇⣾⢏⢕⠀⠀⠀⠀⠀⠀⢡⢚⢕⢕⣻⣿⢕⢸⣇⢕⢕⢕⣼⣷⢕⢻⣿⣿⣿⣿⣿⣿⣿⣿⣿⣿⣿⣿⣿⣿⣿⣿⣿⣿⣿⣿⣿⣿⣿⣿⣿⣿⣿⣿⣿⣿⣿⣿⣿⣿⣿⣿⣇⢜⢕⢕⣼⣳⢕⢹⢕⢘⡇⠀⠀⠀⠀⠘⢿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⢠⡾⢕⢕⡇⢀⠀⠀⠀⠀⠀⢕⢇⢕⢕⣹⣯⢕⢕⠿⡕⢕⢕⢟⢏⢕⢜⢻⣿⣿⣿⣿⣿⣿⣿⣿⣿⣿⣿⣿⣿⣿⣿⡿⢿⢿⢿⢿⣿⣿⣿⣿⣿⣿⣿⣿⣿⣿⣿⣿⣿⣿⢏⢅⢕⢕⢱⣿⡗⢕⢸⢕⢕⡇⠀⠀⠀⠀⠀⢄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⢰⢟⢕⢕⢇⢕⢕⣔⢔⢄⢔⢔⢕⢕⢕⡇⢸⣿⢕⢕⢜⣳⢕⢕⢕⢕⢕⢕⢕⢻⣿⣿⣿⣿⣿⣿⣿⣿⣿⣿⣿⡝⢁⢁⢀⢀⢀⢀⢁⠑⠃⢙⣽⣿⣿⣿⣿⣿⣿⣿⣿⣿⢏⢕⢕⢕⢕⣾⣿⢇⢕⢌⢇⢕⡇⢄⢠⢄⢰⡔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⢣⢏⢕⠕⡎⢕⢕⢰⣿⢕⢕⢕⢕⢕⢕⢑⢇⢸⣻⡇⢕⢕⢌⣧⢕⢕⢕⢕⢕⢕⢕⢜⢻⣿⣿⣿⣿⣿⣿⣿⣿⣿⣿⣷⣧⣵⣵⣵⣕⣵⣵⣾⣿⣿⣿⣿⣿⣿⣿⣿⡿⢟⢕⢕⢕⢕⢕⢰⢯⡏⢕⢕⢕⢕⢕⢇⢕⢄⣇⢕⢱⢕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⢇⡎⢕⢁⣼⢇⢕⢕⣿⣿⢕⢕⢕⢕⢕⢕⢜⢕⢕⢸⣷⢕⢕⢕⢜⢣⡕⢔⢕⢕⢕⢕⢕⢕⢜⢝⢻⣿⣿⣿⣿⣿⣿⣿⣿⣿⣿⣿⣿⣿⣿⣿⣿⣿⣿⣿⣿⣿⡿⢟⢝⢕⢕⢕⢕⢕⢕⢕⡏⡞⢕⢕⢕⢕⢕⢕⢕⢕⢕⢹⢕⢕⢇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⡿⢸⢕⢅⢱⡟⢕⢕⣸⣿⣿⢕⢕⢕⠑⢕⢕⢕⢕⢕⢕⢸⡕⢕⢕⢕⢕⢕⢕⢕⢕⢕⢕⢕⢕⢕⢕⢕⢕⢝⢟⢿⢿⣿⣿⣿⣿⣿⣿⣿⣿⣿⣿⣿⣿⣿⢿⢟⢝⢕⢕⢕⢕⢕⢕⢕⢕⢕⡾⢡⣵⢕⢕⢕⢕⢕⢕⢕⢕⢕⢸⡎⡕⢱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⡇⢇⢕⢕⢸⡇⢕⢕⣿⣿⣿⢕⢕⢕⡇⢕⢕⢕⢕⢕⢕⢑⢱⢕⢕⢕⢕⢕⢕⢅⢕⢕⢕⢕⢕⢕⢕⢕⢕⢕⢕⢕⢕⢜⢝⢻⠿⣿⣿⣿⣿⡿⢟⢏⢕⢕⢕⢕⢕⢕⢕⢕⢕⢕⢕⢕⢕⢱⢇⣸⣿⢕⢕⢕⢕⢕⢕⢕⢕⢕⢡⡇⣇⢜⢕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⢱⢕⡇⢕⣸⢇⢕⢸⣿⣿⣿⢕⢕⣼⣷⢕⢕⢕⢕⢕⢕⢕⠱⢕⢕⢕⢕⢕⠑⢕⢕⢕⢕⢄⢕⢕⢕⢕⢕⢕⢕⢕⢕⢕⢕⢕⢕⢕⢝⢝⢕⢕⢕⢕⢕⢕⢕⢕⢕⢕⢕⢕⢕⢕⢕⢕⢱⢇⢡⣿⣿⡇⢕⡇⢕⢕⢐⢕⢕⢕⢕⡇⣿⢕⢇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⢕⢱⡇⢕⢸⢕⢕⢸⣿⣿⣿⢇⢱⣿⢇⢕⢕⢕⢕⢕⢕⠕⢕⣧⣇⢕⢕⢕⢕⢕⢕⢕⢔⢕⢕⢕⢕⢕⢕⢕⢕⢕⢕⢕⢕⢕⢕⢕⢕⢕⢕⢕⢕⢕⢕⢕⢕⢕⢕⢕⢕⢕⢕⢕⢕⠕⢕⠕⢺⣿⣿⢕⢕⢕⢑⢄⢕⢕⢕⢕⢔⡇⣿⡇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⢕⣼⡇⢕⢸⡕⢕⢸⣿⣿⣿⢱⣿⢇⢕⢕⢕⢕⠕⢕⢕⢄⢕⢿⡯⡕⢕⢕⢑⢕⢕⢕⢅⢕⢕⢕⢕⢕⠕⢕⢕⢕⢕⢕⢕⢕⢕⢕⢕⢕⣱⣷⢕⢕⢕⢕⢕⢕⢕⢕⢕⢕⢕⡕⢕⢕⢕⢔⡞⣿⡟⢕⢕⢜⢕⢕⢕⢕⢕⢕⢰⢧⣿⡇⢕⢕⢕⢸⣿⣿⡇⢕⢕⢕⠸⣿⣿⣿⣿⣿⣿⣿⣿⣿⣿⣿⣿⣿⣿⣿⣿⣿⣿⣿⣿⣿⣿⢕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⣿⡇⢕⢜⣇⢕⢸⣿⣿⡏⣾⢇⢕⢕⢕⢕⢕⢕⢑⢕⢕⢕⠸⣿⣷⢕⢕⢕⢕⢕⢕⢕⢕⢕⠕⠁⠀⢀⢕⢕⢕⢕⢕⣕⣱⣵⣵⣷⣿⣿⣿⢕⠀⠁⠑⢕⢕⢕⢕⢕⢕⢕⢁⢕⢕⢕⢕⢁⢹⢕⢕⢕⢕⢕⢕⢕⢕⢕⢕⢸⣸⣿⡇⢕⢕⢕⢸⣿⣿⡇⢕⢕⢕⠀⣿⣿⣿⣿⣿⣿⣿⣿⣿⣿⣿⣿⣿⣿⣿⣿⣿⣿⣿⣿⣿⣿⢕⢕⢿⣿⣿⣿⣿⣿⠿⣿⡿⠿⠿⢿⢛⢿⢿⢿⢿⢿⠿⢛⢿⠿⠿⢿⠿⢿⢿⠿⢿⢿⢿⠿⠿⢟⢟⢿⢿⢿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⢕⣿⡇⢕⢕⢕⢕⢸⣿⡿⣸⢇⢕⢕⢕⢕⢕⢕⢕⢕⢕⢕⢜⢕⣿⣿⡕⢕⢕⢕⢕⠕⠑⠁⠀⠀⠀⠀⢕⢕⢕⢕⢱⣿⣿⣿⣿⣿⣿⣿⣿⣿⢕⢕⠀⠀⠀⠁⠑⠕⢕⢕⢕⢔⠕⢕⢕⢕⠑⢀⢄⢄⢀⠑⢕⢕⢕⢕⢕⢕⢾⣿⣿⡇⢕⢕⢕⢸⣿⣿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⣧⣿⡇⢕⢕⠀⢅⢸⣿⢱⢏⢕⢕⢕⢕⢕⢕⢕⢕⢕⢕⢕⢕⡇⣿⣾⣗⢕⢕⢕⠁⠀⠀⠀⠀⠀⠀⠀⠑⢕⢕⢕⣾⣿⣿⣿⣿⣿⣿⣿⣿⣿⢕⢕⢕⠀⠀⠀⠀⠀⠀⠑⢕⢕⢕⠕⠁⠁⠀⠑⠕⠕⠁⢀⠁⠑⢕⢕⢕⢕⣿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⠑⠀⢕⢱⢣⡏⢕⢕⢕⢕⢕⢕⢕⣕⣵⣵⣕⢕⢕⡇⣿⣿⢿⢕⢕⢕⠀⠀⠀⠀⠀⠀⠀⠀⠀⢕⢕⢑⣿⣿⣿⣿⣿⣿⣿⣿⣿⣿⡕⢕⢕⠀⠀⠀⠀⠀⠀⠀⠁⢕⢕⠀⢄⢔⢄⠀⠀⠀⠠⣔⡀⠀⢕⢕⢕⢕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⠀⠀⠀⠀⠀⢸⣿⣿⣿⣿⣿⣿⣿⣿⣿⣿⣿⣿⡇⢕⠀⠀⢕⢕⡞⢕⢕⢕⢕⣱⣷⣿⣿⣿⣿⣿⣿⡕⢕⢕⢸⣟⢓⢱⢕⢕⠀⠀⠀⠀⠀⠀⠀⠀⠀⢕⢕⢸⣿⣿⣿⣿⣿⣿⣿⣿⣿⡿⢕⢕⢕⢀⠀⠀⠀⠀⠀⠀⠀⠕⢕⢄⠁⠑⢁⢔⢕⢔⢀⠈⠁⢸⣷⣕⢇⢕⢟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⢿⢑⢅⢔⢕⢕⢕⢕⢕⢕⠀⠀⠀⠀⠀⢕⢕⢕⢕⠀⠀⠀⠀⠀⠀⠀⠀⠀⢸⣿⣿⣿⣿⣿⣿⣿⣿⣿⣿⣿⣿⡇⠀⠀⠀⢕⡞⢕⢕⢕⢕⣾⣿⣿⣿⣿⣿⣿⣿⣿⣷⢕⢕⢸⢇⠕⢑⢕⢕⠀⠀⠀⠀⠀⠀⠀⠀⠀⠀⢑⢱⣿⣿⣿⣿⣿⣿⣿⣿⣿⢗⣅⢕⢕⠁⠀⠀⠀⠀⠀⠀⠀⠀⢕⢕⢕⢕⢄⢀⠁⠁⠀⢘⣾⣿⣿⣿⣷⡕⢕⢕⢕⢕⢕⢕⢕⢸⣿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⢟⢏⢕⢕⢕⢕⢕⢕⢕⢕⢕⢁⠑⠀⠀⠀⠀⠀⢕⢕⢕⢕⠀⠀⠀⠀⠀⠀⠀⠀⠀⢜⣿⣿⣿⣿⣿⣿⣿⣿⣿⣿⣿⣿⣇⣀⣀⢀⡞⢕⢕⢕⢕⣾⣿⣿⣿⣿⣿⣿⣿⣿⣿⡟⢱⡕⢼⠕⢕⢕⢕⢕⠀⠀⠀⠀⠀⠀⠀⠀⠀⠀⠁⢿⣷⣷⣿⣿⣿⣿⣿⣿⣿⣿⣶⣿⢟⠀⠀⠀⠀⠀⠀⠀⠀⠀⠑⢕⢕⢕⢕⢕⢕⢜⣇⢹⡜⣿⣿⣿⣿⣷⡕⠕⠕⠕⢕⣕⣕⣜⣟⣟⢇⢕⢕⢕⢕⣿⣿⣿⣿⣿⣿⣿⣿⣿⡟⢹⢝⢝⢟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⡇⢕⢕⢕⢕⢕⢕⢕⢕⢕⢕⠕⢕⢕⢀⠀⠀⠀⠀⢕⢕⢕⢕⠀⠀⠀⠀⠀⠀⠀⠀⠀⠑⣿⣿⣿⣿⣿⡿⠿⠿⠿⠿⠿⠿⣿⣿⢏⡜⢕⢕⢕⢕⣾⣿⣿⣿⣿⣿⣿⣿⣿⡿⣿⡇⢕⣷⣿⢕⢕⢕⢕⠑⠀⠀⠀⠀⠀⠀⠀⠀⠀⠀⠀⠈⢻⣿⣿⣿⣿⣿⣿⣿⣿⣿⣿⡟⠑⠀⠀⠀⠀⠀⠀⠀⠀⠀⠀⢕⢕⢕⢕⢕⢕⢕⢜⢇⢗⢹⣿⣿⣿⣿⣿⡹⢏⢗⢟⢟⢟⢛⢿⢿⣿⣷⣧⣕⡱⢿⣿⣿⣿⣿⣿⣿⣿⡿⢕⢕⢕⢕⢕⢕⢕⢝⢻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⣇⢕⢕⢕⢕⢕⢕⢕⢕⠀⠀⠑⢕⡁⠀⠀⠀⠀⢕⢕⢕⢕⠀⠀⠀⠀⢀⣀⣄⣄⣄⣀⣝⡻⢿⣿⣿⡇⠁⠁⠁⠁⠁⠁⡏⢁⡼⢕⢕⢕⢕⣼⣿⣿⣿⣿⣿⣿⣿⣿⣿⣧⣽⢇⢰⢿⣿⢕⢜⢕⢕⠀⠀⠀⠀⠀⠀⠀⠀⠀⠀⠀⠀⠀⠁⢽⣿⣿⣿⣿⣿⣿⣿⣿⣿⢕⠀⠀⠀⠀⠀⠀⠀⠀⠀⠀⠀⠁⢕⢕⢕⢕⡕⢕⢕⢕⡕⢕⣝⣟⢻⣿⣿⣷⡕⢕⢕⢕⢕⢕⢕⢕⢕⠝⠟⠛⠙⠑⢎⣝⢿⣿⣿⣿⣿⠇⠑⠁⢕⢕⢕⢕⢕⢕⢕⣸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⢧⢑⠕⠁⠑⢕⢕⠕⠀⠀⠀⠑⢇⢄⢄⢄⢄⢕⢕⢕⢕⢀⣐⣴⣷⣿⣿⣿⢿⢟⢟⢝⢝⢕⢕⢹⠑⠀⠀⠀⠀⠀⠀⠁⠘⠇⠕⢕⢕⢱⣿⣿⣿⣿⣿⣿⣿⣿⣿⣿⣿⣯⡕⢸⣿⣿⣇⢕⠣⡕⠀⠀⠀⠀⠀⠀⠀⠀⠀⠀⠀⠀⠀⠀⠘⢻⣿⣿⣿⣿⣿⣿⣿⡏⠁⠀⠀⠀⠀⠀⠀⠀⠀⠀⠀⠀⠀⢕⢕⢕⢰⣿⣧⣕⠜⢿⣷⢸⣿⣿⣿⣿⣿⣧⢕⢕⢕⠕⠑⠑⠁⠀⠀⠀⠀⠀⠀⢕⣿⣿⣮⣝⢿⢏⠐⠀⠀⢕⢕⢕⠑⠁⢑⣼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⠀⠀⠀⠀⠀⠀⢄⢄⠀⠀⠁⢕⢕⢕⢕⢕⢕⣱⣵⣾⣿⡿⢟⢏⢕⢕⢕⢕⢕⢕⢕⢕⢕⢕⠀⠀⠀⠀⠀⠀⠀⠀⠀⠀⠀⠀⠀⠉⠙⠟⠿⢿⣿⣿⣿⣿⣿⣿⣿⣿⡇⢜⣿⣝⢿⣧⣕⢕⢀⠀⠀⠀⠀⠀⠀⠀⠀⠀⠀⠀⠀⠀⠀⠑⢹⢿⣿⣿⣿⣿⡟⠕⠀⠀⠀⠀⠀⠀⠀⠀⠀⠀⠀⠀⠀⠑⢕⢕⣿⣿⣿⣿⣷⢜⢝⢸⣿⣿⣿⣿⡿⠟⠑⠁⠀⠀⠀⠀⠀⠀⠀⠀⠀⠀⠀⢕⢕⢹⢿⣿⣷⡔⠀⠀⠀⠁⠁⠁⠀⢀⣾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⠀⠀⠀⠀⠕⠕⠑⠀⠀⠀⠀⢕⢕⣱⣷⣿⣿⡿⢟⢝⢕⢕⢕⢕⢕⢕⢕⢕⢕⢕⢕⢕⢕⠀⠀⠀⠀⠀⠀⠀⠀⠀⠀⠀⠀⠀⠀⠀⠀⠀⠀⠈⠙⠛⠿⣿⣿⣿⣿⣿⢕⣿⣿⡕⢑⢙⢝⢕⠐⠀⠀⠀⠀⠀⠀⠀⠀⠀⠀⠀⠀⠀⠀⠁⢕⢛⠟⠟⢕⢕⠀⠀⠀⠀⠀⠀⠀⠀⠀⠀⠀⠀⠀⠀⠀⠕⢱⣿⣿⣿⣿⡿⢇⣱⣿⣿⢿⠋⠁⠀⠀⠀⠀⠀⠀⠀⠀⠀⠀⠀⠀⠀⠀⠀⠁⠑⢕⢜⢻⣿⢇⠀⢄⢄⠀⠀⠀⢀⣜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⢀⢀⢀⢀⣡⣾⣿⣿⢟⢕⢕⢕⢕⢕⢕⢕⢕⢕⢕⢕⢕⢕⠑⠕⢕⠑⠀⠀⠀⠀⠀⠀⠀⠀⠀⠀⠀⠀⠀⠀⠀⠀⠀⠀⠀⠀⠀⠀⠁⠙⠻⣿⣿⣇⢻⣿⡇⢕⢕⢕⢕⠀⠀⠀⠀⠀⠀⠀⠀⠀⠀⠀⠀⠀⠀⠀⠀⠁⠀⢄⢄⢀⠀⠀⠀⠀⠀⠀⠀⠀⠀⠀⠀⠀⠀⠀⠀⠀⠀⢕⢿⣿⣿⣿⣷⣿⡿⠏⠁⠀⠀⠀⠀⠀⠀⠀⠀⠀⠀⠀⠀⠀⠐⢄⠀⠀⠀⠀⠀⢕⠕⠁⠉⠁⠀⠑⠑⠐⠀⢀⣾⣿⣿⣿⣿⣿⣿⢏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⠕⢕⢱⣾⣿⣿⡟⢕⢕⢕⢕⢕⢕⢕⢕⢕⢕⢕⢕⠕⠑⠀⠀⠀⠁⠀⠀⠀⠀⠀⠀⠀⢀⢄⠑⠀⠀⠀⠀⠀⠀⠀⠀⠀⠀⠀⠀⠀⠀⠀⠀⠁⠙⢿⡜⣿⡇⢕⢜⢕⠑⠀⠀⠀⠀⠀⠀⠀⠀⠀⠀⠀⠀⠀⠀⠀⠀⠀⠑⢕⢕⠕⠀⠀⠀⠀⠀⠀⠀⠀⠀⠀⠀⠀⠀⠀⠀⠀⠀⠕⠸⣿⣿⣿⢻⠋⠀⠀⠀⠀⠀⠀⠀⠀⠀⠀⠀⠀⠀⢀⠀⠀⠀⠁⠕⢄⠀⠀⠀⠁⠀⠀⠀⠀⠀⠀⠀⠀⠀⢾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⢔⣿⣿⣿⢏⢕⢕⢕⢕⢕⢕⢕⢕⢕⢕⠑⠁⠀⠀⢀⠀⠀⠀⠀⠀⠀⠀⠀⠀⠀⢔⠕⠁⠀⠀⠀⠀⢄⠀⠀⠀⠀⠀⠀⠀⠀⠀⠀⠀⠀⠀⠀⠀⠁⢸⡇⢕⢕⢕⠀⠀⠀⠀⠀⠀⠀⠀⠀⠀⠀⠀⠀⠀⠀⠀⠀⠀⠀⠕⢕⠀⠀⠀⠀⠀⠀⠀⠀⠀⠀⠀⠀⠀⠀⠀⠀⠀⠀⠀⢕⣿⡿⠃⠀⠀⠀⠀⠀⠀⠀⠀⠀⠀⠀⠀⠀⠀⠀⠁⠔⢄⠀⠀⠀⠁⢕⠀⠀⠀⠀⠀⠀⠀⠀⢔⠀⢀⣐⣰⣴⣴⣴⣴⣴⣔⢔⢔⢔⢔⢔⢔⢔⢔⢔⢔⢔⢔⢔⢔⢔⢔⢔⠔⣔⣔⣔⣔⡐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⣿⡿⠕⢕⢕⢕⢕⢕⢕⢕⢕⠕⠁⠀⠀⠀⠀⠀⠈⢕⢄⢀⡀⠀⠀⠀⠀⢀⢕⠁⠀⠀⠀⠀⢄⠕⠀⠀⠀⠀⠀⠀⠀⠀⠀⠀⠀⠀⠀⠀⠀⠀⠀⢜⠕⠑⢕⠕⠀⠀⠀⠀⠀⠀⠀⠀⠀⠀⠀⠀⠀⠀⠀⠀⠀⠀⠀⠀⠁⢠⠀⢀⠀⠀⠀⠀⠀⠀⠀⠀⠀⠀⠀⠀⠀⠀⠀⠀⠁⠘⠀⠀⠀⠀⠀⠀⠀⠀⠀⠀⠀⠀⠀⠀⠀⠀⠀⠀⠀⢁⢕⢄⠀⠀⠀⠑⢀⠀⠀⠀⠀⠀⢕⢕⠀⣾⣟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⠈⠀⠀⠁⢕⢕⢕⢕⢕⢕⢁⠄⠄⠄⠄⠀⠀⠀⠀⢕⢱⣿⣿⡗⠀⠀⢄⠑⠀⠀⠀⢀⢄⠕⢕⢀⠀⠀⠀⠀⠀⠀⠀⠀⠀⠀⠀⠀⠀⠀⠀⠀⠀⢕⠀⢀⢕⠀⠀⠀⠀⠀⠀⠀⠀⠀⠀⠀⠀⠀⠀⠀⠀⠀⠀⠀⢝⢕⢱⡕⢕⢕⢔⢀⠀⠀⠀⠀⠀⠀⠀⠀⠀⠀⠀⠀⠀⠀⠀⠀⠀⠀⠀⠀⠀⠀⠀⠀⠀⠀⠀⠀⠀⠀⠀⠀⠀⢀⢄⠑⠀⠀⠁⠔⢀⠀⠀⢄⠀⠀⠀⢔⢕⢕⠀⣿⣿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⢄⠀⠀⠀⠀⠀⠀⢕⢕⠕⠁⠕⢕⢔⠀⠀⠀⠀⠀⠀⠀⢕⠘⠉⢁⢔⠀⠕⠀⠀⠀⢀⠔⠁⠀⠀⠀⠑⠔⢄⠀⠀⠀⠀⠀⠀⠀⠀⠀⠀⠀⠀⠀⠀⠀⠑⠀⢕⠕⠀⠀⠀⠀⠀⠀⠀⠀⠀⠀⠀⠀⠀⠀⠀⠀⠀⠀⢇⢱⡕⢼⣧⣼⡰⣧⢇⠀⠀⠀⠀⠀⠀⠀⠀⠀⠀⠀⠀⠀⠀⠀⠀⠀⠀⠀⠀⠀⠀⠀⠀⠀⠀⠀⠀⠀⠀⠀⢀⢔⠑⠀⠀⠀⠀⢀⠀⠀⠐⠀⠀⠀⠀⢀⢕⢕⢕⠀⣿⣿⣿⣿⣿⣿⣿⣿⣿⣿⣧⣁⡑⢕⢕⢕⢕⢕⢕⢕⢕⢕⠕⣱⣥⣾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⠀⢄⠀⠀⠀⠀⠀⠀⠑⠀⠀⠀⠑⢕⠀⠀⠀⠀⠀⠀⢀⣵⣴⢔⡱⢇⠀⠀⠀⢀⠐⠀⠀⠀⢀⢀⠀⠀⠀⠁⠑⢔⢀⠀⠀⠀⠀⠀⠀⠀⠀⠀⠀⠀⠀⠀⠀⢕⠀⠀⠀⠀⠀⠀⠀⠀⠀⠀⠀⠀⠀⠀⠀⠀⠀⠀⠀⢜⢸⡱⣼⣿⡟⢻⡼⠜⠀⠀⠀⠀⠀⠀⠀⠀⠀⠀⠀⠀⠀⠀⠀⠀⠀⠀⠀⠀⠀⠀⠀⠀⠀⠀⠀⠀⠀⠀⠔⠑⠀⠀⠀⢀⠄⠀⠀⠁⠐⠀⠀⠀⠀⠀⠀⠀⠁⠁⢔⣿⣿⣿⣿⣿⣿⣿⣿⣿⣿⣿⣿⣿⣿⣿⣷⣿⣶⣦⣤⣤⣭⢛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⠀⢕⢕⠀⠀⠀⠀⠀⠀⢀⢀⠀⠀⠑⣔⣔⣔⣔⣰⣴⣼⡿⣕⣼⡅⠁⠀⠀⠀⠀⠀⠀⠐⠁⠀⠀⠐⠄⠀⠀⠀⠀⠁⠔⢀⠀⠀⠀⠀⠀⠀⠀⠀⠀⠀⠀⠕⠀⠀⠀⠀⠀⠀⠀⠀⠀⠀⠀⠀⠀⠀⠀⠀⠀⠀⠀⠀⠁⠈⠣⢜⢻⡿⠜⢇⠀⠀⠀⠀⠀⠀⠀⠀⠀⠀⠀⠀⠀⠀⠀⠀⠀⠀⠀⠀⠀⠀⠀⠀⠀⠀⠀⠀⠀⢄⠑⠀⠀⠀⠀⠀⠁⠀⠀⠀⠀⠀⠀⠀⠀⠀⠀⠀⠀⠀⢄⣾⣿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⢄⢕⢕⢔⠀⠀⠀⠀⠀⠕⠑⠀⠀⠀⠘⢿⣿⣿⣿⣿⡿⢕⡾⡵⢕⠁⠀⠀⠀⠀⠀⠀⠀⠀⠀⠀⠀⠀⠁⠀⠀⠀⠀⠀⠀⠔⢀⠀⠀⠀⠀⠀⠀⠀⠀⠀⠀⠀⠀⠀⠀⠀⠀⠀⠀⠀⠀⠀⠀⠀⠀⠀⠀⠀⠀⠀⠀⠀⠀⠀⠄⠁⠈⠑⠀⠀⠀⠀⠀⠀⠀⠀⠀⠀⠀⠀⠀⠀⠀⠀⠀⠀⠀⠀⠀⠀⠀⠀⠀⠀⠀⠀⢀⠕⠁⠀⠀⠀⠀⠀⠀⠀⠀⠀⠀⠀⠀⠀⠀⠀⠀⠀⠀⢀⢔⢜⣿⣿⣿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⡇⢕⢕⢕⢕⢔⠀⠀⠀⠀⠀⠀⢀⢀⠀⠀⠈⢻⣿⣿⡿⢕⣿⣿⢇⠱⠀⠀⠀⠀⠀⠀⠀⠀⠀⠀⠀⠀⠀⠀⠀⠀⠀⠀⠀⠀⠀⠑⠄⠀⠀⠀⠀⠀⠀⠀⠀⠀⠀⠀⠀⠀⠀⠀⠀⠀⠀⠀⠀⠀⠀⠀⠀⠀⠀⠀⠀⠀⠀⠀⠀⠀⠀⠀⠀⠀⠀⠀⠀⠀⠀⠀⠀⠀⠀⠀⠀⠀⠀⠀⠀⠀⠀⠀⠀⠀⠀⠀⠀⠀⠀⠀⠀⠁⠀⠀⠀⠀⠀⠀⠀⠀⠀⠀⠀⠀⠀⠀⠀⠀⠀⠀⠀⢕⢕⢕⣵⢘⣙⣙⣐⢙⣙⣙⣙⣙⣙⣑⠑⢑⢑⢐⢑⢑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⣇⢕⢕⢕⢕⢕⠄⠀⠀⠀⠀⠀⢕⢕⠁⠀⠀⠀⠹⡟⢱⣿⣿⢇⢱⢌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⢱⣿⣿⡏⣿⣿⣿⣿⣿⣿⣿⣿⡿⡻⢐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⠁⢕⢕⠑⠀⠀⠀⠀⠀⠀⠀⠀⠀⠀⠀⠀⠀⢀⢑⣿⣿⢇⢕⢎⢕⠁⠀⠀⠀⠀⠀⠀⠀⠀⠀⠀⠀⠀⠀⠀⠀⠀⠀⠀⠀⠀⠀⠀⠀⠀⠀⠀⠀⠀⠀⢕⠁⠀⢀⠀⠀⠀⠀⠀⠀⠀⠀⠀⠀⠀⠀⠀⠀⠀⠀⠀⠀⠀⠀⠀⠀⠀⠀⠀⠀⠀⠀⠀⠀⠀⠀⠀⠀⠀⠀⠀⠀⠀⠀⠀⠀⠀⠀⠀⠀⠀⠀⠀⠀⠀⠀⠀⠀⠀⠀⠀⠀⠀⠀⠀⠀⠀⠀⠀⠀⠀⠀⠀⠀⠀⠀⠀⠀⢸⣿⣿⡇⢅⣍⡍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⡔⢕⠑⠀⠀⠀⠀⠀⠀⠀⠀⠀⠀⢀⢕⢕⢀⢕⢎⠈⠏⢕⢇⢕⠁⠀⠀⠀⠀⠀⠀⠀⠀⠀⠀⠀⠀⠀⠀⠀⠀⠀⠀⠀⠀⠀⠀⠀⠀⠀⠀⠀⠀⠀⠔⠁⢀⠔⠁⠀⠀⠀⠀⠀⠀⠀⠀⠀⠀⠀⠀⠀⠀⠀⠀⠀⠀⠀⠀⠀⠀⠀⠀⠀⠀⠀⠀⠀⠀⠀⠀⠀⠀⠀⠀⠀⠀⠀⠀⠀⠀⠀⠀⠀⠀⠀⠀⠀⠀⠀⠀⠀⠀⠀⠀⠀⠀⠀⠀⠀⠀⠀⠀⠀⠀⠀⠀⠀⠀⠀⠀⠀⠀⣼⣿⣿⢱⣿⣿⣿⣿⣿⣿⣿⣷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⣔⠕⠀⠀⠀⠀⠀⠀⠀⠀⠀⠀⠁⠁⢀⢕⠕⠀⠀⢔⢇⢕⢕⠀⠀⠀⠀⠀⠀⠀⠀⠀⠀⠀⠀⠀⠀⠀⠀⠀⠀⠀⠀⠀⠀⠀⠀⠀⠀⠀⠀⠀⠀⠀⠀⠕⠁⠔⢀⠀⠀⠀⠀⠀⠀⠀⠀⠀⠀⠀⠀⠀⠀⠀⠀⠀⠀⠀⠀⠀⠀⠀⠀⠀⠀⠀⠀⠀⠀⠀⠀⠀⠀⠀⠀⠀⠀⠀⠀⠀⠀⠀⠀⠀⠀⠀⠀⠀⠀⠀⠀⠀⠀⠀⠀⠀⠀⠀⠀⠀⠀⠀⠀⠀⠀⠀⠀⠀⠀⠀⠀⠀⢿⢟⣱⣿⣿⣿⣿⣿⣿⣿⣿⣿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⡟⢕⢔⢄⢀⠀⠀⠀⠀⠀⠀⠀⠀⢄⢕⠑⠀⢄⢔⢕⢕⢕⢕⠄⠀⠀⠀⠀⠀⠀⠀⠀⠀⠀⠀⠀⠀⠀⠀⠀⠀⠀⠀⠀⠀⠀⠀⠀⠀⠀⠀⠀⠀⠀⠀⠀⠀⠀⠁⠁⠀⠀⠀⠀⠀⠀⠀⠀⠀⠀⠀⠀⠀⠀⠀⠀⠀⠀⠀⠀⠀⠀⠀⠀⠀⠀⠀⠀⠀⠀⠀⠀⠀⠀⠀⠀⠀⠀⠀⠀⠀⠀⠀⠀⠀⠀⠀⠀⠀⠀⠀⠀⠀⠀⠀⠀⠀⠀⠀⠀⠀⠀⠀⠀⠀⠀⠀⠀⠀⠀⠀⠀⢨⣾⣿⣻⣿⣿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⣿⡇⣵⡕⢕⢕⢕⢔⢄⢀⠀⠀⠀⢄⢕⢅⢔⢕⢕⢕⢕⢕⢕⠕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⢀⠀⠀⠀⠀⠀⠀⢿⣿⣿⣿⣿⣿⣿⣿⣿⣿⣿⣿⣷⠕⠕⠕⢕⠕⠕⢕⢕⢕⢕⢕⢕⢕⢕⢕⢕⢸⣿⠿⢸⡿⠟⠟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⣿⢇⣿⣿⣷⣧⡕⢕⢕⢕⢕⢔⢔⢕⠑⠕⠕⠕⢕⢕⢕⢕⠕⢄⢕⠀⠀⠀⠀⠀⠀⠀⠀⠀⠀⠀⠀⠀⠀⠀⠀⠀⠀⠀⠀⠀⠀⠀⠀⠀⠀⠀⠀⠀⠀⠀⠀⠀⢀⢄⢄⠀⠀⠀⠀⠀⠀⠀⠀⠀⠀⠀⠀⠀⠀⠀⠀⠀⠀⠀⠀⠀⠀⠀⠀⠀⠀⠀⠀⠀⠀⠀⠀⠀⠀⠀⠀⠀⠀⠀⠀⠀⠀⠀⠀⠀⠀⠀⠀⠀⠀⠀⠀⠀⠀⠀⠀⠀⠀⠀⠀⠀⠀⠀⠀⠀⠀⢕⢄⠀⠀⠀⠀⠀⢨⣿⣿⣿⣿⣿⣿⣿⣿⣿⣿⣿⢿⣇⣾⣶⣥⠄⠰⠤⢤⢕⣴⣁⠅⢕⢁⠕⠕⣼⢁⢠⣿⠀⠀⠀⢸⣿⡟⣽⣿⣿⣍⣿⣿⣿⣿⡇⣿⣿⡕⢕⣿⣿⣿⣿⣿⣿⣿⣿⣿⣿⣿⣿⣿⣿⣿⣿⣿⣿⣿⣿⣿⣿⣿⣿⣿⣿⣿⣿⣿⣿⣿⣿⣿⣿⣿⣿⣿⣿⣿⠀</a:t>
            </a:r>
            <a:br/>
            <a:r>
              <a:t>⣿⣿⡇⢕⢕⢕⢸⣿⣿⣿⣿⣿⣿⣿⣿⣿⣸⣿⣿⣿⣿⣿⣧⡕⢕⢕⢕⢕⢕⢕⢔⢄⢕⢕⢕⢕⢕⢐⢕⢕⠀⠀⠀⠀⠀⠀⠀⠀⠀⠀⠀⠀⠀⠀⠀⠀⠀⠀⠀⠀⠀⠀⠀⠀⠀⠀⠀⠀⠀⠀⠀⠀⠀⢕⠁⠁⠀⠀⠀⠀⠀⠀⠀⠀⠀⠀⠀⠀⠀⠀⠀⠀⠀⠀⠀⠀⠀⠀⠀⠀⠀⠀⠀⠀⠀⠀⠀⠀⠀⠀⠀⠀⠀⠀⠀⠀⠀⠀⠀⠀⠀⠀⠀⠀⠀⠀⠀⠀⠀⠀⠀⠀⠀⠀⠀⠀⠀⠀⠀⠀⠀⠀⠀⢕⢀⠀⠀⠀⠀⠘⣿⡿⣿⣿⣿⣿⣿⣿⣿⣿⣿⣿⠿⢿⡗⠄⢕⢔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⣿⣿⡇⣿⣿⣿⣿⣿⣿⣿⢇⢕⢕⢕⢕⢕⢕⢔⢕⢕⢕⢕⠀⢕⢕⢕⠀⠀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⠀⠁⠁⠀⠀⠀⠀⠀⠝⠟⠟⠟⠟⠟⠟⠟⢛⢟⢟⢕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⢻⣿⣿⣿⣿⣿⢏⢕⢕⢕⢕⢕⢕⢕⢕⢕⢕⢕⢕⢕⢕⢕⢕⢄⠀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⠀⠀⢔⠀⠀⠀⠀⠀⠀⠁⢱⣷⣷⣷⣷⣵⣶⣶⣶⣦⣲⡔⠄⠐⠐⠐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⠙⠛⠛⠛⠋⠑⠐⠓⠑⠑⠑⠑⠑⠑⠑⠑⠑⠑⠑⠑⠑⠑⠑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⠑⠐⠀⠀⠀⠀⠀⠀⠐⠘⠉⠘⠛⠛⠛⠛⠛⠛⠙⠀⠀⠀⠀⠀⠀⠀⠁⠑⠑⠑⠁⠓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⡿⣫⣵⣿⣿⣿⡿⢸⣿⣿⣿⣿⡟⢸⣿⣿⣿⣿⣿⣿⣿⣿⣿⣿⣿⣿⣿⣿⣿⣿⡹⣿⣷⡕⢕⢕⢿⣿⣿⣿⣷⢕⢕⢕⢕⢕⢕⢕⢕⢕⢕⢕⢕⢕⢕⢕⢕⢕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⣹⣾⣿⢟⣼⣿⢏⡞⣼⢸⣿⣿⣿⡧⢕⣿⣿⣿⣿⣿⣿⣿⣿⣿⣿⣿⣿⣿⣿⣿⣿⣧⢿⣿⣧⢕⢕⢸⣿⣿⣿⣿⡕⢕⢕⢕⢕⢕⢕⢕⢕⢕⢑⢕⢕⢕⢕⣱⣾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⡿⣫⡾⣻⡟⣱⣾⡿⣱⣿⡇⣿⢸⣿⣿⣿⣇⢕⣿⣿⣿⣿⣿⣿⣿⣿⣿⣿⣿⣿⣿⣿⣿⣿⣿⡕⢻⡿⢕⢕⢸⣿⣿⣿⣻⡕⢕⢕⢕⠕⢕⢕⢕⢕⢕⢕⢕⢕⢕⢕⢹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⢟⣼⡟⢱⣟⣵⣿⡟⣼⣿⡟⢕⣿⢸⢏⢝⣼⣷⢕⢿⣿⣿⣿⣿⣿⣿⣿⣿⣿⣿⣿⣿⣿⣿⣿⣿⣇⢜⢇⢕⢕⢸⣿⣿⣿⣿⡇⢕⢕⢕⢕⢄⢕⣕⡕⢕⢕⢑⣕⢑⢕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⢣⣿⡟⢑⣿⣾⣿⢏⣾⣿⢏⢕⢁⡿⢕⢕⣾⣿⣿⢕⢕⣸⣿⣿⣿⣿⣿⣿⣿⣿⣿⣿⣿⣿⣿⣿⣿⣿⢕⢕⢕⢕⢸⣿⣿⣿⢟⢇⢕⢕⠕⢕⠕⠔⠘⢗⢜⠑⠝⢕⣾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⢣⣿⡿⢕⣿⣿⣿⢏⣾⣿⢏⢕⢕⢜⢕⣵⣿⣿⣿⣿⢕⢱⣿⣿⣿⣿⣿⣿⣿⣿⣿⣿⣿⣿⣿⣿⣿⣿⣿⢕⢕⠕⢕⠸⢟⢏⠕⠑⠀⠕⢕⢕⢕⢕⢕⢕⢕⢄⢀⢄⢀⢜⢜⢝⢝⢻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⢇⣿⣿⢇⢸⣿⣿⣟⣼⣿⢏⢕⢕⢕⢕⡿⢫⣿⣿⣿⣿⢕⣸⣿⣿⣿⣿⣿⣿⣿⣿⣿⣿⣿⣿⣿⣿⣿⡿⣿⢕⢕⠑⢕⠕⠕⠕⠄⠀⢕⢕⢅⢑⢑⠕⢕⢕⢕⢕⢕⢕⢕⢕⢕⢕⢕⢕⢜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⡏⣾⣿⢇⢕⣾⣿⡟⣼⣿⡏⢕⢕⢕⢱⢕⢕⣾⢏⢝⢿⡟⢕⣿⣿⡟⣿⣿⣿⣿⣿⣿⣿⣿⣿⣿⣿⣿⣿⡇⢟⢕⢕⠀⢄⢁⢀⢀⢀⢄⢕⢕⢕⣿⡖⢿⡇⢄⢑⠕⢕⢕⢕⢕⢕⢕⢑⣡⣜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⣷⣾⡾⢸⣿⣿⢑⢱⣿⣿⢱⣿⣿⢕⢕⢕⢕⣸⢇⣱⣽⡇⢕⢔⢕⢕⣿⣿⢇⣿⣿⣿⣿⣿⣿⣿⣿⣿⣿⣿⣿⣿⡇⢕⢕⢕⢀⢕⢕⢕⢕⢕⢕⢕⢕⡕⢹⣿⢸⣧⢕⢕⢱⣔⡑⠕⢕⣅⣰⣾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⢇⣿⣿⡇⢕⣾⣿⡏⣿⣿⣿⠕⢑⡷⢕⣿⢕⣼⣿⣿⣷⣷⡧⢕⢿⣿⢕⣿⣿⣿⣿⣿⣿⣿⣿⣿⣿⣿⣿⣿⡇⢕⢕⢕⢡⣦⣤⣥⣴⢕⢕⢕⢱⣧⠸⣿⡎⣿⡇⢕⢕⢕⢕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⢑⢑⢑⣕⡵⢕⢕⢕⢸⣿⢻⡇⢱⣿⣿⢱⣿⣿⣿⣿⣿⣧⢕⡇⢕⣿⣿⣿⣿⣿⡇⢕⢸⡇⢕⣿⣿⣿⢿⣿⣿⣿⣿⣿⣿⣿⣿⣿⡇⢕⢕⢕⢸⣿⣿⣿⣿⡕⢕⢕⢸⣿⡕⣿⡇⣿⣿⡕⢸⢕⠑⠑⠑⠑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⣱⣗⢕⢺⢿⢿⢷⢕⢕⣸⣿⢸⢕⣼⣿⡟⣼⣿⣿⣿⣿⣿⡗⢕⣳⢱⣿⣿⣿⣿⣿⡇⢕⢸⢇⢕⢻⣿⣿⢜⣿⣿⣿⣿⣿⣿⣿⣿⣿⡇⢕⢕⢕⢸⣿⣿⣿⣿⣧⢕⢕⢸⣿⣧⢿⡇⣿⣿⣷⢸⡇⡔⢔⢔⢔⢔⢄⢀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⢱⢜⢕⢕⢕⢕⢕⢕⢕⢕⣿⣿⢺⢇⣿⣿⢇⣿⣿⣿⣿⡟⢿⡇⢅⣻⢸⣿⣿⣿⣿⣿⡇⡱⢸⢕⢕⢸⣿⣿⢕⢹⣿⣿⣿⣿⣿⢜⡿⢸⡇⢕⢕⢕⣼⣿⣿⣿⣿⣿⢕⢕⢸⣿⣿⣿⡇⣿⣿⣿⢸⡇⢕⢕⢣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⣿⣷⢕⢕⢍⢕⢕⡕⢅⢅⣾⣿⣿⢸⣿⡏⢕⣿⣿⣿⣿⡇⢾⢕⡕⢼⢸⣿⣿⣿⣿⣿⣇⢱⢞⢱⡕⡕⢻⣿⡇⢜⣿⣿⣿⣿⣿⡇⢜⢜⡕⢕⢕⢕⣿⣿⣿⣿⣿⣿⢕⢕⢕⣿⣿⣿⡇⣿⣿⣿⢺⡇⢱⡑⢕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⣾⣮⢻⣾⣇⢕⡵⢏⢕⢕⢕⣿⣿⡇⣸⡿⢕⢑⣿⣿⣿⡿⢕⢜⢸⣇⢸⢱⣧⣽⣝⡟⢟⢟⢸⡕⢜⢟⣕⣜⢟⡷⢐⣽⣏⢻⣿⣿⣷⢕⢕⡇⢕⢕⢱⢿⢿⢿⢟⣟⡙⡕⢕⢱⣿⣿⣿⢇⣿⣿⡇⢹⡇⢕⢕⢱⢸⡕⢕⢕⢕⣾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⢝⢝⢇⢕⢕⡺⢇⢕⢵⢿⢇⣿⣿⡇⣿⢇⢕⢔⣿⣿⣿⡇⢕⢕⣾⣿⣧⡜⢿⢿⢿⢿⢿⢿⢧⠻⢸⣿⣿⣿⣷⡎⢕⢘⢿⡜⢿⣿⣿⣇⢕⢕⡕⢕⣷⣷⣷⣿⣿⣿⣣⡇⢕⡜⡏⢿⡯⢕⣿⣿⢇⢸⡇⣕⡕⢑⡕⢇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⡕⢇⢕⢕⢕⢜⡟⢻⢷⢷⢧⡕⣿⣿⢇⡏⢕⢕⢕⣿⣿⣿⢱⡕⢕⠏⠗⠗⠃⢛⢟⢛⠛⠟⠳⠕⡜⢕⢝⣻⣿⣿⣷⣾⣼⣷⣷⡕⣎⢻⣿⡕⢕⢕⢕⢱⢁⠵⢷⢷⠷⠮⠕⢜⣳⡕⢜⢏⢕⢜⢿⢕⢸⡇⣜⣝⣵⣵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⢝⢕⢕⢑⢕⢜⣧⢕⢕⢱⡕⢕⣽⣿⢸⠱⢕⢕⢕⢸⢇⠻⢕⢔⠑⠀⢀⢄⢄⢀⢁⠀⠀⢄⢀⠀⠘⢕⣷⣿⣿⣿⣿⣿⣿⣿⣿⣿⣿⣿⣿⣷⡞⢕⠑⠁⢀⠀⠁⠁⠅⢀⠀⠀⠔⢕⢕⢕⢕⢕⢻⢕⢸⡇⢝⢝⢝⢕⡕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⢜⢇⢕⢕⢕⢜⢧⢕⢕⡕⢕⣿⣿⢸⢜⢕⢕⢕⢕⢕⢕⢕⢕⢔⢕⣕⡑⢴⠇⠀⠀⠀⠁⠁⠀⢕⣕⢼⣿⣿⣿⣿⣿⣿⣿⣿⣿⣿⣿⣿⣿⡕⡕⢴⠧⠁⠀⠀⠁⠀⢕⢕⢔⢄⢄⢕⢕⢕⢕⡝⢕⣼⡇⢜⢕⢕⢕⣼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⠕⢁⢑⠕⠕⣿⣿⢜⢕⢕⢕⢕⢕⢕⢱⣕⡕⢕⢿⣿⣇⢄⢄⢕⠀⢀⢔⢀⢔⢸⣿⣿⣿⣿⣿⣿⣿⣿⣿⣿⣿⣿⣿⣿⣿⣾⣇⠀⢀⢀⢀⢀⠀⢄⢕⣷⣧⢕⣵⢕⢕⣸⡇⡇⢱⣿⡇⠕⢕⢕⢕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⢔⠀⠁⢕⢕⢕⣿⣿⢕⢕⢕⢕⢕⢕⢕⢕⢻⣿⣇⢻⣿⣿⣕⢕⢕⢔⢕⢕⢕⢕⣾⣿⣿⣿⣿⣿⣿⣿⣿⣿⣿⣿⣿⣿⣿⣿⣿⣿⡔⡕⢕⢕⢕⢕⢕⣸⣿⣷⣿⡟⢇⣱⡿⢸⡇⢸⣿⡇⠘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⠑⠀⠀⢕⢕⢕⣿⣿⢕⢕⢕⢕⢕⢕⢕⢕⢕⢝⢿⡜⢿⣿⡻⢷⢕⣕⣗⡱⢵⣿⣿⣿⣿⣿⣿⣿⣿⣿⣿⣿⣿⣿⣿⣿⣿⣿⣿⣿⣿⣦⣕⢱⢕⣱⡾⢿⣿⣿⣿⢕⣱⡿⢕⣾⡇⢕⣿⡇⠀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⣱⠑⠀⠀⠀⢕⢕⢕⣿⡟⢕⢕⢕⣵⢕⢕⢕⢕⢕⢕⢸⣿⡜⣿⣷⣷⣵⣴⣶⣷⣿⣿⣿⣿⣿⣿⣿⣿⣿⣿⣿⣿⣿⣿⣿⣿⣿⣿⣿⣿⣿⣿⢶⣵⣥⣵⣷⣿⣿⡿⢇⣱⢟⢕⢱⠷⡇⢕⢻⡇⠀⠀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⣵⢇⠀⠀⠀⠀⠕⢕⢸⣿⢇⢔⡇⢕⢻⡕⢕⢕⢕⣧⢕⢹⣿⣿⡾⡱⣷⣷⣾⢿⣟⣻⢿⣿⣿⣿⣿⣿⣿⣿⣿⣿⣿⣿⣿⣿⣿⣿⣿⣿⣿⣿⣿⣻⣯⢽⣻⢿⣿⡟⢕⢜⢕⡕⢕⣾⡕⡇⢕⢸⡇⠀⠀⠑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⢱⡾⢇⠑⠀⠀⠀⠀⠀⢕⢸⡿⢕⢸⣯⡕⢰⣇⢕⢕⢕⢹⣇⢕⣿⣿⣽⣕⣿⣿⣿⣿⣿⣿⣿⣿⣿⣿⣿⣿⣿⣿⣿⣿⣿⣿⣿⣿⣿⣿⣿⣿⣿⣿⣿⣿⣿⣟⣷⢿⢫⣱⡵⢕⢕⢕⢱⡯⢕⣷⢕⢸⡇⠀⠀⠀⠑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⡿⣱⡿⢕⢱⠀⠀⠀⠀⠀⠀⠁⢎⡇⢕⢜⣿⡇⢕⢿⡕⢕⢕⢡⣿⡇⢜⣿⣿⣿⣿⣿⣿⣿⣿⣿⣿⣿⣿⣿⣿⣿⣿⣿⣿⣿⣿⣿⣿⣿⣿⣿⣿⣿⣿⣿⣿⣿⣿⣿⣷⣧⣾⣿⢧⢇⢕⢕⣾⣯⢕⢹⢕⢔⣿⠀⠀⠀⠀⠘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⢀⣱⢏⢕⢑⢇⢕⠀⠀⠀⠀⢀⢀⢌⢕⢕⢸⢿⡇⢕⢸⢧⢕⢕⢜⢝⢕⢕⢜⣿⣿⣿⣿⣿⣿⣿⣿⣿⣿⣿⣿⣿⣿⣿⢿⢿⢿⣟⣿⢻⢿⣿⣿⣿⣿⣿⣿⣿⣿⣿⣿⣿⣿⣟⢕⢗⢕⢕⢱⣿⢷⢕⢸⡕⢕⡿⠀⠀⠀⠀⠀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⡼⢇⢕⢱⢕⢕⢕⣕⢕⢕⢕⠕⢕⢕⢕⢱⢕⢿⡇⢕⢕⢹⢇⢕⢕⢕⢕⢕⢕⢜⢻⣿⣿⣿⣿⣿⣿⣿⣿⣿⣿⣿⡅⢄⢄⢄⢄⢄⢄⢀⠘⠑⣸⣿⣿⣿⣿⣿⣿⣿⣿⣿⡿⢕⢕⢕⢕⢕⣼⣯⡇⢕⢕⢇⢕⢕⢔⢣⢕⢜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⡟⡸⢕⠕⢱⡏⢕⢕⣸⣿⢕⢕⢕⢸⢕⢕⢕⢜⢕⢻⣟⢕⢕⢕⢛⣕⢕⢕⢕⢕⢕⢕⢕⢝⠿⣿⣿⣿⣿⣿⣿⣿⣿⣿⣿⣷⣵⣕⣵⣕⣵⣱⣵⣾⣿⣿⣿⣿⣿⣿⣿⣿⡿⢏⢕⢕⢕⢕⢕⢱⡟⡿⢕⢄⢕⢕⢕⢕⢕⢜⡇⢕⢱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⢱⢕⢕⢔⡿⢕⢕⢱⣿⣿⢕⢕⢕⢸⢕⢕⢕⢕⢕⢕⢿⡇⢕⢕⢕⢜⠕⢕⢅⢕⢕⢕⢕⢕⢕⢜⢟⢿⣿⣿⣿⣿⣿⣿⣿⣿⣿⣿⣿⣿⣿⣿⣿⣿⣿⣿⣿⣿⣿⡿⢟⢕⢕⢕⢕⢕⢕⢕⢕⣼⢱⢇⢕⢕⢕⢕⢕⢕⢕⢕⣹⢕⢔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⡇⢇⢕⢕⢸⡏⢕⢕⣾⣿⣿⢕⢕⢕⢕⠕⢕⢕⢕⢕⢕⢜⣻⡕⢕⢕⢕⢜⠣⡕⢕⢕⢕⢕⠕⢕⢕⢕⢕⢕⢝⢟⢿⣿⣿⣿⣿⣿⣿⣿⣿⣿⣿⣿⣿⣿⡿⢟⢏⢕⢕⢕⢕⢕⢕⢕⢕⢕⢕⢱⡇⣏⢕⢕⢕⢕⢕⢕⢕⢕⢕⢹⢸⢕⢕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⢸⢕⡇⢕⣼⡇⢕⢱⣿⣿⣿⢕⢕⢕⣼⢔⢕⢕⢕⢕⢕⢕⢜⢳⡕⢕⢕⢕⢕⢜⢣⢕⢕⢕⢕⢕⢕⢕⢕⢕⢕⢕⢕⢕⢝⢝⢻⢿⣿⣿⣿⣿⢿⢟⢏⢕⢕⢕⢕⢕⢕⢕⢕⢕⢕⢕⢕⢕⢕⡜⢕⣾⡇⢕⡕⢕⠕⢕⢕⢕⢕⢸⢸⡇⢱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⡟⡕⢸⡇⢕⣿⢕⢕⢸⣿⣿⣿⢕⢕⣱⣿⢇⢕⢕⢕⢕⢕⢕⠕⢕⢳⡕⢕⢕⢕⢕⢕⢕⢕⠑⢕⢕⢕⢕⢕⢕⢕⢕⢕⢕⢕⢕⢕⢕⢜⢝⢕⢕⢕⢕⢕⢕⢕⢕⢕⢕⢕⢕⢕⢕⢕⢕⢕⢕⡱⢕⣾⣿⡇⢕⢇⢕⠀⢕⢄⢕⢕⢸⢸⡇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⡇⢕⣿⡇⢕⢿⡕⢕⢸⣿⣿⣿⢇⢱⣿⢏⢕⢁⢀⢕⢕⢕⢕⢸⣷⡕⢱⢕⢕⢅⢕⢕⢕⢕⠕⢕⢕⢕⢕⢕⢕⢕⢕⢕⢕⢕⢕⢕⢕⢕⢕⢕⢕⢕⢕⢕⢕⢕⢕⢕⢕⢕⢕⢕⢄⢕⢕⢕⢱⢕⣸⣿⣿⡇⢕⢱⢕⠀⢕⢑⢕⢕⢸⢸⡇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⡇⢕⣿⡇⢕⢸⡕⢕⢸⣿⣿⣿⢕⣿⢏⢕⢕⢕⢅⠔⢕⢕⢁⢕⣿⣧⡕⢕⢕⢔⢕⢕⢕⢕⢕⢕⢕⢕⢕⠑⠑⢕⢕⢕⢕⢕⢕⢕⢕⢕⢕⣕⣵⡇⢕⠕⢕⢕⢕⢕⢕⢕⢕⢕⢕⢕⢕⢕⢕⢘⢽⣿⣿⢇⢕⢸⢕⠀⢕⢕⢕⢕⢸⢸⡇⢕⢕⢕⢸⣿⣿⡇⢕⢕⢕⠸⣿⣿⣿⣿⣿⣿⣿⣿⣿⣿⣿⣿⣿⣿⣿⣿⣿⣿⣿⣿⣿⣿⢕⢑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⣇⢱⣿⡇⢕⢕⢕⢕⢸⣿⣿⢏⣾⢏⢕⢕⢕⢕⢕⢄⠁⢕⢕⢕⢸⣿⣣⢕⢕⢕⢕⢕⢕⢅⢕⠕⠑⠁⠀⠀⢔⢕⢕⢕⢕⣑⣵⣵⣵⣷⣾⣿⣿⡇⢕⠀⠁⠑⠕⢕⢕⢕⢕⢕⢕⢕⢕⢕⢕⢱⡅⣿⡏⢕⢕⢜⢕⢄⢕⢕⢕⢕⣎⣿⡇⢕⢕⢕⢸⣿⣿⡇⢕⢕⢕⠀⣿⣿⣿⣿⣿⣿⣿⣿⣿⣿⣿⣿⣿⣿⣿⣿⣿⣿⣿⣿⣿⣿⢕⢕⣿⣿⣿⣿⣿⣿⠿⣿⡿⢿⠿⢿⢛⢿⢿⢿⢿⢿⠿⢛⢿⠿⠿⢿⠿⢿⢿⠿⢿⢿⢿⠿⠿⢟⢟⢿⢿⢿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⣸⣿⡇⢕⢕⠘⠕⢸⣿⢏⡾⢇⢕⢕⢕⢕⢕⢕⢑⢕⢕⢕⢱⢸⣿⣿⡕⢕⢕⢕⢕⢕⠑⠁⠀⠀⠀⠀⠀⢕⢕⢕⢕⣾⣿⣿⣿⣿⣿⣿⣿⣿⡇⢕⢔⠀⠀⠀⠀⠑⠕⢕⢕⢕⢑⢕⢕⢕⢕⢕⠘⠑⠑⠑⢕⢕⢕⢕⢕⢕⢕⣽⣿⡇⢕⢕⢕⢸⣿⣿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⣿⡇⢕⢕⠀⢕⢜⢏⡾⢕⢕⢕⢕⢕⢕⢕⢕⢔⢕⢕⢕⢸⢕⣿⣿⣧⢕⢕⢕⠕⠀⠀⠀⠀⠀⠀⠀⠀⢕⢕⢕⢰⣿⣿⣿⣿⣿⣿⣿⣿⣿⣷⢕⢕⢄⠀⠀⠀⠀⠀⠀⠕⢕⢕⢕⠕⠕⠕⠀⢔⢕⢕⠔⠀⠕⢕⠕⢕⡔⣼⣿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⠿⢿⢿⢿⢿⢿⠀⠀⠀⠀⠀⠀⠀⠀⠀⠀⠀⠀⠀⠀⠀⠀⠀⠀⢸⣿⣿⣿⣿⣿⣿⣿⣿⣿⣿⣿⣿⡇⢕⠁⠀⢕⢜⡾⢕⢕⢕⢕⢕⢕⢕⣕⣵⣵⣵⣵⡕⢕⢇⣿⣟⠿⢕⢕⢕⢕⠀⠀⠀⠀⠀⠀⠀⠀⢕⢕⢕⣸⣿⣿⣿⣿⣿⣿⣿⣿⣿⣿⢕⢕⢕⠀⠀⠀⠀⠀⠀⠀⠑⢕⢕⠀⢄⢄⠀⠀⠁⠁⢀⣔⡄⠀⢕⢕⢕⢿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⢿⢟⢅⢔⢕⢕⢕⢕⢕⢕⢕⠀⠀⠀⠀⠀⢄⢄⢄⢀⠀⠐⠀⠀⠀⠀⠀⠀⠀⢸⣿⣿⣿⣿⣿⣿⣿⣿⣿⣿⣿⣿⡇⢕⠀⠀⢕⡾⢕⢕⢕⢕⢕⣱⣾⣿⣿⣿⣿⣿⣿⣯⢕⢕⢸⡟⢔⢱⢕⢕⠀⠀⠀⠀⠀⠀⠀⠀⠀⠁⢕⢕⣿⣿⣿⣿⣿⣿⣿⣿⣿⣿⡏⢕⢕⢕⠀⠀⠀⠀⠀⠀⠀⠀⢕⢕⠀⠕⢕⠕⠀⢄⢀⠈⠻⠇⢕⣷⣵⢔⡜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⢟⢏⢕⢕⢕⢕⢕⢕⢕⢕⢕⢕⢕⢕⠀⠀⠀⠀⠀⢕⢕⢕⢕⠀⠀⠀⠀⠀⠀⠀⠀⠀⢸⣿⣿⣿⣿⣿⣿⣿⣿⣿⣿⣿⣿⡇⠀⠀⢀⡼⢕⢕⢕⢕⢕⣾⣿⣿⣿⣿⣿⣿⣿⣿⣿⢡⢕⢸⢇⢕⡜⢕⢕⠔⠀⠀⠀⠀⠀⠀⠀⠀⠀⠑⢀⣻⣿⣿⣿⣿⣿⣿⣿⣿⣿⣧⢕⣇⢕⠀⠀⠀⠀⠀⠀⠀⠀⠁⢕⢕⢄⢄⠀⠕⢕⢕⠐⢠⣠⣼⣿⣿⣧⣕⢕⢕⢕⢕⢕⢕⢸⣿⣿⡇⢕⢕⢕⢕⣿⣿⣿⣿⣿⣿⣿⣿⣿⣿⣿⠏⢇⢜⢝⢟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⣇⢕⢕⢕⢕⢕⢕⢕⢕⢕⢕⢕⠕⢁⠑⠀⠀⠀⠀⠀⢕⢕⢕⢕⠀⠀⠀⠀⠀⠀⠀⠀⠀⢜⣿⣿⣿⣿⣿⣿⣿⣿⣿⣿⣿⣿⣇⣀⡀⡜⢕⢕⢕⢕⢕⣾⣿⣿⣿⣿⣿⣿⣿⣿⣿⢿⢔⡇⣸⢕⢕⢹⢕⢕⠀⠀⠀⠀⠀⠀⠀⠀⠀⠀⠀⠱⣷⣷⣿⣿⣿⣿⣿⣿⣿⣿⣿⣿⣾⢇⠀⠀⠀⠀⠀⠀⠀⠀⠀⢕⢕⢕⢕⢔⢄⢄⢄⡄⢰⢹⣿⣿⣿⣿⣷⡕⠕⠕⢕⣱⣵⣷⣷⣷⣷⣮⣕⡕⢱⣿⣿⣿⣿⣿⣿⣿⣿⣿⣿⡏⢕⢇⢕⢕⢕⢕⢕⢝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⣧⢕⢕⢕⢕⢕⢕⢕⢕⠀⠀⠀⢕⢕⢀⠀⠀⠀⠀⢕⢕⢕⢕⢀⢀⠀⣀⣠⣴⣶⣶⣶⣷⣷⣼⣝⡻⢿⡿⠿⠿⠿⠿⠿⠿⣿⡟⡸⢕⢕⢕⢕⢕⣾⣿⣿⣿⣿⣿⣿⣿⣿⣿⢿⢇⢕⣿⣿⢅⢅⠕⢕⢕⠀⠀⠀⠀⠀⠀⠀⠀⠀⠀⠀⠀⢹⣿⣿⣿⣿⣿⣿⣿⣿⣿⣿⣿⢓⠀⠀⠀⠀⠀⠀⠀⠀⠀⠀⠀⢕⢕⢕⢕⢕⢕⢕⢳⡜⣧⢻⣿⣿⣿⣿⣷⡹⢇⢕⢕⢕⢕⢕⢝⢝⢟⢿⣿⣷⣾⣽⣛⢿⣿⣿⣿⣿⣿⡿⢑⠀⠁⢕⢕⢕⢇⢕⢕⢕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⣷⡕⠕⠑⠁⢕⢕⢕⠑⠀⠀⠀⢕⡁⠀⠀⠀⠀⢕⢕⢕⣕⣥⣶⣿⣿⣿⢿⢟⢟⢝⢝⢕⢕⢕⢕⢜⠇⠁⠁⠁⠁⠁⠁⡇⣱⢕⢕⢕⢕⢕⣼⣿⣿⣿⣿⣿⣿⣿⣿⣿⣿⢸⢕⢸⣹⣿⡕⢑⢕⢕⠑⠀⠀⠀⠀⠀⠀⠀⠀⠀⠀⠀⠀⠀⢜⣿⣿⣿⣿⣿⣿⣿⣿⣿⡟⠕⠀⠀⠀⠀⠀⠀⠀⠀⠀⠀⠀⢕⢕⢕⢕⣢⢕⢕⢕⢜⢎⢎⢿⣿⣿⣿⣿⣷⢕⢕⢕⢕⢕⢕⢕⢕⠕⠑⠑⠉⠉⠉⢹⣷⣮⣟⢿⣿⡿⢑⠀⠀⠀⢕⢕⢕⠁⠑⢱⣾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⢿⢇⠀⠀⠀⠀⠀⢄⢄⢄⠀⠀⠁⢄⢄⢄⢄⣱⣷⣿⣿⣿⢿⢟⢝⢕⢕⢕⢕⢕⢕⢕⢕⢕⢕⢕⠀⠀⠀⠀⠀⠀⠀⠁⠉⠑⠑⠕⢕⢱⣿⣿⣿⣿⣿⣿⣿⣿⣿⣿⣿⣼⡕⢸⣟⣿⣷⡕⢕⢕⠀⠀⠀⠀⠀⠀⠀⠀⠀⠀⠀⠀⠀⠀⠀⢻⣿⣿⣿⣿⣿⣿⣿⣿⢕⠀⠀⠀⠀⠀⠀⠀⠀⠀⠀⠀⠀⠁⢕⢕⢕⣸⣧⡕⢱⢱⣵⣕⢱⣵⣽⣽⣿⣿⡇⢕⢕⠕⠑⠑⠁⠀⠀⠀⠀⠀⠀⠀⢕⢝⢿⣿⣷⣼⡑⢀⠀⠀⠀⠁⠑⠁⠀⣰⣿⣿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⠔⠀⠀⠀⠄⠕⠕⠁⠀⠀⠀⠕⢕⣵⣾⣿⣿⢟⢏⢕⢕⢕⢕⢕⢕⢕⢕⢕⢕⢕⢕⢕⢕⢕⠀⠀⠀⠀⠀⠀⠀⠀⠀⠀⠀⠀⠀⠀⠉⠙⠛⠿⢿⣿⣿⣿⣿⣿⣿⣿⡇⢸⣿⣮⢟⢿⣧⣕⡀⠀⠀⠀⠀⠀⠀⠀⠀⠀⠀⠀⠀⠀⠀⠀⢝⢿⣿⣿⣿⣿⣿⢏⠑⠀⠀⠀⠀⠀⠀⠀⠀⠀⠀⠀⠀⠀⢕⢕⢱⣯⣿⣿⣷⣵⢹⢿⢸⣿⣿⣿⣿⠿⠛⠁⠀⠀⠀⠀⠀⠀⠀⠀⠀⠀⠀⠀⠁⢕⢕⢝⢿⣿⣿⡔⢄⢄⢄⠀⠀⠀⢰⣿⣿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⠑⠀⠀⠀⠀⠀⠀⢀⢀⢀⣵⣿⣿⣿⢟⢕⢕⢕⢕⢕⢕⢕⢕⢕⢕⢕⢕⢕⠕⠁⠑⢕⢕⠀⠀⠀⠀⠀⠀⠀⠀⠀⠀⠀⠀⠀⠀⠀⠀⠀⠀⠀⠈⠙⠛⢿⣿⣿⣿⣿⡕⣿⣿⡕⢕⢑⢇⢕⠁⠁⠀⠀⠀⠀⠀⠀⠀⠀⠀⠀⠀⠀⠀⠀⢕⢝⢝⢿⢟⢝⠕⠀⠀⠀⠀⠀⠀⠀⠀⠀⠀⠀⠀⠀⠀⠀⢕⢸⣿⣿⣿⣿⣿⡇⢕⣸⡿⠟⠙⠀⠀⠀⠀⠀⠀⠀⠀⠀⠀⠀⠀⠀⠀⠀⠀⠁⠑⢕⢕⢕⢹⣿⠁⠀⠑⠑⠀⠀⢔⣟⣟⣟⣟⣟⣟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⢔⢕⢡⣿⣿⣿⢟⢕⢕⢕⢕⢕⢕⢕⢕⢕⢕⢕⢕⠕⠑⠁⠀⠀⠀⠀⠁⠀⠀⠀⠀⠀⠀⠀⠀⠀⢀⠀⠀⠀⠀⠀⠀⠀⠀⠀⠀⠀⠀⠀⠈⠙⢻⣿⣧⢹⣿⡇⢕⢕⡕⢕⠀⠀⠀⠀⠀⠀⠀⠀⠀⠀⠀⠀⠀⠀⠀⠀⠀⠑⠁⢀⢀⠁⠀⠀⠀⠀⠀⠀⠀⠀⠀⠀⠀⠀⠀⠀⠀⠀⠑⢸⣿⣿⣿⣿⣿⣵⠞⠑⠀⠀⠀⠀⠀⠀⠀⠀⠀⠀⠀⠀⠀⠀⠑⢄⢀⠀⠀⠀⠀⢕⢕⠁⠀⠀⠀⠀⠀⠀⠀⢰⣿⣿⣻⣿⣿⣿⢟⢍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⠀⠑⣿⣿⢏⢕⢕⢕⢕⢕⢕⢕⢕⢕⠕⠑⠁⠀⠀⠀⢠⡄⠀⠀⠀⠀⠀⠀⠀⠀⠀⠀⢀⢄⠕⠀⠀⠀⠀⠀⠀⠀⠀⠀⠀⠀⠀⠀⠀⠀⠀⠀⠈⠻⡇⢿⡇⢕⢕⢕⠑⠀⠀⠀⠀⠀⠀⠀⠀⠀⠀⠀⠀⠀⠀⠀⠀⠀⠀⢔⢕⢕⠀⠀⠀⠀⠀⠀⠀⠀⠀⠀⠀⠀⠀⠀⠀⠀⠀⠀⢕⢿⣿⣿⡟⠟⠁⠀⠀⠀⠀⠀⠀⠀⠀⠀⠀⠀⠀⠀⢀⠀⠀⠀⠁⠕⢄⠀⠀⠀⠁⠀⠀⠀⠀⠀⠀⠀⠀⢰⢿⢿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⠀⠋⠁⠀⠕⢕⢕⢕⢕⢕⢕⢕⠁⠀⠀⠀⠀⠀⠀⢸⣿⣷⣴⣄⡀⠀⠀⠀⠀⠀⢔⠕⠁⠀⠀⠀⠀⢄⠐⠀⠀⢄⠀⠀⠀⠀⠀⠀⠀⠀⠀⠀⠀⠁⠘⡇⢕⢕⢕⠀⠀⠀⠀⠀⠀⠀⠀⠀⠀⠀⠀⠀⠀⠀⠀⠀⠀⠀⠁⢕⠕⠀⠀⠀⠀⠀⠀⠀⠀⠀⠀⠀⠀⠀⠀⠀⠀⠀⠀⠑⢸⡿⠏⠁⠀⠀⠀⠀⠀⠀⠀⠀⠀⠀⠀⠀⠑⠀⠀⠀⠕⢄⠀⠀⠀⠁⢕⠀⠀⠀⠀⠀⠀⠀⠀⢄⢕⠰⣢⣔⣴⣴⣴⣴⣔⢔⢔⢔⢔⢔⢔⢔⢔⢔⢔⢔⢔⢔⢔⢔⢔⢔⠔⣔⣔⣔⣔⡐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⠀⠀⠀⠀⠀⠑⢕⢕⢕⢕⢕⢕⠀⠀⠀⠀⠀⠀⠀⠈⢝⢝⢝⣩⣥⠀⠀⠀⢀⢕⠁⠀⠀⠀⢀⢄⠕⠀⠀⠀⠀⠁⠀⠀⠀⠀⠀⠀⠀⠀⠀⠀⠀⠀⢕⢇⠑⢕⢕⠀⠀⠀⠀⠀⠀⠀⠀⠀⠀⠀⠀⠀⠀⠀⠀⠀⠀⠀⠀⠑⠀⡀⠀⠀⠀⠀⠀⠀⠀⠀⠀⠀⠀⠀⠀⠀⠀⠀⠀⠀⠑⠁⠀⠀⠀⠀⠀⠀⠀⠀⠀⠀⠀⠀⠀⠀⠀⠀⠀⠀⠀⢅⢕⢄⠀⠀⠀⠑⠀⠀⠀⠀⠀⠀⢄⢕⢕⢜⣿⣿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⢀⠀⠀⠀⠀⠀⠕⠕⠀⠁⢕⢀⠄⠄⠄⠄⠀⠀⠀⠀⢕⢱⣿⣿⢃⠀⠀⢄⠑⠀⠀⠀⢀⢄⠕⢕⢄⠀⠀⠀⠀⠀⠀⠀⠀⠀⠀⠀⠀⠀⠀⠀⠀⠀⢕⠑⠀⢕⠑⠀⠀⠀⠀⠀⠀⠀⠀⠀⠀⠀⠀⠀⠀⠀⠀⠀⠀⠀⡔⢆⢔⢕⢔⢜⡀⠀⠀⠀⠀⠀⠀⠀⠀⠀⠀⠀⠀⠀⠀⠀⠀⠀⠀⠀⠀⠀⠀⠀⠀⠀⠀⠀⠀⠀⠀⠀⠀⠀⠀⢀⠔⠁⠀⠀⠁⠔⢀⠀⠀⢀⠀⠀⠀⢀⢕⢕⢕⢔⣿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⢀⢕⢄⠀⠀⠀⠀⠀⠀⠀⠀⠁⢕⢔⠀⠀⠀⠀⠀⠀⠀⢕⠘⠉⢕⢼⠀⠕⠀⠀⠀⢄⠔⠁⠀⠀⠀⠁⠑⢄⢀⠀⠀⠀⠀⠀⠀⠀⠀⠀⠀⠀⠀⠀⠀⠁⠀⢔⢕⠀⠀⠀⠀⠀⠀⠀⠀⠀⠀⠀⠀⠀⠀⠀⠀⠀⠀⢀⢕⢕⠁⣷⡕⡕⢳⡸⠐⠀⠀⠀⠀⠀⠀⠀⠀⠀⠀⠀⠀⠀⠀⠀⠀⠀⠀⠀⠀⠀⠀⠀⠀⠀⠀⠀⠀⠀⠀⠀⢀⠔⠁⠀⠀⠀⢀⢀⠀⠀⠀⠀⠀⠀⠀⠀⢕⢕⢕⢕⢸⣿⣿⣿⣿⣿⣿⣿⣿⣧⣁⡑⢕⢕⢕⢕⢕⢕⢕⢕⢕⠕⣱⣥⣾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⢕⢕⠀⠀⠀⠀⠀⠀⠀⠀⠀⠀⠕⠀⠀⠀⠀⠀⠀⢀⣵⢔⠱⣎⢕⠀⠀⠀⢀⠐⠀⠀⠀⢄⢀⠀⠀⠀⠀⠁⠔⢄⠀⠀⠀⠀⠀⠀⠀⠀⠀⠀⠀⠀⠀⠀⢕⠀⠀⠀⠀⠀⠀⠀⠀⠀⠀⠀⠀⠀⠀⠀⠀⠀⠀⠀⠀⡕⡷⣌⣿⣿⣿⣹⡇⢔⠀⠀⠀⠀⠀⠀⠀⠀⠀⠀⠀⠀⠀⠀⠀⠀⠀⠀⠀⠀⠀⠀⠀⠀⠀⠀⠀⠀⠀⢀⠕⠁⠀⠀⠀⢀⠐⠀⠀⠁⠐⠀⠀⠀⠀⠀⠀⠀⠁⠀⠑⣸⣿⣿⣿⣿⣿⣿⣿⣿⣿⣿⣿⣿⣿⣷⣿⣶⣦⣤⣤⣭⢛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⢕⠀⠀⠀⠀⠀⠕⠁⠀⠀⠀⢔⣔⣔⣔⣰⣴⣼⢏⣣⢏⡗⠀⠀⠀⠀⠀⠀⠀⠐⠁⠀⠀⠁⠄⢀⠀⠀⠀⠁⠑⢄⠀⠀⠀⠀⠀⠀⠀⠀⠀⠀⠀⠑⠀⠀⠀⠀⠀⠀⠀⠀⠀⠀⠀⠀⠀⠀⠀⠀⠀⠀⠀⠀⠀⠕⢻⢜⢿⣿⡇⢿⠕⠀⠀⠀⠀⠀⠀⠀⠀⠀⠀⠀⠀⠀⠀⠀⠀⠀⠀⠀⠀⠀⠀⠀⠀⠀⠀⠀⠀⠀⢔⠁⠀⠀⠀⠀⠐⠀⠀⠀⠀⠀⠀⠀⠀⠀⠀⠀⠀⠀⠀⠀⣼⣿⣿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⢕⢕⢕⢕⢕⠀⠀⠀⠀⠀⠀⠀⠀⠀⠀⠝⣿⣿⣿⡿⢏⣵⣛⡎⢕⢄⠀⠀⠀⠀⠀⠀⠀⠀⠀⠀⠀⠀⠀⠐⠀⠀⠀⠀⠀⠑⢄⠀⠀⠀⠀⠀⠀⠀⠀⠀⠀⠀⠀⠀⠀⠀⠀⠀⠀⠀⠀⠀⠀⠀⠀⠀⠀⠀⠀⠀⠀⠀⠀⠀⠑⠑⠝⠣⠁⠀⠀⠀⠀⠀⠀⠀⠀⠀⠀⠀⠀⠀⠀⠀⠀⠀⠀⠀⠀⠀⠀⠀⠀⠀⠀⠀⠀⢄⠕⠀⠀⠀⠀⠀⠀⠀⠀⠀⠀⠀⠀⠀⠀⠀⠀⠀⠀⢀⢄⢔⢕⢹⣿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⢄⢕⢕⠕⠑⠑⠀⠀⠀⠀⠀⠀⢕⢕⠀⠀⠀⠘⢿⣿⢣⣸⣵⡟⢕⡅⠀⠀⠀⠀⠀⠀⠀⠀⠀⠀⠀⠀⠀⠀⠀⠀⠀⠀⠀⠀⠀⠁⠔⠀⠀⠀⠀⠀⠀⠀⠀⠀⠀⠀⠀⠀⠀⠀⠀⠀⠀⠀⠀⠀⠀⠀⠀⠀⠀⠀⠀⠀⠀⠀⠀⠀⠀⠀⠀⠀⠀⠀⠀⠀⠀⠀⠀⠀⠀⠀⠀⠀⠀⠀⠀⠀⠀⠀⠀⠀⠀⠀⠀⠀⠀⠀⠀⠀⠀⠀⠀⠀⠀⠀⠀⠀⠀⠀⠀⠀⠀⠀⠀⠀⠀⠀⠀⠀⢕⢕⢕⣵⡇⣘⢙⡙⣙⣙⣙⣙⣙⣑⠑⢑⢑⢐⢑⢑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⡕⢕⠕⠀⠀⠀⠀⠀⠀⠀⠀⠀⠁⠀⠀⠀⠀⠀⠀⢕⣜⣿⡿⢕⡱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⢺⣿⣿⣿⢸⣯⣾⣿⣿⣿⣿⡿⡻⢐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⣷⡅⠕⠀⠀⠀⠀⠀⠀⠀⠀⠀⠀⠀⢀⢔⢔⠀⢔⢞⠝⢿⢕⡕⢕⢕⠁⠀⠀⠀⠀⠀⠀⠀⠀⠀⠀⠀⠀⠀⠀⠀⠀⠀⠀⠀⠀⠀⠀⠀⠀⠀⠀⠀⠀⠀⢄⠄⠀⠀⠀⠀⠀⠀⠀⠀⠀⠀⠀⠀⠀⠀⠀⠀⠀⠀⠀⠀⠀⠀⠀⠀⠀⠀⠀⠀⠀⠀⠀⠀⠀⠀⠀⠀⠀⠀⠀⠀⠀⠀⠀⠀⠀⠀⠀⠀⠀⠀⠀⠀⠀⠀⠀⠀⠀⠀⠀⠀⠀⠀⠀⠀⠀⠀⠀⠀⠀⠀⠀⠀⠀⠀⠀⠀⠀⢸⣿⣿⡇⣅⢍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⣿⡿⢔⢄⢀⠀⠀⠀⠀⠀⠀⠀⠀⠀⠁⠑⠀⢕⢕⠁⠀⠀⢱⢕⢕⠁⠀⠀⠀⠀⠀⠀⠀⠀⠀⠀⠀⠀⠀⠀⠀⠀⠀⠀⠀⠀⠀⠀⠀⠀⠀⠀⠀⠀⠀⠀⢕⠀⢀⠔⠀⠀⠀⠀⠀⠀⠀⠀⠀⠀⠀⠀⠀⠀⠀⠀⠀⠀⠀⠀⠀⠀⠀⠀⠀⠀⠀⠀⠀⠀⠀⠀⠀⠀⠀⠀⠀⠀⠀⠀⠀⠀⠀⠀⠀⠀⠀⠀⠀⠀⠀⠀⠀⠀⠀⠀⠀⠀⠀⠀⠀⠀⠀⠀⠀⠀⠀⠀⠀⠀⠀⠀⠀⠀⠀⣿⣿⡿⢇⣷⣿⣾⣿⣿⣿⣷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⡇⣕⢕⢕⢔⢄⢀⠀⠀⠀⠀⠀⠀⠀⢀⢕⠕⠀⢀⢄⢱⢕⢕⢕⠀⠀⠀⠀⠀⠀⠀⠀⠀⠀⠀⠀⠀⠀⠀⠀⠀⠀⠀⠀⠀⠀⠀⠀⠀⠀⠀⠀⠀⠀⠀⠀⢀⠕⢀⠀⠀⠀⠀⠀⠀⠀⠀⠀⠀⠀⠀⠀⠀⠀⠀⠀⠀⠀⠀⠀⠀⠀⠀⠀⠀⠀⠀⠀⠀⠀⠀⠀⠀⠀⠀⠀⠀⠀⠀⠀⠀⠀⠀⠀⠀⠀⠀⠀⠀⠀⠀⠀⠀⠀⠀⠀⠀⠀⠀⠀⠀⠀⠀⠀⠀⠀⠀⠀⠀⠀⠀⠀⠀⠀⢿⢟⣵⣿⣿⣿⣿⣿⣿⣿⣿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⢱⣿⣷⣵⡕⢕⢕⢕⢔⢄⢀⢄⠀⢀⢕⢕⢔⢕⢕⢕⢕⢕⢕⢕⢔⠀⠀⠀⠀⠀⠀⠀⠀⠀⠀⠀⠀⠀⠀⠀⠀⠀⠀⠀⠀⠀⠀⠀⠀⠀⠀⠀⠀⠀⠀⠀⠀⠀⠀⠑⠄⠀⠀⠀⠀⠀⠀⠀⠀⠀⠀⠀⠀⠀⠀⠀⠀⠀⠀⠀⠀⠀⠀⠀⠀⠀⠀⠀⠀⠀⠀⠀⠀⠀⠀⠀⠀⠀⠀⠀⠀⠀⠀⠀⠀⠀⠀⠀⠀⠀⠀⠀⠀⠀⠀⠀⠀⠀⠀⠀⠀⠀⠀⠀⠀⠀⠀⠀⠀⠀⠀⠀⠀⠀⢡⣾⣿⣿⣿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⢸⣿⣿⣿⣿⣷⡕⢕⢕⢕⢕⢕⢔⢕⠕⢕⢕⠕⢕⢕⢕⢕⢕⠁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⠔⢄⠀⠀⠀⠀⠀⠁⣟⣿⣿⣿⣿⣿⣿⣿⣿⣿⣿⣷⠕⠕⠕⢕⠕⠕⢕⢕⢕⢕⢕⢕⢕⢕⢕⢕⢸⣿⠿⢸⡿⠟⠟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⣿⢸⣿⣿⣿⣿⣿⣿⣧⡕⢕⢕⢕⢕⢕⢕⢔⢐⢔⢕⠑⢅⢔⠕⢀⢕⠀⠀⠀⠀⠀⠀⠀⠀⠀⠀⠀⠀⠀⠀⠀⠀⠀⠀⠀⠀⠀⠀⠀⠀⠀⠀⠀⠀⠀⠀⠀⠀⠀⠀⢄⢄⢄⠀⠀⠀⠀⠀⠀⠀⠀⠀⠀⠀⠀⠀⠀⠀⠀⠀⠀⠀⠀⠀⠀⠀⠀⠀⠀⠀⠀⠀⠀⠀⠀⠀⠀⠀⠀⠀⠀⠀⠀⠀⠀⠀⠀⠀⠀⠀⠀⠀⠀⠀⠀⠀⠀⠀⠀⠀⠀⠀⠀⠀⠀⠀⠀⠀⠀⠕⢔⠀⠀⠀⠀⠀⢸⣿⣿⣿⣿⣿⣿⣿⣿⣿⣿⢿⣇⣾⣶⣥⠄⠰⠤⢤⢕⣴⣁⠅⢕⢁⠕⠕⣼⢁⢠⣿⠀⠀⠀⢸⣿⡟⣽⣿⣿⣍⣿⣿⣿⣿⡇⣿⣿⡕⢕⣿⣿⣿⣿⣿⣿⣿⣿⣿⣿⣿⣿⣿⣿⣿⣿⣿⣿⣿⣿⣿⣿⣿⣿⣿⣿⣿⣿⣿⣿⣿⣿⣿⣿⣿⣿⣿⣿⣿⠀</a:t>
            </a:r>
            <a:br/>
            <a:r>
              <a:t>⣿⣿⡇⢕⢕⢕⢸⣿⣿⣿⣿⣿⣿⣿⣿⡟⣿⣿⣿⣿⣿⣿⣿⣷⢕⢕⢕⢕⢕⢕⢕⢕⢅⢔⢕⢕⢕⢀⢕⢕⠀⠀⠀⠀⠀⠀⠀⠀⠀⠀⠀⠀⠀⠀⠀⠀⠀⠀⠀⠀⠀⠀⠀⠀⠀⠀⠀⠀⠀⠀⠀⠀⠀⢕⢕⠀⠀⠀⠀⠀⠀⠀⠀⠀⠀⠀⠀⠀⠀⠀⠀⠀⠀⠀⠀⠀⠀⠀⠀⠀⠀⠀⠀⠀⠀⠀⠀⠀⠀⠀⠀⠀⠀⠀⠀⠀⠀⠀⠀⠀⠀⠀⠀⠀⠀⠀⠀⠀⠀⠀⠀⠀⠀⠀⠀⠀⠀⠀⠀⠀⠀⠀⠀⠀⢕⢄⠀⠀⠀⠀⠘⣿⣿⣿⣿⣿⣿⣿⣿⣿⣿⣿⠿⢿⡗⠆⢕⢐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⣿⣷⡝⢿⣿⣿⣿⣿⣿⢏⢕⢕⢕⢕⢕⢕⢕⢕⢕⢕⢕⢕⢄⢕⢕⢕⠀⠀⠀⠀⠀⠀⠀⠀⠀⠀⠀⠀⠀⠀⠀⠀⠀⠀⠀⠀⠀⠀⠀⠀⠀⠀⠀⠀⠀⠀⠀⠀⠀⢕⢕⠀⠀⠀⠀⠀⠀⠀⠀⠀⠀⠀⠀⠀⠀⠀⠀⠀⠀⠀⠀⠀⠀⠀⠀⠀⠀⠀⠀⠀⠀⠀⠀⠀⠀⠀⠀⠀⠀⠀⠀⠀⠀⠀⠀⠀⠀⠀⠀⠀⠀⠀⠀⠀⠀⠀⠀⠀⠀⠀⠀⠀⠀⠀⠀⠀⠀⠀⠀⠀⠀⠁⠀⠀⠀⠀⠀⠎⠟⠟⠟⠟⠟⠟⢛⢟⢟⢕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⢕⢝⣿⣿⣿⢏⢕⢕⢕⢕⢕⠕⠕⠑⠑⠑⠑⠑⠑⠑⠕⠕⢕⢕⠀⠀⠀⠀⠀⠀⠀⠀⠀⠀⠀⠀⠀⠀⠀⠀⠀⠀⠀⠀⠀⠀⠀⠀⠀⠀⠀⠀⠀⠀⠀⠀⠑⢕⠀⠀⠀⠀⠀⠀⠀⠀⠀⠀⠀⠀⠀⠀⠀⠀⠀⠀⠀⠀⠀⠀⠀⠀⠀⠀⠀⠀⠀⠀⠀⠀⠀⠀⠀⠀⠀⠀⠀⠀⠀⠀⠀⠀⠀⠀⠀⠀⠀⠀⠀⠀⠀⠀⠀⠀⠀⠀⠀⠀⠀⠀⠀⠀⠀⠀⠀⠀⠀⠀⠔⢀⠀⠀⠀⠀⠀⠀⢱⣷⣷⣷⣷⣶⣶⣶⣆⢖⢲⠔⠀⠀⠀⠐⠐⢔⢔⢔⢔⠐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⠈⠙⠑⠑⠁⠀⠀⠀⠀⠀⠀⠀⠀⠀⠀⠀⠀⠀⠀⠀⠀⠀⠀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⠀⠑⠀⠀⠀⠀⠀⠀⠀⠑⠐⠉⠙⠛⠛⠛⠋⠛⠁⠀⠀⠀⠀⠀⠀⠀⠁⠑⠑⠑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⡿⢟⣵⣿⣿⣿⣿⢇⡿⣿⣿⣿⣿⢕⣿⣿⣿⣿⣿⣿⣿⣿⣿⣿⣿⣿⣿⣿⣿⣿⣹⣿⣷⡕⢕⢕⢻⣿⣿⣿⣷⢕⢕⢕⢕⢕⢕⢕⢕⢕⢕⢕⢕⢕⢕⢕⢕⢕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⣫⣶⣿⡿⣫⣾⡿⣱⢸⢯⣿⣿⣿⣿⢕⣿⣿⣿⣿⣿⣿⣿⣿⣿⣿⣿⣿⣿⣿⣿⣿⣧⢿⣿⣿⢕⢕⢸⣿⣿⣿⣿⡕⢕⢕⢕⢕⢕⢕⢕⢕⢕⢕⢕⢕⢕⢕⢕⣱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⡿⣫⣾⢏⣽⢏⣴⣿⢏⣾⡏⣾⠜⣿⣿⣿⣟⢕⣿⣿⣿⣿⣿⣿⣿⣿⣿⣿⣿⣿⣿⣿⣿⣿⣿⡜⢿⣿⢕⢕⢜⣿⣿⣿⣿⡇⢕⢕⢕⢕⢕⢕⢕⢕⢕⢕⢕⢕⢕⢕⢺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⡟⣵⡿⢕⡼⣣⣾⣿⢣⣿⣿⢇⣿⢜⡿⢻⣫⣷⢕⢿⣿⣿⣿⣿⣿⣿⣿⣿⣿⣿⣿⣿⣿⣿⣿⣿⣇⢜⢿⢕⢕⢕⣿⣿⣿⡿⣷⢕⢕⢕⢕⢁⢕⢕⢕⢕⢕⢕⢕⢕⢕⣼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⢏⣾⡿⠕⣼⣷⣿⡿⣱⣿⡿⢇⢕⣿⢜⢕⣱⣿⣿⢕⢜⢻⣿⣿⣿⣿⣿⣿⣿⣿⣿⣿⣿⣿⣿⣿⣿⣿⢕⢕⢕⢕⢕⣿⣿⣿⡇⡏⢕⢕⢕⢕⢕⢕⢝⢧⢱⠇⢕⢕⣵⣷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⢏⣾⣿⢇⣼⣿⣿⡿⣱⣿⡿⢕⢕⢕⢏⡕⣵⣿⣿⣿⢕⢕⣾⣿⣿⣿⣿⣿⣿⣿⣿⣿⣿⣿⣿⣿⣿⣿⣿⢕⢕⢕⢕⢸⣿⢿⢟⠕⠑⢕⢕⢕⢕⢕⢕⢔⢅⢑⠀⠀⠑⢜⢻⢿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⡏⣾⣿⢇⢼⣿⣿⡿⣱⣿⡻⢕⢕⢕⢕⣵⢿⣿⣿⣿⣿⢕⢸⣿⣿⣿⣿⣿⣿⣿⣿⣿⣿⣿⣿⣿⣿⣿⣿⣿⢕⢕⢅⢅⢅⢕⢕⢅⠀⢀⢔⢑⠕⠕⢕⢕⢕⢕⢕⢕⢕⢔⢏⢕⢕⢕⢕⢝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⡟⣼⣿⡏⢜⣼⣿⣿⢳⣿⣿⢕⢕⢕⢕⢕⢜⣱⢿⢿⣿⣿⢕⣼⣿⣿⣿⣿⣿⣿⣿⣿⣿⣿⣿⣿⣿⣿⣿⣇⣿⡇⢕⠀⠁⠑⠑⠁⠀⢀⢕⢕⢕⣧⣵⢴⡅⢑⠕⢕⢕⢕⢕⢕⢕⢕⢕⢕⣱⣟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⣵⣵⣷⣷⣷⣷⣾⢱⣿⣿⢑⢱⣿⣿⢇⣿⣿⢇⢕⢕⢕⢸⡇⢱⡻⡕⢕⢝⢇⢕⣿⣿⡇⣿⣿⣿⣿⣿⣿⣿⣿⣿⣿⣿⣿⣿⣿⢕⡇⢕⠀⢕⢕⢕⢕⢔⢕⢕⢕⡕⢹⣿⢸⣷⢕⢕⢔⢑⢕⢕⢕⠑⢅⣴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⢇⣾⣿⡏⢕⣼⣿⡿⣼⣿⣿⢕⢕⡱⢕⣸⢕⢸⣿⣷⣵⣱⣕⢕⣿⣿⢕⣿⣿⣿⣿⣿⣿⣿⣿⣿⣿⣿⣿⣿⣿⢕⢕⢕⢕⣅⡑⢑⣑⢕⢕⢕⢕⣧⢘⣿⡇⣿⡇⢕⢕⢕⢔⢅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⢑⢑⢑⢱⢵⢵⢕⢕⢱⣿⣿⡇⢕⣿⣿⢇⣿⣿⣿⣷⣼⣧⢕⡟⢕⣾⣿⣿⣿⣿⣿⢕⢸⡿⢕⣿⣿⣿⣿⣿⣿⣿⣿⣿⣿⣿⣿⣿⡇⢕⢕⢕⢸⣿⣿⣿⣿⡕⢕⢕⢸⣾⡕⣿⡇⣿⣷⢕⢸⢕⠑⠁⠑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⣵⣷⢕⢺⢻⢿⢷⢅⢕⢸⣿⣿⣇⢸⣿⣿⢸⣿⣿⣿⣿⣿⣷⢕⣧⢕⣿⣿⣿⣿⣿⡇⢑⢸⡇⢕⢻⣿⣿⢸⣿⣿⣿⣿⣿⣿⣿⣿⣿⡇⢕⢕⢕⢸⣿⣿⣿⣿⣧⢕⢕⢸⣿⣇⢸⡇⣿⣿⣇⢸⡇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⢑⢜⢕⢕⢕⢕⢕⢕⢕⢕⣾⣿⣿⡇⣿⣿⡇⣾⣿⣿⣿⡿⢿⡇⢕⢶⢱⣿⣿⣿⣿⣿⡇⢕⢸⢕⢕⢸⣿⣿⡕⢻⣿⣿⣿⣿⣿⢝⣿⢸⡇⢕⢕⢕⢸⣿⣿⣿⣿⣿⡕⢕⢸⣿⣿⣼⡇⣿⣿⣿⢸⣇⢝⢕⢳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⣿⣷⢕⢕⢝⢕⢕⡑⢕⢅⣿⣿⡟⢣⣿⡿⢕⣿⣿⣿⣿⡇⢸⢇⡕⢼⢸⣿⣿⣿⣿⣿⣷⢠⢸⢱⢕⢕⢿⣿⡇⢜⣿⣿⣿⣿⣿⡇⢹⢕⡇⢕⢕⢕⢸⣿⣿⣿⣿⣿⢇⢕⢕⣿⣿⣿⡇⢸⣿⣿⢸⣿⢕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⣾⣮⢻⢾⣇⢕⣵⢟⢕⢕⢕⣿⣿⡇⢸⣿⢇⢕⣿⣿⣿⣿⢇⢸⢕⡇⢸⢜⣟⢻⢿⢿⣿⣿⡜⣞⢸⡷⢇⡜⢿⢿⢱⣞⣷⢿⣿⣿⣿⢕⢕⢕⢕⢕⢕⣿⣿⣿⣿⡿⢿⢕⢕⢕⣿⣿⣿⡇⣸⣿⡿⢸⣿⢕⢕⢱⡸⢇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⢝⢜⢇⢕⢕⢾⢇⢕⣵⡷⢇⣿⣿⡇⣼⡏⢕⢕⣿⣿⣿⡏⢕⢕⣸⣿⡜⡇⣿⣿⣷⣷⣧⣵⣕⢿⢱⣽⣾⣿⣜⢹⢕⢜⣿⡜⢿⣿⣿⣇⢕⢕⢱⢕⢕⣹⣽⣵⣵⣷⢏⡕⢕⡕⡟⣿⣿⢇⣿⣿⡇⠜⣿⢕⡕⢅⡕⢇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⡕⢕⢕⢕⢕⢌⢻⢷⢷⣧⣵⡕⣿⣿⡇⡿⢕⢕⢕⣿⣿⣿⡇⢕⢕⣿⣟⡯⢕⢹⢵⢷⢵⣕⡽⡍⢜⢜⢻⣿⣿⣿⣗⣝⣜⣜⣳⡜⡹⢿⣿⡕⢕⢜⢕⢎⢝⢹⣽⣽⣝⣞⡇⢱⣷⡕⢜⢿⢕⢝⣻⢇⢱⡟⢜⣝⣕⣵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⢜⢕⢕⢕⢕⢜⣧⢕⢕⢕⡕⢕⣿⣿⢇⡇⢕⢕⢕⢜⡇⢹⡇⢱⢕⠁⠀⠀⢀⠁⠑⠑⠀⠀⠁⠑⠕⢕⢪⣿⣿⣿⣿⣿⣿⣿⣿⣷⣾⣷⣿⣷⣕⡇⢕⠘⠁⠁⠑⠕⠕⠁⠁⠉⢙⡙⢕⢕⢕⢕⠽⢕⢸⡇⢟⢟⢝⢕⢕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⢜⢇⢕⢜⢕⢕⣿⣿⢜⢕⢕⢕⢕⢕⢕⢕⢕⢕⢕⢔⢕⢕⣅⣔⠑⠀⠀⠑⠑⠀⢄⢅⣝⣿⣿⣿⣿⣿⣿⣿⣿⣿⣿⣿⣿⣿⢇⢕⢄⣔⢔⠀⠀⠐⠀⠕⢔⢄⢀⢘⢕⢕⢕⢕⠸⢕⢸⡇⢱⢇⢕⢇⣼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⠕⢑⢕⠕⢕⣿⣿⡇⢜⢕⢕⢕⢕⢕⢱⣕⡕⢕⣶⣾⡇⢁⢁⢄⠀⠀⢀⠀⢔⢱⣷⣼⣿⣿⣿⣿⣿⣿⣿⣿⣿⣿⣿⣿⣿⣵⡆⠈⠁⠀⠀⠀⠀⢀⢀⣧⣕⢕⣅⢕⢕⢱⡇⡇⢕⣿⡇⢕⢕⢕⢕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⠕⠀⠁⢕⢔⢕⣿⣿⢕⢕⢕⢕⢕⢕⢇⢕⢹⣿⣇⢺⣿⣿⡔⢕⢕⢔⢕⢕⢕⢕⣼⣿⣿⣿⣿⣿⣿⣿⣿⣿⣿⣿⣿⣿⣿⣿⣿⣿⢄⢕⢕⢔⢔⢔⢕⢱⣿⣯⣾⡿⢕⢑⣿⢣⡇⢸⣿⡇⠘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⠑⠀⠀⢕⢕⢕⣿⣿⢕⢕⢕⢕⢕⢕⢕⢕⢕⢜⢿⣇⢻⣿⢿⣧⣕⢕⢵⢕⣱⣾⣿⣿⣿⣿⣿⣿⣿⣿⣿⣿⣿⣿⣿⣿⣿⣿⣿⣿⣷⣅⢕⢕⡕⢕⣵⣿⣿⣿⣿⢕⢕⣿⢏⣸⡇⢕⣿⡇⠀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⣱⠑⠀⠀⠀⢕⢕⢕⣿⣿⢕⢕⢕⢱⢕⢕⢕⢕⢕⢕⢸⣿⡎⢿⣧⣵⣜⣍⣩⣵⣾⣿⣿⣿⣿⣿⣿⣿⣿⣿⣿⣿⣿⣿⣿⣿⣿⣿⣿⣿⣿⣿⣝⡕⣘⣝⣱⣾⣿⣿⢇⢕⡾⢕⢕⣷⡇⢕⢻⡇⠀⠀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⣼⢇⠀⠀⠀⠀⠕⢕⢕⣿⡇⢕⢇⢕⢻⡕⢕⢕⢕⣇⢕⢸⣿⣷⣼⣿⡿⣛⣽⣫⣟⣿⣿⣿⣿⣿⣿⣿⣿⣿⣿⣿⣿⣟⣿⣿⣿⣿⣿⣿⣿⣿⣿⣿⣝⢿⡿⣿⣿⣿⢏⡱⢎⢱⢕⣸⢀⣧⢕⢸⡇⠀⠀⠁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⢱⡾⢇⠑⠀⠀⠀⠀⠀⢱⢱⣿⢇⢕⣽⡕⢜⣇⢕⢕⢕⢹⣕⢜⢿⣿⣷⡳⣿⣿⣿⣿⣷⣿⣿⣿⣿⣿⣿⣿⣿⣿⣿⣿⣿⣿⣿⣿⣿⣿⣿⣿⣿⣿⣿⣿⣯⣽⡬⡎⢟⢕⣱⢇⡱⢕⢕⣟⢎⣿⢕⠸⣿⠀⠀⠀⠑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⡟⣱⡟⢕⢸⢀⠀⠀⠀⠀⠀⠁⢔⡽⢕⢑⣽⡇⢕⢾⡕⢕⢕⢱⣿⡇⢹⣿⣿⣿⣿⣿⣿⣿⣿⣿⣿⣿⣿⣿⣿⣿⣿⣿⣿⣿⣿⣿⣿⣿⣿⣿⣿⣿⣿⣿⣿⣿⣿⣗⣏⣸⣵⡿⣏⢕⢕⢕⢸⣇⡕⢹⢕⢕⣿⠀⠀⠀⠀⠀⢻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⢀⣵⢏⢕⠕⢕⢕⠀⠀⠀⠀⠀⠀⠰⢇⢕⢑⢿⡇⢕⢰⣇⢕⢕⢕⢟⢕⢕⢹⣿⣿⣿⣿⣿⣿⣿⣿⣿⣿⣿⣿⣿⣿⣿⣿⣿⣿⣿⣿⣿⣿⣿⣿⣿⣿⣿⣿⣿⣿⣿⣿⣿⣿⡿⢇⢕⢕⢕⢕⣿⣟⢕⢸⡇⢕⢿⠀⠀⠀⠀⠀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⢇⡼⢕⢕⢱⡕⢕⢕⣕⢕⢔⢕⢕⡕⢜⢕⢕⢜⣿⣿⢕⢕⢸⡇⢕⢕⢕⢕⢕⢕⢝⢿⣿⣿⣿⣿⣿⣿⣿⣿⣿⣿⣿⢝⢉⢁⢁⢀⢈⢁⢁⠕⠝⢝⣿⣿⣿⣿⣿⣿⣿⣿⣿⣵⢇⢕⢕⢕⢕⢱⣿⣿⢕⢕⡇⢕⢸⢕⢰⢔⢘⡕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⡏⡜⢕⠑⢱⡏⢕⢕⣼⣿⢕⢕⢕⢸⢕⢕⢕⢕⢕⢺⣿⢕⢕⢕⢻⡕⢕⢕⢕⢕⢕⢕⢜⢻⣿⣿⣿⣿⣿⣿⣿⣿⣿⣿⣷⣵⣕⢕⢕⢕⢕⡕⣰⣴⣿⣿⣿⣿⣿⣿⣿⣿⣿⢟⢕⢕⢕⢕⢕⢕⣼⢻⢇⢕⢕⢜⢕⢸⢕⢕⡇⢕⢱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⡿⡱⢕⢑⢕⡿⢕⢕⢱⣿⣿⢕⢕⢕⢸⢕⢕⢕⢕⢕⢕⣿⡇⢕⢕⢕⢹⡕⢕⢔⢕⢕⢕⢕⢕⢜⢝⢿⣿⣿⣿⣿⣿⣿⣿⣿⣿⣿⣿⣿⣿⣿⣿⣿⣿⣿⣿⣿⣿⣿⣿⢿⢟⢕⢕⢕⢕⢕⢕⢕⢱⡏⡟⢕⢕⢕⢕⢕⢕⢕⢕⢽⢕⢕⢇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⢇⢇⢕⢕⣸⢇⢕⢕⣿⣿⣿⢕⢕⢕⢕⢕⢕⢕⢕⢕⢕⢘⢿⡕⢕⢕⢕⢜⢣⢕⢕⢕⢕⢕⢕⢕⢕⢕⢕⢝⢟⢿⣿⣿⣿⣿⣿⣿⣿⣿⣿⣿⣿⣿⣿⣿⣿⡿⢟⢏⢕⢕⢕⢕⢕⢕⢕⢕⢕⢕⣼⢱⢇⢕⢕⢕⢕⢕⢕⢕⢕⢸⡞⡕⢱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⡟⡜⢕⡇⢔⣿⢇⢕⢸⣿⣿⣿⢕⢕⢕⣼⢕⢕⢕⢕⢕⢕⢕⢜⢧⢕⢕⢕⠁⢔⢕⢕⢕⢕⢕⢕⢕⢕⢕⢕⢕⢕⢕⢕⢝⢟⢿⣿⣿⣿⣿⣿⣿⣿⢿⢟⢏⢕⢕⢕⢕⢕⢕⢕⢕⢕⢕⢕⢕⢕⢑⢏⢜⣧⢕⢕⢕⢕⢕⢕⢕⢕⢕⡇⡇⢜⢕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⡇⢕⣼⡇⢕⡿⢕⢕⢸⣿⣿⣿⢕⢕⡱⣿⢇⢕⠀⢕⢕⢕⢕⢕⢔⢳⢕⢕⢕⢕⢕⢕⢕⢕⢐⢕⢕⢕⢕⢕⢕⢕⢕⢕⢕⢕⢕⢕⢜⢝⢟⢏⢝⢕⢕⢕⢕⢕⢕⠑⢕⢕⢕⢕⢕⢔⢕⢕⢕⢕⡜⠕⣾⣿⢕⢕⢕⢕⢕⢕⢕⢕⢜⡇⡇⢕⢇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⢱⢱⣿⡇⢕⣿⢕⢕⢸⣿⣿⣿⡇⢱⣿⡟⢕⠕⢄⢕⢕⢅⢕⢏⢑⢕⢳⡕⢕⢕⢕⢕⢕⢕⢕⢕⢕⢕⢕⢕⢕⢕⢕⢕⢕⢕⢕⢕⢕⢕⢕⢕⢕⢕⢕⢕⢕⢕⢕⠀⢕⢕⢕⢕⢕⢕⢕⢕⢕⢅⢕⣸⣿⣿⢕⢕⡕⢕⠑⢕⢕⡇⢕⡇⡇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⢜⢸⣿⡇⢕⡟⢕⢕⢸⣿⣿⣿⢑⣿⢏⢕⢕⢐⢕⢁⢕⢕⢕⢸⣿⢇⢕⢕⢕⢕⢕⢕⢕⢕⢕⢕⢕⢕⢕⠕⠑⢕⢕⢕⢕⢕⢕⢕⢕⢕⢕⢕⣵⡇⢕⢕⢕⢕⢕⢁⢕⢕⢕⢕⢕⢕⢕⢕⢕⢕⠸⣺⣿⣿⢕⢕⡇⢕⠀⢑⢕⡇⢕⡇⡇⢕⢕⢕⢸⣿⣿⡇⢕⢕⢕⠸⣿⣿⣿⣿⣿⣿⣿⣿⣿⣿⣿⣿⣿⣿⣿⣿⣿⣿⣿⣿⣿⣿⢕⢑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⢕⣼⣿⡇⢕⢸⡕⢕⢸⣿⣿⢇⣿⢏⢕⢕⢕⢕⢔⠀⠕⢅⢕⡕⣿⣿⡕⢕⢕⢕⢕⢕⢕⢕⢕⢕⠕⠑⠁⠀⢄⢕⢕⢕⢕⣕⣑⣵⣵⣵⣷⣿⣿⡇⢕⠀⠁⠕⢕⢕⢕⢕⢕⢕⢕⢕⢕⢕⢕⢕⢜⢘⣿⢇⢕⢕⢇⢕⠀⢕⢕⢅⢕⢧⡇⢕⠁⢕⢸⣿⣿⡇⢕⢕⢕⠀⣿⣿⣿⣿⣿⣿⣿⣿⣿⣿⣿⣿⣿⣿⣿⣿⣿⣿⣿⣿⣿⣿⢕⢕⣿⣿⣿⣿⣿⣿⠿⣿⡿⢿⠿⢿⢛⢿⢿⢿⢿⢿⠿⢛⢿⠿⠿⢿⠿⢿⢻⠿⢿⢿⢿⠿⠿⢟⢟⢿⢿⢿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⡇⣿⣿⡇⢕⢕⢕⢕⢸⣿⢇⡿⢇⢕⢕⢕⢕⢕⢕⢔⢁⢕⢄⢧⢸⣿⣿⢕⢕⢕⢕⢕⢕⠕⠑⠀⠀⠀⠀⠀⢕⢕⢕⢕⣾⣿⣿⣿⣿⣿⣿⣿⣿⡇⢕⢄⠀⠀⠀⠁⠑⢕⢕⢕⢕⢅⢕⢕⢕⢕⢕⢕⢿⢕⢕⢕⢕⢕⢔⢕⢕⢕⡸⣿⡇⢕⢄⢕⢸⣿⣿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⣷⣿⣿⡇⢕⢕⠀⢕⢸⢣⡿⢕⢕⢕⢕⢕⢕⢕⢕⢕⢕⢕⢕⢰⢸⣿⣿⣇⢕⢕⢔⢕⠀⠀⠀⠀⠀⠀⠀⠀⢕⢕⢕⢁⣿⣿⣿⣿⣿⣿⣿⣿⣿⡇⢕⢕⢀⠀⠀⠀⠀⠀⠁⠕⢕⢕⢕⢕⢕⢕⢕⠁⢀⢀⢀⠁⠕⢕⢕⢕⢕⢕⣼⣿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⢱⡞⢕⢕⢕⢕⢕⢕⢕⢕⢕⣕⣕⡔⢕⢸⢕⣿⣯⣿⢕⢕⢕⢔⠀⠀⠀⠀⠀⠀⠀⠀⢕⢕⢕⢸⣿⣿⣿⣿⣿⣿⣿⣿⣿⣿⢕⢕⢕⠀⠀⠀⠀⠀⠀⠀⠕⢕⢕⢔⠕⠁⠁⠁⠕⠕⠕⠀⢀⠑⢑⢕⢜⡸⣿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⡿⢕⢕⢅⢕⢕⢕⢕⢕⢕⠀⠀⠀⠀⠀⢄⢄⢄⢀⠀⠐⠀⠀⠀⠀⠀⠀⠀⢸⣿⣿⣿⣿⣿⣿⣿⣿⣿⣿⣿⣿⡇⢕⠀⠀⢱⡟⢕⢕⢕⢕⢕⢕⣵⣷⣿⣿⣿⣿⣿⣏⢸⢕⢻⣿⢇⢇⢕⢕⠔⠀⠀⠀⠀⠀⠀⠀⠀⠁⢕⠅⣿⣿⣿⣿⣿⣿⣿⣿⣿⣿⢟⢕⢕⢕⠀⠀⠀⠀⠀⠀⠀⠀⢕⢕⢕⠀⢕⢕⠀⠀⠀⠀⢴⣶⠀⢠⣕⢕⢕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⢿⢟⢕⢕⢕⢕⢕⢕⢕⢕⢕⢕⢕⠀⠀⠀⠀⠀⢕⢕⢕⢕⠀⠀⠀⠀⠀⠀⠀⠀⠀⢸⣿⣿⣿⣿⣿⣿⣿⣿⣿⣿⣿⣿⡇⠀⠀⢀⢟⢕⢕⢕⢕⢕⣵⣿⣿⣿⣿⣿⣿⣿⣿⣿⢸⢕⢸⡏⢜⢄⢕⢕⢕⠀⠀⠀⠀⠀⠀⠀⠀⠀⠑⠁⢻⣿⣿⣿⣿⣿⣿⣿⣿⣿⠵⢕⢕⢕⠀⠀⠀⠀⠀⠀⠀⠀⠑⢕⢕⠀⠕⠑⠀⢄⢔⢄⠀⠙⠀⣸⣿⣧⢜⢕⢕⢕⢕⢕⢕⢸⣿⡿⡇⢕⢕⢕⢕⣿⣿⣿⣿⣿⣿⣿⣿⣿⣿⣿⣿⣿⢿⢿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⡟⢕⢕⢕⢕⢕⢕⢕⢕⢕⢕⢕⢕⢁⠑⠀⠀⠀⠀⠀⢕⢕⢕⢕⠀⠀⠀⠀⠀⠀⢀⢀⢀⢔⢿⢿⣿⣿⣿⣿⣿⣿⣿⣿⣿⣿⣇⣀⢄⢎⢕⢕⢕⢕⢕⣼⣿⣿⣿⣿⣿⣿⣿⣿⣿⣿⢸⠱⠱⡇⢄⢄⢕⢕⠀⠀⠀⠀⠀⠀⠀⠀⠀⠀⠀⢱⣷⣿⣿⣿⣿⣿⣿⣿⣿⣿⣿⣷⣷⡇⠀⠀⠀⠀⠀⠀⠀⠀⠀⢕⢕⢕⢔⢕⢀⠑⠑⠑⠀⢱⣷⣿⣿⣿⣧⢑⠕⠕⠕⠕⠕⢜⣟⣟⣇⣕⢕⢕⢕⣿⣿⣿⣿⣿⣿⣿⣿⣿⣿⣿⣿⢇⢕⢕⢕⢕⢝⢟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⡕⢕⢕⢕⢕⢕⢕⢕⢕⠑⠁⠑⢕⢕⢀⠀⠀⠀⠀⢕⢕⢕⢕⢄⢄⣄⣤⣶⣾⣿⣿⣿⣿⡿⢷⢮⢝⡻⡿⠿⠿⠿⠿⠿⠿⣿⢇⡞⢕⢕⢕⢕⢕⣼⣿⣿⣿⣿⣿⣿⣿⣿⣿⣿⡏⢕⢸⣼⡇⢕⢕⢕⢕⠀⠀⠀⠀⠀⠀⠀⠀⠀⠀⠀⠀⢹⣿⣿⣿⣿⣿⣿⣿⣿⣿⣿⣿⣇⠁⠀⠀⠀⠀⠀⠀⠀⠀⠀⠀⢕⢕⢕⢕⢕⢕⢔⢦⡕⣧⢹⣿⣿⣿⣿⣧⢜⣿⢎⢕⢞⢟⢟⢿⢿⣿⣿⣷⣵⣟⢿⣿⣿⣿⣿⣿⣿⣿⣿⣿⡟⢕⠕⢕⢕⢕⢕⢕⢕⢜⢻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⣇⠕⢕⢕⠕⢅⢕⢕⢔⠀⠀⠁⢕⡁⠀⠀⠀⠀⢕⢕⣵⣵⣾⣿⣿⣿⢿⢟⢏⢝⢕⢕⢕⢕⢕⢕⢕⢕⠁⠁⠁⠁⠁⠁⢇⡜⢕⢕⢕⢕⢕⣸⣿⣿⣿⣿⣿⣿⣿⣿⣿⣿⢸⡇⡇⡼⣿⡇⢕⢑⢕⢕⠀⠀⠀⠀⠀⠀⠀⠀⠀⠀⠀⠀⠀⢨⣿⣿⣿⣿⣿⣿⣿⣿⣿⡟⢕⠀⠀⠀⠀⠀⠀⠀⠀⠀⠀⠀⢕⢕⢕⢕⢕⢕⢕⢕⢳⢜⢇⢿⣿⣿⣿⣿⣧⢜⢕⢕⢕⢕⢕⢕⢕⢕⢜⠝⠟⠛⠛⢳⣽⣟⢿⣿⣿⣿⣿⡿⢑⠀⠀⢔⢕⢕⢜⢕⢕⢕⣼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⢧⢅⠀⠀⠁⠑⠁⠀⠀⠀⠀⠁⢇⢄⢄⢄⣠⣾⣿⣿⣿⢟⢏⢕⢕⢕⢕⢕⢕⢕⢕⢕⢕⢕⢕⢕⠑⠀⠀⠀⠀⠀⠀⠘⠕⠕⢕⢕⢕⢱⣿⣿⣿⣿⣿⣿⣿⣿⣿⣿⣿⢸⡇⢇⣷⣻⣿⡕⢕⢕⢕⠀⠀⠀⠀⠀⠀⠀⠀⠀⠀⠀⠀⠀⠀⢹⣿⣿⣿⣿⣿⣿⣿⣿⢇⠀⠀⠀⠀⠀⠀⠀⠀⠀⠀⠀⠀⠁⢕⢕⢕⢑⣧⢕⢕⢕⢕⢕⢜⢻⢿⣿⣿⣿⡇⢕⢕⢕⢕⠕⠑⠑⠁⠀⠀⠀⠀⠀⢕⢻⣿⣷⣮⣟⢿⡿⢑⠀⠀⠀⠕⢕⡕⠁⠀⣡⣾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⠀⠀⠀⠀⠀⢕⢕⠕⠀⠀⠁⢱⣷⣿⣿⣿⡿⢏⢕⢕⢕⢕⢕⢕⢕⢕⢕⢕⢕⢕⢕⢕⢕⢅⠀⠀⠀⠀⠀⠀⠀⠀⠀⠀⠀⠀⠁⠘⠟⠿⢿⣿⣿⣿⣿⣿⣿⣿⣿⣿⣧⢕⢿⣟⢿⣷⣕⢮⢕⠀⠀⠀⠀⠀⠀⠀⠀⠀⠀⠀⠀⠀⠀⠁⢝⢿⣿⣿⣿⣿⣿⡏⠑⠀⠀⠀⠀⠀⠀⠀⠀⠀⠀⠀⠀⠀⢕⢕⢕⣿⣾⣧⣕⢕⢹⣷⡇⢿⣷⣷⣿⣿⡿⠕⠁⠁⠀⠀⠀⠀⠀⠀⠀⠀⠀⠀⢑⢕⢜⢟⢿⣿⣷⣕⠕⠀⠀⠀⠀⠀⠀⠀⢠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⠀⠀⠀⠁⠁⠁⠀⠀⠀⣵⣿⣿⣿⢟⢕⢕⢕⢕⢕⢕⢕⢕⢕⢕⢕⢕⢕⢕⠕⠁⠀⠑⢕⠀⠀⠀⠀⠀⠀⠀⠀⠀⠀⠀⠀⠀⠀⠀⠀⠀⠁⠉⠛⠻⢿⣿⣿⣿⣿⣿⡕⢹⣿⡗⢝⢝⡗⢧⠄⠀⠄⠀⠀⠀⠀⠀⠀⠀⠀⠀⠀⠀⠀⠀⢕⢝⢟⢿⢟⢏⢕⠀⠀⠀⠀⠀⠀⠀⠀⠀⠀⠀⠀⠀⠀⠀⢕⢸⣿⣿⣿⣿⣿⣇⢝⢇⣽⡿⠟⠋⠁⠀⠀⠀⠀⠀⠀⠀⠀⠀⠀⠀⠀⠀⠀⠁⠕⢕⢕⢕⢝⣿⣿⡇⠀⢔⢔⠀⠀⠀⢔⣟⣟⣟⣟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⢀⢔⢔⣿⣿⡿⢇⢕⢕⢕⢕⢕⢕⢕⢕⢕⢕⢕⠕⠑⠁⠀⠀⠀⠀⠀⠀⠀⠀⠀⠀⠀⠀⠀⠀⠀⠀⠀⠀⠀⠀⠀⠀⠀⠀⠀⠀⠀⠀⠈⠙⢿⣿⣿⣷⢜⣿⣿⢕⢕⠜⢕⠀⠀⠀⠀⠀⠀⠀⠀⠀⠀⠀⠀⠀⠀⠀⠀⠀⠑⠁⢀⠁⠑⠀⠀⠀⠀⠀⠀⠀⠀⠀⠀⠀⠀⠀⠀⠀⠀⠑⢜⣿⣿⣿⣿⣿⡿⢕⠕⠙⠀⠀⠀⠀⠀⠀⠀⠀⠀⠀⠀⠀⠀⠄⢀⠀⠀⠀⠀⠀⢕⢕⢕⢕⠘⠻⠑⠀⠁⠁⠀⠀⢰⣾⣿⣿⣿⢟⢗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⠁⠑⠁⠿⠟⠁⠕⢕⢕⢕⢕⢕⢕⢕⠕⠑⠁⠀⠀⠀⠀⢰⣄⢀⠀⠀⠀⠀⠀⠀⠀⠀⠀⠀⢀⢔⠐⠀⠀⠀⠀⠀⠀⠀⠀⠀⠀⠀⠀⠀⠀⠀⠈⠟⢿⣇⢻⣿⢕⢕⢕⢕⠀⠀⠀⠀⠀⠀⠀⠀⠀⠀⠀⠀⠀⠀⠀⠀⠀⠀⢔⢕⢕⠀⠀⠀⠀⠀⠀⠀⠀⠀⠀⠀⠀⠀⠀⠀⠀⠀⠀⢕⢿⣿⣿⡿⡿⠗⠁⠀⠀⠀⠀⠀⠀⠀⠀⠀⠀⠀⠀⠀⠀⠀⠀⠑⢔⢀⠀⠀⠀⢕⢕⠕⠁⠀⠀⠀⠀⠀⠀⠀⢰⢿⢿⢟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⠀⠀⠀⠀⠀⢕⢕⢕⢕⢕⢕⢕⠀⠀⠀⠀⠀⠀⠀⢸⣿⣷⣦⣄⡀⠀⠀⠀⠀⠀⢀⢕⠕⠀⠀⠀⠀⠀⢄⠀⠀⠀⠀⠀⠀⠀⠀⠀⠀⠀⠀⠀⠁⠝⢜⣿⢕⢕⢅⢕⠀⠀⠀⠀⠀⠀⠀⠀⠀⠀⠀⠀⠀⠀⠀⠀⠀⠀⠁⢕⢕⠀⠀⠀⠀⠀⠀⠀⠀⠀⠀⠀⠀⠀⠀⠀⠀⠀⠀⠑⢸⣿⡿⠇⠁⠀⠀⠀⠀⠀⠀⠀⠀⠀⠀⠀⠄⠀⠀⠑⢄⢀⠀⠀⠀⠑⢔⠀⠀⢄⠑⠀⠀⠀⠀⠀⠀⢀⠀⢀⣴⣦⣴⣔⣔⢔⢔⢔⢔⢔⢔⢔⢔⢔⢔⢔⢔⢔⢔⢔⢔⢔⠔⣔⣔⣔⣔⡐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⢀⠀⠀⠀⠀⠀⢕⢕⠕⢕⢕⢕⠀⠀⠀⠀⠀⠀⠀⠈⢝⢝⢝⣩⡅⠀⠀⠀⠀⢔⠕⠀⠀⠀⠀⢀⢔⠑⠀⠀⠀⠑⠀⠀⠀⠀⠀⠀⠀⠀⠀⠀⠀⠀⠀⢏⠕⢕⢕⠑⠀⠀⠀⠀⠀⠀⠀⠀⠀⠀⠀⠀⠀⠀⠀⠀⠀⠀⠀⠑⠀⢀⠀⠀⠀⠀⠀⠀⠀⠀⠀⠀⠀⠀⠀⠀⠀⠀⠀⠀⠕⠋⠁⠀⠀⠀⠀⠀⠀⠀⠀⠀⠀⠀⠀⠀⠀⠀⠀⠀⠀⠑⢔⢀⠀⠀⠁⠔⠀⠁⠀⠀⠀⠀⠀⠀⢕⢕⠔⣷⣿⣿⣿⣿⣣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⢄⢕⢄⠀⠀⠀⠀⠑⠀⠀⠕⢕⢀⠄⠄⠄⠄⠀⠀⠀⠀⢕⢱⣿⡟⢕⠀⠀⢀⢔⠑⠀⠀⠀⢀⢔⢕⠀⠀⠀⠀⠀⠀⠀⠀⠀⠀⠀⠀⠀⠀⠀⠀⠀⠀⠀⢕⠀⢕⢕⠀⠀⠀⠀⠀⠀⠀⠀⠀⠀⠀⠀⠀⠀⠀⠀⠀⠀⠀⢰⢆⢔⢕⢔⢇⢀⠀⠀⠀⠀⠀⠀⠀⠀⠀⠀⠀⠀⠀⠀⠀⠀⠀⠀⠀⠀⠀⠀⠀⠀⠀⠀⠀⠀⠀⠀⠀⠀⠀⠀⠀⢀⠕⠁⠁⠐⢄⠀⠀⠁⢀⠀⠀⠀⠀⠀⢄⢕⢕⠀⣿⣿⣿⣿⣿⣯⣧⢵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⢕⢕⢕⠀⠀⠀⠀⠀⠀⠀⠀⠑⢕⢔⠀⠀⠀⠀⠀⠀⠀⢕⠘⢍⢃⢟⠀⢄⠑⠀⠀⠀⢄⠔⠁⠀⠁⠑⢄⢀⠀⠀⠀⠀⠀⠀⠀⠀⠀⠀⠀⠀⠀⠀⠀⠀⠁⠀⢕⠑⠀⠀⠀⠀⠀⠀⠀⠀⠀⠀⠀⠀⠀⠀⠀⠀⠀⢀⢕⢕⢕⣿⡕⢇⢱⡪⠐⠀⠀⠀⠀⠀⠀⠀⠀⠀⠀⠀⠀⠀⠀⠀⠀⠀⠀⠀⠀⠀⠀⠀⠀⠀⠀⠀⠀⠀⠀⠀⠀⢄⠕⠁⠀⠀⠀⠀⠀⠁⠄⠀⠁⠀⠀⠀⠀⢄⢕⢕⢕⠀⣿⣿⣿⣿⣿⣿⣿⣧⣁⡑⢕⢕⢕⢕⢕⢕⢕⢕⢕⠕⣱⣥⣾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⢕⢕⢕⢕⠀⠀⠀⠀⠀⠀⠀⠀⠁⢕⠀⠀⠀⠀⠀⠀⢠⡵⢔⣕⢏⢕⠀⠀⠀⠀⠄⠑⠀⠀⠀⠀⠀⠀⠀⠑⠔⢄⠀⠀⠀⠀⠀⠀⠀⠀⠀⠀⠀⠀⠀⠀⠀⢕⠕⠀⠀⠀⠀⠀⠀⠀⠀⠀⠀⠀⠀⠀⠀⠀⠀⠀⠀⠀⡕⡾⣃⣿⣿⡿⣿⡇⢆⠀⠀⠀⠀⠀⠀⠀⠀⠀⠀⠀⠀⠀⠀⠀⠀⠀⠀⠀⠀⠀⠀⠀⠀⠀⠀⠀⠀⠀⠀⢄⠕⠁⠀⠀⠀⢀⠐⠁⠐⠀⠀⠀⠀⠀⠀⠀⠀⠑⠑⢕⢕⢀⣿⣿⣿⣿⣿⣿⣿⣿⣿⣿⣿⣿⣷⣿⣶⣦⣤⣤⣭⢛⢿⣼⣿⣿⣿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⢕⢄⠀⠀⠀⠀⢄⠄⠀⠀⠁⢔⣔⣔⣔⣰⣴⡾⣕⢜⣱⢕⠑⠀⠀⠀⠐⠀⠀⢀⠔⠁⠁⠄⢀⠀⠀⠀⠁⠑⢔⢀⠀⠀⠀⠀⠀⠀⠀⠀⠀⠀⠀⢄⠑⠀⠀⠀⠀⠀⠀⠀⠀⠀⠀⠀⠀⠀⠀⠀⠀⠀⠀⠀⠀⠕⢹⡜⢿⣿⡇⢿⠇⠀⠀⠀⠀⠀⠀⠀⠀⠀⠀⠀⠀⠀⠀⠀⠀⠀⠀⠀⠀⠀⠀⠀⠀⠀⠀⠀⠀⠀⢀⠔⠁⠀⠀⠀⠀⠐⠀⠀⠀⠀⠀⠀⠀⠀⠀⠀⠀⠀⠀⠀⠀⠀⣱⣿⣿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⢕⢕⠕⢕⠀⠀⠀⠀⠑⠀⠀⠀⠀⠈⢻⣿⣿⣿⡟⢕⣾⣻⢕⢱⢕⠀⠀⠀⠀⠀⠀⠀⠀⠀⠀⠀⠀⠐⠀⠀⠀⠀⠀⠁⠔⠀⠀⠀⠀⠀⠀⠀⠀⠀⠀⠁⠀⠀⠀⠀⠀⠀⠀⠀⠀⠀⠀⠀⠀⠀⠀⠀⠀⠀⠀⠀⠀⠀⠀⠑⠑⠝⠑⠁⠀⠀⠀⠀⠀⠀⠀⠀⠀⠀⠀⠀⠀⠀⠀⠀⠀⠀⠀⠁⠀⠀⠀⠀⠀⠀⠀⠀⠀⢄⠁⠀⠀⠀⠀⠀⠀⠀⠀⠀⠀⠀⠀⠀⠀⠀⠀⠀⠀⠀⠀⠀⢀⢱⣿⣿⣿⣿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⡕⢔⢕⠑⠁⠀⠀⠀⠀⠀⠀⠀⠀⢄⢄⠄⠀⠀⠹⣿⢟⣱⣯⣿⢇⢱⢕⠀⠀⠀⠀⠀⠀⠀⠀⠀⠀⠀⠀⠀⠀⠀⠀⠀⠀⠀⠀⠀⠕⢄⠀⠀⠀⠀⠀⠀⠀⠀⠀⠀⠀⠀⠀⠀⠀⠀⠀⠀⠀⠀⠀⠀⠀⠀⠀⠀⠀⠀⠀⠀⠀⠀⠀⠀⠀⠀⠀⠀⠀⠀⠀⠀⠀⠀⠀⠀⠀⠀⠀⠀⠀⠀⠀⠀⠀⠀⠀⠀⠀⠀⠀⠀⠀⠀⠀⠑⠀⠀⠀⠀⠀⠀⠀⠀⠀⠀⠀⠀⠀⠀⠀⠀⠀⠀⠀⠀⢀⢄⢕⢕⢕⢑⢘⣙⣙⣙⣙⣙⣑⠑⢑⢑⢐⢑⢑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⡔⢕⠀⠀⠀⠀⠀⠀⠀⠀⠀⠀⠕⠕⠀⠀⠀⠀⢜⣣⣿⣿⢏⢕⢇⢕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⣱⣵⣷⢨⣿⣿⣿⣿⣿⡿⡻⢐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⢄⢀⠀⠀⠀⠀⠀⠀⠀⠀⠀⠀⠀⠀⢀⢀⢄⢱⢕⠻⡏⢕⢕⢕⢕⠑⠀⠀⠀⠀⠀⠀⠀⠀⠀⠀⠀⠀⠀⠀⠀⠀⠀⠀⠀⠀⠀⠀⠀⠀⠀⠀⠀⠀⠀⢀⠄⠀⠀⠀⠀⠀⠀⠀⠀⠀⠀⠀⠀⠀⠀⠀⠀⠀⠀⠀⠀⠀⠀⠀⠀⠀⠀⠀⠀⠀⠀⠀⠀⠀⠀⠀⠀⠀⠀⠀⠀⠀⠀⠀⠀⠀⠀⠀⠀⠀⠀⠀⠀⠀⠀⠀⠀⠀⠀⠀⠀⠀⠀⠀⠀⠀⠀⠀⠀⠀⠀⠀⠀⠀⠀⠀⠀⠀⢱⣿⣿⣿⣿⢅⣍⠍⣍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⣿⡟⡕⢕⢕⢄⢀⠀⠀⠀⠀⠀⠀⠀⠀⢔⢕⢕⢕⠕⠀⠀⢕⢔⢕⢕⠕⠀⠀⠀⠀⠀⠀⠀⠀⠀⠀⠀⠀⠀⠀⠀⠀⠀⠀⠀⠀⠀⠀⠀⠀⠀⠀⠀⠀⠀⠀⢕⠀⢀⢄⠁⠀⠀⠀⠀⠀⠀⠀⠀⠀⠀⠀⠀⠀⠀⠀⠀⠀⠀⠀⠀⠀⠀⠀⠀⠀⠀⠀⠀⠀⠀⠀⠀⠀⠀⠀⠀⠀⠀⠀⠀⠀⠀⠀⠀⠀⠀⠀⠀⠀⠀⠀⠀⠀⠀⠀⠀⠀⠀⠀⠀⠀⠀⠀⠀⠀⠀⠀⠀⠀⠀⠀⠀⠀⠀⢸⣿⣿⣿⣿⢸⣾⣿⣿⣿⣷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⢇⣿⣧⣕⢕⢕⢔⢄⢀⠀⠀⠀⠀⠀⠀⢔⢕⠑⠀⠀⢀⢜⢕⢕⢕⠀⠀⠀⠀⠀⠀⠀⠀⠀⠀⠀⠀⠀⠀⠀⠀⠀⠀⠀⠀⠀⠀⠀⠀⠀⠀⠀⠀⠀⠀⠀⠁⢀⠕⢀⠀⠀⠀⠀⠀⠀⠀⠀⠀⠀⠀⠀⠀⠀⠀⠀⠀⠀⠀⠀⠀⠀⠀⠀⠀⠀⠀⠀⠀⠀⠀⠀⠀⠀⠀⠀⠀⠀⠀⠀⠀⠀⠀⠀⠀⠀⠀⠀⠀⠀⠀⠀⠀⠀⠀⠀⠀⠀⠀⠀⠀⠀⠀⠀⠀⠀⠀⠀⠀⠀⠀⠀⠀⠀⠀⣸⣿⣿⡿⢏⣼⣾⣿⣿⣿⣿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⢸⣿⣿⣿⣷⣕⢕⢕⢕⢕⢔⢔⢀⠀⢔⢕⠁⠀⢀⢄⢅⢕⢕⢕⠕⠀⠀⠀⠀⠀⠀⠀⠀⠀⠀⠀⠀⠀⠀⠀⠀⠀⠀⠀⠀⠀⠀⠀⠀⠀⠀⠀⠀⠀⠀⠀⠐⠁⠀⠀⠑⠄⢀⠀⠀⠀⠀⠀⠀⠀⠀⠀⠀⠀⠀⠀⠀⠀⠀⠀⠀⠀⠀⠀⠀⠀⠀⠀⠀⠀⠀⠀⠀⠀⠀⠀⠀⠀⠀⠀⠀⠀⠀⠀⠀⠀⠀⠀⠀⠀⠀⠀⠀⠀⠀⠀⠀⠀⠀⠀⠀⠀⠀⠀⠀⠀⠀⠀⠀⠀⠀⠀⠀⠀⠀⢸⣿⢏⣵⣯⣿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⢸⣿⣿⣿⣿⣿⣷⡕⢕⢕⢕⢕⢕⢕⢕⢄⢔⢕⢕⢕⢕⢕⢕⢕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⣱⣿⣿⣿⣿⣿⣿⣿⣿⣿⣿⣷⠕⠕⠕⢕⠕⠕⢕⢕⢕⢕⢕⢕⢕⢕⢕⢕⢸⣿⠿⢸⡿⠟⠟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⣿⢸⣿⣿⣿⣿⣿⣿⣿⣕⢕⢕⢕⢕⢕⢕⢕⢕⢑⢕⢕⢕⢕⠑⢁⢔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⢀⠀⠀⠀⠀⠀⢹⣿⣿⣿⣿⣿⣿⣿⣿⣿⣿⢿⣇⣾⣶⣥⠄⠰⠤⢤⢕⣴⣁⠅⢕⢁⠕⠕⣼⢁⢠⣿⠀⠀⠀⢸⣿⡟⣽⣿⣿⣍⣿⣿⣿⣿⡇⣿⣿⡕⢕⣿⣿⣿⣿⣿⣿⣿⣿⣿⣿⣿⣿⣿⣿⣿⣿⣿⣿⣿⣿⣿⣿⣿⣿⣿⣿⣿⣿⣿⣿⣿⣿⣿⣿⣿⣿⣿⣿⣿⠀</a:t>
            </a:r>
            <a:br/>
            <a:r>
              <a:t>⣿⣿⡇⢕⢕⢕⢸⣿⣿⣿⣿⣿⣿⣿⣜⢿⣿⣿⣿⣿⣿⣿⣿⢇⢕⢕⢕⢕⢕⢕⢕⢕⢕⢑⢅⢔⢕⢕⢕⢕⠀⠀⠀⠀⠀⠀⠀⠀⠀⠀⠀⠀⠀⠀⠀⠀⠀⠀⠀⠀⠀⠀⠀⠀⠀⠀⠀⠀⠀⠀⠀⠀⠀⠀⢔⠕⠕⠀⠀⠀⠀⠀⠀⠀⠀⠀⠀⠀⠀⠀⠀⠀⠀⠀⠀⠀⠀⠀⠀⠀⠀⠀⠀⠀⠀⠀⠀⠀⠀⠀⠀⠀⠀⠀⠀⠀⠀⠀⠀⠀⠀⠀⠀⠀⠀⠀⠀⠀⠀⠀⠀⠀⠀⠀⠀⠀⠀⠀⠀⠀⠀⠀⠀⠀⢕⢀⠀⠀⠀⠀⠘⣿⣿⣿⣿⣿⣿⣿⣿⣿⣿⣿⠿⢿⡗⠆⢕⢐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⣿⣧⡹⣿⣿⣿⣿⣿⣿⢕⢕⢕⢕⢕⢕⢕⢕⢕⢕⢕⢕⢕⢕⢕⢕⢕⠀⠀⠀⠀⠀⠀⠀⠀⠀⠀⠀⠀⠀⠀⠀⠀⠀⠀⠀⠀⠀⠀⠀⠀⠀⠀⠀⠀⠀⠀⠀⠀⠀⠁⢕⠀⠀⠀⠀⠀⠀⠀⠀⠀⠀⠀⠀⠀⠀⠀⠀⠀⠀⠀⠀⠀⠀⠀⠀⠀⠀⠀⠀⠀⠀⠀⠀⠀⠀⠀⠀⠀⠀⠀⠀⠀⠀⠀⠀⠀⠀⠀⠀⠀⠀⠀⠀⠀⠀⠀⠀⠀⠀⠀⠀⠀⠀⠀⠀⠀⠀⠀⠀⠀⠀⢕⠀⠀⠀⠀⠀⠝⠟⠟⠟⠟⠟⠟⢛⢟⢟⢕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⡇⢜⠻⢿⢟⢟⢝⢕⠕⠕⠑⠑⠑⠑⠑⠁⠁⠑⠑⠑⠕⠕⢕⢕⢄⠀⠀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⠀⠀⠀⠀⠀⠀⠀⠀⠑⠷⢷⣷⣷⣷⣷⣶⣶⣶⣶⣶⢶⢢⢄⢔⢔⢆⢔⢔⢔⢔⢔⢰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⠑⠀⠀⠀⠀⠀⠀⠀⠀⠀⠀⠀⠀⠀⠀⠀⠀⠀⠀⠀⠀⠁⠀⠀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⠀⠑⠀⠀⠀⠀⠀⠀⠚⠛⠛⠛⠛⠛⠛⠛⠛⠋⠑⠃⠀⠀⠁⠁⠑⠑⠑⠑⠑⠑⠐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⡿⣫⣵⡿⣿⣿⣿⢸⣿⣿⣿⣿⡇⣿⣿⣻⣿⣿⣿⣿⣿⣿⣿⣟⣛⣿⣿⣿⣿⣻⣿⣷⡕⢕⢕⢸⣿⣿⣿⣿⢕⢕⢕⢕⢕⢕⢕⢕⢕⢕⢕⢕⢕⢜⢝⢻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⢿⣫⣾⣿⡿⢻⣿⡿⢇⡟⣻⣿⣿⣿⢕⣿⣿⣿⣿⣿⣿⣿⣿⣿⣿⣿⣿⣿⣿⣿⣿⣧⢿⣿⣿⢕⢕⢜⣿⣿⣿⣿⡇⢅⢕⢕⢕⢕⢕⢕⢕⢕⢕⢕⢕⢕⢕⢕⢕⢝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⣫⣾⣟⣿⢟⣵⣿⢟⣵⢱⡇⣿⣿⣿⣿⢕⣿⣿⣿⣿⣿⣿⣿⣿⣿⣿⣿⣿⣿⣿⣿⣿⣿⡞⣿⣿⡇⢕⢕⣿⣿⣿⣿⣧⢕⢕⢕⢕⢕⢕⢕⢕⢕⢕⢕⢕⢕⢕⢕⢕⢱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⢫⣾⡟⢑⡟⢫⣾⣿⢫⣾⡿⢸⢇⣿⣿⣿⣿⢕⢻⣿⣿⣿⣿⣿⣿⣿⣿⣿⣿⣿⣿⣿⣿⣿⣿⣧⢜⣿⡇⢕⢕⣿⣿⣿⣿⣿⢕⢕⢕⠕⢕⢕⢕⢕⢕⢕⢔⢕⢕⢕⢱⣾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⣱⣿⡟⢱⡾⣵⣿⡿⣱⣿⣿⢕⣾⡇⡿⢻⢣⣿⢕⢸⣿⣿⣿⣿⣿⣿⣿⣿⣿⣿⣿⣿⣿⣿⣿⣿⣿⡕⢸⢕⢕⢕⢹⣿⣿⣿⣿⢕⢕⢕⢕⢔⢕⢕⢕⢕⢕⢕⢕⢕⢕⣱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⡿⣱⣿⡟⢱⣾⣽⣿⡿⣱⣿⡿⢕⢕⣿⢇⢕⣱⣿⣿⡇⢕⢜⣿⣿⣿⣿⣿⣿⣿⣿⣿⣿⣿⣿⣿⣿⣿⣿⡇⢕⢕⢕⢕⣿⣿⣿⣿⢿⢕⢕⠕⣇⢕⢕⢜⢧⢱⠔⢵⢕⣕⣵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⡿⣱⣿⡿⢱⣾⣿⣿⡿⣱⣿⡿⢕⢕⢕⢏⣕⣱⣿⣿⣿⡇⢕⣼⣿⣿⣿⣿⣿⣿⣿⣿⣿⣿⣿⣿⣿⣿⣿⣿⡇⢕⢕⢕⢕⡿⢿⢟⠕⠑⠑⢕⢕⢕⢕⢔⢕⢅⢑⠀⠀⢕⢝⢿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⢳⣿⣿⢕⢎⣿⣿⡿⣱⣿⡟⢕⢕⢕⢕⢱⢟⣿⣿⣿⣿⡇⢱⣿⣿⣿⣿⣿⣿⣿⣿⣿⣿⣿⣿⣿⣿⣿⣿⣿⡇⢕⠁⢐⢔⢅⢕⢅⠀⠀⢕⢕⢑⠕⢕⢕⢕⢔⢕⢔⢔⢑⢇⢕⢕⢕⢝⢿⣟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⣵⣵⣷⣷⣶⣷⣾⢇⣿⣿⡇⢕⣼⣿⣿⢳⣿⣿⢕⢕⢕⠕⡕⢕⣱⡟⢟⢿⣿⢕⢸⣿⣿⢻⣿⣿⣿⣿⣿⣿⣿⣿⣿⣿⣿⣿⣿⢹⢇⢕⢄⢀⢁⠀⠀⠀⢀⢔⢕⢕⢸⣷⡰⣅⢑⢕⢅⢕⢕⢕⢕⢕⢕⢕⢕⣸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⢟⣸⣿⣿⢕⢱⣿⣿⢇⣿⣿⡇⢕⢕⢕⢰⡇⢱⣼⣧⢕⢕⢝⢕⢼⣿⡟⢸⣿⣿⣿⣿⣿⣿⣿⣿⣿⣿⣿⣿⣿⢜⢕⢕⢕⠑⢕⢕⢕⢕⢕⢕⢕⢱⢜⣿⡇⣿⡇⢔⢁⢕⢕⢕⠕⠑⢅⢔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⢑⠁⢁⡕⢕⢕⣱⡳⠎⢇⢕⢕⣿⡟⡇⢔⣸⣿⡿⣸⣿⣿⡇⢕⣵⢕⢸⢇⢸⣿⣿⣧⣵⣵⢕⢸⣿⢇⢿⣿⣿⣿⣿⣿⣿⣿⣿⣿⣿⣿⣿⣿⢕⢕⢕⢕⣴⣅⣅⣡⡕⢕⢕⢕⣸⡕⢻⣷⢸⣿⢕⢔⡔⠁⠁⠀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⣴⡿⢕⢞⢿⢿⢷⢇⢕⢸⣿⣇⡇⢇⣿⣿⡇⣿⣿⣿⣿⣾⣿⢇⢸⢕⣼⣿⣿⣿⣿⣿⢕⠔⣿⢕⢻⣿⣿⣿⣿⣿⣿⣿⣿⣿⣿⣿⣿⣿⢕⢕⢕⢔⣿⣿⣿⣿⣇⢕⢕⢱⣿⣇⢸⣿⢸⣿⣇⡕⡇⢕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⢱⡕⢕⢕⢕⢕⢕⢕⢕⢕⣸⣿⣇⡇⢸⣿⣿⢸⣿⣿⣿⣿⣿⣿⢕⢘⡕⣿⣿⣿⣿⣿⣿⢕⢸⡏⢕⢸⣿⣿⢜⣿⣿⣿⣿⣿⣿⣿⣿⢿⣿⢕⢕⢕⢕⣿⣿⣿⣿⣿⢕⢕⢕⣿⣿⣹⣿⢸⣿⣿⢇⣿⢕⢕⢜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⢿⣷⢕⢕⢝⢕⢕⠕⢕⢑⣽⣿⡇⡇⣾⣿⡇⣸⣿⣿⣿⡿⢿⡟⢕⢸⢕⣿⣿⣿⣿⣿⣿⢕⢸⡇⢕⢜⣿⣿⡇⢹⣿⣿⣿⣿⣿⡟⣿⡼⡏⢕⢕⢕⢸⣿⣿⣿⣿⣿⡇⢕⢔⢿⣿⣟⣿⢸⣿⣿⣱⣿⠕⣱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⣾⣮⡹⢼⣇⢕⣕⢷⢏⢕⢕⣿⣿⡇⢇⣿⡿⢕⣿⣿⣿⣿⡇⢸⢇⢕⢸⢕⣿⣿⣿⣿⣿⣿⢸⠸⢕⡇⢕⢻⣿⡇⢜⣿⣿⣿⣿⣿⡇⢜⢇⣷⢕⢕⢕⢸⣿⣿⣿⣿⣿⡇⢕⢱⣼⣿⣿⣿⢸⣿⣿⢕⣿⢑⡕⠕⡕⢇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⢜⢜⢇⢕⢝⣱⡏⢕⢕⣱⡕⣿⣿⡇⢸⣿⢇⢕⣿⣿⣿⣿⢇⢜⠕⣧⢜⡕⣟⡟⢿⢿⢿⣿⡎⣿⢱⢿⡞⡜⢻⢿⢱⣝⣧⢿⣿⣿⣿⢕⢕⢜⢕⢕⢕⣾⣿⣿⣿⡿⢿⢕⢕⢕⣿⣿⣿⡏⢸⣿⡿⢕⣿⢕⢕⢕⡕⡾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⢇⢑⢕⢕⢕⢰⢷⣵⣕⣝⢝⢕⣿⣿⡇⣸⡏⢕⢕⢿⣿⣿⣿⢕⢕⢸⣿⣇⢇⢿⣿⡿⣷⣷⣷⣵⢻⢸⣷⣾⣿⣄⢱⣕⢸⣿⡜⢿⣿⣿⣇⢕⢔⢱⢕⢱⣵⣵⣵⣷⣷⣏⡞⢕⡕⢟⢻⣿⢕⢸⣿⡇⢕⣿⢸⢧⢕⢇⡜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⢜⢧⢕⢕⢕⢕⣇⢜⢝⢝⢟⢇⣿⣿⡇⡿⢕⢕⢕⢸⡿⣿⡇⢕⢕⢾⢽⠽⠷⠱⢷⠷⠷⠷⢦⡱⢜⢎⢝⣻⣿⣿⣷⡜⡕⣬⣳⡜⢟⢿⣿⡕⢕⢜⢕⢍⣕⣱⢷⢷⢮⢽⡕⣕⣻⣎⢕⢝⢕⢕⢹⢇⢕⣿⢱⡷⢾⢟⢕⣾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⢹⡕⢕⢕⢇⢕⣿⣿⡇⡇⢕⢕⢕⢜⢇⢹⡇⢕⡕⠀⠀⢀⢄⢀⠁⠁⠀⢀⢀⠁⠐⢱⣳⣿⣿⣿⣿⣿⣿⣿⣿⣷⣼⣧⣿⣷⡱⢇⠕⠘⠁⠀⠀⠑⠐⠀⠀⠀⠅⢭⢕⢕⢕⢅⢨⢕⢱⡿⢕⡕⢕⡔⣼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⢜⠇⢕⢇⢕⣿⣿⡇⢕⢕⢕⢕⢜⢕⢕⢕⢕⢕⣕⣱⡵⢴⢧⠄⠀⠀⠀⠁⠀⢔⣕⢸⣿⣿⣿⣿⣿⣿⣿⣿⣿⣿⣿⣿⣿⡇⢕⢰⡵⠕⠀⠀⠀⠀⠁⢕⢔⢄⢄⢕⢕⢕⡕⠸⢕⢸⡇⢕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⠕⠀⠁⢕⢔⢕⣿⣿⡇⢕⢕⢕⢕⢕⢕⢕⣕⣕⢕⢻⣿⣿⢀⢔⢅⠀⢄⢔⢀⢕⢱⣿⣷⣿⣿⣿⣿⣿⣿⣿⣿⣿⣿⣿⣿⣿⣷⣿⠀⢀⢄⢀⠀⢀⢄⢀⣿⣿⢕⣴⢇⢕⣱⡇⣵⢕⣿⡇⠁⢕⢕⢕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⡱⠑⠀⠀⢕⢕⢕⣿⣿⢇⢕⢕⢕⢕⢕⢱⢕⢜⢿⣷⡹⣿⣿⣧⡱⢕⢕⢕⢕⢕⢜⣿⣿⣿⣿⣿⣿⣿⣿⣿⣿⣿⣿⣿⣿⣿⣿⣿⣿⣕⢵⢕⠕⢕⢕⢕⣼⣿⣿⣿⡟⢕⣡⡿⢱⣿⢜⣿⡇⠀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⣵⠑⠀⠀⠀⢕⢕⢕⣿⣿⢕⢕⢕⢱⢕⢕⢕⢕⢕⢜⢻⣧⢹⣿⡟⢻⢧⢵⢽⠵⢾⣿⣿⣿⣿⣿⣿⣿⣿⣿⣿⣿⣿⣿⣿⣿⣿⣿⣿⣿⣿⡷⢵⢕⣇⢵⢿⣻⣿⣿⣿⢕⣡⡟⢕⣸⢻⢕⢹⣧⠀⠀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⡾⢕⠀⠀⠀⠀⠕⢕⢕⣿⣿⢕⢇⢕⢸⡕⢕⢕⢕⣕⢕⢸⣿⣧⢹⣿⣿⡷⣷⣷⣾⣿⣿⣿⣿⣿⣿⣿⣿⣿⣿⣿⣿⣿⣿⣿⣿⣿⣿⣿⣿⣿⣿⣷⣶⣶⣵⣵⣾⣿⡿⢕⣱⢏⢕⢱⡟⢸⢕⢸⣿⠀⠀⠁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⣱⡿⢕⠑⠀⠀⠀⠀⠀⢱⢕⣿⡇⢕⢱⢕⢸⣇⢕⢕⢕⢹⡕⢸⣿⣿⣧⢻⣿⣿⣿⣿⣿⣿⣿⣿⣿⣿⣿⣿⣿⣿⣿⣿⣿⣯⣿⣿⣿⣿⣿⣿⣿⣿⣿⣿⣿⣿⣿⣿⣻⢟⢕⢜⢕⡜⢕⣼⡓⢺⢕⢸⣿⠀⠀⠀⠑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⢟⣼⢟⢕⡜⠀⠀⠀⠀⠀⠀⠈⢱⣻⢇⢕⣿⡇⢕⢻⢕⢕⢕⢜⣯⡕⢿⣿⣽⣷⣿⣿⣿⣿⣿⣿⣿⣿⣿⣿⣿⣿⣿⣿⣿⣿⣿⣿⣿⣿⣿⣿⣿⣿⣿⣿⣿⣿⣿⣿⡏⢟⢇⣱⡞⢕⢜⢕⢕⡯⢕⢸⡇⢕⣿⢕⠀⠀⠀⠜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⢄⡾⢏⢕⢱⢕⢔⠀⠀⠀⠀⠀⠀⢜⢟⢕⢕⣹⣧⢕⢌⣇⢕⢕⢕⡿⢇⢜⢿⣿⣿⣿⣿⣿⣿⣿⣿⣿⣿⣿⣿⣿⣿⣿⣿⣿⣿⣿⣿⣿⣿⣿⣿⣿⣿⣿⣿⣿⣿⣿⣿⣷⣾⣿⢏⢕⢑⢕⢕⢸⡏⡇⢜⡇⢕⢸⡇⠀⠀⠀⠀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⢇⡞⢕⢕⡱⢕⢕⢕⣕⢔⢔⢔⢕⡕⢕⢇⢕⢕⣹⣿⢕⢕⢹⡕⢕⢕⢕⢕⢕⢜⢿⣿⣿⣿⣿⣿⣿⣿⣿⣿⣿⣿⣿⣿⣿⣿⣿⣿⣿⣿⣿⣿⣿⣿⣿⣿⣿⣿⣿⣿⣿⣿⣿⣟⣏⢕⢕⢕⢕⢕⣼⣷⡕⢕⢹⢕⢜⡇⢔⡔⢜⢇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⢇⡞⢕⢁⣱⢏⢕⢕⣾⣿⢕⢕⢕⢸⡇⢕⢕⢕⢕⢸⣿⢕⢕⢕⡻⡕⢕⢕⢕⢕⢕⢕⢹⣿⣿⣿⣿⣿⣿⣿⣿⣿⣿⣿⡝⢕⣕⣕⣕⣝⣕⣕⡕⢞⢹⣿⣿⣿⣿⣿⣿⣿⣿⣿⡟⢕⢕⢕⢕⢕⢕⣿⣿⢕⢕⢜⡇⢕⡇⢕⢧⢕⢜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⡏⡜⢕⢅⢱⡏⢕⢕⣸⣿⣿⢕⢕⢕⢸⢕⢕⢕⢕⢕⢕⢿⣕⢕⢕⢜⢳⡕⢕⢑⢕⢕⢕⢕⢜⢻⢿⣿⣿⣿⣿⣿⣿⣿⣿⣿⣿⣷⣧⣵⣽⣵⣧⣷⣿⣿⣿⣿⣿⣿⣿⣿⣿⢿⢏⢕⢕⢕⢕⢕⢕⣸⢣⡏⢕⢕⢕⢕⢕⢕⢕⢜⡕⢕⢕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⡿⢱⢕⡕⢅⣿⢕⢕⢕⣿⣿⣿⢕⢕⢕⢕⡇⢕⢕⢕⠑⢕⢙⢿⡕⢕⢕⢁⢝⣕⢕⢕⢕⢕⢕⢕⢕⢕⢝⢻⢿⣿⣿⣿⣿⣿⣿⣿⣿⣿⣿⣿⣿⣿⣿⣿⣿⣿⣿⣿⣿⢟⢏⢕⢕⢕⢕⢕⢕⢕⢕⢕⡟⢸⢕⢕⢕⢕⢕⢕⠕⢕⢱⡇⡕⢜⢕⢕⢸⣿⣿⣿⣇⢸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⡇⢇⢱⡇⢱⣿⢕⢕⢸⣿⣿⣿⢕⢕⢕⣼⡇⢕⢕⢕⢀⢕⢕⢱⣷⡕⢕⢕⢕⢜⢣⡕⢕⢕⢕⢔⢕⢕⢕⢕⢕⢜⢝⢻⢿⣿⣿⣿⣿⣿⣿⣿⣿⣿⣿⣿⣿⢿⢟⢝⢕⢕⢕⢕⢕⢕⢕⢕⢕⢕⢕⢱⢇⣜⡇⢕⢕⢕⢕⢕⢕⢕⢕⣿⢕⢕⢇⢕⢸⣿⣿⣿⢹⠸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⢜⢕⣿⡇⢸⡇⢕⢕⢸⣿⣿⣿⢕⢕⣸⣿⢇⢕⢕⢕⢕⢕⢕⢕⢝⢷⢕⢕⢅⢕⢕⢜⢕⢕⢕⢕⢕⢕⢕⢕⢕⢕⢕⢕⢕⢜⢝⢟⢿⣿⣿⣿⢿⢟⢏⢕⢕⢕⢕⢕⢕⢕⢕⢕⢕⢕⢕⢕⢕⢕⢕⡼⢕⣼⣧⢕⠕⢕⢕⢕⢕⢅⢕⢹⢕⢕⠱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⡟⡕⣸⣿⡇⢸⡇⢕⢕⢸⣿⣿⣿⢕⢱⣿⢏⢕⠑⢕⠕⢕⢕⢱⠕⢕⢜⢳⡕⢕⢕⢕⢕⢕⢅⢕⢕⢕⢕⢕⢕⢕⢕⢕⢕⢕⢕⢕⢕⢕⢕⢕⢕⢕⢕⢕⢕⢕⢕⢕⢕⢕⢕⢕⢕⢕⢕⢕⢕⢕⢕⢱⢕⢸⣿⣿⢕⢜⢕⢕⠑⢕⢸⢕⢸⢕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⡇⢕⣿⣿⡇⢸⡇⢕⢕⢸⣿⣿⣿⢱⣿⢏⢕⢕⠔⢕⢕⢕⢕⢕⣧⣧⢕⢕⢜⡕⢕⠕⢕⢑⢕⢕⢕⢕⢕⢕⢕⢕⢕⢕⢕⢕⢕⢕⢕⢕⢕⢕⢕⣕⣕⢕⢕⢕⢕⢕⢕⢕⢕⢕⢕⢕⢕⢕⢕⢕⢕⢕⠕⣽⣿⣿⢕⢕⡕⢕⠀⢕⢸⢕⢔⢕⢕⢕⢕⢸⣿⣿⡇⢕⢕⢕⠸⣿⣿⣿⣿⣿⣿⣿⣿⣿⣿⣿⣿⣿⣿⣿⣿⣿⣿⣿⣿⣿⣿⢕⢑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⡇⢱⣿⣿⡇⢕⡇⢕⢕⢸⣿⣿⢣⡿⢇⢕⢕⢕⢕⢑⢁⢑⢄⢅⢹⣿⣧⢕⢕⢕⢕⢕⢕⢕⢕⢕⢕⢕⢕⠑⠁⠀⢕⢕⢕⢕⢕⢕⠕⣕⣕⣵⣾⣿⡇⢕⠑⠕⢕⢕⢔⢕⢕⢕⢕⢕⢕⢕⢕⢕⢔⢕⢑⣺⣿⡿⢕⢕⡇⢕⢕⠑⢔⢕⢸⢕⢕⢕⢕⢸⣿⣿⡇⢕⢕⢕⠀⣿⣿⣿⣿⣿⣿⣿⣿⣿⣿⣿⣿⣿⣿⣿⣿⣿⣿⣿⣿⣿⣿⢕⢕⣿⣿⣿⣿⣿⣿⠿⣿⡿⢿⠿⢿⢛⢿⢿⢿⢿⢿⠿⢛⢿⠿⠿⢿⠿⢿⢻⠿⢿⢿⢿⢿⢿⢿⢛⢿⢿⢿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⡇⢸⣿⣿⡇⢕⢜⡕⢕⢸⣿⢣⡿⢕⢕⢕⢕⢕⢕⢔⠑⠅⢕⢨⡔⣿⣿⡇⢕⢕⢄⢕⢕⢕⢕⠕⠑⠁⠀⠀⠀⢕⢕⢕⢕⣱⣾⣿⣿⣿⣿⣿⣿⣿⡇⢕⢀⠀⠁⠑⠕⢕⢕⢕⢕⢕⢕⢕⢕⢕⢕⢕⢅⣞⣿⢇⢕⢕⢕⢕⢕⢔⢕⢕⣸⡇⢕⢕⠑⢸⣿⣿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⣷⣸⣿⣿⡇⢕⢕⠕⢕⢸⢣⡿⢕⢕⢕⢕⢕⢕⢕⢕⢕⢔⠁⢜⡕⢹⣿⣿⡕⢕⢕⢕⢕⠑⠑⠀⠀⠀⠀⠀⠀⢕⢕⢕⢕⣿⣿⣿⣿⣿⣿⣿⣿⣿⣷⢕⢕⠀⠀⠀⠀⠀⠁⠕⢕⢕⢕⢕⢕⢕⢕⢕⢕⢅⢟⠕⢕⢕⢕⢕⢅⢕⢕⢕⣱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⢱⡟⢕⢕⢕⢕⢕⢕⢕⢕⢕⢕⢕⢔⢕⣧⢸⣿⣿⡧⢕⢕⢕⢕⠀⠀⠀⠀⠀⠀⠀⠀⢕⢕⢕⢸⣿⣿⣿⣿⣿⣿⣿⣿⣿⣿⢕⢕⢕⠀⠀⠀⠀⠀⠀⠁⢕⢕⢕⢕⢕⢕⢕⠕⢁⢀⢄⢄⢀⠑⢕⢕⢕⡱⣼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⠀⠀⠀⠀⠀⢸⣿⣿⣿⣿⣿⣿⣿⣿⣿⣿⣿⣿⡇⢕⠀⠀⢱⡟⢕⢕⢕⢕⢕⢕⢕⢕⣱⣵⣷⣷⣷⡔⣿⢕⣿⣿⠯⢕⢕⢕⢑⠀⠀⠀⠀⠀⠀⠀⠀⠑⢕⢕⣼⣿⣿⣿⣿⣿⣿⣿⣿⣿⡟⢕⢕⢕⠀⠀⠀⠀⠀⠀⠀⠀⢕⢕⢕⢕⠑⠁⠀⠁⠑⠑⠑⠀⢄⠀⠀⢕⢱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⡿⢕⢕⢅⢕⢕⢕⢕⢕⢕⠀⠀⠀⠀⠀⢕⢕⢕⢕⠀⠀⠀⠀⠀⠀⠀⠀⠀⢸⣿⣿⣿⣿⣿⣿⣿⣿⣿⣿⣿⣿⡇⠀⠀⢄⢟⢕⢕⢕⢕⢕⢕⣥⣾⣿⣿⣿⣿⣿⣿⡇⢻⢕⢸⣿⢵⢗⢕⢕⢕⠀⠀⠀⠀⠀⠀⠀⠀⠀⠕⠕⣺⣿⣿⣿⣿⣿⣿⣿⣿⣿⣕⡕⢕⢕⠀⠀⠀⠀⠀⠀⠀⠀⠑⢕⢕⢕⠀⢕⢕⠄⠀⠀⠀⠳⣿⢄⢠⡕⢕⢇⢕⢕⢕⢕⢕⢸⣿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⢿⢏⢕⢕⢕⢕⢕⢕⢕⢕⢕⢁⠑⠀⠀⠀⠀⠀⢕⢕⢕⢕⠀⠀⠀⠀⠀⠀⢀⣀⣀⣕⢿⢿⢿⣿⣿⣿⣿⣿⣿⣿⣿⣿⣇⣀⢄⢎⢕⢕⢕⢕⢕⢱⣿⣿⣿⣿⣿⣿⣿⣿⣿⣗⢸⡇⡕⢿⢕⠔⢕⢕⠑⠀⠀⠀⠀⠀⠀⠀⠀⠀⠀⢱⣼⣿⣟⣿⣿⣿⣿⣿⣿⣿⣷⣵⣵⡕⠀⠀⠀⠀⠀⠀⠀⠀⠀⢕⢕⢕⢀⠑⠑⠀⢔⢕⢔⠀⢈⢁⣸⣿⣕⢕⢕⠕⠕⠕⠑⢸⣯⣿⡇⢕⢕⢕⢕⣿⣿⣿⣿⣿⣿⣿⣿⣿⣿⣿⣿⣿⣿⡿⢿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⡟⢕⢕⢕⢕⢕⢕⢕⢕⢕⢕⢕⢕⢕⢕⢀⠀⠀⠀⠀⢕⢕⢕⢕⢔⣐⣠⣴⣶⣾⣿⣿⣿⣿⣿⡿⢷⢮⣟⠿⠿⠿⠿⠿⠿⠿⣿⢇⡎⢕⢕⢕⢕⢕⢱⣿⣿⣿⣿⣿⣿⣿⣿⣿⣿⣿⢸⢇⣇⢸⢅⠅⢕⢕⠀⠀⠀⠀⠀⠀⠀⠀⠀⠀⠀⠀⢻⣿⣿⣿⣿⣿⣿⣿⣿⣿⣿⣿⡿⠃⠀⠀⠀⠀⠀⠀⠀⠀⠀⠁⢕⢕⢕⢔⢕⢀⠁⠑⠑⠀⢘⣿⣿⣿⣿⣇⢕⢻⣿⣿⣿⣿⣿⣿⡇⢕⢕⢕⢕⣿⣿⣿⣿⣿⣿⣿⣿⣿⣿⣿⣿⣿⡟⡕⢕⢕⢜⢝⢻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⣕⢕⢕⢕⢕⢕⢕⢕⢕⠑⠁⠁⢕⢕⡁⠀⠀⠀⠀⢕⣱⣵⣾⣿⣿⣿⡿⢿⢟⢏⢝⢕⢕⢕⢕⢕⢕⢕⢕⢁⠁⠁⠁⠁⠁⢇⡎⢕⢕⢕⢕⢕⢱⣿⣿⣿⣿⣿⣿⣿⣿⣿⣿⢿⣿⢌⡇⢻⣾⡇⢕⢅⢕⠀⠀⠀⠀⠀⠀⠀⠀⠀⠀⠀⠀⠀⢜⣿⣿⣿⣿⣿⣿⣿⣿⣿⣿⢕⠀⠀⠀⠀⠀⠀⠀⠀⠀⠀⠀⢕⢕⢕⢕⢕⢕⢕⢕⢳⡕⢻⡜⣿⣿⣿⣿⣇⢜⠛⠛⢛⣫⡵⢷⣷⣷⣷⣷⣵⣟⢿⣿⣿⣿⣿⣿⣿⣿⣿⣿⣿⣿⠕⠑⢕⢕⢕⢕⢕⢕⢜⢻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⢇⠕⢕⢕⠕⢅⢕⢕⢕⠀⠀⠀⢕⢇⢄⢄⣠⣴⣿⣿⣿⡿⢟⢝⢕⢕⢕⢕⢕⢕⢕⢕⢕⢕⢕⢕⢕⢕⢕⢀⠀⠀⠀⢀⡎⢕⢕⢕⢕⢕⢕⣾⣿⣿⣿⣿⣿⣿⣿⣿⣿⣿⢸⣿⢕⡇⡎⣿⣿⢕⢔⡅⢀⠀⠀⠀⠀⠀⠀⠀⠀⠀⠀⠀⠀⠁⢻⣿⣿⣿⣿⣿⣿⣿⣿⡇⠑⠀⠀⠀⠀⠀⠀⠀⠀⠀⠀⠀⠁⢕⢕⢕⢕⢕⢕⢕⢕⢕⢜⢧⢻⣿⣿⣿⣿⡜⡔⢔⢕⢕⢕⢕⢕⢕⠝⠙⠙⠉⠉⠁⣽⣟⢿⣿⣿⣿⣿⣿⣿⠇⠁⠀⢀⢕⢕⢕⢕⢕⠕⣱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⢁⠀⠀⠁⠑⠁⠀⠀⠀⠀⠁⢕⣱⣾⣿⣿⣿⢟⢝⢕⢕⢕⢕⢕⢕⢕⢕⢕⢕⢕⢕⢕⢕⢕⢕⠁⠀⠀⠀⠀⠀⠁⠁⠑⠑⠕⢕⢕⣸⣿⣿⣿⣿⣿⣿⣿⣿⣿⣿⣿⢸⣿⡕⢕⢹⣾⣿⣇⢕⢕⢕⠀⠀⠀⠀⠀⠀⠀⠀⠀⠀⠀⠀⠀⠁⢛⣿⣿⣿⣿⣿⣿⡟⢕⠀⠀⠀⠀⠀⠀⠀⠀⠀⠀⠀⠀⠀⢕⢕⢕⣵⣶⣧⡕⢕⢕⡕⢕⢸⢟⢿⣿⣿⣿⢱⢕⢕⠕⠑⠑⠁⠀⠀⠀⠀⠀⠀⠀⢻⢿⣿⣷⣝⡻⣿⣿⠇⠁⠀⠀⠕⢕⢕⠕⠀⢁⣼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⠀⠀⠀⠀⠀⢕⢕⠕⠀⠀⢕⣿⣿⣿⢟⢕⢕⢕⢕⢕⢕⢕⢕⢕⢕⢕⢕⢕⢕⢕⠑⠁⠁⢄⠀⠀⠀⠀⠀⠀⠀⠀⠀⠀⠀⠀⠀⠉⠙⠛⠿⢿⣿⣿⣿⣿⣿⣿⣿⣿⣿⣷⢕⢸⣷⡻⣿⣧⡰⢕⠀⠀⠀⠀⠀⠀⠀⠀⠀⠀⠀⠀⠀⠀⠁⢔⢝⢿⡿⣿⡿⢕⠀⠀⠀⠀⠀⠀⠀⠀⠀⠀⠀⠀⠀⠀⠀⢕⢱⣿⣿⣿⣷⣕⡇⢹⣷⡇⣿⣷⣷⡿⠟⠃⠁⠀⠀⠀⠀⠀⠀⠀⠀⠀⠀⠀⠀⢕⢕⢜⢻⣿⣿⣧⣕⢔⠀⠀⠀⠀⠁⠁⠀⢀⢞⣟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⠁⠁⠁⠀⠀⠀⢕⣿⢟⠕⢕⢕⢕⢕⢕⢕⢕⢕⢕⢕⢕⠕⠑⠁⠁⠀⠀⠀⠀⠀⠀⠀⠀⠀⠀⠀⠀⠀⠀⠀⠀⠀⠀⠀⠀⠀⠀⠀⠁⠉⠛⠿⢿⣿⣿⣿⣿⣿⡇⢸⣿⣿⡕⢝⢟⢣⠤⠀⠀⠀⠀⠀⠀⠀⠀⠀⠀⠀⠀⠀⠀⠀⠕⠑⠁⠈⠑⠁⠀⠀⠀⠀⠀⠀⠀⠀⠀⠀⠀⠀⠀⠀⠀⠑⢸⣿⣿⣿⣿⣿⣿⡇⢟⢕⢿⠛⠁⠀⠀⠀⠀⠀⠀⠀⠀⠀⠀⠀⠀⠀⠀⠀⠀⠑⠕⢕⢕⢕⢻⣿⣿⣷⣄⢔⢔⠀⠀⠀⢀⣾⣿⡑⢝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⢔⢔⠀⠀⠀⠀⠕⢕⢕⢕⢕⢕⢕⠕⠑⠁⠀⠀⠀⠀⢱⣔⢀⠀⠀⠀⠀⠀⠀⠀⠀⠀⠀⠀⠀⠀⠀⠀⠀⠀⠀⠀⠀⠀⠀⠀⠀⠀⠀⠙⠟⢿⣿⣿⣿⡕⣿⣿⡇⢕⢜⢕⢔⠀⠀⠀⠀⠀⠀⠀⠀⠀⠀⠀⠀⠀⠀⠀⠀⢄⢕⢕⠔⠀⠀⠀⠀⠀⠀⠀⠀⠀⠀⠀⠀⠀⠀⠀⠀⠀⢕⢻⣿⣿⣿⣿⣿⡟⠑⠁⠀⠀⠀⠀⠀⠀⠀⠀⠀⠀⠀⠀⠀⠐⢄⢀⠀⠀⠀⠀⠀⢕⢕⢕⢕⢜⢻⣿⡇⠁⠁⠁⠀⠀⢾⢿⢇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⠁⠑⠀⠀⠀⠀⠀⠀⢕⢕⢕⢕⢕⢕⠀⠀⠀⠀⠀⠀⠀⢸⣿⣿⣦⣄⠀⠀⠀⠀⠀⠀⠀⢀⢄⠕⠁⠀⠀⠀⠀⠀⠀⠀⠀⠀⠀⠀⠀⠀⠀⠀⠀⠙⢿⣿⣧⢹⣿⡇⢕⢕⢕⠕⠀⠀⠀⠀⠀⠀⠀⠀⠀⠀⠀⠀⠀⠀⠀⠀⠁⢕⢕⠀⠀⠀⠀⠀⠀⠀⠀⠀⠀⠀⠀⠀⠀⠀⠀⠀⠀⠁⢘⣿⣿⡏⡿⠋⠁⠀⠀⠀⠀⠀⠀⠀⠀⠀⠀⠀⠀⢀⠀⠀⠀⠀⠕⢔⠀⠀⠀⠀⢕⢕⢕⢕⠕⠁⠙⠃⠀⠀⠀⢀⣴⣴⣔⢔⢔⢔⢔⢔⢔⢔⢔⢔⢔⢔⢔⢔⢔⢔⢔⢔⠔⣔⣔⣔⣔⡐⠔⠔⣔⢔⢔⢔⠔⠔⡔⠔⣄⢄⠄⠄⢅⢅⢜⣾⣿⣿⣿⣿⣿⣿⣿⣿⣿⣿⣿⣿⣿⣿⣿⣿⣿⣿⣿⣿⣿⣿⣿⣿⣿⣿⣿⣿⣿⣿⣿⣿⣿⣿⣿⣿⣿⣿⠀</a:t>
            </a:r>
            <a:br/>
            <a:r>
              <a:t>⢀⢀⢀⢕⢕⢕⠀⠀⠀⠀⠀⠀⠀⠀⠀⠀⢔⢕⠀⠀⠀⠀⠑⢕⢕⢕⢕⢕⠀⠀⠀⠀⠀⠀⠀⠈⢝⢝⢝⣩⠅⠀⠀⠀⠀⠀⢄⠕⠑⠀⠀⠀⠀⢀⠔⠀⠀⢀⠀⠀⠀⠀⠀⠀⠀⠀⠀⠀⠀⠘⢻⢜⣿⢕⢕⢑⢕⠀⠀⠀⠀⠀⠀⠀⠀⠀⠀⠀⠀⠀⠀⠀⠀⠀⠀⠁⠑⢀⠀⠀⠀⠀⠀⠀⠀⠀⠀⠀⠀⠀⠀⠀⠀⠀⠀⠀⠕⢻⡿⠃⠀⠀⠀⠀⠀⠀⠀⠀⠀⠀⠀⠀⠀⠀⠀⠀⠕⢄⠀⠀⠀⠁⠕⢀⠀⠀⢕⢕⢕⠁⠀⠀⠀⠀⠀⠀⢀⣺⣿⡷⣱⢕⢕⢕⢕⢕⢕⢕⢕⢕⢕⢕⢕⢕⢕⢔⢕⢕⢸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⢄⢕⢕⠀⠀⠀⠀⠀⠀⠕⢕⢕⢀⠄⠄⠄⠄⠀⠀⠀⠀⢕⢱⡿⢇⡇⠀⠀⠀⢀⢕⠑⠀⠀⠀⠀⢄⠕⠁⠀⠀⠀⠑⠀⠀⠀⠀⠀⠀⠀⠀⠀⠀⠀⠀⠀⢅⢜⠀⢕⢕⠑⠀⠀⠀⠀⠀⠀⠀⠀⠀⠀⠀⠀⠀⠀⠀⠀⠀⢰⢔⢔⢜⢄⢔⢁⠀⠀⠀⠀⠀⠀⠀⠀⠀⠀⠀⠀⠀⠀⠀⠀⠘⠀⠀⠀⠀⠀⠀⠀⠀⠀⠀⠀⠀⠀⠀⠀⠀⠀⠀⠀⠁⢕⢄⠀⠀⠀⠑⢄⠀⠁⠕⠀⠀⠀⠀⠀⠀⢀⢔⢕⣿⣿⣿⣯⣇⡑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⢕⢕⢕⢕⠀⠀⠀⠀⠀⠀⠑⢕⢕⢔⠀⠀⠀⠀⠀⠀⠀⢕⢘⢕⡰⢕⠀⠀⢄⠕⠁⠀⠀⠀⢄⢕⢕⢀⠀⠀⠀⠀⠀⠀⠀⠀⠀⠀⠀⠀⠀⠀⠀⠀⠀⠀⢕⠕⠀⢕⠕⠀⠀⠀⠀⠀⠀⠀⠀⠀⠀⠀⠀⠀⠀⠀⠀⢀⢔⢕⢕⣾⣇⢕⢱⡜⢔⠀⠀⠀⠀⠀⠀⠀⠀⠀⠀⠀⠀⠀⠀⠀⠀⠀⠀⠀⠀⠀⠀⠀⠀⠀⠀⠀⠀⠀⠀⠀⠀⠀⠀⢄⠑⠁⠀⠁⠔⢀⠀⠀⠐⠀⠀⠀⠀⠀⠀⠀⠀⢕⢕⠀⣿⣿⣿⣿⣿⣧⣁⡑⢕⢕⢕⢕⢕⢕⢕⢕⢕⠕⣱⣥⣾⣿⣿⣿⣿⣿⣿⣿⣿⣿⣿⣿⣿⣿⣿⣿⣿⣿⣿⣿⣿⣯⢕⢕⣿⣿⣿⣿⣿⣿⣿⣿⣿⣿⣿⣿⣿⣿⣿⣿⣿⣿⣿⣿⣿⣿⣿⣿⣿⣿⣿⣿⣿⣿⣿⣿⣿⣿⣿⣿⣿⣿⣿⠀</a:t>
            </a:r>
            <a:br/>
            <a:r>
              <a:t>⠀⠀⠀⢕⢕⢕⠀⠀⠀⠀⠀⠀⠑⠀⢀⢕⢕⢕⢕⢄⠀⠀⠀⠀⠀⠀⠑⢕⢕⠀⠀⠀⠀⠀⠀⢀⢕⢸⡜⢇⢕⠀⠕⠁⠀⠀⢀⢄⠑⠀⠀⠁⠑⠔⢀⠀⠀⠀⠀⠀⠀⠀⠀⠀⠀⠀⠀⠀⠀⠀⠀⠕⠀⢕⠕⠀⠀⠀⠀⠀⠀⠀⠀⠀⠀⠀⠀⠀⠀⠀⠀⠀⠀⢜⣷⣇⣿⣿⣿⣾⡧⢇⠀⠀⠀⠀⠀⠀⠀⠀⠀⠀⠀⠀⠀⠀⠀⠀⠀⠀⠀⠀⠀⠀⠀⠀⠀⠀⠀⠀⠀⠀⠀⠀⢄⠑⠁⠀⠀⠀⢀⠀⠀⠁⠀⠀⠀⠀⠀⠀⠀⠀⠀⢕⢕⢕⠄⢸⣿⣿⣿⣿⣿⣿⣿⣿⣿⣷⣿⣶⣦⣤⣤⣭⢛⢿⣼⣿⣿⣿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⢕⢕⠀⠀⠀⠀⠀⠀⠀⠁⢕⣔⣔⣔⣔⣰⣴⢜⣱⢯⢕⢕⢕⠑⠀⠀⠀⠔⠁⠀⠀⢀⠀⠀⠀⠀⠁⠑⢔⢀⠀⠀⠀⠀⠀⠀⠀⠀⠀⠀⠀⠀⠀⠀⢔⠕⠀⠀⠀⠀⠀⠀⠀⠀⠀⠀⠀⠀⠀⠀⠀⠀⠀⠀⠀⠕⢹⡜⢻⣿⡇⢿⢇⠀⠀⠀⠀⠀⠀⠀⠀⠀⠀⠀⠀⠀⠀⠀⠀⠀⠀⠀⠀⠀⠀⠀⠀⠀⠀⠀⠀⠀⠀⠀⢄⠑⠀⠀⠀⠀⠀⠁⠀⠁⠐⠀⠀⠀⠀⠀⠀⠀⠀⠀⢕⢕⢕⢕⠀⣼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⠄⢕⠕⠑⠁⠁⠀⠀⠀⠀⢄⢄⠀⠀⠁⢿⣿⣿⣿⡿⢇⣬⣗⢏⢕⢜⢕⠀⠀⠀⠁⠀⢀⠄⠑⠁⠁⠐⢀⠀⠀⠀⠀⠁⠔⢄⠀⠀⠀⠀⠀⠀⠀⠀⠀⠀⠀⠔⠁⠀⠀⠀⠀⠀⠀⠀⠀⠀⠀⠀⠀⠀⠀⠀⠀⠀⠀⠀⠀⠀⠀⠁⠑⠝⠗⠁⠀⠀⠀⠀⠀⠀⠀⠀⠀⠀⠀⠀⠀⠀⠀⠀⠀⠀⠀⠀⠀⠀⠀⠀⠀⠀⠀⠀⠀⠀⢀⠐⠀⠀⠀⠀⠀⠁⠀⠀⠀⠀⠀⠀⠀⠀⠀⠀⠀⠀⠀⠐⠀⠁⠕⠕⠀⣾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⣕⠕⢕⠀⠀⠀⠀⠀⠀⠀⠀⠑⠀⠀⠀⠀⠈⢻⣿⡿⢕⣾⣿⡟⢕⢜⢕⠑⠀⠀⠀⠀⠀⠀⠀⠀⠀⠀⠀⠀⠁⠄⠀⠀⠀⠀⠁⠔⢀⠀⠀⠀⠀⠀⠀⠀⠀⠀⠀⠀⠀⠀⠀⠀⠀⠀⠀⠀⠀⠀⠀⠀⠀⠀⠀⠀⠀⠀⠀⠀⠀⠀⠀⠁⠀⠀⠀⠀⠀⠀⠀⠀⠀⠀⠀⠀⠀⠀⠀⠀⠀⠀⠀⠀⠀⠀⠀⠀⠀⠀⠀⠀⠀⠀⠀⠀⢔⠑⠀⠀⠀⠀⠀⠀⠀⠀⠀⠀⠀⠀⠀⠀⠀⠀⠀⠀⠀⠀⠀⠀⠀⠀⢀⡑⣙⣘⣙⣙⣑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⡔⠑⠀⠀⠀⠀⠀⠀⠀⠀⠀⠀⢄⢄⢀⠀⠀⠝⢑⣺⣿⡿⢕⡜⢕⢕⠀⠀⠀⠀⠀⠀⠀⠀⠀⠀⠀⠀⠀⠀⠀⠀⠀⠀⠀⠀⠀⠑⢄⠀⠀⠀⠀⠀⠀⠀⠀⠀⠀⠀⠀⠀⠀⠀⠀⠀⠀⠀⠀⠀⠀⠀⠀⠀⠀⠀⠀⠀⠀⠀⠀⠀⠀⠀⠀⠀⠀⠀⠀⠀⠀⠀⠀⠀⠀⠀⠀⠀⠀⠀⠀⠀⠀⠀⠀⠀⠀⠀⠀⠀⠀⠀⠀⠀⠁⠀⠀⠀⠀⠀⠀⠀⠀⠀⠀⠀⠀⠀⠀⠀⠀⠀⠀⠀⠀⠀⠀⠀⠀⢀⢄⢸⣿⣽⣿⣻⡿⡻⢐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⢇⢕⢔⢀⠀⠀⠀⠀⠀⠀⠀⠀⠕⠕⠀⠀⠀⢕⢜⢿⣿⢕⡜⢕⢕⢕⢄⠀⠀⠀⠀⠀⠀⠀⠀⠀⠀⠀⠀⠀⠀⠀⠀⠀⠀⠀⠀⠀⠀⠀⠀⠀⠀⠀⠀⠀⠀⢄⠄⠀⠀⠀⠀⠀⠀⠀⠀⠀⠀⠀⠀⠀⠀⠀⠀⠀⠀⠀⠀⠀⠀⠀⠀⠀⠀⠀⠀⠀⠀⠀⠀⠀⠀⠀⠀⠀⠀⠀⠀⠀⠀⠀⠀⠀⠀⢀⠀⠑⠀⠀⠀⠀⠀⠀⠀⠀⠀⠀⠀⠀⠀⠀⠀⠀⠀⠀⠀⠀⠀⠀⠀⠀⠀⠀⠀⠀⢀⢔⢕⢕⢕⡕⡍⢍⢍⢍⢍⢅⢅⢅⢅⢅⢅⢅⢅⢁⢁⢑⢑⢑⢑⢑⢑⢘⢙⢙⢛⢛⢛⢛⢛⢛⢛⢛⢛⢛⢛⢛⢛⢛⢛⢛⢛⢛⢟⢟⢻⣺⣿⣿⣿⣿⣿⣿⣿⣿⣿⣿⣿⣿⣿⣿⣿⣿⣿⣿⣿⣿⣿⣿⣿⣿⣿⣿⣿⣿⣿⣿⣿⣿⣿⣿⣿⣿⣿⣿⠀</a:t>
            </a:r>
            <a:br/>
            <a:r>
              <a:t>⣿⣿⣿⣿⣿⣿⣿⣿⣿⣿⣿⣿⣿⡿⣱⣕⢕⢕⢔⢀⠀⠀⠀⠀⠀⠀⠀⠀⠀⢀⢕⢔⠁⠁⠇⡕⢕⢕⢕⢕⠀⠀⠀⠀⠀⠀⠀⠀⠀⠀⠀⠀⠀⠀⠀⠀⠀⠀⠀⠀⠀⠀⠀⠀⠀⠀⠀⠀⠀⠀⢕⠀⢀⢄⠐⢀⠀⠀⠀⠀⠀⠀⠀⠀⠀⠀⠀⠀⠀⠀⠀⠀⠀⠀⠀⠀⠀⠀⠀⠀⠀⠀⠀⠀⠀⠀⠀⠀⠀⠀⠀⠀⠀⠀⠀⠀⠀⠀⠀⠀⠀⠀⠀⠀⠀⠀⠀⠀⠀⠀⠀⠀⠀⠀⠀⠀⠀⠀⠀⠀⠀⠀⠀⠀⠀⠀⠀⠀⠀⢔⢕⢕⣱⣾⣾⣷⢹⣿⣿⣿⠅⢕⢕⢕⢕⢕⢕⢕⢕⢕⢕⢕⢕⢕⢅⢅⢕⢕⢡⣣⣡⣵⣧⢁⣳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⢧⣿⣿⣷⣧⡕⢕⢕⢄⢀⠀⠀⠀⠀⠀⢄⢕⢕⠀⠀⠀⠱⢕⢕⢕⢕⠑⠀⠀⠀⠀⠀⠀⠀⠀⠀⠀⠀⠀⠀⠀⠀⠀⠀⠀⠀⠀⠀⠀⠀⠀⠀⠀⠀⠀⠀⠀⢕⠀⢕⢀⠀⠀⠀⠀⠀⠀⠀⠀⠀⠀⠀⠀⠀⠀⠀⠀⠀⠀⠀⠀⠀⠀⠀⠀⠀⠀⠀⠀⠀⠀⠀⠀⠀⠀⠀⠀⠀⠀⠀⠀⠀⠀⠀⠀⠀⠀⠀⠀⠀⠀⠀⠀⠀⠀⠀⠀⠀⠀⠀⠀⠀⠀⠀⠀⠀⠀⠀⠀⠀⠀⠀⠀⠀⠀⠀⢕⣵⣿⣿⣿⣿⣿⠸⢿⣿⣗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⢸⣿⣿⣿⣿⣿⣕⢕⢕⢕⢕⢔⢀⠀⢄⢕⠕⠀⠀⠀⢄⢕⢕⢕⢕⢕⠀⠀⠀⠀⠀⠀⠀⠀⠀⠀⠀⠀⠀⠀⠀⠀⠀⠀⠀⠀⠀⠀⠀⠀⠀⠀⠀⠀⠀⠀⠀⠑⢐⠀⠀⠁⠀⠀⠀⠀⠀⠀⠀⠀⠀⠀⠀⠀⠀⠀⠀⠀⠀⠀⠀⠀⠀⠀⠀⠀⠀⠀⠀⠀⠀⠀⠀⠀⠀⠀⠀⠀⠀⠀⠀⠀⠀⠀⠀⠀⠀⠀⠀⠀⠀⠀⠀⠀⠀⠀⠀⠀⠀⠀⠀⠀⠀⠀⠀⠀⠀⠀⠀⠀⠀⠀⠀⠀⠀⠀⢸⣿⣿⣿⣿⣿⡟⣼⣿⣿⣷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⢸⣿⣿⣿⣿⣿⣿⣧⡕⢕⢕⢕⢕⢔⢕⠑⠀⠀⠀⢀⢕⢕⢕⢕⢕⠔⠀⠀⠀⠀⠀⠀⠀⠀⠀⠀⠀⠀⠀⠀⠀⠀⠀⠀⠀⠀⠀⠀⠀⠀⠀⠀⠀⠀⠀⠀⠀⠀⠁⠀⠔⠀⠀⠀⠀⠀⠀⠀⠀⠀⠀⠀⠀⠀⠀⠀⠀⠀⠀⠀⠀⠀⠀⠀⠀⠀⠀⠀⠀⠀⠀⠀⠀⠀⠀⠀⠀⠀⠀⠀⠀⠀⠀⠀⠀⠀⠀⠀⠀⠀⠀⠀⠀⠀⠀⠀⠀⠀⠀⠀⠀⠀⠀⠀⠀⠀⠀⠀⠀⠀⠀⠀⠀⠀⠀⠀⠘⣿⣿⣿⣿⢟⣵⣿⣿⣿⣿⣿⣷⠕⠕⠕⢕⠕⠕⢕⢕⢕⢕⢕⢕⢕⢕⢕⢕⢸⣿⠿⢸⡿⠟⠟⢻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⢸⣿⣿⣿⣿⣿⣿⣿⣷⡕⢕⢕⢕⢕⢕⢔⢄⢄⢔⢕⢕⢕⢕⢕⢕⢔⠔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⢹⡿⢟⣱⣿⣿⣿⣿⣿⣿⣿⢿⣇⣾⣶⣥⠄⠰⠤⢤⢕⣴⣁⠅⢕⢁⠕⠕⣼⢁⢠⣿⠀⠀⠀⢸⣿⡟⣽⣿⣿⣍⣿⣿⣿⣿⡇⣿⣿⡕⢕⣿⣿⣿⣿⣿⣿⣿⣿⣿⣿⣿⣿⣿⣿⣿⣿⣿⣿⣿⣿⣿⣿⣿⣿⣿⣿⣿⣿⣿⣿⣿⣿⣿⣿⣿⣿⣿⣿⣿⠀</a:t>
            </a:r>
            <a:br/>
            <a:r>
              <a:t>⣿⣿⡇⢕⢕⢕⢸⣿⣿⣿⣿⣿⣿⣷⡹⣿⣿⣿⣿⣿⣿⣿⡇⢕⢕⢕⢕⢕⢕⢕⢕⢕⢑⢅⢕⢕⠕⠑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⢀⠀⠀⠀⠀⠀⢔⣶⣾⣻⣿⣿⣿⣿⣿⣿⣿⣿⠿⢿⡗⠆⢕⢐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⣷⡜⢿⣿⣿⣿⣿⡿⢕⢕⢕⢕⢕⢕⢕⢕⢕⢕⢕⢕⢁⢄⢔⠕⢕⢕⠀⠀⠀⠀⠀⠀⠀⠀⠀⠀⠀⠀⠀⠀⠀⠀⠀⠀⠀⠀⠀⠀⠀⠀⠀⠀⠀⠀⠀⠀⠀⠀⠀⠀⢀⢄⢔⢔⠀⠀⠀⠀⠀⠀⠀⠀⠀⠀⠀⠀⠀⠀⠀⠀⠀⠀⠀⠀⠀⠀⠀⠀⠀⠀⠀⠀⠀⠀⠀⠀⠀⠀⠀⠀⠀⠀⠀⠀⠀⠀⠀⠀⠀⠀⠀⠀⠀⠀⠀⠀⠀⠀⠀⠀⠀⠀⠀⠀⠀⠀⠀⠀⠀⠀⢕⢄⠀⠀⠀⠀⠀⠟⠟⠟⠟⠟⠟⠟⢛⢟⢟⢕⢔⢕⢕⢕⢕⢕⢕⢕⢕⢔⢔⢔⢔⢔⢕⢕⢄⢕⢟⢟⢅⢄⢆⢐⢛⢻⢿⢿⢿⢿⢿⠿⠿⠿⢿⠿⢿⢇⢕⣿⣿⣿⣿⣿⣿⡇⢕⢕⢕⢕⣵⣿⣿⣿⣿⣿⣿⣿⣿⣿⣿⣿⣿⣿⣿⣿⣿⣿⣿⣿⣿⣿⣿⣿⣿⣿⣿⣿⠀</a:t>
            </a:r>
            <a:br/>
            <a:r>
              <a:t>⣿⣿⡇⢕⢕⢕⢸⣿⣿⣿⣿⣿⣿⣿⣿⣿⡎⢝⢙⠝⠝⠕⠕⠑⠑⠑⠑⠑⠑⠑⠑⠑⠑⠕⠕⢕⢕⢕⢕⢕⢄⠀⠀⠀⠀⠀⠀⠀⠀⠀⠀⠀⠀⠀⠀⠀⠀⠀⠀⠀⠀⠀⠀⠀⠀⠀⠀⠀⠀⠀⠀⠀⠀⠀⢕⠁⠀⠀⠀⠀⠀⠀⠀⠀⠀⠀⠀⠀⠀⠀⠀⠀⠀⠀⠀⠀⠀⠀⠀⠀⠀⠀⠀⠀⠀⠀⠀⠀⠀⠀⠀⠀⠀⠀⠀⠀⠀⠀⠀⠀⠀⠀⠀⠀⠀⠀⠀⠀⠀⠀⠀⠀⠀⠀⠀⠀⠀⠀⠀⠀⠀⠀⠀⠀⠀⢕⠀⠀⠀⠀⠀⠰⣷⣷⣷⣷⣷⣷⣶⣖⣶⣶⣶⢶⢆⢔⢔⢔⢔⢔⢔⢔⢔⢔⢰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⠁⠀⠀⠀⠀⠀⠀⠀⠀⠀⠀⠀⠀⠀⠀⠀⠀⠀⠀⠁⠑⠑⠑⠀⠀⠀⠀⠀⠀⠀⠐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⠑⠑⠀⠀⠀⠀⠀⠙⠛⠛⠛⠛⠛⠛⠛⠛⠛⠋⠑⠑⠑⠑⠑⠑⠑⠑⠑⠑⠑⠑⠐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⣿⢟⣹⣾⣿⣿⣿⢸⣿⣿⣿⣿⡇⣿⣿⣿⣿⣿⣿⣿⣿⣿⣿⢿⣿⣿⣯⣿⣏⢿⣿⣷⡕⢕⢕⢸⣿⣿⣿⣧⢕⢕⢕⢕⢕⢕⢕⢕⢕⢕⢕⢕⢜⢝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⡿⢟⣵⣿⣿⢿⣿⣿⢏⣾⢿⣿⣿⣿⢕⣿⣿⣿⣿⣿⣿⣿⣿⣿⣿⣿⣿⣿⣿⣿⣿⣎⣿⣿⣿⢕⢕⢌⣿⣿⣿⣿⡕⢕⢕⢕⢕⢕⢕⢕⢕⢕⢕⢕⢕⢕⢕⢕⢝⢻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⢏⣵⢿⣿⡟⣱⣿⡿⣱⢣⣧⣿⣿⣿⣿⢕⣿⣿⣿⣿⣿⣿⣿⣿⣿⣿⣿⣿⣿⣿⣿⣿⣿⡼⣿⣿⡕⢕⢕⣿⣿⣿⣿⣇⢕⢕⢕⢕⢕⢕⢕⢕⢕⢕⢕⢕⢕⢕⢕⢕⢕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⢟⣵⡿⢏⣾⢏⣼⣿⢟⣾⣿⢸⡇⣿⣿⣿⣿⢕⣿⣿⣿⣿⣿⣿⣿⣿⣿⣿⣿⣿⣿⣿⣿⣿⣿⣇⢹⣿⢇⢕⢕⣿⣿⣿⡿⣿⢕⢕⢕⢕⢕⢕⢕⢕⢕⢕⢅⢕⢕⢕⢕⣱⣾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⢫⣾⡟⢕⡾⣱⣾⣿⢫⣾⣿⢇⣼⡇⣿⢿⢏⣿⢕⢸⣿⣿⣿⣿⣿⣿⣿⣿⣿⣿⣿⣿⣿⣿⣿⣿⣿⢕⢻⢕⢕⢕⣿⣿⣿⣿⣿⢕⢕⢕⢕⢅⢕⢕⢕⢕⢕⢕⢕⢕⢕⢜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⣣⣿⡿⢕⣾⣿⣿⣿⢣⣿⣿⢗⢕⣿⡕⢕⢱⣾⣿⡕⢕⢝⣿⣿⣿⣿⣿⣿⣿⣿⣿⣿⣿⣿⣿⣿⣿⣿⡕⢕⢕⢕⢕⣿⣿⣿⡿⡿⢕⢕⢕⡕⢕⢕⢳⡕⢕⢕⢕⢕⢕⣕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⢣⣿⡿⢕⣼⣿⣿⣿⣳⣿⣿⢏⢕⢕⡟⢕⣱⣿⣿⣿⡇⢕⣸⣿⣿⣿⣿⣿⣿⣿⣿⣿⣿⣿⣿⣿⣿⣿⣿⡇⢕⢕⢕⢕⣿⣿⢿⢇⠕⢕⢕⢕⢝⢕⢕⢕⠝⢅⠁⠁⢜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⢣⣿⣿⢇⠎⣿⣿⣿⢣⣿⣟⢕⢕⢕⢕⢱⡿⣿⣿⣿⣿⡇⢱⣿⣿⣿⣿⣿⣿⣿⣿⣿⣿⣿⣿⣿⣿⣿⣿⣿⡇⢕⠑⢅⢌⢕⢔⢁⠀⠀⢔⢕⢕⢕⢔⢕⠕⢑⢔⢄⢄⡱⢕⢝⢝⢟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⣷⣾⣾⡏⣾⣿⡏⢕⣸⣿⣿⢣⣿⣿⢏⢕⢕⢕⢕⢜⢱⡿⢿⣿⣿⢕⢸⣿⣿⣿⣿⣿⣿⣿⣿⣿⣿⣿⣿⣿⣿⣿⣿⢻⡇⢕⢀⠁⠑⠑⠁⠀⢀⢄⢕⢕⢓⣴⢅⠕⢕⢕⢕⢕⢕⢕⢕⢕⢕⢕⢜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⢟⢸⣿⣿⢕⢇⣿⣿⡏⣾⣿⡏⢕⢕⢕⢰⡇⢱⡹⡇⢕⢜⢟⢕⣼⣿⡟⢸⣿⣿⣿⣿⣿⣿⣿⣿⣿⣿⣿⣿⣿⢜⢕⢕⢔⢕⢕⢔⢔⢄⢕⢕⢕⢕⢜⣿⡇⣷⡔⢑⠕⢕⢕⢕⢕⠕⠕⢑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⢑⢑⢑⢕⡵⢇⢇⢕⢕⣿⣿⡏⢕⣸⣿⣿⢸⣿⣿⡇⢕⣱⢕⢸⢇⢸⣿⣿⣵⣱⣕⢕⣹⣿⢇⣿⣿⣿⣿⣿⣿⣿⣿⣿⣿⣿⣿⣿⣿⢕⢕⢕⢕⣄⡁⢑⣑⡕⢕⢕⢕⢱⢕⣿⣇⢻⣧⢕⢔⢑⠕⠁⠀⠀⠑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⣱⣷⢕⢵⢿⣾⣷⢕⢕⢱⣿⣇⡇⢕⣿⣿⡇⣿⣿⣿⣷⣵⣿⢇⢸⢕⣼⣿⣿⣿⣿⣿⢕⢸⣿⢕⢻⣿⣿⣿⣿⣿⣿⣿⣿⣿⣿⣿⣿⣿⢕⢕⢕⢸⣿⣿⣿⣿⡇⢕⢕⢱⣿⡇⢸⣿⢸⣿⣧⡸⡇⡔⢕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⡜⢕⢕⢕⢕⢕⢕⢕⢕⢸⣿⣧⡇⢸⣿⣿⢱⣿⣿⣿⣿⣿⣿⢕⢸⡕⣿⣿⣿⣿⣿⣿⢕⢸⡏⢕⢸⣿⣿⢜⣿⣿⣿⣿⣿⣿⣿⣿⣿⡟⢕⢕⢕⢸⣿⣿⣿⣿⣿⢕⢕⢸⣿⣷⢸⣿⢸⣿⣿⢱⣧⢝⢇⢱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⣿⣧⢕⢕⢗⢇⢕⢕⠕⠕⣿⣿⡟⡇⣼⣿⡏⢸⣿⣿⣿⣿⢿⡟⢕⢸⢕⣿⣿⣿⣿⣿⣿⢄⢸⡇⢕⢸⣿⣿⡕⢹⣿⣿⣿⣿⣿⡽⣿⢸⡇⢕⢕⢕⢸⣿⣿⣿⣿⣿⡇⢕⢸⣿⣿⣿⣿⢸⣿⣿⢸⣿⢕⡕⢕⢱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⢄⣿⣿⣿⣿⣿⣿⣿⣿⣿⣿⣿⣿⣿⣿⣿⣿⣿⣿⣿⣿⣿⣿⣿⣿⣿⣿⣿⣿⣿⣿⣿⣿⣿⣿⣿⣿⣿⣿⣿⡇⢕⢕⢕⣾⣜⢻⣵⡕⢕⢕⣵⢗⢕⢕⣿⣿⡇⢇⣿⣿⢕⣿⣿⣿⣿⡏⢸⢇⡕⢨⢕⣿⣿⣿⣿⣿⣿⢱⡕⢕⡕⢕⢿⣿⡇⢜⣿⣿⣿⣿⣿⡇⢝⢕⣧⢕⢕⢕⢸⣿⣿⣿⣿⣿⡇⢕⢸⣼⣿⣿⡏⢸⣿⣿⠔⣿⢑⢜⢕⡜⡇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⢙⢝⢇⢜⢟⢱⡏⢕⢕⣕⡕⣿⣿⡇⢸⣿⢇⢕⣿⣿⣿⣿⡇⢜⢕⣇⢸⡕⢿⢿⣿⣿⣿⣿⡜⣾⢱⣷⢷⢜⣿⣿⢕⢹⣿⣿⣿⣿⣷⢕⢕⢼⢕⢕⢕⣾⣿⣿⣿⣿⣿⢕⢕⢕⣿⣿⣿⡇⢸⣿⡿⢕⣿⢕⢝⢎⢇⣷⢕⢕⢕⣿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⡕⢕⢕⢕⢕⢱⣽⣇⡕⢞⢟⢇⣿⣿⡇⢸⡟⢕⢕⢿⣿⣿⣿⢕⢕⢸⣿⣇⢕⣿⣷⣧⣼⣽⣝⣕⢻⢜⣵⣵⣿⣜⡫⢕⢨⣿⡌⣿⣿⣿⡇⢕⢜⢕⢕⢱⣏⣏⣝⣹⣵⡇⡕⢕⡕⡟⢿⣿⢇⣾⣿⡇⢕⣿⢱⣕⡕⡇⢕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⢜⢕⢕⢕⢕⢕⣜⢝⢟⢟⢷⢇⣿⣿⡇⣿⢕⢕⢕⢸⣿⣿⡏⢕⢕⣾⣟⣻⣼⢸⣽⣽⣽⣽⣍⢝⢜⡜⢻⢿⣿⣿⣧⡌⡕⣹⢷⢜⢟⢿⣿⡕⢕⢜⢕⢚⢏⢝⣽⣽⣝⣞⡇⢱⣷⡕⢜⢻⢕⠜⢿⢇⢕⣿⢱⣵⣷⢾⢕⣾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⢜⢇⢕⢕⢕⢻⡕⢕⢱⢇⢕⣿⣿⡇⡇⢇⢕⢕⢜⡷⢹⡇⢕⢕⠁⠁⠁⠀⠀⠔⠐⠁⠁⠈⠙⠎⠕⢣⣿⣿⣿⣿⣿⣿⣿⣿⣧⣵⣧⣿⣷⡕⢕⢅⠕⠙⠉⠉⠝⠍⠉⠁⠙⢙⣛⡇⢕⢕⢕⢸⢕⢰⡏⢜⡕⢕⢕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⢕⢕⣿⣿⡇⢇⢕⢕⢕⢕⢕⢕⢕⢕⢕⢔⢔⡕⣄⣕⢀⠀⠀⠁⠐⠀⢄⢕⢝⣿⣿⣿⣿⣿⣿⣿⣿⣿⣿⣿⣿⣿⡇⢕⢄⣔⢐⠀⠀⠀⠀⠐⢔⢄⢀⢈⢕⢕⢕⡕⢸⢕⣸⡇⢜⢕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⠀⠐⢔⢅⢅⣿⣿⡇⢕⢕⢕⢕⢕⢕⢕⣕⡕⢕⢿⣿⣧⠁⢅⢔⠀⢀⢄⢀⢔⢕⣿⣮⣿⣿⣿⣿⣿⣿⣿⣿⣿⣿⣿⣿⣿⣵⣮⠈⠁⢀⠀⠀⠀⢀⠀⣷⣷⢕⣡⢕⢕⢱⡇⣇⢕⣿⡇⠑⢕⢕⢕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⠑⠀⠀⢕⢕⢕⣿⣿⢇⢕⢕⢕⢕⢕⢱⢕⢜⣿⣧⡺⣿⣿⣕⢕⢕⢔⢕⢕⢕⢕⣾⣿⣿⣿⣿⣿⣿⣿⣿⣿⣿⣿⣿⣿⣿⣿⣿⣿⡔⡕⢕⢕⢔⢕⢕⣱⣿⣯⣾⡿⢕⣱⣿⢱⣿⢜⣿⡇⠀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⣱⠇⠀⠀⠀⢕⢕⢕⣿⣿⢕⢕⢕⢕⢕⢕⢕⢕⢕⢜⢻⣷⢹⣿⡻⢷⢵⣕⣗⣱⢴⣿⣿⣿⣿⣿⣿⣿⣿⣿⣿⣿⣿⣿⣿⣿⣿⣿⣿⣿⣿⣧⣕⣕⣕⣱⡾⢿⣿⣿⣿⢕⢱⡿⢕⣸⢿⢕⢻⡇⠀⠁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⣴⢏⠀⠀⠀⠀⢕⢕⢕⣿⣿⢕⢇⢕⢘⢕⢕⢕⢕⡕⢕⢱⣿⣧⢹⣷⣷⣵⣴⣴⣷⣿⣿⣿⣿⣿⣿⣿⣿⣿⣿⣿⣿⣿⣿⣿⣿⣿⣿⣿⣿⣿⣿⣷⣵⣥⣱⣵⣾⣿⣿⢇⣱⢟⢕⢕⣯⢸⢕⢸⣿⠀⠀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⢱⡾⢇⠕⠀⠀⠀⠀⠀⢵⡕⣿⡏⢕⣱⢕⠸⡇⢕⢕⢕⢱⡕⢸⣿⣿⡧⢏⣿⣿⣿⣿⣿⣿⣿⣿⣿⣿⣿⣿⣿⣿⣿⣿⣿⣟⣿⣿⣿⣿⣿⣿⣿⣿⣿⣿⣿⣿⣿⣿⣿⢿⢕⢗⢕⡕⢕⣸⡿⢸⢕⢸⣿⠀⠀⠀⠕⣵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⡿⣱⡟⢕⢸⠀⠀⠀⠀⠀⠀⠜⠇⣿⢇⢕⣽⡇⢕⢻⢕⢕⢕⢜⣷⢕⢿⣿⣯⡺⣿⣿⣿⣿⣿⣿⣿⣿⣿⣿⣿⣿⣿⣿⣿⣿⣿⣿⣿⣿⣿⣿⣿⣿⣿⣿⣿⣿⣿⣿⣭⡟⢏⣱⡕⢕⢕⢕⢕⣿⡇⢜⡕⢕⣿⢕⠀⠀⠀⠹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⢀⣵⢟⢕⢱⢇⢄⠀⠀⠀⠀⠀⠀⢸⣛⢕⢕⢻⣯⢕⢕⣇⢕⢕⢕⣿⢇⢜⣿⣿⣿⣿⣿⣿⣿⣿⣿⣿⣿⣿⣿⣿⣿⣿⣿⣿⣿⣿⣿⣿⣿⣿⣿⣿⣿⣿⣿⣿⣿⣿⣿⣷⣷⣿⢟⢕⢇⢕⢕⢰⣿⡕⢕⡇⢕⢸⡇⠀⠀⠀⠀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⢇⡼⢇⢕⣱⢕⢕⢕⣔⢄⢄⢄⢔⣔⢜⡇⢕⢕⢾⣿⢕⢕⢸⡕⢕⢕⢕⢕⢕⢜⣿⣿⣿⣿⣿⣿⣿⣿⣿⣿⣿⣿⣿⣿⣿⣿⣿⣿⣿⣿⣿⣿⣿⣿⣿⣿⣿⣿⣿⣿⣿⣿⣿⡟⣟⢕⢕⢕⢕⢕⣸⣷⡕⢕⢹⢕⢜⡇⢄⢄⢰⡔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⡏⡼⢕⢑⢡⢇⢕⢕⣼⣿⢕⢕⢕⢸⡇⢕⢇⢕⢕⢸⣿⢕⢕⢕⢽⡕⢕⢕⢕⢕⢕⢜⢻⣿⣿⣿⣿⣿⣿⣿⣿⣿⣿⣿⢻⣿⣿⣿⣯⣽⣽⡿⢿⣽⢟⣿⣿⣿⣿⣿⣿⣿⣿⣿⡿⢇⢕⢕⢕⢕⢕⣿⣿⢕⢕⢔⢇⢕⡇⢕⢇⢕⢱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⡟⡘⢕⢑⢱⡟⢕⢕⢱⣿⣿⢕⢕⢕⢸⢕⢕⢕⢕⢕⢕⢻⡇⢕⢕⢜⢷⡕⢕⢁⢕⢕⢕⢕⢝⢿⣿⣿⣿⣿⣿⣿⣿⣿⣿⣿⣷⣷⣼⣽⣽⣽⣵⣵⣾⣿⣿⣿⣿⣿⣿⣿⣿⡿⢏⢕⢕⢕⢕⢕⢕⢸⡇⡿⢕⢕⢕⢕⢕⢸⢕⢙⡕⢕⢇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⢱⢕⢕⢅⣾⢇⢕⢕⣿⣿⣿⢕⢕⢕⠔⡇⢕⢕⢕⢕⢕⢘⢿⡕⢕⢕⢁⢗⣕⢕⢕⢕⢕⢕⢕⢕⢜⢟⢿⣿⣿⣿⣿⣿⣿⣿⣿⣿⣿⣿⣿⣿⣿⣿⣿⣿⣿⣿⣿⣿⡿⢟⢝⢕⢕⢕⢑⢕⢕⢕⢕⣾⢸⢇⢕⢕⢕⢕⢕⢔⢕⢕⡇⡕⢜⢕⢕⢸⣿⣿⣿⣷⣼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⡇⢇⢱⡇⢱⡿⢕⢕⢸⣿⣿⣿⢕⢕⢕⣼⡇⢕⢕⢕⢕⢕⢕⢝⢷⡕⢕⢕⠕⢜⢣⡕⢕⢕⢕⢅⢕⢕⢕⢕⢕⢝⢟⢿⣿⣿⣿⣿⣿⣿⣿⣿⣿⣿⣿⣿⣿⡿⢟⢏⢕⢕⢕⢕⢕⢕⢕⢕⢕⢕⢕⢱⡏⢜⣧⢕⢕⢕⢕⢕⢕⢕⢕⢻⢕⢕⢇⢕⢸⣿⣿⣿⠟⢹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⢜⢕⣾⡇⢸⡇⢕⢕⢸⣿⣿⣿⢕⢕⢱⣿⡇⢕⢕⢕⢑⢕⢕⢕⢌⢳⡕⢕⢔⢕⢕⢜⢕⢕⠕⢕⢕⢕⢕⢕⢕⢕⢕⢕⢕⢝⢟⢿⣿⣿⣿⣿⣿⢿⢟⢏⢕⢕⢕⢕⢕⢕⢕⢕⢕⢕⢕⢕⢕⢕⢕⢼⢕⢸⣿⡕⢕⢕⢕⠕⢕⢕⢕⢸⢕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⡇⢇⢸⣿⡇⢼⡇⢕⢕⢸⣿⣿⣿⢇⢱⣿⡟⢕⠑⢕⢕⢕⢕⢑⢱⢕⢕⢻⡕⢕⢅⢕⢕⢕⢑⢕⢕⢕⢕⢕⢕⢕⢕⢕⢕⢕⢕⢕⢕⢕⢝⢝⢝⢕⢕⢕⢕⢕⢕⢕⢕⢕⢕⢕⢕⢕⢕⢑⢕⢕⢕⢕⢇⢕⣾⣿⡇⢕⢇⢕⢄⢕⢕⢕⢔⡇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⡇⢕⣿⣿⡇⢽⡇⢕⢕⢸⣿⣿⣿⢕⣿⡟⢕⢕⠔⢕⠕⢕⢕⢜⣇⣵⢕⢕⢜⢇⢕⢑⢕⠕⢕⢕⢕⢕⢕⢕⢕⢕⢕⢕⢕⢕⢕⢕⢕⢕⢕⢕⢕⢕⡕⢕⢕⢕⢕⢕⢕⢕⢕⢕⢕⢕⢕⢕⢕⢕⢕⢕⢕⣜⣿⣿⡇⢕⢱⢕⢕⠕⠑⡇⢕⡇⢕⢕⢕⢸⣿⣻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⠸⢸⣿⣿⡇⢸⡗⢕⢕⢸⣿⣿⢏⣾⢏⢕⢕⢕⢔⠑⢀⠕⠁⢕⢹⣿⡇⢕⢕⢕⢕⢕⢕⢕⢕⢕⢕⢕⢕⢕⠑⠁⢕⢕⢕⢕⢕⢕⢕⢕⠕⣱⣵⣿⡇⢕⠕⢕⢕⢕⢕⢕⢕⢕⢕⢕⢕⢕⢕⢕⢕⢕⠔⢬⣿⣿⢇⢕⢸⢕⢕⠄⢀⢔⢕⢇⢕⢕⢕⢸⣿⣾⡇⢕⢕⢕⠀⣿⣿⣿⣿⣿⣿⣿⣿⣿⣿⣿⣿⣿⣿⣿⣿⣿⣿⣿⣿⣿⣿⢕⢕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⢕⢸⣿⣿⡇⢜⢇⢕⢕⢸⣿⢏⣾⢇⢕⢕⢕⢕⢕⢅⠕⠄⢕⠔⡜⣿⡿⡕⢕⢕⠕⢕⢕⢕⢕⢕⠕⠑⠁⠀⠀⢕⢕⢕⢕⢱⣷⣾⣿⣿⣿⣿⣿⣿⡇⢕⠀⠀⠑⠕⢕⢕⢕⢕⢕⢕⢕⢕⢕⢕⢕⢕⢑⢑⢻⡟⢕⢕⢜⢕⢕⠀⢕⢕⠕⡇⢕⢕⢕⢸⣿⣽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⡇⣿⣿⣿⡇⢕⢑⢕⢕⢸⢏⡾⢕⢕⢕⢕⢕⢕⢕⢕⢔⢀⠕⢰⡇⢻⣿⣷⢕⢕⢕⢕⢕⠕⠑⠀⠀⠀⠀⠀⠀⢕⢕⢕⠕⣿⣿⣿⣿⣿⣿⣿⣿⣿⣧⢕⢔⠀⠀⠀⠀⠁⠑⢕⢕⢕⢕⢕⢕⢕⢕⢕⢕⢅⣸⢇⢕⢕⢕⢕⢕⢔⢕⢕⢕⡇⢕⢕⢕⢸⣯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⠁⢕⢜⡾⢕⢕⢕⢕⢕⢕⢕⢕⢕⢕⢕⢔⢕⣧⢸⣿⣿⣇⢕⢕⢕⠕⠀⠀⠀⠀⠀⠀⠀⠀⢕⢕⢕⢸⣿⣿⣿⣿⣿⣿⣿⣿⣿⣿⢕⢕⢔⠀⠀⠀⠀⠀⠀⠑⢕⢕⢕⢕⢕⢕⢕⢕⠕⠘⠁⢁⠁⠑⢕⢕⢕⢕⣕⣵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⠀⠀⠀⠀⠀⢸⣿⣿⣿⣿⣿⣿⣿⣿⣿⣿⣿⣿⡇⢕⠀⠀⢕⡾⢕⢕⢕⢕⢕⢕⢕⢕⢕⣕⣕⣕⣵⡕⣿⢕⣿⣿⣻⢕⢕⢕⠕⠀⠀⠀⠀⠀⠀⠀⠀⠕⢕⢱⣾⣿⣿⣿⣿⣿⣿⣿⣿⣿⡿⢕⢕⢕⠀⠀⠀⠀⠀⠀⠀⠁⢕⢕⢕⢜⢅⠑⠑⠀⠕⢕⢕⠑⠀⠀⠁⢕⢣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⠕⢕⢕⢕⢕⢕⠀⠀⠀⠀⠀⢕⢕⢕⢕⠀⠀⠀⠀⠀⠀⠀⠀⠀⢸⣿⣿⣿⣿⣿⣿⣿⣿⣿⣿⣿⣿⡇⠀⠀⢄⡞⢕⢕⢕⢕⢕⢕⢕⣵⣷⣿⣿⣿⣿⣿⡇⢿⢕⠸⣿⡇⢕⢕⢕⢕⠀⠀⠀⠀⠀⠀⠀⠀⠀⢕⢔⢾⣿⣿⣿⣿⣿⣿⣿⣿⣿⣇⡕⢕⢕⠀⠀⠀⠀⠀⠀⠀⠀⠕⢕⢕⢕⠀⢔⢔⢄⠄⠀⠀⠠⣷⡇⠀⢕⢕⡕⢕⢕⢕⢕⢕⢸⣿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⡿⢟⢕⢕⢕⢕⢕⢕⢕⢁⠑⠀⠀⠀⠀⠀⢕⢕⢕⢕⠀⠀⠀⠀⠀⠀⠀⠀⢀⠜⢿⣿⣿⣿⣿⣿⣿⣿⣿⣿⣿⣿⣇⣀⢄⢞⢕⢕⢕⢕⢕⢕⣾⣿⣿⣿⣿⣿⣿⣿⣿⡇⢸⡇⡕⢻⡎⢕⢇⢅⠕⠀⠀⠀⠀⠀⠀⠀⠀⠀⠀⢕⣞⣟⣻⢿⣿⣿⣿⣿⣿⣿⣷⣇⣕⡵⠀⠀⠀⠀⠀⠀⠀⠀⠀⢕⢕⢕⢐⠑⠕⠕⢀⢔⢔⢀⠈⠃⠀⣷⡕⢕⢕⠕⠕⠕⠑⢸⣯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⡿⢏⢕⢕⢕⢕⢕⢕⢕⢕⢕⢕⢕⢕⢀⠀⠀⠀⠀⢕⢕⢕⢕⢄⢄⣐⣠⣴⣶⣷⣿⣿⣿⣿⣷⣷⣽⡻⢿⠿⠿⠿⠿⠿⠿⣿⢕⡎⢕⢕⢕⢕⢕⢕⣾⣿⣿⣿⣿⣿⣿⣿⣿⣿⣿⢸⡇⢱⢌⡇⢑⢕⢕⠀⠀⠀⠀⠀⠀⠀⠀⠀⠀⠀⠁⢻⣿⣿⣿⣿⣿⣿⣿⣿⣿⣿⣿⡿⠇⠀⠀⠀⠀⠀⠀⠀⠀⠀⠑⢕⢕⢕⢔⢄⢔⠑⠕⠕⠕⠁⢶⣾⣿⣿⡕⢕⢻⣿⣻⣿⣿⣿⣿⡇⢕⢕⢕⢕⣿⣿⣿⣿⣿⣿⣿⣿⣿⣿⣿⣿⣿⣿⢟⢟⢟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⡕⢕⢕⢕⢕⢕⢕⢕⢕⢕⢕⠕⢕⢕⡁⠀⠀⠀⠀⢕⢕⣱⣶⣾⣿⣿⣿⡿⢿⢟⢏⢝⢝⢕⢕⢕⢕⢝⢕⢁⠁⠁⠁⠁⠁⢇⡞⢕⢕⢕⢕⢕⢕⣾⣿⣿⣿⣿⣿⣿⣿⣿⣿⣿⣿⢸⡇⢸⣇⣳⢕⢕⡱⠀⠀⠀⠀⠀⠀⠀⠀⠀⠀⠀⠀⠁⠨⣿⣿⣿⣿⣿⣿⣿⣿⣿⣿⢇⠀⠀⠀⠀⠀⠀⠀⠀⠀⠀⠀⢕⢕⢕⢕⢕⢕⢔⢄⠠⡄⢰⡜⣿⣿⣿⣿⡕⢜⠛⠛⠛⢻⡿⢿⢕⢕⢕⢕⢕⣿⣿⣿⣿⣿⣿⣿⣿⣿⣿⣿⣿⣿⢇⢕⢕⢕⢕⢕⢝⢻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⢕⢕⢕⢕⢕⢕⢕⢕⢕⠀⠀⠑⢕⢇⢄⢄⢄⣴⣾⣿⣿⣿⢿⢟⢝⢕⢕⢕⢕⢕⢕⢕⢕⢕⢕⢕⢕⢕⢕⢀⠀⠀⠀⢀⡎⢕⢕⢕⢕⢕⢕⣼⣿⣿⣿⣿⣿⣿⣿⣿⣿⣿⢸⣿⢕⢕⢱⢿⣿⡎⢅⢕⢕⠀⠀⠀⠀⠀⠀⠀⠀⠀⠀⠀⠀⠁⢻⣿⣿⣿⣿⣿⣿⣿⣿⡏⠑⠀⠀⠀⠀⠀⠀⠀⠀⠀⠀⠀⠁⢕⢕⢕⢕⢕⠕⢕⢕⢙⡕⢿⡸⣿⣿⣿⣿⡜⡔⢕⢄⢕⢞⢟⢻⢿⣿⡿⠷⠎⠙⠟⢿⣿⣿⣿⣿⣿⣿⣿⣿⡟⢕⠑⠕⢕⢕⢕⢕⢕⢕⢹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⢔⠕⠕⠁⠕⢔⢕⠕⠀⠀⠀⠁⢕⢕⣵⣿⣿⣿⡿⢟⢕⢕⢕⢕⢕⢕⢕⢕⢕⢕⢕⢕⢕⢕⢕⢕⠑⠁⠁⠀⠀⠀⠘⠕⠕⢕⢕⢕⢕⢱⣿⣿⣿⣿⣿⣿⣿⣿⣿⣿⣿⢸⣿⣇⢅⢕⣧⣿⣷⢱⢎⢱⠀⠀⠀⠀⠀⠀⠀⠀⠀⠀⠀⠀⠀⠁⢝⣿⣿⣿⣿⣿⣿⣟⢕⠀⠀⠀⠀⠀⠀⠀⠀⠀⠀⠀⠀⠀⢕⢕⢕⢕⣱⣧⡕⢕⢕⢜⢇⢕⢿⣿⣿⣿⣷⢱⢕⢕⢕⢕⠕⠑⠁⠀⠀⠀⠀⠀⠀⣷⣮⣝⡻⣿⣿⣿⣿⡟⠁⠀⠀⢔⢕⢕⢕⠕⢕⢅⣾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⠐⠀⠀⠀⠀⠀⠀⢀⢀⢀⠀⠁⢸⣿⣿⡿⢏⢕⢕⢕⢕⢕⢕⢕⢕⢕⢕⢕⢕⢕⢕⢕⠑⠁⢁⠀⠀⠀⠀⠀⠀⠀⠀⠀⠀⠀⠁⠑⠚⠿⢿⣿⣿⣿⣿⣿⣿⣿⣿⣿⣼⣿⣿⡕⢕⣿⡿⣿⣧⡕⢕⢕⠀⠀⠀⠀⠀⠀⠀⠀⠀⠀⠀⠀⠀⠁⢜⢻⣿⣿⣿⠿⢕⠀⠀⠀⠀⠀⠀⠀⠀⠀⠀⠀⠀⠀⠀⠀⢕⢕⣿⣿⣿⣧⣕⢕⢱⣵⣵⢱⣼⣽⣿⣿⠕⠑⠁⠀⠀⠀⠀⠀⠀⠀⠀⠀⠀⠀⢝⢻⢿⣿⣷⣝⢟⡟⠁⠀⠀⠀⠑⠕⠕⠁⠀⢄⢞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⠕⠕⠑⠀⠀⠀⢸⢿⠏⢕⢕⢕⢕⢕⢕⢕⢕⢕⢕⢕⢕⠕⠑⠑⠁⠀⠀⠀⠀⠀⠀⠀⠀⠀⠀⠀⠀⠀⠀⠀⠀⠀⠀⠀⠀⠀⠉⠙⠻⢿⣿⣿⣿⣿⣿⣿⣿⣧⢕⢿⣿⡮⢟⢿⣧⡕⠀⠀⠀⠀⠀⠀⠀⠀⠀⠀⠀⠀⠀⠀⠁⠕⠑⠁⠀⠑⠑⠀⠀⠀⠀⠀⠀⠀⠀⠀⠀⠀⠀⠀⠀⠀⠑⢸⣿⣿⣿⣿⣿⣷⣇⠻⢿⢸⡿⠟⠙⠁⠀⠀⠀⠀⠀⠀⠀⠀⠀⠀⠀⠀⠀⠀⠕⢕⢕⢝⢻⣿⣿⣧⡕⠀⠀⠀⠀⠀⠀⠀⢰⢽⡗⢎⢕⢕⢕⢕⢕⢕⢕⢕⢕⢕⢕⢕⡳⣟⣿⣿⣷⣿⣿⣿⣿⣿⣿⣿⣿⣯⣾⣿⣿⣿⣿⣿⣿⣿⣿⣿⣿⣻⣿⣿⣿⣿⣿⣿⣿⣿⣿⣿⣿⣿⣿⣿⣿⣿⣿⣿⣿⣿⣿⣿⣿⣿⣿⣿⣿⣿⣿⣿⣿⣿⣿⣿⣿⣿⣿⣿⠀</a:t>
            </a:r>
            <a:br/>
            <a:r>
              <a:t>⠀⠀⠀⢕⢕⢕⠀⠀⠀⠀⠀⠀⠀⠀⠀⠀⠀⠀⠀⠀⠀⠀⢕⢕⢕⢕⢕⢕⢕⠕⠑⠁⠀⠀⠀⢱⣔⢀⠀⠀⠀⠀⠀⠀⠀⠀⠀⠀⠀⠀⠀⠀⠀⠀⠀⠀⠀⠀⠀⠀⠀⠀⠁⠙⠻⢿⣿⣿⣿⣿⣇⢸⣿⣿⢕⢕⢣⢕⠉⠁⠁⠀⠀⠀⠀⠀⠀⠀⠀⠀⠀⠀⠀⠀⢄⢕⢕⢄⠀⠀⠀⠀⠀⠀⠀⠀⠀⠀⠀⠀⠀⠀⠀⠀⠀⢕⢿⣿⣿⣿⣿⣿⣿⢕⠑⠁⠀⠀⠀⠀⠀⠀⠀⠀⠀⠀⠀⠀⠄⢀⠀⠀⠀⠀⠀⠀⢕⢕⢕⢜⢻⣿⣿⣧⢕⢕⢀⠀⠀⢰⢿⢇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⢀⢕⠁⠀⠀⠀⠀⠀⠑⢕⢕⢕⢕⢕⠀⠀⠀⠀⠀⠀⠀⢸⣿⣷⣔⡀⠀⠀⠀⠀⠀⠀⠀⠀⢀⢄⠐⠀⠀⠀⠀⠀⠀⠀⠀⠀⠀⠀⠀⠀⠀⠀⠘⠻⣿⣿⣿⡕⣿⣿⢕⢕⢕⢕⠀⠀⠀⠀⠀⠀⠀⠀⠀⠀⠀⠀⠀⠀⠀⠀⠁⢕⢕⠀⠀⠀⠀⠀⠀⠀⠀⠀⠀⠀⠀⠀⠀⠀⠀⠀⠀⠑⢜⣿⣿⡿⣿⢟⠑⠀⠀⠀⠀⠀⠀⠀⠀⠀⠀⠀⠀⠀⠀⠀⠀⠑⢕⢄⠀⠀⠀⠀⢕⢕⢕⢕⢕⢝⣿⡿⠀⠀⠀⠀⣰⣔⣔⢔⢔⢔⢔⢔⢔⢔⢔⢔⢔⢔⢔⢔⢔⢔⢔⢔⠔⣔⣔⣔⣔⡐⠔⠔⣔⢔⢔⢔⠔⠔⡔⠔⣄⢄⣄⠄⢅⢅⢜⣾⣿⣿⣿⣿⣿⣿⣿⣿⣿⣿⣿⣿⣿⣿⣿⣿⣿⣿⣿⣿⣿⣿⣿⣿⣿⣿⣿⣿⣿⣿⣿⣿⣿⣿⣿⣿⣿⣿⠀</a:t>
            </a:r>
            <a:br/>
            <a:r>
              <a:t>⢀⢀⢀⢕⢕⢕⠀⠀⠀⠀⠀⠀⠀⠀⠀⠀⢄⢕⠀⠀⠀⠀⠀⢕⢕⢕⢕⢕⠀⠀⠀⠀⠀⠀⠀⠈⢝⢝⢝⣩⢄⠀⠀⠀⠀⠀⢀⢔⠕⠁⠀⠀⠀⠀⢀⠀⠀⠀⠀⠀⠀⠀⠀⠀⠀⠀⠀⠀⠈⠻⣿⡇⢽⡿⢕⢕⢕⢕⠀⠀⠀⠀⠀⠀⠀⠀⠀⠀⠀⠀⠀⠀⠀⠀⠀⠑⠑⢀⠀⠀⠀⠀⠀⠀⠀⠀⠀⠀⠀⠀⠀⠀⠀⠀⠀⠀⠕⢿⣿⠇⠁⠀⠀⠀⠀⠀⠀⠀⠀⠀⠀⠀⠀⠀⠀⠁⢄⢀⠀⠀⠀⠑⢔⠀⠀⠀⢕⢕⢕⢕⠕⠀⠀⠁⠀⠀⠀⣰⣿⣿⣣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⢕⢕⢕⠀⠀⠀⠀⠀⢕⢕⢕⢀⠄⠄⠄⠄⠀⠀⠀⠀⢕⢱⣿⢏⡇⠀⠀⠀⠀⢔⠕⠁⠀⠀⠀⠀⢄⠑⠀⠀⠀⠔⠀⠀⠀⠀⠀⠀⠀⠀⠀⠀⠀⠀⠈⠇⢜⢇⢕⢕⢕⠁⠀⠀⠀⠀⠀⠀⠀⠀⠀⠀⠀⠀⠀⠀⠀⠀⢰⢆⠔⢜⢄⢔⢁⠀⠀⠀⠀⠀⠀⠀⠀⠀⠀⠀⠀⠀⠀⠀⠀⠜⠁⠀⠀⠀⠀⠀⠀⠀⠀⠀⠀⠀⠀⠀⠀⠀⠀⠀⠀⠑⢔⢀⠀⠀⠀⠕⢀⠀⢕⢕⢕⠁⠀⠀⠀⠀⠀⠀⢰⣽⣯⣾⣯⣧⢕⢕⢕⢕⢕⢕⢕⢕⢕⢕⢕⢕⢕⢕⢱⠰⣸⣿⣿⣿⣿⣿⣿⣿⣿⣿⣿⣿⣿⣿⣿⣬⣿⣿⣿⣿⣿⢕⢕⣿⣿⣿⣿⣿⣿⣿⣿⣿⣿⣿⣿⣿⣿⣿⣿⣿⣿⣿⣿⣿⣿⣿⣿⣿⣿⣿⣿⣿⣿⣿⣿⣿⣿⣿⣿⣿⣿⣿⠀</a:t>
            </a:r>
            <a:br/>
            <a:r>
              <a:t>⠁⠁⠀⢕⢕⢕⠀⠀⠀⠀⠀⠀⠀⠀⠀⢕⢕⢕⢕⠀⠀⠀⠀⠀⠁⢕⢕⢕⢔⠀⠀⠀⠀⠀⠀⠀⢕⠘⡕⡜⢕⠀⠀⢀⢔⠑⠀⠀⠀⠀⢔⢕⠁⠀⠀⠀⠀⠀⠀⠀⠀⠀⠀⠀⠀⠀⠀⠀⠀⠀⠀⠀⢜⠁⢕⢕⠑⠀⠀⠀⠀⠀⠀⠀⠀⠀⠀⠀⠀⠀⠀⠀⢀⢔⢕⢕⣾⣇⡕⠸⡕⢔⠀⠀⠀⠀⠀⠀⠀⠀⠀⠀⠀⠀⠀⠀⠀⠀⠀⠀⠀⠀⠀⠀⠀⠀⠀⠀⠀⠀⠀⠀⠀⠀⠀⠀⠀⢔⠑⠁⠐⢄⠀⠀⠁⠄⠀⠕⠁⠀⠀⠀⠀⠀⢀⢕⠀⢟⣿⣿⣿⣿⣧⣁⡑⢕⢕⢕⢕⢕⢕⢕⢕⢕⠕⣱⣥⣾⣿⣿⣿⣿⣿⣿⣿⣿⣿⣿⣿⣿⣿⣿⣿⣿⣿⣿⣿⣿⣯⢕⢕⣿⣿⣿⣿⣿⣿⣿⣿⣿⣿⣿⣿⣿⣿⣿⣿⣿⣿⣿⣿⣿⣿⣿⣿⣿⣿⣿⣿⣿⣿⣿⣿⣿⣿⣿⣿⣿⣿⣿⠀</a:t>
            </a:r>
            <a:br/>
            <a:r>
              <a:t>⠀⠀⠀⢕⢕⢕⠀⠀⠀⠀⠀⠀⠑⠁⠀⢕⢕⢕⢕⢕⠀⠀⠀⠀⠀⠀⠕⢕⢕⠀⠀⠀⠀⠀⠀⢄⡕⢕⢞⢔⢕⠀⢄⠑⠀⠀⠀⢀⠔⠑⠁⠑⠕⢀⠀⠀⠀⠀⠀⠀⠀⠀⠀⠀⠀⠀⠀⠀⠀⠀⠀⢔⠑⢀⢕⠑⠀⠀⠀⠀⠀⠀⠀⠀⠀⠀⠀⠀⠀⠀⠀⠀⠀⢜⣷⣇⣿⣿⡿⣿⣷⢕⠀⠀⠀⠀⠀⠀⠀⠀⠀⠀⠀⠀⠀⠀⠀⠀⠀⠀⠀⠀⠀⠀⠀⠀⠀⠀⠀⠀⠀⠀⠀⠀⢀⢔⠑⠀⠀⠀⠀⠀⠁⠔⠀⠀⠀⠀⠀⠀⠀⠀⠀⢀⢕⢕⢄⢸⣿⣿⣿⣿⣿⣿⣿⣿⣿⣷⣿⣶⣦⣤⣤⣭⢛⢿⣼⣿⣿⣿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⢕⢕⢕⢕⢕⠀⠀⠀⠀⠀⠀⠀⠕⢕⣔⣔⣔⣔⣰⣴⢜⣱⠮⢇⢕⡕⠔⠀⠀⠀⢀⠑⠁⠀⠀⠀⠀⠀⠁⠑⢔⢀⠀⠀⠀⠀⠀⠀⠀⠀⠀⠀⠀⠀⠀⠀⠁⢀⢕⠑⠀⠀⠀⠀⠀⠀⠀⠀⠀⠀⠀⠀⠀⠀⠀⠀⠀⠀⠕⠸⡜⢻⣿⡇⠿⢇⠀⠀⠀⠀⠀⠀⠀⠀⠀⠀⠀⠀⠀⠀⠀⠀⠀⠀⠀⠀⠀⠀⠀⠀⠀⠀⠀⠀⠀⠀⠀⢀⢔⠑⠀⠀⠀⠀⠄⠑⠔⢀⠀⠀⠀⠀⠀⠀⠀⠀⠀⠀⢕⢕⢕⢕⢸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⢕⢕⠑⠑⠑⠀⠀⠀⠀⠀⠀⠀⠀⢕⣿⣿⣿⣿⣿⢇⣱⢟⢎⢕⢜⢕⠀⠀⠀⠐⠀⠀⢀⠄⠐⠐⠀⠀⠀⠀⠀⠁⠕⢄⠀⠀⠀⠀⠀⠀⠀⠀⠀⠀⠀⠀⢀⠑⠀⠀⠀⠀⠀⠀⠀⠀⠀⠀⠀⠀⠀⠀⠀⠀⠀⠀⠀⠀⠀⠀⠁⠑⠘⠗⠁⠀⠀⠀⠀⠀⠀⠀⠀⠀⠀⠀⠀⠀⠀⠀⠀⠀⠀⠀⠀⠀⠀⠀⠀⠀⠀⠀⠀⠀⠀⠀⢄⠑⠀⠀⠀⠀⠄⠁⠀⠀⠀⠀⠀⠀⠀⠀⠀⠀⠀⠀⠀⢕⠕⢕⢕⠕⢸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⢁⢕⠀⠀⠀⠀⠀⠀⠀⠀⠀⢕⠀⠀⠀⠝⣿⣿⡿⢇⣼⣻⡏⢕⢜⢕⠕⠀⠀⠀⠀⠀⠀⠀⠀⠀⠀⠀⠁⠐⢀⠀⠀⠀⠀⠑⢄⠀⠀⠀⠀⠀⠀⠀⠀⠀⠀⠀⠀⠀⠀⠀⠀⠀⠀⠀⠀⠀⠀⠀⠀⠀⠀⠀⠀⠀⠀⠀⠀⠀⠀⠀⠁⠀⠀⠀⠀⠀⠀⠀⠀⠀⠀⠀⠀⠀⠀⠀⠀⠀⠀⠀⠀⠀⠀⠀⠀⠀⠀⠀⠀⠀⠀⠀⠀⢀⠕⠀⠀⠀⠀⠀⠀⠀⠀⠀⠀⠀⠀⠀⠀⠀⠀⠀⠀⠀⠀⠀⠀⠀⠑⠕⠀⠘⣑⣑⣙⣑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⣇⢑⠀⠀⠀⠀⠀⠀⠀⠀⠀⠀⠀⠀⠀⠀⠘⠿⢕⣽⣿⡟⢕⢜⢕⢕⠀⠀⠀⠀⠀⠀⠀⠀⠀⠀⠀⠀⠀⠀⠀⠀⠀⠀⠀⠀⠀⠕⢀⠀⠀⠀⠀⠀⠀⠀⠀⠀⠀⠀⠀⠀⠀⠀⠀⠀⠀⠀⠀⠀⠀⠀⠀⠀⠀⠀⠀⠀⠀⠀⠀⠀⠀⠀⠀⠀⠀⠀⠀⠀⠀⠀⠀⠀⠀⠀⠀⠀⠀⠀⠀⠀⠀⠀⠀⠀⠀⠀⠀⠀⠀⠀⠀⠀⠔⠁⠀⠀⠀⠀⠀⠀⠀⠀⠀⠀⠀⠀⠀⠀⠀⠀⠀⠀⠀⠀⠀⠀⠀⠀⠀⢀⣱⣿⣾⣿⡿⡻⢐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⢇⢕⢕⢄⠀⠀⠀⠀⠀⠀⠀⠀⢔⢔⢔⠀⠀⢕⣾⣿⡿⢕⡸⢕⢕⢕⢀⠀⠀⠀⠀⠀⠀⠀⠀⠀⠀⠀⠀⠀⠀⠀⠀⠀⠀⠀⠀⠀⠁⠀⠀⠀⠀⠀⠀⠀⠀⢄⠄⠀⠀⠀⠀⠀⠀⠀⠀⠀⠀⠀⠀⠀⠀⠀⠀⠀⠀⠀⠀⠀⠀⠀⠀⠀⠀⠀⠀⠀⠀⠀⠀⠀⠀⠀⠀⠀⠀⠀⠀⠀⠀⠀⠀⠀⠀⢀⠀⠑⠀⠀⠀⠀⠀⠀⠀⠀⠀⠀⠀⠀⠀⠀⠀⠀⠀⠀⠀⠀⠀⠀⠀⠀⠀⠀⠀⠀⠀⠀⠀⢄⢔⢌⣌⠍⡍⢍⢍⢅⢅⢅⢅⢅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⣿⣿⡿⣸⣇⡕⢕⢕⢀⠀⠀⠀⠀⠀⠀⠑⠑⠀⠀⢕⢎⠑⠜⢇⡑⢕⢕⢕⢕⠑⠀⠀⠀⠀⠀⠀⠀⠀⠀⠀⠀⠀⠀⠀⠀⠀⠀⠀⠀⠀⠀⠀⠀⠀⠀⠀⠀⠀⠀⢔⠁⠀⢄⠐⢀⠀⠀⠀⠀⠀⠀⠀⠀⠀⠀⠀⠀⠀⠀⠀⠀⠀⠀⠀⠀⠀⠀⠀⠀⠀⠀⠀⠀⠀⠀⠀⠀⠀⠀⠀⠀⠀⠀⠀⠀⠀⠀⠀⠁⠐⠀⠀⠀⠀⠀⠀⠀⠀⠀⠀⠀⠀⠀⠀⠀⠀⠀⠀⠀⠀⠀⠀⠀⠀⠀⠀⠀⠀⠀⢄⢔⢕⢕⣑⣵⢩⣿⣿⣮⠅⢕⢕⢕⢕⢕⢕⢕⢕⢕⢕⢕⢕⢕⢅⢅⢕⢕⢡⣣⣡⣵⣧⢁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⢧⣿⣿⣿⣧⡕⢕⢕⢄⢀⠀⠀⠀⠀⠀⢀⢕⢆⢅⠀⠀⢑⢕⢕⢕⢕⠑⠀⠀⠀⠀⠀⠀⠀⠀⠀⠀⠀⠀⠀⠀⠀⠀⠀⠀⠀⠀⠀⠀⠀⠀⠀⠀⠀⠀⠀⠀⢕⠀⢕⢁⠀⠀⠀⠀⠀⠀⠀⠀⠀⠀⠀⠀⠀⠀⠀⠀⠀⠀⠀⠀⠀⠀⠀⠀⠀⠀⠀⠀⠀⠀⠀⠀⠀⠀⠀⠀⠀⠀⠀⠀⠀⠀⠀⠀⠀⠀⠀⠀⠀⠀⠀⠀⠀⠀⠀⠀⠀⠀⠀⠀⠀⠀⠀⠀⠀⠀⠀⠀⠀⠀⠀⠀⠀⠀⠀⢕⢕⢕⣵⣾⣿⣿⡸⣟⣽⣟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⢸⣿⣿⣿⣿⣿⣕⢕⢕⢕⢕⢄⠀⠀⢀⢕⠕⠑⠀⠀⢔⢕⢕⢕⢕⢑⠀⠀⠀⠀⠀⠀⠀⠀⠀⠀⠀⠀⠀⠀⠀⠀⠀⠀⠀⠀⠀⠀⠀⠀⠀⠀⠀⠀⠀⠀⠀⠑⢔⠁⠀⠑⠀⠀⠀⠀⠀⠀⠀⠀⠀⠀⠀⠀⠀⠀⠀⠀⠀⠀⠀⠀⠀⠀⠀⠀⠀⠀⠀⠀⠀⠀⠀⠀⠀⠀⠀⠀⠀⠀⠀⠀⠀⠀⠀⠀⠀⠀⠀⠀⠀⠀⠀⠀⠀⠀⠀⠀⠀⠀⠀⠀⠀⠀⠀⠀⠀⠀⠀⠀⠀⠀⠀⠀⠀⠀⢕⣵⣿⣿⣿⣿⣿⢗⣻⣿⣷⣅⠁⡕⢕⢕⢕⢕⢕⢕⢕⢕⢕⢕⢕⢕⢕⢕⠕⠠⡞⢿⣿⣿⣿⣽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⢸⣿⣿⣿⣿⣿⣿⣧⢕⢕⢕⢕⢕⢔⢕⠑⠀⠀⠀⢀⢕⢕⢕⢕⢕⢔⠀⠀⠀⠀⠀⠀⠀⠀⠀⠀⠀⠀⠀⠀⠀⠀⠀⠀⠀⠀⠀⠀⠀⠀⠀⠀⠀⠀⠀⠀⠀⠀⠁⠀⠔⠀⠀⠀⠀⠀⠀⠀⠀⠀⠀⠀⠀⠀⠀⠀⠀⠀⠀⠀⠀⠀⠀⠀⠀⠀⠀⠀⠀⠀⠀⠀⠀⠀⠀⠀⠀⠀⠀⠀⠀⠀⠀⠀⠀⠀⠀⠀⠀⠀⠀⠀⠀⠀⠀⠀⠀⠀⠀⠀⠀⠀⠀⠀⠀⠀⠀⠀⠀⠀⠀⠀⠀⠀⠀⠀⠜⣿⣿⣿⣿⣿⣿⢸⣿⣿⣿⣿⣷⠕⠕⠕⢕⠕⠕⢕⢕⢕⢕⢕⢕⢕⢕⢕⢕⢸⣿⠿⢸⡿⠟⠿⢿⣿⣿⣿⣿⣿⣿⣿⣿⣿⣿⣿⣿⣿⡇⢕⣿⣿⣿⣿⣿⣿⣿⣿⣿⣿⣿⣿⣿⣿⣿⣿⣿⣿⣿⣿⣿⣿⣿⣿⣿⣿⣿⣿⣿⣿⣿⣿⣿⣿⣿⣿⣿⣿⣿⠀</a:t>
            </a:r>
            <a:br/>
            <a:r>
              <a:t>⣿⣿⡟⢟⢝⢝⢸⣿⣿⣿⣿⣿⣿⢸⣿⣿⣿⣿⣿⣿⣿⣷⡕⢕⢕⢕⢕⢕⢄⢀⠀⠀⢕⢕⢕⢕⢕⢕⠑⢐⠀⠀⠀⠀⠀⠀⠀⠀⠀⠀⠀⠀⠀⠀⠀⠀⠀⠀⠀⠀⠀⠀⠀⠀⠀⠀⠀⠀⠀⠀⠀⠀⠀⠀⠀⠁⠐⠀⠀⠀⠀⠀⠀⠀⠀⠀⠀⠀⠀⠀⠀⠀⠀⠀⠀⠀⠀⠀⠀⠀⠀⠀⠀⠀⠀⠀⠀⠀⠀⠀⠀⠀⠀⠀⠀⠀⠀⠀⠀⠀⠀⠀⠀⠀⠀⠀⠀⠀⠀⠀⠀⠀⠀⠀⠀⠀⠀⠀⠀⠀⠀⠀⠀⠀⠀⠀⠀⠀⠀⠀⢻⣿⣿⣿⢟⣵⣿⣿⣿⣿⣿⢿⣇⣾⣶⣥⠄⠰⠤⢤⢕⣴⣁⠅⢕⢁⠕⠕⣼⢁⢠⣿⠀⠀⠀⢸⣿⡿⣿⣿⣿⣿⣿⣿⣿⣿⡇⣿⣿⡕⢕⣿⣿⣿⣿⣿⣿⣿⣿⣿⣿⣿⣿⣿⣿⣿⣿⣿⣿⣿⣿⣿⣿⣿⣿⣿⣿⣿⣿⣿⣿⣿⣿⣿⣿⣿⣿⣿⣿⣿⠀</a:t>
            </a:r>
            <a:br/>
            <a:r>
              <a:t>⣿⣿⡇⢕⢕⢕⢸⣿⣿⣿⣿⣿⣿⣷⡹⣿⣿⣿⣿⣿⣿⣿⡇⢕⢕⢕⢕⢕⢕⢕⢕⢕⢕⢕⢕⢕⢅⢔⠕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⠀⢸⢿⠟⣵⣿⣿⣿⣿⣿⣿⣿⣿⠿⢿⡗⠆⢕⢐⢜⢕⢒⠓⠟⠛⣛⣛⢀⢑⠑⢙⣿⣿⠄⠀⠇⢠⣿⣿⣿⣿⣿⣿⣿⣿⣿⣿⣿⣿⣼⡇⢕⣿⣿⣿⣿⣿⣿⡟⢏⢝⢝⢝⢝⢝⣿⣿⣿⣿⣿⣿⣿⣿⣿⣿⣿⣿⣿⣿⣿⣿⣿⣿⣿⣿⣿⣿⣿⣿⣿⣿⠀</a:t>
            </a:r>
            <a:br/>
            <a:r>
              <a:t>⣿⣿⡇⢕⢕⢕⢸⣿⣿⣿⣿⣿⣿⣿⣷⡜⣿⣿⣿⣿⣿⡿⢕⢕⢕⢕⢕⢕⢕⢕⢕⢕⢕⢄⢕⠕⢑⢔⢕⢕⠀⠀⠀⠀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⠀⠀⠀⠁⢕⠀⠀⠀⠀⠀⠀⠞⠟⠛⠟⠟⠍⠟⢛⢟⢟⢕⢔⢕⢕⢕⢕⢕⢕⢕⢕⢔⢔⢔⢔⢔⢕⢕⢄⢕⢟⢟⢅⢄⢆⢐⢛⢻⢻⢿⢿⢿⢿⢿⠿⠿⢿⠿⢿⢇⢕⣿⣿⣿⣿⣿⣿⡇⢕⢕⢕⢕⣵⣿⣿⣿⣿⣿⣿⣿⣿⣿⣿⣿⣿⣿⣿⣿⣿⣿⣿⣿⣿⣿⣿⣿⣿⣿⣿⣿⠀</a:t>
            </a:r>
            <a:br/>
            <a:r>
              <a:t>⣿⣿⡇⢕⢕⢕⢸⣿⣿⣿⣿⣿⣿⣿⣿⣿⡜⢝⢝⠍⠍⠕⠕⠕⠕⠕⠕⠕⠕⠕⠕⠕⢕⢕⢄⢕⢕⢕⢔⢕⢀⠀⠀⠀⠀⠀⠀⠀⠀⠀⠀⠀⠀⠀⠀⠀⠀⠀⠀⠀⠀⠀⠀⠀⠀⠀⠀⠀⠀⠀⠀⠀⠀⠀⢄⢕⠁⠑⠀⠀⠀⠀⠀⠀⠀⠀⠀⠀⠀⠀⠀⠀⠀⠀⠀⠀⠀⠀⠀⠀⠀⠀⠀⠀⠀⠀⠀⠀⠀⠀⠀⠀⠀⠀⠀⠀⠀⠀⠀⠀⠀⠀⠀⠀⠀⠀⠀⠀⠀⠀⠀⠀⠀⠀⠀⠀⠀⠀⠀⠀⠀⠀⠀⠀⠁⢕⠀⠀⠀⠀⠀⠕⣷⣷⣷⣷⣷⣷⣶⣶⣶⣶⡶⢦⢆⢆⢔⢔⢔⢔⢔⢔⢔⢔⢰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⠀⠀⠀⠀⠀⠀⠀⠀⠀⠀⠀⠀⠀⠀⠀⠀⠁⠁⠑⠑⠑⠑⠑⠀⠀⠀⠀⠀⠀⠀⠀⠀⠀⠀⠀⠀⠀⠀⠀⠀⠀⠀⠀⠀⠀⠀⠀⠀⠀⠀⠀⠀⠀⠀⠀⠀⠑⠐⠀⠀⠀⠀⠀⠀⠀⠀⠀⠀⠀⠀⠀⠀⠀⠀⠀⠀⠀⠀⠀⠀⠀⠀⠀⠀⠀⠀⠀⠀⠀⠀⠀⠀⠀⠀⠀⠀⠀⠀⠀⠀⠀⠀⠀⠀⠀⠀⠀⠀⠀⠀⠀⠀⠀⠀⠀⠀⠀⠀⠀⠀⠀⠀⠀⠀⠀⠀⠀⠑⠑⠀⠀⠀⠀⠐⠙⠛⠛⠛⠛⠛⠛⠛⠛⠛⠋⠑⠑⠑⠑⠑⠑⠑⠑⠑⠑⠑⠑⠐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7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⡿⣟⣵⣿⣿⣿⡏⣾⣿⣿⣿⣿⢕⣿⣿⣻⣿⣿⣿⣿⣿⣿⣿⣯⣽⣿⣿⣿⣯⢿⣿⣿⡇⢕⢕⢸⣿⣿⣿⣧⢕⢕⢕⢕⢕⢕⢕⢕⢕⢕⢕⢕⢕⢝⢻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⡿⣫⣾⣿⢿⣻⣿⢟⢱⡿⣿⣿⣿⣿⢕⣿⣿⣿⣿⣿⣿⣿⣿⣿⣿⣿⣿⣿⣿⣿⣿⣏⣿⣿⣿⢕⢕⢸⣿⣿⣿⣿⡕⢕⢕⢕⢕⢕⢕⢕⢕⢕⢕⢕⢕⢕⢕⢕⢜⢻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⣫⣾⣫⡿⢫⣾⡿⣣⣾⢸⢓⣿⣿⣿⣿⢕⣿⣿⣿⣿⣿⣿⣿⣿⣿⣿⣿⣿⣿⣿⣿⣿⣿⡜⣿⣿⢕⢕⢕⣿⣿⣿⣿⡇⢕⢕⢕⢕⢕⢕⢕⢕⢕⢕⢕⢕⢕⢕⢕⢕⣸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⢫⣾⢟⣬⡟⣱⣿⡟⣵⣿⡇⣾⢔⣿⣿⢟⣿⢕⣿⣿⣿⣿⣿⣿⣿⣿⣿⣿⣿⣿⣿⣿⣿⣿⣿⣇⢜⣿⢕⢕⢕⣿⣿⣿⡿⣿⢕⢕⢕⢕⢕⢕⢕⢕⢕⢕⢕⢕⢕⢕⢵⣷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⣱⣿⢏⣱⢯⣾⣿⢟⣼⣿⡟⢕⣿⢆⢏⢜⣼⣿⢕⢜⢿⣿⣿⣿⣿⣿⣿⣿⣿⣿⣿⣿⣿⣿⣿⣿⣿⢕⢜⢕⢕⢕⣿⣿⣿⡇⡇⢕⢕⢕⢕⢔⢕⡕⢕⢕⢕⢕⢕⢕⢕⣸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⡿⣵⣿⢏⢑⣿⣿⣿⢏⣾⣿⢟⢕⢕⡿⢕⢕⣾⣿⣿⢕⢕⢸⣿⣿⣿⣿⣿⣿⣿⣿⣿⣿⣿⣿⣿⣿⣿⣿⢕⢕⢕⢕⢕⣿⣿⣿⢇⢕⢕⢕⢜⢕⢕⢕⢻⡇⠇⢰⢕⣕⣕⣽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⡿⣱⣿⡟⢱⣿⣿⣿⢏⣾⣿⢏⢕⢕⢕⢕⣧⣾⣿⣿⣿⡕⢕⣿⣿⣿⣿⣿⣿⣿⣿⣿⣿⣿⣿⣿⣿⣿⣿⣿⡕⢕⢑⢕⢜⢋⠝⠑⠁⠀⢕⢕⢕⢕⠕⢕⢔⢑⠀⠀⢑⢹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⢱⣿⡿⢕⢸⣿⣿⣏⣾⣿⡏⢕⢕⢕⢕⢜⢕⣿⣿⣿⣿⢕⢸⣿⣿⣿⣿⣿⣿⣿⣿⣿⣿⣿⣿⣿⣿⣿⣿⣿⡇⢕⠑⠔⠑⠑⠑⠐⠐⢔⢕⢕⡕⠕⢕⢔⢐⢕⢕⢕⢔⢇⢕⢕⢝⢻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⣷⣶⣷⢇⣿⣿⢇⢕⣾⣿⡟⣼⣿⡟⢕⢕⢕⢱⡕⢕⢾⡇⢜⢹⢿⢕⣼⣿⡿⣹⣿⣿⣿⣿⣿⣿⣿⣿⣿⣿⣿⣿⣿⢝⡇⢕⠀⢄⢄⢄⢄⢀⢔⢕⢕⢕⢳⣷⢰⡕⠕⢔⢕⢕⢕⢕⢕⢕⢕⢕⢸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⢟⣸⣿⡿⢕⢰⣿⣿⢱⣿⣿⢇⢕⢕⢕⢸⡇⢸⣮⣧⢕⢕⢕⢕⣿⣿⡇⣿⣿⣿⣿⣿⣿⣿⣿⣿⣿⣿⣿⣿⣿⢕⢕⢕⢔⠑⠕⢕⢕⢕⢕⢕⢕⢇⢜⣿⡇⣿⡕⢅⠕⢕⢕⢕⠕⢑⢅⢔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⢁⠁⠁⠑⠑⠑⢑⣕⣕⢕⢕⠕⣿⣿⡇⡕⣾⣿⡏⣾⣿⣿⣇⣕⣾⡕⢸⢕⣸⣿⣿⣿⣿⣷⢕⢻⣿⢕⣿⣿⣿⣿⣿⣿⣿⣿⣿⣿⣿⣿⣿⣿⢕⢕⢕⢱⣷⣶⣶⣷⡇⢕⢕⢱⣸⡕⣿⡇⣿⣧⢕⢰⢅⠁⠀⠀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⢰⡇⢕⣱⣾⣧⣕⡕⢕⢸⣿⣿⡇⢱⣿⣿⢣⣿⣿⣿⣿⣿⣿⢕⠘⡕⣿⣿⣿⣿⣿⡟⢕⢸⡟⢕⢻⣿⣿⢻⣿⣿⣿⣿⣿⣿⣿⣿⣿⡏⢕⢕⢕⢸⣿⣿⣿⣿⣇⢕⢕⢸⣿⡇⢹⡇⢺⣿⡧⢸⡇⢔⢔⢔⢔⢔⢄⢀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⢝⢏⢕⢕⢕⢕⢜⢕⢕⢸⣿⣿⡏⣸⣿⡿⢸⣿⣿⣿⣿⣿⡿⢕⣷⢕⣿⣿⣿⣿⣿⡇⢕⢸⢇⢕⢸⣿⣿⢕⣿⣿⣿⣿⣿⣿⢿⣿⢹⡇⢕⢕⢕⢸⣿⣿⣿⣿⣿⢕⢕⢸⣿⣿⢸⡇⣾⣿⣿⢸⡇⢗⢕⢇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⣾⣧⢕⢕⢥⡣⢕⢕⠕⠕⣻⣿⡟⡇⣿⣿⢇⣾⣿⣿⣿⡟⢹⡇⢕⢸⢱⣿⣿⣿⣿⣿⣧⢕⢸⢅⢕⢜⣿⣿⡇⢸⣿⣿⣿⣿⣿⡔⠩⢜⡇⢕⢕⢕⢸⣿⣿⣿⣿⣿⢕⢕⢜⣿⣿⣿⡇⣿⣿⣿⠸⣿⢕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⣵⣝⢿⣵⡕⢕⢕⡵⢗⢕⢕⣿⣿⡇⢱⣿⡏⢕⣿⣿⣿⣿⡇⢸⢕⡇⢺⢸⣿⣿⣿⣿⣿⣿⢨⣦⢸⣷⣣⢸⣿⣇⠕⢹⡿⣿⣿⣿⣇⢕⢕⢕⢕⢕⢕⣿⣿⣿⣿⣿⣿⢇⢕⢕⣿⣿⣿⡇⣿⣿⣿⢸⣿⢑⢏⢕⢸⡕⢕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⢻⡻⢇⢝⢟⣱⡟⢕⢕⣕⡕⣿⣿⡇⢸⡿⢕⢕⣿⣿⣿⣿⢇⢜⢱⣷⡘⡜⣿⣿⣿⣿⣿⣿⡇⣿⢸⣿⣿⣇⢜⡹⢜⢺⣿⢹⣿⣿⣿⡕⢕⢕⢜⢕⢸⣿⣿⣿⣿⣿⡿⢕⢕⢸⣿⣿⣿⢕⣿⣿⡇⢕⣿⢕⢕⢜⢇⡇⢕⢕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⡅⢕⢕⢕⢕⢱⣼⣵⣕⡟⢝⢕⣿⣿⡇⣾⢇⢕⢕⢿⣿⣿⡟⢕⢕⣼⣟⡇⢇⢿⣿⣿⣿⣿⣿⣿⡸⢸⣿⣿⢟⣵⡘⢱⢱⣻⣇⢜⢻⣿⣷⢕⢇⡕⢱⣿⣿⣿⣿⣿⣿⢇⢕⢱⡜⡜⢻⡇⢕⡿⣿⡇⢕⣿⢱⢧⢕⢇⢕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⢳⡕⢕⢕⢕⢕⣕⢝⢝⢟⢟⢇⣿⣿⡇⡏⢕⢕⢕⢸⡟⣿⡇⢕⢕⣿⣟⣯⣼⣵⣵⣕⣕⣕⡕⢝⢕⢜⢝⢵⣿⣿⣿⣿⣿⣷⣾⣧⣷⣼⣿⣇⡕⢕⢟⢝⢝⢝⢝⣝⣹⣕⣕⡿⣷⣵⢕⢕⢕⢇⠽⢕⢱⡏⣵⣷⢷⢟⢕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⢻⡕⢕⢕⢇⢕⣿⣿⡇⢇⢕⢕⢕⢜⡇⢜⢇⢕⢑⣿⣿⣿⣿⣿⣿⣿⣿⣿⣿⣿⣷⡕⢧⣿⣿⣿⣿⣿⣿⣿⣿⣿⣿⣿⣿⣿⠏⢗⣴⣾⣿⣿⣿⣿⣿⣿⣿⣿⣿⣿⢇⢕⢕⢕⢱⢕⢸⡇⢕⢕⢕⡜⣱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⢝⠕⢕⢇⢕⣿⣿⡇⢕⢕⢕⢕⢕⢕⢕⢕⢜⢜⣿⣿⣿⣿⣿⣿⣿⣿⣿⣿⣿⣿⣿⣿⣿⣿⣿⣿⣿⣿⣿⣿⣿⣿⣿⣿⣿⣼⣿⣿⣿⣿⣿⣿⣿⣿⣿⣿⣿⣿⡟⢕⢕⢕⡕⢜⢕⣼⡇⢕⢕⢕⢕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⠁⠀⢔⢅⢅⢻⣿⡇⢕⢕⢕⢕⢕⢕⢕⣷⣵⡕⠘⠙⠻⢿⢿⣿⣿⣿⣿⡿⢿⢿⢿⣿⣿⣿⣿⣿⣿⣿⣿⣿⣿⣿⣿⣿⣿⣿⡿⢿⢿⣿⣿⣿⣿⣿⣿⢿⠟⠟⢕⢕⢕⣼⢇⡇⢱⣿⡇⠱⢕⢕⢕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⠔⠀⠀⢕⢕⢕⣼⣿⢇⢕⢕⢕⢕⢕⢕⢕⢜⢿⣿⡔⣤⣀⢀⢀⠕⠑⠁⢀⢀⣄⣅⣵⣜⣿⣿⣿⣿⣿⣿⣿⣿⣿⣿⣿⣿⣿⣕⣕⣅⢀⠁⠈⠍⢝⠁⠀⢀⣀⣴⢎⢕⣼⡟⢸⣧⢔⣿⡇⠀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⠇⠀⠀⠀⢕⢕⢕⣿⣿⢕⢕⢕⢱⢕⢕⢕⢕⢕⢕⢹⣷⡹⣿⣿⣇⡴⣷⣿⣿⣿⣿⣿⣿⣿⣿⣿⣿⣿⣿⣿⣿⣿⣿⣿⣿⣿⣿⣿⣿⣿⣿⣿⣷⣶⣵⣱⣿⣿⣿⢟⢕⣼⢏⢕⣼⢿⢕⢹⣧⠀⠑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⢇⠀⠀⠀⠀⢕⢕⢕⣿⣿⢕⢕⢕⢸⡇⢕⢕⢕⢕⢕⢸⣿⣷⢹⣿⣿⢿⣿⡿⣿⣿⣿⣿⣿⣿⣿⣿⣿⣿⣿⣿⣿⡿⣿⣿⣿⣿⣿⣿⣿⣿⣿⣿⢯⢿⣿⣿⣿⣿⢏⢕⢞⢕⢇⢱⡏⢸⢕⢸⣿⠀⠀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⣵⢏⠕⠀⠀⠀⠀⠁⢱⡕⣿⡏⢕⣹⡇⢜⢷⢕⢕⢕⢸⡕⢔⣿⣿⣯⠱⣿⣿⣿⣿⣿⣿⣿⣿⣿⣿⣿⣿⣿⣿⣿⣿⣿⣷⣿⣿⣿⣿⣿⣿⣿⣿⣿⣿⡽⣸⡻⣿⡻⢏⢕⢕⢕⢎⢕⣼⢗⢸⡕⢕⣿⢔⠀⠀⢱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⠅⢁⠁⠀⠀⠀⠀⠀⢸⣿⣿⣿⣿⣿⣿⣿⣿⣿⣿⣿⣿⣿⣿⣿⣿⣿⣿⣿⣿⣿⣿⣿⣿⣿⣿⣿⣿⣿⣿⣿⣿⣿⣿⣿⣿⣿⣿⣿⢇⣾⢇⢱⠀⠀⠀⠀⠀⠀⢸⢇⡿⢇⢕⣹⣿⢕⢡⡇⢕⢕⢕⣿⡕⢻⣿⣿⣷⣿⣿⣿⣿⣿⣿⣿⣿⣿⣿⣿⣿⣿⣿⣿⣿⣿⣿⣿⣿⣿⣿⣿⣿⣿⣿⣿⣿⣿⣕⡏⡎⣵⣾⢇⡱⢕⢕⢕⣿⢏⢌⡇⢕⢻⡇⠀⠀⠀⠻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⢰⡿⢕⢕⢇⢀⠀⠀⠀⠀⠀⠀⢱⡹⢕⢕⢹⣿⢕⢕⢹⡕⢕⢕⢹⢇⢕⢿⣿⣿⣿⣿⣿⣿⣿⣿⣿⣿⣿⣿⣿⣿⣿⣿⣿⣿⣿⣿⣿⣿⣿⣿⣿⣿⣿⣿⣿⣿⣿⣿⣿⣿⣿⢕⢔⢕⢕⢕⢱⣿⢵⢕⢳⢕⢸⡇⠀⠀⠀⠀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⣱⢏⢕⢕⢎⢕⢕⣄⢄⢀⢄⢅⣔⢕⢆⢕⢕⠸⢿⡇⢕⢕⠳⢕⢕⢕⢕⢕⢕⢻⣿⣿⣿⣿⣿⣿⣿⣿⣿⣿⣿⣿⣿⣿⣿⣿⢿⢿⢿⢿⣿⣿⣿⣿⣿⣿⣿⣿⣿⣿⣿⣿⣷⡷⢕⢕⢕⢕⢕⢸⣿⡏⢕⢜⡇⢕⢿⠀⢀⢠⡄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⡿⣱⢇⢕⢕⡞⢕⢕⣸⣿⢕⢕⢕⢸⡿⢕⢕⢕⢕⢕⣾⣇⢕⢕⢔⢧⢕⢕⢕⢕⢕⢕⢝⢿⣿⣿⣿⣿⣿⣿⣿⣿⣿⣿⣿⣕⣕⢕⢕⢕⢕⢕⣕⣸⣽⣿⣿⣿⣿⣿⣿⣿⣿⣿⢟⢕⢕⢕⢕⢕⢕⣿⢹⢇⢕⢕⢕⢕⢸⢕⢇⢕⢱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⡿⢱⢇⠕⢕⡾⢕⢕⢱⣿⣿⢕⢕⢕⢸⢇⢕⢕⢕⢕⠑⢜⣿⡕⢕⢕⢘⢳⡕⢕⢕⢕⢕⢕⢕⢝⢿⣿⣿⣿⣿⣿⣿⣿⣿⣿⣿⣿⣷⣿⣿⣿⣿⣿⣿⣿⣿⣿⣿⣿⣿⣿⡿⢟⢕⢕⠕⢕⢕⢕⢕⢸⡇⣿⢕⢕⢕⢕⢕⢕⡕⢜⡕⢕⢇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⢱⢇⢕⢅⣼⡏⢕⢕⣾⣿⣿⢕⢕⢕⢜⡇⢕⢕⢕⢕⢕⢕⢘⣿⡕⢕⢕⢕⢝⢇⡕⢕⢕⢕⢕⢕⢕⢜⢝⢻⢿⣿⣿⣿⣿⣿⣿⣿⣿⣿⣿⣿⣿⣿⣿⣿⣿⣿⣿⢿⢟⢕⢕⢕⢕⢕⢕⢕⢕⢕⢕⣼⢕⢇⢕⢕⢕⢑⢕⢕⢕⢕⢣⢕⢜⡕⢕⢸⣿⣿⣿⣿⣸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⡏⢆⢕⡇⢱⣿⢕⢕⢸⣿⣿⣿⢕⢕⢕⣸⣧⢕⢕⢕⢕⢕⢕⢕⢌⢷⡕⢕⢕⢕⢕⢝⢕⢕⢕⢑⢕⢕⢕⢕⢕⢕⢜⢝⢻⢿⣿⣿⣿⣿⣿⣿⣿⣿⣿⣿⢿⢟⢝⢕⢕⢕⢕⢕⢕⢕⢕⢕⢕⢕⢕⢕⡇⢕⣼⡕⢕⢕⢕⢑⢕⢕⢕⢸⡕⢕⢕⢕⢸⣿⣿⣿⠟⢹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⢜⢕⣼⡇⢸⡇⢕⢕⢸⣿⣿⣿⢕⢕⢱⣿⡟⢁⢕⠑⢕⢕⢕⢕⢕⢕⢳⣕⢕⢕⢕⢕⢕⢕⢕⢕⢕⢕⢕⢕⢕⢕⢕⢕⢕⢕⢜⢝⢟⢿⢿⢿⢿⢟⢝⢕⢕⢕⢕⢕⢕⢕⢕⢕⢕⢕⢕⢕⢕⢕⢕⢜⢕⢸⣿⡇⢕⢕⢕⢕⠕⢕⢕⢜⡇⢕⢜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⡇⢇⢱⣿⡇⣿⡇⢕⢕⢸⣿⣿⣿⢕⢕⣿⡿⢕⠕⢕⠀⢕⠕⢕⢱⢱⢕⢕⢜⢧⢕⢅⢕⢕⢕⢕⢕⢕⢕⢕⢕⢕⢕⢕⢕⢕⢕⢕⢕⢕⢕⢕⢕⢕⢕⢕⢕⢕⢕⢕⢕⢕⢕⢕⢕⢕⢕⢕⢕⢕⢕⢕⢕⢕⣾⣿⣧⢕⢱⢕⢕⢀⠑⠕⢕⣣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⢣⢕⣿⣿⡇⣿⢇⢕⢕⢸⣿⣿⣿⢕⣾⡟⢕⢕⢔⠕⢔⢕⢔⢕⢸⣧⡇⢕⢕⢕⢕⢕⢕⠕⡁⢕⢕⢕⢕⢕⢕⢕⢕⢕⢕⢕⢕⢕⢕⢕⢕⢕⢕⢕⣕⢕⢕⢕⢕⢕⢕⢕⢕⢕⢕⢕⢕⢕⢕⢕⢕⢕⢕⣰⢿⣿⡿⢕⢕⡕⢕⢕⢔⢱⢕⢸⢕⢕⢜⢸⣯⣿⡇⢕⢕⢕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⢜⢸⣿⣿⡇⢻⡇⢕⢕⢸⣿⣿⡟⣼⢟⢕⢕⢕⢕⢔⢕⢅⢐⢡⢕⢿⣿⡇⢕⢕⢔⢕⢕⢕⢕⢕⢕⢕⢕⢕⠑⠁⢕⢕⢕⢕⢕⢕⢕⢕⣕⣵⣷⣿⡏⢕⠕⢕⢕⢕⢕⢕⢕⢕⢕⢕⢕⢕⢕⢕⢕⢕⢕⢕⡟⣿⡇⢕⢕⢕⢕⢕⠑⢔⢕⢘⢕⢕⢕⢜⣻⣿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⢕⣾⣿⣿⡇⢸⣕⢕⢕⢸⣿⡿⣱⢏⢕⢕⢕⢕⢕⢕⢁⢄⠕⠕⣧⢸⣿⣿⡕⢕⢕⢕⢕⢕⢕⢕⠕⠑⠁⠀⠀⢔⢕⢕⢕⢡⣾⣿⣿⣿⣿⣿⣿⣿⡇⢕⠀⠀⠑⠕⢕⢕⢕⢕⢕⢕⢕⢕⢕⢕⢕⢕⢕⢱⢕⢿⢕⢕⢕⢕⢕⢕⢔⢕⢕⢘⢕⢕⢕⠕⣻⣿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⢕⣿⣿⣿⡇⢕⢩⡕⢕⢸⡿⣱⢏⢕⢕⢕⢕⢕⢕⢕⢔⢄⠁⠐⢻⢕⣿⣿⣇⢕⢕⢕⢅⠕⠑⠁⠀⠀⠀⠀⠀⢕⢕⢕⢕⣿⣿⣿⣿⣿⣿⣿⣿⣿⣿⢕⢕⠀⠀⠀⠀⠁⠑⢕⢕⢕⢕⢕⢕⠑⢕⢕⢕⢕⢕⠘⠁⢀⢁⠁⢕⢕⢕⢕⡑⢕⢕⢕⢕⢕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⣇⣿⣿⣿⡇⢕⠑⠑⢕⢸⢱⡟⢕⢕⢕⢕⢕⢕⢕⢕⢕⢕⢕⢄⢸⡕⢹⣿⢿⡕⢕⢁⢕⠀⠀⠀⠀⠀⠀⠀⠀⢕⢕⢕⢸⣿⣿⣿⣿⣿⣿⣿⣿⣿⣿⢕⢕⢕⠀⠀⠀⠀⠀⠀⠁⢕⢕⢕⢕⢄⢔⢑⠕⠕⠕⠔⢕⢕⠕⠀⠁⠑⢕⣵⡇⡇⢕⢕⢕⢕⣯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⠀⠀⠀⠀⠀⢸⣿⣿⣿⣿⣿⣿⣿⣿⣿⣿⣿⣿⡇⢕⠀⠀⢕⢱⡏⢕⢕⢕⢕⢕⢕⢕⢕⣱⣵⣵⣵⣵⢸⡇⢸⣿⡎⠣⢕⢕⢕⠀⠀⠀⠀⠀⠀⠀⠀⠁⢕⢕⣸⣿⣿⣿⣿⣿⣿⣿⣿⣿⣿⢕⢕⢕⠀⠀⠀⠀⠀⠀⠀⠀⢕⢕⢕⢕⢕⢕⠀⢄⢄⠀⠀⠀⠀⢀⢕⠀⠘⢟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⢱⢟⢕⢕⢕⢕⢕⣱⣷⣿⣿⣿⣿⣿⣿⣷⢸⣧⢕⢿⣯⠑⢕⢕⠕⠀⠀⠀⠀⠀⠀⠀⠀⠀⠕⢔⡽⣿⣿⣿⣿⣿⣿⣿⣿⣿⢧⢕⢕⢕⠀⠀⠀⠀⠀⠀⠀⠀⠁⢕⢕⢕⢕⢕⠀⢕⢸⠑⢀⢔⢄⠀⠁⠀⢐⢕⢕⢕⢕⢕⢕⢸⣿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⣕⣑⣑⣕⣕⣕⣕⣕⣕⣕⣕⠀</a:t>
            </a:r>
            <a:br/>
            <a:r>
              <a:t>⣿⣿⣿⣿⣿⣿⣿⣿⢕⠕⢑⢕⢕⢕⢕⢁⠑⠀⠀⠀⠀⠀⢕⢕⢕⢕⠀⠀⠀⠀⠀⠀⠀⠀⠀⢜⣿⣿⣿⣿⣿⣿⣿⣿⣿⣿⣿⣿⣇⣀⣀⢠⢏⢕⢕⢕⢕⢕⣾⣿⣿⣿⣿⣿⣿⣿⣿⣿⡕⣿⢱⢜⢷⢇⡑⢕⠀⠀⠀⠀⠀⠀⠀⠀⠀⠀⠀⠸⣵⣽⣟⣛⣿⣿⣿⣿⣿⣿⣾⣵⣴⡵⠀⠀⠀⠀⠀⠀⠀⠀⠀⢕⢕⢕⢕⢕⢕⢄⢄⢀⠑⠕⠕⠑⠐⣶⡕⢕⠕⠕⠕⠕⠑⢸⣯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⢟⢏⢕⢕⢕⢕⢕⢕⢕⢕⢕⢀⠀⠀⠀⠀⢕⢕⢕⢕⠀⠀⠀⠀⠀⢀⣀⣠⣤⣵⣽⣟⣟⡿⣿⡿⠿⠿⠿⠿⠿⠿⣿⣿⢇⢏⢕⢕⢕⢕⢕⣾⣿⣿⣿⣿⣿⣿⣿⣿⣿⣿⡇⣿⢕⡇⢸⢱⢕⢕⢀⠀⠀⠀⠀⠀⠀⠀⠀⠀⠀⠀⠝⢿⣿⣿⣿⣿⣿⣿⣿⣿⣿⣿⣿⠇⠀⠀⠀⠀⠀⠀⠀⠀⠀⠀⢕⢕⢕⢕⢕⢕⡔⢕⢔⢔⢰⡔⢱⢹⣿⣇⢜⣿⣿⣿⣿⣿⣿⣿⡇⢕⢕⢕⢕⣿⣿⣿⣿⣿⣿⣿⣿⣿⣿⣿⣿⣿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⡟⢏⢕⢕⢕⢕⢕⢕⢕⢕⢕⢕⢕⢕⡁⠀⠀⠀⠀⢕⢕⢕⢕⣐⣰⣵⣶⣾⣿⣿⣿⡿⢿⢿⢟⢟⢟⢳⢕⠁⠁⠁⠁⠁⠁⡏⢅⢎⢕⢕⢕⢕⢕⣾⣿⣿⣿⣿⣿⣿⣿⣿⣿⣿⣿⡕⡟⢕⢿⣎⡇⢕⢕⢕⠀⠀⠀⠀⠀⠀⠀⠀⠀⠀⠀⠀⢜⣿⣿⣿⣿⣿⣿⣿⣿⣿⣿⢕⠀⠀⠀⠀⠀⠀⠀⠀⠀⠀⠀⠕⢕⢕⢕⢕⢕⢕⢕⢕⢕⢜⢳⡸⡇⢿⣿⣇⢘⠛⠛⠛⢻⣿⣿⡇⢕⢕⢕⢕⣿⣿⣿⣿⣿⣿⣿⣿⣿⣿⣿⣿⡿⢕⢕⢝⢝⢻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⢷⢅⢕⢕⢕⢕⢕⢕⢕⢕⠕⠑⠕⢕⢇⢄⢄⢄⢄⢕⣱⣷⣿⣿⣿⡿⢿⢟⢝⢕⢕⢕⢕⢕⢕⢕⢕⢕⢕⢔⠀⠀⠀⠀⠀⢇⡎⢕⢕⢕⢕⢕⣼⣿⣿⣿⣿⣿⣿⣿⣿⣿⣿⣸⣿⣗⢕⡕⠜⣿⣿⢕⢆⢕⢀⠀⠀⠀⠀⠀⠀⠀⠀⠀⠀⠀⠀⢙⢿⣿⣿⣿⣿⣿⣿⣿⡇⠑⠀⠀⠀⠀⠀⠀⠀⠀⠀⠀⠀⠀⢕⢕⢕⢕⢜⢕⣕⡕⢕⢕⢕⢕⢝⢸⣿⣿⡕⢕⢕⠀⢸⣿⣿⢕⢕⢕⠕⠑⠋⠙⠙⢻⣿⣿⣿⣿⣿⣿⣿⣿⢇⢕⢕⢕⢕⢕⢕⢜⢝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⢐⠕⢕⢕⢕⢑⢑⢕⢄⠀⠀⠁⢕⢕⢕⣱⣷⣿⣿⣿⢿⢏⢕⢕⢕⢕⢕⢕⢕⢕⢕⢕⢕⢕⢕⢕⠁⠁⠀⠀⠀⠀⠀⠐⠑⠕⠕⢕⢕⢱⣿⣿⣿⣿⣿⣿⣿⣿⣿⣿⣿⢿⣿⣷⡕⢕⢸⣞⣿⣧⢕⢅⡕⠀⠀⠀⠀⠀⠀⠀⠀⠀⠀⠀⠀⠀⠌⠿⣿⣿⣿⣿⣿⡟⢕⠀⠀⠀⠀⠀⠀⠀⠀⠀⠀⠀⠀⠀⠕⢕⢕⢱⣼⣿⣾⡇⡕⢱⢱⣵⣕⢱⣜⣝⣻⢕⢕⠀⢜⠽⠓⠙⠁⠀⠀⠀⠀⠀⠀⢸⣿⣿⣿⣿⣿⣿⣿⢏⠐⠀⢁⢕⢕⢕⢕⢕⢕⢸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⠀⠁⠀⠀⠑⠑⠑⠀⠀⠀⠀⠑⢕⣾⣿⣿⣿⢟⢕⢕⢕⢕⢕⢕⢕⢕⢕⢕⢕⢕⢕⢕⢕⢕⢕⠀⠀⠀⠀⠀⠀⠀⠀⠀⠀⠀⠀⠁⠘⠛⠻⢿⣿⣿⣿⣿⣿⣿⣿⣿⣿⣿⣿⣷⢕⢸⣿⡻⣿⣧⡕⣕⠀⠀⠀⠀⠀⠀⠀⠀⠀⠀⠀⠀⠀⠀⠕⢌⢹⢿⢿⢟⢕⠀⠀⠀⠀⠀⠀⠀⠀⠀⠀⠀⠀⠀⠀⠀⢕⢕⣿⣿⣿⣿⣿⣿⣮⡜⣿⡟⣸⣿⣿⡿⠇⠃⠀⠀⠀⠀⠀⠀⠀⠀⠀⠀⠀⠀⣮⣝⢟⣝⣟⣟⣟⢏⠀⠀⠀⢕⢕⢕⢕⠁⠑⢔⡟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⢔⢔⠔⠀⠀⢕⣿⣿⢟⢕⢕⢕⢕⢕⢕⢕⢕⢕⢕⢕⢕⢕⢕⠕⠑⠁⠀⠁⠀⠀⠀⠀⠀⠀⠀⠀⠀⠀⠀⠀⠀⠀⠀⠀⠀⠀⠈⠙⠟⢿⣿⣿⣿⣿⣿⣿⣿⣇⢜⣿⣿⡎⢝⢻⢧⣄⢀⠀⠀⠀⠀⠀⠀⠀⠀⠀⠀⠀⠀⠀⠑⠁⢀⢀⠀⠁⠀⠀⠀⠀⠀⠀⠀⠀⠀⠀⠀⠀⠀⠀⠀⠀⢕⣿⣿⣿⣿⣿⣿⣿⡇⢝⢱⠟⠋⠁⠀⠀⠀⠀⠀⠀⠀⠀⠀⠀⠀⠀⠀⠀⠀⠙⢻⣿⣷⣝⡻⡏⠀⠀⠀⠀⠀⠁⠁⠀⠀⣵⡯⡖⢎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⠁⠑⠁⠀⠀⠀⠑⠛⠙⠁⢕⢕⢕⢕⢕⢕⢕⢕⢕⢕⠕⠑⠁⢠⡀⠀⠀⠀⠀⠀⠀⠀⠀⠀⠀⠀⠀⠀⠀⠀⠀⠀⠀⠀⠀⠀⠀⠀⠀⠀⠀⠁⠙⠻⢿⣿⣿⣿⣿⡕⢿⣿⡇⢕⢕⢕⢔⠀⠀⠀⠀⠀⠀⠀⠀⠀⠀⠀⠀⠀⠀⠀⠔⢕⢕⢕⠀⠀⠀⠀⠀⠀⠀⠀⠀⠀⠀⠀⠀⠀⠀⠀⠀⠕⢸⣿⣿⣿⣿⣿⢟⢕⠁⠀⠀⠀⠀⠀⠀⠀⠀⠀⠀⠀⠀⠀⠀⢄⢀⠀⠀⠀⠀⠁⢔⢝⢿⣿⣦⡄⠀⢄⢄⠀⠀⠀⠀⢱⢻⢝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⢀⢄⠀⠀⠀⠀⠀⠑⢕⢕⢕⢕⢕⠕⠑⠁⠀⠀⠀⠀⢸⣿⣦⡀⠀⠀⠀⠀⠀⠀⠀⠀⠀⢀⢔⠐⠀⠀⠀⠀⠀⠀⠀⠀⠀⠀⠀⠀⠀⠀⠀⠁⠙⢿⣿⣿⣧⢸⣿⡇⢕⢔⢕⢕⠀⠀⠀⠀⠀⠀⠀⠀⠀⠀⠀⠀⠀⠀⠀⠀⢕⢕⠀⠀⠀⠀⠀⠀⠀⠀⠀⠀⠀⠀⠀⠀⠀⠀⠀⠀⠀⢕⣿⣿⣿⢸⠟⠁⠀⠀⠀⠀⠀⠀⠀⠀⠀⠀⠀⠀⢀⠀⠀⠀⠀⠕⢔⢀⠀⠀⠀⢕⢕⢕⢝⢿⣿⣷⡕⠑⠑⠀⠀⣰⡐⣔⢔⢔⢔⢔⢔⢔⢔⢔⢔⢔⢔⢔⢔⢔⢔⢔⢔⠔⣔⣔⣔⣔⡐⠔⠔⣔⢔⢔⢔⠔⠔⡔⠔⣄⢄⣄⠄⢅⢅⢜⣾⣿⣿⣿⣿⣿⣿⣿⣿⣿⣿⣿⣿⣿⣿⣿⣿⣿⣿⣿⣿⣿⣿⣿⣿⣿⣿⣿⣿⣿⣿⣿⣿⣿⣿⣿⣿⣿⣿⠀</a:t>
            </a:r>
            <a:br/>
            <a:r>
              <a:t>⢀⢀⢀⢕⢕⢕⠀⠀⠀⠀⠀⠀⠀⠀⠀⠑⠁⢄⠀⠀⠀⠀⠀⢕⢕⢕⢕⢕⠀⠀⠀⠀⠀⠀⠀⠈⢝⢝⢝⣠⡄⠀⠀⠀⠀⠀⢀⢕⠑⠀⠀⠀⠀⠀⢄⠀⠀⠀⠀⠀⠀⠀⠀⠀⠀⠀⠀⠀⠀⠙⢿⣿⢌⣿⢇⢕⢕⢕⠀⠀⠀⠀⠀⠀⠀⠀⠀⠀⠀⠀⠀⠀⠀⠀⠀⠀⠑⢀⠀⠀⢀⠀⠀⠀⠀⠀⠀⠀⠀⠀⠀⠀⠀⠀⠀⠀⠁⢸⣿⠟⠁⠀⠀⠀⠀⠀⠀⠀⠀⠀⠀⠀⠀⠀⠀⠀⠔⢄⠀⠀⠀⠁⠕⢀⠀⠀⢕⢕⢕⢕⢕⢻⣿⣿⡆⠀⠀⣱⣿⣾⣣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⠀⢕⢕⠀⠀⠀⠀⠁⢕⢕⢕⢀⠄⠄⠄⠄⠀⠀⠀⠀⢕⢱⣿⣿⢇⠀⠀⠀⠀⢔⠕⠀⠀⠀⠀⢀⢔⠑⠀⠀⠀⠑⠀⠀⠀⠀⠀⠀⠀⠀⠀⠀⠀⠀⠀⠙⢕⡞⠀⢕⢕⠕⠀⠀⠀⠀⠀⠀⠀⠀⠀⠀⠀⠀⠀⠀⠀⠀⢌⢕⢱⡕⢕⢱⢕⡀⠀⠀⠀⠀⠀⠀⠀⠀⠀⠀⠀⠀⠀⠀⠀⠑⠁⠀⠀⠀⠀⠀⠀⠀⠀⠀⠀⠀⠀⠀⠀⠀⠀⠀⠀⠁⢕⢄⠀⠀⠀⠑⢄⠀⢕⢕⢕⢕⢕⠕⠜⢿⠑⠀⣱⣯⣿⣿⣯⣧⢕⢕⢕⢕⢕⢕⢕⢕⢕⢕⢕⢕⢕⢕⢱⠰⣸⣿⣿⣿⣿⣿⣿⣿⣿⣿⣿⣿⣿⣿⢿⣾⡿⣿⣿⣿⣿⢕⢕⣿⣿⣿⣿⣿⣿⣿⣿⣿⣿⣿⣿⣿⣿⣿⣿⣿⣿⣿⣿⣿⣿⣿⣿⣿⣿⣿⣿⣿⣿⣿⣿⣿⣿⣿⣿⣿⣿⣿⠀</a:t>
            </a:r>
            <a:br/>
            <a:r>
              <a:t>⠁⠁⠀⢕⢕⢕⠀⠀⠀⠀⠀⠀⠀⠀⠀⠀⢕⢕⢕⢀⠀⠀⠀⠀⠑⢕⢕⢕⢔⠀⠀⠀⠀⠀⠀⠀⢕⠘⠉⢕⡝⠀⠀⢀⢕⠑⠀⠀⠀⢀⢔⢕⠀⠀⠀⠀⠀⠀⠀⠀⠀⠀⠀⠀⠀⠀⠀⠀⠀⠀⠀⠀⢕⠑⢀⢕⠕⠀⠀⠀⠀⠀⠀⠀⠀⠀⠀⠀⠀⠀⠀⠀⠀⢇⢱⡕⢸⣿⣼⣕⣧⢎⠀⠀⠀⠀⠀⠀⠀⠀⠀⠀⠀⠀⠀⠀⠀⠀⠀⠀⠀⠀⠀⠀⠀⠀⠀⠀⠀⠀⠀⠀⠀⠀⠀⠀⢀⠔⠑⠁⠁⠔⢀⠀⠀⠐⠔⢕⢕⢕⠑⠀⠀⠀⠀⢸⣿⣿⣝⣿⣿⣿⣧⣁⡑⢕⢕⢕⢕⢕⢕⢕⢕⢕⠕⣱⣥⣾⣿⣿⣿⣿⣿⣿⣿⣿⣿⣿⣿⣿⣿⣿⣿⣿⣿⣿⣿⣿⣯⢕⢕⣿⣿⣿⣿⣿⣿⣿⣿⣿⣿⣿⣿⣿⣿⣿⣿⣿⣿⣿⣿⣿⣿⣿⣿⣿⣿⣿⣿⣿⣿⣿⣿⣿⣿⣿⣿⣿⣿⣿⠀</a:t>
            </a:r>
            <a:br/>
            <a:r>
              <a:t>⠀⠀⠀⢕⢕⢕⠀⠀⠀⠀⠀⠀⠑⠁⠀⠀⢕⢕⢕⢕⠀⠀⠀⠀⠀⠁⢕⢕⢕⠀⠀⠀⠀⠀⠀⢀⣵⢔⢱⡮⢎⠀⢔⠑⠀⠀⠀⢄⠔⠁⠀⠁⠑⢔⢀⠀⠀⠀⠀⠀⠀⠀⠀⠀⠀⠀⠀⠀⠀⠀⠀⠄⠑⠀⢕⠕⠀⠀⠀⠀⠀⠀⠀⠀⠀⠀⠀⠀⠀⠀⠀⠀⠀⢜⢸⡱⣾⣿⡟⣿⡽⢱⠀⠀⠀⠀⠀⠀⠀⠀⠀⠀⠀⠀⠀⠀⠀⠀⠀⠀⠀⠀⠀⠀⠀⠀⠀⠀⠀⠀⠀⠀⠀⠀⢀⠔⠁⠀⠀⠀⠀⠀⠀⠑⠀⠀⠀⢕⢕⠀⠀⠀⠀⠀⠀⠀⠘⣿⣿⣿⣿⣿⣿⣿⣿⣿⣿⣷⣿⣶⣦⣤⣤⣭⢛⢿⣼⣿⣿⣿⣯⣹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⢁⢕⢕⢕⢕⠀⠀⠀⠀⠀⠀⠁⢕⢕⣔⣔⣔⣔⣰⣴⣾⢏⣱⡫⢕⢕⠀⠀⠀⠀⠄⠑⠀⠀⠀⠀⠀⠀⠀⠁⠕⢄⢀⠀⠀⠀⠀⠀⠀⠀⠀⠀⠀⠀⠀⠀⠁⢀⢕⠑⠀⠀⠀⠀⠀⠀⠀⠀⠀⠀⠀⠀⠀⠀⠀⠀⠀⠀⠁⠈⠇⢝⢿⣇⢝⢇⠀⠀⠀⠀⠀⠀⠀⠀⠀⠀⠀⠀⠀⠀⠀⠀⠀⠀⠀⠀⠀⠀⠀⠀⠀⠀⠀⠀⠀⠀⠀⢀⠔⠁⠀⠀⠀⠀⠐⠁⠑⠄⠀⠀⠀⠀⠀⠀⠀⠀⠀⠀⠀⢀⢕⢄⢸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⢅⢕⢕⢕⢕⠕⠀⠀⠀⠀⠀⠀⠀⢕⣿⣿⣿⣿⣿⡿⢇⣼⣗⢕⢕⡕⠀⠀⠀⠐⠀⠀⢀⠔⠁⠁⠀⢀⠀⠀⠀⠀⠑⠔⢀⠀⠀⠀⠀⠀⠀⠀⠀⠀⠀⠀⢄⠑⠀⠀⠀⠀⠀⠀⠀⠀⠀⠀⠀⠀⠀⠀⠀⠀⠀⠀⠀⠀⠀⠀⠀⠀⠁⠘⠀⠀⠀⠀⠀⠀⠀⠀⠀⠀⠀⠀⠀⠀⠀⠀⠀⠀⠀⠀⠀⠀⠀⠀⠀⠀⠀⠀⠀⠀⠀⠀⢄⠁⠀⠀⠀⠀⠐⠀⠀⠀⠀⠀⠀⠀⠀⠀⠀⠀⠀⠀⠀⠀⢀⢕⢕⢕⢸⣿⣿⣿⣿⡿⢛⢙⠻⢟⢻⢿⢿⠿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⡕⢕⠕⠀⠀⠁⠀⠀⠀⠀⠀⢄⠀⠀⠁⢟⣿⣿⣿⡿⠕⣾⣿⢇⢕⢎⢕⠀⠀⠀⠀⠀⠀⠀⠀⠀⠀⠀⠀⠀⠄⠀⠀⠀⠀⠁⠔⢀⠀⠀⠀⠀⠀⠀⠀⠀⠀⠀⠀⠀⠀⠀⠀⠀⠀⠀⠀⠀⠀⠀⠀⠀⠀⠀⠀⠀⠀⠀⠀⠀⠀⠀⠀⠀⠀⠀⠀⠀⠀⠀⠀⠀⠀⠀⠀⠀⠀⠀⠀⠀⠀⠀⠀⠀⠀⠀⠀⠀⠀⠀⠀⠀⠀⠀⠀⢀⠕⠀⠀⠀⠀⠀⠀⠀⠀⠀⠀⠀⠀⠀⠀⠀⠀⠀⠀⠀⠀⠀⢀⢕⢕⢕⠕⢑⢙⣙⣙⣑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⣧⢑⠀⠀⠀⠀⠀⠀⠀⠀⠀⠁⠀⠀⠀⠀⠝⣿⡿⢕⣼⣿⢏⢕⢗⢕⠀⠀⠀⠀⠀⠀⠀⠀⠀⠀⠀⠀⠀⠀⠀⠀⠀⠀⠀⠀⠀⠑⢄⠀⠀⠀⠀⠀⠀⠀⠀⠀⠀⠀⠀⠀⠀⠀⠀⠀⠀⠀⠀⠀⠀⠀⠀⠀⠀⠀⠀⠀⠀⠀⠀⠀⠀⠀⠀⠀⠀⠀⠀⠀⠀⠀⠀⠀⠀⠀⠀⠀⠀⠀⠀⠀⠀⠀⠀⠀⠀⢀⠀⠀⠀⠀⠀⠀⠐⠁⠀⠀⠀⠀⠀⠀⠀⠀⠀⠀⠀⠀⠀⠀⠀⠀⠀⠀⠀⠀⠀⠀⠁⠕⠕⢕⠑⢸⣿⣿⡿⡻⢐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⡇⢄⠀⠀⠀⠀⠀⠀⠀⠀⠀⠀⢀⢀⠀⠀⢘⢱⢾⣿⡏⢕⡎⢕⢕⢔⠀⠀⠀⠀⠀⠀⠀⠀⠀⠀⠀⠀⠀⠀⠀⠀⠀⠀⠀⠀⠀⠀⠁⠀⠀⠀⠀⠀⠀⠁⢔⠐⠀⠀⠀⠀⠀⠀⠀⠀⠀⠀⠀⠀⠀⠀⠀⠀⠀⠀⠀⠀⠀⠀⠀⠀⠀⠀⠀⠀⠀⠀⠀⠀⠀⠀⠀⠀⠀⠀⠀⠀⠀⠀⠀⠀⠀⠀⠀⢀⠀⠑⠀⠀⠀⠀⠀⠀⠀⠀⠀⠀⠀⠀⠀⠀⠀⠀⠀⠀⠀⠀⠀⠀⠀⠀⠀⠀⠀⠀⠀⠀⠀⠀⠁⢀⣌⡍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⣿⡿⡕⢕⢕⢄⠀⠀⠀⠀⠀⠀⠀⠕⢕⠕⠀⠀⠕⢎⢺⡟⢕⢎⢕⢕⢕⠕⠀⠀⠀⠀⠀⠀⠀⠀⠀⠀⠀⠀⠀⠀⠀⠀⠀⠀⠀⠀⠀⠀⠀⠀⠀⠀⠀⠀⠀⢔⠁⠀⢔⠑⠄⠀⠀⠀⠀⠀⠀⠀⠀⠀⠀⠀⠀⠀⠀⠀⠀⠀⠀⠀⠀⠀⠀⠀⠀⠀⠀⠀⠀⠀⠀⠀⠀⠀⠀⠀⠀⠀⠀⠀⠀⠀⠀⠀⠀⠀⠀⠀⠀⠀⠀⠀⠀⠀⠀⠀⠀⠀⠀⠀⠀⠀⠀⠀⠀⠀⠀⠀⠀⠀⠀⠀⠀⠀⠀⠀⠀⠀⠀⠀⢄⣾⣿⣗⣾⠅⢕⢕⢕⢕⢕⢕⢕⢕⢕⢕⢕⢕⢕⢅⢅⢕⢕⢡⣣⣡⣵⣧⢁⣷⣥⣦⣭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⣇⣿⣧⡕⢕⢕⢄⢀⠀⠀⠀⠀⠀⠀⠀⢀⢕⢕⠁⠀⢅⡜⢕⢕⢕⠕⠀⠀⠀⠀⠀⠀⠀⠀⠀⠀⠀⠀⠀⠀⠀⠀⠀⠀⠀⠀⠀⠀⠀⠀⠀⠀⠀⠀⠀⠀⠀⠀⢕⠔⢀⠀⠀⠀⠀⠀⠀⠀⠀⠀⠀⠀⠀⠀⠀⠀⠀⠀⠀⠀⠀⠀⠀⠀⠀⠀⠀⠀⠀⠀⠀⠀⠀⠀⠀⠀⠀⠀⠀⠀⠀⠀⠀⠀⠀⠀⠀⠀⠀⠀⠀⠀⠀⠀⠀⠀⠀⠀⠀⠀⠀⠀⠀⠀⠀⠀⠀⠀⠀⠀⠀⠀⠀⠀⠀⠀⠀⢀⢄⢔⢕⢜⣿⣿⣿⣿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⡿⣼⣿⣿⣿⣷⡕⢕⢕⢔⢄⢀⠀⠀⠀⢀⢕⢕⠑⠀⠀⢜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⢕⢕⢕⣱⣵⡇⣿⣿⣿⣿⣅⠁⡕⢕⢕⢕⢕⢕⢕⢕⢕⢕⢕⢕⢕⢕⢕⠕⠠⡞⢿⣿⣿⣿⣽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⡇⣿⣿⣿⣿⣿⣿⣇⢕⢕⢕⢕⢔⢀⢄⢕⠑⠀⠀⠀⢱⢕⢕⢕⢕⢑⠀⠀⠀⠀⠀⠀⠀⠀⠀⠀⠀⠀⠀⠀⠀⠀⠀⠀⠀⠀⠀⠀⠀⠀⠀⠀⠀⠀⠀⠀⠀⠀⠀⠀⠑⠀⢀⠀⠀⠀⠀⠀⠀⠀⠀⠀⠀⠀⠀⠀⠀⠀⠀⠀⠀⠀⠀⠀⠀⠀⠀⠀⠀⠀⠀⠀⠀⠀⠀⠀⠀⠀⠀⠀⠀⠀⠀⠀⠀⠀⠀⠀⠀⠀⠀⠀⠀⠀⠀⠀⠀⠀⠀⠀⠀⠀⠀⠀⠀⠀⠀⠀⠀⠀⠀⠀⠀⠀⠀⠀⠀⢕⣵⣿⣿⣿⣿⢸⣿⣿⣿⣿⣷⠕⠕⠕⢕⠕⠕⢕⢕⢕⢕⢕⢕⢕⢕⢕⢕⢸⣿⠿⢸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⣿⣿⣿⣿⣿⣿⣿⣷⡕⢕⢕⢕⢕⢕⢁⠀⠀⠀⢄⢕⢕⢕⢕⠕⢕⢔⠀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⢸⣿⣿⣿⣿⡇⣾⣿⣿⣿⣿⢿⣇⣾⣶⣥⠄⠰⠤⢤⢕⣴⣁⠅⢕⢁⠕⠕⣼⢁⢠⣿⠀⠀⠀⠺⣿⡟⣼⣿⣯⣽⣿⣿⣿⣿⣿⣿⣿⢕⢕⣿⣿⣿⣿⣿⣿⣿⣿⣿⣿⣿⣿⣿⣿⣿⣿⣿⣿⣿⣿⣿⣿⣿⣿⣿⣿⣿⣿⣿⣿⣿⣿⣿⣿⣿⣿⣿⣿⣿⠀</a:t>
            </a:r>
            <a:br/>
            <a:r>
              <a:t>⣿⣿⡇⢕⢕⢕⢸⣿⣿⣿⣿⣿⣿⣷⡹⣿⣿⣿⣿⣿⣿⣿⣷⢕⢕⢕⢕⢕⢕⢔⢄⢄⢕⢕⢕⢕⠕⢅⢔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⠀⠜⣿⣿⣿⡿⢇⣿⣿⣿⣿⣿⣿⣿⠻⡗⠆⢕⢐⢜⢕⢒⠓⠟⠛⣛⣛⢀⢑⠑⢙⣿⣿⠄⠀⠇⢠⣿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⣷⡜⣿⣿⣿⣿⣿⣿⡟⢕⢕⢕⢕⢕⢕⢕⢕⢕⢕⢕⢕⢔⠕⢑⢕⢕⠀⠀⠀⠀⠀⠀⠀⠀⠀⠀⠀⠀⠀⠀⠀⠀⠀⠀⠀⠀⠀⠀⠀⠀⠀⠀⠀⠀⠀⠀⠀⠀⠀⠀⠀⢀⢄⢄⠀⠀⠀⠀⠀⠀⠀⠀⠀⠀⠀⠀⠀⠀⠀⠀⠀⠀⠀⠀⠀⠀⠀⠀⠀⠀⠀⠀⠀⠀⠀⠀⠀⠀⠀⠀⠀⠀⠀⠀⠀⠀⠀⠀⠀⠀⠀⠀⠀⠀⠀⠀⠀⠀⠀⠀⠀⠀⠀⠀⠀⠀⠀⠀⠀⠀⠕⢔⠀⠀⠀⠀⠀⢻⡿⠏⠅⠟⠟⠟⢛⢟⢟⢕⢔⢕⢕⢕⢕⢕⢕⢕⢕⢔⢔⢔⢔⢔⢕⢕⢄⢕⢟⢟⢅⢄⢆⢐⢛⢻⢻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⣿⣿⡜⠿⣿⣿⣿⡿⢇⢕⢕⢕⢕⢕⢕⢕⢕⢕⢕⢕⢕⢄⢔⢕⢕⢕⢄⠀⠀⠀⠀⠀⠀⠀⠀⠀⠀⠀⠀⠀⠀⠀⠀⠀⠀⠀⠀⠀⠀⠀⠀⠀⠀⠀⠀⠀⠀⠀⠀⠀⢔⢕⠁⠀⠀⠀⠀⠀⠀⠀⠀⠀⠀⠀⠀⠀⠀⠀⠀⠀⠀⠀⠀⠀⠀⠀⠀⠀⠀⠀⠀⠀⠀⠀⠀⠀⠀⠀⠀⠀⠀⠀⠀⠀⠀⠀⠀⠀⠀⠀⠀⠀⠀⠀⠀⠀⠀⠀⠀⠀⠀⠀⠀⠀⠀⠀⠀⠀⠀⠀⠀⠕⢄⠀⠀⠀⠀⢅⣵⣷⣷⣷⣷⣵⣗⣶⣶⣶⡶⢲⢆⢔⢔⢔⢔⢔⢔⢔⢔⢔⢰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⠐⠑⠑⠑⠑⠑⠁⠁⠁⠁⠁⠁⠁⠁⠁⠑⠑⠑⠑⠑⠑⠑⠑⠑⠀⠀⠀⠀⠀⠀⠀⠐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⠑⠑⠀⠀⠀⠀⠀⠛⠛⠛⠛⠛⠛⠛⠛⠛⠛⠋⠑⠑⠑⠑⠑⠑⠑⠑⠑⠑⠑⠑⠐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⢿⣟⣻⣿⣿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⡻⢽⢷⢟⢏⢝⢕⢕⢝⢝⢟⢷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⢕⢕⢕⢕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⢇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⢕⢕⢕⢑⢕⢕⢕⢕⢕⢕⢕⢑⢑⢑⢕⢕⢑⢑⢕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⢕⢕⢕⢕⢕⢕⢕⢕⢕⢕⢕⢕⢕⢕⢕⢕⢕⢕⢕⣾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⡕⢕⢕⢕⢕⢕⢕⢕⢕⢕⢕⢕⢕⢕⢕⢕⢕⢕⣼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⣕⡕⢕⢕⢕⢕⢕⢕⢕⢕⢕⢕⢕⢕⣱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⠁⠀⢱⢿⢧⠈⠉⠙⢙⢟⢟⢟⢻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⣵⣕⣕⢕⣕⣱⣵⣷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⠀⢄⣸⡮⢷⡄⢄⡐⢕⢱⢕⢕⢕⢕⢕⢁⢁⢀⠁⢈⢉⠉⠙⠙⠛⢟⢻⢿⠿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⢿⢿⢿⢿⢿⢿⢿⢿⢿⢿⢿⢿⢿⢿⢿⢿⢿⢿⢿⢿⢿⢿⢿⢿⢿⢿⢿⢿⢿⢿⢿⢿⢿⢿⢿⢿⢿⢿⢿⢿⢿⢿⢿⢿⢿⢿⢿⢿⢿⢿⢿⢿⢿⢿⢿⢿⢿⢿⢿⢿⢿⢿⢿⢿⢿⢿⢿⢿⢿⢿⢿⢿⢿⢿⢿⢿⢿⢿⢿⢿⢿⢿⢿⢿⢿⢿⣿⣿⣿⣿⣿⣿⣿⣿⣿⣧⢄⢱⣹⡟⢞⢇⢅⠅⢠⣕⣕⢀⢕⢱⢜⢃⡁⠀⢀⢁⢄⠀⠀⠄⠀⢕⡕⠔⠀⠄⢔⢕⢕⢜⢝⣝⢝⠙⠛⢟⢟⠿⠿⢿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⠑⠁⠀⠁⠀⠀⠀⠀⠀⠀⠀⠀⠀⠀⠀⠀⠀⠀⠀⠀⠀⠀⠀⠀⠀⠀⠀⠀⠀⠀⠀⠀⠁⠁⠁⠁⠁⠁⠁⠁⠁⠁⠁⠁⠁⠁⠁⠁⠁⠁⠁⠁⠁⠁⠁⠁⠁⠁⠁⠁⠁⠁⠁⠁⠁⠁⠁⠁⠁⠁⠁⠁⠁⠁⠁⠁⠁⠁⠁⠁⠀⠁⠁⠁⢕⣿⣿⣿⣿⣿⣿⣿⣿⣿⢧⡧⢱⢕⢕⢅⢕⢕⠄⠈⢉⢉⢕⢕⡱⡕⢕⢕⠀⢕⠳⢇⢀⠕⢀⢀⢨⢕⢔⠄⢕⢱⢧⢕⢕⢕⠗⢕⢕⢕⣱⡜⢔⢁⢀⠀⢸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⢕⣿⣿⣿⣿⣿⣿⣿⣿⣿⠀⢕⡣⢧⢅⠕⢕⠄⢔⣵⢏⠑⢑⠕⢌⠕⠕⠔⠀⡔⢐⠑⢱⢆⢀⢅⡉⠅⠑⢕⢕⡇⢜⢕⢕⢕⢕⢇⠅⢕⢜⠅⢕⢜⢞⢄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⡏⢁⢕⢕⢕⠁⢔⡕⢁⠁⠄⢕⢕⢕⢔⠑⠀⠄⢄⢕⢸⡕⠐⠕⢔⢄⢝⢃⢱⢺⢱⢕⢕⢕⠕⠕⢕⢕⢐⢀⢘⢑⢅⠕⢑⢑⢕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⢕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⡇⢕⢕⢕⢕⢕⢜⡜⢕⢕⢕⠐⢱⣧⢕⢍⢕⢞⢕⡧⣝⣱⣕⢔⢕⢇⢕⢕⢱⠝⠟⠕⠀⢐⡄⠄⠑⢝⢟⡟⢕⡕⢀⢇⠞⠑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⠁⢑⢳⢇⡕⢷⡕⣕⢕⢄⡅⠀⢸⣥⢕⠀⠁⢕⢕⢵⢝⢝⠝⢎⢕⢕⢕⢥⡀⠄⢄⠀⠔⠕⢕⡄⢀⠅⠘⢕⢅⢕⢕⢄⢀⢀⣸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⡿⠀⢱⣵⢇⠑⢌⠑⠁⢠⢀⠘⠕⠀⠁⠄⠜⢔⢴⢕⠞⢕⣁⡔⡅⠁⢕⢕⢞⢕⠀⠀⠀⢀⣄⢄⢔⠀⠀⢄⠀⢁⢗⢕⢅⠕⢕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⡇⠀⠀⠔⢰⠀⠁⠀⢄⡑⠁⠀⠀⠀⣠⡄⠐⠀⠀⢞⢺⠇⠁⠀⠀⢅⢄⢕⢇⠐⢔⣕⡑⠀⠀⠀⠀⠐⢅⠁⠑⠘⠑⢕⢕⡄⢱⣿⣿⣿⣿⣿⣿⣿⣿⣿⣿⣿⣿⣿⣿⣿⣿⣿⠀</a:t>
            </a:r>
            <a:br/>
            <a:r>
              <a:t>⣿⣿⣿⣿⣿⣿⣿⣿⢿⢿⢿⣿⡿⢿⢿⢿⢿⢿⢿⢿⢿⢿⢿⢿⢿⢿⢿⢿⢿⢿⢿⢿⢿⢿⢿⢿⢿⢿⢿⢿⢿⢿⢿⢿⢿⢿⢿⢿⢿⢿⢿⢿⢿⢿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⠕⠀⠀⠀⠀⠀⠀⢀⢄⠄⠀⢀⢀⠔⢑⢅⢄⠄⠃⠀⠀⠀⠀⠀⠀⠈⠇⢅⡕⠔⢕⢕⢡⢕⡁⢷⢷⣾⢅⢄⠀⣔⡐⢕⢕⢇⢸⣿⣿⣿⣿⣿⣿⣿⣿⣿⣿⣿⣿⣿⣿⣿⣿⣿⠀</a:t>
            </a:r>
            <a:br/>
            <a:r>
              <a:t>⣿⣿⣿⣿⣿⣿⣿⣿⠁⠀⢔⢿⣗⢀⠀⢀⠄⢕⡕⢕⢕⠕⢀⢀⢀⢄⠀⠀⠀⠀⠀⠀⠀⢔⢕⢔⠀⠀⢄⢕⢕⢕⢕⢕⡇⢔⠀⢕⢕⢔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⠀⠀⠀⠀⠀⠀⠀⠀⠀⢐⠁⠈⠑⢀⣕⢔⠑⠄⠀⠀⠀⠀⠀⠀⠀⠀⠀⠔⢱⢕⢅⣄⡕⣕⢕⢕⠞⢺⢕⢕⢔⢕⢔⢕⢕⠕⣿⣿⣿⣿⣿⣿⣿⣿⣿⣿⣿⣿⣿⣿⣿⣿⣿⣿⠀</a:t>
            </a:r>
            <a:br/>
            <a:r>
              <a:t>⣿⣿⣿⣿⣿⣿⣿⣿⠄⢀⢜⣎⡓⣇⠕⠔⠐⠕⢕⠁⠀⢕⢕⢝⢅⡀⠀⢀⢄⠀⠀⢀⠀⠁⢎⡕⠀⠄⢕⢜⢇⢕⢕⠘⢌⢕⢑⢜⠙⠑⢔⢕⢳⢠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⡏⠀⠁⠀⠀⠀⠀⠀⠀⠀⠀⠄⢔⠃⢕⢝⢅⠀⠀⠀⠀⠀⠀⠀⠀⠀⠀⠀⠀⠁⢠⣴⣶⡧⠑⠐⢇⢡⢎⢕⢀⢁⠁⠁⠁⠀⢀⣿⣿⣿⣿⣿⣿⣿⣿⣿⣿⣿⣿⣿⣿⣿⣿⣿⣿⠀</a:t>
            </a:r>
            <a:br/>
            <a:r>
              <a:t>⣿⣿⣿⣿⣿⣿⣿⣿⣔⢑⢸⢜⢇⠝⢕⢔⠀⠝⠞⠃⢜⢕⢱⡕⢅⠅⠀⠅⠙⢡⠀⡁⠐⢑⠓⢑⠔⢔⢜⡇⢜⢇⢕⢕⢑⢑⠀⠕⠇⢐⢑⠑⢑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⡇⠀⠀⠀⠀⠀⠀⠀⠀⠀⠀⠀⠀⠀⠀⠀⠀⠀⠀⠀⠀⠀⠀⠀⠀⠀⠀⠀⠀⠀⠁⠁⠜⡅⢞⢕⠑⢕⠅⠑⠁⠀⠀⠀⠀⠀⢸⣿⣿⣿⣿⣿⣿⣿⣿⣿⣿⣿⣿⣿⣿⣿⣿⣿⣿⠀</a:t>
            </a:r>
            <a:br/>
            <a:r>
              <a:t>⣿⣿⣿⣿⣿⣿⣿⣿⢱⡧⢕⡇⢕⠔⢕⠀⢀⢄⢔⠔⠔⠱⢅⢕⠑⠐⠀⢡⢄⢀⡨⢑⢁⢰⢇⢔⡰⡇⡕⠕⢕⠑⠑⠕⢱⢱⢴⢇⢕⠀⠔⠕⠕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⠑⠀⠀⠀⠀⠀⠄⠀⠀⠀⠀⠁⠀⠀⠀⠀⠀⠀⠀⠀⠀⠀⠀⠀⠀⠀⠀⠀⠀⢀⠀⠀⠀⠀⠔⠐⠀⠀⠀⠀⠀⠀⠀⠀⠀⠀⢸⣿⣿⣿⣿⣿⣿⣿⣿⣿⣿⣿⣿⣿⣿⣿⣿⣿⣿⠀</a:t>
            </a:r>
            <a:br/>
            <a:r>
              <a:t>⣿⣿⣿⣿⣿⣿⣿⣿⢁⠑⢇⠣⢱⢕⠑⠑⠁⢜⠑⢐⢔⢄⠀⠀⠀⢀⢕⢕⡧⢕⢁⢑⢱⢇⢜⢕⢕⢟⠣⠀⠀⢤⠔⠀⠕⠕⢕⠑⢕⢕⢅⠀⢀⢔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⡀⢀⠀⠀⠀⠀⠀⠀⠀⠀⠀⠀⠀⠁⠀⠀⠀⠐⠀⠀⠄⠀⠀⠀⠀⠀⠄⠀⠀⠀⠀⠀⠀⠀⠀⠀⠀⠀⠀⠀⠀⠀⠀⠀⠀⠀⣿⣿⣿⣿⣿⣿⣿⣿⣿⣿⣿⣿⣿⣿⣿⣿⣿⣿⣿⠀</a:t>
            </a:r>
            <a:br/>
            <a:r>
              <a:t>⣿⣿⣿⣿⣿⣿⣿⣿⢑⢀⢕⢕⢕⢁⢕⢴⡔⢄⠀⠕⢕⢕⠑⢕⢕⢕⢞⢣⣵⢸⢧⡕⢕⢕⢕⢀⢀⢀⢀⠀⠐⠃⠔⠔⠐⠀⠀⠀⠁⡵⠅⠁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⣷⣶⣶⣦⣴⣤⣤⣄⣀⣀⡀⢀⠀⠀⠀⠀⠀⠀⠀⠀⠀⠀⠀⠀⠀⠀⠀⠐⠀⠀⠄⠀⠀⠀⢀⠀⠀⠀⠀⠀⠀⢰⣿⣿⣿⣿⣿⣿⣿⣿⣿⣿⣿⣿⣿⣿⣿⣿⣿⣿⣿⠀</a:t>
            </a:r>
            <a:br/>
            <a:r>
              <a:t>⣿⣿⣿⣿⣿⣿⣿⣿⢕⢕⢕⢕⠕⢕⢱⢇⢕⠑⠔⠀⢜⣁⡇⠀⠁⠕⢱⢗⢎⠕⠑⠕⠕⠕⢜⡽⢕⠀⠀⠀⠄⠤⠄⠘⠀⠄⠔⢄⠕⠕⢱⢱⢄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⣷⣶⣶⣦⣴⣤⣤⣄⣄⣀⣀⢀⠀⠀⠀⠀⠀⠀⠀⠀⠀⠀⠀⠀⠀⠀⠀⢸⣿⣿⣿⣿⣿⣿⣿⣿⣿⣿⣿⣿⣿⣿⣿⣿⣿⣿⣿⠀</a:t>
            </a:r>
            <a:br/>
            <a:r>
              <a:t>⣿⣿⣿⣿⣿⣿⣿⣿⢕⠐⢳⢇⢕⢺⡔⡵⠃⠑⠇⢄⠁⠑⠀⠕⢑⠦⢱⡝⡇⢔⠓⠓⢄⠁⢅⢝⠁⠐⢑⣕⠀⢄⢀⢀⣅⢕⠁⢁⠄⢄⠀⢕⢕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⣷⣷⣶⣶⣴⣤⣤⣄⣄⣁⣁⢐⢀⣼⣿⣿⣿⣿⣿⣿⣿⣿⣿⣿⣿⣿⣿⣿⣿⣿⣿⣿⣿⠀</a:t>
            </a:r>
            <a:br/>
            <a:r>
              <a:t>⣿⣿⣿⣿⣿⣿⣿⣿⠅⠘⢵⢧⠔⢕⠀⠀⠅⢇⠀⠀⠀⠀⢄⢀⠁⠀⠘⠝⠇⠀⠀⠀⠁⢱⢕⢑⡕⢕⢕⢕⢔⢱⡈⢻⣏⣣⢕⢅⢅⢏⢄⢕⢕⠕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⠔⢕⠀⠀⠀⠔⠂⠀⠀⢀⡅⠕⣅⢀⠜⠑⠁⠀⠀⠀⠀⠀⠀⠁⢜⢱⢕⢁⡅⢕⣱⠕⡅⠁⢇⡅⠑⠑⠑⠑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⠀⠀⠀⠀⠀⠀⠀⠀⠘⠁⠀⠔⠎⠀⢕⡔⠁⠔⠀⠀⠀⠀⠀⠀⠀⠀⠀⠀⠀⢀⣴⣶⡧⠕⢁⢕⢕⢇⢕⠔⠐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⡟⢕⢕⠕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⠐⠀⢀⠠⢔⢝⢇⢀⠀⠀⠀⠀⠀⠀⠀⠀⠀⠀⠀⠀⠑⠁⠁⢡⠜⠕⠑⠑⠘⠀⠀⠀⠀⠀⠀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⢸⣿⣿⣧⣕⢕⢕⣕⣼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⠁⠀⠀⠁⠀⠀⠀⠀⠀⠀⠀⠀⠀⠀⠀⠀⠀⠀⠀⠀⠀⠀⠐⠑⠀⠀⠀⠀⠀⠀⠀⠀⠁⠀⠀⣿⣿⣿⣿⣿⣿⣿⣿⣿⣿⣿⣿⣿⣿⣿⣿⣿⣿⣿⣿⣿⣿⣿⣿⣿⣿⣿⣿⣿⠀⠀⠀⠀⠀⠀⠀⠀⠀⠀⠀⠀⠀⠀⠀⠀⠀⠀⠀⠀⠀⠀⠀⠀⠀⠀⠀⠀⠀⠀⠀⠀⠀⠀⠀⠀⠀⠀⠀⠀⠀⠀⠀⠀⠀⠀⠀⠀⠀⠀⠀⠀⠀⠀⠀⠀⠀⠀⠀⠀⠀⠀⠀⠀⠀⠀⠀⠀⠀⠀⠀⠀⠀⠀⠀⠀⠀⠀⠀⠀⠀⠀⠀⠀⠀⠀⢜⠑⠁⢁⢁⢁⢁⢁⢑⢑⢜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⠄⠀⠀⠀⠀⠀⠀⠀⠀⠀⠀⠀⠀⠀⠀⠀⠀⠀⠀⠀⠀⠀⠀⠀⠀⠀⠀⠀⠀⠀⠀⠀⠀⠀⠀⣿⣿⣿⣿⣿⣿⣿⣿⣿⣿⣿⣿⣿⣿⣿⣿⣿⣿⣿⣿⣿⡟⢟⢟⢟⢟⢟⢻⣿⠀⠀⠀⠀⠀⠀⠀⠀⠀⠀⠀⠀⠀⠀⠀⠀⠀⠀⠀⠀⠀⠀⠀⠀⠀⠀⠀⠀⠀⠀⠀⠀⠀⠀⠀⠀⠀⠀⠀⠀⠀⠀⠀⠀⠀⠀⠀⠀⠀⠀⠀⠀⠀⠀⠀⠀⠀⠀⠀⠀⠀⠀⠀⠀⠀⠀⠀⠀⠀⠀⠀⠀⠀⠀⠀⠀⠀⠀⠀⠀⠀⠀⠀⠀⠀⠀⠁⠀⠑⠕⢕⢕⢕⠑⢕⢕⢕⠑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⠐⠐⠐⠐⠐⠐⠐⠐⠐⠐⠀⠐⠐⠀⠀⠐⠀⠐⠐⠀⠀⠐⠐⠐⠐⠐⠐⠐⠐⠐⠐⠀⠀⠀⠀⠀⠀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⠁⠐⠑⠑⠁⠁⠐⠑⠁⠀⠁⠉⠁⢁⢝⣿⣿⣿⣿⣿⣿⣿⣿⣿⣿⣿⣿⣿⣿⣿⣿⣿⣿⣿⣿⣿⣿⣿⣿⣿⣿⣿⣿⣿⣿⣿⣿⣿⣿⣿⣿⣿⣿⣿⣿⣿⣿⣿⣿⣿⣿⣿⣿⣿⣿⣿⣿⣿⣿⠀</a:t>
            </a:r>
            <a:br/>
            <a:r>
              <a:t>⣿⣿⣿⣿⣿⣿⣿⣿⢕⠀⠀⠀⠀⠀⠀⠀⠀⠀⠀⠀⠀⠀⠀⠀⠀⠀⠀⠀⠀⠀⠀⠀⠀⠀⠀⠀⠀⠐⠀⠀⠀⠀⠀⠀⠀⠀⠀⠀⠐⠐⠐⠀⠐⠀⣿⣿⣿⣿⣿⣿⣿⣿⣿⣿⣿⣿⣿⣿⣿⣿⣿⣿⣿⣿⣿⡇⠀⠀⠀⠀⠀⢸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⠰⢾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⢸⣿⣄⣄⣄⣄⣄⣄⣄⣄⣄⣄⣄⣄⣄⣄⣄⣄⣄⣄⣄⣄⣄⣄⣄⣄⣄⣄⣄⣄⣄⣄⣄⣄⣄⣄⣄⣄⣄⣄⣄⣄⢀⠀⠀⠀⠀⠀⣄⣄⣄⣄⣄⣄⣄⣄⣄⣄⣄⣄⣄⣄⣄⣄⣄⣄⣄⣄⣄⣄⣄⣄⣄⣄⣄⣄⣄⣄⣄⣄⣄⣄⣄⣀⣄⣄⢀⠀⠀⠀⠀⠄⠔⠀⠀⠀⠀⠕⠔⠀⠀⢀⡀⣄⣄⣼⣿⣿⣿⣿⣿⣿⣿⣿⣿⣿⣿⣿⣿⣿⣿⣿⣿⣿⣿⣿⣿⣿⣿⣿⣿⣿⣿⣿⣿⣿⣿⣿⣿⣿⣿⣿⣿⣿⣿⣿⣿⣿⣿⣿⣿⣿⣿⣿⣿⣿⣿⣿⣿⠀</a:t>
            </a:r>
            <a:br/>
            <a:r>
              <a:t>⢝⢕⢕⢜⣿⣿⣿⣿⣿⣿⣿⣿⣿⣿⣿⣿⣿⣿⣿⣿⣿⣿⣿⣿⣿⣿⣿⣿⣿⣿⣿⣿⣿⣿⣿⣿⣿⣿⣿⣿⣿⣿⣿⣿⣿⣿⣿⣿⣿⣿⣿⣿⣿⣿⣿⣿⣿⣿⣿⣿⣿⣿⣿⣿⣿⣿⣿⣿⣿⣿⣿⣿⣿⣿⣿⡇⠀⠀⠀⠀⠀⢸⣿⣿⣿⣿⣿⣿⣿⣿⣿⣿⣿⣿⣿⣿⣿⣿⣿⣿⣿⣿⣿⣿⣿⣿⣿⣿⣿⠛⠛⠛⠛⠛⠛⠟⠟⠟⠟⠟⠟⠟⠿⠕⠀⠀⠀⠀⠀⠿⠟⠟⠟⠟⠟⠟⠟⠛⠛⠛⠛⠛⠛⣿⣿⣿⣿⣿⣿⣿⣿⣿⣿⣿⣿⣿⣿⣿⣿⣿⣿⣿⣿⣿⣿⣿⣿⣿⣷⠀⠀⠀⠀⠀⠀⠀⠀⠀⠀⠀⢀⣾⣿⣿⣿⣿⣿⣿⣿⣿⣿⣿⣿⣿⣿⣿⣿⣿⣿⣿⣿⣿⣿⣿⣿⣿⣿⣿⣿⣿⣿⣿⣿⣿⣿⣿⣿⣿⣿⣿⣿⣿⣿⣿⣿⣿⡿⢿⢟⢟⢟⢻⢿⢿⢿⢿⢿⢿⣿⢇⠀</a:t>
            </a:r>
            <a:br/>
            <a:r>
              <a:t>⢕⢕⢕⢕⢹⣿⣿⣿⣿⣿⣿⣿⣿⣿⣿⣿⣿⣿⣿⣿⣿⣿⣿⣿⣿⣿⣿⣿⣿⣿⣿⣿⣿⣿⣿⣿⣿⣿⣿⣿⣿⣿⣿⣿⣿⣿⣿⣿⣿⣿⣿⣿⣿⣿⣿⣿⣿⣿⣿⣿⣿⣿⣿⣿⣿⣿⣿⣿⣿⣿⣿⣿⢟⢝⠕⠀⠀⠀⠀⠀⠀⠀⠕⠕⠕⠕⠕⠕⠕⠕⠕⠕⠕⠕⠕⠕⠕⠕⠕⠕⠕⠕⠕⠕⠕⠕⠕⠕⠕⠔⠀⠀⠀⠀⠀⠀⠀⠀⠄⠄⠄⠄⠄⠄⠄⠄⠄⢄⠄⠄⠄⠄⠄⠄⠄⠀⠀⠀⠀⠀⠀⠀⠔⠕⠕⠕⠕⠕⠕⠕⠕⢕⢕⢕⢕⢕⠕⠕⠕⠕⠕⠕⠕⠕⠕⠕⠕⠕⠕⢄⢀⢀⠀⠀⠀⠀⠀⠀⠀⠀⢄⢝⢟⢿⣿⣿⣿⣿⣿⣿⣿⣿⣿⣿⣿⣿⣿⣿⣿⣿⣿⣿⣿⣿⣿⣿⣿⣿⣿⣿⣿⣿⣿⣿⣿⣿⣿⣿⣿⣿⣿⣿⣿⣿⡿⢏⢕⢕⢕⠕⠕⢕⢕⢕⢕⢕⢕⢕⢜⢕⠀</a:t>
            </a:r>
            <a:br/>
            <a:r>
              <a:t>⢕⢕⢕⢕⢜⣿⣿⣿⣿⣿⣿⣿⣿⣿⣿⣿⣿⣿⣿⣿⣿⣿⣿⣿⣿⣿⣿⣿⣿⣿⣿⣿⣿⣿⣿⣿⣿⣿⣿⣿⣿⣿⣿⣿⣿⣿⣿⣿⣿⣿⣿⣿⣿⣿⣿⣿⣿⣿⣿⣿⣿⣿⣿⣿⣿⣿⣿⣿⣿⣿⣿⡇⠁⢔⢔⢔⢔⢔⢔⢔⢔⢔⢔⢔⢔⢔⢔⢔⢔⢔⢔⢔⢔⢔⢔⢔⢔⢔⢔⢔⢔⢔⢔⢔⢔⢔⢔⢔⢔⢔⢔⢄⢔⢔⢔⢔⢔⢄⢄⢄⢄⢔⢔⢔⢄⢄⢔⠀⢄⢔⢔⢔⢔⢔⢔⢔⢔⢔⢔⢔⢔⢔⢔⢔⢔⢔⢔⢔⢔⢔⢔⢔⢔⢔⢔⢔⢔⢔⢔⢔⢔⢔⢔⢔⢔⢔⢔⢔⢔⢔⢔⢔⢔⢔⢔⢔⢔⢔⢔⢔⢔⢔⠁⢕⣿⣿⣿⣿⣿⣿⣿⣿⣿⣿⣿⣿⣿⣿⣿⣿⣿⣿⣿⣿⣿⣿⣿⣿⣿⣿⣿⣿⣿⣿⣿⣿⣿⣿⣿⣿⣿⢿⢟⢏⢕⠑⠑⠁⠀⠀⠀⠀⠑⠑⠁⢁⢑⢕⢕⢕⠀</a:t>
            </a:r>
            <a:br/>
            <a:r>
              <a:t>⢕⢕⢕⢕⢕⢹⣿⣿⣿⣿⣿⣿⣿⣿⣿⣿⣿⣿⣿⣿⣿⣿⣿⣿⣿⣿⣿⣿⣿⣿⣿⣿⣿⣿⣿⣿⣿⣿⣿⣿⣿⣿⣿⣿⣿⣿⣿⣿⣿⣿⣿⣿⣿⣿⣿⣿⣿⣿⣿⣿⣿⣿⣿⣿⣿⣿⣿⣿⣿⣿⣿⡇⠀⢕⢕⢕⢕⢕⢕⢕⢕⢕⢕⢕⢕⢕⢕⢕⢕⠁⢕⢕⢕⢕⢕⢕⢕⢕⠁⠁⢕⢕⢕⢕⢕⢕⢕⢕⢕⢕⢕⢕⢕⢕⢕⢕⢕⢕⢕⢕⢕⢕⢑⢑⢕⢕⢕⠀⢕⢕⢕⢑⠑⢕⢕⢕⢕⢕⢕⢕⢕⢕⢕⢕⢕⢕⢕⢕⢕⢕⢕⢕⢕⢕⢕⢕⢕⢕⢕⢕⢕⢕⢕⢕⢕⢕⢕⢕⢕⢕⢕⢕⢕⢕⢕⢕⢕⢕⢕⢕⢕⢕⠀⢕⣿⣿⣿⣿⣿⣿⣿⣿⣿⣿⣿⣿⣿⣿⣿⣿⣿⣿⣿⣿⣿⣿⣿⣿⣿⣿⣿⣿⣿⣿⣿⣿⣿⣿⣿⡿⢕⢕⢕⠑⠁⠀⠀⠀⠀⠀⠀⠀⠀⠀⢕⢕⢕⢕⢕⢕⠀</a:t>
            </a:r>
            <a:br/>
            <a:r>
              <a:t>⢕⢕⢕⢕⢕⢕⣿⣿⣿⣿⣿⣿⣿⣿⣿⣿⣿⣿⣿⣿⣿⣿⣿⣿⣿⣿⣿⣿⣿⣿⣿⣿⣿⣿⣿⣿⣿⣿⣿⣿⣿⣿⣿⣿⣿⣿⣿⣿⣿⣿⣿⣿⣿⣿⣿⣿⣿⣿⣿⣿⣿⣿⣿⣿⣿⣿⣿⣿⣿⣿⣿⡇⠀⢕⢕⢕⢕⢕⢕⢕⢕⢕⢕⢕⢕⢕⢕⢕⢕⠀⠑⢕⢕⢕⢕⢕⢕⢕⠀⠀⢕⢕⢕⢕⢕⢕⢕⢕⢕⢕⢕⢕⢕⢕⢕⢕⢕⢕⢕⢕⢕⢕⢄⢄⢕⢕⢕⠀⢕⢕⢕⢄⢄⢕⢕⢕⢕⢕⢕⢕⢕⢕⢕⢕⢕⢕⢕⢕⢕⢕⢕⢕⢕⢕⢕⢕⢕⢕⢕⢕⢕⢕⢕⢕⢕⢕⢕⢕⢕⢕⢕⢕⢕⢕⢕⢕⢕⢕⢕⢕⢕⢕⠀⢕⣿⣿⣿⣿⣿⣿⣿⣿⣿⣿⣿⣿⣿⣿⣿⣿⣿⣿⣿⣿⣿⣿⣿⣿⣿⣿⣿⣿⣿⣿⣿⣿⣿⣿⡟⢕⢕⢕⠕⠀⠀⠀⠀⠀⠀⠀⢀⢀⡀⢄⢕⢕⢕⢕⢕⢕⠀</a:t>
            </a:r>
            <a:br/>
            <a:r>
              <a:t>⢕⢕⢕⢕⢕⢕⢸⣿⣿⣿⣿⣿⣿⣿⣿⣿⣿⣿⣿⣿⣿⣿⣿⣿⣿⣿⣿⣿⣿⣿⣿⣿⣿⣿⣿⣿⣿⣿⣿⣿⣿⣿⣿⣟⢕⢕⢜⢝⢝⢝⢟⢟⢻⢿⣿⣿⣿⣿⣿⣿⣿⣿⣿⣿⣿⣿⣿⣿⣿⣿⣿⡇⠀⢕⢕⢕⢕⢕⢕⢕⢕⢕⢕⢕⢕⢕⢕⢕⢕⢔⢆⠕⢕⢕⢕⢕⢕⢕⠀⠀⢕⢕⢕⢕⢕⢕⢕⢕⢕⢕⢕⢕⢕⢕⢕⢕⢕⢕⢕⢕⢕⢕⢕⢕⢕⢕⢕⠀⢕⢕⢕⢕⢕⢕⢕⢕⢕⢕⢕⢕⢕⢕⢕⢕⢕⢕⢕⢕⢕⢕⢕⢕⢕⢕⢕⢕⢕⢕⢕⢕⢕⢕⢕⢕⢕⢕⢕⢕⢕⢕⢕⢕⢕⢕⢕⢕⢕⢕⢕⢕⢕⢕⠀⢕⣿⣿⣿⣿⣿⣿⣿⣿⣿⣿⣿⣿⣿⣿⣿⣿⣿⣿⣿⣿⣿⣿⣿⣿⣿⣿⣿⣿⣿⣿⣿⣿⣿⢟⢕⢕⠕⠑⠀⠀⠀⢀⢄⢔⣷⣷⣾⣿⣿⡕⢕⢕⢕⢕⢕⢕⠀</a:t>
            </a:r>
            <a:br/>
            <a:r>
              <a:t>⢕⢕⢕⢕⢕⢕⢕⢟⢟⢟⢟⢟⢟⢟⢟⢟⢟⢟⢟⢟⢟⢟⢟⢟⢟⢟⢟⢟⢟⢟⢟⢟⢟⢟⢟⢟⢟⢟⢟⢟⢟⢻⣿⣿⣷⣧⣕⡕⢕⢕⢕⢕⢕⢕⢕⢕⢝⢝⢻⢿⣿⣿⣿⣿⣿⣿⣿⣿⣿⣿⣿⡇⠀⢕⢕⢕⢕⢕⢕⢕⢕⢕⢕⢕⣕⣕⡕⢕⢕⢕⢕⢕⢕⠑⠕⢑⢑⢁⢀⢀⢁⢁⢑⢑⢕⢕⢕⢕⢕⢕⢕⢕⢕⢕⢕⢕⢕⢕⢕⢕⢕⢕⢕⢕⢕⢕⢕⠀⢕⢕⢕⢕⢕⢕⢕⢕⢕⢕⢕⢕⢕⢕⢕⠕⢕⢕⢕⢕⢕⢕⢕⢕⢕⢕⢕⢕⢕⢕⢕⢕⢕⢕⢕⢕⢕⢕⢕⢕⢕⢕⢕⢕⢕⢕⢕⢕⢕⢕⢕⢕⢕⢕⠀⢕⣿⣿⣿⣿⣿⣿⣿⣿⣿⣿⣿⣿⣿⣿⣿⣿⣿⡟⢟⢟⢟⢟⢟⢟⢟⢟⢟⢟⢟⢟⢟⢟⢇⢕⢕⠑⠀⠀⠀⠀⠀⢐⢅⢞⢟⢟⢟⢟⢏⢕⢕⢕⢕⢕⢕⢕⠀</a:t>
            </a:r>
            <a:br/>
            <a:r>
              <a:t>⢕⢕⢕⢕⢕⢕⢕⢕⢕⢕⢕⢕⢕⢕⢕⢕⢕⢕⢕⢕⢕⢕⠕⢕⠕⠕⢕⢕⢕⢑⢕⢕⢕⢕⢕⢕⢕⢕⢕⢕⢕⢸⣿⣿⣿⣿⣿⣿⣿⣷⣧⣕⡕⢕⢕⢕⢕⢕⢕⢕⢜⢝⢻⣿⣿⣿⣿⣿⣿⣿⣿⡇⠀⢕⢕⢕⢕⢕⢕⢕⠑⠑⠑⠑⠀⠀⠀⠁⠀⠁⠁⠑⠀⠀⠀⠑⢕⢕⢕⢕⢕⢕⢕⠑⠑⠑⠑⠑⠑⠑⠑⠑⠑⠑⠑⠑⠑⠑⠑⠑⠑⠑⠑⠑⠑⠑⠑⠀⠑⠑⠑⠑⠑⠑⠑⠑⠑⠑⠑⠑⢕⢕⢕⢕⢅⠑⠑⠑⠑⠑⠑⠑⠑⠑⠑⠑⠕⢕⢕⢕⢕⢕⢕⢕⢕⢕⢕⢕⢕⢕⢕⢕⢕⢕⢕⢕⢕⢕⢕⢕⢕⢕⠀⢕⣿⣿⣿⣿⣿⣿⣿⣿⣿⣿⣿⣿⣿⣿⣿⣿⣿⡇⢕⢕⢕⢕⢕⠕⢕⢕⢕⢑⢕⢕⠕⠕⢕⢕⠕⠀⠀⠀⠀⠀⠀⠁⢕⢕⠕⠕⠑⠀⢕⢕⢕⢕⢕⢕⢕⢕⠀</a:t>
            </a:r>
            <a:br/>
            <a:r>
              <a:t>⢕⢕⢕⢕⢕⢕⢕⠑⠀⢕⢕⢕⢕⢕⢕⢕⢕⢕⢕⢕⢕⢕⢕⢕⢕⢕⢅⢕⢅⢕⢅⢕⢕⢅⢕⢕⢕⢕⢕⢕⢕⢸⣿⣿⣿⣿⣿⣿⣿⣿⣿⣿⣿⣷⣧⣕⡕⢕⢕⢕⢕⢕⣕⣵⣽⣿⣿⣿⣿⣿⣿⡇⠀⢕⢕⢕⢕⢕⠁⠀⠀⠀⠀⢀⠀⠀⠀⠀⠀⠀⠀⠀⠀⠀⢠⣤⢕⢕⢕⢕⢕⢕⢱⣤⣤⣤⢄⠀⠀⠀⠀⠀⠀⠀⠀⠀⠀⠀⠀⠀⠀⠀⠀⠀⠀⠀⠀⠀⠀⠀⠀⠀⠀⠀⠀⠀⠀⠀⠀⠀⢕⢕⢕⢕⢔⠀⠀⠀⠀⠀⠀⠀⠀⠀⠀⠀⠀⠑⢕⢕⢕⢕⢕⢕⢕⢕⢕⢕⢕⢕⢕⢕⢕⢕⢕⢕⢕⢕⢕⢕⢕⢕⠀⢕⣿⣿⣿⣿⣿⣿⣿⣿⣿⣿⣿⣿⣿⣿⣿⣿⣿⡇⢕⢕⢕⢕⢕⢕⢑⢑⠔⠕⢀⢄⠄⠀⢕⢕⢀⢄⢔⢕⢕⢔⢀⠀⢅⢔⢔⢄⠀⠀⢕⢕⢕⢕⢕⢕⢕⢕⠀</a:t>
            </a:r>
            <a:br/>
            <a:r>
              <a:t>⢕⢕⢕⢕⢕⢕⢕⠀⠀⠁⢕⢕⢕⢕⢕⢕⢕⢕⢕⢕⢕⢕⢕⢕⢕⢕⢕⢕⢕⢕⢕⢕⢕⢕⢕⢕⢕⢕⢕⢕⢕⢸⣿⣿⣿⣿⣿⣿⣿⣿⣿⣿⣿⣿⣿⣿⣿⣷⣵⣕⢕⢸⣿⣿⣿⣿⣿⣿⣿⣿⣿⡇⠀⢕⢕⢕⠑⠀⠀⠀⠀⠀⠀⠈⠀⠀⠀⠀⠀⠀⠀⠀⠀⠀⠘⠛⢕⢕⢕⢕⢕⢕⠘⠉⠉⠁⠀⠀⠀⠀⠀⠀⠀⠀⠀⠀⠀⠀⠀⠀⠀⠀⠀⠀⠀⠀⠀⠀⠀⠀⠀⠀⠀⠀⠀⠀⠀⠀⠀⠀⠑⠕⠕⠕⠑⠀⠀⠀⠀⠀⠀⠀⠀⠀⠀⠀⠀⠀⠀⠕⢕⢕⢕⢕⢕⢕⢕⢕⢕⢕⢕⢕⢕⢕⢕⢕⢕⢕⢕⢕⢕⢕⠀⢕⣿⣿⣿⣿⣿⣿⣿⣿⣿⣿⣿⣿⣿⣿⣿⣿⣿⡇⢕⢕⢕⢕⢕⢕⢕⢕⠕⢑⢐⠄⠑⢁⢁⢑⢕⢕⢕⢕⢕⢕⢕⢕⢕⢕⢕⢕⢔⢀⠀⢕⢕⢕⢕⢕⢕⢕⠀</a:t>
            </a:r>
            <a:br/>
            <a:r>
              <a:t>⢕⢕⢕⢕⢕⢕⠑⠀⠀⠀⠕⢕⢕⢕⢕⢕⢕⢕⢕⢕⢕⢕⢕⢕⢕⢕⢕⢕⢕⢕⢕⢕⢕⢕⢕⢕⢕⢕⢕⢕⢕⢸⣿⣿⣿⣿⣿⣿⣿⣿⣿⣿⣿⣿⣿⣿⣿⣿⣿⣿⣷⣕⢝⢿⣿⣿⣿⣿⣿⣿⣵⡕⢄⢕⠑⠀⠀⠀⠀⠀⠀⠀⠀⠀⠀⠀⠀⠀⠀⠀⠀⠀⠀⠀⠁⠀⠑⢕⢕⠕⢕⢑⠀⠀⠀⠀⠀⠀⠀⠀⠀⠀⠀⠀⠀⠀⠀⠀⠀⠀⠀⠀⠀⠀⠀⠀⠀⠀⠀⠀⠀⠀⠀⠀⠀⠀⠀⠀⠀⠀⠀⠀⠀⠀⠀⠀⠀⠀⠀⠀⠀⠀⠀⠀⠀⠀⠀⠀⠀⠀⠑⢕⢕⢕⢕⢕⢕⢕⢕⢕⢕⢕⢕⢕⢕⢕⢕⢕⢕⢕⢕⢕⠀⢕⣿⣿⣿⣿⣿⣿⣿⣿⣿⣿⣿⣿⣿⣿⣿⣿⣿⢇⢕⢕⢕⢕⢕⢕⠕⢕⢕⠅⢅⠕⠕⠄⠅⠅⠕⢕⢕⢕⢕⢕⢕⢕⢕⢕⢕⢕⢕⢕⢄⠀⠑⠑⠑⢕⢕⢕⠀</a:t>
            </a:r>
            <a:br/>
            <a:r>
              <a:t>⢕⢕⢕⢕⠑⠁⠀⠀⠀⢀⢄⢔⢔⢔⢔⢔⢔⢕⢕⢕⢕⢕⢕⢕⢕⢕⢕⢕⢕⢕⢕⢕⢕⢕⢕⢕⢕⢕⢕⢕⢕⢕⢜⣿⣿⣿⣿⣿⣿⣿⣿⣿⣿⣿⣿⣿⣿⣿⣿⣿⣿⢟⢕⢕⢝⢿⣿⣿⣿⣿⣿⣿⣧⡕⢔⢀⠀⠀⠀⠀⠀⠀⠀⠀⠀⠀⠀⠀⠀⠀⠀⠀⠀⠀⠀⠀⠀⠀⠀⠁⠀⠀⠀⠀⠀⠀⠀⠀⠀⠀⠀⠀⠀⠀⠀⠀⠀⠀⠀⠀⠀⠀⠀⠀⠀⠀⠀⠀⠀⠀⠀⠀⠀⠀⠀⠀⠀⠀⠀⠀⠀⠀⠀⠀⠀⠀⠀⠀⠀⠀⠀⠀⠀⠀⠀⠀⠀⠀⠀⠀⠀⠀⠕⢕⢕⢕⢕⢕⢕⢕⢕⢕⢕⢕⢕⢕⢕⢕⢕⢕⢕⢕⠀⢕⣿⣿⣿⣿⣿⣿⣿⣿⣿⣿⣿⣿⣿⣿⣿⣿⢕⢕⢕⢕⢕⢕⢕⢕⢕⢕⢕⢕⢕⢕⢕⢕⢕⢕⢕⢕⢕⢕⢕⢕⢕⢕⢕⢕⢕⢕⢕⢕⢕⢐⢀⠀⠀⠁⢕⢕⠀</a:t>
            </a:r>
            <a:br/>
            <a:r>
              <a:t>⢕⠕⠑⠀⢀⢄⢔⢔⢕⢕⢕⢕⢕⢕⢕⢕⢕⢕⢕⢕⢕⢕⢕⢕⢕⢕⢕⢕⢕⢕⢕⢕⢕⢕⢕⢕⢕⢕⢕⢕⢕⢕⢕⢸⣿⣿⣿⣿⣿⣿⣿⣿⣿⣿⣿⣿⣿⣿⣿⡿⢕⢕⢕⢕⢕⢕⢝⢿⣿⣿⣿⣿⣿⣿⣧⡕⢔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⠀⢕⣿⣿⣿⣿⣿⣿⣿⣿⣿⣿⣿⣿⣿⣿⣿⡏⢕⢕⢕⢕⢕⢕⢕⢕⢕⢕⢕⢕⢕⢕⢕⢕⢕⢕⢕⢕⢕⢕⢕⢕⢕⢕⢕⢕⢕⢕⢕⢕⢕⢕⢕⢕⢔⢄⢀⠑⠀</a:t>
            </a:r>
            <a:br/>
            <a:r>
              <a:t>⢁⢄⢔⢕⢕⢕⢕⢑⠁⠑⠕⠕⢕⢕⢕⢕⢕⢕⢕⢕⢕⢕⢕⢕⢕⢕⢕⢕⢕⢕⢕⢕⢕⢕⢕⢕⢕⢕⢕⢕⢕⢕⢕⣼⣿⣿⣿⣿⣿⣿⣿⣿⣿⣿⣿⣿⣿⣿⢟⢕⢕⢕⢕⢕⢕⢕⢕⢕⢝⢻⢟⢏⢝⢝⢝⢕⢕⢕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⠀⢕⣿⣿⣿⣿⣿⣿⣿⣿⣿⣿⣿⣿⣿⣿⣿⣧⢕⢕⢕⢕⢕⢕⢕⢕⢕⢕⢕⢕⢕⢕⢕⢕⢕⢕⢕⢕⢕⢕⢕⢕⢕⢕⢕⢕⢕⢕⢕⢕⢕⢕⢕⢕⢕⢕⢕⢕⠀</a:t>
            </a:r>
            <a:br/>
            <a:r>
              <a:t>⢕⢕⢕⢕⢕⢕⢕⢕⢔⢀⠀⠀⠀⠁⠁⠑⠕⢕⢕⢕⢕⢕⢕⢕⢕⢕⢕⢕⢕⢕⢕⢕⢕⢕⢕⢕⢕⢕⢕⢕⢕⢕⢕⣿⣿⣿⣿⣿⣿⣿⣿⣿⣿⣿⣿⣿⡏⢕⢕⢕⢕⢕⢕⢕⢕⢕⢕⢕⢕⠑⢕⢕⢕⠕⠕⠕⠑⠑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⠀⢕⣿⣿⣿⣿⣿⣿⣿⣿⣿⣿⣿⣿⣿⣿⣿⣿⢕⢕⢕⢕⢕⢕⢕⢕⢕⢕⢕⢕⢕⢕⢕⢕⢕⢕⢕⢕⢕⢕⢕⢕⢕⢕⢕⢕⢕⢕⢕⢕⢕⢕⢕⢕⢕⢕⢕⢕⠀</a:t>
            </a:r>
            <a:br/>
            <a:r>
              <a:t>⢕⢕⢕⢕⢕⢕⢕⢕⢕⢕⢕⢔⢄⢄⢀⠀⠀⠕⢕⢕⢕⢕⢕⢕⢕⢕⢕⢕⢕⢕⢕⢕⢕⢕⢕⢕⢕⢕⢕⢕⢕⢕⢕⣿⣿⣿⣿⣿⣿⣿⣿⣿⣿⣿⣿⣿⣿⢕⢕⢕⢕⢕⢕⢕⢕⢕⢑⢕⢑⠀⠀⠁⠀⠀⠀⠀⠀⠀⠀⠀⠀⠀⠀⠀⠀⠀⠀⠀⠀⠀⠀⠀⠀⠀⠀⠀⠀⠀⠀⠀⠀⠀⠀⠐⠔⠔⠔⠔⠔⠔⠔⢔⢔⢔⢔⢔⢔⢔⢔⠔⠔⠔⢔⢔⢔⢔⢔⠀⢔⢔⢔⢔⢔⢔⢔⢔⢔⢔⢔⢔⢔⢔⢔⢔⢔⢔⢔⠀⠀⠀⠀⠀⠀⠀⠀⠀⠀⠀⠀⠀⢔⢔⢔⢔⢕⢕⢕⢕⢕⢕⢕⢕⢕⢕⢕⢕⢕⢕⢕⢕⢕⢕⠀⢕⣿⣿⣿⣿⣿⣿⣿⣿⣿⣿⣿⣿⣿⣿⣿⣿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⢱⣿⣿⣿⣿⣿⣿⣿⣿⣿⣿⣿⣿⣿⢿⢟⢕⢕⢕⢕⢕⢕⢕⢕⠁⠀⠀⠀⠀⠀⠀⠀⠀⠀⠀⠀⠀⠀⠀⠀⠀⢀⢔⢄⠀⠀⠀⠀⠀⠀⠀⠀⠀⠀⠀⠀⠀⠀⠀⠀⠀⠀⠀⠀⠀⠀⠀⠀⠀⠀⠀⠀⠁⠑⠑⠑⢑⢑⢐⢐⢐⠀⠀⠁⠑⢕⠀⢕⢕⢕⢕⢕⢕⢕⢕⢕⢕⢕⢕⢕⢕⢕⢕⢕⢕⢕⠀⠀⠀⠀⠀⠀⠀⠀⠀⠀⠀⠀⠀⢕⢕⢕⢕⢕⢕⢕⢕⢕⢕⢕⢕⢕⢕⢕⢕⢕⢕⢕⢕⢕⢕⠀⢕⣿⣿⣿⣿⣿⣿⣿⣿⣿⣿⣿⣿⣿⣿⣿⣿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⣵⣵⣵⣷⣷⣷⣷⣷⣷⣧⣷⣵⣵⣕⣕⡝⢝⢝⢝⢝⢝⢝⢝⢝⢝⢕⢕⢕⢕⢕⢕⢕⢕⠕⠕⠁⠀⠀⠀⠀⠀⠀⠀⠀⠀⠀⠀⠀⠀⠀⠀⠀⠀⠀⢕⢕⢕⠀⠀⠀⠀⠀⠀⠀⠀⠀⠀⠀⠀⠀⠀⠀⠀⠀⠀⠀⠀⠀⠀⠀⠀⠀⠀⠀⠀⠀⠀⠀⠀⠀⠀⠀⠀⠀⠀⠀⠀⠀⠀⠀⢕⢕⢕⢕⢕⢕⢕⢕⢕⢕⢕⢕⢕⢕⢕⢕⢕⢕⢕⠀⠀⠀⠀⠀⠀⠀⠀⠀⠀⠀⠀⢄⢕⢕⢕⢕⢕⢕⢕⢕⢕⢕⢕⢕⢕⢕⢕⢕⢕⢕⢕⢕⢕⢕⠀⢕⢝⢝⢝⢝⢝⢝⢝⢝⢝⢝⢝⢝⢝⢝⢝⢝⢝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⠚⠛⠛⠛⠛⠛⠛⠛⠛⠛⠛⠛⠛⠛⠛⠛⠛⠓⠓⠓⠑⠑⠑⠁⠑⠑⠑⠑⠑⠀⠀⠁⠑⠑⠐⠀⠀⠀⠀⠀⠀⠀⠀⠀⠀⠀⠀⠀⠀⠀⠀⠀⠀⠀⠐⠑⠑⠑⠑⠀⠀⠀⠀⠀⠀⠀⠀⠀⠀⠀⠀⠀⠀⠀⠀⠀⠀⠀⠀⠀⠀⠀⠀⠀⠀⠀⠀⠀⠀⠀⠀⠀⠀⠀⠀⠀⠀⠀⠀⠀⠀⠀⠑⠑⠑⠑⠑⠑⠑⠑⠑⠑⠑⠑⠑⠑⠑⠑⠑⠑⠐⠀⠀⠀⠀⠀⠀⠀⠀⠀⠀⠀⠑⠑⠑⠑⠑⠑⠑⠑⠑⠑⠑⠑⠑⠑⠑⠑⠑⠑⠑⠑⠑⠑⠑⠀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⡿⢟⢝⣪⣿⣾⣿⣿⣿⡿⣱⣿⣿⣿⢱⣷⣾⣿⣿⣿⣿⣿⣿⣿⣿⣿⣿⣿⣿⣷⣷⣷⣷⣷⣮⣽⣽⣝⣟⡟⢕⢕⢜⢳⢹⣿⣧⢱⡕⢕⢕⢕⢕⢕⢕⢕⢕⢕⢕⢕⢕⢕⢕⢕⢸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⢟⢝⣼⣾⣿⣿⡿⢿⣟⣽⡗⣱⣿⣿⣿⡏⣾⣿⣿⣿⣿⣿⢿⣿⣿⣿⣿⣿⣿⣿⣿⣿⣿⣿⣿⣿⣿⣿⣿⣿⣿⡇⢕⢕⢕⢕⢸⣿⣿⣧⢹⣧⣕⢕⢕⢕⢕⢕⢕⢕⢕⢕⢕⢕⢕⢕⢕⢜⢻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⣿⣿⢟⣵⣾⣿⣿⢟⣫⣵⣷⣿⣿⡟⣼⣿⣿⣿⣿⢱⣿⣿⣿⣿⣿⣿⣿⣿⣿⣿⣿⣿⣿⣿⣿⣿⣿⣿⣿⣿⣿⣿⣿⣿⣿⢕⢕⢕⢕⢕⢕⣿⣿⣿⣧⢻⣿⣷⣇⢕⢕⢕⢕⢕⢕⢕⢕⢕⢕⢕⢕⢕⢕⢜⢟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⣿⡿⢏⣵⣿⣿⢿⣫⣵⣿⣿⣿⣿⣿⡏⣼⣿⣿⣿⣿⡇⣾⣿⣿⣿⣿⣿⣿⣿⣿⣿⣿⣿⣿⣿⣿⣿⣿⣿⣿⣿⣿⣿⣿⣿⣿⣿⡕⢕⢕⢕⢕⢕⢿⣿⣿⣿⣇⢿⣿⡿⢕⢕⢕⢕⢕⢕⢕⢕⢕⢕⢕⢕⢕⢕⢕⢕⢕⢜⢻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⣿⢸⢏⣵⣿⡿⣏⣵⣿⣿⣿⣿⣿⣿⣿⡏⣼⣿⣿⣿⣿⣿⢱⣿⣿⣿⣿⣿⣿⣿⣿⣿⣿⣿⣿⣿⣿⣿⣿⣿⣿⣿⣿⣿⣿⣿⣿⣿⣿⣷⢕⢕⢕⢕⢕⢸⣿⣿⣿⣿⡜⢝⢕⢕⢕⢕⢕⢕⢕⢕⢕⢕⢕⢕⢕⢕⢕⢕⢕⢕⢕⢕⣻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⣿⣿⢟⣵⣿⢟⣹⣾⣿⣿⣿⣿⣿⣿⣿⣿⡟⣼⣿⣿⣿⣿⣿⡏⣼⣿⣿⣿⣿⣿⣿⣿⣿⣿⣿⣿⣿⣿⣿⣿⣿⣿⣿⣿⣿⣿⣿⣿⣿⣿⣿⣿⡇⢕⢕⢕⢕⢸⣿⣿⣿⣿⣿⡕⢕⢕⢕⢕⢕⢕⢕⢕⢕⢕⢕⢕⢕⢕⢕⢕⢕⢕⢕⢕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⣿⡿⣣⣿⢟⣵⣿⣿⣿⣿⣿⣿⣿⣿⣿⣿⡟⣸⣿⣿⣿⣿⣿⣿⢇⣿⣿⣿⣿⣿⣿⣿⣿⣿⣿⣿⣿⣿⣿⣿⣿⣿⣿⣿⣿⣿⣿⣿⣿⣿⣿⣿⣿⣷⡕⢕⢕⢕⢜⣿⣿⣿⣿⣿⣧⢕⢕⢕⢕⢕⢕⢕⢕⢕⢕⢕⢕⢕⢕⢕⢕⢕⢕⢕⢕⢕⢝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⣿⣟⡽⢟⣵⣿⣿⣿⣿⣿⣿⣿⣿⣿⣿⣿⣿⢱⣿⣿⣿⣿⣿⣿⡿⢸⣿⣿⣿⣿⣿⣿⣿⣿⣿⣿⣿⣿⣿⣿⣿⣿⣿⣿⣿⣿⣿⣿⣿⣿⣿⣿⣿⣿⣿⣷⡕⢕⢕⢕⣿⣿⣿⣿⣿⣿⡕⢕⢕⢕⢕⢕⢕⢕⢕⢕⢕⢕⢕⢕⢕⢕⢕⢕⢕⢕⢕⢕⢕⢻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⣿⢏⢞⣵⣿⣿⣿⣿⣿⣿⣿⣿⣿⣿⣿⣿⣿⢣⣿⣿⣿⣿⣿⣿⣿⡇⣾⣿⣿⣿⣿⣿⣿⣿⣿⣿⣿⣿⣿⣿⣿⣿⣿⣿⣿⣿⣿⣿⣿⣿⣿⣿⣿⣿⣿⣿⣿⣧⢕⢕⢕⣿⣿⣿⣿⣿⣿⣷⢕⢕⢕⢕⢕⢕⢕⢕⢕⢕⢕⢕⢕⢕⢕⢕⢕⢕⢕⢕⢕⢕⢕⢜⢻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⣿⢏⣣⣿⣿⣿⣿⣿⣿⣿⣿⣿⣿⣿⣿⣿⣿⡏⣾⣿⣿⣿⣿⣿⣿⣿⢕⣿⣿⣿⣿⣿⣿⣿⣿⣿⣿⣿⣿⣿⣿⣿⣿⣿⣿⣿⣿⣿⣿⣿⣿⣿⣿⣿⣿⣿⣿⣿⣿⣧⢕⢕⣿⣿⣿⣿⣿⣿⣿⡕⢕⢕⢕⢕⢕⢕⢕⢕⠕⠁⢕⢕⢕⢕⢕⢕⢕⢕⢕⢕⢕⢕⢕⢕⢜⢟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⣿⣿⣿⣏⣼⣿⣿⣿⣿⣿⣿⣿⣿⡿⣿⣿⣿⣿⣿⢟⣸⣿⣿⣿⣿⣿⣿⣿⡟⢸⣿⣿⣿⣿⣿⣿⣿⣿⣿⣿⣿⣿⣿⣿⣿⣿⣿⣿⣿⣿⣿⣿⣿⣿⣿⣿⣿⣿⣿⣿⣿⣿⣿⡇⢑⣿⣿⣿⣿⣿⣿⣿⣇⢕⢕⢕⢕⠕⢑⢕⢄⢀⢔⢕⢕⢕⢕⢕⢕⢕⢕⢕⢕⢕⢕⢕⢕⢕⢕⢕⢜⢻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⣿⣿⣿⢏⣾⣿⣿⣿⣯⣿⣿⣿⣿⣟⣿⣿⣿⣿⡿⣣⢇⣿⣿⣿⣿⣿⣿⣿⣿⡇⣸⣿⣿⣿⣿⣿⣿⣿⣿⣿⣿⣿⣿⣿⣿⣿⣿⣿⣿⣿⣿⣿⣿⣿⣿⣿⣿⣿⡿⣿⣿⣿⣿⣿⡧⢇⣿⣿⣿⣿⣿⣿⣿⣿⢕⠁⠁⢀⢁⢅⢕⢕⢕⢕⢕⢕⢕⢕⢕⢕⢕⢕⢕⢕⢕⢕⢕⢕⢕⢕⢕⢕⢕⢜⢻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⡿⢿⡟⢟⣟⣽⣽⣷⣷⣷⣷⡽⢹⣿⣿⣿⡿⣹⣾⣿⣿⣿⣽⣿⣿⣿⣿⢯⣾⡟⣼⣿⣿⣿⣿⣿⣿⣿⣿⢕⣿⣿⣿⣿⣿⣿⣿⣿⣿⣿⣿⣿⣿⣿⣿⣿⣿⣿⣿⣿⣿⣿⣿⣿⣿⣿⣿⣿⣿⣿⣿⣿⣿⣿⡇⢕⢽⣿⣿⣿⣿⣿⣿⣿⡇⢕⢕⢕⢕⢕⢕⢕⢕⢕⢕⢕⢕⢕⢕⢕⢕⢕⢕⢕⢕⢕⢕⢕⢕⢕⢕⢕⢕⢕⢕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⢟⣵⡎⣱⣷⣿⢟⣿⣿⣿⣷⣷⣷⢣⣿⣿⣿⡿⢕⣾⣿⣿⣿⣿⣿⣿⣿⡿⣱⣿⣿⢇⣿⣿⣿⣿⣿⣿⣿⣿⡟⢕⣿⣿⣿⣿⣿⣿⣿⣿⣿⣿⣿⣿⣿⣿⣿⣿⣿⣿⣿⣿⣿⣿⣿⣿⣿⣿⣿⣿⣿⢻⣿⣿⣿⣿⢇⢕⣾⣿⣿⣿⣿⣿⣿⣿⣇⢕⢕⢕⢕⢕⢕⢕⢕⢕⢕⢕⢕⢕⢕⢕⢕⢕⢕⢕⢕⢕⢕⢕⢕⢕⢕⢕⢕⢕⣵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⢫⣾⣿⢸⣿⣯⣿⣿⣿⣿⣿⣿⣿⢣⣿⣿⣿⡿⢱⣾⣿⣿⣿⣿⣿⣿⣿⢟⣾⣿⣿⡿⣸⣿⣿⣿⣿⣿⣿⣿⣿⡇⢕⣿⣿⣿⣿⣿⣿⣿⣿⣿⣿⣿⣿⣿⣿⣿⣿⣿⣿⣿⣿⣿⣿⣿⣿⣿⣿⣿⣿⣿⢜⢿⣿⣿⡿⢕⢕⣹⣿⣿⣿⣿⣿⣿⣿⣿⢕⠑⠁⠁⠁⠁⢑⢕⢕⢕⢕⢕⢕⢕⢅⢕⢕⢕⠅⠄⠑⠑⠑⠑⠁⢕⢱⣷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⡟⢸⣿⣿⢜⣾⣿⣿⣿⣿⣿⣿⣿⢇⣿⣿⣿⡿⢱⣿⣿⣿⣿⣿⣿⣿⣿⢫⣿⣿⣿⣿⡇⣿⣿⣿⣿⣿⣿⣿⣿⣿⢇⢕⣿⣿⣿⣿⣿⣿⣿⣿⣿⣿⣿⣿⣿⣿⣿⣿⣿⣿⣿⣿⣿⣿⣿⣿⣿⣿⣿⣿⣿⢕⢸⣿⣿⡇⢕⢸⣾⣿⣿⣿⣿⣿⣿⣿⣿⢕⠀⠀⠀⢄⢕⠕⠕⢕⢕⢕⢕⢕⢕⢔⢄⢄⢕⢔⢔⢄⢄⢀⢄⢕⢕⣾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⣿⢏⣼⢸⣿⣿⡾⣿⣿⣿⣿⣿⣿⣿⡏⣼⣿⣿⣿⢇⣾⣿⣿⣿⣿⣿⣿⡿⣱⣿⣿⣿⣿⣿⢱⣿⣿⣿⣿⣿⣿⣿⣿⣿⢇⢕⢽⣿⣿⣿⣿⣿⣿⣿⣿⣿⣿⣿⣿⣿⣿⣿⣿⣿⣿⣿⣿⣿⣿⣿⣿⣿⣿⣿⣿⢕⢕⢻⣿⢕⢕⡕⢿⣿⣿⣿⣿⣿⣿⣿⣿⢕⠑⢕⢕⠕⢕⢹⣷⡄⢑⠕⢕⢕⢕⢕⢕⢕⢕⢕⢕⢕⢕⢕⢕⢕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⣿⢏⣼⣿⡇⢿⣿⣷⡾⢟⢿⣿⣿⣿⡿⢸⣿⣿⣿⢇⣾⣿⣿⣿⣿⣿⣿⡟⣼⣿⣿⣿⣿⣿⣿⢸⣿⣿⣿⡿⢿⢟⣹⣿⣿⢕⢇⢜⢿⣿⣿⣿⣿⣿⣿⣿⣿⣿⣿⣿⣿⣿⣿⣿⣿⣿⣿⣿⣿⣿⣿⣿⣿⣿⣿⣿⢕⢕⢜⢇⢕⢕⡗⣹⣿⣿⣿⣿⣿⣿⣿⣿⢕⠀⠀⢕⢕⢕⢜⣿⣿⡕⢱⣷⣶⡔⢄⣅⢁⢁⢅⣥⡕⢗⢜⢧⢜⣧⡕⢕⢱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⢏⢸⣿⣿⣷⢱⡻⣿⣿⣇⢕⢕⢝⢫⢇⣿⣿⣿⡟⣼⢇⣿⣿⣿⣿⣿⢏⣾⣿⣿⣿⣿⣿⡏⢿⢸⣿⡿⢏⢑⢕⣼⣿⣿⣿⢕⢕⢕⢕⣿⣿⣿⣿⣿⣿⣿⣿⣿⣿⣿⣿⣿⣿⣿⣿⣿⣿⣿⣿⣿⣿⣿⣿⣿⣿⣿⢕⢕⢕⢕⢕⢸⢕⢿⣿⣿⣿⣿⣿⣿⣿⣿⢕⠀⠀⠁⢕⢕⢕⣿⣿⣷⢕⢜⢿⣇⢞⣟⡝⢟⠙⠁⠀⢕⡅⢑⢇⣿⣷⢕⢕⢝⢟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⢕⢕⢕⢕⢼⣿⣿⡇⣇⢕⢜⢻⣿⣷⡕⢕⢕⣸⣿⣿⣿⢱⡟⣼⣿⣿⣿⣿⢏⣾⣿⣿⣿⣿⣿⢏⢱⢕⢸⢏⢕⢕⣱⣿⣿⣿⣿⣿⢕⢜⢕⢱⣿⣿⣿⣿⣿⣿⣿⣿⣿⣿⣿⣿⣿⣿⣿⣿⣿⣿⣿⣿⣿⣿⣿⣿⣿⣿⣿⢕⢕⢕⢕⢕⡾⢕⣺⣿⣿⣿⣿⣿⣿⣿⡟⠁⠀⠀⠀⠁⠑⠕⠕⢕⢕⢅⢕⢑⠜⢕⢺⢻⢸⢄⢀⣔⢧⢝⢔⢕⢕⢹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⢿⢟⢟⢟⢟⢱⢜⣸⢕⢇⢝⢕⢕⢕⢕⢕⢕⢕⢸⣿⣿⢧⣿⣧⡕⢱⡝⢻⡿⣇⢕⣿⣿⡟⣏⣿⢱⣿⣿⣿⣿⢯⣿⣿⣿⣿⣿⣿⢇⢕⢕⢕⢕⣱⣕⣵⣿⣿⣿⣿⣿⣿⢕⢕⣷⣿⣿⣿⣿⣿⣿⣿⣿⣿⣿⣿⣿⣿⣿⣿⣿⣿⣿⣿⣿⣿⣿⣿⣿⣿⣿⣿⡇⢕⢕⢕⢕⣸⢕⢕⣿⣿⣿⣿⣿⣿⡿⠟⠁⢄⢄⢀⠀⠀⠀⠀⠀⠀⠁⠁⠁⠑⠑⠅⢘⢸⣇⢱⡾⢟⢕⢕⢕⢕⢕⢕⢕⢕⢕⢕⢕⢕⢐⢈⠜⢽⣇⣻⣹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⢏⢝⢝⢕⢕⢕⢱⡕⡱⢕⢑⢕⢕⢕⢕⢕⢕⢕⢕⢕⢜⡕⣧⢏⢕⢿⣿⣿⡇⢜⢑⢅⢕⢱⣿⣿⣧⣿⢇⣿⣿⣿⣿⢏⣿⣿⣿⣿⣿⣿⢇⢕⢕⣸⢕⢕⢿⢿⣿⣿⣿⣿⣿⣿⣿⢕⢱⣿⣿⣿⣿⣿⣿⣿⣿⣿⣿⣿⣿⣿⣿⣿⣿⣿⣿⣿⣿⣿⣿⣿⣿⣿⣿⣿⣿⡇⢕⢕⢕⠁⠟⢕⢸⣿⣿⣿⢿⠟⢋⠁⠀⠀⢕⢕⢕⣵⣴⣄⡀⠀⠀⠀⠀⠀⠀⠀⢄⢁⢐⢜⠕⢕⢅⠕⢁⢕⢕⢕⢕⢕⢅⢕⠕⠑⠀⠀⠀⢀⢕⢜⢕⠱⢳⣝⢇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⢕⢕⢱⢜⣧⢕⢕⢜⢏⣵⣾⣿⡷⢇⢸⣿⣿⢻⡏⣼⣿⣿⣿⢏⣾⣿⣿⣿⣿⣿⢕⢕⢕⢕⣿⡕⢕⢕⣵⣿⣿⣿⣿⣿⣿⣿⢕⢸⣿⣿⣿⣿⣿⣿⣿⣿⣿⣿⣿⣿⣿⣿⣿⣿⣿⣿⣿⣿⣿⣿⣿⣿⣿⣿⣿⣿⡇⢕⢕⠀⠀⠀⠀⠁⠁⠁⠐⠀⠁⠀⠀⠀⢕⢕⢕⣜⣿⣿⣿⣿⣷⢰⣄⢀⠀⠀⠀⠁⠑⠕⢔⢁⢑⢑⢔⢕⢕⢕⢕⢕⣱⣵⢀⠀⠀⢀⢄⢀⣱⣧⣷⣷⣷⣷⡶⢜⢕⢑⢇⠕⠇⠗⠕⠙⠑⢅⢔⠕⢕⢕⠀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⢕⢕⢕⢱⢜⢕⠕⣱⣿⣿⣿⢟⢕⢕⣿⣿⣿⣼⢱⣿⣿⣿⡟⣼⣿⣿⣿⣿⣿⢇⢕⢕⢕⢸⣿⣇⢕⢸⣿⣿⡿⢟⢻⣿⣿⡇⢕⣼⣿⣿⣿⣿⣿⣿⣿⣿⣿⣿⣿⣿⣿⣿⣿⣿⣿⣿⣿⣿⣿⣿⣿⣿⣿⣿⣿⣿⡇⢕⢕⠀⠀⠀⠀⠁⠑⠐⠐⠀⠀⠀⠀⢔⢕⢕⢸⣿⣿⣿⣿⣿⣿⢸⣿⣿⣦⡄⠀⠀⠀⠀⠑⠕⠕⢕⢕⢕⢕⢕⣕⢸⣿⣿⢕⢀⢕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⠃⠑⠁⠁⠀⠀⠀⠁⠀⢔⢁⠀⠀⠀⠀⠀⠀⠑⠕⢕⢕⢕⢕⢕⢕⢕⢕⢕⢕⢸⣿⣿⢟⢕⢕⢕⢕⣿⣿⣿⢇⣿⣿⣿⡿⣹⣿⣿⣿⣿⣿⢇⢕⣵⡇⢕⣿⣿⣿⢕⣼⣿⣿⣷⣕⢕⢜⢝⢕⢱⣿⣿⣿⣿⢹⣿⣿⣿⣿⣿⣿⣿⣿⣿⣿⣿⣿⣿⣿⣿⣿⣿⣿⣿⣿⣿⡿⣿⣿⢇⢕⢕⠀⠀⠀⢄⢀⢀⢀⠀⠀⠀⢀⢕⢕⢕⢕⢸⣿⣿⣿⣿⣿⣿⢸⣿⣿⣿⣿⣧⣄⢀⢀⢀⢀⢄⢔⢕⢕⣵⣿⡏⢻⣟⢇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⠕⢕⢕⢕⢕⢕⢕⢕⢸⣎⢿⡏⢕⢕⣵⣷⣧⣿⣿⡟⣼⣿⣿⣿⢣⣿⣿⣿⣿⣿⣿⣕⣼⣿⡇⢱⣿⣿⡇⢱⣿⣿⣿⣿⣿⣿⣿⣾⡏⣸⣿⣿⣿⢇⣾⣿⣿⣿⣿⣿⣿⣿⣿⣿⣿⣿⣿⣿⣿⣿⣿⣿⣿⣿⣿⣿⡇⡟⣸⢕⢕⢕⢔⡄⠀⠑⠕⠕⠑⠀⢀⡰⢕⢕⢕⢕⡕⢸⣿⣿⣿⣿⣿⣿⢸⣿⣿⣿⣿⣿⡿⣸⣿⣿⢱⣱⣵⣕⢻⡿⢟⢕⢜⡜⢜⣾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⠕⢿⣷⣕⡸⢻⢿⢿⢟⣿⣿⢣⣿⣿⣿⡏⣾⣿⣿⣿⣿⣿⣿⣿⣿⣿⡇⢸⣿⣿⢕⣾⣿⣿⣿⣿⣿⣿⣿⣿⢣⣿⣿⣿⡿⢕⣿⣿⣿⣿⣿⣿⣿⣿⣿⣿⣿⣿⣿⣿⣿⣿⣿⣿⣿⣿⣿⣿⢕⢕⢟⢕⢕⢕⣾⣿⣶⣴⣤⣤⣴⣶⣿⢇⢕⢕⢕⢸⣿⣾⣿⣿⣿⣿⣿⣿⢸⣿⣿⣿⣿⣿⣧⣿⣿⣿⢕⢜⣿⣿⣷⡕⢕⢕⢎⢜⣾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⠀⠀⠁⠑⠕⢱⢝⢻⣿⣷⣵⣕⡕⣿⡏⣾⣿⣿⣿⢸⣿⣿⣿⣿⣿⣿⣿⣿⣿⡿⢕⣿⣿⡏⢱⣿⣿⣿⣿⣿⣿⣿⣿⡟⣼⣿⣿⣿⢇⢱⣿⣿⣿⣿⣿⣿⣿⣿⣿⣿⣿⣿⣿⣿⣿⣿⣿⣿⣿⣿⣿⣿⢕⢕⢕⢕⢕⢕⣿⣿⣿⣿⣿⣿⣿⣿⣿⡇⢕⢕⢕⣾⣿⣿⣿⣿⣿⣿⣿⡟⢸⣿⣿⣿⣿⣿⣿⣿⣿⣿⢕⢕⢜⢿⣿⣷⡕⢕⣱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⢷⠰⣤⣄⠀⠀⠀⠀⠀⠈⢇⢕⢕⢝⢟⢿⢿⣿⢱⣿⣿⣿⢇⣿⣿⣿⣿⣿⣿⣿⣿⣿⣿⢇⢕⣿⣿⢕⢾⣿⣿⣿⣿⣿⣿⣿⣿⢣⣿⣿⣿⡟⢱⢸⣿⣿⣿⣿⣿⣿⣿⣿⣿⣿⣿⣿⣿⣿⣿⣿⣿⣿⣿⣿⣿⡟⢕⢕⢕⢕⢕⢕⣿⣿⣿⣿⣿⣿⣿⣿⣿⣇⢕⢕⢱⣿⣿⣿⣿⣿⣿⣿⣿⡇⣿⣿⣿⣿⣿⣿⣿⣿⣿⡇⣕⣕⢕⢕⣹⣿⣇⢸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⣮⡻⢿⣶⣴⡀⢀⣠⣦⢕⢕⢝⢷⢕⢕⢕⣾⣿⣿⢏⣸⣿⣿⣿⣿⣿⣿⣿⣿⣿⡟⢕⢱⣿⣟⢕⢿⢟⢟⢟⣏⣝⣹⣽⡝⢸⣿⣿⣿⢱⣿⢸⣿⣿⣿⣿⣿⣿⣿⣿⣿⣿⣿⣿⣿⣿⣿⣿⣿⣿⣿⣿⣿⢇⢕⢕⢕⢕⢕⢱⣿⣿⣿⣿⣿⣿⣿⣿⣿⣿⢕⢕⢸⣿⣿⣿⣿⣿⣿⣿⣿⡇⣿⣿⣿⣿⣿⣿⣿⣿⣿⡇⣿⣿⣧⡕⢸⣫⣾⢸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⠟⣱⣾⣿⡟⠁⠀⠁⠑⠕⢕⢱⣿⣿⢏⢕⣿⣿⣿⣿⣿⣿⣿⢫⣿⡿⢕⢜⢸⣿⡇⣱⣾⣿⣿⣿⣿⣿⣿⣿⡇⣿⣿⣿⢇⣵⣎⢸⣿⣿⣿⣿⣿⣿⣿⣿⣿⣿⣿⣿⣿⣿⣿⣿⣿⣿⣿⣿⡟⢕⢕⢕⢕⢕⢕⢸⣟⣟⣟⣟⢿⢿⢿⣿⣿⣿⡕⢕⣾⣿⣿⣿⣿⣿⣿⣿⣿⢕⣿⣿⣿⣿⣿⣿⣿⣿⣿⢕⢕⣕⣱⣵⣾⢟⢕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⢕⢕⢕⢕⢕⢕⢕⢕⢕⢕⢕⢕⢕⢕⢕⢕⢕⢍⢚⠻⢿⣿⣿⣿⢿⣟⣽⣵⢎⠗⢱⣿⣿⣿⡿⣱⣾⣿⡿⠏⠀⠀⠀⠀⠀⢀⢀⣾⣿⢣⡾⢸⣿⣿⣿⣿⣿⣿⡟⢱⣿⢇⢱⣿⡇⣿⡇⣿⡟⣿⡿⢿⠿⢿⣿⣿⡇⣿⣿⡟⢸⣿⣿⢸⣿⣿⣿⢸⣿⣿⣿⣿⣿⣿⣿⣿⣿⣿⣿⣿⣿⣿⣿⣿⢇⢕⠑⢕⢕⢕⢕⣿⣿⣿⣿⣿⣷⣷⣧⣵⣼⣝⢇⢕⣿⡿⣾⣿⣿⣿⣿⣿⡟⢸⣿⣿⣿⣿⡿⢜⢹⣿⣿⢸⡿⢿⢟⢏⢕⠜⠄⢕⠕⠀⠀⠀⠀⠀⠀⠁⠁⠑⠑⠕⢕⢕⢕⢕⢕⢕⢕⢕⢕⢕⣕⣣⣿⣿⣿⣿⣿⣿⡿⣻⣵⣿⣿⣿⣿⣿⣿⣿⣿⣿⣿⣿⣿⣿⣿⣿⣿⣿⣿⣿⣿⣿⣿⣿⣿⣿⠀</a:t>
            </a:r>
            <a:br/>
            <a:r>
              <a:t>⠀⠀⢕⢕⢕⡾⣿⣿⣯⢟⢿⣿⣿⢻⣿⣿⣿⣿⡿⣿⣿⣿⣿⡇⢕⢕⢻⣿⣿⣿⣷⣣⡕⢕⢕⢕⢕⢕⢕⢕⢕⢕⢕⢕⢕⢕⢕⢕⢕⢵⢟⣫⣵⡷⢟⠟⢙⢅⣶⣾⣿⣿⣿⢏⣼⣿⢿⢟⢱⠀⠀⠀⠀⠀⠀⢸⢱⣿⢣⣿⢇⣿⣿⣿⣿⣿⣿⣿⡇⢸⢏⠕⠟⠟⠃⣿⠑⠛⠛⠛⠛⠟⠿⠿⢷⣧⡅⣿⣿⢇⣿⣿⣿⡜⣿⣿⣿⢸⣿⣿⣿⣿⣿⣿⣿⣿⣿⣿⣿⣿⣿⣿⣿⣿⢕⢕⢔⢕⢕⢕⣼⣿⣿⣿⣿⣿⣿⣿⣿⣿⣿⣿⡕⢱⣿⢇⣿⣿⣿⣿⣿⣿⢇⣼⣿⣿⣿⣿⢇⢕⣼⣿⢇⢕⣵⢇⢕⢕⢱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⡿⣽⣿⣯⡽⣹⣿⣷⣿⢱⢿⣿⣵⡿⣹⣿⣿⣿⡇⢕⢕⣎⢿⣿⣿⣿⣿⣿⣮⣵⢕⢕⢕⢕⢕⢕⢕⢕⢕⢕⢕⢕⢕⢕⢟⢟⢙⢅⢔⢕⢕⢕⢕⢻⣿⣿⢟⣵⣿⡿⢏⢕⢱⠑⠀⠀⠀⠀⠀⠀⠑⣾⢇⡇⡿⢸⣿⣿⣿⣿⣿⣿⣿⢇⢜⢕⠕⠑⠁⠀⢸⢀⣀⡀⠀⠀⠀⠀⠀⠀⠀⠈⢸⣿⢰⣕⡙⠻⣇⢿⣿⣿⢸⣿⣿⣿⣿⣿⣿⣿⣿⣿⣿⣿⣿⣿⣿⣿⡇⢕⢱⢕⢕⢕⢱⡿⠿⢟⣛⣟⣯⣽⣭⣭⣽⣽⣽⢇⢸⡿⢸⣿⢿⣿⣿⣿⡟⢕⣿⣿⣿⣿⡏⢕⢱⣿⡿⢕⢕⠕⠑⢱⣶⡄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⣵⢕⢕⢕⢕⢕⢕⢕⢕⢕⢕⢕⢕⢕⢕⢕⠕⢕⢕⣅⡑⠑⠑⠉⢡⣾⡿⢏⢕⢕⣱⠇⠀⠀⠀⠀⠀⠀⠀⢔⡏⣼⣿⢑⣿⣿⣿⣿⣿⣿⣿⣿⢇⢕⢀⠀⠀⢰⣷⣯⡇⢿⣠⣴⣄⡀⠀⠀⠀⠀⠀⠁⢧⠁⠙⢿⣧⡜⡜⣿⣿⡇⣿⣿⣿⢿⣿⣿⣿⣿⣿⣿⢼⣿⣿⢜⣿⢇⢕⡜⢕⢕⢁⣡⣴⠾⠟⠋⠉⠉⠉⠉⠉⠉⠉⠉⢕⡟⠑⠘⣿⢱⣝⢿⣿⢕⢸⣿⣿⣿⡿⢕⢕⣿⣿⢇⠀⠀⠀⠀⠁⢿⣿⣧⡄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⢐⣴⡿⢇⢕⢕⢕⣾⡏⠀⠀⠀⠀⠀⠀⠀⠀⢕⠑⢿⣿⢱⣿⣿⣿⣿⣿⣿⣿⣿⢇⢕⢕⢄⢀⢸⣿⣿⣿⣿⠉⠙⠁⠀⢄⠀⠀⠀⠀⠀⠁⠀⢀⠀⠹⣿⣷⡜⣿⣧⢸⣿⣿⡇⢿⣿⣿⣿⣿⣿⡜⣾⡏⢸⡟⢕⣸⢕⢕⣵⠟⠋⠁⠀⠀⠀⠀⠀⠀⠀⠀⠀⠀⡄⢕⡁⠀⠀⠘⢶⣵⡵⢕⢕⢸⣽⣿⣿⢇⣱⣾⣿⢇⢕⠀⠀⠀⠀⠀⠅⢻⣿⣿⣆⢀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⢄⣾⢏⢕⠑⢔⣱⣿⣿⡇⠀⠀⠀⠀⠀⠀⠀⠀⠕⠀⠀⠈⢸⣿⡟⢜⣿⡿⣼⣿⡟⢕⢕⢕⢕⣵⣕⢿⣿⣿⣿⠀⢕⢄⠀⠕⠀⢀⠀⢕⠀⢀⠀⢸⣷⡅⢜⣿⣿⣾⣹⣇⡜⢿⣿⢘⣿⣿⣿⣿⣿⣇⣽⣱⢸⢇⣱⢇⣱⢞⠁⣠⣴⣷⢆⠀⠀⠀⠀⢀⠀⠀⠀⠀⣵⣾⣿⣷⡔⠀⠀⠈⡇⢕⢕⢇⣿⣿⢇⢸⣿⣿⢇⢕⠀⠀⠀⠀⠀⠀⠀⢇⢝⢻⣿⣷⡄⠀⠀⠀⠀⠀⠀⠀⢄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⢰⡿⢕⢕⠁⢄⣼⣿⣿⡟⢕⢕⠀⠀⠀⠀⠀⠀⠀⠀⢀⢕⢕⢸⣿⢕⢮⢟⢇⣿⣿⢇⢕⢕⢕⢸⣿⣿⣿⣿⣿⣿⡔⢕⢕⢄⠀⠀⠕⠀⠀⢄⢕⠀⢸⣿⣿⣎⣿⣿⣿⣿⣿⣿⣷⣝⣧⢪⣫⡻⢿⣿⣿⡸⡏⢇⣵⣿⣿⡇⣡⣾⠀⠁⠀⠀⠀⠀⠀⠀⢕⠀⢀⠀⢀⣿⣿⣿⣿⢇⢀⣠⣾⢕⢕⢕⣱⣿⢏⢕⣿⡿⢕⢇⠕⠀⠀⠀⠀⠀⠀⠀⢸⣕⢕⢜⢻⣿⣦⢔⡄⢄⢄⡄⢀⢀⢑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⢰⢟⢕⠑⠀⢄⣼⣿⣿⡟⢕⢕⢄⢀⠀⠀⠀⠀⢄⢄⢀⢕⢕⢱⣼⣿⢸⣜⢜⢇⢜⣿⢕⢕⢕⢕⢺⣿⣿⣿⣿⣿⣿⣿⣴⢕⢕⢱⣴⣔⣰⢔⢕⢗⢦⣿⣿⣿⣿⣿⣿⣿⣿⣿⣿⣿⣿⣿⣿⣿⣿⣾⣿⣿⣷⣷⣾⣿⣿⣿⣾⣿⣿⠀⢄⠄⠀⠁⠱⠀⠀⠁⢄⢕⠀⣸⣿⣿⣿⢏⣵⣿⣿⡇⣞⡕⣱⣿⢏⢕⣱⡟⣱⣕⢕⠀⠀⠀⠀⠀⠀⠀⠀⠀⣿⣧⢕⢕⢜⢻⣷⡕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⢰⢟⢕⠁⠀⠀⣼⣿⣿⡟⢕⢕⢕⢕⢕⢕⢔⢔⢕⢕⢕⢕⢕⢕⣼⣟⢿⣇⢽⣿⣷⣧⢜⢕⢕⢕⢕⢸⣿⣿⣿⣿⣿⣿⣿⣿⣧⡁⢜⣿⣿⢟⠕⢁⣴⣿⣿⣿⣿⣿⣿⣿⣿⣿⣿⣿⣿⣿⣿⣿⣿⣿⣿⣿⣿⣿⣿⣿⣿⣿⣿⣿⣿⣿⡆⢕⢕⢕⢄⢀⣄⡄⠔⢕⣕⣰⣿⣿⣿⣿⣿⣿⣿⡿⣸⣿⣿⣿⢏⢕⣱⢏⢘⠟⠿⠁⠀⠀⠀⠀⠀⠀⠀⠀⠀⠘⠛⠓⠑⠁⠑⠘⠟⠇⠕⠱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⢰⠟⠕⠀⠀⠀⠘⠙⠉⠉⠁⠁⠁⠁⠁⠁⠁⠁⠑⠑⠑⠕⢕⣱⢱⣿⣿⣾⣿⢕⡹⣿⣿⣿⢕⢕⢕⢕⢜⣿⣿⣿⣿⣿⣿⡮⢟⢿⢿⣮⣽⣿⣵⣾⣿⣿⣿⣿⣿⣿⣿⣿⣿⣿⣿⣿⣿⣿⣿⣿⣿⣿⣿⣿⣿⣿⣿⣿⣿⣿⣿⣿⣿⣿⣿⣷⣞⢋⢕⢿⣿⡿⢕⠑⣡⣾⣿⣿⣿⣿⣿⣿⣿⡟⣱⣿⣿⣿⢟⢕⢜⣵⣿⡕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⠛⠿⣿⣿⢇⢕⢱⡝⢿⣿⡇⢕⢕⢕⢕⢹⣿⣿⣿⣿⣿⣷⣷⣇⣁⣕⣉⣉⣍⣽⣽⣿⣿⣿⣿⣿⣿⣿⣿⣿⣿⣿⣿⣿⣿⣿⣿⣿⣿⣿⣿⣿⣿⣿⣿⣿⣿⣿⣿⣿⣿⣿⣿⣷⣵⣕⣿⣗⣴⣾⣿⡿⢿⣿⣿⣿⣿⣿⡿⢱⣿⣿⡿⢝⢕⣱⣿⣿⣿⡇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⡧⢕⠕⠀⠀⠀⠀⠀⠀⠀⠀⠀⠀⠀⠀⠀⠀⠀⠀⠀⠀⠀⠀⠀⠀⠀⠀⠀⠀⠀⠀⠀⠀⠀⠈⠃⢕⢕⢕⢹⣧⢝⣧⢱⢕⢕⢕⢜⣿⣿⣿⣿⣿⣿⣿⣿⣿⣿⣿⣿⣿⣿⣿⣿⣿⣿⣿⣿⣿⣿⣿⣿⣿⣿⣿⣿⣿⣿⣿⣿⣿⣿⣿⣿⣿⣿⣿⣿⣿⣿⣿⣿⣿⣿⣿⣽⣟⢟⠛⠛⠟⢝⣕⣕⣿⣿⣿⣿⣿⡿⢱⣿⣿⢟⢜⡜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⡿⠁⠀⠀⠀⠀⠀⠀⠀⢀⠔⠀⠀⠀⠀⠀⢀⠔⠁⠀⢄⠀⠀⠀⠀⠀⠀⠀⠀⠀⠀⠀⠀⠀⠀⠀⠀⠑⠕⢕⢜⢇⢿⡇⢕⢕⢕⢕⢹⣿⣿⣿⣿⣿⣿⣿⣿⣿⣿⣿⣿⣿⣿⣿⣿⣿⣿⣿⣿⣿⣿⣿⣿⣿⣿⣿⣿⣿⣿⣿⣿⣿⣿⣿⣿⣿⣿⣿⣿⣿⣿⣿⣿⣿⣿⣿⣿⣿⣿⣿⣷⣾⣿⣿⣿⣿⣿⣿⡟⣱⣿⡿⢇⢎⢕⢕⢇⢕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⢀⢔⠑⠀⠀⠀⠀⢄⠕⠁⠀⠀⠀⠁⠀⠀⠀⠀⠀⠀⠀⠀⠀⠀⠀⠀⠀⠀⠀⠀⠀⠀⠁⠕⢕⢜⣿⡕⢕⢕⢕⢕⢿⣿⣿⣿⣿⣿⣿⣿⣿⣿⣿⣿⣿⣿⣿⣿⣿⣿⣿⣿⣿⣿⣿⣿⣿⣿⣿⣿⣿⣿⣿⣿⣿⣿⣿⣿⣿⣿⣿⣿⣿⣿⣿⣿⣿⣿⣿⣿⣿⣿⣿⣿⣿⣿⣿⣿⣿⣿⢟⣵⡿⢏⢕⢇⢕⢕⢕⢕⠃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⡟⠀⠀⠀⠀⢀⢔⠕⠁⠀⠀⠀⢄⢕⠁⠀⠀⠀⠀⠀⠀⠀⠀⠀⠀⠀⠀⠀⠀⠀⠀⠀⠀⠀⠀⠀⠀⠀⠀⠀⠀⠀⠕⢜⣿⡕⢕⢕⢕⢜⣿⣿⣿⣿⣿⣿⣿⣿⣿⣿⣿⣿⣿⣿⣿⣿⣿⣿⣿⣿⣿⣿⣿⣿⣿⣿⣿⣿⣿⣿⣿⣿⣿⣿⣿⣿⣿⣿⣿⣿⣿⣿⣿⣿⣿⣿⣿⣿⣿⣿⣿⣿⣿⣿⣿⣿⢏⡼⢏⢕⡕⢕⢱⢕⢕⠑⠀⠀⠀⠀⠀⠀⠀⠀⠀⠀⠀⠀⠀⠀⠀⠀⠀⠀⠀⠀⠀⠀⠀⠀⠀⠀⠀⠀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⠁⠜⣿⡕⢕⢕⢕⢜⣿⣿⣿⣿⣿⣿⣿⣿⣿⣿⣿⣿⣿⣿⣿⣿⣿⣿⣿⣿⣿⣿⣿⣿⣿⣿⣿⢿⣿⣿⣿⣿⣿⣿⣿⣿⣿⣿⣿⣿⣿⣿⣿⣿⣿⣿⣿⣿⣿⣿⣿⣿⣿⡿⣣⡿⢕⣼⢎⢱⣷⢕⠕⠁⠀⠀⠀⠀⠀⠀⠀⠀⠀⠀⠀⠀⠀⠀⠀⠀⠀⠀⠀⠀⠀⠀⠀⠀⠀⢀⢄⢄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⠀⠘⢻⡜⢕⢕⢕⢜⣿⣿⣿⣿⣿⣿⣿⣿⣿⣿⣿⣿⣿⣿⣿⣿⣿⣿⣿⣿⣿⣿⣿⣿⣿⣿⣿⣿⣿⣿⣿⣿⣿⣿⣿⣿⣿⣿⣿⣿⣿⣿⣿⣿⣿⣿⣿⣿⣿⣿⡿⢟⣼⡟⢕⡼⢇⣱⣹⢇⠑⠀⠀⠀⠀⠀⠀⠀⠀⠀⠀⠀⠀⠀⠀⠀⠀⠀⠀⠀⠐⠀⠀⠀⠀⢄⢔⠕⠑⠁⠀⠀⠀⠀⠀⠀⠀⢀⠀⠀⠄⢀⠑⠀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⠄⠁⠀⢀⠀⠀⠀⠀⠀⠀⢀⠀⠁⠑⠑⠕⢔⢀⠀⠀⠀⠑⠀⠀⠀⠀⠀⠀⠀⠀⠀⠀⠀⠀⠀⠀⠀⠀⠀⠀⠀⠝⣧⡣⢕⢕⢜⢻⣿⣿⣿⣿⣿⣿⣿⣿⣿⣿⣿⣿⣿⣿⣿⣿⣿⣿⣿⣿⣿⣿⣿⣿⣿⣿⣿⣿⣿⣿⣿⣿⣿⣿⣿⣿⣿⣿⣿⣿⣿⣿⣿⣿⣿⣿⣿⣿⣿⣿⢏⢕⢎⢕⢱⣽⠏⠀⠀⠀⠀⠀⠀⠀⠀⠀⠀⠀⠀⠀⠀⠀⠀⠀⠀⠀⠀⠀⠀⠀⢀⢄⠕⠑⠀⠀⠀⠀⠁⠀⢀⢄⠔⠐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⠁⠑⢕⠀⠀⠀⠀⠀⠀⠀⠀⠀⠀⠀⠀⢀⠄⠐⠀⠀⠀⠀⠀⠀⠀⠀⢘⢻⣗⢕⢕⢕⢝⢿⣿⣿⣿⣿⣿⣿⣿⣿⣿⣿⣿⣿⣿⡟⢿⣿⣿⣿⣿⣿⣿⣿⣿⣿⣿⣿⣿⣿⣿⣿⣿⣿⣿⣿⣿⣿⣿⣿⣿⣿⣿⣿⣿⣿⣿⣿⡿⢕⢜⢕⢕⢕⣿⢏⠀⠀⠀⠀⠀⢀⢀⢀⠀⠀⠁⠐⠀⠀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⠐⠀⠀⠀⠀⠀⠀⠀⠀⠀⠀⠀⠀⠀⠀⠀⢀⠐⠀⠀⠀⠀⠐⠐⠐⠁⠁⠀⠀⠀⠀⠀⢳⣜⢷⡣⡕⢕⢕⢜⠻⢿⣿⣿⣿⣿⣿⣿⣿⣿⣿⣿⣷⣕⢣⢼⣝⣝⢝⢝⢟⢟⢟⢟⢟⣟⣟⢏⣱⣿⣿⣿⣿⣿⣿⣿⣿⣿⣿⣿⣿⣿⣿⢟⠃⠕⢕⢕⢕⢕⣾⡟⠀⠀⠀⠀⠀⠀⠀⢀⢀⠀⠀⠀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⠐⠀⠀⠀⠈⢿⡇⢝⢮⣕⢕⢕⢕⢄⠉⠟⢿⣿⣿⣿⣿⣿⣿⣿⣿⣿⣿⣷⣽⣝⣟⡟⢿⢿⢟⣟⣟⣽⣵⣿⣿⣿⣿⣿⣿⣿⣿⣿⣿⣿⣿⡿⠟⠋⠁⠀⠀⠀⢕⢕⢕⣸⡟⠀⠀⠀⠀⠀⠁⠁⠁⠁⠁⠁⠁⠑⠑⠐⠄⢄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⠁⠀⠀⠀⠀⠀⠀⠀⠀⠀⠀⠀⠀⠀⠀⠀⠀⠀⠀⠀⠀⠀⠀⠀⠀⠀⠀⠀⠀⠀⠀⠀⠀⠀⠁⠀⣷⣿⣷⠀⠀⠀⠀⠀⠀⠀⠀⠀⠀⠀⠀⠀⠘⡇⢕⢕⢜⢳⣕⢕⢕⢔⢀⠀⠈⠙⠻⢿⣿⣿⣿⣿⣿⣿⣿⣿⣿⣿⣿⣿⣿⣿⣿⣿⣿⣿⣿⣿⣿⣿⣿⣿⣿⣿⢿⠟⠋⠁⠀⠀⠀⠀⠀⠀⢕⢕⢕⠱⠟⠁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⡄⠀⠀⠀⠀⠀⠀⠀⠀⠀⠀⠀⠀⠀⠇⢕⢕⢕⢕⢜⠕⢕⢕⢕⢄⠀⠀⠀⠀⠈⠛⢻⣿⣿⣿⣿⣿⣿⣿⣿⣿⣿⣿⣿⣿⣿⣿⣿⣿⣿⢿⠟⠋⠉⠁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⠘⢻⣿⣷⡄⠀⠀⠀⠀⠀⠀⠀⠀⠀⠀⠀⠀⠀⠀⠀⠀⠁⠁⠀⠀⠑⠘⠕⠕⢄⠀⠀⠀⠀⠸⢷⢯⢟⢿⢿⣿⣿⣿⡿⢿⠿⠿⠿⠟⠛⠙⠁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⠁⢹⣿⣿⣧⢀⠀⠀⠀⠀⠀⠀⠀⠀⠀⠀⠀⠀⠀⠀⠀⠀⠀⠀⠀⢅⢑⠖⢤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⢗⡕⢕⢕⢕⢕⢕⢕⠀</a:t>
            </a:r>
            <a:br/>
            <a:r>
              <a:t>⣿⣿⣿⣿⣿⣿⣯⢕⢇⢕⣕⢸⢕⡕⢵⢕⣕⢵⣕⢵⢗⢸⢕⡞⢕⢕⢕⢕⢕⢕⢕⢕⢕⢕⢕⢕⢜⢕⡎⢕⠀⠀⠀⠀⠀⠀⠀⠀⠀⠀⠀⠀⠀⠀⠀⠀⠀⠀⠀⠀⠀⠀⠀⠀⠀⠀⠀⠀⠀⠀⠀⠀⠀⠀⠀⠀⠀⠀⠀⠀⠀⠀⠀⠝⣿⣿⣷⡄⠀⠀⠀⠀⠀⠀⠀⠀⠀⠀⠀⠀⠀⠀⠀⠀⢄⢔⢕⢕⠀⠀⠁⠙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⡕⢱⢼⣕⢼⣕⡪⢝⡗⢼⣕⡕⢕⢕⡸⢕⢗⢝⢕⢝⢕⢜⢕⣞⢽⣕⣹⣽⠀</a:t>
            </a:r>
            <a:br/>
            <a:r>
              <a:t>⣿⣿⣿⣿⣿⣿⣗⡧⢵⣞⢵⣞⡏⢕⣮⢵⣗⡝⢕⣎⢕⢇⢕⢕⢕⢕⢕⢕⢕⢕⢕⢕⢇⢱⢕⢱⢕⢜⢕⠑⠀⠀⠀⠀⠀⠀⠀⠀⠀⠀⠀⠀⠀⠀⢀⢄⢀⢀⢀⠀⢀⢀⣀⣄⣤⣤⣴⣴⣔⡀⠀⠀⠀⠀⠀⠀⠀⠀⠀⠀⠀⠀⠀⠀⠘⢿⣿⣿⣔⠀⠀⠀⠀⠀⠀⠀⠀⠀⠀⠀⠀⠀⠀⠀⢕⢕⢕⢕⠀⠀⠀⠀⠀⠑⠕⠝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⢕⢸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⢄⢔⢕⣕⣵⣵⣷⣷⣿⣿⣿⣿⣿⣿⣿⣿⣿⣿⣿⣿⣶⣤⣄⢀⠀⠀⠀⠀⠀⠀⠀⠀⠀⠀⠘⢿⣿⣿⣆⠀⠀⠀⠀⠀⠀⠀⠀⠀⠀⠀⠀⠀⠀⢕⢕⢕⠁⠀⠀⠀⠀⠀⠀⠀⠀⠀⠀⠁⠙⠗⠖⠄⠀⠀⠀⠀⠀⠀⠀⠀⠀⠀⠀⠀⠀⠀⠀⠀⠀⠀⠀⠀⠀⠀⠀⠀⠀⠀⠀⠀⠀⠀⠀⠀⠀⠀⠀⠀⠀⠀⠀⠀⠀⠀⠀⠀⠀⠀⠀⠀⠀⠀⠀⠀⠀⠀⠀⠀⠀⠀⠀⠀⠀⠀⠀⠀⠀⠀⠀⠀⠀⠀⠀⠀⠄⠀⠀⠀⠀⠀⠀⠀⠀⠀⠀⠀⠀⠀⠀⢱⢕⡕⢕⣕⢕⢇⡕⢕⢹⢝⢣⢼⢕⢧⢝⢣⢼⣕⢣⢕⡸⢵⢕⡕⢕⢕⢕⢽⣿⠀</a:t>
            </a:r>
            <a:br/>
            <a:r>
              <a:t>⣕⢕⠕⢕⢝⢝⢕⢕⢎⢝⢗⣝⢵⢾⣝⢳⣿⡯⢜⢹⣵⢕⢇⡵⢕⢝⢵⢞⢝⢵⢎⣱⢗⢏⢵⢞⢫⣵⡕⡇⠀⠀⠀⠀⠀⠀⠀⠀⠀⠀⠀⠀⢕⣾⣿⣿⣿⣿⣿⣿⣿⣿⣿⡿⢟⣫⣵⣿⣿⣿⣿⣿⣿⣿⣿⣦⣄⠀⠀⠀⠀⠀⠀⠀⠀⠀⠘⢿⣿⣿⣆⠀⠀⠀⠀⠀⠀⠀⠀⠀⠀⠀⠀⢕⡕⢕⣷⠀⠀⠀⠀⠀⠀⠀⠀⠀⠀⠀⠀⠀⢔⠀⠀⢀⢀⢀⣀⣀⣀⣀⣀⣄⣄⣄⣄⣤⣤⣤⣤⣤⣤⣤⣴⣴⣴⣴⣤⣄⣀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⢿⢿⢟⢟⢟⢟⣟⣵⣾⣿⣿⣿⣿⣿⣿⣿⣿⣿⣿⣿⣿⣿⣷⣴⣀⢀⠀⠀⠀⠀⠀⠀⠑⢿⣿⣿⣧⣄⣄⣤⣤⣤⣤⣤⣴⢄⠀⠀⢕⡾⢇⡇⢰⣶⣶⣶⣷⣷⣷⣷⣾⣷⢀⠀⢕⢕⢀⠀⣾⣿⣿⡿⢿⢿⢿⢿⢿⢿⢿⢿⠿⠿⠿⠟⠟⠟⠟⠟⠟⠟⠟⠟⠟⢿⢿⣿⣷⣦⣤⣄⡀⢀⠀⠀⠀⠀⠀⠀⠀⠀⠀⠀⠀⠀⠀⠀⠀⠀⠀⠀⠀⠀⠀⠀⠀⠀⠀⠀⠀⠀⠀⠀⠀⠀⠀⠀⠀⠀⠀⠀⠀⠀⠀⠀⠀⠀⠀⠀⠀⠀⠀⠀⠀⠀⠀⠜⠗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⡇⠀⢅⣵⣿⣿⣿⣿⣿⣿⣿⣿⣿⣿⣿⣿⣿⣿⣿⣿⣿⣿⣿⣿⡔⠀⠀⠀⠀⠀⠀⠈⢻⣿⣿⣿⣿⣿⡿⣿⢿⢿⢿⠕⠀⠀⠁⠁⠀⠁⠕⢝⠙⠙⠙⠙⠙⠙⠉⠁⠁⠀⢕⢕⢕⠀⠁⠁⠀⠀⠀⠀⠀⠀⠀⠀⠀⠀⠀⠀⠀⠀⠀⠀⠀⠀⠀⠀⠀⠀⠀⠀⠁⠁⠙⠟⢿⢿⣿⣿⣷⣶⣴⣤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⡇⢕⢕⣵⣿⣿⣿⣿⣿⡿⣟⣿⣿⣿⣿⣿⣿⣿⣿⣿⣿⣿⣿⣿⣿⣿⢇⠀⠀⠀⠀⠀⠀⠀⠁⠑⠉⠁⠁⠁⠁⠀⠀⠀⠀⠀⠀⠀⠀⠀⠀⠀⠀⠁⠕⢄⠀⠀⠀⠀⠀⠀⠀⢄⢕⢕⢕⠀⠀⠀⠀⠀⠀⠀⠀⠀⠀⠀⠀⠀⠀⠀⠀⠀⠀⠀⠀⠀⠀⠀⠀⠀⠀⠀⠀⠀⠀⠀⠀⠁⠈⠙⠟⢿⢿⣿⣿⣿⣿⣷⣦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⠑⠕⢔⡀⠀⠀⠀⠀⢕⢕⢕⠁⠀⠀⠀⠀⠀⠀⠀⠀⠀⠀⠀⠀⠀⠀⠀⠀⠀⠀⠀⠀⠀⠀⠀⠀⠀⠀⠀⠀⠀⠀⠀⠀⠀⠀⠀⠀⠀⠁⠈⠙⠻⢿⣿⣿⣿⣗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⣵⣿⣿⣿⣿⡿⢟⣼⣿⣿⣿⣿⣿⣿⣿⣿⣿⣿⣿⣿⣿⣿⣿⣿⣿⡏⠀⠀⠀⠀⠀⠀⠀⠀⠀⠀⠀⠀⠀⠀⠀⠀⠀⠀⠀⠀⠀⠀⠀⠀⠀⠀⠀⠀⠀⠀⠀⢁⢜⢔⢄⡀⠀⢕⢕⢕⠀⠀⠀⠀⠀⠀⠀⠀⠀⠀⠀⠀⠀⠀⠀⠀⠀⠀⠀⠀⠀⠀⠀⠀⠀⠀⠀⠀⠀⠀⠀⠀⠀⠀⠀⠀⠀⠀⠀⠀⠀⢀⢀⢁⢉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⢏⢜⣸⣿⣿⣿⣿⣿⣿⣿⣿⣿⣿⣿⣿⣿⣿⣿⣿⣿⣿⣷⡄⠀⠀⠀⠀⠀⠀⠀⠀⠀⠀⠀⠀⠀⠀⠀⠀⠀⠀⠀⠀⠀⠀⠀⠀⠀⠀⠀⠀⠀⠀⠀⠑⢕⢕⠑⢕⢕⢕⢕⠀⠀⠀⠀⠀⠀⠀⠀⠀⠀⠀⠀⠀⠀⠀⠀⠀⠀⠀⠀⠀⠀⠀⠀⢀⢄⢔⠔⠕⠕⠗⠗⠗⠗⠗⠗⠗⢗⢻⢿⢿⢿⢿⢿⣿⡿⢿⢧⢕⢕⢕⢕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⠑⠑⠑⠛⠛⠛⠛⠛⠛⠛⠙⠛⠛⠛⠛⠛⠛⠛⠛⠛⠛⠛⠛⠛⠂⠀⠀⠀⠀⠀⠀⠀⠀⠀⠀⠀⠀⠀⠀⠀⠀⠀⠀⠀⠀⠀⠀⠀⠀⠀⠀⠀⠀⠀⠀⠀⠀⠁⠀⠑⠑⠑⠑⠀⠀⠀⠀⠀⠀⠀⠀⠀⠀⠀⠀⠀⠀⠀⠀⠀⠀⠀⠀⠀⠀⠐⠓⠘⠁⠀⠀⠀⠀⠀⠀⠀⠀⠀⠀⠀⠀⠀⠀⠀⠁⠀⠀⠀⠁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8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⢟⣱⣾⣿⣿⣿⢇⣿⣿⣿⣿⣿⢕⣿⣿⣿⣿⣿⣿⣿⣿⣿⣿⣿⣿⣿⣿⣿⣿⡎⣿⣿⣿⢕⢑⢸⣿⣿⣿⣿⡇⢕⢕⢕⢕⢕⢕⢕⢕⢕⢕⢕⢕⢕⢕⢜⢝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⣵⣿⡿⣫⣿⡿⣣⢣⡧⢾⣿⣿⣿⡕⣿⣿⣿⣿⣿⣿⣿⣿⣿⣿⣿⣿⣿⣿⣿⣿⣿⡼⣿⣿⡕⢕⢕⣿⣿⣿⣿⣧⢕⢕⢕⢕⢕⢕⢕⢕⢕⢕⢕⢕⢕⢕⢕⢕⢕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⢟⣵⢟⣽⠟⣵⣿⢏⣼⣿⢸⢗⣿⣿⣿⣿⢇⢹⣿⣿⣿⣿⣿⣿⣿⣿⣿⣿⣿⣿⣿⣿⣿⣿⣧⢹⣿⡇⢕⢕⣿⣿⣿⣿⣿⢕⢕⢕⢕⢕⢕⢕⢕⢕⢕⢅⢕⢕⢕⢕⣱⣾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⡿⣣⣿⢏⣼⢫⣾⣿⢫⣾⣿⢇⣼⢧⡽⢏⣱⣿⡇⢸⣿⣿⣿⣿⣿⣿⣿⣿⣿⣿⣿⣿⣿⣿⣿⣿⣿⡕⢹⢕⢕⢕⣿⣿⣿⣿⣿⢕⢕⢕⢔⢅⢕⢕⢕⢕⢕⢕⢕⢕⢕⢜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⡟⣼⣿⢇⣼⣿⣿⣿⣣⣿⡿⢗⢕⣿⢇⢕⣱⣿⣿⡇⢕⢜⣿⣿⣿⣿⣿⣿⣿⣿⣿⣿⣿⣿⣿⣿⣿⣿⡇⢕⢕⢕⢕⢽⣿⣿⣿⢟⢕⢕⢕⡕⢕⢕⢳⣇⢱⡅⣕⢕⢕⢕⣾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⡟⣼⣿⢇⣸⣿⣿⡿⣱⣿⣿⢕⢕⢕⢏⣱⣵⣿⣿⣿⡇⢕⣸⣿⣿⣿⣿⣿⣿⣿⣿⣿⣿⣿⣿⣿⣿⣿⣿⡇⢕⢕⢕⢕⢿⢟⢟⠕⠑⢕⢕⢔⢕⠕⢕⢅⢘⠕⠁⠕⢸⣿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⡟⣼⣿⡏⢜⣿⣿⣿⢣⣿⡿⢕⢕⢕⢕⢱⢟⣻⣿⣿⣿⡇⢕⣿⣿⣿⣿⣿⣿⣿⣿⣿⣿⣿⣿⣿⣿⣿⣿⣿⡇⢕⠑⢄⢔⢅⢕⢕⠀⠀⢔⢕⢕⢕⢕⢕⠅⢑⢔⢔⢄⢱⡕⢝⢟⢻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⡿⣱⣿⡿⠕⢸⣿⣿⢣⣿⣿⢇⢕⢕⢕⡕⢕⢱⡟⢟⢻⣿⢇⢸⣿⣿⢿⣿⣿⣿⣿⣿⣿⣿⣿⣿⣿⣿⣿⣿⡸⢻⢕⢔⢀⢁⢁⢀⢀⢀⢔⢕⢕⢱⣦⢅⡑⢕⢔⢕⢕⢕⢕⢕⢕⢕⢕⢜⢻⣟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⣷⣾⣷⢇⣿⣿⢇⢕⣿⣿⡏⣾⣿⡏⢕⢕⢕⢱⡧⢱⣜⣧⢕⢕⢝⢕⢸⣿⡟⢸⣿⣿⣿⣿⣿⣿⣿⣿⣿⣿⣿⣿⣿⡇⢜⢕⢕⠁⢕⢕⢕⢕⢕⢕⢕⢱⢌⣿⡇⣿⡔⢅⠕⢕⢕⢕⢕⠕⠕⢑⣱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⢟⣼⣿⡿⢑⢸⣿⣿⢸⣿⣿⢇⢕⣱⢕⢸⡇⢸⣿⣿⣷⣵⣵⢕⢸⣿⡇⢸⣿⣿⣿⣿⣿⣿⣿⣿⣿⣿⣿⣿⣿⢇⢕⢕⢕⣵⣅⣅⣅⡕⢕⢕⢕⣸⡕⢻⣿⢸⣷⢕⢕⢁⠕⢑⢁⢄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⢁⠑⠑⠑⠕⢑⣱⡕⢕⢕⢕⣿⡟⡇⢇⣿⣿⡇⣿⣿⣿⣷⣼⣿⡇⢸⢕⢸⣿⣿⣿⣿⣿⢕⢕⣿⢕⢸⣿⣿⣿⣿⣿⣿⣿⣿⣿⣿⣿⣿⣿⢕⢕⢕⢕⣿⣿⣿⣿⣧⢕⢕⢕⣿⣧⢸⣿⢸⣿⡇⡕⡇⠑⠑⠁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⢰⣧⢕⢵⡾⣷⣵⡕⢕⢸⣿⡇⡇⢡⣿⣿⢣⣿⣿⣿⣿⣿⣿⢕⢸⡕⣾⣿⣿⣿⣿⣿⢕⢸⡏⢕⢸⣿⣿⡏⣿⣿⣿⣿⣿⣿⣿⣿⢿⣿⢕⢕⢕⢱⣿⣿⣿⣿⣿⡕⢕⢕⣿⣿⡄⣿⢸⣿⣿⡇⣷⢔⢔⢔⢔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⠕⢝⢝⢕⢕⢕⢕⢕⢕⢕⢸⣿⡇⡇⣸⣿⡟⢸⣿⣿⣿⣿⢿⣿⢕⢰⡇⣿⣿⣿⣿⣿⣿⢕⣸⢇⢕⢜⣿⣿⡇⢸⣿⣿⣿⣿⣿⡟⣿⢞⡇⢕⢕⢕⢸⣿⣿⣿⣿⣿⡇⢕⢕⣿⣿⣧⣿⢸⣿⣿⡇⣿⢔⢇⢱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⣾⣧⢕⢕⢗⢣⢕⢕⢕⢑⣾⣿⡇⡇⣿⣿⢕⣼⣿⣿⣿⣿⢸⡇⢕⢸⡇⣿⣿⣿⣿⣿⣿⢸⢵⢱⣇⢕⢹⣿⡇⢜⣿⣿⣿⣿⣿⡇⢕⢕⢇⢕⢕⢕⣾⣿⣿⣿⣿⣿⡇⢕⢕⢸⣿⣿⣿⢸⣿⣿⡇⣿⢕⣕⢕⢕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⣴⣜⢻⢱⣕⢕⣱⢷⢝⢕⢕⣿⣿⡇⢡⣿⢇⢕⣿⣿⣿⣿⡇⢕⢕⣷⢘⡇⣿⣿⣿⣿⣿⣿⡎⣞⢸⣿⣿⡜⢟⢷⢸⢿⡇⢿⣿⣿⣷⢕⢕⡕⢕⢕⣱⣿⣿⣿⣿⣿⣿⢇⢕⢕⣾⣿⣿⡏⢸⣿⣿⢏⣻⡇⢜⢕⡕⡇⢕⢕⢕⣾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⢝⡝⢇⢜⢟⢱⣷⢕⣕⣵⣷⣿⣿⣿⢸⡟⢕⢕⢿⣿⣿⣿⢕⢕⢱⢿⣇⢇⣿⣿⣿⣿⣿⣿⣷⣹⢿⣿⣿⣿⣧⡝⢕⠜⣿⡜⣿⣿⣿⡇⢕⢕⣧⣵⣿⣿⣿⣿⣿⣿⣿⢕⢕⡕⡟⢿⣿⢕⢼⣿⣿⢕⢺⢕⢕⢕⡕⣽⢕⢕⢕⣿⣿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⡕⢕⢕⢕⢕⢜⢷⣷⣵⣵⣕⣕⣿⣿⡇⣾⢕⢕⢕⢸⣿⣿⡟⢕⢕⣼⣿⡷⢱⢜⣟⢟⢟⢟⢟⢟⢳⢾⢿⡟⣱⣾⣷⣶⣾⣬⣧⣱⣜⣻⣿⣕⣜⢻⣿⢿⢿⢿⢿⢿⢿⢇⢇⣱⣵⣕⢕⢝⢕⠈⢻⡏⢕⣿⢜⢗⢇⣜⡕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⢱⡕⢅⢕⢕⢕⣧⢕⢕⢜⢝⢝⣻⣿⡇⡇⢕⢕⢕⢘⣷⢻⡇⢑⢕⣿⣾⣿⣿⣿⣿⣿⣷⣷⣷⣧⣵⣕⣕⢼⣿⣿⣿⣿⣿⣿⣿⣿⣿⣿⣿⣿⣿⢕⢕⣵⣵⣵⣷⣷⣾⣿⣷⣾⣽⣿⡇⢕⢕⢕⢌⢇⢕⣿⢱⢾⢟⢟⢕⢸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⢜⢇⢕⢕⢕⢜⢇⢕⢕⢇⢕⢸⣿⡇⢇⢕⢕⢕⢱⢕⢕⢇⢕⢇⣿⣿⣿⣿⣿⣿⣿⣿⣿⣿⣿⣿⣿⣾⣿⣿⣿⣿⣿⣿⣿⣿⣿⣿⣿⣿⣿⣟⣵⣿⣿⣿⣿⣿⣿⣿⣿⣿⣿⣿⣿⡇⢕⢕⢕⢕⢇⢕⣿⢕⢕⢕⢕⢕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⢜⠕⠕⢕⢕⢸⣿⡇⢕⢕⢕⢕⢔⢕⢕⡕⢕⢕⢻⢿⣿⣿⣿⣿⣿⣿⣿⣿⣿⣿⣿⣿⣿⣿⣿⣿⣿⣿⣿⣿⣿⣿⣿⣿⣿⣿⣿⣿⣿⣿⣿⣿⣿⣿⣿⣿⣿⡿⢟⢕⢕⢕⣾⢡⢕⢸⣿⢱⢕⢕⢕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⠁⠀⢕⢔⢐⢸⣿⡇⢕⢕⢕⢕⢕⢇⢕⢹⣷⣕⢀⠀⠁⠉⠙⠛⢟⠛⠛⠙⠙⠑⠝⢟⢿⣿⣿⣿⣿⣿⣿⣿⣿⣿⣿⣿⣿⡿⢟⠝⠙⠛⠟⠟⢟⠟⠛⠙⠁⠁⣕⢇⢕⣼⡏⣼⢕⣿⣿⠁⢔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⠅⠀⠀⢕⢕⢕⢸⣿⡇⢕⢕⢕⢕⢕⢕⢕⢕⢝⣿⣇⢿⣷⣦⣴⢀⣄⣤⣴⣴⣷⣾⣿⣷⣾⣿⣿⣿⣿⣿⣿⣿⣿⣿⣿⣿⣿⣷⣷⣷⣦⣴⣄⣄⡁⢄⣤⣴⣷⣿⡏⢕⣼⢟⢕⣿⡕⢸⣿⢄⢕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⢇⠀⠀⠀⢕⢕⢕⢸⣿⢇⢁⢕⢱⡇⢕⢕⢕⢕⢕⢔⣿⣜⢿⣿⣿⣿⣿⣿⣿⣿⣿⣿⣿⣿⣿⣿⣿⣿⣿⣿⣿⣿⣿⣿⣿⣿⣿⣿⣿⣿⣿⣿⣿⣿⣿⣿⣿⣿⣿⢏⢕⡼⢏⢕⢸⢿⡇⢜⣿⡕⠀⢕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⢏⠀⠀⠀⠀⠕⢕⢕⣸⣿⢕⢸⡕⢸⢷⢕⢕⢕⢱⢕⢕⣿⣿⣾⣻⣿⣿⣿⣿⣿⣿⣿⣿⣿⣿⣿⣿⣿⣿⣿⣿⣿⣿⣽⣿⣿⣿⣿⣿⣿⣿⣿⣿⣿⣿⣿⣿⣿⣿⢟⢕⢞⢕⢜⢕⡿⢇⡇⢕⣿⡇⠀⠀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⣵⢏⠕⠀⠀⠀⠀⠀⢱⡕⣿⡿⢕⢹⣧⢕⢹⡕⢕⢕⢕⣧⢕⢻⣿⡿⣗⣿⣿⣿⣿⣿⣿⣿⣿⣿⣿⣿⣿⣿⣿⣿⣿⣿⣿⣿⣿⣿⣿⣿⣿⣿⣿⣿⣿⣿⡿⣊⡪⢯⢇⣱⢇⢕⢎⢕⢸⣧⢇⣇⢕⢹⡇⠀⠀⠑⢷⣷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⢇⣾⢇⢱⠀⠀⠀⠀⠀⠀⠘⡇⣿⢇⢕⣸⣿⢕⢜⣷⢕⢕⢕⢸⣧⢜⣿⣿⣿⣿⣿⣿⣿⣿⣿⣿⣿⣿⣿⣿⣿⣿⣿⣿⣿⣿⣿⣿⣿⣿⣿⣿⣿⣿⣿⣿⣿⣿⣿⣵⣵⣶⡿⢇⢱⢕⢕⢕⣸⡯⡕⢽⢕⢜⣿⠀⠀⠀⠜⢿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⢰⡾⢇⠕⡇⢄⠀⠀⠀⠀⠀⠀⢕⠞⢕⢕⢸⣿⡇⢕⢜⡇⢕⢕⢸⢇⢕⢜⣿⣿⣿⣿⣿⣿⣿⣿⣿⣿⣿⣿⣿⣿⣿⣿⣿⣿⣿⣿⣿⣿⣿⣿⣿⣿⣿⣿⣿⣿⣿⣿⣿⣿⢿⡗⢕⢕⢕⢕⢕⣿⣏⢕⢜⡇⢕⢻⢔⠀⠀⠀⢄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⣰⢟⢕⢕⢎⢕⢕⣔⢄⢄⢄⢔⣔⢕⢣⢕⢕⢔⣿⡇⢕⢕⢹⡇⢕⢕⢕⢕⢕⢜⢿⣿⣿⣿⣿⣿⣿⣿⣿⣿⣿⣿⣿⡿⢿⢟⢟⢝⢝⢝⢟⢻⢿⣿⣿⣿⣿⣿⣿⣿⣿⣿⣿⡿⢕⢕⢕⢕⢕⢱⣿⣿⢕⢕⢳⢕⢸⡇⡀⢄⢔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⡿⣱⢏⢕⢕⡞⢕⢕⢱⣿⢕⢕⢕⢸⣿⢕⢕⢕⢕⢕⢻⣷⢕⢕⢕⢻⡕⢕⢕⢕⢕⢕⢕⢝⢿⣿⣿⣿⣿⣿⣿⣿⣿⣿⣿⣿⣷⣷⣕⣵⣱⣵⣵⣶⣿⣿⣿⣿⣿⣿⣿⣿⣿⡿⢏⢕⢕⢕⢕⢕⢕⣸⢧⡟⢕⢕⢕⢇⢕⡇⢡⢕⢜⡕⢕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⡿⢱⢇⢕⢔⣾⢕⢕⢕⣿⣿⢕⢕⢕⢸⢇⢕⢕⢕⢕⢕⢄⢿⣇⢕⢕⢕⠜⢧⢕⢕⢕⢕⢕⢕⢕⢝⢻⢿⣿⣿⣿⣿⣿⣿⣿⣿⣿⣿⣿⣿⣿⣿⣿⣿⣿⣿⣿⣿⣿⣿⡿⢟⢏⢕⢕⢅⢕⢕⢕⢕⢕⡿⢸⢇⢕⢕⢕⢕⢕⢕⢕⢇⢕⢸⢕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⢣⢇⢕⢕⣸⢇⢕⢕⣼⣿⣿⢕⢕⢕⢜⣼⢕⢕⢕⢕⢁⢕⢜⢿⡇⢕⢕⢑⢌⢕⢕⢕⢕⢕⢕⢕⢕⢕⢕⢝⢟⢿⣿⣿⣿⣿⣿⣿⣿⣿⣿⣿⣿⣿⣿⣿⣿⣿⢿⢟⢝⢕⢕⢕⢕⢕⢕⢕⢕⢕⢕⢸⡇⡜⢕⢕⢕⢄⢕⢕⢕⢕⢸⡕⢕⢇⢕⢸⣿⣿⣿⣿⣸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⡏⡜⢕⡇⢕⣿⢕⢕⢱⣿⣿⣿⢕⢕⢕⢱⣿⢅⢕⢕⢕⢕⢕⢕⢜⢹⣇⢕⢕⠕⢕⢕⢕⢕⢕⠕⢕⢕⢕⢕⢕⢕⢕⢕⢜⢟⢻⢿⣿⣿⣿⣿⣿⣿⣿⢿⢟⢝⢕⢕⢕⢕⢕⢕⢕⢕⢕⢕⢕⢕⢕⢕⡼⢕⣼⢕⢕⢕⢕⠕⢕⢕⢕⢜⡇⢕⢜⢕⢸⣿⣿⣿⠟⢹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⠱⢕⣸⡇⢸⡟⢕⢕⢸⣿⣿⣿⢕⢕⢱⣿⡏⢕⢕⢕⢕⢕⢕⢕⢕⢕⢝⢧⢕⢕⢕⢕⢕⢕⢕⢄⢕⢕⢕⢕⢕⢕⢕⢕⢕⢕⢕⢕⢔⢝⢟⢟⢝⢕⢕⢕⢕⢕⢕⢕⢕⢕⢕⢕⢕⢕⢕⢕⢕⢕⢕⢕⢕⣼⣿⡇⢕⡕⢕⢔⠁⢕⠁⢕⣧⢕⢕⢇⢘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⡏⡕⢱⣿⡇⢸⡇⢕⢕⢸⣿⣿⣿⢇⢕⣾⡟⢕⢁⢕⢕⢕⢕⢕⢕⡂⢇⢕⢕⢱⡕⢕⢕⢕⢕⠑⢕⢕⢕⢕⢕⢕⢕⢕⢕⢕⢕⢕⢕⢕⢕⢕⢕⢕⢕⢕⢕⢕⢕⢕⢕⢕⢕⢕⢕⢕⢕⢕⢕⢕⢕⢕⢕⢑⣻⣿⣧⢕⢱⢕⢕⢕⢕⠀⢕⢹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⡇⢕⣾⣿⡇⢸⡇⢕⢕⢸⣿⣿⣿⢇⣼⢟⢕⢕⢕⢁⢕⠑⢕⠕⢕⣷⣿⡕⢕⢕⢕⢕⢕⢕⢱⢕⢕⢕⢕⢕⢕⢕⢕⢕⢕⢕⢕⢕⢕⢕⢕⢕⢕⢕⣵⢕⢕⢕⢕⢕⢕⠀⢕⢕⢕⢕⢕⢕⢕⢕⢕⢕⢕⢼⣹⣿⣿⢕⢕⢇⢕⢕⠁⠔⢕⢸⢕⢕⢕⢜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⢱⢱⣿⣿⡇⢸⡇⢕⢕⢸⣿⣿⣿⢱⢟⢕⢕⢕⢕⢕⠑⠑⢕⢔⢸⢸⣿⣷⢕⢕⢕⢕⢕⢇⢜⠕⢕⢕⢕⠕⠁⠀⢕⢕⢕⢕⢕⠕⣕⣕⣕⣵⣶⣿⣿⢕⠁⠑⢕⢕⢕⢕⢕⢕⢕⢕⢕⢕⢕⢕⢕⢕⢕⢕⠍⣿⡇⢕⢕⢕⢕⢕⠁⢕⢕⢜⢕⢕⢕⢕⣿⣟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⢸⢸⣿⣿⡇⢕⢗⢕⢕⢸⣿⣿⢧⡟⢕⢕⢕⢕⢕⢕⢕⠑⠅⢕⠘⡜⣿⣯⡇⢕⢕⢔⢕⢕⢕⢕⠕⠁⠀⠀⠀⢕⢕⢕⢕⢱⣾⣿⣿⣿⣿⣿⣿⣿⣿⢕⢄⠀⠀⠁⠑⢕⢕⢕⢕⢕⢕⢕⢕⢕⢕⢕⢕⢕⢔⢝⠇⠑⠑⠑⢕⢕⢔⢕⢕⢱⢕⢕⢕⠑⣿⣿⡇⢕⢕⢕⢁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⡇⢸⣿⣿⡇⢕⢜⢑⢕⢸⣿⢏⡾⢕⢕⢕⢕⢕⢕⢕⢕⢔⢄⠁⢱⡇⢻⣿⣷⡕⢕⢕⢕⠐⠁⠀⠀⠀⠀⠀⠀⢕⢕⢕⢕⣸⣿⣿⣿⣿⣿⣿⣿⣿⣿⡕⢕⢔⠀⠀⠀⠀⠁⠑⢕⢕⢕⢕⢕⢕⢕⢕⢕⢕⢕⠀⢄⢔⢔⢔⠀⠕⢕⢕⡕⢕⢕⢕⢕⢕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⣼⣿⣿⡇⢕⠑⠁⢕⢸⡟⣼⢕⢕⢕⢕⢕⢕⢕⢕⢕⢕⢕⢕⢕⣇⢸⣿⣿⡇⢕⢕⢕⠀⠀⠀⠀⠀⠀⠀⠀⠀⢕⢕⠑⣿⣿⣿⣿⣿⣿⣿⣿⣿⣿⡇⢕⢕⠀⠀⠀⠀⠀⠀⠀⠑⢕⢕⢕⢕⢕⢔⠕⠁⢁⠀⠁⠑⠑⠀⢄⠀⠀⣾⢇⡕⢕⢕⢕⢱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⠀⠀⠀⠀⠀⢸⣿⣿⣿⣿⣿⣿⣿⣿⣿⣿⣿⣿⡇⢕⠀⠀⢕⢜⣸⢇⢕⢕⢕⢕⢕⣕⣵⣷⣾⣿⣿⣧⢇⡷⢕⣿⡟⡅⡕⢕⢕⠀⠀⠀⠀⠀⠀⠀⠀⠀⢕⢕⢰⣿⣿⣿⣿⣿⣿⣿⣿⣿⣿⡇⢕⢕⢕⠀⠀⠀⠀⠀⠀⠀⠕⢕⢕⢕⢕⢕⢄⠑⢑⡱⠀⠀⢀⠁⠑⢱⠀⢟⢟⢇⢕⢕⢕⢸⣟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⠕⢕⢕⢕⢕⠀⠀⠀⠀⠀⢕⢕⢕⢕⠀⠀⠀⠀⠀⠀⠀⠀⠀⢸⣿⣿⣿⣿⣿⣿⣿⣿⣿⣿⣿⣿⡇⠀⠀⠀⢕⡱⢇⢕⢕⢕⢕⣵⣿⣿⣿⣿⣿⣿⣿⣿⢕⣿⢕⢹⡇⢕⢕⢕⢕⠀⠀⠀⠀⠀⠀⠀⠀⠀⠁⠕⡱⣿⣿⣿⣿⣿⣿⣿⣿⣿⣟⠑⢔⢕⢕⠀⠀⠀⠀⠀⠀⠀⠀⢕⢕⢕⢕⢕⢕⢀⠘⢑⠀⢕⢕⢔⠄⢀⡀⢕⢕⢕⢕⢕⢕⢸⣿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⣑⣑⣕⣕⣕⣕⣕⣕⣕⣕⠀</a:t>
            </a:r>
            <a:br/>
            <a:r>
              <a:t>⣿⣿⣿⣿⣿⣿⣿⢿⢑⢅⢔⢕⢕⢕⢕⢁⠑⠀⠀⠀⠀⠀⢕⢕⢕⢕⠀⠀⠀⠀⠀⠀⠀⠀⠀⢜⣿⣿⣿⣿⣿⣿⣿⣿⣿⣿⣿⣿⣇⣀⣀⡀⣱⢇⢕⢕⢕⢱⣿⣿⣿⣿⣿⣿⣿⣿⣿⣿⡇⢿⢸⢔⣧⢄⢕⢕⢕⠀⠀⠀⠀⠀⠀⠀⠀⠀⠀⠑⢧⣽⣽⣽⣻⣿⣿⣿⣿⣿⣿⣵⣵⣷⠂⠀⠀⠀⠀⠀⠀⠀⠀⠁⢕⢕⢕⢕⢕⢕⢱⡇⢔⢄⢀⡀⢄⡜⣷⡕⠕⠕⠕⠕⠑⢸⣯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⢟⢏⢕⢕⢕⢕⢕⢕⢕⢕⢕⢕⢕⢀⠀⠀⠀⠀⢕⢕⢕⢕⠀⠀⠀⠀⠀⠀⢀⣄⣄⣕⣟⣟⡻⢿⣿⡿⠿⠿⠿⠿⠿⠿⣿⣿⡿⢱⢇⢕⢕⢕⢱⣾⣿⣿⣿⣿⣿⣿⣿⣿⣿⣿⡇⣾⢸⡕⢳⢜⢕⢕⢕⠀⠀⠀⠀⠀⠀⠀⠀⠀⠀⠀⠘⢿⣿⣿⣿⣿⣿⣿⣿⣿⣿⣿⣿⡏⠀⠀⠀⠀⠀⠀⠀⠀⠀⠀⢕⢕⢕⢕⢕⢕⠱⢕⢕⢕⢕⢻⡕⣿⢸⣿⡜⣿⣿⣽⣿⣿⣿⣿⡇⢕⢕⢕⢕⣿⣿⣿⣿⣿⣿⣿⣿⣿⣿⣿⣿⡟⢛⢟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⣇⠕⢕⢕⢕⢕⢕⢕⢕⢕⢕⢕⢕⢕⡁⠀⠀⠀⠀⢕⢕⢕⢕⠄⢔⣰⣴⣶⣾⣿⣿⣿⢿⢿⢿⢟⢳⢮⢕⠁⠁⠁⠁⠁⠁⡎⠉⢱⡇⢕⢕⢕⢕⣾⣿⣿⣿⣿⣿⣿⣿⣿⣿⣿⣿⡇⢸⢕⣿⣾⡕⢕⢕⢕⠀⠀⠀⠀⠀⠀⠀⠀⠀⠀⠀⠀⠘⣽⣿⣿⣿⣿⣿⣿⣿⣿⣿⡇⠁⠀⠀⠀⠀⠀⠀⠀⠀⠀⠀⠀⢕⢕⢕⢕⢱⢕⢕⡕⢕⢕⢕⢝⢜⢇⣿⣿⡝⠛⠛⠛⢻⣿⣿⡇⢕⢕⢕⢕⣿⣿⣿⣿⣿⣿⣿⣿⣿⣿⣿⡿⢕⢕⢕⢕⢕⢝⢟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⢇⢑⢕⢕⢕⢕⢕⢕⢕⠀⠀⠁⢕⢇⢄⢄⢄⢀⢕⢕⣱⣷⣿⣿⣿⡿⢟⢟⢝⢕⢕⢕⢕⢕⢕⢕⢕⢕⠄⠀⠀⠀⠀⠀⢇⢰⢏⢕⢕⢕⢕⣼⣿⣿⣿⣿⣿⣿⣿⣿⣿⣿⡟⣿⣇⢕⢕⡼⣿⣇⢕⠕⢕⠀⠀⠀⠀⠀⠀⠀⠀⠀⠀⠀⠀⠀⠑⢿⣿⣿⣿⣿⣿⣿⣿⡿⢕⠀⠀⠀⠀⠀⠀⠀⠀⠀⠀⠀⠀⢕⢕⢕⢕⢕⣵⢾⢿⢕⢕⡕⣕⢕⢕⣝⢻⢷⢕⢕⠀⢸⢿⣟⣣⠕⠑⠑⠁⠀⠀⠀⢸⣿⣿⣿⣿⣿⣿⣿⢇⠑⠕⢕⢕⢕⡕⢕⢕⢜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⢁⠕⠑⠁⢕⢕⠕⠁⠀⠀⠀⢕⢕⢕⢕⣱⣵⣿⣿⣿⢟⢏⢕⢕⢕⢕⢕⢕⢕⢕⢕⢕⢕⢕⢕⠀⠀⠀⠀⠀⠀⠀⠀⠁⠁⠑⠑⠕⢱⣿⣿⣿⣿⣿⣿⣿⣿⣿⣿⣿⣿⣿⣿⢕⢕⣿⢿⣿⡕⢑⢕⢀⠀⠀⠀⠀⠀⠀⠀⠀⠀⠀⠀⠀⠀⠑⢻⣿⣿⣿⣿⣿⣿⢇⠀⠀⠀⠀⠀⠀⠀⠀⠀⠀⠀⠀⠀⠀⢕⢕⢡⣿⣷⣿⣿⣸⣕⢕⣿⣿⢇⣿⣿⣿⡇⢕⠀⠕⠙⠁⠀⠀⠀⠀⠀⠀⠀⠀⢸⣿⣿⣿⣿⣿⣿⢏⠐⠀⠀⢕⢕⢕⠕⠕⠕⣠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⠀⠀⠀⠀⠀⠀⢄⢄⢄⠀⠀⠕⣱⣿⣿⣿⡿⢏⢕⢕⢕⢕⢕⢕⢕⢕⢕⢕⢕⢕⢕⢕⠕⢕⠀⠀⠀⠀⠀⠀⠀⠀⠀⠀⠀⠀⠀⠀⠀⠈⠙⠛⠿⢿⣿⣿⣿⣿⣿⣿⣿⣿⡇⢕⣿⣯⡻⢿⣧⡗⢕⠀⠀⠀⠀⠀⠀⠀⠀⠀⠀⠀⠀⠀⠀⠑⢔⢝⡿⢿⢿⢇⠑⠀⠀⠀⠀⠀⠀⠀⠀⠀⠀⠀⠀⠀⠀⠁⢕⢸⣿⣿⣿⣿⣿⣿⡇⢹⢟⣸⣿⢿⠟⠙⠀⠀⠀⠀⠀⠀⠀⠀⠀⠀⠀⠀⠀⢸⣧⣝⡝⢟⣟⢇⠀⠀⠀⠀⠕⠱⠕⠀⠀⡕⡟⡟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⠔⠕⠕⠁⠀⠀⢸⣿⣿⡿⢏⢕⢕⢕⢕⢕⢕⢕⢕⢕⢕⢕⢕⢕⢕⠑⠁⠀⠁⠀⠀⠀⠀⠀⠀⠀⠀⠀⠀⠀⠀⠀⠀⠀⠀⠀⠀⠀⠀⠈⠙⠟⢿⣿⣿⣿⣿⣿⡕⢹⣿⣗⢕⢜⢝⢕⠂⠐⠐⠀⠀⠀⠀⠀⠀⠀⠀⠀⠀⠀⠀⠑⠁⠀⢀⢀⠁⠀⠀⠀⠀⠀⠀⠀⠀⠀⠀⠀⠀⠀⠀⠀⠀⢕⢸⣿⣿⣿⣿⣿⣿⢇⢕⠕⠋⠁⠀⠀⠀⠀⠀⠀⠀⠀⠀⠀⠀⠀⠀⠀⠀⠀⠁⠉⢿⣿⣧⣝⠀⠀⠀⠀⠀⠀⠀⠀⠀⣸⣳⣿⢪⢝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⠀⠀⠀⢀⢀⢸⣿⢟⢕⢕⢕⢕⢕⢕⢕⢕⢕⢕⢕⠕⠑⠁⢄⢀⠀⠀⠀⠀⠀⠀⠀⠀⠀⠀⠀⠀⠀⢀⠀⠀⠀⠀⠀⠀⠀⠀⠀⠀⠀⠀⠀⠀⠈⠙⢿⣿⣿⣧⢸⣿⣿⢕⢕⢑⢕⠀⠀⠀⠀⠀⠀⠀⠀⠀⠀⠀⠀⠀⠀⠀⠀⠀⢕⢕⢕⠀⠀⠀⠀⠀⠀⠀⠀⠀⠀⠀⠀⠀⠀⠀⠀⠀⠀⢜⣿⣿⣿⡿⣿⡵⠇⠁⠀⠀⠀⠀⠀⠀⠀⠀⠀⠀⠀⠀⠀⠀⠁⢔⢀⠀⠀⠀⠀⢕⢜⢻⣿⣷⣔⢁⢕⢕⠀⠀⠀⢜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⢕⢕⠑⠈⠁⠀⠀⢕⢕⢕⢕⢕⢕⢕⠕⠑⠀⠀⠀⠀⢸⣿⣦⡀⠀⠀⠀⠀⠀⠀⠀⠀⢀⢔⠕⠀⠀⠀⠀⠀⠀⠀⠀⠀⠀⠀⠀⠀⠀⠀⠀⠀⠀⠙⢻⣿⡇⣿⡿⢕⢕⢅⢕⠀⠀⠀⠀⠀⠀⠀⠀⠀⠀⠀⠀⠀⠀⠀⠀⠀⠑⢕⠑⠀⠀⠀⠀⠀⠀⠀⠀⠀⠀⠀⠀⠀⠀⠀⠀⠀⠀⠕⢹⣿⣿⡇⠋⠀⠀⠀⠀⠀⠀⠀⠀⠀⠀⠀⢀⠀⠀⢄⠀⠀⠀⠀⠑⢔⢀⠀⠀⢕⢕⢕⢜⢻⣿⣿⣔⠀⠀⠀⣴⣰⣔⣔⢔⢔⢔⢔⢔⢔⢔⢔⢔⢔⢔⢔⢔⢔⢔⢔⢔⠔⣔⣔⣔⣔⡐⠔⠔⣔⢔⢔⢔⠔⠔⡔⠔⣄⢄⣄⠄⢅⢅⢜⣾⣿⣿⣿⣿⣿⣿⣿⣿⣿⣿⣿⣿⣿⣿⣿⣿⣿⣿⣿⣿⣿⣿⣿⣿⣿⣿⣿⣿⣿⣿⣿⣿⣿⣿⣿⣿⣿⣿⠀</a:t>
            </a:r>
            <a:br/>
            <a:r>
              <a:t>⢀⢀⢀⢕⢕⢕⠀⠀⠀⠀⠀⠀⠀⠀⠀⠀⠀⠀⠀⠀⠀⠀⠀⢕⢕⢕⢕⢑⠀⠀⠀⠀⠀⠀⠀⠈⢝⢝⢝⣡⣄⠀⠀⠀⠀⠀⢔⠕⠁⠀⠀⠀⠀⢄⠐⠀⠀⢀⠀⠀⠀⠀⠀⠀⠀⠀⠀⠀⠀⠀⠙⠇⢹⢇⢕⢕⢕⠁⠀⠀⠀⠀⠀⠀⠀⠀⠀⠀⠀⠀⠀⠀⠀⠀⠀⠀⠑⠀⡄⠀⠀⠀⠀⠀⠀⠀⠀⠀⠀⠀⠀⠀⠀⠀⠀⠀⠀⢜⡿⠋⠀⠀⠀⠀⠀⠀⠀⠀⠀⠀⠀⠀⠀⠁⠀⠀⠀⠑⢄⢀⠀⠀⠀⠕⢀⠀⢀⢕⢕⢕⢕⢝⣿⣿⠃⠀⣼⣿⣿⣟⣣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⠀⢔⠀⠀⠀⠀⠀⠑⢕⢕⢕⢀⠄⠄⠄⠄⠀⠀⠀⠀⢕⢱⣿⣿⡿⠀⠀⠀⢀⢕⠑⠀⠀⠀⠀⢄⠕⠁⠀⠀⠀⠀⠀⠀⠀⠀⠀⠀⠀⠀⠀⠀⠀⠀⠀⠀⢸⠑⢕⢕⠕⠀⠀⠀⠀⠀⠀⠀⠀⠀⠀⠀⠀⠀⠀⠀⠀⠀⢁⢎⢕⡕⢔⢕⢕⢄⠀⠀⠀⠀⠀⠀⠀⠀⠀⠀⠀⠀⠀⠀⠀⠁⠀⠀⠀⠀⠀⠀⠀⠀⠀⠀⠀⠀⠀⠀⠀⠀⠀⠀⠀⠀⢄⠕⠔⢀⠀⠀⠁⠄⠑⢕⢕⢕⢕⠑⠘⠏⠀⢜⣿⣿⣿⣿⣯⣧⢵⢕⢕⢕⢕⢕⢕⢕⢕⢕⢕⢕⢕⢕⢑⠁⣤⣿⣿⣿⣿⣿⣿⣿⣿⣿⣿⣿⣿⣿⣿⣿⣿⣿⣿⣿⣿⢕⢕⣿⣿⣿⣿⣿⣿⣿⣿⣿⣿⣿⣿⣿⣿⣿⣿⣿⣿⣿⣿⣿⣿⣿⣿⣿⣿⣿⣿⣿⣿⣿⣿⣿⣿⣿⣿⣿⣿⣿⠀</a:t>
            </a:r>
            <a:br/>
            <a:r>
              <a:t>⠁⠁⠀⢕⢕⢕⠀⠀⠀⠀⠀⠀⠀⠀⠀⠀⢄⢕⢕⠀⠀⠀⠀⠀⠁⠕⢕⢕⢔⠀⠀⠀⠀⠀⠀⠀⢕⠘⠉⢁⢘⢄⠀⢄⠑⠀⠀⠀⢀⢄⠕⠕⢄⠀⠀⠀⠀⠀⠀⠀⠀⠀⠀⠀⠀⠀⠀⠀⠀⠀⠀⢀⠕⠀⢕⢕⠀⠀⠀⠀⠀⠀⠀⠀⠀⠀⠀⠀⠀⠀⠀⠀⠀⠄⣕⢕⢸⣿⣕⣕⢷⣜⠀⠀⠀⠀⠀⠀⠀⠀⠀⠀⠀⠀⠀⠀⠀⠀⠀⠀⠀⠀⠀⠀⠀⠀⠀⠀⠀⠀⠀⠀⠀⠀⠀⠀⢄⠕⠁⠀⠀⠁⠐⠄⠀⠀⠐⢕⢕⠑⠀⠀⠀⠀⠀⢩⣿⣿⣿⣿⣿⣿⣧⠕⡕⢕⢕⢕⢕⢕⢕⢕⢕⢕⠕⣱⢠⣶⣿⣿⣿⣿⣿⣿⣿⣿⣿⣿⣿⣿⣿⣿⣿⣿⣿⣿⣿⣿⣯⢕⢕⣿⣿⣿⣿⣿⣿⣿⣿⣿⣿⣿⣿⣿⣿⣿⣿⣿⣿⣿⣿⣿⣿⣿⣿⣿⣿⣿⣿⣿⣿⣿⣿⣿⣿⣿⣿⣿⣿⣿⠀</a:t>
            </a:r>
            <a:br/>
            <a:r>
              <a:t>⠀⠀⠀⢕⢕⢕⠀⠀⠀⠀⠀⠀⠑⠁⠀⠀⢕⢕⢕⢄⠀⠀⠀⠀⠀⠀⠑⢕⢕⠀⠀⠀⠀⠀⠀⢀⣵⣴⢄⡡⢻⠁⠕⠀⠀⠀⢀⠔⠁⠀⠀⠀⠀⠑⠔⢄⠀⠀⠀⠀⠀⠀⠀⠀⠀⠀⠀⠀⠀⠀⠀⠑⠀⢔⢕⠀⠀⠀⠀⠀⠀⠀⠀⠀⠀⠀⠀⠀⠀⠀⠀⠀⠀⢰⢸⡿⣼⣿⣿⢻⣿⢟⠀⠀⠀⠀⠀⠀⠀⠀⠀⠀⠀⠀⠀⠀⠀⠀⠀⠀⠀⠀⠀⠀⠀⠀⠀⠀⠀⠀⠀⠀⠀⠀⢄⠕⠁⠀⠀⠀⢀⢄⠀⠀⠁⠀⠀⠑⠁⠀⠀⠀⠀⠀⠀⢄⢜⣿⣿⣿⣿⣿⣿⣿⣿⣶⣿⣷⣿⣶⣦⣤⣤⣭⢛⢿⣾⣿⣿⣯⣯⣹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⠀⢕⢕⢕⢕⠀⠀⠀⠀⠀⠀⠀⠑⢕⣔⣔⣔⣔⣰⣴⣼⡿⢇⡵⢟⢕⠀⠀⠀⠀⠐⠁⠀⠀⢀⠄⠀⠀⠀⠀⠁⠑⢔⢀⠀⠀⠀⠀⠀⠀⠀⠀⠀⠀⠀⠀⠀⢄⠑⠀⠀⠀⠀⠀⠀⠀⠀⠀⠀⠀⠀⠀⠀⠀⠀⠀⠀⠀⠁⠁⢃⢜⢿⣿⢸⡏⠀⠀⠀⠀⠀⠀⠀⠀⠀⠀⠀⠀⠀⠀⠀⠀⠀⠀⠀⠀⠀⠀⠀⠀⠀⠀⠀⠀⠀⠀⠀⢀⠑⠁⠀⠀⠀⢀⠀⠀⠀⠁⠐⠀⠀⠀⠀⠀⠀⠀⠀⠀⠀⢔⢕⠁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⠀⢕⢕⢕⢕⢕⠀⠀⠀⠀⠀⠀⠀⠑⣿⣿⣿⣿⣿⣿⢟⢱⣾⡮⢕⢕⠀⠀⠀⠀⠀⠀⠐⠁⠀⠀⠁⠐⢀⠀⠐⠀⠀⠁⠔⢀⠀⠀⠀⠀⠀⠀⠀⠀⠀⠀⠐⠁⠀⠀⠀⠀⠀⠀⠀⠀⠀⠀⠀⠀⠀⠀⠀⠀⠀⠀⠀⠀⠀⠀⠀⠁⠁⠙⠕⠁⠀⠀⠀⠀⠀⠀⠀⠀⠀⠀⠀⠀⠀⠀⠀⠀⠀⠀⠀⠀⠀⠀⠀⠀⠀⠀⠀⠀⠀⢀⠔⠁⠀⠀⠀⠀⠀⠀⠀⠀⠀⠀⠀⠀⠀⠀⠀⠀⠀⠀⠀⠀⢔⢕⢕⠀⢿⣿⣿⣿⣿⡿⢛⢙⠻⢟⢻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⣾⢄⢕⠕⠑⠕⠐⠀⠀⠀⠀⠁⠀⠀⠀⠘⢿⣿⣿⣿⡟⢱⣾⡾⢕⢱⢕⠀⠀⠀⠀⠀⠀⠀⠀⠀⠀⠀⠀⠀⠁⠀⠀⠀⠀⠀⠁⢔⠀⠀⠀⠀⠀⠀⠀⠀⠀⠀⠀⠀⠀⠀⠀⠀⠀⠀⠀⠀⠀⠀⠀⠀⠀⠀⠀⠀⠀⠀⠀⠀⠀⠀⠀⠀⠀⠀⠀⠀⠀⠀⠀⠀⠀⠀⠀⠀⠀⠀⠀⠀⠀⠀⠀⠀⠀⠀⠀⠀⠀⠀⠀⠀⠀⠀⠀⢄⠑⠀⠀⠀⠀⠀⠀⠀⠀⠀⠀⠀⠀⠀⠀⠀⠀⠀⠀⠀⠀⠀⢕⢕⢕⢕⢀⢙⣐⣙⣙⣑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⣿⢑⢕⠀⠀⠀⠀⠀⠀⠀⠀⠀⠀⠀⠀⠀⠁⢻⣿⢏⢡⣷⣿⢇⢱⢝⢅⠀⠀⠀⠀⠀⠀⠀⠀⠀⠀⠀⠀⠀⠀⠀⠀⠀⠀⠀⠀⠀⠑⠄⠀⠀⠀⠀⠀⠀⠀⠀⠀⠀⠀⠀⠀⠀⠀⠀⠀⠀⠀⠀⠀⠀⠀⠀⠀⠀⠀⠀⠀⠀⠀⠀⠀⠀⠀⠀⠀⠀⠀⠀⠀⠀⠀⠀⠀⠀⠀⠀⠀⠀⠀⠀⠀⠀⠀⠀⠀⠀⠀⠀⠀⠀⠀⠀⠀⠀⠀⠀⠀⠀⠀⠀⠀⠀⠀⠀⠀⠀⠀⠀⠀⠀⠀⠀⠀⠀⠀⠔⠑⠑⠕⢕⢱⢯⣿⣿⡿⡻⢐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⣿⣧⠑⠀⠀⠀⠀⠀⠀⠀⠀⠀⠀⢕⢕⠀⠀⠀⢝⢱⣻⣿⢇⢱⢇⢕⢕⠀⠀⠀⠀⠀⠀⠀⠀⠀⠀⠀⠀⠀⠀⠀⠀⠀⠀⠀⠀⠀⠀⠀⠀⠀⠀⠀⠀⠀⠀⢄⠔⠀⠀⠀⠀⠀⠀⠀⠀⠀⠀⠀⠀⠀⠀⠀⠀⠀⠀⠀⠀⠀⠀⠀⠀⠀⠀⠀⠀⠀⠀⠀⠀⠀⠀⠀⠀⠀⠀⠀⠀⠀⠀⠀⠀⠀⠀⠀⠀⠀⠑⠀⠀⠀⠀⠀⠀⠀⠀⠀⠀⠀⠀⠀⠀⠀⠀⠀⠀⠀⠀⠀⠀⠀⠀⠀⠀⠀⠀⠀⠀⠀⠀⢀⢄⢍⡍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⣿⣿⣿⢇⢔⢀⠀⠀⠀⠀⠀⠀⠀⠀⠁⠀⠀⠀⢄⢱⠏⢿⢏⢱⢕⢕⢕⠑⠀⠀⠀⠀⠀⠀⠀⠀⠀⠀⠀⠀⠀⠀⠀⠀⠀⠀⠀⠀⠀⠀⠀⠀⠀⠀⠀⠀⠀⢄⠕⠀⢄⠕⠀⠀⠀⠀⠀⠀⠀⠀⠀⠀⠀⠀⠀⠀⠀⠀⠀⠀⠀⠀⠀⠀⠀⠀⠀⠀⠀⠀⠀⠀⠀⠀⠀⠀⠀⠀⠀⠀⠀⠀⠀⠀⠀⠀⠀⠀⠀⠀⠀⠀⠀⠀⠀⠀⠀⠀⠀⠀⠀⠀⠀⠀⠀⠀⠀⠀⠀⠀⠀⠀⠀⠀⠀⠀⠀⠀⠀⠀⢀⢰⢞⣿⣿⣿⣴⠅⢕⢕⢕⢕⢕⢕⢕⢕⢕⢕⢕⢕⢕⢅⢅⢕⢕⢡⣣⣡⣵⣧⢁⣷⣷⣾⣿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⡇⣇⢕⢕⢔⢄⠀⠀⠀⠀⠀⠀⠀⠀⢄⢔⢕⠕⠀⠁⠕⢇⢕⢕⠑⠀⠀⠀⠀⠀⠀⠀⠀⠀⠀⠀⠀⠀⠀⠀⠀⠀⠀⠀⠀⠀⠀⠀⠀⠀⠀⠀⠀⠀⠀⠀⠀⢔⠕⢀⠀⠀⠀⠀⠀⠀⠀⠀⠀⠀⠀⠀⠀⠀⠀⠀⠀⠀⠀⠀⠀⠀⠀⠀⠀⠀⠀⠀⠀⠀⠀⠀⠀⠀⠀⠀⠀⠀⠀⠀⠀⠀⠀⠀⠀⠀⠀⠀⠀⠀⠀⠀⠀⠀⠀⠀⠀⠀⠀⠀⠀⠀⠀⠀⠀⠀⠀⠀⠀⠀⠀⠀⠀⠀⠀⢄⢔⢕⢕⢕⢿⣿⣿⣿⣿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⢱⣿⣷⣧⡕⢕⢕⢔⢄⢀⠀⠀⠀⠀⢕⢕⠁⠀⠀⢄⢆⢕⢕⢕⠀⠀⠀⠀⠀⠀⠀⠀⠀⠀⠀⠀⠀⠀⠀⠀⠀⠀⠀⠀⠀⠀⠀⠀⠀⠀⠀⠀⠀⠀⠀⠀⠀⠁⠀⠁⠀⠀⠀⠀⠀⠀⠀⠀⠀⠀⠀⠀⠀⠀⠀⠀⠀⠀⠀⠀⠀⠀⠀⠀⠀⠀⠀⠀⠀⠀⠀⠀⠀⠀⠀⠀⠀⠀⠀⠀⠀⠀⠀⠀⠀⠀⠀⠀⠀⠀⠀⠀⠀⠀⠀⠀⠀⠀⠀⠀⠀⠀⠀⠀⠀⠀⠀⠀⠀⠀⠀⠀⠀⠀⠀⢕⣕⣵⣾⣿⢸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⡿⣾⣿⣿⣿⣿⣧⡕⢕⢕⢕⢔⢄⢀⢔⢕⠁⠀⠀⠀⢕⢕⢕⢕⢕⠀⠀⠀⠀⠀⠀⠀⠀⠀⠀⠀⠀⠀⠀⠀⠀⠀⠀⠀⠀⠀⠀⠀⠀⠀⠀⠀⠀⠀⠀⠀⠀⠀⠀⠐⠀⠀⠀⠀⠀⠀⠀⠀⠀⠀⠀⠀⠀⠀⠀⠀⠀⠀⠀⠀⠀⠀⠀⠀⠀⠀⠀⠀⠀⠀⠀⠀⠀⠀⠀⠀⠀⠀⠀⠀⠀⠀⠀⠀⠀⠀⠀⠀⠀⠀⠀⠀⠀⠀⠀⠀⠀⠀⠀⠀⠀⠀⠀⠀⠀⠀⠀⠀⠀⠀⠀⠀⠀⠀⠀⠀⢸⣿⣿⣿⣿⢸⣿⣿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⣿⢹⣿⣿⣿⣿⣿⣷⡕⢕⢕⢕⢕⢕⢕⠀⠀⢀⢄⢕⢕⢕⢕⢕⢅⢔⠀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⢀⠀⠀⠀⠀⠀⠁⣿⣿⣿⡟⣼⣿⣿⣿⣿⣿⢿⣇⣾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⣿⣿⣿⢸⣿⣿⣿⣿⣿⣿⣿⣇⢕⢕⢕⢕⢕⢕⢕⢕⢕⢕⢕⢕⢔⠕⢑⢕⠀⠀⠀⠀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⠀⠀⠀⠀⠑⢔⠀⠀⠀⠀⠀⢸⣿⢟⣑⣿⣿⣿⣿⣿⣿⣿⣿⠻⡗⠆⢕⢐⢜⢕⢒⠓⠟⠛⣛⣛⢀⢑⠑⢙⢠⣤⢀⠠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⣿⣧⢻⣿⣿⣿⣿⣿⣿⡿⢕⢕⢕⢕⢕⢕⢕⢕⢕⢕⢕⢑⢅⢔⢕⢕⠀⠀⠀⠀⠀⠀⠀⠀⠀⠀⠀⠀⠀⠀⠀⠀⠀⠀⠀⠀⠀⠀⠀⠀⠀⠀⠀⠀⠀⠀⠀⠀⠀⠀⢀⢕⠑⠑⠀⠀⠀⠀⠀⠀⠀⠀⠀⠀⠀⠀⠀⠀⠀⠀⠀⠀⠀⠀⠀⠀⠀⠀⠀⠀⠀⠀⠀⠀⠀⠀⠀⠀⠀⠀⠀⠀⠀⠀⠀⠀⠀⠀⠀⠀⠀⠀⠀⠀⠀⠀⠀⠀⠀⠀⠀⠀⠀⠀⠀⠀⠀⠀⠀⠀⠀⠑⢔⠀⠀⠀⠀⠁⠕⠞⠏⠟⠟⠟⢛⢏⢟⢕⢔⢕⢕⢕⢕⢕⢕⢕⢕⢔⢔⢔⢔⢔⢕⢕⢄⢕⢔⢟⢅⢄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⣿⣿⡇⢝⣿⣿⣿⣿⣿⢇⢕⢕⢕⢕⢕⢕⢕⢕⢕⢕⢕⢕⢕⢕⢕⢕⢄⠀⠀⠀⠀⠀⠀⠀⠀⠀⠀⠀⠀⠀⠀⠀⠀⠀⠀⠀⠀⠀⠀⠀⠀⠀⠀⠀⠀⠀⠀⠀⠀⠀⢕⢕⠀⠀⠀⠀⠀⠀⠀⠀⠀⠀⠀⠀⠀⠀⠀⠀⠀⠀⠀⠀⠀⠀⠀⠀⠀⠀⠀⠀⠀⠀⠀⠀⠀⠀⠀⠀⠀⠀⠀⠀⠀⠀⠀⠀⠀⠀⠀⠀⠀⠀⠀⠀⠀⠀⠀⠀⠀⠀⠀⠀⠀⠀⠀⠀⠀⠀⠀⠀⠀⠀⠕⠄⠀⠀⠀⠀⢱⣷⣷⣷⣷⣵⣖⣶⣶⣶⡶⢶⢆⢔⢔⢔⢔⢔⢔⢔⢔⢔⢰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⠘⠛⠛⠛⠛⠑⠑⠑⠑⠑⠑⠑⠑⠑⠑⠑⠑⠑⠑⠑⠑⠑⠑⠀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⠀⠀⠀⠀⠀⠀⠀⠈⠛⠛⠛⠛⠛⠛⠛⠛⠛⠋⠑⠑⠑⠑⠑⠑⠑⠑⠑⠑⠑⠑⠐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⡿⢟⣵⣿⡿⣻⣿⢟⣵⢸⡟⣿⣿⣿⣿⢕⣿⣿⣿⣿⣿⣿⣿⣿⣿⣿⣿⣿⣿⣿⣿⣿⣿⡸⣿⣿⡇⢕⢕⣿⣿⣿⣿⣷⢕⢕⢕⢕⢕⢕⢕⢕⢕⢕⢕⢕⢕⢕⢕⢕⣱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⢟⣵⢿⡿⢏⣼⣿⢫⣾⡇⣾⢘⣿⣿⣿⣿⢕⣿⣿⣿⣿⣿⣿⣿⣿⣿⣿⣿⣿⣿⣿⣿⣿⣿⣇⢹⣿⡇⢕⢕⢾⣿⣿⣿⣿⢕⢕⢕⢕⢕⢕⢕⢕⢕⢕⢕⢕⢕⢕⢕⢾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⡟⣵⡿⢕⡟⣱⣿⡿⣱⣿⡿⢕⣿⣔⢿⢝⣱⣿⢕⢻⣿⣿⣿⣿⣿⣿⣿⣿⣿⣿⣿⣿⣿⣿⣿⣿⣿⡕⢻⢕⢕⢕⢸⣿⣿⣿⢹⡇⢕⢕⢔⢅⢕⢕⢕⢕⢕⢕⢕⢕⢕⢕⣾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⢏⣾⡿⢕⣾⣿⣿⡿⣱⣿⣿⢇⢕⣿⢇⢕⣵⣿⣿⢕⢕⢙⣿⣿⣿⣿⣿⣿⣿⣿⣿⣿⣿⣿⣿⣿⣿⣿⡇⢕⢕⢕⢕⣼⣿⣿⣿⢸⢕⢕⢕⢕⢕⢔⠜⢳⡕⢧⠰⢕⢇⣱⣼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⢏⣾⡿⢕⣾⣿⣿⡟⣼⣿⡟⢕⢕⢕⢇⣕⣼⣿⣿⣿⢕⢕⣼⣿⣿⣿⣿⣿⣿⣿⣿⣿⣿⣿⣿⣿⣿⣿⣿⡇⢕⢕⢕⢕⣿⢿⢟⢝⠑⠑⢕⢕⢕⢕⢕⢔⢔⢑⠀⠀⠑⢜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⢏⣾⣿⢇⢼⣿⣿⡿⣸⣿⡿⢕⢕⢕⢕⢼⢟⣿⣿⣿⣿⢕⢱⣿⣿⣿⣿⣿⣿⣿⣿⣿⣿⣿⣿⣿⣿⣿⣿⣿⡇⢕⠕⢕⢕⢔⢕⢕⢀⠀⢔⢅⠕⠕⢕⢕⢕⢕⢕⢕⢕⢔⢱⢇⢕⢕⢕⢝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⡟⣾⣿⢏⢜⣼⣿⡿⣱⣿⡿⢕⢕⢕⢱⢕⢕⣱⢿⢿⣿⣿⢕⢸⣿⣿⢿⣿⣿⣿⣿⣿⣿⣿⣿⣿⣿⣿⣿⣿⡼⢧⢕⢄⠁⠁⠐⠁⠀⢀⢄⢕⢕⢱⣵⡦⣅⡑⠕⢕⢅⢕⢕⢕⢕⢕⢕⢕⢕⣸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⣸⣿⣿⢕⢱⣿⣿⢇⣿⣿⡇⢕⢕⢕⢸⡇⢱⡻⡇⢕⢜⢏⢕⣾⣿⡏⣸⣿⣿⣿⣿⣿⣿⣿⣿⣿⣿⣿⣿⣿⡇⢸⢕⢕⠑⢕⢕⢕⢕⢕⢕⢕⢱⢜⣿⡇⢿⡇⢕⢔⡑⠕⢕⢕⢕⠕⢑⣱⣾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⣵⣷⣷⣶⣷⣾⢇⣿⣿⡇⡕⣾⣿⡟⣼⣿⣿⢕⢕⣑⢕⢸⢝⢸⣿⣿⣵⣵⣕⢕⢿⣿⢇⢿⣿⣿⣿⣿⣿⣿⣿⣿⣿⣿⣿⣿⣿⢇⢕⢕⢕⣰⣁⢑⢑⣱⢕⢕⢕⡜⡕⢸⣿⢸⣷⢕⢕⢸⣦⣅⣱⣴⣴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⢟⢸⣿⢻⢕⢱⣿⣿⢣⣿⣿⣿⣧⣼⡿⢕⣾⢕⣼⣿⣿⣿⣿⣿⢕⢸⣿⢕⢹⣿⣿⣿⣿⣿⣿⣿⣿⣿⣿⣿⣿⣿⢕⢕⢕⢕⣿⣿⣿⣿⣧⢕⢕⢕⣷⣧⢸⣿⢜⣿⡇⢕⡇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⠑⢕⢕⢅⣱⣗⣟⠔⢕⢕⣾⣿⢸⢔⣸⣿⣿⢸⣿⣿⣿⣿⣿⣿⢕⣣⢕⣿⣿⣿⣿⣿⡟⢅⢸⡇⢕⢸⣿⣿⡇⣿⣿⣿⣿⣿⣿⣿⣿⣿⣿⢕⢕⢕⢕⣿⣿⣿⣿⣿⡕⢕⢕⣿⣿⡕⣿⢇⣿⣿⡇⣷⢑⠁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⢱⢿⢇⢜⢝⢝⢝⢟⢕⢕⣿⣿⢸⢕⣿⣿⢇⣿⣿⣿⣿⣿⣿⡏⢕⣿⢱⣿⣿⣿⣿⣿⡇⢕⢸⢇⢕⢜⣿⣿⡇⢹⣿⣿⣿⣿⣿⡏⢿⡏⣿⢕⢕⢕⢕⣿⣿⣿⣿⣿⣇⢕⢕⣿⣿⣷⣿⢕⣿⣿⡇⣿⢱⡕⢔⢔⢄⢀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⣧⢕⢕⢕⣵⡕⢕⢕⢕⢅⣿⣿⢸⢱⣿⡿⢕⣿⣿⣿⣿⡇⢸⢇⡕⢿⢸⣿⣿⣿⣿⣿⣿⢰⣸⢱⡑⢕⢻⣿⡇⢔⣿⣿⣿⣿⣿⣇⢘⢇⣿⢕⢕⢕⢸⣿⣿⣿⣿⣿⣿⢕⢕⢻⣿⣿⣿⢕⣿⣿⡇⢿⡇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⡸⣿⣇⣕⢕⢕⢕⡵⢔⢕⢸⣿⣿⢸⣸⣿⢇⢕⣿⣿⣿⣿⡇⢸⢕⡇⢹⢸⣝⡟⢻⢿⢿⣿⡜⣿⢸⣷⢷⢜⢿⡿⢑⢸⣿⢿⣿⣿⣿⢕⢕⢱⢕⢕⢕⣾⣿⣿⣿⣿⢿⢇⢕⢕⢸⣿⣿⣼⢕⣿⣿⡇⢸⡇⢕⢇⢕⡕⢕⢔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⢸⡿⣦⢝⢿⢇⣵⢏⢕⢕⣕⣸⣿⣿⡕⣿⡏⢕⢱⣿⣿⣿⡿⢕⢕⢸⣿⡜⡜⣿⣿⣿⣷⣷⣷⣕⢷⢱⣽⣷⣿⣔⢈⢕⢘⣿⡜⣿⣿⣿⣇⢕⢕⢱⢕⣱⣽⣽⣵⣵⣷⣿⢱⢕⢕⢼⢿⣿⢟⢸⣿⣿⢕⢸⡇⢕⢣⡱⠹⢕⢕⣾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⡕⢕⢕⢕⢕⢕⣼⣟⣕⢕⢟⢟⢹⣿⣿⢇⡿⢕⢕⢕⣿⣿⣿⡇⢕⢕⢾⣟⡛⢕⢽⢽⢵⣼⣼⡍⢍⢜⢜⢻⣿⣿⣿⣗⣌⣑⣬⣳⢰⡝⢿⣿⡥⢕⡜⢕⢛⢏⢝⣝⣽⣟⣟⡞⢕⣾⡜⢜⢻⡇⢘⢻⣿⢕⢸⡇⣧⡕⢱⢜⢕⢕⣿⣿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⢣⢕⢕⢕⢕⢕⢼⢍⢟⢟⢿⢷⢾⣿⣿⢸⢇⢕⢕⢕⢻⡟⢿⡇⢕⢕⠁⠁⠀⢀⢁⠑⠑⠀⠀⠁⠙⢕⢕⣧⣾⣿⣿⣿⣿⣿⣿⣿⣷⣿⣷⣿⣧⣵⢵⡕⢔⠘⠁⠁⠕⠕⠅⠁⠈⠑⢜⢗⢕⢕⢰⢞⡟⢕⢸⡇⣱⣵⣷⢗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⢳⡕⢔⢕⢕⢸⣇⢕⢕⢧⢕⢜⣿⣿⢸⢕⢕⢕⢕⢜⢇⢜⢇⠕⢕⢄⢔⢕⠑⡐⠑⠀⠀⠐⠔⠐⢕⢕⢜⣿⣿⣿⣿⣿⣿⣿⣿⣿⣿⣿⣿⣿⡿⢇⢕⢔⢔⠔⠀⠀⠔⠑⢔⢔⢀⠁⢕⢕⢕⢕⢕⡕⢕⣾⢇⢝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⢜⢕⢕⢕⢕⢜⢧⢕⢱⢕⢕⣿⣿⢜⢕⢕⢕⢕⢕⢕⢕⢕⢕⢕⣵⣷⡏⠉⠉⢀⠀⠀⠀⠀⢄⢕⣷⣜⣿⣿⣿⣿⣿⣿⣿⣿⣿⣿⣿⣿⣿⣏⣵⢜⠙⢁⠀⠀⢀⠀⠀⢱⣕⡕⢕⢕⢕⢕⢡⢕⡇⢕⣿⢕⢜⢕⢔⣱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⠕⢀⢅⢑⢑⢕⣿⣿⢕⢕⢕⢕⢕⢕⡕⢜⣷⣧⡕⣽⣿⣿⢅⢕⢕⢄⢔⢕⢔⢱⣱⣿⣿⣿⣿⣿⣿⣿⣿⣿⣿⣿⣿⣿⣿⣿⣿⣿⡇⢕⢄⢄⢀⢕⢄⢔⣸⣿⣇⣵⡟⢕⢱⣿⢱⡕⣸⣿⢕⢑⢅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⠀⠀⢕⢕⢕⢕⣿⣿⢕⢕⢕⢕⢕⢕⢕⢕⢜⢿⣿⡹⣿⣿⣷⣕⢕⢕⡕⢕⢕⣱⣿⣿⣿⣿⣿⣿⣿⣿⣿⣿⣿⣿⣿⣿⣿⣿⣿⣿⣷⡕⠇⢕⢕⢕⢕⣱⣿⣿⣿⡿⢕⢑⣾⢇⣾⡇⢸⣿⡕⠕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⠕⠑⠀⠀⢅⢕⢕⢕⣿⣿⢕⢕⢕⢕⢕⢕⢕⢕⢕⢔⣻⣧⢹⣿⣝⡝⢗⠇⢝⢗⣻⣿⣿⣿⣿⣿⣿⣿⣿⣿⣿⣿⣿⣿⣿⣿⣿⣿⣿⣿⣿⣿⡗⢱⠵⢵⢞⢟⣿⣿⣿⡇⢕⡿⢇⢕⣿⡇⢜⣿⡇⠀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⢱⢇⠀⠀⠀⠀⢕⢕⢸⣿⡇⢑⡇⢕⣼⡕⢕⢕⢕⢕⢕⠸⣿⣇⣹⣿⣿⣿⣿⣿⣿⣿⣿⣿⣿⣿⣿⣿⣿⣿⣿⣿⣿⣿⣻⣿⣿⣿⣿⣿⣿⣿⣿⣿⣿⣿⣷⣞⣿⣿⣿⢇⢱⢟⢱⢕⣸⡇⡇⢕⣿⡇⠀⠁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⣵⢏⠀⠀⠀⠀⠀⢕⢕⢸⣿⢇⢌⣧⢕⢹⡇⢕⢕⢕⢱⢕⢜⣿⣿⡳⣿⣿⣿⣿⣿⣿⣿⣿⣿⣿⣿⣿⣿⣿⣿⣿⣿⣿⣿⣿⣿⣿⣿⣿⣿⣿⣿⣿⣿⣿⣳⣼⢿⣻⡿⢇⢕⢕⢱⢇⢕⡿⠕⡇⢕⢸⡇⠀⠀⠑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⢱⡾⢏⡕⠀⠀⠀⠀⠀⠑⣵⢸⣿⢕⢕⣿⡇⢕⢼⢕⢕⢕⢜⣧⢕⢻⣿⣾⣿⣿⣿⣿⣿⣿⣿⣿⣿⣿⣿⣿⣿⣿⣿⣿⣿⣿⣿⣿⣿⣿⣿⣿⣿⣿⣿⣿⣿⣿⣿⡼⢝⢏⣵⡾⢕⡕⢕⢕⢸⣷⢕⣿⢕⢸⣿⠀⠀⠀⠕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⡿⣱⡿⢕⢱⢕⠀⠀⠀⠀⠀⠀⠑⣼⢏⢕⢕⣿⡇⢕⢸⣇⢕⢕⢕⣿⢇⢜⢿⣿⣿⣿⣿⣿⣿⣿⣿⣿⣿⣿⣿⣿⣿⣿⣿⣿⣿⣿⣿⣿⣿⣿⣿⣿⣿⣿⣿⣿⣿⣿⣿⣿⣿⣿⣟⡕⣎⢕⢕⢕⣼⣇⢇⢸⡕⢕⣿⢀⠀⠀⠀⠸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⢀⣵⢟⢕⢕⢇⢕⢔⢀⢀⢀⢀⢄⢀⢱⢕⢕⢕⢿⣿⢕⢕⢻⡕⢕⢕⢕⢕⢕⢜⢻⣿⣿⣿⣿⣿⣿⣿⣿⣿⣿⣿⣿⣿⢿⠟⠟⠟⠟⠏⠟⠟⢟⢿⣿⣿⣿⣿⣿⣿⣿⣿⣿⣿⣫⢕⢜⢝⢕⢕⢕⣿⣿⢕⢔⢇⢕⢸⢕⠀⠀⢀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⢇⡼⢇⢕⢱⢇⢕⢕⣕⢕⢕⢕⢕⣕⡕⢕⢕⢕⢕⢼⣿⢕⢕⢜⠻⡕⢕⢕⢕⢕⢕⢕⢝⢿⣿⣿⣿⣿⣿⣿⣿⣿⣿⣿⣷⣔⢔⢔⢔⢔⢔⢔⢄⢅⣴⣿⣿⣿⣿⣿⣿⣿⣿⣿⡿⢏⢕⢕⢕⢕⢕⢸⣿⡷⢕⢕⢸⢕⢜⢕⢕⢕⢱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⡏⡼⢕⠑⢱⡏⢕⢕⢱⣿⢕⢕⢕⢸⣿⢕⢕⢕⢕⢕⢜⢽⡇⢕⢕⢜⢱⡕⢕⢑⢕⢕⢕⢕⢜⢟⢿⣿⣿⣿⣿⣿⣿⣿⣿⣿⣿⣿⣿⣷⣷⣷⣶⣾⣿⣿⣿⣿⣿⣿⣿⣿⣿⡿⢏⢕⢕⢕⢕⢕⢕⢕⣼⢩⢇⢕⢕⢕⢕⢕⡇⢸⡕⢕⢇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⡟⡜⢕⢑⢔⣾⢇⢕⢕⣿⣿⢕⢕⢕⢸⡏⢕⢕⢕⢕⢕⢕⢜⢿⡕⢕⢕⢕⢍⢇⢕⢕⢕⢕⢕⢕⢑⢕⢜⢟⢿⣿⣿⣿⣿⣿⣿⣿⣿⣿⣿⣿⣿⣿⣿⣿⣿⣿⣿⣿⣿⢿⢏⢕⢕⢕⢕⢕⢕⢕⢕⢕⢱⡏⡼⢕⢕⢱⢕⢕⢕⢕⢕⣇⢕⢜⢜⢹⣿⣿⣿⣿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⢱⢕⢕⢕⣸⡇⢕⢕⣼⣿⣿⢕⢕⢕⢸⣸⢕⢕⢕⢑⢕⢄⢕⢜⣧⡕⢕⢕⢕⢅⢕⢕⢕⢕⢕⠕⢕⢕⢕⢕⢕⢕⢝⢟⢿⣿⣿⣿⣿⣿⣿⣿⣿⣿⣿⣿⣿⢿⢟⢝⢕⢕⢕⢕⢕⢕⢕⢕⢕⢕⢕⢕⣸⢕⢇⢕⢕⢕⢇⢕⢕⢕⢕⣿⢄⢕⢇⢸⣿⣿⣿⣿⣸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⡏⢇⢱⡇⢕⣿⡇⢕⢱⣿⣿⣿⢕⢕⢕⢱⣿⢇⢕⢕⢕⢕⢕⢕⢕⢜⢷⡕⢕⢄⢕⢕⢕⢕⢕⢕⢕⢕⢕⢕⢕⢕⢕⢕⢕⢕⢕⢝⢝⢻⢿⣿⣿⢿⢟⢟⢝⢕⢕⢕⢕⢕⢕⢕⢕⢕⢕⢕⢕⢕⢕⢕⢕⡇⢕⡕⢕⡕⢕⢕⠁⢕⢕⢕⢸⢕⢕⢱⢸⣿⣿⣿⠟⢹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⢣⢕⣾⡇⢕⣿⢕⢕⢸⣿⣿⣿⢕⢕⢕⣾⡟⢕⢕⢕⢕⢕⢕⢕⢱⢑⢔⢳⡕⢕⢑⢕⢕⢕⢕⠁⢕⢕⢕⢕⢕⢕⢕⢕⢕⢕⢕⢕⢕⢕⢕⢕⢕⢕⢕⢕⢕⢕⢕⢕⢕⢕⢕⢕⢕⢕⠑⢕⢕⢕⢕⢕⡜⢕⣾⣇⢕⠱⢕⢕⢕⢕⢕⢕⢸⢕⢕⢕⢸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⢜⢱⣿⡇⢕⣿⢕⢕⢸⣿⣿⣿⡕⢕⣼⡿⢕⢕⢄⢕⢀⢕⢕⢕⢰⣞⡇⢕⢝⢕⢕⢑⢕⢕⢕⢑⢕⢕⢕⢕⢕⢕⢕⢕⢕⢕⢕⢕⢕⢕⢕⢕⢕⢕⢕⢕⢕⢕⢕⢕⢕⢕⢕⢕⢕⢕⢕⢕⢕⢕⢕⢕⢇⢾⣿⣿⢕⢕⡕⢕⢕⠑⢕⢕⢔⢕⢕⢕⢸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⢕⣸⣿⡇⢕⢻⠕⢕⢸⣿⣿⣿⢕⣸⡝⢕⢕⢕⢔⢑⢁⢕⢑⢄⢱⢿⣟⢇⢕⢕⢕⢕⢑⢕⢕⢕⢕⢕⢕⢕⠕⠑⢕⢕⢕⢕⢕⢕⢕⢕⢕⢕⢕⣵⣾⢕⠕⢕⢕⢕⢕⢕⢕⢕⢕⢕⢕⢕⢕⢕⢕⢕⢜⢖⣿⡏⢕⢕⢕⢕⢕⠀⢀⢕⢔⢕⢕⢕⢕⣿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⢕⣿⣿⡇⢕⢜⢇⢕⢸⣿⣿⡿⣱⡟⢕⢕⢕⢕⢕⢔⠁⠁⢕⢕⢱⢸⣿⣿⡕⢕⢕⢅⢕⢕⠕⢕⠕⠑⠁⠀⠀⢔⢕⢕⢕⠕⣱⣵⣵⣥⣷⣾⣿⣿⣿⢕⠀⠀⠑⠕⢕⢕⢕⢕⢕⢕⢕⢕⢕⢕⢕⢕⢕⢕⢜⠃⠁⠁⠁⠑⢕⠀⢕⢕⢑⢕⢕⢕⢱⣿⣿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⡇⣿⣿⡇⢕⢕⠔⢕⢸⣿⣿⢣⢟⢕⢕⢕⢕⢕⢕⢕⢅⢄⠁⢕⢱⢕⣿⣿⡇⢕⢕⢕⢕⠕⠑⠀⠀⠀⠀⠀⠀⢕⢕⢕⢕⣼⣿⣿⣿⣿⣿⣿⣿⣿⣿⢕⢕⢀⠀⠀⠀⠁⠑⢕⢕⢕⢕⢕⢕⢑⢕⢕⢕⢕⢕⠔⢕⢕⢕⠀⠑⠐⢕⢕⢇⢕⢕⢕⢸⣿⣿⡇⢕⢕⢕⢁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⣿⡇⢕⢕⠀⢜⢜⢿⢣⡟⢕⢕⢕⢕⢕⢕⢕⢅⢕⢕⢕⢕⢕⡕⣿⣿⣿⢕⢕⢕⠑⠀⠀⠀⠀⠀⠀⠀⠀⢕⢕⢕⢑⣿⣿⣿⣿⣿⣿⣿⣿⣿⣿⢕⢕⢕⠀⠀⠀⠀⠀⠀⠑⢕⢕⢕⢕⢕⢕⢅⠁⠀⢀⢀⠁⠁⠀⢄⢕⠀⢸⣰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⢇⡿⢕⢕⢕⢕⢕⢕⢕⣕⣵⣵⣵⣵⡵⢕⡇⢿⣿⡞⡕⢕⢕⠀⠀⠀⠀⠀⠀⠀⠀⠀⢕⢕⢕⣸⣿⣿⣿⣿⣿⣿⣿⣿⣿⣿⢕⢕⢕⠀⠀⠀⠀⠀⠀⠀⠀⢕⢕⢕⢕⢕⢕⠀⢕⣔⢆⠀⢄⢄⠀⠑⠑⠁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⢿⢕⢅⢔⢕⢕⢕⢕⢕⢕⠀⠀⠀⠀⠀⢄⢄⢄⢀⠀⠐⠀⠀⠀⠀⠀⠀⠀⢸⣿⣿⣿⣿⣿⣿⣿⣿⣿⣿⣿⣿⡇⢕⠀⠀⢕⢜⡞⢕⢕⢕⢕⢕⣵⣾⣿⣿⣿⣿⣿⣿⡇⢕⢕⢻⡟⢅⢁⢕⢕⠀⠀⠀⠀⠀⠀⠀⠀⠀⠀⢕⢕⣿⣿⣿⣿⣿⣿⣿⣿⣿⣿⣿⢕⢕⢕⢄⠀⠀⠀⠀⠀⠀⠀⠁⢕⢕⢕⢕⢕⢕⢀⢁⡄⠑⠕⠕⠕⠀⢔⢕⢟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⡿⢟⢝⢕⢕⢕⢕⢕⢕⢕⢕⢕⢕⢕⠀⠀⠀⠀⠀⢕⢕⢕⢕⠀⠀⠀⠀⠀⠀⠀⠀⠀⢸⣿⣿⣿⣿⣿⣿⣿⣿⣿⣿⣿⣿⡇⠀⠀⠀⢕⡜⢕⢕⢕⢕⣱⣿⣿⣿⣿⣿⣿⣿⣿⣿⣷⢸⢅⣼⢕⢕⢕⢕⢕⠀⠀⠀⠀⠀⠀⠀⠀⠀⠀⠁⢕⣪⣿⣿⣿⣿⣿⣿⣿⣿⣿⣷⣪⠇⢕⠕⠀⠀⠀⠀⠀⠀⠀⠀⢕⢕⢕⢕⢕⢕⢕⢼⢕⢕⢔⢰⡔⢱⡜⣇⢕⢕⢕⢕⢕⢸⣿⢿⡇⢕⢕⢕⢕⣿⣿⣿⣿⣿⣿⣿⣿⣿⣿⣿⣿⡿⢛⢟⢻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⣟⢕⢕⢕⢕⢕⢕⢕⢕⢕⢕⢕⢕⢁⠑⠀⠀⠀⠀⠀⢕⢕⢕⢕⠀⠀⠀⠀⠀⠀⠀⠀⠀⢜⣿⣿⣿⣿⣿⣿⣿⣿⣿⣿⣿⣿⣇⣀⣀⡀⡜⢕⢕⢕⢕⣱⣿⣿⣿⣿⣿⣿⣿⣿⣿⣿⢏⢱⢱⡇⢇⢑⢜⢕⢕⠀⠀⠀⠀⠀⠀⠀⠀⠀⠀⠀⠑⣷⣷⣾⣿⣿⣿⣿⣿⣿⣿⣿⣾⣷⡿⠀⠀⠀⠀⠀⠀⠀⠀⠀⠀⢕⢕⢕⢕⢕⢕⢞⢕⢕⢕⢕⢙⡜⣧⢻⣧⢕⠕⠕⠑⢸⣯⣿⡇⢕⢕⢕⢕⣿⣿⣿⣿⣿⣿⣿⣿⣿⣿⣿⣿⢇⢕⢕⢕⢕⢜⢝⢻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⣧⢕⢕⢕⢕⢕⢕⢕⢕⢑⠁⠀⢑⢕⢀⠀⠀⠀⠀⢕⢕⢕⢕⠀⠀⢀⠀⢀⣠⣤⣤⣴⣵⣽⣽⣟⢿⣿⡿⠿⠿⠿⠿⠿⠿⣿⣻⡝⣕⢕⢕⢕⢕⢱⣿⣿⣿⣿⣿⣿⣿⣿⣿⣿⡿⢕⣸⣺⢑⡆⢑⢕⢕⢕⠀⠀⠀⠀⠀⠀⠀⠀⠀⠀⠀⠀⠜⣿⣿⣿⣿⣿⣿⣿⣿⣿⣿⣿⡿⠕⠀⠀⠀⠀⠀⠀⠀⠀⠀⠀⠕⢕⢕⢕⢕⢕⢕⣵⢕⢕⢕⢕⢕⢎⢜⢿⣧⢻⣿⣿⢿⢟⣹⣥⣵⣕⣕⡕⢿⣿⣿⣿⣿⣿⣿⣿⣿⣿⣿⡏⠑⠑⢕⢕⢕⢕⢕⢕⢕⢹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⣷⡕⢕⠕⠑⢔⢕⢕⠕⠀⠀⠀⠕⡁⠀⠀⠀⠀⢕⢕⢕⢕⢐⣠⣴⣾⣿⣿⡿⢿⢟⢟⢝⢝⢝⢝⢕⢃⠁⠁⠁⠁⠁⠁⡏⠉⣱⢇⢕⢕⢕⢕⣿⣿⣿⣿⣿⣿⣿⣿⣿⣿⣿⡇⢕⣺⣿⡕⢕⢕⡕⢕⢕⠀⠀⠀⠀⠀⠀⠀⠀⠀⠀⠀⠀⠀⠕⢿⣿⣿⣿⣿⣿⣿⣿⣿⣿⢇⠀⠀⠀⠀⠀⠀⠀⠀⠀⠀⠀⠀⢕⢕⢕⢕⢕⣿⣿⡇⡕⢕⢸⣧⡕⣱⣷⣷⣏⠛⢕⢜⢝⢝⢝⢝⢻⢿⠟⠓⠘⠉⠉⢝⣿⣿⣿⣿⣿⡟⠅⠀⠀⢕⢕⢕⢕⠕⢕⢱⣾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⢷⢆⠀⠀⠀⠁⠁⢀⢀⢀⠀⠀⠁⢄⢄⢄⢀⢕⣱⣷⣾⣿⣿⢿⢟⢝⢕⢕⢕⢕⢕⢕⢕⢕⢕⢕⢕⠀⠀⠀⠀⠀⠀⠁⠑⠂⠕⠕⢕⢕⣼⣿⣿⣿⣿⣿⣿⣿⣿⣿⣿⣿⡇⢕⡷⣿⣧⢑⢁⢕⢕⢕⠀⠀⠀⠀⠀⠀⠀⠀⠀⠀⠀⠀⠀⠀⠘⣿⣿⣿⣿⣿⣿⣿⣿⡗⠕⠀⠀⠀⠀⠀⠀⠀⠀⠀⠀⠀⠀⢕⢕⢕⢕⣿⣿⣿⣿⣱⣕⢸⣿⢣⣿⣿⣿⣿⡕⢕⢕⢕⠕⠑⠁⠀⠀⠀⠀⠀⠀⠀⢕⣽⡟⢿⣿⡟⠅⠀⠀⠀⠑⠕⠕⠁⠀⣰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⠔⠀⠀⠀⠀⢕⢕⠕⠀⠀⠀⠑⢕⢕⣵⣿⣿⣿⢟⢏⢕⢕⢕⢕⢕⢕⢕⢕⢕⢕⢕⢕⢕⢕⠀⠀⠀⠀⠀⠀⠀⠀⠀⠀⠀⠀⠀⠀⠉⠙⠟⠿⢿⣿⣿⣿⣿⣿⣿⣿⡇⢕⣿⣜⢻⣷⣕⡕⢕⠁⠀⠀⠀⠀⠀⠀⠀⠀⠀⠀⠀⠀⠀⠀⠀⠜⢽⣿⣿⣿⣿⣿⡿⢕⠀⠀⠀⠀⠀⠀⠀⠀⠀⠀⠀⠀⠀⠀⢕⢕⢰⣿⣿⣿⣿⣿⡏⢕⢱⣾⣿⣿⣿⡿⠇⠁⠁⠀⠀⠀⠀⠀⠀⠀⠀⠀⠀⠀⢜⢿⣿⣷⣝⢁⠀⠀⠀⠀⠀⠀⠀⠀⣱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⠐⠀⠀⠀⠀⠀⠀⠀⠀⠀⣠⣷⣿⣿⡿⢏⢕⢕⢕⢕⢕⢕⢕⢕⢕⢕⢕⢕⢕⠕⠑⢕⢕⠀⠀⠀⠀⠀⠀⠀⠀⠀⠀⠀⠀⠀⠀⠀⠀⠀⠀⠀⠈⠙⠛⠿⣿⣿⣿⣿⡕⢿⣿⡕⢕⢜⢝⢕⠁⠀⠁⠀⠀⠀⠀⠀⠀⠀⠀⠀⠀⠀⠀⠀⠀⠕⢜⢻⣿⣿⢿⢕⠁⠀⠀⠀⠀⠀⠀⠀⠀⠀⠀⠀⠀⠀⠀⠑⢕⣿⣿⣿⣿⣿⢏⣱⣵⣿⣿⠟⠋⠁⠀⠀⠀⠀⠀⠀⠀⠀⠀⠀⠀⠀⠀⠀⠀⠁⠑⢜⢻⣿⣷⣴⢀⢕⢕⠀⠀⠀⡔⢟⣟⠟⢟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⢀⢕⢕⣵⣿⣿⣿⢟⢕⢕⢕⢕⢕⢕⢕⢕⢕⢕⢕⢕⠕⠑⠁⠀⠀⠀⠁⠀⠀⠀⠀⠀⠀⠀⠀⠀⠀⠀⠀⠀⠀⠀⠀⠀⠀⠀⠀⠀⠀⠀⠁⠙⠻⢿⣇⠸⣿⡇⢕⢕⢕⢕⠀⠀⠀⠀⠀⠀⠀⠀⠀⠀⠀⠀⠀⠀⠀⠀⠀⠀⠕⠑⠁⢀⠁⠑⠀⠀⠀⠀⠀⠀⠀⠀⠀⠀⠀⠀⠀⠀⠀⠀⢕⢺⣿⣿⣿⣿⣿⣿⢟⠋⠁⠀⠀⠀⠀⠀⠀⠀⠀⠀⠀⠀⠀⠀⠐⢄⠀⠀⠀⠀⠀⢕⢕⢜⢻⣿⣷⡄⠀⠀⠀⣰⣾⣿⣿⣿⡗⢖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⠀⠁⠁⠁⣿⣿⡿⢕⢕⢕⢕⢕⢕⢕⢕⢕⢕⢕⠑⠁⠀⠀⢄⡀⠀⠀⠀⠀⠀⠀⠀⠀⠀⠀⠀⢀⢄⠑⠀⠀⠀⠀⠀⠀⠀⠀⠀⠀⠀⠀⠀⠀⠀⠀⠀⠙⠜⢿⣟⢕⢕⢇⢕⠀⠀⠀⠀⠀⠀⠀⠀⠀⠀⠀⠀⠀⠀⠀⠀⠀⠀⠀⢄⢕⢕⢕⠀⠀⠀⠀⠀⠀⠀⠀⠀⠀⠀⠀⠀⠀⠀⠀⠀⠁⢌⣿⣿⣿⣿⠟⠑⠀⠀⠀⠀⠀⠀⠀⠀⠀⠀⠀⠀⠀⢀⠀⠀⠀⠁⠕⢄⠀⠀⠀⠕⢕⢕⢕⢹⣿⠁⠀⠀⢰⢿⢿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⠀⠸⠟⠁⠑⢕⢕⢕⢕⢕⢕⢕⠕⠁⠀⠀⠀⠀⠀⢸⣿⣧⣄⢀⠀⠀⠀⠀⠀⠀⢀⢔⠕⠁⠀⠀⠀⠀⢄⠀⠀⠀⠀⠀⠀⠀⠀⠀⠀⠀⠀⠀⠀⠀⢸⡇⠕⢕⢝⠕⠀⠀⠀⠀⠀⠀⠀⠀⠀⠀⠀⠀⠀⠀⠀⠀⠀⠀⠀⠀⢕⢕⠁⠀⠀⠀⠀⠀⠀⠀⠀⠀⠀⠀⠀⠀⠀⠀⠀⠀⠀⢕⢻⣿⠟⠁⠀⠀⠀⠀⠀⠀⠀⠀⠀⠀⠀⠀⠔⠀⠀⠁⠔⢀⠀⠀⠀⠁⢔⠀⠀⢔⢕⠕⠀⠀⠁⠀⠀⢰⣴⣴⣰⣔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⠀⠀⠀⠀⠀⠑⢕⢕⢕⢕⢕⢕⠀⠀⠀⠀⠀⠀⠀⠈⢝⢝⢝⣩⣥⢀⠀⠀⠀⢄⢕⠁⠀⠀⠀⠀⢄⠕⠀⠀⠀⠀⠀⠀⠀⠀⠀⠀⠀⠀⠀⠀⠀⠀⠑⢇⠑⢕⢕⠀⠀⠀⠀⠀⠀⠀⠀⠀⠀⠀⠀⠀⠀⠀⠀⠀⠀⠀⠀⠀⠀⠕⠀⠀⠀⠀⠀⠀⠀⠀⠀⠀⠀⠀⠀⠀⠀⠀⠀⠀⠀⠀⠘⠁⠀⠀⠀⠀⠀⠀⠀⠀⠀⠀⠀⠀⠀⠀⠀⠀⠀⠀⠀⢁⢔⢀⠀⠀⠀⠕⢀⠑⠁⠀⠀⠀⠀⠀⠀⢻⣿⣿⣿⣿⣵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⢀⠀⠀⠀⠀⠀⠑⢕⠑⠁⢕⢀⠄⠄⠄⠄⠀⠀⠀⠀⢕⢱⣿⣿⡿⢃⠀⠀⢔⠑⠀⠀⠀⠀⢄⢕⢅⠀⠀⠀⠀⠀⠀⠀⠀⠀⠀⠀⠀⠀⠀⠀⠀⠀⠀⢕⠀⢕⢕⠀⠀⠀⠀⠀⠀⠀⠀⠀⠀⠀⠀⠀⠀⠀⠀⠀⠀⠀⠀⠠⢔⢄⢕⢄⢄⢔⠀⠀⠀⠀⠀⠀⠀⠀⠀⠀⠀⠀⠀⠀⠀⠀⠀⠀⠀⠀⠀⠀⠀⠀⠀⠀⠀⠀⠀⠀⠀⠀⠀⠀⠀⠀⢄⠑⠁⠁⠑⠄⢀⠀⠀⢄⠀⠀⠀⠀⠀⠀⢔⠀⢸⣿⣿⣿⣯⣇⡑⢕⢕⢕⢕⢕⢕⢕⢕⢕⢕⢕⢕⢕⢑⠁⣤⣿⣿⣿⣿⣿⣿⣿⣿⣿⣿⣿⣿⣿⢷⣦⣿⡿⣿⣿⣿⡕⢕⣿⣿⣿⣿⣿⣿⣿⣿⣿⣿⣿⣿⣿⣿⣿⣿⣿⣿⣿⣿⣿⣿⣿⣿⣿⣿⣿⣿⣿⣿⣿⣿⣿⣿⣿⣿⣿⣿⣿⠀</a:t>
            </a:r>
            <a:br/>
            <a:r>
              <a:t>⠁⠁⠀⢕⢕⢕⠀⠀⠀⠀⠀⠀⠀⠀⠀⠀⢕⢀⠀⠀⠀⠀⠀⠁⠀⠀⠁⢕⢔⠀⠀⠀⠀⠀⠀⠀⢕⠘⠉⠁⢕⢇⢄⠑⠀⠀⠀⢀⠔⠑⠀⠀⠁⠕⢄⢀⠀⠀⠀⠀⠀⠀⠀⠀⠀⠀⠀⠀⠀⠀⠀⠑⠀⢕⠕⠀⠀⠀⠀⠀⠀⠀⠀⠀⠀⠀⠀⠀⠀⠀⠀⠀⠀⠀⡄⢕⢕⣸⣇⢱⢕⡕⢢⠀⠀⠀⠀⠀⠀⠀⠀⠀⠀⠀⠀⠀⠀⠀⠀⠀⠀⠀⠀⠀⠀⠀⠀⠀⠀⠀⠀⠀⠀⠀⠀⠀⢄⠑⠀⠀⠀⠀⠀⠀⠁⠐⠀⠀⠀⠀⠀⠀⠀⢔⢕⢔⢸⣟⣿⣿⣿⣿⣧⠕⡕⢕⢕⢕⢕⢕⢕⢕⢕⢕⠕⣱⢠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⠑⠁⠀⢄⢕⢕⠀⠀⠀⠀⠀⠀⠀⠀⠀⠀⠕⠀⠀⠀⠀⠀⠀⢀⣵⣴⢄⢕⡎⠕⠁⠀⠀⢀⠐⠁⠀⠀⢀⠀⠀⠀⠀⠑⠔⢄⠀⠀⠀⠀⠀⠀⠀⠀⠀⠀⠀⠀⠀⠀⠀⢕⠀⠀⠀⠀⠀⠀⠀⠀⠀⠀⠀⠀⠀⠀⠀⠀⠀⠀⠀⠀⢜⣵⣇⣹⣿⣿⣷⣿⢕⠀⠀⠀⠀⠀⠀⠀⠀⠀⠀⠀⠀⠀⠀⠀⠀⠀⠀⠀⠀⠀⠀⠀⠀⠀⠀⠀⠀⠀⠀⠀⢄⠑⠀⠀⠀⠀⠀⠀⠁⠐⠄⠀⠀⠀⠀⠀⠀⠀⢕⢕⢕⠕⠸⣿⣿⣿⣿⣿⣿⣿⣿⣶⣿⣷⣿⣶⣦⣤⣤⣭⢛⢿⣾⣿⣿⣯⣯⣹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⢕⢕⢕⢕⠀⠀⠀⠀⠀⠔⢔⠀⠀⠀⢔⣔⣔⣔⣰⣴⣼⣿⢏⣵⢟⢝⠀⠀⠀⠀⠀⠀⢀⠄⠑⠁⠐⠄⢀⠀⠀⠀⠁⠑⢔⢀⠀⠀⠀⠀⠀⠀⠀⠀⠀⠀⠀⢔⠁⠀⠀⠀⠀⠀⠀⠀⠀⠀⠀⠀⠀⠀⠀⠀⠀⠀⠀⠀⠀⠕⢹⢜⢻⣿⡇⣽⡗⠘⠀⠀⠀⠀⠀⠀⠀⠀⠀⠀⠀⠀⠀⠀⠀⠀⠀⠀⠀⠀⠀⠀⠀⠀⠀⠀⠀⠀⠀⢀⠑⠀⠀⠀⠀⠀⠁⠀⠀⠀⠀⠀⠀⠀⠀⠀⠀⠀⢕⠑⢕⢕⢀⣱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⢕⢕⢕⢕⢕⠀⠀⠀⠀⠀⠀⠀⠀⠀⠀⠹⣿⣿⣿⣿⡿⢇⣵⣿⢏⢕⠀⠀⠀⠀⠀⠀⠀⠀⠀⠀⠀⠀⠁⠐⠀⠀⠀⠀⠀⠁⢄⠀⠀⠀⠀⠀⠀⠀⠀⠀⠀⠁⠀⠀⠀⠀⠀⠀⠀⠀⠀⠀⠀⠀⠀⠀⠀⠀⠀⠀⠀⠀⠀⠀⠀⠑⠕⢟⡇⠜⠁⠀⠀⠀⠀⠀⠀⠀⠀⠀⠀⠀⠀⠀⠀⠀⠀⠀⠀⠀⠀⠀⠀⠀⠀⠀⠀⠀⠀⠀⢔⠁⠀⠀⠀⠀⠀⠀⠀⠀⠀⠀⠀⠀⠀⠀⠀⠀⠀⠀⠀⠁⠑⠕⢕⣿⣿⣿⣿⣿⣿⡿⢛⢙⠻⢟⢻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⡇⢕⢕⢕⢕⠕⠀⠀⠀⠀⠀⠀⢄⢄⢄⠀⠀⠘⢿⣿⡿⢕⣼⣿⡟⢕⢕⠀⠀⠀⠀⠀⠀⠀⠀⠀⠀⠀⠀⠀⠀⠀⠀⠀⠀⠀⠀⠀⠕⢄⠀⠀⠀⠀⠀⠀⠀⠀⠀⠀⠀⠀⠀⠀⠀⠀⠀⠀⠀⠀⠀⠀⠀⠀⠀⠀⠀⠀⠀⠀⠀⠀⠀⠐⠀⠁⠀⠀⠀⠀⠀⠀⠀⠀⠀⠀⠀⠀⠀⠀⠀⠀⠀⠀⠀⠀⠀⠀⠀⠀⠀⠀⠀⠀⠀⠀⠁⠀⠀⠀⠀⠀⠀⠀⠀⠀⠀⠀⠀⠀⠀⠀⠀⠀⠀⠀⠀⠀⠀⠀⣐⣑⣙⣙⣙⣙⣙⣑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⡇⢕⢕⠁⠀⠀⠀⠀⠀⠀⠀⠀⠑⠑⠀⠀⠀⠀⠈⠟⢕⣾⣿⡟⢕⡜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⢔⢕⢳⣿⣿⣿⣿⣿⡿⡻⢐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⣷⡅⢕⠀⠀⠀⠀⠀⠀⠀⠀⠀⠀⠀⠀⢀⢀⢀⢀⢕⢪⣿⡿⢕⡘⢕⠕⠀⠀⠀⠀⠀⠀⠀⠀⠀⠀⠀⠀⠀⠀⠀⠀⠀⠀⠀⠀⠀⠀⠀⠀⠀⠀⠀⠀⠀⠀⠀⢀⠀⠀⠀⠀⠀⠀⠀⠀⠀⠀⠀⠀⠀⠀⠀⠀⠀⠀⠀⠀⠀⠀⠀⠀⠀⠀⠀⠀⠀⠀⠀⠀⠀⠀⠀⠀⠀⠀⠀⠀⠀⠀⠀⠀⠀⠀⠀⠀⠀⠀⠀⠀⠀⠀⠀⠀⠀⠀⠀⠀⠀⠀⠀⠀⠀⠀⠀⠀⠀⠀⠀⠀⠀⠀⠀⠀⠀⠀⢕⢕⣱⡕⡅⠍⣍⣍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⣿⣿⣿⡔⢀⠀⠀⠀⠀⠀⠀⠀⠀⠀⠀⠄⠕⠕⢀⢕⠕⠁⠘⢕⢜⢕⢕⠀⠀⠀⠀⠀⠀⠀⠀⠀⠀⠀⠀⠀⠀⠀⠀⠀⠀⠀⠀⠀⠀⠀⠀⠀⠀⠀⠀⠀⠀⠀⢕⠀⠀⢀⠔⠀⠀⠀⠀⠀⠀⠀⠀⠀⠀⠀⠀⠀⠀⠀⠀⠀⠀⠀⠀⠀⠀⠀⠀⠀⠀⠀⠀⠀⠀⠀⠀⠀⠀⠀⠀⠀⠀⠀⠀⠀⠀⠀⠀⠀⠀⠀⠀⠀⠀⠀⠀⠀⠀⠀⠀⠀⠀⠀⠀⠀⠀⠀⠀⠀⠀⠀⠀⠀⠀⠀⠀⠀⠀⠀⢱⣿⣿⡇⣯⣿⣿⣿⣷⠅⢕⢕⢕⢕⢕⢕⢕⢕⢕⢕⢕⢕⢕⢅⢅⢕⢕⢡⣣⣡⣵⣧⢁⣷⣷⣾⣿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⣿⢕⢕⢕⢄⢀⠀⠀⠀⠀⠀⠀⠀⠀⠀⢄⢕⠑⠀⠀⢀⢱⢕⢕⠀⠀⠀⠀⠀⠀⠀⠀⠀⠀⠀⠀⠀⠀⠀⠀⠀⠀⠀⠀⠀⠀⠀⠀⠀⠀⠀⠀⠀⠀⠀⠀⠁⠀⢕⠁⠀⠀⠀⠀⠀⠀⠀⠀⠀⠀⠀⠀⠀⠀⠀⠀⠀⠀⠀⠀⠀⠀⠀⠀⠀⠀⠀⠀⠀⠀⠀⠀⠀⠀⠀⠀⠀⠀⠀⠀⠀⠀⠀⠀⠀⠀⠀⠀⠀⠀⠀⠀⠀⠀⠀⠀⠀⠀⠀⠀⠀⠀⠀⠀⠀⠀⠀⠀⠀⠀⠀⠀⠀⠀⠀⠀⢸⣿⣿⢇⣿⣿⣿⣿⣿⡕⢕⢕⢕⢕⢕⢕⢕⢕⢕⢕⢕⢕⢕⢕⢕⢕⢕⠄⢹⣿⣿⣾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⡟⣾⣵⡕⢕⢕⢕⢔⢀⢀⠀⠀⠀⠀⢔⢕⠁⢀⢔⢕⢕⢕⢕⢕⢑⠀⠀⠀⠀⠀⠀⠀⠀⠀⠀⠀⠀⠀⠀⠀⠀⠀⠀⠀⠀⠀⠀⠀⠀⠀⠀⠀⠀⠀⠀⠀⠀⠁⠀⠁⠔⢀⠀⠀⠀⠀⠀⠀⠀⠀⠀⠀⠀⠀⠀⠀⠀⠀⠀⠀⠀⠀⠀⠀⠀⠀⠀⠀⠀⠀⠀⠀⠀⠀⠀⠀⠀⠀⠀⠀⠀⠀⠀⠀⠀⠀⠀⠀⠀⠀⠀⠀⠀⠀⠀⠀⠀⠀⠀⠀⠀⠀⠀⠀⠀⠀⠀⠀⠀⠀⠀⠀⠀⠀⠀⠀⢜⣿⡿⢸⣿⣿⣿⣿⣿⣅⠁⡕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⣇⣿⣿⣿⣷⣕⢕⢕⢕⢕⢕⢔⢔⢔⢕⢔⢕⢕⢕⢕⢕⢕⢕⢕⠑⠀⠀⠀⠀⠀⠀⠀⠀⠀⠀⠀⠀⠀⠀⠀⠀⠀⠀⠀⠀⠀⠀⠀⠀⠀⠀⠀⠀⠀⠀⠀⠀⠀⠀⠀⠀⠁⠑⠀⠀⠀⠀⠀⠀⠀⠀⠀⠀⠀⠀⠀⠀⠀⠀⠀⠀⠀⠀⠀⠀⠀⠀⠀⠀⠀⠀⠀⠀⠀⠀⠀⠀⠀⠀⠀⠀⠀⠀⠀⠀⠀⠀⠀⠀⠀⠀⠀⠀⠀⠀⠀⠀⠀⠀⠀⠀⠀⠀⠀⠀⠀⠀⠀⠀⠀⠀⠀⠀⠀⠀⠀⠀⢝⣵⣾⣿⣿⣿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⣿⡟⣿⣿⣿⣿⣿⣷⣕⢕⢕⢕⢕⢕⢕⢕⢑⠑⢕⢄⢕⠕⢑⢅⠔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⢀⠀⠀⠀⠀⢸⣮⣿⣽⣿⣿⣿⣿⣿⢿⣇⣾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⣿⣿⣿⡇⣿⣿⣿⣿⣿⣿⣿⣧⢕⢕⢕⢕⢕⢕⢕⢔⢕⢑⢅⢕⢕⢕⢔⢕⢔⠀⠀⠀⠀⠀⠀⠀⠀⠀⠀⠀⠀⠀⠀⠀⠀⠀⠀⠀⠀⠀⠀⠀⠀⠀⠀⠀⠀⠀⠀⠀⠀⠀⠀⢔⢕⠕⠑⠀⠀⠀⠀⠀⠀⠀⠀⠀⠀⠀⠀⠀⠀⠀⠀⠀⠀⠀⠀⠀⠀⠀⠀⠀⠀⠀⠀⠀⠀⠀⠀⠀⠀⠀⠀⠀⠀⠀⠀⠀⠀⠀⠀⠀⠀⠀⠀⠀⠀⠀⠀⠀⠀⠀⠀⠀⠀⠀⠀⠀⠀⠀⠀⠀⠀⠀⠁⢕⢀⠀⠀⠀⠁⠿⣿⣿⣿⣿⣿⣿⣿⣿⣿⠻⡗⠆⢕⢐⢜⢕⢒⠓⠟⠛⣛⣛⢀⢑⠑⢙⢠⣤⢀⠠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⣿⣷⡹⣿⣿⣿⣿⣿⣿⣿⡇⢕⢕⢕⢕⢕⢕⢕⢕⢕⢕⢕⢑⢕⢕⢕⢔⠀⠀⠀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⠀⠀⠀⠁⠕⠀⠀⠀⠀⠘⠻⠟⠟⠟⢛⢝⢟⢕⢔⢕⢕⢕⢕⢕⢕⢕⢕⢔⢔⢔⢔⢔⢕⢕⢄⢕⢔⢟⢅⢄⢄⢔⢚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⣿⣿⡇⢜⢿⣿⣿⣿⣿⣿⡇⢕⢕⢕⢕⢕⢕⢕⢕⢕⢕⢕⢕⢕⢕⢕⢕⠀⠀⠀⠀⠀⠀⠀⠀⠀⠀⠀⠀⠀⠀⠀⠀⠀⠀⠀⠀⠀⠀⠀⠀⠀⠀⠀⠀⠀⠀⠀⠀⠀⠀⢕⢀⠀⠀⠀⠀⠀⠀⠀⠀⠀⠀⠀⠀⠀⠀⠀⠀⠀⠀⠀⠀⠀⠀⠀⠀⠀⠀⠀⠀⠀⠀⠀⠀⠀⠀⠀⠀⠀⠀⠀⠀⠀⠀⠀⠀⠀⠀⠀⠀⠀⠀⠀⠀⠀⠀⠀⠀⠀⠀⠀⠀⠀⠀⠀⠀⠀⠀⠀⠀⠀⠀⠀⠀⠀⠀⠀⠀⠁⠑⠑⠳⢧⡲⣶⣶⣶⡖⢶⢆⢆⢔⢔⢆⢔⢔⢔⢔⢰⢰⡔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⠑⠙⠛⠛⠛⠛⠃⠑⠑⠑⠑⠁⠁⠁⠀⠀⠀⠁⠁⠁⠑⠑⠑⠐⠀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⠀⠀⠀⠑⠀⠀⠀⠀⠀⠀⠀⠛⠛⠛⠛⠛⠙⠑⠑⠑⠑⠑⠑⠀⠀⠀⠀⠀⠑⠈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⢟⣵⣿⡿⢻⣿⡿⣫⢣⣿⣿⣿⣿⣿⡇⢸⣿⣿⣿⣿⣿⣿⣿⣿⣿⣿⣿⣿⣿⣿⣿⣿⣏⣿⣿⣷⢕⢕⢸⣿⣿⣿⣿⡕⢕⢕⢕⢕⢕⢕⢕⢕⢕⢕⢕⢕⢕⢕⢕⣱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⢟⣵⣟⣞⢟⣵⣿⢟⣵⣿⢸⡗⣿⣿⣿⣿⡇⢸⣿⣿⣿⣿⣿⣿⣿⣿⣿⣿⣿⣿⣿⣿⣿⣿⣿⢜⣿⣿⢕⢕⢸⣿⣿⣿⣿⡇⢕⢕⢕⢕⢕⢕⢕⢕⢕⢕⢕⢕⢕⢕⢜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⡿⣱⣿⢏⣾⢫⣾⣿⢏⣾⣿⡏⣸⡧⣿⢟⢏⣾⡇⢸⣿⣿⣿⣿⣿⣿⣿⣿⣿⣿⣿⣿⣿⣿⣿⣿⣿⡇⢜⡇⢕⢕⢕⣿⣿⣿⡿⣿⢕⢕⢕⢔⠁⢕⢕⢕⢕⢕⢕⢕⢕⢕⣵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⡟⣼⣿⢇⣼⣻⣿⣿⢣⣿⣿⢟⢕⣿⡇⢕⢱⣾⣿⡇⢕⢝⣿⣿⣿⣿⣿⣿⣿⣿⣿⣿⣿⣿⣿⣿⣿⣿⣷⢕⢕⢕⢕⢕⣿⣿⣿⡇⡇⢕⢕⢕⢕⢕⢅⢝⢷⢱⠇⢕⢕⢵⣵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⢏⣾⣿⢇⣴⣿⣿⣿⢣⣿⣿⢇⢕⢕⡟⢕⣱⣿⣿⣿⡇⢕⢱⣿⣿⣿⣿⣿⣿⣿⣿⣿⣿⣿⣿⣿⣿⣿⣿⣿⢕⢕⢕⢕⢸⣿⢿⢟⢕⠑⢕⢕⢕⢕⢕⢕⢔⢅⢑⠀⢀⠑⢜⢟⢿⢿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⡟⣾⣿⢏⣼⣿⣿⣿⢣⣿⡿⢇⢕⢕⢕⢱⡿⢿⣿⣿⣿⡇⢕⣿⣿⣿⣿⣿⣿⣿⣿⣿⣿⣿⣿⣿⣿⣿⣿⣿⣿⢕⢕⢕⢅⢕⢕⢕⢅⠀⢀⢔⢑⠕⢕⢕⢕⢕⢕⢕⢕⢕⢔⠎⢕⢕⢕⢕⢜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⡿⣼⣿⡟⢱⣸⣿⣿⢧⣿⣿⢇⢕⢕⢕⡕⢜⢱⡿⢟⢿⣿⡇⢑⣿⣿⡿⣿⣿⣿⣿⣿⣿⣿⣿⣿⣿⣿⣿⣿⡏⣿⢕⢕⢁⠑⠑⠑⠁⠀⢀⢕⢕⢕⣵⣵⢴⡅⢑⠕⢕⢕⢕⢕⢕⢕⢕⢕⢕⢕⣼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⢱⣿⣿⢕⢕⣿⣿⡏⣾⣿⡟⢕⢕⢕⢕⣧⢕⡸⣇⢕⢔⢝⢕⢸⣿⣿⢱⣿⣿⣿⣿⣿⣿⣿⣿⣿⣿⣿⣿⣿⣧⢕⢕⢕⠀⢕⢕⢕⢕⢔⢕⢕⢕⡕⢹⣿⢸⣷⢕⢕⢔⡑⠕⢕⢕⠕⢑⣡⣼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⣷⣷⣷⣶⣾⣾⡇⣾⣿⡏⢜⣸⣿⣿⢹⣿⣿⢇⢕⢕⢕⢸⡏⢸⣿⣾⣇⣕⣑⡕⢸⣿⡟⢸⣿⣿⣿⣿⣿⣿⣿⣿⣿⣿⣿⣿⣿⡷⢕⢕⢕⢱⡁⢑⠑⢑⢕⢕⢕⢕⢧⢜⣿⡇⣿⡇⢕⢇⣿⣧⣥⣵⣷⣾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⡟⢟⢟⢱⣿⣿⡇⢇⣿⣿⡇⣿⣿⣿⣧⣵⣿⡕⢸⢕⢸⣿⣿⣿⣿⣿⡇⢕⣿⡇⢸⣿⣿⣿⣿⣿⣿⣿⣿⣿⣿⣿⣿⣿⡇⢕⢕⢕⢸⣿⣿⣿⣿⡕⢕⢕⢸⣾⡕⣿⡇⣿⣷⢕⢱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⠑⣡⡕⢕⣵⣼⣝⣇⡕⢕⣸⣿⢸⡇⢸⣿⣿⢱⣿⣿⣿⣿⣿⣿⢇⢸⢕⣼⣿⣿⣿⣿⣿⠕⢕⣿⢕⢜⣿⣿⡏⢻⣿⣿⣿⣿⣿⣿⣿⣿⣿⡇⢕⢕⢕⢸⣿⣿⣿⣿⣇⢕⢕⢸⣿⣇⢸⡇⢸⣿⣷⢸⡇⠑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⢅⢱⢿⢇⢜⢕⢜⢝⢇⢕⢕⣿⣿⢸⡕⣼⣿⡟⢸⣿⣿⣿⣿⣿⣿⢕⢸⡇⣿⣿⣿⣿⣿⣿⢕⢕⡟⢕⢕⣿⣿⣿⢜⣿⡿⣿⣿⣿⣿⢻⣿⢻⡇⢕⢕⢕⢸⣿⣿⣿⣿⣿⢕⢕⢸⣿⣿⣼⡇⢸⣿⣿⢸⡇⡧⢕⡔⢄⢀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⢱⣷⡕⢕⢱⣱⡕⢕⢕⠕⢕⣿⣿⣿⢇⣿⣿⢇⣾⣿⣿⣿⡿⢜⡏⢕⢸⡇⣿⣿⣿⣿⣿⣿⡕⣶⡕⣕⢕⢸⣿⣿⢕⢹⣷⣿⣿⣿⣿⡕⢉⢸⡇⢕⢕⢕⣾⣿⣿⣿⣿⣿⡇⢕⢜⣿⣿⣿⡇⢸⣿⣿⢘⣿⢕⢕⢜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⡜⢿⡇⣕⢕⢕⢕⡵⢇⢕⢕⣿⣿⡟⢸⣿⡏⢕⣿⣿⣿⣿⡇⢜⢇⣇⠜⡇⡟⢿⢿⣿⣿⣿⡇⣿⡇⣿⣧⢕⠻⣿⡇⢜⣿⣾⣿⣿⣿⡇⢕⢜⡕⢕⢕⢕⣿⣿⣿⣿⣿⡿⢕⢕⢕⣿⣿⣏⡇⢸⣿⣿⢸⣿⢕⢕⢕⢱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⢸⡿⣧⢝⢻⢇⣵⡏⢕⢕⣱⡕⣿⣿⡇⢸⡿⢕⢕⣿⣿⣿⣿⢇⢕⢕⣿⣕⡇⣿⣿⣷⣧⣵⣼⣵⢸⡇⣗⣧⣾⣧⢩⢷⢜⢿⣧⢹⣿⣿⣿⡕⢕⡕⢕⢕⣜⣝⣝⣹⣵⣵⡇⢕⢕⢕⡿⣿⣟⡇⣿⣿⡏⢸⣿⢕⢕⢕⢜⡕⢕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⢜⢕⢕⢕⢵⣽⣕⣜⡝⢝⢕⣿⣿⡇⣿⢇⢕⢕⢽⣿⣿⡿⢕⢕⢸⢿⢟⣕⢜⣹⣽⣽⣝⢝⢝⢃⢇⢿⣿⣿⣿⣷⣆⢇⢱⡽⡇⢝⡻⣿⣧⢕⢕⢇⠱⢟⢟⣛⣟⣟⣟⢽⢇⢱⣇⢇⢻⣿⢕⡟⣿⡇⢰⣿⢱⢧⢕⢇⢕⢕⣿⣿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⢱⡕⢱⢕⢕⢕⢱⡜⢝⢝⢟⢟⢏⣿⣿⡇⡏⢕⢕⢕⢸⡿⢿⡇⢅⢕⢘⠉⠁⠁⠁⠕⠕⠁⠀⠉⠑⢕⢕⢱⣳⣿⣿⣿⣿⣿⣿⣿⣿⣼⣷⣼⣿⡇⢕⢕⢅⠕⠙⠙⢝⢝⢙⠙⠑⠓⠏⢧⢕⢔⢕⢇⢽⢕⢡⡿⣵⣵⢷⢟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⢕⢕⢕⢕⢜⢧⢕⢕⢱⢕⢕⣿⣿⢱⢇⢕⢕⢕⢕⢏⢜⢇⢎⡇⢀⢄⢔⢕⢅⠔⠀⠀⠀⠔⠄⢀⠑⢝⢿⣿⣿⣿⣿⣿⣿⣿⣿⣿⣿⣿⣿⣿⢧⢕⢁⢄⢄⠀⠀⠄⠀⢔⢄⢀⠀⠅⢕⢕⢕⢕⠣⢕⢸⡇⢕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⢑⢜⢣⢕⢕⢕⢕⣿⣿⡕⢕⢕⢕⢕⢜⢕⢕⢕⢜⢕⣵⣵⣵⠘⢛⠁⠀⠀⠀⠀⢀⠀⢱⣜⣿⣿⣿⣿⣿⣿⣿⣿⣿⣿⣿⣿⣿⣿⢣⡕⠚⠋⠀⠀⠀⠀⠀⠁⣕⣕⢔⢔⡕⢕⢕⡕⢸⢕⣸⡇⢜⢕⢕⢱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⠕⠀⢔⢅⢑⢑⣿⣿⢇⢕⢕⢕⢕⢕⢕⢕⢧⣵⡕⢸⣿⣿⡔⢕⢄⢄⢄⢄⢄⢕⣄⣿⣿⣿⣿⣿⣿⣿⣿⣿⣿⣿⣿⣿⣿⣿⣿⣿⣇⠄⢔⢀⢄⢔⢄⢔⢱⣿⡿⣱⣶⢕⢕⣸⡇⣇⢑⣿⡇⢑⢕⣵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⠀⠀⢑⢕⢕⢕⣿⣿⢕⢕⢕⢕⢕⢕⢕⢕⢜⢻⣿⡜⣿⣿⣷⣕⢕⢕⢕⢕⢕⢕⣼⣿⣿⣿⣿⣿⣿⣿⣿⣿⣿⣿⣿⣿⣿⣿⣿⣿⣿⣔⢅⢕⢕⢕⢕⢕⣾⣿⣿⣿⢏⢕⣵⡿⢱⣇⢜⣿⡇⠀⢕⢻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⠕⠀⠀⠀⢕⢕⢕⣿⣿⢕⢕⢕⢱⢕⢕⢕⢕⢕⢕⢻⣷⡸⣿⣯⢟⢗⢵⠽⢕⢞⣿⣿⣿⣿⣿⣿⣿⣿⣿⣿⣿⣿⣿⣿⣿⣿⣿⣿⣿⣿⣿⡗⢵⢜⢣⢵⢟⣻⣿⣿⡿⢕⣵⡟⢕⣸⣿⢕⢿⣧⠀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⢱⢇⠀⠀⠀⠀⢕⢕⢕⣿⣿⢕⡇⢕⢸⡕⢕⢕⢕⢕⢕⢸⣿⣷⢹⣿⣿⣷⣾⣿⣿⣿⣿⣿⣿⣿⣿⣿⣿⣿⣿⣿⣿⣿⢿⣿⣿⣿⣿⣿⣿⣿⣿⣿⣿⣷⣷⢷⣿⣿⣿⡟⢕⡱⢏⢜⢑⡟⣻⢕⢸⣿⠀⠀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⣵⢝⠁⠀⠀⠀⠀⢕⢕⢱⣿⡇⢕⣳⢕⢙⣇⢕⢕⢕⢡⢕⢜⣿⣿⣿⣿⣖⣿⢵⣿⣿⣿⣿⣿⣿⣿⣿⣿⣿⣿⣿⣿⣿⣿⣿⣿⣿⣿⣿⣿⣿⣿⣿⣿⣿⣾⣚⣿⣿⣿⢟⢕⢎⢕⢜⢕⣼⡓⢸⢕⢸⣿⠀⠀⠀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⢱⡾⢏⡕⠀⠀⠀⠀⠀⠀⢵⢸⣿⢇⢕⣿⡇⢕⢿⡕⢕⢕⢜⣧⢕⢹⣿⣿⣿⣿⣿⣿⣿⣿⣿⣿⣿⣿⣿⣿⣿⣿⣿⣿⣿⣿⣿⣿⣿⣿⣿⣿⣿⣿⣿⣿⣿⣿⣿⣷⡿⢫⢕⣱⡎⢕⢜⢕⢕⣿⠬⢸⡕⢕⣿⡕⠀⠀⠁⢳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⡿⣱⡿⢕⢕⢇⠀⠀⠀⠀⠀⠀⠕⢸⢿⢕⢕⢿⣧⢕⢜⣇⢕⢕⢕⣿⡗⢕⢿⣿⣿⣿⣿⣿⣿⣿⣿⣿⣿⣿⣿⣿⣿⣿⣿⣿⣿⣿⣿⣿⣿⣿⣿⣿⣿⣿⣿⣿⣿⣿⣿⣷⣷⣾⣿⢏⢕⡃⢕⢕⢸⡿⡕⢜⡇⢕⢹⡇⠀⠀⠀⠁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⢀⣵⢟⢕⢱⢇⢕⢔⢀⠀⠀⢀⢀⢀⢡⡇⢕⢕⣾⣿⢕⢕⢹⡕⢕⢕⢜⢕⢕⢕⢻⣿⣿⣿⣿⣿⣿⣿⣿⣿⣿⣿⣿⣿⢿⠿⠟⠟⠏⠿⠝⠟⢻⢿⢿⣿⣿⣿⣿⣿⣿⣿⣿⣿⢟⡏⢕⢕⢕⢕⢕⣼⡷⡇⢕⢳⢕⢜⡇⠀⠀⢀⢀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⢇⡼⢇⢕⢱⡕⢕⢕⣕⢕⢕⢕⢕⣕⡕⢕⢕⢕⢕⢸⣿⡕⢕⢕⢻⡕⢕⢕⢕⢕⢕⢕⢝⣿⣿⣿⣿⣿⣿⣿⣿⣿⣿⣿⣧⡔⢔⢔⢄⢄⢔⢄⢄⠈⢁⣼⣿⣿⣿⣿⣿⣿⣿⣿⣿⢟⢕⢕⢕⢕⢕⢕⣿⣿⢕⢕⢌⡕⢕⡇⢱⡕⢜⡇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⡏⡼⢕⠑⢑⡗⡕⢕⢱⣿⢕⢕⢕⢸⣿⢇⢕⢕⢕⢕⢜⢿⡇⢕⢕⢔⠳⡕⢕⢕⢕⢕⢕⢕⢜⢻⢿⣿⣿⣿⣿⣿⣿⣿⣿⣿⣿⣷⣵⣵⣵⣵⣵⣵⣷⣿⣿⣿⣿⣿⣿⣿⣿⣿⢿⢏⢕⢕⢕⢕⢕⢕⢸⢗⡏⢱⡕⢕⢕⢕⢕⢜⣇⢕⢸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⡟⡜⢕⢑⢔⣿⢇⢕⢕⣿⣿⢕⢕⢕⢸⡟⢕⢕⢕⢕⢕⢕⢝⣷⡕⢕⢕⢕⢹⣕⢕⢕⢕⢕⢕⢕⢕⢕⢝⢻⢿⣿⣿⣿⣿⣿⣿⣿⣿⣿⣿⣿⣿⣿⣿⣿⣿⣿⣿⣿⣿⣿⢟⢏⢕⢕⢕⢕⢕⢕⢕⢕⢕⣾⢱⢕⢜⢿⡕⢕⢕⢕⢕⢸⢑⢕⢇⢹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⢱⢇⢕⢕⢸⡗⢕⢕⣸⣿⣿⢕⢕⢕⢸⢱⡇⢕⢕⢕⢕⢕⢕⢙⣗⡕⢕⢕⢕⢜⢣⡕⢕⢕⢕⢕⢕⢕⢕⢕⢕⢜⢝⢻⢿⣿⣿⣿⣿⣿⣿⣿⣿⣿⣿⣿⣿⣿⢿⢟⢝⢕⢕⢕⢕⢕⢕⢕⢕⢕⢕⢕⢱⡇⡜⢕⢕⢸⢱⢕⢕⢔⢕⠸⢕⢕⢱⢸⣿⣿⣿⣿⣸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⡏⡜⢕⡇⢕⣿⡇⢕⢕⣿⣿⣿⢕⢕⢕⢱⣿⡇⢕⢕⠀⢕⢕⢕⢕⢜⣧⢕⢕⢄⢕⢕⢜⢇⢅⢕⢔⢕⢕⢕⢕⢕⢕⢕⢕⢕⢕⢝⢟⢿⣿⣿⣿⣿⡿⢟⢏⢝⢕⢕⢕⢕⢕⢕⢕⢕⢕⢕⢕⢕⢕⢕⢕⣸⢕⡕⢕⡕⢕⢕⢑⢕⢕⢕⢸⡇⢕⢕⢸⣿⣿⣿⠟⢹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⢇⢕⣼⡇⢔⣿⡇⢕⢸⣿⣿⣿⢕⢕⢕⣾⣿⢕⠕⢕⠀⢕⢕⢕⢕⢕⡜⠳⡕⢕⢑⢕⢕⢕⢕⠕⢕⢕⢕⢕⢕⢕⢕⢕⢕⢕⢕⢕⢕⢕⢕⢜⢕⢕⢕⢕⢕⢕⢕⢕⢕⠑⢕⢕⢕⢕⢕⢕⢕⢕⢕⢕⢕⢇⣱⣇⢕⢱⢕⢕⢕⢕⢕⢕⠸⡇⢕⢕⢜⣿⣿⡿⢋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⢸⢱⣿⡇⢕⣿⢕⢕⢸⣿⣿⣿⢕⢕⣼⣿⢇⢕⠔⢕⢔⢕⢕⢕⢑⣣⣇⢕⢑⢕⢕⢕⢕⢕⢕⢕⢕⢕⢕⢕⢕⢕⢕⢕⢕⢕⢕⢕⢕⢕⢕⢕⢕⢕⢕⢕⢕⢕⢕⢕⢕⠀⢕⢕⢕⢕⢕⢕⢕⢕⢕⢕⢕⢱⣿⣿⢕⢕⢇⢕⢕⠁⢕⢕⢕⡇⢕⢕⢇⣿⣿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⢕⢸⣿⡇⢕⢸⢇⢕⢸⣿⣿⣿⢕⣸⡿⢕⢕⢕⢕⢁⢁⢕⢕⢄⢑⢹⣿⣇⢕⢜⢕⢕⢕⢕⢕⢕⢕⢕⢕⢕⠕⠑⢕⢕⢕⢕⢕⢕⢕⢕⢕⢕⢕⣱⣷⢇⠕⢕⢕⢕⢕⠀⢕⢕⢕⢕⢕⢕⢕⢕⢕⢕⢕⢌⣿⡟⢕⢕⢔⢕⢕⠀⠕⢕⢕⢕⢕⢕⢕⣿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⢕⢼⣿⡇⢕⢜⠧⢕⢸⣿⣿⡿⣱⡟⢕⢕⢕⢕⢕⢕⢅⠐⢔⢕⢜⢜⣿⣷⡕⢕⢕⢕⢕⢕⢕⢕⢕⠕⠑⠀⠀⢄⢕⢕⢕⢕⣕⣱⣵⣵⣥⣷⣿⣿⣿⢕⢀⠀⠁⠕⢕⢔⢕⢕⢕⢕⢕⢕⢕⢕⢕⢕⢕⢔⢜⠃⠁⠁⠁⠑⢕⠀⢔⢕⢕⢕⢕⢕⢱⣿⣿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⣇⢸⣿⡇⢕⢕⠑⢕⢸⣿⡿⣱⡟⢕⢕⢕⢕⢕⢕⢕⢕⢄⠑⢕⠕⡇⣿⣿⣧⢕⢕⢕⢕⢕⠕⠁⠀⠀⠀⠀⠀⢕⢕⢕⢕⢰⣿⣿⣿⣿⣿⣿⣿⣿⣿⡇⢕⢄⠀⠀⠀⠁⠑⢕⢕⢕⢕⢕⢕⢅⢕⢕⢕⢕⢕⠄⢕⢕⢕⠀⠀⠀⠕⢕⢕⢕⢕⢕⢸⣿⣿⡇⢕⢕⢕⢁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⣾⣿⡇⢕⢕⠀⢕⢇⢿⣱⢏⢕⢕⢕⢕⢕⢕⢕⢕⢕⢕⢕⢕⢕⡇⢹⣿⣿⡕⢕⢕⠑⠀⠀⠀⠀⠀⠀⠀⠀⢕⢕⢕⢕⣾⣿⣿⣿⣿⣿⣿⣿⣿⣿⡕⢕⢕⠀⠀⠀⠀⠀⠀⠁⢕⢕⢕⢕⢕⢕⢕⠑⠀⢀⢀⠀⠁⠀⢀⢕⢀⠘⣵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⠟⢟⢿⢿⢿⢿⢿⠀⠀⠀⠀⠀⠀⠀⠀⠀⠀⠀⠀⠀⠀⠀⠀⠀⠀⢸⣿⣿⣿⣿⣿⣿⣿⣿⣿⣿⣿⣿⡇⢕⠁⠀⢕⢸⣱⡏⢕⢕⢕⢕⢕⢕⢕⣕⣱⣵⣵⣵⢵⢕⡇⢸⣿⡿⡇⢕⢕⠁⠀⠀⠀⠀⠀⠀⠀⠀⠁⢕⢕⢸⣿⣿⣿⣿⣿⣿⣿⣿⣿⣿⡇⢕⢕⢄⠀⠀⠀⠀⠀⠀⠀⢕⢕⢕⢕⢕⢕⢀⠅⢴⢔⠀⢀⢄⢀⠁⠑⠀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⢟⢏⢕⢕⢕⢕⢕⢕⢕⢕⢕⠀⠀⠀⠀⠀⢄⢄⢄⢀⠀⠐⠀⠀⠀⠀⠀⠀⠀⢸⣿⣿⣿⣿⣿⣿⣿⣿⣿⣿⣿⣿⡇⢕⠀⠀⢕⢱⢏⢕⢕⢕⢕⢕⣱⣷⣿⣿⣿⣿⣿⣿⣧⡕⡇⢸⣿⠡⠈⢕⢕⠀⠀⠀⠀⠀⠀⠀⠀⠀⠀⢕⢕⢸⣿⣿⣿⣿⣿⣿⣿⣿⣿⡿⢌⡕⢕⢕⠀⠀⠀⠀⠀⠀⠀⠁⢕⢕⢕⢕⢕⢕⢀⢁⡅⠀⠕⠕⠕⠀⢔⢕⢝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⢟⢝⢕⢕⢕⢕⢕⢕⢕⢕⢕⢕⢕⢕⠀⠀⠀⠀⠀⢕⢕⢕⢕⠀⠀⠀⠀⠀⠀⠀⠀⠀⢸⣿⣿⣿⣿⣿⣿⣿⣿⣿⣿⣿⣿⡇⠀⠀⠀⢱⢏⢕⢕⢕⢕⢱⣾⣿⣿⣿⣿⣿⣿⣿⣿⣿⡕⢇⢸⢏⢎⢕⢕⢕⠀⠀⠀⠀⠀⠀⠀⠀⠀⠀⠁⢕⢣⣽⣿⣿⣿⣿⣿⣿⣿⣿⣿⣣⢑⢕⢕⠀⠀⠀⠀⠀⠀⠀⠀⠕⢕⢕⢕⢕⢕⢕⢌⢇⢕⢔⢔⣆⢔⡎⣧⢕⢕⢕⢕⢕⢸⣻⣿⡇⢕⢕⢕⢕⣿⣿⣿⣿⣿⣿⣿⣿⣿⣿⣿⣿⡿⢕⢔⢜⢝⢟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⣇⢕⢕⢕⢕⢕⢕⢕⢕⢕⢕⢕⢕⢁⠑⠀⠀⠀⠀⠀⢕⢕⢕⢕⠀⠀⠀⠀⠀⠀⠀⠀⠀⢜⣿⣿⣿⣿⣿⣿⣿⣿⣿⣿⣿⣿⣇⣀⣀⢠⢇⢕⢕⢕⢕⢱⣿⣿⣿⣿⣿⣿⣿⣿⣿⣿⡟⢕⡕⡎⢜⡕⢕⢕⢕⠀⠀⠀⠀⠀⠀⠀⠀⠀⠀⠀⠑⣷⣾⣽⣿⣿⣿⣿⣿⣿⣿⣿⣿⣷⣷⠆⠀⠀⠀⠀⠀⠀⠀⠀⠀⢕⢕⢕⢕⢕⢕⢕⢕⢕⢕⢕⢜⢇⢿⢸⣷⡕⠕⠕⠑⢸⢽⣟⣇⣕⣕⣕⢱⣿⣿⣿⣿⣿⣿⣿⣿⣿⣿⣿⣿⢇⢕⢕⢕⢕⢕⢕⢕⢝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⣧⢕⢕⢕⢕⢕⢕⢕⢕⢀⠀⠀⢑⢕⢀⠀⠀⠀⠀⢕⢕⢕⢕⠀⠀⢀⢀⣠⣤⣶⣶⣶⣷⣷⣽⣟⢿⢿⡿⠿⠿⠿⠿⠿⠿⣿⣿⢇⡎⢕⢕⢕⢕⢱⣿⣿⣿⣿⣿⣿⣿⣿⣿⣿⣿⢑⢸⣗⡇⢕⢕⢕⢕⢕⠀⠀⠀⠀⠀⠀⠀⠀⠀⠀⠀⠀⠘⣿⣿⣿⣿⣿⣿⣿⣿⣿⣿⣿⣿⢏⠀⠀⠀⠀⠀⠀⠀⠀⠀⠀⠑⢕⢕⢕⢕⢕⢕⣵⡕⢕⢕⢕⢕⢕⢜⢟⢷⡹⣿⢏⢕⢞⢟⢻⢿⢿⣿⣷⣾⣝⡻⢿⣿⣿⣿⣿⣿⣿⣿⡟⠅⠀⠁⢕⢕⢕⢇⢕⢕⢕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⣿⣷⡕⠕⠑⠁⢕⢕⢕⠑⠀⠀⠀⠕⡁⠀⠀⠀⠀⢕⢕⢕⢕⣱⣵⣾⣿⣿⡿⢿⢟⢏⢝⢝⢕⢜⢝⢕⢃⠁⠁⠁⠁⠁⠁⡏⢅⡞⢕⢕⢕⢕⢕⣾⣿⣿⣿⣿⣿⣿⣿⣿⣿⣿⢞⢕⣼⣿⡇⢕⢕⡕⢕⢕⠀⠀⠀⠀⠀⠀⠀⠀⠀⠀⠀⠀⠀⠜⢿⣿⣿⣿⣿⣿⣿⣿⣿⣿⡏⠑⠀⠀⠀⠀⠀⠀⠀⠀⠀⠀⠀⢕⢕⢕⢕⢕⣿⣿⣟⢕⢜⢸⣷⡕⣸⣿⣿⣧⢕⢕⢕⢕⢕⢕⢕⢕⢕⢝⠟⠛⠋⠑⠊⢝⡻⣿⣿⣿⡟⠁⠀⠀⢔⢕⢕⢕⠁⠑⣱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⢿⢿⢆⠀⠀⠀⠀⠀⢄⢀⢀⠀⠀⠁⢄⢄⢄⢄⣱⣵⣾⣿⣿⡿⢟⢏⢕⢕⢕⢕⢕⢕⢕⢕⢕⢕⢕⠕⠀⠀⠀⠀⠀⠀⠁⠐⠑⠕⢕⢕⢕⣸⣿⣿⣿⣿⣿⣿⣿⣿⣿⣿⣿⡕⢕⣿⣿⣷⡕⢕⢕⢕⢕⠀⠀⠀⠀⠀⠀⠀⠀⠀⠀⠀⠀⠀⠀⠜⣿⣿⣿⣿⣿⣿⣿⣿⡟⢕⠀⠀⠀⠀⠀⠀⠀⠀⠀⠀⠀⠀⠑⢕⢕⢕⣸⣿⣿⣿⣼⣧⢸⢟⣱⣿⣿⣿⣿⣇⢕⢕⢕⢕⠕⠑⠁⠀⠀⠀⠀⠀⠀⠀⢿⣿⣧⣝⢟⢅⠀⠀⠀⠀⠁⠑⠀⠀⣱⣿⣿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⠔⠀⠀⠀⠄⠕⠕⠁⠀⠀⠀⠕⢕⣵⣾⣿⣿⡿⢟⢕⢕⢕⢕⢕⢕⢕⢕⢕⢕⢕⢕⢕⢕⢕⠀⠀⠀⠀⠀⠀⠀⠀⠀⠀⠀⠀⠀⠁⠙⠛⠻⢿⣿⣿⣿⣿⣿⣿⣿⣿⣗⢕⣿⣞⢻⣷⣕⢇⢕⠕⠀⠀⠀⠀⠀⠀⠀⠀⠀⠀⠀⠀⠀⠀⠀⠜⠿⣿⣿⣿⣿⣿⣿⢏⠁⠀⠀⠀⠀⠀⠀⠀⠀⠀⠀⠀⠀⠀⢕⢕⢕⣿⣿⣿⣿⡿⢇⢕⣵⣿⣿⣿⣿⣿⢿⠑⠁⠀⠀⠀⠀⠀⠀⠀⠀⠀⠀⠀⠀⢕⢝⢿⣿⣷⣦⡀⢀⢄⠀⠀⠀⠀⣰⣿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⠑⠐⠀⠀⠀⠀⠀⠀⠀⠀⢀⣵⣿⣿⣿⢿⢕⢕⢕⢕⢕⢕⢕⢕⢕⢕⢕⢕⢕⢕⠑⠁⢕⢕⠀⠀⠀⠀⠀⠀⠀⠀⠀⠀⠀⠀⠀⠀⠀⠀⠀⠀⠀⠉⠙⠻⢿⣿⣿⣿⣿⡕⢹⣿⣕⢕⢝⢝⢓⠐⠀⠀⠐⠀⠀⠀⠀⠀⠀⠀⠀⠀⠀⠀⠀⠀⠕⢹⠻⣿⣿⠿⢏⠕⠀⠀⠀⠀⠀⠀⠀⠀⠀⠀⠀⠀⠀⠀⠁⢕⢸⣿⣿⣿⣯⣵⣿⣿⣿⣿⡿⠟⠙⠁⠀⠀⠀⠀⠀⠀⠀⠀⠀⠀⠀⠀⠀⠀⠀⠑⠕⢕⢜⢿⣿⣿⡕⠕⠑⠀⠀⣄⣟⣟⣟⢟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⢔⢕⢱⣿⣿⣿⡿⢇⢕⢕⢕⢕⢕⢕⢕⢕⢕⢕⢕⠕⠑⠁⠀⠀⠀⠀⠑⠐⠀⠀⠀⠀⠀⠀⠀⠀⠀⠀⠀⠀⠀⠀⠀⠀⠀⠀⠀⠀⠀⠀⠈⠙⠻⣿⣧⢸⣿⣇⢕⢄⢕⢕⠀⠀⠀⠀⠀⠀⠀⠀⠀⠀⠀⠀⠀⠀⠀⠀⠀⠀⠕⠕⠐⠁⠐⠕⠀⠀⠀⠀⠀⠀⠀⠀⠀⠀⠀⠀⠀⠀⠀⠀⠅⢸⣿⣿⣿⣿⣿⣿⣿⠟⠙⠀⠀⠀⠀⠀⠀⠀⠀⠀⠀⠀⠀⠀⠀⢄⠀⠀⠀⠀⠀⠀⢕⢕⢕⠝⣿⠁⠀⠀⠀⣰⣿⣿⣿⣿⡟⢟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⠀⠀⠀⢸⣿⣿⢏⢕⢕⢕⢕⢕⢕⢕⢕⢕⢕⠕⠑⠀⠀⠀⢄⡀⠀⠀⠀⠀⠀⠀⠀⠀⠀⠀⠀⢀⢄⠔⠀⠀⠀⠀⠀⠀⠀⠀⠀⠀⠀⠀⠀⠀⠀⠀⠁⠙⢇⢻⣟⢕⢕⢕⢕⠀⠀⠀⠀⠀⠀⠀⠀⠀⠀⠀⠀⠀⠀⠀⠀⠀⠀⠀⠀⢔⢕⢔⠀⠀⠀⠀⠀⠀⠀⠀⠀⠀⠀⠀⠀⠀⠀⠀⠀⠀⢕⣿⣿⣿⣿⡿⠟⠁⠀⠀⠀⠀⠀⠀⠀⠀⠀⠀⠀⠀⢀⠀⠀⠀⠀⠕⢄⠀⠀⠀⠀⢕⠕⠀⠀⠀⠀⠀⠀⢰⢾⢿⢯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⠁⠟⠃⠁⢕⢕⢕⢕⢕⢕⢕⠕⠁⠀⠀⠀⠀⠀⠀⢸⣿⣧⣄⡀⠀⠀⠀⠀⠀⠀⠀⢄⢕⠑⠀⠀⠀⠀⢀⠀⠀⠀⠀⠀⠀⠀⠀⠀⠀⠀⠀⠀⠀⠀⢜⣟⢱⢕⢕⢕⠀⠀⠀⠀⠀⠀⠀⠀⠀⠀⠀⠀⠀⠀⠀⠀⠀⠀⠀⠀⢕⢕⠕⠀⠀⠀⠀⠀⠀⠀⠀⠀⠀⠀⠀⠀⠀⠀⠀⠀⠀⠕⢸⣿⡿⠃⠀⠀⠀⠀⠀⠀⠀⠀⠀⠀⠀⠀⠀⠀⠀⠁⠔⢄⠀⠀⠀⠁⠕⢀⠀⠀⠑⠀⠀⠀⠀⠀⠀⠔⢴⣴⣴⣔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⠀⠀⠀⠀⠀⠕⢕⢕⢕⢕⢕⢕⠀⠀⠀⠀⠀⠀⠀⠈⢝⢝⢝⣩⣥⢀⠀⠀⠀⢀⢕⠑⠀⠀⠀⠀⢄⢔⠁⠀⠀⠀⠑⠀⠀⠀⠀⠀⠀⠀⠀⠀⠀⠀⠀⢸⠜⢕⢕⠑⠀⠀⠀⠀⠀⠀⠀⠀⠀⠀⠀⠀⠀⠀⠀⠀⠀⠀⠀⠀⠀⢕⠀⠀⠀⠀⠀⠀⠀⠀⠀⠀⠀⠀⠀⠀⠀⠀⠀⠀⠀⠀⠕⠋⠀⠀⠀⠀⠀⠀⠀⠀⠀⠀⠀⠀⠀⠀⠀⠀⠀⠀⠀⠁⢕⢄⠀⠀⠀⠑⢄⠀⠀⠀⠀⠀⠀⠀⢔⢔⢸⣿⣿⣿⣵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⢀⠀⠀⠀⠀⠀⢕⠕⠀⠁⢕⢀⠄⠄⠄⠄⠀⠀⠀⠀⢕⢱⣿⣿⢟⢕⠀⠀⢄⠕⠁⠀⠀⠀⢄⢕⢑⠀⠀⠀⠀⠀⠀⠀⠀⠀⠀⠀⠀⠀⠀⠀⠀⠀⠀⢜⠀⢔⢕⠀⠀⠀⠀⠀⠀⠀⠀⠀⠀⠀⠀⠀⠀⠀⠀⠀⠀⠀⠀⢀⣀⢀⢀⢇⢀⡠⠀⠀⠀⠀⠀⠀⠀⠀⠀⠀⠀⠀⠀⠀⠀⠀⠀⠀⠀⠀⠀⠀⠀⠀⠀⠀⠀⠀⠀⠀⠀⠀⠀⠀⠀⠀⢀⢔⠑⠁⠑⠄⢀⠀⠀⠐⠀⠀⠀⠀⠀⢄⢕⢕⢰⣿⣿⣿⣯⣇⡑⢕⢕⢕⢕⢕⢕⢕⢕⢕⢕⢕⢕⢕⢑⢑⣴⣿⣿⣿⣿⣿⣿⣿⣿⣿⣿⣿⣿⣿⢿⣧⣿⣿⣿⣿⣿⡇⢕⣿⣿⣿⣿⣿⣿⣿⣿⣿⣿⣿⣿⣿⣿⣿⣿⣿⣿⣿⣿⣿⣿⣿⣿⣿⣿⣿⣿⣿⣿⣿⣿⣿⣿⣿⣿⣿⣿⣿⠀</a:t>
            </a:r>
            <a:br/>
            <a:r>
              <a:t>⠁⠁⠀⢕⢕⢕⠀⠀⠀⠀⠀⠀⠀⠀⠀⢄⢕⢀⠀⠀⠀⠀⠀⠀⠀⠀⠁⢕⢔⠀⠀⠀⠀⠀⠀⠀⢕⠘⠉⢅⣱⡕⢀⠔⠁⠀⠀⠀⢄⠑⠁⠁⠑⠔⢄⠀⠀⠀⠀⠀⠀⠀⠀⠀⠀⠀⠀⠀⠀⠀⠀⢕⠀⢕⢕⠀⠀⠀⠀⠀⠀⠀⠀⠀⠀⠀⠀⠀⠀⠀⠀⠀⠀⠀⢀⢔⢕⢱⣧⢑⢕⣕⢔⠀⠀⠀⠀⠀⠀⠀⠀⠀⠀⠀⠀⠀⠀⠀⠀⠀⠀⠀⠀⠀⠀⠀⠀⠀⠀⠀⠀⠀⠀⠀⠀⠀⢀⢔⠑⠀⠀⠀⠀⠀⠁⠐⢀⠀⠀⠀⠀⠀⢄⢕⢕⢕⢕⣿⣿⣿⣿⣿⣧⠕⡕⢕⢕⢕⢕⢕⢕⢕⢕⢕⠑⠑⢠⣶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⠑⠁⠀⢕⢕⢕⠀⠀⠀⠀⠀⠀⠀⠀⠀⠀⠕⠀⠀⠀⠀⠀⠀⢀⣵⡴⢔⡵⢯⠑⠑⠀⠀⠀⠔⠑⠀⠀⠀⠀⠀⠀⠁⠑⢔⢀⠀⠀⠀⠀⠀⠀⠀⠀⠀⠀⠀⠀⠀⠀⠀⢕⠑⠀⠀⠀⠀⠀⠀⠀⠀⠀⠀⠀⠀⠀⠀⠀⠀⠀⠀⠀⢑⢱⣕⢸⣿⣧⣣⣹⢱⠁⠀⠀⠀⠀⠀⠀⠀⠀⠀⠀⠀⠀⠀⠀⠀⠀⠀⠀⠀⠀⠀⠀⠀⠀⠀⠀⠀⠀⠀⠀⢀⠔⠑⠀⠀⠀⠀⠄⠁⠐⠄⢀⠀⠀⠀⠀⠀⢀⢕⢕⢕⢕⢜⣾⣿⣿⣿⣿⣿⣿⣿⣶⣿⣷⣿⣶⣦⣤⣴⣟⠙⢻⣾⣿⣿⣯⣯⣹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⠀⠀⢕⢕⢕⢔⠀⠀⠀⠀⠀⢔⠔⠀⠀⠀⢔⣔⣔⣔⣰⣴⣾⡿⢕⡼⡿⢕⠀⠀⠀⠄⠁⠀⠀⢄⠔⠁⠐⢀⠀⠀⠀⠀⠁⠕⢄⠀⠀⠀⠀⠀⠀⠀⠀⠀⠀⠀⠀⢄⠕⠀⠀⠀⠀⠀⠀⠀⠀⠀⠀⠀⠀⠀⠀⠀⠀⠀⠀⠀⠀⢜⢸⡜⣾⣿⡿⢿⣿⠜⠀⠀⠀⠀⠀⠀⠀⠀⠀⠀⠀⠀⠀⠀⠀⠀⠀⠀⠀⠀⠀⠀⠀⠀⠀⠀⠀⠀⠀⠀⢄⠁⠀⠀⠀⠀⠄⠁⠀⠀⠀⠀⠀⠀⠀⠀⠀⠀⠀⠀⠀⠅⠐⣸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⢕⢕⢕⢕⢄⠀⠀⠀⠀⠁⠀⠀⠀⠀⠀⠹⣿⣿⣿⣿⢟⢵⣮⣿⢕⢕⠀⠀⠀⠀⠀⠀⠀⠀⠀⠀⠀⠀⠁⠄⢀⠀⠀⠀⠀⠑⢄⠀⠀⠀⠀⠀⠀⠀⠀⠀⠀⠁⠀⠀⠀⠀⠀⠀⠀⠀⠀⠀⠀⠀⠀⠀⠀⠀⠀⠀⠀⠀⠀⠀⠁⠇⢜⢻⣗⢜⠇⠀⠀⠀⠀⠀⠀⠀⠀⠀⠀⠀⠀⠀⠀⠀⠀⠀⠀⠀⠀⠀⠀⠀⠀⠀⠀⠀⠀⠀⢀⠕⠀⠀⠀⠀⠀⠀⠀⠀⠀⠀⠀⠀⠀⠀⠀⠀⠀⠀⠀⠀⠀⢀⢵⣿⣿⣿⣿⣿⣿⡿⢛⠹⣿⢟⢿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⠀⢕⢕⢕⢕⠕⠀⠀⠀⠀⠀⠀⢔⢔⠄⠀⠀⠘⢿⣿⢟⢱⣿⣿⢇⢱⢕⠀⠀⠀⠀⠀⠀⠀⠀⠀⠀⠀⠀⠀⠀⠀⠀⠀⠀⠀⠀⠀⠕⢀⠀⠀⠀⠀⠀⠀⠀⠀⠀⠀⠀⠀⠀⠀⠀⠀⠀⠀⠀⠀⠀⠀⠀⠀⠀⠀⠀⠀⠀⠀⠀⠀⠀⠀⠁⠘⠀⠀⠀⠀⠀⠀⠀⠀⠀⠀⠀⠀⠀⠀⠀⠀⠀⠀⠀⠀⠀⠀⠀⠀⠀⠀⠀⠀⠀⠀⠐⠁⠀⠀⠀⠀⠀⠀⠀⠀⠀⠀⠀⠀⠀⠀⠀⠀⠀⠀⠀⢀⢄⢔⢕⢘⢙⢙⢐⣘⣙⣑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⠀⢕⠑⠁⠀⠀⠀⠀⠀⠀⠀⠀⠑⠑⠀⠀⠀⠀⠈⢏⢱⣿⣿⢇⢱⢕⢕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⢕⢕⢕⣵⢜⣿⣿⣿⣿⡿⡻⢐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⣇⠕⠀⠀⠀⠀⠀⠀⠀⠀⠀⠀⠀⠀⠀⢄⢄⠀⢄⡑⠕⣿⢏⢕⢇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⣾⣿⣿⡎⠍⣍⣍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⣿⣿⡧⢄⠀⠀⠀⠀⠀⠀⠀⠀⠀⠀⠀⠔⠕⠑⢔⢔⠑⠀⠘⢕⢎⢕⢕⠁⠀⠀⠀⠀⠀⠀⠀⠀⠀⠀⠀⠀⠀⠀⠀⠀⠀⠀⠀⠀⠀⠀⠀⠀⠀⠀⠀⠀⠀⠀⢔⠑⠀⠀⢄⠀⠀⠀⠀⠀⠀⠀⠀⠀⠀⠀⠀⠀⠀⠀⠀⠀⠀⠀⠀⠀⠀⠀⠀⠀⠀⠀⠀⠀⠀⠀⠀⠀⠀⠀⠀⠀⠀⠀⠀⠀⠀⠀⠀⠀⠀⠀⠀⠀⠀⠀⠀⠀⠀⠀⠀⠀⠀⠀⠀⠀⠀⠀⠀⠀⠀⠀⠀⠀⠀⠀⠀⠀⠀⠀⠀⣿⣿⣿⢱⣿⣿⣿⣷⠅⢕⢕⢕⢕⢕⢕⢕⢕⢕⢕⢕⢕⢕⢅⢅⢕⢕⢡⣣⣥⣷⣧⣡⣷⣷⣷⣶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⢇⢕⢕⢔⢄⠀⠀⠀⠀⠀⠀⠀⠀⠀⠀⢔⢕⠁⠀⠀⢀⢎⢕⢕⠁⠀⠀⠀⠀⠀⠀⠀⠀⠀⠀⠀⠀⠀⠀⠀⠀⠀⠀⠀⠀⠀⠀⠀⠀⠀⠀⠀⠀⠀⠀⠀⢕⠀⢔⠑⠀⠀⠀⠀⠀⠀⠀⠀⠀⠀⠀⠀⠀⠀⠀⠀⠀⠀⠀⠀⠀⠀⠀⠀⠀⠀⠀⠀⠀⠀⠀⠀⠀⠀⠀⠀⠀⠀⠀⠀⠀⠀⠀⠀⠀⠀⠀⠀⠀⠀⠀⠀⠀⠀⠀⠀⠀⠀⠀⠀⠀⠀⠀⠀⠀⠀⠀⠀⠀⠀⠀⠀⠀⠀⠀⠀⢔⣿⣿⡿⢸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⢸⣷⣕⢕⢕⢕⢔⢄⢀⠀⠀⢀⠀⢀⢕⠕⢀⢄⢔⢕⢕⢕⢕⠕⢑⠀⠀⠀⠀⠀⠀⠀⠀⠀⠀⠀⠀⠀⠀⠀⠀⠀⠀⠀⠀⠀⠀⠀⠀⠀⠀⠀⠀⠀⠀⠀⠑⠀⠑⠐⢄⠀⠀⠀⠀⠀⠀⠀⠀⠀⠀⠀⠀⠀⠀⠀⠀⠀⠀⠀⠀⠀⠀⠀⠀⠀⠀⠀⠀⠀⠀⠀⠀⠀⠀⠀⠀⠀⠀⠀⠀⠀⠀⠀⠀⠀⠀⠀⠀⠀⠀⠀⠀⠀⠀⠀⠀⠀⠀⠀⠀⠀⠀⠀⠀⠀⠀⠀⠀⠀⠀⠀⠀⠀⠀⠀⠁⢿⢏⣵⣿⣿⣿⣿⣿⣅⠁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⡟⣾⣿⣿⣿⣧⡕⢕⢕⢕⢕⢕⢕⢔⢕⢕⢔⢕⢕⢕⢕⢕⢕⢕⠕⠑⠀⠀⠀⠀⠀⠀⠀⠀⠀⠀⠀⠀⠀⠀⠀⠀⠀⠀⠀⠀⠀⠀⠀⠀⠀⠀⠀⠀⠀⠀⠀⠀⠀⠀⠀⠀⠁⠔⠀⠀⠀⠀⠀⠀⠀⠀⠀⠀⠀⠀⠀⠀⠀⠀⠀⠀⠀⠀⠀⠀⠀⠀⠀⠀⠀⠀⠀⠀⠀⠀⠀⠀⠀⠀⠀⠀⠀⠀⠀⠀⠀⠀⠀⠀⠀⠀⠀⠀⠀⠀⠀⠀⠀⠀⠀⠀⠀⠀⠀⠀⠀⠀⠀⠀⠀⠀⠀⠀⠀⠀⠀⠀⢱⣿⣿⡽⣿⣿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⣧⣿⣿⣿⣿⣿⣿⣧⡕⢕⢕⢕⢕⢕⢕⢅⢑⠑⢑⢕⢕⠕⠑⢅⢔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⢄⠀⠀⠀⠀⠑⣿⣿⣽⣿⣿⣿⣿⣿⢿⣇⣾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⣿⣿⣿⢸⣿⣿⣿⣿⣿⣿⣷⡕⢕⢕⢕⢕⢕⢕⢕⢔⠕⢑⢅⢔⢕⠕⢕⢕⠕⠀⠀⠀⠀⠀⠀⠀⠀⠀⠀⠀⠀⠀⠀⠀⠀⠀⠀⠀⠀⠀⠀⠀⠀⠀⠀⠀⠀⠀⠀⠀⠀⠀⠀⠀⢄⢔⠔⠀⠀⠀⠀⠀⠀⠀⠀⠀⠀⠀⠀⠀⠀⠀⠀⠀⠀⠀⠀⠀⠀⠀⠀⠀⠀⠀⠀⠀⠀⠀⠀⠀⠀⠀⠀⠀⠀⠀⠀⠀⠀⠀⠀⠀⠀⠀⠀⠀⠀⠀⠀⠀⠀⠀⠀⠀⠀⠀⠀⠀⠀⠀⠀⠀⠀⠀⠀⢕⢄⠀⠀⠀⠀⢹⣿⣿⣿⣿⣿⣿⣿⣿⣿⠻⡗⠆⢕⢐⢜⢕⢒⠓⠟⠛⣛⣛⢀⢑⠑⢙⢠⣤⢀⠠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⣿⡜⢿⣿⣿⣿⣿⣿⣿⣿⢇⢕⢕⢕⢕⢕⢕⢕⢕⢕⢕⢅⠕⢕⢕⢕⢔⠀⠀⠀⠀⠀⠀⠀⠀⠀⠀⠀⠀⠀⠀⠀⠀⠀⠀⠀⠀⠀⠀⠀⠀⠀⠀⠀⠀⠀⠀⠀⠀⠀⠀⢕⢕⠀⠀⠀⠀⠀⠀⠀⠀⠀⠀⠀⠀⠀⠀⠀⠀⠀⠀⠀⠀⠀⠀⠀⠀⠀⠀⠀⠀⠀⠀⠀⠀⠀⠀⠀⠀⠀⠀⠀⠀⠀⠀⠀⠀⠀⠀⠀⠀⠀⠀⠀⠀⠀⠀⠀⠀⠀⠀⠀⠀⠀⠀⠀⠀⠀⠀⠀⠀⠀⠀⠀⢕⢀⠀⠀⠀⠁⠝⠟⠟⠟⢛⢝⢟⢕⢔⢕⢕⢕⢕⢕⢕⢕⢕⢔⢔⢔⢔⢔⢕⢕⢄⢕⢔⢟⢅⢄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⣿⣿⡇⢻⣿⣿⣿⣿⣿⣿⢕⢕⢕⢕⢕⢕⢕⢕⢕⢕⢕⢕⢕⢕⢕⢕⢕⠀⠀⠀⠀⠀⠀⠀⠀⠀⠀⠀⠀⠀⠀⠀⠀⠀⠀⠀⠀⠀⠀⠀⠀⠀⠀⠀⠀⠀⠀⠀⠀⠀⠀⢕⢕⠀⠀⠀⠀⠀⠀⠀⠀⠀⠀⠀⠀⠀⠀⠀⠀⠀⠀⠀⠀⠀⠀⠀⠀⠀⠀⠀⠀⠀⠀⠀⠀⠀⠀⠀⠀⠀⠀⠀⠀⠀⠀⠀⠀⠀⠀⠀⠀⠀⠀⠀⠀⠀⠀⠀⠀⠀⠀⠀⠀⠀⠀⠀⠀⠀⠀⠀⠀⠀⠀⠀⠀⠀⠀⠀⠀⠀⠑⠳⢷⣷⣔⣶⣶⣶⡖⢶⢆⢔⢔⢔⢔⢔⠔⢔⢔⢔⠐⢴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⠛⠃⠑⠘⠛⠛⠛⠛⠃⠑⠑⠑⠑⠁⠁⠁⠀⠀⠀⠀⠀⠁⠁⠑⠑⠑⠐⠀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⠀⠀⠀⠑⠀⠀⠀⠀⠀⠀⠀⠐⠛⠛⠛⠛⠙⠑⠑⠑⠑⠑⠑⠁⠀⠁⠁⠁⠑⠘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⡿⣫⣷⣿⡿⢿⣾⣿⢟⢸⣿⣿⣿⣿⣿⢜⣿⣿⣿⣿⣿⣿⣿⣿⣿⣿⣿⣿⣿⣿⣿⣿⣏⢿⣿⣷⢕⢕⢕⣿⣿⣿⣿⣇⢕⢕⢕⢕⢕⢕⢕⢕⢕⢕⢕⢕⢕⢕⢕⢕⢕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⣫⣾⢟⣿⢟⣱⣿⡟⣱⡇⣿⣹⣿⣿⣿⡇⢑⣿⣿⣿⣿⣿⣿⣿⣿⣿⣿⣿⣿⣿⣿⣿⣿⣿⡜⣿⣿⡇⢕⢕⣿⣿⣿⣿⣿⢕⢕⢕⢕⢕⢕⢕⢕⢕⢕⠕⢕⢕⢕⢕⠕⣱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⢏⣾⡿⢅⣾⢏⣼⣿⢟⣼⣿⢇⣿⢸⣿⣿⣿⡧⢕⣿⣿⣿⣿⣿⣿⣿⣿⣿⣿⣿⣿⣿⣿⣿⣿⣿⣇⢜⣿⢇⢕⢕⢸⣿⣿⣿⣿⡕⢕⢕⠕⢕⢕⢕⢕⢕⢕⢕⢕⢕⢕⢕⢹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⡿⣣⣿⡟⢕⣼⣧⣿⣿⢫⣾⣿⠏⢸⣿⢸⢟⢝⣼⣷⢕⢿⣿⣿⣿⣿⣿⣿⣿⣿⣿⣿⣿⣿⣿⣿⣿⣿⣿⢕⢹⢕⢕⢕⢸⣿⣿⣿⢽⢕⢕⢕⢕⢔⢅⢕⢕⢕⢕⢕⢕⢕⢕⢱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⣱⣿⡟⢕⣼⣿⣿⣿⢣⣿⣿⡏⢕⢸⡿⢕⢕⣾⣿⣿⢕⢕⢹⣿⣿⣿⣿⣿⣿⣿⣿⣿⣿⣿⣿⣿⣿⣿⣿⡇⢕⢕⢕⢕⣸⣿⣿⣿⢸⢕⢕⢕⢕⢕⢕⢕⢻⢇⠗⠕⢇⢱⣷⣾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⣱⣿⡿⢕⣼⣿⣿⣿⢣⣿⣿⢇⢕⢕⢸⢕⣱⣾⣿⣿⣿⢕⢕⣿⣿⣿⣿⣿⣿⣿⣿⣿⣿⣿⣿⣿⣿⣿⣿⣿⡇⢕⢕⢕⢕⡿⢿⢟⢝⠑⠀⢕⢕⢕⢕⢕⢔⢔⢅⢀⠀⠁⢕⢟⢿⢿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⢣⣿⣿⢇⢜⣿⣿⣿⢣⣿⣿⢍⢕⢕⢕⢕⡿⢻⣿⣿⣿⣿⢕⣸⣿⣿⣿⣿⣿⣿⣿⣿⣿⣿⣿⣿⣿⣿⣿⣿⣿⡇⢕⠑⢔⢔⢕⢕⢕⠀⠀⢕⢕⢑⠕⠕⢕⢕⢕⢕⢕⢕⢕⢜⢕⢕⢕⢕⢜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⣏⣿⣿⡏⢰⣸⣿⣿⢯⣿⣿⢏⢕⢕⢕⢕⢕⢕⣾⢟⢻⣿⡟⢕⣿⣿⣿⣿⣿⣿⣿⣿⣿⣿⣿⣿⣿⣿⣿⣿⣿⢹⢇⢕⢄⢁⢁⠁⠀⠀⢀⢄⢕⢕⢡⣼⡗⣴⡅⠕⢕⢕⢕⢕⢕⢕⢕⢕⢕⢕⣼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⣵⣷⣷⣷⣶⣶⣷⡿⣸⣿⣿⠕⢕⣿⣿⡟⣼⣿⡿⢕⢕⢕⢕⣿⢕⣮⣿⡕⢕⢜⢕⢕⣿⣿⡇⣿⣿⣿⣿⣿⣿⣿⣿⣿⣿⣿⣿⣿⣿⢜⢕⢕⢕⠑⢕⢕⢕⢔⢕⢕⢕⢱⢔⣿⣇⢻⡇⢕⢔⢁⠕⢕⢕⢕⣕⣵⣶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⠟⣹⡝⢕⢝⢇⣿⡿⡟⢌⢸⣿⣿⢱⣿⣿⡧⢕⢱⡕⢕⡟⢕⣿⣿⣷⣵⣵⡵⢕⣿⣿⢕⣿⣿⣿⣿⣿⣿⣿⣿⣿⣿⣿⣿⣿⣿⢕⢕⢕⢕⣰⣅⣁⣕⡕⢕⢕⢕⡸⡕⢸⣿⢸⣿⣕⢕⡕⢔⢅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⢁⣵⡇⢕⣵⣧⣷⣕⡕⢕⢸⣿⡇⡇⢕⣿⣿⡏⣾⣿⣿⣿⣷⣿⡟⢕⡇⢱⣿⣿⣿⣿⣿⡇⢕⢸⡏⢕⣿⣿⣿⣿⣿⣿⣿⣿⣿⣿⣿⣿⣿⣿⢕⢕⢕⢕⣿⣿⣿⣿⣇⢕⢕⢕⣿⣧⠸⣿⢸⣿⡧⡕⣇⢕⢁⠁⠁⠁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⢜⢟⢇⢜⢔⢔⢝⢕⢕⢕⢸⣿⣿⡇⢱⣿⣿⢇⣿⣿⣿⣿⣿⣿⡇⢐⣷⢸⣿⣿⣿⣿⣿⡇⢕⢸⢇⢕⣿⣿⣿⢸⣿⣿⣿⣿⣿⣿⣿⣿⢿⡿⢕⢕⢕⢕⣿⣿⣿⣿⣿⡕⢕⢕⣿⣿⣕⣿⢸⣿⣿⡇⣿⢱⢇⠱⢄⢀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⢱⣿⡕⢕⢕⠵⢕⢕⢕⢕⢕⣿⣿⣿⡗⣸⣿⡿⢸⣿⣿⣿⣿⡿⣿⢕⢌⡏⢸⣿⣿⣿⣿⣿⡇⢕⢹⢕⢕⢸⣿⣿⢕⢿⣿⣿⣿⣿⣿⢟⣿⡸⡇⢕⢕⢕⢱⣿⣿⣿⣿⣿⡇⢕⢕⣿⣿⣏⣿⠸⣿⣿⡇⣿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⢑⣯⢻⡇⣇⡕⢕⢕⣱⢕⢔⢕⣿⣿⡏⡇⣿⣿⢇⢸⣿⣿⣿⣿⢕⡿⢱⢌⡇⢸⣿⣿⣿⣿⣿⡇⣣⠞⢡⡕⢜⣿⣿⡇⢸⣿⣿⣿⣿⣿⡇⢩⢕⣯⢕⢕⢕⢸⣿⣿⣿⣿⣿⡇⢕⢕⢸⣿⣿⣿⢕⣿⣿⣧⣿⡇⠗⢅⢕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⢜⢟⢷⢕⢻⡗⣱⡞⢕⢕⢕⢕⣿⣿⡇⢣⣿⡏⢕⢸⣿⣿⣿⡿⢕⢇⣱⡕⢣⢜⢻⢿⢿⣿⣿⣧⢹⡇⢸⣿⢕⣜⢿⣇⢑⢟⣟⣿⣿⣿⣷⢕⢕⢹⢕⢕⢕⣼⣿⣿⣿⣿⡿⢇⢕⢕⢸⣿⣿⣼⢱⣿⣿⢅⢿⢇⢕⢕⢇⣷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⢕⢕⢕⢕⣕⣟⢇⢱⢵⢾⢇⣿⣿⡇⢸⡿⢕⢕⢸⣿⣿⣿⢇⢕⢕⣿⣷⡸⢸⣿⣷⣷⣧⣵⣵⡜⡇⣵⣽⣾⣿⡱⢹⢕⢻⣿⢜⣿⣿⣿⡇⢕⢕⢕⢕⢕⣝⣝⣹⣵⣵⡗⣱⢕⢕⢺⢻⣿⡿⢸⣿⣿⢕⢸⢱⣕⢕⢣⢫⢕⣿⣿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⢜⢕⢕⢕⢕⢕⢜⡝⢻⢷⢷⢧⡕⣿⣿⡇⣸⢇⢕⢕⢜⣿⣿⣿⢕⢕⢱⣟⣻⣵⣕⢽⣵⣵⣵⣼⢍⢕⢱⢝⢿⣿⣿⣿⣧⢃⢕⣝⢧⠜⢿⣿⣿⡱⢕⢸⢕⠚⠏⢹⣽⣽⣝⣕⡟⢕⢾⣎⢕⢻⡇⢜⢹⡇⢕⣿⢕⣝⣱⣵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⢜⢣⢕⢕⢕⢜⣧⢕⢕⢱⡕⢕⣿⣿⡇⡟⢕⢕⢕⢕⢻⢎⢿⢕⢕⠅⠁⠀⠀⠀⠐⠑⠀⠀⠁⠈⠘⢕⢕⣼⣿⣿⣿⣿⣿⣿⣿⣿⣇⣾⣜⣿⣧⢕⠕⢕⠕⠘⠁⠁⠕⠅⠈⠉⠈⢑⢛⢕⢕⢕⢕⢅⢇⢕⣿⢜⢝⢝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⢜⢧⢕⢕⢕⢕⣿⣿⡇⡇⢕⢕⢕⢕⢄⢕⢜⢕⠃⢄⢔⣕⢕⣔⡑⠀⠀⠀⠑⠐⠀⢅⢜⣻⣿⣿⣿⣿⣿⣿⣿⣿⣿⣿⣿⣿⣿⢏⢕⢁⣔⢔⠀⠀⠐⠐⠑⢔⢄⢀⠁⢅⢕⢕⢕⢅⢕⢡⣿⢕⢏⢕⢸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⢑⠀⢅⢑⢕⢕⣿⣿⡇⢇⢕⢕⢕⢕⢕⢕⢕⣕⢕⢺⣿⣿⢕⢍⠁⢄⠀⠀⢄⢀⢄⢸⣷⣽⣿⣿⣿⣿⣿⣿⣿⣿⣿⣿⣿⣿⣿⣣⣮⠉⠉⠀⠀⠀⠀⠀⠀⣾⣵⡕⢕⡕⢕⢕⣾⢸⢕⣸⣿⠕⢕⣱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⠀⠀⠑⢕⢕⢕⣿⣿⡇⢕⢕⢕⢕⢕⢕⡕⢕⢿⣷⣜⢿⣿⣇⢕⢕⢕⢕⢔⢕⢕⢱⣿⣿⣿⣿⣿⣿⣿⣿⣿⣿⣿⣿⣿⣿⣿⣿⣿⣿⢄⢕⢕⢔⢔⢔⢕⢱⣿⣿⣵⣿⢇⢕⣼⢇⣾⢕⣿⣿⠀⢕⢸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⢱⠇⠀⠀⠀⢕⢕⢕⣿⣿⢕⢕⢕⢕⢕⢕⢕⢕⢕⢕⢹⣿⡜⢿⡿⣷⣅⢑⢱⢕⣕⣥⣾⣿⣿⣿⣿⣿⣿⣿⣿⣿⣿⣿⣿⣿⣿⣿⣿⣿⣿⣷⣍⢕⢕⡕⢕⣵⣿⣿⣿⣿⢏⢕⣼⢟⢱⣿⢕⢹⣿⠀⠑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⣱⢇⠀⠀⠀⠀⢕⢕⢕⣿⣿⢕⡕⢕⢱⡕⢕⢕⢕⢕⢕⢨⣿⣿⡜⢷⣵⣜⣝⣍⣍⣽⣿⣿⣿⣿⣿⣿⣿⣿⣿⣿⣿⣿⣿⣿⣿⣿⣿⣿⣿⣿⣿⣯⣝⣑⣘⡝⣝⣱⣿⣿⡿⢕⣼⢏⢕⣸⢻⢕⢘⣿⠀⠀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⣼⢏⠁⠀⠀⠀⠀⢕⢕⢕⣿⡟⢕⣧⢕⢸⡇⢕⢕⢕⢱⢕⢕⣿⣿⣟⢼⢻⣿⣽⣿⡻⣿⣿⣿⣿⣿⣿⣿⣿⣿⣿⣿⣿⣿⡿⣿⣿⣿⣿⣿⣿⣿⣿⣿⣿⣿⣿⣿⣿⣿⣿⢟⢕⢞⢕⢇⢱⡿⢸⢕⢕⣿⢕⠀⠀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⣱⡿⢇⡕⠀⠀⠀⠀⠀⠀⢵⢕⣿⡇⢕⢿⡕⢜⣿⢕⢕⢕⢜⣧⢕⢻⣿⣿⣿⣿⣿⣿⣿⣿⣿⣿⣿⣿⣿⣿⣿⣿⣿⣿⣿⣿⣿⣿⣿⣿⣿⣿⣿⣿⣿⣿⣿⣿⣿⣿⢪⡿⡽⢏⢕⢕⢕⢎⢕⢸⡏⢸⡇⢕⣿⡇⠀⠀⠁⢳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⡟⣱⡿⢕⢕⢕⠀⠀⠀⠀⠀⠀⠜⢸⣿⢕⢕⣼⣇⢕⢐⡇⢕⢕⢕⣿⡇⢜⣿⣿⣿⣿⣿⣿⣿⣿⣿⣿⣿⣿⣿⣿⣿⣿⣿⣿⣿⣿⣿⣿⣿⣿⣿⣿⣿⣿⣿⣿⣿⣿⣿⣿⢇⣏⣵⣾⢏⡱⢕⢕⢕⣿⡜⢜⡇⢕⢸⡇⠀⠀⠀⠁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⢀⣼⢏⢕⢱⢇⢕⢔⢀⠀⢀⢀⢀⢀⢸⢝⢕⢕⢸⣿⢕⢕⢿⡕⢕⢕⢜⢕⢕⢝⣿⣿⣿⣿⣿⣿⣿⣿⣿⣿⣿⣿⣿⣿⣿⣿⣿⣿⣿⣿⣿⣿⣿⣿⣿⣿⣿⣿⣿⣿⣿⣿⣿⣿⣿⣿⡧⢔⢕⢕⢕⢱⣿⢵⢕⢻⢕⢌⡇⠀⠀⢀⢀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⢇⡼⢕⢕⢱⢕⢕⢕⣕⢕⢕⢕⢕⣕⡕⢕⢇⢕⢕⢺⣿⡕⢕⢜⢧⢕⢕⢕⢕⢕⢕⢜⢿⣿⣿⣿⣿⣿⣿⣿⣿⣿⣿⣿⣿⣿⢿⢿⢟⢟⢟⢟⠟⢿⢿⣿⣿⣿⣿⣿⣿⣿⣿⣿⣿⣯⡕⢕⢕⢕⢕⢕⣸⣿⡇⢕⢜⡕⢕⡟⢘⡕⢕⢣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⡏⡜⢕⠑⢱⡟⢕⢕⢱⣿⢕⢕⢕⢸⣿⢇⢕⢕⢕⢕⢜⣿⡇⢕⢕⢝⢧⢕⢕⢕⢕⢕⢕⢕⢹⣿⣿⣿⣿⣿⣿⣿⣿⣿⣿⣿⣧⣕⡕⢕⢕⢕⢕⢕⣜⣵⣿⣿⣿⣿⣿⣿⣿⣿⣿⡿⢏⢕⢕⢕⢕⢕⢕⣿⣿⢇⠑⢕⠕⢕⢰⢕⢳⢕⢜⡜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⡟⡸⢕⢑⢔⣿⢕⢕⢕⣿⣿⢕⢕⢕⢸⡟⡕⢕⢕⢕⢕⢕⢲⣿⢕⢕⢕⢔⣧⢕⢔⢕⢕⢕⢕⢕⢜⢝⢿⣿⣿⣿⣿⣿⣿⣿⣿⣿⣿⣿⣿⣿⣿⣿⣿⣿⣿⣿⣿⣿⣿⣿⣿⣿⢿⢏⢕⢕⢕⢕⢕⢕⢕⢸⠇⡝⢕⢕⢕⢕⢕⠰⢕⢸⡕⢕⢕⢹⣿⣿⣿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⢣⢕⢕⢕⢸⡏⢕⢕⣸⣿⣿⢕⢕⢕⢸⣱⡇⢕⢕⢕⢕⢕⢕⢻⣇⢕⢕⢕⢅⠳⡕⢕⢕⢕⢕⢕⢕⢕⢕⢜⢝⢻⢿⣿⣿⣿⣿⣿⣿⣿⣿⣿⣿⣿⣿⣿⣿⣿⣿⣿⡿⢟⢏⢕⢕⢕⢕⢕⢕⢕⢕⢕⢕⣾⢱⢇⢕⢕⢕⢕⢕⢕⢕⢸⡇⢕⢔⢸⣿⣿⣿⡇⣼⢹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⡏⡜⢕⡇⢕⣿⡇⢕⢕⣿⣿⣿⢕⢕⢕⢱⣿⡇⢕⢕⢕⢕⠑⢕⢜⢝⣇⢕⢕⢁⢕⢜⢣⡔⢕⢕⢔⢕⢕⢕⢕⢕⢕⢕⢜⢝⢻⢿⣿⣿⣿⣿⣿⣿⣿⣿⣿⡿⢟⢏⢕⢕⢕⢕⢕⢕⢕⢕⢕⢕⢕⢕⢕⢱⢏⢜⢕⢕⢕⢕⠑⢕⢕⢕⢕⡇⢕⢕⢇⣿⣿⣿⠋⡿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⢇⢕⣼⡇⢕⣿⢇⢕⢸⣿⣿⣿⢕⢕⢕⣾⣿⢕⠕⢕⢕⢕⢕⢕⢕⢕⢜⡇⢕⢕⠕⢕⢕⢜⢕⢅⢕⢕⢕⢕⢕⢕⢕⢕⢕⢕⢕⢕⢕⢝⢟⢿⢿⢟⢟⢝⢕⢕⢕⢕⢕⠑⢕⢕⢕⢕⢕⢕⢕⢕⢕⢕⢕⢸⢕⣼⢕⢱⢕⢕⢕⠕⢕⠑⢕⡇⢕⢕⢕⣿⣿⡷⢄⢕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⢸⢱⣿⡇⢕⣿⢕⢕⢸⣿⣿⣿⢕⢕⣾⣿⢇⢕⢄⢕⢕⢕⢕⢕⢕⡰⡇⢜⢣⢕⢕⢕⢕⢕⢅⢕⢕⢕⢕⢕⢕⢕⢕⢕⢕⢕⢕⢕⢕⢕⢕⢕⢕⢕⢕⢕⢕⢕⢕⢕⢕⢄⢕⢕⢕⢕⢕⢕⢕⢕⢕⢕⢕⢇⣼⣿⡕⢕⢇⢕⢕⢀⢕⠀⢕⢕⢕⢕⢕⣿⣿⡇⢕⢕⢔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⢕⢸⣿⡇⢕⢿⢕⢕⢸⣿⣿⣿⢕⣼⡿⢕⢕⢕⢔⠕⢁⢕⢑⢕⢕⣿⣧⢕⢕⢕⢕⢔⢕⢕⢔⢕⢕⢕⢕⢕⢕⠕⠑⢕⢕⢕⢕⢕⢕⢕⢕⢕⢕⢕⣱⡕⢕⢕⢕⢕⢕⢕⢕⢕⢕⢕⢕⢕⢕⢕⢕⢕⢌⢰⣿⣿⡇⢕⢰⢕⢕⢕⠑⢀⢕⢕⢕⢕⢕⣽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⢕⣿⣿⡇⢕⢸⡕⢕⢸⣿⣿⡟⣼⢟⢕⢕⢕⢕⢕⢅⠕⠁⢕⢄⠕⢸⣿⣵⢕⢕⢕⢕⢔⢕⢕⢕⢕⢕⠕⠑⠀⠀⢕⢕⢕⢕⢕⢕⢕⣕⣑⣵⣶⣿⣿⢕⠀⠁⠕⢕⢕⢕⢕⢕⢕⢕⢕⢅⠕⢕⢕⢕⢕⢰⢙⣿⢇⢕⢕⢕⢕⢕⠀⢕⢕⢕⢕⢕⢕⣿⣿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⡕⣿⣿⡇⢕⢕⢉⢕⢸⣿⢟⣼⢏⢕⢕⢕⢕⢕⢕⢕⢔⢀⠑⠕⢐⡇⣿⣿⣇⢕⢕⢔⢕⢕⢕⠕⠑⠀⠀⠀⠀⢕⢕⢕⢕⢱⣾⣿⣿⣿⣿⣿⣿⣿⣿⡕⢕⠀⠀⠀⠁⠕⢕⢕⢕⢕⢕⢕⢕⢕⢕⢕⢕⢕⡕⢻⠕⠑⠑⠑⠕⢕⢔⢕⢕⢕⢕⢕⢱⣿⣿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⣧⣽⣿⡇⢕⢕⠀⢕⢜⢏⡼⢇⢕⢕⢕⢕⢕⢕⢕⢕⢕⢕⢐⢕⢕⡇⢹⣿⣿⢕⢕⢕⢕⠁⠀⠀⠀⠀⠀⠀⠀⢕⢕⢕⢕⣸⣿⣿⣿⣿⣿⣿⣿⣿⣿⡇⢕⢕⠀⠀⠀⠀⠀⠁⠕⢕⢕⢕⢕⢕⢕⢕⢕⢕⢕⠁⢀⢔⢕⢔⠀⠁⠑⢱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⠑⠀⢕⢜⡼⢕⢕⢕⢕⢕⢕⢕⢕⢕⢕⢕⢕⢕⢕⠕⡇⢸⣿⣿⡇⢕⢕⢕⠀⠀⠀⠀⠀⠀⠀⠀⠁⢕⢕⠑⣿⣿⣿⣿⣿⣿⣿⣿⣿⣿⡇⢕⢕⢄⠀⠀⠀⠀⠀⠀⠁⢕⢕⢕⢕⢕⢔⠕⠑⢁⢀⠀⠁⠁⠀⢀⢄⠀⢕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⠕⢑⢕⢕⢕⢕⢕⢕⠀⠀⠀⠀⠀⢄⢄⢄⢀⠀⠐⠀⠀⠀⠀⠀⠀⠀⢸⣿⣿⣿⣿⣿⣿⣿⣿⣿⣿⣿⣿⡇⢕⠀⠀⠕⡞⢕⢕⢕⢕⢕⢕⢕⣕⣱⣵⣷⣿⣿⣿⡣⢕⣇⢕⣿⣿⣹⢕⢕⠁⠀⠀⠀⠀⠀⠀⠀⠀⠀⢕⢕⢸⣿⣿⣿⣿⣿⣿⣿⣿⣿⣿⡇⢕⢕⢕⠀⠀⠀⠀⠀⠀⠀⠀⢕⢕⢕⢕⢕⢕⠀⢱⢦⢕⠀⢀⢀⠁⠑⠀⠁⡕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⢿⢏⢕⢕⢕⢕⢕⢕⢕⢕⢕⢕⠀⠀⠀⠀⠀⢕⢕⢕⢕⠀⠀⠀⠀⠀⠀⠀⠀⠀⢸⣿⣿⣿⣿⣿⣿⣿⣿⣿⣿⣿⣿⡇⠀⠀⢀⡞⢕⢕⢕⢕⢕⢕⣱⣾⣿⣿⣿⣿⣿⣿⣿⡇⢕⣷⢕⣿⡷⠐⠕⢕⢕⠀⠀⠀⠀⠀⠀⠀⠀⠀⠑⠕⢕⣿⣿⣿⣿⣿⣿⣿⣿⣿⣿⠕⡕⢕⢕⠀⠀⠀⠀⠀⠀⠀⠀⠕⢕⢕⢕⢕⢕⢄⠁⠙⠀⠔⢕⢕⢔⠐⢄⢕⢱⢕⢕⢕⢸⡿⣿⡇⢕⢕⢕⢕⣿⣿⣿⣿⣿⣿⣿⣿⣿⣿⣿⣿⣿⡿⢟⢝⢟⢿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⢟⢝⢕⢕⢕⢕⢕⢕⢕⢕⢕⢕⢕⢁⠑⠀⠀⠀⠀⠀⢕⢕⢕⢕⠀⠀⠀⠀⠀⠀⠀⠀⠀⢜⣿⣿⣿⣿⣿⣿⣿⣿⣿⣿⣿⣿⣇⣀⢀⡎⢕⢕⢕⢕⢕⢕⣼⣿⣿⣿⣿⣿⣿⣿⣿⣿⣿⢕⡏⢕⢸⢇⢕⢕⢕⠀⠀⠀⠀⠀⠀⠀⠀⠀⠀⠀⠀⣵⣿⣟⣿⣿⣿⣿⣿⣿⣿⣿⣷⣧⣵⡕⠀⠀⠀⠀⠀⠀⠀⠀⠀⢕⢕⢕⢕⢕⢕⢑⢷⢕⢄⢅⢡⡄⢰⢹⣇⢕⢕⠕⢕⣸⣵⣶⣷⣷⣷⣷⣼⣟⡻⢿⣿⣿⣿⣿⣿⣿⣿⣿⣿⣿⢇⢕⢕⢕⢕⢕⢜⢝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⡕⢕⢕⢕⢕⢕⢕⢕⢕⢕⢕⠕⢕⢕⢕⢀⠀⠀⠀⠀⢕⢕⢕⢕⠀⠀⢀⠀⢀⣠⣤⣤⣤⣵⣽⣟⢿⣿⣿⡿⠿⠿⠿⠿⠿⠿⣿⢏⣼⢕⢕⢕⢕⢕⢕⣼⣿⣿⣿⣿⣿⣿⣿⣿⣿⣿⣿⢇⢱⡕⡟⢕⢕⢕⢕⠀⠀⠀⠀⠀⠀⠀⠀⠀⠀⠀⠀⠜⣿⣿⣿⣿⣿⣿⣿⣿⣿⣿⣿⣿⡟⠁⠀⠀⠀⠀⠀⠀⠀⠀⠀⠑⢕⢕⢕⢕⢕⢕⢕⢕⢕⢕⢕⢕⢜⢇⣿⣧⢕⢕⢜⢕⢕⢕⢜⢝⢝⢟⢻⠿⣿⣿⣷⣽⣝⡻⣿⣿⣿⣿⣿⡟⢕⠑⠕⢕⢕⢱⢕⢕⢕⢜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⣕⢕⢕⢕⢕⢕⢕⢕⢕⠀⠀⠁⠕⢕⡁⠀⠀⠀⠀⢕⢕⢕⢕⣕⣵⣷⣿⣿⣿⣿⢿⢟⢟⢟⢟⢟⢗⢝⢇⠁⠁⠁⠁⠁⠁⡏⣼⢇⢕⢕⢕⢕⢕⣼⣿⣿⣿⣿⣿⣿⣿⣿⣿⣿⣿⡟⢕⢸⣷⡇⢕⢕⢕⢕⠀⠀⠀⠀⠀⠀⠀⠀⠀⠀⠀⠀⠀⠔⣿⣿⣿⣿⣿⣿⣿⣿⣿⣿⡿⢕⠀⠀⠀⠀⠀⠀⠀⠀⠀⠀⠀⢕⢕⢕⢕⢕⢕⣵⣾⢕⢕⢕⣕⡕⢇⣵⣽⣇⢕⢕⢕⢕⢕⢕⢕⢕⢕⢕⢕⢕⢝⢟⢿⣿⣿⣷⣽⣟⢿⡟⠁⠀⠀⢔⢕⢕⢕⠕⢕⢕⣾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⢿⢇⠑⠑⠁⠑⢕⢕⠕⠀⠀⠀⠀⢕⢇⢄⢄⢄⢄⣱⣵⣾⣿⣿⣿⢿⢟⢝⢕⢕⢕⢕⢕⢕⢕⢕⢕⢕⢄⠀⠀⠀⠀⠀⠀⡱⢕⢕⢕⢕⢕⢕⢱⣿⣿⣿⣿⣿⣿⣿⣿⣿⣿⣿⢸⡇⡇⢸⣿⣿⢕⠕⢕⢕⠀⠀⠀⠀⠀⠀⠀⠀⠀⠀⠀⠀⠀⠀⠜⣿⣿⣿⣿⣿⣿⣿⣿⣿⢕⠀⠀⠀⠀⠀⠀⠀⠀⠀⠀⠀⠀⠑⢕⢕⢕⢑⣿⣿⣿⢵⡔⢸⢿⢏⣾⣿⣿⣿⣎⡕⢕⢕⢕⢕⢕⢕⢕⠕⠑⠁⠁⠀⠁⢕⢝⢿⣿⣿⣷⣕⢄⠀⠀⠑⠕⠕⠑⠀⢠⣾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⢀⠀⠀⠀⠀⠀⢄⢄⢄⠀⠀⢕⢕⣕⣵⣿⣿⣿⡿⢟⢝⢕⢕⢕⢕⢕⢕⢕⢕⢕⢕⢕⢕⢕⢕⠅⠀⠀⠀⠀⠀⠀⠀⠁⠁⠑⠕⠕⢕⣾⣿⣿⣿⣿⣿⣿⣿⣿⣿⣿⣿⣼⡇⢕⣽⢿⣿⣇⢕⡕⢕⠀⠀⠀⠀⠀⠀⠀⠀⠀⠀⠀⠀⠀⠀⠀⢔⢿⣿⣿⣿⣿⣿⣿⡟⠕⠀⠀⠀⠀⠀⠀⠀⠀⠀⠀⠀⠀⠀⢕⢕⢕⣼⣿⣿⣿⢏⢇⣕⣵⣿⣿⣿⣿⣿⣿⡱⢅⠀⠑⠑⠁⠀⠀⠀⠀⠀⠀⠀⠀⢀⢕⢕⢜⢻⣿⣿⢇⠀⠀⠀⠀⠀⠀⢠⣿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⠑⠀⠀⠀⠀⠕⠕⠕⠀⠀⠀⣰⣾⣿⣿⣿⢟⢕⢕⢕⢕⢕⢕⢕⢕⢕⢕⢕⢕⢕⢕⠕⢕⢕⢕⠀⠀⠀⠀⠀⠀⠀⠀⠀⠀⠀⠀⠀⠀⠈⠉⠛⠻⢿⣿⣿⣿⣿⣿⣿⣿⣿⣿⢕⢾⣧⡻⣿⣧⡕⢕⠀⠀⠀⠀⠀⠀⠀⠀⠀⠀⠀⠀⠀⠀⠀⠀⠕⢝⢿⣿⣿⣿⡿⢕⠀⠀⠀⠀⠀⠀⠀⠀⠀⠀⠀⠀⠀⠀⠁⢕⢱⣿⣿⣿⣷⣾⣿⣿⣿⣿⣿⣿⣿⡿⠟⠃⠁⠀⠀⠀⠀⠀⠀⠀⠀⠀⠀⠀⠀⢕⢕⢕⢕⢕⠘⠻⠀⢕⢕⢀⠀⠀⢄⣟⣟⡟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⢀⣾⣿⣿⣿⢟⢕⢕⢕⢕⢕⢕⢕⢕⢕⢕⢕⢕⢕⢕⠕⠁⠀⠀⠑⠕⠀⠀⠀⠀⠀⠀⠀⠀⠀⠀⠀⠀⠀⠀⠀⠀⠀⠀⠀⠀⠉⠙⠻⢿⣿⣿⣿⣿⡇⢸⣿⣿⢕⢝⢟⢣⠄⠀⠀⠀⠀⠀⠀⠀⠀⠀⠀⠀⠀⠀⠀⠀⠀⠕⢕⠝⠙⠘⠕⠁⠀⠀⠀⠀⠀⠀⠀⠀⠀⠀⠀⠀⠀⠀⠀⠕⢸⣿⣿⣿⣿⣿⣿⣿⣿⣿⢿⠋⠁⠀⠀⠀⠀⠀⠀⠀⠀⠀⠀⠀⠀⠀⠀⠀⠀⠁⠑⢕⠕⠀⠀⠀⠀⠀⠁⠀⠀⢠⣻⣿⣿⡟⢄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⠀⢕⢕⢿⣿⡿⢇⢕⢕⢕⢕⢕⢕⢕⢕⢕⢕⠕⠑⠁⠀⠀⠀⠀⠀⠀⠀⠀⠀⠀⠀⠀⠀⠀⠀⠀⠀⠀⠀⠀⠀⠀⠀⠀⠀⠀⠀⠀⠀⠀⠀⠀⠈⠛⢿⣿⣿⢜⣿⣿⢕⢕⢕⢕⠀⠀⠀⠀⠀⠀⠀⠀⠀⠀⠀⠀⠀⠀⠀⠀⠀⠀⠀⢄⢔⢔⠀⠀⠀⠀⠀⠀⠀⠀⠀⠀⠀⠀⠀⠀⠀⠀⠀⠀⢕⢿⣿⣿⣿⣿⣿⡿⠟⠁⠀⠀⠀⠀⠀⠀⠀⠀⠀⠀⠀⠀⠀⠀⠐⢄⠀⠀⠀⠀⠀⠕⠀⠀⠀⠀⠀⠀⢄⠀⢄⢯⢿⢿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⠘⠋⠁⠁⢕⢕⢕⢕⢕⢕⢕⠕⠑⠁⠀⠀⠀⠀⠀⢰⣴⡀⠀⠀⠀⠀⠀⠀⠀⠀⠀⠀⢀⢔⠑⠀⠀⠀⠀⠀⠀⠀⠀⠀⠀⠀⠀⠀⠀⠀⠀⠀⠘⠻⣇⢹⣿⢕⢕⢱⢕⠀⠀⠀⠀⠀⠀⠀⠀⠀⠀⠀⠀⠀⠀⠀⠀⠀⠀⠀⢕⢕⢕⠀⠀⠀⠀⠀⠀⠀⠀⠀⠀⠀⠀⠀⠀⠀⠀⠀⠀⠑⢸⣿⣿⡟⡿⠋⠁⠀⠀⠀⠀⠀⠀⠀⠀⠀⠀⠀⠀⠄⠀⠀⠀⠀⠑⠕⢄⠀⠀⠀⠀⠀⠀⠀⠀⠀⢔⢕⢀⢰⣰⣴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⠀⠀⠀⠀⠑⢕⢕⢕⢕⢕⢕⢕⠀⠀⠀⠀⠀⠀⠀⠈⢝⢝⢕⣠⡄⠀⠀⠀⠀⠀⢀⢔⠕⠁⠀⠀⠀⠀⢄⠀⠀⠀⠀⠀⠀⠀⠀⠀⠀⠀⠀⠀⠀⠀⠈⢜⣿⢕⢕⢔⢕⠀⠀⠀⠀⠀⠀⠀⠀⠀⠀⠀⠀⠀⠀⠀⠀⠀⠀⠀⠀⢕⠁⠀⠀⠀⠀⠀⠀⠀⠀⠀⠀⠀⠀⠀⠀⠀⠀⠀⠀⠀⢕⢿⡿⠃⠀⠀⠀⠀⠀⠀⠀⠀⠀⠀⠀⠀⠀⠐⠀⠀⠁⢔⢀⠀⠀⠀⠑⢔⠀⠀⠀⠀⠀⠀⠀⢀⢕⢕⢕⢜⣿⣽⣵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⢀⠀⠀⠀⠀⠀⠕⢕⠑⠑⢕⢕⢀⠄⠄⠄⠄⠀⠀⠀⠀⢕⢱⣿⡟⢵⠀⠀⠀⠀⢄⠕⠁⠀⠀⠀⠀⢄⠕⠀⠀⠀⠀⠁⠀⠀⠀⠀⠀⠀⠀⠀⠀⠀⠀⠀⠑⢼⠑⢕⢕⠕⠀⠀⠀⠀⠀⠀⠀⠀⠀⠀⠀⠀⠀⠀⠀⠀⠀⠀⢀⣀⢀⢀⢔⢀⢀⠄⠀⠀⠀⠀⠀⠀⠀⠀⠀⠀⠀⠀⠀⠀⠀⠀⠘⠀⠀⠀⠀⠀⠀⠀⠀⠀⠀⠀⠀⠀⠀⠀⠀⠀⠀⠀⠀⢕⢔⢀⠀⠀⠀⠕⢀⠀⠀⠀⠀⠀⢕⢕⢕⢕⠕⣿⣿⣧⣧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⢕⢔⠀⠀⠀⠀⠀⠁⠀⠀⠑⢕⢕⢔⠀⠀⠀⠀⠀⠀⠀⢕⠘⢉⠱⢟⠄⠀⠀⢔⠑⠀⠀⠀⠀⢄⢕⢅⠀⠀⠀⠀⠀⠀⠀⠀⠀⠀⠀⠀⠀⠀⠀⠀⠀⠀⠀⢕⠀⢕⢕⠀⠀⠀⠀⠀⠀⠀⠀⠀⠀⠀⠀⠀⠀⠀⠀⠀⠀⠀⢄⢕⢕⣵⢕⢕⢕⢔⠀⠀⠀⠀⠀⠀⠀⠀⠀⠀⠀⠀⠀⠀⠀⠀⠀⠀⠀⠀⠀⠀⠀⠀⠀⠀⠀⠀⠀⠀⠀⠀⠀⠀⠀⢀⠔⠁⠀⠁⠑⠄⢀⠀⠀⢀⠀⠀⠀⠀⠕⠕⠕⢕⢱⣿⣿⣿⣿⣧⠕⡕⢕⢕⢕⢕⢕⢕⢕⢕⢕⠑⠑⣤⣾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⠑⠀⢕⢕⢕⢄⠀⠀⠀⠀⠀⠀⠀⠀⠁⢕⢕⠀⠀⠀⠀⠀⠀⢀⣵⢰⡱⢫⢕⠀⢄⠑⠀⠀⠀⢀⠔⠁⠀⠀⠁⠑⢄⢀⠀⠀⠀⠀⠀⠀⠀⠀⠀⠀⠀⠀⠀⠀⠀⢀⠁⠀⢕⠑⠀⠀⠀⠀⠀⠀⠀⠀⠀⠀⠀⠀⠀⠀⠀⠀⠀⠀⠑⢇⣑⢸⣿⣧⣧⣸⡕⠁⠀⠀⠀⠀⠀⠀⠀⠀⠀⠀⠀⠀⠀⠀⠀⠀⠀⠀⠀⠀⠀⠀⠀⠀⠀⠀⠀⠀⠀⠀⠀⠀⢀⠔⠁⠀⠀⠀⠀⠀⠀⠁⠐⠀⠀⠀⠀⠀⠀⠀⠀⠀⢁⣸⣿⣿⣿⣿⣿⣿⣿⣶⣿⣷⣿⣶⣦⣤⣴⣟⠙⢻⣿⣷⣾⡏⣯⣹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⠀⢕⢕⢕⢕⠀⠀⠀⠀⠀⠀⠀⠀⠀⠀⢕⣔⣔⣔⣔⣰⣴⡼⢇⣼⣳⢇⢕⠀⠁⠀⠀⢀⠑⠁⠀⠀⢀⠀⠀⠀⠀⠁⠔⢄⢀⠀⠀⠀⠀⠀⠀⠀⠀⠀⠀⠀⠀⠀⠀⢔⢕⠀⠀⠀⠀⠀⠀⠀⠀⠀⠀⠀⠀⠀⠀⠀⠀⠀⠀⠀⢱⢜⡏⢻⣿⣿⢻⣿⢇⠇⠀⠀⠀⠀⠀⠀⠀⠀⠀⠀⠀⠀⠀⠀⠀⠀⠀⠀⠀⠀⠀⠀⠀⠀⠀⠀⠀⠐⠀⠀⢀⠔⠁⠀⠀⠀⠀⠀⠁⠁⠐⠄⠀⠀⠀⠀⠀⠀⠀⠀⠀⢀⢼⢿⣻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⢕⢕⠀⠀⠀⠀⠐⢔⠐⠀⠀⠀⢻⣿⣿⣿⣿⡿⣕⣿⣿⢕⢕⢗⠀⠀⠀⠀⠀⠀⢀⠄⠑⠁⠁⠄⢀⠀⠀⠀⠀⠑⢔⢀⠀⠀⠀⠀⠀⠀⠀⠀⠀⠀⠀⢄⠕⠀⠀⠀⠀⠀⠀⠀⠀⠀⠀⠀⠀⠀⠀⠀⠀⠀⠀⠀⠀⠀⠀⠱⢜⢻⣿⢜⢏⠀⠀⠀⠀⠀⠀⠀⠀⠀⠀⠀⠀⠀⠀⠀⠀⠀⠀⠀⢀⠀⠀⠀⠀⠀⠀⠀⠀⠀⠀⠀⢄⠁⠀⠀⠀⠀⠐⠁⠀⠀⠀⠀⠀⠀⠀⠀⠀⠀⠀⢀⢄⢕⢕⢜⢿⣿⣿⣿⣿⡿⢛⠹⣿⢟⢿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⡕⢔⢕⢕⢕⢕⠕⠀⠀⠀⠀⠀⠁⠀⠀⠀⠀⠀⠹⣿⣿⡟⢱⣾⣿⢇⢕⢕⢕⠀⠀⠀⠀⠀⠀⠀⠀⠀⠀⠀⠀⠀⠐⠀⠀⠀⠀⠀⠁⢔⠀⠀⠀⠀⠀⠀⠀⠀⠀⠀⠁⠀⠀⠀⠀⠀⠀⠀⠀⠀⠀⠀⠀⠀⠀⠀⠀⠀⠀⠀⠀⠀⠀⠀⠀⠀⠁⠘⠂⠀⠀⠀⠀⠀⠀⠀⠀⠀⠀⠀⠀⠀⠀⠀⠀⠀⠀⠀⠀⠀⠀⠀⠀⠀⠀⠀⠀⠀⠀⢀⠕⠀⠀⠀⠀⠀⠀⠀⠀⠀⠀⠀⠀⠀⠀⠀⠀⠀⢄⢔⢕⢕⢕⣵⣷⢘⣑⢑⢑⣑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⡇⢕⢕⠅⠁⠁⠀⠀⠀⠀⠀⠀⠀⠀⢔⢔⠀⠀⠀⠘⢟⢱⣿⣿⢏⢕⢆⢕⢕⠀⠀⠀⠀⠀⠀⠀⠀⠀⠀⠀⠀⠀⠀⠀⠀⠀⠀⠀⠀⠀⠕⢄⠀⠀⠀⠀⠀⠀⠀⠀⠀⠀⠀⠀⠀⠀⠀⠀⠀⠀⠀⠀⠀⠀⠀⠀⠀⠀⠀⠀⠀⠀⠀⠀⠀⠀⠀⠀⠀⠀⠀⠀⠀⠀⠀⠀⠀⠀⠀⠀⠀⠀⠀⠀⠀⠀⠀⠀⠀⠀⠀⠀⠀⠀⠀⠀⠀⠀⠐⠁⠀⠀⠀⠀⠀⠀⠀⠀⠀⠀⠀⠀⠀⠀⠀⠀⠀⠀⠁⢕⢕⣵⣿⣿⣿⡎⣿⣿⡿⡷⢍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⡔⢕⠀⠀⠀⠀⠀⠀⠀⠀⠀⠀⠑⠑⠑⠀⠀⠀⢀⠱⢽⣿⡟⢕⢆⢕⢕⢕⠀⠀⠀⠀⠀⠀⠀⠀⠀⠀⠀⠀⠀⠀⠀⠀⠀⠀⠀⠀⠀⠀⠀⠀⠀⠀⠀⠀⠀⠀⠀⠀⠀⠀⠀⠀⠀⠀⠀⠀⠀⠀⠀⠀⠀⠀⠀⠀⠀⠀⠀⠀⠀⠀⠀⠀⠀⠀⠀⠀⠀⠀⠀⠀⠀⠀⠀⠀⠀⠀⠀⠀⠀⠀⠀⠀⠀⠀⠀⠀⠀⠀⢄⠀⠀⠀⠀⠀⠀⠀⠀⠀⠀⠀⠀⠀⠀⠀⠀⠀⠀⠀⠀⠀⠀⠀⠀⠀⠀⠀⠑⢿⣿⣿⣿⣿⡇⡍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⣿⡄⢀⠀⠀⠀⠀⠀⠀⠀⠀⠀⠀⠀⠀⠀⢀⢄⢕⠕⠀⠹⢕⢌⢕⢕⢕⢕⠀⠀⠀⠀⠀⠀⠀⠀⠀⠀⠀⠀⠀⠀⠀⠀⠀⠀⠀⠀⠀⠀⠀⠀⠀⠀⠀⠀⠀⠀⢀⠔⠀⠀⢀⠀⠀⠀⠀⠀⠀⠀⠀⠀⠀⠀⠀⠀⠀⠀⠀⠀⠀⠀⠀⠀⠀⠀⠀⠀⠀⠀⠀⠀⠀⠀⠀⠀⠀⠀⠀⠀⠀⠀⠀⠀⠀⠀⠀⠀⠀⠀⠀⠀⠀⠀⠀⠀⠀⠀⠀⠀⠀⠀⠀⠀⠀⠀⠀⠀⠀⠀⠀⠀⠀⠀⠀⠀⠀⠀⠀⢸⣿⣿⣿⡿⣸⣿⣾⣅⢕⢕⢕⢕⢕⢕⢕⢕⢕⢕⢕⢕⢕⢅⢅⢕⢕⢡⣣⣥⣷⣧⣡⣷⣷⣷⣶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⢕⢕⢕⢄⢀⠀⠀⠀⠀⠀⠀⠀⠀⠀⠕⢕⢕⠑⠀⠀⢀⢜⢕⢕⢕⠕⠀⠀⠀⠀⠀⠀⠀⠀⠀⠀⠀⠀⠀⠀⠀⠀⠀⠀⠀⠀⠀⠀⠀⠀⠀⠀⠀⠀⠀⠀⠀⢕⠀⢀⠔⠁⠀⠀⠀⠀⠀⠀⠀⠀⠀⠀⠀⠀⠀⠀⠀⠀⠀⠀⠀⠀⠀⠀⠀⠀⠀⠀⠀⠀⠀⠀⠀⠀⠀⠀⠀⠀⠀⠀⠀⠀⠀⠀⠀⠀⠀⠀⠀⠀⠀⠀⠀⠀⠀⠀⠀⠀⠀⠀⠀⠀⠀⠀⠀⠀⠀⠀⠀⠀⠀⠀⠀⠀⠀⠀⠀⠀⢸⣿⣿⢏⣼⣽⣿⢯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⡇⣿⣧⡕⢕⢕⢔⢄⢀⠀⠀⠀⢀⠀⠀⢔⢕⠁⠀⠀⠀⢕⢕⢕⢕⢕⠀⠀⠀⠀⠀⠀⠀⠀⠀⠀⠀⠀⠀⠀⠀⠀⠀⠀⠀⠀⠀⠀⠀⠀⠀⠀⠀⠀⠀⠀⠀⠀⢕⢀⠕⠐⢄⠀⠀⠀⠀⠀⠀⠀⠀⠀⠀⠀⠀⠀⠀⠀⠀⠀⠀⠀⠀⠀⠀⠀⠀⠀⠀⠀⠀⠀⠀⠀⠀⠀⠀⠀⠀⠀⠀⠀⠀⠀⠀⠀⠀⠀⠀⠀⠀⠀⠀⠀⠀⠀⠀⠀⠀⠀⠀⠀⠀⠀⠀⠀⠀⠀⠀⠀⠀⠀⠀⠀⠀⠀⠀⠀⠀⢸⢟⣱⣿⣿⣿⣽⣯⣕⠁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⢱⣿⣿⣿⣷⣕⢕⢕⢕⢕⢔⢄⢱⢄⢔⠕⠀⠀⠀⢄⢔⢕⢕⢕⢕⠑⢀⠀⠀⠀⠀⠀⠀⠀⠀⠀⠀⠀⠀⠀⠀⠀⠀⠀⠀⠀⠀⠀⠀⠀⠀⠀⠀⠀⠀⠀⠀⠀⠀⠕⠀⢀⠀⠑⠔⢀⠀⠀⠀⠀⠀⠀⠀⠀⠀⠀⠀⠀⠀⠀⠀⠀⠀⠀⠀⠀⠀⠀⠀⠀⠀⠀⠀⠀⠀⠀⠀⠀⠀⠀⠀⠀⠀⠀⠀⠀⠀⠀⠀⠀⠀⠀⠀⠀⠀⠀⠀⠀⠀⠀⠀⠀⠀⠀⠀⠀⠀⠀⠀⠀⠀⠀⠀⠀⠀⠀⠀⠀⠀⢸⣿⣿⣿⣿⣿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⢸⣿⣿⣿⣿⣿⣷⡕⢕⢕⢕⢕⢕⢕⢕⠀⢄⢔⢕⢕⢕⠕⢕⢕⢕⢕⠕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⠁⢺⣿⣿⣿⣿⣿⣿⣿⢿⣇⣾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⣿⣸⣿⣿⣿⣿⣿⣿⣿⣧⢕⢕⢕⢕⢕⢕⢔⢅⢑⠑⢅⢕⢕⢕⠑⢁⢄⢕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⠀⢱⣿⣿⣿⣿⣿⣿⣿⣿⡿⢿⡗⠆⢕⢐⢜⢕⢒⠓⠟⠛⣛⣛⢀⢑⠑⢙⢠⣤⢀⠠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⡟⢿⣿⣿⣿⣿⣿⣿⣿⡷⢕⢕⢕⢕⢕⢕⢕⢕⢕⢕⠑⢁⢔⢕⢑⢕⢕⢔⠀⠀⠀⠀⠀⠀⠀⠀⠀⠀⠀⠀⠀⠀⠀⠀⠀⠀⠀⠀⠀⠀⠀⠀⠀⠀⠀⠀⠀⠀⠀⠀⠀⠀⠀⠀⢀⢄⢀⠀⠀⠀⠀⠀⠀⠀⠀⠀⠀⠀⠀⠀⠀⠀⠀⠀⠀⠀⠀⠀⠀⠀⠀⠀⠀⠀⠀⠀⠀⠀⠀⠀⠀⠀⠀⠀⠀⠀⠀⠀⠀⠀⠀⠀⠀⠀⠀⠀⠀⠀⠀⠀⠀⠀⠀⠀⠀⠀⠀⠀⠀⠀⠀⠀⠀⠀⠕⢔⠀⠀⠀⠀⠘⠏⠛⠟⠟⢟⢟⢟⢕⢔⢕⢕⢕⢕⢕⢕⢕⢕⢔⢔⢔⢔⢔⢕⢕⢄⢕⢔⢟⢅⢄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⣮⢻⣿⣿⣿⣿⣿⣿⡷⢕⢕⢕⢕⢕⢕⢕⢕⢕⢕⢕⢔⢕⢕⢕⢕⢕⢕⠀⠀⠀⠀⠀⠀⠀⠀⠀⠀⠀⠀⠀⠀⠀⠀⠀⠀⠀⠀⠀⠀⠀⠀⠀⠀⠀⠀⠀⠀⠀⠀⠀⠀⠀⢕⠑⠀⠁⠀⠀⠀⠀⠀⠀⠀⠀⠀⠀⠀⠀⠀⠀⠀⠀⠀⠀⠀⠀⠀⠀⠀⠀⠀⠀⠀⠀⠀⠀⠀⠀⠀⠀⠀⠀⠀⠀⠀⠀⠀⠀⠀⠀⠀⠀⠀⠀⠀⠀⠀⠀⠀⠀⠀⠀⠀⠀⠀⠀⠀⠀⠀⠀⠀⠀⠀⠀⠕⢔⠀⠀⠀⠀⢱⣷⣷⣷⣶⣶⣶⣶⡖⢶⢆⢔⢔⢔⢔⢔⢔⢔⢔⢔⢰⢐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⠓⠙⠛⠛⠛⠛⠛⠓⠑⠑⠑⠑⠑⠑⠑⠑⠑⠑⠑⠑⠑⠑⠑⠑⠑⠑⠀⠀⠀⠀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⠀⠁⠑⠀⠀⠀⠀⠘⠛⠛⠛⠛⠛⠛⠛⠙⠑⠑⠑⠑⠑⠑⠑⠑⠑⠑⠑⠑⠘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⢟⣽⣾⣿⣿⣿⣿⡿⢸⣿⣿⣿⣿⡿⢸⣿⣿⣿⣿⣿⣿⣿⣿⣿⣿⣿⣿⣿⣿⣿⣿⡽⣿⣿⣧⢕⢕⢸⣿⣿⣿⣿⡇⢕⢕⢕⢕⢕⢕⢕⢕⢕⢕⢕⢕⢕⢕⢕⢜⢻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⣵⡿⣿⣽⢏⣼⣿⢏⡜⣾⢼⣿⣿⣿⡇⢸⣿⣿⣿⣿⣿⣿⣿⣿⣿⣿⣿⣿⣿⣿⣿⣿⣷⢹⣿⣿⢕⢕⢕⣿⣿⣿⣿⣧⢕⢕⢕⢕⢕⢕⢕⢕⢕⢕⢕⢕⢕⢕⢕⢕⢕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⣵⣿⢏⣽⡟⣱⣿⡿⣱⣿⢇⡿⢸⣿⣿⣿⡇⢸⣿⣿⣿⣿⣿⣿⣿⣿⣿⣿⣿⣿⣿⣿⣿⣿⣿⡇⢻⣿⢕⢕⢕⣿⣿⣿⣿⣿⢕⢕⢕⢕⢕⢕⢕⢕⢕⢕⢅⢕⢕⢕⢕⣱⣾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⢏⣾⡿⢇⣸⢏⣼⣿⡟⣴⣿⡟⢸⡧⢸⡿⡿⢻⡇⢕⣿⣿⣿⣿⣿⣿⣿⣿⣿⣿⣿⣿⣿⣿⣿⣿⣿⣷⢔⢿⢕⢕⢕⣿⣿⣿⣿⣿⢕⢕⢕⢅⢑⠕⢕⢕⢕⢕⢕⢕⢕⢕⢕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⢣⣿⡿⢕⣼⢯⣾⣿⢏⣼⣿⡿⢕⢸⡧⢜⢕⣱⣿⣷⢕⢝⢿⣿⣿⣿⣿⣿⣿⣿⣿⣿⣿⣿⣿⣿⣿⣿⣿⢕⢜⢕⢕⢕⣿⣿⣿⣿⢽⢕⢕⢕⡕⢕⢕⢱⣕⢕⡕⢕⢕⡕⢕⣺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⢣⣿⣿⢇⣰⣯⣿⣿⢏⣾⣿⡿⢕⢕⢸⢇⢕⣼⣿⣿⣟⢕⢕⣾⣿⣿⣿⣿⣿⣿⣿⣿⣿⣿⣿⣿⣿⣿⣿⣿⡕⢕⢕⢕⢕⣿⣿⡿⢟⢕⢕⢕⢄⢕⢕⢑⢑⠜⢜⠁⠈⢕⢾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⢇⣿⣿⢇⡱⣿⣿⣿⢏⣾⣿⢟⢕⢕⢕⢕⣵⣾⣿⣿⣿⣿⢕⢸⣿⣿⣿⣿⣿⣿⣿⣿⣿⣿⣿⣿⣿⣿⣿⣿⣿⡇⢕⢕⢑⠑⢝⢕⠑⠁⠀⢄⢕⢕⢕⢔⢕⢑⢕⢔⢀⢄⢅⡕⢜⢏⢟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⡟⣾⣿⡟⢅⢱⣿⣿⡟⣾⣿⡟⢕⢕⢕⢕⢔⢏⣼⣿⣿⣿⡟⢕⣾⣿⣿⣿⣿⣿⣿⣿⣿⣿⣿⣿⣿⣿⣿⣿⣿⣿⡇⢕⠀⠑⠅⠕⠑⠁⠀⢀⢕⢕⢕⣅⢑⠕⢕⢕⢕⢕⢕⢕⢕⢕⢕⢕⢕⢹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⣶⣷⣷⣾⣷⣷⣷⣿⢸⣿⣿⢕⢕⣾⣿⡿⣸⣿⣿⢕⢕⢕⢕⣧⢕⡸⣯⢕⢜⢻⢇⢕⣿⣿⡇⣿⣿⣿⣿⣿⣿⣿⣿⣿⣿⣿⣿⣿⣿⢸⢕⢕⢕⢔⢔⢔⢔⠄⢕⢕⢕⢕⢸⣿⡇⣷⡔⢑⠕⢕⢕⢕⢕⢕⢕⢕⣱⣼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⣝⢝⢝⢇⣿⣿⡏⢅⢸⣿⣿⢣⣿⣿⡇⢕⢕⢕⠕⡿⢕⣿⣽⣇⡕⢕⢕⢕⣿⣿⢕⣿⣿⣿⣿⣿⣿⣿⣿⣿⣿⣿⣿⣿⣿⢕⢕⢕⢕⢁⠑⠕⠕⢕⢕⢕⢕⢱⢕⢿⣧⢻⣧⢕⢱⢁⠕⠕⢑⢅⢔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⢁⣱⡕⢕⣱⣯⣝⣔⢕⢕⢱⣿⣷⡇⡕⣾⣿⡟⣼⣿⣿⣷⣕⣾⢇⢸⡇⢱⣿⣿⣿⣿⣿⡇⢕⢻⡟⢑⣿⣿⣿⣿⣿⣿⣿⣿⣿⣿⣿⣿⣿⣿⢕⢕⢕⢱⣿⣷⣷⣾⡇⢕⢕⢕⣾⡇⢹⣿⢸⣿⢕⢕⡇⢐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⢜⢿⢇⢕⢝⢝⢝⢝⢇⢕⢸⣿⣿⡇⢱⣿⣿⡇⣿⣿⣿⣿⣿⣿⡇⢸⡕⢸⣿⣿⣿⣿⣿⡇⢕⣻⢇⢕⣿⣿⣿⢿⣿⣿⣿⣿⣿⣿⣿⣿⣿⡏⢕⢕⢕⢸⣿⣿⣿⣿⣧⢕⢕⢕⣿⣷⢸⣿⢸⣿⣏⡇⣇⢣⢕⢔⢄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⢱⣷⡕⢕⠕⣕⡕⢕⢕⢕⢕⣿⣿⣿⡗⢸⣿⡿⢸⣿⣿⣿⣿⣿⣿⢕⠘⡕⣸⣿⣿⣿⣿⣿⢕⢕⣿⢕⢕⢿⣿⣿⢜⣿⣿⣿⣿⣿⣿⢻⣿⢻⡇⢕⢕⢕⢸⣿⣿⣿⣿⣿⡕⢕⢕⣿⣿⣾⣿⢸⣿⣿⢕⣿⢕⢕⢜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⣝⢿⡇⣕⢕⢕⢅⢕⡕⢅⢕⣿⣿⡿⡇⣿⣿⢇⢸⣿⣿⣿⣿⢝⡿⢕⢰⡇⣿⣿⣿⣿⣿⣿⡕⠕⡟⢕⢕⢸⣿⣿⢕⢻⣿⣿⣿⣿⣿⢜⢿⢘⡇⢕⢕⢕⢸⣿⣿⣿⣿⣿⡇⢕⢕⢹⣿⣇⣿⢸⣿⣿⠜⣿⢑⢗⢕⠸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⢸⡿⣧⢕⢿⡇⢱⡞⢏⢕⢕⢕⣿⣿⡇⢣⣿⡟⢕⢸⣿⣿⣿⣿⢕⡇⢕⢔⡕⣿⣿⣿⣿⣿⣿⡇⣵⢇⣷⣧⢕⢿⣿⡇⢜⣿⣹⣿⣿⣿⡇⢕⢕⢇⢕⢕⢕⣾⣿⣿⣿⣿⣿⢕⢕⢜⣾⣿⣿⣿⢸⣿⣿⢌⣿⢕⢱⡱⡇⡕⢕⣽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⢜⢕⢕⢕⡕⢿⡇⢕⣱⣷⡇⣿⣿⡇⢸⣿⢕⢕⢻⣿⣿⣿⡏⢕⢕⣿⡇⢣⢱⣼⣝⣝⡟⢟⢗⢸⡇⢟⢏⣵⣮⣛⢧⢱⣻⣏⢻⣿⣿⣿⢕⢕⢕⢕⢕⢱⢿⢿⢿⢟⣟⡝⢕⢕⢕⣿⣿⣿⡇⢸⣿⡟⢔⣿⢕⡕⢜⡕⢟⢕⣿⣿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⢸⡕⢕⢕⢕⢕⢝⢻⢷⣧⣵⣕⡕⣿⣿⡇⣸⢇⢕⢕⢸⣿⣿⣿⢕⢕⢱⣿⡿⢞⢜⣟⣟⣟⣟⢟⢻⠎⡇⢿⣿⣿⣿⣧⠙⡕⢜⢿⡜⢿⣿⣿⣇⢕⢕⢜⢕⢷⢷⠷⢿⢿⢿⢣⡇⢕⣧⢇⢸⣿⢕⢜⣿⡇⢕⣿⢜⢟⢇⣫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⢜⢇⢕⢕⢕⢸⡇⢕⢕⢜⢝⢕⣿⣿⡇⡟⢕⢕⢕⢜⣿⢻⣿⢕⢕⠜⠚⠋⠙⠑⢝⢝⠙⠛⠓⠣⢕⢕⢕⣹⣿⣿⣿⣿⣵⣼⣷⣵⡡⣝⢻⣿⡕⢕⢕⡕⢕⠗⠞⠟⢟⠟⠗⠇⠼⢽⠷⢕⢜⢕⢕⢻⢇⢕⣿⢱⢟⢟⢝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⢝⡕⢕⢜⢕⢕⣿⣿⡇⡇⢕⢕⢕⢕⢹⢕⢹⢘⢕⢀⢀⢄⢔⠀⠄⠀⠀⠀⠄⠀⠀⠕⢸⣿⣿⣿⣿⣿⣿⣿⣿⣿⣿⣿⣿⣿⣧⡞⢕⠁⢀⢀⠀⠀⢁⠁⢄⢀⠀⠐⠔⢱⢕⢕⢕⠱⢕⢸⡏⢑⢇⢕⢕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⠈⢑⠕⠕⢕⣿⣿⡇⢇⢕⢕⢕⢕⢕⢕⢕⢕⢅⣥⣵⣷⠕⢟⠃⠀⠀⠀⢀⠀⠀⢡⣕⢾⣿⣿⣿⣿⣿⣿⣿⣿⣿⣿⣿⣿⣿⢕⡕⠗⠗⠐⠀⠀⠀⠀⠀⣕⣕⢔⢔⢕⢕⢕⡕⢌⢕⣸⡇⢕⢕⣱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⠁⠀⠕⢕⢕⢕⣿⣿⢇⢕⢕⢕⢕⢕⢱⢕⢑⣷⣕⢸⣿⣿⡔⢕⢔⢄⢔⢄⢅⢕⣔⣿⣿⣿⣿⣿⣿⣿⣿⣿⣿⣿⣿⣿⣿⣿⣿⣿⣇⠄⢔⢄⢄⢄⢄⢕⢔⣿⡿⣱⣷⢕⢕⣸⢇⣇⢱⣿⡇⠀⢕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⠆⠀⠀⠅⢕⢕⢕⣿⣿⢕⢕⢕⢕⢕⢕⢕⢇⢕⢜⢿⣷⢹⣿⣷⣕⢕⢕⢕⢕⢕⣕⣼⣿⣿⣿⣿⣿⣿⣿⣿⣿⣿⣿⣿⣿⣿⣿⣿⣿⣿⣕⢗⢕⢕⢕⢕⣱⣾⣿⣿⣿⢟⢕⣼⡿⢱⣿⢔⣿⡇⠀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⣱⢇⠀⠀⠀⠀⢕⢕⢕⣿⣿⢕⢕⢕⢱⢕⢕⢕⢕⢕⢕⢸⣿⡧⠹⣯⣝⢟⠗⠗⢗⣞⣿⣿⣿⣿⣿⣿⣿⣿⣿⣿⣿⣿⣿⣿⣿⣿⣿⣿⣿⣿⣿⣟⢢⠼⢵⢞⢟⣽⣿⣿⣟⢕⣼⢏⢕⣸⣿⢕⢹⣷⠀⠀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⣵⢏⠁⠀⠀⠀⠀⢕⢕⢕⣿⡟⢕⢇⢕⢸⡇⢕⢕⢕⠕⢕⢸⣿⣿⣧⢹⣷⣷⣿⣿⣿⣿⣿⣿⣿⣿⣿⣿⣿⣿⣿⣿⣿⣿⣿⣿⣿⣿⣿⣿⣿⣿⣿⣿⣿⣿⣷⣷⣟⣿⣿⡟⢕⡼⢕⢕⢱⡱⢼⢕⢸⣿⠀⠀⠑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⡄⢱⡾⢇⢕⠀⠀⠀⠀⠀⠑⣵⢕⣿⡇⢕⢻⡕⢸⣣⢕⢕⢕⢸⡕⢕⣿⣿⣿⣿⣿⣿⣿⣿⣿⣿⣿⣿⣿⣿⣿⣿⣿⣿⣿⣿⣿⣿⣼⣿⣿⣿⣿⣿⣿⣿⣿⣿⣿⣿⣿⡿⣿⣿⢏⢱⢎⢕⢜⢕⣼⢝⣸⢕⢜⣿⢄⠀⠀⠕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⡿⣱⡿⢕⢕⢕⠀⠀⠀⠀⠀⠀⢹⢸⣿⢕⢕⣹⣇⢕⢻⡕⢕⢕⢕⣿⡕⢸⣿⣿⣿⣿⣿⣿⣿⣿⣿⣿⣿⣿⣿⣿⣿⣿⣿⣿⣿⣿⣿⣿⣿⣿⣿⣿⣿⣿⣿⣿⣿⣿⣿⣿⢝⢙⣕⣵⢏⢕⢎⢕⢕⣿⢇⢸⡇⢕⢻⡕⠀⠀⠀⠸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⣱⢟⢕⢱⢇⢕⢄⠀⠀⠀⠀⠀⢀⢰⢍⢕⢕⣹⣿⢕⢜⢷⢕⢕⢕⢻⢕⢕⢻⣿⣿⣿⣿⣿⣿⣿⣿⣿⣿⣿⣿⣿⣿⣿⣿⣿⣿⣿⣿⣿⣿⣿⣿⣿⣿⣿⣿⣿⣿⣿⣿⣷⣾⣿⣿⢏⢕⢅⢕⢕⢸⣿⡝⢜⣇⢕⢸⡇⠀⠀⠀⠀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⣱⢏⢕⢕⢎⢕⢕⣕⢕⢕⢕⢕⣕⡕⢜⢕⢕⢕⣸⣿⡕⢕⢘⣇⢕⢕⢕⢕⢕⢕⢹⣿⣿⣿⣿⣿⣿⣿⣿⣿⣿⣿⣿⣿⡿⢿⢿⢟⢟⢟⢟⢿⢿⢿⣿⣿⣿⣿⣿⣿⣿⣿⣿⣿⣟⡹⢕⢕⢕⢕⢕⣼⣿⡇⢕⢸⢕⢕⡇⠰⢔⢅⡇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⡟⣱⢇⠕⢕⡮⡕⢕⢱⣿⢕⢕⢕⢸⣿⢇⢕⢕⢕⢕⢜⣿⡇⢕⢕⢙⣇⢕⢕⢕⢕⢕⢕⢝⢿⣿⣿⣿⣿⣿⣿⣿⣿⣿⣿⣧⡕⢕⢕⢔⢕⢕⢔⢔⢈⢁⣼⣿⣿⣿⣿⣿⣿⣿⣿⣿⢟⢕⢕⢕⢕⢕⢕⡿⣿⢕⢕⢕⢇⢕⢇⢑⣇⢕⢸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⡿⢱⢇⠕⢄⣾⢕⢕⢕⣿⣿⢕⢕⢕⢸⡟⡕⢕⢕⢕⢕⢕⢻⣷⢕⢕⢜⢻⣇⢕⢄⢕⢕⢕⢕⢕⢝⢿⣿⣿⣿⣿⣿⣿⣿⣿⣿⣿⣷⣵⣕⣕⣑⣑⣕⣷⣿⣿⣿⣿⣿⣿⣿⣿⣿⢟⢕⢕⢕⢕⢕⢕⢕⢸⢏⡟⢕⢔⢕⢕⢕⢠⢕⢸⢕⢕⢇⢻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⢇⢇⢕⢕⢸⡟⢕⢕⣸⣿⣿⢕⢕⢕⢸⢱⡇⢕⢕⢕⢕⢕⢕⢿⣕⢕⢕⢔⢝⢧⡕⢕⢕⢕⢕⢕⢕⢕⢜⢝⢿⣿⣿⣿⣿⣿⣿⣿⣿⣿⣿⣿⣿⣿⣿⣿⣿⣿⣿⣿⣿⡿⢟⢝⢕⢕⢕⢕⢕⢕⢕⢕⢕⣾⢱⢇⢕⢕⢕⢕⢕⢜⢕⢨⡇⢕⢜⢸⣿⣿⣿⠃⣿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⡿⡜⢕⡕⢑⣾⡇⢕⢕⣿⣿⣿⢕⢕⢕⢱⣿⡇⢕⢕⢕⢕⢕⢕⢌⢻⡕⢕⢕⢁⢔⢕⢕⢕⢕⢕⢕⢕⢕⢕⢕⢕⢕⢝⢟⢿⢿⣿⣿⣿⣿⣿⣿⣿⣿⣿⣿⣿⡿⢟⢏⢕⢕⢕⢕⢕⢕⢕⢕⢕⢕⢕⢕⢕⡇⢜⢕⢕⢕⢔⠑⢕⢕⢕⢐⡇⢕⢕⢕⣿⣿⣿⢇⣩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⡇⢕⢱⡇⢕⣿⢕⢕⢸⣿⣿⣿⢕⢕⢕⣾⣿⢇⢕⢕⢕⢕⠕⢕⢕⢔⢻⡕⢕⢕⢕⢕⢕⢕⢕⢁⢕⢕⢕⢕⢕⢕⢕⢕⢕⢕⢕⢜⢝⢻⢿⣿⣿⣿⢿⢟⢝⢕⢕⢕⠑⢕⢕⢕⢕⢕⢕⢕⢕⢕⢕⢕⢕⢸⢕⣵⢕⢕⢕⢕⢔⠕⢕⢕⢕⣇⢕⢕⢕⢿⣿⡷⢄⢕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⢸⢕⣿⡇⢕⣿⡇⢕⢸⣿⣿⣿⡕⢕⣼⣿⢇⢕⢀⢕⢕⢕⢔⢕⢕⢕⡕⢝⢇⢕⢕⢕⢕⢕⢅⢕⢕⢕⢕⢕⢕⢕⢕⢕⢕⢕⢕⢕⢕⢕⢕⢕⢜⢕⢕⢕⢕⢕⢕⢕⠀⢕⢕⢕⢕⢕⢕⢕⢕⢕⢕⢕⢕⢇⢱⣿⡕⢕⢕⢕⢕⢄⢕⠑⢕⢾⢕⢕⢕⢸⣿⡇⢕⢕⢄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⢕⢸⣿⡇⢕⣿⢕⢕⢸⣿⣿⣿⢕⣼⡿⢇⢕⢕⢁⢕⠀⢕⢕⢕⢐⣝⣇⢕⢔⢱⢕⢕⢕⢑⢕⢕⢕⢕⢕⢕⢕⢕⢕⢕⢕⢕⢕⢕⢕⢕⢕⢕⢕⢕⣕⢕⢕⢕⢕⢕⢕⢕⢕⢕⢕⢕⢕⢕⢕⢕⢕⢕⢕⢕⢿⣿⡇⢕⢱⢕⢕⢕⢕⠀⢕⢜⢕⢕⢕⢸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⡏⢕⣾⣿⡇⢕⢻⡕⢕⢸⣿⣿⡟⣼⡟⢕⢕⢕⢕⢕⠄⢔⠑⢔⠕⢕⢻⣯⣇⢕⢕⢕⢕⢔⢕⢕⢕⢕⢕⢕⠕⠑⠀⢕⢕⢕⢕⢕⢕⢕⢕⢕⣑⣵⣾⣿⢕⠑⠕⢕⢕⢕⢕⢕⢕⢕⢕⢕⢕⢕⢕⢕⢕⢕⢸⢻⣿⡇⢕⢕⢇⢕⢕⠁⢔⢕⢜⢕⢕⢕⢸⣿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⢕⣿⣿⡇⢕⢜⡑⢕⢸⣿⡟⣼⢏⢕⢕⢕⢕⢕⢕⢕⢁⠁⢕⠕⢱⢜⣿⣷⡕⢕⢕⢐⢕⢕⢕⢕⠕⠑⠁⠀⠀⢔⢕⢕⢕⢑⣵⣾⣿⣿⣿⣿⣿⣿⣿⢕⢀⠀⠁⠑⠕⢕⢕⢕⢕⢕⢕⢕⢕⢕⢕⢕⢕⢕⢜⢻⡇⢕⢕⢕⢕⢕⠀⢕⢕⢇⢕⢕⢕⢸⣿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⡕⣿⣿⡇⢕⢕⠑⢇⢸⢏⡼⢇⢕⢕⢕⢕⢕⢕⢕⢕⢕⢔⠁⢕⢱⡇⢻⣿⣿⢕⢕⢕⢕⠕⠁⠀⠀⠀⠀⠀⠀⢕⢕⢕⢕⣸⣿⣿⣿⣿⣿⣿⣿⣿⣿⡕⢕⢄⠀⠀⠀⠀⠁⠕⢕⢕⢕⢕⢕⢕⢕⢕⢕⢕⢕⢕⠁⢁⢀⢀⠁⢕⢔⢕⢅⢕⢕⢕⢱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⣧⣿⣿⡇⢕⠁⠀⢕⢜⢺⢇⢕⢕⢕⢕⢕⢕⢕⢕⢕⢕⢕⢕⢕⢕⣇⢸⣿⣿⡇⢕⢕⢕⠀⠀⠀⠀⠀⠀⠀⠀⠕⢕⢕⢑⣾⣿⣿⣿⣿⣿⣿⣿⣿⣿⡕⢕⢕⠀⠀⠀⠀⠀⠀⠀⠕⢕⢕⢕⢕⢕⢑⢕⢕⠕⠕⠑⠕⢕⠕⠀⠄⠀⢕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⠀⠀⠀⠀⠀⢸⣿⣿⣿⣿⣿⣿⣿⣿⣿⣿⣿⣿⡇⢕⠀⠀⢕⡞⢕⢕⢕⢕⢕⢕⢕⢕⢕⣕⣱⣵⣕⡑⡕⢕⣿⢕⣿⣿⢿⢕⢕⠀⠀⠀⠀⠀⠀⠀⠀⠀⠀⢕⢕⢸⣿⣿⣿⣿⣿⣿⣿⣿⣿⣿⡏⢕⢕⢕⠀⠀⠀⠀⠀⠀⠀⠑⢕⢕⢕⢕⢕⢕⠀⠄⡀⢄⠀⠀⠀⠄⢕⠀⠁⢕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⠕⢑⢑⢕⢕⢕⢕⢕⠀⠀⠀⠀⠀⢕⢕⢕⢕⠀⠀⠀⠀⠀⠀⠀⠀⠀⢸⣿⣿⣿⣿⣿⣿⣿⣿⣿⣿⣿⣿⡇⠀⠀⢄⡞⢕⢕⢕⢕⢕⢕⢕⣱⣷⣿⣿⣿⣿⣿⣿⡇⢕⣿⢕⢻⣿⠰⢕⢕⠀⠀⠀⠀⠀⠀⠀⠀⠀⠀⠕⢕⢙⣻⣿⣿⣿⣿⣿⣿⣿⣿⣿⣁⢕⢕⢕⠀⠀⠀⠀⠀⠀⠀⠀⢕⢕⢕⢕⢕⢕⢄⠑⢽⢏⠀⢔⢔⢄⠀⠀⢀⢱⢕⢕⢕⢸⣟⣿⡇⢕⢕⢕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⢿⢟⢕⢔⢕⢕⢕⢕⢕⢕⢁⠑⠀⠀⠀⠀⠀⢕⢕⢕⢕⠀⠀⠀⠀⠀⠀⠀⠀⠀⢜⣿⣿⣿⣿⣿⣿⣿⣿⣿⣿⣿⣿⣇⣀⢄⡎⢕⢕⢕⢕⢕⢕⣱⣾⣿⣿⣿⣿⣿⣿⣿⣿⣧⢕⣿⢱⢸⡿⢕⠇⡕⢀⠀⠀⠀⠀⠀⠀⠀⠀⠀⠀⠑⣜⣟⣻⠿⣿⣿⣿⣿⣿⣿⣿⣌⣔⣇⡕⠀⠀⠀⠀⠀⠀⠀⠀⠁⢕⢕⢕⢕⢕⢕⢄⢀⢄⢀⠑⠕⠑⠀⢱⡕⢕⢕⠕⢕⣸⣽⣵⣷⣶⣧⣵⣕⣻⢿⢿⣿⣿⣿⣿⣿⣿⣿⣿⣿⣿⡿⢝⢝⢝⢻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⡿⢏⢕⢕⢕⢕⢕⢕⢕⢕⢕⢕⢕⢕⢕⢀⠀⠀⠀⠀⢕⢕⢕⢕⠀⠀⠀⠀⠀⠀⢀⢀⢀⠕⢿⢿⣿⣿⣿⡿⠿⠿⠿⠿⠿⠿⣿⢏⡞⢕⢕⢕⢕⢕⢕⣱⣿⣿⣿⣿⣿⣿⣿⣿⣿⣿⡏⢕⡿⢸⢕⡇⢕⢕⢕⢕⠀⠀⠀⠀⠀⠀⠀⠀⠀⠀⠀⢹⣿⣿⣿⣿⣿⣿⣿⣿⣿⣿⣿⣿⡟⠀⠀⠀⠀⠀⠀⠀⠀⠀⠀⠕⢕⢕⢕⢕⢕⢕⣺⢕⢕⢔⢜⢧⢸⡇⣷⡕⢕⢔⢏⢝⢝⢝⢝⢟⢟⢻⢿⣿⣿⣷⣷⣽⣟⡿⢿⣿⣿⣿⣿⣿⢇⢕⢕⢕⢕⢕⢜⢝⢻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⣇⢕⢕⢕⢕⢕⢕⢕⢕⢕⢕⠕⢕⢕⢕⡁⠀⠀⠀⠀⢕⢕⢕⢕⠄⢐⣰⣴⣶⣿⣿⣿⣿⣿⣿⢷⢮⣝⢿⡇⠁⠁⠁⠁⠁⠁⢏⡜⢕⢕⢕⢕⢕⢕⢱⣿⣿⣿⣿⣿⣿⣿⣿⣿⣿⣿⢿⢇⡇⢸⡕⡇⢕⢕⢕⠑⠀⠀⠀⠀⠀⠀⠀⠀⠀⠀⠀⠀⢜⢿⣿⣿⣿⣿⣿⣿⣿⣿⣿⣿⢕⠀⠀⠀⠀⠀⠀⠀⠀⠀⠀⠀⢕⢕⢕⢕⢕⢜⢕⣕⢕⢕⢕⢕⢕⢕⢹⢿⢕⢱⢕⢕⢕⢕⢕⢕⢕⢕⢕⢕⢜⢝⢟⢿⣿⣿⣷⣯⣝⢿⣿⡇⠅⠑⠑⢕⢕⢱⢕⢕⢕⢜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⢇⠕⢕⢕⢕⢕⠕⢕⢕⠀⠀⠀⠑⢕⢇⢄⢄⢄⢄⢕⣱⣵⣷⣿⣿⣿⡿⢿⢟⢝⢝⢕⢕⢕⢕⢕⢕⢕⢁⠀⠀⠀⠀⠀⠀⡜⢕⢕⢕⢕⢕⢕⢕⣿⣿⣿⣿⣿⣿⣿⣿⣿⣿⣿⢿⣿⢕⢇⡸⣿⣧⢕⢕⢕⠀⠀⠀⠀⠀⠀⠀⠀⠀⠀⠀⠀⠀⠀⢸⣿⣿⣿⣿⣿⣿⣿⣿⣿⢇⠀⠀⠀⠀⠀⠀⠀⠀⠀⠀⠀⠀⠕⢕⢕⢕⢕⣵⢾⣿⢕⢕⢇⣷⣵⢕⣿⣿⣷⡕⢇⢕⢕⢕⢕⢕⢕⢕⢕⢕⠕⠕⠑⠑⢔⢝⢿⣿⣿⣷⡜⠅⠀⠀⢕⢕⢕⢕⠑⠕⢡⣾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⢁⠑⠁⠁⢕⢕⠕⠁⠀⠀⠀⠕⢕⢕⢕⣱⣵⣿⣿⣿⡿⢟⢝⢕⢕⢕⢕⢕⢕⢕⢕⢕⢕⢕⢕⢕⠕⠐⠀⠀⠀⠀⠘⠑⠕⠕⢕⢕⢕⢕⣼⣿⣿⣿⣿⣿⣿⣿⣿⣿⣿⣿⢸⣿⢕⢕⣧⢻⣿⢕⢕⢔⢕⠀⠀⠀⠀⠀⠀⠀⠀⠀⠀⠀⠀⠀⠀⢝⢿⣿⣿⣿⣿⣿⣿⡏⠕⠀⠀⠀⠀⠀⠀⠀⠀⠀⠀⠀⠀⠀⢕⢕⢕⣸⣿⣿⣿⣼⡧⢜⢟⣱⣿⣿⣿⣿⣷⢜⡕⠑⢕⢕⠕⠑⠁⠁⠀⠀⠀⠀⠀⢄⢕⢕⢜⢻⣿⡇⠀⠀⠀⠑⠕⠕⠁⠀⢰⣿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⠀⠀⠀⠀⠀⠀⢄⢄⢄⠀⠀⢑⣵⣿⣿⣿⣿⢟⢕⢕⢕⢕⢕⢕⢕⢕⢕⢕⢕⢕⢕⢕⢕⢕⢕⠀⠀⠀⠀⠀⠀⠀⠀⠀⠀⠀⠁⠁⠑⠻⠿⣿⣿⣿⣿⣿⣿⣿⣿⣿⣿⣿⣟⡇⢕⣿⡿⣿⣧⢕⠇⢕⠀⠀⠀⠀⠀⠀⠀⠀⠀⠀⠀⠀⠀⠀⠀⠜⢛⢿⣿⣿⣿⢟⢕⠀⠀⠀⠀⠀⠀⠀⠀⠀⠀⠀⠀⠀⠀⠑⢕⢱⣿⣿⣿⢿⢇⣕⣵⣾⣿⣿⣿⣿⣿⣿⡇⠜⠀⠀⠀⠀⠀⠀⠀⠀⠀⠀⠀⠀⢕⢕⢕⢕⠁⠈⠁⠀⠀⠀⠀⠀⠀⠀⠔⣟⠟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⠔⠕⠕⠁⠀⢰⣿⣿⣿⡿⢏⢕⢕⢕⢕⢕⢕⢕⢕⢕⢕⢕⢕⢕⢕⠕⠑⠀⠕⢕⠀⠀⠀⠀⠀⠀⠀⠀⠀⠀⠀⠀⠀⠀⠀⠀⠀⠈⠙⠛⠿⢿⣿⣿⣿⣿⣿⣿⣷⢕⢿⣿⣝⢿⣷⣕⢕⠀⠀⠀⠀⠀⠀⠀⠀⠀⠀⠀⠀⠀⠀⠀⠀⠕⠜⠙⠙⠘⠕⠀⠀⠀⠀⠀⠀⠀⠀⠀⠀⠀⠀⠀⠀⠀⠀⢕⢸⣿⣿⣿⣿⣿⣿⣿⣿⣿⣿⡿⠟⠋⠁⠀⠀⠀⠀⠀⠀⠀⠀⠀⠀⠀⠀⠀⠀⠕⠕⢕⠁⠀⠀⠀⠀⠀⠑⢄⠀⠀⢀⣯⣯⡗⢫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⠀⠀⢀⢸⣿⣿⢟⢕⢕⢕⢕⢕⢕⢕⢕⢕⢕⢕⢕⠕⠑⠁⠁⠀⠀⠀⠀⠁⠀⠀⠀⠀⠀⠀⠀⠀⠀⠀⠀⠀⠀⠀⠀⠀⠀⠀⠀⠀⠀⠀⠈⠙⠻⣿⣿⣿⣿⡇⢸⣿⣿⢕⢕⢝⢕⠂⠄⠄⠀⠀⠀⠀⠀⠀⠀⠀⠀⠀⠀⠀⠀⠀⠀⢄⢔⢔⠀⠀⠀⠀⠀⠀⠀⠀⠀⠀⠀⠀⠀⠀⠀⠀⠀⠀⢕⣿⣿⣿⣿⣿⣿⣿⡿⠟⠙⠀⠀⠀⠀⠀⠀⠀⠀⠀⠀⠀⠀⠀⢀⠀⠀⠀⠀⠀⠀⠁⠀⠀⠀⠀⠀⢔⢔⠀⠀⢠⢿⢿⢄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⢔⢕⠸⠟⠑⠁⢕⢕⢕⢕⢕⢕⢕⢕⠕⠑⠁⠀⠀⠀⠀⢄⡀⠀⠀⠀⠀⠀⠀⠀⠀⠀⠀⠀⠀⢀⢄⠀⠀⠀⠀⠀⠀⠀⠀⠀⠀⠀⠀⠀⠀⠀⠁⠙⢿⣿⣿⢜⣿⣿⢕⢔⢜⢕⠀⠀⠀⠀⠀⠀⠀⠀⠀⠀⠀⠀⠀⠀⠀⠀⠀⠀⢕⢕⢕⠀⠀⠀⠀⠀⠀⠀⠀⠀⠀⠀⠀⠀⠀⠀⠀⠀⠀⠕⢸⣿⣿⡏⣿⡿⠋⠁⠀⠀⠀⠀⠀⠀⠀⠀⠀⠀⠀⠀⠀⠀⠀⠀⢕⢄⠀⠀⠀⠀⠀⠀⠀⠀⠀⠀⢕⢕⢄⢠⣔⣴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⠀⠀⠀⠀⠑⢕⢕⢕⢕⢕⢕⢅⠀⠀⠀⠀⠀⠀⠀⠈⢝⢄⢀⢀⠀⠀⠀⠀⠀⠀⠀⢄⢕⠕⠀⠀⠀⠀⠀⠀⠀⠀⠀⠀⠀⠀⠀⠀⠀⠀⠀⠀⠀⠘⢻⡇⢻⣿⢕⢕⠕⢕⠀⠀⠀⠀⠀⠀⠀⠀⠀⠀⠀⠀⠀⠀⠀⠀⠀⠀⠀⢕⠀⠀⠀⠀⠀⠀⠀⠀⠀⠀⠀⠀⠀⠀⠀⠀⠀⠀⠀⠀⢕⣿⣿⡇⠋⠀⠀⠀⠀⠀⠀⠀⠀⠀⠀⠀⠀⠀⠀⠁⢔⢀⠀⠀⠀⠁⢕⢀⠀⠀⠀⠀⠀⠀⠀⢕⢕⢕⢕⢜⣿⣿⣽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⢀⠀⠀⠀⠀⢕⢕⢕⢕⢕⢕⢀⠄⠄⠄⠄⠀⠀⠀⠀⢕⢱⣿⢟⢕⠀⠀⠀⠀⠀⢔⠑⠁⠀⠀⠀⢀⢄⠑⠀⠀⠀⠄⠀⠀⠀⠀⠀⠀⠀⠀⠀⠀⠀⠀⠑⢸⡏⠑⢕⢕⢕⠀⠀⠀⠀⠀⠀⠀⠀⠀⠀⠀⠀⠀⠀⠀⠀⠀⠀⣄⢄⢄⢔⢀⢠⠀⠀⠀⠀⠀⠀⠀⠀⠀⠀⠀⠀⠀⠀⠀⠀⠁⠜⠋⠀⠀⠀⠀⠀⠀⠀⠀⠀⠀⠀⠀⠀⠀⠀⠀⠀⠀⠑⢔⢀⠀⠀⠀⠑⢄⠀⠀⠀⠀⠀⢀⢕⢕⢕⢕⢕⣿⣿⣧⡧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⢕⢕⠀⠀⠀⠀⠀⠁⠀⠑⢕⢕⢕⢔⠀⠀⠀⠀⠀⠀⠀⢕⠘⢍⣱⡗⠀⠀⠀⢀⢕⠁⠀⠀⠀⢀⢔⠕⠁⠀⠀⠀⠀⠀⠀⠀⠀⠀⠀⠀⠀⠀⠀⠀⠀⠀⠀⢕⢇⠀⢕⢕⠀⠀⠀⠀⠀⠀⠀⠀⠀⠀⠀⠀⠀⠀⠀⠀⠀⠀⢔⢕⢕⣧⡕⡕⢇⢰⢀⠀⠀⠀⠀⠀⠀⠀⠀⠀⠀⠀⠀⠀⠀⠀⠀⠀⠀⠀⠀⠀⠀⠀⠀⠀⠀⠀⠀⠀⠀⠀⠀⠀⠀⠀⢀⠕⠑⠐⢄⠀⠀⠁⠐⠀⠀⠀⠀⠁⠁⠁⠁⢕⢕⣿⣿⣿⣿⣧⠕⡕⢕⢕⢕⢕⢕⢕⢕⢕⢕⠑⠑⣠⣶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⠑⠀⢕⢕⢕⢄⠀⠀⠀⠀⠀⠀⠀⠁⢕⢕⢕⠀⠀⠀⠀⠀⠀⢀⡵⢔⡵⢕⢕⢀⠀⢔⠑⠀⠀⠀⢀⠔⠑⠑⠕⢄⠀⠀⠀⠀⠀⠀⠀⠀⠀⠀⠀⠀⠀⠀⠀⠀⠀⠀⢔⠀⢔⢕⠁⠀⠀⠀⠀⠀⠀⠀⠀⠀⠀⠀⠀⠀⠀⠀⠀⠀⠁⢇⣧⢸⣿⣷⣥⢼⡎⠀⠀⠀⠀⠀⠀⠀⠀⠀⠀⠀⠀⠀⠀⠀⠀⠀⠀⠀⠀⠀⠀⠀⠀⠀⠀⠀⠀⠀⠀⠀⠀⠀⠀⢀⠔⠁⠀⠀⠀⠀⠁⠔⢀⠀⠀⠀⠀⠀⠀⠀⠀⠀⢀⣼⣿⣯⣿⣿⣿⣿⣿⣶⣿⣷⣿⣶⣦⣤⣴⣟⠙⢻⣿⣿⣿⣿⣯⣹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⠀⢕⢕⢕⢕⠀⠀⠀⠀⠀⠀⠀⠀⠁⢕⢕⣔⣔⣔⣔⣰⣴⡼⢕⡮⡗⢕⢕⠁⠕⠀⠀⠀⢄⠔⠁⠀⠀⠀⠀⠀⠑⢔⢀⠀⠀⠀⠀⠀⠀⠀⠀⠀⠀⠀⠀⠀⠀⠀⠁⠀⢕⠑⠀⠀⠀⠀⠀⠀⠀⠀⠀⠀⠀⠀⠀⠀⠀⠀⠀⠀⢘⢜⡏⢻⣿⣿⢹⣿⠇⠕⠀⠀⠀⠀⠀⠀⠀⠀⠀⠀⠀⠀⠀⠀⠀⠀⠀⠀⠀⠀⠀⠀⠀⠀⠀⠀⠀⠀⠀⠀⠀⢀⠔⠁⠀⠀⠀⢀⠐⠄⢀⠀⠀⠀⠀⠀⠀⠀⠀⠀⠀⢄⢘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⢀⢕⢕⢕⢕⢕⠀⠀⠀⠀⠀⠀⠀⠀⠀⢕⣿⣿⣿⣿⣿⡟⢱⣿⡟⢕⠱⢕⠀⠀⠀⢀⠐⠀⠀⢀⢄⠔⠀⠀⠀⠀⠀⠁⠕⢔⢀⠀⠀⠀⠀⠀⠀⠀⠀⠀⠀⠀⠀⠀⢕⠑⠀⠀⠀⠀⠀⠀⠀⠀⠀⠀⠀⠀⠀⠀⠀⠀⠀⠀⠀⠀⠀⠘⠕⢝⢿⠜⠇⠀⠀⠀⠀⠀⠀⠀⠀⠀⠀⠀⠀⠀⠀⠀⠀⠀⠀⠀⠀⠀⠀⠀⠀⠀⠀⠀⠀⠀⠀⠀⢀⠔⠁⠀⠀⠀⢀⠐⠀⠀⠀⠀⠁⠀⠀⠀⠀⠀⠀⢀⢄⢕⢕⣱⠸⣻⣿⣿⣿⡿⢛⠹⣿⢟⢿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⡄⢕⢕⢕⢕⢕⠕⠀⠀⠀⠀⠀⢔⠔⠀⠀⠁⢟⣿⣿⣿⢟⢱⣿⡿⢕⢱⢕⢕⠀⠀⠀⠀⠀⠀⠀⠁⠀⠀⠀⠁⠐⢀⠀⠀⠀⠀⠑⠔⢀⠀⠀⠀⠀⠀⠀⠀⠀⠀⠀⠔⠁⠀⠀⠀⠀⠀⠀⠀⠀⠀⠀⠀⠀⠀⠀⠀⠀⠀⠀⠀⠀⠀⠀⠀⠀⠀⠁⠁⠀⠀⠀⠀⠀⠀⠀⠀⠀⠀⠀⠀⠀⠀⠀⠀⠀⠀⠀⠀⠀⠀⠀⠀⠀⠀⠀⠀⠀⠀⠀⢄⠁⠀⠀⠀⠀⠀⠀⠀⠀⠀⠀⠀⠀⠀⠀⠀⠀⢄⢔⢕⢕⢕⣵⣿⣇⢑⢙⣑⣑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⡇⢕⢕⠑⠁⠁⠀⠀⠀⠀⠀⠀⠁⠀⠀⠀⠀⠀⠝⣿⢏⡱⣿⣿⢇⠱⢕⢕⢕⠀⠀⠀⠀⠀⠀⠀⠀⠀⠀⠀⠀⠀⠀⠀⠀⠀⠀⠀⠀⠑⢄⠀⠀⠀⠀⠀⠀⠀⠀⠀⠀⠀⠀⠀⠀⠀⠀⠀⠀⠀⠀⠀⠀⠀⠀⠀⠀⠀⠀⠀⠀⠀⠀⠀⠀⠀⠀⠀⠀⠀⠀⠀⠀⠀⠀⠀⠀⠀⠀⠀⠀⠀⠀⠀⠀⠀⠀⠀⠀⠀⠀⠀⠀⠀⠀⠀⠀⠀⢀⠕⠁⠀⠀⠀⠀⠀⠀⠀⠀⠀⠀⠀⠀⠀⠀⠀⠀⠀⢕⢕⢕⣵⣿⣿⣿⣿⢸⣿⡿⡾⢝⢕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⣧⢑⢑⠀⠀⠀⠀⠀⠀⠀⠀⠀⠀⠀⢔⢔⠄⠀⠀⢅⢱⣿⣿⢇⢑⢇⢕⢕⢕⠀⠀⠀⠀⠀⠀⠀⠀⠀⠀⠀⠀⠀⠀⠀⠀⠀⠀⠀⠀⠀⠁⠑⠀⠀⠀⠀⠀⠀⠀⠀⠀⠀⠀⠀⠀⠀⠀⠀⠀⠀⠀⠀⠀⠀⠀⠀⠀⠀⠀⠀⠀⠀⠀⠀⠀⠀⠀⠀⠀⠀⠀⠀⠀⠀⠀⠀⠀⠀⠀⠀⠀⠀⠀⠀⠀⠀⠀⠀⠀⠀⠀⠄⠀⠀⠀⠀⠀⠀⠀⠀⠀⠀⠀⠀⠀⠀⠀⠀⠀⠀⠀⠀⠀⠀⠀⠀⠀⠀⠀⢱⣾⣿⣿⣿⣿⣿⢌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⣧⢑⠀⠀⠀⠀⠀⠀⠀⠀⠀⠀⠐⠑⠑⠀⠀⢄⢱⠇⢻⢏⢱⢇⢕⢕⢕⠕⠀⠀⠀⠀⠀⠀⠀⠀⠀⠀⠀⠀⠀⠀⠀⠀⠀⠀⠀⠀⠀⠀⠀⠀⠀⠀⠀⠀⠀⠀⢀⠕⠁⠀⢀⠀⠀⠀⠀⠀⠀⠀⠀⠀⠀⠀⠀⠀⠀⠀⠀⠀⠀⠀⠀⠀⠀⠀⠀⠀⠀⠀⠀⠀⠀⠀⠀⠀⠀⠀⠀⠀⠀⠀⠀⠀⠀⠀⠀⠀⠐⠀⠀⠀⠀⠀⠀⠀⠀⠀⠀⠀⠀⠀⠀⠀⠀⠀⠀⠀⠀⠀⠀⠀⠀⠀⠀⠀⠀⠀⠀⢹⣿⣿⣿⣿⢏⣼⣗⡏⢕⢕⢕⢕⢕⢕⢕⢕⢕⢕⢕⢕⢕⢅⢅⢕⢕⢡⣣⣥⣷⣧⣡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⡏⢕⢕⢄⢀⠀⠀⠀⠀⠀⠀⠀⠀⠀⠀⠀⢄⢕⠑⠀⠀⢕⢕⢕⢕⢕⠕⠀⠀⠀⠀⠀⠀⠀⠀⠀⠀⠀⠀⠀⠀⠀⠀⠀⠀⠀⠀⠀⠀⠀⠀⠀⠀⠀⠀⠀⠀⠀⢕⠀⢀⠔⠁⠀⠀⠀⠀⠀⠀⠀⠀⠀⠀⠀⠀⠀⠀⠀⠀⠀⠀⠀⠀⠀⠀⠀⠀⠀⠀⠀⠀⠀⠀⠀⠀⠀⠀⠀⠀⠀⠀⠀⠀⠀⠀⠀⠀⠀⠀⠀⠀⠀⠀⠀⠀⠀⠀⠀⠀⠀⠀⠀⠀⠀⠀⠀⠀⠀⠀⠀⠀⠀⠀⠀⠀⠀⠀⠀⠀⢸⣿⣿⡟⣱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⢱⣧⣕⢕⢕⢔⢄⠀⠀⠀⠀⠀⠀⠀⠀⢔⢕⠕⠀⠀⢀⢜⢕⢕⢕⢕⠁⠀⠀⠀⠀⠀⠀⠀⠀⠀⠀⠀⠀⠀⠀⠀⠀⠀⠀⠀⠀⠀⠀⠀⠀⠀⠀⠀⠀⠀⠀⠀⢕⢀⠕⠐⢄⢀⠀⠀⠀⠀⠀⠀⠀⠀⠀⠀⠀⠀⠀⠀⠀⠀⠀⠀⠀⠀⠀⠀⠀⠀⠀⠀⠀⠀⠀⠀⠀⠀⠀⠀⠀⠀⠀⠀⠀⠀⠀⠀⠀⠀⠀⠀⠀⠀⠀⠀⠀⠀⠀⠀⠀⠀⠀⠀⠀⠀⠀⠀⠀⠀⠀⠀⠀⠀⠀⠀⠀⠀⠀⠀⠀⡺⠟⢏⡵⣿⣿⣿⣷⣇⠕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⡟⣾⣿⣿⣷⣇⢕⢕⢕⢔⢄⢀⢕⢀⠀⢔⠕⠀⠀⠀⠀⠕⠑⢁⢕⢑⢔⠀⠀⠀⠀⠀⠀⠀⠀⠀⠀⠀⠀⠀⠀⠀⠀⠀⠀⠀⠀⠀⠀⠀⠀⠀⠀⠀⠀⠀⠀⠀⠀⠀⠑⠀⢀⠀⠁⠀⠀⠀⠀⠀⠀⠀⠀⠀⠀⠀⠀⠀⠀⠀⠀⠀⠀⠀⠀⠀⠀⠀⠀⠀⠀⠀⠀⠀⠀⠀⠀⠀⠀⠀⠀⠀⠀⠀⠀⠀⠀⠀⠀⠀⠀⠀⠀⠀⠀⠀⠀⠀⠀⠀⠀⠀⠀⠀⠀⠀⠀⠀⠀⠀⠀⠀⠀⠀⠀⠀⠀⠀⠀⠀⠀⢸⣿⣿⣿⣿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⡇⣿⣿⣿⣿⣿⣷⣕⢕⢕⢕⢕⢕⢝⢕⠑⠀⠀⠀⠀⢀⢔⢕⢕⢕⢕⠑⢀⠀⠀⠀⠀⠀⠀⠀⠀⠀⠀⠀⠀⠀⠀⠀⠀⠀⠀⠀⠀⠀⠀⠀⠀⠀⠀⠀⠀⠀⠀⠀⠀⠀⠀⠑⠀⠄⢀⠀⠀⠀⠀⠀⠀⠀⠀⠀⠀⠀⠀⠀⠀⠀⠀⠀⠀⠀⠀⠀⠀⠀⠀⠀⠀⠀⠀⠀⠀⠀⠀⠀⠀⠀⠀⠀⠀⠀⠀⠀⠀⠀⠀⠀⠀⠀⠀⠀⠀⠀⠀⠀⠀⠀⠀⠀⠀⠀⠀⠀⠀⠀⠀⠀⠀⠀⠀⠀⠀⠀⠀⠀⠀⠀⢀⢹⣹⣿⣿⣿⣿⣿⢿⣇⣾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⡇⣿⣿⣿⣿⣿⣿⣿⣧⡕⢕⢕⢕⢕⢕⢄⢀⢀⢔⢕⢕⢕⢕⢕⢕⢅⢕⠕⠀⠀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⠑⢱⣿⣿⣿⣿⣿⣿⣿⡿⢿⡗⠆⢕⢐⢜⢕⢒⠓⠟⠛⣛⣛⢀⢑⠑⢙⢿⣿⠄⠀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⡇⢿⣿⣿⣿⣿⣿⣿⣿⣷⡕⢕⢕⢕⢕⢕⢕⢕⢕⠕⢑⢕⢕⢕⠕⢁⢄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⠀⠀⠀⠀⠀⠔⠫⠟⠟⠟⢟⢟⢟⢕⢔⢕⢕⢕⢕⢕⢕⢕⢕⢔⢔⢔⢔⢔⢕⢕⢄⢕⢔⢛⢆⢔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⣮⢻⣿⣿⣿⣿⣿⣿⣿⡕⢕⢕⢕⢕⢕⢕⢕⢕⢕⢕⢕⢁⢄⢕⢕⢕⢕⢕⠀⠀⠀⠀⠀⠀⠀⠀⠀⠀⠀⠀⠀⠀⠀⠀⠀⠀⠀⠀⠀⠀⠀⠀⠀⠀⠀⠀⠀⠀⠀⠀⠀⠀⠀⢀⢄⢔⢔⠀⠀⠀⠀⠀⠀⠀⠀⠀⠀⠀⠀⠀⠀⠀⠀⠀⠀⠀⠀⠀⠀⠀⠀⠀⠀⠀⠀⠀⠀⠀⠀⠀⠀⠀⠀⠀⠀⠀⠀⠀⠀⠀⠀⠀⠀⠀⠀⠀⠀⠀⠀⠀⠀⠀⠀⠀⠀⠀⠀⠀⠀⠀⠀⠀⠀⠀⠑⢕⠀⠀⠀⠀⠁⣷⣷⣷⣵⣖⣶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⠓⠙⠛⠛⠛⠛⠛⠛⠃⠑⠑⠑⠑⠑⠑⠑⠑⠑⠑⠑⠑⠑⠑⠑⠑⠑⠑⠀⠀⠀⠀⠀⠀⠀⠀⠀⠀⠀⠀⠀⠀⠀⠀⠀⠀⠀⠀⠀⠀⠀⠀⠀⠀⠀⠀⠀⠀⠀⠀⠀⠀⠀⠑⠁⠀⠀⠀⠀⠀⠀⠀⠀⠀⠀⠀⠀⠀⠀⠀⠀⠀⠀⠀⠀⠀⠀⠀⠀⠀⠀⠀⠀⠀⠀⠀⠀⠀⠀⠀⠀⠀⠀⠀⠀⠀⠀⠀⠀⠀⠀⠀⠀⠀⠀⠀⠀⠀⠀⠀⠀⠀⠀⠀⠀⠀⠀⠀⠀⠀⠀⠀⠀⠀⠀⠑⠑⠀⠀⠀⠀⠘⠛⠛⠛⠛⠛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⡿⣫⣾⣿⣿⣿⣿⡿⢸⣿⣿⣿⣿⡇⢸⣿⣿⣿⣿⣿⣿⣿⣿⣿⣿⣿⣿⣿⣿⣿⣿⣹⣿⣿⣯⢔⢕⢸⣿⣿⣿⣿⡕⢕⢕⢕⢕⢕⢕⢕⢕⢕⢕⢕⢕⢕⢜⢟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⡿⣣⣾⣿⡿⢏⣾⣿⢏⡕⣿⢽⣿⣿⣿⡇⢸⣿⣿⣿⣿⣿⣿⣿⣿⣿⣿⣿⣿⣿⣿⣿⣿⣧⢿⣿⣿⢕⢕⢕⣿⣿⣿⣿⡇⢕⢕⢕⢕⢕⢕⢕⢕⢕⢕⢕⢕⢕⢕⢕⢕⢌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⣫⣾⢏⣵⡟⣱⣿⡿⣱⣿⢇⡿⢸⣿⣿⣿⡇⢸⣿⣿⣿⣿⣿⣿⣿⣿⣿⣿⣿⣿⣿⣿⣿⣿⣿⡜⢿⣿⢕⢕⢕⣿⣿⣿⣿⣿⢕⢕⢕⢕⢕⢕⢕⢕⢕⢕⠕⢕⢕⢕⢕⢕⢱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⢟⣼⣿⢇⣸⢯⣼⣿⡟⣴⣿⡟⢸⡧⢺⡿⡿⣻⡇⢸⣿⣿⣿⣿⣿⣿⣿⣿⣿⣿⣿⣿⣿⣿⣿⣿⣿⣇⢜⣿⢕⢕⢕⣿⣿⣿⣿⣿⢕⢕⢕⢕⠕⢕⢕⢕⢕⢕⢕⢕⢕⢕⢱⣾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⢏⣾⣿⢇⣵⢯⣾⣿⢏⣼⣿⡟⢔⢸⡷⢜⢕⣵⣿⡇⢕⢝⢿⣿⣿⣿⣿⣿⣿⣿⣿⣿⣿⣿⣿⣿⣿⣿⣿⢕⢕⢕⢕⢕⣿⣿⣿⡟⣿⢕⢕⢱⢕⢕⢕⣕⢕⢕⢕⢕⢕⢕⢕⣵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⢯⣾⣿⢇⣵⣿⣿⣿⢏⣾⣿⡿⢕⢕⢸⢇⢕⣼⣿⣿⡗⢕⢕⣾⣿⣿⣿⣿⣿⣿⣿⣿⣿⣿⣿⣿⣿⣿⣿⣿⢕⢕⢕⢕⢕⣿⣿⡿⢗⠕⢕⢕⢜⢇⢕⢕⢜⢇⠞⠕⢇⣗⣴⣼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⢏⣿⣿⢇⠸⣿⣿⣿⢏⣾⣿⢟⢕⢕⢕⠕⣵⣾⣿⣿⣿⣿⢕⣸⣿⣿⣿⣿⣿⣿⣿⣿⣿⣿⣿⣿⣿⣿⣿⣿⣿⡕⢕⢕⢑⢘⢝⢕⢑⠁⠀⢕⢕⢕⢕⢕⠕⢕⢅⢀⢀⠅⢜⢻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⡟⣼⣿⡟⢅⢰⣿⣿⣟⣾⣿⡟⢕⢕⢕⡕⢜⢏⣼⣿⣿⣿⡏⢕⣿⣿⣿⣿⣿⣿⣿⣿⣿⣿⣿⣿⣿⣿⣿⣿⣯⣿⡇⢕⠁⠐⠑⠑⠑⠑⠀⢄⢕⢕⢕⢑⠕⢕⢔⢕⢕⢕⢔⢕⢕⢕⢕⢝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⣵⣵⣷⣾⣷⣾⣿⣿⢱⣿⣿⢕⢇⣿⣿⡿⣸⣿⡿⢕⢕⢕⢕⣧⢕⡸⣟⢕⢜⢻⢇⢱⣿⣿⢇⣿⣿⣿⣿⣿⣿⣿⣿⣿⣿⣿⣿⣿⣿⢝⡇⢕⠁⢔⢔⢄⢄⢄⢕⢕⢕⢕⢹⣿⡐⣅⠑⢕⢕⢕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⢟⢇⣿⣿⡏⢰⢸⣿⣿⢣⣿⣿⡇⢕⢕⢕⢱⡟⢱⣿⣿⣇⢕⢕⢕⠸⣿⣿⢸⣿⣿⣿⣿⣿⣿⣿⣿⣿⣿⣿⣿⣿⣿⢕⢇⢕⢔⢁⠕⠕⠕⢕⢕⢕⢕⢡⢕⣿⡇⣿⡇⢅⠕⢕⢕⠕⠑⢑⢅⢔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⢑⢕⢱⣱⣕⡞⢁⢕⢕⢱⣿⣿⡇⢕⣿⣿⡟⣼⣿⣿⣇⣕⣼⢇⢸⢇⢱⣿⣿⣿⣿⣿⡇⢜⣿⡇⢸⣿⣿⣿⣿⣿⣿⣿⣿⣿⣿⣿⣿⣿⡿⢕⢕⢕⢱⣿⣷⣶⣾⡕⢕⢕⢕⣼⡕⢻⣷⢹⣿⢕⢱⡅⠁⠀⠁⠁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⢠⣿⢇⢜⢟⢟⢟⢗⢕⢕⣸⣿⣿⡇⢱⣿⣿⢇⣿⣿⣿⣿⣿⣿⡇⠸⢕⢸⣿⣿⣿⣿⣿⢕⢕⣿⢕⢜⣿⣿⣿⣿⣿⣿⣿⣿⣿⣿⣿⣿⣿⡇⢕⢕⢕⢸⣿⣿⣿⣿⣇⢕⢕⢸⣿⡇⢸⣿⢸⣿⣧⢰⡇⣕⢰⡔⢄⢀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⣵⢕⢕⢕⢕⢕⢕⢕⢕⢕⣿⣿⣿⡗⣸⣿⡿⢸⣿⣿⣿⣿⣿⣿⢕⠸⡇⣿⣿⣿⣿⣿⣿⢡⢕⡿⢕⢕⣿⣿⣧⢸⣿⣿⣿⣿⣿⣿⣿⣏⣿⡇⢕⢕⢕⢸⣿⣿⣿⣿⣿⢕⢕⢸⣿⣿⣸⣿⢸⣿⣿⢸⣧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⡺⣿⡇⡕⢜⢍⢅⢕⢑⢕⢕⣿⣿⡿⡇⣿⣿⢇⣸⣿⣿⣿⣿⢉⡿⢕⢸⡇⣿⣿⣿⣿⣿⣿⢔⢎⡇⡕⢕⢻⣿⣧⢔⣿⣿⣿⣿⣿⣇⢹⢿⢹⡕⢕⢕⢕⣿⣿⣿⣿⣿⣿⡕⢕⢘⣿⣿⣿⡏⢾⣿⣿⢸⣿⢱⢵⢕⢕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⢸⣿⣜⢳⣿⡇⢕⡵⢟⢕⢕⢕⣿⣿⡇⢱⣿⡟⢕⣿⣿⣿⣿⣿⢕⡇⡕⢜⡇⣿⣿⣿⣿⣿⣿⡜⣜⢕⣷⣵⡌⣿⣿⢕⢸⣯⢿⣿⣿⣿⢕⢗⠘⢇⢕⢕⢱⣿⣿⣿⣿⣿⣿⢕⢕⢕⣿⣿⣿⡇⣿⣿⣿⢱⣿⢔⣜⢕⢸⢇⢕⣾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⡕⢕⢱⢝⢕⢜⢕⣾⡇⢕⣑⣵⡇⣿⣿⡇⢸⡿⢕⢕⢿⣿⣿⣿⡇⢕⢕⣿⡕⡇⢷⣼⣝⣟⢟⢟⢇⢯⢜⢟⢏⣵⡝⢿⢇⢸⣿⢝⣿⣿⣿⡇⢕⠕⢕⢕⢕⢾⢿⢿⢿⢟⣟⡇⢕⢕⢱⣿⣿⡿⢕⣿⣿⡇⢕⣿⢕⢕⢕⡕⢇⢕⣿⣿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⢱⢕⢕⢕⢕⢕⢻⢷⣵⣼⣝⣕⢕⣿⣿⡇⣼⢇⢕⢕⢸⣿⣿⣿⢕⢕⢸⣿⣿⢱⢸⢟⣟⣟⢟⢻⢿⢜⢸⣿⣿⣿⣿⣇⢵⢔⡻⣇⢹⢿⣿⣷⢕⢜⢱⢕⣵⢷⢷⢷⢿⢿⢿⢱⢕⢱⡜⡕⢻⡇⢕⡏⣿⡇⢕⣿⢘⢧⢕⢇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⢳⡕⢕⢕⢕⢱⡕⢔⢝⢝⢝⢇⣿⣿⡇⡟⢕⢕⢕⢸⣿⣿⡿⢕⢕⠜⠗⠚⠛⠃⢟⢟⠛⠛⠟⢧⢕⢱⣕⢹⣿⣿⣿⣷⣷⣿⣮⣕⣧⣝⣿⣇⢕⡇⢕⢐⢕⠷⠞⢟⢟⠗⠷⠱⢽⢿⣕⢕⢕⢕⢕⢹⢕⢱⡏⡷⢷⢟⢏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⢜⢕⢕⢕⢕⢻⡕⢕⢜⢕⢕⣯⣿⡇⢇⢕⢕⢕⢕⢟⢜⢇⢅⡕⠁⢀⢄⢄⢀⠄⠀⠀⠀⢄⠀⠁⠕⢹⣿⣿⣿⣿⣿⣿⣿⣿⣿⣿⣿⣿⣿⣿⢇⢕⠁⢀⢀⠀⠁⠁⠁⢄⢀⠀⠀⠒⢕⢕⢕⢕⢰⢕⢸⡇⢑⢕⢕⢕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⠙⠕⢕⢇⢕⣿⣿⡇⢕⢕⢕⢕⢕⢕⢕⢕⢜⢕⣵⣷⣷⠕⢗⠂⠀⠀⠀⠀⠀⠀⢱⡕⢾⣿⣿⣿⣿⣿⣿⣿⣿⣿⣿⣿⣿⣿⢕⡕⠷⠗⠀⠀⠀⠀⠀⠁⣕⠕⢔⢄⢕⢕⢕⡕⢕⢕⣼⡇⢕⢕⣱⣾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⠁⠀⢕⢕⢔⢕⣿⣿⢇⢕⢕⢕⢕⢕⢕⢕⢵⣕⡕⢸⣿⣿⡔⢕⢄⢄⢄⢄⢅⢕⡄⣿⣿⣿⣿⣿⣿⣿⣿⣿⣿⣿⣿⣿⣿⣿⣿⣿⡇⢄⢄⢀⢄⢔⢄⢔⢰⣿⡿⣱⣷⢕⢕⣼⢇⡇⢱⣿⡇⠑⢕⢽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⠀⠀⢑⢕⢕⢕⣿⣿⢕⢕⢕⢕⢕⢕⢜⢕⢜⢻⣿⡎⢿⣿⣷⣕⢕⢕⠕⢕⢕⢕⣼⣿⣿⣿⣿⣿⣿⣿⣿⣿⣿⣿⣿⣿⣿⣿⣿⣿⣿⣕⢇⢕⢕⢕⢕⣣⣾⣿⣿⣿⢏⢕⣼⡟⢸⡇⢜⣿⡇⠀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⡎⠀⠀⠀⠁⢕⢕⢕⣿⣿⢕⢕⢕⢱⢕⢕⢕⢕⢕⢕⢝⣿⡜⣿⣯⢝⢗⠇⠽⢕⣞⣿⣿⣿⣿⣿⣿⣿⣿⣿⣿⣿⣿⣿⣿⣿⣿⣿⣿⣿⣿⣿⣗⢧⠼⢵⢾⢟⣻⣿⣿⡟⢕⣼⢟⢕⣾⣇⢕⢻⡇⠀⠁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⡟⠑⠀⠀⠀⠀⢕⢕⢕⣿⡿⢕⣇⢕⢸⡇⢕⢕⢕⢕⢕⢸⣿⣿⡜⣿⣿⣷⣾⣿⣿⣿⣿⣿⣿⣿⣿⣿⣿⣿⣿⣿⣿⣿⣿⣿⣿⣿⣿⣿⣿⣿⣿⣿⣿⣷⣷⣷⣿⣿⣿⡟⢕⡼⢇⢕⢱⠽⢻⢕⢸⣷⠀⠀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⣵⡟⢕⠀⠀⠀⠀⠀⢕⣵⢕⣿⡇⢕⢹⡕⢜⢧⢕⢕⢕⢸⢇⢜⣿⣿⣿⣿⣿⣿⣿⣿⣿⣿⣿⣿⣿⣿⣿⣿⣿⣿⣿⣿⣿⣿⣼⣿⣿⣿⣿⣿⣿⣿⣿⣿⣿⣿⣿⡿⣿⣿⢏⢱⢎⢕⢜⢕⣼⢇⢸⢕⢸⣿⠀⠀⠀⢱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⢏⣾⢏⢕⠑⠀⠀⠀⠀⠀⠀⢿⢱⣿⢇⢕⣼⣇⢕⢸⡕⢕⢕⢕⣷⡕⢹⣿⣿⣿⣿⣿⣿⣿⣿⣿⣿⣿⣿⣿⣿⣿⣿⣿⣿⣿⣿⣿⣿⣿⣿⣿⣿⣿⣿⣿⣿⣿⣿⣿⣿⢮⢋⣕⣵⢏⢕⢇⢕⠕⣿⠹⢸⡇⢕⢿⡕⠀⠀⠘⢿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⢄⣾⢏⢕⡕⢔⠀⠀⠀⠀⠀⠀⠀⢨⢟⢕⢕⣹⣿⢕⢕⢳⢕⢕⢕⢻⢇⢕⢻⣿⣿⣿⣿⣿⣿⣿⣿⣿⣿⣿⣿⣿⣿⣿⣿⣿⣿⣿⣿⣿⣿⣿⣿⣿⣿⣿⣿⣿⣿⣿⣿⣿⣷⣿⣿⢏⢕⢅⢕⢕⢸⣟⡇⢜⡇⢕⢸⡇⠀⠀⠀⢄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⢰⡟⢕⢕⡜⢕⢕⢕⢄⢄⢄⢔⣔⡕⢜⢜⢕⢕⣸⣿⡕⢕⢜⣇⢕⢕⢕⢕⢕⢕⢻⣿⣿⣿⣿⣿⣿⣿⣿⣿⣿⣿⣿⣿⣿⡿⢿⢿⢿⡿⢿⢿⠿⣿⣿⣿⣿⣿⣿⣿⣿⣿⣿⣿⣟⡹⢕⢕⢕⢕⢕⣼⣧⢇⢕⢸⢕⢜⡇⠀⢄⢰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⢃⢞⢕⢕⣼⢕⢕⢕⣿⢕⢕⢕⢸⣿⢇⢕⢕⢕⢕⢘⣿⡇⢕⢕⠸⣇⢕⢕⢕⢕⢕⢕⢝⢿⣿⣿⣿⣿⣿⣿⣿⣿⣿⣿⣧⡕⢕⢔⢔⢔⢔⢔⢄⢘⢁⣼⣿⣿⣿⣿⣿⣿⣿⣿⣿⢟⢕⢕⢕⢕⢕⢕⣿⣿⢕⢕⢜⢇⢕⢇⢜⡇⢕⢱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⢇⢎⢕⢁⣱⡇⢕⢕⣼⣿⢕⢕⢕⢸⡟⡕⢕⢕⢕⢕⢕⢻⣧⢕⢕⢕⢫⢇⢕⢔⢕⢕⢕⢕⢜⢟⢿⣿⣿⣿⣿⣿⣿⣿⣿⣿⣿⣷⣵⣵⣵⣵⣵⣵⣷⣿⣿⣿⣿⣿⣿⣿⣿⣿⢟⢕⢕⢕⢕⢕⢕⢕⢸⡏⡛⢕⢕⢕⢕⢕⢱⢕⢹⢕⢕⢎⢻⣿⣿⣿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⡏⡜⢕⢅⢱⣟⢕⢕⢱⣿⣿⢕⢕⢕⢸⢡⡇⢕⢕⢕⢕⢕⢕⢽⣇⢕⢕⢕⢘⢧⡕⢕⢕⢕⢕⢕⢕⢕⢜⢟⢿⣿⣿⣿⣿⣿⣿⣿⣿⣿⣿⣿⣿⣿⣿⣿⣿⣿⣿⣿⣿⡿⢟⢏⢕⢕⢕⢕⢕⢕⢕⢕⢕⣾⢕⢇⢕⢕⢁⢕⢕⢕⢕⢸⡇⢕⢕⢸⣿⣿⣿⠇⣼⢘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⢱⢕⢕⢕⣸⡇⢕⢕⣾⣿⣿⢕⢕⢕⢕⣿⡇⢕⢕⢕⢕⢀⢕⢔⢜⣇⢕⢕⢁⢕⢝⢧⡕⢕⢕⢑⢕⢕⢕⢕⢕⢕⢍⢟⢿⣿⣿⣿⣿⣿⣿⣿⣿⣿⣿⣿⣿⡿⢿⢏⢕⢕⢕⢕⢕⢕⢕⢕⢕⢕⢕⢕⢕⡏⢸⢕⢕⢕⢕⠑⢕⢕⢕⢕⡇⢕⢕⢜⣿⣿⣿⠓⣏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⡏⡇⢕⡇⢄⣿⢇⢕⢱⣿⣿⣿⢕⢕⢕⣾⣿⢕⠕⢕⢕⢕⢕⢕⢕⢕⢜⣇⢕⢕⢕⢕⢕⢜⢇⢑⢕⢕⢕⢕⢕⢕⢕⢕⢕⢕⢕⢝⢟⢻⢿⣿⣿⣿⡿⢟⢏⢕⢕⢕⠁⢕⢕⢕⢕⢕⢕⢕⢕⢕⢕⢕⢕⢸⢇⣼⡇⢕⡕⢕⢕⠕⢕⢕⢕⢻⢕⢕⢕⢻⣿⡷⢄⢕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⢣⢕⣼⡇⢕⣿⢕⢕⢸⣿⣿⣿⢕⢕⣼⣿⢇⢕⢄⢕⠀⢕⢕⢕⢕⢔⢑⢝⢧⡕⢕⠕⢕⢕⠕⢕⢕⢕⢕⢕⢕⢕⢕⢕⢕⢕⢕⢕⢕⢕⢕⢕⢝⢕⢕⢕⢕⢕⢕⢕⠀⢕⢕⢕⢕⢕⢕⢕⢕⢕⢕⢕⢕⢔⣱⣿⣧⢕⢑⢕⢕⢔⢕⢕⢕⢸⢕⢕⢜⢸⣿⡇⢕⢕⢔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⢜⢱⣿⡇⢕⣿⢕⢕⢸⣿⣿⣿⢕⣱⡿⢇⢕⢕⢅⢕⠀⢕⠕⢕⢕⣳⣑⡕⢕⢕⡕⢕⠕⢕⢕⢕⢕⢕⢕⢕⢕⢕⢕⢕⢕⢕⢕⢕⢕⢕⢕⢕⢕⢕⢕⡕⢕⢕⢕⢕⠀⢕⢕⢕⢕⢕⢕⢕⢕⢕⢕⢕⢕⢱⢿⣿⣿⢕⢕⡕⢕⢕⠑⠁⢕⢸⢕⢕⢕⢜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⢕⢸⣿⡇⢕⣯⢕⢕⢸⣿⣿⣿⢱⡿⢕⢕⢕⢕⢕⢔⢕⠑⢕⢅⢁⢸⣿⣷⢕⢕⢜⢕⢕⢀⢕⢕⢕⢕⢕⢕⠕⠑⢕⢕⢕⢕⢕⢕⢕⢕⢕⣕⣵⣾⣿⢕⠕⢕⢕⢕⢔⢕⢕⢕⢕⢕⢕⢕⢕⢕⢕⢕⢕⢔⢹⣿⣿⢕⢕⢕⢕⢕⠄⢀⢕⢜⢕⢕⢕⢕⣟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⢕⣿⣿⡇⢕⢸⡕⢕⢸⣿⣿⢣⡿⢕⢕⢕⢕⢕⢕⢕⢅⢄⠕⢕⢕⡕⢿⣿⣧⢕⢕⢄⢅⢕⢕⢕⢕⠕⠑⠀⠀⢄⢕⢕⢕⢕⣵⣷⣾⣿⣿⣿⣿⣿⣿⢕⠀⠀⠑⠕⢕⢕⢕⢕⢕⢕⢕⢕⢕⢕⢕⢕⢕⢅⢅⢻⡟⢕⢕⢕⢕⢕⠀⢕⢕⢜⢕⢕⢸⢕⣿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⢕⣿⣿⡇⢕⢕⢡⢕⢸⣿⢃⡟⢕⢕⢕⢕⢕⢕⢕⢕⢕⢔⠁⢑⢕⡵⢸⣿⣿⡕⢕⢕⢕⢕⠕⠁⠀⠀⠀⠀⠀⢕⢕⢕⢕⣸⣿⣿⣿⣿⣿⣿⣿⣿⣿⡇⢕⢀⠀⠀⠀⠑⠕⢕⢕⢕⢕⢕⢕⢕⢕⢕⢕⢕⢕⢜⠇⠑⠑⠑⠑⢕⢄⢕⢕⢕⢕⢕⢸⣵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⡇⣿⣾⡇⢕⠑⠀⢕⢜⢏⡾⢕⢕⢕⢕⢕⢕⢕⢕⢕⢕⢕⢅⢔⢕⣿⢜⣿⣿⣷⢕⢕⠕⠀⠀⠀⠀⠀⠀⠀⠀⢕⢕⢕⠕⣿⣿⣿⣿⣿⣿⣿⣿⣿⣿⡇⢕⢕⠀⠀⠀⠀⠀⠀⠁⠕⢕⢕⢕⢕⢄⢕⢕⢕⢕⢕⢄⢔⢔⢔⠀⠑⠑⢱⡕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⠀⠀⠀⠀⠀⢸⣿⣿⣿⣿⣿⣿⣿⣿⣿⣿⣿⣿⡇⢕⠀⠀⢕⢕⡼⢕⢕⢕⢕⢕⢕⢕⢕⢕⢕⣕⣕⣕⢕⢁⣿⢕⢹⣿⢛⢇⢕⠀⠀⠀⠀⠀⠀⠀⠀⠀⠀⢕⢕⢸⣿⣿⣿⣿⣿⣿⣿⣿⣿⣿⡷⢕⢕⢔⠀⠀⠀⠀⠀⠀⠀⠕⢕⢕⢕⢅⢕⢕⠁⢀⢀⠀⠁⠁⠀⢀⢔⠀⠘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⡞⢕⢕⢕⢕⢕⢕⢕⣵⣷⣾⣿⣿⣿⣿⡕⢕⢿⡕⢜⣿⣧⠀⢕⠀⠀⠀⠀⠀⠀⠀⠀⠀⠀⠕⠕⢜⣿⣿⣿⣿⣿⣿⣿⣿⣿⣿⡕⢱⢕⢕⠀⠀⠀⠀⠀⠀⠀⠀⢕⢕⢕⢕⢕⢕⠀⢱⢳⢇⠀⢀⢀⠁⠑⠀⠘⡕⢕⢕⢕⢸⣿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⢕⢕⢕⢕⢕⢁⠑⠀⠀⠀⠀⠀⢕⢕⢕⢕⠀⠀⠀⠀⠀⠀⠀⠀⠀⢜⣿⣿⣿⣿⣿⣿⣿⣿⣿⣿⣿⣿⣇⣀⣀⢀⡎⢕⢕⢕⢕⢕⢕⣵⣿⣿⣿⣿⣿⣿⣿⣿⡧⢕⢸⡇⢕⢻⡇⢕⡱⢄⠀⠀⠀⠀⠀⠀⠀⠀⠀⠀⠁⣌⣟⡿⢿⣿⣿⣿⣿⣿⣿⣿⣄⣕⣕⡕⠀⠀⠀⠀⠀⠀⠀⠀⠁⢕⢕⢕⢕⢕⢄⠁⠑⠀⠔⢕⢕⢕⠐⣤⢕⢱⠕⠕⠑⢸⢞⢿⣕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⢿⢟⢅⢔⢕⢕⢕⢕⢕⢕⢕⢀⠀⠀⠀⠀⢕⢕⢕⢕⠀⠀⠀⠀⠀⠀⠀⠀⠀⠑⣿⣿⣿⣿⣿⡿⠿⠿⠿⠿⠿⠿⣿⣿⢏⡜⢕⢕⢕⢕⢕⢱⣿⣿⣿⣿⣿⣿⣿⣿⣿⣿⣿⢕⢸⡇⢱⢜⡇⢕⠑⢇⠀⠀⠀⠀⠀⠀⠀⠀⠀⠀⠀⢹⣿⣿⣿⣿⣿⣿⣿⣿⣿⣿⣿⣿⡟⠁⠀⠀⠀⠀⠀⠀⠀⠀⠀⠕⢕⢕⢕⢕⢕⢕⡕⢔⢄⢁⢅⢀⢠⢹⣷⡕⢎⢏⣵⡾⢿⣿⣿⣿⣿⣷⣷⣽⣽⣟⡻⢿⣿⣿⣿⣿⣿⣿⣿⣿⢟⢟⢿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⢟⢏⢕⢕⢕⢕⢕⢕⢕⢕⢕⢕⢕⢕⡁⠀⠀⠀⠀⢕⢕⢕⢕⠀⠀⠀⠀⠀⠀⢀⢀⠀⠀⢿⢿⣿⣿⣿⡇⠁⠁⠁⠁⠁⠁⡏⢉⡼⢕⢕⢕⢕⢕⢱⣿⣿⣿⣿⣿⣿⣿⣿⣿⣿⣿⣿⡕⢸⡇⢸⡕⣇⢕⢌⢕⠀⠀⠀⠀⠀⠀⠀⠀⠀⠀⠀⠀⠸⣻⣿⣿⣿⣿⣿⣿⣿⣿⣿⣟⢕⠀⠀⠀⠀⠀⠀⠀⠀⠀⠀⠀⢕⢕⢕⢕⢕⢕⢇⢕⢕⢕⢜⢣⡸⡇⣿⣷⡔⢕⢕⢕⢕⢕⢕⢕⢜⢝⢟⢻⢿⢿⣿⣿⣾⣭⣟⢿⣿⣿⣿⡏⢕⢕⢕⢕⢕⢍⢻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⢕⢕⢕⢕⢕⢕⢕⢕⢕⢕⢕⢕⢕⢕⢕⢇⢄⢄⢄⢀⢕⢕⢕⢕⠄⢔⣰⣴⣶⣾⣿⣿⣿⣿⣿⢷⢼⣟⢿⡇⠀⠀⠀⠀⠀⠀⢇⡼⢕⢕⢕⢕⢕⢕⣾⣿⣿⣿⣿⣿⣿⣿⣿⣿⣿⢿⣯⣟⢕⡇⢜⣿⣿⡕⢕⢕⢄⠀⠀⠀⠀⠀⠀⠀⠀⠀⠀⠀⠀⢸⣿⣿⣿⣿⣿⣿⣿⣿⣿⢇⠀⠀⠀⠀⠀⠀⠀⠀⠀⠀⠀⠀⠕⢕⢕⢕⢕⢕⡱⣵⢕⢕⢕⢕⢕⢕⢟⢿⢷⡱⢕⢕⢕⢕⢕⢕⢕⢕⢕⢕⢕⢕⠜⢝⢻⣿⣿⣿⣮⣝⢿⠑⠇⠕⢕⢕⢕⡕⢕⢕⢝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⢐⢕⢕⢕⢕⢕⢕⢕⢕⠁⠀⠁⢕⢕⢕⢕⢕⢕⢕⢕⣱⣵⣷⣿⣿⣿⡿⢟⢟⢝⢕⢕⢕⢕⢕⢕⢕⢕⢁⠐⠀⠀⠀⠀⠀⢸⢕⢕⢕⢕⢕⢕⣸⣿⣿⣿⣿⣿⣿⣿⣿⣿⣿⣿⢸⣿⡿⡕⢇⢰⡹⣿⡇⢕⢱⢕⠀⠀⠀⠀⠀⠀⠀⠀⠀⠀⠀⠀⠀⢜⢿⣿⣿⣿⣿⣿⣿⡏⠕⠀⠀⠀⠀⠀⠀⠀⠀⠀⠀⠀⠀⠀⢕⢕⢕⢱⣿⡿⣿⣵⢕⢕⣿⣧⢱⣿⣿⣿⣧⢣⢕⢕⢕⢕⢕⢕⠕⠑⠁⠀⠀⠀⠀⠕⢕⢝⢿⣿⣿⢅⠑⠀⢀⢕⢕⢕⠕⢕⠕⣱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⢄⠕⠕⠑⠑⢔⢕⢕⠐⠀⠀⠀⢕⢕⢕⢕⣱⣵⣿⣿⣿⡿⢟⢏⢕⢕⢕⢕⢕⢕⢕⢕⢕⢕⢕⢕⢕⠀⠀⠀⠀⠀⠀⠀⠀⠀⠁⠁⠑⠕⠕⢿⣿⣿⣿⣿⣿⣿⣿⣿⣿⣿⣿⣼⣿⣿⣇⢕⢸⣿⢿⣿⡕⢱⢕⠀⠀⠀⠀⠀⠀⠀⠀⠀⠀⠀⠀⠀⠀⠕⢹⢿⣿⣿⣿⢿⢕⠀⠀⠀⠀⠀⠀⠀⠀⠀⠀⠀⠀⠀⠀⠁⢕⢕⣾⣿⣿⣿⡇⣷⢕⢏⢣⣿⣿⣿⣿⣿⡕⢇⠁⠑⠁⠀⠀⠀⠀⠀⠀⠀⠀⠀⢀⢕⢕⢕⠝⠿⠁⠀⠀⠑⠕⢕⠕⠀⢀⣕⢟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⢔⠀⠀⠀⠁⠁⠀⢀⢀⢀⠀⠀⢕⣵⣾⣿⣿⣿⢟⢕⢕⢕⢕⢕⢕⢕⢕⢕⢕⢕⢕⢕⢕⢕⢕⢕⠀⠀⠀⠀⠀⠀⠀⠀⠀⠀⠀⠀⠀⠀⠀⠁⠉⠙⠻⢿⣿⣿⣿⣿⣿⣿⣿⣿⣿⣷⡕⢸⣿⣎⢻⣿⣕⢕⢄⠀⠀⠀⠀⠀⠀⠀⠀⠀⠀⠀⠀⠀⠀⠕⠕⠘⠉⠀⠑⠁⠀⠀⠀⠀⠀⠀⠀⠀⠀⠀⠀⠀⠀⠀⠀⠕⢸⣿⣿⣿⣿⢿⣇⣱⣵⣿⣿⣿⡿⠟⠋⠁⠀⠀⠀⠀⠀⠀⠀⠀⠀⠀⠀⠀⠀⢕⢕⢕⠑⠀⠀⠀⠀⠀⠀⠀⠀⠀⠀⣼⣿⢏⢊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⢄⢕⠕⠁⠀⣰⣿⣿⣿⡿⢏⢕⢕⢕⢕⢕⢕⢕⢕⢕⢕⢕⢕⢕⢕⠕⠑⠁⢕⢕⠀⠀⠀⠀⠀⠀⠀⠀⠀⠀⠀⠀⠀⠀⠀⠀⠀⠀⠀⠀⠀⠉⠙⠻⣿⣿⣿⣿⣿⣿⣧⢜⣿⣿⡇⢜⢝⢳⢕⢀⢀⢀⢀⠀⠀⠀⠀⠀⠀⠀⠀⠀⠀⠀⠀⢄⢕⢕⠄⠀⠀⠀⠀⠀⠀⠀⠀⠀⠀⠀⠀⠀⠀⠀⠀⠀⢕⢿⣿⣿⣿⣾⣿⣿⣿⡿⠟⠙⠀⠀⠀⠀⠀⠀⠀⠀⠀⠀⠀⠀⠀⠀⠀⠀⠀⠀⠁⠁⠀⠀⠀⠀⠀⢔⠀⠀⠀⠀⢼⢿⢖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⢻⣿⣿⢟⢕⢕⢕⢕⢕⢕⢕⢕⢕⢕⢕⢕⠕⠕⠑⠁⠀⠀⠀⠀⠁⠀⠀⠀⠀⠀⠀⠀⠀⠀⢀⠀⠀⠀⠀⠀⠀⠀⠀⠀⠀⠀⠀⠀⠀⠀⠙⠻⣿⣿⣿⣿⡇⢻⣿⡇⢕⢕⢕⢕⠀⠀⠀⠀⠀⠀⠀⠀⠀⠀⠀⠀⠀⠀⠀⠀⠕⢕⢕⠀⠀⠀⠀⠀⠀⠀⠀⠀⠀⠀⠀⠀⠀⠀⠀⠀⠀⠑⢸⣿⣿⣿⣿⣿⢿⠋⠀⠀⠀⠀⠀⠀⠀⠀⠀⠀⠀⠀⠀⠀⠀⠁⢔⢀⠀⠀⠀⠀⠀⠀⠀⠀⠀⢄⢕⢕⠀⠀⣰⣰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⢔⢕⢸⠟⠃⠑⢕⢕⢕⢕⢕⢕⢕⢕⢕⠕⠁⠀⠀⠀⠀⠀⠀⠀⠀⠀⠀⠀⠀⠀⠀⠀⠀⠀⢄⢔⠁⠀⠀⠀⠀⠀⠀⠀⠀⠀⠀⠀⠀⠀⠀⠀⠀⠀⠈⠟⢿⣿⣧⢸⣿⡇⢕⢕⢕⠕⠀⠀⠀⠀⠀⠀⠀⠀⠀⠀⠀⠀⠀⠀⠀⠀⠀⠕⠁⠀⠀⠀⠀⠀⠀⠀⠀⠀⠀⠀⠀⠀⠀⠀⠀⠀⠀⠀⢕⢿⣿⡏⠟⠑⠀⠀⠀⠀⠀⠀⠀⠀⠀⠀⠀⠀⠀⠐⢀⠀⠀⠀⠁⠑⢔⠀⠀⠀⠀⠀⠀⠀⠀⢕⢕⢕⠀⢱⣿⣿⣽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⠁⠁⠀⠀⠀⠀⠕⢕⢕⢕⢕⢕⢕⢁⠄⠄⠄⠄⠀⠀⠀⠀⢕⢠⣀⠀⢀⠀⠀⠀⠀⠀⢄⢕⠑⠀⠀⠀⠀⢀⢄⠀⠀⠀⢀⠀⠀⠀⠀⠀⠀⠀⠀⠀⠀⠀⠁⠙⡿⢕⡿⠕⢕⢕⢕⠀⠀⠀⠀⠀⠀⠀⠀⠀⠀⠀⠀⠀⠀⠀⠀⠀⢰⢔⢄⢕⢄⢰⠐⠀⠀⠀⠀⠀⠀⠀⠀⠀⠀⠀⠀⠀⠀⠀⠀⢸⠟⠁⠀⠀⠀⠀⠀⠀⠀⠀⠀⠀⠀⠀⠀⠁⠀⠀⠁⠕⢄⠀⠀⠀⠁⠕⢀⠀⠀⠀⠀⠀⢄⢕⢕⢕⢄⢸⣿⣿⣧⡧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⠀⢕⢕⢕⢕⢕⢕⢕⢔⠀⠀⠀⠀⠀⠀⠀⢕⠘⠉⢕⡕⠀⠀⠀⠀⢔⠕⠀⠀⠀⠀⢀⢔⠑⠀⠀⠀⠀⠁⠀⠀⠀⠀⠀⠀⠀⠀⠀⠀⠀⠀⠀⠁⢕⢇⠀⢕⢕⠑⠀⠀⠀⠀⠀⠀⠀⠀⠀⠀⠀⠀⠀⠀⠀⢀⢔⡕⢕⣾⡕⡕⢑⡕⢄⠀⠀⠀⠀⠀⠀⠀⠀⠀⠀⠀⠀⠀⠀⠀⠀⠀⠀⠀⠀⠀⠀⠀⠀⠀⠀⠀⠀⠀⠀⠀⠀⠀⠀⠀⠀⢕⠕⢄⢀⠀⠀⠑⠄⠀⠀⠀⠀⠑⠕⠕⢕⢕⢸⣟⣿⣿⣿⣧⠁⠕⢕⢕⢕⢕⢕⢕⢕⢕⢕⠑⠑⣡⣶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⠐⠀⠀⢕⢄⠀⠀⠀⠀⠁⠑⠀⠕⢕⢕⢕⢕⠀⠀⠀⠀⠀⠀⢀⣵⡔⢔⢞⢕⠀⠀⢀⠕⠁⠀⠀⠀⢀⠔⠕⢔⢀⠀⠀⠀⠀⠀⠀⠀⠀⠀⠀⠀⠀⠀⠀⠀⠀⠀⠀⠀⢕⠁⢄⢕⠑⠀⠀⠀⠀⠀⠀⠀⠀⠀⠀⠀⠀⠀⠀⠀⠀⠀⢇⡷⣔⣿⣿⣾⣮⡇⡔⠀⠀⠀⠀⠀⠀⠀⠀⠀⠀⠀⠀⠀⠀⠀⠀⠀⠀⠀⠀⠀⠀⠀⠀⠀⠀⠀⠀⠀⠀⠀⠀⠀⠀⢄⠕⠁⠀⠀⠁⠐⢄⠀⠀⠄⠀⠀⠀⠀⠀⠀⠁⠀⣼⣿⣿⣿⣿⣿⣿⣿⣿⣿⣷⣿⣶⣦⣤⣴⣟⠙⢻⣿⣿⣿⣿⣯⣹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⠀⢔⢕⢕⢀⠀⠀⠀⠀⠀⠀⠀⠕⢕⢕⢕⣔⣔⣔⣔⣰⣴⣾⢟⢱⡮⢕⢕⠐⢔⠁⠀⠀⠀⢄⠑⠁⠀⠀⠀⠑⠔⢄⠀⠀⠀⠀⠀⠀⠀⠀⠀⠀⠀⠀⠀⠀⠀⠀⢕⠁⢀⢕⠑⠀⠀⠀⠀⠀⠀⠀⠀⠀⠀⠀⠀⠀⠀⠀⠀⠀⠀⠕⢷⢝⣟⣿⢜⣿⠇⠁⠀⠀⠀⠀⠀⠀⠀⠀⠀⠀⠀⠀⠀⠀⠀⠀⠀⠀⠀⠀⠀⠀⠀⠀⠀⠀⠀⠀⠀⠀⠀⠀⢄⠕⠁⠀⠀⠀⢀⢀⠀⠀⠁⠀⠀⠀⠀⠀⠀⠀⠀⠀⣱⣿⣿⣟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⢕⠀⠀⠀⠀⠀⠀⠀⠀⠑⣕⣕⣿⣿⣿⣿⣿⣿⢏⣷⣯⢇⢕⢕⠀⠀⠀⠀⠄⠁⠀⠀⠀⢀⠀⠀⠀⠀⠁⠑⢔⢀⠀⠀⠀⠀⠀⠀⠀⠀⠀⠀⠀⠀⠀⠀⢀⢕⠁⠀⠀⠀⠀⠀⠀⠀⠀⠀⠀⠀⠀⠀⠀⠀⠀⠀⠀⠀⠀⠁⠑⠕⢻⢇⠝⠀⠀⠀⠀⠀⠀⠀⠀⠀⠀⠀⠀⠀⠀⠀⠀⠀⠀⠀⠀⠀⠀⠀⠀⠀⠀⠀⠀⠀⠀⠀⠀⢄⠑⠁⠀⠀⠀⢀⠐⠀⠀⠁⠐⠀⠀⠀⠀⠀⠀⠀⢀⢔⢕⢜⢟⣿⣿⣿⣿⡿⢛⠹⣿⢟⢿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⡔⢕⢕⢕⢕⢕⢔⠀⠀⠀⠀⠀⠀⠀⠀⠜⢿⣿⣿⣿⣿⣿⢇⣸⣿⢏⢕⡜⢇⠀⠀⠀⠀⠀⠀⠄⠐⠁⠀⠁⠐⢀⠀⠀⠀⠀⠁⠕⢄⠀⠀⠀⠀⠀⠀⠀⠀⠀⠀⠀⠔⠑⠀⠀⠀⠀⠀⠀⠀⠀⠀⠀⠀⠀⠀⠀⠀⠀⠀⠀⠀⠀⠀⠀⠀⠀⠁⠀⠀⠀⠀⠀⠀⠀⠀⠀⠀⠀⠀⠀⠀⠀⠀⠀⠀⠀⠀⠀⠀⠀⠀⠀⠀⠀⠀⠀⠀⠀⠀⠀⢀⠔⠀⠀⠀⠀⠀⠐⠀⠀⠀⠀⠀⠀⠀⠀⠀⠀⠀⢀⢔⢕⢕⣱⣾⡜⣘⠑⣑⣑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⡇⢕⢕⢕⢕⢕⠕⠀⠀⠀⠀⠐⢔⠔⠀⠀⠘⢿⣿⣿⣿⢇⣼⣽⡟⢕⡜⢕⢕⠀⠀⠀⠀⠀⠀⠀⠀⠀⠀⠀⠀⠀⠁⠄⠀⠀⠀⠀⠁⠔⢀⠀⠀⠀⠀⠀⠀⠀⠀⠀⠀⠀⠀⠀⠀⠀⠀⠀⠀⠀⠀⠀⠀⠀⠀⠀⠀⠀⠀⠀⠀⠀⠀⠀⠀⠀⠀⠀⠀⠀⠀⠀⠀⠀⠀⠀⠀⠀⠀⠀⠀⠀⠀⠀⠀⠀⠀⠀⠀⠀⠀⠀⠀⠀⠀⠀⠀⠀⠀⢄⠑⠀⠀⠀⠀⠀⠀⠀⠀⠀⠀⠀⠀⠀⠀⠀⠀⠀⢕⢕⢕⢱⣾⣿⣿⣷⢹⣿⣿⣿⢌⢗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⡇⢕⢕⠑⠑⠑⠁⠀⠀⠀⠀⠀⠑⠀⠀⠀⠀⠁⢻⡿⢇⣼⣿⡟⢕⡱⢕⢕⢕⠀⠀⠀⠀⠀⠀⠀⠀⠀⠀⠀⠀⠀⠀⠀⠀⠀⠀⠀⠀⠀⠑⢔⠀⠀⠀⠀⠀⠀⠀⠀⠀⠀⠀⠀⠀⠀⠀⠀⠀⠀⠀⠀⠀⠀⠀⠀⠀⠀⠀⠀⠀⠀⠀⠀⠀⠀⠀⠀⠀⠀⠀⠀⠀⠀⠀⠀⠀⠀⠀⠀⠀⠀⠀⠀⠀⠀⠀⠀⠀⠀⠀⠀⢄⠀⠀⠀⠀⠀⠀⠀⠀⠀⠀⠀⠀⠀⠀⠀⠀⠀⠀⠀⠀⠀⠀⠀⠀⠀⠁⢕⣵⣿⣿⣿⣿⣿⢌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⣇⠕⠑⠀⠀⠀⠀⠀⠀⠀⠀⠀⠀⠀⢄⢄⠄⠀⠀⢕⣼⣿⣿⢕⢕⢕⢕⢕⢕⠀⠀⠀⠀⠀⠀⠀⠀⠀⠀⠀⠀⠀⠀⠀⠀⠀⠀⠀⠀⠀⠀⠀⠀⠀⠀⠀⠀⠀⠀⠀⢕⠁⠀⢄⠀⠀⠀⠀⠀⠀⠀⠀⠀⠀⠀⠀⠀⠀⠀⠀⠀⠀⠀⠀⠀⠀⠀⠀⠀⠀⠀⠀⠀⠀⠀⠀⠀⠀⠀⠀⠀⠀⠀⠀⠀⠀⠀⠀⠀⠁⠔⠀⠀⠀⠀⠀⠀⠀⠀⠀⠀⠀⠀⠀⠀⠀⠀⠀⠀⠀⠀⠀⠀⠀⠀⠀⠀⠀⠀⠁⢻⣿⣿⣿⣿⡟⣸⣷⡏⢕⢕⢕⢕⢕⢕⢕⢕⢕⢕⢕⢕⢕⢅⢅⢕⢕⢡⣣⣥⣷⣧⣡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⣇⠕⠀⠀⠀⠀⠀⠀⠀⠀⠀⠀⠔⠕⠕⠀⠀⢔⢔⠘⢿⢇⠱⢕⢕⢕⢕⠑⠀⠀⠀⠀⠀⠀⠀⠀⠀⠀⠀⠀⠀⠀⠀⠀⠀⠀⠀⠀⠀⠀⠀⠀⠀⠀⠀⠀⠀⠀⠕⠀⢀⠕⠁⠀⠀⠀⠀⠀⠀⠀⠀⠀⠀⠀⠀⠀⠀⠀⠀⠀⠀⠀⠀⠀⠀⠀⠀⠀⠀⠀⠀⠀⠀⠀⠀⠀⠀⠀⠀⠀⠀⠀⠀⠀⠀⠀⠀⠀⠀⠀⠀⠀⠀⠀⠀⠀⠀⠀⠀⠀⠀⠀⠀⠀⠀⠀⠀⠀⠀⠀⠀⠀⠀⠀⠀⠀⠀⠀⠀⢸⣿⣿⣿⢏⣵⣿⡵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⡟⢕⢔⢄⠀⠀⠀⠀⠀⠀⠀⠀⠀⠀⠀⠀⢕⢕⠁⠀⠁⢕⢕⢕⢕⢕⠑⠀⠀⠀⠀⠀⠀⠀⠀⠀⠀⠀⠀⠀⠀⠀⠀⠀⠀⠀⠀⠀⠀⠀⠀⠀⠀⠀⠀⠀⠀⠀⠀⠀⠕⠁⠔⢄⠀⠀⠀⠀⠀⠀⠀⠀⠀⠀⠀⠀⠀⠀⠀⠀⠀⠀⠀⠀⠀⠀⠀⠀⠀⠀⠀⠀⠀⠀⠀⠀⠀⠀⠀⠀⠀⠀⠀⠀⠀⠀⠀⠀⠀⠀⠀⠀⠀⠀⠀⠀⠀⠀⠀⠀⠀⠀⠀⠀⠀⠀⠀⠀⠀⠀⠀⠀⠀⠀⠀⠀⠀⠀⠀⢸⣿⡿⢇⣾⣿⣷⣿⣇⠕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⢇⣧⡕⢕⢕⢄⢀⠀⠀⠀⠀⠀⠀⠀⠀⢕⢕⠕⠀⠀⢄⢕⢕⢕⢕⠕⠀⠀⠀⠀⠀⠀⠀⠀⠀⠀⠀⠀⠀⠀⠀⠀⠀⠀⠀⠀⠀⠀⠀⠀⠀⠀⠀⠀⠀⠀⠀⠀⠀⠀⠀⢀⠀⠀⠀⠀⠀⠀⠀⠀⠀⠀⠀⠀⠀⠀⠀⠀⠀⠀⠀⠀⠀⠀⠀⠀⠀⠀⠀⠀⠀⠀⠀⠀⠀⠀⠀⠀⠀⠀⠀⠀⠀⠀⠀⠀⠀⠀⠀⠀⠀⠀⠀⠀⠀⠀⠀⠀⠀⠀⠀⠀⠀⠀⠀⠀⠀⠀⠀⠀⠀⠀⠀⠀⠀⠀⠀⠀⠀⠌⢹⣵⣿⣿⣿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⣸⣿⣿⣧⣕⢕⢕⢕⢄⢀⠀⢔⠀⢀⢕⠑⠀⠀⠀⢀⢕⠕⢑⢕⠕⢕⢀⠀⠀⠀⠀⠀⠀⠀⠀⠀⠀⠀⠀⠀⠀⠀⠀⠀⠀⠀⠀⠀⠀⠀⠀⠀⠀⠀⠀⠀⠀⠀⠀⠀⠀⠁⠀⠀⢀⠀⠀⠀⠀⠀⠀⠀⠀⠀⠀⠀⠀⠀⠀⠀⠀⠀⠀⠀⠀⠀⠀⠀⠀⠀⠀⠀⠀⠀⠀⠀⠀⠀⠀⠀⠀⠀⠀⠀⠀⠀⠀⠀⠀⠀⠀⠀⠀⠀⠀⠀⠀⠀⠀⠀⠀⠀⠀⠀⠀⠀⠀⠀⠀⠀⠀⠀⠀⠀⠀⠀⠀⠀⠀⠀⠐⢿⣿⣿⣿⣿⣿⣿⢿⣇⣾⣶⣥⠄⠰⠤⢤⢕⣴⣁⠅⢕⢁⡕⠑⣼⡁⢀⣶⡀⠀⠀⠺⣿⡟⣿⣿⣿⣿⣿⣿⣿⣿⣿⣿⣿⢕⢕⣿⣿⣿⣿⣿⣿⣿⣿⣿⣿⣿⣿⣿⣿⣿⣿⣿⣿⣿⣿⣿⣿⣿⣿⣿⣿⣿⣿⣿⣿⣿⣿⣿⣿⣿⣿⣿⣿⣿⠀</a:t>
            </a:r>
            <a:br/>
            <a:r>
              <a:t>⣿⣿⡇⢕⢕⢕⢸⣿⣿⣿⣿⣿⡇⣿⣿⣿⣿⣿⣷⡕⢕⢕⢕⢕⢜⢕⢕⠁⠀⠀⠀⠀⢁⢄⢕⢕⢕⢔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⢘⣻⣿⣿⣿⣿⣿⣿⡿⢿⡗⠆⢕⢐⢜⢕⢒⠓⠟⠛⣛⣛⢀⢑⠑⢙⢿⣿⠄⠀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⡇⣿⣿⣿⣿⣿⣿⣿⣧⢕⢕⢕⢕⢕⢕⢀⠀⢀⢄⢕⢕⢕⢕⠕⢑⢔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⠀⠀⠁⠜⠟⠟⠟⢟⢟⢟⢕⢔⢕⢕⢕⢕⢕⢕⢕⢕⢔⢔⢔⢔⢔⢕⢕⢄⢕⢔⢛⢆⢔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⣧⣿⣿⣿⣿⣿⣿⣿⣿⣷⡕⢕⢕⢕⢕⢕⢕⢕⢕⠕⠑⢁⢔⢕⠑⢁⢄⢕⠀⠀⠀⠀⠀⠀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⠀⠀⠀⠀⠀⠕⢔⠀⠀⠀⠀⠑⣷⣷⣷⣷⣖⣶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⠊⠛⠛⠛⠛⠛⠛⠛⠛⠓⠑⠑⠑⠑⠑⠑⠑⠑⠑⠑⠑⠁⠑⠑⠑⠑⠑⠑⠀⠀⠀⠀⠀⠀⠀⠀⠀⠀⠀⠀⠀⠀⠀⠀⠀⠀⠀⠀⠀⠀⠀⠀⠀⠀⠀⠀⠀⠀⠀⠀⠀⠀⠀⠐⠑⠑⠑⠀⠀⠀⠀⠀⠀⠀⠀⠀⠀⠀⠀⠀⠀⠀⠀⠀⠀⠀⠀⠀⠀⠀⠀⠀⠀⠀⠀⠀⠀⠀⠀⠀⠀⠀⠀⠀⠀⠀⠀⠀⠀⠀⠀⠀⠀⠀⠀⠀⠀⠀⠀⠀⠀⠀⠀⠀⠀⠀⠀⠀⠀⠀⠀⠀⠀⠀⠀⠑⠑⠀⠀⠀⠀⠘⠛⠛⠛⠛⠛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⢟⣵⣾⣿⢿⣿⣿⢟⣼⣽⣿⣿⣿⡇⢸⣿⣿⣿⣿⣿⣿⣿⣿⣿⣿⣿⣿⣿⣿⣿⣿⡜⣿⣿⣿⢕⢕⢸⣿⣿⣿⣿⡇⢕⢕⢕⢕⢕⢕⢕⢕⢕⢕⢕⢕⢕⢕⢜⢝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⣵⣟⣿⡗⣱⣿⡟⣵⡇⡿⢸⣿⣿⣿⡇⢸⣿⣿⣿⣿⣿⣿⣿⣿⣿⣿⣿⣿⣿⣿⣿⣿⣿⢹⣿⣿⢕⢕⢕⣿⣿⣿⣿⣧⢕⢕⢕⢕⢕⢕⢕⢕⢕⢕⢕⢕⢕⢕⢕⢕⢕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⡟⣵⡿⢃⣿⢏⣾⣿⢏⣾⣿⢱⡇⣿⣿⣿⣿⢇⢸⣿⣿⣿⣿⣿⣿⣿⣿⣿⣿⣿⣿⣿⣿⣿⣿⣿⡇⢹⣿⢕⢕⢕⣿⣿⣿⣿⣯⢕⢕⢕⢕⢕⢕⢕⢕⢕⢕⢅⢕⢕⢕⢕⣕⣵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⢏⣾⡿⢑⣽⣱⣿⣿⢫⣾⣿⢏⢸⡟⢸⢏⢏⣾⡇⢕⢿⣿⣿⣿⣿⣿⣿⣿⣿⣿⣿⣿⣿⣿⣿⣿⣿⣷⢕⢙⢕⢕⢕⣿⣿⣿⣿⣿⢕⢕⢕⢕⢅⢕⢕⢕⢕⢕⢕⢕⢕⢕⢜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⢣⣿⡿⢕⣾⣵⣿⣿⣣⣿⣿⢏⢔⢸⡟⢕⢱⣾⣿⡇⢕⢕⣹⣿⣿⣿⣿⣿⣿⣿⣿⣿⣿⣿⣿⣿⣿⣿⣿⢕⢕⢕⢕⢕⣿⣿⣿⡟⢗⢕⢕⢸⡕⢕⢕⢳⡕⢕⢕⢕⣕⡕⢱⣾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⢣⣿⣿⠑⣼⣿⣿⣿⣱⣿⡿⢍⢕⢕⢜⢕⣱⣿⣿⣿⣷⢕⢱⣿⣿⣿⣿⣿⣿⣿⣿⣿⣿⣿⣿⣿⣿⣿⣿⣿⢕⢕⢕⢕⢕⢿⢟⢏⠕⠁⢕⢕⢕⢕⢕⢅⢅⠝⢁⠁⠕⢵⣷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⢣⣿⣿⢇⢜⣿⣿⣿⢣⣿⣿⢇⢕⢕⢕⢑⡿⢻⣿⣿⣿⣿⢕⣼⣿⣿⣿⣿⣿⣿⣿⣿⣿⣿⣿⣿⣿⣿⣿⣿⣿⡇⢕⠕⢐⢔⢕⢕⠄⠀⠀⢕⢕⢕⢕⢔⢕⢕⢕⢔⢄⢀⢕⢝⢟⢻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⡏⣾⣿⡏⢑⣸⣿⣿⢧⣿⣿⡇⢕⢕⢕⡕⢕⢱⣿⢟⢻⣿⡇⢕⣿⣿⡟⣿⣿⣿⣿⣿⣿⣿⣿⣿⣿⣿⣿⣿⣿⢻⡇⢕⠀⢀⢀⢀⠀⢀⢄⢔⢕⢕⢡⣴⢑⠕⢕⢕⢕⢕⢕⢑⢕⢕⢕⢕⢹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⣵⣵⣷⣷⣾⣶⣷⡿⢸⣿⣿⢕⢕⣿⣿⡟⣾⣿⣏⢕⢕⢕⢕⣿⢕⣎⣿⢕⢕⢜⢕⢱⣿⣿⢇⣿⣿⣿⣿⣿⣿⣿⣿⣿⣿⣿⣿⣿⣿⢕⢇⢕⢀⠕⢕⢕⢕⢔⢕⢕⢕⢕⢜⣿⡇⣷⡅⠕⢕⢕⢕⢕⢕⢕⠕⢕⣱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⢟⢟⢟⢇⣿⣿⡏⢌⣸⣿⣿⢹⣿⣿⡆⢕⢱⡕⢕⡟⢱⣿⣿⣷⣵⣵⡕⢕⣿⡿⢱⣿⣿⣿⣿⣿⣿⣿⣿⣿⣿⣿⣿⣿⣿⢕⢕⢕⢕⣴⣅⣁⣅⡕⢕⢕⢕⢸⡕⢿⣇⢻⣷⢱⢅⠕⢕⠑⢁⢄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⢑⢕⢕⢕⣵⣞⢍⢕⢕⢸⣿⣿⡇⡕⣿⣿⡏⣿⣿⣿⣧⣷⣿⢇⢸⠇⢸⣿⣿⣿⣿⣿⡇⢕⣽⢇⢕⣿⣿⣿⣿⣿⣿⣿⣿⣿⣿⣿⣿⣿⡟⢕⢕⢕⢸⣿⣿⣿⣿⡇⢕⢕⢕⣿⡇⢸⣿⢸⣿⣑⡸⡕⠁⠁⠁⠁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⢰⣿⡇⢕⢟⢻⢟⢿⢕⢕⣸⣿⣿⡇⢱⣿⣿⢇⣿⣿⣿⣿⣿⣿⢇⢸⢇⢸⣿⣿⣿⣿⣿⢕⢕⣿⢕⢕⣿⣿⣿⢹⣿⣿⣿⣿⣿⣿⣿⣿⣿⡇⢕⢕⢕⢸⣿⣿⣿⣿⣿⢕⢕⢕⣿⣷⢸⣿⢸⣿⣷⢕⡇⢕⢐⡔⢄⢀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⣵⢕⢕⢕⢕⢕⢕⢕⢕⢕⣿⣿⣿⡏⣼⣿⡟⢸⣿⣿⣿⣿⢿⣿⢕⢰⡇⣿⣿⣿⣿⣿⣿⢱⡕⡇⢕⢕⢿⣿⣗⢜⣿⣿⣿⣿⣿⣿⢻⣿⢻⡇⢕⢕⢕⣼⣿⣿⣿⣿⣿⡕⢕⢀⣿⣿⣿⣿⢸⣿⣿⢸⣿⢕⢕⢕⢕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⡺⣿⡇⡕⢕⢝⢕⢕⡕⢅⢅⣿⣿⡏⡇⣿⣿⢕⣼⣿⣿⣿⣿⢜⡟⠑⠸⡇⣿⣿⣿⣿⣿⣿⢕⡱⡇⣧⡕⢸⣿⣿⢕⢻⣿⣿⣿⣿⣿⢔⢏⢸⡇⢕⢕⢕⣿⣿⣿⣿⣿⣿⡇⢕⢜⣽⣿⣷⡟⢸⣿⣿⢜⣿⢱⡵⢕⢱⢕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⢸⣷⣜⢗⣿⡕⢕⡵⢏⢕⢕⢕⣿⣿⡇⢸⣿⢇⢕⣿⣿⣿⣿⡿⢕⢇⣵⢜⡇⣟⢻⢿⢿⣿⣿⡇⡿⢱⣿⡿⢕⢛⡿⡕⣎⣿⢻⣿⣿⣿⡇⢕⢑⢕⢕⢕⣸⣿⣿⣿⣿⣿⡿⢕⢕⢕⣿⣿⣧⡇⣼⣿⣿⢅⣿⢕⢔⢱⡜⢇⢕⣾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⡕⢔⢱⢝⢕⢕⢕⢿⡇⢕⣡⣷⢇⣿⣿⡇⢸⡟⢕⢕⢻⣿⣿⣿⢇⢕⢕⣿⣧⢇⢻⣿⣷⣷⣧⣵⣵⢹⢱⣵⣽⣾⣧⡍⢇⢝⣿⡇⢿⣿⣿⣧⢕⢰⢕⢕⣕⣝⣝⣝⣽⣵⣵⡇⡕⢕⢡⡟⣿⣏⢕⣿⣿⡟⢕⣿⢕⢕⢕⡕⢇⢕⣿⣿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⢱⢕⢕⢕⢕⢕⢝⢻⢷⣧⣵⣕⡕⣿⣿⡇⣿⢕⢕⢕⢺⣿⣿⡿⢕⢕⢸⣟⣟⣼⢸⣽⣽⣵⣵⢝⢍⢕⢜⢟⢿⣿⣿⣷⣵⣵⣎⣳⡕⣏⢻⣿⡗⢕⣕⢜⢟⢛⢝⣝⣝⣽⣟⣝⢇⢵⣧⡕⢜⢏⢕⡟⣿⡇⢕⣿⢜⢗⣇⣣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⢣⡕⢕⢕⢕⢸⡇⢕⢕⢔⢝⢕⣿⣿⡇⡇⢕⢕⢕⢸⣿⢿⡇⢕⢕⠌⠁⠁⠀⠀⠔⠕⠀⠀⠁⠘⠇⢇⢷⣼⣿⣿⣿⣿⣿⣿⣿⣿⣿⣷⣿⣷⣾⣧⢕⢕⠕⠙⠉⠍⠝⠍⠉⠁⠙⢓⢟⢕⢕⢕⢕⠜⢕⢱⣿⢜⢟⢟⢝⢑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⢝⢕⢕⢕⢕⢹⡕⢕⢜⢕⢕⣿⣿⡇⢕⢕⢕⢕⢕⢏⢕⢇⠕⢕⢄⢔⢕⢕⣀⡑⠀⠀⠀⠐⠐⠀⢁⢜⢻⣿⣿⣿⣿⣿⣿⣿⣿⣿⣿⣿⣿⣿⢏⢕⢁⣄⠔⠀⠀⠀⠀⠔⢔⢄⠀⠘⢕⢕⢕⢕⠕⢕⢸⡟⢕⢇⢕⢕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⠈⢑⠕⢕⢕⣿⣿⡇⢕⢕⢕⢕⢅⢕⢕⢕⢕⢕⢳⣾⣿⢈⢍⠁⢄⠀⠀⢄⠀⢀⢸⣧⣽⣿⣿⣿⣿⣿⣿⣿⣿⣿⣿⣿⣿⣿⣱⡇⠙⠉⠀⠀⠀⠀⠀⠀⣧⣕⢕⢕⢕⢕⢕⡇⢸⢕⣼⡇⢕⢕⣱⣾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⠐⠀⢕⢕⢔⢔⣿⣿⢇⢕⢕⢕⢕⢕⢕⢕⢳⣧⡕⢪⣿⣿⣇⢕⢕⢕⢕⢔⢔⢕⢵⣿⣿⣿⣿⣿⣿⣿⣿⣿⣿⣿⣿⣿⣿⣿⣿⣿⣷⢀⢔⢔⢔⢔⢔⢕⢰⣿⣿⣵⣿⢇⢕⣼⢇⣿⢱⣿⡇⠐⢕⢿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⠀⠀⠑⢕⢕⢕⣿⣿⢕⢕⢕⢕⢕⢕⢔⢕⢕⢻⣿⡎⢿⣿⣿⣧⣕⢕⢕⢕⢕⣱⣾⣿⣿⣿⣿⣿⣿⣿⣿⣿⣿⣿⣿⣿⣿⣿⣿⣿⣿⣷⣝⠕⢕⡕⢕⣱⣿⣿⣿⣿⢏⢕⣾⢟⢸⣿⢕⢿⣧⠀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⡜⠀⠀⠀⠀⢕⢕⢕⣿⣿⢕⢕⢕⠱⡕⢕⢕⢕⢕⢕⢸⣿⡜⢿⣷⣵⣝⣙⣝⣝⣽⣿⣿⣿⣿⣿⣿⣿⣿⣿⣿⣿⣿⣿⣿⣿⣿⣿⣿⣿⣿⣿⣯⣕⡓⡗⢏⣝⣸⣿⣿⡿⢕⣼⢏⢕⣼⢻⢕⢸⣿⠀⠁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⢱⡞⠑⠀⠀⠀⠀⢕⢕⢕⣿⡿⢕⣣⢕⢘⡇⢕⢕⢕⢕⢕⢜⣿⣿⣼⡿⣯⣿⡻⢟⣿⣿⣿⣿⣿⣿⣿⣿⣿⣿⣿⣿⣿⣿⣟⣿⣿⣿⣿⣿⣿⣿⣿⣿⣿⣿⣿⣿⣿⣿⣿⢏⢕⢞⢕⢇⢱⡧⢺⢕⢸⣿⢀⠀⠑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⡕⣱⡿⢕⠀⠀⠀⠀⠀⠕⣵⢕⣿⡇⢕⣼⡕⢕⢻⢕⢕⢕⢜⡇⢕⢻⣿⣿⣿⣿⣿⣿⣿⣿⣿⣿⣿⣿⣿⣿⣿⣿⣿⣿⣿⣿⣿⣿⣿⣿⣿⣿⣿⣿⣿⣿⣿⣿⣿⣿⡿⡻⢿⢏⢕⢕⢕⢎⢕⣼⡝⢸⡕⢕⣿⡕⠀⠀⢡⣷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⢟⣼⢟⢕⢕⠀⠀⠀⠀⠀⠀⢻⢸⣿⢇⢕⢼⣷⢕⢘⣇⢕⢕⢕⢽⡇⢜⣿⣿⣿⣿⣿⣿⣿⣿⣿⣿⣿⣿⣿⣿⣿⣿⣿⣿⣿⣿⣿⣿⣿⣿⣿⣿⣿⣿⣿⣿⣿⣿⣿⣿⣟⣜⣱⣾⢇⡱⢕⢕⢕⣿⣇⢸⡇⢕⢹⡇⠀⠀⠀⢻⢿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⣼⢏⢕⡱⢕⠀⠀⠀⠀⠀⠀⠀⠸⢕⢕⢕⢹⣿⢕⢕⢹⡕⢕⢕⢜⢇⢕⢹⣿⣿⣿⣿⣿⣿⣿⣿⣿⣿⣿⣿⣿⣿⣿⣿⣿⣿⣿⣿⣿⣿⣿⣿⣿⣿⣿⣿⣿⣿⣿⣿⣿⣿⣿⣿⢵⢎⢕⢕⢕⢱⣿⢝⢕⢱⢕⢘⡇⠀⠀⠀⠀⢄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⢅⡾⢇⢕⡕⢕⢕⢕⢄⢄⢄⢔⣔⡕⢕⢕⢕⢕⢳⣿⡇⢕⢜⢳⢕⢕⢕⢕⢕⢕⢜⣿⣿⣿⣿⣿⣿⣿⣿⣿⣿⣿⣿⡿⠟⠙⠙⠙⠙⠋⠙⠙⢝⡟⢻⣿⣿⣿⣿⣿⣿⣿⣿⣿⣽⡗⢕⢕⢕⢕⢕⢼⣟⡕⢕⢜⡕⢕⠟⠀⢄⢔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⢇⡾⢕⢕⣱⢕⢕⢕⣾⢕⢕⢕⢸⣿⡇⢕⢕⢕⢕⢔⣿⣇⢕⢕⢸⣣⢕⢕⢕⠕⢕⢕⢜⢻⣿⣿⣿⣿⣿⣿⣿⣿⣿⣿⣿⣕⡕⢕⢕⢕⢕⢕⢔⢄⣠⣼⣿⣿⣿⣿⣿⣿⣿⣿⣿⢏⢕⢕⢕⢕⢕⢕⣿⣿⢇⢕⢕⢇⢕⢰⢜⣇⢕⢱⢸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⡏⡜⢕⠑⢱⡇⢕⢕⣸⣿⢕⢕⢕⢸⡿⡕⢕⢕⢕⢕⢕⢹⣿⡕⢕⢕⢀⢳⡕⢕⢕⢕⢕⢕⢕⢜⢻⢿⣿⣿⣿⣿⣿⣿⣿⣿⣿⣿⣷⣷⣷⣷⣷⣷⣿⣿⣿⣿⣿⣿⣿⣿⣿⢿⢏⢕⢕⢕⢕⢕⢕⢕⢱⡇⡟⢕⢕⢕⢕⢕⢜⢕⢸⢕⢕⢇⢻⣿⣿⣿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⡿⡘⢕⢑⢔⣿⢕⢕⢱⣿⣿⢕⢕⢕⢸⢣⡇⢕⢕⢕⢕⢕⢕⢹⣳⢕⢕⢕⠕⠝⢕⢕⠕⢕⢕⢕⢕⢕⢕⢜⢟⢿⣿⣿⣿⣿⣿⣿⣿⣿⣿⣿⣿⣿⣿⣿⣿⣿⣿⣿⣿⢿⢏⢕⢕⢕⢕⠕⢕⢕⢕⢕⢕⣸⢱⢇⢕⢕⢕⢕⢕⢕⢕⢜⡇⢕⢜⢸⣿⣾⣿⠃⣿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⢇⢇⢕⢕⢸⡟⢕⢕⣼⣿⣿⢕⢕⢕⢕⣾⡇⢕⢕⢕⢕⢕⢕⢕⢸⣧⢕⢕⢔⢕⢕⢕⢕⢕⢕⢕⢕⢕⢕⢕⢕⢕⢕⢜⢟⢻⢿⣿⣿⣿⣿⣿⣿⣿⣿⣿⡿⢟⢏⢕⢕⢕⢕⢕⢕⢕⢕⢄⢕⢕⢕⢕⠕⡟⢜⡕⢕⢕⢕⢄⢕⢕⢕⢕⣧⢕⢕⢇⣿⣿⣿⢇⣩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⡟⡌⢕⡇⠕⣾⡇⢕⢕⣿⣿⣿⢕⢕⢕⣼⣿⢇⠑⢕⠑⢕⢕⢕⢕⢕⡌⢧⡕⢕⢕⢕⢕⢕⢕⠕⢕⢕⢕⢕⢕⢕⢕⢕⢕⢕⢕⢕⢜⢝⢻⢿⢿⢿⢟⢏⢕⢕⢕⢕⢕⢕⢕⢕⢕⢕⢕⢕⢕⢕⢕⢕⢕⢸⢇⣼⣧⢕⢕⢕⢕⢁⢕⢕⢕⢻⢕⢕⢱⢸⣿⡿⢄⢕⠁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⡇⢇⣸⡇⢔⣿⢕⢕⢸⣿⣿⣿⢇⢕⣱⣿⢇⢕⢕⢕⠀⢕⢕⢕⢕⢑⡱⢕⢓⡕⢕⢑⢕⢕⢕⢑⢕⢕⢕⢕⢕⢕⢕⢕⢕⢕⢕⢕⢕⢕⢕⢕⢕⢕⢕⢕⢕⢕⢕⢕⢕⢕⢕⢕⢕⢕⢕⢕⢕⢕⢕⢕⢕⢔⢱⣿⣿⢕⢜⢕⢕⢕⢕⢑⢕⢸⢕⢕⢕⢸⣿⡇⢕⢕⢄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⢱⢕⣿⡇⢕⣿⢕⢕⢸⣿⣿⣿⡕⢡⣿⢇⢕⢕⢔⠕⢄⢕⠕⢁⢕⢸⣧⣕⢕⢕⢕⢕⢑⢕⢐⢕⢕⢕⢕⢕⢕⢕⢕⢕⢕⢕⢕⢕⢕⢕⢕⢕⢕⢕⣕⡕⢕⢕⢕⢕⢕⢕⢕⢕⢕⢕⢕⢕⢕⢕⢕⢕⢕⠱⣹⣿⣿⡕⢕⢕⢕⢕⠁⠀⢕⢸⢕⢕⢕⢜⣿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⢜⢸⣿⡇⢕⢗⢕⢕⢸⣿⣿⣿⢕⡿⢇⢕⢕⢕⢕⢅⠕⠔⢅⢕⢑⡕⣿⣿⡕⢕⢕⢑⢕⢅⢕⢕⢕⢕⢕⢕⠕⠁⢕⢕⢕⢕⢕⢕⢕⢕⢕⣑⣥⣾⣿⡇⠕⠕⢕⢕⢕⢕⢕⢕⢕⢕⢕⢕⢕⢕⢕⢕⢕⢜⢜⣿⣿⢕⢕⢘⢕⢕⠀⢄⢕⢜⢕⢕⢕⢕⣿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⢕⣸⣿⡇⢕⢸⡇⢕⢸⣿⣿⡏⡾⢕⢕⢕⢕⢕⢕⢕⠅⢐⠑⢕⢕⣱⢸⣿⣿⡕⢕⢕⢕⢕⢕⢕⢕⠕⠑⠀⠀⢔⢕⢕⢕⢕⣵⣾⣿⣿⣿⣿⣿⣿⣿⢇⢄⠀⠁⠑⢕⢕⢕⢕⢕⢕⢕⢕⢕⢕⢕⢕⢕⢕⢅⢺⡟⢕⢕⢕⢕⢕⠀⢕⢕⢕⢕⢕⢸⢕⣿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⢕⣿⣿⡇⢕⢔⢹⢕⢸⣿⡟⣼⢇⢕⢕⢕⢕⢕⢕⠕⢕⢕⢄⠁⢁⣾⢜⣿⣿⣇⢕⢕⢑⢕⠑⠁⠀⠀⠀⠀⠀⢕⢕⢕⢕⢸⣿⣿⣿⣿⣿⣿⣿⣿⣿⡇⢕⢄⠀⠀⠀⠁⠑⠕⢕⢕⢕⢕⢕⢕⢕⢕⢕⢕⢕⢔⠕⠑⠑⠑⠕⢕⢕⢕⢕⢕⢕⢕⢸⣼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⣇⢻⣿⡇⢕⠁⠀⢕⢜⡿⣸⢇⢕⢕⢕⢕⢕⢕⢕⢅⢕⢕⢕⢕⢕⢻⡕⢻⣿⣿⡕⢕⢕⠀⠀⠀⠀⠀⠀⠀⠀⠑⢕⢕⠕⣿⣿⣿⣿⣿⣿⣿⣿⣿⣿⡇⢕⢕⢄⠀⠀⠀⠀⠀⠀⠑⢕⢕⢕⢕⢐⢑⢕⢕⢕⠁⢄⢔⢕⠔⠀⠁⠑⣵⡕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⠀⠀⠀⠀⠀⢸⣿⣿⣿⣿⣿⣿⣿⣿⣿⣿⣿⣿⡇⢕⠀⠀⢕⢜⣱⢏⢕⢕⢕⢕⢕⢕⢕⢕⣕⣵⣵⣵⡱⢕⢸⡕⢸⣿⡏⡃⢕⠕⠀⠀⠀⠀⠀⠀⠀⠀⠀⢕⢕⢰⣿⣿⣿⣿⣿⣿⣿⣿⣿⣿⡟⢕⢕⢕⠀⠀⠀⠀⠀⠀⠀⠁⢕⢕⢕⢕⢕⢔⢀⢀⢀⠀⠁⠁⠀⢄⢄⠀⢜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⡱⢏⢕⢕⢕⢕⢕⣱⣵⣾⣿⣿⣿⣿⣿⡝⢕⢸⡇⢕⢿⡟⢈⢕⢔⠀⠀⠀⠀⠀⠀⠀⠀⠀⠑⢕⠸⣿⣿⣿⣿⣿⣿⣿⣿⣿⣿⠇⢕⢕⢕⠀⠀⠀⠀⠀⠀⠀⠀⠕⢕⢕⢕⢕⢕⠁⢔⡷⠐⢀⢄⢀⠁⠕⠀⢕⢕⢕⢕⢕⢸⣿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⢕⢕⢕⢕⢕⢁⠑⠀⠀⠀⠀⠀⢕⢕⢕⢕⠀⠀⠀⠀⠀⠀⠀⠀⠀⢜⣿⣿⣿⣿⣿⣿⣿⣿⣿⣿⣿⣿⣇⣀⣀⡀⢱⢇⢕⢕⢕⢕⢱⣾⣿⣿⣿⣿⣿⣿⣿⣿⣿⢕⢸⡇⢱⢜⣿⡕⢜⢕⠀⠀⠀⠀⠀⠀⠀⠀⠀⠀⠘⣕⣟⣟⡿⠿⣿⣿⣿⣿⣿⣿⣆⣗⣐⡕⠀⠀⠀⠀⠀⠀⠀⠀⠀⢕⢕⢕⢕⢕⢄⠈⠁⠀⢕⢕⢕⠄⢰⣴⡕⢕⠕⠕⠑⢸⣿⣿⡕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⢿⢟⢅⢔⢕⢕⢕⢕⢕⢕⢕⢀⠀⠀⠀⠀⢕⢕⢕⢕⠀⠀⠀⠀⠀⠀⠀⠀⠀⠑⣿⣿⣿⣿⣿⡿⠿⠿⠿⠿⠿⠿⣿⣿⡿⢱⢇⢕⢕⢕⢕⢱⣿⣿⣿⣿⣿⣿⣿⣿⣿⣿⣿⢕⢜⡿⢸⡕⢻⢕⢌⢕⠀⠀⠀⠀⠀⠀⠀⠀⠀⠀⠀⠘⢿⣿⣿⣿⣿⣿⣿⣿⣿⣿⣿⣿⣛⠑⠀⠀⠀⠀⠀⠀⠀⠀⠀⠑⢕⢕⢕⢕⢕⢕⢇⢔⢀⢅⣅⢄⡕⢿⣿⣕⢸⢿⢏⣵⣷⣶⣷⣷⣷⣵⣅⣟⢿⢿⣿⣿⣿⣿⣿⣿⣿⣿⣿⣿⡿⢿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⣿⢟⢝⢕⢕⢕⢕⢕⢕⢕⢕⢕⢕⢕⢕⡁⠀⠀⠀⠀⢕⢕⢕⢕⠀⠀⠀⠀⠀⠀⠀⠀⠀⠀⣿⣿⣿⣿⣿⡇⠁⠁⠁⠁⠁⠁⡏⠉⢅⡏⢕⢕⢕⢕⢱⣿⣿⣿⣿⣿⣿⣿⣿⣿⣿⣿⣿⣧⢕⢕⢜⣧⣸⢕⠕⢕⢀⠀⠀⠀⠀⠀⠀⠀⠀⠀⠀⠀⠘⣻⣿⣿⣿⣿⣿⣿⣿⣿⣿⣿⢕⠀⠀⠀⠀⠀⠀⠀⠀⠀⠀⠀⢕⢕⢕⢕⢕⢕⢕⢕⢕⢕⢝⢕⢿⢸⣿⣿⡇⢜⢝⢕⢕⢜⢝⢝⢟⢟⢿⢿⣿⣷⣷⣽⣟⢿⣿⣿⣿⣿⣿⡟⢕⢕⢕⢕⢝⢟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⢑⢕⢕⢕⢕⢕⢕⢕⢕⢕⢕⢕⢕⢕⢕⢇⢄⢄⢄⢀⢕⢕⢕⢕⠀⢀⠄⢀⣄⣴⣴⣴⣴⣴⣽⣝⢻⣿⣿⡇⠀⠀⠀⠀⠀⠀⡇⢰⢟⢕⢕⢕⢕⢕⣾⣿⣿⣿⣿⣿⣿⣿⣿⣿⣿⢹⣿⣯⢕⢑⢕⢹⣿⡇⢕⣅⢕⠀⠀⠀⠀⠀⠀⠀⠀⠀⠀⠀⠀⠘⣿⣿⣿⣿⣿⣿⣿⣿⣿⢏⠁⠀⠀⠀⠀⠀⠀⠀⠀⠀⠀⠀⠀⢕⢕⢕⢕⢕⣱⡇⢕⢕⢕⢕⢕⢜⢿⣿⣿⡕⢕⢕⢕⢕⢕⢕⢕⢕⢕⢕⠕⠝⠟⠟⢻⣿⣷⣽⡻⣿⣿⠕⠕⢕⢕⢕⢕⢕⢕⢜⢻⣿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⠁⢕⢕⢕⢕⢕⢕⢕⢕⠁⠀⠑⢕⢕⢕⢕⢕⢕⢕⢕⢕⢕⣕⣱⣴⣾⣿⣿⡿⢿⢟⢟⢏⢝⢝⢝⢕⢝⢇⠐⠀⠀⠀⠀⠀⠇⠝⢕⢕⢕⢕⢕⣸⣿⣿⣿⣿⣿⣿⣿⣿⣿⣿⣿⢸⣿⣟⣇⢅⢕⣇⣿⣿⡕⢱⢕⢀⠀⠀⠀⠀⠀⠀⠀⠀⠀⠀⠀⠀⠜⢻⣿⣿⣿⣿⣿⣿⡿⢕⠀⠀⠀⠀⠀⠀⠀⠀⠀⠀⠀⠀⠀⢕⢕⢕⢱⣽⣿⣷⡇⢕⢸⣷⣕⢱⣷⣷⣾⣿⢕⢕⢕⢕⢕⢕⠕⠑⠁⠀⠀⠀⠀⠀⢕⢝⢿⣿⣿⣷⢝⠑⠀⢀⢕⢕⢕⢕⢕⠕⢰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⢀⢕⠕⠑⠕⢔⢕⢕⠀⠀⠀⠁⢕⢕⢕⢕⢕⢕⣱⣷⣿⣿⣿⢿⢟⢝⢕⢕⢕⢕⢕⢕⢕⢕⢕⢕⢕⠀⠀⠀⠀⠀⠀⠀⠀⠀⠀⠀⠁⠁⠑⠻⢿⣿⣿⣿⣿⣿⣿⣿⣿⣿⣿⣼⣿⣿⣿⡕⢕⣿⡿⣿⣧⡅⢰⢕⠀⠀⠀⠀⠀⠀⠀⠀⠀⠀⠀⠀⠀⠑⢝⢻⣿⣿⡿⡟⢕⠀⠀⠀⠀⠀⠀⠀⠀⠀⠀⠀⠀⠀⠀⠀⢕⢕⣾⣿⣿⣿⣷⣧⢕⢿⢏⣾⣿⣿⣿⣿⡇⠕⠑⠁⠀⠀⠀⠀⠀⠀⠀⠀⠀⠀⢕⢕⢕⢝⢿⣿⠁⠀⠀⠕⢕⢕⠕⠀⠁⡔⡟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⢔⠀⠀⠀⠁⠁⠀⢀⢀⢀⠀⠁⢕⢕⣑⣵⣿⣿⣿⢟⢝⢕⢕⢕⢕⢕⢕⢕⢕⢕⢕⢕⢕⢕⢕⢕⠐⠀⠀⠀⠀⠀⠀⠀⠀⠀⠀⠀⠀⠀⠀⠀⠀⠈⠙⠟⠿⢿⣿⣿⣿⣿⣿⣿⣿⣿⣇⢕⣿⣿⣜⢻⣷⣔⢕⠀⠀⠀⠀⠀⠀⠀⠀⠀⠀⠀⠀⠀⠀⠑⠕⠘⠁⠀⠑⠑⠀⠀⠀⠀⠀⠀⠀⠀⠀⠀⠀⠀⠀⠀⠀⠁⢕⣿⣿⣿⣿⣿⢟⢕⣱⣾⣿⣿⢿⠛⠉⠀⠀⠀⠀⠀⠀⠀⠀⠀⠀⠀⠀⠀⠀⠕⠕⢕⢕⠁⠉⠀⠀⠀⠀⠀⠁⠀⠀⣼⣮⡟⢑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⢔⢕⠕⠁⠀⠀⣰⣾⣿⣿⡿⢏⢕⢕⢕⢕⢕⢕⢕⢕⢕⢕⢕⢕⢕⢕⠕⠕⢕⢕⠄⠀⠀⠀⠀⠀⠀⠀⠀⠀⠀⠀⠀⠀⠀⠀⠀⠀⠀⠀⠀⠀⠈⠙⠻⣿⣿⣿⣿⣿⣿⡕⢹⣿⣷⢕⢱⢜⢕⠂⠀⠀⠀⠀⠀⠀⠀⠀⠀⠀⠀⠀⠀⠀⠀⢄⢕⢕⢄⠀⠀⠀⠀⠀⠀⠀⠀⠀⠀⠀⠀⠀⠀⠀⠀⠀⢕⢹⣿⣿⣿⣵⣾⣿⣿⢿⠋⠁⠀⠀⠀⠀⠀⠀⠀⠀⠀⠀⠀⠀⢀⠀⠀⠀⠀⠀⠀⠑⠀⠀⠀⠀⠀⠀⠀⠀⠀⠀⢱⢿⢄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⠄⣾⣿⣿⣿⢏⢕⢕⢕⢕⢕⢕⢕⢕⢕⢕⢕⢕⢕⠕⠑⠀⠀⠀⠁⠑⠀⠀⠀⠀⠀⠀⠀⠀⠀⢄⠀⠀⠀⠀⠀⠀⠀⠀⠀⠀⠀⠀⠀⠀⠀⠀⠙⢻⣿⣿⣿⣷⠸⣿⣿⢕⢕⢕⢕⠀⠀⠀⠀⠀⠀⠀⠀⠀⠀⠀⠀⠀⠀⠀⠀⠑⢕⢕⠀⠀⠀⠀⠀⠀⠀⠀⠀⠀⠀⠀⠀⠀⠀⠀⠀⠀⠀⢜⣿⣿⣿⢹⣿⠟⠁⠀⠀⠀⠀⠀⠀⠀⠀⠀⠀⠀⠀⠀⠀⠀⠀⠕⢔⢀⠀⠀⠀⠀⠀⠀⠀⠀⠀⢕⠀⠀⠀⡰⣔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⢔⢕⣿⣿⡟⢕⢕⢕⢕⢕⢕⢕⢕⢕⢕⢕⠕⠑⠁⠀⠀⠀⠀⠀⠀⠀⠀⠀⠀⠀⠀⠀⠀⢀⢔⠕⠀⠀⠀⠀⠀⠀⠀⠀⠀⠀⠀⠀⠀⠀⠀⠀⠀⠀⠀⠘⠻⣿⣿⢕⣿⡏⢕⢕⡅⢕⠀⠀⠀⠀⠀⠀⠀⠀⠀⠀⠀⠀⠀⠀⠀⠀⠀⠕⠑⠀⠀⠀⠀⠀⠀⠀⠀⠀⠀⠀⠀⠀⠀⠀⠀⠀⠀⠀⠑⢹⣿⡿⠘⠁⠀⠀⠀⠀⠀⠀⠀⠀⠀⠀⠀⢀⠀⠀⠔⢀⠀⠀⠀⠁⠕⢄⠀⠀⠀⠀⠀⠀⠀⢔⢕⢕⠀⣰⣿⣟⣽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⠁⠁⠟⠋⠁⠕⢕⢕⢕⢕⢕⢕⢕⠕⠑⠅⠄⠄⠀⠀⠀⠀⢄⢀⠀⠀⠀⠀⠀⠀⠀⠀⢄⠕⠁⠀⠀⠀⠀⢄⠔⠀⠀⠀⢔⠀⠀⠀⠀⠀⠀⠀⠀⠀⠀⠀⠀⠈⠻⢕⢸⢕⢕⢕⢕⠁⠀⠀⠀⠀⠀⠀⠀⠀⠀⠀⠀⠀⠀⠀⠀⠀⢰⢔⢄⢜⢄⢔⢂⠀⠀⠀⠀⠀⠀⠀⠀⠀⠀⠀⠀⠀⠀⠀⠀⢕⠏⠁⠀⠀⠀⠀⠀⠀⠀⠀⠀⠀⠀⠀⠀⠁⠀⠀⠀⠁⠔⢄⠀⠀⠀⠁⢔⠀⠀⠀⠀⠀⢀⢕⢕⢕⠀⣿⣻⣷⣧⡧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⠕⢕⢕⢕⢕⢕⢕⢕⢔⠀⠀⠀⠀⠀⠀⠀⢕⠘⠁⢀⢕⢀⠀⠀⢀⢕⠑⠀⠀⠀⠀⢄⢕⠁⠀⠀⠀⠀⠀⠀⠀⠀⠀⠀⠀⠀⠀⠀⠀⠀⠀⠀⠀⢕⢎⠀⢕⢕⠑⠀⠀⠀⠀⠀⠀⠀⠀⠀⠀⠀⠀⠀⠀⠀⢀⢔⢕⢕⢾⣇⠱⢕⡕⢆⠀⠀⠀⠀⠀⠀⠀⠀⠀⠀⠀⠀⠀⠀⠀⠀⠀⠀⠀⠀⠀⠀⠀⠀⠀⠀⠀⠀⠀⠀⠀⠀⠀⠀⠀⠀⢔⠑⠑⢄⠀⠀⠀⠐⠀⠀⠀⠀⢕⢕⢕⢕⠀⣿⣿⣿⣿⣿⣧⠁⠕⢕⢕⢕⢕⢕⢕⢕⢕⢕⠑⠑⣡⣶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⠀⠀⠀⢀⠀⠀⠀⠀⠀⢕⢕⠑⢕⢕⢕⢕⢕⠀⠀⠀⠀⠀⠀⢠⣵⣴⢄⢣⢇⠕⠀⢄⠑⠀⠀⠀⠀⢄⠕⠑⠕⢄⠀⠀⠀⠀⠀⠀⠀⠀⠀⠀⠀⠀⠀⠀⠀⠀⠀⠀⠀⢕⠁⢄⢕⠑⠀⠀⠀⠀⠀⠀⠀⠀⠀⠀⠀⠀⠀⠀⠀⠀⠀⡔⣾⣇⣻⣿⣿⡷⣷⢇⠀⠀⠀⠀⠀⠀⠀⠀⠀⠀⠀⠀⠀⠀⠀⠀⠀⠀⠀⠀⠀⠀⠀⠀⠀⠀⠀⠀⠀⠀⠀⠀⠀⠀⢄⠑⠀⠀⠀⠀⠁⠐⢀⠀⠁⠀⠀⠀⠑⠁⠁⠑⠀⣿⣿⣿⣿⣿⣿⣿⣿⣾⣿⣿⣿⣶⣦⣤⣴⣟⠙⢻⣿⣿⣿⣿⣯⣹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⠀⢀⢕⢄⠀⠀⠀⠀⠀⠁⠀⠀⠕⢕⢕⢕⣔⣔⣔⣔⣰⣴⣾⣿⢇⣵⢏⢕⠄⠕⠁⠀⠀⢀⠔⠑⠀⠀⠀⠀⠀⠑⢔⢀⠀⠀⠀⠀⠀⠀⠀⠀⠀⠀⠀⠀⠀⠀⠀⠐⠀⢄⢕⠑⠀⠀⠀⠀⠀⠀⠀⠀⠀⠀⠀⠀⠀⠀⠀⠀⠀⠀⠕⢻⢜⢿⣾⡇⣿⢏⠁⠀⠀⠀⠀⠀⠀⠀⠀⠀⠀⠀⠀⠀⠀⠀⠀⠀⠀⠀⠀⠀⠀⠀⠀⠀⠀⠀⠀⠀⠀⠀⠀⢄⠑⠀⠀⠀⠀⠄⠄⢀⠀⠀⠀⠀⠀⠀⠀⠀⠀⠀⠀⣑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⢀⠀⠀⠀⠀⠀⠀⠀⠀⢕⣕⣕⣿⣿⣿⣿⣿⣿⡿⢕⡾⡵⢕⢱⠀⠀⠀⠀⠔⠁⠀⠀⢀⠄⢀⠀⠀⠀⠀⠁⠕⢄⢀⠀⠀⠀⠀⠀⠀⠀⠀⠀⠀⠀⠀⠀⢄⠕⠀⠀⠀⠀⠀⠀⠀⠀⠀⠀⠀⠀⠀⠀⠀⠀⠀⠀⠀⠀⠀⠀⠑⠑⠝⢇⠈⠀⠀⠀⠀⠀⠀⠀⠀⠀⠀⠀⠀⠀⠀⠀⠀⠀⠀⠀⠀⠀⠀⠀⠀⠀⠀⠀⠀⠀⠀⠀⠀⢄⠑⠀⠀⠀⠀⠄⠁⠀⠀⠀⠁⠀⠀⠀⠀⠀⠀⠀⠀⢀⢕⢿⣿⣿⣞⣿⣿⡿⢛⠹⣿⢟⢿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⡕⢄⢕⢕⢕⢕⠀⠀⠀⠀⠀⠀⠀⠀⠀⠹⣿⣿⣿⣿⣿⣿⡟⢕⣾⡽⢕⠱⢔⠀⠀⠀⠁⠀⠀⠐⠁⠀⠀⠀⠁⠄⢀⠀⠀⠀⠀⠑⠔⢀⠀⠀⠀⠀⠀⠀⠀⠀⠀⠀⠐⠀⠀⠀⠀⠀⠀⠀⠀⠀⠀⠀⠀⠀⠀⠀⠀⠀⠀⠀⠀⠀⠀⠀⠀⠀⠐⠀⠀⠀⠀⠀⠀⠀⠀⠀⠀⠀⠀⠀⠀⠀⠀⠀⠀⠀⠀⠀⠀⠀⠀⠀⠀⠀⠀⠀⠀⠀⠀⠀⢀⠕⠀⠀⠀⠀⠀⠁⠀⠀⠀⠀⠀⠀⠀⠀⠀⠀⠀⠀⢄⢔⢕⢕⡜⡑⣙⡘⣑⣑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⡇⢕⢕⢕⢕⢕⢕⠀⠀⠀⠀⠔⢔⠐⠀⠀⠘⣿⣿⣿⣿⡟⢸⣿⣿⢇⢱⢇⢕⠀⠀⠀⠀⠀⠀⠀⠀⠀⠀⠀⠀⠀⠀⠐⠀⠀⠀⠀⠀⠑⢄⠀⠀⠀⠀⠀⠀⠀⠀⠀⠀⠀⠀⠀⠀⠀⠀⠀⠀⠀⠀⠀⠀⠀⠀⠀⠀⠀⠀⠀⠀⠀⠀⠀⠀⠀⠀⠀⠀⠀⠀⠀⠀⠀⠀⠀⠀⠀⠀⠀⠀⠀⠀⠀⠀⠀⠀⠀⠀⠀⠀⠀⠀⠀⠀⠀⠀⠀⠀⠄⠑⠀⠀⠀⠀⠀⠀⠀⠀⠀⠀⠀⠀⠀⠀⠀⠀⠀⠀⢕⢕⢕⣵⣿⣷⢸⣿⣿⣿⣿⢌⢗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⡇⢕⢕⢕⢕⢕⠑⠀⠀⠀⠀⠀⠁⠀⠀⠀⠀⠘⢿⣿⢏⡱⣿⣿⢇⢱⢇⢕⢕⠀⠀⠀⠀⠀⠀⠀⠀⠀⠀⠀⠀⠀⠀⠀⠀⠀⠀⠀⠀⠀⠀⠑⠀⠀⠀⠀⠀⠀⠀⠀⠀⢀⠀⠀⠀⠀⠀⠀⠀⠀⠀⠀⠀⠀⠀⠀⠀⠀⠀⠀⠀⠀⠀⠀⠀⠀⠀⠀⠀⠀⠀⠀⠀⠀⠀⠀⠀⠀⠀⠀⠀⠀⠀⠀⠀⠀⠀⠀⠀⠀⠀⠐⠔⠀⠀⠀⠀⠀⠀⠀⠀⠀⠀⠀⠀⠀⠀⠀⠀⠀⠀⠀⠀⠀⠀⠀⠀⠀⠀⠕⣱⣿⣿⣿⣿⡇⣍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⡇⢕⢕⠕⠀⠀⠀⠀⠀⠀⠀⠀⠀⠀⢄⢄⠀⠀⠀⢙⢱⢽⣿⢏⢕⢇⢕⢕⢕⠀⠀⠀⠀⠀⠀⠀⠀⠀⠀⠀⠀⠀⠀⠀⠀⠀⠀⠀⠀⠀⠀⠀⠀⠀⠀⠀⠀⠀⠀⠀⢕⠁⠀⢀⠀⠀⠀⠀⠀⠀⠀⠀⠀⠀⠀⠀⠀⠀⠀⠀⠀⠀⠀⠀⠀⠀⠀⠀⠀⠀⠀⠀⠀⠀⠀⠀⠀⠀⠀⠀⠀⠀⠀⠀⠀⠀⠀⠀⠀⠀⠔⠄⠔⠀⠀⠀⠀⠀⠀⠀⠀⠀⠀⠀⠀⠀⠀⠀⠀⠀⠀⠀⠀⠀⠀⠀⠀⠀⠀⠀⢜⣿⣿⣿⣿⡇⣿⣿⡏⢕⢕⢕⢕⢕⢕⢕⢕⢕⢕⢕⢕⢕⢅⢅⢕⢕⢡⣣⣥⣷⣧⣡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⣷⡅⢕⠀⠀⠀⠀⠀⠀⠀⠀⠀⠀⠑⠕⠑⠀⠀⢄⢱⠗⢿⡟⢕⡕⢕⢕⢕⠕⠀⠀⠀⠀⠀⠀⠀⠀⠀⠀⠀⠀⠀⠀⠀⠀⠀⠀⠀⠀⠀⠀⠀⠀⠀⠀⠀⠀⠀⠀⠕⠁⢀⢕⠁⠀⠀⠀⠀⠀⠀⠀⠀⠀⠀⠀⠀⠀⠀⠀⠀⠀⠀⠀⠀⠀⠀⠀⠀⠀⠀⠀⠀⠀⠀⠀⠀⠀⠀⠀⠀⠀⠀⠀⠀⠀⠀⠀⠀⠀⠀⠀⠀⠀⠀⠀⠀⠀⠀⠀⠀⠀⠀⠀⠀⠀⠀⠀⠀⠀⠀⠀⠀⠀⠀⠀⠀⠀⠀⠀⠀⢸⣿⣿⣿⢟⣼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⣷⡅⢀⠀⠀⠀⠀⠀⠀⠀⠀⠀⠀⠀⠀⠀⢄⢕⠑⠀⠈⢕⡜⢕⢕⢕⠕⠀⠀⠀⠀⠀⠀⠀⠀⠀⠀⠀⠀⠀⠀⠀⠀⠀⠀⠀⠀⠀⠀⠀⠀⠀⠀⠀⠀⠀⠀⠀⠀⠀⢕⠁⠔⢄⠀⠀⠀⠀⠀⠀⠀⠀⠀⠀⠀⠀⠀⠀⠀⠀⠀⠀⠀⠀⠀⠀⠀⠀⠀⠀⠀⠀⠀⠀⠀⠀⠀⠀⠀⠀⠀⠀⠀⠀⠀⠀⠀⠀⠀⠀⠀⠀⠀⠀⠀⠀⠀⠀⠀⠀⠀⠀⠀⠀⠀⠀⠀⠀⠀⠀⠀⠀⠀⠀⠀⠀⠀⠀⠀⢸⣿⣿⢏⣼⣿⣿⣷⣇⠕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⢇⢕⢔⢀⠀⠀⠀⠀⠀⠀⠀⠀⠀⠀⢔⢕⠕⠀⠀⠀⢱⢕⢕⢕⢕⠄⠀⠀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⠀⠀⠀⠀⠀⠀⠀⠀⠀⠀⠀⠀⠀⠀⠜⢟⢱⣺⣿⣿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⡟⣱⣕⢕⢕⢕⢔⢀⠀⠀⠀⠀⠀⠀⢔⠕⠀⠀⠀⠀⢱⢕⢕⢕⢕⢅⢄⠀⠀⠀⠀⠀⠀⠀⠀⠀⠀⠀⠀⠀⠀⠀⠀⠀⠀⠀⠀⠀⠀⠀⠀⠀⠀⠀⠀⠀⠀⠀⠀⠀⠀⠁⠀⠐⠄⠀⠀⠀⠀⠀⠀⠀⠀⠀⠀⠀⠀⠀⠀⠀⠀⠀⠀⠀⠀⠀⠀⠀⠀⠀⠀⠀⠀⠀⠀⠀⠀⠀⠀⠀⠀⠀⠀⠀⠀⠀⠀⠀⠀⠀⠀⠀⠀⠀⠀⠀⠀⠀⠀⠀⠀⠀⠀⠀⠀⠀⠀⠀⠀⠀⠀⠀⠀⠀⠀⠀⠀⠀⠀⠁⣿⣿⣿⣿⣿⣿⣿⣿⢿⣇⣾⣶⣥⠄⠰⠤⢤⢕⣴⣁⠅⢕⢁⡕⠑⣼⡁⢀⣶⡀⠀⠀⠺⣿⡟⣿⣿⣿⣿⣿⣿⣿⣿⣿⣿⣿⢕⢕⣿⣿⣿⣿⣿⣿⣿⣿⣿⣿⣿⣿⣿⣿⣿⣿⣿⣿⣿⣿⣿⣿⣿⣿⣿⣿⣿⣿⣿⣿⣿⣿⣿⣿⣿⣿⣿⣿⣿⠀</a:t>
            </a:r>
            <a:br/>
            <a:r>
              <a:t>⣿⣿⡇⢕⢕⢕⢸⣿⣿⣿⣿⣿⣿⡇⣿⣿⣿⣷⣕⢕⢕⢕⢔⢄⢀⢇⢕⠑⠀⠀⠀⠀⢄⢕⢕⢕⢕⢕⠕⢅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⣿⣽⣿⣿⣿⣿⣿⣿⡿⢿⡗⠆⢕⢐⢜⢕⢒⠓⠟⠛⣛⣛⢀⢑⠑⢙⢿⣿⠄⠀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⢹⣿⣿⣿⣿⣿⣷⡕⢕⢕⢕⢕⢕⢕⢀⠀⢄⢔⢕⢕⢕⠕⢑⢅⢔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⠔⢄⠀⠀⠀⠀⠀⠞⠝⠟⠟⢟⢟⢟⢕⢔⢕⢕⢕⢕⢕⢕⢕⢕⢔⢔⢔⢔⢔⢕⢕⢄⢕⢔⢛⢆⢔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⡏⣿⣿⣿⣿⣿⣿⣿⣧⡕⢕⢕⢕⢕⢕⢔⢕⠕⠕⢑⢅⢔⠕⢑⢅⢔⢕⢀⠀⠀⠀⠀⠀⠀⠀⠀⠀⠀⠀⠀⠀⠀⠀⠀⠀⠀⠀⠀⠀⠀⠀⠀⠀⠀⠀⠀⠀⠀⠀⠀⠀⠀⠀⠀⢄⢔⢔⠀⠀⠀⠀⠀⠀⠀⠀⠀⠀⠀⠀⠀⠀⠀⠀⠀⠀⠀⠀⠀⠀⠀⠀⠀⠀⠀⠀⠀⠀⠀⠀⠀⠀⠀⠀⠀⠀⠀⠀⠀⠀⠀⠀⠀⠀⠀⠀⠀⠀⠀⠀⠀⠀⠀⠀⠀⠀⠀⠀⠀⠀⠀⠀⠀⠀⠀⠀⢕⢄⠀⠀⠀⠀⢱⣷⣷⣷⣖⣶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⠃⠛⠛⠛⠛⠛⠛⠛⠛⠓⠑⠑⠑⠑⠑⠑⠑⠑⠐⠑⠑⠁⠑⠑⠑⠑⠑⠑⠀⠀⠀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⠀⠁⠑⠐⠀⠀⠀⠘⠚⠛⠛⠛⠛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⢟⣵⣿⣿⢏⣾⡿⢫⣾⢸⢇⣿⣿⣿⣿⢕⢸⣿⣿⣿⣿⣿⣿⣿⣿⣿⣿⣿⣿⣿⣿⣿⣿⣷⢻⣿⣿⢕⢕⠸⣿⣿⣿⣿⣇⢕⢕⢕⢕⢕⢕⢕⢕⢕⢕⠕⢕⢕⢕⢕⢕⣵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⢟⣵⡟⣽⢟⣱⣿⡟⣱⣿⡏⣾⡅⣿⣿⡿⣿⡕⢸⣿⣿⣿⣿⣿⣿⣿⣿⣿⣿⣿⣿⣿⣿⣿⣿⣿⡇⢻⣿⢕⢕⢕⣿⣿⣿⣿⣿⢕⢕⢕⠕⢕⢕⢕⢕⢕⢕⢕⢕⢕⢕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⡿⣣⣿⢏⣱⣏⣾⣿⢟⣼⣿⡿⢕⣿⡔⢟⢕⣵⣿⡇⢜⢿⣿⣿⣿⣿⣿⣿⣿⣿⣿⣿⣿⣿⣿⣿⣿⣿⣧⢕⢇⢕⢕⢕⣿⣿⣿⣧⣯⢕⢕⢕⢕⢄⢕⣕⡕⢕⢕⢕⢕⢕⢕⣱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⡿⣵⣿⢏⢡⣿⣿⣿⢏⣾⣿⡟⢅⢕⡿⢕⠕⣼⣿⣿⡇⢕⢕⣿⣿⣿⣿⣿⣿⣿⣿⣿⣿⣿⣿⣿⣿⣿⣿⣿⢕⢕⢕⢕⢕⣿⣿⣿⡇⢏⢕⢕⢕⢕⢕⢕⠜⢳⢕⢇⢗⢕⣣⣵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⣼⣿⡏⣱⣿⣿⣿⢏⣾⣿⢏⢕⢕⢕⢇⣵⣾⣿⣿⣿⡇⢕⣼⣿⣿⣿⣿⣿⣿⣿⣿⣿⣿⣿⣿⣿⣿⣿⣿⣿⢕⢕⠕⠕⠸⢟⢏⠕⠑⠁⢕⢕⢕⢕⢕⢕⢕⢔⢁⠀⠑⢕⢻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⡿⣹⣿⡟⢱⣺⣿⣿⣏⣾⣿⢟⢕⢕⢕⢕⢸⢏⣿⣿⣿⣿⡇⢱⣿⣿⣿⣿⣿⣿⣿⣿⣿⣿⣿⣿⣿⣿⣿⣿⡟⣿⡕⢕⠕⢕⢕⢕⢕⠕⠄⠀⢕⢕⢑⠕⢕⢕⢕⢕⢕⢕⢕⢔⢕⢕⢕⢕⢝⢻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⢣⣿⣿⢕⢇⣿⣿⡟⣼⣿⡿⢕⢕⢕⢕⡕⢕⣸⡏⢏⠻⣿⢇⢸⣿⣿⢿⣿⣿⣿⣿⣿⣿⣿⣿⣿⣿⣿⣿⣿⣯⢟⡇⢕⠄⢄⢅⢀⢀⢀⢄⢕⢕⢕⢳⣷⢱⣅⢑⠕⢕⢕⢕⢕⢕⢕⢕⢕⢕⢕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⡏⣿⣿⡏⡜⣸⣿⣿⢱⣿⣿⢇⢕⢕⢕⢸⡇⢸⣜⣧⢕⢕⢜⢕⢸⣿⣿⢸⣿⣿⣿⣿⣿⣿⣿⣿⣿⣿⣿⣿⣿⣿⢕⢇⢕⢄⠕⢕⢕⢕⢕⢕⢕⢕⢕⢜⣿⡎⣿⡕⢕⢅⠕⢕⢕⢕⢕⢑⣅⣱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⣷⣵⣷⣷⣷⣾⣾⡿⢸⣿⣿⢕⢇⣿⣿⡏⣿⣿⣿⢕⢕⣵⢕⢸⢏⢸⣿⣿⣷⣷⣷⢕⢸⣿⡇⢸⣿⣿⣿⣿⣿⣿⣿⣿⣿⣿⣿⣿⣿⣿⢕⢕⢕⢱⣦⣄⣅⣥⡕⢕⢕⢕⢸⡕⢿⣇⢻⣧⢕⠕⢣⣥⣕⣵⣴⣾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⢟⣝⢝⢟⢇⣿⣿⣿⢕⢸⣿⣿⢱⣿⣿⣿⣧⣾⣿⢇⢸⢕⣾⣿⣿⣿⣿⣿⢕⢕⣿⢕⢸⣿⣿⣿⣿⣿⣿⣿⣿⣿⣿⣿⣿⣿⡇⢕⢕⢕⢸⣿⣿⣿⣿⡇⢕⢕⢕⣿⡇⢸⣿⢸⣿⠕⢨⡕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⠑⢑⡕⢕⣱⣼⣽⣕⢕⢕⢱⣿⣇⣿⡕⣿⣿⡟⣼⣿⣿⣿⣿⣿⣿⢕⡹⢕⣿⣿⣿⣿⣿⣿⢑⢜⡟⢕⢜⣿⣿⡇⢻⣿⣿⣿⣿⣿⣿⣿⣿⣿⡇⢕⢕⢕⢸⣿⣿⣿⣿⣿⢕⢕⢕⣿⣿⣸⣿⢸⣿⣿⢕⡇⠁⠁⠁⠁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⢕⢿⢟⢕⢕⢕⢜⢝⢝⢕⢸⣿⣇⣿⢱⣿⣿⢇⣿⣿⣿⣿⡿⣿⡏⢕⣹⢕⣿⣿⣿⣿⣿⣿⢕⠡⡇⢕⢕⣿⣿⡇⢜⣿⣿⣿⣿⣿⣿⠹⣿⢹⡇⢕⢕⢕⣼⣿⣿⣿⣿⣿⡇⢕⢕⣿⣿⣿⣿⢸⣿⣿⢱⣿⢱⢕⢔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⣾⣕⢕⢕⢵⢵⢕⢕⠕⠕⢸⣿⣿⡿⢸⣿⡟⢱⣿⣿⣿⣿⡇⢸⢇⢕⣺⢱⣿⣿⣿⣿⣿⣿⢡⣥⢱⣵⡕⠸⣿⣿⢕⢽⣧⣻⣿⣿⣿⢕⢃⢸⡇⢕⢕⢕⣿⣿⣿⣿⣿⣿⢇⢕⢱⣸⣿⣿⣿⢸⣿⣿⢸⣿⢕⢕⢜⢕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⣼⢻⣿⣧⡕⢕⢕⣵⢗⢕⢕⢸⣿⣿⢇⣿⡿⢕⢱⣿⣿⣿⣿⡇⢸⢕⣇⢸⢸⣝⣟⢟⢿⢿⢿⢎⣿⢸⢿⢿⢇⢛⢿⡕⢼⣿⢹⣿⣿⣿⡇⢕⠕⢕⢕⢕⣼⣿⣿⣿⡿⢿⢟⢕⢕⢕⣿⣿⣿⡟⢸⣿⣿⠔⣿⢅⢎⢕⢱⢄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⢕⣿⢷⢜⢟⢷⢱⣿⢕⢕⣕⣵⢸⣿⣿⢕⣿⢇⢕⢜⣿⣿⣿⡟⢕⢕⢸⣿⡎⡇⣿⣿⣿⣿⣷⣷⣧⢹⢨⣿⣷⣿⣧⣝⢵⢜⢿⡇⢻⣿⣿⣷⢕⢕⢕⢕⣱⣵⣵⣵⣵⣷⣾⡏⡕⢕⡕⡟⢿⣯⢇⢸⣿⣿⢅⣿⢕⢕⢕⢇⡕⣺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⢔⢇⢕⢕⢱⣼⣝⣕⡟⢟⢝⢸⣿⣿⢸⡏⢕⢕⢕⣿⣿⣿⡇⢕⢕⣿⣟⡯⢕⢹⢷⢷⢷⠧⣕⢜⢅⢜⢟⢿⣿⣿⣷⣵⣵⣷⣹⡕⣝⢻⣿⡞⢕⡵⢜⢛⢝⢝⣙⣽⣽⣽⣝⢇⢱⣷⡅⢜⢟⢕⡼⣿⡇⢕⣿⢱⣧⡕⡧⢇⢸⣿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⢜⡕⢕⢕⢕⢕⢕⣕⢝⢝⢟⢟⢷⢸⣿⣿⢸⢕⢕⢕⢔⢻⡟⢿⢇⢕⢕⠁⠀⠀⢀⢁⠑⠑⠀⠀⠀⠈⠝⢸⢷⣽⣿⣿⣿⣿⣿⣿⣿⣿⣿⣿⣿⣷⣿⡮⡱⢕⠑⠁⠁⠕⠕⠕⠁⠁⠉⢑⢟⢇⢕⢕⡕⠸⢇⢕⣿⢱⣵⣷⢾⢇⢹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⢜⢇⢕⢕⢕⢕⢻⡕⢕⢕⢇⢕⢸⣿⣿⢜⢕⢕⢕⢕⢌⢕⢜⢕⠕⢕⢄⢔⢕⢑⣔⢑⠀⠀⠐⠕⠐⢄⢁⢝⢿⣿⣿⣿⣿⣿⣿⣿⣿⣿⣿⣿⣿⣿⢇⢕⢄⣔⢔⠀⠀⠔⠀⠕⢔⢄⠀⠘⢕⢕⢕⢕⢕⢕⢕⣿⢜⡕⢕⢱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⢕⢕⢕⢸⣿⣿⢕⡕⢕⢕⢕⢕⢕⢕⢕⢕⢕⣥⣷⣞⠉⢉⠀⠀⠀⠀⠀⢄⠀⣸⣧⣿⣿⣿⣿⣿⣿⣿⣿⣿⣿⣿⣿⣿⣿⣱⡇⠙⠉⠀⠀⠀⠀⠀⠀⣕⣕⢕⢔⢕⢕⢕⣵⢱⢕⢸⣿⢕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⠕⠑⠀⢅⢑⢑⢸⣿⣿⢕⢇⢕⢕⢕⢕⢕⢜⣷⣧⡕⣽⣿⣿⡄⢕⢔⢄⢔⢕⢔⢱⢱⣿⣿⣿⣿⣿⣿⣿⣿⣿⣿⣿⣿⣿⣿⣿⣿⣿⣷⢀⢔⢔⢄⢄⢄⢕⢔⣿⣿⣱⣾⡇⢕⣱⡟⣼⢕⣿⣿⢕⣑⣵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⢑⠀⠀⢕⢕⢕⢸⣿⡇⢕⢕⢕⢕⢕⢕⢕⢕⢜⢿⣷⡸⣿⣿⣷⣕⢕⢕⣕⢕⢕⣱⣾⣿⣿⣿⣿⣿⣿⣿⣿⣿⣿⣿⣿⣿⣿⣿⣿⣿⣿⣧⡃⢕⢕⢕⢕⣑⣾⣿⣿⣿⡟⢕⢱⡿⢱⣿⢕⣿⣿⠀⢹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⠁⠀⠀⢕⢕⢕⢸⣿⡇⢕⢕⢕⢕⢕⢕⢕⢕⢕⢕⢿⣷⢹⣿⣏⣝⢟⢗⢓⢓⣫⣿⣿⣿⣿⣿⣿⣿⣿⣿⣿⣿⣿⣿⣿⣿⣿⣿⣿⣿⣿⣿⣟⡗⠜⠵⢗⢟⢹⣿⣿⣿⢔⣱⡟⢕⢸⣿⢕⢸⣿⠀⠕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⡕⠀⠀⠀⠀⢕⢕⢕⢸⣿⢇⢱⡕⢕⣷⢕⢕⢕⢕⢕⢕⢸⣿⣷⣩⣿⣿⢿⣿⣿⣿⣿⣿⣿⣿⣿⣿⣿⣿⣿⣿⣿⣿⣿⣻⣿⣿⣿⣿⣿⣿⣿⣿⣿⣿⣿⣿⡷⣿⣿⣿⡿⢇⡰⢏⡕⢕⡯⢹⢕⢌⣿⢀⠀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⢱⡾⠕⠀⠀⠀⠀⠑⢕⢕⣾⣿⢕⢕⣇⢕⠾⡕⢕⢕⢕⢧⢕⢜⣿⣿⣷⡾⣽⣿⣿⣿⣿⣿⣿⣿⣿⣿⣿⣿⣿⣿⣿⣿⣿⣿⣿⣿⣿⣿⣿⣿⣿⣿⣿⣿⣿⣿⡫⣿⢽⣿⡟⢕⡜⢕⡕⢕⢸⢗⢸⡕⢕⣿⢕⠀⠀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⡕⣱⡿⢕⠀⠀⠀⠀⠀⠀⢱⡕⣿⡏⢕⢸⣯⢕⢌⣧⢕⢕⢕⢸⣣⢕⢻⣿⣿⣿⣿⣿⣿⣿⣿⣿⣿⣿⣿⣿⣿⣿⣿⣿⣿⣿⣿⣿⣿⣿⣿⣿⣿⣿⣿⣿⣿⣿⣿⣿⣽⡿⢜⢝⣱⣾⢕⢜⢕⢕⣿⡵⢸⡇⢕⢻⡇⠀⠀⠑⢷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⢟⣼⡏⢕⡕⠀⠀⠀⠀⠀⠀⠜⢕⡟⢕⢕⢰⣿⡇⢕⢻⡇⢕⢕⢜⣿⢇⢜⢿⣿⣿⣿⣿⣿⣿⣿⣿⣿⣿⣿⣿⣿⣿⣿⣿⣿⣿⣿⣿⣿⣿⣿⣿⣿⣿⣿⣿⣿⣿⣿⣿⣿⣷⣾⣿⣿⢣⢇⢕⢕⢱⣿⢟⢕⣇⢕⢸⡇⠀⠀⠀⠸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⢄⣾⢏⢕⡱⢕⢄⠀⠀⠀⠀⢀⢀⢕⢕⢕⢕⢔⣿⣇⢕⢜⢵⡕⢕⢕⢕⢕⢕⢜⢿⣿⣿⣿⣿⣿⣿⣿⣿⣿⣿⣿⣿⣿⡿⢿⢟⢟⣟⣟⣟⢻⢿⢿⣿⣿⣿⣿⣿⣿⣿⣿⣿⣿⡟⣟⢕⢎⢕⢕⢕⣸⣟⢇⢕⢹⢕⢜⡇⠀⠀⠀⠀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⢅⡞⢕⢕⣱⢕⢕⢕⢕⢕⢕⢕⣕⣕⢕⢕⢕⢕⢕⢻⣿⢕⢕⢕⢷⢕⢕⢕⢕⢕⢕⢕⢻⣿⣿⣿⣿⣿⣿⣿⣿⣿⣿⣿⣧⣕⡕⢵⢵⢵⢵⢵⢵⢜⣇⣼⣿⣿⣿⣿⣿⣿⣿⣿⣿⡟⢕⢕⢕⢕⢕⢕⣿⣯⢕⢕⢜⢇⢕⡇⠰⡔⢕⣇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⢇⡞⢕⢑⢱⢇⢕⢕⣼⢕⢕⢕⢸⣿⡟⢕⢕⢕⢕⢕⢈⣿⡕⢕⢕⢌⢵⡕⢕⠑⢕⢕⢕⢕⢜⢻⢿⣿⣿⣿⣿⣿⣿⣿⣿⣿⣿⣿⣿⣾⣿⣿⣿⣿⣿⣿⣿⣿⣿⣿⣿⣿⣿⣿⢿⢏⢕⢕⢕⢕⢕⢕⢸⢷⡏⢕⢕⢕⢕⢕⢕⢕⢣⢕⢜⡜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⡏⡜⢕⢁⢱⡿⢕⢕⢱⣿⢕⢕⢕⢸⣿⢇⢕⢕⢕⢕⢕⢕⢛⣧⢕⢕⢕⢔⢓⡕⢕⢕⢕⢕⢕⢕⢕⢕⢝⢻⢿⣿⣿⣿⣿⣿⣿⣿⣿⣿⣿⣿⣿⣿⣿⣿⣿⣿⣿⣿⣿⣿⢿⢏⢕⢕⢕⢕⢕⢕⢕⢕⢕⣿⢸⢕⢕⢣⢕⢕⢕⢕⢕⢸⡕⢕⢕⢻⣿⣿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⡿⠱⢕⢑⠁⣼⡇⢕⢕⣾⣿⢕⢕⢕⢸⢇⣶⠕⢕⢕⢕⢕⢕⢕⢸⣇⢕⢕⢕⢕⢜⢣⡕⢕⢕⢕⢕⢕⢕⢕⢕⢕⢜⢝⢻⢿⢿⣿⣿⣿⣿⣿⣿⣿⣿⣿⣿⣿⣿⢿⢟⢝⢕⢕⢕⢕⢕⢕⢕⢕⢕⢕⢕⢰⢇⣇⢕⢕⢔⢕⢕⢕⢕⢕⠜⡇⢕⢜⢸⣾⣿⡇⣼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⡇⢇⢕⢕⢕⣿⢇⢕⢱⣿⣿⢕⢕⢕⢜⣼⣿⢕⢕⠀⢕⢕⢕⢕⢕⢕⣇⢕⢕⢑⢕⢕⢜⢣⢕⢕⢕⢕⢕⢕⢕⢕⢕⢕⢕⢕⢕⢝⢝⢻⢿⣿⣿⣿⡿⢟⢏⢝⢕⢕⢕⢕⢕⢕⢕⢕⢕⢕⢕⢕⢕⢕⢕⡾⢕⣾⢕⢕⢕⢕⢅⢕⢕⢕⢕⡇⢕⢕⢇⣿⣿⢛⠟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⢱⢕⡇⢕⢸⡯⢕⢕⣼⣿⣿⢕⢕⢕⣱⣿⢏⢕⢕⠀⢕⢕⢕⢕⢕⢑⡜⢷⢕⢕⠑⢕⢕⢕⢕⠔⢕⢕⢕⢕⢕⢕⢕⢕⢕⢕⢕⢕⢕⢕⢕⢜⢜⢕⢕⢕⢕⢕⢕⢕⢕⠑⢕⢕⢕⢕⢕⢕⢕⢕⢕⢕⢕⢇⣼⣿⡇⢕⡕⢕⢕⢕⠕⡇⢕⢸⢕⢕⢕⢿⡇⢈⢔⢠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⢕⢱⡇⢕⢸⣟⢕⢕⣿⣿⣿⢕⢕⢱⣿⡏⢕⢕⢅⢔⠕⢕⢕⢕⢕⣗⢃⢕⢕⡕⢕⢕⢕⢕⠅⢕⢕⢕⢕⢕⢕⢕⢕⢕⢕⢕⢕⢕⢕⢕⢕⢕⢕⢕⢕⢕⢕⢕⢕⢕⢕⢕⢕⢕⢕⢕⢕⢕⢕⢕⢕⢕⢇⢸⣿⣿⡇⢕⢕⢕⢕⢕⢄⢇⢕⢹⢕⢕⢜⢸⡇⢕⢕⢌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⡇⢕⣼⡇⢕⢕⣇⢕⢕⣿⣿⣿⡕⢕⣿⢏⢕⢕⢕⢕⢅⢁⢕⢅⢅⢕⢹⣿⣇⢕⢜⢕⢕⠕⢕⠄⢕⢕⢕⢕⢕⢕⠕⢕⢕⢕⢕⢕⢕⢕⢕⢕⢕⢕⣱⣵⡇⢕⢕⢕⢕⢕⢕⢕⢕⢕⢕⢕⢕⢕⢕⢕⢅⢜⢽⣿⣿⢕⢕⢜⢕⢕⠕⢕⢕⢕⢸⢕⢸⢕⢸⡇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⣧⢕⣿⡇⢕⢕⢹⢕⢕⣿⣿⣿⢕⣾⢏⢕⢕⢕⢕⢕⢕⢄⠀⢕⢕⢜⡌⣿⣿⡕⢕⢕⢕⢕⢑⢔⢕⢕⢕⠑⠁⠀⢄⢕⢕⢕⢕⢕⣕⣑⣵⣵⣷⣾⣿⣿⢕⠀⠁⠑⢕⢕⠑⢕⢕⢕⢕⢕⢔⢕⢕⢕⢕⢕⢘⠚⡇⠕⠕⢕⢕⢕⢔⢕⢕⢕⢕⢕⢸⡇⢸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⢕⣿⡇⢕⢕⠑⢣⢕⣿⣿⡿⣨⢏⢕⢕⢕⢕⢕⢕⢕⢕⢕⢕⢕⢜⡕⢻⣿⣧⢕⢕⢕⢕⢅⠔⠑⠁⠀⠀⠀⠀⢕⢕⢕⢕⣰⣿⣿⣿⣿⣿⣿⣿⣿⣿⡕⢕⠀⠀⠀⠁⠑⠕⢕⢕⢕⢕⢕⢕⠕⢕⢕⢕⢕⠁⢀⢄⢄⢀⠁⢔⢕⢕⢕⢕⢕⢕⢸⣇⢾⡇⢕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⣇⢻⡇⢕⢕⠀⢕⢱⢸⡿⢱⢇⢕⢕⢕⢕⢕⢕⢕⢕⢕⢕⢕⢅⢕⡇⢸⣿⣿⡇⢕⢕⠐⠀⠀⠀⠀⠀⠀⠀⠀⢕⢕⢕⢕⣿⣿⣿⣿⣿⣿⣿⣿⣿⣿⡇⢕⢕⠀⠀⠀⠀⠀⠁⠑⢕⢕⢕⢕⢕⢅⠕⠑⠑⠀⠕⠕⠕⠁⢀⠀⠑⣵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⠑⠀⢕⢸⣷⢱⡏⢕⢕⢕⢕⢕⢕⢕⢕⢕⣕⣕⣕⢕⢕⣇⢸⣿⡿⣧⢕⢕⠀⠀⠀⠀⠀⠀⠀⠀⠀⠕⢕⢕⢸⣿⣿⣿⣿⣿⣿⣿⣿⣿⣿⡇⢕⢕⢄⠀⠀⠀⠀⠀⠀⠀⢕⢕⢕⢕⢕⠀⢔⢅⣐⠀⠀⠀⠀⢔⠀⠀⢿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⠀⠀⠀⠀⠀⠀⠀⢸⣿⣿⣿⣿⣿⣿⣿⣿⣿⣿⣿⣿⡇⢕⠀⠀⢕⢜⢣⡏⢕⢕⢕⢕⢕⣱⣵⣷⣿⣿⣿⣿⣿⡅⢕⡇⢕⣿⡿⢘⢇⢕⠀⠀⠀⠀⠀⠀⠀⠀⠀⠀⢕⢕⣼⣿⣿⣿⣿⣿⣿⣿⣿⣿⣿⢏⢕⢕⢕⠀⠀⠀⠀⠀⠀⠀⠀⢕⢕⢕⢕⢄⠑⠕⠑⢀⢔⢔⢀⠀⠁⢀⢜⢇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⡿⢟⢕⢅⢅⢕⢕⢕⢕⢕⢕⠀⠀⠀⠀⠀⢕⢕⢕⢕⠀⠀⠀⠀⠀⠀⠀⠀⠀⢸⣿⣿⣿⣿⣿⣿⣿⣿⣿⣿⣿⣿⡇⠀⠀⠀⢕⢕⡞⢕⢕⢕⢕⣱⣾⣿⣿⣿⣿⣿⣿⣿⣿⡇⢕⡇⡕⣿⢏⡅⢕⢕⠀⠀⠀⠀⠀⠀⠀⠀⠀⠀⠑⠅⣺⣿⣿⣿⣿⣿⣿⣿⣿⣿⣿⡕⢕⢕⡕⠀⠀⠀⠀⠀⠀⠀⠀⠑⢕⢕⢕⢕⢔⢔⢔⠁⠑⠑⠑⠀⢱⣿⣧⢕⢕⢕⢕⢸⣿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⢿⢟⢕⢕⢕⢕⢕⢕⢕⢕⢕⢕⢁⠑⠀⠀⠀⠀⠀⢕⢕⢕⢕⠀⠀⠀⠀⠀⠀⠀⠀⠀⢜⣿⣿⣿⣿⣿⣿⣿⣿⣿⣿⣿⣿⣕⣀⣀⣀⢑⢎⢕⢕⢕⢕⣱⣿⣿⣿⣿⣿⣿⣿⣿⣿⣿⡮⠕⢃⢑⢎⢕⢄⢕⢕⠀⠀⠀⠀⠀⠀⠀⠀⠀⠀⠀⠕⣼⣽⣽⣿⣿⣿⣿⣿⣿⣿⣿⣯⣽⣵⢇⠀⠀⠀⠀⠀⠀⠀⠀⠀⢕⢕⢕⢕⢕⢕⢕⢕⢕⢕⡕⢸⡎⣿⣿⣧⡕⠕⠑⢸⣿⣿⡇⢕⢕⢕⢕⣿⣿⣿⣿⣿⣿⣿⣿⣿⣿⣿⣿⣿⣿⢿⢛⠿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⢏⢕⢕⢕⢕⢕⢕⢕⢕⢕⢕⢕⢕⢕⢕⢕⢀⠀⠀⠀⠀⢕⢕⢕⢕⠀⠀⠀⠀⠀⠀⠀⠀⠀⠁⣿⣿⣿⣿⣿⡿⠿⠿⠿⠿⠿⠿⣿⣿⣿⢏⡜⢕⢕⢕⢕⣱⣿⣿⣿⣿⣿⣿⣿⣿⣿⣿⣿⡟⡕⢼⣈⢕⢕⢕⢕⢕⠀⠀⠀⠀⠀⠀⠀⠀⠀⠀⠀⠀⠸⠿⣿⣿⣿⣿⣿⣿⣿⣿⣿⣿⣿⢏⠀⠀⠀⠀⠀⠀⠀⠀⠀⠀⠁⢕⢕⢕⢕⢕⢕⢕⢕⢕⢝⢕⢿⢸⣿⣿⣷⣹⣽⢟⣏⣭⣥⣥⣥⣵⣕⢿⣿⣿⣿⣿⣿⣿⣿⣿⣿⣿⣿⣿⡟⢕⢕⢕⢕⢜⢝⢻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⣧⢕⢕⢕⢕⢕⢕⢕⢕⢕⠑⠑⠕⢕⢕⢕⡁⠀⠀⠀⠀⢕⢕⢕⢕⠀⠀⠀⠀⠀⠀⠀⠀⠀⠀⣿⣿⣿⣿⣿⡇⠁⠁⠁⠁⠁⠁⡏⠉⢉⡼⢕⢕⢕⢕⢱⣿⣿⣿⣿⣿⣿⣿⣿⣿⣿⡟⣿⢕⢕⢻⣿⡇⢕⡕⢕⢕⠀⠀⠀⠀⠀⠀⠀⠀⠀⠀⠀⠀⠀⠝⣿⣿⣿⣿⣿⣿⣿⣿⣿⣿⡿⢕⠀⠀⠀⠀⠀⠀⠀⠀⠀⠀⠀⢕⢕⢕⢕⢕⣵⡕⢕⢕⢕⢕⢕⢜⢿⣿⣿⣷⡕⢝⢝⢝⢝⢝⢟⢿⣿⣿⣷⣽⡟⠿⠿⢿⣿⣿⣿⣿⣿⣿⠕⠕⢕⢕⢕⢕⢕⢕⢕⢝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⢧⢑⢕⢕⢕⢕⢑⢕⢕⢀⠀⠀⠁⢕⢕⢇⢄⢄⢄⢀⢕⢕⢕⢕⠀⢀⢄⣄⣴⣴⣶⣶⣶⣶⣮⣝⣟⢿⣿⡇⠀⠀⠀⠀⠀⠀⠕⠀⢼⢇⢕⢕⢕⢕⣾⣿⣿⣿⣿⣿⣿⣿⣿⣿⣿⡇⣻⢕⠕⣎⣿⣇⢕⢱⢕⢕⠀⠀⠀⠀⠀⠀⠀⠀⠀⠀⠀⠀⠀⠀⠸⣿⣿⣿⣿⣿⣿⣿⣿⡿⢕⠀⠀⠀⠀⠀⠀⠀⠀⠀⠀⠀⠀⠀⢕⢕⢕⠱⣿⣿⣇⢕⢕⣷⣵⡕⣧⣼⣽⣿⣧⢕⢕⢕⢕⢕⢕⠕⠑⠘⠉⠀⠀⠀⠀⢑⢿⣿⣿⣿⣿⠇⠑⠀⠀⢕⢕⢕⢕⢕⠕⣱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⢄⠁⠀⠀⠑⠑⠑⠀⠀⠀⠀⠁⢕⢕⢕⢕⢕⢕⢕⢕⢕⢕⣱⣶⣿⣿⣿⢿⢟⢏⢝⢕⢕⢕⢕⢕⢝⢇⠀⠀⠀⠀⠀⠀⠀⠀⠀⠀⠁⠑⠑⠸⢿⣿⣿⣿⣿⣿⣿⣿⣿⣿⣿⣷⣿⢕⢌⣿⢻⣿⣇⢑⢕⢕⠀⠀⠀⠀⠀⠀⠀⠀⠀⠀⠀⠀⠀⠀⠀⢝⢿⣿⣿⣿⣿⣿⣿⡏⠑⠀⠀⠀⠀⠀⠀⠀⠀⠀⠀⠀⠀⠀⠕⢕⢕⣼⣿⣿⣾⣧⡕⢹⣿⢱⣿⣿⣿⣿⣿⡕⢕⠕⠑⠁⠀⠀⠀⠀⠀⠀⠀⠀⠀⢸⣿⣮⣟⢿⠇⠀⠀⠀⠑⢕⢕⠕⠀⢀⣵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⢔⠀⠀⠀⠀⠀⢔⢔⠔⠀⠀⠁⢕⢕⢕⢕⢕⣕⣵⣾⣿⣿⢿⢟⢝⢕⢕⢕⢕⢕⢕⢕⢕⢕⢕⢕⢔⠀⠀⠀⠀⠀⠀⠀⠀⠀⠀⠀⠀⠀⠀⠀⠀⠈⠙⠟⠿⢿⣿⣿⣿⣿⣿⣿⣇⢔⣿⣷⢝⢻⢷⣕⡑⠀⠀⠀⠀⠀⠀⠀⠀⠀⠀⠀⠀⠀⠀⠀⠀⠕⢻⠿⣿⣿⣿⡟⢕⠀⠀⠀⠀⠀⠀⠀⠀⠀⠀⠀⠀⠀⠀⠀⢕⢕⣿⣿⣿⣿⣿⡿⢕⢕⣾⣿⣿⡿⠟⠋⠁⠀⠀⠀⠀⠀⠀⠀⠀⠀⠀⠀⠀⠀⢕⢝⢿⣿⣷⡕⠀⠀⠀⠀⠀⠀⠀⠀⢜⠟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⠑⠑⠁⠀⠀⠀⠀⠁⢕⢕⣱⣾⣿⣿⢿⢏⢕⢕⢕⢕⢕⢕⢕⢕⢕⢕⢕⢕⢕⢕⢕⢕⠀⠀⠀⠀⠀⠀⠀⠀⠀⠀⠀⠀⠀⠀⠀⠀⠀⠀⠀⠀⠀⠈⠙⠻⢿⣿⣿⣿⡕⢿⣿⡇⢕⢕⢕⢕⠁⠁⠀⠀⠀⠀⠀⠀⠀⠀⠀⠀⠀⠀⠀⠀⠀⠕⠕⠙⠈⠑⠕⠀⠀⠀⠀⠀⠀⠀⠀⠀⠀⠀⠀⠀⠀⠀⠀⠑⢕⣿⣿⣿⣿⣟⣕⣵⣿⡿⠟⠁⠀⠀⠀⠀⠀⠀⠀⠀⠀⠀⠀⠀⢀⠀⠀⠀⠀⠀⠀⢕⢻⣿⡟⠀⠔⢔⢄⠀⠀⠀⣱⣟⡧⢕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⠀⢄⢄⠀⢀⣴⣿⣿⣿⢟⢕⢕⢕⢕⢕⢕⢕⢕⢕⢕⢕⢕⢕⠑⠁⠕⢕⠕⠀⠀⠀⠀⠀⠀⠀⠀⠀⢀⢀⠀⠀⠀⠀⠀⠀⠀⠀⠀⠀⠀⠀⠀⠀⠀⠙⠻⣿⣧⠸⣿⡇⢕⢕⢕⢕⠀⠀⠀⠀⠀⠀⠀⠀⠀⠀⠀⠀⠀⠀⠀⠀⠀⠀⠀⢄⢕⢔⠀⠀⠀⠀⠀⠀⠀⠀⠀⠀⠀⠀⠀⠀⠀⠀⠀⠀⢕⢹⣿⣿⣿⣿⣿⢟⠑⠀⠀⠀⠀⠀⠀⠀⠀⠀⠀⠀⠀⠀⠀⠀⠀⠔⢄⠀⠀⠀⠀⠕⠑⠙⠇⠀⠀⠁⠁⠀⠀⢼⢿⢏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⠑⠕⠑⣰⣿⣿⣿⢟⢕⢕⢕⢕⢕⢕⢕⢕⢕⢕⢕⢕⠕⠑⠀⠀⠀⠀⠀⠀⠀⠀⠀⠀⠀⠀⠀⢄⢔⠕⠀⠀⠀⠀⠀⠀⠀⠀⠀⠀⠀⠀⠀⠀⠀⠀⠀⠀⠈⠟⢕⢿⡇⢕⢕⢕⢕⠀⠀⠀⠀⠀⠀⠀⠀⠀⠀⠀⠀⠀⠀⠀⠀⠀⠀⠀⢕⢕⢕⠀⠀⠀⠀⠀⠀⠀⠀⠀⠀⠀⠀⠀⠀⠀⠀⠀⠀⠁⢜⣿⣿⣿⠝⠁⠀⠀⠀⠀⠀⠀⠀⠀⠀⠀⠀⢀⠀⠀⠄⢀⠀⠀⠀⠁⢕⢀⠀⠀⠀⠀⠀⠀⠀⠀⠀⠀⠀⢴⣴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⢸⣿⣿⡿⢏⢕⢕⢕⢕⢕⢕⢕⢕⢕⢕⠕⠑⠀⠀⠀⠀⠀⠀⠀⠀⠀⠀⠀⠀⠀⠀⢀⢔⠑⠁⠀⠀⠀⢀⢄⠑⠀⠀⠀⠀⠀⠀⠀⠀⠀⠀⠀⠀⠀⠀⠀⠀⢸⡇⢕⢕⢕⠁⠀⠀⠀⠀⠀⠀⠀⠀⠀⠀⠀⠀⠀⠀⠀⠀⠀⠀⠀⠀⢕⠁⠀⠀⠀⠀⠀⠀⠀⠀⠀⠀⠀⠀⠀⠀⠀⠀⠀⠀⠀⠕⢻⠟⠁⠀⠀⠀⠀⠀⠀⠀⠀⠀⠀⠀⠀⠀⠁⠀⠀⠀⠑⢔⢀⠀⠀⠀⠑⢄⠀⠀⠀⠀⠀⠀⢄⠀⠀⣼⣿⣿⣽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⢸⣿⡿⠕⢕⢕⢕⢕⢕⢕⢕⢕⢕⠑⠄⠄⠄⠀⠀⠀⠀⢔⢠⣄⡀⠀⠀⠀⠀⠀⢄⢕⠁⠀⠀⠀⢀⢔⠕⠁⠀⠀⠀⠀⠀⠀⠀⠀⠀⠀⠀⠀⠀⠀⠀⠀⠀⢜⢇⠑⢕⢕⠀⠀⠀⠀⠀⠀⠀⠀⠀⠀⠀⠀⠀⠀⠀⠀⠀⠀⠀⢀⣀⢀⢀⢔⢀⢀⠄⠀⠀⠀⠀⠀⠀⠀⠀⠀⠀⠀⠀⠀⠀⠀⠀⠁⠀⠀⠀⠀⠀⠀⠀⠀⠀⠀⠀⠀⠀⠀⠀⠀⠀⠀⠀⠀⢄⠕⠔⢀⠀⠀⠁⠔⠀⠀⠀⠀⠀⢕⢄⢸⣿⣿⣿⣧⡧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⠀⠋⠁⠀⠑⢕⢕⢕⢕⢕⢕⢕⢕⢔⠀⠀⠀⠀⠀⠀⠀⢕⠘⠉⠁⢄⡕⠀⠀⢔⠑⠀⠀⠀⢀⢄⠕⠕⢄⠀⠀⠀⠀⠀⠀⠀⠀⠀⠀⠀⠀⠀⠀⠀⠀⠀⠀⢕⠀⢀⢕⠁⠀⠀⠀⠀⠀⠀⠀⠀⠀⠀⠀⠀⠀⠀⠀⠀⠀⠀⠀⢄⢕⢕⣵⢕⡕⢕⢰⢀⠀⠀⠀⠀⠀⠀⠀⠀⠀⠀⠀⠀⠀⠀⠀⠀⠀⠀⠀⠀⠀⠀⠀⠀⠀⠀⠀⠀⠀⠀⠀⠀⠀⠀⢀⠔⠁⠀⠀⠀⠑⠄⢀⠀⠑⠀⠀⠀⢕⢕⢕⢸⣿⣿⣿⣿⣿⣧⠕⠕⢕⢕⢕⢕⢕⢕⢕⢕⢕⠑⠑⣡⣶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⠐⠀⠀⠀⠀⠀⠀⠀⠁⢕⢕⢕⠁⠕⢕⢕⢕⠀⠀⠀⠀⠀⠀⢀⣵⣴⡤⢄⣔⢇⢄⠑⠀⠀⠀⢄⠔⠁⠀⠀⠀⠁⠑⢔⢀⠀⠀⠀⠀⠀⠀⠀⠀⠀⠀⠀⠀⠀⠀⠀⠑⠀⢕⢕⠀⠀⠀⠀⠀⠀⠀⠀⠀⠀⠀⠀⠀⠀⠀⠀⠀⠀⠀⠘⢇⣇⢕⣿⣳⣵⣼⡏⡁⠀⠀⠀⠀⠀⠀⠀⠀⠀⠀⠀⠀⠀⠀⠀⠀⠀⠀⠀⠀⠀⠀⠀⠀⠀⠀⠀⠀⠀⠀⠀⠀⢄⠔⠁⠀⠀⠀⢀⢄⢀⠀⠁⠀⠀⠀⠀⢕⢕⢕⠕⢸⣿⣿⣿⣿⣿⣿⣿⣿⣾⣿⣿⣿⣶⣦⣤⣴⣟⠙⢻⣿⣿⣿⣿⣯⣹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⠀⠀⢄⠀⠀⠀⠀⠀⠁⠕⠀⠀⠀⠑⢕⢕⣔⣔⣔⣔⣰⣴⣾⣿⡟⢱⡞⡗⠀⠁⠀⠀⢀⠐⠀⠀⠀⢀⢀⠀⠀⠀⠀⠁⠕⢄⢀⠀⠀⠀⠀⠀⠀⠀⠀⠀⠀⠀⠀⠀⠀⢕⠀⠀⠀⠀⠀⠀⠀⠀⠀⠀⠀⠀⠀⠀⠀⠀⠀⠀⠀⠀⢔⢕⡏⢿⢿⣽⢻⣽⢇⠕⠀⠀⠀⠀⠀⠀⠀⠀⠀⠀⠀⠀⠀⠀⠀⠀⠀⠀⠀⠀⠀⠀⠀⠀⠀⠀⠀⠀⠀⠀⢀⠕⠁⠀⠀⠀⢀⠀⠀⠀⠁⠐⠀⠀⠀⠀⠀⠑⢕⢕⠀⣾⣿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⢀⢕⢄⠀⠀⠀⠀⠀⠀⢀⢀⠀⠀⠁⢕⣿⣿⣿⣿⣿⣿⣿⢏⣱⣷⡞⢕⠀⠀⠀⠀⠀⠀⠀⠐⠁⠀⠀⠁⠄⢀⠀⠀⠀⠀⠑⠔⢀⠀⠀⠀⠀⠀⠀⠀⠀⠀⠀⠀⠕⠀⠀⠀⠀⠀⠀⠀⠀⠀⠀⠀⠀⠀⠀⠀⠀⠀⠀⠀⠀⠀⠀⠀⠝⢕⢹⢿⡜⢟⠁⠀⠀⠀⠀⠀⠀⠀⠀⠀⠀⠀⠀⠀⠀⠀⠀⠀⠀⠄⢀⠀⠀⠀⠀⠀⠀⠀⠀⠀⠀⢔⠁⠀⠀⠀⠀⠀⠀⠀⠀⠀⠀⠀⠀⠀⠀⠀⠀⠀⠀⠀⢰⣿⣿⣿⣿⣿⣿⡿⢛⠹⣿⢟⢿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⡕⢕⢕⢕⢄⠀⠀⠀⠀⠀⠕⠑⠀⠀⠀⠘⢿⣿⣿⣿⣿⣿⢏⣸⣿⡿⢕⡱⠀⠀⠀⠀⠀⠀⠀⠀⠀⠀⠀⠀⠀⠀⠐⠀⠀⠀⠀⠀⠁⢔⠀⠀⠀⠀⠀⠀⠀⠀⠀⠀⠀⠀⠀⠀⠀⠀⠀⠀⠀⠀⠀⠀⠀⠀⠀⠀⠀⠀⠀⠀⠀⠀⠀⠀⠀⠀⠀⠀⠑⠀⠀⠀⠀⠀⠀⠀⠀⠀⠀⠀⠀⠀⠀⠀⠀⠀⠀⠀⠀⠀⠀⠀⠀⠀⠀⠀⠀⠀⠀⢀⠕⠀⠀⠀⠀⠀⠀⠀⠀⠀⠀⠀⠀⠀⠀⠀⠀⠀⠀⠀⢀⢑⢘⣘⣙⣑⣙⣑⣑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⢕⢕⢕⢕⢕⢄⠀⠀⠀⠀⠀⠀⠀⠀⠀⠀⠁⢻⣿⣿⣿⢇⣰⣿⣿⢕⡱⢕⠀⠀⠀⠀⠀⠀⠀⠀⠀⠀⠀⠀⠀⠀⠀⠀⠀⠀⠀⠀⠀⠀⠑⢄⠀⠀⠀⠀⠀⠀⠀⠀⠀⠀⠀⠀⠀⠀⠀⠀⠀⠀⠀⠀⠀⠀⠀⠀⠀⠀⠀⠀⠀⠀⠀⠀⠀⠀⠀⠀⠀⠀⠀⠀⠀⠀⠀⠀⠀⠀⠀⠀⠀⠀⠀⠀⠀⠀⠀⠀⠀⠀⠀⠀⠀⠀⠀⠀⠀⠀⠀⠀⠀⠀⠀⠀⠀⠀⠀⠀⠀⠀⠀⠀⠀⠀⠀⠀⠀⠀⠀⠐⢕⢔⢿⣿⣿⣿⣿⣿⣿⢌⢗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⡇⢕⢕⢕⢕⢕⢀⠀⠀⠀⠀⠀⢕⢕⠑⠀⠀⠀⠝⢿⠕⢼⣽⣿⢇⢕⢕⢕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⠱⣾⢌⣍⣍⡍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⡇⢕⢕⢕⢕⠕⠑⠀⠀⠀⠀⠀⠀⠀⠀⠀⠀⠀⠀⢔⢸⣿⣿⢏⢱⢕⢕⢕⠁⠀⠀⠀⠀⠀⠀⠀⠀⠀⠀⠀⠀⠀⠀⠀⠀⠀⠀⠀⠀⠀⠀⠀⠀⠀⠀⠀⠀⠀⠀⢔⠐⠀⠀⢀⠀⠀⠀⠀⠀⠀⠀⠀⠀⠀⠀⠀⠀⠀⠀⠀⠀⠀⠀⠀⠀⠀⠀⠀⠀⠀⠀⠀⠀⠀⠀⠀⠀⠀⠀⠀⠀⠀⠀⠀⠀⠀⠀⠀⠀⠀⠀⠀⠀⠀⠀⠀⠀⠀⠀⠀⠀⠀⠀⠀⠀⠀⠀⠀⠀⠀⠀⠀⠀⠀⠀⠀⠀⠀⠀⠀⢄⣿⢕⣿⣿⣿⣿⡏⢕⢕⢕⢕⢕⢕⢕⢕⢕⢕⢕⢕⢕⢅⢅⢕⢕⢡⣣⣥⣷⣧⣡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⣧⢕⢕⠁⠀⠀⠀⠀⠀⠀⠀⠀⠀⠀⠀⢔⢔⢔⢕⢕⠁⠻⡟⢕⢇⢕⢕⠁⠀⠀⠀⠀⠀⠀⠀⠀⠀⠀⠀⠀⠀⠀⠀⠀⠀⠀⠀⠀⠀⠀⠀⠀⠀⠀⠀⠀⠀⠀⠀⢕⠀⢄⠔⠁⠀⠀⠀⠀⠀⠀⠀⠀⠀⠀⠀⠀⠀⠀⠀⠀⠀⠀⠀⠀⠀⠀⠀⠀⠀⠀⠀⠀⠀⠀⠀⠀⠀⠀⠀⠀⠀⠀⠀⠀⠀⠀⠀⠀⠀⠀⠀⠀⠀⠀⠀⠀⠀⠀⠀⠀⠀⠀⠀⠀⠀⠀⠀⠀⠀⠀⠀⠀⠀⠀⠀⠀⠀⠀⠀⠀⢕⣿⢸⣿⣿⣿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⣆⠕⠀⠀⠀⠀⠀⠀⠀⠀⠀⠀⠀⠀⠁⢁⢕⠕⠀⠀⠀⢅⢇⢕⢕⢑⠀⠀⠀⠀⠀⠀⠀⠀⠀⠀⠀⠀⠀⠀⠀⠀⠀⠀⠀⠀⠀⠀⠀⠀⠀⠀⠀⠀⠀⠀⠀⠀⠀⢀⠕⠄⢀⠀⠀⠀⠀⠀⠀⠀⠀⠀⠀⠀⠀⠀⠀⠀⠀⠀⠀⠀⠀⠀⠀⠀⠀⠀⠀⠀⠀⠀⠀⠀⠀⠀⠀⠀⠀⠀⠀⠀⠀⠀⠀⠀⠀⠀⠀⠀⠀⠀⠀⠀⠀⠀⠀⠀⠀⠀⠀⠀⠀⠀⠀⠀⠀⠀⠀⠀⠀⠀⠀⠀⠀⠀⠀⠀⠀⢸⢟⣰⣿⣿⣿⣿⣇⠕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⣧⢄⢀⠀⠀⠀⠀⠀⠀⠀⠀⠀⠀⢄⢕⠑⠀⠀⢀⢄⢕⢕⢕⢕⠕⠀⠀⠀⠀⠀⠀⠀⠀⠀⠀⠀⠀⠀⠀⠀⠀⠀⠀⠀⠀⠀⠀⠀⠀⠀⠀⠀⠀⠀⠀⠀⠀⠀⠁⠀⠀⠁⠑⢄⢀⠀⠀⠀⠀⠀⠀⠀⠀⠀⠀⠀⠀⠀⠀⠀⠀⠀⠀⠀⠀⠀⠀⠀⠀⠀⠀⠀⠀⠀⠀⠀⠀⠀⠀⠀⠀⠀⠀⠀⠀⠀⠀⠀⠀⠀⠀⠀⠀⠀⠀⠀⠀⠀⠀⠀⠀⠀⠀⠀⠀⠀⠀⠀⠀⠀⠀⠀⠀⠀⠀⠀⠀⠀⠀⢞⣾⣿⣿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⣿⡇⢕⢕⢕⢄⢀⠀⠀⠀⠀⠀⠀⢄⢕⠁⢄⢔⢕⢕⢕⢕⢕⢕⢔⢕⠀⠀⠀⠀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⠨⢿⣿⣿⣿⣿⣿⢿⣇⣾⣶⣥⠄⠰⠤⢤⢕⣴⣁⠅⢕⢁⡕⠑⣼⡁⢀⣶⡀⠀⠀⠺⣿⡟⣿⣿⣿⣿⣿⣿⣿⣿⣿⣿⣿⢕⢕⣿⣿⣿⣿⣿⣿⣿⣿⣿⣿⣿⣿⣿⣿⣿⣿⣿⣿⣿⣿⣿⣿⣿⣿⣿⣿⣿⣿⣿⣿⣿⣿⣿⣿⣿⣿⣿⣿⣿⠀</a:t>
            </a:r>
            <a:br/>
            <a:r>
              <a:t>⣿⣿⡇⢕⢕⢕⢸⣿⣿⣿⣿⣿⣿⣿⣿⢇⣷⣵⣕⢕⢕⢕⢕⢔⢄⢀⢔⢕⠔⢕⢕⢕⠕⢑⢅⢔⠕⠑⢁⢔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⢔⠀⠀⠀⠀⠘⣽⣿⣿⣿⣿⣿⣿⡿⢿⡗⠆⢕⢐⢜⢕⢒⠓⠟⠛⣛⣛⢀⢑⠑⢙⢿⣿⠄⠀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⣿⢸⣿⣿⣿⣷⣧⡕⢕⢕⢕⢕⢕⢕⢅⢁⠁⢄⢔⠕⢑⢅⢔⢕⢕⢕⢕⠀⠀⠀⠀⠀⠀⠀⠀⠀⠀⠀⠀⠀⠀⠀⠀⠀⠀⠀⠀⠀⠀⠀⠀⠀⠀⠀⠀⠀⠀⠀⠀⠀⠀⠀⠀⢄⢔⠕⠀⠀⠀⠀⠀⠀⠀⠀⠀⠀⠀⠀⠀⠀⠀⠀⠀⠀⠀⠀⠀⠀⠀⠀⠀⠀⠀⠀⠀⠀⠀⠀⠀⠀⠀⠀⠀⠀⠀⠀⠀⠀⠀⠀⠀⠀⠀⠀⠀⠀⠀⠀⠀⠀⠀⠀⠀⠀⠀⠀⠀⠀⠀⠀⠀⠀⠀⠀⠀⠁⢕⠀⠀⠀⠀⠌⠟⠟⢟⢟⢟⢕⢔⢕⢕⢕⢕⢕⢕⢕⢕⢔⢔⢔⢔⢔⢕⢕⢄⢕⢔⢛⢆⢔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⣿⣸⣿⣿⣿⣿⣿⣿⣇⢕⢕⢕⢕⢕⢕⢕⢕⢑⢁⠔⢕⢕⢕⢕⢕⢕⢕⠀⠀⠀⠀⠀⠀⠀⠀⠀⠀⠀⠀⠀⠀⠀⠀⠀⠀⠀⠀⠀⠀⠀⠀⠀⠀⠀⠀⠀⠀⠀⠀⠀⠀⠀⠔⢕⠀⠀⠀⠀⠀⠀⠀⠀⠀⠀⠀⠀⠀⠀⠀⠀⠀⠀⠀⠀⠀⠀⠀⠀⠀⠀⠀⠀⠀⠀⠀⠀⠀⠀⠀⠀⠀⠀⠀⠀⠀⠀⠀⠀⠀⠀⠀⠀⠀⠀⠀⠀⠀⠀⠀⠀⠀⠀⠀⠀⠀⠀⠀⠀⠀⠀⠀⠀⠀⠀⠀⠀⠁⢕⠀⠀⠀⠀⣷⣷⣶⣶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⠃⠛⠛⠛⠛⠛⠛⠛⠛⠑⠑⠑⠑⠑⠑⠑⠑⠑⠑⠐⠑⠑⠑⠑⠑⠑⠑⠀⠀⠀⠀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⠀⠀⠀⠀⠀⠀⠀⠀⠙⠛⠛⠛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⡿⣫⡾⣿⡿⣫⣿⡿⣱⣿⢱⣏⢾⣿⣿⣿⡇⢸⣿⣿⣿⣿⣿⣿⣿⣿⣿⣿⣿⣿⣿⣿⣿⣿⣿⡇⢻⣿⡇⢕⢕⢸⣿⣿⣿⣿⡇⢕⢕⢕⢕⢕⢕⢕⢕⢕⢕⢕⢕⢕⢕⢵⣾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⢫⣾⠏⣼⢏⣵⣿⡟⣵⣿⡟⢸⡗⣿⡿⢟⣹⡇⢕⣿⣿⣿⣿⣿⣿⣿⣿⣿⣿⣿⣿⣿⣿⣿⣿⣿⣿⢕⢻⢇⢕⢕⢸⣿⣿⣿⣿⡇⢕⢕⢅⢁⢑⢕⢕⢕⢕⢕⢕⢕⢕⢕⢱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⡿⣵⣿⢏⣱⣯⣾⣿⢟⣾⣿⡿⢃⢸⡗⢜⢕⣼⣿⣷⢕⢜⢿⣿⣿⣿⣿⣿⣿⣿⣿⣿⣿⣿⣿⣿⣿⣿⣿⡇⢕⢕⢕⢕⢸⣿⣿⣿⣿⡇⢕⢕⢕⢕⢕⢕⢷⡕⢱⡕⣅⢱⢕⣕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⡟⣼⣿⢏⣱⣿⣿⣿⢏⣾⣿⡟⢕⢕⢸⢇⢕⣼⣿⣿⣿⢕⢕⣾⣿⣿⣿⣿⣿⣿⣿⣿⣿⣿⣿⣿⣿⣿⣿⣿⡇⢕⢕⢕⢕⢸⣿⣿⢟⢇⠑⢕⢕⢕⢕⢕⢕⢅⢙⠕⠑⢕⢕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⡟⣼⣿⡏⣱⣿⣿⣿⢏⣾⣿⡏⢕⢕⢕⢕⣼⣿⣿⣿⣿⣿⢕⢸⣿⣿⣿⣿⣿⣿⣿⣿⣿⣿⣿⣿⣿⣿⣿⣿⣿⡇⢕⢕⢕⢕⢝⢕⢕⠅⠀⢄⢑⢕⢕⢕⢕⢕⢕⢕⢔⢄⢔⢕⢕⢜⢝⢝⢟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⡿⣸⣿⡿⢕⢹⣿⣿⡏⣾⣿⡏⢕⢕⢕⡕⢜⢇⣼⣿⣿⣿⡿⢕⣼⣿⣿⣿⣿⣿⣿⣿⣿⣿⣿⣿⣿⣿⣿⣿⣿⣽⣿⢕⢅⠑⠕⠕⠑⠑⠁⠁⢕⢕⢔⢕⣅⡑⠕⢕⢕⢕⢕⢕⢕⢕⢕⢕⢕⢕⢕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⢳⣿⣿⢕⢕⣿⣿⡿⣸⣿⡿⢕⢕⢕⢕⣧⢕⡸⣿⢕⢜⢻⢇⢕⣿⣿⡏⣿⣿⣿⣿⣿⣿⣿⣿⣿⣿⣿⣿⣿⣿⡇⢹⢕⢕⠐⢔⢔⢔⢔⢔⢕⢕⢕⢕⣿⣏⢻⡇⢔⢅⢕⢕⢕⢕⢕⢕⢕⢕⣱⣵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⡏⣾⣿⡏⠕⢸⣿⣿⢣⣿⣿⢇⢕⢕⡕⢕⣿⢕⣷⣿⣇⢕⢕⢕⢕⣿⣿⢇⣿⣿⣿⣿⣿⣿⣿⣿⣿⣿⣿⣿⣿⣿⡇⢕⢕⢕⢄⠕⠕⢕⢕⢕⢕⢕⢕⡕⢸⣿⢸⣿⢕⢕⢱⣔⢑⠕⢕⣅⣐⣾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⣭⣿⣿⣷⣦⣵⣷⣷⣶⣶⣾⣿⢸⣿⣿⢇⢕⣿⣿⡟⣼⣿⣿⣇⢕⣼⡇⢱⡇⢕⣿⣿⣿⣿⣿⡏⢕⢻⡿⢕⣿⣿⣿⣿⣿⣿⣿⣿⣿⣿⣿⣿⣿⣿⡇⢕⢕⢕⣾⣷⣶⣶⣾⢕⢕⢕⢡⣷⢜⣿⡇⣿⡇⢕⢕⣿⣿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⢹⢵⢇⢕⢝⣾⣿⢹⢁⢱⣿⣿⢇⣿⣿⣿⣿⣿⣿⡕⢸⢕⢸⣿⣿⣿⣿⣿⡇⢅⢻⡇⢕⣿⣿⣿⢿⣿⣿⣿⣿⣿⣿⣿⣿⣿⣿⢕⢕⢕⢕⣿⣿⣿⣿⣿⡕⢕⢕⢸⣿⡇⢿⡇⣿⣿⡕⢸⢕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⣱⣧⢕⢕⢿⢿⢷⡧⢕⢕⣿⣿⢸⢕⣼⣿⡿⢸⣿⣿⣿⣿⣿⣿⢕⢌⡇⣸⣿⣿⣿⣿⣿⡇⢕⣻⢕⢕⢹⣿⣿⢌⣿⣿⣿⣿⣿⣿⡿⣿⡿⣿⢕⢕⢕⢕⣿⣿⣿⣿⣿⣧⢕⢕⢸⣿⣧⢸⡇⣿⣿⣿⢸⡕⢄⢁⠁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⢕⡝⢝⢕⢕⢕⢕⢕⢕⢕⢱⣿⣿⢸⢇⣿⣿⢇⣼⣿⣿⣿⣿⢻⣿⢕⢱⡇⣿⣿⣿⣿⣿⣿⡕⠕⡝⠕⢕⢸⣿⣿⡕⢹⣿⢿⣿⣿⣿⡇⠻⢇⣿⢕⢕⢕⢱⣿⣿⣿⣿⣿⣿⢕⢕⢸⣿⣿⣿⡇⣿⣿⣿⢸⡇⢗⢕⢔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⣾⣧⢕⢜⢕⢓⢕⢕⢑⢕⢸⣿⣿⢸⢸⣿⡟⢕⣿⣿⣿⣿⣿⢜⡇⢱⢜⢇⢿⣿⣿⣿⣿⣿⡇⣛⡇⣕⣡⣕⢿⣿⡇⢜⣿⣾⣿⣿⣿⣇⢕⢇⢟⢕⢕⢕⣸⣿⣿⣿⣿⣿⣿⢕⢕⢕⣿⣿⣿⡇⣿⣿⣿⢸⡇⢱⡕⢕⡄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⣷⣜⢿⢸⣕⢕⢕⡷⢝⢕⢕⢸⣿⣿⢸⣸⣿⢕⢕⣿⣿⣿⣿⡟⢕⢇⣿⡕⡕⢷⣷⣼⣝⣝⣝⢗⢹⢇⢟⢿⣝⣜⢟⡧⢡⣿⣇⢻⣿⣿⣿⢕⢕⢕⢕⢕⢱⢿⢿⢟⢟⣟⣹⡕⢕⢕⢱⣿⣿⣿⢇⣿⣿⡇⢸⡇⢜⡕⢕⢱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⢕⢻⢟⢇⢜⢟⢱⣿⢕⢕⣵⣷⢸⣿⣿⡕⣿⢇⢕⢕⢿⣿⣿⣿⠕⢕⢱⣿⣿⣱⢸⢿⢿⢿⢿⠿⢿⢎⡿⣿⣿⣿⣿⣮⡇⡕⠹⢿⡜⢿⣿⣿⡇⢕⢕⡕⢱⣷⣷⣾⣿⣿⣿⣿⣱⢇⢕⡸⡏⢿⣯⢕⣿⣿⡇⢸⡇⢕⢜⢎⢱⡕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⢸⢕⢕⢕⢕⢕⢕⢷⣷⣵⣴⣕⣕⢸⣿⣿⢇⡏⢕⢕⢕⢸⣿⣿⡟⢕⢕⠸⠝⠗⠓⠘⢟⢟⠛⠛⠖⢕⣕⢕⣜⢝⣻⣿⣿⣷⣷⣾⣷⣧⣱⣜⣻⣿⢕⢱⢕⢝⢕⢔⠧⠷⢷⢷⠷⠮⢕⣞⣷⣕⢜⢇⢕⢏⢿⢕⢸⡇⢛⢇⢜⣇⢇⣿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⢣⢕⢇⢕⢕⢕⣧⢕⢜⢝⢝⢝⢸⣿⣿⢸⢇⢕⢕⢕⢜⡯⢹⡇⢕⢕⠀⠀⢀⢄⠄⢀⢁⠁⠀⢀⢀⠁⠕⢜⣷⣿⣿⣿⣿⣿⣿⣿⣿⣿⣿⣿⣿⣿⣿⢇⢇⠁⢀⢀⠀⠁⠁⢀⢀⠀⠀⠡⡬⢕⢕⢕⢕⠨⢕⢸⡇⡷⢾⢟⢏⢕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⢳⢕⢕⢕⢕⢜⣇⢕⢕⢟⢕⢸⣿⣿⢸⢘⢕⢕⢕⢕⢕⢕⢕⢱⢕⢔⢕⣕⢱⣴⠅⠀⠀⠀⠁⠁⠁⢰⡕⢼⣿⣿⣿⣿⣿⣿⣿⣿⣿⣿⣿⣿⣿⣏⢕⢕⣴⢕⠑⠀⠀⠑⠀⢕⢕⢔⢀⢅⢕⢕⢕⢕⢕⢕⣼⡇⢱⢕⢕⢕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⢇⢜⠇⢕⢅⢕⢸⣻⣿⢜⢕⢕⢕⢕⢔⢕⢕⣕⢕⢕⢱⣿⣿⡕⢔⠀⢔⠀⠀⢔⢀⢄⢸⣿⣾⣿⣿⣿⣿⣿⣿⣿⣿⣿⣿⣿⣿⣿⣧⣾⢕⢄⠄⠀⠀⢔⠀⢀⢱⣧⡵⢕⣱⢕⢕⢱⡇⡕⢕⣿⡇⢕⢕⢜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⠁⠀⢕⢕⢅⢱⣿⣿⢕⢕⢕⢕⢕⢕⢇⢕⢻⣿⣧⢳⣿⣿⣇⢕⢕⢕⢕⢔⢕⢕⢇⣿⣿⣿⣿⣿⣿⣿⣿⣿⣿⣿⣿⣿⣿⣿⣿⣿⣿⡇⢕⢔⢕⢄⢕⢔⢕⣼⣿⣧⣿⣿⢕⢑⣿⢣⡇⢸⣿⡇⢱⣵⡇⢕⣺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⡑⠀⠀⢕⢕⢕⢸⣿⡿⢕⢇⢕⢕⢕⢕⢕⢕⢕⢝⢿⣧⢻⣿⣿⣷⣕⢕⢱⢕⢑⣱⣾⣿⣿⣿⣿⣿⣿⣿⣿⣿⣿⣿⣿⣿⣿⣿⣿⣿⣿⣿⣮⡕⢕⣕⢕⢕⣼⣿⣿⣿⣿⡕⢱⣾⢇⣸⡇⢜⣿⡇⠘⣿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⠀⠀⠀⢕⢕⢕⢸⣿⡇⠕⡕⢕⢱⢕⢕⢕⢕⢕⢕⢸⣿⣎⢿⣷⣵⣝⣙⣕⣝⣽⣿⣿⣿⣿⣿⣿⣿⣿⣿⣿⣿⣿⣿⣿⣿⣿⣿⣿⣿⣿⣿⣿⣽⣕⡓⢞⢝⣝⣾⣿⣿⢟⢕⡿⢇⠕⣿⡇⢕⢿⡇⠀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⢜⠁⠀⠀⠀⠕⢕⢕⢸⣿⢇⢘⡇⢕⣿⡕⢕⢕⢕⢕⢕⢜⣿⣿⢜⡿⣿⢿⣿⣿⣿⣿⣿⣿⣿⣿⣿⣿⣿⣿⣿⣿⣿⣿⣯⣿⣿⣿⣿⣿⣿⣿⣿⣿⣿⣿⣿⣿⣿⣿⣿⣿⢏⢱⢟⢱⢕⣸⢇⡇⢕⢸⡇⠀⠀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⡿⠕⠀⠀⠀⠀⠀⢕⢕⣸⣿⢕⠕⣵⢕⢰⢇⢕⢕⢕⢰⡕⢕⢿⣿⣟⢾⡵⣫⣿⣿⣿⣿⣿⣿⣿⣿⣿⣿⣿⣿⣿⣿⣿⣿⣿⣿⣿⣿⣿⣿⣿⣿⣿⣿⣿⣿⣿⣿⣿⣿⢿⢕⣕⢕⢱⢕⢕⣟⢕⣧⢕⢸⣇⠀⠀⠁⢕⣹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⣵⡟⢕⠀⠀⠀⠀⠀⠀⢕⡕⣿⡏⢕⠜⣿⡇⢕⣽⡕⢕⢕⢜⣷⡕⢜⣿⣿⣿⣿⣿⣿⣿⣿⣿⣿⣿⣿⣿⣿⣿⣿⣿⣿⣿⣿⣿⣿⣿⣿⣿⣿⣿⣿⣿⣿⣿⣿⣿⣿⣿⣟⣙⣵⣾⢇⡕⢕⢕⢸⣗⡕⣿⢕⢜⣿⠀⠀⠀⠑⣾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⢏⣾⢏⢕⡕⠀⠀⠀⠀⠀⠀⠀⢕⢃⢕⢕⠑⣿⡇⢕⢸⣧⢕⢕⢕⣿⢇⢕⢝⣿⣿⣿⣿⣿⣿⣿⣿⣿⣿⣿⣿⣿⣿⣿⣿⣿⣿⣿⣿⣿⣿⣿⣿⣿⣿⣿⣿⣿⣿⣿⣿⣿⣿⣿⣿⣿⡿⣎⢕⢕⢕⣿⣷⢕⢸⡕⢕⣿⠀⠀⠀⠀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⢠⡾⢕⢕⣑⢕⢔⢀⢀⢀⢀⢄⢄⢕⢕⢕⢕⢔⢿⣯⢕⢕⢜⡇⢕⢕⢕⢕⢕⢕⢜⣿⣿⣿⣿⣿⣿⣿⣿⣿⣿⣿⣿⣿⢿⣿⣟⣛⣟⣟⣟⣟⣟⣻⢿⣿⣿⣿⣿⣿⣿⣿⣿⣿⣿⣿⢏⢜⢕⢕⢕⢱⣿⡇⢕⢕⡇⢕⢻⠀⠀⢀⢀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⢰⡞⢕⢕⡡⢕⢕⢕⢕⢕⢕⢕⣕⣕⢕⢕⢕⢜⢕⢸⣿⢕⢕⢕⢹⡕⢕⢕⢕⢕⢕⢕⢜⢻⣿⣿⣿⣿⣿⣿⣿⣿⣿⣿⣿⣮⣽⣕⣗⣗⣗⣗⣗⣇⣼⣵⣿⣿⣿⣿⣿⣿⣿⣿⣿⡿⢏⢕⢕⢕⢕⢕⣼⣿⢇⢑⢕⢕⢕⢜⢕⢱⡕⢜⣇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⢇⢎⢕⢁⣱⢇⢕⢕⣼⢕⢕⢕⢸⣿⡿⢕⢕⢕⢕⢕⢅⣻⡇⢕⢕⢕⢹⣕⢕⢕⢕⢕⢕⢕⢕⢜⢻⢿⣿⣿⣿⣿⣿⣿⣿⣿⣿⣿⣿⣿⣿⣿⣿⣿⣿⣿⣿⣿⣿⣿⣿⣿⣿⣿⢿⢏⢕⢕⢕⢕⢕⢕⢡⣏⡟⢕⢕⢕⢕⢕⢸⢕⢄⣧⢕⢜⡜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⡏⡞⢕⢅⢱⡿⢕⢕⢱⣿⢕⢕⢕⢸⣿⢣⢕⢕⢕⢕⢕⢕⢜⢿⡕⢕⢕⢕⢝⢧⢕⢕⢕⢕⢕⢕⢕⢕⢕⢝⢟⢿⣿⣿⣿⣿⣿⣿⣿⣿⣿⣿⣿⣿⣿⣿⣿⣿⣿⣿⣿⡿⢟⢏⢕⢕⢕⠁⢕⢕⢕⢕⢕⡾⢸⢕⢕⢕⢕⢕⢕⢕⢕⢕⢸⡕⢕⢕⢹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⢱⢕⢕⠕⣸⡇⢕⢕⣾⣿⢕⢕⢕⢸⡏⣾⢕⢕⢕⢕⢕⢕⢕⢜⣳⡕⢕⢕⢕⢔⢕⢕⢕⢕⢕⢕⢕⢕⢕⢕⢕⢕⢕⢝⢟⢿⢿⣿⣿⣿⣿⣿⣿⣿⣿⣿⣿⡿⢟⢏⢕⢕⢕⢕⢕⢕⢕⢕⢕⢕⢕⢕⢱⢇⢾⡇⢕⢕⢕⢕⢕⢕⢑⢕⢸⡇⢕⢕⢸⣿⢀⣿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⡇⡇⢕⢕⠀⣿⢕⢕⢱⣿⣿⢕⢕⢕⢸⣸⣿⡕⢕⢕⢕⢕⢕⢕⢕⢜⢷⡕⢕⢕⠑⢕⢕⢕⢕⢕⢔⢕⢕⢕⢕⢕⢕⢕⢕⢕⢕⢕⢜⢝⢻⠿⣿⣿⢿⢟⢏⢕⢕⢕⢕⢅⢕⢕⢕⢕⢕⢕⢕⢕⢕⢕⢕⡞⢕⣿⣧⢕⢕⢕⢕⢕⢕⡕⢕⢜⡇⢸⢕⢕⣿⢄⠃⢰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⢇⢕⡕⢕⠕⣿⢕⢕⢸⣿⣿⢕⢕⢕⢱⣿⡏⢕⢕⢕⢕⢕⢕⢕⢅⡅⢕⢕⡕⢕⢑⢕⢕⢕⢕⠑⢕⢕⢕⢕⢕⢕⢕⢕⢕⢕⢕⢕⢕⢕⢕⢕⢕⢕⢕⢕⢕⢕⢕⢕⢕⢕⢕⢕⢕⢕⢕⢕⢕⢕⢕⢕⢸⢕⣾⣿⣿⢕⢜⢕⢕⢕⢕⡇⢕⢕⢸⢸⡇⢕⢸⠕⢐⠀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⢜⢱⡇⢕⢀⣿⢕⢕⣿⣿⣿⢕⢕⢱⣿⡟⢕⢕⢕⢕⢕⢕⢕⠑⢕⢷⡸⡕⢜⢣⢕⢑⢕⢕⢑⢔⢕⢕⢕⢕⢕⢕⢕⢕⢕⢕⢕⢕⢕⢕⢕⢕⢕⢕⢕⢕⢕⢕⢕⢕⢕⢕⢕⢕⢕⢕⢕⢄⢕⢕⢕⢕⢕⠺⣿⣿⣿⢕⢕⡕⢕⠑⢕⢕⢕⢕⢸⢸⣿⢕⢨⢕⢕⢜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⢔⢸⢇⢕⢕⢸⡕⢕⣿⣿⣿⢕⢕⣾⢟⢕⢕⢕⢕⢕⢕⠁⢕⢔⠜⢸⣿⣳⢕⢕⢕⢕⢕⢕⢄⢕⢕⢕⢕⢕⠕⠑⢕⢕⢕⢕⢕⢕⢕⢕⢕⢕⢕⣑⣷⡇⢕⠕⢕⢕⢕⢕⢕⢕⢕⢕⢕⢄⢕⢕⢕⢜⢕⢘⢿⣿⢇⢕⢕⢕⠑⢔⢕⢕⢕⢕⢸⢸⣧⡇⢸⢕⢕⢕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⡕⢸⡇⢕⢕⠘⢏⢕⢻⣿⣿⢕⣾⢏⢕⢕⢕⢕⢕⢕⢕⢅⢕⢕⢔⡇⢿⣿⣧⢕⢕⢕⢕⢕⢕⢕⢕⠕⠑⠀⠀⢄⢕⢕⢕⢕⢕⣱⣵⣵⣷⣷⣿⣿⣿⡇⢕⠀⠁⠑⠕⢕⢕⢕⢕⢕⢕⢕⢜⢕⢕⢕⢕⢕⢎⣿⢕⢕⢕⢕⢔⢕⢕⢕⢕⢕⢕⢸⣿⡇⢕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⣇⢸⡇⢕⢕⠀⢕⢕⢸⣿⡏⡼⢇⢕⢕⢕⢕⢕⢕⢕⢑⢕⢕⢕⠁⣅⢸⣿⣿⡕⢕⢕⢕⢕⠑⠁⠀⠀⠀⠀⠀⢕⢕⢕⢕⢱⣿⣿⣿⣿⣿⣿⣿⣿⣿⡇⢕⢔⠀⠀⠀⠁⠑⠕⢕⢕⢕⢕⢕⢕⢕⢕⢕⢕⠁⢀⢄⢄⢀⠑⢕⢕⢕⢕⢕⢕⢕⢸⣿⣷⡕⢇⢕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⣮⡇⢕⢕⠀⢕⢱⡣⢏⡼⢇⢕⢕⢕⢕⢕⢕⢕⢕⢕⢕⢕⢔⢕⢷⢸⣿⣿⣇⢕⢕⢕⠀⠀⠀⠀⠀⠀⠀⠀⠕⢕⢕⢕⣸⣿⣿⣿⣿⣿⣿⣿⣿⣿⣯⢕⢕⢄⠀⠀⠀⠀⠀⠀⠑⢕⢕⢕⢕⢕⠑⠑⠑⠁⠕⠕⠕⠁⢀⠁⢑⢕⡇⢕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⡟⣼⢇⢕⢕⢕⢕⢕⢕⢕⣕⣱⣵⣵⡵⢕⢕⢸⢔⣿⡟⢸⢕⢕⠕⠀⠀⠀⠀⠀⠀⠀⠀⠀⢕⢕⢕⣿⣿⣿⣿⣿⣿⣿⣿⣿⣿⣿⢕⢕⢕⠀⠀⠀⠀⠀⠀⠀⠁⢕⢕⢕⢕⠀⢔⢅⢐⠀⠀⠀⢄⡕⠀⠀⢕⢇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⡿⢟⢑⢅⢕⢕⢕⢕⢕⢕⢕⠀⠀⠀⠀⠀⢄⢄⢄⢀⠀⠐⠐⠀⠀⠀⠀⠀⠀⢸⣿⣿⣿⣿⣿⣿⣿⣿⣿⣿⣿⣿⡇⠕⠀⠀⢕⢌⣼⢇⢕⢕⢕⢕⢕⣵⣾⣿⣿⣿⣿⣿⣿⡕⢕⢌⢕⣿⢇⢌⢇⢕⢔⠀⠀⠀⠀⠀⠀⠀⠀⠀⢕⢕⢔⣿⣿⣿⣿⣿⣿⣿⣿⣿⣿⡟⢕⢕⢕⠀⠀⠀⠀⠀⠀⠀⠀⠑⢕⢕⢕⠀⠑⠕⠁⢄⢔⢔⠀⠈⠃⢄⣜⢕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⢿⢟⢕⢕⢕⢕⢕⢕⢕⢕⢕⢕⢕⢕⠀⠀⠀⠀⠀⢕⢕⢕⢕⠀⠀⠀⠀⠀⠀⠀⠀⠀⢸⣿⣿⣿⣿⣿⣿⣿⣿⣿⣿⣿⣿⡇⠀⠀⠀⢕⡱⢇⢕⢕⢕⢕⣱⣿⣿⣿⣿⣿⣿⣿⣿⣿⣷⢕⡇⢕⢟⡕⢅⢇⢕⠁⠀⠀⠀⠀⠀⠀⠀⠀⠀⠀⢕⠜⢾⣿⣿⣿⣿⣿⣿⣿⣿⣿⣵⣕⣕⢕⠀⠀⠀⠀⠀⠀⠀⠀⠀⢕⢕⢕⢕⢔⢔⢀⠁⠑⠑⠑⠁⣶⣿⣿⣇⢕⢕⢕⢸⣿⣿⡇⢕⢕⢕⢕⣿⣿⣿⣿⣿⣿⣿⣿⣿⣿⣿⣿⣿⣿⣿⡿⢿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⢏⢕⢕⢕⢕⢕⢕⢕⢕⢕⢕⢕⢕⢕⢁⠑⠀⠀⠀⠀⠀⢕⢕⢕⢕⠀⠀⠀⠀⠀⠀⠀⠀⠀⢜⣿⣿⣿⣿⣿⣿⣿⣿⣿⣿⣿⣿⣇⣀⣀⡀⡱⢕⢕⢕⢕⢕⣱⣿⣿⣿⣿⣿⣿⣿⣿⣿⣟⡯⢕⢇⡇⢕⢕⢕⢕⢕⠀⠀⠀⠀⠀⠀⠀⠀⠀⠀⠀⠀⢷⣯⣽⣽⣿⣿⣿⣿⣿⣿⣿⣿⣷⣷⡷⠀⠀⠀⠀⠀⠀⠀⠀⠀⠁⢕⢕⢕⢕⢕⢕⢕⢔⢰⡔⢸⡜⣿⣿⣿⣧⢕⠑⢸⣿⣿⡇⢕⢕⢕⢕⣿⣿⣿⣿⣿⣿⣿⣿⣿⣿⣿⣿⣿⣿⡏⢕⢕⢕⢜⢝⢻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⢕⢕⢕⢕⢕⢕⢕⢕⢕⠕⠑⢕⢕⢕⢕⢀⠀⠀⠀⠀⢕⢕⢕⢕⠀⠀⠀⠀⠀⠀⠀⠀⠀⠁⣿⣿⣿⣿⣿⡿⠿⠿⠿⠿⠿⠿⣯⣻⡿⢱⢇⢕⢕⢕⢕⣱⣿⣿⣿⣿⣿⣿⣿⣿⣿⣿⣿⢕⢸⣷⡇⢇⢕⢕⢕⢕⠀⠀⠀⠀⠀⠀⠀⠀⠀⠀⠀⠀⠈⢿⣿⣿⣿⣿⣿⣿⣿⣿⣿⣿⣿⡏⠕⠀⠀⠀⠀⠀⠀⠀⠀⠀⠀⢕⢕⢕⢕⢕⢕⢕⢕⢕⢝⢕⢷⢹⣿⣿⣿⣧⢻⡿⣟⣽⣷⣶⣶⣷⣷⣽⣟⢿⣿⣿⣿⣿⣿⣿⣿⣿⣿⣿⣿⠕⢕⢕⢕⢕⢕⢕⢕⢜⢻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⣇⠕⢕⢕⢕⢕⢕⢕⢕⠀⠀⠀⠕⢕⢕⡁⠀⠀⠀⠀⢕⢕⢕⢕⠀⠀⠀⢀⣠⣤⣴⣴⣴⣴⣽⣟⡻⢿⣿⡇⠁⠁⠁⠁⠁⠁⡏⠉⢱⡟⢕⢕⢕⢕⢱⣿⣿⣿⣿⣿⣿⣿⣿⣿⣿⣿⡏⢕⡟⣿⡇⢕⢕⢕⢕⢕⠀⠀⠀⠀⠀⠀⠀⠀⠀⠀⠀⠀⠀⠁⢻⣿⣿⣿⣿⣿⣿⣿⣿⣿⣿⢕⠀⠀⠀⠀⠀⠀⠀⠀⠀⠀⠀⠀⢕⢕⢕⢕⢵⣵⢕⢕⢕⢕⢕⢕⢻⣿⣿⣿⣏⢕⢕⢕⢕⢕⢜⢝⢟⢿⢿⢿⠞⠙⠛⠛⢻⣿⣿⣿⣿⣿⠇⠁⠀⢀⢕⢕⢕⢕⢕⢕⣱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⢧⢑⠁⠀⠑⠕⠕⠑⠀⠀⠀⠀⠕⢕⢇⢄⢄⢄⢀⢕⢕⢕⢕⣱⣴⣾⣿⣿⡿⢿⢟⢏⢝⢕⢜⢝⢕⢝⡇⠀⠀⠀⠀⠀⠀⠑⠀⠎⠕⢕⢕⢕⢕⣾⣿⣿⣿⣿⣿⣿⣿⣿⣿⣿⣿⡇⢕⣷⣿⣿⡕⢔⢕⢕⢕⠀⠀⠀⠀⠀⠀⠀⠀⠀⠀⠀⠀⠀⠀⠘⢿⣿⣿⣿⣿⣿⣿⣿⣿⢏⠑⠀⠀⠀⠀⠀⠀⠀⠀⠀⠀⠀⠀⢕⢕⢕⢕⢼⣿⣧⡕⢕⢱⣧⣵⢱⣵⣼⣽⣿⡇⢕⢕⢕⢕⠕⠕⠑⠁⠀⠀⠀⠀⠀⠀⢸⡟⢿⣿⣿⠇⠁⠀⠀⠕⢕⢕⠕⠀⢁⣵⣿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⢀⠀⠀⠀⠀⢀⢔⢔⠔⠀⠀⠑⢕⢕⢕⢕⢕⣕⣵⣾⣿⣿⡿⢟⢏⢕⢕⢕⢕⢕⢕⢕⢕⢕⢕⢕⢄⠀⠀⠀⠀⠀⠀⠀⠀⠀⠀⠀⠀⠁⠘⠛⠿⢿⣿⣿⣿⣿⣿⣿⣿⣿⣿⣇⢕⣿⣎⢻⣿⣕⡕⢕⢕⠀⠀⠀⠀⠀⠀⠀⠀⠀⠀⠀⠀⠀⠀⠀⠘⢻⣻⣿⣿⣿⣿⣿⡿⢕⠀⠀⠀⠀⠀⠀⠀⠀⠀⠀⠀⠀⠀⠀⢕⢕⢕⣿⣿⣞⣿⣷⡕⢻⣷⢸⣿⣿⣿⣿⣷⠕⠑⠁⠀⠀⠀⠀⠀⠀⠀⠀⠀⠀⠀⠸⣿⣷⣝⢇⢕⠀⠀⠀⠀⠁⠁⠀⢀⣾⣿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⠀⠀⠀⠀⠑⠑⠑⠀⠀⠀⠀⠑⢕⢕⣱⣾⣿⣿⡿⢟⢕⢕⢕⢕⢕⢕⢕⢕⢕⢕⢕⢕⢕⢕⢕⢕⠀⠀⠀⠀⠀⠀⠀⠀⠀⠀⠀⠀⠀⠀⠀⠀⠀⠀⠉⠙⠻⢿⣿⣿⣿⣿⣿⡕⣿⣿⡇⢕⢝⢝⢗⠒⠐⠐⠀⠀⠀⠀⠀⠀⠀⠀⠀⠀⠀⠀⠀⠀⠑⢜⢻⣿⣿⣿⢿⢕⠁⠀⠀⠀⠀⠀⠀⠀⠀⠀⠀⠀⠀⠀⠀⠑⢕⣼⣿⣿⣿⣿⣿⣷⢕⢕⣿⣿⢿⠛⠉⠀⠀⠀⠀⠀⠀⠀⠀⠀⠀⠀⠀⠀⠀⠀⠕⢜⢻⣿⣿⣔⠀⢄⢔⠀⠀⠀⠀⣕⢟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⢀⢀⢀⠀⢄⣴⣿⣿⣿⢟⢕⢕⢕⢕⢕⢕⢕⢕⢕⢕⢕⢕⢕⠕⠁⢕⢕⢕⠕⠀⠀⠀⠀⠀⠀⠀⠀⠀⠀⠀⠀⠀⠀⠀⠀⠀⠀⠀⠀⠀⠀⠁⠙⠻⢿⣿⣇⢸⣿⣇⢕⢕⡱⢕⠀⠀⠀⠀⠀⠀⠀⠀⠀⠀⠀⠀⠀⠀⠀⠀⠀⠀⠑⢕⠜⠙⠑⠕⠑⠀⠀⠀⠀⠀⠀⠀⠀⠀⠀⠀⠀⠀⠀⠀⠀⢕⢻⣿⣿⣿⣿⣿⣕⣵⢿⠋⠁⠀⠀⠀⠀⠀⠀⠀⠀⠀⠀⠀⠀⠀⢄⠀⠀⠀⠀⠀⠀⢕⢝⢿⣿⢇⠁⠑⠑⠀⠀⣵⢯⢡⢋⢝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⠕⠕⢑⣴⣿⣿⣿⢟⢕⢕⢕⢕⢕⢕⢕⢕⢕⢕⢕⢕⠕⠕⠁⠀⠀⠀⠁⠑⠀⠀⠀⠀⠀⠀⠀⠀⠀⢄⠔⠀⠀⠀⠀⠀⠀⠀⠀⠀⠀⠀⠀⠀⠀⠀⠀⠘⠻⡕⣻⣿⢕⢕⢱⢕⠀⠀⠀⠀⠀⠀⠀⠀⠀⠀⠀⠀⠀⠀⠀⠀⠀⠀⠀⠀⢀⢔⢔⢄⠀⠀⠀⠀⠀⠀⠀⠀⠀⠀⠀⠀⠀⠀⠀⠀⠀⠁⢜⣿⣿⣿⣿⣿⠟⠑⠀⠀⠀⠀⠀⠀⠀⠀⠀⠀⠀⠀⠀⠀⠀⠀⠀⢕⢄⠀⠀⠀⠀⢕⠕⠘⠻⢄⠀⠀⠀⠀⢼⢿⢄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⢾⣿⣿⡿⢏⢕⢕⢕⢕⢕⢕⢕⢕⢕⢕⠕⠑⠁⠀⠀⠀⠀⠀⠀⠀⠀⠀⠀⠀⠀⠀⠀⠀⢔⢕⠑⠀⠀⠀⠀⠀⠀⠀⠀⠀⠀⠀⠀⠀⠀⠀⠀⠀⠀⠀⠁⢜⡿⠕⢕⢔⢕⠀⠀⠀⠀⠀⠀⠀⠀⠀⠀⠀⠀⠀⠀⠀⠀⠀⠀⠀⠀⠑⢕⢕⠀⠀⠀⠀⠀⠀⠀⠀⠀⠀⠀⠀⠀⠀⠀⠀⠀⠀⠀⢕⢹⣿⣿⠇⠁⠀⠀⠀⠀⠀⠀⠀⠀⠀⠀⠀⠀⠀⠀⠁⠔⢀⠀⠀⠀⠁⢕⢀⠀⠀⠁⠀⠀⠀⠀⠀⠀⠀⣴⡴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⢸⣿⡟⠕⢕⢕⢕⢕⢕⢕⢕⢕⠕⠑⠀⠀⠀⠀⠀⠀⠈⢔⢄⢀⠀⠀⠀⠀⠀⠀⠀⢀⢕⠁⠀⠀⠀⠀⢀⢔⠑⠀⠀⠀⠀⠀⠀⠀⠀⠀⠀⠀⠀⠀⠀⠀⠁⢺⢸⢕⢕⠕⠀⠀⠀⠀⠀⠀⠀⠀⠀⠀⠀⠀⠀⠀⠀⠀⠀⠀⠀⠀⠀⠕⠕⠀⠀⠀⠀⠀⠀⠀⠀⠀⠀⠀⠀⠀⠀⠀⠀⠀⠀⠀⠀⢸⠟⠁⠀⠀⠀⠀⠀⠀⠀⠀⠀⠀⠀⠀⠀⠀⠀⠀⠀⠀⠑⢔⢀⠀⠀⠀⠑⢄⠀⠀⠀⠀⠀⠀⠀⠀⢸⣿⣿⣽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⠁⠙⠀⠀⠑⢕⢕⢕⢕⢕⢕⢕⢀⠄⠄⠄⠄⠀⠀⠀⠀⢕⢱⣿⣿⡷⡆⠀⠀⠀⢄⠕⠀⠀⠀⠀⢀⢔⠑⠀⠀⠀⠀⠀⠀⠀⠀⠀⠀⠀⠀⠀⠀⠀⠀⠀⠀⢕⠀⢅⢕⠀⠀⠀⠀⠀⠀⠀⠀⠀⠀⠀⠀⠀⠀⠀⠀⠀⠀⠀⠀⠀⢀⢀⢀⢠⠀⢀⡄⠀⠀⠀⠀⠀⠀⠀⠀⠀⠀⠀⠀⠀⠀⠀⠀⠀⠀⠀⠀⠀⠀⠀⠀⠀⠀⠀⠀⠀⠀⠀⠀⠀⠀⠀⠀⠀⢀⠕⠑⠐⢄⠀⠀⠁⠐⠀⠀⠀⠀⠀⢔⢕⢸⣿⣿⣧⡧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⠁⢕⢕⠕⠑⢕⢕⢕⢔⠀⠀⠀⠀⠀⠀⠀⢕⠘⠉⢁⢕⢕⠀⢀⠕⠁⠀⠀⠀⢄⠔⠑⠑⠕⢄⠀⠀⠀⠀⠀⠀⠀⠀⠀⠀⠀⠀⠀⠀⠀⠀⠀⢕⠀⢔⢕⠀⠀⠀⠀⠀⠀⠀⠀⠀⠀⠀⠀⠀⠀⠀⠀⠀⠀⠀⠀⢀⢜⢕⢱⢕⢕⢱⢕⡀⠀⠀⠀⠀⠀⠀⠀⠀⠀⠀⠀⠀⠀⠀⠀⠀⠀⠀⠀⠀⠀⠀⠀⠀⠀⠀⠀⠀⠀⠀⠀⠀⠀⠀⢀⠔⠁⠀⠀⠀⠀⠁⠔⢀⠀⠀⠀⠀⠀⢔⢕⢕⢸⣿⣿⣿⣿⣧⠕⠕⢕⢕⢕⢕⢕⢕⢕⢕⢕⠑⠑⣡⣶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⠑⠁⠀⢄⠀⠀⠀⠀⠀⠑⠕⠀⠀⠀⠕⢕⢕⠀⠀⠀⠀⠀⠀⢀⣵⣴⢄⢱⢿⠕⢄⠑⠀⠀⠀⢄⠑⠁⠀⠀⠀⠀⠁⠑⢔⢀⠀⠀⠀⠀⠀⠀⠀⠀⠀⠀⠀⠀⠀⠀⠁⠀⢕⠕⠀⠀⠀⠀⠀⠀⠀⠀⠀⠀⠀⠀⠀⠀⠀⠀⠀⠀⠀⠐⢕⣕⡕⣿⣯⣴⣕⣧⢆⠀⠀⠀⠀⠀⠀⠀⠀⠀⠀⠀⠀⠀⠀⠀⠀⠀⠀⠀⠀⠀⠀⠀⠀⠀⠀⠀⠀⠀⠀⠀⠀⢀⠔⠁⠀⠀⠀⢀⠄⠄⢀⠀⠀⠀⠀⠀⠀⢔⢕⢕⢕⢸⣿⣿⣿⣿⣿⣿⣿⣾⣿⣿⣿⣶⣦⣤⣴⣟⠙⢻⣿⣿⣿⣿⣯⣹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⠀⢔⢕⢄⠀⠀⠀⠀⠀⠀⠀⠀⠀⠀⠑⢕⣔⣔⣔⣔⣰⣴⣼⣿⢏⣸⣯⢎⠀⠀⠀⠀⠄⠁⠀⠀⢀⠄⠄⢀⠀⠀⠀⠀⠁⠕⢄⠀⠀⠀⠀⠀⠀⠀⠀⠀⠀⠀⠀⠀⠀⠕⠀⠀⠀⠀⠀⠀⠀⠀⠀⠀⠀⠀⠀⠀⠀⠀⠀⠀⠀⠀⠀⢇⣯⢳⣿⣿⡟⣿⡿⢱⠀⠀⠀⠀⠀⠀⠀⠀⠀⠀⠀⠀⠀⠀⠀⠀⠀⠀⠀⠀⠀⠀⠀⠀⠀⠀⠀⠀⠀⠀⢀⠔⠁⠀⠀⠀⢀⠄⠀⠀⠀⠀⠁⠀⠀⠀⠀⠀⠑⢕⠕⠁⣸⣿⣿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⢀⠀⠀⠀⠀⠀⢕⠑⠀⠀⠀⠕⣾⣿⣿⣿⣿⣿⡿⠣⣽⣷⡎⢕⠄⠀⠀⠀⠀⠀⠀⠐⠁⠀⠀⠀⠁⠄⢀⠀⠀⠀⠀⠑⢔⠀⠀⠀⠀⠀⠀⠀⠀⠀⠀⠀⠑⠀⠀⠀⠀⠀⠀⠀⠀⠀⠀⠀⠀⠀⠀⠀⠀⠀⠀⠀⠀⠀⠀⠁⠜⡕⢻⣿⡇⢻⢕⠀⠀⠀⠀⠀⠀⠀⠀⠀⠀⠀⠀⠀⠀⠀⠀⠀⠀⠀⠀⠀⠀⠀⠀⠀⠀⠀⠀⠀⠀⢄⠁⠀⠀⠀⠀⠀⠀⠀⠀⠀⠀⠀⠀⠀⠀⠀⠀⠀⠀⠀⠁⢄⣿⣟⣿⣿⣿⡿⢛⠹⣿⢟⢿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⠀⢕⢕⢕⢕⢀⠀⠀⠀⠀⠀⠀⠀⠀⠀⠀⠘⢿⣿⣿⣿⡿⠱⣾⣿⡟⢕⡜⠀⠀⠀⠀⠀⠀⠀⠀⠀⠀⠀⠀⠀⠀⠀⠀⠀⠀⠀⠀⠀⠑⢄⠀⠀⠀⠀⠀⠀⠀⠀⠀⠀⠀⠀⠀⠀⠀⠀⠀⠀⠀⠀⠀⠀⠀⠀⠀⠀⠀⠀⠀⠀⠀⠀⠀⠀⠀⢁⠐⠇⠁⠀⠀⠀⠀⠀⠀⠀⠀⠀⠀⠀⠀⠀⠀⠀⠀⠀⠀⠀⠀⠀⠀⠀⠀⠀⠀⠀⠀⠀⢀⠕⠁⠀⠀⠀⠀⠀⠀⠀⠀⠀⠀⠀⠀⠀⠀⠀⠀⠀⠀⠀⢀⢐⣘⣙⣐⣙⣑⣑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⢀⢕⢕⢕⢕⢕⠀⠀⠀⠀⠀⠀⢔⢔⠔⠀⠀⠁⢻⣿⡟⢱⣿⣿⡿⢕⡜⢕⠀⠀⠀⠀⠀⠀⠀⠀⠀⠀⠀⠀⠀⠀⠀⠀⠀⠀⠀⠀⠀⠀⠁⠔⠀⠀⠀⠀⠀⠀⠀⠀⠀⠀⠀⠀⠀⠀⠀⠀⠀⠀⠀⠀⠀⠀⠀⠀⠀⠀⠀⠀⠀⠀⠀⠀⠀⠀⠀⠀⠀⠀⠀⠀⠀⠀⠀⠀⠀⠀⠀⠀⠀⠀⠀⠀⠀⠀⠀⠀⠀⠀⠀⠀⠀⠀⠀⠀⠀⠀⠀⠀⠀⠀⠀⠀⠀⠀⠀⠀⠀⠀⠀⠀⠀⠀⠀⠀⠀⠀⠀⠀⠔⢕⢜⣿⣿⣿⣿⣿⣿⢌⢗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⢕⢕⢕⢕⠕⠑⠀⠀⠀⠀⠀⠀⠁⠁⠀⠀⠀⠀⠀⢙⢱⣞⣿⣿⢕⡰⢕⢕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⢱⣷⢌⣍⠍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⡇⢕⢕⠀⠀⠀⠀⠀⠀⠀⠀⠀⠀⠀⠀⢄⢄⠄⢀⢕⢌⢿⣿⢇⢕⢕⢕⢕⠀⠀⠀⠀⠀⠀⠀⠀⠀⠀⠀⠀⠀⠀⠀⠀⠀⠀⠀⠀⠀⠀⠀⠀⠀⠀⠀⠀⠀⠀⠀⢀⠔⠐⠀⠀⠀⠀⠀⠀⠀⠀⠀⠀⠀⠀⠀⠀⠀⠀⠀⠀⠀⠀⠀⠀⠀⠀⠀⠀⠀⠀⠀⠀⠀⠀⠀⠀⠀⠀⠀⠀⠀⠀⠀⠀⠀⠀⠀⠀⠀⠀⠀⠀⠀⠀⠀⠀⠀⠀⠀⠀⠀⠀⠀⠀⠀⠀⠀⠀⠀⠀⠀⠀⠀⠀⠀⠀⠀⠀⠀⠀⠀⢸⣿⢸⣿⣿⣷⡏⢕⢕⢕⢕⢕⢕⢕⢕⢕⢕⢕⢕⢕⢅⢅⢕⢕⢡⣣⣥⣷⣧⣡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⣷⡅⢕⠀⠀⠀⠀⠀⠀⠀⠀⠀⠀⠀⠐⠕⠑⢄⢕⠑⠀⠁⠛⢕⢕⢕⢕⠀⠀⠀⠀⠀⠀⠀⠀⠀⠀⠀⠀⠀⠀⠀⠀⠀⠀⠀⠀⠀⠀⠀⠀⠀⠀⠀⠀⠀⠀⠀⠀⢕⠀⢀⢄⠑⠀⠀⠀⠀⠀⠀⠀⠀⠀⠀⠀⠀⠀⠀⠀⠀⠀⠀⠀⠀⠀⠀⠀⠀⠀⠀⠀⠀⠀⠀⠀⠀⠀⠀⠀⠀⠀⠀⠀⠀⠀⠀⠀⠀⠀⠀⠀⠀⠀⠀⠀⠀⠀⠀⠀⠀⠀⠀⠀⠀⠀⠀⠀⠀⠀⠀⠀⠀⠀⠀⠀⠀⠀⠀⠀⠀⠀⢸⡿⢘⣿⣿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⡔⢄⠀⠀⠀⠀⠀⠀⠀⠀⠀⠀⠀⠀⢔⢕⠁⠀⢀⢄⢄⢕⢕⢕⢕⠀⠀⠀⠀⠀⠀⠀⠀⠀⠀⠀⠀⠀⠀⠀⠀⠀⠀⠀⠀⠀⠀⠀⠀⠀⠀⠀⠀⠀⠀⠀⠀⢕⠀⢕⠄⢀⠀⠀⠀⠀⠀⠀⠀⠀⠀⠀⠀⠀⠀⠀⠀⠀⠀⠀⠀⠀⠀⠀⠀⠀⠀⠀⠀⠀⠀⠀⠀⠀⠀⠀⠀⠀⠀⠀⠀⠀⠀⠀⠀⠀⠀⠀⠀⠀⠀⠀⠀⠀⠀⠀⠀⠀⠀⠀⠀⠀⠀⠀⠀⠀⠀⠀⠀⠀⠀⠀⠀⠀⠀⠀⠀⠀⠀⢺⢇⣿⣿⣿⣽⣇⠕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⢕⢕⢕⢔⢄⢀⠀⠀⠀⠀⠀⠀⠀⢔⠕⢀⢄⢔⢕⢕⢕⠕⠕⢑⢔⠀⠀⠀⠀⠀⠀⠀⠀⠀⠀⠀⠀⠀⠀⠀⠀⠀⠀⠀⠀⠀⠀⠀⠀⠀⠀⠀⠀⠀⠀⠀⠀⠀⠀⠀⠀⠁⠔⢄⠀⠀⠀⠀⠀⠀⠀⠀⠀⠀⠀⠀⠀⠀⠀⠀⠀⠀⠀⠀⠀⠀⠀⠀⠀⠀⠀⠀⠀⠀⠀⠀⠀⠀⠀⠀⠀⠀⠀⠀⠀⠀⠀⠀⠀⠀⠀⠀⠀⠀⠀⠀⠀⠀⠀⠀⠀⠀⠀⠀⠀⠀⠀⠀⠀⠀⠀⠀⠀⠀⠀⠀⠀⠀⠀⠔⣿⣿⣿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⡿⢸⣧⣕⡕⢕⢕⢕⢔⢄⢄⢀⢔⢕⢕⢔⢕⢕⢕⠕⢕⢕⢔⢕⠑⢁⢀⠀⠀⠀⠀⠀⠀⠀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⢀⠀⠀⠀⠀⠀⢻⣿⣿⣿⣿⣿⢿⣇⣾⣶⣥⠄⠰⠤⢤⢕⣴⣁⠅⢕⢁⡕⠑⣼⡁⢀⣶⡀⠀⠀⠺⣿⡟⣿⣿⣿⣿⣿⣿⣿⣿⣿⣿⣿⢕⢕⣿⣿⣿⣿⣿⣿⣿⣿⣿⣿⣿⣿⣿⣿⣿⣿⣿⣿⣿⣿⣿⣿⣿⣿⣿⣿⣿⣿⣿⣿⣿⣿⣿⣿⣿⣿⣿⣿⣿⠀</a:t>
            </a:r>
            <a:br/>
            <a:r>
              <a:t>⣿⣿⡇⢕⢕⢕⢸⣿⣿⣿⣿⣿⣿⣿⡇⣿⣿⣿⣿⣷⣕⢕⢕⢕⢕⢕⢕⢕⢀⠑⠑⠅⢄⢔⠕⠑⢅⢔⢕⢕⢕⠀⠀⠀⠀⠀⠀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⠀⠀⠀⠀⠀⠀⠁⢕⢀⠀⠀⠀⢘⣿⣿⣿⣟⣿⣿⡿⢿⡗⠆⢕⢐⢜⢕⢒⠓⠟⠛⣛⣛⢀⢑⠑⢙⢿⣿⠄⠀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⣇⣿⣿⣿⣿⣿⣿⣷⡕⢕⢕⢕⢕⢕⢕⢕⢔⠕⠑⢅⢔⢕⢕⢔⢕⢕⢕⠀⠀⠀⠀⠀⠀⠀⠀⠀⠀⠀⠀⠀⠀⠀⠀⠀⠀⠀⠀⠀⠀⠀⠀⠀⠀⠀⠀⠀⠀⠀⠀⠀⠀⠀⠀⢔⠕⠑⠑⠀⠀⠀⠀⠀⠀⠀⠀⠀⠀⠀⠀⠀⠀⠀⠀⠀⠀⠀⠀⠀⠀⠀⠀⠀⠀⠀⠀⠀⠀⠀⠀⠀⠀⠀⠀⠀⠀⠀⠀⠀⠀⠀⠀⠀⠀⠀⠀⠀⠀⠀⠀⠀⠀⠀⠀⠀⠀⠀⠀⠀⠀⠀⠀⠀⠀⠀⠀⠀⠁⢕⠀⠀⠀⠀⠝⠫⢝⢝⢟⢕⢔⢕⢕⢕⢕⢕⢕⢕⢕⢔⢔⢔⢔⢔⢕⢕⢄⢕⢔⢛⢆⢔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⣿⢸⣿⣿⣿⣿⣿⣿⣿⣧⡕⢕⢕⢕⢕⢕⢕⢕⢕⢔⢅⢑⢕⢕⢕⢕⢕⢄⠀⠀⠀⠀⠀⠀⠀⠀⠀⠀⠀⠀⠀⠀⠀⠀⠀⠀⠀⠀⠀⠀⠀⠀⠀⠀⠀⠀⠀⠀⠀⠀⠀⠀⠀⢕⠀⠀⠀⠀⠀⠀⠀⠀⠀⠀⠀⠀⠀⠀⠀⠀⠀⠀⠀⠀⠀⠀⠀⠀⠀⠀⠀⠀⠀⠀⠀⠀⠀⠀⠀⠀⠀⠀⠀⠀⠀⠀⠀⠀⠀⠀⠀⠀⠀⠀⠀⠀⠀⠀⠀⠀⠀⠀⠀⠀⠀⠀⠀⠀⠀⠀⠀⠀⠀⠀⠀⠀⠀⠑⠕⠀⠀⠀⢰⣷⣶⣖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⠘⠛⠛⠛⠛⠛⠛⠛⠛⠃⠑⠑⠑⠑⠑⠑⠑⠑⠑⠑⠑⠑⠑⠑⠑⠑⠑⠀⠀⠀⠀⠀⠀⠀⠀⠀⠀⠀⠀⠀⠀⠀⠀⠀⠀⠀⠀⠀⠀⠀⠀⠀⠀⠀⠀⠀⠀⠀⠀⠀⠀⠀⠑⠐⠀⠀⠀⠀⠀⠀⠀⠀⠀⠀⠀⠀⠀⠀⠀⠀⠀⠀⠀⠀⠀⠀⠀⠀⠀⠀⠀⠀⠀⠀⠀⠀⠀⠀⠀⠀⠀⠀⠀⠀⠀⠀⠀⠀⠀⠀⠀⠀⠀⠀⠀⠀⠀⠀⠀⠀⠀⠀⠀⠀⠀⠀⠀⠀⠀⠀⠀⠀⠀⠀⠀⠀⠀⠀⠀⠀⠀⠀⠀⠁⠙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⢟⣵⢿⣿⡟⣹⣿⡿⣱⡿⣸⡟⣿⣿⣿⣿⢕⣿⣿⣿⣿⣿⣿⣿⣿⣿⣿⣿⣿⣿⣿⣿⣿⣿⣿⢹⣿⣿⢕⢕⢕⣿⣿⣿⣿⣿⢕⢕⢕⢕⢕⢕⢕⢕⢕⢕⢕⢕⢕⢕⢕⣱⣾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⠟⣵⡿⢣⣾⢏⣼⣿⢟⣼⣿⡇⣿⢵⣿⣿⡿⣿⢕⢹⣿⣿⣿⣿⣿⣿⣿⣿⣿⣿⣿⣿⣿⣿⣿⣿⣿⡇⢹⣿⢕⢕⢕⣹⣿⣿⣿⣿⡇⢕⢕⢕⠕⢕⢕⢕⢕⢕⢕⢕⢕⢕⢕⢸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⢫⣾⡿⠕⣾⣣⣾⣿⢏⣾⣿⡟⢕⣿⢞⢟⢝⣱⣿⡇⢜⢿⣿⣿⣿⣿⣿⣿⣿⣿⣿⣿⣿⣿⣿⣿⣿⣿⣿⢕⢹⢕⢕⢕⣾⣿⣿⣿⢺⢕⢕⢕⢕⢕⢐⢕⣕⢕⢕⢕⢕⣕⢱⢕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⢣⣿⡿⢕⣾⣿⣿⣿⢫⣿⣿⢏⢕⢕⣿⢕⢕⣼⣿⣿⡇⢕⢕⣿⣿⣿⣿⣿⣿⣿⣿⣿⣿⣿⣿⣿⣿⣿⣿⣿⢕⢕⢕⢕⢕⣿⣿⣿⣿⢜⢕⢕⢕⢕⢕⢕⠕⠝⢳⢘⠕⢝⢱⣷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⢣⣿⣿⢕⣸⣿⣿⣿⢣⣿⣿⢏⢕⢕⢕⢕⣵⣾⣿⣿⣿⡇⢕⣼⣿⣿⣿⣿⣿⣿⣿⣿⣿⣿⣿⣿⣿⣿⣿⣿⣿⡕⢕⢕⢕⢕⢿⢟⢏⠕⠁⠁⢕⢕⢕⢕⢕⢕⢕⢔⢅⢄⢐⢕⡜⢝⢟⢟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⢣⣿⣿⢇⢜⣿⣿⣿⢧⣿⣿⡟⢕⢕⢕⢕⢾⢟⣿⣿⣿⣿⡇⢑⣿⣿⣿⣿⣿⣿⣿⣿⣿⣿⣿⣿⣿⣿⣿⣿⡿⣿⡇⢕⠕⢕⢕⢕⢕⢕⠄⠔⢕⢔⢑⢑⠕⢕⢕⢕⢕⢕⢕⢕⢜⢕⢕⢕⢕⢕⢜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⡏⣾⣿⡏⢱⢸⣿⣿⣏⣾⣿⡟⢕⢕⢕⢱⢕⢕⣼⡟⢟⢿⣿⢕⢸⣿⣿⢿⣿⣿⣿⣿⣿⣿⣿⣿⣿⣿⣿⣿⣿⣿⢻⢇⢕⢄⢀⢁⢁⢀⢀⢄⢔⢕⢕⢡⣷⡟⣵⢔⢑⠕⢕⢕⢕⢕⢕⢕⢕⢕⣕⣵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⡿⣸⣿⣿⠕⢇⣿⣿⡿⣼⣿⣿⢕⢕⢕⢕⣼⣇⢱⡹⣇⢕⢕⢝⢕⢸⣿⣿⢸⣿⣿⣿⣿⣿⣿⣿⣿⣿⣿⣿⣿⣿⣿⢕⢕⢕⢕⠕⢕⢕⢕⢔⢕⢕⢕⢱⢕⢿⣇⢻⡇⢕⢕⢢⡅⢕⢕⢕⠑⣱⣾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⣷⣷⣶⡷⢷⢾⣿⢇⣿⣿⡏⢔⢸⣿⣿⢣⣿⣿⣿⢕⢕⡇⢕⣿⢕⣹⣿⣿⣧⣵⣵⢕⢸⣿⡏⢸⣿⣿⣿⣿⣿⣿⣿⣿⣿⣿⣿⣿⣿⣿⢕⢕⢕⢕⣴⣅⣁⣕⡕⢕⢕⢕⣸⡕⢸⣿⢸⣿⢕⢌⡸⣿⣷⣶⣷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⡟⢝⣱⢗⢣⢇⢕⢸⣿⣿⡇⢕⣾⣿⡟⣸⣿⣿⣿⣷⣾⡇⢕⡏⢕⣿⣿⣿⣿⣿⣿⢕⢱⣿⢕⢸⣿⣿⣿⣿⣿⣿⣿⣿⣿⣿⣿⣿⣿⡿⢕⢕⢕⢸⣿⣿⣿⣿⣇⢕⢕⢕⣿⣷⢌⣿⢸⣿⣇⡕⡇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⠑⣱⣿⢕⢕⢻⢿⢿⢇⢕⢕⣼⣿⣿⡧⢱⣿⣿⡇⣿⣿⣿⣿⣿⣿⡟⢕⢧⢱⣿⣿⣿⣿⣿⣿⢕⢱⡿⢕⢸⣿⣿⡇⢹⣿⣿⣿⣿⣿⣿⣿⣿⣿⡇⢕⢕⢕⢸⣿⣿⣿⣿⣿⡕⢕⢕⣿⣿⡕⣿⢕⣿⣿⡕⣷⢕⢅⢁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⢰⡜⢕⢕⢕⢕⢕⢕⢕⢕⢕⣿⣿⣿⡷⢸⣿⡿⢱⣿⣿⣿⣿⡿⣿⡇⢕⣾⢸⣿⣿⣿⣿⣿⣟⢌⣙⡇⢕⢕⣿⣿⣇⢜⣿⣿⣿⣿⣿⣿⢸⣿⢸⡇⢕⢕⢕⢸⣿⣿⣿⣿⣿⡇⢕⢕⣿⣿⣷⣿⢕⣿⣿⡇⣿⡜⢕⢱⢔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⠕⢾⣷⢕⢔⢜⢫⢇⢕⡑⢕⢕⣿⣿⡿⡇⣿⣿⢇⢸⣿⣿⣿⣿⢇⣻⢕⢕⣽⢸⣿⣿⣿⣿⣿⣿⢨⡪⢕⢑⢕⢹⣿⣿⢕⢻⣿⣿⣿⣿⣿⡕⢕⢸⡕⢕⢕⢕⢸⣿⣿⣿⣿⣿⡇⢕⢕⢸⣿⣿⣿⢕⣿⣿⡇⢽⡇⣕⢑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⣾⣦⡻⢸⣧⢕⢕⡵⢏⢕⢕⢕⣿⣿⡇⢣⣿⡟⢕⢸⣿⣿⣿⡿⢕⢞⢱⡕⢸⢜⡟⢿⢿⣿⣿⣿⢠⣾⢱⣿⡷⢇⠻⣿⡜⢰⣿⡞⣿⣿⣿⡇⢕⢕⢕⢕⢕⢕⣿⣿⣿⣿⣿⣿⢇⢕⢕⢸⣿⣿⣾⢕⣿⣿⢏⣿⡇⢕⢕⡕⡇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⢕⢝⢝⢇⢜⢝⢱⣿⢕⢕⣱⣵⣧⣿⣿⡇⢸⡿⢕⢕⢸⣿⣿⣿⡇⢕⢕⣼⣷⡘⡜⣿⣷⣷⣧⣵⣼⡕⣿⢜⣧⣽⣾⣎⠕⢇⢜⢿⣇⢹⣿⣿⣿⡕⢕⡇⢕⢕⢕⣝⣝⣝⣽⣵⡷⢕⢕⢕⢸⢿⣿⣿⢕⣿⣿⢕⢽⡇⢕⢕⢕⢵⢸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⡕⢕⢕⢕⢕⢕⢷⢷⣧⣵⣕⣕⣕⣿⣿⡇⣼⢇⢕⢕⢸⣿⣿⣿⢕⢕⢕⢿⢿⣗⡕⢹⣽⣽⣽⣝⡝⢍⢸⢜⢿⣿⣿⣿⣧⡎⡇⣼⡻⡕⢻⢻⣿⣇⢕⢕⢇⠕⢟⢟⣛⣟⣟⣟⡳⢾⢕⣼⣜⢕⢻⡇⢕⢻⡿⢕⢹⢜⢟⢇⢜⡕⢸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⢱⡕⢅⢕⢕⢕⢷⡕⢕⢜⢝⢍⢏⣿⣿⡇⡟⢕⢕⢕⢕⢿⢜⣿⢕⡕⢜⠉⠁⠁⠁⠕⠕⠕⠁⠈⠙⠗⢕⢕⣵⣺⣿⣿⣿⣿⣿⣿⣿⣷⣼⣷⣽⣿⡕⢅⢕⡕⠅⠋⠙⢙⢝⢝⠙⠙⠓⠞⠹⠇⢕⢕⢕⢜⢇⢕⣿⢱⢷⢿⢟⡕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⢜⢇⢕⢕⢕⢜⢧⢕⢕⢝⢕⢕⣿⣿⡇⡇⢕⢕⢕⢱⢹⢕⢜⢕⢈⢀⢄⢔⢔⢁⢔⠐⠀⠀⠔⠔⠀⢀⠜⢻⣿⣿⣿⣿⣿⣿⣿⣿⣿⣿⣿⣿⣿⣿⢟⢕⢁⢄⢄⠀⠀⠄⢄⢔⢄⢀⠁⠘⢝⢕⢕⢕⢑⢕⢕⣿⢕⡵⢕⢱⢱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⢅⢕⠑⢕⢕⢕⢕⣿⣿⡇⢇⢕⢕⢕⢕⢕⢕⠕⢕⢜⢱⣵⣵⡇⠛⠋⢄⠀⠀⢀⠀⢀⢕⣷⣜⣿⣿⣿⣿⣿⣿⣿⣿⣿⣿⣿⣿⣿⣿⢇⡕⠚⠋⠁⠀⠀⠀⠀⠀⣕⡕⢕⢔⢕⢕⢕⣱⢕⢕⢸⣿⢕⢕⢕⢕⢺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⠁⠀⢕⢔⢅⢅⣿⣿⢇⢌⢕⢕⢕⢕⢕⢕⢜⣿⣧⡜⣿⣿⣇⢕⢔⢕⢀⢄⢕⢄⢕⣱⣿⣿⣿⣿⣿⣿⣿⣿⣿⣿⣿⣿⣿⣿⣿⣿⣿⣧⠀⢄⢄⢄⢄⢄⢔⢄⣿⣿⣱⣷⡇⢕⢱⡿⣸⢕⣾⣿⠱⣵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⡕⠀⠀⢕⢕⢕⢕⣿⣿⢕⢕⢕⢕⢕⢕⢕⢕⢕⢜⢻⣯⡼⣿⣿⣧⡕⢕⢕⢕⢕⢕⣱⣿⣿⣿⣿⣿⣿⣿⣿⣿⣿⣿⣿⣿⣿⣿⣿⣿⣿⣿⣕⢗⢕⢕⢕⢕⢕⣼⣿⣿⣿⣿⢕⢕⣿⢇⣿⢕⢿⣿⠀⢹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⡔⠀⠀⠀⢕⢕⢕⢕⣿⣿⢕⡕⢕⢕⢕⢕⢕⢕⢕⢕⢕⣹⣷⢹⣯⡝⢟⢳⠼⠽⢕⣻⣿⣿⣿⣿⣿⣿⣿⣿⣿⣿⣿⣿⣿⣿⣿⣿⣿⣿⣿⣿⣿⣗⢴⢼⢵⢵⢟⢻⣿⣿⣿⡗⢱⡿⢕⠸⣿⢕⢸⣿⠀⠑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⡞⠁⠀⠀⠀⠁⢕⢕⢸⣿⡇⢕⢇⢕⢸⡕⢕⢕⢕⢕⢕⢅⣿⣿⣧⢹⡿⣿⣷⣿⣿⣿⣿⣿⣿⣿⣿⣿⣿⣿⣿⣿⣿⣿⣿⢿⣿⣿⣿⣿⣿⣿⣿⣿⣿⣿⣷⣷⣶⣿⣿⣿⣿⢏⢱⢟⢕⢕⡾⢻⢕⢜⣿⠀⠀⠕⢕⣺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⡟⢕⠀⠀⠀⠀⠀⢕⢕⢸⣿⡇⢱⣳⢕⢸⣇⢕⢕⢕⢱⣕⢕⢻⣿⣿⢝⣳⣿⢿⣻⣮⣽⣿⣿⣿⣿⣿⣿⣿⣿⣿⣿⣿⣿⣿⣾⣿⣿⣿⣿⣿⣿⣿⣿⣿⣿⣯⡺⣯⢿⣿⡿⢇⢕⢕⢱⢕⣰⠇⢸⢕⢔⣿⢕⠀⠀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⣴⢟⢕⠀⠀⠀⠀⠀⠀⠕⡕⣸⣿⢕⠑⣿⡇⢕⣿⡕⢕⢕⢕⢻⡕⢸⣿⣿⣿⣿⣿⣿⣿⣿⣿⣿⣿⣿⣿⣿⣿⣿⣿⣿⣿⣿⣿⣿⣿⣿⣿⣿⣿⣿⣿⣿⣿⣿⣿⣿⣿⣿⣿⢟⣁⣵⢇⡕⢕⢕⣿⡕⢸⡕⢕⣿⢕⠀⠀⠀⢻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⢏⣾⢏⢕⡜⠀⠀⠀⠀⠀⠀⠀⠇⢣⢕⢕⠜⢿⣧⢕⢸⣧⢕⢕⢕⢿⡗⢕⠹⣿⣿⣿⣿⣿⣿⣿⣿⣿⣿⣿⣿⣿⣿⣿⣿⣿⣿⣿⣿⣿⣿⣿⣿⣿⣿⣿⣿⣿⣿⣿⣿⣿⣿⣿⣿⣾⣿⢏⠎⢕⢕⢱⣟⡕⢜⡇⢕⢸⡇⠀⠀⠀⠁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⢀⢠⡾⢕⢕⡕⢕⢕⢀⢀⢀⢀⢀⢀⢔⢐⢕⢕⢕⣿⣿⢕⢕⢫⡇⢕⢕⢕⢕⢕⢕⢹⣿⣿⣿⣿⣿⣿⣿⣿⣿⣿⣿⣿⣿⣿⣿⣿⣿⣿⣿⣿⣿⣿⣿⣿⣿⣿⣿⣿⣿⣿⣿⣿⣿⣿⣿⣿⢏⢕⢕⢕⢕⣾⡏⢕⢕⠇⢕⢸⢇⠀⠀⢀⡀⢾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⡞⢕⢕⣱⢕⢕⢕⢕⢕⢕⢕⣕⣕⢕⢕⢕⢕⢕⢸⣿⢕⢕⢜⢟⡕⢕⢕⢕⢕⢕⢕⢝⢿⣿⣿⣿⣿⣿⣿⣿⣿⣿⣿⣿⣟⢽⢽⢔⣜⣟⣟⣟⡕⢹⢝⣹⣿⣿⣿⣿⣿⣿⣿⣿⣿⡿⢇⢕⢕⢕⢕⢱⣿⡟⢕⢕⢸⢕⢜⢕⢜⢇⢕⢹⡜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⢇⡞⢕⠁⢱⢇⢕⢕⣸⢕⢕⢕⢸⣿⣿⢕⢕⢕⢕⢕⢱⣿⡇⢕⢕⢜⢷⡕⢕⢕⢕⢕⢕⢕⢕⢝⢿⣿⣿⣿⣿⣿⣿⣿⣿⣿⣿⣿⣷⣷⣷⣷⣷⣷⣷⣾⣿⣿⣿⣿⣿⣿⣿⣿⣿⡿⢟⢕⢕⢕⢕⢕⢕⣸⢿⢇⢕⢕⢕⢕⢕⢕⢕⢘⡇⢕⢱⢸⣟⣾⣻⡷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⡏⡜⢕⢁⢕⣿⢕⢕⢱⣿⢕⢕⢕⢸⣿⢇⢕⢕⢕⢕⢕⢕⠺⣷⡕⢕⢕⢜⢳⡕⢕⢕⢕⢕⢕⢕⢕⢕⢝⢻⢿⣿⣿⣿⣿⣿⣿⣿⣿⣿⣿⣿⣿⣿⣿⣿⣿⣿⣿⣿⣿⣿⣿⡿⢟⢝⢕⢕⢕⢕⢕⢕⢕⢱⡏⡏⢕⢕⢄⢕⢕⢕⢕⢕⢕⢻⢕⢕⢇⢻⢧⡿⣽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⢱⢕⢑⠕⣸⡗⢕⢕⣼⣿⢕⢕⢕⢸⡟⣼⢕⢕⢕⢕⢕⢕⢕⢝⢣⢕⢕⢕⢔⢜⢣⢕⢕⢕⢕⢕⢕⢕⢕⢕⢕⢜⢝⢻⢿⣿⣿⣿⣿⣿⣿⣿⣿⣿⣿⣿⣿⣿⣿⣿⢿⢟⢝⢕⢕⢕⢕⢕⢅⢕⢕⢕⢕⡼⢱⢸⡕⢕⢕⢕⢕⢕⢕⢕⢕⠌⡇⡕⢕⡌⡪⣖⢪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⡏⡜⢕⢕⠀⣿⡇⢕⢱⣿⣿⢕⢕⢕⢸⣱⣿⡕⢕⠄⢕⢕⢕⢕⢕⢕⢱⢕⢕⢁⢕⢕⢕⢕⢕⢕⢕⢕⢕⢕⢕⢕⢕⢕⢕⢕⢜⢍⢻⢿⣿⣿⣿⣿⣿⣿⡿⢟⢏⢝⢕⢕⢕⢕⢕⢕⢕⢕⢕⢕⢕⢕⢕⢱⢕⢕⣾⡇⢕⢕⢕⢕⢕⢕⢕⢕⢕⣳⢸⡕⢱⢸⢽⣰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⢕⡕⢕⠀⣿⡕⢕⢸⣿⣿⡕⢕⢕⢱⣿⡿⢕⢕⢔⢕⢕⢄⢕⢱⢕⢕⢱⢕⢕⠕⢕⢕⢕⢕⢕⢕⢕⢕⢕⢕⢕⢕⢕⢕⢕⢕⢕⢕⢕⢕⢝⢟⢟⢝⢕⢕⢕⢕⢕⢕⢕⢕⢕⢕⢕⢕⢕⢕⢕⢕⢕⢕⢞⢕⢰⣿⣇⢕⢕⢕⢕⢕⢕⢕⢕⢕⢸⡜⣧⢕⢜⢕⢐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⢱⢕⡇⢕⢀⣿⢕⢕⣼⣿⣿⢇⢕⢱⣿⡿⢕⢕⢔⢕⢅⢕⢕⢕⢸⣕⢇⢕⢱⡕⢕⢕⢕⢕⢑⢕⢕⢕⢕⢕⢕⢕⢕⢕⢕⢕⢕⢕⢕⢕⢕⢕⢕⢕⢕⢕⢕⢕⢕⢕⢕⢕⠁⢕⢕⢕⢕⢕⢔⢕⢕⢕⢕⢕⢕⣿⣿⣿⢕⢜⢕⢕⢁⢕⢕⢕⢕⢅⡇⣿⡇⢕⠔⢃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⢸⢱⡇⢕⢕⢻⡕⢕⣿⣿⣿⢕⢕⣿⡟⢕⢕⢕⢕⢔⠄⠕⢑⢕⢕⢿⡞⡕⢕⢕⢕⢔⢕⢕⢕⢕⢕⢕⢕⢕⢕⠕⠑⢕⢕⢕⢕⢕⢕⢕⢕⢕⢕⢕⢱⣵⢕⢕⢕⢕⢕⢕⢀⢕⢕⢕⢕⢕⢕⢕⢕⢕⢕⢕⢏⢿⣿⡟⢕⢕⢕⢑⢕⢕⢕⢕⢕⢘⢇⣽⡧⢕⢕⢔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⢸⡇⢕⢕⠜⡇⢕⢻⣿⣿⢱⣿⢟⢕⢕⢕⢕⢕⢕⢔⢀⢕⢔⢔⢸⣿⣿⡕⢕⢕⢕⢕⢕⢕⢕⢕⢕⠕⠁⠀⠀⢕⢕⢕⢕⢕⢕⣕⣕⣱⣵⣵⣿⣿⣿⢕⠀⠁⠕⢕⢕⢕⢕⢕⢕⢕⢕⢑⢕⢕⢕⢕⢔⡪⣽⣿⢇⢕⢕⢕⢕⢕⢕⢕⢕⢕⢕⡕⣿⡷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⡇⢸⡇⢕⢕⠀⢰⡕⢸⡿⢣⡿⢇⢕⢕⢕⢕⢕⢕⢕⢕⢕⢕⠕⢕⡕⣿⣿⣇⢕⢕⢕⢕⢕⢕⠑⠁⠀⠀⠀⠀⢄⢕⢕⢕⢕⣼⣿⣿⣿⣿⣿⣿⣿⣿⣿⢕⢄⠀⠀⠀⠁⠕⢕⢕⢕⢕⢕⢕⢁⢕⢕⢕⢕⠔⢹⢇⠕⢕⢕⢕⢕⢕⢕⢕⢕⢕⢕⢇⢿⡇⢕⢁⢕⢀⣿⣿⣿⣿⣿⣿⣿⣿⣿⣿⣿⣿⣿⣿⣿⣿⣿⣿⣿⣿⣿⣿⢕⢕⢜⢝⢝⢝⢕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⣷⣸⡇⢕⢕⠀⢕⢕⢕⣱⡟⢕⢕⢕⢕⢕⢕⢕⢕⢕⢕⢕⢕⢕⢕⡕⢸⣿⢿⡕⢕⢕⢕⠁⠀⠀⠀⠀⠀⠀⠀⠀⢕⢕⢕⢱⣿⣿⣿⣿⣿⣿⣿⣿⣿⣿⢕⢕⢔⠀⠀⠀⠀⠀⠁⠕⢕⢕⢕⢔⢕⢕⢕⢕⠕⢀⢄⢄⢄⠁⢕⢕⢕⢕⢕⢕⢕⢕⣼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⠑⠀⢕⢜⣡⢟⢕⢕⢕⢕⢕⢕⢕⢕⢕⢕⢕⢕⢕⢕⢕⣇⢸⣿⣿⢧⢕⢕⢔⠀⠀⠀⠀⠀⠀⠀⠀⠀⢕⢕⢕⣼⣿⣿⣿⣿⣿⣿⣿⣿⣿⣿⡕⢕⢕⠀⠀⠀⠀⠀⠀⠀⠁⢕⢕⢕⢕⠕⠁⠁⠀⠑⠕⠕⠑⠀⢀⠑⢑⢕⡕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⢿⢑⢕⢕⢕⢕⢕⢕⢕⢕⠀⠀⠀⠀⠀⢄⢄⢄⢀⠀⠐⠐⠀⠀⠀⠀⠀⠀⢸⣿⣿⣿⣿⣿⣿⣿⣿⣿⣿⣿⣿⡇⢕⠀⠀⢕⣱⢏⢕⢕⢕⢕⢕⢕⢕⣱⣵⣷⣿⣿⣿⣿⢕⢕⡗⢜⣿⡿⠈⡕⢕⢕⠀⠀⠀⠀⠀⠀⠀⠀⠀⢕⢕⢱⢾⣿⣿⣿⣿⣿⣿⣿⣿⣿⣿⢕⢕⢕⢄⠀⠀⠀⠀⠀⠀⠀⠑⢕⢕⢕⠀⢕⢕⢔⠀⠀⠀⠄⣵⣦⠀⢕⢕⢱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⡿⢟⢝⢕⢕⢕⢕⢕⢕⢕⢕⢕⢕⢕⠀⠀⠀⠀⠀⢕⢕⢕⢕⠀⠀⠀⠀⠀⠀⠀⠀⠀⢸⣿⣿⣿⣿⣿⣿⣿⣿⣿⣿⣿⣿⡇⠀⠀⠀⡱⢇⢕⢕⢕⢕⢕⢕⣵⣿⣿⣿⣿⣿⣿⣿⣿⡗⢕⡇⢕⣿⠏⠔⠕⢕⢕⠀⠀⠀⠀⠀⠀⠀⠀⠀⠀⢕⢜⣾⣿⣿⣿⣿⣿⣿⣿⣿⣿⣷⢇⢕⢕⢕⠀⠀⠀⠀⠀⠀⠀⠀⢕⢕⢕⢄⠁⠕⠑⢀⢔⢔⠀⠁⠙⠀⣸⣇⢕⢕⢕⢸⣿⣿⡇⢕⢕⢕⢕⣿⣿⣿⣿⣿⣿⣿⣿⣿⣿⣿⣿⣿⣿⣿⣿⡿⢿⢿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⢟⢕⢕⢕⢕⢕⢕⢕⢕⢕⢕⢕⢕⢕⢁⠑⠀⠀⠀⠀⠀⢕⢕⢕⢕⠀⠀⠀⠀⠀⠀⠀⠀⠀⢜⣿⣿⣿⣿⣿⣿⣿⣿⣿⣿⣿⣿⣇⣀⡀⡱⢕⢕⢕⢕⢕⢕⢱⣿⣿⣿⣿⣿⣿⣿⣿⣿⣿⣿⢕⢇⢕⢏⢑⢕⢱⢕⠕⠀⠀⠀⠀⠀⠀⠀⠀⠀⠀⠀⢕⣞⣟⣻⣿⣿⣿⣿⣿⣿⣿⣿⣿⣷⣵⠅⠀⠀⠀⠀⠀⠀⠀⠀⠀⢕⢕⢕⢔⢔⢔⠁⠑⠑⠑⠀⢲⣷⣿⣿⣧⢕⠑⢸⣟⣿⡇⢕⢕⢕⢕⣿⣿⣿⣿⣿⣿⣿⣿⣿⣿⣿⣿⣿⣿⣿⣿⢇⢕⢕⢕⢜⢝⢻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⢕⢕⢕⢕⢕⢕⢕⢕⢕⠕⠕⠕⢕⢕⢕⢀⠀⠀⠀⠀⢕⢕⢕⢕⢀⢄⢄⣀⣤⣴⣷⣷⣶⣶⣷⣮⣝⡻⢿⡿⠿⠿⠿⠿⠿⠿⣿⡿⢱⢕⢕⢕⢕⢕⢕⢱⣿⣿⣿⣿⣿⣿⣿⣿⣿⣿⣿⡟⢕⣇⢸⠕⢕⢕⢕⢕⠀⠀⠀⠀⠀⠀⠀⠀⠀⠀⠀⠀⠈⢿⣿⣿⣿⣿⣿⣿⣿⣿⣿⣿⣿⣿⢏⠀⠀⠀⠀⠀⠀⠀⠀⠀⠀⠕⢕⢕⢕⢕⢕⢕⢔⢔⣆⢕⣇⢻⣿⣿⣿⣧⢎⣿⡿⢟⣵⣷⣷⣶⣷⣷⣮⣝⡻⢿⣿⣿⣿⣿⣿⣿⣿⣿⣿⣿⡇⠕⢕⢕⢕⢕⢕⢕⢕⢝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⣇⠕⢕⢕⢕⢕⠕⢕⢕⠀⠀⠀⠑⢕⢕⡁⠀⠀⠀⠀⢕⢕⣕⣱⣵⣷⣿⣿⣿⡿⢿⢟⢟⢝⢝⢕⢜⢝⢕⢅⠁⠁⠁⠁⠁⠁⡇⢱⢏⢕⢕⢕⢕⢕⢕⣾⣿⣿⣿⣿⣿⣿⣿⣿⣿⣿⣿⠕⢕⣿⣿⢕⢕⢕⢕⢕⠁⠀⠀⠀⠀⠀⠀⠀⠀⠀⠀⠀⠀⠑⢻⣿⣿⣿⣿⣿⣿⣿⣿⣿⣿⡟⠕⠀⠀⠀⠀⠀⠀⠀⠀⠀⠀⠀⢕⢕⢕⢕⢕⢕⢕⢕⢜⢣⡹⢜⣿⣿⣿⣿⣧⢜⢕⢕⢕⢕⢕⢔⢝⢝⢻⢿⣿⣷⣮⣝⣟⢿⣿⣿⣿⣿⣿⡟⢅⠀⠀⢕⢕⢕⢕⢕⢕⢑⣼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⢇⢑⠑⠁⠁⢕⢕⠕⠁⠀⠀⠀⠕⢕⢇⢄⢄⢄⣄⣵⣿⣿⣿⣿⢟⢟⢝⢕⢕⢕⢕⢕⢕⢕⢕⢕⢕⢕⢕⢄⠀⠀⠀⠀⠀⢱⡏⢕⢕⢕⢕⢕⢕⣸⣿⣿⣿⣿⣿⣿⣿⣿⣿⣿⣿⢕⢜⢸⣹⣿⡕⢔⢱⢕⢕⠀⠀⠀⠀⠀⠀⠀⠀⠀⠀⠀⠀⠀⠀⠑⢿⣿⣿⣿⣿⣿⣿⣿⣿⣿⢕⠀⠀⠀⠀⠀⠀⠀⠀⠀⠀⠀⠀⠕⢕⢕⢕⢱⣼⡕⢕⠕⢕⢜⢜⢜⢿⣿⣿⣿⣇⢕⢕⢕⢕⢕⢕⢕⠕⠕⠑⠁⠁⠀⠀⠁⣷⣮⣟⢿⣿⡟⠅⠀⠀⠀⢕⢕⢕⠑⠁⢅⣾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⢄⠀⠀⠀⠀⠀⢄⢄⢄⠀⠀⠁⢕⢕⣵⣾⣿⣿⡿⢟⢝⢕⢕⢕⢕⢕⢕⢕⢕⢕⢕⢕⢕⢕⢕⢕⠑⠀⠀⠀⠀⠀⠀⠀⠀⠁⠁⠑⠑⠕⢱⣿⣿⣿⣿⣿⣿⣿⣿⣿⣿⣿⣿⣷⢕⢸⡿⣿⣷⡕⢕⢕⠕⠀⠀⠀⠀⠀⠀⠀⠀⠀⠀⠀⠀⠀⠀⠀⠘⢿⣿⣿⣿⣿⣿⣿⣿⡇⠑⠀⠀⠀⠀⠀⠀⠀⠀⠀⠀⠀⠀⠀⢕⢕⢕⣪⣿⣿⣕⢕⡜⢷⣧⡕⣷⣷⣾⣿⣿⡕⢕⠕⠕⠑⠁⠀⠀⠀⠀⠀⠀⠀⠀⠀⢝⢿⣿⣷⣮⡕⠄⠀⠀⠀⠀⠁⠁⠀⢠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⠀⠀⠀⠀⠔⠕⠕⠁⠀⠀⢀⣵⣿⣿⣿⡿⢏⢕⢕⢕⢕⢕⢕⢕⢕⢕⢕⢕⢕⢕⢕⠕⠑⢕⢕⢀⠀⠀⠀⠀⠀⠀⠀⠀⠀⠀⠀⠀⠀⠀⠁⠉⠙⠟⠿⢿⣿⣿⣿⣿⣿⣿⣿⡕⢸⣿⣜⢻⣷⣕⢕⠀⠀⠀⠀⠀⠀⠀⠀⠀⠀⠀⠀⠀⠀⠀⠀⠀⠑⢝⠿⣿⣿⣿⣿⡛⢕⠀⠀⠀⠀⠀⠀⠀⠀⠀⠀⠀⠀⠀⠀⠁⢕⢱⣿⣿⣿⣿⣿⣧⡜⠿⡇⣿⣿⣿⡿⠟⠃⠀⠀⠀⠀⠀⠀⠀⠀⠀⠀⠀⠀⠀⢀⢕⢕⢌⢻⣿⣿⣧⡄⢄⢄⠀⠀⠀⠀⡞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⢀⢀⢻⣿⣿⡿⢏⢕⢕⢕⢕⢕⢕⢕⢕⢕⢕⢕⢕⢕⠕⠑⠁⠀⠀⠀⠑⠕⠀⠀⠀⠀⠀⠀⠀⠀⠀⠀⠀⠀⠀⠀⠀⠀⠀⠀⠀⠀⠈⠙⠟⢿⣿⣿⣿⣇⢸⣿⣿⢕⢕⡝⢝⢓⠐⠀⠀⠀⠀⠀⠀⠀⠀⠀⠀⠀⠀⠀⠀⠀⠀⠑⢕⢕⠟⠞⠕⢕⠀⠀⠀⠀⠀⠀⠀⠀⠀⠀⠀⠀⠀⠀⠀⠀⢕⢸⣿⣿⣿⣿⣿⣿⣷⢕⢕⢿⠋⠁⠀⠀⠀⠀⠀⠀⠀⠀⠀⠀⠀⠀⠀⠀⠀⠀⠀⠁⢕⢕⢕⢜⢿⣿⠑⠑⠑⠀⠀⢠⡟⢝⢝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⢔⢕⠕⢸⣿⢟⢕⢕⢕⢕⢕⢕⢕⢕⢕⢕⢕⠕⠑⠁⠀⠀⢀⠀⠀⠀⠀⠀⠀⠀⠀⠀⠀⠀⠀⠀⠀⠀⠀⠀⠀⠀⠀⠀⠀⠀⠀⠀⠀⠀⠀⠀⠀⠈⠙⢻⣿⡕⣿⣿⡕⢕⢕⢕⢕⠀⠀⠀⠀⠀⠀⠀⠀⠀⠀⠀⠀⠀⠀⠀⠀⠀⠀⠁⠀⢀⢄⢀⠀⠀⠀⠀⠀⠀⠀⠀⠀⠀⠀⠀⠀⠀⠀⠀⠀⠀⢔⣿⣿⣿⣿⣿⣿⡱⠕⠁⠀⠀⠀⠀⠀⠀⠀⠀⠀⠀⠀⠀⠀⠀⠁⢔⢀⠀⠀⠀⠀⠀⢕⢕⠑⠈⠙⠀⠀⠀⠀⢠⢜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⠈⠁⠀⠀⢕⢕⢕⢕⢕⢕⢕⢕⠁⠀⠀⠀⠀⠀⠀⢸⣷⣄⢀⠀⠀⠀⠀⠀⠀⠀⠀⠀⠀⢄⢔⠁⠀⠀⠀⠀⠀⠀⠀⠀⠀⠀⠀⠀⠀⠀⠀⠀⠀⠈⠣⢸⣿⢇⢕⢕⢕⠑⠀⠀⠀⠀⠀⠀⠀⠀⠀⠀⠀⠀⠀⠀⠀⠀⠀⠀⠀⠐⢕⢕⢕⠀⠀⠀⠀⠀⠀⠀⠀⠀⠀⠀⠀⠀⠀⠀⠀⠀⠀⠕⢸⣿⣿⡿⡿⠋⠁⠀⠀⠀⠀⠀⠀⠀⠀⠀⠀⠀⠀⠀⢀⠀⠀⠀⠀⠑⢔⢀⠀⠀⠀⠕⠁⠀⠀⠀⠀⠀⠀⢠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⠀⠀⠀⠀⠀⢕⢕⢕⢕⢕⢕⢕⠀⠀⠀⠀⠀⠀⠀⠈⢝⢝⢝⣡⡤⢀⠀⠀⠀⠀⠀⢄⢕⠑⠀⠀⠀⠀⠀⢄⠐⠀⠀⠀⠀⠀⠀⠀⠀⠀⠀⠀⠀⠀⠀⠑⢻⢕⢕⢕⢕⠀⠀⠀⠀⠀⠀⠀⠀⠀⠀⠀⠀⠀⠀⠀⠀⠀⠀⠀⠀⠀⠕⢕⠀⠀⠀⠀⠀⠀⠀⠀⠀⠀⠀⠀⠀⠀⠀⠀⠀⠀⠀⠀⢜⣿⡿⠃⠀⠀⠀⠀⠀⠀⠀⠀⠀⠀⠀⠀⠀⠑⠀⠀⠀⠕⢄⠀⠀⠀⠀⠕⢀⠀⠀⠀⠀⠀⠀⠀⠀⢀⢄⢹⡕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⢄⠀⠀⠀⠀⠀⠑⢕⠑⢕⢕⢕⢀⠄⠄⠄⠄⠀⠀⠀⠀⢕⢱⣿⢟⢕⡇⠀⠀⠀⠀⢔⠑⠀⠀⠀⠀⢀⢔⠑⠀⠀⠀⠀⠁⠀⠀⠀⠀⠀⠀⠀⠀⠀⠀⠀⠀⢸⠑⠕⢕⢕⠀⠀⠀⠀⠀⠀⠀⠀⠀⠀⠀⠀⠀⠀⠀⠀⠀⠀⠀⠀⠀⠀⠑⠀⡄⠀⠀⠀⠀⠀⠀⠀⠀⠀⠀⠀⠀⠀⠀⠀⠀⠀⠀⠁⠙⠀⠀⠀⠀⠀⠀⠀⠀⠀⠀⠀⠀⠀⠀⠀⠀⠀⠀⠀⠀⢁⢕⢄⠀⠀⠀⠑⠄⠀⠀⠀⠀⠀⠀⠀⢕⢕⢜⣧⡇⢕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⢕⢕⠀⠀⠀⠀⠀⠀⠀⠁⢕⢕⢕⢔⠀⠀⠀⠀⠀⠀⠀⢕⠘⢍⡱⢯⢕⠀⠀⢀⠕⠁⠀⠀⠀⢀⢔⢕⢅⠀⠀⠀⠀⠀⠀⠀⠀⠀⠀⠀⠀⠀⠀⠀⠀⠀⠀⢜⠀⢐⢕⠀⠀⠀⠀⠀⠀⠀⠀⠀⠀⠀⠀⠀⠀⠀⠀⠀⠀⠀⠀⠀⢐⢇⢕⡕⢔⢔⢜⢀⠀⠀⠀⠀⠀⠀⠀⠀⠀⠀⠀⠀⠀⠀⠀⠀⠀⠀⠀⠀⠀⠀⠀⠀⠀⠀⠀⠀⠀⠀⠀⠀⠀⠀⠀⠀⢄⠑⠁⠀⠁⠔⢀⠀⠀⠀⠀⠀⠀⠀⠀⢕⢕⢕⠀⣿⣿⣧⠑⠕⢕⢕⢕⢕⢕⢕⢕⢕⢕⠑⠑⣡⣶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⠑⠀⢕⢕⢕⢄⠀⠀⠀⠀⠀⠀⠀⠀⠕⢕⢕⠀⠀⠀⠀⠀⠀⢀⡵⢔⡕⢟⢕⢕⠀⢔⠁⠀⠀⠀⢄⠔⠁⠀⠀⠁⠕⢄⠀⠀⠀⠀⠀⠀⠀⠀⠀⠀⠀⠀⠀⠀⠀⠀⠕⠀⢕⢕⠀⠀⠀⠀⠀⠀⠀⠀⠀⠀⠀⠀⠀⠀⠀⠀⠀⠀⠀⠀⢔⢕⢕⢘⣷⡕⡕⢷⢜⠀⠀⠀⠀⠀⠀⠀⠀⠀⠀⠀⠀⠀⠀⠀⠀⠀⠀⠀⠀⠀⠀⠀⠀⠀⠀⠀⠀⠀⠀⠀⠀⠀⠀⢄⠑⠁⠀⠀⠀⢀⠀⠀⠑⠀⠀⠀⠀⠀⠀⢕⢕⢕⢕⢄⣿⣿⣿⣿⣿⣾⣿⣿⣿⣶⣦⣤⣴⣟⠙⢻⣿⣿⣿⣿⣯⣹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⠀⢕⢕⢕⢕⢀⠀⠀⠀⠀⠀⠀⠀⠀⠑⢕⣔⣔⣔⣔⣰⣴⡼⣕⣼⣾⢇⢕⢇⠕⠀⠀⠀⢄⠑⠀⠀⠀⠀⠀⠀⠀⠀⠑⠔⢄⠀⠀⠀⠀⠀⠀⠀⠀⠀⠀⠀⠀⠀⠀⠀⢕⠁⠀⠀⠀⠀⠀⠀⠀⠀⠀⠀⠀⠀⠀⠀⠀⠀⠀⠀⠀⠀⢸⢸⣢⣼⣿⣿⢿⣿⡟⠀⠀⠀⠀⠀⠀⠀⠀⠀⠀⠀⠀⠀⠀⠀⠀⠀⠀⠀⠀⠀⠀⠀⠀⠀⠀⠀⠀⠀⠀⠀⠀⢄⠑⠀⠀⠀⠀⢀⠐⠁⠑⠄⠀⠀⠀⠀⠀⠀⠄⠑⠑⢑⢕⢕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⢕⢕⠀⠀⠀⠀⠐⢔⠀⠀⠀⠕⣿⣿⣿⣿⣿⡟⢱⣿⣿⢇⢕⢆⢕⠀⠀⠀⠐⠀⠀⢀⠄⠑⠁⠐⢀⠀⠀⠀⠀⠁⠑⢄⢀⠀⠀⠀⠀⠀⠀⠀⠀⠀⠀⠀⢄⠑⠀⠀⠀⠀⠀⠀⠀⠀⠀⠀⠀⠀⠀⠀⠀⠀⠀⠀⠀⠀⠀⠑⠸⡇⢻⣿⣿⢸⡟⠁⠀⠀⠀⠀⠀⠀⠀⠀⠀⠀⠀⠀⠀⠀⠀⠀⠀⠀⠀⠀⠀⠀⠀⠀⠀⠀⠀⠀⠀⠀⢀⠕⠀⠀⠀⠀⢀⠐⠀⠀⠀⠀⠀⠀⠀⠀⠀⠀⠀⠀⠀⠀⠀⢀⣼⣿⣿⡿⠛⠹⣿⢟⢿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⡔⢕⢕⢕⢕⢕⠑⠀⠀⠀⠀⠀⠀⠀⠀⠀⠀⠘⢿⣿⣿⢟⣱⣿⣿⡏⢕⢞⢕⠀⠀⠀⠀⠀⠀⠀⠀⠀⠀⠀⠀⠀⠁⠄⠀⠀⠀⠀⠀⠑⢄⠀⠀⠀⠀⠀⠀⠀⠀⠀⠀⠁⠀⠀⠀⠀⠀⠀⠀⠀⠀⠀⠀⠀⠀⠀⠀⠀⠀⠀⠀⠀⠀⠀⠀⠀⠈⠑⠜⢹⢑⠑⠀⠀⠀⠀⠀⠀⠀⠀⠀⠀⠀⠀⠀⠀⠀⠀⠀⠀⠀⠀⠀⠀⠀⠀⠀⠀⠀⠀⠀⠀⢔⠁⠀⠀⠀⠀⠀⠀⠀⠀⠀⠀⠀⠀⠀⠀⠀⠀⠀⠀⠀⠀⠀⢀⢘⢘⣑⣑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⡇⢕⢕⠁⠀⠀⠀⠀⠀⠀⠀⠀⠀⢄⢄⢄⠀⠀⠈⢻⢏⣱⣾⣾⡟⢕⢎⢕⢕⠀⠀⠀⠀⠀⠀⠀⠀⠀⠀⠀⠀⠀⠀⠀⠀⠀⠀⠀⠀⠀⠀⠕⢀⠀⠀⠀⠀⠀⠀⠀⠀⠀⠀⠀⠀⠀⠀⠀⠀⠀⠀⠀⠀⠀⠀⠀⠀⠀⠀⠀⠀⠀⠀⠀⠀⠀⠀⠀⠀⠀⠀⠀⠀⠀⠀⠀⠀⠀⠀⠀⠀⠀⠀⠀⠀⠀⠀⠀⠀⠀⠀⠀⠀⠀⠀⠀⠀⠀⠀⠀⠀⠑⠀⠀⠀⠀⠀⠀⠀⠀⠀⠀⠀⠀⠀⠀⠀⠀⠀⠀⠀⢀⢄⢔⢕⢕⢜⣽⣿⣿⢌⢗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⡔⢕⠀⠀⠀⠀⠀⠀⠀⠀⠀⠀⠕⠕⠁⠀⠀⠀⢄⢱⣭⣿⡿⢕⡼⢕⢕⢕⠀⠀⠀⠀⠀⠀⠀⠀⠀⠀⠀⠀⠀⠀⠀⠀⠀⠀⠀⠀⠀⠀⠀⠁⠐⠀⠀⠀⠀⠀⠀⠀⠀⠀⠀⠀⠀⠀⠀⠀⠀⠀⠀⠀⠀⠀⠀⠀⠀⠀⠀⠀⠀⠀⠀⠀⠀⠀⠀⠀⠀⠀⠀⠀⠀⠀⠀⠀⠀⠀⠀⠀⠀⠀⠀⠀⠀⠀⠀⠀⠀⠀⠀⠀⠀⠀⠀⠀⠀⠀⠀⠀⠀⠀⠀⠀⠀⠀⠀⠀⠀⠀⠀⠀⠀⠀⠀⠀⠀⠀⠀⠀⠀⠕⢕⣱⣾⣇⣍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⣿⢄⢄⠀⠀⠀⠀⠀⠀⠀⠀⠀⠀⠀⠀⢀⢀⢔⢕⠕⠘⢿⢇⡕⢕⢕⢕⢕⠁⠀⠀⠀⠀⠀⠀⠀⠀⠀⠀⠀⠀⠀⠀⠀⠀⠀⠀⠀⠀⠀⠀⠀⠀⠀⠀⠀⠀⠀⠀⠀⢀⢄⠀⠀⠀⠀⠀⠀⠀⠀⠀⠀⠀⠀⠀⠀⠀⠀⠀⠀⠀⠀⠀⠀⠀⠀⠀⠀⠀⠀⠀⠀⠀⠀⠀⠀⠀⠀⠀⠀⠀⠀⠀⠀⠀⠀⠀⠀⠀⠀⠀⠀⠀⠀⠀⠀⠀⠀⠀⠀⠀⠀⠀⠀⠀⠀⠀⠀⠀⠀⠀⠀⠀⠀⠀⠀⠀⠀⠀⠀⠀⠀⣿⣿⣿⡿⢨⡏⢕⢕⢕⢕⢕⢕⢕⢕⢕⢕⢕⢕⢕⢅⢅⢕⢕⢡⣣⣥⣷⣧⣡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⡏⡕⢕⢕⢄⢀⠀⠀⠀⠀⠀⠀⠀⠀⠀⠕⢕⢕⠑⠀⠀⠁⢕⢕⢕⢕⢕⠑⠀⠀⠀⠀⠀⠀⠀⠀⠀⠀⠀⠀⠀⠀⠀⠀⠀⠀⠀⠀⠀⠀⠀⠀⠀⠀⠀⠀⠀⠀⠀⢄⠕⠀⢀⢄⠐⠀⠀⠀⠀⠀⠀⠀⠀⠀⠀⠀⠀⠀⠀⠀⠀⠀⠀⠀⠀⠀⠀⠀⠀⠀⠀⠀⠀⠀⠀⠀⠀⠀⠀⠀⠀⠀⠀⠀⠀⠀⠀⠀⠀⠀⠀⠀⠀⠀⠀⠀⠀⠀⠀⠀⠀⠀⠀⠀⠀⠀⠀⠀⠀⠀⠀⠀⠀⠀⠀⠀⠀⠀⠀⠀⠀⠀⣿⣿⣿⡇⣿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⢇⣿⣧⡕⢕⢕⢔⢄⢀⠀⠀⠀⠀⠀⠀⢕⢕⠀⠀⠀⠀⠀⢁⢕⢕⢕⠁⠀⠀⠀⠀⠀⠀⠀⠀⠀⠀⠀⠀⠀⠀⠀⠀⠀⠀⠀⠀⠀⠀⠀⠀⠀⠀⠀⠀⠀⠀⠀⠀⢕⠀⢄⢑⠀⠀⠀⠀⠀⠀⠀⠀⠀⠀⠀⠀⠀⠀⠀⠀⠀⠀⠀⠀⠀⠀⠀⠀⠀⠀⠀⠀⠀⠀⠀⠀⠀⠀⠀⠀⠀⠀⠀⠀⠀⠀⠀⠀⠀⠀⠀⠀⠀⠀⠀⠀⠀⠀⠀⠀⠀⠀⠀⠀⠀⠀⠀⠀⠀⠀⠀⠀⠀⠀⠀⠀⠀⠀⠀⠀⠀⠀⢕⣿⣿⡿⢇⣾⣥⠁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⣸⣿⣿⣿⣷⣕⢕⢕⢕⢕⢔⢄⢔⢀⢕⠑⠀⠀⠀⢀⢄⢕⢕⢕⢕⢕⠐⠀⠀⠀⠀⠀⠀⠀⠀⠀⠀⠀⠀⠀⠀⠀⠀⠀⠀⠀⠀⠀⠀⠀⠀⠀⠀⠀⠀⠀⠀⠀⠀⠑⠀⠑⠀⠑⢄⢀⠀⠀⠀⠀⠀⠀⠀⠀⠀⠀⠀⠀⠀⠀⠀⠀⠀⠀⠀⠀⠀⠀⠀⠀⠀⠀⠀⠀⠀⠀⠀⠀⠀⠀⠀⠀⠀⠀⠀⠀⠀⠀⠀⠀⠀⠀⠀⠀⠀⠀⠀⠀⠀⠀⠀⠀⠀⠀⠀⠀⠀⠀⠀⠀⠀⠀⠀⠀⠀⠀⠀⠀⠀⠀⠀⠁⢿⢏⣵⣿⣿⣿⣷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⣧⢿⣿⣿⣿⣿⣿⣷⡕⢕⢕⢕⢕⢕⢕⢁⠀⢀⢔⢕⢕⢕⢕⢕⢑⢕⢔⢕⠀⠀⠀⠀⠀⠀⠀⠀⠀⠀⠀⠀⠀⠀⠀⠀⠀⠀⠀⠀⠀⠀⠀⠀⠀⠀⠀⠀⠀⠀⠀⠀⠀⠀⠀⠀⠀⠀⠁⠔⢄⠀⠀⠀⠀⠀⠀⠀⠀⠀⠀⠀⠀⠀⠀⠀⠀⠀⠀⠀⠀⠀⠀⠀⠀⠀⠀⠀⠀⠀⠀⠀⠀⠀⠀⠀⠀⠀⠀⠀⠀⠀⠀⠀⠀⠀⠀⠀⠀⠀⠀⠀⠀⠀⠀⠀⠀⠀⠀⠀⠀⠀⠀⠀⠀⠀⠀⠀⠀⠀⠀⠀⠀⠀⠀⢱⣿⣿⣿⣿⣿⢿⣇⣾⣶⣥⠄⠰⠤⢤⢕⣴⣁⠅⢕⢁⡕⠑⣼⡁⢀⣶⡀⠀⠀⠺⣿⡟⣿⣿⣿⣿⣿⣿⣿⣿⣿⣿⣿⢕⢕⣿⣿⣿⣿⣿⣿⣿⣿⣿⣿⣿⣿⣿⣿⣿⣿⣿⣿⣿⣿⣿⣿⣿⣿⣿⣿⣿⣿⣿⣿⣿⣿⣿⣿⣿⣿⣿⣿⣿⠀</a:t>
            </a:r>
            <a:br/>
            <a:r>
              <a:t>⣿⣿⡇⢕⢕⢕⢸⣿⣿⣿⣿⣿⣿⢸⣿⣿⣿⣿⣿⣿⣿⣇⢕⢕⢕⢕⢕⢕⢕⢕⢕⠕⢑⢅⢕⢕⠕⠑⢁⢔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⠑⣿⢽⣻⣿⣿⣿⡿⢿⡗⠆⢕⢐⢜⢕⢒⠓⠟⠛⣛⣛⢀⢑⠑⢙⢿⣿⠄⠀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⡜⣿⣿⣿⣿⣿⣿⣿⣿⣧⢕⢕⢕⢕⢕⢕⢕⢕⢕⢕⠕⠑⢄⢔⢕⢕⢕⢕⠀⠀⠀⠀⠀⠀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⠀⠀⠀⠀⠀⠀⠀⠁⢕⠀⠀⠀⠀⠝⠙⢝⢟⢟⢕⢔⢕⢕⢕⢕⢕⢕⢕⢕⢔⢔⢔⢔⢔⢕⢕⢄⢕⢔⢛⢆⢔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⣜⢿⣿⣿⣿⣿⣿⣿⡇⢕⢕⢕⢕⢕⢕⢕⢕⢕⢕⢕⢔⢕⢕⢕⢕⢕⢕⠀⠀⠀⠀⠀⠀⠀⠀⠀⠀⠀⠀⠀⠀⠀⠀⠀⠀⠀⠀⠀⠀⠀⠀⠀⠀⠀⠀⠀⠀⠀⠀⠀⠀⠀⠀⢀⢕⠑⠑⠀⠀⠀⠀⠀⠀⠀⠀⠀⠀⠀⠀⠀⠀⠀⠀⠀⠀⠀⠀⠀⠀⠀⠀⠀⠀⠀⠀⠀⠀⠀⠀⠀⠀⠀⠀⠀⠀⠀⠀⠀⠀⠀⠀⠀⠀⠀⠀⠀⠀⠀⠀⠀⠀⠀⠀⠀⠀⠀⠀⠀⠀⠀⠀⠀⠀⠀⠀⠀⠀⠁⢕⠀⠀⠀⠀⣷⣶⣲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⠃⠙⠛⠛⠛⠛⠛⠃⠑⠑⠑⠑⠑⠑⠑⠑⠑⠑⠑⠑⠑⠑⠑⠑⠑⠑⠑⠀⠀⠀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⠀⠀⠀⠀⠑⠑⠀⠀⠀⠘⠛⠛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⡿⡟⢏⣪⣷⣾⣿⣿⡿⢟⣼⣿⣿⡿⣸⣿⣿⣿⣿⣿⣿⣿⣿⣿⣿⣿⣿⣿⣿⣿⣿⣿⣿⣷⣷⣷⣽⣽⣝⣟⡻⢏⢕⢕⢹⣿⣷⡹⣿⣿⣿⣧⢕⢕⢕⢕⢕⢕⢕⢕⢕⢕⢕⢕⢕⢕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⢟⣝⣵⣾⣿⣿⢿⢟⣫⣵⢎⣾⣿⣿⣿⢇⣿⣿⣿⣿⣿⣿⣿⣿⣿⣿⣿⣿⣿⣿⣿⣿⣿⣿⣿⣿⣿⣿⣿⣿⣿⣿⣿⡇⢕⢕⢸⣿⣿⣷⡹⣿⣿⣿⣷⣕⡕⢕⢕⢕⢕⢕⢕⢕⢕⢕⢕⢕⢜⢻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⣿⣿⢟⣵⣾⣿⡿⢟⣽⣵⣾⣿⣿⢇⣾⣿⣿⣿⡿⣸⣿⣿⣿⣿⣿⣿⣿⣿⣿⣿⣿⣿⣿⣿⣿⣿⣿⣿⣿⣿⣿⣿⣿⣿⣿⣿⣿⡇⢕⢕⢕⣿⣿⣿⣷⢹⣿⣿⣿⣿⣷⢕⢕⢕⢕⢕⢕⢕⢕⢕⢕⢕⢕⢕⢜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⣿⡿⢏⣵⣿⡿⢟⣽⣾⣿⣿⣿⣿⣿⢣⣿⣿⣿⣿⣿⢇⣿⣿⣿⣿⣿⣿⣿⣿⣿⣿⣿⣿⣿⣿⣿⣿⣿⣿⣿⣿⣿⣿⣿⣿⣿⣿⣿⣿⡇⢕⢕⢕⣿⣿⣿⣿⣧⢻⣿⣿⣿⢟⢕⢕⢕⢕⢕⢕⢕⢕⢕⢕⢕⢕⢕⢕⢕⢕⢝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⣿⢸⢏⣵⣿⢟⣫⣾⣿⣿⣿⣿⣿⣿⣿⢣⣿⣿⣿⣿⣿⡿⢸⣿⣿⣿⣿⣿⣿⣿⣿⣿⣿⣿⣿⣿⣿⣿⣿⣿⣿⣿⣿⣿⣿⣿⣿⣿⣿⣿⣿⣿⢕⢕⢕⢹⣿⣿⣿⣿⡇⢕⢕⢕⢕⢕⢕⢕⢕⢕⢕⢕⢕⢕⢕⢕⢕⢕⢕⢕⢕⢕⢜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⣿⣿⢟⣵⡿⢟⣵⣿⣿⣿⣿⣿⣿⣿⣿⣿⢇⣾⣿⣿⣿⣿⣿⡇⣿⣿⣿⣿⣿⣿⣿⣿⣿⣿⣿⣿⣿⣿⣿⣿⣿⣿⣿⣿⣿⣿⣿⣿⣿⣿⣿⣿⣿⣿⣇⢕⢕⢸⣿⣿⣿⣿⣿⡕⢕⢕⢕⢕⢕⢕⢕⢕⢕⢕⢕⢕⢕⢕⢕⢕⢕⢕⢕⢕⢱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⣿⡿⣱⡿⣫⣾⣿⣿⣿⣿⣿⣿⣿⣿⣿⣿⣏⣾⣿⣿⣿⣿⣿⣿⢱⣿⣿⣿⣿⣿⣿⣿⣿⣿⣿⣿⣿⣿⣿⣿⣿⣿⣿⣿⣿⣿⣿⣿⣿⣿⣿⣿⣿⣿⣿⣿⡕⢕⢸⣿⣿⣿⣿⣿⣧⢕⢕⢕⢕⢕⢕⢕⢕⢕⢕⢕⢕⢕⢕⢕⢕⢕⢕⢕⢕⢕⢝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⣿⢟⡼⣫⣾⣿⣿⣿⣿⣿⣿⣿⣿⣿⣿⣿⡟⣼⣿⣿⣿⣿⣿⣿⡏⣸⣿⣿⣿⣿⣿⣿⣿⣿⣿⣿⣿⣿⣿⣿⣿⣿⣿⣿⣿⣿⣿⣿⣿⣿⣿⣿⣿⣿⣿⣿⣿⣷⢅⢕⣿⣿⣿⣿⣿⣿⡇⢕⢕⢕⢕⢕⢕⢕⢕⢕⢕⢕⢕⢕⢕⢕⢕⢕⢕⢕⢕⢕⢜⢻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⣿⢏⢎⣾⣿⣿⣿⣿⣿⣿⣿⣿⣿⣿⣿⣿⣿⣱⣿⣿⣿⣿⣿⣿⣿⢇⣿⣿⣿⣿⣿⣿⣿⣿⣿⣿⣿⣿⣿⣿⣿⣿⣿⣿⣿⣿⣿⣿⣿⣿⣿⣿⣿⣿⣿⣿⣿⣿⣿⣧⢕⣿⣿⣿⣿⣿⣿⣷⢕⢕⢕⢕⢕⢕⢕⢕⢕⢕⢕⢕⢕⢕⢕⢕⢕⢕⢕⢕⢕⢕⢕⢝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⣿⢏⣵⣿⣿⣿⣿⣿⣿⣿⣿⣿⣿⣿⣿⣿⣿⢇⣿⣿⣿⣿⣿⣿⣿⣿⢸⣿⣿⣿⣿⣿⣿⣿⣿⣿⣿⣿⣿⣿⣿⣿⣿⣿⣿⣿⣿⣿⣿⣿⣿⣿⣿⣿⣿⣿⣿⣿⣿⣿⣏⢇⣿⣿⣿⣿⣿⣿⣿⡕⢕⢕⢕⢕⢕⢕⢕⢕⢕⠕⢕⢕⢕⢕⢕⢕⢕⢕⢕⢕⢕⢕⢕⢜⢻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⣿⣿⣿⢏⣾⣿⣿⣿⣿⣿⣿⣿⣿⣿⣿⣿⣿⣿⡿⡏⣼⣿⣿⣿⣿⣿⣿⣿⡇⢸⣿⣿⣿⣿⣿⣿⣿⣿⣿⣿⣿⣿⣿⣿⣿⣿⣿⣿⣿⣿⣿⣿⣿⣿⣿⣿⣿⣿⣿⣿⣿⣿⣿⡏⢕⣿⣿⣿⣿⣿⣿⣿⣧⢕⢕⢕⢕⢕⠕⢑⣕⢁⢀⢔⢕⢕⢕⢕⢕⢕⢕⢕⢕⢕⢕⢕⢕⢕⢜⢟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⣿⣿⣿⢫⣿⣿⣿⡿⢻⣿⣿⣿⣿⣫⣿⣿⣿⣿⢟⣵⢱⣿⣿⣿⣿⣿⣿⣿⣿⢇⣾⣿⣿⣿⣿⣿⣿⣿⣿⣿⣿⣿⣿⣿⣿⣿⣿⣿⣿⣿⣿⣿⣿⣿⣿⣿⣿⣿⣿⣿⣿⣿⣿⣿⡇⢕⣿⣿⣿⣿⣿⣿⣿⣿⡕⢁⢀⢀⢁⢅⢕⢕⢕⢕⢕⢕⢕⢕⢕⢕⢕⢕⢕⢕⢕⢕⢕⢕⢕⢕⢕⢕⢝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⡿⢿⣟⢟⢟⣫⣽⣷⣷⣷⣧⡽⣱⣿⣿⣿⡿⢕⣿⣿⣿⣿⣿⣿⣿⣿⡿⣳⣿⡏⣾⣿⣿⣿⣿⣿⣿⣿⣿⢕⣿⣿⣿⣿⣿⣿⣿⣿⣿⣿⣿⣿⣿⣿⣿⣿⣿⣿⣿⣿⣿⣿⣿⣿⣿⣿⣿⣿⣿⣿⣿⣿⣿⣿⢕⢕⣽⣿⣿⣿⣿⣿⣿⣿⡇⢕⢕⢕⢕⢕⢕⢕⢕⢕⢕⢕⢕⢕⢕⢕⢕⢕⢕⢕⢕⢕⢕⢕⢕⢕⢕⢕⢕⢕⢹⣿⣿⣿⣿⣿⣿⣿⣿⣿⣿⣿⣿⣿⣿⣿⣿⣿⣿⣿⣿⣿⣿⣿⣿⣿⣿⣿⣿⣿⣿⣿⡿⢕⢕⢕⢕⢑⠕⠕⢕⢕⢁⠁⠑⠑⠀⠀⣠⣾⣿⣿⣿⣿⣿⠀</a:t>
            </a:r>
            <a:br/>
            <a:r>
              <a:t>⣿⣿⣺⣽⣿⣿⡇⣷⣿⣷⣗⢄⠀⠐⠑⠑⠕⠑⠀⠑⢁⢅⢔⢕⠕⢕⢕⢝⢿⣿⣿⢕⢕⢕⢸⣿⣿⣿⡇⢕⢕⢕⣿⣿⣿⣿⢕⢕⢕⣿⣿⣿⣿⢕⢕⢕⢸⣿⣿⣿⡇⢕⢕⢕⣿⣿⣿⣿⣿⢟⣵⡎⣱⣵⡿⢟⣿⣿⣿⣷⣷⣷⢱⣿⣿⣿⡟⢕⣾⣿⣿⣿⣿⣿⣿⣿⢟⣼⣿⣿⢱⣿⣿⣿⣿⣿⣿⣿⣿⡏⢕⣿⣿⣿⣿⣿⣿⣿⣿⣿⣿⣿⣿⣿⣿⣿⣿⣿⣿⣿⣿⣿⣿⣿⣿⣿⣿⣿⣿⣿⢺⣿⣿⣿⣿⢕⢕⣿⣿⣿⣿⣿⣿⣿⣿⣇⠕⢕⢕⢕⢕⢕⢕⢕⢕⢕⢕⢕⢕⢕⢕⢕⢕⢕⢕⢕⢕⢕⢕⢕⢕⢕⢕⢕⢕⢸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⢫⣾⣿⢸⣿⣫⣾⣿⣿⣿⣿⣿⣿⢣⣿⣿⣿⡟⣱⣿⣿⣿⣿⣿⣿⣿⣿⣫⣿⣿⣿⡟⣼⣿⣿⣿⣿⣿⣿⣿⣿⡇⢕⣿⣿⣿⣿⣿⣿⣿⣿⣿⣿⣿⣿⣿⣿⣿⣿⣿⣿⣿⣿⣿⣿⣿⣿⣿⣿⣿⣿⣿⢜⢿⣿⣿⡏⢕⢸⣾⣿⣿⣿⣿⣿⣿⣿⣿⠀⠁⠁⠁⠁⠁⢑⢑⢕⢕⢕⢕⢕⢕⠕⢕⢕⠕⠕⠑⢕⢕⢕⢕⢕⢕⠕⢑⣵⣾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⣿⡟⢸⣿⣿⢜⣾⣿⣿⣿⣿⣿⣿⣿⢣⣿⣿⣿⡿⣱⣿⣿⣿⣿⣿⣿⣿⡿⣱⣿⣿⣿⣿⢇⣿⣿⣿⣿⣿⣿⣿⣿⣿⢕⢜⣿⣿⣿⣿⣿⣿⣿⣿⣿⣿⣿⣿⣿⣿⣿⣿⣿⣿⣿⣿⣿⣿⣿⣿⣿⣿⣿⣿⣿⢕⢜⣿⣿⢇⢕⢱⣿⣿⣿⣿⣿⣿⣿⣿⣿⢔⠀⠀⠀⢄⢔⠕⢕⢔⢕⢕⢕⢕⢕⢁⢑⢑⢀⢀⢀⠀⠀⠀⠀⢄⢰⣿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⣿⢟⣼⢸⣿⣿⡞⣿⣿⣿⣿⣿⣿⣿⡏⣾⣿⣿⡿⢱⣿⣿⣿⣿⣿⣿⣿⢟⣼⣿⣿⣿⣿⣿⢸⣿⣿⣿⣿⣿⣿⣿⣿⣿⢕⡕⢻⣿⣿⣿⣿⣿⣿⣿⣿⣿⣿⣿⣿⣿⣿⣿⣿⣿⣿⣿⣿⣿⣿⣿⣿⣿⣿⣿⣿⢕⢕⢻⡿⢕⢕⡷⣾⣿⣿⣿⣿⣿⣿⣿⣿⢕⠁⢕⢕⢕⢕⢱⣦⡅⠕⢕⢕⢕⢕⢕⢕⢕⢕⢕⢕⢕⢄⢔⠕⡄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⣿⢏⣼⣿⡇⢿⣿⣷⡝⢻⢿⣿⣿⣿⡟⣸⣿⣿⣿⢣⡿⣿⣿⣿⣿⣿⣿⢏⣾⣿⣿⣿⣿⣿⣿⢸⣿⣿⣿⢟⡹⢏⣼⣿⣿⢕⡇⢕⢻⣿⣿⣿⣿⣿⣿⣿⣿⣿⣿⣿⣿⣿⣿⣿⣿⣿⣿⣿⣿⣿⣿⣿⣿⣿⣿⣿⢕⢕⢜⢇⢕⢱⡇⣾⣿⣿⣿⣿⣿⣿⣿⣿⢕⠀⠀⠕⢕⢕⢜⣿⣿⡕⢦⣵⡅⢑⢑⠕⠕⠕⠕⠕⣕⢡⢔⣧⢸⣧⢕⢕⢱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⢏⢱⣿⣿⣷⢱⡻⣿⣿⣕⢕⢕⢎⢹⢣⣿⣿⣿⡟⣾⢣⣿⣿⣿⣿⣿⢣⣿⣿⣿⣿⣿⣿⢻⡟⢸⣿⢟⢕⢅⣰⣾⣿⣿⣿⢕⢕⢕⢕⣿⣿⣿⣿⣿⣿⣿⣿⣿⣿⣿⣿⣿⣿⣿⣿⣿⣿⣿⣿⣿⣿⣿⣿⣿⣿⣿⢕⢕⢕⢕⢕⣸⢕⣿⣿⣿⣿⣿⣿⣿⣿⣿⢕⠀⠀⠀⢕⢕⢕⣿⣿⣷⢜⢿⣧⢸⢿⢇⢷⠵⠝⢓⢍⢸⣧⡽⢇⣿⣷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⢕⢕⢕⢕⢸⣿⣿⡇⣇⢕⢜⢻⣿⣷⡕⢕⢕⣸⣿⣿⣿⢸⡏⣾⣿⣿⣿⣿⣣⣿⣿⣿⣿⣿⡟⢝⢕⢕⢸⢇⢕⢕⣵⣿⣿⣿⣿⣿⢕⢕⡕⣸⣿⣿⣿⣿⣿⣿⣿⣿⣿⣿⣿⣿⣿⣿⣿⣿⣿⣿⣿⣿⣿⣿⣿⣿⣿⣿⡏⢕⢕⢕⢕⢕⡏⢕⣿⣿⣿⣿⣿⣿⣿⣿⢏⠀⠀⠀⠀⠑⠑⠕⢕⢜⢍⢑⠕⢝⢕⢱⣸⠀⠀⠀⢠⢹⢄⢙⢟⢵⣿⣿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⡿⢟⢟⢟⢟⢱⢜⣹⢝⢇⢝⢕⢕⢕⢕⢕⢕⢕⢸⣿⣟⢧⣿⣧⡕⢱⡝⢻⡿⣇⢕⣿⣿⡿⣯⡿⣸⣿⣿⣿⣿⣳⣿⣿⣿⣿⣿⡿⢕⢕⢱⢕⢔⣵⣧⣾⣿⣿⣿⣿⣿⣿⢕⢕⣿⣿⣿⣿⣿⣿⣿⣿⣿⣿⣿⣿⣿⣿⣿⣿⣿⣿⣿⣿⣿⣿⣿⣿⣿⣿⣿⣿⡇⢕⢕⢕⢕⣾⢕⢱⣿⣿⣿⣿⣿⣿⠟⠑⠀⢔⢔⢄⢀⠀⠀⠀⠀⠁⠑⠑⠑⠕⢑⠇⣯⢀⣠⣾⡎⠕⢕⢕⢕⢜⢻⡏⣧⢕⢕⢕⢕⢕⢐⢈⠜⢽⢇⢳⢱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⢝⢝⢕⢗⢕⢕⢱⡕⡱⢕⢑⢕⢕⢕⢕⢕⢕⢕⢕⢕⢜⡜⣇⢏⢜⢿⣿⣿⡕⢜⢕⢅⢔⢱⣿⣿⣿⣿⢣⣿⣿⣿⣿⢣⣿⣿⣿⣿⣿⡿⢕⢕⢕⣾⢕⢕⠟⢟⣿⣿⣿⣿⣿⣿⣿⢕⢸⣿⣿⣿⣿⣿⣿⣿⣿⣿⣿⣿⣿⣿⣿⣿⣿⣿⣿⣿⣿⣿⣿⣿⣿⣿⣿⣿⣿⡇⢕⢕⠕⠀⠑⠕⢼⢿⢿⠿⠟⠙⠁⠀⠀⢄⢕⢕⢱⣿⣧⡄⠀⠀⠀⠀⠀⠀⢀⠁⠐⢙⢇⢟⢕⢅⠕⢁⢕⢕⢕⢔⢕⣿⡇⢕⠕⠑⠀⠀⠀⢀⢕⢜⢕⠱⢳⣝⢇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⢕⢕⢱⢜⣇⢕⢕⢜⢏⣵⣾⣿⡗⢕⣸⣿⣿⢹⢇⣾⣿⣿⣿⢣⣿⣿⣿⣿⣿⡿⢕⢕⢕⢱⣿⡕⢕⢕⣾⣿⣿⣿⣿⣿⣿⡿⢕⢸⣿⣿⣿⣿⣿⣿⣿⣿⣿⣿⣿⣿⣿⣿⣿⣿⣿⣿⣿⣿⣿⣿⣿⣿⣿⣿⣿⣿⡇⢕⢕⠀⠀⠀⠀⢀⢀⠀⠁⠀⠀⠀⠀⠀⢕⢕⢕⣎⣿⣿⣿⣷⣄⠀⠀⠀⠀⠁⠕⢕⢕⠐⢅⠔⠑⢄⢕⢕⢕⢕⢑⣼⣿⣧⠀⠀⠀⢀⢄⢀⣱⣧⣷⣷⣷⣷⡶⢜⢕⢑⢇⠕⠇⠗⠕⠙⠑⢅⢔⠕⢕⢕⠁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⢕⢕⢕⢱⢜⢕⢕⣱⣿⣿⣿⢟⢕⢕⣿⣿⣿⡾⣸⣿⣿⣿⣏⣾⣿⣿⣿⣿⡿⢕⢕⡕⢕⣼⣿⣧⢕⢼⣿⣿⡟⢟⢟⢿⣿⢇⢕⣿⣿⣿⣿⢿⣿⣿⣿⣿⣿⣿⣿⣿⣿⣿⣿⣿⣿⣿⣿⣿⣿⣿⣿⣿⣿⣿⣿⣿⢇⢕⢕⠀⠀⠀⠀⠀⠁⠁⠁⠀⠀⠀⢀⢕⢕⢕⢸⣿⢿⣿⣿⣿⣿⢸⣦⡀⠀⠀⠀⠀⠕⢕⢔⢔⢕⢕⢕⠕⢑⣅⡇⣿⣿⡿⢕⢀⢔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⠃⠑⠁⠁⠀⠀⠀⠁⠀⢔⢁⠀⠀⠀⠀⠀⠀⠑⠕⢕⢕⢕⢕⢕⢕⢕⢕⢕⢕⢸⣿⣿⢟⢕⢕⢕⢕⣿⣿⣿⢕⣿⣿⣿⡿⣸⣿⣿⣿⣿⣿⢇⢕⣾⡇⢕⣿⣿⡿⢕⣿⣿⣿⣿⣕⣕⢕⢕⣕⢱⣿⣿⣿⡿⢸⣿⣿⣿⣿⣿⣿⣿⣿⣿⣿⣿⣿⣿⣿⣿⣿⣿⣿⣿⣿⣿⣟⣿⣿⢕⢕⢕⢀⠀⠀⢔⢄⢄⢄⠀⠀⠀⢄⢕⢕⢕⢕⢸⣿⣿⣿⣿⣿⣿⢸⣿⣿⣆⡀⠀⠀⠀⠀⢁⢁⢁⢕⢔⣱⣷⣿⡇⢻⣟⢇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⠕⢕⢕⢕⢕⢕⢕⢕⢸⣎⢿⡏⢕⢕⣵⣾⣇⣿⣿⡟⣼⣿⣿⣿⢣⣿⣿⣿⣿⣿⣿⣵⣿⣿⡇⢸⣿⣿⢇⢱⣿⣿⣿⣿⣿⣿⣿⣿⡏⣼⣿⣿⣿⢇⣿⣿⣿⣿⣿⣿⣿⣿⣿⣿⣿⣿⣿⣿⣿⣿⣿⣿⣿⣿⣿⣿⡇⡇⣿⢕⢕⢕⢱⣄⠀⠁⠑⠁⠁⠀⣄⢕⢕⢕⢕⢱⣕⢸⣿⣿⣿⣿⣿⣿⢸⣿⣿⣿⣿⣷⡇⣾⣿⣿⢱⣵⣧⣜⢻⡿⢏⢕⢜⢎⢵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⢑⣻⣷⣵⡺⢟⢿⢿⢟⣿⣿⢣⣿⣿⣿⡏⣾⣿⣿⣿⣿⣿⣿⣿⣿⣿⢇⢸⣿⣿⢕⣾⣿⣿⣿⣿⣿⣿⣿⣿⢇⣿⣿⣿⣿⢕⣿⣿⣿⣿⣿⣿⣿⣿⣿⣿⣿⣿⣿⣿⣿⣿⣿⣿⣿⣿⣿⣿⢕⢇⢕⢕⢕⢕⣿⣿⣿⣷⣶⣶⣷⣿⣿⢕⢕⢕⢕⢸⣿⣾⣿⣿⣿⣿⣿⡿⣸⣿⣿⣿⣿⣿⣷⣿⣿⣿⢕⢜⣿⣿⣷⡕⢕⣱⢎⢜⣾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⠀⠀⠁⠑⠕⢱⢝⢻⣿⣷⣧⣕⣕⣿⡿⣸⣿⣿⣿⢱⣿⣿⣿⣿⣿⣿⣿⣿⣿⡿⢕⣾⣿⡇⢱⣿⣿⣿⣿⣿⣿⣿⣿⡿⢸⣿⣿⣿⢇⢕⣿⣿⣿⣿⣿⣿⣿⣿⣿⣿⣿⣿⣿⣿⣿⣿⣿⣿⣿⣿⣿⣿⢕⢕⢕⢕⢕⢕⣿⣿⣿⣿⣿⣿⣿⣿⣿⡇⢕⢕⢕⣿⣿⣿⣿⣿⣿⣿⣿⡇⣿⣿⣿⣿⣿⣿⣿⣿⣿⡿⢕⢕⢸⢻⣿⣷⡕⢕⣱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⢷⠰⣤⣄⠀⠀⠀⠀⠀⠁⢣⢕⢕⢝⢟⢻⢿⢿⢇⣿⣿⣿⡏⣼⣿⣿⣿⣿⣿⣿⣿⣿⣿⢇⢕⣿⣿⡇⣸⣿⣿⣿⣿⣿⣿⣿⣿⡇⣿⣿⣿⡿⢕⢕⣿⣿⣿⣿⣿⣿⣿⣿⣿⣿⣿⣿⣿⣿⣿⣿⣿⣿⣿⣿⣿⡏⢕⠑⢕⢕⢕⢕⣿⣿⣿⣿⣿⣿⣿⣿⣿⣇⢕⢕⢸⣿⣿⣿⣿⣿⣿⣿⣿⡇⣿⣿⣿⣿⣿⣿⣿⣿⣿⡇⣵⣕⢕⢜⢻⣿⢷⢸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⣮⡻⢿⣶⣴⡀⠀⢠⣦⢕⢕⢝⢷⢕⢕⢸⢸⣿⣿⡟⢱⣿⣿⣿⣿⣿⣿⣿⣿⣿⡿⢕⡔⣿⣿⢕⢿⢟⢟⢟⢟⢟⢏⢿⢟⡇⣿⣿⣿⡇⢸⡇⣿⣿⣿⣿⣿⣿⣿⣿⣿⣿⣿⣿⣿⣿⣿⣿⣿⣿⣿⣿⣿⢇⢕⢄⢕⢕⢕⢕⣿⣿⣿⣿⣿⣿⣿⣿⣿⣿⢕⢕⣼⣿⣿⣿⣿⣿⣿⣿⣿⢇⣿⣿⣿⣿⣿⣿⣿⣿⣿⡇⣿⣿⣷⣕⢼⣫⡾⢸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⢝⢝⢝⢅⢑⠻⢷⣷⣵⣧⣷⣾⣿⣿⣿⣿⣷⣕⢸⣝⡇⢕⣾⣿⣿⣧⡝⠿⣫⣾⣿⡟⠑⠀⠁⠑⠕⠕⢕⣾⣿⡟⢱⢸⣿⣿⣿⣿⣿⣿⡏⢹⣿⢇⢕⣧⢻⣿⢕⣾⣿⣿⣿⣿⣿⣿⣿⣿⡇⣿⣿⣿⢇⡝⢇⣿⣿⣿⡿⣿⣿⣿⣿⣿⣿⣿⣿⣿⣿⣿⣿⣿⣿⣿⣿⣿⢕⢕⢕⢕⢕⢕⢱⢿⢿⢿⢿⢿⢿⢿⣿⣿⣿⡕⢕⣾⣿⢿⣿⣿⣿⣿⣿⣿⢕⣿⣿⣿⣿⣿⣿⣿⣿⣿⢕⢕⣕⣵⣷⣿⢟⢱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⡕⢕⢕⢕⢕⢕⢕⢕⢕⢕⢕⢕⢕⢕⢕⢕⢕⢍⢚⠻⢿⣿⣿⣿⢿⣟⣽⣵⢎⠗⢱⣿⣿⣿⡿⣫⣾⣿⡿⠟⠀⠀⠀⠀⠀⢀⢀⢔⣿⡿⣱⢇⣾⣿⣿⣿⣿⣿⣿⢇⢻⡟⢕⣾⣿⢸⣿⢱⣟⣟⣻⢿⢿⢿⢿⣿⣿⡇⣿⣿⣿⢱⣿⣧⢹⣿⣿⣇⣿⣿⣿⣿⣿⣿⣿⣿⣿⣿⣿⣿⣿⣿⣿⣿⣿⢕⢕⢕⢕⢕⢕⢸⣿⣿⣿⣿⣷⣷⣵⣵⣜⡝⢕⢜⣿⡿⣿⣿⣿⣿⣿⣿⡟⢸⣿⣿⣿⣿⡟⢜⢹⣿⡿⢼⢿⢟⢟⢝⢕⠇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⣾⣿⣿⣯⢟⢿⣿⣿⢻⣿⣿⣿⣿⡿⣿⣿⣿⣿⡇⢕⢕⢻⣿⣿⣿⣷⣣⡕⢕⢕⢕⢕⢕⢕⢕⢕⢕⢕⢕⢕⢕⢕⢕⢕⢵⢟⣫⣵⡷⢟⠟⢙⢅⣶⣾⣿⣿⣿⢟⣵⣿⣿⢟⢱⠀⠀⠀⠀⠀⠀⢸⣿⢸⡿⢱⣿⢕⣿⣿⣿⣿⣿⣿⣿⡇⢸⢇⠱⠟⠛⠃⢿⢘⠛⠛⠛⠟⠻⠿⢷⣶⣼⣕⢸⣿⣿⢸⣿⣿⡜⣿⣿⣿⢸⣿⣿⣿⣿⣿⣿⣿⣿⣿⣿⣿⣿⣿⡟⣿⣿⢕⢕⡇⢕⢕⢕⣾⣿⣿⣿⣿⣿⣿⣿⣿⣿⣿⡇⢱⣿⡇⣿⣿⣿⣿⣿⣿⡇⣸⣿⣿⣿⣿⢕⢕⣽⣿⢇⢕⣵⢇⢕⢕⡱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⣿⣽⣿⣯⡽⣹⣿⣷⣿⢱⢿⣿⣵⡿⣹⣿⣿⣿⡇⢕⢕⣎⢿⣿⣿⣿⣿⣿⣮⣵⢕⢕⢕⢕⢕⢕⢕⢕⢕⢕⢕⢕⢕⢕⢟⢟⢙⢅⢔⢕⢕⢕⢕⢻⣿⣿⡟⣱⣿⡿⢏⢜⢕⠑⠀⠀⠀⠀⠀⠀⢜⡇⣾⢇⣿⣿⢱⣿⣿⣿⣿⣿⣿⣿⡇⢜⢕⠑⠁⠀⠀⢘⡇⢀⠀⠀⠀⠀⠀⠀⠀⠈⠙⠃⣿⣿⢈⢻⣿⣷⢹⣿⣿⡇⢿⣿⣿⣿⣿⣿⣿⣿⣿⣿⡟⣿⣿⣧⣿⣿⢕⢕⣿⢕⢕⠱⠟⢛⣟⣽⣭⣭⣽⣽⣽⣭⣽⡇⢕⣿⢕⣿⡟⢿⣿⣿⣿⢕⢸⣿⣿⣿⢇⢕⢸⣿⡟⢕⠱⠕⠑⢰⣷⡄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⣕⢕⢕⢕⢕⢕⢕⢕⢕⢕⢕⢕⢕⢕⢕⢕⠕⢕⢕⣅⣑⠑⠑⠉⢡⣾⡿⢏⢕⢕⣱⠇⠀⠀⠀⠀⠀⠀⠀⠀⡇⡿⢸⢸⣿⢸⣿⣿⣿⣿⣿⣿⣿⡇⢕⠁⠀⢰⣷⣿⣿⣮⣔⣶⣴⠄⠀⠀⠀⠀⠀⠀⠀⠘⣿⢜⣷⡼⣻⣧⡹⣿⣿⡜⣿⣿⣿⣿⣿⣿⣿⣿⣿⣿⡝⣿⣿⣿⣿⢕⢱⢏⢕⢑⡷⠟⠛⠙⠉⠉⠉⠁⠁⠈⠉⠉⠁⢜⠏⠓⠹⣧⣧⡝⢻⢿⢕⢱⣿⣿⡟⢕⢱⣿⣿⢇⠀⠀⠀⠀⠁⢿⣿⣧⡀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⣰⡿⢏⢕⢕⢕⣼⡟⠀⠀⠀⠀⠀⠀⠀⠀⠀⠁⡇⣾⡇⣿⢸⣿⣿⣿⣿⣿⣿⣿⡟⢕⢔⢀⢸⣿⣿⣿⡟⠁⠉⠁⠀⢔⠀⠀⠀⠀⠀⠀⠀⢘⣇⠝⣿⣿⣿⣷⡝⢿⣷⡜⢿⣿⣧⢻⣿⣿⣿⣿⣿⣧⢜⢿⣿⢸⢕⢱⡾⢕⠁⠀⠀⠀⠀⠀⠀⠀⠀⠀⠀⠀⣤⢄⢇⠀⠀⠐⢜⢵⡝⢕⢕⣸⣾⣿⣿⢕⣵⣿⣿⢇⢕⠀⠀⠀⠀⠀⢜⢻⣿⣿⣆⠀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⢀⣼⢟⢕⠕⢄⣱⣿⣿⡇⠀⠀⠀⠀⠀⠀⠀⠀⠀⠀⠑⠉⢃⢹⢸⣿⡟⢸⣿⡗⣿⣿⡇⢕⢕⣵⣕⢿⣿⣿⣿⠀⢕⢄⠀⠑⠀⢄⠀⢕⠀⢀⠀⢱⣿⡕⢜⣿⣿⣿⣿⣧⡻⡿⣇⢝⢿⣷⡜⢿⣿⣿⣿⣿⣷⡜⣿⡎⢕⠜⢀⢰⣾⡿⠇⠀⠀⠀⠀⢀⠀⠀⠀⠀⣿⣧⣿⣷⡔⠀⠀⠙⡇⢕⢕⢇⣿⣿⢇⢸⣿⡿⢣⢕⠀⠀⠀⠀⠀⠀⠀⢕⢹⢻⣿⣷⡄⠀⠀⠀⠀⠀⠀⠀⢄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⢠⡾⢇⢕⠁⢄⣵⣿⣿⡟⢕⢕⠀⠀⠀⠀⠀⠀⠀⠀⢀⢕⢕⣸⡎⡜⣿⡇⢱⡿⢇⢻⣿⡇⢕⣸⣿⣿⣿⣿⣿⣿⡔⢕⢕⢄⠀⠀⠕⠀⠀⢄⢕⠀⣸⣿⣿⣧⣿⣿⣿⣿⣿⣿⣷⣿⣾⣷⣝⡳⢔⢱⣫⣟⢻⣿⣿⣜⣇⢕⣰⣿⠀⠀⠀⠀⢀⢀⠀⠀⢕⠀⢀⠀⢰⣿⣿⣿⣿⢑⢀⣠⣾⢕⢕⢜⣼⣿⢇⢕⣿⡿⢕⢕⠕⠀⠀⠀⠀⠀⠀⠀⢱⡕⢕⢜⢻⣿⣆⢄⢄⢄⢄⡄⢀⢀⢑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⢰⡟⢕⠕⠀⢀⣼⣿⣿⡟⢕⢕⢀⢀⠀⠀⠀⠀⢄⠄⢀⢕⢕⢕⣿⣿⢅⢻⡇⢜⢝⢕⢕⢿⡇⢕⢸⣿⣿⣿⣿⣿⣿⣿⣦⠕⢕⢱⣧⣴⣴⢔⢕⢜⢳⣿⣿⣿⣿⣿⣿⣿⣿⣿⣿⣿⣿⣿⣿⣿⣿⣿⣿⣿⣿⣿⣿⣿⣿⣿⣾⣿⣿⠀⢄⢔⠀⠁⠜⠀⠀⢀⢔⢕⠀⣼⣿⣿⣿⢇⣵⣿⣿⢇⣾⣕⣱⣿⢇⢕⣼⢟⣵⣕⢕⠀⠀⠀⠀⠀⠀⠀⠀⠀⣿⣇⢕⢕⢜⢻⣷⡕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⢠⡟⢕⠑⠀⠀⣼⣿⣿⡟⢕⢕⢕⢕⢕⢕⢔⢔⢕⢕⢕⢕⢕⢕⣼⣿⣿⣇⢎⣿⢕⢹⣷⣧⣕⢕⢕⢸⣿⣿⣿⣿⣿⣿⣿⣿⣧⡄⢕⣿⣿⢏⠑⣄⣵⣿⣿⣿⣿⣿⣿⣿⣿⣿⣿⣿⣿⣿⣿⣿⣿⣿⣿⣿⣿⣿⣿⣿⣿⣿⣿⣿⣿⣿⡇⢅⣕⢔⣄⣄⣄⡄⢕⢕⢵⣵⣿⣿⣿⣿⣿⣿⣿⢟⣼⣿⣿⣿⢏⢕⡼⣫⢘⠟⠿⠁⠀⠀⠀⠀⠀⠀⠀⠀⠀⠘⠛⠓⠑⠑⠑⠙⠟⠇⠕⠱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⢠⠟⠕⠁⠀⠀⠑⠙⠉⠉⠁⠁⠁⠁⠁⠁⠁⠁⠑⠑⠑⠜⢣⣱⢱⣿⣿⣿⡿⢜⣼⡕⢱⡹⣿⣿⣷⡕⢕⣿⣿⣿⣿⣿⣿⡧⢝⠟⢿⢷⣿⣿⣷⣾⣿⣿⣿⣿⣿⣿⣿⣿⣿⣿⣿⣿⣿⣿⣿⣿⣿⣿⣿⣿⣿⣿⣿⣿⣿⣿⣿⣿⣿⣿⣿⣿⣾⡕⢕⢿⣿⡟⠕⢑⣰⣿⣿⣿⣿⣿⣿⣿⣿⡟⣱⣿⣿⡿⢏⢕⢞⣵⣟⡱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⠛⠿⣿⣿⢇⢕⢹⣷⡕⢕⢜⢻⣿⣿⡕⢹⣿⣿⣿⣿⣿⣿⣿⣇⣡⣥⣤⣤⣥⣵⣾⣿⣿⣿⣿⣿⣿⣿⣿⣿⣿⣿⣿⣿⣿⣿⣿⣿⣿⣿⣿⣿⣿⣿⣿⣿⣿⣿⣿⣿⣿⣿⣿⣿⣦⣼⣟⣿⣴⣿⣿⢿⣻⣿⣿⣿⣿⣿⡟⣱⣿⣿⡟⢵⢇⣵⣿⣿⣿⡇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⡧⢕⠕⠀⠀⠀⠀⠀⠀⠀⠀⠀⠀⠀⠀⠀⠀⠀⠀⠀⠀⠀⠀⠀⠀⠀⠀⠀⠀⠀⠀⠀⠀⠀⠈⠃⢕⢕⢕⢹⣿⢸⣧⢕⢜⢟⢧⡜⣿⣿⣿⣿⣿⣿⣿⣿⣿⣿⣿⣿⣿⣿⣿⣿⣿⣿⣿⣿⣿⣿⣿⣿⣿⣿⣿⣿⣿⣿⣿⣿⣿⣿⣿⣿⣿⣿⣿⣿⣿⣿⣿⣿⣿⣿⣿⣧⣝⣙⣉⣉⢙⢱⣵⣼⣿⣿⣿⣿⣿⡟⣱⣿⣿⢏⢜⢜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⢀⠔⠁⠀⢄⠀⠀⠀⠀⠀⠀⠀⠀⠀⠀⠀⠀⠀⠀⠀⠀⠁⠕⢕⢜⢇⢿⣇⢕⢕⢕⢕⢜⣿⣿⣿⣿⣿⣿⣿⣿⣿⣿⣿⣿⣿⣿⣿⣿⣿⣿⣿⣿⣿⣿⣿⣿⣿⣿⣿⣿⣿⣿⣿⣿⣿⣿⣿⣿⣿⣿⣿⣿⣿⣿⣿⣿⣿⣿⣿⣿⣿⣿⣿⣿⣾⣿⣿⣿⣿⣿⣿⢟⣱⣿⢟⢕⢇⡕⢕⢕⢕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⢀⢔⠑⠀⠀⠀⠀⢄⠕⠁⠀⠀⠀⠁⠀⠀⠀⠀⠀⠀⠀⠀⠀⠀⠀⠀⠀⠀⠀⠀⠀⠀⠁⠕⢕⢜⢿⡕⢕⢕⢕⢕⢿⣿⣿⣿⣿⣿⣿⣿⣿⣿⣿⣿⣿⣿⣿⣿⣿⣿⣿⣿⣿⣿⣿⣿⣿⣿⣿⣿⣿⣿⣿⣿⣿⣿⣿⣿⣿⣿⣿⣿⣿⣿⣿⣿⣿⣿⣿⣿⣿⣿⣿⣿⣿⣿⣿⣿⣿⣿⢏⣼⡿⢏⡱⢕⡇⢕⢕⢕⠃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⡟⠀⠀⠀⠀⢀⢔⠕⠁⠀⠀⠀⢄⢕⠁⠀⠀⠀⠀⠀⠀⠀⠀⠀⠀⠀⠀⠀⠀⠀⠀⠀⠀⠀⠀⠀⠀⠀⠀⠀⠀⠀⠕⢜⢿⡕⢕⢕⢕⢜⣿⣿⣿⣿⣿⣿⣿⣿⣿⣿⣿⣿⣿⣿⣿⣿⣿⣿⣿⣿⣿⣿⣿⣿⣿⣿⣿⣿⣿⣿⣿⣿⣿⣿⣿⣿⣿⣿⣿⣿⣿⣿⣿⣿⣿⣿⣿⣿⣿⣿⣿⣿⣿⣿⣿⣿⢇⡾⢏⣵⢕⢕⡕⢕⢕⠑⠀⠀⠀⠀⠀⠀⠀⠀⠀⠀⠀⠀⠀⠀⠀⠀⠀⠀⠀⠀⠀⠀⠀⠀⠀⠀⠀⠀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⠁⠜⢿⡕⢇⢕⢕⢜⣿⣿⣿⣿⣿⣿⣿⣿⣿⣿⣿⣿⣿⣿⣿⣿⣿⣿⣿⣿⣿⣿⣿⣿⣿⣿⣿⣟⣿⣿⣿⣿⣿⣿⣿⣿⣿⣿⣿⣿⣿⣿⣿⣿⣿⣿⣿⣿⣿⣿⣿⣿⣿⡿⣱⡟⢕⣼⢇⢵⣱⢕⠕⠁⠀⠀⠀⠀⠀⠀⠀⠀⠀⠀⠀⠀⠀⠀⠀⠀⠀⠀⠀⠀⠀⠀⠀⠀⠀⢀⢄⢔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⠀⠈⢻⣕⢇⢕⢕⢜⢿⣿⣿⣿⣿⣿⣿⣿⣿⣿⣿⣿⣿⣿⣿⣿⣿⣿⣿⣿⣿⣿⣿⣿⣿⣿⣿⣿⣿⣿⣿⣿⣿⣿⣿⣿⣿⣿⣿⣿⣿⣿⣿⣿⣿⣿⣿⣿⣿⣿⡿⣫⣾⢟⢕⢞⢕⢕⣫⢇⠑⠀⠀⠀⠀⠀⠀⠀⠀⠀⠀⠀⠀⠀⠀⠀⠀⠀⠀⠀⠐⠀⠀⠀⠀⢄⢔⠕⠑⠁⠀⠀⠀⠀⠀⠀⠀⢀⠀⠀⠄⢀⠑⠀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⠀⠀⠀⠀⠀⠀⠀⠀⠁⠁⠑⠕⢔⢀⠀⠀⠀⠑⠀⠀⠀⠀⠀⠀⠀⠀⠀⠀⠀⠀⠀⠀⠀⠀⠀⠀⠀⠙⣧⡣⡕⢕⢜⢻⣿⣿⣿⣿⣿⣿⣿⣿⣿⣿⣿⣿⣿⣿⣿⣿⣿⣿⣿⣿⣿⣿⣿⣿⣿⣿⣿⣿⣿⣿⣿⣿⣿⣿⣿⣿⣿⣿⣿⣿⣿⣿⣿⣿⣿⣿⣿⣿⣿⣿⢏⡱⢏⢕⢱⣻⠇⠀⠀⠀⠀⠀⠀⠀⠀⠀⠀⠀⠀⠀⠀⠀⠀⠀⠀⠀⠀⠀⠀⠀⢀⢄⠕⠁⠀⠀⠀⠀⠁⠀⢀⢄⠔⠑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⠀⠑⢕⠀⠀⠀⠀⠀⠀⠀⠀⠀⠀⠀⠀⢀⠄⠐⠀⠀⠀⠀⠀⠀⠀⠀⢜⢻⣇⢕⢕⢕⢜⢻⣿⣿⣿⣿⣿⣿⣿⣿⣿⣿⣿⣿⣿⡝⡻⢿⢿⣿⣿⣿⣿⣿⣿⣿⣿⣿⣿⣿⣿⡿⣿⣿⣿⣿⣿⣿⣿⣿⣿⣿⣿⣿⣿⣿⣿⣿⢟⢕⢜⢕⢕⢕⣿⢏⠀⠀⠀⠀⠀⢀⢀⢀⠀⠀⠁⠐⠀⠀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⠐⠀⠀⠀⠀⠀⠀⠀⠀⠀⠀⠀⠀⠀⠀⠀⢀⠐⠀⠀⠀⠀⠐⠐⠐⠁⠁⠀⠀⠀⠀⠀⢳⣜⢳⣕⡕⢕⢕⢜⠛⢿⣿⣿⣿⣿⣿⣿⣿⣿⣿⣿⣷⣜⢳⣵⣕⡕⢕⢕⢕⢕⢕⢕⢝⣝⣹⢗⣱⣿⣿⣿⣿⣿⣿⣿⣿⣿⣿⣿⣿⣿⣿⠟⠁⠕⢕⢕⢕⢕⣾⢏⠀⠀⠀⠀⠀⠀⠀⢀⢀⠀⠀⠀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⠐⠀⠀⠀⠈⢿⡇⢜⢪⡣⢕⢕⢕⢄⠈⠙⠿⣿⣿⣿⣿⣿⣿⣿⣿⣿⣿⣧⣝⣟⡟⢿⢷⢿⢿⢟⣛⣹⣵⣿⣿⣿⣿⣿⣿⣿⣿⣿⣿⣿⣿⢿⠟⠙⠁⠀⠀⠀⢕⢕⢕⣸⡏⠀⠀⠀⠀⠀⠁⠁⠁⠁⠁⠁⠁⠑⠑⠐⠄⢄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⠁⠀⠀⠀⠀⠀⠀⠀⠀⠀⠀⠀⠀⠀⠀⠀⠀⠀⠀⠀⠀⠀⠀⠀⠀⠀⠀⠀⠀⠀⠀⠀⠀⠀⠁⠀⢞⣿⣽⠀⠀⠀⠀⠀⠀⠀⠀⠀⠀⠀⠀⠀⠘⡇⢕⢕⢜⢻⢕⢕⢕⢔⢀⠀⠁⠙⠟⢿⣿⣿⣿⣿⣿⣿⣿⣿⣿⣿⣿⣿⣿⣿⣿⣿⣿⣿⣿⣿⣿⣿⣿⣿⣿⡿⠿⠟⠙⠁⠀⠀⠀⠀⠀⠀⢕⢕⢕⠱⠟⠁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⢿⣿⣿⡄⠀⠀⠀⠀⠀⠀⠀⠀⠀⠀⠀⠀⠄⠇⢕⢕⢕⢕⢕⠑⢕⢕⢕⢔⢀⠀⠀⠀⠈⠙⡻⢿⣿⣿⣿⣿⣿⣿⣿⣿⣿⣿⣿⣿⣿⣿⣿⣿⡿⠿⠟⠙⠁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⠘⢻⣿⣿⡄⠀⠀⠀⠀⠀⠀⠀⠀⠀⠀⠀⠀⠀⠀⠀⠀⠁⠁⠀⠀⠁⠑⠕⠕⠔⠀⠀⠀⠀⠸⢷⢮⢝⢻⢿⣿⣿⣿⡿⢿⠿⠿⠿⠟⠋⠉⠁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⣆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⢀⠀⠀⠀⠀⠀⠀⠀⠀⠀⠀⠀⠀⠀⠀⠀⠀⠀⠀⠀⢅⢙⠖⢤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⢗⢕⢕⢕⢕⢕⢕⢱⠀</a:t>
            </a:r>
            <a:br/>
            <a:r>
              <a:t>⣿⣿⣿⣿⣿⣿⣯⢕⢇⢕⣕⢸⢕⡕⢵⢕⣕⢵⣕⢵⢗⢸⢕⡞⢕⢕⢕⢕⢕⢕⢕⢕⢕⢕⢕⢕⢜⢕⡎⢕⠀⠀⠀⠀⠀⠀⠀⠀⠀⠀⠀⠀⠀⠀⠀⠀⠀⠀⠀⠀⠀⠀⠀⠀⠀⠀⠀⠀⠀⠀⠀⠀⠀⠀⠀⠀⠀⠀⠀⠀⠀⠀⠀⠝⣿⣿⣷⡄⠀⠀⠀⠀⠀⠀⠀⠀⠀⠀⠀⠀⠀⠀⠀⠀⢄⢔⢕⢕⠀⠀⠁⠙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⢱⢼⣕⢼⣕⡣⢝⡗⢵⣕⡕⢕⢕⡸⢕⢗⢝⢕⢝⢕⢜⢕⡞⢽⣕⣹⣿⠀</a:t>
            </a:r>
            <a:br/>
            <a:r>
              <a:t>⣿⣿⣿⣿⣿⣿⣗⡧⢵⣞⢵⣞⡏⢕⣮⢵⣗⡝⢕⣎⢕⢇⢕⢕⢕⢕⢕⢕⢕⢕⢱⢕⢇⢱⢕⢱⢕⢜⢕⠑⠀⠀⠀⠀⠀⠀⠀⠀⠀⠀⠀⠀⠄⠀⢀⢀⢀⢀⢀⠀⢀⢀⣀⣄⣤⣤⣴⣴⣔⣀⠀⠀⠀⠀⠀⠀⠀⠀⠀⠀⠀⠀⠀⠀⠘⢿⣿⣿⣔⠀⠀⠀⠀⠀⠀⠀⠀⠀⠀⠀⠀⠀⠀⠀⢕⢕⢕⢕⠀⠀⠀⠀⠀⠑⠕⠝⠗⢦⣄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⢜⣗⢳⢼⣗⢯⣝⡺⢽⣗⢮⣝⡳⢵⡕⢵⢝⣕⡎⢕⣕⢽⣗⢫⣽⠀</a:t>
            </a:r>
            <a:br/>
            <a:r>
              <a:t>⢝⢟⢟⢟⣿⣿⣷⣎⢽⢗⡫⢵⣞⡹⢗⣏⢝⣗⡜⢕⡕⢕⢕⢕⣕⢕⢕⢕⣇⡱⢕⣜⡱⢕⣕⢕⢕⡕⢕⢕⠀⠀⠀⠀⠀⠀⠀⠀⠀⠀⠀⠄⢕⢕⣕⣵⣵⣷⣾⣿⣿⣿⣿⣿⣿⣿⣿⣿⣿⣿⣿⣶⣴⣄⢀⠀⠀⠀⠀⠀⠀⠀⠀⠀⠀⠘⢿⣿⣿⣆⠀⠀⠀⠀⠀⠀⠀⠀⠀⠀⠀⠀⠀⠀⢕⢕⢕⠁⠀⠀⠀⠀⠀⠀⠀⠀⠀⠀⠁⠙⠝⠖⠄⠀⠀⠀⠀⠀⠀⠀⠀⠀⠀⠀⠀⠀⠀⠀⠀⠀⠀⠀⠀⠀⠀⠀⠀⠀⠀⠀⠀⠀⠀⠀⠀⠀⠀⠀⠀⠀⠀⠀⠀⠀⠀⠀⠀⠀⠀⠀⠀⠀⠀⠀⠀⠀⠀⠀⠀⠀⠀⠀⠀⠀⠀⠀⠀⠀⠀⠀⠀⠀⠀⠀⠀⠄⠀⠀⠀⠀⠀⠀⠀⠀⠀⠀⠀⠀⠀⠀⢱⢕⡕⢕⣕⢕⢇⡕⢕⢹⢝⢣⢼⢕⢧⢝⢣⢼⣕⢣⢕⡸⢵⢕⢕⢕⢕⢕⢽⣿⠀</a:t>
            </a:r>
            <a:br/>
            <a:r>
              <a:t>⣕⢕⠕⢕⢝⢝⢕⢕⢎⢝⢗⣝⢵⢾⣝⢳⣿⡯⢜⢹⣵⢕⢇⡵⢕⢝⢵⢞⢝⢵⢎⣱⢗⢏⢵⢞⢫⣵⡕⡇⠀⠀⠀⠀⠀⠀⠀⠀⠀⠀⠀⠀⢕⣾⣿⣿⣿⣿⣿⣿⣿⣿⣿⡿⣟⣯⣵⣿⣿⣿⣿⣿⣿⣿⣿⣦⣄⠀⠀⠀⠀⠀⠀⠀⠀⠀⠘⢿⣿⣿⣇⠀⠀⠀⠀⠀⠀⠀⠀⠀⠀⠀⠀⢕⢕⢕⣷⠀⠀⠀⠀⠀⠀⠀⠀⠀⠀⠀⠀⠀⢕⠀⠀⢀⢀⣀⣀⣀⣀⣀⣀⣄⣄⣄⣠⣤⣤⣤⣤⣤⣤⣴⣴⣴⣴⣶⣴⣄⣀⡀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⢿⢟⢟⢟⢟⢝⣟⣵⣾⣿⣿⣿⣿⣿⣿⣿⣿⣿⣿⣿⣿⣿⣷⣴⣀⡀⠀⠀⠀⠀⠀⠀⠁⢻⣿⣿⣧⣄⣤⣤⣤⣤⣤⣴⣴⢄⠀⠀⢕⡽⢕⢇⢰⣶⣶⣷⣷⣷⣷⣾⣿⣷⠀⠀⢕⢕⢀⠀⣾⣿⣿⡿⢿⢿⢿⢿⢿⢿⠿⠟⠿⠿⠟⠟⠟⠟⠟⠟⠟⠟⠟⠟⠟⠻⢿⣿⣷⣦⣴⣄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⡇⠀⢰⣾⣿⣿⣿⣿⣿⣿⣿⣿⣿⣿⣿⣿⣿⣿⣿⣿⣿⣿⣿⣿⡔⠀⠀⠀⠀⠀⠀⠈⢻⣿⣿⣿⣿⣿⢿⣿⢿⢿⢟⠕⠀⠀⠁⠁⠀⠁⠕⢍⠙⠙⠙⠙⠙⠙⠉⠁⠁⠀⢕⢕⢕⠀⠁⠀⠀⠀⠀⠀⠀⠀⠀⠀⠀⠀⠀⠀⠀⠀⠀⠀⠀⠀⠀⠀⠀⠀⠀⠀⠀⠁⠙⠟⢿⢿⣿⣿⣷⣷⣦⣤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⢕⣵⣿⣿⣿⣿⣿⡿⣻⣿⣿⣿⣿⣿⣿⣿⣿⣿⣿⣿⣿⣿⣿⣿⢇⠀⠀⠀⠀⠀⠀⠀⠁⠑⠈⠁⠁⠁⠁⠀⠀⠀⠀⠀⠀⠀⠀⠀⠀⠀⠀⠁⠕⢄⠀⠀⠀⠀⠀⠀⠀⢄⢕⢕⢕⠀⠀⠀⠀⠀⠀⠀⠀⠀⠀⠀⠀⠀⠀⠀⠀⠀⠀⠀⠀⠀⠀⠀⠀⠀⠀⠀⠀⠀⠀⠀⠀⠁⠈⠙⠟⢿⢿⣿⣿⣿⣿⣷⣦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⢰⡀⠀⠀⠀⠀⢕⢕⢕⠁⠀⠀⠀⠀⠀⠀⠀⠀⠀⠀⠀⠀⠀⠀⠀⠀⠀⠀⠀⠀⠀⠀⠀⠀⠀⠀⠀⠀⠀⠀⠀⠀⠀⠀⠀⠀⠀⠁⠈⠙⠻⢿⣿⣿⣿⣿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⣼⣿⣿⣿⣿⣿⢏⣼⣿⣿⣿⣿⣿⣿⣿⣿⣿⣿⣿⣿⣿⣿⣿⣿⣿⡇⠀⠀⠀⠀⠀⠀⠀⠀⠀⠀⠀⠀⠀⠀⠀⠀⠀⠀⠀⠀⠀⠀⠀⠀⠀⠀⠀⠀⠀⠀⠀⢁⢕⢕⢄⡀⠀⢕⢕⢕⠀⠀⠀⠀⠀⠀⠀⠀⠀⠀⠀⠀⠀⠀⠀⠀⠀⠀⠀⠀⠀⠀⠀⠀⠀⠀⠀⠀⠀⠀⠀⠀⠀⠀⠀⠀⠀⠀⠀⠀⢀⢀⢀⢁⢉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⢏⢜⣸⣿⣿⣿⣿⣿⣿⣿⣿⣿⣿⣿⣿⣿⣿⣿⣿⣿⣿⣷⣄⠀⠀⠀⠀⠀⠀⠀⠀⠀⠀⠀⠀⠀⠀⠀⠀⠀⠀⠀⠀⠀⠀⠀⠀⠀⠀⠀⠀⠀⠀⠀⠑⢕⢕⠑⢕⢕⢕⢕⠀⠀⠀⠀⠀⠀⠀⠀⠀⠀⠀⠀⠀⠀⠀⠀⠀⠀⠀⠀⠀⠀⠀⠀⢀⢄⢔⠔⠕⠕⠕⠕⠗⠗⠗⠗⠗⢗⢞⢿⢿⢿⢿⢿⣿⢿⢿⢧⢕⢕⢕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⠑⠑⠑⠛⠛⠛⠛⠛⠛⠛⠙⠛⠛⠛⠛⠛⠛⠛⠛⠛⠛⠛⠛⠛⠂⠀⠀⠀⠀⠀⠀⠀⠀⠀⠀⠀⠀⠀⠀⠀⠀⠀⠀⠀⠀⠀⠀⠀⠀⠀⠀⠀⠀⠀⠀⠀⠀⠁⠀⠑⠑⠑⠑⠀⠀⠀⠀⠀⠀⠀⠀⠀⠀⠀⠀⠀⠀⠀⠀⠀⠀⠀⠀⠀⠀⠐⠓⠙⠁⠀⠀⠀⠀⠀⠀⠀⠀⠀⠀⠀⠀⠀⠀⠀⠁⠀⠀⠀⠁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8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⢟⣱⣿⣿⣿⢟⣽⣿⢟⣵⢱⡿⣿⣿⣿⣿⡇⢸⣿⣿⣿⣿⣿⣿⣿⣿⣿⣿⣿⣿⣿⣿⣿⣿⣿⡹⣿⣿⡇⢕⢕⢿⣿⣿⣿⣿⡕⢕⢕⢕⢕⢕⢕⢕⢕⢕⢕⢕⢕⢕⢕⢕⢕⣵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⣫⣾⠟⣵⡿⣱⣾⣿⢫⣾⡿⢸⡇⣿⣿⣿⣿⡇⢸⣿⣿⣿⣿⣿⣿⣿⣿⣿⣿⣿⣿⣿⣿⣿⣿⣿⣇⢹⣿⡇⢕⢕⢸⣿⣿⣿⣿⡇⢕⢕⢕⢕⢕⢕⢕⢕⢕⢕⢕⢕⢕⢕⢱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⢟⣼⣿⢇⣱⡟⣵⣿⡿⣱⣿⣿⢇⣿⢏⣿⢟⢟⣽⡇⢸⣿⣿⣿⣿⣿⣿⣿⣿⣿⣿⣿⣿⣿⣿⣿⣿⣿⣿⢕⢻⢇⢕⢕⢸⣿⣿⣿⣿⡇⢕⢕⢕⢅⢑⢕⢕⢕⢕⢕⢕⢕⢕⢕⣱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⢏⣾⣿⢇⣱⣟⣾⣿⡿⣱⣿⡿⢏⢕⣿⡇⢕⢕⣾⣿⡇⢕⢝⢿⣿⣿⣿⣿⣿⣿⣿⣿⣿⣿⣿⣿⣿⣿⣿⣿⡇⢕⢕⢕⢕⢸⣿⣿⣿⡿⡇⢕⢕⢕⢕⢕⢕⢳⣇⢱⢕⡕⢱⣕⣧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⢏⣾⣿⢇⢱⣿⣿⣿⡟⣽⣿⣿⢕⢕⢕⡟⢕⢱⣾⣿⣿⡇⢕⢱⣿⣿⣿⣿⣿⣿⣿⣿⣿⣿⣿⣿⣿⣿⣿⣿⣿⡇⢕⢕⢕⢕⣸⣿⣿⢟⢕⠑⢕⢕⢔⢕⢕⢕⢅⢘⠔⠄⢑⢔⢻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⣏⣾⣿⡏⢸⣿⣿⣿⡿⣸⣿⣿⢕⢕⢕⢕⢱⣾⣿⣿⣿⣿⡇⢕⣾⣿⣿⣿⣿⣿⣿⣿⣿⣿⣿⣿⣿⣿⣿⣿⣿⣿⡇⢕⢕⢕⢕⢝⢕⢕⠁⢀⢄⢕⠕⢕⢕⢕⢕⢕⢕⢕⢄⢕⢱⢣⢜⢕⢜⢝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⡟⣼⣿⡿⢕⢇⣿⣿⣿⣱⣿⣿⢇⢕⢕⠑⢕⢜⢕⣿⣿⣿⣿⡇⢕⣿⣿⣿⣿⣿⣿⣿⣿⣿⣿⣿⣿⣿⣿⣿⣿⣿⢹⡇⢕⢀⠑⠕⠕⠑⠑⠁⠁⢕⢕⢕⣔⡅⣕⠕⢕⢕⢕⢕⢕⢕⢕⢕⢕⢕⢕⢕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⣿⢱⣿⣿⢇⢜⣼⣿⣿⢣⣿⣿⢇⢕⢕⢕⢸⡇⢕⢺⡇⢕⢜⢿⢕⢸⣿⣿⢇⣿⣿⣿⣿⣿⣿⣿⣿⣿⣿⣿⣿⣿⣿⢘⢸⢕⢕⠔⢔⢔⢔⢔⢔⢕⢕⢕⢜⣾⣧⢻⡇⢔⢅⠕⢕⢕⢕⢕⢕⢕⣕⣵⣾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⣽⣯⣷⣦⣦⣷⣷⢶⢞⢱⠿⡇⣾⣿⡿⢡⢱⣿⣿⡏⣾⣿⣿⢕⢕⡕⢕⢸⢗⢸⣿⣿⣕⢕⢕⢕⢸⣿⣿⢸⣿⣿⣿⣿⣿⣿⣿⣿⣿⣿⣿⣿⣿⣿⢕⢔⢕⢕⢄⠕⠕⠕⢕⢕⢕⢕⢕⡕⢸⣿⢸⣿⡕⢕⢕⣅⡑⢕⣡⣴⣾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⢝⢝⣝⣗⢪⢕⢕⢕⢱⣿⡟⡇⢕⣸⣿⣿⢱⣿⣿⣿⣇⣵⣿⢕⣾⢕⣼⣿⣿⣿⣿⣿⢇⢜⣿⡇⢸⣿⣿⣿⣿⣿⣿⣿⣿⣿⣿⣿⣿⣿⣿⢕⢕⢕⢕⣾⣷⣶⣷⡟⢕⢕⢕⢱⣷⢌⣿⡇⣿⣇⠕⣇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⢵⣿⢕⢜⢟⢿⢻⢗⢇⢕⢸⣿⣇⡇⢇⣿⣿⡏⣼⣿⣿⣿⣿⣿⣧⢕⢧⢕⣿⣿⣿⣿⣿⣿⠕⢕⣿⢕⢸⣿⣿⡏⢿⣿⣿⣿⣿⣿⣿⣿⣿⣿⣿⢕⢕⢕⢕⣿⣿⣿⣿⣿⡕⢕⢕⣿⣿⡇⣿⡇⣿⣿⡞⢼⢔⢔⢅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⢰⡕⢕⢕⢕⢕⢕⢕⢕⢕⢕⣿⣿⣿⣇⢱⣿⣿⢇⣿⣿⣿⣿⣿⣿⡏⢕⢷⢕⣿⣿⣿⣿⣿⣿⢱⢕⡟⢕⢕⣿⣿⡇⢸⣿⣿⣿⣿⣿⣿⢿⣿⢻⡏⢕⢕⢕⠕⣿⣿⣿⣿⣿⡇⢕⢕⣿⣿⣧⣿⡇⣿⣿⡇⣿⡆⢕⢜⢔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⢱⢿⣷⢇⢕⢜⢟⢇⢕⢕⢑⢕⣿⣿⡇⡇⣼⣿⡟⢸⣿⣿⣿⣿⡏⢹⢇⢕⣼⢸⣿⣿⣿⣿⣿⣿⢸⠕⢇⡕⢕⢿⣿⣷⢕⢿⡟⣿⣿⣿⣿⢜⢿⢸⡇⢕⢕⢕⢸⣿⣿⣿⣿⣿⣷⢕⢕⢿⣿⣿⢿⡇⣿⣿⡇⣻⡇⣑⡕⢕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⣾⣧⡝⢸⣧⢕⢕⡵⢞⢕⢕⢕⣿⣿⡇⡇⣿⣿⢕⢸⣿⣿⣿⣿⡇⢸⢕⡕⢘⢸⣿⣿⣿⣿⣿⣿⢸⡳⢕⣷⣵⡜⣿⣿⢕⢸⣿⢹⣿⣿⣿⡇⢝⢜⢇⢕⢕⢕⣸⣿⣿⣿⣿⣿⡏⢕⢕⢱⣿⣿⢸⢕⣿⣿⡇⢺⡇⢕⢕⡕⡇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⠕⢝⢝⢏⢕⢝⢱⣾⢕⢕⢕⣵⡕⣿⣿⡇⢱⣿⢇⢕⢸⣿⣿⣿⡟⢇⢜⢸⣧⢜⢕⣧⣽⣝⡟⢟⢻⢔⣿⢘⣟⢫⣱⡹⡻⡇⢞⣿⡟⣿⣿⣿⣧⢕⢕⡕⢕⢕⢕⢿⢿⢿⢿⢟⣟⢕⢕⢕⢸⣿⣿⣿⠕⣿⣿⢇⣸⡇⢕⢕⢕⢱⢸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⡕⢕⢕⢕⢕⢕⠷⣮⣵⣜⡝⢝⢕⣿⣿⡇⢸⡏⢕⢕⢸⣿⣿⣿⢇⢕⢕⣿⣿⣧⢇⢿⢿⢿⢿⠿⢿⢧⢻⢱⣾⣿⣿⣿⣝⢱⢕⢻⣧⢸⣿⣿⣿⡕⢕⢇⡕⢕⣵⣷⣷⣷⣿⣿⣏⣴⢕⢱⢸⢹⣿⡝⢸⣿⣿⢕⢸⡇⢷⢵⢸⢕⢸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⢜⣕⢕⢕⢕⢕⢷⡜⢝⢝⢟⢟⢇⣿⣿⡇⣾⢕⢕⢕⢕⣿⢿⣿⢕⢕⢕⠽⠗⠗⠗⠜⢟⢟⠟⠟⠧⢕⢜⢕⡝⢟⣿⣿⣿⣧⣧⣷⣝⡇⢕⡝⣿⣧⢇⢕⢕⢅⢕⡵⢵⠷⢷⠷⠷⢝⢱⣟⣧⡕⢝⢕⠸⢈⡟⢕⣸⢣⣵⡷⢿⢏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⢜⢇⢕⢕⢕⢜⢧⢕⢕⢳⢕⢕⣿⣿⡇⡇⢕⢕⢕⢕⢻⢕⢻⢕⢕⠑⠀⢀⢄⠄⢁⢁⠁⠀⢀⢀⠀⠑⢕⢻⣾⣿⣿⣿⣿⣿⣿⣿⣿⣾⣷⣾⣿⣕⡵⢕⠕⠁⢀⠀⠀⠑⠑⢀⠀⠀⠀⢡⢕⢕⢕⢕⠜⢇⢕⣿⢕⣕⢕⢕⢱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⢜⠇⢕⢕⢕⢕⣿⣿⡇⢇⢕⢕⢕⢕⢜⢕⢕⢕⢜⢔⣕⣵⡕⢴⢧⠀⠀⠀⠁⠁⠀⠐⢅⢱⣽⣿⣿⣿⣿⣿⣿⣿⣿⣿⣿⣿⣿⣿⡕⢕⢰⡵⠕⠀⠀⠀⠁⠀⠕⢕⢄⢀⢕⢕⢕⢕⢕⢕⢱⣿⢕⢕⢕⢇⣾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⠁⠀⢔⢅⢅⢕⣿⣿⢇⢱⢕⢕⢕⢕⢕⢕⢱⣵⡕⢜⣿⣿⡇⢔⢄⢕⠀⢀⢔⢀⢕⢔⣾⣷⣿⣿⣿⣿⣿⣿⣿⣿⣿⣿⣿⣿⣿⣿⣵⣇⠀⢀⢀⢀⠀⢀⢄⢀⣾⣿⡇⣱⡆⢕⢕⣾⢱⢕⣼⣿⢕⣵⡇⢕⣽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⢅⠀⠀⢕⢕⢕⢕⣿⣿⢕⢕⢕⢕⢕⢕⢕⢕⢕⢻⣿⣆⢿⣿⣿⣕⢕⢕⢕⢕⢕⢕⢜⣼⣿⣿⣿⣿⣿⣿⣿⣿⣿⣿⣿⣿⣿⣿⣿⣿⣿⣿⡔⡕⢕⢕⢕⢕⢕⣱⣿⣿⣾⣿⢇⢕⣾⡏⣾⢕⢻⣿⠀⢸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⡌⠀⠀⠀⢕⢕⢕⢕⣿⣿⢕⢕⢕⢕⢕⢕⢕⢕⢕⢕⢝⣿⡎⢿⣿⢿⢷⣕⣕⣇⣱⡵⣾⣿⣿⣿⣿⣿⣿⣿⣿⣿⣿⣿⣿⣿⣿⣿⣿⣿⣿⣿⣿⣦⣕⢱⢕⣱⣾⢿⣿⣿⣿⡿⢕⣼⢏⢱⣿⢕⢸⣿⠄⠁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⢱⡞⠁⠀⠀⠀⠀⢕⢕⢑⣿⡿⢕⡇⢕⢡⡕⢕⢕⢕⢕⢕⢕⣿⣿⡜⣿⣷⣷⣥⣵⣵⣶⣾⣿⣿⣿⣿⣿⣿⣿⣿⣿⣿⣿⣿⢿⣿⣿⣿⣿⣿⣿⣿⣿⣷⣧⣥⣬⣕⣵⣼⣿⣿⡟⢕⡼⢏⢕⣼⣿⢕⢜⣿⢕⠀⠑⢕⣺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⡟⠕⠀⠀⠀⠀⠀⢕⢕⢸⣿⡇⢕⣷⢕⢸⣇⢕⢕⢕⢰⡕⢕⢿⣿⣿⣸⣿⣻⣛⣷⣟⡯⣿⣿⣿⣿⣿⣿⣿⣿⣿⣿⣿⣿⣿⣹⣿⣿⣿⣿⣿⣿⣿⣿⣿⣿⣿⣿⣿⣿⣿⣿⢏⢕⢞⢕⢇⢱⣿⢸⢕⢕⣿⢕⠀⠀⢕⣽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⣾⢏⢕⠀⠀⠀⠀⠀⠀⢕⡵⢸⣿⢕⢕⣿⡕⢜⢾⢕⢕⢕⢕⢿⡕⢸⣿⣿⣿⣿⣿⣿⣿⣿⣷⣿⣿⣿⣿⣿⣿⣿⣿⣿⣿⣿⣿⣿⣿⣿⣿⣿⣿⣿⣿⣿⣿⣿⣿⣿⣭⣿⣿⣿⢋⣇⢕⢕⢇⢕⣼⣇⢹⡇⢕⣿⡇⠀⠀⠁⢻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⢣⣾⢏⢕⢕⠀⠀⠀⠀⠀⠀⠀⡇⢾⡍⢕⢑⣿⣧⢕⠸⣇⢕⢕⢕⢿⡿⢕⢿⣿⣿⣿⣿⣿⣿⣿⣿⣿⣿⣿⣿⣿⣿⣿⣿⣿⣿⣿⣿⣿⣿⣿⣿⣿⣿⣿⣿⣿⣿⣿⣿⣿⣿⣏⣉⣵⣾⡟⢱⢕⢕⢱⣿⡜⢸⡇⢕⢸⡇⠀⠀⠀⢜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⢰⡿⢕⢕⡵⢕⢔⢀⢀⢀⢀⢄⢄⢄⠜⢕⢕⢕⣻⣿⢕⢕⢿⡕⢕⢕⢜⢕⢕⢕⢻⣿⣿⣿⣿⣿⣿⣿⣿⣿⣿⣿⣿⣿⣿⣿⣿⣿⣿⣿⣿⣿⣿⣿⣿⣿⣿⣿⣿⣿⣿⣿⣿⣿⣿⣿⣿⡿⢏⢔⢕⢕⣸⣯⢇⢕⢧⢕⢸⡇⠀⢀⢀⢄⢻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⢰⢏⢕⢕⣵⢕⢕⢕⢕⢕⢕⠕⣕⣕⢕⢕⢕⢕⢕⢻⣿⢕⢕⢔⣷⢕⢕⢕⢕⢕⢕⢕⢻⣿⣿⣿⣿⣿⣿⣿⣿⣿⣿⣿⣿⢿⢟⢟⣟⣟⣟⣟⣟⣻⣟⣻⢿⣿⣿⣿⣿⣿⣿⣿⣿⣿⣿⢟⢕⢕⢕⢕⢕⣿⣷⢕⢕⢸⢕⢅⡇⢕⢷⢕⢜⣇⢻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⢇⢏⢕⢁⣱⢇⢕⢕⣼⢕⢕⢕⢸⣿⣿⢕⢕⢕⢕⢕⢸⣿⡇⢕⢕⢕⣧⢕⢕⢕⢕⢕⢕⢕⢜⢿⣿⣿⣿⣿⣿⣿⣿⣿⣿⣿⣷⣮⣽⣝⣟⢟⣟⣟⣕⣱⣵⣾⣿⣿⣿⣿⣿⣿⣿⣿⡿⢏⢕⢕⢕⢕⢕⢸⣿⡇⢕⢕⢕⢕⢕⡇⢕⢜⢇⢕⢜⡜⣿⣿⡿⣟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⡏⡜⢕⢅⢱⡿⢕⢕⢱⣿⢕⢕⢕⢸⣿⢇⢕⢕⢕⢕⢕⢕⢽⣧⢕⢕⢕⢜⢣⡕⢕⢕⢕⢕⢕⢕⢕⢜⢻⢿⣿⣿⣿⣿⣿⣿⣿⣿⣿⣿⣿⣿⣿⣿⣿⣿⣿⣿⣿⣿⣿⣿⣿⣿⣿⢟⢏⢕⢕⢕⢕⢕⢕⠕⡟⡼⢕⢕⢕⢕⢕⢕⢕⢕⢕⢸⡇⢕⢕⢸⢝⢟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⣯⢱⢕⢑⢕⣸⡗⢕⢕⣾⣿⢕⢕⢕⢸⡏⣾⢕⢕⢕⢕⢕⢕⢕⢕⢕⢕⢕⢔⢕⠕⡕⢕⢕⢕⢕⢕⢅⢕⢕⢕⢜⢝⢿⣿⣿⣿⣿⣿⣿⣿⣿⣿⣿⣿⣿⣿⣿⣿⣿⣿⣿⢿⢟⢝⢕⢕⢕⢕⢕⢕⢕⢕⢕⣸⢱⢇⡕⢕⢕⢕⢕⢕⢕⢕⢕⢕⣷⢱⢕⢕⠫⡻⡪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⡏⡇⢕⢕⠀⣿⢇⢕⢱⣿⣿⢕⢕⢕⢜⣸⣿⢕⢕⢕⢕⢕⢕⢕⢕⢕⢕⢕⢕⠁⢕⢜⢣⡕⢕⢕⢕⢕⢕⢕⢕⢕⢕⢕⢕⢜⢟⢻⢿⣿⣿⣿⣿⣿⣿⣿⣿⣿⢿⢟⢝⢕⢕⢕⢕⢕⢕⢕⢕⢕⢕⢕⢕⢕⡏⢜⢸⣧⢕⢕⢕⢕⢕⢕⢕⢕⢕⢺⡜⡇⢜⡜⠊⢎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⢇⢕⡕⢕⢕⣿⡕⢕⢸⣿⣿⢕⢕⢕⢱⣿⡟⢕⢕⢕⢕⢕⢕⢕⡕⢕⢕⢇⢕⢕⢕⢕⢕⢜⢕⢑⢕⢕⢕⢕⢕⢕⢕⢕⢕⢕⢕⢕⢕⢜⢝⢛⢿⢿⢟⢏⢝⢕⢕⢕⢕⢕⢕⢕⢕⢕⢕⢕⢕⢕⢕⢕⢕⢸⢕⢕⣿⣿⢕⢕⢕⢕⢕⢕⢕⢕⢕⢕⡇⠻⡕⢕⢜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⢸⢕⡇⢕⠀⣿⢕⢕⣾⣿⣿⢇⢕⢡⣿⡿⢕⢕⢅⢕⢕⢕⠑⢕⢣⡡⢕⢜⢇⢕⢔⢕⢕⢕⢑⢕⢕⢕⢕⢕⢕⢕⢕⢕⢕⢕⢕⢕⢕⢕⢕⢕⢕⢕⢕⢕⢕⢕⢕⢕⢕⢕⢕⢕⢕⢕⢕⢕⢕⢕⢕⢕⠕⢇⢕⣸⣿⣿⢕⢕⢕⠁⢕⢕⢕⢕⢕⢕⢽⢸⢗⢕⢕⢸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⢌⢸⡇⢕⢕⢻⢇⢕⣿⣿⣿⢕⣱⣿⡟⢕⢕⢕⢕⢁⠑⢕⢕⢕⡸⣷⣣⢕⢕⢁⢕⢅⢕⢑⢕⢕⢕⢕⢕⢕⢕⠕⠑⢕⢕⢕⢕⢕⢕⢕⢕⢕⢕⢕⢱⣵⢕⢕⢕⢕⢕⢕⢕⢕⢕⢕⢕⢕⢕⢕⢕⢕⢕⢕⡱⣻⣿⣿⢕⢕⢇⢄⢔⢕⢕⢕⢕⢕⢸⢸⣎⢕⢕⢕⠘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⢸⡇⢕⢕⢜⢇⢕⣿⣿⡿⣱⣿⢏⢕⢕⢕⢕⢕⢕⢄⠀⢕⠕⡕⢻⣿⡇⢕⢕⢕⢕⢕⢕⢕⢕⢕⢕⢕⠑⠁⠀⢔⢕⢕⢕⢕⢕⠕⣕⣕⣱⣥⣾⣿⣿⢕⠁⠑⢕⢕⠕⢕⢕⢕⢕⢕⢕⢕⢕⢕⢕⢕⢕⢇⢽⣿⡟⢕⢕⢕⢕⢕⢕⢕⢕⢕⢕⠸⢜⡇⢕⢕⢕⠀⣿⣿⣿⣿⣿⣿⣿⣿⣿⣿⣿⣿⣿⣿⣿⣿⣿⣿⣿⣿⣿⣿⢕⢕⢿⣿⣿⣿⣿⣿⠿⣿⡿⢿⠿⢿⢛⢿⢿⢿⢿⢿⠿⢛⢿⠿⠿⢿⠿⢿⢻⠿⢿⢿⢿⢿⢿⢿⢛⢻⠿⢟⢿⢛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⡇⢸⡇⢕⢕⠀⢕⢕⢸⡿⣱⡿⢕⢕⢕⢕⢕⢕⢕⢕⢕⢔⢅⢕⢨⢸⣿⣿⡕⢕⢕⢄⢕⢕⢑⠕⠑⠁⠀⠀⠀⢀⢕⢕⢕⢕⣵⣿⣿⣿⣿⣿⣿⣿⣿⣏⢕⢄⠀⠀⠁⠐⠕⢕⢕⢕⢕⢕⢕⢕⢕⢕⢕⢕⢆⢘⣿⢕⢕⢕⢕⢕⢕⢕⢕⢕⢕⢕⢑⣸⡇⢕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⣷⣸⡇⢕⢕⠀⢕⢕⢜⢵⡟⢕⢕⢕⢕⢕⢕⢕⢕⢕⢕⢕⢅⢕⢸⢕⣿⣿⣷⢕⢕⢕⢕⠑⠁⠀⠀⠀⠀⠀⠀⠁⢕⢕⢕⠔⣿⣿⣿⣿⣿⣿⣿⣿⣿⣿⢕⢕⢔⠀⠀⠀⠀⠁⠑⢕⢕⢕⢕⢕⢕⢕⢕⢕⢕⠕⠘⠁⠁⠑⠕⢕⢕⢕⢕⢕⢕⢕⢕⣿⡕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⢜⣵⢏⢕⢕⢕⢕⢕⢕⢕⢕⢕⢕⢕⢕⢕⢕⢸⡕⢹⣿⣾⡇⢕⢕⢕⠀⠀⠀⠀⠀⠀⠀⠀⠀⢕⢕⢕⢸⣿⣿⣿⣿⣿⣿⣿⣿⣿⣿⢕⢕⢕⠀⠀⠀⠀⠀⠀⠀⠑⢕⢕⢕⢕⢕⠕⠕⠅⠀⢕⢕⢕⠕⠀⠑⠕⢕⢅⢕⢕⢱⣾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⠕⠕⢕⢕⢕⢕⢕⢕⠀⠀⠀⠀⠀⢄⢄⢄⢀⠀⠐⠐⠀⠀⠀⠀⠀⠀⢸⣿⣿⣿⣿⣿⣿⣿⣿⣿⣿⣿⣿⡇⢕⠀⠀⢕⣼⢏⢕⢕⢕⢕⢕⢕⢕⢕⣕⣵⣵⣷⣷⡧⢇⢕⡇⢸⣿⣷⢧⢕⢕⢕⠀⠀⠀⠀⠀⠀⠀⠀⠀⢕⢕⢕⣿⣿⣿⣿⣿⣿⣿⣿⣿⣿⣿⢕⢕⢕⢄⠀⠀⠀⠀⠀⠀⠀⠕⢕⢕⢕⢕⠀⢄⢄⢀⠀⠁⠁⢀⣐⡀⠀⢕⢕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⢿⢟⢕⢔⢕⢕⢕⢕⢕⢕⢕⢕⠀⠀⠀⠀⠀⢕⢕⢕⢕⠀⠀⠀⠀⠀⠀⠀⠀⠀⢸⣿⣿⣿⣿⣿⣿⣿⣿⣿⣿⣿⣿⡇⠀⠀⢀⡼⢇⢕⢕⢕⢕⢕⢕⣱⣾⣿⣿⣿⣿⣿⣿⣿⡇⢕⡇⢕⣿⠃⢘⡇⢕⢔⠀⠀⠀⠀⠀⠀⠀⠀⠀⠀⢕⢜⢾⣿⣿⣿⣿⣿⣿⣿⣿⣿⡯⢕⢕⢕⢕⠀⠀⠀⠀⠀⠀⠀⠀⢕⢕⢕⢕⠀⢕⢕⠑⠀⢄⢀⠈⠻⢇⠀⣕⢕⢇⢕⢸⣿⣿⡇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⢟⢝⢕⢕⢕⢕⢕⢕⢕⢕⢕⢕⢕⢁⠑⠀⠀⠀⠀⠀⢕⢕⢕⢕⠀⠀⠀⠀⠀⠀⠀⢀⠀⠕⢿⢿⣿⣿⣿⣿⣿⣿⣿⣿⣿⣿⣇⣀⡀⡜⢕⢕⢕⢕⢕⢕⢕⣾⣿⣿⣿⣿⣿⣿⣿⣿⣿⣿⢕⡇⢇⣿⢕⢕⢢⢕⠑⠀⠀⠀⠀⠀⠀⠀⠀⠀⠀⠁⢕⣟⣻⡿⣿⣿⣿⣿⣿⣿⣿⣿⣗⣇⣕⡑⠀⠀⠀⠀⠀⠀⠀⠀⠁⢕⢕⢕⢄⢀⢁⠀⠕⢕⢕⠄⢄⣄⣵⣿⣇⢜⢕⢸⣿⣿⡇⢕⢕⢕⢕⣿⣿⣿⣿⣿⣿⣿⣿⣿⣿⣿⣿⣿⣿⣿⣿⡏⢕⢔⢜⢝⢟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⢕⢕⢕⢕⢕⢕⢕⢕⢕⢕⢕⢕⢕⢕⢕⢀⠀⠀⠀⠀⢕⢕⢕⢕⢄⢔⣐⣤⣴⣷⣿⣿⣿⣿⣿⣿⣧⣝⡻⢿⠿⠿⠿⠿⠿⠿⣟⡗⣸⢕⢕⢕⢕⢕⢕⢕⣾⣿⣿⣿⣿⣿⣿⣿⣿⣿⣿⡿⢜⢕⢱⡇⢁⢑⢇⢕⠀⠀⠀⠀⠀⠀⠀⠀⠀⠀⠀⠀⠘⢿⣿⣿⣿⣿⣿⣿⣿⣿⣿⣿⣿⣿⡟⠀⠀⠀⠀⠀⠀⠀⠀⠀⠀⠕⢕⢕⢕⢕⢕⢔⢄⢀⢀⢀⢠⢻⣿⣿⣿⣧⢕⢻⣽⡿⢎⣱⣵⣵⣼⣽⣽⣟⡻⢿⣿⣿⣿⣿⣿⣿⣿⣿⣿⣿⡿⢕⢕⢕⢕⢕⢕⢕⢜⢝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⣷⡕⢕⢕⢕⢕⢕⢕⢕⢕⠁⠀⠀⠕⢕⢕⡁⠀⠀⠀⠀⢕⣕⣵⣶⣾⣿⣿⣿⡿⢟⢟⢏⢝⢝⢕⢕⢕⢕⢜⢕⠁⠁⠁⠁⠁⠁⡏⣱⢇⢕⢕⢕⢕⢕⢕⣾⣿⣿⣿⣿⣿⣿⣿⣿⣿⣿⣿⢇⢇⢸⣵⡇⢕⢱⢕⢕⠀⠀⠀⠀⠀⠀⠀⠀⠀⠀⠀⠀⠀⠘⢻⣿⣿⣿⣿⣿⣿⣿⣿⣿⣿⡿⠕⠀⠀⠀⠀⠀⠀⠀⠀⠀⠀⠀⢕⢕⢕⢕⢕⢕⢕⢕⢌⢇⢸⣇⢿⣿⣿⣿⣇⢜⢏⢜⢝⢝⢝⢝⢟⢟⢿⢿⣿⣷⣮⣝⡻⢿⣿⣿⣿⣿⣿⣿⠇⠑⠁⢑⢕⢕⢅⢕⢕⢕⢕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⢿⢕⠕⢕⠕⠕⢕⢕⢕⠕⠀⠀⠀⢕⢕⢇⢄⢄⣄⣴⣾⣿⣿⣿⢿⢟⢝⢕⢕⢕⢕⢕⢕⢕⢕⢕⢕⢕⢕⢕⢔⢀⠀⠀⠀⠀⣱⢏⢕⢕⢕⢕⢕⢕⣸⣿⣿⣿⣿⣿⣿⣿⣿⣿⣿⣿⢯⢕⢕⣼⣿⡇⢕⢕⢔⢕⠀⠀⠀⠀⠀⠀⠀⠀⠀⠀⠀⠀⠀⠀⠐⢿⣿⣿⣿⣿⣿⣿⣿⣿⣿⢇⠀⠀⠀⠀⠀⠀⠀⠀⠀⠀⠀⠀⠕⢕⢕⢕⢕⢕⡕⢕⢕⢜⢕⢝⢸⣿⣿⣿⣿⣇⢕⢕⢕⢕⢕⢕⢕⢕⢕⠕⠜⠙⠙⠙⠙⣷⣮⣝⢿⣿⣿⠇⠐⠀⠀⢕⢕⢕⢕⠑⠑⣱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⢔⠀⠀⠀⠁⠁⠁⠀⠀⠀⠀⠀⠕⢕⣵⣾⣿⣿⣿⡿⢏⢕⢕⢕⢕⢕⢕⢕⢕⢕⢕⢕⢕⢕⢕⢕⢕⠕⠁⠁⠀⠀⠀⠁⠉⠑⠑⠕⠕⢕⢕⢱⣿⣿⣿⣿⣿⣿⣿⣿⣿⣿⣿⣿⢸⢕⢕⣷⣿⣿⢕⢕⢁⢕⠀⠀⠀⠀⠀⠀⠀⠀⠀⠀⠀⠀⠀⠀⠀⠘⢟⣿⣿⣿⣿⣿⣿⣿⡏⠕⠀⠀⠀⠀⠀⠀⠀⠀⠀⠀⠀⠀⠀⢕⢕⢕⢣⣿⣷⡕⢕⡕⣕⡕⢅⣝⢟⢿⢿⣿⡕⠕⢕⢕⢕⠕⠑⠁⠀⠀⠀⠀⠀⠀⠀⢝⢻⣿⣿⣦⣕⢕⠀⠀⠀⠁⠑⠑⠀⠀⣱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⢕⠀⠀⠀⠀⢀⢕⢕⠕⠀⠀⢰⣾⣿⣿⣿⢟⢕⢕⢕⢕⢕⢕⢕⢕⢕⢕⢕⢕⢕⢕⢕⠕⠑⠑⢕⠀⠀⠀⠀⠀⠀⠀⠀⠀⠀⠀⠀⠀⠁⠘⠛⠻⢿⣿⣿⣿⣿⣿⣿⣿⣿⣿⣿⡇⢕⣿⡽⣿⣧⡕⢱⢕⠀⠀⠀⠀⠀⠀⠀⠀⠀⠀⠀⠀⠀⠀⠀⠀⠑⢝⢿⣿⣿⣿⣿⡏⢕⠀⠀⠀⠀⠀⠀⠀⠀⠀⠀⠀⠀⠀⠀⠑⢕⢕⣿⣿⣿⣿⣧⡕⢸⣿⣷⢹⣿⣿⣿⣿⢇⠑⠁⠀⠀⠀⠀⠀⠀⠀⠀⠀⠀⠀⠀⢕⢕⢜⢻⣿⣿⣷⣔⢀⢀⠀⠀⠀⠀⣕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⠁⠁⠁⠀⠀⠀⢸⣿⣿⢟⢕⢕⢕⢕⢕⢕⢕⢕⢕⢕⢕⢕⢕⠕⠕⠑⠁⠀⠀⠀⠁⠀⠀⠀⠀⠀⠀⠀⠀⠀⠀⠀⠀⠀⠀⠀⠀⠀⠀⠀⠈⠙⠟⠿⣿⣿⣿⣿⣿⣧⢕⣿⣿⡎⢟⢿⣧⣕⠀⠀⠀⠀⠀⠀⠀⠀⠀⠀⠀⠀⠀⠀⠀⠀⠀⠑⢕⢝⢝⠟⢫⢕⠀⠀⠀⠀⠀⠀⠀⠀⠀⠀⠀⠀⠀⠀⠀⠀⢕⠸⣿⣿⣿⣿⣿⣿⡇⢟⢇⣾⡿⠟⠙⠁⠀⠀⠀⠀⠀⠀⠀⠀⠀⠀⠀⠀⠀⠀⠀⠕⠕⢕⢕⢜⢻⣿⣿⠕⠕⠄⠀⠀⡰⢌⢝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⢀⢔⢔⠕⠟⠋⠁⢕⢕⢕⢕⢕⢕⢕⢕⢕⠕⠑⠁⠀⠀⠀⢠⡀⠀⠀⠀⠀⠀⠀⠀⠀⠀⠀⠀⠀⠀⠀⠀⠀⠀⠀⠀⠀⠀⠀⠀⠀⠀⠀⠀⠀⠉⠟⢿⣿⣿⡇⢸⣿⡇⢕⢕⢅⢜⠉⠁⠀⠁⠀⠀⠀⠀⠀⠀⠀⠀⠀⠀⠀⠀⠀⠀⠁⠀⢀⢄⢀⠁⠀⠀⠀⠀⠀⠀⠀⠀⠀⠀⠀⠀⠀⠀⠀⠀⠀⢕⣿⣿⣿⣿⣿⣿⢇⢕⠕⠉⠀⠀⠀⠀⠀⠀⠀⠀⠀⠀⠀⠀⠀⠄⢀⠀⠀⠀⠀⠀⠀⢕⢕⢕⠑⠙⠋⠀⠀⠀⠀⢰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⠑⠑⠁⠀⠀⠀⠀⠁⢕⢕⢕⢕⢕⢕⢕⠀⠀⠀⠀⠀⠀⠀⢸⣿⣦⡀⠀⠀⠀⠀⠀⠀⠀⠀⠀⠀⠀⢄⠔⠀⠀⠀⠀⠀⠀⠀⠀⠀⠀⠀⠀⠀⠀⠀⠀⠈⠻⣷⢸⣿⡧⢕⢕⡜⢕⠀⠀⠀⠀⠀⠀⠀⠀⠀⠀⠀⠀⠀⠀⠀⠀⠀⠀⠀⠐⢕⢕⢕⠀⠀⠀⠀⠀⠀⠀⠀⠀⠀⠀⠀⠀⠀⠀⠀⠀⠀⠕⢸⣿⣿⣿⢻⡿⠃⠁⠀⠀⠀⠀⠀⠀⠀⠀⠀⠀⠀⠀⠀⠀⠀⠀⠁⢕⢄⠀⠀⠀⠀⢕⠕⠁⠀⠀⠀⠀⠀⠀⡰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⢀⠀⠀⠀⠀⠑⢕⢕⢕⢕⢕⢕⠀⠀⠀⠀⠀⠀⠀⠈⢝⢝⢝⣡⢄⠀⠀⠀⠀⠀⠀⠀⢔⢕⠑⠀⠀⠀⠀⠀⢀⠀⠀⠀⠀⠀⠀⠀⠀⠀⠀⠀⠀⠀⠈⠑⢿⡇⢕⢕⢜⢕⠀⠀⠀⠀⠀⠀⠀⠀⠀⠀⠀⠀⠀⠀⠀⠀⠀⠀⠀⠀⠕⢕⠁⠀⠀⠀⠀⠀⠀⠀⠀⠀⠀⠀⠀⠀⠀⠀⠀⠀⠀⠀⢕⣿⣿⡟⠋⠀⠀⠀⠀⠀⠀⠀⠀⠀⠀⠀⠀⠀⠀⠀⠑⢄⢀⠀⠀⠀⠑⢕⠀⠀⠀⠕⠀⠀⠀⠀⠀⠀⢔⢀⢣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⢕⢕⠀⠀⠀⠀⠀⠑⠑⢕⢕⢕⢀⠄⠄⠄⠄⠀⠀⠀⠀⢕⢱⣿⢏⣕⢔⠀⠀⠀⠀⢄⢕⠁⠀⠀⠀⠀⢀⢔⠑⠀⠀⠀⠀⠀⠀⠀⠀⠀⠀⠀⠀⠀⠀⠀⠀⢜⡇⢕⢕⢕⠁⠀⠀⠀⠀⠀⠀⠀⠀⠀⠀⠀⠀⠀⠀⠀⠀⠀⠀⠀⠀⠀⠑⠀⡀⠀⠀⠀⠀⠀⠀⠀⠀⠀⠀⠀⠀⠀⠀⠀⠀⠀⠀⠁⠸⠋⠀⠀⠀⠀⠀⠀⠀⠀⠀⠀⠀⠀⠀⠀⠀⠀⠀⠀⠀⠑⢔⢀⠀⠀⠀⠕⢀⠀⠀⠀⠀⠀⠀⠀⢀⢕⢕⢰⣇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⢔⢕⢕⢄⠀⠀⠀⠀⠀⠀⠑⢕⢕⢕⢔⠀⠀⠀⠀⠀⠀⠀⢕⠘⢕⡵⡵⢁⠀⠀⠀⢔⠕⠀⠀⠀⠀⢀⢔⠑⠀⠀⠀⠀⠀⠀⠀⠀⠀⠀⠀⠀⠀⠀⠀⠀⠀⠀⢜⠕⠁⢕⢕⠀⠀⠀⠀⠀⠀⠀⠀⠀⠀⠀⠀⠀⠀⠀⠀⠀⠀⠀⠀⢐⢇⢕⡕⢕⢔⢜⢀⠀⠀⠀⠀⠀⠀⠀⠀⠀⠀⠀⠀⠀⠀⠀⠀⠀⠀⠀⠀⠀⠀⠀⠀⠀⠀⠀⠀⠀⠀⠀⠀⠀⠀⠀⠀⠀⢔⠕⠑⠔⢀⠀⠀⠁⠄⠀⠀⠀⠀⠀⢀⢕⢕⢕⠑⣿⣆⢱⠕⢕⢕⢕⢕⢕⢕⢕⢕⢕⢑⡕⣡⣶⣿⣿⣿⣿⣿⣿⣿⣿⣿⣿⣿⣿⣿⣿⣿⣿⣿⣿⣿⡿⠟⢕⢕⣿⣿⣿⣿⣿⣿⣿⣿⣿⣿⣿⣿⣿⣿⣿⣿⣿⣿⣿⣿⣿⣿⣿⣿⣿⣿⣿⣿⣿⣿⣿⣿⣿⣿⣿⣿⣿⣿⣿⠀</a:t>
            </a:r>
            <a:br/>
            <a:r>
              <a:t>⠀⠀⠀⢕⢕⢕⠀⠀⠀⠀⠀⠀⠑⠀⢕⢕⢕⢕⠀⠀⠀⠀⠀⠀⠀⠁⢕⢕⢕⠀⠀⠀⠀⠀⠀⢀⢕⢕⢮⡕⢕⢕⠀⢀⠕⠁⠀⠀⠀⢀⠔⠑⠑⠕⢄⠀⠀⠀⠀⠀⠀⠀⠀⠀⠀⠀⠀⠀⠀⠀⠀⠀⢕⠀⢄⢕⠀⠀⠀⠀⠀⠀⠀⠀⠀⠀⠀⠀⠀⠀⠀⠀⠀⠀⠀⠀⠔⢕⢕⢱⣿⡕⡕⢳⠔⠀⠀⠀⠀⠀⠀⠀⠀⠀⠀⠀⠀⠀⠀⠀⠀⠀⠀⠀⠀⠀⠀⠀⠀⠀⠀⠀⠀⠀⠀⠀⠀⠀⠀⠀⢄⠕⠀⠀⠀⠀⠀⠑⠄⠀⠀⠀⠀⠀⠀⠀⢕⢕⢕⢕⢄⡿⣿⣏⣿⣾⣿⣿⣿⣶⣦⣤⣴⣏⠙⣛⣿⣿⣿⣿⣯⣹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⢕⢕⢕⢕⢕⠀⠀⠀⠀⠀⠀⠀⠀⢕⢕⣔⣔⣔⣔⣰⣴⢜⣱⣿⡵⢕⢱⢕⢄⠁⠀⠀⠀⢄⠑⠁⠀⠀⠀⠀⠁⠑⢔⢀⠀⠀⠀⠀⠀⠀⠀⠀⠀⠀⠀⠀⠀⠀⠁⠀⢕⠕⠀⠀⠀⠀⠀⠀⠀⠀⠀⠀⠀⠀⠀⠀⠀⠀⠀⠀⠀⠀⢰⢸⢶⣜⣿⣿⣾⣿⡇⡄⠀⠀⠀⠀⠀⠀⠀⠀⠀⠀⠀⠀⠀⠀⠀⠀⠀⠀⠀⠀⠀⠀⠀⠀⠀⠀⠀⠀⠀⠀⠀⠀⢄⠑⠀⠀⠀⠀⢀⠐⠄⢀⠀⠁⠀⠀⠀⠀⠀⢐⠕⢕⢕⢕⠕⣿⣾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⢕⢕⠀⠀⠀⠀⠀⢀⠀⠀⠀⢕⣾⣿⣿⣿⣿⢏⣵⣿⡾⢕⢱⢇⢕⠁⠀⠀⠄⠁⠀⠀⢀⢄⠄⢀⠀⠀⠀⠀⠁⠕⢄⢀⠀⠀⠀⠀⠀⠀⠀⠀⠀⠀⠀⠀⢐⠕⠀⠀⠀⠀⠀⠀⠀⠀⠀⠀⠀⠀⠀⠀⠀⠀⠀⠀⠀⠀⠀⠑⠘⡇⢹⣿⣿⢸⡟⠁⠁⠀⠀⠀⠀⠀⠀⠀⠀⠀⠀⠀⠀⠀⠀⠀⠀⠀⠀⠀⠀⠀⠀⠀⠀⠀⠀⠀⠀⠀⠀⢄⠑⠀⠀⠀⠀⢀⠐⠀⠀⠀⠀⠁⠀⠀⠀⠀⠀⠀⠀⠀⠀⠀⠑⣸⣫⢞⣗⠹⣿⢟⢿⢿⢿⠿⠿⣿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⡔⢕⢕⠑⠁⠁⠀⠀⠀⠀⠀⠀⠕⠀⠀⠀⠀⢹⣿⣿⣿⢇⣸⣿⣿⢇⢱⢇⢕⠁⠀⠀⠀⠀⠀⠀⠐⠁⠀⠀⠀⠐⠄⢀⠀⠀⠀⠀⠑⢔⠀⠀⠀⠀⠀⠀⠀⠀⠀⠀⢀⠑⠀⠀⠀⠀⠀⠀⠀⠀⠀⠀⠀⠀⠀⠀⠀⠀⠀⠀⠀⠀⠀⠀⠀⠀⠈⠑⠜⢫⢑⠑⠀⠀⠀⠀⠀⠀⠀⠀⠀⠀⠀⠀⠀⠀⠀⠀⠀⠀⠀⠐⠀⠀⠀⠀⠀⠀⠀⠀⠀⠀⢀⢔⠁⠀⠀⠀⠀⠐⠀⠀⠀⠀⠀⠀⠀⠀⠀⠀⠀⠀⠀⠀⠀⠀⢀⣑⣑⣑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⣧⠑⢕⠀⠀⠀⠀⠀⠀⠀⠀⠀⠀⠀⠀⠀⠀⠀⠝⣿⠇⣵⣽⣿⢏⠱⢇⢕⢕⠀⠀⠀⠀⠀⠀⠀⠀⠀⠀⠀⠀⠀⠀⠁⠐⠀⠀⠀⠀⠀⠑⢄⠀⠀⠀⠀⠀⠀⠀⠀⠁⠀⠀⠀⠀⠀⠀⠀⠀⠀⠀⠀⠀⠀⠀⠀⠀⠀⠀⠀⠀⠀⠀⠀⠀⠀⠀⠀⠀⠀⠀⠀⠀⠀⠀⠀⠀⠀⠀⠀⠀⠀⠀⠀⠀⠀⠀⠀⠀⠀⠀⠀⠀⠀⠀⠀⠀⠀⠀⠀⠀⢄⠑⠀⠀⠀⠀⠀⠀⠀⠀⠀⠀⠀⠀⠀⠀⠀⠀⠀⠀⠀⠀⢀⢄⢕⢕⢹⡿⡷⢝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⡇⠑⠀⠀⠀⠀⠀⠀⠀⠀⠀⠀⢔⢕⢕⠀⠀⠀⢔⢈⣼⣿⡟⢕⢇⢕⢕⢕⠀⠀⠀⠀⠀⠀⠀⠀⠀⠀⠀⠀⠀⠀⠀⠀⠀⠀⠀⠀⠀⠀⠁⠕⠀⠀⠀⠀⠀⠀⠀⠀⠀⠀⠀⠀⠀⠀⠀⠀⠀⠀⠀⠀⠀⠀⠀⠀⠀⠀⠀⠀⠀⠀⠀⠀⠀⠀⠀⠀⠀⠀⠀⠀⠀⠀⠀⠀⠀⠀⠀⠀⠀⠀⠀⠀⠀⠀⠀⠀⠀⠀⠀⠀⠀⠀⠀⠀⠀⠀⠀⠀⠀⠀⠀⠀⠀⠀⠀⠀⠀⠀⠀⠀⠀⠀⠀⠀⠀⠀⠀⠀⠀⢕⢕⢕⣕⣵⡇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⡏⢕⢔⢄⠀⠀⠀⠀⠀⠀⠀⠀⠁⠁⠀⠀⠀⢔⢕⠑⠹⡿⢕⢅⢕⢕⢕⢕⠄⠀⠀⠀⠀⠀⠀⠀⠀⠀⠀⠀⠀⠀⠀⠀⠀⠀⠀⠀⠀⠀⠀⠀⠀⠀⠀⠀⠀⠀⠀⠀⢀⢀⠀⠀⠀⠀⠀⠀⠀⠀⠀⠀⠀⠀⠀⠀⠀⠀⠀⠀⠀⠀⠀⠀⠀⠀⠀⠀⠀⠀⠀⠀⠀⠀⠀⠀⠀⠀⠀⠀⠀⠀⠀⠀⠀⠀⠀⠀⠀⠀⠀⠀⠀⠔⠀⠀⠀⠀⠀⠀⠀⠀⠀⠀⠀⠀⠀⠀⠀⠀⠀⠀⠀⠀⠀⠀⠀⠀⠀⠀⠀⠀⢱⣾⣿⣿⣿⢕⢇⢕⢕⢕⢕⢕⢕⢕⢕⢕⢕⢕⢕⢅⢅⢕⢕⢡⡑⣥⣷⣧⣡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⢱⣕⢕⢕⢕⢄⢀⠀⠀⠀⠀⠀⠀⠀⠀⢀⢕⢕⠀⠀⠀⠁⢕⢕⢕⢕⢕⠅⠀⠀⠀⠀⠀⠀⠀⠀⠀⠀⠀⠀⠀⠀⠀⠀⠀⠀⠀⠀⠀⠀⠀⠀⠀⠀⠀⠀⠀⠀⠀⢀⢕⠀⠀⢄⠐⠀⠀⠀⠀⠀⠀⠀⠀⠀⠀⠀⠀⠀⠀⠀⠀⠀⠀⠀⠀⠀⠀⠀⠀⠀⠀⠀⠀⠀⠀⠀⠀⠀⠀⠀⠀⠀⠀⠀⠀⠀⠀⠀⠀⠀⠀⠀⠀⠀⠀⠀⠀⠀⠀⠀⠀⠀⠀⠀⠀⠀⠀⠀⠀⠀⠀⠀⠀⠀⠀⠀⠀⠀⠀⠀⠀⠀⣼⣿⣿⣿⣿⢰⠇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⡏⣾⣿⣿⣧⣕⢕⢕⢔⢄⢀⠀⠀⠀⠀⢀⢕⠕⠀⠀⠀⠀⠀⠁⢕⢕⢕⠑⠀⠀⠀⠀⠀⠀⠀⠀⠀⠀⠀⠀⠀⠀⠀⠀⠀⠀⠀⠀⠀⠀⠀⠀⠀⠀⠀⠀⠀⠀⠀⠀⠑⠀⢀⢕⠀⠀⠀⠀⠀⠀⠀⠀⠀⠀⠀⠀⠀⠀⠀⠀⠀⠀⠀⠀⠀⠀⠀⠀⠀⠀⠀⠀⠀⠀⠀⠀⠀⠀⠀⠀⠀⠀⠀⠀⠀⠀⠀⠀⠀⠀⠀⠀⠀⠀⠀⠀⠀⠀⠀⠀⠀⠀⠀⠀⠀⠀⠀⠀⠀⠀⠀⠀⠀⠀⠀⠀⠀⠀⠀⠀⠀⠀⠀⣿⣿⣿⣿⢇⣿⣼⠑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⢱⣿⣿⣿⣿⣿⣧⡕⢕⢕⢕⢕⢔⢀⢀⢕⠁⠀⠀⠀⠀⠀⢄⢔⢕⢕⠱⠁⠀⠀⠀⠀⠀⠀⠀⠀⠀⠀⠀⠀⠀⠀⠀⠀⠀⠀⠀⠀⠀⠀⠀⠀⠀⠀⠀⠀⠀⠀⠀⠀⠀⠀⠕⠀⠐⢄⢀⠀⠀⠀⠀⠀⠀⠀⠀⠀⠀⠀⠀⠀⠀⠀⠀⠀⠀⠀⠀⠀⠀⠀⠀⠀⠀⠀⠀⠀⠀⠀⠀⠀⠀⠀⠀⠀⠀⠀⠀⠀⠀⠀⠀⠀⠀⠀⠀⠀⠀⠀⠀⠀⠀⠀⠀⠀⠀⠀⠀⠀⠀⠀⠀⠀⠀⠀⠀⠀⠀⠀⠀⠀⠀⠀⠀⣿⣿⢟⣱⣾⣿⣿⠕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⣺⣿⣿⣿⣿⣿⣿⣷⡕⢕⢕⢕⢕⢕⢕⢀⠀⠀⠀⢄⢔⢕⢕⢕⢕⠕⢅⢅⠀⠀⠀⠀⠀⠀⠀⠀⠀⠀⠀⠀⠀⠀⠀⠀⠀⠀⠀⠀⠀⠀⠀⠀⠀⠀⠀⠀⠀⠀⠀⠀⠀⠀⠀⠄⠀⠀⠁⠔⢄⠀⠀⠀⠀⠀⠀⠀⠀⠀⠀⠀⠀⠀⠀⠀⠀⠀⠀⠀⠀⠀⠀⠀⠀⠀⠀⠀⠀⠀⠀⠀⠀⠀⠀⠀⠀⠀⠀⠀⠀⠀⠀⠀⠀⠀⠀⠀⠀⠀⠀⠀⠀⠀⠀⠀⠀⠀⠀⠀⠀⠀⠀⠀⠀⠀⠀⠀⠀⠀⠀⠀⠀⠀⠀⠸⣕⣾⣿⣿⣿⣿⣿⣶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⡇⣿⣿⣿⣿⣿⣿⣿⣿⣇⢕⢕⢕⢕⢕⢕⢔⢔⢕⢕⢕⠕⢕⢕⢕⢕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⣿⣿⣿⣿⣿⣿⡯⢭⡗⠆⢕⢐⢜⢕⢒⠓⠟⠛⣛⣛⢀⢑⠑⢙⢠⣤⢀⠠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⣷⡝⣿⣿⣿⣿⣿⣿⣿⣿⢇⢕⢕⢕⢕⢕⢕⢕⢕⢔⢔⢕⢕⠕⢑⢄⢔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⠜⠝⢏⢏⢟⢕⢔⢕⢕⢕⢕⢕⢕⢕⢕⢔⢔⢔⢔⢔⢕⢕⢄⢕⢔⢟⢅⢄⢄⢔⢛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⣜⢿⣿⣿⣿⣿⣿⡿⢕⢕⢕⢕⢕⢕⢕⢕⢕⢕⢕⢕⢄⢔⢕⢔⢕⢕⢕⠀⠀⠀⠀⠀⠀⠀⠀⠀⠀⠀⠀⠀⠀⠀⠀⠀⠀⠀⠀⠀⠀⠀⠀⠀⠀⠀⠀⠀⠀⠀⠀⠀⠀⠀⠀⠀⠀⢄⢄⢄⠀⠀⠀⠀⠀⠀⠀⠀⠀⠀⠀⠀⠀⠀⠀⠀⠀⠀⠀⠀⠀⠀⠀⠀⠀⠀⠀⠀⠀⠀⠀⠀⠀⠀⠀⠀⠀⠀⠀⠀⠀⠀⠀⠀⠀⠀⠀⠀⠀⠀⠀⠀⠀⠀⠀⠀⠀⠀⠀⠀⠀⠀⠀⠀⠀⠀⠀⠀⠀⠕⢄⠀⠀⠀⠐⣷⣶⣶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⠃⠛⠛⠛⠛⠛⠃⠑⠑⠑⠑⠑⠑⠑⠑⠑⠑⠑⠑⠑⠑⠑⠑⠑⠑⠑⠀⠀⠀⠀⠀⠀⠀⠀⠀⠀⠀⠀⠀⠀⠀⠀⠀⠀⠀⠀⠀⠀⠀⠀⠀⠀⠀⠀⠀⠀⠀⠀⠀⠀⠀⠀⠀⠑⠑⠁⠀⠀⠀⠀⠀⠀⠀⠀⠀⠀⠀⠀⠀⠀⠀⠀⠀⠀⠀⠀⠀⠀⠀⠀⠀⠀⠀⠀⠀⠀⠀⠀⠀⠀⠀⠀⠀⠀⠀⠀⠀⠀⠀⠀⠀⠀⠀⠀⠀⠀⠀⠀⠀⠀⠀⠀⠀⠀⠀⠀⠀⠀⠀⠀⠀⠀⠀⠀⠀⠀⠀⠑⠐⠀⠀⠀⠘⠛⠛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⢟⣵⣿⣿⣿⢏⣿⣿⢟⡕⣿⢻⣿⣿⣿⡇⢸⣿⣿⣿⣿⣿⣿⣿⣿⣿⣿⣿⣿⣿⣿⣿⣿⣧⢻⣿⣿⢕⢕⢕⢿⣿⣿⣿⣿⢕⢕⢕⢕⢕⢕⢕⢕⢕⢕⢕⢕⢕⢕⢕⢕⢕⢜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⣵⡿⢫⣿⢟⣡⣿⡿⣱⣿⢸⡏⣿⣿⣿⣿⡇⢸⣿⣿⣿⣿⣿⣿⣿⣿⣿⣿⣿⣿⣿⣿⣿⣿⣿⡎⢿⣿⡇⢕⢕⢸⣿⣿⣿⣿⡇⢕⢕⢕⢕⢕⢕⢕⢕⢕⢕⠕⢕⢕⢕⢕⢕⣱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⣫⣾⡟⢑⣾⢇⣼⣿⡟⣵⣿⡟⣸⡇⣿⣿⣿⢿⡇⢸⣿⣿⣿⣿⣿⣿⣿⣿⣿⣿⣿⣿⣿⣿⣿⣿⣿⣷⢜⢿⡇⢕⢕⢸⣿⣿⣿⣿⡇⢕⢕⢕⠕⢕⢕⢕⢕⢕⢕⢕⢕⢕⢕⢱⣾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⡿⣱⣿⡟⢕⣾⢧⣾⣿⢟⣾⣿⣟⢕⣿⡏⡻⢏⢱⣾⡇⢜⢿⣿⣿⣿⣿⣿⣿⣿⣿⣿⣿⣿⣿⣿⣿⣿⣿⣿⡕⢜⢕⢕⢕⢸⣿⣿⣿⣿⡇⢕⢕⢕⢕⢅⢕⢕⢕⢕⢕⢕⢕⢕⢕⣵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⣽⣿⡟⢕⣿⣷⣿⣿⢏⣾⣿⡿⢕⢕⣿⢇⢕⣱⣿⣿⡇⢕⢕⣽⣿⣿⣿⣿⣿⣿⣿⣿⣿⣿⣿⣿⣿⣿⣿⣿⡇⢕⢕⢕⢕⢸⣿⣿⣿⡿⢇⢕⢕⢱⢕⢕⢕⢻⡇⢷⢕⢕⣇⣇⣼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⡿⣹⣿⡿⢕⣼⣿⣿⣿⢏⣾⣿⡏⢕⢕⢕⢏⣱⣵⣿⣿⣿⡇⢕⣱⣿⣿⣿⣿⣿⣿⣿⣿⣿⣿⣿⣿⣿⣿⣿⣿⣿⡇⢕⢕⢕⢕⡾⢿⢟⢏⠕⠁⢕⢕⢕⢕⢕⢕⢕⢑⠁⠀⠕⢜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⢱⣿⣿⢇⡜⣿⣿⣿⣏⣾⣿⡏⢕⢕⢕⢕⢸⢟⣻⣿⣿⣿⡇⢕⣿⣿⣿⣿⣿⣿⣿⣿⣿⣿⣿⣿⣿⣿⣿⣿⣿⢿⡇⢕⠑⢔⢔⢔⢕⢕⢄⠄⢕⢕⢕⠕⢕⢕⢕⢕⢕⢕⢕⢄⢵⢕⢕⢜⢝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⣿⢇⣿⣿⡏⢕⢱⣿⣿⡟⣾⣿⣟⢇⢕⢕⢑⡕⢕⣱⡟⢿⢿⣿⡇⢑⣿⣿⡿⣿⣿⣿⣿⣿⣿⣿⣿⣿⣿⣿⣿⣿⣿⢸⢿⢕⢔⢀⢁⠁⠁⠀⢀⢄⢕⢕⢕⣵⡔⢅⢑⢕⢕⢕⢕⢕⢕⢕⢕⢕⢕⢕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⣽⣿⣿⣷⣧⣧⣶⣷⣷⢷⢷⣾⡟⣼⣿⣿⢑⢇⣿⣿⣿⣹⣿⣿⢕⢕⢕⢕⢸⡇⢱⣽⣇⢕⢕⢝⢕⢸⣿⣿⠱⣿⣿⣿⣿⣿⣿⣿⣿⣿⣿⣿⣿⣿⣿⢕⢸⢕⢕⠁⢕⢕⢕⢕⢕⢕⢕⢕⡕⢻⣿⢸⣷⢔⢑⠕⢕⢕⢕⢕⢕⢕⣱⣾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⢏⢽⢷⠗⢕⢕⢕⣿⡿⡟⢌⢸⣿⣿⢇⣿⣿⣿⢕⠕⣵⢕⢸⢏⢸⣿⣿⣧⣵⣵⡕⢸⣿⡟⢸⣿⣿⣿⣿⣿⣿⣿⣿⣿⣿⣿⣿⣿⣿⢕⢕⢕⢕⣰⣅⣁⣑⣱⢕⢕⢕⢕⡇⢸⣿⡜⣿⡇⢕⡔⢑⢑⢅⢔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⢑⠁⠁⣱⣿⢕⢱⢿⣿⣷⣵⢕⢕⢸⣿⣇⡇⡇⣾⣿⣿⢸⣿⣿⣿⣷⣾⡟⢕⡟⢕⣾⣿⣿⣿⣿⣿⢕⢕⣿⢇⢸⣿⣿⣿⣿⣿⣿⣿⣿⣿⣿⣿⣿⣿⣿⢕⢕⢕⢕⣿⣿⣿⣿⣧⢕⢕⢕⣼⣿⢕⣿⡇⣿⣷⡕⢻⢕⢅⢑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⢔⡜⢝⢕⢕⢕⢕⢕⢕⢕⢕⣾⣿⣿⡇⢣⣿⣿⡇⣿⣿⣿⣿⣿⣿⡟⢕⢯⢕⣿⣿⣿⣿⣿⣿⠕⠱⡿⢕⢜⣿⣿⡏⢻⣿⣿⣿⣿⣿⣿⣿⣿⣿⡟⢕⢕⢕⢕⣿⣿⣿⣿⣿⡕⢕⢕⣽⣿⡇⣿⡇⣿⣿⡇⣿⡜⢇⢱⡄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⣾⣷⢕⢕⢕⢕⢕⢕⢕⢕⢕⣿⣿⡟⡗⢸⣿⣿⢱⣿⣿⣿⣿⡿⣿⡇⢕⢰⢸⣿⣿⣿⣿⣿⡟⢕⢱⡇⢕⢕⣿⣿⡇⢜⣿⣿⣿⣿⣿⣿⢻⣿⢹⡇⢕⢕⢕⢸⣿⣿⣿⣿⣿⡇⢕⢕⣿⣿⣷⣿⡇⣿⣿⡇⣿⡇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⣼⣜⢻⢱⣇⢕⢕⢕⡵⢆⢕⢕⣿⣿⡇⡇⣿⣿⢇⢸⣿⣿⣿⣿⢇⣽⢕⢕⣾⢸⣿⣿⣿⣿⣿⣧⠰⢹⢱⣕⢕⢻⣿⣿⢕⢿⣿⣿⣿⣿⣿⢜⢟⠸⡇⢕⢕⢕⢸⣿⣿⣿⣿⣿⡇⢕⢕⢹⣿⣿⣿⢕⣿⣿⡇⣺⡇⢝⢕⢕⡇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⢕⢻⡟⢇⢜⢻⢇⣴⡏⢕⢕⢕⡕⣿⣿⡇⢱⣿⡏⢕⢸⣿⣿⣿⣿⢕⢝⢱⡕⢨⢸⢿⣿⣿⣿⣿⣿⢱⡿⢸⣯⣷⢜⣿⣿⢕⣺⣿⢻⣿⣿⣿⡇⢕⢁⡇⢕⢕⢕⣿⣿⣿⣿⣿⣿⡇⢕⢕⣸⣿⣿⢻⢱⣿⣿⢇⢸⡇⢕⢣⢇⢱⢸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⢸⡕⢕⢕⢕⢕⢕⣜⣟⢕⢱⢾⢿⢟⣿⣿⡇⢸⡿⢕⢕⢸⣿⣿⣿⡏⢕⢕⣾⣿⡘⢸⣷⣧⣽⣝⣝⣝⡜⡇⢼⣝⣣⣾⣎⢿⡇⢺⣿⡜⣿⣿⣿⣇⢕⢜⢕⡕⢕⢜⢟⢟⢟⢟⣏⣽⢕⢕⢕⡿⢿⣿⢏⢸⣿⣿⢕⢸⡇⣕⡕⢱⢝⢸⣿⣿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⢱⡕⢕⢕⢕⢕⣜⢝⢿⢷⢷⣧⡕⣿⣿⡇⣼⢇⢕⢕⢸⣿⣿⣿⢕⢕⢱⡿⢿⣗⡇⣟⣟⣝⣝⡝⢟⢃⢇⢻⢿⣿⣿⣿⣧⠳⢑⢹⣇⢜⢿⣿⣿⡕⢕⢕⢕⢱⠿⢟⢟⣟⣟⡻⢿⢇⢱⣧⢱⢜⢿⢕⢘⢻⡿⢕⢸⢇⣝⣝⣼⡇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⢕⢕⢕⢕⢕⢸⡇⢕⢕⢵⢕⢕⣿⣿⡇⡏⢕⢕⢕⢜⣿⢹⣿⢕⢕⢘⠙⠙⠉⠉⢈⢝⢍⠙⠙⠑⠱⢕⢱⣵⣺⣿⣿⣿⣿⣾⣿⣾⣕⣧⣜⣿⡏⢕⢜⢕⢱⢡⠟⠚⠛⢟⢛⠛⠃⠗⠫⢷⢕⢜⢕⢜⢸⡇⢕⣾⢜⢟⢝⢕⢕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⢝⢕⢕⠜⢕⢕⣿⣿⡇⢇⢕⢕⢕⢕⢝⢕⢝⢔⢕⢀⢄⢄⢔⢀⠔⠀⠀⠀⠔⠄⠀⠀⠜⢹⣿⣿⣿⣿⣿⣿⣿⣿⣿⣿⣿⣿⣷⣾⡟⢜⠁⢀⢄⠀⠀⠁⢁⠀⢄⢀⠁⠑⢕⢕⢕⢕⢅⢕⢕⣿⢕⢎⢕⢕⣼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⠑⠀⢕⢑⢕⠕⣿⣿⡇⢱⢕⢕⢕⢜⢕⢕⢕⢕⢕⢱⣾⣿⡇⠛⠋⢅⠀⠀⢀⠀⢄⠀⣵⣜⣾⣿⣿⣿⣿⣿⣿⣿⣿⣿⣿⣿⣿⣿⢇⡕⠞⠛⠑⠀⠀⠀⠀⠀⣱⣵⡕⢔⢕⢕⢕⣵⢕⢕⣸⣿⠕⢕⡕⢕⣾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⢑⠀⠀⢕⢕⢕⢕⣿⣿⢕⢜⢕⢕⢕⢕⢕⢕⢹⣷⣇⢱⣿⣿⣧⢕⢕⢕⢄⢔⢕⢔⢱⣱⣿⣿⣿⣿⣿⣿⣿⣿⣿⣿⣿⣿⣿⣿⣿⣿⣿⣧⠄⢔⢔⢔⢄⢄⢕⢔⣿⣿⣱⣷⡇⢕⣱⡿⣸⢕⣿⣿⠀⢻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⡕⠁⠀⠀⢕⢕⢕⢕⣿⣿⢕⢕⢕⢕⢕⢕⢜⢕⢕⢝⣿⣧⢻⣿⣿⣷⣅⢕⢅⡕⢕⢕⣵⣿⣿⣿⣿⣿⣿⣿⣿⣿⣿⣿⣿⣿⣿⣿⣿⣿⣿⣿⣧⡇⢕⢕⢕⢕⣱⣾⣿⣿⣿⡿⢕⣱⡿⢕⣿⢕⢻⣿⠀⠘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⡼⠑⠀⠀⠀⠑⢕⢕⢕⣿⣿⢕⡕⢕⢕⢕⢕⢕⢕⢕⢕⢘⣿⡎⣿⣷⣜⣝⢝⢓⢓⣞⣽⣿⣿⣿⣿⣿⣿⣿⣿⣿⣿⣿⣿⣿⣿⣿⣿⣿⣿⣿⣿⣿⣟⡗⢞⠗⠞⢏⢹⣿⣿⣿⢇⢱⡟⢕⢸⢸⢕⢸⣿⠀⠀⢕⢕⣽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⡾⢇⠀⠀⠀⠀⠀⢕⢕⢸⣿⡇⢕⣇⢕⢸⡇⢕⢕⢕⢕⢕⢕⣿⣿⡜⣿⣿⢿⡿⣻⣿⣿⣿⣿⣿⣿⣿⣿⣿⣿⣿⣿⣿⣿⣿⣿⣿⣿⣿⣿⣿⣿⣿⣿⣿⣿⣿⣿⣷⣿⣿⣿⡿⢇⡱⢏⡕⢕⣿⢸⢕⢘⣿⢔⠀⠁⢕⣽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⣵⡟⢕⠀⠀⠀⠀⠀⠀⢱⣵⢸⣿⢇⢱⣿⡕⢜⢧⢕⢕⢕⢜⣧⢕⢻⣿⣿⣿⣿⣿⣿⣿⣿⣿⣿⣿⣿⣿⣿⣿⣿⣿⣿⣿⣿⣿⣿⣾⣿⣿⣿⣿⣿⣿⣿⣿⣿⣿⣿⣿⣿⣿⣿⡟⢕⡜⢕⡕⢕⣼⡏⢕⢕⢜⣿⢕⠀⠀⢱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⢏⣼⢟⢕⡕⠀⠀⠀⠀⠀⠀⢸⡏⢼⡟⢕⢜⢾⡇⢕⢸⡕⢕⢕⢕⣽⣇⢜⣿⣿⣿⣿⣿⣿⣿⣿⣿⣿⣿⣿⣿⣿⣿⣿⣿⣿⣿⣿⣿⣿⣿⣿⣿⣿⣿⣿⣿⣿⣿⣿⣿⣿⣿⣿⢿⢝⣱⣾⢕⢜⢕⢕⣿⡇⢕⡇⢕⢻⡕⠀⠀⠀⢻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⢄⡾⢏⢕⣱⢇⢀⠀⠀⠀⠀⠀⠀⢄⠻⢕⢕⢱⣿⡇⢕⢕⣷⢕⢕⢕⢻⢏⢕⢘⣿⣿⣿⣿⣿⣿⣿⣿⣿⣿⣿⣿⣿⣿⣿⣿⣿⣿⣿⣿⣿⣿⣿⣿⣿⣿⣿⣿⣿⣿⣿⣿⣿⣿⣷⣾⣿⣿⢗⢑⢕⢕⢸⡿⢕⢕⡇⢕⢸⡇⠀⠀⠀⢇⢻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⢔⡾⢕⢕⡱⢇⢕⢕⢕⢕⢔⢕⣕⣕⢕⢱⢕⢕⢕⢻⡇⢕⢕⠹⣇⢕⢕⢕⢕⢕⢕⢜⣿⣿⣿⣿⣿⣿⣿⣿⣿⣿⣿⣿⣿⣿⣿⣿⣿⣿⣿⣿⣿⣿⣿⣿⣿⣿⣿⣿⣿⣿⣿⣿⣿⣿⢿⡟⢕⢕⢕⢕⢕⣿⡇⢕⢕⢱⢕⢸⡕⢔⢰⢔⢜⡎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⡜⢕⠑⢱⣇⢕⢕⣸⢕⢕⢕⢸⣿⣿⢕⢕⢕⢕⢕⢹⢕⢕⢕⢕⢹⡕⢕⢕⢕⢕⢕⢕⢜⢻⣿⣿⣿⣿⣿⣿⣿⣿⣿⣿⣿⣿⢟⢝⢕⢕⢜⢝⢕⢅⠸⢟⣿⣿⣿⣿⣿⣿⣿⣿⣿⣿⡟⢕⢕⢕⢕⢕⢱⣿⡇⢕⢕⢘⢕⢕⡇⢕⢔⣇⢕⢜⡜⣿⣽⢿⣟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⡟⡸⢕⠑⢕⣿⢕⢕⢱⣿⢕⢕⢕⢸⣿⠇⢕⢕⢕⢕⢕⢜⢕⢕⢕⢕⢕⢻⡕⢕⢅⢕⢕⢕⢕⢕⢝⢻⣿⣿⣿⣿⣿⣿⣿⣿⣿⣿⣿⣵⣵⣕⣵⣱⣜⣵⣷⣿⣿⣿⣿⣿⣿⣿⣿⣿⢿⢏⢕⢕⢕⢕⢕⢕⣾⣸⢕⢕⢕⢕⢕⢕⡇⢕⢕⢸⡇⢕⢜⡜⡿⣏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⢣⢇⠕⢕⣸⡏⢕⢕⣼⣿⢕⢕⢕⢸⡟⣼⢕⢕⢕⢕⢕⢕⢕⢕⢕⢕⢕⢁⢝⣕⢕⢕⢕⢕⢕⢕⢑⢕⢜⢝⢻⢿⣿⣿⣿⣿⣿⣿⣿⣿⣿⣿⣿⣿⣿⣿⣿⣿⣿⣿⣿⣿⣿⢿⢏⢕⢕⢕⢕⢕⢕⢕⢕⢱⡇⡝⢕⢕⢕⢕⢕⢕⢇⢕⢕⢕⢿⢱⢕⢱⢹⣧⢫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⡏⡜⢕⢕⢄⣿⢕⢕⢱⣿⣿⢕⢕⢕⢸⣱⣿⢕⢕⢕⢕⢕⢕⢕⢕⢕⢕⢕⢕⠕⢌⢣⡕⢕⢕⢕⠕⢕⢕⢕⢕⢕⢕⢜⢟⢿⣿⣿⣿⣿⣿⣿⣿⣿⣿⣿⣿⣿⣿⣿⢿⢟⢝⢕⢕⢕⢕⢕⢕⢕⢕⢕⢕⢕⡾⢰⢕⣾⢕⢕⢕⢕⢕⢕⢕⢕⢕⢘⡇⢇⢕⢇⢆⢗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⠇⢕⡕⢕⢕⣿⢕⢕⢸⣿⣿⢕⢕⢕⢱⣿⣿⢕⢕⢕⢕⠑⢕⢕⢕⢕⢅⢕⢕⢄⢕⢕⢜⢣⢅⠕⢕⢕⢕⢕⢕⢕⢕⢕⢕⢕⢕⢜⢝⢻⢿⣿⣿⣿⣿⡿⢟⢟⢝⢕⢕⠁⢕⢕⢕⢕⢕⢕⢕⢕⢕⢕⢕⢱⢇⢕⢱⣿⡇⢕⢕⢕⢕⢅⢕⢕⢕⢕⢹⢸⣇⢜⢅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⢸⢕⡇⢕⢔⣿⡕⢕⣿⣿⣿⢇⢕⢱⣿⣿⢇⢕⢕⢕⢕⢕⢕⢕⢕⢕⢕⢱⡕⢕⢑⢕⢕⢕⠕⢕⢕⢕⢕⢕⢕⢕⢕⢕⢕⢕⢕⢕⢕⢕⢕⢕⢝⢝⢕⢕⢕⢕⢕⢕⢕⠀⢕⢕⢕⢕⢕⢕⢕⢔⢕⢕⢕⡜⢕⢕⣾⣿⡇⢕⢕⢕⢕⢔⢕⢕⢕⢕⢜⡕⡿⢕⢕⢜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⢕⢸⡇⢕⢕⣿⢕⢕⣿⣿⣿⢕⢱⣿⡿⢕⢕⢕⢁⢕⠕⢕⢕⢕⣗⣓⢕⢕⢕⢕⢕⠕⢕⠕⢕⢕⢕⢕⢕⢕⢕⢕⢕⢕⢕⢕⢕⢕⢕⢕⢕⢕⢕⢕⢕⣕⢕⢕⢕⢕⢕⠔⢕⢕⢕⢕⢕⢕⢕⢕⢕⢕⢕⢕⢕⢱⣿⣿⡇⢕⢅⢕⢕⢕⢕⢕⢕⢕⢕⣕⢣⢕⡕⢕⢡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⡗⢕⣼⡇⢕⢅⢿⢕⢕⣿⣿⣿⢱⣿⢟⢕⢕⢕⢕⢔⢑⠑⢕⢀⡱⢸⣿⣧⢕⢕⢜⢕⢕⠕⢕⢕⢕⢕⢕⢕⢕⠕⠁⢁⢕⢕⢕⢕⢕⢕⢕⢕⢕⢕⣵⣾⣿⢕⠕⢕⢕⢕⢕⢕⢕⢕⢕⢕⢕⢕⢕⢕⢕⢕⢕⠕⢏⣿⣿⡇⢕⢕⡇⢕⢕⢕⢕⢕⢕⢕⢸⢕⢕⢕⢕⠱⣿⣿⣿⣿⣿⣿⣿⣿⣿⣿⣿⣿⣿⣿⣿⣿⣿⣿⣿⣿⣿⣿⢕⢕⢿⣿⣿⣿⣿⣿⠿⣿⡿⢿⠿⢿⢛⢿⢿⢿⢿⢿⠿⢛⢿⠿⠿⢿⠿⢿⢻⠿⢿⢿⢿⢿⢿⢿⢛⢻⠿⢟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⢕⣿⡇⢕⢕⢘⢥⢕⣿⡿⢣⡿⢏⢕⢕⢕⢕⢕⢕⢕⢁⠅⢕⠡⡕⢿⣿⣧⢕⢕⢕⢕⢕⢕⢕⢕⢕⠕⠑⠁⠀⠀⢕⢕⢕⢕⢱⣵⣷⣾⣿⣿⣿⣿⣿⣿⢕⠀⠀⠑⠕⢕⢕⢕⢕⢕⢕⢕⢕⢕⢕⢕⢕⢕⢔⢱⢻⣿⢇⢕⢕⢇⢕⢕⢕⢕⢕⢸⢕⢘⢕⢕⢕⢕⢕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⢄⣿⡇⢕⢕⠀⢝⢕⢿⣱⡿⢕⢕⢕⢕⢕⢕⢕⢕⢕⢕⢔⢁⢕⡇⢸⣿⣿⡇⢕⢕⢔⢕⢕⠕⠁⠀⠀⠀⠀⠀⠕⢕⢕⢕⢅⣿⣿⣿⣿⣿⣿⣿⣿⣿⣿⢕⢕⠀⠀⠀⠀⠑⠕⢕⢕⢕⢕⢕⢕⢕⢕⢕⢕⢕⢅⢜⢟⢕⢕⢕⢕⢕⢕⢕⢕⢕⢸⢕⢌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⣇⣿⡇⢕⠁⠀⢕⢕⢕⢟⢕⢕⢕⢕⢕⢕⢕⢕⢕⢕⢕⢕⢕⢕⣷⢕⣿⣿⣿⢕⢕⢕⢕⠀⠀⠀⠀⠀⠀⠀⠀⠀⢕⢕⢕⢸⣿⣿⣿⣿⣿⣿⣿⣿⣿⣿⢕⢕⢕⠀⠀⠀⠀⠀⠀⠑⢕⢕⢕⢕⢔⢕⢕⢕⢕⢕⠑⠁⠁⠁⠁⠕⢕⢕⢕⢕⢕⢸⢕⣵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⣱⢟⢕⢕⢕⢕⢕⢕⢕⢕⢕⢕⢕⢕⣕⡕⢕⢹⡕⢹⣿⣿⡇⢕⢕⢕⠀⠀⠀⠀⠀⠀⠀⠀⠀⢕⢕⢕⢾⣿⣿⣿⣿⣿⣿⣿⣿⣿⣿⡇⢕⢕⠀⠀⠀⠀⠀⠀⠀⠀⠕⢕⢕⢕⢕⢕⢕⠕⠕⠔⢕⢕⢕⠁⠀⠑⢕⢱⢕⢕⢸⣾⣿⡇⢕⢕⢕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⣱⢏⢕⢕⢕⢕⢕⢕⢕⢕⣵⣵⣾⣿⣿⣿⣧⢕⢸⡇⢜⣿⡇⠃⢕⢕⢕⠀⠀⠀⠀⠀⠀⠀⠀⠀⠁⢕⢰⢼⣿⣿⣿⣿⣿⣿⣿⣿⣿⡿⢱⢕⢕⢕⠀⠀⠀⠀⠀⠀⠀⠀⢕⢕⢕⢕⢕⠀⢄⢄⠀⠀⠀⠀⣠⣴⡀⠀⢕⢇⢕⢸⣿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⡿⢟⢕⢕⢔⢕⢕⢕⢕⢁⠑⠀⠀⠀⠀⠀⢕⢕⢕⢕⠀⠀⠀⠀⠀⠀⠀⠀⠀⢕⢿⣿⣿⣿⣿⣿⣿⣿⣿⣿⣿⣿⣇⣀⡀⡼⢇⢕⢕⢕⢕⢕⢕⢕⣵⣿⣿⣿⣿⣿⣿⣿⣿⡗⢸⡇⢕⢿⡇⢇⠑⢕⢕⠀⠀⠀⠀⠀⠀⠀⠀⠀⠀⠑⢰⢷⢻⣿⣿⣿⣿⣿⣿⣿⣿⣵⢆⢕⢕⠕⠀⠀⠀⠀⠀⠀⠀⠀⠑⢕⢕⢕⢕⠀⢕⢕⠁⢀⢄⢀⠈⠟⠇⢔⡕⢜⢕⢸⣿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⢟⢏⢕⢕⢕⢕⢕⢕⢕⢕⢕⢕⢕⢕⢀⠀⠀⠀⠀⢕⢕⢕⢕⢄⠄⢔⣄⣤⣤⣶⣾⣿⣿⣿⣷⣷⣮⣟⠿⠿⠿⠿⠿⠿⠿⣿⡟⣸⢕⢕⢕⢕⢕⢕⢕⣱⣿⣿⣿⣿⣿⣿⣿⣿⣿⣿⣷⢸⡇⡕⠘⡇⢕⢎⡕⠁⠀⠀⠀⠀⠀⠀⠀⠀⠀⠀⠀⠘⣿⣷⣷⣿⣿⣿⣿⣿⣿⣿⣿⣿⣿⡟⠁⠀⠀⠀⠀⠀⠀⠀⠀⠀⢕⢕⢕⢕⢄⢀⢄⠀⠕⢕⢕⠔⢠⣤⣼⣷⡕⢕⢻⣿⣿⢇⢕⢕⢕⢑⣿⣿⣿⣿⣿⣿⣿⣿⣿⣿⣿⣿⣿⣿⣿⡿⢕⢔⢔⢝⢟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⣟⢕⢕⢕⢕⢕⢕⢕⢕⢕⢕⢕⢕⢕⢕⢕⡁⠀⠀⠀⠀⢕⢕⣱⣵⣾⣿⣿⣿⣿⡿⢿⢟⢟⢝⢝⢝⢝⢝⢝⢗⢕⠁⠁⠁⠁⠁⡏⣱⢗⢕⢕⢕⢕⢕⢕⢱⣿⣿⣿⣿⣿⣿⣿⣿⣿⣿⣿⡛⢸⢇⣧⢸⡇⢕⢕⢕⠀⠀⠀⠀⠀⠀⠀⠀⠀⠀⠀⠀⠀⠜⢿⣿⣿⣿⣿⣿⣿⣿⣿⣿⣿⣿⢇⠀⠀⠀⠀⠀⠀⠀⠀⠀⠀⠀⢕⢕⢕⢕⢕⢕⢔⢄⢀⣀⢀⣄⢻⣿⣿⣿⡕⢜⣿⢟⣣⣵⣷⣷⣷⣷⣷⣯⣝⡻⢿⣿⣿⣿⣿⣿⣿⣿⣿⣿⢇⢕⢕⢕⢕⢕⢕⢕⢝⢻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⢇⠕⢕⢕⢕⢕⢕⢕⢕⢕⠑⠁⠕⢕⢕⢇⢄⢄⣄⣴⣾⣿⣿⣿⡿⢟⢏⢝⢕⢕⢕⢕⢕⢕⢕⢕⢕⢕⢕⢕⢕⢔⠀⠀⠀⠀⣱⢏⢕⢕⢕⢕⢕⢕⢱⣿⣿⣿⣿⣿⣿⣿⣿⣿⣿⣿⡿⢇⠜⢕⢹⣯⡇⢕⢕⢕⠀⠀⠀⠀⠀⠀⠀⠀⠀⠀⠀⠀⠀⠀⠕⣿⣿⣿⣿⣿⣿⣿⣿⣿⣿⡗⠁⠀⠀⠀⠀⠀⠀⠀⠀⠀⠀⠀⢕⢕⢕⢕⢕⢕⢕⢕⢕⢹⡕⢹⡜⣿⣿⣿⣷⡱⡕⢕⢕⢕⢕⢕⢜⢝⢟⢻⢿⣿⣿⣷⣽⣝⡻⢿⣿⣿⣿⡟⠄⠁⠁⢕⢕⢕⢇⢕⢕⢕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⢑⢕⢕⠕⢕⢕⢕⢕⠀⠀⠀⠁⢕⢕⢱⣾⣿⣿⣿⣿⢟⢝⢕⢕⢕⢕⢕⢕⢕⢕⢕⢕⢕⢕⢕⢕⢕⢕⢕⠕⠔⠄⠀⢰⢏⢕⢕⢕⢕⢕⢕⢕⣾⣿⣿⣿⣿⣿⣿⣿⣿⣿⣿⣿⢹⣷⢔⢕⡞⣿⣿⢕⢕⠑⢄⠀⠀⠀⠀⠀⠀⠀⠀⠀⠀⠀⠀⠀⠀⠜⣿⣿⣿⣿⣿⣿⣿⣿⡟⢕⠀⠀⠀⠀⠀⠀⠀⠀⠀⠀⠀⠀⠀⢕⢕⢕⢕⢕⣱⢕⢕⢕⢌⠜⢃⢻⣿⣿⣿⣷⢱⢕⢕⢕⢕⢕⢕⢕⠕⠑⠑⠁⠀⠀⠁⢹⣿⣷⣽⡻⢟⠁⠀⠀⢔⢕⢕⢕⠑⠑⢅⣾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⢅⠀⠀⠁⠑⠑⠁⠀⠀⠀⠀⠑⢕⣿⣿⣿⡿⢏⢕⢕⢕⢕⢕⢕⢕⢕⢕⢕⢕⢕⢕⢕⢕⢕⠕⠕⠑⠀⠀⠀⠀⠀⠀⠀⠁⠁⠑⠑⠕⢕⢱⣿⣿⣿⣿⣿⣿⣿⣿⣿⣿⣿⣿⣸⣿⢕⢕⣿⣽⣿⡇⢕⢕⢕⠀⠀⠀⠀⠀⠀⠀⠀⠀⠀⠀⠀⠀⠀⠀⠜⢟⣿⣿⣿⣿⣿⡿⢇⠀⠀⠀⠀⠀⠀⠀⠀⠀⠀⠀⠀⠀⠀⠑⢕⢕⢱⣿⣿⣇⢕⢕⢕⡕⢕⢜⢻⢿⣿⣿⡇⢇⢕⠕⠕⠑⠁⠀⠀⠀⠀⠀⠀⠀⠀⢕⢝⢻⣿⣿⣷⣧⢀⠀⠀⠑⠑⠁⠀⢀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⢄⢕⢕⠐⠀⠀⠑⣿⡿⠏⢕⢕⢕⢕⢕⢕⢕⢕⢕⢕⢕⢕⢕⢕⠕⠕⠑⠀⠀⠀⠀⠀⠀⠀⠀⠀⠀⠀⠀⠀⠀⠀⠀⠀⠁⠉⠙⠟⠿⢿⣿⣿⣿⣿⣿⣿⣿⣿⣿⡇⢕⣿⣎⢿⣿⡕⢵⡕⠀⠀⠀⠀⠀⠀⠀⠀⠀⠀⠀⠀⠀⠀⠀⠀⠑⢔⢻⢻⠫⢻⢕⠑⠀⠀⠀⠀⠀⠀⠀⠀⠀⠀⠀⠀⠀⠀⠀⢕⢡⣿⣿⣿⣿⣵⣕⠜⣿⣷⢸⣿⣷⣿⢿⠟⠈⠀⠀⠀⠀⠀⠀⠀⠀⠀⠀⠀⠀⠀⢕⢕⢕⢜⢻⣿⣿⣿⢔⠀⠀⠀⠀⢄⢞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⠁⠑⠁⠀⠀⠀⠀⠁⠀⠀⠑⢕⢕⢕⢕⢕⢕⢕⢕⠕⠑⠁⠁⠀⢰⣄⠀⠀⠀⠀⠀⠀⠀⠀⠀⠀⠀⠀⠀⠀⠀⠀⠀⠀⠀⠀⠀⠀⠀⠀⠈⠙⠛⠿⣿⣿⣿⣿⣿⣿⢕⢻⣿⡇⢝⢻⢧⣕⠀⠀⠀⠀⠀⠀⠀⠀⠀⠀⠀⠀⠀⠀⠀⠀⠀⠑⠁⢀⢄⢀⠁⠀⠀⠀⠀⠀⠀⠀⠀⠀⠀⠀⠀⠀⠀⠀⠀⠀⢜⣿⣿⣿⣿⣿⣿⡇⢟⢕⣾⠟⠋⠁⠀⠀⠀⠀⠀⠀⠀⠀⠀⠀⠀⠀⠀⠀⠀⠀⠁⠑⢕⢕⢕⢜⢻⣿⠕⠕⠀⠀⢄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⢄⠄⠀⠀⠀⠀⠀⠀⢕⢕⢕⢕⢕⢕⠁⠀⠀⠀⠀⠀⠀⢸⣿⣧⡄⠀⠀⠀⠀⠀⠀⠀⠀⠀⠀⠀⠀⠀⠀⠀⠀⠀⠀⠀⠀⠀⠀⠀⠀⠀⠀⠁⠙⠻⢿⣿⣿⡇⢸⣿⣿⢕⢕⢕⢜⠁⠐⠐⠐⠀⠀⠀⠀⠀⠀⠀⠀⠀⠀⠀⠀⠀⠀⠀⢕⢕⢕⠀⠀⠀⠀⠀⠀⠀⠀⠀⠀⠀⠀⠀⠀⠀⠀⠀⠀⢕⢸⣿⣿⣿⢿⡿⢇⢕⠘⠁⠀⠀⠀⠀⠀⠀⠀⠀⠀⠀⠀⠀⠀⠀⢔⢀⠀⠀⠀⠀⠀⢕⢕⠕⠀⠀⠀⠀⠀⠀⢄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⠑⠀⢄⢕⠀⠀⠀⠀⠀⢕⢕⢕⢕⢕⠀⠀⠀⠀⠀⠀⠀⠈⢝⢝⢝⣡⡄⠀⠀⠀⠀⠀⠀⠀⠀⢀⢔⠑⠀⠀⠀⠀⠀⠀⠀⠀⠀⠀⠀⠀⠀⠀⠀⠀⠀⠙⢿⣿⢜⣿⡿⢕⢕⢕⢕⠀⠀⠀⠀⠀⠀⠀⠀⠀⠀⠀⠀⠀⠀⠀⠀⠀⠀⠀⠕⢕⠑⠀⠀⠀⠀⠀⠀⠀⠀⠀⠀⠀⠀⠀⠀⠀⠀⠀⠀⠀⢕⣿⣿⣿⣸⠗⠁⠀⠀⠀⠀⠀⠀⠀⠀⠀⠀⠀⠀⠀⢀⠀⠀⠀⠀⠑⢔⢀⠀⠀⠀⢕⠑⠀⠀⠀⠀⠀⠀⠀⢱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⢀⢕⢕⢀⠀⠀⠀⠀⢕⢕⢕⢕⢀⠄⠄⠄⠄⠀⠀⠀⠀⢕⢱⣿⢏⢕⠀⠀⠀⠀⠀⠀⢀⢕⠕⠁⠀⠀⠀⠀⢀⠀⠀⠀⠀⠀⠀⠀⠀⠀⠀⠀⠀⠀⠀⠀⠉⠕⢿⡇⢕⢕⢕⢕⠀⠀⠀⠀⠀⠀⠀⠀⠀⠀⠀⠀⠀⠀⠀⠀⠀⠀⠀⠀⠕⠀⢀⠀⠀⠀⠀⠀⠀⠀⠀⠀⠀⠀⠀⠀⠀⠀⠀⠀⠀⠁⢸⣿⠏⠁⠀⠀⠀⠀⠀⠀⠀⠀⠀⠀⠀⠀⠀⠀⠀⠀⠔⢄⠀⠀⠀⠀⠕⢄⠀⠀⠕⠀⠀⠀⠀⠀⠀⢔⢕⠜⡣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⢕⢕⢕⢕⠀⠀⠀⠀⠑⢕⢕⢕⢕⢔⠀⠀⠀⠀⠀⠀⠀⢕⠘⢩⣱⢽⠐⠀⠀⠀⠀⢔⠕⠀⠀⠀⠀⠀⢄⠕⠁⠀⠀⠀⠐⠀⠀⠀⠀⠀⠀⠀⠀⠀⠀⠀⠀⠀⢹⠕⢕⢕⢕⠀⠀⠀⠀⠀⠀⠀⠀⠀⠀⠀⠀⠀⠀⠀⠀⠀⠀⠀⢁⢕⢕⣕⢕⢔⢕⢁⠀⠀⠀⠀⠀⠀⠀⠀⠀⠀⠀⠀⠀⠀⠀⠀⠑⠁⠀⠀⠀⠀⠀⠀⠀⠀⠀⠀⠀⠀⠀⠀⠀⠀⠀⠀⠀⠁⢕⢄⠀⠀⠀⠑⠔⠀⠀⠀⠀⠀⠀⠀⢄⢕⢕⢀⢻⡷⢱⠕⢕⢕⢕⢕⢕⢕⢕⢕⢕⢑⡕⣡⣶⣿⣿⣿⣿⣿⣿⣿⣿⣿⣿⣿⣿⣿⣿⣿⣿⣿⣿⣿⡿⠟⢕⢕⣿⣿⣿⣿⣿⣿⣿⣿⣿⣿⣿⣿⣿⣿⣿⣿⣿⣿⣿⣿⣿⣿⣿⣿⣿⣿⣿⣿⣿⣿⣿⣿⣿⣿⣿⣿⣿⣿⣿⠀</a:t>
            </a:r>
            <a:br/>
            <a:r>
              <a:t>⠀⠀⠀⢕⢕⢕⠀⠀⠀⠀⠀⠀⠑⠀⢄⢕⢕⢕⢕⠀⠀⠀⠀⠀⠁⢕⢕⢕⢕⠀⠀⠀⠀⠀⠀⢀⡵⠅⣴⢇⢕⢄⠀⠀⢀⢕⠑⠀⠀⠀⠀⢄⢕⢁⠀⠀⠀⠀⠀⠀⠀⠀⠀⠀⠀⠀⠀⠀⠀⠀⠀⠀⢄⢕⠀⢕⢕⠁⠀⠀⠀⠀⠀⠀⠀⠀⠀⠀⠀⠀⠀⠀⠀⠀⠀⠀⠔⡕⢕⢕⣿⡕⢇⢱⡜⢂⠀⠀⠀⠀⠀⠀⠀⠀⠀⠀⠀⠀⠀⠀⠀⠀⠀⠀⠀⠀⠀⠀⠀⠀⠀⠀⠀⠀⠀⠀⠀⠀⠀⠀⠀⢀⠔⠑⠁⠁⠔⢀⠀⠀⠁⠀⠀⠀⠀⠀⢀⢕⢕⢕⢕⢸⣿⣿⣿⣾⣿⣿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⢕⢕⢕⢕⢕⢕⠀⠀⠀⠀⠀⠁⢕⢕⢕⣔⣔⣔⣔⣰⣴⢜⢱⡮⡝⢕⡡⢇⠀⢔⠑⠀⠀⠀⢀⢔⠑⠁⠁⠑⢔⢀⠀⠀⠀⠀⠀⠀⠀⠀⠀⠀⠀⠀⠀⠀⠀⠀⢕⠁⢀⢕⠑⠀⠀⠀⠀⠀⠀⠀⠀⠀⠀⠀⠀⠀⠀⠀⠀⠀⠀⠀⢰⢸⡷⣼⣿⣿⢿⣿⡇⡔⠀⠀⠀⠀⠀⠀⠀⠀⠀⠀⠀⠀⠀⠀⠀⠀⠀⠀⠀⠀⠀⠀⠀⠀⠀⠀⠀⠀⠀⠀⠀⠀⠀⢀⢔⠑⠀⠀⠀⠀⠀⠀⠑⠄⠀⠀⠀⠀⠀⠀⢕⢕⢕⢕⢑⢸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⠕⠕⠑⠁⠀⠀⠀⠀⠀⠀⠀⢕⣕⣿⣿⣿⣿⣿⢏⣡⣻⡟⢕⡑⢕⢕⠕⠀⠀⠀⢀⠔⠁⠀⠀⠀⠀⠀⠀⠁⠕⢄⢀⠀⠀⠀⠀⠀⠀⠀⠀⠀⠀⠀⠀⠀⠀⢀⢕⠑⠀⠀⠀⠀⠀⠀⠀⠀⠀⠀⠀⠀⠀⠀⠀⠀⠀⠀⠀⠀⠁⠘⢇⢝⣿⣿⢸⡟⠑⠁⠀⠀⠀⠀⠀⠀⠀⠀⠀⠀⠀⠀⠀⠀⠀⠀⠀⠀⠀⠀⠀⠀⠀⠀⠀⠀⠀⠀⠀⠀⠀⢀⢔⠑⠀⠀⠀⠀⠄⠁⠐⠄⢀⠀⠀⠀⠀⠀⠀⠀⠀⠁⠑⠕⠀⢸⣻⢗⠹⣿⢟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⢀⢕⠕⠀⠀⠀⠀⠀⠀⠀⠀⠀⠀⠀⠁⢻⣿⣿⣿⣿⢇⡰⣿⡿⢕⡱⢕⢕⠑⠀⠀⠀⠐⠀⠀⠀⢄⠔⠐⠄⠀⠀⠀⠀⠀⠑⠔⢀⠀⠀⠀⠀⠀⠀⠀⠀⠀⠀⠀⢀⠕⠁⠀⠀⠀⠀⠀⠀⠀⠀⠀⠀⠀⠀⠀⠀⠀⠀⠀⠀⠀⠀⠀⠀⠀⠀⠁⠘⠹⢑⠑⠀⠀⠀⠀⠀⠀⠀⠀⠀⠀⠀⠀⠀⠀⠀⠀⠀⠀⠀⠀⠀⠀⠀⠀⠀⠀⠀⠀⠀⠀⠀⠀⢄⠁⠀⠀⠀⠀⠄⠁⠀⠀⠀⠀⠀⠀⠀⠀⠀⠀⠀⠀⠀⠀⠀⠀⢐⡘⢑⢑⢑⢑⢑⢐⢑⢑⢐⢑⢐⠘⠘⠙⠕⠔⠝⠝⠕⠔⠔⠔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⣇⢕⠀⠀⠀⠀⠀⠀⠀⠀⠀⠕⠁⠀⠀⠀⠹⣿⣿⢇⣼⣿⣿⢕⡱⢕⢕⢕⠀⠀⠀⠀⠀⠀⠀⠁⠀⠀⠀⠀⠁⠐⢄⠀⠀⠀⠀⠁⠕⢀⠀⠀⠀⠀⠀⠀⠀⠀⠄⠑⠀⠀⠀⠀⠀⠀⠀⠀⠀⠀⠀⠀⠀⠀⠀⠀⠀⠀⠀⠀⠀⠀⠀⠀⠀⠀⠀⠀⠀⠀⠀⠀⠀⠀⠀⠀⠀⠀⠀⠀⠀⠀⠀⠀⠀⠀⠀⠀⠀⠀⠀⠀⠀⠀⠀⠀⠀⠀⠀⠀⠀⢄⠕⠀⠀⠀⠀⠀⠁⠀⠀⠀⠀⠀⠀⠀⠀⠀⠀⠀⠀⠀⠀⠀⠀⢄⢕⢿⢏⢝⢕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⡿⢔⢄⠀⠀⠀⠀⠀⠀⠀⠀⠀⠀⠀⠀⠀⠀⠘⢕⡱⣽⣿⢇⠱⢇⢕⢕⢕⠀⠀⠀⠀⠀⠀⠀⠀⠀⠀⠀⠀⠀⠀⠀⠀⠀⠀⠀⠀⠀⠁⢔⠀⠀⠀⠀⠀⠀⠀⠀⠀⠀⠀⠀⠀⠀⠀⠀⠀⠀⠀⠀⠀⠀⠀⠀⠀⠀⠀⠀⠀⠀⠀⠀⠀⠀⠀⠀⠀⠀⠀⠀⠀⠀⠀⠀⠀⠀⠀⠀⠀⠀⠀⠀⠀⠀⠀⠀⠀⠀⠀⠀⠀⠀⠀⠀⠀⠀⠀⠀⠀⠔⠁⠀⠀⠀⠀⠀⠀⠀⠀⠀⠀⠀⠀⠀⠀⠀⠀⠀⠀⠀⠀⢀⢔⢕⢕⣕⡌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⢇⡕⢕⢕⢄⠀⠀⠀⠀⠀⠀⠀⠀⢔⢔⠐⠀⢔⢌⢸⣿⡏⢱⢝⢕⢕⢕⢕⠀⠀⠀⠀⠀⠀⠀⠀⠀⠀⠀⠀⠀⠀⠀⠀⠀⠀⠀⠀⠀⠀⠀⠑⠀⠀⠀⠀⠀⠀⠀⠀⠀⢀⠀⠀⠀⠀⠀⠀⠀⠀⠀⠀⠀⠀⠀⠀⠀⠀⠀⠀⠀⠀⠀⠀⠀⠀⠀⠀⠀⠀⠀⠀⠀⠀⠀⠀⠀⠀⠀⠀⠀⠀⠀⠀⠀⠀⠀⠀⠀⠀⠀⠀⠀⠔⠀⠀⠀⠀⠀⠀⠀⠀⠀⠀⠀⠀⠀⠀⠀⠀⠀⠀⠀⠀⠀⠀⠀⠀⠀⠀⠀⠕⢕⢕⣱⣾⣿⣇⢇⢕⢕⢕⢕⢕⢕⢕⢕⢕⢕⢕⢕⢅⢅⢕⢕⢡⡑⣥⣷⣧⣡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⡿⣼⣿⣧⡕⢕⢕⢄⠀⠀⠀⠀⠀⠑⠑⠑⠀⢕⢕⠁⠀⠝⢕⢇⢕⢕⢕⢕⢔⠀⠀⠀⠀⠀⠀⠀⠀⠀⠀⠀⠀⠀⠀⠀⠀⠀⠀⠀⠀⠀⠀⠀⠀⠀⠀⠀⠀⠀⠀⠀⠀⢕⠀⠀⢀⠄⠀⠀⠀⠀⠀⠀⠀⠀⠀⠀⠀⠀⠀⠀⠀⠀⠀⠀⠀⠀⠀⠀⠀⠀⠀⠀⠀⠀⠀⠀⠀⠀⠀⠀⠀⠀⠀⠀⠀⠀⠀⠀⠀⠀⠀⠀⠑⠄⠔⠀⠀⠀⠀⠀⠀⠀⠀⠀⠀⠀⠀⠀⠀⠀⠀⠀⠀⠀⠀⠀⠀⠀⠀⠀⠀⠀⠀⢱⣿⣿⣿⣿⣿⢱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⢳⣿⣿⣿⣿⣧⡕⢕⢕⢔⢀⠀⠀⠀⠀⢀⢕⢕⢄⠄⠀⠀⠑⢕⢕⢕⢕⢅⠁⠀⠀⠀⠀⠀⠀⠀⠀⠀⠀⠀⠀⠀⠀⠀⠀⠀⠀⠀⠀⠀⠀⠀⠀⠀⠀⠀⠀⠀⠀⠀⠑⠁⠀⢕⠁⠀⠀⠀⠀⠀⠀⠀⠀⠀⠀⠀⠀⠀⠀⠀⠀⠀⠀⠀⠀⠀⠀⠀⠀⠀⠀⠀⠀⠀⠀⠀⠀⠀⠀⠀⠀⠀⠀⠀⠀⠀⠀⠀⠀⠀⠀⠀⠀⠀⠀⠀⠀⠀⠀⠀⠀⠀⠀⠀⠀⠀⠀⠀⠀⠀⠀⠀⠀⠀⠀⠀⠀⠀⠀⠀⠀⠀⠀⢸⣿⣿⣿⣿⡟⣴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⢸⣿⣿⣿⣿⣿⣷⡕⢕⢕⢕⢕⢄⠀⢀⢕⠕⠕⠕⠀⠀⠀⠀⠁⠕⢕⢑⠁⠀⠀⠀⠀⠀⠀⠀⠀⠀⠀⠀⠀⠀⠀⠀⠀⠀⠀⠀⠀⠀⠀⠀⠀⠀⠀⠀⠀⠀⠀⠀⠀⠀⠀⢕⠁⠐⢄⢀⠀⠀⠀⠀⠀⠀⠀⠀⠀⠀⠀⠀⠀⠀⠀⠀⠀⠀⠀⠀⠀⠀⠀⠀⠀⠀⠀⠀⠀⠀⠀⠀⠀⠀⠀⠀⠀⠀⠀⠀⠀⠀⠀⠀⠀⠀⠀⠀⠀⠀⠀⠀⠀⠀⠀⠀⠀⠀⠀⠀⠀⠀⠀⠀⠀⠀⠀⠀⠀⠀⠀⠀⠀⠀⠀⠀⣿⣿⣿⣿⡟⣱⣿⡵⡱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⢸⣿⣿⣿⣿⣿⣿⣿⣕⢕⢕⢕⢕⢕⢕⠁⠀⠀⠀⠀⠀⠀⠀⢀⢄⢕⢅⢀⠀⠀⠀⠀⠀⠀⠀⠀⠀⠀⠀⠀⠀⠀⠀⠀⠀⠀⠀⠀⠀⠀⠀⠀⠀⠀⠀⠀⠀⠀⠀⠀⠀⠀⠀⠀⢀⠀⠁⠀⠀⠀⠀⠀⠀⠀⠀⠀⠀⠀⠀⠀⠀⠀⠀⠀⠀⠀⠀⠀⠀⠀⠀⠀⠀⠀⠀⠀⠀⠀⠀⠀⠀⠀⠀⠀⠀⠀⠀⠀⠀⠀⠀⠀⠀⠀⠀⠀⠀⠀⠀⠀⠀⠀⠀⠀⠀⠀⠀⠀⠀⠀⠀⠀⠀⠀⠀⠀⠀⠀⠀⠀⠀⠀⠀⢻⣿⡿⢏⣵⣞⣯⢧⢧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⡜⣿⣿⣿⣿⣿⣿⣿⣿⣧⢕⢕⢕⢕⢕⢕⢄⠀⠀⠀⢄⢔⢕⢕⢕⢕⠅⢑⠀⠀⠀⠀⠀⠀⠀⠀⠀⠀⠀⠀⠀⠀⠀⠀⠀⠀⠀⠀⠀⠀⠀⠀⠀⠀⠀⠀⠀⠀⠀⠀⠀⠀⠀⠁⠀⠐⠄⠀⠀⠀⠀⠀⠀⠀⠀⠀⠀⠀⠀⠀⠀⠀⠀⠀⠀⠀⠀⠀⠀⠀⠀⠀⠀⠀⠀⠀⠀⠀⠀⠀⠀⠀⠀⠀⠀⠀⠀⠀⠀⠀⠀⠀⠀⠀⠀⠀⠀⠀⠀⠀⠀⠀⠀⠀⠀⠀⠀⠀⠀⠀⠀⠀⠀⠀⠀⠀⠀⠀⠀⠀⠀⠀⠀⠘⣋⣵⣿⣯⣿⣿⣟⠻⡗⠆⢕⢐⢜⢕⢒⠓⠟⠛⣛⣛⢀⢑⠑⢙⣵⣶⢄⠀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⡜⣿⣿⣿⣿⣿⣿⣿⣿⢕⢕⢕⢕⢕⢕⢕⢕⢔⢕⢕⢕⢕⢕⢕⢅⢕⠕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⠟⠝⢗⢟⢟⢝⢕⢕⢕⢕⢕⢕⢕⢕⢕⢔⢔⢔⢔⢔⢕⢕⢄⢕⢜⢟⢅⢔⢄⢔⢚⢛⢿⢟⢻⢿⢿⢿⠿⠿⢟⠿⠿⢇⢕⣿⣿⣿⣿⣿⣿⡇⢕⢕⢕⢕⣵⣿⣿⣿⣿⣿⣿⣿⣿⣿⣿⣿⣿⣿⣿⣿⣿⣿⣿⣿⣿⣿⣿⣿⣿⣿⣿⣿⠀</a:t>
            </a:r>
            <a:br/>
            <a:r>
              <a:t>⣿⣿⡇⢕⢕⢕⢸⣿⣿⣿⣿⣿⣿⣿⣜⢿⣿⣿⣿⣿⣿⢇⢕⢕⢕⢕⢕⢕⢕⢕⢕⢕⢕⢅⢕⢕⠕⢑⢄⢔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⢕⣷⣶⣶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⠃⠙⠛⠛⠛⠋⠑⠑⠑⠑⠑⠑⠑⠑⠑⠑⠑⠑⠑⠑⠀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⠐⠀⠀⠀⠀⠛⠛⠛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⣿⢟⣵⣿⣿⡿⣫⣿⡿⢫⢱⡟⣿⣿⣿⣿⡇⢹⣿⣿⣿⣿⣿⣿⣿⣿⣿⣿⣿⣿⣿⣿⣿⣿⣏⣿⣿⣿⢕⢕⢕⣿⣿⣿⣿⣧⢕⢕⢕⢕⢕⢕⢕⢕⢕⢕⢕⢕⢕⢕⢕⢕⢜⢻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⣵⡟⣻⣿⢏⣵⣿⡟⣵⡿⢸⡇⣿⣿⣿⣿⡇⢹⣿⣿⣿⣿⣿⣿⣿⣿⣿⣿⣿⣿⣿⣿⣿⣿⣿⡜⣿⣿⢕⢕⢕⢿⣿⣿⣿⣿⢕⢕⢕⢕⢕⢕⢕⢕⢕⢕⢕⢕⢕⢕⢕⢕⢕⣸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⣣⣿⢟⢕⡾⢇⣾⣿⢏⣾⣿⡇⣿⢇⣿⣿⡿⣿⢕⢸⣿⣿⣿⣿⣿⣿⣿⣿⣿⣿⣿⣿⣿⣿⣿⣿⣿⡇⢜⣿⢕⢕⢕⣸⣿⣿⣿⣿⡇⢕⢕⢕⢕⢕⢕⢕⢕⢕⢕⢕⢕⢕⢕⣵⣾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⡟⣵⣿⢏⢱⡿⣷⣿⣿⢣⣿⣿⢏⢕⣿⢕⢟⢕⣱⣿⡇⢜⢿⣿⣿⣿⣿⣿⣿⣿⣿⣿⣿⣿⣿⣿⣿⣿⣿⣿⢕⢜⢕⢕⢕⣿⣿⣿⣿⢻⢕⢕⢕⢕⢕⢕⢕⢕⢕⢕⢕⢕⢕⢕⢕⣼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⡟⣼⣿⡏⢱⣾⣿⣿⣿⢣⣿⣿⢟⢕⢕⡿⢕⢕⣼⣿⣿⡇⢕⢕⣿⣿⣿⣿⣿⣿⣿⣿⣿⣿⣿⣿⣿⣿⣿⣿⣿⢕⢕⢕⢕⢕⣿⣿⣿⣿⢜⠕⢕⢕⢇⢕⢕⢜⢷⢱⢇⢕⢱⠕⣇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⡟⣼⣿⡟⢱⣼⣿⣿⣿⢣⣿⡿⢇⢕⢕⢕⢕⣵⣾⣿⣿⣿⡇⢕⣼⣿⣿⣿⣿⣿⣿⣿⣿⣿⣿⣿⣿⣿⣿⣿⣿⣿⡕⢕⢕⢕⢕⠟⢟⢏⠕⠁⢀⢕⢕⢕⢕⢔⢔⢅⠑⠀⠅⢜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⡿⣸⣿⣿⠕⢜⣿⣿⣿⢣⣿⣿⡇⢕⢕⢕⢕⢾⢏⣿⣿⣿⣿⡇⢕⣿⣿⣿⣿⣿⣿⣿⣿⣿⣿⣿⣿⣿⣿⣿⣿⣿⣿⡇⢕⠐⢕⢕⢕⢕⢕⠄⠀⢕⢕⢕⠕⢕⢕⢕⢕⢕⢕⢔⢕⢕⢜⢝⢝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⣿⢣⣿⣿⢇⢕⣸⣿⣿⢏⣿⣿⡟⢕⢕⢕⢱⢕⢕⣼⡟⢝⢿⣿⢕⢸⣿⣿⢿⣿⣿⣿⣿⣿⣿⣿⣿⣿⣿⣿⣿⣿⣿⢻⢇⢕⢄⢀⢁⢀⢀⠀⢄⢔⢕⢕⢸⣷⡔⡑⠕⢕⢕⢕⢕⢕⢕⢕⢕⢕⢕⢹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⣷⣵⣷⣷⣶⣷⣶⣿⡏⣼⣿⣿⢱⢇⣿⣿⡟⣼⣿⡿⢕⢕⢕⢕⣸⡇⣱⣽⣇⢕⢕⢝⢕⢸⣿⣿⢸⣿⣿⣿⣿⣿⣿⣿⣿⣿⣿⣿⣿⣿⣿⢕⢕⢕⢅⠕⢕⢕⢕⢕⢕⢕⢕⢱⢕⢿⣧⢻⣇⢅⠕⢕⢕⢕⢕⢕⢕⣕⣵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⣏⢵⡕⢕⢝⢱⣿⣿⡇⢅⣸⣿⣿⢱⣿⣿⣿⢕⢱⡇⢕⣿⢕⣿⣿⣿⣷⣵⣷⢇⢼⣿⡇⢸⣿⣿⣿⣿⣿⣿⣿⣿⣿⣿⣿⣿⣿⣿⢕⢕⢕⢱⣴⣄⣅⣡⡕⢕⢕⢕⣼⡕⢸⣿⢸⣿⡕⢇⡑⠕⢑⢄⢔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⢱⣷⢕⣱⣾⣷⣧⡕⢕⢕⣸⣿⣿⡇⡇⣿⣿⡏⣾⣿⣿⣿⣿⣿⣧⢕⡇⢕⣿⣿⣿⣿⣿⣿⢕⢱⣿⢕⢸⣿⣿⣿⣿⣿⣿⣿⣿⣿⣿⣿⣿⣿⡏⢕⢕⢕⢸⣿⣿⣿⣿⣇⢕⢕⢕⣿⣧⢸⣿⢸⣿⣇⢕⡇⢅⢁⠀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⢅⢝⢟⢕⢕⢕⢕⢕⢔⢕⢕⣿⣿⢿⣇⢰⣿⣿⢇⣿⣿⣿⣿⣿⣿⡇⢕⢡⢸⣿⣿⣿⣿⣿⡇⢕⢸⡇⢕⢸⣿⣿⡇⢿⣿⣿⣿⣿⣿⣿⣿⡟⣿⡇⢕⢕⢕⢸⣿⣿⣿⣿⣿⢕⢕⢕⣿⣿⡕⣿⢸⣿⣿⡇⣿⢕⢜⢇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⠕⣾⣇⢕⢕⢱⢵⢕⢕⢕⢕⢕⣿⣿⣿⡏⣼⣿⡟⢸⣿⣿⣿⣿⢿⣿⢕⢕⣼⢸⣿⣿⣿⣿⣿⡇⢇⢺⢕⢕⢜⣿⣿⡇⢸⣿⣿⣿⣿⣿⡇⢻⡧⣿⢇⢕⢕⢕⣸⣿⣿⣿⣿⣿⡇⢕⢕⢿⣿⣇⣿⢸⣿⣿⡇⣿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⣼⡝⢿⢱⡕⢕⢕⢕⣵⢔⢔⢕⣷⣿⡟⢇⣿⣿⢕⣼⣿⣿⣿⣿⢕⡟⠱⢕⡿⢸⣿⣿⣿⣿⣿⡇⣮⡝⢸⣧⡕⢻⣿⡇⢕⣿⡿⣿⣿⣿⣧⢅⢇⢹⢕⢕⢕⢕⣿⣿⣿⣿⣿⣿⡇⢕⢕⣾⣿⣿⣿⢸⣿⣿⠙⣿⢜⢞⢕⢸⡜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⢕⢿⢻⡇⢜⢿⢕⣵⢟⢕⢕⢕⢸⣿⣿⡇⢸⣿⢇⢕⣿⣿⣿⣿⡿⢕⢇⣵⡕⢏⢜⢻⢿⣿⣿⣿⣧⢙⡇⣿⣿⢷⢌⣿⢇⢁⣺⣧⢿⣿⣿⣿⢕⢕⢸⢕⢕⢕⢸⣿⣿⣿⣿⣿⣿⢕⢕⢕⣿⣿⡿⡏⢸⣿⣿⢔⢿⢔⢕⢕⢇⡕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⢸⢕⢕⢕⢕⢕⢕⣜⢿⢕⢱⢵⢿⠿⣿⣿⡇⣼⡏⢕⢕⢻⣿⣿⣿⢕⢕⢕⣿⣷⡜⢸⣿⣷⣷⣵⣵⣼⢸⡇⣳⣧⣵⣿⣆⠽⡕⢹⣿⢜⣿⣿⣿⡇⢕⢜⢱⢕⢕⣝⣝⣝⣝⣽⣵⡇⢕⢕⡕⡟⣿⣟⢇⣼⣿⡿⢕⣿⢱⡕⢕⣇⢇⣼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⢧⢕⢕⢕⢕⢕⣝⢻⢷⢷⣧⣵⣼⣿⣿⡇⡿⢕⢕⢕⢹⣿⣿⡏⢕⡕⢸⣿⣟⣟⡎⣽⣽⣽⣽⣝⢍⢕⢇⢟⢻⣿⣿⣿⣧⣕⣷⣭⢇⢜⢿⣿⣷⢕⢕⡜⠕⢞⢛⢟⢏⣝⣝⣟⣗⢕⢾⣷⡕⡜⢟⢕⢏⢻⡇⢕⣿⢜⢝⣕⣼⡇⣿⣿⣿⣿⣿⣿⣿⣿⣿⣿⣿⣿⣿⣿⣿⣿⣿⣿⣿⣿⣿⣿⣿⣿⣿⣿⣿⣿⣿⡇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⢣⡕⢕⢕⢕⢻⡕⢕⢕⣕⢜⢕⣿⣿⢱⢇⢕⢕⢕⢜⡟⢹⡇⢕⢕⢜⠁⠁⠁⠁⠕⠕⠕⠁⠁⠀⠁⢃⢱⣧⣳⣿⣿⣿⣿⣿⣿⣿⣾⣷⣼⣿⣕⣱⡵⢑⢣⠜⠘⠉⠍⢍⢍⠙⠙⠙⠓⢟⢇⢕⢕⢕⢌⢇⢕⣿⢜⢟⢏⢝⢱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⢳⡕⢕⠜⢕⢕⣿⣿⢸⢕⢕⢕⢕⢇⢕⢕⢕⢕⢕⢀⢄⡔⡕⣀⡑⠀⠀⠀⠐⠐⠀⢀⠕⡝⣿⣿⣿⣿⣿⣿⣿⣿⣿⣿⣿⣿⣿⣿⢇⢕⢁⡄⠔⠀⠀⠀⠀⠔⢄⢀⠀⠘⢕⢕⢕⢕⢕⢕⢸⡿⢕⢇⢕⢜⣾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⠕⠈⢑⢜⠕⢕⣿⣿⢸⢱⢕⢕⢕⢜⢕⢕⣕⣕⢕⢱⣿⣿⡇⢙⠁⢔⠀⠀⢄⠀⢄⢕⣷⣜⣿⣿⣿⣿⣿⣿⣿⣿⣿⣿⣿⣿⣿⣿⣱⡇⠙⠙⠀⠀⢀⠀⢀⠀⣷⣵⢕⢅⡕⢕⢕⡷⢰⢕⣼⡇⢕⢕⡕⢕⣾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⢑⠀⠀⢕⢕⢕⢕⣿⣿⢕⢕⢕⢕⢕⢕⢕⢕⢹⣿⣇⢱⣿⣿⣧⢕⢕⢕⢔⢔⢕⢔⢱⣸⣿⣿⣿⣿⣿⣿⣿⣿⣿⣿⣿⣿⣿⣿⣿⣿⣿⣇⠔⢕⢔⢔⢕⢔⢕⢱⣿⣟⣵⣿⢇⢕⣼⢇⣾⢕⣿⡇⠁⢿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⡕⠁⠀⠀⢕⢕⢕⢕⣿⣿⢕⡕⢕⢕⢕⢕⢕⢕⢕⢜⢿⣇⢻⣿⣿⣷⣕⢕⢕⡅⢕⣱⣵⣿⣿⣿⣿⣿⣿⣿⣿⣿⣿⣿⣿⣿⣿⣿⣿⣿⣿⣿⣧⡕⢕⢕⢕⢕⣵⣿⣿⣿⣿⡟⢕⣼⡟⢸⢻⢕⣿⡇⠀⢕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⡴⠑⠀⠀⠀⢕⢕⢕⢰⣿⡿⢕⡇⢕⢱⢕⢕⢕⢕⢕⢕⢸⣿⡜⢿⣷⣎⣝⢝⣑⣑⣹⣽⣿⣿⣿⣿⣿⣿⣿⣿⣿⣿⣿⣿⣿⣿⣿⣿⣿⣿⣿⣿⣿⣯⣓⢓⢗⢟⣝⣽⣿⣿⡿⢇⣾⢏⢕⢞⢕⢕⢸⣿⠀⠀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⡾⢕⠀⠀⠀⠀⠑⢕⢕⢸⣿⡇⢑⡇⢕⣼⡇⢕⢕⢕⢕⢕⢕⣿⣿⣼⢻⣿⣿⣿⢿⣿⢿⡿⣿⣿⣿⣿⣿⣿⣿⣿⣿⣿⣿⣿⢿⣿⣿⣿⣿⣿⣿⣿⣿⣿⣻⣿⣿⣿⣿⣾⣿⢟⢕⡜⠕⢇⢡⡇⢕⢕⢸⣿⠀⠀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⡕⣱⡿⢕⠀⠀⠀⠀⠀⠀⢵⣵⢸⣿⢕⢐⡻⡕⢕⢣⢕⢕⢕⢸⣇⢕⢻⣿⣿⣿⣿⣿⣿⣿⣿⣿⣿⣿⣿⣿⣿⣿⣿⣿⣿⣿⣿⣿⣿⣾⣿⣿⣿⣿⣿⣿⣿⣿⣿⣿⣿⣟⣳⣻⣿⢏⢕⢜⢕⢜⢕⣿⢕⢕⢕⠸⣿⠀⠀⠀⢣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⢟⣱⡟⢕⢔⠀⠀⠀⠀⠀⠀⢸⡇⡑⡟⢕⢸⣿⡇⢕⢜⡕⢕⢕⢕⣿⡇⢜⣿⣿⣿⣿⣿⣿⣿⣿⣿⣿⣿⣿⣿⣿⣿⣿⣿⣿⣿⣿⣿⣿⣿⣿⣿⣿⣿⣿⣿⣿⣿⣿⣿⣿⡾⢣⢏⣱⣵⡟⢱⢇⢕⢱⡇⢕⢕⢕⢕⣿⢔⠀⠀⠌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⣵⢟⢕⢱⢕⠀⠀⠀⠀⠀⠀⢀⢄⡝⢇⢕⢀⣿⢇⢕⢕⢳⢕⢕⢕⢻⢏⢕⢘⣿⣿⣿⣿⣿⣿⣿⣿⣿⣿⣿⣿⣿⣿⣿⣿⣿⣿⣿⣿⣿⣿⣿⣿⣿⣿⣿⣿⣿⣿⣿⣿⣿⣷⣿⣿⣿⡟⢕⢕⢕⢕⣼⢇⢕⢕⢕⢕⢹⡕⠀⠀⠀⡜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⢔⣼⢏⢕⢱⢇⢕⢕⢕⢕⢔⢕⣕⣕⢕⢐⢕⢕⢜⣿⢕⢕⢕⢜⣇⢕⢕⢕⢕⢕⢕⢜⣿⣿⣿⣿⣿⣿⣿⣿⣿⣿⣿⣿⣿⣿⣿⣿⢿⠟⠟⠟⠟⢻⣿⣿⣿⣿⣿⣿⣿⣿⣿⣿⣿⣿⣟⡹⢕⢕⢕⢕⠕⣿⢕⢕⢕⢕⢕⢸⢇⢔⡔⢕⢳⢹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⡼⢇⠕⢱⡗⢕⢕⣸⢕⢕⢕⢸⣿⣿⢕⢕⢕⢕⢕⢙⢕⢕⢕⢕⢻⡇⢕⢕⢕⢕⢕⢕⢜⢻⣿⣿⣿⣿⣿⣿⣿⣿⣿⣿⣿⣿⡟⢑⢀⢀⢀⢀⢀⠀⠘⣻⣿⣿⣿⣿⣿⣿⣿⣿⣿⣿⢟⢕⢕⢕⢕⢕⢸⡏⢕⢕⢕⢕⢁⢜⢕⢕⢜⡕⢕⢣⢹⣿⠾⣿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⡿⢱⢕⠕⢔⣾⢕⢕⢕⣿⢕⢕⢕⢸⣿⡇⢕⢕⢕⢕⢕⢕⢕⢕⢕⢕⢕⢟⣇⢕⢅⢕⢕⢕⢕⢕⢜⢻⣿⣿⣿⣿⣿⣿⣿⣿⣿⣿⣿⣧⣕⢕⣕⢕⢕⣱⣼⣿⣿⣿⣿⣿⣿⣿⣿⡿⢟⢕⢕⢕⢕⢕⢕⠕⡿⢕⢕⢕⢕⢕⢕⢕⢕⢕⢕⢳⢕⢕⢇⢻⡻⣫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⢇⢕⠐⣸⡇⢕⢕⣼⣿⢕⢕⢕⢸⡿⣸⢕⢕⢕⢕⢕⢕⢕⢕⢕⢕⢕⢄⢝⢇⢕⢕⢕⢕⢕⢕⢑⢕⢕⢝⢻⢿⣿⣿⣿⣿⣿⣿⣿⣿⣿⣿⣿⣿⣿⣿⣿⣿⣿⣿⣿⣿⡿⢟⢝⢕⢕⢕⢕⢕⢕⢕⢕⢱⢇⢕⢱⢕⢕⢕⢕⢕⢕⢕⢕⢔⣇⠕⢜⢎⡧⣝⢺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⡟⡜⢕⢔⢔⣿⢕⢕⢱⣿⣿⢕⢕⢕⢸⢱⣿⠕⢕⢕⢕⢕⢕⢕⢕⢕⢕⢕⢕⠕⢅⢕⢕⢕⢕⢕⠕⢕⢕⢕⢕⢕⢕⢜⢝⢻⠿⣿⣿⣿⣿⣿⣿⣿⣿⣿⣿⣿⣿⡿⢟⢏⢕⢕⢕⢕⢕⢕⢕⢕⢕⢕⢕⢕⡾⢕⢕⣸⡇⢕⢁⢕⢕⢕⢕⢕⢕⢹⡜⡕⢕⢸⢜⢞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⢇⢕⢕⢕⢱⡿⢕⢕⣼⣿⣿⢕⢕⢕⢱⣿⣿⢕⢕⠕⢕⢀⢕⢕⢕⡕⢕⢕⢕⢔⢕⢕⢕⢕⢕⠕⢕⢕⢕⢕⢕⢕⢕⢕⢕⢕⢕⢕⢍⢟⢿⣿⣿⣿⣿⢿⢟⢝⢕⢕⢕⢕⢕⢕⢕⢕⢕⢕⢕⢕⢕⢕⢕⢸⢕⢕⢕⣿⣇⢕⢕⢕⢕⠑⢕⢕⢕⢅⣇⢣⢕⢕⢅⣱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⢈⢕⡇⢕⢸⡿⢕⢕⣿⣿⣿⡕⢕⢕⣞⣿⢏⢕⢕⢕⢕⢕⢕⢕⢕⢕⢕⢕⡕⢕⢑⢕⢕⢕⢕⢕⢕⢕⢕⢕⢕⢕⢕⢕⢕⢕⢕⢕⢕⢕⢕⢕⢕⢝⢕⢕⢕⢕⢕⢕⢕⢕⢕⢕⢕⢕⢕⢕⢕⠕⢕⢕⢕⢜⢕⢕⣼⣿⣿⢕⢱⢕⢕⢕⢕⢕⢕⢕⢸⢸⣧⢕⢜⡅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⡏⡕⢸⡇⢕⢸⡇⢕⢱⣿⣿⣿⢇⢕⣾⣿⢏⢕⢕⠕⢕⢕⢕⢕⢕⢧⢲⢕⢕⢔⡕⢕⢕⢕⢕⢔⢕⢕⢕⢕⢕⢕⢕⢕⢕⢕⢕⢕⢕⢕⢕⢕⢕⢕⢕⢕⢕⢕⢕⢕⢕⢕⢕⢕⢕⢕⢕⢕⢕⢕⢕⢕⢕⢕⢕⢕⢱⣿⣿⣿⢕⢕⢕⢕⢕⢕⢕⢕⢕⠌⡇⡗⢕⢕⢕⠘⣿⣿⣿⣿⣿⣿⣿⣿⣿⣿⣿⣿⣿⣿⣿⣿⣿⣿⣿⣿⣿⣿⢕⢈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⡇⢇⣿⡇⢕⢜⣏⢕⢸⣿⣿⣿⢕⣾⡿⢕⢕⢕⢕⢕⢕⠅⢕⢁⢕⢸⣿⣿⡕⢕⢜⢕⢕⢑⢔⢕⢕⢕⢕⢕⢕⠕⠑⢁⢕⢕⢕⢕⢕⢕⢕⢕⠕⣑⣵⣾⣗⢕⠕⢕⢕⢕⢕⢕⢕⢕⢕⢕⢕⢕⢕⢕⢕⢕⢕⢕⡇⣹⣿⡿⢕⢕⢕⢕⢕⢕⢕⢕⢕⢕⢇⡇⢱⢕⢇⠀⣿⣿⣿⣿⣿⣿⣿⣿⣿⣿⣿⣿⣿⣿⣿⣿⣿⣿⣿⣿⣿⣿⢕⢕⢿⣿⣿⣿⣿⣿⠿⣿⡿⢿⠿⢿⢛⢿⢿⢿⢿⢿⠿⢛⢿⠿⠿⢿⠿⢿⢻⠿⢿⢿⢿⢿⢿⢿⢛⢻⠿⢟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⡇⢕⣿⡇⢕⢕⢗⢕⢸⣿⣿⢣⣾⢏⢕⢕⢕⢕⢕⢕⢔⠄⢕⢕⢱⢕⢻⣿⣧⢕⢕⢕⢕⢕⢕⢕⢕⢕⢕⠑⠁⠀⢀⢕⢕⢕⢕⢱⣵⣾⣿⣿⣿⣿⣿⣿⣇⢕⠀⠁⠑⢕⢕⢕⢕⢕⢕⢕⢕⢕⢔⢕⢕⢕⢕⢕⢕⢀⣿⢇⢕⢕⢕⢕⢕⢕⢕⢕⢕⢕⢼⡕⢕⢕⢕⢜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⡇⢑⣿⡇⢕⢕⠜⢃⢜⡿⢣⡿⢇⢕⢕⢕⢕⢕⢕⢕⢕⢔⢀⠑⢕⢃⢸⣿⣿⡇⢕⢕⠔⢕⢕⠕⠑⠁⠀⠀⠀⠀⢕⢕⢕⢕⢱⣿⣿⣿⣿⣿⣿⣿⣿⣿⣷⢕⢔⠀⠀⠀⠁⠑⠕⢕⢕⢕⢕⢕⢕⢕⢕⢕⢕⢕⢕⢕⢿⢕⢕⢕⢕⢕⢕⢕⢕⢕⢸⢕⢱⡇⢕⢕⢕⢸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⢜⣿⡇⢕⠁⠀⢔⢇⢱⡿⢕⢕⢕⢕⢕⢕⢕⢕⢕⢕⢕⢅⢕⢑⣿⢕⣿⣿⣿⢕⢕⢕⢕⠁⠀⠀⠀⠀⠀⠀⠀⠀⢕⢕⢕⢰⣿⣿⣿⣿⣿⣿⣿⣿⣿⣿⢕⢕⢕⠀⠀⠀⠀⠀⠁⠑⢕⢕⢕⢕⢕⢅⢕⢕⢕⢕⠕⠘⠁⠁⠁⠑⢕⢕⢕⢕⢕⢸⢕⣸⡇⢕⢕⢕⢔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⣱⡇⢕⢕⢕⢕⢕⢕⢕⢕⢕⢕⢕⢕⢕⢕⢕⢿⡇⢸⣿⣿⢇⢕⢕⢕⠀⠀⠀⠀⠀⠀⠀⠀⠀⢕⢕⠕⣹⣿⣿⣿⣿⣿⣿⣿⣿⣿⣿⡕⢕⢕⠀⠀⠀⠀⠀⠀⠀⠁⢕⢕⢕⢕⢕⢔⢕⠕⠕⠀⢕⢕⢕⠑⠀⠁⠅⢐⢕⢕⢸⣾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⣱⢏⢕⢕⢕⢕⢕⢕⢕⢕⣱⣵⣷⣿⣿⣿⣟⡕⢸⡇⢜⣿⡟⠘⡕⢅⢕⠀⠀⠀⠀⠀⠀⠀⠀⠀⠑⢕⢘⢝⣿⣿⣿⣿⣿⣿⣿⣿⣿⡯⢔⢕⢕⢔⠀⠀⠀⠀⠀⠀⠀⠁⢕⢕⢕⢕⢕⠀⢄⢄⢄⠀⠀⠀⢠⣔⡀⠀⢕⢕⢕⢸⣿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⠕⢕⢕⢕⢕⢕⢁⠑⠀⠀⠀⠀⠀⢕⢕⢕⢕⠀⠀⠀⠀⠀⠀⠀⠀⠀⢜⣿⣿⣿⣿⣿⣿⣿⣿⣿⣿⣿⣿⣇⣀⡀⣱⢇⢕⢕⢕⢕⢕⢕⢕⣵⣿⣿⣿⣿⣿⣿⣿⣿⣧⢸⡇⢕⢻⡟⢄⣕⢕⢕⠀⠀⠀⠀⠀⠀⠀⠀⠀⠀⠑⢸⢹⢿⣿⣿⣿⣿⣿⣿⣿⣿⣧⢔⢱⢕⢕⠀⠀⠀⠀⠀⠀⠀⠀⠑⢕⢕⢕⢕⠀⢕⢕⠜⠀⢄⢄⠀⠙⠃⠀⢕⢅⢑⢸⣿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⢟⢏⢕⢕⢕⢕⢕⢕⢕⢕⢕⢀⠀⠀⠀⠀⢕⢕⢕⢕⠀⢀⢀⠀⢀⣀⣠⣤⣴⣷⣯⣽⣽⣟⢻⡿⠿⠿⠿⠿⠿⠿⣿⡟⣱⢕⢕⢕⢕⢕⢕⢕⢱⣿⣿⣿⣿⣿⣿⣿⣿⣿⣿⣿⢸⡇⢸⢕⡇⢔⢕⢇⠁⠀⠀⠀⠀⠀⠀⠀⠀⠀⠀⠀⠘⣿⣿⣷⣷⣿⣿⣿⣿⣿⣿⣿⣿⣿⡿⠀⠀⠀⠀⠀⠀⠀⠀⠀⠀⢕⢕⢕⢕⢔⢀⢁⠀⠕⢕⢕⢕⠀⣴⣷⣧⡕⢕⢿⣿⢿⡕⢕⢕⢕⢕⣿⣿⣿⣿⣿⣿⣿⣿⣿⣿⣿⣿⣿⣿⣿⡿⢿⢿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⡿⢏⢕⢕⢕⢕⠕⢕⢕⢕⢕⢕⢕⢕⢕⡁⠀⠀⠀⠀⢕⢕⢕⣕⣵⣶⣷⣿⣿⣿⣿⣿⢿⢿⢟⢟⢟⢟⢟⢧⢅⠁⠁⠁⠁⠁⡏⣱⢇⢕⢕⢕⢕⢕⢕⢱⣿⣿⣿⣿⣿⣿⣿⣿⣿⣿⣿⣿⢸⡇⢸⡕⣇⢕⢑⢕⠀⠀⠀⠀⠀⠀⠀⠀⠀⠀⠀⠀⠀⠈⠻⣿⣿⣿⣿⣿⣿⣿⣿⣿⣿⡿⢇⠀⠀⠀⠀⠀⠀⠀⠀⠀⠀⠀⢕⢕⢕⢕⢕⢕⢕⢄⢀⢀⢀⢠⢸⣿⣿⣷⡜⡜⣿⣿⡇⢕⣑⣑⣔⣟⣟⢿⣿⣿⣿⣿⣿⣿⣿⣿⣿⣿⣿⣿⢇⢕⢕⢕⢕⢝⢟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⢕⢕⢕⢕⢕⢕⢕⢕⢕⢕⢕⢕⢕⢕⢕⢇⢄⢄⢄⢄⣵⣷⣿⣿⣿⡿⢿⢟⢏⢝⢕⢕⢕⢕⢕⢕⢕⢕⢕⢕⢕⢄⠀⠀⠀⠀⢡⢏⢕⢕⢕⢕⢕⢕⢱⣿⣿⣿⣿⣿⣿⣿⣿⣿⣿⣿⣿⣿⢕⡇⢜⣷⣿⢕⢅⢕⢄⠀⠀⠀⠀⠀⠀⠀⠀⠀⠀⠀⠀⠀⠘⢿⣿⣿⣿⣿⣿⣿⣿⣿⣿⢇⠀⠀⠀⠀⠀⠀⠀⠀⠀⠀⠀⠀⢕⢕⢕⢕⢕⢕⢕⢕⢕⢜⣇⢸⡇⣿⣿⣿⣷⢑⢝⢕⢞⢟⢟⢟⢿⢿⣿⣿⣷⣼⣝⡻⢿⣿⣿⣿⣿⣿⣿⡏⢕⠕⢕⢕⢕⢕⢕⢕⢜⢻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⢔⢕⢕⢕⢕⢕⢕⢕⢕⠀⠀⠀⠕⢕⢕⢕⣱⣾⣿⣿⣿⡿⢟⢝⢕⢕⢕⢕⢕⢕⢕⢕⢕⢕⢕⢕⢕⢕⢕⢕⢕⢔⠀⠀⢰⢏⢕⢕⢕⢕⢕⢕⢕⣼⣿⣿⣿⣿⣿⣿⣿⣿⣿⣿⣿⢻⣿⢕⢕⢱⢻⣿⡇⢕⠕⢕⠀⠀⠀⠀⠀⠀⠀⠀⠀⠀⠀⠀⠀⠀⠘⢿⣿⣿⣿⣿⣿⣿⣿⡏⠕⠀⠀⠀⠀⠀⠀⠀⠀⠀⠀⠀⠀⠀⢕⢕⢕⢕⢕⣕⢕⢕⢕⢜⢇⠳⢸⣿⣿⣿⣧⢣⢕⢕⢕⢕⢕⢕⢕⠕⠕⠙⠉⠁⠁⠁⣷⣽⡻⢿⣿⡿⠑⠀⠀⢔⢕⢕⢕⢕⢕⠕⣱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⢄⠕⠕⠑⠑⢔⢕⢕⠐⠀⠀⠀⢕⢕⢱⣿⣿⣿⡿⢏⢕⢕⢕⢕⢕⢕⢕⢕⢕⢕⢕⢕⢕⢕⢕⢕⢕⠑⠀⠀⠀⠀⠀⠀⠀⠁⠁⠑⠕⠕⢕⢱⣿⣿⣿⣿⣿⣿⣿⣿⣿⣿⣿⣿⣸⣿⡇⢕⢸⣧⣿⣷⢕⢕⠕⠀⠀⠀⠀⠀⠀⠀⠀⠀⠀⠀⠀⠀⠀⠀⠑⢝⢿⣿⣿⣿⣿⣿⢕⠀⠀⠀⠀⠀⠀⠀⠀⠀⠀⠀⠀⠀⠀⠑⢕⢕⣵⣿⣿⣇⢕⢕⢕⡕⢕⢜⢻⢿⣿⣿⡎⢇⢕⢕⠕⠑⠁⠀⠀⠀⠀⠀⠀⠀⠀⢻⢿⣿⣷⣮⣕⠀⠀⠀⠕⢕⢕⠑⠀⢁⢜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⠁⠀⢀⢀⢀⠀⠀⠕⢸⣿⡿⢏⢕⢕⢕⢕⢕⢕⢕⢕⢕⢕⢕⢕⢕⢕⢕⠕⠑⠁⠀⠀⠀⠀⠀⠀⠀⠀⠀⠀⠀⠀⠀⠀⠀⠈⠉⠛⠻⢿⣿⣿⣿⣿⣿⣿⣿⣿⣿⣿⣷⢕⢸⣿⡽⣿⣧⡕⢑⢔⠀⠀⠀⠀⠀⠀⠀⠀⠀⠀⠀⠀⠀⠀⠀⠁⢕⢜⠝⠙⠝⢕⠁⠀⠀⠀⠀⠀⠀⠀⠀⠀⠀⠀⠀⠀⠀⠀⢑⢱⣿⣿⣿⣿⣧⡕⢸⣿⡷⣸⣷⣷⣾⡿⠗⠘⠀⠀⠀⠀⠀⠀⠀⠀⠀⠀⠀⠀⠀⢕⢕⢝⢻⣿⣿⣷⣔⠀⠀⠁⠁⠀⢀⢸⢎⢜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⢄⢕⢕⠁⠀⠀⠀⠘⠁⠀⠀⢕⢕⢕⢕⢕⢕⢕⢕⢕⢕⠕⠑⠑⢡⡀⠀⠀⠀⠀⠀⠀⠀⠀⠀⠀⠀⠀⠀⠀⠀⠀⠀⠀⠀⠀⠀⠀⠀⠀⠈⠙⠟⢿⣿⣿⣿⣿⣿⣿⡇⢸⣿⣿⢆⢟⢷⣕⠕⠀⠀⠀⠀⠀⠀⠀⠀⠀⠀⠀⠀⠀⠀⠀⠀⠁⠀⢄⢔⢄⠀⠀⠀⠀⠀⠀⠀⠀⠀⠀⠀⠀⠀⠀⠀⠀⠀⠀⢕⣿⣿⣿⣿⣿⣿⢜⢟⢱⣿⠟⠋⠁⠀⠀⠀⠀⠀⠀⠀⠀⠀⠀⠀⠀⠀⠀⠀⠀⠑⠑⢕⢕⢜⢻⣿⣿⢔⠀⠀⠀⠀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⠀⠀⠀⠀⠀⠀⠑⢕⢕⢕⢕⢕⠕⠑⠁⠀⠀⠀⠀⢸⣿⣆⢀⠀⠀⠀⠀⠀⠀⠀⠀⠀⠀⠀⠀⠀⠀⠀⠀⠀⠀⠀⠀⠀⠀⠀⠀⠀⠀⠁⠙⠻⢿⣿⣿⣿⢕⣿⣿⡇⢕⢑⡜⢕⠂⠀⠀⠀⠀⠀⠀⠀⠀⠀⠀⠀⠀⠀⠀⠀⠀⠀⢕⢕⢕⠀⠀⠀⠀⠀⠀⠀⠀⠀⠀⠀⠀⠀⠀⠀⠀⠀⠀⠕⠸⣿⣿⣿⢿⢟⢕⢱⠋⠁⠀⠀⠀⠀⠀⠀⠀⠀⠀⠀⠀⠀⠀⠀⢄⢀⠀⠀⠀⠀⠀⢕⢕⢕⠑⠙⠃⠑⠑⠀⠀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⢄⠑⠀⢄⠀⠀⠀⠀⠀⢕⢕⢕⢕⢔⠀⠀⠀⠀⠀⠀⠀⠈⢝⢝⢕⣠⡀⠀⠀⠀⠀⠀⠀⠀⠀⢀⢔⠑⠀⠀⠀⠀⠀⠀⠀⠀⠀⠀⠀⠀⠀⠀⠀⠀⠁⠙⢿⣿⡇⣹⣿⢇⢕⠑⢕⢕⠀⠀⠀⠀⠀⠀⠀⠀⠀⠀⠀⠀⠀⠀⠀⠀⠀⠀⠑⢕⠁⠀⠀⠀⠀⠀⠀⠀⠀⠀⠀⠀⠀⠀⠀⠀⠀⠀⠀⠀⢕⣿⣿⣿⣱⠗⠑⠀⠀⠀⠀⠀⠀⠀⠀⠀⠀⠀⠀⠀⢀⠀⠀⠀⠀⠕⢔⢀⠀⠀⠀⢕⢕⠁⠀⠀⠀⠀⠀⠀⢼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⠁⠀⢕⢕⢔⠀⠀⠀⠀⠕⢕⢕⢕⢀⠄⠄⠄⠄⠀⠀⠀⠀⢕⢱⣿⡿⢕⠀⠀⠀⠀⠀⠀⢀⢕⠕⠁⠀⠀⠀⠀⢀⠀⠀⠀⠀⠀⠀⠀⠀⠀⠀⠀⠀⠀⠀⠀⠙⢇⢸⣿⢕⢕⢱⢕⠁⠀⠀⠀⠀⠀⠀⠀⠀⠀⠀⠀⠀⠀⠀⠀⠀⠀⢀⣀⢑⢀⢄⠀⢀⢀⠀⠀⠀⠀⠀⠀⠀⠀⠀⠀⠀⠀⠀⠀⠀⠁⢸⣿⠏⠁⠀⠀⠀⠀⠀⠀⠀⠀⠀⠀⠀⠀⠀⠀⠀⠁⠔⢄⠀⠀⠀⠁⠕⢀⠀⠀⢕⠀⠀⠀⠀⠀⠀⢅⢄⢱⣃⡱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⢔⢕⢕⢕⠀⠀⠀⠀⠁⢕⢕⢕⢕⢔⠀⠀⠀⠀⠀⠀⠀⢕⠘⢉⢘⡞⠔⠀⠀⠀⠀⢄⠕⠁⠀⠀⠀⠀⢄⠕⠁⠀⠀⠀⠀⠀⠀⠀⠀⠀⠀⠀⠀⠀⠀⠀⠀⠀⢑⢏⠁⢕⢕⠕⠀⠀⠀⠀⠀⠀⠀⠀⠀⠀⠀⠀⠀⠀⠀⠀⠀⠀⢄⢕⢕⣱⢕⡕⢜⢔⠀⠀⠀⠀⠀⠀⠀⠀⠀⠀⠀⠀⠀⠀⠀⠀⠑⠁⠀⠀⠀⠀⠀⠀⠀⠀⠀⠀⠀⠀⠀⠀⠀⠀⠀⠀⠀⠁⢕⢄⠀⠀⠀⠑⢄⠀⠀⠀⠀⠀⠀⠀⢀⢕⢕⠔⣿⣕⡣⠕⢕⢕⢕⢕⢕⢕⢕⢕⢕⢑⡕⣡⣶⣿⣿⣿⣿⣿⣿⣿⣿⣿⣿⣿⣿⣿⣿⣿⣿⣿⣿⣿⡿⠟⢕⢕⣿⣿⣿⣿⣿⣿⣿⣿⣿⣿⣿⣿⣿⣿⣿⣿⣿⣿⣿⣿⣿⣿⣿⣿⣿⣿⣿⣿⣿⣿⣿⣿⣿⣿⣿⣿⣿⣿⣿⠀</a:t>
            </a:r>
            <a:br/>
            <a:r>
              <a:t>⠀⠀⠀⢕⢕⢕⠀⠀⠀⠀⠀⠀⠀⠀⠀⢕⢕⢕⢕⢔⠀⠀⠀⠀⠕⢕⢕⢕⢕⠀⠀⠀⠀⠀⠀⢠⣵⢠⡱⡝⢇⢀⠀⠀⢀⢕⠑⠀⠀⠀⠀⢄⢕⠑⠀⠀⠀⠀⠀⠀⠀⠀⠀⠀⠀⠀⠀⠀⠀⠀⠀⠀⠀⢜⠁⢕⢕⠕⠀⠀⠀⠀⠀⠀⠀⠀⠀⠀⠀⠀⠀⠀⠀⠀⠀⠀⠑⢇⣕⢱⣿⣷⣱⣸⡕⠕⠀⠀⠀⠀⠀⠀⠀⠀⠀⠀⠀⠀⠀⠀⠀⠀⠀⠀⠀⠀⠀⠀⠀⠀⠀⠀⠀⠀⠀⠀⠀⠀⠀⠀⠀⢀⠔⠑⠁⠑⠔⢀⠀⠀⠀⠀⠀⠀⠀⠀⠀⢕⢕⢕⠀⢻⣿⣾⣿⣾⣿⣿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⢀⢕⢕⢕⢕⢕⠀⠀⠀⠀⠀⠑⢕⢕⢕⣔⣔⣔⣔⣰⣴⡼⢕⡕⢕⢕⢱⢕⠀⢄⠑⠀⠀⠀⢀⢄⠑⠁⠁⠕⢄⢀⠀⠀⠀⠀⠀⠀⠀⠀⠀⠀⠀⠀⠀⠀⠀⠀⢔⠑⠀⢕⢕⠀⠀⠀⠀⠀⠀⠀⠀⠀⠀⠀⠀⠀⠀⠀⠀⠀⠀⠀⢘⢸⡏⢾⣿⣿⢻⣻⢇⢇⠀⠀⠀⠀⠀⠀⠀⠀⠀⠀⠀⠀⠀⠀⠀⠀⠀⠀⠀⠀⠀⠀⠀⠀⠀⠀⠀⠀⠀⠀⠀⠀⠀⢀⢔⠑⠀⠀⠀⠀⠀⠀⠐⠀⠀⠀⠀⠀⠀⠀⢕⢕⢕⢕⠀⢸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⢕⢕⠑⠀⠀⠀⠀⠀⠀⠑⣕⣕⣿⣿⣿⣿⣿⡟⢱⣾⡝⢕⢱⢕⢕⢔⠀⠀⠀⢀⠔⠁⠀⠀⠀⠀⠀⠀⠑⠔⢄⠀⠀⠀⠀⠀⠀⠀⠀⠀⠀⠀⠀⠀⠀⠁⠀⢕⠕⠀⠀⠀⠀⠀⠀⠀⠀⠀⠀⠀⠀⠀⠀⠀⠀⠀⠀⠀⠀⠀⠀⠣⢜⢻⣿⢜⡝⠁⠀⠀⠀⠀⠀⠀⠀⠀⠀⠀⠀⠀⠀⠀⠀⠀⠀⠀⠀⠀⠀⠀⠀⠀⠀⠀⠀⠀⠀⠀⠀⠀⢀⢔⠑⠀⠀⠀⠀⠄⠑⠐⠄⢀⠀⠀⠀⠀⠀⠀⠀⠑⠕⠕⢕⠀⣾⡿⡟⠹⣿⢟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⡔⢕⠕⠀⠀⠀⠀⠀⠀⠀⠀⠀⠀⠀⠜⢿⣿⣿⣿⣿⢟⣱⣿⡿⢕⢱⢇⢕⠕⠀⠀⠀⠄⠀⠀⠀⢀⠔⠐⠄⠀⠀⠀⠀⠁⠑⢔⢀⠀⠀⠀⠀⠀⠀⠀⠀⠀⠀⠀⢀⠕⠑⠀⠀⠀⠀⠀⠀⠀⠀⠀⠀⠀⠀⠀⠀⠀⠀⠀⠀⠀⠀⠀⠀⠀⠀⠀⠁⠘⠄⠁⠀⠀⠀⠀⠀⠀⠀⠀⠀⠀⠀⠀⠀⠀⠀⠀⠀⠀⠀⠀⠀⠀⠀⠀⠀⠀⠀⠀⠀⠀⠀⠀⢄⠑⠀⠀⠀⠀⠄⠁⠀⠀⠀⠀⠀⠀⠀⠀⠀⠀⠀⠀⠀⠀⠀⠁⢀⢑⢑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⣧⠕⠁⠀⠀⠀⠀⠀⠀⠀⠀⠀⢄⠀⠀⠘⢿⣿⣿⢏⣱⣿⣿⢇⢱⢕⢕⢕⠀⠀⠀⠀⠀⠀⠀⠁⠀⠀⠀⠀⠁⠐⢀⠀⠀⠀⠀⠁⠔⢀⠀⠀⠀⠀⠀⠀⠀⠀⠄⠁⠀⠀⠀⠀⠀⠀⠀⠀⠀⠀⠀⠀⠀⠀⠀⠀⠀⠀⠀⠀⠀⠀⠀⠀⠀⠀⠀⠀⠀⠀⠀⠀⠀⠀⠀⠀⠀⠀⠀⠀⠀⠀⠀⠀⠀⠀⠀⠀⠀⠀⠀⠀⠀⠀⠀⠀⠀⠀⠀⠀⠀⢄⠕⠀⠀⠀⠀⠀⠁⠀⠀⠀⠀⠀⠀⠀⠀⠀⠀⠀⠀⠀⠀⠀⠀⠀⢠⢳⢹⢅⢕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⢔⢄⠀⠀⠀⠀⠀⠀⠀⠀⠀⠁⠀⠀⠀⠁⢻⢏⣱⣿⣿⢇⢑⢕⢕⢕⢕⠀⠀⠀⠀⠀⠀⠀⠀⠀⠀⠀⠀⠀⠀⠀⠀⠀⠀⠀⠀⠀⠁⢔⠀⠀⠀⠀⠀⠀⠀⠀⠀⠀⠀⠀⠀⠀⠀⠀⠀⠀⠀⠀⠀⠀⠀⠀⠀⠀⠀⠀⠀⠀⠀⠀⠀⠀⠀⠀⠀⠀⠀⠀⠀⠀⠀⠀⠀⠀⠀⠀⠀⠀⠀⠀⠀⠀⠀⠀⠀⠀⠀⠀⠀⠀⠀⠀⠀⠀⠀⠀⠀⠔⠑⠀⠀⠀⠀⠀⠀⠀⠀⠀⠀⠀⠀⠀⠀⠀⠀⠀⠀⠀⠀⠀⢀⢄⢕⢕⢅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⡏⡕⢕⢕⢀⠀⠀⠀⠀⠀⠀⠀⠀⢀⢀⢀⠀⢄⢑⣳⣿⡏⢕⢎⢕⢕⢕⢕⠀⠀⠀⠀⠀⠀⠀⠀⠀⠀⠀⠀⠀⠀⠀⠀⠀⠀⠀⠀⠀⠀⠀⠑⠀⠀⠀⠀⠀⠀⠀⠀⢀⢄⠀⠀⠀⠀⠀⠀⠀⠀⠀⠀⠀⠀⠀⠀⠀⠀⠀⠀⠀⠀⠀⠀⠀⠀⠀⠀⠀⠀⠀⠀⠀⠀⠀⠀⠀⠀⠀⠀⠀⠀⠀⠀⠀⠀⠀⠀⠀⠀⠀⢀⠀⠑⠀⠀⠀⠀⠀⠀⠀⠀⠀⠀⠀⠀⠀⠀⠀⠀⠀⠀⠀⠀⠀⠀⠀⠀⠀⠀⠀⠄⢔⢕⢕⣱⣾⡜⡕⢕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⢱⣿⣕⢕⢕⢔⢀⠀⠀⠀⠀⠀⠀⢕⢕⠑⢄⢕⠑⠘⢿⢕⢜⢕⢕⢕⢕⢔⠐⠀⠀⠀⠀⠀⠀⠀⠀⠀⠀⠀⠀⠀⠀⠀⠀⠀⠀⠀⠀⠀⠀⠀⠀⠀⠀⠀⠀⠀⠀⢀⢕⠀⢀⢄⠑⢀⠀⠀⠀⠀⠀⠀⠀⠀⠀⠀⠀⠀⠀⠀⠀⠀⠀⠀⠀⠀⠀⠀⠀⠀⠀⠀⠀⠀⠀⠀⠀⠀⠀⠀⠀⠀⠀⠀⠀⠀⠀⠀⠀⠀⠀⠁⠔⠑⠀⠀⠀⠀⠀⠀⠀⠀⠀⠀⠀⠀⠀⠀⠀⠀⠀⠀⠀⠀⠀⠀⠀⠀⠀⠀⠀⠀⢕⣵⣾⣿⣿⣧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⣏⣿⣿⣿⣷⣧⢕⢕⢕⢄⠀⠀⠀⠀⠀⠀⢔⢕⠑⠀⠀⠀⢜⢕⢕⢕⢕⢅⠑⠀⠀⠀⠀⠀⠀⠀⠀⠀⠀⠀⠀⠀⠀⠀⠀⠀⠀⠀⠀⠀⠀⠀⠀⠀⠀⠀⠀⠀⠀⠀⠑⠀⠀⢕⢀⠀⠀⠀⠀⠀⠀⠀⠀⠀⠀⠀⠀⠀⠀⠀⠀⠀⠀⠀⠀⠀⠀⠀⠀⠀⠀⠀⠀⠀⠀⠀⠀⠀⠀⠀⠀⠀⠀⠀⠀⠀⠀⠀⠀⠀⠀⠀⠀⠀⠀⠀⠀⠀⠀⠀⠀⠀⠀⠀⠀⠀⠀⠀⠀⠀⠀⠀⠀⠀⠀⠀⠀⠀⠀⠀⠀⠀⠀⣼⣿⣿⣿⣿⡟⣵⢡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⢹⣿⣿⣿⣿⣿⣷⡕⢕⢕⢕⢔⢀⠀⠀⢔⢕⢕⢔⠐⠀⠀⠁⠕⢕⢕⢑⠑⠀⠀⠀⠀⠀⠀⠀⠀⠀⠀⠀⠀⠀⠀⠀⠀⠀⠀⠀⠀⠀⠀⠀⠀⠀⠀⠀⠀⠀⠀⠀⠀⠀⠀⠕⠀⠁⠐⢄⠀⠀⠀⠀⠀⠀⠀⠀⠀⠀⠀⠀⠀⠀⠀⠀⠀⠀⠀⠀⠀⠀⠀⠀⠀⠀⠀⠀⠀⠀⠀⠀⠀⠀⠀⠀⠀⠀⠀⠀⠀⠀⠀⠀⠀⠀⠀⠀⠀⠀⠀⠀⠀⠀⠀⠀⠀⠀⠀⠀⠀⠀⠀⠀⠀⠀⠀⠀⠀⠀⠀⠀⠀⠀⠀⠀⣿⣿⣿⣿⣿⡇⢝⡑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⢸⣿⣿⣿⣿⣿⣿⣿⡕⢕⢕⢕⢕⢔⢕⠑⠁⠁⠁⠀⠀⠀⠀⠀⠁⢕⢕⢀⠀⠀⠀⠀⠀⠀⠀⠀⠀⠀⠀⠀⠀⠀⠀⠀⠀⠀⠀⠀⠀⠀⠀⠀⠀⠀⠀⠀⠀⠀⠀⠀⠀⠀⠀⠀⠄⠀⠀⠀⠀⠀⠀⠀⠀⠀⠀⠀⠀⠀⠀⠀⠀⠀⠀⠀⠀⠀⠀⠀⠀⠀⠀⠀⠀⠀⠀⠀⠀⠀⠀⠀⠀⠀⠀⠀⠀⠀⠀⠀⠀⠀⠀⠀⠀⠀⠀⠀⠀⠀⠀⠀⠀⠀⠀⠀⠀⠀⠀⠀⠀⠀⠀⠀⠀⠀⠀⠀⠀⠀⠀⠀⠀⠀⠀⢿⣿⣿⡿⢏⣮⣿⡴⢬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⡸⣿⣿⣿⣿⣿⣿⣿⣿⣕⢕⢕⢕⢕⢕⢄⢀⠀⠀⠀⠀⠀⢀⢔⢕⢔⢕⢕⠀⠀⠀⠀⠀⠀⠀⠀⠀⠀⠀⠀⠀⠀⠀⠀⠀⠀⠀⠀⠀⠀⠀⠀⠀⠀⠀⠀⠀⠀⠀⠀⠀⠀⠀⠀⠀⠀⠐⠄⠀⠀⠀⠀⠀⠀⠀⠀⠀⠀⠀⠀⠀⠀⠀⠀⠀⠀⠀⠀⠀⠀⠀⠀⠀⠀⠀⠀⠀⠀⠀⠀⠀⠀⠀⠀⠀⠀⠀⠀⠀⠀⠀⠀⠀⠀⠀⠀⠀⠀⠀⠀⠀⠀⠀⠀⠀⠀⠀⠀⠀⠀⠀⠀⠀⠀⠀⠀⠀⠀⠀⠀⠀⠀⠀⢜⡿⢏⣵⣫⣿⣿⣭⢯⡗⠆⢕⢐⢜⢕⢒⠓⠟⠛⣛⣛⢀⢑⠑⢙⣿⣿⢆⠁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⣷⡜⣿⣿⣿⣿⣿⣿⣿⣿⢕⢕⢕⢕⢕⢕⢕⢔⢀⢀⢔⢕⢕⢕⢕⠕⢁⢕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⠖⠜⢗⢟⢟⢏⢔⢕⢕⢕⢕⢕⢕⢕⢕⢔⢔⢔⢔⢔⢕⢕⢄⢕⢜⢟⢅⢄⢄⢔⢛⢛⢿⢟⢻⢿⢿⢿⠿⠿⢟⠿⠿⢇⢕⣿⣿⣿⣿⣿⣿⡇⢕⢕⢕⢕⣵⣿⣿⣿⣿⣿⣿⣿⣿⣿⣿⣿⣿⣿⣿⣿⣿⣿⣿⣿⣿⣿⣿⣿⣿⣿⣿⣿⠀</a:t>
            </a:r>
            <a:br/>
            <a:r>
              <a:t>⣿⣿⡇⢕⢕⢕⢸⣿⣿⣿⣿⣿⣿⣿⡜⣿⣿⣿⣿⣿⣿⡏⢕⢕⢕⢕⢕⢕⢕⢕⢕⢕⢕⠕⠕⢅⢕⢕⠕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⢱⣧⣶⣲⣶⣶⡆⢦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⠘⠛⠛⠛⠛⠛⠑⠑⠑⠑⠑⠑⠑⠑⠑⠑⠑⠑⠑⠑⠑⠁⠐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⠀⠀⠀⠁⠛⠛⠛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⢟⣵⡿⣿⡟⣱⣿⡿⣱⣿⢸⡏⣿⣿⣿⣿⡇⢸⣿⣿⣿⣿⣿⣿⣿⣿⣿⣿⣿⣿⣿⣿⣿⣿⣿⡏⢻⣿⡇⢕⢕⢸⣿⣿⣿⣿⡇⢕⢕⢕⢕⢕⢕⢕⢕⢕⢕⢕⢕⢕⢕⢕⢕⣱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⣱⣿⢋⣼⢏⣼⣿⢟⣼⣿⡏⣼⡗⣿⡿⡿⣻⡇⢸⣿⣿⣿⣿⣿⣿⣿⣿⣿⣿⣿⣿⣿⣿⣿⣿⣿⣷⢜⢿⡇⢕⢕⢸⣿⣿⣿⣿⣇⢕⢕⢕⠕⢕⢕⢕⢕⢕⢕⢕⢕⢕⢕⢵⣾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⢏⣾⡿⢕⣾⣯⣾⣿⢏⣾⣿⢟⢕⣿⡧⢎⢕⣵⣿⡇⢕⢻⣿⣿⣿⣿⣿⣿⣿⣿⣿⣿⣿⣿⣿⣿⣿⣿⣿⡇⢜⢕⢕⢕⢸⣿⣿⣿⡟⡯⢕⢕⢕⢕⢔⢕⡕⢕⢕⢕⢕⢕⢕⢕⣱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⢫⣾⣿⢕⣼⣿⣿⣿⢫⣾⣿⡟⢕⢕⣿⢇⢕⣼⣿⣿⡇⢕⢕⣾⣿⣿⣿⣿⣿⣿⣿⣿⣿⣿⣿⣿⣿⣿⣿⣿⡇⢕⢕⢕⢕⢸⣿⣿⣿⢏⠕⢕⢕⢱⢕⢕⠕⢝⢇⠗⠕⢴⣇⣕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⢣⣿⣿⢇⣸⣿⣿⣿⢃⣿⣿⢏⢕⢕⢕⢕⣵⣾⣿⣿⣿⡇⢕⣸⣿⣿⣿⣿⣿⣿⣿⣿⣿⣿⣿⣿⣿⣿⣿⣿⣿⡇⢕⢕⢕⠕⢜⢏⢝⠑⠁⠀⢕⢕⢕⢕⢕⢕⢔⢕⠀⠐⢕⢺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⢏⣾⣿⢏⢔⣿⣿⣿⢏⣾⣿⡏⢕⢕⢕⢕⢸⢏⣽⣿⣿⣿⡟⢕⣿⣿⣿⣿⣿⣿⣿⣿⣿⣿⣿⣿⣿⣿⣿⣿⣿⣻⣿⢕⢕⠕⢕⢕⢕⠕⠕⠐⢕⢕⢕⢑⠕⢕⢕⢕⢕⢕⢕⢅⢕⢕⢝⢝⢟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⡟⣼⣿⡟⢱⢱⣿⣿⡟⣾⣿⡟⢕⢕⢕⢱⡕⢕⢸⡏⢏⢹⣿⢇⢕⣿⣿⡟⣿⣿⣿⣿⣿⣿⣿⣿⣿⣿⣿⣿⣿⣿⡏⢻⢕⢕⠄⢄⢄⢄⢄⢄⢔⢕⢕⢕⣾⣗⢰⡑⠕⢕⢕⢕⢕⢕⢕⢕⢕⢕⢕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⣿⢱⣿⣿⢇⢕⣾⣿⣿⣸⣿⣿⢇⢕⢕⢕⢸⡧⢸⣮⣷⢕⢕⢕⢕⢸⣿⣿⢕⣿⣿⣿⣿⣿⣿⣿⣿⣿⣿⣿⣿⣿⣿⡇⢸⢕⢕⢀⢕⢕⢕⢕⢕⢕⢕⢕⡇⢸⣿⢸⣿⢕⢅⠕⢕⢕⢕⢕⢕⢑⣕⣵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⣭⣿⣿⣵⣴⣵⣶⣷⣾⣷⣷⣾⡇⣾⣿⡿⠄⢱⣿⣿⢇⣿⣿⣿⢕⢕⣷⢕⢸⢯⢸⣿⣿⣷⣷⣷⡕⢜⣿⡏⢱⣿⣿⣿⣿⣿⣿⣿⣿⣿⣿⣿⣿⣿⣿⢇⢕⢕⢕⣵⣴⣄⣥⣵⢕⢕⢕⢱⣧⢌⣿⡇⣿⡇⢕⢕⣑⢑⣱⣅⣴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⢟⣏⢕⢕⢜⢝⢱⣿⡟⡇⢜⣼⣿⣿⢸⣿⣿⣿⣷⣿⣿⢕⣽⢕⣾⣿⣿⣿⣿⣿⠕⢕⣿⢇⢕⣿⣿⡿⢿⣿⣿⣿⣿⣿⣿⣿⣿⣿⣿⢕⢕⢕⢕⣿⣿⣿⣿⣿⡕⢕⢕⢸⣿⡕⣿⡇⣿⣿⢕⢱⢕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⠑⢕⣷⡕⣱⢶⣿⣧⣕⢕⢕⢸⣿⣇⡇⢕⣿⣿⡇⣿⣿⣿⣿⣿⣿⡿⢕⣇⢇⣿⣿⣿⣿⣿⡿⠕⢱⡏⢕⢕⣿⣿⡇⢸⣿⣿⣿⣿⣿⣿⣿⣿⣿⡏⢕⢕⢕⢕⣿⣿⣿⣿⣿⡇⢕⢕⢸⣿⣇⢹⡇⣿⣿⣮⢸⡕⢁⠁⠀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⢐⡝⢏⢕⢕⢕⢕⢕⢕⢕⢕⣼⣿⡇⡇⢸⣿⣿⢱⣿⣿⣿⣿⣿⣿⡇⢕⣸⢱⣿⣿⣿⣿⣿⡇⢎⣸⢕⢕⢕⣿⣿⡇⢘⣿⣿⣿⣿⣿⡿⢹⣿⢸⡇⢕⢕⢕⢸⣿⣿⣿⣿⣿⣿⢕⢕⢸⣿⣿⢸⡇⣿⣿⣿⢸⡇⢇⢱⡄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⣼⣧⢕⢕⢕⢷⢕⢕⠕⢕⢑⣿⣿⡇⡇⣿⣿⢇⢸⣿⣿⣿⣿⢇⣿⢕⢕⣺⢸⣿⣿⣿⣿⣿⡇⡳⡕⣸⣵⡕⢹⣿⡇⢕⣿⡿⣿⣿⣿⣿⢕⢏⢰⢕⢕⢕⢕⣿⣿⣿⣿⣿⣿⣿⢕⢕⢱⣿⣿⢺⡇⣿⣿⣿⢸⡇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⣸⣝⢿⢱⣇⢕⢕⣱⡗⢕⢕⢕⣿⣿⡇⢱⣿⡏⢕⣺⣿⣿⣿⣿⢕⡏⢸⡇⢺⢸⣝⡟⢿⢿⢿⣿⢸⢣⣿⣿⢿⢜⣿⣇⢱⣽⡇⣿⣿⣿⣿⢕⢕⢰⢕⢕⢕⣼⣿⣿⣿⣿⣿⡿⢇⢕⢕⣸⣿⣿⣼⢕⣿⣿⡇⢸⡇⢜⢕⢕⢇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⢕⢻⡻⢇⢜⢟⢇⣾⡕⢕⢕⣵⡕⣿⣿⡇⣸⡟⢕⢕⣿⣿⣿⣿⢏⢕⢕⣿⣿⣻⢸⣿⣿⣿⣷⣷⣧⡜⢱⣵⣼⣵⣾⣎⢹⢕⢻⣧⠸⣿⣿⣿⢕⢕⢕⡕⢕⣵⣘⣝⣽⣵⣵⣵⣷⢕⢕⡕⡟⣿⣿⢇⢅⣿⣿⡇⢸⡇⢕⢕⢜⢱⢸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⢕⢕⢕⢕⢕⢷⣼⣵⣜⣝⢝⢕⣿⣿⡇⡿⢕⢕⢕⣿⣿⣿⡿⢕⢕⣸⢿⣟⣏⢸⣽⣽⣵⣵⣵⣝⢍⢜⢝⢟⢿⣿⣿⣷⣵⣧⣝⡕⣹⢻⣿⡇⢕⣱⣷⢿⢟⢛⢟⣝⣝⣝⣝⣟⢕⢵⣷⢕⣜⢟⢕⢕⢟⣿⢇⢸⡇⢷⢧⢜⢎⢕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⢧⢕⢇⡕⢕⢕⢳⡔⢝⢝⢝⢟⢇⣿⣿⢱⢇⢕⢕⢕⢹⡟⢿⡇⢕⢕⢝⠉⠁⠀⠀⠀⠕⠕⠀⠀⠁⠑⠗⢸⣷⣼⣿⣿⣿⣿⣿⣿⣿⣿⣿⣿⣷⣾⣿⣗⢕⢕⠕⠊⠉⠉⠝⠝⠉⠈⠙⠑⠗⢟⢕⢕⢕⢕⣿⢕⢸⡇⣵⣷⢾⢟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⢳⡕⢕⢕⢕⢜⢷⢕⢕⢱⢇⢕⣿⣿⢸⢕⢕⢕⢕⢜⢕⢝⢕⢕⢕⢀⢄⢔⢕⢑⢔⠐⠀⠀⠀⠔⠀⠄⢑⢔⢿⣿⣿⣿⣿⣿⣿⣿⣿⣿⣿⣿⣿⣿⡟⢝⠑⢄⢔⠔⠀⠀⠄⠐⢔⢄⢀⠈⠕⢕⢕⢔⢕⢕⢕⢸⡇⢕⢕⢕⡕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⢜⠳⢕⢕⢕⢕⣿⣿⢕⢕⢕⢕⢕⢕⢕⢕⢕⢱⢕⢕⣵⣷⡇⠙⢙⠁⠀⠀⠀⠀⢀⠀⣸⣧⣻⣿⣿⣿⣿⣿⣿⣿⣿⣿⣿⣿⣿⣿⣏⣵⠜⠛⢑⠀⠀⢀⠀⠀⢱⣕⢕⠔⢑⢕⢕⢱⡕⢕⢕⣿⡇⢜⢕⢕⣱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⠕⠀⢔⢅⢕⢑⣿⣿⡕⢕⢕⢕⢕⠕⢕⢱⣧⣕⢕⣧⣹⣿⣿⢁⢕⢔⢄⢔⢔⢔⢕⣄⣿⣿⣿⣿⣿⣿⣿⣿⣿⣿⣿⣿⣿⣿⣿⣿⣿⣿⡕⢕⢕⢄⠀⢕⢄⢔⣸⣿⣏⣵⣿⢕⢕⣾⢇⡇⢱⣿⡇⣕⡕⢕⢾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⠀⠀⢕⢕⢕⢕⣿⣿⢇⢕⢕⢕⢕⢕⢕⢕⢻⣿⡕⣿⣿⣿⣿⣷⣕⠕⢕⢕⢕⢕⣕⣾⣿⣿⣿⣿⣿⣿⣿⣿⣿⣿⣿⣿⣿⣿⣿⣿⣿⣿⣧⡕⢇⢕⢕⢕⢕⣣⣿⣿⣿⣿⢏⢕⣼⡟⣸⡇⢸⣿⡇⠸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⢱⠑⠀⠀⢅⢕⢕⢕⣿⣿⢕⢕⢕⢕⡕⢕⢕⢕⢕⢝⢿⢸⣿⣿⣿⣝⢟⢗⠇⠝⢗⣞⣿⣿⣿⣿⣿⣿⣿⣿⣿⣿⣿⣿⣿⣿⣿⣿⣿⣿⣿⣿⣿⣿⡗⠵⠽⢵⢞⢟⣿⣿⣿⡟⢕⣾⢏⢕⣿⡇⢕⣿⡇⠀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⣱⠑⠀⠀⠀⠀⢕⢕⢕⣿⡿⢕⣕⢕⢰⡇⢕⢕⢕⢕⢕⢜⢣⣻⣿⣿⣿⣿⣿⣿⣿⣿⣿⣿⣿⣿⣿⣿⣿⣿⣿⣿⣿⣿⣿⡿⣿⣿⣿⣿⣿⣿⣿⣿⣿⣿⣿⣷⣷⣾⣿⣿⣿⡟⢕⡼⢕⢕⣸⡏⡇⢕⣿⡇⠀⠁⢕⣽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⣼⢇⠀⠀⠀⠀⠀⢕⢕⢸⣿⡇⢕⣼⢕⢑⣵⢕⢕⢕⢜⣇⢕⢘⣿⣿⣿⣿⣿⣿⣿⣿⣿⣿⣿⣿⣿⣿⣿⣿⣿⣿⣿⣿⣿⣿⣿⣿⣿⣿⣿⣿⣿⣿⣿⣿⣿⣿⡿⣻⢯⣿⣿⢏⢕⢎⢕⢆⢕⡿⢇⡇⢕⢿⡇⠀⠀⢕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⡑⢱⡾⢕⠀⠀⠀⠀⠀⠀⢕⣵⢸⣿⢇⢕⣸⡧⢕⢿⡕⢕⢕⢕⢻⡕⢕⢻⣿⣿⣿⣿⣿⣿⣿⣿⣿⣿⣿⣿⣿⣿⣿⣿⣿⣿⣿⣿⣿⣿⣿⣿⣿⣿⣿⣿⣿⣿⣿⣿⣿⣿⣿⣿⢎⢇⣵⡞⢕⢇⢕⢸⡿⢕⣇⢕⢸⡇⠀⠀⠁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⡿⢱⡿⢕⢁⠀⠀⠀⠀⠀⠀⢸⡇⠮⢝⢕⢕⣿⣷⢕⢜⣷⢕⢕⢕⢸⣿⢕⢜⣿⣿⣿⣿⣿⣿⣿⣿⣿⣿⣿⣿⣿⣿⣿⣿⣿⣿⣿⣿⣿⣿⣿⣿⣿⣿⣿⣿⣿⣿⣿⣿⣿⣿⣷⣷⣾⣿⡿⢕⢕⢕⢕⣿⢿⢕⣿⢕⢜⣧⠀⠀⠀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⣰⡟⢕⢕⢕⢀⠀⠀⠀⠀⠀⢀⢄⢀⢕⢕⢕⢻⣿⢕⢕⢸⡇⢕⢕⢜⢕⢕⢕⢜⣿⣿⣿⣿⣿⣿⣿⣿⣿⣿⣿⣿⣿⣿⣿⣿⣿⣿⣿⣿⣿⢿⣿⣿⣿⣿⣿⣿⣿⣿⣿⣿⣿⣿⣿⣿⡟⢕⢕⢕⢕⢸⣿⢕⢕⢸⢕⢕⣿⠀⠀⠀⢜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⣱⢏⢕⢕⡎⢕⢕⢕⢔⢔⢕⣕⣕⢕⢜⢕⢕⢕⢸⣿⢕⢕⢔⢺⡕⢕⢕⢕⢕⢕⢕⢜⢻⣿⣿⣿⣿⣿⣿⣿⣿⣿⣿⣿⣿⣿⢟⢝⢁⢁⢅⢅⢁⠘⢝⣿⣿⣿⣿⣿⣿⣿⣿⣿⣿⣿⢟⢕⢕⢕⢕⢕⣾⣿⢕⢕⢕⡇⢕⡇⢄⢰⢔⢝⡜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⣱⢇⢕⢕⡞⢕⢕⢱⢕⢕⢕⢸⣿⣿⢕⢕⢕⢕⢕⢘⣻⡕⢕⢕⢜⢿⡕⢕⢕⢕⢕⢕⢕⢕⢝⢿⣿⣿⣿⣿⣿⣿⣿⣿⣿⣿⣿⣿⣷⣕⣵⣵⣑⣵⣵⣿⣿⣿⣿⣿⣿⣿⣿⣿⣿⢿⢏⢕⢕⢕⢕⢕⢱⣏⡟⢕⢕⢕⢕⢕⢕⢕⢌⡇⢕⢹⡜⣿⣻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⢱⢇⢕⢄⣼⢇⢕⢕⣾⢕⢕⢕⢸⣿⡏⢕⢕⢕⢕⢕⢕⢸⢧⢕⢕⢕⠁⢹⣕⢕⢕⢕⢕⢕⢕⢕⢕⢜⢟⢿⣿⣿⣿⣿⣿⣿⣿⣿⣿⣿⣿⣿⣿⣿⣿⣿⣿⣿⣿⣿⣿⣿⣿⢿⢏⢕⢕⢕⢕⢕⢕⢕⢕⡿⣸⢕⢕⢕⢕⢕⢕⢕⢕⢕⢸⡕⢕⢣⢹⣏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⢇⢕⢔⢱⣗⢕⢕⢸⣿⢕⢕⢕⢸⡿⣱⢕⢕⢕⢕⢕⢕⢕⢇⢃⢕⢕⢕⢕⢜⢣⡕⢕⢕⢕⢕⢕⢕⢕⢕⢕⢜⢝⢟⢿⣿⣿⣿⣿⣿⣿⣿⣿⣿⣿⣿⣿⣿⣿⣿⡿⢟⢏⢕⢕⢕⢕⢕⢕⢕⢕⢕⢕⢸⢕⢇⣇⢕⢕⢕⢕⢕⢕⢕⢕⢜⡇⢕⢕⢜⣢⢇⢮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⡿⢸⢕⢅⠑⣾⡇⢕⢕⣿⣿⢕⢕⢕⢸⢣⣿⢅⢕⠑⢕⢕⢕⢕⢕⢕⢇⢕⢕⢁⢕⢕⢜⢇⢕⢕⢕⢔⢕⢕⢕⢕⢕⢕⢕⢕⢕⢝⢟⢿⣿⣿⣿⣿⣿⣿⣿⢿⢟⢝⢕⢕⢕⢕⢕⢕⢕⢕⢕⠅⢕⢕⢕⠕⡏⢜⢱⣿⢕⢕⢕⢕⢕⢕⢕⢕⢕⢿⢱⡕⢱⠅⡫⣡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⢇⢕⢕⢕⣿⢕⢕⢸⣿⣿⢕⢕⢕⢕⣿⡿⢕⢕⠀⢕⢕⢕⢕⢕⢕⢜⢇⢕⢕⢕⢕⢕⢕⢕⢕⢁⢕⢕⢕⢕⢕⢕⢕⢕⢕⢕⢕⢕⢕⢕⢜⢝⢏⢍⢝⢕⢕⢕⢕⢕⢕⢔⢕⢕⢕⢕⢕⢕⢔⢕⢕⢕⢸⢕⢕⣼⣿⡇⢕⢕⢕⢕⢄⢕⢕⢕⢜⡜⣧⢕⢕⡘⢴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⢱⢕⡇⢕⢕⣿⢕⢕⣾⣿⣿⢕⢕⢕⣾⡿⢕⢕⢕⠀⢕⢕⠕⢕⢐⢕⡕⢜⢧⢕⢔⢕⢕⢕⢕⢑⢕⢕⢕⢕⢕⢕⢕⢕⢕⢕⢕⢕⢕⢕⢕⢕⢕⢕⢕⢕⢕⢕⢕⢕⢕⢕⢕⢕⢕⢕⢕⢕⢕⢕⢕⢕⢕⢕⢕⢱⣿⣿⣇⢕⢕⢕⢕⢕⢕⢕⢕⢑⡇⣽⢕⢕⢎⢘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⢕⢡⡇⢕⢕⣿⢕⢕⣿⣿⣿⢕⢕⣼⡟⢕⢕⢕⠄⢔⠑⢕⢔⢕⢸⣮⣳⢕⢕⢕⢕⢅⢕⢕⠑⢕⢕⢕⢕⢕⢕⢕⢕⢕⢕⢕⢕⢕⢕⢕⢕⢕⢕⢕⢕⣱⡕⢕⢕⢕⢕⢕⢕⢕⢕⢕⢕⢕⢕⢕⢕⢕⢕⢕⢕⢌⣿⣿⣿⢕⢕⡕⢕⢕⢕⢕⢕⢱⡇⣇⢕⢕⢕⢔⠸⣿⣿⣿⣿⣿⣿⣿⣿⣿⣿⣿⣿⣿⣿⣿⣿⣿⣿⣿⣿⣿⣿⢕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⣼⡇⢕⢕⣟⢕⢕⣿⣿⣿⢇⣸⢟⢕⢕⢕⢕⢕⢅⠁⢕⢕⢕⢇⢻⣿⣣⢕⢕⢕⢕⢕⠕⢔⢕⢕⢕⢕⢕⠑⠁⢀⢕⢕⢕⢕⢕⢕⢕⣕⣕⣱⣷⣾⣿⡇⠑⠑⢕⢕⢕⢕⢕⢕⢕⢕⢕⢕⢕⢕⢕⢕⢕⢕⢘⢺⣿⡏⢕⢕⢕⢕⢕⢕⢕⢑⢕⢇⣗⠑⢕⢕⢜⠀⣿⣿⣿⣿⣿⣿⣿⣿⣿⣿⣿⣿⣿⣿⣿⣿⣿⣿⣿⣿⣿⣿⢕⢕⢿⣿⣿⣿⣿⣿⠿⣿⡿⢿⠿⢿⢛⢿⢿⢿⢿⢿⠿⢛⢿⠿⠿⢿⠿⢿⢻⠿⢿⢿⢿⢿⢿⢿⢛⢻⠿⢟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⢕⣿⡇⢕⢕⢸⣕⢕⣿⣿⣿⢱⢟⢕⢕⢕⢕⢕⢕⢕⢄⢀⢕⠑⢷⢸⣿⣿⡇⢕⢕⠕⠕⢕⢕⢕⠕⠑⠁⠀⠀⠀⢕⢕⢕⢕⢱⣶⣿⣿⣿⣿⣿⣿⣿⣿⡇⢕⠀⠀⠁⠕⢄⢕⢕⢕⢕⢕⢕⢕⢕⢕⢕⢕⢕⢕⢘⢿⢇⢕⢕⢕⢕⢕⢕⢕⢕⢕⢧⣿⡇⢕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⢄⣿⡇⢕⢕⠀⢎⢕⣿⣿⢣⡟⢕⢕⢕⢕⢕⢕⢕⢕⢕⢕⢕⢕⢪⡕⣿⣿⣿⡕⢕⢕⢕⠕⠑⠀⠀⠀⠀⠀⠀⠀⢕⢕⢕⢕⣾⣿⣿⣿⣿⣿⣿⣿⣿⣿⡇⢕⢔⠀⠀⠀⠀⠁⠑⠕⢕⢕⢕⢕⢕⢕⢕⢕⢕⢕⢑⠌⠑⠑⠑⠑⢕⢕⢕⢕⢁⢕⣽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⣇⣿⡇⢕⠁⠀⢕⢡⡸⢇⡾⢕⢕⢕⢕⢕⢕⢕⢕⢕⢕⢕⢕⢕⢸⡇⢸⣿⣿⣇⢕⢕⢕⠀⠀⠀⠀⠀⠀⠀⠀⠀⢕⢕⢕⢁⣿⣿⣿⣿⣿⣿⣿⣿⣿⣿⡇⢕⢕⢔⠀⠀⠀⠀⠀⠀⠁⢕⢕⢕⢕⢕⢕⢕⢕⢕⢕⢄⢔⢕⢕⠀⠀⠑⠕⢕⢕⢱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⢿⡇⢕⠀⠀⢕⢜⢇⡼⢕⢕⢕⢕⢕⢕⢕⢕⣕⣵⣷⣷⣗⡱⢸⡇⢌⣿⣿⡛⡕⢕⢕⠀⠀⠀⠀⠀⠀⠀⠀⠀⠁⢕⢕⣸⣿⣿⣿⣿⣿⣿⣿⣿⣿⣿⢟⢕⢕⢕⠀⠀⠀⠀⠀⠀⠀⠀⢕⢕⢕⢕⢕⢕⠁⢀⢀⠀⠁⠁⠁⢀⢔⠀⠀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⢕⡾⢕⢕⢕⢕⢕⢕⣵⣾⣿⣿⣿⣿⣿⣿⣿⢸⡇⢕⢻⣿⢅⢵⢕⢕⠀⠀⠀⠀⠀⠀⠀⠀⠀⠀⠕⢑⢪⢿⣿⣿⣿⣿⣿⣿⣿⣿⣿⣇⢕⢕⢕⠀⠀⠀⠀⠀⠀⠀⠀⠁⢕⢕⢕⢕⢕⠀⢕⢕⠇⠀⢀⠀⠉⠳⠔⠀⢕⢕⢸⣟⣯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⢟⢑⢅⢅⢕⢕⢕⢕⢁⠑⠀⠀⠀⠀⠀⢕⢕⢕⢕⠀⠀⠀⠀⠀⠀⠀⠀⠀⢜⣿⣿⣿⣿⣿⣿⣿⣿⣿⣿⣿⣿⣇⣀⣀⣀⢑⡜⢕⢕⢕⢕⢕⣱⣿⣿⣿⣿⣿⣿⣿⣿⣿⣿⠸⡧⢱⢜⣿⢕⢜⢕⢕⠀⠀⠀⠀⠀⠀⠀⠀⠀⠀⠀⠑⣏⣟⣻⢿⣿⣿⣿⣿⣿⣿⣿⣷⣇⣗⣕⠀⠀⠀⠀⠀⠀⠀⠀⠀⠕⢕⢕⢕⢕⢄⠁⠑⠀⢔⢕⢕⢔⠀⣄⣴⡕⠑⢸⣿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⢟⢝⢕⢕⢕⢕⢕⢕⢕⢕⢕⢕⢕⢀⠀⠀⠀⠀⢕⢕⢕⢕⠀⠀⠀⠀⠀⠀⠀⠀⡀⢕⢿⢿⢿⣿⣿⡿⠿⠿⠿⠿⠿⠿⣿⣿⣿⢏⡼⢕⢕⢕⢕⢕⣱⣿⣿⣿⣿⣿⣿⣿⣿⣿⣿⣿⢕⡿⢸⡕⣿⢕⠔⢱⢕⠀⠀⠀⠀⠀⠀⠀⠀⠀⠀⠀⠀⠹⣿⣿⣿⣿⣿⣿⣿⣿⣿⣿⣿⣿⣿⢇⠀⠀⠀⠀⠀⠀⠀⠀⠀⠀⢕⢕⢕⢕⢕⢕⢕⢔⢀⠁⠁⢀⢀⢿⣿⣷⡽⣿⣿⣿⡇⢕⢕⢕⢕⣿⣿⣿⣿⣿⣿⣿⣿⣿⣿⣿⣿⣿⣿⣿⢟⢟⢟⢻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⡟⢕⢕⢕⢕⢕⢕⢕⢕⢕⢕⢕⢕⢕⢕⢕⡁⠀⠀⠀⠀⢕⢕⢕⢕⢀⠄⢄⣄⣤⣴⣾⣿⣿⣿⣿⣿⣿⣷⣝⡇⠁⠁⠁⠁⠁⠁⡏⠉⢉⣬⢇⢕⢕⢕⢕⣱⣿⣿⣿⣿⣿⣿⣿⣿⣿⣿⣿⣿⢈⢇⢸⣧⣸⢕⢡⢕⢕⠀⠀⠀⠀⠀⠀⠀⠀⠀⠀⠀⠀⠀⢜⢝⣿⣿⣿⣿⣿⣿⣿⣿⣿⣿⡇⠀⠀⠀⠀⠀⠀⠀⠀⠀⠀⠀⠑⢕⢕⢕⢕⢕⢕⢕⢕⢕⢹⡕⢿⢸⣿⣿⣷⡹⣿⣿⡇⢕⢕⢕⢕⣿⣿⣿⣿⣿⣿⣿⣿⣿⣿⣿⣿⣿⣿⢇⢅⢕⢕⢕⢕⢜⢝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⢧⢑⢕⢕⢕⢕⢕⢕⢕⢕⠕⠑⠑⢕⢕⢕⢇⢄⢄⢄⢀⢕⢕⣕⣵⣶⣾⣿⣿⣿⢿⢟⢟⢝⢝⢕⢕⢕⢕⢕⢕⢔⠀⠀⠀⠀⠀⡇⢀⣸⢇⢕⢕⢕⢕⢕⣿⣿⣿⣿⣿⣿⣿⣿⣿⣿⣿⣯⣿⡜⢕⢱⢿⣿⡇⢕⢕⢕⠀⠀⠀⠀⠀⠀⠀⠀⠀⠀⠀⠀⠀⠀⢹⣿⣿⣿⣿⣿⣿⣿⣿⣿⡿⢕⠀⠀⠀⠀⠀⠀⠀⠀⠀⠀⠀⠀⢕⢕⢕⢕⢕⠕⡕⢕⢕⢜⢣⢹⡇⣿⣿⣿⣷⡹⡿⢕⣱⣵⣷⣷⣮⣽⣽⡟⠟⠛⠋⠙⠟⣿⣿⣿⣿⡿⢑⠑⠕⢕⢕⢕⢕⢕⢕⠜⣿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⢁⢕⢕⢕⢕⢑⢑⢕⢔⠀⠀⠁⢕⢕⢕⢕⢕⢕⣕⣵⣾⣿⣿⡿⢟⢏⢕⢕⢕⢕⢕⢕⢕⢕⢕⢕⢕⢕⢕⠑⠀⠀⠀⠀⠀⠁⠘⠕⠕⢕⢕⢕⢕⣼⣿⣿⣿⣿⣿⣿⣿⣿⣿⣿⣿⣿⣿⡇⢕⢨⣎⣿⣷⢕⢅⡱⠀⠀⠀⠀⠀⠀⠀⠀⠀⠀⠀⠀⠀⠀⠀⢝⢿⣿⣿⣿⣿⣿⣿⣿⢇⠀⠀⠀⠀⠀⠀⠀⠀⠀⠀⠀⠀⠀⠁⢕⢕⢕⣾⣿⣧⢕⠕⢕⢕⢕⢕⣿⣿⣿⣿⣧⢕⢕⢕⢕⢕⠝⠙⠉⠁⠀⠀⠀⠀⠀⢅⣿⣿⣿⡿⠑⠀⠀⢄⢕⢕⢕⠕⠕⢑⣱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⢔⠑⠀⠀⠑⠕⠑⠁⠀⠀⠀⠀⢕⢕⢕⣱⣾⣿⣿⣿⢟⢏⢕⢕⢕⢕⢕⢕⢕⢕⢕⢕⢕⢕⢕⢕⢕⠕⠀⠀⠀⠀⠀⠀⠀⠀⠀⠀⠀⠀⠁⠑⠛⠻⢿⣿⣿⣿⣿⣿⣿⣿⣿⣿⣿⣿⣷⢕⢨⣿⢻⣿⣧⢕⢇⢕⠀⠀⠀⠀⠀⠀⠀⠀⠀⠀⠀⠀⠀⠀⠀⠜⢻⢿⣿⣿⣿⣿⢇⠑⠀⠀⠀⠀⠀⠀⠀⠀⠀⠀⠀⠀⠀⠀⠕⢕⢸⣿⣿⣿⣇⢕⢸⣷⣕⢱⣵⣝⣻⣿⣿⢕⠑⠑⠁⠀⠀⠀⠀⠀⠀⠀⠀⠀⠀⢔⣼⡝⢟⠑⠀⠀⠀⠁⠕⠕⠑⠀⢀⠕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⢔⠀⠀⠀⠀⠀⢔⢔⢔⠀⠀⠀⠑⣾⣿⣿⣿⢟⢕⢕⢕⢕⢕⢕⢕⢕⢕⢕⢕⢕⢕⢕⢕⠕⠑⠕⢕⠀⠀⠀⠀⠀⠀⠀⠀⠀⠀⠀⠀⠀⠀⠀⠀⠀⠀⠈⠙⠟⢿⣿⣿⣿⣿⣿⣿⣿⡕⢅⣿⣷⡝⢿⣧⡕⢇⠀⠀⠀⠀⠀⠀⠀⠀⠀⠀⠀⠀⠀⠀⠀⠀⠕⢕⠝⠛⠃⠕⠕⠀⠀⠀⠀⠀⠀⠀⠀⠀⠀⠀⠀⠀⠀⠀⠀⢕⢸⣿⣿⣿⣿⡇⢸⡿⢱⣿⣿⡿⠟⠋⠁⠀⠀⠀⠀⠀⠀⠀⠀⠀⠀⠀⠀⠀⠀⠜⠻⢿⣷⣕⢀⠀⠀⠀⠀⠀⠀⢀⢼⢓⢝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⠐⠑⠑⠀⠀⠀⠀⠀⣿⣿⡟⢕⢕⢕⢕⢕⢕⢕⢕⢕⢕⢕⢕⢕⠕⠕⠑⠀⠀⠀⠀⠁⠀⠀⠀⠀⠀⠀⠀⠀⠀⠀⠀⠀⠀⠀⠀⠀⠀⠀⠀⠀⠀⠀⠀⠉⠟⢿⣿⣿⣿⣷⢕⣿⣿⡇⢕⠜⢝⢓⠔⠄⠄⠀⠀⠀⠀⠀⠀⠀⠀⠀⠀⠀⠀⠀⠀⠀⠀⢔⢔⢀⠀⠀⠀⠀⠀⠀⠀⠀⠀⠀⠀⠀⠀⠀⠀⠀⠀⠁⢜⣿⣿⣿⡿⢕⢕⣱⡿⠟⠉⠀⠀⠀⠀⠀⠀⠀⠀⠀⠀⠀⠀⠀⠄⢀⠀⠀⠀⠀⠀⢜⢻⣿⣿⣧⡕⢔⠀⠀⠀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⢄⢄⠄⠀⠟⠋⠁⢕⢕⢕⢕⢕⢕⢕⢕⢕⠕⠑⠁⠀⠀⢸⣦⡀⠀⠀⠀⠀⠀⠀⠀⠀⠀⠀⠀⠀⢀⢄⠀⠀⠀⠀⠀⠀⠀⠀⠀⠀⠀⠀⠀⠀⠀⠀⠈⠟⢿⣿⡇⣿⣿⡇⢕⢅⢕⢕⠀⠀⠀⠀⠀⠀⠀⠀⠀⠀⠀⠀⠀⠀⠀⠀⠀⠀⠕⢕⢕⠑⠀⠀⠀⠀⠀⠀⠀⠀⠀⠀⠀⠀⠀⠀⠀⠀⠀⠀⢕⢻⣿⣵⡕⣷⡿⠋⠁⠀⠀⠀⠀⠀⠀⠀⠀⠀⠀⠀⠀⠀⠀⠀⠀⠑⢔⢀⠀⠀⠀⠀⢕⢜⢿⣿⣷⠄⠀⠀⡔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⠔⠕⠕⠀⠀⠀⠀⠀⠀⢕⢕⢕⢕⢕⢕⠑⠁⠀⠀⠀⠀⠀⠈⢝⢝⢔⣄⢀⠀⠀⠀⠀⠀⠀⠀⢄⢔⠕⠀⠀⠀⠀⠀⠀⠀⠀⠀⠀⠀⠀⠀⠀⠀⠀⠀⠀⠀⠁⠙⢇⢸⣿⢕⢕⢕⢕⠑⠀⠀⠀⠀⠀⠀⠀⠀⠀⠀⠀⠀⠀⠀⠀⠀⠀⠀⠀⢕⢕⠀⠀⠀⠀⠀⠀⠀⠀⠀⠀⠀⠀⠀⠀⠀⠀⠀⠀⠀⠁⢜⣿⣿⢇⠙⠀⠀⠀⠀⠀⠀⠀⠀⠀⠀⠀⠀⢄⠀⠀⠐⢄⠀⠀⠀⠁⠑⢔⠀⠀⠀⢕⢕⢜⢻⡿⠀⠀⢸⡇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⠀⢀⠀⠀⠀⠀⠀⢕⢕⢕⢕⢀⠄⠄⠄⠄⠀⠀⠀⠀⢕⢱⣿⣿⡿⢂⠀⠀⠀⠀⠀⢔⠕⠁⠀⠀⠀⠀⢄⠔⠁⠀⠀⢔⠀⠀⠀⠀⠀⠀⠀⠀⠀⠀⠀⠀⠀⢸⡏⢕⢕⢱⢕⠀⠀⠀⠀⠀⠀⠀⠀⠀⠀⠀⠀⠀⠀⠀⠀⠀⠀⠀⢀⢀⢁⢀⠔⠀⢀⠀⠀⠀⠀⠀⠀⠀⠀⠀⠀⠀⠀⠀⠀⠀⠀⠑⠟⠑⠀⠀⠀⠀⠀⠀⠀⠀⠀⠀⠀⠀⠀⠀⠀⠀⠀⠀⠁⠕⢄⠀⠀⠀⠁⢔⠀⠀⢕⠑⠀⠀⠀⠀⢱⣲⣷⡵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⠀⢕⢕⠀⠀⠀⠀⠀⠕⢕⢕⢕⢕⢔⠀⠀⠀⠀⠀⠀⠀⢕⠘⠉⠁⢕⡇⠀⠀⠀⢀⢕⠁⠀⠀⠀⠀⢄⢕⠁⠀⠀⠀⠀⠀⠀⠀⠀⠀⠀⠀⠀⠀⠀⠀⠀⠀⠀⢜⠑⢕⢕⢕⠀⠀⠀⠀⠀⠀⠀⠀⠀⠀⠀⠀⠀⠀⠀⠀⠀⠀⠀⢀⢕⢕⢕⡕⢕⢕⢕⢀⠀⠀⠀⠀⠀⠀⠀⠀⠀⠀⠀⠀⠀⠀⠀⠀⠀⠀⠀⠀⠀⠀⠀⠀⠀⠀⠀⠀⠀⠀⠀⠀⠀⠀⠀⠀⠀⢔⠕⠑⠄⢀⠀⠀⠑⢀⠀⠀⠀⠀⠀⠀⠀⠝⡟⣿⡔⢱⠕⢕⢕⢕⢕⢕⢕⢕⢕⢕⢑⡕⣡⣶⣿⣿⣿⣿⣿⣿⣿⣿⣿⣿⣿⣿⣿⣿⣿⣿⣿⣿⣿⡿⠟⢕⢕⣿⣿⣿⣿⣿⣿⣿⣿⣿⣿⣿⣿⣿⣿⣿⣿⣿⣿⣿⣿⣿⣿⣿⣿⣿⣿⣿⣿⣿⣿⣿⣿⣿⣿⣿⣿⣿⣿⣿⠀</a:t>
            </a:r>
            <a:br/>
            <a:r>
              <a:t>⠀⠀⠀⢕⢕⢕⠀⠀⠀⠀⠀⠀⠀⠀⠀⠀⢕⢕⢔⠀⠀⠀⠀⠀⠕⢕⢕⢕⢕⠀⠀⠀⠀⠀⠀⢄⣵⣴⢄⢱⢎⢔⠀⠀⢔⠑⠀⠀⠀⠀⢄⠕⠑⠕⢄⠀⠀⠀⠀⠀⠀⠀⠀⠀⠀⠀⠀⠀⠀⠀⠀⠀⢕⠑⠀⢕⢕⠀⠀⠀⠀⠀⠀⠀⠀⠀⠀⠀⠀⠀⠀⠀⠀⠀⠀⠀⠀⢱⣱⢕⣾⣿⣜⣇⣧⢜⠄⠀⠀⠀⠀⠀⠀⠀⠀⠀⠀⠀⠀⠀⠀⠀⠀⠀⠀⠀⠀⠀⠀⠀⠀⠀⠀⠀⠀⠀⠀⠀⠀⠀⠀⢄⠕⠀⠀⠀⠀⠁⠐⢄⠀⠀⠀⠀⠀⠀⠀⠀⢔⢄⢹⣧⣿⣿⣿⣾⣿⣿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⢕⢕⢕⢕⢀⠀⠀⠀⠀⠀⠕⢕⢕⢕⣔⣔⣔⣔⣰⣴⣾⣿⢇⡵⢫⢕⢕⠀⠕⠀⠀⠀⢀⠔⠑⠀⠀⠀⠀⠁⠑⢔⢀⠀⠀⠀⠀⠀⠀⠀⠀⠀⠀⠀⠀⠀⠀⠁⠀⢕⠕⠀⠀⠀⠀⠀⠀⠀⠀⠀⠀⠀⠀⠀⠀⠀⠀⠀⠀⠀⠀⠀⢇⣯⢳⣾⣿⡿⣿⣿⢸⠀⠀⠀⠀⠀⠀⠀⠀⠀⠀⠀⠀⠀⠀⠀⠀⠀⠀⠀⠀⠀⠀⠀⠀⠀⠀⠀⠀⠀⠀⠀⠀⠀⢄⠕⠁⠀⠀⠀⢀⠄⢀⠀⠀⠀⠀⠀⠀⠀⠀⠀⢕⢕⢕⢘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⢕⢕⢕⢕⢕⠀⠀⠀⠀⠀⠀⠑⣕⣕⣿⣿⣿⣿⣿⣿⡿⢕⣽⡿⢕⢕⢕⠁⠀⠀⠀⠔⠁⠀⠀⢀⢄⢀⠀⠀⠀⠀⠁⠕⢄⢀⠀⠀⠀⢀⠀⠀⠀⠀⠀⠀⠀⢀⠕⠁⠀⠀⠀⠀⠀⠀⠀⠀⠀⠀⠀⠀⠀⠀⠀⠀⠀⠀⠀⠀⠀⠀⠁⠹⢕⢻⣿⡇⢿⠇⠁⠀⠀⠀⠀⠀⠀⠀⠀⠀⠀⠀⠀⠀⠀⠀⠀⠀⠀⠀⠀⠀⠀⠀⠀⠀⠀⠀⠀⠀⠀⠀⢄⠑⠁⠀⠀⠀⢀⠐⠀⠀⠀⠁⠐⠀⠀⠀⠀⠀⠀⢔⢕⢕⢕⢸⣿⣿⢛⠹⣿⢟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⠀⢕⢕⢕⢕⢕⠀⠀⠀⠀⠀⠀⠀⠘⢿⣿⣿⣿⣿⣿⡟⢱⡾⣿⢇⢕⢇⢕⠀⠀⠀⠁⠀⠀⠀⠑⠁⠀⠀⠐⠄⠀⠀⠀⠀⠀⠑⢔⢀⠀⠀⠀⠀⠀⠀⠀⠀⠔⠁⠀⠀⠀⠀⠀⠀⠀⠀⠀⠀⠀⠀⠀⠀⠀⠀⠀⠀⠀⠀⠀⠀⠀⠀⠀⠀⠀⠁⠈⠇⠁⠀⠀⠀⠀⠀⠀⠀⠀⠀⠀⠀⠀⠀⠀⠀⠀⠀⠀⠀⠀⠄⠀⠀⠀⠀⠀⠀⠀⠀⠀⠀⢀⠔⠁⠀⠀⠀⠀⠐⠀⠀⠀⠀⠀⠀⠀⠀⠀⠀⠀⠀⠄⢕⢕⢕⠑⡘⢑⢑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⠀⢕⢕⠁⠀⠁⠀⠀⠀⠀⠀⠀⠀⠀⠘⢿⣿⣿⣿⢟⢱⣿⣿⢇⢱⢇⢕⠁⠀⠀⠀⠀⠀⠀⠀⠀⠀⠀⠀⠀⠀⠁⠐⠀⠀⠀⠀⠀⠑⢄⠀⠀⠀⠀⠀⠀⠀⠀⠀⠀⠀⠀⠀⠀⠀⠀⠀⠀⠀⠀⠀⠀⠀⠀⠀⠀⠀⠀⠀⠀⠀⠀⠀⠀⠀⠀⠀⠀⠀⠀⠀⠀⠀⠀⠀⠀⠀⠀⠀⠀⠀⠀⠀⠀⠀⠀⠀⠀⠀⠀⠀⠀⠀⠀⠀⠀⠀⠀⠀⠀⢄⠑⠀⠀⠀⠀⠀⠀⠀⠀⠀⠀⠀⠀⠀⠀⠀⠀⠀⠀⠀⠁⠁⠑⢕⠀⢟⢇⢍⢅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⡔⢕⠀⠀⠀⠀⠀⠀⠀⠀⠀⠀⠀⠀⠀⠁⢻⣿⢏⣱⣺⣿⢏⢕⢇⢕⢕⠀⠀⠀⠀⠀⠀⠀⠀⠀⠀⠀⠀⠀⠀⠀⠀⠀⠀⠀⠀⠀⠀⠁⠕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⢁⡅⢄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⣿⣿⡄⢀⠀⠀⠀⠀⠀⠀⠀⠀⠀⢔⢔⠀⠀⠀⢅⢕⣳⣿⡏⢕⡆⢕⢕⢕⢄⠀⠀⠀⠀⠀⠀⠀⠀⠀⠀⠀⠀⠀⠀⠀⠀⠀⠀⠀⠀⠀⠀⠀⠀⠀⠀⠀⠀⠀⠀⠀⢀⢄⠄⠀⠀⠀⠀⠀⠀⠀⠀⠀⠀⠀⠀⠀⠀⠀⠀⠀⠀⠀⠀⠀⠀⠀⠀⠀⠀⠀⠀⠀⠀⠀⠀⠀⠀⠀⠀⠀⠀⠀⠀⠀⠀⠀⠀⠀⠀⠀⠀⠀⠀⠁⠑⠀⠀⠀⠀⠀⠀⠀⠀⠀⠀⠀⠀⠀⠀⠀⠀⠀⠀⠀⠀⠀⠀⠀⠀⠀⠀⠀⠀⢀⢄⠺⠎⢇⢕⢕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⢇⢕⢔⠀⠀⠀⠀⠀⠀⠀⠀⠁⠁⠀⠀⢄⢕⠘⢻⡟⢕⡞⢕⢕⢕⢕⠀⠀⠀⠀⠀⠀⠀⠀⠀⠀⠀⠀⠀⠀⠀⠀⠀⠀⠀⠀⠀⠀⠀⠀⠀⠀⠀⠀⠀⠀⠀⠀⢕⠀⠀⢀⠔⠀⠀⠀⠀⠀⠀⠀⠀⠀⠀⠀⠀⠀⠀⠀⠀⠀⠀⠀⠀⠀⠀⠀⠀⠀⠀⠀⠀⠀⠀⠀⠀⠀⠀⠀⠀⠀⠀⠀⠀⠀⠀⠀⠀⠀⠀⠀⠀⠀⠀⠀⠀⠀⠀⠀⠀⠀⠀⠀⠀⠀⠀⠀⠀⠀⠀⠀⠀⠀⠀⠀⠀⠀⠀⠀⠀⠀⠀⢕⢕⡕⢜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⡏⣵⡕⢕⢕⢔⢀⠀⠀⠀⠀⠀⠀⠀⠀⢔⢕⠁⠀⠀⢑⢔⢕⢕⢕⢕⠀⠀⠀⠀⠀⠀⠀⠀⠀⠀⠀⠀⠀⠀⠀⠀⠀⠀⠀⠀⠀⠀⠀⠀⠀⠀⠀⠀⠀⠀⠀⠀⠀⠑⠀⢕⢁⠀⠀⠀⠀⠀⠀⠀⠀⠀⠀⠀⠀⠀⠀⠀⠀⠀⠀⠀⠀⠀⠀⠀⠀⠀⠀⠀⠀⠀⠀⠀⠀⠀⠀⠀⠀⠀⠀⠀⠀⠀⠀⠀⠀⠀⠀⠀⠀⠀⠀⠀⠀⠀⠀⠀⠀⠀⠀⠀⠀⠀⠀⠀⠀⠀⠀⠀⠀⠀⠀⠀⠀⠀⠀⠀⠀⠀⠀⠀⣵⣿⣷⢸⣷⠕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⢣⣿⣿⣧⣕⢕⢕⢕⢄⢀⠀⠀⠀⠀⢕⠕⠑⠀⠀⠀⢕⢕⢕⢕⢕⢅⠀⠀⠀⠀⠀⠀⠀⠀⠀⠀⠀⠀⠀⠀⠀⠀⠀⠀⠀⠀⠀⠀⠀⠀⠀⠀⠀⠀⠀⠀⠀⠀⠀⢀⠔⠁⠁⠐⢄⠀⠀⠀⠀⠀⠀⠀⠀⠀⠀⠀⠀⠀⠀⠀⠀⠀⠀⠀⠀⠀⠀⠀⠀⠀⠀⠀⠀⠀⠀⠀⠀⠀⠀⠀⠀⠀⠀⠀⠀⠀⠀⠀⠀⠀⠀⠀⠀⠀⠀⠀⠀⠀⠀⠀⠀⠀⠀⠀⠀⠀⠀⠀⠀⠀⠀⠀⠀⠀⠀⠀⠀⠀⠀⠀⠀⠔⣿⣿⣿⢸⣿⣿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⢸⣿⣿⣿⣿⣷⡕⢕⢕⢕⢕⢔⢄⢕⠑⠀⠀⠀⠀⠀⠁⢄⢕⢕⢑⢕⢀⠀⠀⠀⠀⠀⠀⠀⠀⠀⠀⠀⠀⠀⠀⠀⠀⠀⠀⠀⠀⠀⠀⠀⠀⠀⠀⠀⠀⠀⠀⠀⠀⠁⠄⠀⠄⠀⠀⠁⠔⠀⠀⠀⠀⠀⠀⠀⠀⠀⠀⠀⠀⠀⠀⠀⠀⠀⠀⠀⠀⠀⠀⠀⠀⠀⠀⠀⠀⠀⠀⠀⠀⠀⠀⠀⠀⠀⠀⠀⠀⠀⠀⠀⠀⠀⠀⠀⠀⠀⠀⠀⠀⠀⠀⠀⠀⠀⠀⠀⠀⠀⠀⠀⠀⠀⠀⠀⠀⠀⠀⠀⠀⠀⠀⠀⢻⣿⡇⣿⣿⣿⣧⣾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⣿⣿⢸⣿⣿⣿⣿⣿⣿⣕⢕⢕⢕⢕⢕⢕⢀⠀⠀⢀⢄⢔⢕⢕⢕⢔⢑⢅⢔⠀⠀⠀⠀⠀⠀⠀⠀⠀⠀⠀⠀⠀⠀⠀⠀⠀⠀⠀⠀⠀⠀⠀⠀⠀⠀⠀⠀⠀⠀⠀⠀⠀⠀⠀⠀⠀⠐⠄⠀⠀⠀⠀⠀⠀⠀⠀⠀⠀⠀⠀⠀⠀⠀⠀⠀⠀⠀⠀⠀⠀⠀⠀⠀⠀⠀⠀⠀⠀⠀⠀⠀⠀⠀⠀⠀⠀⠀⠀⠀⠀⠀⠀⠀⠀⠀⠀⠀⠀⠀⠀⠀⠀⠀⠀⠀⠀⠀⠀⠀⠀⠀⠀⠀⠀⠀⠀⠀⠀⠀⠀⠀⠀⠀⠀⢘⢟⣱⣻⣿⣿⡯⠽⡗⠆⢕⢐⢜⢕⢒⠓⠟⠛⣛⣛⢀⢑⠑⢙⣿⣿⢆⠁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⢸⣿⣿⣿⣿⣿⣿⣿⣧⢕⢕⢕⢕⢕⢕⢔⢔⢕⢕⢕⠕⢑⢅⢔⠕⠑⢅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⠎⢟⢛⢟⢏⢔⢕⢕⢕⢕⢕⢕⢕⢕⢔⢔⢔⢔⢔⢕⢕⢄⢕⢜⢟⢅⢄⢄⢔⢛⢛⢿⢟⢻⢿⢿⢿⠿⠿⢟⠿⠿⢇⢕⣿⣿⣿⣿⣿⣿⡇⢕⢕⢕⢕⣵⣿⣿⣿⣿⣿⣿⣿⣿⣿⣿⣿⣿⣿⣿⣿⣿⣿⣿⣿⣿⣿⣿⣿⣿⣿⣿⣿⠀</a:t>
            </a:r>
            <a:br/>
            <a:r>
              <a:t>⣿⣿⡇⢕⢕⢕⢸⣿⣿⣿⣿⣿⣿⣿⣧⢻⣿⣿⣿⣿⣿⣿⣿⡇⢕⢕⢕⢕⢕⢕⢕⢕⢔⢄⢔⠕⢑⢅⢔⢕⢔⠀⠀⠀⠀⠀⠀⠀⠀⠀⠀⠀⠀⠀⠀⠀⠀⠀⠀⠀⠀⠀⠀⠀⠀⠀⠀⠀⠀⠀⠀⠀⠀⠀⠀⠀⠀⠀⠀⠀⢀⢄⠀⠀⠀⠀⠀⠀⠀⠀⠀⠀⠀⠀⠀⠀⠀⠀⠀⠀⠀⠀⠀⠀⠀⠀⠀⠀⠀⠀⠀⠀⠀⠀⠀⠀⠀⠀⠀⠀⠀⠀⠀⠀⠀⠀⠀⠀⠀⠀⠀⠀⠀⠀⠀⠀⠀⠀⠀⠀⠀⠀⠀⠀⠀⠀⠀⠀⠀⠀⠀⠀⠕⢔⠀⠀⠀⠔⣲⣲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⠓⠙⠛⠛⠛⠛⠛⠛⠃⠑⠑⠑⠑⠑⠑⠑⠑⠑⠑⠑⠑⠑⠑⠑⠑⠑⠐⠀⠀⠀⠀⠀⠀⠀⠀⠀⠀⠀⠀⠀⠀⠀⠀⠀⠀⠀⠀⠀⠀⠀⠀⠀⠀⠀⠀⠀⠀⠀⠀⠀⠀⠀⠀⠀⠑⠑⠁⠀⠀⠀⠀⠀⠀⠀⠀⠀⠀⠀⠀⠀⠀⠀⠀⠀⠀⠀⠀⠀⠀⠀⠀⠀⠀⠀⠀⠀⠀⠀⠀⠀⠀⠀⠀⠀⠀⠀⠀⠀⠀⠀⠀⠀⠀⠀⠀⠀⠀⠀⠀⠀⠀⠀⠀⠀⠀⠀⠀⠀⠀⠀⠀⠀⠀⠀⠀⠀⠀⠀⠑⠑⠀⠀⠀⠛⠛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⡿⣫⣾⢋⣿⢟⣼⣿⢟⣼⣿⢧⣿⢹⣿⣿⡿⣿⢕⣿⣿⣿⣿⣿⣿⣿⣿⣿⣿⣿⣿⣿⣿⣿⣿⣿⣿⡕⢻⣿⢕⢕⢕⣿⣿⣿⣿⣿⡕⢕⢕⢕⢕⢕⢕⢕⢕⢕⢔⢕⢕⢕⢕⣵⣾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⢟⣼⡿⢕⣾⣫⣾⣿⢫⣾⣿⡟⢸⣿⢸⢟⢝⣵⣿⢕⢻⣿⣿⣿⣿⣿⣿⣿⣿⣿⣿⣿⣿⣿⣿⣿⣿⣿⣧⢕⠟⢕⢕⢕⣿⣿⣿⣿⢹⡇⢕⢕⢕⢄⢕⢕⢕⢕⢕⢕⢕⢕⢕⢕⣸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⢣⣿⡟⢕⣾⣿⣿⣿⢣⣿⣿⡏⢕⢸⡿⢕⢕⣾⣿⣿⢕⢕⢹⣿⣿⣿⣿⣿⣿⣿⣿⣿⣿⣿⣿⣿⣿⣿⣿⣿⢕⢕⢕⢕⢕⣿⣿⣿⣿⢸⢕⢕⢑⢕⢕⢕⠌⢷⡕⢵⢕⢕⢵⢕⣸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⢣⣿⡿⢕⣾⣿⣿⣿⢣⣿⣿⡇⢕⢕⢸⢕⣕⣾⣿⣿⣿⢕⢕⣼⣿⣿⣿⣿⣿⣿⣿⣿⣿⣿⣿⣿⣿⣿⣿⣿⣿⢕⢕⢕⢕⢕⡿⢿⢟⢝⠑⢕⢕⢕⢕⢕⢕⢕⢅⢕⠁⠑⢕⢼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⢣⣿⣿⢕⢼⣿⣿⣿⢣⣿⣿⢏⢕⢕⢕⢕⣾⢟⣿⣿⣿⣿⡕⢑⣿⣿⣿⣿⣿⣿⣿⣿⣿⣿⣿⣿⣿⣿⣿⣿⣿⣿⡇⢕⢕⢕⢕⢕⢕⢕⢔⢄⢔⢕⢕⢕⢕⢕⢕⢕⢕⢔⢔⢄⢱⢕⢝⢝⢝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⢏⣿⣿⢇⡜⣼⣿⣿⢧⣿⣿⢟⢕⢕⢕⢕⢕⢕⣼⡿⢿⣿⣿⢕⢸⣿⣿⢿⣿⣿⣿⣿⣿⣿⣿⣿⣿⣿⣿⣿⣿⣿⢿⡇⢕⢀⢁⠑⠑⠁⠁⢀⢄⢕⢕⢑⣔⣥⡑⠕⢕⢕⢕⢕⢕⢕⢕⢕⢕⢕⢕⢹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⡟⣼⣿⡿⢕⢱⣿⣿⡟⣾⣿⡟⢕⢕⢕⢕⣿⢕⣜⣿⡕⢕⢌⢇⢕⣿⣿⡿⢸⣿⣿⣿⣿⣿⣿⣿⣿⣿⣿⣿⣿⣿⣿⢕⢕⢕⢕⢕⢕⢕⢕⢕⢕⢕⢕⢑⢜⣿⡇⣿⡇⢔⢑⠕⢕⢕⢕⢕⢕⢕⢕⣱⣾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⣿⢱⣿⣿⡇⢜⣼⣿⣿⢸⣿⣿⡇⢕⢕⡕⢕⣿⢕⣿⣿⣧⣕⣕⡱⢕⢿⣿⢇⢸⣿⣿⣿⣿⣿⣿⣿⣿⣿⣿⣿⣿⣿⣿⢕⢕⢕⢱⢅⢑⠑⠕⡕⢕⢕⢕⢜⡕⢹⣿⢸⣷⢕⢱⢕⡑⠕⢕⡑⣕⣵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⣮⣷⣵⣷⣶⡷⢷⢾⣷⡏⣾⣿⣿⢅⢱⣿⣿⡇⣿⣿⣿⣧⣵⣾⢇⢱⡇⢱⣿⣿⣿⣿⣿⡟⢕⢸⡿⢕⢹⣿⣿⣿⣿⣿⣿⣿⣿⣿⣿⣿⣿⣿⡿⢕⢕⢕⢸⣿⣿⣿⣿⡇⢕⢕⢕⣷⣧⠸⣿⡜⣿⡇⢕⡜⣿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⢟⢟⢏⣱⡳⢫⢕⢕⢕⣿⣿⣿⢕⣸⣿⣿⢸⣿⣿⣿⣿⣿⣿⡇⠘⢃⢸⣿⣿⣿⣿⣿⡇⢕⢸⢇⢕⢸⣿⣿⢝⣿⣿⣿⣿⣿⣿⣿⣿⣿⣿⡇⢕⢕⢕⢸⣿⣿⣿⣿⣿⢕⢕⢕⣿⣿⡕⣿⡇⣿⣧⢇⣇⢕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⢁⠑⢱⣾⡇⢕⢟⢟⢻⢷⢅⢕⢸⣿⣿⣿⢇⣿⣿⡏⣼⣿⣿⣿⣿⣿⣿⢕⢀⡕⣾⣿⣿⣿⣿⣿⢕⢇⡾⢕⢕⢸⣿⣿⢕⢸⣿⣿⣿⣿⣿⡟⣿⡇⣿⢕⢕⢕⢕⣸⣿⣿⣿⣿⣿⡇⢕⢕⣿⣿⣇⣿⢇⣿⣿⡇⣿⢅⢅⢁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⢄⡕⢕⢕⢕⢕⢕⢕⢕⢕⢕⢸⣿⣿⢿⢸⣿⣿⢕⣿⣿⣿⣿⡿⢹⡏⢕⢱⡇⣿⣿⣿⣿⣿⣿⢕⢦⡇⣕⢕⢜⣿⣿⡕⢸⣿⣿⣿⣿⣿⡇⢜⡇⣻⢕⢕⢕⢕⣿⣿⣿⣿⣿⣿⡇⢕⢕⢻⣿⣿⣿⢕⣿⣿⡇⣿⡎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⢼⣿⡇⢕⢜⢝⢕⢕⡕⢕⢅⣸⣿⣿⢜⣾⣿⢇⢸⣿⣿⣿⣿⡇⢸⢇⣮⢱⢇⢿⢿⣿⣿⣿⣿⡕⣹⢱⣿⣿⣧⢿⣿⡕⢔⣿⢾⣿⣿⣿⡇⢕⢕⢹⢕⢕⢕⣸⣿⣿⣿⣿⣿⣿⡇⢕⢕⣾⣿⣿⣿⢸⣿⣿⡇⣽⡇⣵⢕⢕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⢸⣧⡝⢷⣷⡕⢕⡵⢏⢕⢕⢕⣿⣿⣿⢕⣿⢏⢕⢸⣿⣿⣿⡿⡇⢜⢱⣿⣜⢇⣿⣷⣧⣼⣝⣝⡕⡏⢚⢿⢽⣱⣼⢹⡇⢙⣿⡇⣿⣿⣿⣇⢕⢕⢇⡕⢕⠕⢟⢟⢟⢟⣟⣝⣽⢕⢕⢱⣿⣿⣿⡇⢸⣿⣿⢇⢺⡇⢕⡕⡕⡇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⢕⢟⢏⢟⢕⢝⢇⢾⡇⢕⣱⣵⡾⣿⣿⣿⢸⡟⢕⢕⢸⣿⣿⣿⡇⢕⢕⣾⣿⣿⡇⢿⢿⢟⡟⢟⢟⢿⢕⢿⢿⣿⣿⣿⣯⣱⠕⡹⠇⢜⡻⣿⣿⢕⢅⢱⢕⣵⣿⣿⢿⢿⢿⢿⢿⡇⢕⣱⡜⢕⢿⡟⢕⢸⢿⣿⢜⢸⡇⢕⢔⠕⢽⢸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⡕⢕⢕⢕⢕⢕⢜⢷⣷⣷⣵⣕⣕⢹⣿⡏⡾⢕⢕⢕⢸⣿⣿⣿⢕⢕⢸⠏⠗⠓⠇⠙⢟⢟⢛⠛⠋⠰⢕⢕⢕⡜⣽⣿⣿⣿⣿⣽⣿⣼⣧⣹⣿⢕⣱⣧⡞⢕⢕⢐⢵⠗⢟⢟⢳⠇⠼⢽⣗⣹⣧⢕⢕⢜⢸⣿⢕⢸⡇⢟⢇⣜⡕⢸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⢱⡕⢅⢕⢕⢕⢸⣇⢕⢕⢜⢝⢝⢹⣿⡇⡇⢕⢕⢕⢎⡟⢸⡇⢕⢕⠕⠁⢀⢀⢄⠄⢀⢁⠀⠀⢄⢀⠀⠘⢹⣻⣾⣿⣿⣿⣿⣿⣿⣿⣿⣿⣿⣿⣿⣿⡿⢕⠕⠁⢀⠀⠁⠁⠁⢀⢀⠀⠀⢡⡕⢕⢕⢔⢕⡕⢕⣼⢱⢾⢟⢟⢕⢸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⢜⢧⢕⢕⢕⢕⢻⡕⢕⢜⢇⢕⢸⣿⡇⢕⢕⢕⢕⢕⢕⢕⢕⢕⢕⢀⢕⢕⣕⢱⡴⠕⠀⠀⠀⠁⠁⠀⢕⣅⢪⣿⣿⣿⣿⣿⣿⣿⣿⣿⣿⣿⣿⣿⣿⡕⡕⢰⡵⠕⠀⠀⠁⠁⠁⢕⢕⢄⠀⢕⢕⢕⢕⢕⢕⢕⣿⢕⡥⢕⢕⢕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⠜⠇⢕⢕⢕⢸⣿⡇⢕⡕⢕⢕⢕⢕⢑⣕⢕⢕⢔⢸⣿⣿⡕⢔⢀⢕⠀⠀⢔⢀⢔⢱⣿⣷⣿⣿⣿⣿⣿⣿⣿⣿⣿⣿⣿⣿⣿⣿⣵⡇⠀⠀⢀⠀⠀⠀⠀⠀⣼⣵⡕⢕⣕⢕⢕⣼⢕⢕⢠⣿⢕⢕⢕⣱⣾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⢑⠀⢕⢔⢕⢅⢸⣿⡇⢕⢕⢕⢕⢜⢕⢜⢿⣷⡕⢼⣷⣿⣿⣇⢕⢕⢕⢕⢕⢕⢕⢕⣾⣿⣿⣿⣿⣿⣿⣿⣿⣿⣿⣿⣿⣿⣿⣿⣿⣿⣿⡄⢕⢕⢕⢔⢕⢕⢕⣿⣿⣵⣿⡇⢕⣱⡟⣸⢕⣿⣿⢕⢕⢕⢺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⠀⠀⠑⢕⢕⢕⣸⣿⡇⢕⢕⢕⢕⢕⢕⢕⢜⢿⣿⢸⣿⣿⣿⡿⣷⣕⡑⢱⢕⢑⣱⣾⣿⣿⣿⣿⣿⣿⣿⣿⣿⣿⣿⣿⣿⣿⣿⣿⣿⣿⣿⣷⣕⢕⢕⡕⢕⣱⣿⣿⣿⣿⡿⢇⣱⡟⢕⣿⢕⢹⣿⢄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⢱⠑⠀⠀⠀⢕⢕⢕⣿⣿⢕⢨⢕⢕⡇⢕⢕⢕⢕⢕⢝⢇⢻⣿⣿⣿⣵⣕⣝⣍⣩⣵⣾⣿⣿⣿⣿⣿⣿⣿⣿⣿⣿⣿⣿⣿⣿⣿⣿⣿⣿⣿⣿⣿⣿⣽⣕⣑⢝⣝⣱⣿⣿⣿⢇⣱⢟⢕⢸⢿⢕⢜⣿⢕⠁⢕⣻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⣱⠇⠀⠀⠀⠀⢕⢕⢕⣿⣿⢕⢟⢕⢱⣷⢕⢕⢕⢕⢕⢕⢸⣼⣿⣿⢿⣿⣿⣿⣿⣿⣿⣿⣿⣿⣿⣿⣿⣿⣿⣿⣿⣿⣿⣿⣽⣿⣿⣿⣿⣿⣿⣿⣿⣿⣿⣿⣿⣿⣿⣿⣿⡿⢕⡱⢏⡕⢱⡿⢸⢕⢕⣿⢕⠀⠑⢻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⣼⠇⠀⠀⠀⠀⠀⢕⢕⢱⣿⡇⢕⢘⣇⢕⣿⡕⢕⢕⢕⢷⡕⢕⢿⣿⣿⣿⣿⣿⣿⣿⣿⣿⣿⣿⣿⣿⣿⣿⣿⣿⣿⣿⣿⣿⣿⣿⣿⣿⣿⣿⣿⣿⣿⣿⣿⣿⣿⣿⣿⣿⡻⢟⢕⡜⢕⡕⢕⣼⣧⢸⢕⢕⣿⡇⠀⠀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⡵⢱⡿⢇⠀⠀⠀⠀⠀⠀⢑⡵⢸⣿⢕⢕⣻⣿⢕⢸⣧⢕⢕⢕⠜⣷⡕⢜⣿⣿⣾⣿⣿⣿⣿⣿⣿⣿⣿⣿⣿⣿⣿⣿⣿⣿⣿⣿⣿⣿⣿⣿⣿⣿⣿⣿⣿⣿⣿⣿⣿⣿⣿⣿⣮⣦⣵⣿⢇⢎⢕⢕⣿⢏⢸⡇⢕⢿⡇⠀⠀⠘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⡟⣱⡿⢕⢀⠀⠀⠀⠀⠀⠀⢕⡇⠡⢝⢕⢕⢹⣿⢕⢕⢻⡕⢕⢕⢜⡿⢇⢕⢹⣿⣿⣿⣿⣿⣿⣿⣿⣿⣿⣿⣿⣿⣿⣿⣿⣿⣿⣿⣿⣿⣿⣿⣿⣿⣿⣿⣿⣿⣿⣿⣿⣿⣿⣿⣿⣿⣿⢗⢕⢕⢕⣸⣏⢕⢌⡇⢕⢸⡇⠀⠀⠀⢻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⣵⢏⢕⢑⢇⢄⢀⢀⢀⢀⢀⢄⢅⢌⢇⢕⢕⢸⣿⡕⢕⢜⣳⡕⢕⢕⢕⢕⢕⢕⢝⣿⣿⣿⣿⣿⣿⣿⣿⣿⣿⣿⣿⣿⣿⣿⣿⡿⢿⢻⠻⢻⢿⣿⣿⣿⣿⣿⣿⣿⣿⣿⣿⣿⣿⣿⣿⢇⢕⢕⢕⢕⣿⢏⢕⢕⢇⢕⢸⢇⠀⠀⢀⡜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⢐⡼⢇⢕⢱⡟⢕⢕⢕⢕⢕⢕⣕⣕⢕⢕⢕⢕⢇⢘⣿⢇⢕⢕⢸⣧⢕⢕⢕⢕⢕⢕⢕⢜⠻⣿⣿⣿⣿⣿⣿⣿⣿⣿⣿⣿⣿⣯⣵⣕⡕⢕⢕⢕⣔⣵⣼⣿⣿⣿⣿⣿⣿⣿⣿⣿⣿⡟⢕⢕⢕⢕⢕⣼⣿⢇⢕⢕⢸⢕⢸⢕⢑⡕⢕⢱⢸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⡼⢕⠕⢕⡟⢕⢕⢱⢕⢕⢕⢸⣿⣿⢕⢕⢕⢕⢕⢕⢽⡣⢕⢕⢕⢌⣧⢕⢕⠑⢕⢕⢕⢕⢕⢜⢻⣿⣿⣿⣿⣿⣿⣿⣿⣿⣿⣿⣿⣿⣿⣿⣿⣿⣿⣿⣿⣿⣿⣿⣿⣿⣿⣿⣿⢟⢝⢕⢕⢕⢕⢕⢱⣏⡏⢕⢕⢕⢕⢕⢰⢕⢕⠱⡕⢕⢇⢻⣟⣿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⡿⢱⢕⠕⢄⣾⢇⢕⢕⣾⢕⢕⢕⢸⣿⡿⢕⢕⢕⢕⢕⢕⢜⢺⡕⢕⢕⢕⢜⢣⡕⢕⢕⢕⢕⢕⢕⢕⢕⢕⢝⢻⢿⣿⣿⣿⣿⣿⣿⣿⣿⣿⣿⣿⣿⣿⣿⣿⣿⣿⣿⣿⣿⡿⢟⢝⢕⢕⢕⢕⢕⢕⢕⢕⡾⡸⢕⢕⢕⢕⢕⢕⢕⠕⢕⢨⡇⡕⢜⡜⣌⡏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⢇⢕⢕⢰⡿⢕⢕⢰⣿⢕⢕⢕⢸⣿⢣⢕⢕⢕⢕⢕⢕⢕⢜⢻⢕⢕⢕⠕⢑⢝⢕⢕⢕⢕⢕⢕⢕⢕⢕⢕⢕⢕⢜⢝⢛⢿⣿⣿⣿⣿⣿⣿⣿⣿⣿⣿⣿⣿⡿⢟⢏⢕⢕⢕⢕⢕⢕⢕⢕⢕⢕⢕⣸⢇⢃⡇⢕⢕⢕⢕⢕⢕⢄⢕⢕⢷⢱⢕⢕⢗⣕⢫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⡿⢘⢕⢔⢕⣸⡇⢕⢕⣿⣿⢕⢕⢕⢸⢇⣿⢕⢕⢅⢕⢕⠁⢕⢕⢘⢧⢕⢕⢄⢕⢕⢕⢕⢕⢕⢕⢅⢕⢕⢕⢕⢕⢕⢕⢕⢕⢕⢕⢝⢟⢿⣿⣿⣿⣿⢿⢟⢏⢕⢕⢕⢕⢕⢕⢕⢕⢕⢕⢕⢕⢕⢕⢱⢇⢕⣸⣿⢕⢕⢕⢑⢕⢑⢕⢕⢕⢹⢸⡇⢌⢜⢌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⢇⢕⢕⠁⣿⡇⢕⢱⣿⣿⢕⢕⢕⢜⣾⡿⢕⢕⠕⢕⢕⢕⢕⢕⢕⢜⠣⢕⢕⠑⢕⢕⢕⢕⢕⢕⢕⢕⢕⢕⢕⢕⢕⢕⢕⢕⢕⢕⢕⢕⢕⢕⢕⢕⢕⢕⢕⢕⢕⢕⢕⢕⢕⢕⢕⢕⢕⢕⢕⢕⢕⢱⢆⢕⢑⣿⣿⡕⢕⢕⢕⢕⢕⢕⢕⢕⢸⢸⡷⢕⢜⢗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⢇⢕⡇⢕⢀⣿⡕⢕⢸⣿⣿⢇⢕⢕⣼⣿⢇⢕⢁⢄⢕⢕⢕⢕⢸⣜⣇⢕⢑⡕⢕⢕⢕⢕⢕⠕⢕⢕⢕⢕⢕⢕⢕⢕⢕⢕⢕⢕⢕⢕⢕⢕⢕⢕⢕⢕⢕⢕⢕⢕⢕⢕⢕⢕⢕⢕⢕⢕⢕⢕⢕⢕⢜⢕⢕⣼⣿⣿⡇⢕⢕⢕⢕⢕⢕⢕⢕⢸⢸⣿⡕⢕⢕⢜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⢸⢱⡇⢕⢕⢹⢇⢕⣿⣿⣿⡕⢕⣸⡿⢕⢕⢕⢔⠁⠔⢕⢕⠑⢕⢿⣿⡕⢕⢕⢕⢔⢕⢕⠕⢄⢕⢕⢕⢕⢕⢕⠕⢕⢕⢕⢕⢕⢕⢕⢕⢕⢕⢕⢕⣡⣼⢕⢕⢕⢕⢕⢕⢕⢕⢕⢕⢕⢕⢕⢕⢕⢕⢕⢑⢟⣿⣿⡇⢕⢅⡕⢕⢕⢕⢕⢕⢸⢸⣿⡇⢕⢕⢕⢸⣿⣿⣿⣿⣿⣿⣿⣿⣿⣿⣿⣿⣿⣿⣿⣿⣿⣿⣿⣿⣿⣿⢕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⢸⡇⢕⢕⢜⡇⢕⣿⣿⣿⢕⢱⡟⢕⢕⢕⢕⢕⢕⢄⠁⢕⢔⢱⢸⣿⣿⡕⢕⢕⢕⢔⠕⢁⢕⢕⢕⢕⠕⠑⠀⢀⢕⢕⢕⢕⢕⢕⣕⣕⣑⣵⣵⣿⣿⣿⢕⠀⠁⠕⢕⢕⢕⢕⢕⢕⢕⢕⢐⢕⢕⢕⢕⢕⠰⢹⣿⢇⢕⢕⢕⢕⢕⢕⢕⢕⢜⣾⣿⡕⢕⢕⢕⠈⣿⣿⣿⣿⣿⣿⣿⣿⣿⣿⣿⣿⣿⣿⣿⣿⣿⣿⣿⣿⣿⣿⢕⢕⢿⣿⣿⣿⣿⣿⠿⣿⡿⢿⠿⢿⢛⢿⢿⢿⢿⢿⠿⢛⢿⠿⠿⢿⠿⢿⢻⠿⢿⢿⢿⢿⢿⢿⢛⢻⠿⢟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⡇⢸⡇⢕⢕⠀⢱⡇⢹⣿⣿⢕⡟⢕⢕⢕⢕⢕⢕⢕⠕⢅⢕⢕⢑⡕⣿⣿⣇⢕⢕⢕⢕⠕⢕⠕⠑⠁⠀⠀⠀⠀⢕⢕⢕⢕⠕⣾⣿⣿⣿⣿⣿⣿⣿⣿⣿⢕⢄⠀⠀⠁⠑⠕⢕⢕⢕⢕⢕⢕⢕⢕⢕⢕⢕⢅⢕⢿⢕⠕⠕⢕⢕⢕⢕⢕⢕⢱⣿⣿⡇⢕⢕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⣷⣨⡇⢕⢕⠀⢕⢕⡸⣿⢇⡿⢕⢕⢕⢕⢕⢕⢕⢕⢅⢕⢕⢕⢰⡇⢿⣿⣿⡕⢕⢕⢑⢕⠁⠀⠀⠀⠀⠀⠀⠀⠕⢕⢕⢕⢸⣿⣿⣿⣿⣿⣿⣿⣿⣿⣿⢕⢕⢔⠀⠀⠀⠀⠀⠁⠕⢕⢕⢕⢕⢕⢕⢕⢕⢕⢜⠁⢀⢄⢄⠀⠁⢕⢕⢕⢔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⣧⢝⡾⢕⢕⢕⢕⢕⢕⢕⢕⢕⢕⢕⢕⢕⢕⡇⢸⣿⢜⡇⢕⢕⢅⢄⠀⠀⠀⠀⠀⠀⠀⠀⠀⢕⢕⢕⣼⣿⣿⣿⣿⣿⣿⣿⣿⣿⣿⡕⢕⢕⠀⠀⠀⠀⠀⠀⠀⠁⢕⢕⢕⢕⢔⢑⠕⠑⠑⠁⠕⠕⠕⠀⢀⠀⠁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⢜⢏⣾⢇⢕⢕⢕⢕⢕⣕⣵⣷⣾⣿⣿⣿⣯⢕⡇⢸⣿⢁⠀⡕⢕⢕⢕⠀⠀⠀⠀⠀⠀⠀⠀⠀⢕⢕⢜⣿⣿⣿⣿⣿⣿⣿⣿⣿⣿⣿⢕⢕⢕⢕⠀⠀⠀⠀⠀⠀⠀⠀⢕⢕⢕⢕⢕⠀⢔⢔⢄⠀⠀⠀⠰⣕⡐⠀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⡿⢟⢕⢅⢕⢕⢕⢕⢕⢕⢕⠀⠀⠀⠀⠀⢕⢕⢕⢕⠀⠀⠀⠀⠀⠀⠀⠀⠀⢸⣿⣿⣿⣿⣿⣿⣿⣿⣿⣿⣿⣿⡇⠀⠀⠀⢕⢕⡼⢕⢕⢕⢕⢕⣱⣾⣿⣿⣿⣿⣿⣿⣿⣿⢕⡇⢕⣿⢕⢔⢕⢕⢕⢕⠀⠀⠀⠀⠀⠀⠀⠀⠀⠀⢕⢸⣾⣿⣿⣿⣿⣿⣿⣿⣿⣿⡽⢑⢕⠕⢕⠀⠀⠀⠀⠀⠀⠀⠀⠕⢕⢕⢕⢕⠀⠕⢕⠁⢀⢔⢔⢀⠁⠁⢀⢕⢕⢸⣿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⢟⢏⢕⢕⢕⢕⢕⢕⢕⢕⢕⢕⢁⠑⠀⠀⠀⠀⠀⢕⢕⢕⢕⠀⠀⠀⠀⠀⠀⠀⠀⠀⢜⣿⣿⣿⣿⣿⣿⣿⣿⣿⣿⣿⣿⣇⣀⣀⣀⡑⡼⢕⢕⢕⢕⢕⣱⣿⣿⣿⣿⣿⣿⣿⣿⣿⣿⢸⢕⢕⡟⢕⢕⢕⢕⢕⠕⠀⠀⠀⠀⠀⠀⠀⠀⠀⠀⠀⢵⣟⣟⣻⣿⣿⣿⣿⣿⣿⣿⣿⣟⣷⣵⢅⠀⠀⠀⠀⠀⠀⠀⠀⠀⢕⢕⢕⢕⢕⢄⢄⢀⠁⠕⠕⠑⠀⢱⣿⣷⡕⢸⣿⣿⡇⢕⢕⢕⢕⣿⣿⣿⣿⣿⣿⣿⣿⣿⣿⣿⣿⣿⣿⣿⡿⢟⢻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⢏⢕⢕⢕⢕⢕⢕⢕⢕⢕⢕⢕⢕⢕⢕⢕⢀⠀⠀⠀⠀⢕⢕⢕⢕⠀⠀⠀⠀⠀⠀⠀⢀⠀⢕⢿⢿⢿⣿⣿⡿⠿⠿⠿⠿⠿⠿⣿⣽⣿⡟⣱⢇⢕⢕⢕⢕⣱⣿⣿⣿⣿⣿⣿⣿⣿⣿⣿⡟⡜⢸⡕⡇⢕⢕⢜⢕⢕⠀⠀⠀⠀⠀⠀⠀⠀⠀⠀⠀⠀⠈⢿⣿⣿⣿⣿⣿⣿⣿⣿⣿⣿⣿⣿⢏⠀⠀⠀⠀⠀⠀⠀⠀⠀⠀⠑⢕⢕⢕⢕⢕⢕⢕⢕⢔⢰⡔⢱⡸⣿⣿⣷⡹⣿⣿⡇⢕⢕⢕⢕⣿⣿⣿⣿⣿⣿⣿⣿⣿⣿⣿⣿⣿⣿⡿⢕⢕⢕⢕⢕⢝⢝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⡕⢕⢕⢕⢕⢕⢕⢕⢕⢕⠕⠑⠕⢕⢕⢕⡁⠀⠀⠀⠀⢕⢕⢕⢕⢀⢄⢄⣄⣴⣶⣿⣿⣿⣿⣿⡿⢷⢽⣟⠇⠁⠁⠁⠁⠁⠁⡇⠉⠉⢱⢏⢕⢕⢕⢕⢱⣿⣿⣿⣿⣿⣿⣿⣿⣿⣿⡟⡇⡇⢸⣷⡇⢕⢕⢕⢕⢕⠀⠀⠀⠀⠀⠀⠀⠀⠀⠀⠀⠀⠀⠘⢹⣿⣿⣿⣿⣿⣿⣿⣿⣿⣿⡿⢕⠀⠀⠀⠀⠀⠀⠀⠀⠀⠀⠀⢕⢕⢕⢕⢕⢕⢕⢕⢕⢜⢧⢸⡇⣿⣿⣿⣷⡹⣿⡕⢕⢕⣕⣔⢿⢿⢿⣿⣿⣿⣿⣿⣿⣿⣿⣿⣿⣿⢇⠕⠕⢕⢕⢕⢕⢕⢕⢜⢻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⢇⠕⢕⢕⢕⢕⢑⢕⢕⠀⠀⠀⠕⢕⢕⢇⢄⢄⢄⢄⢕⢕⢕⣱⣵⣾⣿⣿⣿⢿⢟⢏⢝⢕⢕⢕⢕⢕⢕⢕⢀⠀⠀⠀⠀⠀⢇⠀⣑⢏⢕⢕⢕⢕⢕⣿⣿⣿⣿⣿⣿⣿⣿⣿⣿⣿⡇⢕⢕⠟⣿⣿⢕⢕⢇⢕⢕⠀⠀⠀⠀⠀⠀⠀⠀⠀⠀⠀⠀⠀⠀⠘⢿⣿⣿⣿⣿⣿⣿⣿⣿⣿⢇⠀⠀⠀⠀⠀⠀⠀⠀⠀⠀⠀⠀⠀⢕⢕⢕⢕⢕⣷⢕⢕⢕⢕⢱⡕⣿⣿⣿⣿⣷⢝⢕⢗⢟⢟⢻⢿⣿⠿⠎⠙⠁⠀⠀⠀⢸⣿⣿⣿⢏⠀⠀⠀⢕⢕⢕⢕⢕⢕⢕⣾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⢑⠁⠀⠁⠕⠕⠑⠀⠀⠀⠀⠑⢕⢕⢕⢕⢕⢕⣱⣾⣿⣿⣿⢿⢟⢝⢕⢕⢕⢕⢕⢕⢕⢕⢕⢕⢕⢕⠀⠀⠀⠀⠀⠀⠀⠀⠈⠁⠑⠑⠕⢕⣼⣿⣿⣿⣿⣿⣿⣿⣿⣿⣿⣿⣧⡇⢕⣿⢾⣿⡇⢕⠕⢕⠕⠀⠀⠀⠀⠀⠀⠀⠀⠀⠀⠀⠀⠀⠀⠀⠘⢿⣿⣿⣿⣿⣿⣿⣿⢏⠕⠀⠀⠀⠀⠀⠀⠀⠀⠀⠀⠀⠀⠀⢕⢕⢕⢜⣾⣿⣇⢕⢕⣵⣕⢜⣜⢟⢿⣿⣿⡇⢕⢕⠕⠕⠑⠁⠀⠀⠀⠀⠀⠀⠀⠀⢸⣿⣿⢟⠄⠀⠀⠀⠕⢕⢕⠁⠀⣰⣿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⢄⠀⠀⠀⠀⢀⢔⢔⠔⠀⠀⠑⢕⢕⣱⣵⣿⣿⣿⢟⢏⢕⢕⢕⢕⢕⢕⢕⢕⢕⢕⢕⢕⢕⢕⢕⢕⠀⠀⠀⠀⠀⠀⠀⠀⠀⠀⠀⠀⠀⠀⠀⠈⠙⠛⠿⢿⣿⣿⣿⣿⣿⣿⣿⡇⢕⣿⣯⡻⣿⣕⢅⢕⠀⠀⠀⠀⠀⠀⠀⠀⠀⠀⠀⠀⠀⠀⠀⠀⠀⠑⢜⢿⣿⣿⣿⣿⡟⢕⠀⠀⠀⠀⠀⠀⠀⠀⠀⠀⠀⠀⠀⠀⠀⢕⢕⣿⣿⣿⣿⣇⢕⣿⣿⢱⣿⣿⣿⣿⢿⠟⠁⠀⠀⠀⠀⠀⠀⠀⠀⠀⠀⠀⠀⠀⢱⣼⡟⠅⠀⠀⠀⠀⠀⠀⠀⠀⢔⡟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⠑⠑⠑⠀⠀⠀⠀⢕⣼⣿⣿⣿⢟⢕⢕⢕⢕⢕⢕⢕⢕⢕⢕⢕⢕⢕⢕⠕⠑⠁⢕⢕⠀⠀⠀⠀⠀⠀⠀⠀⠀⠀⠀⠀⠀⠀⠀⠀⠀⠀⠀⠀⠁⠉⠛⠻⣿⣿⣿⣿⢕⣿⣿⡇⢕⢝⢟⢇⠄⠀⠄⠀⠀⠀⠀⠀⠀⠀⠀⠀⠀⠀⠀⠀⠀⠀⠁⢕⢝⠟⠟⠟⢕⠀⠀⠀⠀⠀⠀⠀⠀⠀⠀⠀⠀⠀⠀⠀⠀⠑⢕⣿⣿⣿⣿⣿⢇⢝⢇⣿⣿⠟⠙⠁⠀⠀⠀⠀⠀⠀⠀⠀⠀⠀⠀⠀⠀⠀⠀⠀⠈⠙⣿⣧⡄⠐⢔⢔⠀⠀⠀⢠⢗⢜⢕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⠀⢀⢀⠀⣿⣿⣿⡿⢕⢕⢕⢕⢕⢕⢕⢕⢕⢕⢕⢕⢕⠕⠑⠁⠀⠀⠀⠀⠁⠀⠀⠀⠀⠀⠀⠀⠀⠀⠀⠀⠀⠀⠀⠀⠀⠀⠀⠀⠀⠀⠀⠀⠀⠀⠙⠻⢿⡇⢸⣿⡇⢕⢑⡕⢕⠀⠀⠀⠀⠀⠀⠀⠀⠀⠀⠀⠀⠀⠀⠀⠀⠀⠀⠀⠁⠀⢀⢄⢄⠀⠀⠀⠀⠀⠀⠀⠀⠀⠀⠀⠀⠀⠀⠀⠀⠀⠀⢕⢻⣿⣿⢟⢏⣕⣵⢿⠋⠀⠀⠀⠀⠀⠀⠀⠀⠀⠀⠀⠀⠀⠀⠀⠐⢄⠀⠀⠀⠀⠀⢝⢿⣿⣧⡅⠁⠀⠀⢀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⠕⠕⠑⠀⢸⣿⢏⢕⢕⢕⢕⢕⢕⢕⢕⢕⢕⠕⠑⠁⠀⠀⢰⣔⢀⠀⠀⠀⠀⠀⠀⠀⠀⠀⠀⠀⢀⢄⠕⠀⠀⠀⠀⠀⠀⠀⠀⠀⠀⠀⠀⠀⠀⠀⠀⠀⠀⠙⢘⣿⡇⢕⢕⢅⢕⠀⠀⠀⠀⠀⠀⠀⠀⠀⠀⠀⠀⠀⠀⠀⠀⠀⠀⠀⠀⠀⢕⢕⢕⠀⠀⠀⠀⠀⠀⠀⠀⠀⠀⠀⠀⠀⠀⠀⠀⠀⠀⠀⢜⣿⣿⣶⢻⠟⠑⠀⠀⠀⠀⠀⠀⠀⠀⠀⠀⠀⠀⠀⠄⠀⠀⠀⠀⠑⠕⢄⠀⠀⠀⢕⢕⠻⣿⣿⠐⠀⢄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⠀⠈⠁⠀⠀⢕⢕⢕⢕⢕⢕⢕⠑⠁⠀⠀⠀⠀⠀⠈⢝⢝⢔⣄⡀⠀⠀⠀⠀⠀⠀⠀⢔⠕⠁⠀⠀⠀⠀⢀⢄⠀⠀⠀⠀⠀⠀⠀⠀⠀⠀⠀⠀⠀⠀⠑⢻⢇⢕⢕⢕⠑⠀⠀⠀⠀⠀⠀⠀⠀⠀⠀⠀⠀⠀⠀⠀⠀⠀⠀⠀⠀⠀⠑⢕⠁⠀⠀⠀⠀⠀⠀⠀⠀⠀⠀⠀⠀⠀⠀⠀⠀⠀⠀⠀⠕⢻⣿⠟⠁⠀⠀⠀⠀⠀⠀⠀⠀⠀⠀⠀⠀⠀⠀⠀⠀⠑⢔⢀⠀⠀⠀⠑⢔⠀⠀⠕⢕⠕⠹⠇⠀⢄⠟⣇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⠀⠀⠀⠀⠀⠀⢕⢕⢕⢕⢕⢀⠄⠄⠄⠄⠀⠀⠀⠀⢕⢱⣿⣿⣿⢇⠀⠀⠀⠀⢀⢕⠁⠀⠀⠀⠀⢀⢔⠑⠀⠀⠀⠁⠀⠀⠀⠀⠀⠀⠀⠀⠀⠀⠀⠀⢼⠑⢕⢕⢕⠀⠀⠀⠀⠀⠀⠀⠀⠀⠀⠀⠀⠀⠀⠀⠀⠀⠀⠀⠀⠀⠀⠀⠑⠀⢄⠀⠀⠀⠀⠀⠀⠀⠀⠀⠀⠀⠀⠀⠀⠀⠀⠀⠀⠀⠘⠁⠀⠀⠀⠀⠀⠀⠀⠀⠀⠀⠀⠀⠀⠀⠀⠀⠀⠀⠀⠀⢑⢔⢀⠀⠀⠀⠕⢀⠑⠁⠀⠀⠀⠀⢹⢕⣷⡵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⠀⢄⠀⠀⠀⠀⠀⠀⢕⢕⢕⢕⢕⢔⠀⠀⠀⠀⠀⠀⠀⢕⠘⠉⠁⢔⡜⠀⠀⠀⢄⠕⠀⠀⠀⠀⢀⢔⢕⠀⠀⠀⠀⠀⠀⠀⠀⠀⠀⠀⠀⠀⠀⠀⠀⠀⢔⢕⠀⢕⢕⠀⠀⠀⠀⠀⠀⠀⠀⠀⠀⠀⠀⠀⠀⠀⠀⠀⠀⠀⠀⠀⠀⢁⢜⢕⢕⢕⢔⢔⢁⠀⠀⠀⠀⠀⠀⠀⠀⠀⠀⠀⠀⠀⠀⠀⠀⠀⠀⠀⠀⠀⠀⠀⠀⠀⠀⠀⠀⠀⠀⠀⠀⠀⠀⠀⠀⠀⢄⠑⠁⠁⠐⢄⠀⠀⠁⢀⠀⠀⠀⠀⠀⢁⢻⣿⣿⣧⡑⠕⢕⢕⢕⢕⢕⢕⢕⢕⢕⢑⡕⣡⣶⣿⣿⣿⣿⣿⣿⣿⣿⣿⣿⣿⣿⣿⣿⣿⣿⣿⣿⣿⡿⠟⢕⢕⣿⣿⣿⣿⣿⣿⣿⣿⣿⣿⣿⣿⣿⣿⣿⣿⣿⣿⣿⣿⣿⣿⣿⣿⣿⣿⣿⣿⣿⣿⣿⣿⣿⣿⣿⣿⣿⣿⣿⠀</a:t>
            </a:r>
            <a:br/>
            <a:r>
              <a:t>⠀⠀⠀⢕⢕⢕⠀⠀⠀⠀⠀⠀⠑⠀⠀⢀⢕⢔⠀⠀⠀⠀⠀⠀⠁⢕⢕⢕⢕⠀⠀⠀⠀⠀⠀⢄⣵⣴⡄⢱⢾⢕⠀⢀⠕⠁⠀⠀⠀⢄⠔⠁⠁⠁⠕⢄⢀⠀⠀⠀⠀⠀⠀⠀⠀⠀⠀⠀⠀⠀⠀⢕⠀⠀⢕⠁⠀⠀⠀⠀⠀⠀⠀⠀⠀⠀⠀⠀⠀⠀⠀⠀⠀⠀⠀⠀⠀⠔⢕⢕⢕⣿⡇⢇⢱⢜⢆⠀⠀⠀⠀⠀⠀⠀⠀⠀⠀⠀⠀⠀⠀⠀⠀⠀⠀⠀⠀⠀⠀⠀⠀⠀⠀⠀⠀⠀⠀⠀⠀⠀⠀⢄⠑⠀⠀⠀⠀⠀⠀⠁⠄⠀⠀⠀⠀⠀⠀⢀⢕⠀⣿⣿⣿⣿⣿⣾⣿⣿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⢕⢕⢕⢄⠀⠀⠀⠀⠀⠀⠀⠕⢕⢕⣔⣔⣔⣔⣰⣴⣾⣿⢏⣵⣯⢝⢕⠀⠑⠀⠀⠀⠄⠑⠀⠀⠀⠀⠀⠀⠀⠑⠔⢄⠀⠀⠀⠀⠀⠀⠀⠀⠀⠀⠀⠀⠀⠀⢕⠁⠀⠀⠀⠀⠀⠀⠀⠀⠀⠀⠀⠀⠀⠀⠀⠀⠀⠀⠀⠀⠀⠀⢜⢘⠷⣼⣿⣿⣿⣾⡇⠀⠀⠀⠀⠀⠀⠀⠀⠀⠀⠀⠀⠀⠀⠀⠀⠀⠀⠀⠀⠀⠀⠀⠀⠀⠀⠀⠀⠀⠀⠀⠀⠀⢄⠑⠀⠀⠀⠀⢀⠐⠁⠔⢀⠀⠀⠀⠀⠀⠀⢀⢕⢕⠀⣿⣿⣿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⢕⢕⢕⢕⢀⠀⠀⠀⠀⠀⠀⠀⢑⣕⣿⣿⣿⣿⣿⣿⣿⢃⣰⣿⢏⢕⢕⠀⠀⠀⠀⠁⠀⠀⢀⠄⠑⠐⢀⠀⠀⠀⠀⠁⠑⢔⢀⠀⠀⠀⠀⠀⠀⠀⠀⠀⠀⠔⠁⠀⠀⠀⠀⠀⠀⠀⠀⠀⠀⠀⠀⠀⠀⠀⠀⠀⠀⠀⠀⠀⠀⠀⠑⠸⡇⢻⣿⡇⢹⡟⠑⠁⠀⠀⠀⠀⠀⠀⠀⠀⠀⠀⠀⠀⠀⠀⠀⠀⠀⠀⠀⠀⠀⠀⠀⠀⠀⠀⠀⠀⠀⠀⢄⠑⠀⠀⠀⠀⢀⠐⠀⠀⠀⠀⠀⠀⠀⠀⠀⠀⢀⢕⢕⢕⠀⣿⣿⣿⠋⠹⣿⢟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⣵⠀⢕⢕⢕⢕⢕⠀⠀⠀⠀⠀⠀⠀⠀⠝⣿⣿⣿⣿⣿⡿⠇⣼⣿⡟⢕⡅⢕⠀⠀⠀⠀⠀⠀⠁⠀⠀⠀⠀⠀⠁⠄⢀⠀⠀⠀⠀⠁⠔⢀⠀⠀⠀⠀⠀⠀⠀⠑⠀⠀⠀⠀⠀⠀⠀⠀⠀⠀⠀⠀⠀⠀⠀⠀⠀⠀⠀⠀⠀⠀⠀⠀⠀⠀⠀⠁⠑⠝⢇⠜⠁⠀⠀⠀⠀⠀⠀⠀⠀⠀⠀⠀⠀⠀⠀⠀⠀⠀⠀⠀⠀⠀⠀⠀⠀⠀⠀⠀⠀⠀⠀⢀⢔⠀⠀⠀⠀⠀⠀⠀⠀⠀⠀⠀⠀⠀⠀⠀⠀⠀⠀⠑⢕⢕⢕⢑⢙⣑⢑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⣿⢔⢕⢕⢕⠕⠕⠄⠀⠀⠀⠀⠀⠀⠀⠀⠘⢿⣿⣿⡿⢕⣾⣿⡟⢕⡜⢕⠕⠀⠀⠀⠀⠀⠀⠀⠀⠀⠀⠀⠀⠀⠀⠀⠀⠀⠀⠀⠀⠀⠑⢄⠀⠀⠀⠀⠀⠀⠀⠀⠀⠀⠀⠀⠀⠀⠀⠀⠀⠀⠀⠀⠀⠀⠀⠀⠀⠀⠀⠀⠀⠀⠀⠀⠀⠀⠀⠀⠀⠀⠀⠀⠀⠀⠀⠀⠀⠀⠀⠀⠀⠀⠀⠀⠀⠀⠀⠀⠀⠀⠀⠀⠀⠀⠀⠀⠀⠀⠀⠀⠀⠄⠑⠀⠀⠀⠀⠀⠀⠀⠀⠀⠀⠀⠀⠀⠀⠀⠀⠀⠀⠀⠀⠐⠄⠁⡸⡯⢭⢝⢅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⣿⢕⢕⢕⠀⠀⠀⠀⠀⠀⠀⠀⠀⢔⢔⠀⠀⠁⢻⡟⢱⣊⣿⡿⢕⡘⢕⢕⢀⠀⠀⠀⠀⠀⠀⠀⠀⠀⠀⠀⠀⠀⠀⠀⠀⠀⠀⠀⠀⠀⠀⠁⠑⠀⠀⠀⠀⠀⠀⠀⠀⠀⠀⠀⠀⠀⠀⠀⠀⠀⠀⠀⠀⠀⠀⠀⠀⠀⠀⠀⠀⠀⠀⠀⠀⠀⠀⠀⠀⠀⠀⠀⠀⠀⠀⠀⠀⠀⠀⠀⠀⠀⠀⠀⠀⠀⠀⠀⠀⠀⠀⠀⠀⠀⠀⠀⠀⠀⠀⠀⠀⠀⠀⠀⠀⠀⠀⠀⠀⠀⠀⠀⠀⠀⠀⠀⠀⠀⠀⠀⠀⠀⠀⠀⢀⢅⢌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⣿⣷⢑⢕⠀⠀⠀⠀⠀⠀⠀⠀⠀⠑⠀⠀⠀⠀⢀⢱⢳⣿⣿⢇⡱⢕⢕⢕⢕⠀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⠀⠀⠀⠀⠀⠀⠀⠀⠀⠀⠀⠀⠀⠀⠀⠀⠀⠀⠀⢔⣷⡔⢇⢕⢕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⣿⣧⢅⢀⠀⠀⠀⠀⠀⠀⠀⠀⠀⠀⢀⢀⢄⢕⠕⠘⢿⢇⢕⢕⢕⢕⢕⠀⠀⠀⠀⠀⠀⠀⠀⠀⠀⠀⠀⠀⠀⠀⠀⠀⠀⠀⠀⠀⠀⠀⠀⠀⠀⠀⠀⠀⠀⠀⠀⢄⠑⠀⠀⢄⠀⠀⠀⠀⠀⠀⠀⠀⠀⠀⠀⠀⠀⠀⠀⠀⠀⠀⠀⠀⠀⠀⠀⠀⠀⠀⠀⠀⠀⠀⠀⠀⠀⠀⠀⠀⠀⠀⠀⠀⠀⠀⠀⠀⠀⠀⠀⠀⠀⠀⠀⠀⠀⠀⠀⠀⠀⠀⠀⠀⠀⠀⠀⠀⠀⠀⠀⠀⠀⠀⠀⠀⠀⠀⠀⠀⠀⠀⢔⣵⢸⡵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⡇⢕⢕⢔⢀⠀⠀⠀⠀⠀⠀⠀⠀⠕⢕⢕⠑⠀⠀⠁⢕⢕⢕⢕⢕⠀⠀⠀⠀⠀⠀⠀⠀⠀⠀⠀⠀⠀⠀⠀⠀⠀⠀⠀⠀⠀⠀⠀⠀⠀⠀⠀⠀⠀⠀⠀⠀⠀⢕⠀⢄⠑⠀⠀⠀⠀⠀⠀⠀⠀⠀⠀⠀⠀⠀⠀⠀⠀⠀⠀⠀⠀⠀⠀⠀⠀⠀⠀⠀⠀⠀⠀⠀⠀⠀⠀⠀⠀⠀⠀⠀⠀⠀⠀⠀⠀⠀⠀⠀⠀⠀⠀⠀⠀⠀⠀⠀⠀⠀⠀⠀⠀⠀⠀⠀⠀⠀⠀⠀⠀⠀⠀⠀⠀⠀⠀⠀⠀⠀⠀⠀⢸⣿⢸⡿⣧⠕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⣿⢸⣧⣕⢕⢕⢕⢔⢄⠀⠀⠀⠀⠀⢔⢕⠀⠀⠀⠀⢄⢕⢕⢕⢕⢕⠀⠀⠀⠀⠀⠀⠀⠀⠀⠀⠀⠀⠀⠀⠀⠀⠀⠀⠀⠀⠀⠀⠀⠀⠀⠀⠀⠀⠀⠀⠀⠀⠀⢕⢀⠕⠁⠔⢀⠀⠀⠀⠀⠀⠀⠀⠀⠀⠀⠀⠀⠀⠀⠀⠀⠀⠀⠀⠀⠀⠀⠀⠀⠀⠀⠀⠀⠀⠀⠀⠀⠀⠀⠀⠀⠀⠀⠀⠀⠀⠀⠀⠀⠀⠀⠀⠀⠀⠀⠀⠀⠀⠀⠀⠀⠀⠀⠀⠀⠀⠀⠀⠀⠀⠀⠀⠀⠀⠀⠀⠀⠀⠀⠀⠀⠀⢸⡿⣨⣷⣿⣿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⡟⣼⣿⣿⣿⣧⡕⢕⢕⢕⢕⢔⢄⢕⠑⠀⠀⢀⢄⢔⢕⢕⢕⠑⢕⢕⢄⠀⠀⠀⠀⠀⠀⠀⠀⠀⠀⠀⠀⠀⠀⠀⠀⠀⠀⠀⠀⠀⠀⠀⠀⠀⠀⠀⠀⠀⠀⠀⠀⠀⠀⠀⠀⠀⠀⠑⠄⢀⠀⠀⠀⠀⠀⠀⠀⠀⠀⠀⠀⠀⠀⠀⠀⠀⠀⠀⠀⠀⠀⠀⠀⠀⠀⠀⠀⠀⠀⠀⠀⠀⠀⠀⠀⠀⠀⠀⠀⠀⠀⠀⠀⠀⠀⠀⠀⠀⠀⠀⠀⠀⠀⠀⠀⠀⠀⠀⠀⠀⠀⠀⠀⠀⠀⠀⠀⠀⠀⠀⠀⠀⠀⠀⠀⢇⣿⣮⣿⣿⣧⣾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⣿⣿⡇⣿⣿⣿⣿⣿⣷⣕⢕⢕⢕⢕⢕⢕⢄⢄⢔⢕⢕⢕⢕⢑⢅⢔⠕⠑⢅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⣻⣿⣿⣿⡿⢧⡗⠆⢕⢐⢜⢕⢒⠓⠟⠛⣛⣛⢀⢑⠑⢙⢠⣤⠄⠀⠧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⣷⢿⣿⣿⣿⣿⣿⣿⣧⡕⢕⢕⢕⢕⢕⢕⢕⢅⢑⢅⢕⠕⢑⢅⢔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⢀⠀⠀⠁⢟⢏⢟⢏⢕⢕⢕⢕⢕⢕⢕⢕⢕⢔⢔⢔⢔⢔⢕⢕⢄⢕⢔⢟⢅⢄⢄⢔⢛⢛⢿⢟⢻⢿⢿⢿⠿⠿⢟⠿⠿⢇⢕⣿⣿⣿⣿⣿⣿⡇⢕⢕⢕⢕⣵⣿⣿⣿⣿⣿⣿⣿⣿⣿⣿⣿⣿⣿⣿⣿⣿⣿⣿⣿⣿⣿⣿⣿⣿⣿⣿⣿⠀</a:t>
            </a:r>
            <a:br/>
            <a:r>
              <a:t>⣿⣿⡇⢕⢕⢕⢸⣿⣿⣿⣿⣿⣿⣿⣿⡸⣿⣿⣿⣿⣿⣿⣿⣿⡕⢕⢕⢕⢕⢕⢕⢕⢕⢕⢄⠔⢕⢕⢕⢕⢕⢄⠀⠀⠀⠀⠀⠀⠀⠀⠀⠀⠀⠀⠀⠀⠀⠀⠀⠀⠀⠀⠀⠀⠀⠀⠀⠀⠀⠀⠀⠀⠀⠀⠀⠀⠀⠀⠀⢄⢕⠕⠑⠀⠀⠀⠀⠀⠀⠀⠀⠀⠀⠀⠀⠀⠀⠀⠀⠀⠀⠀⠀⠀⠀⠀⠀⠀⠀⠀⠀⠀⠀⠀⠀⠀⠀⠀⠀⠀⠀⠀⠀⠀⠀⠀⠀⠀⠀⠀⠀⠀⠀⠀⠀⠀⠀⠀⠀⠀⠀⠀⠀⠀⠀⠀⠀⠀⠀⠀⠀⠀⠀⠁⢕⢀⠀⠀⠔⣶⣶⣶⡆⢦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⠛⠓⠘⠛⠛⠛⠛⠛⠛⠛⠃⠑⠑⠑⠑⠑⠑⠑⠑⠑⠑⠑⠐⠑⠑⠑⠑⠑⠀⠀⠀⠀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⠀⠀⠀⠀⠀⠑⠑⠀⠀⠀⠚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⡿⣣⣾⢋⣿⢟⣵⣿⡟⣵⣿⡿⢸⡿⢿⣿⢿⢟⣿⢕⣿⣿⣿⣿⣿⣿⣿⣿⣿⣿⣿⣿⣿⣿⣿⣿⣿⣿⡇⢹⣿⢕⢕⢕⢿⣿⣿⣿⣿⡇⢕⢕⢕⠕⠕⢕⢕⢕⢕⢕⢕⢕⢕⢕⢕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⢏⣼⡿⢕⣼⣯⣾⣿⣟⣼⣿⡿⢅⢸⡏⢏⢕⢱⣾⣿⢕⢹⢿⣿⣿⣿⣿⣿⣿⣿⣿⣿⣿⣿⣿⣿⣿⣿⣿⣿⢕⢹⢕⢕⢕⢸⣿⣿⣿⣿⡇⢕⢕⢕⢕⢕⢕⢵⡕⢕⡕⢕⢕⡕⢕⣻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⢫⣾⣿⢕⣴⣿⣿⣿⢏⣾⣿⡿⢕⢕⢸⢇⢕⣱⣿⣿⣿⢕⢕⣸⣿⣿⣿⣿⣿⣿⣿⣿⣿⣿⣿⣿⣿⣿⣿⣿⣿⢕⢕⢕⢕⢕⣺⣿⣿⣿⢝⢕⢕⢕⢕⠕⢕⢑⢕⠝⢜⠝⠜⢕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⢣⣿⣿⢇⣼⣿⣿⣿⢏⣾⣿⡿⢕⢕⢕⢜⣱⣵⣿⣿⣿⣿⢕⢱⣿⣿⣿⣿⣿⣿⣿⣿⣿⣿⣿⣿⣿⣿⣿⣿⣿⣿⡇⢕⢕⢕⢕⢟⢟⢏⠕⠑⢐⢕⢕⢕⢕⢕⢕⢕⢕⢔⢄⢅⢑⠑⡝⢏⢝⢟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⢇⣿⣿⢇⢕⣿⣿⣿⣏⣾⣿⡯⢕⢕⢕⢕⢸⢟⢹⣿⣿⣿⣿⢕⢸⣿⣿⣿⣿⣿⣿⣿⣿⣿⣿⣿⣿⣿⣿⣿⣿⣿⣿⡇⢕⠑⢕⢕⢕⢕⢕⠕⠔⢕⢕⢅⢑⢑⠕⢕⢕⢕⢕⢕⢕⢕⢕⢕⢕⢕⢕⢕⢸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⡏⣾⣿⡟⢱⢱⣿⣿⡟⣼⣿⣿⢕⢕⢕⢕⡕⢕⢱⡿⢉⢟⣿⡏⢕⣾⣿⣿⢻⣿⣿⣿⣿⣿⣿⣿⣿⣿⣿⣿⣿⣿⣿⢹⢇⢕⢔⢄⢁⢁⢀⢀⢄⢔⢕⢕⢱⣷⡞⣷⡔⢅⢑⢕⢕⢕⢕⢕⢕⢕⢕⢕⣱⣾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⢸⣿⣿⢇⢕⣾⣿⣿⢱⣿⣿⢇⢕⢕⢕⢡⣿⢕⣮⣿⡕⢕⢜⢕⢕⣿⣿⡇⣸⣿⣿⣿⣿⣿⣿⣿⣿⣿⣿⣿⣿⣿⣿⢜⢕⢕⢕⠕⢕⢕⢕⢕⢕⢕⢕⢕⢕⢿⣷⢹⣇⠕⢕⢷⣕⢕⢕⢕⢕⢕⣵⣾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⠾⣿⣿⣿⣿⣿⣿⣿⣿⣿⢇⣿⣿⡿⢜⢱⣿⣿⡇⣿⣿⣿⠕⢕⣵⢕⢸⡇⢸⣿⣿⣷⣵⣵⡕⢕⢿⣿⢇⣿⣿⣿⣿⣿⣿⣿⣿⣿⣿⣿⣿⣿⣿⣿⢕⢕⢕⢕⣰⣅⣁⣑⡱⢕⢕⢕⢕⡇⢸⣿⡸⣿⡕⢕⡜⣿⣷⣶⣵⣾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⣷⣧⣶⢵⢞⡹⡝⢝⢟⢸⣿⣿⡇⢕⣼⣿⣿⢸⣿⣿⣿⣷⣾⣟⢇⢸⢕⢸⣿⣿⣿⣿⣿⡇⢕⢸⡟⢕⣿⣿⣿⣿⣿⣿⣿⣿⣿⣿⣿⣿⣿⣿⡟⢕⢕⢕⢰⣿⣿⣿⣿⣧⢕⢕⢕⣼⣿⢑⣿⡇⣿⣇⢕⡇⢿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⢫⡕⢕⣱⣷⣍⣜⡕⢕⢕⣼⣿⣿⡇⢇⣿⣿⡇⣿⣿⣿⣿⣿⣿⣿⢕⢈⡇⣿⣿⣿⣿⣿⣿⢇⢕⣿⢕⢕⢻⣿⣿⢌⣿⣿⣿⣿⣿⣿⣿⣿⡿⣿⡇⢕⢕⢕⢸⣿⣿⣿⣿⣿⡕⢕⢕⣿⣿⡇⣿⡇⣿⣷⡮⢸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⢁⠁⢕⢿⢏⢕⢕⢕⢝⢝⢏⢇⢕⣿⣿⣿⡧⢸⣿⣿⢱⣿⣿⣿⣿⣿⣿⡏⢕⣱⢕⣿⣿⣿⣿⣿⣿⢌⡕⡏⢕⢕⢸⣿⣿⢕⢻⣿⣿⣿⣿⣿⡇⢿⡇⣿⢇⢕⢕⢕⢸⣿⣿⣿⣿⣿⡇⢕⢕⣿⣿⣧⣻⡇⣿⣿⡇⣿⡇⢕⢜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⢔⣷⣕⢕⢕⢵⣕⢕⢕⢕⠕⢕⣿⣿⡟⡇⣿⣿⢇⣸⣿⣿⣿⣿⢇⣿⢇⡕⢿⠕⣿⣿⣿⣿⣿⣿⢸⢳⢇⣕⡕⢜⣿⣿⢕⢸⣿⢹⣿⣿⣿⡇⢀⢕⣿⢕⢕⢕⢕⣿⣿⣿⣿⣿⣿⡇⢕⢕⢹⣿⣿⣻⢇⣿⣿⡇⢻⡇⢕⢜⢕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⣜⢿⣟⣵⡕⢕⢕⣱⡵⢕⢕⢱⣿⣿⡇⢱⣿⡏⡕⣿⣿⣿⣿⣿⢕⡟⢱⡇⣻⢜⡟⢿⢿⣿⣿⣿⢱⡽⢸⣿⣿⣷⢻⣿⡕⢪⣿⡿⣿⣿⣿⣇⢕⢕⢹⢕⢕⢕⢱⣿⣿⣿⣿⣿⣿⢇⢕⢕⣼⣿⣿⣾⢱⣿⣿⡇⢹⡇⢲⡇⢕⡜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⢸⡿⣷⢝⢻⢷⢕⣾⢕⢕⢕⣕⢸⣿⣿⡇⣸⡿⢕⢕⣿⣿⣿⣿⢏⢕⢕⣾⣿⣸⢸⣿⣿⣷⣧⣵⣼⡜⡇⣝⣝⣗⣵⣷⡾⡕⢜⣿⡇⢿⣿⣿⣿⢕⢕⢇⢕⢕⢕⢿⢟⣟⣝⣝⣽⣵⢕⢕⢱⣿⣿⡿⡇⢸⣿⣿⡇⢸⡇⢕⢣⢕⢇⢹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⡕⢕⢜⢜⢕⢕⢱⣼⣟⣕⡗⢟⢏⢹⣿⣿⡇⣿⢕⢕⢕⣿⣿⣿⡿⢕⢕⢱⣿⡿⢯⢜⣟⣟⣟⣟⣟⡟⢇⢇⢻⢿⣿⣿⣿⣯⣕⢱⣝⢧⢜⢿⣿⣿⡕⢱⢕⢇⢕⢾⢿⢿⢿⢻⢿⢿⢟⢕⣱⡜⡕⢿⡗⢕⢸⢻⣿⢕⢸⡇⣧⣕⠱⡜⢸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⢱⢕⢕⢕⢕⢕⢕⣜⢝⢟⢛⢿⢷⢾⣿⣿⢸⢇⢕⢕⢕⢻⡿⣿⡇⢕⢕⠏⠓⠙⠙⠁⠉⢍⢝⢍⠉⠑⠇⢕⡕⣱⡕⣽⣿⣿⣿⣿⣿⣾⣼⣷⣸⣿⡏⢕⡞⡕⢕⢕⢕⠜⠛⢛⢟⢛⠃⠕⠺⠵⢸⡇⢕⢕⠸⢑⣿⢕⢸⡇⣱⣵⣵⡷⢸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⢳⡕⢔⢕⢕⢕⢿⡕⢕⢕⢵⢕⢕⣿⡿⢸⠱⢕⢕⢕⢺⢕⢹⢕⢅⢕⠁⢀⢄⢄⢔⢀⢄⠀⠀⠀⢄⢄⢀⠑⠌⢿⣿⣿⣿⣿⣿⣿⣿⣿⣿⣿⣿⣷⣾⣿⡏⢇⠑⢀⢄⠀⠁⢁⠁⢄⢀⠀⠀⠔⠆⢕⢕⢜⢕⢕⢕⣾⡇⢝⢕⢕⡕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⢗⢜⢇⢕⢕⢕⢕⢻⡕⢕⢕⢕⢕⣿⡇⢕⢕⢕⢕⢌⢕⢕⢕⢕⢕⠑⢔⢕⣕⣵⠰⠷⠂⠀⠀⠀⠀⠀⠀⢕⣅⢳⣿⣿⣿⣿⣿⣿⣿⣿⣿⣿⣿⣿⣿⣟⢕⡕⠵⠷⠑⠁⠀⠀⠁⠀⢕⢕⢔⢀⠕⢕⢕⢕⢕⢕⢕⣿⡇⢜⢕⡕⢡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⠈⢕⠕⠕⢕⣿⣷⢕⢔⢕⢕⢕⡕⢕⢧⣵⢔⢕⢕⢿⣿⣿⢀⢕⢀⢀⢀⠀⢕⢄⢔⣸⣿⣿⣿⣿⣿⣿⣿⣿⣿⣿⣿⣿⣿⣿⣿⣿⣾⡇⠀⢀⢀⠀⠀⠀⢄⢀⣼⣶⡇⣱⣵⢕⢕⣸⢕⢕⢱⣿⢕⠕⢑⣵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⠀⠀⢕⢕⢕⢕⣿⣿⢕⢕⢕⢕⢕⢕⢕⢸⣿⣷⡱⣿⣿⣿⣿⣇⢕⢕⢕⢕⢕⢕⢕⢱⣿⣿⣿⣿⣿⣿⣿⣿⣿⣿⣿⣿⣿⣿⣿⣿⣿⣿⣿⡄⣕⢕⢕⢕⢕⢕⢱⣿⣿⣾⣿⡇⢕⣱⡟⣸⢕⣿⣿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⠑⠀⠀⢕⢕⢕⢸⣿⡿⢕⡕⢕⢕⢕⢕⢕⢕⢜⢿⣇⢻⣿⣿⣿⢿⢷⣵⡕⢧⢕⣡⣵⣿⣿⣿⣿⣿⣿⣿⣿⣿⣿⣿⣿⣿⣿⣿⣿⣿⣿⣿⣿⣿⣵⡑⢱⢕⢕⣵⣿⣿⣿⣿⡿⢇⣱⡟⢕⣿⢕⢸⣿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⣱⠑⠀⠀⠀⢕⢕⢕⢸⣿⡇⢱⢕⢕⢸⢕⢕⢕⢕⢕⢕⢻⡜⣿⣿⣿⣿⣧⣕⣥⣥⣵⣷⣿⣿⣿⣿⣿⣿⣿⣿⣿⣿⣿⣿⣿⣿⣿⣿⣿⣿⣿⣿⣿⣿⣷⣼⣍⣝⣙⣵⣼⣿⣿⡿⢇⣸⢟⢕⢸⣿⢕⢕⣿⢕⠀⢹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⣵⠇⠀⠀⠀⠀⢕⢕⢕⣼⣽⢕⢸⡇⢕⢹⡕⢕⢕⢕⢱⡕⢕⢱⣽⣿⣟⣿⣿⣿⣿⣿⣿⣿⣿⣿⣿⣿⣿⣿⣿⣿⣿⣿⣿⣿⣿⣼⣿⣿⣿⣿⣿⣿⣿⣿⣿⣿⣿⣿⣿⣿⣿⣿⡟⢕⡜⢕⡜⢱⣯⢹⢕⢕⣿⡇⠀⠁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⢱⡾⢏⠀⠀⠀⠀⠀⠑⢕⢕⣿⡟⢕⢸⣿⢕⢸⣧⢕⢕⢕⢸⣧⢕⢜⣿⣿⣿⡿⣿⣿⣿⣿⣿⣿⣿⣿⣿⣿⣿⣿⣿⣿⣿⣿⣿⣿⣿⣿⣿⣿⣿⣿⣿⣿⣿⣿⣿⣿⣿⣿⣿⣻⡿⢏⢕⡕⢕⢜⢕⣾⣟⢼⡕⢕⣿⡇⠀⠀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⡕⣱⡿⢕⠀⠀⠀⠀⠀⠀⠀⣵⠱⢿⢇⢕⢸⣿⡕⢕⢿⡕⢕⢕⢕⣸⣧⢕⢹⣿⣿⣿⣿⣿⣿⣿⣿⣿⣿⣿⣿⣿⣿⣿⣿⣿⣿⣿⣿⣿⣿⣿⣿⣿⣿⣿⣿⣿⣿⣿⣿⣿⣿⣿⣼⣏⣥⣾⣿⢱⢎⢕⢱⡿⡏⢸⡇⢕⢿⡇⠀⠀⠀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⢟⣵⢟⢕⢕⢔⠀⠀⠀⠀⠀⠀⡏⢄⢎⢕⢕⢸⣿⡇⢕⢸⣧⢕⢕⢕⢿⢟⢕⢕⢻⣿⣿⣿⣿⣿⣿⣿⣿⣿⣿⣿⣿⣿⣿⣿⣿⣿⣿⣿⣿⣿⣿⣿⣿⣿⣿⣿⣿⣿⣿⣿⣿⣿⣿⣿⣿⣿⡿⢗⢕⢕⢕⣼⣷⢇⢜⡇⢕⢸⡇⠀⠀⠀⢸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⡼⢏⢕⢑⢇⢕⢔⢄⢄⢄⢄⢄⢄⢕⢕⢕⡕⢹⣿⡇⢕⢕⢻⡕⢕⢕⢕⢕⢕⢕⢕⢻⣿⣿⣿⣿⣿⣿⣿⣿⣿⣿⣿⣿⣿⡿⠟⠟⠛⠛⠙⠙⠙⠙⢟⢻⢿⣿⣿⣿⣿⣿⣿⣿⣿⣿⣿⡿⢇⢕⢕⢕⢱⣿⡽⢕⢕⢇⢕⢸⢕⢀⢀⠀⡜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⡼⢕⢕⢱⢧⢕⢕⢕⢕⢕⢕⣕⣕⢕⢕⢕⢕⢇⢄⣿⣇⢕⢕⢜⢾⡕⢕⢕⢕⢕⢕⢕⢕⢜⢿⣿⣿⣿⣿⣿⣿⣿⣿⣿⣿⣿⣷⣵⡕⢕⢕⢕⢕⢕⢔⢄⣴⣿⣿⣿⣿⣿⣿⣿⣿⣿⣿⢟⢕⢕⢕⢕⢕⣼⣿⢇⢕⢕⢸⢕⢸⢕⢜⡇⢕⢱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⡜⢕⠑⢕⡿⢕⢕⢱⢕⢕⢕⢸⣿⣿⢕⢕⢕⢜⢕⢕⢺⣿⢕⢕⢕⢜⢵⡕⢕⢕⢕⢕⢕⢕⢕⢕⢝⢻⣿⣿⣿⣿⣿⣿⣿⣿⣿⣿⣿⣿⣿⣿⣷⣷⣶⣿⣿⣿⣿⣿⣿⣿⣿⣿⣿⡿⢟⢕⢕⢕⢕⢕⢕⢸⢷⢏⢕⢕⢕⢕⢕⢜⢕⢕⢵⢕⢕⢇⢟⢟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⡿⢱⢕⢑⢀⣾⢇⢕⢕⣼⢕⢕⢕⢸⣿⣿⢕⢕⢕⢕⢕⢕⢕⢹⡇⢕⢕⢕⢕⠹⣕⢕⢕⢕⢕⢕⢕⢕⢕⢕⢕⢝⢻⢿⣿⣿⣿⣿⣿⣿⣿⣿⣿⣿⣿⣿⣿⣿⣿⣿⣿⣿⣿⣿⡿⢟⢝⢕⢕⢕⢕⢕⢕⢕⢱⡏⡜⢕⢅⢕⢕⢕⢕⢕⢕⢕⢸⡇⢕⢜⢕⢿⣾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⢇⠕⢕⢱⣿⢕⢕⢱⣿⢕⢕⢕⢸⣿⢇⢕⢕⢕⢕⢕⢕⢄⢜⢫⡕⢕⢕⢕⢔⢜⢣⡕⠕⢕⢕⢕⢕⢕⢕⢕⢕⢕⢕⢜⢍⢻⢿⣿⣿⣿⣿⣿⣿⣿⣿⣿⣿⣿⣿⡿⢟⢏⢕⢕⢕⢕⢕⢕⢕⢕⢕⢕⢕⡾⢱⡕⢕⢕⢕⢕⢕⢕⢕⢕⢕⢕⡇⡇⢕⢕⣝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⢜⢕⢕⢕⢸⡇⢕⢕⣾⣿⢕⢕⢕⢸⢏⣾⢕⢕⢕⢕⢕⢕⢕⢕⢜⢕⢕⢕⢕⢕⢕⢕⢔⢕⢑⢕⢕⢔⢕⢕⢕⢕⢕⢕⢕⢕⢕⢕⢕⢝⢟⢿⣿⣿⣿⣿⢿⢟⢝⢕⢕⢕⢕⢕⢕⢕⢕⢕⢕⢕⢕⢕⢕⣸⢇⣼⣇⢕⢕⢕⢕⢕⢕⢔⢕⢕⢕⡇⢿⡕⢕⢗⢙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⡇⢕⢕⢕⢸⡇⢕⢱⣿⣿⢕⢕⢕⢜⣼⣿⢇⢕⢕⢕⢕⢕⢕⢕⠕⢑⢕⢕⢕⠕⢕⢕⢕⢕⢕⢕⢅⢕⢕⢕⢕⢕⢕⢕⢕⢕⢕⢕⢕⢕⢕⢕⢕⢕⢕⢕⢕⢕⢕⢕⢕⢕⢕⢕⢕⢕⢕⢑⢕⢕⢕⢕⢑⢕⣼⣿⣿⢕⢑⢕⢕⢕⠕⢕⢕⢕⢕⢇⣸⡇⢱⢐⢐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⡇⢕⡇⢕⢕⢸⡇⢕⢸⣿⣿⡕⢕⢕⣼⣿⢏⢕⢕⢕⢕⢕⢕⢄⢕⢸⡼⡕⢕⢕⢕⢑⢕⢕⢕⠕⢕⢕⢕⢕⢕⢕⢕⢕⢕⢕⢕⢕⢕⢕⢕⢕⢕⢕⢕⢕⢕⢕⢕⢕⢕⢕⢕⢕⢕⢕⢕⢕⠁⢕⢕⢕⢱⢕⢕⢽⣿⣿⢕⢕⢇⢕⠕⢔⢕⢕⢕⢕⡇⣿⣇⢜⢕⢅⢹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⡇⢕⡇⢕⢕⢜⡇⢕⢸⣿⣿⡕⢕⣼⣿⢏⢕⢕⢕⢕⢁⢕⢕⠅⢕⢜⣿⣿⡕⢕⢕⢄⢕⢕⢕⢕⢕⢕⢕⢕⢕⢕⠕⠑⢕⢕⢕⢕⢕⢕⢕⢕⢕⢕⢕⢕⣵⡧⢕⠕⢕⢕⢕⢕⢕⢕⢕⢕⢔⢕⢕⢕⢕⢕⢁⢸⣿⣿⢕⢕⢜⢔⢔⢕⢕⢕⢕⢕⡇⣿⠿⢕⢕⢕⠘⣿⣿⣿⣿⣿⣿⣿⣿⣿⣿⣿⣿⣿⣿⣿⣿⣿⣿⣿⣿⣿⣿⢕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⡇⢸⡇⢕⢕⠀⢻⡕⢸⣿⣿⢕⣼⡿⢕⢕⢕⢕⢕⢕⢕⢕⢕⢕⢑⠇⢹⣿⣧⢕⢕⢕⢔⠕⢕⢕⢕⢕⢕⠑⠁⠀⠀⢔⢕⢕⢕⢕⢕⣕⣑⣵⣵⣵⣾⣿⣿⡇⢕⠀⠁⠕⢕⢕⢕⢕⢕⢕⢕⠕⢕⢕⢕⢕⢜⢱⢿⡏⢕⢕⢕⢕⢕⢕⢕⢕⢔⢕⢱⣿⣝⢕⢕⢕⠀⣿⣿⣿⣿⣿⣿⣿⣿⣿⣿⣿⣿⣿⣿⣿⣿⣿⣿⣿⣿⣿⣿⢕⢕⢿⣿⣿⣿⣿⣿⠿⣿⡿⢿⠿⢿⢛⢿⢿⢿⢿⢿⠿⢛⢿⠿⠿⢿⠿⢿⢻⠿⢿⢿⢿⢿⢿⢿⢛⢻⠿⢟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⣷⢸⡇⢕⢕⠀⢕⢕⢸⣿⢟⣼⢏⢕⢕⢕⢕⢕⢕⢕⢕⢕⢕⢕⠕⢉⢸⣿⣿⡇⢕⢕⢕⢕⢕⠕⠑⠁⠀⠀⠀⠀⠀⢕⢕⢕⢕⢱⣿⣿⣿⣿⣿⣿⣿⣿⣿⡇⢕⢄⠀⠀⠀⠁⠑⠕⢕⢕⢕⢕⢕⢕⢕⢕⢕⢕⢔⠑⠁⢁⢁⠁⢕⢕⢕⢕⢕⢖⣾⣿⢏⢕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⣿⡇⢕⢕⠀⢕⢱⡧⠏⣼⢏⢕⢕⢕⢕⢕⢕⢕⢕⢕⢕⢕⢕⢔⢸⢕⣿⣿⣿⢕⢕⢕⢕⠁⠀⠀⠀⠀⠀⠀⠀⠀⢕⢕⢕⢕⣾⣿⣿⣿⣿⣿⣿⣿⣿⣿⣷⢕⢕⢄⠀⠀⠀⠀⠀⠁⠕⢕⢕⢕⢅⢕⢕⢕⠕⠁⠔⢕⢕⠕⠀⠀⠑⠑⢕⢕⢸⣿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⠑⠀⢕⢸⢏⡾⢇⢕⢕⢕⢕⢕⢕⢕⢕⢕⣕⣕⣕⡕⣕⢸⢕⣿⣿⢫⡕⢕⢕⢕⠀⠀⠀⠀⠀⠀⠀⠀⠀⠕⢕⠕⢱⣿⣿⣿⣿⣿⣿⣿⣿⣿⣿⣿⢕⢕⢕⠀⠀⠀⠀⠀⠀⠀⠁⢕⢕⢅⢕⢐⠀⢀⢄⢀⠁⠁⠀⢀⢅⠀⠐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⢿⢟⢝⢕⢕⢕⢕⢕⢕⢕⢕⢕⠀⠀⠀⠀⠀⢄⢄⢄⢀⠀⠐⠐⠀⠀⠀⠀⠀⠀⢸⣿⣿⣿⣿⣿⣿⣿⣿⣿⣿⣿⣿⡇⢕⠀⠀⢕⢜⡾⢕⢕⢕⢕⢕⢕⢕⣱⣵⣾⣿⣿⣿⣿⣿⣕⢸⢕⣿⣿⠀⢇⢕⢕⢕⠀⠀⠀⠀⠀⠀⠀⠀⠀⠀⢕⠕⠸⣿⣿⣿⣿⣿⣿⣿⣿⣿⣿⣟⢕⢕⢕⠀⠀⠀⠀⠀⠀⠀⠀⠑⢕⢕⢕⢕⠀⢕⢕⠑⠀⢄⢀⠈⠑⠆⠀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⡿⢟⢏⢕⢕⢕⢕⢕⢕⢕⢕⢕⢕⢕⢕⢕⠀⠀⠀⠀⠀⢕⢕⢕⢕⠀⠀⠀⠀⠀⠀⠀⠀⠀⢸⣿⣿⣿⣿⣿⣿⣿⣿⣿⣿⣿⣿⡇⠀⠀⠀⢕⡞⢕⢕⢕⢕⢕⢕⣱⣾⣿⣿⣿⣿⣿⣿⣿⣿⡿⠘⢕⢻⢇⢸⡳⢕⢕⢕⠀⠀⠀⠀⠀⠀⠀⠀⠀⠀⠑⢕⣀⣿⣿⣿⣿⣿⣿⣿⣿⣿⣿⢇⢕⡕⢕⢔⠀⠀⠀⠀⠀⠀⠀⠀⢕⢕⢕⢕⢄⢁⢁⠀⠕⢕⢕⠔⠀⢤⣷⣧⡕⢸⣿⣿⡇⢕⢕⢕⢕⣿⣿⣿⣿⣿⣿⣿⣿⣿⣿⣿⣿⣿⣿⣿⣿⣿⢏⢝⢟⢟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⢏⢕⢕⢕⢕⢕⢕⢕⢕⢕⢕⢕⢕⢕⢕⢁⠑⠀⠀⠀⠀⠀⢕⢕⢕⢕⠀⠀⠀⠀⠀⠀⠀⠀⠀⢜⣿⣿⣿⣿⣿⣿⣿⣿⣿⣿⣿⣿⣇⣀⣀⠀⡞⢕⢕⢕⢕⢕⢕⣱⣿⣿⣿⣿⣿⣿⣿⣿⣿⣿⡇⢇⢱⢎⢕⢅⢇⢕⢕⢕⠀⠀⠀⠀⠀⠀⠀⠀⠀⠀⠀⠑⣞⣟⣟⣿⣿⣿⣿⣿⣿⣿⣿⣿⣳⣲⣵⠁⠀⠀⠀⠀⠀⠀⠀⠀⠀⢕⢕⢕⢕⢕⢕⢕⢄⢄⢄⡄⢰⡸⣿⣿⣷⡸⣿⣿⡇⢕⢕⢕⢕⣿⣿⣿⣿⣿⣿⣿⣿⣿⣿⣿⣿⣿⣿⣿⣿⡏⢕⢕⢕⢕⢕⢕⢝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⣆⠕⢕⢕⢕⢕⢕⢕⢕⢕⠕⠑⠑⢕⢕⢕⢕⢀⠀⠀⠀⠀⢕⢕⢕⢕⠀⠀⠀⠀⢀⣀⣀⣀⣀⣕⣟⡻⢿⣿⣿⡿⠿⠿⠿⠿⠿⠿⣿⣿⢎⡼⢕⢕⢕⢕⢕⢕⣱⣿⣿⣿⣿⣿⣿⣿⣿⣿⣿⡟⢕⣧⣼⢕⢕⢕⢕⢕⢕⢕⠀⠀⠀⠀⠀⠀⠀⠀⠀⠀⠀⠀⠹⣿⣿⣿⣿⣿⣿⣿⣿⣿⣿⣿⣿⣿⢟⠀⠀⠀⠀⠀⠀⠀⠀⠀⠀⠕⢕⢕⢕⢕⢕⢕⢕⢕⢜⢧⢸⣧⢻⣿⣿⣷⡹⣿⡇⢕⣕⣵⣵⣽⣽⣽⣟⢿⣿⣿⣿⣿⣿⣿⣿⣿⣿⣿⡿⢑⠑⠕⢕⢕⢕⢕⢕⢕⢕⢻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⣧⢕⢕⢕⢕⢕⢑⢕⢕⢄⠀⠀⠑⢕⢕⢕⡁⠀⠀⠀⠀⢕⢕⢕⢕⢔⣕⣵⣷⣿⣿⣿⣿⡿⢿⢟⢟⢗⢊⢝⡇⠁⠁⠁⠁⠁⠁⡏⢉⡼⢇⢕⢕⢕⢕⢕⢱⣿⣿⣿⣿⣿⣿⣿⣿⣿⣿⣿⢕⢕⣿⣿⢕⢕⢕⢇⢕⢕⢕⠀⠀⠀⠀⠀⠀⠀⠀⠀⠀⠀⠀⠀⢝⣿⣿⣿⣿⣿⣿⣿⣿⣿⣿⣿⡍⠑⠀⠀⠀⠀⠀⠀⠀⠀⠀⠀⠀⢕⢕⢕⢕⢕⣱⡕⢕⢕⢕⢕⢝⢸⣿⣿⣿⣷⡝⢕⢝⢝⢝⢝⢝⢟⢿⣿⣿⣷⣽⡟⠿⢿⣿⣿⣿⣿⡿⢑⠁⠀⠀⢕⢕⢕⠕⠕⠕⣱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⢧⢁⠁⠀⠁⠕⠕⠑⠀⠀⠀⠀⠀⢕⢕⢇⢄⢄⢄⢄⢕⣱⣵⣾⣿⣿⣿⢿⢟⢏⢝⢕⢕⢕⢕⢕⢕⢕⢕⢄⠀⠀⠀⠀⠀⠀⠇⠼⢕⢕⢕⢕⢕⢕⢕⣾⣿⣿⣿⣿⣿⣿⣿⣿⣿⣿⡏⢕⣼⢿⣿⢕⢕⢱⢕⢕⢕⠕⠀⠀⠀⠀⠀⠀⠀⠀⠀⠀⠀⠀⠀⠀⢝⣿⣿⣿⣿⣿⣿⣿⣿⣿⡿⢕⠀⠀⠀⠀⠀⠀⠀⠀⠀⠀⠀⠀⠕⢕⢕⢕⢱⣿⣧⢕⢱⢱⣕⢕⠕⣝⡟⢿⣿⣷⢕⢕⢕⢕⢕⢕⢕⠕⠑⠘⠁⠀⠀⠀⠀⢜⡻⣿⡿⠑⠀⠀⠀⠁⠕⢕⠕⠀⠀⣼⣿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⢄⠀⠀⠀⠀⠀⢔⢔⢔⠀⠀⠀⢕⢕⢕⢕⣱⣵⣿⣿⣿⡿⢟⢝⢕⢕⢕⢕⢕⢕⢕⢕⢕⢕⢕⢕⢕⢕⠀⠀⠀⠀⠀⠀⠀⠀⠀⠀⠁⠁⠑⠕⢸⣿⣿⣿⣿⣿⣿⣿⣿⣿⣿⣿⣷⢕⣿⣻⣿⣇⢕⢇⢕⢕⢕⠀⠀⠀⠀⠀⠀⠀⠀⠀⠀⠀⠀⠀⠀⠀⠀⢹⣿⣿⣿⣿⣿⣿⣿⣿⡇⠁⠀⠀⠀⠀⠀⠀⠀⠀⠀⠀⠀⠀⠀⢕⢕⢕⣺⣿⣿⣧⡜⢜⣿⣷⢸⣿⣿⣿⣿⣿⡇⢕⠕⠕⠑⠁⠀⠀⠀⠀⠀⠀⠀⠀⠀⢸⣿⣮⣕⠑⠀⠀⠀⠀⠀⠀⠀⠀⣼⣿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⢔⠀⠀⠀⠑⠑⠑⠀⠀⠀⠀⠀⢕⣵⣾⣿⣿⡿⢟⢕⢕⢕⢕⢕⢕⢕⢕⢕⢕⢕⢕⢕⢕⠕⢕⢕⢕⠀⠀⠀⠀⠀⠀⠀⠀⠀⠀⠀⠀⠀⠀⠀⠀⠈⠙⠛⠻⢿⣿⣿⣿⣿⣿⣿⢕⣿⣧⡝⢿⣧⡪⢕⢕⢕⠀⠀⠀⠀⠀⠀⠀⠀⠀⠀⠀⠀⠀⠀⠀⠀⠀⢜⢻⣿⣿⣿⣿⣿⡟⢕⠀⠀⠀⠀⠀⠀⠀⠀⠀⠀⠀⠀⠀⠀⠑⢕⢕⣿⣿⣿⣿⣿⡇⢟⢏⣾⣿⣿⣿⡿⠟⠃⠀⠀⠀⠀⠀⠀⠀⠀⠀⠀⠀⠀⠀⠀⢕⢝⢿⣿⣷⣄⢔⢕⢔⠀⠀⠀⢜⢟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⢀⢀⢀⣰⣿⣿⣿⡿⢏⢕⢕⢕⢕⢕⢕⢕⢕⢕⢕⢕⢕⢕⢕⠑⠀⠀⠕⢕⢕⠀⠀⠀⠀⠀⠀⠀⠀⠀⠀⠀⠀⠀⠀⠀⠀⠀⠀⠀⠀⠀⠁⠉⠛⠻⣿⣿⡕⢿⣿⡇⢕⢙⢝⢣⠵⠑⠀⠀⠀⠀⠀⠀⠀⠀⠀⠀⠀⠀⠀⠀⠀⠀⠀⠀⢕⢜⢹⡿⢿⢛⢕⠀⠀⠀⠀⠀⠀⠀⠀⠀⠀⠀⠀⠀⠀⠀⠀⢕⢸⣿⣿⣿⣿⡿⢕⢕⣼⣿⢿⠋⠁⠀⠀⠀⠀⠀⠀⠀⠀⠀⠀⠀⠀⠀⠀⠀⠀⠀⠁⠁⢕⢝⣿⣿⣷⠁⠁⠀⠀⢵⢏⢕⢅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⠔⢕⠕⢸⣿⣿⣿⢟⢕⢕⢕⢕⢕⢕⢕⢕⢕⢕⢕⢕⠕⠑⠁⠀⠀⠀⠀⠀⠀⠁⠀⠀⠀⠀⠀⠀⠀⠀⠀⠀⢀⠀⠀⠀⠀⠀⠀⠀⠀⠀⠀⠀⠀⠀⠀⠁⠙⠣⢸⣿⡇⢕⢕⢕⢕⢔⠀⠀⠀⠀⠀⠀⠀⠀⠀⠀⠀⠀⠀⠀⠀⠀⠀⠀⠀⠀⠑⠁⢀⢀⠁⠁⠀⠀⠀⠀⠀⠀⠀⠀⠀⠀⠀⠀⠀⠀⠀⠀⠀⢕⣿⣿⣿⣯⣵⣾⣿⠟⠁⠀⠀⠀⠀⠀⠀⠀⠀⠀⠀⠀⠀⠀⠀⠀⠑⢄⢀⠀⠀⠀⠀⢕⢕⢜⢿⡇⠀⠀⠀⢕⢕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⢸⣿⡿⢇⢕⢕⢕⢕⢕⢕⢕⢕⢕⢕⠑⠁⠀⠀⠀⠀⢠⣄⠀⠀⠀⠀⠀⠀⠀⠀⠀⠀⠀⠀⢀⢄⠕⠀⠀⠀⠀⠀⠀⠀⠀⠀⠀⠀⠀⠀⠀⠀⠀⠀⠀⢜⣿⡇⢕⢕⢕⢕⠕⠀⠀⠀⠀⠀⠀⠀⠀⠀⠀⠀⠀⠀⠀⠀⠀⠀⠀⠀⠀⠀⢄⢕⢕⢕⠀⠀⠀⠀⠀⠀⠀⠀⠀⠀⠀⠀⠀⠀⠀⠀⠀⠀⢕⢸⣿⣿⣿⢿⠏⠁⠀⠀⠀⠀⠀⠀⠀⠀⠀⠀⠀⠀⠀⠄⢀⠀⠀⠀⠁⠕⢔⠀⠀⠀⠕⠑⠀⠀⠁⠀⠀⣔⢔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⠘⠋⠁⠀⠕⢕⢕⢕⢕⢕⢕⢕⢅⠀⠀⠀⠀⠀⠀⠀⠈⢝⢕⢔⣄⣀⠀⠀⠀⠀⠀⠀⠀⢔⠕⠑⠀⠀⠀⠀⢀⢄⠀⠀⠀⠀⠀⠀⠀⠀⠀⠀⠀⠀⠀⠀⢹⢇⢕⢕⢕⠕⠀⠀⠀⠀⠀⠀⠀⠀⠀⠀⠀⠀⠀⠀⠀⠀⠀⠀⠀⠀⠀⠀⠁⢕⢕⠀⠀⠀⠀⠀⠀⠀⠀⠀⠀⠀⠀⠀⠀⠀⠀⠀⠀⠀⠀⢕⣿⡿⠋⠀⠀⠀⠀⠀⠀⠀⠀⠀⠀⠀⠀⠀⠀⠀⠀⠀⠁⢔⢀⠀⠀⠀⠁⢕⠀⠀⠀⠀⠀⠀⠀⠀⠘⢟⢕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⠀⠀⠀⠀⠑⢕⢕⢕⢕⢕⢕⢀⠄⠄⠄⠄⠀⠀⠀⠀⢕⢱⣿⣿⢫⣕⠀⠀⠀⠀⢀⢕⠑⠀⠀⠀⠀⢀⢔⠑⠀⠀⠀⠀⠀⠀⠀⠀⠀⠀⠀⠀⠀⠀⠀⢸⠕⢕⢕⢕⠀⠀⠀⠀⠀⠀⠀⠀⠀⠀⠀⠀⠀⠀⠀⠀⠀⠀⠀⠀⠀⠀⠀⠀⠁⠕⠀⠀⠀⠀⠀⠀⠀⠀⠀⠀⠀⠀⠀⠀⠀⠀⠀⠀⠀⠀⠁⠘⠀⠀⠀⠀⠀⠀⠀⠀⠀⠀⠀⠀⠀⠀⠀⠀⠀⠀⠀⠀⠀⢕⢕⢀⠀⠀⠀⠑⢀⠀⠀⠀⠀⠀⠀⢕⠁⣳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⢀⠀⠀⠀⠀⠀⠕⢕⠁⠑⢕⢕⢕⢔⠀⠀⠀⠀⠀⠀⠀⢕⠘⠉⢕⣜⢝⠀⠀⠀⢄⠕⠀⠀⠀⠀⢀⢔⢕⢀⠀⠀⠀⠀⠀⠀⠀⠀⠀⠀⠀⠀⠀⠀⠀⠀⢕⠀⢔⢕⠁⠀⠀⠀⠀⠀⠀⠀⠀⠀⠀⠀⠀⠀⠀⠀⠀⠀⠀⠀⠀⠀⠀⠀⠠⢤⢄⢔⢇⢀⢠⠀⠀⠀⠀⠀⠀⠀⠀⠀⠀⠀⠀⠀⠀⠀⠀⠀⠀⠀⠀⠀⠀⠀⠀⠀⠀⠀⠀⠀⠀⠀⠀⠀⠀⠀⠀⠀⢀⢔⠑⠀⠁⠑⠄⢀⠀⠀⢄⠀⠀⠀⠀⢕⢕⠀⣿⡗⡣⠕⢕⢕⢕⢕⢕⢕⢕⢕⢕⢑⡕⣡⣶⣿⣿⣿⣿⣿⣿⣿⣿⣿⣿⣿⣿⣿⣿⣿⣿⣿⣿⣿⡿⠟⢕⢕⣿⣿⣿⣿⣿⣿⣿⣿⣿⣿⣿⣿⣿⣿⣿⣿⣿⣿⣿⣿⣿⣿⣿⣿⣿⣿⣿⣿⣿⣿⣿⣿⣿⣿⣿⣿⣿⣿⣿⠀</a:t>
            </a:r>
            <a:br/>
            <a:r>
              <a:t>⠀⠀⠀⢕⢕⢕⠀⠀⠀⠀⠀⠀⠑⠀⢔⢕⢀⠀⠀⠀⠀⠀⠀⠀⠀⠑⢕⢕⢕⠀⠀⠀⠀⠀⠀⢠⣵⢔⢱⢞⢎⢕⢀⢀⠕⠁⠀⠀⠀⢄⠔⠁⠀⠁⠑⠔⢀⠀⠀⠀⠀⠀⠀⠀⠀⠀⠀⠀⠀⠀⠀⠑⠀⢕⠕⠀⠀⠀⠀⠀⠀⠀⠀⠀⠀⠀⠀⠀⠀⠀⠀⠀⠀⠀⠀⠀⠀⢀⡄⢕⢕⢱⣃⢕⢕⡕⢔⠀⠀⠀⠀⠀⠀⠀⠀⠀⠀⠀⠀⠀⠀⠀⠀⠀⠀⠀⠀⠀⠀⠀⠀⠀⠀⠀⠀⠀⠀⠀⠀⠀⠀⢀⢔⠑⠀⠀⠀⠀⠀⠀⠁⠐⠀⠀⠀⠀⠀⢔⢕⢕⠀⢩⣿⣗⣿⣾⣿⣿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⢕⢕⢕⠀⠀⠀⠀⠀⠀⠀⠀⠀⠁⢕⢕⣔⣔⣔⣔⣰⣴⣾⢏⣵⣟⡎⢕⡕⠀⠑⠀⠀⠀⠄⠑⠀⠀⠀⠀⠀⠀⠀⠁⠕⢔⢀⠀⠀⠀⠀⠀⠀⠀⠀⠀⠀⠀⠀⠀⢕⠀⠀⠀⠀⠀⠀⠀⠀⠀⠀⠀⠀⠀⠀⠀⠀⠀⠀⠀⠀⠀⠀⠀⠀⡜⣶⡇⣼⣿⣧⣇⣿⢕⠐⠀⠀⠀⠀⠀⠀⠀⠀⠀⠀⠀⠀⠀⠀⠀⠀⠀⠀⠀⠀⠀⠀⠀⠀⠀⠀⠀⠀⠀⠀⠀⢀⢔⠑⠀⠀⠀⠀⠀⠁⠁⠐⠄⠀⠀⠀⠀⠀⢕⢕⢕⢕⢀⡙⣾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⢄⢕⢕⢕⢕⠀⠀⠀⠀⠀⢔⠐⠀⠀⠀⢕⣾⣿⣿⣿⣿⡿⢇⣴⣿⡏⢕⡕⢕⠀⠀⠀⢀⠑⠀⠀⢀⠄⠑⠐⠄⢀⠀⠀⠀⠀⠑⠕⢄⠀⠀⠀⠀⠀⠀⠀⠀⠀⠀⢔⠁⠀⠀⠀⠀⠀⠀⠀⠀⠀⠀⠀⠀⠀⠀⠀⠀⠀⠀⠀⠀⠀⠀⠀⠄⠕⡯⢹⣿⣿⡏⣷⡿⢜⠀⠀⠀⠀⠀⠀⠀⠀⠀⠀⠀⠀⠀⠀⠀⠀⠀⠀⠀⠀⠀⠀⠀⠀⠀⠀⠀⠀⠀⠀⠀⢄⠑⠀⠀⠀⠀⠄⠑⠀⠀⠀⠀⠀⠀⠀⠀⠀⠀⠁⠑⠑⠕⢱⡿⣿⢱⠙⣿⠿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⡄⢕⢕⢕⢕⢕⢄⠀⠀⠀⠀⠀⠀⠀⠀⠀⠁⢻⣿⣿⣿⡿⢕⣼⣿⡟⢕⡕⢕⢕⠀⠀⠀⠀⠀⠀⠁⠀⠀⠀⠀⠀⠀⠐⠄⠀⠀⠀⠀⠁⠑⢄⠀⠀⠀⠀⠀⠀⠀⠔⠀⠀⠀⠀⠀⠀⠀⠀⠀⠀⠀⠀⠀⠀⠀⠀⠀⠀⠀⠀⠀⠀⠀⠀⠀⠀⠀⠘⠕⢹⣿⢕⡟⠑⠀⠀⠀⠀⠀⠀⠀⠀⠀⠀⠀⠀⠀⠀⠀⠀⠀⠀⠀⠀⠀⠀⠀⠀⠀⠀⠀⠀⠀⠀⢀⢕⠀⠀⠀⠀⠀⠀⠀⠀⠀⠀⠀⠀⠀⠀⠀⠀⠀⠀⠀⠀⠀⢀⢑⢑⢐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⡇⢕⢕⢕⢕⠑⠑⠀⠀⠀⠀⠀⠀⢄⢄⠄⠀⠀⠝⣿⡟⢕⣾⣿⡿⢕⢜⢕⢕⢕⠀⠀⠀⠀⠀⠀⠀⠀⠀⠀⠀⠀⠀⠀⠀⠁⠀⠀⠀⠀⠀⠁⢕⢀⠀⠀⠀⠀⠀⠀⠀⠀⠀⠀⠀⠀⠀⠀⠀⠀⠀⠀⠀⠀⠀⠀⠀⠀⠀⠀⠀⠀⠀⠀⠀⠀⠀⠀⠀⠁⠘⠀⠁⠀⠀⠀⠀⠀⠀⠀⠀⠀⠀⠀⠀⠀⠀⠀⠀⠀⠀⠀⠀⠀⠀⠀⠀⠀⠀⠀⠀⠀⠀⠔⠑⠀⠀⠀⠀⠀⠀⠀⠀⠀⠀⠀⠀⠀⠀⠀⠀⠀⠀⠀⠀⢀⢔⢝⠟⢯⢗⢕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⡇⢕⢕⠁⠐⠀⠀⠀⠀⠀⠀⠀⠀⠕⠕⠀⠀⠀⠀⢈⢕⣼⣿⣿⢕⡨⢕⢕⢕⢄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⢅⢍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⣿⡅⢕⠀⠀⠀⠀⠀⠀⠀⠀⠀⠀⠀⠀⠀⢀⢀⢄⢕⠕⠹⣿⢇⢅⢕⢕⢕⢕⢅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⣿⡇⡝⢕⢕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⣿⡔⢀⠀⠀⠀⠀⠀⠀⠀⠀⠀⠀⠀⢄⢕⢕⢕⠑⠀⠀⠈⢱⢕⢕⢕⢕⢑⠀⠀⠀⠀⠀⠀⠀⠀⠀⠀⠀⠀⠀⠀⠀⠀⠀⠀⠀⠀⠀⠀⠀⠀⠀⠀⠀⠀⠀⠀⠀⠀⠀⢔⠐⠀⠀⠀⠀⠀⠀⠀⠀⠀⠀⠀⠀⠀⠀⠀⠀⠀⠀⠀⠀⠀⠀⠀⠀⠀⠀⠀⠀⠀⠀⠀⠀⠀⠀⠀⠀⠀⠀⠀⠀⠀⠀⠀⠀⠀⠀⠀⠀⠀⠀⠀⠀⠀⠀⠀⠀⠀⠀⠀⠀⠀⠀⠀⠀⠀⠀⠀⠀⠀⠀⠀⠀⠀⠀⠀⠀⠀⠀⠀⠀⠀⢄⣿⡇⡕⢕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⢇⢕⢔⢄⢀⠀⠀⠀⠀⠀⠀⠀⠀⠀⢕⠕⠀⠀⠀⠀⠀⢕⢕⢕⢕⢕⠀⠀⠀⠀⠀⠀⠀⠀⠀⠀⠀⠀⠀⠀⠀⠀⠀⠀⠀⠀⠀⠀⠀⠀⠀⠀⠀⠀⠀⠀⠀⠀⠀⢔⠑⠀⢄⠔⠁⢀⠀⠀⠀⠀⠀⠀⠀⠀⠀⠀⠀⠀⠀⠀⠀⠀⠀⠀⠀⠀⠀⠀⠀⠀⠀⠀⠀⠀⠀⠀⠀⠀⠀⠀⠀⠀⠀⠀⠀⠀⠀⠀⠀⠀⠀⠀⠀⠀⠀⠀⠀⠀⠀⠀⠀⠀⠀⠀⠀⠀⠀⠀⠀⠀⠀⠀⠀⠀⠀⠀⠀⠀⠀⠀⠀⠀⠀⢕⣿⢱⣧⠁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⢱⣕⡕⢕⢕⢔⢄⢀⠀⠀⠀⠀⢀⢕⠑⠀⠀⠀⢄⢔⢕⢕⢕⢕⠕⢑⢀⠀⠀⠀⠀⠀⠀⠀⠀⠀⠀⠀⠀⠀⠀⠀⠀⠀⠀⠀⠀⠀⠀⠀⠀⠀⠀⠀⠀⠀⠀⠀⠀⠀⠀⢄⠕⢀⠀⠀⠀⠀⠀⠀⠀⠀⠀⠀⠀⠀⠀⠀⠀⠀⠀⠀⠀⠀⠀⠀⠀⠀⠀⠀⠀⠀⠀⠀⠀⠀⠀⠀⠀⠀⠀⠀⠀⠀⠀⠀⠀⠀⠀⠀⠀⠀⠀⠀⠀⠀⠀⠀⠀⠀⠀⠀⠀⠀⠀⠀⠀⠀⠀⠀⠀⠀⠀⠀⠀⠀⠀⠀⠀⠀⠀⠀⠀⠑⢏⣼⣿⣿⢕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⡏⣾⣿⣿⣧⣕⢕⢕⢕⢕⢔⢔⢄⢕⠁⠀⢄⢔⢕⢕⢕⢕⢕⢕⢅⢔⠕⢀⠀⠀⠀⠀⠀⠀⠀⠀⠀⠀⠀⠀⠀⠀⠀⠀⠀⠀⠀⠀⠀⠀⠀⠀⠀⠀⠀⠀⠀⠀⠀⠀⠀⠀⠀⠀⠀⠑⠔⢀⠀⠀⠀⠀⠀⠀⠀⠀⠀⠀⠀⠀⠀⠀⠀⠀⠀⠀⠀⠀⠀⠀⠀⠀⠀⠀⠀⠀⠀⠀⠀⠀⠀⠀⠀⠀⠀⠀⠀⠀⠀⠀⠀⠀⠀⠀⠀⠀⠀⠀⠀⠀⠀⠀⠀⠀⠀⠀⠀⠀⠀⠀⠀⠀⠀⠀⠀⠀⠀⠀⠀⠀⠀⠀⠀⠀⠀⢸⣿⣿⣿⣧⣾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⣿⡇⣿⣿⣿⣿⣿⣷⣕⢕⢕⢕⢕⢕⢕⢔⢕⠕⢕⠕⢑⢅⢕⢕⠕⠑⢅⢔⢅⠀⠀⠀⠀⠀⠀⠀⠀⠀⠀⠀⠀⠀⠀⠀⠀⠀⠀⠀⠀⠀⠀⠀⠀⠀⠀⠀⠀⠀⠀⠀⠀⠀⠀⠀⠀⠀⠀⠀⠁⠑⠄⠀⠀⠀⠀⠀⠀⠀⠀⠀⠀⠀⠀⠀⠀⠀⠀⠀⠀⠀⠀⠀⠀⠀⠀⠀⠀⠀⠀⠀⠀⠀⠀⠀⠀⠀⠀⠀⠀⠀⠀⠀⠀⠀⠀⠀⠀⠀⠀⠀⠀⠀⠀⠀⠀⠀⠀⠀⠀⠀⠀⠀⠀⠀⠀⠀⠀⠀⠀⠀⠀⠀⢀⠀⠀⠀⢜⣿⣿⣿⡟⠻⡗⠆⢕⢐⢜⢕⢒⠓⠟⠛⣛⣛⢀⢑⠑⢙⢠⣤⠄⠀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⡇⣿⣿⣿⣿⣿⣿⣿⣷⡕⢕⢕⢕⢕⢕⢕⢕⢔⢕⢕⠕⢑⢄⢔⢕⢕⢕⢕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⢄⠀⠀⠀⢝⢟⢝⢝⢕⢕⢕⢕⢕⢕⢕⢕⢔⢔⢔⢔⢔⢕⢕⢄⢕⢔⢟⢅⢄⢄⢔⢚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⣷⢻⣿⣿⣿⣿⣿⣿⣿⣿⡕⢕⢕⢕⢕⢕⢕⢕⢕⢔⢔⢕⠕⢕⢕⢕⢕⢕⢕⠀⠀⠀⠀⠀⠀⠀⠀⠀⠀⠀⠀⠀⠀⠀⠀⠀⠀⠀⠀⠀⠀⠀⠀⠀⠀⠀⠀⠀⠀⠀⠀⠀⠀⠀⠀⠀⢀⢔⠕⠕⠀⠀⠀⠀⠀⠀⠀⠀⠀⠀⠀⠀⠀⠀⠀⠀⠀⠀⠀⠀⠀⠀⠀⠀⠀⠀⠀⠀⠀⠀⠀⠀⠀⠀⠀⠀⠀⠀⠀⠀⠀⠀⠀⠀⠀⠀⠀⠀⠀⠀⠀⠀⠀⠀⠀⠀⠀⠀⠀⠀⠀⠀⠀⠀⠀⠀⠀⠀⠀⠀⠀⠀⢕⢔⠀⠀⠐⣶⢶⡖⠒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⠃⠛⠛⠛⠛⠛⠛⠛⠛⠛⠑⠑⠑⠑⠑⠑⠑⠑⠑⠑⠑⠑⠑⠑⠑⠑⠑⠑⠀⠀⠀⠀⠀⠀⠀⠀⠀⠀⠀⠀⠀⠀⠀⠀⠀⠀⠀⠀⠀⠀⠀⠀⠀⠀⠀⠀⠀⠀⠀⠀⠀⠀⠀⠀⠀⠑⠑⠀⠀⠀⠀⠀⠀⠀⠀⠀⠀⠀⠀⠀⠀⠀⠀⠀⠀⠀⠀⠀⠀⠀⠀⠀⠀⠀⠀⠀⠀⠀⠀⠀⠀⠀⠀⠀⠀⠀⠀⠀⠀⠀⠀⠀⠀⠀⠀⠀⠀⠀⠀⠀⠀⠀⠀⠀⠀⠀⠀⠀⠀⠀⠀⠀⠀⠀⠀⠀⠀⠀⠀⠀⠀⠀⠑⠐⠀⠀⠘⠛⠑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⡿⣫⣾⢟⣿⡿⢣⣾⣿⢏⣾⣿⢣⣿⣽⣿⣿⣿⣿⢕⣿⣿⣿⣿⣿⣿⣿⣿⣿⣿⣿⣿⣿⣿⣿⣿⣿⣿⡇⢹⣿⡇⢕⢕⢸⣿⣿⣿⣿⣇⢕⢕⢕⢕⢕⢕⢕⢕⢕⢕⢕⢕⢕⢕⢜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⡟⣵⣿⢏⣸⣟⣵⣿⣿⣣⣿⣿⢟⢸⣷⢺⢟⢝⣱⣿⢕⢻⣿⣿⣿⣿⣿⣿⣿⣿⣿⣿⣿⣿⣿⣿⣿⣿⣿⣿⢕⢹⢕⢕⢕⢸⣿⣿⣿⣿⡿⢕⢕⢕⢔⢅⢕⢕⢕⢕⢕⢕⢕⢕⢕⢵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⢏⣾⣿⢇⢱⣿⣿⣿⡿⣱⣿⣿⠏⢕⢸⡿⢕⠕⣼⣿⣿⢕⢕⢝⣿⣿⣿⣿⣿⣿⣿⣿⣿⣿⣿⣿⣿⣿⣿⣿⣿⡇⢕⢕⢕⢕⢸⣿⣿⣿⡗⢏⢕⢕⢕⢕⢕⢕⢜⢷⡕⢇⢕⢇⣧⣵⣾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⢏⣾⣿⢏⢱⣿⣿⣿⡿⣱⣿⣿⢇⢕⢕⢸⢕⣕⣼⣿⣿⣿⢕⢕⣼⣿⣿⣿⣿⣿⣿⣿⣿⣿⣿⣿⣿⣿⣿⣿⣿⣿⡇⢕⢕⢕⢕⢸⣿⢿⢟⠕⠑⢕⢕⢕⢕⢕⢕⢔⢅⢑⠀⠑⠕⢜⢟⢿⢿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⡏⣾⣿⡟⢱⣿⣿⣿⡿⣱⣿⣿⢇⢕⢕⢕⢕⣾⢿⣿⣿⣿⣿⢕⢱⣿⣿⣿⣿⣿⣿⣿⣿⣿⣿⣿⣿⣿⣿⣿⣿⣿⣿⡇⢕⠕⢅⢅⢕⢕⢕⢕⢄⢐⢕⢑⢕⢕⢕⢕⢕⢕⢕⢕⢕⢔⢎⢇⢕⢕⢕⢜⢻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⡿⣼⣿⡿⢕⢇⣿⣿⣿⢳⣿⣿⢇⢕⢕⢕⡕⢕⢕⣼⢿⢿⣿⣿⢕⢸⣿⣿⣿⣿⣿⣿⣿⣿⣿⣿⣿⣿⣿⣿⣿⣿⣿⢹⣧⢕⢄⠑⠑⠑⠑⠑⠁⢁⢕⢕⢕⣕⡴⣥⡕⢕⢕⢕⢕⢕⢕⢕⢕⢕⢕⢕⢕⣱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⢱⣿⣿⡇⢔⣸⣿⣿⢇⣿⣿⡟⢕⢕⢕⢕⣷⢕⡜⣿⢕⢕⢝⢏⢕⣿⣿⡿⢸⣿⣿⣿⣿⣿⣿⣿⣿⣿⣿⣿⣿⣿⣿⢜⢸⢕⢕⢕⢕⢔⢔⢕⢕⢕⢕⢕⡕⢻⣷⢸⣧⢕⢔⢕⢕⢕⢕⢕⢕⢕⢕⣵⣾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⣿⡏⣾⣿⣿⢑⢇⣿⣿⡟⣼⣿⣿⡕⢕⢕⡕⢰⡟⢕⣿⣿⣧⣕⣕⣕⢕⣿⣿⡇⢸⣿⣿⣿⣿⣿⣿⣿⣿⣿⣿⣿⣿⣿⣿⢕⢕⢕⢕⢅⠑⠕⠕⢕⡕⢕⢕⢕⡇⢜⣿⡎⣿⡕⢕⡜⣷⣵⣕⣕⣵⣾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⣯⣽⣿⣷⣷⣷⣾⡶⢾⢞⣹⡝⢝⢟⢱⣿⡟⡇⢕⢸⣿⣿⢣⣿⣿⣿⣇⣵⣿⢕⢸⢇⢱⣿⣿⣿⣿⣿⡗⢕⢸⣿⢕⢺⣿⣿⣿⣿⣿⣿⣿⣿⣿⣿⣿⣿⣿⣿⢕⢕⢕⢕⣿⣷⣷⣷⣿⢕⢕⢕⢱⣿⢕⣿⡇⣿⣧⢕⢣⢻⣿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⣹⣇⢕⣱⣮⣷⣧⣕⢕⢕⣸⣿⣟⡇⡕⣿⣿⡟⣼⣿⣿⣿⣿⣿⣿⢇⢘⢕⣸⣿⣿⣿⣿⣿⡇⢕⣺⡇⢕⢸⣿⣿⡏⣿⣿⣿⣿⣿⣿⣿⣿⣿⣿⡟⢕⢕⢕⢕⣿⣿⣿⣿⣿⡕⢕⢕⢸⣿⡇⢻⡇⣿⣿⣵⢸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⢕⢻⢟⢕⢕⢕⢝⢝⢍⢇⢕⣿⣿⣷⡇⢱⣿⣿⢇⣿⣿⣿⣿⣿⣿⡿⢕⢜⡇⣿⣿⣿⣿⣿⣿⢕⢕⣺⢕⢕⢸⣿⣿⢕⢹⣿⣿⣿⣿⣿⡿⣿⣿⣿⡇⢕⢕⢕⢱⣿⣿⣿⣿⣿⡇⢕⢕⢸⣿⣷⢸⡇⣿⣿⣿⢸⡇⢕⢜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⢔⣾⣕⢕⢕⢕⣵⢕⢕⢕⢕⢕⣿⣿⣿⡏⣼⣿⡟⢸⣿⣿⣿⣿⡏⢻⢇⡕⢾⢇⣿⣿⣿⣿⣿⣿⢰⡇⡇⡕⢕⢸⣿⣿⢕⠸⣿⢹⣿⣿⣿⡇⢘⢟⢸⢇⢕⢕⢕⣸⣿⣿⣿⣿⣿⣿⢕⢕⣻⣿⣿⢺⡇⣿⣿⣿⢸⡇⢕⢜⢕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⣎⢻⣿⣵⡕⢕⢜⣔⡵⢔⢕⢕⣿⣿⡇⢇⣿⡿⢕⢸⣿⣿⣿⣿⢕⢸⢕⡇⢺⢕⣿⣿⣿⣿⣿⣿⢸⣳⢱⣷⣧⣇⣿⣿⡇⢈⣿⣾⣿⣿⣿⣷⢕⢕⡽⢕⢕⢕⢕⣿⣿⣿⣿⣿⣿⡿⢕⢕⢸⣿⣿⢺⢇⣿⣿⡇⢸⡇⢳⢇⢕⢜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⢸⡿⢷⢝⢻⣷⢕⣼⢝⢕⢕⣕⣸⣿⣿⡇⢸⣿⢇⢕⣿⣿⣿⣿⢏⢕⢕⣸⣿⢸⢱⣷⣼⣝⣟⢟⢟⢜⡟⢸⣿⣟⢏⣜⣽⡕⢸⣿⡇⣿⣿⣿⣿⢕⢕⢜⢕⢕⢕⢸⡿⢿⢿⢿⢟⢟⡕⢕⢕⣾⣿⣿⡹⠱⣿⣿⡇⢸⡇⢕⢱⢱⠕⢸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⡕⢕⢜⢕⢕⢕⢱⣜⣟⢕⢕⢞⢟⠻⣿⣿⡇⣾⢇⢕⢕⣿⣿⣿⣿⢕⢕⢕⣿⣿⣟⡕⣿⢿⢿⢿⢿⢿⢇⡇⣷⣷⣾⣿⣿⣮⢧⢕⢹⣇⢸⢿⣿⣿⢕⢕⢇⡜⢕⣡⣷⣷⣷⣷⣾⣿⡿⢕⢕⡕⡏⣿⣿⢇⢸⣿⣿⢇⢸⡇⣵⣕⢕⡜⢸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⢱⡕⢑⡕⢕⢕⢕⡝⢟⢻⢿⢷⣷⣵⣿⣿⢣⡏⢕⢕⢕⢹⡟⢿⡇⢕⢕⡸⢿⠽⠵⠇⠗⢞⢟⠿⠿⠇⢵⢕⢕⡜⢝⣻⣿⣿⣷⣗⣳⣜⢱⣽⢻⣿⡇⢕⢱⢇⢕⢝⠅⣱⡱⢷⢷⢷⢽⣱⣟⣳⡱⡜⢟⢕⢔⢟⣿⢕⢸⡇⣜⣝⣵⡵⢸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⡳⡕⢔⢕⢕⢕⢿⡕⢕⢕⣵⢕⢕⣿⣿⢸⢕⢕⢕⠕⢘⢇⢜⢇⡃⢕⠔⠐⠀⢀⢀⠀⠁⠁⠀⠀⢀⠀⠈⢕⢘⣷⣿⣿⣿⣿⣿⣿⣿⣿⣿⣷⣿⡇⣱⣯⣵⢕⢕⠘⠁⠀⠐⠑⠑⠀⠀⠀⠁⢍⡝⢕⢕⢅⢑⢜⢕⢸⡇⢏⢝⢝⢕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⢜⢇⢕⢕⢕⢜⢳⡕⢕⢜⢕⢕⣿⣿⢜⢕⢕⢕⢕⢕⢕⢕⢕⢕⢕⢄⢔⢕⡕⢕⣥⢕⠀⠀⠀⠁⠑⠀⢔⢕⢝⣿⣿⣿⣿⣿⣿⣿⣿⣿⣿⣿⣿⣿⣿⡝⢕⢄⣔⢕⠑⠀⠀⠐⠁⢕⢔⢄⠀⢕⢕⢕⢕⢕⢕⢕⣿⡇⢜⢕⢕⢱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⠈⢑⠕⢕⢕⣿⣿⢕⠱⢕⢕⢕⠕⢕⢳⣧⡕⢕⢕⣾⣿⣿⠁⢕⠀⠄⠀⠀⢔⠀⢄⢱⣿⣮⣿⣿⣿⣿⣿⣿⣿⣿⣿⣿⣿⣿⣿⣿⣵⡇⠁⠁⢀⠀⠀⢄⠀⠀⢱⣵⡕⢔⣕⢕⢕⢱⡇⢇⢑⣿⡇⢕⢕⣵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⠀⠀⢕⢕⢕⢕⣿⣿⢕⢕⢕⢕⢕⢸⢕⢜⢿⣿⡕⣷⣾⣿⣿⡔⢕⢕⢕⢕⢔⢕⢕⢣⣾⣿⣿⣿⣿⣿⣿⣿⣿⣿⣿⣿⣿⣿⣿⣿⣿⣿⣿⢄⢕⢕⢔⢄⢕⢕⢕⣿⣿⣧⣾⡏⢕⢱⣿⢱⡇⢾⣿⢕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⢱⠑⠀⠀⢕⢕⢕⢸⣿⣿⢕⡕⢕⢕⢕⢕⢕⢕⢜⢻⣿⢸⣿⣿⣿⣿⣮⣕⠕⣱⡕⢕⣱⣾⣿⣿⣿⣿⣿⣿⣿⣿⣿⣿⣿⣿⣿⣿⣿⣿⣿⣿⣿⣷⣝⢕⢕⢕⠕⣱⣾⣿⣿⣿⣿⢇⢕⡿⢇⣿⡇⢸⣿⢕⢕⢽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⣱⠑⠀⠀⠀⢕⢕⢕⢸⣿⡏⢕⢕⢕⢱⢕⢕⢕⢕⢕⢕⢝⢇⢿⣿⣿⣷⣜⡝⢑⣑⣜⣹⣿⣿⣿⣿⣿⣿⣿⣿⣿⣿⣿⣿⣿⣿⣿⣿⣿⣿⣿⣿⣿⣿⣿⣕⢗⢗⠞⢏⣹⣿⣿⣿⢏⢱⡿⢕⢱⣯⢇⢕⣿⡇⠀⢹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⣵⠇⠀⠀⠀⠀⢕⢕⢕⣸⣿⢇⢜⡇⢕⢼⡕⢕⢕⢕⢱⢕⢕⢸⣸⣿⡿⣿⣿⣿⣿⣿⣿⣿⣿⣿⣿⣿⣿⣿⣿⣿⣿⣿⣿⣿⣿⢻⣿⣿⣿⣿⣿⣿⣿⣿⣿⣿⣿⣿⣿⣿⣿⣿⡿⢇⢱⢏⢕⢕⣾⣹⢕⢕⣿⡇⠀⠁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⢱⡾⢇⠀⠀⠀⠀⠀⠑⢕⢕⣿⡿⢕⢨⣧⢕⢨⣇⢕⢕⢕⢸⣧⢕⢸⣿⣿⣷⣯⣿⣿⣿⣿⣿⣿⣿⣿⣿⣿⣿⣿⣿⣿⣿⣿⣿⣿⣿⣿⣿⣿⣿⣿⣿⣿⣿⣿⣿⣿⣿⣿⣿⣿⣿⡿⢕⣔⢕⡱⢕⢸⡗⢸⡇⢕⣿⡇⠀⠀⢜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⡕⣱⡿⢕⠀⠀⠀⠀⠀⠀⠀⣵⢱⢧⢇⢕⢸⣿⢕⢜⣿⢕⢕⢕⢕⢹⣇⢕⢻⣿⣟⣿⣿⣿⣿⣿⣿⣿⣿⣿⣿⣿⣿⣿⣿⣿⣿⣿⣿⣿⣿⣿⣿⣿⣿⣿⣿⣿⣿⣿⣿⣿⣿⣿⣻⢽⢏⣵⣾⢇⢕⢕⢕⣿⡟⢸⡇⢕⢻⡇⠀⠀⠀⢻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⢟⣵⢟⢕⠕⢔⠀⠀⠀⠀⠀⠀⢟⢕⢫⢕⢕⢹⣿⡇⢕⢹⣇⢕⢕⢕⣿⡿⢕⢜⢿⣿⣿⣿⣿⣿⣿⣿⣿⣿⣿⣿⣿⣿⣿⣿⣿⣿⣿⣿⣿⣿⣿⣿⣿⣿⣿⣿⣿⣿⣿⣿⣿⣿⣿⣿⣿⣿⣿⡯⢎⢕⢕⢸⡟⡕⢜⡇⢕⢸⡇⠀⠀⠀⢸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⡼⢇⢕⢑⢇⢕⢄⢄⢄⢄⢄⢄⢄⢕⢕⢕⢕⢸⣿⡇⢕⢜⠿⡕⢕⢕⢕⢕⢕⢕⢜⢿⣿⣿⣿⣿⣿⣿⣿⣿⣿⣿⣿⣿⣿⡿⢿⠿⠟⠟⠟⠟⠟⠟⢻⢿⢿⣿⣿⣿⣿⣿⣿⣿⣿⣿⣿⣿⢕⢜⢕⢕⢕⣿⡯⢕⢕⡇⢕⢸⢇⢀⢀⠀⡜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⡼⢕⢕⢱⢇⢕⢕⢕⢕⢕⠕⣕⣕⢕⢕⢕⢕⡇⢈⢿⡇⢕⢕⢕⢷⢕⢕⢕⢕⢕⢕⢕⢕⢹⣿⣿⣿⣿⣿⣿⣿⣿⣿⣿⣿⣿⣕⢔⢔⢔⢔⢔⢔⢄⢄⠈⢁⣸⣿⣿⣿⣿⣿⣿⣿⣿⣿⡿⢏⢕⢕⢕⢕⢸⣿⡎⢕⢕⢸⢕⢸⢕⢐⡇⢕⢳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⡜⢕⠑⢕⡟⢕⢕⢱⢕⢕⢕⢸⣿⣿⢕⢕⢕⢱⢕⢕⢺⣗⢕⢕⢕⢝⣧⢕⢕⠕⢕⢕⢕⢕⢕⢜⢻⢿⣿⣿⣿⣿⣿⣿⣿⣿⣿⣿⣿⣧⣵⣵⣵⣕⣕⣵⣵⣿⣿⣿⣿⣿⣿⣿⣿⣿⡿⢏⢕⢕⢕⢕⢕⢕⡟⡾⢕⢕⢕⢕⢕⢈⢕⢕⢻⢕⢕⢇⠿⡿⣟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⡿⢱⢕⠕⢀⣾⢇⢕⢕⣾⢕⢕⢕⢸⣿⣿⢕⢕⢕⢕⢕⢕⢜⣻⡕⢕⢕⢕⢄⢣⡕⢕⢕⢕⢕⢕⢕⢕⢕⢕⢝⢻⢿⣿⣿⣿⣿⣿⣿⣿⣿⣿⣿⣿⣿⣿⣿⣿⣿⣿⣿⣿⣿⣿⣿⡿⢟⢝⢕⢕⢕⢕⢕⢕⢕⣼⢹⢇⢕⢕⢕⢕⢕⢕⢕⢕⠜⡇⢕⢜⢨⡞⣼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⢇⠕⢕⢱⣿⢕⢕⢱⣿⢕⢕⢕⢸⣿⢇⢕⢕⢕⢕⢕⢕⢕⢸⢗⢕⢕⢕⢕⠑⠕⣕⢕⢕⢕⢕⢕⢕⢕⢕⢕⢕⢕⢜⢝⢻⢿⣿⣿⣿⣿⣿⣿⣿⣿⣿⣿⣿⣿⣿⣿⡿⢟⢏⢕⢕⢕⢕⢕⢕⢕⢕⢕⢕⢱⢇⡎⢕⢕⢕⢕⢕⢕⢕⠁⢕⢕⣇⢕⢕⢇⣞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⢜⢕⢕⢕⢸⡧⢕⢕⣾⣿⢕⢕⢕⢸⢏⣾⢑⢕⢕⢕⢕⢕⢕⢕⢱⢕⢕⢕⢕⢁⢕⢜⢣⡕⢕⢕⢑⢕⢕⢕⢕⢕⢕⢕⢕⢕⢕⢕⢝⢟⢿⣿⣿⣿⣿⣿⣿⢿⢟⢏⢕⢕⢕⢕⢕⢕⢕⠕⢕⢕⢕⢕⢕⢕⡞⢜⡇⢕⢕⢕⢕⢕⢕⢕⢕⢕⢕⢽⢸⢕⢱⢕⠗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⡇⢕⢕⢕⢸⡇⢕⢱⣿⣿⢕⢕⢕⢜⣼⣿⢕⢕⢕⢕⢕⢕⢕⢕⢕⢕⢕⢕⢕⢕⢕⢕⢕⢕⢕⢑⢔⢕⢕⢕⢕⢕⢕⢕⢕⢕⢕⢕⢕⢕⢕⢕⢝⢝⢝⢝⢕⢕⢕⢕⢕⢕⢕⢕⢕⢕⢕⢕⢕⢕⢕⢕⢕⡼⢕⣾⣇⢕⢕⢕⢕⠀⢕⢁⢕⢕⢕⢸⢸⡇⢔⢸⢐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⡇⢕⡇⢕⢕⢸⡇⢕⢸⣿⣿⢕⢕⢕⣼⣿⢏⢕⠕⠑⢕⢕⢕⠕⢕⢰⠄⢕⢕⢕⢄⠕⢕⢕⢕⠕⢕⢕⢕⢕⢕⢕⢕⢕⢕⢕⢕⢕⢕⢕⢕⢕⢕⢕⢕⢕⢕⢕⢕⢕⢕⢕⢕⢕⢕⢕⢕⢕⢕⢕⢕⢕⢕⢔⢱⣾⣿⣿⢕⢜⡕⢕⠀⢕⠑⢕⢕⢕⣸⢸⣿⢕⢕⢱⢸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⢕⢱⡇⢕⢕⢸⡇⢕⣼⣿⣿⢇⢕⣾⡿⢏⢕⢕⢅⠑⢑⢕⢕⠕⢕⡸⣯⣳⢕⢕⢕⠐⢕⢕⠕⢅⢕⢕⢕⢕⢕⢕⠕⠑⢕⢕⢕⢕⢕⢕⢕⢕⢕⢕⢕⢕⣱⡇⢕⢕⢕⢕⢕⢕⢕⢕⢕⢕⠑⢕⢕⢕⢕⢕⢏⣻⣿⣿⢕⢕⢕⢕⠀⢅⢕⢕⢕⢕⢨⢸⣯⡇⢕⢱⢸⣿⣿⣿⣿⣿⣿⣿⣿⣿⣿⣿⣿⣿⣿⣿⣿⣿⣿⣿⣿⣿⣿⢕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⡇⢸⡇⢕⢕⠜⡇⢕⢿⣿⣿⢕⣾⡟⢕⢕⢕⢕⢕⢔⢄⠑⢕⢕⢕⠕⢻⣿⣇⢕⢕⢕⢕⢕⢕⢕⢕⢕⢕⠕⠑⠁⠀⢄⢕⢕⢕⢕⢕⢕⣕⣕⣕⣵⣵⣿⣿⡇⢕⠀⠑⢕⢕⠕⢕⢕⢕⢕⢕⢕⢕⢕⢕⢕⢕⢕⣻⡏⢕⢕⢕⢕⢀⢕⢕⢕⢕⢕⢸⣸⣟⢕⢕⢕⠈⣿⣿⣿⣿⣿⣿⣿⣿⣿⣿⣿⣿⣿⣿⣿⣿⣿⣿⣿⣿⣿⣿⢕⢕⢿⣿⣿⣿⣿⣿⠿⣿⡿⢿⠿⢿⢛⢿⢿⢿⢿⢿⠿⢛⢿⠿⠿⢿⠿⢿⢻⠿⢿⢿⢿⢿⢿⢿⢛⢻⠿⢟⢿⢿⢿⢿⢿⢛⢻⢿⢿⠿⢿⢿⠿⢿⠿⢿⢟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⡇⢨⡇⢕⢕⠀⢜⢇⢸⣿⢣⡿⢏⢕⢕⢕⢕⢕⢕⢕⢕⢔⢕⢕⠄⢑⢸⣿⣿⡕⢕⢕⢕⢕⢕⢕⠕⠑⠁⠀⠀⠀⠀⢕⢕⢕⢕⢡⣾⣿⣿⣿⣿⣿⣿⣿⣿⡇⢕⢀⠀⠀⠁⠐⠕⢕⢕⢕⢕⢔⢕⢕⢕⢕⢕⢕⢎⠃⠑⠁⠁⠀⢕⢕⢕⢕⢕⢱⢇⣿⡧⢕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⣸⡇⢕⢕⠀⢕⢕⢜⣱⡟⢕⢕⢕⢕⢕⢕⢕⢕⢕⢕⢕⠕⢔⢕⢸⢕⣿⣿⣧⢕⢕⢕⢕⠑⠀⠀⠀⠀⠀⠀⠀⠀⢕⢕⢕⢕⣼⣿⣿⣿⣿⣿⣿⣿⣿⣿⣷⢕⢕⢀⠀⠀⠀⠀⠀⠑⠕⢕⢕⢕⢑⢕⢕⢕⢕⢑⢔⢕⢕⢕⠀⠀⠑⢕⢕⢕⢕⣾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⠑⠀⢕⢜⣱⢞⢕⢕⢕⢕⢕⢕⢕⢕⢕⢕⢕⢑⢕⢕⢕⢸⡇⣿⣿⣿⡕⢕⢕⢕⠀⠀⠀⠀⠀⠀⠀⠀⠀⢕⢕⢕⢱⣿⣿⣿⣿⣿⣿⣿⣿⣿⣿⣿⢕⢕⢕⠀⠀⠀⠀⠀⠀⠀⠑⢕⢕⢄⢕⠕⠁⠀⢀⠀⠁⠁⠀⠀⢐⠀⠑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⠿⢕⢑⢕⢕⢕⢕⢕⢕⢕⠀⠀⠀⠀⠀⢄⢄⢄⢀⠀⠐⠐⠀⠀⠀⠀⠀⠀⢸⣿⣿⣿⣿⣿⣿⣿⣿⣿⣿⣿⣿⡇⢕⠀⠀⢕⣵⢏⢕⢕⢕⢕⢕⢕⢕⢕⣕⣵⣷⣾⣿⣿⣿⣇⢸⢕⣿⣿⢘⡇⢕⢕⢕⠀⠀⠀⠀⠀⠀⠀⠀⠀⠁⢕⢕⢸⣿⣿⣿⣿⣿⣿⣿⣿⣿⣿⡿⢕⢕⢕⠀⠀⠀⠀⠀⠀⠀⠀⠕⢕⢕⢕⢕⠀⢕⢕⠕⠀⢀⢀⠁⠕⠄⠀⢜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⢿⢟⢝⢕⢕⢕⢕⢕⢕⢕⢕⢕⢕⢕⠀⠀⠀⠀⠀⢕⢕⢕⢕⠀⠀⠀⠀⠀⠀⠀⠀⠀⢸⣿⣿⣿⣿⣿⣿⣿⣿⣿⣿⣿⣿⡇⠀⠀⠀⡴⢇⢕⢕⢕⢕⢕⢕⢕⣵⣿⣿⣿⣿⣿⣿⣿⣿⣧⢸⢕⢸⣿⠆⡱⢕⢕⢕⠀⠀⠀⠀⠀⠀⠀⠀⠀⠀⠕⢕⠔⣿⣿⣿⣿⣿⣿⣿⣿⣿⣿⡇⡱⢕⢕⢀⠀⠀⠀⠀⠀⠀⠀⠀⢕⢕⢕⢕⢄⠁⠑⠀⠔⢕⢕⢔⠀⢄⣴⣧⢕⢸⣿⣿⡇⢕⢕⢕⢕⣿⣿⣿⣿⣿⣿⣿⣿⣿⣿⣿⣿⣿⣿⣿⣿⣿⣿⢿⢿⢿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⡿⢋⢕⢕⢕⢕⢕⢕⢕⢕⢕⢕⢕⢕⢕⢁⠑⠀⠀⠀⠀⠀⢕⢕⢕⢕⠀⠀⠀⠀⠀⠀⠀⠀⠀⢜⣿⣿⣿⣿⣿⣿⣿⣿⣿⣿⣿⣿⣇⣀⡀⡸⢕⢕⢕⢕⢕⢕⢕⢱⣿⣿⣿⣿⣿⣿⣿⣿⣿⣿⡟⢜⡕⢸⢇⠆⢕⢕⢕⢕⠀⠀⠀⠀⠀⠀⠀⠀⠀⠀⠀⠁⣜⣻⡿⢿⣿⣿⣿⣿⣿⣿⣿⣷⣷⣔⣇⠑⠀⠀⠀⠀⠀⠀⠀⠀⠁⢕⢕⢕⢕⢕⢕⢔⢄⢀⢁⡀⢠⡸⣿⣿⣧⢜⣿⣾⡇⢕⢕⢕⢕⣿⣿⣿⣿⣿⣿⣿⣿⣿⣿⣿⣿⣿⣿⣿⣿⣿⡟⢕⢕⢕⢔⢌⢙⢻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⢐⢕⢕⢕⢕⢕⢕⢕⢕⢕⢕⢕⢕⢕⢕⢕⢕⢀⠀⠀⠀⠀⢕⢕⢕⢕⠀⠀⠀⠀⠀⢀⣀⣀⣀⣕⣻⢿⣿⣿⣿⡿⠿⠿⠿⠿⠿⠿⣿⡟⣱⢇⢕⢕⢕⢕⢕⢕⢱⣿⣿⣿⣿⣿⣿⣿⣿⣿⣿⣿⢇⣡⢱⢇⢕⢕⢑⢕⢕⢕⠀⠀⠀⠀⠀⠀⠀⠀⠀⠀⠀⠀⢹⣿⣿⣿⣿⣿⣿⣿⣿⣿⣿⣿⣿⣿⢟⠀⠀⠀⠀⠀⠀⠀⠀⠀⠀⠕⢕⢕⢕⢕⢕⢕⢕⢕⢜⢷⡜⣧⢹⣿⣿⣷⢻⣿⢇⣕⣵⣷⣷⣷⣷⣷⣮⣝⡻⢿⣿⣿⣿⣿⣿⣿⣿⣿⣿⣿⠕⠕⢕⢕⢕⢕⢕⢕⢕⢝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⣷⡕⢕⢕⢕⢕⢕⢕⢕⢕⠁⠀⠀⠕⢕⢕⢕⡁⠀⠀⠀⠀⢕⢕⢕⢕⢔⣔⣵⣶⣿⣿⣿⣿⣿⡿⢿⢿⢷⢽⢻⡇⠁⠁⠁⠁⠁⠁⡏⣱⢍⢕⢕⢕⢕⢕⢕⢱⣿⣿⣿⣿⣿⣿⣿⣿⣿⣿⣿⢇⢕⣿⣼⢱⢕⢕⢱⢕⢕⢕⠀⠀⠀⠀⠀⠀⠀⠀⠀⠀⠀⠀⠀⢝⢿⣿⣿⣿⣿⣿⣿⣿⣿⣿⣿⡏⠕⠀⠀⠀⠀⠀⠀⠀⠀⠀⠀⠀⢕⢕⢕⢕⢕⢕⡕⢕⢕⢕⢕⢜⢎⣿⣿⣿⣧⢏⢕⢕⢕⢕⢕⢜⢝⢟⢻⢿⣿⣷⣷⣽⣟⢿⣿⣿⣿⣿⣿⠇⠑⠀⠀⢕⢕⢕⢕⢕⢕⢕⣾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⢕⠕⠕⠑⠑⢔⢕⢕⠑⠀⠀⠀⠑⢕⢕⢇⢄⢄⢄⢄⢕⣱⣵⣾⣿⣿⣿⡿⢟⢏⢝⢕⢕⢕⢕⢕⢕⢕⢕⢁⠀⠀⠀⠀⠀⠀⢱⢏⢕⢕⢕⢕⢕⢕⢕⣾⣿⣿⣿⣿⣿⣿⣿⣿⣿⣿⣿⠑⢱⢻⣿⡇⢕⢕⢜⢕⢕⢕⠀⠀⠀⠀⠀⠀⠀⠀⠀⠀⠀⠀⠀⠀⢘⣿⣿⣿⣿⣿⣿⣿⣿⣿⣟⢕⠀⠀⠀⠀⠀⠀⠀⠀⠀⠀⠀⠀⠕⢕⢕⢕⢕⣾⣷⡕⢕⡕⣕⢕⢕⣎⣝⢻⣿⣧⢕⢕⢕⢕⢕⢕⢕⢕⢕⠕⠕⠙⠉⠉⠉⢹⣮⣝⢿⣿⢇⠀⠀⠀⠔⢕⢕⢕⠁⠁⣰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⢔⠀⠀⠀⠁⠁⠀⢀⢀⢀⠀⠀⠕⢕⢕⢕⢕⣱⣾⣿⣿⣿⡿⢟⢝⢕⢕⢕⢕⢕⢕⢕⢕⢕⢕⢕⢕⢕⢕⠀⠀⠀⠀⠀⠀⠁⠁⠁⠑⠑⠕⢕⢕⢱⣿⣿⣿⣿⣿⣿⣿⣿⣿⣿⣿⣿⢕⢸⣿⣿⡇⢕⠕⢜⢕⢕⠀⠀⠀⠀⠀⠀⠀⠀⠀⠀⠀⠀⠀⠀⠀⠀⢻⣿⣿⣿⣿⣿⣿⣿⣿⢇⠑⠀⠀⠀⠀⠀⠀⠀⠀⠀⠀⠀⠀⠀⢕⢕⢕⢸⣿⣿⣷⡕⢕⢻⣿⡇⣿⣿⣿⣿⣿⡇⢕⢕⢕⠕⠕⠑⠁⠀⠀⠀⠀⠀⠀⠀⢜⢿⣿⣿⣮⣕⠀⠀⠀⠀⠁⠁⠀⠀⣰⣿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⢕⢀⠀⠀⠀⢀⢕⢕⠑⠀⠀⠀⠑⣱⣵⣿⣿⣿⡿⢏⢕⢕⢕⢕⢕⢕⢕⢕⢕⢕⢕⢕⢕⢕⢕⢑⢕⢔⠀⠀⠀⠀⠀⠀⠀⠀⠀⠀⠀⠀⠀⠀⠉⠙⠛⠿⢿⣿⣿⣿⣿⣿⣿⣿⣿⢕⢸⣏⢿⣿⡕⢜⢕⢕⢕⠀⠀⠀⠀⠀⠀⠀⠀⠀⠀⠀⠀⠀⠀⠀⠀⠁⢌⠻⣿⣿⣿⣿⣿⡿⢕⠀⠀⠀⠀⠀⠀⠀⠀⠀⠀⠀⠀⠀⠀⠑⢕⢕⣿⣿⣿⣿⣿⣷⢜⢟⢱⣿⣿⣿⣿⣿⢷⠑⠁⠀⠀⠀⠀⠀⠀⠀⠀⠀⠀⠀⠀⠁⢕⢜⢻⣿⣿⣷⡄⢄⢀⠀⠀⠀⢔⢟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⢄⣼⣿⣿⣿⡿⢏⢕⢕⢕⢕⢕⢕⢕⢕⢕⢕⢕⢕⢕⢕⠕⠁⠁⠕⢕⢕⠀⠀⠀⠀⠀⠀⠀⠀⠀⠀⠀⠀⠀⠀⠀⠀⠀⠀⠀⠁⠉⠛⠻⢿⣿⣿⣿⡕⢸⣿⣦⢟⢿⣮⡕⢕⢕⠀⠀⠀⠀⠀⠀⠀⠀⠀⠀⠀⠀⠀⠀⠀⠀⠀⠀⢕⢍⢽⣿⡿⢟⢕⠀⠀⠀⠀⠀⠀⠀⠀⠀⠀⠀⠀⠀⠀⠀⠀⢕⢱⣿⣿⣿⣿⣿⡟⢕⣱⣿⣿⡿⠟⠙⠁⠀⠀⠀⠀⠀⠀⠀⠀⠀⠀⠀⠀⠀⠀⠀⠐⠑⢕⢕⢜⢿⣿⠑⠕⠑⠀⠀⠰⢎⢇⢔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⢀⢔⢔⣿⣿⣿⡿⢏⢕⢕⢕⢕⢕⢕⢕⢕⢕⢕⢕⢕⠕⠑⠁⠀⠀⠀⠀⠀⠁⠑⠀⠀⠀⠀⠀⠀⠀⠀⠀⠀⠀⠀⠀⠀⠀⠀⠀⠀⠀⠀⠀⠀⠀⠀⠈⠙⠿⣇⢸⣿⣿⢕⢕⡎⢝⢓⠄⠄⠄⠀⠀⠀⠀⠀⠀⠀⠀⠀⠀⠀⠀⠀⠀⠀⠀⠀⠕⠁⠁⢀⠁⠑⠀⠀⠀⠀⠀⠀⠀⠀⠀⠀⠀⠀⠀⠀⠀⠀⠀⢕⣿⣿⣿⣿⣯⣵⣾⣿⠟⠙⠀⠀⠀⠀⠀⠀⠀⠀⠀⠀⠀⠀⠀⠀⠄⢀⠀⠀⠀⠀⠀⢕⢕⠑⠈⠙⠀⠀⠀⠀⢐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⠁⠑⠑⢹⣿⡟⠕⢕⢕⢕⢕⢕⢕⢕⢕⢕⢕⠑⠁⠀⠀⠀⠀⢀⢀⠀⠀⠀⠀⠀⠀⠀⠀⠀⠀⠀⠀⠀⢀⢔⠐⠀⠀⠀⠀⠀⠀⠀⠀⠀⠀⠀⠀⠀⠀⠀⠀⠈⢜⣿⣷⢕⢕⢸⢕⢕⠀⠀⠀⠀⠀⠀⠀⠀⠀⠀⠀⠀⠀⠀⠀⠀⠀⠀⠀⠀⠀⢄⢕⢕⢕⠀⠀⠀⠀⠀⠀⠀⠀⠀⠀⠀⠀⠀⠀⠀⠀⠀⠀⢕⢸⣿⣿⣿⢿⡿⠏⠁⠀⠀⠀⠀⠀⠀⠀⠀⠀⠀⠀⠀⠀⠀⠀⠀⠀⠑⢔⢀⠀⠀⠀⠁⠁⠀⠀⠀⠀⠀⠀⢄⢔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⠘⠁⠀⠀⠕⢕⢕⢕⢕⢕⢕⢕⢅⠀⠀⠀⠀⠀⠀⠀⠈⢕⢄⢄⡀⠀⠀⠀⠀⠀⠀⠀⠀⢀⢕⠕⠁⠀⠀⠀⠀⢀⠀⠀⠀⠀⠀⠀⠀⠀⠀⠀⠀⠀⠀⠁⢻⡟⢕⢕⢁⢕⠀⠀⠀⠀⠀⠀⠀⠀⠀⠀⠀⠀⠀⠀⠀⠀⠀⠀⠀⠀⠀⠀⠁⢕⢕⠁⠀⠀⠀⠀⠀⠀⠀⠀⠀⠀⠀⠀⠀⠀⠀⠀⠀⠀⠀⢕⣿⣿⡿⠘⠀⠀⠀⠀⠀⠀⠀⠀⠀⠀⠀⠀⠀⢄⠀⠀⠐⢄⠀⠀⠀⠀⠑⢔⠀⠀⠀⠀⠀⠀⠀⠀⠀⢔⢱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⠀⠀⠀⠀⢕⢕⢕⢕⢕⢕⢕⢀⠄⠄⠄⠄⠀⠀⠀⠀⢕⢱⣿⢟⢕⢕⠀⠀⠀⠀⠀⢔⠕⠁⠀⠀⠀⠀⢄⢔⠁⠀⠀⠀⠀⠀⠀⠀⠀⠀⠀⠀⠀⠀⠀⢸⢇⢕⢕⢕⠑⠀⠀⠀⠀⠀⠀⠀⠀⠀⠀⠀⠀⠀⠀⠀⠀⠀⠀⠀⠀⠀⠀⠀⠀⠕⠀⠀⠀⠀⠀⠀⠀⠀⠀⠀⠀⠀⠀⠀⠀⠀⠀⠀⠀⠀⠁⢸⠋⠀⠀⠀⠀⠀⠀⠀⠀⠀⠀⠀⠀⠀⠀⠀⠀⠀⠀⠀⠁⠕⢄⠀⠀⠀⠁⢔⠀⠀⠀⠀⠀⠀⠀⢕⢕⠑⡱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⢀⢀⠀⠀⠀⠀⠀⢕⠑⠁⢕⢕⢕⢕⢔⠀⠀⠀⠀⠀⠀⠀⢕⠘⢍⣣⢝⢕⠀⠀⠀⢀⢕⠑⠀⠀⠀⠀⢄⢕⠑⠀⠀⠀⠀⠀⠀⠀⠀⠀⠀⠀⠀⠀⠀⠀⠀⢸⠑⠀⢕⢕⠀⠀⠀⠀⠀⠀⠀⠀⠀⠀⠀⠀⠀⠀⠀⠀⠀⠀⠀⠀⠀⠀⠀⠠⡤⢄⢄⢇⢀⢄⠀⠀⠀⠀⠀⠀⠀⠀⠀⠀⠀⠀⠀⠀⠀⠀⠀⠀⠀⠀⠀⠀⠀⠀⠀⠀⠀⠀⠀⠀⠀⠀⠀⠀⠀⠀⠀⠀⢀⠕⠑⠑⠄⢀⠀⠀⠁⢀⠀⠀⠀⠀⢔⢕⢕⠀⢳⡱⠕⢕⢕⢕⢕⢕⢕⢕⢕⢕⢑⡕⣡⣶⣿⣿⣿⣿⣿⣿⣿⣿⣿⣿⣿⣿⣿⣿⣿⣿⣿⣿⣿⡿⠟⢕⢕⣿⣿⣿⣿⣿⣿⣿⣿⣿⣿⣿⣿⣿⣿⣿⣿⣿⣿⣿⣿⣿⣿⣿⣿⣿⣿⣿⣿⣿⣿⣿⣿⣿⣿⣿⣿⣿⣿⣿⠀</a:t>
            </a:r>
            <a:br/>
            <a:r>
              <a:t>⠀⠀⠀⢕⢕⢕⠀⠀⠀⠀⠀⠀⠀⠀⢕⢕⠀⠀⠀⠀⠀⠀⠀⠀⠀⢕⢕⢕⢕⠀⠀⠀⠀⠀⠀⢄⡵⢔⡱⡽⢕⢕⢔⠀⢄⠑⠀⠀⠀⠀⢄⠔⠑⠑⢔⢀⠀⠀⠀⠀⠀⠀⠀⠀⠀⠀⠀⠀⠀⠀⠀⢕⠀⢀⢕⠀⠀⠀⠀⠀⠀⠀⠀⠀⠀⠀⠀⠀⠀⠀⠀⠀⠀⠀⠀⠀⠀⠀⡠⠜⢕⢑⣧⢕⡕⡕⢔⠀⠀⠀⠀⠀⠀⠀⠀⠀⠀⠀⠀⠀⠀⠀⠀⠀⠀⠀⠀⠀⠀⠀⠀⠀⠀⠀⠀⠀⠀⠀⠀⠀⠀⠀⢀⢔⠑⠀⠀⠀⠀⠁⠐⠄⠀⠁⠀⠀⠀⢔⢕⢕⢕⠀⢽⣾⣿⣾⣿⣿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⢕⢕⢕⢔⠀⠀⠀⠀⠀⠀⠀⠀⠀⠕⢕⢕⣔⣔⣔⣔⣰⣴⡾⢱⣾⡾⢕⢱⢕⠀⠕⠁⠀⠀⢀⠔⠑⠀⠀⠀⠀⠀⠁⠕⢄⢀⠀⠀⠀⠀⠀⠀⠀⠀⠀⠀⠀⠀⠁⠀⢕⠑⠀⠀⠀⠀⠀⠀⠀⠀⠀⠀⠀⠀⠀⠀⠀⠀⠀⠀⠀⠀⠀⠀⠀⡜⣸⡕⢸⣿⣧⣵⣺⢕⠁⠀⠀⠀⠀⠀⠀⠀⠀⠀⠀⠀⠀⠀⠀⠀⠀⠀⠀⠀⠀⠀⠀⠀⠀⠀⠀⠀⠀⢀⠀⠀⠀⢀⢔⠑⠀⠀⠀⠀⠄⠔⢄⠀⠀⠀⠀⠀⠀⠄⠑⠑⠕⢕⢀⣿⡯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⢕⢕⢕⢕⢔⠀⠀⠀⠀⠀⢀⢀⠀⠀⠕⣕⣿⣿⣿⣿⣿⢟⣡⣿⡛⢕⢱⢇⢕⠀⠀⠀⠀⠄⠁⠀⠀⢀⢄⠄⠀⠀⠀⠀⠀⠑⠔⢄⠀⠀⠀⠀⠀⠀⠀⠀⠀⠀⠀⢄⠕⠀⠀⠀⠀⠀⠀⠀⠀⠀⠀⠀⠀⠀⠀⠀⠀⠀⠀⠀⠀⠀⠀⠀⠀⠕⣿⢙⣿⣿⡟⣿⡿⢸⠀⠀⠀⠀⠀⠀⠀⠀⠀⠀⠀⠀⠀⠀⠀⠀⠀⠀⠀⠀⠀⠀⠀⠀⠀⠀⠀⠀⠀⠀⠀⠀⢔⠑⠀⠀⠀⠀⠄⠁⠀⠀⠀⠁⠀⠀⠀⠀⠀⠀⠀⠀⠀⠀⢱⣿⠺⠙⣿⠿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⢀⢕⢕⢕⢕⢕⠀⠀⠀⠀⠀⠕⠀⠀⠀⠀⠙⢿⣿⣿⣿⢏⣱⣿⡿⢕⢱⢕⢕⢕⠀⠀⠀⠀⠀⠀⠄⠐⠁⠀⠀⠁⠐⢀⠀⠀⠀⠀⠁⠑⢄⠀⠀⠀⠀⠀⠀⠀⠀⢄⠑⠀⠀⠀⠀⠀⠀⠀⠀⠀⠀⠀⠀⠀⠀⠀⠀⠀⠀⠀⠀⠀⠀⠀⠀⠀⠀⠘⠕⢝⣿⢕⢻⠑⠀⠀⠀⠀⠀⠀⠀⠀⠀⠀⠀⠀⠀⠀⠀⠀⠀⠀⠀⠐⠄⠀⠀⠀⠀⠀⠀⠀⠀⠀⠀⢄⠑⠀⠀⠀⠀⠀⠁⠀⠀⠀⠀⠀⠀⠀⠀⠀⠀⠀⠀⠀⠀⠀⢑⣑⢑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⢕⢕⢕⢕⢕⠕⠕⠀⠀⠀⠀⠀⠀⠀⠀⠀⠀⠘⢿⣿⢇⣸⣿⣿⢇⡱⢕⢕⢕⢕⠀⠀⠀⠀⠀⠀⠀⠀⠀⠀⠀⠀⠀⠀⠁⠄⠀⠀⠀⠀⠀⠑⢄⠀⠀⠀⠀⠀⠀⠁⠀⠀⠀⠀⠀⠀⠀⠀⠀⠀⠀⠀⠀⠀⠀⠀⠀⠀⠀⠀⠀⠀⠀⠀⠀⠀⠀⠀⠀⠀⠘⠑⠁⠀⠀⠀⠀⠀⠀⠀⠀⠀⠀⠀⠀⠀⠀⠀⠀⠀⠀⠀⠀⠀⠀⠀⠀⠀⠀⠀⠀⠀⠀⠀⠔⠑⠀⠀⠀⠀⠀⠀⠀⠀⠀⠀⠀⠀⠀⠀⠀⠀⠀⠀⢀⢄⢕⢕⢜⡽⢎⢕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⢕⢕⢕⠑⠀⠀⠀⠀⠀⠀⠀⠀⢀⢕⢕⠑⠀⠀⠁⢕⢌⣿⣿⢇⢡⢇⢕⢕⢕⠀⠀⠀⠀⠀⠀⠀⠀⠀⠀⠀⠀⠀⠀⠀⠀⠀⠀⠀⠀⠀⠀⠀⠁⠔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⣵⣧⢅⢅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⣿⣔⢕⠀⠀⠀⠀⠀⠀⠀⠀⠀⠀⠀⠁⠁⠀⠀⠀⢕⢔⠙⢿⢏⠱⢕⢕⢕⢕⢑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⣿⣿⣿⢕⢕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⡔⢑⠀⠀⠀⠀⠀⠀⠀⠀⠀⠀⠀⠀⠀⢄⢕⠕⠀⠀⠈⢕⢕⢕⢕⢕⢑⢕⠑⠀⠀⠀⠀⠀⠀⠀⠀⠀⠀⠀⠀⠀⠀⠀⠀⠀⠀⠀⠀⠀⠀⠀⠀⠀⠀⠀⠀⠀⠀⠀⠀⢄⠔⠐⠀⠀⠀⠀⠀⠀⠀⠀⠀⠀⠀⠀⠀⠀⠀⠀⠀⠀⠀⠀⠀⠀⠀⠀⠀⠀⠀⠀⠀⠀⠀⠀⠀⠀⠀⠀⠀⠀⠀⠀⠀⠀⠀⠀⠀⠀⠀⠀⠀⠀⠀⠀⠀⠀⠀⠀⠀⠀⠀⠀⠀⠀⠀⠀⠀⠀⠀⠀⠀⠀⠀⠀⠀⠀⠀⠀⠀⠀⠀⠀⠀⣿⣿⣿⠑⢕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⢇⢕⢕⢄⢀⠀⠀⠀⠀⠀⠀⠀⠀⠀⢄⢕⠑⠀⠀⠀⠀⠀⠑⢕⢕⠕⢅⠑⠀⠀⠀⠀⠀⠀⠀⠀⠀⠀⠀⠀⠀⠀⠀⠀⠀⠀⠀⠀⠀⠀⠀⠀⠀⠀⠀⠀⠀⠀⠀⠀⢄⠕⠀⢄⠔⠁⢀⠀⠀⠀⠀⠀⠀⠀⠀⠀⠀⠀⠀⠀⠀⠀⠀⠀⠀⠀⠀⠀⠀⠀⠀⠀⠀⠀⠀⠀⠀⠀⠀⠀⠀⠀⠀⠀⠀⠀⠀⠀⠀⠀⠀⠀⠀⠀⠀⠀⠀⠀⠀⠀⠀⠀⠀⠀⠀⠀⠀⠀⠀⠀⠀⠀⠀⠀⠀⠀⠀⠀⠀⠀⠀⠀⠀⠀⠀⣿⣿⡟⣸⡕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⢸⣧⡕⢕⢕⢔⢄⢀⠀⠀⠀⠀⠀⢄⠕⠀⠀⠀⠀⠀⠀⢄⢔⢕⢕⢑⢕⠀⠀⠀⠀⠀⠀⠀⠀⠀⠀⠀⠀⠀⠀⠀⠀⠀⠀⠀⠀⠀⠀⠀⠀⠀⠀⠀⠀⠀⠀⠀⠀⠀⠁⠀⢀⠕⢀⠀⠀⠀⠀⠀⠀⠀⠀⠀⠀⠀⠀⠀⠀⠀⠀⠀⠀⠀⠀⠀⠀⠀⠀⠀⠀⠀⠀⠀⠀⠀⠀⠀⠀⠀⠀⠀⠀⠀⠀⠀⠀⠀⠀⠀⠀⠀⠀⠀⠀⠀⠀⠀⠀⠀⠀⠀⠀⠀⠀⠀⠀⠀⠀⠀⠀⠀⠀⠀⠀⠀⠀⠀⠀⠀⠀⠀⠀⠀⠔⡿⢏⣾⣿⡅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⡇⣿⣿⣿⣷⣕⢕⢕⢕⢕⢔⢄⢜⢔⠑⠀⠀⠀⠀⢄⢔⢕⢕⢕⢕⠀⢑⢅⢄⠀⠀⠀⠀⠀⠀⠀⠀⠀⠀⠀⠀⠀⠀⠀⠀⠀⠀⠀⠀⠀⠀⠀⠀⠀⠀⠀⠀⠀⠀⠀⠀⠀⠀⠑⠀⠀⠑⠔⢀⠀⠀⠀⠀⠀⠀⠀⠀⠀⠀⠀⠀⠀⠀⠀⠀⠀⠀⠀⠀⠀⠀⠀⠀⠀⠀⠀⠀⠀⠀⠀⠀⠀⠀⠀⠀⠀⠀⠀⠀⠀⠀⠀⠀⠀⠀⠀⠀⠀⠀⠀⠀⠀⠀⠀⠀⠀⠀⠀⠀⠀⠀⠀⠀⠀⠀⠀⠀⠀⠀⠀⠀⠀⠀⠀⠀⠀⢑⣿⣷⡯⣵⢼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⣿⡷⣿⣿⣿⣿⣿⣷⣕⢕⢕⢕⢕⢕⢕⢄⢀⢄⢔⢕⢕⢕⢕⢕⢕⢕⢔⠕⠑⠅⠀⠀⠀⠀⠀⠀⠀⠀⠀⠀⠀⠀⠀⠀⠀⠀⠀⠀⠀⠀⠀⠀⠀⠀⠀⠀⠀⠀⠀⠀⠀⠀⠀⠀⠀⠀⠀⠀⠀⠁⠑⠄⠀⠀⠀⠀⠀⠀⠀⠀⠀⠀⠀⠀⠀⠀⠀⠀⠀⠀⠀⠀⠀⠀⠀⠀⠀⠀⠀⠀⠀⠀⠀⠀⠀⠀⠀⠀⠀⠀⠀⠀⠀⠀⠀⠀⠀⠀⠀⠀⠀⠀⠀⠀⠀⠀⠀⠀⠀⠀⠀⠀⠀⠀⠀⠀⠀⠀⠀⠀⠀⠀⠀⠀⠀⠀⠀⢜⢿⣿⣿⠿⢷⡗⠆⢕⢐⢜⢕⢒⠓⠟⠛⣛⣛⢀⢑⠑⢙⢠⣤⠄⠀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⡇⣿⣿⣿⣿⣿⣿⣿⣧⡕⢕⢕⢕⢕⢕⢕⢕⢕⠕⢑⢕⢕⢕⠕⠑⢁⢔⢕⢕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⢀⠀⠀⠀⢛⢟⢏⢕⢕⢕⢕⢕⢕⢕⢕⢕⢔⢔⢔⢔⢔⢕⢕⢄⢕⢔⢟⢅⢄⢄⢔⢚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⡇⣿⣿⣿⣿⣿⣿⣿⣿⣿⡕⢕⢕⢕⢕⢕⢕⢕⢕⢕⠕⠑⢄⢔⢕⢕⢕⢕⢕⢄⠀⠀⠀⠀⠀⠀⠀⠀⠀⠀⠀⠀⠀⠀⠀⠀⠀⠀⠀⠀⠀⠀⠀⠀⠀⠀⠀⠀⠀⠀⠀⠀⠀⠀⠀⠀⠀⠀⠀⢀⢀⢀⠀⠀⠀⠀⠀⠀⠀⠀⠀⠀⠀⠀⠀⠀⠀⠀⠀⠀⠀⠀⠀⠀⠀⠀⠀⠀⠀⠀⠀⠀⠀⠀⠀⠀⠀⠀⠀⠀⠀⠀⠀⠀⠀⠀⠀⠀⠀⠀⠀⠀⠀⠀⠀⠀⠀⠀⠀⠀⠀⠀⠀⠀⠀⠀⠀⠀⠀⠀⠀⠀⠁⢕⢀⠀⠀⠔⣶⣶⣖⠖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⠊⠛⠛⠛⠛⠛⠛⠛⠛⠛⠑⠑⠑⠑⠑⠑⠑⠑⠑⠑⠑⠐⠑⠑⠑⠑⠑⠑⠑⠀⠀⠀⠀⠀⠀⠀⠀⠀⠀⠀⠀⠀⠀⠀⠀⠀⠀⠀⠀⠀⠀⠀⠀⠀⠀⠀⠀⠀⠀⠀⠀⠀⠀⠀⠀⠀⠀⠑⠑⠑⠑⠀⠀⠀⠀⠀⠀⠀⠀⠀⠀⠀⠀⠀⠀⠀⠀⠀⠀⠀⠀⠀⠀⠀⠀⠀⠀⠀⠀⠀⠀⠀⠀⠀⠀⠀⠀⠀⠀⠀⠀⠀⠀⠀⠀⠀⠀⠀⠀⠀⠀⠀⠀⠀⠀⠀⠀⠀⠀⠀⠀⠀⠀⠀⠀⠀⠀⠀⠀⠀⠀⠀⠑⠑⠀⠀⠀⠙⠛⠃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⡿⣣⣾⢿⣿⣿⢏⣾⣿⢟⣼⡟⣼⣿⣿⣿⣿⣿⡇⢸⣿⣿⣿⣿⣿⣿⣿⣿⣿⣿⣿⣿⣿⣿⣿⣿⣿⣇⢻⣿⣿⢕⢕⢄⣿⣿⣿⣿⣿⢕⢕⢕⢕⢕⢕⢕⢕⢕⢕⢕⢕⢕⢕⢕⢕⢕⣵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⢏⣾⡿⠇⣼⡟⣡⣿⣿⢫⣾⣿⢇⣿⢾⣿⣿⣿⣿⡇⢸⣿⣿⣿⣿⣿⣿⣿⣿⣿⣿⣿⣿⣿⣿⣿⣿⣿⣿⡕⢻⡏⢕⢕⢕⣿⣿⣿⣿⣿⡕⢕⢕⢕⢕⢕⢕⢕⢕⢕⢕⢕⢕⢕⢕⢺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⣳⣿⡿⢕⣼⣿⣵⣿⡿⣣⣿⣿⡟⢕⣿⢖⢟⢝⣱⣿⡇⢜⣿⣿⣿⣿⣿⣿⣿⣿⣿⣿⣿⣿⣿⣿⣿⣿⣿⣿⡇⢜⢇⢕⢕⢕⣿⣿⣿⣿⣿⢇⢕⢕⢕⢔⢅⢕⢕⢕⢕⢕⢕⢕⢕⢱⣾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⡿⣱⣿⣿⢕⣰⣿⣿⣿⡿⣱⣿⣿⢏⢇⢱⣿⢕⢕⣱⣿⣿⡇⢕⢕⣿⣿⣿⣿⣿⣿⣿⣿⣿⣿⣿⣿⣿⣿⣿⣿⣿⣇⢕⢕⢕⢕⢕⣿⣿⣿⣿⢺⢕⢕⢕⡕⢕⢕⢜⢿⡕⢧⢰⢕⣇⣱⣼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⣱⣿⣿⢇⣴⣿⣿⣿⡿⣱⣿⣿⢃⢇⢕⢜⢇⣕⣼⣿⣿⣿⡇⢕⣸⣿⣿⣿⣿⣿⣿⣿⣿⣿⣿⣿⣿⣿⣿⣿⣿⣿⣿⢕⢕⢕⢕⢨⡿⢿⢟⢕⠑⢕⢕⢕⢕⢕⢕⢕⢅⢑⠁⢀⠕⢝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⢣⣿⣿⡏⢱⢺⣿⣿⣿⣱⣿⡿⢏⢕⢕⢕⢕⣾⢟⣿⣿⣿⣿⡇⢑⣿⣿⣿⣿⣿⣿⣿⣿⣿⣿⣿⣿⣿⣿⣿⣿⣿⣿⣿⢕⢕⢔⢕⢕⢕⢕⢕⢀⠀⢕⢕⢕⢕⢕⢕⢕⢕⢕⢔⢕⢕⢕⢕⢕⢕⢝⢻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⡏⣿⣿⡿⢕⢇⣿⣿⣿⢳⣿⣿⢇⢕⢕⢕⢕⢕⢕⣼⠿⢿⣿⣿⢇⢸⣿⣿⡿⣿⣿⣿⣿⣿⣿⣿⣿⣿⣿⣿⣿⣿⣿⡟⡿⢕⢕⢁⠁⠑⠑⠁⠀⢀⢔⢕⢕⢣⣶⢡⡑⠕⢕⢕⢕⢕⢕⢕⢕⢕⢕⢕⢕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⣿⡿⣸⣿⣿⢇⡅⣸⣿⣿⣏⣿⣿⡿⢕⢕⢕⢕⣿⢕⣧⢻⡕⢕⢜⢏⢕⢸⣿⣿⢱⣿⣿⣿⣿⣿⣿⣿⣿⣿⣿⣿⣿⣿⣿⡇⢇⢕⢕⢑⢕⢕⢕⢕⢕⢕⢕⢕⢕⢜⣿⡇⣿⡕⢕⢑⢕⢕⢕⢕⢕⢕⢕⣵⣾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⣧⣷⡷⢵⢷⢖⣏⣵⢕⢑⢝⢇⣿⣿⣿⢕⢕⣿⣿⡿⣼⣿⣿⡇⢕⢑⡕⢕⣿⢇⣿⣿⣷⣕⣕⡕⢕⢸⣿⡟⢸⣿⣿⣿⣿⣿⣿⣿⣿⣿⣿⣿⣿⣿⣿⡇⢕⢕⢕⡕⡁⢑⠑⢑⢕⢕⢕⢕⢰⢕⢿⣧⢻⣷⢕⢕⢔⡑⢕⣅⣴⣾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⣱⣧⢕⣱⣷⣷⣼⡰⢕⢕⢸⣿⡇⡇⢑⢸⣿⣿⢣⣿⣿⣿⣧⣵⣿⢜⢱⡇⢱⣿⣿⣿⣿⣿⣿⢕⢜⣿⢕⢸⣿⣿⣿⣿⣿⣿⣿⣿⣿⣿⣿⣿⣿⣿⢇⢕⢕⢕⣿⣿⣿⣿⣿⡕⢕⢕⢕⣾⡇⢸⣿⢸⣿⡇⢸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⢑⠁⠁⢕⢟⢏⢕⢕⢕⢝⢝⢍⢇⢕⣸⣿⡇⡇⢕⣿⣿⡿⣸⣿⣿⣿⣿⣿⣿⢇⢸⢕⢸⣿⣿⣿⣿⣿⡇⢕⢸⡏⢕⢸⣿⣿⡟⣿⣿⣿⣿⣿⣿⣿⣿⣿⣿⣿⢕⢕⢕⢕⣿⣿⣿⣿⣿⡇⢕⢕⠜⣿⣯⢸⣿⢸⣿⣷⢱⡇⢇⢱⡝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⢰⣿⣕⢕⢕⢕⣕⢕⢕⢕⢕⢕⣿⣿⡇⣇⢱⣿⣿⢇⣿⣿⣿⣿⣿⣿⣿⢕⢌⡇⣿⣿⣿⣿⣿⣿⢇⡕⣾⢕⢕⢸⣿⣿⡇⢸⣿⣿⣿⣿⣿⣿⣿⣿⢿⡏⢕⢕⢕⢱⣿⣿⣿⣿⣿⣿⢕⢕⢸⣿⣿⣼⣿⢸⣿⣿⢸⣿⢕⢕⢜⢸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⣎⢻⣿⣱⢕⢕⢜⢕⣕⡅⢕⢕⣿⣿⡇⡏⣼⣿⡟⢸⣿⣿⣿⣿⡇⢸⡇⡕⢼⢇⣿⣿⣿⣿⣿⣿⢸⡕⢇⣧⢕⢸⣿⣿⢇⢸⣿⢻⣿⣿⣿⡇⢸⡿⢽⢇⢕⢕⢕⣸⣿⣿⣿⣿⣿⣿⢕⢕⢜⣿⣿⣿⡇⢸⣿⣿⠸⣿⢕⢇⢕⢕⢻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⢜⣿⢷⡜⢻⣷⢕⣱⢞⢝⢕⢕⢕⣿⣿⡇⢣⣿⡿⢕⣸⣿⣿⣿⣿⢕⢸⢕⣏⢸⢕⣿⣿⣿⣿⣿⣿⢸⡿⢱⣿⣶⣕⣿⣿⢅⢸⣿⢸⣿⣿⣿⡇⢕⢕⢾⢕⢕⢕⢕⣿⣿⣿⣿⣿⣿⣿⢕⢕⢱⣿⣿⣿⡇⣿⣿⣿⢐⣿⢕⢕⢱⢸⡜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⢕⢕⢜⢇⢕⢕⢜⢸⣿⢕⢕⣵⣷⡇⣿⣿⡇⢸⡿⢕⢕⣿⣿⣿⣿⢏⢕⢕⣼⣿⣼⢱⣷⣼⣝⣟⢟⢟⢸⡇⡟⣟⡟⢇⡻⣿⢕⢼⣿⢸⣿⣿⣿⡇⠕⢕⡝⢕⢕⢕⢼⢿⢿⢿⢿⢟⢟⡇⢕⢕⣼⣿⣿⣿⢕⣿⣿⡇⢕⣿⢕⢕⢕⡜⡇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⢸⡕⢕⢕⢕⢕⢜⢻⢷⣧⣵⣕⣕⡕⣿⣿⡇⣿⢇⢕⢕⣿⣿⣿⡿⢕⢕⢱⣿⣿⣟⡔⢿⢿⢿⢿⢿⠿⢜⢱⢾⣾⣿⣿⣿⡙⢇⢜⣿⢕⣿⣿⣿⡇⢕⢸⢕⢕⢕⣵⣷⣷⣷⢷⢾⣿⣿⢕⢅⣇⢏⢸⣿⢕⢕⡟⣿⡇⢕⣿⢜⢳⢕⣇⢕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⡝⠕⢕⢕⢕⢕⣷⡕⢕⢝⢝⢝⢇⣿⣿⢱⢇⢕⢕⢕⢿⡿⣿⡇⢕⢕⠼⠿⠗⠗⠇⠟⢟⢟⢟⠟⠳⢕⣕⢱⢕⡝⣟⣿⣷⣧⣵⣜⡇⣔⡻⣿⣿⢕⢕⡜⢕⢎⢅⢕⡰⢣⠷⢷⢷⠷⢵⢽⣝⣕⣇⢝⢕⢕⢇⢻⢇⢡⡇⢷⢷⢿⢟⢱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⢇⢕⢕⢕⢕⢜⢧⢕⢕⢝⢕⢕⣿⡿⢸⢁⢕⢕⢑⢜⢕⢻⢕⢕⢕⠑⠁⢀⢀⢄⠀⢅⠁⠁⠀⢀⢀⠁⠕⢌⣿⣾⣿⣿⣿⣿⣿⣷⣿⣷⣿⣿⣕⣼⣵⡷⢱⢔⠁⢀⢀⠀⠑⠑⠐⢀⠀⠀⠅⢵⢕⢕⢕⢕⢕⢕⢸⡇⢱⢕⢕⢕⣾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⠑⠕⢕⢕⢕⣿⡇⡕⢕⢕⢕⢔⢕⢕⢕⢕⢅⠀⢔⣑⣵⣵⢱⢶⠔⠀⠀⠀⠀⠁⠀⢔⣅⢸⣿⣿⣿⣿⣿⣿⣿⣿⣿⣿⣿⣿⣿⣿⡕⠕⢰⣵⠕⠁⠀⠀⠁⠀⢕⢕⢔⠀⢄⢕⢕⢕⡕⢕⢕⣿⡇⡕⢕⢜⣾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⠕⠀⠀⢕⢔⢕⢕⣿⣇⢕⢸⢕⢕⢕⢇⢕⣧⣕⢔⢕⢔⢻⣿⣿⢄⢕⢀⢕⢀⠀⢕⢀⢕⢸⣿⣷⣿⣿⣿⣿⣿⣿⣿⣿⣿⣿⣿⣿⣿⣿⣵⣿⠀⢀⢔⢀⠀⢕⢀⢄⢸⣿⡗⢔⣵⢕⢕⣸⡇⡇⣱⣿⡇⢕⢵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⡱⠑⠀⠀⢕⢕⢕⢕⣿⣿⢕⢕⢕⢕⢕⢇⢕⢘⣿⣧⢕⣿⣿⣿⣿⣧⡕⢕⢕⢕⢕⢕⢕⢝⣾⣿⣿⣿⣿⣿⣿⣿⣿⣿⣿⣿⣿⣿⣿⣿⣿⣿⣿⡔⡕⢕⢕⢔⢕⢱⢕⣿⣿⣷⣿⡏⢕⣱⡿⢸⡇⢸⣿⡇⠁⢺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⡵⠑⠀⠀⠀⢕⢕⢕⢸⣿⡿⢕⡕⢕⢕⢕⢕⢕⢕⢜⣿⡇⢿⣿⣿⣿⡟⢿⢧⣅⣜⣇⣵⢷⣿⣿⣿⣿⣿⣿⣿⣿⣿⣿⣿⣿⣿⣿⣿⣿⣿⣿⣿⣿⣿⣧⣅⡱⢵⣱⣵⢿⣿⣿⣿⡟⢕⣱⡟⢕⣿⡇⢜⣿⡇⠀⢜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⣾⠇⠀⠀⠀⠀⢕⢕⢕⢸⣿⡇⢱⡕⢕⢸⢕⢕⢕⢕⢕⢕⢳⢸⣿⣿⣿⣿⣷⣧⣵⣴⣴⣷⣿⣿⣿⣿⣿⣿⣿⣿⣿⣿⣿⣿⣿⣿⣿⣿⣿⣿⣿⣿⣿⣿⣿⣧⣥⣭⣕⣱⣼⣿⣿⡿⢕⣵⢏⢕⢸⣿⡇⢕⣿⡇⠀⠀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⡿⢇⠀⠀⠀⠀⠀⢕⢕⢕⣼⣿⢕⢱⡇⢕⢞⡇⢕⢕⢕⢸⣇⢕⢕⣿⣿⣿⣿⣯⣟⣽⣻⢟⣟⣿⣿⣿⣿⣿⣿⣿⣿⣿⣿⣿⣿⣿⢻⣿⣿⣿⣿⣿⣿⣿⣿⣿⣿⣿⢿⣷⣿⣿⣿⢟⢕⢜⢕⡜⢕⡿⣚⡇⢕⣿⡇⠀⠀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⣼⡟⢕⠀⠀⠀⠀⠀⠀⠀⣵⢕⣿⡏⢕⠸⣽⡕⢜⢵⢕⢕⢕⢜⢻⡕⢔⢿⣿⣽⣮⣿⣿⣿⣿⣿⣿⣿⣿⣿⣿⣿⣿⣿⣿⣿⣿⣿⣿⣿⣿⣿⣿⣿⣿⣿⣿⣿⣿⣿⣿⣿⣿⣹⡪⢷⢃⣕⡕⢕⢜⢕⣸⣷⢜⡇⢕⢻⡇⠀⠀⠁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⢏⣼⢟⢕⢅⠀⠀⠀⠀⠀⠀⠀⣿⢘⡽⢇⢕⠨⣿⡕⢕⢸⡕⢕⢕⢕⣾⣿⢕⢹⣿⣿⣿⣿⣿⣿⣿⣿⣿⣿⣿⣿⣿⣿⣿⣿⣿⣿⣿⣿⣿⣿⣿⣿⣿⣿⣿⣿⣿⣿⣿⣿⣿⣿⣿⣝⣄⣵⣾⡟⢱⢇⢕⢕⣿⡯⢕⡇⢕⢸⡇⠀⠀⠀⢻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⢄⡾⢇⢕⢱⢇⢔⢄⢀⢀⢄⢄⢄⢅⢕⡝⢕⢕⢸⣿⡇⢕⢕⣧⢕⢕⢕⢏⢕⢕⢕⢹⣿⣿⣿⣿⣿⣿⣿⣿⣿⣿⣿⣿⣿⣿⣿⣿⣿⣿⣿⣿⣿⣿⣿⣿⣿⣿⣿⣿⣿⣿⣿⣿⣿⣿⣿⣿⣿⢿⢝⢕⢕⢕⢸⡯⡇⢕⢧⢕⢜⡇⠀⠀⢀⡎⣿⣿⣟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⡞⢕⢕⢱⢇⢕⢕⢕⢕⢕⠕⣕⣕⡕⢕⢕⢕⡕⢹⣿⡇⢕⢕⢛⣇⢕⢕⢕⢕⢕⢕⢕⢝⣿⣿⣿⣿⣿⣿⣿⣿⣿⣿⣿⣿⣿⡿⢟⢟⢟⢟⢏⢝⢝⠝⢟⡻⢿⣿⣿⣿⣿⣿⣿⣿⣿⣿⣯⡵⢇⢕⢕⢕⢕⣿⣿⠕⢕⢸⢕⢕⡇⢕⢇⢕⢹⢸⣟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⡼⢕⠑⢱⡟⢕⢕⢱⢕⢕⢕⢸⣿⣿⢕⢕⢕⢕⢇⢸⢿⣇⢕⢕⢕⢽⡕⢕⢕⢕⢕⢕⢕⢕⢜⢻⣿⣿⣿⣿⣿⣿⣿⣿⣿⣿⣿⣧⣕⢕⢕⢕⢕⢕⢕⢕⢅⣠⣾⣿⣿⣿⣿⣿⣿⣿⣿⣿⢟⢕⢕⢕⢕⢕⣸⢿⡏⢱⢕⢕⢕⢕⡇⢕⢙⡕⢕⢇⢟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⡟⢸⢕⠑⢄⣿⢕⢕⢕⣾⢕⢕⢕⢸⣿⣿⢕⢕⢕⢕⢕⢕⠼⡇⢕⢕⢕⢜⢻⡕⢕⢁⢕⢕⢕⢕⢕⢕⢜⢻⢿⣿⣿⣿⣿⣿⣿⣿⣿⣿⣿⣷⣷⣷⣷⣧⣥⣷⣿⣿⣿⣿⣿⣿⣿⣿⣿⡿⢟⢕⢕⢕⢕⢕⢕⢑⡟⡮⢕⢕⢕⢕⢕⢕⢇⢕⢑⡇⢕⢜⡜⣟⣷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⢇⠕⢕⢸⡟⢕⢕⢸⣿⢕⢕⢕⢸⣿⢇⢕⢕⢕⢕⢕⢕⢔⡇⢕⢕⢕⢕⢕⢝⣕⢕⢕⢕⢕⢕⢕⢕⢕⢕⢕⢜⢟⢿⣿⣿⣿⣿⣿⣿⣿⣿⣿⣿⣿⣿⣿⣿⣿⣿⣿⣿⣿⣿⢿⢟⢕⢕⢕⢕⢕⢕⢕⢕⢕⡼⢡⢇⢕⢕⢱⢕⢕⢕⢕⢕⢕⢻⢕⢕⢇⠱⣙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⡿⢜⢕⢕⢕⣸⡇⢕⢕⣿⣿⢕⢕⢕⢸⢏⣷⢕⢕⢕⢕⢕⢕⢕⢕⢕⢕⢕⢕⢕⠑⢕⢣⡕⢕⢕⢕⠕⢕⢕⢕⢕⢕⢕⢕⢕⢝⢟⢿⢿⣿⣿⣿⣿⣿⣿⣿⣿⣿⣿⣿⢿⢟⢝⢕⢕⢕⢕⢕⢕⢕⢕⢕⢕⢕⢑⢇⡜⢕⢕⢕⢕⢕⢕⢕⢕⢕⢕⢸⢘⡕⢜⠘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⢇⢕⢕⠀⣿⢇⢕⢸⣿⣿⢕⢕⢕⢜⣾⣿⠁⢕⢕⢕⢕⢕⢕⢕⢕⢕⢕⢕⢕⢁⢕⢕⢜⢕⢕⠕⢅⢕⢕⢕⢕⢕⢕⢕⢕⢕⢕⢕⢕⢜⢝⢻⢿⣿⣿⡿⢟⢏⢝⢕⢕⢕⢄⢕⢕⢕⢕⢕⢕⢕⢕⢕⢕⢕⡎⢱⡇⢕⢇⢕⢕⢅⢕⢕⢕⢕⢕⢸⡇⣧⢕⢜⡕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⢱⢕⡇⢕⠀⣿⡕⢕⣼⣿⣿⡇⢕⢕⣾⣿⢏⢕⢕⢕⢕⢕⢕⢕⢕⡕⢕⢕⢕⢕⠕⢕⢕⢕⢕⠕⢔⢕⢕⢕⢕⢕⢕⢕⢕⢕⢕⢕⢕⢕⢕⢕⢕⢕⢕⢕⢕⢕⢕⢕⢕⢕⢕⠁⢕⢕⢕⢕⢕⢕⢕⢕⢕⢕⢜⢱⣿⣇⢕⢅⢕⢕⢕⢕⢕⢕⢕⢕⢸⡇⡟⢕⢕⢑⢸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⢌⢱⡇⢕⢔⢿⢕⢕⣿⣿⣿⢕⢕⣾⡿⢇⢕⢕⠕⠑⢕⢕⢕⠑⢕⠺⣱⡕⢕⢕⢔⠕⢕⢕⠕⢕⢕⢕⢕⢕⢕⢕⢕⢕⢕⢕⢕⢕⢕⢕⢕⢕⢕⢕⢕⢕⢕⡕⢕⢕⢕⢕⢕⢀⢕⢕⢕⢕⢕⢕⢕⢕⢕⢕⢕⣿⣿⣿⢕⢕⢇⢕⢕⢕⠁⢕⢕⢕⢕⡇⣿⢇⢕⢕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⢸⡇⢕⢕⢸⢕⢕⣿⣿⣿⢱⣿⢟⢕⢕⢕⢕⢅⠐⢑⢕⢅⢕⢅⢜⣿⣿⡕⢕⢕⢅⢕⢕⢕⢕⢕⢕⢕⢕⢕⠑⠁⠀⢕⢕⢕⢕⢕⢕⢕⢕⢕⢕⣱⣴⣿⡇⢕⠑⢕⢕⢕⢕⢕⢕⢕⢕⢑⢕⢕⢕⢕⢕⢕⢘⣿⡏⢕⢕⢕⢕⢕⠑⢕⢕⢕⢕⠕⡇⡇⢕⢕⢕⠈⣿⣿⣿⣿⣿⣿⣿⣿⣿⣿⣿⣿⣿⣿⣿⣿⣿⣿⣿⣿⣿⣿⢕⢕⢿⣿⣿⣿⣿⣿⠿⠿⢿⢿⠿⢿⢛⠿⢿⢿⢿⢟⠛⢛⢿⠿⠿⠿⣿⢿⢿⢿⢿⢿⢿⢿⢿⢿⢛⢻⢿⢟⢻⢿⢿⢿⢿⢛⢻⢿⢿⠿⢿⢿⠿⢿⢿⢿⢿⢿⢿⢿⢿⡛⢛⢿⢿⢿⢿⢿⢿⢿⢿⢿⢿⢿⠿⣿⣿⠀</a:t>
            </a:r>
            <a:br/>
            <a:r>
              <a:t>⣿⣿⣿⣿⣿⣿⣿⣿⣿⣿⣿⣿⣿⣿⣿⣿⣧⠀⠀⠀⠀⠀⠀⠀⠀⠀⠀⠀⠀⠀⠀⠀⠀⠀⠀⢸⣿⣿⣿⣿⣿⣿⣿⣿⣿⣿⢕⣿⡇⢕⢕⠁⢷⢕⣿⡿⣱⣿⢇⢕⢕⢕⢕⢕⢕⢕⢀⢕⢕⢕⢔⡇⢻⣿⣧⢕⢕⢕⢕⢕⢕⢕⢕⢕⠕⠁⠀⠀⠀⢕⢕⢕⢕⢕⣵⣷⣿⣿⣿⣿⣿⣿⣿⡇⢕⠀⠀⠁⠕⢕⢕⢕⢕⢕⢕⢑⢕⢕⢕⢕⢜⢔⡸⡇⠕⠕⠕⠕⠑⢔⢕⢕⢕⢕⢜⢱⡇⢕⢇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⣇⣿⡇⢕⢕⠀⢕⠕⢝⣱⡟⢕⢕⢕⢕⢕⢕⢕⢕⢕⢕⢕⢕⢕⢕⡎⢸⣿⣿⡇⢕⢕⢅⢕⢕⠑⠁⠀⠀⠀⠀⠀⠀⢕⢕⢕⢕⢸⣿⣿⣿⣿⣿⣿⣿⣿⣿⣷⢕⢕⠀⠀⠀⠀⠁⠑⠕⢕⢕⢕⢕⢕⢕⢕⢕⢕⠕⢀⢄⢄⢄⠀⠀⢕⢕⢑⢕⢕⢜⣽⡇⢕⢇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⠑⠀⢕⢕⣕⢟⢕⢕⢕⢕⢕⢕⢕⢕⢕⢕⢕⢕⢕⢕⢕⢿⢕⣿⣿⣿⢕⢕⢕⢕⠁⠀⠀⠀⠀⠀⠀⠀⠀⢕⢕⢕⢕⣿⣿⣿⣿⣿⣿⣿⣿⣿⣿⣿⢕⢕⢕⠀⠀⠀⠀⠀⠀⠁⢕⢕⢕⢕⢕⢕⠑⠑⠐⠁⠕⠕⠑⠀⠄⠀⠕⢘⢕⢱⣼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⡼⢏⢕⢕⢕⢕⢕⢕⢕⢕⢕⢕⢕⣕⣕⣕⠕⢕⢸⢕⢻⣿⡟⡕⢕⢕⢕⠀⠀⠀⠀⠀⠀⠀⠀⠀⠑⢕⢕⢸⣿⣿⣿⣿⣿⣿⣿⣿⣿⣿⣿⢕⢕⢕⠀⠀⠀⠀⠀⠀⠀⠀⢕⢕⢕⢕⢄⠀⢅⢕⢀⠀⠀⠀⠐⢕⠀⠀⢕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⢿⢕⢕⢕⢕⢕⢕⢕⢕⢕⠀⠀⠀⠀⠀⢕⢕⢕⢕⠀⠀⠀⠀⠀⠀⠀⠀⠀⢸⣿⣿⣿⣿⣿⣿⣿⣿⣿⣿⣿⣿⡇⠀⠀⢀⡼⢕⢕⢕⢕⢕⢕⢕⢕⢕⣱⣵⣾⣿⣿⣿⣿⣿⡕⢸⢕⢸⣿⡏⢣⢕⢕⢕⠀⠀⠀⠀⠀⠀⠀⠀⠀⠀⢕⢕⢚⣿⣿⣿⣿⣿⣿⣿⣿⣿⣿⡟⢕⢕⢕⠀⠀⠀⠀⠀⠀⠀⠀⠀⢕⢕⢕⢕⠀⠕⠕⠀⢄⢕⢔⢄⠀⠀⢀⢕⢜⢘⣿⣿⡇⢕⢕⢕⢕⣿⣿⣿⣿⣿⣿⣿⣿⣿⣿⣿⣿⣿⣿⣿⣿⣿⣿⣿⣿⣿⣧⣰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⡿⢟⢏⢕⢕⢕⢕⢕⢕⢕⢕⢕⢁⠑⠀⠀⠀⠀⠀⢕⢕⢕⢕⠀⠀⠀⠀⠀⠀⠀⠀⠀⢜⣿⣿⣿⣿⣿⣿⣿⣿⣿⣿⣿⣿⣇⣀⢀⡜⢕⢕⢕⢕⢕⢕⢕⢕⣵⣿⣿⣿⣿⣿⣿⣿⣿⣿⡇⢸⢕⢌⣿⢱⠁⢕⢕⢕⠀⠀⠀⠀⠀⠀⠀⠀⠀⠀⠀⠕⢓⢿⣿⣿⣿⣿⣿⣿⣿⣿⣿⣧⣕⢕⢕⠕⠀⠀⠀⠀⠀⠀⠀⠀⠑⢕⢕⢕⢕⢄⢄⢄⠁⠑⠑⠁⠀⢹⣿⣿⡕⢕⢻⣿⡇⢕⢕⢕⢕⣿⡿⣿⣿⣿⣿⣿⣿⣿⣿⣿⣿⣿⣿⣿⣿⣿⣿⡟⢟⢛⢻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⢟⢕⢕⢕⢕⢕⢕⢕⢕⢕⢕⢕⢕⢕⢕⢕⢀⠀⠀⠀⠀⢕⢕⢕⢕⠀⠀⠀⠀⠀⠀⠀⠀⠀⠑⣿⣿⣿⣿⣿⡿⠿⠿⠿⠿⠿⠿⣿⢏⡼⢕⢕⢕⢕⢕⢕⢕⢕⣼⣿⣿⣿⣿⣿⣿⣿⣿⣿⣿⡇⢜⢕⢕⣿⢁⢕⢕⢕⢕⠀⠀⠀⠀⠀⠀⠀⠀⠀⠀⠀⠀⢻⣿⣷⣾⣿⣿⣿⣿⣿⣿⣿⣿⣿⣿⠿⠀⠀⠀⠀⠀⠀⠀⠀⠀⠀⢕⢕⢕⢕⢕⢕⢕⢕⢕⢅⢧⢜⣇⢻⣿⣿⣕⢜⣿⢕⣕⣵⣷⣷⣾⣿⣷⣮⣽⣟⡻⢿⣿⣿⣿⣿⣿⣿⣿⣿⣿⡿⢕⢕⢕⢕⢕⢕⢝⢻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⢑⢕⢕⢕⢕⢕⢕⢕⢕⢕⢕⢕⢕⢕⢕⢕⢕⡁⠀⠀⠀⠀⢕⢕⢕⢕⢀⢄⢄⣀⣠⣴⣶⣶⣶⣴⣽⣝⡻⢿⣿⡇⠁⠁⠁⠁⠁⠁⢏⣼⢇⢕⢕⢕⢕⢕⢕⢕⣼⣿⣿⣿⣿⣿⣿⣿⣿⣿⣿⣿⢇⡍⢸⢕⡇⢅⢕⢡⢕⢕⠀⠀⠀⠀⠀⠀⠀⠀⠀⠀⠀⠀⠀⢝⢿⣿⣿⣿⣿⣿⣿⣿⣿⣿⣿⡯⢕⠀⠀⠀⠀⠀⠀⠀⠀⠀⠀⠀⢕⢕⢕⢕⢕⢕⢕⢕⢕⢜⢕⢝⢎⣿⣿⣿⣇⢕⢜⢕⢕⢕⢕⢝⢝⢝⢟⢿⢿⣿⣷⣷⣽⣟⢻⣿⣿⣿⣿⣿⢇⠑⠕⢕⢕⢕⢕⢕⢕⢕⢹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⢷⢅⢕⢕⢕⢕⢕⢕⢕⢕⠁⠀⠀⢕⢕⢕⢕⢇⢄⢄⢄⢀⢕⢕⣕⣱⣵⣾⣿⣿⣿⣿⢿⢟⢟⢟⢝⢝⢝⢕⢜⠇⠀⠀⠀⠀⠀⠀⣵⢇⢕⢕⢕⢕⢕⢕⢕⣸⣿⣿⣿⣿⣿⣿⣿⣿⣿⣿⣿⣿⢕⢇⢸⣧⡇⢕⢇⢕⢕⢕⠀⠀⠀⠀⠀⠀⠀⠀⠀⠀⠀⠀⠀⠁⢨⣿⣿⣿⣿⣿⣿⣿⣿⣿⣿⡓⠀⠀⠀⠀⠀⠀⠀⠀⠀⠀⠀⠀⠕⢕⢕⢕⢕⣱⣧⡕⢕⢕⢕⢕⢕⢜⡟⢻⢿⣇⢕⢕⢕⢕⢕⢕⢕⢕⢕⢕⢕⢜⢝⢟⢿⣿⣿⣷⣽⡻⢿⢏⠐⠀⠀⢕⢕⢕⢕⢕⢕⢑⣼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⢀⠕⢕⠑⠕⢕⢕⢕⠕⠀⠀⠀⠑⢕⢕⢕⢕⢕⢕⣱⣷⣿⣿⣿⣿⢿⢟⢝⢕⢕⢕⢕⢕⢕⢕⢕⢕⢕⢕⢔⠀⠀⠀⠀⠀⠼⢇⢕⢕⢕⢕⢕⢕⢕⢱⣿⣿⣿⣿⣿⣿⣿⣿⣿⣿⣿⣿⢹⢕⢕⡞⣿⣿⢕⢱⢕⢕⠑⠀⠀⠀⠀⠀⠀⠀⠀⠀⠀⠀⠀⠀⠀⠁⠻⣿⣿⣿⣿⣿⣿⣿⣿⡟⢕⠀⠀⠀⠀⠀⠀⠀⠀⠀⠀⠀⠀⠀⢕⢕⢕⢕⣼⣿⣷⡕⢕⢸⣷⣧⢸⣿⣿⣿⣿⡕⢕⢕⢕⢕⢕⢕⢕⠕⠕⠑⠁⠀⠀⠀⠀⢝⢿⣿⣿⣷⣔⢀⠀⠀⠕⢕⢱⠑⠀⢅⣾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⢔⠀⠀⠀⠁⠁⠁⠀⠀⠀⠀⠀⠑⢕⢕⣱⣵⣿⣿⣿⡿⢟⢝⢕⢕⢕⢕⢕⢕⢕⢕⢕⢕⢕⢕⢕⢕⢕⠕⠀⠀⠀⠀⠀⠀⠀⠀⠁⠁⠑⠑⠕⢕⣼⣿⣿⣿⣿⣿⣿⣿⣿⣿⣿⣿⣿⣸⢕⢕⣷⣿⣿⡕⢔⢆⢇⠀⠀⠀⠀⠀⠀⠀⠀⠀⠀⠀⠀⠀⠀⠀⠀⠁⢝⢿⣿⣿⣿⣿⣿⣿⢇⠀⠀⠀⠀⠀⠀⠀⠀⠀⠀⠀⠀⠀⠀⠑⢕⢕⢸⣿⣿⣿⣧⢧⡕⢿⢿⣸⣿⣿⣿⣿⣷⢕⠁⠑⠕⠑⠁⠀⠀⠀⠀⠀⠀⠀⠀⠀⢕⢕⢜⢻⣿⣿⡇⠀⠀⠀⠀⠀⠀⢀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⢀⠀⠀⠀⢀⢕⢕⠕⠀⠀⢀⣱⣿⣿⣿⣿⡟⢝⢕⢕⢕⢕⢕⢕⢕⢕⢕⢕⢕⢕⢕⢕⢕⢕⢕⢕⢔⠀⠀⠀⠀⠀⠀⠀⠀⠀⠀⠀⠀⠀⠀⠁⠉⠙⠟⠿⢿⣿⣿⣿⣿⣿⣿⣿⣿⡇⢕⣿⡽⣿⣧⢕⢕⢕⠀⠀⠀⠀⠀⠀⠀⠀⠀⠀⠀⠀⠀⠀⠀⠀⠀⠀⢕⢝⡻⣿⡿⠿⢕⠑⠀⠀⠀⠀⠀⠀⠀⠀⠀⠀⠀⠀⠀⠀⠀⢕⢕⣿⣿⣿⣿⣿⣿⡇⢕⣱⣿⣿⣿⣿⡿⠟⠃⠀⠀⠀⠀⠀⠀⠀⠀⠀⠀⠀⠀⠀⠀⢕⢕⢕⢕⠜⠿⢇⢔⢔⠀⠀⠀⢄⢕⢇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⠁⠁⠁⠀⠀⠀⣾⣿⣿⣿⢟⢕⢕⢕⢕⢕⢕⢕⢕⢕⢕⢕⢕⢕⢕⢕⠕⠁⠀⠀⠑⠕⢕⠀⠀⠀⠀⠀⠀⠀⠀⠀⠀⠀⠀⠀⠀⠀⠀⠀⠀⠀⠀⠈⠙⠛⠿⣿⣿⣿⣿⣇⢕⣿⣷⡝⢿⣧⡱⡕⠀⠀⠀⠀⠀⠀⠀⠀⠀⠀⠀⠀⠀⠀⠀⠀⠀⠀⠀⠕⠑⠁⠁⠁⠑⠀⠀⠀⠀⠀⠀⠀⠀⠀⠀⠀⠀⠀⠀⠀⠀⠀⢕⣿⣿⣿⣿⣿⣏⣱⣷⣿⣿⡿⠟⠁⠀⠀⠀⠀⠀⠀⠀⠀⠀⠀⠀⠀⠀⠀⠀⠀⠀⠁⠑⢕⠁⠀⠀⠀⠁⠑⠀⠀⠀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⢔⢔⣿⣿⡿⢏⢕⢕⢕⢕⢕⢕⢕⢕⢕⢕⢕⠕⠑⠁⠁⠀⠀⠀⠀⠀⠀⠀⠀⠀⠀⠀⠀⠀⠀⠀⠀⠀⠀⠀⠀⠀⠀⠀⠀⠀⠀⠀⠀⠀⠀⠀⠀⠁⠙⠻⢿⣿⢕⣿⣿⡇⢕⢝⢟⢵⡀⠀⠀⠀⠀⠀⠀⠀⠀⠀⠀⠀⠀⠀⠀⠀⠀⠀⠀⠀⢀⢕⢕⢕⠀⠀⠀⠀⠀⠀⠀⠀⠀⠀⠀⠀⠀⠀⠀⠀⠀⠀⠕⢸⣿⣿⣿⣿⣿⣿⡿⠟⠁⠀⠀⠀⠀⠀⠀⠀⠀⠀⠀⠀⠀⠀⠀⠐⢄⢀⠀⠀⠀⠀⠀⠀⠀⠀⠀⠀⠀⢄⠀⢀⢔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⠑⠑⠑⠿⠋⠁⠁⢕⢕⢕⢕⢕⢕⢕⢕⠕⠑⠀⠀⠀⠀⠀⠀⠀⢀⠀⠀⠀⠀⠀⠀⠀⠀⠀⠀⠀⠀⠀⢄⢔⠀⠀⠀⠀⠀⠀⠀⠀⠀⠀⠀⠀⠀⠀⠀⠀⠀⠀⠙⠕⣿⣿⢇⢕⢱⡕⢕⠀⠁⠁⠀⠀⠀⠀⠀⠀⠀⠀⠀⠀⠀⠀⠀⠀⠀⠀⠀⠀⢕⢕⠑⠀⠀⠀⠀⠀⠀⠀⠀⠀⠀⠀⠀⠀⠀⠀⠀⠀⠀⠀⢕⣿⣿⣿⢸⡿⠋⠁⠀⠀⠀⠀⠀⠀⠀⠀⠀⠀⠀⠀⠀⠀⠀⠀⠀⠁⠕⢔⠀⠀⠀⠀⠀⠀⠀⠀⠀⢀⢕⢔⢕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⠀⠀⠀⠀⠀⠀⠑⢕⢕⢕⢕⢕⢕⢕⢀⠄⠄⠄⠄⠀⠀⠀⠀⢕⢱⡦⢔⡄⠀⠀⠀⠀⠀⠀⠀⢄⢕⠑⠀⠀⠀⠀⠀⢀⠀⠀⠀⠀⠀⠀⠀⠀⠀⠀⠀⠀⠀⠀⠀⣿⣿⢕⢕⢱⢕⠑⠀⠀⠀⠀⠀⠀⠀⠀⠀⠀⠀⠀⠀⠀⠀⠀⠀⠀⠀⠀⠀⠁⢕⠀⠀⠀⠀⠀⠀⠀⠀⠀⠀⠀⠀⠀⠀⠀⠀⠀⠀⠀⠀⠁⢸⣿⡿⠘⠀⠀⠀⠀⠀⠀⠀⠀⠀⠀⠀⠀⠀⠔⠀⠀⠁⢔⢀⠀⠀⠀⠁⠕⢀⠀⠀⠀⠀⠀⠀⠀⢕⢕⢕⠑⡑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⢀⠀⠀⠀⠀⠀⠕⢕⠕⢕⢕⢕⢕⢕⢔⠀⠀⠀⠀⠀⠀⠀⢕⢘⢕⢞⢇⢔⠀⠀⠀⠀⢀⢕⠑⠀⠀⠀⠀⠀⢄⠕⠁⠀⠀⠀⠀⠀⠀⠀⠀⠀⠀⠀⠀⠀⠀⠀⢸⢏⢕⢕⢰⢕⠀⠀⠀⠀⠀⠀⠀⠀⠀⠀⠀⠀⠀⠀⠀⠀⠀⠀⠀⠀⠀⠠⡤⢄⢄⢆⢀⢀⠄⠀⠀⠀⠀⠀⠀⠀⠀⠀⠀⠀⠀⠀⠀⠀⠀⠕⠙⠀⠀⠀⠀⠀⠀⠀⠀⠀⠀⠀⠀⠀⠀⠀⠀⠀⠀⠀⠀⠑⢔⢄⠀⠀⠀⠑⢄⠀⠀⠀⠀⠀⢔⢕⢕⢕⠀⢕⠕⢕⢕⢕⢕⢕⢕⢕⢕⢕⢑⡕⣡⣶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⠀⢄⢕⢄⠀⠀⠀⠀⠀⠑⠀⠁⢕⢕⢕⢕⢕⠀⠀⠀⠀⠀⠀⢠⢅⣱⣎⢇⢕⢕⠀⠀⠀⢄⢕⠁⠀⠀⠀⠀⢄⢕⠁⠀⠀⠀⠀⠀⠀⠀⠀⠀⠀⠀⠀⠀⠀⠀⠀⠀⢜⠑⢕⢕⢕⠀⠀⠀⠀⠀⠀⠀⠀⠀⠀⠀⠀⠀⠀⠀⠀⠀⠀⠀⠀⠀⢀⢔⢕⢑⣵⡕⡕⢇⢰⢀⠀⠀⠀⠀⠀⠀⠀⠀⠀⠀⠀⠀⠀⠀⠀⠀⠀⠀⠀⠀⠀⠀⠀⠀⠀⠀⠀⠀⠀⠀⠀⠀⠀⠀⠀⠀⢀⠕⠑⠁⠐⢄⢀⠀⠀⠐⠀⠀⠀⢀⢕⢕⢕⢕⠀⢕⣿⣿⣿⣿⣿⣶⣦⣤⣴⣏⠙⣛⣿⣿⣿⣿⣿⣿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⢕⢕⢕⢀⠀⠀⠀⠀⠀⠀⠀⠁⢕⢕⢕⢕⣔⣔⣔⣔⣰⣴⢕⣱⢿⢇⢕⢜⢕⠀⢀⢔⠑⠀⠀⠀⢀⢄⠑⠁⠑⠕⢄⠀⠀⠀⠀⠀⠀⠀⠀⠀⠀⠀⠀⠀⠀⠀⢕⠑⠀⢕⢕⠀⠀⠀⠀⠀⠀⠀⠀⠀⠀⠀⠀⠀⠀⠀⠀⠀⠀⠀⠀⠀⠀⢱⢱⣇⢸⣿⣷⡱⣼⣕⠑⠀⠀⠀⠀⠀⠀⠀⠀⠀⠀⠀⠀⠀⠀⠀⠀⠀⠀⠀⠀⠀⠀⠀⠀⠀⠀⠀⠀⠀⠀⠀⠀⠀⠀⢀⢔⠑⠀⠀⠀⠀⠀⠁⠐⢀⠀⠀⠀⠀⠀⠁⠁⠁⠕⢀⣷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⢄⢕⢕⢕⢕⠀⠀⠀⠀⠀⠀⠀⠀⠀⢕⣕⣕⣿⣿⣿⣿⡿⢇⣼⣟⢇⢕⢜⢕⢕⠀⠑⠀⠀⠀⢀⠔⠁⠀⠀⠀⠀⠀⠁⠑⢔⢀⠀⠀⠀⠀⠀⠀⠀⠀⠀⠀⠀⢀⠑⠀⢄⢕⠀⠀⠀⠀⠀⠀⠀⠀⠀⠀⠀⠀⠀⠀⠀⠀⠀⠀⠀⠀⠀⠀⠀⢇⢸⢜⣿⣿⡟⢿⣿⢇⠀⠀⠀⠀⠀⠀⠀⠀⠀⠀⠀⠀⠀⠀⠀⠀⠀⠀⠀⠀⠀⠀⠀⠀⠀⠀⠀⠀⠀⠀⠀⠀⠀⢀⢔⠑⠀⠀⠀⠀⠄⠑⠄⢀⠀⠀⠀⠀⠀⠀⠀⠀⠀⠀⠀⢜⡮⢛⠿⢿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⡔⢕⢕⢕⢕⢕⢔⠀⠀⠀⠀⠀⠀⠀⠀⠁⢻⣿⣿⣿⣿⡿⢕⣾⣷⢏⢕⢜⢕⢕⢕⠐⠀⠀⠀⠐⠀⠀⠀⢀⠔⠄⢀⠀⠀⠀⠀⠁⠕⢄⢀⠀⠀⠀⠀⠀⠀⠀⠀⠀⠀⢔⠕⠀⠀⠀⠀⠀⠀⠀⠀⠀⠀⠀⠀⠀⠀⠀⠀⠀⠀⠀⠀⠀⠀⠀⠀⠀⠈⠇⢜⢿⢇⢹⠇⠀⠀⠀⠀⠀⠀⠀⠀⠀⠀⠀⠀⠀⠀⠀⠀⠀⠀⠀⠀⠀⠀⠀⠀⠀⠀⠀⠀⠀⠀⠀⠀⠀⢔⠁⠀⠀⠀⠀⠄⠁⠀⠀⠀⠀⠁⠀⠀⠀⠀⠀⠀⠀⢀⢔⢑⢑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⢇⢕⢕⢕⢕⢕⢕⠀⠀⠀⠀⠀⢕⠁⠀⠀⠀⠝⣿⣿⡿⢑⣾⣿⡟⢕⢌⢕⢕⢕⠕⠀⠀⠀⠀⠀⠀⠐⠁⠀⠀⠀⠀⠐⠄⠀⠀⠀⠀⠀⠑⢔⠀⠀⠀⠀⠀⠀⠀⢀⠕⠁⠀⠀⠀⠀⠀⠀⠀⠀⠀⠀⠀⠀⠀⠀⠀⠀⠀⠀⠀⠀⠀⠀⠀⠀⠀⠀⠀⠀⠀⠁⠑⠁⠀⠀⠀⠀⠀⠀⠀⠀⠀⠀⠀⠀⠀⠀⠀⠀⠀⠀⠀⠀⠀⠀⠀⠀⠀⠀⠀⠀⠀⠀⠀⠀⢄⠑⠀⠀⠀⠀⠀⠁⠀⠀⠀⠀⠀⠀⠀⠀⠀⠀⠀⠀⢄⢕⢕⢕⣱⢕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⢕⢕⢕⠑⠁⠁⠀⠀⠀⠀⠀⠀⠀⠀⠀⠀⠀⠀⠘⢟⢕⣪⣿⡟⢕⢜⢕⢕⢕⢕⠀⠀⠀⠀⠀⠀⠀⠀⠀⠀⠀⠀⠀⠀⠀⠁⠀⠀⠀⠀⠀⠀⠑⢄⠀⠀⠀⠀⠀⠁⠀⠀⠀⠀⠀⠀⠀⠀⠀⠀⠀⠀⠀⠀⠀⠀⠀⠀⠀⠀⠀⠀⠀⠀⠀⠀⠀⠀⠀⠀⠀⠀⠀⠀⠀⠀⠀⠀⠀⠀⠀⠀⠀⠀⠀⠀⠀⠀⠀⠀⠀⠀⠀⠀⠀⠀⠀⠀⠀⠀⠀⠀⠀⠀⠀⠔⠁⠀⠀⠀⠀⠀⠀⠀⠀⠀⠀⠀⠀⠀⠀⠀⠀⠀⠀⠕⢕⠕⣵⣾⣿⡇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⡕⢕⢕⠀⠀⠀⠀⠀⠀⠀⠀⠀⠀⠀⢔⢔⠔⠀⢀⢕⢼⣾⡿⢕⡜⢕⢕⢕⢕⢔⠀⠀⠀⠀⠀⠀⠀⠀⠀⠀⠀⠀⠀⠀⠀⠀⠀⠀⠀⠀⠀⠀⠀⠁⠕⢀⠀⠀⠀⠀⠀⠀⠀⠀⠀⠀⠀⠀⠀⠀⠀⠀⠀⠀⠀⠀⠀⠀⠀⠀⠀⠀⠀⠀⠀⠀⠀⠀⠀⠀⠀⠀⠀⠀⠀⠀⠀⠀⠀⠀⠀⠀⠀⠀⠀⠀⠀⠀⠀⠀⠀⠀⠀⠀⠀⠀⠀⢀⠀⠀⠀⠀⠀⠀⠀⠀⠀⠀⠀⠀⠀⠀⠀⠀⠀⠀⠀⠀⠀⠀⠀⠀⠀⠀⠀⠀⢱⣾⣿⣿⣿⡏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⡕⠔⠀⠀⠀⠀⠀⠀⠀⠀⠀⠀⠑⠑⠑⠀⢀⢕⠕⠀⠙⠇⡕⢕⢕⢕⢕⢔⢕⢔⠀⠀⠀⠀⠀⠀⠀⠀⠀⠀⠀⠀⠀⠀⠀⠀⠀⠀⠀⠀⠀⠀⠀⠀⠀⠀⠀⠀⠀⠀⠀⠀⢄⠄⠀⠀⠀⠀⠀⠀⠀⠀⠀⠀⠀⠀⠀⠀⠀⠀⠀⠀⠀⠀⠀⠀⠀⠀⠀⠀⠀⠀⠀⠀⠀⠀⠀⠀⠀⠀⠀⠀⠀⠀⠀⠀⠀⠀⠀⠀⠀⠀⠀⠀⢄⠀⠁⠀⠀⠀⠀⠀⠀⠀⠀⠀⠀⠀⠀⠀⠀⠀⠀⠀⠀⠀⠀⠀⠀⠀⠀⠀⠀⠀⠀⠀⢻⣿⣿⣿⡇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⡟⢔⢄⢀⠀⠀⠀⠀⠀⠀⠀⠀⠀⠀⠀⢀⢕⢅⢄⠀⠀⠀⢕⢕⢕⢕⢔⢕⢕⠑⠀⠀⠀⠀⠀⠀⠀⠀⠀⠀⠀⠀⠀⠀⠀⠀⠀⠀⠀⠀⠀⠀⠀⠀⠀⠀⠀⠀⠀⠀⠀⠀⢕⠀⢀⢄⠑⢀⠀⠀⠀⠀⠀⠀⠀⠀⠀⠀⠀⠀⠀⠀⠀⠀⠀⠀⠀⠀⠀⠀⠀⠀⠀⠀⠀⠀⠀⠀⠀⠀⠀⠀⠀⠀⠀⠀⠀⠀⠀⠀⠀⠀⠀⠀⠀⠀⠀⠀⠀⠀⠀⠀⠀⠀⠀⠀⠀⠀⠀⠀⠀⠀⠀⠀⠀⠀⠀⠀⠀⠀⠀⠀⠀⠀⠀⠀⢸⣿⣿⡟⣱⢕⢕⢕⢕⢕⢕⢕⢕⢕⢕⢕⢕⢕⢕⠕⠠⡞⢿⣿⣿⣿⣼⣿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⢱⡕⢕⢕⢔⢀⠀⠀⠀⠀⠀⠀⠀⠀⢄⠕⠕⠕⠀⠀⠀⠀⠀⠕⢕⢅⢕⢕⠁⠀⠀⠀⠀⠀⠀⠀⠀⠀⠀⠀⠀⠀⠀⠀⠀⠀⠀⠀⠀⠀⠀⠀⠀⠀⠀⠀⠀⠀⠀⠀⠀⠀⠀⠀⢕⢀⠀⠀⠀⠀⠀⠀⠀⠀⠀⠀⠀⠀⠀⠀⠀⠀⠀⠀⠀⠀⠀⠀⠀⠀⠀⠀⠀⠀⠀⠀⠀⠀⠀⠀⠀⠀⠀⠀⠀⠀⠀⠀⠀⠀⠀⠀⠀⠀⠀⠀⠀⠀⠀⠀⠀⠀⠀⠀⠀⠀⠀⠀⠀⠀⠀⠀⠀⠀⠀⠀⠀⠀⠀⠀⠀⠀⠀⠀⠀⠀⣼⡿⢏⣸⡣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⡿⣸⣿⣷⣕⡕⢕⢕⢔⢄⢀⠀⠀⡀⢄⠁⠀⠀⠀⠀⠀⠀⠀⢀⢄⢅⢕⢕⢕⠀⠀⠀⠀⠀⠀⠀⠀⠀⠀⠀⠀⠀⠀⠀⠀⠀⠀⠀⠀⠀⠀⠀⠀⠀⠀⠀⠀⠀⠀⠀⠀⠀⠀⠀⠑⠀⠀⠑⠄⢀⠀⠀⠀⠀⠀⠀⠀⠀⠀⠀⠀⠀⠀⠀⠀⠀⠀⠀⠀⠀⠀⠀⠀⠀⠀⠀⠀⠀⠀⠀⠀⠀⠀⠀⠀⠀⠀⠀⠀⠀⠀⠀⠀⠀⠀⠀⠀⠀⠀⠀⠀⠀⠀⠀⠀⠀⠀⠀⠀⠀⠀⠀⠀⠀⠀⠀⠀⠀⠀⠀⠀⠀⠀⠀⠀⠀⠀⢛⣡⡿⣜⡣⣳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⡇⣿⣿⣿⣿⣿⣧⡕⢕⢕⢕⢕⢕⢕⢅⠀⠀⠀⠀⠀⢀⢄⢔⢕⢕⢕⢀⢕⢑⠀⠀⠀⠀⠀⠀⠀⠀⠀⠀⠀⠀⠀⠀⠀⠀⠀⠀⠀⠀⠀⠀⠀⠀⠀⠀⠀⠀⠀⠀⠀⠀⠀⠀⠁⠀⠀⠔⠀⠀⠁⠐⢀⠀⠀⠀⠀⠀⠀⠀⠀⠀⠀⠀⠀⠀⠀⠀⠀⠀⠀⠀⠀⠀⠀⠀⠀⠀⠀⠀⠀⠀⠀⠀⠀⠀⠀⠀⠀⠀⠀⠀⠀⠀⠀⠀⠀⠀⠀⠀⠀⠀⠀⠀⠀⠀⠀⠀⠀⠀⠀⠀⠀⠀⠀⠀⠀⠀⠀⠀⠀⠀⠀⠀⠀⠀⠀⠀⢜⣿⣿⣿⡛⠓⡗⠆⢕⢐⢜⢕⢒⠓⠟⠛⣛⣛⢀⢑⠑⢙⢠⣤⠄⠀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⡇⣿⣿⣿⣿⣿⣿⣿⣕⢕⢕⢕⢕⢕⢕⢄⠀⢀⢄⢔⢕⢕⢕⢕⢑⢕⢄⢕⠕⠑⠀⠀⠀⠀⠀⠀⠀⠀⠀⠀⠀⠀⠀⠀⠀⠀⠀⠀⠀⠀⠀⠀⠀⠀⠀⠀⠀⠀⠀⠀⠀⠀⠀⠀⠀⠀⠀⠀⠐⠄⠀⠀⠀⠀⠀⠀⠀⠀⠀⠀⠀⠀⠀⠀⠀⠀⠀⠀⠀⠀⠀⠀⠀⠀⠀⠀⠀⠀⠀⠀⠀⠀⠀⠀⠀⠀⠀⠀⠀⠀⠀⠀⠀⠀⠀⠀⠀⠀⠀⠀⠀⠀⠀⠀⠀⠀⠀⠀⠀⠀⠀⠀⠀⠀⠀⠀⠀⠀⠀⠀⠀⠀⠀⠀⠀⠀⠀⠀⢟⢟⢝⢕⢕⢕⢕⢕⢕⢕⢕⢕⢔⢔⢔⢔⢔⢕⢕⢄⢕⢔⢟⢅⢄⢄⢔⢚⢛⢿⢿⢿⢿⢿⢿⠿⠿⢟⠿⠿⢇⢕⣿⣿⣿⣿⣿⣿⡇⢕⢕⢕⢕⣵⣿⣿⣿⣿⣿⣿⣿⣿⣿⣿⣿⣿⣿⣿⣿⣿⣿⣿⣿⣿⣿⣿⣿⣿⣿⣿⣿⠀</a:t>
            </a:r>
            <a:br/>
            <a:r>
              <a:t>⣿⣿⡇⢕⢕⢕⢸⣿⣿⣿⣿⡇⣿⣿⣿⣿⣿⣿⣿⣿⣧⡕⢕⢕⢕⢕⢕⢕⢕⢕⠕⠕⢕⢕⢕⢕⠕⠑⢄⢔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⢰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⠃⠛⠛⠛⠛⠛⠛⠛⠛⠛⠓⠑⠑⠑⠑⠑⠑⠑⠑⠑⠑⠑⠑⠑⠀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⠀⠀⠀⠁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⡿⢫⣾⡿⣻⣿⠟⣵⣿⡟⣱⡟⣸⣟⣿⣿⣿⣿⢇⢸⣿⣿⣿⣿⣿⣿⣿⣿⣿⣿⣿⣿⣿⣿⣿⣿⣿⡏⣿⣿⡇⢕⢕⢸⣿⣿⣿⣿⣧⢕⢕⢕⢕⢕⢕⢕⢕⢕⢕⢕⢕⢕⢕⢕⢕⢕⢸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⣵⣿⢏⣼⡿⣃⣾⣿⢏⣾⣿⡇⣿⢇⣿⣿⣿⣿⢇⢸⣿⣿⣿⣿⣿⣿⣿⣿⣿⣿⣿⣿⣿⣿⣿⣿⣿⣷⢜⣿⡇⢕⢕⢕⣿⣿⣿⣿⣿⢕⢕⢕⢕⢕⢕⢕⢕⢕⢕⢕⢕⢕⢕⢕⣱⣵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⣿⢫⣾⣿⢇⣡⣿⣵⣿⣿⢫⣾⣿⡟⢕⣿⢕⡿⢻⢫⣿⡇⢸⣿⣿⣿⣿⣿⣿⣿⣿⣿⣿⣿⣿⣿⣿⣿⣿⣿⣿⡇⢜⡇⢕⢕⢕⣿⣿⣿⣿⣿⢕⢕⢕⢔⢅⢕⢕⢕⢕⢕⢕⢕⢕⢕⢕⣼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⢣⣿⣿⢇⣱⣿⣿⣿⣿⢣⣿⣿⠟⢕⢸⣿⢜⢕⣱⣿⣿⡕⢕⢝⣿⣿⣿⣿⣿⣿⣿⣿⣿⣿⣿⣿⣿⣿⣿⣿⣿⡇⢕⢕⢕⢕⢕⣿⣿⣿⣿⢿⢕⢕⢕⢕⢕⢕⢱⣧⢕⡕⢕⢕⡕⢕⣺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⢣⣿⣿⢇⣱⣽⣿⣿⣿⢣⣿⣿⡏⢕⢕⢸⢇⢕⣱⣿⣿⣿⡇⢕⣱⣿⣿⣿⣿⣿⣿⣿⣿⣿⣿⣿⣿⣿⣿⣿⣿⣿⡇⢕⢕⢕⢕⢱⣿⣿⢿⢏⠕⢕⢕⢅⢕⢕⢕⢕⢜⢕⠕⢕⢕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⢇⣿⣿⡏⢸⢻⣿⣿⣿⢣⣿⣿⠛⢕⢕⢕⢕⣵⡿⣿⣿⣿⣿⡇⢑⣿⣿⣿⣿⣿⣿⣿⣿⣿⣿⣿⣿⣿⣿⣿⣿⣿⣿⣿⢕⢕⢅⢕⢜⢕⢕⢕⠁⠀⢕⢕⢕⢕⢕⢕⢕⢕⢔⢄⢅⢕⡕⢝⢟⢻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⡏⣾⣿⡿⢕⢇⣿⣿⣿⢧⣿⣿⡏⢕⢕⢕⢕⢕⢏⣱⣿⣿⣿⣿⢇⢸⣿⣿⣿⣿⣿⣿⣿⣿⣿⣿⣿⣿⣿⣿⣿⣿⣿⣿⣿⢕⢕⠑⠑⠕⠕⠑⠁⠁⢔⢕⢕⣕⣅⢑⠕⢕⢕⢕⢕⢕⢜⢕⢕⢕⢕⢕⢹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⠾⣿⣿⣿⣿⣿⣿⣿⣿⣿⡿⢸⣿⣿⡇⢁⢸⣿⣿⡏⣾⣿⡿⢕⢕⢕⢕⣾⢕⣅⣿⡕⢕⢝⢟⢕⢸⣿⣿⢱⣿⣿⣿⣿⣿⣿⣿⣿⣿⣿⣿⣿⣿⣿⡇⢛⢕⢕⢑⢔⢔⢔⢔⢔⢕⢕⢕⡕⠸⣿⡜⣧⢅⢕⢕⢕⢕⢕⢕⢕⢕⢕⢕⣼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⣧⣶⣷⣷⢞⢜⣝⢕⡝⢟⢇⣿⣿⣿⢕⢇⣿⣿⡿⣸⣿⣿⡏⢕⢕⢕⢕⣿⢕⣿⣿⣧⡕⢕⡕⢕⢹⣿⡿⢸⣿⣿⣿⣿⣿⣿⣿⣿⣿⣿⣿⣿⣿⣿⡇⢕⢕⢕⢕⠑⠕⠕⠕⢕⢕⢕⢕⢱⢕⣿⡇⣿⣧⢕⢔⠕⢕⢕⢑⣡⣴⣾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⢫⣕⢕⢱⣷⣕⣍⢇⢕⢕⢸⣿⡏⡇⢕⢸⣿⣿⢇⣿⣿⣿⣇⣱⣾⢅⢱⡇⢱⣿⣿⣿⣿⣿⣿⢕⢸⣿⢇⢸⣿⣿⣿⣿⣿⣿⣿⣿⣿⣿⣿⣿⣿⣿⢇⢕⢕⢕⣾⣷⣷⣷⣾⢕⢕⢕⢱⣼⡕⢹⣷⢸⣿⡑⢸⢕⠔⢱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⢁⠑⢕⢿⢟⢕⢝⢝⢟⢟⢟⢕⢕⣸⣿⡇⡇⡕⣿⣿⡿⣸⣿⣿⣿⣿⣿⣿⢇⢸⢕⢸⣿⣿⣿⣿⣿⡇⢕⢸⡏⢕⢸⣿⣿⡟⣿⣿⣿⣿⣿⣿⣿⣿⣿⣿⣿⢕⢕⢕⢕⣿⣿⣿⣿⣿⡇⢕⢕⢸⣿⡇⢸⣿⢸⣿⣇⢸⡇⡕⢪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⢔⣷⡕⢕⢕⢕⡕⢕⢕⢕⢕⢕⣿⣿⡇⣇⢱⣿⣿⢇⣿⣿⣿⣿⣿⣿⣿⢕⢘⡕⣿⣿⣿⣿⣿⣿⠇⢕⣿⢕⢕⢸⣿⣿⢇⢻⣿⣿⣿⣿⣿⡿⣿⡿⣿⡇⢕⢕⢕⢱⣿⣿⣿⣿⣿⣷⢕⢕⢸⣿⣿⣸⡇⢸⣿⣿⢸⣇⢕⢕⢇⢹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⡜⢿⣿⢕⢕⢜⢝⢕⢕⡑⢕⢕⣿⣿⡇⡇⣼⣿⡟⢸⣿⣿⣿⣿⡏⢻⡇⡕⢼⢇⣿⣿⣿⣿⣿⣿⠘⣇⡇⣇⡕⢸⣿⣿⢕⢸⣿⣿⣿⣿⣿⡏⠻⡇⣿⢇⢕⢕⢕⣸⣿⣿⣿⣿⣿⣿⢕⢕⡜⣿⣿⣿⡇⣿⣿⣿⢸⣿⢱⢕⢕⡜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⢸⣿⣧⡟⢿⣧⢕⣱⡷⢏⢕⢕⢕⣿⣿⡇⢣⣿⡿⢕⣸⣿⣿⣿⣿⢕⢸⢕⡇⢺⢕⣿⣿⣿⣿⣿⣿⢸⡟⢱⣿⣵⡜⣿⣿⠕⢸⣿⢿⣿⣿⣿⡇⢅⢇⡿⢕⢕⢕⢕⣿⣿⣿⣿⣿⣿⣿⢕⢕⢱⣿⣿⣿⢇⣿⣿⡟⢰⣿⢕⡕⢱⠸⢸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⢰⢅⣿⣿⣿⣿⣿⣿⣿⣿⣿⣿⣿⣿⣿⣿⣿⣿⣿⣿⣿⣿⣿⣿⣿⣿⣿⣿⣿⣿⣿⣿⣿⣿⣿⣿⣿⣿⣿⣿⣿⡇⢕⢕⢕⡕⢕⢝⢜⢕⢕⢝⢱⣿⢕⢕⣕⣵⡇⣿⣿⡇⢸⣿⢕⢕⣿⣿⣿⣿⡏⢕⢕⣸⣿⢸⢸⣝⣟⢻⢿⢿⣿⢸⡇⣿⡿⢿⡏⡹⣿⢕⣸⣿⢸⣿⣿⣿⡇⢕⢕⢏⢕⢕⢕⣼⣿⣿⣿⣿⣿⢿⢇⢕⢕⣼⣿⣿⢽⢕⣿⣿⡇⢸⣿⢕⢜⢎⢱⢕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⢱⡕⢕⢔⢕⢕⢜⢷⣼⣵⣜⡝⢝⢕⣿⣿⡇⣿⢇⢕⢕⣿⣿⣿⡿⢕⢕⢱⣿⣿⡿⢸⣿⣿⣿⣷⣷⣷⢸⢱⣵⣼⣷⣾⣷⢝⡇⢸⣿⢜⣿⣿⣿⡇⢕⢕⢕⢕⢕⣱⣵⣵⣽⣵⣵⣷⣶⢕⢕⡇⡏⢽⣿⢏⢕⡿⣿⡇⢕⡏⢷⢧⢕⢇⢱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⢳⡕⢕⢕⢕⢕⣧⢜⢝⢝⢟⢟⢗⣿⣿⢱⡇⢕⢕⢕⣿⣿⣿⡇⢕⢕⣾⣿⣯⡽⢇⢷⢷⢷⢷⠷⡦⡇⢕⢜⢝⢟⢿⣿⣧⣧⣵⣝⢇⡕⢻⣿⣧⢕⢕⡜⢕⢜⢏⢝⢍⣹⣽⣽⣽⣽⣜⣟⡿⡕⣎⢟⢕⢕⢇⢻⢕⢱⡇⣵⣵⡷⢟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⢗⢜⢇⢕⢕⢕⢝⣇⢕⢕⢳⢕⢕⣿⡿⡸⢑⢕⢕⢜⠸⢕⢹⢕⢇⢕⠅⠀⠀⠀⢀⠀⢑⠑⠀⠀⠀⠁⠘⢇⢼⣷⣽⣿⣿⣿⣿⣿⣷⣿⣧⣿⣿⢕⣴⣵⣮⢇⢕⠐⠈⠁⠁⠕⠕⠁⠁⠉⠉⢙⡉⢕⢕⢕⢕⢝⢕⢸⡇⢕⢕⢕⢕⣾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⢜⠣⢕⢱⢕⢕⣿⡇⡇⢕⢕⢕⢕⢔⢕⢕⢕⢕⠀⢄⢔⢕⣕⢅⣤⡅⠀⠀⠀⠁⠑⠀⢄⢕⢜⣿⣿⣿⣿⣿⣿⣿⣿⣿⣿⣿⣿⣿⣿⢏⢕⢅⣔⡕⠀⠀⠀⠀⠀⢔⢔⢀⠀⢑⢕⢕⢕⢕⢕⢕⣿⡇⢜⢕⢕⣼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⠁⠀⢔⢅⢅⢕⣿⡇⢕⢸⢕⢕⢕⢕⢕⣵⣕⢕⢔⢕⢿⣿⣿⠁⢕⠀⢄⠀⠀⢔⢀⢔⢱⣿⣮⣿⣿⣿⣿⣿⣿⣿⣿⣿⣿⣿⣿⣿⣿⣵⡇⠈⠉⢅⠀⠀⢄⠀⠀⢸⣷⡕⢔⣑⢕⢕⣰⡇⡇⢱⣿⡇⢕⣵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⠕⠀⠀⢕⢕⢕⢑⣿⣷⢕⢕⢕⢕⢕⢕⢕⢸⣿⣧⢕⣿⣾⣿⣿⣇⢕⢕⢕⢕⢕⢕⢕⢗⣾⣿⣿⣿⣿⣿⣿⣿⣿⣿⣿⣿⣿⣿⣿⣿⣿⣿⣿⡄⢕⢕⢕⢔⢕⢕⢕⣾⣿⣵⣿⡏⢕⣱⣿⢸⡇⢻⣿⢇⢕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⣱⠇⠀⠀⠀⢕⢕⢕⢸⣿⡟⢕⡕⢕⢕⢕⢕⢕⢕⢹⣿⡇⣿⣿⣿⣿⢿⣷⣕⡑⢵⢕⣕⣵⣿⣿⣿⣿⣿⣿⣿⣿⣿⣿⣿⣿⣿⣿⣿⣿⣿⣿⣿⣿⣷⣕⡕⢱⢕⢕⣵⣿⣿⣿⣿⡟⢕⣡⡿⢇⣿⡇⢘⣿⡇⠁⢻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⣵⢇⠀⠀⠀⠀⢕⢕⢕⢸⣿⡇⢱⢕⢕⢸⢕⢕⢕⢕⡕⢜⠧⢸⣿⣿⣿⣿⣵⣕⣝⣍⣭⣵⣾⣿⣿⣿⣿⣿⣿⣿⣿⣿⣿⣿⣿⣿⣿⣿⣿⣿⣿⣿⣿⣿⣿⣽⣝⣙⡙⢝⣵⣿⣿⡿⢱⣱⢟⡕⢱⢽⡇⢕⣿⡇⠀⠘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⢱⣾⢏⠀⠀⠀⠀⠀⢕⢕⢕⣼⣿⢕⢱⡇⢕⢾⡇⢕⢕⢕⢸⡕⢕⢜⣿⣿⣿⣿⣿⣿⣿⣿⣟⣿⣿⣿⣿⣿⣿⣿⣿⣿⣿⣿⣿⣿⣿⢿⣿⣿⣿⣿⣿⣿⣿⣿⣿⣿⣟⣿⣿⣿⣟⣿⡟⢕⡸⢇⡕⢱⣟⢟⡇⢕⣿⡇⠀⠀⢻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⡕⣱⡿⢕⠀⠀⠀⠀⠀⠀⢕⣵⡕⣿⡟⢕⢕⣷⢕⢔⢇⢕⢕⢕⢜⢷⡕⢜⣿⣿⣿⢿⣿⣿⣿⣿⣿⣿⣿⣿⣿⣿⣿⣿⣿⣿⣿⣿⣿⣿⣿⣾⣿⣿⣿⣿⣿⣿⣿⣿⣿⣿⣿⣿⣳⡽⣿⢏⢕⡜⢕⢕⢕⣸⣿⢸⡇⢕⣿⡇⠀⠀⢜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⡟⣱⡟⢕⢁⠀⠀⠀⠀⠀⠀⢀⣿⢱⣿⢇⢕⢱⣿⢕⢕⢜⡕⢕⢕⢕⣼⣧⢕⢺⣿⣿⣿⣿⣿⣿⣿⣿⣿⣿⣿⣿⣿⣿⣿⣿⣿⣿⣿⣿⣿⣿⣿⣿⣿⣿⣿⣿⣿⣿⣿⣿⣿⣿⣿⢞⣎⣱⣵⢿⢱⢎⢕⢕⣿⣏⢕⡇⢕⢸⡇⠀⠀⠀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⣵⢏⢕⢱⢇⢄⢀⢀⠀⢀⠀⢀⢅⢔⢗⢕⢕⢸⣿⡇⢕⢕⢇⢕⢕⢕⢟⢏⢕⢕⢻⣿⣿⣿⣿⣿⣿⣿⣿⣿⣿⣿⣿⣿⣿⣿⣿⣿⣿⣿⣿⣿⣿⣿⣿⣿⣿⣿⣿⣿⣿⣿⣿⣿⣿⣿⣿⣿⢯⢗⢅⢕⢕⢸⣯⢕⢕⣇⢕⢸⡇⠀⠀⢀⢘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⢐⣼⢇⢕⢱⡎⢕⢕⢕⢕⢕⢕⣕⣕⡕⢕⢕⢕⢕⠸⣿⡇⢕⢕⢸⡕⢕⢕⢕⢕⢕⢕⢕⢻⣿⣿⣿⣿⣿⣿⣿⣿⣿⣿⣿⣿⣿⡿⢿⠿⠟⠟⠟⠟⠟⠟⢿⢿⢿⣿⣿⣿⣿⣿⣿⣿⣿⣿⣯⣵⢇⢕⢕⢕⢕⣿⣷⢕⢕⢸⢕⢕⡇⢕⡔⢜⢧⢹⣻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⡸⢕⠕⢕⡿⢕⢕⢱⢕⢕⢕⢸⣿⣿⢕⢕⢕⢕⢇⢰⣿⡇⢕⢕⢔⣵⡕⢕⢕⢕⢕⢕⢕⢕⢝⢿⣿⣿⣿⣿⣿⣿⣿⣿⣿⣿⣿⣕⢕⢕⢕⢕⢕⢕⢕⢔⢈⢁⣼⣿⣿⣿⣿⣿⣿⣿⣿⣿⡟⢕⢕⢕⢕⢕⣸⣿⡟⢕⢕⢔⢕⢕⡇⢕⢳⢕⢜⡇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⢱⢇⢕⢄⣼⢗⢕⢕⣼⢕⢕⢕⢸⣿⣿⢕⢕⢕⢕⢕⢕⣹⢇⢕⢕⢕⢜⢷⡕⢕⠑⢕⢕⢕⢕⢕⢕⢝⢿⣿⣿⣿⣿⣿⣿⣿⣿⣿⣿⣷⣧⣵⣵⣵⣕⣱⣵⣷⣿⣿⣿⣿⣿⣿⣿⣿⣿⢟⢏⢕⢕⢕⢕⢕⢕⡿⣼⢕⢜⡕⢕⢕⢕⡇⢕⢸⡇⢕⢱⢸⢿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⡇⢕⢔⢱⡏⢕⢕⢱⣿⢕⢕⢕⢸⣿⢇⢕⢕⢕⢕⢕⠕⢜⢕⢕⢕⢕⢕⢜⢳⡕⢕⢕⢕⢕⢕⢕⠕⢕⢕⢜⢝⢿⣿⣿⣿⣿⣿⣿⣿⣿⣿⣿⣿⣿⣿⣿⣿⣿⣿⣿⣿⣿⣿⣿⢟⢏⢕⢕⢕⢕⢕⢕⢕⢕⣼⢇⡏⢕⢕⠱⢕⢕⢕⡕⢕⢕⢳⢑⢕⢇⡪⣪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⡿⢸⢕⢔⠕⣼⡏⢕⢕⣿⣿⢕⢕⢕⢸⢏⡇⢕⢕⢕⢕⢕⠄⢕⢕⢕⢕⢕⢕⢕⢕⢝⢕⢕⢕⢕⢕⢕⢕⢕⢕⢕⢕⢕⢕⢝⢟⢻⣿⣿⣿⣿⣿⣿⣿⣿⣿⣿⣿⣿⣿⣿⢿⢟⢝⢕⢕⢕⢑⢕⢕⢕⢕⢕⢕⢑⡏⢜⢕⢕⢕⢕⡕⢕⢕⢕⢕⢕⢸⢜⢕⢱⢨⡌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⢇⢇⢑⢕⢀⣿⢕⢕⢸⣿⣿⢕⢕⢕⢜⣼⣷⢕⢕⢕⢕⢕⢔⢕⢕⢕⢕⢕⢕⢅⢕⢕⢕⢕⢕⢕⢕⢕⢕⢕⢕⢕⢕⢕⢕⢕⢕⢕⢕⢝⢝⢻⢿⣿⣿⣿⣿⢿⢟⢏⢝⢕⢕⢕⢕⢕⢕⢕⢕⢕⢕⢕⢕⢕⢕⡜⢕⡕⢕⡕⢕⢕⠕⢕⢕⢕⢕⢕⠜⡇⣇⢕⡕⢕⣾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⢱⢕⡇⢕⢕⣿⢕⢕⣼⣿⣿⢇⢕⢕⣼⣿⡟⢁⢕⢕⢕⢕⢕⢕⢕⢕⢕⢕⢕⢕⢅⢕⢕⢕⢕⢕⢄⢕⢕⢕⢕⢕⢕⢕⢕⢕⢕⢕⢕⢕⢕⢕⢕⢕⢝⢝⢕⢕⢕⢕⢕⢕⢕⢕⢕⢕⢕⢕⢕⢕⢕⢕⢕⢕⢱⢕⣾⡇⢕⢱⢕⢕⢕⠕⢕⢄⢕⢕⢕⡇⣿⡕⢕⠔⢹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⢔⢱⡇⢕⢕⣿⢕⢕⣿⣿⣿⢇⢕⣼⣿⢏⢕⢑⢕⢕⢕⢕⢕⢕⢕⣇⣱⡕⢕⢕⢄⢕⢕⢕⠕⢔⢕⢕⢕⢕⢕⢕⢕⢕⢕⢕⢕⢕⢕⢕⢕⢕⢕⢕⢕⢕⢕⡕⢕⢕⢕⢕⢕⢕⢕⢕⢕⢕⢕⢕⢕⢕⢕⢕⢱⣺⣿⣿⢕⢜⡕⢕⢕⠀⢕⢕⢕⢕⢕⡇⢸⣕⢜⢑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⣸⡇⢕⢄⢿⢕⢕⣿⣿⣿⢕⣾⡿⢇⢕⢕⢕⢁⢀⢕⢕⢑⢁⢱⢸⣿⣷⡕⢕⢕⢅⢕⠕⢕⢕⢕⢕⢕⢕⢕⢕⠑⠁⢕⢕⢕⢕⢕⢕⢕⢕⢕⢕⣑⣵⣿⡏⢕⠕⢕⢕⢕⢕⢕⢕⢕⢕⢕⢕⢕⢕⢕⢕⢢⢾⣿⡟⢕⢕⢕⢕⢕⠀⠑⢕⢕⢕⢕⢇⢜⢫⢕⢕⠀⣿⣿⣿⣿⣿⣿⣿⣿⣿⣿⣿⣿⣿⣿⣿⣿⣿⣿⣿⣿⣿⣿⢕⢕⢿⣿⣿⣿⣿⣿⠿⠿⢿⢿⠿⢿⢛⠿⢿⢿⢿⢟⠛⢛⢿⠿⠿⠿⣿⢿⢿⢿⢿⢿⢿⢿⢿⢿⢛⢻⢿⢟⢻⢿⢿⢿⢿⢛⢻⢿⢿⠿⢿⢿⠿⢿⢿⢿⢿⢿⢿⢿⢿⡟⢛⢿⢿⢿⢿⢿⢿⢿⢿⢿⢿⢿⠿⣿⣿⠀</a:t>
            </a:r>
            <a:br/>
            <a:r>
              <a:t>⣿⣿⣿⣿⣿⣿⣿⣿⣿⣿⣿⣿⣿⣿⣿⣿⣧⠀⠀⠀⠀⠀⠀⠀⠀⠀⠀⠀⠀⠀⠀⠀⠀⠀⠀⢸⣿⣿⣿⣿⣿⣿⣿⣿⣿⣿⢕⣿⡇⢕⢕⢸⡱⢕⣿⣿⢣⣿⢏⢕⢕⢕⢕⢕⢕⢅⠁⢕⢕⢕⠜⢕⢿⣿⣧⢕⢕⢕⢕⢕⢕⢕⢕⢕⢕⠕⠁⠀⠀⢔⢕⢕⢕⢕⣱⣵⣾⣿⣾⣿⣿⣿⣿⡇⢕⠀⠁⠕⢕⢕⢕⢕⢕⢕⢔⢕⢕⢕⢕⢕⢕⢕⢻⡇⢕⢕⢕⢕⢕⠄⢕⢕⢕⢕⢕⢕⡕⢕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⢕⣿⡇⢕⢕⠀⢣⢕⡿⣱⡿⢕⢕⢕⢕⢕⢕⢕⢕⢔⢄⢕⠕⢕⢕⡇⢸⣿⣿⡇⢕⢕⢕⢕⢕⠕⠑⠁⠀⠀⠀⠀⠀⢕⢕⢕⢕⢸⣿⣿⣿⣿⣿⣿⣿⣿⣿⣷⢕⢄⠀⠀⠀⠁⠑⠕⢕⢕⢕⢔⠕⢕⢕⢕⢕⢕⢔⠁⠁⢀⢀⠁⠕⢕⢕⠕⢕⢰⢕⢣⡇⢕⢕⠑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⣧⣿⡇⢕⠁⠀⢕⢕⢱⡟⢕⢕⢕⢕⢕⢕⢕⢕⢕⢕⢕⢑⢕⢕⠕⣷⢕⣿⣿⣿⢕⢕⢕⢕⠑⠀⠀⠀⠀⠀⠀⠀⠀⢕⢕⢕⢕⣿⣿⣿⣿⣿⣿⣿⣿⣿⣿⣿⢕⢕⢔⠀⠀⠀⠀⠀⠁⠑⢕⢕⢕⢕⢕⢕⢕⠕⠀⠔⢕⢕⠕⠀⠀⠁⢕⢡⢕⢕⢕⣾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⣯⣿⡇⢕⠀⠀⢕⣱⢇⢕⢕⢕⢕⢕⢕⢕⢕⢕⢕⢕⢕⢕⢕⢕⢔⣿⡕⢹⣿⡿⢇⢕⢕⢕⠀⠀⠀⠀⠀⠀⠀⠀⠀⠑⢕⢕⢸⣿⣿⣿⣿⣿⣿⣿⣿⣿⣿⣿⡕⢕⢕⠀⠀⠀⠀⠀⠀⠀⠁⢕⢕⢕⢜⠐⠀⢀⠄⢀⠀⠀⠀⢀⢅⠀⠁⢕⢇⢱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⣴⢇⢕⢕⢕⢕⢕⢕⢕⢕⢕⣱⣵⣷⣿⣿⣷⣧⡇⢹⡇⢸⣿⡏⡼⡕⢕⢕⠀⠀⠀⠀⠀⠀⠀⠀⠀⠀⢕⢕⠸⣿⣿⣿⣿⣿⣿⣿⣿⣿⣿⡟⢕⢕⢕⢀⠀⠀⠀⠀⠀⠀⠀⠁⢕⢕⢕⢕⠀⢕⢕⠑⠀⢄⢄⠀⠁⠀⠀⢕⢔⢸⣿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⡿⢟⢕⢅⢕⢕⢕⢕⢕⢁⠑⠀⠀⠀⠀⠀⢕⢕⢕⢕⠀⠀⠀⠀⠀⠀⠀⠀⠀⢜⣿⣿⣿⣿⣿⣿⣿⣿⣿⣿⣿⣿⣇⣀⢀⡼⢇⢕⢕⢕⢕⢕⢕⢕⢕⣵⣿⣿⣿⣿⣿⣿⣿⣿⢕⢸⡇⢕⣿⡇⢡⡕⢕⢕⠀⠀⠀⠀⠀⠀⠀⠀⠀⠀⠁⢕⢀⣿⣿⣿⣿⣿⣿⣿⣿⣿⣿⣧⢑⢕⡕⠕⠀⠀⠀⠀⠀⠀⠀⠀⠕⢕⢕⢕⢄⢀⢁⠀⠑⢕⢕⠕⠀⢰⣷⣧⡕⢕⢿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⡿⢟⢏⢕⢕⢕⢕⢕⢕⢕⢕⢕⢕⢕⢕⢀⠀⠀⠀⠀⢕⢕⢕⢕⠀⠀⠀⠀⠀⠀⠀⠀⠀⠁⣿⣿⣿⣿⣿⡿⠿⠿⠿⠿⠿⠿⣿⢏⣼⢕⢕⢕⢕⢕⢕⢕⢕⣱⣿⣿⣿⣿⣿⣿⣿⣿⣿⣿⡇⢸⡇⡇⢸⡇⢕⢔⡕⢕⠀⠀⠀⠀⠀⠀⠀⠀⠀⠀⠀⠀⢷⣷⣾⣽⣽⣻⣿⣿⣿⣿⣿⣿⣷⣷⣷⠁⠀⠀⠀⠀⠀⠀⠀⠀⠀⢕⢕⢕⢕⢕⢕⢕⢔⢄⢀⣄⢔⡜⢿⣿⣷⡜⢜⣿⡇⣕⣥⣵⣷⣷⣷⣽⣝⣟⢿⢿⣿⣿⣿⣿⣿⣿⣿⣿⣿⣿⣿⢝⢜⢍⢝⢻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⡟⢏⢕⢕⢕⢕⢕⢕⢕⢕⢕⢕⢕⢕⢕⢕⢕⡁⠀⠀⠀⠀⢕⢕⢕⢕⠀⠀⠀⠀⠀⢀⣀⣀⣀⣀⣟⢿⣿⣿⣿⡇⠁⠁⠁⠁⠁⠁⡏⢜⢏⢕⢕⢕⢕⢕⢕⢕⣱⣿⣿⣿⣿⣿⣿⣿⣿⣿⣿⣿⡏⢰⢇⣇⢱⡇⢕⢸⢇⠑⠀⠀⠀⠀⠀⠀⠀⠀⠀⠀⠀⠀⠈⢻⣿⣿⣿⣿⣿⣿⣿⣿⣿⣿⣿⣟⢇⠀⠀⠀⠀⠀⠀⠀⠀⠀⠀⠁⢕⢕⢕⢕⢕⢕⢕⢕⢕⢜⢧⢻⡜⣿⣿⣿⡕⢕⢞⢏⢝⢝⢝⢟⢟⢻⢿⣿⣿⣷⣷⣽⣝⡻⢿⣿⣿⣿⣿⣿⢇⢕⢕⢕⢕⢕⢕⢜⢝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⢇⠕⢕⢕⢕⢕⢕⢕⢕⢕⢕⠕⠑⢕⢕⢕⢕⢇⢄⢄⢄⢀⢕⢕⢕⢕⣐⣱⣵⣷⣿⣿⣿⣿⣿⢿⢿⢿⢷⢽⢻⢇⠀⠀⠀⠀⠀⠀⣵⢏⢕⢕⢕⢕⢕⢕⢕⢱⣿⣿⣿⣿⣿⣿⣿⣿⣿⣿⣿⣿⡇⢸⢕⣿⣜⡇⢕⢕⢕⠀⠀⠀⠀⠀⠀⠀⠀⠀⠀⠀⠀⠀⠀⠁⢙⣿⣿⣿⣿⣿⣿⣿⣿⣿⣿⡇⠁⠀⠀⠀⠀⠀⠀⠀⠀⠀⠀⠀⢕⢕⢕⢕⢕⢕⣕⢕⢕⢕⢕⢕⢇⢝⢿⢿⣿⡕⢕⢕⢕⢕⢕⢕⢕⢕⢕⢕⢜⢍⢟⢿⣿⣿⣷⣮⣝⢿⣿⡿⢅⠁⠑⢕⢕⢕⢕⢕⢕⢕⣹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⠑⢕⢕⢕⢕⠕⠕⢕⢔⠀⠀⠀⢕⢕⢕⢕⢕⢕⢕⢕⣱⣵⣷⣿⣿⣿⣿⢿⢟⢏⢝⢕⢕⢕⢕⢕⢕⢕⢕⢄⠀⠀⠀⠀⠀⣼⢏⢕⢕⢕⢕⢕⢕⢕⢕⣿⣿⣿⣿⣿⣿⣿⣿⣿⣿⣿⣿⢻⡇⢌⢕⣸⣿⣧⢕⢕⠱⠀⠀⠀⠀⠀⠀⠀⠀⠀⠀⠀⠀⠀⠀⠀⠈⢽⣿⣿⣿⣿⣿⣿⣿⣿⡟⢕⠀⠀⠀⠀⠀⠀⠀⠀⠀⠀⠀⠀⠀⢕⢕⢕⢕⣽⣷⣧⡕⢱⢱⣧⣵⡸⣷⣷⣾⣷⡕⢕⢕⢕⢕⢕⢕⢕⢕⢕⠕⠑⠑⠁⠈⠙⢻⣿⣿⣿⣦⣕⠀⠀⢀⢕⢕⢕⠕⠕⠑⣱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⠁⠕⠑⠁⠕⢕⢕⠑⠀⠀⠀⠀⢕⢕⢕⢕⣱⣵⣿⣿⣿⡿⢟⢏⢕⢕⢕⢕⢕⢕⢕⢕⢕⢕⢕⢕⢕⢕⢕⠁⠁⠀⠀⠁⠁⠁⠑⠑⠕⠕⢕⢕⢕⣸⣿⣿⣿⣿⣿⣿⣿⣿⣿⣿⣿⣿⢸⣧⠘⢕⣏⣿⣿⢕⢅⢅⢕⠀⠀⠀⠀⠀⠀⠀⠀⠀⠀⠀⠀⠀⠀⠀⠁⢹⣿⣿⣿⣿⣿⣿⣿⢇⠀⠀⠀⠀⠀⠀⠀⠀⠀⠀⠀⠀⠀⠀⠕⢕⢕⣸⣿⣿⣿⡕⢮⡕⢻⣿⢱⣿⣿⣿⣿⣇⢕⠑⢕⢕⠕⠕⠑⠁⠀⠀⠀⠀⠀⠀⠀⢕⢜⢝⢿⣿⣿⠀⠀⠁⠑⠕⠑⠀⢀⢕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⢄⠀⠀⠀⠀⠀⢀⢄⢄⠀⠀⠀⢕⣵⣿⣿⣿⣿⢟⢏⢕⢕⢕⢕⢕⢕⢕⢕⢕⢕⢕⢕⢕⢕⢕⢕⢕⢅⠀⠀⠀⠀⠀⠀⠀⠀⠀⠀⠀⠀⠁⠁⠙⠟⠿⢿⣿⣿⣿⣿⣿⣿⣿⣿⣿⣿⣿⢕⢕⣿⢻⣿⡇⢅⢕⢕⠀⠀⠀⠀⠀⠀⠀⠀⠀⠀⠀⠀⠀⠀⠀⠀⠁⢜⢟⢿⣿⣿⡿⢇⠑⠀⠀⠀⠀⠀⠀⠀⠀⠀⠀⠀⠀⠀⠀⠀⢕⢕⣿⣿⣿⣿⣿⣼⣿⢜⢕⣼⣿⣿⣿⣿⣿⠕⠀⠀⠀⠀⠀⠀⠀⠀⠀⠀⠀⠀⠀⠀⢕⢕⢕⠕⠹⠿⠀⠀⠀⠀⠀⠀⠀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⢔⠀⠀⠀⠀⢕⢕⠑⠀⠀⢰⣿⣿⣿⣿⢟⢕⢕⢕⢕⢕⢕⢕⢕⢕⢕⢕⢕⢕⢕⢕⠕⠑⠀⠕⢕⢕⠀⠀⠀⠀⠀⠀⠀⠀⠀⠀⠀⠀⠀⠀⠀⠀⠀⠀⠁⠉⠛⠻⢿⣿⣿⣿⣿⣿⣿⡇⢕⣿⣏⢻⣿⡕⢑⢕⠀⠀⠀⠀⠀⠀⠀⠀⠀⠀⠀⠀⠀⠀⠀⠀⠀⠀⠕⠑⠁⠁⠁⠑⠀⠀⠀⠀⠀⠀⠀⠀⠀⠀⠀⠀⠀⠀⠀⠀⠁⢔⣿⣿⣿⣿⣿⣿⢏⣱⣾⣿⣿⡿⠟⠙⠁⠀⠀⠀⠀⠀⠀⠀⠀⠀⠀⠀⠀⠀⠀⠀⠕⢕⠕⠀⠀⠀⠀⠑⠕⠀⠀⠀⢔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⢸⣿⣿⢟⢕⢕⢕⢕⢕⢕⢕⢕⢕⢕⢕⢕⢕⠕⠑⠑⠁⠀⠀⠀⠀⠁⢑⠀⠀⠀⠀⠀⠀⠀⠀⠀⠀⠀⠀⠀⠀⠀⠀⠀⠀⠀⠀⠀⠀⠀⠈⠙⠻⣿⣿⣿⣧⢰⣿⣿⡇⢝⢿⣕⢕⠀⠀⠀⠀⠀⠀⠀⠀⠀⠀⠀⠀⠀⠀⠀⠀⠀⠀⠀⢀⢔⢕⢕⠀⠀⠀⠀⠀⠀⠀⠀⠀⠀⠀⠀⠀⠀⠀⠀⠀⠀⠕⢸⣿⣿⣿⣿⣿⣿⣿⡿⠟⠁⠀⠀⠀⠀⠀⠀⠀⠀⠀⠀⠀⠀⠀⠄⢀⠀⠀⠀⠀⠀⠀⠀⠀⠀⠀⠀⠀⢄⠀⠀⢄⢔⢔⢔⢔⢔⢔⢔⢔⢔⢔⢔⢔⢔⢔⠔⣔⣔⣔⣔⡐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⢕⢕⢸⠿⠋⠁⢕⢕⢕⢕⢕⢕⢕⢕⢕⢕⠑⠁⠀⠀⠀⠀⠀⠀⠀⠀⠀⠄⠑⠀⠀⠀⠀⠀⠀⠀⠀⠀⢄⠄⠀⠀⠀⠀⠀⠀⠀⠀⠀⠀⠀⠀⠀⠀⠀⠀⠙⠻⣿⢜⣿⣿⢕⢕⢇⢕⢕⠐⠄⠀⠀⠀⠀⠀⠀⠀⠀⠀⠀⠀⠀⠀⠀⠀⠀⠀⠀⢕⢕⠕⠀⠀⠀⠀⠀⠀⠀⠀⠀⠀⠀⠀⠀⠀⠀⠀⠀⠀⠀⢕⣿⣿⣿⢹⣿⢿⠋⠀⠀⠀⠀⠀⠀⠀⠀⠀⠀⠀⠀⠀⠀⠀⠀⠀⠑⢔⢀⠀⠀⠀⠀⠀⠀⠀⠀⠀⢔⢕⢀⢔⢕⢕⢕⢕⢕⢕⢕⢕⢕⢕⢕⢕⢔⢕⢕⢸⣿⣿⣿⣿⣿⣿⣿⣿⣿⣿⣿⣿⣿⣿⣿⣿⣿⣿⣿⣿⡕⢕⣿⣿⣿⣿⣿⣿⣿⣿⣿⣿⣿⣿⣿⣿⣿⣿⣿⣿⣿⣿⣿⣿⣿⣿⣿⣿⣿⣿⣿⣿⣿⣿⣿⣿⣿⣿⣿⣿⣿⠀</a:t>
            </a:r>
            <a:br/>
            <a:r>
              <a:t>⠀⠀⠀⢕⢕⢕⠀⠀⠀⠀⠀⠀⠀⠁⠁⠀⠀⠀⠀⠑⢕⢕⢕⢕⢕⢕⢕⢁⠄⠄⠄⠄⠀⠀⠀⠀⢔⢄⡀⡀⠀⠀⠀⠀⠀⠀⠀⠀⢀⢔⢕⠁⠀⠀⠀⠀⠀⠀⠀⠀⠀⠀⠀⠀⠀⠀⠀⠀⠀⠀⠀⠈⢕⣽⡿⢕⢕⢕⢇⠕⠀⠀⠀⠀⠀⠀⠀⠀⠀⠀⠀⠀⠀⠀⠀⠀⠀⠀⠀⠀⠁⢕⠀⠀⠀⠀⠀⠀⠀⠀⠀⠀⠀⠀⠀⠀⠀⠀⠀⠀⠀⠀⠑⢹⣿⣿⠜⠑⠀⠀⠀⠀⠀⠀⠀⠀⠀⠀⠀⠀⢄⠀⠀⠔⢄⠀⠀⠀⠀⠑⢔⠀⠀⠀⠀⠀⠀⠀⢀⢕⢕⢕⢕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⠕⢕⢕⢕⢕⢕⢕⢕⢔⠀⠀⠀⠀⠀⠀⠀⢕⢘⢕⡼⢇⢀⠀⠀⠀⠀⠀⢄⢕⠁⠀⠀⠀⠀⢀⢄⠑⠀⠀⠀⠀⠀⠀⠀⠀⠀⠀⠀⠀⠀⠀⠀⢕⣿⡇⢕⢕⢕⢕⠀⠀⠀⠀⠀⠀⠀⠀⠀⠀⠀⠀⠀⠀⠀⠀⠀⠀⠀⠀⠠⢤⢄⢄⢇⢀⢄⠄⠀⠀⠀⠀⠀⠀⠀⠀⠀⠀⠀⠀⠀⠀⠀⠀⠕⠟⠁⠀⠀⠀⠀⠀⠀⠀⠀⠀⠀⠀⠀⠀⠀⠁⠀⠀⠀⠁⠕⢄⠀⠀⠀⠁⢕⢀⠀⠀⠀⠀⠀⢕⢕⢕⢕⢕⣑⠕⢕⢕⢕⢕⢕⢕⢕⢕⢕⢑⡕⣡⣶⣿⣿⣿⣿⣿⣿⣿⣿⣿⣿⣿⣿⣿⣿⣿⣿⣿⣿⣿⣿⢋⡕⢕⣿⣿⣿⣿⣿⣿⣿⣿⣿⣿⣿⣿⣿⣿⣿⣿⣿⣿⣿⣿⣿⣿⣿⣿⣿⣿⣿⣿⣿⣿⣿⣿⣿⣿⣿⣿⣿⣿⣿⠀</a:t>
            </a:r>
            <a:br/>
            <a:r>
              <a:t>⠀⠀⠀⢕⢕⢕⠀⠀⠀⠀⠀⠀⠀⠀⢔⢔⠀⠀⠀⠀⠀⠕⠁⠕⢕⢕⢕⢕⢕⠀⠀⠀⠀⠀⠀⢠⢕⣱⡇⢕⢕⢕⠀⠀⠀⠀⢔⠑⠀⠀⠀⠀⢀⢔⠕⠀⠀⠀⠀⠀⠀⠀⠀⠀⠀⠀⠀⠀⠀⠀⠀⠀⢕⡏⠁⢕⢱⢕⠀⠀⠀⠀⠀⠀⠀⠀⠀⠀⠀⠀⠀⠀⠀⠀⠀⠀⠀⠀⢀⢔⢕⢕⣷⡕⡕⢇⢔⡀⠀⠀⠀⠀⠀⠀⠀⠀⠀⠀⠀⠀⠀⠀⠀⠀⠀⠀⠀⠀⠀⠀⠀⠀⠀⠀⠀⠀⠀⠀⠀⠀⠀⠀⠀⠀⠀⢄⠕⠑⢄⢀⠀⠀⠁⠄⠀⠀⠀⢔⠕⢕⢕⢕⢕⣾⣿⣶⣿⣿⣿⣶⣦⣤⣴⣏⠙⣛⣿⣿⣿⣿⣿⣿⣿⣿⣿⣿⣿⣿⣿⣿⣿⣿⣿⣿⣿⣿⣿⣿⣶⡇⢕⣿⣿⣿⣿⣿⣿⣿⣿⣿⣿⣿⣿⣿⣿⣿⣿⣿⣿⣿⣿⣿⣿⣿⣿⣿⣿⣿⣿⣿⣿⣿⣿⣿⣿⣿⣿⣿⣿⣿⠀</a:t>
            </a:r>
            <a:br/>
            <a:r>
              <a:t>⠀⠀⠀⢕⢕⢕⠀⠀⠀⠀⠀⠀⠀⢔⢕⢕⢀⠀⠀⠀⠀⠀⠀⠀⠕⢕⢕⢕⢕⣔⣔⣔⣔⣰⣴⢕⣱⣽⢇⢕⢜⢕⠀⠀⢄⠕⠁⠀⠀⠀⢀⢔⠕⢕⢄⠀⠀⠀⠀⠀⠀⠀⠀⠀⠀⠀⠀⠀⠀⠀⠀⠀⢕⠁⢀⢕⠕⠀⠀⠀⠀⠀⠀⠀⠀⠀⠀⠀⠀⠀⠀⠀⠀⠀⠀⠀⠀⠀⠡⢱⣧⢸⣿⣷⣕⣸⡇⢑⠀⠀⠀⠀⠀⠀⠀⠀⠀⠀⠀⠀⠀⠀⠀⠀⠀⠀⠀⠀⠀⠀⠀⠀⠀⠀⠀⠀⠀⠀⠀⠀⠀⠀⠀⢄⠕⠁⠀⠀⠀⠁⠐⢄⠀⠀⠀⠀⠀⠀⠁⠁⠑⠑⠔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⢕⢕⢕⢕⠀⠀⠀⠀⠀⠀⠀⠀⠑⣕⣕⣕⣿⣿⣿⣿⣿⢇⣼⣿⢇⢕⢜⢕⢕⠀⢔⠁⠀⠀⠀⢄⠔⠁⠀⠀⠀⠁⠑⢔⢀⠀⠀⠀⠀⠀⠀⠀⠀⠀⠀⠀⠀⠀⠕⠀⠀⢕⠕⠀⠀⠀⠀⠀⠀⠀⠀⠀⠀⠀⠀⠀⠀⠀⠀⠀⠀⠀⠀⠀⠀⢕⢸⢜⢿⣿⡿⢝⣿⢇⠇⠀⠀⠀⠀⠀⠀⠀⠀⠀⠀⠀⠀⠀⠀⠀⠀⠀⠀⠀⠀⠀⠀⠀⠀⠀⠀⠀⠀⠀⠀⠀⠀⠀⢄⠕⠁⠀⠀⠀⠀⠄⢀⠀⠀⠁⠀⠀⠀⠀⠀⠀⠀⠀⠄⡼⠏⢛⠿⢿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⡔⢕⢕⢕⢕⢕⢕⠀⠀⠀⠀⠀⠀⠀⠀⠜⢿⣿⣿⣿⣿⡿⢕⣼⣿⢏⢕⢌⢕⢕⢕⠄⠀⠀⠀⢄⠑⠀⠀⠀⢀⢀⠀⠀⠀⠀⠁⠕⢄⢀⠀⠀⠀⠀⠀⠀⠀⠀⠀⠁⠀⢀⢕⠑⠀⠀⠀⠀⠀⠀⠀⠀⠀⠀⠀⠀⠀⠀⠀⠀⠀⠀⠀⠀⠀⠀⠀⠀⠁⠇⠜⢻⡇⢸⠏⠀⠀⠀⠀⠀⠀⠀⠀⠀⠀⠀⠀⠀⠀⠀⠀⠀⠀⠀⠀⠀⠀⠀⠀⠀⠀⠀⠀⠀⠀⠀⠀⠀⢀⠕⠁⠀⠀⠀⢀⠄⠀⠀⠀⠁⠐⠀⠀⠀⠀⠀⠀⠀⢀⢔⢕⢑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⡇⢕⢕⢕⢕⢕⢕⠀⠀⠀⠀⠀⢄⢄⠀⠀⠘⢿⣿⣿⡿⠑⣾⣿⡏⢕⡜⢕⢕⢕⠕⠀⠀⠀⠐⠀⠀⢀⠔⠑⠁⠀⠐⠄⠀⠀⠀⠀⠀⠑⠔⢀⠀⠀⠀⠀⠀⠀⠀⠀⢔⠑⠀⠀⠀⠀⠀⠀⠀⠀⠀⠀⠀⠀⠀⠀⠀⠀⠀⠀⠀⠀⠀⠀⠀⠀⠀⠀⠀⠀⠀⠅⠑⠀⠀⠀⠀⠀⠀⠀⠀⠀⠀⠀⠀⠀⠀⠀⠀⠀⠀⠀⠀⠀⠀⠀⠀⠀⠀⠀⠀⠀⠀⠀⠀⠀⠀⢔⠁⠀⠀⠀⠀⠀⠁⠀⠀⠀⠀⠀⠀⠀⠀⠀⠀⠀⢄⢔⢕⢕⣱⢑⢇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⡇⢕⢕⢕⠕⠑⠀⠔⠀⠀⠀⠀⠕⠁⠀⠀⠀⠁⢻⡿⢕⣔⣿⡟⢕⢕⢕⢕⢕⢕⠀⠀⠀⠀⠀⠀⠀⠀⠀⠀⠀⠀⠀⠀⠁⠐⢀⠀⠀⠀⠀⠁⢔⢀⠀⠀⠀⠀⠄⠁⠀⠀⠀⠀⠀⠀⠀⠀⠀⠀⠀⠀⠀⠀⠀⠀⠀⠀⠀⠀⠀⠀⠀⠀⠀⠀⠀⠀⠀⠀⠀⠀⠀⠀⠀⠀⠀⠀⠀⠀⠀⠀⠀⠀⠀⠀⠀⠀⠀⠀⠀⠀⠀⠀⠀⠀⠀⠀⠀⠀⠀⠀⠀⠀⠀⢄⠕⠀⠀⠀⠀⠀⠀⠀⠀⠀⠀⠀⠀⠀⠀⠀⠀⠀⠀⢕⢕⢕⣱⣾⣿⣧⢅⢅⢅⢅⢅⢅⢁⢁⢑⢑⢑⢑⢑⢑⢘⢙⢙⢛⢛⢛⢛⢛⢛⢛⢛⢛⢛⢛⢛⢛⢛⢛⢛⢛⢛⢟⢟⢻⣸⣿⣿⣿⣿⣿⣿⣿⣿⣿⣿⣿⣿⣿⣿⣿⣿⣿⣿⣿⣿⣿⣿⣿⣿⣿⣿⣿⣿⣿⣿⣿⣿⣿⣿⣿⣿⣿⣿⠀</a:t>
            </a:r>
            <a:br/>
            <a:r>
              <a:t>⣿⣿⣿⣿⣿⣿⣿⣿⣿⣿⣿⡕⢕⢕⠀⠀⠀⠀⠀⠀⠀⠀⠀⠀⠀⠀⠀⠀⠀⠀⢕⢸⣿⡿⢕⡕⢕⢕⢕⢕⢔⠀⠀⠀⠀⠀⠀⠀⠀⠀⠀⠀⠀⠀⠀⠀⠀⠀⠀⠀⠀⠀⠀⠀⠕⢄⠀⠀⠀⠀⠀⠀⠀⠀⠀⠀⠀⠀⠀⠀⠀⠀⠀⠀⠀⠀⠀⠀⠀⠀⠀⠀⠀⠀⠀⠀⠀⠀⠀⠀⠀⠀⠀⠀⠀⠀⠀⠀⠀⠀⠀⠀⠀⠀⠀⠀⠀⠀⠀⠀⠀⠀⠀⠀⠀⠀⠀⠀⢀⠀⠀⠀⠀⠀⠀⠀⠁⠀⠀⠀⠀⠀⠀⠀⠀⠀⠀⠀⠀⠀⠀⠀⠀⠀⠀⠀⠁⢱⣾⣿⣿⣿⣿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⣷⡕⢅⠀⠀⠀⠀⠀⠀⠀⠀⠀⠀⠀⢕⢕⠕⠀⢕⠔⠘⢿⢕⢅⢕⢕⢕⢕⢔⢕⢄⠀⠀⠀⠀⠀⠀⠀⠀⠀⠀⠀⠀⠀⠀⠀⠀⠀⠀⠀⠀⠀⠀⠀⠀⠀⠀⠀⠀⠀⠀⠀⠀⢄⢄⠀⠀⠀⠀⠀⠀⠀⠀⠀⠀⠀⠀⠀⠀⠀⠀⠀⠀⠀⠀⠀⠀⠀⠀⠀⠀⠀⠀⠀⠀⠀⠀⠀⠀⠀⠀⠀⠀⠀⠀⠀⠀⠀⠀⠀⠀⠀⠀⠀⠀⢄⠀⠁⠁⠀⠀⠀⠀⠀⠀⠀⠀⠀⠀⠀⠀⠀⠀⠀⠀⠀⠀⠀⠀⠀⠀⠀⠀⠀⠀⠀⠘⢿⣿⣿⣿⣿⢕⢕⢕⢕⢕⢕⢕⢕⢕⢕⢕⢕⢕⢕⢕⠄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⡧⢅⢀⠀⠀⠀⠀⠀⠀⠀⠀⠀⠁⠁⠁⢀⢕⠑⠀⠀⠀⢕⢕⢕⢕⢕⢔⢕⢕⠕⠀⠀⠀⠀⠀⠀⠀⠀⠀⠀⠀⠀⠀⠀⠀⠀⠀⠀⠀⠀⠀⠀⠀⠀⠀⠀⠀⠀⠀⠀⠀⠀⢕⠀⢀⢄⠑⢀⠀⠀⠀⠀⠀⠀⠀⠀⠀⠀⠀⠀⠀⠀⠀⠀⠀⠀⠀⠀⠀⠀⠀⠀⠀⠀⠀⠀⠀⠀⠀⠀⠀⠀⠀⠀⠀⠀⠀⠀⠀⠀⠀⠀⠀⠀⠀⠁⠀⠀⠀⠀⠀⠀⠀⠀⠀⠀⠀⠀⠀⠀⠀⠀⠀⠀⠀⠀⠀⠀⠀⠀⠀⠀⠀⠀⠀⠀⢸⣿⣿⡿⢫⢕⢕⢕⢕⢕⢕⢕⢕⢕⢕⢕⢕⢕⢕⠕⠠⡞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⢇⢕⢕⢔⢄⠀⠀⠀⠀⠀⠀⠀⠀⠀⢀⢕⢕⢔⠔⠀⠀⠀⠑⢕⢕⢔⢕⢕⠕⠀⠀⠀⠀⠀⠀⠀⠀⠀⠀⠀⠀⠀⠀⠀⠀⠀⠀⠀⠀⠀⠀⠀⠀⠀⠀⠀⠀⠀⠀⠀⠀⠀⠁⠀⢕⢀⠀⠀⠀⠀⠀⠀⠀⠀⠀⠀⠀⠀⠀⠀⠀⠀⠀⠀⠀⠀⠀⠀⠀⠀⠀⠀⠀⠀⠀⠀⠀⠀⠀⠀⠀⠀⠀⠀⠀⠀⠀⠀⠀⠀⠀⠀⠀⠀⠀⠀⠀⠀⠀⠀⠀⠀⠀⠀⠀⠀⠀⠀⠀⠀⠀⠀⠀⠀⠀⠀⠀⠀⠀⠀⠀⠀⠀⠀⠀⠀⣸⣿⢟⣱⢧⢅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⢸⣷⣕⡕⢕⢕⢔⢄⠀⠀⠀⠀⠀⢀⠕⠑⠑⠑⠀⠀⠀⠀⠀⠁⠅⢕⢕⢕⠀⠀⠀⠀⠀⠀⠀⠀⠀⠀⠀⠀⠀⠀⠀⠀⠀⠀⠀⠀⠀⠀⠀⠀⠀⠀⠀⠀⠀⠀⠀⠀⠀⠀⢀⠑⠀⠀⠑⠔⢀⠀⠀⠀⠀⠀⠀⠀⠀⠀⠀⠀⠀⠀⠀⠀⠀⠀⠀⠀⠀⠀⠀⠀⠀⠀⠀⠀⠀⠀⠀⠀⠀⠀⠀⠀⠀⠀⠀⠀⠀⠀⠀⠀⠀⠀⠀⠀⠀⠀⠀⠀⠀⠀⠀⠀⠀⠀⠀⠀⠀⠀⠀⠀⠀⠀⠀⠀⠀⠀⠀⠀⠀⠀⠀⠀⠀⠀⢟⡇⣾⣷⣱⢯⣶⣥⠄⠰⠤⢤⢕⣴⣁⠅⢕⢁⡕⠑⣼⡁⢀⣶⡀⠀⠀⠺⣿⡟⣼⣿⣿⣿⣿⣿⣿⣿⣿⣿⣿⢕⢕⣿⣿⣿⣿⣿⣿⣿⣿⣿⣿⣿⣿⣿⣿⣿⣿⣿⣿⣿⣿⣿⣿⣿⣿⣿⣿⣿⣿⣿⣿⣿⣿⣿⣿⣿⣿⣿⣿⣿⠀</a:t>
            </a:r>
            <a:br/>
            <a:r>
              <a:t>⣿⣿⡇⢕⢕⢕⢸⣿⣿⣿⣿⡇⣿⣿⣿⣿⣧⣕⢕⢕⢕⢔⢄⢕⢆⠑⠀⠀⠀⠀⠀⠀⠀⠀⢄⢔⢔⢕⢕⢕⠀⠀⠀⠀⠀⠀⠀⠀⠀⠀⠀⠀⠀⠀⠀⠀⠀⠀⠀⠀⠀⠀⠀⠀⠀⠀⠀⠀⠀⠀⠀⠀⠀⠀⠁⠄⠀⠔⠀⠀⠁⠀⠀⠀⠀⠀⠀⠀⠀⠀⠀⠀⠀⠀⠀⠀⠀⠀⠀⠀⠀⠀⠀⠀⠀⠀⠀⠀⠀⠀⠀⠀⠀⠀⠀⠀⠀⠀⠀⠀⠀⠀⠀⠀⠀⠀⠀⠀⠀⠀⠀⠀⠀⠀⠀⠀⠀⠀⠀⠀⠀⠀⠀⠀⠀⠀⠀⠀⠀⠀⠀⠀⠀⠀⠀⠀⠀⠀⢸⣿⣿⣿⣟⠲⡗⠆⢕⢐⢜⢕⢒⠓⠟⠛⣛⣛⢀⢑⠑⢙⢠⣤⠄⠀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⡼⣿⣿⣿⣿⣿⣿⣧⡕⢕⢕⢕⢕⢕⢕⠀⠀⠀⠀⠀⢄⢔⢕⢕⢕⢕⠕⢑⢅⢔⠀⠀⠀⠀⠀⠀⠀⠀⠀⠀⠀⠀⠀⠀⠀⠀⠀⠀⠀⠀⠀⠀⠀⠀⠀⠀⠀⠀⠀⠀⠀⠀⠀⠀⠀⠀⠀⠀⠐⠄⠀⠀⠀⠀⠀⠀⠀⠀⠀⠀⠀⠀⠀⠀⠀⠀⠀⠀⠀⠀⠀⠀⠀⠀⠀⠀⠀⠀⠀⠀⠀⠀⠀⠀⠀⠀⠀⠀⠀⠀⠀⠀⠀⠀⠀⠀⠀⠀⠀⠀⠀⠀⠀⠀⠀⠀⠀⠀⠀⠀⠀⠀⠀⠀⠀⠀⠀⠀⠀⠀⠀⠀⠀⠀⠀⠀⠀⠁⢟⢟⢝⢝⢕⢕⢕⢕⢕⢕⢕⢕⢔⢔⢔⢔⢔⢕⢕⢄⢕⢔⢟⢅⢄⢄⢔⢚⢛⢿⢿⢿⢿⢿⢿⠿⠿⢟⠿⠿⢇⢕⣿⣿⣿⣿⣿⣿⡇⢕⢕⢕⢕⣵⣿⣿⣿⣿⣿⣿⣿⣿⣿⣿⣿⣿⣿⣿⣿⣿⣿⣿⣿⣿⣿⣿⣿⣿⣿⣿⣿⠀</a:t>
            </a:r>
            <a:br/>
            <a:r>
              <a:t>⣿⣿⡇⢕⢕⢕⢸⣿⣿⣿⣿⡇⣿⣿⣿⣿⣿⣿⣿⣷⣕⢕⢕⢕⢕⢕⢕⢄⢄⢔⢕⢕⢕⢕⢕⢕⢅⢕⠕⠑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⢐⣶⣶⡖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⠃⠛⠛⠛⠛⠛⠛⠛⠛⠛⠃⠑⠑⠑⠑⠑⠑⠑⠑⠑⠑⠑⠑⠑⠑⠑⠁⠐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⠛⠛⠙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⡟⣱⣾⢏⣿⢟⣵⣿⡿⣱⣿⢇⣿⢸⣿⣿⣿⣿⢕⣿⣿⣿⣿⣿⣿⣿⣿⣿⣿⣿⣿⣿⣿⣿⣿⣿⣿⡎⢿⣿⡇⢕⢕⢸⣿⣿⣿⣿⡇⢕⢕⢕⢕⢕⢕⢕⢕⢕⢕⠕⢕⢕⢕⢕⢕⢕⣼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⢫⣾⡟⢱⣿⢏⣾⣿⡟⣼⣿⡿⢸⣿⣸⣿⢿⢏⣿⢕⢿⣿⣿⣿⣿⣿⣿⣿⣿⣿⣿⣿⣿⣿⣿⣿⣿⣿⣷⢜⢿⢇⢕⢕⢸⣿⣿⣿⣿⣿⢕⢕⢕⢑⢕⢕⢕⢕⢕⢕⢕⢕⢕⢕⢱⣷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⡿⣱⣿⡟⢕⣾⣵⣿⣿⢏⣾⣿⡿⠆⢸⣿⢎⢕⢱⣿⣿⢕⢜⠻⣿⣿⣿⣿⣿⣿⣿⣿⣿⣿⣿⣿⣿⣿⣿⣿⣿⡕⢔⢕⢕⢕⢸⣿⣿⣿⡯⡟⢕⢕⢕⢕⢔⢕⡕⢕⢕⢕⢕⢕⢕⢕⣱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⡿⣱⣿⡟⢕⣸⣷⣿⣿⢏⣾⣿⡿⢕⢕⢸⢏⢕⣱⣿⣿⣿⢕⢕⢱⣿⣿⣿⣿⣿⣿⣿⣿⣿⣿⣿⣿⣿⣿⣿⣿⣿⡇⢕⢕⢕⢕⢸⣿⣿⣿⢏⢕⢕⢕⢱⢕⢕⢅⢝⢇⢷⢕⢵⢳⣕⣸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⣱⣿⡿⢕⣾⣿⣿⣿⢏⣾⣿⡿⢕⢕⢕⢜⣱⣷⣿⣿⣿⣿⢕⢕⣿⣿⣿⣿⣿⣿⣿⣿⣿⣿⣿⣿⣿⣿⣿⣿⣿⣿⡇⢕⢕⢕⠕⢜⢏⢝⢑⠁⠀⢕⢕⢕⢕⢕⢕⢔⢑⠀⠑⢕⢻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⢱⣿⣿⢇⡜⣿⣿⣿⣏⣾⣿⡯⢕⢕⢕⢕⢅⢟⢹⣿⣿⣿⣿⢕⢱⣿⣿⣿⣿⣿⣿⣿⣿⣿⣿⣿⣿⣿⣿⣿⣿⣿⢿⣧⢕⠁⠕⢕⢕⠕⠕⠕⠐⢕⢕⢕⢑⢕⢕⢕⢕⢕⢕⢕⢔⢵⢕⢝⢝⢻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⢇⣿⣿⡏⢕⢱⣿⣿⡟⣼⣿⡿⢕⢕⢕⢕⣇⢕⢱⣿⢝⢝⢿⡿⢕⣸⣿⣿⢻⣿⣿⣿⣿⣿⣿⣿⣿⣿⣿⣿⣿⣿⣿⡝⢻⢕⢕⠔⢄⢄⢄⢄⢄⢔⢕⢕⢕⣷⣦⢅⢕⢕⢕⢕⢕⢕⢅⢕⢕⢕⢕⢜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⣿⡟⣼⣿⣿⠕⡇⣾⣿⣿⢱⣿⣿⢇⢕⢕⢕⢱⣿⢕⣷⣿⡕⢕⢕⢕⢕⣿⣿⡏⢸⣿⣿⣿⣿⣿⣿⣿⣿⣿⣿⣿⣿⣿⣿⡇⢜⢕⢕⢕⢕⢕⢕⢕⢕⢕⢕⢕⡕⢸⣿⡜⣷⡔⢑⢕⢕⢕⢕⢕⠕⢕⣕⣵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⣥⣷⣷⣶⡾⢞⢞⢲⢾⢱⣿⣿⡏⢕⢱⣿⣿⢇⣿⣿⣿⢕⢕⣵⢕⢸⡏⢜⣿⣿⣿⣷⣷⣧⢕⢻⣿⢇⢼⣿⣿⣿⣿⣿⣿⣿⣿⣿⣿⣿⣿⣿⣿⢕⢕⢕⢕⣷⣴⣄⣥⣵⢕⢕⢕⢱⣷⢕⣿⡇⣿⣇⢕⢅⢕⢕⣕⣱⣷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⡏⢝⢝⣵⣎⠟⢕⢕⢕⢸⣿⣯⡇⢕⣾⣿⡿⣸⣿⣿⣿⣷⣾⣿⢕⢸⢕⢸⣿⣿⣿⣿⣿⡇⢕⢸⡟⢕⢼⣿⣿⡿⣿⣿⣿⣿⣿⣿⣿⣿⣿⣿⡿⢕⢕⢕⢕⣿⣿⣿⣿⣿⢕⢕⢕⢸⣿⡕⣿⡇⣿⣿⡕⢱⢕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⢱⣿⡧⢕⢝⢟⢟⢟⢇⢕⢕⣿⣿⣿⡇⢱⣿⣿⡇⣿⣿⣿⣿⣿⣿⣿⢕⢘⢕⣿⣿⣿⣿⣿⣿⢕⢕⣿⢕⢕⢸⣿⣿⢕⣿⣿⣿⣿⣿⣿⣿⣿⡿⣿⡇⢕⢕⢕⢱⣿⣿⣿⣿⣿⡇⢕⢕⢸⣿⣇⣽⡇⣿⣿⣾⢸⡕⢔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⢔⣵⢕⢕⢕⢕⢕⢕⢕⢕⢕⢕⣿⣿⣿⡗⣸⣿⡿⢸⣿⣿⣿⣿⡿⣿⡇⢕⢱⢕⣿⣿⣿⣿⣿⣿⢌⢑⡇⡕⢕⢸⣿⣿⢕⢹⣿⣿⣿⣿⣿⡇⢿⡇⣿⢕⢕⢕⢕⣸⣿⣿⣿⣿⣿⡇⢕⢕⣼⣿⣿⢿⡇⣿⣿⣿⢸⡇⢇⢜⢜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⡼⣿⡷⡕⢕⢝⢕⢕⢕⡕⢕⢕⣿⣿⡏⢇⣿⣿⢇⣾⣿⣿⣿⣿⢕⣿⢕⡇⣰⢅⣿⣿⣿⣿⣿⣿⢸⣳⢱⣷⣧⢜⣿⣿⠕⢸⣿⢾⣿⣿⣿⡇⢜⢇⢿⢕⢕⢕⢕⣿⣿⣿⣿⣿⣿⡇⢕⢕⢹⣿⣿⣹⢇⣿⣿⡟⢸⡇⣵⢕⢕⢹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⢸⣷⣜⢗⣿⣵⢕⣱⢾⢏⢕⢕⢑⣿⣿⡇⢸⣿⢇⢕⣿⣿⣿⣿⡿⢕⡇⣸⣧⣾⢔⡟⢿⢿⣿⣿⣿⢸⡇⣾⣿⣿⡷⢻⣿⢕⢲⣿⢸⣿⣿⣿⡇⢕⢕⢇⢕⢕⢕⣼⣿⣿⣿⣿⣿⣿⡇⢕⢕⣾⣿⣿⡿⢸⣿⣿⡇⢸⡇⢕⡕⢕⡇⢻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⡕⢜⢇⢝⢕⢜⢝⢱⣿⢕⢕⣱⣵⣾⣿⣿⡇⣿⢏⢕⢕⣿⣿⣿⣿⢕⢕⢱⣿⣿⣺⢸⣿⣿⣷⣷⣵⣵⡜⢕⣝⣗⣣⣵⣿⡹⡇⢸⣿⢜⢿⣿⣿⡇⢕⢅⢕⢕⢕⣕⣽⣝⣝⣝⣹⣽⡵⢕⢕⢱⡟⣿⣿⢇⢑⣿⣿⡇⢸⡇⢕⢕⢜⢸⢸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⢇⢕⢕⢕⢕⢕⢔⢷⣷⣵⣼⣝⣕⢕⣿⣿⢱⡟⢕⢕⢘⣿⣿⣿⢇⢕⢕⣼⣿⢿⣿⢜⣟⣽⣽⣽⣽⣝⢕⢜⢟⢻⢿⣿⣿⣧⣇⣕⡽⡇⣜⡻⣿⣿⢕⢕⡕⢕⡼⠿⢟⢟⢟⣛⣟⣟⢇⢕⣼⡜⣱⣿⢏⢕⢘⡟⣿⢕⢸⡇⢻⢧⢜⢇⢸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⢌⢇⢕⢕⢕⢕⢕⣷⢕⢝⢝⢝⢟⢻⣿⡟⣼⢱⢕⢕⢄⣿⢙⣿⢕⢕⢕⢛⢙⠉⠉⠘⠉⠝⢝⠉⠉⠁⠑⠡⢅⢣⣕⣾⣿⣿⣿⣿⣿⣷⣿⣧⣿⣿⢕⣵⣵⣕⢕⢕⢕⠕⠋⠙⢝⢝⠃⠚⠗⠞⠼⢷⢕⢕⢜⢕⢿⢕⢸⡇⣷⢷⢿⢏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⢎⢗⢕⢕⢕⢕⢹⣇⢕⢕⢻⢕⢕⣿⡇⡇⢱⢕⢕⢕⢕⢕⢕⢕⢕⠑⠁⢀⢄⢔⠔⠄⠄⠀⠀⠀⠔⠄⠀⢁⢕⠻⣿⣿⣿⣿⣿⣿⣿⣿⣿⣿⣿⣿⣿⣿⡗⢕⠑⢀⢄⠀⠀⠀⢀⠀⢄⢀⠀⠑⢕⢕⢕⢔⢕⢕⢕⣼⡇⢱⢕⢕⢇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⢜⠣⢕⢕⢕⢕⣿⡇⢕⢸⢕⢕⢕⢕⢕⢕⢕⢕⢀⢕⣵⣵⣷⠘⢟⠑⠀⠀⠀⢀⠀⠀⢕⣧⡱⣿⣿⣿⣿⣿⣿⣿⣿⣿⣿⣿⣿⣿⣿⢇⡔⠗⠟⠑⠀⠀⠀⠀⠀⢑⡕⢕⢀⢕⢕⢕⢱⡕⢕⠕⣿⡇⢕⢕⢱⣾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⠁⠀⢔⢅⢅⢕⣿⣇⢕⢜⢕⢕⢐⢕⢸⣷⣇⢕⢕⣱⣻⣿⣿⢄⢕⢄⢄⢄⢀⢕⢔⡕⣸⣿⣿⣿⣿⣿⣿⣿⣿⣿⣿⣿⣿⣿⣿⣿⣿⣿⣧⠀⢄⢔⢀⢀⢕⢄⢄⣼⣿⢇⣵⡾⢕⢕⣾⢵⢕⣸⣿⢇⢕⢵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⠔⠀⠀⢕⢕⢕⢸⣿⣿⢕⢕⢕⢕⢜⢕⢕⢻⣿⡇⢕⣿⣿⣿⣿⣷⣕⢕⢕⢕⢕⢕⢕⣱⣿⣿⣿⣿⣿⣿⣿⣿⣿⣿⣿⣿⣿⣿⣿⣿⣿⣿⣿⣕⢕⢕⢕⢕⢕⢕⣱⣿⣿⣿⣿⢣⢑⣼⢏⣬⡇⢻⣿⢕⢕⣾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⠇⠀⠀⠀⢕⢕⢕⢸⣿⡟⢕⡕⢕⢑⢕⢕⢕⢕⢻⢿⢱⣺⣿⣿⣿⡝⢟⢳⢵⢼⠵⢷⣿⣿⣿⣿⣿⣿⣿⣿⣿⣿⣿⣿⣿⣿⣿⣿⣿⣿⣿⣿⣿⣿⣷⢵⢅⣇⡵⢾⢟⣿⣿⣿⢇⢱⣾⢏⢕⣿⡇⢜⣿⡇⠑⢸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⣱⢏⠀⠀⠀⠀⢕⢕⢕⢸⣿⡇⢱⡕⢕⣸⡕⢕⢕⢕⢕⢔⢇⢸⣿⣿⣿⣿⣿⣷⣷⣷⣷⣿⣿⣿⣿⣿⣿⣿⣿⣿⣿⣿⣿⣿⣿⣿⣿⣿⣿⣿⣿⣿⣿⣿⣿⣷⣶⣶⣵⣵⣾⣿⣿⢟⢕⡞⢕⢇⣸⣽⡇⢕⣿⡇⠀⠜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⣱⢏⠀⠀⠀⠀⠀⢕⢕⢕⣾⣿⢕⢸⣇⢕⢚⡇⢕⢕⢕⢸⡇⢕⢸⣿⣿⣿⣿⣫⣚⡕⣿⣯⣿⣿⣿⣿⣿⣿⣿⣿⣿⣿⣿⣿⣿⣿⣼⣿⣿⣿⣿⣿⣿⣿⣿⣿⣿⣿⣿⣷⢵⣽⡿⢗⢡⢎⢕⢇⢱⡯⡱⡇⢕⣿⡇⠀⠀⢻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⣵⢕⣾⢏⠁⠀⠀⠀⠀⠀⢕⣵⢕⣟⡏⢕⢰⣿⢕⢕⢸⢕⢕⢕⢜⢷⣕⢕⢿⣿⣷⣽⣿⣿⣿⣿⣿⣿⣿⣿⣿⣿⣿⣿⣿⣿⣿⣿⣿⣿⣿⣿⣿⣿⣿⣿⣿⣿⣿⣿⣿⣿⣿⣷⣵⣏⢕⣕⣵⢕⢱⢇⢕⣼⢧⢕⡇⢕⢹⡇⠀⠀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⣿⢣⣾⢇⢑⠀⠀⠀⠀⠀⠀⢕⣿⢸⡽⢇⢕⢜⣿⡕⢕⢕⢇⢕⢕⢕⣾⣷⢕⢸⣿⣿⣿⣿⣿⣿⣿⣿⣿⣿⣿⣿⣿⣿⣿⣿⣿⣿⣿⣿⣿⣿⣿⣿⣿⣿⣿⣿⣿⣿⣿⣿⣿⣿⣿⣷⣷⣾⡿⣱⠕⢕⢕⢕⣿⣦⢕⣇⢕⢸⡇⠀⠀⠑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⢰⡿⢕⢕⢕⢀⠀⠀⠀⠀⠀⢀⢅⢜⢆⢕⢕⢸⣿⡇⢕⢕⢱⢕⢕⢕⢝⢝⢕⢕⢹⣿⣿⣿⣿⣿⣿⣿⣿⣿⣿⣿⣿⣿⣿⣿⣿⣿⣿⣿⣿⣿⣿⣿⣿⣿⣿⣿⣿⣿⣿⣿⣿⣿⣿⣿⡿⢟⡆⢕⢕⢕⢕⣸⣯⡏⢕⢻⢕⢕⣧⠀⠀⢄⢹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⢔⢰⢏⢕⢕⢜⢕⢕⢕⢔⢔⢕⣕⣕⡕⢕⢕⢕⡕⢈⣿⡇⢕⢕⢜⣃⢕⢕⢕⢕⢕⢕⢕⢜⢿⣿⣿⣿⣿⣿⣿⣿⣿⣿⣿⣿⣿⣿⢿⢟⢟⢟⢟⢟⢟⢟⢻⢿⣿⣿⣿⣿⣿⣿⣿⣿⣿⣿⣿⡟⢕⢕⢕⢕⢕⣿⣿⢇⢕⢘⡕⢕⡏⢔⡄⢜⡇⢿⣽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⢰⢏⢕⢕⡼⢇⢕⢕⢕⢕⢕⢸⣿⣿⢕⢕⢕⢕⢇⢈⢽⡧⢕⢕⢕⢞⣇⢕⢕⢕⢕⢕⢕⢕⢕⢻⣿⣿⣿⣿⣿⣿⣿⣿⣿⣿⣿⣿⣷⣧⣵⣵⣵⣵⣑⣵⣵⣾⣿⣿⣿⣿⣿⣿⣿⣿⣿⡿⢏⢕⢕⢕⢕⢕⢸⢷⡟⢕⡕⢕⢕⢕⢇⢕⢧⢕⢜⡜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⢇⢎⢕⠁⣸⢗⢕⢕⣸⢕⢕⢕⢸⣿⣿⢕⢕⢕⢕⢕⢕⢸⡇⢕⢕⢕⢕⢝⢇⢕⢕⢕⢕⢕⢕⢕⢕⢕⢝⢿⣿⣿⣿⣿⣿⣿⣿⣿⣿⣿⣿⣿⣿⣿⣿⣿⣿⣿⣿⣿⣿⣿⣿⣿⣿⣿⢟⢏⢕⢕⢕⢕⢕⢕⢕⡿⣸⢕⢕⣇⢕⢕⢕⢕⢕⢔⡇⢕⢱⠝⡻⢞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⡏⡜⢕⢁⢱⡿⢕⢕⢱⣿⢕⢕⢕⢸⣿⡏⢕⢕⢕⢕⢕⢕⢕⢕⢕⢕⢕⢕⢕⢜⢣⡕⢕⢕⢕⢕⢕⢕⢕⢕⢕⢕⢝⢻⢿⣿⣿⣿⣿⣿⣿⣿⣿⣿⣿⣿⣿⣿⣿⣿⣿⣿⣿⢿⢟⢝⢕⢕⢕⢕⢕⢕⢕⢕⢕⣸⢇⢏⢕⢕⢸⡕⢕⢕⢕⢕⢕⢳⠕⢕⡕⢕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⢱⢕⢑⢕⣸⡇⢕⢕⣼⣿⢕⢕⢕⢸⡟⡕⢕⢕⢕⢕⢕⢕⢅⢕⢕⢕⢕⢕⢕⠑⢔⢜⢕⢕⢕⢕⢕⢔⢕⢕⢕⢕⢕⢕⢕⢜⢝⢟⢻⣿⣿⣿⣿⣿⣿⣿⣿⣿⣿⢿⢟⢝⠕⢕⢕⢕⢕⢕⢕⢕⢕⢕⢕⢕⢱⢇⢜⢕⢕⢕⢕⣇⢕⢕⢕⠕⢕⢘⡕⢕⢱⢱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⡕⢕⢕⢀⣿⢕⢕⢱⣿⣿⢕⢕⢕⢜⣱⣿⠕⢕⢕⢕⢕⢕⢕⢕⢕⢕⢕⢕⢕⢕⢕⢕⢕⢕⢔⢕⢅⢕⢕⢕⢕⢕⢕⢕⢕⢕⢕⢕⢕⢕⢝⢟⢻⢿⢿⢟⢟⢝⢕⢕⢕⢕⢕⢕⢕⢕⢕⠑⢕⢕⢕⢕⢕⢕⡇⢱⣇⢕⢕⢕⢕⢜⠁⢕⢕⢄⢕⢕⡇⡇⢕⡜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⢱⢕⡕⢕⢕⣿⢕⢕⣼⣿⣿⢇⢕⢕⣱⣿⡟⢄⢕⢕⢕⢕⢕⢕⢕⢅⡕⢇⢕⢕⢁⢕⢕⢕⢕⢕⢑⢕⢕⢕⢕⢕⢕⢕⢕⢕⢕⢕⢕⢕⢕⢕⢕⢕⢕⢕⢕⢕⢕⢕⢕⢕⢕⢕⢕⢕⢕⢕⢔⢕⢕⢕⢕⢕⢜⣱⣿⣿⢕⢜⢕⢕⢕⢅⢕⠕⢕⢕⢕⣧⢱⡕⢕⢃⢹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⢜⢱⡇⢕⢕⣿⢕⢕⣿⣿⣿⢇⢕⣱⣿⢟⢕⢕⢕⢕⢕⢕⢕⢄⢕⢕⣇⢷⡕⢕⢕⠅⢕⢕⢕⢑⢔⢕⢕⢕⢕⢕⢕⢕⢕⢕⢕⢕⢕⢕⢕⢕⢕⢕⢕⢕⠕⣕⢕⢕⢕⢕⢕⢕⢕⢕⢕⢕⢕⢕⢕⢕⢕⢕⢱⣹⣿⣿⢕⢕⢇⢕⢕⢕⠕⢀⢕⢕⢕⢹⢘⢕⢜⢕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⡏⡕⣼⡇⢕⢕⡟⢕⢱⣿⣿⣿⢕⣱⣿⢏⢕⢕⢕⢁⢀⢕⢕⠕⢔⢅⢕⢿⣿⣱⢕⢕⢕⠕⢕⢅⢕⢕⢕⢕⢕⢕⢕⠑⠁⢕⢕⢕⢕⢕⢕⢕⢕⢕⢕⣱⣵⣿⡏⢕⠕⢕⢕⢕⠕⢕⢕⢕⢕⢑⢕⢕⢕⢕⢕⢱⢟⣿⣿⢕⢕⢑⢕⢕⢕⠀⢑⢕⢱⢕⢸⢕⢕⢕⢕⠀⣿⣿⣿⣿⣿⣿⣿⣿⣿⣿⣿⣿⣿⣿⣿⣿⣿⣿⣿⣿⣿⣿⢕⢕⢿⣿⣿⣿⣿⣿⠿⠿⢿⢿⠿⢿⢛⠿⢿⢿⢿⠿⢟⢟⠿⢿⠿⠿⠿⢿⢿⢿⢿⢿⢿⢿⢿⢿⢛⢻⢿⢿⢿⢿⢿⢿⢿⢛⢻⢿⢿⠿⢿⢿⠿⢿⢿⢿⢿⢿⢿⢿⢿⣿⠿⢿⢿⢿⢿⢿⢿⢿⢿⢿⢿⢿⠿⣿⣿⠀</a:t>
            </a:r>
            <a:br/>
            <a:r>
              <a:t>⣿⣿⣿⣿⣿⣿⣿⣿⣿⣿⣿⣿⣿⣿⣿⣿⣧⠀⠀⠀⠀⠀⠀⠀⠀⠀⠀⠀⠀⠀⠀⠀⠀⠀⠀⢸⣿⣿⣿⣿⣿⣿⣿⣿⣿⡇⢕⣿⡇⢕⢄⢷⡕⢸⣿⣿⡿⣱⡿⢕⢕⢕⢕⢕⢕⢅⠅⢕⢕⢕⢕⢸⢜⣿⣽⡇⢕⢕⢕⢁⢕⢕⢕⢕⢕⠕⠁⠀⠀⢔⢕⢕⢕⢕⣵⣷⣿⣿⣿⣿⣿⣿⣿⡇⢕⠀⠁⠑⢕⢕⢕⢕⢕⢕⢕⢕⢕⢕⢕⢕⢜⢼⢸⡇⢕⢕⢔⢕⢕⠑⢔⢕⢕⢸⢕⠘⢕⢕⢕⢕⢕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⡇⢱⣿⡇⢕⢕⠜⣣⢸⣿⡟⣵⡟⢕⢕⢕⢕⢕⢕⢕⢕⢄⢅⢕⠕⢄⣪⡇⢿⣿⣿⡕⢕⢄⢕⢕⠕⠑⠁⠀⠀⠀⠀⠀⢕⢕⢕⢕⣸⣿⣿⣿⣿⣿⣿⣿⣿⣿⣿⢕⢔⠀⠀⠀⠁⠑⠕⢕⢕⢕⢔⢜⢕⢕⢕⢕⢔⢕⠃⠑⠁⠁⠑⢕⢔⢕⢕⢕⢸⢕⠱⡕⢕⢕⢕⢸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⢸⣿⡇⢕⠁⠀⢕⢕⡟⣼⢏⢕⢕⢕⢕⢕⢕⢕⢕⢕⢕⢕⢕⢕⢕⢹⡕⢸⣿⣿⣇⢕⢕⢕⠁⠀⠀⠀⠀⠀⠀⠀⠀⢕⢕⢕⢕⣿⣿⣿⣿⣿⣿⣿⣿⣿⣿⣿⢕⢕⢕⠀⠀⠀⠀⠀⠀⠑⢕⢕⢕⢕⠕⢕⢕⢕⠀⢄⢕⢕⠕⠀⠁⠑⢕⡕⢕⢸⢕⢇⡇⢕⢕⢕⢸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⢜⣜⢏⢕⢕⢕⢕⢕⢕⢕⢕⢕⢕⢕⡕⢕⢕⢕⢸⡇⢜⣿⣿⡫⢕⢕⢕⠀⠀⠀⠀⠀⠀⠀⠀⠀⠑⢕⢕⢠⣿⣿⣿⣿⣿⣿⣿⣿⣿⣿⣿⠕⢕⢕⠀⠀⠀⠀⠀⠀⠀⠀⠕⢕⢕⢕⠁⠀⢀⢀⠀⠁⠁⠀⢄⢄⠀⢕⢱⢕⢸⣱⣾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⣼⢇⢕⢕⢕⢕⢕⢕⢕⢕⣵⣷⣾⣿⣿⣿⣿⡜⢸⡟⢕⢿⣿⢕⡵⢕⢕⠀⠀⠀⠀⠀⠀⠀⠀⠀⠀⠕⢕⠞⣿⣿⣿⣿⣿⣿⣿⣿⣿⣿⡟⡅⢕⢕⢕⠀⠀⠀⠀⠀⠀⠀⠀⢕⢕⢕⢀⠁⢕⢕⠑⠀⢀⢀⠙⠳⠀⢀⢕⢕⢸⢿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⢕⢕⢕⢕⢕⢁⠑⠀⠀⠀⠀⠀⢕⢕⢕⢕⠀⠀⠀⠀⠀⠀⠀⠀⠀⢜⣿⣿⣿⣿⣿⣿⣿⣿⣿⣿⣿⣿⣇⣀⣀⢀⡼⢇⢕⢕⢕⢕⢕⢕⢱⣷⣿⣿⣿⣿⣿⣿⣿⣿⣷⢸⣿⢕⢸⣿⢝⢞⢕⢕⠀⠀⠀⠀⠀⠀⠀⠀⠀⠀⠀⠕⢄⢜⣿⣿⣿⣿⣿⣿⣿⣿⣿⣧⡔⢅⢕⠕⠀⠀⠀⠀⠀⠀⠀⠀⠁⢕⢕⢕⢀⠑⠁⠀⢕⢕⢕⢄⢄⣠⣼⣷⡕⢸⣿⣻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⢟⢏⢕⢔⢕⢕⢕⢕⢕⢕⢕⢀⠀⠀⠀⠀⢕⢕⢕⢕⠀⠀⠀⠀⠀⠀⠀⠀⠀⠁⣿⣿⣿⣿⣿⡿⠿⠿⠿⠿⠿⠿⣿⣿⢏⣼⢕⢕⢕⢕⢕⢕⢕⣱⣿⣿⣿⣿⣿⣿⣿⣿⣿⣿⣿⢱⣿⢸⡕⢻⠕⢑⢱⢕⠀⠀⠀⠀⠀⠀⠀⠀⠀⠀⠀⠀⢹⣿⣷⣷⣿⣽⣿⣿⣿⣿⣿⣿⣿⣿⣿⠁⠀⠀⠀⠀⠀⠀⠀⠀⠀⠕⢕⢕⢕⢕⢕⢔⢀⢁⢁⢀⢠⢻⣿⣿⣿⣕⣷⣿⡇⢕⢕⢕⢕⢿⢿⢿⣿⣿⣿⣿⣿⣿⣿⣿⣿⣿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⢟⢏⢕⢕⢕⢕⢕⢕⢕⢕⢕⢕⢕⢕⢕⡁⠀⠀⠀⠀⢕⢕⢕⢕⠀⠀⠀⠀⠀⠀⠀⠀⠀⠀⣿⣿⣿⣿⣿⡇⠁⠁⠁⠁⠁⠁⡏⢉⣜⢇⢕⢕⢕⢕⢕⢕⣱⣿⣿⣿⣿⣿⣿⣿⣿⣿⣿⣿⣿⢑⢻⢕⣇⢸⢕⢕⢇⡕⠀⠀⠀⠀⠀⠀⠀⠀⠀⠀⠀⠀⠀⠝⢿⣿⣿⣿⣿⣿⣿⣿⣿⣿⣿⡿⢕⠀⠀⠀⠀⠀⠀⠀⠀⠀⠀⠀⢕⢕⢕⢕⢕⢕⢕⢕⢜⢣⡜⣧⢻⣿⣿⣿⣎⢟⣣⡵⢿⣿⣿⣿⣿⣷⣮⣽⣟⡻⢿⣿⣿⣿⣿⣿⣿⣿⣿⣿⢕⢔⢕⢝⢝⢻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⢟⢕⢕⢕⢕⢕⢕⢕⢕⢕⢕⢕⢕⢕⢕⢕⢕⢇⢄⢄⢄⢀⢕⢕⢕⢕⠀⠀⠀⠀⢀⣀⣀⣀⣀⣀⣟⢿⢿⣿⣿⡇⠀⠀⠀⠀⠀⠀⢇⣼⢇⢕⢕⢕⢕⢕⢕⢱⣿⣿⣿⣿⣿⣿⣿⣿⣿⣿⣿⣿⣿⢕⢸⢕⢿⣇⡇⢕⢑⢇⠀⠀⠀⠀⠀⠀⠀⠀⠀⠀⠀⠀⠀⠀⢸⣿⣿⣿⣿⣿⣿⣿⣿⣿⣿⢗⠁⠀⠀⠀⠀⠀⠀⠀⠀⠀⠀⠀⠁⢕⢕⢕⢕⢕⡕⢕⢕⢕⢜⢎⠎⢿⣿⣿⣿⡇⢕⢕⢕⢕⢕⢕⢝⢝⢟⢻⢿⣿⣿⣷⣽⣟⢿⣿⣿⣿⣿⢇⢕⢕⢕⢕⢕⢕⢕⢜⢻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⠁⢕⢕⢕⢕⢕⢕⢕⢕⢕⠑⠁⠑⢕⢕⢕⢕⢕⢕⢕⢕⢕⢕⢕⢕⢔⣰⣵⣷⣿⣿⣿⣿⢿⢿⢟⢟⢳⢽⢟⡇⠐⠀⠀⠀⠀⢀⣵⢇⢕⢕⢕⢕⢕⢕⢕⣾⣿⣿⣿⣿⣿⣿⣿⣿⣿⣿⣿⢸⣿⡇⢸⢕⡜⣿⣿⢕⢱⢜⢄⠀⠀⠀⠀⠀⠀⠀⠀⠀⠀⠀⠀⠀⠀⢹⣿⣿⣿⣿⣿⣿⣿⣿⡧⢕⠀⠀⠀⠀⠀⠀⠀⠀⠀⠀⠀⠀⠀⢕⢕⢕⠕⣿⣷⣕⢕⢕⢣⣕⡕⢱⣷⣷⣾⣿⡕⢕⢕⢕⢕⢕⢕⢕⢕⠕⠕⠑⠉⠁⠁⠈⣿⣮⣝⡻⡿⢑⠀⠁⢕⢕⢕⢕⢕⢕⠕⢸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⠀⢕⢕⢕⠕⢕⢑⢕⢕⠀⠀⠀⠑⢕⢕⢕⢕⢕⢕⢕⣕⣵⣷⣿⣿⣿⡿⢟⢟⢝⢕⢕⢕⢕⢕⢕⢕⢕⢕⢄⠁⠀⠀⠀⠀⠀⠀⠁⠁⠑⠑⠕⠕⢕⣸⣿⣿⣿⣿⣿⣿⣿⣿⣿⣿⣿⣿⢸⣿⣧⢸⢕⣷⣿⣿⡕⠕⢄⢕⠀⠀⠀⠀⠀⠀⠀⠀⠀⠀⠀⠀⠀⠀⠀⠜⢻⣿⣿⣿⣿⣿⡿⢇⠁⠀⠀⠀⠀⠀⠀⠀⠀⠀⠀⠀⠀⠀⠁⢕⢕⢰⣿⣿⣿⣧⢕⢜⣿⣿⢸⣿⣿⣿⣿⣷⢕⢕⢕⢕⠕⠑⠁⠀⠀⠀⠀⠀⠀⠀⠀⢟⢿⣿⣿⣦⡕⠀⠀⢕⢕⢕⠕⠑⠑⢕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⢄⠑⠀⠀⠑⠕⠑⠁⠀⠀⠀⠀⠑⢕⢕⢕⢕⣵⣾⣿⣿⡿⢟⢏⢕⢕⢕⢕⢕⢕⢕⢕⢕⢕⢕⢕⢕⢕⢕⠀⠀⠀⠀⠀⠀⠀⠀⠀⠀⠀⠀⠀⠀⠉⠙⠛⠿⠿⣿⣿⣿⣿⣿⣿⣿⣿⣿⣿⣿⢕⢕⣿⡽⣿⣷⢕⢃⢕⠀⠀⠀⠀⠀⠀⠀⠀⠀⠀⠀⠀⠀⠀⠀⠀⠕⢜⢻⢻⠟⢻⢜⠑⠀⠀⠀⠀⠀⠀⠀⠀⠀⠀⠀⠀⠀⠀⠀⠑⢕⣾⣿⣿⣿⣿⣿⣷⢕⢔⣼⣿⣿⣿⣿⡿⠇⠁⠁⠀⠀⠀⠀⠀⠀⠀⠀⠀⠀⠀⠀⢕⢕⢝⢿⣿⢇⠀⠀⠁⠑⠑⠀⠀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⢀⠀⠀⠀⠀⢄⢔⢔⠐⠀⠀⠅⣱⣷⣿⣿⣿⢿⢏⢕⢕⢕⢕⢕⢕⢕⢕⢕⢕⢕⢕⢕⢕⢕⢕⢕⢕⠀⠀⠀⠀⠀⠀⠀⠀⠀⠀⠀⠀⠀⠀⠀⠀⠀⠀⠀⠁⠉⠙⠻⢿⣿⣿⣿⣿⣿⣿⡇⢕⣿⣷⡝⢿⣧⢰⡇⠀⠀⠀⠀⠀⠀⠀⠀⠀⠀⠀⠀⠀⠀⠀⠀⠀⠑⠁⠀⢀⢀⠁⠀⠀⠀⠀⠀⠀⠀⠀⠀⠀⠀⠀⠀⠀⠀⠀⠀⢕⢻⣿⣿⣿⣿⣿⢟⣕⣼⣿⣿⠟⠋⠁⠀⠀⠀⠀⠀⠀⠀⠀⠀⠀⠀⠀⠀⠀⠀⠀⠑⠕⢕⠀⠛⠁⢀⢀⠀⠀⠀⠀⢔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⠑⠑⠁⠀⠀⢄⣼⣿⣿⣿⢟⢕⢕⢕⢕⢕⢕⢕⢕⢕⢕⢕⢕⢕⢕⢕⠕⠁⠀⠕⢕⢕⠀⠀⠀⠀⠀⠀⠀⠀⠀⠀⠀⠀⠀⠀⠀⠀⠀⠀⠀⠀⠀⠀⠀⠀⠈⠙⠻⣿⣿⣿⣷⢕⣿⣿⡇⢕⢝⢳⣅⠀⠀⠀⠀⠀⠀⠀⠀⠀⠀⠀⠀⠀⠀⠀⠀⠀⠀⠀⢕⢕⢕⠀⠀⠀⠀⠀⠀⠀⠀⠀⠀⠀⠀⠀⠀⠀⠀⠀⠀⠀⢜⣿⣿⣿⣿⣿⣿⣿⢟⠋⠁⠀⠀⠀⠀⠀⠀⠀⠀⠀⠀⠀⠀⠀⠀⢄⠀⠀⠀⠀⠀⠀⠀⠀⠀⠀⠀⠑⠀⠀⠀⢄⢔⢔⢔⢔⢔⢔⢔⢔⢔⢔⢔⢔⢔⢔⠔⣔⣔⣔⣔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⢀⢄⢻⣿⣿⡿⢇⢕⢕⢕⢕⢕⢕⢕⢕⢕⢕⢕⢕⠕⠑⠁⠀⠀⠀⠀⠀⠀⠀⠀⠀⠀⠀⠀⠀⠀⠀⢀⢄⠐⠀⠀⠀⠀⠀⠀⠀⠀⠀⠀⠀⠀⠀⠀⠀⠀⠁⠙⢿⣿⢕⣿⣿⢕⢕⢰⢔⢔⠁⠐⠐⠀⠀⠀⠀⠀⠀⠀⠀⠀⠀⠀⠀⠀⠀⠀⠀⠕⢕⠕⠀⠀⠀⠀⠀⠀⠀⠀⠀⠀⠀⠀⠀⠀⠀⠀⠀⠀⠀⢕⢹⣿⣿⡇⣿⠟⠁⠀⠀⠀⠀⠀⠀⠀⠀⠀⠀⠀⠀⠀⠀⠀⠀⠀⠁⠕⢔⠀⠀⠀⠀⠀⠀⠀⠀⠀⢔⠀⠀⢔⢕⢕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⠕⠕⢸⣿⠏⠕⢕⢕⢕⢕⢕⢕⢕⢕⢕⢕⠕⠅⠄⠀⠀⠀⠀⠀⠀⠀⠀⢔⠕⠀⠀⠀⠀⠀⠀⢀⢔⠕⠁⠀⠀⠀⠀⢀⠀⠀⠀⠀⠀⠀⠀⠀⠀⠀⠀⠀⠀⠀⠀⠙⢕⣿⡟⢕⢕⢐⢕⠑⠀⠀⠀⠀⠀⠀⠀⠀⠀⠀⠀⠀⠀⠀⠀⠀⠀⠀⠀⠀⠕⠀⢀⠀⠀⠀⠀⠀⠀⠀⠀⠀⠀⠀⠀⠀⠀⠀⠀⠀⠀⠀⢜⣿⣿⠗⠁⠀⠀⠀⠀⠀⠀⠀⠀⠀⠀⠀⠀⠀⠀⠀⠁⢔⢀⠀⠀⠀⠁⠕⢀⠀⠀⠀⠀⠀⠀⢀⢕⢕⢔⢱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⠈⠀⠀⠀⠕⢕⢕⢕⢕⢕⢕⢕⢕⢔⠀⠀⠀⠀⠀⠀⠀⢕⠀⢀⢄⢁⠀⠀⠀⠀⠀⠀⢔⠕⠁⠀⠀⠀⠀⢀⢔⠑⠀⠀⠀⠔⠀⠀⠀⠀⠀⠀⠀⠀⠀⠀⠀⠀⢕⡿⢕⢕⢕⢇⠑⠀⠀⠀⠀⠀⠀⠀⠀⠀⠀⠀⠀⠀⠀⠀⠀⠀⠀⠀⠀⢖⢔⢔⢕⢔⢔⢃⠀⠀⠀⠀⠀⠀⠀⠀⠀⠀⠀⠀⠀⠀⠀⠀⠁⠙⠁⠀⠀⠀⠀⠀⠀⠀⠀⠀⠀⠀⠀⠀⠀⠀⠀⠀⠀⠀⠑⢔⢀⠀⠀⠀⠑⢄⠀⠀⠀⠀⠀⢕⢕⢕⠀⡮⡑⠕⢕⢕⢕⢕⢕⢕⢕⢕⢕⢑⡕⣡⣶⣿⣿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⠀⠀⠀⠀⠀⢕⢕⢕⢕⢕⢕⢕⢕⢕⠀⠀⠀⠀⠀⠀⢄⣵⢄⣑⢫⢇⢔⠀⠀⠀⢀⢔⠑⠀⠀⠀⠀⢀⢔⠑⠀⠀⠀⠀⠀⠀⠀⠀⠀⠀⠀⠀⠀⠀⠀⠀⠀⠀⢱⠕⢕⢕⢕⠑⠀⠀⠀⠀⠀⠀⠀⠀⠀⠀⠀⠀⠀⠀⠀⠀⠀⠀⠀⠠⡇⡕⢕⣿⣣⢡⢸⡕⡰⠀⠀⠀⠀⠀⠀⠀⠀⠀⠀⠀⠀⠀⠀⠀⠀⠀⠀⠀⠀⠀⠀⠀⠀⠀⠀⠀⠀⠀⠀⠀⠀⠀⠀⠀⠀⠀⢔⠕⠑⠐⢄⠀⠀⠀⠐⠀⠀⠀⢔⢕⢕⢕⠀⣟⣵⣿⣶⣿⣿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⢄⢀⠀⠀⠀⠀⠀⢕⠑⠑⢕⢕⢕⢕⢕⣔⣔⣔⣔⣰⣴⡾⢑⡵⢏⢕⢱⢕⠄⠀⢄⠑⠀⠀⠀⠀⢄⠔⠑⠕⢔⢀⠀⠀⠀⠀⠀⠀⠀⠀⠀⠀⠀⠀⠀⠀⠀⠀⢕⠑⠀⢕⢕⠁⠀⠀⠀⠀⠀⠀⠀⠀⠀⠀⠀⠀⠀⠀⠀⠀⠀⠀⠀⠀⢠⢱⡟⣱⣿⣿⣷⢼⣳⢕⠀⠀⠀⠀⠀⠀⠀⠀⠀⠀⠀⠀⠀⠀⠀⠀⠀⠀⠀⠀⠀⠀⠀⠀⠀⠀⠀⠀⠀⠀⠀⠀⠀⠀⠀⢄⠕⠀⠀⠀⠀⠀⠁⠔⢀⠀⠀⠀⠀⠕⠕⠕⢕⠀⣻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⠀⠀⠀⠀⠀⠀⠀⠀⠁⢕⣕⣕⣕⣿⣿⣿⣿⣿⡿⢱⣎⡵⢕⢕⢕⢕⠀⠕⠁⠀⠀⢀⢄⠑⠁⠀⠀⠀⠀⠁⠕⢄⢀⠀⠀⠀⠀⠀⠀⠀⠀⠀⠀⠀⠀⠑⠀⢀⢔⠑⠀⠀⠀⠀⠀⠀⠀⠀⠀⠀⠀⠀⠀⠀⠀⠀⠀⠀⠀⠀⠀⠀⠜⠘⢇⢝⣿⣿⠝⣿⢏⠑⠀⠀⠀⠀⠀⠀⠀⠀⠀⠀⠀⠀⠀⠀⠀⠀⠀⠀⠀⠀⠀⠀⠀⠀⠀⠀⠀⠀⠀⠀⠀⠀⠀⢄⠕⠁⠀⠀⠀⢀⠔⠄⢀⠀⠀⠀⠀⠀⠀⠀⠀⠀⠐⢄⢿⢹⢛⠿⢿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⠀⢕⢕⢕⢕⠀⠀⠀⠀⠀⠀⠀⠀⠘⢿⣿⣿⣿⣿⣿⣿⡟⢱⣾⣿⢕⢕⢕⢕⢕⠀⠀⠀⠀⠄⠁⠀⠀⠀⢄⢄⠀⠀⠀⠀⠀⠑⠔⢄⠀⠀⠀⠀⠀⠀⠀⠀⠀⠀⠀⢄⠕⠁⠀⠀⠀⠀⠀⠀⠀⠀⠀⠀⠀⠀⠀⠀⠀⠀⠀⠀⠀⠀⠀⠀⠀⠀⠀⠈⠑⠜⢻⢕⠝⠀⠀⠀⠀⠀⠀⠀⠀⠀⠀⠀⠀⠀⠀⠀⠀⠀⠀⠀⠀⠀⠀⠀⠀⠀⠀⠀⠀⠀⠀⠀⠀⠀⢀⠕⠁⠀⠀⠀⢀⠐⠀⠀⠀⠀⠁⠀⠀⠀⠀⠀⠀⠀⠀⢀⡘⢑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⡟⢄⢕⢕⢕⢕⢔⠀⠀⠀⠀⠀⠀⠀⠀⠁⢻⣿⣿⣿⣿⡟⢱⢿⣿⢇⢱⢏⢕⢕⢕⠀⠀⠀⠀⠀⠀⠄⠐⠁⠀⠀⠁⠐⢀⠀⠀⠀⠀⠁⠑⢄⠀⠀⠀⠀⠀⠀⢀⠔⠑⠀⠀⠀⠀⠀⠀⠀⠀⠀⠀⠀⠀⠀⠀⠀⠀⠀⠀⠀⠀⠀⠀⠀⠀⠀⠀⠀⠀⠀⠀⠐⠀⠁⠀⠀⠀⠀⠀⠀⠀⠀⠀⠀⠀⠀⠀⠀⠀⠀⠀⠀⠀⠀⠀⠀⠀⠀⠀⠀⠀⠀⠀⠀⠀⠀⢀⢔⠁⠀⠀⠀⠀⠀⠀⠀⠀⠀⠀⠀⠀⠀⠀⠀⠀⠀⠀⢀⢕⢕⢟⢗⢕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⡇⢕⢕⢕⢕⢕⢕⠀⠀⠀⠀⠀⢔⢔⠀⠀⠀⠹⣿⣿⡟⠱⣿⣿⢇⢕⢇⢕⢕⢕⠑⠀⠀⠀⠀⠀⠀⠀⠀⠀⠀⠀⠀⠀⠀⠁⠄⠀⠀⠀⠀⠀⠑⢄⠀⠀⠀⠀⠀⠀⠀⠀⠀⠀⠀⠀⠀⠀⠀⠀⠀⠀⠀⠀⠀⠀⠀⠀⠀⠀⠀⠀⠀⠀⠀⠀⠀⠀⠀⠀⠀⠀⠀⠀⠀⠀⠀⠀⠀⠀⠀⠀⠀⠀⠀⠀⠀⠀⠀⠀⠀⠀⠀⠀⠀⠀⠀⠀⠀⠀⠀⠀⠀⠀⠀⢄⠕⠀⠀⠀⠀⠀⠀⠀⠀⠀⠀⠀⠀⠀⠀⠀⠀⠀⠀⢄⢕⢕⢕⣵⡇⢅⢅⢅⢅⢅⢅⢅⢁⢁⢑⢑⢑⢑⢑⢑⢘⢙⢙⢛⢛⢛⢛⢛⢛⢛⢛⢛⢛⢛⢛⢛⢛⢛⢛⢛⢛⢟⢟⢻⣻⣿⣿⣿⣿⣿⣿⣿⣿⣿⣿⣿⣿⣿⣿⣿⣿⣿⣿⣿⣿⣿⣿⣿⣿⣿⣿⣿⣿⣿⣿⣿⣿⣿⣿⣿⣿⣿⣿⠀</a:t>
            </a:r>
            <a:br/>
            <a:r>
              <a:t>⣿⣿⣿⣿⣿⣿⣿⣿⣿⣿⣿⡇⢕⢕⢕⠕⢕⠕⠕⠀⠀⠀⠀⠁⠀⠀⠀⠀⠀⠘⢝⢱⣲⣿⢏⢕⢆⢕⢕⢕⢑⠀⠀⠀⠀⠀⠀⠀⠀⠀⠀⠀⠀⠀⠀⠀⠀⠀⠀⠀⠀⠀⠀⠀⠁⠔⢀⠀⠀⠀⠀⠀⠀⠀⠀⠀⠀⠀⠀⠀⠀⠀⠀⠀⠀⠀⠀⠀⠀⠀⠀⠀⠀⠀⠀⠀⠀⠀⠀⠀⠀⠀⠀⠀⠀⠀⠀⠀⠀⠀⠀⠀⠀⠀⠀⠀⠀⠀⠀⠀⠀⠀⠀⠀⠀⠀⠀⠀⠄⢄⠀⠀⠀⠀⠀⠀⠀⠀⠀⠀⠀⠀⠀⠀⠀⠀⠀⠀⠀⠀⠀⠀⠀⠀⠀⠀⠀⢕⣱⣿⣿⣿⢕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⡇⢕⢕⢑⠅⠀⠀⠀⠀⠀⠀⠀⠀⠀⢄⢄⢄⠀⢀⢑⢰⣿⡟⢕⢆⢕⢕⢕⢑⢕⢄⠀⠀⠀⠀⠀⠀⠀⠀⠀⠀⠀⠀⠀⠀⠀⠀⠀⠀⠀⠀⠀⠀⠀⠀⠀⠀⠀⠀⠀⠀⠀⠀⢄⠔⠀⠀⢀⠀⠀⠀⠀⠀⠀⠀⠀⠀⠀⠀⠀⠀⠀⠀⠀⠀⠀⠀⠀⠀⠀⠀⠀⠀⠀⠀⠀⠀⠀⠀⠀⠀⠀⠀⠀⠀⠀⠀⠀⠀⠀⠀⠀⠀⠀⠀⠀⢄⢀⠀⠀⠀⠀⠀⠀⠀⠀⠀⠀⠀⠀⠀⠀⠀⠀⠀⠀⠀⠀⠀⠀⠀⠀⠀⠀⠀⠀⠀⢹⣿⣿⣿⢕⢕⢕⢕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⡔⢕⠀⠀⠀⠀⠀⠀⠀⠀⠀⠀⠀⠕⠕⠁⢀⢕⠑⠀⠹⢕⢜⢕⢕⢕⠕⢕⢕⠕⠀⠀⠀⠀⠀⠀⠀⠀⠀⠀⠀⠀⠀⠀⠀⠀⠀⠀⠀⠀⠀⠀⠀⠀⠀⠀⠀⠀⠀⠀⠀⠀⢕⠀⢀⢔⠑⠀⠀⠀⠀⠀⠀⠀⠀⠀⠀⠀⠀⠀⠀⠀⠀⠀⠀⠀⠀⠀⠀⠀⠀⠀⠀⠀⠀⠀⠀⠀⠀⠀⠀⠀⠀⠀⠀⠀⠀⠀⠀⠀⠀⠀⠀⠀⠀⠀⠀⠀⠀⠀⠀⠀⠀⠀⠀⠀⠀⠀⠀⠀⠀⠀⠀⠀⠀⠀⠀⠀⠀⠀⠀⠀⠀⠀⠀⠀⢸⣿⣿⣿⢱⢕⢕⢕⢕⢕⢕⢕⢕⢕⢕⢕⢕⢕⢕⢕⠸⡿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⡄⢀⠀⠀⠀⠀⠀⠀⠀⠀⠀⠀⠀⠀⢄⢕⢁⢀⠀⠀⠑⢕⢕⢕⠕⢕⢕⢕⠀⠀⠀⠀⠀⠀⠀⠀⠀⠀⠀⠀⠀⠀⠀⠀⠀⠀⠀⠀⠀⠀⠀⠀⠀⠀⠀⠀⠀⠀⠀⠀⠀⢕⠀⢕⠔⢀⠀⠀⠀⠀⠀⠀⠀⠀⠀⠀⠀⠀⠀⠀⠀⠀⠀⠀⠀⠀⠀⠀⠀⠀⠀⠀⠀⠀⠀⠀⠀⠀⠀⠀⠀⠀⠀⠀⠀⠀⠀⠀⠀⠀⠀⠀⠀⠀⠀⠀⠀⠀⠀⠀⠀⠀⠀⠀⠀⠀⠀⠀⠀⠀⠀⠀⠀⠀⠀⠀⠀⠀⠀⠀⠀⠀⠀⠀⠀⢸⣿⡿⣕⡪⢅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⢇⢕⢔⢄⠀⠀⠀⠀⠀⠀⠀⠀⠀⢄⢕⢕⢕⠑⠀⠀⠀⠀⠕⠕⢅⢕⢕⠀⠀⠀⠀⠀⠀⠀⠀⠀⠀⠀⠀⠀⠀⠀⠀⠀⠀⠀⠀⠀⠀⠀⠀⠀⠀⠀⠀⠀⠀⠀⠀⠀⠀⠕⢅⠀⠀⠀⠑⠔⠀⠀⠀⠀⠀⠀⠀⠀⠀⠀⠀⠀⠀⠀⠀⠀⠀⠀⠀⠀⠀⠀⠀⠀⠀⠀⠀⠀⠀⠀⠀⠀⠀⠀⠀⠀⠀⠀⠀⠀⠀⠀⠀⠀⠀⠀⠀⠀⠀⠀⠀⠀⠀⠀⠀⠀⠀⠀⠀⠀⠀⠀⠀⠀⠀⠀⠀⠀⠀⠀⠀⠀⠀⠀⠀⠀⠀⢸⢏⣵⡫⣒⢯⣷⡥⠤⠀⠤⢤⢕⣴⣁⠅⢕⢁⡕⠑⣼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⣿⡟⣱⣕⢕⢕⢕⢔⢀⠀⠀⠀⠀⠀⢄⠑⠀⠀⠀⠀⠀⠀⠀⠀⢀⢑⢕⢕⢕⠀⠀⠀⠀⠀⠀⠀⠀⠀⠀⠀⠀⠀⠀⠀⠀⠀⠀⠀⠀⠀⠀⠀⠀⠀⠀⠀⠀⠀⠀⠀⠀⠀⠀⠀⠑⠀⠕⠀⢀⠀⠀⠀⠀⠀⠀⠀⠀⠀⠀⠀⠀⠀⠀⠀⠀⠀⠀⠀⠀⠀⠀⠀⠀⠀⠀⠀⠀⠀⠀⠀⠀⠀⠀⠀⠀⠀⠀⠀⠀⠀⠀⠀⠀⠀⠀⠀⠀⠀⠀⠀⠀⠀⠀⠀⠀⠀⠀⠀⠀⠀⠀⠀⠀⠀⠀⠀⠀⠀⠀⠀⠀⠀⠀⠀⠀⠀⠀⠄⡼⣿⣿⣷⡚⡗⠆⢕⢐⢜⢕⢒⠓⠟⠛⣛⣛⢀⢑⠑⢙⢿⣿⠄⠀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⡇⣿⣿⣿⣧⣕⢕⢕⢕⢔⢄⢀⢔⢕⠀⠀⠀⠀⠀⠀⢀⢄⢔⢕⢕⢕⢕⠕⢅⠀⠀⠀⠀⠀⠀⠀⠀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⠀⠀⠀⠀⠀⠀⠀⠀⢹⢍⢝⢔⢕⢕⢕⢕⢕⢕⢕⢕⢔⢔⢔⢔⢔⢕⢕⢄⢕⢔⢛⢆⢔⢄⢔⢚⢛⢿⢟⢻⢿⢿⢿⠿⠿⢟⠿⠿⢇⢕⣿⣿⣿⣿⣿⣿⡇⢕⢕⢕⢕⣵⣿⣿⣿⣿⣿⣿⣿⣿⣿⣿⣿⣿⣿⣿⣿⣿⣿⣿⣿⣿⣿⣿⣿⣿⣿⣿⣿⠀</a:t>
            </a:r>
            <a:br/>
            <a:r>
              <a:t>⣿⣿⡇⢕⢕⢕⢸⣿⣿⣿⣿⣿⢹⣿⣿⣿⣿⣿⣷⡕⢕⢕⢕⢕⢕⢜⢀⠀⠀⢀⢄⢔⢕⢕⢕⢕⢕⢅⢔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⢰⣶⣶⡶⢶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⠘⠛⠛⠛⠛⠛⠛⠛⠃⠑⠑⠑⠑⠑⠑⠐⠐⠑⠑⠑⠑⠑⠁⠑⠑⠑⠁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⠐⠀⠀⠀⠛⠛⠋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⡿⢟⣝⣼⣷⣿⣿⡿⢣⣿⣿⣿⡏⣼⣿⣿⣿⣿⣿⣿⣿⣿⣿⣿⣿⣿⣿⣿⣿⣿⣿⣿⣿⣿⣿⣿⣷⣷⣯⣽⢇⢕⢕⢹⣿⣿⣎⢿⣿⣿⣷⣕⢕⢕⢕⢕⢕⢕⢕⢕⢕⢕⢕⢕⢜⢟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⢟⣹⣵⣿⣿⡿⢟⣫⣵⢱⣿⣿⣿⣿⢱⣿⣿⣿⣿⣿⣿⣿⣿⣿⣿⣿⣿⣿⣿⣿⣿⣿⣿⣿⣿⣿⣿⣿⣿⣿⣿⣿⢕⢕⢕⢸⣿⣿⣿⣎⢿⣿⣿⣿⣷⣕⢕⢕⢕⢕⢕⢕⢕⢕⢕⢕⢕⢕⢕⢻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⢸⣿⣿⡿⢟⣵⣾⣿⢟⣫⣵⣾⣿⡿⢱⣿⣿⣿⣿⡟⣼⣿⣿⣿⣿⣿⣿⣿⣿⣿⣿⣿⣿⣿⣿⣿⣿⣿⣿⣿⣿⣿⣿⣿⣿⣿⣿⣿⡕⢕⢕⢕⣿⣿⣿⣿⡜⢿⣿⣿⣿⡿⢕⢕⢕⢕⢕⢕⢕⢕⢕⢕⢕⢕⢕⢕⢕⢝⢻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⢸⡿⣫⣾⣿⢟⣫⣷⣿⣿⣿⣿⣿⢣⣿⣿⣿⣿⣿⢇⣿⣿⣿⣿⣿⣿⣿⣿⣿⣿⣿⣿⣿⣿⣿⣿⣿⣿⣿⣿⣿⣿⣿⣿⣿⣿⣿⣿⣇⢕⢕⢕⢿⣿⣿⣿⣿⡜⢝⢟⢏⢕⢕⢕⢕⢕⢕⢕⢕⢕⢕⢕⢕⢕⢕⢕⢕⢕⢕⢹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⣿⡿⣸⣾⡿⢟⣵⣿⣿⣿⣿⣿⣿⣿⢣⣿⣿⣿⣿⣿⡿⢸⣿⣿⣿⣿⣿⣿⣿⣿⣿⣿⣿⣿⣿⣿⣿⣿⣿⣿⣿⣿⣿⣿⣿⣿⣿⣿⣿⣿⣿⡕⢕⢕⢸⣿⣿⣿⣿⣷⢕⢕⢕⢕⢕⢕⢕⢕⢕⢕⢕⢕⢕⢕⢕⢕⢕⢕⢕⢕⢕⢱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⣿⡿⢫⣷⢟⣫⣾⣿⣿⣿⣿⣿⣿⣿⣿⢇⣿⣿⣿⣿⣿⣿⡇⣿⣿⣿⣿⣿⣿⣿⣿⣿⣿⣿⣿⣿⣿⣿⣿⣿⣿⣿⣿⣿⣿⣿⣿⣿⣿⣿⣿⣿⣿⣷⢕⢕⢸⣿⣿⣿⣿⣿⣇⢕⢕⢕⢕⢕⢕⢕⢕⢕⢕⢕⢕⢕⢕⢕⢕⢕⢕⢕⢕⢕⢹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⣿⢟⣵⢟⣱⣿⣿⣿⣿⣿⣿⣿⣿⣿⣿⡏⣾⣿⣿⣿⣿⣿⣿⢱⣿⣿⣿⣿⣿⣿⣿⣿⣿⣿⣿⣿⣿⣿⣿⣿⣿⣿⣿⣿⣿⣿⣿⣿⣿⣿⣿⣿⣿⣿⣿⣇⠕⢕⣿⣿⣿⣿⣿⣿⡕⢕⢕⢕⢕⢕⢕⢕⢕⢕⢕⢕⢕⢕⢕⢕⢕⢕⢕⢕⢕⢕⢜⢻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⣿⣿⢏⢞⣵⣿⣿⣿⣿⣿⣿⣿⣿⣿⣿⣿⡿⣸⣿⣿⣿⣿⣿⣿⡟⢸⣿⣿⣿⣿⣿⣿⣿⣿⣿⣿⣿⣿⣿⣿⣿⣿⣿⣿⣿⣿⣿⣿⣿⣿⣿⣿⣿⣿⣿⣿⣿⣿⡇⢕⣿⣿⣿⣿⣿⣿⣧⢕⢕⢕⢕⢕⢕⢕⢕⢕⢕⢕⢕⢕⢕⢕⢕⢕⢕⢕⢕⢕⢕⢕⢝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⣿⣿⢣⣫⣾⣿⣿⣿⣿⣿⣿⣿⣿⣿⣿⣿⣿⢱⣿⣿⣿⣿⣿⣿⣿⡇⣿⣿⣿⣿⣿⣿⣿⣿⣿⣿⣿⣿⣿⣿⣿⣿⣿⣿⣿⣿⣿⣿⣿⣿⣿⣿⣿⣿⣿⣿⣿⣿⣿⣿⡔⣿⣿⣿⣿⣿⣿⣿⡇⢕⢕⢕⢕⢕⢕⢕⢕⢕⢕⠕⢅⢕⢕⢕⢕⢕⢕⢕⢕⢕⢕⢕⢜⢻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⣿⣿⢇⣼⣿⣿⣿⣿⣿⣿⣿⣿⣿⣿⣿⣿⣿⡏⣾⣿⣿⣿⣿⣿⣿⣿⢕⣿⣿⣿⣿⣿⣿⣿⣿⣿⣿⣿⣿⣿⣿⣿⣿⣿⣿⣿⣿⣿⣿⣿⣿⣿⣿⣿⣿⣿⣿⣿⣿⣿⣯⡕⣿⣿⣿⣿⣿⣿⣿⣷⢕⢕⢕⢕⢕⢕⢕⠕⢑⠁⢀⢕⢕⢕⢕⢕⢕⢕⢕⢕⢕⢕⢕⢕⢕⢜⢝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⣿⣿⣣⣿⣿⣿⣿⣿⣿⣿⣿⣿⣿⣿⣿⣿⣿⢟⣸⣿⣿⣿⣿⣿⣿⣿⡟⢸⣿⣿⣿⣿⣿⣿⣿⣿⣿⣿⣿⣿⣿⣿⣿⣿⣿⣿⣿⣿⣿⣿⣿⣿⣿⣿⣿⣿⣿⣿⣿⣿⣿⣧⢕⢸⣿⣿⣿⣿⣿⣿⣿⡕⠑⠑⠑⠁⢐⢓⢜⢕⢕⢕⢕⢕⢕⢕⢕⢕⢕⢕⢕⢕⢕⢕⢕⢕⢕⢕⢕⢝⢻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⣿⡿⣳⣿⣿⣿⢿⣿⣿⣿⣿⣯⣿⣿⣿⣿⣟⣵⢇⣿⣿⣿⣿⣿⣿⣿⣿⡇⢸⣿⣿⣿⣿⣿⣿⣿⣿⣿⣿⣿⣿⣿⣿⣿⣿⣿⣿⣿⣿⣿⣿⣿⣿⣿⣿⣿⣿⣿⣿⣿⣿⣿⡏⢕⢸⣿⣿⣿⣿⣿⣿⣿⡇⢔⢔⢔⢕⢕⢕⢕⢕⢕⢕⢕⢕⢕⢕⢕⢕⢕⢕⢕⢕⢕⢕⢕⢕⢕⢕⢕⢕⢕⢜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⢿⣟⣟⣟⣟⣟⡿⣱⣿⣿⣿⢟⣸⣿⣿⣿⣿⣿⣿⣿⣿⢫⣾⡿⣸⣿⣿⣿⣿⣿⣿⣿⣿⢕⢸⣿⣿⣿⣿⣿⣿⣿⣿⣿⣿⣿⣿⣿⣿⣿⣿⣿⣿⣿⣿⣿⣿⣿⣿⣿⣿⣿⣿⣿⣿⣿⣿⣿⡇⢕⣼⣿⣿⣿⣿⣿⣿⣿⣿⢔⢕⢕⢕⢕⢕⢕⢕⢕⢕⢕⢕⢕⢕⢕⢕⢕⢕⢕⢕⢕⢕⢕⢕⢕⢕⢕⢕⢕⢕⣿⣿⣿⣿⣿⣿⣿⣿⣿⣿⣿⣿⣿⣿⣿⣿⣿⣿⣿⣿⣿⣿⣿⣿⣿⣿⣿⣿⣿⣿⣿⣿⣿⡿⢕⢕⢕⢕⢑⠕⠕⢕⢕⢁⠁⠑⠑⠀⠀⣠⣾⣿⣿⣿⣿⣿⠀</a:t>
            </a:r>
            <a:br/>
            <a:r>
              <a:t>⣿⣿⣺⣽⣿⣿⣏⡗⣿⣷⣗⢄⠀⠐⠑⠑⠕⠑⠀⠑⢁⢅⢔⢕⠕⢕⢕⢝⢿⣿⣿⢕⢕⢕⢸⣿⣿⣿⡇⢕⢕⢕⣿⣿⣿⣿⢕⢕⢕⣿⣿⣿⣿⢕⢕⢕⢸⣿⣿⣿⡇⢕⢕⢕⣿⣿⣿⣿⣿⢟⡫⢝⣇⣵⣷⣿⣿⣽⣽⣽⡟⣱⣿⣿⣿⢏⣱⣿⣿⣿⣿⣿⣿⣿⡿⣱⣿⣿⡇⣿⣿⣿⣿⣿⣿⣿⣿⣿⢕⣼⣿⣿⣿⣿⣿⣿⣿⣿⣿⣿⣿⣿⣿⣿⣿⣿⣿⣿⣿⣿⣿⣿⣿⣿⣿⣿⣿⣿⡇⢿⣿⣿⣿⢕⢕⣿⣿⣿⣿⣿⣿⣿⣿⣿⡕⠕⠑⠑⠑⠕⠕⠕⢕⢕⢕⢕⢕⢕⢕⢕⢕⢕⠕⠕⠕⢕⢕⢕⢕⢕⢕⢕⣕⣵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⡟⣱⣿⢱⣾⡿⣫⣾⣿⣿⣿⣿⡿⣱⣿⣿⣿⢟⣸⣿⣿⣿⣿⣿⣿⣿⢟⣽⣿⣿⣿⢱⣿⣿⣿⣿⣿⣿⣿⣿⡿⢕⣿⣿⣿⣿⣿⣿⣿⣿⣿⣿⣿⣿⣿⣿⣿⣿⣿⣿⣿⣿⣿⣿⣿⣿⣿⣿⣿⣿⣿⡇⢜⣿⣿⣿⢕⢕⣽⣿⣿⣿⣿⣿⣿⣿⣿⡇⠀⠀⠀⠀⢀⢔⢕⢕⢕⢕⢕⢕⢕⢕⠑⠕⠕⠀⢁⠁⠁⠁⠀⠁⢄⣱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⣿⡿⣸⣿⡿⢜⣿⣾⣿⣿⣿⣿⣿⣿⢣⣿⣿⣿⡏⣵⣿⣿⣿⣿⣿⣿⣿⢏⣾⣿⣿⣿⡿⣸⣿⣿⣿⣿⣿⣿⣿⣿⡇⢕⢸⣿⣿⣿⣿⣿⣿⣿⣿⣿⣿⣿⣿⣿⣿⣿⣿⣿⣿⣿⣿⣿⣿⣿⣿⣿⣿⣿⣿⡇⢕⢸⣿⡏⢕⢕⣼⣿⣿⣿⣿⣿⣿⣿⣿⡇⠀⢔⢔⢕⢕⢔⣵⡅⠕⢕⢕⢕⢕⢕⢕⢕⢕⠕⠕⢕⢔⢄⢔⢕⣵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⣷⣕⣇⣜⣟⣟⣟⣟⣕⢕⢕⢿⣿⣿⣿⢕⢕⢕⢸⣿⣿⣿⡇⢕⢕⢕⣿⡿⣕⢻⣿⣷⣼⣿⣿⣿⣿⣿⣿⣿⢇⣿⣿⣿⡿⣱⣿⣿⣿⣿⣿⣿⣿⣫⣿⣿⣿⣿⣿⡇⣿⣿⣿⣿⣿⣿⡿⣿⣿⡇⢕⢕⢿⣿⣿⣿⣿⣿⣿⣿⣿⣿⣿⣿⣿⣿⣿⣿⣿⣿⣿⣿⣿⣿⣿⣿⣿⣿⣿⣿⡇⢕⢕⢻⢕⢕⢸⢝⣿⣿⣿⣿⣿⣿⣿⣿⡇⠀⠀⢕⠕⢕⢕⢻⣿⣇⢰⣕⣕⢑⠕⠕⠕⢕⢕⢕⢕⢕⡱⣰⡕⢧⡝⢝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⡿⢱⣿⡜⣿⣿⣇⢿⣿⣿⣿⣿⣿⡟⣸⣿⣿⣿⢱⣿⣿⣿⣿⣿⣿⡿⣱⣿⣿⣿⣿⣿⣿⡇⣿⣿⣿⢿⢏⢏⣵⣿⣿⡇⢕⢕⢜⢻⣿⣿⣿⣿⣿⣿⣿⣿⣿⣿⣿⣿⣿⣿⣿⣿⣿⣿⣿⣿⣿⣿⣿⣿⣿⣿⡇⢕⢕⢕⢕⢕⡇⢸⣿⣿⣿⣿⣿⣿⣿⣿⡇⠀⠀⠁⢕⢕⢕⢸⣿⣿⡇⢻⣿⡕⣾⣷⣰⣴⡔⠶⢇⢇⢸⣿⣿⢸⣿⡕⢕⢕⢱⡧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⠕⢕⢕⣿⣿⣧⢝⣿⣿⣧⢜⢜⢹⢻⡻⢱⣿⣿⣿⡇⣿⢱⣿⣿⣿⣿⡿⣱⣿⣿⣿⣿⣿⡟⢽⢇⣿⡿⢑⢄⢕⣾⣿⣿⣿⡇⢕⢕⢕⣱⣿⣿⣿⣿⣿⣿⣿⣿⣿⣿⣿⣿⣿⣿⣿⣿⣿⣿⣿⣿⣿⣿⣿⣿⣿⣿⡇⢕⢕⢕⢕⢱⢇⢸⣿⣿⣿⣿⣿⣿⣿⣿⢇⠀⠀⠀⠑⠕⢕⢕⢝⢛⢗⠕⢜⢇⢕⢕⡕⠀⠀⠀⣅⢷⢈⠟⢻⢸⣿⣿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⢕⢕⢕⢸⣿⣿⡟⡜⢮⢻⣿⣷⣜⢕⢕⢕⣼⣿⣿⣿⣼⢇⣿⣿⣿⣿⡿⣵⣿⣿⣿⣿⣿⢏⢕⢜⢕⢏⢕⢕⣱⣿⣿⣿⣿⣿⡇⢕⢱⢱⣿⣿⣿⣿⣿⣿⣿⣿⣿⣿⣿⣿⣿⣿⣿⣿⣿⣿⣿⣿⣿⣿⣿⣿⣿⣿⣿⢇⢕⢕⢕⢕⡾⢕⢸⣿⣿⣿⣿⣿⣿⡿⠏⠀⢄⢀⠀⠀⠀⠀⠁⠁⠕⠕⠕⠔⢑⢱⡕⣾⠀⣀⣵⡜⢜⢕⢕⢕⢜⢿⡿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⡿⢟⢻⢟⢟⢱⢜⣹⢝⢇⢏⢕⢕⢕⢕⢕⢕⢸⣿⣿⡇⣷⡕⢕⢜⢻⣿⣧⡕⢕⣿⣿⣿⣧⡟⣼⣿⣿⣿⡿⣽⣿⣿⣿⣿⣿⢏⢕⢕⡸⢕⢱⣾⣾⣿⣿⣿⣿⣿⣿⣷⢕⢸⣿⣿⣿⣿⣿⣿⣿⣿⣿⣿⣿⣿⣿⣿⣿⣿⣿⣿⣿⣿⣿⣿⣿⣿⣿⣿⣿⣿⢕⢕⢕⢕⠜⢇⢕⣾⣿⣿⣿⡿⠟⠙⠀⠀⢔⢕⢕⢱⣦⣄⠀⠀⠀⠀⠀⠀⠀⠁⠑⢅⠻⡇⢟⢝⢑⢕⢑⢕⢕⢕⢅⢱⣿⡕⢕⢕⢕⢕⢕⢐⢈⠜⢽⢇⢳⢱⡱⢼⣕⣗⢝⢝⢝⢟⢻⢿⣿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⢝⢝⢕⢗⢕⢕⢱⢕⡱⢕⢑⢕⢕⢕⢕⢕⢕⢕⢕⢸⢜⡟⣿⢝⣿⣿⣧⡕⢕⠜⢋⢋⢸⣿⣿⢻⣿⢱⣿⣿⣿⡿⣹⣿⣿⣿⣿⣿⡟⢕⢕⢕⣇⢕⢜⠟⢹⣿⣿⣿⣿⣿⣿⡿⢕⢼⣿⣿⣿⣿⣿⣿⣿⣿⣿⣿⣿⣿⣿⣿⣿⣿⣿⣿⣿⣿⣿⣿⣿⣿⣿⣿⣿⣿⢕⢕⠕⠀⠀⠀⠁⠉⠉⠁⠐⠐⠁⠀⠀⠀⢕⢕⢕⡸⣿⣿⣷⣄⡀⠀⠀⠀⠀⠑⢕⢔⢅⠅⢑⢄⠑⢄⢕⢕⢕⢕⠕⣸⣿⣧⢕⢕⠕⠑⠀⠀⠀⢀⢕⢜⢕⠱⢳⣝⢇⡇⢕⢕⢕⢕⢕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⢕⢕⢞⣗⢕⡎⠇⠑⠁⢕⢕⢕⢕⢕⢕⢕⢕⢕⢕⢕⢇⢹⡕⢕⢜⢻⢟⢇⣵⣵⣵⢕⢸⣿⣿⢸⢇⣿⣿⣿⣿⢣⣿⣿⣿⣿⣿⡟⢕⢕⢕⢸⣿⡕⢕⢱⣿⣿⣿⣿⣿⣿⣿⡇⢕⣼⣿⣿⣿⣿⣿⣿⣿⣿⣿⣿⣿⣿⣿⣿⣿⣿⣿⣿⣿⣿⣿⣿⣿⣿⣿⣿⣿⣿⢕⢕⢕⠀⠀⠀⠀⠐⠔⠔⠀⠀⠀⠀⠀⢕⢕⢕⣼⣿⣿⣿⣿⣿⣇⢲⣄⠀⠀⠀⠀⠁⢕⢕⢅⢄⢕⢕⢕⢕⠕⢅⡔⣿⣿⣿⢕⠁⠀⠀⢀⢄⢀⣱⣧⣷⣷⣷⣷⡶⢜⢕⢑⢇⠕⠇⠗⠕⠙⠑⢅⢔⠕⢕⢕⠁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⢇⠱⢘⠑⢷⡄⠀⠀⠀⠑⠕⢕⢕⢕⢕⢕⢕⢕⢕⢜⢕⢻⡕⢕⢕⣵⣿⣿⡿⢕⢕⣿⣿⣿⡼⣸⣿⣿⣿⢇⣿⣿⣿⣿⣿⡟⢕⢱⡕⢕⣿⣿⣇⢕⣿⣿⣿⡝⢝⢝⢿⡿⢕⢕⣿⣿⣿⣿⢻⣿⣿⣿⣿⣿⣿⣿⣿⣿⣿⣿⣿⣿⣿⣿⣿⣿⣿⣿⣿⣿⣿⣿⣿⢕⢕⢕⠀⠀⢀⢀⢀⠀⠀⠀⠀⠀⢀⢕⢕⢕⢕⣿⣿⣿⣿⣿⣿⣿⢸⣿⣷⣄⠀⠀⠀⠀⠁⠁⠑⢑⢅⢕⢔⣱⣾⡇⣿⣿⡟⢕⠀⢀⢔⣡⣷⣿⣿⣿⣿⣿⡿⢏⢕⢕⢕⢀⠑⠕⠄⠀⠄⠀⠀⠁⠁⠄⠁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⠃⠑⠁⠁⠀⠀⠀⠁⠀⢔⢁⠀⠀⠀⠀⠀⠀⠑⠕⢕⢕⢕⢕⢕⢕⢜⢕⢕⢱⣾⣿⡿⢟⢕⢕⢕⣿⣿⣿⢇⣿⣿⣿⡟⣼⣿⣿⣿⣿⣿⢕⢱⣾⡇⢱⣿⣿⡟⢕⣿⣿⣿⣷⣵⣕⣕⣕⡕⢸⣿⣿⣿⡏⣾⣿⣿⣿⣿⣿⣿⣿⣿⣿⣿⣿⣿⣿⣿⣿⣿⣿⣿⣿⣿⣿⡹⡏⣿⢕⢕⢕⡔⠀⠁⠕⠕⠕⠕⠀⠀⢠⢕⢕⢕⢕⢕⢸⣿⣿⣿⣿⣿⣿⢸⣿⣿⣿⣷⣦⡴⣴⣶⣾⢕⣔⣅⢕⢾⣿⡿⢇⢺⢳⢱⠅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⢕⢱⡜⣿⡿⢕⢕⣕⣵⡕⣿⣿⣿⢸⣿⣿⣿⢣⣿⣿⣿⣿⣿⣿⣵⣿⣿⡇⢸⣿⣿⢇⢸⣿⣿⣿⣿⣿⣿⣿⣿⡇⣿⣿⣿⣿⢕⣿⣿⣿⣿⣿⣿⣿⣿⣿⣿⣿⣿⣿⣿⣿⣿⣿⣿⣿⣿⣿⣿⢕⢇⡏⢕⢕⢕⣿⣷⣤⣄⣀⣀⣠⡴⣺⢕⢕⢕⢕⢸⣷⣾⣿⣿⣿⣿⣿⡿⣸⣿⣿⣿⣿⣿⣇⣿⣿⣿⢕⢹⣿⣿⣇⢏⢕⢕⡱⢇⢳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⢕⢕⢿⣮⡣⢱⣷⣿⣿⣿⣿⣿⡇⣿⣿⣿⡿⣼⣿⣿⣿⣿⣿⣿⣿⣿⣿⢇⢸⣿⣿⢕⣾⣿⣿⣿⣿⣿⣿⣿⣿⢣⣿⣿⣿⡏⢕⣿⣿⣿⣿⣿⣿⣿⣿⣿⣿⣿⣿⣿⣿⣿⣿⣿⣿⣿⣿⣿⣿⢕⢕⢕⢕⢕⢕⣿⣿⣿⣿⣿⣿⣿⣿⣿⡕⢕⢕⢕⣿⣿⣿⣿⣿⣿⣿⣿⡇⣿⣿⣿⣿⣿⣿⣿⣿⣿⣿⢕⢕⢻⣿⣿⣧⢑⢜⢕⣱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⠀⠀⠁⠑⢸⢻⢿⣷⣵⣕⢕⢕⢿⣿⢸⣿⣿⣿⢇⣿⣿⣿⣿⣿⣿⣿⣿⣿⣿⢕⢸⣿⡿⢕⣿⣿⣿⣿⣿⣿⣿⣿⣿⢸⣿⣿⣿⢇⢕⣿⣿⣿⣿⣿⣿⣿⣿⣿⣿⣿⣿⣿⣿⣿⣿⣿⣿⣿⣿⣿⡟⢕⢕⢕⢕⢕⢕⣿⣿⣿⣿⣿⣿⣿⣿⣿⡇⢕⢕⢸⣿⣿⣿⣿⣿⣿⣿⣿⡇⣿⣿⣿⣿⣿⣿⣿⣿⣿⡿⢕⢕⢕⢕⢿⣿⡇⢕⣾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⢕⠰⣤⣄⠀⠀⠀⠀⠘⢇⢕⢝⢟⢿⣿⣷⣾⡟⣼⣿⣿⡿⢸⣿⣿⣿⣿⣿⣿⣿⣿⣿⡇⢕⢸⣿⡇⢸⣿⣿⣿⣿⣿⣿⣿⣿⣿⢸⣿⣿⣿⢕⡇⣿⣿⣿⣿⣿⣿⣿⣿⣿⣿⣿⣿⣿⣿⣿⣿⣿⣿⣿⣿⣿⡇⢕⠑⢕⢕⢕⢕⣿⣿⣿⣿⣿⣿⣿⣿⣿⣷⢕⢕⣸⣿⣿⣿⣿⣿⣿⣿⣿⢇⣿⣿⣿⣿⣿⣿⣿⣿⣿⡇⣿⣿⣇⡕⢸⡿⣱⢣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⣮⡻⢿⣶⣴⡀⠀⢈⢇⢕⢕⣧⡕⢕⢹⡇⣿⣿⣿⢇⣼⣿⣿⣿⣿⣿⣿⣿⣿⣿⢇⢱⢸⣿⡇⢸⢿⢟⢟⢟⢟⢟⢟⣟⣟⢸⣿⣿⣿⢕⡇⢻⣿⣿⣿⣿⣿⣿⣿⣿⣿⣿⣿⣿⣿⣿⣿⣿⣿⣿⣿⣿⡇⢕⢄⢕⢕⢕⢕⣿⣿⣿⣿⣿⣿⣿⣿⣿⣿⢕⢕⣿⣿⣿⣿⣿⣿⣿⣿⣿⢕⣿⣿⣿⣿⣿⣿⣿⣿⣿⡇⢝⢟⢏⣣⣵⣾⢏⢜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⢍⢝⢝⢅⢑⠻⢷⣷⣵⣧⣷⣾⣿⣿⣿⣿⣷⣕⢸⣝⡇⢕⣾⣿⣿⣧⡝⢿⢟⣱⣿⡇⠁⠑⠸⢕⢕⢕⢣⣿⣿⡏⡕⣿⣿⣿⣿⣿⣿⣿⢝⣿⡟⢕⣸⡜⣿⡇⢱⣿⣿⣿⣿⣿⣿⣿⣿⣿⢸⣿⣿⡟⢕⢟⢸⣿⣿⣿⢻⣿⣿⣿⣿⣿⣿⣿⣿⣿⣿⣿⣿⣿⣿⣿⣿⡇⢕⢜⡕⢕⢕⢕⣻⡿⢿⣽⢟⢟⢟⢟⢿⢿⡇⢕⣿⣿⣾⣿⣿⣿⣿⣿⣿⢕⣿⣿⣿⣿⣿⢻⢏⣿⣿⢱⣷⣾⡿⢿⢏⢱⢕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⡕⢕⢕⢕⢕⢕⢕⢕⢕⢕⢕⢕⢕⢕⢕⢕⢕⢍⢚⠻⢿⣿⣿⣿⢿⣟⣽⣵⢎⠗⢱⣿⣿⣿⣿⢟⣱⣾⣿⢟⠀⠀⠀⠀⢠⣅⢁⢸⣿⡟⡕⢇⣿⣿⣿⣿⣿⣿⣿⢕⣿⢇⢕⣿⢷⢹⣧⢸⣿⢿⢿⢿⠿⢿⣿⣿⣿⡜⣿⣿⡇⢸⣷⡇⢿⣿⣿⡎⣿⣿⣿⣿⣿⣿⣿⣿⣿⣿⣿⣿⣿⣿⢻⣿⡇⢕⢕⣕⢕⢕⢕⣿⣿⣿⣿⣿⣿⣿⣿⣷⣗⢕⢜⣿⡇⣿⣿⣿⣿⣿⣿⡏⢸⣿⣿⣿⣿⡏⢕⢹⣿⡿⢜⢝⣕⢕⢕⢕⡱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⣾⣿⣿⣯⢟⢿⣿⣿⢻⣿⣿⣿⣿⡿⣿⣿⣿⣿⡇⢕⢕⢻⣿⣿⣿⣷⣣⡕⢕⢕⢕⢕⢕⢕⢕⢕⢕⢕⢕⢕⢕⢕⢕⢕⢵⢟⣫⣵⡷⢟⠟⢙⢅⣶⣾⣿⣿⣿⡿⣣⣾⣿⡿⢕⠀⠀⠀⠀⠀⠁⣿⣿⢸⣿⢱⡇⢕⣿⣿⣿⣿⣿⣿⣿⢕⢻⢕⠸⠿⠟⠃⢿⢜⠛⠟⠟⠿⠿⢷⣷⣧⣭⣕⢹⣿⣿⢜⣿⣿⡜⣿⣿⣷⢹⣿⣿⣿⣿⣿⣿⣿⣿⣿⣿⡿⣿⣿⣇⢻⣷⢕⢕⣿⡕⢕⢕⣿⣿⣿⢿⢿⢿⢿⢿⢿⢿⡇⢱⣯⢇⣿⣿⣿⣿⣿⣿⢇⢸⣿⣿⣿⣿⢕⢕⣾⣿⢇⢕⢞⢕⠕⣱⡜⢱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⣿⣽⣿⣯⡽⣹⣿⣷⣿⢱⢿⣿⣵⡿⣹⣿⣿⣿⡇⢕⢕⣎⢿⣿⣿⣿⣿⣿⣮⣵⢕⢕⢕⢕⢕⢕⢕⢕⢕⢕⢕⢕⢕⢕⢟⢟⢙⢅⢔⢕⢕⢕⢕⢻⣿⣿⡿⢟⣵⣿⡟⢟⢱⠁⠀⠀⠀⠀⠀⠀⢿⡇⣾⡇⣾⡇⢱⣿⣿⣿⣿⣿⣿⣿⡇⢜⢕⠂⠀⠀⠀⢁⢣⠀⠀⠀⠀⠀⠀⠀⠁⠉⠛⢇⢻⣿⡕⢻⣿⣿⡜⣿⣿⣧⢻⣿⣿⣿⣿⣿⣿⣿⣿⣿⣿⣿⣿⣿⡇⢻⡇⢕⡿⠇⢕⢅⣥⣶⡶⠷⠿⠿⠿⠿⠿⠿⠇⢜⡿⣵⢹⣇⣜⢻⣿⣿⢕⢕⣿⣿⣿⢇⢕⢸⣿⡿⡕⠈⠁⠀⠀⢻⣷⣔⠀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⣕⢕⢕⢕⢕⢕⢕⢕⢕⢕⢕⢕⢕⢕⢕⢕⠕⢕⢕⣅⡑⠑⠑⠉⠁⣰⣿⡿⢏⢕⢕⠇⠀⠀⠀⠀⠀⠀⠀⢸⡇⣿⠕⣿⡇⢜⣿⣿⣿⣿⣿⣿⣿⣇⢕⢑⠀⣴⣷⣿⣿⣇⣵⣴⡄⠀⠀⠀⠀⠀⠀⠀⠀⠈⢻⣧⢰⣼⣿⣿⣜⢻⣿⣧⢻⣿⣿⣿⢻⣿⣿⣿⣿⣿⣿⡝⣿⣗⣇⢧⢕⢰⢷⠕⠘⠁⠀⠀⠀⠀⠀⠀⠀⠀⠀⠀⡕⠁⠁⢁⡹⢜⠷⢇⢝⢕⣵⣿⣿⡿⢕⣱⣿⡿⢕⠐⠀⠀⠀⠀⠈⢻⣿⣷⣄⠀⠀⠀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⠉⠑⠐⢀⣼⡿⢏⢕⢕⣱⡏⠀⠀⠀⠀⠀⠀⠀⠀⠁⠑⢹⢰⢻⣷⢕⣿⣿⣿⣿⣿⣿⣿⣿⢕⠀⠑⣿⣿⣿⣿⢁⠉⠁⠀⢔⠀⠀⠀⠀⠀⠀⠀⠀⡄⠻⣕⢿⣿⣿⣿⣧⡝⢿⣧⣝⢿⣿⣧⡝⢿⣿⣿⣿⣿⣿⣧⡹⣿⣇⢕⠁⢀⣠⣄⠀⠀⠀⠀⠀⠀⠀⠀⠀⢸⡕⣱⣄⡀⠀⠉⠺⢿⢕⢕⢸⢹⣿⣿⢕⣾⣿⡿⢕⢕⠀⠀⠀⠀⠀⠀⢕⢹⡿⣿⣧⡀⠀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⡟⢟⠻⠿⠿⠟⠛⠑⠁⠁⠀⠀⠀⠀⠀⠀⠀⠀⠀⠀⠀⠀⠀⠀⠀⢠⡿⢏⢕⢑⢕⣵⣿⠑⠀⠀⠀⠀⠀⠀⠀⠀⠀⠀⠸⠈⠘⣿⡕⢿⣿⡏⣿⣿⡿⣿⣿⢕⢕⣔⢹⣿⣿⣿⡇⠐⢕⠀⠕⠀⢄⢀⠀⠀⠀⢀⠀⣿⣧⡜⣎⢿⣿⣿⣿⣿⣷⣝⢟⢣⡌⡟⢿⣧⡜⢻⢻⡿⣿⣿⣿⣮⡇⢕⢕⠛⠟⠋⢀⠀⠀⠀⢄⠀⠀⠀⠀⢸⣿⣿⣿⡿⠀⠀⢀⡕⢕⢕⢕⣻⡿⢇⢱⣿⡿⢕⢕⠑⠀⠀⠀⠀⠀⠀⠁⡕⢕⢝⢿⣿⣔⠀⠀⠀⠀⠀⠀⠀⢄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⡾⡝⠑⢄⢔⢀⠀⠀⠀⠀⠀⠀⠀⠀⠀⠀⠀⠀⠀⠀⠀⠀⠀⠀⠀⣰⡟⢕⠕⠁⢕⣾⣿⡿⠀⠀⠀⠀⠀⠀⠀⠀⠀⠀⢕⢕⢕⣵⢹⣇⢸⣿⡇⢗⡿⢇⢿⣿⢕⣾⣿⣷⣿⣿⣿⣧⠀⢕⢕⠀⠀⠑⠕⠀⢄⢕⢕⢠⣿⣿⣿⣼⣵⣽⣿⣿⣿⣿⣿⣿⣿⣿⣿⣷⣾⣽⣷⣽⣿⣷⣮⣿⣏⣵⣿⡇⠀⢄⠀⠕⢄⢄⠀⠑⠀⢄⢔⠀⣾⣿⣿⣿⢇⣱⣴⣿⢕⡕⢕⣼⣿⢕⢕⣼⡟⢕⢕⢕⠀⠀⠀⠀⠀⠀⠀⠀⢸⣧⢕⢕⢝⢿⣷⡄⢄⢄⢄⡄⢀⢀⢑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⠀⣵⢏⢕⠑⠀⢱⣿⣿⡿⢕⢕⠀⠀⠀⠀⠀⠀⢀⠀⠀⢕⢕⢱⣿⡎⣿⢕⢻⣇⢜⡕⢕⡜⢿⡇⢸⣿⣿⣿⣿⣿⣿⣧⡥⠕⢔⣷⣵⣴⡴⢕⢜⢛⣾⣿⣿⣿⣿⣿⣿⣿⣿⣿⣿⣿⣿⣿⣿⣿⣿⣿⣿⣿⣿⣿⣿⣿⣿⣿⣿⣿⡇⠀⢕⢄⠀⠁⠁⠀⢀⢕⢕⠕⣸⣿⣿⣿⣯⣾⣿⣿⡏⣾⢷⣷⣿⢇⢕⣱⢟⣵⣧⡕⠁⠀⠀⠀⠀⠀⠀⠀⠀⠁⣿⣧⡕⢕⢕⢝⢿⣇⢕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⣼⢇⢕⠁⠀⢰⣿⣿⣿⢇⢕⢕⢕⢔⢄⢀⢀⢄⢕⢄⢕⢕⢕⣼⣿⣿⡸⡇⢕⢿⣕⡜⣾⣧⣕⡕⢜⣿⣿⣿⣿⣿⣿⣿⣿⣔⢁⢸⣿⡟⠕⢁⣴⣾⣿⣿⣿⣿⣿⣿⣿⣿⣿⣿⣿⣿⣿⣿⣿⣿⣿⣿⣿⣿⣿⣿⣿⣿⣿⣿⣿⣿⣿⣄⣵⢇⢱⣴⣴⡷⢔⢕⢜⣷⣿⣿⣿⣿⣿⣿⣿⡟⣸⣿⣿⣿⢇⢕⡵⣣⣮⠘⠟⠇⠀⠀⠀⠀⠀⠀⠀⠀⠀⠀⠛⠛⠛⠑⠐⠑⠑⠙⠗⠕⠱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⠀⠀⠀⠱⠇⠑⠀⠀⠀⠙⠉⠉⠁⠁⠁⠁⠁⠁⠁⠁⠑⠑⠑⠕⢕⣣⢱⣿⣿⣿⣧⢻⣕⢕⢻⣵⢜⢿⣿⣿⣷⡜⣿⣿⣿⣿⣷⢜⢝⠟⢿⢾⣿⣷⣷⣿⣿⣿⣿⣿⣿⣿⣿⣿⣿⣿⣿⣿⣿⣿⣿⣿⣿⣿⣿⣿⣿⣿⣿⣿⣿⣿⣿⣿⣿⣿⣿⣿⣧⡕⠕⣹⣿⡕⢁⣴⣿⣿⣿⣿⣿⣿⣿⣿⡟⣱⣿⣿⡿⢝⢕⢸⣾⣿⣿⢱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⠈⠚⠿⣿⣿⢇⢜⢿⣧⢜⢇⢇⢕⢝⢿⣿⣷⡜⣿⣿⣿⣿⣿⣿⣵⣥⣴⣤⣴⣴⣷⣿⣿⣿⣿⣿⣿⣿⣿⣿⣿⣿⣿⣿⣿⣿⣿⣿⣿⣿⣿⣿⣿⣿⣿⣿⣿⣿⣿⣿⣿⣿⣿⣿⢿⢷⢾⢷⢾⢿⢟⢟⢽⣾⣿⣿⣿⣿⡿⢱⣿⣿⡟⢝⡎⢕⣿⣿⣿⣿⡇⡿⠟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⠀⠀⠀⠀⠀⠀⠀⠀⠀⠀⠀⠀⠀⠀⠀⠀⠈⠙⢕⢕⢜⢿⣇⢷⡕⢕⢕⢕⢜⢟⢿⣜⢿⣿⣿⣿⣿⣿⣿⣿⣿⣿⣿⣿⣿⣿⣿⣿⣿⣿⣿⣿⣿⣿⣿⣿⣿⣿⣿⣿⣿⣿⣿⣿⣿⣿⣿⣿⣿⣿⣿⣿⣿⣿⣿⣿⣿⣷⣷⣦⣴⣦⣅⣸⣷⣾⣿⣿⣿⣿⡿⢱⣿⣿⢏⢜⢕⢱⢕⢸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⢀⠔⠀⠀⢄⠀⠀⠀⠀⠀⠀⠀⠀⠀⠀⠀⠀⠀⠀⠀⠀⠁⠕⢕⢻⡜⣿⡕⢕⢕⢕⢕⢿⣮⣧⣹⣿⣿⣿⣿⣿⣿⣿⣿⣿⣿⣿⣿⣿⣿⣿⣿⣿⣿⣿⣿⣿⣿⣿⣿⣿⣿⣿⣿⣿⣿⣿⣿⣿⣿⣿⣿⣿⣿⣿⣿⣿⣿⣿⣿⣿⣿⣿⣿⣿⣿⣿⣿⣿⣿⣿⡟⣱⣿⢟⢕⢎⢕⢕⢕⡇⢕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⣯⠀⠀⠀⠀⠀⠀⢄⢔⠑⠀⠀⠀⠀⢄⠕⠁⠀⠀⠀⠁⠀⠀⠀⠀⠀⠀⠀⠀⠀⠀⠀⠀⠀⠀⠀⠀⠀⠀⠁⠑⢕⢹⣷⡕⢕⢕⢕⢜⣿⣿⣿⣿⣿⣿⣿⣿⣿⣿⣿⣿⣿⣿⣿⣿⣿⣿⣿⣿⣿⣿⣿⣿⣿⣿⣿⣿⣿⣿⣿⣿⣿⣿⣿⣿⣿⣿⣿⣿⣿⣿⣿⣿⣿⣿⣿⣿⣿⣿⣿⣿⣿⣿⣿⣿⣿⢟⣱⡟⢝⢱⢇⢱⢇⢕⢕⢕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⡗⠀⠀⠀⠀⢀⢔⠕⠁⠀⠀⠀⢄⠕⠁⠀⠀⠀⠀⠀⠀⠀⠀⠀⠀⠀⠀⠀⠀⠀⠀⠀⠀⠀⠀⠀⠀⠀⠀⠀⠀⠁⠕⢹⣷⡕⢕⢕⢕⢹⣿⣿⣿⣿⣿⣿⣿⣿⣿⣿⣿⣿⣿⣿⣿⣿⣿⣿⣿⣿⣿⣿⣿⣿⣿⣿⣿⣿⣿⣿⣿⣿⣿⣿⣿⣿⣿⣿⣿⣿⣿⣿⣿⣿⣿⣿⣿⣿⣿⣿⣿⣿⣿⣿⣿⢏⣼⢏⢕⡕⢝⣱⢇⢕⢕⠑⠀⠀⠀⠀⠀⠀⠀⠀⠀⠀⠀⠀⠀⠀⠀⠀⠀⠀⠀⠀⠀⠀⠀⠀⠀⠀⠀⠀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⠁⠹⣷⡜⢕⢕⢕⢹⣿⣿⣿⣿⣿⣿⣿⣿⣿⣿⣿⣿⣿⣿⣿⣿⣿⣿⣿⣿⣿⣿⣿⣿⣿⣿⣿⣸⣿⣿⣿⣿⣿⣿⣿⣿⣿⣿⣿⣿⣿⣿⣿⣿⣿⣿⣿⣿⣿⣿⣿⣿⡿⣣⣾⢇⣱⢏⢕⣹⡏⢕⠕⠁⠀⠀⠀⠀⠀⠀⠀⠀⠀⠀⠀⠀⠀⠀⠀⠀⠀⠀⠀⠀⠀⠀⠀⠀⠀⢀⢄⢔⠔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⢀⢀⠀⠀⠀⠀⠀⠀⠀⠀⠀⠀⠀⠀⠀⠀⠀⠀⠀⠀⠀⠀⠀⠀⠀⠀⠘⢷⡜⢕⢕⢕⢝⣿⣿⣿⣿⣿⣿⣿⣿⣿⣿⣿⣿⣿⣿⣿⣿⣿⣿⣿⣿⣿⣿⣿⣿⣿⣿⣿⣿⣿⣿⣿⣿⣿⣿⣿⣿⣿⣿⣿⣿⣿⣿⣿⣿⣿⣿⣿⣿⣿⣿⣯⣾⡿⢕⡵⢕⢕⣱⡟⢕⠑⠀⠀⠀⠀⠀⠀⠀⠀⠀⠀⠀⠀⠀⠀⠀⠀⠀⠀⠀⠐⠀⠀⠀⠀⢄⢔⠕⠑⠁⠀⠀⠀⠀⠀⠀⠀⢀⠀⠁⠄⢀⠑⠄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⢀⠀⠀⠀⠑⠀⠀⠀⠀⠀⠀⠀⠀⠀⠀⠀⠀⠀⠀⠀⠀⠀⠀⠁⠻⣮⢇⢕⢕⢜⢿⣿⣿⣿⣿⣿⣿⣿⣿⣿⣿⣿⣿⣿⣿⣿⣿⣿⣿⣿⣿⣿⣿⣿⣿⣿⣿⣿⣿⣿⣿⣿⣿⣿⣿⣿⣿⣿⣿⣿⣿⣿⣿⣿⣿⣿⣿⣿⣿⣿⢟⢱⢎⢕⢕⣸⡿⠑⠀⠀⠀⠀⠀⠀⠀⠀⠀⠀⠀⠀⠀⠀⠀⠀⠀⠀⠀⠀⠀⠀⠀⢀⢄⠕⠁⠀⠀⠀⠀⠁⠀⢀⠄⠔⠑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⠀⠁⠁⠐⠔⠄⢀⠀⠀⠀⠀⠀⠀⠀⠑⢕⠀⠀⠀⠀⠀⠀⠀⠀⠀⠀⠀⠀⢄⠄⠀⠀⠀⠀⠀⠀⠀⠀⠀⢘⢷⣇⢕⢕⢕⢝⢿⣿⣿⣿⣿⣿⣿⣿⣿⣿⣿⣿⣿⣿⡟⢿⢿⢿⢿⢿⢿⢿⢿⢿⢿⢿⣿⣿⣿⣿⢿⣿⣿⣿⣿⣿⣿⣿⣿⣿⣿⣿⣿⣿⣿⣿⡿⢙⢕⢕⢕⢕⢱⣿⠕⠀⠀⠀⠀⠀⢀⢀⢀⢀⠀⠁⠐⠀⠀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⠀⠀⠀⠀⠀⠀⠀⠀⠀⠀⠀⠀⠀⠀⠀⠀⠄⠐⢀⠀⠀⠀⠐⠐⠀⠁⠁⠀⠀⠀⠀⠀⢳⣝⢷⣧⡕⢕⢕⢜⠟⢿⣿⣿⣿⣿⣿⣿⣿⣿⣿⣿⣿⣮⡣⣵⣕⡕⢕⢕⢕⢕⢕⢕⢕⣕⡵⣣⣾⣿⣿⣿⣿⣿⣿⣿⣿⣿⣿⣿⣿⡿⠟⠑⠀⠕⢕⢕⢕⢕⣿⠃⠀⠀⠀⠀⠀⠀⠀⢀⢀⢀⠀⠀⠀⠀⠀⠀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⢀⠀⠄⠔⠐⠐⠐⠐⠑⠑⠀⠀⠀⠁⢿⣇⢝⢮⡣⡕⢕⢕⢄⠈⠙⠿⣿⣿⣿⣿⣿⣿⣿⣿⣿⣿⣧⣽⣟⡟⢻⢿⢿⢟⣛⣏⣵⣾⣿⣿⣿⣿⣿⣿⣿⣿⣿⣿⣿⢿⠟⠙⠀⠀⠀⠀⢀⢕⢕⢕⣼⢇⠀⠀⠀⠀⠀⠁⠁⠁⠁⠁⠁⠁⠁⠑⠐⠄⢄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⢾⣷⣿⠀⠀⠀⠀⠀⠀⠀⠀⠀⠀⠀⠀⠀⠘⡇⢕⢕⢜⢳⣕⢕⢕⢔⢀⠀⠁⠙⠟⢿⣿⣿⣿⣿⣿⣿⣿⣿⣿⣿⣿⣿⣿⣿⣿⣿⣿⣿⣿⣿⣿⣿⣿⣿⡿⠟⠛⠉⠁⠀⠀⠀⠀⠀⠀⠀⢕⢕⢕⠱⠏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⢯⣿⣿⡔⠀⠀⠀⠀⠀⠀⠀⠀⠀⠀⠀⠀⠔⠇⢕⢕⢕⢕⢕⠑⢕⢕⢕⢔⢀⠀⠀⠀⠁⠙⣟⢿⣿⣿⣿⣿⣿⣿⣿⣿⣿⣿⣿⣿⣿⣿⣿⡿⠿⠛⠙⠁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⡄⠀⠀⠀⠀⠀⠀⠀⠀⠀⠀⠀⠀⠀⠀⠀⠀⠁⠁⠀⠀⠁⠑⠕⠕⠔⠀⠀⠀⠀⠸⢿⢷⢽⢟⢿⢿⢿⢿⢿⠿⠿⠿⠟⠋⠙⠁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⣆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⢹⣿⣿⣧⢀⠀⠀⠀⠀⠀⠀⠀⠀⠀⠀⠀⠀⠀⠀⠀⠀⠀⠀⠀⢅⢙⠗⢴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⢗⢕⢕⢕⢕⢕⢕⢕⠀</a:t>
            </a:r>
            <a:br/>
            <a:r>
              <a:t>⣿⣿⣿⣿⣿⣿⣯⢕⢇⢕⣕⢸⢕⡕⢵⢕⣕⢵⣕⢵⢗⢸⢕⡞⢕⢕⢕⢕⢕⢕⢕⢕⢕⢕⢕⢕⢕⢕⡎⢕⠀⠀⠀⠀⠀⠀⠀⠀⠀⠀⠀⠀⠀⠀⠀⠀⠀⠀⠀⠀⠀⠀⠀⠀⠀⠀⠀⠀⠀⠀⠀⠀⠀⠀⠀⠀⠀⠀⠀⠀⠀⠀⠀⠜⣿⣿⣷⡄⠀⠀⠀⠀⠀⠀⠀⠀⠀⠀⠀⠀⠀⠀⠀⠀⢄⢕⢕⢕⠀⠀⠁⠙⠗⢢⢄⡀⠀⠀⠀⠀⠀⠀⠀⠀⠀⠀⠀⠀⠀⠀⠀⠀⠀⠀⠀⠀⠀⠀⠀⠀⠀⠀⠀⠀⠀⠀⠀⠀⠀⠀⠀⠀⠀⠀⠀⠀⠀⠀⠀⠀⠀⠀⠀⠀⠀⠀⠀⠀⠀⠀⠀⠀⠀⠀⠀⠀⠀⠀⠀⠀⠀⠀⠀⠀⠀⠀⠀⠀⠀⠀⠀⠀⠀⠀⠄⠀⠀⠀⠀⠀⠀⠀⠀⠀⠀⠀⠀⠀⠀⠀⢕⢕⢕⢱⢼⣕⢼⣕⡣⢝⡗⢵⣕⡕⢕⢕⡸⢕⢗⢝⢕⢝⢕⢜⢕⡞⢽⣕⣹⣽⠀</a:t>
            </a:r>
            <a:br/>
            <a:r>
              <a:t>⣿⣿⣿⣿⣿⣿⣗⡧⢵⣞⢵⢞⡏⢕⣮⢵⣗⡝⢕⣎⢕⢇⢕⢕⢕⢕⢕⢕⢕⢕⢱⢕⢇⢱⢕⢱⢕⢜⢕⠑⠀⠀⠀⠀⠀⠀⠀⠀⠀⠀⠀⠀⠀⠀⢄⢄⢀⢀⢀⢀⢀⣀⣄⣠⣤⣴⣴⣶⣦⣀⠀⠀⠀⠀⠀⠀⠀⠀⠀⠀⠀⠀⠀⠀⠘⢿⣿⣿⣆⠀⠀⠀⠀⠀⠀⠀⠀⠀⠀⠀⠀⠀⠀⠀⢕⢕⢕⢕⠀⠀⠀⠀⠀⠑⠑⠜⠝⢲⢤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⢜⣗⢳⢼⣗⢯⣝⡺⢽⣗⢮⣝⡳⢵⡕⢵⢝⣕⡎⢕⣕⢽⣗⢫⣽⠀</a:t>
            </a:r>
            <a:br/>
            <a:r>
              <a:t>⢝⢟⢟⢟⣿⣿⣷⣎⢽⢗⡫⢵⣞⡹⢗⣟⢝⣗⡜⢕⡕⢕⢕⢕⣕⢕⢕⢕⣇⡱⢕⣜⡱⢕⣕⢕⢕⡕⢕⢕⠀⠀⠀⠀⠀⠀⠀⠀⠀⠀⠀⠄⢄⢕⣕⣵⣷⣷⣾⣿⣿⣿⣿⣿⣿⣿⣿⣿⣿⣿⣿⣷⣴⣄⡀⠀⠀⠀⠀⠀⠀⠀⠀⠀⠀⠘⢿⣿⣿⣆⠀⠀⠀⠀⠀⠀⠀⠀⠀⠀⠀⠀⠀⠀⢕⢕⣕⠁⠀⠀⠀⠀⠀⠀⠀⠀⠀⠀⠁⠘⠙⠖⠄⠀⠀⠀⠀⠀⠀⠀⠀⠀⠀⠀⠀⠀⠀⠀⠀⠀⠀⠀⠀⠀⠀⠀⠀⠀⠀⠀⠀⠀⠀⠀⠀⠀⠀⠀⠀⠀⠀⠀⠀⠀⠀⠀⠀⠀⠀⠀⠀⠀⠀⠀⠀⠀⠀⠀⠀⠀⠀⠀⠀⠀⠀⠀⠀⠀⠀⠀⠀⠀⠀⠀⠀⠀⠀⠀⠀⠀⠀⠀⠀⠀⠀⠀⠀⠀⠀⠀⢱⢕⡕⢕⣕⢕⢇⡕⢕⢹⢝⢣⢼⢕⢧⢝⢣⢼⣕⢣⢕⡸⢵⢕⢕⢕⢕⢕⢽⣿⠀</a:t>
            </a:r>
            <a:br/>
            <a:r>
              <a:t>⣕⢕⠕⢕⢝⢝⢕⢕⢎⢝⢗⣝⢵⢾⣝⢳⣿⡯⢜⢹⣵⢕⢇⡵⢕⢝⢵⢞⢝⢵⢎⣱⢗⢏⢵⢞⢫⣵⣵⡇⠀⠀⠀⠀⠀⠀⠀⠀⠀⠀⠀⠀⢕⣾⣿⣿⣿⣿⣿⣿⣿⣿⣿⢿⣟⣯⣷⣿⣿⣿⣿⣿⣿⣿⣿⣦⣄⠀⠀⠀⠀⠀⠀⠀⠀⠀⠘⢿⣿⣿⣇⠀⠀⠀⠀⠀⠀⠀⠀⠀⠀⠀⠀⢕⢕⢕⣵⠀⠀⠀⠀⠀⠀⠀⠀⠀⠀⠀⠀⠀⢔⠀⠀⢀⣀⣀⣀⣀⣀⣀⣄⣄⣄⣤⣤⣤⣤⣤⣤⣴⣴⣴⣴⣦⣴⣶⣴⣤⣄⡀⠀⠀⠀⠀⠀⠀⠀⠀⠀⠀⠀⠀⠀⠀⠀⠀⠀⠀⠀⠀⠀⠀⠀⠀⠀⠀⠀⠀⠀⠀⠀⠀⠀⠀⠀⠀⠀⠀⠀⠀⠀⠀⠀⠀⠀⠀⠀⠀⠀⠀⠀⠀⠀⠀⠀⠀⠀⠀⠀⠀⢕⢧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⠜⠕⠗⠇⠀⠀⠀⠀⠀⠀⠀⠀⠀⠀⠀⠀⢸⣿⣿⢿⢟⢟⢟⢏⢟⣹⣵⣿⣿⣿⣿⣿⣿⣿⣿⣿⣿⣿⣿⣿⣿⣷⣦⣀⣀⠀⠀⠀⠀⠀⠀⠁⢻⣿⣿⣧⣤⣤⣤⣤⣴⣴⣴⣴⢔⠀⠀⢕⡯⢇⢇⢰⣷⣷⣷⣷⣿⣿⣿⣿⣿⢀⠀⢕⢕⢀⠀⡿⢿⢿⢿⢿⢿⢿⢿⢿⠿⠿⠟⠻⠟⠟⠟⠟⠟⠟⠟⠟⠟⠟⠛⠟⠻⢿⣿⣷⣦⣴⣄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⣷⢕⢜⢇⠀⢰⣾⣿⣿⣿⣿⣿⣿⣿⣿⣿⣿⣿⣿⣿⣿⣿⣿⣿⣿⣿⣿⡔⠀⠀⠀⠀⠀⠀⠁⢻⣿⣿⣿⣿⡿⢿⢿⢿⢿⢟⠕⠀⠀⠁⠀⠀⠁⠕⢌⠙⠙⠙⠙⠑⠈⠁⠁⠁⠀⢕⢕⢕⠀⠀⠀⠀⠀⠀⠀⠀⠀⠀⠀⠀⠀⠀⠀⠀⠀⠀⠀⠀⠀⠀⠀⠀⠀⠀⠀⠀⠁⠙⠝⠿⢿⣿⣿⣷⣷⣦⣴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⡇⢕⢕⣵⣿⣿⣿⣿⣿⡿⣻⣿⣿⣿⣿⣿⣿⣿⣿⣿⣿⣿⣿⣿⣿⣿⢇⠀⠀⠀⠀⠀⠀⠀⠁⠁⠁⠁⠁⠁⠁⠀⠀⠀⠀⠀⠀⠀⠀⠀⠀⠀⠀⠁⠕⢄⢀⠀⠀⠀⠀⠀⠀⢔⢕⢕⢕⠀⠀⠀⠀⠀⠀⠀⠀⠀⠀⠀⠀⠀⠀⠀⠀⠀⠀⠀⠀⠀⠀⠀⠀⠀⠀⠀⠀⠀⠀⠀⠀⠀⠈⠙⠝⢿⢿⣿⣿⣿⣿⣷⣧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⢢⡀⠀⠀⠀⠀⢕⢕⢕⠁⠀⠀⠀⠀⠀⠀⠀⠀⠀⠀⠀⠀⠀⠀⠀⠀⠀⠀⠀⠀⠀⠀⠀⠀⠀⠀⠀⠀⠀⠀⠀⠀⠀⠀⠀⠀⠀⠀⠈⠙⠟⢿⢿⣿⣿⣿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⣼⣿⣿⣿⣿⢿⢏⣼⣿⣿⣿⣿⣿⣿⣿⣿⣿⣿⣿⣿⣿⣿⣿⣿⣿⡇⠀⠀⠀⠀⠀⠀⠀⠀⠀⠀⠀⠀⠀⠀⠀⠀⠀⠀⠀⠀⠀⠀⠀⠀⠀⠀⠀⠀⠀⠀⠀⢑⢕⢕⢄⡀⠀⢕⢕⢕⠀⠀⠀⠀⠀⠀⠀⠀⠀⠀⠀⠀⠀⠀⠀⠀⠀⠀⠀⠀⠀⠀⠀⠀⠀⠀⠀⠀⠀⠀⠀⠀⠀⠀⠀⠀⠀⢀⢀⢀⢀⢀⢀⢀⢈⢙⣟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⡟⢜⣸⣿⣿⣿⣿⣿⣿⣿⣿⣿⣿⣿⣿⣿⣿⣿⣿⣿⣿⣷⣄⠀⠀⠀⠀⠀⠀⠀⠀⠀⠀⠀⠀⠀⠀⠀⠀⠀⠀⠀⠀⠀⠀⠀⠀⠀⠀⠀⠀⠀⠀⠀⠑⠕⢕⠑⢕⢕⢕⢕⠀⠀⠀⠀⠀⠀⠀⠀⠀⠀⠀⠀⠀⠀⠀⠀⠀⠀⠀⠀⠀⠀⠀⠀⢀⢄⢔⠕⠑⠕⠕⠗⠗⠗⠗⠟⠟⠗⢟⢻⢿⢿⢿⢿⢿⢿⢿⢧⢕⢕⢕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⠑⠈⠙⠙⠙⠙⠘⠑⠑⠛⠛⠛⠛⠛⠛⠛⠙⠛⠛⠛⠛⠛⠛⠛⠛⠛⠛⠛⠛⠛⠃⠀⠀⠀⠀⠀⠀⠀⠀⠀⠀⠀⠀⠀⠀⠀⠀⠀⠀⠀⠀⠀⠀⠀⠀⠀⠀⠀⠀⠀⠀⠀⠀⠁⠀⠑⠑⠑⠑⠀⠀⠀⠀⠀⠀⠀⠀⠀⠀⠀⠀⠀⠀⠀⠀⠀⠀⠀⠀⠀⠀⠐⠓⠙⠁⠀⠀⠀⠀⠀⠀⠀⠀⠀⠀⠀⠀⠀⠀⠀⠀⠀⠀⠀⠀⠁⠁⠁⠀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8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⢏⣼⡟⣽⡿⣣⣾⣿⢏⣾⣿⡇⣿⢼⣿⣿⡿⣿⡇⢸⣿⣿⣿⣿⣿⣿⣿⣿⣿⣿⣿⣿⣿⣿⣿⣿⣿⣿⢜⢿⡇⢕⢕⢔⣿⣿⣿⣿⣿⢕⢕⢕⠕⢕⢕⢕⢕⢕⢕⢕⢕⢕⢕⢕⣱⣵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⣱⣿⢏⣱⣟⣵⣿⣿⣣⣿⣿⡏⢕⣿⡊⢏⢜⣵⣿⡇⢜⢿⣿⣿⣿⣿⣿⣿⣿⣿⣿⣿⣿⣿⣿⣿⣿⣿⣿⡇⢜⢇⢕⢕⢕⣿⣿⣿⣿⣿⢕⢕⢕⢕⢄⢕⢕⢕⢕⢕⢕⢕⢕⢕⢕⣹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⡟⣼⣿⢏⢱⣿⣾⣿⡿⣱⣿⣿⡟⢕⢸⡿⢕⢕⣼⣿⣿⡇⢕⢕⣿⣿⣿⣿⣿⣿⣿⣿⣿⣿⣿⣿⣿⣿⣿⣿⣿⣇⢕⢕⢕⢕⢕⣿⣿⣿⡿⢝⢕⢕⢕⡕⢕⢕⢝⢧⢱⣕⢕⡱⡕⢕⢾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⡟⣼⣿⡏⢱⣿⣿⣿⡿⣱⣿⣿⢛⢕⢕⢌⢕⣵⣾⣿⣿⣿⡇⢕⣸⣿⣿⣿⣿⣿⣿⣿⣿⣿⣿⣿⣿⣿⣿⣿⣿⣿⣿⢕⢕⢕⢕⢱⢿⢟⢏⠕⠑⢕⢕⢕⢕⢕⢕⢔⢘⠕⠑⢕⢕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⡟⣼⣿⡿⢱⢿⣿⣿⣿⣱⣿⣿⢇⢕⢕⢕⢕⣾⢟⣿⣿⣿⣿⡇⠑⣿⣿⣿⣿⣿⣿⣿⣿⣿⣿⣿⣿⣿⣿⣿⣿⣿⣿⣿⢕⢕⢕⢔⢔⢕⢕⢕⢐⠐⢕⢕⠕⢕⢕⢕⢕⢕⢕⢄⢄⢕⡝⢝⢟⢻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⡿⣱⣿⣿⢕⢕⣾⣿⣿⢣⣿⣿⢗⢕⢕⢕⢕⢕⢕⣼⡟⢟⢿⣿⢇⢸⣿⣿⡟⣿⣿⣿⣿⣿⣿⣿⣿⣿⣿⣿⣿⣿⣿⡏⡟⢕⢕⢀⢁⢁⠁⠁⠀⢀⢔⢕⢕⢷⣴⢅⠕⢕⢕⢕⢕⢕⢕⢕⢕⢕⢕⢕⢹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⢇⣿⣿⡏⢑⢸⣿⣿⣏⣾⣿⡟⢕⢕⢕⢕⣿⡕⣵⣻⡇⢕⢕⢏⢕⢸⣿⣿⢱⣿⣿⣿⣿⣿⣿⣿⣿⣿⣿⣿⣿⣿⣿⡇⢕⢕⢕⠑⢕⢕⢕⢕⢕⢕⢕⢕⠕⢜⣿⡜⣷⡔⢑⢕⢕⢕⢕⢕⢕⢕⢕⢕⣱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⠾⣿⣿⣿⣿⣿⣿⣿⣿⣿⡟⣼⣿⣿⢑⢇⣿⣿⡿⣸⣿⣿⡕⢕⢕⡕⢕⣿⢇⣿⣿⣷⣵⣵⣕⢕⢸⣿⡟⢸⣿⣿⣿⣿⣿⣿⣿⣿⣿⣿⣿⣿⣿⣿⡇⢕⢕⢕⢱⣅⢑⠑⢑⡕⢕⢕⢕⢸⢕⢿⣇⢻⣇⢕⢔⠑⢕⢕⠕⢑⣱⣷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⣯⣿⣷⣵⣵⣵⣷⣾⢷⢖⡖⢗⢾⢇⣿⡿⡟⢕⢸⣿⣿⢇⣿⣿⣿⣇⣱⣾⢗⢑⡇⢕⣿⣿⣿⣿⣿⣿⢕⢑⣿⢕⢸⣿⣿⣿⣿⣿⣿⣿⣿⣿⣿⣿⣿⣿⣿⢇⢕⢕⢕⣸⣿⣿⣿⣿⡕⢕⢕⢕⣿⡧⢸⣿⢸⣿⡕⢱⢱⣶⣷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⢟⡏⡝⢝⣵⣮⣏⠕⢕⢕⢸⣿⡇⣇⢕⣾⣿⡿⣸⣿⣿⣿⣿⣿⣿⢇⢸⢕⢸⣿⣿⣿⣿⣿⡇⢕⢸⡏⢕⢸⣿⣿⡇⢻⣿⣿⣿⣿⣿⣿⣿⣿⣿⣿⢕⢕⢕⢕⣿⣿⣿⣿⣿⣧⢕⢕⢕⣿⣷⠸⣿⢸⣿⣇⡇⡇⢕⢸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⢱⣾⢯⢕⢏⢟⢟⢟⢣⢕⢕⣼⣿⡇⡿⢱⣿⣿⢇⣿⣿⣿⣿⣿⣿⣿⢕⢘⡇⣼⣿⣿⣿⣿⣿⢇⢕⡼⢕⢕⢸⣿⣿⡇⢸⣿⣿⣿⣿⣿⣿⢻⣿⢻⡇⢕⢕⢕⢱⣿⣿⣿⣿⣿⣿⢕⢕⢁⣿⣿⣾⣿⢸⣿⣿⢕⣧⢔⢜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⢔⣵⢕⢕⢕⣕⡕⢕⢕⢕⢕⢕⣿⣿⡇⡇⣼⣿⡟⢰⣿⣿⣿⣿⡏⢻⡇⢕⢸⢇⣿⣿⣿⣿⣿⣿⢸⣿⢇⣧⢕⡜⣿⣿⡕⠸⣿⢹⣿⣿⣿⡇⢸⢟⢸⢇⢕⢕⢕⣼⣿⣿⣿⣿⣿⣿⡇⢕⢜⣿⣿⡿⣿⢸⣿⣿⢱⣿⢕⢕⢣⢹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⡜⣿⣿⢕⢕⢕⢜⢕⣕⡡⢕⢕⣿⣿⡇⢇⣿⡿⢕⣸⣿⣿⣿⣿⢇⢸⢕⣧⢺⢕⢿⣿⣿⣿⣿⣿⢸⡟⣸⣿⣷⡇⣻⣿⢕⣰⣿⢼⣿⣿⣿⡇⢕⢕⣛⢕⢕⢕⢱⣿⣿⣿⣿⣿⣿⣿⢕⢕⢕⣿⣿⣯⡇⢸⣿⣿⢌⣿⢡⡧⢕⢜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⢱⣿⣧⡟⢿⣧⢕⣱⢞⢝⢕⢕⢕⣿⣿⡿⢸⣿⢕⢕⣿⣿⣿⣿⢏⢕⢇⣸⣿⣸⢕⣷⣷⣼⣝⣝⣝⢕⢗⢟⢟⢯⣝⣼⠻⡕⢻⣿⢜⣿⣿⣿⡇⢕⢕⢇⢕⢕⢕⣿⢿⢿⢿⢟⢟⣏⡹⢕⢕⢸⣿⣿⣿⢇⣿⣿⣿⢕⣿⢕⢑⢱⢸⢜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⢔⢗⢝⢕⢕⢜⢱⢿⢕⢕⣱⣷⢇⣿⣿⡇⣿⢇⢕⢕⣿⣿⣿⣿⢕⢕⢱⣿⣿⡿⢕⢿⢿⢿⢿⢿⢿⠷⢾⢿⣿⣿⣿⣿⣇⣇⡘⢻⡕⢟⢿⣿⣧⢕⢔⣱⣧⣾⣿⣷⣷⣷⡾⣿⣿⣿⢇⡕⣵⢸⢜⣿⢏⢕⣿⣿⡿⢕⣿⢕⢕⢕⡕⢇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⢇⢕⠕⢕⢕⢕⢜⢻⢷⣷⣧⣵⣕⡕⣿⣿⢱⢏⡕⢕⢕⣿⣿⣿⢇⢕⢕⢾⢯⠽⠗⠕⠟⢟⢟⢟⠟⠗⠏⢕⢕⢕⡜⢝⣿⣿⣿⣿⣿⣧⣷⣧⣿⣿⣰⣵⣿⣟⢏⢕⠕⢐⢵⠵⢷⢷⢷⢕⢼⣟⣣⣺⡜⢕⢕⡻⢸⡇⢕⣿⢜⢝⣕⣹⡕⣿⣿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⢜⢧⡕⢕⢕⢕⢕⢿⡕⢕⢕⢝⢝⢕⣿⡟⡸⢕⢇⢕⢕⢽⢜⢿⢱⢕⢕⠔⠐⠀⢀⢄⠄⢁⠁⠁⠀⢀⢀⠀⠕⢕⢝⣾⣿⣿⣿⣿⣿⣿⣿⣿⣿⣿⣿⣿⣿⣿⢇⢇⠑⠁⠀⠀⠑⠑⠐⠀⠀⠀⠅⢩⢕⢕⢕⢕⢑⢇⢕⣿⢘⢟⢟⢏⢕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⢕⢕⢕⢕⢕⢕⢜⢧⢕⢕⢜⢕⢕⣿⡇⡇⢕⢑⢕⢑⢕⢕⢜⢜⢕⢀⢄⢔⠕⣕⢕⣤⡅⠀⠀⠀⠁⠁⠁⢔⣅⢣⣿⣿⣿⣿⣿⣿⣿⣿⣿⣿⣿⣿⣿⣿⣏⢕⣕⣤⡕⠑⠀⠀⠑⠀⢕⢕⢔⢀⢁⢕⢕⢕⢕⢕⢕⢸⣿⢕⢇⢕⢕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⠑⢕⢕⢕⢕⣿⡇⢕⢕⢕⢕⢕⢕⢕⡕⢕⢕⢕⢕⢳⣿⣿⡕⢄⢀⢔⠀⠀⢔⠀⢔⢔⣿⣷⣿⣿⣿⣿⣿⣿⣿⣿⣿⣿⣿⣿⣿⣿⣧⣾⢕⢁⠄⠀⠀⢔⠀⢀⢕⣷⣵⢕⢕⡕⢕⢕⣿⢕⢕⣼⣿⢕⢕⢕⣼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⠁⠀⢕⢔⢅⢅⣿⣿⢇⢅⢕⢕⢕⢕⢕⢿⣿⡕⢕⣴⣾⣿⣿⣇⢕⢕⢕⢕⢕⢕⢕⢕⣸⣿⣿⣿⣿⣿⣿⣿⣿⣿⣿⣿⣿⣿⣿⣿⣿⣿⣿⡇⢕⢕⢕⢄⢕⢔⢕⣸⣿⣯⣾⣿⢑⢕⣼⡏⣇⢱⣿⡇⢡⣵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⠅⠀⠀⢕⢕⢕⢕⣿⣿⢕⢕⢕⢕⢕⢕⢕⢜⢿⣷⢕⢿⣿⣿⣿⣿⣷⣕⢕⢱⡕⢕⣱⣷⣿⣿⣿⣿⣿⣿⣿⣿⣿⣿⣿⣿⣿⣿⣿⣿⣿⣿⣿⣿⣮⡕⢕⣕⢕⢕⣵⣿⣿⣿⣿⢏⠕⣼⢟⢰⣿⢕⣿⣧⠀⢻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⢜⠀⠀⠀⢕⢕⢕⢱⣿⡿⢕⡇⢕⢑⡕⢕⢕⢕⢕⢹⡕⢺⣿⣿⣿⣷⣵⣝⣙⣝⣝⣩⣽⣿⣿⣿⣿⣿⣿⣿⣿⣿⣿⣿⣿⣿⣿⣿⣿⣿⣿⣿⣿⣿⣿⣽⣕⡓⢗⢏⣝⣾⣿⣿⡟⢕⣼⠏⢕⣾⣿⢕⢸⣿⠀⠜⣿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⢱⢎⠀⠀⠀⠀⢕⢕⢕⢸⣿⡇⢱⣕⢕⢸⡇⢕⢕⢕⢱⢕⢕⠹⣿⣿⣿⣿⣿⣿⣿⣿⣿⣿⣿⣿⣿⣿⣿⣿⣿⣿⣿⣿⣿⣿⣿⣟⣿⣿⣿⣿⣿⣿⣿⣿⣿⣿⣿⣿⣿⣿⣿⣿⣿⢏⢕⢜⢕⢕⢱⣗⣿⢕⢸⣿⠀⠀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⣱⢟⠁⠀⠀⠀⠀⠁⢕⢕⡸⣿⢕⢜⣿⢕⢸⣷⢕⢕⢕⢕⣧⢕⢜⣿⣿⣿⣿⣿⣿⣿⣿⣿⣿⣿⣿⣿⣿⣿⣿⣿⣿⣿⣿⣿⣿⣿⣿⣿⣿⣿⣿⣿⣿⣿⣿⣿⣿⣿⣿⣿⣿⣹⢟⢕⢅⢕⢕⢜⢕⣿⠗⢿⢕⢸⣿⠀⠀⠜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⣕⢕⣼⢏⠁⠀⠀⠀⠀⠀⠀⣵⢕⡿⡇⢕⢸⣿⡇⢕⢉⡕⢕⢕⢕⢝⣷⢕⢘⣿⣿⣾⣿⣿⣿⣿⣿⣿⣿⣿⣿⣿⣿⣿⣿⣿⣿⣿⣿⣿⣿⣿⣿⣿⣿⣿⣿⣿⣿⣿⣿⣿⣿⣿⡟⢞⣔⣱⣾⢗⢱⢇⢕⢸⣿⡇⢸⢕⢜⣿⢔⠀⠀⢻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⣿⢇⣾⢏⠕⠀⠀⠀⠀⠀⠀⠀⣿⢕⠶⢕⢕⢔⣿⡇⢕⢜⢧⢕⢕⢕⢸⣿⢇⢕⢻⣿⣿⣿⣿⣿⣿⣿⣿⣿⣿⣿⣿⣿⣿⣿⣿⣿⣿⣿⣿⣿⣿⣿⣿⣿⣿⣿⣿⣿⣿⣿⣿⣿⣿⣿⣿⣿⣿⡕⢕⢕⢕⢕⣾⣿⢇⢸⡕⢕⢿⢕⠀⠀⢸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⢰⡾⢇⢕⡁⢕⢀⠀⠀⠀⠀⠀⢅⢕⡕⢕⠕⢡⣿⡇⢕⢕⢹⡇⢕⢕⢜⢕⢕⢕⢕⢹⣿⣿⣿⣿⣿⣿⣿⣿⣿⣿⣿⣿⣿⣿⣿⣿⣿⣿⣿⣿⣿⣿⣿⣿⣿⣿⣿⣿⣿⣿⣿⣿⣿⣿⣿⣫⡵⢕⢕⢕⢕⢱⣿⣾⢕⢜⡇⢕⢸⡕⠀⠀⡜⣿⣻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⢰⡟⢕⢕⡵⢕⢕⢕⢕⢕⠕⣕⣕⡕⢕⢕⢕⡕⢜⣿⡇⢕⢕⢕⠿⡕⢕⢕⢕⢕⢕⢕⢕⢝⢿⣿⣿⣿⣿⣿⣿⣿⣿⣿⣿⣿⣿⣿⣏⣝⣝⣝⢝⣝⣝⣝⣝⣿⣿⣿⣿⣿⣿⣿⣿⣿⣿⣿⢟⢕⢕⢕⢕⢕⣼⣿⢇⡕⢕⢱⢕⢸⢕⢆⢕⢳⢸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⢱⢟⢕⢕⣱⢇⢕⢕⢕⢕⢕⢸⣿⣿⢕⢕⢕⢕⢇⢕⢻⣿⢕⢕⢕⢜⢷⡕⢕⢕⢕⢕⢕⢕⢕⢕⢝⢿⣿⣿⣿⣿⣿⣿⣿⣿⣿⣿⣿⣿⣿⣿⣿⣿⣿⣿⣿⣿⣿⣿⣿⣿⣿⣿⣿⣿⣿⢟⢝⢕⢕⢕⢕⢕⢱⡏⡾⢕⢣⢕⢕⢕⢸⢕⢸⡕⢔⢇⢿⣟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⢇⡎⢕⠁⢱⢧⢕⢕⢱⢕⢕⢕⢸⣿⣿⢕⢕⢕⢕⢕⢕⢱⢻⡇⢕⢕⢕⢜⢳⡕⢕⢕⢕⢕⢕⢕⢕⢕⢕⢝⢟⢿⣿⣿⣿⣿⣿⣿⣿⣿⣿⣿⣿⣿⣿⣿⣿⣿⣿⣿⣿⣿⣿⣿⣿⢿⢏⢕⢕⢕⢕⢕⢕⢕⢕⣾⢱⢇⢕⢜⡕⢕⢕⢕⢕⢔⢇⢕⢜⡜⡾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⡟⡜⢕⢑⢔⣿⢕⢕⢕⣿⢕⢕⢕⢸⣿⡟⢕⢕⢕⢕⢕⢕⢕⢹⡫⢕⢕⢕⢕⢕⢜⢇⢕⢕⢕⢕⢕⢕⢔⢕⢕⢕⢕⢜⢝⢻⢿⣿⣿⣿⣿⣿⣿⣿⣿⣿⣿⣿⣿⣿⣿⣿⢿⢟⢝⢕⢕⢕⢕⢕⢕⢕⢕⢕⢕⣰⢇⢎⢕⢕⢕⢡⢕⢕⢕⢕⢕⢸⢕⢕⢕⢫⡛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⢇⢕⢕⢕⢸⡟⢕⢕⣸⣿⢕⢕⢕⢸⡿⣸⢕⢕⢅⢕⢕⢕⢕⢕⢌⢕⢕⢕⢕⢕⢔⢕⢕⢕⢕⢕⢕⢑⢕⢕⢕⢕⢕⢕⢕⢕⢕⢕⢝⢟⢿⢿⣿⣿⣿⣿⣿⣿⢿⢟⢝⢕⢕⢕⢕⢕⢕⢕⢕⢕⢕⢕⢕⢕⢕⢏⢕⢕⢕⢕⢕⢕⢁⢕⢕⠑⢕⢐⡇⡕⢜⢱⢎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⡟⡜⢕⢕⢕⣸⡇⢕⢕⣿⣿⢕⢕⢕⢸⣱⣿⢄⢕⢕⢕⢕⢕⢁⢕⡕⢕⢕⢕⢕⢕⢕⢕⢕⢕⢕⢕⠕⢔⢕⢕⢕⢕⢕⢕⢕⢕⢕⢕⢕⢕⢕⢕⢜⢍⢏⢝⢕⢕⢕⢕⢕⢕⢕⠕⢕⢕⢕⠑⢕⢕⢕⢕⢕⢕⡞⢱⣾⢕⢡⢕⢕⢕⢕⢕⢕⢕⢕⢕⡇⢇⢕⢇⢱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⡇⢕⡔⢕⠁⣿⢇⢕⢸⣿⣿⡕⢕⢕⢱⣿⡟⢕⢕⢕⢕⢕⢕⢕⢕⢰⡕⢵⢕⢕⢕⢅⢕⢕⢕⢕⠕⢅⢕⢕⢕⢕⢕⢕⢕⢕⢕⢕⢕⢕⢕⢕⢕⢕⢕⢕⢕⢕⢕⢕⢕⢕⢕⢕⢔⢕⢕⢕⢕⢕⢕⢕⢕⢕⢕⣱⣿⣿⢕⢕⡇⢕⢕⢕⢕⠕⢕⢕⢕⢟⢸⢕⢱⢅⢹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⢱⠕⡇⢕⠀⣿⢕⢕⣾⣿⣿⢕⢕⢱⣿⢟⢕⢕⠑⠁⢕⢕⢕⢕⢕⢜⢷⣽⡕⢕⢕⢁⢕⢕⢕⠕⢕⢕⢕⢕⢕⢕⢕⢕⢕⢕⢕⢕⢕⢕⢕⢕⢕⢕⢕⢕⢕⣱⡕⢕⢕⢕⢕⢕⢕⢕⢕⢕⢕⢕⢕⢕⢕⢕⢌⢼⣿⣿⢕⢕⢕⢕⢕⢕⢕⢄⢕⢕⢕⢸⢘⢕⢕⢑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⢜⢸⡇⢕⢕⢹⢇⢕⣿⣿⣿⢕⢱⡿⢇⢕⢕⢕⢕⢑⢑⢕⢕⢔⠕⢕⢸⣿⣿⡕⢅⢕⢑⢕⢕⢅⢕⢕⢕⢕⢕⠕⠑⠀⢕⢕⢕⢕⢕⢕⢕⠕⠕⣕⣵⣵⣿⣿⢕⠑⠕⢕⢕⢕⠀⢕⢕⢕⢔⢕⢕⢕⢕⢕⢜⢞⣻⡟⢕⢕⢔⢕⢕⢕⠐⢔⢕⢱⢕⢸⢕⢔⡕⢕⠀⣿⣿⣿⣿⣿⣿⣿⣿⣿⣿⣿⣿⣿⣿⣿⣿⣿⣿⣿⣿⣿⣿⢕⢕⢿⣿⣿⣿⣿⣿⠿⠿⢿⢿⠿⢿⢛⠿⢿⢿⢿⠿⢟⢟⠿⢿⠿⠿⠿⢿⢿⢿⢿⢿⢿⢿⢿⢿⢛⢻⢿⢿⢿⢿⢿⢿⢿⢛⢻⢿⢿⠿⢿⢿⠿⢿⢿⢿⢿⢿⢿⢿⢿⣿⠿⢿⢿⢿⢿⢿⢿⢿⢿⢿⢿⢿⠿⣿⣿⠀</a:t>
            </a:r>
            <a:br/>
            <a:r>
              <a:t>⣿⣿⣿⣿⣿⣿⣿⣿⣿⣿⣿⣿⣿⣿⣿⣿⣧⠀⠀⠀⠀⠀⠀⠀⠀⠀⠀⠀⠀⠀⠀⠀⠀⠀⠀⢸⣿⣿⣿⣿⣿⣿⣿⣿⣿⣿⢕⣼⡇⢕⢕⢜⢕⢕⣿⣿⣿⢕⡿⢕⢕⢕⢕⢕⢕⢕⢀⠅⢕⢕⢕⢜⢕⣿⣿⣧⢕⢕⢕⢅⢄⢕⢕⢕⠕⠑⠀⠀⠀⢔⢕⢕⢕⢕⣡⣶⣿⣿⣿⣿⣿⣿⣿⣿⢕⢀⠀⠀⠑⠕⢕⢕⢕⢕⢕⢅⢱⢕⢕⢕⢔⡕⢜⡇⠕⠕⠕⢕⢕⠁⢕⢕⢕⢸⢕⢰⢕⢕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⢕⣿⡇⢕⢕⠀⢳⢕⣿⣿⢏⡾⢕⢕⢕⢕⢕⢕⢕⢕⢕⢕⢕⢕⢕⢸⡇⢸⣿⣿⡇⢕⢕⢅⢕⠑⠁⠀⠀⠀⠀⠀⠀⢕⢕⢕⢕⢡⣿⣿⣿⣿⣿⣿⣿⣿⣿⣿⡇⢕⢄⠀⠀⠀⠀⠁⠑⢕⢕⢕⢕⢕⢕⢕⢕⢕⠁⢀⢄⢄⢄⠀⠕⢕⢕⢕⢕⢸⢕⣔⡇⢕⢑⠑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⣧⣾⡇⢕⠑⠀⢕⢱⢹⢏⣾⢕⢕⢕⢕⢕⢕⢕⢕⢕⢕⢕⢕⢕⢕⢸⣇⢸⣿⣿⡿⢕⢕⢕⠁⠀⠀⠀⠀⠀⠀⠀⠀⠀⢕⢕⢕⣼⣿⣿⣿⣿⣿⣿⣿⣿⣿⣿⡇⢕⢕⢀⠀⠀⠀⠀⠀⠀⠑⢕⢕⢕⢕⠑⠁⠑⠀⠁⠕⠕⠁⠀⠀⠀⢕⢕⢕⢸⢕⣹⡕⢕⢕⢔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⣾⡇⢕⠀⠀⢕⢜⠇⡾⢕⢕⢕⢕⢕⢕⢕⢕⢕⣕⣱⣵⣵⣵⢕⢱⣿⢕⣿⣿⡜⡕⢕⢕⠑⠀⠀⠀⠀⠀⠀⠀⠀⠀⢕⢕⠕⣿⣿⣿⣿⣿⣿⣿⣿⣿⣿⣿⡏⢕⢕⢕⠀⠀⠀⠀⠀⠀⠀⠁⢕⢕⢕⠀⢔⢱⢔⠀⠀⠀⠐⢵⣕⠀⢕⢇⢕⢑⣵⣽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⢕⡾⢕⢕⢕⢕⢕⢕⢕⣱⣾⣿⣿⣿⣿⣿⣿⣶⢕⣿⢕⢹⣿⢎⡱⢕⢕⢀⠀⠀⠀⠀⠀⠀⠀⠀⠀⠁⢕⢜⣿⣿⣿⣿⣿⣿⣿⣿⣿⣿⣿⡇⢕⢕⢕⠀⠀⠀⠀⠀⠀⠀⠀⠁⢕⢕⢀⠑⠕⠑⠀⢄⢔⢔⠀⠉⢀⣱⣵⡕⢸⣿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⠿⢑⢑⢕⢕⢕⢕⢕⢁⠑⠀⠀⠀⠀⠀⢕⢕⢕⢕⠀⠀⠀⠀⠀⠀⠀⠀⠀⢜⣿⣿⣿⣿⣿⣿⣿⣿⣿⣿⣿⣿⣇⣀⣀⣀⢑⡸⢕⢕⢕⢕⢕⢕⣱⣿⣿⣿⣿⣿⣿⣿⣿⣿⣿⢕⣿⢕⡜⣿⢇⢸⢕⢅⠕⠀⠀⠀⠀⠀⠀⠀⠀⠀⠀⠐⢳⢱⢿⢿⣿⣿⣿⣿⣿⣿⣿⣿⡶⢣⢕⣕⠀⠀⠀⠀⠀⠀⠀⠀⠀⢕⢕⢕⢔⢄⢔⠁⠑⠕⠑⠀⢸⣿⣿⣿⣷⡼⣿⣿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⢟⢝⢕⢕⢕⢕⢕⢕⢕⢕⢕⢕⢕⢀⠀⠀⠀⠀⢕⢕⢕⢕⠀⠀⠀⠀⠀⠀⠀⠀⠀⠁⣿⣿⣿⣿⣿⡿⠿⠿⠿⠿⠿⠿⣿⣿⣿⢏⡼⢕⢕⢕⢕⢕⢕⣱⣿⣿⣿⣿⣿⣿⣿⣿⣿⣿⣿⡕⣿⢕⡇⢹⢰⢱⢅⢕⠀⠀⠀⠀⠀⠀⠀⠀⠀⠀⠀⠀⠘⢿⣿⣿⣷⣾⣿⣿⣿⣿⣿⣿⣿⣿⣿⢇⠀⠀⠀⠀⠀⠀⠀⠀⠀⠀⢕⢕⢕⢕⢕⢕⢔⢔⢶⡔⢷⢹⣿⣿⣿⣷⡝⣿⡇⢕⢕⢕⢑⠿⢿⣿⣿⣿⣿⣿⣿⣿⣿⣿⣿⣿⣿⣿⣿⣿⢿⢻⠿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⡿⢏⢕⢕⢕⢕⢕⢕⢕⢕⢕⢕⢕⢕⢕⢕⢕⡁⠀⠀⠀⠀⢕⢕⢕⢕⠀⠀⠀⠀⠀⠀⠀⠀⠀⠀⣿⣿⣿⣿⣿⡇⠁⠁⠁⠁⠁⠁⡇⠉⢉⣼⢇⢕⢕⢕⢕⢕⣱⣿⣿⣿⣿⣿⣿⣿⣿⣿⣿⣿⣿⡇⢸⢕⣷⡘⡏⡅⠕⢇⠀⠀⠀⠀⠀⠀⠀⠀⠀⠀⠀⠀⠀⠘⢻⣿⣿⣿⣿⣿⣿⣿⣿⣿⣿⣿⡝⠀⠀⠀⠀⠀⠀⠀⠀⠀⠀⠀⠑⢕⢕⢕⢕⢕⢕⢕⢕⢕⢜⢧⢻⣿⣿⣿⣿⡜⢇⣵⣷⣶⣿⣿⣿⣷⣽⣝⡻⢿⣿⣿⣿⣿⣿⣿⣿⣿⣿⡟⢕⢕⢕⢕⢜⢝⢻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⢕⢕⢕⢕⢕⢕⢕⢕⢕⢕⢕⠕⠕⢕⢕⢕⢕⢇⢄⢄⢄⢀⢕⢕⢕⢕⠀⠀⠀⠀⠀⠀⠀⠀⠀⠀⢿⣿⣿⣿⣿⡇⠀⠀⠀⠀⠀⠀⡇⢀⣬⢇⢕⢕⢕⢕⢕⢱⣿⣿⣿⣿⣿⣿⣿⣿⣿⣿⣿⣽⣿⡇⢸⢕⢹⣧⡧⢕⢑⢑⠀⠀⠀⠀⠀⠀⠀⠀⠀⠀⠀⠀⠀⠀⠑⢽⣿⣿⣿⣿⣿⣿⣿⣿⣿⡿⢕⠀⠀⠀⠀⠀⠀⠀⠀⠀⠀⠀⠀⢕⢕⢕⢕⢅⢕⢕⢕⢕⢕⢕⢘⢟⢿⢿⣿⣿⡕⢕⢕⢕⢕⢜⢝⢟⢟⢿⣿⣷⡮⠽⠟⠻⢿⣿⣿⣿⣿⢕⠕⢕⢕⢕⢕⡕⢕⢕⢝⢿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⢄⠕⢕⢕⢕⢕⠕⢕⢕⢄⠀⠀⠁⢕⢕⢕⢕⢕⢕⢕⢕⢕⢕⢕⢕⢔⢄⣕⣵⣷⣿⣿⣿⣿⡿⢷⢷⠽⢟⢿⡇⠐⠀⠀⠀⠀⠀⠃⠺⠇⢕⢕⢕⢕⢕⢕⣾⣿⣿⣿⣿⣿⣿⣿⣿⣿⣿⣿⣿⣿⣇⢸⢕⣎⣿⣿⢕⢕⢰⢔⠀⠀⠀⠀⠀⠀⠀⠀⠀⠀⠀⠀⠀⠀⠈⢿⣿⣿⣿⣿⣿⣿⣿⣿⢕⠀⠀⠀⠀⠀⠀⠀⠀⠀⠀⠀⠀⠀⠁⢕⢕⢕⢰⣿⣧⢕⡕⢷⣧⡕⢿⣿⣿⣿⣿⣿⢕⢕⢕⢕⢕⢕⢕⠕⠑⠁⠁⠀⠀⠀⠀⢨⣝⢿⣿⢏⠐⠀⠀⢕⢕⢕⢕⢕⢕⢅⣾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⠀⠑⠕⠑⠁⢕⢕⢕⠑⠀⠀⠀⠀⢕⢕⢕⢕⢕⢕⢕⢕⢕⣕⣵⣷⣿⣿⣿⢿⢟⢝⢝⢕⢕⢕⢕⢕⢕⢕⢃⠀⠀⠀⠀⠀⠀⠀⠀⠀⠀⠀⠁⠑⠑⠸⢿⣿⣿⣿⣿⣿⣿⣿⣿⣿⣿⣿⣿⣿⣿⢄⢕⣿⣾⣿⡇⢕⢕⢇⠀⠀⠀⠀⠀⠀⠀⠀⠀⠀⠀⠀⠀⠀⠀⠘⢝⣿⣿⣿⣿⣿⣿⡓⠕⠀⠀⠀⠀⠀⠀⠀⠀⠀⠀⠀⠀⠀⠀⠕⢕⢕⣿⣿⣿⣷⣵⡜⢿⢇⣿⣿⣿⣿⣿⣿⡇⢕⠕⠑⠁⠁⠀⠀⠀⠀⠀⠀⠀⠀⠀⢸⣿⣷⣮⡀⠀⠀⠐⢕⢕⢕⠁⠀⢄⢞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⢀⠀⠀⠀⠀⠀⢀⢄⢀⠀⠀⠀⢕⢕⢕⢕⢕⣱⣷⣿⣿⣿⢿⢟⢝⢕⢕⢕⢕⢕⢕⢕⢕⢕⢕⢕⢕⢕⠄⠀⠀⠀⠀⠀⠀⠀⠀⠀⠀⠀⠀⠀⠀⠀⠀⠈⠙⠛⠿⢿⣿⣿⣿⣿⣿⣿⣿⣿⡕⢕⣿⣜⢿⣿⡕⠎⡕⠀⠀⠀⠀⠀⠀⠀⠀⠀⠀⠀⠀⠀⠀⠀⠀⠁⢔⢜⠟⢿⢟⢎⢕⠀⠀⠀⠀⠀⠀⠀⠀⠀⠀⠀⠀⠀⠀⠀⠀⢕⢸⣿⣿⣿⣿⣿⡇⢕⢱⣿⣿⣿⣿⢿⠟⠉⠀⠀⠀⠀⠀⠀⠀⠀⠀⠀⠀⠀⠀⠀⢕⢍⢿⣿⣿⡆⠀⠀⠀⠁⠀⠀⢠⢱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⢄⠀⠀⠀⢀⢕⢕⠑⠀⠀⠀⠁⠕⢕⣵⣿⣿⣿⢟⢝⢕⢕⢕⢕⢕⢕⢕⢕⢕⢕⢕⢕⢕⢕⢕⢕⢕⠀⠀⠀⠀⠀⠀⠀⠀⠀⠀⠀⠀⠀⠀⠀⠀⠀⠀⠀⠀⠀⠀⠈⠙⠟⢿⣿⣿⣿⣿⡇⢕⣿⣿⡎⢟⢷⣜⠕⠀⠀⠀⠀⠀⠀⠀⠀⠀⠀⠀⠀⠀⠀⠀⠀⠀⠑⠑⠁⢀⢀⠁⠀⠀⠀⠀⠀⠀⠀⠀⠀⠀⠀⠀⠀⠀⠀⠀⠀⠁⢜⣿⣿⣿⣿⣟⣕⣵⣿⣿⠿⠋⠁⠀⠀⠀⠀⠀⠀⠀⠀⠀⠀⠀⠀⠀⠀⠀⠀⠀⠀⠀⢕⢝⣿⢇⢔⢔⠀⠀⠀⢀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⠀⠀⢠⣷⣿⣿⣿⢟⢕⢕⢕⢕⢕⢕⢕⢕⢕⢕⢕⢕⢕⢕⠕⠁⠑⢕⢕⠕⠀⠀⠀⠀⠀⠀⠀⠀⠀⠀⢀⠀⠀⠀⠀⠀⠀⠀⠀⠀⠀⠀⠀⠀⠀⠀⠈⠛⢿⣿⣿⢕⣿⣿⢇⢕⢕⢜⢓⠄⠄⠀⠀⠀⠀⠀⠀⠀⠀⠀⠀⠀⠀⠀⠀⠀⠀⠀⢔⢕⢕⠕⠀⠀⠀⠀⠀⠀⠀⠀⠀⠀⠀⠀⠀⠀⠀⠀⠀⠀⢕⢹⣿⣿⣿⢿⣿⡿⠏⠁⠀⠀⠀⠀⠀⠀⠀⠀⠀⠀⠀⠀⠀⠀⠀⠁⢔⢄⠀⠀⠀⠀⠁⠀⠁⠀⠑⠑⠀⠀⢀⢔⢔⢔⢔⢔⢔⢔⢔⢔⢔⢔⢔⢔⢔⢔⠔⣔⣔⣔⣔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⢀⢕⢕⣵⣿⣿⣿⡟⢕⢕⢕⢕⢕⢕⢕⢕⢕⢕⢕⢕⢕⠕⠑⠁⠀⠀⠀⠀⠁⠀⠀⠀⠀⠀⠀⠀⠀⢀⢄⢕⠁⠀⠀⠀⠀⠀⠀⠀⠀⠀⠀⠀⠀⠀⠀⠀⠀⠀⠀⠙⢿⢕⣿⣿⢕⢕⢕⢕⢕⠀⠀⠀⠀⠀⠀⠀⠀⠀⠀⠀⠀⠀⠀⠀⠀⠀⠀⠀⠑⢕⢕⠀⠀⠀⠀⠀⠀⠀⠀⠀⠀⠀⠀⠀⠀⠀⠀⠀⠀⠀⠁⢌⣿⣿⣿⡸⠋⠁⠀⠀⠀⠀⠀⠀⠀⠀⠀⠀⠀⠀⠀⠐⢀⠀⠀⠀⠀⠑⢔⢀⠀⠀⠀⠀⠀⠀⠀⠀⠀⢀⢕⢕⢕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⠁⠁⠘⣿⣿⣿⢇⢕⢕⢕⢕⢕⢕⢕⢕⢕⢕⢕⠕⠅⠀⠀⠀⠀⠀⠀⠀⠀⢀⢄⠀⠀⠀⠀⠀⠀⢄⢕⠑⠀⠀⠀⠀⠀⢄⠄⠀⠀⢀⠀⠀⠀⠀⠀⠀⠀⠀⠀⠀⠀⠀⢕⣿⡇⢕⢕⢔⢕⠀⠀⠀⠀⠀⠀⠀⠀⠀⠀⠀⠀⠀⠀⠀⠀⠀⠀⠀⠀⠀⠑⠑⠀⠀⠀⠀⠀⠀⠀⠀⠀⠀⠀⠀⠀⠀⠀⠀⠀⠀⠀⠀⠑⢹⡿⠃⠀⠀⠀⠀⠀⠀⠀⠀⠀⠀⠀⠀⠀⠀⠁⠀⠀⠁⠕⢄⠀⠀⠀⠁⠕⢀⠀⠀⠀⠀⠀⠀⢕⠀⢕⢕⡱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⢿⡿⠃⠕⢕⢕⢕⢕⢕⢕⢕⢕⢕⢕⠀⠀⠀⠀⠀⠀⠀⢔⠀⠀⢀⢑⠁⠀⠀⠀⠀⢀⢕⠑⠀⠀⠀⠀⢀⢔⠕⠀⠀⠀⠀⠑⠀⠀⠀⠀⠀⠀⠀⠀⠀⠀⠀⠀⢱⢏⠑⢕⢱⢕⠀⠀⠀⠀⠀⠀⠀⠀⠀⠀⠀⠀⠀⠀⠀⠀⠀⠀⠀⠀⠀⢔⢆⢔⢕⢅⢄⢄⠀⠀⠀⠀⠀⠀⠀⠀⠀⠀⠀⠀⠀⠀⠀⠀⠀⠈⠀⠀⠀⠀⠀⠀⠀⠀⠀⠀⠀⠀⠀⠀⠀⠀⠀⠀⠀⠀⠀⢅⢕⢄⠀⠀⠀⠑⢄⠀⠀⠀⠀⢔⢕⢕⠱⣝⡗⠕⢕⢕⢕⢕⢕⢕⢕⢕⢕⢑⡕⣡⣶⣿⣿⣿⣿⣿⣿⣿⣿⣿⣿⣿⣿⣿⣿⣿⣿⣿⣿⣿⣿⣷⢕⢕⣿⣿⣿⣿⣿⣿⣿⣿⣿⣿⣿⣿⣿⣿⣿⣿⣿⣿⣿⣿⣿⣿⣿⣿⣿⣿⣿⣿⣿⣿⣿⣿⣿⣿⣿⣿⣿⣿⣿⠀</a:t>
            </a:r>
            <a:br/>
            <a:r>
              <a:t>⠀⠀⠀⢕⢕⢕⠀⠀⠀⠀⠀⠀⠀⠀⠀⠁⠀⠀⠀⠕⢕⢕⢕⢕⢕⢕⢕⢕⢕⠀⠀⠀⠀⠀⠀⢀⣵⡴⢔⡼⡇⢔⢀⠀⠀⢄⠕⠁⠀⠀⠀⢀⢔⢕⢁⠀⠀⠀⠀⠀⠀⠀⠀⠀⠀⠀⠀⠀⠀⠀⠀⠀⢄⠜⠁⢔⢕⠕⠀⠀⠀⠀⠀⠀⠀⠀⠀⠀⠀⠀⠀⠀⠀⠀⠀⠀⠀⠀⢀⢔⢕⢕⢸⣧⡕⡕⣇⢕⡀⠀⠀⠀⠀⠀⠀⠀⠀⠀⠀⠀⠀⠀⠀⠀⠀⠀⠀⠀⠀⠀⠀⠀⠀⠀⠀⠀⠀⠀⠀⠀⠀⠀⠀⠀⢀⢔⠑⠀⠀⠁⠔⢀⠀⠀⠔⠀⠀⢄⢕⢕⢕⢸⣿⣽⣿⣶⣿⣿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⠀⠀⠀⠑⢕⢕⠑⢕⢕⢕⢕⢕⣔⣔⣔⣔⣰⣴⣾⡟⢕⡼⡕⢕⡱⢕⢀⠔⠁⠀⠀⠀⢀⠔⠑⠀⠀⠑⠔⢄⠀⠀⠀⠀⠀⠀⠀⠀⠀⠀⠀⠀⠀⠀⢄⠑⠀⢄⢕⠁⠀⠀⠀⠀⠀⠀⠀⠀⠀⠀⠀⠀⠀⠀⠀⠀⠀⠀⠀⠀⠀⠀⡜⣾⣕⢺⣿⣷⣷⣿⡱⠀⠀⠀⠀⠀⠀⠀⠀⠀⠀⠀⠀⠀⠀⠀⠀⠀⠀⠀⠀⠀⠀⠀⠀⠀⠀⠀⠀⠀⠀⠀⠀⠀⠀⢀⢔⠑⠀⠀⠀⠀⠀⠀⠀⠐⠀⠀⠀⠀⢕⢕⢕⢕⠰⣟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⢄⠀⠀⠀⠀⠀⠀⢕⠁⠀⠀⢕⣕⣕⣕⣿⣿⣿⣿⣿⣿⢏⣱⣟⡜⢕⡕⢕⠁⠕⠀⠀⠀⢄⠑⠁⠀⠀⠀⠀⠀⠀⠁⠑⢔⢀⠀⠀⠀⠀⠀⠀⠀⠀⠀⠀⠀⠀⢀⢔⠑⠀⠀⠀⠀⠀⠀⠀⠀⠀⠀⠀⠀⠀⠀⠀⠀⠀⠀⠀⠀⠀⠀⠀⠀⠕⢿⢜⣿⣿⡏⣿⡽⠕⠀⠀⠀⠀⠀⠀⠀⠀⠀⠀⠀⠀⠀⠀⠀⠀⠀⠀⠀⠀⠀⠀⠀⠀⠀⠀⠀⠀⠀⠀⠀⠀⠀⢔⠑⠀⠀⠀⠀⢀⠐⠁⠐⠄⢀⠀⠀⠀⠀⠀⠔⠁⠑⠰⣿⢻⠙⠿⠿⠿⢿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⡕⢄⢕⢕⠀⠀⠀⠀⠀⠀⠀⠀⠀⠀⠹⣿⣿⣿⣿⣿⣿⣿⢏⣱⣿⡟⢕⡱⢕⢕⠀⠀⠀⢀⠐⠀⠀⢀⢄⠐⠑⠄⢀⠀⠀⠀⠀⠁⠕⢄⢀⠀⠀⠐⠀⠀⠀⠀⢀⠔⠑⠀⠀⠀⠀⠀⠀⠀⠀⠀⠀⠀⠀⠀⠀⠀⠀⠀⠀⠀⠀⠀⠀⠀⠀⠀⠀⠀⠀⠇⠜⢻⡇⢜⠑⠀⠀⠀⠀⠀⠀⠀⠀⠀⠀⠀⠀⠀⠀⠀⠀⠀⠀⠀⠀⠀⠀⠀⠀⠀⠀⠀⠀⠀⠀⠀⠀⢄⠑⠀⠀⠀⠀⢀⠑⠀⠀⠀⠀⠀⠀⠀⠀⠀⠀⠀⠀⠀⢀⢘⢑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⢇⢕⢕⢕⢕⠀⠀⠀⠀⠀⠀⢄⢄⠀⠀⠘⢿⣿⣿⣿⣿⢇⣼⣿⡟⢕⡱⢕⢕⢕⠀⠀⠀⠀⠀⠀⠀⠁⠀⠀⠀⠀⠀⠐⠄⠀⠀⠀⠀⠀⠑⢄⠀⠀⠀⠀⠀⠀⠀⠀⠀⠀⠀⠀⠀⠀⠀⠀⠀⠀⠀⠀⠀⠀⠀⠀⠀⠀⠀⠀⠀⠀⠀⠀⠀⠀⠀⠀⠀⠀⠀⠁⠁⠀⠀⠀⠀⠀⠀⠀⠀⠀⠀⠀⠀⠀⠀⠀⠀⠀⠀⠀⠀⠀⠀⠀⠀⠀⠀⠀⠀⠀⠀⠀⠀⢀⢕⠀⠀⠀⠀⠀⠀⠀⠀⠀⠀⠀⠀⠀⠀⠀⠀⠀⠀⠀⢀⢔⡺⢣⢏⢕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⠁⢕⢕⢕⢕⢔⠀⠀⠀⠀⠀⠑⠀⠀⠀⠀⠈⢻⣿⡿⢇⢼⣿⡿⢕⡱⢕⢕⢕⢕⠀⠀⠀⠀⠀⠀⠀⠀⠀⠀⠀⠀⠀⠀⠀⠁⠀⠀⠀⠀⠀⠀⠕⢄⠀⠀⠀⠀⠀⠀⠀⠀⠀⠀⠀⠀⠀⠀⠀⠀⠀⠀⠀⠀⠀⠀⠀⠀⠀⠀⠀⠀⠀⠀⠀⠀⠀⠀⠀⠀⠀⠀⠀⠀⠀⠀⠀⠀⠀⠀⠀⠀⠀⠀⠀⠀⠀⠀⠀⠀⠀⠀⠀⠀⠀⠀⠀⠀⠀⠀⠀⠀⠀⠀⠄⠑⠀⠀⠀⠀⠀⠀⠀⠀⠀⠀⠀⠀⠀⠀⠀⠀⠀⠀⠀⢔⢕⢕⡅⢅⢅⢅⢅⢅⢅⢅⢅⢁⢁⢑⢑⢑⢑⢑⢑⢘⢙⢙⢛⢛⢛⢛⢛⢛⢛⢛⢛⢛⢛⢛⢛⢛⢛⢛⢛⢛⢟⢟⢻⣻⣿⣿⣿⣿⣿⣿⣿⣿⣿⣿⣿⣿⣿⣿⣿⣿⣿⣿⣿⣿⣿⣿⣿⣿⣿⣿⣿⣿⣿⣿⣿⣿⣿⣿⣿⣿⣿⣿⠀</a:t>
            </a:r>
            <a:br/>
            <a:r>
              <a:t>⣿⣿⣿⣿⣿⣿⣿⣿⣿⣿⣿⣿⢕⢕⢕⢕⢕⢕⢄⠀⠀⠀⠀⠀⠀⢀⢀⠀⠀⠀⠙⢕⣸⣿⣿⢕⢕⢇⢕⢕⢕⠀⠀⠀⠀⠀⠀⠀⠀⠀⠀⠀⠀⠀⠀⠀⠀⠀⠀⠀⠀⠀⠀⠀⠀⠁⠐⠀⠀⠀⠀⠀⠀⠀⠀⠀⠀⠀⠀⠀⠀⠀⠀⠀⠀⠀⠀⠀⠀⠀⠀⠀⠀⠀⠀⠀⠀⠀⠀⠀⠀⠀⠀⠀⠀⠀⠀⠀⠀⠀⠀⠀⠀⠀⠀⠀⠀⠀⠀⠀⠀⠀⠀⠀⠀⠀⠀⠀⠀⢄⠀⠀⠀⠀⠀⠀⠀⠀⠀⠀⠀⠀⠀⠀⠀⠀⠀⠀⠀⠀⠀⠀⠀⠀⠀⠀⠀⠀⢱⣾⣧⢆⢕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⡕⢕⢕⢕⠁⠑⠕⠀⠀⠀⠀⠀⠀⢕⢕⠑⠀⠀⢕⢜⢿⣿⢇⠱⢕⢕⢕⢕⢅⢕⠀⠀⠀⠀⠀⠀⠀⠀⠀⠀⠀⠀⠀⠀⠀⠀⠀⠀⠀⠀⠀⠀⠀⠀⠀⠀⠀⠀⠀⠀⠀⠀⠀⢔⠐⠀⠀⠀⠀⠀⠀⠀⠀⠀⠀⠀⠀⠀⠀⠀⠀⠀⠀⠀⠀⠀⠀⠀⠀⠀⠀⠀⠀⠀⠀⠀⠀⠀⠀⠀⠀⠀⠀⠀⠀⠀⠀⠀⠀⠀⠀⠀⠀⠀⠀⠐⠀⠀⠀⠀⠀⠀⠀⠀⠀⠀⠀⠀⠀⠀⠀⠀⠀⠀⠀⠀⠀⠀⠀⠀⠀⠀⠀⠀⠀⠀⠁⣿⣿⢕⢕⢕⢕⢕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⡇⢕⢕⠀⠀⠀⠀⠀⠀⠀⠀⠀⠀⠀⠀⠀⢀⢕⠕⠀⠈⠏⢕⢕⢕⢕⢕⢅⢕⠁⠀⠀⠀⠀⠀⠀⠀⠀⠀⠀⠀⠀⠀⠀⠀⠀⠀⠀⠀⠀⠀⠀⠀⠀⠀⠀⠀⠀⠀⠀⠀⠀⢕⠁⠀⢄⠕⠀⠀⠀⠀⠀⠀⠀⠀⠀⠀⠀⠀⠀⠀⠀⠀⠀⠀⠀⠀⠀⠀⠀⠀⠀⠀⠀⠀⠀⠀⠀⠀⠀⠀⠀⠀⠀⠀⠀⠀⠀⠀⠀⠀⠀⠀⠀⠀⠀⠀⠀⠀⠀⠀⠀⠀⠀⠀⠀⠀⠀⠀⠀⠀⠀⠀⠀⠀⠀⠀⠀⠀⠀⠀⠀⠀⠀⠀⠀⠀⣿⣿⢡⢕⢕⢕⢕⢕⢕⢕⢕⢕⢕⢕⢕⢕⢕⢕⢕⠸⡿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⣷⡅⠅⠀⠀⠀⠀⠀⠀⠀⠀⠀⠀⠀⠀⢀⢕⢕⠔⠀⠀⠀⠕⢕⢕⢕⢕⢕⠁⠀⠀⠀⠀⠀⠀⠀⠀⠀⠀⠀⠀⠀⠀⠀⠀⠀⠀⠀⠀⠀⠀⠀⠀⠀⠀⠀⠀⠀⠀⠀⠀⠀⢕⠀⢔⠕⢀⠀⠀⠀⠀⠀⠀⠀⠀⠀⠀⠀⠀⠀⠀⠀⠀⠀⠀⠀⠀⠀⠀⠀⠀⠀⠀⠀⠀⠀⠀⠀⠀⠀⠀⠀⠀⠀⠀⠀⠀⠀⠀⠀⠀⠀⠀⠀⠀⠀⠀⠀⠀⠀⠀⠀⠀⠀⠀⠀⠀⠀⠀⠀⠀⠀⠀⠀⠀⠀⠀⠀⠀⠀⠀⠀⠀⠀⠀⠀⠀⣿⢇⣰⢕⢕⠕⢕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⣷⡄⢀⠀⠀⠀⠀⠀⠀⠀⠀⠀⠀⢄⢕⠑⠑⠀⠀⠀⠀⠀⠁⢕⢑⢕⢕⢄⠀⠀⠀⠀⠀⠀⠀⠀⠀⠀⠀⠀⠀⠀⠀⠀⠀⠀⠀⠀⠀⠀⠀⠀⠀⠀⠀⠀⠀⠀⠀⠀⠀⠑⠀⠁⠀⠁⠑⢄⢀⠀⠀⠀⠀⠀⠀⠀⠀⠀⠀⠀⠀⠀⠀⠀⠀⠀⠀⠀⠀⠀⠀⠀⠀⠀⠀⠀⠀⠀⠀⠀⠀⠀⠀⠀⠀⠀⠀⠀⠀⠀⠀⠀⠀⠀⠀⠀⠀⠀⠀⠀⠀⠀⠀⠀⠀⠀⠀⠀⠀⠀⠀⠀⠀⠀⠀⠀⠀⠀⠀⠀⠀⠀⠀⠀⠀⠀⣱⣼⡗⣹⢾⣶⣥⠄⠰⠤⢤⢕⣴⣁⠅⢕⢁⡕⠑⣼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⣿⣿⣿⢕⢕⢕⢄⢀⠀⠀⠀⠀⠀⠀⢔⠕⠀⠀⠀⠀⠀⠀⢀⢄⢔⢔⠕⢕⢕⢔⠀⠀⠀⠀⠀⠀⠀⠀⠀⠀⠀⠀⠀⠀⠀⠀⠀⠀⠀⠀⠀⠀⠀⠀⠀⠀⠀⠀⠀⠀⠀⠀⠀⠀⠀⠀⠔⠐⠀⠀⠁⠑⠀⠀⠀⠀⠀⠀⠀⠀⠀⠀⠀⠀⠀⠀⠀⠀⠀⠀⠀⠀⠀⠀⠀⠀⠀⠀⠀⠀⠀⠀⠀⠀⠀⠀⠀⠀⠀⠀⠀⠀⠀⠀⠀⠀⠀⠀⠀⠀⠀⠀⠀⠀⠀⠀⠀⠀⠀⠀⠀⠀⠀⠀⠀⠀⠀⠀⠀⠀⠀⠀⠀⠀⠀⠀⠀⠀⢸⣿⣿⣟⣻⡗⠆⢕⢐⢜⢕⢒⠓⠟⠛⣛⣛⢀⢑⠑⢙⢿⣿⠄⠀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⡟⣱⣵⡕⢕⢕⢕⢔⢄⢀⠀⠀⢱⠀⠀⠀⠀⢀⢄⢕⢕⢕⢕⢕⢁⢅⢔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⢟⢏⢕⢕⢕⢕⢕⢕⢕⢕⢕⢔⢔⢔⢔⢔⢕⢕⢄⢕⢔⢛⢆⢔⢄⢔⢚⢛⢿⢟⢻⢿⢿⢿⠿⠿⢟⠿⠿⢇⢕⣿⣿⣿⣿⣿⣿⡇⢕⢕⢕⢕⣵⣿⣿⣿⣿⣿⣿⣿⣿⣿⣿⣿⣿⣿⣿⣿⣿⣿⣿⣿⣿⣿⣿⣿⣿⣿⣿⣿⠀</a:t>
            </a:r>
            <a:br/>
            <a:r>
              <a:t>⣿⣿⡇⢕⢕⢕⢸⣿⣿⣿⣿⣿⣿⡇⣿⣿⣿⣷⣵⡕⢕⢕⢕⢕⢔⢜⢗⢀⢄⢕⢕⢕⢕⠕⢑⢅⢔⠕⠑⢅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⠀⠀⠀⢰⣴⡔⡖⢆⢔⢔⢔⢔⢔⢔⢔⢔⢔⢐⢴⣴⣴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⠃⠛⠛⠛⠛⠛⠛⠃⠑⠑⠑⠑⠑⠑⠑⠁⠑⠑⠑⠀⠐⠑⠑⠁⠐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⠀⠀⠁⠛⠁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⡟⣵⣿⢏⣺⣿⣽⣿⡿⣱⣿⣿⣿⢸⣿⢞⢏⢜⣼⣿⡇⢜⢿⣿⣿⣿⣿⣿⣿⣿⣿⣿⣿⣿⣿⣿⣿⣿⣿⣿⣧⢜⢏⢕⢕⢕⣿⣿⣿⣿⣿⡇⢕⢕⢕⢔⢕⢕⣕⢕⢕⢕⢕⢕⢕⢕⣵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⢏⣾⣿⢇⣱⣿⣿⣿⡿⣵⣿⡿⡟⢕⢸⡿⢕⢕⣾⣿⣿⡇⢕⢕⣿⣿⣿⣿⣿⣿⣿⣿⣿⣿⣿⣿⣿⣿⣿⣿⣿⣿⢕⢕⢕⢕⢕⣿⣿⣿⣿⢞⢇⢕⢕⢕⢕⢕⢕⢝⢷⢜⢇⢗⢜⣼⣵⣾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⣿⣿⣿⣿⣿⣿⢏⣾⣿⢏⢱⣿⣿⣿⡟⣼⣿⣿⢇⢕⢕⢸⢕⣵⣾⣿⣿⣿⡇⢕⣸⣿⣿⣿⣿⣿⣿⣿⣿⣿⣿⣿⣿⣿⣿⣿⣿⣿⣿⢕⢕⢕⢕⢕⢿⢟⢟⢕⠑⢁⢕⢕⢕⢕⢕⢕⢕⢅⢑⠁⠑⢕⢻⢿⡿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⢏⣾⣿⡏⢱⣿⣿⣿⡿⣹⣿⣿⢟⢕⢕⢕⢕⡿⢟⣿⣿⣿⣿⡇⢑⣿⣿⣿⣿⣿⣿⣿⣿⣿⣿⣿⣿⣿⣿⣿⣿⣿⡿⣿⡇⢕⢕⢔⢔⢕⢕⢕⢕⢔⢔⢕⢑⠕⢕⢕⢕⢕⢕⢕⢕⢕⢕⢞⢕⢕⢕⢜⢝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⡟⣼⣿⡿⠕⢕⣿⣿⣿⢱⣿⣿⢏⢕⢕⢕⡕⢕⢕⣼⢿⢟⢿⣿⢇⢸⣿⣿⡿⣿⣿⣿⣿⣿⣿⣿⣿⣿⣿⣿⣿⣿⣿⣧⢿⡇⢕⢄⢁⢑⢑⢁⢁⢀⢄⢕⢕⢱⣧⡶⣕⢑⠕⢕⢕⢕⢕⢕⢕⢕⢕⢕⢕⢕⣸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⢱⣿⣿⢇⢜⣼⣿⣿⢧⣿⣿⡟⢕⢕⢕⢕⣿⢕⣇⢿⡇⢕⢜⢟⢕⢸⣿⣿⢱⣿⣿⣿⣿⣿⣿⣿⣿⣿⣿⣿⣿⣿⣿⣿⢕⡇⢕⢕⢕⢕⢕⢕⢕⢕⢕⢕⢑⢕⣿⣇⢻⡧⢕⢔⡕⠕⢕⢕⢕⢕⢕⢕⣱⣾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⢇⣿⣿⡿⢕⢕⣿⣿⡟⣼⣿⣿⢕⢕⢱⢕⠕⣿⢇⣿⣿⣧⣕⣕⣕⢕⢸⣿⡟⢜⣿⣿⣿⣿⣿⣿⣿⣿⣿⣿⣿⣿⣿⣿⣿⢕⢕⢕⢕⣅⢑⠕⠕⢕⢕⢕⢕⢕⡇⢸⣿⢸⣿⢕⢕⢹⣧⣕⣕⣕⣵⣵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⠾⣿⣿⣿⣿⣿⣿⡿⣿⣿⣿⢸⣿⣿⡇⡄⣸⣿⣿⢱⣿⣿⣿⣅⣱⣿⢔⢸⡇⢱⣿⣿⣿⣿⣿⣿⢕⢔⣿⢇⢸⣿⣿⣿⣿⣿⣿⣿⣿⣿⣿⣿⣿⣿⣿⡏⢕⢕⢕⢸⣿⣿⣿⣿⡇⢕⢕⢕⢷⣷⢜⣿⡇⣿⣇⢕⡜⣿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⣯⣿⣽⣷⣷⢷⢖⢗⢏⣱⢷⢷⢕⢕⢕⣿⣿⢹⡇⢕⣿⣿⡟⣾⣿⣿⣿⣿⣿⣿⢇⢸⢜⢸⣿⣿⣿⣿⣿⡏⢕⢸⡟⢕⢜⣿⣿⣿⢻⣿⣿⣿⣿⣿⣿⣿⣿⣿⣿⡇⢕⢕⢕⢸⣿⣿⣿⣿⣿⢕⢕⢕⢿⣿⡕⣿⡇⣿⣿⢱⢣⢻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⣱⣾⡕⢱⢿⢿⢿⢷⢇⢕⢕⣿⣿⢸⡇⢸⣿⣿⢣⣿⣿⣿⣿⣿⣿⣿⢕⢘⡕⣾⣿⣿⣿⣿⣿⡇⢕⢸⢇⢕⢕⣿⣿⡇⠘⣿⣿⣿⣿⣿⣿⡿⣿⡏⣿⢕⢕⢕⢕⣸⣿⣿⣿⣿⣿⡇⢕⢕⣼⣿⣧⣿⡇⣿⣿⡇⣼⢜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⢁⠁⢕⡜⢝⢕⢕⢕⢕⢕⢕⢕⢕⢱⣿⣿⢸⡇⣿⣿⡏⣸⣿⣿⣿⣿⡏⢿⡇⡕⢸⢇⣿⣿⣿⣿⣿⣿⡇⣎⡜⢱⡕⢕⢿⣿⣗⢕⣿⡇⣿⣿⣿⣿⢕⢿⢇⣿⢕⢕⢕⢕⣿⣿⣿⣿⣿⣿⡇⢕⢕⢿⣿⣿⢿⡇⣿⣿⡇⣿⡎⢕⢣⢻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⢄⣾⣷⡕⢕⢕⢏⢗⢕⢕⢑⢕⢸⣿⣿⣿⢱⣿⡿⢕⣿⣿⣿⣿⣿⢕⢿⢕⣇⢼⢕⢿⢿⣿⣿⣿⣿⡇⣿⢇⣿⣶⣵⢸⣿⡏⢱⢹⣧⣿⣿⣿⣿⡇⢜⠕⢏⢕⢕⢕⣸⣿⣿⣿⣿⣿⣿⡇⢕⢕⢸⣿⣿⢸⢇⣿⣿⡇⢿⡇⣕⢕⢕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⣼⣜⡻⣷⣧⡕⢕⣱⢞⢏⢕⢕⢸⣿⣿⡏⣼⡿⢕⢕⣿⣿⣿⣿⡟⢕⢇⣸⣿⢹⢕⣿⣷⣧⣽⣝⣝⡇⣿⢜⢟⢟⢯⣱⡻⢿⢕⣿⣿⢹⣿⣿⣿⡇⢕⢕⢕⡕⢕⢱⡿⢿⢿⢟⢟⣟⣹⢕⢕⢕⣼⣿⣿⣿⢱⣿⣿⡇⢼⡇⢜⢕⢔⡜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⢻⡟⢗⢜⢝⢏⣼⡏⢕⢕⣵⣷⢸⣿⣿⢇⣿⢇⢕⢕⣿⣿⣿⣿⢕⢕⢱⣿⣿⣿⢈⡿⢿⢿⢿⢿⢿⢿⢘⣿⣿⣿⣿⣿⣷⡕⢕⡘⣿⢕⢿⣿⣿⡇⢕⢔⢱⢕⢱⣷⣷⣷⣾⣿⣿⣿⣟⡕⢕⡕⡟⢹⣿⢇⢸⣿⣿⢇⢹⡇⢕⢕⢕⢱⢹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⢡⢕⢕⢜⢕⢕⢕⢳⢷⣵⣵⣝⣝⢕⢸⣿⣿⢸⢇⢇⢕⢔⣿⣿⣿⢏⢕⢕⡾⢿⠽⠗⠕⠞⢟⢟⢟⠟⠗⢕⣕⢔⣕⢝⣟⣿⣿⣿⣷⣿⣮⣇⣮⡜⣿⣿⢕⢱⠇⢕⢝⢍⢕⡱⢴⢶⢷⢷⢼⢕⣜⡿⡕⢕⢹⢕⢸⢟⣿⢕⢸⡇⢷⢕⢨⢕⢸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⢜⢆⢕⢱⢕⢕⢕⢱⡇⢝⢝⢝⢟⢟⢸⣿⡇⡟⢸⢕⢕⢕⢿⢜⣿⢱⢕⢕⠔⠐⠀⢀⢀⢄⠁⠁⠁⠀⢀⠀⠁⠕⢗⢿⣾⣿⣿⣿⣿⣿⣿⣿⣿⣿⣿⣿⣵⣿⣿⡕⢕⠇⠁⠀⠀⠑⠑⢑⠀⠀⠀⠁⢝⢝⢕⢕⠸⠜⢿⢕⢸⡇⣵⣷⢾⢟⢸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⣜⢣⢕⢕⢕⢕⢜⢿⡕⢕⢅⢗⢕⢸⣿⡇⢇⢸⢕⢕⢕⢕⢕⢜⢕⢕⠀⢀⢔⢕⢕⢕⣄⡕⠁⠀⠀⠑⠑⠀⢔⡑⢜⣻⣿⣿⣿⣿⣿⣿⣿⣿⣿⣿⣿⣿⣿⡿⢕⢕⣔⣔⠕⠀⠀⠐⠀⠕⢕⢔⢀⠁⢕⢕⢕⢔⢕⢕⢕⣾⢇⢕⢕⢕⢕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⢟⢇⢜⢕⢕⢕⢕⢕⢗⢕⢕⢕⢕⢸⣿⡇⢕⢸⢕⢕⢕⢕⢕⢕⢕⢕⢔⢑⣷⣶⣾⢅⢅⠀⢔⠀⠀⢄⠀⢄⢕⣿⣧⣿⣿⣿⣿⣿⣿⣿⣿⣿⣿⣿⣿⣿⣿⣿⣵⡇⠉⠁⠀⠀⢀⠀⠀⠀⣵⣕⡕⢔⢅⢕⢕⢱⡕⢕⢕⣿⢕⢜⢕⢕⣼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⠕⢁⢔⢅⢑⢑⢸⣿⣧⢕⢕⢕⢕⢱⢕⢜⣿⣧⡕⢕⣥⣼⣿⣿⡇⢕⢔⢕⢔⢔⢕⢔⢱⣸⣿⣿⣿⣿⣿⣿⣿⣿⣿⣿⣿⣿⣿⣿⣿⣿⣿⣿⡇⢔⢔⢄⢄⢕⢄⢕⠔⣿⣿⣣⣾⡏⢕⢕⣿⢳⢕⣼⣿⢕⢕⣱⣾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⠁⠀⢑⢕⢕⢕⢸⣿⡏⢕⢕⢕⢕⢕⢕⢕⢝⣿⣷⢕⣿⣿⣿⣿⣿⣕⢕⢕⢕⡕⢕⢕⣱⣿⣿⣿⣿⣿⣿⣿⣿⣿⣿⣿⣿⣿⣿⣿⣿⣿⣿⣿⣿⣔⢇⢕⢕⢕⢕⢕⣼⣿⣿⣿⣿⢇⢕⣾⢏⣾⢕⢻⣿⢕⢹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⠜⠀⠀⠁⢕⢕⢕⣼⣿⡇⢕⢕⢕⢕⢕⢕⢕⢕⢜⢿⡕⢻⣿⣿⣿⣯⢝⢟⢢⠼⠽⢗⣻⣿⣿⣿⣿⣿⣿⣿⣿⣿⣿⣿⣿⣿⣿⣿⣿⣿⣿⣿⣿⣿⣿⣷⢵⢕⢱⢵⢿⢟⣿⣿⣿⡇⢡⣿⢏⢱⣿⢕⢸⣿⢕⠸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⢱⢇⠀⠀⠀⠀⢕⢕⢕⣿⣿⢕⣸⢕⢕⣾⢕⢕⢕⢕⢕⢕⢕⢹⣿⣿⣿⣿⣿⣷⣷⣿⣿⣿⣿⣿⣿⣿⣿⣿⣿⣿⣿⣿⣿⣿⣿⣿⢿⣿⣿⣿⣿⣿⣿⣿⣿⣿⣿⣷⣶⣦⣳⣾⣿⣿⢏⢕⢟⢕⢕⣼⢸⢕⢕⣿⢕⠀⢸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⣱⢏⠀⠀⠀⠀⠀⢕⢕⢑⣿⡟⢕⢿⡇⢕⣿⡕⢕⢕⢕⢸⡕⢕⢜⣿⣿⣿⣿⣿⣿⣿⣿⣿⣿⣿⣿⣿⣿⣿⣿⣿⣿⣿⣿⣿⣿⣿⣿⣿⣿⣿⣿⣿⣿⣿⣿⣿⣿⣿⣿⣿⣿⣿⢻⡿⢕⢱⢏⢕⢇⢱⡟⢸⢕⢕⣿⡇⠀⠀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⣼⢟⠁⠀⠀⠀⠀⠀⢕⢕⢸⢿⢇⢕⢽⣷⢕⢸⣇⢕⢕⢕⢜⢿⡕⢕⢻⣿⣿⣿⣿⣿⣿⣿⣿⣿⣿⣿⣿⣿⣿⣿⣿⣿⣿⣿⣿⣿⣿⣿⣿⣿⣿⣿⣿⣿⣿⣿⣿⣿⣿⣿⣿⣿⡛⢏⣕⣵⢇⢱⢕⢕⣞⡟⢸⡕⢕⣿⡇⠀⠀⠜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⡵⣱⣿⢏⢑⠀⠀⠀⠀⠀⠀⠀⢕⡥⢝⢕⢕⣿⣿⢕⢜⢿⡕⢕⢕⢕⣸⣷⢕⢜⣿⣿⣿⣿⣿⣿⣿⣿⣿⣿⣿⣿⣿⣿⣿⣿⣿⣿⣿⣿⣿⣿⣿⣿⣿⣿⣿⣿⣿⣿⣿⣿⣿⣿⣿⣿⣵⣵⣾⣿⣏⢕⢕⢕⢱⡿⢕⢸⡇⢕⢹⡇⠀⠀⠀⢻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⡟⣱⡟⢕⢕⢕⠀⠀⠀⠀⠀⠀⠀⢕⠕⢕⢕⢕⢿⣿⢕⢕⢜⣧⢕⢕⢕⢟⢏⢕⢕⢜⣿⣿⣿⣿⣿⣿⣿⣿⣿⣿⣿⣿⣿⣿⣿⣿⣿⣿⣿⣿⣿⣿⣿⣿⣿⣿⣿⣿⣿⣿⣿⣿⣿⣿⣿⣿⣿⣿⡗⡵⢕⢕⠕⣿⣫⢇⢕⡇⢕⢸⡇⠀⠀⠀⢸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⣵⢏⢕⢕⡔⢕⢕⢔⢄⢄⢄⢄⢄⢕⢕⢕⢱⢕⢿⣿⢕⢕⢕⠹⡇⢕⢕⢕⢕⢕⢕⢕⢜⢿⣿⣿⣿⣿⣿⣿⣿⣿⣿⣿⣿⣿⣿⣿⢿⠟⠙⠑⠑⠙⠙⠝⢻⣿⣿⣿⣿⣿⣿⣿⣿⣿⣿⣿⣾⢟⢕⢕⢕⢕⢸⣿⡟⢕⢕⢇⢕⢸⢇⡄⢄⣄⢸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⢑⡼⢇⠕⢕⣞⢕⢕⢕⢕⢕⢕⣕⣕⡕⢕⢕⢕⡼⢕⢸⣿⢕⢕⢕⢜⠻⡕⢕⢕⢕⢕⢕⢕⢕⢕⢝⢿⣿⣿⣿⣿⣿⣿⣿⣿⣿⣿⣿⣿⣷⣵⣕⣑⣕⣕⣅⣰⣵⣿⣿⣿⣿⣿⣿⣿⣿⣿⣿⡿⢏⢕⢕⢕⢕⢱⡞⣿⢕⢁⢕⢸⢕⢸⢕⢱⢕⢸⡜⣻⣾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⡰⢕⠕⢔⣾⢕⢕⢕⢕⢕⢕⢸⣿⣿⢕⢕⢕⢱⢇⢕⢕⢻⡇⢕⢕⢕⢜⢹⡕⢕⢑⢕⢕⢕⢕⢕⢕⢕⢝⢻⣿⣿⣿⣿⣿⣿⣿⣿⣿⣿⣿⣿⣿⣿⣿⣿⣿⣿⣿⣿⣿⣿⣿⣿⣿⣿⡿⢟⢝⢕⢕⢕⢕⢕⢕⣼⢡⢇⢕⢱⢕⢕⢕⢸⢕⠔⡕⢕⢱⠸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⢱⢕⠕⠀⣸⡇⢕⢕⢸⢕⢕⢕⢸⣿⣿⢕⢕⢕⢜⢕⢕⢕⢜⣿⢕⢕⢕⢕⢕⢝⢕⢕⢕⢕⢕⢕⢕⢕⢕⢕⢕⢕⢝⢻⢿⣿⣿⣿⣿⣿⣿⣿⣿⣿⣿⣿⣿⣿⣿⣿⣿⣿⣿⣿⢿⢟⢝⢕⢕⢕⢕⢕⢕⢕⢕⢱⢇⡎⢕⢕⢕⢇⢕⢕⢔⢕⢕⡇⢕⢜⢜⡹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⡏⡎⢕⢕⢄⣿⢕⢕⢕⣿⢕⢕⢕⢸⣿⡿⢕⢕⢕⢕⢕⢕⢕⢕⢘⣇⢕⢕⢕⢕⢕⢈⢳⡕⢕⢕⢕⢕⢑⢕⢕⢕⢕⢕⢕⢕⢕⢝⢟⢿⢿⣿⣿⣿⣿⣿⣿⣿⣿⣿⣿⢿⢟⢝⢕⢕⢕⢕⢕⢕⢕⢕⢕⢕⢕⢕⢏⢕⢕⢕⢕⢕⢕⢕⢕⢕⢕⢕⣿⢕⢕⡇⢞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⢡⢕⢔⢕⢕⡿⢕⢕⣸⣿⢕⢕⢕⢸⣿⢱⡕⢕⢕⢕⢕⢕⢕⠕⢕⢑⢇⢕⢕⢕⢕⢕⢕⢜⢣⢕⢕⢕⢕⢕⢕⢕⢕⢕⢕⢕⢕⢕⢕⢕⢕⢜⢝⢟⢿⢿⡿⢿⢟⢝⢕⢕⢕⢕⢕⢕⢕⢕⠕⢕⢕⢕⢕⢕⠕⡜⢕⣷⢕⢑⢕⢕⢕⢕⢕⠑⢕⢕⢿⢑⢕⢕⢼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⡿⢜⢕⢕⢕⢕⣯⢕⢕⣿⣿⢕⢕⢕⢸⢣⣿⡇⢕⢕⢕⢕⢕⢕⢀⢕⢕⢜⢕⢕⢕⢕⢁⢕⢕⢕⢕⢕⢑⢕⢕⢕⢕⢕⢕⢕⢕⢕⢕⢕⢕⢕⢕⢕⢕⢕⢕⢕⢕⢕⢕⢕⢕⢕⢕⢔⢕⢕⢕⢕⢕⢕⢕⢕⢕⢌⢕⣾⣿⢕⢜⢕⢕⢕⠁⢕⢕⢕⢕⢺⢱⢕⢕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⡇⢇⡕⢕⢕⢜⣧⢕⢱⣿⣿⢇⢕⢕⢱⣿⡿⢕⢕⢕⢕⢕⢕⢕⢕⢕⢸⣴⣕⢕⢕⢕⢕⢕⢕⢕⢕⢔⢕⢕⢕⢕⢕⢕⢕⢕⢕⢕⢕⢕⢕⢕⢕⢕⢕⢕⢕⢕⢕⢕⢕⢕⢕⢕⢕⢕⢕⢕⢕⢕⢕⢕⢕⢕⡱⡱⣿⣿⣿⢕⢕⡇⢕⢕⢔⠑⢕⢕⢕⢼⢜⢕⠸⢕⢻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⡇⢕⡇⢕⢕⠑⣷⢕⢸⣿⣿⢕⢕⢱⣿⢟⢕⢕⢕⢕⠑⢕⢕⠕⢕⢕⢜⣿⣿⡕⢕⢕⢕⠕⢕⢕⢐⢕⢕⢕⢕⢕⢕⠕⠑⢕⢕⢕⢕⢕⢕⢕⢕⢕⢕⢕⢕⣵⣷⢕⠕⢕⢕⢕⢕⢕⢕⢕⢕⢜⢕⢕⢕⢅⢕⡃⢺⣿⡏⢕⢕⢕⢕⠕⠑⢕⢕⢕⢕⡕⣕⢕⢕⢕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⣧⢕⡇⢕⢕⠀⢌⢇⢸⣿⣿⢇⢱⣿⢇⢕⢕⢕⢕⢕⢕⢕⢕⢕⢕⢁⠕⢹⣿⣷⢕⢕⢕⢐⢕⢐⢕⢕⢕⢕⠕⠁⠀⠀⢄⢕⢕⢕⢕⢕⣕⣵⣵⣵⣵⣾⣿⣿⣿⢕⠀⠀⠑⠕⢕⢑⢕⢕⢕⢔⢕⢕⢔⢕⢕⢕⢩⣿⢕⢕⢕⢕⢕⠀⢕⢕⢕⢕⠕⢇⡇⢇⢕⢄⠈⣿⣿⣿⣿⣿⣿⣿⣿⣿⣿⣿⣿⣿⣿⣿⣿⣿⣿⣿⣿⣿⣿⢕⢕⢿⣿⣿⣿⣿⣿⠿⠿⢿⢿⠿⢿⢛⠿⢿⢿⢿⢟⠛⢟⠿⢿⠿⢿⠿⢿⢿⢿⢿⢿⢿⢿⠿⢿⢛⢻⢿⢿⢿⢿⢿⠿⢿⢛⢻⢿⢿⠿⢿⢿⠿⢿⢿⠿⢿⢿⢿⢿⢿⣿⠿⢿⢿⢿⢿⢿⢿⢿⢿⢿⢿⢿⠿⣿⣿⠀</a:t>
            </a:r>
            <a:br/>
            <a:r>
              <a:t>⣿⣿⣿⣿⣿⣿⣿⣿⣿⣿⣿⣿⣿⣿⣿⣿⣧⠀⠀⠀⠀⠀⠀⠀⠀⠀⠀⠀⠀⠀⠀⠀⠀⠀⠀⢸⣿⣿⣿⣿⣿⣿⣿⣿⣿⣿⣿⣕⡇⢕⢕⠀⢕⢱⡜⣿⣿⢱⡿⢕⢕⢕⢕⢕⢕⢕⢕⢕⢕⢕⢕⢕⠌⢸⣿⣿⡇⢕⢕⢕⢅⢕⠕⠑⠁⠀⠀⠀⠀⠀⢕⢕⢕⢕⠕⣾⣿⣿⣿⣿⣿⣿⣿⣿⣿⡕⢕⢀⠀⠀⠀⠁⠕⢕⢕⢕⢅⢕⢕⢕⢕⢕⠜⠑⠁⠁⠑⠕⢕⢕⢕⢕⢕⢕⢑⣸⡇⢕⢀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⣿⡇⢕⢕⠀⢕⢱⣵⢹⢣⡟⢕⢕⢕⢕⢕⢕⢕⢕⢔⢕⢕⢕⢕⢕⢸⢜⣿⣿⣿⢕⢕⢕⢕⠁⠀⠀⠀⠀⠀⠀⠀⠀⢕⢕⢕⢕⢰⣿⣿⣿⣿⣿⣿⣿⣿⣿⣿⡇⢕⢕⠀⠀⠀⠀⠀⠀⠁⠕⢕⢔⢕⢕⠕⠑⠀⢔⢕⢕⠕⠀⠑⠕⠕⢕⢕⢕⢱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⣿⢣⡿⢕⢕⢕⢕⢕⢕⢕⢕⢕⢕⣕⣕⣕⣕⡕⢸⢕⣿⣿⠿⡕⢕⢕⢕⠀⠀⠀⠀⠀⠀⠀⠀⠀⠀⢕⢕⠕⣿⣿⣿⣿⣿⣿⣿⣿⣿⣿⣿⡇⢕⢕⢔⠀⠀⠀⠀⠀⠀⠀⠑⢕⠕⠀⢀⠄⢀⠀⠁⠁⠀⣀⡀⠀⢕⢕⢅⢱⣿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⢿⢟⢑⢕⢕⢕⢕⢕⢕⢕⢕⠀⠀⠀⠀⠀⢄⢄⢄⢀⠀⠐⠐⠀⠀⠀⠀⠀⠀⢸⣿⣿⣿⣿⣿⣿⣿⣿⣿⣿⣿⣿⡇⢕⠀⠀⢕⢜⢣⡟⢕⢕⢕⢕⢕⢕⢕⣱⣵⣾⣿⣿⣿⣿⣿⡇⢸⢕⣿⣿⠃⢇⢕⢕⢕⠀⠀⠀⠀⠀⠀⠀⠀⠀⠀⢕⢕⠀⣿⣿⣿⣿⣿⣿⣿⣿⣿⣿⣿⢕⢕⢕⢕⠀⠀⠀⠀⠀⠀⠀⠀⠕⢕⠀⢕⢕⠐⠀⢀⠀⠘⢻⡇⠀⣷⣧⣕⢸⣿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⡿⢟⢏⢕⢕⢕⢕⢕⢕⢕⢕⢕⢕⢕⢕⠀⠀⠀⠀⠀⢕⢕⢕⢕⠀⠀⠀⠀⠀⠀⠀⠀⠀⢸⣿⣿⣿⣿⣿⣿⣿⣿⣿⣿⣿⣿⡇⠀⠀⠀⢕⢱⢇⢕⢕⢕⢕⢕⢕⣵⣾⣿⣿⣿⣿⣿⣿⣿⣿⡇⡞⢕⢿⡗⢔⢜⢕⢕⢕⠀⠀⠀⠀⠀⠀⠀⠀⠀⠀⠁⢑⢕⣿⣿⣿⣿⣿⣿⣿⣿⣿⣿⣿⠕⢕⢕⢕⠀⠀⠀⠀⠀⠀⠀⠀⠀⢕⢀⠁⢁⠀⢕⢕⢕⠄⢀⢀⣰⣿⣿⣿⣧⢻⣿⡇⢕⢕⢕⢕⣿⣿⣿⣿⣿⣿⣿⣿⣿⣿⣿⣿⣿⣿⣿⣿⣿⣿⣿⢿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⢟⢕⢕⢕⢕⢕⢕⢕⢕⢕⢕⢕⢕⢕⢕⢁⠑⠀⠀⠀⠀⠀⢕⢕⢕⢕⠀⠀⠀⠀⠀⠀⠀⠀⠀⢜⣿⣿⣿⣿⣿⣿⣿⣿⣿⣿⣿⣿⣇⣀⣀⣀⢕⡞⢕⢕⢕⢕⢕⢕⣼⣿⣿⣿⣿⣿⣿⣿⣿⣿⣿⢇⢇⢕⡞⢜⢕⢕⢕⢕⢕⠀⠀⠀⠀⠀⠀⠀⠀⠀⠀⠀⠈⢞⣞⣛⣿⣿⣿⣿⣿⣿⣿⣿⣿⣷⣏⣗⡧⠀⠀⠀⠀⠀⠀⠀⠀⠀⠑⢕⢕⢕⢄⢀⠁⠁⠀⢀⢻⣿⣿⣿⣿⣿⣧⡻⡇⢕⢕⢕⢕⣿⣿⣿⣿⣿⣿⣿⣿⣿⣿⣿⣿⣿⣿⣿⣿⣿⣿⢕⢕⢕⢕⢝⢟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⢕⢕⢕⢕⢕⢕⢕⢕⢕⢕⠕⢕⢕⢕⢕⢕⢀⠀⠀⠀⠀⢕⢕⢕⢕⠀⠀⠀⠀⠀⠀⠀⠀⠀⠁⣿⣿⣿⣿⣿⡿⠿⠿⠿⠿⠿⠿⣿⣿⣿⢇⠞⢕⢕⢕⢕⢕⢕⣼⣿⣿⣿⣿⣿⣿⣿⣿⣿⣿⡟⡔⣼⢔⡇⢕⢕⢜⢕⢕⢕⠀⠀⠀⠀⠀⠀⠀⠀⠀⠀⠀⠀⠈⣿⣿⣿⣿⣿⣿⣿⣿⣿⣿⣿⣿⣿⣿⢇⠀⠀⠀⠀⠀⠀⠀⠀⠀⠀⢕⢕⢕⢕⢕⢕⢜⢷⡜⣧⢻⣿⣿⣿⣿⣿⣷⡕⢕⢕⢕⢕⣟⣟⣻⣿⢿⣿⣿⣿⣿⣿⣿⣿⣿⣿⣿⣿⣿⢇⢕⢕⢕⢕⢕⢕⢕⢜⢝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⣧⢑⢕⢕⢕⢕⢕⢕⢕⢕⠀⠀⠁⢕⢕⢕⢕⡁⠀⠀⠀⠀⢕⢕⢕⢕⠀⠀⠀⠀⢀⢀⣀⣀⣀⣀⡻⢿⣿⣿⣿⡇⠁⠁⠁⠁⠁⠁⡏⠉⢅⡞⢕⢕⢕⢕⢕⢕⣸⣿⣿⣿⣿⣿⣿⣿⣿⣿⣿⣿⢕⢕⣿⣿⡇⢕⠔⢕⢕⢕⢕⠀⠀⠀⠀⠀⠀⠀⠀⠀⠀⠀⠀⠀⠐⢹⣿⣿⣿⣿⣿⣿⣿⣿⣿⣿⣿⢇⠀⠀⠀⠀⠀⠀⠀⠀⠀⠀⠀⠀⢕⢕⢕⢑⢕⢕⢕⢔⢪⡣⢻⣿⣿⣿⣿⣿⣷⡕⢕⢞⢟⢟⢿⢿⣿⣿⣷⣽⣟⢿⣿⡿⢿⣿⣿⣿⣿⡟⢁⠁⠁⢕⢕⢕⢕⢕⢕⢕⣸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⢷⢅⢕⠑⠁⠕⢔⢕⠕⠀⠀⠀⠁⠕⢕⢕⢇⢄⢄⢄⢀⢕⢕⢕⢕⢔⣔⣵⣾⣿⣿⣿⣿⢿⢟⢟⢟⢗⢝⢻⡇⠀⠀⠀⠀⠀⠀⠇⢄⡺⢕⢕⢕⢕⢕⢕⢱⣿⣿⣿⣿⣿⣿⣿⣿⣿⣿⣿⣿⢕⢸⢹⣿⡇⢕⢱⢕⢕⢕⢕⠀⠀⠀⠀⠀⠀⠀⠀⠀⠀⠀⠀⠀⠀⠑⣿⣿⣿⣿⣿⣿⣿⣿⣿⣿⡿⢕⠀⠀⠀⠀⠀⠀⠀⠀⠀⠀⠀⠀⠕⢕⢕⢕⢱⢕⢕⡕⣕⡕⢕⢎⣝⣟⣻⣿⣿⣧⢕⢕⢕⢕⢕⢕⢕⢝⠟⠟⠋⠁⠀⠀⠀⠁⣿⣿⡿⢑⠀⠀⠀⢕⢕⢕⠕⠁⢑⣵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⢄⠀⠀⠀⠁⠁⠀⢀⢀⢀⠀⠀⠕⢕⢕⢕⢕⢕⢕⢕⣕⣵⣷⣿⣿⣿⢿⢟⢏⢕⢕⢕⢕⢕⢕⢕⢕⢕⢁⠐⠀⠀⠀⠀⠀⠀⠀⠀⠁⠁⠑⠑⠕⢕⣾⣿⣿⣿⣿⣿⣿⣿⣿⣿⣿⣿⣿⢕⣸⣿⣿⣇⢕⢑⢕⢕⢕⠁⠀⠀⠀⠀⠀⠀⠀⠀⠀⠀⠀⠀⠀⠀⠀⠘⢿⣿⣿⣿⣿⣿⣿⣿⣿⢕⠀⠀⠀⠀⠀⠀⠀⠀⠀⠀⠀⠀⠀⠀⢕⢕⢕⣼⣷⣵⢕⢜⣿⣷⡜⣿⣿⣿⣿⣿⣿⡇⢕⢕⠕⠕⠑⠁⠀⠀⠀⠀⠀⠀⠀⠀⢔⣝⢿⢑⠀⠀⠀⠀⠁⠑⠑⠀⢀⣾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⢔⠀⠀⠀⠀⢔⢕⠕⠁⠀⠀⠀⠕⢕⢕⢕⣕⣵⣾⣿⣿⡿⢟⢏⢕⢕⢕⢕⢕⢕⢕⢕⢕⢕⢕⢕⢕⢕⠀⠀⠀⠀⠀⠀⠀⠀⠀⠀⠀⠀⠀⠀⠀⠀⠉⠙⠛⠻⢿⣿⣿⣿⣿⣿⣿⣿⢕⣿⣧⢻⣿⡕⠜⢇⢕⢕⠀⠀⠀⠀⠀⠀⠀⠀⠀⠀⠀⠀⠀⠀⠀⠀⠀⠕⢻⣿⣿⣿⣿⣿⣿⢇⠑⠀⠀⠀⠀⠀⠀⠀⠀⠀⠀⠀⠀⠀⠀⠕⢕⢕⣿⣿⣿⣿⣷⡔⢏⢇⣿⣿⣿⣿⣿⡿⠟⠁⠀⠀⠀⠀⠀⠀⠀⠀⠀⠀⠀⠀⠀⢕⣿⣷⣧⡀⢀⢀⢀⠀⠀⠀⠀⢜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⢔⠀⠀⠀⠀⠀⠀⠀⠀⠀⠀⠀⠕⣱⣾⣿⣿⡿⢟⢕⢕⢕⢕⢕⢕⢕⢕⢕⢕⢕⢕⢕⢕⢕⢕⢕⢕⢄⠀⠀⠀⠀⠀⠀⠀⠀⠀⠀⠀⠀⠀⠀⠀⠀⠀⠀⠀⠀⠁⠉⠛⠻⢿⣿⣿⡕⢿⣿⡇⢝⢻⢧⡕⢕⢕⠀⠀⠀⠀⠀⠀⠀⠀⠀⠀⠀⠀⠀⠀⠀⠀⠀⠀⠑⢜⢟⠿⣿⢿⢝⢕⠀⠀⠀⠀⠀⠀⠀⠀⠀⠀⠀⠀⠀⠀⠀⠀⢕⢸⣿⣿⣿⣿⣿⡿⢕⣱⣿⣿⠟⠋⠁⠀⠀⠀⠀⠀⠀⠀⠀⠀⠀⠀⠀⠀⠀⠀⠀⠁⠘⢻⣿⣿⣧⡕⠕⠀⠀⠀⢜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⢄⢔⢔⠀⣰⣾⣿⣿⡿⢏⢕⢕⢕⢕⢕⢕⢕⢕⢕⢕⢕⢕⢕⠕⠑⠀⠑⠕⢕⢕⠑⠀⠀⠀⠀⠀⠀⠀⠀⠀⠀⠀⠀⠀⠀⠀⠀⠀⠀⠀⠀⠀⠀⠀⠀⠀⠉⠟⠇⢸⣿⡇⢕⢔⢕⢜⢅⠐⠐⠀⠀⠀⠀⠀⠀⠀⠀⠀⠀⠀⠀⠀⠀⠀⠀⠀⠀⠑⠑⠁⠀⠀⠑⠀⠀⠀⠀⠀⠀⠀⠀⠀⠀⠀⠀⠀⠀⠀⠀⠀⠁⢜⣿⣿⣿⣿⣿⣷⣾⡿⠋⠁⠀⠀⠀⠀⠀⠀⠀⠀⠀⠀⠀⠀⠀⠀⠐⢄⢀⠀⠀⠀⠀⢕⢜⢿⣿⠇⠀⠀⠀⢕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⠁⠁⢁⣾⣿⣿⣿⢏⢕⢕⢕⢕⢕⢕⢕⢕⢕⢕⢕⢕⠕⠑⠁⠀⠀⠀⠀⠀⠀⠁⠀⠀⠀⠀⠀⠀⠀⠀⢀⢄⠕⠀⠀⠀⠀⠀⠀⠀⠀⠀⠀⠀⠀⠀⠀⠀⠀⠀⠀⢸⣿⡇⢕⢕⢕⢕⢕⠀⠀⠀⠀⠀⠀⠀⠀⠀⠀⠀⠀⠀⠀⠀⠀⠀⠀⠀⠀⠀⠀⢔⢕⢕⠔⠀⠀⠀⠀⠀⠀⠀⠀⠀⠀⠀⠀⠀⠀⠀⠀⠀⠀⢕⢹⣿⣿⣿⢿⢟⠋⠀⠀⠀⠀⠀⠀⠀⠀⠀⠀⠀⠀⠀⠀⢀⠀⠀⠀⠁⠕⢔⠀⠀⠀⠀⠑⠘⠟⠀⠀⠀⢔⢔⢔⢔⢔⢔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⢸⣿⣿⡿⢇⢕⢕⢕⢕⢕⢕⢕⢕⢕⢕⠕⠁⠀⠀⠀⠀⠀⠀⠀⠀⠀⠀⢀⠀⠀⠀⠀⠀⠀⠀⢔⢕⠑⠀⠀⠀⠀⠀⢀⠀⠀⠀⠀⠀⠀⠀⠀⠀⠀⠀⠀⠀⢜⣿⢕⢕⢕⢕⢕⠁⠀⠀⠀⠀⠀⠀⠀⠀⠀⠀⠀⠀⠀⠀⠀⠀⠀⠀⠀⠀⠀⠀⠕⢕⢕⠀⠀⠀⠀⠀⠀⠀⠀⠀⠀⠀⠀⠀⠀⠀⠀⠀⠀⠀⠀⢜⣿⣿⠟⠁⠀⠀⠀⠀⠀⠀⠀⠀⠀⠀⠀⠀⠀⠔⠀⠀⠁⢔⢀⠀⠀⠀⠁⠕⢀⠀⠀⠀⠀⠀⠀⠀⢔⢕⢕⢕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⠘⣿⢟⠑⢕⢕⢕⢕⢕⢕⢕⢕⢕⢑⠄⠄⠄⠄⠀⠀⠀⠀⢕⢰⣤⣄⢀⠀⠀⠀⠀⠀⠀⢀⢕⠑⠀⠀⠀⠀⢀⢔⠑⠀⠀⠀⠀⠀⠀⠀⠀⠀⠀⠀⠀⠀⠀⢕⢇⠀⢕⢜⢕⢕⠀⠀⠀⠀⠀⠀⠀⠀⠀⠀⠀⠀⠀⠀⠀⠀⠀⠀⠀⠀⠀⠀⠀⠀⢕⠁⠀⠀⠀⠀⠀⠀⠀⠀⠀⠀⠀⠀⠀⠀⠀⠀⠀⠀⠀⠀⠑⠝⠁⠀⠀⠀⠀⠀⠀⠀⠀⠀⠀⠀⠀⠀⠀⠀⠀⠀⠀⠀⠀⠑⢔⢄⠀⠀⠀⠑⢄⠀⠀⠀⠀⠀⠀⠁⢅⢕⢕⢕⢕⢕⢕⢕⢕⢕⢕⢕⢕⢕⢑⢑⣴⣿⣿⣿⣿⣿⣿⣿⣿⣿⣿⣿⣿⣿⢿⣧⣿⣿⣿⣿⣿⢕⢕⣿⣿⣿⣿⣿⣿⣿⣿⣿⣿⣿⣿⣿⣿⣿⣿⣿⣿⣿⣿⣿⣿⣿⣿⣿⣿⣿⣿⣿⣿⣿⣿⣿⣿⣿⣿⣿⣿⣿⠀</a:t>
            </a:r>
            <a:br/>
            <a:r>
              <a:t>⠁⠁⠀⢕⢕⢕⠀⠀⠀⠀⠀⠀⠀⠀⠀⠁⠀⠀⠀⠕⢕⢕⢕⢕⢕⢕⢕⢕⢔⠀⠀⠀⠀⠀⠀⠀⢕⠘⠉⢕⡱⡗⠀⠀⠀⠀⢄⠕⠀⠀⠀⠀⢀⢔⢕⠁⠀⠀⠀⠀⠀⠀⠀⠀⠀⠀⠀⠀⠀⠀⠀⢜⠑⠀⢕⢕⠀⠀⠀⠀⠀⠀⠀⠀⠀⠀⠀⠀⠀⠀⠀⠀⠀⠀⠀⠀⠀⠀⠀⠀⠀⣀⢀⢀⢰⢀⢀⡄⠀⠀⠀⠀⠀⠀⠀⠀⠀⠀⠀⠀⠀⠀⠀⠀⠀⠀⠀⠀⠀⠀⠀⠀⠀⠀⠀⠀⠀⠀⠀⠀⠀⠀⠀⠀⠀⠀⢀⢕⠑⠁⠐⢄⢀⠀⠀⠐⠀⠀⠀⠀⢕⢕⢨⡷⠕⢕⢕⢕⢕⢕⢕⢕⢕⢕⢑⡕⣡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⠐⠀⠀⠀⠀⠀⠀⠀⠑⢕⢕⠁⠁⢕⢕⢕⢕⠀⠀⠀⠀⠀⠀⢀⣵⡔⢕⣜⡎⢕⢕⠀⢀⠕⠁⠀⠀⠀⢀⠔⠑⠁⠑⢔⢀⠀⠀⠀⠀⠀⠀⠀⠀⠀⠀⠀⠀⠀⢄⠕⠀⢔⢕⠀⠀⠀⠀⠀⠀⠀⠀⠀⠀⠀⠀⠀⠀⠀⠀⠀⠀⠀⠀⠀⠀⠀⠀⠀⢄⢜⢕⢱⡕⢕⢕⡕⢄⠀⠀⠀⠀⠀⠀⠀⠀⠀⠀⠀⠀⠀⠀⠀⠀⠀⠀⠀⠀⠀⠀⠀⠀⠀⠀⠀⠀⠀⠀⠀⠀⠀⠀⠀⢀⢔⠑⠀⠀⠀⠀⠀⠁⠔⢀⠀⠀⠀⠀⢔⢕⢕⢨⣿⣿⣶⣿⣿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⢄⠀⠀⠀⠀⠀⠀⠕⠀⠀⠀⠁⢕⢕⢕⣔⣔⣔⣔⣰⣴⣼⠏⢱⣾⡞⢕⡕⢕⢄⠑⠀⠀⠀⢄⠕⠁⠀⠀⠀⠀⠀⠁⠕⢄⢀⠀⠀⠀⠀⠀⠀⠀⠀⠀⠀⠑⠀⢄⢕⠀⠀⠀⠀⠀⠀⠀⠀⠀⠀⠀⠀⠀⠀⠀⠀⠀⠀⠀⠀⠀⠀⠀⠀⠀⠐⡕⣵⡕⣿⣿⡌⣕⣧⢔⠐⠀⠀⠀⠀⠀⠀⠀⠀⠀⠀⠀⠀⠀⠀⠀⠀⠀⠀⠀⠀⠀⠀⠀⠀⠀⠀⠀⠀⢀⠀⠀⠀⢀⢔⠑⠀⠀⠀⠀⢀⠐⠄⢀⠀⠀⠀⠀⠀⢔⢕⢕⢕⢜⣿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⢔⢕⢔⠀⠀⠀⠀⠀⠀⢀⢀⠀⠀⠀⢕⣕⣿⣿⣿⣿⣿⡿⢇⣵⣳⡏⢕⡱⢕⢕⠁⠀⠀⢀⠑⠀⠀⠀⢀⠔⠄⠀⠀⠀⠀⠀⠑⠕⢄⠀⠀⠀⠀⠀⠀⠀⠀⠀⢀⠕⠀⠀⠀⠀⠀⠀⠀⠀⠀⠀⠀⠀⠀⠀⠀⠀⠀⠀⠀⠀⠀⠀⠀⠀⠀⠀⠄⢕⣟⢢⣿⣿⡿⣿⣿⢔⠀⠀⠀⠀⠀⠀⠀⠀⠀⠀⠀⠀⠀⠀⠀⠀⠀⠀⠀⠀⠀⠀⠀⠀⠀⠀⠀⠀⠀⠀⠀⠀⢄⠑⠀⠀⠀⠀⢀⠐⠀⠀⠀⠀⠁⠀⠀⠀⠀⠑⢕⢕⠑⣸⡿⠙⠿⠿⠿⠿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⢔⢕⢕⢕⢔⠀⠀⠀⠀⠀⠁⠕⠀⠀⠀⠀⠹⣿⣿⣿⣿⡿⢱⣾⣿⡟⢕⡕⢕⢕⠀⠀⠀⠀⠀⠀⠀⠐⠁⠀⠀⠀⠁⠐⢀⠀⠐⠀⠀⠁⠑⢄⠀⠀⠀⠀⠀⠀⠔⠁⠀⠀⠀⠀⠀⠀⠀⠀⠀⠀⠀⠀⠀⠀⠀⠀⠀⠀⠀⠀⠀⠀⠀⠀⠀⠀⠀⠁⠁⠹⢜⢻⣿⡇⢿⢇⠀⠀⠀⠀⠀⠀⠀⠀⠀⠀⠀⠀⠀⠀⠀⠀⠀⠀⠀⠐⠄⢀⠀⠀⠀⠀⠀⠀⠀⠀⠀⢀⠕⠀⠀⠀⠀⠀⠀⠀⠀⠀⠀⠀⠀⠀⠀⠀⠀⠀⠀⠀⠁⢀⢑⢑⢑⢑⢑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⠁⢕⢕⢕⢕⢔⠀⠀⠀⠀⠀⠀⠀⠀⠀⠀⠀⠘⢿⣿⡟⢱⣾⣿⡿⢕⡜⢕⢕⢕⠀⠀⠀⠀⠀⠀⠀⠀⠀⠀⠀⠀⠀⠀⠀⠁⠀⠀⠀⠀⠀⠀⠑⢄⠀⠀⠀⠀⠀⠀⠀⠀⠀⠀⠀⠀⠀⠀⠀⠀⠀⠀⠀⠀⠀⠀⠀⠀⠀⠀⠀⠀⠀⠀⠀⠀⠀⠀⠀⠀⠁⠁⠌⢇⠘⠀⠀⠀⠀⠀⠀⠀⠀⠀⠀⠀⠀⠀⠀⠀⠀⠀⠀⠀⠀⠀⠀⠀⠀⠀⠀⠀⠀⠀⠀⠀⢔⠑⠀⠀⠀⠀⠀⠀⠀⠀⠀⠀⠀⠀⠀⠀⠀⠀⠀⠀⠀⠀⣰⢪⢍⢇⢔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⢔⢕⢕⢕⢕⢕⢄⠀⠀⠀⠀⠀⢔⢕⢕⠀⠀⠀⠈⢏⢅⣿⣿⡿⢕⢜⢕⢕⢕⢕⠀⠀⠀⠀⠀⠀⠀⠀⠀⠀⠀⠀⠀⠀⠀⠀⠀⠀⠀⠀⠀⠀⠀⠑⠔⢀⠀⠀⠀⠀⠀⠀⠀⠀⠀⠀⠀⠀⠀⠀⠀⠀⠀⠀⠀⠀⠀⠀⠀⠀⠀⠀⠀⠀⠀⠀⠀⠀⠀⠀⠀⠁⠀⠀⠀⠀⠀⠀⠀⠀⠀⠀⠀⠀⠀⠀⠀⠀⠀⠀⠀⠀⠀⠀⠀⠀⠀⠀⠀⠀⠀⠀⠀⠀⠀⠀⠀⠀⠀⠀⠀⠀⠀⠀⠀⠀⠀⠀⠀⠀⠀⠀⠀⠀⠀⠀⠀⢔⢌⢅⢅⢅⢅⢅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⣿⡇⢕⢕⢕⢕⢕⠁⠀⠀⠀⠀⠀⠀⠁⠁⠀⠀⠀⢄⢕⠸⣿⣿⢇⡜⢕⢕⢕⢕⢑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⢕⢕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⡇⢕⢕⠕⠀⠀⠀⠀⠀⠀⠀⠀⠀⠀⠀⢀⢄⢔⢕⠁⠀⠘⢇⢕⢕⢕⢕⢕⢑⢕⠀⠀⠀⠀⠀⠀⠀⠀⠀⠀⠀⠀⠀⠀⠀⠀⠀⠀⠀⠀⠀⠀⠀⠀⠀⠀⠀⠀⠀⠀⠀⠀⠀⢀⢄⠄⠀⠀⠀⠀⠀⠀⠀⠀⠀⠀⠀⠀⠀⠀⠀⠀⠀⠀⠀⠀⠀⠀⠀⠀⠀⠀⠀⠀⠀⠀⠀⠀⠀⠀⠀⠀⠀⠀⠀⠀⠀⠀⠀⠀⠀⠀⠀⠀⠀⠀⠀⠀⠀⠀⠀⠀⠀⠀⠀⠀⠀⠀⠀⠀⠀⠀⠀⠀⠀⠀⠀⠀⠀⠀⠀⠀⠀⠀⠀⠀⠀⠀⢸⢕⢕⢕⢕⢕⢕⢕⢕⢕⢕⢕⢕⢕⢕⢕⢕⢕⠀⢹⣻⣷⣾⣷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⣷⡄⠕⠀⠀⠀⠀⠀⠀⠀⠀⠀⠀⠀⠀⢕⢕⠑⠀⠀⠀⠀⠐⠕⢕⢕⢕⢕⢕⠀⠀⠀⠀⠀⠀⠀⠀⠀⠀⠀⠀⠀⠀⠀⠀⠀⠀⠀⠀⠀⠀⠀⠀⠀⠀⠀⠀⠀⠀⠀⠀⠀⠀⢕⠀⠀⢀⠔⠀⠀⠀⠀⠀⠀⠀⠀⠀⠀⠀⠀⠀⠀⠀⠀⠀⠀⠀⠀⠀⠀⠀⠀⠀⠀⠀⠀⠀⠀⠀⠀⠀⠀⠀⠀⠀⠀⠀⠀⠀⠀⠀⠀⠀⠀⠀⠀⠀⠀⠀⠀⠀⠀⠀⠀⠀⠀⠀⠀⠀⠀⠀⠀⠀⠀⠀⠀⠀⠀⠀⠀⠀⠀⠀⠀⠀⠀⠀⠀⠘⣬⡇⢕⢕⢕⢕⢕⢕⢕⢕⢕⢕⢕⢕⢕⢕⢕⠸⡿⢻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⡔⢄⠀⠀⠀⠀⠀⠀⠀⠀⠀⠀⢄⢕⠑⠀⠀⠀⠀⠀⢄⢄⢑⢕⢕⢕⠀⠀⠀⠀⠀⠀⠀⠀⠀⠀⠀⠀⠀⠀⠀⠀⠀⠀⠀⠀⠀⠀⠀⠀⠀⠀⠀⠀⠀⠀⠀⠀⠀⠀⠑⠀⠀⢕⠁⠀⠁⠀⠀⠀⠀⠀⠀⠀⠀⠀⠀⠀⠀⠀⠀⠀⠀⠀⠀⠀⠀⠀⠀⠀⠀⠀⠀⠀⠀⠀⠀⠀⠀⠀⠀⠀⠀⠀⠀⠀⠀⠀⠀⠀⠀⠀⠀⠀⠀⠀⠀⠀⠀⠀⠀⠀⠀⠀⠀⠀⠀⠀⠀⠀⠀⠀⠀⠀⠀⠀⠀⠀⠀⠀⠀⠀⠀⠀⠀⠀⢔⡯⣕⢕⢕⢕⠕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⢇⢕⢕⢔⢄⢀⠀⠀⠀⠀⠀⠀⠕⠀⠀⠀⠀⢄⢔⢕⢕⢕⢕⢅⢑⢅⢔⠀⠀⠀⠀⠀⠀⠀⠀⠀⠀⠀⠀⠀⠀⠀⠀⠀⠀⠀⠀⠀⠀⠀⠀⠀⠀⠀⠀⠀⠀⠀⠀⠀⠀⠀⠑⠁⠁⠔⢀⠀⠀⠀⠀⠀⠀⠀⠀⠀⠀⠀⠀⠀⠀⠀⠀⠀⠀⠀⠀⠀⠀⠀⠀⠀⠀⠀⠀⠀⠀⠀⠀⠀⠀⠀⠀⠀⠀⠀⠀⠀⠀⠀⠀⠀⠀⠀⠀⠀⠀⠀⠀⠀⠀⠀⠀⠀⠀⠀⠀⠀⠀⠀⠀⠀⠀⠀⠀⠀⠀⠀⠀⠀⠀⠀⠀⠀⠀⠀⠕⡝⣆⣮⣶⣥⠀⠤⠤⢤⢕⣴⣁⠅⢕⢁⡕⠑⣼⡁⢀⣶⡀⠀⠀⠺⣿⡟⣿⣿⣿⡿⣿⣿⣿⣿⣿⣿⣿⢕⢕⣿⣿⣿⣿⣿⣿⣿⣿⣿⣿⣿⣿⣿⣿⣿⣿⣿⣿⣿⣿⣿⣿⣿⣿⣿⣿⣿⣿⣿⣿⣿⣿⣿⣿⣿⣿⣿⣿⣿⠀</a:t>
            </a:r>
            <a:br/>
            <a:r>
              <a:t>⣿⣿⡇⢕⢕⢕⢸⣿⣿⣿⣿⣿⣿⣿⢸⣧⣕⢕⢕⢕⢕⢔⢄⢀⠀⠀⡄⠀⢄⢔⢕⢕⢕⢕⢕⢑⢄⢔⠕⠑⢅⠀⠀⠀⠀⠀⠀⠀⠀⠀⠀⠀⠀⠀⠀⠀⠀⠀⠀⠀⠀⠀⠀⠀⠀⠀⠀⠀⠀⠀⠀⠀⠀⠀⠀⠀⠀⠀⠀⠀⠁⠑⢄⢀⠀⠀⠀⠀⠀⠀⠀⠀⠀⠀⠀⠀⠀⠀⠀⠀⠀⠀⠀⠀⠀⠀⠀⠀⠀⠀⠀⠀⠀⠀⠀⠀⠀⠀⠀⠀⠀⠀⠀⠀⠀⠀⠀⠀⠀⠀⠀⠀⠀⠀⠀⠀⠀⠀⠀⠀⠀⠀⠀⠀⠀⠀⠀⠀⠀⠀⠀⠀⠀⠀⠀⠀⠀⠀⠀⠀⠀⠹⠽⢪⠞⢕⢕⢐⢜⢕⢒⠓⠟⠛⣛⣛⢀⢑⠑⢙⢿⣿⠄⠀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⣸⣿⣿⣿⣧⡕⢕⢕⢕⢕⢕⢕⢜⢆⠑⠕⠕⢑⢅⢔⢕⠕⢑⢁⢔⢕⢅⠔⠀⠀⠀⠀⠀⠀⠀⠀⠀⠀⠀⠀⠀⠀⠀⠀⠀⠀⠀⠀⠀⠀⠀⠀⠀⠀⠀⠀⠀⠀⠀⠀⠀⠀⠀⠀⠀⠀⠀⠀⠀⠁⠑⠀⠀⠀⠀⠀⠀⠀⠀⠀⠀⠀⠀⠀⠀⠀⠀⠀⠀⠀⠀⠀⠀⠀⠀⠀⠀⠀⠀⠀⠀⠀⠀⠀⠀⠀⠀⠀⠀⠀⠀⠀⠀⠀⠀⠀⠀⠀⠀⠀⠀⠀⠀⠀⠀⠀⠀⠀⠀⠀⠀⠀⠀⠀⠀⠀⠀⠀⠀⠀⠀⠀⠀⠀⢄⠀⠀⢜⢝⢕⢅⢕⢕⢕⢕⢕⢕⢔⢔⢔⢔⢔⢕⢕⢄⢕⢔⢛⢆⢔⢄⢔⢚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⣧⢿⣿⣿⣿⣿⣿⣧⡕⢕⢕⢕⢕⢕⢕⢕⢄⢅⢕⠕⢑⢄⢔⢕⢕⢕⢕⢕⢕⠀⠀⠀⠀⠀⠀⠀⠀⠀⠀⠀⠀⠀⠀⠀⠀⠀⠀⠀⠀⠀⠀⠀⠀⠀⠀⠀⠀⠀⠀⠀⠀⠀⠀⠀⠀⠀⠀⠀⠀⠀⢀⢄⠀⠀⠀⠀⠀⠀⠀⠀⠀⠀⠀⠀⠀⠀⠀⠀⠀⠀⠀⠀⠀⠀⠀⠀⠀⠀⠀⠀⠀⠀⠀⠀⠀⠀⠀⠀⠀⠀⠀⠀⠀⠀⠀⠀⠀⠀⠀⠀⠀⠀⠀⠀⠀⠀⠀⠀⠀⠀⠀⠀⠀⠀⠀⠀⠀⠀⠀⠀⠀⠀⠀⠀⠀⢕⢔⠀⠀⢰⠐⢆⢔⢔⢔⢔⢔⢔⢔⢔⢔⢐⢴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⠘⠛⠛⠛⠛⠛⠛⠛⠃⠑⠑⠑⠑⠑⠑⠑⠑⠑⠐⠑⠑⠑⠑⠑⠑⠑⠑⠑⠀⠀⠀⠀⠀⠀⠀⠀⠀⠀⠀⠀⠀⠀⠀⠀⠀⠀⠀⠀⠀⠀⠀⠀⠀⠀⠀⠀⠀⠀⠀⠀⠀⠀⠀⠀⠀⠀⠀⠐⠑⠑⠑⠑⠀⠀⠀⠀⠀⠀⠀⠀⠀⠀⠀⠀⠀⠀⠀⠀⠀⠀⠀⠀⠀⠀⠀⠀⠀⠀⠀⠀⠀⠀⠀⠀⠀⠀⠀⠀⠀⠀⠀⠀⠀⠀⠀⠀⠀⠀⠀⠀⠀⠀⠀⠀⠀⠀⠀⠀⠀⠀⠀⠀⠀⠀⠀⠀⠀⠀⠀⠀⠀⠀⠀⠀⠁⠑⠐⠀⠑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⡿⣱⣿⢟⢸⣿⣷⣿⣿⢏⣾⣿⣿⡇⣿⡧⢟⢕⢱⣿⣿⢕⢿⣿⣿⣿⣿⣿⣿⣿⣿⣿⣿⣿⣿⣿⣿⣿⣿⣿⣿⡕⢹⢇⢕⢕⢸⣿⣿⣿⣿⣿⢕⢕⢕⢕⢕⢕⢕⣕⢕⢕⢕⢕⢕⢕⢱⣾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⡟⣼⣿⡏⢑⣿⣿⣿⣿⢣⣿⣿⡟⢕⢕⣿⢇⢕⣱⣿⣿⣿⢕⢕⢹⣿⣿⣿⣿⣿⣿⣿⣿⣿⣿⣿⣿⣿⣿⣿⣿⣿⡇⢕⢕⢕⢕⢰⣿⣿⣿⡿⢟⢕⢕⢕⢕⢕⢕⢕⢝⢧⢜⢇⢆⠸⣷⣾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⡟⣼⣿⡟⢑⣾⣿⣿⣿⢣⣿⣿⡟⢕⢕⢕⢏⣱⣱⣿⣿⣿⣿⢕⢑⣿⣿⣿⣿⣿⣿⣿⣿⣿⣿⣿⣿⣿⣿⣿⣿⣿⣿⡇⢕⢕⢕⢕⢸⢿⢟⢟⢕⠑⢕⢕⢕⢕⢕⢔⢕⢕⢅⢁⠑⠑⢕⢝⢻⢟⢿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⡟⣼⣿⡿⢕⢾⣿⣿⣿⢣⣿⣿⢟⢕⢕⢕⢕⢸⡿⣻⣿⣿⣿⣿⢕⣼⣿⣿⣿⣿⣿⣿⣿⣿⣿⣿⣿⣿⣿⣿⣿⣿⣿⢿⣷⢕⢕⢕⢕⢔⢕⢕⢕⢔⠔⢕⢑⠕⢕⢕⢕⢕⢕⢕⢕⢕⢕⢕⢎⢕⢕⢕⢕⢜⢻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⣹⣿⣿⢇⡜⣾⣿⣿⢏⣿⣿⡟⢕⢕⢕⢱⢕⢜⢱⡿⢿⢿⣿⡟⢕⣿⣿⣿⢿⣿⣿⣿⣿⣿⣿⣿⣿⣿⣿⣿⣿⣿⣿⣾⣿⢕⢕⢁⠑⠑⠑⠁⠁⢀⢕⢕⢕⢱⣵⢦⣅⢕⠕⢕⢕⢕⢕⢕⢕⢕⢕⢕⢕⢕⣼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⢣⣿⣿⡏⢕⢱⣿⣿⡟⣼⣿⣿⢇⢕⢕⢕⢸⡇⢱⢹⣇⢕⢕⢝⢇⢕⣿⣿⡏⣼⣿⣿⣿⣿⣿⣿⣿⣿⣿⣿⣿⣿⣿⣿⡇⢸⢕⢕⢕⢕⢕⢕⢕⢕⢕⢕⢕⢕⢘⣿⡜⣿⢕⢕⢱⣅⢕⢕⢕⢕⢕⢕⣱⣵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⡟⣼⣿⣿⢕⢕⣾⣿⣿⢱⣿⣿⡏⢕⢕⡑⢕⣾⢗⢸⣿⣿⣕⣕⣕⢕⠕⣿⣿⢇⣿⣿⣿⣿⣿⣿⣿⣿⣿⣿⣿⣿⣿⣿⣿⡇⢜⢕⢕⡔⢑⠕⠕⠕⢕⢕⢕⢕⢱⢕⣿⡇⣿⡇⢕⢎⣿⣷⣵⣕⣱⣵⣾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⠾⣿⣿⣿⣿⣿⡿⢿⢿⢿⣿⢣⣿⣿⡟⢔⢱⣿⣿⡏⣿⣿⣿⣧⣕⣼⡇⢕⡿⢕⣾⣿⣿⣿⣿⣿⡇⢕⢹⡿⢕⣿⣿⣿⣿⣿⣿⣿⣿⣿⣿⣿⣿⣿⣿⣿⢕⢕⢕⢕⣾⣿⣷⣷⣾⢕⢕⢕⢕⣼⡇⢸⣿⢸⣿⢕⢱⢹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⢃⢗⢆⢝⣵⢳⢗⢔⢕⢕⢸⣿⣇⡇⢜⣼⣿⣿⢸⣿⣿⣿⣿⣿⣿⡇⢕⡇⢕⣿⣿⣿⣿⣿⣿⠕⢕⣿⢇⢕⣿⣿⣿⡇⣿⣿⣿⣿⣿⣿⣿⣿⣿⣿⣿⢕⢕⢕⢕⣿⣿⣿⣿⣿⡇⢕⢕⢌⣿⣧⢸⣿⢸⣿⡇⢞⡎⣿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⢱⣿⡇⢱⢟⢛⢟⢗⢣⢕⢕⣿⣿⣿⡇⢇⣿⣿⡏⣾⣿⣿⣿⣿⣿⣿⢇⢕⡷⢸⣿⣿⣿⣿⣿⣿⠔⢕⡟⢕⢕⢸⣿⣿⢕⢻⣿⣿⣿⣿⣿⣿⢿⣿⢹⡏⢕⢕⢕⢕⣿⣿⣿⣿⣿⣿⢕⢕⢕⣿⣿⣼⣿⢸⣿⣿⢕⡇⢝⢻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⢅⣕⢝⢕⢕⢕⢕⢕⢕⢕⢕⢕⣿⣿⡇⡷⣸⣿⣿⢱⣿⣿⣿⣿⣿⢻⡿⢕⠸⡇⢸⣿⣿⣿⣿⣿⣿⢸⡪⢇⡕⢕⢸⣿⣿⣇⠸⣿⣽⣿⣿⣿⣿⢜⣿⢸⡇⢕⢕⢕⢰⣿⣿⣿⣿⣿⣿⡕⢕⢕⢿⣿⡯⣿⢸⣿⣿⢱⣿⢕⢜⢜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⢔⢼⣿⡇⢕⢜⢝⢕⢕⣕⢕⢅⢕⣿⣿⡇⡇⣿⣿⢇⢸⣿⣿⣿⣿⡇⢸⢇⣸⢐⡇⢺⣿⣿⣿⣿⣿⣿⢸⣻⢱⣧⣎⡕⣿⣿⡇⢕⣿⡿⣿⣿⣿⣿⢕⢜⢸⢇⢕⢕⢕⣼⣿⣿⣿⣿⣿⣿⢕⢕⢕⣾⣿⣷⣿⢸⣿⣿⢜⣿⢱⡕⢕⢜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⣸⣦⡻⢇⣷⡕⢕⣱⢞⢝⢕⢕⢸⣿⣿⡇⢸⣿⢇⢕⢼⣿⣿⣿⡿⢕⢸⢱⣿⡜⡇⣷⣧⣝⣝⡟⢟⢻⢸⡇⢾⢿⣟⢏⣨⣿⡇⢡⣿⡇⢿⣿⣿⣿⢕⢕⢨⢕⢕⢕⢱⣿⣿⢿⢿⢿⢟⡟⢕⢕⢕⣿⣿⣿⡇⢸⣿⣿⢰⣿⢜⢕⢕⢱⢹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⢛⣟⢛⢕⢝⢏⢼⣿⢕⣕⣵⣷⢶⣿⣿⡇⣼⡏⢕⢕⣼⣿⣿⣿⢇⢕⢕⣼⣿⣷⡇⣿⣿⣿⣿⣿⣿⣿⡇⡇⣷⣷⣷⣿⣿⣎⢥⢕⢻⣷⢜⣿⣿⣿⡇⢕⢕⢱⢕⢱⣽⣥⣷⣷⣷⣾⣿⢇⢕⢕⢸⡟⣿⣿⢇⣼⣿⡿⢕⣿⢕⢕⢕⡰⡎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⢱⢕⢕⢕⢕⢕⢕⢜⢷⣷⣷⣵⣵⣕⣸⣿⣿⢇⡟⢕⢕⢕⢿⣿⣿⡿⢕⢕⢱⣿⣟⢯⢕⠵⠷⢷⢷⢷⢷⢔⢕⢕⡝⢝⢻⢿⣿⣿⣶⣥⣷⣞⡕⡵⢻⣿⡇⢇⢕⢇⢕⢟⢝⢝⣽⣽⣽⣽⣽⡝⢕⢼⣧⢇⢝⢏⢕⡏⠻⡇⢕⣿⢜⢗⢇⢕⡕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⢧⡕⢕⢕⢕⢕⢸⣧⢕⢕⢝⢝⢝⢝⣿⣿⢸⢕⢕⢕⢕⢸⡏⢿⡇⢕⢕⢅⠅⠀⠀⠁⢀⠑⠑⠑⠀⠀⠀⠈⠑⢕⢳⣮⣿⣿⣿⣿⣿⣿⣿⣷⣿⣷⣿⣿⣕⣾⣵⠕⢕⠑⠀⠁⠀⠕⠕⠅⠁⠈⠉⢑⢓⢇⢕⢕⢕⢞⢕⢕⣿⢱⢾⢿⢟⢕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⣧⡱⣕⢕⢕⢕⢕⢹⡇⢕⢕⢟⢕⢕⣿⡇⡎⢕⢕⢕⢕⢱⢕⢜⢕⢑⢕⠀⢄⢔⢕⢕⢁⡕⠑⠀⠀⠕⠕⠐⠄⢁⢕⢻⣿⣿⣿⣿⣿⣿⣿⣿⣿⣿⣿⣿⣿⣿⡟⢕⢁⣄⢔⠔⠀⠀⠄⠁⢔⢄⢀⠁⠁⢇⢕⢕⢕⢕⢕⢱⣿⢕⡕⢕⢑⣸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⢏⢕⢕⢕⢕⢕⢕⢜⢇⢕⢕⢕⢕⣿⡇⢇⢕⢕⢕⢕⢕⢕⢕⢕⢔⢔⢔⢱⣴⣷⡇⠙⠁⢄⠀⠀⠀⠀⢀⠀⣸⣧⣹⣿⣿⣿⣿⣿⣿⣿⣿⣿⣿⣿⣿⣿⣿⣇⣵⠘⠙⢁⠀⠀⢀⠀⠀⢱⡕⢕⢕⢑⡕⢕⢕⣵⢕⢕⣸⡇⢕⢕⢕⣱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⠕⠑⠄⢕⢅⢕⢕⣿⣧⢕⢜⢕⢕⢕⢕⢕⢿⣧⡕⢕⢱⣜⣿⣿⣇⢕⢔⢕⢀⢔⢔⢄⢕⣄⣿⣿⣿⣿⣿⣿⣿⣿⣿⣿⣿⣿⣿⣿⣿⣿⣿⣿⣿⢀⢔⢕⢄⠀⢕⢄⢔⢸⣿⡟⣵⣾⢕⢕⣱⡟⡕⢕⣿⡇⢑⣱⣾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⠁⠀⠀⢕⢕⢕⢸⣿⣿⢕⢕⢕⢕⢕⢕⢕⢜⣿⣯⡕⢸⣿⣿⣿⣿⣧⡕⢕⢕⢕⢕⢕⢕⣼⣿⣿⣿⣿⣿⣿⣿⣿⣿⣿⣿⣿⣿⣿⣿⣿⣿⣿⣿⣇⢁⢕⢕⢕⢕⢕⣣⣿⣿⣿⣿⣿⢕⢱⡿⢱⡇⢸⣿⡇⠜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⢜⠀⠀⠀⢕⢕⢕⢸⣿⡏⢕⡇⢕⢕⢕⢕⢕⢕⢜⢿⡇⠸⣿⣿⣿⣯⡟⢻⢧⢵⢽⠵⢗⣿⣿⣿⣿⣿⣿⣿⣿⣿⣿⣿⣿⣿⣿⣿⣿⣿⣿⣿⣿⣿⣿⣷⢧⣕⣗⣱⢾⢟⣿⣿⣿⣿⢇⣱⡿⢕⣼⡇⢕⢿⡇⠀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⢱⡎⠀⠀⠀⠀⢕⢕⢕⣼⣿⢇⢸⡕⢕⣸⡕⢕⢕⢕⢕⢕⢕⢸⣿⣿⣿⣿⣿⣿⣲⣷⣷⣾⣿⣿⣿⣿⣿⣿⣿⣿⣿⣿⣿⣿⣿⣿⣿⣿⣿⣿⣿⣿⣿⣿⣿⣿⣷⣶⣴⣵⣵⣷⣿⣿⡿⢏⣸⢟⡕⢱⡛⡇⢕⢸⡇⠀⠀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⣱⢟⠁⠀⠀⠀⠀⢕⢕⢕⣿⣿⢕⢸⡇⢕⢻⡇⢕⢕⢕⢸⣇⢕⢕⣿⣿⣿⣿⣿⣷⣿⣿⣿⣿⣿⣿⣿⣿⣿⣿⣿⣿⣿⣿⣿⣿⣿⣿⣶⣿⣿⣿⣿⣿⣿⣿⣿⣿⣿⣿⣿⣿⣿⢿⣿⢟⢑⢕⢕⡕⢕⣾⡕⡇⢕⢸⡇⠀⠀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⣾⢟⠑⠀⠀⠀⠀⠀⠑⢕⢱⣿⡇⢕⣝⣿⢕⢘⣷⢕⢕⢕⢔⢿⡕⢕⢹⣿⣿⣿⣿⣿⣿⣿⣿⣿⣿⣿⣿⣿⣿⣿⣿⣿⣿⣿⣿⣿⣿⣿⣿⣿⣿⣿⣿⣿⣿⣿⣿⣿⣿⣿⣿⣿⣿⡯⢝⣱⣵⢕⢕⢕⢸⡿⢕⡇⢕⢸⡇⠀⠀⠀⢻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⡕⣱⣿⢇⢕⠀⠀⠀⠀⠀⠀⠀⢕⢔⡿⢕⢕⢼⣿⢕⢕⡿⡕⢕⢕⢕⣱⣿⡕⢕⢿⣿⣿⣿⣿⣿⣿⣿⣿⣿⣿⣿⣿⣿⣿⣿⣿⣿⣿⣿⣿⣿⣿⣿⣿⣿⣿⣿⣿⣿⣿⣿⣿⣿⣿⣿⣿⣽⣵⣾⣿⢇⢎⢕⢕⣿⡳⢕⣇⢕⢸⡇⠀⠀⠀⠈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⡟⣵⡟⢕⢕⢕⢄⠀⠀⠀⠀⠀⠀⠕⠜⢕⢕⢕⣺⣽⢇⢕⢕⣷⢕⢕⢕⢻⢟⢕⢕⢜⢿⣿⣿⣿⣿⣿⣿⣿⣿⣿⣿⣿⣿⣿⣿⣿⣿⣿⣿⣿⣿⣿⣿⣿⣿⣿⣿⣿⣿⣿⣿⣿⣿⣿⣿⣿⣿⣿⡿⢇⢕⢕⢕⢸⣟⡕⢕⢿⢕⢌⡇⠀⠀⠀⠀⢹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⣼⢏⢕⢕⡎⢕⢕⢐⢄⢄⢄⢄⢄⢕⢄⢕⢕⢕⢸⣿⡇⢕⢕⢙⣇⢕⢕⢕⢕⢕⢕⢕⢜⢿⣿⣿⣿⣿⣿⣿⣿⣿⣿⣿⣿⣿⣿⣿⣿⠟⠙⠁⠁⠁⠁⠁⠝⣿⣿⣿⣿⣿⣿⣿⣿⣿⣿⣿⣿⣿⢇⢕⢕⢕⢕⣿⣿⢕⢕⢸⢕⢕⡇⢄⢄⢄⢄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⡾⢕⠕⢕⠞⢕⢕⢕⢕⢕⢕⣕⣕⡕⢕⢕⢕⢸⢇⢸⣿⡇⢕⢕⢕⢿⡕⢕⢕⢕⢕⢕⢕⢕⢕⢝⢿⣿⣿⣿⣿⣿⣿⣿⣿⣿⣿⣿⣿⣵⡄⢄⢀⢄⢄⢀⢀⢀⣼⣿⣿⣿⣿⣿⣿⣿⣿⣿⣿⢟⢕⢕⢕⢕⢕⣸⣿⡇⢕⢕⢌⢕⢕⢇⢜⡕⢔⡇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⡜⢕⠑⢕⡾⢕⢕⢕⢕⢕⢕⢸⣿⣿⡇⢕⢕⢕⢇⢕⢜⡿⣇⢕⢕⢕⢜⢹⡕⢕⢕⢕⢕⢕⢕⢕⢕⢕⢝⢿⣿⣿⣿⣿⣿⣿⣿⣿⣿⣿⣿⣿⣷⣵⣵⣵⣵⣵⣿⣿⣿⣿⣿⣿⣿⣿⣿⡿⢟⢕⢕⢕⢕⢕⢕⢱⠟⡿⢕⢕⢕⢕⢕⢕⢕⢕⡇⢕⢸⢸⡫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⡿⢱⢕⢑⠀⣼⡇⢕⢕⣸⢕⢕⢕⢸⣿⣿⢇⢕⢕⢕⢕⢕⢕⢝⣷⡕⢕⢕⢕⢕⢝⣕⢕⢕⢕⢕⢕⢕⢕⢕⢕⢕⢕⢝⢻⢿⣿⣿⣿⣿⣿⣿⣿⣿⣿⣿⣿⣿⣿⣿⣿⣿⣿⣿⣿⣿⢿⢟⢝⢕⢕⢕⢕⢕⢕⢕⢑⡿⡸⢕⢕⢕⢕⢕⢕⢕⢕⢕⢷⠕⢕⡕⠺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⢇⠕⢕⢔⣿⢕⢕⢱⣿⢕⢕⢕⢸⣿⣿⢕⢕⢕⢕⢕⢕⢕⢕⢙⢧⢕⢕⢕⢕⢕⠜⢣⡕⠕⢕⢕⢕⠕⢕⢕⢕⢕⢕⢕⢕⢕⢝⢻⢿⣿⣿⣿⣿⣿⣿⣿⣿⣿⣿⣿⣿⢿⢟⢝⢕⢕⢕⢕⢕⢕⢕⢕⢕⢕⢕⡼⢱⢕⢕⢕⢕⢕⢕⢕⢕⢕⢕⢼⢔⢕⢇⢽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⡿⢜⢕⢕⢕⢸⡷⢕⢕⣼⣿⢕⢕⢕⢸⣿⢣⡇⢕⢔⢕⢕⢕⢕⠕⢕⢝⣇⢕⢕⢕⢕⢕⢕⢕⢕⢕⢕⢕⢕⢕⢕⢕⢕⢕⢕⢕⢕⢕⢕⢕⢕⢝⢟⢻⢿⣿⣿⡿⢟⢟⢝⢕⢕⢕⢕⢕⢕⢕⢕⢕⢕⢕⢕⢕⢕⣱⢇⣱⡕⢕⡕⢕⢕⢕⢕⠕⢕⢕⢸⠸⢕⢕⢜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⢇⡕⢕⢕⢸⡇⢕⢕⣿⣿⢕⢕⢕⢸⢣⣿⡧⢕⢕⢕⢕⢕⢕⢄⢕⢕⢜⢇⢕⢕⢕⢄⢕⢕⢕⢕⢕⢐⢕⢕⢕⢕⢕⢕⢕⢕⢕⢕⢕⢕⢕⢕⢕⢕⢕⢕⢕⢕⢕⢕⢕⢕⢕⢕⢕⢕⢕⢕⢕⢕⢕⢕⢕⢕⢕⢇⣴⣿⡇⢕⢇⢕⢕⠁⢕⢔⢕⢕⣺⢔⢕⢕⢜⢸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⢇⢕⡇⢕⢕⢸⡇⢕⢸⣿⣿⢇⢕⢕⢱⣿⡿⢇⢕⢕⢕⢕⢕⢕⢕⢕⢸⣇⡕⢕⢕⢕⢕⢕⢕⢕⢕⢔⢕⢕⢕⢕⢕⢕⢕⢕⢕⢕⢕⢕⢕⢕⢕⢕⢕⢕⢕⢕⢕⢕⢕⢕⢕⢕⢕⢕⢕⢕⢕⠕⢕⢕⢕⢕⢕⢕⢾⣿⣿⡇⢕⢡⢕⢕⢄⠑⢕⢕⢕⢏⢌⢕⢕⢑⢸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⡕⢸⡇⢕⢕⢔⣇⢕⢸⣿⣿⢕⢕⢱⣿⡟⢕⢕⢕⢕⢁⢕⢕⢕⢕⢕⢕⢿⣿⡇⢕⢕⢕⢑⢕⢕⢔⢕⢕⢕⢕⢕⢕⠕⠑⢑⢕⢕⢕⢕⢕⢕⢕⢕⢕⢕⢕⣕⣵⡇⠕⢕⢕⢕⢕⢕⢀⢕⢕⢄⢕⢕⢕⢕⢇⢡⢩⣿⣿⢇⢕⢜⢕⠕⠑⢕⢕⢕⢕⡇⡕⢕⢕⠅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⡇⢸⡇⢕⢕⠀⢣⢕⢸⣿⣿⢕⣱⣿⢏⢕⢕⢕⢕⢕⢕⢕⢕⢅⢕⢔⢸⢸⣿⣿⡕⢕⢕⠕⢕⢔⢕⢕⢕⢕⠕⠑⠀⠀⢀⢕⢕⢕⢕⢕⢕⣕⣕⣑⣵⣵⣾⣿⣿⡇⢄⠀⠁⠕⢕⢕⢕⢕⢕⢕⢕⢕⢕⢕⢕⢕⢩⢿⡟⢕⢕⢕⢕⢀⢕⢕⢕⢅⢐⢱⡇⢕⢕⢱⠀⣿⣿⣿⣿⣿⣿⣿⣿⣿⣿⣿⣿⣿⣿⣿⣿⣿⣿⣿⣿⣿⣿⢕⢕⢿⣿⣿⣿⣿⣿⠿⠿⢿⢿⠿⢟⢛⠿⢿⢿⢿⢿⠛⢟⠿⢿⠿⢿⠿⢿⢿⢿⢿⢿⢿⢿⠿⢿⢛⢿⠿⢿⢿⢿⢿⢿⢿⢛⢻⢿⢿⠿⢿⢿⠿⢿⢿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⣿⣧⣸⡇⢕⢕⠀⢜⢇⢸⣿⡿⣱⡟⢕⢕⢕⢕⢕⢕⢕⢕⢕⢕⢕⢕⢑⢱⡕⣿⣿⣧⢕⢕⢕⢕⢕⢕⠑⠁⠀⠀⠀⠀⠀⢕⢕⢕⢕⢕⣵⣿⣿⣿⣿⣿⣿⣿⣿⣿⡇⢕⢀⠀⠀⠀⠀⠕⢕⢕⢕⢅⢕⢕⢕⢕⢔⢕⢞⠇⠕⠕⠕⢕⢕⢕⢕⢕⢕⢜⣼⡇⢕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⣿⡇⢕⢕⠀⢕⢰⣇⢟⣵⢟⢕⢕⢕⢕⢕⢕⢕⢕⢕⢕⢕⢕⢕⢕⢸⡇⣿⣿⣯⡇⢕⢕⠕⠁⠀⠀⠀⠀⠀⠀⠀⠀⠑⢕⢕⢕⢁⣿⣿⣿⣿⣿⣿⣿⣿⣿⣿⡇⢕⢕⢀⠀⠀⠀⠀⠀⠁⠕⢕⢕⢕⢕⢕⢕⢕⢁⢄⢄⢄⢄⠀⢕⢕⢕⢁⢜⣼⣿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⡟⣼⢏⢕⢕⢕⢕⢕⢕⢕⢕⢕⢕⢕⣕⣕⢕⢕⢜⡇⢸⣿⡾⡇⢕⢕⢔⠔⠀⠀⠀⠀⠀⠀⠀⠀⠀⢕⢕⢕⣼⣿⣿⣿⣿⣿⣿⣿⣿⣿⣿⣧⢕⢕⢕⠀⠀⠀⠀⠀⠀⠀⠑⢕⢕⢕⠑⠁⠀⠁⠑⠕⠑⠀⢀⠀⠁⢕⢕⢸⣿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⢿⢋⢍⢕⢕⢕⢕⢕⢕⢕⢕⢕⠀⠀⠀⠀⠀⢄⢄⢄⢀⠀⠐⠐⠀⠀⠀⠀⠀⠀⢸⣿⣿⣿⣿⣿⣿⣿⣿⣿⣿⣿⣿⡇⢕⠀⠀⢕⢜⡼⢏⢕⢕⢕⢕⢕⢕⢕⢱⣵⣷⣾⣿⣿⣿⣿⣏⢸⢇⢸⣿⢇⣏⢕⢕⢕⠁⠀⠀⠀⠀⠀⠀⠀⠀⠀⢕⢕⠕⣿⣿⣿⣿⣿⣿⣿⣿⣿⣿⣿⡟⢕⢕⢕⠀⠀⠀⠀⠀⠀⠀⠀⠑⢕⢕⠀⢕⢕⢔⠀⠀⠀⠰⣾⡇⠀⣧⣕⢸⣿⣾⡇⢕⢕⢕⢕⣿⣿⣿⣿⣿⣿⣿⣿⣿⣿⣿⣿⣿⣿⣿⣿⣿⣿⣿⣿⣿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⡿⢟⢝⢕⢕⢕⢕⢕⢕⢕⢕⢕⢕⢕⢕⢕⠀⠀⠀⠀⠀⢕⢕⢕⢕⠀⠀⠀⠀⠀⠀⠀⠀⠀⢸⣿⣿⣿⣿⣿⣿⣿⣿⣿⣿⣿⣿⡇⠀⠀⠀⢑⡜⢕⢕⢕⢕⢕⢕⢕⣱⣾⣿⣿⣿⣿⣿⣿⣿⣿⣿⢘⢕⢸⡿⢕⢕⡕⢕⢕⢀⠀⠀⠀⠀⠀⠀⠀⠀⠀⠀⢑⢱⢾⣿⣿⣿⣿⣿⣿⣿⣿⣿⣿⠇⢕⢕⢕⠐⠀⠀⠀⠀⠀⠀⠀⠀⢕⢕⠀⠕⠕⠀⢄⢕⢔⠀⠈⠑⢀⣿⣿⣷⡹⣿⡇⢕⢕⢕⢕⣿⣿⣿⣿⣿⣿⣿⣿⣿⣿⣿⣿⣿⣿⣿⣿⣿⣿⣿⢟⢛⢇⠱⢕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⢅⢕⢕⢕⢕⢕⢕⢕⢕⢕⢕⢕⢕⢕⢕⢁⠑⠀⠀⠀⠀⠀⢕⢕⢕⢕⠀⠀⠀⠀⠀⠀⠀⠀⠀⢜⣿⣿⣿⣿⣿⣿⣿⣿⣿⣿⣿⣿⣇⣀⣀⢀⡼⢕⢕⢕⢕⢕⢕⢕⣱⣿⣿⣿⣿⣿⣿⣿⣿⣿⣿⡏⢜⢕⡨⢕⢕⢕⡕⢕⢕⠀⠀⠀⠀⠀⠀⠀⠀⠀⠀⠀⠁⢌⣺⢿⢿⣿⣿⣿⣿⣿⣿⣿⣿⣧⣵⣇⣕⠁⠀⠀⠀⠀⠀⠀⠀⠀⠀⢕⢕⢄⢔⢀⠑⠕⠕⠑⠁⢶⣿⣿⣿⣿⣿⡝⡇⢕⢕⢕⢕⣿⣿⣿⣿⣿⣿⣿⣿⣿⣿⣿⣿⣿⣿⣿⣿⣿⣿⡟⢕⢕⢕⢕⢔⢌⢝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⠕⠑⢕⢕⢕⢕⢕⢀⠀⠀⠀⠀⢕⢕⢕⢕⠀⠀⠀⠀⠀⠀⠀⠀⠀⢕⢿⣿⣿⣿⣿⡿⠿⠿⠿⠿⠿⠿⣿⣿⢏⣼⢕⢕⢕⢕⢕⢕⢕⣱⣿⣿⣿⣿⣿⣿⣿⣿⣿⣿⡿⢕⣼⢑⡇⢕⢅⢜⢕⢕⢕⠀⠀⠀⠀⠀⠀⠀⠀⠀⠀⠀⠀⠈⢿⣿⣿⣿⣿⣿⣿⣿⣿⣿⣿⣿⣿⣿⡟⠀⠀⠀⠀⠀⠀⠀⠀⠀⠀⠕⢕⢕⢕⢕⢔⢔⢀⣔⢕⣎⢿⣿⣿⣿⣿⣿⡕⢕⢕⢕⢕⣟⣟⣟⣟⣟⡻⢿⣿⣿⣿⣿⣿⣿⣿⣿⣿⣿⣿⢕⠕⠕⢕⢕⢕⢕⢕⢕⢜⢻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⣧⡑⢕⢕⢕⢕⢕⠕⢕⢕⠀⠀⠀⢕⢕⢕⢕⡁⠀⠀⠀⠀⢕⢕⢕⢕⢀⠄⣐⣤⣶⣷⣷⣿⣿⣿⣷⣮⣝⡻⢿⡇⠁⠁⠁⠁⠁⠁⡏⢉⡼⢇⢕⢕⢕⢕⢕⢕⢱⣿⣿⣿⣿⣿⣿⣿⣿⣿⣿⣿⢇⢕⣿⣿⢕⢕⢸⢕⢕⢕⢕⠀⠀⠀⠀⠀⠀⠀⠀⠀⠀⠀⠀⠀⠘⢹⣿⣿⣿⣿⣿⣿⣿⣿⣿⣿⣿⡏⠕⠀⠀⠀⠀⠀⠀⠀⠀⠀⠀⠀⢕⢕⢕⢕⢕⢕⢕⢜⢧⡹⡜⢿⣿⣿⣿⣿⣿⡕⢕⢗⢟⢟⢟⢻⢿⣿⣿⣷⣮⣝⢿⣿⣿⣿⣿⣿⣿⣿⢏⠔⠀⠀⢕⢕⢕⢕⢕⢕⢕⣼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⢷⢅⠑⠁⠁⠕⢕⠕⠑⠀⠀⠀⠀⠕⢕⢕⢇⢄⢄⢄⢀⢕⢕⣕⣵⣶⣾⣿⣿⣿⢿⢟⢏⢝⢕⢕⢕⢕⢕⢕⠑⠀⠀⠀⠀⠀⠀⢇⠼⢇⢕⢕⢕⢕⢕⢕⢕⣿⣿⣿⣿⣿⣿⣿⣿⣿⣿⣿⣿⢕⢸⢻⣿⢕⢕⢕⢕⢕⢕⢕⠀⠀⠀⠀⠀⠀⠀⠀⠀⠀⠀⠀⠀⠀⠑⢿⣿⣿⣿⣿⣿⣿⣿⣿⣿⣿⢇⠀⠀⠀⠀⠀⠀⠀⠀⠀⠀⠀⠀⠑⢕⢕⢕⢔⢕⢕⢕⢕⢜⢜⢜⢿⢿⣿⣿⣿⣿⡕⢕⢕⢕⢕⢕⢕⢕⢜⠝⠟⠋⠉⠀⠀⠁⢹⣿⣿⢏⠄⠀⠀⠀⢕⢕⢕⠁⠀⢁⣾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⢔⠀⠀⠀⠀⠀⢀⢄⢄⢄⠀⠀⠑⢕⢕⢕⢕⢕⣱⣷⣿⣿⣿⡿⢟⢏⢝⢕⢕⢕⢕⢕⢕⢕⢕⢕⢕⢕⢕⠄⠀⠀⠀⠀⠀⠀⠀⠁⠁⠑⠑⠕⠕⢕⣼⣿⣿⣿⣿⣿⣿⣿⣿⣿⣿⣿⣿⢕⣿⢾⣿⡇⢕⢕⡕⢕⢕⢕⠀⠀⠀⠀⠀⠀⠀⠀⠀⠀⠀⠀⠀⠀⠀⠘⢿⣿⣿⣿⣿⣿⣿⣿⣿⡇⠕⠀⠀⠀⠀⠀⠀⠀⠀⠀⠀⠀⠀⠀⢕⢕⢕⢡⣿⣕⢕⢕⢳⣵⣕⢱⣧⣵⣿⣿⣿⣧⢕⢕⢕⢕⠕⠑⠁⠀⠀⠀⠀⠀⠀⠀⠀⣱⣝⡏⢔⠀⠀⠀⠀⠀⠁⠀⠀⢰⣿⣿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⢔⠀⠀⠀⠀⠕⠕⠑⠀⠀⠀⠀⠕⢕⢕⣵⣿⣿⣿⡿⢟⢕⢕⢕⢕⢕⢕⢕⢕⢕⢕⢕⢕⢕⢕⢕⢕⢕⠀⠀⠀⠀⠀⠀⠀⠀⠀⠀⠀⠀⠀⠀⠀⠈⠙⠛⠻⢿⣿⣿⣿⣿⣿⣿⣿⣿⢕⣿⣏⢿⣿⡕⡕⡇⢕⢕⠀⠀⠀⠀⠀⠀⠀⠀⠀⠀⠀⠀⠀⠀⠀⠀⠀⠑⢻⣿⣿⣿⣿⣿⣿⡿⢕⠀⠀⠀⠀⠀⠀⠀⠀⠀⠀⠀⠀⠀⠀⠁⢕⢕⣼⣿⣿⣷⣮⣕⢻⣿⢸⣿⣿⣿⣿⣿⡿⠕⠁⠀⠀⠀⠀⠀⠀⠀⠀⠀⠀⠀⠀⠀⢹⣿⣿⣦⣄⢄⢔⢄⠀⠀⠀⢀⢟⢟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⠀⣠⣷⣿⣿⣿⢟⢏⢕⢕⢕⢕⢕⢕⢕⢕⢕⢕⢕⢕⢕⢕⠑⠕⢕⢕⢕⢄⠀⠀⠀⠀⠀⠀⠀⠀⠀⠀⠀⠀⠀⠀⠀⠀⠀⠀⠀⠀⠈⠙⠟⢿⣿⣿⣿⢕⣿⣿⡇⢝⢿⣧⢕⢕⢕⠀⠀⠀⠀⠀⠀⠀⠀⠀⠀⠀⠀⠀⠀⠀⠀⠀⠀⠑⢜⢟⢿⣿⣿⢟⢇⠁⠀⠀⠀⠀⠀⠀⠀⠀⠀⠀⠀⠀⠀⠀⠀⠕⢕⣿⣿⣿⣿⣿⣿⡇⢕⢸⣿⣿⠟⠋⠁⠀⠀⠀⠀⠀⠀⠀⠀⠀⠀⠀⠀⠀⠀⠀⠀⠑⠘⢻⣿⣿⣧⡑⠑⠀⠀⢄⢕⢕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⢕⢕⢕⣵⣿⣿⣿⡿⢕⢕⢕⢕⢕⢕⢕⢕⢕⢕⢕⢕⢕⢕⠕⠁⠀⠀⠀⠁⠑⠕⠑⠀⠀⠀⠀⠀⠀⠀⠀⠀⠀⠀⠀⠀⠀⠀⠀⠀⠀⠀⠀⠀⠀⠀⠀⠁⠙⠻⢕⣾⣿⢇⢕⢕⢕⢍⢕⠑⠀⠀⠀⠀⠀⠀⠀⠀⠀⠀⠀⠀⠀⠀⠀⠀⠀⠀⠀⠑⢕⠕⠘⠁⠑⠕⠀⠀⠀⠀⠀⠀⠀⠀⠀⠀⠀⠀⠀⠀⠀⠀⠀⢕⢿⣿⣿⣿⣿⣿⣕⣵⢟⠋⠁⠀⠀⠀⠀⠀⠀⠀⠀⠀⠀⠀⠀⠀⠀⢔⢀⠀⠀⠀⠀⠀⢕⢌⢿⣿⠇⠀⠀⢄⢕⢕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⠁⢸⣿⣿⣿⢏⢕⢕⢕⢕⢕⢕⢕⢕⢕⢕⢕⠕⠑⠁⠀⠀⠀⠀⠀⠀⠀⠀⠀⠀⠀⠀⠀⠀⠀⠀⠀⠀⢀⢔⠐⠀⠀⠀⠀⠀⠀⠀⠀⠀⠀⠀⠀⠀⠀⠀⠀⠀⢻⣿⢕⢕⢕⡕⢕⢕⠀⠀⠀⠀⠀⠀⠀⠀⠀⠀⠀⠀⠀⠀⠀⠀⠀⠀⠀⠀⠀⠀⢀⢔⢔⢄⠀⠀⠀⠀⠀⠀⠀⠀⠀⠀⠀⠀⠀⠀⠀⠀⠀⠀⠑⢸⣿⣿⣿⣿⣿⠟⠁⠀⠀⠀⠀⠀⠀⠀⠀⠀⠀⠀⠀⠀⢀⠀⠀⠀⠀⠕⢔⢀⠀⠀⠀⢕⠑⠈⠛⠀⠀⢀⢔⢔⢔⢔⢔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⠁⣿⡿⠇⢕⢕⢕⢕⢕⢕⢕⢕⢕⠕⠁⠀⠀⠀⠀⠀⠀⠈⢔⢀⠀⠀⠀⠀⠀⠀⠀⠀⠀⠀⠀⢄⢕⠕⠀⠀⠀⠀⠀⢀⠀⠀⠀⠀⠀⠀⠀⠀⠀⠀⠀⠀⠀⢸⡿⢕⢕⢅⢕⢕⠕⠀⠀⠀⠀⠀⠀⠀⠀⠀⠀⠀⠀⠀⠀⠀⠀⠀⠀⠀⠀⠀⠀⠑⢕⢕⠁⠀⠀⠀⠀⠀⠀⠀⠀⠀⠀⠀⠀⠀⠀⠀⠀⠀⠀⠀⢕⢿⣿⡿⠗⠁⠀⠀⠀⠀⠀⠀⠀⠀⠀⠀⠀⠀⠀⠀⠀⠁⠔⢄⠀⠀⠀⠀⠕⢄⠀⠀⠀⠀⠀⠀⠀⠀⢕⢕⢕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⠀⠁⠀⠀⠀⠕⢕⢕⢕⢕⢕⢕⢕⢀⠄⠄⠄⠄⠀⠀⠀⠀⢕⢱⣿⢗⢔⡄⢄⠀⠀⠀⠀⢀⢔⠑⠀⠀⠀⠀⠀⢄⠔⠁⠀⠀⠀⠀⠀⠀⠀⠀⠀⠀⠀⠀⠀⢸⢇⢁⢕⢕⢕⢕⠀⠀⠀⠀⠀⠀⠀⠀⠀⠀⠀⠀⠀⠀⠀⠀⠀⠀⠀⠀⠀⠀⠀⠀⠕⢕⠀⠀⠀⠀⠀⠀⠀⠀⠀⠀⠀⠀⠀⠀⠀⠀⠀⠀⠀⠀⠁⢸⠏⠁⠀⠀⠀⠀⠀⠀⠀⠀⠀⠀⠀⠀⠀⠀⠀⠀⠀⠀⠀⠁⢕⢄⠀⠀⠀⠑⢔⠀⠀⠀⠀⠀⠀⠀⢁⢕⢕⢕⢕⢕⢕⢕⢕⢕⢕⢕⢕⢕⢑⢑⣴⣿⣿⣿⣿⣿⣿⣿⣿⣿⣿⣿⣿⣿⢿⣤⣽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⠕⢕⢕⠑⢕⢕⢕⢕⢔⠀⠀⠀⠀⠀⠀⠀⢕⠘⢍⣣⢽⢇⠀⠀⠀⠀⢄⢕⠁⠀⠀⠀⠀⢄⢕⠑⠀⠀⠀⠀⠀⠀⠀⠀⠀⠀⠀⠀⠀⠀⠀⢜⠑⢀⢕⠕⠀⠁⠀⠀⠀⠀⠀⠀⠀⠀⠀⠀⠀⠀⠀⠀⠀⠀⠀⠀⠀⠀⠀⠀⠀⠀⠀⠀⢀⡔⠀⠀⢀⠀⠀⠀⠀⠀⠀⠀⠀⠀⠀⠀⠀⠀⠀⠀⠀⠀⠀⠀⠀⠀⠀⠀⠀⠀⠀⠀⠀⠀⠀⠀⠀⠀⠀⠀⠀⠀⠀⢄⠕⠑⠑⢄⢀⠀⠀⠁⠀⠀⠀⠀⠀⢕⢕⢸⠕⢕⢕⢕⢕⢕⢕⢕⢕⢕⢑⡕⣡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⢄⠀⠀⠀⠀⠀⠀⠕⠀⠀⠁⢕⢕⢕⢕⠀⠀⠀⠀⠀⠀⢀⡵⢔⡼⡣⢕⢕⢕⠀⠀⢔⠑⠀⠀⠀⠀⢄⠕⠑⠕⢔⢀⠀⠀⠀⠀⠀⠀⠀⠀⠀⠀⠀⠀⠀⢔⠑⠀⢕⢕⠀⠀⠀⠀⠀⠀⠀⠀⠀⠀⠀⠀⠀⠀⠀⠀⠀⠀⠀⠀⠀⠀⠀⠀⠀⠀⢨⢇⠕⣕⢕⢕⡝⢄⠀⠀⠀⠀⠀⠀⠀⠀⠀⠀⠀⠀⠀⠀⠀⠀⠀⠀⠀⠀⠀⠀⠀⠀⠀⠀⠀⠀⠀⠀⠀⠀⠀⠀⠀⠀⢀⠔⠁⠀⠀⠀⠀⠁⠐⢀⠀⠀⠀⠀⠀⢕⢕⢕⢰⣿⣿⣿⣷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⢔⢕⢔⠀⠀⠀⠀⠀⠀⠀⠀⠀⠀⠕⢕⢕⣔⣔⣔⣔⣰⣴⡞⣕⣾⡿⢕⢱⢆⢕⢀⠕⠀⠀⠀⢀⠔⠑⠀⠀⠀⠀⠀⠑⠔⢄⠀⠀⠀⠀⠀⠀⠀⠀⠀⠀⠀⠑⠀⢄⢕⠀⠀⠀⠀⠀⠀⠀⠀⠀⠀⠀⠀⠀⠀⠀⠀⠀⠀⠀⠀⠀⠀⠀⠀⠀⠠⢔⢣⡕⢸⣿⡕⢇⢱⡰⠆⠀⠀⠀⠀⠀⠀⠀⠀⠀⠀⠀⠀⠀⠀⠀⠀⠀⠀⠀⠀⠀⠀⠀⠀⠀⠀⠀⠀⠀⠀⠀⠀⠀⢀⠔⠁⠀⠀⠀⠀⠄⠄⢀⠀⠀⠀⠀⠀⠀⢕⢕⢕⢕⢅⣿⣿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⢕⢕⢕⢄⠀⠀⠀⠀⠀⢀⢄⠀⠀⠀⢕⣕⣿⣿⣿⣿⣿⢏⣱⣿⡿⢕⠱⢕⢕⢕⠑⠀⠀⠀⠔⠁⠀⠀⢀⢄⢀⠀⠀⠀⠀⠁⠑⢔⢀⠀⠀⠀⠀⠀⠀⠀⠀⠀⢀⠕⠀⠀⠀⠀⠀⠀⠀⠀⠀⠀⠀⠀⠀⠀⠀⠀⠀⠀⠀⠀⠀⠀⠀⠀⠀⠀⠀⡎⣽⢧⣺⣿⣿⣿⣿⡇⡄⠀⠀⠀⠀⠀⠀⠀⠀⠀⠀⠀⠀⠀⠀⠀⠀⠀⠀⠀⠀⠀⠀⠀⠀⠀⠀⠀⠀⠀⠀⠀⢀⠔⠁⠀⠀⠀⠀⠄⠁⠀⠀⠀⠁⠐⠀⠀⠀⠀⢕⠕⢕⠑⣸⢛⠿⠿⠿⠿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⡕⢄⢕⢕⢕⢕⢄⠀⠀⠀⠀⠀⠑⠀⠀⠀⠀⠝⣻⣿⣿⣿⢇⣼⣿⣿⢕⢱⢇⢕⢕⠑⠀⠀⠀⠁⠀⠀⠄⠐⠁⠀⠀⠁⠄⢀⠀⠀⠀⠀⠁⠕⢄⠀⠀⠀⠀⠀⠀⢄⠑⠀⠀⠀⠀⠀⠀⠀⠀⠀⠀⠀⠀⠀⠀⠀⠀⠀⠀⠀⠀⠀⠀⠀⠀⠀⠀⠀⠀⠑⢹⢕⢽⣿⡝⢸⡿⠁⠁⠀⠀⠀⠀⠀⠀⠀⠀⠀⠀⠀⠀⠀⠀⠀⠀⠀⠀⠀⠀⠀⠀⠀⠀⠀⠀⠀⠀⠀⠀⢄⠑⠀⠀⠀⠀⠀⠁⠀⠀⠀⠀⠀⠀⠀⠀⠀⠀⠀⠀⠀⠁⢀⢘⢑⢑⢑⢑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⣇⢕⢕⢕⢕⢕⢕⠀⠀⠀⠀⠀⠀⠀⠀⠀⠀⠀⠘⢿⡿⢕⣼⣿⣿⢇⢱⢕⢕⢕⢕⠀⠀⠀⠀⠀⠀⠀⠀⠀⠀⠀⠀⠀⠀⠀⠐⠀⠀⠀⠀⠀⠀⠕⢀⠀⠀⠀⠐⠀⠀⠀⠀⠀⠀⠀⠀⠀⠀⠀⠀⠀⠀⠀⠀⠀⠀⠀⠀⠀⠀⠀⠀⠀⠀⠀⠀⠀⠀⠀⠀⠑⠑⢝⢿⠑⠃⠀⠀⠀⠀⠀⠀⠀⠀⠀⠀⠀⠀⠀⠀⠀⠀⠀⠀⠀⠀⠀⠀⠀⠀⠀⠀⠀⠀⠀⠀⢀⠕⠁⠀⠀⠀⠀⠀⠀⠀⠀⠀⠀⠀⠀⠀⠀⠀⠀⠀⠀⠀⠀⣔⢎⢅⢕⢕⢕⢕⢕⢕⢕⢕⢕⢕⢜⢕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⠀⢕⢕⢕⠕⠕⠔⠀⠀⠀⠀⠀⢕⢕⢕⠀⠀⠀⠁⢕⢸⣿⣿⢏⠱⢇⢕⢕⢕⠕⠀⠀⠀⠀⠀⠀⠀⠀⠀⠀⠀⠀⠀⠀⠀⠀⠀⠀⠀⠀⠀⠀⠀⠑⢔⠀⠀⠀⠀⠀⠀⠀⠀⠀⠀⠀⠀⠀⠀⠀⠀⠀⠀⠀⠀⠀⠀⠀⠀⠀⠀⠀⠀⠀⠀⠀⠀⠀⠀⠀⠀⠀⠀⠀⠁⠀⠀⠀⠀⠀⠀⠀⠀⠀⠀⠀⠀⠀⠀⠀⠀⠀⠀⠀⠀⠀⠀⠀⠀⠀⠀⠀⠀⠀⠀⠀⠁⠀⠀⠀⠀⠀⠀⠀⠀⠀⠀⠀⠀⠀⠀⠀⠀⠀⠀⠀⠀⠔⢕⢅⢅⢅⢅⢅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⣿⠀⢕⢅⠐⠀⠀⠀⠀⠀⠀⠀⠀⠀⠁⠀⠀⠀⢄⢕⠕⠘⢿⡏⢕⢕⢕⢕⢕⠕⢕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⣇⢕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⣇⠕⢁⠀⠀⠀⠀⠀⠀⠀⠀⠀⠀⠀⠀⢀⢔⢕⠑⠀⠀⠈⢕⢕⢕⢕⢕⠕⢕⢕⠁⠀⠀⠀⠀⠀⠀⠀⠀⠀⠀⠀⠀⠀⠀⠀⠀⠀⠀⠀⠀⠀⠀⠀⠀⠀⠀⠀⠀⠀⠀⠀⠀⠀⢀⠀⠀⠀⠀⠀⠀⠀⠀⠀⠀⠀⠀⠀⠀⠀⠀⠀⠀⠀⠀⠀⠀⠀⠀⠀⠀⠀⠀⠀⠀⠀⠀⠀⠀⠀⠀⠀⠀⠀⠀⠀⠀⠀⠀⠀⠀⠀⠀⠀⠀⠀⠀⠀⠀⠀⠀⠀⠀⠀⠀⠀⠀⠀⠀⠀⠀⠀⠀⠀⠀⠀⠀⠀⠀⠀⠀⠀⠀⠀⠀⠀⠀⠀⠀⣿⢕⢕⢕⢕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⣧⢑⠀⠀⠀⠀⠀⠀⠀⠀⠀⠀⠀⠀⢕⠕⠑⠀⠀⠀⠀⠀⠕⢕⢕⢕⢕⢕⠁⠀⠀⠀⠀⠀⠀⠀⠀⠀⠀⠀⠀⠀⠀⠀⠀⠀⠀⠀⠀⠀⠀⠀⠀⠀⠀⠀⠀⠀⠀⠀⠀⠀⢕⠑⠀⠀⢄⠀⠀⠀⠀⠀⠀⠀⠀⠀⠀⠀⠀⠀⠀⠀⠀⠀⠀⠀⠀⠀⠀⠀⠀⠀⠀⠀⠀⠀⠀⠀⠀⠀⠀⠀⠀⠀⠀⠀⠀⠀⠀⠀⠀⠀⠀⠀⠀⠀⠀⠀⠀⠀⠀⠀⠀⠀⠀⠀⠀⠀⠀⠀⠀⠀⠀⠀⠀⠀⠀⠀⠀⠀⠀⠀⠀⠀⠀⠀⠀⠀⡟⢕⢑⢕⢕⢕⢕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⡏⢕⢕⢔⢄⠀⠀⠀⠀⠀⠀⠀⢀⢕⠁⠀⠀⠀⠀⠀⢀⢄⢔⢕⢕⢔⢕⢁⠀⠀⠀⠀⠀⠀⠀⠀⠀⠀⠀⠀⠀⠀⠀⠀⠀⠀⠀⠀⠀⠀⠀⠀⠀⠀⠀⠀⠀⠀⠀⠀⠀⠀⠕⠀⢄⠕⠁⠀⠀⠀⠀⠀⠀⠀⠀⠀⠀⠀⠀⠀⠀⠀⠀⠀⠀⠀⠀⠀⠀⠀⠀⠀⠀⠀⠀⠀⠀⠀⠀⠀⠀⠀⠀⠀⠀⠀⠀⠀⠀⠀⠀⠀⠀⠀⠀⠀⠀⠀⠀⠀⠀⠀⠀⠀⠀⠀⠀⠀⠀⠀⠀⠀⠀⠀⠀⠀⠀⠀⠀⠀⠀⠀⠀⠀⠀⠀⠀⠀⡇⡇⠇⠕⢕⠕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⢇⣧⣕⢕⢕⢕⢔⢄⢀⠀⠀⠀⢕⠀⠀⠀⠀⢀⢄⢔⢕⢕⢕⢕⢑⢁⢅⢔⠀⠀⠀⠀⠀⠀⠀⠀⠀⠀⠀⠀⠀⠀⠀⠀⠀⠀⠀⠀⠀⠀⠀⠀⠀⠀⠀⠀⠀⠀⠀⠀⠀⠀⠀⠄⠑⠐⢄⠀⠀⠀⠀⠀⠀⠀⠀⠀⠀⠀⠀⠀⠀⠀⠀⠀⠀⠀⠀⠀⠀⠀⠀⠀⠀⠀⠀⠀⠀⠀⠀⠀⠀⠀⠀⠀⠀⠀⠀⠀⠀⠀⠀⠀⠀⠀⠀⠀⠀⠀⠀⠀⠀⠀⠀⠀⠀⠀⠀⠀⠀⠀⠀⠀⠀⠀⠀⠀⠀⠀⠀⠀⠀⠀⠀⠀⠀⠀⠀⠀⢾⢥⡳⣴⣥⠠⢂⠤⢤⢕⣴⣁⠅⢕⢁⡕⠑⣾⢁⢀⣶⡀⠀⠀⠺⣿⡟⣿⣿⣿⣿⣿⣿⣿⣿⣿⣿⣿⢕⢕⣿⣿⣿⣿⣿⣿⣿⣿⣿⣿⣿⣿⣿⣿⣿⣿⣿⣿⣿⣿⣿⣿⣿⣿⣿⣿⣿⣿⣿⣿⣿⣿⣿⣿⣿⣿⣿⣿⣿⠀</a:t>
            </a:r>
            <a:br/>
            <a:r>
              <a:t>⣿⣿⡇⢕⢕⢕⢸⣿⣿⣿⣿⣿⣿⢸⣿⣿⣷⣧⣕⢕⢕⢕⢕⢔⢔⢕⢔⠀⢄⢔⢕⢕⢕⢕⢑⢕⢔⢕⠕⢑⠅⠀⠀⠀⠀⠀⠀⠀⠀⠀⠀⠀⠀⠀⠀⠀⠀⠀⠀⠀⠀⠀⠀⠀⠀⠀⠀⠀⠀⠀⠀⠀⠀⠀⠀⠀⠀⠀⠀⠀⠁⠔⢀⠀⠀⠀⠀⠀⠀⠀⠀⠀⠀⠀⠀⠀⠀⠀⠀⠀⠀⠀⠀⠀⠀⠀⠀⠀⠀⠀⠀⠀⠀⠀⠀⠀⠀⠀⠀⠀⠀⠀⠀⠀⠀⠀⠀⠀⠀⠀⠀⠀⠀⠀⠀⠀⠀⠀⠀⠀⠀⠀⠀⠀⠀⠀⠀⠀⠀⠀⠀⠀⠀⠀⠀⠀⠀⠀⠀⠀⠀⢜⣝⢪⠞⢕⢕⢐⢜⢕⢒⠓⠟⠛⣛⣛⢀⢑⠑⢙⢿⣿⠄⠀⠀⠀⣼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⢸⣿⣿⣿⣿⣿⣧⡕⢕⢕⢕⢕⢕⢕⢔⢑⠕⠑⢑⢕⢕⢕⠕⢑⢄⢔⢕⢕⢐⠀⠀⠀⠀⠀⠀⠀⠀⠀⠀⠀⠀⠀⠀⠀⠀⠀⠀⠀⠀⠀⠀⠀⠀⠀⠀⠀⠀⠀⠀⠀⠀⠀⠀⠀⠀⠀⠀⠀⠀⠀⠁⠔⠀⠀⠀⠀⠀⠀⠀⠀⠀⠀⠀⠀⠀⠀⠀⠀⠀⠀⠀⠀⠀⠀⠀⠀⠀⠀⠀⠀⠀⠀⠀⠀⠀⠀⠀⠀⠀⠀⠀⠀⠀⠀⠀⠀⠀⠀⠀⠀⠀⠀⠀⠀⠀⠀⠀⠀⠀⠀⠀⠀⠀⠀⠀⠀⠀⠀⠀⠀⠀⠀⠀⠀⠀⢀⠀⠀⠁⢝⢔⢅⢕⢕⢕⢕⢕⢕⢔⢔⢔⢔⢔⢕⢕⢄⢕⢔⢛⢆⢔⢄⢔⢚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⢸⣿⣿⣿⣿⣿⣿⣿⣧⢕⢕⢕⢕⢕⢕⢕⢕⢕⢕⠕⢁⢄⢔⢕⢕⢕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⢕⢀⠀⠔⡒⢆⢔⢔⢔⢔⢔⢔⢔⢔⢔⢐⢴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⠂⠛⠛⠛⠛⠛⠛⠛⠛⠓⠑⠑⠑⠑⠑⠑⠑⠑⠐⠑⠐⠁⠑⠑⠑⠑⠑⠑⠑⠀⠀⠀⠀⠀⠀⠀⠀⠀⠀⠀⠀⠀⠀⠀⠀⠀⠀⠀⠀⠀⠀⠀⠀⠀⠀⠀⠀⠀⠀⠀⠀⠀⠀⠀⠀⠀⠀⠀⠀⠐⠑⠑⠑⠀⠀⠀⠀⠀⠀⠀⠀⠀⠀⠀⠀⠀⠀⠀⠀⠀⠀⠀⠀⠀⠀⠀⠀⠀⠀⠀⠀⠀⠀⠀⠀⠀⠀⠀⠀⠀⠀⠀⠀⠀⠀⠀⠀⠀⠀⠀⠀⠀⠀⠀⠀⠀⠀⠀⠀⠀⠀⠀⠀⠀⠀⠀⠀⠀⠀⠀⠀⠀⠀⠀⠀⠀⠑⠑⠀⠀⠘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⢟⣼⣿⢏⣸⡿⣣⣿⣿⢟⣼⣿⣿⢸⣿⢺⣿⣿⡟⣿⢕⢹⣿⣿⣿⣿⣿⣿⣿⣿⣿⣿⣿⣿⣿⣿⣿⣿⣿⣿⡇⢹⣿⢕⢕⢕⢹⣿⣿⣿⣿⡷⢕⢕⢕⠕⢕⢕⢕⢕⢕⢕⢕⢕⢕⢕⢕⣹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⢣⣾⣿⢇⣱⣿⣾⣿⣿⢏⣾⣿⣿⢁⢸⣿⢜⢏⢜⣼⣿⢕⢜⢿⣿⣿⣿⣿⣿⣿⣿⣿⣿⣿⣿⣿⣿⣿⣿⣿⣿⣷⢕⢝⢕⢕⢕⢸⣿⣿⣿⣿⣗⢕⢕⢕⢕⢕⢕⣕⡕⢕⢕⢕⢕⢕⢕⢵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⢣⣿⣿⢇⣱⣿⣿⣿⣿⢏⣾⣿⡿⢇⢕⢸⡟⢕⢕⣾⣿⣿⡕⢕⢕⣿⣿⣿⣿⣿⣿⣿⣿⣿⣿⣿⣿⣿⣿⣿⣿⣿⣿⢕⢕⢕⢕⢕⢸⣿⣿⣿⡇⢇⢕⢕⢕⢕⢕⢕⢜⢻⢜⢗⢕⢕⣵⣷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⢣⣿⣿⢇⡱⣿⣿⣿⣿⢣⣿⣿⠟⢔⢕⢕⢜⢕⣵⣿⣿⣿⣿⡕⢕⣼⣿⣿⣿⣿⣿⣿⣿⣿⣿⣿⣿⣿⣿⣿⣿⣿⣿⣿⢕⢕⢕⢕⢕⢿⢿⢟⢝⠕⠁⢕⢕⢕⢕⢕⢕⢕⢔⢕⠔⢑⢕⢜⢟⢿⢿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⢇⣿⣿⡟⢕⢻⣿⣿⣿⢏⣾⣿⡟⢕⢕⢕⢕⢱⡿⢻⣿⣿⣿⣿⡇⠱⣿⣿⣿⣿⣿⣿⣿⣿⣿⣿⣿⣿⣿⣿⣿⣿⣿⡿⣿⡇⢕⢕⢔⢔⢕⢕⢕⢕⢕⢕⢕⢕⠕⠕⢕⢕⢕⢕⢕⢕⢕⢔⢎⢕⢕⢕⢕⢝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⡟⣼⣿⣿⢕⡜⣼⣿⣿⡏⣾⣿⡿⢕⢕⢕⢕⡕⢕⢕⣾⢛⢛⣿⣿⢕⢸⣿⣿⡟⣿⣿⣿⣿⣿⣿⣿⣿⣿⣿⣿⣿⣿⣿⣧⢿⡇⢕⢄⢁⢑⠑⠁⢁⢀⢄⢕⢕⢑⣷⡗⣴⡅⢕⢕⢕⢕⢕⢕⢕⢕⢕⢕⢕⢕⣸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⡿⢱⣿⣿⡇⢱⢱⣿⣿⡿⣸⣿⣿⢇⢕⢕⢕⢱⣷⢕⣜⣿⢕⢕⢜⢇⢕⣸⣿⣿⢱⣿⣿⣿⣿⣿⣿⣿⣿⣿⣿⣿⣿⣿⣿⣿⢕⡇⢕⢕⢕⢕⢕⢕⢕⢕⢕⢕⢕⡕⢻⣿⢸⣷⢕⢔⢕⠕⢕⢕⢕⢕⢕⣱⣵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⢿⣿⣿⣿⣿⡿⢟⣟⢟⢟⢿⡇⣿⣿⣿⢕⢏⣼⣿⣿⢣⣿⣿⣿⢕⢕⣱⢕⢸⡗⢸⣿⣿⣧⣕⣱⣕⢕⢺⣿⡟⢸⣿⣿⣿⣿⣿⣿⣿⣿⣿⣿⣿⣿⣿⣿⣿⢕⢕⢕⢑⣄⢑⠑⢕⡕⢕⢕⢕⢕⡇⢜⣿⡜⣿⡇⢕⡜⣇⣅⣕⣱⣷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⡷⣱⡕⢕⣕⣵⣝⣟⢔⢕⢕⢱⣿⡟⣿⢕⢱⣿⣿⡟⣼⣿⣿⣿⣇⣼⣿⢇⢸⢕⢸⣿⣿⣿⣿⣿⡿⢕⢜⣿⢕⢸⣿⣿⣿⣿⣿⣿⣿⣿⣿⣿⣿⣿⣿⣿⡇⢕⢕⢕⢸⣿⣿⣿⣿⣇⢕⢕⢕⢸⣿⢕⣿⡇⣿⣷⢱⢇⢻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⢱⣿⢇⢅⢏⢟⢟⢳⢏⢇⢕⢸⣿⡇⣿⢕⣸⣿⣿⢣⣿⣿⣿⣿⣿⣿⣷⢕⢏⢕⣿⣿⣿⣿⣿⣿⡇⢇⢸⡟⢕⢸⣿⣿⡟⢻⣿⣿⣿⣿⣿⣿⣿⣿⣿⣿⡇⢕⢕⢕⢸⣿⣿⣿⣿⣿⢕⢕⢕⢻⣿⡇⣿⡇⣿⣿⡗⢸⢕⢹⡻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⢱⣧⢕⢕⢕⢕⡕⢕⢕⢕⢕⢕⣿⣿⡇⣿⢇⣿⣿⡟⣸⣿⣿⣿⣿⣿⣿⡇⢕⣑⢕⣿⣿⣿⣿⣿⣿⢇⢕⢼⢕⢕⢸⣿⣿⡇⠸⣿⣿⣿⣿⣿⣿⡿⣿⡿⣿⢕⢕⢕⢕⢸⣿⣿⣿⣿⣿⡇⢕⢕⢺⣿⣧⣿⡇⣿⣿⡇⣸⡎⢕⢕⢝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⢰⢻⣿⡇⡕⢕⠝⢫⢕⢕⢑⢕⢕⣿⣿⡇⣿⢸⣿⣿⢕⣿⣿⣿⣿⣿⢝⣿⢕⡕⣽⢑⣿⣿⣿⣿⣿⣿⢡⣕⡞⣕⢕⢜⣿⣿⡇⢕⣿⡏⣿⣿⣿⣿⢕⠿⡇⣿⢕⢕⢕⢕⣿⣿⣿⣿⣿⣿⣧⢕⢕⢝⣿⣿⢿⡇⣿⣿⡇⣿⡇⣕⢕⢕⢻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⣼⣷⣝⢇⣿⣕⢕⢕⡵⢟⢕⢕⢕⣿⣿⣧⡇⣿⣿⢇⢸⣿⣿⣿⣿⡟⢕⡏⢸⡗⡿⢸⣿⣿⣿⣿⣿⣿⡕⣷⢕⣿⣇⡕⢻⣿⡇⢕⢹⣧⣿⣿⣿⣿⡇⢜⢕⡟⢕⢕⢕⢱⣿⣿⣿⣿⣿⣿⡇⢕⢕⢹⣿⣿⣾⡇⣿⣿⡇⢻⡇⢕⢕⡜⢎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⢜⢯⢟⢕⢝⢟⢱⣿⢕⢕⢕⣵⡕⣿⣿⣿⢱⣿⢏⢕⢸⣿⣿⣿⣿⢕⢕⢕⣿⣧⢇⢱⣧⣽⣝⡟⢟⢛⢇⣿⢸⢿⣟⢏⣨⢿⣣⢱⣾⣿⢹⣿⣿⣿⡇⢔⢕⡕⢕⢕⢕⠾⣿⡿⢿⢿⢟⣟⢕⢕⢕⢸⣿⣿⣿⢕⣿⣿⢇⢸⡇⢕⢕⢕⣕⢹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⡕⢕⢕⢕⢕⢕⢱⣮⣽⣕⣜⢟⢝⢕⣿⣿⡟⣸⡏⢕⢕⢸⣿⣿⣿⡇⢕⢕⣸⣿⣿⣸⢸⡿⢿⢿⢿⢿⢿⢇⢟⣷⣷⣾⣿⣿⣖⡪⢕⢹⣿⢜⣿⣿⣿⣇⢕⢕⢕⢇⢕⣬⣯⣷⣷⣷⣾⣿⡇⣼⢕⣱⢸⢹⣿⣿⢕⣿⣿⢕⢸⡇⣧⣕⢱⢕⣼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⡹⣕⢕⢕⢕⢕⢕⣵⢝⢟⢟⢻⢷⢇⣿⣿⢇⡿⡁⢕⢕⢸⣿⣿⣿⢕⢕⢕⡟⢯⠽⠾⢱⠾⢿⢿⠿⠷⢧⢑⡕⢕⢝⢝⡻⣿⣿⣧⣵⣥⣜⢇⣕⢻⣿⣿⢕⢕⡸⢕⢜⢝⠕⣱⣷⣷⣷⣧⣽⣝⢕⡿⣧⡕⢝⢇⢕⢹⢿⢕⢸⢇⣱⣵⣷⢗⣸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⣜⢣⢕⢕⢕⢕⢻⡕⢕⢕⢧⢕⢕⣿⣿⢸⢇⡇⢕⢕⢕⡟⢌⡏⢕⢕⠕⠐⠀⠀⢀⢀⠀⠑⠑⠀⠀⠀⠀⠐⢕⢙⣷⣽⣿⣿⣿⣿⣿⣿⣷⣾⣷⣼⣿⢕⣱⣇⠇⢅⠑⠁⠀⠀⠑⠕⠔⠀⠀⠁⠌⢝⡕⢕⢕⢕⢑⢇⢕⣿⢜⢝⢕⢕⢕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⢍⢕⢕⢕⢕⢕⢕⢝⢕⢕⢱⢕⢕⣿⣿⢸⢕⡇⢕⢕⢕⢕⢕⢕⢕⢕⠀⢔⢔⣕⡕⣠⣵⠁⠀⠀⠁⠑⠑⠀⢄⢕⢝⣿⣿⣿⣿⣿⣿⣿⣿⣿⣿⣿⣿⣿⣿⡟⢕⢑⣰⡕⠕⠀⠀⠐⠀⠕⢔⢄⢀⠁⢕⢕⢕⢕⢕⢕⢕⣿⢕⢎⢕⢕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⠑⠀⢅⢑⢕⢕⣿⣿⢕⢕⢕⢕⢕⢕⢕⢱⣕⢕⢕⢔⢱⣿⣿⡇⢁⢅⢔⠀⠀⠀⢔⢀⢄⢱⣷⣮⣿⣿⣿⣿⣿⣿⣿⣿⣿⣿⣿⣿⣿⣿⣯⣾⠑⢉⢅⠀⠀⢔⠀⢀⢀⣷⣵⢕⢕⡅⢕⢕⣼⢡⢕⣼⣿⠕⢕⣵⣾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⠀⠀⠀⢕⢕⢕⢕⣿⣿⢕⢡⢕⢕⢕⢄⢕⢜⣿⣿⡕⢱⣷⣿⣿⣷⡕⢕⢕⢔⢕⢕⢕⢕⢧⣿⣿⣿⣿⣿⣿⣿⣿⣿⣿⣿⣿⣿⣿⣿⣿⣿⣿⣿⡕⢕⢔⢔⢄⢕⢔⢕⢱⣿⣿⣵⣿⢇⢕⣱⡟⣼⢅⣿⣿⠁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⢱⢎⠀⠀⠀⢕⢕⢕⢸⣿⣿⢕⢕⢕⢕⢕⢕⢕⢕⢜⣿⣷⢸⣿⣿⣿⣿⣿⣮⡑⢕⣵⡕⢕⣵⣾⣿⣿⣿⣿⣿⣿⣿⣿⣿⣿⣿⣿⣿⣿⣿⣿⣿⣿⣿⣷⣜⢕⢕⣕⢕⢕⣵⣿⣿⣿⣿⡿⢕⣵⡿⢱⣿⢕⢿⣿⠀⢸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⣱⡏⠀⠀⠀⠀⢕⢕⢕⢸⣿⡏⠕⢇⢕⢕⢕⢕⢕⢕⢑⢜⢻⡕⣿⣿⣿⣿⣇⣝⢝⢗⣓⣊⣹⣿⣿⣿⣿⣿⣿⣿⣿⣿⣿⣿⣿⣿⣿⣿⣿⣿⣿⣿⣿⣿⣿⣿⣟⡗⢗⠗⢟⣝⣽⣿⣿⡿⢕⣱⢟⢕⣜⣿⢕⢸⣿⠀⠀⢻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⣾⢏⠁⠀⠀⠀⠀⢕⢕⢕⣼⣿⢇⢜⡇⢕⣸⡇⢕⢕⢕⢔⡕⢕⢕⢸⣿⣿⣿⣿⣟⣿⣿⣿⣿⣿⣿⣿⣿⣿⣿⣿⣿⣿⣿⣿⣿⣿⣿⣿⣿⣿⣿⣿⣿⣿⣿⣿⣿⣿⣿⣿⣿⣷⣿⣿⣿⡟⢕⡼⢏⢜⢡⢿⣳⢕⢸⣿⠀⠀⠜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⡿⢇⠕⠀⠀⠀⠀⠀⠀⢕⢕⣿⡿⢕⢸⣷⢕⢜⣧⢕⢕⢕⢕⣿⡕⢕⢿⣿⣿⣿⢿⣿⣿⣿⣿⣿⣿⣿⣿⣿⣿⣿⣿⣿⣿⣿⣿⣿⣿⣿⣷⣿⣿⣿⣿⣿⣿⣿⣿⣿⣿⣿⣿⣿⣿⣯⣾⢏⡑⡎⢕⢜⢕⣿⡜⣿⢕⢸⣿⠀⠀⠀⢸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⣼⡟⢕⢱⠀⠀⠀⠀⠀⠀⠀⢱⠕⢻⢇⢕⢰⣿⢇⢕⣿⡕⢕⢕⢕⢜⣷⡕⢜⣿⣿⣿⣿⣿⣿⣿⣿⣿⣿⣿⣿⣿⣿⣿⣿⣿⣿⣿⣿⣿⣿⣿⣿⣿⣿⣿⣿⣿⣿⣿⣿⣿⣿⣿⣿⣿⣿⢏⣇⣵⣾⢕⢎⢕⢸⡏⢕⢿⢕⢌⣿⠀⠀⠀⠀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⢇⡾⢏⢕⠱⢇⢄⠀⠀⠀⠀⠀⠀⠁⢸⢎⢕⢕⢩⣿⡕⢕⢹⣇⢕⢕⢕⢹⣿⢇⢕⢹⣿⣿⣿⣿⣿⣿⣿⣿⣿⣿⣿⣿⣿⣿⣿⣿⣿⣿⣿⣿⣿⣿⣿⣿⣿⣿⣿⣿⣿⣿⣿⣿⣿⣿⣿⣿⣷⣶⣿⣿⢗⢕⢕⢕⣿⣿⢕⢿⢕⢕⣿⠀⠀⠀⠀⢸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⢰⡟⢕⢕⣱⢕⢕⢕⢄⢄⢄⢄⢄⢄⢅⢜⢕⢕⢔⣹⣿⡇⢕⢕⢿⡕⢕⢕⢕⢕⢕⢕⢕⢹⣿⣿⣿⣿⣿⣿⣿⣿⣿⣿⣿⣿⣿⣿⣿⣿⣿⣿⣿⣿⣿⣿⣿⣿⣿⣿⣿⣿⣿⣿⣿⣿⣿⣿⣿⣿⣿⣟⢕⢕⢕⢕⣸⣿⢇⢕⢸⢕⢕⡿⢄⢄⢄⡄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⢱⢏⢕⢅⣱⢧⢕⢕⢕⢕⢕⢕⣕⣕⣕⢕⢕⢕⢕⡇⢰⣿⡇⢕⢕⢕⢷⢕⢕⢕⢕⢕⢕⢕⢕⢝⢿⣿⣿⣿⣿⣿⣿⣿⣿⣿⣿⣿⣿⣿⢿⢟⢟⢝⢅⢅⢄⢘⠟⢻⣿⣿⣿⣿⣿⣿⣿⣿⣿⣿⣿⡿⢕⢕⢕⢕⢱⣿⡟⢕⢕⢜⢕⢕⡇⢜⡇⢕⢣⢸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⢱⢇⢕⠀⢱⢛⢕⢕⢱⢕⢕⢕⢸⣿⣿⡏⢕⢕⢕⢸⢕⢜⣿⡇⢕⢕⢕⢹⢧⢕⢕⢕⢕⢕⢕⢕⢕⢕⢻⢿⣿⣿⣿⣿⣿⣿⣿⣿⣿⣿⣿⣷⣷⣕⣕⣕⢕⠕⣕⣵⣾⣿⣿⣿⣿⣿⣿⣿⣿⣿⡿⢏⢕⢕⢕⢕⢕⣾⣹⢇⢕⢕⢕⢇⢕⢕⢕⢧⢕⢜⡜⢚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⢇⢇⢕⢔⢱⣿⢕⢕⢕⣾⢕⢕⢕⢸⣿⣿⡇⢕⢕⢕⢇⢕⢕⢺⣿⢕⢕⢕⢕⢜⢧⢕⢕⢕⢕⢕⢕⢕⢕⢕⢕⢝⢻⢿⣿⣿⣿⣿⣿⣿⣿⣿⣿⣿⣿⣿⣿⣿⣿⣿⣿⣿⣿⣿⣿⣿⣿⣿⡿⢟⢝⢕⢕⢕⢕⢕⢕⢱⢧⡏⢕⢕⠁⢕⢕⢕⢕⢕⢺⢁⢕⢇⣺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⡏⡜⢕⢔⠕⣸⡯⢕⢕⣸⣿⢕⢕⢕⢸⣿⡿⡕⢕⢕⢕⢕⢕⢕⢜⢿⣇⢕⢕⢕⢕⢜⢡⡕⢕⢕⢕⢕⢕⢕⢕⢕⢕⢕⢕⢝⢟⢻⣿⣿⣿⣿⣿⣿⣿⣿⣿⣿⣿⣿⣿⣿⣿⣿⣿⣿⢿⢟⢝⢕⢕⢑⢕⢕⢕⢕⢕⢡⡏⡜⢕⢕⢕⢕⢕⢕⢕⢕⢕⢸⢱⢕⢕⠣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⢱⢕⡕⢕⢀⣿⡇⢕⢕⣿⣿⢕⢕⢕⢸⡿⢱⡇⢕⢕⢕⢕⢕⢕⢕⢕⢻⡕⢕⢕⢕⢕⢕⢜⢕⢕⢕⢕⢕⢕⢕⢕⢕⢕⢕⢕⢕⢕⢕⢝⢟⢿⢿⣿⣿⣿⣿⣿⣿⣿⣿⡿⢟⢟⢝⠕⢕⢕⢕⢕⢕⢕⢕⢕⢕⢕⢕⡾⢱⣼⢕⢕⢕⢕⠕⢕⢕⠀⢕⢸⢕⢕⢱⠄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⡟⡕⢱⡇⢕⢕⣿⢕⢕⣸⣿⣿⢕⢕⢕⢸⣱⣿⡇⢕⠕⢕⢕⢕⢕⢕⢕⢕⢳⡕⢕⢕⢕⢕⢕⢕⢕⢕⠕⢕⢕⢕⢕⢕⢕⢕⢕⢕⢕⢕⢕⢕⢕⢕⢜⢝⢛⢿⢿⢟⢏⢕⢕⢕⢕⢕⢔⢕⢕⢕⢕⢕⢕⢕⢕⢕⢕⡸⢕⣼⣿⡕⢕⢕⢕⠀⢕⠑⢕⢕⢸⢜⡕⢜⢑⢸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⡇⢇⣼⡇⢕⢱⣿⢕⢕⣿⣿⣿⢕⢕⢕⣱⣿⣿⢇⢑⢄⢕⢕⢕⢕⢀⢕⢱⠕⡕⢕⢕⢕⢅⢕⢕⢕⠕⢅⢕⢕⢕⢕⢕⢕⢕⢕⢕⢕⢕⢕⢕⢕⢕⢕⢕⢕⢕⢕⢕⢕⢕⢕⢕⢕⢕⠑⢕⢕⢕⢕⢕⢕⢕⢕⢕⢕⢕⢸⣿⣿⡇⢕⢇⢕⠁⢕⢕⢕⢕⢸⠕⢕⢕⢕⢸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⡇⢱⣿⡇⢕⢕⡿⢕⢕⣿⣿⣿⢇⢕⣵⣿⡟⢕⢕⢕⠕⢁⢕⢕⢕⢁⢕⢜⣷⣧⢕⢕⢕⢕⢕⢕⠕⢅⢕⢕⢕⢕⢕⢕⢕⠕⠑⢕⢕⢕⢕⢕⢕⢕⢕⢕⢕⢕⢕⣱⡕⢕⢕⢕⢕⢕⢀⢕⢕⢕⢕⠀⢕⢕⢕⢕⢕⠕⣺⣿⣿⡇⢕⢑⢕⠀⢕⢕⢕⢕⢜⡕⢕⢕⠅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⡕⢸⣿⡇⢕⢕⢫⡕⢸⣿⣿⣿⢕⣾⡿⢏⢕⢕⢕⢕⢄⠀⠕⢕⢅⢕⠕⢕⢹⣿⣧⢕⢕⢕⢅⠕⢕⢕⢕⢕⢕⢕⢕⠑⠁⠀⢔⢕⢕⢕⢕⢕⢕⠕⢕⣕⣱⣵⣾⣿⡇⢁⠁⠕⢕⢕⢕⢕⢕⢕⢕⢄⢕⢕⢕⢕⢕⢁⠹⢿⣿⡇⢕⢕⢕⢕⢕⢕⢕⢕⢇⣗⢕⢕⢕⢀⣿⣿⣿⣿⣿⣿⣿⣿⣿⣿⣿⣿⣿⣿⣿⣿⣿⣿⣿⣿⣿⣿⢕⢕⢿⣿⣿⣿⣿⣿⠿⠿⢿⢿⠿⢟⢛⠿⢿⢿⢿⢿⠛⢟⠿⢿⠿⢿⠿⢿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⡇⢸⣿⡇⢕⢕⠑⢗⢜⣿⡿⣣⣿⢟⢕⢕⢕⢕⢕⢕⢕⢔⢄⢕⢕⢕⢄⢜⢜⣿⣿⡇⢕⢕⢅⢕⢕⢕⢕⠕⠑⠁⠀⠀⠀⢔⢕⢕⢕⢕⢱⣶⣿⣿⣿⣿⣿⣿⣿⣿⡇⢕⠀⠀⠁⠑⠕⢕⢕⢕⢕⢕⢑⢕⢕⢕⢕⢕⢕⢹⣿⢕⢕⢕⢕⢕⢕⢕⢕⢜⣼⡇⢔⢄⢑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⣼⣿⡇⢕⢕⠀⢜⢇⢟⣵⡿⢇⢕⢕⢕⢕⢕⢕⢕⢕⢕⢕⢕⢅⢕⢕⢸⢇⣿⣿⣿⢕⢕⢕⢕⠕⠑⠀⠀⠀⠀⠀⠀⠀⠑⢕⢕⢕⢕⣾⣿⣿⣿⣿⣿⣿⣿⣿⣿⣗⢕⢕⠀⠀⠀⠀⠀⠁⠕⢕⢕⢔⢕⢕⢕⢕⢕⢕⢔⢿⢕⢕⢕⢕⢕⢕⢕⢕⢱⣿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⢜⣵⡟⢕⢕⢕⢕⢕⢕⢕⢕⢕⢕⢕⢕⢕⢕⢕⢕⢸⡕⢸⣿⡾⡇⢕⢕⢁⢀⠀⠀⠀⠀⠀⠀⠀⠀⠀⢕⢕⢕⢡⣿⣿⣿⣿⣿⣿⣿⣿⣿⣿⣿⢕⢕⢕⠀⠀⠀⠀⠀⠀⠁⠕⢕⢕⢑⢕⢕⢕⢕⠕⠁⢀⢄⢄⠀⠑⢕⢕⢕⢸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⡼⢏⢕⢕⢕⢕⢕⢕⢕⢔⢕⢕⢕⣕⣵⣵⣵⣵⢕⢸⡇⢸⣿⡿⠟⢕⢕⢕⠑⠀⠀⠀⠀⠀⠀⠀⠀⠀⢕⢕⢕⢾⣿⣿⣿⣿⣿⣿⣿⣿⣿⣿⡿⢕⢕⢕⠀⠀⠀⠀⠀⠀⠀⠀⠕⢕⢜⢕⢕⠑⠑⠀⠑⠕⠕⠑⠀⢀⠀⠑⢕⢕⢿⡇⢕⢕⢕⢕⣿⣿⣿⣿⣿⣿⣿⣿⣿⣿⣿⣿⣿⣿⣿⣿⣿⣿⣿⣿⣿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⢿⢟⢝⢔⢕⢕⢕⢕⢕⢕⢕⢕⢕⠀⠀⠀⠀⠀⢕⢕⢕⢕⠀⠀⠀⠀⠀⠀⠀⠀⠀⢸⣿⣿⣿⣿⣿⣿⣿⣿⣿⣿⣿⣿⡇⠀⠀⢄⡾⢕⢕⢕⢕⢕⢕⢕⢕⢕⢕⣵⣾⣿⣿⣿⣿⣿⣿⡇⢸⡇⢸⣿⡏⢌⡇⢕⢕⠀⠀⠀⠀⠀⠀⠀⠀⠀⠀⠁⢕⢕⣪⣿⣿⣿⣿⣿⣿⣿⣿⣿⣿⢇⢕⢕⢕⢀⠀⠀⠀⠀⠀⠀⠀⠀⢕⢕⢕⠀⢔⢔⢔⢄⠀⠀⠀⢾⣿⠀⢰⣕⢕⢸⡇⢕⢕⢕⢕⣿⣿⣿⣿⣿⣿⣿⣿⣿⣿⣿⣿⣿⣿⣿⣿⣿⣿⣿⣿⣿⣧⣴⣵⣱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⡿⢟⢏⢕⢕⢕⢕⢕⢕⢕⢕⢕⢕⢕⢕⢁⠑⠀⠀⠀⠀⠀⢕⢕⢕⢕⠀⠀⠀⠀⠀⠀⠀⠀⠀⢜⣿⣿⣿⣿⣿⣿⣿⣿⣿⣿⣿⣿⣇⣀⢀⢞⢕⢕⢕⢕⢕⢕⢕⢕⢕⣾⣿⣿⣿⣿⣿⣿⣿⣿⣿⣿⢸⢕⢕⣿⢇⡕⡕⢕⢕⢕⠀⠀⠀⠀⠀⠀⠀⠀⠀⠀⠑⢰⣴⣿⣿⣿⣿⣿⣿⣿⣿⣿⣿⡆⣵⡕⢑⠕⠀⠀⠀⠀⠀⠀⠀⠀⠀⢕⢕⢀⠀⢕⠕⠀⢀⢔⢄⠀⠙⠁⢸⣿⣧⢕⢇⢕⢕⢕⢕⣿⣿⣿⣿⣿⣿⣿⣿⣿⣿⣿⣿⣿⣿⣿⣿⣿⣿⣿⣿⢏⢔⢔⢜⢝⢟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⢀⠀⠀⠀⠀⢕⢕⢕⢕⠀⢀⢀⠀⢀⣠⣤⣴⣤⣥⣽⣝⡻⢿⣿⡿⠿⠿⠿⠿⠿⠿⣿⢇⣾⢕⢕⢕⢕⢕⢕⢕⢕⢕⣿⣿⣿⣿⣿⣿⣿⣿⣿⣿⣿⡟⢜⢕⢕⡍⢕⠕⢕⢕⢕⠀⠀⠀⠀⠀⠀⠀⠀⠀⠀⠀⠀⠘⣷⣷⣾⣿⣿⣿⣿⣿⣿⣿⣿⣿⣿⣿⣿⠁⠀⠀⠀⠀⠀⠀⠀⠀⠀⠕⢕⢕⢄⢀⢄⠀⠕⠕⠕⠕⠐⣷⣿⣿⣿⣷⡕⢕⢕⢕⢕⣿⢿⢿⢿⢿⢿⢿⣿⣿⣿⣿⣿⣿⣿⣿⣿⣿⣿⣿⡟⢕⢕⢕⢕⢕⢕⢕⢜⢝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⡅⢕⢕⢕⢕⢕⢕⢕⢕⢕⠑⠁⠕⢕⢕⢕⢕⡁⠀⠀⠀⠀⢕⢕⢕⣕⣡⣵⣷⣿⣿⣿⣿⣿⢿⢿⢟⢟⢟⢗⢮⢕⠁⠁⠁⠁⠁⠁⢇⡾⢕⢕⢕⢕⢕⢕⢕⢕⢕⣾⣿⣿⣿⣿⣿⣿⣿⣿⣿⣿⣿⢕⢇⣷⢸⢕⢌⢕⢕⢕⢕⠀⠀⠀⠀⠀⠀⠀⠀⠀⠀⠀⠀⠀⠘⢿⣿⣿⣿⣿⣿⣿⣿⣿⣿⣿⣿⣿⢝⠀⠀⠀⠀⠀⠀⠀⠀⠀⠀⠀⢕⢕⢕⢕⢕⢕⢄⢄⢄⡄⢰⡜⣿⣿⣿⣿⣷⡕⢕⢕⢵⢾⢿⢿⢿⣿⣿⣷⣮⣝⡻⢿⣿⣿⣿⣿⣿⣿⣿⣿⠇⠑⠁⠑⢕⢕⢅⢕⢕⢕⢕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⢕⢕⢕⢕⢕⢕⢑⢕⢕⠀⠀⠀⠑⢕⢕⢕⢇⢄⢄⢄⢄⣵⣾⣿⣿⣿⣿⢿⢟⢟⢝⢕⢕⢕⢕⢕⢕⢕⢕⢕⢕⢀⠀⠀⠀⠀⢀⡾⢕⢕⢕⢕⢕⢕⢕⢕⢕⣾⣿⣿⣿⣿⣿⣿⣿⣿⣿⣿⣿⢏⢌⢕⣿⣿⢕⢕⢜⢕⢕⢕⠀⠀⠀⠀⠀⠀⠀⠀⠀⠀⠀⠀⠀⠀⠁⣿⣿⣿⣿⣿⣿⣿⣿⣿⣿⣿⢏⠁⠀⠀⠀⠀⠀⠀⠀⠀⠀⠀⠀⠁⢕⢕⢕⢕⢕⢕⢕⢕⢹⡕⢷⡸⣿⣿⣿⣿⣷⢕⢕⢕⢕⢕⢕⢕⢕⢝⢝⢟⢿⣿⡿⠷⠽⢟⢿⣿⣿⣿⠇⠑⠀⠀⢕⢕⢕⢕⠑⠕⢅⣾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⢔⠑⠁⠀⠑⠕⠕⠑⠀⠀⠀⠀⠁⢕⢕⢕⢕⣵⣾⣿⣿⣿⡿⢟⢝⢕⢕⢕⢕⢕⢕⢕⢕⢕⢕⢕⢕⢕⢕⢕⢕⠔⠀⠀⠄⠞⠕⠕⢕⢕⢕⢕⢕⢕⢕⢱⣿⣿⣿⣿⣿⣿⣿⣿⣿⣿⣿⣿⢕⢕⣱⢿⣿⢕⢕⢕⢕⢕⢕⠀⠀⠀⠀⠀⠀⠀⠀⠀⠀⠀⠀⠀⠀⠀⠜⣿⣿⣿⣿⣿⣿⣿⣿⣿⡟⢇⠀⠀⠀⠀⠀⠀⠀⠀⠀⠀⠀⠀⠀⢕⢕⢕⢕⢕⣕⢕⢕⢕⢜⢇⢕⢻⣿⣿⣿⣿⣧⢕⢕⢕⢕⢕⢕⢕⢕⠕⠑⠁⠀⠀⠀⠀⢸⣷⣮⣝⢇⢕⠀⠀⠀⠑⠕⠕⠁⠀⢰⣿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⢕⠀⠀⠀⠀⠀⢀⢔⢔⢔⠀⠀⠀⢕⣵⣿⣿⣿⣿⢟⢕⢕⢕⢕⢕⢕⢕⢕⢕⢕⢕⢕⢕⢕⢕⢕⢕⢕⢕⠁⠀⠀⠀⠀⠀⠀⠀⠀⠀⠁⠑⠑⠕⢕⣿⣿⣿⣿⣿⣿⣿⣿⣿⣿⣿⣿⣿⡕⢕⣿⢾⣿⡇⢕⢘⢕⢕⠕⠀⠀⠀⠀⠀⠀⠀⠀⠀⠀⠀⠀⠀⠀⠀⠀⠜⢿⣿⣿⣿⣿⣿⣿⣿⢕⠁⠀⠀⠀⠀⠀⠀⠀⠀⠀⠀⠀⠀⠀⠁⢕⢕⢕⣿⣽⣧⢕⢱⢱⣕⡔⡕⣕⣝⣝⣻⣿⡕⢕⢕⠕⠑⠁⠀⠀⠀⠀⠀⠀⠀⠀⠀⢕⢛⢿⣿⣷⣧⡄⠀⠀⠀⠀⠀⠀⢄⢟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⢀⠀⠀⠀⠕⠕⠑⠀⠀⠀⢰⣿⣿⣿⣿⢟⢕⢕⢕⢕⢕⢕⢕⢕⢕⢕⢕⢕⢕⢕⢕⠕⠑⠀⠁⢕⢕⠀⠀⠀⠀⠀⠀⠀⠀⠀⠀⠀⠀⠀⠀⠀⠀⠈⠉⠛⠻⢿⣿⣿⣿⣿⣿⣿⣿⡇⢕⣿⣞⢿⣷⢕⢕⢇⢕⠀⠀⠀⠀⠀⠀⠀⠀⠀⠀⠀⠀⠀⠀⠀⠀⠀⠀⠑⢝⢻⣿⣿⣿⡿⢇⠑⠀⠀⠀⠀⠀⠀⠀⠀⠀⠀⠀⠀⠀⠀⠀⠕⢕⣼⣿⣿⣿⣷⣧⣕⢹⣿⡇⣿⣿⣿⣿⠿⠃⠁⠀⠀⠀⠀⠀⠀⠀⠀⠀⠀⠀⠀⠀⠑⢕⢕⢝⢿⣿⣿⣧⢕⢀⠀⠀⢄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⢀⢀⢸⣿⣿⢟⢕⢕⢕⢕⢕⢕⢕⢕⢕⢕⢕⢕⢕⠕⠑⠁⠀⠀⠀⠀⠀⠀⠁⢀⠀⠀⠀⠀⠀⠀⠀⠀⠀⠀⠀⠀⠀⠀⠀⠀⠀⠀⠀⠀⠀⠉⠙⠻⢿⣿⣿⣿⢅⣿⣿⢎⢻⣷⡕⢕⠁⠀⠀⠀⠀⠀⠀⠀⠀⠀⠀⠀⠀⠀⠀⠀⠀⠀⠀⠀⠑⢕⠔⠙⠑⠑⠕⠀⠀⠀⠀⠀⠀⠀⠀⠀⠀⠀⠀⠀⠀⠀⠀⠀⢕⢻⣿⣿⣿⣿⣿⣿⡇⢜⢕⡿⠟⠙⠀⠀⠀⠀⠀⠀⠀⠀⠀⠀⠀⠀⠀⠀⠀⠀⠀⠀⠁⢕⢕⢕⢹⣿⡿⠀⠀⠀⢀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⢔⢕⠕⠘⠟⠑⠁⢕⢕⢕⢕⢕⢕⢕⢕⢕⠕⠑⠁⠀⠀⠀⠀⢠⡄⠀⠀⠀⠀⠀⠁⠀⠀⠀⠀⠀⠀⠀⠀⠀⠀⠀⠀⠀⠀⠀⠀⠀⠀⠀⠀⠀⠀⠀⠀⠀⠈⠛⢿⢕⣿⣿⢕⢕⢕⢝⢇⠄⢀⢀⠀⠀⠀⠀⠀⠀⠀⠀⠀⠀⠀⠀⠀⠀⠀⠀⠀⠀⠁⠀⢄⢔⢄⠀⠀⠀⠀⠀⠀⠀⠀⠀⠀⠀⠀⠀⠀⠀⠀⠀⠀⠑⢜⣿⣿⣿⣿⣿⡿⢇⠕⠘⠀⠀⠀⠀⠀⠀⠀⠀⠀⠀⠀⠀⠀⠀⠀⠑⢄⢀⠀⠀⠀⠀⠑⢕⢕⠁⠈⠃⠀⠀⢀⢔⢔⢔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⠀⠀⠀⠀⢕⢕⢕⢕⢕⢕⢕⢔⠀⠀⠀⠀⠀⠀⠀⠈⢝⢕⢄⡀⢀⠀⠀⠀⠀⠀⠀⠀⠀⠀⢀⢄⠕⠁⠀⠀⠀⠀⠀⠀⠀⠀⠀⠀⠀⠀⠀⠀⠀⠀⠀⢕⣿⣿⢕⢕⢅⢕⢕⠀⠀⠀⠀⠀⠀⠀⠀⠀⠀⠀⠀⠀⠀⠀⠀⠀⠀⠀⠀⠀⠀⠕⢕⢕⠕⠀⠀⠀⠀⠀⠀⠀⠀⠀⠀⠀⠀⠀⠀⠀⠀⠀⠀⠀⢕⢻⣿⣿⡏⡿⠟⠁⠀⠀⠀⠀⠀⠀⠀⠀⠀⠀⠀⠀⠀⠄⠀⠀⠀⠀⠁⠕⢔⠀⠀⠀⠀⠑⠀⠀⠀⠀⠀⠀⢕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⠀⠀⠀⠀⠀⠀⠁⢕⢕⢕⢕⢕⢕⢀⠄⠄⠄⠄⠀⠀⠀⠀⢕⢱⢟⢕⡜⢆⠀⠀⠀⠀⠀⠀⠀⢔⢕⠑⠀⠀⠀⠀⠀⢀⠀⠀⠀⠀⠀⠀⠀⠀⠀⠀⠀⠀⠀⠕⣿⡇⢕⢕⢜⢕⠀⠀⠀⠀⠀⠀⠀⠀⠀⠀⠀⠀⠀⠀⠀⠀⠀⠀⠀⠀⠀⠀⠀⠀⠕⢕⠀⠀⠀⠀⠀⠀⠀⠀⠀⠀⠀⠀⠀⠀⠀⠀⠀⠀⠀⠀⠁⢸⣿⡿⠇⠁⠀⠀⠀⠀⠀⠀⠀⠀⠀⠀⠀⠀⠀⠔⠀⠀⠑⢔⢀⠀⠀⠀⠁⢕⢀⠀⠀⠀⠀⠀⠀⠀⠀⢀⢀⢕⢕⢕⢕⢕⢕⢕⢕⢕⢕⢕⢑⢑⣴⣿⣿⣿⣿⣿⣿⣿⣿⣿⣿⣿⣿⣿⢿⣤⣽⣿⣿⣿⣿⢕⢕⣿⣿⣿⣿⣿⣿⣿⣿⣿⣿⣿⣿⣿⣿⣿⣿⣿⣿⣿⣿⣿⣿⣿⣿⣿⣿⣿⣿⣿⣿⣿⣿⣿⣿⣿⣿⣿⣿⣿⠀</a:t>
            </a:r>
            <a:br/>
            <a:r>
              <a:t>⠁⠁⠀⢕⢕⢕⠀⠀⠀⠀⠀⠀⠀⠀⢕⢕⠀⠀⠀⠀⠀⠑⠁⢕⢕⢕⢕⢕⢔⠀⠀⠀⠀⠀⠀⠀⢕⢜⣣⢌⢇⢕⠀⠀⠀⠀⠀⢀⢕⠑⠀⠀⠀⠀⠀⢄⠕⠁⠀⠀⠀⠀⠀⠀⠀⠀⠀⠀⠀⠀⠀⢕⡽⠑⢕⢔⢕⠑⠀⠀⠀⠀⠀⠀⠀⠀⠀⠀⠀⠀⠀⠀⠀⠀⠀⠀⠀⠀⠀⠀⠀⠀⠀⠑⠀⢄⠀⠀⠀⠀⠀⠀⠀⠀⠀⠀⠀⠀⠀⠀⠀⠀⠀⠀⠀⠕⠋⠁⠀⠀⠀⠀⠀⠀⠀⠀⠀⠀⠀⠀⠀⠀⠀⠀⠀⠀⠀⠀⠑⢔⢀⠀⠀⠀⠕⢄⠀⠀⠀⠀⠀⠀⢄⢕⢕⢅⠕⢕⢕⢕⢕⢕⢕⢕⢑⡕⣡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⢅⢕⢕⢄⠀⠀⠀⠀⠀⠀⠀⠕⢕⢕⢕⢕⠀⠀⠀⠀⠀⠀⠄⢕⣵⡽⢕⢕⢇⢕⠀⠀⠀⢔⠕⠀⠀⠀⠀⠀⢔⢕⠁⠀⠀⠀⠀⠀⠀⠀⠀⠀⠀⠀⠀⠀⠀⠀⢕⠇⠀⢕⢕⠑⠀⠀⠀⠀⠀⠀⠀⠀⠀⠀⠀⠀⠀⠀⠀⠀⠀⠀⠀⠀⠀⠀⠀⠀⢑⢎⢕⣔⢕⢔⡕⢅⠀⠀⠀⠀⠀⠀⠀⠀⠀⠀⠀⠀⠀⠀⠀⠀⠀⠀⠀⠀⠀⠀⠀⠀⠀⠀⠀⠀⠀⠀⠀⠀⠀⠀⠀⠀⠀⠀⢀⠕⠁⠁⠐⢄⠀⠀⠀⠄⠀⠀⠀⠀⢀⢕⢕⢕⠑⣿⣼⣿⣶⣦⣤⣴⣏⠙⣛⣿⣿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⢕⢕⢕⢕⠀⠀⠀⠀⠀⠀⠀⠀⠕⢕⢕⢕⣔⣔⣔⣔⣰⡔⢕⣾⡾⢕⠱⢇⢕⢕⠀⢀⠕⠁⠀⠀⠀⢀⢔⠑⠑⠑⢔⢀⠀⠀⠀⠀⠀⠀⠀⠀⠀⠀⠀⠀⠀⢀⠕⠀⢄⢕⠁⠀⠀⠀⠀⠀⠀⠀⠀⠀⠀⠀⠀⠀⠀⠀⠀⠀⠀⠀⠀⠀⠀⠀⠀⢔⡕⢕⢡⣿⡇⢇⢸⢕⢕⠀⠀⠀⠀⠀⠀⠀⠀⠀⠀⠀⠀⠀⠀⠀⠀⠀⠀⠀⠀⠀⠀⠀⠀⠀⠀⠀⠀⠀⠀⠀⠀⠀⠀⠀⢀⠔⠁⠀⠀⠀⠀⠀⠁⠔⠀⠀⠀⠀⠀⢀⢕⢕⢕⢕⢔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⢔⢕⢕⢕⢕⢕⠀⠀⠀⠀⠀⠀⠀⠀⠕⣕⣕⣿⣿⣿⣿⢏⣡⣿⡟⢕⠱⢝⢕⢕⢕⢄⠑⠀⠀⠀⢄⠔⠁⠀⠀⠀⠀⠀⠁⠕⢄⢀⠀⠀⠀⠀⠀⠀⠀⠀⠀⠀⠑⠀⢄⢕⠁⠀⠀⠀⠀⠀⠀⠀⠀⠀⠀⠀⠀⠀⠀⠀⠀⠀⠀⠀⠀⠀⠀⠀⠀⠀⢰⢸⡷⣘⣿⣿⣾⣾⡧⢇⠀⠀⠀⠀⠀⠀⠀⠀⠀⠀⠀⠀⠀⠀⠀⠀⠀⠀⠀⠀⠀⠀⠀⠀⠀⠀⠀⠀⠀⠀⠀⠀⠀⢀⠔⠑⠀⠀⠀⠀⠄⠐⠄⢀⠀⠀⠀⠀⠀⠀⠕⠕⢕⠕⢕⢱⡟⡹⠿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⡔⢕⢕⢕⢕⢕⢕⠀⠀⠀⠀⠀⢄⢄⠀⠀⠜⢿⣿⣿⣿⢇⣵⣿⡿⢕⢱⢕⢕⢕⢕⠑⠁⠀⠀⢀⠐⠀⠀⠀⢀⠄⢀⠀⠀⠀⠀⠀⠑⠔⢄⠀⠀⠀⠀⠀⠀⠀⠀⠀⢄⠕⠀⠀⠀⠀⠀⠀⠀⠀⠀⠀⠀⠀⠀⠀⠀⠀⠀⠀⠀⠀⠀⠀⠀⠀⠀⠀⠀⠕⠸⡇⢻⣿⣿⢡⣻⢇⠁⠀⠀⠀⠀⠀⠀⠀⠀⠀⠀⠀⠀⠀⠀⠀⠀⠀⠀⠀⠀⠀⠀⠀⠀⠀⠀⠀⠀⠀⠀⠀⠀⢔⠁⠀⠀⠀⠀⠄⠁⠀⠀⠀⠀⠁⠀⠀⠀⠀⠀⠀⠀⠀⠑⠁⢘⢐⢑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⡇⢕⢕⢕⠑⠀⠐⠀⠀⠀⠀⠀⠑⠀⠀⠀⠀⠘⢿⡿⢇⣕⣿⣿⢇⣱⢕⢕⢕⢕⢑⠀⠀⠀⠀⠁⠀⠀⠀⠑⠁⠀⠀⠁⠔⢀⠀⠐⠀⠀⠁⠑⢄⠀⠀⠀⠀⠀⠀⠔⠁⠀⠀⠀⠀⠀⠀⠀⠀⠀⠀⠀⠀⠀⠀⠀⠀⠀⠀⠀⠀⠀⠀⠀⠀⠀⠀⠀⠀⠀⠀⠈⠑⠜⢻⡕⠜⠀⠀⠀⠀⠀⠀⠀⠀⠀⠀⠀⠀⠀⠀⠀⠀⠀⠀⠀⠀⠀⠀⠀⠀⠀⠀⠀⠀⠀⠀⠀⠀⢄⠑⠀⠀⠀⠀⠀⠁⠀⠀⠀⠀⠀⠀⠀⠀⠀⠀⠀⠀⠀⠀⠀⢀⢕⢆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⡇⢕⢕⠀⠀⠀⠀⠀⠀⠀⠀⠀⠀⠀⠀⠀⠀⠀⠁⢕⣰⣿⣿⢇⢱⢕⢕⢕⢕⢑⢕⠀⠀⠀⠀⠀⠀⠀⠀⠀⠀⠀⠀⠀⠀⠀⠁⠄⠀⠀⠀⠀⠀⠑⢄⠀⠀⠀⠁⠀⠀⠀⠀⠀⠀⠀⠀⠀⠀⠀⠀⠀⠀⠀⠀⠀⠀⠀⠀⠀⠀⠀⠀⠀⠀⠀⠀⠀⠀⠀⠀⠀⠀⠀⠀⠁⠀⠀⠀⠀⠀⠀⠀⠀⠀⠀⠀⠀⠀⠀⠀⠀⠀⠀⠀⠀⠀⠀⠀⠀⠀⠀⠀⠀⠀⠀⠀⢀⠔⠁⠀⠀⠀⠀⠀⠀⠀⠀⠀⠀⠀⠀⠀⠀⠀⠀⠀⠀⠀⢀⢄⢔⢕⠅⢅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⣷⡄⢕⠀⠀⠀⠀⠀⠀⠀⠀⠀⠀⢀⢕⢕⠁⢀⢕⠑⠘⢿⢏⢕⢕⢕⢕⢕⢑⢕⢀⠀⠀⠀⠀⠀⠀⠀⠀⠀⠀⠀⠀⠀⠀⠀⠀⠀⠀⠀⠀⠀⠀⠀⠑⠔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⣵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⡷⢔⢄⠀⠀⠀⠀⠀⠀⠀⠀⠀⠁⠁⠁⠀⠕⠁⠀⠀⠈⢕⢕⢕⢕⢕⠕⢅⢕⢕⢀⠀⠀⠀⠀⠀⠀⠀⠀⠀⠀⠀⠀⠀⠀⠀⠀⠀⠀⠀⠀⠀⠀⠀⠀⠀⠀⠀⠀⠀⠀⠀⠀⠀⠀⠀⠀⠀⠀⠀⠀⠀⠀⠀⠀⠀⠀⠀⠀⠀⠀⠀⠀⠀⠀⠀⠀⠀⠀⠀⠀⠀⠀⠀⠀⠀⠀⠀⠀⠀⠀⠀⠀⠀⠀⠀⠀⠀⠀⠀⠀⠀⠀⠀⠀⠀⠀⠀⠀⢄⠀⠀⠀⠀⠀⠀⠀⠀⠀⠀⠀⠀⠀⠀⠀⠀⠀⠀⠀⠀⠀⠀⠀⠀⠀⠀⠀⠀⠁⢺⣿⣿⡇⢕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⢇⡕⢕⢕⢄⢀⠀⠀⠀⠀⠀⠀⠀⠀⠀⠀⢔⢔⠔⠀⠀⠀⠑⢕⢕⠕⢕⢕⢕⢕⠀⠀⠀⠀⠀⠀⠀⠀⠀⠀⠀⠀⠀⠀⠀⠀⠀⠀⠀⠀⠀⠀⠀⠀⠀⠀⠀⠀⠀⠀⠀⠀⠀⢄⠕⠁⠀⠀⢀⠀⠀⠀⠀⠀⠀⠀⠀⠀⠀⠀⠀⠀⠀⠀⠀⠀⠀⠀⠀⠀⠀⠀⠀⠀⠀⠀⠀⠀⠀⠀⠀⠀⠀⠀⠀⠀⠀⠀⠀⠀⠀⠀⠀⠀⠀⠀⠀⠀⠀⠀⠀⠀⠀⠀⠀⠀⠀⠀⠀⠀⠀⠀⠀⠀⠀⠀⠀⠀⠀⠀⠀⠀⠀⠀⠀⠀⠀⠀⠀⢸⣿⣿⡇⡕⢕⢕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⡿⣸⣿⣧⡕⢕⢕⢔⢄⢀⠀⠀⠀⠀⠀⠀⠑⠕⠑⠀⠀⠀⠀⠀⠁⢕⠕⢕⢕⢕⠀⠀⠀⠀⠀⠀⠀⠀⠀⠀⠀⠀⠀⠀⠀⠀⠀⠀⠀⠀⠀⠀⠀⠀⠀⠀⠀⠀⠀⠀⠀⠀⠀⠀⢕⠀⢀⢔⠑⠀⠀⠀⠀⠀⠀⠀⠀⠀⠀⠀⠀⠀⠀⠀⠀⠀⠀⠀⠀⠀⠀⠀⠀⠀⠀⠀⠀⠀⠀⠀⠀⠀⠀⠀⠀⠀⠀⠀⠀⠀⠀⠀⠀⠀⠀⠀⠀⠀⠀⠀⠀⠀⠀⠀⠀⠀⠀⠀⠀⠀⠀⠀⠀⠀⠀⠀⠀⠀⠀⠀⠀⠀⠀⠀⠀⠀⠀⠀⠀⠀⢸⣿⣿⡇⣇⢑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⣇⣿⣿⣿⣿⣧⣕⢕⢕⢕⢔⢄⢀⠀⠀⠀⠀⠀⠀⠀⠀⠀⠀⢀⢔⢕⠕⢕⢕⠀⠀⠀⠀⠀⠀⠀⠀⠀⠀⠀⠀⠀⠀⠀⠀⠀⠀⠀⠀⠀⠀⠀⠀⠀⠀⠀⠀⠀⠀⠀⠀⠀⠀⠀⢕⠀⢕⠔⢀⠀⠀⠀⠀⠀⠀⠀⠀⠀⠀⠀⠀⠀⠀⠀⠀⠀⠀⠀⠀⠀⠀⠀⠀⠀⠀⠀⠀⠀⠀⠀⠀⠀⠀⠀⠀⠀⠀⠀⠀⠀⠀⠀⠀⠀⠀⠀⠀⠀⠀⠀⠀⠀⠀⠀⠀⠀⠀⠀⠀⠀⠀⠀⠀⠀⠀⠀⠀⠀⠀⠀⠀⠀⠀⠀⠀⠀⠀⠀⠀⠀⢸⡿⢏⣜⣵⠪⢗⠤⢤⢕⣴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⢸⣿⣿⣿⣿⣿⣿⣧⡕⢕⢕⢕⢕⢕⢄⠀⠀⠀⠀⠀⢀⢔⢕⢕⢕⢕⢔⢑⢐⢄⠀⠀⠀⠀⠀⠀⠀⠀⠀⠀⠀⠀⠀⠀⠀⠀⠀⠀⠀⠀⠀⠀⠀⠀⠀⠀⠀⠀⠀⠀⠀⠀⠀⠀⠕⢕⠀⠀⠀⠑⠔⢀⠀⠀⠀⠀⠀⠀⠀⠀⠀⠀⠀⠀⠀⠀⠀⠀⠀⠀⠀⠀⠀⠀⠀⠀⠀⠀⠀⠀⠀⠀⠀⠀⠀⠀⠀⠀⠀⠀⠀⠀⠀⠀⠀⠀⠀⠀⠀⠀⠀⠀⠀⠀⠀⠀⠀⠀⠀⠀⠀⠀⠀⠀⠀⠀⠀⠀⠀⠀⠀⠀⠀⠀⠀⠀⠀⠀⠀⠀⢑⡵⣫⠗⠆⢔⢑⢜⢕⢒⠓⠟⠛⣛⣛⢀⢑⠑⢙⢿⣿⠄⠀⠇⢠⣾⣿⣿⣿⣿⣿⣿⣿⣿⣿⣿⣷⣾⡕⢕⣿⣿⣿⣿⣿⣿⡟⢏⢝⢝⢝⢝⢝⣿⣿⣿⣿⣿⣿⣿⣿⣿⣿⣿⣿⣿⣿⣿⣿⣿⣿⣿⣿⣿⣿⣿⣿⣿⣿⠀</a:t>
            </a:r>
            <a:br/>
            <a:r>
              <a:t>⣿⣿⡇⢕⢕⢕⢸⣿⣿⣿⣿⡏⣿⣿⣿⣿⣿⣿⣿⣷⡕⢕⢕⢕⢕⢕⢕⢄⢄⢔⢕⢕⢕⢕⢕⢕⢔⢕⢕⠕⠑⠀⠀⠀⠀⠀⠀⠀⠀⠀⠀⠀⠀⠀⠀⠀⠀⠀⠀⠀⠀⠀⠀⠀⠀⠀⠀⠀⠀⠀⠀⠀⠀⠀⠀⠀⠀⠀⠁⠀⠀⠀⠁⠑⢄⠀⠀⠀⠀⠀⠀⠀⠀⠀⠀⠀⠀⠀⠀⠀⠀⠀⠀⠀⠀⠀⠀⠀⠀⠀⠀⠀⠀⠀⠀⠀⠀⠀⠀⠀⠀⠀⠀⠀⠀⠀⠀⠀⠀⠀⠀⠀⠀⠀⠀⠀⠀⠀⠀⠀⠀⠀⠀⠀⠀⠀⠀⠀⠀⠀⠀⠀⠀⠀⠀⠀⠀⠀⠀⠀⠀⠀⢝⢕⢇⢕⢕⢕⢕⢕⢕⢔⢔⢔⢔⢔⢕⢕⢄⢕⢔⢛⢆⢔⢄⢘⢛⢻⢿⢿⢿⢿⢿⢿⠿⠿⢟⠿⠿⢇⢕⣿⣿⣿⣿⣿⣿⡇⢕⢕⢕⢕⣵⣿⣿⣿⣿⣿⣿⣿⣿⣿⣿⣿⣿⣿⣿⣿⣿⣿⣿⣿⣿⣿⣿⣿⣿⣿⣿⣿⠀</a:t>
            </a:r>
            <a:br/>
            <a:r>
              <a:t>⣿⣿⡇⢕⢕⢕⢸⣿⣿⣿⣿⡇⢿⣿⣿⣿⣿⣿⣿⣿⣿⣇⢕⢕⢕⢕⢕⢕⢕⢕⢕⢑⢅⢔⢕⢕⠕⠁⢄⢕⢔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⢠⠔⢆⢔⢔⢔⢔⢔⢔⢔⢔⢔⢐⢴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⠊⠛⠛⠛⠛⠛⠛⠛⠛⠛⠑⠑⠑⠑⠑⠑⠑⠑⠑⠑⠑⠑⠁⠀⠑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⠀⠀⠁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⡟⣱⣿⡟⢱⣿⢏⣷⣿⡿⣱⣿⣿⢸⣿⢿⣿⣿⣿⣿⢕⣿⣿⣿⣿⣿⣿⣿⣿⣿⣿⣿⣿⣿⣿⣿⣿⣿⣿⣿⢜⢿⣿⢕⢕⢕⣿⣿⣿⣿⣿⡇⢕⢕⢕⢕⢕⢕⢕⢕⢕⢕⢕⢕⢕⢕⢱⣵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⢏⣼⣿⢏⢕⣿⢧⣾⣿⡟⣵⣿⣿⢟⢸⡿⢸⡟⢟⣱⣿⢕⢻⣿⣿⣿⣿⣿⣿⣿⣿⣿⣿⣿⣿⣿⣿⣿⣿⣿⣿⡇⢜⢏⢕⢕⢕⣿⣿⣿⣿⢿⡇⢕⢕⢕⢅⢑⢕⢕⢕⢕⢕⢕⢕⢕⢕⢕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⢏⣾⣿⢏⢑⣾⣷⣿⣿⡟⣼⣿⣿⢇⢕⣸⡿⢎⢕⣵⣿⣿⢕⢕⢝⣿⣿⣿⣿⣿⣿⣿⣿⣿⣿⣿⣿⣿⣿⣿⣿⣿⣿⢕⢕⢕⢕⢕⣾⣿⣿⣿⣿⡇⢕⢕⢕⢕⢕⢕⢷⡕⢕⡕⢕⢕⢕⢕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⢏⣾⣿⡟⢱⣿⣿⣿⣿⡟⣼⣿⣿⢆⢕⢕⢿⢕⢕⣼⣿⣿⣿⢕⢕⣸⣿⣿⣿⣿⣿⣿⣿⣿⣿⣿⣿⣿⣿⣿⣿⣿⣿⣿⢕⢕⢕⢕⢕⣿⣿⡿⢟⢔⠑⢕⢕⢕⢕⢕⢕⢑⠝⢅⠕⢕⢸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⣏⣾⣿⡿⢱⢿⣿⣿⣿⡟⣼⣿⡿⢇⢕⢕⢕⢕⣾⣿⣿⣿⣿⣿⢕⢱⣿⣿⣿⣿⣿⣿⣿⣿⣿⣿⣿⣿⣿⣿⣿⣿⣿⣿⣿⢕⢕⢅⢕⢕⢝⢕⢕⢁⠀⢕⢕⢕⢕⢕⢕⢕⢕⢕⢄⢅⢑⢕⡕⢝⢟⢻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⡟⣼⣿⣿⢇⡜⣸⣿⣿⡿⣼⣿⣿⢇⢕⢕⢕⢕⢜⢕⣼⣿⣿⣿⣿⢕⢸⣿⣿⣿⣿⣿⣿⣿⣿⣿⣿⣿⣿⣿⣿⣿⣿⣿⡟⣿⡕⢕⠑⠕⢕⠕⠕⠑⠑⠁⢕⢕⠱⣅⡑⠕⢕⢕⢕⢕⢕⢕⢜⢕⢕⢕⢕⢕⢹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⣿⢱⣿⣿⡏⢐⢱⣿⣿⣿⢱⣿⣿⡏⢕⢕⢕⢡⡇⢕⠸⣏⢕⢜⢻⡏⢕⣼⣿⣿⢻⣿⣿⣿⣿⣿⣿⣿⣿⣿⣿⣿⣿⣿⣿⡇⢏⡇⢕⢕⢔⢔⢔⢄⢔⢔⢕⢕⢕⢜⣿⡇⢷⡔⢑⢕⢕⢕⢕⢕⢕⢕⢕⢕⢕⣼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⠾⣿⣿⣿⣿⣿⢿⢿⢟⢻⢿⡇⣾⣿⣿⢕⢔⣼⣿⣿⢇⣿⣿⣟⢕⢕⢕⢕⢸⡗⢸⣷⣿⡕⢕⢕⢕⢕⣿⣿⡟⢸⣿⣿⣿⣿⣿⣿⣿⣿⣿⣿⣿⣿⣿⣿⡇⢕⢕⢕⢕⠕⢕⢕⢕⢕⢕⢕⢕⢸⢕⢻⣿⢸⣷⢕⢔⢁⢕⢕⢕⢕⣱⣵⣾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⣯⣿⣿⡷⢕⢝⡝⢝⣱⣞⢻⢃⢕⢕⢱⣿⡟⣿⢕⢱⣿⣿⡟⣼⣿⣿⣧⡕⣱⣿⢕⣼⢕⢸⣿⣿⣿⣿⣿⡷⢕⢿⣿⢇⢸⣿⣿⣿⣿⣿⣿⣿⣿⣿⣿⣿⣿⣿⣿⡇⢕⢕⢕⢰⣷⣦⣴⣴⡎⢕⢕⢕⣇⣇⢸⣿⡘⣿⡇⡕⡇⣦⣵⣵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⢱⣿⡇⢕⢻⢻⢿⢖⢧⢕⢕⢸⣿⡇⣿⢕⣸⣿⣿⢣⣿⣿⣿⣿⣿⣿⡇⢕⡟⢕⣿⣿⣿⣿⣿⣿⡇⢕⢸⡟⢕⢸⣿⣿⡟⣿⣿⣿⣿⣿⣿⣿⣿⣿⣿⣿⢇⢕⢕⢕⢸⣿⣿⣿⣿⣇⢕⢕⢕⣿⣿⢕⣿⡇⣿⣯⡇⣇⢝⢟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⢕⣵⢝⢕⢕⢕⢕⢕⢕⢕⢕⢕⣿⣿⡇⣯⢕⣿⣿⡿⣸⣿⣿⣿⣿⣿⣿⡇⢕⢇⢕⣿⣿⣿⣿⣿⣿⠕⢕⣼⢇⢕⢸⣿⣿⡇⢹⣿⣿⣿⣿⣿⣿⣿⣿⢿⣿⢕⢕⢕⢕⣾⣿⣿⣿⣿⣿⢕⢕⢕⣿⣿⡇⣿⢕⣿⣿⡇⣿⢜⢜⢇⢻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⢔⢾⣿⡕⢕⢕⢓⢣⢕⢕⠕⠕⢕⣿⣿⡇⣷⢸⣿⣿⢇⣿⣿⣿⣿⣿⢻⣿⢕⢑⣾⢸⣿⣿⣿⣿⣿⣿⢕⢕⡟⢕⢕⢸⣿⣿⡇⢸⣿⣿⣿⣿⣿⣿⢺⣿⢸⡟⢕⢕⢕⢕⣿⣿⣿⣿⣿⣿⡇⢕⢕⢿⣿⣿⣿⢕⣿⣿⡇⣿⢕⢕⢕⢜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⣼⣧⡻⡇⣷⡕⢕⢕⣵⢗⢕⢕⢕⣿⣿⡇⡇⣾⣿⢏⢸⣿⣿⣿⣿⡟⢱⡏⢰⠱⡇⢸⣿⣿⣿⣿⣿⣿⢕⣡⢇⣧⡕⢜⣿⣿⡇⢅⣿⣿⣿⣿⣿⣿⢕⢪⢸⡇⢕⢕⢕⢸⣿⣿⣿⣿⣿⣿⡇⢕⢕⢸⣿⣿⣿⢕⣿⣿⢕⣿⢜⢝⢕⢱⢸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⢙⡝⢿⢕⢟⢗⢱⣿⢕⢕⢕⢕⣱⣿⣿⡇⢱⣿⡟⢕⢸⣿⣿⣿⣿⢇⠱⢕⣿⡇⡇⢜⢻⢿⢿⣿⣿⣿⢸⡯⢸⣿⣷⡧⢻⣿⡇⠑⣿⣏⣿⣿⣿⣿⡕⢕⢜⢇⢕⢕⢕⣾⣿⣿⣿⣿⣿⣿⢕⢕⢕⣼⣿⣿⣿⢸⣿⣿⢜⣿⢕⢕⢜⢜⡇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⢸⡱⢕⢕⢕⢕⢕⢱⣝⡻⢕⢵⢾⢟⢫⣿⣿⡇⣸⡟⢕⢕⢸⣿⣿⣿⡇⢕⢕⣸⣿⣷⢇⣿⣿⣷⣷⣵⣵⣜⡜⡇⣜⣝⣣⣵⣿⡭⢧⢜⢿⣷⢸⣿⣿⣿⡇⢕⢡⢕⢇⢕⣸⢝⣟⣝⣝⣹⣵⢇⡕⢑⢕⡿⢿⣿⡏⢸⣿⣿⢕⣿⢱⣕⢕⢇⢕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⢳⡕⢕⠕⢕⢕⢱⡝⢟⢿⢷⣷⣵⣼⣿⣿⡇⡿⠕⢕⢕⢸⣿⣿⣿⢕⢕⢕⣿⢿⣟⣣⢜⣽⣽⣽⣽⣽⢝⢕⢇⢟⢻⢿⣿⣿⣷⢜⢱⢜⢿⢕⢻⣿⣿⣇⢕⢕⢱⢕⢱⢟⢟⢟⣛⣟⣟⣟⢼⢇⢱⣧⡱⢜⢿⢇⢸⡹⡏⢕⣿⢜⢝⣕⣼⡇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⣷⡝⢕⢕⢕⢕⢕⢿⡕⢕⢕⣕⢕⢜⣿⣿⢱⢇⡆⢕⢕⠸⡿⢻⡏⢕⢕⢘⢙⠙⠉⠉⠑⠅⢝⢝⠉⠉⠙⠃⢱⠕⢧⣕⣾⣿⣿⣿⣿⣿⣿⣇⣷⡜⣿⣿⢕⢱⢇⡕⢕⢱⠇⠚⠛⢟⢟⢛⠛⠃⠗⠻⢷⢕⢕⢕⢕⢸⢇⢕⣿⢜⢟⢏⢝⢱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⢟⢕⢕⢕⢕⢕⢜⢳⡕⢕⢜⢕⢕⣿⣿⢸⢕⢕⢕⢕⢕⢇⢕⢇⢁⢕⠁⢀⢄⢔⢔⢀⠔⠀⠀⠀⠔⠄⠀⠀⠑⢕⢿⣿⣿⣿⣿⣿⣿⣿⣿⣿⣿⣿⣿⣵⣿⡟⢔⠑⠀⢄⠄⠀⠀⢀⠀⢄⢀⠀⠁⠕⢕⢕⢕⢕⢜⢕⢸⣿⢕⢇⢕⢜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⠑⢁⢕⠔⢕⢕⣿⣿⢕⢕⢕⢕⢕⢕⢕⢕⢕⢕⢕⢔⢵⣷⣷⡇⠛⠋⢄⠀⠀⠀⢀⢀⠀⢱⣕⢳⣿⣿⣿⣿⣿⣿⣿⣿⣿⣿⣿⣿⣿⣿⢇⣱⠗⠟⠃⠀⠀⢀⠀⠀⢕⣕⡕⢔⢐⢕⢕⢕⣵⢕⢕⣼⡇⢅⢕⣱⣾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⠁⠀⠀⢕⢕⢕⢱⣿⣷⢕⢡⢕⢕⢕⢰⢕⢸⣷⣧⢕⢡⣜⣿⣿⣇⢕⢔⢕⢀⢔⢔⢄⢕⡔⣿⣿⣿⣿⣿⣿⣿⣿⣿⣿⣿⣿⣿⣿⣿⣿⣿⣿⣿⠀⢄⢕⢄⠀⢕⢄⢔⢸⣿⡟⣱⣾⢕⢕⢱⡇⡇⢱⣿⡇⢔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⢎⠀⠀⠀⢕⢕⢕⢸⣿⣿⢕⢕⢕⢕⢕⢜⢕⢕⢻⣿⣇⢹⣿⣿⣿⣿⣧⡕⢕⢕⢕⢕⢕⢕⣼⣿⣿⣿⣿⣿⣿⣿⣿⣿⣿⣿⣿⣿⣿⣿⣿⣿⣿⣿⣇⢕⢕⢕⢕⢕⢅⣣⣿⣿⣿⣿⡟⢕⣱⡿⢹⡇⢜⣿⡇⠀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⣱⡏⠀⠀⠀⠀⢕⢕⢕⢸⣿⡏⢕⢇⢕⢕⢕⢕⢕⢕⢕⢻⣿⢜⣿⣿⣿⣯⡝⢟⢷⢵⠽⠵⢞⣿⣿⣿⣿⣿⣿⣿⣿⣿⣿⣿⣿⣿⣿⣿⣿⣿⣿⣿⣿⣿⣿⣷⢦⢕⣗⡵⢾⢟⣿⣿⣿⡿⢕⣴⡟⢕⣾⡇⢕⣿⡇⠀⠜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⣼⡏⠁⠀⠀⠀⠀⢕⢕⢕⣼⣿⢇⢑⡇⢕⢰⡕⢕⢕⢕⢱⢕⢜⢇⢿⣿⣿⣿⣿⣿⢶⣷⣷⣿⣿⣿⣿⣿⣿⣿⣿⣿⣿⣿⣿⣿⣿⣿⣿⣿⣿⣿⣿⣿⣿⣿⣿⣿⣷⣶⣲⣵⣵⣷⣿⣿⡟⢕⣵⢏⢕⢱⢿⡇⢕⢹⡇⠀⠀⢹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⣱⣾⢏⠕⠀⠀⠀⠀⠀⠕⢕⢕⣿⣿⢕⠜⣇⢕⢋⡇⢕⢕⢕⢸⣧⢕⢜⣼⣿⣗⢫⣫⣷⣹⣿⣿⡽⣿⣿⣿⣿⣿⣿⣿⣿⣿⣿⣿⣿⣿⣿⣹⣿⣿⣿⣿⣿⣿⣿⣿⣿⣿⣿⡯⣟⣞⡻⣿⢟⢕⢔⢕⡜⢕⣿⢇⡇⢕⢸⡇⠀⠀⠘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⢕⣵⡟⢕⢕⠀⠀⠀⠀⠀⠀⠀⢱⢱⣿⡇⢕⣚⣿⢕⢕⣿⢕⢕⢕⢕⢹⣧⢕⢸⣿⣿⣷⣼⣿⣿⣿⣿⣿⣿⣿⣿⣿⣿⣿⣿⣿⣿⣿⣿⣿⣿⣿⣿⣿⣿⣿⣿⣿⣿⣿⣿⣿⣿⣿⣿⣿⣽⢿⢑⣣⡕⢕⢜⢕⣸⡯⢕⡇⢕⢸⡇⠀⠀⠀⢜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⢏⣼⢟⢕⠱⢇⠀⠀⠀⠀⠀⠀⠀⠜⠱⡲⢕⢕⢸⣿⡕⢕⢻⡇⢕⢕⢕⣾⣿⢇⢕⣿⣿⣿⣿⣿⣿⣿⣿⣿⣿⣿⣿⣿⣿⣿⣿⣿⣿⣿⣿⣿⣿⣿⣿⣿⣿⣿⣿⣿⣿⣿⣿⣿⣿⣿⣿⣏⣱⣵⣿⣿⡣⢇⢕⢕⣿⢕⢕⡇⢕⢸⡇⠀⠀⠀⠀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⡾⢕⢕⢱⢏⢕⢕⢄⢄⢄⢄⢄⢄⢄⢁⡕⢕⢕⢼⣿⡇⢕⢔⢿⢕⢕⢕⢜⢕⢕⢕⢜⢿⣿⣿⣿⣿⣿⣿⣿⣿⣿⣿⣿⣿⣿⣿⣿⣿⣿⣿⣿⣿⣿⣿⣿⣿⣿⣿⣿⣿⣿⣿⣿⣿⣿⣿⣿⣿⣿⢿⢇⢕⢕⢕⣸⣿⢕⢕⢣⢕⢸⡇⢀⢀⢀⢄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⢰⢟⢕⢕⢱⢇⢕⢕⢕⢕⢕⢕⣕⣕⣕⢕⢌⢕⢕⡕⢺⣿⡇⢕⢕⢨⣇⢕⢕⢕⢕⢕⢕⢕⢕⢻⣿⣿⣿⣿⣿⣿⣿⣿⣿⣿⣿⣿⣿⣿⣿⣿⢿⢿⢟⢿⢿⢿⣿⣿⣿⣿⣿⣿⣿⣿⣿⣿⣿⣿⣽⡷⢇⢕⢕⢕⢱⣿⡏⢕⢕⢸⢕⢕⡇⢸⡕⢜⡇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⢃⢏⢕⠁⢱⡟⢕⢕⢱⢕⢕⢕⢸⣿⣿⣿⢕⢕⢕⢱⢕⠸⣿⡇⢕⢕⢕⢾⢇⢕⢕⢕⢕⢕⢕⢕⢕⢝⢿⣿⣿⣿⣿⣿⣿⣿⣿⣿⣿⣿⣿⣵⣕⡕⢕⢕⢕⢕⢕⣱⣼⣿⣿⣿⣿⣿⣿⣿⣿⣿⣿⢟⢕⢕⢕⢕⢕⣸⢻⢇⢕⢕⢜⢕⢕⢕⢔⡇⢕⢸⢸⣟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⢇⢎⢕⢅⢱⣿⢕⢕⢕⣾⢕⢕⢕⢸⣿⣿⡇⢕⢕⢕⢕⢕⢕⢻⣷⢕⢕⢕⢕⠹⡕⢕⢕⢕⢕⢕⢕⢕⢕⢕⢝⢻⣿⣿⣿⣿⣿⣿⣿⣿⣿⣿⣿⣿⣿⣿⣿⣿⣾⣿⣿⣿⣿⣿⣿⣿⣿⣿⣿⡿⢟⢕⢕⢕⢕⢕⢕⢱⢏⡏⢕⢕⢕⢕⢕⢕⢕⢕⢺⠕⢕⢇⢲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⡝⡜⢕⢅⠑⣾⡇⢕⢕⣸⣿⢕⢕⢕⢸⣿⡿⡕⢕⢕⢕⢕⢕⢕⢕⣻⡇⢕⢕⢕⢕⠜⢇⢕⢕⢕⢕⢕⢕⠕⢕⢕⢕⢕⢝⢻⢿⣿⣿⣿⣿⣿⣿⣿⣿⣿⣿⣿⣿⣿⣿⣿⣿⣿⣿⣿⣿⢿⢏⢕⢕⢕⢕⢕⢕⢕⢕⢕⡿⣸⢕⢕⢕⢕⢕⢕⢕⢕⢕⢸⢕⢕⢕⢧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⢱⢕⡕⢕⢕⣿⢕⢕⢱⣿⣿⢕⢕⢕⢸⡿⢣⡇⢕⢕⢕⢕⢕⢕⠁⢜⣿⢕⢕⢕⢕⢕⢄⢣⡕⢑⢕⢕⠕⢕⢕⢕⢕⢕⢕⢕⢕⢜⢝⢟⢿⣿⣿⣿⣿⣿⣿⣿⣿⣿⣿⣿⡿⢿⢟⢝⢕⢕⢕⢕⢕⢕⢕⢕⢕⢕⢕⣼⢕⣽⡇⢕⢕⢕⢕⢕⢕⠑⢕⢸⢈⢕⢸⢘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⡇⡇⢱⡇⢕⢸⣿⢕⢕⣼⣿⣿⢕⢕⢕⢸⢣⣿⡇⢕⢕⢕⢕⢕⢕⢕⢕⢕⢕⢕⢕⢕⢕⢕⢕⢜⢣⢕⠕⢕⢕⢕⢕⢕⢕⢕⢕⢕⢕⢕⢕⢕⢕⢝⢟⢿⢿⣿⣿⢿⢟⢏⢕⢕⢕⢕⢄⢕⢕⢕⢕⢕⢁⢕⢕⢕⢕⢱⢇⢕⣿⣧⢕⢕⢕⢕⢕⢕⢔⢕⢸⢕⢕⢕⢁⣼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⢣⢕⣾⡇⢕⢸⡏⢕⢕⣿⣿⣿⢇⢕⢕⣱⣿⣿⢇⢕⢕⢕⢕⢕⢕⢕⢕⢱⢨⢕⢕⢕⢕⢕⢕⢕⢕⠕⢄⢕⢕⢕⢕⢕⢕⢕⢕⢕⢕⢕⢕⢕⢕⢕⢕⢕⢕⢕⢕⢕⢕⢕⢕⢕⢕⢕⠕⢕⢕⢕⢕⢕⢕⢕⢕⢕⢕⢕⢕⢸⣿⣿⢕⠱⢕⢕⢕⢁⢱⢕⢱⢕⢕⢕⢕⢹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⢜⢰⣿⡇⢕⢸⡇⢕⢸⣿⣿⣿⢕⢕⣵⣿⡿⢇⢕⢁⢕⠕⢕⢕⢕⢁⢕⢸⣕⣇⢕⢕⢕⢄⢕⢕⢕⢕⢕⢕⢕⢕⢕⢕⢕⢕⢕⢕⢕⢕⢕⢕⢕⢕⢕⢕⢕⢕⢕⣕⡕⢕⢕⢕⢕⢕⢕⢕⢕⢕⢕⢕⢕⢕⢕⢕⢕⢕⠱⣾⣿⣿⡕⢕⡕⢕⢕⢕⢸⢕⢠⢱⠇⢕⢕⠸⣿⣿⣿⣿⣿⣿⣿⣿⣿⣿⣿⣿⣿⣿⣿⣿⣿⣿⣿⣿⣿⣿⢕⢘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⡏⡕⣾⣿⡇⢕⢸⡇⢕⢸⣿⣿⣿⢕⣼⣿⢏⢕⢕⢕⢅⠕⢄⢕⢕⢔⢕⢕⢕⣿⣾⡇⢕⢕⢁⢕⢑⢕⢕⢕⢕⢕⢕⢕⢕⠑⠀⢔⢕⢕⢕⢕⢕⢕⢕⢕⢕⢕⣱⣶⣿⡇⠕⠕⢕⢕⠑⢕⢕⢕⢕⢕⢕⢜⢕⢕⢕⢕⢕⢸⠹⣿⣿⢇⢕⢱⢕⢕⢕⢕⢕⢸⢔⢅⢕⢕⠀⣿⣿⣿⣿⣿⣿⣿⣿⣿⣿⣿⣿⣿⣿⣿⣿⣿⣿⣿⣿⣿⣿⢕⢕⢿⣿⣿⣿⣿⣿⠿⠿⢿⢿⠿⢟⢛⠿⢿⢿⢿⢿⠛⢟⠿⢿⠿⢿⠿⢿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⡇⢇⣿⣿⡇⢕⢅⢷⢕⢸⣿⡿⢣⣿⢟⢕⢕⢕⢕⢕⢕⢕⠀⠕⢕⢕⢕⢑⢰⢸⣿⣿⡕⢕⢕⢀⢕⢕⢕⢕⢕⢕⠑⠁⠀⠀⢔⢕⢕⢕⢕⢑⣵⣷⣿⣿⣿⣿⣿⣿⣿⡇⢄⠀⠁⠕⢔⢕⢕⢕⢕⢕⢕⢕⢕⢕⢕⢕⢕⢕⢸⣻⣿⢕⢕⢜⢕⢕⢕⢕⢕⢆⡇⢕⡕⢕⢀⣿⣿⣿⣿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⢕⣿⣿⡇⢕⢕⠘⢕⢸⡟⣱⡿⢇⢕⢕⢕⢕⢕⢕⢕⢕⢕⢅⢕⢅⢕⢕⢰⢕⣿⣿⣷⢕⢕⢕⢕⢕⠕⠑⠁⠀⠀⠀⠀⠀⢕⢕⢕⢕⢕⣾⣿⣿⣿⣿⣿⣿⣿⣿⣿⡇⢕⢄⠀⠀⠀⠁⠑⠕⢕⢕⢕⢕⢕⢕⢕⢕⢕⢕⢕⠜⡇⢕⢕⢕⢕⢕⢕⢕⢕⣸⡇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⠑⠀⢕⢜⢼⢟⢕⢕⢕⢕⢕⢕⢕⢕⢔⢕⢕⢑⢕⢕⢕⢕⢸⡇⢹⣿⣿⡇⢕⢕⢕⠑⠀⠀⠀⠀⠀⠀⠀⠀⠑⢕⢕⢕⢱⣿⣿⣿⣿⣿⣿⣿⣿⣿⣿⡇⢕⢕⢄⠀⠀⠀⠀⠀⠀⠑⢕⢕⢕⢕⢕⢕⢕⢕⢔⢕⠇⠑⠑⠑⠑⢕⢕⢕⢑⣿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⡼⢎⢕⢕⢕⢕⢕⢕⢕⢕⢕⢕⢕⢅⢕⢕⢕⢕⢕⢸⡇⢸⣿⡟⣷⢕⢕⢕⠀⠀⠀⠀⠀⠀⠀⠀⠀⠀⢕⢕⢕⢾⣿⣿⣿⣿⣿⣿⣿⣿⣿⣿⣇⢕⢕⢕⠀⠀⠀⠀⠀⠀⠀⠁⢕⢕⢜⢇⢕⢕⢕⢕⠀⢄⢔⢕⠐⠀⠁⠁⢕⢕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⢄⡾⢕⢕⢕⢕⢕⢕⢕⢕⢕⢕⣕⣵⣵⣾⣿⣿⣿⣷⡕⢸⡇⢸⣿⡷⢳⡕⢕⢕⠀⠀⠀⠀⠀⠀⠀⠀⠀⠀⠑⢕⢰⢻⣿⣿⣿⣿⣿⣿⣿⣿⣿⣿⢇⢕⢕⢕⠀⠀⠀⠀⠀⠀⠀⠀⠁⢕⢕⢕⢕⠑⢀⢀⠀⠁⠁⠁⢀⣴⡄⠀⢕⢕⢸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⡿⢟⢏⢕⢕⢕⢕⢕⢕⢕⢕⢁⠑⠀⠀⠀⠀⠀⢕⢕⢕⢕⠀⠀⠀⠀⠀⠀⠀⠀⠀⢜⣿⣿⣿⣿⣿⣿⣿⣿⣿⣿⣿⣿⣇⣀⢄⢗⢕⢕⢕⢕⢕⢕⢕⢕⢕⣱⣾⣿⣿⣿⣿⣿⣿⣿⣿⡇⢸⡇⢕⣿⡇⢇⢑⢕⢕⠀⠀⠀⠀⠀⠀⠀⠀⠀⠀⠀⠕⢕⣝⣿⣿⣿⣿⣿⣿⣿⣿⣿⣿⡇⠕⠕⢕⠀⠀⠀⠀⠀⠀⠀⠀⠀⠕⢕⢕⢕⠀⢕⢕⢔⠁⢀⢀⠈⠟⢷⠀⢱⡕⢕⢇⢕⢕⢕⢕⣿⣿⣿⣿⣿⣿⣿⣿⣿⣿⣿⣿⣿⣿⣿⣿⣿⣿⣿⣿⣿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⢿⢏⢕⢕⢕⢕⢕⢕⢕⢕⢕⢕⢕⢕⢕⢕⢀⠀⠀⠀⠀⢕⢕⢕⢕⠀⠀⠀⠀⢀⣀⣠⣤⣤⣵⣟⣟⣟⢿⣿⡿⠿⠿⠿⠿⠿⠿⣿⢇⡞⢕⢕⢕⢕⢕⢕⢕⢕⢕⣾⣿⣿⣿⣿⣿⣿⣿⣿⣿⣿⣷⠸⡇⡇⢻⢇⢕⢕⢕⢕⠀⠀⠀⠀⠀⠀⠀⠀⠀⠀⠀⠀⠱⣷⣾⣽⣽⣿⣿⣿⣿⣿⣿⣿⣿⣷⣷⣷⠀⠀⠀⠀⠀⠀⠀⠀⠀⠀⢕⢕⢕⢀⠁⠑⠁⢀⢕⢕⢕⢀⢀⣄⣾⣿⡔⡕⢕⢕⢕⢕⣿⣿⣿⣿⣿⣿⣿⣿⣿⣿⣿⣿⣿⣿⣿⣿⣿⣿⣿⣿⢇⢕⢕⢕⢝⢟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⡁⠀⠀⠀⠀⢕⢕⢕⣕⣱⣵⣶⣾⣿⣿⣿⣿⣿⡿⢿⢿⢿⢷⢮⣕⠁⠁⠁⠁⠁⠁⢕⡾⢕⢕⢕⢕⢕⢕⢕⢕⢕⣼⣿⣿⣿⣿⣿⣿⣿⣿⣿⣿⣿⡏⢸⢱⡕⢾⢕⢕⢑⢇⢕⠀⠀⠀⠀⠀⠀⠀⠀⠀⠀⠀⠀⠀⠹⢿⣿⣿⣿⣿⣿⣿⣿⣿⣿⣿⣿⡟⢇⠀⠀⠀⠀⠀⠀⠀⠀⠀⠀⠁⢕⢕⢕⢔⢔⢕⢀⠁⠑⠁⠀⢘⢿⣿⣿⣿⣇⢕⢕⢕⢕⣫⣿⣾⣷⣷⣾⣽⣟⢿⣿⣿⣿⣿⣿⣿⣿⣿⣿⣿⡟⢕⢑⢕⢕⢕⢕⢕⢕⢝⢻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⢇⠕⢕⢕⢕⢕⢕⢕⢕⢕⠑⠑⠁⢕⢕⢕⢕⢇⢄⢄⢄⢄⣵⣷⣿⣿⣿⣿⡿⢟⢟⢏⢝⢕⢕⢕⢕⢕⢕⢕⢕⢕⢔⠀⠀⠀⠀⢄⡾⢕⢕⢕⢕⢕⢕⢕⢕⢕⣼⣿⣿⣿⣿⣿⣿⣿⣿⣿⣿⣿⢿⢇⡇⢸⣧⣿⢕⢑⢅⢕⢕⠀⠀⠀⠀⠀⠀⠀⠀⠀⠀⠀⠀⠀⠀⠕⢽⣿⣿⣿⣿⣿⣿⣿⣿⣿⣿⢇⠀⠀⠀⠀⠀⠀⠀⠀⠀⠀⠀⠀⢕⢕⢕⢕⢕⢕⢕⢕⢔⢰⡕⢹⡜⣿⣿⣿⣿⡇⢕⢜⢝⢝⢝⢝⢝⢟⢟⢿⣿⣿⣷⣮⣝⣻⢿⣿⣿⣿⣿⣿⠇⠀⠁⢑⢕⢕⢕⢕⢕⢕⢕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⠑⢕⢕⢕⢕⢑⢕⢕⢔⠀⠀⠀⠕⢕⢕⢕⢕⣵⣾⣿⣿⣿⡿⢟⢏⢕⢕⢕⢕⢕⢕⢕⢕⢕⢕⢕⢕⢕⢕⢕⢕⢔⢀⠀⢠⢟⢕⢕⢕⢕⢕⢕⢕⢕⢕⢱⣿⣿⣿⣿⣿⣿⣿⣿⣿⣿⣿⣿⢻⢕⢇⡌⣿⣿⢕⢕⢕⢕⢕⠀⠀⠀⠀⠀⠀⠀⠀⠀⠀⠀⠀⠀⠀⠀⠹⣿⣿⣿⣿⣿⣿⣿⣿⣿⡧⢕⠀⠀⠀⠀⠀⠀⠀⠀⠀⠀⠀⠀⠀⢕⢕⢕⢕⢕⢕⢕⢕⢕⢝⢇⢳⢸⣿⣿⣿⣿⡕⢕⢕⢕⢕⢕⢕⢕⢕⢕⢕⠜⠙⠙⠉⠉⢹⣧⣝⡻⣿⠇⠁⠀⠀⢕⢕⢕⢕⠑⠑⢡⣾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⢁⠁⠀⠀⠑⠕⠑⠁⠀⠀⠀⠀⠕⢕⣵⣿⣿⣿⣿⢟⢝⢕⢕⢕⢕⢕⢕⢕⢕⢕⢕⢕⢕⢕⢕⢕⢕⢕⢕⠑⠁⠁⠀⠁⠁⠁⠁⠑⠕⠕⢕⢕⢕⢕⣾⣿⣿⣿⣿⣿⣿⣿⣿⣿⣿⣿⣿⢸⢕⢕⣧⣿⣿⢕⢕⠕⢕⠀⠀⠀⠀⠀⠀⠀⠀⠀⠀⠀⠀⠀⠀⠀⠀⠀⠝⢿⣿⣿⣿⣿⣿⣿⣿⢇⠀⠀⠀⠀⠀⠀⠀⠀⠀⠀⠀⠀⠀⠀⠕⢕⢕⢕⣕⣵⣇⢕⢕⢕⢕⢕⢱⢟⢿⣿⣿⣿⢕⢕⢕⢕⢕⠕⠑⠁⠁⠀⠀⠀⠀⠀⠀⢜⢿⣿⣿⣷⣕⡀⠀⠀⠁⠑⠕⠁⠀⢔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⢄⠀⠀⠀⠀⠀⢔⢔⢔⠀⠀⠀⢸⣿⣿⣿⢟⢕⢕⢕⢕⢕⢕⢕⢕⢕⢕⢕⢕⢕⢕⢕⢕⠕⠑⠁⠕⢕⠀⠀⠀⠀⠀⠀⠀⠀⠀⠀⠀⠀⠀⠁⠘⠛⠻⢿⣿⣿⣿⣿⣿⣿⣿⣿⣿⣿⣾⢕⢕⣿⢻⣿⡇⢕⢕⢕⠀⠀⠀⠀⠀⠀⠀⠀⠀⠀⠀⠀⠀⠀⠀⠀⠀⠀⠑⢝⠿⣿⣿⣿⣿⢇⠑⠀⠀⠀⠀⠀⠀⠀⠀⠀⠀⠀⠀⠀⠀⠀⢕⢕⣼⣿⣿⣿⣇⡕⢇⢹⣷⣵⢱⣷⣷⣾⣿⡇⠕⠑⠁⠀⠀⠀⠀⠀⠀⠀⠀⠀⠀⠀⠁⢕⢜⢻⣿⣿⣿⣦⡀⠀⠀⠀⠀⢄⢕⢕⢕⢔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⢔⠀⠀⠀⠐⠕⠕⠁⠀⠀⠀⢸⣿⢟⠕⢕⢕⢕⢕⢕⢕⢕⢕⢕⢕⢕⢕⢕⠕⠑⠑⠁⠀⠀⠀⠀⠁⠀⠀⠀⠀⠀⠀⠀⠀⠀⠀⠀⠀⠀⠀⠀⠀⠀⠀⠀⠈⠙⠟⢿⣿⣿⣿⣿⣿⣿⡇⢸⣿⣟⢿⣷⡕⢱⢕⠀⠀⠀⠀⠀⠀⠀⠀⠀⠀⠀⠀⠀⠀⠀⠀⠀⠀⠀⠕⢕⠜⠙⠐⠑⠕⠀⠀⠀⠀⠀⠀⠀⠀⠀⠀⠀⠀⠀⠀⠀⠀⠀⢕⣿⣿⣿⣿⣿⣿⣷⡇⢻⢿⢸⣿⠿⠛⠉⠀⠀⠀⠀⠀⠀⠀⠀⠀⠀⠀⠀⠀⠀⠀⠔⠕⢕⢕⢜⢻⣿⣿⢕⢄⠀⠀⢀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⢀⢀⢀⠈⠁⠀⠀⢕⢕⢕⢕⢕⢕⢕⢕⢕⠕⠑⠁⠀⠀⠀⢰⡄⠀⠀⠀⠀⠀⠑⠀⠀⠀⠀⠀⠀⠀⠀⠀⠀⠀⠀⠀⠀⠀⠀⠀⠀⠀⠀⠀⠀⠀⠈⠙⢿⣿⣿⡇⢸⣿⣿⢕⢝⢷⡜⢕⠀⠀⠀⠀⠀⠀⠀⠀⠀⠀⠀⠀⠀⠀⠀⠀⠀⠀⠀⠀⠀⢀⢔⢔⢄⠀⠀⠀⠀⠀⠀⠀⠀⠀⠀⠀⠀⠀⠀⠀⠀⠀⠀⠕⢸⣿⣿⣿⣿⣿⣿⣿⢕⠕⠋⠁⠀⠀⠀⠀⠀⠀⠀⠀⠀⠀⠀⠀⠀⢀⠀⠀⠀⠀⠀⠀⢕⢕⢕⠑⠘⠛⠀⠀⠀⢀⢔⢔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⢄⢕⠕⠀⠀⠀⠀⠀⠀⢕⢕⢕⢕⢕⢕⢅⠀⠀⠀⠀⠀⠀⠀⠈⢝⢕⢀⠀⠀⠀⠀⠀⠀⠀⠀⠀⠀⠀⠀⠀⢄⠀⠀⠀⠀⠀⠀⠀⠀⠀⠀⠀⠀⠀⠀⠀⠀⠀⠙⢧⢸⣿⡿⢕⢕⢱⢝⢇⠄⢀⢀⠀⠀⠀⠀⠀⠀⠀⠀⠀⠀⠀⠀⠀⠀⠀⠀⠀⠀⠕⢕⢕⠕⠀⠀⠀⠀⠀⠀⠀⠀⠀⠀⠀⠀⠀⠀⠀⠀⠀⠀⠀⢕⢿⣿⣿⣏⣿⣿⠕⠀⠀⠀⠀⠀⠀⠀⠀⠀⠀⠀⠀⠀⠀⠀⠀⠀⠀⠕⢄⠀⠀⠀⠀⠑⢕⠁⠀⠀⠀⠀⠀⠀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⠀⢄⠀⠀⠀⠀⠀⢕⢕⢕⢕⢕⢕⢀⠄⠄⠄⠄⠀⠀⠀⠀⢕⢱⢟⢘⢕⢄⠀⠀⠀⠀⠀⠀⠀⢀⢔⢕⠁⠀⠀⠀⠀⠀⠀⠀⠀⠀⠀⠀⠀⠀⠀⠀⠀⠀⠀⠀⢸⣿⡇⢕⢑⢱⢕⠁⠀⠀⠀⠀⠀⠀⠀⠀⠀⠀⠀⠀⠀⠀⠀⠀⠀⠀⠀⠀⠀⠀⠕⢕⠀⠀⠀⠀⠀⠀⠀⠀⠀⠀⠀⠀⠀⠀⠀⠀⠀⠀⠀⠀⠑⢸⣿⣿⢻⠏⠁⠀⠀⠀⠀⠀⠀⠀⠀⠀⠀⠀⠀⠀⠀⠐⢄⠀⠀⠀⠀⠁⠕⢄⠀⠀⠀⠀⠀⠀⠀⠀⠀⢀⢄⢕⢕⢕⢕⢕⢕⢕⢕⢕⢕⢕⢑⢑⣴⣿⣿⣿⣿⣿⣿⣿⣿⣿⣿⣿⣿⣿⢿⣤⣽⣿⣿⣿⣿⢕⢕⣿⣿⣿⣿⣿⣿⣿⣿⣿⣿⣿⣿⣿⣿⣿⣿⣿⣿⣿⣿⣿⣿⣿⣿⣿⣿⣿⣿⣿⣿⣿⣿⣿⣿⣿⣿⣿⣿⣿⠀</a:t>
            </a:r>
            <a:br/>
            <a:r>
              <a:t>⠁⠁⠀⢕⢕⢕⠀⠀⠀⠀⠀⠀⠀⠀⢔⢕⢕⠀⠀⠀⠀⠀⠕⢕⢕⢕⢕⢕⢔⠀⠀⠀⠀⠀⠀⠀⢕⢸⣣⡣⢕⢱⠀⠀⠀⠀⠀⠀⢄⢕⠑⠀⠀⠀⠀⠀⢄⠔⠀⠀⠀⠀⠀⠀⠀⠀⠀⠀⠀⠀⠀⠀⢌⡿⠕⢕⢕⢕⠕⠀⠀⠀⠀⠀⠀⠀⠀⠀⠀⠀⠀⠀⠀⠀⠀⠀⠀⠀⠀⠀⠀⠀⠀⠑⠀⢄⠀⠀⢀⠀⠀⠀⠀⠀⠀⠀⠀⠀⠀⠀⠀⠀⠀⠀⠀⠕⡿⠏⠀⠀⠀⠀⠀⠀⠀⠀⠀⠀⠀⠀⠀⠀⠀⠀⠀⠀⠀⠑⢔⢀⠀⠀⠀⠑⢄⠀⠀⠀⠀⠀⠀⠀⠀⢕⢕⠁⢕⡕⢕⢕⢕⢕⢕⢕⢑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⢀⢕⢕⢕⢀⠀⠀⠀⠀⠀⠕⢕⢕⢕⢕⢕⠀⠀⠀⠀⠀⠀⠀⢕⣵⢇⢕⢱⢕⢀⠀⠀⠀⢀⢕⠑⠀⠀⠀⠀⢀⢔⠕⠁⠀⠀⠀⠀⠀⠀⠀⠀⠀⠀⠀⠀⠀⠀⠀⢸⢕⢔⢕⢔⠕⠀⠀⠀⠀⠀⠀⠀⠀⠀⠀⠀⠀⠀⠀⠀⠀⠀⠀⠀⠀⠀⠀⠀⡌⢇⢕⣕⢕⢕⢝⢄⠀⠀⠀⠀⠀⠀⠀⠀⠀⠀⠀⠀⠀⠀⠀⠀⠀⠀⠀⠀⠀⠀⠀⠀⠀⠀⠀⠀⠀⠀⠀⠀⠀⠀⠀⠀⠀⠀⠀⢄⠕⠔⢀⠀⠀⠁⠔⠀⠀⠀⠀⠀⠀⢔⢕⢕⢔⢡⣷⣿⣶⣦⣤⣴⣏⠙⣛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⢕⢕⢕⢕⢕⠀⠀⠀⠀⠀⠀⠑⢕⢕⢕⢕⣔⣔⣔⣔⣰⢔⢱⣮⢎⢕⡡⢕⢕⢕⠀⠀⢄⠕⠁⠀⠀⠀⢀⢔⢕⢕⢀⠀⠀⠀⠀⠀⠀⠀⠀⠀⠀⠀⠀⠀⠀⠀⢕⠕⠀⢕⢕⠑⠀⠀⠀⠀⠀⠀⠀⠀⠀⠀⠀⠀⠀⠀⠀⠀⠀⠀⠀⠀⠀⠀⠀⠔⢕⡕⢱⣿⣇⢕⢸⡇⡕⠀⠀⠀⠀⠀⠀⠀⠀⠀⠀⠀⠀⠀⠀⠀⠀⠀⠀⠀⠀⠀⠀⠀⠀⠀⠀⠀⠀⠀⠀⠀⠀⠀⠀⠀⠀⢄⠕⠁⠀⠀⠁⠑⠄⠀⠀⠁⠀⠀⠀⠀⢄⢕⢕⢕⢕⢌⣽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⢕⢕⢕⢕⢕⠀⠀⠀⠀⠀⠀⠀⠁⢕⣕⣕⣿⣿⣿⣿⢏⣵⣿⢏⢕⡕⢕⢕⢕⢕⢀⠕⠁⠀⠀⠀⢀⠔⠑⠀⠀⠁⠑⠔⢀⠀⠀⠀⠀⠀⠀⠀⠀⠀⠀⠀⠀⢄⠑⠀⢄⢕⠁⠀⠀⠀⠀⠀⠀⠀⠀⠀⠀⠀⠀⠀⠀⠀⠀⠀⠀⠀⠀⠀⠀⠀⠀⢱⢸⡿⣜⣿⣿⣿⣿⡗⢕⠀⠀⠀⠀⠀⠀⠀⠀⠀⠀⠀⠀⠀⠀⠀⠀⠀⠀⠀⠀⠀⠀⠀⠀⠀⠀⠀⠀⠀⠀⠀⠀⠀⠀⢄⠕⠁⠀⠀⠀⠀⢀⠀⠀⠁⠀⠀⠀⠀⠀⠀⠕⠕⢕⢕⠕⢘⢾⠿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⡔⢕⢕⢕⢕⠕⠕⠔⠀⠀⠀⠀⠀⠀⠀⠘⢿⣿⣿⣿⣿⢇⣼⣿⡟⢕⡕⢕⢕⢕⢕⠁⠕⠀⠀⠀⢀⠑⠁⠀⠀⠀⠀⠀⠀⠀⠁⠕⢔⢀⠀⠀⠀⠀⠀⠀⠀⠀⠀⠁⠀⢔⠕⠀⠀⠀⠀⠀⠀⠀⠀⠀⠀⠀⠀⠀⠀⠀⠀⠀⠀⠀⠀⠀⠀⠀⠀⠀⠀⠑⠈⢇⢝⢿⣿⡕⣿⠇⠁⠀⠀⠀⠀⠀⠀⠀⠀⠀⠀⠀⠀⠀⠀⠀⠀⠀⠀⠀⠀⠀⠀⠀⠀⠀⠀⠀⠀⠀⠀⠀⠀⢀⠕⠁⠀⠀⠀⠀⠄⠁⠀⠁⠐⠄⠀⠀⠀⠀⠀⠀⠀⠀⠀⠑⠀⢘⢘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⡇⢕⢕⠁⠀⠀⠀⠀⠀⠀⠀⠀⢄⢄⠀⠀⠀⢻⣿⡿⢕⣼⣿⡟⢕⡜⢕⢕⢕⢕⢅⠀⠀⠀⠀⠐⠀⠀⠀⢄⠔⠑⠐⠄⠀⠀⠀⢀⠀⠑⠕⢄⠀⠀⠀⠀⠀⠀⠀⢀⢕⠑⠀⠀⠀⠀⠀⠀⠀⠀⠀⠀⠀⠀⠀⠀⠀⠀⠀⠀⠀⠀⠀⠀⠀⠀⠀⠀⠀⠀⠀⠈⠑⠑⠟⢇⠘⠀⠀⠀⠀⠀⠀⠀⠀⠀⠀⠀⠀⠀⠀⠀⠀⠀⠀⠀⠀⠀⠀⠀⠀⠀⠀⠀⠀⠀⠀⠀⠀⠀⢔⠁⠀⠀⠀⠀⠄⠁⠀⠀⠀⠀⠀⠀⠀⠀⠀⠀⠀⠀⠀⠀⠀⢀⢕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⣧⠕⢕⠀⠀⠀⠀⠀⠀⠀⠀⠀⠑⠁⠀⠀⠀⠀⠝⠕⢮⣿⡿⢕⢸⢕⢕⢕⢕⢅⢕⠀⠀⠀⠀⠀⠀⠀⠁⠀⠀⠀⠀⠀⠁⠐⢀⠀⠀⠀⠀⠁⠑⢄⠀⠀⠀⢀⠔⠁⠀⠀⠀⠀⠀⠀⠀⠀⠀⠀⠀⠀⠀⠀⠀⠀⠀⠀⠀⠀⠀⠀⠀⠀⠀⠀⠀⠀⠀⠀⠀⠀⠀⠁⠀⠀⠀⠀⠀⠀⠀⠀⠀⠀⠀⠀⠀⠀⠀⠀⠀⠀⠀⠀⠀⠀⠀⠀⠀⠀⠀⠀⠀⠀⠀⠀⠀⠀⢄⠕⠀⠀⠀⠀⠀⠀⠀⠀⠀⠀⠀⠀⠀⠀⠀⠀⠀⠀⠀⠀⠀⢀⢔⢅⢅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⣿⡇⢁⠀⠀⠀⠀⠀⠀⠀⠀⠀⠀⠀⠀⠀⠀⢀⢕⠕⢿⣿⢇⢁⢕⢕⢕⢕⢅⢕⢕⠀⠀⠀⠀⠀⠀⠀⠀⠀⠀⠀⠀⠀⠀⠀⠀⠀⠀⠀⠀⠀⠀⠁⢔⢀⠀⠀⠀⠀⠀⠀⠀⠀⠀⠀⠀⠀⠀⠀⠀⠀⠀⠀⠀⠀⠀⠀⠀⠀⠀⠀⠀⠀⠀⠀⠀⠀⠀⠀⠀⠀⠀⠀⠀⠀⠀⠀⠀⠀⠀⠀⠀⠀⠀⠀⠀⠀⠀⠀⠀⠀⠀⠀⠀⠀⠀⠀⠀⠀⠀⠀⠀⠀⠀⠀⠀⠐⠁⠀⠀⠀⠀⠀⠀⠀⠀⠀⠀⠀⠀⠀⠀⠀⠀⠀⠀⠀⠀⢔⢕⢕⢕⣱⡄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⢇⢕⢔⢀⠀⠀⠀⠀⠀⠀⠀⠀⠀⢕⢕⢕⠕⠁⠀⠈⠇⢕⢕⢕⢕⢕⢅⢕⢕⢕⠀⠀⠀⠀⠀⠀⠀⠀⠀⠀⠀⠀⠀⠀⠀⠀⠀⠀⠀⠀⠀⠀⠀⠀⠑⠀⠀⠀⠀⠀⠀⠀⠀⠀⠀⠀⠀⠀⠀⠀⠀⠀⠀⠀⠀⠀⠀⠀⠀⠀⠀⠀⠀⠀⠀⠀⠀⠀⠀⠀⠀⠀⠀⠀⠀⠀⠀⠀⠀⠀⠀⠀⠀⠀⠀⠀⠀⠀⠀⠀⠀⠀⠀⠀⠀⠀⠀⠀⠐⠔⠀⠀⠀⠀⠀⠀⠀⠀⠀⠀⠀⠀⠀⠀⠀⠀⠀⠀⠀⠀⠀⠀⠀⠀⠀⠀⠀⠀⠕⢕⣵⣿⣿⣇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⡟⣱⣕⢕⢕⢔⢀⠀⠀⠀⠀⠀⠀⠀⠁⠁⠀⠀⠀⠀⠀⠀⠕⢕⢕⢕⢑⢔⢕⢕⢕⠐⠀⠀⠀⠀⠀⠀⠀⠀⠀⠀⠀⠀⠀⠀⠀⠀⠀⠀⠀⠀⠀⠀⠀⠀⠀⠀⠀⠀⠀⠀⠀⠀⢄⠕⠁⠀⢀⠀⠀⠀⠀⠀⠀⠀⠀⠀⠀⠀⠀⠀⠀⠀⠀⠀⠀⠀⠀⠀⠀⠀⠀⠀⠀⠀⠀⠀⠀⠀⠀⠀⠀⠀⠀⠀⠀⠀⠀⠀⠀⠀⠀⠀⠀⠀⠀⠁⠔⠀⠀⠀⠀⠀⠀⠀⠀⠀⠀⠀⠀⠀⠀⠀⠀⠀⠀⠀⠀⠀⠀⠀⠀⠀⠀⠀⠀⠀⠀⠀⢸⣿⣿⣿⡟⡕⢕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⢣⣿⣿⣷⣕⢕⢕⢕⢄⢀⠀⠀⠀⠀⠀⠀⠀⢄⢔⢔⠀⠀⠀⠁⢕⢕⢕⢕⢕⢕⠑⠀⠀⠀⠀⠀⠀⠀⠀⠀⠀⠀⠀⠀⠀⠀⠀⠀⠀⠀⠀⠀⠀⠀⠀⠀⠀⠀⠀⠀⠀⠀⠀⠀⢕⠀⢀⢔⠑⠀⠀⠀⠀⠀⠀⠀⠀⠀⠀⠀⠀⠀⠀⠀⠀⠀⠀⠀⠀⠀⠀⠀⠀⠀⠀⠀⠀⠀⠀⠀⠀⠀⠀⠀⠀⠀⠀⠀⠀⠀⠀⠀⠀⠀⠀⠀⠀⠀⠀⠀⠀⠀⠀⠀⠀⠀⠀⠀⠀⠀⠀⠀⠀⠀⠀⠀⠀⠀⠀⠀⠀⠀⠀⠀⠀⠀⠀⠀⠀⠀⣾⣿⣿⣿⡇⢇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⣼⣿⣿⣿⣿⣷⣕⢕⢕⢕⢔⢄⢀⠀⠀⠀⠀⠑⠕⠀⠀⠀⠀⠀⠀⠑⢕⢕⢕⠑⠀⠀⠀⠀⠀⠀⠀⠀⠀⠀⠀⠀⠀⠀⠀⠀⠀⠀⠀⠀⠀⠀⠀⠀⠀⠀⠀⠀⠀⠀⠀⠀⠀⠀⢕⠀⢕⠐⢄⢀⠀⠀⠀⠀⠀⠀⠀⠀⠀⠀⠀⠀⠀⠀⠀⠀⠀⠀⠀⠀⠀⠀⠀⠀⠀⠀⠀⠀⠀⠀⠀⠀⠀⠀⠀⠀⠀⠀⠀⠀⠀⠀⠀⠀⠀⠀⠀⠀⠀⠀⠀⠀⠀⠀⠀⠀⠀⠀⠀⠀⠀⠀⠀⠀⠀⠀⠀⠀⠀⠀⠀⠀⠀⠀⠀⠀⠀⠀⠀⠀⣿⣿⣿⡟⡱⣍⢕⠤⢤⢕⣴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⣿⣿⣿⣿⣿⣿⣿⣧⢕⢕⢕⢕⢕⢔⢀⠀⠀⠀⠀⠀⠀⠀⠀⢀⢄⢔⢕⢕⢕⠀⠀⠀⠀⠀⠀⠀⠀⠀⠀⠀⠀⠀⠀⠀⠀⠀⠀⠀⠀⠀⠀⠀⠀⠀⠀⠀⠀⠀⠀⠀⠀⠀⠀⠀⠕⢕⠀⠀⠀⠁⠔⢄⠀⠀⠀⠀⠀⠀⠀⠀⠀⠀⠀⠀⠀⠀⠀⠀⠀⠀⠀⠀⠀⠀⠀⠀⠀⠀⠀⠀⠀⠀⠀⠀⠀⠀⠀⠀⠀⠀⠀⠀⠀⠀⠀⠀⠀⠀⠀⠀⠀⠀⠀⠀⠀⠀⠀⠀⠀⠀⠀⠀⠀⠀⠀⠀⠀⠀⠀⠀⠀⠀⠀⠀⠀⠀⠀⠀⠀⠀⢸⡿⠏⢎⠙⡈⡕⢜⢟⢗⠓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⡇⣿⣿⣿⣿⣿⣿⣿⣿⣷⡕⢕⢕⢕⢕⢕⢄⢀⠀⠀⠀⢀⢄⢕⢕⢕⢕⢕⢑⢁⢄⠀⠀⠀⠀⠀⠀⠀⠀⠀⠀⠀⠀⠀⠀⠀⠀⠀⠀⠀⠀⠀⠀⠀⠀⠀⠀⠀⠀⠀⠀⠀⠀⠀⠀⠀⠁⠀⠕⠀⢀⠀⠀⠀⠀⠀⠀⠀⠀⠀⠀⠀⠀⠀⠀⠀⠀⠀⠀⠀⠀⠀⠀⠀⠀⠀⠀⠀⠀⠀⠀⠀⠀⠀⠀⠀⠀⠀⠀⠀⠀⠀⠀⠀⠀⠀⠀⠀⠀⠀⠀⠀⠀⠀⠀⠀⠀⠀⠀⠀⠀⠀⠀⠀⠀⠀⠀⠀⠀⠀⠀⠀⠀⠀⠀⠀⠀⠀⠀⠀⠀⠈⢕⢕⢕⢆⢅⢕⢕⢕⢕⢔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⡜⣿⣿⣿⣿⣿⣿⣿⣿⣿⡕⢕⢕⢕⢕⢕⢕⢔⢄⢕⢕⢕⢕⢕⢕⢕⢔⢕⠕⠑⠀⠀⠀⠀⠀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⢲⢖⢆⢆⢔⢔⢔⢔⢔⢔⢔⢔⢐⢴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⠘⠛⠛⠛⠛⠛⠛⠛⠛⠃⠑⠑⠑⠑⠑⠑⠑⠑⠑⠑⠑⠑⠑⠑⠑⠑⠁⠐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⠐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⡿⣣⣾⡟⣱⣿⢏⣿⣿⡿⣱⣿⣿⢸⡟⣿⣿⣿⣿⣿⢕⣿⣿⣿⣿⣿⣿⣿⣿⣿⣿⣿⣿⣿⣿⣿⣿⣿⣿⣧⢜⣿⡇⢕⢕⢕⣿⣿⣿⣿⣿⡇⢕⢕⢕⢕⢕⢕⢕⢕⢕⢕⢕⢕⢕⢕⢕⢕⣱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⢟⣴⣿⢏⢑⡿⢣⣾⣿⡟⣼⣿⣿⢇⣼⡇⣺⢟⢟⣱⣿⢕⢿⣿⣿⣿⣿⣿⣿⣿⣿⣿⣿⣿⣿⣿⣿⣿⣿⣿⣿⡕⢸⡇⢕⢕⢕⣿⣿⣿⣿⢹⢇⢕⢕⢕⢑⠕⢕⢕⢕⢕⢕⢕⢕⢕⢕⢺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⢏⣾⣿⢏⢱⣾⣻⣿⣿⡟⣼⣿⣿⢅⢕⣿⡇⢕⢕⣼⣿⣿⢕⢜⢻⣿⣿⣿⣿⣿⣿⣿⣿⣿⣿⣿⣿⣿⣿⣿⣿⣿⡇⢕⢕⢕⢕⢕⣿⣿⣿⣿⢸⢇⢕⢕⢕⢕⢕⢵⣕⢕⢕⢕⢕⢕⢕⣱⣾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⢏⣾⣿⡏⢕⣻⣿⣿⣿⢏⣾⣿⣿⢏⢕⢕⡿⢕⢕⣾⣿⣿⣿⢕⢕⣼⣿⣿⣿⣿⣿⣿⣿⣿⣿⣿⣿⣿⣿⣿⣿⣿⣿⣇⢕⢕⢕⢕⢕⣿⣿⡿⢟⢕⢕⢕⢕⢇⢕⢕⢕⢻⢜⢗⢕⢇⣇⣵⣾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⡏⣾⣿⡟⢱⢶⣿⣿⣿⡟⣾⣿⡿⢜⢕⢕⢕⢱⣾⣿⣿⣿⣿⣿⢕⢱⣿⣿⣿⣿⣿⣿⣿⣿⣿⣿⣿⣿⣿⣿⣿⣿⣿⣿⣿⢕⢕⢕⢑⢕⢝⢕⢕⢅⢀⢕⢕⢕⢕⢕⢕⢕⢔⢅⠔⠕⢜⢿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⡟⣼⣿⣿⢕⡜⣼⣿⣿⡟⣾⣿⡿⢇⢕⢕⢱⢕⢜⢕⣼⣿⣿⣿⣿⢕⣼⣿⣿⣿⣿⣿⣿⣿⣿⣿⣿⣿⣿⣿⣿⣿⣿⣿⣿⣿⢕⢕⠑⠕⢕⠕⠕⠑⠑⢁⢕⢕⢕⢕⢕⢕⢕⢕⢕⢕⢕⢱⢇⢜⢕⢝⢻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⣿⢱⣿⣿⡇⢜⢱⣿⣿⡿⣹⣿⣿⢇⢕⢕⢕⢰⡕⢕⢸⡏⢕⢍⢿⢇⢕⣿⣿⣿⢹⣿⣿⣿⣿⣿⣿⣿⣿⣿⣿⣿⣿⣿⣿⡇⡏⢕⢕⢔⢔⢄⢔⢄⢔⢔⢕⢕⢕⢸⣷⡔⡅⠕⢕⢕⢕⢕⢕⢕⢕⢕⢕⢕⢹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⣿⣿⣿⣿⣿⡇⣾⣿⣿⢱⢎⣼⣿⣿⢣⣿⣿⡏⢕⢕⢕⢕⣸⣇⢸⣷⣿⡕⢕⢕⢕⢕⣿⣿⡇⢸⣿⣿⣿⣿⣿⣿⣿⣿⣿⣿⣿⣿⣿⣿⡇⢕⢕⢕⢅⠕⢕⢕⢕⢕⢕⢕⢕⢰⢕⣿⣇⢻⣇⢅⠕⢕⢕⢕⢕⢕⢕⣕⣵⣾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⣯⣷⡾⢗⢷⢗⢹⠵⡷⠇⢕⢝⢱⣿⡿⡟⢕⢱⣿⣿⡟⣼⣿⣿⣧⡕⣡⡏⢕⣿⢕⣹⣿⣿⣿⣿⣿⡇⢕⢿⣿⢕⣿⣿⣿⣿⣿⣿⣿⣿⣿⣿⣿⣿⣿⣿⣿⡇⢕⢕⢕⣾⣶⣴⣴⣴⡇⢕⢕⢕⣼⡇⢸⣿⢸⣿⡕⢕⢑⢕⣅⣴⣷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⢣⣾⡕⢱⢾⣿⣶⣧⡱⢕⢕⣸⣿⡇⡇⢔⣼⣿⣿⢱⣿⣿⣿⣿⣿⣿⡗⢕⡇⢇⣿⣿⣿⣿⣿⣿⢇⢕⢼⡏⢕⣿⣿⣿⡿⣿⣿⣿⣿⣿⣿⣿⣿⣿⣿⣿⢕⢕⢕⢕⣿⣿⣿⣿⣿⡇⢕⢕⢕⣿⣧⢸⣿⢸⣿⡧⡇⡇⢻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⢕⢝⢟⢕⢕⢕⢕⢕⢕⢕⢕⢕⣿⣿⣿⡇⢇⣿⣿⡟⣼⣿⣿⣿⣿⣿⣿⡇⢕⣳⢸⣿⣿⣿⣿⣿⣿⠕⢕⣿⢕⢕⢿⣿⣿⢕⣿⣿⣿⣿⣿⣿⣿⣿⣿⣿⡿⢕⢕⢕⢕⣿⣿⣿⣿⣿⣧⢕⢕⢕⣿⣿⡼⣿⢸⣿⣿⢕⣇⢕⢱⡹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⢄⢄⣼⣷⡕⢕⢱⢥⡕⢕⢕⢕⢕⢕⣿⣿⡟⡷⢸⣿⣿⢕⣿⣿⣿⣿⣿⢿⣿⢕⢕⡏⢸⣿⣿⣿⣿⣿⣿⠑⢱⡇⢕⢕⢸⣿⣿⢕⢹⣿⣿⣿⣿⣿⡿⢻⣿⢻⡇⢕⢕⢕⢱⣿⣿⣿⣿⣿⣿⢕⢕⢡⣿⣿⣷⣿⢸⣿⣿⢑⣿⢕⢕⢕⢸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⣼⣝⢿⣧⣇⢕⢕⢕⣕⡵⢔⢕⢱⣿⣿⡇⡇⣿⣿⢏⢸⣿⣿⣿⣿⡏⢸⡏⢸⢱⡇⢼⣿⣿⣿⣿⣿⣿⢸⡞⢱⣧⡕⢸⣿⣿⢕⢸⣿⢼⣿⣿⣿⡇⢜⢏⢸⢇⢕⢕⢕⣾⣿⣿⣿⣿⣿⣿⢕⢕⢄⣾⣿⣷⡿⢸⣿⣿⢸⣿⢰⢇⢕⢇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⢻⢿⡧⢝⢿⡧⢕⣾⢏⢕⢕⢕⢸⣿⣿⡇⢱⣿⡏⢕⢸⣿⣿⣿⣿⢇⢸⢕⣷⡬⡇⡞⢿⢿⣿⣿⣿⣿⢸⡇⣼⣿⣷⢇⢿⣿⢕⢐⣿⣼⣿⣿⣿⣿⢕⢕⢪⢕⢕⢕⣱⣿⣿⣿⣿⣿⣿⡿⢕⢕⢕⣿⣿⣿⡇⣿⣿⣿⢱⣿⢕⢱⡸⢜⢸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⢱⢕⢕⢕⢕⢕⢕⢕⡻⢿⢕⣱⣷⢿⢯⣿⣿⡇⣸⡟⢕⢕⢸⣿⣿⣿⡇⢕⢕⣸⣿⣇⡇⣿⣿⣷⣧⣵⣼⣝⡸⢇⣝⣝⣣⣵⣾⣟⡇⢹⣿⡇⣻⣿⣿⣿⢕⢕⡕⢕⢕⣱⢽⢟⢟⣏⣝⣹⣵⠕⢕⢕⢸⢿⣿⡿⢕⣿⣿⡏⢜⣿⢕⢕⢕⡜⢇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⢜⣆⢕⢕⢑⢕⢕⢜⢟⢿⢷⣷⣵⣕⣸⣿⣿⢇⡿⢕⢕⢕⣹⣿⣿⡿⢕⢕⢱⣿⡿⢿⡇⣟⣫⣽⣽⣽⣝⡝⢇⢜⢟⢿⢿⣿⣿⣯⣱⣰⡹⣇⢜⡻⣿⣿⡕⢕⢕⢇⡱⢿⠿⢟⢟⣟⣟⣟⢻⢵⢕⣼⡜⢕⢹⡇⢕⣟⣿⡇⢕⣿⢜⢗⢇⣣⡜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⣜⢧⡕⢕⢕⢕⢜⣧⢕⢕⢕⡕⢝⢹⣿⣿⢸⢇⢕⢕⢕⢸⡟⢿⡇⢕⢕⢘⢋⠙⠙⠉⠈⢍⢝⢍⠉⠙⠑⠇⢕⢕⣵⣕⣿⣿⣿⣿⣿⣿⣿⣼⣷⣸⣿⡇⣱⣷⣜⢕⢑⢕⠕⠓⠛⢟⢛⠛⠃⠕⠺⢿⢧⢕⢕⢕⢇⢰⢇⢱⡏⢷⢿⢟⢏⢱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⢏⢇⢕⢕⢕⢕⢕⢝⢧⢕⢕⢝⢕⢸⣿⡏⡜⢕⢕⢕⢕⢌⢕⢜⢇⢣⢕⠁⢀⢄⢄⢔⠀⠔⠀⠀⠀⠔⢄⠀⠀⠕⢜⢿⣿⣿⣿⣿⣿⣿⣿⣿⣿⣿⣿⣿⣿⣿⢏⢕⠑⢀⢄⠄⠀⠁⢁⠁⢄⢀⠀⠑⠣⢕⢕⢕⢕⢜⢕⢸⡇⢱⢕⢕⢕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⠑⠑⠕⢅⢕⢸⣿⡇⡇⢜⢕⢕⢕⢕⢕⢕⢕⢕⢕⢔⣵⣵⣷⢕⠟⠇⢀⠀⠀⠀⠀⢀⠀⢱⣜⢺⣿⣿⣿⣿⣿⣿⣿⣿⣿⣿⣿⣿⣿⣿⢇⡕⠱⠗⠃⠀⠀⠀⠀⠀⢕⣕⢕⢄⢔⡕⢕⢕⡕⢕⢕⣿⡇⢕⢕⣱⣾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⠐⠀⢑⢕⢔⢕⢸⣿⣷⢕⢔⢕⢕⢕⢕⢕⢷⣵⡕⢕⢱⣸⣿⣿⡇⢕⢔⢕⠀⢄⢕⢄⢕⢄⣿⣿⣿⣿⣿⣿⣿⣿⣿⣿⣿⣿⣿⣿⣿⣿⣿⣿⣇⠀⢄⢕⢀⠀⢕⢄⢔⣸⣿⡟⣱⣾⢕⢕⣸⡇⡇⢱⣿⡇⢱⣾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⡕⠀⠀⠀⢕⢕⢕⢸⣿⣿⢕⢕⢕⢕⢕⢕⢕⢜⣿⣷⡕⢾⣿⣿⣿⣿⣕⢕⢕⢕⡕⢕⢕⢕⣼⣿⣿⣿⣿⣿⣿⣿⣿⣿⣿⣿⣿⣿⣿⣿⣿⣿⣿⣿⣕⠵⢕⢕⢕⢕⢕⣱⣿⣿⣿⣿⡏⢕⣱⡿⢸⡇⢸⣿⡇⢜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⡞⠀⠀⠀⠀⢕⢕⢕⢸⣿⡏⢕⡇⢕⢕⢕⢕⢕⢕⢜⢿⣧⢸⣿⣿⣿⣿⢟⢳⢦⢵⢽⢵⢾⣿⣿⣿⣿⣿⣿⣿⣿⣿⣿⣿⣿⣿⣿⣿⣿⣿⣿⣿⣿⣿⣿⡷⢵⣕⣇⣵⢾⢟⣿⣿⣿⡿⢕⣼⡟⢕⣿⡇⢕⣿⡇⠀⢹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⣱⡟⠑⠀⠀⠀⠀⢕⢕⢕⣼⣿⡇⢡⡕⢕⢸⡕⢕⢕⢕⢕⢕⢝⢜⣿⣿⣿⣿⣿⣷⣴⣶⣷⣾⣿⣿⣿⣿⣿⣿⣿⣿⣿⣿⣿⣿⣿⣿⣿⣿⣿⣿⣿⣿⣿⣿⣿⣿⣷⣦⣴⣵⣵⣷⣿⣿⡟⢕⡴⢏⢕⣰⢝⢇⢕⣿⡇⠀⠁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⣼⢏⠕⠀⠀⠀⠀⠀⢕⢕⢕⣻⣿⢕⢱⣇⢕⢪⣇⢕⢕⢕⢸⣇⢕⢕⣿⣿⡿⣟⢯⡿⣬⣾⣿⣿⣿⣿⣿⣿⣿⣿⣿⣿⣿⣿⣿⣿⣿⣿⣹⣿⣿⣿⣿⣿⣿⣿⣿⣿⣿⢯⣺⣿⡳⣯⣿⢏⣕⢜⢕⢜⢕⡟⠱⢕⢕⣿⡇⠀⠀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⢵⣱⡿⢕⢕⠀⠀⠀⠀⠀⠀⠀⣵⢕⣿⡏⢕⣸⣿⡕⢕⡽⢕⢕⢕⢕⢿⣇⢕⢹⣿⣿⣿⣿⣿⣿⣿⣿⣿⣿⣿⣿⣿⣿⣿⣿⣿⣿⣿⣿⣿⣿⣿⣿⣿⣿⣿⣿⣿⣿⣿⣿⣿⣿⣿⣿⡽⣞⠝⢇⣱⡗⢕⢜⢕⣸⢇⢸⢕⢕⢹⡇⠀⠀⠀⢻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⡟⣱⡿⢕⠕⢇⠀⠀⠀⠀⠀⠀⠀⢹⢌⡷⢕⢕⣼⣿⡇⢕⢜⡇⢕⢕⢕⢸⣿⢕⢜⣿⣿⣿⣿⣿⣿⣿⣿⣿⣿⣿⣿⣿⣿⣿⣿⣿⣿⣿⣿⣿⣿⣿⣿⣿⣿⣿⣿⣿⣿⣿⣿⣿⣿⣿⣿⣏⣱⣥⣾⡿⡱⢇⢕⢑⡿⢕⢔⢕⢕⢸⡇⠀⠀⠀⢸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⣼⢏⢕⢕⡎⢕⢔⢀⠀⠀⠀⢀⢀⢀⠰⢜⢕⢕⣹⣿⡕⢕⢕⢻⡕⢕⢕⢜⢏⢕⢕⢜⣿⣿⣿⣿⣿⣿⣿⣿⣿⣿⣿⣿⣿⣿⣿⣿⣿⣿⣿⣿⣿⣿⣿⣿⣿⣿⣿⣿⣿⣿⣿⣿⣿⣿⣿⣿⣿⣿⢿⢏⢕⢕⢕⣸⢇⢕⢕⣣⢕⢜⡇⠀⠀⠀⢸⣿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⢄⡾⢕⢕⢕⡗⢕⢕⢕⢕⢕⢕⣕⣕⣕⢕⢕⢕⢕⡕⠹⣿⡇⢕⢕⢔⢧⢕⢕⢕⢕⢕⢕⢕⢜⢿⣿⣿⣿⣿⣿⣿⣿⣿⣿⣿⣿⣿⣿⣿⣿⣿⡿⢿⢿⢿⢿⢿⣿⣿⣿⣿⣿⣿⣿⣿⣿⣿⣿⣿⣽⡷⢇⢕⢕⢕⢕⣿⢕⢕⢕⢸⢕⢕⡇⢰⢔⢑⡇⡽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⢇⡞⢕⠑⢱⡿⢕⢕⢕⢕⢕⢕⢸⣿⣿⣿⢕⢕⢕⢕⢇⢜⣿⣕⢕⢕⢕⢺⣇⢕⢕⢕⢕⢕⢕⢕⢕⢹⣿⣿⣿⣿⣿⣿⣿⣿⣿⣿⣿⣿⣿⣵⣕⡕⢕⢕⢕⢕⢕⣵⣽⣿⣿⣿⣿⣿⣿⣿⣿⣿⣿⢟⢕⢕⢕⢕⢕⣸⢇⢕⢕⢕⢕⢕⢕⡇⢕⡇⢕⢱⢰⣝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⢏⡜⢕⢑⢔⣾⢕⢕⢕⣾⢕⢕⢕⢸⣿⣿⡿⢕⢕⢕⢕⢕⢕⢸⣷⢕⢕⢕⢕⢹⣇⢕⢕⢕⢕⢕⢕⢕⢕⢜⢝⢿⣿⣿⣿⣿⣿⣿⣿⣿⣿⣿⣿⣿⣿⣿⣿⣾⣿⣿⣿⣿⣿⣿⣿⣿⣿⣿⣿⡿⢟⢕⢕⢕⢕⢕⢕⢡⡏⢕⢕⢕⢕⢕⢕⢕⢕⢕⢹⢕⢕⡇⣳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⡟⡜⢕⢑⠁⣼⡇⢕⢕⣸⣿⢕⢕⢕⢸⣿⣿⢕⢕⢕⢕⢕⢕⢕⢜⢫⣇⢕⢕⢕⢕⢜⢣⢕⢕⢕⢕⢕⢕⢕⢕⢕⢕⢜⢝⢻⢿⣿⣿⣿⣿⣿⣿⣿⣿⣿⣿⣿⣿⣿⣿⣿⣿⣿⣿⣿⣿⢿⢟⢕⢕⢕⢕⢕⢕⢕⢕⢕⡾⢕⢱⢕⢕⢕⢕⢕⢕⢕⢕⢸⢕⢕⢕⢹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⢱⢕⢕⢕⢱⣿⢕⢕⢱⣿⣿⢕⢕⢕⢸⣿⢣⡇⢕⢕⢕⢕⢕⢕⢕⢜⢻⡕⢕⢕⢕⢕⢕⢕⢕⢕⢕⢕⢕⢔⢕⢕⢕⢕⢕⢕⢕⢜⢝⢻⢿⣿⣿⣿⣿⣿⣿⣿⣿⣿⣿⣿⣿⢿⢟⢝⢕⢕⢕⢕⢕⢕⢁⢕⢕⢕⢕⣸⢕⢕⣿⡇⢕⢕⢕⢕⢕⢕⢕⢜⡇⡕⢜⢡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⡇⢎⢱⡇⢕⢸⡟⢕⢕⣼⣿⣿⢕⢕⢕⢸⢇⣿⡇⢕⢕⢕⢕⢕⢕⢕⢕⢜⢇⡕⢕⢕⢕⢕⢕⢕⢕⢕⢕⢅⢕⢕⢕⢕⢕⢕⢕⢕⢕⢕⢕⢕⢜⢝⢻⢿⣿⣿⣿⢿⢟⢟⢝⢕⢕⢕⢁⢕⢕⢕⢕⢕⢕⢕⢕⢕⢕⢱⢕⢕⢱⣿⣇⢕⢕⢕⢕⢕⢱⢕⢔⡇⡇⢕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⢱⢕⣾⡇⢕⣿⡇⢕⢱⣿⣿⣿⡕⢕⢕⢕⣾⣿⢇⠕⢕⠑⢕⢕⢕⠁⢕⢕⡱⢇⢕⢕⢕⠕⢕⢕⢕⢕⢕⢕⢕⢕⢕⢕⢕⢕⢕⢕⢕⢕⢕⢕⢕⢕⢕⢕⢕⢜⢕⢕⢕⢕⢕⢕⢕⢕⠕⢕⢕⢕⢕⢕⢕⢕⢕⢕⢕⡜⢕⢕⣼⣿⣿⢕⢕⢕⢕⢅⢸⢕⢕⡇⢕⢕⢕⢸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⡟⡕⢸⣿⡇⢕⣿⡕⢕⢸⣿⣿⣿⡇⢕⢱⣿⡟⢕⢕⢄⢕⢀⢕⢕⢕⠔⢕⢕⣆⢰⢕⢕⢕⠔⢕⢕⢕⢅⢕⢕⢕⢕⢕⢕⢕⢕⢕⢕⢕⢕⢕⢕⢕⢕⢕⢕⢕⢕⢕⢕⡕⢕⢕⢕⢕⢕⢕⢕⢕⢕⢕⢕⢕⢕⢕⢕⢕⢕⢕⢱⣿⣿⣿⡇⢕⢕⢕⢕⢜⠕⢕⡇⡕⢕⢕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⡇⢕⣿⣿⡇⢕⢿⠕⢕⢸⣿⣿⣿⢇⢱⣿⢟⢕⢕⢕⢔⠕⠑⢕⠕⢕⢕⢕⢕⢻⣿⣣⢕⢕⢔⢕⢕⢅⢕⢕⢕⢕⢕⢕⢕⠕⠑⢕⢕⢕⢕⢕⢕⢕⢕⢕⢕⢕⣑⣵⣿⡇⢕⢕⢕⢕⢕⢕⢕⢕⢕⢕⢕⢕⢕⢕⢕⢕⢕⢕⢔⢘⣿⣿⢇⢕⢱⢕⢕⢕⢕⢕⡇⢕⢕⢕⢔⣿⣿⣿⣿⣿⣿⣿⣿⣿⣿⣿⣿⣿⣿⣿⣿⣿⣿⣿⣿⣿⣿⢕⢕⢿⣿⣿⣿⣿⣿⠿⠿⢿⢿⠿⢟⢛⠿⢿⢿⢿⢿⠛⢟⠿⢿⠿⢿⠿⢿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⡇⢱⣿⣿⡇⢕⢸⡇⢕⢸⣿⣿⡿⢱⡿⢏⢕⢕⢕⢕⢕⢄⠔⠑⢕⢕⢕⠑⢱⢜⣿⣿⡇⢕⢕⢕⢔⢕⢕⢕⢕⢕⢕⠑⠁⠀⢄⢕⢕⢕⢕⢑⣵⣵⣷⣶⣿⣿⣿⣿⣿⡇⢀⠁⠑⢕⢁⢕⢕⢕⢕⢕⢕⢕⢕⢕⢕⢕⢕⢕⢕⠜⢹⣿⢕⢕⢜⢕⢕⢕⢕⢕⢇⢕⢕⢕⢸⣿⣿⣿⣿⣿⣿⣿⣿⣿⣿⣿⣿⣿⣿⣿⣿⣿⣿⣿⣿⣿⣿⢕⢕⢔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⡇⢸⣿⣿⡇⢕⢕⢗⢕⢸⣿⡿⣱⡿⢕⢕⢕⢕⢕⢕⢕⢕⢔⢀⢕⢕⢅⢔⢱⡕⢻⣿⣿⡕⢕⢕⢕⢕⢕⠕⠑⠁⠀⠀⠀⠀⢕⢕⢕⢕⠕⣿⣿⣿⣿⣿⣿⣿⣿⣿⣿⡇⢕⢀⠀⠀⠁⠑⠕⢕⢕⢕⢕⢕⢕⢑⢕⢕⢕⢕⢕⢕⢅⢇⢕⢕⢕⢕⢕⢕⢕⢕⡕⢕⢕⢕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⣧⣸⣿⣿⡇⢕⠁⠀⢕⢸⡟⣱⢟⢕⢕⢕⢕⢕⢕⢕⢕⢕⢕⢕⢔⢔⢕⢕⢸⡇⢸⣿⣿⣇⢕⢕⢕⠑⠀⠀⠀⠀⠀⠀⠀⠀⠕⢕⢕⢕⢱⣿⣿⣿⣿⣿⣿⣿⣿⣿⣿⡇⢕⢕⢀⠀⠀⠀⠀⠀⠑⢕⢕⢕⢕⠕⢕⢕⢕⢕⢕⢕⢕⠑⠁⢁⢁⠁⠕⢕⢕⣵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⢕⣵⡏⢕⢕⢕⢕⢕⢕⢕⢕⢕⢕⢕⢑⢕⢕⢕⢕⢸⡇⢕⣿⣿⠷⡕⢕⢕⠀⠀⠀⠀⠀⠀⠀⠀⠀⠀⢕⢕⢕⣸⣿⣿⣿⣿⣿⣿⣿⣿⣿⣿⡗⢕⢕⢕⠀⠀⠀⠀⠀⠀⠀⠑⢕⢕⢕⢕⢕⢕⠕⢕⠕⠁⠔⢕⢕⠑⠀⠀⠁⢺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⣼⢏⢕⢕⢕⢕⢕⢕⢕⢕⢕⢕⣱⣵⣷⣷⣷⣇⡕⢸⣷⢕⢿⣿⡙⢧⢕⢕⠀⠀⠀⠀⠀⠀⠀⠀⠀⠀⠕⢕⢔⢿⣿⣿⣿⣿⣿⣿⣿⣿⣿⣿⢇⢕⢕⢕⠀⠀⠀⠀⠀⠀⠀⠀⠑⢕⢕⢕⢕⢕⠕⢀⢄⠀⢀⠀⠀⠀⣔⢕⠀⢘⡿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⢕⢕⢕⢕⢕⢁⠑⠀⠀⠀⠀⠀⢕⢕⢕⢕⠀⠀⠀⠀⠀⠀⠀⠀⠀⢜⣿⣿⣿⣿⣿⣿⣿⣿⣿⣿⣿⣿⣇⣀⣀⢀⡼⢕⢕⢕⢕⢕⢕⢕⢕⢕⣵⣾⣿⣿⣿⣿⣿⣿⣿⡇⢱⣗⢕⢸⣿⢇⢗⡕⠕⠀⠀⠀⠀⠀⠀⠀⠀⠀⠀⠀⠕⢑⣞⣿⣿⣿⣿⣿⣿⣿⣿⣿⣿⡇⠕⢕⢕⠀⠀⠀⠀⠀⠀⠀⠀⠀⠕⢕⢕⢕⢕⢄⠀⢕⢜⠑⠀⢄⢀⠁⠑⠐⠀⢻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⢟⢏⢅⢕⢕⢕⢕⢕⢕⢕⢕⢀⠀⠀⠀⠀⢕⢕⢕⢕⠀⠀⠀⠀⠀⠀⠀⠀⠀⢕⣿⣿⣿⣿⣿⡿⠿⠿⠿⠿⠿⠿⣿⣿⢏⡼⢇⢕⢕⢕⢕⢕⢕⢕⣱⣿⣿⣿⣿⣿⣿⣿⣿⣿⣿⣿⢸⣏⢰⢜⣿⢕⢜⠱⢔⠀⠀⠀⠀⠀⠀⠀⠀⠀⠀⠀⠀⠱⣷⣯⣽⣝⣟⣿⣿⣿⣿⣿⣿⣿⣿⣷⡷⠀⠀⠀⠀⠀⠀⠀⠀⠀⠀⢕⢕⢕⢕⢕⢀⠁⠁⢀⢕⢕⢕⢔⠐⢤⣷⡜⡇⢕⢕⢕⢕⣿⣿⣿⣿⣿⣿⣿⣿⣿⣿⣿⣿⣿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⢿⢟⢝⢕⢕⢕⢕⢕⢕⢕⢕⢕⢕⢕⢕⡁⠀⠀⠀⠀⢕⢕⢕⢕⢀⠄⢔⣄⣤⣴⣶⣾⣿⣿⣷⣷⣷⣼⣟⠇⠁⠁⠁⠁⠁⠁⡏⢉⣼⢇⢕⢕⢕⢕⢕⢕⢕⣱⣿⣿⣿⣿⣿⣿⣿⣿⣿⣿⣿⣿⢸⡇⢸⡇⢸⢕⠔⢰⢕⠀⠀⠀⠀⠀⠀⠀⠀⠀⠀⠀⠀⠀⠝⢿⣿⣿⣿⣿⣿⣿⣿⣿⣿⣿⣿⡿⢕⠀⠀⠀⠀⠀⠀⠀⠀⠀⠀⠁⢕⢕⢕⢕⢕⢕⢕⢕⢀⢁⠀⢀⢀⡸⣿⣷⡕⢕⢕⢕⢕⣿⣿⣿⣿⣿⣿⣿⣿⣿⣿⣿⣿⣿⣿⣿⣿⣿⣿⣿⡏⢝⢍⢝⢟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⢟⢕⢕⢕⢕⢕⢕⢕⢕⢕⢕⢕⢕⢕⢕⢕⢕⢇⢄⢄⢄⢀⢕⢕⣱⣶⣾⣿⣿⣿⣿⣿⢿⢟⢟⢏⢝⢝⢝⢝⢝⢗⢄⠀⠀⠀⠀⠀⢇⡼⢏⢕⢕⢕⢕⢕⢕⢕⣱⣿⣿⣿⣿⣿⣿⣿⣿⣿⣿⣿⣿⣿⢜⡇⠸⣧⢸⢕⢕⢔⢕⠀⠀⠀⠀⠀⠀⠀⠀⠀⠀⠀⠀⠀⠀⠕⢟⣿⣿⣿⣿⣿⣿⣿⣿⣿⣿⢇⠀⠀⠀⠀⠀⠀⠀⠀⠀⠀⠀⠀⠕⢕⢕⢕⢕⢕⢕⢕⢕⢕⢜⢷⡕⣧⢹⣿⣿⡕⢕⢕⢕⣹⣷⣷⣷⣷⣷⣽⣟⡻⢿⣿⣿⣿⣿⣿⣿⣿⣿⡿⢅⢕⢕⢕⢕⢕⢕⢝⢻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⢑⢕⢕⢕⢕⢕⢕⢕⢕⢕⠕⠑⠕⢕⢕⢕⢕⢕⢕⣕⣵⣾⣿⣿⣿⡿⢟⢟⢝⢕⢕⢕⢕⢕⢕⢕⢕⢕⢕⢕⢕⢕⢔⠀⠀⠀⢀⣼⢇⢕⢕⢕⢕⢕⢕⢕⢕⣿⣿⣿⣿⣿⣿⣿⣿⣿⣿⣿⣿⢿⣿⢕⡇⢕⣿⣿⡇⢕⢕⢕⠀⠀⠀⠀⠀⠀⠀⠀⠀⠀⠀⠀⠀⠀⠀⠙⣿⣿⣿⣿⣿⣿⣿⣿⣿⡿⢕⠀⠀⠀⠀⠀⠀⠀⠀⠀⠀⠀⠀⠀⢕⢕⢕⢕⡰⢕⢕⡕⢕⢕⢕⢱⢝⢜⣿⣿⣿⡕⢜⢝⢕⢕⢜⢝⢝⢟⢿⢿⣿⡷⠮⠝⠛⠻⣿⣿⣿⣿⢇⠑⠑⠑⢕⢕⢕⢕⢕⢕⢑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⠑⢕⢕⢕⢕⢑⢕⢕⢕⠀⠀⠀⠔⢕⢕⢕⣱⣾⣿⣿⣿⡿⢟⢝⢕⢕⢕⢕⢕⢕⢕⢕⢕⢕⢕⢕⢕⢕⢕⢕⢕⠑⠑⠀⠀⠚⠑⠕⠕⢕⢕⢕⢕⢕⢕⣼⣿⣿⣿⣿⣿⣿⣿⣿⣿⣿⣿⣿⢸⣿⡕⢕⢸⡼⣿⡇⢕⡅⢱⠀⠀⠀⠀⠀⠀⠀⠀⠀⠀⠀⠀⠀⠀⠀⠀⠌⢿⣿⣿⣿⣿⣿⣿⣿⢇⠀⠀⠀⠀⠀⠀⠀⠀⠀⠀⠀⠀⠀⠀⠑⢕⢕⢕⣕⣱⣾⣧⢕⢕⡕⢕⢕⢕⢝⢻⣿⣷⢕⢕⢕⢕⢕⢕⢕⠕⠑⠁⠀⠀⠀⠀⠀⢸⣷⣝⡟⢏⠄⠀⠀⢕⢕⢕⢕⠕⠕⢑⢜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⢅⠑⠁⠀⠕⢕⠕⠑⠀⠀⠀⠀⠑⢕⢸⣿⣿⣿⡿⢏⢕⢕⢕⢕⢕⢕⢕⢕⢕⢕⢕⢕⢕⢕⢕⢕⢕⢕⢕⠀⠀⠀⠀⠀⠀⠀⠀⠀⠀⠀⠁⠑⠑⠱⢿⣿⣿⣿⣿⣿⣿⣿⣿⣿⣿⣿⣿⣼⣿⡇⢕⢸⣿⣿⣿⢕⢕⢱⢄⠀⠀⠀⠀⠀⠀⠀⠀⠀⠀⠀⠀⠀⠀⠀⠀⠑⢜⢿⣿⣿⣿⣿⢏⠕⠀⠀⠀⠀⠀⠀⠀⠀⠀⠀⠀⠀⠀⠀⠀⢕⢕⣼⣿⣿⣿⣿⣵⡕⢇⢸⣷⡵⢱⣷⣷⣾⡇⢕⠕⠑⠁⠁⠀⠀⠀⠀⠀⠀⠀⠀⠀⢜⢻⣿⣿⣷⣴⡀⠀⠑⠕⠕⠑⠀⢀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⢄⠀⠀⠀⠀⠀⢀⢄⢄⢄⠀⠀⠕⢸⣿⡿⢏⢕⢕⢕⢕⢕⢕⢕⢕⢕⢕⢕⢕⢕⢕⢕⢕⠕⠁⠀⠀⠕⠀⠀⠀⠀⠀⠀⠀⠀⠀⠀⠀⠀⠀⠀⠀⠀⠀⠈⠙⠛⠿⢿⣿⣿⣿⣿⣿⣿⣿⣿⣧⢕⣼⣷⢻⣿⡇⢅⡕⢕⠀⠀⠀⠀⠀⠀⠀⠀⠀⠀⠀⠀⠀⠀⠀⠀⠀⠑⢕⠘⠙⠉⠘⠕⠀⠀⠀⠀⠀⠀⠀⠀⠀⠀⠀⠀⠀⠀⠀⠀⠀⢕⢿⣿⣿⣿⣿⣿⣿⣷⢜⢿⢇⣿⣿⡿⠟⠑⠀⠀⠀⠀⠀⠀⠀⠀⠀⠀⠀⠀⠀⠀⠁⢕⢜⢝⢿⣿⣿⣦⡀⠀⠀⠀⠀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⢔⠀⠀⠀⠀⠕⠕⠑⠀⠀⠀⠀⠟⠙⠁⠁⢕⢕⢕⢕⢕⢕⢕⢕⢕⢕⠕⠕⠑⠁⢀⠀⠀⠀⠀⠀⠀⢀⠀⠀⠀⠀⠀⠀⠀⠀⠀⠀⠀⠀⠀⠀⠀⠀⠀⠀⠀⠀⠀⠈⠙⠟⢿⣿⣿⣿⣿⣿⢕⣿⣿⡷⢝⢿⡔⢕⠀⠀⠀⠀⠀⠀⠀⠀⠀⠀⠀⠀⠀⠀⠀⠀⠀⠀⠀⠀⢀⢔⢕⢔⠀⠀⠀⠀⠀⠀⠀⠀⠀⠀⠀⠀⠀⠀⠀⠀⠀⠀⠑⢸⣿⣿⣿⣿⣿⣿⣿⢕⢕⢼⠋⠁⠀⠀⠀⠀⠀⠀⠀⠀⠀⠀⠀⠀⠀⠀⠀⠀⠀⠀⠀⢕⢕⢕⢝⣿⣿⢇⠀⠀⠀⢔⢔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⠀⠀⠀⠀⠀⢕⢕⢕⢕⢕⢕⢕⠑⠁⠀⠀⠀⠀⠀⠈⢕⢄⠀⠀⠀⠔⠑⠀⠀⠀⠀⠀⠀⠀⠀⠀⠀⠀⠀⠀⠀⠀⠀⠀⠀⠀⠀⠀⠀⠀⠀⠀⠈⠙⠻⣯⣿⢕⣿⣿⡇⢕⢕⢝⢧⡀⠀⠀⠀⠀⠀⠀⠀⠀⠀⠀⠀⠀⠀⠀⠀⠀⠀⠀⠀⠑⢕⢕⠕⠀⠀⠀⠀⠀⠀⠀⠀⠀⠀⠀⠀⠀⠀⠀⠀⠀⠀⠀⢕⢿⣿⣿⡟⣿⣿⡵⠇⠁⠀⠀⠀⠀⠀⠀⠀⠀⠀⠀⠀⠀⠀⠀⠀⠁⢔⢀⠀⠀⠀⠀⠑⢕⢕⠑⠈⠛⠀⠀⠀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⢕⠁⠀⢄⠀⠀⠀⠀⠀⢕⢕⢕⢕⢕⢀⠄⠄⠄⠄⠀⠀⠀⠀⢕⢱⣷⡄⢔⢀⠀⠀⠀⠀⠀⠀⠀⠀⢀⢔⠑⠀⠀⠀⠀⠀⠀⠀⠀⠀⠀⠀⠀⠀⠀⠀⠀⠀⠀⠈⠻⢕⣿⣿⢕⢕⠕⢕⢕⠀⠁⠀⠀⠀⠀⠀⠀⠀⠀⠀⠀⠀⠀⠀⠀⠀⠀⠀⠀⠀⠑⢕⠀⠀⠀⠀⠀⠀⠀⠀⠀⠀⠀⠀⠀⠀⠀⠀⠀⠀⠀⠀⠁⢸⣿⣿⡇⡿⠋⠁⠀⠀⠀⠀⠀⠀⠀⠀⠀⠀⠀⠀⠀⠄⢀⠀⠀⠀⠀⠕⢔⢀⠀⠀⠀⢕⠁⠀⠀⠀⠀⠀⠕⢕⢕⢕⢕⢕⢕⢕⢕⢕⢕⢕⢑⢑⣴⣿⣿⣿⣿⣿⣿⣿⣿⣿⣿⣿⣿⣿⣿⣿⠿⣿⣿⣿⣿⢕⢕⣿⣿⣿⣿⣿⣿⣿⣿⣿⣿⣿⣿⣿⣿⣿⣿⣿⣿⣿⣿⣿⣿⣿⣿⣿⣿⣿⣿⣿⣿⣿⣿⣿⣿⣿⣿⣿⣿⣿⠀</a:t>
            </a:r>
            <a:br/>
            <a:r>
              <a:t>⠁⠁⠀⢕⢕⢕⠀⠀⠀⠀⠀⠀⠀⠀⠀⢕⢕⢀⠀⠀⠀⠀⢕⢕⢕⢕⢕⢕⢔⠀⠀⠀⠀⠀⠀⠀⢕⠘⢍⣣⡎⢇⠀⠀⠀⠀⠀⠀⢀⢕⠕⠁⠀⠀⠀⠀⢀⢄⠀⠀⠀⠀⠀⠀⠀⠀⠀⠀⠀⠀⠀⠀⠀⢑⣿⢏⢕⢕⢰⢕⠁⠀⠀⠀⠀⠀⠀⠀⠀⠀⠀⠀⠀⠀⠀⠀⠀⠀⠀⠀⠀⢀⣀⢁⢀⢔⢀⢀⠄⠀⠀⠀⠀⠀⠀⠀⠀⠀⠀⠀⠀⠀⠀⠀⠀⠕⢿⡿⠙⠀⠀⠀⠀⠀⠀⠀⠀⠀⠀⠀⠀⠀⠀⠐⠀⠀⠁⠔⢀⠀⠀⠀⠁⠕⢀⠀⠀⠀⠀⠀⠀⠀⠀⠀⢔⠕⠕⢕⢕⢕⢕⢕⢕⢕⢑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⢄⢕⢕⢕⠀⠀⠀⠀⠀⢕⢕⢕⢕⢕⢕⠀⠀⠀⠀⠀⠀⢀⡵⢔⡵⢇⢕⡱⠀⠀⠀⠀⠀⢄⢕⠁⠀⠀⠀⠀⢀⢔⠑⠀⠀⠀⠀⠀⠀⠀⠀⠀⠀⠀⠀⠀⠀⠀⠀⢸⢇⠁⢕⢕⢕⠁⠀⠀⠀⠀⠀⠀⠀⠀⠀⠀⠀⠀⠀⠀⠀⠀⠀⠀⠀⠀⠀⢄⢕⢕⣗⢕⢕⢇⢔⢄⠀⠀⠀⠀⠀⠀⠀⠀⠀⠀⠀⠀⠀⠀⠀⠀⠈⠀⠀⠀⠀⠀⠀⠀⠀⠀⠀⠀⠀⠀⠀⠀⠀⠀⠀⠀⠀⠀⢑⢕⢄⠀⠀⠀⠑⢄⠀⠀⠀⠀⠀⠀⠀⢕⢕⢀⢱⣼⣿⣶⣦⣤⣴⣏⠙⣛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⢀⢕⢕⢕⢕⠀⠀⠀⠀⠀⠕⢕⢕⢕⢕⢕⣔⣔⣔⣔⣰⣴⢞⢰⣾⢕⢕⡕⢕⢄⠀⠀⢀⢔⠑⠀⠀⠀⠀⢀⢔⢕⠁⠀⠀⠀⠀⠀⠀⠀⠀⠀⠀⠀⠀⠀⠀⠀⠀⢔⠕⠀⢕⢕⠕⠀⠀⠀⠀⠀⠀⠀⠀⠀⠀⠀⠀⠀⠀⠀⠀⠀⠀⠀⠀⠀⠀⠊⢜⣕⠱⣿⣧⣜⣕⣇⢇⠀⠀⠀⠀⠀⠀⠀⠀⠀⠀⠀⠀⠀⠀⠀⠀⠀⠀⠀⠀⠀⠀⠀⠀⠀⠀⠀⠀⠀⠀⠀⠀⠀⠀⠀⠀⠀⢄⠕⠁⠁⠑⠄⢀⠀⠀⠐⠀⠀⠀⠀⠀⢔⢕⢕⢕⢔⢮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⢕⢕⢕⢕⢕⢕⠀⠀⠀⠀⠀⠑⣕⣕⣕⣕⣿⣿⣿⣿⣿⢏⣡⣟⢎⢕⡱⢕⢕⢕⠀⢄⠑⠀⠀⠀⠀⢄⠔⠑⠁⠑⠕⢄⠀⠀⠀⠀⠀⠀⠀⠀⠀⠀⠀⠀⠀⠀⢔⠑⠀⢔⢕⠁⠀⠀⠀⠀⠀⠀⠀⠀⠀⠀⠀⠀⠀⠀⠀⠀⠀⠀⠀⠀⠀⠀⠀⢱⢅⣟⢷⣿⣿⡟⣿⣿⢜⠀⠀⠀⠀⠀⠀⠀⠀⠀⠀⠀⠀⠀⠀⠀⠀⠀⠀⠀⠀⠀⠀⠀⠀⠀⠀⠀⠀⠀⠀⠀⠀⠀⠀⠀⢄⠕⠁⠀⠀⠀⠀⠀⠁⠐⢀⠀⠀⠀⠀⠀⢄⢕⢕⢕⢕⢕⡯⠿⠿⠿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⢄⢕⢕⢕⢕⢕⢕⠀⠀⠀⠀⠀⠀⠝⣿⣿⣿⣿⣿⣿⣿⢇⣱⣿⡟⢕⡱⢕⢕⢕⢕⢔⠁⠀⠀⠀⢄⠑⠁⠀⠀⠀⠀⠀⠁⠑⢔⢀⠀⠀⠀⠀⠀⠀⠀⠀⠀⠀⠑⠀⢀⢕⠑⠀⠀⠀⠀⠀⠀⠀⠀⠀⠀⠀⠀⠀⠀⠀⠀⠀⠀⠀⠀⠀⠀⠀⠀⠀⠁⠁⠻⡜⢻⣿⡇⠻⢇⠀⠀⠀⠀⠀⠀⠀⠀⠀⠀⠀⠀⠀⠀⠀⠀⠀⠀⠀⠀⠀⠀⠀⠀⠀⠀⠀⠀⠀⠀⠀⠀⠀⠀⢄⠕⠁⠀⠀⠀⠀⠐⠑⠔⢄⠀⠀⠀⠀⠀⠀⠀⠕⢕⢕⠕⢕⢘⢑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⠀⢕⢕⠑⠁⠁⠁⠀⠀⠀⠀⠀⠀⠀⠘⢿⣿⣿⣿⣿⢇⣰⣿⡟⢕⡅⢕⢕⢕⢕⠀⠀⠀⠀⢀⠑⠀⠀⠀⢄⠔⠄⠀⠀⠀⠀⠀⠑⠕⢄⢀⠀⠀⠀⠀⠀⠀⠀⢄⠕⠑⠀⠀⠀⠀⠀⠀⠀⠀⠀⠀⠀⠀⠀⠀⠀⠀⠀⠀⠀⠀⠀⠀⠀⠀⠀⠀⠀⠀⠀⠀⠁⢁⠑⠕⠁⠀⠀⠀⠀⠀⠀⠀⠀⠀⠀⠀⠀⠀⠀⠀⠀⠀⠀⠀⠀⠀⠀⠀⠀⠀⠀⠀⠀⠀⠀⠀⠀⠀⢀⠕⠁⠀⠀⠁⠀⠔⠁⠀⠀⠀⠀⠀⠀⠀⠀⠀⠀⠀⠀⠀⠀⠁⠑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⢅⢕⠀⠀⠀⠀⠀⠀⠀⠀⠀⠀⢀⠀⠀⠈⢻⣿⡿⢕⢼⣿⡟⢕⡕⢕⢕⢕⢕⠅⠀⠀⠀⠀⠀⠀⠀⠐⠁⠀⠀⠀⠁⠐⢄⠀⠀⠀⠀⠀⠑⢔⠀⠀⠀⠀⠀⠑⠀⠀⠀⠀⠀⠀⠀⠀⠀⠀⠀⠀⠀⠀⠀⠀⠀⠀⠀⠀⠀⠀⠀⠀⠀⠀⠀⠀⠀⠀⠀⠀⠀⠀⠀⠀⠀⠀⠀⠀⠀⠀⠀⠀⠀⠀⠀⠀⠀⠀⠀⠀⠀⠀⠀⠀⠀⠀⠀⠀⠀⠀⠀⠀⠀⠀⠀⠀⠀⠀⢔⠁⠀⠀⠀⠀⠀⠁⠀⠀⠀⠀⠀⠀⠀⠀⠀⠀⠀⠀⠀⠀⠀⠀⠀⢄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⣿⣧⠕⠁⠀⠀⠀⠀⠀⠀⠀⠀⠀⠑⠀⠀⠀⠀⠙⢕⢼⣿⡿⢕⡑⢕⢕⢕⢕⢅⠑⠀⠀⠀⠀⠀⠀⠀⠀⠀⠀⠀⠀⠀⠀⠀⠁⠀⠀⠀⠀⠀⠀⠑⢄⠀⠀⠀⠀⠀⠀⠀⠀⠀⠀⠀⠀⠀⠀⠀⠀⠀⠀⠀⠀⠀⠀⠀⠀⠀⠀⠀⠀⠀⠀⠀⠀⠀⠀⠀⠀⠀⠀⠀⠀⠀⠀⠀⠀⠀⠀⠀⠀⠀⠀⠀⠀⠀⠀⠀⠀⠀⠀⠀⠀⠀⠀⠀⠀⠀⠀⠀⠀⠀⠀⠀⠀⢀⠕⠁⠀⠀⠀⠀⠀⠀⠀⠀⠀⠀⠀⠀⠀⠀⠀⠀⠀⠀⠀⠀⠀⢀⢔⢔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⢔⢔⢀⠀⠀⠀⠀⠀⠀⠀⠀⠀⠀⠀⠀⠀⢕⢜⢿⣿⢇⢱⢕⢕⢕⢕⢅⢕⢀⠀⠀⠀⠀⠀⠀⠀⠀⠀⠀⠀⠀⠀⠀⠀⠀⠀⠀⠀⠀⠀⠀⠀⠁⠕⢀⠀⠀⠀⠀⠀⠀⠀⠀⠀⢀⠀⠀⠀⠀⠀⠀⠀⠀⠀⠀⠀⠀⠀⠀⠀⠀⠀⠀⠀⠀⠀⠀⠀⠀⠀⠀⠀⠀⠀⠀⠀⠀⠀⠀⠀⠀⠀⠀⠀⠀⠀⠀⠀⠀⠀⠀⠀⠀⠀⠀⠀⠀⠀⠔⠀⠀⠀⠀⠀⠀⠀⠀⠀⠀⠀⠀⠀⠀⠀⠀⠀⠀⠀⠀⠀⠀⠀⠀⠀⠀⠀⠀⢄⢕⢕⢕⣱⡕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⢇⡕⢕⢕⢔⠀⠀⠀⠀⠀⠀⠀⠀⢕⢕⢕⢕⠑⠀⠈⠏⢕⢕⢕⢕⢕⢅⢕⢕⢕⠀⠀⠀⠀⠀⠀⠀⠀⠀⠀⠀⠀⠀⠀⠀⠀⠀⠀⠀⠀⠀⠀⠀⠀⠀⠀⠀⠀⠀⠀⠀⠀⠀⢀⢕⠁⠀⢀⠄⠀⠀⠀⠀⠀⠀⠀⠀⠀⠀⠀⠀⠀⠀⠀⠀⠀⠀⠀⠀⠀⠀⠀⠀⠀⠀⠀⠀⠀⠀⠀⠀⠀⠀⠀⠀⠀⠀⠀⠀⠀⠀⠀⠀⠀⠀⠀⠀⠑⢄⠀⠀⠀⠀⠀⠀⠀⠀⠀⠀⠀⠀⠀⠀⠀⠀⠀⠀⠀⠀⠀⠀⠀⠀⠀⠀⠀⠀⠀⠀⢕⣱⣾⣿⣷⢕⢕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⡟⣸⣿⣧⣕⢕⢕⢔⢀⠀⠀⠀⠀⠀⠁⠁⠕⠀⠀⠀⠀⠀⠕⢕⢕⢕⢑⢔⢕⢕⠕⠀⠀⠀⠀⠀⠀⠀⠀⠀⠀⠀⠀⠀⠀⠀⠀⠀⠀⠀⠀⠀⠀⠀⠀⠀⠀⠀⠀⠀⠀⠀⠀⠀⢕⠀⠀⢕⠁⠀⠐⠀⠀⠀⠀⠀⠀⠀⠀⠀⠀⠀⠀⠀⠀⠀⠀⠀⠀⠀⠀⠀⠀⠀⠀⠀⠀⠀⠀⠀⠀⠀⠀⠀⠀⠀⠀⠀⠀⠀⠀⠀⠀⠀⠀⠀⠀⠀⠀⠀⠀⠀⠀⠀⠀⠀⠀⠀⠀⠀⠀⠀⠀⠀⠀⠀⠀⠀⠀⠀⠀⠀⠀⠀⠀⠀⠀⠀⠀⠀⢸⣿⣿⣿⣿⠱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⢣⣿⣿⣿⣿⣧⡕⢕⢕⢔⢄⢀⠀⠀⠀⠀⠀⢄⢄⢄⠀⠀⠀⠁⢕⢕⢕⢕⢕⠕⠀⠀⠀⠀⠀⠀⠀⠀⠀⠀⠀⠀⠀⠀⠀⠀⠀⠀⠀⠀⠀⠀⠀⠀⠀⠀⠀⠀⠀⠀⠀⠀⠀⠀⢕⠀⢕⠁⠔⢀⠀⠀⠀⠀⠀⠀⠀⠀⠀⠀⠀⠀⠀⠀⠀⠀⠀⠀⠀⠀⠀⠀⠀⠀⠀⠀⠀⠀⠀⠀⠀⠀⠀⠀⠀⠀⠀⠀⠀⠀⠀⠀⠀⠀⠀⠀⠀⠀⠀⠀⠀⠀⠀⠀⠀⠀⠀⠀⠀⠀⠀⠀⠀⠀⠀⠀⠀⠀⠀⠀⠀⠀⠀⠀⠀⠀⠀⠀⠀⠀⣼⣿⣿⣿⣿⢡⡸⠤⣥⠕⣱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⢸⣿⣿⣿⣿⣿⣿⣇⢕⢕⢕⢕⢔⢀⠀⠀⠀⠕⠕⠁⠀⠀⠀⠀⠀⠑⢕⢕⢕⠀⠀⠀⠀⠀⠀⠀⠀⠀⠀⠀⠀⠀⠀⠀⠀⠀⠀⠀⠀⠀⠀⠀⠀⠀⠀⠀⠀⠀⠀⠀⠀⠀⠀⠀⠁⠀⠀⠀⠀⠀⠑⠔⠀⠀⠀⠀⠀⠀⠀⠀⠀⠀⠀⠀⠀⠀⠀⠀⠀⠀⠀⠀⠀⠀⠀⠀⠀⠀⠀⠀⠀⠀⠀⠀⠀⠀⠀⠀⠀⠀⠀⠀⠀⠀⠀⠀⠀⠀⠀⠀⠀⠀⠀⠀⠀⠀⠀⠀⠀⠀⠀⠀⠀⠀⠀⠀⠀⠀⠀⠀⠀⠀⠀⠀⠀⠀⠀⠀⠀⠀⢻⣿⣿⡿⢇⡌⠅⢜⢟⢗⠓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⣿⢸⣿⣿⣿⣿⣿⣿⣿⣧⢕⢕⢕⢕⢕⢔⢀⠀⠀⠀⠀⠀⠀⠀⠀⢄⢄⢕⢕⢕⢄⠀⠀⠀⠀⠀⠀⠀⠀⠀⠀⠀⠀⠀⠀⠀⠀⠀⠀⠀⠀⠀⠀⠀⠀⠀⠀⠀⠀⠀⠀⠀⠀⠀⠀⠀⠀⠀⠑⠁⠀⢀⠀⠀⠀⠀⠀⠀⠀⠀⠀⠀⠀⠀⠀⠀⠀⠀⠀⠀⠀⠀⠀⠀⠀⠀⠀⠀⠀⠀⠀⠀⠀⠀⠀⠀⠀⠀⠀⠀⠀⠀⠀⠀⠀⠀⠀⠀⠀⠀⠀⠀⠀⠀⠀⠀⠀⠀⠀⠀⠀⠀⠀⠀⠀⠀⠀⠀⠀⠀⠀⠀⠀⠀⠀⠀⠀⠀⠀⠀⠀⢈⣿⠏⢕⢇⢕⢇⢕⢕⢕⢔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⡸⣿⣿⣿⣿⣿⣿⣿⣿⣷⡕⢕⢕⢕⢕⢕⢔⢀⠀⠀⠀⢄⢔⢕⢕⢕⢕⠑⢑⢅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⢱⢆⢖⢔⢔⢔⢔⢔⢔⢔⢔⢔⢐⢴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⠓⠙⠛⠛⠛⠛⠛⠛⠛⠛⠓⠑⠑⠑⠑⠑⠑⠑⠐⠐⠑⠑⠑⠑⠑⠑⠐⠑⠑⠑⠀⠀⠀⠀⠀⠀⠀⠀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⠃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⡟⣵⣿⢏⣾⡿⣣⣿⣿⢏⣾⣿⡟⣸⡟⣿⣿⣿⢿⣿⢕⣿⣿⣿⣿⣿⣿⣿⣿⣿⣿⣿⣿⣿⣿⣿⣿⣿⣿⣿⢜⢿⡇⢕⢕⢕⣿⣿⣿⣿⢿⡇⢕⢕⢕⢕⢕⢕⢕⢕⢕⢕⢕⢕⢕⢕⣕⣵⣾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⢏⣾⣿⢇⣡⣿⣴⣿⣿⢣⣿⣿⡟⢇⣿⡇⢞⢕⢱⣾⣿⢕⢹⣿⣿⣿⣿⣿⣿⣿⣿⣿⣿⣿⣿⣿⣿⣿⣿⣿⣿⡇⢜⢇⢕⢕⢕⣿⣿⣿⣿⢸⢕⢕⢕⢕⢔⢕⢕⢕⢕⢕⢕⢕⢕⢕⢕⢸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⢣⣿⣿⢇⣡⣿⣾⣿⣿⢣⣿⣿⢿⢕⢕⣿⢇⢕⣱⣿⣿⣿⢕⢕⢸⣿⣿⣿⣿⣿⣿⣿⣿⣿⣿⣿⣿⣿⣿⣿⣿⣿⡇⢕⢕⢕⢕⢕⣿⣿⣿⣿⢜⢕⢕⢕⡕⢕⢕⢜⢷⢕⣕⢕⡕⡕⢕⢵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⢣⣿⣿⢏⠱⣽⣿⣿⣿⢣⣿⣿⡯⢕⢕⢕⢏⣱⣵⣿⣿⣿⣿⢕⢕⣾⣿⣿⣿⣿⣿⣿⣿⣿⣿⣿⣿⣿⣿⣿⣿⣿⣿⣿⢕⢕⢕⢕⢱⢿⢟⢏⠕⠑⢔⢕⢕⢕⢕⢕⢕⢘⢕⢑⢕⢱⣷⣾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⢇⣿⣿⡏⢱⢻⣿⣿⣿⢣⣿⣿⡟⢕⢕⢕⢕⢸⢟⢻⣿⣿⣿⣿⢕⢸⣿⣿⣿⣿⣿⣿⣿⣿⣿⣿⣿⣿⣿⣿⣿⣿⣿⣿⣿⢕⢕⢕⢔⢕⢕⢕⢕⢕⠔⢕⢕⢕⢕⢕⢕⢕⢕⢕⢔⢁⢕⡝⢹⢿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⡏⣾⣿⡿⢕⢕⣾⣿⣿⢧⣿⣿⡟⢕⢕⢕⢱⡕⢕⢱⡟⢯⢻⣿⡿⢕⣾⣿⣿⢿⣿⣿⣿⣿⣿⣿⣿⣿⣿⣿⣿⣿⣿⣿⡟⡿⢕⢕⢄⢁⢑⢁⢁⢀⢄⢔⢕⢕⢡⣕⢑⠕⢕⢕⢕⢕⢕⢜⢕⢕⢕⢕⢜⢻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⣿⢹⣿⣿⡇⢸⢸⣿⣿⡟⣾⣿⣿⢇⢕⢕⢕⢸⡇⢱⣜⣧⢕⢕⢜⢕⢕⣿⣿⡟⢸⣿⣿⣿⣿⣿⣿⣿⣿⣿⣿⣿⣿⣿⣿⡇⢇⢕⢕⠕⢕⢕⢕⢕⢕⢕⢕⢕⢑⢌⣿⡇⣧⡅⠕⢕⢕⢕⢕⢕⢕⢕⢕⢕⣸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⠾⣿⣿⣿⣿⣿⣿⣿⣿⣿⣿⡇⣿⣿⣿⢕⢕⣿⣿⣿⢱⣿⣿⡇⢕⢕⣕⢕⢼⢗⢸⣿⣿⣧⣵⣵⡕⢅⣿⣿⢇⢸⣿⣿⣿⣿⣿⣿⣿⣿⣿⣿⣿⣿⣿⣿⡇⢕⢕⢕⢱⣅⢑⠑⢑⡕⢕⢕⢕⢸⡕⢻⣿⢸⣯⢕⢅⢕⢕⢕⠕⢕⣱⣷⣾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⣴⢿⢶⢝⡏⢵⡷⢕⢕⢝⢸⣿⡟⡏⢐⢱⣿⣿⡏⣿⣿⣿⣿⣕⣼⡟⢕⡿⢕⣼⣿⣿⣿⣿⣿⡇⢕⢸⡿⢕⢸⣿⣿⣿⣿⣿⣿⣿⣿⣿⣿⣿⣿⣿⣿⢇⢕⢕⢕⢸⣿⣿⣿⣿⡇⢕⢕⢕⣿⣇⢸⣿⢸⣿⡇⢕⡔⣵⣴⣾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⢏⣷⡕⢱⡾⣿⣷⣧⣕⠕⢕⣼⣿⡇⡇⢕⣾⣿⣿⢸⣿⣿⣿⣿⣿⣿⡏⢕⡇⢕⣿⣿⣿⣿⣿⣿⢇⢕⣾⢇⢕⢸⣿⣿⡏⣿⣿⣿⣿⣿⣿⣿⣿⣿⣿⣿⢕⢕⢕⢕⣿⣿⣿⣿⣿⣧⢕⢕⢕⣿⣿⢕⣿⢸⣿⣧⡇⡇⢻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⢑⠁⠁⢑⢝⢟⢇⢕⢕⢕⢕⢕⢕⢕⢕⣿⣿⡗⣇⢣⣿⣿⡏⣼⣿⣿⣿⣿⣿⣿⢇⢕⣇⢸⣿⣿⣿⣿⣿⣿⢕⢕⡟⢕⢕⢸⣿⣿⡇⢹⣿⣿⣿⣿⣿⣿⢿⣿⢹⡿⢕⢕⢕⢕⣿⣿⣿⣿⣿⣿⢕⢕⢕⣿⣿⣇⣿⢸⣿⣿⡇⣿⢕⢡⡹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⢄⣼⣷⡕⢕⢕⢵⢧⢕⢕⢕⠕⢕⣿⣿⡇⡟⣸⣿⡿⢱⣿⣿⣿⣿⣿⢻⣿⢕⢱⡏⢸⣿⣿⣿⣿⣿⣿⢐⢜⢇⡇⢕⢜⣿⣿⡇⠸⣿⣿⣿⣿⣿⣿⢜⣿⢸⡇⢕⢕⢕⢸⣿⣿⣿⣿⣿⣿⡇⢕⢕⢻⣿⣿⣿⢸⣿⣿⢕⣿⢕⢕⢕⢸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⣸⡜⢿⣇⣇⢕⢅⢕⣱⢵⢇⢕⢱⣿⣿⡇⢇⣿⣿⢇⢸⣿⣿⣿⣿⡇⢸⢇⣼⢨⡇⣼⣿⣿⣿⣿⣿⣿⢸⣗⢸⣿⣕⡕⣿⣿⡇⢔⣿⣿⣿⣿⣿⣿⢔⢕⢰⢕⢕⢕⢕⣿⣿⣿⣿⣿⣿⣿⢕⢕⢕⣼⣿⣿⣿⢸⣿⣿⢜⣿⢕⢇⢕⢕⢻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⢿⡿⡧⢍⢻⡧⢱⣾⢕⢕⢕⢕⢱⣿⣿⡇⢸⣿⢇⢕⢸⣿⣿⣿⣿⢇⢸⢱⣿⡯⡇⣷⣼⣝⣝⡟⢟⢻⢸⡇⢿⣟⡟⢝⣼⢟⡇⢳⣾⡏⣿⣿⣿⣿⢕⢕⢱⢕⢕⣕⢼⢿⣿⢿⢿⢿⢟⡟⢕⢕⢕⣿⣿⣿⡇⢸⣿⣿⢔⣿⢕⢇⢕⢜⡜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⢡⢕⢕⢕⢕⢕⢕⢱⣟⡻⢕⢵⢿⢟⢻⣿⣿⡇⣾⢏⢕⢕⢼⣿⣿⣿⡇⢕⢕⣼⣿⣷⡇⣿⣿⡿⢿⢿⢿⢿⣧⢇⣷⣷⣾⣿⣿⣮⠳⢕⢻⣇⢸⣿⣿⣿⡇⢕⢕⡕⢕⣷⣿⣷⣷⣷⣷⣾⣿⢣⡇⢕⡕⡏⢿⣿⢕⣼⣿⡿⢕⣿⢱⡕⢕⢜⢇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⢜⣇⢕⢕⢕⢕⢕⢜⡝⢻⢻⢷⣷⣧⣼⣿⣿⢇⡟⢕⢕⢕⢽⣿⣿⡿⢕⢕⢱⣟⢯⢽⠇⠳⠷⢾⠿⠿⠷⢇⠕⢕⡕⢝⢝⣻⣿⣿⣾⣾⣾⣼⣜⣗⡝⣿⣇⢕⣱⡵⢟⢝⢍⢕⣕⣷⣷⣧⣽⣽⢕⣺⢷⣕⢕⢝⢕⢝⢹⡇⢕⣿⢜⢝⣕⣼⡇⣿⣿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⣜⢧⢕⢕⢇⢕⢜⣷⢕⢕⢕⣕⢕⢸⣿⣿⢸⢕⡇⢕⢕⢸⡏⢻⡇⢕⡕⢕⠐⠀⠀⢀⢀⠑⠑⠑⠀⠀⠀⠁⠑⢗⢝⣷⣿⣿⣿⣿⣿⣿⣿⣿⣿⣿⣿⣷⣾⣿⣯⢱⢕⠕⠁⠀⠀⠕⠔⠄⠀⠁⠉⢙⡝⢇⢕⢕⢕⢑⢇⢕⣿⢜⢟⢝⢝⢱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⢇⢕⢕⢕⢕⢕⢜⢧⡕⢕⢝⢕⢕⣿⡟⢜⢕⢕⢕⢕⠔⢕⢕⢕⢸⢕⠀⢄⢔⣕⡕⣄⣕⠁⠀⠀⠁⠑⠀⠀⢅⠱⣝⣿⣿⣿⣿⣿⣿⣿⣿⣿⣿⣿⣿⣿⣿⣇⢕⢁⣔⡔⠑⠀⠀⠔⠀⢕⢔⢄⠀⠈⢕⢕⢕⢕⢕⢕⢸⡿⢱⢇⢕⢜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⠕⢑⢕⢔⢕⢕⣿⣧⢕⢕⢕⢕⢕⢕⢕⢕⢕⢕⢕⢕⢱⣿⣿⡇⢉⢁⢔⠀⠀⢀⠀⢄⢀⣸⣷⣼⣿⣿⣿⣿⣿⣿⣿⣿⣿⣿⣿⣿⣿⣿⣣⣶⠉⠉⢅⠀⠀⢄⠀⠀⢱⣧⣕⢕⢅⡕⢕⢕⣷⢕⢕⣾⡇⢕⢕⣱⣾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⠐⠀⢑⢕⢕⢔⢕⣿⣿⢕⢸⢕⢕⢕⢕⢕⢹⣷⡕⢕⢱⣮⣿⣿⣧⢕⢕⢕⢄⢕⢕⢔⢕⢵⣿⣿⣿⣿⣿⣿⣿⣿⣿⣿⣿⣿⣿⣿⣿⣿⣿⣿⣿⡄⢕⢕⢔⢀⢕⢔⢕⣸⣿⣏⣵⣿⢕⢕⣸⡏⡇⢸⣿⡇⢰⣾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⡕⠀⠀⠀⢕⢕⢕⢸⣿⣿⢕⢕⢕⢕⢕⢕⢕⢕⢻⣿⡇⢹⣿⣿⣿⣿⣷⣕⢕⢕⣱⢕⢕⣱⣾⣿⣿⣿⣿⣿⣿⣿⣿⣿⣿⣿⣿⣿⣿⣿⣿⣿⣿⣿⣧⣜⠕⢕⢕⢕⢕⣵⣿⣿⣿⣿⡿⢕⣼⡟⢸⡇⢜⣿⡇⠁⣿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⡜⠁⠀⠀⠀⢕⢕⢕⢸⣿⡟⢕⡇⢕⢕⡕⢕⢕⢕⢕⢝⢷⢈⣿⣿⣿⣷⣜⣝⢝⢗⢓⣚⣹⣿⣿⣿⣿⣿⣿⣿⣿⣿⣿⣿⣿⣿⣿⣿⣿⣿⣿⣿⣿⣿⣿⣿⣗⢎⠝⢗⢟⢏⣽⣿⣿⡿⢕⣼⢏⢕⣾⡇⢕⢻⡇⠀⢜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⣱⡾⠑⠀⠀⠀⠀⢕⢕⢕⢸⣿⡇⢱⡇⢕⢜⡇⢕⢕⢕⢱⢕⢕⢕⣿⣿⣿⣿⣿⣿⣿⣿⣿⣿⣿⣿⣿⣿⣿⣿⣿⣿⣿⣿⣿⣿⣿⣿⡿⣿⣿⣿⣿⣿⣿⣿⣿⣿⣿⣿⡿⣷⢼⡻⣿⣿⢟⢕⡼⢕⢕⣱⢟⡇⢕⢸⡇⠀⠀⢹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⣵⡿⢕⠀⠀⠀⠀⠀⠕⢕⢕⣿⣿⢕⢜⣷⢕⢘⢷⢕⢕⢕⢕⣷⢕⢕⣿⣿⣟⢯⣽⣷⣿⣿⣿⣿⣿⣿⣿⣿⣿⣿⣿⣿⣿⣿⣿⣿⣿⣿⣿⣿⣿⣿⣿⣿⣿⣿⣿⣿⣿⣻⡕⣏⣿⡯⣻⠏⢵⢎⢕⢜⢕⡏⢕⡇⢕⢸⣷⠀⠀⠘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⡵⢱⣾⢏⢕⠁⠀⠀⠀⠀⠀⠀⢱⠕⣛⡏⢕⢔⣿⡇⢕⢿⡕⢕⢕⢕⢝⣧⢕⢸⣿⣿⣿⣿⣿⣿⣿⣿⣿⣿⣿⣿⣿⣿⣿⣿⣿⣿⣿⣿⣿⣿⣿⣿⣿⣿⣿⣿⣿⣿⣿⣿⣿⣿⣿⣿⢿⣿⢎⢕⣴⡞⠑⢎⢕⢸⡇⢕⣇⢕⢸⣿⠀⠀⠀⢸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⡿⣱⡿⢇⢕⢇⠀⠀⠀⠀⠀⠀⠀⢸⢸⡧⢕⢕⢱⣿⡇⢕⢜⣧⢕⢕⢕⢸⣿⢇⢕⢿⣿⣿⣿⣿⣿⣿⣿⣿⣿⣿⣿⣿⣿⣿⣿⣿⣿⣿⣿⣿⣿⣿⣿⣿⣿⣿⣿⣿⣿⣿⣿⣿⣿⣿⣿⣵⣷⣾⣿⡿⢅⢕⢕⢕⣿⢕⢕⢹⢕⢕⣿⠀⠀⠀⠁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⣱⢟⢕⠕⢄⢕⢔⢀⠀⠀⠀⠀⢀⢀⢜⢇⢕⢕⠱⣿⡇⢕⢕⢉⡇⢕⢕⢜⢕⢕⢕⢕⢻⣿⣿⣿⣿⣿⣿⣿⣿⣿⣿⣿⣿⣿⣿⣿⣿⣿⣿⣿⣿⣿⣿⣿⣿⣿⣿⣿⣿⣿⣿⣿⣿⣿⣿⣿⣿⢿⡟⢕⢕⢕⢕⢱⡇⢕⢕⢸⢕⢕⣿⠀⠀⠀⢀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⢑⣼⢇⢕⢕⡜⢇⢕⢕⢕⢕⢕⣕⣕⣕⡕⢕⢕⢕⢔⢄⣿⣿⢕⢕⢜⣸⡕⢕⢕⢕⢕⢕⢕⢕⢹⣿⣿⣿⣿⣿⣿⣿⣿⣿⣿⣿⣿⣿⣿⢿⢟⢟⢏⢝⢝⢝⢝⢟⢿⣿⣿⣿⣿⣿⣿⣿⣿⣿⣿⣿⡿⢕⢕⢕⢕⢕⣿⢇⢕⢕⢌⡕⢕⡏⢰⡔⢕⡇⠻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⡼⢕⠕⢕⡾⢕⢕⢕⢕⢕⢕⢸⣿⣿⣿⢕⢕⢕⢕⢕⢕⢽⣿⢕⢕⢕⢜⣷⡕⢕⢕⢕⢕⢕⢕⢕⢜⢻⣿⣿⣿⣿⣿⣿⣿⣿⣿⣿⣿⣿⣿⣷⣧⣕⣕⣕⣱⣵⣵⣿⣿⣿⣿⣿⣿⣿⣿⣿⣿⡿⢏⢕⢕⢕⢕⢕⣱⢟⢕⢕⢕⢕⢕⢕⢇⢕⢇⢕⢸⡜⣯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⡏⡜⢕⠕⢔⣾⢝⢕⢕⣼⢕⢕⢕⢸⣿⣿⡿⢕⢕⢕⢕⢕⢕⢌⣿⡇⢕⢕⢕⢕⢱⡕⢕⢕⢕⢕⢕⢕⢕⢕⢜⢝⢿⣿⣿⣿⣿⣿⣿⣿⣿⣿⣿⣿⣿⣿⣿⣿⣿⣿⣿⣿⣿⣿⣿⣿⣿⣿⡿⢟⢏⢕⢕⢕⢕⢕⢕⢱⡟⢕⢕⢕⢄⢕⢕⢕⢕⢕⢸⢕⢕⢇⠼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⡟⡱⢕⢕⠕⣸⡏⢕⢕⢱⣿⢕⢕⢕⢸⣿⣿⢣⢕⢕⢕⢕⢕⢕⢕⢙⣿⢕⢕⢕⢕⢕⠝⢇⢕⢕⢕⢕⢕⢕⢔⢕⢕⢕⢕⢝⢻⢿⣿⣿⣿⣿⣿⣿⣿⣿⣿⣿⣿⣿⣿⣿⣿⣿⣿⣿⢿⢟⢝⢕⢕⢕⢅⢕⢕⢕⢕⢕⡼⢕⢡⡕⢕⢕⢕⢕⢕⢕⢕⢸⡇⢕⢸⢔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⢣⢇⢕⢕⢔⣿⢇⢕⢕⣿⣿⢕⢕⢕⢸⣿⢇⣟⢕⢕⠕⢕⢕⢕⠑⢕⢸⣇⢕⢕⢕⢕⢕⢕⢕⢕⢕⢕⢕⢅⢕⢕⢕⢕⢕⢕⢕⢕⢕⢝⢟⢿⣿⣿⣿⣿⣿⣿⣿⣿⣿⣿⢿⢟⢝⢕⢕⢕⢕⢕⢕⢕⢕⢕⢕⢕⢕⢱⢇⢕⣾⣇⢕⢕⢕⢕⢕⢕⢕⢕⡇⡇⢕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⡏⡜⢕⡇⢕⢸⣿⢕⢕⣸⣿⣿⢕⢕⢕⢸⢏⣾⣿⠑⢕⠀⢕⢕⢕⢄⢕⢕⢌⢇⢕⢕⢕⠑⢕⢕⢕⢕⢕⠑⢕⢕⢕⢕⢕⢕⢕⢕⢕⢕⢕⢕⢕⢕⢝⢝⢻⢿⢿⢟⢏⢝⢕⢕⢕⢕⢁⢕⢕⢕⢕⢕⢕⠁⢕⢕⢕⢱⢇⢕⢱⣿⣿⢕⢕⢕⢕⢕⢕⢕⢕⡇⣗⢕⢕⣹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⢱⢕⣼⡇⢕⣼⡇⢕⢕⣿⣿⣿⢕⢕⢕⢜⣾⣿⢇⢄⢕⢕⢕⢕⢕⢕⢕⢕⡕⢜⢇⢕⢕⢔⢕⢕⢕⢕⢕⢔⢕⢕⢕⢕⢕⢕⢕⢕⢕⢕⢕⢕⢕⢕⢕⢕⢕⢕⢕⢕⢕⢕⢕⢕⢕⢕⢕⢕⢕⢕⢕⢕⢕⢔⢕⢕⢕⢇⢕⢕⣸⣿⣿⡇⢕⡕⢕⢕⢸⢕⢕⡕⢕⢕⢕⢹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⡿⡕⢱⣿⡇⢕⣿⢇⢕⢸⣿⣿⣿⢇⢕⢕⣾⡿⢇⢕⢑⢕⠕⢕⢕⢕⠕⢕⢕⢫⡇⢕⢧⢕⢄⢕⢕⢕⢕⢕⢕⢕⢕⢕⢕⢕⢕⢕⢕⢕⢕⢕⢕⢕⢕⢕⢕⢕⢕⢕⢕⡕⢕⢕⢕⢕⢕⢕⢕⢕⢕⢕⢕⢕⢕⢕⢕⢅⢕⢕⢱⢏⣿⣿⡇⢕⢱⢕⢕⢕⢅⢕⡇⢔⢕⢸⢸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⡇⢇⣾⡽⡇⢕⢹⢇⢕⢸⣿⣿⣿⢕⢕⣾⢟⢕⢕⢕⢕⠅⢄⢕⢕⢑⢕⠑⢔⢸⣷⣵⡕⢅⢕⢅⢕⢑⢕⢕⢕⢕⢕⢕⢕⠕⠁⢅⢕⢕⢕⢕⢕⢕⢕⢕⢕⢕⣱⣵⣿⡇⠕⢕⢕⢕⢕⢁⢕⢕⢕⢕⢕⢕⢑⢕⢕⢕⢕⢕⢕⢜⢻⣿⡇⢕⢕⡕⢕⢕⢕⢕⢇⢕⢕⢕⢸⣿⣿⣿⣿⣿⣿⣿⣿⣿⣿⣿⣿⣿⣿⣿⣿⣿⣿⣿⣿⣿⣿⢕⢕⢿⣿⣿⣿⣿⣿⠿⠿⢿⢿⠿⢟⢛⠿⢿⢿⢿⢿⠛⢟⠿⢿⠿⢿⠿⢿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⡇⢱⣿⣿⡇⢕⢸⡆⢕⢸⣿⣿⣿⢕⣼⢏⢕⢕⢕⢕⢕⢕⢁⠐⢅⢕⢕⢔⢸⡕⢿⣿⣷⢕⢕⢕⢅⢕⢕⢕⢕⢕⠕⠑⠀⠀⢄⢕⢕⢕⢕⢕⣵⣷⣾⣿⣿⣿⣿⣿⣿⡇⢔⠀⠁⠕⢕⢕⢕⢕⢕⢕⢕⢕⢕⢕⢇⢕⢕⢕⢕⢁⢘⣿⢇⢕⢕⢕⢕⢕⢕⢕⢕⢇⢕⢕⢕⣿⣿⣿⣿⣿⣿⣿⣿⣿⣿⣿⣿⣿⣿⣿⣿⣿⣿⣿⣿⣿⣿⢕⢕⢔⢍⢕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⡇⢸⣿⣿⡇⢕⢕⢟⡕⢸⣿⣿⢟⣼⢇⢕⢕⢕⢕⢕⢕⢕⢕⢄⢐⢕⠕⢔⢜⡇⢸⣿⣿⣇⢕⢕⢕⢕⢕⠕⠑⠀⠀⠀⠀⠀⢕⢕⢕⢕⢕⣼⣿⣿⣿⣿⣿⣿⣿⣿⣿⡇⢕⢄⠀⠀⠀⠁⠑⢕⢕⢕⢕⢕⢕⢕⢕⢕⢕⢕⢕⢕⢕⢜⢕⠕⠕⠕⢕⢕⢕⢕⢱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⣷⣸⣿⣿⡇⢕⠁⠀⢱⢸⣿⢏⣼⢏⢕⢕⢕⢕⢕⢕⢕⢕⢕⢕⢕⢑⢕⢕⢨⣷⢕⣿⣿⣿⢕⢕⢅⠑⠀⠀⠀⠀⠀⠀⠀⠀⠀⢕⢕⢕⢑⣿⣿⣿⣿⣿⣿⣿⣿⣿⣿⣿⢕⢕⢔⠀⠀⠀⠀⠀⠁⠕⢕⢕⢕⢕⢕⢕⢕⢕⢕⢕⢕⠁⢀⢄⢄⠀⠀⠕⢕⣱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⢕⢝⣼⢏⢕⢕⢕⢕⢕⢕⢕⢕⢕⢕⢕⢕⢕⢕⢕⢕⣿⢕⢿⣿⢻⡇⢕⢕⢄⠀⠀⠀⠀⠀⠀⠀⠀⠀⢕⢕⢕⢸⣿⣿⣿⣿⣿⣿⣿⣿⣿⣿⡿⢕⢕⢕⠀⠀⠀⠀⠀⠀⠀⠁⢕⢕⢕⢕⢕⢕⢕⢕⠑⠑⠀⠑⠕⠕⠀⢀⢀⠈⣿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⢕⡾⢇⢕⢕⢕⢕⢕⢕⢕⢕⣱⣵⣷⣿⣿⣿⣿⡇⢕⣿⢕⢸⣿⡇⢸⢕⠑⠀⠀⠀⠀⠀⠀⠀⠀⠀⠀⠁⢕⢰⢪⣿⣿⣿⣿⣿⣿⣿⣿⣿⣿⢏⢕⢕⢕⢄⠀⠀⠀⠀⠀⠀⠀⠀⢕⢕⢕⢕⢕⢕⠀⢔⢔⡀⠄⠀⠀⠰⢕⢕⠀⢙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⢕⢕⢕⢕⢕⢁⠑⠀⠀⠀⠀⠀⢕⢕⢕⢕⠀⠀⠀⠀⠀⠀⠀⠀⠀⢜⣿⣿⣿⣿⣿⣿⣿⣿⣿⣿⣿⣿⣕⣀⣀⣀⢑⡾⢕⢕⢕⢕⢕⢕⢕⢕⣵⣿⣿⣿⣿⣿⣿⣿⣿⣇⢕⣿⢕⢕⣿⡇⢕⢇⢔⢔⠀⠀⠀⠀⠀⠀⠀⠀⠀⠀⠑⢔⣪⣿⣿⣿⣿⣿⣿⣿⣿⣿⣿⣇⠕⢕⡕⢕⠀⠀⠀⠀⠀⠀⠀⠀⠁⢕⢕⢕⢕⢕⠀⠕⢔⠇⠀⢔⢔⢀⠀⠁⠀⢸⡇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⢟⢏⢅⢕⢕⢕⢕⢕⢕⢕⢕⢀⠀⠀⠀⠀⢕⢕⢕⢕⠀⠀⠀⠀⠀⠀⠀⠀⠀⢕⣿⣿⣿⣿⣿⡿⠿⠿⠿⠿⠿⠿⣿⣿⣿⢏⡼⢕⢕⢕⢕⢕⢕⢕⣱⣿⣿⣿⣿⣿⣿⣿⣿⣿⣿⣿⡇⣿⢕⡇⢹⡇⠕⠐⡕⠁⠀⠀⠀⠀⠀⠀⠀⠀⠀⠀⠀⠁⢷⣷⣮⣽⣽⣿⣿⣿⣿⣿⣿⣿⣷⣷⡷⠃⠀⠀⠀⠀⠀⠀⠀⠀⠀⠕⢕⢕⢕⢕⢕⢄⢀⢄⠀⠕⠕⠕⠐⠔⣾⣎⢇⢕⢕⢕⢕⣿⣿⣿⣿⣿⣿⣿⣿⣿⣿⣿⣿⣿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⣿⢿⢟⢝⢕⢕⢕⢕⢕⢕⢕⢕⢕⢕⢕⢕⡁⠀⠀⠀⠀⢕⢕⢕⢕⠀⢀⢀⠀⢀⣄⣤⣴⣶⣷⣽⣽⣽⣟⢿⡇⠁⠁⠁⠁⠁⠁⡎⠉⢉⣼⢇⢕⢕⢕⢕⢕⢕⣱⣿⣿⣿⣿⣿⣿⣿⣿⣿⣿⣿⣿⢇⣿⢕⣧⢁⡇⢕⢜⢇⠀⠀⠀⠀⠀⠀⠀⠀⠀⠀⠀⠀⠀⠘⢻⣿⣿⣿⣿⣿⣿⣿⣿⣿⣿⣿⣿⢝⠀⠀⠀⠀⠀⠀⠀⠀⠀⠀⠀⢕⢕⢕⢕⢕⢕⢅⢕⢕⢄⢄⢠⢄⢦⢻⣿⣇⢕⢕⢕⢕⣿⣿⣿⣿⣿⣿⣿⣿⣿⣿⣿⣿⣿⣿⣿⣿⣿⣿⣿⡟⢝⢝⢟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⢏⢕⢕⢕⢕⢕⢕⢕⢕⢕⢕⢕⢕⢕⢕⢕⢕⢇⢄⢄⢄⢀⢕⢕⢕⣕⣥⣵⣷⣿⣿⣿⣿⡿⢿⢿⢟⢟⢟⢟⢗⢢⢀⠀⠀⠀⠀⠀⡇⢄⡾⢏⢕⢕⢕⢕⢕⢕⢱⣿⣿⣿⣿⣿⣿⣿⣿⣿⣿⣿⣿⣿⢕⢩⢕⢿⣇⣇⢜⢕⢕⠀⠀⠀⠀⠀⠀⠀⠀⠀⠀⠀⠀⠀⠀⠐⢹⣿⣿⣿⣿⣿⣿⣿⣿⣿⣿⡇⠑⠀⠀⠀⠀⠀⠀⠀⠀⠀⠀⠀⠁⢕⢕⢕⢕⢕⢜⢕⢕⢕⢕⢜⢧⢸⡇⣿⣿⣇⢕⢕⢕⢿⣟⣟⣟⣟⣟⣟⢿⣿⣿⣿⣿⣿⣿⣿⣿⣿⣿⡿⢕⢕⢕⢕⢕⢕⢝⢟⢿⣿⣿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⢔⠕⢕⢕⢕⢕⢕⢕⢕⢕⠕⠕⠑⠕⢕⢕⢕⢕⢕⢕⢕⢕⣱⣷⣿⣿⣿⣿⢿⢟⢏⢝⢕⢕⢕⢕⢕⢕⢕⢕⢕⢕⢕⢔⠀⠀⠀⠀⢇⡶⢇⢕⢕⢕⢕⢕⢕⢕⣿⣿⣿⣿⣿⣿⣿⣿⣿⣿⣿⣿⢸⣿⡇⢸⢕⣼⣿⣿⢕⢔⢕⢔⠀⠀⠀⠀⠀⠀⠀⠀⠀⠀⠀⠀⠀⠀⠘⢿⣿⣿⣿⣿⣿⣿⣿⣿⡟⢕⠀⠀⠀⠀⠀⠀⠀⠀⠀⠀⠀⠀⠀⢕⢕⢕⢕⢰⢕⢕⣅⢕⢕⢕⢔⢇⢕⢸⣿⣿⣇⢕⢗⢟⢟⢟⢟⢿⠿⣿⣿⢷⠝⠛⠙⠙⠙⣿⣿⣿⣿⢇⠑⠕⠕⢕⢕⢕⢕⢕⢕⢜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⠑⢕⢕⢕⢕⢑⢕⢕⢔⠀⠀⠀⠔⢕⢕⢕⢕⣵⣾⣿⣿⣿⡿⢟⢝⢕⢕⢕⢕⢕⢕⢕⢕⢕⢕⢕⢕⢕⢕⢕⢕⠁⠀⠀⠀⠀⠈⠑⠑⠕⠕⢕⢕⢕⢕⣼⣿⣿⣿⣿⣿⣿⣿⣿⣿⣿⣿⣿⢸⣿⣧⢜⢕⣧⣿⣿⡕⢜⢕⢕⠀⠀⠀⠀⠀⠀⠀⠀⠀⠀⠀⠀⠀⠀⠀⠘⢻⣿⣿⣿⣿⣿⣿⣿⢇⠁⠀⠀⠀⠀⠀⠀⠀⠀⠀⠀⠀⠀⠀⠀⢕⢕⢕⣵⣵⣾⣿⡕⢕⢕⢱⡕⢕⢕⢝⢻⢿⡕⢕⢕⢕⢕⢕⠕⠑⠁⠀⠀⠀⠀⠀⠀⠀⣝⢟⣟⢏⠀⠀⠀⢕⢕⢕⢕⠕⢕⢑⢜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⢁⠑⠁⠀⠕⢕⠕⠑⠀⠀⠀⠀⠕⢕⣱⣾⣿⣿⣿⢟⢏⢕⢕⢕⢕⢕⢕⢕⢕⢕⢕⢕⢕⢕⢕⢕⢕⢕⢕⠀⠀⠀⠀⠀⠀⠀⠀⠀⠀⠀⠀⠀⠁⠑⠟⠿⢿⣿⣿⣿⣿⣿⣿⣿⣿⣿⣿⣾⣿⣿⢕⢕⣿⢻⣿⣇⢕⠕⢕⠀⠀⠀⠀⠀⠀⠀⠀⠀⠀⠀⠀⠀⠀⠀⠀⠁⢜⢛⢿⣿⣿⡿⢏⠕⠀⠀⠀⠀⠀⠀⠀⠀⠀⠀⠀⠀⠀⠀⠀⠑⢕⢸⣿⣿⣿⣿⣇⣧⡅⢜⣿⣷⢸⣿⣿⣿⣧⠕⠑⠑⠁⠀⠀⠀⠀⠀⠀⠀⠀⠀⠀⠕⣿⣷⣮⣔⠄⠀⠀⠕⢕⢕⠑⠀⢀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⢄⠀⠀⠀⠀⠀⢄⢄⢄⠄⠀⠀⢕⣿⣿⣿⡿⢕⢕⢕⢕⢕⢕⢕⢕⢕⢕⢕⢕⢕⢕⢕⢕⠕⠑⠁⠁⢕⠀⠀⠀⠀⠀⠀⠀⠀⠀⠀⠀⠀⠀⠀⠀⠀⠀⠀⠁⠉⠙⠛⢿⣿⣿⣿⣿⣿⣿⣿⣿⡕⢱⣿⣧⢻⣿⡕⢄⢕⠀⠀⠀⠀⠀⠀⠀⠀⠀⠀⠀⠀⠀⠀⠀⠀⠀⠁⢕⠑⠘⠁⠁⠑⠀⠀⠀⠀⠀⠀⠀⠀⠀⠀⠀⠀⠀⠀⠀⠀⠀⢕⢸⣿⣿⣿⣿⣿⣿⣿⡇⢛⢏⣼⡿⠟⠋⠁⠀⠀⠀⠀⠀⠀⠀⠀⠀⠀⠀⠀⠀⠀⠀⠜⢟⢿⣿⣷⣴⡀⠀⠀⠀⠀⠀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⢄⠀⠀⠀⠀⠕⠕⠑⠀⠀⠀⠀⣿⢿⠏⠕⢕⢕⢕⢕⢕⢕⢕⢕⢕⢕⢕⢕⠕⠑⠁⠁⠀⠀⠀⠀⠀⠀⠀⠀⠀⠀⠀⠀⠀⠀⠀⠀⠀⠀⠀⠀⠀⠀⠀⠀⠀⠀⠀⠀⠀⠉⠙⢿⣿⣿⣿⣿⡇⢸⣿⣿⢇⢝⠿⣕⠕⠀⠀⠀⠀⠀⠀⠀⠀⠀⠀⠀⠀⠀⠀⠀⠀⠀⠀⠀⠀⢔⢕⢕⠀⠀⠀⠀⠀⠀⠀⠀⠀⠀⠀⠀⠀⠀⠀⠀⠀⠀⠀⢜⣿⣿⣿⣿⣿⣿⡿⢕⢕⠜⠉⠀⠀⠀⠀⠀⠀⠀⠀⠀⠀⠀⠀⠀⢀⠀⠀⠀⠀⠀⠀⠅⢕⢝⢿⣿⣷⡔⠀⠀⠀⢔⢔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⠀⠀⠀⠁⠀⠀⠀⢕⢕⢕⢕⢕⢕⢕⢕⠕⠑⠁⠀⠀⠀⠈⢕⢀⠀⠀⠀⠀⠀⠀⠀⠀⠀⠀⠀⠀⠀⠀⢀⢀⠀⠀⠀⠀⠀⠀⠀⠀⠀⠀⠀⠀⠀⠀⠀⠈⠙⢿⣿⡇⢸⣿⡿⢕⠕⢃⢜⠕⠄⠀⠀⠀⠀⠀⠀⠀⠀⠀⠀⠀⠀⠀⠀⠀⠀⠀⠀⠀⢕⢕⢕⠀⠀⠀⠀⠀⠀⠀⠀⠀⠀⠀⠀⠀⠀⠀⠀⠀⠀⠀⠕⢸⣿⣿⣿⣿⣿⡵⠊⠀⠀⠀⠀⠀⠀⠀⠀⠀⠀⠀⠀⠀⠀⠀⠀⠀⠑⢔⢀⠀⠀⠀⠀⢕⢕⢜⢻⣿⠑⠀⠀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⢀⢕⢕⠁⠀⠀⠀⠀⠀⠁⢕⢕⢕⢕⢕⢁⠄⠄⠄⠄⠀⠀⠀⠀⢕⢱⣧⣄⢀⢀⠀⠀⠀⠀⠀⠀⠀⠀⢄⢔⠑⠀⠀⠀⠀⠀⠀⠀⠀⠀⠀⠀⠀⠀⠀⠀⠀⠀⠀⠀⠈⠇⣸⣿⢇⢕⠕⢕⢕⠀⠀⠀⠀⠀⠀⠀⠀⠀⠀⠀⠀⠀⠀⠀⠀⠀⠀⠀⠀⠀⠁⢕⠁⠀⠀⠀⠀⠀⠀⠀⠀⠀⠀⠀⠀⠀⠀⠀⠀⠀⠀⠀⠀⢕⣿⣿⡇⠟⠑⠀⠀⠀⠀⠀⠀⠀⠀⠀⠀⠀⠀⢀⠀⠀⠄⢀⠀⠀⠀⠁⠕⢄⠀⠀⠀⢕⢕⠁⠀⠈⠀⠀⢕⢕⢕⢕⢕⢕⢕⢕⢕⢕⢕⢕⢑⢑⣴⣿⣿⣿⣿⣿⣿⣿⣿⣿⣿⣿⣿⣿⣿⣿⠿⣿⣿⣿⣿⢕⢕⣿⣿⣿⣿⣿⣿⣿⣿⣿⣿⣿⣿⣿⣿⣿⣿⣿⣿⣿⣿⣿⣿⣿⣿⣿⣿⣿⣿⣿⣿⣿⣿⣿⣿⣿⣿⣿⣿⣿⠀</a:t>
            </a:r>
            <a:br/>
            <a:r>
              <a:t>⠁⠁⠀⢕⢕⢕⠀⠀⠀⠀⠀⠀⠀⠀⠀⢀⢔⠀⠀⠀⠀⠀⢕⢕⢕⢕⢕⢕⢔⠀⠀⠀⠀⠀⠀⠀⢕⠘⠉⢑⣱⢇⠀⠀⠀⠀⠀⠀⢄⢕⠑⠁⠀⠀⠀⠀⢀⠔⠀⠀⠀⢀⠀⠀⠀⠀⠀⠀⠀⠀⠀⠀⠀⢀⣾⢏⢕⢕⢕⢕⠁⠀⠀⠀⠀⠀⠀⠀⠀⠀⠀⠀⠀⠀⠀⠀⠀⠀⠀⠀⠀⠀⣀⡁⢀⢕⢀⢀⡔⠀⠀⠀⠀⠀⠀⠀⠀⠀⠀⠀⠀⠀⠀⠀⠀⠁⢸⠟⠁⠀⠀⠀⠀⠀⠀⠀⠀⠀⠀⠀⠀⠀⠀⠑⠀⠀⠀⠑⢔⢀⠀⠀⠀⠁⢔⠀⠀⠑⠀⠀⠀⠀⠀⠀⠐⢕⡕⢕⢕⢕⢕⢕⢕⢕⢑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⢕⢕⢄⠀⠀⠀⠀⠁⢕⢕⢕⢕⢕⢕⠀⠀⠀⠀⠀⠀⢀⣵⢔⢕⣼⢕⢕⢄⠀⠀⠀⠀⢔⠕⠀⠀⠀⠀⠀⢄⢕⠑⠀⠀⠀⠀⠁⠀⠀⠀⠀⠀⠀⠀⠀⠀⠀⠀⢱⢇⠀⢕⢕⢕⠁⠀⠀⠀⠀⠀⠀⠀⠀⠀⠀⠀⠀⠀⠀⠀⠀⠀⠀⠀⠀⠀⢀⢎⢕⣵⡕⢑⢕⡕⢔⠀⠀⠀⠀⠀⠀⠀⠀⠀⠀⠀⠀⠀⠀⠀⠀⠀⠀⠀⠀⠀⠀⠀⠀⠀⠀⠀⠀⠀⠀⠀⠀⠀⠀⠀⠀⠀⠀⢀⢕⠔⢀⠀⠀⠀⠑⢀⠀⠀⠀⠀⠀⠀⢀⢕⠕⣳⣮⣿⣶⣦⣤⣴⣏⠙⣛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⢕⢕⢕⢕⠀⠀⠀⠀⠀⠕⢕⢕⢕⢕⢕⣔⣔⣔⣔⣰⣴⣾⢏⣱⢞⢕⢕⡜⢇⠀⠀⢀⢕⠑⠀⠀⠀⠀⢄⢕⢕⢀⠀⠀⠀⠀⠀⠀⠀⠀⠀⠀⠀⠀⠀⠀⠀⠀⢕⠑⠀⢔⢕⠑⠀⠀⠀⠀⠀⠀⠀⠀⠀⠀⠀⠀⠀⠀⠀⠀⠀⠀⠀⠀⠀⠀⠐⡕⣵⡕⣿⣿⣼⣕⣷⢕⠁⠀⠀⠀⠀⠀⠀⠀⠀⠀⠀⠀⠀⠀⠀⠀⠀⠀⠀⠀⠀⠀⠀⠀⠀⠀⠀⠀⠀⠀⠀⠀⠀⠀⠀⠀⠀⢄⠑⠀⠀⠀⠑⠄⢀⠀⠀⠀⠀⠀⠀⠀⠀⢕⢕⠀⠟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⢕⢄⠀⠀⠀⠀⠀⢑⣕⣕⣕⣕⣿⣿⣿⣿⣿⡿⢇⣵⣹⢕⢕⢌⢕⢕⠀⢔⠑⠀⠀⠀⢀⢄⠑⠁⠀⠁⠑⢔⢀⠀⠀⠀⠀⠀⠀⠀⠀⠀⠀⠀⠀⢀⠑⠁⢀⢔⠕⠁⠀⠀⠀⠀⠀⠀⠀⠀⠀⠀⠀⠀⠀⠀⠀⠀⠀⠀⠀⠀⠀⠀⠀⠀⢇⣷⢱⣿⣿⡿⢻⣿⠇⠀⠀⠀⠀⠀⠀⠀⠀⠀⠀⠀⠀⠀⠀⠀⠀⠀⠀⠀⠀⠀⠀⠀⠀⠀⠀⠀⠀⠀⠀⠀⠀⠀⠀⠀⢄⠑⠀⠀⠀⠀⢀⠀⠀⠁⠐⠀⠀⠀⠀⠀⠀⢕⢕⢕⢔⢰⡿⠿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⡔⢕⢕⢕⢕⢕⢕⠀⠀⠀⠀⠀⠀⠹⣿⣿⣿⣿⣿⣿⣿⡿⢕⣼⣷⢇⢕⢜⢕⢕⢕⢔⠀⠀⠀⢀⠔⠁⠀⠀⠀⠀⠀⠀⠀⠁⠕⢄⢀⠀⠀⠀⠀⠀⠀⠀⠀⠀⠀⢀⢔⠑⠁⠀⠀⠀⠀⠀⠀⠀⠀⠀⠀⠀⠀⠀⠀⠀⠀⠀⠀⠀⠀⠀⠀⠀⠀⠀⠀⠑⠘⢇⢝⢿⡷⢜⡏⠀⠀⠀⠀⠀⠀⠀⠀⠀⠀⠀⠀⠀⠀⠀⠀⠀⠀⠀⠀⠀⠀⠀⠀⠀⠀⠀⠀⠀⠀⠀⠀⠀⠀⢄⠑⠀⠀⠀⠀⢀⠐⠁⠁⠐⠄⠀⠀⠀⠀⠀⠀⢕⢕⢕⢕⠁⢁⢐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⡇⢕⢕⢕⢕⠕⠀⠀⠀⠀⠀⠀⠀⠀⠜⣿⣿⣿⣿⣿⡟⢕⣼⣿⢇⢕⢎⢕⢕⢕⠁⠀⠀⠀⠄⠁⠀⠀⢀⠄⠑⠐⠄⠀⠀⠀⠀⠀⠑⠕⢄⠀⠀⠀⠀⠀⢀⠄⠐⠁⠀⠀⠀⠀⠀⠀⠀⠀⠀⠀⠀⠀⠀⠀⠀⠀⠀⠀⠀⠀⠀⠀⠀⠀⠀⠀⠀⠀⠀⠀⠀⠀⢁⠑⠘⠔⠁⠀⠀⠀⠀⠀⠀⠀⠀⠀⠀⠀⠀⠀⠀⠀⠀⠀⠀⠀⠀⠀⠀⠀⠀⠀⠀⠀⠀⠀⠀⠀⠀⢀⠕⠀⠀⠀⠀⠀⠐⠀⠀⠀⠀⠀⠀⠀⠀⠀⠀⠀⠐⠁⠕⠑⢕⠀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⢇⢕⢕⠁⠀⠀⠀⠀⠀⠀⠀⠀⠀⠀⠀⠘⢿⣿⣿⡟⢑⢼⣿⢏⢕⢖⢕⢕⢕⢕⠀⠀⠀⠀⠀⠀⠀⠁⠀⠀⠀⠀⠀⠁⠐⢀⠀⠀⠀⠀⠁⠑⢄⠀⠀⠀⠀⠀⠀⠀⠀⠀⠀⠀⠀⠀⠀⠀⠀⠀⠀⠀⠀⠀⠀⠀⠀⠀⠀⠀⠀⠀⠀⠀⠀⠀⠀⠀⠀⠀⠀⠀⠁⠀⠀⠀⠀⠀⠀⠀⠀⠀⠀⠀⠀⠀⠀⠀⠀⠀⠀⠀⠀⠀⠀⠀⠀⠀⠀⠀⠀⠀⠀⠀⠀⠀⠀⠀⢔⠁⠀⠀⠀⠀⠀⠀⠀⠀⠀⠀⠀⠀⠀⠀⠀⠀⠀⠀⠀⠀⠀⠀⠀⢀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⣿⣧⠑⢕⠀⠀⠀⠀⠀⠀⠀⠀⠀⠀⠀⠀⠀⠁⠟⢏⠱⣳⣿⡟⢕⢜⢕⢕⢕⢕⠐⠀⠀⠀⠀⠀⠀⠀⠀⠀⠀⠀⠀⠀⠀⠀⠀⠀⠀⠀⠀⠀⠀⠁⢕⢀⠀⠀⠀⠀⠀⠀⠀⠀⠀⠀⠀⠀⠀⠀⠀⠀⠀⠀⠀⠀⠀⠀⠀⠀⠀⠀⠀⠀⠀⠀⠀⠀⠀⠀⠀⠀⠀⠀⠀⠀⠀⠀⠀⠀⠀⠀⠀⠀⠀⠀⠀⠀⠀⠀⠀⠀⠀⠀⠀⠀⠀⠀⠀⠀⠀⠀⠀⠀⠀⠀⠀⠀⠑⠀⠀⠀⠀⠀⠀⠀⠀⠀⠀⠀⠀⠀⠀⠀⠀⠀⠀⠀⠀⠀⠀⠀⠀⢄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⣇⢁⠀⠀⠀⠀⠀⠀⠀⠀⠀⠀⠀⠀⠀⠀⢄⢕⣽⣿⡿⢕⢕⢕⢕⢕⢕⢔⢔⠀⠀⠀⠀⠀⠀⠀⠀⠀⠀⠀⠀⠀⠀⠀⠀⠀⠀⠀⠀⠀⠀⠀⠀⠑⠔⠀⠀⠀⠀⠀⠀⠀⠀⠀⢀⠀⠀⠀⠀⠀⠀⠀⠀⠀⠀⠀⠀⠀⠀⠀⠀⠀⠀⠀⠀⠀⠀⠀⠀⠀⠀⠀⠀⠀⠀⠀⠀⠀⠀⠀⠀⠀⠀⠀⠀⠀⠀⠀⠀⠀⠀⠀⠀⠀⠀⠀⢀⠀⠑⠄⠀⠀⠀⠀⠀⠀⠀⠀⠀⠀⠀⠀⠀⠀⠀⠀⠀⠀⠀⠀⠀⠀⠀⠀⠀⠀⠀⠀⢄⢔⢕⢕⢕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⢇⢕⢔⢄⠀⠀⠀⠀⠀⠀⠀⠀⢕⢕⠕⢄⢕⠑⠘⢿⢕⢔⢕⢕⢕⢕⢔⢕⢕⠔⠀⠀⠀⠀⠀⠀⠀⠀⠀⠀⠀⠀⠀⠀⠀⠀⠀⠀⠀⠀⠀⠀⠀⠀⠀⠀⠀⠀⠀⠀⠀⠀⢀⢕⠁⠀⢀⠄⠀⠀⠀⠀⠀⠀⠀⠀⠀⠀⠀⠀⠀⠀⠀⠀⠀⠀⠀⠀⠀⠀⠀⠀⠀⠀⠀⠀⠀⠀⠀⠀⠀⠀⠀⠀⠀⠀⠀⠀⠀⠀⠀⠀⠀⠀⠀⠀⠁⠔⠀⠀⠀⠀⠀⠀⠀⠀⠀⠀⠀⠀⠀⠀⠀⠀⠀⠀⠀⠀⠀⠀⠀⠀⠀⠀⠀⠀⠀⠀⢕⢕⣱⣷⢑⢕⢕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⡏⣴⣕⢕⢕⢔⢀⠀⠀⠀⠀⠀⠀⠁⠁⢔⠕⠀⠀⠀⠀⠕⢕⢕⢕⢕⠔⢕⢕⠕⠀⠀⠀⠀⠀⠀⠀⠀⠀⠀⠀⠀⠀⠀⠀⠀⠀⠀⠀⠀⠀⠀⠀⠀⠀⠀⠀⠀⠀⠀⠀⠀⠀⢕⠁⠀⢕⠁⠀⠐⠀⠀⠀⠀⠀⠀⠀⠀⠀⠀⠀⠀⠀⠀⠀⠀⠀⠀⠀⠀⠀⠀⠀⠀⠀⠀⠀⠀⠀⠀⠀⠀⠀⠀⠀⠀⠀⠀⠀⠀⠀⠀⠀⠀⠀⠀⠀⠀⠀⠀⠀⠀⠀⠀⠀⠀⠀⠀⠀⠀⠀⠀⠀⠀⠀⠀⠀⠀⠀⠀⠀⠀⠀⠀⠀⠀⠀⠀⠀⢱⣿⣿⣿⡇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⢣⣿⣿⣷⣕⡕⢕⢕⢄⢀⠀⠀⠀⠀⢔⠁⢄⢄⢔⠀⠀⠀⠑⢕⢕⢅⢕⢕⠕⠀⠀⠀⠀⠀⠀⠀⠀⠀⠀⠀⠀⠀⠀⠀⠀⠀⠀⠀⠀⠀⠀⠀⠀⠀⠀⠀⠀⠀⠀⠀⠀⠀⠀⠕⠀⢔⠁⠔⢄⢀⠀⠀⠀⠀⠀⠀⠀⠀⠀⠀⠀⠀⠀⠀⠀⠀⠀⠀⠀⠀⠀⠀⠀⠀⠀⠀⠀⠀⠀⠀⠀⠀⠀⠀⠀⠀⠀⠀⠀⠀⠀⠀⠀⠀⠀⠀⠀⠀⠀⠀⠀⠀⠀⠀⠀⠀⠀⠀⠀⠀⠀⠀⠀⠀⠀⠀⠀⠀⠀⠀⠀⠀⠀⠀⠀⠀⠀⠀⠀⢸⣿⣿⣿⢃⡷⡙⠤⣥⠕⣱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⣿⣼⣿⣿⣿⣿⣷⣕⢕⢕⢕⢕⢄⢀⠑⠀⠀⠕⠕⠀⠀⠀⠀⠀⠁⢕⢕⢕⢕⠀⠀⠀⠀⠀⠀⠀⠀⠀⠀⠀⠀⠀⠀⠀⠀⠀⠀⠀⠀⠀⠀⠀⠀⠀⠀⠀⠀⠀⠀⠀⠀⠀⠀⠀⠀⠀⠀⠀⢀⠀⠁⠔⠀⠀⠀⠀⠀⠀⠀⠀⠀⠀⠀⠀⠀⠀⠀⠀⠀⠀⠀⠀⠀⠀⠀⠀⠀⠀⠀⠀⠀⠀⠀⠀⠀⠀⠀⠀⠀⠀⠀⠀⠀⠀⠀⠀⠀⠀⠀⠀⠀⠀⠀⠀⠀⠀⠀⠀⠀⠀⠀⠀⠀⠀⠀⠀⠀⠀⠀⠀⠀⠀⠀⠀⠀⠀⠀⠀⠀⠀⠁⣿⣿⣿⢜⢡⢅⢜⢟⢗⠓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⣿⡿⣿⣿⣿⣿⣿⣿⣿⣧⢕⢕⢕⢕⢕⢔⢀⠀⠀⠀⠀⠀⠀⠀⢀⢄⢄⢕⢕⢕⢕⠀⠀⠀⠀⠀⠀⠀⠀⠀⠀⠀⠀⠀⠀⠀⠀⠀⠀⠀⠀⠀⠀⠀⠀⠀⠀⠀⠀⠀⠀⠀⠀⠀⠀⠀⠀⠀⠐⠁⠀⢀⠀⠀⠀⠀⠀⠀⠀⠀⠀⠀⠀⠀⠀⠀⠀⠀⠀⠀⠀⠀⠀⠀⠀⠀⠀⠀⠀⠀⠀⠀⠀⠀⠀⠀⠀⠀⠀⠀⠀⠀⠀⠀⠀⠀⠀⠀⠀⠀⠀⠀⠀⠀⠀⠀⠀⠀⠀⠀⠀⠀⠀⠀⠀⠀⠀⠀⠀⠀⠀⠀⠀⠀⠀⠀⠀⠀⠀⠀⠀⠀⣼⢟⢕⢗⢕⢕⢕⢕⢕⢔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⣏⣿⣿⣿⣿⣿⣿⣿⣿⣷⡕⢕⢕⢕⢕⢕⢔⢀⠀⠀⢀⢄⢕⢕⢕⢕⢕⠑⢕⢔⠐⠀⠀⠀⠀⠀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⢅⡤⢖⢔⢔⢔⢔⢔⢔⢔⢔⢔⢐⢴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⠘⠛⠛⠛⠛⠛⠛⠛⠛⠓⠑⠑⠑⠑⠑⠑⠑⠐⠑⠑⠑⠑⠑⠑⠁⠐⠑⠑⠁⠀⠀⠀⠀⠀⠀⠀⠀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⠑⠑⠑⠑⠑⠑⠑⠁⠒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⡿⣣⣿⡟⢕⣿⣿⣿⣿⡟⣼⣿⣿⢟⢕⣿⡇⢕⢕⣾⣿⣿⢕⢜⢻⣿⣿⣿⣿⣿⣿⣿⣿⣿⣿⣿⣿⣿⣿⣿⣿⣿⡇⢕⢇⢕⢕⢕⣿⣿⣿⣿⢻⡇⢕⢕⢕⢕⢕⢱⣵⡕⢕⢕⢕⢕⢕⢕⣵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⣱⣿⡟⠕⣾⣿⣿⣿⢏⣾⣿⣿⢇⢕⢕⡟⢕⢕⣾⣿⣿⣿⢕⢕⣼⣿⣿⣿⣿⣿⣿⣿⣿⣿⣿⣿⣿⣿⣿⣿⣿⣿⣧⢕⢕⢕⢕⢕⣿⣿⣿⢿⢜⠕⢕⢕⢕⢕⢕⢕⢜⢳⢜⢕⢇⢸⣴⣷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⡿⣱⣿⡿⢕⣼⣷⣿⣿⢏⣾⣿⣿⢕⢕⢕⢕⢱⣾⣿⣿⣿⣿⣿⢕⢰⣿⣿⣿⣿⣿⣿⣿⣿⣿⣿⣿⣿⣿⣿⣿⣿⣿⣿⣿⢕⢕⢁⢕⢅⢏⢝⢕⢕⢅⠕⢕⢕⢕⢕⢕⢕⢕⢔⢅⢑⠕⢜⢟⢿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⣱⣿⣿⢇⡜⣿⣿⣿⡟⣼⣿⡿⢇⢕⢕⢕⢕⢻⢕⣾⣿⣿⣿⣿⢕⣼⣿⣿⣿⣿⣿⣿⣿⣿⣿⣿⣿⣿⣿⣿⣿⣿⣿⣿⣿⢕⢕⠕⢕⢕⢕⢕⠕⠕⠑⢕⢕⢕⢑⠕⢕⢕⢕⢕⢕⢕⢕⢕⢕⢕⢕⢕⢜⢻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⢣⣿⣿⡏⢱⢱⣿⣿⡿⣸⣿⣿⢇⢕⢕⢕⢱⢕⢕⣾⡟⢝⢙⣿⡇⢕⣿⣿⡿⢹⣿⣿⣿⣿⣿⣿⣿⣿⣿⣿⣿⣿⣿⣿⡇⢏⡇⢕⢔⢄⢄⢄⢄⢄⢔⢕⢕⢕⢰⣵⡗⣦⢅⢕⢕⢕⢕⢕⢕⢕⢕⢕⢕⢕⢕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⡏⣾⣿⣿⢕⡇⣾⣿⣿⢣⣿⣿⡟⢕⢕⢕⢕⣾⡇⣱⣜⣧⢕⢕⢔⢕⢕⣿⣿⡇⢸⣿⣿⣿⣿⣿⣿⣿⣿⣿⣿⣿⣿⣿⣿⡇⢕⢕⢕⢅⢕⢕⢕⢕⢕⢕⢕⢕⢱⢕⢿⣇⢻⣇⢕⢔⡕⢕⢕⢕⢕⢕⢕⣕⣵⣾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⣿⢱⣿⣿⡏⠔⢱⣿⣿⡟⣾⣿⣿⣃⢕⢱⡇⢕⣿⢕⣿⣿⣿⣷⣷⣷⡕⢕⣿⣿⢕⢸⣿⣿⣿⣿⣿⣿⣿⣿⣿⣿⣿⣿⣿⣿⡇⢕⢕⢕⢱⣴⣅⣑⣕⡕⢕⢕⢕⡕⡇⢸⣿⢸⣿⢕⢱⢹⣵⣕⣕⣱⣵⣾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⠾⣿⣿⣿⣿⣿⡿⢟⢻⢿⢿⡏⣾⣿⢻⡇⢕⣾⣿⣿⢱⣿⣿⣿⣿⣷⣿⡷⢕⡇⢕⣿⣿⣿⣿⣿⣿⡇⢕⢸⡟⢕⢺⣿⣿⣿⣿⣿⣿⣿⣿⣿⣿⣿⣿⣿⣿⡇⢕⢕⢕⢸⣿⣿⣿⣿⡇⢕⢕⢕⣿⣿⢕⣿⡆⣿⡇⢕⡜⣿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⣷⢖⡏⢝⢝⣵⣒⡟⢟⢕⢕⢕⣿⣿⢸⡕⢕⣿⣿⡟⣼⣿⣿⣿⣿⣿⣿⡇⢕⡗⢱⣿⣿⣿⣿⣿⣿⢕⢕⣸⢇⢕⢸⣿⣿⡇⢻⣿⣿⣿⣿⣿⣿⣿⣿⣿⣿⢕⢕⢕⢕⢸⣿⣿⣿⣿⣿⢕⢕⢕⣿⣿⡇⣿⡇⣿⣿⡇⣇⢻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⢣⣾⡟⢕⢟⢟⢟⢛⢟⢕⢕⢸⣿⣿⢸⡗⢸⣿⣿⢇⣿⣿⣿⣿⣿⣿⣿⢕⠱⡾⢸⣿⣿⣿⣿⣿⣿⢱⡕⡿⢕⢕⢸⣿⣿⡇⢸⣿⣿⣿⣿⣿⣿⢟⣿⡇⣿⢕⢕⢕⢕⣿⣿⣿⣿⣿⣿⡇⢕⢕⣼⣿⣿⢹⡇⣿⣿⡇⣿⢜⢻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⢑⣵⢔⢕⢕⢕⣕⢕⢕⢕⢕⢕⢸⣿⣿⢸⡇⣿⣿⡏⢸⣿⣿⣿⣿⡟⢹⡟⢕⢁⡇⢸⣿⣿⣿⣿⣿⣿⢸⣵⡇⣇⡕⢕⢿⣿⡇⢑⢿⣟⣿⣿⣿⣿⡇⢇⢇⣿⢕⢕⢕⢱⣿⣿⣿⣿⣿⣿⡇⢕⢕⢞⣿⣿⣽⡇⣿⣿⡇⣿⡇⢕⢎⢻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⢀⣸⣿⣷⢕⢕⢜⢟⢕⢕⡕⢅⢅⢸⣿⣿⢸⢱⣿⡿⢕⢸⣿⣿⣿⣿⡇⢸⢇⣾⢸⡇⢺⢿⢿⣿⣿⣿⣿⡇⣟⢕⣿⣷⣵⢼⣿⣿⢕⢺⣿⢻⣿⣿⣿⡇⢕⢕⢇⢕⢕⢕⣼⣿⣿⣿⣿⣿⣿⡇⢕⢕⢸⣿⣿⣿⢇⣿⣿⡇⣿⡇⣕⢕⢜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⢱⣷⣜⢿⣿⣇⢕⢕⡞⢏⢕⢕⢕⣸⣿⣿⢜⣼⡿⢕⢕⢸⣿⣿⣿⡿⢇⢘⢱⣿⡎⡇⣿⣷⣷⣵⣽⣝⣝⡕⢿⢜⢽⣝⣣⣷⡝⣟⢕⢷⣿⡜⣿⣿⣿⣧⢕⢕⢕⢕⢕⢕⡟⢟⢟⢟⣟⣝⣵⢕⢕⢑⢸⣿⣿⢿⢕⣿⣿⢇⣽⡇⢕⢕⢸⡸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⢞⠯⢻⢕⢜⢝⢡⣿⡇⢕⣱⣷⡾⢿⣿⣿⢕⣿⢇⢕⢕⣹⣿⣿⣿⢇⢕⢕⣾⣿⣿⡇⢻⢿⢿⢟⢟⢻⢿⠿⢜⢸⣿⣿⣿⣿⣿⡝⡇⢕⡻⣇⢜⡿⣿⣿⡕⢕⢕⢕⣵⣿⣿⣿⡿⢿⣿⣿⢇⣼⢕⣡⢸⢜⢿⡇⢕⣿⣿⢕⢸⡇⢕⢕⢕⡇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⡜⢕⢕⢕⢕⢕⢕⢻⢷⣷⣵⣵⣕⣕⢸⣿⣿⢰⡏⢕⢕⢕⢸⣿⣿⣿⢕⢕⢱⠯⠝⠗⠎⢘⢛⢟⢛⠛⠟⠣⢕⢕⢕⣕⠹⣻⣿⣿⣿⣿⣷⣾⣾⣵⣷⣜⣿⡇⢕⣗⢎⢕⢕⡔⢧⠷⠷⢷⠷⢮⢝⢕⣻⢷⡕⢕⢕⢸⢝⣿⢕⢸⢇⢷⢧⢸⡕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⢳⡕⢕⢕⡕⢕⢕⣷⡕⢕⢔⢝⢝⢝⢸⣿⡿⢸⢱⢕⢕⢕⢸⡗⢹⡏⢕⢕⠔⠐⠀⢀⢀⠄⢁⢁⠁⠀⢀⢀⠀⠈⢕⢹⣷⣿⣿⣿⣿⣿⣿⣿⣿⣿⣿⣿⣿⣿⣿⣿⠎⢕⠐⠁⠀⠀⠑⠑⢑⠀⠀⠀⠅⢍⢕⢕⢕⢜⢕⡏⢕⣿⢱⡷⢾⢿⢏⣼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⣷⡝⠇⢕⢕⢕⢕⢜⣧⢕⢕⢜⢇⢕⢸⣿⡇⡇⢸⢕⢕⢕⢕⢇⢕⢕⢔⢕⢄⢔⡕⣕⢕⣠⡕⠁⠀⠀⠁⠑⠁⠐⢄⢕⣝⣿⣿⣿⣿⣿⣿⣿⣿⣿⣿⣿⣿⣿⣿⣇⢕⢕⣰⡕⠕⠀⠀⠐⠀⢕⢕⢄⢀⠁⢕⢕⢕⢕⢔⢕⢕⣿⢕⣱⢕⢕⢱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⢏⢕⢕⢕⢕⢕⢕⢜⠳⢕⢕⢕⢕⢸⣿⣇⢇⢜⢕⢕⢕⢕⢕⠕⢕⢕⢕⢕⢷⣾⣿⡕⢁⠀⢔⠀⠀⢀⠀⢄⠀⣼⣷⣼⣿⣿⣿⣿⣿⣿⣿⣿⣿⣿⣿⣿⣿⣿⣧⣾⢕⢉⢅⠀⠀⢄⠀⢀⢀⣧⣕⢕⢕⡱⢕⢕⣱⢕⢕⢸⣿⢕⢕⢕⢱⣾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⠑⠀⢕⢅⢕⢑⢸⣿⣿⢕⢕⢕⢕⢕⢅⢕⢜⣿⣧⡕⣱⣮⣿⣿⣇⢕⢕⢕⢀⢔⢕⢔⢱⢴⣿⣿⣿⣿⣿⣿⣿⣿⣿⣿⣿⣿⣿⣿⣿⣿⣿⣿⣿⡕⢕⢕⢔⢀⢕⢔⢕⢱⣿⣿⣱⣿⡇⢕⢱⣿⢸⢕⣾⣿⢕⣱⣵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⢑⠀⠀⢕⢕⢕⢕⣸⣿⡇⢕⢇⢕⢕⢕⢕⢕⢕⢝⣿⣿⢸⣿⣿⣿⣿⣧⡇⢕⢕⣱⢕⢕⣱⣾⣿⣿⣿⣿⣿⣿⣿⣿⣿⣿⣿⣿⣿⣿⣿⣿⣿⣿⣿⣷⡕⢕⢕⢕⢕⢕⣱⣾⣿⣿⣿⣿⢕⢱⣿⢇⣿⢕⢿⣿⠁⢿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⡕⠁⠀⠀⢕⢕⢕⢕⣿⣿⡇⠕⢕⢕⢱⢕⢕⢕⢕⢕⢜⢻⡇⢿⣿⣿⣯⡝⡟⠗⠎⠝⢗⣟⣿⣿⣿⣿⣿⣿⣿⣿⣿⣿⣿⣿⣿⣿⣿⣿⣿⣿⣿⣿⣿⣿⣿⡗⠵⠽⢵⢾⢟⢻⣿⣿⣿⢏⢱⡿⢇⢸⣿⢕⢸⣿⠀⢸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⡵⠑⠀⠀⠀⠑⢕⢕⢕⣿⣿⢕⡴⢕⢕⣺⡕⢕⢕⢕⢕⢕⢕⢸⣜⣿⣿⣿⣿⣿⣷⣟⣽⣿⣿⣿⣿⣿⣿⣿⣿⣿⣿⣿⣿⣿⣿⣿⡟⣿⣿⣿⣿⣿⣿⣿⣿⣿⣿⣿⣷⢷⣷⣿⣿⣿⣿⢗⢡⢞⢱⢕⡾⣽⢕⠸⣿⠀⠀⢹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⢱⡞⢇⠀⠀⠀⠀⠀⢕⢕⢱⣿⡏⢕⢸⡇⢕⢿⡇⢕⢕⢕⢸⡕⢕⢜⣿⣿⣿⡿⣿⣿⣿⣿⣿⣿⣿⣿⣿⣿⣿⣿⣿⣿⣿⣿⣿⣿⣿⣿⣿⣿⣿⣿⣿⣿⣿⣿⣿⣿⣿⣿⣿⣿⣿⣿⣿⡿⢕⢕⢕⢱⢕⣸⢳⣸⢕⢸⣿⢕⠀⠑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⣵⡿⢕⠁⠀⠀⠀⠀⠀⢕⢕⢸⣿⢇⢕⢮⣷⢕⢱⣱⢕⢕⢕⢕⣯⡕⢕⢻⣿⣿⣷⣽⣿⣿⣿⣿⣿⣿⣿⣿⣿⣿⣿⣿⣿⣿⣿⣿⣿⣿⣿⣿⣿⣿⣿⣿⣿⣿⣿⣿⣿⣿⣿⣿⣿⣯⣽⢏⣱⣵⢇⡱⢕⢕⡿⡇⣹⢕⢔⣿⢕⠀⠀⠜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⡵⢱⣾⢏⢕⢇⠀⠀⠀⠀⠀⠀⠀⢕⣹⢛⢕⢕⣾⣿⢕⢕⢻⡇⢕⢕⢕⣼⣿⡕⢜⣿⣿⣿⣿⣿⣿⣿⣿⣿⣿⣿⣿⣿⣿⣿⣿⣿⣿⣿⣿⣿⣿⣿⣿⣿⣿⣿⣿⣿⣿⣿⣿⣿⣿⣿⣿⣿⣿⣿⣿⣿⣟⢕⢕⢕⣼⣿⢕⢸⢕⢕⣿⠑⠀⠀⠀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⡟⣱⡿⢇⢕⢔⢕⠀⠀⠀⠀⠀⠀⠀⢅⢕⢕⢕⢕⢿⣿⡇⢕⢜⣳⢕⢕⢕⢸⢟⢕⢕⢜⢿⣿⣿⣿⣿⣿⣿⣿⣿⣿⣿⣿⣿⣿⣿⣿⣿⣿⣿⣿⣿⣿⣿⣿⣿⣿⣿⣿⣿⣿⣿⣿⣿⣿⣿⣿⣿⣿⣿⢟⢅⢕⢕⢕⣿⡆⢕⢸⢕⢕⡿⠀⠀⠀⠀⠁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⣵⢏⢕⢕⡜⢕⢕⢕⢄⢄⢄⢄⢄⢄⢕⢸⢕⢕⢕⢺⣿⡇⢕⢕⢝⣇⢕⢕⢕⢕⢕⢕⢕⢜⢻⣿⣿⣿⣿⣿⣿⣿⣿⣿⣿⣿⣿⣿⣿⡿⢿⢟⢏⢝⢝⢙⢙⢟⢿⣿⣿⣿⣿⣿⣿⣿⣿⣿⣿⣿⣿⢏⢕⢕⢕⢕⣼⣿⢇⢕⢅⡇⢕⢟⢀⢀⢀⡄⣰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⡼⢕⠕⢕⡜⢕⢕⢕⢕⢕⢕⣕⣕⣕⡕⢕⢕⢕⢜⢇⢘⣿⡇⢕⢕⢕⢻⣇⢕⢕⢕⢕⢕⢕⢕⢕⢝⢿⣿⣿⣿⣿⣿⣿⣿⣿⣿⣿⣿⣿⣿⣷⣵⣕⣕⣕⣕⣵⣵⣾⣿⣿⣿⣿⣿⣿⣿⣿⣿⣿⡿⢇⢕⢕⢕⢕⢱⢿⡏⢕⢕⢕⢕⢕⡕⢜⡇⢕⢳⢩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⡿⢇⡞⢕⠑⠕⣾⢕⢕⢕⢕⢕⢕⢸⣿⣿⣿⡇⢕⢕⢕⢕⢕⢕⢻⣧⢕⢕⢕⢕⢻⢇⢕⢕⢕⢕⢕⢕⢕⢕⢕⢝⢻⣿⣿⣿⣿⣿⣿⣿⣿⣿⣿⣿⣿⣿⣿⣿⣿⣿⣿⣿⣿⣿⣿⣿⣿⣿⣿⣿⡿⢟⢝⢕⢕⢕⢕⢕⢕⡟⡜⢕⢕⢕⢕⢕⢕⢇⢕⢵⢕⢜⡕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⡏⡜⢕⢑⢀⣼⡇⢕⢕⢱⢕⢕⢕⢸⣿⣿⣿⢇⢕⢕⢕⢕⢕⢕⢜⢻⡇⢕⢕⢕⢕⢜⢣⢕⢕⢕⢕⢕⢕⢕⢑⢕⢕⢕⢝⢻⢿⣿⣿⣿⣿⣿⣿⣿⣿⣿⣿⣿⣿⣿⣿⣿⣿⣿⣿⣿⣿⡿⢟⢝⢕⢕⢕⢕⢕⢕⢕⢕⡼⢱⢕⢕⢕⢕⢕⢕⢕⢕⢕⢸⢕⢕⢕⢾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⡿⢱⢕⢑⢕⢱⣿⢕⢕⢕⣿⢕⢕⢕⢸⣿⣿⡏⡕⢕⢕⢕⢕⢕⢕⢕⢜⢿⡕⢕⢕⢕⢕⢅⢕⢕⢕⢕⢕⢕⠕⢕⢕⢕⢕⢕⢕⢕⢜⢝⢟⢿⢿⣿⣿⣿⣿⣿⣿⣿⣿⣿⣿⣿⢿⢟⢏⢕⢕⢕⢕⢕⢕⢕⢕⢕⢕⢕⣸⢇⢕⣧⢕⢕⢕⢕⢕⢕⠑⢕⢸⡇⢕⢸⢜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⢇⢇⢕⢕⠕⣼⡇⢕⢕⣼⣿⢕⢕⢕⢸⣿⡟⣼⡇⢕⢕⢕⢕⢕⢕⠁⢕⢕⣷⢕⢕⢕⢕⢁⢕⢕⢕⢕⠕⢕⢕⢕⢕⢕⢕⢕⢕⢕⢕⢕⢕⢕⢕⢜⢝⢻⢿⣿⣿⡿⢿⢟⢝⢕⢕⢕⢕⢕⢕⢕⢕⢕⢕⢕⢕⢕⢕⢱⢇⢕⢸⣿⡕⢕⢕⢕⢕⢑⡇⢕⢐⡇⢕⢕⢕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⢜⢕⡇⢕⠀⣿⢇⢕⢕⣿⣿⢕⢕⢕⢸⡿⣸⣿⡇⢕⢕⢕⢕⢕⢕⢔⢕⢕⢜⢳⢕⢕⢕⢕⢕⢕⢕⢕⢕⠄⢕⢕⢕⢕⢕⢕⢕⢕⢕⢕⢕⢕⢕⢕⢕⢕⢕⢕⢕⢕⢕⢕⢕⢕⢕⢕⢕⢅⢕⢕⢕⢕⢕⢕⢕⢕⠕⢕⢕⢕⣿⣿⡇⢕⢕⢕⢕⢅⢷⢕⢕⡇⢗⢕⢸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⡇⢇⣸⡇⢕⢕⣿⡇⢕⢸⣿⣿⢕⢕⢕⢜⣱⣿⢟⢕⠔⢕⢑⢕⢕⢕⢕⢕⢑⡵⣕⠣⢕⢕⢕⢕⢕⢕⢕⢅⢕⢕⢕⢕⢕⢕⢕⢕⢕⢕⢕⢕⢕⢕⢕⢕⢕⢕⢕⢕⢕⢕⢕⢕⢕⢕⢕⢕⢕⢕⢕⢕⢕⢕⢕⢕⢕⢕⢕⢕⢸⣿⣿⣿⢕⢕⢕⢕⢕⢜⢕⢕⢇⢕⢕⢕⣿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⡇⢕⣿⡇⢕⢕⢿⢕⢕⣾⣿⣿⢕⢕⢕⣱⣿⢏⢕⢕⢕⢅⠁⢕⢕⠕⢔⠕⢕⢯⣻⢵⢕⢕⢕⢄⢕⢕⠅⢕⢕⢕⢕⢕⢕⢕⢕⢕⢕⢕⢕⢕⢕⢕⢕⢕⢕⢕⢕⣕⣵⡇⢕⢕⢕⢕⢕⢕⢕⢕⢕⢕⢕⢕⢕⢕⢕⢕⢕⢕⢟⢻⣿⣿⢕⢕⢇⢕⢕⢕⢕⢕⢑⢕⢕⢕⣿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⡇⢸⣿⡇⢕⢕⢸⡕⢕⣿⣿⣿⢕⢕⣱⡿⢕⢕⢕⢕⢕⢕⢄⠐⢑⢕⢕⢔⢡⢸⣿⣽⡇⢕⢕⢄⢕⢅⢕⢕⢕⢕⢕⠕⠑⠀⢀⢕⢕⢕⢕⢕⢕⢕⣕⣕⣱⣵⣶⣿⣿⡇⢅⠁⠑⢕⢕⢕⢕⢕⢕⢕⢕⢕⢔⢕⢕⢕⢕⢕⠕⢏⣿⡟⢕⢕⢕⢕⢕⢕⢕⢕⢜⢇⢕⢸⣿⣿⣿⣿⣿⣿⣿⣿⣿⣿⣿⣿⣿⣿⣿⣿⣿⣿⣿⣿⣿⣿⢕⢕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⡇⢸⣿⡇⢕⢕⠁⢑⢕⢿⣿⣿⢕⣱⢟⢕⢕⢕⢕⢕⢕⢕⢕⢕⢕⢕⢕⢕⢱⡕⣿⣿⣷⢕⢕⢕⢕⢕⢕⠕⠑⠁⠀⠀⠀⠀⢕⢕⢕⢕⢕⣵⣿⣿⣿⣿⣿⣿⣿⣿⣿⡇⢕⢀⠀⠀⠁⠑⢕⢕⢕⢕⢕⢕⢕⢕⢕⢕⢕⢕⢕⢱⢜⡇⢕⠕⠕⢕⢕⢕⢕⢕⢕⢑⢕⢱⣿⣿⣿⣿⣿⣿⣿⣿⣿⣿⣿⣿⣿⣿⣿⣿⣿⣿⣿⣿⣿⣿⢕⢕⢔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⣼⣿⡇⢕⢕⠀⢕⢱⡸⣿⡿⣱⡟⢕⢕⢕⢕⢕⢕⢕⢕⢑⢕⢕⢕⢑⢕⢱⡇⢹⣿⣿⡇⢕⢕⢕⠑⠁⠀⠀⠀⠀⠀⠀⠀⢕⢕⢕⢕⢕⣿⣿⣿⣿⣿⣿⣿⣿⣿⣿⣷⢕⢕⢀⠀⠀⠀⠀⠁⠑⢕⢕⢕⢕⢕⢕⢕⢕⢕⢕⢕⢕⠁⢀⢄⢄⠀⠑⢕⢕⢕⢇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⣧⡻⣱⡟⢕⢕⢕⢕⢕⢕⢕⢕⢕⢕⢕⢕⢕⢕⢕⢕⡇⢸⣿⣿⢧⢕⢕⢕⠀⠀⠀⠀⠀⠀⠀⠀⠀⠀⢕⢕⢕⣸⣿⣿⣿⣿⣿⣿⣿⣿⣿⣿⣿⢕⢕⢕⠀⠀⠀⠀⠀⠀⠀⠑⢕⢕⢕⢕⢔⢑⠕⠕⠑⠄⠑⢕⢕⠕⠀⠀⠀⢱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⢜⢟⢱⡟⢕⢕⢕⢕⢕⢕⢕⢕⣕⣵⣵⣷⣷⣷⣷⡅⢱⡇⢸⣿⣿⢫⡕⢕⢕⠀⠀⠀⠀⠀⠀⠀⠀⠀⠀⢕⢕⢅⢼⣿⣿⣿⣿⣿⣿⣿⣿⣿⣿⡇⢕⢕⢕⠀⠀⠀⠀⠀⠀⠀⠀⠁⢕⢕⢕⢕⢕⠑⢀⢔⢄⠀⠀⠀⠀⢔⡕⠀⠀⡇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⢿⢟⢕⢕⢕⢕⢕⢕⢕⢕⢕⠀⠀⠀⠀⠀⢕⢕⢕⢕⠀⠀⠀⠀⠀⠀⠀⠀⠀⢸⣿⣿⣿⣿⣿⣿⣿⣿⣿⣿⣿⣿⡇⠀⠀⠀⢕⢕⢱⢏⢕⢕⢕⢕⢕⢕⣕⣵⣿⣿⣿⣿⣿⣿⣿⣿⡇⢸⡕⢸⣿⢃⢔⢕⢕⢕⠀⠀⠀⠀⠀⠀⠀⠀⠀⠀⠁⢕⠑⢜⣿⣿⣿⣿⣿⣿⣿⣿⣿⣿⢇⢕⢕⢕⢕⠀⠀⠀⠀⠀⠀⠀⠀⠕⢕⢕⢕⢕⢕⠀⢕⢸⠑⠀⢔⢄⠀⠈⠃⠀⡇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⢿⢟⢝⢕⢕⢕⢕⢕⢕⢕⢕⢕⢕⢁⠑⠀⠀⠀⠀⠀⢕⢕⢕⢕⠀⠀⠀⠀⠀⠀⠀⠀⠀⢜⣿⣿⣿⣿⣿⣿⣿⣿⣿⣿⣿⣿⣕⣀⣀⣀⡑⢰⢏⢕⢕⢕⢕⢕⢕⣵⣿⣿⣿⣿⣿⣿⣿⣿⣿⣿⡿⢸⢱⢕⡟⢕⠕⢕⢕⢕⠀⠀⠀⠀⠀⠀⠀⠀⠀⠀⠀⠁⢅⢷⢿⣿⣿⣿⣿⣿⣿⣿⣿⣿⣷⡅⢥⢡⢕⠀⠀⠀⠀⠀⠀⠀⠀⠀⢕⢕⢕⢕⢕⢄⢀⢁⠀⠑⠕⠕⠕⠀⢰⣷⡜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⢕⢕⢕⢕⢕⢕⢕⢕⢕⢕⢕⢕⢕⢕⢕⢕⢀⠀⠀⠀⠀⢕⢕⢕⢕⠀⠀⠀⠀⠀⠀⠀⠀⠀⠁⣿⣿⣿⣿⣿⡿⠿⠿⠿⠿⠿⠿⣯⣿⣿⡿⢱⡟⢕⢕⢕⢕⢕⢕⣼⣿⣿⣿⣿⣿⣿⣿⣿⣿⣿⣿⢇⢇⡇⢸⢕⢜⢕⢕⢕⢕⠀⠀⠀⠀⠀⠀⠀⠀⠀⠀⠀⠀⠘⢿⣿⣷⣷⣯⣿⣿⣿⣿⣿⣿⣿⣿⣿⡿⠁⠀⠀⠀⠀⠀⠀⠀⠀⠀⠁⢕⢕⢕⢕⢕⢕⢕⢕⢔⢄⢄⡄⢠⡜⣿⣿⣇⢕⢕⢕⣿⣿⣿⣿⣿⣿⣿⣿⣿⣿⣿⣿⣿⣿⣿⣿⣿⣿⣿⣿⢕⢕⢜⢝⢟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⢕⢕⢕⢕⢕⢕⢕⢕⢕⢕⢕⠕⢕⢕⢕⢕⢕⡁⠀⠀⠀⠀⢕⢕⢕⢕⠀⠀⠀⠀⠀⣀⣤⣤⣤⣤⣽⣽⣟⢿⣿⡇⠁⠁⠁⠁⠁⠁⡏⠉⠁⢱⡟⢕⢕⢕⢕⢕⢕⣼⣿⣿⣿⣿⣿⣿⣿⣿⣿⣿⣿⡟⢕⢕⣿⣹⢕⢕⢕⢕⢕⢕⠀⠀⠀⠀⠀⠀⠀⠀⠀⠀⠀⠀⠀⠘⢿⣿⣿⣿⣿⣿⣿⣿⣿⣿⣿⣿⡿⢕⠀⠀⠀⠀⠀⠀⠀⠀⠀⠀⠀⠕⢕⢕⢕⢕⢕⢕⢕⢕⢕⢕⢳⡕⣷⢸⣿⣿⣕⢕⢕⣿⣿⣿⣿⣿⣿⣿⣿⣿⣿⣿⣿⣿⣿⣿⣿⣿⣿⣿⢇⢕⢕⢕⢕⢕⢕⢕⢝⢻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⢔⠕⢕⢕⢕⢕⢕⢕⢕⢕⠀⠀⠁⢕⢕⢕⢕⢇⢄⢄⢄⢀⢕⢕⢕⢕⢔⣕⣵⣷⣿⣿⣿⣿⢿⢿⢟⢟⢟⢟⢇⢅⠀⠀⠀⠀⠀⠀⡇⠀⢰⡏⢕⢕⢕⢕⢕⢕⢱⣿⣿⣿⣿⣿⣿⣿⣿⣿⣿⣿⡏⡇⢕⣕⣿⣿⢕⢕⢕⢕⢕⢕⠀⠀⠀⠀⠀⠀⠀⠀⠀⠀⠀⠀⠀⠀⠑⣽⣿⣿⣿⣿⣿⣿⣿⣿⣿⣿⢏⠑⠀⠀⠀⠀⠀⠀⠀⠀⠀⠀⠀⠀⢕⢕⢕⢕⢕⢕⢕⢕⢕⢕⢕⢕⢜⢇⣿⣿⣿⡕⢕⣟⣽⣷⣷⣾⣽⣽⣝⡻⣿⠿⠟⠛⠛⠛⣿⣿⣿⡿⢁⠁⠁⢕⢕⢕⢕⢕⢕⢕⢸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⠑⠕⠑⠑⢕⢔⢕⠕⠀⠀⠀⠁⠕⢕⢕⢕⢕⢕⢕⢕⢕⣱⣵⣾⣿⣿⣿⢿⢟⢏⢕⢕⢕⢕⢕⢕⢕⢕⢕⢕⢔⠀⠀⠀⠀⠀⠑⠑⠊⠕⠕⢕⢕⢕⢕⢕⣿⣿⣿⣿⣿⣿⣿⣿⣿⣿⣿⣿⡇⡇⢕⣿⣿⣿⢕⢕⡕⢕⢕⢕⠀⠀⠀⠀⠀⠀⠀⠀⠀⠀⠀⠀⠀⠀⠀⠘⢿⣿⣿⣿⣿⣿⣿⣿⣿⡟⢕⠀⠀⠀⠀⠀⠀⠀⠀⠀⠀⠀⠀⠀⠕⢕⢕⢕⣵⣴⣿⣧⢕⢕⢕⡕⢕⢕⢝⢻⢿⣿⡕⢕⢕⢕⢕⢝⢟⠟⠋⠉⠀⠀⠀⠀⠀⠀⣿⣿⡿⠑⠀⠀⠀⢕⢕⢕⠕⠑⠕⣰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⢀⠀⠀⠀⠁⠀⠀⢀⢀⢀⠀⠀⢕⢕⢕⢕⢕⣕⣵⣿⣿⣿⡿⢟⢝⢕⢕⢕⢕⢕⢕⢕⢕⢕⢕⢕⢕⢕⢕⠕⠀⠀⠀⠀⠀⠀⠀⠀⠀⠀⠀⠀⠁⠑⠘⠿⢿⣿⣿⣿⣿⣿⣿⣿⣿⣿⣿⣿⡇⢕⣿⢻⣿⡇⢅⢼⢕⢕⠀⠀⠀⠀⠀⠀⠀⠀⠀⠀⠀⠀⠀⠀⠀⠀⠀⠘⢻⣿⣿⣿⣿⣿⣿⣿⢇⠁⠀⠀⠀⠀⠀⠀⠀⠀⠀⠀⠀⠀⠀⠀⢕⢕⢕⣿⣿⣿⣿⣧⡕⢕⣿⣷⡕⣿⣷⣷⣾⣇⢕⠕⠑⠁⠀⠀⠀⠀⠀⠀⠀⠀⠀⠀⠀⢜⡟⠑⠀⠀⠀⠀⠑⠕⠑⠀⠀⡕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⢄⠀⠀⠀⠀⢕⢕⠕⠁⠀⠀⠀⢕⢕⣱⣾⣿⣿⣿⢟⢕⢕⢕⢕⢕⢕⢕⢕⢕⢕⢕⢕⢕⢕⢕⢕⢕⢕⢔⠀⠀⠀⠀⠀⠀⠀⠀⠀⠀⠀⠀⠀⠀⠀⠀⠀⠀⠉⠉⠟⠿⢿⣿⣿⣿⣿⣿⡇⢸⣿⣯⢻⣿⡕⢑⢕⠕⠀⠀⠀⠀⠀⠀⠀⠀⠀⠀⠀⠀⠀⠀⠀⠀⠀⠀⠁⢜⢟⢿⣿⣿⡿⢏⠕⠀⠀⠀⠀⠀⠀⠀⠀⠀⠀⠀⠀⠀⠀⠀⠁⢕⢸⣿⣿⣿⣿⣿⣿⡇⢿⢿⢸⣿⣿⠿⠛⠉⠀⠀⠀⠀⠀⠀⠀⠀⠀⠀⠀⠀⠀⠀⠀⣷⣕⢁⠀⠀⠀⠀⠀⠀⠀⠀⢕⢜⢕⢕⢇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⢄⠀⠀⠀⠀⠀⠀⠀⠀⠀⠀⣠⣾⣿⣿⣿⢟⢕⢕⢕⢕⢕⢕⢕⢕⢕⢕⢕⢕⢕⢕⢕⠑⠀⠀⠕⢕⢕⠀⠀⠀⠀⠀⠀⠀⠀⠀⠀⠀⠀⠀⠀⠀⠀⠀⠀⠀⠀⠀⠀⠀⠈⠙⠻⢿⣿⡇⢸⣿⣿⢕⢜⡟⢇⡕⠔⠀⠀⠀⠀⠀⠀⠀⠀⠀⠀⠀⠀⠀⠀⠀⠀⠀⠀⠀⠁⢕⠕⠘⠉⠑⠕⠀⠀⠀⠀⠀⠀⠀⠀⠀⠀⠀⠀⠀⠀⠀⠀⠀⠕⢸⣿⣿⣿⣿⣿⣿⢇⢕⣱⠟⠋⠁⠀⠀⠀⠀⠀⠀⠀⠀⠀⠀⠀⠀⠀⠀⠀⠀⠀⠀⠀⠜⣿⣦⡑⢕⢕⠀⠀⠀⢔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⢄⢔⢔⠀⣿⣿⣿⡟⢕⢕⢕⢕⢕⢕⢕⢕⢕⢕⢕⢕⢕⠕⠑⠁⠀⠀⠀⠀⠀⠀⠁⠀⠀⠀⠀⠀⠀⠀⠀⠀⠀⢀⠀⠀⠀⠀⠀⠀⠀⠀⠀⠀⠀⠀⠀⠀⠀⠀⠉⠇⢸⣿⡇⢕⢕⢅⢕⢕⠁⠀⠀⠀⠀⠀⠀⠀⠀⠀⠀⠀⠀⠀⠀⠀⠀⠀⠀⠀⠀⠀⠀⢄⢔⢔⠀⠀⠀⠀⠀⠀⠀⠀⠀⠀⠀⠀⠀⠀⠀⠀⠀⠀⠀⢕⢿⣿⣿⣿⣟⣱⡵⠎⠁⠀⠀⠀⠀⠀⠀⠀⠀⠀⠀⠀⠀⠀⠀⠀⠀⠑⢔⢀⠀⠀⠀⠀⢻⣿⣿⣆⠀⠀⠀⢄⢔⢔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⠑⠑⠀⠀⢻⣿⠏⢕⢕⢕⢕⢕⢕⢕⢕⢕⢕⢕⠑⠁⠀⠀⠀⠀⢄⠀⠀⠀⠀⠀⠀⠀⠀⠀⠀⠀⠀⠀⢀⢄⢕⠁⠀⠀⠀⠀⠀⠀⠀⠀⠀⠀⠀⠀⠀⠀⠀⠀⠀⠀⢸⣿⢕⢕⢱⡕⢕⠕⠀⠀⠀⠀⠀⠀⠀⠀⠀⠀⠀⠀⠀⠀⠀⠀⠀⠀⠀⠀⠀⠀⠁⢕⢕⢕⠀⠀⠀⠀⠀⠀⠀⠀⠀⠀⠀⠀⠀⠀⠀⠀⠀⠀⠀⠕⢸⣿⣿⣿⡹⠋⠀⠀⠀⠀⠀⠀⠀⠀⠀⠀⠀⠀⠀⠀⠀⠄⢀⠀⠀⠀⠁⠕⢔⠀⠀⠀⢕⢝⣿⣿⠁⠀⢄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⠀⠀⠈⠁⠀⠀⢕⢕⢕⢕⢕⢕⢕⠕⠅⠄⠄⠄⠀⠀⠀⠀⢕⢱⣧⣄⡀⢀⠀⠀⠀⠀⠀⠀⠀⢔⠕⠑⠀⠀⠀⠀⠀⢄⠔⠀⠀⢀⠀⠀⠀⠀⠀⠀⠀⠀⠀⠀⢸⢏⢕⢕⢜⢕⢕⠀⠀⠀⠀⠀⠀⠀⠀⠀⠀⠀⠀⠀⠀⠀⠀⠀⠀⠀⠀⠀⠀⠀⠀⠑⢕⠀⠀⠀⠀⠀⠀⠀⠀⠀⠀⠀⠀⠀⠀⠀⠀⠀⠀⠀⠀⠀⢕⣿⡿⠃⠀⠀⠀⠀⠀⠀⠀⠀⠀⠀⠀⠀⠀⠀⠀⠀⠀⠀⠑⢔⢀⠀⠀⠀⠁⢕⠀⠀⠕⠑⠘⠇⠀⡔⢕⢕⢕⢕⢕⢕⢕⢕⢕⢕⢕⢕⢑⢑⣴⣿⣿⣿⣿⣿⣿⣿⣿⣿⣿⣿⣿⣿⣿⣿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⠀⠕⢕⢕⢕⢕⢕⢕⢔⠀⠀⠀⠀⠀⠀⠀⢕⠘⠉⠁⢕⡼⢔⠀⠀⠀⠀⢀⢕⠑⠀⠀⠀⠀⠀⢔⠕⠁⠀⠀⠀⠁⠀⠀⠀⠀⠀⠀⠀⠀⠀⢀⢜⠑⢕⢕⢕⠑⠕⠀⠀⠀⠀⠀⠀⠀⠀⠀⠀⠀⠀⠀⠀⠀⠀⠀⠀⠀⠀⠀⠀⠀⠀⠀⠑⠀⡄⠀⠀⢀⠀⠀⠀⠀⠀⠀⠀⠀⠀⠀⠀⠀⠀⠀⠀⠀⠀⠘⠀⠀⠀⠀⠀⠀⠀⠀⠀⠀⠀⠀⠀⠀⠀⠀⠀⠀⠀⠀⠀⠀⢕⢔⢀⠀⠀⠀⠑⠀⠀⠀⠀⠀⠀⠕⣑⣑⢱⠕⢕⢕⢕⢕⢕⢕⢑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⢄⠀⠀⠀⠀⠀⠀⢕⠕⢕⢕⢕⢕⢕⠀⠀⠀⠀⠀⠀⢀⣵⣴⢄⢱⣞⢕⢕⠀⠀⠀⢄⠕⠁⠀⠀⠀⠀⢔⢕⢁⠀⠀⠀⠀⠀⠀⠀⠀⠀⠀⠀⠀⠀⠀⠀⢕⠁⠀⢕⢕⠀⠀⠀⠀⠀⠀⠀⠀⠀⠀⠀⠀⠀⠀⠀⠀⠀⠀⠀⠀⠀⠀⠀⠀⠀⠀⢐⢖⢕⣔⡕⢕⢜⢅⢀⠀⠀⠀⠀⠀⠀⠀⠀⠀⠀⠀⠀⠀⠀⠀⠀⠀⠀⠀⠀⠀⠀⠀⠀⠀⠀⠀⠀⠀⠀⠀⠀⠀⠀⠀⠀⠀⢀⠕⠁⠀⠁⠑⠄⢀⠀⠀⢀⠀⠀⠀⠀⠀⠔⠕⣽⢾⣿⣶⣦⣤⣴⣏⠙⣛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⢄⢕⢄⠀⠀⠀⠀⠀⠁⠀⠑⢕⢕⢕⢕⣔⣔⣔⣔⣰⣴⣾⣿⢣⣱⣷⢇⢕⢜⠀⢀⠕⠁⠀⠀⠀⢀⢔⠑⠁⠁⠑⠔⢄⠀⠀⠀⠀⠀⠀⠀⠀⠀⠀⠀⠀⢔⠁⠀⢕⠕⠀⠀⠀⠀⠀⠀⠀⠀⠀⠀⠀⠀⠀⠀⠀⠀⠀⠀⠀⠀⠀⠀⠀⠀⠀⠀⣀⡱⡕⢕⣾⣧⠰⡕⣇⢕⠄⠀⠀⠀⠀⠀⠀⠀⠀⠀⠀⠀⠀⠀⠀⠀⠀⠀⠀⠀⠀⠀⠀⠀⠀⠀⠀⠀⠀⠀⠀⠀⠀⠀⠀⢀⠔⠁⠀⠀⠀⠀⠀⠀⠁⠐⠀⠀⠀⠀⠀⢀⢕⢄⢕⣝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⢕⢕⢕⢀⠀⠀⠀⠀⠀⠀⠀⠁⢕⣕⣕⣿⣿⣿⣿⣿⣿⡿⡑⣾⣷⢇⢕⡜⢕⠀⠑⠀⠀⠀⢀⠕⠁⠀⠀⠀⠀⠀⠀⠁⠑⢔⢀⠀⠀⠀⠀⠀⠀⠀⠀⠀⠀⢀⢕⠑⠀⠀⠀⠀⠀⠀⠀⠀⠀⠀⠀⠀⠀⠀⠀⠀⠀⠀⠀⠀⠀⠀⠀⠀⠀⠀⠀⠀⢇⡷⣕⣿⣿⣿⣷⣿⢌⢀⠀⠀⠀⠀⠀⠀⠀⠀⠀⠀⠀⠀⠀⠀⠀⠀⠀⠀⠀⠀⠀⠀⠀⠀⠀⠀⠀⠀⠀⠀⠀⠀⢀⠔⠑⠀⠀⠀⠀⠄⠁⠁⠔⠀⠀⠀⠀⠀⠀⠀⢕⢕⢕⢨⡫⠫⠿⠿⠿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⣵⢄⢕⢕⢕⢕⠀⠀⠀⠀⠀⠀⠀⠀⠘⢿⣿⣿⣿⣿⣿⣿⡟⢱⣾⣿⢇⢕⢇⢕⢕⠁⠀⠀⠀⠐⠀⠀⠀⢀⠔⠐⠄⠀⠀⠀⠀⠀⠁⠕⢄⢀⠀⠀⠀⠀⠀⠀⢄⠕⠀⠀⠀⠀⠀⠀⠀⠀⠀⠀⠀⠀⠀⠀⠀⠀⠀⠀⠀⠀⠀⠀⠀⠀⠀⠀⠀⠀⠀⠑⠕⢻⢜⢿⣿⣏⢸⡿⠁⠀⠀⠀⠀⠀⠀⠀⠀⠀⠀⠀⠀⠀⠀⠀⠀⠀⠀⠀⠀⠀⠀⠀⠀⠀⠀⠀⠀⠀⠀⠀⠀⢔⠑⠀⠀⠀⠀⠄⠐⠀⠀⠀⠀⠀⠀⠀⠀⠀⠀⢕⢕⢕⠁⢘⢑⢑⢑⢑⢑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⣿⢕⢕⢕⢕⢕⢕⠀⠀⠀⠀⠀⠀⠀⠀⠁⢻⣿⣿⣿⣿⢏⢱⣾⣿⢇⢕⢎⢕⢕⢕⠀⠀⠀⠀⠀⠀⠀⠁⠀⠀⠀⠀⠁⠐⢀⠀⠀⠀⠀⠀⠑⢔⠀⠀⠀⠀⠐⠀⠀⠀⠀⠀⠀⠀⠀⠀⠀⠀⠀⠀⠀⠀⠀⠀⠀⠀⠀⠀⠀⠀⠀⠀⠀⠀⠀⠀⠀⠀⠀⠀⠁⠇⠕⢝⢿⡑⠇⠀⠀⠀⠀⠀⠀⠀⠀⠀⠀⠀⠀⠀⠀⠀⠀⠀⠀⠀⠀⠐⠀⠀⠀⠀⠀⠀⠀⠀⠀⠀⢄⠕⠀⠀⠀⠀⠀⠀⠀⠀⠀⠀⠀⠀⠀⠀⠀⠀⠀⠐⢕⢕⢕⢄⢇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⣿⠀⢕⢕⢕⢕⠕⠀⠀⠀⠀⠀⠀⠀⠀⠀⠀⠝⣿⣿⢏⣱⣿⣿⢏⢕⢇⢕⢕⢕⠁⠀⠀⠀⠀⠀⠀⠀⠀⠀⠀⠀⠀⠀⠀⠀⠁⠀⠀⠀⠀⠀⠀⠕⢄⠀⠀⠀⠀⠀⠀⠀⠀⠀⠀⠀⠀⠀⠀⠀⠀⠀⠀⠀⠀⠀⠀⠀⠀⠀⠀⠀⠀⠀⠀⠀⠀⠀⠀⠀⠀⠀⠀⠐⠀⠀⠁⠀⠀⠀⠀⠀⠀⠀⠀⠀⠀⠀⠀⠀⠀⠀⠀⠀⠀⠀⠀⠀⠀⠀⠀⠀⠀⠀⠀⠀⠀⠀⠔⠑⠀⠀⠀⠀⠀⠀⠀⠀⠀⠀⠀⠀⠀⠀⠀⠀⠀⠀⠀⠁⠐⠑⢁⢅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⣿⣿⠀⢕⢕⠁⠀⠀⠀⠀⠀⠀⠀⠀⢔⢔⠀⠀⠀⠘⢕⣱⣾⣿⡟⢕⢜⢕⢕⢕⠕⠀⠀⠀⠀⠀⠀⠀⠀⠀⠀⠀⠀⠀⠀⠀⠀⠀⠀⠀⠀⠀⠀⠀⠀⠁⠔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⣿⡕⢕⠅⠀⠀⠀⠀⠀⠀⠀⠀⠀⠀⠑⠀⠀⢀⢕⢕⢻⣿⡟⢕⢕⢕⢕⢕⠕⢕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⡔⠄⠀⠀⠀⠀⠀⠀⠀⠀⠀⠀⠀⠀⢀⢕⠑⠀⠀⠝⢕⢔⢕⢕⢕⢕⢕⢕⠅⠀⠀⠀⠀⠀⠀⠀⠀⠀⠀⠀⠀⠀⠀⠀⠀⠀⠀⠀⠀⠀⠀⠀⠀⠀⠀⠀⠀⠀⠀⠀⠀⠀⢔⠕⠀⠀⠀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⡟⢕⢔⢀⠀⠀⠀⠀⠀⠀⠀⠀⠀⢔⢕⠕⠀⠀⠀⠀⠁⢕⢕⢕⢕⢕⢕⠁⠀⠀⠀⠀⠀⠀⠀⠀⠀⠀⠀⠀⠀⠀⠀⠀⠀⠀⠀⠀⠀⠀⠀⠀⠀⠀⠀⠀⠀⠀⠀⠀⠀⠀⢕⠀⢀⢔⠑⠀⠀⠀⠀⠀⠀⠀⠀⠀⠀⠀⠀⠀⠀⠀⠀⠀⠀⠀⠀⠀⠀⠀⠀⠀⠀⠀⠀⠀⠀⠀⠀⠀⠀⠀⠀⠀⠀⠀⠀⠀⠀⠀⠀⠀⠀⠀⠀⠀⠀⠀⠀⠀⠀⠀⠀⠀⠀⠀⠀⠀⠀⠀⠀⠀⠀⠀⠀⠀⠀⠀⠀⠀⠀⠀⠀⠀⠀⠀⠀⠀⠀⢕⠕⣕⢕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⣿⢕⡕⢕⢕⢕⢄⢀⠀⠀⠀⠀⠀⢄⠑⠀⠀⠀⠀⠀⠀⠀⢀⢕⢕⠕⢕⢅⠀⠀⠀⠀⠀⠀⠀⠀⠀⠀⠀⠀⠀⠀⠀⠀⠀⠀⠀⠀⠀⠀⠀⠀⠀⠀⠀⠀⠀⠀⠀⠀⠀⠀⠀⠀⠀⢕⠄⢀⠀⠀⠀⠀⠀⠀⠀⠀⠀⠀⠀⠀⠀⠀⠀⠀⠀⠀⠀⠀⠀⠀⠀⠀⠀⠀⠀⠀⠀⠀⠀⠀⠀⠀⠀⠀⠀⠀⠀⠀⠀⠀⠀⠀⠀⠀⠀⠀⠀⠀⠀⠀⠀⠀⠀⠀⠀⠀⠀⠀⠀⠀⠀⠀⠀⠀⠀⠀⠀⠀⠀⠀⠀⠀⠀⠀⠀⠀⠀⠀⠀⠀⠀⣿⣿⡗⢀⠤⣥⠕⣱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⣿⣿⣿⢸⣿⣷⣕⢕⢕⢕⢕⢔⢄⢀⠀⠀⠀⠀⠀⠀⠀⢀⢔⢕⢕⢕⠐⠕⢑⢅⢀⠀⠀⠀⠀⠀⠀⠀⠀⠀⠀⠀⠀⠀⠀⠀⠀⠀⠀⠀⠀⠀⠀⠀⠀⠀⠀⠀⠀⠀⠀⠀⠀⠀⠀⠀⠑⠀⠀⠁⠑⢄⢀⠀⠀⠀⠀⠀⠀⠀⠀⠀⠀⠀⠀⠀⠀⠀⠀⠀⠀⠀⠀⠀⠀⠀⠀⠀⠀⠀⠀⠀⠀⠀⠀⠀⠀⠀⠀⠀⠀⠀⠀⠀⠀⠀⠀⠀⠀⠀⠀⠀⠀⠀⠀⠀⠀⠀⠀⠀⠀⠀⠀⠀⠀⠀⠀⠀⠀⠀⠀⠀⠀⠀⠀⠀⠀⠀⠀⠀⠀⠀⢘⣒⣛⢕⢔⢜⢟⢗⠓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⡇⣿⣿⣿⣿⣿⣧⢕⢕⢕⢕⢕⢕⢔⢀⠀⢀⢔⢕⢕⢕⢕⢕⢑⢄⢔⠕⠑⢀⠀⠀⠀⠀⠀⠀⠀⠀⠀⠀⠀⠀⠀⠀⠀⠀⠀⠀⠀⠀⠀⠀⠀⠀⠀⠀⠀⠀⠀⠀⠀⠀⠀⠀⠀⠀⠀⠀⠀⠀⠀⠁⠔⢄⠀⠀⠀⠀⠀⠀⠀⠀⠀⠀⠀⠀⠀⠀⠀⠀⠀⠀⠀⠀⠀⠀⠀⠀⠀⠀⠀⠀⠀⠀⠀⠀⠀⠀⠀⠀⠀⠀⠀⠀⠀⠀⠀⠀⠀⠀⠀⠀⠀⠀⠀⠀⠀⠀⠀⠀⠀⠀⠀⠀⠀⠀⠀⠀⠀⠀⠀⠀⠀⠀⠀⠀⠀⠀⠀⠀⠀⠜⢕⢕⢕⢕⢕⢕⢕⢔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⡇⣿⣿⣿⣿⣿⣿⣷⣕⢕⢕⢕⢕⢕⢕⢕⢕⢕⢕⠕⢑⢅⢕⠕⠑⢁⢔⢁⢕⠀⠀⠀⠀⠀⠀⠀⠀⠀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⢀⠀⠀⢀⢔⢔⢔⢔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⠓⠙⠛⠛⠛⠛⠛⠛⠛⠃⠑⠑⠑⠑⠑⠑⠑⠑⠐⠑⠑⠑⠁⠐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⠀⠐⠑⠑⠑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⡿⣱⣿⡟⢕⣾⣿⣿⣿⣟⣼⣿⣿⢗⢕⢸⡿⢕⢕⣾⣿⣿⡇⢕⢜⣿⣿⣿⣿⣿⣿⣿⣿⣿⣿⣿⣿⣿⣿⣿⣿⣿⣿⡇⢕⢕⢕⢕⢸⣿⣿⣿⣿⢻⢕⢕⢕⢕⢕⢕⢜⢻⣕⢱⢕⢴⢕⣕⣱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⡿⣵⣿⡿⢕⣾⣿⣿⣿⢏⣾⣿⣿⢇⢕⢕⢹⢕⣕⣾⣿⣿⣿⡇⢕⣸⣿⣿⣿⣿⣿⣿⣿⣿⣿⣿⣿⣿⣿⣿⣿⣿⣿⣿⡇⢕⢕⢕⢕⢸⡿⢿⢟⢕⠕⢕⢕⢕⢕⢕⢕⢕⢕⢘⠕⢕⢕⢸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⡿⣹⣿⣿⢕⣼⣿⣿⣿⡏⣾⣿⣿⢕⢕⢕⢕⢱⣾⢿⣿⣿⣿⣿⡇⢕⣿⣿⣿⣿⣿⣿⣿⣿⣿⣿⣿⣿⣿⣿⣿⣿⣿⣿⣿⡇⢕⢕⢕⢅⢕⢕⢕⢕⢕⢕⢕⢕⢕⢕⢕⢕⢕⢕⢕⢕⢕⢕⢱⡱⢜⢕⢝⢝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⢱⣿⣿⢇⡜⣸⣿⣿⡟⣼⣿⣿⢇⢕⢕⢕⡕⢜⢕⣼⢿⠿⣿⣿⢇⢸⣿⣿⣿⣿⣿⣿⣿⣿⣿⣿⣿⣿⣿⣿⣿⣿⣿⣿⢹⣿⢕⢅⠑⠑⠕⠑⠑⠁⢁⢄⢕⢕⢔⣑⣅⡑⠕⢕⢕⢕⢕⢕⢕⢕⢕⢕⢕⢕⢕⢹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⢣⣿⣿⡏⢁⢱⣿⣿⣿⢱⣿⣿⢇⢕⢕⢕⢁⣧⢕⡜⣿⢔⢕⢝⢟⢕⢸⣿⣿⢇⣿⣿⣿⣿⣿⣿⣿⣿⣿⣿⣿⣿⣿⣿⣿⡇⢸⢕⢕⢕⢕⢔⢔⢔⢕⢕⢕⢕⢕⢸⣿⡹⣿⢕⢄⢕⢕⢕⢕⢕⢕⢕⢕⢕⢕⣵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⡟⣼⣿⣿⢇⢜⣸⣿⣿⢇⣿⣿⣿⢕⢕⢕⢕⢸⡿⢱⣿⣾⣇⢕⢕⢕⢕⢸⣿⣿⢕⣿⣿⣿⣿⣿⣿⣿⣿⣿⣿⣿⣿⣿⣿⣿⡇⢜⢕⢕⢕⠕⢕⢕⢕⢕⢕⢕⢕⢱⢕⣿⡇⢿⡇⢕⢜⣷⣕⢕⢕⢕⢕⣱⣾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⣿⢳⣿⣿⡿⢕⢕⣿⣿⡿⣸⣿⣿⣷⡕⢱⣿⡕⢸⢇⢱⣿⣿⣿⣿⣿⣿⢕⢜⣿⡏⢕⣿⣿⣿⣿⣿⣿⣿⣿⣿⣿⣿⣿⣿⣿⣿⢇⢕⢕⢕⣾⣷⣦⣴⣷⢇⢕⢕⢕⣼⡕⢹⣿⢸⣿⢕⢱⢻⣿⣷⣷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⠾⣿⣿⣿⣿⢿⢟⣫⡽⡝⢟⢟⣸⣿⡧⡇⢑⢸⣿⣿⡇⣿⣿⣿⣿⣷⣿⣿⢕⢸⢕⣸⣿⣿⣿⣿⣿⣿⢕⢕⣿⢕⢕⣿⣿⣿⣿⣿⣿⣿⣿⣿⣿⣿⣿⣿⣿⣿⢕⢕⢕⢕⣿⣿⣿⣿⣿⡇⢕⢕⢕⣿⣧⢸⣿⢸⣿⣇⢜⡸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⢏⣕⢱⢱⣼⣿⣽⣕⢕⢕⢕⣿⣿⣿⡇⢕⣿⣿⣿⢸⣿⣿⣿⣿⣿⣿⡿⢕⢸⡕⣿⣿⣿⣿⣿⣿⡟⢕⢕⡟⢕⢕⣿⣿⣿⢕⣿⣿⣿⣿⣿⣿⣿⢿⣿⢹⣿⢕⢕⢕⢕⣿⣿⣿⣿⣿⣷⢕⢕⢕⣿⣿⡅⣿⢸⣿⣿⡕⡇⣿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⢕⢿⢟⢕⢕⢕⢝⢝⢝⢝⢕⢕⣿⣿⣿⡇⢱⣿⣿⢇⣼⣿⣿⣿⣿⡿⣿⡇⢕⣸⢕⣿⣿⣿⣿⣿⣿⡇⢧⢱⢇⢕⢕⢹⣿⣿⡕⢸⣿⢿⣿⣿⣿⣿⢜⡿⢸⡏⢕⢕⢕⢕⣿⣿⣿⣿⣿⣿⡇⢕⢕⣿⣿⣧⣿⢜⣿⣿⡇⣷⢕⢝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⠁⠁⢕⣼⡇⢕⢕⢵⣵⣕⢕⢕⢕⢕⢨⣿⣿⡇⡟⣼⣿⡟⡕⣿⣿⣿⣿⣿⢕⣿⢕⢕⢽⠕⣿⣿⣿⣿⣿⣿⣷⢸⣷⢱⣧⡕⢜⣿⣿⡇⢸⣿⣿⣿⣿⣿⣿⡕⢕⢜⡏⢕⢕⢕⢸⣿⣿⣿⣿⣿⣿⢇⢕⢕⢸⣿⣿⢻⢕⣿⣿⢕⣿⢕⢔⢇⢻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⢅⢄⣜⢿⣿⢱⡕⢅⢕⢕⣱⢥⢇⢕⢸⣿⣿⡇⡇⣿⡿⢕⢕⣿⣿⣿⣿⣿⢕⡏⢸⡇⢸⢱⣽⣝⡟⢻⢿⢿⢿⢸⣿⢸⣿⢿⢗⠹⢽⡇⢑⣜⣿⢻⣿⣿⣿⡇⢕⢕⡕⢕⢕⢕⣿⣿⣿⣿⣿⢿⢿⢕⢕⢕⢸⣿⣿⢿⢕⣿⣿⢜⣿⢑⢅⢕⢜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⢸⣿⣷⡝⢸⣿⡇⣱⣞⢕⢕⢕⢕⢸⣿⣿⡇⢸⣿⢇⢕⠕⣿⣿⣿⣿⢇⢕⢇⣿⣿⣸⢸⣿⣿⣿⣿⣷⣷⣧⡜⡏⣵⣼⣽⣾⣧⣝⣿⢕⢻⣿⡜⣿⣿⣿⣧⢕⠑⢕⢕⢕⣞⣝⣹⣵⣵⣷⣷⡇⢱⢕⢕⢼⢿⣿⣻⢕⣿⣿⢕⣿⢕⢱⡱⢸⢸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⡕⢕⢝⢜⢕⢕⢕⣕⡻⢇⢕⢵⢿⢟⢸⣿⣿⡇⣼⢏⢕⢱⢡⣿⣿⣿⡿⢕⢕⢸⡿⢿⣏⡕⣫⣽⣽⣽⣽⣝⢝⢝⢕⢟⢿⣿⣿⣿⣿⣏⣇⣣⢟⢇⠜⢟⢿⣿⡕⢌⢱⢕⢾⢟⢟⢟⣟⣟⣟⢻⢼⢿⢕⣼⡜⡜⢻⡗⢕⢿⣿⢕⣿⢱⡕⢜⡜⢎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⢇⢕⢕⢕⢕⢕⢕⣝⢟⢿⢿⢷⣧⣵⢸⣿⣿⡇⡟⢸⢕⢕⢕⣿⣿⣿⡇⢔⢕⢃⠙⠉⠁⠑⠁⠕⠕⠅⠁⠈⠑⠃⢕⢣⣵⣺⣿⣿⣿⣿⣿⣿⣿⣿⣼⣿⣼⣿⣇⣱⣕⢕⢕⢱⠕⠋⠙⢝⢝⢙⠛⠃⠕⠽⢿⡇⢕⢕⢕⠸⡇⢕⣿⢜⢝⣕⣸⡕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⡜⢧⢕⢅⢕⢕⢕⢸⣇⢕⢕⢕⡕⢕⢸⣿⣿⢸⢇⡗⢕⢕⢕⢸⢕⢻⢕⢜⢕⠁⢀⢄⢔⢔⢁⢄⠀⠀⠀⢔⢄⠀⠁⢔⢻⣿⣿⣿⣿⣿⣿⣿⣿⣿⣿⣿⣿⣿⣿⣿⡯⢕⠑⢀⢄⠄⠀⠀⢀⠄⢄⢀⠀⠐⢣⢔⢕⢕⢕⢱⢇⢕⣿⢜⢟⢟⢏⢱⣿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⣧⢳⢕⢕⢕⢕⢕⢹⣇⢕⢕⢕⢕⢸⣿⣿⢸⢕⢕⢕⢕⢕⢜⢕⢕⢕⢜⢕⢕⢕⣱⡵⠴⠷⠂⠀⠀⠀⠁⠀⠀⢕⣵⡕⣽⣿⣿⣿⣿⣿⣿⣿⣿⣿⣿⣿⣿⣿⣿⢕⡕⢵⠷⠕⠀⠀⠀⠁⠀⢕⢕⢕⢄⢄⢕⢕⢕⢕⢕⢕⢸⣿⢕⢗⢕⢕⣼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⢟⢕⢕⢕⢕⢕⢕⢕⠘⠃⢕⢕⢕⢸⣿⣿⡜⢕⢕⢕⢕⢕⢇⢕⣕⣕⢜⢕⢜⣿⣿⣇⢄⢔⢀⠀⢐⠀⢕⢀⢕⢱⣿⣿⣿⣿⣿⣿⣿⣿⣿⣿⣿⣿⣿⣿⣿⣿⣿⣾⣇⠀⠀⢔⠀⠀⢔⠀⢀⢸⣷⣵⢕⣱⡇⢕⢕⣿⢕⢕⣼⣿⢱⢕⢕⣼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⠑⠀⢕⢔⢕⢅⢜⣿⣿⢕⢜⢕⢕⢕⢕⢕⢕⢜⣿⣷⡕⣿⣿⣿⣿⡔⢕⢕⢕⢕⢕⢕⢕⢕⣾⣿⣿⣿⣿⣿⣿⣿⣿⣿⣿⣿⣿⣿⣿⣿⣿⣿⣿⣿⡄⢕⢕⢕⢄⢕⢕⢕⣼⣿⣧⣾⣿⢕⢕⣼⡏⡇⢸⣿⡿⢡⣵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⠀⠀⢕⢕⢕⢕⢸⣿⣿⢕⡕⢕⢕⢕⢕⢕⢕⢕⢜⣿⣷⢹⣿⣿⣿⣿⣮⣕⢕⣱⡕⢕⣱⣾⣿⣿⣿⣿⣿⣿⣿⣿⣿⣿⣿⣿⣿⣿⣿⣿⣿⣿⣿⣿⣷⣍⢕⢕⡕⢕⢕⣾⣿⣿⣿⣿⡿⢕⣼⡟⢱⡇⢕⣿⣇⠘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⡕⠁⠀⠀⠀⢕⢕⢕⢸⣿⡇⠕⢇⢕⠕⡕⢕⢕⢕⢕⢕⢕⢹⢕⢿⣿⣿⣧⣜⡝⣑⣑⣜⣽⣽⣿⣿⣿⣿⣿⣿⣿⣿⣿⣿⣿⣿⣿⣿⣿⣿⣿⣿⣿⣿⣿⣿⣯⣝⡓⢓⢞⢏⣝⣿⣿⣿⡟⢕⣼⢏⢕⣾⡇⢕⢹⣿⠀⢻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⡼⠑⠀⠀⠀⠀⢕⢕⢕⣿⣿⢇⢘⡇⢕⢸⡇⢕⢕⢕⢕⡕⢕⢕⣳⣸⣿⣿⣿⣿⣿⡿⣟⢻⣿⣿⣿⣿⣿⣿⣿⣿⣿⣿⣿⣿⣿⣿⣿⣹⣿⣿⣿⣿⣿⣿⣿⣿⣿⣿⡿⣿⣿⣟⣿⣿⣿⢏⢔⡜⢕⢕⣱⡷⡇⢕⢸⣿⠀⠀⢻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⣱⡿⢇⠀⠀⠀⠀⠀⢕⢕⢕⣿⡿⢕⢸⣷⢕⢸⣿⢕⢕⢕⢕⣧⡕⢕⢻⣿⣿⣿⠛⣿⣿⣿⣯⣽⣿⣿⣿⣿⣿⣿⣿⣿⣿⣿⣿⣿⣿⣿⣿⣿⣿⣿⣿⣿⣿⣿⣿⣿⣿⣿⣿⣿⣿⣿⣿⣿⢏⡕⢎⢕⢜⢕⣿⡃⡇⢕⢸⣿⠀⠀⠘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⣼⢟⢕⠑⠀⠀⠀⠀⠀⠀⢕⢸⣿⢇⢕⡸⣿⡇⢕⣟⡇⢕⢕⢕⢹⣷⢕⢌⣿⣿⣿⣿⣿⣿⣿⣿⣿⣿⣿⣿⣿⣿⣿⣿⣿⣿⣿⣿⣿⣿⣿⣿⣿⣿⣿⣿⣿⣿⣿⣿⣿⣿⣿⣿⣿⣿⣿⣿⣱⣵⡿⠕⢎⢕⢸⣿⢕⣿⢕⢜⣿⠀⠀⠀⠜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⡵⣱⣿⢏⢕⢎⠀⠀⠀⠀⠀⠀⠀⠁⢸⡏⢕⢕⢿⣿⡇⢕⢘⣷⢕⢕⢕⢱⣿⡇⢕⢸⣿⣿⣿⣿⣿⣿⣿⣿⣿⣿⣿⣿⣿⣿⣿⣿⣿⣿⣿⣿⣿⣿⣿⣿⣿⣿⣿⣿⣿⣿⣿⣿⣿⣿⣿⣿⣿⣿⣿⣿⣿⢕⢕⢕⢕⣾⢿⢕⢻⢕⢕⣿⠀⠀⠀⠀⢸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⢟⣱⢟⢕⢕⡕⢕⢔⢀⠀⠀⠀⠀⢀⢔⢜⢕⢕⢕⢳⣿⡇⢕⢕⠻⡇⢕⢕⢜⢏⢕⢕⢕⢙⣿⣿⣿⣿⣿⣿⣿⣿⣿⣿⣿⣿⣿⣿⣿⣿⣿⣿⣿⣿⣿⣿⣿⣿⣿⣿⣿⣿⣿⣿⣿⣿⣿⣿⣿⣿⣿⣿⡿⢱⢔⢕⢕⢸⣯⡇⢕⢸⢕⢕⡟⠀⠀⠀⠀⠁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⣼⢏⢕⢕⡜⢕⢕⢕⢄⢄⢄⢄⢄⢅⢕⢕⢕⢕⡇⢱⣿⣧⢕⢕⢜⣻⡕⢕⢕⢕⢕⢕⢕⢕⢜⢿⣿⣿⣿⣿⣿⣿⣿⣿⣿⣿⣿⣿⣿⣿⡟⢟⢝⢝⢕⢕⢜⢝⢝⢻⣿⣿⣿⣿⣿⣿⣿⣿⣿⣿⣿⡿⢕⢕⢕⢕⢕⣿⣿⢕⢕⢔⡕⢕⡇⢀⢄⢠⡔⣵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⢅⡞⢕⠕⢕⣾⢕⢕⢕⢕⢕⠕⣕⣕⣕⡕⢕⢕⢕⢕⢕⢕⢿⣿⢕⢕⢕⢜⢷⡕⢕⢕⢕⢕⢕⢕⢕⢕⢝⢿⣿⣿⣿⣿⣿⣿⣿⣿⣿⣿⣿⣿⣿⣿⣷⣵⣷⣵⣵⣶⣿⣿⣿⣿⣿⣿⣿⣿⣿⣿⣿⡿⢏⢕⢕⢕⢕⢕⣸⣻⢇⢕⢕⢕⢕⢕⡇⢜⡇⢕⢱⢸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⢇⡞⢕⠑⢕⣾⢕⢕⢕⢕⢕⢕⢸⣿⣿⣿⡇⢕⢕⢕⢕⢕⢕⢸⣿⡇⢕⢕⢕⢜⢷⡕⢕⢑⢕⢕⢕⢕⢕⢕⢕⢝⢻⣿⣿⣿⣿⣿⣿⣿⣿⣿⣿⣿⣿⣿⣿⣿⣿⣿⣿⣿⣿⣿⣿⣿⣿⣿⣿⡿⢟⢝⢕⢕⢕⢕⢕⢕⢱⡏⡟⢕⢕⢕⢕⢕⢕⢇⢕⢹⢕⢔⢇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⡏⡜⢕⢑⠀⣼⡇⢕⢕⢱⢕⢕⢕⢸⣿⣿⣿⢇⢕⢕⢕⢕⢕⢕⢕⢳⣿⢕⢕⢕⢕⢕⢝⢕⢕⢕⢕⢕⢕⢕⠕⢕⢕⢕⢕⢝⢟⢻⢿⣿⣿⣿⣿⣿⣿⣿⣿⣿⣿⣿⣿⣿⣿⣿⣿⣿⣿⢿⢟⢝⢕⢕⢕⢕⢕⢕⢕⢕⠕⡞⠸⢕⢕⢕⢕⢕⢕⢕⢕⢕⢸⡕⢕⢱⢹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⢱⢕⢑⢕⢕⣿⢕⢕⢕⣿⢕⢕⢕⢸⣿⣿⡟⡕⢕⢕⢕⢕⢕⢕⢕⠕⢸⢧⢕⢕⢕⢕⢕⢜⢳⡕⢕⢕⢕⢕⢕⢕⢕⢕⢕⢕⢕⢕⢕⢝⢝⢻⢿⣿⣿⣿⣿⣿⣿⣿⣿⣿⣿⢿⢟⢝⢕⢕⢕⢕⢕⢕⢑⢕⢕⢕⢕⢕⣸⢇⣿⡕⢕⢕⢕⢄⢕⢕⠁⢕⢄⡇⡕⢕⢸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⡇⢇⢕⢕⢕⢸⣿⢕⢕⢸⣿⢕⢕⢕⢸⣿⡿⣸⣧⢕⢕⢕⢕⢕⢕⢕⢕⢕⢞⣇⢕⢕⢕⢕⢕⢕⢜⢕⢕⢕⢔⢕⢕⢕⢕⢕⢕⢕⢕⢕⢕⢕⢕⢕⢕⢍⢟⢿⢿⢿⢟⢏⢝⢕⢕⢕⢕⢕⢕⢕⢕⢕⢕⢕⢕⢕⢕⢕⢱⢇⢱⣿⡇⢕⢕⢕⠑⢕⠕⣱⢕⢕⡇⣇⢕⢇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⢱⢕⡇⢕⢕⢸⡏⢕⢕⣿⣿⢕⢕⢕⢸⡿⣱⣿⡿⢕⢕⢕⢕⢕⢕⢕⢕⢕⣕⠡⢕⢕⢕⢕⠕⢕⢕⢕⢕⠕⢕⢕⢕⢕⢕⢕⢕⢕⢕⢕⢕⢕⢕⢕⢕⢕⢕⢕⢕⢕⢕⢕⢕⢕⢕⢕⢕⢄⢕⢕⢕⢕⢕⢕⢕⢕⢕⢕⢆⢕⣿⣿⣿⢕⢕⢕⢀⢕⠑⢿⢕⢑⡇⡟⢕⢕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⢕⢱⡇⢕⢕⢸⡇⢕⢱⣿⣿⢕⢕⢕⢜⣱⣿⡟⢕⢕⢕⢕⢕⢕⢕⢕⠁⢕⢸⣦⣇⢕⢕⢕⢕⢕⢕⢕⠅⢕⢕⢕⢕⢕⢕⢕⢕⢕⢕⢕⢕⢕⢕⢕⢕⢕⢕⢕⢕⢕⢕⢕⢕⢕⢕⢕⢕⢕⢕⢕⢕⢕⢕⢕⢕⢕⢕⢕⢕⢱⢿⣿⣿⢕⢕⢇⢑⢕⢕⢜⢕⢑⡇⢎⢕⢕⣿⣿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⡟⢕⣾⡇⢕⢕⢸⣇⢕⢸⣿⣿⢇⢕⢕⣼⣿⢏⢕⢕⢕⢕⢕⠑⢕⢕⢑⢕⢕⡜⣿⣿⡇⢕⢕⢕⠕⢕⠅⢕⢕⢕⢕⢕⢕⢕⠑⠑⢕⢕⢕⢕⢕⢕⢕⢕⢕⢕⢕⢕⣱⣾⢕⠕⢕⢕⢕⢕⢕⢕⢕⢕⢕⢕⢕⢕⢕⢕⢕⢕⠔⢸⣿⣿⢕⢕⢄⢕⢕⢕⢕⢕⢕⡇⢕⢕⢕⣿⣿⣿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⣿⡇⢕⢕⠁⢧⡕⢸⣿⣿⢕⢕⣼⡿⢕⢕⢕⢕⢕⢕⢕⢕⢑⢕⢕⢕⠕⢕⢹⣿⣿⡕⢕⢕⢄⢕⢕⢕⢕⢕⠕⠑⠁⠀⠀⢕⢕⢕⢕⢕⢕⣕⣕⣵⣵⣵⣶⣿⣿⣿⢕⠀⠁⠑⢕⢕⠑⢕⢕⢕⢕⢕⢅⢕⢕⢕⢕⢕⢕⡌⢿⡿⢕⢕⢕⢕⢕⢕⢕⢕⢕⢱⢕⢕⢑⣿⣿⣿⣿⣿⣿⣿⣿⣿⣿⣿⣿⣿⣿⣿⣿⣿⣿⣿⣿⣿⢕⢕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⣿⡕⣿⡇⢕⢕⠀⢜⢣⢸⣿⣿⢕⣼⢏⢕⢕⢕⢕⢕⢕⢕⢕⢑⢕⢕⢕⢑⢄⢼⢜⣿⣿⣇⢕⢕⢕⢕⢕⠑⠁⠀⠀⠀⠀⠀⠀⢕⢕⢕⢕⢡⣿⣿⣿⣿⣿⣿⣿⣿⣿⣿⢕⢔⠀⠀⠀⠁⠑⠕⢕⢕⢕⢕⢕⢕⢕⢕⢕⢕⢕⢔⢔⠇⠑⠁⠁⠑⢕⢕⢕⢕⢕⢕⢕⢕⣱⣿⣿⣿⣿⣿⣿⣿⣿⣿⣿⣿⣿⣿⣿⣿⣿⣿⣿⣿⣿⣿⢕⢕⢔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⣿⡇⢕⢕⠀⢕⢰⣱⢻⢏⣼⢇⢕⢕⢕⢕⢕⢕⢕⢑⢅⢕⢕⢕⢅⢕⢕⢸⢕⣿⣿⣿⢕⢕⢕⠑⠀⠀⠀⠀⠀⠀⠀⠀⠀⢕⢕⢕⢕⣾⣿⣿⣿⣿⣿⣿⣿⣿⣿⣿⡇⢕⢕⠀⠀⠀⠀⠀⠀⠑⢕⢕⢕⢕⢔⢑⢕⢕⢕⢕⠕⢄⢔⢕⢕⠀⠀⠑⠕⢕⢕⢕⢕⢕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⣿⢎⣾⢇⢕⢕⢕⢕⢕⢕⢕⢕⢕⢕⢕⣕⣕⢕⢕⢕⢸⢕⣿⣿⣿⡇⢕⢕⠀⠀⠀⠀⠀⠀⠀⠀⠀⠀⢕⢕⢕⢅⣿⣿⣿⣿⣿⣿⣿⣿⣿⣿⣿⡕⢕⢕⢄⠀⠀⠀⠀⠀⠀⠀⠕⢕⢕⢁⢕⢕⢅⠁⢀⢁⠀⠁⠑⠁⠀⢄⢀⠀⡇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⡿⠿⢛⢑⢕⢕⢕⢕⢕⢕⢕⢕⠀⠀⠀⠀⠀⢄⢄⢄⢀⠀⠐⠐⠀⠀⠀⠀⠀⠀⢸⣿⣿⣿⣿⣿⣿⣿⣿⣿⣿⣿⣿⡇⢕⠀⠀⢕⢜⢏⡾⢇⢕⢕⢕⢕⢕⢕⢕⣱⣵⣷⣿⣿⣿⣿⣿⣿⢕⢸⢕⣿⣿⣏⠱⢕⢕⠀⠀⠀⠀⠀⠀⠀⠀⠀⠀⠑⢕⢕⢛⣿⣿⣿⣿⣿⣿⣿⣿⣿⣿⣿⢇⢕⢕⢕⠀⠀⠀⠀⠀⠀⠀⠀⠕⢕⢕⢕⢕⢕⠀⢑⢕⡅⠀⢀⠀⠑⠣⡕⠀⢕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⢿⢟⢝⢕⢕⢕⢕⢕⢕⢕⢕⢕⢕⢕⢕⠀⠀⠀⠀⠀⢕⢕⢕⢕⠀⠀⠀⠀⠀⠀⠀⠀⠀⢸⣿⣿⣿⣿⣿⣿⣿⣿⣿⣿⣿⣿⡇⠀⠀⠀⢕⢕⡜⢕⢕⢕⢕⢕⢕⢕⣱⣾⣿⣿⣿⣿⣿⣿⣿⣿⣿⡕⡿⢕⣿⡇⢕⢎⢕⢕⠀⠀⠀⠀⠀⠀⠀⠀⠀⠀⠀⠑⠕⠸⣻⣿⣿⣿⣿⣿⣿⣿⣿⣿⡇⢕⢕⢕⢕⠀⠀⠀⠀⠀⠀⠀⠀⠀⢕⢕⢕⢕⢕⠀⠑⠜⠀⢄⢕⢕⢄⠀⢀⣄⡱⢕⢕⢕⢕⣿⣿⣿⣿⣿⣿⣿⣿⣿⣿⣿⣿⣿⣿⣿⣿⣿⣿⣿⣿⣿⣧⣵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⢏⢕⢕⢕⢕⢕⢕⢕⢕⢕⢕⢕⢕⢕⢕⢁⠑⠀⠀⠀⠀⠀⢕⢕⢕⢕⠀⠀⠀⠀⠀⠀⠀⠀⠀⢜⣿⣿⣿⣿⣿⣿⣿⣿⣿⣿⣿⣿⣕⣀⣀⣀⢑⡼⢕⢕⢕⢕⢕⢕⢕⣼⣿⣿⣿⣿⣿⣿⣿⣿⣿⣿⣿⢕⢣⢕⡞⢕⢕⢔⢕⢕⢀⠀⠀⠀⠀⠀⠀⠀⠀⠀⠀⠀⠁⡸⢽⢿⣿⣿⣿⣿⣿⣿⣿⣿⣿⣷⣱⣕⣕⠀⠀⠀⠀⠀⠀⠀⠀⠀⠁⢕⢕⢕⢕⢕⢔⢠⢄⢀⠁⠑⠁⠀⢸⣿⣷⡕⢕⢕⢕⣿⣿⣿⣿⣿⣿⣿⣿⣿⣿⣿⣿⣿⣿⣿⣿⣿⣿⣿⣿⡿⢕⢕⢍⢝⢟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⠕⢕⢕⢕⢕⢕⢀⠀⠀⠀⠀⢕⢕⢕⢕⠀⠀⠀⠀⠀⠀⠀⠀⠀⠑⣿⣿⣿⣿⣿⡿⠿⠿⠿⠿⠿⠿⣿⣿⣿⢏⣼⢕⢕⢕⢕⢕⢕⢕⣼⣿⣿⣿⣿⣿⣿⣿⣿⣿⣿⣿⢏⢕⡇⢸⢕⢅⢕⢕⢕⢕⠀⠀⠀⠀⠀⠀⠀⠀⠀⠀⠀⠀⠀⢹⣿⣿⣿⣿⣿⣿⣿⣿⣿⣿⣿⣿⣿⡿⡏⠀⠀⠀⠀⠀⠀⠀⠀⠀⠀⠕⢕⢕⢕⢕⢕⢕⢕⢕⢕⢅⣇⢔⣧⢻⣿⣿⡕⢕⢕⣿⣿⣿⣿⣿⣿⣿⣿⣿⣿⣿⣿⣿⣿⣿⣿⣿⣿⣿⣿⢇⢕⢕⢕⢕⢕⢕⢜⢝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⡕⢕⢕⢕⢕⢕⢕⢕⢕⢁⠀⠀⠕⢕⢕⢕⢕⡁⠀⠀⠀⠀⢕⢕⢕⢕⠀⢀⠀⢀⣠⣴⣶⣶⣶⣶⣷⣽⣟⢿⢿⡇⠁⠁⠁⠁⠁⠁⡏⠉⢉⣼⢕⢕⢕⢕⢕⢕⢕⣼⣿⣿⣿⣿⣿⣿⣿⣿⣿⣿⣿⣿⢕⢕⣿⣼⢔⢕⢕⢕⢕⢕⠀⠀⠀⠀⠀⠀⠀⠀⠀⠀⠀⠀⠀⠀⢙⣿⣿⣿⣿⣿⣿⣿⣿⣿⣿⣿⣿⡏⠁⠀⠀⠀⠀⠀⠀⠀⠀⠀⠀⠀⢕⢕⢕⢕⢕⢕⢕⢕⢕⢕⢜⢇⢻⡜⣿⣿⣿⡕⢕⢿⣟⣽⣽⣽⣽⣽⣟⢿⣿⣿⣿⣿⣿⣿⣿⣿⣿⣿⡟⠅⠁⠑⢕⢕⢕⢕⢕⢕⢕⢹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⢷⢅⢕⢕⠑⠑⢔⢔⢕⠕⠀⠀⠀⠑⢕⢕⢕⢇⢄⢄⢄⢀⢕⢕⢕⢕⣡⣴⣾⣿⣿⣿⡿⢿⢟⢏⢝⢝⢝⢝⢕⠑⠀⠀⠀⠀⠀⠀⡇⢄⡼⢕⢕⢕⢕⢕⢕⢕⢱⣿⣿⣿⣿⣿⣿⣿⣿⣿⣿⣿⣿⢕⢕⡕⣿⣿⢕⢅⢅⢕⢕⢕⠀⠀⠀⠀⠀⠀⠀⠀⠀⠀⠀⠀⠀⠀⠀⢜⣿⣿⣿⣿⣿⣿⣿⣿⣿⣿⡿⢕⠀⠀⠀⠀⠀⠀⠀⠀⠀⠀⠀⠀⠕⢕⢕⢕⢕⣕⣵⡇⢕⢕⢕⢕⢕⢕⢿⣿⣿⣿⡕⢝⢝⢝⢝⢝⢟⢿⣿⣿⠷⠝⠋⠉⠁⠈⢝⣿⣿⡟⠅⠀⠀⢀⢕⢕⢕⠕⠕⠕⣱⣿⣿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⢔⠀⠀⠀⠁⠁⠁⠀⠀⠀⠀⠀⠁⢕⢕⢕⢕⢕⢕⢕⣵⣷⣿⣿⣿⣿⢿⢟⢝⢕⢕⢕⢕⢕⢕⢕⢕⢕⢕⢕⢔⠀⠀⠀⠀⠀⠀⠁⠁⠁⠑⠑⠕⢕⢕⢕⣿⣿⣿⣿⣿⣿⣿⣿⣿⣿⣿⣿⣿⡕⢕⣿⣿⣿⢕⢕⢕⢕⢕⢕⠀⠀⠀⠀⠀⠀⠀⠀⠀⠀⠀⠀⠀⠀⠀⠀⠻⣿⣿⣿⣿⣿⣿⣿⣿⣿⢇⠁⠀⠀⠀⠀⠀⠀⠀⠀⠀⠀⠀⠀⠀⢕⢕⢕⢱⣿⣿⣿⡕⢕⢕⣵⣕⢕⣵⣝⣝⣻⣷⢕⢕⢕⢕⢕⠕⠑⠁⠀⠀⠀⠀⠀⠀⠀⠕⣿⡟⢁⠀⠀⠀⠁⠑⠕⠑⠀⠀⣼⣿⣿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⢔⠀⠀⠀⠀⠀⢕⢕⠕⠀⠀⠀⠁⢕⢕⢕⣱⣵⣿⣿⣿⡿⢟⢝⢕⢕⢕⢕⢕⢕⢕⢕⢕⢕⢕⢕⢕⢕⢕⢑⠀⠀⠀⠀⠀⠀⠀⠀⠀⠀⠀⠀⠀⠀⠈⠙⠛⠻⢿⣿⣿⣿⣿⣿⣿⣿⣿⣿⡇⢸⣿⢿⣿⡕⢱⢕⢕⢕⢕⠀⠀⠀⠀⠀⠀⠀⠀⠀⠀⠀⠀⠀⠀⠀⠀⠀⢝⢿⣿⣿⣿⣿⣿⣿⡏⢕⠀⠀⠀⠀⠀⠀⠀⠀⠀⠀⠀⠀⠀⠀⠑⢕⢕⣸⣿⣿⣿⣿⣧⢕⣿⣿⢱⣿⣿⣿⣿⣿⢇⠑⠁⠁⠀⠀⠀⠀⠀⠀⠀⠀⠀⠀⠀⢔⣕⡁⠀⠀⠀⠀⠀⠀⠀⠀⠀⢜⢟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⢀⠀⠀⠁⠁⠁⠀⠀⠀⠀⠀⢁⣱⣾⣿⣿⣿⢟⢕⢕⢕⢕⢕⢕⢕⢕⢕⢕⢕⢕⢕⢕⢕⠑⢕⢕⢕⢕⠀⠀⠀⠀⠀⠀⠀⠀⠀⠀⠀⠀⠀⠀⠀⠀⠀⠀⠀⠀⠈⠙⠟⢿⣿⣿⣿⣿⡇⢸⣿⡯⢻⣷⡕⡕⢕⢕⠀⠀⠀⠀⠀⠀⠀⠀⠀⠀⠀⠀⠀⠀⠀⠀⠀⠀⠀⢕⢟⢿⣿⣿⣿⢻⢇⠀⠀⠀⠀⠀⠀⠀⠀⠀⠀⠀⠀⠀⠀⠀⠀⢕⢕⣿⣿⣿⣿⣿⣿⢇⢝⢕⣾⣿⡿⠟⠋⠁⠀⠀⠀⠀⠀⠀⠀⠀⠀⠀⠀⠀⠀⠀⠀⠘⠿⢿⣦⡄⠕⢕⢕⠀⠀⠀⢕⢕⢕⢕⢕⢕⢕⢕⢕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⢄⢄⢔⣠⣾⣿⣿⣿⢟⢕⢕⢕⢕⢕⢕⢕⢕⢕⢕⢕⢕⢕⢕⠕⠁⠀⠀⠁⠕⢕⢕⠀⠀⠀⠀⠀⠀⠀⠀⠀⠀⠀⠀⠀⠀⠀⠀⠀⠀⠀⠀⠀⠀⠀⠀⠀⠙⠟⢿⡇⢾⣿⡇⢕⢜⢟⢕⢕⢕⠀⠀⠀⠀⠀⠀⠀⠀⠀⠀⠀⠀⠀⠀⠀⠀⠀⠀⠀⠀⢕⢕⠝⠋⠙⠕⠑⠀⠀⠀⠀⠀⠀⠀⠀⠀⠀⠀⠀⠀⠀⠀⠀⠀⢕⢿⣿⣿⣿⣿⢟⢕⣱⣾⠟⠙⠀⠀⠀⠀⠀⠀⠀⠀⠀⠀⠀⠀⠀⠀⠄⢀⠀⠀⠀⠀⠀⢸⣿⣿⣧⡁⠀⠀⠀⢕⢕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⠐⠑⠕⠕⣿⣿⣿⡿⢕⢕⢕⢕⢕⢕⢕⢕⢕⢕⢕⢕⠕⠑⠁⠀⠀⠀⠀⠀⠀⠀⠀⠀⠀⠀⠀⠀⠀⠀⠀⠀⠀⢀⢄⠀⠀⠀⠀⠀⠀⠀⠀⠀⠀⠀⠀⠀⠀⠀⠀⠀⠁⣿⣿⢕⢕⠕⢜⢕⢕⠁⠀⠀⠀⠀⠀⠀⠀⠀⠀⠀⠀⠀⠀⠀⠀⠀⠀⠀⠀⠀⠀⠀⢀⢔⢔⢀⠀⠀⠀⠀⠀⠀⠀⠀⠀⠀⠀⠀⠀⠀⠀⠀⠀⠀⠑⠸⣿⣿⣿⣷⣾⡿⠏⠁⠀⠀⠀⠀⠀⠀⠀⠀⠀⠀⠀⠀⠀⠀⠀⠀⠀⠑⢔⢀⠀⠀⠀⠑⢜⢿⣿⡇⠀⠀⢄⢔⢔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⠀⢕⢕⢕⠀⠀⠀⠀⠀⠀⠀⠀⠀⣿⣿⢟⢕⢕⢕⢕⢕⢕⢕⢕⢕⢕⠕⠑⠁⠀⠀⠀⠀⠀⢄⠀⠀⠀⠀⠀⠀⠀⠀⠀⠀⠀⠀⠀⢄⢔⠕⠀⠀⠀⠀⠀⠀⠀⠀⠀⠀⠀⠀⠀⠀⠀⠀⠀⠀⠀⣿⡟⢕⢕⢱⢕⢕⢕⠀⠀⠀⠀⠀⠀⠀⠀⠀⠀⠀⠀⠀⠀⠀⠀⠀⠀⠀⠀⠀⠀⠀⢕⢕⢕⠀⠀⠀⠀⠀⠀⠀⠀⠀⠀⠀⠀⠀⠀⠀⠀⠀⠀⠀⠀⢕⢿⣿⣿⢯⠋⠀⠀⠀⠀⠀⠀⠀⠀⠀⠀⠀⠀⠀⢄⠀⠀⠔⢀⠀⠀⠀⠀⠑⢔⠀⠀⠀⠕⠘⠻⠀⠀⢄⢕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⠀⠙⠉⠀⠀⢕⢕⢕⢕⢕⢕⢕⢕⢁⠄⠄⠄⠄⠀⠀⠀⠀⢕⢱⣷⣦⢄⢀⠀⠀⠀⠀⠀⠀⢀⢕⠕⠁⠀⠀⠀⠀⢀⢔⠑⠀⠀⠀⠀⠀⠀⠀⠀⠀⠀⠀⠀⢄⡿⠕⢕⢕⢕⢕⢕⠁⠀⠀⠀⠀⠀⠀⠀⠀⠀⠀⠀⠀⠀⠀⠀⠀⠀⠀⠀⠀⠀⠀⠀⠁⢕⠕⠀⠀⠀⠀⠀⠀⠀⠀⠀⠀⠀⠀⠀⠀⠀⠀⠀⠀⠀⠀⠑⢸⡿⠋⠀⠀⠀⠀⠀⠀⠀⠀⠀⠀⠀⠀⠀⠀⠀⠁⠀⠀⠀⠁⠕⢄⠀⠀⠀⠁⢕⠀⠀⠀⠀⠀⠀⠕⢕⢕⢕⢕⢕⢕⢕⢕⢕⢕⢕⢕⢑⢑⣴⣿⣿⣿⣿⣿⣿⣿⣿⣿⣿⣿⣿⣿⣿⣿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⠕⢕⢕⢕⢕⢕⢕⢕⢔⠀⠀⠀⠀⠀⠀⠀⢕⠘⠉⢅⣱⡿⢕⠀⠀⠀⠀⢄⢕⠁⠀⠀⠀⠀⢀⢔⠑⠀⠀⠀⠀⠀⠀⠀⠀⠀⠀⠀⠀⠀⠀⢱⢇⠀⢕⢕⠕⠁⠑⠀⠀⠀⠀⠀⠀⠀⠀⠀⠀⠀⠀⠀⠀⠀⠀⠀⠀⠀⠀⠀⠀⠀⠀⠀⠁⠀⢀⠀⠀⠀⠀⠀⠀⠀⠀⠀⠀⠀⠀⠀⠀⠀⠀⠀⠀⠀⠀⠈⠀⠀⠀⠀⠀⠀⠀⠀⠀⠀⠀⠀⠀⠀⠀⠀⠀⠀⠀⠀⠀⠀⢄⢕⠕⢄⠀⠀⠀⠑⠀⠀⠀⠀⠀⠀⠘⢱⡕⢕⢕⢕⢕⢕⢕⢕⢑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⢀⠀⠀⠀⠀⠀⠀⢕⠕⠁⢕⢕⢕⢕⢕⠀⠀⠀⠀⠀⠀⢀⣵⡴⢔⣱⡷⢕⠕⠀⠀⠀⢔⠑⠀⠀⠀⠀⢀⢔⢕⢕⢀⠀⠀⠀⠀⠀⠀⠀⠀⠀⠀⠀⠀⠀⢀⢕⠀⢄⢕⠑⠀⠀⠀⠀⠀⠀⠀⠀⠀⠀⠀⠀⠀⠀⠀⠀⠀⠀⠀⠀⠀⠀⠀⠀⠀⠀⠀⢰⢆⠔⢕⢔⢔⢎⢀⠀⠀⠀⠀⠀⠀⠀⠀⠀⠀⠀⠀⠀⠀⠀⠀⠀⠀⠀⠀⠀⠀⠀⠀⠀⠀⠀⠀⠀⠀⠀⠀⠀⠀⠀⠀⠀⢀⢔⠁⠀⠀⠀⠁⠔⢀⠀⠀⢀⠀⠀⠀⢄⢕⢕⣞⣧⣿⣶⣦⣤⣴⣏⠙⣛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⢕⢄⠀⠀⠀⠀⠀⠁⠀⠀⠀⠑⢕⢕⢕⣔⣔⣔⣔⣰⣴⣾⡟⢑⣞⡾⢕⢕⢇⠀⢄⠕⠀⠀⠀⠀⢄⠕⠁⠀⠀⠁⠑⠔⢄⠀⠀⠀⠀⠀⠀⠀⠀⠀⠀⠀⠕⠀⢀⢕⠑⠀⠀⠀⠀⠀⠀⠀⠀⠀⠀⠀⠀⠀⠀⠀⠀⠀⠀⠀⠀⠀⠀⠀⠀⠀⠀⠀⢔⣕⢕⢸⣧⡕⡕⢱⢔⢆⠀⠀⠀⠀⠀⠀⠀⠀⠀⠀⠀⠀⠀⠀⠀⠀⠀⠀⠀⠀⠀⠀⠀⠀⠀⠀⠀⠀⠀⠀⠀⠀⠀⠀⢀⢔⠑⠀⠀⠀⠀⢀⢀⠀⠀⠐⠀⠀⠀⠀⢄⢕⢕⢕⣿⣿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⢕⢕⢕⢀⠀⠀⠀⠀⠀⠀⠀⠀⠀⠑⣕⣕⣿⣿⣿⣿⣿⣿⢏⣨⣿⡿⢕⠱⢇⢕⠀⠁⠀⠀⠀⠄⠑⠀⠀⠀⠀⠀⠀⠀⠀⠁⠑⢔⢀⠀⠀⠀⠀⠀⠀⠀⠀⠀⢄⠕⠁⠀⠀⠀⠀⠀⠀⠀⠀⠀⠀⠀⠀⠀⠀⠀⠀⠀⠀⠀⠀⠀⠀⠀⠀⠀⠀⠀⠀⡜⢵⣕⢸⣿⣿⣷⣾⡇⢔⠀⠀⠀⠀⠀⠀⠀⠀⠀⠀⠀⠀⠀⠀⠀⠀⠀⠀⠀⠀⠀⠀⠀⠀⠀⠀⠀⠀⠀⠐⠀⠀⢀⢔⠑⠀⠀⠀⠀⢀⠐⠀⠁⠐⠄⠀⠀⠀⠀⠐⢕⢕⢕⠕⣟⢟⠿⠿⠿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⠀⢕⢕⢕⢕⢀⠀⠀⠀⠀⠀⠔⠀⠀⠀⠘⢿⣿⣿⣿⣿⣿⢇⣱⣿⡿⢕⢱⢇⢕⢕⠀⠀⠀⢀⠑⠀⠀⢀⠄⠐⠁⠐⠄⠀⠀⠀⢀⠀⠁⠕⢄⠀⠀⠀⠀⠀⠀⢔⠑⠀⠀⠀⠀⠀⠀⠀⠀⠀⠀⠀⠀⠀⠀⠀⠀⠀⠀⠀⠀⠀⠀⠀⠀⠀⠀⠀⠀⠀⠀⢇⢸⡎⢽⣿⣿⢝⣿⢇⠁⠀⠀⠀⠀⠀⠀⠀⠀⠀⠀⠀⠀⠀⠀⠀⠀⠀⠀⠀⠀⠀⠀⠀⠀⠀⠀⠀⠀⠀⠀⠀⢄⠑⠀⠀⠀⠀⢀⠐⠀⠀⠀⠀⠀⠀⠀⠀⠀⠀⢀⢕⢕⠕⢘⢑⢑⢑⢑⢑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⣿⠀⢕⢕⢕⢕⢕⠀⠀⠀⠀⠀⠀⠀⠀⠀⠀⠈⢻⣿⣿⡿⢕⣵⣿⣿⢇⠱⢕⢕⢕⠑⠀⠀⠀⠀⠀⠀⠀⠀⠀⠀⠀⠀⠀⠁⠐⢀⠀⠀⠀⠀⠁⠑⢄⠀⠀⠄⠁⠀⠀⠀⠀⠀⠀⠀⠀⠀⠀⠀⠀⠀⠀⠀⠀⠀⠀⠀⠀⠀⠀⠀⠀⠀⠀⠀⠀⠀⠀⠀⠀⠁⠀⠱⢕⢝⢿⡇⠹⠁⠀⠀⠀⠀⠀⠀⠀⠀⠀⠀⠀⠀⠀⠀⠀⠀⠀⠀⠀⠀⠀⠀⠀⠀⠀⠀⠀⠀⠀⠀⢀⢕⠀⠀⠀⠀⠀⠀⠀⠀⠀⠀⠀⠀⠀⠀⠀⠀⠀⠀⠁⠁⠑⢀⢇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⣿⠀⢕⢕⢕⢕⢕⢔⠀⠀⠀⠀⠀⢄⢄⢄⠀⠀⠀⠹⢟⢕⣼⣿⣿⢇⢕⢇⢕⢕⢕⠑⠀⠀⠀⠀⠀⠀⠀⠀⠀⠀⠀⠀⠀⠀⠀⠀⠀⠀⠀⠀⠀⠀⠁⢕⢀⠀⠀⠀⠀⠀⠀⠀⠀⠀⠀⠀⠀⠀⠀⠀⠀⠀⠀⠀⠀⠀⠀⠀⠀⠀⠀⠀⠀⠀⠀⠀⠀⠀⠀⠀⠀⠀⠄⠀⠁⠙⠀⠀⠀⠀⠀⠀⠀⠀⠀⠀⠀⠀⠀⠀⠀⠀⠀⠀⠀⠀⠀⠀⠀⠀⠀⠀⠀⠀⠀⠀⠀⠄⠑⠀⠀⠀⠀⠀⠀⠀⠀⠀⠀⠀⠀⠀⠀⠀⠀⠀⠀⠀⠀⠀⢀⢅⢅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⣿⢕⢕⢕⠑⠁⠀⠀⠀⠀⠀⠀⠀⠀⠕⠑⠀⠀⠀⢀⢕⢼⣿⣿⢇⢕⢕⢕⢕⢕⢑⠀⠀⠀⠀⠀⠀⠀⠀⠀⠀⠀⠀⠀⠀⠀⠀⠀⠀⠀⠀⠀⠀⠀⠀⠀⠁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⣿⡇⢕⢕⠀⠀⠀⠀⠀⠀⠀⠀⠀⠀⠀⠀⠀⠀⢔⢕⠑⠈⢻⢏⢕⢕⢕⢕⢕⢑⢕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⣇⠕⠀⠀⠀⠀⠀⠀⠀⠀⠀⠀⠀⠀⢐⢕⢕⠀⠀⠀⠀⠑⢕⢕⢕⢕⢕⢅⢕⠑⠀⠀⠀⠀⠀⠀⠀⠀⠀⠀⠀⠀⠀⠀⠀⠀⠀⠀⠀⠀⠀⠀⠀⠀⠀⠀⠀⠀⠀⠀⠀⠀⠀⢀⢔⠐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⣿⣿⢕⢔⢀⠀⠀⠀⠀⠀⠀⠀⠀⠀⠀⠕⠁⠀⠀⠀⠀⠀⠀⠁⢕⢕⢱⢕⢕⠁⠀⠀⠀⠀⠀⠀⠀⠀⠀⠀⠀⠀⠀⠀⠀⠀⠀⠀⠀⠀⠀⠀⠀⠀⠀⠀⠀⠀⠀⠀⠀⠀⠀⠀⢕⠀⠀⢄⠔⠁⢀⠀⠀⠀⠀⠀⠀⠀⠀⠀⠀⠀⠀⠀⠀⠀⠀⠀⠀⠀⠀⠀⠀⠀⠀⠀⠀⠀⠀⠀⠀⠀⠀⠀⠀⠀⠀⠀⠀⠀⠀⠀⠀⠀⠀⠀⠀⠀⠀⠀⠀⠀⠀⠀⠀⠀⠀⠀⠀⠀⠀⠀⠀⠀⠀⠀⠀⠀⠀⠀⠀⠀⠀⠀⠀⠀⠀⠀⠀⠀⠀⠀⠜⢕⢃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⡏⡕⢕⢕⢕⢔⢀⠀⠀⠀⠀⠀⠀⠀⠀⠀⠀⠀⠀⢀⢄⢔⢕⢔⢕⠕⠕⢑⠀⠀⠀⠀⠀⠀⠀⠀⠀⠀⠀⠀⠀⠀⠀⠀⠀⠀⠀⠀⠀⠀⠀⠀⠀⠀⠀⠀⠀⠀⠀⠀⠀⠀⠀⢕⠀⢔⠕⢀⠀⠀⠀⠀⠀⠀⠀⠀⠀⠀⠀⠀⠀⠀⠀⠀⠀⠀⠀⠀⠀⠀⠀⠀⠀⠀⠀⠀⠀⠀⠀⠀⠀⠀⠀⠀⠀⠀⠀⠀⠀⠀⠀⠀⠀⠀⠀⠀⠀⠀⠀⠀⠀⠀⠀⠀⠀⠀⠀⠀⠀⠀⠀⠀⠀⠀⠀⠀⠀⠀⠀⠀⠀⠀⠀⠀⠀⠀⠀⠀⠀⠀⠀⢄⢽⡎⢕⠤⣥⠕⣱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⣿⣿⡇⣿⣷⣵⡕⢕⢕⢕⢔⢄⢀⢀⠀⠀⠀⠀⢀⢄⢔⢕⢕⢕⢕⠕⢁⢄⢔⢕⠐⠀⠀⠀⠀⠀⠀⠀⠀⠀⠀⠀⠀⠀⠀⠀⠀⠀⠀⠀⠀⠀⠀⠀⠀⠀⠀⠀⠀⠀⠀⠀⠀⠀⠀⠁⠀⠁⠀⠁⠔⢄⠀⠀⠀⠀⠀⠀⠀⠀⠀⠀⠀⠀⠀⠀⠀⠀⠀⠀⠀⠀⠀⠀⠀⠀⠀⠀⠀⠀⠀⠀⠀⠀⠀⠀⠀⠀⠀⠀⠀⠀⠀⠀⠀⠀⠀⠀⠀⠀⠀⠀⠀⠀⠀⠀⠀⠀⠀⠀⠀⠀⠀⠀⠀⠀⠀⠀⠀⠀⠀⠀⠀⠀⠀⠀⠀⠀⠀⠀⠀⠀⠀⢓⡉⢎⢕⢜⢟⢗⠓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⢸⣿⣿⣿⣿⣷⡕⢕⢕⢕⢕⢕⢕⢔⢄⢔⢕⢕⢕⢕⢕⢅⢕⢕⠕⠑⢅⠐⢕⠀⠀⠀⠀⠀⠀⠀⠀⠀⠀⠀⠀⠀⠀⠀⠀⠀⠀⠀⠀⠀⠀⠀⠀⠀⠀⠀⠀⠀⠀⠀⠀⠀⠀⠀⠀⠀⠀⠀⠀⠀⠑⠔⢀⠀⠀⠀⠀⠀⠀⠀⠀⠀⠀⠀⠀⠀⠀⠀⠀⠀⠀⠀⠀⠀⠀⠀⠀⠀⠀⠀⠀⠀⠀⠀⠀⠀⠀⠀⠀⠀⠀⠀⠀⠀⠀⠀⠀⠀⠀⠀⠀⠀⠀⠀⠀⠀⠀⠀⠀⠀⠀⠀⠀⠀⠀⠀⠀⠀⠀⠀⠀⠀⠀⠀⠀⠀⠀⠀⠀⠀⠀⢕⢔⢕⢕⢕⢕⢕⢔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⢸⣿⣿⣿⣿⣿⣿⣧⡕⢕⢕⢕⢕⢕⢕⢕⢅⢁⢁⢕⢕⠕⢑⢅⢔⢕⢕⢕⢕⠀⠀⠀⠀⠀⠀⠀⠀⠀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⢄⢀⠀⢆⢔⢔⢔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⠋⠛⠛⠛⠛⠛⠛⠛⠛⠃⠑⠑⠑⠑⠑⠑⠑⠑⠑⠑⠁⠐⠑⠑⠑⠑⠑⠑⠑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⠀⠑⠑⠑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⢏⣾⣿⢏⣱⣿⣿⣿⣿⢟⣾⣿⣿⢇⢇⣿⡿⢏⢕⣵⣿⣿⢕⢜⢻⣿⣿⣿⣿⣿⣿⣿⣿⣿⣿⣿⣿⣿⣿⣿⣿⣿⣿⢕⢜⢕⢕⢕⢸⣿⣿⣿⣟⣿⢕⢕⢕⢕⢕⢕⢕⣧⡕⣕⡕⣕⢱⢕⣜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⢣⣾⣿⢏⢱⣾⣿⣿⣿⢏⣾⣿⡿⡕⢕⢕⡿⢕⢕⣼⣿⣿⣿⢕⢕⣸⣿⣿⣿⣿⣿⣿⣿⣿⣿⣿⣿⣿⣿⣿⣿⣿⣿⣿⢕⢕⢕⢕⢕⢸⣿⣿⣿⢇⢝⢕⢕⢕⢕⢕⢕⢑⢜⢕⢜⢕⢕⢸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⢫⣿⣿⡟⢱⣹⣿⣿⣿⢏⣾⣿⡿⢕⢕⢕⢕⢕⣾⣾⣿⣿⣿⣿⢕⢱⣿⣿⣿⣿⣿⣿⣿⣿⣿⣿⣿⣿⣿⣿⣿⣿⣿⣿⣿⡇⢕⢕⢕⠕⢞⢟⢝⢕⢕⢄⢕⢕⢕⢕⢕⢕⢕⢕⢕⢕⢕⢕⢕⢜⢜⢏⢝⢻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⣏⣾⣿⡿⢱⢎⣿⣿⣿⣏⣾⣿⣿⢕⢕⢕⢕⢕⢿⢏⣽⣿⣿⣿⣿⢕⢸⣿⣿⣿⣿⣿⣿⣿⣿⣿⣿⣿⣿⣿⣿⣿⣿⣿⣿⣿⡇⢕⠕⢕⢕⢕⢕⢕⠕⠕⢕⢕⢕⢑⢑⠕⢕⢕⢕⢕⢕⢕⢕⢕⢕⢕⢕⢕⢕⢕⢻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⡟⣼⣿⣿⢕⢜⣸⣿⣿⡟⣼⣿⣿⢇⢕⢕⢕⢱⢕⢕⣼⡟⢏⢻⣿⡟⢕⣿⣿⣿⢻⣿⣿⣿⣿⣿⣿⣿⣿⣿⣿⣿⣿⣿⣿⣿⢹⢇⢕⢔⢄⢁⢅⢁⢀⢄⢔⢕⢕⢕⢵⣿⢳⣦⢅⢑⠕⢕⢕⢕⢕⢕⢕⢕⢕⢕⣱⣾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⣿⢱⣿⣿⡟⠱⢇⣿⣿⣿⢱⣿⣿⡟⢕⢕⢕⢕⣾⡇⣱⣼⣧⢕⢕⢜⢕⢕⣿⣿⡟⢸⣿⣿⣿⣿⣿⣿⣿⣿⣿⣿⣿⣿⣿⣿⣿⢜⢕⢕⢕⢕⢕⢕⢕⢕⢕⢕⢕⢕⡇⢸⣿⡜⣿⡕⢕⢱⣕⢕⢕⢕⢕⢕⣑⣵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⢽⣿⣿⣿⣿⣿⣿⣿⣿⣿⣿⣿⡏⣾⣿⣿⢇⢄⣸⣿⣿⡏⣿⣿⣿⣑⢕⢱⡇⢕⣿⢕⣿⣿⣿⣧⣵⣵⡵⢱⣿⣿⡇⢸⣿⣿⣿⣿⣿⣿⣿⣿⣿⣿⣿⣿⣿⣿⣿⢕⢕⢕⢕⣴⣁⢑⢑⣕⢕⢕⢕⢕⢱⢕⣿⡇⣿⣧⢕⢇⣿⣷⣧⣵⣵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⡿⣿⣿⢿⢿⢟⣏⣵⣳⢇⢜⢝⢱⣿⣿⣿⢔⢕⣿⣿⣿⢸⣿⣿⣿⣿⣵⣿⣧⢕⡏⢕⣿⣿⣿⣿⣿⣿⡏⢕⢸⣿⢕⢸⣿⣿⣿⣿⣿⣿⣿⣿⣿⣿⣿⣿⣿⣿⣿⢕⢕⢕⢕⣿⣿⣿⣿⣿⢕⢕⢕⢸⣾⡇⢹⣷⢸⣿⡔⢱⢹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⡷⢣⣷⡕⢱⣾⣿⣷⣧⡕⡕⢕⢸⣿⡇⣿⢑⢸⣿⣿⡏⣾⣿⣿⣿⣿⣿⣿⡇⢕⡇⢱⣿⣿⣿⣿⣿⣿⡇⢕⢸⡟⢕⠸⣿⣿⣿⢹⣿⣿⣿⣿⣿⣿⣿⣿⣿⣿⡿⢕⢕⢕⢕⣿⣿⣿⣿⣿⡇⢕⢕⢸⣿⣷⢸⣿⢸⣿⣿⢸⡜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⢇⢟⢟⢕⢕⢕⢕⢕⢕⢕⢕⢕⣾⣿⡇⣿⢕⣼⣿⣿⢕⣿⣿⣿⣿⣿⣿⣿⢕⢅⣧⢸⣿⣿⣿⣿⣿⣿⡇⢕⢸⡇⢕⢕⣿⣿⣿⢕⢿⣿⣿⣿⣿⣿⣿⠻⣿⢸⡇⢕⢕⢕⢕⣿⣿⣿⣿⣿⣷⢕⢕⢰⣿⣿⣞⣿⢸⣿⣿⢸⡇⢕⢜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⢅⣾⣇⡕⢅⢱⢵⡕⢕⢕⢕⠕⢕⣿⣿⣧⣿⠇⣿⣿⡏⢸⣿⣿⣿⣿⡿⢝⡿⢕⢔⡯⢸⣿⣿⣿⣿⣿⣿⡇⡇⢸⢕⢕⢕⢹⣿⣿⡕⠜⣿⡽⣿⣿⣿⣿⡕⢟⢜⣇⢕⢕⢕⢱⣿⣿⣿⣿⣿⣿⢕⢕⢔⢻⣿⣷⣿⢸⣿⣿⢸⡗⢕⢕⢎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⢔⣼⢻⣿⣳⣕⢕⢕⢕⣱⢷⢇⢕⢕⣿⣿⣿⣿⢸⣿⡿⢕⢸⣿⣿⣿⣿⡇⢜⡇⡱⢜⡇⢸⣿⣿⣿⣿⣿⣿⣷⢹⣷⢱⣮⣕⡕⢻⣿⡧⢕⢻⣿⢻⣿⣿⣿⡇⢕⢕⢹⢕⢕⢕⢸⣿⣿⣿⣿⣿⣿⢕⢕⢕⢸⣿⣿⣽⢜⣿⣿⢸⣧⢱⢇⢕⡜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⢱⣿⢿⡎⢻⢿⡇⢱⣾⢕⢕⢕⣕⡕⣿⣿⣿⢝⣼⣿⢕⢕⢸⣿⣿⣿⣿⢕⢕⢕⣿⡕⢣⢸⣿⣿⣿⣿⣿⣿⣿⡘⣿⢸⣿⣿⣧⡜⢟⣿⢜⢶⣿⡏⢿⣿⣿⣿⢕⢕⢅⢕⢕⢕⣾⣿⣿⣿⣿⣿⢇⣱⢕⢕⢸⣿⣿⣿⢕⣿⡇⢸⡿⢕⢑⢇⢇⢻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⢕⢜⢇⢕⢕⢕⢕⣟⡻⢕⢵⢾⢟⢇⣿⣿⣿⢕⣿⢇⢕⢕⢸⣿⣿⣿⡏⢕⢕⢸⣿⢷⢸⢸⣿⣿⣿⣿⣿⣿⣿⣇⢻⢸⣿⣿⣿⢧⣜⢠⡧⢕⢻⣷⢜⢿⣿⣿⣇⢕⢕⢱⢕⢱⣿⣿⣿⣿⣿⡿⢱⣿⢕⢕⢸⡏⣿⣿⢕⣿⡇⢌⡇⣕⡕⢕⡜⢸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⢱⡕⢑⢕⢕⢕⢕⢜⡝⢻⢿⢷⡷⣧⡕⣿⣿⣿⢱⡏⢕⢕⢕⢸⣿⣿⣿⢇⢕⢕⣿⣿⢷⢧⢜⣝⣟⢟⢟⢟⢟⢟⢟⢜⢼⢿⢟⣵⣿⣿⣷⣵⣵⣷⣼⡧⢜⣏⢻⣿⡕⢕⢜⢕⢿⠿⢿⢿⢿⢿⢗⣟⣽⢕⣼⡷⢕⢜⢻⢕⢹⢇⢸⡇⢝⢝⣇⣵⢸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⣧⢳⡕⢜⢕⢕⢕⢸⣧⢕⢕⢕⣕⢕⢕⣿⣿⣿⢸⢕⢕⢕⢕⢕⢿⢏⣿⢕⢕⢕⣿⣿⣿⣿⣷⣿⣿⣿⣿⣷⣷⣧⣵⡕⢕⡱⣽⣿⣿⣿⣿⣿⣿⣿⣿⣿⣾⣿⣾⣿⣗⢕⢕⣕⣱⣵⣵⣵⣷⣿⣷⣷⣮⣽⣿⣿⢕⢕⢕⢕⢸⢕⢸⡇⢟⢟⢟⠝⢸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⣷⢜⢇⢕⢕⢕⢕⢝⣧⢕⢕⢝⢕⢕⣿⣿⡇⢜⢕⢕⢕⢕⢕⢜⢕⢜⢕⢐⠸⣿⣿⣿⣿⣿⣿⣿⣿⣿⣿⣿⣿⣿⣿⣦⣿⣿⣿⣿⣿⣿⣿⣿⣿⣿⣿⣿⣿⣿⣿⣿⣱⣾⣿⣿⣿⣿⣿⣿⣿⣿⣿⣿⣿⣿⡿⢕⢕⢕⢕⢕⢕⣼⡇⠱⢇⢕⢕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⢟⢕⢕⢕⢕⢕⢔⢕⠜⠕⢕⢜⢕⢕⣿⣿⡇⢕⡇⢕⢕⢕⢕⢕⢕⢕⢕⢕⢕⢻⣿⣿⣿⣿⣿⣿⣿⣿⣿⣿⣿⣿⣿⣿⣿⣿⣿⣿⣿⣿⣿⣿⣿⣿⣿⣿⣿⣿⣿⣿⣿⣿⣿⣿⣿⣿⣿⣿⣿⣿⣿⣿⣿⣿⢇⢕⢕⢑⡕⢕⢕⣿⡇⢕⢕⣱⣾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⠅⠀⠕⢕⢔⢅⢕⣿⣿⡇⢕⢕⢕⢕⢕⢕⢕⢕⢸⣿⣧⢕⠁⠈⠙⠟⠻⢿⢿⢿⢿⢿⢿⠟⢟⢻⢿⣿⣿⣿⣿⣿⣿⣿⣿⣿⣿⣿⣿⣿⣿⣿⣿⣿⢿⢿⢿⢿⣿⣿⣿⣿⡿⠟⠏⠙⢕⢕⢕⢕⣾⢇⡇⣸⣿⡇⣵⣾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⡕⠀⠀⠐⢕⢕⢕⢕⣿⣿⢇⢱⢕⢕⢕⢕⢕⢌⢕⢕⢹⣿⣷⢱⣴⣔⡄⢀⢀⢕⢑⠀⢀⢄⢄⣕⣵⣵⣜⣿⣿⣿⣿⣿⣿⣿⣿⣿⣿⣿⣿⣿⣿⣏⣕⣕⡀⢀⠀⠁⢕⢕⢅⢀⢄⣔⣱⣷⡇⢕⣼⡟⣸⡇⢸⣿⡇⢸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⡵⠁⠀⠀⠀⢕⢕⢕⢸⣿⣿⢕⢜⢕⢕⢕⢕⢕⢕⢕⢕⢕⢜⢿⣇⢻⣿⣿⣷⣧⣥⣵⣷⣷⣿⣿⣿⣿⣿⣿⣿⣿⣿⣿⣿⣿⣿⣿⣿⣿⣿⣿⣿⣿⣿⣿⣿⣿⣾⣷⣵⣕⣕⣱⣷⣿⣿⣿⢏⢕⣼⢏⢕⣷⢇⢜⣿⡇⠘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⣾⢇⠀⠀⠀⠀⢕⢕⢕⢸⣿⡟⢕⢑⢕⢕⣣⢕⢕⢕⢕⡕⢕⢕⢾⣿⡜⣿⣿⣿⣿⣿⣿⣿⣿⣿⣿⣿⣿⣿⣿⣿⣿⣿⣿⣿⣿⣿⣿⣿⣿⣿⣿⣿⣿⣿⣿⣿⣿⣿⣿⣿⣿⣿⣿⣿⣿⣿⢟⢕⡾⢏⢕⢸⣿⢕⢕⣿⡇⠀⠜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⣡⡿⢇⠀⠀⠀⠀⠀⠑⢕⢕⣸⣿⢇⢕⢿⡕⢕⢿⢕⢕⢕⢕⢱⡕⢕⢸⣿⣷⣷⣻⣿⣿⣿⣿⣟⣿⣿⣿⣿⣿⣿⣿⣿⣿⣿⣿⣿⣿⣿⣿⣧⣿⣿⣿⣿⣿⣿⣿⣿⣿⣿⣿⣿⣿⣿⣿⣿⣿⢏⣱⢎⢕⢕⢕⡿⢸⡇⢕⣿⡇⠀⠀⢹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⣾⢟⢕⢕⠀⠀⠀⠀⠀⠀⢕⢕⣿⡿⢕⢡⣾⣇⢕⢹⡇⢕⢕⢕⢸⣧⢕⢌⣿⣿⣿⣧⣾⣿⣿⣿⣿⣿⣿⣿⣿⣿⣿⣿⣿⣿⣿⣿⣿⣿⣿⣿⣿⣿⣿⣿⣿⣿⣿⣿⣿⣿⣿⣿⣿⣽⣿⣿⢟⢱⣱⡇⢕⢎⢕⢸⣿⢲⡇⢕⢹⡇⠀⠀⠀⢹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⡕⢱⣾⢏⢕⡜⢕⠀⠀⠀⠀⠀⠀⠀⢕⢿⢇⢕⠰⣿⣿⢕⢸⣿⢕⢕⢕⢕⣿⣧⢕⠹⣿⣿⣿⣿⣿⣿⣿⣿⣿⣿⣿⣿⣿⣿⣿⣿⣿⣿⣿⣿⣿⣿⣿⣿⣿⣿⣿⣿⣿⣿⣿⣿⣿⣿⣿⣿⣟⣏⣱⣵⣾⡟⢱⢇⢕⢕⣿⡿⢕⡇⢕⢸⡇⠀⠀⠀⠀⢹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⡟⣱⡿⢕⢕⡱⢕⢕⢀⠀⠀⠀⠀⠀⠀⢕⡜⢕⢕⠔⣽⣿⢕⢕⠻⣇⢕⢕⢕⢟⢇⢕⢕⢹⣿⣿⣿⣿⣿⣿⣿⣿⣿⣿⣿⣿⣿⣿⣿⣿⣿⣿⣿⣿⣿⣿⣿⣿⣿⣿⣿⣿⣿⣿⣿⣿⣿⣿⣿⣿⣿⣿⣿⡿⢕⢕⢕⢕⢱⣿⡇⢕⢷⢕⢜⣿⠀⠀⠀⠀⠀⣽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⣵⢏⢕⢕⡜⢕⢕⢕⢄⢄⢄⢄⢄⢄⢄⢕⢕⢕⢱⢔⣿⣿⢕⢕⢔⣽⡕⢕⢕⢕⢕⢕⢕⢕⢝⣿⣿⣿⣿⣿⣿⣿⣿⣿⣿⣿⣿⣿⣿⣿⣿⣿⡿⢿⢟⢟⢟⢿⢿⣿⣿⣿⣿⣿⣿⣿⣿⣿⣿⣿⣿⣯⡵⢕⢕⢕⢕⢕⣼⣯⢇⢕⢸⢕⢕⡟⢄⢄⢰⡔⣾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⢑⡼⢇⢕⢕⣼⢇⢕⢕⢕⢕⢕⣕⣕⣕⡕⢕⢕⢕⢕⡜⢕⢼⣿⡕⢕⢕⢜⢵⡕⢕⢕⢕⢕⢕⢕⢕⢜⢻⣿⣿⣿⣿⣿⣿⣿⣿⣿⣿⣿⣿⣿⣽⣕⡕⢕⢕⢕⢕⢕⣰⣼⣿⣿⣿⣿⣿⣿⣿⣿⣿⣿⣿⢟⢕⢕⢕⢕⢕⢕⡿⡿⢕⢕⢕⢇⢕⢇⢜⡕⢕⢳⢹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⡼⢕⠕⢔⣼⢇⢕⢕⢕⢕⢕⢸⣿⣿⣿⡇⢕⢕⢕⢕⢕⢕⢸⣻⣕⢕⢕⢕⢔⢷⡕⢕⢑⢕⢕⢕⢕⢕⢕⢜⢻⣿⣿⣿⣿⣿⣿⣿⣿⣿⣿⣿⣿⣿⣿⣿⣿⣿⣶⣿⣿⣿⣿⣿⣿⣿⣿⣿⣿⣿⡿⢟⢕⢕⢕⢕⢕⢕⢕⣼⢹⢇⢕⢕⢕⢕⢕⢕⢕⢱⢕⢕⢇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⡿⢱⢕⠕⠀⢱⡿⢕⢕⢕⢕⢕⢕⢸⣿⣿⣿⡇⢕⢕⢕⢕⢕⢕⢕⠺⣳⡕⢕⢕⢕⢕⢱⡕⢕⢕⢕⢕⢕⢕⢕⢕⢕⢕⢍⢻⢿⣿⣿⣿⣿⣿⣿⣿⣿⣿⣿⣿⣿⣿⣿⣿⣿⣿⣿⣿⣿⣿⣿⢿⢟⢕⢕⢕⢕⢕⢕⢕⢕⢕⢱⡏⡟⢕⢔⢱⢕⢕⢕⢕⢕⢜⡇⢕⢜⢸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⢇⠕⢕⢄⣿⢇⢕⢕⣼⢕⢕⢕⢸⣿⣿⡟⣸⢕⢕⢕⢕⢕⢕⢕⢕⢺⣷⢕⢕⢕⢕⢕⢜⢇⢕⠕⢕⢕⢕⢔⢕⢕⢕⢕⢕⢕⢜⢍⢟⢿⣿⣿⣿⣿⣿⣿⣿⣿⣿⣿⣿⣿⣿⣿⡿⢟⢏⢕⢕⢕⢕⢕⢕⢕⢕⢕⢕⢕⢕⣼⢱⢕⢕⢕⢕⠇⢕⢕⢕⢕⢜⣧⢕⢕⢇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⡟⡜⢕⢕⢕⢱⣿⢕⢕⢡⣿⢕⢕⢕⢸⣿⡿⣱⣿⢕⢕⠑⢕⢕⢕⢕⢕⢕⢜⢕⢕⢕⢕⢕⢕⢕⢕⢕⢕⢕⢕⢕⢕⢕⢕⢕⢕⢕⢕⢕⢕⢕⢕⢝⢝⢿⢿⣿⣿⣿⣿⣿⢿⢟⢝⢕⢕⠑⢕⢕⢕⢕⢕⢕⢕⢕⢕⢕⢕⢕⢱⢇⢸⢕⢕⢕⢕⢕⢕⢕⢕⢕⢕⢸⢸⡕⢜⢸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⢇⢕⡕⢕⢕⢸⣟⢕⢕⣼⣿⢕⢕⢕⢸⡿⣱⣿⣿⢇⢕⠀⢕⢕⢕⢕⠕⢕⢕⢅⢇⢕⢕⢕⠑⢕⢕⢕⢕⠅⢕⢕⢕⢕⢕⢕⢕⢕⢕⢕⢕⢕⢕⢕⢕⢕⢕⢜⢝⢝⢕⢕⢕⢕⢕⢕⢕⢕⢕⢕⢕⢕⢕⢕⢕⢕⢕⢕⢕⢕⡟⢱⣿⡇⢕⢇⢕⢕⠁⢕⠑⡇⢕⢨⡇⣷⢕⢎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⢸⢕⡇⢕⢕⢸⣟⢕⢕⣿⣿⢕⢕⢕⢜⣵⣿⣿⢇⢕⢁⢔⠕⢕⢕⢕⢀⢕⢱⡕⢕⢕⢕⢕⢕⢕⢕⢕⢅⢕⢕⢕⢕⢕⢕⢕⢕⢕⢕⢕⢕⢕⢕⢕⢕⢕⢕⢕⢕⢕⢕⢕⢕⢕⢕⢕⢕⢕⢕⢕⢕⢕⢕⢕⢕⢕⢕⢕⢕⢕⢱⣿⣿⣇⢕⢔⢕⢕⠀⢕⠔⣧⢕⢌⡇⣿⡇⢕⢻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⢕⢸⡇⢕⢕⢸⡇⢕⢱⣿⣿⢇⢕⢕⣾⣿⡟⢕⢕⢕⢔⠑⠐⢕⢕⢕⢔⢕⢕⣷⣮⡕⢕⢕⢅⠕⢕⢅⢕⢕⢕⢕⢕⢕⢕⠕⠑⢕⢕⢕⢕⢕⢕⢕⢕⢕⢕⢕⢕⢕⣵⡇⢕⢕⢕⢕⢕⠁⢕⢕⢕⢕⢕⢕⢕⢕⢕⢕⢕⢕⢹⢿⣿⡇⢕⢕⢇⢕⠄⠁⢕⢕⢕⢕⡇⣿⣷⢔⢸⣿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⣾⡇⢕⢕⠑⣇⢕⢸⣿⣿⢕⢱⣾⡿⢏⢕⢕⢕⢕⢕⢕⢀⠁⢕⢕⢕⠑⢱⠸⣿⣻⡕⢕⢕⢅⢐⢕⢕⢕⢕⢕⢕⠑⠁⠀⢄⢕⢕⢕⢕⢕⢕⢕⠕⣕⣕⣱⣶⣿⣿⡇⠀⠁⠕⢕⢕⢔⢕⢕⢕⢕⢕⢕⢕⢕⢕⢕⢕⢕⢇⠜⣿⡇⢕⢕⢕⢕⢕⢄⢕⢕⢕⢕⢇⣿⣿⡇⢸⣿⣿⣿⣿⣿⣿⣿⣿⣿⣿⣿⣿⣿⣿⣿⣿⣿⣿⢕⢕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⣿⢁⣿⡇⢕⢕⠀⢜⡇⢕⣿⡟⣱⡿⢏⢕⢕⢕⢕⢕⢕⢕⢑⢕⢔⢕⠕⢅⢔⢕⢕⣿⣿⣧⢕⢕⢕⢕⠕⢕⠕⠑⠁⠀⠀⠀⠀⢕⢕⢕⢕⢕⣵⣿⣿⣿⣿⣿⣿⣿⣿⣿⡇⢕⠀⠀⠀⠑⠕⢕⢕⢕⢕⢕⢕⢕⢕⢕⢕⢕⢕⢱⢔⢜⠑⠑⠁⠑⠑⢅⢕⢕⢕⢕⢕⢕⣿⣿⣧⢕⣿⣿⣿⣿⣿⣿⣿⣿⣿⣿⣿⣿⣿⣿⣿⣿⣿⣿⢕⢕⢔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⣇⣿⡇⢕⢕⠀⢕⢜⡇⢏⣼⢟⢕⢕⢕⢕⢕⢕⢕⢕⢕⢕⢕⢕⢅⢕⢕⢕⢸⡇⢹⣿⣿⡇⢕⢕⠑⠑⠀⠀⠀⠀⠀⠀⠀⠀⢕⢕⢕⢕⢰⣿⣿⣿⣿⣿⣿⣿⣿⣿⣿⡇⢕⢕⠀⠀⠀⠀⠀⠁⠑⢕⢕⢕⢕⡇⢕⠕⢕⢕⢕⢕⠀⢄⢔⢕⢔⠀⠑⠕⢕⢕⢕⢕⢌⣿⣿⣿⢱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⢇⡜⢏⢕⢕⢕⢕⢕⢕⢕⢕⢕⢕⢕⢕⢕⢕⢕⢕⢕⢜⡇⢸⣿⣿⣧⢕⢕⢄⠀⠀⠀⠀⠀⠀⠀⠀⠀⢕⢕⢕⢕⣼⣿⣿⣿⣿⣿⣿⣿⣿⣿⣿⡇⢕⢕⢕⠀⠀⠀⠀⠀⠀⠀⠕⢕⢕⡇⢕⢕⢅⠑⠁⢁⠀⠀⠑⠑⠀⠀⢐⠀⠑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⢿⢟⢕⢕⢕⢕⢕⢕⢕⢕⢕⠀⠀⠀⠀⠀⢄⢄⢄⢀⠀⠐⠐⠀⠀⠀⠀⠀⠀⢸⣿⣿⣿⣿⣿⣿⣿⣿⣿⣿⣿⣿⡇⢕⠀⠀⢕⢱⡿⢕⢕⢕⢕⢕⢕⢕⢕⢕⢕⢕⣕⣵⣵⣷⣷⣵⣇⢕⢕⡇⢸⣿⡏⡟⡕⢕⠕⠀⠀⠀⠀⠀⠀⠀⠀⠀⠀⢕⢕⢕⣿⣿⣿⣿⣿⣿⣿⣿⣿⣿⣿⡗⡕⢕⢕⠀⠀⠀⠀⠀⠀⠀⠀⠕⢕⢕⢕⢕⢕⠀⢔⢢⣥⠐⠀⠀⠀⠑⠕⠀⠀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⡿⢟⢏⢕⢕⢕⢕⢕⢕⢕⢕⢕⢕⢕⢕⠀⠀⠀⠀⠀⢕⢕⢕⢕⠀⠀⠀⠀⠀⠀⠀⠀⠀⢸⣿⣿⣿⣿⣿⣿⣿⣿⣿⣿⣿⣿⡇⠀⠀⠀⢱⢟⢕⢕⢕⢕⢕⢕⢕⢕⢕⣱⣾⣿⣿⣿⣿⣿⣿⣿⣧⢕⢸⡇⢕⣿⡇⡔⡕⢕⢕⠀⠀⠀⠀⠀⠀⠀⠀⠀⠀⠕⢕⢨⣿⣿⣿⣿⣿⣿⣿⣿⣿⣿⣿⢕⠕⢕⢕⢄⠀⠀⠀⠀⠀⠀⠀⠀⢕⢕⢕⢕⢕⢄⠁⠕⠑⠀⢔⢕⢕⢀⢀⢀⡄⢕⢕⢕⢕⣿⣿⣿⣿⣿⣿⣿⣿⣿⣿⣿⣿⣿⣿⣿⣿⣿⣿⣿⣿⣿⣧⣴⣵⣵⣵⣵⣄⣤⡠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⢏⢅⢕⢕⢕⢕⢕⢕⢕⢕⢕⢕⢕⢕⢕⢁⠑⠀⠀⠀⠀⠀⢕⢕⢕⢕⠀⠀⠀⠀⠀⠀⠀⠀⠀⢜⣿⣿⣿⣿⣿⣿⣿⣿⣿⣿⣿⣿⣇⣀⡀⢰⢏⢕⢕⢕⢕⢕⢕⢕⢕⣱⣾⣿⣿⣿⣿⣿⣿⣿⣿⣿⣿⢕⢸⡇⢕⣿⢇⢄⢄⢕⢕⠀⠀⠀⠀⠀⠀⠀⠀⠀⠀⠀⠕⣕⣿⣿⣿⣿⣿⣿⣿⣿⣿⣿⣿⣧⡕⣕⡕⠕⠀⠀⠀⠀⠀⠀⠀⠀⠀⢕⢕⢕⢕⢕⢔⢔⢔⢄⠁⠑⠁⠁⢀⣿⣿⡕⢕⢕⢕⣿⣿⣿⣿⣿⣿⣿⣿⣿⣿⣿⣿⣿⣿⣿⣿⣿⣿⣿⣿⣿⣿⢇⢔⢔⢜⢍⢻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⢀⠀⠀⠀⠀⢕⢕⢕⢕⠀⠀⠀⠀⠀⠀⠀⠀⠀⢕⣿⣿⣿⣿⣿⡿⠿⠿⠿⠿⠿⠿⣿⡿⢱⡟⢕⢕⢕⢕⢕⢕⢕⢕⢱⣿⣿⣿⣿⣿⣿⣿⣿⣿⣿⣿⣿⡇⢸⢱⢕⡟⢕⡕⢇⢕⠁⠀⠀⠀⠀⠀⠀⠀⠀⠀⠀⠀⠀⢱⣷⣷⣿⣿⣿⣿⣿⣿⣿⣿⣿⣿⣿⣷⣿⠁⠀⠀⠀⠀⠀⠀⠀⠀⠀⠑⢕⢕⢕⢕⢕⢕⢕⢕⢕⢕⢳⡕⢻⡜⣿⣿⡕⢕⢕⡿⢟⣫⣽⣽⣽⣽⣝⡻⢿⣿⣿⣿⣿⣿⣿⣿⣿⣿⣿⣿⡟⢕⢕⢕⢕⢕⢕⢕⢜⢝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⠕⢕⢕⢕⢕⢕⢕⢕⢕⠑⠁⠀⠕⢕⢕⢕⢕⡁⠀⠀⠀⠀⢕⢕⢕⢕⢀⠄⣐⣠⣴⣷⣷⣷⣷⣷⣷⣮⣝⡻⢿⡇⠁⠁⠁⠁⠁⠁⡏⢡⡟⢕⢕⢕⢕⢕⢕⢕⢕⢱⣿⣿⣿⣿⣿⣿⣿⣿⣿⣿⣿⣿⣿⢕⢕⣷⢸⡇⢑⢕⢰⢕⠀⠀⠀⠀⠀⠀⠀⠀⠀⠀⠀⠀⠀⠀⢙⣿⣿⣿⣿⣿⣿⣿⣿⣿⣿⣿⣿⣟⢕⠀⠀⠀⠀⠀⠀⠀⠀⠀⠀⠀⢕⢕⢕⢕⢕⢕⢕⢕⢕⢕⢔⢣⡸⡇⣿⣿⣿⡕⢕⢞⢝⢝⢝⢟⢻⢿⣿⣿⣷⣮⣝⣛⢿⣿⣿⣿⣿⣿⣿⣿⠇⠁⠁⠑⢕⢕⢕⢕⢕⢕⢕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⢧⢑⢕⢕⠕⢕⢅⢅⢕⢕⠀⠀⠀⠑⢕⢕⢕⢇⢄⢄⢄⢀⢕⢕⣕⣵⣷⣿⣿⣿⣿⢿⢿⢟⢏⢝⢝⢕⢜⢝⢕⠑⠀⠀⠀⠀⠀⠀⢱⢟⢕⢕⢕⢕⢕⢕⢕⢕⢕⣿⣿⣿⣿⣿⣿⣿⣿⣿⣿⣿⣿⢹⡿⢸⢱⣿⣷⢇⢕⢕⠕⢕⠀⠀⠀⠀⠀⠀⠀⠀⠀⠀⠀⠀⠀⠀⠀⢕⢿⣿⣿⣿⣿⣿⣿⣿⣿⣿⣿⢏⠁⠀⠀⠀⠀⠀⠀⠀⠀⠀⠀⠀⠁⢕⢕⢕⢕⣕⣵⣇⢕⢕⢕⢕⢅⢕⢸⣿⣿⣿⡕⢕⢕⢕⢕⢕⢕⢕⢕⢜⢝⢻⢿⢿⠿⠷⠝⢻⢿⣿⣿⠇⠁⠀⠀⢕⢕⢕⢕⠑⠕⢑⣼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⢅⠀⠀⠀⠑⠑⠑⠀⠀⠀⠀⠀⠑⢕⢕⢕⢕⢕⢕⣵⣾⣿⣿⣿⡿⢟⢟⢝⢕⢕⢕⢕⢕⢕⢕⢕⢕⢕⢕⢕⢀⠀⠀⠀⠀⠀⠋⠕⠕⢕⢕⢕⢕⢕⢕⢕⣼⣿⣿⣿⣿⣿⣿⣿⣿⣿⣿⣿⣿⢸⡇⢕⢸⣿⣿⢕⢕⢕⢕⢕⠀⠀⠀⠀⠀⠀⠀⠀⠀⠀⠀⠀⠀⠀⠀⠀⢹⣿⣿⣿⣿⣿⣿⣿⣿⣿⡟⢕⠀⠀⠀⠀⠀⠀⠀⠀⠀⠀⠀⠀⠀⢕⢕⢕⢕⢩⣿⣿⡇⢕⢕⣧⣑⢕⣵⣜⣝⣻⣿⡕⢕⢕⢕⢕⢕⢕⢕⠕⠑⠁⠀⠀⠀⠀⠀⢸⣷⣍⡇⢕⠀⠀⠀⠑⠕⠕⠑⠀⢠⣾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⠁⢄⠀⠀⠀⠀⠀⢔⢔⢔⠀⠀⠀⠁⢕⢕⣱⣾⣿⣿⣿⡿⢟⢕⢕⢕⢕⢕⢕⢕⢕⢕⢕⢕⢕⢕⢕⢕⢕⢕⠑⠀⠀⠀⠀⠀⠀⠀⠀⠀⠀⠁⠁⠑⠕⠱⢿⣿⣿⣿⣿⣿⣿⣿⣿⣿⣿⣿⣿⣾⡇⢕⣿⣿⣿⡕⢕⢅⢕⢕⠀⠀⠀⠀⠀⠀⠀⠀⠀⠀⠀⠀⠀⠀⠀⠀⠀⢝⣿⣿⣿⣿⣿⣿⣿⣿⡇⠁⠀⠀⠀⠀⠀⠀⠀⠀⠀⠀⠀⠀⠀⠀⢕⢕⢑⣿⣿⢿⣿⣧⡕⣿⣿⢇⣿⣿⣿⣿⣿⣧⢕⠕⠕⠑⠁⠁⠀⠀⠀⠀⠀⠀⠀⠀⠀⢜⢿⣿⣿⣧⡄⠀⠀⠀⠀⠀⠀⢄⢟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⢔⠀⠀⠀⠐⠑⠑⠀⠀⠀⠀⢄⣵⣿⣿⣿⣿⢟⢕⢕⢕⢕⢕⢕⢕⢕⢕⢕⢕⢕⢕⢕⢕⠕⠕⢕⢕⢕⢔⠀⠀⠀⠀⠀⠀⠀⠀⠀⠀⠀⠀⠀⠀⠀⠀⠁⠉⠙⠟⠿⢿⣿⣿⣿⣿⣿⣿⣿⡇⢱⣿⢹⣿⡇⢔⢕⢕⠕⠀⠀⠀⠀⠀⠀⠀⠀⠀⠀⠀⠀⠀⠀⠀⠀⠀⠀⠜⢛⢿⣿⣿⣿⣿⢏⠕⠀⠀⠀⠀⠀⠀⠀⠀⠀⠀⠀⠀⠀⠀⠀⠑⢕⢰⣿⣿⣿⣿⣿⢇⢍⢝⣾⣿⣿⣿⣿⢿⠛⠁⠀⠀⠀⠀⠀⠀⠀⠀⠀⠀⠀⠀⠀⠀⢕⢕⢝⢿⣿⣿⢕⢕⢀⠀⠀⢀⢕⢕⢔⢕⢕⢕⢔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⢔⠀⠀⠀⠀⠀⠀⢀⢀⣴⣿⣿⣿⣿⢟⢕⢕⢕⢕⢕⢕⢕⢕⢕⢕⢕⢕⢕⢕⢕⠑⠁⠀⠀⠑⠕⢕⢕⠀⠀⠀⠀⠀⠀⠀⠀⠀⠀⠀⠀⠀⠀⠀⠀⠀⠀⠀⠀⠀⠀⠈⠙⠟⢿⣿⣿⣿⡇⢸⣿⣧⢻⣷⢕⡇⢕⠀⠀⠀⠀⠀⠀⠀⠀⠀⠀⠀⠀⠀⠀⠀⠀⠀⠀⠀⠀⢕⢔⢙⢻⠻⢍⢕⠀⠀⠀⠀⠀⠀⠀⠀⠀⠀⠀⠀⠀⠀⠀⠀⠀⢕⢸⣿⣿⣿⡿⢟⠕⣱⣾⣿⣿⠟⠋⠁⠀⠀⠀⠀⠀⠀⠀⠀⠀⠀⠀⠀⠀⠀⠀⠀⠀⠁⠁⢕⢕⢹⡿⠁⠁⠀⠀⠀⢕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⠄⢕⢕⢻⣿⣿⡟⢕⢕⢕⢕⢕⢕⢕⢕⢕⢕⢕⢕⠕⠑⠁⠁⠀⠀⠀⠀⠀⠀⠀⠀⠁⠀⠀⠀⠀⠀⠀⠀⠀⠀⠀⠀⠀⠀⠀⠀⠀⠀⠀⠀⠀⠀⠀⠀⠀⠀⠀⠈⠙⠻⡇⣾⣿⡇⢕⢝⢧⢕⢕⠀⠀⠀⠀⠀⠀⠀⠀⠀⠀⠀⠀⠀⠀⠀⠀⠀⠀⠀⠀⠀⠑⠀⢀⢄⢀⠀⠀⠀⠀⠀⠀⠀⠀⠀⠀⠀⠀⠀⠀⠀⠀⠀⠀⠁⢜⣿⣿⣿⣷⣶⣿⣿⡿⠋⠁⠀⠀⠀⠀⠀⠀⠀⠀⠀⠀⠀⠀⠀⠀⠀⠑⢄⠀⠀⠀⠀⠀⠑⠀⠀⠀⠀⠀⠀⢀⢔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⠀⠀⠀⢸⡿⠏⠑⢕⢕⢕⢕⢕⢕⢕⢕⢕⠕⠑⠁⠀⠀⠀⠀⠀⠀⢀⠀⠀⠀⠀⠀⠀⠀⠀⠀⠀⠀⠀⠀⠀⢀⢄⠕⠀⠀⠀⠀⠀⠀⠀⠀⠀⠀⠀⠀⠀⠀⠀⠀⠀⠀⢔⣿⣿⢕⢕⢕⢕⢕⠄⢀⠀⠀⠀⠀⠀⠀⠀⠀⠀⠀⠀⠀⠀⠀⠀⠀⠀⠀⠀⠀⠀⢔⢕⢕⢕⠀⠀⠀⠀⠀⠀⠀⠀⠀⠀⠀⠀⠀⠀⠀⠀⠀⠀⠀⢕⢹⣿⣿⣿⣿⢟⠋⠀⠀⠀⠀⠀⠀⠀⠀⠀⠀⠀⠀⠀⠀⢀⠀⠀⠀⠀⠁⠕⢄⠀⠀⠀⠀⠀⠀⠀⠀⠀⠀⢕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⠁⠀⠀⠀⠁⢕⢕⢕⢕⢕⢕⢕⢕⢀⠄⠄⠄⠄⠀⠀⠀⠀⢕⢱⣦⢄⢀⠀⠀⠀⠀⠀⠀⠀⠀⢀⢔⢕⠁⠀⠀⠀⠀⠀⢄⠀⠀⠀⠀⠀⠀⠀⠀⠀⠀⠀⠀⠀⠕⣿⡇⢕⢕⢔⢕⠑⠀⠀⠀⠀⠀⠀⠀⠀⠀⠀⠀⠀⠀⠀⠀⠀⠀⠀⠀⠀⠀⠀⠀⠀⢕⢕⠀⠀⠀⠀⠀⠀⠀⠀⠀⠀⠀⠀⠀⠀⠀⠀⠀⠀⠀⠀⠀⢌⣿⣿⠇⠁⠀⠀⠀⠀⠀⠀⠀⠀⠀⠀⠀⠀⠀⠀⠀⠀⠀⠑⢔⠀⠀⠀⠀⠑⢔⠀⠀⠀⠀⠀⠀⠀⢀⢔⢕⢕⢕⢕⢕⢕⢕⢕⢕⢕⢑⢑⣴⣿⣿⣿⣿⣿⣿⣿⣿⣿⣿⣿⣿⣿⣿⣿⠿⣿⣿⣿⣿⢕⢕⣿⣿⣿⣿⣿⣿⣿⣿⣿⣿⣿⣿⣿⣿⣿⣿⣿⣿⣿⣿⣿⣿⣿⣿⣿⣿⣿⣿⣿⣿⣿⣿⣿⣿⣿⣿⣿⣿⣿⠀</a:t>
            </a:r>
            <a:br/>
            <a:r>
              <a:t>⠁⠁⠀⢕⢕⢕⠀⠀⠀⠀⠀⠀⠀⠀⠀⠀⠀⠀⠀⠁⢕⢕⠕⢕⢕⢕⢕⢕⢔⠀⠀⠀⠀⠀⠀⠀⢕⠘⢍⡣⢝⢕⢄⠀⠀⠀⠀⠀⢄⢕⠁⠀⠀⠀⠀⢀⢄⠕⠁⠀⠀⠀⠐⠀⠀⠀⠀⠀⠀⠀⠀⠀⢨⢏⢕⢕⢕⢕⢕⠀⠀⠀⠀⠀⠀⠀⠀⠀⠀⠀⠀⠀⠀⠀⠀⠀⠀⠀⠀⠀⠀⠀⠀⠀⠀⠕⠀⠀⠀⠀⠀⠀⠀⠀⠀⠀⠀⠀⠀⠀⠀⠀⠀⠀⠀⠀⠀⠑⠟⠁⠀⠀⠀⠀⠀⠀⠀⠀⠀⠀⠀⠀⠀⠀⠀⠀⠀⠀⠀⠀⠁⠕⢔⢀⠀⠀⠀⠕⢀⠀⠀⠀⠀⠀⢕⢕⠀⡕⢕⢕⢕⢕⢕⢕⢑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⢄⢄⠀⠀⠀⠀⠀⢕⠑⠀⠁⢕⢕⢕⢕⢕⠀⠀⠀⠀⠀⠀⢄⡵⡔⣵⡏⢕⢑⢇⠀⠀⠀⠀⢔⠕⠀⠀⠀⠀⢀⢔⢕⠁⠀⠀⠀⠀⠀⠀⠀⠀⠀⠀⠀⠀⠀⠀⢔⢜⠁⢕⢅⢕⠁⠀⠀⠀⠀⠀⠀⠀⠀⠀⠀⠀⠀⠀⠀⠀⠀⠀⠀⠀⠀⠀⠀⠀⠀⠀⢀⡠⢄⢔⢇⢄⢠⠂⠀⠀⠀⠀⠀⠀⠀⠀⠀⠀⠀⠀⠀⠀⠀⠀⠀⠀⠀⠀⠀⠀⠀⠀⠀⠀⠀⠀⠀⠀⠀⠀⠀⠀⠀⠀⠀⠀⠀⢄⠕⠁⠑⠔⢀⠀⠀⠁⠄⠀⠀⠀⢕⢕⢕⠀⢸⣿⣶⣤⣤⣴⣏⠙⣛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⢕⢕⢀⠀⠀⠀⠀⠀⠀⠀⠀⠀⠕⢕⢕⢕⣔⣔⣔⣔⣰⣴⡞⢱⣮⡟⢕⢱⢝⢕⠀⠀⢄⠕⠁⠀⠀⠀⢀⢔⠑⠑⠕⢔⢀⠀⠀⠀⠀⠀⠀⠀⠀⠀⠀⠀⠀⢄⠕⠀⢄⢕⠑⠀⠀⠀⠀⠀⠀⠀⠀⠀⠀⠀⠀⠀⠀⠀⠀⠀⠀⠀⠀⠀⠀⠀⠀⠀⠀⠀⢔⢕⢕⣷⢕⢕⢑⡕⢔⠀⠀⠀⠀⠀⠀⠀⠀⠀⠀⠀⠀⠀⠀⠀⠀⠀⠀⠀⠀⠀⠀⠀⠀⠀⠀⠀⠀⠀⠀⠀⠀⠀⠀⠀⠀⢄⠕⠁⠀⠀⠀⠀⠀⠑⠄⠀⠀⠀⠀⢕⢕⢕⢕⠀⢓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⢕⢕⢕⢕⠀⠀⠀⠀⠀⠀⠀⠀⠀⠀⢕⣕⣕⣿⣿⣿⣿⣿⢏⣡⣷⡟⢕⡕⢆⢕⢕⠀⢔⠁⠀⠀⠀⢄⠔⠁⠀⠀⠀⠀⠀⠑⠔⢄⠀⠀⠀⠀⠀⠀⠀⠀⠀⠔⠁⠀⢄⢕⠁⠀⠀⠀⠀⠀⠀⠀⠀⠀⠀⠀⠀⠀⠀⠀⠀⠀⠀⠀⠀⠀⠀⠀⠀⠀⠀⠀⠃⢕⡕⢔⣿⣧⣜⣵⣳⢕⠀⠀⠀⠀⠀⠀⠀⠀⠀⠀⠀⠀⠀⠀⠀⠀⠀⠀⠀⠀⠀⠀⠀⠀⠀⠀⠀⠀⠀⠀⠀⠀⠀⠀⢄⠕⠁⠀⠀⠀⠀⠄⠔⢄⠀⠀⠁⠀⠀⠀⠅⠑⢐⠕⢄⠳⠿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⡕⢄⢕⢕⢕⢕⢕⠀⠀⠀⠀⠀⢄⢄⠀⠀⠀⠹⣿⣿⣿⣿⡿⢇⣵⣿⡟⢕⡱⢕⢕⢕⢕⠀⠀⠀⠀⢀⠑⠁⠀⠀⢀⢄⢀⠀⠀⠀⠀⠁⠑⢔⢀⠀⠀⠀⠀⠀⠀⠀⢄⢕⠑⠀⠀⠀⠀⠀⠀⠀⠀⠀⠀⠀⠀⠀⠀⠀⠀⠀⠀⠀⠀⠀⠀⠀⠀⠀⠀⠀⠀⠀⠜⢌⣏⢷⣿⣿⡟⢿⣿⠜⠀⠀⠀⠀⠀⠀⠀⠀⠀⠀⠀⠀⠀⠀⠀⠀⠀⠀⠀⠀⠀⠀⠀⠀⠀⠀⠀⠀⠀⠀⠀⠀⢀⠔⠁⠀⠀⠀⠀⠄⠁⠀⠀⠀⠁⠀⠀⠀⠀⠀⠀⠀⠀⠀⢑⢑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⡇⢕⢕⢕⢕⢕⢕⢄⠀⠀⠀⠀⠑⠕⠀⠀⠀⠀⠘⢿⣿⡟⠕⣰⣿⡿⢕⡕⢕⢕⢕⢕⠐⠀⠀⠀⠀⠀⠀⠀⠄⠑⠁⠀⠀⠐⠄⠀⠀⠀⠀⠀⠁⠕⢄⠀⠀⠀⢀⠔⠁⠀⠀⠀⠀⠀⠀⠀⠀⠀⠀⠀⠀⠀⠀⠀⠀⠀⠀⠀⠀⠀⠀⠀⠀⠀⠀⠀⠀⠀⠀⠀⠀⠑⠹⡕⢻⢿⣷⢜⡏⠀⠀⠀⠀⠀⠀⠀⠀⠀⠀⠀⠀⠀⠀⠀⠀⠀⠀⠀⠀⠀⠀⠀⠀⠀⠀⠀⠀⠀⠀⠀⠀⢄⠑⠀⠀⠀⠀⠀⠁⠀⠀⠀⠀⠀⠀⠀⠀⠀⠀⠀⠀⠀⢀⢕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⡇⢕⢕⢕⢕⢕⠕⠑⠀⠀⠀⠀⠀⠀⠀⠀⠀⠀⠀⠈⢟⢕⣺⣿⡿⢕⡕⢕⢕⢕⢕⢔⠀⠀⠀⠀⠀⠀⠀⠀⠀⠀⠀⠀⠀⠀⠀⠁⠐⢀⠀⠀⠀⠀⠁⠑⢐⠁⠀⠀⠀⠀⠀⠀⠀⠀⠀⠀⠀⠀⠀⠀⠀⠀⠀⠀⠀⠀⠀⠀⠀⠀⠀⠀⠀⠀⠀⠀⠀⠀⠀⠀⠀⠀⠀⠁⢁⠑⠙⠆⠀⠀⠀⠀⠀⠀⠀⠀⠀⠀⠀⠀⠀⠀⠀⠀⠀⠀⠀⠀⠀⠀⠀⠀⠀⠀⠀⠀⠀⠀⠀⢀⠕⠁⠀⠀⠀⠀⠀⠀⠀⠀⠀⠀⠀⠀⠀⠀⠀⠀⠀⠀⢔⢕⢕⢅⢅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⡇⢕⢕⠑⠁⠁⠀⠀⠀⠀⠀⠀⠀⠀⢔⢕⢕⠁⠀⢄⠕⠸⣿⣿⢕⢕⢕⢕⢕⢕⢔⢕⠀⠀⠀⠀⠀⠀⠀⠀⠀⠀⠀⠀⠀⠀⠀⠀⠀⠀⠀⠀⠀⠀⠀⠀⠑⢔⢀⠀⠀⠀⠀⠀⠀⠀⠀⠀⠀⠀⠀⠀⠀⠀⠀⠀⠀⠀⠀⠀⠀⠀⠀⠀⠀⠀⠀⠀⠀⠀⠀⠀⠀⠀⠀⠀⠀⠀⠀⠀⠀⠀⠀⠀⠀⠀⠀⠀⠀⠀⠀⠀⠀⠀⠀⠀⠀⠀⠀⠀⠀⠀⠀⠀⠀⠀⠀⠀⠀⠀⠀⠁⠀⠀⠀⠀⠀⠀⠀⠀⠀⠀⠀⠀⠀⠀⠀⠀⠀⠀⠀⠀⠁⢕⣵⣧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⡅⢕⠁⠀⠀⠀⠀⠀⠀⠀⠀⠀⠀⠁⠁⠁⠀⠀⠁⠀⠀⠘⠇⢕⢕⢕⢕⢕⠕⢕⢕⢔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⢿⣿⢕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⣷⡅⢀⠀⠀⠀⠀⠀⠀⠀⠀⠀⠀⠀⠀⠀⠀⢄⢄⠀⠀⠀⠀⠕⢕⢕⢕⢅⢕⢕⢕⢕⠀⠀⠀⠀⠀⠀⠀⠀⠀⠀⠀⠀⠀⠀⠀⠀⠀⠀⠀⠀⠀⠀⠀⠀⠀⠀⠀⠀⠀⠀⠀⠀⠀⠁⢀⢄⠀⠀⠀⠀⠀⠀⠀⠀⠀⠀⠀⠀⠀⠀⠀⠀⠀⠀⠀⠀⠀⠀⠀⠀⠀⠀⠀⠀⠀⠀⠀⠀⠀⠀⠀⠀⠀⠀⠀⠀⠀⠀⠀⠀⠀⠀⠀⠀⠀⠀⠀⠀⠀⠀⠁⠀⠀⠀⠀⠀⠀⠀⠀⠀⠀⠀⠀⠀⠀⠀⠀⠀⠀⠀⠀⠀⠀⠀⠀⠀⠀⠀⠀⠀⠀⢸⣿⢕⢕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⢇⢕⢔⢀⠀⠀⠀⠀⠀⠀⠀⠀⠀⠀⠀⠕⠕⠑⠀⠀⠀⠀⠀⠑⢕⢕⢕⢕⢕⠕⠀⠀⠀⠀⠀⠀⠀⠀⠀⠀⠀⠀⠀⠀⠀⠀⠀⠀⠀⠀⠀⠀⠀⠀⠀⠀⠀⠀⠀⠀⠀⠀⠀⠀⢄⢕⠀⠀⢀⠔⠀⠀⠀⠀⠀⠀⠀⠀⠀⠀⠀⠀⠀⠀⠀⠀⠀⠀⠀⠀⠀⠀⠀⠀⠀⠀⠀⠀⠀⠀⠀⠀⠀⠀⠀⠀⠀⠀⠀⠀⠀⠀⠀⠀⠀⠀⠀⠀⠀⠀⠀⠀⠀⠀⠀⠀⠀⠀⠀⠀⠀⠀⠀⠀⠀⠀⠀⠀⠀⠀⠀⠀⠀⠀⠀⠀⠀⠀⠀⠀⠀⠀⢸⡏⡕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⡿⢱⡕⢕⢕⢕⢄⢀⠀⠀⠀⠀⠀⠀⠀⠀⠀⠀⠀⠀⠀⠀⠀⢀⢄⢕⢅⢕⢕⠕⠀⠀⠀⠀⠀⠀⠀⠀⠀⠀⠀⠀⠀⠀⠀⠀⠀⠀⠀⠀⠀⠀⠀⠀⠀⠀⠀⠀⠀⠀⠀⠀⠀⠀⠀⢕⠀⠀⢕⠁⠀⠐⠀⠀⠀⠀⠀⠀⠀⠀⠀⠀⠀⠀⠀⠀⠀⠀⠀⠀⠀⠀⠀⠀⠀⠀⠀⠀⠀⠀⠀⠀⠀⠀⠀⠀⠀⠀⠀⠀⠀⠀⠀⠀⠀⠀⠀⠀⠀⠀⠀⠀⠀⠀⠀⠀⠀⠀⠀⠀⠀⠀⠀⠀⠀⠀⠀⠀⠀⠀⠀⠀⠀⠀⠀⠀⠀⠀⠀⠀⠀⠀⠀⠀⠑⡮⢱⠤⣥⠕⣱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⡇⣿⣿⣷⣵⡕⢕⢕⢕⢔⢄⢀⠀⢔⡀⠀⠀⠀⠀⠀⢀⢄⢕⢕⢕⢕⢐⢑⢕⢕⠀⠀⠀⠀⠀⠀⠀⠀⠀⠀⠀⠀⠀⠀⠀⠀⠀⠀⠀⠀⠀⠀⠀⠀⠀⠀⠀⠀⠀⠀⠀⠀⠀⠀⠀⠕⠀⢕⠁⠐⢄⢀⠀⠀⠀⠀⠀⠀⠀⠀⠀⠀⠀⠀⠀⠀⠀⠀⠀⠀⠀⠀⠀⠀⠀⠀⠀⠀⠀⠀⠀⠀⠀⠀⠀⠀⠀⠀⠀⠀⠀⠀⠀⠀⠀⠀⠀⠀⠀⠀⠀⠀⠀⠀⠀⠀⠀⠀⠀⠀⠀⠀⠀⠀⠀⠀⠀⠀⠀⠀⠀⠀⠀⠀⠀⠀⠀⠀⠀⠀⠀⠀⠀⠀⢀⢜⢪⢜⢟⢗⠓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⣿⢱⣿⣿⣿⣿⣿⣧⡕⢕⢕⢕⢕⢕⢕⢕⢀⠀⢀⢄⢕⢕⢕⢕⢕⢕⢕⢅⢔⢕⠑⢁⠀⠀⠀⠀⠀⠀⠀⠀⠀⠀⠀⠀⠀⠀⠀⠀⠀⠀⠀⠀⠀⠀⠀⠀⠀⠀⠀⠀⠀⠀⠀⠀⠀⠀⠀⠀⠀⠀⠀⠀⠁⠔⢄⠀⠀⠀⠀⠀⠀⠀⠀⠀⠀⠀⠀⠀⠀⠀⠀⠀⠀⠀⠀⠀⠀⠀⠀⠀⠀⠀⠀⠀⠀⠀⠀⠀⠀⠀⠀⠀⠀⠀⠀⠀⠀⠀⠀⠀⠀⠀⠀⠀⠀⠀⠀⠀⠀⠀⠀⠀⠀⠀⠀⠀⠀⠀⠀⠀⠀⠀⠀⠀⠀⠀⠀⠀⠀⠀⠀⠀⠀⠀⠀⢇⢕⢔⢕⢕⢕⢔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⣸⣿⣿⣿⣿⣿⣿⣿⣧⢕⢕⢕⢕⢕⢕⢕⢄⢕⢕⢕⠕⢑⢕⢕⢕⢕⠑⢁⢔⢔⢑⠀⠀⠀⠀⠀⠀⠀⠀⠀⠀⠀⠀⠀⠀⠀⠀⠀⠀⠀⠀⠀⠀⠀⠀⠀⠀⠀⠀⠀⠀⠀⠀⠀⠀⠀⠀⠀⠀⠀⠀⠀⠀⠀⠑⠔⢀⠀⠀⠀⠀⠀⠀⠀⠀⠀⠀⠀⠀⠀⠀⠀⠀⠀⠀⠀⠀⠀⠀⠀⠀⠀⠀⠀⠀⠀⠀⠀⠀⠀⠀⠀⠀⠀⠀⠀⠀⠀⠀⠀⠀⠀⠀⠀⠀⠀⠀⠀⠀⠀⠀⠀⠀⠀⠀⠀⠀⠀⠀⠀⠀⠀⠀⠀⠀⠀⠀⠀⠀⠀⠀⠀⠀⠀⢄⢔⢔⢔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⠃⠛⠛⠛⠛⠛⠛⠛⠛⠓⠑⠑⠑⠑⠑⠑⠑⠑⠐⠐⠑⠑⠑⠑⠁⠐⠑⠑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⠑⠑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⢿⣹⣼⢇⣾⣿⣿⡟⣱⣷⣿⣿⣿⣿⣿⣿⣿⣿⣿⣿⣿⣿⣿⣿⣿⣿⣿⣿⣿⣿⣿⣿⣿⣿⣿⡇⢕⢕⢕⣿⣿⣿⣷⡝⣿⣿⣿⣿⣿⢕⢕⢕⢕⢕⢕⢕⢕⢕⢕⢕⢕⢕⢕⢕⢕⢝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⣫⣿⣿⢿⢏⣾⣿⣿⣿⢇⣿⣿⣿⣿⣿⣯⣽⣿⣿⣿⣿⣿⣿⣿⣿⣿⣿⣿⣿⣿⣿⣿⣿⣿⣿⣿⣿⡇⢕⢕⢕⢹⣿⣿⣿⣷⡜⢿⣿⢿⢏⢕⢕⢕⢕⢕⢕⢕⢕⢕⢕⢕⢕⢕⢕⢕⢕⢕⢕⢻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⣿⣿⣸⣿⡿⢟⣫⣷⡏⣼⣿⣿⣿⣿⢱⣿⣿⣿⣿⣿⣿⣿⣿⣿⣿⣿⣿⣿⣿⣿⣿⣿⣿⣿⣿⣿⣿⣿⣿⣿⣿⣿⣿⡕⢕⢕⢜⣿⣿⣿⣿⣷⡕⢕⢕⢕⢕⢕⢕⢕⢕⢕⢕⢕⢕⢕⢕⢕⢕⢕⢕⢕⢕⢕⢱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⢟⣹⣾⣿⣿⡟⣸⣿⣿⣿⣿⡟⢸⣿⣿⣿⣿⣿⣿⣿⣿⣿⣿⣿⣿⣿⣿⣿⣿⣿⣿⣿⣿⣿⣿⣿⣿⣿⣿⣿⣿⣷⢕⢕⢕⢿⣿⣿⣿⣿⣷⢕⢕⢕⢕⢕⢕⢕⢕⢕⢕⢕⢕⢕⢕⢕⢕⢕⢕⢕⢕⢕⢕⢝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⡿⢟⣵⣿⣿⣿⣿⡿⢱⣿⣿⣿⣿⣿⡇⣿⣿⣿⣿⣿⣿⣿⣿⣿⣿⣿⣿⣿⣿⣿⣿⣿⣿⣿⣿⣿⣿⣿⣿⣿⣿⣿⣿⣿⣿⣧⢕⢕⢸⣿⣿⣿⣿⣿⣧⢕⢕⢕⢕⢕⢕⢕⢕⢕⢕⢕⢕⢕⢕⢕⢕⢕⢕⢕⢕⢕⢕⢕⢝⢿⣿⣿⣿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⡿⣫⡿⣏⣵⣿⣿⣿⣿⣿⣿⢇⣿⣿⣿⣿⣿⣿⢇⣿⣿⣿⣿⣿⣿⣿⣿⣿⣿⣿⣿⣿⣿⣿⣿⣿⣿⣿⣿⣿⣿⣿⣿⣿⣿⣿⣿⣿⣿⣿⣧⢑⢜⣿⣿⣿⣿⣿⣿⣇⢕⢕⢕⢕⢕⢕⢕⢕⢕⢕⢕⢕⢕⢕⢕⢕⢕⢕⢕⢕⢕⢕⢕⢕⢝⢿⣿⣿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⡿⣫⣾⣿⣿⣿⣿⣿⣿⣿⡟⣼⣿⣿⣿⣿⣿⣿⢱⣿⣿⣿⣿⣿⣿⣿⣿⣿⣿⣿⣿⣿⣿⣿⣿⣿⣿⣿⣿⣿⣿⣿⣿⣿⣿⣿⣿⣿⣿⣿⣿⣧⢕⢿⣿⣿⣿⣿⣿⣿⡕⢕⢕⢕⢕⢕⢕⢕⢕⢕⢕⠕⢕⢕⢕⢕⢕⢕⢕⢕⢕⢕⢕⢕⢕⢕⢝⢿⣿⣿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⡿⣷⢟⣾⣿⣿⣿⣿⣿⣿⣿⣿⣿⢱⣿⣿⣿⣿⣿⣿⣿⢸⣿⣿⣿⣿⣿⣿⣿⣿⣿⣿⣿⣿⣿⣿⣿⣿⣿⣿⣿⣿⣿⣿⣿⣿⣿⣿⣿⣿⣿⣿⣿⣿⣿⡇⢸⣿⣿⣿⣿⣿⣿⣷⢕⢕⢕⢕⢕⢕⢕⢕⢑⠁⢀⢕⢕⢕⢕⢕⢕⢕⢕⢕⢕⢕⢕⢕⢕⢕⢕⢜⢝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⡿⢝⣵⣿⣿⣿⣿⣿⣿⣿⣿⣿⣿⡏⣾⣿⣿⣿⣿⣿⣿⡏⢸⣿⣿⣿⣿⣿⣿⣿⣿⣿⣿⣿⣿⣿⣿⣿⣿⣿⣿⣿⣿⣿⣿⣿⣿⣿⣿⣿⣿⣿⣿⣿⣿⣿⣿⢸⣿⣿⣿⣿⣿⣿⣿⡇⢕⠕⠕⠑⠅⢔⢗⢇⢕⢕⢕⢕⢕⢕⢕⢕⢕⢕⢕⢕⢕⢕⢕⢕⢕⢕⢕⢕⢕⢜⢻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⡟⢸⣿⣿⣿⣿⣿⣿⣿⣿⣿⣿⣿⣿⢱⣿⣿⣿⣿⣿⣿⣿⡇⣸⣿⣿⣿⣿⣿⣿⣿⣿⣿⣿⣿⣿⣿⣿⣿⣿⣿⣿⣿⣿⣿⣿⣿⣿⣿⣿⣿⣿⣿⣿⣿⣿⣿⡏⢕⣿⣿⣿⣿⣿⣿⣿⣿⢔⢔⢔⢔⢕⢕⢕⢕⢕⢕⢕⢕⢕⢕⢕⢕⢕⢕⢕⢕⢕⢕⢕⢕⢕⢕⢕⢕⢕⢕⢕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⣵⣿⣿⣿⣿⣿⣿⣿⣿⣿⣿⣿⣿⡏⣾⣿⣿⣿⣿⣿⣿⣿⡇⣿⣿⣿⣿⣿⣿⣿⣿⣿⣿⣿⣿⣿⣿⣿⣿⣿⣿⣿⣿⣿⣿⣿⣿⣿⣿⣿⣿⣿⣿⣿⣿⣿⣿⡇⢕⣿⣿⣿⣿⣿⣿⣿⣿⡇⢕⢕⢕⢕⢕⢕⢕⢕⢕⢕⢕⢕⢕⢕⢕⢕⢕⢕⢕⢕⢕⢕⢕⢕⢕⢕⢕⢕⢕⣱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⡟⣽⣿⣿⣿⣿⣿⣿⣿⢯⣾⣿⣿⣿⢫⢇⣿⣿⣿⣿⣿⣿⣿⣿⢇⣿⣿⣿⣿⣿⣿⣿⣿⣿⣿⣿⣿⣿⣿⣿⣿⣿⣿⣿⣿⣿⣿⣿⣿⣿⣿⣿⣿⣿⢻⣿⣿⣿⣿⡗⢕⣿⣿⣿⣿⣿⣿⣿⣿⣿⢕⢕⢕⠕⢕⢕⢕⢕⢕⢕⢕⢕⢕⢕⢕⢕⢕⢕⠑⢁⢅⠕⠕⠕⠕⢑⢕⣵⣾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⣿⣟⣾⣿⣿⡿⣻⣿⣿⣿⣿⣿⣿⣿⡿⣱⣿⢸⣿⣿⣿⣿⣿⣿⣿⣿⢕⢿⣿⣿⣿⣿⣿⣿⣿⣿⣿⣿⣿⣿⣿⣿⣿⣿⣿⣿⣿⣿⣿⣿⣿⣿⣿⣿⣿⣿⡇⢻⣿⣿⣿⢏⢕⣿⣿⣿⣿⣿⣿⣿⣿⣿⡕⠕⠑⠀⠀⢀⢕⢕⢕⢕⢕⢕⢕⢕⢕⢅⢕⢕⢕⢔⢔⢔⢀⢀⢕⢕⣼⣿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⣏⡗⣿⣷⣧⢄⠀⠐⠑⠑⠕⠑⠀⠑⢁⢅⢔⢕⠕⢕⢕⢝⢿⣿⣿⢕⢕⢕⢸⣿⣿⣿⡇⢕⢕⢕⣿⣿⣿⣿⢕⢕⢕⣿⣿⣿⣿⢕⢕⢕⢸⣿⣿⣿⡇⢕⢕⢕⣿⣿⣿⣿⣿⣿⣿⣿⣿⣿⣿⣿⡿⣽⣿⣿⡿⢕⣾⣿⣿⣿⣿⣿⣿⡟⣵⣿⡏⣾⣿⣿⣿⣿⣿⣿⣿⣿⢕⢸⣿⣿⣿⣿⣿⣿⣿⣿⣿⣿⣿⣿⣿⣿⣿⣿⣿⣿⣿⣿⣿⣿⣿⣿⣿⣿⣿⣿⡇⢕⢿⣿⣿⢕⢕⣿⣿⣿⣿⣿⣿⣿⣿⣿⣇⢀⢔⢔⢔⢕⢕⢴⣅⢑⠕⢕⢕⢕⢕⢕⢕⢕⢕⢕⢕⢕⢕⢕⢕⢾⣿⣿⣿⣿⣿⣿⣿⣿⣿⣿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⡿⢟⣻⣽⣽⣷⡯⣹⣿⣿⣿⢕⣾⣿⣿⣿⣿⣿⣿⣟⣾⣿⣿⡇⣿⣿⣿⣿⣿⣿⣿⣿⣿⢕⢸⣿⣿⣿⣿⣿⣿⣿⣿⣿⣿⣿⣿⣿⣿⣿⣿⣿⣿⣿⣿⣿⣿⣿⣿⣿⣿⣿⣿⣷⢕⢜⣿⡿⢕⢕⣾⣿⣿⣿⣿⣿⣿⣿⣿⣿⢄⠁⠕⢕⢕⢕⢸⣿⣷⡔⣵⣵⡕⢅⢑⠑⠕⢑⢑⣑⢱⢕⣣⣧⣕⢺⣽⢿⣿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⡿⣻⢝⢕⣵⡾⣿⣿⣷⣷⣷⢣⣿⣿⣿⢇⣾⣿⣿⣿⣿⣿⣿⢟⣾⣿⣿⣿⢇⣿⣿⣿⣿⣿⣿⣿⣿⣿⢕⢜⣿⣿⣿⣿⣿⣿⣿⣿⣿⣿⣿⣿⣿⣿⣿⣿⣿⣿⣿⣿⣿⣿⣿⣿⣿⣿⣿⣿⣿⢕⢕⢜⢇⢕⢱⢿⣿⣿⣿⣿⣿⣿⣿⣿⣿⢕⠀⠀⢕⢕⢕⢕⢻⣿⣷⡜⢿⣿⡕⢿⢷⢱⠗⠊⠙⠕⢔⠱⣝⣿⡇⣿⣿⣻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⣼⡇⣵⡿⣫⣾⣿⣿⣿⣿⢇⣾⣿⣿⡏⣼⣿⣿⣿⣿⣿⣿⢏⣾⣿⣿⣿⣿⢜⣿⣿⣿⣿⣿⣿⢿⣿⣿⢕⢕⢜⣿⣿⣿⣿⣿⣿⣿⣿⣿⣿⣿⣿⣿⣿⣿⣿⣿⣿⣿⣿⣿⣿⣿⣿⣿⣿⣿⣿⢕⢕⢕⢕⢕⢸⢇⣿⣿⣿⣿⣿⣿⣿⣿⣿⠕⠀⠀⠀⠕⢕⢕⢜⢝⢟⢓⠕⢜⢇⢕⢕⣱⢀⠀⢀⢰⡹⢔⢌⢝⢕⣻⣿⡇⢿⢛⢝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⣾⣿⡇⢻⣾⣿⣿⣿⣿⣿⡿⢸⣿⣿⣿⢱⣿⣿⣿⣿⣿⣿⢏⣾⣿⣿⣿⣿⣿⢕⣿⣿⣿⢟⢹⢕⣾⣿⣿⢕⢱⢕⢜⢿⣿⣿⣿⣿⣿⣿⣿⣿⣿⣿⣿⣿⣿⣿⣿⣿⣿⣿⣿⣿⣿⣿⣿⣿⣿⣿⢕⢕⢕⢕⢕⣽⢕⣿⣿⣿⣿⣿⣿⣿⣿⠇⢀⢄⠀⠀⠀⠀⠀⠁⠑⠑⠕⠕⠔⢅⢕⢇⣿⡇⣠⣾⢇⢕⢕⢕⢕⢕⢜⢻⢇⡕⢕⢕⢕⢕⢕⢱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⢕⣿⣿⣧⢾⣿⣿⣿⣿⣿⣿⢇⣿⣿⣿⢧⡿⣿⣿⣿⣿⣿⢏⣾⣿⣿⣿⣿⣿⢿⢇⣿⡟⢑⢅⢱⣿⣿⣿⣿⡇⢜⡕⢕⣾⣿⣿⣿⣿⣿⣿⣿⣿⣿⣿⣿⣿⣿⣿⣿⣿⣿⣿⣿⣿⣿⣿⣿⣿⣿⣿⢕⢕⢕⢕⢕⡇⢕⣿⣿⣿⣿⣿⡿⠏⠁⠀⢕⢕⢕⢔⣄⡀⠀⠀⠀⠀⠀⠀⠀⢀⠁⠐⢜⠳⢝⢕⢕⠕⢕⢕⢕⢕⢕⢕⢸⣿⡕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⢕⣾⡜⣿⣿⣧⢿⢿⣿⣿⣿⡿⢸⣿⣿⣿⣸⢣⣿⣿⣿⣿⡟⣾⣿⣿⣿⣿⡿⢇⢸⢕⢟⢕⢕⢱⣿⣿⣿⣿⣿⡇⢕⢱⣱⣿⣿⣿⣿⣿⣿⣿⣿⣿⣿⣿⣿⣿⣿⣿⣿⣿⣿⣿⣿⣿⣿⣿⣿⣿⣿⣿⢕⢕⢕⠕⠘⠕⠕⠿⠿⠟⢋⠅⠐⠀⠀⠀⢕⢕⢕⣸⣿⣿⣷⣤⡀⠀⠀⠀⠀⠁⠕⢕⢕⢕⠕⠔⢑⢔⢕⢕⢕⢕⢑⢕⣾⣿⣷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⡿⢿⣟⢟⢏⢱⢜⣹⢝⢇⢏⢕⢕⢕⣾⣿⣇⢜⢿⣿⣧⡕⢜⢞⢜⢇⣾⣿⣿⣏⡟⣸⣿⣿⣿⡟⣼⣿⣿⣿⣿⣿⢇⢕⢕⢕⢕⣵⣷⣿⣿⣿⣿⣿⣿⣿⢕⢸⣿⣿⣿⣿⣿⣿⣿⣿⣿⣿⣿⣿⣿⣿⣿⣿⣿⣿⣿⣿⣿⣿⣿⣿⣿⣿⣿⣿⢕⢕⢕⠀⠀⠀⠀⢀⢀⢀⢀⠀⠀⠀⠀⢀⢕⢕⢱⣿⣿⣿⣿⣿⣿⡱⣦⡀⠀⠀⠀⠀⠁⠕⢕⢕⢕⢕⢕⢕⢕⡰⢕⣱⢹⣿⣿⢕⢕⢕⢕⢕⢕⢕⢕⢕⢐⢈⠜⢽⢇⢳⢱⡱⢼⣕⣗⢝⢝⢝⢟⡹⢿⣿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⢝⢝⢕⢗⢕⢕⢕⢕⡱⢕⢑⢕⢕⢕⢕⢕⢕⣿⣿⡿⢜⢳⣝⢿⣿⣧⡕⢕⢕⣿⣿⣿⣿⢣⣿⣿⣿⡿⣱⣿⣿⣿⣿⣿⢏⢕⢕⢸⢕⢕⢿⢟⣿⣿⣿⣿⣿⣿⣿⢕⢸⣿⣿⣿⣿⣿⣿⣿⣿⣿⣿⣿⣿⣿⣿⣿⣿⣿⣿⣿⣿⣿⣿⣿⣿⣿⣿⣿⣿⡇⢕⢕⠀⠀⠀⠀⠀⠁⠁⠀⠀⠀⠀⢀⢕⢕⢕⢸⣿⣿⣿⣿⣿⣿⡇⣿⣿⣷⣄⠀⠀⠀⠀⠀⣀⢅⢴⢇⡱⢎⢱⣾⣿⢸⣿⣿⢱⢕⢕⢕⢕⢕⠕⠑⠀⠀⠀⢀⢕⢜⢕⠱⢳⣝⢇⡇⢕⢕⢕⢕⢕⢕⢕⢕⢸⢝⠻⠟⢋⢍⢕⢕⢕⠔⠕⢕⢕⢕⢕⢕⢕⢕⢕⢕⢕⢕⢜⣿⣿⣿⣿⣿⣿⣿⣿⣿⠀</a:t>
            </a:r>
            <a:br/>
            <a:r>
              <a:t>⣿⣟⣹⣝⣟⣟⣇⣏⣝⣟⣟⣻⣝⣟⣟⣟⣟⣟⣟⣟⣟⣿⣿⡇⢑⢜⢿⣿⣿⣿⣿⣿⢟⢟⢟⢏⢝⢕⢕⢕⢕⢕⢕⢕⢵⢕⢇⣕⢕⡎⠇⠑⠁⢕⢕⢕⢕⢕⢕⢕⢜⣿⣿⡧⣾⣧⡜⢳⣝⢻⣿⣧⢱⣿⣿⢸⡏⣼⣿⣿⣿⢣⣿⣿⣿⣿⣿⡏⢕⢕⢕⣿⡇⢕⢕⣼⣿⣿⣿⣿⣿⣿⡿⢕⢸⣿⣿⣿⣿⣿⣿⣿⣿⣿⣿⣿⣿⣿⣿⣿⣿⣿⣿⣿⣿⣿⣿⣿⣿⣿⣿⣿⣿⡇⢕⢕⢀⠀⠀⢔⢄⢄⢄⢄⠀⠀⢄⢕⢕⢕⢕⢕⣿⣿⣿⣿⣿⣿⡇⣿⣿⣿⣿⣿⣶⣷⣱⣿⣿⡕⢔⣅⡕⢱⣿⣿⢟⢜⢏⡏⡕⢕⢕⢕⠑⠀⠀⠀⢀⢄⢀⣱⣧⣷⣷⣷⣷⡶⢜⢕⢑⢇⠕⠇⠗⠕⠙⠑⢅⢔⠕⢕⢕⠁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⢗⠱⢊⠑⢷⡄⠀⠀⠀⠑⠕⢕⢕⢕⢕⢕⢻⢻⡇⢻⣿⣿⣕⢕⢑⢅⢔⢸⣿⣿⣼⢱⣿⣿⣿⡟⣾⣿⣿⣿⣿⡟⢕⢕⢕⢕⣿⣿⡕⢕⣿⣿⣿⢏⢝⢟⢿⢇⢕⣸⣿⣿⣿⡇⣿⣿⣿⣿⣿⣿⣿⣿⣿⣿⣿⣿⣿⣿⣿⣿⣿⣿⣿⣿⣿⣿⢻⢸⡇⢕⢕⢕⣔⠀⠑⠑⠑⠑⠁⢀⣰⢕⢕⢕⢕⣵⣧⣿⣿⣿⣿⣿⣿⡇⣿⣿⣿⣿⣿⣿⣿⣿⣿⣿⡇⢜⣿⣿⣷⣜⢇⢕⢕⢜⢱⢕⠕⠁⠀⠀⠀⢄⢔⣡⣷⣿⣿⣿⣿⣿⡿⢏⢕⢕⢕⢀⠑⠕⠄⠀⠄⠀⠀⠀⠁⠄⠀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⠃⠑⠁⠁⠀⠀⠀⠁⠀⢔⢁⠀⠀⠀⠀⠀⠀⠑⠕⢕⢜⢜⢧⢕⢕⢝⢻⢝⣵⣿⡿⢇⢸⣿⣿⡟⣼⣿⣿⣿⢸⣿⣿⣿⣿⣿⢇⢕⣾⢕⢸⣿⣿⡇⢕⣿⣿⣿⣧⣕⣕⣕⣕⡕⣿⣿⣿⣿⢱⣿⣿⣿⣿⣿⣿⣿⣿⣿⣿⣿⣿⣿⣿⣿⣿⣿⣿⣿⣿⣿⡟⢜⢜⢇⢕⢕⢕⣿⣿⣶⣶⣶⣶⣾⣯⣾⢕⢕⢕⢕⣿⣿⣿⣿⣿⣿⣿⣿⡇⣿⣿⣿⣿⣿⣿⣿⣿⣿⣿⡇⢕⢜⢿⣿⣿⣧⢕⢜⢕⠑⠀⠀⢀⢀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⢜⢳⢕⢕⣱⣿⣿⡿⢇⢕⢸⣿⣿⡇⣿⣿⣿⡏⣾⣿⣿⣿⣿⣿⢕⣾⣿⡇⢸⣿⣿⢇⢸⣿⣿⣿⣿⣿⣿⣿⣿⢇⣿⣿⣿⡏⢸⣿⣿⣿⣿⣿⣿⣿⣿⣿⣿⣿⣿⣿⣿⣿⣿⣿⣿⣿⣿⣿⡇⢕⢕⢕⢕⢕⢕⣿⣿⣿⣿⣿⣿⣿⣿⣿⡇⢕⢕⢱⣿⣿⣿⣿⣿⣿⣿⣿⡇⣿⣿⣿⣿⣿⣿⣿⣿⣿⣿⡇⣕⡕⢕⢝⢿⣿⣇⢑⠁⢀⠄⢐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⠘⢕⢕⢱⣿⣿⢏⢕⢕⢕⢸⣿⣿⢸⣿⣿⣿⢱⣿⣿⣿⣿⣿⣿⣿⣿⣿⡇⢸⣿⣿⢕⣸⣿⣿⣿⣿⣿⣿⣿⣿⢸⣿⣿⣿⡇⢸⣿⣿⣿⣿⣿⣿⣿⣿⣿⣿⣿⣿⣿⣿⣿⣿⣿⣿⣿⣿⣿⡇⢕⢕⢕⢕⢕⢕⣿⣿⣿⣿⣿⣿⣿⣿⣿⣷⢕⢕⢸⣿⣿⣿⣿⣿⣿⣿⣿⡇⣿⣿⣿⣿⣿⣿⣿⣿⣿⣿⡇⣿⣿⣧⡕⡸⢟⣼⢕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⡱⣷⣄⡀⠀⠀⠀⠀⢱⣜⢿⡏⢕⣱⣼⣿⣿⣿⡿⣸⣿⣿⣿⣸⣿⣿⣿⣿⣿⣿⣿⣿⣿⢇⢸⣿⣿⢕⣿⣿⣿⣿⣿⣿⣿⣿⣿⢸⣿⣿⣿⢕⢸⣿⣿⣿⣿⣿⣿⣿⣿⣿⣿⣿⣿⣿⣿⣿⣿⣿⣿⣿⣿⣿⢇⢕⢕⢕⢕⢕⢕⣿⣿⣿⣿⣿⣿⣿⣿⣿⣿⡇⢕⢾⣿⣿⣿⣿⣿⣿⣿⣿⡇⢻⣿⣿⣿⣿⣿⣿⣿⣿⣿⡇⢝⢝⢝⣹⣷⡿⢏⣾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⢷⠰⣤⣄⠁⢻⣷⣵⡞⢟⢟⢟⢟⣿⡇⣿⣿⣿⡇⣿⣿⣿⣿⣿⣿⣿⣿⣿⣿⢕⢸⣿⣿⢕⣿⣿⣿⣿⣿⣿⣿⣿⡟⢸⣿⣿⣿⢕⡇⣿⣿⣿⣿⣿⣿⣿⣿⣿⣿⣿⣿⣿⣿⣿⣿⣿⣿⣿⣿⣿⢕⢕⢁⢕⢕⢕⢕⣿⣿⣿⣿⣿⣿⣿⣿⣿⣿⡇⢕⣻⣿⢻⣿⣿⣿⣿⣿⣿⡇⣿⣿⣿⣿⣿⣿⣿⡏⣿⣿⢧⣷⣿⡿⢟⢏⢱⢱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⣮⡻⢿⡱⡜⢻⢿⣿⣷⣵⣵⣹⡇⣿⣿⣿⡇⣿⣿⣿⣿⣿⣿⣿⣿⣿⡟⢕⢜⣿⣿⢕⣿⣿⡿⢿⢿⢟⢟⣟⣇⢸⣿⣿⡏⢱⣇⢻⣿⣿⣿⣿⣿⣿⣿⣿⣿⣿⣿⣿⣿⣿⣿⣿⣿⣿⣿⣿⢕⢕⢱⢕⢕⢕⢕⣽⣽⣷⣷⣷⣵⣵⣵⣝⣝⡝⢕⣿⣿⢸⣿⣿⣿⣿⣿⣿⢇⣿⣿⣿⣿⣿⣿⢕⢱⣿⣿⢜⢝⣕⡕⢕⢕⢕⣕⣕⢎⢹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⢍⢝⢝⢅⢑⠻⢷⣷⣵⣧⣷⣾⣿⣿⣿⣿⣷⣕⢸⣝⡇⢕⣾⣿⣿⣧⡕⠕⢕⢕⢕⡝⢟⢟⢻⢱⣿⣿⣿⢱⣿⣿⣿⣿⣿⣿⣿⣿⣿⡇⢕⣇⢿⣿⡕⣵⣵⣷⣷⣷⣿⣿⣿⣿⢸⣿⣿⡇⢱⣝⡜⣿⣿⣿⡹⣿⣿⣿⣿⣿⣿⣿⣿⣿⣿⣿⣿⣿⣿⣿⣿⡇⢕⢜⡕⢕⢕⢕⣿⣿⣿⣿⣿⣿⣿⣿⣿⣿⣻⡕⢻⣿⢸⣿⣿⣿⣿⣿⣿⢕⢿⣿⣿⣿⣿⡇⢕⢸⣿⡿⢕⢜⢏⠕⢕⣕⢿⣿⣿⣿⣿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⡕⢕⢕⢕⢕⢕⢕⢕⢜⢕⢕⢕⢕⢕⢕⢕⢕⢍⢚⠻⢿⣿⣿⣿⢿⣟⣽⣵⢎⠗⢕⣿⣿⣿⣿⣿⡇⢕⡕⢕⢝⢇⢕⢕⢸⣿⣿⢇⢸⣿⣿⣿⣿⣿⣿⡇⢸⣿⢕⢕⣷⡜⣿⡇⣿⣿⣿⣿⣿⣿⣿⣿⣿⡎⣿⣿⡇⢸⣿⣧⢻⣿⣿⣇⢿⣿⣿⣿⣿⣿⣿⣿⣿⣿⣿⣿⣿⣿⡞⣿⣇⢕⢕⣧⢕⢕⢕⣿⣿⡿⠿⢟⣟⣟⣟⣟⣏⣟⡇⢸⣏⡜⣿⡏⢻⣿⣿⣿⢕⢸⣿⣿⣿⣿⢕⢕⣿⣿⡇⢑⠈⠁⠀⠘⢿⣷⣝⢿⡿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⣾⣿⣿⣯⢟⢿⣿⣿⢻⣿⣿⣿⣿⡿⣿⣿⣿⣿⡇⢕⢕⢻⣿⣿⣿⣷⣣⡕⢕⢕⢕⢕⢕⢕⢕⢕⢕⢕⢕⢕⢕⢕⢕⢕⢵⢟⣫⣵⡷⢟⠟⢙⢅⣶⣾⣿⣿⣿⣿⣿⡿⣱⣾⠇⠀⠁⠑⢕⠕⢸⣿⡿⣱⢕⣿⣿⣿⣿⣿⣿⣧⢜⣿⢕⢸⣿⣷⡸⣧⢱⣷⣷⣷⣶⣶⣷⣧⣽⣅⢹⣿⣿⢸⣿⣿⣇⢿⣿⣿⡜⣿⣿⣿⣿⣿⣿⣿⣿⣿⣿⣯⣿⣿⣷⢿⣿⢕⢕⣿⡕⢕⢕⣡⣴⡾⠿⠟⠛⠛⠋⠙⠙⠙⠁⢪⠙⠛⠜⢷⢷⣧⡝⢟⢕⢕⣿⣿⣿⡏⢕⣱⣿⡟⢱⢕⠀⠀⠀⠀⠘⢿⣿⣷⣕⠣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⣿⣽⣿⣯⡽⣹⣿⣷⣿⢱⢿⣿⣵⡿⣹⣿⣿⣿⡇⢕⢕⣎⢿⣿⣿⣿⣿⣿⣮⣵⢕⢕⢕⢕⢕⢕⢕⢕⢕⢕⢕⢕⢕⢕⢟⢟⢙⢅⢔⢕⢕⢕⢕⢻⣿⣿⡿⠟⠛⢙⣼⣿⢏⠀⠀⠀⠀⠕⣿⢸⣿⢇⣿⢜⣿⣿⣿⣿⣿⣿⣿⢕⢝⢕⠘⢙⠉⠁⠝⡔⠀⠀⠀⠀⠀⠀⠁⠉⠉⠃⢻⣿⡕⣌⢝⢿⣎⢻⣿⣷⡜⣿⣿⣿⡿⣿⣿⣿⣿⣿⣿⣧⢻⣿⣾⡿⡇⢕⢋⡕⢕⠜⠋⠁⠀⠀⠀⠀⠀⠀⠀⠀⠀⢄⢑⢀⠀⠁⠒⢵⣶⡜⢕⢕⡟⣿⣿⣿⢕⣼⣿⡿⢱⠕⠁⠀⠀⠀⠀⠀⠕⢝⢿⣿⣷⣄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⣕⢕⢕⢕⢕⢕⢕⢕⢕⢕⢕⢕⢕⢕⢕⢕⠕⢕⢕⣅⡑⠑⠑⠉⠁⠀⠀⣰⣿⣿⢏⠀⠀⠀⠀⠀⠀⠈⢸⡿⢸⣿⢕⣿⣿⣿⣿⣿⣿⣿⡇⢕⢕⠑⠀⢀⣄⣤⣼⠔⢀⡀⠀⠀⠀⠀⠀⠀⠀⠈⢻⣧⢻⣷⣵⣿⣧⡹⣿⣿⡜⢿⣿⣿⣜⢿⣿⣿⣿⣿⣿⣷⡝⢷⣷⢱⢕⣾⠇⠔⢀⣄⡀⠀⠀⠀⠀⠀⠀⠀⠀⠀⣷⣿⣿⣷⡔⠀⠀⠈⡕⢕⢕⢕⣿⣿⡟⢕⣿⣿⢇⢕⢕⠀⠀⠀⠀⠀⠀⠀⢇⢜⢎⢻⣿⣧⡄⠀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⠀⢀⣵⣿⢿⢏⠀⠀⠀⠀⠀⠀⠀⠀⢸⡇⢸⣿⡇⣿⣿⣿⣿⣿⣿⣿⣿⡕⢕⠀⢰⣿⣿⣿⣿⠺⠿⠟⠁⢀⠀⠀⠀⠀⠀⠀⠁⠻⡕⢘⢿⣿⣿⣿⣮⡻⣿⣧⢙⢻⣿⣧⢝⢿⣿⣿⣿⣿⣿⣎⢻⡇⢕⢑⢄⡗⠟⠛⠑⢀⠀⠀⠀⢔⠀⠀⠀⠀⣿⣿⣿⣿⡇⢀⣠⣾⢇⡕⢕⣼⣿⢷⢕⢸⣿⢇⢕⢕⠕⠀⠀⠀⠀⠀⠀⠀⠁⢷⡕⢕⢜⢝⢿⣧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⣟⢟⠻⠿⠿⠟⠛⠑⠁⠁⠀⠀⠀⠀⠀⠀⠀⠀⠀⠀⠀⠀⠀⠀⠀⠀⠀⢠⣾⡿⢏⢕⢕⠀⠀⠀⠀⠀⠀⠀⠀⠑⡇⠀⢿⡇⢿⣿⣿⣿⣿⣿⣿⣿⡇⢕⢀⠘⣿⣿⣿⣿⢀⢀⢄⠀⢕⠀⢀⠀⠀⠀⠀⠀⠀⣿⡔⡕⣿⣿⣿⣿⣿⣾⣧⣷⣵⣮⣟⣷⣕⡪⣿⣽⣟⢿⣿⣷⣽⢕⣵⣿⡇⠀⢀⠀⠕⢄⢄⠀⠕⠀⢄⢕⢀⣿⣿⣿⡿⣱⣾⣿⡿⣼⣿⣵⣿⡟⢇⢕⣾⢇⢕⢇⢕⠀⠀⠀⠀⠀⠀⠀⠀⠀⢸⣿⣧⡕⢕⢕⢝⢿⣦⡀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⣺⢝⠑⢄⢔⢀⠀⠀⠀⠀⠀⠀⠀⠀⠀⠀⠀⠀⠀⠀⠀⠀⠀⠀⠀⠀⠀⣰⣿⢟⢕⢕⢱⠑⠀⠀⠀⠀⠀⠀⠀⠀⢔⢕⢕⢜⣿⢸⣿⣿⢸⢿⣷⢻⣿⡇⢕⣵⣧⣸⣿⣿⣿⣇⠀⢕⢔⠀⠀⠑⢕⠀⠀⢔⢕⢄⣿⣷⣼⣿⣿⣿⣿⣿⣿⣿⣿⣿⣿⣿⣿⣿⣿⣿⣿⣿⣿⣿⣿⣿⣿⣿⣿⣇⠀⢕⢄⢀⠀⠁⢀⠀⢕⢕⡕⣸⣿⣿⣿⣿⣿⣿⣿⢇⣿⣿⣿⡿⢕⢕⡼⣱⡇⢕⢱⢕⠀⠀⠀⠀⠀⠀⠀⠀⠀⠀⢻⣿⣿⣕⢔⢕⢕⢝⢷⣄⢄⡄⢀⢁⢑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⠀⠀⠀⣱⡿⢕⢕⢕⣱⣿⠀⠀⠀⠀⠀⠀⠀⠀⠀⠀⢎⢕⢕⢸⣇⢻⣿⢕⡫⡟⢜⢿⣿⢕⣿⣿⣿⣿⣿⣿⣿⣔⠑⢕⢄⢔⣄⣄⡄⢄⢕⢗⣾⣿⣿⣿⣿⣿⣿⣿⣿⣿⣿⣿⣿⣿⣿⣿⣿⣿⣿⣿⣿⣿⣿⣿⣿⣿⣿⣿⣿⣔⣱⡼⢕⣵⣷⣷⢕⢕⢕⣽⣿⣿⣿⣿⣿⣿⣿⡏⣼⣿⣿⣟⢇⢕⢞⣵⣿⣧⢱⣧⣴⢀⠀⠀⠀⠀⠀⠀⠀⠀⠀⢕⢹⣿⣿⣷⡕⢕⢕⢕⢝⣧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⣼⢟⢕⠕⢔⣵⣿⣿⠀⠀⠀⠀⠀⠀⠀⠀⠀⠀⢕⢕⢕⣧⢻⡜⢿⡇⢜⢕⢇⢜⢻⡇⢸⣿⣿⣿⣿⣿⣿⣿⣿⡅⠑⢝⣿⡿⢇⠕⢑⣵⣿⣿⣿⣿⣿⣿⣿⣿⣿⣿⣿⣿⣿⣿⣿⣿⣿⣿⣿⣿⣿⣿⣿⣿⣿⣿⣿⣿⣿⣿⣷⣅⢕⢝⣿⣧⢄⣴⣿⣿⢿⣿⣿⣿⣿⣿⡿⢸⣿⣿⡟⢧⡕⢸⣾⣿⣿⣿⡕⢛⠟⠧⠄⢀⠀⠀⠀⠀⠄⠄⠐⠑⠑⠙⠛⠛⠛⠑⠑⠑⠑⠜⠳⠅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⠕⠐⠀⠀⠀⠀⠑⠋⠑⠑⠀⠁⠉⠁⠁⠀⠀⠀⠀⠀⠀⠀⠀⠀⠀⢕⣱⢸⣿⣇⢷⢜⢻⣷⡜⢷⣷⣷⣕⢕⢻⣿⣿⣿⣿⣿⡟⢿⢿⣷⣕⣟⣟⣵⣷⣿⣿⣿⣿⣿⣿⣿⣿⣿⣿⣿⣿⣿⣿⣿⣿⣿⣿⣿⣿⣿⣿⣿⣿⣿⣿⣿⣿⣿⣿⣿⣿⣿⡿⢿⢷⠷⠾⢟⠟⢝⣕⣾⣿⣿⣿⣿⣿⢣⣿⣿⢏⡜⢱⢕⢕⢻⣿⣿⣿⣇⢳⣦⣄⢀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⠈⠘⠻⣿⡎⣧⡕⢝⣷⢎⢻⣿⣿⣷⣕⢻⣿⣿⣿⣿⣯⣵⣵⢑⣙⣉⣉⣝⣽⣾⣿⣿⣿⣿⣿⣿⣿⣿⣿⣿⣿⣿⣿⣿⣿⣿⣿⣿⣿⣿⣿⣿⣿⣿⣿⣿⣿⣿⣿⣿⣿⣿⣿⣷⣷⣶⣶⣶⣴⣿⣿⣿⣿⣿⣿⣿⢣⣿⡿⢏⡜⢕⢕⢕⢕⢜⣿⣿⣿⣿⡜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⣇⢕⠕⠀⠀⠀⠀⠀⠀⠀⠀⠀⠀⠀⠀⠀⠀⠀⠀⠀⠀⠀⠀⠀⠀⠀⠀⠀⠀⠀⠀⠀⠀⠀⠁⠙⠜⣿⣕⢜⢎⢕⢜⢟⢿⣿⣧⢻⣿⣿⣿⣿⣿⣿⣿⣿⣿⣿⣿⣿⣿⣿⣿⣿⣿⣿⣿⣿⣿⣿⣿⣿⣿⣿⣿⣿⣿⣿⣿⣿⣿⣿⣿⣿⣿⣿⣿⣿⣿⣿⣿⣿⣿⣿⣿⣿⣿⣿⣿⣿⣿⣿⣿⣿⣿⣿⢇⣾⡟⢕⡕⢕⡕⢕⢕⢕⢕⢸⣿⣿⡿⠃⠀⠀⠀⠀⠀⠀⠀⠀⠀⠀⠀⠀⠀⠀⠀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⢄⠕⠀⠀⢄⠀⠀⠀⠀⠀⠀⠀⠀⠀⠀⠀⠀⠀⠀⠀⠀⠘⢿⣇⢳⡕⢕⢕⢕⢜⢝⡷⣜⢿⣿⣿⣿⣿⣿⣿⣿⣿⣿⣿⣿⣿⣿⣿⣿⣿⣿⣿⣿⣿⣿⣿⣿⣿⣿⣿⣿⣿⣿⣿⣿⣿⣿⣿⣿⣿⣿⣿⣿⣿⣿⣿⣿⣿⣿⣿⣿⣿⣿⣿⣿⣿⣿⣿⣿⢇⡾⢇⣕⢕⡕⢜⢕⢕⢕⢕⢕⢜⠹⠋⠀⠀⠀⠀⠀⠀⠀⠀⠀⠀⠀⠀⠀⠀⠀⠀⠀⠑⠀⠀⠀⠑⢄⢀⠀⠀⠀⠑⢔⢄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⢄⢔⠑⠀⠀⠀⠀⢄⠕⠁⠀⠀⠀⠁⠀⠀⠀⠀⠀⠀⠀⠀⠀⠀⠀⠀⠀⠀⠀⠀⠀⠀⠙⢜⢿⡕⢕⢕⢕⢕⢹⣷⣷⣽⣿⣿⣿⣿⣿⣿⣿⣿⣿⣿⣿⣿⣿⣿⣿⣿⣿⣿⣿⣿⣿⣿⣿⣿⣿⣿⣿⣿⣿⣿⣿⣿⣿⣿⣿⣿⣿⣿⣿⣿⣿⣿⣿⣿⣿⣿⣿⣿⣿⣿⣿⣿⣿⢣⣾⢕⣱⢏⣜⣳⢇⢕⢕⢕⢕⢕⠃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⡷⠀⠀⠀⠀⢀⢔⠑⠁⠀⠀⠀⢄⠕⠁⠀⠀⠀⠀⠀⠀⠀⠀⠀⠀⠀⠀⠀⠀⠀⠀⠀⠀⠀⠀⠀⠀⠀⠀⠀⠀⠘⢿⡇⢕⢕⢕⢕⢻⣿⣿⣿⣿⣿⣿⣿⣿⣿⣿⣿⣿⣿⣿⣿⣿⣿⣿⣿⣿⣿⣿⣿⣿⣿⣿⣿⣿⢻⣿⣿⣿⣿⣿⣿⣿⣿⣿⣿⣿⣿⣿⣿⣿⣿⣿⣿⣿⣿⣿⣿⣿⣿⢿⣱⣿⢇⣱⢏⢕⣵⡏⢕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⢄⠀⠀⠀⠀⠀⠀⠀⠀⠀⠀⠀⠀⠀⠀⠀⠀⠀⠀⠀⠀⠀⠀⠀⠀⠀⠀⠀⠀⠈⢿⣇⢕⢕⢕⢕⢻⣿⣿⣿⣿⣿⣿⣿⣿⣿⣿⣿⣿⣿⣿⣿⣿⣿⣿⣿⣿⣿⣿⣿⣿⣿⣿⣿⣾⣿⣿⣿⣿⣿⣿⣿⣿⣿⣿⣿⣿⣿⣿⣿⣿⣿⣿⣿⣿⣿⣿⣿⣷⣾⣿⢇⡱⢕⢕⣱⣻⢕⢕⢕⠕⠀⠀⠀⠀⠀⠀⠀⠀⠀⠀⠀⠀⠀⠀⠀⠀⠀⠀⠀⠀⠀⠀⠀⠀⠀⠀⢀⢄⢔⠔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⢄⢀⠀⠀⠀⠀⠀⠀⠀⠀⠀⠀⠀⠀⠀⠀⠀⠀⠀⠀⠀⠀⠀⠀⠁⢻⣧⢕⡕⢕⢕⢹⣿⣿⣿⣿⣿⣿⣿⣿⣿⣿⣿⣿⣿⣿⣿⣿⣿⣿⣿⣿⣿⣿⣿⣿⣿⣿⣿⣿⣿⣿⣿⣿⣿⣿⣿⣿⣿⣿⣿⣿⣿⣿⣿⣿⣿⣿⣿⣿⣿⣿⣿⡿⢕⢎⢕⢕⢱⣿⢇⢔⢕⠁⠀⠀⠀⠀⠀⠀⠀⠀⠀⠀⠀⠀⠀⠀⠀⠀⠀⠀⠀⠐⠀⠀⠀⠀⢄⢔⠕⠑⠁⠀⠀⠀⠀⠀⠀⠀⢀⠀⠁⠀⢀⠑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⠀⠙⢷⣜⢕⢕⢕⢝⢿⣿⣿⣿⣿⣿⣿⣿⣿⣿⣿⣿⣿⣿⣿⣿⣿⣿⣿⣿⣿⣿⣿⣿⣿⣿⣿⣿⣿⣿⣿⣿⣿⣿⣿⣿⣿⣿⣿⣿⣿⣿⣿⣿⣿⣿⣿⣿⣿⢏⢑⢕⢕⢕⢕⣼⡟⢕⠕⠀⠀⠀⠀⠀⠀⠀⠀⠀⠀⠀⠀⠀⠀⠀⠀⠀⠀⠀⠀⠀⠀⠀⢀⢄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⠀⠁⠀⠁⠁⠑⠐⠄⢄⠀⠀⠀⠀⠀⠀⠀⠑⢕⠀⠀⠀⠀⠀⠀⠀⠀⠀⠀⠀⠀⢄⠄⠐⠀⠀⠀⠀⠀⠀⠀⠝⣿⡵⡕⢕⢕⢝⢿⣿⣿⣿⣿⣿⣿⣿⣿⣿⣿⣿⣿⣿⣿⣿⢿⣿⡿⢿⢿⢿⢿⢿⢿⢿⢿⢿⢿⢿⢟⣿⣿⣿⣿⣿⣿⣿⣿⣿⣿⣿⣿⣿⡿⠟⠑⠑⢕⢕⢕⢕⢱⣿⠕⠖⠀⠀⠀⠀⠀⢀⢀⢀⢀⠀⠁⠑⠀⠀⠀⠀⠀⠀⠀⠀⠀⠀⠀⢔⢕⠁⠀⠀⠀⠀⠀⠀⠀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⠀⠁⠁⠁⠁⠀⠀⠀⠈⠝⢮⡣⡕⢕⢕⢝⢻⢿⣿⣿⣿⣿⣿⣿⣿⣿⣿⣿⣿⣿⣷⣝⡟⢷⢷⣷⣷⣷⣷⡷⢾⢟⣫⣵⣿⣿⣿⣿⣿⣿⣿⣿⣿⣿⣿⡿⠟⠙⠀⠀⠀⠀⠁⢕⢕⢕⣸⢇⠀⠀⠀⠀⠀⠀⠀⠀⢀⢀⢀⠀⠀⠀⠀⠀⠀⢀⠑⠄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⡀⠀⠔⠔⠐⠐⠑⠑⠑⠑⠀⠀⠀⠁⢧⣝⢮⣣⡕⢕⢕⢔⢈⠙⠻⢿⣿⣿⣿⣿⣿⣿⣿⣿⣿⣿⣿⣿⣷⣶⣷⣷⣷⣷⣿⣿⣿⣿⣿⣿⣿⣿⣿⣿⣿⣿⠟⠋⠁⠀⠀⠀⠀⠀⠀⠀⠀⢕⢕⢕⡟⠀⠀⠀⠀⠀⠀⠁⠁⠁⠁⠁⠁⠁⠁⠑⠐⠔⢄⠀⠁⠄⠀⠀⠀⠀⠀⠀⠀⠀⠀⠀⠀⠀⠀⠀⠀⠀⠀⠀⠀⠀⠀⠀⠀⠀⠀⠀⠀⠀⠀⠀⠀⠀⠘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⡪⣷⣿⠀⠀⠀⠀⠀⠀⠀⠀⠀⠀⠀⠀⠀⢘⣿⡕⢝⢺⢧⡕⢕⢕⢔⢀⠀⠈⠙⠻⢿⣿⣿⣿⣿⣿⣿⣿⣿⣿⣿⣿⣿⣿⣿⣿⣿⣿⣿⣿⣿⣿⡿⠟⠋⠁⠀⠀⠀⠀⠀⠀⠀⠀⠀⠀⠀⠀⢕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⠑⠿⠇⢕⢕⢕⢝⠳⣕⢱⢕⢔⢀⠀⠀⠀⠁⠉⣟⡻⢿⣿⣿⣿⣿⣿⣿⣿⣿⣿⣿⣿⣿⡿⠟⠋⠁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⡔⠀⠀⠀⠀⠀⠀⠀⠀⠀⠀⠀⠀⠀⠀⠀⠀⠀⠁⠁⠁⠑⠑⠑⠕⠔⠀⠀⠀⠀⠸⠿⠿⠷⠽⠟⠻⢿⢿⠿⠿⠿⠟⠋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⢕⠀⠀⠀⠀⠀⠀⠀⠀⠀⠀⠀⠀⠀⠀⠀⠀⠀⠀⠀⠀⠀⠀⠀⠀⠀⠀⠀⠀⠀⠀⠀⠀⠀⠀⠀⠀⠀⠀⠁⢹⣿⣿⣆⠀⠀⠀⠀⠀⠀⠀⠀⠀⠀⠀⠀⠀⠀⠀⠀⠀⠀⠀⠀⠀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⠹⣿⣿⣧⡀⠀⠀⠀⠀⠀⠀⠀⠀⠀⠀⠀⠀⠀⠀⠀⠀⠀⠀⠀⢕⢉⠓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⢕⢕⢕⢕⢕⢕⢕⢕⠀</a:t>
            </a:r>
            <a:br/>
            <a:r>
              <a:t>⣿⣿⣿⣿⣿⣿⣯⢕⢇⢕⣕⢸⢕⡕⢵⢕⣕⢵⣕⢵⢗⢸⢕⡞⢕⢕⢕⢕⢕⢕⢕⢕⢕⢕⢕⢕⢕⢕⡎⢕⠀⠀⠀⠀⠀⠀⠀⠀⠀⠀⠀⠀⠀⠀⠀⠀⠀⠀⠀⠀⠀⠀⠀⠀⠀⠀⠀⠀⠀⠀⠀⠀⠀⠀⠀⠀⠀⠀⠀⠀⠀⠀⠀⠘⢿⣿⣷⡄⠀⠀⠀⠀⠀⠀⠀⠀⠀⠀⠀⠀⠀⠀⠀⠀⢄⢕⢕⢕⠀⠀⠀⠈⠙⠲⢤⣄⢀⠀⠀⠀⠀⠀⠀⠀⠀⠀⠀⠀⠀⠀⠀⠀⠀⠀⠀⠀⠀⠀⠀⠀⠀⠀⠀⠀⠀⠀⠀⠀⠀⠀⠀⠀⠀⠀⠀⠀⠀⠀⠀⠀⠀⠀⠀⠀⠀⠀⠀⠀⠀⠀⠀⠀⠀⠀⠀⠀⠀⠀⠀⠀⠀⠀⠀⠀⠀⠀⠀⠀⠄⠀⠀⠀⠀⠀⠀⠀⠀⠀⠀⠀⠀⠀⠀⠀⠀⠀⠀⠀⠀⠀⢕⢕⢕⢱⢼⣕⢼⣕⡣⢝⡗⢵⣕⡕⢕⢕⡸⢕⢗⢝⢕⢝⢕⢜⢕⢞⢽⣕⣹⣽⠀</a:t>
            </a:r>
            <a:br/>
            <a:r>
              <a:t>⣿⣿⣿⣿⣿⣿⣗⡧⢵⣞⢵⣞⡏⢕⣮⢵⣗⡝⢕⣎⢕⢇⢕⢕⢕⢕⢕⢕⢕⢕⢱⢕⢇⢱⢕⢱⢕⢜⢕⠐⠀⠀⠀⠀⠀⠀⠀⠀⠀⠀⠀⠀⠀⢀⢄⢄⢄⢀⢀⢀⢀⣀⣄⣤⣴⣴⣴⣶⣦⣄⡀⠀⠀⠀⠀⠀⠀⠀⠀⠀⠀⠀⠀⠀⠘⢿⣿⣿⣆⠀⠀⠀⠀⠀⠀⠀⠀⠀⠀⠀⠀⠀⠀⠀⢕⢕⢕⢕⠀⠀⠀⠀⠀⠑⠑⠜⠝⢳⢴⣄⢀⠀⠀⠀⠀⠀⠀⠀⠀⠀⠀⠀⠀⠀⠀⠀⠀⠀⠀⠀⠀⠀⠀⠀⠀⠀⠀⠀⠀⠀⠀⠀⠀⠀⠀⠀⠀⠀⠀⠀⠀⠀⠀⠀⠀⠀⠀⠀⠀⠀⠀⠀⠀⠀⠀⠀⠀⠀⠀⠀⠀⠀⠀⠀⠀⠀⠀⠀⠀⠀⠀⠀⠀⠀⠀⠀⠀⠀⠀⠀⠀⠀⠀⠀⠀⠀⠀⠀⠀⠀⢕⡕⢕⣜⢝⢜⣗⢳⢼⣗⢯⣝⡺⢽⣗⢮⣝⡳⢵⡕⢵⢝⣕⡎⢕⣕⢽⣗⢪⣽⠀</a:t>
            </a:r>
            <a:br/>
            <a:r>
              <a:t>⢝⢟⢟⢟⣿⣿⣷⣎⢽⢗⡫⢵⣞⡹⢗⣏⢝⣗⡜⢕⡕⢕⢕⢕⣕⢕⢕⢕⣇⡱⢕⣜⡱⢕⣕⢕⢕⡕⢕⢕⠀⠀⠀⠀⠀⠀⠀⠀⠀⠀⠀⠀⢔⢕⣱⣵⣷⣷⣿⣿⣿⣿⣿⣿⣿⣿⣿⣿⣿⣿⣿⣷⣦⣄⡀⠀⠀⠀⠀⠀⠀⠀⠀⠀⠀⠘⢿⣿⣿⣇⠀⠀⠀⠀⠀⠀⠀⠀⠀⠀⠀⠀⠀⠀⢕⢕⡕⠁⠀⠀⠀⠀⠀⠀⠀⠀⠀⠀⠁⠈⠙⠗⠔⠀⠀⠀⠀⠀⠀⠀⠀⠀⠀⠀⠀⠀⠀⠀⠀⠀⠀⠀⠀⠀⠀⠀⠀⠀⠀⠀⠀⠀⠀⠀⠀⠀⠀⠀⠀⠀⠀⠀⠀⠀⠀⠀⠀⠀⠀⠀⠀⠀⠀⠀⠀⠀⠀⠀⠀⠀⠀⠀⠀⠀⠀⠀⠀⠀⠀⠀⠀⠀⠀⠀⠀⠐⠀⠀⠀⠀⠀⠀⠀⠀⠀⠀⠀⠀⠀⠀⢱⢕⡕⢕⣕⢕⢇⡕⢕⢹⢝⢣⢼⢕⢧⢝⢣⢼⣕⢣⢕⡸⢵⢕⢕⢕⢕⢕⢽⣿⠀</a:t>
            </a:r>
            <a:br/>
            <a:r>
              <a:t>⣕⢕⠕⢕⢝⢝⢕⢕⢎⢝⢗⣝⢵⢾⣝⢳⣿⡯⢜⢹⣵⢕⢇⡵⢕⢝⢵⢞⢝⢵⢎⣱⢗⢏⢵⢞⢹⣵⣕⡇⠀⠀⠀⠀⠀⠀⠀⠀⠀⠀⠀⠀⢕⣾⣿⣿⣿⣿⣿⣿⣿⣿⣿⢿⣟⣽⣷⣿⣿⣿⣿⣿⣿⣿⣿⣷⣄⢀⠀⠀⠀⠀⠀⠀⠀⠀⠁⢻⣿⣿⣧⠀⠀⠀⠀⠀⠀⠀⠀⠀⠀⠀⠀⢕⢕⡕⣿⠀⠀⠀⠀⠀⠀⠀⠀⠀⠀⠀⠀⢀⢕⠀⠀⢀⣀⣀⣀⣄⣄⣄⣠⣤⣤⣤⣤⣤⣤⣴⣴⣴⣴⣶⣶⣶⣶⣶⣦⣤⣄⡀⢀⠀⠀⠀⠀⠀⠀⠀⠀⠀⠀⠀⠀⠀⠀⠀⠀⠀⠀⠀⠀⠀⠀⠀⠀⠀⠀⠀⠀⠀⠀⠀⠀⠀⠀⠀⠀⠀⠀⠀⠀⠀⠀⠀⠀⠀⠀⠀⠀⠀⠀⠀⠀⠀⠀⠀⠀⠀⠀⠀⢱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⡿⢻⢟⢟⠟⠝⢏⣹⣷⣿⣿⣿⣿⣿⣿⣿⣿⣿⣿⣿⣿⣿⣿⣿⣦⣄⣀⠀⠀⠀⠀⠀⠀⠁⢻⣿⣿⣧⣤⣴⣴⣴⣴⣴⣴⣴⢔⠀⠀⢱⢿⠕⢇⢱⣷⣿⣿⣿⣿⣿⣿⣿⣿⢀⠀⢕⢕⢄⠀⢿⢿⢿⢿⢿⢿⠿⠟⠻⠿⠟⠟⠟⠟⠟⠟⠟⠟⠟⠛⠛⠟⠛⠋⠝⠻⢿⣿⣷⣶⣴⣤⣄⡀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⣷⢕⢜⢇⠀⣰⣾⣿⣿⣿⣿⣿⣿⣿⣿⣿⣿⣿⣿⣿⣿⣿⣿⣿⣿⣿⣿⡔⠀⠀⠀⠀⠀⠀⠁⢻⣿⣿⣿⡿⢿⢿⢿⢿⢟⠟⠕⠀⠀⠁⠀⠀⠁⠑⢌⠑⠘⠈⠁⠁⠁⠁⠁⠀⠀⢕⢕⢕⠀⠀⠀⠀⠀⠀⠀⠀⠀⠀⠀⠀⠀⠀⠀⠀⠀⠀⠀⠀⠀⠀⠀⠀⠀⠀⠀⠀⠁⠘⠝⠻⢿⢿⣿⣿⣷⣦⣴⣄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⡇⢕⢕⣵⣿⣿⣿⣿⣿⡿⣫⣿⣿⣿⣿⣿⣿⣿⣿⣿⣿⣿⣿⣿⣿⣿⠇⠀⠀⠀⠀⠀⠀⠀⠀⠁⠁⠁⠁⠁⠀⠀⠀⠀⠀⠀⠀⠀⠀⠀⠀⠀⠀⠁⠕⢰⡀⠀⠀⠀⠀⠀⠀⢔⢕⢕⢕⠀⠀⠀⠀⠀⠀⠀⠀⠀⠀⠀⠀⠀⠀⠀⠀⠀⠀⠀⠀⠀⠀⠀⠀⠀⠀⠀⠀⠀⠀⠀⠀⠀⠁⠙⠝⠻⢿⣿⣿⣿⣿⣿⣷⣴⣄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⢇⣱⣿⣿⣿⣿⣿⡟⣹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⠁⠙⠟⠻⢿⣿⣿⣿⡇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⡿⢏⣾⣿⣿⣿⣿⣿⣿⣿⣿⣿⣿⣿⣿⣿⣿⣿⣿⣿⡇⠀⠀⠀⠀⠀⠀⠀⠀⠀⠀⠀⠀⠀⠀⠀⠀⠀⠀⠀⠀⠀⠀⠀⠀⠀⠀⠀⠀⠀⠀⠀⢅⢕⢕⢰⢀⠀⢕⢕⢕⠀⠀⠀⠀⠀⠀⠀⠀⠀⠀⠀⠀⠀⠀⠀⠀⠀⠀⠀⠀⠀⠀⠀⠀⠀⠀⠀⠀⠀⠀⠀⠀⠀⠀⢀⢀⢀⢀⢀⢀⢀⢀⣀⢀⢈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⡟⢝⢕⣼⣿⣿⣿⣿⣿⣿⣿⣿⣿⣿⣿⣿⣿⣿⣿⣿⣿⣿⣷⣔⠀⠀⠀⠀⠀⠀⠀⠀⠀⠀⠀⠀⠀⠀⠀⠀⠀⠀⠀⠀⠀⠀⠀⠀⠀⠀⠀⠀⠀⠀⠀⠑⠕⢕⠁⢕⢕⢕⢕⠀⠀⠀⠀⠀⠀⠀⠀⠀⠀⠀⠀⠀⠀⠀⠀⠀⠀⠀⠀⠀⠀⠀⠀⢀⢄⠔⠑⠑⠑⠕⠜⠝⠓⠟⠟⠟⠟⠟⢟⢟⢿⢿⢿⢿⢿⢿⢗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⠑⠈⠙⠙⠙⠙⠑⠑⠑⠛⠛⠛⠛⠛⠛⠛⠙⠛⠛⠛⠛⠛⠛⠛⠛⠛⠛⠛⠛⠛⠓⠀⠀⠀⠀⠀⠀⠀⠀⠀⠀⠀⠀⠀⠀⠀⠀⠀⠀⠀⠀⠀⠀⠀⠀⠀⠀⠀⠀⠀⠀⠀⠀⠁⠀⠑⠑⠑⠑⠀⠀⠀⠀⠀⠀⠀⠀⠀⠀⠀⠀⠀⠀⠀⠀⠀⠀⠀⠀⠀⠀⠐⠃⠑⠀⠀⠀⠀⠀⠀⠀⠀⠀⠀⠀⠀⠀⠀⠀⠀⠀⠀⠀⠀⠀⠀⠁⠀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8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⡟⣼⣿⡟⢕⣿⣿⣾⣿⣿⢣⣿⣿⡿⢇⣿⡯⡺⢏⢜⣼⣿⢕⢸⣿⣿⣿⣿⣿⣿⣿⣿⣿⣿⣿⣿⣿⣿⣿⣿⣿⣿⣿⡕⢹⢕⢕⢕⢕⣿⣿⣿⣿⢻⡕⢕⢕⢕⢕⢕⢕⢕⢕⢕⢕⢕⢕⢕⢕⣵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⢏⣾⣿⡟⢕⣵⣟⣾⣿⣿⣣⣿⣿⡟⢕⢕⣿⡗⢕⢕⣾⣿⣿⢕⢕⢜⣿⣿⣿⣿⣿⣿⣿⣿⣿⣿⣿⣿⣿⣿⣿⣿⣿⣿⡇⢕⢕⢕⢕⢕⣿⣿⣿⣿⡸⢇⢕⢕⢕⢕⢕⢕⢹⣧⢱⢕⢵⢕⣳⣵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⣟⣼⣿⡿⢕⣼⣿⣿⣿⣿⣳⣿⣿⡟⢕⢕⢕⡟⢕⣱⣾⣿⣿⣿⢕⢕⣼⣿⣿⣿⣿⣿⣿⣿⣿⣿⣿⣿⣿⣿⣿⣿⣿⣿⣿⡇⢕⢕⢕⢕⢱⣿⡿⢟⢏⠕⢕⢕⢕⢕⢕⢕⢕⢕⢑⠕⠕⢑⢜⢻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⡟⣼⣿⣿⢇⢞⣿⣿⣿⣿⢣⣿⣿⡟⢕⢕⢕⢕⢱⡿⢿⣿⣿⣿⣿⡕⢱⣿⣿⣿⣿⣿⣿⣿⣿⣿⣿⣿⣿⣿⣿⣿⣿⣿⣿⣿⣇⢕⢕⢕⢅⢕⢕⢕⢕⢔⢐⢕⢕⢕⢕⢕⢕⢕⢕⢕⢕⢕⢔⢱⡣⢕⢕⢕⢝⢻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⢱⣿⣿⡇⢱⢱⣿⣿⣿⢧⣿⣿⡿⢕⢕⢕⢁⢕⢜⢕⣾⢿⣿⣿⣿⢕⢸⣿⣿⣿⣿⣿⣿⣿⣿⣿⣿⣿⣿⣿⣿⣿⣿⣿⣿⢹⣿⢕⢕⠑⠑⠕⠕⠑⠑⠁⢄⢕⢕⣱⣴⢅⡑⠕⢕⢕⢕⢕⢕⢕⢕⢕⢕⢕⢕⢕⣹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⣿⢇⣿⣿⣿⢕⢎⣼⣿⣿⡏⣾⣿⣿⢇⢕⢕⢕⢸⡇⢱⣺⣯⢕⢕⢛⢏⢕⣼⣿⣿⢇⣿⣿⣿⣿⣿⣿⣿⣿⣿⣿⣿⣿⣿⣿⣿⡜⢸⢕⢕⢕⢔⢔⢔⢔⢕⢕⢕⢕⢕⢸⣿⡇⣿⡕⢔⢕⠕⢕⢕⢕⢕⢕⢕⢕⣱⣵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⣽⣿⣿⣿⣿⣿⣿⣿⡿⢿⣿⣿⡇⣼⣿⣿⡇⢡⢱⣿⣿⣿⣸⣿⣿⢇⢕⢕⢕⢕⣹⡗⢸⣷⣿⣕⢕⢕⢕⢕⢹⣿⣿⢸⣿⣿⣿⣿⣿⣿⣿⣿⣿⣿⣿⣿⣿⣿⣿⡇⢜⢕⢕⢕⠕⢕⢕⢕⢕⢕⢕⢕⢸⢕⢿⣧⢹⣧⢕⢕⢧⡕⢕⢕⢕⣵⣷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⠞⣿⢿⢟⢟⢟⣹⢵⢗⢇⢕⢜⢕⣿⣿⢻⢑⡕⣼⣿⣿⢇⣿⣿⣿⣷⢕⣼⡧⢕⣿⢕⣼⣿⣿⣿⣿⣿⣷⢕⠸⣿⡇⢸⣿⣿⣿⣿⣿⣿⣿⣿⣿⣿⣿⣿⣿⣿⣿⢇⢕⢕⢕⣿⣷⣦⣴⣷⢕⢕⢕⢕⣾⡇⢸⣿⢸⣿⡕⢸⢸⣿⣷⣾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⡷⣱⣿⡕⢱⢾⣿⣷⣧⡕⢕⢕⢸⣿⣿⣿⢱⢕⣿⣿⣿⢸⣿⣿⣿⣿⣿⣿⡧⢕⡏⢕⣿⣿⣿⣿⣿⣿⡿⢕⢕⣿⢕⢘⣿⣿⣿⢿⣿⣿⣿⣿⣿⣿⣿⣿⣿⣿⣿⢕⢕⢕⢕⣿⣿⣿⣿⣿⡇⢕⢕⢡⣿⣷⢘⣿⢸⣿⣷⡇⡇⢻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⠇⢝⢟⢕⢕⢕⢕⢔⢔⢕⢕⢕⢸⣿⣿⣿⢕⢸⣿⣿⡏⣾⣿⣿⣿⣿⣿⣿⡇⢕⢇⢱⣿⣿⣿⣿⣿⣿⡇⢕⠕⡿⢕⢕⣿⣿⣿⢜⣿⣿⣿⣿⣿⣿⣿⣿⣿⢻⣿⢕⢕⢕⢕⣿⣿⣿⣿⣿⣷⢕⢕⢕⣿⣿⡕⣿⢸⣿⣿⡇⣧⢕⢣⢹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⢕⣾⣧⡕⢕⢱⢵⢧⡕⢕⢕⢕⢕⣿⣿⣿⣿⡜⣾⣿⡿⢕⣿⣿⣿⣿⣿⢟⣿⢇⢕⣽⢸⣿⣿⣿⣿⣿⣿⡇⡕⢑⡇⢕⢕⢻⣿⣿⡕⢸⣿⣿⣿⣿⣿⣿⢞⣿⡜⣿⢕⢕⢕⢕⣿⣿⣿⣿⣿⣿⡕⢕⢕⣿⣿⣷⣿⢜⣿⣿⢕⣿⢕⢕⢕⢹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⢄⣷⡙⣿⣧⣕⢕⢕⢕⣕⣵⢔⢕⢕⣿⣿⣿⢻⢇⣿⣿⢇⢸⣿⣿⣿⣿⣿⢕⡿⢱⢕⣿⢸⣿⣿⣿⣿⣿⣿⣷⢡⣔⡇⡕⢕⢜⣿⣿⡇⢔⢿⣧⣿⣿⣿⣿⡇⢜⢇⣿⢕⢕⢕⢕⣿⣿⣿⣿⣿⣿⢕⢕⢕⢸⣿⣿⣿⢕⣿⣿⢸⣿⢱⡇⢕⢎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⢱⢿⢿⡮⢝⢿⡇⢕⣾⢏⢕⢕⢕⢕⣿⣿⣿⢸⢸⣿⡏⢕⢸⣿⣿⣿⣿⠿⢕⡇⣼⢕⢻⢸⣿⣿⣿⣿⣿⣿⣿⢸⣿⢕⣿⣷⣕⠸⣿⣿⢅⣹⣿⣾⣿⣿⣿⣷⢕⢕⠫⢕⢕⢕⢸⣿⣿⣿⣿⣿⡟⢕⢕⢕⢸⣿⣿⣿⢕⣿⣿⢔⣿⢔⢕⢱⠸⢸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⡕⢜⢇⢕⢕⢕⢕⢺⢿⢕⣱⣷⡾⢇⣿⣿⣿⢜⣼⡟⢕⢕⢘⣿⣿⣿⣿⢕⢕⢕⣿⣧⢸⢜⣿⣿⣿⣿⣿⣿⣿⡇⣿⢱⣿⣿⣿⣇⢍⣚⡇⢱⣿⣇⢻⣿⣿⣿⡇⢕⢸⢕⢕⢕⣾⣿⣿⣿⣿⣿⠑⣼⢕⢕⢸⣿⣿⣿⢕⣿⡿⢕⣿⢕⢕⢕⡜⢸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⢸⡕⢕⢕⢕⢕⢕⢌⢻⢷⣷⣧⣵⣕⡕⣿⣿⣿⢕⣿⢕⢕⢕⢜⣿⣿⣿⡏⢕⢕⢸⣮⣽⡇⢇⢿⣿⣿⣿⣿⣿⣿⣿⡸⡞⣿⣿⢟⣵⣷⡜⢻⡕⢜⢿⡕⢹⢿⣿⣷⢕⢜⢕⢕⣸⣿⣿⣿⣿⣿⡟⣼⢿⢕⢱⡜⢕⢻⣷⢕⢹⡇⢕⣿⢜⢗⢇⣗⡜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⣷⡝⣕⢕⢕⢕⢕⢜⣧⢕⢕⢜⢝⢝⢕⣿⣿⣿⢱⡇⢕⢕⢕⢑⢻⡟⢿⡇⢱⢕⣼⣿⣽⣽⣷⣵⣧⣵⣕⣕⣔⢕⢕⢅⢕⢝⢥⣿⣿⣿⣿⣷⣷⣿⣷⣾⡑⣧⡝⣿⣇⢕⢜⢕⢝⢍⢝⢝⣝⣹⣵⣗⣻⢕⣿⣷⢕⢕⢔⢕⠈⢇⢕⡟⢷⢾⢿⢟⢱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⣿⢜⢇⢕⢕⢕⢕⢹⣇⢕⢕⢝⢕⢕⣿⣿⣿⢸⢕⢕⢕⢕⢕⢌⢕⢜⢇⢕⢕⣿⣿⣿⣿⣿⣿⣿⣿⣿⣿⣿⣿⣿⣷⣱⣧⣿⣿⣿⣿⣿⣿⣿⣿⣿⣿⣿⣿⣿⣿⣿⢕⣕⣷⣿⣿⣿⣿⣿⣿⣿⣿⣿⣿⣿⣿⢕⢕⢕⢕⢜⢕⢸⡇⢕⢕⢕⢕⣾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⢟⢕⢕⢕⢕⢕⢜⢕⠜⠣⢕⢕⢕⢕⣿⣿⡿⢸⢕⢕⢕⢕⢕⢕⢕⢕⢕⢕⢕⣹⣿⣿⣿⣿⣿⣿⣿⣿⣿⣿⣿⣿⣿⣿⣿⣿⣿⣿⣿⣿⣿⣿⣿⣿⣿⣿⣿⣿⣿⣿⣵⣿⣿⣿⣿⣿⣿⣿⣿⣿⣿⣿⣿⣿⡿⢕⢕⢕⡕⢕⢕⣾⡇⡕⢕⢕⣼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⠁⠀⠕⢔⢅⢅⢅⣿⣿⡇⢕⢕⢕⢕⢕⢕⢕⢕⢅⣷⣕⡕⠝⠟⢿⣿⣿⣿⣿⣿⣿⣿⣿⣿⣿⣿⣿⣿⣿⣿⣿⣿⣿⣿⣿⣿⣿⣿⣿⣿⣿⣿⣿⣿⣿⣿⣿⣿⣿⣿⣿⣿⣿⣿⣿⢟⢟⢐⢕⢕⢱⡇⡇⢱⣿⡇⣱⣵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⡕⠀⠀⠁⢕⢕⢕⢕⣿⣿⡇⢕⢕⢕⢕⢕⢕⢕⢕⢕⢙⣿⣧⡕⡀⠀⠁⠈⠙⢝⢝⠙⠙⠙⠁⠁⠑⢝⢟⣿⣿⣿⣿⣿⣿⣿⣿⣿⣿⣿⣿⣿⣿⡟⢟⠝⠙⠙⠛⠟⠟⢟⠟⠋⠉⠁⢀⣡⡝⢇⣱⣿⢱⡇⢸⣿⡇⢸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⡜⠁⠀⠀⠀⢕⢕⢕⢕⣿⣿⢕⢱⢕⢕⢕⢕⢕⢕⢕⢕⢕⢜⢿⣷⢹⣷⣴⣦⡔⡀⣄⣤⣴⣴⣷⣾⣿⣿⣷⣿⣿⣿⣿⣿⣿⣿⣿⣿⣿⣿⣿⣿⣿⣷⣷⣷⣷⣴⣄⡄⣀⢁⢅⣠⣴⣷⣿⡟⢕⣱⡿⢇⡾⡇⢔⣿⡇⠘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⢱⣾⢇⠀⠀⠀⠀⢕⢕⢕⢸⣿⣿⢕⢼⢕⢕⢱⢕⢕⢕⢕⢕⢕⢕⣾⣿⣇⢻⣿⣿⣿⣿⣿⣿⣿⣿⣿⣿⣿⣿⣿⣿⣿⣿⣿⣿⣿⣿⣿⣿⣿⣿⣿⣿⣿⣿⣿⣿⣿⣿⣿⣿⣿⣿⣾⣿⣿⣿⡿⢕⣱⡟⡕⢱⣷⡇⢕⢿⡇⠀⠈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⠕⣵⡟⢕⠀⠀⠀⠀⠀⠑⢕⢕⢸⣿⡇⢕⣶⢕⢱⣹⡕⢕⢕⢕⢱⡕⢕⢸⣿⣿⣼⣻⣿⣿⣿⣿⣿⣿⣿⣿⣿⣿⣿⣿⣿⣿⣿⣿⣿⣿⣿⣿⡟⣿⣿⣿⣿⣿⣿⣿⣿⣿⣿⣿⣿⣿⣿⣿⣿⣿⡟⢕⡱⢏⢕⢕⣼⡏⡇⢕⢸⡇⠀⠀⢹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⢱⣾⢏⢱⢕⠀⠀⠀⠀⠀⠀⢕⢕⣼⣿⢕⢕⣿⣇⢕⢙⡇⢕⢕⢕⢸⣇⢕⢜⣿⣿⣗⣯⢻⣿⣿⣿⣧⣿⣿⣿⣿⣿⣿⣿⣿⣿⣿⣿⣿⣿⣿⣿⣿⣿⣿⣿⣿⣿⣿⣿⣿⣿⣿⣿⣿⣿⢿⣿⣿⢏⢱⡸⢕⡕⢕⢱⣿⡕⡇⢕⢸⣷⠀⠀⠀⢹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⡕⣡⡿⢇⢕⡔⢕⠀⠀⠀⠀⠀⠀⠀⢕⢝⡟⢕⢡⣻⣿⢕⢸⣾⢕⢕⢕⢕⣿⣇⢕⢹⣿⣿⣿⣿⣿⣿⣿⣿⣿⣿⣿⣿⣿⣿⣿⣿⣿⣿⣿⣿⣿⣿⣿⣿⣿⣿⣿⣿⣿⣿⣿⣿⣿⣿⣿⣿⣯⢱⢌⣇⣵⣾⢇⢕⢕⢕⣸⣿⢕⣷⢕⢜⣿⠀⠀⠀⠀⢹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⢟⣵⢟⢕⢕⡕⢕⢕⢀⠀⠀⠀⠀⠀⠀⢕⡟⢕⢕⢱⢿⣿⢕⢕⢺⡇⢕⢕⢕⢿⢏⢕⢜⢻⣿⣿⣿⣿⣿⣿⣿⣿⣿⣿⣿⣿⣿⣿⣿⣿⣿⣿⣿⣿⣿⣿⣿⣿⣿⣿⣿⣿⣿⣿⣿⣿⣿⣿⣿⣿⣾⣿⣿⣟⢸⢎⢕⢕⢕⣿⢏⢕⢸⢕⢕⣿⠀⠀⠀⠀⢘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⢀⣼⢏⢕⢕⡎⢕⢕⢕⢄⢄⢄⢄⢄⢅⢅⢕⢕⢕⠕⢜⢿⣿⢕⢕⢜⡿⡕⢕⢕⢕⢕⢕⢕⢕⢻⣿⣿⣿⣿⣿⣿⣿⣿⣿⣿⣿⣿⣿⣿⣿⣿⣿⣿⣿⣿⣿⣿⣿⣿⣿⣿⣿⣿⣿⣿⣿⣿⣿⣿⣿⣿⡟⣏⢕⢕⢕⢕⢕⢱⣿⢞⢕⢜⡇⢕⢹⢔⢄⢔⣆⢷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⢑⡼⢕⠕⠕⡾⢕⢕⢕⢕⢕⢕⣕⣕⣕⡕⢕⢕⢕⢕⢜⢕⣸⣿⡇⢕⢕⢜⣧⢕⢕⢕⢕⢕⢕⢕⢕⢝⣿⣿⣿⣿⣿⣿⣿⣿⣿⣿⣿⣿⣿⣿⡏⢝⢕⢕⢕⢕⢕⢕⢜⢝⣻⣿⣿⣿⣿⣿⣿⣿⣿⣿⣿⡿⢇⢕⢕⢕⢕⢕⣼⣿⢇⢕⢕⢇⢕⢸⢕⢣⢕⢸⡜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⡼⢕⠕⢔⣼⢇⢕⢕⢕⢕⢕⢸⣿⣿⣿⡇⢕⢕⢕⢕⢕⢕⢜⣿⡇⢕⢕⢕⢹⣧⢕⢕⠑⢕⢕⢕⢕⢕⢜⢻⣿⣿⣿⣿⣿⣿⣿⣿⣿⣿⣿⣿⣿⣷⣵⣵⣑⣕⣱⣱⣷⣿⣿⣿⣿⣿⣿⣿⣿⣿⣿⡿⢏⢕⢕⢕⢕⢕⢕⢱⡏⡟⢕⢄⢕⢜⢕⠸⢕⢜⡕⢕⢱⢹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⡿⠱⢕⠕⠀⢸⡿⢕⢕⢱⢕⢕⢕⢸⣿⣿⣿⢇⢕⢕⢕⢕⢕⢕⢕⢸⣿⢕⢕⢕⢕⢜⢧⢕⢕⢕⢕⢕⢕⢕⢕⢕⢕⢝⢻⢿⣿⣿⣿⣿⣿⣿⣿⣿⣿⣿⣿⣿⣿⣿⣿⣿⣿⣿⣿⣿⣿⣿⣿⣿⡿⢟⢝⢕⢕⢕⢕⢕⢕⢕⢕⣼⢹⢇⢕⢜⡕⢕⢕⢕⢕⢕⣷⠕⢕⢇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⢇⢇⠕⢕⢄⣿⡇⢕⢕⣼⢕⢕⢕⢸⣿⣿⡟⣼⢕⢕⢕⢕⢕⢕⢕⢕⠻⡇⢕⢕⢕⢕⢕⢱⡕⢕⢕⢕⢕⢕⢅⢕⢕⢕⢕⢕⢝⢟⢿⢿⣿⣿⣿⣿⣿⣿⣿⣿⣿⣿⣿⣿⣿⣿⣿⣿⣿⢿⢏⢕⢕⢕⢕⢕⢕⢕⢕⢕⢕⢕⢕⡏⡘⢕⢕⢕⢕⢕⢕⢕⢕⢕⢹⡕⡕⢜⢸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⡟⡜⢕⢕⢕⢱⣿⢕⢕⢱⣿⢕⢕⢕⢸⣿⡟⣼⣿⡕⢕⢕⢕⢕⢕⢕⢕⢕⢕⢕⢕⢕⢕⢕⢕⢜⢣⡕⠕⢕⢅⢕⢕⢕⢕⢕⢕⢕⢕⢕⢕⢜⢝⢻⢿⣿⣿⣿⣿⣿⣿⣿⣿⡿⢟⢏⢝⢕⢕⢕⢕⢕⢕⢕⢕⢕⢕⢕⢕⢕⢕⣼⢕⢕⢕⢕⢕⢕⢀⢕⢕⢕⢕⢅⡇⢧⢕⢇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⢇⢕⢕⢕⢸⣟⢕⢕⣼⣿⢕⢕⢕⢸⢟⣼⣿⡿⢕⢕⢕⢕⢕⢕⢕⢕⢕⢕⢕⢕⢕⢕⢕⠑⢕⢕⢜⢕⢅⢕⢕⢕⢕⢕⢕⢕⢕⢕⢕⢕⢕⢕⢕⢕⢔⢝⢟⢟⢿⢟⢏⢕⢕⢕⢕⢕⠑⢕⢕⢕⢕⢕⢕⢕⢕⢕⢕⢕⢕⢱⢏⢱⡇⢕⢑⢕⢕⢕⢕⢕⢅⢕⢕⢹⢸⡇⢜⢸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⠱⢕⡇⢕⢕⢸⣿⢕⢕⣿⣿⡕⢕⢕⢜⣼⣿⡿⢕⢕⢁⢕⠕⢕⢕⢕⠀⢕⠕⡕⢕⢕⢕⢕⢔⢕⢕⢕⢅⢔⢕⢕⢕⢕⢕⢕⢕⢕⢕⢕⢕⢕⢕⢕⢕⢕⢕⢕⢕⢕⢕⢕⢕⢕⢕⢕⢕⠀⢕⢕⢕⢕⢕⢕⢕⢕⢕⢕⢕⢕⢜⢱⣿⣿⢕⢜⢕⢕⢕⠀⢕⢕⢕⢕⢸⢘⣿⡕⢕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⢕⢸⡕⢕⢕⢸⡗⢕⢕⣿⣿⢇⢕⢱⣾⣿⢟⢕⢕⢕⢄⠑⠕⢕⠕⢕⢕⢕⢕⡧⣭⡕⢕⢕⢁⢕⢕⢁⢕⢕⢕⢕⢕⢕⢕⢕⠕⢕⢕⢕⢕⢕⢕⢕⢕⢕⢕⢕⢕⢕⣱⡕⢕⢕⢕⢕⢕⢕⢕⢕⢕⢕⢕⢕⠕⢕⢕⢕⢕⢱⠕⢹⣿⣿⢕⢕⠕⢕⢕⢔⢕⢜⢱⢕⢰⡇⣿⣧⢱⢹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⣸⡇⢕⢕⠁⣇⢕⢸⣿⣿⢕⣱⣿⢟⢕⢕⢕⢕⢕⢕⢔⠀⠁⢔⢕⢕⠕⠕⢸⣿⣷⡕⢕⢕⢄⢔⢕⢕⢕⢕⢕⢕⠕⠑⠀⢀⢕⢕⢕⢕⢕⢕⢕⢕⠕⣕⣱⣵⣿⣿⡇⠁⠑⢕⢕⢕⢕⢕⢕⢕⢕⢕⢕⢕⢕⢕⢕⢕⢕⢕⢪⣿⡏⢕⢕⢰⢕⢕⢕⢁⢕⢕⢕⢡⡇⣿⣿⡕⢸⣿⣿⣿⣿⣿⣿⣿⣿⣿⣿⣿⣿⣿⣿⣿⣿⣿⢕⢕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⣿⢅⣿⡇⢕⢕⠀⢜⣇⢕⣿⡟⣵⡿⢏⢕⢕⢕⢕⢕⢕⢕⢕⢕⢄⢕⢕⢕⢕⠕⢕⣿⣿⣧⢕⢕⢕⢕⢕⢕⢕⠕⠑⠁⠀⠀⠀⢕⢕⢕⢕⢕⣵⣾⣿⣿⣿⣿⣿⣿⣿⣿⡇⢔⠀⠀⠁⠑⢕⢕⢕⢕⢕⢕⢕⢕⡕⢕⢕⢕⢕⢕⢕⢝⠇⠑⠑⠑⠕⢕⠑⢕⢕⢕⢕⢕⣧⣿⣿⣧⢕⣿⣿⣿⣿⣿⣿⣿⣿⣿⣿⣿⣿⣿⣿⣿⣿⣿⢕⢕⢔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⡇⣿⡇⢕⢕⠀⢕⢜⡇⢏⣾⢏⢕⢕⢕⢕⢕⢕⢕⢕⢕⢕⢕⢕⢕⢕⢕⢕⢸⡇⢹⣿⣿⡕⢕⢕⠑⠕⠁⠀⠀⠀⠀⠀⠀⠀⢕⢕⢕⢕⢱⣿⣿⣿⣿⣿⣿⣿⣿⣿⣿⡇⢕⢔⠀⠀⠀⠀⠁⠑⠕⢕⢕⢕⢕⢇⢕⢕⢕⢕⢕⢕⠁⢀⢔⢔⢔⠀⠁⠕⢕⢕⢕⢕⢱⢹⣿⣿⣿⡕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⢇⡜⢏⢕⢕⢕⢕⢕⢕⢕⢕⢕⢕⢕⢕⢕⢕⢕⢕⢕⢘⡇⠸⣿⣿⣷⢕⢕⢀⠀⠀⠀⠀⠀⠀⠀⠀⠀⢕⢕⢕⢕⣼⣿⣿⣿⣿⣿⣿⣿⣿⣿⣿⡇⢕⢕⢔⠀⠀⠀⠀⠀⠀⠁⠕⢕⢕⢸⢕⢕⢅⠑⠁⠁⠀⠁⠑⠑⠁⠀⠄⠀⠀⢕⢕⢕⢱⣿⣿⣿⣿⣷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⠕⠀⠀⢕⢱⡿⢕⢕⢕⢕⢕⢕⢕⢕⢕⢕⢕⢕⢕⣕⣕⣕⣕⢕⢕⢕⡧⢕⣿⣿⣿⡕⢕⠕⠀⠀⠀⠀⠀⠀⠀⠀⠀⠀⢕⢕⠕⣿⣿⣿⣿⣿⣿⣿⣿⣿⣿⣿⡇⢕⢕⢕⠀⠀⠀⠀⠀⠀⠀⠀⢕⢕⢜⢕⢕⢕⠀⢔⢱⢕⠐⠀⠀⠀⠐⢕⠀⠀⢕⢕⢕⢕⣿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⢿⢟⢝⢕⢕⢕⢕⢕⢕⢕⢕⢕⢕⠀⠀⠀⠀⠀⢕⢕⢕⢕⠀⠀⠀⠀⠀⠀⠀⠀⠀⢸⣿⣿⣿⣿⣿⣿⣿⣿⣿⣿⣿⣿⡇⠀⠀⠀⢱⢟⢕⢕⢕⢕⢕⢕⢕⢑⢕⢕⣵⣷⣿⣿⣿⣿⣿⣿⣕⢕⢕⣧⢕⣿⣿⠣⢣⢕⢔⠀⠀⠀⠀⠀⠀⠀⠀⠀⠀⠕⢕⠔⣿⣿⣿⣿⣿⣿⣿⣿⣿⣿⣿⡇⢕⢕⢕⢀⠀⠀⠀⠀⠀⠀⠀⠀⢕⢕⢕⢕⢕⢔⠀⠕⠝⠀⢄⢕⢔⢀⠀⠀⢀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⡿⠟⢏⢕⢕⢕⢕⢕⢕⢕⢕⢕⢕⢕⢕⢁⠑⠀⠀⠀⠀⠀⢕⢕⢕⢕⠀⠀⠀⠀⠀⠀⠀⠀⠀⢜⣿⣿⣿⣿⣿⣿⣿⣿⣿⣿⣿⣿⣕⣀⡀⢰⢏⢕⢕⢕⢕⢕⢕⢕⢕⢕⣵⣿⣿⣿⣿⣿⣿⣿⣿⣿⣿⢕⢱⡇⢕⢹⡟⢜⢱⡕⢕⠀⠀⠀⠀⠀⠀⠀⠀⠀⠀⠀⢕⠑⣽⣿⣿⣿⣿⣿⣿⣿⣿⣿⣿⣧⢑⠕⢕⢕⠀⠀⠀⠀⠀⠀⠀⠀⠀⢕⢕⢕⢕⢕⢔⢄⢄⢄⠁⠑⠑⠑⠀⢽⣷⡜⢕⢕⢕⣿⣿⣿⣿⣿⣿⣿⣿⣿⣿⣿⣿⣿⣿⣿⣿⣿⣿⣿⣿⣿⣿⣿⢝⢍⢝⢟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⢀⠀⠀⠀⠀⢕⢕⢕⢕⠀⠀⠀⠀⠀⠀⠀⠀⠀⠑⣿⣿⣿⣿⣿⡿⠿⠿⠿⠿⠿⠿⣿⡿⢱⡟⢕⢕⢕⢕⢕⢕⢕⢕⢱⣿⣿⣿⣿⣿⣿⣿⣿⣿⣿⣿⣿⢇⢸⡇⡕⢸⡇⢕⢕⢕⢕⠀⠀⠀⠀⠀⠀⠀⠀⠀⠀⠀⠀⢱⣷⣽⣽⣿⣿⣿⣿⣿⣿⣿⣿⣿⣷⣷⣷⠐⠀⠀⠀⠀⠀⠀⠀⠀⠀⠕⢕⢕⢕⢕⢕⢕⢕⢕⢕⢔⢲⡔⢸⡜⣿⣷⡕⢕⢜⢿⣟⣽⣽⣽⣽⣽⣽⣟⢿⢿⣿⣿⣿⣿⣿⣿⣿⣿⣿⣿⣿⢇⢕⢕⢕⢕⢕⢕⢝⢟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⢕⢕⢕⢕⢕⢕⢕⢕⢕⢕⠕⠑⢕⢕⢕⢕⢕⡁⠀⠀⠀⠀⢕⢕⢕⢕⢀⢄⢄⣄⣤⣴⣶⣶⣶⣵⣽⣝⡻⢿⣿⡇⠁⠁⠁⠁⠁⠁⡇⢱⡟⢕⢕⢕⢕⢕⢕⢕⢕⢕⣿⣿⣿⣿⣿⣿⣿⣿⣿⣿⣿⣿⣿⡇⢸⢕⡇⢸⢕⢕⢄⢕⢕⠀⠀⠀⠀⠀⠀⠀⠀⠀⠀⠀⠀⠀⢻⣿⣿⣿⣿⣿⣿⣿⣿⣿⣿⣿⣿⣟⢏⠀⠀⠀⠀⠀⠀⠀⠀⠀⠀⠀⢕⢕⢕⢕⢕⢕⢕⢕⢕⢕⢔⢳⢸⡇⢿⣿⣿⡕⢕⢟⢝⢝⢝⢟⢟⢿⢿⣿⣿⣷⣮⣽⣟⢿⣿⣿⣿⣿⣿⣿⡟⢑⠑⠕⢕⢕⢕⢕⢕⢕⢕⢹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⢅⢕⢕⢕⢕⢕⠕⠕⢕⢄⠀⠀⠑⢕⢕⢕⢕⢇⢄⢄⢄⢀⢕⢕⣑⣱⣵⣾⣿⣿⣿⣿⢿⢿⢟⢟⢏⢝⢝⢗⢎⠃⠀⠀⠀⠀⠀⠀⢱⢟⢕⢕⢕⢕⢕⢕⢕⢕⢕⣾⣿⣿⣿⣿⣿⣿⣿⣿⣿⣿⣿⢿⣿⡇⢕⢜⣷⣼⢕⢕⢕⢕⠀⠀⠀⠀⠀⠀⠀⠀⠀⠀⠀⠀⠀⠀⠀⢜⣽⣿⣿⣿⣿⣿⣿⣿⣿⣿⣿⡯⠑⠀⠀⠀⠀⠀⠀⠀⠀⠀⠀⠀⠁⢕⢕⢕⢕⢕⣱⣧⢕⢕⢕⢕⢕⢝⢸⣿⣿⣿⡕⢕⢕⢕⢕⢕⢕⢕⢕⢕⢝⢟⢻⢿⣿⣿⣷⣽⡻⢿⣿⡿⢑⠀⠀⠀⢕⢕⢕⢕⢕⢕⢱⣾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⢔⠕⠑⠁⠑⢕⢕⢕⠑⠀⠀⠀⠁⢕⢕⢕⢕⢕⢕⢕⣵⣷⣿⣿⣿⣿⢿⢟⢏⢝⢕⢕⢕⢕⢕⢕⢕⢕⢕⢕⢔⠀⠀⠀⠀⠀⢠⢏⢕⢕⢕⢕⢕⢕⢕⢕⢕⣸⣿⣿⣿⣿⣿⣿⣿⣿⣿⣿⣿⣿⢸⣿⢇⡕⢕⣿⣿⢕⢕⢅⢕⠀⠀⠀⠀⠀⠀⠀⠀⠀⠀⠀⠀⠀⠀⠀⠀⢺⣿⣿⣿⣿⣿⣿⣿⣿⣿⣿⢕⠀⠀⠀⠀⠀⠀⠀⠀⠀⠀⠀⠀⠀⢕⢕⢕⢕⢱⣿⣿⡕⢕⢕⣧⣕⢕⣱⣜⣟⣿⣷⡕⢕⢕⢕⢕⢕⢕⢕⢕⢕⠕⠑⠁⠁⠁⠁⢹⣿⣷⣽⡕⠄⠀⠀⠑⢕⢕⢕⠀⠀⣰⣿⣿⣿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⠀⠀⠀⠀⠀⠀⠀⢀⢀⢀⠀⠀⠀⢕⢕⢕⣱⣷⣿⣿⣿⡿⢟⢝⢕⢕⢕⢕⢕⢕⢕⢕⢕⢕⢕⢕⢕⢕⢕⢕⢕⠀⠀⠀⠀⠀⠀⠀⠁⠁⠑⠕⠕⢕⢕⢱⣿⣿⣿⣿⣿⣿⣿⣿⣿⣿⣿⣿⣿⢸⣿⡇⢇⣿⣻⣿⢕⢕⢔⢕⢄⠀⠀⠀⠀⠀⠀⠀⠀⠀⠀⠀⠀⠀⠀⠀⠁⢻⣿⣿⣿⣿⣿⣿⣿⣿⢇⠑⠀⠀⠀⠀⠀⠀⠀⠀⠀⠀⠀⠀⠀⠀⢕⢕⢕⣾⣿⣿⣿⡕⢕⣿⣿⢇⣿⣿⣿⣿⣿⣇⢕⠕⢕⢕⠕⠑⠑⠁⠀⠀⠀⠀⠀⠀⠀⢜⢝⢿⣿⣿⣧⡄⠀⠀⠀⠀⠀⠀⢔⢟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⢀⠀⠀⠀⢄⢕⢕⠕⠀⠀⠀⢅⣵⣿⣿⣿⣿⢟⢏⢕⢕⢕⢕⢕⢕⢕⢕⢕⢕⢕⢕⢕⢕⢕⢕⢕⢕⢕⠀⠀⠀⠀⠀⠀⠀⠀⠀⠀⠀⠀⠀⠀⠀⠈⠙⠛⠻⢿⣿⣿⣿⣿⣿⣿⣿⣿⣿⣿⣿⡇⢱⣿⣿⣿⡕⢔⠜⢕⠑⠀⠀⠀⠀⠀⠀⠀⠀⠀⠀⠀⠀⠀⠀⠀⠀⠀⢜⢻⣿⣿⣿⣿⣿⡏⢕⠀⠀⠀⠀⠀⠀⠀⠀⠀⠀⠀⠀⠀⠀⠀⠑⢕⢕⣿⣿⣿⣿⣾⢇⢏⢏⣼⣿⣿⣿⣿⣿⣿⠕⠀⠁⠀⠀⠀⠀⠀⠀⠀⠀⠀⠀⠀⠀⠁⢕⢕⢝⢿⣿⢇⢔⢄⠀⠀⠀⢄⢕⢕⢕⢕⢕⢔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⢀⠀⠀⠀⠀⠀⠀⠀⠀⣴⣿⣿⣿⣿⢟⢕⢕⢕⢕⢕⢕⢕⢕⢕⢕⢕⢕⢕⢕⢕⠕⠑⠀⠀⠑⢕⢕⢕⠀⠀⠀⠀⠀⠀⠀⠀⠀⠀⠀⠀⠀⠀⠀⠀⠀⠀⠀⠀⠉⠙⠻⢿⣿⣿⣿⣿⣿⣿⢕⢸⣿⡸⣿⡇⢕⢔⢕⠀⠀⠀⠀⠀⠀⠀⠀⠀⠀⠀⠀⠀⠀⠀⠀⠀⠀⠀⢕⢜⢹⢻⠽⢏⢕⠀⠀⠀⠀⠀⠀⠀⠀⠀⠀⠀⠀⠀⠀⠀⠀⠀⢕⢸⣿⣿⣿⣿⢟⢕⣱⣾⣿⣿⣿⡿⠟⠙⠁⠀⠀⠀⠀⠀⠀⠀⠀⠀⠀⠀⠀⠀⠀⠀⠐⠕⢕⠕⠘⠛⠁⠑⠑⠀⠀⢄⢕⢕⢕⢕⢕⢕⢕⢑⢑⢿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⢔⢔⣿⣿⣿⡟⢕⢕⢕⢕⢕⢕⢕⢕⢕⢕⢕⢕⢕⠕⠑⠁⠁⠀⠀⠀⠀⠀⠀⠁⠑⠀⠀⠀⠀⠀⠀⠀⠀⠀⠀⠀⠀⠀⠀⠀⠀⠀⠀⠀⠀⠀⠀⠀⠀⠀⠙⠟⢿⣿⣿⢕⣼⣿⡗⢹⣷⢕⢕⢕⠀⠀⠀⠀⠀⠀⠀⠀⠀⠀⠀⠀⠀⠀⠀⠀⠀⠀⠀⠀⠑⠁⢀⢀⢀⠁⠀⠀⠀⠀⠀⠀⠀⠀⠀⠀⠀⠀⠀⠀⠀⠀⠀⠁⢜⣿⣿⣿⣵⣷⣿⣿⣿⡿⠟⠁⠀⠀⠀⠀⠀⠀⠀⠀⠀⠀⠀⠀⠀⠀⢄⠀⠀⠀⠀⠀⠀⠁⠀⠀⠀⠀⠀⠀⠀⢄⢔⢔⢔⢔⢔⢔⢔⢔⢔⢔⠔⣔⣔⣔⣔⣔⠔⠔⣔⢔⢔⢔⠔⠔⠔⠔⣄⡄⣄⠄⢅⢅⢜⣾⣿⣿⣿⣿⣿⣿⣿⣿⣿⣿⣿⣿⣿⣿⣿⣿⣿⣿⣿⣿⣿⣿⣿⣿⣿⣿⣿⣿⣿⣿⣿⣿⣿⣿⣿⣿⣿⣿⠀</a:t>
            </a:r>
            <a:br/>
            <a:r>
              <a:t>⢀⢀⢀⢕⢕⢕⠀⠀⠀⠀⠀⠑⠑⠑⢻⡿⠏⠑⢕⢕⢕⢕⢕⢕⢕⢕⢕⢕⠕⠁⠀⠀⠀⠀⠀⠀⠀⠀⠀⠀⠀⠀⠀⠀⠀⠀⠀⠀⠀⠀⠀⠀⢀⢄⠀⠀⠀⠀⠀⠀⠀⠀⠀⠀⠀⠀⠀⠀⠀⠀⠀⠈⠻⢕⣿⣿⢕⢕⢜⢧⢕⠁⠀⠀⠀⠀⠀⠀⠀⠀⠀⠀⠀⠀⠀⠀⠀⠀⠀⠀⠀⠀⠀⢄⢕⢕⢕⠀⠀⠀⠀⠀⠀⠀⠀⠀⠀⠀⠀⠀⠀⠀⠀⠀⠀⠀⢕⢹⣿⣿⣿⢿⣿⡿⠋⠀⠀⠀⠀⠀⠀⠀⠀⠀⠀⠀⠀⠀⠀⠀⠀⠀⠀⠕⢔⢀⠀⠀⠀⠀⠀⠀⠀⠀⠀⢄⠀⢕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⠁⠀⠀⠀⠑⢕⢕⢕⢕⢕⢕⢕⢕⢀⠄⠄⠄⠄⠀⠀⠀⠀⢕⢠⣄⢀⠀⠀⠀⠀⠀⠀⠀⠀⠀⠀⢄⢔⠕⠀⠀⠀⠀⠀⠀⠀⠀⠀⠀⠀⠀⠀⠀⠀⠀⠀⠀⠀⠀⠸⣿⡇⢕⢑⠌⢕⢕⠄⠀⠀⠀⠀⠀⠀⠀⠀⠀⠀⠀⠀⠀⠀⠀⠀⠀⠀⠀⠀⠀⠀⢕⢕⠁⠀⠀⠀⠀⠀⠀⠀⠀⠀⠀⠀⠀⠀⠀⠀⠀⠀⠀⠀⠀⢜⣿⣿⡟⠟⠑⠀⠀⠀⠀⠀⠀⠀⠀⠀⠀⠀⠀⠀⠀⠀⠁⢄⢀⠀⠀⠀⠁⠕⢄⠀⠀⠀⠀⠀⠀⠀⢄⢕⢄⢕⢕⢕⢕⢕⢕⢕⢕⢕⢑⢑⣴⣿⣿⣿⣿⣿⣿⣿⣿⣿⣿⣿⣿⣿⣹⣿⡿⢿⣿⣿⣿⢕⢕⣿⣿⣿⣿⣿⣿⣿⣿⣿⣿⣿⣿⣿⣿⣿⣿⣿⣿⣿⣿⣿⣿⣿⣿⣿⣿⣿⣿⣿⣿⣿⣿⣿⣿⣿⣿⣿⣿⣿⠀</a:t>
            </a:r>
            <a:br/>
            <a:r>
              <a:t>⠁⠁⠀⢕⢕⢕⠀⠀⠀⠀⠀⠀⠀⠀⠀⠀⠀⠀⠀⠕⢕⢕⢕⢕⢕⢕⢕⢕⢔⠀⠀⠀⠀⠀⠀⠀⢕⠘⢕⡵⢕⢔⠀⠀⠀⠀⠀⠀⢀⢔⠕⠁⠀⠀⠀⠀⠀⢄⠕⠀⠀⠀⠀⠀⠀⠀⠀⠀⠀⠀⠀⠀⠀⢰⡏⢕⢕⢑⢔⠕⠀⠀⠀⠀⠀⠀⠀⠀⠀⠀⠀⠀⠀⠀⠀⠀⠀⠀⠀⠀⠀⠀⠀⠀⠀⢕⠀⠀⠀⠀⠀⠀⠀⠀⠀⠀⠀⠀⠀⠀⠀⠀⠀⠀⠀⠀⠀⠑⢻⠟⠁⠀⠀⠀⠀⠀⠀⠀⠀⠀⠀⠀⠀⠀⠀⠀⠀⠀⠀⠀⠑⢔⢀⠀⠀⠀⠁⢔⠀⠀⠀⠀⠀⠀⢕⢕⢕⢕⢕⢕⢕⢕⢕⢕⢑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⢄⢀⠀⠀⠀⠀⠀⠕⠑⠀⠕⢕⢕⢕⢕⢕⠀⠀⠀⠀⠀⠀⢠⡕⢕⣮⢇⢕⡱⢕⠀⠀⠀⠀⢄⢕⠑⠀⠀⠀⠀⢀⢔⠕⠁⠀⠀⠀⠀⠀⠀⠀⠀⠀⠀⠀⠀⠀⠀⢱⢏⠁⢕⢕⢕⠑⠀⠀⠀⠀⠀⠀⠀⠀⠀⠀⠀⠀⠀⠀⠀⠀⠀⠀⠀⠀⠀⠀⠀⠀⢀⡄⢄⢀⢇⢄⢤⠂⠀⠀⠀⠀⠀⠀⠀⠀⠀⠀⠀⠀⠀⠀⠀⠀⠀⠁⠀⠀⠀⠀⠀⠀⠀⠀⠀⠀⠀⠀⠀⠀⠀⠀⠀⠀⠀⠀⠀⠀⢄⠕⠔⢀⠀⠀⠀⠑⢀⠀⠀⠀⢕⢕⢕⢕⢕⣿⣶⣴⣶⣴⣏⠙⣛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⢀⢕⢕⠀⠀⠀⠀⠀⠀⠀⠀⠀⠑⢕⢕⢕⢕⣔⣔⣔⣔⣰⣴⢜⣱⣾⢏⢕⡑⢕⢕⠀⠀⠀⢄⠕⠀⠀⠀⠀⢀⢔⢕⢕⢀⠀⠀⠀⠀⠀⠀⠀⠀⠀⠀⠀⠀⠀⠀⢔⠕⠀⢄⢕⠕⠁⠀⠀⠀⠀⠀⠀⠀⠀⠀⠀⠀⠀⠀⠀⠀⠀⠀⠀⠀⠀⠀⠀⠀⠀⠀⢔⢕⢕⣵⡕⢕⢕⡕⢔⠀⠀⠀⠀⠀⠀⠀⠀⠀⠀⠀⠀⠀⠀⠀⠀⠀⠀⠀⠀⠀⠀⠀⠀⠀⠀⠀⠀⠀⠀⠀⠀⠀⠀⠀⠀⠀⢀⠔⠁⠀⠀⠀⠑⠄⢀⠀⠀⠀⠀⢄⢕⢕⢕⢕⢱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⢕⢕⢕⢔⠀⠀⠀⠀⠀⠀⠀⠀⠀⠑⣕⣕⣕⣿⣿⣿⣿⣿⢏⣱⣿⢏⢕⡱⢕⢕⢕⠀⢀⠕⠁⠀⠀⠀⢄⠔⠑⠀⠀⠁⠑⢔⢀⠀⠀⠀⠀⠀⠀⠀⠀⠀⠀⢀⠕⠁⠀⢔⢕⠑⠀⠀⠀⠀⠀⠀⠀⠀⠀⠀⠀⠀⠀⠀⠀⠀⠀⠀⠀⠀⠀⠀⠀⠀⠀⠀⠊⣔⣇⢕⣿⣿⣴⣧⣳⢱⠁⠀⠀⠀⠀⠀⠀⠀⠀⠀⠀⠀⠀⠀⠀⠀⠀⠀⠀⠀⠀⠀⠀⠀⠀⠀⠀⠀⠀⠀⠀⠀⠀⠀⠀⢀⠔⠁⠀⠀⠀⠀⢀⠀⠀⠁⠐⠀⠀⠀⠐⠐⠑⠕⠑⢜⠿⠿⠿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⡔⢕⢕⢕⢕⢕⢄⠀⠀⠀⠀⠀⠀⠀⠀⠀⠘⢿⣿⣿⣿⣿⡿⢕⣕⣿⡏⢕⡜⢕⢕⢕⢕⠀⠑⠀⠀⠀⢄⠑⠁⠀⠀⠀⠀⠀⠀⠀⠁⠕⢄⢀⠀⠀⠀⠀⠀⠀⠀⠁⠀⢄⢕⠑⠀⠀⠀⠀⠀⠀⠀⠀⠀⠀⠀⠀⠀⠀⠀⠀⠀⠀⠀⠀⠀⠀⠀⠀⠀⠀⠀⠀⢰⢇⣏⢷⣽⣿⣿⢻⣟⢕⠐⠀⠀⠀⠀⠀⠀⠀⠀⠀⠀⠀⠀⠀⠀⠀⠀⠀⠀⠀⠀⠀⠀⠀⠀⠀⠀⠀⠀⠀⠀⠀⠀⢀⠔⠑⠀⠀⠀⠀⢀⠁⠀⠁⠐⠄⠀⠀⠀⠀⠀⠀⠀⠀⢐⢑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⡇⢕⢕⢕⢕⢕⢕⠀⠀⠀⠀⠀⢔⢔⠀⠀⠀⠈⢿⣿⣿⡟⢕⣸⣿⡟⢕⡜⢕⢕⢕⠕⠁⠀⠀⠀⢀⠐⠀⠀⠀⢄⠔⠑⠐⢀⠀⠀⠀⠀⠀⠑⠔⢄⠀⠀⠀⠀⢀⢄⠕⠁⠀⠀⠀⠀⠀⠀⠀⠀⠀⠀⠀⠀⠀⠀⠀⠀⠀⠀⠀⠀⠀⠀⠀⠀⠀⠀⠀⠀⠀⠀⠀⠁⠹⡕⢙⢿⣿⢜⢏⠀⠀⠀⠀⠀⠀⠀⠀⠀⠀⠀⠀⠀⠀⠀⠀⠀⠀⠀⠀⠀⠀⠀⠀⠀⠀⠀⠀⠀⠀⠀⠀⠀⢔⠑⠀⠀⠀⠀⢀⠑⠀⠀⠀⠀⠀⠀⠀⠀⠀⠀⠀⠀⢄⢕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⡇⢕⢕⢕⢕⢕⠕⠄⠀⠀⠀⠀⠁⠁⠀⠀⠀⠀⠁⢻⢏⠕⣾⣿⡟⢕⢜⢕⢕⢕⠕⢕⠀⠀⠀⠀⠀⠀⠀⠀⠁⠀⠀⠀⠀⠀⠁⠄⢀⠀⠀⠀⠀⠁⠕⠀⠄⠐⠁⠀⠀⠀⠀⠀⠀⠀⠀⠀⠀⠀⠀⠀⠀⠀⠀⠀⠀⠀⠀⠀⠀⠀⠀⠀⠀⠀⠀⠀⠀⠀⠀⠀⠀⠀⠀⠁⢁⠑⠙⠇⠁⠀⠀⠀⠀⠀⠀⠀⠀⠀⠀⠀⠀⠀⠀⠀⠀⠀⠀⠀⠀⠀⠀⠀⠀⠀⠀⠀⠀⠀⠀⠀⢀⠕⠀⠀⠀⠀⠀⠀⠀⠀⠀⠀⠀⠀⠀⠀⠀⠀⠀⠀⢔⢕⢕⠕⡕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⢕⢕⢕⠑⠑⠑⠀⠀⠀⠀⠀⠀⠀⠀⢀⢄⢄⠀⠀⠀⠕⢾⣿⡿⢕⢔⢕⢕⢕⠕⢕⢕⠀⠀⠀⠀⠀⠀⠀⠀⠀⠀⠀⠀⠀⠀⠀⠀⠀⠐⠀⠀⠀⠀⠀⠁⢕⢀⠀⠀⠀⠀⠀⠀⠀⠀⠀⠀⠀⠀⠀⠀⠀⠀⠀⠀⠀⠀⠀⠀⠀⠀⠀⠀⠀⠀⠀⠀⠀⠀⠀⠀⠀⠀⠀⠀⠀⠀⠀⠀⠀⠀⠀⠀⠀⠀⠀⠀⠀⠀⠀⠀⠀⠀⠀⠀⠀⠀⠀⠀⠀⠀⠀⠀⠀⠀⠀⠀⠀⠀⠀⠔⠑⠀⠀⠀⠀⠀⠀⠀⠀⠀⠀⠀⠀⠀⠀⠀⠀⠀⠀⠀⠕⣕⣵⣾⣷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⣇⠕⢕⠀⠀⠀⠀⠀⠀⠀⠀⠀⠀⠀⠕⢕⠕⠀⠀⠀⠀⠈⢻⢕⢕⢕⢕⢕⢕⢕⢕⢕⠀⠀⠀⠀⠀⠀⠀⠀⠀⠀⠀⠀⠀⠀⠀⠀⠀⠀⠀⠀⠀⠀⠀⠀⠀⠑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⠜⣿⣿⣿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⣇⠕⠀⠀⠀⠀⠀⠀⠀⠀⠀⠀⠀⠀⠀⠀⠀⠀⠀⠀⠀⠀⠕⢕⢕⢕⢕⢑⢕⢕⢕⢔⠀⠀⠀⠀⠀⠀⠀⠀⠀⠀⠀⠀⠀⠀⠀⠀⠀⠀⠀⠀⠀⠀⠀⠀⠀⠀⠀⠀⠀⠀⠀⠀⠀⠀⠀⢀⠀⠀⠀⠀⠀⠀⠀⠀⠀⠀⠀⠀⠀⠀⠀⠀⠀⠀⠀⠀⠀⠀⠀⠀⠀⠀⠀⠀⠀⠀⠀⠀⠀⠀⠀⠀⠀⠀⠀⠀⠀⠀⠀⠀⠀⠀⠀⠀⠀⠀⠀⠀⠀⠀⠁⠔⠀⠀⠀⠀⠀⠀⠀⠀⠀⠀⠀⠀⠀⠀⠀⠀⠀⠀⠀⠀⠀⠀⠀⠀⠀⠀⠀⠀⠀⢸⣿⣿⢕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⡟⢕⢔⢄⠀⠀⠀⠀⠀⠀⠀⠀⠀⠀⠀⠀⢄⢕⢕⠁⠀⠀⠀⠁⢕⢕⢔⢕⢕⢕⢕⠁⠀⠀⠀⠀⠀⠀⠀⠀⠀⠀⠀⠀⠀⠀⠀⠀⠀⠀⠀⠀⠀⠀⠀⠀⠀⠀⠀⠀⠀⠀⠀⠀⠀⢀⢕⠁⠀⢀⢄⠀⠀⠀⠀⠀⠀⠀⠀⠀⠀⠀⠀⠀⠀⠀⠀⠀⠀⠀⠀⠀⠀⠀⠀⠀⠀⠀⠀⠀⠀⠀⠀⠀⠀⠀⠀⠀⠀⠀⠀⠀⠀⠀⠀⠀⠀⠀⠀⠀⠀⠀⠀⠀⠀⠀⠀⠀⠀⠀⠀⠀⠀⠀⠀⠀⠀⠀⠀⠀⠀⠀⠀⠀⠀⠀⠀⠀⠀⠀⠀⠀⠀⢸⣿⢟⡕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⢇⣕⢕⢕⢕⢔⢀⠀⠀⠀⠀⠀⠀⠀⠀⠀⠁⠁⠁⠀⠀⠀⠀⠀⠀⠇⢕⢕⢕⢕⠁⠀⠀⠀⠀⠀⠀⠀⠀⠀⠀⠀⠀⠀⠀⠀⠀⠀⠀⠀⠀⠀⠀⠀⠀⠀⠀⠀⠀⠀⠀⠀⠀⠀⠀⠕⠁⠀⢔⠑⠀⠐⠀⠀⠀⠀⠀⠀⠀⠀⠀⠀⠀⠀⠀⠀⠀⠀⠀⠀⠀⠀⠀⠀⠀⠀⠀⠀⠀⠀⠀⠀⠀⠀⠀⠀⠀⠀⠀⠀⠀⠀⠀⠀⠀⠀⠀⠀⠀⠀⠀⠀⠀⠀⠀⠀⠀⠀⠀⠀⠀⠀⠀⠀⠀⠀⠀⠀⠀⠀⠀⠀⠀⠀⠀⠀⠀⠀⠀⠀⠀⠀⠀⠜⢕⢗⢳⠤⣤⣕⣴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⢸⣿⣷⣧⡕⢕⢕⢕⢔⢄⢀⠀⢀⢀⠀⠀⠀⠀⠀⠀⠀⠀⢀⢄⢕⢕⢕⢕⠕⢁⠀⠀⠀⠀⠀⠀⠀⠀⠀⠀⠀⠀⠀⠀⠀⠀⠀⠀⠀⠀⠀⠀⠀⠀⠀⠀⠀⠀⠀⠀⠀⠀⠀⠀⠀⠐⠀⢔⠁⠐⢄⠀⠀⠀⠀⠀⠀⠀⠀⠀⠀⠀⠀⠀⠀⠀⠀⠀⠀⠀⠀⠀⠀⠀⠀⠀⠀⠀⠀⠀⠀⠀⠀⠀⠀⠀⠀⠀⠀⠀⠀⠀⠀⠀⠀⠀⠀⠀⠀⠀⠀⠀⠀⠀⠀⠀⠀⠀⠀⠀⠀⠀⠀⠀⠀⠀⠀⠀⠀⠀⠀⠀⠀⠀⠀⠀⠀⠀⠀⠀⠀⠀⠀⠀⠀⢕⢥⢄⢗⢒⠓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⡇⣿⣿⣿⣿⣿⣷⡕⢕⢕⢕⢕⢕⢕⢜⣔⠀⠀⠀⠀⢀⢄⢕⢕⢕⢕⢕⢔⢅⢅⢔⠀⠀⠀⠀⠀⠀⠀⠀⠀⠀⠀⠀⠀⠀⠀⠀⠀⠀⠀⠀⠀⠀⠀⠀⠀⠀⠀⠀⠀⠀⠀⠀⠀⠀⠀⠀⠀⠁⠀⢀⠀⠑⠔⢄⠀⠀⠀⠀⠀⠀⠀⠀⠀⠀⠀⠀⠀⠀⠀⠀⠀⠀⠀⠀⠀⠀⠀⠀⠀⠀⠀⠀⠀⠀⠀⠀⠀⠀⠀⠀⠀⠀⠀⠀⠀⠀⠀⠀⠀⠀⠀⠀⠀⠀⠀⠀⠀⠀⠀⠀⠀⠀⠀⠀⠀⠀⠀⠀⠀⠀⠀⠀⠀⠀⠀⠀⠀⠀⠀⠀⠀⠀⠀⠀⢀⢄⢜⢕⢕⢕⢜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⡇⣿⣿⣿⣿⣿⣿⣿⣧⡕⢕⢕⢕⢕⢕⢕⢔⠀⢔⢕⢕⢕⢕⠕⢕⢕⢕⢕⢕⠑⠁⢄⠀⠀⠀⠀⠀⠀⠀⠀⠀⠀⠀⠀⠀⠀⠀⠀⠀⠀⠀⠀⠀⠀⠀⠀⠀⠀⠀⠀⠀⠀⠀⠀⠀⠀⠀⠀⠀⠀⠁⠀⠀⠀⠀⠑⠔⢀⠀⠀⠀⠀⠀⠀⠀⠀⠀⠀⠀⠀⠀⠀⠀⠀⠀⠀⠀⠀⠀⠀⠀⠀⠀⠀⠀⠀⠀⠀⠀⠀⠀⠀⠀⠀⠀⠀⠀⠀⠀⠀⠀⠀⠀⠀⠀⠀⠀⠀⠀⠀⠀⠀⠀⠀⠀⠀⠀⠀⠀⠀⠀⠀⠀⠀⠀⠀⠀⠀⠀⠀⠀⠀⠀⠀⠀⢔⢔⢔⢔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⠃⠛⠛⠛⠛⠛⠛⠛⠛⠓⠑⠑⠑⠑⠑⠑⠑⠑⠑⠑⠑⠑⠑⠑⠑⠑⠑⠁⠐⠑⠑⠐⠀⠀⠀⠀⠀⠀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⠑⠑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⡿⢣⣾⣿⢏⣸⣿⣯⣿⣿⡿⣱⣿⣿⡏⢸⣟⢿⣿⢿⢟⣿⢕⢿⣿⣿⣿⣿⣿⣿⣿⣿⣿⣿⣿⣿⣿⣿⣿⣿⣿⣿⣷⢕⢿⡇⢕⢕⢕⣿⣿⣿⣿⣿⡇⢕⢕⢕⢕⢕⢕⢕⢕⢕⢕⢕⢕⢕⢕⢕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⡟⣱⣿⣿⢇⣱⣾⣷⣿⣿⡟⣽⣿⣿⢇⢕⣿⡏⢜⢕⢱⣾⣿⢕⢜⢻⣿⣿⣿⣿⣿⣿⣿⣿⣿⣿⣿⣿⣿⣿⣿⣿⣿⣿⡇⢕⢕⢕⢕⢕⣿⣿⣿⣿⢾⢇⢕⢕⢕⢕⢕⢕⣕⢕⢕⢕⢕⢕⢕⢕⣵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⡿⣱⣿⣿⢇⢱⣿⣿⣿⣿⡟⣼⣿⣿⢟⢕⢕⣿⢏⢕⣱⣿⣿⣿⢕⢕⢱⣿⣿⣿⣿⣿⣿⣿⣿⣿⣿⣿⣿⣿⣿⣿⣿⣿⣿⡇⢕⢕⢕⢕⢕⣿⣿⣿⣿⢜⢕⢕⢕⢇⢕⢕⢕⢹⡇⢗⢕⢕⣱⣱⣵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⣿⢱⣿⣿⢏⢱⣿⣿⣿⣿⡟⣼⣿⣿⢻⢕⢕⢕⢇⣱⣵⣿⣿⣿⣿⢕⢕⣾⣿⣿⣿⣿⣿⣿⣿⣿⣿⣿⣿⣿⣿⣿⣿⣿⣿⣿⡇⢕⢕⢕⢕⢸⢿⢟⢏⠕⠁⢕⢕⢕⢕⢕⢕⢕⢕⢑⠅⠑⢕⢹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⢣⣿⣿⡟⠕⢜⣿⣿⣿⡿⣼⣿⣿⢇⢔⢕⢕⢕⢸⢟⢹⣿⣿⣿⣿⢇⢰⣿⣿⣿⣿⣿⣿⣿⣿⣿⣿⣿⣿⣿⣿⣿⣿⣿⣿⢿⣧⢕⢕⢕⢕⢕⢕⢕⢕⢅⠕⢕⢕⢕⠕⢕⢕⢕⢕⢕⢕⢕⢅⢕⢕⢕⢜⢝⢻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⣿⢇⣾⣿⣿⢕⢌⢸⣿⣿⣿⣹⣿⣿⡗⢕⢕⢕⢡⡕⢕⢱⡿⢟⢻⣿⡿⢕⢸⣿⣿⡟⣿⣿⣿⣿⣿⣿⣿⣿⣿⣿⣿⣿⣿⣿⣿⢸⢿⢕⢕⢀⢁⢑⢁⢁⢀⢄⢔⢕⢕⢰⣷⡕⡑⠕⢕⢕⢕⢕⢕⢕⢕⢕⢕⢕⢕⢹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⢽⣿⣿⣿⣿⣿⣿⣿⣿⣿⣿⣿⡏⢸⣿⣿⡟⢁⢇⣿⣿⣿⢣⣿⣿⡟⢕⢕⢕⢕⢸⡇⢱⣼⣧⢕⢕⢜⢇⢕⣻⣿⣿⢱⣿⣿⣿⣿⣿⣿⣿⣿⣿⣿⣿⣿⣿⣿⣿⡇⢸⢕⢕⢕⢕⢕⢕⢕⢕⢕⢕⢕⢑⢌⣿⡇⣿⡕⢅⠕⢕⢕⢕⢕⢕⢕⢕⣕⣵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⢻⣽⣿⢿⢿⢿⢟⣽⣵⡕⢹⢝⢕⣿⣿⢿⢇⢌⢸⣿⣿⡟⣾⣿⣿⣇⢕⢕⡕⢕⣿⢗⢸⣿⣿⣧⣵⣵⣱⢕⢸⣿⡟⢸⣿⣿⣿⣿⣿⣿⣿⣿⣿⣿⣿⣿⣿⣿⣿⡇⢕⢕⢕⣔⡑⢑⢑⢑⢕⢕⢕⢕⢸⢕⢻⣿⢸⣷⢕⢱⢁⠕⢕⢕⣱⣷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⣧⣮⢣⣷⡕⢎⣵⣿⣷⣔⡕⢕⢕⢱⣿⣿⣿⢁⢕⣿⣿⣿⢣⣿⣿⣿⣿⣧⣾⣿⢕⡿⢕⣿⣿⣿⣿⣿⣿⣿⢔⠈⣿⢇⢸⣿⣿⣿⣿⣿⣿⣿⣿⣿⣿⣿⣿⣿⣿⣿⢕⢕⢕⢕⣿⣿⣿⣿⣿⢕⢕⢕⢕⣿⡇⢸⣿⢸⣿⣇⡎⡜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⢇⢻⢿⢇⢕⢜⢝⢝⢝⢝⢕⢕⢸⣿⣏⣿⢑⢱⣿⣿⡿⢸⣿⣿⣿⣿⣿⣿⡏⢕⡇⢕⣿⣿⣿⣿⣿⣿⡇⢕⢱⣿⢕⢀⣿⣿⣿⢻⣿⣿⣿⣿⣿⣿⣿⣿⣿⣿⣿⢕⢕⢕⢕⣿⣿⣿⣿⣿⡇⢕⢕⢅⣿⣿⢌⣿⢸⣿⣿⢕⡇⢕⢜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⢕⣾⣇⢕⢕⢕⣕⡕⢕⢕⢕⢕⢕⣿⣿⣇⣿⡄⣸⣿⣿⢇⣿⣿⣿⣿⣿⣿⣿⡇⢕⣣⢸⣿⣿⣿⣿⣿⣿⡇⢕⢸⡏⢕⢕⣿⣿⣿⢕⢿⣿⣿⣿⣿⣿⣿⣻⣿⢹⣿⢕⢕⢕⢕⣿⣿⣿⣿⣿⣿⢕⢕⢕⣿⣿⡇⣿⢸⣿⣿⢕⣷⢕⢜⢇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⢄⣼⢿⣿⢣⡕⢕⢜⢝⢕⢕⡕⢅⢅⣿⣿⣿⣿⡇⣿⣿⡏⢱⣿⣿⣿⣿⣿⢝⣿⠕⢕⣹⢸⣿⣿⣿⣿⣿⣿⡇⠇⢸⡇⡕⢕⢹⣿⣿⡕⢘⣿⣿⣿⣿⣿⣿⢕⢻⡇⣿⢕⢕⢕⢕⣿⣿⣿⣿⣿⣿⢕⢕⢕⢻⣿⣧⣿⢸⣿⣿⢸⣿⢑⢕⢕⡜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⢱⣿⣷⡜⢹⣿⡵⢕⣱⢾⢏⢕⢕⢕⣿⣿⣿⢹⢱⣿⡿⢕⢸⣿⣿⣿⣿⡟⢕⡏⢸⢕⣿⢸⣿⣿⣿⣿⣿⣿⣷⢰⡸⢕⣗⡕⢕⢿⣿⣇⢕⢹⣧⣿⣿⣿⣿⡇⢰⢕⣿⢕⢕⢕⢱⣿⣿⣿⣿⣿⣿⢕⢕⢅⢸⣿⣿⣿⢸⣿⣿⢠⣿⢕⡕⢕⢣⢻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⡕⢕⢜⢜⢇⢕⢜⢏⣼⣿⢕⢕⣕⣵⡕⣿⣿⣿⢸⢸⣿⢇⢕⢸⣿⣿⣿⣿⢏⢕⢇⣾⡕⢹⢜⣟⢟⢿⢿⢿⣿⣿⡜⣿⢱⢿⡟⣱⢜⢿⢻⢅⣞⣿⡝⣿⣿⣿⣿⢕⢕⠸⢕⢕⢕⣸⣿⣿⣿⣿⡿⢇⢕⢕⢕⣿⣿⣿⣿⢸⣿⡿⠐⣿⢕⢜⢜⢸⢸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⢳⡕⢕⢕⢕⢕⢕⢳⣧⣽⣕⣎⢏⢝⢕⣿⣿⣿⢕⣿⡏⢕⢕⢸⣿⣿⣿⡿⢕⢕⢱⣿⣿⡜⡜⣿⣿⣷⣷⣷⣵⣵⣕⢿⢸⣵⣾⣿⣷⡕⠲⣇⢜⢿⣧⢸⣿⣿⣿⣇⢕⢑⢕⢕⢕⣝⣝⣽⣵⣵⣷⢱⡇⢕⢕⢿⢹⣿⡏⢌⣿⡇⢕⣿⢱⣕⡕⡇⢸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⣇⢳⡕⢕⢕⢕⢕⢱⣕⢝⢝⢟⢻⢿⢇⣿⣿⣿⢕⡿⢕⢕⢕⢕⣿⣿⣿⡇⡕⢕⢸⣟⣯⣵⣕⢳⣷⣷⣷⣧⣕⢸⢍⢜⡜⢻⢿⣿⣿⣿⣶⡝⡕⣵⣝⢇⢜⢟⢿⣿⡕⢕⢜⢕⢊⢝⣹⣽⣽⣝⣟⣟⡇⢱⣿⣜⢕⢝⢇⢕⣹⡇⢜⡇⣕⣵⣵⡷⢪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⣷⢝⢕⢕⢕⢕⢜⢿⡕⢕⢕⢵⢕⢕⣿⣿⣿⢸⢇⢕⢕⢕⢕⢸⡇⢹⡇⢕⢕⠅⠁⠁⠀⠀⠐⠕⠕⠁⠁⠈⠑⠜⢅⡕⢪⣿⣿⣿⣿⣿⣿⣿⣿⣿⣿⣮⣿⣮⣿⣷⢕⢑⢗⠅⠃⠉⠍⢝⢝⢙⠙⠑⠚⠟⢟⢕⢕⢕⢕⢼⢕⢸⡇⢝⢝⢕⢕⣼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⢟⢟⢕⢕⢕⢕⢕⢕⢕⢳⢕⢕⠕⢕⢕⣿⣿⣿⢸⢕⢕⢕⢕⢕⢑⢕⢕⢕⢕⢕⢄⢔⢔⢕⣔⡑⠀⠀⠀⠑⠔⠀⠀⢑⢜⢻⣿⣿⣿⣿⣿⣿⣿⣿⣿⣿⣿⣿⣿⣿⣿⢇⢕⢅⢄⢔⠀⠀⠀⠀⠀⢄⢄⠀⠈⢕⢕⢕⢕⢔⢕⢕⣼⡇⢜⢕⢕⣱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⠑⠀⢅⢕⢑⢕⢕⣿⣿⡏⢸⢕⢕⢕⢕⢕⢕⢕⢕⢕⢕⢱⣷⣿⣿⠘⢏⠑⢄⠀⠀⢄⠀⢄⠀⣸⣧⣹⣿⣿⣿⣿⣿⣿⣿⣿⣿⣿⣿⣿⣿⣿⡗⣱⢕⠛⠋⠀⠀⢀⠀⠀⠀⣡⣵⡕⢄⠕⢕⢕⢱⡇⡕⢑⣿⡇⢕⣱⣾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⠀⠀⠕⢕⢕⢕⢕⣿⣿⡇⢕⢕⢕⢕⢕⢕⢜⢕⢕⢻⣷⣕⢹⣿⣿⡕⢕⢔⢕⢐⢔⢕⢔⢱⣔⣿⣿⣿⣿⣿⣿⣿⣿⣿⣿⣿⣿⣿⣿⣿⣿⣿⣿⣿⡕⢕⢔⢄⢄⢕⢄⢕⢔⣿⣿⢣⣵⡟⢕⢕⣾⢧⡕⢾⣿⡇⢹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⡱⠑⠀⠀⠀⢕⢕⢕⢕⣿⣿⢇⢱⢕⢕⢕⢕⢕⢕⢕⢕⢜⢻⣿⣎⢿⣿⣿⣦⡕⢕⢕⡕⢕⢕⣱⣾⣿⣿⣿⣿⣿⣿⣿⣿⣿⣿⣿⣿⣿⣿⣿⣿⣿⣿⣿⣷⣕⢇⢕⢕⢕⢕⣱⣾⣿⣿⣿⡿⢇⢕⣾⢏⣸⡇⢸⣿⡇⠸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⣾⢇⠀⠀⠀⠀⢕⢕⢕⠱⣿⣿⢕⢜⢕⢕⢱⢕⢕⢕⢕⢕⢕⢕⢝⢿⡜⣿⣯⢝⢟⢗⠗⠗⢗⣟⣿⣿⣿⣿⣿⣿⣿⣿⣿⣿⣿⣿⣿⣿⣿⣿⣿⣿⣿⣿⣿⣿⣿⡗⠧⠼⢵⢾⢟⢻⣿⣿⣿⢇⢕⣾⢏⢕⡿⡇⢕⣿⡇⠀⢹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⣱⡿⢇⠀⠀⠀⠀⠀⢕⢕⢕⢸⣿⡟⢕⣻⢕⢕⣾⢕⢕⢕⢕⢇⢕⢕⢸⣿⣗⡸⣿⣿⡷⣾⣿⣿⣿⣿⣿⣿⣿⣿⣿⣿⣿⣿⣿⣿⣿⣿⣿⣿⣿⣿⣿⣿⣿⣿⣿⣿⣿⣿⣷⣷⣷⣷⣿⢿⣿⣿⢏⢱⡟⢕⢇⢸⣷⡇⢕⢿⡇⠀⠁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⣵⡟⢕⢕⠀⠀⠀⠀⠀⠀⢕⢕⢸⣿⢇⢕⣿⡕⢕⡿⡇⢕⢕⢕⢸⡕⢕⢸⣿⣿⣗⣮⣽⣽⣧⣯⣟⣿⣿⣿⣿⣿⣿⣿⣿⣿⣿⣿⣿⣿⣿⣿⣏⣿⣿⣿⣿⣿⣿⣿⣿⣿⣿⣿⣿⣿⣻⣽⣿⡽⢕⢡⢏⢕⢇⢕⣯⡔⡇⢕⢸⣧⠀⠀⠘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⣵⢕⣾⢟⢕⡜⢕⠀⠀⠀⠀⠀⠀⠕⡕⣾⣿⢕⢕⣿⣧⢕⢜⢇⢕⢕⢕⢜⣟⡇⢜⣿⣿⣿⣿⣿⣿⣿⣿⣿⣿⣿⣿⣿⣿⣿⣿⣿⣿⣿⣿⣿⣿⣿⣿⣿⣿⣿⣿⣿⣿⣿⣿⣿⣿⣿⣿⣿⣏⢟⢽⢏⢕⡵⢕⢱⢇⢕⢸⣏⡇⢷⢕⢸⣿⠀⠀⠀⠜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⡿⢣⣿⢏⢕⡕⢕⢕⠀⠀⠀⠀⠀⠀⠀⢕⢼⡇⢕⢕⣼⣿⢕⢕⢜⡕⢕⢕⢕⣿⡟⢕⢸⣿⣿⣿⣿⣿⣿⣿⣿⣿⣿⣿⣿⣿⣿⣿⣿⣿⣿⣿⣿⣿⣿⣿⣿⣿⣿⣿⣿⣿⣿⣿⣿⣿⣿⣿⣿⣯⣵⣥⣾⡿⢕⢕⢕⢕⢕⣼⡪⢇⢸⢕⢕⣿⢄⠀⠀⠀⢹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⢰⡟⢕⢕⡱⢕⢕⢕⢄⢄⢀⢀⢄⢄⢄⢕⢅⢕⢕⢕⣿⣿⡕⢕⢕⠱⢕⢕⢕⢜⢕⢕⢕⢹⣿⣿⣿⣿⣿⣿⣿⣿⣿⣿⣿⣿⣿⣿⣿⣿⣿⣿⣿⣿⣿⣿⣿⣿⣿⣿⣿⣿⣿⣿⣿⣿⣿⣿⣿⣿⣿⣿⢿⢇⢕⢕⢕⢕⢕⣿⣾⢕⢜⢇⢕⢸⡇⢀⢀⡄⣸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⣰⢏⢕⢕⣱⡇⢕⢕⢕⢕⠕⣕⣕⣕⡕⢕⢕⢕⢕⢕⢕⢸⣿⡇⢕⢕⢕⣇⢕⢕⢕⢕⢕⢕⢕⢝⢿⣿⣿⣿⣿⣿⣿⣿⣿⣿⣿⣿⣿⣿⢟⢟⢙⢙⢙⢉⢛⢋⠙⢝⢝⢻⣿⣿⣿⣿⣿⣿⣿⣿⣿⣿⣷⢟⢕⢕⢕⢕⢕⢸⣿⣿⢕⢕⢱⢕⢸⡕⢇⢕⢹⡜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⢱⢏⢕⢅⣱⠏⢕⢕⢕⢕⢕⢸⣿⣿⣿⡇⠑⢕⢕⢕⢕⢕⢰⣿⡇⢕⢕⢕⢹⣇⢕⢕⠕⢕⢕⢕⢕⢜⢻⣿⣿⣿⣿⣿⣿⣿⣿⣿⣿⣿⣿⣵⡕⢕⢕⢕⢕⢕⢕⢕⢄⣄⣼⣿⣿⣿⣿⣿⣿⣿⣿⣿⡿⢏⢕⢕⢕⢕⢕⢕⣼⢿⡇⢕⢕⢔⢕⢕⡇⢜⡕⢕⢱⢹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⢇⢏⢕⠁⢑⣟⢕⢕⢕⢕⢕⢕⢸⣿⣿⣿⡇⡇⢕⢕⢕⢕⢕⢕⢻⣷⢕⢕⢕⢕⢙⣇⢕⢔⢕⢕⢕⢕⢕⢕⢜⢟⢿⣿⣿⣿⣿⣿⣿⣿⣿⣿⣿⣿⣷⣧⣵⣵⣵⣵⣵⣾⣿⣿⣿⣿⣿⣿⣿⣿⣿⢿⢏⢕⢕⢕⢕⢕⢕⢕⢕⡟⣼⢕⢕⢕⢕⢕⢕⢇⢕⢹⢕⢕⢇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⡏⡜⢕⢁⠀⣾⡇⢕⢕⣸⢕⢕⢕⢸⣿⣿⡟⣼⡇⢕⢕⢕⢕⢕⢕⢜⡿⢕⢕⢕⢕⢕⢜⢧⢕⢕⢕⢕⢕⢕⢕⢕⢕⢕⢜⢟⢿⣿⣿⣿⣿⣿⣿⣿⣿⣿⣿⣿⣿⣿⣿⣿⣿⣿⣿⣿⣿⣿⡿⢟⢏⢕⢕⢕⢕⢕⢕⢕⢕⢕⢕⢰⢇⡏⢕⢕⠕⡕⢕⢕⢕⢕⠜⡇⡕⢜⡜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⢱⢕⢑⢕⢱⣿⢇⢕⢕⣿⢕⢕⢕⢸⣿⡿⣱⣿⡇⢕⢕⢕⢕⢕⢕⢕⢕⢕⢕⢕⢕⢕⢕⢕⢕⢕⢕⢕⢕⢑⢕⢕⢕⢕⢕⢕⢕⢕⢝⢟⢻⣿⣿⣿⣿⣿⣿⣿⣿⣿⣿⣿⣿⣿⡿⢟⢏⢕⢕⢕⢕⢕⢕⢕⢕⢕⢕⢕⢕⢕⢕⡿⠕⢕⢕⢕⢕⢕⠕⢕⢕⢕⢕⢻⢱⢕⢱⢹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⡇⡕⢕⢕⢕⢸⣿⢕⢕⢸⣿⢕⢕⢕⢸⡿⣱⣿⡿⢕⢕⢕⢕⢕⢕⢕⢕⢕⢕⢕⢕⢕⢕⢕⢕⢕⢕⢕⢕⠑⢕⢕⢕⢕⢕⢕⢕⢕⢕⢕⢕⢕⢕⢜⢝⢿⢿⣿⣿⣿⣿⢿⢟⢏⢕⢕⢕⢅⢕⢕⢕⢕⢕⢕⠑⢕⢕⢕⢕⢕⢕⢱⢇⢱⢕⢕⢕⢕⢕⠔⢕⢕⢑⢕⢜⡇⣧⢕⢇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⢇⢕⡕⢕⢕⢸⣧⢕⢕⣿⣿⡕⢕⢕⢜⣵⣿⣿⢕⢕⠕⢕⢕⢕⢕⢕⠁⢕⢁⠕⢕⢕⢕⢕⢁⢕⢕⢕⢑⢕⢕⢕⢕⢕⢕⢕⢕⢕⢕⢕⢕⢕⢕⢕⢕⢕⢕⢜⢝⢝⢕⢕⢕⢕⢕⢕⢕⠑⢕⢕⢕⢕⢕⢕⢕⢕⢕⢕⢕⢕⢕⢜⢱⣿⡕⢕⢇⢕⢕⢕⢄⢕⠀⢕⢕⣣⢹⣇⢌⢸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⢜⢑⡇⢕⢕⢸⡇⢕⢕⣿⣿⡕⢕⢕⣼⣿⢟⢕⢕⢕⠔⢕⢕⢕⢕⢕⢔⢕⢕⣇⡑⡕⢕⢕⢁⢕⢕⢕⢕⢕⢕⢕⢕⢕⢕⢕⢕⢕⢕⢕⢕⢕⢕⢕⢕⢕⢕⢕⢕⢕⢕⡕⢕⢕⢕⢕⢕⢕⢕⢕⢕⢕⢕⢕⢕⢕⢕⢕⢕⢕⢕⣕⣿⣿⡇⢕⢱⢕⢕⢕⠁⢕⠅⢕⢕⢺⢸⣿⡕⢕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⡿⢕⢸⡇⢕⢕⢸⡇⢕⢸⣿⣿⢕⢕⣾⡿⢏⢕⢕⢕⢕⢕⢁⢄⠕⢄⢕⢕⢕⡑⢹⣷⣧⢕⢕⢕⢕⢕⢕⢕⢕⢕⢕⢕⢕⢕⠑⠁⢕⢕⢕⢕⢕⢕⢕⢕⢕⢕⢕⣱⣵⣾⡇⢕⢕⢕⢕⠕⢕⢕⢕⢕⢕⢕⢕⠕⢕⢕⢕⢕⢕⢕⡡⣿⣿⢇⢕⢕⢕⢕⢕⢕⢑⢕⢱⢕⢨⡇⣿⣷⢜⢸⣿⣿⣿⣿⣿⣿⣿⣿⣿⣿⣿⣿⣿⣿⣿⣿⢕⢕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⡇⢕⣿⡇⢕⢕⠑⣏⡕⢸⣿⡿⢱⣿⢟⢕⢕⢕⢕⢕⢕⢕⢕⢁⠐⢕⢕⢕⢄⢂⢜⣿⣿⣧⢕⢕⢕⢕⢕⢕⢕⢕⢕⠕⠁⠀⠀⢔⢕⢕⢕⢕⢕⣵⣷⣥⣷⣾⣿⣿⣿⣿⡇⠀⠀⠑⢕⢄⢕⢕⢕⢕⢕⢕⢕⢕⢕⢕⢕⢕⢕⢕⢢⢾⣿⢕⢕⢕⢕⢕⢕⢕⠄⢄⢕⢕⢕⡇⣿⣿⣇⢕⣿⣿⣿⣿⣿⣿⣿⣿⣿⣿⣿⣿⣿⣿⣿⣿⢕⢕⢔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⢕⣿⡇⢕⢕⠀⢔⢧⢜⡿⣱⡿⢕⢕⢕⢕⢕⢕⢕⢕⢕⢔⢕⢄⠁⢔⢕⢕⢡⡇⢸⣿⣿⡕⢕⢕⢕⢔⠕⠑⠁⠀⠀⠀⠀⠀⢕⢕⢕⢕⢑⣿⣿⣿⣿⣿⣿⣿⣿⣿⣿⡇⢕⢀⠀⠀⠁⠑⠕⢕⢕⢕⢕⢕⢕⢱⢕⢕⢕⢕⢕⢕⢕⠈⠁⠁⠁⠁⠕⢕⢕⢔⢕⢕⢕⢕⣳⣿⣿⣿⡕⢻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⡕⣿⡇⢕⠁⠀⢕⢜⢇⢱⡟⢕⢕⢕⢕⢕⢕⢕⢕⢕⢕⢕⢕⢕⢕⢕⢕⢕⢱⡧⢜⣿⣿⣷⢕⢕⢔⠁⠀⠀⠀⠀⠀⠀⠀⠀⢕⢕⢕⢕⣸⣿⣿⣿⣿⣿⣿⣿⣿⣿⣿⡇⢕⢕⢀⠀⠀⠀⠀⠀⠑⠕⢕⢕⢕⢸⢕⢕⠕⢕⢕⢕⢑⠔⢕⢕⢕⠐⠀⠑⠕⢕⢕⢕⢕⢱⣸⣿⣿⣿⣧⣸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⣟⣿⡇⢕⠀⠀⢕⢜⣵⢇⢕⢕⢕⢕⢕⢕⢕⢕⢕⢕⢕⢕⢕⢕⢕⢕⢕⢕⢕⡟⢕⣿⣿⣿⡇⢕⢄⠀⠀⠀⠀⠀⠀⠀⠀⠀⠑⢕⢕⢱⣿⣿⣿⣿⣿⣿⣿⣿⣿⣿⣿⡇⢕⢕⢕⠀⠀⠀⠀⠀⠀⠀⠑⢕⢕⢕⢕⢕⢕⠑⠁⠀⢀⠀⠁⠁⠁⠀⢐⠀⠀⢕⢕⢕⢕⣼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⠕⡼⢇⢕⢕⢕⢕⢕⢕⢕⢕⢕⢕⢕⣕⣵⣷⣷⣷⣷⢕⢕⢕⣾⢕⢸⣿⡟⢥⢕⢕⠀⠀⠀⠀⠀⠀⠀⠀⠀⠀⢕⠕⢜⣿⣿⣿⣿⣿⣿⣿⣿⣿⣿⣿⡇⢕⢕⢕⠀⠀⠀⠀⠀⠀⠀⠀⠑⢕⢕⢕⢕⢕⢔⠀⢕⢴⠕⠀⢀⠀⠁⠑⠔⠀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⢿⢟⢑⢕⢕⢕⢕⢕⢕⢁⠑⠀⠀⠀⠀⠀⢕⢕⢕⢕⠀⠀⠀⠀⠀⠀⠀⠀⠀⢜⣿⣿⣿⣿⣿⣿⣿⣿⣿⣿⣿⣿⣇⣀⣀⢀⡼⢕⢕⢕⢕⢕⢕⢕⢕⢕⢕⣱⣾⣿⣿⣿⣿⣿⣿⣿⣇⢕⢕⣿⢕⢸⣿⡟⡇⢇⢕⠀⠀⠀⠀⠀⠀⠀⠀⠀⠀⠁⢕⠕⢿⣿⣿⣿⣿⣿⣿⣿⣿⣿⣿⡕⠕⢕⢕⢔⠀⠀⠀⠀⠀⠀⠀⠀⠑⢕⢕⢕⢕⢕⢀⠑⠑⠀⢔⢕⢕⢄⠀⢀⣄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⡿⢟⢝⢕⢕⢕⢕⢕⢕⢕⢕⢕⢕⢕⢕⢀⠀⠀⠀⠀⢕⢕⢕⢕⠀⠀⠀⠀⠀⠀⠀⠀⠀⠑⣿⣿⣿⣿⣿⡿⠿⠿⠿⠿⠿⠿⣿⣿⢏⣼⢕⢕⢕⢕⢕⢕⢕⢕⢕⣱⣿⣿⣿⣿⣿⣿⣿⣿⣿⣿⣿⢕⢕⣿⢕⡕⣿⡇⢕⢑⢕⠀⠀⠀⠀⠀⠀⠀⠀⠀⠀⠀⠁⢜⣟⣟⣻⡿⣿⣿⣿⣿⣿⣿⣿⣧⣃⣣⣵⠅⠀⠀⠀⠀⠀⠀⠀⠀⠀⢕⢕⢕⢕⢕⢕⢔⢕⢔⢀⠁⠁⠁⢀⢸⣿⣇⢕⢕⢕⡿⢟⣟⣟⣟⣟⣟⢿⢿⣿⣿⣿⣿⣿⣿⣿⣿⣿⣿⣿⣿⣿⢟⢝⢛⢻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⢋⢕⢕⢕⢕⡕⢕⢕⢕⢕⢕⢕⢕⢕⢕⢕⢕⡁⠀⠀⠀⠀⢕⢕⢕⢕⠀⠀⠀⠀⠀⠀⠀⠀⠀⠀⣿⣿⣿⣿⣿⡇⠁⠁⠁⠁⠁⠁⡏⢉⣼⢇⢕⢕⢕⢕⢕⢕⢕⢕⣰⣿⣿⣿⣿⣿⣿⣿⣿⣿⣿⣿⣿⡇⢕⣷⢕⡇⢸⢅⢅⢌⡕⠀⠀⠀⠀⠀⠀⠀⠀⠀⠀⠀⠀⠈⢿⣿⣿⣿⣿⣿⣿⣿⣿⣿⣿⣿⣿⣿⢝⠀⠀⠀⠀⠀⠀⠀⠀⠀⠀⠀⢕⢕⢕⢕⢕⢕⢕⢕⢕⢕⢸⣇⢸⡇⢿⣿⣎⢕⢵⢾⢟⢿⢿⢿⣿⣿⣿⣷⣷⣽⣝⡻⢿⣿⣿⣿⣿⣿⣿⣿⡟⢕⢕⢕⢕⢕⢕⢝⢻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⢇⢄⢄⢄⢀⢕⢕⢕⢕⠄⢐⣰⣴⣶⣾⣿⣿⣿⣿⣷⣷⣽⣟⢿⡇⠀⠀⠀⠀⠀⠀⢇⡾⢕⢕⢕⢕⢕⢕⢕⢕⢕⣱⣿⣿⣿⣿⣿⣿⣿⣿⣿⣿⣿⣿⣿⣧⢑⢏⢸⣇⢸⠕⢕⢔⢕⠀⠀⠀⠀⠀⠀⠀⠀⠀⠀⠀⠀⠀⠁⢟⣿⣿⣿⣿⣿⣿⣿⣿⣿⣿⣿⣏⠕⠀⠀⠀⠀⠀⠀⠀⠀⠀⠀⠀⠑⢕⢕⢕⢕⢕⢕⢕⢕⢕⢕⢝⢕⢿⢸⣿⣿⣇⢕⢕⢕⢕⢕⢕⢕⢕⢝⢝⢟⢿⢿⣿⣿⣷⣽⣟⢿⣿⣿⣿⢕⠕⠕⢕⢕⢕⢕⢕⢕⢕⢝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⢑⢕⢕⢕⢕⢕⢕⢕⢕⢑⠁⠀⠑⠕⢕⢕⢕⢕⢕⢕⢕⢕⢕⣱⣵⣷⣿⣿⣿⣿⡿⢿⢟⢏⢝⢝⢕⢕⢕⢜⢕⢀⠐⠀⠀⠀⠀⢀⡞⢕⢕⢕⢕⢕⢕⢕⢕⢕⢱⣿⣿⣿⣿⣿⣿⣿⣿⣿⣿⣿⣿⢻⣿⣿⢜⢕⢕⣿⣬⡇⢕⢕⢕⠀⠀⠀⠀⠀⠀⠀⠀⠀⠀⠀⠀⠀⠀⠀⢿⣿⣿⣿⣿⣿⣿⣿⣿⣿⣿⢕⠀⠀⠀⠀⠀⠀⠀⠀⠀⠀⠀⠀⠀⢕⢕⢕⢑⢱⣡⣷⢕⢕⢕⢕⢕⢕⢜⢿⣿⣿⣇⢕⢕⢕⢕⢕⢕⢕⢕⢕⢕⢕⢕⢜⢝⠻⢿⢿⣿⣾⣝⢏⢔⠀⠀⢕⢕⢕⢕⢕⢕⠕⣱⣿⣿⣿⣿⢸⢿⠿⣿⣿⡇⢕⢔⢿⢿⢿⢿⢇⢕⢸⣿⣿⣿⣿⣿⣿⣿⣿⣿⣿⣿⣿⣿⣿⣿⣿⣿⣿⣿⣿⣿⣿⣿⣿⣿⣿⣿⣿⣿⣿⣿⣿⣿⣿⣿⣿⣿⣿⣿⣿⣿⣿⣿⣿⣿⣿⣿⣿⠀</a:t>
            </a:r>
            <a:br/>
            <a:r>
              <a:t>⢅⠁⢕⢕⠕⠕⢅⢅⢕⢕⠀⠀⠀⠁⢔⢕⢕⢕⢕⢕⣵⣾⣿⣿⣿⣿⢿⢟⢝⢕⢕⢕⢕⢕⢕⢕⢕⢕⢕⢕⢕⢕⢄⠁⠁⠀⠠⠏⠕⢕⢕⢕⢕⢕⢕⢕⢕⢕⣾⣿⣿⣿⣿⣿⣿⣿⣿⣿⣿⣿⣿⢸⣿⣿⢇⢕⢸⢻⣿⡇⢕⢱⢕⠀⠀⠀⠀⠀⠀⠀⠀⠀⠀⠀⠀⠀⠀⠀⠈⢻⣿⣿⣿⣿⣿⣿⣿⣿⡧⠕⠀⠀⠀⠀⠀⠀⠀⠀⠀⠀⠀⠀⠀⠁⢕⢕⢕⣸⣿⣿⣧⢕⢇⣿⣧⡕⣵⣧⣼⣽⣿⡇⢕⢕⢕⢕⢕⢕⢕⢕⠕⠑⠁⠀⠀⠀⠀⢕⢿⣿⣿⣿⡆⠀⠀⢕⢕⢕⠑⠀⢀⢜⢟⢟⢟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⠀⠀⠀⠁⠑⠑⠀⠀⠀⠀⠀⠀⢕⢕⣵⣾⣿⣿⣿⡿⢟⢝⢕⢕⢕⢕⢕⢕⢕⢕⢕⢕⢕⢕⢕⢕⢕⢕⢕⠕⠀⠀⠀⠀⠀⠀⠀⠀⠁⠁⠑⠑⠕⢕⢰⣿⣿⣿⣿⣿⣿⣿⣿⣿⣿⣿⣿⣿⣸⣿⣿⡇⢕⣸⣾⣿⡇⢕⢢⢕⢕⠀⠀⠀⠀⠀⠀⠀⠀⠀⠀⠀⠀⠀⠀⠀⠁⢜⢻⣿⣿⣿⣿⣿⡟⢇⠀⠀⠀⠀⠀⠀⠀⠀⠀⠀⠀⠀⠀⠀⠀⠕⢕⢕⣿⣿⣿⣿⡇⡕⣿⣿⢣⣿⣿⣿⣿⣿⣷⢕⠑⠕⠕⠑⠑⠁⠀⠀⠀⠀⠀⠀⠀⠀⢕⢕⢜⢻⣿⡇⠀⠀⠀⠁⠁⠀⢀⢕⢕⢕⢕⢕⢖⡳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⢔⠀⠀⠀⠀⠀⢔⢕⢕⠑⠀⢀⣴⣿⣿⣿⣿⡿⢏⢕⢕⢕⢕⢕⢕⢕⢕⢕⢕⢕⢕⢕⢕⢕⢕⠕⢕⢕⢕⠀⠀⠀⠀⠀⠀⠀⠀⠀⠀⠀⠀⠀⠀⠀⠀⠈⠙⠛⠻⢿⣿⣿⣿⣿⣿⣿⣿⣿⣿⣿⣿⡇⢕⣿⣻⣿⣧⢕⢅⢕⠕⠀⠀⠀⠀⠀⠀⠀⠀⠀⠀⠀⠀⠀⠀⠀⠀⠀⢕⢜⢻⢿⢯⠟⢇⠁⠀⠀⠀⠀⠀⠀⠀⠀⠀⠀⠀⠀⠀⠀⠀⠀⢕⢑⣿⣿⣿⣿⣿⢇⢕⢱⣿⣿⣿⣿⣿⣿⡿⠇⠀⠀⠀⠀⠀⠀⠀⠀⠀⠀⠀⠀⠀⠀⠑⢕⢕⠁⠉⠑⠄⢄⠀⠀⠀⠀⢕⢕⢕⢕⢕⢕⢕⢕⢌⢻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⠀⠀⠀⠐⠑⠑⠀⠀⠀⢸⣿⣿⣿⡿⢏⢕⢕⢕⢕⢕⢕⢕⢕⢕⢕⢕⢕⢕⢕⢕⠕⠁⠀⠀⠁⠑⢕⢕⠀⠀⠀⠀⠀⠀⠀⠀⠀⠀⠀⠀⠀⠀⠀⠀⠀⠀⠀⠀⠀⠉⠙⠻⢿⣿⣿⣿⣿⣿⣿⡇⢱⣿⣧⢿⣿⢕⢕⢕⠀⠀⠀⠀⠀⠀⠀⠀⠀⠀⠀⠀⠀⠀⠀⠀⠀⠀⠀⠑⠁⠀⢀⢀⠁⠀⠀⠀⠀⠀⠀⠀⠀⠀⠀⠀⠀⠀⠀⠀⠀⠀⠁⢄⣿⣿⣿⢟⢕⣱⣵⣿⣿⣿⣿⠟⠋⠁⠀⠀⠀⠀⠀⠀⠀⠀⠀⠀⠀⠀⠀⠀⠀⠀⠀⠁⠀⠀⠀⠀⠀⠀⠀⠀⠀⢔⢔⢔⢔⢔⢔⢔⢔⢔⢔⢔⢔⣔⣔⣔⣔⠔⠔⣔⢔⢔⢔⠔⠔⡔⢔⣄⢄⣄⠄⢅⢅⢜⣾⣿⣿⣿⣿⣿⣿⣿⣿⣿⣿⣿⣿⣿⣿⣿⣿⣿⣿⣿⣿⣿⣿⣿⣿⣿⣿⣿⣿⣿⣿⣿⣿⣿⣿⣿⣿⣿⣿⠀</a:t>
            </a:r>
            <a:br/>
            <a:r>
              <a:t>⢀⢀⢀⢕⢕⢕⠀⠀⠀⠀⠀⠀⢀⢄⢸⣿⣿⢏⢕⢕⢕⢕⢕⢕⢕⢕⢕⢕⢕⢕⠕⠑⠑⠁⠀⠀⠀⠀⠀⠀⠀⠀⠁⠀⠀⠀⠀⠀⠀⠀⠀⠀⠀⠀⠀⠀⠀⠀⠀⠀⠀⠀⠀⠀⠀⠀⠀⠀⠈⠙⠻⣿⣿⣿⡇⢸⣿⣿⢜⢿⡇⢕⢕⠀⠀⠀⠀⠀⠀⠀⠀⠀⠀⠀⠀⠀⠀⠀⠀⠀⠀⠀⠀⢄⢕⢕⢕⠀⠀⠀⠀⠀⠀⠀⠀⠀⠀⠀⠀⠀⠀⠀⠀⠀⠀⠀⠕⢹⣿⣿⣿⣿⣿⣿⣿⢟⠋⠁⠀⠀⠀⠀⠀⠀⠀⠀⠀⠀⠀⠀⠀⠀⠔⢀⠀⠀⠀⠀⠀⠀⠀⠀⠀⠀⢄⢄⠀⢔⢕⢕⢕⢕⢕⢕⢕⢔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⠄⠕⢕⠜⠋⠁⠀⠑⢕⢕⢕⢕⢕⢕⢕⢕⠕⠕⠄⠄⠄⠀⠀⠀⠀⢀⠀⠀⠀⠀⠀⠀⠀⠀⠀⠀⠀⠀⠀⠀⠀⢀⠔⠀⠀⠀⠀⠀⠀⠀⠀⠀⠀⠀⠀⠀⠀⠀⠀⠀⠀⠙⢿⡇⣼⣿⢇⢕⢑⢹⡕⠕⠀⠀⠀⠀⠀⠀⠀⠀⠀⠀⠀⠀⠀⠀⠀⠀⠀⠀⠀⠀⠀⢕⢕⠑⠀⠀⠀⠀⠀⠀⠀⠀⠀⠀⠀⠀⠀⠀⠀⠀⠀⠀⠀⠀⢜⣿⣿⣿⣸⣿⠟⠁⠀⠀⠀⠀⠀⠀⠀⠀⠀⠀⠀⠀⠀⠀⠀⠀⠀⠀⠑⢕⢄⠀⠀⠀⠀⠀⠀⠀⠀⢕⢕⠀⢕⢕⢕⢕⢕⢕⢕⢕⢕⢑⢑⣤⣿⣿⣿⣿⣿⣿⣿⣿⣿⣿⣿⣿⣿⣹⣿⡿⢿⣿⣿⣿⢕⢕⣿⣿⣿⣿⣿⣿⣿⣿⣿⣿⣿⣿⣿⣿⣿⣿⣿⣿⣿⣿⣿⣿⣿⣿⣿⣿⣿⣿⣿⣿⣿⣿⣿⣿⣿⣿⣿⣿⣿⠀</a:t>
            </a:r>
            <a:br/>
            <a:r>
              <a:t>⠁⠁⠀⢕⢕⢕⠀⠀⠀⠀⠀⠀⠀⠀⠀⠀⠀⠀⠀⠕⢕⢕⢕⢕⢕⢕⢕⢕⢔⠀⠀⠀⠀⠀⠀⠀⢕⠐⢄⡀⠀⠀⠀⠀⠀⠀⠀⠀⠀⠀⢄⢕⠑⠀⠀⠀⠀⠀⢀⠀⠀⠀⠀⠀⠀⠀⠀⠀⠀⠀⠀⠀⠀⠀⠕⣿⡟⢕⢕⢅⢕⢕⠐⠀⠀⠀⠀⠀⠀⠀⠀⠀⠀⠀⠀⠀⠀⠀⠀⠀⠀⠀⠀⠀⠀⢕⠀⠀⠀⠀⠀⠀⠀⠀⠀⠀⠀⠀⠀⠀⠀⠀⠀⠀⠀⠀⠀⠑⢹⣿⡟⠏⠁⠀⠀⠀⠀⠀⠀⠀⠀⠀⠀⠀⠀⠀⠀⠀⠀⠔⢄⠀⠀⠀⠀⠑⢕⠀⠀⠀⠀⠀⠀⢔⢕⢕⢕⢕⢕⢕⢕⠕⢕⢕⢑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⢀⢄⠀⠀⠀⠀⠀⢕⢕⢕⢕⢕⢕⢕⢕⢕⠀⠀⠀⠀⠀⠀⢠⡕⢕⡜⡝⢕⢔⢄⠀⠀⠀⠀⠀⢄⢕⠑⠀⠀⠀⠀⠀⢀⢔⠑⠀⠀⠀⠀⠀⠀⠀⠀⠀⠀⠀⠀⠀⠀⠀⢸⡏⢕⢕⢕⢔⠕⠁⠀⠀⠀⠀⠀⠀⠀⠀⠀⠀⠀⠀⠀⠀⠀⠀⠀⠀⠀⠀⠀⢀⡠⢄⢄⢗⢀⢠⢔⠀⠀⠀⠀⠀⠀⠀⠀⠀⠀⠀⠀⠀⠀⠀⠀⠀⠜⠏⠁⠀⠀⠀⠀⠀⠀⠀⠀⠀⠀⠀⠀⠀⠀⠀⠀⠀⠀⠀⠁⠕⢄⠀⠀⠀⠀⠕⢀⠀⠀⠀⢄⢕⢕⢕⢕⢕⣿⣶⣶⣤⣴⣏⠙⣛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⢕⢕⢀⠀⠀⠀⠀⠕⠀⠁⢕⢕⢕⢕⢕⢕⣔⣔⣔⣔⣰⣴⡜⣱⣾⡞⢕⠱⢱⢕⠀⠀⠀⠀⢄⠕⠁⠀⠀⠀⠀⢄⢕⠑⠀⠀⠀⠀⠀⠀⠀⠀⠀⠀⠀⠀⠀⠀⠀⠀⢱⢏⠁⢕⢱⢕⠑⠀⠀⠀⠀⠀⠀⠀⠀⠀⠀⠀⠀⠀⠀⠀⠀⠀⠀⠀⠀⠀⠀⠀⢔⢕⢕⢵⡕⢕⢅⡕⢢⠀⠀⠀⠀⠀⠀⠀⠀⠀⠀⠀⠀⠀⠀⠀⠀⠀⠀⠀⠀⠀⠀⠀⠀⠀⠀⠀⠀⠀⠀⠀⠀⠀⠀⠀⠀⠀⠀⠀⢔⠕⠑⠄⢀⠀⠀⠁⠄⠀⠀⢕⢕⢕⢕⢕⢸⣿⣿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⢄⢕⢕⢕⠀⠀⠀⠀⠀⠀⠀⠀⢕⣕⣕⣕⣕⣿⣿⣿⣿⣿⢟⢱⣿⡏⢕⢱⢕⢕⢕⠀⠀⢀⢔⠑⠀⠀⠀⠀⢄⢕⠕⢕⢀⠀⠀⠀⠀⠀⠀⠀⠀⠀⠀⠀⠀⠀⠀⢀⢕⠑⠀⢔⢕⠕⠁⠀⠀⠀⠀⠀⠀⠀⠀⠀⠀⠀⠀⠀⠀⠀⠀⠀⠀⠀⠀⠀⠀⠀⠑⡇⣧⢕⢿⣿⣮⣣⣿⡵⠁⠀⠀⠀⠀⠀⠀⠀⠀⠀⠀⠀⠀⠀⠀⠀⠀⠀⠀⠀⠀⠀⠀⠀⠀⠀⠀⠀⠀⠀⠀⠀⠀⠀⠀⠀⠀⢄⠕⠀⠀⠀⠀⠁⠑⢄⠀⠀⠀⠐⠀⠁⠀⠁⠑⢸⠿⠿⠿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⡕⢄⢕⢕⢕⢕⢄⠀⠀⠀⠀⠀⠀⠀⠁⢻⣿⣿⣿⣿⣿⣿⣿⢏⢱⣾⡟⢕⡕⢕⢕⢕⢕⠀⢔⠑⠀⠀⠀⢀⢄⠑⠁⠀⠀⠀⠑⠔⢄⢀⠀⠀⠀⠀⠀⠀⠀⠀⠀⠀⠄⠑⠀⢀⢕⠕⠁⠀⠀⠀⠀⠀⠀⠀⠀⠀⠀⠀⠀⠀⠀⠀⠀⠀⠀⠀⠀⠀⠀⠀⠀⠀⠀⢇⣿⢱⣿⣿⣟⢹⣻⢇⠑⠀⠀⠀⠀⠀⠀⠀⠀⠀⠀⠀⠀⠀⠀⠀⠀⠀⠀⠀⠀⠀⠀⠀⠀⠀⠀⠀⠀⠀⠀⠀⠀⠀⠀⢄⠕⠁⠀⠀⠀⠀⢄⢀⠀⠀⠁⠀⠀⠀⠀⠀⠀⠀⢑⢑⢑⢑⢑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⡇⢕⢕⢕⢕⢕⢕⠀⠀⠀⠀⠀⠀⠀⠀⠀⢹⣿⣿⣿⣿⣿⢏⢱⣿⡿⢕⡑⢕⢕⢕⢕⠐⢄⠀⠀⠀⠀⠔⠁⠀⠀⠀⢀⠀⠀⠀⠀⠁⠑⢔⢄⠀⠀⠀⠀⠀⠀⠀⠁⠀⢄⢕⠑⠁⠀⠀⠀⠀⠀⠀⠀⠀⠀⠀⠀⠀⠀⠀⠀⠀⠀⠀⠀⠀⠀⠀⠀⠀⠀⠀⠀⠀⠁⠘⢇⢝⠿⣿⢜⢟⠀⠀⠀⠀⠀⠀⠀⠀⠀⠀⠀⠀⠀⠀⠀⠀⠀⠀⠀⠀⠀⠀⠀⠀⠀⠀⠀⠀⠀⠀⠀⠀⠀⠀⢄⠕⠁⠀⠄⠀⠀⠄⠁⠀⠀⠁⠐⠀⠀⠀⠀⠀⠀⢄⢔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⢇⢕⢕⢕⢕⢕⢕⢄⠀⠀⠀⠀⢄⢄⠄⠀⠀⠝⣿⣿⣿⢇⢡⣿⡿⢕⢱⢕⢕⢕⢕⢔⠀⠀⠀⠀⠄⠁⠀⠀⢀⠄⠑⠁⠐⠄⢀⠀⠀⢀⠀⠁⠕⢄⢀⠀⠀⠐⢄⠔⠑⠁⠀⠀⠀⠀⠀⠀⠀⠀⠀⠀⠀⠀⠀⠀⠀⠀⠀⠀⠀⠀⠀⠀⠀⠀⠀⠀⠀⠀⠀⠀⠀⠀⠀⠀⢁⠁⠘⠇⠁⠀⠀⠀⠀⠀⠀⠀⠀⠀⠀⠀⠀⠀⠀⠀⠀⠀⠀⠀⠀⠀⠀⠀⠀⠀⠀⠀⠀⠀⠀⠀⠀⢀⠔⠁⠀⠀⠀⠀⠄⠁⠀⠀⠀⠀⠀⠀⠀⠀⠀⠀⢔⢕⢕⢕⣵⢁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⢕⢕⢕⠕⠕⠑⠑⠁⠀⠀⠀⠀⠑⠕⠀⠀⠀⠀⠘⠟⢕⢱⣿⣿⢕⢕⢕⢕⢕⢕⢐⢕⠀⠀⠀⠀⠀⠀⠀⠀⠀⠀⠀⠀⠀⠀⠁⠐⢀⠀⠀⠀⠀⠀⠁⢄⠁⠀⠀⠀⠀⠀⠀⠀⠀⠀⠀⠀⠀⠀⠀⠀⠀⠀⠀⠀⠀⠀⠀⠀⠀⠀⠀⠀⠀⠀⠀⠀⠀⠀⠀⠀⠀⠀⠀⠀⠁⠀⠀⠀⠀⠀⠀⠀⠀⠀⠀⠀⠀⠀⠀⠀⠀⠀⠀⠀⠀⠀⠀⠀⠀⠀⠀⠀⠀⠀⠀⠀⠀⠀⠀⠀⢄⠕⠀⠀⠀⠀⠀⠀⠀⠀⠀⠀⠀⠀⠀⠀⠀⠀⠀⠀⢕⢕⣵⣾⣿⡇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⡕⢕⢕⠀⠀⠀⠀⠀⠀⠀⠀⠀⠀⠀⠀⠀⠀⠀⠀⠔⢱⣿⣿⢇⢕⢕⢕⢕⢕⢐⢕⢕⠀⠀⠀⠀⠀⠀⠀⠀⠀⠀⠀⠀⠀⠀⠀⠀⠀⠀⠀⠀⠀⠀⠀⠀⠕⢀⠀⠀⠀⠀⠀⠀⠀⠀⠀⠀⠀⠀⠀⠀⠀⠀⠀⠀⠀⠀⠀⠀⠀⠀⠀⠀⠀⠀⠀⠀⠀⠀⠀⠀⠀⠀⠀⠀⠀⠀⠀⠀⠀⠀⠀⠀⠀⠀⠀⠀⠀⠀⠀⠀⠀⠀⠀⠀⠀⠀⠀⠀⠀⠀⠀⠀⠀⠀⠀⠀⠀⠀⠀⠐⠁⠀⠀⠀⠀⠀⠀⠀⠀⠀⠀⠀⠀⠀⠀⠀⠀⠀⠀⠀⠑⢿⣿⣿⣿⡇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⣷⢑⢕⠀⠀⠀⠀⠀⠀⠀⠀⠀⠀⠀⢄⢕⢕⠁⠀⠀⠀⠝⢇⢕⢕⢕⢕⢕⢔⢕⢕⢕⠀⠀⠀⠀⠀⠀⠀⠀⠀⠀⠀⠀⠀⠀⠀⠀⠀⠀⠀⠀⠀⠀⠀⠀⠀⠁⠐⠀⠀⠀⠀⠀⠀⠀⠀⠀⢀⢀⠀⠀⠀⠀⠀⠀⠀⠀⠀⠀⠀⠀⠀⠀⠀⠀⠀⠀⠀⠀⠀⠀⠀⠀⠀⠀⠀⠀⠀⠀⠀⠀⠀⠀⠀⠀⠀⠀⠀⠀⠀⠀⠀⠀⠀⠀⠀⠀⠀⠀⠀⢀⠀⠁⠑⠀⠀⠀⠀⠀⠀⠀⠀⠀⠀⠀⠀⠀⠀⠀⠀⠀⠀⠀⠀⠀⠀⠀⠀⠀⠀⠀⠀⠘⢿⣿⣿⡇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⡧⢅⢀⠀⠀⠀⠀⠀⠀⠀⠀⠀⠀⠁⠁⠁⠀⠀⠀⠀⠀⠀⠕⢕⢕⢕⢔⢕⢕⢕⢕⢕⠀⠀⠀⠀⠀⠀⠀⠀⠀⠀⠀⠀⠀⠀⠀⠀⠀⠀⠀⠀⠀⠀⠀⠀⠀⠀⠀⠀⠀⠀⠀⠀⠀⠀⢕⠁⠀⠀⢄⠀⠀⠀⠀⠀⠀⠀⠀⠀⠀⠀⠀⠀⠀⠀⠀⠀⠀⠀⠀⠀⠀⠀⠀⠀⠀⠀⠀⠀⠀⠀⠀⠀⠀⠀⠀⠀⠀⠀⠀⠀⠀⠀⠀⠀⠀⠀⠀⠀⠀⠔⠄⠀⠀⠀⠀⠀⠀⠀⠀⠀⠀⠀⠀⠀⠀⠀⠀⠀⠀⠀⠀⠀⠀⠀⠀⠀⠀⠀⠀⠀⠀⢸⣿⡿⠣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⢕⢕⢕⢔⢄⠀⠀⠀⠀⠀⠀⠀⠀⠀⠀⠀⠀⢄⢄⠄⠀⠀⠀⠑⢕⢕⢕⢕⢕⢕⢕⠀⠀⠀⠀⠀⠀⠀⠀⠀⠀⠀⠀⠀⠀⠀⠀⠀⠀⠀⠀⠀⠀⠀⠀⠀⠀⠀⠀⠀⠀⠀⠀⠀⠀⠕⠑⠀⢔⠑⠀⠀⠀⠀⠀⠀⠀⠀⠀⠀⠀⠀⠀⠀⠀⠀⠀⠀⠀⠀⠀⠀⠀⠀⠀⠀⠀⠀⠀⠀⠀⠀⠀⠀⠀⠀⠀⠀⠀⠀⠀⠀⠀⠀⠀⠀⠀⠀⠀⠀⠀⠀⠀⠀⠀⠀⠀⠀⠀⠀⠀⠀⠀⠀⠀⠀⠀⠀⠀⠀⠀⠀⠀⠀⠀⠀⠀⠀⠀⠀⠀⠀⠀⢱⢟⢕⡵⠿⣧⣵⣵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⡟⣸⣷⣕⢕⢕⢕⢄⢀⠀⠀⠀⠀⠀⠀⠀⠀⠔⠕⠕⠀⠀⠀⠀⠀⠘⢕⢕⢕⢕⢕⠀⠀⠀⠀⠀⠀⠀⠀⠀⠀⠀⠀⠀⠀⠀⠀⠀⠀⠀⠀⠀⠀⠀⠀⠀⠀⠀⠀⠀⠀⠀⠀⠀⠀⠀⠀⠀⢄⠑⠐⢄⢀⠀⠀⠀⠀⠀⠀⠀⠀⠀⠀⠀⠀⠀⠀⠀⠀⠀⠀⠀⠀⠀⠀⠀⠀⠀⠀⠀⠀⠀⠀⠀⠀⠀⠀⠀⠀⠀⠀⠀⠀⠀⠀⠀⠀⠀⠀⠀⠀⠀⠀⠀⠀⠀⠀⠀⠀⠀⠀⠀⠀⠀⠀⠀⠀⠀⠀⠀⠀⠀⠀⠀⠀⠀⠀⠀⠀⠀⠀⠀⠀⠀⠡⣞⢑⡜⢜⢅⢒⠓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⢧⣿⣿⣿⣷⣧⡕⢕⢕⢕⢔⢄⠀⢇⠀⠀⠀⠀⠀⠀⠀⠀⠀⠀⠀⢄⢄⢕⢕⢕⢄⠀⠀⠀⠀⠀⠀⠀⠀⠀⠀⠀⠀⠀⠀⠀⠀⠀⠀⠀⠀⠀⠀⠀⠀⠀⠀⠀⠀⠀⠀⠀⠀⠀⠀⠀⠀⠀⠁⠀⠀⠀⠁⠔⢄⠀⠀⠀⠀⠀⠀⠀⠀⠀⠀⠀⠀⠀⠀⠀⠀⠀⠀⠀⠀⠀⠀⠀⠀⠀⠀⠀⠀⠀⠀⠀⠀⠀⠀⠀⠀⠀⠀⠀⠀⠀⠀⠀⠀⠀⠀⠀⠀⠀⠀⠀⠀⠀⠀⠀⠀⠀⠀⠀⠀⠀⠀⠀⠀⠀⠀⠀⠀⠀⠀⠀⠀⠀⠀⠀⠀⠀⠀⠀⠀⠁⢜⢅⢕⢕⢕⢔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⢸⣿⣿⣿⣿⣿⣿⣧⢕⢕⢕⢕⢕⢕⢱⡀⠀⠀⠀⠀⠀⢀⢄⢔⢕⢕⢕⢔⠕⠑⢄⢄⠀⠀⠀⠀⠀⠀⠀⠀⠀⠀⠀⠀⠀⠀⠀⠀⠀⠀⠀⠀⠀⠀⠀⠀⠀⠀⠀⠀⠀⠀⠀⠀⠀⠀⠀⠀⠀⠀⠑⠀⢀⠀⠀⠁⠀⠀⠀⠀⠀⠀⠀⠀⠀⠀⠀⠀⠀⠀⠀⠀⠀⠀⠀⠀⠀⠀⠀⠀⠀⠀⠀⠀⠀⠀⠀⠀⠀⠀⠀⠀⠀⠀⠀⠀⠀⠀⠀⠀⠀⠀⠀⠀⠀⠀⠀⠀⠀⠀⠀⠀⠀⠀⠀⠀⠀⠀⠀⠀⠀⠀⠀⠀⠀⠀⠀⠀⠀⠀⠀⠀⠀⠀⠀⠀⢔⢔⢔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⠘⠛⠛⠛⠛⠛⠛⠛⠓⠑⠑⠑⠑⠑⠑⠑⠀⠀⠀⠀⠐⠑⠑⠑⠑⠑⠑⠑⠐⠑⠑⠀⠀⠀⠀⠀⠀⠀⠐⠐⠐⠐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⠀⠀⠀⠀⠀⠀⠀⠀⠀⠀⠀⠐⠑⠑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⡿⣱⣿⡿⢕⣾⣿⣿⣿⣿⢏⣾⣿⣿⡇⣿⡗⣿⡿⡟⣹⣿⢕⣿⣿⣿⣿⣿⣿⣿⣿⣿⣿⣿⣿⣿⣿⣿⣿⣿⣿⣿⡇⢜⣿⢕⢕⢕⢸⣿⣿⣿⣿⣿⢕⢕⢕⢕⠕⢕⢕⢕⢕⢕⢕⢕⢕⢕⢕⢷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⡟⣱⣿⡿⢕⣰⣿⣼⣿⣿⢏⣾⣿⡿⢟⢕⣿⡧⢕⢕⣵⣿⣿⢕⢜⢻⣿⣿⣿⣿⣿⣿⣿⣿⣿⣿⣿⣿⣿⣿⣿⣿⣿⣿⢕⢔⢕⢕⢕⢸⣿⣿⣿⣟⣷⢕⢕⢕⢕⢕⢕⣕⡕⢕⢕⢕⢕⢕⢕⣱⣾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⡟⣸⣿⣿⢇⣴⣿⣿⣿⣿⢫⣿⣿⡿⢕⢕⢁⡿⢕⢕⣼⣿⣿⣿⢕⢕⣸⣿⣿⣿⣿⣿⣿⣿⣿⣿⣿⣿⣿⣿⣿⣿⣿⣿⣿⢕⢕⢕⢕⢕⢸⣿⣿⣿⢗⢕⢕⢕⢸⢕⢕⢕⢜⢷⢱⢧⢱⢕⣇⣱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⡿⣹⣿⣿⢇⣵⣿⣿⣿⣿⢯⣿⣿⣟⢕⢕⢕⢕⢱⣷⣾⣿⣿⣿⣿⢕⢱⣿⣿⣿⣿⣿⣿⣿⣿⣿⣿⣿⣿⣿⣿⣿⣿⣿⣿⣿⡕⢕⢕⢕⠕⢞⢏⢝⢕⢑⢀⢕⢕⢕⢕⢕⢕⢔⢅⢑⠕⢕⢝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⢱⣿⣿⡏⢱⢱⣿⣿⣿⣏⣾⣿⣿⢕⢕⢕⢕⢕⢿⢏⣿⣿⣿⣿⣿⢕⣼⣿⣿⣿⣿⣿⣿⣿⣿⣿⣿⣿⣿⣿⣿⣿⣿⣿⣿⣿⡇⢕⠕⢕⢕⢕⢕⢕⠕⠕⢕⢕⢕⢕⢕⢕⢕⢕⢕⢕⢕⢔⢕⢇⢜⢝⢝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⣿⢇⣿⣿⣿⢕⢝⣼⣿⣿⡟⣾⣿⣿⢇⢕⢕⢕⣵⢕⢕⣼⡟⢏⢻⣿⡏⢕⣿⣿⣿⢻⣿⣿⣿⣿⣿⣿⣿⣿⣿⣿⣿⣿⣿⣿⣿⢻⡇⢕⢔⢄⢁⢁⢀⢀⢄⢔⢕⢕⢕⢷⣦⢅⠕⢕⢕⢕⢕⢕⢕⢕⢕⢕⢕⢕⢹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⡏⣸⣿⣿⡇⡰⢱⣿⣿⡿⣸⣿⣿⡇⢕⢕⢕⢕⣿⡇⣷⣾⣧⢕⢕⢜⢕⢕⣿⣿⡏⢸⣿⣿⣿⣿⣿⣿⣿⣿⣿⣿⣿⣿⣿⣿⣿⢕⢕⢕⢕⢕⢕⢕⢕⢕⢕⢕⢕⢕⡕⢸⣿⡜⣷⡕⢑⢕⢕⢕⢕⢕⢕⢕⢕⣕⣼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⡿⢟⣟⣝⡝⢝⢿⢕⣿⣿⣿⢕⢕⣼⣿⣿⢇⣿⣿⣿⡕⢕⣱⣕⢕⣿⡕⣿⣿⣿⣧⣵⣵⡕⢕⣿⣿⢇⢸⣿⣿⣿⣿⣿⣿⣿⣿⣿⣿⣿⣿⣿⣿⣿⢕⢕⢕⠕⣴⣅⣑⣑⣱⢕⢕⢕⢕⣧⢜⣿⡇⣿⣇⢇⢔⠕⢕⢕⣕⣵⣾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⢎⣕⢱⢕⣵⣿⣝⡝⢕⢕⢕⢸⣿⡇⣿⢕⢕⣿⣿⣿⢸⣿⣿⣿⣿⣷⣿⡝⠑⡇⢱⣿⣿⣿⣿⣿⣿⡇⢕⢸⣿⢕⢸⣿⣿⣿⣿⣿⣿⣿⣿⣿⣿⣿⣿⣿⣿⡿⢕⢕⢕⢸⣿⣿⣿⣿⣧⢕⢕⢕⢸⣿⡕⢻⡇⣿⣿⣕⢱⢱⣷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⢕⢿⢿⢕⢎⢍⢝⢟⢛⢗⢕⢕⣾⣿⡇⣿⢔⢸⣿⣿⡇⣿⣿⣿⣿⣿⣿⣿⡇⢱⡇⢸⣿⣿⣿⣿⣿⣿⡇⢕⢸⡇⢕⢸⣿⣿⣿⢻⣿⣿⣿⣿⣿⣿⣿⣿⣿⣿⡇⢕⢕⢕⢱⣿⣿⣿⣿⣿⡕⢕⢕⢸⣿⣇⢸⡇⢸⣿⣿⢸⡕⢹⢻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⠑⢕⣵⡕⢕⢕⢕⢕⢕⢕⢕⢕⢕⢕⣿⣿⡇⣿⡕⣾⣿⡿⢱⣿⣿⣿⣿⣿⣿⣿⢕⢸⡖⢸⣿⣿⣿⣿⣿⣿⡇⢕⢸⢇⢕⢜⣿⣿⣿⢕⣿⣿⣿⣿⣿⣿⡟⢻⣿⢹⡇⢕⢕⢕⢸⣿⣿⣿⣿⣿⣇⢕⢕⢸⣿⣿⢸⡇⢸⣿⣿⢸⡇⢕⢃⢹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⢄⢄⣜⢿⣿⢕⢕⢔⢝⢇⢕⢕⢑⢕⢕⣿⣿⡇⣿⢱⣿⣿⢇⢸⣿⣿⣿⣿⡟⢨⡟⢕⢔⡇⢸⣿⣿⣿⣿⣿⣿⡇⢕⢸⢜⠕⢕⢻⣿⣿⡕⠸⣿⣿⣿⣿⣿⣷⢕⢿⠜⡇⢕⢕⢕⢸⣿⣿⣿⣿⣿⡿⢕⢕⢜⣿⣿⣿⡇⢸⣿⡏⢸⡇⣱⢕⢕⢻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⢱⣿⣧⡻⢸⣷⡑⢕⣱⡾⢏⢕⢕⢨⣿⣿⡇⣿⢸⣿⡟⢜⢸⣿⣿⣿⣿⡇⢔⢇⣇⢐⡇⢹⣿⣿⣿⣿⣿⣿⣇⢳⣾⢸⣧⣵⢜⣿⣿⡇⢕⢿⣏⣿⣿⣿⣿⡇⢕⢅⢇⢕⢕⢕⣼⣿⣿⣿⣿⣿⡇⢕⢕⢕⣿⣿⣿⡇⢸⣿⡇⣸⡇⡕⢕⡜⡎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⡕⢕⢹⡝⢇⢕⢝⢇⣼⡏⢕⢕⢕⣑⣸⣿⣿⡇⢕⣾⡿⢕⢕⢸⣿⣿⣿⣿⢕⢕⢱⣿⡕⢳⢱⣽⣝⡟⢟⢿⢿⢿⢸⣿⢜⡟⢝⣥⢘⡭⠳⢕⢯⣿⡜⣿⣿⣿⣷⢕⢕⡇⢕⢕⢱⣿⣿⣿⢿⢿⢟⢕⡕⢕⢱⣿⣿⣿⡇⢸⣿⡇⢹⡇⢕⢕⢕⡕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⣇⢕⢕⢕⢕⢕⢕⢷⣽⣕⣕⢞⢟⢏⢱⣿⣿⣧⢕⣿⢇⢕⢕⢸⣿⣿⣿⡇⢕⢕⣸⣿⣷⡜⢜⣿⢿⢿⢿⢿⢷⣷⣇⢿⢱⣾⣿⣿⣷⣕⢹⢕⢣⢻⣧⢜⢿⣿⣿⡇⢕⢕⢕⢕⣵⣵⣵⣷⣷⣿⡏⣼⡇⢕⣇⢇⢻⣿⡇⢸⣿⢇⢸⡇⣧⡕⢱⡕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⡜⢧⢕⢕⢕⢕⢕⢱⡜⢟⢟⢻⢷⢷⣾⣿⣿⣿⢸⡏⢕⢕⢕⢜⣿⡿⣿⢇⢕⢕⣿⢽⢽⢷⠇⠷⢷⢷⢷⢧⣗⢔⠕⢜⢜⢟⢿⣿⣿⣿⣷⣼⣼⣷⣼⣇⢣⣝⢻⣿⡕⢕⢕⢅⠝⢕⣵⣵⣧⣽⣽⣝⣕⢼⣿⡇⢕⢝⢕⢜⣽⢕⢸⡇⣕⣸⣵⡷⣸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⣮⢳⡕⢕⢕⢕⢜⣷⢕⢕⢑⣕⢕⢜⣿⣿⣿⢸⢕⢕⢕⢕⢕⢘⢕⢹⢕⠜⢕⠀⠀⠀⢀⠀⢑⠑⠑⠀⠀⠀⠈⠕⢎⢵⣮⣿⣿⣿⣿⣿⣿⣿⣿⣿⣿⣿⣿⣿⣿⣧⢱⢕⠜⠘⠁⠁⠕⠕⠅⠁⠁⠉⢙⣙⡃⢕⢕⢕⢕⢝⢕⣼⢕⢏⢝⢕⢕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⢍⢏⢕⢕⢕⢕⢕⢕⢜⢧⢕⢕⡕⢕⢕⣿⣿⡏⢜⢕⢕⢕⢕⢕⢜⢕⢕⢕⢕⢇⢔⢕⣑⢑⣕⡑⠀⠀⠀⠑⠑⠐⠄⢁⢜⣹⣿⣿⣿⣿⣿⣿⣿⣿⣿⣿⣿⣿⣿⣿⡗⢕⢁⣄⡔⠔⠀⠀⠀⠀⠕⢔⢄⢀⠈⢕⢕⢕⢕⢕⢕⢕⣿⢕⢞⢕⢕⣼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⠕⢀⢅⢑⠕⠕⢕⣿⣿⡇⢕⢕⢕⢕⢕⢕⢕⢕⠱⣵⡕⢱⣾⣿⣿⠈⢍⠁⢔⠀⠀⢄⠀⢄⢀⣼⣧⣽⣿⣿⣿⣿⣿⣿⣿⣿⣿⣿⣿⣿⣿⣿⣧⣵⠉⠙⢁⠀⠀⢄⠀⢀⠀⣷⣕⡕⢔⡱⢕⢕⣸⢕⢕⢸⣿⢕⢕⣱⣾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⠀⠀⠕⢕⢕⢕⢕⣿⣿⢇⢕⢕⢕⢕⢕⢕⢜⡕⢕⢻⣿⣧⢻⣿⣿⡔⢕⢕⢕⢕⢔⢕⢕⢱⢵⣿⣿⣿⣿⣿⣿⣿⣿⣿⣿⣿⣿⣿⣿⣿⣿⣿⣿⣿⡄⢕⢕⢔⢀⢕⢔⢕⢱⣿⣿⣵⣿⢇⢕⢡⡿⣸⢕⣿⣿⢕⣿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⡱⠑⠀⠀⠄⢕⢕⢕⢱⣿⣿⢕⢡⢕⢕⢕⢕⢕⢕⢕⢕⢕⢝⣿⣧⢻⣿⣿⣧⡕⠕⢕⡕⢕⢕⣵⣿⣿⣿⣿⣿⣿⣿⣿⣿⣿⣿⣿⣿⣿⣿⣿⣿⣿⣿⣿⣷⣜⠕⢕⢕⢕⢕⣱⣿⣿⣿⣿⡟⢕⢱⡿⢇⣿⢕⢹⣿⢕⢽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⣵⢇⠀⠀⠀⠀⢕⢕⢕⢸⣿⣿⢕⢔⢕⢕⡕⢕⢕⢕⢕⢕⢕⢕⣺⣟⡇⢿⣮⣝⡝⢗⢗⢗⣞⣹⣿⣿⣿⣿⣿⣿⣿⣿⣿⣿⣿⣿⣿⣿⣿⣿⣿⣿⣿⣿⣿⣿⣿⡗⢪⠽⢵⢟⢟⣽⣿⣿⡿⢕⣱⡟⢕⢸⣻⢕⢜⣿⢕⠁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⢕⡾⢏⠀⠀⠀⠀⠀⢕⢕⢕⢸⣿⡏⢕⣘⢕⢕⣿⢕⢕⢕⢕⢕⢕⢕⣿⣿⣿⣜⣿⡻⣿⣿⣿⣿⣿⣿⣿⣿⣿⣿⣿⣿⣿⣿⣿⣿⣿⣿⣿⣿⣿⣿⣿⣿⣿⣿⣿⣿⣿⣿⣿⣿⣷⣷⣿⣿⣿⡿⢕⡰⢏⡕⢕⣾⢹⡕⢕⣿⡇⠀⠜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⣱⡿⢕⢕⠀⠀⠀⠀⠀⠁⢕⢕⢸⣿⢇⢕⣿⡕⢜⢝⡇⢕⢕⢕⢸⢕⢕⢹⣿⣿⣮⢾⣟⣿⣿⣿⣿⣿⣿⣿⣿⣿⣿⣿⣿⣿⣿⣿⣿⣿⣿⣿⣷⣿⣿⣿⣿⣿⣿⣿⣿⣿⣿⣿⣿⣻⣵⣟⣽⢏⢕⢎⢕⡱⢕⢱⡧⢸⡇⢕⢿⡇⠀⠀⢹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⣵⢕⣼⢟⢕⡜⠁⠀⠀⠀⠀⠀⠀⢱⡕⣾⣿⢕⢕⣻⣷⢕⢕⢕⢕⢕⢕⢜⣷⢕⢌⣿⣿⣿⣿⣿⣿⣿⣿⣿⣿⣿⣿⣿⣿⣿⣿⣿⣿⣿⣿⣿⣿⣿⣿⣿⣿⣿⣿⣿⣿⣿⣿⣿⣿⣿⣿⣿⡿⢎⢝⢕⣵⡞⢕⢕⢕⢕⣸⣿⢎⡇⢕⢸⡇⠀⠀⠀⢹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⣿⢏⣾⢟⢕⢱⢕⢔⠀⠀⠀⠀⠀⠀⠀⢇⣿⢇⢕⢔⣿⣿⢕⢕⢕⢕⢕⢕⢕⣿⢇⢕⢸⣿⣿⣿⣿⣿⣿⣿⣿⣿⣿⣿⣿⣿⣿⣿⣿⣿⣿⣿⣿⣿⣿⣿⣿⣿⣿⣿⣿⣿⣿⣿⣿⣿⣿⣿⣿⣷⣿⣾⣿⢏⡵⢇⢕⢕⢕⣿⡟⢕⢻⢕⢕⣿⢀⠀⠀⠁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⢄⡾⢏⢕⢱⢆⢕⢕⢄⢀⢀⢀⢄⢄⢄⢕⡵⢕⢕⢕⣫⣿⡇⢕⢕⢕⢕⢕⢕⢝⢕⢕⢕⢹⣿⣿⣿⣿⣿⣿⣿⣿⣿⣿⣿⣿⣿⣿⣿⣿⣿⣿⢿⢿⣟⣟⢿⢿⣿⣿⣿⣿⣿⣿⣿⣿⣿⣿⣿⣿⣿⢟⣏⢕⢕⢕⢕⢕⢰⣿⣶⢕⢜⡇⢕⢹⡕⢀⢀⢀⣼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⢀⡞⢕⢕⢱⡗⢕⢕⢕⢕⢕⣕⣕⣕⡕⢕⢕⢕⢕⢕⢕⢜⣿⡇⢕⢕⢕⢱⢕⢕⢕⢕⢕⢕⢕⢝⣿⣿⣿⣿⣿⣿⣿⣿⣿⣿⣿⣿⣿⣟⠋⠙⠁⠀⠁⠁⠁⠁⠁⠕⠋⢻⣿⣿⣿⣿⣿⣿⣿⣿⣿⣿⣿⢏⢕⢕⢕⢕⢕⢸⣿⡿⢕⢕⢱⢕⢜⡇⡕⢜⢧⢻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⢕⡞⢕⢑⢱⡇⢕⢕⢕⢕⢕⢸⣿⣿⣿⡇⢕⢕⢕⢕⢕⢕⢈⣿⡇⢕⢕⢕⢜⣇⢕⢕⠕⢕⢕⢕⢕⢜⢻⣿⣿⣿⣿⣿⣿⣿⣿⣿⣿⣿⣿⣔⢔⢔⢔⢔⢔⢔⢔⢄⠀⣠⣾⣿⣿⣿⣿⣿⣿⣿⣿⣿⢟⢕⢕⢕⢕⢕⢕⢕⣿⢸⢇⢕⡕⢕⢇⢕⢇⢡⢕⢜⢇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⢇⡞⢕⠑⢕⣾⢇⢕⢕⢕⢕⢕⢸⣿⣿⣿⡇⡕⢕⢕⢕⢕⢕⢕⢻⡇⢕⢕⢕⢕⢻⣇⢕⢕⢕⢕⢕⢕⢕⢕⢜⢟⠿⣿⣿⣿⣿⣿⣿⣿⣿⣿⣿⣷⣵⣵⣕⣕⣕⣕⣱⣼⣿⣿⣿⣿⣿⣿⣿⣿⡿⢟⢕⢕⢕⢕⢕⢕⢕⢕⢱⡏⣼⢕⢕⢱⢕⢕⢕⢱⢜⣇⢕⢜⡜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⡟⡜⢕⢑⠀⣼⡇⢕⢕⢸⢕⢕⢕⢸⣿⣿⡿⣸⡇⢕⢕⢕⢕⢕⢕⢔⢇⢕⢕⢕⢕⢕⢜⢳⡕⢕⢕⢕⢕⢕⢕⢕⢕⢕⢜⢝⢻⣿⣿⣿⣿⣿⣿⣿⣿⣿⣿⣿⣿⣿⣿⣿⣿⣿⣿⣿⣿⣿⢿⢟⢕⢕⢕⢕⢕⢕⢕⢕⢕⢕⢕⢸⢇⡏⢕⢕⢜⡇⢕⢕⢜⢕⢻⡔⢕⢱⢹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⢱⢕⠕⢕⢱⣿⢕⢕⢕⣿⢕⢕⢕⢸⣿⡿⣱⣿⡇⢕⢕⢕⢕⢕⢕⢕⢕⢕⢕⢕⢕⢕⢕⢕⢜⢣⡕⢕⢕⢑⢕⢕⢕⢕⢕⢕⢕⢕⢝⢟⢻⢿⣿⣿⣿⣿⣿⣿⣿⣿⣿⣿⣿⣿⢿⢟⢝⢕⢕⢕⢕⢕⢕⢕⢕⢕⢕⢕⢕⢕⢕⡟⢕⢕⢕⢕⢕⢻⢄⢕⢕⢕⢜⣇⢇⢕⢇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⡏⡜⢕⢕⢕⢸⡟⢕⢕⢸⣿⢕⢕⢕⢸⡿⢱⣿⣿⢇⢕⢕⢕⢕⢕⢕⠁⢕⢕⢕⢕⢕⢕⢕⢁⢕⢕⢕⢣⢕⢕⢕⢕⢕⢕⢕⢕⢕⢕⢕⢕⢕⢕⢜⢝⢻⢿⣿⣿⣿⡿⢟⢟⢝⢕⢕⢕⢕⢕⢕⢕⢕⢕⢕⢕⢕⢕⢕⢕⢕⢕⢅⢇⣼⡕⢕⢕⢕⢕⢇⢕⢕⢕⢕⢹⢸⡇⢜⡜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⢇⢕⡕⢕⢕⣼⡇⢕⢕⣿⣿⡕⢕⢕⢸⣱⣿⣿⢏⢕⠑⢕⢕⢕⢕⢕⠔⢕⢕⢕⢜⢕⢕⢕⠕⢕⢕⢕⠕⢕⢕⢕⢕⢕⢕⢕⢕⢕⢕⢕⢕⢕⢕⢕⢕⢕⢕⢕⢝⢕⢕⢕⢕⢕⢕⢕⢕⢕⢕⢕⢕⢕⢕⢕⢕⢕⢕⢕⢕⢕⢕⢕⣾⣿⡇⢕⢕⢕⢕⢕⢔⠑⢕⢕⢌⡇⣿⡕⢱⢻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⢜⢕⡇⢕⢕⣿⡧⢕⢱⣿⣿⢇⢕⢕⣱⣿⡿⢇⢕⢕⠔⢕⠑⢕⢕⢑⢅⢕⢕⢺⣐⡇⢕⢕⢔⢕⢕⢑⢕⢕⢕⢕⢕⢕⢕⢕⢕⢕⢕⢕⢕⢕⢕⢕⢕⢕⢕⢕⢕⢕⢕⢕⢕⢕⢕⢕⠀⢕⢕⢕⢕⢕⢕⢕⢕⢕⢕⢕⢕⢕⢕⣸⣿⣿⣿⢕⢜⢕⢕⢕⢕⢄⠑⠕⢕⢳⢸⣷⢕⢜⣿⣿⣿⣿⣿⣿⣿⣿⣿⣿⣿⣿⣿⣿⣿⣿⣿⢕⢐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⡇⡕⢸⡇⢕⢕⢹⡇⢕⢸⣿⣿⢕⢕⣼⣿⢟⢕⢕⢕⢕⢕⢑⢄⠕⢑⢕⢕⠕⢅⢸⣿⣿⡕⢕⢕⢔⠕⢕⢕⢕⢕⢕⢕⢕⢕⠕⠁⢕⢕⢕⢕⢕⢕⢕⢕⢕⢕⢕⣱⣵⣿⢇⢕⢕⢕⢕⢔⢕⢕⢕⢕⢕⢕⢕⢕⢕⢕⢕⢕⢕⢕⡋⣿⣿⡟⢕⢕⢇⢕⢕⢕⠁⠁⢕⢕⢸⢸⣿⣧⢱⢻⣿⣿⣿⣿⣿⣿⣿⣿⣿⣿⣿⣿⣿⣿⣿⣿⢕⢕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⡇⡇⣿⡇⢕⢕⢸⣵⢕⢸⣿⣿⢕⣾⡿⢕⢕⢕⢕⢕⢕⢕⢕⠑⠐⢕⢕⢑⢄⢩⢕⢻⣿⣷⢕⢕⢕⢕⢕⢕⢕⢕⢕⠕⠑⠀⠀⢔⢕⢕⢕⢕⢕⣵⣵⣷⣷⣾⣿⣿⣿⣿⢕⠀⠁⠕⢕⢕⢕⢕⢕⢕⢕⢕⢕⢕⡕⢕⢕⢕⢕⢕⢕⢽⣿⢇⢕⢕⢕⢕⢕⢕⢔⢄⢕⢕⢘⣇⣿⣿⡕⢸⣿⣿⣿⣿⣿⣿⣿⣿⣿⣿⣿⣿⣿⣿⣿⣿⢕⢕⢔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⡇⢕⣿⡇⢕⢕⠁⢙⡇⢸⡿⢣⣾⢏⢕⢕⢕⢕⢕⢕⢕⢕⢕⢕⢀⠁⢕⢕⢕⢕⡧⢸⣿⣿⣇⢕⢕⢑⢕⢕⠕⠑⠀⠀⠀⠀⠀⢕⢕⢕⢕⢱⣿⣿⣿⣿⣿⣿⣿⣿⣿⣿⡕⢔⠀⠀⠀⠑⠕⢕⢕⢕⢕⢕⢕⢕⢱⢕⢕⢕⢕⢕⢔⢆⢹⠕⠕⠕⠕⢕⢕⢕⢕⢕⢕⢕⢕⣿⣿⣿⣷⢕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⣧⢕⣿⡇⢕⠁⠀⢕⢑⢜⣱⡿⢕⢕⢕⢕⢕⢕⢕⢕⢕⢕⢕⢕⢕⢔⢕⢕⢕⢕⣷⢕⣿⣿⣿⡕⢕⢕⠁⠀⠀⠀⠀⠀⠀⠀⠀⢕⢕⢕⢕⢸⣿⣿⣿⣿⣿⣿⣿⣿⣿⣿⡇⢕⢕⠀⠀⠀⠀⠀⠁⠑⢕⢕⢕⢕⢸⢕⢑⢕⢕⢕⢕⢕⢀⢄⢄⢔⢄⠁⠕⢕⢕⢜⢕⢕⢜⣼⣿⣿⣿⡇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⣵⣿⡇⢕⠀⠀⢕⢜⣱⡜⢕⢕⢕⢕⢕⢕⢕⢕⢕⢕⢕⢕⢕⢕⢕⢕⢕⢕⢕⣿⢕⢻⣿⣿⡇⢕⢄⠀⠀⠀⠀⠀⠀⠀⠀⠀⠕⢕⢕⢕⣿⣿⣿⣿⣿⣿⣿⣿⣿⣿⣿⢇⢕⢕⢕⠀⠀⠀⠀⠀⠀⠀⠑⢕⢕⢕⢕⢕⢔⢕⠑⠁⠁⠁⠑⠕⠑⠀⠀⠀⠐⢕⢕⢕⢕⣾⣿⣿⣿⣿⣿⣿⣿⣿⣿⣿⣿⣿⣿⣿⣿⣿⣿⣿⣿⣿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⣱⢏⢕⢕⢕⢕⢕⢕⢕⢕⢕⢕⢕⣕⣵⣵⣵⣵⣳⡕⢕⢕⣿⢕⢸⣿⡟⡟⡕⢕⠀⠀⠀⠀⠀⠀⠀⠀⠀⠀⢕⢕⢸⣿⣿⣿⣿⣿⣿⣿⣿⣿⣿⣿⢇⢕⢕⢕⠀⠀⠀⠀⠀⠀⠀⠀⠁⢕⢕⢕⢕⢕⢕⠀⢔⢕⡐⠀⠀⠀⠐⢕⢄⠀⢇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⣿⢕⢕⢕⢕⢕⢕⢕⢁⠑⠀⠀⠀⠀⠀⢕⢕⢕⢕⠀⠀⠀⠀⠀⠀⠀⠀⠀⢜⣿⣿⣿⣿⣿⣿⣿⣿⣿⣿⣿⣿⣇⣀⣀⢀⡼⢏⢕⢕⢕⢕⢕⢕⢕⢕⢕⣱⣷⣿⣿⣿⣿⣿⣿⣿⣇⢕⢕⣿⢕⢜⣿⣇⢆⢕⢕⠀⠀⠀⠀⠀⠀⠀⠀⠀⠀⠁⢕⢜⢿⣿⣿⣿⣿⣿⣿⣿⣿⣿⣿⡇⡑⢕⢕⢄⠀⠀⠀⠀⠀⠀⠀⠀⠕⢕⢕⢕⢕⢕⠀⠕⢜⠁⢀⢔⢔⢀⠀⠁⠀⢕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⡿⢟⢏⢅⢕⢕⢕⢕⢕⢕⢕⢕⢀⠀⠀⠀⠀⢕⢕⢕⢕⠀⠀⠀⠀⠀⠀⠀⠀⠀⠑⣿⣿⣿⣿⣿⡿⠿⠿⠿⠿⠿⠿⣿⣿⢏⡼⢇⢕⢕⢕⢕⢕⢕⢕⢕⣱⣾⣿⣿⣿⣿⣿⣿⣿⣿⣿⣿⢕⢕⣿⡕⡇⢻⡇⢔⢑⢕⠀⠀⠀⠀⠀⠀⠀⠀⠀⠀⠀⠁⢼⣼⣝⣟⡻⢿⣿⣿⣿⣿⣿⣿⣷⣧⣵⣵⠁⠀⠀⠀⠀⠀⠀⠀⠀⠀⢕⢕⢕⢕⢕⢔⢄⢠⢀⠁⠕⠕⠘⠀⢱⣾⡕⢕⢕⢕⣿⣿⣿⢿⢿⢿⣿⣿⣿⣿⣿⣿⣿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⡿⢟⢏⢕⢕⢕⢕⢕⢕⢕⢕⢕⢕⢕⢕⢕⡁⠀⠀⠀⠀⢕⢕⢕⢕⠀⠀⠀⠀⠀⠀⠀⠀⠀⠀⣿⣿⣿⣿⣿⡇⠁⠁⠁⠁⠁⠁⡏⢈⣼⢏⢕⢕⢕⢕⢕⢕⢕⢕⣱⣿⣿⣿⣿⣿⣿⣿⣿⣿⣿⣿⣿⢕⢕⣿⢕⡇⢜⡇⢕⢱⢕⠀⠀⠀⠀⠀⠀⠀⠀⠀⠀⠀⠀⠈⢿⣿⣿⣿⣿⣿⣿⣿⣿⣿⣿⣿⣿⡯⢟⠀⠀⠀⠀⠀⠀⠀⠀⠀⠀⠁⢕⢕⢕⢕⢕⢕⢕⢕⢔⢔⢠⡔⢰⡜⣿⣿⣎⢕⣕⣵⣷⣾⣿⣿⣿⣷⣾⣽⣟⣻⢿⣿⣿⣿⣿⣿⣿⣿⣿⣿⣿⣿⣿⣿⣿⢿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⢝⢔⢕⢕⢕⢱⢕⢕⢕⢕⢕⢕⢕⢕⢕⢕⢕⢇⢄⢄⢄⢀⢕⢕⢕⢕⠀⢀⠀⠀⢀⣠⣤⣤⣤⣄⣟⣟⢿⣿⣿⡇⠀⠀⠀⠀⠀⠀⢇⢼⢏⢕⢕⢕⢕⢕⢕⢕⢕⣱⣿⣿⣿⣿⣿⣿⣿⣿⣿⣿⣿⣿⣟⣷⢕⢯⢕⣧⢸⡇⠕⢅⢕⠀⠀⠀⠀⠀⠀⠀⠀⠀⠀⠀⠀⠀⠁⢹⣿⣿⣿⣿⣿⣿⣿⣿⣿⣿⣿⡣⠑⠀⠀⠀⠀⠀⠀⠀⠀⠀⠀⠀⠕⢕⢕⢕⢕⢕⢕⢕⢕⢕⢕⢳⡜⣧⢹⣿⣿⣇⢝⢕⢕⢕⢕⢝⢝⢟⢟⢿⢿⣿⣿⣷⣷⣽⣟⢿⣿⣿⣿⣿⣿⣿⣿⣿⢇⢕⢕⢕⢜⢝⢻⢿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⢕⢕⢕⢕⢕⢕⢕⠕⠕⠕⢕⢕⢕⢕⢕⢕⢕⢕⢕⢕⢕⣑⣱⣵⣷⣿⣿⣿⣿⡿⢿⢿⢟⢟⢻⢷⢍⠃⠐⠀⠀⠀⠀⠀⣼⢏⢕⢕⢕⢕⢕⢕⢕⢕⢱⣿⣿⣿⣿⣿⣿⣿⣿⣿⣿⣿⣿⢿⣿⣮⡕⢕⢕⢿⣧⡇⢜⢅⢅⠀⠀⠀⠀⠀⠀⠀⠀⠀⠀⠀⠀⠀⠀⠁⢻⣿⣿⣿⣿⣿⣿⣿⣿⣿⡟⢕⠀⠀⠀⠀⠀⠀⠀⠀⠀⠀⠀⠀⠀⢕⢕⢕⢕⢕⢕⣧⢕⢕⢕⢕⢕⢝⢸⣿⣿⣿⡇⢕⢕⢕⢕⢕⢕⢕⢕⢕⢕⢕⢝⢝⢻⢿⢿⣿⣷⣝⡻⢿⣿⣿⣿⢏⢕⢕⢕⢕⢕⢕⢕⢕⢜⢻⣿⢸⢿⠿⣿⣿⡇⢕⢔⢿⢿⢿⢿⢇⢕⢸⣿⣿⣿⣿⣿⣿⣿⣿⣿⣿⣿⣿⣿⣿⣿⣿⣿⣿⣿⣿⣿⣿⣿⣿⣿⣿⣿⣿⣿⣿⣿⣿⣿⣿⣿⣿⣿⣿⣿⣿⣿⣿⣿⣿⣿⣿⣿⣿⠀</a:t>
            </a:r>
            <a:br/>
            <a:r>
              <a:t>⢄⠕⢕⢕⢕⢕⢕⢕⢕⢕⠀⠀⠀⠁⢔⢕⢕⢕⢕⢕⢕⣱⣵⣾⣿⣿⣿⣿⢿⢟⢏⢝⢕⢕⢕⢕⢕⢕⢕⢕⢕⢕⢁⠁⠁⠀⠀⠾⢕⢕⢕⢕⢕⢕⢕⢕⢕⢕⣾⣿⣿⣿⣿⣿⣿⣿⣿⣿⣿⣿⣿⢸⣿⣿⡇⢸⢕⣸⣿⣷⢕⢕⢕⢔⠀⠀⠀⠀⠀⠀⠀⠀⠀⠀⠀⠀⠀⠀⠁⢻⣿⣿⣿⣿⣿⣿⣿⣿⢗⠑⠀⠀⠀⠀⠀⠀⠀⠀⠀⠀⠀⠀⠀⠁⢕⢕⢕⣡⣿⡯⡇⢕⡕⣵⣕⢕⢕⣝⢟⢿⣿⡕⢕⢕⢕⢕⢕⢕⢕⢕⠕⠑⠁⠁⠀⠀⠀⢸⣿⣿⣿⣧⡝⢟⢇⠑⠁⠁⢁⢕⢕⢕⢕⢕⢕⢕⢕⠗⢇⡕⢡⠕⢕⢑⢑⢑⢑⢑⢕⢕⢕⢼⢿⢿⢿⢿⢿⢿⢿⢿⢿⣿⣿⣿⣿⣿⣿⣿⣿⣿⣿⣿⣿⣿⣿⣿⣿⣿⣿⣿⣿⣿⣿⣿⣿⣿⣿⣿⣿⣿⣿⣿⣿⣿⣿⣿⣿⣿⣿⣿⠀</a:t>
            </a:r>
            <a:br/>
            <a:r>
              <a:t>⠀⠀⠑⠕⠑⠑⢕⢔⢕⠕⠀⠀⠀⠀⠐⢕⢕⢕⣕⣵⣾⣿⣿⣿⢿⢟⢝⢕⢕⢕⢕⢕⢕⢕⢕⢕⢕⢕⢕⢕⢕⢕⢕⠀⠀⠀⠀⠀⠀⠀⠀⠁⠁⠑⠕⠕⢕⢱⣿⣿⣿⣿⣿⣿⣿⣿⣿⣿⣿⣿⣿⣸⣿⣯⡇⢕⢸⣯⣿⣿⢕⢕⢕⢕⠀⠀⠀⠀⠀⠀⠀⠀⠀⠀⠀⠀⠀⠀⠀⠁⢜⢻⣿⣿⣿⣿⣿⡟⢕⠀⠀⠀⠀⠀⠀⠀⠀⠀⠀⠀⠀⠀⠀⠀⠕⢕⢕⣿⣿⣟⣿⡕⢕⣿⣷⢇⣿⣿⣿⣿⣿⣧⢕⢕⢕⢕⠕⠑⠁⠀⠀⠀⠀⠀⠀⠀⠀⠑⢜⢹⢿⣿⢇⢕⠑⠀⠀⠀⢕⢕⢕⢕⠑⠑⢕⢕⠸⣛⣿⣾⣷⣿⣿⣿⣿⣿⣿⣿⣿⣯⣾⣿⣿⣿⣿⣿⣿⣿⣿⣿⣿⣿⣿⣿⣿⣿⣿⣿⣿⣿⣿⣿⣿⣿⣿⣿⣿⣿⣿⣿⣿⣿⣿⣿⣿⣿⣿⣿⣿⣿⣿⣿⣿⣿⣿⣿⣿⣿⣿⣿⠀</a:t>
            </a:r>
            <a:br/>
            <a:r>
              <a:t>⠀⠀⠀⢀⠀⠀⠀⠁⠀⠀⢀⢀⢀⠀⠀⢕⣱⣾⣿⣿⣿⡿⢏⢕⢕⢕⢕⢕⢕⢕⢕⢕⢕⢕⢕⢕⢕⢕⢕⢕⢕⢕⠀⠀⠀⠀⠀⠀⠀⠀⠀⠀⠀⠀⠀⠀⠀⠁⠉⠙⠟⠿⢿⣿⣿⣿⣿⣿⣿⣿⣿⣿⣿⣿⡇⢕⢸⣟⣿⣿⡕⢜⠜⢕⠀⠀⠀⠀⠀⠀⠀⠀⠀⠀⠀⠀⠀⠀⠀⠀⠀⢕⢌⢝⠟⠟⠇⢕⠀⠀⠀⠀⠀⠀⠀⠀⠀⠀⠀⠀⠀⠀⠀⠀⠀⢕⢸⣿⣿⣿⣿⣷⢇⢝⢝⣼⣿⣿⣿⣿⣿⡿⠗⠀⠀⠀⠀⠀⠀⠀⠀⠀⠀⠀⠀⠀⠀⠀⢕⠕⠘⠛⠘⠑⠀⠀⠀⠀⠁⠑⠕⠁⠀⢀⢕⢕⢕⢌⢻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⢀⠀⠀⠀⠀⢕⢕⢕⠁⠀⢠⣾⣿⣿⣿⡿⢏⢕⢕⢕⢕⢕⢕⢕⢕⢕⢕⢕⢕⢕⢕⢕⢕⠑⠁⠕⢕⢕⢔⠀⠀⠀⠀⠀⠀⠀⠀⠀⠀⠀⠀⠀⠀⠀⠀⠀⠀⠀⠀⠁⠉⠛⠿⢿⣿⣿⣿⣿⣿⣿⣷⢕⣿⣿⡹⣿⡇⢜⢇⢕⠀⠀⠀⠀⠀⠀⠀⠀⠀⠀⠀⠀⠀⠀⠀⠀⠀⠀⠁⠀⢀⢄⢄⠀⠀⠀⠀⠀⠀⠀⠀⠀⠀⠀⠀⠀⠀⠀⠀⠀⠀⠁⢜⣿⣿⣿⡿⢏⢕⣱⣾⣿⣿⣿⠟⠋⠁⠀⠀⠀⠀⠀⠀⠀⠀⠀⠀⠀⠀⠀⠀⠀⠀⠀⠑⠀⠀⠀⠀⠀⠀⠀⠀⠀⠀⠀⠀⠀⢀⢔⢔⢔⢔⢔⠔⢔⣔⣔⣔⣔⠔⠔⣔⢔⢔⢔⠔⠔⡔⢔⣄⢄⣄⠄⢅⢅⢜⣾⣿⣿⣿⣿⣿⣿⣿⣿⣿⣿⣿⣿⣿⣿⣿⣿⣿⣿⣿⣿⣿⣿⣿⣿⣿⣿⣿⣿⣿⣿⣿⣿⣿⣿⣿⣿⣿⣿⠀</a:t>
            </a:r>
            <a:br/>
            <a:r>
              <a:t>⢀⢀⢀⢕⢕⢄⠀⠀⠀⠁⠁⠀⠀⠀⢜⣿⣿⡿⢏⢕⢕⢕⢕⢕⢕⢕⢕⢕⢕⢕⢕⢕⢕⠕⠑⠁⠀⠀⠀⠀⠁⠑⠕⠀⠀⠀⠀⠀⠀⠀⠀⠀⠀⠀⠀⠀⠀⠀⠀⠀⠀⠀⠀⠀⠀⠀⠀⠀⠈⠙⢿⣿⣿⣿⣿⢕⣿⣿⡇⢝⣿⡄⢕⠀⠀⠀⠀⠀⠀⠀⠀⠀⠀⠀⠀⠀⠀⠀⠀⠀⠀⠀⠀⢔⢕⢕⢕⠀⠀⠀⠀⠀⠀⠀⠀⠀⠀⠀⠀⠀⠀⠀⠀⠀⠀⠀⠕⢹⣿⣿⣷⢷⣿⣿⣿⢿⠋⠁⠀⠀⠀⠀⠀⠀⠀⠀⠀⠀⠀⠀⠀⠀⠔⢀⠀⠀⠀⠀⠀⠀⠀⠀⠀⠀⢀⢄⢕⢕⢀⠀⠀⢀⢕⢕⢕⢕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⢄⢔⢕⡿⠟⠑⠕⢕⢕⢕⢕⢕⢕⢕⢕⢕⢕⠕⠕⠅⠀⠀⠀⠀⠀⠀⠀⠀⠀⠀⠀⠀⠀⠀⠀⠀⠀⠀⠀⠀⢀⠔⠀⠀⠀⠀⠀⠀⠀⠀⠀⠀⠀⠀⠀⠀⠀⠀⠀⠁⠙⢿⡿⢸⣿⡿⢕⢕⢜⢣⡑⠀⠀⠀⠀⠀⠀⠀⠀⠀⠀⠀⠀⠀⠀⠀⠀⠀⠀⠀⠀⠀⢕⢕⠑⠀⠀⠀⠀⠀⠀⠀⠀⠀⠀⠀⠀⠀⠀⠀⠀⠀⠀⠀⠀⢜⣿⣿⣿⣸⣿⠟⠁⠀⠀⠀⠀⠀⠀⠀⠀⠀⠀⠀⠀⠀⠀⠀⠀⠀⠀⠑⢕⢄⠀⠀⠀⠀⠀⠀⠀⠀⢕⢕⠀⠀⠀⠀⢀⢕⢕⢕⢕⢕⢑⢑⣤⣿⣿⣿⣿⣿⣿⣿⣿⣿⣿⣿⣿⣿⣹⣿⡿⢿⣿⣿⣿⢕⢕⣿⣿⣿⣿⣿⣿⣿⣿⣿⣿⣿⣿⣿⣿⣿⣿⣿⣿⣿⣿⣿⣿⣿⣿⣿⣿⣿⣿⣿⣿⣿⣿⣿⣿⣿⣿⣿⣿⣿⠀</a:t>
            </a:r>
            <a:br/>
            <a:r>
              <a:t>⠁⠁⠀⢕⢕⢕⠀⠀⠀⠀⠀⠀⠑⠑⠁⠀⠀⠀⠀⢕⢕⢕⢕⢕⢕⢕⢕⢕⢔⠀⠀⠀⠀⠀⠀⠀⢔⠀⠀⠀⠀⠀⠀⠀⠀⠀⠀⠀⠀⠀⢄⢕⠑⠀⠀⠀⠀⠀⠀⠀⠀⠀⠀⠀⠀⠀⠀⠀⠀⠀⠀⠀⠀⠀⠑⣸⣿⢇⢕⢕⢅⢕⠑⠐⠄⠀⠀⠀⠀⠀⠀⠀⠀⠀⠀⠀⠀⠀⠀⠀⠀⠀⠀⠀⠀⠕⠀⢀⠀⠀⢀⠀⠀⠀⠀⠀⠀⠀⠀⠀⠀⠀⠀⠀⠀⠀⠀⠑⢹⣿⡟⠟⠁⠀⠀⠀⠀⠀⠀⠀⠀⠀⠀⠀⠀⠀⠀⠀⠁⠔⢄⠀⠀⠀⠀⠑⢔⠀⠀⠀⠀⠀⠀⢔⢕⢕⢕⠀⠀⢀⢕⢕⢕⢕⢑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⠀⠀⠁⢕⢕⢕⢕⢕⢕⢕⢕⢕⠀⠀⠀⠀⠀⠀⢄⣵⢰⣱⢦⢄⢀⠀⠀⠀⠀⠀⠀⢀⢕⠑⠁⠀⠀⠀⠀⢀⢔⠑⠀⠀⠀⠀⠀⠀⠀⠀⠀⠀⠀⠀⠀⠀⠀⢔⣿⢝⢕⢕⡑⢕⠑⠀⠀⠀⠀⠀⠀⠀⠀⠀⠀⠀⠀⠀⠀⠀⠀⠀⠀⠀⠀⠀⠐⢂⢔⢔⢕⢔⢔⢇⠀⠀⠀⠀⠀⠀⠀⠀⠀⠀⠀⠀⠀⠀⠀⠀⠀⠜⠏⠁⠀⠀⠀⠀⠀⠀⠀⠀⠀⠀⠀⠀⠀⠀⠀⠀⠀⠀⠀⠁⠕⢄⠀⠀⠀⠁⢕⢀⠀⠀⠀⢀⢕⢕⢕⢕⠀⢄⢱⣑⢦⣼⣟⠙⣿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⢄⢕⠀⠀⠀⠀⠀⢕⠕⠕⢕⢕⢕⢕⢕⢕⣔⣔⣔⣔⣰⣴⡾⢕⣼⢕⢕⢕⢇⢕⠀⠀⠀⠀⢄⢕⠁⠀⠀⠀⠀⢀⢔⠑⠀⠀⠀⠀⠀⠀⠀⠀⠀⠀⠀⠀⠀⠀⠀⠀⢀⡵⠕⢄⢕⢕⢕⠁⠀⠀⠀⠀⠀⠀⠀⠀⠀⠀⠀⠀⠀⠀⠀⠀⠀⠀⠀⠀⠀⢀⢕⢕⢕⣼⣇⢱⢕⢇⢕⢄⠀⠀⠀⠀⠀⠀⠀⠀⠀⠀⠀⠀⠀⠀⠀⠀⠀⠀⠀⠀⠀⠀⠀⠀⠀⠀⠀⠀⠀⠀⠀⠀⠀⠀⠀⠀⠀⠀⢔⠕⠕⢄⢀⠀⠀⠁⠀⠀⠀⠕⢕⢕⢕⢕⢠⢥⣾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⢀⢕⢕⢔⠀⠀⠀⠀⠀⠀⠀⢑⣕⣕⣕⣕⣕⣿⣿⣿⣿⣿⡿⢕⣼⡵⢕⢕⢇⢕⢕⠀⠀⢀⢔⠑⠀⠀⠀⠀⢀⢔⠕⢕⢀⠀⠀⠀⠀⠀⠀⠀⠀⠀⠀⠀⠀⠀⠀⠀⢄⠕⠁⢀⢕⢕⠑⠀⠀⠀⠀⠀⠀⠀⠀⠀⠀⠀⠀⠀⠀⠀⠀⠀⠀⠀⠀⠀⠀⠀⠁⢇⣷⡕⣿⣿⣳⣵⣿⡼⡀⠀⠀⠀⠀⠀⠀⠀⠀⠀⠀⠀⠀⠀⠀⠀⠀⠀⠀⠀⠀⠀⠀⠀⠀⠀⠀⠀⠀⠀⠀⠀⠀⠀⠀⠀⠀⢄⠕⠀⠀⠀⠀⠁⠔⢀⠀⠀⠀⠀⠁⠀⠀⠁⢑⢕⢿⢿⢿⢿⣿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⠀⢕⢕⢕⢕⠀⠀⠀⠀⠀⠀⠀⠀⠹⣿⣿⣿⣿⣿⣿⣿⣿⡿⢕⣾⡿⢕⢕⢎⢕⢕⢕⠀⢄⠑⠀⠀⠀⢀⢄⠕⠁⠀⠀⠁⠑⠔⢄⠀⠀⠀⠀⠀⠀⠀⠀⠀⠀⠀⢀⠔⠁⠀⢄⢕⠑⠀⠀⠀⠀⠀⠀⠀⠀⠀⠀⠀⠀⠀⠀⠀⠀⠀⠀⠀⠀⠀⠀⠀⠀⠀⠑⢕⢻⢜⢿⣿⣿⢩⣿⠕⠁⠀⠀⠀⠀⠀⠀⠀⠀⠀⠀⠀⠀⠀⠀⠀⠀⠀⠀⠀⠀⠀⠀⠀⠀⠀⠀⠀⠀⠀⠀⠀⠀⠀⠀⢄⠕⠁⠀⠀⠀⠀⢄⢀⠀⠀⠐⠀⠀⠀⠀⠀⠀⠀⢀⢑⢑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⡇⢕⢕⢕⢕⢕⢕⠀⠀⠀⠀⠀⠀⠀⠀⠐⣿⣿⣿⣿⣿⣿⡟⢕⣾⣿⢕⢕⢇⢕⢕⢕⠑⢄⠁⠀⠀⠀⠔⠑⠀⠀⠀⠀⠀⠀⠀⠀⠁⠕⢔⢀⠀⠀⠀⠀⠀⠀⠀⠀⠁⠀⢄⠕⠑⠀⠀⠀⠀⠀⠀⠀⠀⠀⠀⠀⠀⠀⠀⠀⠀⠀⠀⠀⠀⠀⠀⠀⠀⠀⠀⠀⠀⠀⠈⠇⠕⢝⢿⡕⠇⠀⠀⠀⠀⠀⠀⠀⠀⠀⠀⠀⠀⠀⠀⠀⠀⠀⠀⠀⠀⠀⠀⠀⠀⠀⠀⠀⠀⠀⠀⠀⠀⠀⠀⢄⠕⠁⠀⠀⠀⠀⠄⠁⠀⠁⠑⠀⠀⠀⠀⠀⠀⠀⢀⢔⢕⢕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⡇⢕⢕⢕⢕⢕⢕⢄⠀⠀⠀⠀⠀⠀⠀⠀⠘⢿⣿⣿⣿⡟⢕⣺⣿⢇⢕⢕⢕⢕⢕⠅⠀⠀⠀⠀⠀⠁⠀⠀⢀⠄⠐⠁⠐⠄⠀⠀⠀⢀⠀⠁⠕⢄⠀⠀⠀⠐⠀⢀⠔⠑⠁⠀⠀⠀⠀⠀⠀⠀⠀⠀⠀⠀⠀⠀⠀⠀⠀⠀⠀⠀⠀⠀⠀⠀⠀⠀⠀⠀⠀⠀⠀⠀⠀⠀⠄⠀⠁⠁⠀⠀⠀⠀⠀⠀⠀⠀⠀⠀⠀⠀⠀⠀⠀⠀⠀⠀⠀⠀⠀⠀⠀⠀⠀⠀⠀⠀⠀⠀⠀⠀⠀⢀⠔⠁⠀⠀⠀⠀⠄⠁⠀⠀⠀⠀⠀⠀⠀⠀⠀⠀⢀⢔⢕⢕⢱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⡇⢕⢕⢕⢕⢕⠕⠕⠀⠀⠀⠀⢔⢔⠐⠀⠀⠁⠟⢟⢝⠕⣵⣿⢇⢕⢔⢕⢕⢕⢅⢕⠀⠀⠀⠀⠀⠀⠀⠀⠀⠀⠀⠀⠀⠀⠁⠐⢀⠀⠀⠀⠀⠁⠑⢔⠐⠀⠁⠀⠀⠀⠀⠀⠀⠀⠀⠀⠀⠀⠀⠀⠀⠀⠀⠀⠀⠀⠀⠀⠀⠀⠀⠀⠀⠀⠀⠀⠀⠀⠀⠀⠀⠀⠀⠀⠀⠀⠀⠀⠀⠀⠀⠀⠀⠀⠀⠀⠀⠀⠀⠀⠀⠀⠀⠀⠀⠀⠀⠀⠀⠀⠀⠀⠀⠀⠀⠀⠀⠀⠀⠀⢄⠕⠀⠀⠀⠀⠀⠀⠀⠀⠀⠀⠀⠀⠀⠀⠀⠀⠀⠀⢕⢕⣱⣵⣿⣇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⡇⢕⢕⠁⠁⠁⠀⠀⠀⠀⠀⠀⠁⠑⠀⠀⠀⠀⠀⢁⢕⣼⣿⢏⢕⢕⢕⢕⢕⠅⢕⢕⠀⠀⠀⠀⠀⠀⠀⠀⠀⠀⠀⠀⠀⠀⠀⠀⠀⠀⠀⠀⠀⠀⠀⠁⢕⢀⠀⠀⠀⠀⠀⠀⠀⠀⠀⠀⠀⠀⠀⠀⠀⠀⠀⠀⠀⠀⠀⠀⠀⠀⠀⠀⠀⠀⠀⠀⠀⠀⠀⠀⠀⠀⠀⠀⠀⠀⠀⠀⠀⠀⠀⠀⠀⠀⠀⠀⠀⠀⠀⠀⠀⠀⠀⠀⠀⠀⠀⠀⠀⠀⠀⢀⢀⠀⠀⠀⠀⠀⠀⠐⠁⠀⠀⠀⠀⠀⠀⠀⠀⠀⠀⠀⠀⠀⠀⠀⠀⠀⠀⠀⠑⣵⣿⣿⣿⣿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⣇⠕⠕⠀⠀⠀⠀⠀⠀⠀⠀⠀⠀⠀⠀⢀⢀⢀⠀⠑⠘⢿⡟⢕⢕⢕⢕⢕⠅⢕⢕⢕⠀⠀⠀⠀⠀⠀⠀⠀⠀⠀⠀⠀⠀⠀⠀⠀⠀⠀⠀⠀⠀⠀⠀⠀⠀⠑⠔⠀⠀⠀⠀⠀⠀⠀⠀⢀⢄⠄⠀⠀⠀⠀⠀⠀⠀⠀⠀⠀⠀⠀⠀⠀⠀⠀⠀⠀⠀⠀⠀⠀⠀⠀⠀⠀⠀⠀⠀⠀⠀⠀⠀⠀⠀⠀⠀⠀⠀⠀⠀⠀⠀⠀⠀⠀⠀⠀⠀⠀⠀⠄⢀⠀⠑⠀⠀⠀⠀⠀⠀⠀⠀⠀⠀⠀⠀⠀⠀⠀⠀⠀⠀⠀⠀⠀⠀⠀⠀⠀⠀⠀⠀⠘⢿⣿⣿⣿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⡇⠔⠀⠀⠀⠀⠀⠀⠀⠀⠀⠀⠀⢄⢕⢕⠁⠀⠀⠀⠁⠑⢕⢕⢕⢕⢅⢕⢕⢕⢕⢕⠀⠀⠀⠀⠀⠀⠀⠀⠀⠀⠀⠀⠀⠀⠀⠀⠀⠀⠀⠀⠀⠀⠀⠀⠀⠀⠀⠀⠀⠀⠀⠀⠀⠀⢕⠀⠀⢀⠔⠀⠀⠀⠀⠀⠀⠀⠀⠀⠀⠀⠀⠀⠀⠀⠀⠀⠀⠀⠀⠀⠀⠀⠀⠀⠀⠀⠀⠀⠀⠀⠀⠀⠀⠀⠀⠀⠀⠀⠀⠀⠀⠀⠀⠀⠀⠀⠀⠀⠐⠁⠔⠀⠀⠀⠀⠀⠀⠀⠀⠀⠀⠀⠀⠀⠀⠀⠀⠀⠀⠀⠀⠀⠀⠀⠀⠀⠀⠀⠀⠀⠀⢸⣿⣿⢟⡱⢇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⡏⢕⢔⢄⠀⠀⠀⠀⠀⠀⠀⠀⠀⠀⠀⠀⠀⠀⠀⠀⠀⠀⠑⢕⢕⢅⢕⢕⢕⢕⢕⠀⠀⠀⠀⠀⠀⠀⠀⠀⠀⠀⠀⠀⠀⠀⠀⠀⠀⠀⠀⠀⠀⠀⠀⠀⠀⠀⠀⠀⠀⠀⠀⠀⠀⠕⠁⠀⢕⠁⠀⠀⠀⠀⠀⠀⠀⠀⠀⠀⠀⠀⠀⠀⠀⠀⠀⠀⠀⠀⠀⠀⠀⠀⠀⠀⠀⠀⠀⠀⠀⠀⠀⠀⠀⠀⠀⠀⠀⠀⠀⠀⠀⠀⠀⠀⠀⠀⠀⠀⠀⠀⠀⠀⠀⠀⠀⠀⠀⠀⠀⠀⠀⠀⠀⠀⠀⠀⠀⠀⠀⠀⠀⠀⠀⠀⠀⠀⠀⠀⠀⠀⠀⢸⣿⢏⢬⢸⢕⣇⡕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⢱⣕⢕⢕⢕⢄⠀⠀⠀⠀⠀⠀⠀⠀⠀⠀⠀⢔⢔⠔⠀⠀⠀⠁⢕⢔⢕⢕⢕⢕⠀⠀⠀⠀⠀⠀⠀⠀⠀⠀⠀⠀⠀⠀⠀⠀⠀⠀⠀⠀⠀⠀⠀⠀⠀⠀⠀⠀⠀⠀⠀⠀⠀⠀⠀⠀⠀⢔⠁⠁⠔⢄⠀⠀⠀⠀⠀⠀⠀⠀⠀⠀⠀⠀⠀⠀⠀⠀⠀⠀⠀⠀⠀⠀⠀⠀⠀⠀⠀⠀⠀⠀⠀⠀⠀⠀⠀⠀⠀⠀⠀⠀⠀⠀⠀⠀⠀⠀⠀⠀⠀⠀⠀⠀⠀⠀⠀⠀⠀⠀⠀⠀⠀⠀⠀⠀⠀⠀⠀⠀⠀⠀⠀⠀⠀⠀⠀⠀⠀⠀⠀⠀⠀⠸⣕⣥⢭⢕⠐⢖⢱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⡏⣼⣿⣷⣵⡕⢕⢕⢔⢄⠀⠀⠀⢀⠀⠀⠀⠑⠑⠑⠀⠀⠀⠀⠀⠀⠑⢕⢕⢕⢄⠀⠀⠀⠀⠀⠀⠀⠀⠀⠀⠀⠀⠀⠀⠀⠀⠀⠀⠀⠀⠀⠀⠀⠀⠀⠀⠀⠀⠀⠀⠀⠀⠀⠀⠀⠀⠀⠀⠀⢀⠀⠀⠑⠔⢄⠀⠀⠀⠀⠀⠀⠀⠀⠀⠀⠀⠀⠀⠀⠀⠀⠀⠀⠀⠀⠀⠀⠀⠀⠀⠀⠀⠀⠀⠀⠀⠀⠀⠀⠀⠀⠀⠀⠀⠀⠀⠀⠀⠀⠀⠀⠀⠀⠀⠀⠀⠀⠀⠀⠀⠀⠀⠀⠀⠀⠀⠀⠀⠀⠀⠀⠀⠀⠀⠀⠀⠀⠀⠀⠀⠀⠀⠀⠀⠈⢚⢕⢕⢕⢕⢔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⢣⣿⣿⣿⣿⣿⣧⡕⢕⢕⢕⢔⢄⢕⢀⠀⠀⠀⠀⠀⠀⠀⠀⠀⢄⢔⢕⢑⢕⢕⢕⠀⠀⠀⠀⠀⠀⠀⠀⠀⠀⠀⠀⠀⠀⠀⠀⠀⠀⠀⠀⠀⠀⠀⠀⠀⠀⠀⠀⠀⠀⠀⠀⠀⠀⠀⠀⠀⠀⠀⠁⠀⠄⢀⠀⠀⠀⠀⠀⠀⠀⠀⠀⠀⠀⠀⠀⠀⠀⠀⠀⠀⠀⠀⠀⠀⠀⠀⠀⠀⠀⠀⠀⠀⠀⠀⠀⠀⠀⠀⠀⠀⠀⠀⠀⠀⠀⠀⠀⠀⠀⠀⠀⠀⠀⠀⠀⠀⠀⠀⠀⠀⠀⠀⠀⠀⠀⠀⠀⠀⠀⠀⠀⠀⠀⠀⠀⠀⠀⠀⠀⠀⠀⠀⠀⠀⢰⢔⢔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⠘⠛⠛⠛⠛⠛⠛⠛⠑⠑⠑⠑⠑⠑⠘⠂⠀⠀⠀⠀⠀⠀⠐⠑⠑⠑⠑⠑⠁⠁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⢏⣾⣿⢏⢱⣿⣿⣿⣿⢏⣾⣿⣿⢹⢇⣿⡷⢕⢕⣼⣿⣿⢇⢕⢝⣿⣿⣿⣿⣿⣿⣿⣿⣿⣿⣿⣿⣿⣿⣿⣿⣿⣿⡇⢜⢕⢕⢕⢕⣿⣿⣿⣿⢹⢕⢕⢕⢕⢕⢕⢱⣵⢕⢕⢕⢕⢕⢕⢕⣵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⢏⣾⣿⡏⢡⣿⣿⣿⣿⢏⣾⣿⡿⢏⢕⢕⡿⢕⢕⣼⣿⣿⣿⢇⢕⢱⣿⣿⣿⣿⣿⣿⣿⣿⣿⣿⣿⣿⣿⣿⣿⣿⣿⣿⡇⢕⢕⢕⢕⢱⣿⣿⡿⢟⢕⢕⢕⢕⢇⢕⢕⢕⠜⢇⢟⢇⢗⣽⣵⣼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⢏⣾⣿⡟⢕⣽⣿⣿⣿⢏⣾⣿⣿⢅⢕⢕⢕⢱⣾⣿⣿⣿⣿⣿⡇⢕⣿⣿⣿⣿⣿⣿⣿⣿⣿⣿⣿⣿⣿⣿⣿⣿⣿⣿⣿⣇⢕⢕⢕⢕⢜⢝⢕⢕⢅⢄⢕⢕⢕⢕⢕⢕⢕⢕⢅⢐⠕⢕⢻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⡏⣾⣿⡿⢕⢎⣿⣿⣿⣟⣾⣿⣿⢇⢕⢕⢕⢕⢜⢕⣼⣿⣿⣿⣿⢇⢸⣿⣿⣿⣿⣿⣿⣿⣿⣿⣿⣿⣿⣿⣿⣿⣿⣿⣿⣹⣿⢕⢕⠕⠕⢕⢕⠕⠕⠑⠁⢕⢕⢕⢑⢕⢕⢕⢕⢕⢕⢕⢔⢕⢕⢕⢕⢝⢻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⣸⣿⣿⢇⡰⢸⣿⣿⡿⣼⣿⣿⢇⢕⢕⢕⢸⡕⢕⢸⡿⢝⢕⠻⡟⢕⢸⣿⣿⢏⣿⣿⣿⣿⣿⣿⣿⣿⣿⣿⣿⣿⣿⣿⣿⡏⢻⢕⢕⢔⢔⢔⢔⢄⢔⢔⢕⢕⢕⢱⣷⡗⣅⢑⢕⢕⢕⢕⢕⢔⢕⢕⢕⢕⢕⢹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⣿⢣⣿⣿⡿⢑⢕⣿⣿⣿⢣⣿⣿⡿⢕⢕⢕⢕⢸⣷⢸⣮⣿⡕⢕⢕⢕⢕⢻⣿⣿⢸⣿⣿⣿⣿⣿⣿⣿⣿⣿⣿⣿⣿⣿⣿⣿⡇⢔⢕⢕⢕⢕⢕⢕⢕⢕⢕⢕⢕⢱⢕⣿⣇⢻⣇⢔⢑⢕⢕⢕⢕⢕⢕⢕⢕⣱⣾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⣿⡏⣼⣿⣿⢇⢴⢸⣿⣿⡟⣾⣿⣿⣇⢕⢱⣶⢕⣸⢇⢸⣿⣿⣿⣷⣷⣷⠕⠺⣿⡏⢑⣿⣿⣿⣿⣿⣿⣿⣿⣿⣿⣿⣿⣿⣿⣿⡇⢕⢕⢕⣵⣴⣅⣅⣡⡕⢕⢕⢕⡼⡇⢸⣿⢸⣿⡕⢱⢔⢑⢕⢕⣕⣵⣾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⠿⣿⣿⣿⣿⣿⢟⣏⣽⢝⢝⢻⢇⣿⣿⣹⢅⢕⣿⣿⣿⢳⣿⣿⣿⣿⣷⣿⡿⢕⡿⢕⣾⣿⣿⣿⣿⣿⡿⢕⢕⣿⢕⢕⣿⣿⣿⣿⣿⣿⣿⣿⣿⣿⣿⣿⣿⣿⣿⢕⢕⢕⢕⣿⣿⣿⣿⣿⡕⢕⢕⢕⣿⣧⢘⣿⢜⣿⡇⡕⡜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⣶⢎⣽⢕⢕⣵⣿⣿⡝⠕⢕⢕⢸⣿⣿⣿⡅⢱⣿⣿⡿⢸⣿⣿⣿⣿⣿⣿⡟⢕⡷⢕⣿⣿⣿⣿⣿⣿⡇⠕⢡⡟⢕⢕⣿⣿⣿⡎⣿⣿⣿⣿⣿⣿⣿⣿⣿⢿⣿⢕⢕⢕⢕⣿⣿⣿⣿⣿⣧⢕⢕⢕⣿⣿⡕⣿⢕⣿⣿⡇⡇⢿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⢇⢾⢿⢇⢜⢜⢝⢝⢝⢝⢕⢕⣸⣿⣿⣿⡜⣸⣿⣿⢇⣿⣿⣿⣿⣿⣿⣿⡇⢕⣷⢱⣿⣿⣿⣿⣿⣿⡇⢇⢸⢇⢕⢕⢿⣿⣿⢕⢻⣿⣿⣿⣿⣿⣿⢹⣿⢸⣿⢕⢕⢕⢕⣿⣿⣿⣿⣿⣿⡕⢕⢕⣿⣿⣧⣿⢕⣿⣿⡇⣿⢜⢝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⢑⣵⡇⢕⢕⢕⣱⡕⢕⢕⢕⢕⢕⣿⣿⣿⣿⡇⣿⣿⡏⢱⣿⣿⣿⣿⣿⢕⣿⢕⢕⣺⢸⣿⣿⣿⣿⣿⣿⡇⢧⢺⠕⣕⢕⢸⣿⣿⡇⢘⣿⣿⣿⣿⣿⣿⢕⠟⢕⣿⢕⢕⢕⢸⣿⣿⣿⣿⣿⣿⡇⢕⢕⢻⣿⣿⣿⢱⣿⣿⡇⣿⢕⢜⢎⢻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⢄⢄⣜⢿⣿⣇⡕⢕⢜⢕⢕⣱⢕⢕⢔⣿⣿⣿⢸⢱⣿⡿⢕⢸⣿⣿⣿⣿⣿⢕⡏⢸⢕⣿⢸⢿⣿⣿⣿⣿⣿⣷⢸⡿⢸⣷⣷⡕⢿⣿⡇⠱⢻⣷⣿⣿⣿⣿⡇⢕⢕⢇⢕⢕⢕⣾⣿⣿⣿⣿⣿⣿⢕⢕⢔⣾⣿⣿⣿⢸⣿⣿⢕⣿⠡⢕⢕⡜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⢱⣿⣷⡝⢻⣿⣇⢕⣵⢟⢕⢕⢕⢕⣿⣿⣿⢸⣸⣿⢇⢕⢸⣿⣿⣿⣿⢏⢕⢇⣿⣇⢸⢸⣷⣧⣼⣝⣝⣝⡟⢘⡇⢺⢯⣝⣵⣯⡟⣳⢜⢾⣿⢜⣿⣿⣿⣧⢕⢕⢕⡕⢕⣸⡿⢿⢟⢟⢟⣏⡝⢕⢕⢱⣿⣿⣿⢇⢸⣿⣿⠡⣿⢕⢕⢱⢱⢹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⢕⢝⢜⢇⢕⢜⢕⢸⣿⢕⢕⣵⣷⡇⣿⣿⣿⢕⣿⢇⢕⢕⢸⣿⣿⣿⣿⢕⢕⢱⣿⣿⣼⢸⢿⢿⢿⢿⢿⠿⢿⢧⢇⣿⣿⣿⣿⣿⣎⡞⢇⢎⢻⡇⢹⢿⣿⣿⡕⢅⢕⢕⣴⣷⣷⣷⣿⣿⣿⣿⣱⢕⢱⠸⢱⣿⢏⢕⢸⣿⣿⢕⣿⢕⢕⢕⡜⢜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⢇⢕⢕⢕⢕⢕⢕⢜⢷⣷⣧⣵⣕⣕⡕⣿⣿⣿⢱⡟⢕⢕⢕⢱⣿⣿⣿⡇⢕⡕⡾⢽⠷⠗⢇⢟⢟⢟⠟⠳⠧⢕⢕⢕⡕⢝⣟⣿⣿⣿⣿⣿⣿⣿⣿⣱⣧⣜⣿⣧⣕⢞⢎⢝⢕⣅⡶⢷⢷⢷⣷⡕⣕⣟⢧⣙⡇⢕⢕⢸⡸⡿⢕⣿⢜⢟⢇⣜⡕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⠕⡜⢧⢕⢕⢕⢕⢕⢸⣧⢕⢕⢝⢝⢝⢇⣿⣿⣿⢸⢕⢕⢕⢕⢕⢿⢟⣿⢇⢔⢕⠐⠀⠀⢀⢀⠁⠑⠁⠁⢀⢀⠀⠁⠕⢜⣿⣾⣿⣿⣿⣿⣿⣿⣿⣿⣿⣿⣿⣿⣿⣿⣷⢆⢜⠘⠁⠀⠀⠑⠕⠐⠀⠀⠁⢉⣝⢕⢕⢕⢕⠔⡇⢕⣿⢱⢾⢿⢟⢇⣿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⣮⢳⢕⢕⢕⢕⢕⢻⣇⢕⢕⢻⢕⢕⣿⣿⣿⢸⢕⢕⢕⢕⢕⢸⢕⢜⢕⢕⢕⢄⢕⢕⡕⣄⣕⠑⠀⠀⠑⠑⠑⠀⢄⢕⢝⣿⣿⣿⣿⣿⣿⣿⣿⣿⣿⣿⣿⣿⣿⣿⢏⢕⢄⣔⢕⠑⠀⠀⠔⠀⢕⢔⢄⠀⠘⢇⢕⢕⢕⢕⢕⢱⣿⢕⡵⢕⢱⣸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⢍⢕⢕⢕⢕⢕⢕⢕⢝⢧⢕⢑⢕⢕⣿⣿⣿⢕⢕⢕⢕⢕⢕⢕⢕⢕⢕⢔⢕⢷⣾⣿⡇⢉⠁⢔⠀⠀⠀⢄⢀⢀⢱⣿⣮⣿⣿⣿⣿⣿⣿⣿⣿⣿⣿⣿⣿⣿⣿⣿⣱⡎⠉⠉⢀⠀⠀⢄⠀⠀⢱⣕⡕⢕⢕⡕⢕⢕⣵⢕⢕⢸⣿⠕⢕⢕⣱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⠕⠁⢔⢕⠕⢑⢑⣿⣿⡏⢕⡕⢕⢕⢕⢕⢕⢕⢱⣷⣕⢕⣬⣿⣿⣇⢕⢕⢕⢄⢔⢕⢔⢕⢕⣾⣿⣿⣿⣿⣿⣿⣿⣿⣿⣿⣿⣿⣿⣿⣿⣿⣿⣿⣧⠀⢔⢕⢄⢀⢕⢔⢕⢸⣿⣟⣵⣾⠇⢕⣱⡿⡕⠕⣿⣿⢑⣵⣾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⠀⠀⠀⢕⢕⢕⢕⣿⣿⡇⢕⢇⢕⢕⢕⢕⢜⢕⢕⢹⣿⣧⢻⣿⣿⣿⣧⡕⢕⢕⣕⢕⢕⣕⣼⣿⣿⣿⣿⣿⣿⣿⣿⣿⣿⣿⣿⣿⣿⣿⣿⣿⣿⣿⣿⣇⢗⢕⢕⢕⢕⢕⣣⣿⣿⣿⣿⡟⢕⣱⡿⢇⣿⢕⣿⣿⢸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⢕⠇⠀⠀⠀⢕⢕⢕⢕⣿⣿⡇⢕⢕⢕⢕⢕⢕⢕⢕⢕⢕⢝⢿⡇⢿⣿⣯⡝⢟⢳⢴⠼⢕⢞⣿⣿⣿⣿⣿⣿⣿⣿⣿⣿⣿⣿⣿⣿⣿⣿⣿⣿⣿⣿⣿⣿⣿⣷⢦⢵⢇⢵⢾⢟⣿⣿⣿⡟⢕⣱⡿⢕⢸⣿⢕⢹⣿⠀⢿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⣱⢇⠀⠀⠀⠀⢕⢕⢕⢕⣿⣿⢕⢸⢕⢕⢸⡕⢕⢕⢕⢑⢕⢕⢸⣿⣜⣿⣿⣿⣻⣷⣾⣻⣿⣿⣿⣿⣿⣿⣿⣿⣿⣿⣿⣿⣿⣿⣿⣿⢿⣿⣿⣿⣿⣿⣿⣿⣿⣿⣿⣷⣶⣦⣕⣷⣿⣿⡿⢕⣱⢏⢕⢕⡾⢻⢕⢜⣿⢕⠘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⢕⣵⢏⠁⠀⠀⠀⠀⠕⢕⢕⢱⣿⡿⢕⡱⣇⢕⢽⣇⢕⢕⢕⢕⡕⢕⢌⣿⣿⣿⣿⣿⣿⣿⣿⣿⣿⣿⣿⣿⣿⣿⣿⣿⣿⣿⣿⣿⣿⣿⣿⣿⣾⣿⣿⣿⣿⣿⣿⣿⣿⣿⣿⣿⣿⣿⣿⣿⣿⢟⢕⢔⢕⢱⢕⢱⣯⢸⢕⢕⣿⡇⠀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⢕⣾⢟⢕⠀⠀⠀⠀⠀⠀⢕⢕⢸⣿⡇⢕⢳⣿⡕⢄⣿⢕⢕⢕⢕⢷⡕⢕⢿⣿⣿⣿⣿⣿⣿⣿⣿⣿⣿⣿⣿⣿⣿⣿⣿⣿⣿⣿⣿⣿⣿⣿⣿⣿⣿⣿⣿⣿⣿⣿⣿⣿⣿⣿⣿⣿⣿⣿⢟⢕⣱⡗⢕⡕⢕⢕⣸⣿⢸⡇⢕⢿⡇⠀⠀⢹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⣵⡕⣱⡿⢇⢱⢕⠀⠀⠀⠀⠀⠀⠑⡕⣸⣿⢕⢕⣸⣿⡇⢕⢸⡇⢕⢕⢕⢸⣷⢕⢌⣿⣿⣿⣿⣿⣿⣿⣿⣿⣿⣿⣿⣿⣿⣿⣿⣿⣿⣿⣿⣿⣿⣿⣿⣿⣿⣿⣿⣿⣿⣿⣿⣿⣿⣿⣿⣿⣵⣷⣷⣿⢟⢱⠕⢕⢕⢕⣿⡱⢜⣇⢕⢸⣧⠀⠀⠀⢻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⣿⡟⣱⡿⢕⠕⢇⢕⠀⠀⠀⠀⠀⠀⠀⠑⢙⢇⢕⢕⣹⣿⡇⢕⢕⢿⡕⢕⢕⢜⢟⢕⢕⢜⣿⣿⣿⣿⣿⣿⣿⣿⣿⣿⣿⣿⣿⣿⣿⣿⣿⣿⣿⣿⣿⣿⣿⣿⣿⣿⣿⣿⣿⣿⣿⣿⣿⣿⣿⣿⣿⣿⡿⢟⢕⡵⢇⢕⢕⢡⣿⣰⢕⢸⢕⢕⣿⠀⠀⠀⢜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⢀⣼⢟⢕⢕⢎⢕⢕⢐⢀⢀⢀⢀⢄⢄⢕⢜⢕⢕⡕⢸⣿⣧⢕⢕⢜⢵⢕⢕⢕⢕⢕⢕⢕⢜⢿⣿⣿⣿⣿⣿⣿⣿⣿⣿⣿⣿⣿⣿⣿⣿⣿⢿⠟⠏⠝⠝⠟⠟⢿⣿⣿⣿⣿⣿⣿⣿⣿⣿⣿⣿⣿⣾⢏⢕⢕⢕⢕⢕⢸⣿⡝⢕⢔⢇⢕⢹⢕⢀⡄⣱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⢀⡼⢇⢕⢕⡾⢕⢕⢕⢕⢕⣕⣕⣕⡕⢕⢕⢕⢕⢕⢕⢜⣿⣿⢕⢕⢕⢻⣧⢕⢕⢕⢕⢕⢕⢕⢕⢻⣿⣿⣿⣿⣿⣿⣿⣿⣿⣿⣿⣿⣿⣯⣵⢔⢔⢔⢔⢔⢔⢄⣡⣼⣿⣿⣿⣿⣿⣿⣿⣿⣿⣿⡿⢇⢕⢕⢕⢕⢕⢕⣿⢻⡇⢁⢕⢑⢕⢜⡕⢕⢹⡸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⢑⡼⢕⢕⢕⡾⢇⢕⢕⢕⢕⢸⣿⣿⣿⡇⢕⢕⢕⢕⢕⢕⢕⢝⣿⡇⢕⢕⢕⢨⣧⢕⢕⢕⢕⢕⢕⢕⢕⢜⢟⢿⣿⣿⣿⣿⣿⣿⣿⣿⣿⣿⣿⣿⣿⣿⣿⣿⣿⣿⣿⣿⣿⣿⣿⣿⣿⣿⣿⣿⣿⢿⢏⢕⢕⢕⢕⢕⢕⢕⢡⡏⣿⢕⢜⡕⢕⢕⢕⡇⢕⢕⢣⢻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⡇⣱⢕⠕⢔⣼⢓⢕⢕⢕⢕⢕⢸⣿⣿⣿⡇⡕⢕⢕⢕⢕⢕⢕⢕⢾⣧⢕⢕⢕⢕⢜⠣⡕⢕⢕⢕⢕⢕⢕⢕⢕⢕⢜⢟⢿⣿⣿⣿⣿⣿⣿⣿⣿⣿⣿⣿⣿⣿⣿⣿⣿⣿⣿⣿⣿⣿⣿⣿⢟⢏⢕⢕⠑⢕⢕⢕⢕⢕⢕⢕⢸⢇⡇⢕⢕⢱⢕⢕⢕⢕⢱⠕⢜⢎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⣿⢱⢇⢕⠀⢱⣿⢕⢕⢕⢕⢕⢕⢸⣿⣿⣿⢱⡇⢕⢕⢕⢕⢕⢕⠑⢜⢹⢇⢕⢕⢕⢕⠔⢜⢧⢕⠕⢕⢕⢕⢕⢕⢕⢕⢕⢕⢕⢝⢟⢻⢿⣿⣿⣿⣿⣿⣿⣿⣿⣿⣿⣿⣿⣿⣿⢿⢟⢝⢕⢕⢕⢕⢕⢄⢕⢕⢕⢕⢕⢕⢕⡿⢕⢕⢕⢕⢕⡇⢕⢕⢕⢜⡔⢕⢱⢹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⡇⡎⢕⢔⠁⣾⡇⢕⢕⣸⢕⢕⢕⢸⣿⣿⢃⣿⣿⠕⢕⠑⢕⢕⢕⢕⢕⢕⢕⢕⢕⢕⢕⢔⢕⢕⢝⢕⢕⢕⢔⢕⢕⢕⢕⢕⢕⢕⢕⢕⢕⢕⢝⢝⢻⢿⣿⣿⣿⣿⣿⡿⢟⢏⢝⢕⢕⢕⢕⢕⢕⢕⢕⢕⢕⢕⢕⢕⢕⢕⢕⢸⢇⢕⢕⢕⢕⢕⢹⢄⢕⢕⢕⡇⣇⢕⡎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⣿⢱⢕⢅⢕⢔⣿⢇⢕⢕⣿⢕⢕⢕⢸⣿⢏⣾⣿⢇⢄⢕⠀⢕⢕⢕⢕⢕⢕⢕⢱⢕⢕⢕⠑⢕⢕⢕⢕⢕⢔⢕⢕⢕⢕⢕⢕⢕⢕⢕⢕⢕⢕⢕⢕⢕⢕⢕⢝⢝⢝⢕⢕⢕⢕⢕⢕⢕⠑⢕⢕⢕⢕⢕⢕⢕⢕⢕⢕⢕⢕⢕⢏⣱⣇⢕⢑⢕⢕⢕⢑⢅⢕⠀⣇⢻⡕⢱⢻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⡏⡕⢕⢕⢕⢱⣿⢕⢕⢸⣿⢕⢕⢕⢸⢏⣾⣿⢇⢕⢁⢕⠀⢕⢕⢕⠕⢕⢕⢕⠡⡇⢕⢕⢔⢕⢕⢕⢕⢑⢕⢕⢕⢕⢕⢕⢕⢕⢕⢕⢕⢕⢕⢕⢕⢕⢕⢕⢕⢕⢕⢕⢕⢕⢕⢕⢕⢕⢕⢕⢕⢕⢕⢕⢕⢕⢕⢕⢕⢕⢕⡕⣱⣿⣿⢕⢕⢕⢕⢕⢕⠁⢕⠀⢹⢸⣧⢔⠸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⡇⢕⡕⢕⢕⢔⣿⢕⢕⣼⣿⢇⢕⢕⢕⣾⡿⢇⢕⢕⢕⠅⢕⢑⢕⢑⢕⠕⢕⢹⣜⣧⢕⢅⢕⢔⢕⢕⢑⢔⢕⢕⢕⢕⢕⢕⢕⢕⢕⢕⢕⢕⢕⢕⢕⢕⢕⢕⢕⢕⢕⣱⢕⢕⢕⢕⢕⢕⢕⢕⢕⢕⢕⢕⢕⢕⢕⢕⢕⢕⢕⢕⣹⣿⡿⢕⢕⢇⢕⢕⢕⢕⢀⢄⢛⢸⣿⡕⢇⣿⣿⣿⣿⣿⣿⣿⣿⣿⣿⣿⣿⣿⣿⣿⣿⣿⣿⢕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⢕⢕⡇⢕⢕⠑⣿⢕⢕⣿⣿⢕⢕⢕⣾⢏⢕⢕⢕⢕⢕⢕⠅⠑⠕⢔⢕⢔⢑⡕⣿⣿⣧⢕⢕⢕⢔⠅⢕⢕⢕⢕⢕⢕⠕⠑⠁⢕⢕⢕⢕⢕⢕⢕⢕⢕⠕⣕⣱⣵⣿⣿⢕⠑⢕⢕⢕⢕⠑⢕⢕⢕⢕⢕⢕⢕⢕⢕⢕⢕⢕⢁⢪⣿⡇⢕⢕⢕⢕⢕⢕⢕⢁⢕⢸⢸⣿⣧⢕⣿⣿⣿⣿⣿⣿⣿⣿⣿⣿⣿⣿⣿⣿⣿⣿⣿⣿⢕⢕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⣿⢸⢸⡇⢕⢕⠀⢗⡕⢕⣿⣿⢕⢕⣾⢏⢕⢕⢕⢕⢕⢕⢕⢕⢀⠐⢕⢕⢑⢰⡕⢸⣿⣿⡇⢕⢕⢅⢕⢕⢕⢕⠕⠑⠁⠀⠀⢔⢕⢕⢕⢕⢱⣵⣶⣿⣿⣿⣿⣿⣿⣿⣿⢕⠀⠀⠁⠕⢕⢕⢕⢕⢕⢕⢕⢕⢕⢕⢕⢕⢕⢕⢕⢎⢼⠕⠕⠕⠕⢕⢕⢕⢕⠀⢕⢸⣼⣿⣿⡕⢿⣿⣿⣿⣿⣿⣿⣿⣿⣿⣿⣿⣿⣿⣿⣿⣿⣿⢕⢕⢜⢝⢝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⡕⢸⡇⢕⢕⠀⢜⢧⢕⢿⣿⢕⣼⢇⢕⢕⢕⢕⢕⢕⢕⢕⢅⢕⢕⢅⢅⢕⢕⢺⢕⣿⣿⣿⢕⢕⢕⢕⠕⠑⠀⠀⠀⠀⠀⠀⢕⢕⢕⢕⢕⣾⣿⣿⣿⣿⣿⣿⣿⣿⣿⣿⢕⢕⢀⠀⠀⠀⠁⠑⠕⢕⢕⢕⢕⢕⢕⢕⢕⢕⢕⢕⠕⢀⢄⢄⢄⢄⠁⢕⢕⢕⢕⢕⢅⣿⣿⣿⡇⣾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⣇⢸⡇⢕⠁⠀⢕⢱⢱⢸⢏⣾⢇⢕⢕⢕⢕⢕⢕⢕⢕⢔⢕⢕⢕⢕⢕⢕⠀⣿⡕⢻⣿⣿⡇⢕⢕⠀⠀⠀⠀⠀⠀⠀⠀⠀⠀⢕⢕⢕⢑⣿⣿⣿⣿⣿⣿⣿⣿⣿⣿⣿⢇⢕⢕⠀⠀⠀⠀⠀⠀⠁⠕⢕⢕⢕⢕⢕⢔⠑⠑⠁⠀⠁⠕⠕⠑⠀⢄⠀⠁⢕⢕⢕⢸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⣾⡇⢕⠀⠀⢕⢜⢗⢇⢸⢇⢕⢕⢕⢕⢕⢕⢕⢕⢕⢕⢕⣕⣕⣕⡕⡕⢑⣿⡇⢸⣿⡿⢕⢕⢕⠀⠀⠀⠀⠀⠀⠀⠀⠀⠀⢕⢕⠕⣼⣿⣿⣿⣿⣿⣿⣿⣿⣿⣿⣿⡅⢕⢕⢕⠀⠀⠀⠀⠀⠀⠀⠁⢕⢕⢕⢕⢕⠀⠀⢅⢕⡀⠀⠀⠀⠄⢕⢕⠀⢕⢕⢕⢕⣿⣿⣿⣿⣿⣿⣿⣿⣿⣿⣿⣿⣿⣿⣿⣿⣿⣿⣿⣿⣿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⢕⢕⢕⢕⠀⠀⠀⠀⠀⠀⠀⠀⠀⢸⣿⣿⣿⣿⣿⣿⣿⣿⣿⣿⣿⣿⡇⠀⠀⠀⢕⢕⢕⡼⢇⢕⢕⢕⢕⢕⢕⢕⣱⣵⣷⣿⣿⣿⣿⣿⣟⢕⢕⣿⡇⢜⣿⣿⡳⢕⢕⠀⠀⠀⠀⠀⠀⠀⠀⠀⠀⠁⢕⢕⣿⣿⣿⣿⣿⣿⣿⣿⣿⣿⣿⡿⠕⢕⢕⢕⠀⠀⠀⠀⠀⠀⠀⠀⠁⢕⢕⢕⢕⢕⠀⢕⠜⠀⢄⢔⢔⠀⠀⠁⠀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⣿⣿⣿⣿⣿⢿⠕⢕⢕⢕⢕⢕⢕⢁⠑⠀⠀⠀⠀⠀⢕⢕⢕⢕⠀⠀⠀⠀⠀⠀⠀⠀⠀⢜⣿⣿⣿⣿⣿⣿⣿⣿⣿⣿⣿⣿⣇⣀⣀⣀⣑⢑⡜⢕⢕⢕⢕⢕⢕⢕⣱⣾⣿⣿⣿⣿⣿⣿⣿⣿⣿⡇⢕⣿⢇⢕⣿⡿⢇⡕⢕⠀⠀⠀⠀⠀⠀⠀⠀⠀⠀⠀⠑⠕⢸⣿⣿⣿⣿⣿⣿⣿⣿⣿⣿⣿⣕⢕⢕⢕⠀⠀⠀⠀⠀⠀⠀⠀⠀⠕⢕⢕⢕⢕⢔⢄⢔⢀⠑⠕⠕⠑⠀⢲⣾⣇⢕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⢿⢏⢕⢔⢕⢕⢕⢕⢕⢕⢕⢕⢕⢕⢀⠀⠀⠀⠀⢕⢕⢕⢕⠀⠀⠀⠀⠀⠀⠀⠀⠀⠑⣿⣿⣿⣿⣿⡿⠿⠿⠿⠿⠿⠿⣿⣿⣿⣿⢏⣼⢕⢕⢕⢕⢕⢕⢕⣼⣿⣿⣿⣿⣿⣿⣿⣿⣿⣿⣿⡇⢕⣿⡕⡇⢸⡇⢕⢔⢕⠀⠀⠀⠀⠀⠀⠀⠀⠀⠀⠀⠀⠐⣷⣷⣽⣭⣟⣻⣿⣿⣿⣿⣿⣿⣿⣷⣷⡗⠀⠀⠀⠀⠀⠀⠀⠀⠀⠀⢕⢕⢕⢕⢕⢕⢕⢕⢔⢄⢠⡄⢰⡜⣿⣿⣧⢕⢅⣿⣿⣿⣿⣿⣿⣿⣿⣿⣿⣿⣿⣿⣿⣿⣿⣿⣿⣿⣿⣿⣿⣿⣿⣿⣿⣿⣿⣿⣿⣿⣿⣿⣿⣿⣿⢱⣵⣱⣕⣝⢕⢕⢕⢜⢝⢕⢕⢝⢝⢹⣿⣿⣿⣿⣿⣿⣿⣿⣿⣿⣿⣿⣿⣿⣿⣿⣿⣿⣿⣿⣿⣿⣿⣿⣿⣿⣿⣿⣿⣿⣿⣿⣿⣿⣿⣿⣿⣿⣿⣿⣿⣿⣿⣿⣿⣿⣿⣿⠀</a:t>
            </a:r>
            <a:br/>
            <a:r>
              <a:t>⢟⢝⢕⢕⢕⢕⢕⢕⢕⢕⢕⢕⢕⢕⢕⢕⢕⡁⠀⠀⠀⠀⢕⢕⢕⢕⠀⠀⠀⠀⠀⠀⠀⠀⠀⠀⣿⣿⣿⣿⣿⡇⠁⠁⠁⠁⠁⠁⡏⠉⠈⢈⣴⢇⢕⢕⢕⢕⢕⢕⣼⣿⣿⣿⣿⣿⣿⣿⣿⣿⣿⣿⣿⣿⢕⣿⢕⣇⢅⡇⢕⢕⢇⠀⠀⠀⠀⠀⠀⠀⠀⠀⠀⠀⠀⠀⠘⢿⣿⣿⣿⣿⣿⣿⣿⣿⣿⣿⣿⣿⡏⠕⠀⠀⠀⠀⠀⠀⠀⠀⠀⠀⠁⢕⢕⢕⢕⢕⢕⢕⢕⢕⢕⢳⡜⣧⢹⣿⣿⣧⢡⡿⢟⣽⣷⣷⣷⣷⣷⣽⣟⡿⢿⣿⣿⣿⣿⣿⣿⣿⣿⣿⣿⣿⣿⣿⣿⣿⣿⣿⣿⣿⣿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⢕⢕⢕⢕⢕⢜⢕⢕⢕⢕⢕⢕⢕⢕⢕⢕⢕⢇⢄⢄⢄⢀⢕⢕⢕⢕⠀⠀⠀⠀⠀⠀⠀⠀⠀⠀⣿⣿⣿⣿⣿⡇⠀⠀⠀⠀⠀⠀⡕⠀⢀⣼⢇⢕⢕⢕⢕⢕⢕⣸⣿⣿⣿⣿⣿⣿⣿⣿⣿⣿⣿⣿⣿⣿⢕⢸⢕⣿⡕⡇⢕⢕⢕⠀⠀⠀⠀⠀⠀⠀⠀⠀⠀⠀⠀⠀⠀⠑⢫⣿⣿⣿⣿⣿⣿⣿⣿⣿⣿⣿⢕⠀⠀⠀⠀⠀⠀⠀⠀⠀⠀⠀⠀⠕⢕⢕⢕⢕⢕⣵⢕⢕⢕⢕⢕⢜⢜⣿⣿⣿⣧⢜⢝⢝⢜⢝⢝⢟⢻⢿⣿⣿⣷⣮⣽⣟⢿⣿⣿⣿⣿⣿⣿⣿⣿⣿⣿⣿⣿⡟⢝⢝⢟⢻⢿⣿⣿⢸⣿⣿⣿⣿⡏⢕⢸⣿⣿⣿⣿⡇⢕⢸⣿⣿⣿⣿⣿⣿⣿⣿⣿⣿⣿⣿⣿⣿⣿⣿⣿⣿⣿⣿⣿⣿⣿⣿⣿⣿⣿⣿⣿⣿⣿⣿⣿⣿⣿⣿⣿⣿⣿⣿⣿⣿⣿⣿⣿⣿⣿⣿⠀</a:t>
            </a:r>
            <a:br/>
            <a:r>
              <a:t>⠕⢕⢕⢕⢕⢕⢕⢕⢕⠑⠁⠀⠕⠕⢕⢕⢕⢕⢕⢕⢕⢕⢕⢕⢕⢕⢔⢄⢑⣕⣵⣷⣷⣷⣷⣶⣮⣝⡟⢿⣿⡇⠐⠀⠀⠀⠀⠀⡕⢄⡾⢇⢕⢕⢕⢕⢕⢕⢱⣿⣿⣿⣿⣿⣿⣿⣿⣿⣿⣿⣿⡏⣿⢷⡇⢸⢕⢸⣿⣧⢕⢕⢕⢄⠀⠀⠀⠀⠀⠀⠀⠀⠀⠀⠀⠀⠀⠀⠘⢻⣿⣿⣿⣿⣿⣿⣿⣿⣿⡏⠕⠀⠀⠀⠀⠀⠀⠀⠀⠀⠀⠀⠀⠀⢕⢕⢕⢕⢨⣿⣧⢕⢱⢱⣕⢕⢕⣎⣝⢻⣿⣇⢕⢕⢕⢕⢕⢕⢕⢕⢕⢜⠝⠛⠋⠉⠉⠁⢝⡻⢿⣿⣿⣿⣿⣿⣿⣿⡿⢕⢕⢕⢕⢕⢕⢝⢟⢸⢿⢿⣿⣿⡇⢕⢔⢿⢿⢿⢿⢇⢕⢸⣿⣿⣿⣿⣿⣿⣿⣿⣿⣿⣿⣿⣿⣿⣿⣿⣿⣿⣿⣿⣿⣿⣿⣿⣿⣿⣿⣿⣿⣿⣿⣿⣿⣿⣿⣿⣿⣿⣿⣿⣿⣿⣿⣿⣿⣿⣿⣿⠀</a:t>
            </a:r>
            <a:br/>
            <a:r>
              <a:t>⢅⠑⢕⢕⠕⢕⢅⢅⢕⢕⠀⠀⠀⠁⢔⢕⢕⢕⢕⢕⢕⢕⢕⢕⢕⣕⣵⣷⣿⣿⣿⣿⢿⢟⢏⢝⢝⢝⢝⢕⢜⠇⠁⠁⠀⠀⠀⠀⠁⠈⠁⠑⠑⠕⠕⢕⢕⢕⣼⣿⣿⣿⣿⣿⣿⣿⣿⣿⣿⣿⣿⣇⣿⣿⡕⢜⢱⡿⣿⣿⢕⢕⢕⢕⠀⠀⠀⠀⠀⠀⠀⠀⠀⠀⠀⠀⠀⠀⠀⠘⢻⣿⣿⣿⣿⣿⣿⣿⡿⢕⠀⠀⠀⠀⠀⠀⠀⠀⠀⠀⠀⠀⠀⠀⠑⢕⢕⢕⣿⣿⣿⣧⡕⢕⣿⣿⢇⣿⣿⣿⣿⣿⡕⢕⢕⢕⢕⢕⠕⠑⠁⠀⠀⠀⠀⠀⠀⠀⢸⣿⣷⣼⡟⢟⢟⢟⢟⢟⠇⠑⠕⠕⢕⢕⢕⢕⢕⢕⢑⢱⢡⢕⢕⢑⢑⢑⢑⢑⢕⢕⢕⢼⢿⢿⢿⢿⢿⢿⢿⢿⢿⣿⣿⣿⣿⣿⣿⣿⣿⣿⣿⣿⣿⣿⣿⣿⣿⣿⣿⣿⣿⣿⣿⣿⣿⣿⣿⣿⣿⣿⣿⣿⣿⣿⣿⣿⣿⣿⣿⣿⠀</a:t>
            </a:r>
            <a:br/>
            <a:r>
              <a:t>⠀⠀⠁⠁⠀⠀⠑⠑⠑⠀⠀⠀⠀⠀⠁⢕⢕⢕⢕⢕⢕⣕⣵⣷⣿⣿⣿⢿⢟⢝⢕⢕⢕⢕⢕⢕⢕⢕⢕⢕⢕⢔⢀⠀⠀⠀⠀⠀⠀⠀⠀⠀⠀⠀⠀⠀⠁⠁⠛⠟⠿⢿⣿⣿⣿⣿⣿⣿⣿⣿⣿⣿⣿⣿⡇⢕⢸⣷⣿⣿⡕⢜⢆⢕⠀⠀⠀⠀⠀⠀⠀⠀⠀⠀⠀⠀⠀⠀⠀⠀⠁⢜⢻⣿⣿⣿⣿⣿⢏⠑⠀⠀⠀⠀⠀⠀⠀⠀⠀⠀⠀⠀⠀⠀⠀⢕⢕⣰⣿⣿⣿⣿⣧⡇⢛⢟⣸⣿⣿⣿⣿⣿⣷⠑⠑⠁⠀⠀⠀⠀⠀⠀⠀⠀⠀⠀⠀⠀⢜⢟⣿⣿⣿⣧⢕⢜⢕⠕⠀⠀⠀⢕⢕⢕⢕⢕⢕⠕⢐⣾⣷⣿⣿⣿⣿⣿⣿⣿⣿⣯⣾⣿⣿⣿⣿⣿⣿⣿⣿⣿⣿⣿⣿⣿⣿⣿⣿⣿⣿⣿⣿⣿⣿⣿⣿⣿⣿⣿⣿⣿⣿⣿⣿⣿⣿⣿⣿⣿⣿⣿⣿⣿⣿⣿⣿⣿⣿⣿⣿⣿⠀</a:t>
            </a:r>
            <a:br/>
            <a:r>
              <a:t>⠀⠀⠀⢄⠀⠀⠀⠀⠀⢔⢔⢔⠀⠀⠀⠁⢕⢕⢕⣱⣾⣿⣿⡿⢟⢏⢕⢕⢕⢕⢕⢕⢕⢕⢕⢕⢕⢕⢕⢕⠕⢕⢕⠀⠀⠀⠀⠀⠀⠀⠀⠀⠀⠀⠀⠀⠀⠀⠀⠀⠀⠀⠁⠉⠛⠻⢿⣿⣿⣿⣿⣿⣿⣿⣧⢕⣾⣿⣻⣿⡇⢕⡕⢕⠀⠀⠀⠀⠀⠀⠀⠀⠀⠀⠀⠀⠀⠀⠀⠀⠀⠀⢕⢜⢟⠟⠑⠜⢕⠀⠀⠀⠀⠀⠀⠀⠀⠀⠀⠀⠀⠀⠀⠀⠀⠀⢕⢼⣿⣿⣿⣿⣿⢇⢕⣵⣿⣿⣿⡿⠟⠙⠁⠀⠀⠀⠀⠀⠀⠀⠀⠀⠀⠀⠀⠀⠀⠀⠕⠕⢕⢹⣿⣿⢕⢕⠕⠀⠀⠀⠀⠕⢕⢕⠕⠀⠁⢔⣝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⢔⠀⠀⠀⠐⠑⠑⠀⠀⠀⠀⠀⢕⣵⣿⣿⣿⡿⢏⢕⢕⢕⢕⢕⢕⢕⢕⢕⢕⢕⢕⢕⢕⠕⠕⢕⢕⢕⢕⠀⠀⠀⠀⠀⠀⠀⠀⠀⠀⠀⠀⠀⠀⠀⠀⠀⠀⠀⠀⠀⠀⠀⠀⠁⠙⠟⢿⣿⣿⣿⣿⢕⣿⣿⡇⢝⢿⡕⢕⠑⠀⠀⠀⠀⠀⠀⠀⠀⠀⠀⠀⠀⠀⠀⠀⠀⠀⠀⠁⠁⠀⢄⢄⢀⠀⠀⠀⠀⠀⠀⠀⠀⠀⠀⠀⠀⠀⠀⠀⠀⠀⠀⠑⢜⣿⣿⣿⣯⣵⣷⣿⣿⡿⠟⠉⠀⠀⠀⠀⠀⠀⠀⠀⠀⠀⠀⠀⠀⠀⢄⠀⠀⠀⠀⠀⠀⠕⠑⠘⠃⠔⠄⠀⠀⠀⠀⠀⠀⠀⠁⠀⠀⢔⢔⠔⢔⣔⣔⣔⣔⠔⠔⣔⢔⢔⢔⠔⠔⡔⢔⣄⢄⣄⠄⢅⢅⢜⣾⣿⣿⣿⣿⣿⣿⣿⣿⣿⣿⣿⣿⣿⣿⣿⣿⣿⣿⣿⣿⣿⣿⣿⣿⣿⣿⣿⣿⣿⣿⣿⣿⣿⣿⣿⣿⣿⣿⠀</a:t>
            </a:r>
            <a:br/>
            <a:r>
              <a:t>⢀⢀⢀⢕⢕⢔⠀⠀⠀⠀⠀⠀⢀⢀⢀⣵⣿⣿⣿⡿⢏⢕⢕⢕⢕⢕⢕⢕⢕⢕⢕⢕⢕⢕⢕⠕⠁⠀⠀⠑⠕⢕⠑⠀⠀⠀⠀⠀⠀⠀⠀⠀⠀⢀⠀⠀⠀⠀⠀⠀⠀⠀⠀⠀⠀⠀⠀⠀⠀⠀⠀⠈⠟⢿⣿⠱⣿⣿⢕⢕⠜⢟⢕⠀⠀⠀⠀⠀⠀⠀⠀⠀⠀⠀⠀⠀⠀⠀⠀⠀⠀⠀⠀⠀⢕⢕⢕⠕⠀⠀⠀⠀⠀⠀⠀⠀⠀⠀⠀⠀⠀⠀⠀⠀⠀⠀⠀⢕⢻⣿⣿⣿⣿⣿⡿⠋⠀⠀⠀⠀⠀⠀⠀⠀⠀⠀⠀⠀⠀⠀⠀⠀⠀⠀⢕⢄⠀⠀⠀⠀⠀⠀⠀⠀⠀⠀⠀⠀⠄⢔⢔⠀⠀⠀⠀⢔⢕⢕⢼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⠄⢕⢕⣾⣿⣿⣿⢏⢕⢕⢕⢕⢕⢕⢕⢕⢕⢕⢕⢕⠕⠑⠁⠀⠀⠀⠀⠀⠀⠀⠀⠀⠀⠀⠀⠀⠀⠀⠀⠀⢄⢕⠁⠀⠀⠀⠀⠀⠀⠀⠀⠀⠀⠀⠀⠀⠀⠀⠀⠀⠀⠀⠀⠙⢸⣿⡟⢕⢕⢐⢇⢕⠁⠐⠐⠀⠀⠀⠀⠀⠀⠀⠀⠀⠀⠀⠀⠀⠀⠀⠀⠀⠀⠁⢕⢕⠀⠀⠀⠀⠀⠀⠀⠀⠀⠀⠀⠀⠀⠀⠀⠀⠀⠀⠀⠀⠁⢸⣿⣿⡇⢟⠙⠀⠀⠀⠀⠀⠀⠀⠀⠀⠀⠀⠀⠀⠀⠀⠐⢄⠀⠀⠀⠀⠁⢕⢀⠀⠀⠀⠀⠀⠀⠀⠀⢄⠀⠀⠑⠑⠀⠀⢀⢕⢕⢑⠱⣔⣿⣿⣿⣿⣿⣿⣿⣿⣿⣿⣿⣿⣿⣹⣿⡿⢿⣿⣿⣿⢕⢕⣿⣿⣿⣿⣿⣿⣿⣿⣿⣿⣿⣿⣿⣿⣿⣿⣿⣿⣿⣿⣿⣿⣿⣿⣿⣿⣿⣿⣿⣿⣿⣿⣿⣿⣿⣿⣿⣿⣿⠀</a:t>
            </a:r>
            <a:br/>
            <a:r>
              <a:t>⠁⠁⠀⢕⢕⢕⠀⠀⠀⠀⠀⠀⠀⠀⣿⣿⡿⢕⢕⢕⢕⢕⢕⢕⢕⢕⢕⢕⢕⠑⠁⠀⠀⠀⠀⠀⠀⠀⠀⠀⠀⠀⠀⠀⠀⠀⠀⠀⠀⢄⢕⠑⠀⠀⠀⠀⠀⢀⢔⠀⠀⠀⢀⠀⠀⠀⠀⠀⠀⠀⠀⠀⠀⠀⠀⢾⡟⢕⢕⢕⢕⢕⠀⠀⠀⠀⠀⠀⠀⠀⠀⠀⠀⠀⠀⠀⠀⠀⠀⠀⠀⠀⠀⠀⠀⠁⠑⠀⡀⠀⠀⠀⠀⠀⠀⠀⠀⠀⠀⠀⠀⠀⠀⠀⠀⠀⠀⠀⠕⢻⠟⠁⠀⠀⠀⠀⠀⠀⠀⠀⠀⠀⠀⠀⠀⠀⠀⠀⠀⠀⠀⠕⢄⢀⠀⠀⠀⠑⢄⠀⠀⠀⠀⠀⠀⢕⢕⠀⠀⠀⠀⠀⢀⢕⢕⡆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⠸⠋⠁⠁⢕⢕⢕⢕⢕⢕⢕⢕⢕⢕⢕⠀⠀⠀⠀⠀⠀⢠⣵⣴⢄⢄⢀⠀⠀⠀⠀⠀⠀⠀⢔⠕⠀⠀⠀⠀⠀⢄⢔⠑⠀⠀⠀⠀⠑⠀⠀⠀⠀⠀⠀⠀⠀⠀⠀⠀⢑⢞⠑⢕⢕⢕⠕⠀⠀⠀⠀⠀⠀⠀⠀⠀⠀⠀⠀⠀⠀⠀⠀⠀⠀⠀⠀⠀⠀⠀⠔⢆⢔⢔⢕⢄⢔⢁⠀⠀⠀⠀⠀⠀⠀⠀⠀⠀⠀⠀⠀⠀⠀⠀⠀⠁⠀⠀⠀⠀⠀⠀⠀⠀⠀⠀⠀⠀⠀⠀⠀⠀⠀⠀⠀⠀⠀⠀⢅⢕⢔⢀⠀⠀⠁⠔⠀⠀⠀⠀⢄⢕⢕⢔⠀⠀⠀⢀⢱⢵⣗⡮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⠀⠀⠀⠀⠀⢕⢕⢕⢕⢕⢕⢕⢕⢕⢕⣔⣔⣔⣔⣰⣴⣾⣿⢇⣱⣫⢇⢕⡔⠀⠀⠀⢀⢕⠑⠀⠀⠀⠀⢄⢕⢕⢀⠀⠀⠀⠀⠀⠀⠀⠀⠀⠀⠀⠀⠀⠀⠀⠀⢔⠜⠁⢄⢕⢕⠁⠀⠀⠀⠀⠀⠀⠀⠀⠀⠀⠀⠀⠀⠀⠀⠀⠀⠀⠀⠀⠀⠀⠀⡄⢕⢕⢕⣿⡕⢕⢕⡕⢢⠀⠀⠀⠀⠀⠀⠀⠀⠀⠀⠀⠀⠀⠀⠀⠀⠀⠀⠀⠀⠀⠀⠀⠀⠀⠀⠀⠀⠀⠀⠀⠀⠀⠀⠀⠀⠀⢀⢔⠁⠀⠀⠁⠐⢄⠀⠀⠁⠀⠀⢄⢕⢕⢕⢕⠀⠀⠄⣧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⠀⠀⠀⠀⠀⢕⢕⠑⠁⢕⣕⣕⣕⣕⣿⣿⣿⣿⣿⣿⡿⠇⣼⣿⢇⢕⢜⢕⠕⠀⢔⠑⠀⠀⠀⠀⢄⠕⠁⠀⠁⠑⢔⢀⠀⠀⠀⠀⠀⠀⠀⠀⠀⠀⠀⠀⢀⠔⠑⠀⢄⢕⠑⠀⠀⠀⠀⠀⠀⠀⠀⠀⠀⠀⠀⠀⠀⠀⠀⠀⠀⠀⠀⠀⠀⠀⠀⠀⢹⢰⣧⢕⣿⣾⣕⣮⣷⢕⠀⠀⠀⠀⠀⠀⠀⠀⠀⠀⠀⠀⠀⠀⠀⠀⠀⠀⠀⠀⠀⠀⠀⠀⠀⠀⠀⠀⠀⠀⠀⠀⠀⠀⠀⢀⢔⠑⠀⠀⠀⠀⠀⠀⠀⠁⠄⠀⠀⠀⠅⢕⢕⢕⠕⠀⢄⣲⡿⣿⡿⠿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⡕⢀⢔⢄⠀⠀⠀⠀⠀⠁⠁⠀⠀⠘⢿⣿⣿⣿⣿⣿⣿⣿⣿⡿⢕⣾⣿⢇⢕⢜⢕⢕⠀⠕⠀⠀⠀⠀⠔⠑⠀⠀⠀⠀⠀⠀⠀⠁⠕⢄⢀⠀⠀⠀⠀⠀⠀⠀⠀⠀⠁⠀⢄⢕⠑⠀⠀⠀⠀⠀⠀⠀⠀⠀⠀⠀⠀⠀⠀⠀⠀⠀⠀⠀⠀⠀⠀⠀⠀⠀⠀⠀⢜⢸⡏⢿⣿⣿⡏⣷⡟⠑⠀⠀⠀⠀⠀⠀⠀⠀⠀⠀⠀⠀⠀⠀⠀⠀⠀⠀⠀⠀⠀⠀⠀⠀⠀⠀⠀⠀⠀⠀⠀⠀⠀⢀⢔⠑⠀⠀⠀⠀⢀⠐⠁⠐⠄⢀⠀⠀⠀⠀⠀⠀⠀⠑⠀⢀⢑⢑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⡇⢕⢕⢕⢄⠀⠀⠀⠀⠀⠀⠀⠀⠀⠁⢻⣿⣿⣿⣿⣿⣿⡟⢱⣼⣿⢏⠕⢌⢕⢕⢕⠀⠀⠀⠀⢄⠁⠀⠀⠀⢄⠔⠄⢀⠀⠀⠀⠀⠀⠑⠔⢄⠀⠀⠀⠀⠀⠀⢀⢄⠕⠁⠀⠀⠀⠀⠀⠀⠀⠀⠀⠀⠀⠀⠀⠀⠀⠀⠀⠀⠀⠀⠀⠀⠀⠀⠀⠀⠀⠀⠀⠀⠀⠱⢕⢝⢿⡇⢹⠕⠀⠀⠀⠀⠀⠀⠀⠀⠀⠀⠀⠀⠀⠀⠀⠀⠀⠀⠀⠀⠀⠀⠀⠀⠀⠀⠀⠀⠀⠀⠀⠀⠀⢄⠑⠀⠀⠀⠀⢀⠐⠀⠀⠀⠀⠀⠀⠀⠀⠀⠀⠀⠀⠀⠀⢄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⠕⢕⢕⢕⢕⢀⠀⠀⠀⠀⠀⢄⢄⠀⠀⠀⠹⣿⣿⣿⣿⡟⢕⣺⣿⢏⢕⢎⢕⢕⢕⠕⠀⠀⠀⠀⠀⠀⠀⠐⠁⠀⠀⠀⠀⠑⠄⢀⠀⠀⠀⠀⠁⠕⢄⠀⠀⠀⠐⠁⠀⠀⠀⠀⠀⠀⠀⠀⠀⠀⠀⠀⠀⠀⠀⠀⠀⠀⠀⠀⠀⠀⠀⠀⠀⠀⠀⠀⠀⠀⠀⠀⠀⠀⠀⠀⠄⠁⠑⠀⠀⠀⠀⠀⠀⠀⠀⠀⠀⠀⠀⠀⠀⠀⠀⠀⠀⠀⠀⠀⠀⠀⠀⠀⠀⠀⠀⠀⠀⠀⠀⠀⢀⢕⠀⠀⠀⠀⠀⠀⠀⠀⠀⠀⠀⠀⠀⠀⠀⠀⠀⠀⠀⢀⢄⢄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⠀⢕⢕⢕⢕⢕⠀⠀⠀⠀⠀⠑⠑⠀⠀⠀⠀⠘⢟⢝⢏⠕⣺⣿⡟⢕⢌⢕⢕⢕⠕⠀⠀⠀⠀⠀⠀⠀⠀⠀⠀⠀⠀⠀⠀⠀⠀⠀⠐⠀⠀⠀⠀⠀⠁⢕⢀⠀⠀⠀⠀⠀⠀⠀⠀⠀⠀⠀⠀⠀⠀⠀⠀⠀⠀⠀⠀⠀⠀⠀⠀⠀⠀⠀⠀⠀⠀⠀⠀⠀⠀⠀⠀⠀⠀⠀⠀⠀⠀⠀⠀⠀⠀⠀⠀⠀⠀⠀⠀⠀⠀⠀⠀⠀⠀⠀⠀⠀⠀⠀⠀⠀⠀⠀⠀⠀⠀⠀⠀⠀⠀⠔⠑⠀⠀⠀⠀⠀⠀⠀⠀⠀⠀⠀⠀⠀⠀⠀⠀⠀⠀⠀⠔⢕⢕⢕⡄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⠀⢕⢕⢕⢕⢕⢕⠀⠀⠀⠀⠀⠀⠀⠀⠀⠀⠀⠀⢕⢑⣼⣿⡟⢕⢕⢕⢕⢕⠕⢅⠀⠀⠀⠀⠀⠀⠀⠀⠀⠀⠀⠀⠀⠀⠀⠀⠀⠀⠀⠀⠀⠀⠀⠀⠀⠑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⣵⣿⣇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⢕⢕⢕⢕⠕⠑⠑⠀⠀⠀⠀⠀⠀⢕⢕⢕⠀⠀⢄⢕⠸⣿⡿⢕⢕⢕⢕⢕⠕⢅⢕⢔⠀⠀⠀⠀⠀⠀⠀⠀⠀⠀⠀⠀⠀⠀⠀⠀⠀⠀⠀⠀⠀⠀⠀⠀⠀⠀⠀⠀⠀⠀⠀⠀⠀⠀⠀⢀⢄⠀⠀⠀⠀⠀⠀⠀⠀⠀⠀⠀⠀⠀⠀⠀⠀⠀⠀⠀⠀⠀⠀⠀⠀⠀⠀⠀⠀⠀⠀⠀⠀⠀⠀⠀⠀⠀⠀⠀⠀⠀⠀⠀⠀⠀⠀⠀⠀⠀⠀⠀⠀⢀⠀⠁⠑⠀⠀⠀⠀⠀⠀⠀⠀⠀⠀⠀⠀⠀⠀⠀⠀⠀⠀⠀⠀⠀⠀⠀⠀⠀⠀⠀⠀⠀⢹⣿⣿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⢕⢕⢅⠀⠀⠀⠀⠀⠀⠀⠀⠀⠀⠁⠁⠀⠀⢔⠕⠀⠀⠘⢕⢕⢕⢕⢕⠕⢅⢕⢕⠕⠀⠀⠀⠀⠀⠀⠀⠀⠀⠀⠀⠀⠀⠀⠀⠀⠀⠀⠀⠀⠀⠀⠀⠀⠀⠀⠀⠀⠀⠀⠀⠀⠀⠀⢔⠑⠀⠀⢄⠐⠀⠀⠀⠀⠀⠀⠀⠀⠀⠀⠀⠀⠀⠀⠀⠀⠀⠀⠀⠀⠀⠀⠀⠀⠀⠀⠀⠀⠀⠀⠀⠀⠀⠀⠀⠀⠀⠀⠀⠀⠀⠀⠀⠀⠀⠀⠀⠀⠀⠀⠀⠀⠀⠀⠀⠀⠀⠀⠀⠀⠀⠀⠀⠀⠀⠀⠀⠀⠀⠀⠀⠀⠀⠀⠀⠀⠀⠀⠀⠀⠀⠀⢸⣿⡟⢕⠕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⣧⢁⠅⠀⠀⠀⠀⠀⠀⠀⠀⠀⠀⠀⠀⠀⢄⢕⢄⠀⠀⠀⠀⠕⢕⢕⢱⢕⢕⢕⠕⠀⠀⠀⠀⠀⠀⠀⠀⠀⠀⠀⠀⠀⠀⠀⠀⠀⠀⠀⠀⠀⠀⠀⠀⠀⠀⠀⠀⠀⠀⠀⠀⠀⠀⠀⢕⠀⢀⢕⠁⠀⠁⠀⠀⠀⠀⠀⠀⠀⠀⠀⠀⠀⠀⠀⠀⠀⠀⠀⠀⠀⠀⠀⠀⠀⠀⠀⠀⠀⠀⠀⠀⠀⠀⠀⠀⠀⠀⠀⠀⠀⠀⠀⠀⠀⠀⠀⠀⠀⠀⠀⠀⠀⠀⠀⠀⠀⠀⠀⠀⠀⠀⠀⠀⠀⠀⠀⠀⠀⠀⠀⠀⠀⠀⠀⠀⠀⠀⠀⠀⠀⠀⠀⠜⢿⢇⡙⢦⠵⣔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⣿⣧⢁⢀⠀⠀⠀⠀⠀⠀⠀⠀⠀⠀⠀⠀⠕⠕⠑⠀⠀⠀⠀⠀⠑⢑⢑⢕⢕⢕⠀⠀⠀⠀⠀⠀⠀⠀⠀⠀⠀⠀⠀⠀⠀⠀⠀⠀⠀⠀⠀⠀⠀⠀⠀⠀⠀⠀⠀⠀⠀⠀⠀⠀⠀⠀⢕⢀⠕⠁⠔⢄⢀⠀⠀⠀⠀⠀⠀⠀⠀⠀⠀⠀⠀⠀⠀⠀⠀⠀⠀⠀⠀⠀⠀⠀⠀⠀⠀⠀⠀⠀⠀⠀⠀⠀⠀⠀⠀⠀⠀⠀⠀⠀⠀⠀⠀⠀⠀⠀⠀⠀⠀⠀⠀⠀⠀⠀⠀⠀⠀⠀⠀⠀⠀⠀⠀⠀⠀⠀⠀⠀⠀⠀⠀⠀⠀⠀⠀⠀⠀⠀⠀⠀⠀⠀⠜⢔⢔⢖⢳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⢕⢕⢔⢄⠀⠀⠀⠀⠀⠀⠀⠀⠀⠀⠀⠀⠀⠀⠀⠀⠀⢀⢄⢅⢕⢕⢕⢕⠀⠀⠀⠀⠀⠀⠀⠀⠀⠀⠀⠀⠀⠀⠀⠀⠀⠀⠀⠀⠀⠀⠀⠀⠀⠀⠀⠀⠀⠀⠀⠀⠀⠀⠀⠀⠑⢕⠀⢀⢀⠀⠁⠔⢄⠀⠀⠀⠀⠀⠀⠀⠀⠀⠀⠀⠀⠀⠀⠀⠀⠀⠀⠀⠀⠀⠀⠀⠀⠀⠀⠀⠀⠀⠀⠀⠀⠀⠀⠀⠀⠀⠀⠀⠀⠀⠀⠀⠀⠀⠀⠀⠀⠀⠀⠀⠀⠀⠀⠀⠀⠀⠀⠀⠀⠀⠀⠀⠀⠀⠀⠀⠀⠀⠀⠀⠀⠀⠀⠀⠀⠀⠀⠀⠀⠀⢄⢕⢕⢕⢔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⡇⣵⣕⢕⢕⢕⢔⢄⢀⠀⠀⠀⠀⡀⠀⠀⠀⠀⠀⢀⢄⢕⢕⢕⢕⢐⠕⢕⢔⢕⠀⠀⠀⠀⠀⠀⠀⠀⠀⠀⠀⠀⠀⠀⠀⠀⠀⠀⠀⠀⠀⠀⠀⠀⠀⠀⠀⠀⠀⠀⠀⠀⠀⠀⠀⠀⠀⠀⠑⠁⠐⠀⠀⠀⠑⠔⠀⠀⠀⠀⠀⠀⠀⠀⠀⠀⠀⠀⠀⠀⠀⠀⠀⠀⠀⠀⠀⠀⠀⠀⠀⠀⠀⠀⠀⠀⠀⠀⠀⠀⠀⠀⠀⠀⠀⠀⠀⠀⠀⠀⠀⠀⠀⠀⠀⠀⠀⠀⠀⠀⠀⠀⠀⠀⠀⠀⠀⠀⠀⠀⠀⠀⠀⠀⠀⠀⠀⠀⠀⠀⠀⠀⠀⠀⢔⢔⢔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⠃⠛⠛⠓⠃⠑⠑⠑⠑⠑⠐⠀⠀⠓⠀⠀⠀⠀⠑⠑⠑⠑⠑⠑⠁⠐⠑⠑⠁⠀⠀⠀⠀⠀⠀⠀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⢯⣾⣿⢇⢱⣿⣿⣿⣿⢫⣿⣿⣟⢗⢔⢸⡟⢕⢕⣾⣿⣿⣿⢕⢕⣼⣿⣿⣿⣿⣿⣿⣿⣿⣿⣿⣿⣿⣿⣿⣿⣿⣿⣿⡕⢕⢕⢕⢕⢸⣿⣿⣿⡿⢝⢕⢕⢕⢕⢕⢕⢕⢝⢇⢟⢗⢗⣝⣕⣵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⢣⣿⣿⢏⢱⣿⣿⣿⣿⢣⣿⣿⡿⢜⢕⢕⢜⢱⣧⣾⣿⣿⣿⣿⢕⢱⣿⣿⣿⣿⣿⣿⣿⣿⣿⣿⣿⣿⣿⣿⣿⣿⣿⣿⣿⡇⢕⢕⢕⢕⢞⢟⢏⢕⢑⢕⢕⢕⢕⢕⢕⢕⢕⢔⢕⠔⢕⢕⢺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⢏⣿⣿⡟⢱⢱⣿⣿⣿⢏⣿⣿⣟⢕⢕⢕⢕⢕⡿⢏⣿⣿⣿⣿⣿⢕⣾⣿⣿⣿⣿⣿⣿⣿⣿⣿⣿⣿⣿⣿⣿⣿⣿⣿⣿⣿⡇⢕⠕⢕⢕⢕⢕⢕⢕⠕⢕⢕⢕⠕⢕⢕⢕⢕⢕⢕⢕⢕⢕⢱⢇⢜⢕⢝⢟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⡏⣾⣿⣿⢕⢇⣾⣿⣿⡏⣾⣿⣿⢣⢕⢕⢕⣕⢕⢕⣼⡟⢟⢻⣿⡏⢕⣿⣿⣿⢻⣿⣿⣿⣿⣿⣿⣿⣿⣿⣿⣿⣿⣿⣿⣿⢹⢣⢕⢔⢄⢁⢁⢁⢁⢀⢄⢕⢕⢕⢡⣵⢵⡕⠕⢕⢕⢕⢕⢕⢕⢕⢕⢕⢕⢕⢜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⣸⣿⣿⡇⢱⢱⣿⣿⡿⣸⣿⣿⢇⢕⢕⢕⢕⣿⡕⣧⣻⡇⢕⢕⢝⢕⢕⣿⣿⡟⢸⣿⣿⣿⣿⣿⣿⣿⣿⣿⣿⣿⣿⣿⣿⣿⡕⢸⢕⢕⢕⢕⢕⢕⢕⢕⢕⢕⢕⢕⢸⣿⡜⣿⢕⢔⢑⢕⢕⢕⢕⢕⢕⢕⢕⣕⣵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⣿⢇⣿⣿⣿⠕⢇⣾⣿⣿⢧⣿⣿⣿⢕⢕⢑⡕⢕⣿⡕⣿⣿⣿⣵⣕⣱⡕⢕⣿⣿⢇⢸⣿⣿⣿⣿⣿⣿⣿⣿⣿⣿⣿⣿⣿⣿⣿⢕⢕⢕⢕⣔⡑⠑⠕⢕⢕⢕⢕⢕⢰⢕⢿⣇⢻⣇⢕⢜⣧⡕⢕⢕⢕⢕⣵⣾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⣸⣿⣿⡇⢅⢱⣿⣿⡿⣸⣿⣿⣿⣷⣵⣿⢇⢡⡇⢕⣿⣿⣿⣿⣿⣿⡇⢕⢸⣿⢕⢸⣿⣿⣿⣿⣿⣿⣿⣿⣿⣿⣿⣿⣿⣿⣿⢕⢕⢕⢕⣿⣿⣿⣿⣿⢕⢕⢕⢕⣾⡇⢸⣿⢸⣿⡕⢡⢻⣿⣷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⢖⣿⣿⢿⢿⢿⣏⣵⢷⢇⢇⢝⢇⣿⣿⢻⡇⢔⣸⣿⣿⡇⣿⣿⣿⣿⣿⣿⣿⡕⢸⡇⢸⣿⣿⣿⣿⣿⣿⢇⢕⢼⡇⢕⢸⣿⣿⣿⢻⣿⣿⣿⣿⣿⣿⣿⣿⣿⣿⣿⢕⢕⢕⢕⣿⣿⣿⣿⣿⡇⢕⢕⢘⣿⣷⢸⣿⢸⣿⣧⡕⡸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⣷⢏⣵⡇⢜⠶⢿⣿⣷⣵⠕⢕⢕⣿⣿⢸⣇⢇⣿⣿⣿⢱⣿⣿⣿⣿⣿⣿⣿⢕⢸⡆⢸⣿⣿⣿⣿⣿⣿⢕⢘⢸⢇⢕⢜⣿⣿⣿⢔⣿⣿⣿⣿⣿⣿⣿⣿⣿⢹⡏⢕⢕⢕⢕⣿⣿⣿⣿⣿⣷⢕⢕⢕⣿⣿⡾⣿⢸⣿⣿⢕⡇⢿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⢗⡝⢟⢕⢕⢕⢕⢕⢕⢕⢕⢕⢸⣿⣿⢸⣇⢱⣿⣿⢇⣸⣿⣿⣿⣿⡿⢻⡟⢕⢸⡇⣿⣿⣿⣿⣿⣿⣿⡌⡕⡸⢕⡕⢕⢿⣿⣿⢕⢻⣿⢿⣿⣿⣿⣿⢜⡿⢘⡇⢕⢕⢕⢸⣿⣿⣿⣿⣿⣿⢕⢕⢔⢿⣿⣧⣿⢸⣿⣿⢕⣷⢕⢜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⠁⠁⢑⣴⣿⡕⢕⠕⢳⢗⢕⢕⢕⢕⢕⢸⣿⣿⣿⡏⣼⣿⡟⢕⣿⣿⣿⣿⣿⡇⢸⢇⡕⠨⡇⣿⣿⣿⣿⣿⣿⣿⡇⣿⡇⣸⣦⡑⢜⣿⣿⡇⢅⣿⣿⣿⣿⣿⣿⡕⢇⢘⡇⢕⢕⢕⣼⣿⣿⣿⣿⣿⣿⢕⢕⢌⣼⣿⣿⣿⢸⣿⣿⠱⣿⢕⢕⢇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⢅⣱⡝⢿⡇⣧⢕⢕⢕⣱⡷⢇⢕⢕⢸⣿⣿⡏⡇⣿⡿⢕⢕⣿⣿⣿⣿⣿⢇⢸⢕⣧⢜⡇⣧⣽⣝⢟⢟⢿⢿⢇⢻⡇⢿⢿⡟⣕⡹⢿⡇⠳⣾⣷⢻⣿⣿⣿⡇⢕⢕⢇⢕⢕⢱⣿⣿⣿⣿⢿⢿⢟⢕⢕⢕⣿⣿⣿⡏⢸⣿⣿⢐⣿⢜⢇⢕⡜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⢕⣿⡿⣧⢕⢿⣷⢕⣾⢏⢕⢕⢕⣵⢸⣿⣿⡇⢱⣿⢇⢕⢕⣿⣿⣿⣿⡏⢕⢕⢸⣿⣇⢕⢻⣿⣿⣿⣿⣷⣷⣷⡜⡧⣷⣷⣾⣿⣿⡑⢿⢕⡹⣿⡜⢿⣿⣿⣷⢕⢕⢕⢕⢱⣵⣵⣵⣵⣵⣷⣿⢇⢕⢵⢸⡟⣿⡿⢇⣾⣿⣿⢕⣿⢜⢕⢕⢑⢹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⢕⡕⢜⢕⢕⢕⢕⢱⣜⣟⣇⢕⢞⢟⢟⢸⣿⣿⡇⢸⡏⢕⢕⢕⢿⣿⣿⣿⢕⢕⢕⢿⣟⣟⣺⢸⣽⣵⣵⣵⣕⠹⢍⢕⢕⢟⢿⣿⣿⣿⣿⣧⣧⣷⣼⣣⢸⡝⢻⣿⡇⢕⣜⢱⢟⢟⢟⣏⣝⣟⣟⣏⢞⢕⣼⣎⢇⢝⢏⢕⣿⢻⡟⢕⣿⢱⣕⢕⡜⢸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⢸⡑⢕⢕⢕⢕⢕⢕⣝⢟⢟⢿⢿⢷⣷⢸⣿⣿⡇⡿⢕⢕⢕⢕⢸⣿⢿⣿⢕⢕⢕⠉⠁⠁⠀⠁⠔⠕⠔⠀⠁⠈⠑⢱⠑⢷⣜⣾⣿⣿⣿⣿⣿⣿⣿⣿⣿⣿⣿⣿⣧⣷⣇⡕⢇⠇⠋⠙⢙⢝⢝⢙⠑⠘⠗⠹⢷⢕⢕⢕⡜⢘⡇⢕⣿⢜⣝⣱⣼⡜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⣧⡳⣕⢕⢕⢕⢕⢕⢿⡇⢕⢕⢱⡕⢕⢸⣿⣿⡇⡇⢕⢕⢕⢕⢕⡏⢜⢿⢕⢗⠀⢀⢄⢔⢔⢁⢔⠔⠀⠀⢔⢔⠄⢀⠕⢝⢿⣿⣿⣿⣿⣿⣿⣿⣿⣿⣿⣿⣿⣿⣿⣿⢏⢕⠑⢄⢄⠀⠀⢀⢀⠔⢄⢀⠀⠑⢣⢕⢕⢕⢕⢸⢕⢱⣿⢜⢟⢝⢝⢸⣿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⣷⢜⢣⢕⢕⢕⢕⢜⢻⡕⢕⢕⢕⢕⢸⣿⣿⡇⢕⢕⢕⢕⢕⠕⢕⢕⢕⢕⢕⢕⣱⣕⣵⠱⠗⠂⠀⠀⠀⠀⠀⠀⠁⣱⣜⢳⣿⣿⣿⣿⣿⣿⣿⣿⣿⣿⣿⣿⣿⣿⣿⢇⡵⠷⠗⠑⠀⠀⠀⠁⠀⢕⢕⢕⢄⢔⢕⢕⢕⢕⢕⢕⢸⡟⢱⢇⢕⢜⣾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⢟⢕⢕⢕⢕⢕⢕⢕⢕⠘⢇⢕⢕⢕⢸⣿⣿⢇⠱⢕⢕⢕⢕⢕⡕⢕⣵⣕⢕⡜⣿⣿⣿⢀⢕⢀⢕⢀⢀⢕⢀⢕⢄⣿⣿⣿⣿⣿⣿⣿⣿⣿⣿⣿⣿⣿⣿⣿⣿⣿⣷⣿⡇⢀⢄⠀⠀⢀⢀⢀⢀⢸⣷⡕⢕⣤⢕⢕⢕⣿⢕⢕⣾⡇⢕⢕⢜⣾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⢕⠁⠀⢕⢔⢔⢕⢸⣿⣿⢕⢸⢕⢕⢕⢕⢕⢇⢕⢸⣿⣷⡸⣿⣿⣿⣇⢕⢕⢕⢕⢕⢕⢕⢜⣺⣿⣿⣿⣿⣿⣿⣿⣿⣿⣿⣿⣿⣿⣿⣿⣿⣿⣿⣿⣧⢑⡕⢕⢕⢕⢕⢕⢕⣿⣿⣷⣿⣿⢕⢕⣾⢏⡇⢱⣿⡇⢱⣾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⢔⠀⠀⢕⢕⢕⢕⢸⣿⡟⢕⢕⢕⢕⢕⢕⢕⢕⢕⢕⢜⢿⣷⢹⣿⣿⢿⣷⣕⡕⢱⢕⢕⣱⣾⣿⣿⣿⣿⣿⣿⣿⣿⣿⣿⣿⣿⣿⣿⣿⣿⣿⣿⣿⣿⣿⣷⣕⢕⡱⡕⢕⣱⣾⣿⣿⣿⣿⢕⢔⣾⢏⢱⢇⢕⣿⣷⢜⣿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⢕⠇⠀⠀⠀⢕⢕⢕⢕⣸⣿⡇⢕⡇⢕⢕⡇⢕⢕⢕⢕⢕⢕⢕⣝⣇⢻⣿⣷⣵⣜⣙⣍⣍⣭⣵⣿⣿⣿⣿⣿⣿⣿⣿⣿⣿⣿⣿⣿⣿⣿⣿⣿⣿⣿⣿⣿⣿⣿⣯⣝⣓⢓⢏⢝⣕⣿⣿⣿⢇⠕⣾⢏⢕⣼⣧⢕⢹⣿⠑⢻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⣱⡏⠀⠀⠀⠀⠑⢕⢕⢕⣿⣿⢇⢜⣇⢕⢸⣇⢕⢕⢕⢕⡕⢕⢕⢿⣿⣜⡿⣿⣿⡻⣿⡻⣿⣿⣺⣿⣿⣿⣿⣿⣿⣿⣿⣿⣿⣿⣿⣿⣿⣹⣿⣿⣿⣿⣿⣿⣿⣿⣿⣿⣟⣿⣿⣿⣿⣿⣿⢏⢕⢞⢕⢕⢱⡏⣿⢕⢸⣿⢀⠁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⢕⣵⡏⠑⠀⠀⠀⠀⠀⢕⢕⢕⣿⣿⢕⠜⣿⡕⢸⢻⡕⢕⢕⢕⢱⢕⢕⢸⣿⣿⣿⡿⣿⣿⣿⣿⣿⣿⣿⣿⣿⣿⣿⣿⣿⣿⣿⣿⣿⣿⣿⣿⣿⣿⣿⣿⣿⣿⣿⣿⣿⣿⣿⣿⣿⣿⢿⣯⣯⡿⢕⢕⢕⢕⢜⢕⢸⡏⣼⢕⢕⣿⡕⠀⠜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⢱⡾⢏⢕⠀⠀⠀⠀⠀⠀⠑⢕⢕⣿⡇⢕⠐⣿⡇⢕⢜⡇⢕⢕⢕⢜⣇⢕⢔⣿⣿⣿⣷⣿⣿⣿⣿⣿⣿⣿⣿⣿⣿⣿⣿⣿⣿⣿⣿⣿⣿⣿⣿⣿⣿⣿⣿⣿⣿⣿⣿⣿⣿⣿⣿⣿⣟⢜⢫⢕⣱⣷⢇⢑⢎⢕⢕⣿⢣⢸⡕⢕⢿⡇⠀⠀⢹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⣵⡕⣱⡿⢕⢱⢕⠀⠀⠀⠀⠀⠀⠀⢕⠰⣟⢕⢕⢠⣿⣷⢕⢜⣿⡕⢕⢕⢕⣿⡇⢕⢸⣿⣿⣿⣿⣿⣿⣿⣿⣿⣿⣿⣿⣿⣿⣿⣿⣿⣿⣿⣿⣿⣿⣿⣿⣿⣿⣿⣿⣿⣿⣿⣿⣿⣿⣿⣿⣿⣿⣿⣿⡿⢇⢕⢕⢕⢕⢱⡷⢎⢔⡇⢕⢸⡇⠀⠀⠀⢻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⣿⢟⣼⡟⢕⢕⢜⢕⢀⠀⠀⠀⠀⠀⠀⠀⢜⢇⢕⢕⢀⣿⣿⢕⢕⢹⣧⢕⢕⢕⢝⢕⢕⢕⢜⣿⣿⣿⣿⣿⣿⣿⣿⣿⣿⣿⣿⣿⣿⣿⣿⣿⣿⣿⣿⣿⣿⣿⣿⣿⣿⣿⣿⣿⣿⣿⣿⣿⣿⣿⣿⣿⣿⢟⡇⢱⢎⢕⢕⢕⢸⣷⡇⢕⢳⢕⢔⣷⠀⠀⠀⢜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⢀⣼⢏⢕⢕⢪⢕⢕⢕⢄⢄⢄⢄⢄⢄⢄⢕⢕⢕⢕⢔⣿⣿⢕⢕⢕⢹⣇⢕⢕⢕⢕⢕⢕⢕⢜⢿⣿⣿⣿⣿⣿⣿⣿⣿⣿⣿⣿⣿⣿⣿⡿⢟⢟⢟⢟⢟⢟⢟⢝⢟⣿⣿⣿⣿⣿⣿⣿⣿⣿⣿⣿⣿⡟⢕⢕⢕⢕⢕⢕⣿⣿⢇⢕⢜⡕⢕⢿⠀⢀⡔⣼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⢀⡼⢕⠕⢕⡞⢕⢕⢕⢕⠕⣕⣕⣕⡕⢕⢕⢕⢕⢕⢕⢕⢹⣿⡇⢕⢕⢕⢻⣇⢕⢕⢕⢕⢕⢕⢕⢕⢝⢿⣿⣿⣿⣿⣿⣿⣿⣿⣿⣿⣿⣿⣿⣿⣿⣾⣿⣿⣿⣿⣿⣿⣿⣿⣿⣿⣿⣿⣿⣿⣿⣿⡿⢏⢕⢕⢕⢕⢕⢕⢱⡏⣷⢕⢕⢕⢕⢕⢸⢕⢕⢳⢹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⢑⡜⢕⢕⢕⣾⢕⢕⢕⢕⢕⢸⣿⣿⣿⡇⢕⢕⢕⢕⢕⢕⢕⢕⣿⣷⢕⢕⢕⢕⢛⣇⢕⢔⢕⢕⢕⢕⢕⢕⢕⢝⢻⣿⣿⣿⣿⣿⣿⣿⣿⣿⣿⣿⣿⣿⣿⣿⣿⣿⣿⣿⣿⣿⣿⣿⣿⣿⣿⣿⡿⢟⢝⢕⢕⢕⢕⢕⢕⢕⢕⣼⢱⡇⡕⠕⢕⢕⢕⢜⢕⢕⢜⡎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⡇⡸⢕⠕⢕⣸⡧⢕⢕⢕⢕⢕⢸⣿⣿⣿⡇⢱⢕⢕⢕⢕⢕⢕⢕⢜⣿⡇⢕⢕⢕⢕⠘⢧⢕⢕⢕⢕⢕⢕⢕⢕⢕⢕⢕⢝⢻⢿⣿⣿⣿⣿⣿⣿⣿⣿⣿⣿⣿⣿⣿⣿⣿⣿⣿⣿⣿⣿⢿⢟⢝⢕⢕⢕⢕⢕⢕⢕⢕⢕⢕⠕⡏⢸⢕⠸⢔⢕⢕⢕⢕⢕⢔⢕⢱⢹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⣿⢱⢇⠕⠀⢱⣿⢕⢕⢕⢕⢕⢕⢸⣿⣿⣿⢇⣿⠑⢕⢕⢕⢕⢕⢕⢕⢕⣷⡕⢕⢕⢕⢔⢕⢝⢕⢕⢕⢕⢕⢕⢕⢕⢕⢕⢕⢕⢕⢕⢝⢟⢿⢿⣿⣿⣿⣿⣿⣿⣿⣿⣿⣿⣿⢿⢟⢝⢕⢕⢕⢕⢕⢕⢕⢕⢕⢕⢕⢕⢕⢕⣸⢕⢕⢕⢕⢕⢜⡅⢕⢕⢕⡇⡕⢜⢸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⡏⡜⢕⢔⠀⢸⣿⢕⢕⢸⢕⢕⢕⢸⣿⣿⢏⣾⣿⢕⢕⠕⢕⢕⢕⢕⢕⢕⢜⢻⡕⢕⢕⠕⢕⢕⢕⢕⢕⢑⢕⢕⢕⢕⢕⢕⢕⢕⢕⢕⢕⢕⢕⢕⢜⢝⢻⢿⣿⣿⡿⢿⢏⢝⢕⢕⢕⢕⢕⢕⢕⢕⢕⢕⢑⢕⢕⢕⢕⢕⢕⢕⡾⢕⡕⢕⢕⢕⢕⢑⢕⢕⢕⢇⣷⢕⢇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⣿⢕⢕⢅⢕⠑⣼⡇⢕⢕⣾⢕⢕⢕⢸⣿⡏⣼⣿⢏⢕⢕⠀⢕⢕⢕⢕⢕⢕⢕⢔⢝⡕⢕⢄⢕⢕⢕⢕⢕⠕⢔⢕⢕⢕⢕⢕⢕⢕⢕⢕⢕⢕⢕⢕⢕⢕⢕⢕⢕⢕⢕⢕⢕⢕⢕⢕⢕⢕⢕⢕⢕⢕⢕⢕⢕⢕⢕⢕⢕⢕⢕⢨⢕⣾⡇⢕⢇⢕⢕⢕⠑⢕⢕⢕⣿⡇⢕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⣿⢜⢕⢕⢕⢀⣿⡏⢕⢕⣿⡕⢕⢕⢸⢏⣾⣿⢏⢕⢕⢅⢕⢑⢕⢕⢕⠕⢕⢰⢔⢇⢜⢕⢕⢁⢕⢕⢕⠕⢕⢕⢕⢕⢕⢕⢕⢕⢕⢕⢕⢕⢕⢕⢕⢕⢕⢕⢕⢕⢕⢕⢕⢕⢕⢕⢕⢕⢕⠁⢕⢕⢕⢕⢕⢕⢕⢕⢕⢕⢕⢕⢕⣾⣿⡇⢕⠑⢕⢕⢕⢔⠕⠕⡇⣿⣇⢕⣿⣿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⡏⢕⢕⢕⢕⠕⢿⡇⢕⢸⣿⡕⢕⢕⢜⣾⡿⢇⢕⢕⢕⢕⠅⢁⢕⠕⢔⢔⢕⢜⣿⣿⡕⢔⢕⢕⢑⢕⠕⢅⢕⢕⢕⢕⢕⢕⢕⢕⢕⢕⢕⢕⢕⢕⢕⢕⢕⢕⢕⢕⢕⣱⡕⢕⢕⢕⢕⢕⢕⢕⢕⢕⢕⢕⢕⢕⢕⢕⢕⢕⢕⠕⢁⣿⣿⢕⢕⢔⢕⢕⢕⢕⠀⢄⢕⣿⣿⢕⣿⣿⣿⣿⣿⣿⣿⣿⣿⣿⣿⣿⣿⣿⣿⣿⣿⣿⣿⢕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⡇⢕⡕⢕⢕⠀⢸⡇⢕⢸⣿⢕⢕⢕⣾⢟⢕⢕⢕⢕⢕⢕⢕⢄⠐⢕⢕⢕⢕⢕⢻⣿⣷⢕⢕⢕⢕⢅⢕⢕⢕⢕⢕⢕⠑⠁⠀⢄⢕⢕⢕⢕⢕⢕⢕⣕⣕⣕⣵⣷⣿⣿⡇⢅⠁⠕⢕⢕⢕⢕⢕⢕⢕⢕⢕⢔⢕⢕⢕⢕⢕⢕⢱⠸⡏⢕⢕⢕⢕⢕⢕⢕⠄⢕⠱⣿⣿⢕⣿⣿⣿⣿⣿⣿⣿⣿⣿⣿⣿⣿⣿⣿⣿⣿⣿⣿⣿⢕⢕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⣿⣧⠕⡇⢕⢕⠀⢕⢡⡇⢸⣿⢕⢕⣼⢏⢕⢕⢕⢕⢕⢕⢕⢕⢕⢔⢕⢕⢕⢅⣄⢜⣿⣿⣇⢕⢕⢕⢕⢕⢕⠕⠑⠁⠀⠀⠀⠀⢕⢕⢕⢕⢕⣵⣿⣿⣿⣿⣿⣿⣿⣿⣿⡇⢕⠀⠀⠀⠑⠕⢕⢕⢕⢕⢕⢕⢕⢕⠕⢕⢕⢕⢕⢕⠘⠁⢀⢀⠀⠁⢕⢕⢕⠔⢕⠰⣿⣿⣵⣿⣿⣿⣿⣿⣿⣿⣿⣿⣿⣿⣿⣿⣿⣿⣿⣿⣿⣿⢕⢕⢜⢌⢌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⡄⡇⢕⢕⠀⢕⢸⣣⢕⣿⢕⣼⢏⢕⢕⢕⢕⢕⢕⢕⠕⢔⢕⢕⢕⢑⢕⢕⢺⢕⣿⣿⣿⢕⢕⢕⠕⠑⠁⠀⠀⠀⠀⠀⠀⠀⢕⢕⢕⢕⢱⣿⣿⣿⣿⣿⣿⣿⣿⣿⣿⣷⢕⢕⢀⠀⠀⠀⠀⠁⠑⢕⢕⢕⢕⢕⢕⢕⠕⢕⠕⠕⠐⠕⢕⢕⠑⠀⠑⠕⢕⢕⢕⠰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⣷⡇⢕⠁⠀⢕⢸⣷⡣⡝⣼⢇⢕⢕⢕⢕⢕⢕⢕⢕⢕⢕⢕⢕⢕⢕⢕⢕⢸⢕⢿⣿⣹⡇⢕⢕⠀⠀⠀⠀⠀⠀⠀⠀⠀⠀⢕⢕⢕⢕⣼⣿⣿⣿⣿⣿⣿⣿⣿⣿⣿⣿⢕⢕⢕⠀⠀⠀⠀⠀⠀⠀⠑⢕⢕⢕⢕⢕⠁⠀⢀⠄⢀⠀⠁⠀⠀⢐⢄⠀⢕⢕⢕⢕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⢕⢕⢕⢕⢕⢕⢕⢕⢕⠀⠀⠀⠀⠀⢄⢄⢄⢀⠀⠐⠐⠀⠀⠀⠀⠀⠀⢸⣿⣿⣿⣿⣿⣿⣿⣿⣿⣿⣿⣿⡇⢕⠀⠀⢕⢜⢟⢏⣵⢝⢕⢕⢕⢕⢕⢕⢕⢕⢕⣱⣵⣷⣷⣷⣵⢕⢕⢸⢕⢸⣿⡿⢅⢕⢕⠀⠀⠀⠀⠀⠀⠀⠀⠀⠀⠀⢕⢕⢑⣿⣿⣿⣿⣿⣿⣿⣿⣿⣿⣿⣟⢕⢕⢕⢀⠀⠀⠀⠀⠀⠀⠀⠁⢕⢕⢕⢕⢔⠀⢕⠕⠂⠀⢄⢀⠀⠑⢕⠀⢕⢕⢕⢕⣿⣿⣿⣿⣿⣿⣿⣿⣿⣿⣿⣿⣿⣿⣿⣿⣿⣿⣿⣿⣿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⣿⣿⣿⣿⢿⢟⢑⢕⢕⢕⢕⢕⢕⢕⢕⠀⠀⠀⠀⠀⢕⢕⢕⢕⠀⠀⠀⠀⠀⠀⠀⠀⠀⢸⣿⣿⣿⣿⣿⣿⣿⣿⣿⣿⣿⣿⡇⠀⠀⠀⢕⢕⢕⣼⢇⢕⢕⢕⢕⢕⢕⢕⣵⣿⣿⣿⣿⣿⣿⣿⣿⣇⢕⣼⢕⢸⣿⣏⢅⡕⢕⠀⠀⠀⠀⠀⠀⠀⠀⠀⠀⠀⠕⢕⢕⣿⣿⣿⣿⣿⣿⣿⣿⣿⣿⣿⡏⢕⢕⢕⢕⠀⠀⠀⠀⠀⠀⠀⠀⠑⢕⢕⢕⢕⢄⠁⢁⠀⠕⢕⢕⢄⠀⢀⣠⣕⢕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⣿⣿⡿⢟⢝⢕⢕⢕⢕⢕⢕⢕⢕⢕⢕⢁⠑⠀⠀⠀⠀⠀⢕⢕⢕⢕⠀⠀⠀⠀⠀⠀⠀⠀⠀⢜⣿⣿⣿⣿⣿⣿⣿⣿⣿⣿⣿⣿⣇⣀⣀⣀⣑⡑⡼⢕⢕⢕⢕⢕⢕⢕⣵⣿⣿⣿⣿⣿⣿⣿⣿⣿⣿⣗⢕⣿⢱⠸⣿⢕⢕⢕⢕⠀⠀⠀⠀⠀⠀⠀⠀⠀⠀⠀⠀⠕⢕⣿⣿⣿⣿⣿⣿⣿⣿⣿⣿⣿⣧⡕⢕⢕⢕⠀⠀⠀⠀⠀⠀⠀⠀⠀⢕⢕⢕⢕⢕⢕⢕⢔⢄⢀⢁⢀⢀⡸⣿⣿⣧⢕⢕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⢕⢕⢕⢕⢕⢕⢕⢕⢕⢕⢕⢕⢕⢕⢕⢕⢀⠀⠀⠀⠀⢕⢕⢕⢕⠀⠀⠀⠀⠀⠀⠀⠀⠀⠑⣿⣿⣿⣿⣿⡿⠿⠿⠿⠿⠿⠿⣿⣿⣿⣻⢟⣱⢇⢕⢕⢕⢕⢕⢕⣼⣿⣿⣿⣿⣿⣿⣿⣿⣿⣿⣿⣷⢕⡇⡕⢱⢇⢕⠑⢄⢕⠀⠀⠀⠀⠀⠀⠀⠀⠀⠀⠀⠀⠀⠱⣷⣷⣿⣽⣿⣿⣿⣿⣿⣿⣿⣿⣷⣷⣾⠇⠀⠀⠀⠀⠀⠀⠀⠀⠀⠀⢕⢕⢕⢕⢕⢕⢕⢕⢕⢜⢷⡕⣧⢹⣿⣿⣧⢐⣿⣿⣿⣿⣿⣿⣿⣿⣿⣿⣿⣿⣿⣿⣿⣿⣿⣿⣿⣿⣿⣿⣿⣿⣿⣿⣿⣿⣿⣿⣿⣿⣿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⢕⢕⢕⢕⢕⢕⢕⢕⢕⢕⢕⢕⢕⢕⢕⢕⢕⡁⠀⠀⠀⠀⢕⢕⢕⢕⠀⠀⠀⠀⠀⠀⠀⠀⠀⠀⣿⣿⣿⣿⣿⡇⠁⠁⠁⠁⠁⠁⡏⠉⠁⢁⣵⢇⢕⢕⢕⢕⢕⢕⣼⣿⣿⣿⣿⣿⣿⣿⣿⣿⣿⣿⣿⡏⢜⢱⣇⢸⢕⢕⢕⢕⢕⠀⠀⠀⠀⠀⠀⠀⠀⠀⠀⠀⠀⠀⠀⠹⣿⣿⣿⣿⣿⣿⣿⣿⣿⣿⣿⣿⣿⢕⠀⠀⠀⠀⠀⠀⠀⠀⠀⠀⠀⠑⢕⢕⢕⢕⢕⢕⢕⢕⢕⢜⢳⢜⢇⣿⣿⣿⣧⢻⢟⣫⣵⣷⣷⣷⣷⣷⣽⣟⢿⣿⣿⣿⣿⣿⣿⣿⣿⣿⣿⣿⣿⣿⣿⣿⡿⢏⢝⢟⢻⣿⣿⣿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⢅⢕⢕⢕⢕⢕⢕⢕⢕⢅⠀⠀⠑⢕⢕⢕⢕⢇⢄⢄⢄⢀⢕⢕⢕⢕⠀⠀⠀⠀⠀⠀⠀⠀⠀⠀⣿⣿⣿⣿⣿⡇⠀⠀⠀⠀⠀⠀⡇⠀⢀⣼⢏⢕⢕⢕⢕⢕⢕⢸⣿⣿⣿⣿⣿⣿⣿⣿⣿⣿⣿⣿⣿⢇⢕⢜⣿⣾⢑⢔⢕⢕⢕⠀⠀⠀⠀⠀⠀⠀⠀⠀⠀⠀⠀⠀⠀⠀⠜⢿⣿⣿⣿⣿⣿⣿⣿⣿⣿⣿⡷⢕⠀⠀⠀⠀⠀⠀⠀⠀⠀⠀⠀⠀⢕⢕⢕⢕⢕⢾⣇⢕⢕⡕⢕⢜⢕⠝⢿⣿⣿⣧⢕⢕⢕⢕⢜⢝⢟⢟⢿⣿⣿⣷⣽⡟⠿⠿⠿⣿⣿⣿⣿⣿⣿⣿⣿⣿⢇⢕⢕⢕⢕⢕⢝⢟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⢁⠕⢕⠕⠑⢔⢕⢕⢕⠀⠀⠀⠁⢕⢕⢕⢕⢕⢕⢕⢕⢕⢕⢕⢕⢔⢄⠑⢑⣕⣵⣵⣥⣵⣴⣝⣟⢿⣿⣿⡇⠐⠀⠀⠀⠀⠀⠇⠄⠺⢏⢕⢕⢕⢕⢕⢕⢕⣿⣿⣿⣿⣿⣿⣿⣿⣿⣿⣿⣿⣿⣿⢕⢕⣧⣿⣿⢕⢕⢕⢕⢕⠀⠀⠀⠀⠀⠀⠀⠀⠀⠀⠀⠀⠀⠀⠀⠀⢹⣿⣿⣿⣿⣿⣿⣿⣿⣿⣿⢕⠀⠀⠀⠀⠀⠀⠀⠀⠀⠀⠀⠀⠀⠑⢕⢕⢕⢕⣿⣿⣧⡕⢕⢸⣧⣕⢱⣷⣧⣽⣿⣇⢕⢕⢕⢕⢕⢕⢕⢕⠕⠘⠉⠁⠀⠀⠀⠀⡸⢿⣿⣿⣿⣿⣿⣿⡏⠑⠕⠕⢕⢕⢕⡕⢕⢕⢜⠛⢿⣿⣿⡇⢕⢔⢿⢿⢿⢿⢇⢕⢸⣿⣿⣿⣿⣿⣿⣿⣿⣿⣿⣿⣿⣿⣿⣿⣿⣿⣿⣿⣿⣿⣿⣿⣿⣿⣿⣿⣿⣿⣿⣿⣿⣿⣿⣿⣿⣿⣿⣿⣿⣿⣿⣿⣿⣿⣿⣿⣿⠀</a:t>
            </a:r>
            <a:br/>
            <a:r>
              <a:t>⢅⢅⠄⠀⠀⠀⠁⠑⠁⠀⠀⠀⠀⠀⠀⢕⢕⢕⢕⢕⢕⢕⢕⢕⢕⢕⣱⣵⣾⣿⣿⣿⢿⢿⢟⢝⢝⢝⢝⢕⢝⡇⠁⠀⠀⠀⠀⠀⠀⠀⠀⠀⠀⠁⠁⠑⠑⠕⢼⣿⣿⣿⣿⣿⣿⣿⣿⣿⣿⣿⣿⣿⣿⢕⢕⣿⣿⣿⢕⢐⢕⢕⠕⠀⠀⠀⠀⠀⠀⠀⠀⠀⠀⠀⠀⠀⠀⠀⠀⠀⢝⣿⣿⣿⣿⣿⣿⣿⣿⢇⠕⠀⠀⠀⠀⠀⠀⠀⠀⠀⠀⠀⠀⠀⠀⢕⢕⢕⢰⣿⣿⣿⣷⣵⡕⣿⣿⢸⣿⣿⣿⣿⣿⡕⢕⢕⠕⠑⠁⠁⠀⠀⠀⠀⠀⠀⠀⠀⠀⣿⣷⣝⡟⢟⠟⢟⢏⠁⠀⠀⢄⢕⢕⢕⢕⢕⢕⢅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⠀⠀⠀⠀⠀⢕⢕⢕⠁⠀⠀⠁⠕⢕⢕⢕⢕⢕⢕⣵⣷⣿⣿⣿⢿⢟⢝⢕⢕⢕⢕⢕⢕⢕⢕⢕⢕⢄⠀⠀⠀⠀⠀⠀⠀⠀⠀⠀⠀⠀⠀⠀⠀⠀⠀⠁⠉⠙⠛⠿⢿⣿⣿⣿⣿⣿⣿⣿⣿⢕⢸⣿⢻⣿⡇⢕⢕⢕⠀⠀⠀⠀⠀⠀⠀⠀⠀⠀⠀⠀⠀⠀⠀⠀⠀⠀⠀⠕⢻⢿⣿⣿⣿⣿⡿⢕⠀⠀⠀⠀⠀⠀⠀⠀⠀⠀⠀⠀⠀⠀⠀⠀⢕⢕⣾⣿⣿⣿⣿⣿⡇⢜⢕⣾⣿⣿⣿⣿⢿⠃⠁⠀⠀⠀⠀⠀⠀⠀⠀⠀⠀⠀⠀⠀⠀⢙⢿⣿⣿⣧⢕⢏⠀⠀⠀⠀⠕⢕⡕⠕⠀⠁⢔⢼⣻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⢀⠀⠀⠀⠁⠁⠀⠀⠀⠀⠀⠀⢕⢕⢕⣵⣾⣿⣿⡿⢟⢏⢕⢕⢕⢕⢕⢕⢕⢕⢕⢕⢕⢕⢕⢕⢕⢕⠀⠀⠀⠀⠀⠀⠀⠀⠀⠀⠀⠀⠀⠀⠀⠀⠀⠀⠀⠀⠀⠀⠁⠙⠛⠿⢿⣿⣿⣿⢕⢸⣿⡧⢻⣿⡕⢕⢕⠀⠀⠀⠀⠀⠀⠀⠀⠀⠀⠀⠀⠀⠀⠀⠀⠀⠀⠀⠀⠕⢔⢍⢝⠟⠎⢕⠁⠀⠀⠀⠀⠀⠀⠀⠀⠀⠀⠀⠀⠀⠀⠀⠀⠑⢕⣿⣿⣿⣿⣿⡟⢕⣱⣾⣿⣿⠟⠋⠁⠀⠀⠀⠀⠀⠀⠀⠀⠀⠀⠀⠀⠀⠀⠀⠀⠀⠁⠑⢹⣿⣿⡷⠀⠀⠀⠀⠀⠀⠀⠁⠀⠀⢔⢕⢌⢻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⢄⢄⢄⠀⠀⢀⣵⣿⣿⣿⢿⢏⢕⢕⢕⢕⢕⢕⢕⢕⢕⢕⢕⢕⢕⠕⢕⢕⢕⢕⢕⠐⠀⠀⠀⠀⠀⠀⠀⠀⠀⠀⠀⠀⠀⠀⠀⠀⠀⠀⠀⠀⠀⠀⠀⠀⠀⠀⠙⠟⢿⡇⣸⣿⡇⢕⢜⢻⢕⠕⠀⠀⠀⠀⠀⠀⠀⠀⠀⠀⠀⠀⠀⠀⠀⠀⠀⠀⠀⠀⠀⠑⠁⠀⢄⢀⠀⠀⠀⠀⠀⠀⠀⠀⠀⠀⠀⠀⠀⠀⠀⠀⠀⠀⠀⢕⢻⣿⣿⣿⣿⣿⣿⣿⢟⠋⠁⠀⠀⠀⠀⠀⠀⠀⠀⠀⠀⠀⠀⠀⠀⠀⠔⢀⠀⠀⠀⠀⠀⢕⠜⢿⡇⠀⠀⠀⢄⢔⠀⠀⠀⠀⢄⢔⢔⢔⢔⢔⣔⣔⣔⣔⠔⠔⣔⢔⢔⢔⠔⠔⡔⢔⣄⢄⣄⠄⢅⢅⢜⣾⣿⣿⣿⣿⣿⣿⣿⣿⣿⣿⣿⣿⣿⣿⣿⣿⣿⣿⣿⣿⣿⣿⣿⣿⣿⣿⣿⣿⣿⣿⣿⣿⣿⣿⣿⣿⣿⣿⠀</a:t>
            </a:r>
            <a:br/>
            <a:r>
              <a:t>⢀⢀⢀⢕⢕⢕⠀⠀⠀⠀⠀⠄⠕⠕⠁⢀⣴⣿⣿⣿⢟⢕⢕⢕⢕⢕⢕⢕⢕⢕⢕⢕⢕⢕⢕⠕⠁⠀⠁⠕⢕⢕⠁⠀⠀⠀⠀⠀⠀⠀⠀⠀⢀⢔⠐⠀⠀⠀⠀⠀⠀⠀⠀⠀⠀⠀⠀⠀⠀⠀⠀⠀⠀⠁⢺⣿⢕⢕⢕⢕⢕⠁⠀⠐⠀⠀⠀⠀⠀⠀⠀⠀⠀⠀⠀⠀⠀⠀⠀⠀⠀⠀⠀⠀⠄⢕⢕⢕⠀⠀⠀⠀⠀⠀⠀⠀⠀⠀⠀⠀⠀⠀⠀⠀⠀⠀⠀⠀⢔⣿⣿⣿⡿⣿⠟⠑⠀⠀⠀⠀⠀⠀⠀⠀⠀⠀⠀⠀⠀⠀⢀⠀⠀⠀⠀⠑⢕⢀⠀⠀⠀⠀⠀⠀⠀⠀⠀⠀⠑⠑⠐⠀⠀⢔⢕⢕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⣰⣿⣿⣿⡿⢇⢕⢕⢕⢕⢕⢕⢕⢕⢕⢕⢕⢕⠕⠑⠀⠀⠀⠀⠀⠀⠀⠀⠀⠀⠀⠀⠀⠀⠀⠀⢄⢕⠕⠁⠀⠀⠀⠀⠀⢀⠀⠀⠀⠀⠀⠀⠀⠀⠀⠀⠀⠀⠀⢄⣽⢟⢕⢕⢅⢕⠕⠀⠀⠀⠀⠀⠀⠀⠀⠀⠀⠀⠀⠀⠀⠀⠀⠀⠀⠀⠀⠀⠀⠀⠀⢕⢕⠕⠀⠀⠀⠀⠀⠀⠀⠀⠀⠀⠀⠀⠀⠀⠀⠀⠀⠀⠀⠀⠕⢹⣿⣿⠗⠁⠀⠀⠀⠀⠀⠀⠀⠀⠀⠀⠀⠀⠀⠀⠀⠀⠁⠔⢄⠀⠀⠀⠀⠑⢄⠀⠀⠀⠀⠀⠀⠀⠀⠀⠀⠀⠀⠀⢔⢕⢕⢕⢑⢑⣤⣿⣿⣿⣿⣿⣿⣿⣿⣿⣿⣿⣿⣿⣹⣿⡿⢿⣿⣿⣿⢕⢕⣿⣿⣿⣿⣿⣿⣿⣿⣿⣿⣿⣿⣿⣿⣿⣿⣿⣿⣿⣿⣿⣿⣿⣿⣿⣿⣿⣿⣿⣿⣿⣿⣿⣿⣿⣿⣿⣿⣿⠀</a:t>
            </a:r>
            <a:br/>
            <a:r>
              <a:t>⠁⠁⠀⢕⢕⢕⠀⠀⠀⠀⠀⠀⠀⢱⣿⣿⣿⢟⢕⢕⢕⢕⢕⢕⢕⢕⢕⢕⢕⠕⠁⠀⠀⠀⠀⠀⠀⠀⠀⠀⠀⠀⠀⠀⠀⠀⠀⠀⠀⢔⠕⠁⠀⠀⠀⠀⢀⢄⠕⠁⠀⠀⠔⠀⠀⠀⠀⠀⠀⠀⠀⠀⠀⢕⡟⠑⢕⢕⢕⢕⠀⠀⠀⠀⠀⠀⠀⠀⠀⠀⠀⠀⠀⠀⠀⠀⠀⠀⠀⠀⠀⠀⠀⠀⠀⠀⢕⠀⠀⠀⠀⠀⠀⠀⠀⠀⠀⠀⠀⠀⠀⠀⠀⠀⠀⠀⠀⠀⠀⢜⠟⠁⠀⠀⠀⠀⠀⠀⠀⠀⠀⠀⠀⠀⠀⠀⠀⠀⠀⠀⠀⠀⠁⢕⢄⠀⠀⠀⠁⢔⠀⠀⠀⠀⠀⠀⢕⢄⠀⠀⠀⢑⢕⢕⠕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⠑⣿⣿⢏⢕⢕⢕⢕⢕⢕⢕⢕⢕⢕⢕⢕⠀⠀⠀⠀⠀⠀⢠⣵⣴⢄⢄⢀⠀⠀⠀⠀⠀⠀⢀⢕⠑⠀⠀⠀⠀⢀⢔⠕⠁⠀⠀⠀⠀⠀⠀⠀⠀⠀⠀⠀⠀⠀⠀⢀⡜⠕⢀⢕⢕⠑⠀⠀⠀⠀⠀⠀⠀⠀⠀⠀⠀⠀⠀⠀⠀⠀⠀⠀⠀⠀⠀⠀⠀⠀⠀⠀⢠⢄⢄⢌⢀⢄⢄⠀⠀⠀⠀⠀⠀⠀⠀⠀⠀⠀⠀⠀⠀⠀⠀⠀⠀⠀⠀⠀⠀⠀⠀⠀⠀⠀⠀⠀⠀⠀⠀⠀⠀⠀⠀⠀⠀⠀⠀⢄⠕⠑⠑⢄⢀⠀⠀⠑⢀⠀⠀⠀⢔⢕⢕⠀⢀⣥⣼⣶⣟⠉⣻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⠀⠝⠑⠀⠁⢕⢕⢕⢕⢕⢕⢕⢕⢕⢕⢕⣔⣔⣔⣔⣰⣴⣾⣿⢏⣱⣏⢏⢕⡔⢔⠀⠀⢔⠕⠁⠀⠀⠀⢀⢔⠕⠕⢔⢀⠀⠀⠀⠀⠀⠀⠀⠀⠀⠀⠀⠀⠀⠀⢕⠑⠀⢕⢕⠁⠀⠀⠀⠀⠀⠀⠀⠀⠀⠀⠀⠀⠀⠀⠀⠀⠀⠀⠀⠀⠀⠀⠀⠀⠀⠀⢔⢕⢕⢱⣇⢕⢕⣕⢐⢀⠀⠀⠀⠀⠀⠀⠀⠀⠀⠀⠀⠀⠀⠀⠀⠀⠀⠀⠀⠀⠀⠀⠀⠀⠀⠀⠀⠀⠀⠀⠀⠀⠀⠀⠀⠀⢀⢔⠁⠀⠀⠀⠀⠁⠐⢀⠀⠀⠀⠀⢄⢕⢕⢕⢀⣼⢿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⠀⠀⠀⠀⠀⠀⠑⢕⢕⢕⠑⠀⠕⣕⣕⣕⣿⣿⣿⣿⣿⣿⡿⢇⣾⣿⢏⢕⡑⢕⢕⢀⠕⠁⠀⠀⠀⢄⠔⠁⠀⠀⠀⠀⠑⠔⢄⢀⠀⠀⠀⠀⠀⠀⠀⠀⠀⠀⠕⠁⠀⢕⠕⠀⠀⠀⠀⠀⠀⠀⠀⠀⠀⠀⠀⠀⠀⠀⠀⠀⠀⠀⠀⠀⠀⠀⠀⠀⠀⠀⠁⡎⣷⡕⣾⣿⣧⣇⣹⡕⠁⠀⠀⠀⠀⠀⠀⠀⠀⠀⠀⠀⠀⠀⠀⠀⠀⠀⠀⠀⠀⠀⠀⠀⠀⠀⠀⠀⠀⠀⠀⠀⠀⠀⠀⢀⢔⠑⠀⠀⠀⠀⢀⠄⢀⠀⠀⠐⠀⠀⠀⢕⢕⢕⢕⠸⣿⢿⡾⣿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⣵⠕⢀⠀⠀⠀⠀⠀⠀⠑⢕⠀⠀⠀⠀⠝⢿⣿⣿⣿⣿⣿⣿⡿⢕⣾⣿⡏⢕⡱⢕⢕⠑⠑⠀⠀⠀⢄⠑⠁⠀⠀⠀⢀⠀⠀⠀⠀⠁⠑⢔⢄⠀⠀⠀⠀⠀⠀⠀⠁⠀⢄⢕⠁⠀⠀⠀⠀⠀⠀⠀⠀⠀⠀⠀⠀⠀⠀⠀⠀⠀⠀⠀⠀⠀⠀⠀⠀⠀⠀⠀⠀⢰⢕⣿⢳⣿⣿⣿⢻⣿⡇⢇⠀⠀⠀⠀⠀⠀⠀⠀⠀⠀⠀⠀⠀⠀⠀⠀⠀⠀⠀⠀⠀⠀⠀⠀⠀⠀⠀⠀⠀⠐⠀⠀⠀⢔⠑⠀⠀⠀⠀⢀⠐⠀⠀⠁⠁⠀⠀⠀⠀⠀⢁⠕⠕⠁⢑⢘⢑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⡏⢄⢕⢔⠀⠀⠀⠀⠀⠀⠀⢔⢔⠀⠀⠀⠘⢿⣿⣿⣿⣿⡟⢕⣾⣿⡟⢕⡌⢕⢕⢕⠀⠀⠀⠀⠐⠀⠀⠀⢄⠔⠁⠁⠐⠄⠀⠀⠀⠀⠀⠁⠕⢄⢀⠀⠀⠀⠀⢀⠔⠑⠀⠀⠀⠀⠀⠀⠀⠀⠀⠀⠀⠀⠀⠀⠀⠀⠀⠀⠀⠀⠀⠀⠀⠀⠀⠀⠀⠀⠀⠀⠀⠁⠹⡕⢹⣿⣧⢸⡟⠁⠀⠀⠀⠀⠀⠀⠀⠀⠀⠀⠀⠀⠀⠀⠀⠀⠀⠀⠀⢀⠀⠀⠀⠀⠀⠀⠀⠀⠀⠀⠀⠀⢄⠑⠀⠀⠀⠀⠀⠐⠀⠀⠀⠀⠀⠀⠀⠀⠀⠀⠀⠀⠀⠁⢄⢕⢕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⡇⢕⢕⢕⢄⠀⠀⠀⠀⠀⠀⠑⠑⠀⠀⠀⠀⠈⢻⣿⣿⢏⠕⣿⣿⡟⢕⢜⢕⢕⢕⢕⠀⠀⠀⠀⠀⠀⠀⠀⠀⠀⠀⠀⠀⠀⠁⠐⢀⠀⠀⠀⠀⠀⠑⢄⠀⠀⠐⠁⠀⠀⠀⠀⠀⠀⠀⠀⠀⠀⠀⠀⠀⠀⠀⠀⠀⠀⠀⠀⠀⠀⠀⠀⠀⠀⠀⠀⠀⠀⠀⠀⠀⠀⠀⠁⠁⠜⠻⢅⠁⠀⠀⠀⠀⠀⠀⠀⠀⠀⠀⠀⠀⠀⠀⠀⠀⠀⠀⠀⠀⠀⠁⠀⠀⠀⠀⠀⠀⠀⠀⠀⢀⢕⠁⠀⠀⠀⠀⠀⠀⠀⠀⠀⠀⠀⠀⠀⠀⠀⠀⠀⠀⠀⠀⢄⢅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⡇⢕⢕⢕⢕⢄⠀⠀⠀⠀⠀⠀⠀⠀⢀⢀⢀⠀⠀⠝⢇⢕⣾⣿⡿⢕⢕⢕⢕⢕⢕⠁⠀⠀⠀⠀⠀⠀⠀⠀⠀⠀⠀⠀⠀⠀⠀⠀⠀⠀⠀⠀⠀⠀⠀⠀⢕⢀⠀⠀⠀⠀⠀⠀⠀⠀⠀⠀⠀⠀⠀⠀⠀⠀⠀⠀⠀⠀⠀⠀⠀⠀⠀⠀⠀⠀⠀⠀⠀⠀⠀⠀⠀⠀⠀⠀⠁⠀⠀⠀⠀⠀⠀⠀⠀⠀⠀⠀⠀⠀⠀⠀⠀⠀⠀⠀⠀⠀⠀⠀⠀⠀⠀⠀⠀⠀⠀⠀⠀⠀⠀⠀⠑⠀⠀⠀⠀⠀⠀⠀⠀⠀⠀⠀⠀⠀⠀⠀⠀⠀⠀⠀⠀⠐⢕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⡇⢕⢕⢕⢕⢕⢄⠀⠀⠀⠀⠀⠀⢔⢕⢕⠀⠀⠀⢔⢕⢿⣿⣿⢕⢕⢕⢕⢕⢕⢕⢄⠀⠀⠀⠀⠀⠀⠀⠀⠀⠀⠀⠀⠀⠀⠀⠀⠀⠀⠀⠀⠀⠀⠀⠀⠀⠁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⣷⢕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⡇⢕⢕⢕⢕⢕⢕⠀⠀⠀⠀⠀⠀⠀⠀⠀⠀⠀⢔⠕⠀⠈⢻⢇⢕⢕⢕⢕⢕⢅⢕⢕⠔⠀⠀⠀⠀⠀⠀⠀⠀⠀⠀⠀⠀⠀⠀⠀⠀⠀⠀⠀⠀⠀⠀⠀⠀⠀⠀⠀⠀⠀⠀⠀⠀⠀⠄⠀⢀⠀⠀⠀⠀⠀⠀⠀⠀⠀⠀⠀⠀⠀⠀⠀⠀⠀⠀⠀⠀⠀⠀⠀⠀⠀⠀⠀⠀⠀⠀⠀⠀⠀⠀⠀⠀⠀⠀⠀⠀⠀⠀⠀⠀⠀⠀⠀⠀⠀⠀⠀⠀⠀⠀⠀⠁⠀⠀⠀⠀⠀⠀⠀⠀⠀⠀⠀⠀⠀⠀⠀⠀⠀⠀⠀⠀⠀⠀⠀⠀⠀⠀⠀⠀⠀⠀⢸⡇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⣷⠀⢕⢕⢑⠁⠁⠀⠀⠀⠀⠀⠀⠀⠀⠀⢀⢕⢕⠐⠀⠀⠀⠕⢕⢕⢕⢕⢕⢕⢕⠕⠀⠀⠀⠀⠀⠀⠀⠀⠀⠀⠀⠀⠀⠀⠀⠀⠀⠀⠀⠀⠀⠀⠀⠀⠀⠀⠀⠀⠀⠀⠀⠀⠀⠀⢀⢕⠁⠀⠀⢄⠀⠀⠀⠀⠀⠀⠀⠀⠀⠀⠀⠀⠀⠀⠀⠀⠀⠀⠀⠀⠀⠀⠀⠀⠀⠀⠀⠀⠀⠀⠀⠀⠀⠀⠀⠀⠀⠀⠀⠀⠀⠀⠀⠀⠀⠀⠀⠀⠀⠀⠀⠀⠀⠀⠀⠀⠀⠀⠀⠀⠀⠀⠀⠀⠀⠀⠀⠀⠀⠀⠀⠀⠀⠀⠀⠀⠀⠀⠀⠀⠀⠀⠀⢸⢱⢕⢕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⢔⢕⢕⠀⠀⠀⠀⠀⠀⠀⠀⠀⠀⠀⠀⠕⠑⠑⠀⠀⠀⠀⠀⠁⢕⢕⢜⢕⢕⠕⠀⠀⠀⠀⠀⠀⠀⠀⠀⠀⠀⠀⠀⠀⠀⠀⠀⠀⠀⠀⠀⠀⠀⠀⠀⠀⠀⠀⠀⠀⠀⠀⠀⠀⠀⢕⠁⠀⢔⠑⠀⠐⠀⠀⠀⠀⠀⠀⠀⠀⠀⠀⠀⠀⠀⠀⠀⠀⠀⠀⠀⠀⠀⠀⠀⠀⠀⠀⠀⠀⠀⠀⠀⠀⠀⠀⠀⠀⠀⠀⠀⠀⠀⠀⠀⠀⠀⠀⠀⠀⠀⠀⠀⠀⠀⠀⠀⠀⠀⠀⠀⠀⠀⠀⠀⠀⠀⠀⠀⠀⠀⠀⠀⠀⠀⠀⠀⠀⠀⠀⠀⠀⠀⠀⠀⠈⢣⡳⡱⢕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⣿⣷⡅⢐⠀⠀⠀⠀⠀⠀⠀⠀⠀⠀⠀⠀⠀⠀⠀⠀⠀⠀⠀⢀⢔⢔⠕⢔⢕⢕⠀⠀⠀⠀⠀⠀⠀⠀⠀⠀⠀⠀⠀⠀⠀⠀⠀⠀⠀⠀⠀⠀⠀⠀⠀⠀⠀⠀⠀⠀⠀⠀⠀⠀⠀⠀⢕⠀⢔⠑⠔⢀⠀⠀⠀⠀⠀⠀⠀⠀⠀⠀⠀⠀⠀⠀⠀⠀⠀⠀⠀⠀⠀⠀⠀⠀⠀⠀⠀⠀⠀⠀⠀⠀⠀⠀⠀⠀⠀⠀⠀⠀⠀⠀⠀⠀⠀⠀⠀⠀⠀⠀⠀⠀⠀⠀⠀⠀⠀⠀⠀⠀⠀⠀⠀⠀⠀⠀⠀⠀⠀⠀⠀⠀⠀⠀⠀⠀⠀⠀⠀⠀⠀⠀⠀⠀⠀⢀⢞⡱⢒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⣿⣿⡔⢄⠀⠀⠀⠀⠀⠀⠀⠀⠀⠀⠀⠀⠀⠀⠀⢄⢔⢕⢕⢕⢕⠕⢑⢅⢔⢕⠀⠀⠀⠀⠀⠀⠀⠀⠀⠀⠀⠀⠀⠀⠀⠀⠀⠀⠀⠀⠀⠀⠀⠀⠀⠀⠀⠀⠀⠀⠀⠀⠀⠀⠀⠁⠀⠁⠀⠀⠁⠑⢄⢀⠀⠀⠀⠀⠀⠀⠀⠀⠀⠀⠀⠀⠀⠀⠀⠀⠀⠀⠀⠀⠀⠀⠀⠀⠀⠀⠀⠀⠀⠀⠀⠀⠀⠀⠀⠀⠀⠀⠀⠀⠀⠀⠀⠀⠀⠀⠀⠀⠀⠀⠀⠀⠀⠀⠀⠀⠀⠀⠀⠀⠀⠀⠀⠀⠀⠀⠀⠀⠀⠀⠀⠀⠀⠀⠀⠀⠀⠀⠀⠀⠀⢔⢕⢕⢕⢝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⣿⣿⢕⢕⢕⢔⢄⢀⠀⠀⠀⠀⠀⠀⢄⠀⢄⢔⢕⢕⢕⢕⠕⢑⢅⢕⢕⠑⠁⢔⠀⠀⠀⠀⠀⠀⠀⠀⠀⠀⠀⠀⠀⠀⠀⠀⠀⠀⠀⠀⠀⠀⠀⠀⠀⠀⠀⠀⠀⠀⠀⠀⠀⠀⠀⠀⠀⠀⠀⠀⠀⠀⠀⠁⠕⢄⢀⠀⠀⠀⠀⠀⠀⠀⠀⠀⠀⠀⠀⠀⠀⠀⠀⠀⠀⠀⠀⠀⠀⠀⠀⠀⠀⠀⠀⠀⠀⠀⠀⠀⠀⠀⠀⠀⠀⠀⠀⠀⠀⠀⠀⠀⠀⠀⠀⠀⠀⠀⠀⠀⠀⠀⠀⠀⠀⠀⠀⠀⠀⠀⠀⠀⠀⠀⠀⠀⠀⠀⠀⠀⠀⠀⠀⠀⠀⢔⢔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⠛⠛⠘⠃⠑⠑⠑⠑⠑⠑⠐⠀⠀⠀⠘⠃⠑⠑⠑⠑⠑⠑⠑⠑⠑⠁⠐⠑⠑⠁⠐⠀⠀⠀⠀⠀⠀⠀⠐⠐⠐⠀⠀⠀⠀⠀⠀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⠑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⢏⣾⣿⡏⢱⣿⣿⣿⣿⡟⣼⣿⣿⢿⢇⢕⢸⢇⢕⣱⣿⣿⣿⡏⢕⢕⣿⣿⣿⣿⣿⣿⣿⣿⣿⣿⣿⣿⣿⣿⣿⣿⣿⣿⣿⡇⢕⢕⢕⢕⢸⣿⣿⣿⢟⢜⢕⢕⢕⢕⢕⢕⢕⢕⢜⢕⢕⢕⢕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⢏⣾⣿⡟⢑⣿⣿⣿⣿⡟⣼⣿⣿⢏⢕⢕⢕⢕⣵⣿⣿⣿⣿⣿⣇⢕⣸⣿⣿⣿⣿⣿⣿⣿⣿⣿⣿⣿⣿⣿⣿⣿⣿⣿⣿⣿⡇⢕⢕⢕⢕⢘⢝⢕⢕⢕⢕⢕⢕⢕⢕⢕⢕⢕⢕⢕⢕⢔⢕⢑⢱⡕⢝⢝⢝⢻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⡟⣾⣿⣿⢕⡎⣿⣿⣿⡿⣼⣿⣿⢇⢕⢕⢕⢕⢜⢟⢱⣿⣿⣿⣿⡟⢕⣿⣿⣿⣿⣿⣿⣿⣿⣿⣿⣿⣿⣿⣿⣿⣿⣿⣿⣿⢿⡇⢕⠑⠕⢕⢕⢕⢕⠕⠕⠑⢕⢔⢅⢑⡑⠕⢕⢕⢕⢕⢕⢕⢕⢕⢕⢕⢕⢕⢕⢕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⡿⣸⣿⣿⢇⡘⢱⣿⣿⣿⢹⣿⣿⡏⢕⢕⢕⢕⣇⢕⢱⣿⢏⢝⢻⣿⢇⢕⣿⣿⣿⢹⣿⣿⣿⣿⣿⣿⣿⣿⣿⣿⣿⣿⣿⣿⣿⢸⢻⢕⢕⢔⢄⢅⢄⢄⢄⢔⢕⢕⢕⢸⣾⢻⣧⢔⢅⡕⢕⢕⢕⢕⢕⢕⢕⢕⢕⢕⣵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⢣⣿⣿⡿⢕⢇⣾⣿⣿⢇⣿⣿⣿⢕⢕⢕⢕⢸⣿⣕⣧⣿⡇⢕⢕⢝⢕⢸⣿⣿⡇⢾⣿⣿⣿⣿⣿⣿⣿⣿⣿⣿⣿⣿⣿⣿⣿⡕⢜⢕⢕⠕⢕⢕⢕⢕⢕⢕⢕⢕⢱⢜⣿⡇⣿⡇⢕⢸⣷⣕⢕⢕⢕⢕⢕⣱⣾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⣿⡏⣾⣿⣿⢇⡌⢱⣿⣿⡿⣼⣿⣿⣯⢕⢕⣴⢕⢸⡏⢸⣿⣿⣿⣧⣵⣵⡕⢕⢿⣿⢇⢸⣿⣿⣿⣿⣿⣿⣿⣿⣿⣿⣿⣿⣿⣿⣿⢕⢕⢕⢕⣱⣅⡑⢑⣕⢕⢕⢕⢕⣸⡕⢹⣿⢸⣷⢕⢕⢿⣿⣷⣧⣵⣷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⡾⣿⣿⣿⣿⣿⣿⡿⢟⣟⢟⢿⢿⢕⣿⣿⣿⢕⢆⣾⣿⣿⢇⣿⣿⣿⣿⣷⣾⣟⡇⢸⢣⢸⣿⣿⣿⣿⣿⣿⡇⢕⢸⡿⢕⢸⣿⣿⣿⣿⣿⣿⣿⣿⣿⣿⣿⣿⣿⣿⣿⢕⢕⢕⢕⣿⣿⣿⣿⣿⡕⢕⢕⢕⣿⣇⢸⣿⢸⣿⡇⢜⢸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⢗⣿⢟⡏⢝⢝⣱⣾⣝⠇⢕⢕⢕⢸⣿⡏⣿⠕⢕⣿⣿⣿⢸⣿⣿⣿⣿⣿⣿⣿⢕⢸⢕⣼⣿⣿⣿⣿⣿⣿⢕⢕⢸⡇⢕⢸⣿⣿⣿⢹⣿⣿⣿⣿⣿⣿⣿⣿⣿⢿⣿⢕⢕⢕⢕⣿⣿⣿⣿⣿⣇⢕⢕⢕⣿⣿⡕⣿⢕⣿⣷⡕⡇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⣷⢱⣿⡿⢕⢏⢟⢟⢟⢿⢗⢑⢕⣾⣿⣏⣿⢌⢸⣿⣿⡇⣼⣿⣿⣿⣿⣿⣿⡟⢕⢸⡇⣿⣿⣿⣿⣿⣿⣿⢕⢇⢸⢕⢕⢜⣿⣿⣿⢕⢿⣿⣿⣿⣿⣿⣿⢻⣿⡸⣿⢕⢕⢕⢕⣿⣿⣿⣿⣿⣿⢕⢕⢕⣿⣿⣇⣿⢕⣿⣿⡇⣧⢟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⢏⣥⢕⢕⢕⢕⢕⢕⢕⢕⢕⢕⢕⣿⣿⣧⣿⡏⣾⣿⡿⢕⣿⣿⣿⣿⣿⡇⢹⡇⢕⣸⡇⣿⣿⣿⣿⣿⣿⣿⡔⢌⣸⢱⢕⢕⢻⣿⣿⡕⢜⣿⣿⣿⣿⣿⣿⡕⢝⢇⣿⢕⢕⢕⢕⣿⣿⣿⣿⣿⣿⡇⢕⢕⢹⣿⣿⣿⢕⣿⣿⡇⣿⢕⢱⡹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⠑⢑⢼⣿⣷⢕⢕⢜⢏⢅⢕⣕⢕⢕⢕⣿⣿⣿⢿⢇⣿⣿⢇⢕⣿⣿⣿⣿⣿⢕⢺⢕⡇⢹⡇⣿⣿⣿⣿⣿⣿⣿⡇⣿⡎⢰⣇⡕⢜⢿⣿⡇⢕⢽⣿⣿⣿⣿⣿⣇⢕⢕⢹⢕⢕⢕⢱⣿⣿⣿⣿⣿⣿⢕⢕⢕⣸⣿⣿⣿⢕⣿⣿⢕⣿⢱⡕⢕⢻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⢔⢑⢸⣷⣝⢿⣾⣇⡕⢕⡷⢝⢕⢕⢕⢕⣿⣿⣿⢸⢸⣿⡏⢕⢕⣿⣿⣿⣿⡟⢕⢜⢸⣇⢜⡇⣷⣼⣝⣝⡟⢟⢟⢷⢩⡇⣞⣟⢇⣵⡜⢏⣻⢔⢿⣿⡜⣿⣿⣿⣿⡕⢕⢘⢕⢕⢕⢼⣿⢿⢿⢿⠟⡏⢕⢕⢕⣿⣿⣿⣿⢸⣿⣿⢜⣿⢕⢕⢕⢇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⢕⢹⣟⢻⢇⢜⢟⢱⢿⡇⢕⣱⣷⢿⢇⣿⣿⣿⢜⣼⡟⢕⢕⢡⣿⣿⣿⣿⢇⢕⢕⣾⣿⣇⢇⢻⣿⣿⣿⣿⣿⣿⣷⡌⡇⣷⣾⣿⣿⣷⣕⠽⢇⢜⢻⣧⢜⢿⣿⣿⣇⢕⢕⢱⢕⢱⣵⣷⣷⣷⣿⣿⢣⡇⢔⡕⡟⢻⣿⢟⢸⣿⣿⢕⣿⢕⢕⢕⡰⢸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⢱⢱⢕⢕⢕⢕⢕⢕⢻⢷⣷⣷⣵⣵⣕⡕⣿⣿⣿⢕⣿⢕⢕⢕⢕⢿⣿⣿⣿⢕⢕⢱⣟⣻⢽⢼⢱⢷⢷⢷⢷⣧⣕⠕⢅⢱⢝⢿⣿⣿⣿⣿⣬⣼⣼⣷⣼⡇⢇⡝⢿⣿⡕⢕⢜⢕⢝⢝⣭⣭⣽⣽⣍⣟⢕⢾⣷⡕⢜⢿⢇⠜⢽⡿⢕⣿⢜⢗⢕⢕⡸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⣇⢧⡕⢕⢕⢕⢕⢕⢳⡇⢕⢕⢕⢝⢝⢕⣿⣿⣿⢱⡇⢕⢕⢕⢕⢜⡗⢹⣿⢕⢕⠕⠁⠀⠀⠀⢀⠑⠑⠑⠀⠀⠁⠘⢔⢱⣱⣜⣿⣿⣿⣿⣿⣿⣿⣿⣿⣿⣾⣿⣾⣿⣇⡱⠕⢗⠐⠉⠁⠕⢕⢜⠍⠉⠙⠙⠞⠻⠕⢕⢕⢕⠼⡇⢕⣿⠱⢷⢿⢟⢇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⣿⣮⢳⣕⢕⢕⢕⢕⢜⢿⡕⢕⢕⢟⢕⢕⣿⣿⣿⢸⢕⢕⢕⢕⢕⢕⢕⢕⢕⢔⢜⢀⢄⢔⢕⠑⢔⠔⠀⠀⠄⠕⢔⠀⢄⠕⢌⢿⣿⣿⣿⣿⣿⣿⣿⣿⣿⣿⣿⣿⣿⣿⣿⢇⢕⠁⢄⢔⠀⠀⠄⢄⠔⢄⢄⠀⠈⠟⢕⢕⢕⢕⢔⢕⢱⣿⢕⡕⢕⢕⢸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⣿⢇⢜⢇⢕⢕⢕⡕⢜⢳⢕⢕⢣⢕⢕⣿⣿⣿⢸⢕⢕⢕⢕⢕⢕⢕⢕⢕⢕⢕⣕⣵⣷⡇⠛⠛⠁⠀⠀⠀⢀⠀⢀⢕⣱⣜⢿⣿⣿⣿⣿⣿⣿⣿⣿⣿⣿⣿⣿⣿⣿⡿⣱⡕⠞⠓⠁⠀⠀⠀⠀⠀⢕⢕⢕⢔⢔⢕⢕⢕⣕⢕⢕⢸⣿⢕⢕⢕⣣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⢟⢕⢕⢜⢕⢕⢕⢕⢕⠀⢅⢕⢑⢕⠕⣻⣿⡇⢕⢕⢕⢕⢕⢕⢕⢇⢕⢻⣷⣕⢜⣿⣿⣇⢔⢕⢕⢀⢅⢀⢕⢄⢕⢱⣿⣿⣿⣿⣿⣿⣿⣿⣿⣿⣿⣿⣿⣿⣿⣿⣿⣿⣿⡇⢔⢄⢀⢐⢄⢀⢄⢄⢸⣷⡗⣱⣵⢇⢕⢱⣿⢕⢕⣾⡿⠕⣕⣵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⢕⠀⠁⢕⢕⢕⢕⢕⣿⣿⡇⢕⢕⢕⢕⢕⢕⢕⢱⢕⢕⢻⣿⣧⢻⣿⣿⣔⢕⢕⢕⢕⢕⢕⢕⢜⣿⣿⣿⣿⣿⣿⣿⣿⣿⣿⣿⣿⣿⣿⣿⣿⣿⣿⣿⣿⣧⠑⡕⢕⢕⢕⢕⢕⢱⣿⣿⣷⣿⡿⢕⢕⣾⢇⡇⢘⣿⡇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⠔⠀⠀⠁⢕⢕⢕⢑⣿⣿⢕⢠⢕⢕⢕⢕⢕⢕⢕⢕⢕⢕⢝⣿⡎⢿⣿⢿⣷⣕⡕⢵⢇⣕⣵⣿⣿⣿⣿⣿⣿⣿⣿⣿⣿⣿⣿⣿⣿⣿⣿⣿⣿⣿⣿⣿⣿⣷⣕⢑⢱⢕⢕⣵⣿⣿⣿⣿⡿⢕⢅⣾⢏⢸⡇⢕⣿⣷⢜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⢱⢇⠀⠀⠀⠀⢕⢕⢕⢸⣿⣿⢕⣰⢕⢕⣸⢕⢕⢕⢕⢕⢕⢕⢸⣿⣿⡜⣿⣧⣵⣕⣸⣭⣥⣵⣾⣿⣿⣿⣿⣿⣿⣿⣿⣿⣿⣿⣿⣿⣿⣿⣿⣿⣿⣿⣿⣿⣿⣿⣿⣝⣕⣙⡙⢝⣱⣿⣿⣿⢇⢑⡾⠇⢕⡼⡇⢕⢸⣿⠁⢹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⣵⢟⠀⠀⠀⠀⠀⢕⢕⢕⢸⣿⡏⢕⢽⡕⢕⣾⡕⢕⢕⢕⢱⢕⢕⢸⣿⣿⣯⣼⣿⢿⣻⣿⢟⡿⣻⣿⣿⣿⣿⣿⣿⣿⣿⣿⣿⣿⣿⣿⣿⣏⣿⣿⣿⣿⣿⣿⣿⣿⣿⣿⣿⣟⣿⣿⣿⣽⣿⣿⢇⢕⢟⢕⢇⢡⡿⣷⢕⢸⣿⢀⠁⢻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⢕⣾⢟⢕⠀⠀⠀⠀⠀⠑⢕⢕⣾⣿⢇⢕⢿⡇⢕⢽⣇⢕⢕⢕⢜⡇⢕⢕⢿⣿⣿⣿⣿⣿⣿⣿⣿⣿⣿⣿⣿⣿⣿⣿⣿⣿⣿⣿⣿⣿⣿⣿⣿⣿⣿⣿⣿⣿⣿⣿⣿⣿⣿⣿⣿⣿⣿⣛⣝⣿⡝⢕⢕⢕⢕⢇⢕⣾⢃⣿⢕⢜⣿⢕⠀⠘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⣱⡿⢇⢱⠀⠀⠀⠀⠀⠀⠀⢕⢕⣿⡟⢕⢕⣼⣿⢕⠱⣿⢕⢕⢕⢕⢻⣕⢕⢸⣿⣿⣿⣿⣿⣿⣿⣿⣿⣿⣿⣿⣿⣿⣿⣿⣿⣿⣿⣿⣿⣿⣿⣿⣿⣿⣿⣿⣿⣿⣿⣿⣿⣿⣿⣿⣿⣿⢕⢳⢇⣱⣾⢇⢱⢇⢕⢕⣿⢂⢸⢕⢕⣿⡇⠀⠀⠘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⣵⢕⣵⡿⢕⢕⢇⠀⠀⠀⠀⠀⠀⠀⠑⢕⢟⢕⢕⢕⣽⣿⢕⢕⢿⡇⢕⢕⢕⢸⣿⢕⢕⢻⣿⣿⣿⣿⣿⣿⣿⣿⣿⣿⣿⣿⣿⣿⣿⣿⣿⣿⣿⣿⣿⣿⣿⣿⣿⣿⣿⣿⣿⣿⣿⣿⣿⣿⣿⣿⣿⣿⣿⣿⡿⢱⢖⢕⢕⢕⢸⡿⡇⢸⡇⢕⢹⡇⠀⠀⠀⠜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⣿⢏⣼⢏⢕⢕⢎⢕⢕⢀⠀⠀⠀⠀⠀⠀⢕⢆⢕⢕⢕⢿⣿⡇⢕⢜⣻⡕⢕⢕⢜⢕⢕⢕⢕⢹⣿⣿⣿⣿⣿⣿⣿⣿⣿⣿⣿⣿⣿⣿⣿⣿⣿⣿⣿⣿⣿⣿⣿⣿⣿⣿⣿⣿⣿⣿⣿⣿⣿⣿⣿⣿⣿⡿⢟⡇⢕⢕⢕⢕⢕⣾⣷⡇⢕⢇⢕⢜⡇⠀⠀⠀⢀⣼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⢄⡾⢕⢕⢕⡎⢕⢕⢕⢅⢅⢄⢅⢅⢅⢄⢕⢕⢕⢸⢕⢺⣿⡇⢕⢕⢸⣳⡕⢕⢕⢕⢕⢕⢕⢕⢝⢿⣿⣿⣿⣿⣿⣿⣿⣿⣿⣿⣿⣿⣿⣿⢿⢟⢟⢏⢍⢍⢝⢟⢟⢻⣿⣿⣿⣿⣿⣿⣿⣿⣿⣿⣿⣿⢟⢕⢕⢕⢕⢕⢱⣿⡿⢕⢕⢸⢕⢕⡇⠔⢰⡕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⢄⡞⢕⠕⢕⡞⢕⢕⢕⢕⢕⣕⣕⣕⡕⢕⢕⢕⢕⢕⢜⢕⢔⢿⣧⢕⢕⢕⢹⣷⢕⢕⢕⢕⢕⢕⢕⢕⢕⢻⣿⣿⣿⣿⣿⣿⣿⣿⣿⣿⣿⣿⣿⣿⣿⣿⣿⣿⣿⣿⣿⣿⣿⣿⣿⣿⣿⣿⣿⣿⣿⣿⣿⡿⢕⢕⢕⢕⢕⢕⢕⢸⢿⡟⢕⢕⢕⢇⢕⢇⢔⢕⢳⢹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⢕⡞⢕⢕⢕⣾⡇⢕⢕⢕⢕⢸⣿⣿⣿⡇⢕⢕⢕⢕⢕⢕⢕⢕⢸⣷⡕⢕⢕⢕⢌⢧⢕⢕⢕⢕⢕⢕⢕⢕⢕⢕⢝⢿⣿⣿⣿⣿⣿⣿⣿⣿⣿⣿⣿⣿⣿⣿⣿⣿⣿⣿⣿⣿⣿⣿⣿⣿⣿⣿⣿⡿⢟⢕⢕⢕⢕⢕⢕⢕⢕⢱⡿⢸⢕⢕⢕⢕⢕⢕⢕⢱⢕⢜⡎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⡇⡘⢕⠑⢕⣸⡏⢕⢕⢕⢕⢕⢸⣿⣿⣿⡇⢕⢕⢕⢕⢕⢕⢕⠑⢕⢽⣧⢕⢕⢕⢕⠈⢳⡕⢕⢕⢕⢕⢕⢕⢅⢕⢕⢕⢕⢝⢻⢿⣿⣿⣿⣿⣿⣿⣿⣿⣿⣿⣿⣿⣿⣿⣿⣿⣿⣿⣿⣿⢿⢟⢕⢕⢕⢕⢕⢕⢕⢕⢕⢕⢕⢱⢇⡏⢕⢕⢕⠑⢕⢕⢰⢕⡕⢕⢱⢹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⣿⢕⢇⠕⠀⢕⣿⢇⢕⢕⢕⢕⢕⢸⣿⣿⣿⡇⣾⢕⢕⢕⢕⢕⢕⢄⢕⢔⢻⣇⢕⢕⢕⠕⢅⢜⢣⡕⢕⢕⢕⢕⢕⢕⢕⢕⢕⢕⢕⢕⢕⢝⢟⢻⢿⣿⣿⣿⣿⣿⣿⣿⣿⣿⣿⡿⢿⢟⢝⢕⢕⢕⢕⢕⢕⢕⠕⢕⢕⢕⢕⢕⢕⣾⢱⡕⢕⢕⢕⢕⢕⢕⢕⢕⡇⡕⢜⡸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⡟⢘⢕⢕⠀⢕⣿⢇⢕⢱⢕⢕⢕⢸⣿⣿⡟⣼⣿⡇⢕⢕⢕⢕⢕⢕⢕⢕⢕⢝⢇⢕⢕⠑⢕⢕⢕⢜⢣⢕⢑⢕⢕⢕⢕⢕⢕⢕⢕⢕⢕⢕⢕⢕⢕⢜⢍⢻⢿⢿⣿⢿⢟⢏⢕⢕⢕⢕⠁⢕⢕⢕⢕⢕⢕⢕⢔⢕⢕⢕⢕⢕⢱⢇⢱⣿⢕⢕⢕⢕⢄⢕⢕⢕⡇⣷⢕⢇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⣿⡇⢇⢁⢕⠀⢸⣿⢕⢕⢸⢕⢕⢕⢸⣿⡟⣼⣿⡿⢕⢕⢕⢕⢕⢕⢕⢕⢕⡕⠵⢕⢕⢕⢔⢕⢕⢕⢕⢕⢑⢅⢕⢕⢕⢕⢕⢕⢕⢕⢕⢕⢕⢕⢕⢕⢕⢕⢕⢕⢕⢕⢕⢕⢕⢕⢕⢕⢕⢕⢕⢕⢕⢕⢕⢕⢕⢕⢕⢕⢕⢕⢕⢞⢱⣿⣿⢕⢕⢕⢕⢕⠕⢕⢕⡇⢹⡇⢱⢹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⣿⡇⢕⢕⢕⠀⢘⣿⡕⢕⣿⢕⢕⢕⢸⢏⣾⣿⡿⢕⢕⢕⢕⢕⢕⢕⢕⢕⢕⢞⢃⡕⢕⢇⢕⢅⢕⢕⢕⢑⢕⢕⢕⢕⢕⢕⢕⢕⢕⢕⢕⢕⢕⢕⢕⢕⢕⢕⢕⢕⢕⢕⢕⢕⢕⢕⢕⢕⢕⢕⢕⢕⢕⢕⢕⢕⢕⢕⢕⢕⢕⢕⢀⢱⣿⣿⣿⢕⢕⡕⢕⢕⠀⢕⢕⢽⢸⣧⢕⢸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⣿⢕⢕⢕⢕⠀⢕⣟⢕⢕⣿⢕⢕⢕⢱⣾⣿⢏⢕⢕⢕⢕⢕⠁⠕⢕⢕⢔⢕⢸⣿⣿⡕⢕⢕⢕⢕⢕⢑⢕⢕⢕⢕⢕⢕⢕⠕⠑⢑⢕⢕⢕⢕⢕⢕⢕⢕⢕⢕⢕⢕⣑⣷⡇⢕⢕⢕⢕⢕⢕⢕⢕⢕⢕⢕⢕⢕⢕⢕⢕⢕⢕⢕⢜⢿⣿⣿⢕⢕⢕⢕⢕⠀⠕⢕⡞⢸⣿⡕⢸⣿⣿⣿⣿⣿⣿⣿⣿⣿⣿⣿⣿⣿⣿⣿⣿⣿⢕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⣿⡇⠑⢕⢕⠀⢕⢹⡱⢕⣿⢕⢕⣱⣿⡟⢕⢕⢕⢕⢕⢕⢕⢕⢄⢄⢕⢕⢕⡕⢻⣿⣷⢕⢕⢕⢕⢅⢕⢕⢕⢕⢕⠕⠑⠀⠀⢀⢕⢕⢕⢕⢕⢕⢕⣕⣕⣕⣵⣵⣾⣿⣿⢕⠀⠁⠑⢕⢕⢀⢕⢕⢕⢕⢕⢕⢕⢕⢕⢕⢕⢕⢅⢕⢿⣿⢇⢕⢕⢜⢕⢕⠑⢔⢕⢇⣾⣿⡇⢸⣿⣿⣿⣿⣿⣿⣿⣿⣿⣿⣿⣿⣿⣿⣿⣿⣿⢕⢕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⣿⣿⡇⢄⢕⢕⠀⢕⢱⣕⢕⢻⢕⣱⡿⢏⢕⢕⢕⢕⢕⢕⢕⢕⢕⢕⢕⢕⢕⢕⢕⢸⣿⣿⡇⢕⢕⢕⢕⢕⢑⠑⠁⠀⠀⠀⠀⠀⢕⢕⢕⢕⢕⢱⣾⣿⣿⣿⣿⣿⣿⣿⣿⣿⢕⢔⠀⠀⠀⠁⠑⠕⢕⢕⢕⢕⢕⢕⢕⢕⢕⢕⢕⢔⢄⢽⡿⢕⢕⢕⢕⢕⢕⢀⢕⢕⢱⣿⣿⣇⢸⣿⣿⣿⣿⣿⣿⣿⣿⣿⣿⣿⣿⣿⣿⣿⣿⣿⢕⢕⢜⢌⢌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⣿⡕⢕⢕⠀⢕⢸⣿⡣⢜⣼⡟⢕⢕⢕⢕⢕⢕⢕⢕⢑⢕⢕⢕⢑⢕⢕⢕⢸⢕⣿⣿⣿⢕⢕⢕⢕⠁⠀⠀⠀⠀⠀⠀⠀⠀⠑⢕⢕⢕⢕⣾⣿⣿⣿⣿⣿⣿⣿⣿⣿⣿⢇⢕⢕⠀⠀⠀⠀⠀⠁⠑⢕⢕⢕⢕⢕⢑⢕⢕⢕⢕⢅⠘⠁⢀⢀⠁⠑⢕⢕⢕⢕⢕⣾⣿⣿⣿⣾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⡿⠿⢿⢿⢿⢿⢿⢿⢿⢿⠀⠀⠀⠀⠀⠀⠀⠀⠀⠀⠀⠀⠀⠀⠀⠀⠀⠀⢸⣿⣿⣿⣿⣿⣿⣿⣿⣿⣿⣿⣿⡇⢕⠁⠀⢕⢸⣿⢏⡧⢝⢕⢕⢕⢕⢕⢕⢕⢕⢕⢕⢕⢕⢕⢕⢕⢕⢕⢸⢕⣿⣿⣿⡇⢕⢕⢄⠀⠀⠀⠀⠀⠀⠀⠀⠀⠀⢕⢕⢕⢰⣿⣿⣿⣿⣿⣿⣿⣿⣿⣿⣿⡇⢕⢕⢔⠀⠀⠀⠀⠀⠀⠀⠑⢕⢕⢕⢕⢕⠕⠕⠑⠀⠕⢕⢕⢕⠑⠀⠑⠕⢕⢕⢄⣿⣿⣿⣿⣿⣿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⢿⢏⢕⢕⢕⢕⢕⢕⢕⢕⢕⢕⢕⠀⠀⠀⠀⠀⢄⢄⢄⢀⠀⠐⠐⠀⠀⠀⠀⠀⠀⢸⣿⣿⣿⣿⣿⣿⣿⣿⣿⣿⣿⣿⡇⢕⠀⠀⢕⢜⢣⡿⢇⢕⢕⢕⢕⢕⢕⢕⢕⢕⣱⣵⣷⣾⣿⣿⣷⣕⢕⢘⢕⣿⣿⠃⢇⢕⢕⢕⠀⠀⠀⠀⠀⠀⠀⠀⠀⠀⠕⢕⢕⢸⣿⣿⣿⣿⣿⣿⣿⣿⣿⣿⣿⡇⢕⢕⢕⠀⠀⠀⠀⠀⠀⠀⠀⠑⢕⢕⢕⢕⠀⢄⢔⠄⢀⠁⠁⠀⢀⣔⡀⠀⢕⢕⢱⣿⣿⣿⣿⣿⣿⣿⣿⣿⣿⣿⣿⣿⣿⣿⣿⣿⣿⣿⣿⣿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⡿⢟⢝⢕⢕⢕⢕⢕⢕⢕⢕⢕⢕⢕⢕⢕⢕⠀⠀⠀⠀⠀⢕⢕⢕⢕⠀⠀⠀⠀⠀⠀⠀⠀⠀⢸⣿⣿⣿⣿⣿⣿⣿⣿⣿⣿⣿⣿⡇⠀⠀⠀⢕⢱⡟⢕⢕⢕⢕⢕⢕⢕⢕⢕⣵⣿⣿⣿⣿⣿⣿⣿⣿⣷⢕⣼⢕⢿⡿⢕⢄⢕⢕⢕⠀⠀⠀⠀⠀⠀⠀⠀⠀⠀⠀⢕⠕⢸⣿⣿⣿⣿⣿⣿⣿⣿⣿⣿⣿⢕⢕⢕⢕⢄⠀⠀⠀⠀⠀⠀⠀⠀⠕⢕⢕⢕⠀⢕⢕⢕⠀⠀⢀⠀⠙⢿⡇⠀⣇⢕⢕⣿⣿⣿⣿⣿⣿⣿⣿⣿⣿⣿⣿⣿⣿⣿⣿⣿⣿⣿⣿⣿⣧⣴⣵⣵⣵⣵⣤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⢕⢕⢕⢕⢕⢕⢕⢕⢕⢕⢕⢕⢕⢕⢕⢁⠑⠀⠀⠀⠀⠀⢕⢕⢕⢕⠀⠀⠀⠀⠀⠀⠀⠀⠀⢜⣿⣿⣿⣿⣿⣿⣿⣿⣿⣿⣿⣿⣇⣀⣀⡀⢰⡏⢕⢕⢕⢕⢕⢕⢕⢕⣵⣿⣿⣿⣿⣿⣿⣿⣿⣿⣿⣿⢕⢇⢕⣸⢇⢅⢕⢕⢕⢕⠀⠀⠀⠀⠀⠀⠀⠀⠀⠀⠀⠁⢱⡱⣽⣿⣿⣿⣿⣿⣿⣿⣿⣿⣿⣧⣕⢕⢕⠕⠀⠀⠀⠀⠀⠀⠀⠀⠀⢕⢕⢕⢔⢀⠁⢀⠄⢕⢕⢕⢀⢀⢀⣰⣿⣧⢰⣿⣿⣿⣿⣿⣿⣿⣿⣿⣿⣿⣿⣿⣿⣿⣿⣿⣿⣿⣿⣿⣿⣿⣿⣿⣿⢟⢟⢛⢻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⣇⢕⢕⢕⢕⢕⢕⢕⢕⢕⠑⠑⠀⠕⢕⢕⢕⢀⠀⠀⠀⠀⢕⢕⢕⢕⠀⠀⠀⠀⠀⠀⠀⠀⠀⠑⣿⣿⣿⣿⣿⡿⠿⠿⠿⠿⠿⠿⣿⣿⡿⢱⡟⢕⢕⢕⢕⢕⢕⢕⢕⣼⣿⣿⣿⣿⣿⣿⣿⣿⣿⣿⣿⡟⡕⡕⢱⢕⢕⢕⢔⢕⢕⢕⠀⠀⠀⠀⠀⠀⠀⠀⠀⠀⠀⠀⠀⢷⣷⣾⣿⣿⣿⣿⣿⣿⣿⣿⣿⣿⣿⣷⣶⠀⠀⠀⠀⠀⠀⠀⠀⠀⠀⠑⢕⢕⢕⢕⢕⢕⢀⠁⠁⠁⠀⢁⢿⣿⣿⣿⣧⢿⣿⣿⣿⣿⢿⢿⢿⢿⢿⢿⣿⣿⣿⣿⣿⣿⣿⣿⣿⣿⣿⣿⣿⣿⡟⢕⢕⢕⢕⢕⢜⢝⢻⣿⣿⢱⣕⣕⣕⣝⢕⢕⢕⢜⢝⢕⢕⢝⢝⢹⣿⣿⣿⣿⣿⣿⣿⣿⣿⣿⣿⣿⣿⣿⣿⣿⣿⣿⣿⣿⣿⣿⣿⣿⣿⣿⣿⣿⣿⣿⣿⣿⣿⣿⣿⣿⣿⣿⣿⣿⣿⣿⣿⣿⣿⣿⣿⣿⠀</a:t>
            </a:r>
            <a:br/>
            <a:r>
              <a:t>⣿⣧⢑⢕⢕⢕⢕⢕⢕⢕⢕⠀⠀⠀⠑⢕⢕⡁⠀⠀⠀⠀⢕⢕⢕⢕⠀⠀⠀⠀⣀⣠⣤⣤⣤⣤⣽⣟⢿⢿⣿⡇⠁⠁⠁⠁⠁⠁⡏⠈⢱⢟⢕⢕⢕⢕⢕⢕⢕⢕⣼⣿⣿⣿⣿⣿⣿⣿⣿⣿⣿⣿⡿⢱⢱⣷⣼⢕⠕⢕⢇⢕⢕⢕⠀⠀⠀⠀⠀⠀⠀⠀⠀⠀⠀⠀⠀⠘⢿⣿⣿⣿⣿⣿⣿⣿⣿⣿⣿⣿⣿⣿⢕⠀⠀⠀⠀⠀⠀⠀⠀⠀⠀⠀⢕⢕⢕⢕⢕⢕⢕⢕⢕⢸⣇⢸⡎⢿⣿⣿⣿⣯⢿⢏⢽⢷⢿⢿⣿⣿⣿⣷⣮⣝⡻⢿⣿⣿⣿⣿⣿⣿⣿⣿⣿⣿⠕⠕⠕⢕⢕⢕⢕⢕⢕⢕⢹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⢷⢅⠁⠀⠀⠑⠕⠑⠁⠀⠀⠀⠀⠕⢕⢇⢄⢄⢄⢀⢕⢕⢕⢕⣔⣵⣷⣿⣿⣿⣿⡿⢿⢟⢟⢝⢟⢗⢜⠇⠀⠀⠀⠀⠀⠀⡇⣰⡟⢕⢕⢕⢕⢕⢕⢕⢕⢱⣿⣿⣿⣿⣿⣿⣿⣿⣿⣿⣿⣿⢕⢕⡼⣿⣿⢕⢕⢱⢕⢕⢕⢕⠀⠀⠀⠀⠀⠀⠀⠀⠀⠀⠀⠀⠀⠀⠘⠹⣿⣿⣿⣿⣿⣿⣿⣿⣿⣿⣿⡇⠁⠀⠀⠀⠀⠀⠀⠀⠀⠀⠀⠀⠀⢕⢕⢕⢕⢕⢕⢕⢕⢕⢜⢧⢻⡜⣿⣿⣿⣿⣧⢕⢕⢕⢕⢕⢕⢔⢝⢟⢻⢿⣿⢷⠎⠙⠛⠟⣿⣿⣿⣿⣿⠇⠑⠀⠀⢕⢕⢕⢜⢕⢕⠕⣱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⢄⠀⠀⠀⠀⠀⢔⢔⢔⠔⠀⠀⠑⢕⢕⢕⢕⢕⣕⣵⣷⣿⣿⣿⡿⢟⢏⢝⢕⢕⢕⢕⢕⢕⢕⢕⢕⢔⠀⠀⠀⠀⠀⠀⠑⠋⠑⠕⠕⢕⢕⢕⢕⢕⢕⣾⣿⣿⣿⣿⣿⣿⣿⣿⣿⣿⣿⣿⢕⢕⣧⣿⣿⢕⢔⢘⢕⢕⢕⢕⠀⠀⠀⠀⠀⠀⠀⠀⠀⠀⠀⠀⠀⠀⠀⠘⣿⣿⣿⣿⣿⣿⣿⣿⣿⣿⡿⢕⠀⠀⠀⠀⠀⠀⠀⠀⠀⠀⠀⠀⠀⢕⢕⢕⢕⢕⢺⣕⢕⢕⢕⢕⢜⢃⢝⢿⣿⣿⣿⡇⢕⢕⢕⢕⢕⢕⢕⠕⠑⠁⠀⠀⠀⠀⠀⠀⣝⢻⣿⣿⠇⠁⠀⠀⠀⢕⢕⢕⠑⠀⢁⣼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⠅⢕⢕⢔⠀⠀⠀⠄⠕⠕⠁⠀⠀⠀⠀⠁⢕⢕⣵⣾⣿⣿⣿⢟⢏⢕⢕⢕⢕⢕⢕⢕⢕⢕⢕⢕⢕⢕⢕⢕⢕⠀⠀⠀⠀⠀⠀⠀⠀⠀⠀⠀⠀⠁⠁⠑⠸⢿⣿⣿⣿⣿⣿⣿⣿⣿⣿⣿⣿⣿⢕⢸⡟⣿⣿⡕⢔⢕⢕⢕⢕⠀⠀⠀⠀⠀⠀⠀⠀⠀⠀⠀⠀⠀⠀⠀⠀⠀⠘⢿⣿⣿⣿⣿⣿⣿⣿⣿⢕⠁⠀⠀⠀⠀⠀⠀⠀⠀⠀⠀⠀⠀⠀⠀⢕⢕⢕⣾⣿⣿⣧⡕⢕⢜⣧⣵⡕⣷⣧⣼⣿⣿⢕⢕⠕⠑⠁⠀⠀⠀⠀⠀⠀⠀⠀⠀⠀⠀⣿⣿⣦⣕⠕⠀⠀⠀⠀⠀⠀⠁⠀⢀⢜⢟⢟⢗⢇⢕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⠀⠀⣠⣷⣿⣿⣿⢿⢏⢕⢕⢕⢕⢕⢕⢕⢕⢕⢕⢕⢕⢕⢕⢕⢕⢕⢕⢕⠀⠀⠀⠀⠀⠀⠀⠀⠀⠀⠀⠀⠀⠀⠀⠀⠀⠀⠈⠉⠛⠻⢿⣿⣿⣿⣿⣿⣿⢕⣽⣿⡝⣿⣧⢸⡅⢕⢕⢕⠀⠀⠀⠀⠀⠀⠀⠀⠀⠀⠀⠀⠀⠀⠀⠀⠀⠀⠑⢩⢿⣿⣿⣿⣿⣿⢇⠕⠀⠀⠀⠀⠀⠀⠀⠀⠀⠀⠀⠀⠀⠀⠀⠑⢕⢕⣿⣿⣿⣿⣿⣷⣵⢹⣿⡇⣿⣿⣿⢿⠟⠑⠀⠀⠀⠀⠀⠀⠀⠀⠀⠀⠀⠀⠀⠀⠀⢜⢻⣿⣿⣷⣄⢄⢄⢄⠀⠀⠀⢀⢜⢜⢕⢫⢟⣿⣻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⢀⢕⢕⣱⣾⣿⣿⣿⢟⢕⢕⢕⢕⢕⢕⢕⢕⢕⢕⢕⢕⢕⢕⢕⠑⠁⠀⠕⢕⢕⢕⢀⠀⠀⠀⠀⠀⠀⠀⠀⠀⠀⠀⠀⠀⠀⠀⠀⠀⠀⠀⠀⠀⠀⠀⠉⠙⠻⢿⣿⡇⢸⣿⡇⢜⢝⢷⡕⠕⢕⢕⠀⠀⠀⠀⠀⠀⠀⠀⠀⠀⠀⠀⠀⠀⠀⠀⠀⠀⠀⠑⢕⢝⢏⣻⢛⢝⢕⠀⠀⠀⠀⠀⠀⠀⠀⠀⠀⠀⠀⠀⠀⠀⠀⠀⢕⢰⣿⣿⣿⣿⣿⣿⣿⡇⢕⢱⠿⠋⠁⠀⠀⠀⠀⠀⠀⠀⠀⠀⠀⠀⠀⠀⠀⠀⠀⠀⠀⠀⠁⢜⢻⣿⣿⡇⠕⠕⠀⠀⠀⢕⢕⢕⢕⢕⢌⢻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⠀⣵⣿⣿⣿⡿⢕⢕⢕⢕⢕⢕⢕⢕⢕⢕⢕⢕⢕⠕⠑⠁⠀⠀⠀⠀⠀⠀⠁⠑⠑⠀⠀⠀⠀⠀⠀⠀⠀⠀⠀⠀⠀⠀⠀⠀⠀⠀⠀⠀⠀⠀⠀⠀⠀⠀⠀⠀⠙⠃⢼⣿⢇⢕⢑⠅⢜⢕⢑⠄⠄⠀⠀⠀⠀⠀⠀⠀⠀⠀⠀⠀⠀⠀⠀⠀⠀⠀⠀⠀⠑⠕⠁⠁⠀⠁⠑⠀⠀⠀⠀⠀⠀⠀⠀⠀⠀⠀⠀⠀⠀⠀⠀⠀⠀⢔⣿⣿⣿⣿⣿⣿⣿⡕⠕⠁⠀⠀⠀⠀⠀⠀⠀⠀⠀⠀⠀⠀⠀⠀⠀⠁⠕⢄⠀⠀⠀⠀⠀⢕⢕⢹⣿⠑⠀⠀⠀⢀⢔⢔⢔⢔⢔⢔⢔⠔⣔⣔⣔⣔⣔⠔⠔⣔⢔⢔⢔⠔⠔⡔⢔⣄⢄⣄⠄⢅⢅⢜⣾⣿⣿⣿⣿⣿⣿⣿⣿⣿⣿⣿⣿⣿⣿⣿⣿⣿⣿⣿⣿⣿⣿⣿⣿⣿⣿⣿⣿⣿⣿⣿⣿⣿⣿⣿⣿⣿⣿⠀</a:t>
            </a:r>
            <a:br/>
            <a:r>
              <a:t>⢀⢀⢀⢕⢕⢕⠀⠀⠀⠀⠀⠀⠀⠀⢻⣿⣿⢏⢕⢕⢕⢕⢕⢕⢕⢕⢕⢕⢕⠕⠑⠀⠀⠀⠀⠀⠀⠀⠀⠀⠀⠀⠀⠀⠀⠀⠀⠀⠀⠀⠀⠀⢀⢔⠑⠀⠀⠀⠀⠀⠀⠀⠀⠀⠀⠀⠀⠀⠀⠀⠀⠀⠀⢼⣿⢕⢕⢕⢕⢕⢕⢕⠀⠀⠀⠀⠀⠀⠀⠀⠀⠀⠀⠀⠀⠀⠀⠀⠀⠀⠀⠀⠀⠀⠀⢄⢕⢕⢕⠀⠀⠀⠀⠀⠀⠀⠀⠀⠀⠀⠀⠀⠀⠀⠀⠀⠀⠀⢕⢸⣿⣿⣿⢿⡿⠋⠀⠀⠀⠀⠀⠀⠀⠀⠀⠀⠀⠀⠀⠀⠀⢀⠀⠀⠀⠀⠑⢕⢄⠀⠀⠀⠑⠀⠀⠁⠀⠀⠀⢀⢕⢕⢕⢕⢕⢕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⠸⢿⠃⠁⢕⢕⢕⢕⢕⢕⢕⢕⢕⢑⠄⠄⠄⠄⠀⠀⠀⠀⢕⢰⣄⢀⠀⠀⠀⠀⠀⠀⠀⠀⠀⠀⢄⢕⠕⠁⠀⠀⠀⠀⠀⢄⠀⠀⠀⠀⠀⠀⠀⠀⠀⠀⠀⠀⠀⣺⡏⢕⢕⢕⢕⢕⢕⠀⠀⠀⠀⠀⠀⠀⠀⠀⠀⠀⠀⠀⠀⠀⠀⠀⠀⠀⠀⠀⠀⠀⠀⠑⢕⢕⠁⠀⠀⠀⠀⠀⠀⠀⠀⠀⠀⠀⠀⠀⠀⠀⠀⠀⠀⠀⠀⢕⣿⣿⢿⠁⠀⠀⠀⠀⠀⠀⠀⠀⠀⠀⠀⠀⠀⠀⠔⠀⠀⠀⠕⢄⠀⠀⠀⠀⠑⢔⠀⠀⠀⠀⠀⠀⠀⠀⠀⢕⢕⢕⢕⢕⢕⢕⢑⢑⣤⣿⣿⣿⣿⣿⣿⣿⣿⣿⣿⣿⣿⣿⣹⣿⡿⢿⣿⣿⣿⢕⢕⣿⣿⣿⣿⣿⣿⣿⣿⣿⣿⣿⣿⣿⣿⣿⣿⣿⣿⣿⣿⣿⣿⣿⣿⣿⣿⣿⣿⣿⣿⣿⣿⣿⣿⣿⣿⣿⣿⣿⠀</a:t>
            </a:r>
            <a:br/>
            <a:r>
              <a:t>⠁⠁⠀⢕⢕⢕⠀⠀⠀⠀⠀⠀⠀⠀⠀⠀⠀⠀⠁⢕⢕⢕⢕⢕⠕⢕⢕⢕⢔⠀⠀⠀⠀⠀⠀⠀⢕⠘⢍⣱⢡⢆⢄⠀⠀⠀⠀⠀⠀⢔⠕⠁⠀⠀⠀⠀⢀⢔⠕⠁⠀⠀⠀⠀⠀⠀⠀⠀⠀⠀⠀⠀⢀⢸⠕⢕⢕⢕⠕⢕⢕⠀⠀⠀⠀⠀⠀⠀⠀⠀⠀⠀⠀⠀⠀⠀⠀⠀⠀⠀⠀⠀⠀⠀⠀⠀⠕⢕⠀⠀⠀⠀⠀⠀⠀⠀⠀⠀⠀⠀⠀⠀⠀⠀⠀⠀⠀⠀⠀⠑⠝⠙⠀⠀⠀⠀⠀⠀⠀⠀⠀⠀⠀⠀⠀⠀⠀⠀⠀⠀⠀⠀⠀⠁⢕⢄⠀⠀⠀⠁⠔⠀⠀⠀⠀⠀⠀⢀⢄⢕⢕⢕⢕⢕⢕⣕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⠐⠀⠀⠀⠀⠀⠀⠀⢕⢕⠕⠁⠀⠁⢕⢕⢕⠀⠀⠀⠀⠀⠀⢠⡵⢔⡼⡷⢕⢕⢔⢕⠀⠀⠀⢀⢕⠑⠀⠀⠀⠀⢀⢔⠕⠁⠀⠀⠀⠀⠀⠀⠀⠀⠀⠀⠀⠀⠀⠀⢕⠕⠀⢕⢕⠕⠀⠀⠀⠀⠀⠀⠀⠀⠀⠀⠀⠀⠀⠀⠀⠀⠀⠀⠀⠀⠀⠀⠀⠀⠀⠀⠀⠀⠀⠀⢀⢔⠀⠀⢀⠀⠀⠀⠀⠀⠀⠀⠀⠀⠀⠀⠀⠀⠀⠀⠀⠀⠀⠀⠀⠀⠀⠀⠀⠀⠀⠀⠀⠀⠀⠀⠀⠀⠀⠀⠀⠀⠀⠀⠀⢔⠑⠁⠑⠔⢀⠀⠀⠁⢀⠀⠀⠀⢀⢕⢕⢕⣕⣤⣶⣏⠙⣻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⢀⢀⠀⠀⠀⠀⠀⠁⠁⠀⠀⠀⠀⠁⢕⢕⣔⣔⣔⣔⣰⣴⢞⢕⣾⡿⢕⢕⢇⢕⢕⠀⠀⢔⠑⠀⠀⠀⠀⢀⢔⠑⠑⠕⢄⠀⠀⠀⠀⠀⠀⠀⠀⠀⠀⠀⠀⠀⢀⠕⠀⢀⢕⠑⠀⠀⠀⠀⠀⠀⠀⠀⠀⠀⠀⠀⠀⠀⠀⠀⠀⠀⠀⠀⠀⠀⠀⠀⠀⠀⠀⠀⢌⢇⢕⣕⢕⢕⢝⢅⠀⠀⠀⠀⠀⠀⠀⠀⠀⠀⠀⠀⠀⠀⠀⠀⠀⠀⠀⠀⠀⠀⠀⠀⠀⠀⠀⠀⠀⠀⠀⠀⠀⠀⠀⠀⠀⠀⢄⠕⠁⠀⠀⠀⠀⠁⠑⢄⠀⠁⠀⠀⢀⢕⢕⢕⠀⣟⣽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⠀⢕⢕⢀⠀⠀⠀⠀⠀⠀⠀⠀⠀⠀⠀⠀⢕⣿⣿⣿⣿⣿⢏⣑⣾⡿⢕⢱⢜⢕⢕⢕⢀⠕⠁⠀⠀⠀⢄⠕⠁⠀⠀⠀⠀⠁⠑⢔⢄⠀⠀⠀⠀⠀⠀⠀⠀⠀⠀⠕⠀⠀⢕⠑⠀⠀⠀⠀⠀⠀⠀⠀⠀⠀⠀⠀⠀⠀⠀⠀⠀⠀⠀⠀⠀⠀⠀⠀⠀⠀⠀⠠⢕⢕⡕⠅⣟⣧⢑⢜⡇⡕⠀⠀⠀⠀⠀⠀⠀⠀⠀⠀⠀⠀⠀⠀⠀⠀⠀⠀⠀⠀⠀⠀⠀⠀⠀⠀⠀⠀⠀⠀⠀⠀⠀⠀⠀⢄⠕⠁⠀⠀⠀⠀⠄⠄⢀⠀⠀⠀⠀⠀⠀⢕⢕⢕⢕⢕⣯⢞⣿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⣵⢔⢔⢕⢕⢕⠀⠀⠀⠀⠀⠀⠑⢕⢕⠀⠀⠀⠁⢻⣿⣿⡿⢇⣱⣿⣿⢕⢱⢇⢕⢕⢕⠕⠑⠀⠀⠀⢀⠑⠀⠀⠀⢀⢀⠀⠀⠀⠀⠀⠁⠕⢔⢀⠀⠀⠀⠀⠀⠀⠀⠀⢀⢕⠁⠀⠀⠀⠀⠀⠀⠀⠀⠀⠀⠀⠀⠀⠀⠀⠀⠀⠀⠀⠀⠀⠀⠀⠀⠀⠀⠀⠀⠀⡜⢸⣷⣸⣿⣿⣿⣷⣿⢕⠀⠀⠀⠀⠀⠀⠀⠀⠀⠀⠀⠀⠀⠀⠀⠀⠀⠀⠀⠀⠀⠀⠀⠀⠀⠀⠀⠀⠀⠀⠁⠀⠀⢀⠕⠁⠀⠀⠀⠀⠄⠁⠀⠀⠀⠁⠐⠀⠀⠀⠀⢑⢑⠕⠕⢑⢐⢑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⣿⠑⢕⢕⢕⢕⢕⠀⠀⠀⠀⠀⠀⠁⠀⠀⠀⠀⠀⠀⠝⢟⢕⣵⣿⣿⢇⢱⢕⢕⢕⢕⠕⠁⠀⠀⠀⠐⠀⠀⠀⠄⠐⠁⠀⠁⠐⢀⠀⠀⠄⠀⠀⠑⠕⢄⠀⠀⠀⠀⠀⢄⠑⠀⠀⠀⠀⠀⠀⠀⠀⠀⠀⠀⠀⠀⠀⠀⠀⠀⠀⠀⠀⠀⠀⠀⠀⠀⠀⠀⠀⠀⠀⠀⠇⢸⡆⢻⣿⣿⢜⣿⡟⠘⠀⠀⠀⠀⠀⠀⠀⠀⠀⠀⠀⠀⠀⠀⠀⠀⠀⠀⠀⠀⠀⠀⠀⠀⠀⠀⠀⠀⠀⠀⠀⢀⢔⠁⠀⠀⠀⠀⠀⠁⠀⠀⠀⠀⠀⠀⠀⠀⠀⠀⠀⠀⠀⠀⢀⢕⢕⢔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⣿⢔⢕⢕⢕⢕⢕⢔⠀⠀⠀⠀⠀⠀⠀⢄⢔⢀⠀⠀⢀⢕⢰⣿⣿⢇⢕⢇⢕⢕⢕⠕⢕⠀⠀⠀⠀⠀⠀⠀⠀⠀⠀⠀⠀⠀⠀⠀⠁⠄⠀⠀⠀⠀⠀⠁⠕⢀⠀⠀⠐⠀⠀⠀⠀⠀⠀⠀⠀⠀⠀⠀⠀⠀⠀⠀⠀⠀⠀⠀⠀⠀⠀⠀⠀⠀⠀⠀⠀⠀⠀⠀⠀⠀⠀⠀⠁⠕⢝⢽⡕⢝⠁⠀⠀⠀⠀⠀⠀⠀⠀⠀⠀⠀⠀⠀⠀⠀⠀⠀⠀⠀⠀⠀⠀⠀⠀⠀⠀⠀⠀⠀⠀⠀⢄⠕⠀⠀⠀⠀⠀⠀⠀⠀⠀⠀⠀⠀⠀⠀⠀⠀⠀⠀⠀⠀⠀⢄⢅⢁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⣿⢕⢕⢕⢕⢕⢕⠑⠀⠀⠀⠀⠀⠀⠀⠕⠕⠑⠀⢄⢕⠑⠁⢻⡏⢕⢕⢕⢕⢕⢕⢑⢕⠀⠀⠀⠀⠀⠀⠀⠀⠀⠀⠀⠀⠀⠀⠀⠀⠀⠀⠀⠀⠀⠀⠀⠀⠑⢔⠀⠀⠀⠀⠀⠀⠀⠀⠀⠀⠀⠀⠀⠀⠀⠀⠀⠀⠀⠀⠀⠀⠀⠀⠀⠀⠀⠀⠀⠀⠀⠀⠀⠀⠀⠀⠀⠀⠀⠐⠁⠑⠀⠀⠀⠀⠀⠀⠀⠀⠀⠀⠀⠀⠀⠀⠀⠀⠀⠀⠀⠀⠀⠀⠀⠀⠀⠀⠀⠀⠀⠀⠀⠀⠐⠁⠀⠀⠀⠀⠀⠀⠀⠀⠀⠀⠀⠀⠀⠀⠀⠀⠀⠀⠀⠀⠐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⣿⡇⢕⢕⢑⠄⠀⠀⠀⠀⠀⠀⠀⠀⠀⠀⠀⠀⢔⠑⠀⠀⠀⠀⠁⢕⢕⢕⢕⢕⢔⢕⢕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⣧⢕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⣧⢑⢕⠀⠀⠀⠀⠀⠀⠀⠀⠀⠀⠀⠀⠀⠀⢕⢕⢕⠀⠀⠀⠀⠁⢕⢕⢕⢕⢕⢕⢕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⢸⢕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⣧⡕⠀⠀⠀⠀⠀⠀⠀⠀⠀⠀⠀⠀⠀⠀⠁⠁⠀⠀⠀⠀⠀⠀⠀⠕⢜⢕⢕⢕⠑⠀⠀⠀⠀⠀⠀⠀⠀⠀⠀⠀⠀⠀⠀⠀⠀⠀⠀⠀⠀⠀⠀⠀⠀⠀⠀⠀⠀⠀⠀⠀⠀⠀⠀⠀⢄⠔⠐⠀⠀⠀⠀⠀⠀⠀⠀⠀⠀⠀⠀⠀⠀⠀⠀⠀⠀⠀⠀⠀⠀⠀⠀⠀⠀⠀⠀⠀⠀⠀⠀⠀⠀⠀⠀⠀⠀⠀⠀⠀⠀⠀⠀⠀⠀⠀⠀⠀⠀⠀⠀⠀⠀⠀⠀⠀⠀⠀⠀⠀⠀⠀⠀⠀⠀⠀⠀⠀⠀⠀⠀⠀⠀⠀⠀⠀⠀⠀⠀⠀⠀⠀⠀⠀⠀⠸⢁⡱⢕⢕⢕⢕⢕⢕⢕⢕⢸⣿⠟⠙⠿⠟⠿⠛⣻⣿⣿⣿⣿⣿⣿⣿⣿⣿⣿⣿⣿⢇⢕⣿⣿⣿⣿⣿⣿⣿⣿⣿⣿⣿⣿⣿⣿⣿⣿⣿⣿⣿⣿⣿⣿⣿⣿⣿⣿⣿⣿⣿⣿⣿⣿⣿⣿⣿⣿⣿⣿⣿⠀</a:t>
            </a:r>
            <a:br/>
            <a:r>
              <a:t>⣿⣿⡟⢟⢝⢝⢸⣿⣿⣿⣿⣿⣿⢇⢕⢔⢀⠀⠀⠀⠀⠀⠀⠀⠀⢀⠀⠀⠀⠀⠀⠀⠀⠀⢄⢔⢕⢕⠁⢕⢕⠑⠀⠀⠀⠀⠀⠀⠀⠀⠀⠀⠀⠀⠀⠀⠀⠀⠀⠀⠀⠀⠀⠀⠀⠀⠀⠀⠀⠀⠀⠀⠀⠀⠀⠀⠀⢄⠕⠀⢀⢄⠕⠀⠀⠀⠀⠀⠀⠀⠀⠀⠀⠀⠀⠀⠀⠀⠀⠀⠀⠀⠀⠀⠀⠀⠀⠀⠀⠀⠀⠀⠀⠀⠀⠀⠀⠀⠀⠀⠀⠀⠀⠀⠀⠀⠀⠀⠀⠀⠀⠀⠀⠀⠀⠀⠀⠀⠀⠀⠀⠀⠀⠀⠀⠀⠀⠀⠀⠀⠀⠀⠀⠀⠀⠀⠀⠀⠀⠀⠀⠀⠀⠀⠀⠀⠀⠀⠀⠑⢸⢸⣁⠅⢕⢁⡕⠑⣾⢁⢀⣶⡀⠀⠀⠺⣿⡟⣿⣿⣯⣿⣿⣿⣿⣿⣿⣿⣿⢕⢕⣿⣿⣿⣿⣿⣿⣿⣿⣿⣿⣿⣿⣿⣿⣿⣿⣿⣿⣿⣿⣿⣿⣿⣿⣿⣿⣿⣿⣿⣿⣿⣿⣿⣿⣿⣿⣿⣿⣿⠀</a:t>
            </a:r>
            <a:br/>
            <a:r>
              <a:t>⣿⣿⡇⢕⢕⢕⢸⣿⣿⣿⣿⣿⡿⢱⡕⢕⢕⢕⢔⢄⢀⠀⠀⠀⠀⢸⡄⠀⠀⠀⢀⢄⢔⢕⢕⢕⢕⢕⠔⢁⢔⢀⠀⠀⠀⠀⠀⠀⠀⠀⠀⠀⠀⠀⠀⠀⠀⠀⠀⠀⠀⠀⠀⠀⠀⠀⠀⠀⠀⠀⠀⠀⠀⠀⠀⠀⠀⠁⠀⠀⢕⢁⠀⠀⠀⠀⠀⠀⠀⠀⠀⠀⠀⠀⠀⠀⠀⠀⠀⠀⠀⠀⠀⠀⠀⠀⠀⠀⠀⠀⠀⠀⠀⠀⠀⠀⠀⠀⠀⠀⠀⠀⠀⠀⠀⠀⠀⠀⠀⠀⠀⠀⠀⠀⠀⠀⠀⠀⠀⠀⠀⠀⠀⠀⠀⠀⠀⠀⠀⠀⠀⠀⠀⠀⠀⠀⠀⠀⠀⠀⠀⠀⠀⠀⠀⠀⠀⠀⠀⢀⢕⢮⠟⠛⣛⣛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⣿⣿⡇⣾⣿⣷⣵⡕⢕⢕⢕⢕⢔⢄⢀⢻⣿⣆⢄⢔⢕⢕⢕⢕⢕⢕⢕⢕⢕⠕⢑⠀⠀⠀⠀⠀⠀⠀⠀⠀⠀⠀⠀⠀⠀⠀⠀⠀⠀⠀⠀⠀⠀⠀⠀⠀⠀⠀⠀⠀⠀⠀⠀⠀⠀⠀⠀⠀⠀⠑⠀⠀⠑⠄⢀⠀⠀⠀⠀⠀⠀⠀⠀⠀⠀⠀⠀⠀⠀⠀⠀⠀⠀⠀⠀⠀⠀⠀⠀⠀⠀⠀⠀⠀⠀⠀⠀⠀⠀⠀⠀⠀⠀⠀⠀⠀⠀⠀⠀⠀⠀⠀⠀⠀⠀⠀⠀⠀⠀⠀⠀⠀⠀⠀⠀⠀⠀⠀⠀⠀⠀⠀⠀⠀⠀⠀⠀⠀⠀⠀⠀⠀⠀⠀⠀⠀⠀⠀⢔⢜⢕⢅⢔⢔⢔⢔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⣿⡇⣿⣿⣿⣿⣿⣧⡕⢕⢕⢕⢕⢕⢕⢜⢟⢧⢑⠑⢑⢅⢕⢕⢕⠑⢁⢄⢕⢕⢕⢄⠀⠀⠀⠀⠀⠀⠀⠀⠀⠀⠀⠀⠀⠀⠀⠀⠀⠀⠀⠀⠀⠀⠀⠀⠀⠀⠀⠀⠀⠀⠀⠀⠀⠀⠀⠀⠀⠀⠀⠀⠀⠀⠐⠄⢀⠀⠀⠀⠀⠀⠀⠀⠀⠀⠀⠀⠀⠀⠀⠀⠀⠀⠀⠀⠀⠀⠀⠀⠀⠀⠀⠀⠀⠀⠀⠀⠀⠀⠀⠀⠀⠀⠀⠀⠀⠀⠀⠀⠀⠀⠀⠀⠀⠀⠀⠀⠀⠀⠀⠀⠀⠀⠀⠀⠀⠀⠀⠀⠀⠀⠀⠀⠀⠀⠀⠀⠀⠀⠀⠀⠀⠀⠀⠀⠀⢔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⠛⠃⠛⠛⠛⠛⠛⠛⠛⠃⠑⠑⠑⠑⠑⠑⠑⠑⠑⠑⠑⠑⠑⠁⠐⠑⠑⠑⠑⠑⠑⠑⠀⠀⠀⠀⠀⠀⠀⠐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⣿⣿⣿⣿⣿⣿⣿⣿⣿⣿⣿⣿⣿⣿⣿⣿⡟⣼⣿⡿⠕⢾⣿⣿⣿⣿⢣⣿⣿⡿⢏⢕⢸⡟⢕⢕⣾⣿⣿⡇⢕⢕⣸⣿⣿⣿⣿⣿⣿⣿⣿⣿⣿⣿⣿⣿⣿⣿⣿⣿⣿⢕⢕⢕⢕⢕⢸⣿⣿⣿⣿⢞⢕⢕⢕⢕⢕⢕⢕⢜⢳⢜⢗⢕⢱⣷⣷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⣼⣿⣿⣿⣿⣿⣿⣿⣿⣿⣿⣿⣿⣿⣿⣿⡟⣼⣿⡿⢕⣼⣿⣿⣿⣿⢳⣿⣿⠿⢕⢕⢕⢜⢕⣵⣾⣿⣿⣿⡇⢕⢡⣿⣿⣿⣿⣿⣿⣿⣿⣿⣿⣿⣿⣿⣿⣿⣿⣿⣿⣿⡇⢕⢕⢕⢕⢸⢿⢟⢟⢕⢕⢕⢕⢕⢕⢕⢕⢕⢕⢕⢕⠕⢕⢕⢝⢟⢿⢿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⣟⣽⣿⣿⣿⣿⣿⣿⣿⣿⣿⣿⣿⣿⣿⣿⡟⣼⣿⣿⢇⡼⣿⣿⣿⣿⢣⣿⣿⡿⢕⢕⢕⢕⢡⡿⢟⣿⣿⣿⣿⡧⢕⣿⣿⣿⣿⣿⣿⣿⣿⣿⣿⣿⣿⣿⣿⣿⣿⣿⣿⣿⣿⡇⢕⢕⢕⢕⢕⢕⢕⢕⢕⢕⢕⢕⠕⢕⢕⢕⢕⢕⢕⢕⢕⢕⢕⢪⢇⢕⢕⢕⢜⢻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⣾⣿⣿⣿⣿⣿⣿⣿⣿⣿⣿⣿⣿⣿⣿⢱⣿⣿⡏⢱⢱⣿⣿⣿⢧⣿⣿⡟⢇⢕⢕⢕⡕⢕⢕⣼⡿⢿⣿⣿⡇⢕⣿⣿⣿⢿⣿⣿⣿⣿⣿⣿⣿⣿⣿⣿⣿⣿⣿⣿⣿⢻⡇⢕⢄⢁⠑⠕⠑⠑⠁⢁⢔⢕⢕⢕⣴⣴⡅⢑⠕⢕⢕⢕⢕⢕⢕⢕⢕⢕⢕⢕⢱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⢧⣿⣿⣿⢑⢜⣼⣿⣿⡟⣾⣿⣿⢕⢕⢕⢕⢱⣧⢕⡜⣿⡕⢕⢜⢿⢕⢱⣿⣿⡏⣸⣿⣿⣿⣿⣿⣿⣿⣿⣿⣿⣿⣿⣿⣿⣿⢸⢕⢕⢕⢕⢕⢕⢕⢕⢕⢕⢕⢕⢕⢸⣿⡜⣿⡕⢕⢱⡕⢕⢕⢕⢕⢕⢕⢕⣱⣷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⣵⣿⣿⣿⣿⣿⣿⣿⣿⣿⣿⣿⣿⡏⣼⣿⣿⡇⢑⢱⣿⣿⣿⢸⣿⣿⡟⡕⢕⣑⢕⢸⡟⢸⣿⣿⣧⡕⢕⢕⢕⢸⣿⣿⢇⣿⣿⣿⣿⣿⣿⣿⣿⣿⣿⣿⣿⣿⣿⣿⣿⢕⢕⢕⢕⢕⠕⢕⢕⢕⢕⢕⢕⢕⢱⢕⢿⣇⢿⣇⢕⢎⣿⣧⣕⢕⢕⣱⣵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⢽⣿⣿⣿⣿⣿⣿⡿⢟⣟⢟⢻⢿⢕⣿⣿⣿⠕⢕⣼⣿⣿⡇⣿⣿⣿⣿⣕⣼⣿⡕⢸⢇⢸⣿⣿⣿⣿⣿⣿⡇⢜⣻⣿⢕⣿⣿⣿⣿⣿⣿⣿⣿⣿⣿⣿⣿⣿⣿⣿⣿⢕⢕⢕⢕⣿⣷⣶⣶⣷⢕⢕⢕⢕⣼⡇⢸⣿⢸⣿⡱⢱⢹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⡏⢿⣻⢟⡏⢝⢝⣵⣾⣟⢅⢕⢕⢕⢸⣿⡏⣿⢕⢇⣿⣿⣿⢸⣿⣿⣿⣿⣿⣿⣷⢕⢸⢕⣼⣿⣿⣿⣿⣿⣿⢕⢕⣿⡇⢕⢻⣿⣿⡟⢻⣿⣿⣿⣿⣿⣿⣿⣿⣿⣿⣿⢕⢕⢕⢕⣿⣿⣿⣿⣿⡕⢕⢕⢸⣿⣧⢸⣿⢸⣿⣷⢕⡸⣿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⣷⣷⢱⣿⡿⢕⢞⢟⢟⢛⢿⢇⢇⢕⣼⣿⡇⣿⢡⢸⣿⣿⡟⣼⣿⣿⣿⣿⣿⣿⡿⢕⣸⡕⣿⣿⣿⣿⣿⣿⣿⢸⡁⣿⢕⢕⢸⣿⣿⡇⢸⣿⣿⣿⣿⣿⣿⣿⣿⣿⢿⡇⢕⢕⢕⢕⣿⣿⣿⣿⣿⣇⢕⢕⢕⣿⣿⣐⣿⢸⣿⣿⢕⡇⢟⢿⣿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⡟⢟⢟⢟⢟⢟⢟⢟⢏⣥⢕⢕⢕⢕⢕⢕⢕⢕⢕⢕⢕⣿⣿⡇⣿⡎⣼⣿⣿⢕⣿⣿⣿⣿⣿⡟⢿⡇⢕⢹⡇⣿⣿⣿⣿⣿⣿⣿⢕⠕⡿⢕⢕⢜⣿⣿⣷⢕⣿⣿⣿⣿⣿⣿⡏⠺⣿⢸⡇⢕⢕⢕⢱⣿⣿⣿⣿⣿⣿⢕⢕⢸⣿⣿⡟⣿⢸⣿⣿⢕⣷⢕⢱⡹⣿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⢅⠁⠁⢁⢼⣿⣷⢕⢕⠝⢟⢅⢕⣕⢕⢅⢕⣿⣿⣷⣿⢇⣿⣿⢇⢱⣿⣿⣿⣿⣿⢕⣾⢕⢕⢸⢇⣿⣿⣿⣿⣿⣿⣿⢸⡕⡇⣰⡕⢕⢻⣿⣿⢑⢸⣿⣽⣿⣿⣿⣿⢕⢝⢸⡇⢕⢕⢕⢸⣿⣿⣿⣿⣿⣿⢕⢕⢜⣿⣿⣿⣿⢸⣿⣿⢱⣿⢕⡕⢕⢻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⡇⢕⢕⢕⢕⢕⢅⢸⣧⡝⢿⣾⣇⢕⢕⣵⢟⢕⢕⢕⢕⣿⣿⣿⢻⢸⣿⡟⢕⢑⣿⣿⣿⣿⡿⢕⢜⢸⡕⢸⡇⡟⢿⢿⣿⣿⣿⣿⡎⣯⡇⣿⣶⢧⢜⣿⣿⡎⢕⣿⣯⣿⣿⣿⣿⡇⢌⢱⢕⢕⢕⢕⣾⣿⣿⣿⣿⣿⡏⢕⢕⢕⣿⣿⣯⡇⢸⣿⣿⢕⣿⢜⢕⢕⡎⣿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⢿⢿⠿⢿⣿⣿⣿⣿⣿⣿⣿⣿⣿⣿⣿⣿⣿⣿⣿⣿⣿⣿⣿⣿⣿⣿⣿⣿⣿⣿⣿⣿⣿⣿⣿⣿⣿⣿⣿⣿⣿⣿⣿⡇⢕⢕⢕⢕⢕⠕⢝⣟⢻⢇⢜⢻⢕⣾⡇⢕⢕⣥⣷⣾⣿⣿⣿⢜⣸⡿⢕⢕⢜⣿⣿⣿⣿⢇⢕⢕⣼⣷⡕⢇⣿⣿⣷⣧⣵⣵⣝⣕⢿⡇⣗⣣⣵⣷⡰⢯⣇⢌⢿⣿⢸⣿⣿⣿⣧⢕⢕⡕⢕⢕⢕⢟⢟⣏⣝⣹⣵⢇⢕⡅⢸⣿⣿⣯⡇⣾⣿⣿⢔⣿⢕⢜⢕⢱⢸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⠉⢕⢕⢔⢀⠑⠐⠀⠁⣿⣿⣿⣿⣿⣿⣿⣿⣿⣿⣿⣿⣿⣿⣿⣿⣿⣿⣿⣿⣿⣿⣿⣿⣿⣿⣿⣿⣿⣿⣿⣿⣿⣿⣿⣿⣿⣿⣿⡇⢕⢕⢕⢕⢱⢕⢕⢜⢕⢕⢕⢕⢷⣷⣽⣼⣝⣕⢕⢕⣿⣿⣿⢕⣿⢇⢕⢕⢕⣿⣿⣿⣿⢕⢕⢱⣿⡿⢧⢱⢜⣟⣟⣟⣟⢟⢟⢟⢜⡏⢿⣿⣿⣿⣿⡇⢞⡕⡸⢻⡇⢝⢿⣿⣿⡕⢕⢕⡇⢕⢿⢿⢿⢿⢿⢿⢟⡞⢕⣵⢸⢜⣿⡿⢕⡿⣿⡏⢜⣿⢸⢧⡕⡇⢸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⡵⢕⢕⢔⢵⢣⢅⣿⣿⣿⣿⣿⣿⣿⣿⣿⣿⣿⣿⣿⣿⣿⣿⣿⣿⣿⣿⣿⣿⣿⣿⣿⣿⣿⣿⣿⣿⣿⣿⣿⣿⣿⣿⣿⣿⣿⡇⢕⢕⢕⢕⣇⢧⡕⢕⢕⢕⢕⢕⣷⡕⢝⢝⢟⢝⢟⢏⣿⣿⣿⢕⡏⢕⢕⢕⢕⢺⡯⢻⡿⢱⢕⠜⠓⠋⠙⠙⠜⢝⢝⢙⠙⠛⠕⢕⢑⢕⣕⢹⣿⣿⣿⣿⣷⣷⣿⣷⣯⡜⣧⡝⣿⣧⢕⢕⢕⢕⡱⠔⠟⢟⢟⢟⠳⠕⢼⢽⣳⡑⢜⢇⢕⢯⠸⡇⢔⣿⣵⣵⣷⡾⢇⣿⣿⣿⣿⣿⣿⣿⣿⣿⣿⣿⣿⣿⣿⣿⣿⣿⣿⣿⡇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⢕⢅⢕⢕⢕⢕⢅⢹⣿⣿⣿⣿⣿⣿⣿⣿⣿⣿⣿⣿⣿⣿⣿⣿⣿⣿⣿⣿⣿⣿⣿⣿⣿⣿⣿⣿⣿⣿⣿⣿⣿⣿⣿⣿⣿⣿⡇⢕⢕⢕⢕⣿⣮⢳⡕⢕⢕⢕⢕⢜⣷⢕⢕⢕⢧⢕⢕⣿⣿⣿⢸⢇⢕⢕⢕⢕⢕⢇⢕⢇⢕⢕⠁⢀⢀⢄⠔⢀⢁⠀⠀⢀⢄⢀⠀⠘⢔⢸⣿⣿⣿⣿⣿⣿⣿⣿⣿⣿⣿⣿⣿⣿⣿⣵⢇⢜⠑⠀⢀⠀⠁⠑⠁⢁⠀⠀⠀⠱⣕⢕⢕⢕⢕⢐⢕⢱⡇⢜⡕⢕⢱⢸⣿⣿⣿⣿⣿⣿⣿⣿⣿⣿⣿⣿⣿⣿⣿⣿⣿⣿⣿⡇⣽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⠕⠇⢕⢅⢕⢅⠕⢕⢸⣿⣿⣿⣿⣿⣿⣿⣿⣿⣿⣿⣿⣿⣿⣿⣿⣿⣿⣿⣿⣿⣿⣿⣿⣿⣿⣿⣿⣿⣿⣿⣿⣿⣿⣿⣿⣿⣿⡇⢕⢕⢕⢕⣿⣿⢇⢜⢇⢕⢕⢕⡕⢜⢧⡕⢕⢕⢕⢕⣿⣿⡿⢸⢕⢕⢕⢕⢕⢕⢕⢕⢕⢕⢕⢕⢕⢕⡕⣴⡵⠅⠀⠀⠀⠁⠁⠀⢕⣕⢣⣽⣿⣿⣿⣿⣿⣿⣿⣿⣿⣿⣿⣿⣿⣿⣗⢕⢕⣵⡵⠑⠀⠀⠁⠑⠁⢕⢕⢄⠀⢅⢕⢕⢕⢕⢔⢕⣸⡇⢜⢕⢕⢣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⣄⠔⢕⢕⢐⢕⢕⢜⠅⢜⣿⣿⣿⣿⣿⣿⣿⣿⣿⣿⣿⣿⣿⣿⣿⣿⣿⣿⣿⣿⣿⣿⣿⣿⣿⣿⣿⣿⣿⣿⣿⣿⣿⣿⣿⣿⣿⣿⡇⢕⢕⢕⢕⢝⢟⢕⢕⢜⢕⢕⢕⢕⢕⠀⢅⢑⠕⠕⢕⣿⣿⡇⢜⢕⢕⢕⢕⢕⢕⡕⢕⢷⣧⡕⢸⣿⣿⡇⢄⢀⢔⠀⠄⠀⢔⢀⢔⢱⣿⣷⣽⣿⣿⣿⣿⣿⣿⣿⣿⣿⣿⣿⣿⣿⣿⣧⣾⢕⢁⠀⠀⠀⢄⠀⢀⠀⣵⣵⡕⢔⣰⢕⢕⢕⡇⡕⢕⣿⡇⢇⢕⣵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⣕⢕⢕⢕⢕⢀⠀⠀⢕⣿⣿⣿⣿⣿⣿⣿⣿⣿⣿⣿⣿⣿⣿⣿⣿⣿⣿⣿⣿⣿⣿⣿⣿⣿⣿⣿⣿⣿⣿⣿⣿⣿⣿⣿⣿⣿⣿⡇⢕⢕⢕⢕⢕⢕⢕⢕⢕⢕⢕⢕⢕⠀⠀⢕⢕⢕⢕⢕⣿⣿⡇⢕⢕⢕⢕⢕⢕⢕⢕⢕⢜⢿⣿⣎⢿⣿⣧⢕⢕⢕⢔⢕⢕⢕⢕⢇⣼⣿⣿⣿⣿⣿⣿⣿⣿⣿⣿⣿⣿⣿⣿⣿⣿⣿⣿⣿⡇⢕⢕⢔⢔⢕⢔⢕⢕⣿⣿⣧⣿⡿⢕⢕⣾⢇⡇⢸⣿⡇⢾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⠕⢔⢕⢕⡕⢕⢕⢕⢕⢿⣿⣿⣿⣿⣿⣿⣿⣿⣿⣿⣿⣿⣿⣿⣿⣿⣿⣿⣿⣿⣿⣿⣿⣿⣿⣿⣿⣿⣿⣿⣿⣿⣿⣿⣿⣿⣿⡇⢕⢕⢕⢕⢕⢕⢕⢕⢕⢕⢕⢕⠆⠀⠀⢕⢕⢕⢕⢱⣿⣿⢕⢱⢕⢕⢕⢕⢕⢕⢕⢕⢕⢕⢹⣿⡜⢿⣿⣷⣜⡕⢕⣱⢕⢕⣱⣾⣿⣿⣿⣿⣿⣿⣿⣿⣿⣿⣿⣿⣿⣿⣿⣿⣿⣿⣿⣿⣿⣜⢕⢕⢕⢕⢕⣸⣾⣿⣿⣿⡿⢇⢕⣾⢟⢸⡇⢸⣿⡇⢸⣿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⢁⠁⢅⢜⢕⢕⢕⢅⠁⢸⣿⣿⣿⣿⣿⣿⣿⣿⣿⣿⣿⣿⣿⣿⣿⣿⣿⣿⣿⣿⣿⣿⣿⣿⣿⣿⣿⣿⣿⣿⣿⣿⣿⣿⣿⣿⣿⡇⢕⢕⢕⢕⢕⢕⢕⢕⢕⢕⣱⢇⠀⠀⠀⠁⢕⢕⢕⢸⣿⣿⢕⢸⢕⢕⢱⢕⢕⢕⢕⢕⢕⢕⢐⣿⣿⡜⣷⣜⣝⢝⢗⢓⢓⣏⣽⣿⣿⣿⣿⣿⣿⣿⣿⣿⣿⣿⣿⣿⣿⣿⣿⣿⣿⣿⣿⣿⣿⣿⣗⢇⠵⢵⢞⢟⢹⣿⣿⣿⢇⢕⣾⢏⢕⣇⡇⢕⣿⡇⠈⢻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⠄⠕⢕⢕⠜⠑⠜⢔⢕⢔⢸⣿⣿⣿⣿⣿⣿⣿⣿⣿⣿⣿⣿⣿⣿⣿⣿⣿⣿⣿⣿⣿⣿⣿⣿⣿⣿⣿⣿⣿⣿⣿⣿⣿⣿⣿⣿⣿⡇⢕⢕⢕⢕⢕⢕⢕⢕⢕⣵⢇⠀⠀⠀⠀⠀⢕⢕⢕⢸⣿⡏⢕⣻⢕⢕⣺⢕⢕⢕⢕⢕⢕⢕⢸⣿⣿⣷⣸⣿⣿⢿⣿⣿⣿⣿⣿⣿⣿⣿⣿⣿⣿⣿⣿⣿⣿⣿⣿⣿⡿⣿⣿⣿⣿⣿⣿⣿⣿⣿⣿⣿⣿⣷⣗⣿⣿⣿⣿⢏⢕⡞⠕⢇⢸⢏⡇⢕⢸⣇⠀⠜⣿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⠑⠁⢄⢄⠄⢕⢕⢕⢸⣿⣿⣿⣿⣿⣿⣿⣿⣿⣿⣿⣿⣿⣿⣿⣿⣿⣿⣿⣿⣿⣿⣿⣿⣿⣿⣿⣿⣿⣿⣿⣿⣿⣿⣿⣿⣿⡇⢕⢕⠀⢕⢕⢕⢕⢱⣾⢏⠑⠀⠀⠀⠀⠀⢕⢕⢕⣼⣿⢇⢕⣿⡕⢕⣿⡇⢕⢕⢕⢸⡇⢕⢔⣿⣿⣿⣿⣿⣿⣿⣿⣿⣿⣿⣿⣿⣿⣿⣿⣿⣿⣿⣿⣿⣿⣿⣿⣿⣷⣿⣿⣿⣿⣿⣿⣿⣿⣿⣿⣿⣿⣿⣿⣿⣗⡿⢕⢁⢏⢕⢕⢕⣾⡇⡇⢕⢸⣿⠀⠀⢹⣿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⢿⡄⢕⢔⢑⢟⢕⢕⢕⢕⠕⣿⣿⣿⣿⣿⣿⣿⣿⣿⣿⣿⣿⣿⣿⣿⣿⣿⣿⣿⣿⣿⣿⣿⣿⣿⣿⣿⣿⣿⣿⣿⣿⣿⣿⣿⣿⣿⡇⠕⠀⠀⢕⢕⢕⣱⡿⢕⡕⠀⠀⠀⠀⠀⠀⠁⢕⢕⣿⡿⢕⢱⣿⣷⢕⢹⣧⢕⢕⢕⢕⢧⡕⢕⢻⣿⣿⣿⣿⣿⣿⣿⣿⣿⣿⣿⣿⣿⣿⣿⣿⣿⣿⣿⣿⣿⣿⣿⣿⣿⣿⣿⣿⣿⣿⣿⣿⣿⣿⣿⣿⣿⣿⣏⡻⢝⢕⣵⢇⢑⢇⢕⢱⡿⡟⣻⢕⢸⣿⢀⠀⠁⢻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⡕⢕⢕⢕⢕⢕⢕⠑⠀⠀⢻⣿⣿⣿⣿⣿⣿⣿⣿⣿⣿⣿⣿⣿⣿⣿⣿⣿⣿⣿⣿⣿⣿⣿⣿⣿⣿⣿⣿⣿⣿⣿⣿⣿⣿⣿⣿⣇⣄⣄⣄⣵⢕⣼⡿⢕⢕⢕⠀⠀⠀⠀⠀⠀⠀⢱⢡⢏⢇⢕⢜⣾⣿⢕⢜⣿⡕⢕⢕⢕⢿⣿⢕⢜⣿⣿⣿⣿⣿⣿⣿⣿⣿⣿⣿⣿⣿⣿⣿⣿⣿⣿⣿⣿⣿⣿⣿⣿⣿⣿⣿⣿⣿⣿⣿⣿⣿⣿⣿⣿⣿⣮⣵⣵⣾⡿⢇⢕⢕⢕⢕⢸⡧⡇⢸⢕⢕⣿⢕⠀⠀⠁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⠅⢕⢕⢅⢁⠁⠀⠀⠀⠀⠀⢸⣿⣿⣿⣿⣿⣿⣿⣿⣿⣿⣿⣿⣿⣿⣿⣿⣿⣿⣿⣿⣿⣿⣿⣿⣿⣿⣿⣿⣿⣿⣿⣿⣿⣿⣿⣿⣿⣿⣿⣿⢏⣼⢏⢕⢕⡎⢕⢄⠀⠀⠀⠀⠀⠀⢁⢕⡍⢕⢕⢔⣿⣿⡕⢕⢱⣷⢕⢕⢕⢜⢝⢕⢕⢌⢿⣿⣿⣿⣿⣿⣿⣿⣿⣿⣿⣿⣿⣿⣿⣿⣿⣿⣿⣿⣿⣿⣿⣿⣿⣿⣿⣿⣿⣿⣿⣿⣿⣿⣿⣿⣿⣿⣿⢿⢇⢕⢕⢕⢕⢕⣿⣷⢕⢜⡇⢕⢸⡇⠀⠀⠀⢸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⠕⠕⠃⠀⠀⠀⠀⠀⠀⢸⣿⣿⣿⣿⣿⣿⣿⣿⣿⣿⣿⣿⣿⣿⣿⣿⣿⣿⣿⣿⣿⣿⣿⣿⣿⣿⣿⣿⣿⣿⣿⣿⣿⣿⣿⣿⡇⠀⠀⢄⡾⢕⢕⢕⢆⢕⢕⢕⢅⢄⢄⢅⢅⢄⢄⢕⢕⢕⢱⢕⢹⣿⡇⢕⢕⢫⣇⢕⢕⢕⢕⢕⢕⢕⢜⢿⣿⣿⣿⣿⣿⣿⣿⣿⣿⣿⣿⣿⣿⣿⣿⣿⣿⣿⡿⢿⡿⢿⢿⣿⣿⣿⣿⣿⣿⣿⣿⣿⣿⣿⣿⣿⣷⡞⢕⢕⢕⢕⢕⢸⣿⣿⢕⢕⢡⢕⢜⡇⢔⢲⡱⣿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⠕⠁⠀⠀⠀⠀⠀⠀⠀⠀⢕⣿⣿⣿⣿⣿⣿⣿⣿⣿⣿⣿⣿⣿⣿⣿⣿⣿⣿⣿⣿⣿⣿⣿⣿⣿⣿⣿⣿⣿⣿⣿⣿⣿⣿⣿⣿⡇⢕⢄⡞⢕⠕⢱⡿⢕⢕⢕⢕⢕⣕⣕⣕⡕⢕⢕⢕⢕⢕⢜⢕⢹⣿⡇⢕⢕⢕⢞⣇⢕⢕⢕⢕⢕⢕⢕⢕⢝⢿⣿⣿⣿⣿⣿⣿⣿⣿⣿⣿⣿⣿⣿⣧⣥⣥⣵⣵⣷⣶⣥⣶⣾⣿⣿⣿⣿⣿⣿⣿⣿⣿⣿⣿⢏⢕⢕⢕⢕⢕⢕⣸⢿⡏⢕⢕⢜⡕⢕⡇⢕⢕⢣⢻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⠁⠁⠀⠀⣿⣿⣿⣿⣿⣿⣿⣿⣿⣿⣿⣿⣿⣿⣿⣿⣿⣿⣿⣿⣿⣿⣿⣿⣿⣿⣿⣿⣿⣿⣿⣿⣿⣿⣿⣿⡇⢑⡜⢕⢕⢕⣾⢇⢕⢕⢕⢕⢸⣿⣿⣿⡇⢕⢕⢕⢕⢕⢕⢕⢔⢿⣷⢕⢕⢕⢄⢻⣇⢕⢕⢕⢕⢕⢕⢕⢕⢕⢝⢿⣿⣿⣿⣿⣿⣿⣿⣿⣿⣿⣿⣿⣿⣿⣿⣿⣿⣿⣿⣿⣿⣿⣿⣿⣿⣿⣿⣿⣿⢿⢏⢕⢕⢕⢕⢕⢕⢕⢕⡿⣼⢕⢕⢕⢕⢕⢕⢕⢱⢕⢜⡎⣿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⢻⣿⣿⣿⣿⣿⣿⣿⣿⣿⣿⣿⣿⣿⣿⣿⣿⣿⣿⣿⣿⣿⣿⣿⣿⣿⣿⣿⣿⣿⣿⣿⣿⣿⣿⣿⡇⢸⢕⠑⢕⣸⡧⢕⢕⢕⢕⢕⢸⣿⣿⣿⡇⢕⢕⢕⢕⢕⢕⢕⢁⢌⢇⢕⢕⢕⢕⢕⢝⢇⢕⢕⢕⢕⢕⢕⢕⢕⢕⢕⢔⢝⢻⢿⣿⣿⣿⣿⣿⣿⣿⣿⣿⣿⣿⣿⣿⣿⣿⣿⣿⣿⣿⣿⣿⣿⢿⢏⢕⢕⢕⢕⢕⢕⢕⢕⢕⢕⢸⢇⡏⢕⢕⢕⢕⢕⢕⢕⢜⡕⢕⢱⢹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⢸⣿⣿⣿⣿⣿⣿⣿⣿⣿⣿⣿⣿⣿⣿⣿⣿⣿⣿⣿⣿⣿⣿⣿⣿⣿⣿⣿⣿⣿⣿⣿⣿⣿⣿⣿⢕⢇⠕⠀⢕⣿⢇⢕⢕⢕⢕⢕⢸⣿⣿⣿⡇⣾⢕⢕⢕⢕⢕⢕⢕⢕⢕⢕⢕⢕⢕⢁⢕⢈⢳⡕⢕⢕⢕⢕⢅⢕⢕⢕⢕⢕⢕⢕⢜⢝⢻⢿⣿⣿⣿⣿⣿⣿⣿⣿⣿⣿⣿⣿⣿⣿⢿⢟⢝⢕⢕⢕⢕⢕⢕⢕⠕⢕⢕⢕⢕⢕⡞⢕⢹⡕⢕⢕⢕⢕⢕⢜⢕⡇⢕⢕⡎⣿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⠐⠐⠀⠀⠁⠁⠀⠀⠀⠀⠀⠀⢸⣿⣿⣿⣿⣿⣿⣿⣿⣿⣿⣿⣿⣿⣿⣿⣿⣿⣿⣿⣿⣿⣿⣿⣿⣿⣿⣿⣿⣿⣿⣿⣿⣿⣿⡟⢜⢕⢔⠀⢸⣿⢕⢕⢱⢕⢕⢕⢸⣿⣿⡟⣼⣿⡕⢕⢕⢕⢕⢕⢕⢕⢕⢕⢕⢕⢕⢕⠀⢕⢕⢜⢣⢕⠕⢅⢕⢕⢕⢕⢕⢕⢕⢕⢕⢕⢕⢕⢜⢝⢟⢿⣿⣿⣿⣿⣿⡿⢟⢏⢕⢕⢕⢕⢕⢕⢕⢕⢕⢕⢕⢑⢕⢕⢕⢕⢕⢕⢇⢔⣿⡇⢕⢕⢕⢁⢕⢕⢕⣿⢱⢕⢱⢻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⠑⠐⢀⢁⣀⣕⣿⣿⣿⣿⣿⣿⣿⣿⣿⣿⣿⣿⣿⣿⣿⣿⣿⣿⣿⣿⣿⣿⣿⣿⣿⣿⣿⣿⣿⣿⣿⣿⣿⣿⢇⢇⢑⢕⠀⢸⣿⢕⢕⣸⢕⢕⢕⢸⣿⠟⣼⣿⣿⢇⢕⢕⢕⢕⢕⠁⢕⢕⢕⡕⢕⢕⢕⢄⢕⢕⢕⢕⢕⠑⢕⢕⢕⢕⢕⢕⢕⢕⢕⢕⢕⢕⢕⢕⢕⢕⢕⢕⢜⢝⢝⢕⢕⢕⢕⢕⢕⢕⢄⢕⢕⢕⢕⢕⢕⢕⢕⢕⢕⢕⢕⢕⡜⢕⢸⣿⣷⢕⢱⢕⢕⠕⢕⢕⢸⢸⣇⢕⢸⣿⣿⣿⣿⣿⣿⣿⣿⣿⣿⣿⣿⣿⣿⣿⣿⣿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⣴⣶⣶⣶⣷⣾⣿⣿⣿⣿⣿⣿⣿⣿⣿⡇⠁⠁⠁⠁⠁⠁⠁⠁⠁⠁⠁⠁⠁⠁⠁⠁⠁⠁⣿⣿⣿⣿⣿⣿⣿⣿⣿⣿⣿⣿⢇⢕⢕⢕⠀⢸⣿⢕⢕⣿⢕⢕⢕⢸⢏⣾⣿⣿⢇⢕⢁⢕⠑⢕⢕⢔⢕⢰⠆⢕⢕⢕⢕⢕⢕⢕⢕⢕⢅⢕⢕⢕⢕⢕⢕⢕⢕⢕⢕⢕⢕⢕⢕⢕⢕⢕⢕⢕⢕⢕⢕⢕⢕⢕⢕⢕⢕⢕⢁⢕⢕⢕⢕⢕⢕⢕⢕⢕⢕⢕⢕⢱⢕⢱⣿⣿⣿⢕⢕⢕⢕⢄⢕⢕⢘⡇⣿⡕⢕⣿⣿⣿⣿⣿⣿⣿⣿⣿⣿⣿⣿⣿⣿⣿⣿⣿⢇⢸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⢹⣿⣿⣿⣿⣿⣿⣿⣿⣿⣿⣿⢜⢕⢕⢕⠀⢸⣟⢕⢕⣿⢇⢕⢕⣱⣿⣿⢟⢕⢕⢕⢔⢑⠑⢕⢕⠕⢕⢕⢷⣷⡕⢕⢔⢕⢕⠕⢕⢅⢕⢕⢕⢕⢕⢕⢕⢕⠑⢑⢕⢕⢕⢕⢕⢕⢕⢕⢕⢕⢕⢕⢕⣵⢕⢕⢕⢕⢕⢕⢕⢕⢕⢕⢕⢕⢕⢕⠁⢕⢕⢕⢕⢕⢕⡜⣿⣿⣿⢕⢕⢕⢕⠑⠁⢑⢕⡕⣿⣇⢱⢹⣿⣿⣿⣿⣿⣿⣿⣿⣿⣿⣿⣿⣿⣿⣿⣿⢕⢀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⡇⠀⠀⠀⠀⠀⠀⠀⠀⠀⠀⠀⠀⠀⠀⠀⠀⠀⠀⢸⣿⣿⣿⣿⣿⣿⣿⣿⣿⣿⣿⠕⢄⢕⢕⠀⢕⡧⢕⢕⣿⢕⢕⣵⣿⡿⢏⢕⢕⢕⢕⢕⢕⢄⠁⢔⢕⢅⢌⢸⣿⣿⡕⢕⢕⢕⢕⢔⢕⢕⢕⢕⢕⢕⠑⠁⠀⢀⢕⢕⢕⢕⢕⢕⠕⠕⢕⣕⣱⣥⣶⣿⣿⢕⠀⠑⢕⢕⠑⢕⢕⢕⢕⢕⢕⢕⢕⢄⢕⢕⢕⢕⢕⢕⢕⢿⣿⡏⢕⢕⢇⢕⠀⠀⢕⢕⢕⣿⣿⡕⢸⣿⣿⣿⣿⣿⣿⣿⣿⣿⣿⣿⣿⣿⣿⣿⣿⢕⢕⣿⣿⣿⣿⣿⣿⠿⠿⢿⢿⠿⢟⢛⠿⢿⢿⢿⢿⠛⢟⠿⢿⠿⢿⠿⢿⠿⢿⢿⢿⢿⢿⠿⢿⢛⢿⠿⢿⢿⢿⢿⢿⢿⢛⢻⢿⢿⠿⢿⢿⠿⢿⢿⢿⢿⢿⢿⢿⢿⣿⠿⢿⢿⢿⢿⢿⢿⢿⢿⢿⢿⡟⠻⣿⣿⠀</a:t>
            </a:r>
            <a:br/>
            <a:r>
              <a:t>⣿⣿⣿⣿⣿⣿⣿⣿⣿⣿⣿⣿⣿⣿⣿⣿⣧⠀⠀⠀⠀⠀⠀⠀⠀⠀⠀⠀⠀⠀⠀⠀⠀⠀⠀⢸⣿⣿⣿⣿⣿⣿⣿⣿⣿⣿⣿⡕⢕⢕⢕⠀⢕⢜⢇⢕⡿⢱⣾⡿⢏⢕⢕⢕⢕⢕⢕⢕⢕⢕⢔⢕⢕⢕⢱⢇⢿⣿⣿⢕⢕⢕⢅⢕⢕⢕⠕⠑⠁⠀⠀⠀⠀⢕⢕⢕⢕⢕⢱⣾⣿⣿⣿⣿⣿⣿⣿⣿⣿⢕⢀⠀⠀⠁⠑⠕⢕⢕⢕⢕⢕⢕⢕⢔⢕⢕⢕⢕⢕⢕⠌⢸⣿⢕⢕⢕⢕⢕⠀⢕⢕⢕⢕⣿⣿⡇⢸⣿⣿⣿⣿⣿⣿⣿⣿⣿⣿⣿⣿⣿⣿⣿⣿⢕⢕⢜⢌⢌⢝⢝⢕⢕⢕⢕⢕⢕⢕⢕⢕⢕⢕⢕⢕⢕⢕⢕⢕⢕⢕⢕⢕⢕⢕⢕⢕⢕⢕⢕⢕⢕⢕⢕⢕⢕⢕⢕⢕⢕⢕⢕⢕⢕⢕⢕⢕⢕⢕⢕⢕⢕⢕⢕⢕⢕⢕⢕⢕⢕⢕⢕⢕⢕⢕⢕⢕⢕⢕⢕⢕⢌⠀</a:t>
            </a:r>
            <a:br/>
            <a:r>
              <a:t>⣿⣿⣿⣿⣿⣿⣿⣿⣿⣿⣿⣿⣿⣿⣿⣿⣿⠀⠀⠀⠀⠀⠀⠀⠀⠀⠀⠀⠀⠀⠀⠀⠀⠀⠀⢸⣿⣿⣿⣿⣿⣿⣿⣿⣿⣿⣿⣇⢕⢕⢕⠀⢕⢸⣗⡕⢱⣿⢏⢕⢕⢕⢕⢕⢕⢕⢕⢕⢕⢕⢕⢕⢕⢕⢕⡇⢸⣿⣿⣇⢕⢕⢕⢕⠑⠀⠀⠀⠀⠀⠀⠀⠀⢕⢕⢕⢕⠕⣾⣿⣿⣿⣿⣿⣿⣿⣿⣿⣿⡕⢕⢄⠀⠀⠀⠀⠀⠑⠕⢕⢕⢕⢁⢕⢑⢇⢕⢕⢕⢕⢔⢘⢇⢕⢕⢕⢕⢕⢄⢕⢕⢕⢸⣿⣿⣿⢸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⢿⢿⢿⢿⢿⢿⢿⢿⢿⠀⠀⠀⠀⠀⠀⠀⠀⠀⠀⠀⠀⠀⠀⠀⠀⠀⠀⢸⣿⣿⣿⣿⣿⣿⣿⣿⣿⣿⣿⣿⡇⢕⠁⠀⢕⢸⢟⣼⢕⢕⢕⢕⢕⢕⢕⢕⢕⢕⢕⢕⢕⢅⢕⢕⢕⢕⠕⣾⢜⣿⣿⣿⢕⢕⢕⢕⠀⠀⠀⠀⠀⠀⠀⠀⠀⠁⢕⢕⢕⢠⣿⣿⣿⣿⣿⣿⣿⣿⣿⣿⣿⢇⢕⢕⢀⠀⠀⠀⠀⠀⠀⠁⢕⢕⢕⢕⢕⢕⢕⢕⢕⢕⠑⠁⢀⢀⢀⠁⠑⢕⢕⢕⢕⣱⣿⣿⣿⣿⣾⣿⣿⣿⣿⣿⣿⣿⣿⣿⣿⣿⣿⣿⣿⣿⣿⢕⢕⢕⢕⢕⢕⢕⢕⢕⢕⢕⢕⠕⠑⠕⠕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⡿⢟⢏⢅⢔⢕⢕⢕⢕⢕⢕⢕⠀⠀⠀⠀⠀⢄⢄⢄⢀⠀⠐⠐⠀⠀⠀⠀⠀⠀⢸⣿⣿⣿⣿⣿⣿⣿⣿⣿⣿⣿⣿⡇⢕⠀⠀⢕⢜⡾⢏⢕⢕⢕⢕⢕⢕⢕⢕⢕⢕⢕⣕⣱⣵⣵⣵⣵⡕⢔⣟⢕⣿⣿⣿⢇⢕⢕⢕⠀⠀⠀⠀⠀⠀⠀⠀⠀⠀⢕⢕⢕⢸⣿⣿⣿⣿⣿⣿⣿⣿⣿⣿⣿⡕⢕⢕⢕⠀⠀⠀⠀⠀⠀⠀⠀⢕⢕⢕⢕⢕⢕⠕⠑⠑⠀⢕⢕⢕⠕⠀⠀⠁⢕⢕⢕⣿⣿⣿⣿⣿⣿⣿⣿⣿⣿⣿⣿⣿⣿⣿⣿⣿⣿⣿⣿⣿⡿⢕⢕⢕⢕⢕⠕⠕⠕⠕⠕⠕⠕⠀⠀⠀⠀⠀⠁⠀⠁⠁⠑⢕⢕⢕⢕⢕⢕⢕⢕⢕⢕⢕⢕⢕⢕⢕⢕⢕⢕⢕⢕⢕⢕⢕⢕⢕⢕⢕⢕⢕⢕⢕⢕⢕⢕⢕⢕⢕⢕⢕⢕⢕⢕⢕⢕⢕⢕⢕⢕⢕⢕⢕⢕⢕⢕⢕⠀</a:t>
            </a:r>
            <a:br/>
            <a:r>
              <a:t>⣿⣿⢟⢏⢕⢕⢕⢕⢕⢕⢕⢕⢕⢕⢕⢕⢕⠀⠀⠀⠀⠀⢕⢕⢕⢕⠀⠀⠀⠀⠀⠀⠀⠀⠀⢸⣿⣿⣿⣿⣿⣿⣿⣿⣿⣿⣿⣿⡇⠀⠀⠀⢱⡿⢕⢕⢕⢕⢕⢕⢕⢕⢕⢕⣱⣷⣿⣿⣿⣿⣿⣿⣿⣮⢕⡇⢕⣿⣿⠱⢰⢕⢕⢀⠀⠀⠀⠀⠀⠀⠀⠀⠀⠀⠑⢕⢕⢹⣿⣿⣿⣿⣿⣿⣿⣿⣿⣿⡏⢕⢕⢕⢕⠀⠀⠀⠀⠀⠀⠀⠀⠀⢕⢕⢕⢕⢕⠀⢔⠄⢄⠀⠀⠀⢀⣠⣴⠀⠕⢕⢕⣿⣿⣿⣿⣿⣿⣿⣿⣿⣿⣿⣿⣿⣿⣿⣿⣿⣿⣿⣿⣿⣧⣴⣕⣵⣱⣵⣠⣤⣤⣤⣤⣤⣤⣤⣤⢤⣤⣥⣤⢤⣤⣤⣤⣥⣡⣥⣥⣥⣥⣥⣥⣥⣥⣥⣥⣥⣥⣥⣥⣥⣥⣥⣵⣵⣵⣵⣵⣵⣵⣵⣵⣵⣵⣵⣵⣵⣵⣵⣑⣑⣑⣑⣵⣵⣵⣵⣵⣵⣕⣕⣕⣕⣕⣕⣕⣕⣕⣕⠀</a:t>
            </a:r>
            <a:br/>
            <a:r>
              <a:t>⢏⢕⢕⢕⢕⢕⢕⢕⢕⢕⢕⢕⢕⢕⢕⢁⠑⠀⠀⠀⠀⠀⢕⢕⢕⢕⠀⠀⠀⠀⠀⠀⠀⠀⠀⢜⣿⣿⣿⣿⣿⣿⣿⣿⣿⣿⣿⣿⣇⣀⡀⢰⢏⢕⢕⢕⢕⢕⢕⢕⢕⢕⣱⣾⣿⣿⣿⣿⣿⣿⣿⣿⣿⣿⢕⡇⢕⢹⡏⢕⢕⢕⢕⢕⠀⠀⠀⠀⠀⠀⠀⠀⠀⠀⠀⠑⢕⢸⣿⣿⣿⣿⣿⣿⣿⣿⣿⣿⣷⡕⠕⢕⢕⠀⠀⠀⠀⠀⠀⠀⠀⠀⠁⢕⢕⢕⢕⠀⢕⢕⠘⠀⢄⢀⠀⠙⢿⠀⢱⡕⢕⣿⣿⣿⣿⣿⣿⣿⣿⣿⣿⣿⣿⣿⣿⣿⣿⣿⣿⣿⣿⣿⣿⣿⣿⣿⡟⢝⢝⢟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⣔⢕⢕⢕⢕⢕⢕⢕⢕⢕⢕⠕⠕⢕⢕⢕⢕⢀⠀⠀⠀⠀⢕⢕⢕⢕⠀⠀⠀⠀⠀⠀⠀⠀⠀⠕⢿⢿⣿⣿⣿⡿⠿⠿⠿⠿⠿⠿⣿⡿⢱⡏⢕⢕⢕⢕⢕⢕⢕⢕⢕⣱⣿⣿⣿⣿⣿⣿⣿⣿⣿⣿⣿⣿⢱⢇⢕⡜⢕⠆⢇⢕⢕⢕⠀⠀⠀⠀⠀⠀⠀⠀⠀⠀⠀⠀⠕⣶⣯⣽⣿⣿⣿⣿⣿⣿⣿⣿⣿⣿⣿⣷⡷⠀⠀⠀⠀⠀⠀⠀⠀⠀⠀⢕⢕⢕⢕⢄⢀⢁⠀⠕⢕⢕⢕⠀⢄⣠⣼⣿⡌⣿⣿⣿⣿⣿⣿⣿⣿⣿⣿⣿⣿⣿⣿⣿⣿⣿⣿⣿⣿⣿⣿⣿⣿⡿⢕⢕⢕⢕⢕⢕⢝⢟⢿⣿⣿⢡⣵⣑⣕⣝⢕⢕⢕⢜⢝⢕⢕⢝⢝⢹⣿⣿⣿⣿⣿⣿⣿⣿⣿⣿⣿⣿⣿⣿⣿⣿⣿⣿⣿⣿⣿⣿⣿⣿⣿⣿⣿⣿⣿⣿⣿⣿⣿⣿⣿⣿⣿⣿⣿⣿⣿⣿⣿⣿⣿⣿⣿⣿⠀</a:t>
            </a:r>
            <a:br/>
            <a:r>
              <a:t>⣿⣇⢕⢕⢕⢕⢕⠕⠕⢕⢕⠀⠀⠀⠑⢕⢕⡁⠀⠀⠀⠀⢕⢕⢕⢕⢀⢄⣄⣤⣴⣾⣿⣿⣿⣿⣿⣷⣮⣝⢻⢇⠁⠁⠁⠁⠁⠁⡏⢱⡿⢕⢕⢕⢕⢕⢕⢕⢕⢕⣱⣿⣿⣿⣿⣿⣿⣿⣿⣿⣿⣿⣿⢇⢇⣧⡸⢇⢕⡕⢕⢕⢕⢕⠀⠀⠀⠀⠀⠀⠀⠀⠀⠀⠀⠀⠀⠜⣿⣿⣿⣿⣿⣿⣿⣿⣿⣿⣿⣿⣿⡯⢕⠀⠀⠀⠀⠀⠀⠀⠀⠀⠀⠀⢕⢕⢕⢕⢕⢕⢔⢀⠁⠁⠀⢀⡜⣿⣿⣿⣿⡜⣿⢟⣫⣽⣷⣷⣷⣷⣷⣮⣝⡻⢿⣿⣿⣿⣿⣿⣿⣿⣿⣿⣿⢇⢑⠕⢕⢕⢕⢕⢕⢕⢕⢜⣿⢸⣿⣿⣿⣿⣇⢕⢡⣶⣿⣷⣷⢕⢕⢸⣿⣿⣿⣿⣿⣿⣿⣿⣿⣿⣿⣿⣿⣿⣿⣿⣿⣿⣿⣿⣿⣿⣿⣿⣿⣿⣿⣿⣿⣿⣿⣿⣿⣿⣿⣿⣿⣿⣿⣿⣿⣿⣿⣿⣿⣿⣿⣿⠀</a:t>
            </a:r>
            <a:br/>
            <a:r>
              <a:t>⢿⢿⢧⠑⠕⠑⠁⠕⢕⢕⠕⠀⠀⠀⠀⠑⢕⢇⢄⢄⢄⢀⢕⣕⣱⣵⣾⣿⣿⣿⣿⢿⢟⢟⢏⢝⢕⢕⢕⢕⢕⢄⠀⠀⠀⠀⠀⠀⣱⡟⢕⢕⢕⢕⢕⢕⢕⢕⢕⢱⣿⣿⣿⣿⣿⣿⣿⣿⣿⣿⣿⣿⢟⢱⢕⣿⣿⢕⢕⢕⢜⢕⢕⢕⠀⠀⠀⠀⠀⠀⠀⠀⠀⠀⠀⠀⠀⠀⠜⢿⣿⣿⣿⣿⣿⣿⣿⣿⣿⣿⣿⡇⠀⠀⠀⠀⠀⠀⠀⠀⠀⠀⠀⠀⠑⢕⢕⢕⢕⢕⢕⢕⢕⢕⢳⡕⢿⡜⣿⣿⣿⣿⡕⢕⢕⢕⢕⢔⢝⢝⢟⢿⣿⣿⣷⣮⣝⢻⢿⣿⣿⣿⣿⣿⢏⠔⠀⠀⢔⢕⢕⢕⢕⢕⠕⣰⣿⢸⣿⣿⣿⣿⡏⢕⢸⣿⣿⣿⣿⡇⢕⢸⣿⣿⣿⣿⣿⣿⣿⣿⣿⣿⣿⣿⣿⣿⣿⣿⣿⣿⣿⣿⣿⣿⣿⣿⣿⣿⣿⣿⣿⣿⣿⣿⣿⣿⣿⣿⣿⣿⣿⣿⣿⣿⣿⣿⣿⣿⣿⣿⠀</a:t>
            </a:r>
            <a:br/>
            <a:r>
              <a:t>⢕⢕⢕⢕⢀⠀⠀⠀⠀⠀⠀⢀⢀⢀⠀⠀⠑⢕⢕⢕⣕⣵⣾⣿⣿⣿⡿⢟⢏⢕⢕⢕⢕⢕⢕⢕⢕⢕⢕⢕⢕⢕⢔⢀⠀⠀⠀⠠⠏⠕⢕⢕⢕⢕⢕⢕⢕⢕⢕⣾⣿⣿⣿⣿⣿⣿⣿⣿⣿⣿⣿⣿⢕⢕⣵⣿⣿⡇⢕⢕⢔⢕⢕⠁⠀⠀⠀⠀⠀⠀⠀⠀⠀⠀⠀⠀⠀⠀⠀⠜⣿⣿⣿⣿⣿⣿⣿⣿⣿⣿⡿⢕⠀⠀⠀⠀⠀⠀⠀⠀⠀⠀⠀⠀⠀⢕⢕⢕⢕⢕⢕⢑⢕⢕⢕⢝⢜⢷⢹⣿⣿⣿⣿⡕⢕⢕⢕⢕⢕⢕⢕⢕⠕⠘⠙⠁⠀⠀⠀⠀⡟⢿⣿⢏⠀⠀⠀⠀⢕⢕⢕⠕⠀⠁⣱⣿⣿⢸⢿⢿⣿⣿⡇⢕⢔⢿⢿⢿⢿⢇⢕⢸⣿⣿⣿⣿⣿⣿⣿⣿⣿⣿⣿⣿⣿⣿⣿⣿⣿⣿⣿⣿⣿⣿⣿⣿⣿⣿⣿⣿⣿⣿⣿⣿⣿⣿⣿⣿⣿⣿⣿⣿⣿⣿⣿⣿⣿⣿⣿⣿⠀</a:t>
            </a:r>
            <a:br/>
            <a:r>
              <a:t>⢅⢅⠅⢕⢕⢄⠀⠀⠀⠀⢕⢕⢕⠁⠀⠀⠀⢑⣵⣾⣿⣿⣿⡿⢏⢕⢕⢕⢕⢕⢕⢕⢕⢕⢕⢕⢕⢕⢕⢕⢕⢕⢕⠁⠀⠀⠀⠀⠀⠀⠀⠀⠁⠁⠑⠕⠕⢕⣸⣿⣿⣿⣿⣿⣿⣿⣿⣿⣿⣿⣿⣿⡕⢕⣿⣿⣿⡇⢕⢅⢕⢕⢕⠀⠀⠀⠀⠀⠀⠀⠀⠀⠀⠀⠀⠀⠀⠀⠀⠀⠘⣿⣿⣿⣿⣿⣿⣿⣿⣿⢕⠀⠀⠀⠀⠀⠀⠀⠀⠀⠀⠀⠀⠀⠀⠑⢕⢕⢕⢕⡱⣮⡕⢕⢕⢕⢕⢕⢱⢟⢿⣿⣿⣧⢕⢕⢕⢕⠕⠑⠁⠀⠀⠀⠀⠀⠀⠀⠀⢕⣿⣷⣝⡔⢀⠀⠀⠀⠀⠁⠁⠀⠀⢜⢟⢟⢟⢗⢇⢑⢡⠕⢕⢑⢑⢑⢑⢑⢕⢕⢕⢼⢿⢿⢿⢿⢿⢿⢿⢿⢿⣿⣿⣿⣿⣿⣿⣿⣿⣿⣿⣿⣿⣿⣿⣿⣿⣿⣿⣿⣿⣿⣿⣿⣿⣿⣿⣿⣿⣿⣿⣿⣿⣿⣿⣿⣿⣿⣿⣿⠀</a:t>
            </a:r>
            <a:br/>
            <a:r>
              <a:t>⠀⠀⠀⢕⢕⢕⠀⠀⠀⠀⠀⠀⠀⠀⠀⢄⣴⣿⣿⣿⣿⢟⢕⢕⢕⢕⢕⢕⢕⢕⢕⢕⢕⢕⢕⢕⢕⢕⠕⢕⢕⢕⢕⠀⠀⠀⠀⠀⠀⠀⠀⠀⠀⠀⠀⠀⠀⠀⠁⠉⠙⠛⠿⢿⣿⣿⣿⣿⣿⣿⣿⣿⡇⢡⣿⡼⣿⣧⢕⡁⢕⢕⢕⠀⠀⠀⠀⠀⠀⠀⠀⠀⠀⠀⠀⠀⠀⠀⠀⠀⠀⠌⢹⢻⣿⣿⣿⣿⣿⢇⠕⠀⠀⠀⠀⠀⠀⠀⠀⠀⠀⠀⠀⠀⠀⠀⢕⢕⢕⣿⣿⣿⣿⣧⡕⢕⢻⣷⣵⢱⣷⣷⣾⡿⠕⠁⠁⠀⠀⠀⠀⠀⠀⠀⠀⠀⠀⠀⠀⠀⢝⢿⣿⣿⣧⡄⢄⢄⠀⠀⠀⠀⢕⢕⢆⢔⢹⢟⣿⣿⣷⣿⣿⣿⣿⣿⣿⣿⣿⣯⣾⣿⣿⣿⣿⣿⣿⣿⣿⣿⣿⣿⣿⣿⣿⣿⣿⣿⣿⣿⣿⣿⣿⣿⣿⣿⣿⣿⣿⣿⣿⣿⣿⣿⣿⣿⣿⣿⣿⣿⣿⣿⣿⣿⣿⣿⣿⣿⣿⣿⠀</a:t>
            </a:r>
            <a:br/>
            <a:r>
              <a:t>⠀⠀⠀⢕⢕⢕⠀⠀⠀⠀⠀⠀⠀⢄⢰⣿⣿⣿⣿⢏⢕⢕⢕⢕⢕⢕⢕⢕⢕⢕⢕⢕⢕⢕⢕⠕⠑⠀⠀⠀⠑⢕⢕⢀⠀⠀⠀⠀⠀⠀⠀⠀⠀⠀⠀⠀⠀⠀⠀⠀⠀⠀⠀⠀⠁⠉⠛⠻⢿⣿⣿⣿⡇⢸⣿⣿⢝⢿⣧⢁⢕⢕⠕⠀⠀⠀⠀⠀⠀⠀⠀⠀⠀⠀⠀⠀⠀⠀⠀⠀⠀⠀⠑⢜⢻⠟⣿⠻⢏⢕⠀⠀⠀⠀⠀⠀⠀⠀⠀⠀⠀⠀⠀⠀⠀⠀⠀⢕⢸⣿⣿⣿⣿⣿⣿⣷⡕⢻⢿⢸⢿⠋⠁⠀⠀⠀⠀⠀⠀⠀⠀⠀⠀⠀⠀⠀⠀⠀⠀⠀⠑⢔⢝⢿⣿⣿⢇⠕⠀⠀⠀⢕⢕⢕⢕⢕⢕⢌⢻⣿⣿⣿⣿⣿⣿⣿⣿⣿⣿⣿⣿⣿⣿⣿⣿⣿⣿⣿⣿⣿⣿⢽⣿⣿⣿⣿⣿⣿⣿⣿⣿⣿⣿⣿⣿⣿⣿⣿⣿⣿⣿⣿⣿⣿⣿⣿⣿⣿⣿⣿⣿⣿⣿⣿⣿⣿⣿⣿⣿⣿⠀</a:t>
            </a:r>
            <a:br/>
            <a:r>
              <a:t>⢀⢀⠀⢕⢕⢕⠀⠀⠀⠀⠀⠀⠀⠑⢸⣿⣿⡟⢕⢕⢕⢕⢕⢕⢕⢕⢕⢕⢕⢕⢕⠕⠑⠁⠀⠀⠀⠀⠀⠀⠀⠀⠁⠁⠀⠀⠀⠀⠀⠀⠀⠀⠀⠀⠀⠀⠀⠀⠀⠀⠀⠀⠀⠀⠀⠀⠀⠀⠀⠈⠙⠿⡇⢸⣿⣿⢕⢕⢝⢳⢕⢕⠀⠀⠀⠀⠀⠀⠀⠀⠀⠀⠀⠀⠀⠀⠀⠀⠀⠀⠀⠀⠀⠑⠑⠁⠁⠀⠁⠁⠀⠀⠀⠀⠀⠀⠀⠀⠀⠀⠀⠀⠀⠀⠀⠀⠀⠑⢘⣿⣿⣿⣿⣿⣿⣿⣿⠕⠑⠀⠀⠀⠀⠀⠀⠀⠀⠀⠀⠀⠀⠀⠀⠀⠀⢄⠀⠀⠀⠀⠀⠀⢕⢜⢻⣿⠀⠀⠀⠀⢔⢔⢔⢔⢔⢔⢔⢔⠔⣔⣔⣔⣔⣔⠔⠔⣔⢔⢔⢔⠔⠔⡔⢔⣄⢄⣄⠄⢅⢅⢜⣾⣿⣿⣿⣿⣿⣿⣿⣿⣿⣿⣿⣿⣿⣿⣿⣿⣿⣿⣿⣿⣿⣿⣿⣿⣿⣿⣿⣿⣿⣿⣿⣿⣿⣿⣿⣿⣿⣿⠀</a:t>
            </a:r>
            <a:br/>
            <a:r>
              <a:t>⢀⢀⢀⢕⢕⢕⠀⠀⠀⠀⠀⠀⠀⠀⠜⠟⠋⠁⠕⢕⢕⢕⢕⢕⢕⢕⢕⢕⠑⠁⠀⠀⠀⠀⠀⠀⢄⠀⠀⠀⠀⠀⠀⠀⠀⠀⠀⠀⠀⠀⠀⠀⠀⢄⠄⠀⠀⠀⠀⠀⠀⠀⠀⠀⠀⠀⠀⠀⠀⠀⠀⠀⠀⢸⣿⡏⢕⢕⢅⢕⢕⢕⠁⠀⠀⠀⠀⠀⠀⠀⠀⠀⠀⠀⠀⠀⠀⠀⠀⠀⠀⠀⠀⠀⠀⢄⢕⢕⢔⠀⠀⠀⠀⠀⠀⠀⠀⠀⠀⠀⠀⠀⠀⠀⠀⠀⠀⠀⢕⢻⣿⣿⣿⣿⣿⠟⠑⠀⠀⠀⠀⠀⠀⠀⠀⠀⠀⠀⠀⠀⠀⠀⠀⠀⠀⠁⢕⢄⠀⠀⠀⠀⠕⠀⠀⠁⠀⠀⠀⢔⢕⢕⢕⢕⢕⢕⢕⢕⢸⣿⣿⣿⣿⣿⣿⣿⣿⣿⣿⣿⣿⣿⣿⣿⣿⣿⣿⣿⣿⡇⢕⣿⣿⣿⣿⣿⣿⣿⣿⣿⣿⣿⣿⣿⣿⣿⣿⣿⣿⣿⣿⣿⣿⣿⣿⣿⣿⣿⣿⣿⣿⣿⣿⣿⣿⣿⣿⣿⣿⣿⠀</a:t>
            </a:r>
            <a:br/>
            <a:r>
              <a:t>⠀⠀⠀⢕⢕⢕⠀⠀⠀⠀⠀⠀⠀⠀⠀⠀⠀⠀⠀⢕⢕⢕⢕⢕⢕⢕⢕⢀⠄⠄⠄⠄⠀⠀⠀⠀⢕⢱⡶⢄⣄⠀⠀⠀⠀⠀⠀⠀⠀⠀⠀⢔⢕⠑⠀⠀⠀⠀⠀⠀⠀⠀⠀⠀⠀⠀⠀⠀⠀⠀⠀⠀⠀⢸⣿⡇⢕⢕⢔⢕⢕⠀⠀⠀⠀⠀⠀⠀⠀⠀⠀⠀⠀⠀⠀⠀⠀⠀⠀⠀⠀⠀⠀⠀⠀⠕⢕⢕⠀⠀⠀⠀⠀⠀⠀⠀⠀⠀⠀⠀⠀⠀⠀⠀⠀⠀⠀⠀⠁⢜⣿⣿⡟⠟⠁⠀⠀⠀⠀⠀⠀⠀⠀⠀⠀⠀⠀⠀⢄⠀⠀⠐⢄⠀⠀⠀⠀⠑⢕⢀⠀⠀⠀⠀⠀⠀⠀⠀⠔⢕⢕⢕⢕⢕⢕⢕⢑⢑⣤⣿⣿⣿⣿⣿⣿⣿⣿⣿⣿⣿⣿⣿⣹⣿⡿⢿⣿⣿⣿⢕⢕⣿⣿⣿⣿⣿⣿⣿⣿⣿⣿⣿⣿⣿⣿⣿⣿⣿⣿⣿⣿⣿⣿⣿⣿⣿⣿⣿⣿⣿⣿⣿⣿⣿⣿⣿⣿⣿⣿⣿⠀</a:t>
            </a:r>
            <a:br/>
            <a:r>
              <a:t>⠁⠁⠀⢕⢕⢕⠀⠀⠀⠀⠀⠀⠀⠀⠀⠀⠀⠀⠀⠀⢕⢕⠕⠁⠕⢕⢕⢕⢔⠀⠀⠀⠀⠀⠀⠀⢕⢘⢕⢼⢝⢕⢔⠀⠀⠀⠀⠀⠀⢄⢕⠑⠀⠀⠀⠀⠀⢀⢔⠑⠀⠀⠀⠀⠀⠀⠀⠀⠀⠀⠀⠀⠀⢨⡏⠑⢕⡱⢕⢕⠕⠀⠀⠀⠀⠀⠀⠀⠀⠀⠀⠀⠀⠀⠀⠀⠀⠀⠀⠀⠀⠀⠀⠀⠀⠀⠕⠕⠀⠀⠀⠀⠀⠀⠀⠀⠀⠀⠀⠀⠀⠀⠀⠀⠀⠀⠀⠀⠀⠕⢿⠟⠁⠀⠀⠀⠀⠀⠀⠀⠀⠀⠀⠀⠀⠀⠀⠀⠁⠀⠀⠀⠁⠕⢄⠀⠀⠀⠀⠕⢀⠀⠀⠀⠀⠀⠀⢀⢄⢕⢑⢕⢕⢕⠕⠑⣥⣶⣿⣿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⢄⢔⠀⠀⠀⠀⠀⠁⢑⠀⠀⠀⠑⢕⢕⢕⠀⠀⠀⠀⠀⠀⢀⢕⢱⢪⢕⢕⢕⢕⠀⠀⠀⠀⠀⢔⠕⠀⠀⠀⠀⠀⢄⢔⠑⠀⠀⠀⠀⠀⠀⠀⠀⠀⠀⠀⠀⠀⠀⠀⡸⠕⢀⢕⢕⠑⠑⠀⠀⠀⠀⠀⠀⠀⠀⠀⠀⠀⠀⠀⠀⠀⠀⠀⠀⠀⠀⠀⠀⠀⠀⠀⠀⢀⢀⢀⢔⠀⠀⡀⠀⠀⠀⠀⠀⠀⠀⠀⠀⠀⠀⠀⠀⠀⠀⠀⠀⠁⠀⠀⠀⠀⠀⠀⠀⠀⠀⠀⠀⠀⠀⠀⠀⠀⠀⠀⠀⠀⠀⠀⢄⢕⠕⢄⢀⠀⠀⠁⠄⠀⠀⠀⠀⢀⢕⢕⠕⣼⣵⣴⣟⠙⢻⢿⣧⣼⣏⣿⣿⣿⣿⣿⣿⣿⣿⣿⣿⣿⣿⣿⣿⣿⣿⣿⣿⣿⢕⢕⣿⣿⣿⣿⣿⣿⣿⣿⣿⣿⣿⣿⣿⣿⣿⣿⣿⣿⣿⣿⣿⣿⣿⣿⣿⣿⣿⣿⣿⣿⣿⣿⣿⣿⣿⣿⣿⣿⣿⠀</a:t>
            </a:r>
            <a:br/>
            <a:r>
              <a:t>⠀⠀⠀⢕⢕⢕⠀⠀⠀⠀⠀⠀⠀⢕⢕⢄⠀⠀⠀⠀⠀⠕⠀⠀⠀⠀⠁⢕⢕⣔⣔⣔⣔⣰⡴⠔⣺⣷⢕⢕⢜⢕⢕⢕⠀⠀⢄⢕⠑⠀⠀⠀⠀⢀⢕⢕⢄⠀⠀⠀⠀⠀⠀⠀⠀⠀⠀⠀⠀⠀⠀⠀⢕⠑⠀⢕⢕⠑⠀⠀⠀⠀⠀⠀⠀⠀⠀⠀⠀⠀⠀⠀⠀⠀⠀⠀⠀⠀⠀⠀⠀⠀⠀⠀⠀⢌⢕⢕⣕⢕⢕⢜⢄⠀⠀⠀⠀⠀⠀⠀⠀⠀⠀⠀⠀⠀⠀⠀⠀⠀⠀⠀⠀⠀⠀⠀⠀⠀⠀⠀⠀⠀⠀⠀⠀⠀⠀⠀⠀⠀⠀⢀⢔⠑⠀⠀⠀⠁⠐⢄⠀⠀⠄⠀⠀⢀⢕⢕⢕⠀⣾⣿⣿⣿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⠀⣵⣕⢕⠀⠀⠀⠀⠀⠀⢔⢕⢕⢕⠀⠀⠀⠀⠀⠀⠀⠀⠀⠀⠀⠁⣕⣿⣿⣿⣿⡟⢑⣼⡾⢇⢕⢎⢕⢕⢕⠕⠀⢔⠑⠀⠀⠀⢀⢄⠕⠁⠀⠀⠁⠑⢔⢀⠀⠀⠀⠀⠀⠀⠀⠀⠀⠀⠀⢄⠑⠀⢄⢕⠁⠀⠀⠀⠀⠀⠀⠀⠀⠀⠀⠀⠀⠀⠀⠀⠀⠀⠀⠀⠀⠀⠀⠀⠀⠀⠀⠄⢱⢵⢕⢈⣿⣇⡇⢕⡕⢕⠀⠀⠀⠀⠀⠀⠀⠀⠀⠀⠀⠀⠀⠀⠀⠀⠀⠀⠀⠀⠀⠀⠀⠀⠀⠀⠀⠀⠀⠀⠀⠀⠀⠀⠀⢀⢔⠑⠀⠀⠀⠀⢀⢀⠀⠀⠁⠀⠀⠀⢀⢕⢕⢕⢕⢀⡿⢿⣿⡿⠿⣿⣿⣿⣿⣿⣿⣿⣿⣿⣿⣿⣿⣿⣿⣿⣿⣿⣿⣿⣿⣿⣿⣿⣿⡇⢕⣿⣿⣿⣿⣿⣿⣿⣿⣿⣿⣿⣿⣿⣿⣿⣿⣿⣿⣿⣿⣿⣿⣿⣿⣿⣿⣿⣿⣿⣿⣿⣿⣿⣿⣿⣿⣿⣿⣿⠀</a:t>
            </a:r>
            <a:br/>
            <a:r>
              <a:t>⠀⠀⢕⣿⣿⣿⣧⣵⣵⣵⡕⢄⢕⢕⢕⢕⢕⠀⠀⠀⠀⠀⠀⢄⢄⠄⠀⠀⠘⢻⣿⣿⢏⣸⣾⣿⢇⢱⢎⢕⢕⢕⢕⠀⢕⠀⠀⠀⠀⠔⠑⠀⠀⠀⠀⠀⠀⠀⠀⠑⠕⢄⢀⠀⠀⠀⠀⠀⠀⠀⠀⠁⠀⢄⠕⠀⠀⠀⠀⠀⠀⠀⠀⠀⠀⠀⠀⠀⠀⠀⠀⠀⠀⠀⠀⠀⠀⠀⠀⠀⠀⠀⠀⠀⡆⣿⢧⣸⣿⣿⣿⣿⣗⢇⠀⠀⠀⠀⠀⠀⠀⠀⠀⠀⠀⠀⠀⠀⠀⠀⠀⠀⠀⠀⠀⠀⠀⠀⠀⠀⠀⠀⠀⠀⠐⠀⠀⠀⢔⠑⠀⠀⠀⠀⢀⠐⠀⠁⠑⠄⢀⠀⠀⠀⠁⢕⢕⠕⢕⠑⢘⢐⢐⠘⠘⠙⠕⠔⠝⠝⠝⠔⠔⠕⠝⠕⠝⠝⠝⠝⠝⠍⠕⠔⠜⠝⠜⠝⠝⠕⢕⣿⣿⣿⣿⣿⣿⣿⣿⣿⣿⣿⣿⣿⣿⣿⣿⣿⣿⣿⣿⣿⣿⣿⣿⣿⣿⣿⣿⣿⣿⣿⣿⣿⣿⣿⣿⣿⣿⣿⠀</a:t>
            </a:r>
            <a:br/>
            <a:r>
              <a:t>⣵⣧⣾⣿⣿⣿⣿⣿⣿⣿⡇⢕⢕⢕⢕⢕⢕⢀⠀⠀⠀⠀⠀⠕⠕⠀⠀⠀⠀⠁⢻⢏⠱⣿⣿⢇⢑⢇⢕⢕⢕⠕⢕⠀⠀⠀⠀⢄⠁⠀⠀⢀⢄⠔⠑⠄⢀⠀⠀⠀⠀⠁⠑⠔⢄⠀⠀⠀⠀⠀⠀⠀⢔⠑⠀⠀⠀⠀⠀⠀⠀⠀⠀⠀⠀⠀⠀⠀⠀⠀⠀⠀⠀⠀⠀⠀⠀⠀⠀⠀⠀⠀⠀⠀⠑⢹⡎⢻⣿⣿⢸⣿⢇⠑⠀⠀⠀⠀⠀⠀⠀⠀⠀⠀⠀⠀⠀⠀⠀⠀⠀⠀⠀⠀⠀⠀⠀⠀⠀⠀⠀⠀⠀⠀⠀⠀⢄⠑⠀⠀⠀⠀⠀⠐⠁⠀⠀⠀⠀⠀⠀⠀⠀⠀⠀⠁⠀⠀⠁⢜⢕⢕⢕⢕⢜⢔⢩⢿⣿⣿⣿⣿⣿⣿⣿⣿⣿⣿⣿⣿⣿⣿⣿⣿⣿⣷⣷⣷⣷⣷⣾⢻⣿⣿⣿⣿⣿⣿⣿⣿⣿⣿⣿⣿⣿⣿⣿⣿⣿⣿⣿⣿⣿⣿⣿⣿⣿⣿⣿⣿⣿⣿⣿⣿⣿⣿⣿⣿⣿⣿⠀</a:t>
            </a:r>
            <a:br/>
            <a:r>
              <a:t>⣿⣿⣿⣿⣿⣿⣿⣿⣿⣿⡇⢕⢕⢕⢕⢕⠑⠑⠀⠀⠀⠀⠀⠀⠀⠀⢀⠀⠀⠀⢔⢕⣾⣿⢏⢕⢕⢕⢕⢕⢕⢕⢕⠀⠀⠀⠀⠀⠀⠀⠐⠁⠀⠀⠀⠀⠀⠑⠄⠀⠁⠀⠀⠀⠁⠕⢄⠀⠀⠀⠄⠑⠀⠀⠀⠀⠀⠀⠀⠀⠀⠀⠀⠀⠀⠀⠀⠀⠀⠀⠀⠀⠀⠀⠀⠀⠀⠀⠀⠀⠀⠀⠀⠀⠀⠀⠑⠕⢝⢿⠕⠇⠀⠀⠀⠀⠀⠀⠀⠀⠀⠀⠀⠀⠀⠀⠀⠀⠀⠀⠀⠀⠀⠁⠀⠀⠀⠀⠀⠀⠀⠀⠀⠀⢀⢕⠁⠀⠀⠀⠀⠀⠀⠀⠀⠀⠀⠀⠀⠀⠀⠀⠀⠀⠀⠀⠀⢀⢅⢅⢁⢑⢑⢑⢑⢑⢑⢘⢙⢙⢛⢛⢛⢛⢛⢛⢛⢛⢛⢛⢛⢛⢛⢛⢛⢛⢛⢛⢟⢟⢻⢸⣿⣿⣿⣿⣿⣿⣿⣿⣿⣿⣿⣿⣿⣿⣿⣿⣿⣿⣿⣿⣿⣿⣿⣿⣿⣿⣿⣿⣿⣿⣿⣿⣿⣿⣿⣿⣿⣿⠀</a:t>
            </a:r>
            <a:br/>
            <a:r>
              <a:t>⣿⣿⣿⣿⣿⣿⣿⣿⣿⣿⡇⢕⢕⠑⠀⠀⠀⠀⠀⠀⠀⠀⠀⠀⠀⢄⢕⢕⠑⢔⠑⠀⠘⢏⢕⢕⢕⢕⢕⢕⢑⢕⢕⠀⠀⠀⠀⠀⠀⠀⠀⠀⠀⠀⠀⠀⠀⠀⠀⠁⠀⠀⠀⠀⠀⠀⠁⢔⢀⠀⠀⠀⠀⠀⠀⠀⠀⠀⠀⠀⠀⠀⠀⠀⠀⠀⠀⠀⠀⠀⠀⠀⠀⠀⠀⠀⠀⠀⠀⠀⠀⠀⠀⠀⠀⠀⠀⠀⠀⠁⠁⠀⠀⠀⠀⠀⠀⠀⠀⠀⠀⠀⠀⠀⠀⠀⠀⠀⠀⠀⠀⠀⠀⠀⠀⠀⠀⠀⠀⠀⠀⠀⠀⠄⠑⠀⠀⠀⠀⠀⠀⠀⠀⠀⠀⠀⠀⠀⠀⠀⠀⠀⠀⠀⠀⢄⢕⢕⢕⢕⢕⢕⢕⢕⢅⢅⢕⢕⢡⡑⣓⣷⣵⣵⣷⣷⣷⣷⣶⣿⣿⣷⣷⣷⣷⣶⣷⣶⣷⡕⢕⣿⣿⣿⣿⣿⣿⣿⣿⣿⣿⣿⣿⣿⣿⣿⣿⣿⣿⣿⣿⣿⣿⣿⣿⣿⣿⣿⣿⣿⣿⣿⣿⣿⣿⣿⣿⣿⣿⣿⠀</a:t>
            </a:r>
            <a:br/>
            <a:r>
              <a:t>⣿⣿⣿⣿⣿⣿⣿⣿⣿⣿⣷⡕⢕⠀⠀⠀⠀⠀⠀⠀⠀⠀⠀⠀⠀⠁⠁⠁⠀⠀⠀⠀⠀⠀⢕⢕⢕⢕⢕⢔⢕⢕⢕⠀⠀⠀⠀⠀⠀⠀⠀⠀⠀⠀⠀⠀⠀⠀⠀⠀⠀⠀⠀⠀⠀⠀⠀⠀⠑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⣱⡔⢕⢕⢕⢕⢕⢕⢕⢕⢕⠀⢹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⣷⡅⢀⠀⠀⠀⠀⠀⠀⠀⠀⠀⠀⠀⠀⠀⠀⠀⢄⢄⠄⠀⠀⠀⠑⢕⢕⠕⢕⢕⢕⢕⢀⠀⠀⠀⠀⠀⠀⠀⠀⠀⠀⠀⠀⠀⠀⠀⠀⠀⠀⠀⠀⠀⠀⠀⠀⠀⠀⠀⠀⠀⠀⠀⠀⠀⠀⠀⠀⠀⠀⠀⠀⠀⠀⠀⠀⠀⠀⠀⠀⠀⠀⠀⠀⠀⠀⠀⠀⠀⠀⠀⠀⠀⠀⠀⠀⠀⠀⠀⠀⠀⠀⠀⠀⠀⠀⠀⠀⠀⠀⠀⠀⠀⠀⠀⠀⠀⠀⠀⠀⠀⠀⠀⠄⠄⠀⠀⠀⠀⠀⠀⠀⠀⠀⠀⠀⠀⠀⠀⠀⠀⠀⠀⠀⠀⠀⠀⠀⠀⠀⠀⠀⠀⠀⠁⢻⡇⢕⢕⢕⢕⢕⢕⢕⢕⢕⠸⡿⣿⣿⣿⣿⣿⣿⣿⣿⣿⣿⣿⣿⣿⣿⣿⣿⣿⣿⣿⡇⢕⣿⣿⣿⣿⣿⣿⣿⣿⣿⣿⣿⣿⣿⣿⣿⣿⣿⣿⣿⣿⣿⣿⣿⣿⣿⣿⣿⣿⣿⣿⣿⣿⣿⣿⣿⣿⣿⣿⣿⠀</a:t>
            </a:r>
            <a:br/>
            <a:r>
              <a:t>⣿⣿⣿⣿⣿⣿⣿⣿⣿⣿⣿⣿⢕⢕⢔⢀⠀⠀⠀⠀⠀⠀⠀⠀⠀⠀⠀⠀⠕⠕⠕⠀⠀⠀⠀⠀⠁⢜⢕⢕⢕⢕⢕⠀⠀⠀⠀⠀⠀⠀⠀⠀⠀⠀⠀⠀⠀⠀⠀⠀⠀⠀⠀⠀⠀⠀⠀⠀⠀⠀⠀⠀⠀⠀⠀⠀⠀⠀⢄⠔⠀⠀⠀⠀⠀⠀⠀⠀⠀⠀⠀⠀⠀⠀⠀⠀⠀⠀⠀⠀⠀⠀⠀⠀⠀⠀⠀⠀⠀⠀⠀⠀⠀⠀⠀⠀⠀⠀⠀⠀⠀⠀⠀⠀⠀⠀⠀⠀⠀⠀⠀⠀⠀⠀⠀⠀⠀⠀⠀⠀⠀⠀⠀⠀⠀⠀⠀⠀⠀⠀⠀⠀⠀⠀⠀⠀⠀⠀⠀⠀⠀⠀⠀⠀⠀⠀⠀⣿⡇⣱⠕⢕⢕⢕⢕⢕⢕⢕⢸⣿⠟⠙⠿⠟⠿⠛⣻⣿⣿⣿⣿⣿⣿⣿⣿⣿⣿⣿⣿⡇⢕⣿⣿⣿⣿⣿⣿⣿⣿⣿⣿⣿⣿⣿⣿⣿⣿⣿⣿⣿⣿⣿⣿⣿⣿⣿⣿⣿⣿⣿⣿⣿⣿⣿⣿⣿⣿⣿⣿⣿⠀</a:t>
            </a:r>
            <a:br/>
            <a:r>
              <a:t>⣿⣿⡟⢟⢝⢝⢸⣿⣿⣿⣿⡏⣵⡕⢕⢕⢕⢄⢀⠀⠀⠀⠀⠀⢔⠀⠀⠀⠀⠀⠀⠀⠀⠀⠀⠀⢄⢄⢕⢕⢕⢕⠀⠀⠀⠀⠀⠀⠀⠀⠀⠀⠀⠀⠀⠀⠀⠀⠀⠀⠀⠀⠀⠀⠀⠀⠀⠀⠀⠀⠀⠀⠀⠀⠀⠀⠀⢄⠕⠀⢀⢄⠑⠀⠀⠀⠀⠀⠀⠀⠀⠀⠀⠀⠀⠀⠀⠀⠀⠀⠀⠀⠀⠀⠀⠀⠀⠀⠀⠀⠀⠀⠀⠀⠀⠀⠀⠀⠀⠀⠀⠀⠀⠀⠀⠀⠀⠀⠀⠀⠀⠀⠀⠀⠀⠀⠀⠀⠀⠀⠀⠀⠀⠀⠀⠀⠀⠀⠀⠀⠀⠀⠀⠀⠀⠀⠀⠀⠀⠀⠀⠀⠀⠀⠀⠀⠀⠙⠱⢧⣰⠤⣁⠅⢕⢁⡕⠑⣾⢁⢀⣶⡀⠀⠀⠺⣿⡟⣿⣿⣯⣿⣿⣿⣿⣿⡇⣿⣿⡕⢕⣿⣿⣿⣿⣿⣿⣿⣿⣿⣿⣿⣿⣿⣿⣿⣿⣿⣿⣿⣿⣿⣿⣿⣿⣿⣿⣿⣿⣿⣿⣿⣿⣿⣿⣿⣿⣿⣿⣿⠀</a:t>
            </a:r>
            <a:br/>
            <a:r>
              <a:t>⣿⣿⡇⢕⢕⢕⢸⣿⣿⣿⣿⢇⣿⣿⣧⣕⡕⢕⢕⢕⢔⢄⢀⠀⣱⣧⡀⠀⠀⠀⠀⠀⢀⢄⢔⢕⢕⢕⢕⠕⠅⠀⠀⠀⠀⠀⠀⠀⠀⠀⠀⠀⠀⠀⠀⠀⠀⠀⠀⠀⠀⠀⠀⠀⠀⠀⠀⠀⠀⠀⠀⠀⠀⠀⠀⠀⠀⢁⠀⢀⢕⢀⠀⠀⠀⠀⠀⠀⠀⠀⠀⠀⠀⠀⠀⠀⠀⠀⠀⠀⠀⠀⠀⠀⠀⠀⠀⠀⠀⠀⠀⠀⠀⠀⠀⠀⠀⠀⠀⠀⠀⠀⠀⠀⠀⠀⠀⠀⠀⠀⠀⠀⠀⠀⠀⠀⠀⠀⠀⠀⠀⠀⠀⠀⠀⠀⠀⠀⠀⠀⠀⠀⠀⠀⠀⠀⠀⠀⠀⠀⠀⠀⠀⠀⠀⠀⠀⠀⠀⠁⢜⢗⠒⣛⣛⡒⢀⢑⠑⢙⢿⣿⠄⠀⠁⢀⣽⣿⣿⣿⣿⣿⣿⣿⣿⣿⣿⣷⣾⡕⢕⣿⣿⣿⣿⣿⣿⡟⢏⢝⢝⢝⢝⢝⣿⣿⣿⣿⣿⣿⣿⣿⣿⣿⣿⣿⣿⣿⣿⣿⣿⣿⣿⣿⣿⣿⣿⣿⣿⣿⠀</a:t>
            </a:r>
            <a:br/>
            <a:r>
              <a:t>⣿⣿⡇⢕⢕⢕⢸⣿⣿⣿⣿⢸⣿⣿⣿⣿⣿⣧⢕⢕⢕⢕⢕⢕⢜⢻⣷⡄⠀⢀⢄⢔⢕⢕⢕⢕⢕⢕⢅⢕⢕⠔⠀⠀⠀⠀⠀⠀⠀⠀⠀⠀⠀⠀⠀⠀⠀⠀⠀⠀⠀⠀⠀⠀⠀⠀⠀⠀⠀⠀⠀⠀⠀⠀⠀⠀⠀⠀⠀⠕⠀⠀⠑⠄⢀⠀⠀⠀⠀⠀⠀⠀⠀⠀⠀⠀⠀⠀⠀⠀⠀⠀⠀⠀⠀⠀⠀⠀⠀⠀⠀⠀⠀⠀⠀⠀⠀⠀⠀⠀⠀⠀⠀⠀⠀⠀⠀⠀⠀⠀⠀⠀⠀⠀⠀⠀⠀⠀⠀⠀⠀⠀⠀⠀⠀⠀⠀⠀⠀⠀⠀⠀⠀⠀⠀⠀⠀⠀⠀⠀⠀⠀⠀⠀⠀⠀⠀⠀⠀⢄⢕⢜⢔⢔⢔⢕⢕⢕⢄⢕⢔⢛⢆⢔⢄⢘⢟⢛⢿⢿⢿⢿⢿⢿⠿⠿⢟⠿⠿⢇⢕⣿⣿⣿⣿⣿⣿⡇⢕⢕⢕⢕⣵⣿⣿⣿⣿⣿⣿⣿⣿⣿⣿⣿⣿⣿⣿⣿⣿⣿⣿⣿⣿⣿⣿⣿⣿⣿⣿⣿⠀</a:t>
            </a:r>
            <a:br/>
            <a:r>
              <a:t>⣿⣿⡇⢕⢕⢕⢸⣿⣿⣿⣿⢸⣿⣿⣿⣿⣿⣿⣷⣕⢕⢕⢕⢕⢕⢕⢜⢻⢔⠕⢕⢕⠕⢕⢅⢕⢕⢕⠕⢑⢅⢔⢀⠀⠀⠀⠀⠀⠀⠀⠀⠀⠀⠀⠀⠀⠀⠀⠀⠀⠀⠀⠀⠀⠀⠀⠀⠀⠀⠀⠀⠀⠀⠀⠀⠀⠀⠀⠀⠀⠀⠀⠀⠀⠁⠑⢄⢀⠀⠀⠀⠀⠀⠀⠀⠀⠀⠀⠀⠀⠀⠀⠀⠀⠀⠀⠀⠀⠀⠀⠀⠀⠀⠀⠀⠀⠀⠀⠀⠀⠀⠀⠀⠀⠀⠀⠀⠀⠀⠀⠀⠀⠀⠀⠀⠀⠀⠀⠀⠀⠀⠀⠀⠀⠀⠀⠀⠀⠀⠀⠀⠀⠀⠀⠀⠀⠀⠀⠀⠀⠀⠀⠀⠀⠀⠀⠀⠀⢆⢔⢔⢔⢔⢔⢐⢐⣴⣴⡴⣴⣴⣥⣥⣥⣥⣥⣥⣥⣥⣥⣥⣥⣥⣥⣥⣥⣅⣅⣅⣅⣱⣿⣿⣿⣿⣿⣿⢇⢕⢕⣱⣾⣿⣿⣿⣿⣿⣿⣿⣿⣿⣿⣿⣿⣿⣿⣿⣿⣿⣿⣿⣿⣿⣿⣿⣿⣿⣿⣿⣿⠀</a:t>
            </a:r>
            <a:br/>
            <a:r>
              <a:t>⠛⠛⠃⠑⠑⠁⠘⠛⠛⠛⠛⠘⠛⠛⠛⠛⠛⠛⠛⠛⠃⠑⠑⠑⠑⠑⠑⠑⠑⠁⠁⠐⠑⠑⠑⠑⠁⠀⠐⠑⠑⠑⠑⠀⠀⠀⠀⠀⠀⠐⠐⠐⠐⠀⠀⠀⠀⠀⠀⠀⠀⠀⠀⠀⠀⠀⠀⠀⠀⠀⠀⠀⠀⠀⠀⠀⠀⠀⠀⠀⠀⠀⠀⠀⠀⠀⠀⠁⠐⠀⠀⠀⠀⠀⠀⠀⠀⠀⠀⠀⠀⠀⠀⠀⠀⠀⠀⠀⠀⠀⠀⠀⠀⠀⠀⠀⠀⠀⠀⠀⠀⠀⠀⠀⠀⠀⠀⠀⠀⠀⠀⠀⠀⠀⠀⠀⠀⠀⠀⠀⠀⠀⠀⠀⠀⠀⠀⠀⠀⠀⠀⠀⠀⠀⠀⠀⠀⠀⠀⠀⠀⠀⠀⠀⠀⠀⠀⠀⠑⠑⠑⠑⠑⠑⠑⠀⠛⠛⠛⠛⠛⠛⠛⠛⠛⠛⠛⠛⠛⠛⠛⠛⠛⠛⠛⠛⠛⠛⠛⠛⠛⠘⠛⠛⠛⠛⠑⠑⠑⠑⠛⠛⠛⠛⠓⠓⠓⠓⠓⠓⠓⠛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8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⡕⢝⢿⣿⣿⣿⣿⣿⣕⢜⡻⣿⣿⣿⣿⣿⣿⣿⣿⣿⣿⣿⣿⣿⣿⣿⣿⣿⣿⣿⣿⣿⣿⣿⣿⣿⣿⣿⡇⢕⢕⣼⣿⣿⣿⣿⣿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⣜⣳⣯⣿⣿⣿⣿⣿⣿⢿⢿⡿⢟⢟⢏⢝⢝⢝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⢿⡏⣿⣿⣿⣿⣿⣿⣿⣿⣿⣿⣷⣕⢵⣝⢻⣝⢿⣿⣿⣧⢿⣮⢿⣿⣿⣿⣿⣿⣿⣿⣿⣿⣿⣿⣿⣿⣿⣿⣿⣿⣿⣿⣿⣿⣿⣿⣿⣿⢇⢕⢕⢝⢿⣿⣿⣿⣿⣿⣿⣿⣷⣵⣕⢕⢕⢕⢕⢕⢕⢕⢕⢕⢕⢕⢕⢕⢕⢕⢕⢕⢕⢕⢕⢕⢕⢕⢕⢕⢕⢕⢕⢕⢕⢕⢕⢕⢕⢕⢕⢕⢕⢕⢕⢕⢕⢕⢕⢕⢕⢕⢕⢕⢕⢕⢕⢕⢕⢕⢕⢕⢕⢕⢕⢕⢕⢕⢕⢕⢕⢕⢕⢕⢕⢕⢕⢕⢕⢕⢕⢕⢕⣕⣕⣵⣵⣵⣵⣷⣷⣿⣿⣿⣿⢿⢿⢟⢟⢟⢝⢝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⡿⣫⣾⢳⣿⣿⣿⣿⣿⣿⣿⣿⣿⣿⣿⣿⣧⡻⣷⣧⢷⣝⢿⣿⣯⢿⣷⡹⣿⣿⣿⣿⣿⣿⣿⣿⣿⣿⣿⣿⣿⣿⣿⣿⣿⣿⣿⣿⣿⣿⣿⣿⢕⢕⢕⢕⢕⢕⢝⢟⢿⣿⣿⣿⣿⣿⣿⣿⣿⣷⣵⣕⣕⡕⢕⢕⢕⢕⢕⢕⢕⢕⢕⢕⢕⢕⢕⢕⢕⢕⢕⢕⢕⢕⢕⢕⢕⢕⢕⢕⢕⢕⢕⢕⢕⢕⢕⢕⢕⢕⢕⢕⢕⢕⢕⢕⢕⢕⢕⢕⢕⢕⢕⢕⢕⢕⢕⣕⣕⡕⢕⢕⢕⢕⢕⢕⢕⢕⢗⢗⢷⢷⢾⢿⢟⢟⢟⢟⢟⢟⢝⢝⢝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⣱⣿⡿⣼⣿⣿⣿⣿⣿⣿⣿⣿⣿⣿⣿⣿⣿⣿⣎⢿⡼⣿⣧⢻⣿⡎⣿⣿⡽⣿⣿⣿⣿⣿⣿⣿⣿⣿⣿⣿⣿⣿⣿⣿⣿⣿⣿⣿⣿⣿⣿⣿⢕⢕⢕⢕⢕⢕⢕⢕⢕⢕⢕⢝⢝⢟⢿⢿⣿⣿⣿⣿⣿⣿⣿⣿⣿⣷⣷⣷⣧⣵⣵⣵⣕⣕⣕⣕⣕⢕⢕⢕⢕⢕⢕⢕⢕⢕⢕⢕⢕⢕⢕⢕⢕⢕⢕⢕⢕⢕⢕⢕⣕⣕⣕⣵⣵⣵⢷⢗⢕⢕⢕⢕⢗⢟⢟⢟⢏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⡿⣱⣿⣿⣇⣿⣿⣿⣿⣿⣿⣿⣿⣿⣿⣿⣿⣿⡿⢏⢕⢕⢕⢿⣿⣷⡕⢕⢕⢝⢕⢝⢿⣿⣿⣿⣿⣿⣿⣿⣿⣿⣿⣿⣿⣿⣿⣿⣿⣿⣿⣿⣿⣿⢕⢕⢕⢕⢕⢕⢕⢕⢕⢕⢕⢕⢕⢕⢕⢕⢕⢕⢕⢝⢝⢝⢝⢝⢝⢝⢝⢝⢝⢝⢝⢝⢝⢝⢝⢝⢝⢝⢝⢝⢕⢕⢕⢕⢻⢿⣿⣷⣷⣷⣷⣷⣷⣷⣷⣿⣿⣿⣿⡿⢿⢟⢟⢝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⣱⣿⣿⣿⢸⣿⢿⢿⢿⢿⢿⢿⢿⢿⢿⢿⢿⢿⣇⢕⢕⢕⢕⢸⣿⣿⣷⢕⢕⢕⢕⢕⢕⢜⢝⢝⢻⣿⣿⣿⣿⣿⣿⣿⣿⣿⣿⣿⣿⣿⣿⣿⣿⣿⢕⢕⢕⢕⢕⢕⢕⢕⢕⢕⢕⢕⢕⢕⢕⢕⢕⢕⢕⢕⢕⢕⢕⢕⢕⢕⢕⢕⢕⢕⢕⢕⢕⢕⢕⢕⢕⢕⢕⢕⢕⢕⢕⢕⢕⢕⢕⢕⢕⢜⢝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⢧⣿⣿⣿⡿⣱⣿⣷⣿⣿⣿⣾⣿⣿⣿⣿⣷⣷⣾⣵⡕⢕⢕⢕⢕⣿⣿⣿⣧⢕⢕⢕⢕⢕⢕⢕⢕⢕⢜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⢟⡏⣾⣿⣿⣿⡇⣿⣿⣿⣿⣿⣿⣿⣿⣿⣿⣿⣿⣿⣿⣿⣿⣧⢕⢕⢕⢿⣿⣿⣿⡇⢕⢕⢕⢕⢕⢕⢕⢕⢕⢕⢜⢝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⡿⣫⣷⣿⢳⣿⣿⣿⣿⡇⣿⣿⣿⣿⣿⣿⣿⣿⣿⣿⣿⣿⣿⣿⣿⣿⣿⣷⡅⢕⢸⣿⣿⣿⣿⢕⢕⢕⡅⢁⢕⢕⢕⢕⢕⢕⢕⢕⢜⢝⢟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⣹⣾⣿⣿⢟⣾⣿⣿⣿⣿⡇⣿⣿⣿⣿⣿⣿⣿⣿⣿⣿⣿⣿⣿⣿⣿⣷⣿⣿⣿⣇⢸⣿⣿⣿⣿⡇⢕⢔⢕⢕⢕⢕⢕⢕⢕⢕⢕⢕⢕⢕⢕⢕⢻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⢟⣵⣿⣿⣿⡿⣣⣇⣿⣿⣿⣿⣿⡇⣿⣿⣿⣿⣿⣿⣿⣿⣿⣿⣿⣿⣿⣿⣿⣿⡟⣿⣿⡏⢸⣿⣿⣿⣿⣷⢕⢕⢕⢕⢕⢕⢕⢕⢕⢕⢑⢕⢕⢕⢕⣱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⡿⣣⣿⣿⣿⣿⣟⣽⣿⢹⣿⣿⢿⢟⣿⡇⣿⣿⣿⣿⣿⣿⣿⣿⣿⣿⣿⣿⣿⣿⣿⣿⣧⢜⣿⢕⢸⣿⣿⣿⣿⣿⢕⢕⢕⢅⢑⠕⢕⢕⢔⢕⢕⢕⢕⢕⢜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⣟⣽⣟⣿⣿⣿⢏⣾⣿⣿⢸⡿⢏⢱⣾⣿⢧⢜⢿⣿⣿⣿⣿⣿⣿⣿⣿⣿⣿⣿⣿⣿⣿⣿⢕⢝⢕⣿⣿⣿⣿⣿⡿⠕⢑⠕⣧⢕⢕⢣⣕⢅⡕⣕⢕⢕⢕⣾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⣟⣾⡟⣾⣿⣿⢫⣿⣿⣿⡿⢸⢕⣱⣿⣿⣿⡇⣇⣾⣿⣿⣿⣿⣿⣿⣿⣿⣿⣿⣿⣿⣿⣿⣿⢕⢕⢱⢻⣿⡿⢟⠏⠁⠀⢔⢕⠜⠕⢕⢕⢙⠕⠁⠁⠀⠜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⢅⢕⢕⢕⢕⢕⢕⢕⢕⢕⢕⢕⢕⢕⢕⢕⢕⢕⢕⢕⢕⢕⢕⢕⢕⢕⢕⠀</a:t>
            </a:r>
            <a:br/>
            <a:r>
              <a:t>⣿⣿⣿⣿⣿⣿⣿⣿⣿⣿⣿⣿⣿⣿⣿⣿⣿⣿⣿⣿⣿⣿⣿⣿⣿⣿⣿⣟⣾⣿⣽⣿⣿⢣⣿⣿⣿⢏⢱⢕⡾⢿⣿⣿⣿⡇⣿⣿⣿⣿⣿⣿⣿⣿⣿⣿⣿⣿⣿⣿⣿⣿⣿⢕⢕⠁⢁⢁⢁⠁⠀⠀⢔⢅⢑⠀⢐⠀⠁⠁⠐⠄⢔⢠⢇⢌⢝⢝⢻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⠁⢀⢕⢕⢕⢕⢕⢕⢕⢕⢕⢕⢕⢕⢕⢕⢕⢕⢕⢕⢕⢕⢕⢕⢕⢕⢕⢕⢕⠀</a:t>
            </a:r>
            <a:br/>
            <a:r>
              <a:t>⣿⣿⣿⣿⣿⣿⣿⣿⣿⣿⣿⣿⣿⣿⣿⣿⣿⣿⣿⣿⣿⣿⣿⣿⣿⣿⡿⣼⣿⡏⣼⣿⢯⣿⣿⣿⡏⢕⣵⢕⢕⣿⣿⣿⣿⡇⣸⣿⣿⣿⣿⣿⣿⣿⣿⣿⣿⣿⣿⣿⣿⣿⣿⢕⢕⠀⢀⠀⠀⠀⠀⢄⢕⢱⣷⣷⡴⣅⢐⠀⢁⠕⢕⢕⢕⢕⢕⢕⢕⢁⢕⢑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⢄⢄⢕⢕⢕⢕⢕⢕⢕⢕⢕⢕⢕⢕⢕⢕⢕⢕⢕⢕⢕⢕⢕⢕⢕⢕⢕⢕⢕⢕⠀</a:t>
            </a:r>
            <a:br/>
            <a:r>
              <a:t>⣿⣿⣿⣿⣿⣿⣿⣿⣿⣿⣿⣿⣿⣿⣿⣿⣿⣿⣿⣿⣿⣿⣿⣿⣿⣿⢳⣿⡿⣹⣿⡟⣾⣿⣿⣿⣵⢕⣿⡕⣾⣿⡏⢝⢟⢕⣿⣿⣿⣿⣿⣿⣿⣿⣿⣿⣿⣿⣿⣿⣿⡿⢟⢕⢕⢀⠕⢕⢕⢄⢅⢕⢕⢸⣿⣿⣿⢹⣷⣦⡅⠐⢔⢕⠑⠑⢁⣡⡆⢕⢕⢕⢔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⠁⢕⢕⢕⢕⢕⢕⢕⢕⢕⢕⢕⢕⢕⢕⢕⢕⢕⢕⢕⢕⠀</a:t>
            </a:r>
            <a:br/>
            <a:r>
              <a:t>⣿⣿⣿⣿⣿⣿⣿⣿⣿⣿⣿⣿⣿⣿⣿⣿⣿⣿⣿⣿⣿⣿⣿⡿⢿⢏⣿⣿⣇⣿⣿⢹⣿⣿⣿⣷⣿⢱⣿⡇⣿⣿⣷⣷⣷⢱⣿⣿⢹⣿⣿⣿⣿⣿⣿⣿⣿⣿⣿⣿⣿⡇⢕⢕⢕⣷⣦⣤⣤⣴⡇⢕⢸⣾⣿⣿⣿⣼⣿⣿⣿⣷⡅⢅⢀⢰⣿⣿⡇⢕⢕⢕⢕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⢕⢕⢕⠕⠕⢑⠅⠐⠁⠀⢀⢄⢕⢕⢕⢕⢕⢕⢕⢕⢕⢕⢕⢕⢕⢕⢕⢕⢕⢕⢕⠀</a:t>
            </a:r>
            <a:br/>
            <a:r>
              <a:t>⣿⢿⢿⠿⠿⢟⣿⣿⣿⣿⣿⣿⣿⣿⣿⣿⣿⣿⡿⡟⢟⣫⣵⣾⣿⢸⣿⢻⢸⣿⡏⣿⣿⣿⣿⣿⣿⢸⣿⢕⣿⣿⣿⣿⡏⣾⣿⢇⢸⣿⣿⣿⣿⣿⣿⣿⣿⣿⣿⣿⣿⢇⢕⢕⢕⣿⣿⣿⣿⣿⡕⢕⢸⣿⣿⣿⣿⡇⣿⣿⣿⣿⣇⢗⢶⣾⣿⣿⡇⢕⢕⢕⢕⢔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⠑⠅⠐⠀⠁⢀⢄⢔⢕⢕⢕⢕⢕⢕⢕⢕⢕⢕⢕⢕⢕⢕⢕⢕⢕⢕⢕⢕⢕⢕⢕⠀</a:t>
            </a:r>
            <a:br/>
            <a:r>
              <a:t>⡵⡄⠁⠁⠁⠁⣿⣿⣿⣿⣿⣿⣿⣿⣿⣿⣿⡟⣾⣧⣻⣿⣿⣿⣿⢸⣿⡎⣿⣿⢹⣿⣿⣿⣿⣿⡇⢸⣿⢸⣿⣿⣿⣿⡇⣿⡿⣸⢸⣿⣿⣿⣿⣿⣿⣿⣿⣿⣿⣿⣿⢕⢕⢕⢕⣿⣿⣿⣿⣿⡇⣱⣿⣿⣿⣿⣿⡇⣿⣿⣿⣿⣿⢸⣷⣕⢸⡹⡇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⢑⠁⠁⠀⢔⢕⢀⢄⢔⢔⢕⢕⢕⢕⢕⢕⢕⢕⢕⢕⢕⢕⢕⢕⢕⢕⢕⢕⢕⢕⢕⢕⢕⢕⢕⢕⢕⠀</a:t>
            </a:r>
            <a:br/>
            <a:r>
              <a:t>⢇⢕⢰⢾⢷⢄⣿⣿⣿⣿⣿⣿⣿⣿⣿⣿⡿⣱⡟⣿⣿⣧⡹⢇⢕⣿⣿⢸⣿⡟⣾⣿⣿⣿⣿⣿⢕⢸⡇⣼⣿⣿⣿⣿⡗⣿⡇⣿⡇⣿⣿⢻⣿⣿⣿⣿⣿⣿⣿⣿⡇⢕⢕⢕⢸⣿⣿⣿⣿⣿⣿⢸⣿⢿⣿⣿⣿⢿⣿⣿⣿⣿⣿⡞⢻⣻⣿⣗⢕⢕⢕⢕⣵⣿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⠑⠁⠁⠄⠀⠐⠀⠀⢀⢀⠀⢔⠕⢕⢕⢕⢕⢕⢕⢕⢕⢕⢕⢕⢕⢕⢕⢕⢕⢕⢕⢕⢕⢕⢕⢕⢕⢕⢕⢕⢕⢕⢕⢕⢕⠀</a:t>
            </a:r>
            <a:br/>
            <a:r>
              <a:t>⢕⢕⢕⢕⢱⢸⢽⣿⣿⣿⣿⣿⣿⣿⣿⣿⣱⣿⣧⣜⢝⢝⣫⡕⢔⣿⡿⣼⣿⢕⣿⣿⣿⣿⣿⡏⢱⣾⡇⢿⢿⢿⢿⢿⢇⣿⢸⣿⣇⢻⣿⢸⣿⣿⣿⣿⣿⡟⣿⢹⡇⢕⢕⢕⣿⣿⣿⣿⣿⣿⣿⢸⡟⣿⣿⣿⣿⢸⣿⣿⣿⣿⣿⡇⡺⢿⢟⡏⣧⢕⢕⢱⣿⣿⣧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⢀⢄⢄⠔⢔⢕⢕⠕⠄⠕⢕⢕⢕⢕⢕⢕⢕⢕⢕⢕⢕⢕⢕⢕⢕⢕⢕⢕⢕⢕⢕⢕⢕⢕⢕⢕⢕⢕⢕⢕⢕⢕⢕⠀</a:t>
            </a:r>
            <a:br/>
            <a:r>
              <a:t>⢃⢅⢕⢕⢰⢕⢸⣿⣿⣿⣿⣿⣿⣿⣿⢇⣿⢿⢝⢿⣱⣾⢏⣱⣕⣿⡇⣿⢇⢸⣿⣿⣿⣿⣽⢕⣾⣿⡇⣿⣿⣷⣷⣷⣧⢿⣷⣷⣿⣮⣿⡇⣿⣇⢻⣿⣿⣧⢿⢸⢕⡕⢕⣼⣿⣿⣷⣷⣷⣷⡇⢸⢇⡿⣿⣿⡇⣼⣿⣿⣿⣿⣿⡇⢜⢷⡕⢇⣿⡇⢕⢕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⠄⠐⢕⢕⢕⢕⢕⢕⢕⢕⢕⢕⢕⢕⢕⢕⢕⢕⢕⢕⢕⢕⢕⢕⢕⢕⢕⢕⢕⢕⢕⢕⢕⢕⢕⢕⠀</a:t>
            </a:r>
            <a:br/>
            <a:r>
              <a:t>⢕⢔⢜⢜⠕⠕⢜⣿⣿⣿⣿⣿⣿⣿⣿⡕⢻⣧⡕⢱⣽⣏⣞⢟⢏⣿⢸⡏⡞⢸⣿⣿⣿⣿⡇⢱⣿⣿⡇⣿⣽⣽⣽⣭⣽⣜⣙⢟⢿⣿⣿⣱⣽⣿⡜⣟⢿⣿⣾⢜⣱⢕⡼⢟⢟⣟⣟⣿⣿⣟⢇⣻⢇⢧⡹⣿⢕⣸⣿⣿⣿⣿⣿⡇⢿⣮⡿⢕⢝⢇⢕⢸⣿⣿⣿⣿⢕⢕⢕⢕⢕⢕⢕⢕⢕⢕⢕⢕⢕⢕⢕⢕⢕⢕⢕⢕⢕⢕⢕⢕⢕⢕⢕⢕⢁⢕⢕⢕⢕⢕⢕⢕⢕⢕⢕⢕⢕⢕⢕⢕⢕⢕⢕⢕⢕⢕⢕⢕⢕⢕⢕⢕⢕⢕⢕⢕⠕⢕⢕⢕⢕⢕⢕⢕⢕⢕⢕⢕⢕⢕⢕⢕⢕⢕⢕⢕⢕⢕⢅⢕⢕⢕⢕⢕⢕⢕⢕⢕⢕⢕⢕⢕⢕⢕⢕⢕⢕⢕⢕⢕⢕⢕⠁⠀⠀⢕⢕⢕⢕⢕⢕⢕⢕⢕⢕⢕⢕⢕⢕⢕⢕⢕⢕⢕⢕⢕⢕⢕⢕⢕⢕⢕⢕⢕⢕⢕⢕⢕⢕⢕⠀</a:t>
            </a:r>
            <a:br/>
            <a:r>
              <a:t>⢜⢏⢕⢄⢀⢀⢕⣿⣿⣿⣿⣿⣿⣿⣿⡱⡕⢜⡕⢱⣝⢝⢟⢻⢷⣿⡼⡕⡇⣾⣿⣿⣿⣿⢇⡭⠅⠁⠁⢀⢀⠑⠐⠀⠀⠈⠙⢿⣧⣿⣿⣿⣿⣿⣷⣿⣮⣿⣇⣵⣿⣷⣵⡿⠟⠉⠁⠁⠕⠕⠁⠈⠉⢑⣛⣚⢕⣹⣿⣿⡿⢿⣿⣧⣷⢾⢿⢏⢜⢕⢕⢸⣿⣿⣿⣿⡕⢕⢕⢕⢕⢕⢕⢕⢕⢕⢕⢕⢕⢕⢕⢕⢕⢕⢕⢕⢕⢕⢕⢕⢕⢕⢕⢕⠁⢕⢕⢕⢕⢕⢕⢕⢕⢕⢕⢕⢕⢕⢕⢕⢕⢕⢕⢕⢕⢕⢕⢕⢕⢕⢕⢑⢕⢕⢕⢕⢕⠀⠕⢕⢕⢕⢕⢕⢕⢕⢕⢕⢕⢕⢕⢕⢕⢕⢕⢕⢕⢕⢕⢕⢕⢕⢕⢕⢕⢕⢕⢕⢕⢕⢕⢕⢕⢕⢕⢕⢕⢕⢕⢕⢕⠑⠀⠀⢄⢕⢕⢕⢕⢕⢕⢕⢕⢕⢕⢕⢕⢕⢕⢕⢕⢕⢕⢕⢕⢕⢕⢕⢕⢕⢕⢕⢕⢕⢕⢕⢕⢕⢕⢕⠀</a:t>
            </a:r>
            <a:br/>
            <a:r>
              <a:t>⢕⢕⡕⢕⢕⢕⢕⣿⣿⣿⣿⣿⣿⣿⣿⣷⣝⢕⢕⢕⢻⡇⢜⢳⢕⡇⡇⡇⢕⢹⡏⣿⣿⣿⢕⠀⢠⣴⣾⣕⣄⢑⠀⠀⠑⠁⠐⢄⢝⣿⣿⣿⣿⣿⣿⣿⣿⣿⣿⣿⣿⣿⡏⢅⣰⡔⠐⠀⠀⠐⠘⣵⣴⡀⠈⢟⡕⣿⣿⣿⡷⢹⣿⢕⣵⢕⢱⢇⡱⢕⢕⢸⣿⣿⣿⣿⢕⢕⢕⢕⢕⢕⢕⢕⢕⢕⢕⢕⢕⢕⢕⢕⢕⢕⢅⢕⢕⢕⢕⢕⢕⢕⢕⢕⠕⠁⢕⢕⢕⢕⢕⢕⢕⢕⢕⢕⢕⢕⢕⢕⢕⢕⢕⢕⢕⢕⢕⢕⢕⢕⢕⢕⢕⢕⢕⢕⢕⢕⠀⠑⢕⢕⢕⢕⢕⢕⢕⢕⢕⢕⢕⢕⢕⢑⠑⠑⠑⠁⠑⠅⢕⠅⠅⢕⢕⢕⢕⢕⢕⢕⢕⢕⢕⢕⢕⣕⣕⣕⣕⣵⣵⣠⣄⣠⢑⢕⢕⢕⢕⢕⢕⢕⢕⢕⢕⢕⢕⢕⢕⢕⢕⢕⢕⢕⢕⢕⢕⢕⢕⢕⢕⢕⢕⠕⢕⢕⢕⢕⢕⢕⠀</a:t>
            </a:r>
            <a:br/>
            <a:r>
              <a:t>⢐⢜⢊⢕⢱⡔⠀⢸⣿⣿⣿⣿⣿⣿⣿⣿⣿⣷⣕⡱⢕⡝⠕⢕⢕⣧⢣⢇⡕⣾⡕⣿⣏⢿⢕⣕⢸⣿⣿⡕⢅⠀⠀⠀⢀⠀⢄⢸⣷⣿⣿⣿⣿⣿⣿⣿⣿⣿⣿⣿⣿⣿⣾⡇⠁⠀⠀⠀⢄⠀⠀⣸⣿⡇⣔⢵⣷⣸⣿⣿⡇⣸⣿⢕⢕⢕⢕⣎⡇⢕⢕⢸⣿⣿⣿⣿⢕⢕⢕⢕⢕⢕⢕⢕⢕⢕⠁⢕⢕⢕⢕⢕⢕⠐⠁⠁⢕⢕⢕⢕⢕⢕⢕⢕⠀⠁⢕⢕⢕⢕⢕⢕⢕⢕⢕⢕⣕⣕⡕⢕⢕⢕⢕⢕⢕⢕⢕⢕⢕⢕⢕⢕⢕⢕⢕⢕⢕⢕⢕⠀⠁⠕⢕⢕⢕⢕⢕⢕⢕⢕⢕⢕⢕⠀⠀⠀⠀⠀⠀⠀⠀⠐⠁⢁⠕⢕⢕⢕⢕⢳⢻⢗⣷⣿⣿⣾⣿⣿⣿⣿⣿⣿⣿⣿⣷⣕⢕⢕⢕⢕⢕⢕⢕⢕⢕⢕⢕⢕⢕⢕⢕⢕⢕⢕⢕⢕⠕⢕⢕⢕⢕⢕⢕⢕⢅⠑⢕⢕⢕⢕⠀</a:t>
            </a:r>
            <a:br/>
            <a:r>
              <a:t>⠜⠊⠁⠘⢜⢝⡕⢸⣿⣿⣿⣿⣿⣿⣿⣿⣿⣿⣿⣿⡷⠀⠀⢔⢔⣿⣾⢕⢕⢝⡇⢸⣿⣿⣸⣾⣿⣿⣿⣇⢕⢕⢔⢕⢕⢕⢗⣿⣿⣿⣿⣿⣿⣿⣿⣿⣿⣿⣿⣿⣿⣿⣿⣧⢕⡕⢕⢔⢕⢕⢔⣿⣿⣾⡟⣼⣿⣿⣯⣿⡇⣿⣿⠁⠀⢱⣿⣿⡇⢕⢕⢸⣿⣿⣿⣿⢕⢕⢕⢕⢕⢕⢕⢕⢕⢕⠀⢕⢕⢕⢕⢕⢕⢔⠀⠀⠁⢕⢕⢕⢕⢕⢕⢕⠀⢔⢁⢑⢕⢕⢕⢕⢕⢕⢕⢕⣿⣿⣿⣷⣷⣷⣷⣷⣷⣷⣵⣵⣞⣵⣕⢕⢕⢕⢕⢕⢕⢕⢕⢕⢀⠀⠑⢕⢕⢕⢕⢕⢕⢕⢕⢕⢕⢄⠀⠀⠀⠀⠀⠀⠀⠀⠀⠁⣷⣴⣅⠑⠑⠕⢕⢕⢕⢝⢝⢝⢟⢟⢟⢟⢟⢟⢿⢿⢿⢟⢇⢑⢕⢕⢕⢕⢕⢕⢕⢕⢕⢕⢕⢕⢕⢕⢕⢕⢕⢕⢕⢔⢁⠑⢕⢕⢕⢕⢕⢕⢄⠁⠕⢕⠀</a:t>
            </a:r>
            <a:br/>
            <a:r>
              <a:t>⢁⢰⣔⡐⢜⢇⢕⢸⣿⣿⣿⣿⣿⣿⣿⣿⣿⣿⣿⣿⠃⠀⠀⢕⡇⣿⣿⢕⢕⢱⢕⢕⢹⢿⡇⣿⣿⣿⣿⡿⢷⣅⡸⢿⣕⣵⣿⣿⣿⣿⣿⣿⣿⣿⣿⣿⣿⣿⣿⣿⣿⣿⣿⣿⣷⣅⡜⢿⢑⣵⡿⣿⣿⡿⣱⣿⡿⡟⣼⣿⡇⢻⣿⠀⠀⠁⣿⣿⡇⢕⠑⢸⣿⣿⣿⣿⢕⢕⢕⢕⢕⢕⢕⢕⢕⢕⠀⢕⢕⢕⢕⢕⢕⢕⠀⠀⠀⢕⢕⢕⢕⠕⠕⠕⠀⢱⢧⠑⢕⢕⢕⢕⢕⢕⢕⢕⣿⣿⣿⣿⣿⣿⣿⣿⣿⣿⡿⢿⢟⢟⢝⢕⢑⢕⢕⢕⢕⢕⢕⢕⢕⢄⠀⠁⠕⢕⢕⢕⢕⢕⢕⢕⢕⢕⠀⠀⠀⠀⠀⠀⠀⠀⠀⠀⣿⣿⣿⣿⣷⣦⣤⣄⣀⣁⢁⠑⠑⠑⠑⠑⠑⠑⠑⠑⠑⠑⢑⢁⣀⠑⠑⢕⢕⢕⢕⢕⢕⠑⠕⢕⢕⢕⢕⢕⢕⢕⢕⢕⢕⢔⢀⠁⠑⠕⢕⢕⢕⢕⢔⢐⠀</a:t>
            </a:r>
            <a:br/>
            <a:r>
              <a:t>⢕⢅⢝⢕⢕⢕⠕⠑⣿⣿⣿⣿⣿⣿⣿⣿⣿⣿⡿⢕⠀⠀⠀⢸⣇⣿⡇⢕⢕⣼⢕⢕⢕⢕⢝⢸⣿⣿⣿⣿⣷⣵⣵⣵⣷⣿⣿⣿⣿⣿⣿⣿⣿⣿⣿⣿⣿⣿⣿⣿⣿⣿⣿⣿⣿⣷⣼⣭⣥⣵⣼⣿⣿⣵⣿⢟⡝⣱⣿⣿⡇⢸⣿⢄⠀⠀⠜⣿⡇⠁⠀⢸⢿⣿⡿⢻⢕⢕⢕⢕⢕⢕⢕⢕⢕⢕⠀⢕⢕⢕⢕⢕⢕⢕⠀⠀⠀⠁⢕⢕⢕⠐⠕⠀⠀⢸⣦⣄⠐⠁⢕⢕⢕⢕⢕⢕⢛⢛⢟⢟⢟⢏⢝⢝⢝⢕⢕⠕⠕⠑⢁⣀⣠⣴⣕⢕⢕⢕⢕⢕⢕⢕⢔⠀⠀⠑⢕⢕⢕⢕⢕⢕⢕⢕⢔⠀⠀⠀⠀⠀⠀⠀⠀⠀⢻⣿⣿⣿⣿⣿⣿⣿⣿⣿⣿⣿⣿⣿⣿⣷⣷⣿⣿⣿⣿⣿⣿⣿⣿⣧⡄⠁⢕⢕⢕⢕⢕⢕⢀⠁⠕⢕⢕⢕⢕⢕⢕⢕⢕⢕⢕⢕⢄⠀⠀⠁⠕⢕⢕⢕⠀</a:t>
            </a:r>
            <a:br/>
            <a:r>
              <a:t>⢕⢕⢕⠕⠕⠁⠀⠀⣿⣿⣿⣿⣿⣿⣿⣿⣿⢟⡜⠀⠀⠀⠀⢸⢻⣿⢇⣾⢕⢻⡇⢕⢕⢕⢕⢇⢿⣿⣿⣿⣿⣿⣿⣿⣿⣿⣿⣿⣿⣿⣿⣿⣿⣿⣿⣿⣿⣿⣿⣿⣿⣿⣿⣿⣿⣿⣿⣿⣿⣿⣿⣿⣿⡟⢕⡼⢕⣿⣿⣿⡇⢸⣿⢕⠀⠀⠀⢻⣷⣷⣷⣿⣿⣿⣿⣿⢕⢕⢕⢕⢕⢕⢕⢕⢕⢕⠀⠁⢕⢕⢕⢕⢕⢕⠀⠀⠀⠀⠕⢕⢕⠀⠀⠀⠀⢸⣿⣿⣇⠀⠕⢕⢕⢕⢕⢕⣅⣁⣁⣁⣁⣁⣁⣅⣄⣤⣤⣴⣶⣾⣿⣿⣿⣿⣿⣷⣕⢕⢕⢕⢕⢕⢕⢕⢀⠀⠁⠕⢕⢕⢕⢕⢕⢕⢕⢀⠀⠀⠀⠀⠀⠀⠀⠀⢸⣿⣿⣿⣿⣿⣿⣿⣿⣿⣿⣿⣿⣿⣿⣿⣿⣿⣿⣿⣿⣿⣿⣿⣿⣿⣿⣦⡀⠑⢕⢕⢕⢕⢕⢔⠀⠁⠕⢕⢕⢕⢕⢕⢕⢕⢕⢕⢕⢕⢔⢄⠀⠀⠁⠑⠀</a:t>
            </a:r>
            <a:br/>
            <a:r>
              <a:t>⢐⢄⠀⠀⠀⠀⠀⠀⢸⣿⣿⣿⣿⣿⣿⣿⣫⡾⠁⠀⠀⠀⠀⠁⢸⣿⢕⣿⡇⢸⣷⢕⢕⢕⢕⢻⡜⣿⣿⣿⣿⣿⣿⣿⣿⣿⣿⣿⣿⣿⣿⣿⣿⣿⣿⣿⣿⣿⣿⣿⣿⣿⣿⣿⣿⣿⣿⣿⡿⡿⣟⣯⣾⣿⢞⢼⣺⣿⣿⣿⡇⢜⣿⢕⠀⠀⠀⠈⠟⠟⠟⠟⠟⠟⠟⠇⢕⢕⢕⢕⢕⢕⢕⢕⢕⢕⠀⠀⢕⢕⢕⢕⢕⢕⠀⠀⠀⠀⠀⢕⢕⠀⠀⠀⠀⣿⣿⣿⣿⣧⢀⢕⢕⢕⢕⢕⣿⣿⣿⣿⣿⣿⣿⣿⣿⣿⣿⣿⣿⣿⣿⣿⣿⣿⣿⣿⣿⣿⣧⡕⢕⢕⢕⢕⢕⢄⠀⠀⠁⠕⢕⢕⢕⢕⢕⢕⠀⠀⠀⠀⠀⠀⠀⠀⢸⣿⣿⣿⣿⣿⣿⣿⣿⣿⣿⣿⣿⡿⢿⢿⢟⢟⢟⢏⣝⣝⣝⣵⣵⣵⣷⣷⣷⣦⡁⠕⢕⢕⢕⢕⢔⠀⠀⠁⠕⢕⢕⢕⢕⢕⢕⢕⢕⢕⢕⢕⢕⢔⢄⢀⠀</a:t>
            </a:r>
            <a:br/>
            <a:r>
              <a:t>⠗⠁⠀⠀⠀⠀⠀⠀⢸⣿⣿⣿⣿⣿⡿⣱⡟⠅⠀⠀⠀⠀⠀⠀⣿⡇⢕⣿⣇⢕⢻⡕⢕⢕⢕⣾⣿⡹⣿⣿⣿⣿⣿⣿⣿⣿⣿⣿⣿⣿⣿⣿⣿⣿⣿⣿⣿⣿⣿⣿⣿⣿⣿⣿⣿⣿⣿⣿⣾⣿⣿⣿⢟⢕⣼⣾⣿⣿⡇⢻⡇⢕⣿⡕⠀⠀⠀⠀⣇⠀⠀⢔⢔⢔⢔⢔⢕⢕⢕⢕⢕⢕⢕⢕⢕⢕⠀⠀⢕⢕⢕⢕⢕⢕⢕⠀⠀⠀⠀⠀⠑⠀⠀⠀⢱⣿⣿⣿⣿⣿⣧⡄⢕⢕⢕⢕⢻⣿⢿⢿⢿⢿⢿⢿⢿⣿⣿⣿⣿⣿⣿⣿⣿⣿⣿⣿⣿⣿⣿⣿⣷⣕⡕⢕⠕⢕⢔⠀⠀⠀⠑⢕⢕⢕⢕⢕⢕⠀⠀⠀⠀⠀⠀⠀⢸⣿⣿⣿⡿⢿⢟⣟⣝⣝⣹⣵⣵⣵⣷⣷⣷⣿⣿⣿⣿⣿⣿⣿⣿⣿⣿⣿⣿⢿⠋⢰⡑⢕⢕⢕⢕⢕⢀⠀⠀⠁⠕⢕⢕⢕⢕⢕⢕⢕⢕⢕⢕⢕⢕⢕⠀</a:t>
            </a:r>
            <a:br/>
            <a:r>
              <a:t>⠀⠀⠀⠀⠀⢀⢀⢀⢸⣿⣿⣿⣿⡟⣼⢟⢕⣵⡄⢀⢀⢀⣔⢔⣿⢕⢕⣿⣿⢕⢜⣷⢕⢕⢕⢝⢕⢕⢝⣿⣿⣿⣿⣿⣿⣿⣿⣿⣿⣿⣿⣿⣿⣿⣿⣿⣿⣿⣿⣿⣿⣿⣿⣿⣿⣿⣿⣿⣿⣟⣯⢇⢕⢸⣿⣿⣿⣿⢇⢸⣇⢕⢻⡇⠀⠀⢀⠀⢻⣇⠀⢕⢕⣵⣵⢕⢕⢕⢕⢕⢕⢕⢕⠕⢕⢕⠀⠀⠁⢕⢕⢕⢕⢕⢕⠀⠀⠀⠀⠀⠀⠀⠀⠀⢸⣿⣿⣿⣿⣿⣿⣷⡄⢕⢕⢕⠜⣿⣷⣷⣷⣷⣷⣷⣧⣵⣵⣵⣵⣵⣵⣽⣝⣝⣝⣝⣟⣟⣻⣿⣿⣿⣿⣧⣔⠕⢕⢕⢀⠀⠀⠁⠕⢕⢕⢕⢕⢔⠀⠀⠀⠀⠀⠀⠘⣿⣿⣿⣿⣿⣿⣿⣿⣿⣿⣿⣿⣿⣿⣿⣿⣿⡿⠿⠿⠟⠟⠛⠛⠙⠙⠙⠁⠀⠀⠈⠉⠀⠑⢕⢕⢕⢕⢀⠀⠀⠀⠁⠑⠕⢕⢕⢕⢕⢕⢕⢕⢕⢕⢕⠀</a:t>
            </a:r>
            <a:br/>
            <a:r>
              <a:t>⠀⠀⠀⠀⠀⠀⠀⠀⠑⣿⣿⣿⢟⡾⢇⢕⣼⡟⢕⢱⣿⣿⣿⢕⢜⢕⡕⣿⣿⢕⢕⢹⣇⢕⢕⢕⢕⢕⢕⢜⢻⣿⣿⣿⣿⣿⣿⣿⣿⣿⣿⣯⣽⣽⣽⣽⣽⣽⣽⣽⣿⣿⣿⣿⣿⣿⣿⣿⣿⡿⢕⢕⢕⣿⣿⣿⣿⡏⢕⢕⣿⢕⢸⢇⠀⢕⢸⣧⢕⢹⡔⢕⢕⣿⡟⢕⢕⢕⢕⢕⡕⢕⢕⢄⢕⢕⢕⠀⠀⠑⢕⢕⢕⢕⢕⠀⠀⠀⠀⠀⠀⠀⠀⠀⣿⣿⣿⣿⣿⣿⣿⣿⣿⣔⠕⢕⢄⠹⢿⣿⣿⣿⣿⣿⣿⣿⣿⣿⣿⣿⣿⣿⣿⣿⣿⣿⣿⣿⣿⣿⣿⣿⣿⣿⣿⣷⣕⢕⢕⢄⠀⠀⠀⠁⢕⢕⢕⢕⢄⠀⠀⠀⠀⠀⠀⢻⣿⣿⣿⣿⣿⣿⣿⣿⣿⣿⠿⠛⠉⠀⠀⠀⠀⠀⠀⠀⠀⠀⠀⠀⠀⠀⠀⠀⠀⠀⠀⠀⠀⠀⢑⢕⢕⢕⢄⠀⠀⠀⠀⠀⠀⠁⠑⠕⢕⢕⢕⢕⢕⢕⠀</a:t>
            </a:r>
            <a:br/>
            <a:r>
              <a:t>⠀⠀⠀⠀⠀⠀⠀⠀⠀⣿⣿⡟⡾⢕⡅⣼⣿⢕⢱⣿⣿⣿⡿⢕⢕⢕⣇⢹⣿⡕⡱⢕⢹⣇⢕⢁⢕⢕⢕⢕⢕⢜⢻⢿⣿⣿⣿⣿⣿⣿⣿⣿⣿⣿⣿⣿⣿⣿⣿⣿⣿⣿⣿⣿⣿⣿⡿⢟⢝⢕⢕⢕⢱⣿⣿⣿⡟⢣⢕⢕⢝⢕⢸⢕⠀⠕⢕⣿⡇⢕⢹⢕⢕⣿⢕⢕⢕⢕⢕⢕⡇⢕⢕⢕⠁⢕⢕⢄⠀⠁⢕⢕⢕⢕⢕⢔⠀⠀⠀⠀⠀⠀⠀⢱⡿⠿⠟⠛⠛⠛⠛⠙⠙⠙⠁⠑⢕⢀⠀⠀⠁⠁⠁⠁⠁⠈⠉⠉⠉⠉⠉⠙⠛⠿⣿⣿⣿⣿⣿⣿⣿⣿⣿⣿⣿⣿⣿⣧⢕⢕⢄⠀⠀⠀⠁⠕⢕⢕⢕⢄⠀⠀⠀⠀⠀⢸⣿⣿⣿⣿⣿⣿⣿⢿⠋⠁⠀⠀⠀⠀⠀⠀⠀⠀⠀⠀⠀⠀⠠⣤⣤⣤⣴⣴⣶⣶⣶⣷⣿⣿⣿⣷⣕⡕⢕⢄⠀⠀⠀⠀⠀⠀⠀⠀⠀⠁⠕⠕⢕⢕⠀</a:t>
            </a:r>
            <a:br/>
            <a:r>
              <a:t>⢀⢀⠀⠀⠀⠀⠀⠀⠀⢻⡿⡼⢕⣼⣸⣿⢇⢕⣾⣿⣿⣿⡇⢕⢕⢱⢏⢜⣿⣷⢕⢱⢕⢜⢧⡕⢕⢕⢕⢕⢕⢕⢕⢕⢝⢟⢿⣿⣿⣿⣿⣿⣿⣿⣿⣿⣿⣿⣿⣿⣿⣿⣿⢿⢟⢝⢕⢕⢕⢕⢕⢕⣼⣿⡿⡿⡕⢸⢕⢕⢜⢕⢸⢕⢕⢱⢕⢸⣿⢄⢕⢇⢕⡏⢕⣱⡇⢕⢕⢕⢇⢕⢕⢕⢔⠑⢕⢕⠀⠀⠑⢕⢕⢕⢕⢕⠀⠀⠀⠀⠀⠀⠀⢸⣿⠗⠀⠀⠀⠀⠀⠀⠀⠀⠀⠀⠀⠕⢀⠀⠀⠀⠀⠀⠀⠀⠀⠀⢀⢀⢀⠀⠀⠀⠀⠙⠻⣿⣿⣿⣿⣿⣿⣿⣿⣿⣿⣿⣷⡕⢕⢄⠀⠀⠀⠀⠑⢕⢕⢕⢄⠀⠀⠀⠀⠀⣿⣿⣿⣿⣿⣏⡥⠀⠀⠀⠀⠀⢀⢄⢄⢔⢄⢄⢀⠀⠀⠀⠀⠀⠉⢿⣿⣿⣿⣿⣿⣿⣿⣿⣿⣿⣿⣿⣷⣵⢔⠀⠀⠀⠀⢀⠀⠀⠀⠀⠀⠀⠀⠁⠀</a:t>
            </a:r>
            <a:br/>
            <a:r>
              <a:t>⠀⠀⠀⠀⢀⢀⢐⢀⠀⢸⢳⢇⣼⡇⣿⡿⢕⣸⣿⣿⣿⣿⡇⢕⢕⢜⢕⢕⢜⣿⡧⢕⢜⢕⢕⢕⢕⢕⢕⢕⢕⢕⠕⢕⢕⢕⢕⢕⢝⢟⢿⣿⣿⣿⣿⣿⣿⣿⣿⢿⢟⢝⢕⢕⢕⢕⢕⢕⢕⢕⢕⢕⣿⣿⢳⣽⡇⢜⢕⢕⢕⡇⢜⢕⢕⢸⡕⢜⣿⡇⢑⢸⢕⣷⣿⣿⡇⢕⢕⢕⠀⢕⢕⢕⢕⠀⢕⢕⢐⠀⠀⠕⢕⢕⢕⢕⠄⠀⠀⠀⠀⠀⠀⠞⠁⠀⠀⠀⠀⠀⠀⠀⠀⠀⢀⢀⢀⠀⠁⠄⠀⠁⠚⢿⣿⣿⣿⣿⣿⣿⣿⣿⣷⣦⣄⡀⢀⠕⢽⣿⣿⣿⣿⣿⣿⣿⣿⣿⣿⣿⣔⠕⢄⠀⠀⠀⠀⠀⢕⢕⢕⢔⠀⠀⠀⠀⢸⣿⣿⣿⡿⠋⠀⢄⠀⢀⢄⢕⢕⠕⠕⠕⠕⢕⢕⢕⢔⠀⠀⠀⠀⠈⢿⣿⣿⣿⣿⣿⣿⣿⣿⣿⣿⣿⣿⣿⠑⠀⠀⠀⣰⣿⣷⣶⣤⣀⠀⠀⠀⠀⠀</a:t>
            </a:r>
            <a:br/>
            <a:r>
              <a:t>⠀⢀⣀⣁⣀⣄⣤⣤⣤⡕⡏⢼⢿⢸⣿⡇⢱⢿⢿⢿⢿⢿⢇⢕⢕⢕⢕⢕⢕⢜⢿⡕⢕⢕⢕⢕⢕⢕⢕⢕⢕⢕⢕⢕⢕⢕⢕⢕⢕⢕⢕⢕⢝⢝⢻⢟⡟⢝⢕⢕⢕⢕⢕⢕⢕⢕⢕⢕⢕⢕⡕⣸⡿⢇⣱⣿⡇⢕⢸⢕⢕⢕⢕⡕⡪⢼⣇⢕⣿⡇⢕⢕⡇⣿⣿⣿⣷⢕⢕⢕⠀⠕⢕⢕⢕⠀⠀⢕⢕⠀⠀⠀⠕⢕⢕⢕⢕⠀⠀⠀⠀⠀⠀⣄⣄⠀⠀⠀⠀⠀⢀⡀⢔⢕⢕⢕⢕⢕⢄⢀⠀⠀⠀⠀⠙⢿⣿⣿⣿⣿⣿⣿⣿⣿⣿⣿⣷⣧⡔⢙⢿⣿⣿⣿⣿⣿⣿⣿⣿⣿⣿⣇⠕⢔⠀⠀⠀⠀⢱⡕⢕⢕⢄⠀⠀⠀⢸⣿⣿⣿⢗⣡⣾⣷⣷⣵⣕⢕⠀⠀⠀⠀⠀⠀⠁⢕⢕⢕⠀⠀⠀⠀⢸⣿⣿⣿⣿⣿⣿⣿⣿⣿⣿⣿⣿⢇⠀⠀⢠⣾⣿⣿⣿⣿⣿⣿⣿⣶⣦⣤⠀</a:t>
            </a:r>
            <a:br/>
            <a:r>
              <a:t>⣿⣿⣿⣿⣿⣿⣿⣿⡿⢹⢱⣿⣷⣼⣿⢕⣤⣀⢀⠀⠀⠀⣷⢕⢕⢕⢕⢕⢕⢕⢜⢿⣕⢕⢕⢕⢕⢕⢕⢕⢕⢄⢕⢕⢕⢕⢕⢕⢕⢕⢕⣱⣵⣼⣵⣷⣷⣷⣿⡇⢕⢕⢕⢕⢕⢕⢕⢕⢱⢸⢱⡿⢕⢱⣿⣿⡇⢕⢸⡕⢕⢕⠔⣷⢸⣿⣿⢕⣿⡇⢕⢕⢇⣿⣿⣿⣿⢕⢕⠁⠀⠀⠑⠕⠁⠀⠀⠁⢕⢕⠀⠀⢐⢕⢕⢕⢕⢄⠀⠀⠀⠀⢱⣿⣿⣷⣄⠀⠀⠀⠜⣿⣷⣧⡕⠀⠀⠁⠁⠑⠐⠀⠀⠀⠀⠈⢿⣿⣿⣿⣿⣿⣿⣿⣿⣿⣿⣿⣿⣷⣝⣿⣿⣿⣿⣿⣿⣿⣿⣿⣿⣿⣇⠀⠀⠀⠀⠀⢸⣷⡕⢕⢕⠀⠀⠀⢜⣿⣿⣿⣾⣿⣿⣿⣿⣿⣿⡗⠀⠀⠀⠀⠀⠀⠀⠑⢕⢕⠀⠀⠀⠀⠁⣿⣿⣿⣿⣿⣿⣿⣿⣿⣿⣿⠏⣁⣴⣵⣿⣿⣿⣿⣿⣿⣿⣿⣿⣿⣿⣿⠀</a:t>
            </a:r>
            <a:br/>
            <a:r>
              <a:t>⣿⣿⣿⣿⣿⣿⣿⡿⡹⡇⣿⣿⣿⣿⣿⢕⣿⣿⣿⣷⡦⣸⡟⢕⢕⢕⢕⢕⢕⢕⢸⣧⢻⡕⢕⢕⢕⢕⢕⢕⢱⢕⢕⢕⢕⢕⠕⢑⢕⢱⣾⣿⣿⣿⣿⣿⣿⣿⣿⡇⠕⢕⢕⢕⢕⢕⢕⢕⢸⢕⢞⢕⢱⣿⣿⣿⡇⢕⢸⡇⠑⢑⢕⢜⡏⣿⣿⢕⣿⡇⢕⢕⢸⣿⣿⣿⣿⢕⠕⠀⠀⠀⠀⠀⠀⠀⠀⠀⠕⢕⢕⢀⠁⠀⢕⢕⢕⢕⠀⠀⠀⠀⢸⣿⣿⣿⣿⣷⣄⠀⠀⠜⣿⣿⡇⠀⠀⠀⠀⠀⠀⠀⠀⠀⠀⠀⠜⣿⣿⣿⣿⣿⣿⣿⣿⣿⣿⣿⣿⣿⣿⣿⣿⣿⣿⣿⣿⣿⣿⣿⣿⣿⣿⡆⠀⠀⠀⠀⢸⣿⣷⡕⢕⢔⠀⠀⢱⣿⣿⣿⣿⣿⣿⣿⣿⢏⢝⠀⠀⠀⠀⢀⢀⠀⠀⠀⡜⢕⠀⠀⠀⠀⢱⣿⣿⣿⣿⣿⣿⣿⣿⣿⣿⣷⣾⣿⣿⣿⣿⣿⣿⣿⣿⣿⣿⣿⣿⣿⣿⣿⠀</a:t>
            </a:r>
            <a:br/>
            <a:r>
              <a:t>⣿⣿⣿⣿⡿⠿⠛⠑⠃⢕⢝⢕⢕⢻⣿⢕⢝⢟⢿⢿⢱⡟⢕⢕⢕⢕⢕⢕⢕⢕⢸⣿⣷⣜⢇⢕⢕⢕⢕⢕⡇⢕⢕⠕⠁⠀⢀⢕⢕⣿⣿⣿⣿⣿⣿⣿⣿⣿⣿⡇⢄⠀⠁⠕⢕⢕⢕⢕⢡⣳⣿⢕⢸⣿⣿⣿⢱⣱⣺⡇⢔⢕⢕⢕⢹⢹⣿⢕⣿⢕⢕⢕⢸⣿⣿⣿⣿⠕⠀⠀⠀⠀⠀⠀⠀⠀⠀⠀⠀⠑⢕⢕⢀⠕⠁⢕⢕⠕⢄⠀⠀⠀⠁⣿⣿⣿⣿⣿⣿⣷⣄⣄⡁⠹⢕⠀⠀⠀⠀⠀⠀⠀⠀⠀⠀⠀⠀⣿⣿⣿⣿⣿⣿⣿⣿⣿⣿⣿⣿⣿⣿⣿⣿⣿⣿⣿⣿⣿⣿⣿⣿⣿⣿⣇⠀⠀⠀⠀⢸⣿⣿⡇⢕⢕⠀⠀⣸⣿⣿⣿⣿⣿⣿⣿⣿⣷⣷⣔⢀⢀⢁⢅⢅⢄⢔⣰⢕⢕⢄⠀⠀⠀⣼⣿⣿⣿⣿⣿⣿⣿⣿⣿⣿⣿⣿⣿⣿⣿⣿⣿⣿⣿⣿⣿⣿⣿⣿⣿⣿⣿⠀</a:t>
            </a:r>
            <a:br/>
            <a:r>
              <a:t>⣿⣿⡿⢏⢔⠔⠀⠀⠀⢕⢕⢕⢕⢜⣿⢕⢕⢕⢕⢱⡿⢕⢕⢕⢕⢄⢕⢕⢕⢕⢸⣷⣿⣿⣧⢕⢕⢕⢕⡸⠑⠁⠀⠀⠀⠀⢕⢕⢱⣿⣿⣿⣿⣿⣿⣿⣿⣿⣿⡇⢕⢄⠀⠀⠀⠁⠑⠕⢕⢿⢿⡕⢸⣿⣿⢇⡿⢏⣺⢇⢕⢕⢕⢕⢸⣇⢿⢕⡏⢕⢕⢕⢕⣿⣿⣿⢇⠀⠀⠀⠀⠀⠀⠀⠀⠀⠀⢠⣶⡄⠁⢕⢕⠀⢕⠀⠀⠁⠁⠀⠀⠀⠀⠜⣿⣿⣿⣿⣿⣿⣿⣿⣿⣷⣜⢕⡄⢀⢑⢑⢀⢔⡇⠀⠀⠀⠀⢹⣿⣿⣿⣿⣿⣿⣿⣿⣿⣿⣿⣿⣿⣿⣿⣿⣿⣿⣿⣿⣿⣿⣿⣿⣿⣿⠀⠀⠀⠀⣾⣿⣿⣿⠀⠑⠀⢀⣿⣿⣿⣿⣿⣿⣿⣿⣿⣿⣿⣿⣷⣧⣵⣵⣵⣷⣿⢏⢕⣵⣷⡄⠀⣱⣿⣿⣿⣿⣿⣿⣿⣿⣟⢟⠻⢿⣿⣿⣿⣿⣿⣿⣿⣿⣿⣿⣿⣿⣿⣿⣿⣿⠀</a:t>
            </a:r>
            <a:br/>
            <a:r>
              <a:t>⣿⢟⢅⢕⢕⠀⠀⠀⠀⢕⢕⢕⢕⢕⢜⢕⢕⢕⢱⡿⢕⢕⢕⢕⢕⢕⢕⢕⢕⢕⢕⣿⢿⣿⣿⡇⢕⢕⠕⠀⠀⠀⠀⠀⠀⠀⢕⣱⣿⣿⣿⣿⣿⣿⣿⣿⣿⣿⣿⣿⡕⢕⠀⠀⠀⠀⠀⠀⠁⢜⢇⣇⢜⢿⠛⠑⠑⠑⢇⢕⢕⢕⢕⢕⢜⣿⡜⢜⡕⢕⢕⢕⢱⣿⡿⢇⠁⠀⠀⠀⠀⠀⠀⠀⠀⢄⢕⢸⣿⣷⡕⢁⠕⢕⢔⢕⠀⠀⠀⠀⠀⠀⠀⠀⢹⣿⣿⣿⣿⣿⣿⣿⣿⣿⣿⣿⣿⣧⣵⣕⣵⡾⣕⡕⠀⠀⠀⣼⣿⣿⣿⣿⣿⣿⣿⣿⣿⣿⣿⣿⣿⣿⣿⣿⣿⣿⣿⣿⣿⣿⣿⣿⣿⣿⠔⠀⠀⢰⣿⣿⣿⣿⠀⠀⢄⣾⣿⣿⣿⣿⣿⣿⣿⣿⣿⣿⣿⣿⣿⣿⣿⣿⣿⣿⣿⣷⣧⣕⡁⢀⢈⢕⢟⣿⣿⣿⡝⢻⣿⣿⣿⣿⣷⣧⣿⣿⣿⣿⣿⣿⣿⣿⣿⣿⣿⣿⣿⣿⣿⣿⠀</a:t>
            </a:r>
            <a:br/>
            <a:r>
              <a:t>⢏⢔⢕⢕⠁⠀⠀⠀⠀⢕⢕⢕⢕⢕⢕⢕⢕⢕⣾⢇⢕⢕⢕⢕⣕⣱⣵⣷⣷⣷⡇⣿⡿⣿⣿⣿⡕⢕⠕⠀⠀⠀⠀⠀⠀⠀⢸⣿⣿⣿⣿⣿⣿⣿⣿⣿⣿⣿⣿⣿⣧⡕⠀⠀⠀⠀⠀⠀⠀⢑⡱⠘⠑⠀⢖⢕⢕⠑⠀⠑⢱⣵⣕⢕⢕⢱⣿⡸⡇⢕⠕⢕⠕⠋⠁⠀⠀⠀⠀⢀⣔⣵⣵⣷⢕⢕⢕⢸⣿⣿⣷⡕⠀⠁⠕⢕⢔⠀⠀⠀⠀⠀⠀⠀⠑⢹⣿⣿⣿⣿⣿⣿⣿⣿⡿⠏⢁⣼⣿⣿⡿⢣⣜⡟⢀⠀⠀⠛⢛⢟⣿⣿⣿⣿⣿⣿⣿⣿⣿⣿⣿⣿⣿⣿⣿⣿⣿⣿⣿⣿⣿⣿⣿⡏⠀⠀⢀⣾⣿⣿⣿⣏⣠⣵⣿⣿⣿⣿⣿⣿⣿⣿⣿⣿⣿⣿⣿⣿⣿⣿⣿⣿⣿⣿⣿⣿⣿⣿⣿⣿⣿⣿⣿⣿⣿⣿⣿⢼⢿⢿⣿⣿⣿⣿⣿⣿⣿⣿⣿⣿⣿⣿⣿⣿⣿⣿⣿⣿⣿⡇⠀</a:t>
            </a:r>
            <a:br/>
            <a:r>
              <a:t>⢔⢕⢕⢕⠀⠀⠀⠀⢑⢱⡕⠁⠁⠁⠁⢅⢕⣾⢇⢕⢕⢕⣵⣿⣿⣿⣿⣿⣿⣿⡇⢿⣇⢻⣿⣿⣷⡕⠀⠀⠀⠀⠀⠀⠀⠀⠘⣿⣿⣿⣿⣿⣿⣿⣿⣿⣿⣿⣿⣿⣿⡷⠀⠀⠀⠀⠀⠀⠀⠀⠑⢔⢔⢄⠀⠀⠀⢴⣾⡇⢸⣿⣿⣷⣕⢕⢻⣧⢇⢕⠀⢕⢄⢄⢄⢔⢔⢔⢕⢕⢝⢝⢝⢝⢕⢕⢕⢜⢝⢝⢝⢕⢄⠀⠀⠁⠐⠀⠀⠀⠀⠀⠀⠀⠀⠔⢻⣿⣿⣿⣿⣿⣿⣿⣷⣾⣿⣿⣿⣿⢕⣾⣿⣿⣷⣷⣷⣷⣾⣿⣿⣿⣿⣿⣿⣿⣿⣿⣿⣿⣿⣿⣿⣿⣿⣿⣿⣿⣿⣿⣿⣿⡿⠑⠀⢀⣾⣿⣿⣿⣿⣿⣿⣿⣿⣿⣿⣿⣿⣿⣿⣿⣿⣿⣿⣿⣿⣿⣿⣿⣿⣿⣿⣿⣿⣿⣿⣿⣿⣿⣿⣿⣿⣿⡿⢟⢝⢇⢕⢝⢟⢟⢿⣿⡿⣿⣿⣿⣿⣿⣿⣿⣿⣿⣿⣿⣿⣿⡿⢕⠀</a:t>
            </a:r>
            <a:br/>
            <a:r>
              <a:t>⢕⢕⢕⠁⠀⠀⠀⠀⢕⢕⢕⠀⠀⠀⠀⢕⣾⢇⢕⢕⢕⣾⣿⣿⣿⣿⣿⣿⣿⣿⣿⢸⣿⢧⢿⣿⣿⣷⡀⠀⠀⠀⠀⠀⠀⠀⠀⢹⢿⣿⣿⣿⣿⣿⣿⣿⣿⣿⣿⣿⣿⡇⠀⠀⠀⠀⠀⠀⠀⠀⠀⠑⠕⠑⢄⢔⢄⠀⠙⠑⢸⣿⣿⣿⣿⣧⢕⢻⣇⠀⠀⢕⢕⢕⢕⢕⢕⢕⢕⢕⢕⢕⢕⢕⢕⢕⢕⢕⢕⢕⢕⢕⢕⣔⠀⠀⠀⠀⠀⠀⠀⠀⠀⠀⠀⠀⠅⢿⣿⣿⣿⣿⣿⣿⣿⣿⣿⣿⡿⢻⡿⢿⣿⣿⣿⣿⣿⣿⣿⣿⣿⣿⣿⣿⣿⣿⣿⣿⣿⣿⣿⣿⣿⣿⣿⣿⣿⣿⣿⣿⣿⢟⠁⠀⣠⣾⣿⣿⣿⣿⣿⣿⣿⣿⣿⣿⣿⣿⣿⣿⣿⣿⣿⣿⣿⣿⣿⣿⣿⣿⣿⣿⣿⣿⣿⣿⣿⣿⣿⣿⣿⣿⣿⢏⢕⢕⢕⢕⢕⢕⢕⢕⢕⢕⢕⢝⣿⣿⣿⣿⣿⣿⣿⣿⣿⣿⣿⡿⢅⢅⠀</a:t>
            </a:r>
            <a:br/>
            <a:r>
              <a:t>⢕⢕⢕⠀⠀⠀⠀⢱⢸⢕⢕⠀⠀⠀⢀⣾⢕⢕⢕⢱⣿⣿⣿⣿⣿⣿⣿⣿⣿⣿⣿⡎⣿⡜⣯⢿⣿⣿⣧⠀⠀⠀⠀⠀⠀⠀⠀⠁⢿⣿⣿⣿⣿⣿⣿⣿⣿⣿⣿⣿⡿⠁⠀⠀⠀⠀⠀⠀⠀⠀⠑⢔⢔⢀⠑⠕⠑⠁⢱⣾⣿⣿⣿⣿⣿⣿⣧⢕⢻⣇⢤⣥⣥⣥⣥⣥⣥⣥⣥⣥⣵⣵⣵⣵⣵⣵⣵⣵⣵⣵⣵⡵⢁⠉⢑⢀⠀⠀⠀⠀⠀⠀⠀⠀⠀⠀⠀⠘⢿⣿⣿⣿⣿⣿⣿⣿⡿⢝⢕⢕⢕⢕⢜⢝⢝⢿⣿⣿⣿⣿⣿⣿⣿⣿⣿⣿⣿⣿⣿⣿⣿⣿⣿⣿⣿⣿⣿⣿⡿⠟⠁⢀⣠⣾⣿⣿⣿⣿⣿⣿⣿⣿⣿⣿⣿⣿⣿⣿⣿⣿⣿⣿⣿⣿⣿⣿⣿⣿⣿⣿⣿⣿⣿⣿⣿⣿⣿⣿⣿⣿⣿⡿⢕⢕⢕⢕⢕⢕⢕⢕⢕⢕⢕⢕⢕⢕⢸⣿⣿⣿⣿⣿⣿⣿⣿⣿⣿⠑⢕⢕⠀</a:t>
            </a:r>
            <a:br/>
            <a:r>
              <a:t>⢕⢕⠕⠀⠀⠀⢀⣾⢕⢕⢕⠀⠀⢀⣾⢇⢕⢕⢕⣾⣿⣿⣿⣿⣿⣿⣿⣿⣿⣿⣿⣷⢹⣇⢹⣿⣿⣿⣿⣧⠀⠀⠀⠀⠀⠀⠀⠀⠘⣿⣿⣿⣿⣿⣿⣿⣿⣿⣿⣿⠇⠀⠀⠀⠀⠀⠀⠀⠀⠀⠀⢱⡕⣧⢔⢰⡆⢰⡇⢸⣿⣿⣿⣿⣿⣿⣿⣇⢜⢿⡜⣿⣿⣿⣿⣿⣿⢿⠿⠿⠿⢿⣿⣿⣿⣿⣿⣿⣿⣿⡿⠑⠀⠀⢕⣷⡄⠀⠀⠀⠀⠀⠀⠀⠀⠀⠀⠀⠘⢿⣿⣿⣿⣿⣿⢏⢕⢕⢕⢕⢕⢕⢕⢕⢕⢜⢻⣿⣿⣿⣿⣿⣿⣿⣿⣿⣿⣿⣿⣿⣿⣿⣿⣿⣿⣿⣿⣷⣶⣶⣾⣿⣿⣿⣿⣿⣿⣿⣿⣿⣿⣿⣿⣿⣿⣿⣿⣿⣿⣿⣿⣿⣿⣿⣿⣿⣿⣿⣿⣿⣿⣿⣿⣿⣿⣿⣿⣿⣿⣿⣿⢇⢕⢕⢕⢕⢕⢕⢕⢕⢕⢕⢕⢕⢕⢕⢸⣿⣿⣿⣿⣿⣿⣿⣿⣿⢇⢕⢕⢕⠀</a:t>
            </a:r>
            <a:br/>
            <a:r>
              <a:t>⢕⢕⠀⠀⠀⠀⠁⠉⠁⠑⠑⠀⠀⢾⢏⢕⢕⢕⣼⣿⣿⣿⣿⣿⣿⣿⣿⣿⣿⣿⣿⣿⣇⢿⡜⣿⣿⣯⢻⣿⣇⠀⠀⠀⠀⠀⠀⠀⠀⠜⣿⣿⣿⣿⣿⣿⣿⣿⣿⡟⠀⠀⠀⠀⠀⠀⠀⠀⠀⠀⠀⢕⢝⡏⣇⣕⢻⡜⣿⢸⣿⣿⣿⣿⣿⣿⣿⣿⡇⢕⢹⡄⠀⠀⠀⠀⠀⠀⠀⠀⠀⢸⣷⣶⣴⣄⢀⣀⣀⡀⠀⠀⠀⠀⠁⠙⠋⠀⠀⠀⠀⠀⠀⠀⠀⠀⠀⠀⠀⠈⢻⣿⣿⣿⣿⢕⢕⢕⢕⢕⢕⢕⢕⢕⢕⢕⢜⣿⣿⣿⣿⣿⣿⣿⣿⣿⣿⣿⣿⣿⣿⣿⣿⣿⣿⣿⣿⣿⣿⣿⣿⣿⣿⣿⣿⣿⣿⣿⣿⣿⣿⣿⣿⣿⣿⣿⣿⣿⣿⣿⣿⣿⣿⣿⣿⣿⣿⣿⣿⣿⣿⣿⣿⣿⣿⣿⣿⣿⣿⣿⣿⢕⢕⢕⢕⢕⢕⢕⢕⢕⢕⢕⢕⢕⢕⢕⣼⣿⣿⣿⣿⣿⣿⣿⣿⡏⢔⢕⢕⢕⠀</a:t>
            </a:r>
            <a:br/>
            <a:r>
              <a:t>⢕⠑⠀⠀⠀⠀⠀⠀⠀⠀⠀⠀⠀⠀⠀⠁⠑⠑⠿⢿⣿⣿⣿⣿⣿⣿⣿⣿⣿⣿⣿⣿⣿⡜⣇⢻⣿⣿⣧⢻⣿⡔⠀⠀⠀⠀⠀⠀⠀⠀⠹⣿⣿⣿⣿⣿⣿⣿⡿⠁⠀⠀⠀⠀⠀⠀⠀⠀⠀⠀⠀⠁⢻⣷⡜⣿⢳⣜⢪⢸⣿⣿⣿⣿⣿⣿⣿⢿⠗⠁⠁⠀⠀⠀⠀⠀⠀⠀⠀⠀⠀⢜⢝⢿⣿⣿⣿⣮⣝⡑⠀⠀⢀⡀⠀⠀⠀⠀⣴⣄⢀⠀⠀⠀⠀⠀⠀⢔⢀⠀⠀⠘⢿⣿⣿⡼⢕⢕⢕⢕⢕⢕⢕⢕⢕⢕⢕⣸⣿⣿⣿⣿⣿⣿⣿⣿⣿⣿⣿⣿⣿⣿⣿⣿⣿⣿⣿⣿⣿⣿⣿⣿⣿⣿⣿⣿⣿⣿⣿⣿⣿⣿⣿⣿⣿⣿⣿⣿⣿⣿⣿⣿⣿⣿⣿⣿⣿⣿⣿⣿⣿⣿⣿⣿⣿⣿⣿⣿⣿⣿⣿⣕⢕⢕⢕⢕⢕⢕⢕⢕⢕⢕⢕⢕⣱⣿⣿⣿⣿⣿⣿⣿⣿⣿⡿⢅⢕⢕⢕⢕⠀</a:t>
            </a:r>
            <a:br/>
            <a:r>
              <a:t>⠁⠀⠀⠀⠀⠀⠀⠀⠀⠀⠀⠀⠀⠀⠀⠀⠀⠀⠀⠀⠁⠉⠛⠻⢿⣿⣿⣿⣿⣿⣿⣿⣿⣷⡜⡜⣿⣽⣿⣷⡝⢿⠀⠀⠀⠀⠀⠀⠀⠀⠀⠹⣿⣿⣿⣿⣿⣿⠃⠀⠀⠀⠀⠀⠀⠀⠀⠀⠀⠀⠀⠀⠜⣿⣿⣜⢸⣿⡿⣱⣷⣿⣿⡿⠟⠉⠀⠀⠀⠀⠀⠀⠀⠀⠀⠀⠀⠀⠀⠀⠀⠕⢕⢕⢕⢝⢟⢿⣿⣿⣷⣄⡘⠕⠑⠀⠀⣼⣿⣿⣷⣕⠀⠀⠀⠀⠀⠀⠕⢕⢔⣄⢁⠝⣿⣮⣕⡕⢕⢕⢕⢕⢕⢕⢕⢕⣵⣿⣿⣿⣿⣿⣿⣿⣿⣿⣿⣿⣿⣿⣿⣿⣿⣿⣿⣿⣿⣿⣿⣿⣿⣿⣿⣿⣿⣿⣿⣿⣿⣿⣿⣿⣿⣿⣿⣿⣿⣿⣿⣿⣿⣿⣿⣿⣿⣿⣿⣿⣿⣿⣿⣿⣿⣿⣿⣿⣿⣿⣿⣿⣿⣿⣷⣵⣕⢕⢕⢕⢕⢕⢕⣵⣵⣿⣿⣿⣿⣿⣿⣿⣿⣿⣿⣿⢑⢕⢕⢕⢕⢕⠀</a:t>
            </a:r>
            <a:br/>
            <a:r>
              <a:t>⠀⠀⠀⠀⠀⠀⠀⠀⠀⠀⠀⠀⠀⠀⠀⠀⠀⠀⠀⠀⠀⠀⠀⠀⠀⠈⠛⢿⣿⣿⣿⣿⣿⣿⣷⡕⣻⣿⣷⣽⣟⢷⢥⣀⢀⢀⢀⠀⠀⠀⠀⠀⠝⠟⠋⠛⠻⠇⠀⠀⠀⠀⠀⠀⠀⠀⠀⠀⠀⠀⠀⠀⠀⢸⣿⣿⡇⣿⢣⣿⡿⠟⠁⠀⠀⠀⠀⠀⠀⠀⠀⠀⠀⠀⠀⠐⢄⠀⠀⠀⠀⠀⢕⢕⢕⢕⢕⢕⢝⢻⢿⣿⣿⣦⣄⠀⣱⣿⣿⣿⣿⢿⢄⢄⢀⠀⠀⠀⠀⠕⢕⢸⣿⣷⣼⣿⣿⣷⣷⣵⡕⢕⢕⣕⣱⣾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⠀</a:t>
            </a:r>
            <a:br/>
            <a:r>
              <a:t>⡄⠀⠀⠀⠀⠀⠀⠀⠀⠀⢀⢔⠑⠀⠀⠀⠀⢀⠀⠀⠀⠀⠀⠀⠀⠀⠀⠀⠈⠻⣿⣿⣿⣿⣿⠁⠜⣿⣿⣷⣿⣿⣇⠀⠀⠀⠀⠀⠀⠀⠀⠀⠀⢄⢦⢦⢀⠀⠀⠀⠀⠀⠀⠀⠀⠀⠀⠀⠀⠀⠀⠀⠀⠘⣿⡟⢕⣱⡿⠋⠀⠀⠀⠀⠀⠀⠀⠀⠀⠀⠀⠐⢀⠀⠀⠀⠁⠕⢔⠀⠀⠀⠀⢕⢕⢕⢕⢕⢕⢕⢝⢟⢿⣿⣿⣷⡝⢿⣿⣿⣿⣿⡇⠕⢕⢔⢄⢀⠀⠀⠑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⢔⢕⢕⢕⢕⢕⢕⠀</a:t>
            </a:r>
            <a:br/>
            <a:r>
              <a:t>⣧⢀⠀⠀⠀⠀⠀⠀⢀⢕⠑⠁⠀⠀⠀⢄⠔⠁⠀⢀⠀⠀⠀⠀⠀⠀⠀⠀⠀⠀⠈⠻⣿⣿⢇⠀⠀⠜⣿⣿⢿⣿⣿⠀⠀⠀⠀⠀⠀⠀⠀⠀⠀⠁⢕⢕⠁⠀⠀⠀⠀⠀⠀⠀⠀⠀⠀⠀⠀⠀⠀⠀⠀⠀⢸⣿⡿⠋⠀⠀⠀⠀⠀⠀⠀⠀⠀⠀⠀⠀⠀⠀⠁⠕⢄⠀⠀⠀⠁⢕⢀⠀⢕⣧⡕⢕⢕⢕⢕⢕⢕⢕⢜⢻⣿⣿⣿⢪⣿⣿⣿⣿⣇⢔⢕⢕⢕⢕⢔⢄⢀⠁⢕⢻⣿⣿⣿⣿⣿⣿⣿⣿⣿⣿⣿⣿⣿⣿⣿⣿⣿⣿⣿⣿⣿⣿⣿⣿⣿⣿⣿⣿⣿⣿⣿⣿⣿⣿⣿⣿⣿⣿⣿⣿⡿⣿⣿⣿⣿⣿⣿⣿⣿⣿⣿⣿⣿⣿⣿⣿⣿⣿⣿⣿⣿⣿⣿⣿⣿⣿⣿⣿⣿⣿⣿⣿⣿⣿⣿⣿⣿⣿⣿⣿⣿⣿⣿⣿⣿⣿⣿⣿⣿⣿⣿⣿⣿⣿⣿⣿⣿⡟⢔⢕⢕⢕⢕⢕⢕⢕⠀</a:t>
            </a:r>
            <a:br/>
            <a:r>
              <a:t>⣿⢕⠀⠀⠀⠀⠀⢄⠕⠁⠀⠀⠀⢄⠕⠁⠀⠀⠀⠀⠀⠀⠀⠀⠀⠀⠀⠀⠀⠀⠀⠀⠈⠓⠀⠀⠀⠀⢹⣿⢜⣿⣿⠀⠀⠀⠀⠀⠀⠀⠀⠀⠀⠀⠑⠑⠀⠀⠀⠀⠀⠀⠀⠀⠀⠀⠀⠀⠀⠀⠀⠀⠀⠀⠀⠋⠀⠀⠀⠀⠀⠀⠀⠀⠀⠀⠀⠀⠀⠀⠀⠀⠀⠀⢅⢕⢄⢀⠀⠀⠑⢄⠁⡿⠑⠀⠁⠕⢕⢕⢕⢕⢕⢕⠈⠟⠿⣸⣿⣿⣿⣿⣿⢀⢕⢕⢕⢕⢕⢕⢕⢕⢕⢜⢿⣿⣿⣿⣿⣿⣿⣿⣿⣿⣿⣿⣿⣿⣿⣿⣿⣿⣿⣿⣿⣿⣿⣿⣿⣿⣿⣿⣿⣿⣿⣿⣿⣿⣿⣿⣿⣿⣿⣿⠀⢸⣿⣿⣿⣿⣿⣿⣿⣿⣿⣿⣿⣿⣿⣿⣿⣿⣿⣿⣿⣿⣿⣿⣿⣿⣿⣿⣿⣿⣿⣿⣿⣿⣿⣿⣿⣿⣿⣿⣿⣿⣿⣿⣿⣿⣿⣿⣿⣿⣿⣿⣿⣿⣿⣿⡿⢑⢕⢕⢕⢕⢕⢕⢕⢕⠀</a:t>
            </a:r>
            <a:br/>
            <a:r>
              <a:t>⣷⢇⢄⠀⠀⢀⢔⠑⠀⠀⢀⢄⠕⠕⢄⠀⠀⠀⠀⠀⠀⠀⠀⠀⠀⠀⠀⠀⠀⠀⠀⠀⠀⠀⠀⠀⠀⠀⢜⡟⠀⢻⡏⠀⠀⠀⠀⠀⠀⠀⠀⠀⠠⣤⣤⣴⣧⡤⡆⠀⠀⠀⠀⠀⠀⠀⠀⠀⠀⠀⠀⠀⠀⠀⠀⠀⠀⠀⠀⠀⠀⠀⠀⠀⠀⠀⠀⠀⠀⠀⠀⠀⢄⠔⠁⠀⠀⠁⠐⢄⠀⠀⢔⠑⠀⠀⠀⠀⠁⠕⢕⢕⠑⠀⠀⠀⠀⠘⢿⣿⣿⣿⣿⡕⠑⢕⢕⢕⢕⢕⢕⢕⢕⢕⢜⣿⣿⣿⣿⣿⣿⣿⣿⣿⣿⣿⣿⣿⣿⣿⣿⣿⣿⣿⣿⣿⣿⣿⣿⣿⣿⣿⣿⣿⣿⣿⣿⣿⣿⣿⣿⣿⣿⣿⡇⢸⣿⣿⣿⣿⣿⣿⣿⣿⣿⣿⣿⣿⣿⣿⣿⣿⣿⣿⣿⣿⣿⣿⣿⣿⣿⣿⣿⣿⣿⣿⣿⣿⣿⣿⣿⣿⣿⣿⣿⣿⣿⣿⣿⣿⣿⣿⣿⣿⣿⣿⣿⣿⣿⡿⢑⢕⢕⢕⢕⢕⢕⢕⢕⢕⠀</a:t>
            </a:r>
            <a:br/>
            <a:r>
              <a:t>⣷⢇⢕⢀⢄⠑⠀⠀⢀⠔⠁⠀⠀⠀⠀⠑⢔⢀⠀⠀⠀⠀⠀⠀⠀⠀⠀⠀⠀⠀⠀⠀⠀⠀⠀⠀⠀⠀⠀⡇⠀⢸⠕⠀⠀⠀⠀⠀⠀⠀⠀⢠⢞⣿⣿⣿⣿⣿⣾⢆⠀⠀⠀⠀⠀⠀⠀⠀⠀⠀⠀⠀⠀⠀⠀⠀⠀⠀⠀⠀⠀⠀⠀⠀⠀⠀⠀⠀⠀⠀⢄⠕⠁⠀⠀⠀⠄⢄⢀⠀⠁⠀⠀⠀⠀⠔⡆⢔⠀⠀⠑⠑⠀⠀⠀⠀⠀⢔⢁⢻⣿⣟⣿⡇⢔⢕⢕⢕⢕⢕⢕⢕⢕⢕⢕⢜⣿⣿⣿⣿⣿⣿⣿⣿⣿⣿⣿⣿⣿⣿⣿⣿⣿⣿⣿⣿⣿⣿⣿⣿⣿⣿⣿⣿⣿⣿⣿⣿⣿⣿⣿⣿⣿⣿⣷⣼⣿⣿⣿⣿⣿⣿⣿⣿⣿⣿⣿⣿⣿⣿⣿⣿⣿⣿⣿⣿⣿⣿⣿⣿⣿⣿⣿⣿⣿⣿⣿⣿⣿⣿⣿⣿⣿⣿⣿⣿⣿⣿⣿⣿⣿⣿⣿⣿⣿⣿⣿⣿⡿⢅⢕⢕⢕⢕⢕⢕⢕⢕⢕⢕⠀</a:t>
            </a:r>
            <a:br/>
            <a:r>
              <a:t>⣿⢇⢕⣾⠀⠀⢀⠐⠀⠀⢀⠄⠄⢀⠀⠀⠀⠁⠕⢄⢀⠀⠀⠄⠀⠀⠀⠀⠀⠀⠀⠀⠀⠀⠀⠀⠀⠀⠕⠁⢄⢜⠀⠀⠀⠀⠀⠀⠀⠀⠀⢰⣸⣿⣿⣿⣿⣿⡏⡆⠀⠀⠀⠀⠀⠀⠀⠀⠀⠀⠀⠀⠀⠀⠀⠀⠀⠀⠀⠀⠀⠀⠀⠀⠀⠀⠀⠀⢄⠑⠁⠀⠀⢀⠄⠁⠀⠀⠁⠐⠀⠀⠀⠀⠀⠀⠁⠀⠀⠀⠔⠀⠀⠀⠀⢀⢕⢕⢕⢸⣿⣿⣏⢧⠑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⢕⢕⠀</a:t>
            </a:r>
            <a:br/>
            <a:r>
              <a:t>⣗⢕⣾⡇⠀⠀⠀⠀⠀⠁⠀⠀⠀⠀⠐⠄⠀⠀⠀⠀⠑⢔⠀⠀⠀⠀⠀⠀⠀⠀⠀⠀⠀⠀⠀⠀⠀⠀⠀⠀⢕⠁⠀⠀⠀⠀⠀⠀⠀⠀⠀⠁⠸⡟⣿⣿⢻⡿⠑⠁⠀⠀⠀⠀⠀⠀⠀⠀⠀⠀⠀⠀⠀⠀⠀⠀⠀⠐⠄⠀⠀⠀⠀⠀⠀⠀⢀⢔⠁⠀⠀⠀⠀⠁⠀⠀⠀⠀⠀⠀⠀⠀⠀⠀⢄⠀⠀⠀⢀⢕⠀⠀⠀⠀⢀⢕⢕⢕⢕⠁⣿⣿⡧⢸⢄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⢏⢔⢕⢕⢕⢕⢕⢕⢕⢕⢕⢕⢕⢕⠀</a:t>
            </a:r>
            <a:br/>
            <a:r>
              <a:t>⢣⣿⡿⢇⠀⠀⠀⠀⠀⠀⠀⠀⠀⠀⠀⠀⠁⠀⠀⠀⠀⠀⠕⢄⠀⠀⠀⠀⠀⠀⠀⠀⠀⠀⠀⠀⠀⠀⠀⠕⠁⠀⠀⠀⠀⠀⠀⠀⠀⠀⠀⠀⠀⠁⢈⠟⠇⠁⠀⠀⠀⠀⠀⠀⠀⠀⠀⠀⠀⠀⠀⠀⠀⠀⠀⠀⠀⠀⠀⠀⠀⠀⠀⠀⠀⠄⠑⠀⠀⠀⠀⠀⠀⠀⠀⠀⠀⠀⠀⠀⠀⠀⠀⠀⠁⠀⠀⢀⡼⠀⠀⠀⠀⢀⢕⢕⢕⢕⢕⢔⣿⣿⡇⢸⡇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⠀</a:t>
            </a:r>
            <a:br/>
            <a:r>
              <a:t>⣿⡿⢕⣕⠀⠀⠀⠀⠀⠀⠀⠀⠀⠀⠀⠀⠀⠀⠀⠀⠀⠀⠀⠁⠐⠀⠀⠀⠀⠀⠀⠀⠀⠀⠀⠀⠀⠀⠀⠀⠀⠀⠀⠀⠀⠀⠀⠀⠀⠀⠀⠀⠀⠀⠀⠀⠀⠀⠀⠀⠀⠀⠀⠀⠀⠀⠀⠀⠀⠀⠀⠀⠀⠀⠀⠀⠀⠀⠀⠀⠀⠀⠀⠀⠀⠀⠀⠀⠀⠀⠀⠀⠀⠀⠀⠀⠀⠀⠀⠀⠀⠀⠀⠀⠀⠀⢀⣾⠇⠀⠀⠀⢀⢕⢕⢕⢕⢕⢕⢱⣿⣿⡇⣾⡇⢕⢕⢕⢕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⠀</a:t>
            </a:r>
            <a:br/>
            <a:r>
              <a:t>⡟⢕⣼⠃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⣺⢏⠀⠀⠀⠀⠑⠁⠑⠕⠕⠕⢡⣾⣿⣿⡇⣿⡇⢕⢕⢕⢕⢕⢕⢕⢕⢕⢕⢕⢕⢕⢕⢕⢕⢕⠹⣿⣿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⠀</a:t>
            </a:r>
            <a:br/>
            <a:r>
              <a:t>⢕⣱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⢟⢕⠀⠀⠀⠀⠀⠀⢀⢄⣴⢱⢪⢻⢟⢝⢕⢜⢇⢕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⠀</a:t>
            </a:r>
            <a:br/>
            <a:r>
              <a:t>⣱⣯⠀⠀⠀⠀⠀⠀⠀⠀⠀⠀⠀⠀⠀⠀⠀⠀⠀⠀⠀⠀⠀⠀⠀⠀⠀⠀⠀⠀⠐⠀⠀⠀⠀⠀⠀⠀⠀⠀⠀⠀⠀⠀⠀⠀⠀⠀⠀⠀⠀⠀⠀⠀⠀⠀⠀⠀⠀⠀⠀⠀⠀⠀⠀⠀⠀⠀⠀⠀⠀⠀⠀⠀⠀⠀⠀⠀⠀⠀⠀⠀⠀⠀⠀⠀⠀⠀⠀⠀⠀⠀⠀⠀⠀⠀⠀⠀⠀⠀⠀⠀⠀⠀⠀⢱⡕⠑⠀⢀⢄⢔⢆⣕⣵⣷⣿⡇⢎⢇⢕⢕⢇⢕⠇⠕⢕⢕⢕⢕⢕⢕⢕⢕⢕⢕⢕⢕⢕⢕⢕⢕⢕⢕⢕⢜⢻⣿⣿⣿⣿⣿⣿⣿⣿⣿⣿⣿⣿⣿⣿⣿⣿⣿⣿⣿⣿⢿⢿⢟⢟⢟⢟⢟⢟⢻⢿⢿⠿⢿⢟⡟⢟⣛⣛⣛⣛⣛⣛⣟⣟⣻⣿⣿⣿⣿⣿⣿⣿⣿⣿⣿⣿⣿⣿⣿⣿⣿⣿⣿⣿⣿⣿⣿⣿⣿⣿⡿⢟⢕⢕⢕⢕⢕⢕⢕⢕⢕⢕⢕⢕⢕⢕⢕⢕⢕⢕⢕⢕⢕⠀</a:t>
            </a:r>
            <a:br/>
            <a:r>
              <a:t>⣿⣿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⠜⣿⡕⢕⢕⢱⣱⣾⣾⣿⣿⣿⣿⢱⣷⣷⣷⣷⣷⣷⡇⢕⢕⢕⢕⢕⢕⢕⢕⢕⢕⢕⢅⢕⢕⢕⢕⢕⢕⢕⢕⢕⢜⢻⢿⣿⣿⣿⣿⣿⣿⣿⣿⣿⣿⣿⣿⣿⣿⣿⣿⣿⣿⣿⣿⣿⣿⣿⣿⣟⢻⣻⣷⣿⣯⡯⢞⢝⣿⣿⣿⣿⣿⣿⣿⣿⣿⣿⣿⣿⣿⣿⣿⣿⣿⣿⣿⣿⣿⣿⣿⣿⣿⣿⣿⣿⣿⣿⣿⣿⡿⠏⠕⢕⢕⢕⢕⢕⢕⢕⢕⢕⢕⢕⢕⢕⢕⢕⢕⢕⢕⢕⢕⢕⢕⠀</a:t>
            </a:r>
            <a:br/>
            <a:r>
              <a:t>⣿⣿⢇⠀⠀⠀⠀⠀⠄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⢻⣷⡕⡕⣵⣿⣿⣿⣿⣿⣿⡿⢼⢿⢿⢿⢿⢿⢿⢇⢕⢕⢕⢕⢕⢕⢕⢕⢕⢕⢕⢕⢕⢕⢕⢕⢕⢕⢕⢕⢕⢕⢕⢕⢝⢿⣿⣿⣿⣿⣿⣿⣿⣿⣿⣿⣿⣿⣿⣿⣿⣿⣿⣿⣿⣿⣿⣿⣿⣾⣽⣿⣿⣿⣧⣾⣾⣿⣿⣿⣿⣿⣿⣿⣿⣿⣿⣿⣿⣿⣿⣿⣿⣿⣿⣿⣿⣿⣿⣿⣿⣿⣿⣿⣿⣿⣿⡿⢏⢕⢕⢀⠑⢕⢕⢕⢕⢕⢕⢕⢕⢕⢕⢕⢕⢕⢕⢕⢕⢕⢕⢕⢕⢕⠀</a:t>
            </a:r>
            <a:br/>
            <a:r>
              <a:t>⠛⠛⠑⠀⠐⠐⠐⠐⠀⠀⠀⠀⠀⠀⠀⠀⠀⠀⠀⠀⠀⠀⠀⠀⠀⠀⠀⠀⠀⠐⠑⠑⠀⠀⠀⠀⠀⠀⠀⠀⠀⠀⠀⠀⠀⠀⠀⠀⠀⠀⠀⠀⠀⠀⠀⠀⠀⠀⠀⠀⠀⠀⠀⠀⠀⠀⠀⠀⠀⠀⠀⠀⠀⠀⠀⠀⠀⠀⠀⠀⠀⠀⠀⠀⠀⠀⠀⠀⠀⠀⠀⠀⠀⠀⠀⠀⠀⠀⠀⠀⠀⠀⠀⠀⠑⠐⠘⠛⠓⠙⠛⠛⠛⠛⠛⠛⠛⠃⠛⠑⠑⠑⠘⠛⠛⠓⠑⠑⠑⠑⠑⠑⠑⠑⠑⠑⠑⠑⠑⠑⠑⠑⠑⠑⠑⠑⠑⠑⠑⠑⠑⠑⠙⠛⠛⠛⠛⠛⠛⠛⠛⠛⠛⠛⠛⠛⠛⠛⠛⠛⠛⠛⠛⠛⠛⠛⠛⠛⠛⠛⠛⠛⠛⠛⠛⠛⠛⠛⠛⠛⠛⠛⠛⠛⠛⠛⠛⠛⠛⠛⠛⠛⠛⠛⠛⠛⠛⠛⠛⠛⠛⠛⠑⠑⠑⠑⠑⠑⠀⠁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⡕⢝⢿⣿⣿⣿⣿⣿⣇⢜⡻⣿⣿⣿⣿⣿⣿⣿⣿⣿⣿⣿⣿⣿⣿⣿⣿⣿⣿⣿⣿⣿⣿⣿⣿⣿⣿⣿⣿⢕⢕⢱⣿⣿⣿⣿⣿⣿⣿⣷⣵⣕⢕⢕⢕⢕⢕⢕⢕⢕⢕⢕⢕⢕⢕⢕⢕⢕⢕⢕⢕⢕⢕⢕⢕⢕⢕⢕⢕⢕⢕⢕⢕⢕⢕⢕⢕⢕⢕⢕⢕⢕⢕⢕⢕⢕⢕⢕⢕⢕⢕⢕⢕⢕⢕⢕⢕⢕⢕⢕⢕⢕⢕⢕⢕⢕⢕⢕⢕⢕⢕⢕⢕⢕⢕⢕⢕⢕⢕⢕⣕⣕⣱⣵⣵⣵⣷⣿⣿⣿⣿⣿⣿⣿⡿⢿⢟⢻⢟⢟⢝⢝⢝⢝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⡝⣿⣿⣿⣿⣿⣿⣿⣿⣿⣿⣿⣕⢱⣜⡻⣹⡻⣿⣿⣧⢻⣮⣻⣿⣿⣿⣿⣿⣿⣿⣿⣿⣿⣿⣿⣿⣿⣿⣿⣿⣿⣿⣿⣿⣿⣿⣿⣿⣿⢕⢕⢕⢜⢝⢻⣿⣿⣿⣿⣿⣿⣿⣿⣷⣧⣵⣕⡕⢕⢕⢕⢕⢕⢕⢕⢕⢕⢕⢕⢕⢕⢕⢕⢕⢕⢕⢕⢕⢕⢕⢕⢕⢕⢕⢕⢕⢕⢕⢕⢕⢕⢕⢕⢕⢕⢕⢕⢕⢕⢕⢕⢕⢕⢕⢕⢕⢕⢕⢕⢕⢕⢕⢕⣕⡕⢕⢕⢕⢕⢕⢕⢕⢕⢕⢗⢷⢷⢷⢾⢿⢿⢟⢟⢟⢟⢟⢟⢝⢝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⡿⣣⣿⢳⣿⣿⣿⣿⣿⣿⣿⣿⣿⣿⣿⣿⣷⡹⣿⣧⢿⣎⢿⣿⣧⢿⣷⡽⣿⣿⣿⣿⣿⣿⣿⣿⣿⣿⣿⣿⣿⣿⣿⣿⣿⣿⣿⣿⣿⣿⣿⣿⡇⢕⢕⢕⢕⢕⢕⢕⢜⢝⢝⢻⢿⣿⣿⣿⣿⣿⣿⣿⣿⣿⣷⣷⣷⣷⣵⣵⣵⣵⣕⣕⣕⣕⡕⢕⢕⢕⢕⢕⢕⢕⢕⢕⢕⢕⢕⢕⢕⢕⢕⢕⢕⢕⢕⢕⢕⢕⢕⢕⣕⣕⣕⣵⣵⣷⢷⢇⢕⢕⢕⢕⢗⢟⢟⢟⢟⢝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⣱⣿⡿⣼⣿⣿⣿⣿⣿⣿⣿⣿⣿⣿⣿⣿⣿⣿⣎⢻⡜⣿⣷⡻⢿⣏⢿⣿⡽⣿⣿⣿⣿⣿⣿⣿⣿⣿⣿⣿⣿⣿⣿⣿⣿⣿⣿⣿⣿⣿⣿⣿⡇⢕⢕⢕⢕⢕⢕⢕⢕⢕⢕⢕⢕⢕⢕⢕⢝⢝⢝⢟⢟⢟⢟⢟⢟⢟⢟⢟⢟⢟⢟⢟⢟⢟⢟⢟⢟⢟⢟⢝⢕⢕⢕⢕⢻⢿⣷⣷⣷⣷⣷⣷⣷⣷⣷⣷⣿⣿⣿⡿⢿⢟⢟⢝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⡿⣱⣿⣿⣇⣿⣿⣿⣿⣿⣿⣿⣿⣿⣿⣿⣿⣿⡿⢏⢕⢕⢕⢻⣿⣷⡕⢕⢕⢜⢝⢝⢿⣿⣿⣿⣿⣿⣿⣿⣿⣿⣿⣿⣿⣿⣿⣿⣿⣿⣿⣿⣿⣿⡇⢕⢕⢕⢕⢕⢕⢕⢕⢕⢕⢕⢕⢕⢕⢕⢕⢕⢕⢕⢕⢕⢕⢕⢕⢕⢕⢕⢕⢕⢕⢕⢕⢕⢕⢕⢕⢕⢕⢕⢕⢕⢕⢕⢕⢕⢕⢕⢕⢝⢝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⣱⣿⣿⣿⢸⡿⢿⢿⢿⢿⢿⢿⢿⢿⢿⢿⢿⢿⢇⢕⢕⢕⢕⢸⣿⣿⣷⡕⢕⢕⢕⢕⢕⢕⢝⢝⢟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⢧⣿⣿⣿⡿⢱⣿⣾⣿⣿⣿⣿⣿⣿⣿⣿⣷⣷⣷⣿⣕⢕⢕⢕⢕⣿⣿⣿⣧⢕⢕⢕⢕⢕⢕⢕⢕⢕⢜⢻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⡿⢟⡏⣾⣿⣿⣿⡇⣿⣿⣿⣿⣿⣿⣿⣿⣿⣿⣿⣿⣿⣿⣿⣿⣧⢑⢕⢕⢻⣿⣿⣿⡇⢕⢕⢕⢕⢕⢕⢕⢕⢕⢕⢕⢝⢻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⡿⣫⣾⣿⢳⣿⣿⣿⣿⡇⣿⣿⣿⣿⣿⣿⣿⣿⣿⣿⣿⣿⣿⣿⣿⡿⣿⣷⡅⠕⢸⣿⣿⣿⣿⡕⢕⢕⡅⢁⢕⢕⢕⢕⢕⢕⢕⢕⢕⢝⢟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⣽⣾⣿⣿⢟⣾⣿⣿⣿⣿⡇⣿⣿⣿⣿⣿⣿⣿⣿⣿⣿⣿⣿⣿⣿⣿⣿⣿⣿⣿⡧⢸⣿⣿⣿⣿⡇⢕⢕⢕⢕⢕⢕⢕⢕⢕⢕⢕⢕⢕⢕⢕⢕⢹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⢟⣵⣿⣿⣿⡿⣣⣇⣿⣿⣿⣿⣿⡇⣿⣿⣿⣿⣿⣿⣿⣿⣿⣿⣿⣿⣿⣿⣿⣿⡟⣿⣿⡯⢸⣿⣿⣿⣿⣿⢕⢕⢕⢕⢕⢕⢕⢕⢕⢕⢑⢕⢕⢕⢕⣱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⡿⣳⣿⣿⣿⣿⣟⣽⣿⢹⣿⣿⢿⢟⣿⡇⢿⣿⣿⣿⣿⣿⣿⣿⣿⣿⣿⣿⣿⣿⣿⣿⣷⢜⣿⢕⢸⣿⣿⣿⣿⣿⢕⢕⢕⢅⢑⠕⢕⢕⢕⢕⢕⢕⢕⢕⢜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⠀</a:t>
            </a:r>
            <a:br/>
            <a:r>
              <a:t>⣿⣿⣿⣿⣿⣿⣿⣿⣿⣿⣿⣿⣿⣿⣿⣿⣿⣿⣿⣿⣿⣿⣿⣿⣿⣿⣿⣿⣿⣟⣾⡿⣿⣿⣿⢏⣾⣿⣿⢸⡿⢏⢱⣾⣿⡗⢜⢻⣿⣿⣿⣿⣿⣿⣿⣿⣿⣿⣿⣿⣿⣿⣿⢕⢜⢕⣾⣿⣿⣿⣿⡿⢕⢕⠑⣷⢕⢕⢳⣕⢅⡅⣕⢱⢕⢕⣺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⠄⠀⢕⢕⢕⢕⢕⢕⢕⢕⢕⢕⢕⢕⢕⢕⢕⢕⢕⢕⢕⢕⢕⢕⢕⢕⢕⢕⢕⠀</a:t>
            </a:r>
            <a:br/>
            <a:r>
              <a:t>⣿⣿⣿⣿⣿⣿⣿⣿⣿⣿⣿⣿⣿⣿⣿⣿⣿⣿⣿⣿⣿⣿⣿⣿⣿⣿⣿⣿⢏⣾⣟⣿⣿⣿⢫⣿⣿⣿⡿⢸⢕⣱⣿⣿⣿⡇⣇⣿⣿⣿⣿⣿⣿⣿⣿⣿⣿⣿⣿⣿⣿⣿⣿⢕⢕⢱⢿⣿⡿⢟⠏⠁⠀⢔⠕⠌⠕⢅⢕⢘⠇⠀⠁⠀⠜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⠀⢔⢕⢕⢕⢕⢕⢕⢕⢕⢕⢕⢕⢕⢕⢕⢕⢕⢕⢕⢕⢕⢕⢕⢕⢕⢕⢕⢕⠀</a:t>
            </a:r>
            <a:br/>
            <a:r>
              <a:t>⣿⣿⣿⣿⣿⣿⣿⣿⣿⣿⣿⣿⣿⣿⣿⣿⣿⣿⣿⣿⣿⣿⣿⣿⣿⣿⣿⣏⣾⣿⢾⣿⣿⢣⣿⣿⣿⢇⢕⢕⡾⢿⣿⣿⣿⡇⣼⣿⣿⣿⣿⣿⣿⣿⣿⣿⣿⣿⣿⣿⣿⣿⣿⢕⢕⠁⠁⢅⢁⠀⠀⠀⢔⢅⢑⠐⠀⠀⠁⠁⠑⠄⠰⢠⢧⢕⢜⢝⢻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⠀</a:t>
            </a:r>
            <a:br/>
            <a:r>
              <a:t>⣿⣿⣿⣿⣿⣿⣿⣿⣿⣿⣿⣿⣿⣿⣿⣿⣿⣿⣿⣿⣿⣿⣿⣿⣿⣿⡟⣼⣿⡏⣼⣿⢯⣿⣿⣿⡏⢕⣱⢕⢕⣿⣿⣿⣿⡇⣸⣿⣿⣿⣿⣿⣿⣿⣿⣿⣿⣿⣿⣿⣿⣿⡿⢕⢕⠀⢀⢀⠀⠀⠀⢄⢕⢱⣿⣷⣆⣄⡀⠄⢅⠑⢕⢕⢕⢕⢕⢕⢕⢀⢕⢑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⢔⢕⢕⢕⢕⢕⢕⢕⠕⢑⠑⢕⢕⢕⢕⢕⢕⢕⢕⢕⢕⢕⢕⢕⢕⢕⢕⢕⢕⢕⢕⠀</a:t>
            </a:r>
            <a:br/>
            <a:r>
              <a:t>⣿⣿⣿⣿⣿⣿⣿⣿⣿⣿⣿⣿⣿⣿⣿⣿⣿⣿⣿⣿⣿⣿⣿⣿⣿⣿⢳⣿⡿⣹⣿⡟⣾⣿⣿⣿⣵⢕⣿⡕⣸⣿⡝⢝⢟⢕⣿⣿⣿⣿⣿⣿⣿⣿⣿⣿⣿⣿⣿⣿⣿⡿⢇⢕⢕⡀⠕⢕⢕⢔⢄⢕⢕⢸⣿⣿⣿⢸⣿⣧⣅⠑⢔⢅⠕⠑⢁⣡⡆⢕⢕⢕⢔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⠕⢑⢅⠁⠐⠁⢀⢄⢕⢕⢕⢕⢕⢕⢕⢕⢕⢕⢕⢕⢕⢕⢕⢕⢕⢕⢕⢕⠀</a:t>
            </a:r>
            <a:br/>
            <a:r>
              <a:t>⣿⣿⣿⣿⣿⣿⣿⣿⣿⣿⣿⣿⣿⣿⣿⣿⣿⣿⣿⣿⣿⣿⣿⡿⢿⢏⣿⣿⣇⣿⣿⢹⣿⣿⣿⣷⣿⢱⣿⡇⣿⣿⣷⣷⣷⢱⣿⣿⢱⣿⣿⣿⣿⣿⣿⣿⣿⣿⣿⣿⣿⡇⢕⢕⢕⣷⣦⣤⣤⣴⡇⢕⢸⣾⣿⣿⣿⡞⣿⣿⣿⣷⡔⢅⠄⢱⣿⣿⡇⢕⢕⢕⢕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⢕⠅⠁⠐⠁⢁⢀⢄⢔⢕⢕⢕⢕⢕⢕⢕⢕⢕⢕⢕⢕⢕⢕⢕⢕⢕⢕⢕⢕⢕⢕⢕⠀</a:t>
            </a:r>
            <a:br/>
            <a:r>
              <a:t>⣿⢿⢿⠿⠿⢟⣿⣿⣿⣿⣿⣿⣿⣿⣿⣿⣿⣿⡿⡟⢟⣫⣵⣾⣿⢸⣿⢿⢸⣿⡇⣿⣿⣿⣿⣿⣿⢸⣿⢕⣿⣿⣿⣿⡟⣼⣿⢇⢸⣿⣿⣿⣿⣿⣿⣿⣿⣿⣿⣿⣿⢇⢕⢕⢕⣿⣿⣿⣿⣿⡕⢕⢸⣿⣿⣿⣿⡇⣿⣿⣿⣿⣧⢗⢶⢾⣿⣿⡇⢕⢕⢕⢕⢕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⠑⠅⠀⠄⢕⢑⢀⢄⢔⢕⢕⢕⢕⢕⢕⢕⢕⢕⢕⢕⢕⢕⢕⢕⢕⢕⢕⢕⢕⢕⢕⢕⢕⢕⢕⢕⢕⠀</a:t>
            </a:r>
            <a:br/>
            <a:r>
              <a:t>⡵⡄⠁⠁⠁⠁⣿⣿⣿⣿⣿⣿⣿⣿⣿⣿⣿⡏⣾⣧⣻⣿⣿⣿⣿⢸⣿⡎⣿⣿⢹⣿⣿⣿⣿⣿⡇⢸⣿⢸⣿⣿⣿⣿⡇⣿⡿⢱⡜⣿⣿⣿⣿⣿⣿⣿⣿⣿⣿⣿⣿⢕⢕⢕⢕⣿⣿⣿⣿⣿⣇⢣⣾⣿⣿⣿⣿⡇⣿⣿⣿⣷⣿⢸⣷⣧⢸⡹⡇⢕⢕⢕⢕⢕⢔⢆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⢁⠁⠄⠐⠐⠁⠀⢀⢄⠄⢕⢕⢕⢕⢕⢕⢕⢕⢕⢕⢕⢕⢕⢕⢕⢕⢕⢕⢕⢕⢕⢕⢕⢕⢕⢕⢕⢕⢕⢕⢕⢕⢕⢕⠀</a:t>
            </a:r>
            <a:br/>
            <a:r>
              <a:t>⢇⢕⢰⢾⢷⢄⣿⣿⣿⣿⣿⣿⣿⣿⣿⣿⡿⣵⡟⣿⣿⣧⡕⢕⢇⣿⣿⢸⣿⡟⣾⣿⣿⣿⣿⣿⢕⢸⡏⣼⣿⣿⣿⣿⡇⣿⡇⣿⡇⣿⣿⢻⣿⣿⣿⣿⣿⣿⣿⣿⡟⢕⢕⢕⢱⣿⣿⣿⣿⣿⣿⢸⣿⢿⣿⣿⣿⣇⣿⣿⣿⣿⣿⡞⡟⣻⣿⣿⢕⢕⢕⢕⣼⣿⡕⢕⡇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⢀⢀⢀⢄⢄⢔⢕⢕⢕⠑⢑⢑⢕⢕⢕⢕⢕⢕⢕⢕⢕⢕⢕⢕⢕⢕⢕⢕⢕⢕⢕⢕⢕⢕⢕⢕⢕⢕⢕⢕⢕⢕⢕⢕⢕⠀</a:t>
            </a:r>
            <a:br/>
            <a:r>
              <a:t>⢕⢕⢕⢕⢱⢸⢽⣿⣿⣿⣿⣿⣿⣿⣿⣿⣹⣿⣧⣜⡝⢟⣫⡕⢔⣿⡿⣾⣿⢕⣿⣿⣿⣿⣿⡏⢱⣾⡇⢿⢿⢿⢿⢿⢇⣿⢸⣿⣇⢻⣿⡸⣿⣿⣿⣿⣿⡏⣿⢹⡇⢕⢕⢕⢾⣿⣿⣿⣿⣿⣿⢸⡟⣾⣿⣿⣿⢸⣿⣿⣿⣿⣿⡇⡞⢿⢟⡇⣧⢕⢕⢕⣿⣿⣧⣵⡇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⢔⢕⢕⠑⠐⢁⢕⢕⢕⢕⢕⢕⢕⢕⢕⢕⢕⢕⢕⢕⢕⢕⢕⢕⢕⢕⢕⢕⢕⢕⢕⢕⢕⢕⢕⢕⢕⢕⢕⢕⠀</a:t>
            </a:r>
            <a:br/>
            <a:r>
              <a:t>⢃⢅⢕⢕⢰⢕⢸⣿⣿⣿⣿⣿⣿⣿⣿⢇⣿⢿⢝⢿⣱⣿⢇⣱⣕⣿⡇⣿⢇⢸⣿⣿⣿⣿⣿⢇⣾⣿⡇⣿⣿⣿⣷⣷⣧⢻⣵⣿⣿⣯⣿⡇⣿⣷⢻⣿⣿⣷⢻⢼⢇⡜⢕⣱⣿⣿⣷⣷⣷⣷⡷⢸⢇⡿⣿⣿⡟⣼⣿⣿⣿⣿⣿⡇⢜⢳⣕⢷⣿⡇⢕⢸⣿⣿⣿⣿⡇⢕⢕⢕⢕⢕⢕⢕⢕⢕⢕⢕⢕⢕⢕⢕⢕⢕⢕⢕⢕⢕⢕⢕⢕⢕⢕⢕⢅⢕⢕⢕⢕⢕⢕⢕⢕⢕⢕⢕⢕⢕⢕⢕⢕⢕⢕⢕⢕⢕⢕⢕⢕⢕⢑⢕⢕⢕⢕⢕⢕⠕⢕⢕⢕⢕⢕⢕⢕⢕⢕⢕⢕⢕⢕⢕⢕⢕⢕⢕⢕⢕⢕⢕⢕⢕⢕⢕⢕⢕⢕⢕⢕⢕⢕⢕⢕⢕⢕⢕⢕⢕⢕⢕⢕⢔⠀⠀⠀⢕⢕⢕⢕⢕⢕⢕⢕⢕⢕⢕⢕⢕⢕⢕⢕⢕⢕⢕⢕⢕⢕⢕⢕⢕⢕⢕⢕⢕⢕⢕⢕⢕⢕⢕⠀</a:t>
            </a:r>
            <a:br/>
            <a:r>
              <a:t>⢕⢔⢜⢜⠕⠕⢜⣿⣿⣿⣿⣿⣿⣿⣿⡕⢻⣧⡕⢱⣽⣏⣞⢟⢏⣿⢸⡏⡾⢸⣿⣿⣿⣿⡏⢱⣿⣿⣇⡿⢽⣽⣽⣽⣭⣜⣝⢟⢿⣿⣿⣵⣸⣿⡜⣿⢿⣿⣾⢜⢱⢇⡼⢟⢟⣟⣫⣽⣽⣟⢇⣫⢧⢣⡝⢿⢕⢹⣿⣿⣿⣿⣿⡇⢿⢧⢽⢇⢝⡇⢕⢸⣿⣿⣿⣿⡇⢕⢕⢕⢕⢕⢕⢕⢕⢕⢕⢕⢕⢕⢕⢕⢕⢕⢕⢕⢕⢕⢕⢕⢕⢕⢕⢕⢕⢕⢕⢕⢕⢕⢕⢕⢕⢕⢕⢕⢕⢕⢕⢕⢕⢕⢕⢕⢕⢕⢕⢕⢕⢕⢕⢕⢕⢕⢕⢕⢕⢕⠑⢕⢕⢕⢕⢕⢕⢕⢕⢕⢕⢕⢕⢕⢕⢕⢕⢕⢕⢕⢕⠑⢕⢕⢕⢕⢕⢕⢕⢕⢕⢕⢕⢕⢕⢕⢕⢕⢕⢕⢕⢕⢕⠑⠀⠀⢔⢕⢕⢕⢕⢕⢕⢕⢕⢕⢕⢕⢕⢕⢕⢕⢕⢕⢕⢕⢕⢕⢕⢕⢕⢕⢕⢕⢕⢕⢕⢕⢕⢕⢕⢕⠀</a:t>
            </a:r>
            <a:br/>
            <a:r>
              <a:t>⢜⢏⢕⢄⢀⢀⢕⣿⣿⣿⣿⣿⣿⣿⣿⡱⡜⢸⡇⢱⡝⢝⢟⢻⢷⣿⡸⡕⡇⣼⣿⣿⣿⣿⢇⡭⠅⠀⠀⢀⢀⠑⠑⠀⠀⠈⠙⢿⣷⣿⣿⣿⣿⣿⣷⣿⣧⣿⣇⣵⣿⣷⣵⡿⠟⠉⠁⠀⠐⠐⠀⠁⠉⠁⣙⣗⢕⢸⣿⣿⣿⡽⣿⣧⡷⢾⢟⢏⢜⢱⢕⢸⣿⣿⣿⣿⡇⢕⢕⢕⢕⢕⢕⢕⢕⢕⠑⢕⢕⢕⢕⢕⢕⢕⢕⢕⢕⢕⢕⢕⢕⢕⢕⢕⢕⠀⢕⢕⢕⢕⢕⢕⢕⢕⢕⢕⢕⢕⢕⢕⢕⢕⢕⢕⢕⢕⢕⢕⢕⢕⢕⢕⢕⢕⢕⢕⢕⢕⢀⢅⢕⢕⢕⢕⢕⢕⢕⢕⢕⢕⢕⢕⢕⢕⢕⢕⢕⢕⢕⢕⢕⢅⠕⢕⢕⢕⢕⢕⢕⢕⢕⢕⢕⢕⢕⢕⢕⣕⣕⣱⣕⣄⣀⣔⢕⢕⢕⢕⢕⢕⢕⢕⢕⢕⢕⢕⢕⢕⢕⢕⢕⢕⢕⢕⢕⢕⢕⢕⢕⢕⢕⢕⢕⢕⢕⢕⢕⢕⢕⢕⠀</a:t>
            </a:r>
            <a:br/>
            <a:r>
              <a:t>⢕⢕⡕⢕⢕⢕⢕⣿⣿⣿⣿⣿⣿⣿⣿⣷⣝⢕⢕⢕⢻⡇⢜⢷⢕⡇⡇⡇⢕⢸⡏⣿⣿⣿⢕⢀⢠⣴⣾⣇⣄⢑⠀⠀⠁⠑⠀⢅⢜⣿⣿⣿⣿⣿⣿⣿⣿⣿⣿⣿⣿⣿⡏⣅⣰⡔⠐⠀⠀⠐⠈⢵⣔⢄⠈⢝⡕⡾⣿⣿⡏⢽⣿⢇⣵⢕⢱⢇⡱⢕⢕⢸⣿⣿⣿⣿⡇⢕⢕⢕⢕⢕⢕⢕⢕⢕⢀⢕⢕⢕⢕⢕⢕⢕⠑⠑⢕⢕⢕⢕⢕⢕⢕⢕⢕⠀⢕⢕⢕⢕⢕⢕⢕⢕⢕⢕⢕⢕⢕⢕⢕⢕⢕⢕⢕⢕⢕⢕⢕⢕⢕⢕⢕⢕⢕⢕⢕⢕⢕⢀⠀⠕⢕⢕⢕⢕⢕⢕⢕⢕⢕⢕⢕⠁⠔⢑⠑⠑⠑⠑⠀⠑⠁⠁⢕⢕⢕⢕⢕⢣⡵⣷⣷⣾⣷⣿⣿⣿⣿⣿⣿⣿⣿⣿⣧⡕⢕⢕⢕⢕⢕⢕⢕⢕⢕⢕⢕⢕⢕⢕⢕⢕⢕⢕⢕⢕⢕⢕⢕⢕⢕⢕⢕⢔⢑⠕⢕⢕⢕⢕⠀</a:t>
            </a:r>
            <a:br/>
            <a:r>
              <a:t>⢐⢜⢊⢕⢱⡔⠀⢸⣿⣿⣿⣿⣿⣿⣿⣿⣿⣷⣕⡕⢕⡝⠕⢕⢕⣧⢱⢇⡕⣾⡕⣿⣎⢿⢕⣕⡸⣿⣿⡇⢅⠀⠀⠀⢀⠀⢄⢸⣷⣿⣿⣿⣿⣿⣿⣿⣿⣿⣿⣿⣿⣿⣾⡇⠁⠀⠀⠀⢄⠀⠀⢸⣿⡇⣕⢼⣷⣸⣿⣿⡇⣸⣿⢕⢕⢕⢕⣎⡕⢕⢕⢸⣿⣿⣿⣿⡇⢕⢕⢕⢕⢕⢕⢕⢕⢕⠀⢕⢕⢕⢕⢕⢕⢕⠀⠀⠑⢕⢕⢕⢕⢕⢕⢕⠀⠀⢄⢕⢕⢕⢕⢕⢕⢕⢕⢕⣷⣷⣷⣵⣵⣵⣵⣵⣵⣵⣕⣕⡣⣕⡕⢕⢕⢕⢕⢕⢕⢕⢕⢕⢀⠀⠑⢕⢕⢕⢕⢕⢕⢕⢕⢕⢕⢄⠀⠀⠀⠀⠀⠀⠀⠀⠀⢕⣦⣄⢑⠑⠕⢕⢕⢕⢜⢝⢟⢟⢟⢿⢿⢿⢿⢿⢿⢿⢿⢿⢇⠕⢕⢕⢕⢕⢕⢕⢕⢕⢕⢕⢕⢕⢕⢕⢕⢕⢕⢕⢕⢅⠑⢕⢕⢕⢕⢕⢕⢔⢅⠑⢕⢕⠀</a:t>
            </a:r>
            <a:br/>
            <a:r>
              <a:t>⠜⠊⠁⠘⢜⢝⡕⢸⣿⣿⣿⣿⣿⣿⣿⣿⣿⣿⣿⣿⡷⠀⠀⢔⢔⣿⣾⢕⢕⢝⡇⢸⣿⣿⣱⣿⣿⣿⣿⣧⢕⢕⢔⢕⢕⢕⢗⣾⣿⣿⣿⣿⣿⣿⣿⣿⣿⣿⣿⣿⣿⣿⣿⣷⢕⡕⢔⢔⢕⢕⢕⣿⣿⣾⡿⣸⣿⣿⣿⣿⡇⣿⣿⠁⠀⢱⣾⣿⡇⢕⢕⢸⣿⣿⣿⣿⡇⢕⢕⢕⢕⢕⢕⢕⢕⢕⠀⢕⢕⢕⢕⢕⢕⢕⠀⠀⠀⢕⢕⢕⢕⢕⢕⢕⠀⢔⣧⢑⢕⢕⢕⢕⢕⢕⢕⢕⣿⣿⣿⣿⣿⣿⣿⣿⣿⣿⣿⣿⡿⢿⢟⢕⢑⢕⢕⢕⢕⢕⢕⢕⢕⢔⠀⠀⠕⢕⢕⢕⢕⢕⢕⢕⢕⢕⠀⠀⠀⠀⠀⠀⠀⠀⠀⠁⣿⣿⣿⣷⣦⣤⣄⣁⢁⠑⠑⠑⠕⠕⠕⠕⠕⠕⠕⠕⠕⠕⠑⠑⠁⠕⠕⢕⢕⢕⢕⢕⢅⠕⢕⢕⢕⢕⢕⢕⢕⢕⢕⢕⢕⢄⢁⠑⠕⢕⢕⢕⢕⢔⢀⠅⠀</a:t>
            </a:r>
            <a:br/>
            <a:r>
              <a:t>⢁⢰⣔⡐⢜⢇⢕⢸⣿⣿⣿⣿⣿⣿⣿⣿⣿⣿⣿⣿⠃⠀⠀⢕⡇⣿⣿⢕⢕⢱⢕⢕⢝⢿⡇⢿⣿⣿⣿⡿⢷⣕⣸⢿⣕⣵⣿⣿⣿⣿⣿⣿⣿⣿⣿⣿⣿⣿⣿⣿⣿⣿⣿⣿⣷⣕⡜⢿⢕⣵⡿⣿⣿⡿⣱⣿⣿⡟⣼⣿⡇⢻⣿⠄⠀⠀⢿⣿⡇⢕⠑⢸⣿⣿⣿⣿⡇⢕⢕⢕⢕⢕⢕⢕⢕⢕⠀⠕⢕⢕⢕⢕⢕⢕⠀⠀⠀⠁⢕⢕⢕⠑⢕⠕⠀⢱⣍⡑⠑⢑⢕⢕⢕⢕⢕⢕⢿⢿⢿⢿⢿⢿⢟⢟⢟⢝⢕⢕⢕⠕⠑⠁⢁⣠⣕⢕⢕⢕⢕⢕⢕⢕⢔⢀⠀⠑⢕⢕⢕⢕⢕⢕⢕⢕⢔⠀⠀⠀⠀⠀⠀⠀⠀⠀⣿⣿⣿⣿⣿⣿⣿⣿⣿⣿⣿⣷⣷⣶⣶⣶⣶⣶⣶⣶⣶⣷⣾⣿⣿⣦⢀⠑⢕⢕⢕⢕⢕⢕⢀⠑⢕⢕⢕⢕⢕⢕⢕⢕⢕⢕⢕⢔⠀⠀⠑⠕⢕⢕⢕⢕⠀</a:t>
            </a:r>
            <a:br/>
            <a:r>
              <a:t>⢕⢅⢝⢕⢕⢕⠕⠑⣿⣿⣿⣿⣿⣿⣿⣿⣿⣿⡿⢕⠀⠀⠀⢸⡇⣿⡇⢕⢕⣼⢕⢕⢕⢕⢝⢜⣿⣿⣿⣿⣷⣵⣵⣵⣷⣿⣿⣿⣿⣿⣿⣿⣿⣿⣿⣿⣿⣿⣿⣿⣿⣿⣿⣿⣿⣷⣧⣭⣥⣵⣾⣿⣿⣵⣿⢟⡱⣱⣿⣿⡗⢸⣿⢕⠀⠀⠘⣿⡇⠁⠀⢸⣿⣿⡿⢻⡇⢕⢕⢕⢕⢕⢕⢕⢕⢕⠀⠀⢕⢕⢕⢕⢕⢕⠀⠀⠀⠀⢕⢕⢕⠀⠑⠀⠀⢸⣿⣿⣇⢕⢕⢕⢕⢕⢕⢕⠑⠑⠑⠑⠑⠑⠑⢑⢁⣁⣁⣠⣤⣴⣷⣿⣿⣿⣿⣷⣕⢕⢕⢔⢕⢕⢕⢕⢀⠀⠀⠕⢕⢕⢕⢕⢕⢕⢕⢀⠀⠀⠀⠀⠀⠀⠀⠀⢹⣿⣿⣿⣿⣿⣿⣿⣿⣿⣿⣿⣿⣿⣿⣿⣿⣿⣿⣿⣿⣿⣿⣿⣿⣿⣷⣔⢁⠕⢕⢕⢕⢕⢕⢀⠀⠑⢕⢕⢕⢕⢕⢕⢕⢕⢕⢕⢕⢔⢀⠀⠀⠁⠕⢕⠀</a:t>
            </a:r>
            <a:br/>
            <a:r>
              <a:t>⢕⢕⢕⠕⠕⠁⠀⠀⣿⣿⣿⣿⣿⣿⣿⣿⣿⢟⡜⠀⠀⠀⠀⢸⢹⣿⢇⣾⢕⢻⡇⢕⢕⢕⢕⢇⢿⣿⣿⣿⣿⣿⣿⣿⣿⣿⣿⣿⣿⣿⣿⣿⣿⣿⣿⣿⣿⣿⣿⣿⣿⣿⣿⣿⣿⣿⣿⣿⣿⣿⣿⣿⣿⢟⢕⡱⢕⣿⣿⣿⡇⢸⣿⡇⠀⠀⠀⢹⣷⣷⣷⣿⣿⣿⣿⣿⢕⢕⢕⢕⢕⢕⢕⢕⢕⢕⠀⠀⢕⢕⢕⢕⢕⢕⢀⠀⠀⠀⠀⢕⢕⠀⠀⠀⠀⣼⣿⣿⣿⣧⢑⢕⢕⢕⢕⢕⣿⣿⣿⣿⣿⣿⣿⣿⣿⣿⣿⣿⣿⣿⣿⣿⣿⣿⣿⣿⣿⣷⣕⢕⢕⢕⢕⢕⢕⢄⠀⠀⠁⠕⢕⢕⢕⢕⢕⢕⠀⠀⠀⠀⠀⠀⠀⠀⢸⣿⣿⣿⣿⣿⣿⣿⣿⣿⣿⣿⣿⣿⣿⣿⢿⢿⢿⢟⢟⢟⢟⣏⣝⣝⣽⣽⣵⣔⠑⢕⢕⢕⢕⢕⢄⠀⠀⠑⢕⢕⢕⢕⢕⢕⢕⢕⢕⢕⢕⢕⢄⢀⠀⠑⠀</a:t>
            </a:r>
            <a:br/>
            <a:r>
              <a:t>⢐⢄⠀⠀⠀⠀⠀⠀⢸⣿⣿⣿⣿⣿⣿⡿⣣⡿⠁⠀⠀⠀⠀⠁⣸⣿⢕⣿⡇⢸⣷⢕⢕⢕⢕⢻⡜⣿⣿⣿⣿⣿⣿⣿⣿⣿⣿⣿⣿⣿⣿⣿⣿⣿⣿⣿⣿⣿⣿⣿⣿⣿⣿⣿⣿⣿⣿⣿⣿⣿⣿⣯⣿⣯⢞⣕⣻⣿⣿⢿⡇⢜⣿⡇⠀⠀⠀⠁⢟⠟⠟⠟⠟⠟⠟⠟⢕⢕⢕⢕⢕⢕⢕⢕⢕⢕⠀⠀⢕⢕⢕⢕⢕⢕⢕⠀⠀⠀⠀⠀⠕⠀⠀⠀⢄⣿⣿⣿⣿⣿⣷⡄⢕⢕⢕⢕⢹⣿⣿⣿⣿⣿⣿⣿⣿⣿⣿⣿⣿⣿⣿⣿⣿⣿⣿⣿⣿⣿⣿⣿⣧⡕⢕⢕⢕⢕⢔⠀⠀⠀⠑⢕⢕⢕⢕⢕⢕⠀⠀⠀⠀⠀⠀⠀⢸⣿⣿⣿⣿⣿⢿⢿⢟⢟⢏⣝⣝⣱⣵⣵⣵⣷⣷⣷⣿⣿⣿⣿⣿⣿⣿⣿⣿⣿⠗⣄⠑⢕⢕⢕⢕⢔⠀⠀⠀⠑⢕⢕⢕⢕⢕⢕⢕⢕⢕⢕⢕⢕⢕⢄⠀</a:t>
            </a:r>
            <a:br/>
            <a:r>
              <a:t>⠗⠁⠀⠀⠀⠀⠀⠀⢸⣿⣿⣿⣿⣿⡿⣱⡟⠅⠀⠀⠀⠀⠀⠀⣿⡇⢕⣿⣇⢕⢻⡕⢕⢕⢕⣾⣿⢹⣿⣿⣿⣿⣿⣿⣿⣿⣿⣿⣿⣿⣿⣿⣿⣿⣿⣿⣿⣿⣿⣿⣿⣿⣿⣿⣿⣿⣿⣿⣿⣾⣿⣿⢟⢇⣾⣼⣿⣿⡏⢸⡇⢕⣿⡇⠀⠀⠀⠀⣧⠀⠀⢔⢔⢔⢔⢔⢕⢕⢕⢕⢕⢕⢕⢕⢕⢕⠀⠀⠁⢕⢕⢕⢕⢕⢕⠀⠀⠀⠀⠀⠀⠀⠀⠀⢸⣿⣿⣿⣿⣿⣿⣷⡅⢕⢕⢕⠜⣽⣽⣽⣽⣝⣝⣝⣝⣙⣝⣝⣝⣝⢟⢟⢟⢟⢟⢟⢿⢿⢿⣿⣿⣿⣷⣕⡅⢕⢕⢕⢀⠀⠀⠁⠕⢕⢕⢕⢕⢔⠀⠀⠀⠀⠀⠀⢸⣿⣿⣿⣷⣷⣾⣿⣿⣿⣿⣿⣿⣿⣿⣿⣿⣿⣿⣿⣿⣿⢿⠿⠿⠿⠿⠟⠋⠀⠀⠟⠗⠁⠕⢕⢕⢕⢕⢀⠀⠀⠁⠑⠕⢕⢕⢕⢕⢕⢕⢕⢕⢕⢕⢕⠀</a:t>
            </a:r>
            <a:br/>
            <a:r>
              <a:t>⠀⠀⠀⠀⠀⢀⢀⢀⢸⣿⣿⣿⣿⡟⣼⢏⢕⣵⡔⢀⠀⢀⣄⢕⣿⢕⢕⣿⣿⢕⢜⣷⢕⢕⢕⢝⢕⢕⢜⣿⣿⣿⣿⣿⣿⣿⣿⣿⣿⣿⣿⣿⣿⣿⣿⣿⣿⣿⣿⣿⣿⣿⣿⣿⣿⣿⣿⣿⣿⣿⣿⢕⢕⢸⣿⣿⣿⣿⢇⢜⣷⢕⢸⡇⠀⠀⢀⠀⢹⣇⠀⢕⢕⣵⣵⢕⢕⢕⢕⢕⢕⢕⢕⠀⢕⢕⢕⠀⠀⠕⢕⢕⢕⢕⢕⢀⠀⠀⠀⠀⠀⠀⠀⠀⣼⣿⣿⣿⣿⣿⣿⣿⣿⣔⢕⢕⢅⢹⣿⣿⣿⣿⣿⣿⣿⣿⣿⣿⣿⣿⣿⣿⣿⣿⣿⣿⣿⣿⣿⣿⣿⣿⣿⣿⣿⣦⡕⢕⢕⢄⠀⠀⠀⠑⢕⢕⢕⢕⢄⠀⠀⠀⠀⠀⠀⢿⣿⣿⣿⣿⣿⣿⣿⣿⣿⣿⣿⠿⠛⠙⠉⠉⠁⠁⠀⠀⠀⠀⠀⠀⠀⠀⠀⠀⠀⠀⠀⠀⠀⠁⠕⢕⢕⢕⠀⠀⠀⠀⠀⠀⠑⠕⢕⢕⢕⢕⢕⢕⢕⢕⠀</a:t>
            </a:r>
            <a:br/>
            <a:r>
              <a:t>⠀⠀⠀⠀⠀⠀⠀⠀⠑⣿⣿⣿⢏⡾⢕⢕⣾⡟⢕⢱⣿⣿⣿⢕⢸⢕⡕⣿⣿⢕⢕⢹⣇⢕⢕⢕⢕⢕⢕⢜⢻⣿⣿⣿⣿⣿⣿⣿⣿⣿⣿⣯⣽⣽⣽⣽⣽⣽⣽⣽⣿⣿⣿⣿⣿⣿⣿⣿⣿⡿⢕⢕⢕⣿⣿⣿⣿⡏⢕⢕⣿⢕⢸⢇⠀⢕⢸⣷⢕⢹⡇⢕⢕⣿⣿⢕⢕⢕⢕⢕⢱⢕⢕⢕⠕⢕⢕⢀⠀⠐⢕⢕⢕⢕⢕⢕⠀⠀⠀⠀⠀⠀⠀⢄⣿⣿⣿⣿⣿⢿⢿⠿⠿⠿⠆⠑⢕⠀⠉⠙⠛⠛⠛⠛⠛⠛⠛⠟⠟⠟⠟⠿⢿⣿⣿⣿⣿⣿⣿⣿⣿⣿⣿⣿⣿⣿⣿⣕⢕⢕⢀⠀⠀⠀⠁⠕⢕⢕⢕⢄⠀⠀⠀⠀⠀⢸⣿⣿⣿⣿⣿⣿⣿⣿⠟⠙⠀⠀⠀⠀⠀⠀⠀⠀⠀⠀⠀⠀⣀⣀⣀⣀⣀⣀⣄⣤⣤⣴⣴⣦⣔⣕⡕⢕⢕⢀⠀⠀⠀⠀⠀⠀⠀⠁⠑⠕⢕⢕⢕⢕⠀</a:t>
            </a:r>
            <a:br/>
            <a:r>
              <a:t>⠀⠀⠀⠀⠀⠀⠀⠀⠀⣿⣿⣟⡞⢕⢅⣾⣿⢕⢱⣿⣿⣿⡿⢕⢕⢕⣇⢻⣿⡕⡱⢕⢹⣇⢕⢑⢕⢕⢕⢕⢕⢜⢻⢿⣿⣿⣿⣿⣿⣿⣿⣿⣿⣿⣿⣿⣿⣿⣿⣿⣿⣿⣿⣿⣿⣿⣿⢟⢝⢕⢕⢕⢱⣿⣿⣿⡿⢱⢕⢕⢜⢕⢸⢕⠀⠑⢕⣿⣇⢕⢹⡕⢕⣿⢇⢕⢕⢕⢕⢕⡏⢕⢕⢕⠀⢕⢕⢕⠀⠀⢕⢕⢕⢕⢕⢕⠀⠀⠀⠀⠀⠀⠀⢸⣯⣭⠄⠀⠀⠀⠀⠀⠀⠀⠀⠀⠁⠕⢀⠀⠀⠀⠀⠀⠀⠀⠀⠀⠀⠀⠀⠀⠀⠈⠙⠻⣿⣿⣿⣿⣿⣿⣿⣿⣿⣿⣿⣿⣧⢕⢕⢄⠀⠀⠀⠀⠑⢕⢕⢕⢄⠀⠀⠀⠀⠘⣿⣿⣿⣿⣿⢟⢋⠁⠀⠀⠀⠀⠀⢀⢀⢀⢀⠀⠀⠀⠀⠀⠁⠙⠻⣿⣿⣿⣿⣿⣿⣿⣿⣿⣿⣿⣿⣷⣵⣕⠀⠀⠀⠀⠀⠀⠀⠀⠀⠀⠀⠁⠑⠕⠀</a:t>
            </a:r>
            <a:br/>
            <a:r>
              <a:t>⢀⢀⠀⠀⠀⠀⠀⠀⠀⢻⡟⡼⢕⣼⣸⣿⢇⡕⣾⣿⣿⣿⡇⢕⢕⢱⢇⢜⣿⣿⢕⢱⢕⢜⢧⢕⠁⢕⢕⢕⢕⢕⢕⢕⢜⢟⢿⣿⣿⣿⣿⣿⣿⣿⣿⣿⣿⣿⣿⣿⣿⣿⣿⢿⢟⢝⢕⢕⢕⢕⢕⢕⣼⣿⡿⡿⡕⢸⢕⢕⢜⢕⢸⢕⢕⢱⢕⢸⣿⢄⢕⢇⢕⡿⢕⣕⡕⢕⢕⢕⡇⢕⢕⢕⢕⠁⢕⢕⠄⠀⠀⢕⢕⢕⢕⢕⠀⠀⠀⠀⠀⠀⠀⣸⠟⠁⠀⠀⠀⠀⠀⠀⠀⠀⠀⠀⠀⠀⠁⠀⠀⠠⢤⣤⣴⣴⣴⣶⣶⣶⣶⣦⣤⣄⡀⠀⠀⢙⣻⣿⣿⣿⣿⣿⣿⣿⣿⣿⣿⣧⡑⢕⢀⠀⠀⠀⠀⢁⢕⢕⢕⢄⠀⠀⠀⠀⢿⣿⣿⣿⣿⠟⠁⢀⠀⠀⢀⢄⢕⢕⢕⢕⢕⢕⢕⢔⢀⠀⠀⠀⠀⠹⣿⣿⣿⣿⣿⣿⣿⣿⣿⣿⣿⣿⣿⣿⠀⠀⠀⠀⣠⣦⣄⡀⠀⠀⠀⠀⠀⠀⠀</a:t>
            </a:r>
            <a:br/>
            <a:r>
              <a:t>⠀⠀⠀⠀⢀⢀⢐⢀⠀⢸⢱⢇⣼⡇⣿⡿⢕⣸⣿⣿⣿⣿⡇⢕⢕⢜⢕⢕⢜⣿⡧⢕⢜⢕⢕⢕⢕⢕⢕⢕⢕⢕⢀⢕⢕⢕⢕⢕⢝⢟⢿⣿⣿⣿⣿⣿⣿⣿⣿⢿⢟⢝⢕⢕⢕⢕⢕⢕⢕⢕⡕⢕⣿⣿⢱⣹⡇⢜⢱⢕⢕⡕⢜⢕⢕⢸⡕⢜⣿⡇⢑⢸⢕⣧⣾⣿⡇⢕⢕⢕⢇⢕⢕⢕⢕⠀⠕⢕⢕⠀⠀⠁⢕⢕⢕⢕⢕⠀⠀⠀⠀⠀⠀⠁⠀⠀⠀⠀⠀⠀⠀⠀⢀⢄⢔⢔⢔⢔⢀⠀⠀⠀⠀⠙⢻⣿⣿⣿⣿⣿⣿⣿⣿⣿⣿⣷⣴⣔⢘⠻⣿⣿⣿⣿⣿⣿⣿⣿⣿⣿⣷⡅⢕⢀⠀⠀⠀⠀⢇⢕⢕⢕⢀⠀⠀⠀⢸⣿⣿⣿⡵⢐⣴⣧⣴⣕⢕⠕⠁⠁⠀⠀⠀⠁⠑⢕⢕⢀⠀⠀⠀⠀⢹⣿⣿⣿⣿⣿⣿⣿⣿⣿⣿⣿⣿⢇⠀⠀⢀⣵⣿⣿⣿⣿⣷⣴⣄⢀⠀⠀⠀</a:t>
            </a:r>
            <a:br/>
            <a:r>
              <a:t>⠀⢀⣀⣁⣀⣄⣤⣤⣤⡕⡇⢼⢿⢹⣿⡇⢱⢿⢿⢿⢿⢿⢇⢕⢕⢕⢕⢕⢕⢜⢿⡕⢕⢕⢕⢕⢕⢕⢕⢕⢕⢕⢕⢕⢕⢕⢕⢕⢕⢕⢕⢕⢝⢝⢻⢿⢟⢝⢕⢕⢕⢕⢕⢕⢕⢕⢕⢕⢕⢕⢕⣸⡿⢇⣱⣿⡇⢕⢸⢕⢕⢕⠕⡇⢵⣸⣇⢕⣿⡇⢕⢱⡇⣿⣿⣿⣿⢕⢕⢕⠀⠑⢕⢕⢕⠀⠀⢕⢕⢔⠀⠀⠑⢕⢕⢕⢕⠀⠀⠀⠀⠀⢔⣶⣿⣔⢀⠀⠀⠀⢰⣶⣵⡕⢕⠑⠑⠑⠕⢔⢀⠀⠀⠀⠀⠜⣿⣿⣿⣿⣿⣿⣿⣿⣿⣿⣿⣿⣷⣕⡺⣿⣿⣿⣿⣿⣿⣿⣿⣿⣿⣿⡄⠀⢀⠀⠀⠀⢸⣧⢕⢕⢕⠀⠀⠀⢸⣿⣿⣿⣵⣿⣿⣿⣿⣿⣿⡆⠀⠀⠀⠀⠀⠀⠀⢕⢕⢕⠀⠀⠀⠀⢸⣿⣿⣿⣿⣿⣿⣿⣿⣿⣿⣿⢏⠑⢀⣰⣾⣿⣿⣿⣿⣿⣿⣿⣿⣿⣷⣶⠀</a:t>
            </a:r>
            <a:br/>
            <a:r>
              <a:t>⣿⣿⣿⣿⣿⣿⣿⣿⡿⢹⢱⣾⣷⢸⣿⢕⣤⣀⢀⠀⠀⢀⣾⢕⢕⢕⢕⢕⢕⢕⢜⢿⡕⢕⢕⢕⢕⢕⢕⢕⢕⡅⢕⢕⢕⢕⢕⢕⢕⢕⢕⣱⣵⣧⣵⣷⣷⣷⣿⡇⢕⢕⢕⢕⢕⢕⢕⢕⢱⢸⢱⡿⢇⢱⣿⣿⡇⢕⢸⡕⢕⢕⠕⣿⢸⣿⣿⢕⣿⡇⢕⢕⢇⣿⣿⣿⣿⢕⢕⢕⠀⠀⠑⠕⠑⠀⠀⠀⢕⢕⢔⠀⠀⠕⢕⢕⢕⢔⠀⠀⠀⠀⢸⣿⣿⣿⣷⣔⢀⠀⠀⢻⣿⣿⣧⠀⠀⠀⠀⠀⠀⠀⠀⠀⠀⠀⠸⣿⣿⣿⣿⣿⣿⣿⣿⣿⣿⣿⣿⣿⣿⣾⣿⣿⣿⣿⣿⣿⣿⣿⣿⣿⣷⢀⠀⠀⠀⠀⢸⣿⣇⢕⢕⢀⠀⠀⢸⣿⣿⣿⣿⣿⣿⣿⣿⢿⢟⠁⠀⠀⠀⠀⠀⠀⠀⢑⢿⢕⠀⠀⠀⠀⢸⣿⣿⣿⣿⣿⣿⣿⣿⣿⣿⣯⣴⣾⣿⣿⣿⣿⣿⣿⣿⣿⣿⣿⣿⣿⣿⣿⠀</a:t>
            </a:r>
            <a:br/>
            <a:r>
              <a:t>⣿⣿⣿⣿⣿⣿⣿⣿⢳⡇⣿⣿⣿⣿⣿⢕⣿⣿⣿⣷⡦⣼⡏⢕⢕⢕⢕⢕⢕⢕⢸⣧⢳⡕⢕⢕⢕⢕⢕⢕⢱⢕⢕⢕⢕⢕⠕⢑⢕⢱⣾⣿⣿⣿⣿⣿⣿⣿⣿⡇⠕⢕⢕⢕⢕⢕⢕⢕⢸⢕⢞⢕⢱⣿⣿⣿⡇⢕⢸⡇⠑⢑⢕⢜⣇⣿⣿⢕⣿⡇⢕⢕⢱⣿⣿⣿⣿⢕⢕⠀⠀⠀⠀⠀⠀⠀⠀⠀⠁⢕⢕⢔⠀⢀⠕⢕⢕⢕⠀⠀⠀⠀⢸⣿⣿⣿⣿⣿⣷⣔⢀⠀⠝⢻⡇⠀⠀⠀⠀⠀⠀⠀⠀⠀⠀⠀⠀⣿⣿⣿⣿⣿⣿⣿⣿⣿⣿⣿⣿⣿⣿⣿⣿⣿⣿⣿⣿⣿⣿⣿⣿⣿⣿⡇⠀⠀⠀⠀⢸⣿⣿⡇⢕⢕⠀⠀⣸⣿⣿⣿⣿⣿⣿⣿⣿⣵⣧⢀⠀⠀⠐⢑⢑⠀⢄⢕⢇⢕⠀⠀⠀⠀⣸⣿⣿⣿⣿⣿⣿⣿⣿⣿⣿⣿⣿⣿⣿⣿⣿⣿⣿⣿⣿⣿⣿⣿⣿⣿⣿⣿⠀</a:t>
            </a:r>
            <a:br/>
            <a:r>
              <a:t>⣿⣿⣿⣿⣿⠿⠟⠃⠃⢕⢝⢕⢕⢸⣿⢕⢝⢻⢿⢿⢱⡟⢕⢕⢅⠕⢕⢕⢕⢕⢸⣿⣷⣜⢇⢕⢕⢕⢕⢕⡕⢕⢕⠕⠁⠀⢀⢕⢕⣿⣿⣿⣿⣿⣿⣿⣿⣿⣿⡇⢄⠀⠁⠕⢕⢕⢕⢕⢅⣪⣿⢕⢸⣿⣿⣿⢱⡧⣸⡇⢑⢕⢕⢕⢹⢸⣿⢕⣿⢕⢕⢕⢜⣿⣿⣿⣿⢕⠑⠀⠀⠀⠀⠀⠀⠀⠀⠀⠀⠁⢕⢕⢄⠁⢀⠕⠑⠁⠐⠀⠀⠀⠀⢻⣿⣿⣿⣿⣿⣿⣷⣷⣦⣌⢱⢄⠀⠀⢄⢄⠀⠀⡄⠀⠀⠀⠀⢹⣿⣿⣿⣿⣿⣿⣿⣿⣿⣿⣿⣿⣿⣿⣿⣿⣿⣿⣿⣿⣿⣿⣿⣿⣿⣇⠀⠀⠀⠀⣾⣿⣿⣇⠕⠅⠀⢀⣿⣿⣿⣿⣿⣿⣿⣿⣿⣿⣿⣷⣕⣕⣕⣕⣕⣱⣾⢟⢕⣱⣔⢀⠀⣰⣿⣿⣿⣿⣿⣿⣿⣿⢿⢿⣿⣿⣿⣿⣿⣿⣿⣿⣿⣿⣿⣿⣿⣿⣿⣿⣿⣿⠀</a:t>
            </a:r>
            <a:br/>
            <a:r>
              <a:t>⣿⣿⣿⠏⢔⠕⠀⠀⠀⢕⢕⢕⢕⢕⢿⢕⢕⢕⢕⢕⡿⢕⢕⢕⢕⢔⢕⢕⢕⢕⢸⣷⣿⣿⣇⢕⢕⢕⢕⢱⠑⠁⠀⠀⠀⠀⢕⢕⢱⣿⣿⣿⣿⣿⣿⣿⣿⣿⣿⡇⢕⢔⠀⠀⠀⠀⠑⠕⢕⢿⣿⡕⢸⣿⣿⢇⡿⣟⢾⢕⢕⢕⢕⢕⢸⣇⢿⢱⢇⢕⢕⢕⢕⣿⣿⣿⡿⠑⠀⠀⠀⠀⠀⠀⠀⠀⠀⢄⣠⡄⢀⠕⢕⢄⠕⢀⠀⠀⠀⠀⠀⠀⠀⠅⢿⣿⣿⣿⣿⣿⣿⣿⣿⣿⣷⣵⣧⡔⢔⢔⢔⣱⢇⢔⠀⠀⠀⢸⣿⣿⣿⣿⣿⣿⣿⣿⣿⣿⣿⣿⣿⣿⣿⣿⣿⣿⣿⣿⣿⣿⣿⣿⣿⣿⠀⠀⠀⢔⣿⣿⣿⣿⠀⠐⠀⣸⣿⣿⣿⣿⣿⣿⣿⣿⣿⣿⣿⣿⣿⣿⣿⣿⣿⣿⣿⣕⡜⠟⠋⠁⠐⢟⣿⣿⣿⣿⢻⣿⣿⣿⣷⣴⣌⣝⣿⣿⣿⣿⣿⣿⣿⣿⣿⣿⣿⣿⣿⣿⣿⣿⠀</a:t>
            </a:r>
            <a:br/>
            <a:r>
              <a:t>⣿⡿⢕⢕⢕⠀⠀⠀⠀⢕⢕⢕⢕⢕⢕⢇⢕⢕⢕⣾⢕⢕⢕⢕⢕⢕⢕⢕⢕⢕⢕⣿⢿⣿⣿⡇⢕⢕⠕⠀⠀⠀⠀⠀⠀⠀⢕⣣⣿⣿⣿⣿⣿⣿⣿⣿⣿⣿⣿⣿⡕⢕⠀⠀⠀⠀⠀⠀⠁⢜⢎⣇⢸⢿⠛⠘⠙⠑⢕⢕⢕⢕⢕⢕⢜⣿⡕⣪⡇⢕⢕⢕⢸⣿⣿⡿⢕⠀⠀⠀⠀⠀⠀⠀⠀⠀⢄⢸⣿⣷⡕⢀⠑⢕⢕⢕⠀⠀⠀⠀⠀⠀⠀⠀⢜⢿⣿⣿⣿⣿⣿⣿⣿⣿⣿⡿⠟⢻⣿⣿⣿⣏⢳⣧⠀⠀⠀⣿⣿⣿⣿⣿⣿⣿⣿⣿⣿⣿⣿⣿⣿⣿⣿⣿⣿⣿⣿⣿⣿⣿⣿⣿⣿⡿⠀⠀⠀⣸⣿⣿⣿⡟⠀⢄⣾⣿⣿⣿⣿⣿⣿⣿⣿⣿⣿⣿⣿⣿⣿⣿⣿⣿⣿⣿⣿⣿⣿⣷⣷⣷⣷⣷⣾⣿⣿⣿⣇⣹⣿⣿⣿⣿⣿⣿⣿⣿⣿⣿⣿⣿⣿⣿⣿⣿⣿⣿⣿⣿⣿⡇⠀</a:t>
            </a:r>
            <a:br/>
            <a:r>
              <a:t>⢟⢔⢕⢕⠁⠀⠀⠀⠀⢕⢕⢕⢕⢕⢕⢕⢕⢕⣾⢇⢕⢕⢕⢕⣕⣵⣵⣷⣷⣷⡇⣿⡿⣿⣿⣿⡕⢕⠇⠀⠀⠀⠀⠀⠀⠀⢸⣿⣿⣿⣿⣿⣿⣿⣿⣿⣿⣿⣿⣿⣧⡕⠀⠀⠀⠀⠀⠀⠀⢑⡱⠘⠑⠀⢕⢕⢕⠑⢀⠑⢱⣵⣕⢕⢕⢹⣷⢹⡇⢕⠕⢕⢜⣿⢟⠕⠀⠀⠀⠀⠀⠀⠀⢀⢄⢕⢕⢸⣿⣿⣷⡕⠀⠁⠕⢕⠑⠀⠀⠀⠀⠀⠀⠀⠁⢎⣿⣿⣿⣿⣿⣿⣿⣿⣏⣡⣴⣿⣿⣿⢏⣸⣷⣷⣆⣄⣄⣄⣵⣵⣿⣿⣿⣿⣿⣿⣿⣿⣿⣿⣿⣿⣿⣿⣿⣿⣿⣿⣿⣿⣿⣿⣿⠇⠀⠀⣱⣿⣿⣿⣿⣵⣷⣿⣿⣿⣿⣿⣿⣿⣿⣿⣿⣿⣿⣿⣿⣿⣿⣿⣿⣿⣿⣿⣿⣿⣿⣿⣿⣿⣿⣿⣿⣿⣿⢟⢝⢝⢝⢝⢻⢿⣿⣿⣿⣿⣿⣿⣿⣿⣿⣿⣿⣿⣿⣿⣿⣿⡿⠕⠀</a:t>
            </a:r>
            <a:br/>
            <a:r>
              <a:t>⢔⢕⢕⢕⠀⠀⠀⠀⠔⢱⢕⠁⠁⠁⠁⢅⢕⣼⡏⢕⢕⢕⣵⣿⣿⣿⣿⣿⣿⣿⡇⢿⣇⢻⣿⣿⣷⡕⠀⠀⠀⠀⠀⠀⠀⠀⠘⣿⣿⣿⣿⣿⣿⣿⣿⣿⣿⣿⣿⣿⣿⣿⠀⠀⠀⠀⠀⠀⠀⠀⠕⢔⢔⢄⠀⠀⠀⢴⣾⡇⢸⣿⣿⣷⣇⢕⢿⣇⢇⢕⠀⢕⠕⠁⠁⠀⠀⠀⢀⢄⢄⢔⢝⢝⢕⢕⢕⢜⢝⢝⢝⢕⢀⠀⠀⠁⠀⠀⠀⠀⠀⠀⠀⠀⠀⠘⢜⣿⣿⣿⣿⣿⣿⣿⣿⣿⣿⣿⣿⣿⣧⣿⣿⣿⣿⣿⣿⣿⣿⣿⣿⣿⣿⣿⣿⣿⣿⣿⣿⣿⣿⣿⣿⣿⣿⣿⣿⣿⣿⣿⣿⣿⠏⠀⠀⣰⣿⣿⣿⣿⣿⣿⣿⣿⣿⣿⣿⣿⣿⣿⣿⣿⣿⣿⣿⣿⣿⣿⣿⣿⣿⣿⣿⣿⣿⣿⣿⣿⣿⣿⣿⣿⣿⢏⢕⢕⢕⢕⢕⢕⢕⢕⢝⢏⢏⣿⣿⣿⣿⣿⣿⣿⣿⣿⣿⣿⣿⣿⢏⢔⠀</a:t>
            </a:r>
            <a:br/>
            <a:r>
              <a:t>⢕⢕⢕⢕⠀⠀⠀⠀⢱⢕⢕⠀⠀⠀⠀⢑⣼⡏⢕⢕⢕⣾⣿⣿⣿⣿⣿⣿⣿⣿⣿⢸⣿⢧⢿⣿⣿⣷⢀⠀⠀⠀⠀⠀⠀⠀⠀⢹⢿⣿⣿⣿⣿⣿⣿⣿⣿⣿⣿⣿⣿⡇⠀⠀⠀⠀⠀⠀⠀⠀⠀⠁⠕⠁⢄⢔⢄⠀⠙⠁⢸⣿⣿⣿⣿⣧⢜⢿⡇⠀⠀⢄⢄⢔⢔⢔⢕⢕⢕⢕⢕⢕⢕⢕⢕⢕⢕⢕⢕⢕⢕⢕⢕⣄⠀⠀⠀⠀⠀⠀⠀⠀⠀⠀⠀⠀⠘⢹⣿⣿⣿⣿⣿⣿⣿⣿⣿⢿⢟⢕⢝⢝⢝⢻⢿⣿⣿⣿⣿⣿⣿⣿⣿⣿⣿⣿⣿⣿⣿⣿⣿⣿⣿⣿⣿⣿⣿⣿⣿⣿⡿⠃⠀⣠⣾⣿⣿⣿⣿⣿⣿⣿⣿⣿⣿⣿⣿⣿⣿⣿⣿⣿⣿⣿⣿⣿⣿⣿⣿⣿⣿⣿⣿⣿⣿⣿⣿⣿⣿⣿⣿⡿⢏⢕⢕⢕⢕⢕⢕⢕⢕⢕⢕⢕⢕⢕⢻⣿⣿⣿⣿⣿⣿⣿⣿⣿⣿⢇⢕⢔⠀</a:t>
            </a:r>
            <a:br/>
            <a:r>
              <a:t>⢕⢕⢕⠀⠀⠀⠀⢰⢸⢕⢕⠀⠀⠀⠀⣼⢇⢕⢕⢱⣿⣿⣿⣿⣿⣿⣿⣿⣿⣿⣿⡎⣿⡜⣯⢿⣿⣿⣧⠀⠀⠀⠀⠀⠀⠀⠀⠀⢿⣿⣿⣿⣿⣿⣿⣿⣿⣿⣿⣿⣿⠁⠀⠀⠀⠀⠀⠀⠀⠀⠁⢔⢔⠀⠑⠕⠑⠁⢱⣾⣿⣿⣿⣿⣿⣿⣧⢜⣿⡔⣤⣥⣥⣥⣥⣥⣥⣥⣥⣵⣵⣵⣵⣵⣵⣵⣵⣵⣵⣵⣵⡕⠁⠉⢔⢀⠀⠀⠀⠀⠀⠀⠀⠀⠀⠀⠀⠐⢹⣿⣿⣿⣿⣿⣿⡿⡏⢕⢕⢕⢕⢕⢕⢕⢕⢹⣿⣿⣿⣿⣿⣿⣿⣿⣿⣿⣿⣿⣿⣿⣿⣿⣿⣿⣿⣿⣿⡿⠟⠋⣀⣤⣾⣿⣿⣿⣿⣿⣿⣿⣿⣿⣿⣿⣿⣿⣿⣿⣿⣿⣿⣿⣿⣿⣿⣿⣿⣿⣿⣿⣿⣿⣿⣿⣿⣿⣿⣿⣿⣿⡿⢕⢕⢕⢕⢕⢕⢕⢕⢕⢕⢕⢕⢕⢕⢕⢸⣿⣿⣿⣿⣿⣿⣿⣿⣿⡟⢔⢕⢕⠀</a:t>
            </a:r>
            <a:br/>
            <a:r>
              <a:t>⢕⢕⢕⠀⠀⠀⠀⣼⢸⢕⢕⠀⠀⠀⣼⡏⢕⢕⢕⣾⣿⣿⣿⣿⣿⣿⣿⣿⣿⣿⣿⣷⢹⣇⢹⣿⣿⣿⣿⣧⠀⠀⠀⠀⠀⠀⠀⠀⠈⢿⣿⣿⣿⣿⣿⣿⣿⣿⣿⣿⠇⠀⠀⠀⠀⠀⠀⠀⠀⠀⠀⢕⡕⣷⡔⢰⣆⢰⣇⢾⣿⣿⣿⣿⣿⣿⣿⣧⢜⢷⡸⣿⣿⣿⣿⣿⣿⢿⠿⠿⠿⢿⣿⣿⣿⣿⣿⣿⣿⣿⡟⠁⠀⠀⢕⣧⡀⠀⠀⠀⠀⠀⠀⠀⠀⠀⠀⠀⠁⢻⣿⣿⣿⣿⣿⢕⢕⢕⢕⢕⢕⢕⢕⢕⢕⢕⢜⣿⣿⣿⣿⣿⣿⣿⣿⣿⣿⣿⣿⣿⣿⣿⣿⣿⣿⣿⣿⣿⣿⣿⣿⣿⣿⣿⣿⣿⣿⣿⣿⣿⣿⣿⣿⣿⣿⣿⣿⣿⣿⣿⣿⣿⣿⣿⣿⣿⣿⣿⣿⣿⣿⣿⣿⣿⣿⣿⣿⣿⣿⣿⡏⢕⢕⢕⢕⢕⢕⢕⢕⢕⢕⢕⢕⢕⢕⢕⣾⣿⣿⣿⣿⣿⣿⣿⣿⡿⢅⢕⢕⢕⠀</a:t>
            </a:r>
            <a:br/>
            <a:r>
              <a:t>⢕⢕⠁⠀⠀⠀⠁⠉⠘⠑⠑⠀⠀⣼⡟⢕⢕⢕⣼⣿⣿⣿⣿⣿⣿⣿⣿⣿⣿⣿⣿⣿⡇⢿⡕⣿⣿⣯⢻⣿⣇⠀⠀⠀⠀⠀⠀⠀⠀⠘⣿⣿⣿⣿⣿⣿⣿⣿⣿⡟⠀⠀⠀⠀⠀⠀⠀⠀⠀⠀⠀⢕⢕⣝⢣⣇⢝⣜⢿⢸⣿⣿⣿⣿⣿⣿⣿⣿⡇⢕⢳⡀⠀⠀⠀⠀⠀⠀⠀⠀⠀⢸⣷⣷⣴⡀⢀⣀⣀⡀⠀⠀⠀⠀⠁⠙⠃⠀⠀⠀⠀⠀⠀⠀⠀⠀⠀⠀⠀⠀⠝⣿⣿⣿⣿⢕⢕⢕⢕⢕⢕⢕⢕⢕⢕⢕⢕⢻⣿⣿⣿⣿⣿⣿⣿⣿⣿⣿⣿⣿⣿⣿⣿⣿⣿⣿⣿⣿⣿⣿⣿⣿⣿⣿⣿⣿⣿⣿⣿⣿⣿⣿⣿⣿⣿⣿⣿⣿⣿⣿⣿⣿⣿⣿⣿⣿⣿⣿⣿⣿⣿⣿⣿⣿⣿⣿⣿⣿⣿⣿⣷⢕⢕⢕⢕⢕⢕⢕⢕⢕⢕⢕⢕⢕⢕⣾⣿⣿⣿⣿⣿⣿⣿⣿⣿⠑⢕⢕⢕⢕⠀</a:t>
            </a:r>
            <a:br/>
            <a:r>
              <a:t>⢕⠕⠀⠀⠀⠀⠀⠀⠀⠀⠀⠀⠀⠀⠀⠁⠑⠕⠿⢿⣿⣿⣿⣿⣿⣿⣿⣿⣿⣿⣿⣿⣿⡜⣇⢻⣿⣿⣧⢻⣿⡔⠀⠀⠀⠀⠀⠀⠀⠀⠸⣿⣿⣿⣿⣿⣿⣿⣿⠁⠀⠀⠀⠀⠀⠀⠀⠀⠀⠀⠀⠁⢺⣿⡜⢿⣵⣼⡕⢜⢿⣿⣿⣿⣿⣿⣿⢿⠟⠁⠁⠀⠀⠀⠀⠀⠀⠀⠀⠀⠀⢜⢟⢿⢿⣿⣷⣮⣝⢅⠀⠀⢀⡄⠀⠀⠀⢀⣴⣄⠀⠀⠀⠀⠀⠀⠀⢕⢄⢀⠀⠈⢻⣿⣿⣇⡕⢕⢕⢕⢕⢕⢕⢕⢕⢕⢕⣾⣿⣿⣿⣿⣿⣿⣿⣿⣿⣿⣿⣿⣿⣿⣿⣿⣿⣿⣿⣿⣿⣿⣿⣿⣿⣿⣿⣿⣿⣿⣿⣿⣿⣿⣿⣿⣿⣿⣿⣿⣿⣿⣿⣿⣿⣿⣿⣿⣿⣿⣿⣿⣿⣿⣿⣿⣿⣿⣿⣿⣿⣿⣿⣷⣵⣕⢕⢕⢕⢕⢕⢕⢕⢕⣱⣵⣿⣿⣿⣿⣿⣿⣿⣿⣿⣿⢇⢕⢕⢕⢕⢕⠀</a:t>
            </a:r>
            <a:br/>
            <a:r>
              <a:t>⠁⠀⠀⠀⠀⠀⠀⠀⠀⠀⠀⠀⠀⠀⠀⠀⠀⠀⠀⠀⠈⠙⠛⠿⢿⣿⣿⣿⣿⣿⣿⣿⣿⣷⡜⡜⣿⣿⣿⣷⡝⢷⠀⠀⠀⠀⠀⠀⠀⠀⠀⠹⣿⣿⣿⣿⣿⣿⠃⠀⠀⠀⠀⠀⠀⠀⠀⠀⠀⠀⠀⠀⠘⣿⣿⣮⡎⣿⣿⢸⣷⣷⣿⡿⠟⠙⠁⠀⠀⠀⠀⠀⠀⠀⠀⠀⠀⠀⠀⠀⠀⠕⠕⢕⢕⢝⢟⢿⣿⣿⣷⣄⠘⠑⠐⠀⢀⣾⣿⣿⣷⣅⠀⠀⠀⠀⠀⠀⢕⢕⢕⢰⣄⢙⢿⣿⣷⣕⡕⢕⢕⢕⢕⢕⢕⣱⣾⣿⣿⣿⣿⣿⣿⣿⣿⣿⣿⣿⣿⣿⣿⣿⣿⣿⣿⣿⣿⣿⣿⣿⣿⣿⣿⣿⣿⣿⣿⣿⣿⣿⣿⣿⣿⣿⣿⣿⣿⣿⣿⣿⣿⣿⣿⣿⣿⣿⣿⣿⣿⣿⣿⣿⣿⣿⣿⣿⣿⣿⣿⣿⣿⣿⣿⣿⣿⣷⣵⣷⣷⣷⣷⣿⣿⣿⣿⣿⣿⣿⣿⣿⣿⣿⣿⡏⢔⢅⢕⢕⢕⢕⠀</a:t>
            </a:r>
            <a:br/>
            <a:r>
              <a:t>⠀⠀⠀⠀⠀⠀⠀⠀⠀⠀⠀⠀⠀⠀⠀⠀⠀⠀⠀⠀⠀⠀⠀⠀⠀⠈⠟⢿⣿⣿⣿⣿⣿⣿⣷⡕⣻⣿⣷⣽⣟⢷⢥⣀⢀⢀⢀⠀⠀⠀⠀⠀⠹⠟⠛⠛⠻⢏⠀⠀⠀⠀⠀⠀⠀⠀⠀⠀⠀⠀⠀⠀⠀⢸⣿⣿⣷⢻⢏⣾⡿⠟⠁⠀⠀⠀⠀⠀⠀⠀⠀⠀⠀⠀⠀⠀⢄⢀⠀⠀⠀⠀⠑⢕⢕⢕⢕⢕⢜⢻⣿⣿⣷⣦⡀⢀⣸⣿⣿⣿⣿⣿⢀⢄⢀⠀⠀⠀⠀⠕⢕⢜⣿⣿⣾⣿⣿⣿⣿⣷⣵⣵⣵⣵⣾⣿⣿⣿⣿⣿⣿⣿⣿⣿⣿⣿⣿⣿⣿⣿⣿⣿⣿⣿⣿⣿⣿⣿⣿⣿⣿⣿⣿⣿⣿⣿⣿⣿⣿⣿⣿⣿⣿⣿⣿⣿⣿⣿⣿⣿⣿⣿⣿⣿⣿⣿⣿⣿⣿⣿⣿⣿⣿⣿⣿⣿⣿⣿⣿⣿⣿⣿⣿⣿⣿⣿⣿⣿⣿⣿⣿⣿⣿⣿⣿⣿⣿⣿⣿⣿⣿⣿⡿⢅⢕⢕⢕⢕⢕⢕⠀</a:t>
            </a:r>
            <a:br/>
            <a:r>
              <a:t>⡄⠀⠀⠀⠀⠀⠀⠀⠀⠀⢀⢔⠑⠀⠀⠀⠀⢀⠀⠀⠀⠀⠀⠀⠀⠀⠀⠀⠈⠻⣿⣿⣿⣿⣿⠑⠜⣿⣿⣟⣿⣿⡇⠀⠀⠀⠀⠀⠀⠀⠀⠀⠀⢄⢔⢆⢀⠀⠀⠀⠀⠀⠀⠀⠀⠀⠀⠀⠀⠀⠀⠀⠀⠘⣿⣿⢣⣱⡾⠋⠁⠀⠀⠀⠀⠀⠀⠀⠀⠀⠀⠐⢀⠀⠀⠀⠁⠕⢔⠀⠀⠀⠀⢕⢕⢕⢕⢕⢕⢕⢕⢟⣿⣿⣿⣮⡻⣿⣿⣿⣿⣿⡇⠑⢕⢔⢄⢀⠀⠀⠑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⠀</a:t>
            </a:r>
            <a:br/>
            <a:r>
              <a:t>⣷⢄⠀⠀⠀⠀⠀⠀⢀⢕⠕⠁⠀⠀⠀⢄⠔⠁⠀⠀⠀⠀⠀⠀⠀⠀⠀⠀⠀⠀⠈⠻⣿⣿⢇⠀⠀⠜⣿⡿⢿⣿⣿⠀⠀⠀⠀⠀⠀⠀⠀⠀⠀⠁⢕⢕⠁⠀⠀⠀⠀⠀⠀⠀⠀⠀⠀⠀⠀⠀⠀⠀⠀⠀⢸⣿⡿⠋⠀⠀⠀⠀⠀⠀⠀⠀⠀⠀⠀⠀⠀⠀⠀⠕⢄⠀⠀⠀⠁⢕⢀⠀⠀⣧⡕⢕⢕⢕⢕⢕⢕⢕⢜⢿⣿⣿⡟⣼⣿⣿⣿⣿⡇⠕⢕⢕⢕⢕⢔⢄⢀⠑⢕⢹⣿⣿⣿⣿⣿⣿⣿⣿⣿⣿⣿⣿⣿⣿⣿⣿⣿⣿⣿⣿⣿⣿⣿⣿⣿⣿⣿⣿⣿⣿⣿⣿⣿⣿⣿⣿⣿⣿⣿⣿⠁⢸⣿⣿⣿⣿⣿⣿⣿⣿⣿⣿⣿⣿⣿⣿⣿⣿⣿⣿⣿⣿⣿⣿⣿⣿⣿⣿⣿⣿⣿⣿⣿⣿⣿⣿⣿⣿⣿⣿⣿⣿⣿⣿⣿⣿⣿⣿⣿⣿⣿⣿⣿⣿⣿⣿⣿⠇⢕⢕⢕⢕⢕⢕⢕⢕⠀</a:t>
            </a:r>
            <a:br/>
            <a:r>
              <a:t>⣿⢕⠀⠀⠀⠀⠀⢄⠕⠁⠀⠀⠀⢄⠕⠁⠀⠀⠀⠀⠀⠀⠀⠀⠀⠀⠀⠀⠀⠀⠀⠀⠈⠏⠀⠀⠀⠀⢹⣿⢜⣿⣿⠀⠀⠀⠀⠀⠀⠀⠀⠀⠀⠀⠑⠑⠀⠀⠀⠀⠀⠀⠀⠀⠀⠀⠀⠀⠀⠀⠀⠀⠀⠀⠀⠋⠀⠀⠀⠀⠀⠀⠀⠀⠀⠀⠀⠀⠀⠀⠀⠀⠀⠀⢁⢕⢔⢀⠀⠀⠑⢄⠀⡟⠁⠀⠑⢕⢕⢕⢕⢕⢕⠜⠘⠟⢳⣿⣿⣿⣿⣿⣿⠀⢕⢕⢕⢕⢕⢕⢕⢕⢕⢕⢹⣿⣿⣿⣿⣿⣿⣿⣿⣿⣿⣿⣿⣿⣿⣿⣿⣿⣿⣿⣿⣿⣿⣿⣿⣿⣿⣿⣿⣿⣿⣿⣿⣿⣿⣿⣿⣿⣿⣿⡔⢸⣿⣿⣿⣿⣿⣿⣿⣿⣿⣿⣿⣿⣿⣿⣿⣿⣿⣿⣿⣿⣿⣿⣿⣿⣿⣿⣿⣿⣿⣿⣿⣿⣿⣿⣿⣿⣿⣿⣿⣿⣿⣿⣿⣿⣿⣿⣿⣿⣿⣿⣿⣿⣿⣿⠇⢕⢕⢕⢕⢕⢕⢕⢕⢕⠀</a:t>
            </a:r>
            <a:br/>
            <a:r>
              <a:t>⡟⡕⢄⠀⠀⢀⢔⠑⠀⠀⢀⢄⠕⠕⢄⠀⠀⠀⠀⠀⠀⠀⠀⠀⠀⠀⠀⠀⠀⠀⠀⠀⠀⠀⠀⠀⠀⠀⢜⡟⠁⢹⡇⠀⠀⠀⠀⠀⠀⠀⠀⠀⠠⣤⣤⣴⣇⡤⡔⠀⠀⠀⠀⠀⠀⠀⠀⠀⠀⠀⠀⠀⠀⠀⠀⠀⠀⠀⠀⠀⠀⠀⠀⠀⠀⠀⠀⠀⠀⠀⠀⠀⢀⠔⠁⠀⠀⠁⠐⢄⠀⠀⠔⠁⠀⠀⠀⠀⠁⢕⢕⠕⠁⠀⠀⠀⠀⠝⣿⣿⣿⣿⣿⢔⠁⢕⢕⢕⢕⢕⢕⢕⢕⢕⢕⢻⣿⣿⣿⣿⣿⣿⣿⣿⣿⣿⣿⣿⣿⣿⣿⣿⣿⣿⣿⣿⣿⣿⣿⣿⣿⣿⣿⣿⣿⣿⣿⣿⣿⣿⣿⣿⣿⣿⣧⣼⣿⣿⣿⣿⣿⣿⣿⣿⣿⣿⣿⣿⣿⣿⣿⣿⣿⣿⣿⣿⣿⣿⣿⣿⣿⣿⣿⣿⣿⣿⣿⣿⣿⣿⣿⣿⣿⣿⣿⣿⣿⣿⣿⣿⣿⣿⣿⣿⣿⣿⣿⣿⣿⠇⢕⢕⢕⢕⢕⢕⢕⢕⢕⢕⠀</a:t>
            </a:r>
            <a:br/>
            <a:r>
              <a:t>⣿⡕⢕⢀⢄⠑⠀⠀⢀⠔⠁⠀⠀⠀⠁⠑⢔⢀⠀⠀⠀⠀⠀⠀⠀⠀⠀⠀⠀⠀⠀⠀⠀⠀⠀⠀⠀⠀⢕⡇⠀⢸⠕⠀⠀⠀⠀⠀⠀⠀⠀⢠⡞⣿⣿⣿⣿⣿⣾⢆⠀⠀⠀⠀⠀⠀⠀⠀⠀⠀⠀⠀⠀⠀⠀⠀⠀⠀⠀⠀⠀⠀⠀⠀⠀⠀⠀⠀⠀⠀⢄⠕⠁⠀⠀⠀⠄⢄⢀⠀⠁⠀⠀⠀⠀⠔⡆⢔⠀⠀⠑⠀⠀⠀⠀⠀⢄⢔⠘⣿⣿⡿⣿⡇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⠀</a:t>
            </a:r>
            <a:br/>
            <a:r>
              <a:t>⣷⢇⢕⣼⠀⠀⠀⠐⠀⠀⢀⠄⠄⢀⠀⠀⠀⠁⠕⢄⠀⠀⠀⠄⠀⠀⠀⠀⠀⠀⠀⠀⠀⠀⠀⠀⠀⠀⠱⠁⢄⢜⠀⠀⠀⠀⠀⠀⠀⠀⠀⢰⣸⣿⣿⣿⣿⣿⡟⡇⠀⠀⠀⠀⠀⠀⠀⠀⠀⠀⠀⠀⠀⠀⠀⠀⠀⠀⠀⠀⠀⠀⠀⠀⠀⠀⠀⠀⢀⠕⠁⠀⠐⠀⠄⠁⠀⠀⠁⠐⠀⠀⠀⠀⠀⠀⠁⠀⠀⠀⠀⠀⠀⠀⠀⢄⢕⢕⠀⢻⣿⣷⣏⢇⠑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⢕⢕⠀</a:t>
            </a:r>
            <a:br/>
            <a:r>
              <a:t>⣷⢕⣾⡇⠀⠀⠀⠀⠀⠁⠀⠀⠀⠀⠐⠄⠀⠀⠀⠀⠑⢄⠀⠀⠀⠀⠀⠀⠀⠀⠀⠀⠀⠀⠀⠀⠀⠀⠀⠀⢕⠁⠀⠀⠀⠀⠀⠀⠀⠀⠀⠁⠸⡟⢿⣿⡿⡿⠑⠁⠀⠀⠀⠀⠀⠀⠀⠀⠀⠀⠀⠀⠀⠀⠀⠀⠀⠐⠀⠀⠀⠀⠀⠀⠀⠀⢀⢔⠁⠀⠀⠀⠀⠁⠀⠀⠀⠀⠀⠀⠀⠀⠀⠀⢄⠀⠀⠀⠀⠀⠀⠀⠀⠀⢔⢕⢕⢕⢕⢸⣿⣿⣇⢿⠀⢕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⢕⢕⢕⢕⠀</a:t>
            </a:r>
            <a:br/>
            <a:r>
              <a:t>⢇⣾⣿⢕⠀⠀⠀⠀⠀⠀⠀⠀⠀⠀⠀⠀⠁⠀⠀⠀⠀⠀⠕⢄⠀⠀⠀⠀⠀⠀⠀⠀⠀⠀⠀⠀⠀⠀⠀⠕⠁⠀⠀⠀⠀⠀⠀⠀⠀⠀⠀⠀⠀⠁⢈⠟⠇⠁⠀⠀⠀⠀⠀⠀⠀⠀⠀⠀⠀⠀⠀⠀⠀⠀⠀⠀⠀⠀⠀⠀⠀⠀⠀⠀⠀⠄⠑⠀⠀⠀⠀⠀⠀⠀⠀⠀⠀⠀⠀⠀⠀⠀⠀⠀⠁⠀⠀⢀⢇⠀⠀⠀⠀⢔⢕⢕⢕⢕⠕⣸⣿⣿⡇⢸⡕⢕⢕⢕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⠏⢔⢕⢕⢕⢕⢕⢕⢕⢕⢕⢕⢕⢕⢕⢕⠀</a:t>
            </a:r>
            <a:br/>
            <a:r>
              <a:t>⣿⡿⢕⣅⠀⠀⠀⠀⠀⠀⠀⠀⠀⠀⠀⠀⠀⠀⠀⠀⠀⠀⠀⠁⠐⠀⠀⠀⠀⠀⠀⠀⠀⠀⠀⠀⠀⠀⠀⠀⠀⠀⠀⠀⠀⠀⠀⠀⠀⠀⠀⠀⠀⠀⠀⠀⠀⠀⠀⠀⠀⠀⠀⠀⠀⠀⠀⠀⠀⠀⠀⠀⠀⠀⠀⠀⠀⠀⠀⠀⠀⠀⠀⠀⠀⠀⠀⠀⠀⠀⠀⠀⠀⠀⠀⠀⠀⠀⠀⠀⠀⠀⠀⠀⠀⠀⢀⡜⠀⠀⠀⠀⢄⢕⢕⢕⢕⢕⠀⣿⣿⣿⡇⣾⡇⢕⢕⢕⢕⢕⢕⢕⢕⢕⢕⢕⢕⢕⢕⢕⢔⢝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⠀</a:t>
            </a:r>
            <a:br/>
            <a:r>
              <a:t>⡟⢕⣱⠃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⣜⠇⠀⠀⠀⠀⠁⠑⠑⠕⠕⢁⣵⣿⣿⣿⡇⢼⣧⢕⢕⢕⢕⢕⢕⢕⢕⢕⢕⢕⢕⢕⢕⢕⢕⢕⢜⢻⣿⣿⣿⣿⣿⣿⣿⣿⣿⣿⣿⣿⣿⣿⣿⣿⣿⣿⣿⣿⣿⣿⣿⣿⣿⣿⣿⣿⣿⣿⣿⣿⣿⣿⣿⣿⣿⣿⣿⣿⣿⣿⣿⣿⣿⣿⣿⣿⣿⣿⣿⣿⣿⣿⣿⣿⣿⣿⣿⣿⣿⣿⣿⣿⣿⣿⣿⣿⣿⣿⣿⣿⣿⣿⣿⣿⡿⢏⢕⢕⢕⢕⢕⢕⢕⢕⢕⢕⢕⢕⢕⢕⢕⢕⢕⢕⠀</a:t>
            </a:r>
            <a:br/>
            <a:r>
              <a:t>⢕⣱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⢟⠀⠀⠀⠀⠀⠀⢀⢄⢴⣔⢇⢕⢽⢟⢝⢕⢸⢏⢕⢕⢕⢕⢕⢕⢕⢕⢕⢕⢕⢕⢕⢕⢕⢕⢕⢕⢕⢜⢻⣿⣿⣿⣿⣿⣿⣿⣿⣿⣿⣿⣿⣿⣿⣿⣿⣿⣿⣿⣿⣿⣿⣿⢿⢿⢟⢟⢟⢟⢟⢟⢟⢟⢟⢝⢝⢝⢝⢝⢟⢛⢟⢟⢿⢿⣿⣿⣿⣿⣿⣿⣿⣿⣿⣿⣿⣿⣿⣿⣿⣿⣿⣿⣿⣿⣿⣿⣿⣿⣿⣿⣿⡿⢏⢕⢕⢕⢕⢕⢕⢕⢕⢕⢕⢕⢕⢕⢕⢕⢕⢕⢕⢕⢕⠀</a:t>
            </a:r>
            <a:br/>
            <a:r>
              <a:t>⢱⣯⠀⠀⠀⠀⠀⠀⠀⠀⠀⠀⠀⠀⠀⠀⠀⠀⠀⠀⠀⠀⠀⠀⠀⠀⠀⠀⠀⠀⠐⠀⠀⠀⠀⠀⠀⠀⠀⠀⠀⠀⠀⠀⠀⠀⠀⠀⠀⠀⠀⠀⠀⠀⠀⠀⠀⠀⠀⠀⠀⠀⠀⠀⠀⠀⠀⠀⠀⠀⠀⠀⠀⠀⠀⠀⠀⠀⠀⠀⠀⠀⠀⠀⠀⠀⠀⠀⠀⠀⠀⠀⠀⠀⠀⠀⠀⠀⠀⠀⠀⠀⠀⠀⠀⢔⡕⠀⢀⢄⢄⢔⡱⣕⣿⣿⣿⡕⢇⢕⢕⢕⢇⢕⠕⠕⢕⢕⢕⢕⢕⢕⢕⢕⢕⢕⢕⢕⢕⢕⢕⢕⢕⢕⢕⢕⢜⢻⣿⣿⣿⣿⣿⣿⣿⣿⣿⣿⣿⣿⣿⣿⣿⣿⣿⣿⣿⣿⣕⣕⣕⣕⡑⢕⢕⢕⢕⢕⢕⢕⢕⢕⢕⢕⢕⣕⣅⣥⣵⣵⣾⣿⣿⣿⣿⣿⣿⣿⣿⣿⣿⣿⣿⣿⣿⣿⣿⣿⣿⣿⣿⣿⣿⣿⣿⣿⡿⢏⢕⢕⢕⢕⢕⠀⢕⢕⢕⢕⢕⢕⢕⢕⢕⢕⢕⢕⢕⢕⢕⢕⠀</a:t>
            </a:r>
            <a:br/>
            <a:r>
              <a:t>⣿⣿⡔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⣷⡕⢕⢕⣕⣷⣿⣿⣿⣿⣿⡇⣷⣷⣷⣷⣷⣷⣷⡇⢕⢕⢕⢕⢕⢕⢕⢕⢕⢕⢕⢅⢕⢕⢕⢕⢕⢕⢕⢕⢕⢕⢜⢻⣿⣿⣿⣿⣿⣿⣿⣿⣿⣿⣿⣿⣿⣿⣿⣿⣿⣿⣿⣿⣿⣿⣿⣿⣟⢯⣳⣷⣵⣷⣷⢿⢻⣯⣿⣿⣿⣿⣿⣿⣿⣿⣿⣿⣿⣿⣿⣿⣿⣿⣿⣿⣿⣿⣿⣿⣿⣿⣿⣿⣿⣿⣿⣿⡿⢏⠁⠕⢕⢕⢕⢕⢕⠀⢕⢕⢕⢕⢕⢕⢕⢕⢕⢕⢕⢕⢕⢕⢕⢕⠀</a:t>
            </a:r>
            <a:br/>
            <a:r>
              <a:t>⣿⣿⡇⠀⠀⠀⠀⠀⢔⠄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⢹⣷⡕⢱⣽⣿⣿⣿⣿⣿⣿⢧⢿⢿⢿⢿⢿⢿⢿⢇⢕⢕⢕⢕⢕⢕⢕⢕⢕⢕⢕⢕⢕⢕⢕⢕⢕⢕⢕⢕⢕⢕⢕⢕⢕⢝⢿⣿⣿⣿⣿⣿⣿⣿⣿⣿⣿⣿⣿⣿⣿⣿⣿⣿⣿⣿⣿⣿⣷⣷⣾⣿⣿⣿⣿⣵⣾⣿⣿⣿⣿⣿⣿⣿⣿⣿⣿⣿⣿⣿⣿⣿⣿⣿⣿⣿⣿⣿⣿⣿⣿⣿⣿⣿⣿⣿⢟⢝⢕⢕⢕⢀⠑⢕⢕⢕⢕⢀⢕⢕⢕⢕⢕⢕⢕⢕⢕⢕⢕⢕⢕⢕⢕⢕⠀</a:t>
            </a:r>
            <a:br/>
            <a:r>
              <a:t>⠛⠛⠑⠀⠐⠐⠐⠐⠐⠐⠀⠀⠀⠀⠀⠀⠀⠀⠀⠀⠀⠀⠀⠀⠀⠀⠀⠀⠀⠐⠑⠑⠀⠀⠀⠀⠀⠀⠀⠀⠀⠀⠀⠀⠀⠀⠀⠀⠀⠀⠀⠀⠀⠀⠀⠀⠀⠀⠀⠀⠀⠀⠀⠀⠀⠀⠀⠀⠀⠀⠀⠀⠀⠀⠀⠀⠀⠀⠀⠀⠀⠀⠀⠀⠀⠀⠀⠀⠀⠀⠀⠀⠀⠀⠀⠀⠀⠀⠀⠀⠀⠀⠀⠀⠑⠑⠘⠛⠓⠙⠛⠛⠛⠛⠛⠛⠛⠘⠛⠑⠑⠑⠘⠛⠛⠃⠑⠑⠑⠑⠑⠑⠑⠑⠑⠑⠑⠑⠑⠑⠑⠑⠑⠑⠑⠑⠑⠑⠑⠑⠑⠑⠑⠘⠛⠛⠛⠛⠛⠛⠛⠛⠛⠛⠛⠛⠛⠛⠛⠛⠛⠛⠛⠛⠛⠛⠛⠛⠛⠛⠛⠛⠛⠛⠛⠛⠛⠛⠛⠛⠛⠛⠛⠛⠛⠛⠛⠛⠛⠛⠛⠛⠛⠛⠛⠛⠛⠛⠛⠛⠋⠑⠑⠑⠑⠑⠑⠑⠀⠁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⡕⢝⢿⣿⣿⣿⣿⣿⣧⢕⣝⢿⣿⣿⣿⣿⣿⣿⣿⣿⣿⣿⣿⣿⣿⣿⣿⣿⣿⣿⣿⣿⣿⣿⣿⣿⣿⣿⣿⣿⡇⢕⢜⢝⢻⢿⢿⣿⣿⣿⣿⣿⣿⣿⣿⣿⣿⣷⣷⣼⣵⣕⣕⣕⣕⣕⡕⢕⢕⡕⢕⢕⢕⢕⢕⢕⢕⢕⢕⢕⢕⢕⢕⢕⢕⢕⢕⢕⢕⢕⢕⢕⢕⢕⢕⢕⢕⢕⣕⣕⣵⣵⣵⣵⢷⢗⢕⢕⢕⢕⢞⢟⢟⢟⢟⢟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⡵⣼⣿⣿⣿⣿⣿⣿⣿⣿⣿⣷⣕⢵⣝⢻⡏⣽⢿⣿⣷⡹⣷⡽⣿⣿⣿⣿⣿⣿⣿⣿⣿⣿⣿⣿⣿⣿⣿⣿⣿⣿⣿⣿⣿⣿⣿⣿⣿⣿⣿⢕⢕⢕⢕⢕⢕⢕⢕⢝⢝⢝⢟⢻⢿⢿⢿⣿⣿⣿⣿⣿⣿⣿⣿⣿⣿⣿⣿⣿⣿⣷⢷⢷⢷⢷⢷⢷⢷⢕⢕⢕⢕⢱⣷⣷⣷⣷⣷⣷⣷⣷⣷⣷⣷⣿⣿⣿⡿⢿⢟⢟⢝⢝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⣫⣾⢧⣿⣿⣿⣿⣿⣿⣿⣿⣿⣿⣿⣿⣧⡹⣿⣮⣸⣧⡻⣿⣷⣹⣿⣞⢿⣿⣿⣿⣿⣿⣿⣿⣿⣿⣿⣿⣿⣿⣿⣿⣿⣿⣿⣿⣿⣿⣿⣿⣿⡿⢕⢕⢕⢕⢕⢕⢕⢕⢕⢕⢕⢕⢕⢕⢕⢕⢕⢕⢕⢜⢕⢕⢕⢕⢕⢕⢕⢕⢕⢕⢕⢕⢕⢕⢕⢕⢕⢕⢕⢕⢕⢕⢕⢕⢕⢕⢝⢝⢝⢝⢝⢝⢝⢝⢝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⣱⣿⣿⣸⣿⣿⣿⣿⣿⣿⣿⣿⣿⣿⣿⣿⣿⣿⣮⢻⣇⢿⣿⡜⢿⢧⢻⣿⣎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⣱⣿⣿⡇⣿⣿⣿⣿⣿⣿⣿⣿⣿⣿⣿⣿⣿⣿⢏⢕⢕⢝⢸⣿⣿⣇⢕⢕⢕⢜⢜⢻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⢳⣿⣿⣿⢣⢿⢿⢟⣟⣟⢟⣟⡻⢿⣟⡟⢟⢿⢧⢕⢕⢕⢕⢕⣿⣿⣿⡕⢕⢕⢕⢕⢕⢕⢕⢜⢝⢻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⣏⣿⣿⣿⣿⢸⣿⣿⣿⣿⣿⣿⣿⣿⣿⣿⣿⣿⣷⣷⣇⢕⢕⢕⢕⢹⣿⣿⣿⡕⢕⢕⢕⢕⢕⢕⢕⢕⢕⢝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⡿⣟⡽⣼⣿⣿⣿⡿⢸⣿⣿⣿⣿⣿⣿⣿⣿⣿⣿⣿⣿⣿⣿⣿⣧⡕⢕⢕⢸⣿⣿⣿⣷⢕⢕⢕⢕⢕⢕⢕⢕⢕⢕⢕⢜⢝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⣫⣾⣿⢧⣿⣿⣿⣿⡇⣿⣿⣿⣿⣿⣿⣿⣿⣿⣿⣿⣿⣿⣿⣿⣿⣿⣷⣕⢕⢜⣿⣿⣿⣿⡇⢕⢕⢅⢀⢕⢕⢕⢕⢕⢕⢕⢕⢕⢕⢝⢟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⣵⣿⣿⣿⢟⣸⣿⣿⣿⣿⡇⣿⣿⣿⣿⣿⣿⣿⣿⣿⣿⣿⣿⣿⣿⣿⣿⣿⣿⣿⣧⢕⣿⣿⣿⣿⣷⢕⢕⢕⢕⢕⢕⢕⢕⢕⢕⢕⢕⢕⢕⢕⢕⢜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⢟⣵⣿⣿⣿⡿⣣⡇⣿⣿⣿⣿⣿⡇⣿⣿⣿⣿⣿⣿⣿⣿⣿⣿⣿⣿⣿⣿⣿⣿⣧⢻⣿⡏⢕⣿⣿⣿⣿⣿⡕⢕⢕⢕⢕⢕⢕⢕⢕⢕⢅⢕⢕⢕⢕⣵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⢕⢕⢕⢕⢕⢕⢕⢕⢕⢕⢕⢕⢕⢕⢕⢕⢕⢕⢕⢕⢕⢕⢕⢕⢕⢕⢕⠀</a:t>
            </a:r>
            <a:br/>
            <a:r>
              <a:t>⣿⣿⣿⣿⣿⣿⣿⣿⣿⣿⣿⣿⣿⣿⣿⣿⣿⣿⣿⣿⣿⣿⣿⣿⣿⣿⣿⣿⣿⣿⡿⣵⣿⣿⣿⣿⣟⣵⣿⢷⣿⣿⡿⢟⣿⡷⢹⣿⣿⣿⣿⣿⣿⣿⣿⣿⣿⣿⣿⣿⣿⣿⣿⢜⢿⡇⢱⣿⣿⣿⣿⣿⡇⢕⢕⢅⢅⢑⢕⢕⢕⢕⢕⢕⢕⢕⢕⣸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⢕⢕⢕⢕⢕⢕⢕⢕⢕⢕⢕⢕⢕⢕⢕⢕⢕⢕⢕⢕⢕⢕⢕⢕⢕⢕⢕⢕⠀</a:t>
            </a:r>
            <a:br/>
            <a:r>
              <a:t>⣿⣿⣿⣿⣿⣿⣿⣿⣿⣿⣿⣿⣿⣿⣿⣿⣿⣿⣿⣿⣿⣿⣿⣿⣿⣿⣿⣿⣿⢟⣾⣟⣿⣿⣿⢏⣾⣿⣿⢸⣿⢏⢕⣾⣿⣇⢜⢿⣿⣿⣿⣿⣿⣿⣿⣿⣿⣿⣿⣿⣿⣿⣿⡇⢜⢕⢸⣿⣿⣿⣿⣿⢇⢕⢕⢸⡕⢕⢕⢷⡕⣥⢅⡅⢕⣕⣸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⢕⢕⢕⢕⠀</a:t>
            </a:r>
            <a:br/>
            <a:r>
              <a:t>⣿⣿⣿⣿⣿⣿⣿⣿⣿⣿⣿⣿⣿⣿⣿⣿⣿⣿⣿⣿⣿⣿⣿⣿⣿⣿⣿⣿⢏⣾⣟⣾⣿⣿⢯⣾⣿⣿⣿⢸⢇⢱⣿⣿⣿⡇⢇⣼⣿⣿⣿⣿⣿⣿⣿⣿⣿⣿⣿⣿⣿⣿⣿⡇⢕⢕⡏⣽⣿⢿⢟⠕⠁⢕⢅⠁⠝⠅⢅⢕⢕⠀⠀⠀⢁⠹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⢕⢕⢕⢕⢕⢕⢕⢕⢕⢕⢕⢕⢕⢕⢕⢕⢕⢕⢕⢕⢕⠀</a:t>
            </a:r>
            <a:br/>
            <a:r>
              <a:t>⣿⣿⣿⣿⣿⣿⣿⣿⣿⣿⣿⣿⣿⣿⣿⣿⣿⣿⣿⣿⣿⣿⣿⣿⣿⣿⣿⣏⣾⡿⢽⣿⣿⢏⣿⣿⣿⢇⢜⢕⣾⢿⣿⣿⣿⣧⢸⣿⣿⣿⣿⣿⣿⣿⣿⣿⣿⣿⣿⣿⣿⣿⣿⡇⢕⠑⠁⢁⢐⢁⠀⠀⢕⢔⢑⠀⠄⠀⠀⢁⠁⢐⠔⢄⢵⢕⢔⢕⢝⢻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⢅⠐⠁⠀⢀⢅⢕⢕⢕⢕⢕⢕⢕⢕⢕⢕⢕⢕⢕⢕⢕⢕⢕⢕⢕⢕⠀</a:t>
            </a:r>
            <a:br/>
            <a:r>
              <a:t>⣿⣿⣿⣿⣿⣿⣿⣿⣿⣿⣿⣿⣿⣿⣿⣿⣿⣿⣿⣿⣿⣿⣿⣿⣿⣿⡟⣼⣿⡟⣼⣿⣏⣾⣿⣿⡟⢕⢸⢕⢕⣾⣿⣿⣿⡏⢸⣿⣿⣿⣿⣿⣿⣿⣿⣿⣿⣿⣿⣿⣿⣿⣿⡇⢕⠀⠀⠀⠀⠀⠀⢀⢕⢕⣿⣷⣶⢰⣅⠔⢀⢁⠕⢕⢔⢕⢕⢕⢕⠑⢕⢑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⠅⠐⠁⠑⢑⢅⢔⢕⢕⢕⢕⢕⢕⢕⢕⢕⢕⢕⢕⢕⢕⢕⢕⢕⢕⢕⢕⢕⢕⢕⢕⠀</a:t>
            </a:r>
            <a:br/>
            <a:r>
              <a:t>⣿⣿⣿⣿⣿⣿⣿⣿⣿⣿⣿⣿⣿⣿⣿⣿⣿⣿⣿⣿⣿⣿⣿⣿⣿⣿⢱⣿⣿⢱⣿⡿⣼⣿⣿⡟⣣⢕⣿⡇⢸⣿⡟⢏⢻⢇⣾⣿⣏⣿⣿⣿⣿⣿⣿⣿⣿⣿⣿⣿⣿⣿⢕⡇⢕⢄⠕⢕⢕⢕⢄⢕⢕⢕⣿⣿⣿⡎⣿⣷⣦⡁⠕⢔⢕⢑⢁⣠⡆⢕⢕⢕⢔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⢑⠅⠁⠐⢕⢕⢀⢄⢔⢕⢕⢕⢕⢕⢕⢕⢕⢕⢕⢕⢕⢕⢕⢕⢕⢕⢕⢕⢕⢕⢕⢕⢕⢕⢕⢕⢕⢕⠀</a:t>
            </a:r>
            <a:br/>
            <a:r>
              <a:t>⣿⣿⣿⣿⣿⣿⣿⣿⣿⣿⣿⣿⣿⣿⣿⣿⣿⣿⣿⣿⣿⣿⡿⢿⣟⢏⣿⣿⡇⣿⣿⢳⣿⣿⣿⣧⣿⢕⣿⡇⣺⣿⣿⣷⣷⢣⣿⣿⢇⣿⣿⣿⣿⣿⣿⣿⣿⣿⣿⣿⣿⡿⢕⢕⢕⢸⣦⣤⣠⣤⡇⢕⢕⣷⣿⣿⣿⣇⣿⣿⣿⣿⣆⢅⠄⢸⣿⣿⡇⢕⢕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⠑⠁⠄⠄⢔⢕⠁⢀⢄⢄⢅⢕⢕⢕⢕⢕⢕⢕⢕⢕⢕⢕⢕⢕⢕⢕⢕⢕⢕⢕⢕⢕⢕⢕⢕⢕⢕⢕⢕⢕⢕⢕⢕⢕⢕⠀</a:t>
            </a:r>
            <a:br/>
            <a:r>
              <a:t>⣿⢿⢿⠿⠿⢟⣿⣿⣿⣿⣿⣿⣿⣿⣿⣿⣿⣿⢟⡏⣹⣽⣾⣿⣿⢱⣿⣿⢸⣿⡏⣿⣿⣿⣿⣿⣿⢸⣿⢇⣿⣿⣿⣿⣿⢸⣿⡏⡕⣿⣿⣿⣿⣿⣿⣿⣿⣿⣿⣿⣿⡇⢕⢕⢕⢸⣿⣿⣿⣿⡇⢕⢱⣿⣿⣿⣿⣿⢻⣿⣿⣿⣿⢱⣖⢾⢿⣿⡇⢕⢕⢕⢕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⢄⢄⢔⢔⢕⢕⢕⢀⢕⢕⢕⢕⢕⢕⢕⢕⢕⢕⢕⢕⢕⢕⢕⢕⢕⢕⢕⢕⢕⢕⢕⢕⢕⢕⢕⢕⢕⢕⢕⢕⢕⢕⢕⠀</a:t>
            </a:r>
            <a:br/>
            <a:r>
              <a:t>⡵⡄⠁⠁⠁⠁⣿⣿⣿⣿⣿⣿⣿⣿⣿⣿⣿⡏⣿⣷⣿⢿⣿⣿⣿⢸⣿⡏⣿⣿⢳⣿⣿⣿⣿⣿⡏⢸⣿⢱⣿⣿⣿⣿⡇⣿⣿⢱⡇⣿⣿⣿⣿⣿⣿⣿⣿⣿⣿⣿⣿⢇⢕⢕⢕⣼⣿⣿⣿⣿⣿⢕⣸⣿⣿⣿⣿⡿⣿⣿⣿⡿⣿⡇⣿⣷⣕⣮⢇⢕⢕⢕⢕⢔⢔⢆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⢀⠔⢔⢕⢕⢕⢕⢕⢕⢕⢕⢕⢕⢕⢕⢕⢕⢕⢕⢕⢕⢕⢕⢕⢕⢕⢕⢕⢕⢕⢕⢕⢕⢕⢕⢕⢕⠀</a:t>
            </a:r>
            <a:br/>
            <a:r>
              <a:t>⢇⢕⢰⢾⢷⢄⣿⣿⣿⣿⣿⣿⣿⣿⣿⣿⡟⣼⡟⢿⣿⣧⡕⢇⢕⣿⣿⢱⣿⡿⣼⣿⣿⣿⣿⣿⢇⢸⡿⢸⣿⣿⣿⣿⡇⣿⡏⣼⡇⣿⣿⢿⣿⣿⣿⣿⣿⣿⣿⡿⣿⢕⢕⢕⢕⣿⣿⣿⣿⣿⣿⡕⣿⡿⣿⣿⣿⡏⣿⣿⣿⣿⣿⡇⢟⢹⣿⡿⣕⢕⢕⢕⣸⣿⡕⢕⡇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⢕⢕⢕⢕⢕⢕⢕⢑⠀⠀⢔⢕⢕⢕⢕⢕⢕⢕⢕⢕⢕⢕⢕⢕⢕⢕⢕⢕⢕⢕⢕⢕⢕⢕⢕⢕⢕⢕⢕⢕⢕⢕⢕⢕⢕⢕⠀</a:t>
            </a:r>
            <a:br/>
            <a:r>
              <a:t>⢕⢕⢕⢕⢱⢸⢽⣿⣿⣿⣿⣿⣿⣿⣿⡿⣼⣿⣷⣧⡝⢟⣽⡗⢕⣿⡿⣼⣿⢇⣿⣿⣿⣿⣿⡟⢕⣾⡇⣾⣿⣿⣿⣿⡇⣿⢇⡿⣿⢸⣿⡎⣿⣿⣿⣿⣿⣿⣿⡇⡿⢕⢕⢕⢸⣿⣿⣿⣿⣿⣿⢇⣿⢻⣿⣿⣿⡇⣿⣿⣿⣿⣿⣿⢑⢟⢿⢣⢸⡕⢕⢕⣿⣿⣇⣧⡇⢕⢕⢕⢕⢕⢕⢕⢕⢕⢕⢕⢕⢕⢕⢕⢕⢕⢕⢕⢕⢕⢕⢕⢕⢕⢕⢕⢕⢕⢕⢕⢕⢕⢕⢕⢕⢕⢕⢕⢕⢕⢕⢕⢕⢕⢕⢕⢕⢕⢕⢕⢕⢕⢕⢕⢕⢕⢕⢕⢕⢕⢕⢕⢕⢕⢕⢕⢕⢕⢕⢕⢕⢕⢕⢕⢕⢕⢕⢕⢕⢕⢕⢕⢕⢕⢀⢕⢕⢕⢕⢕⢕⢕⢕⢕⢕⢕⢕⢕⢕⢕⢕⢕⢕⠀⠀⠀⢕⢕⢕⢕⢕⢕⢕⢕⢕⢕⢕⢕⢕⢕⢕⢕⢕⢕⢕⢕⢕⢕⢕⢕⢕⢕⢕⢕⢕⢕⢕⢕⢕⢕⢕⢕⠀</a:t>
            </a:r>
            <a:br/>
            <a:r>
              <a:t>⢃⢅⢕⢕⢰⢕⢸⣿⣿⣿⣿⣿⣿⣿⣿⢕⣿⢿⢝⢻⣱⣿⢏⣱⣧⣿⡇⣿⢇⢱⣿⣿⣿⣿⣿⢇⣼⣿⡇⣷⣷⣷⣷⣷⣷⢻⢸⣿⣷⣧⣿⣇⢿⣿⢹⣿⣿⣿⢸⡇⡇⢱⢕⢱⣿⣵⣵⣽⣽⣽⣽⢱⡟⣼⣿⣿⣿⢱⣿⣿⣿⣿⣿⣿⢕⢹⣧⢻⢸⣷⢕⢕⣿⣿⣿⣿⣧⡇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⣕⣕⣕⢄⢄⡕⢕⢕⢕⢕⢕⢕⢕⢕⢕⢕⢕⢕⢕⢕⢕⢕⢕⢕⢕⢕⢕⢕⢕⢕⢕⢕⢕⢕⢕⢕⢕⢕⢕⢕⢕⢕⠀</a:t>
            </a:r>
            <a:br/>
            <a:r>
              <a:t>⢕⢔⢜⢜⠕⠕⢜⣿⣿⣿⣿⣿⣿⣿⣇⡕⢹⢧⡕⢱⣽⣗⣞⢟⢏⣿⢹⡏⣼⢸⣿⣿⣿⣿⡟⢱⣿⢿⣇⢟⣻⣿⣽⣽⣝⣏⢜⢟⢿⣿⣿⣟⣸⣿⡇⣿⢿⣿⡿⡇⢕⡎⣱⢿⢿⢟⣛⣟⣟⣟⡟⡸⢽⡸⣜⢿⡏⢱⣿⣿⣿⣿⣿⡏⢿⢧⡼⢧⡜⡜⢕⢸⣿⣿⣿⣿⣿⡇⢕⢕⢕⢕⢕⢕⢕⢕⢕⢕⢕⢕⢕⢕⢕⢕⢕⢕⢕⢕⢕⢕⢕⢕⢕⢕⢕⢕⢕⢕⢕⢕⢕⢕⢕⢕⢕⢕⢕⢕⢕⢕⢕⢕⢕⢕⢕⢕⢕⢕⢕⢕⢕⢕⢕⢕⢕⢕⢕⢕⢕⢕⢁⠕⢕⢕⢕⢕⢕⢕⢕⢕⢕⢕⢕⢕⢕⢕⢕⢕⢕⢕⠀⠑⢕⠕⢕⢕⢕⢕⣱⣵⣕⣕⣵⣷⣷⣾⣿⣿⣿⣿⣿⣷⣿⣷⣕⢕⢕⢕⢕⢕⢕⢕⢕⢕⢕⢕⢕⢕⢕⢕⢕⢕⢕⢕⢕⢕⢕⢕⢕⢕⢕⢕⢕⢑⠕⢕⢕⢕⢕⢕⠀</a:t>
            </a:r>
            <a:br/>
            <a:r>
              <a:t>⢜⢏⢕⢄⢀⢀⢕⣿⣿⣿⣿⣿⣿⣿⣿⡵⡜⢣⢕⡱⣜⢝⢟⢟⢿⣿⣸⢕⡟⢸⣿⣿⣿⣿⡇⣜⢍⠉⠁⠑⢀⠕⠑⠁⠁⠉⠟⢿⣧⣾⣿⣿⣿⣿⣿⣼⣧⣿⣧⣕⣾⣾⣧⣾⢟⠋⠉⠉⠝⠝⠁⠈⠙⠑⡛⣗⡕⢕⣿⣿⣿⢻⣿⡇⣷⢷⢿⢟⢕⢕⢕⢸⣿⣿⣿⣿⣿⡇⢕⢕⢕⢕⢕⢕⢕⢕⢕⢕⢕⢕⢕⢕⢕⢕⢕⢕⠑⢕⢕⢕⢕⢕⢕⢕⢕⢕⠀⢕⢕⢕⢕⢕⢕⢕⢕⢕⣵⣵⣕⣕⣕⣕⡕⢕⢕⢕⢕⢕⡱⡵⡕⢕⢕⢕⢕⢕⢕⢕⢕⢕⢅⢄⠑⢕⢕⢕⢕⢕⢕⢕⢕⢕⢕⢕⢕⢕⢕⢕⢕⢕⠄⠁⠕⢰⣅⢑⠕⢕⢕⢜⢝⢟⢟⢿⢿⢿⣿⣿⣿⣿⣿⣿⣿⣿⣿⣧⡕⢕⢕⢕⢕⢕⢕⢕⢕⢕⢕⢕⢕⢕⢕⢕⢕⢕⢕⢕⢅⠑⢕⢕⢕⢕⢕⢕⢔⢁⠕⢕⢕⢕⠀</a:t>
            </a:r>
            <a:br/>
            <a:r>
              <a:t>⢕⢕⡕⢕⢕⢕⢕⣿⣿⣿⣿⣿⣿⣿⣿⣿⣎⢣⡕⢕⢻⡕⢜⢻⢕⡏⡇⡇⢕⢸⡏⣿⣿⣿⢕⢁⢀⣰⣵⡎⣀⡐⠀⠀⠐⠐⠀⢄⢜⣿⣿⣿⣿⣿⣿⣿⣿⣿⣿⣿⣿⣿⢟⢑⢄⣔⠔⠀⠀⠐⠁⢰⣴⡀⠈⢝⢷⡵⣿⣿⣿⢎⣿⡇⢱⢇⢕⡜⡱⢇⢕⢸⣿⣿⣿⣿⣿⡇⢕⢕⢕⢕⢕⢕⢕⢕⢕⠀⢕⢕⢕⢕⢕⢕⢀⠑⠀⠕⢕⢕⢕⢕⢕⢕⢕⠑⢱⡅⢕⢕⢕⢕⢕⢕⢕⢕⣿⣿⣿⣿⣿⣿⣿⣿⣿⣿⣿⣿⣮⣾⡿⢇⢕⢕⢕⢕⢕⢕⢕⢕⢕⢔⠐⠄⠕⢕⢕⢕⢕⢕⢕⢕⢕⢕⢁⠑⠑⠑⠑⠑⠄⠀⠁⢜⣿⣿⣦⣤⣅⡁⠑⠑⠕⠕⠕⢕⢕⢕⢕⢜⢝⢝⢝⢝⢝⢝⢕⢕⠕⢕⢕⢕⢕⢕⢕⢕⢑⢕⢕⢕⢕⢕⢕⢕⢕⢕⢕⢕⢔⠑⠕⢕⢕⢕⢕⢕⢔⢐⢕⢕⠀</a:t>
            </a:r>
            <a:br/>
            <a:r>
              <a:t>⢐⢜⢊⢕⢱⡔⠀⢸⣿⣿⣿⣿⣿⣿⣿⣿⣿⣷⣮⣕⢕⡜⠕⢕⢕⣧⢕⢇⡕⣾⡇⣻⣇⢿⢕⢔⢜⣿⣿⡇⢍⠀⠀⠀⠀⠀⢄⢸⣷⣽⣿⣿⣿⣿⣿⣿⣿⣿⣿⣿⣿⣿⣵⣿⠉⠁⠀⠀⠀⠀⢀⢸⣿⡟⢔⡕⣿⣕⣿⣿⣿⢸⣿⡇⢵⢕⢎⣕⡕⢕⢕⢸⣿⣿⣿⣿⣿⢇⢕⢕⢕⢕⢕⢕⢕⢕⢕⠀⢕⢕⢕⢕⢕⢕⢄⠀⠀⢕⢕⢕⢕⢕⢕⢕⢅⠀⣾⣧⢑⢕⢕⢕⢕⢕⢕⢕⣿⣿⣿⣿⣿⣿⣿⣿⣿⢿⢟⢟⢏⢕⢕⠕⠑⠑⡕⢕⢕⢕⢕⢕⢕⢕⢕⢀⠀⠁⢕⢕⢕⢕⢕⢕⢕⢕⢔⠀⠀⠀⠀⠀⠀⠀⠀⠕⣿⣿⣿⣿⣿⣿⣿⣷⣶⣶⣴⣤⣤⣤⣤⣄⣄⣤⣤⣤⣤⣤⣤⣴⣴⡅⠅⢕⢕⢕⢕⢕⢕⢄⠑⢕⢕⢕⢕⢕⢕⢕⢕⢕⢕⢕⢔⠀⠑⠕⢕⢕⢕⢕⢕⢅⠀</a:t>
            </a:r>
            <a:br/>
            <a:r>
              <a:t>⠜⠊⠁⠘⢜⢝⡕⢸⣿⣿⣿⣿⣿⣿⣿⣿⣿⣿⣿⣿⡗⠀⠀⢕⢔⣿⣾⢕⢇⢹⡇⢸⣿⣯⡼⣿⣷⣿⣿⣧⢕⢕⢕⢕⢕⢕⢕⣼⣿⣿⣿⣿⣿⣿⣿⣿⣿⣿⣿⣿⣿⣿⣿⣿⡄⣕⢕⢔⢔⢕⡕⣼⣿⣷⣿⢳⣿⣿⣿⣿⣿⢻⣿⡇⠀⠀⣿⣿⡇⢕⢕⢸⣿⣿⣿⣿⣿⢕⢕⢕⢕⢕⢕⢕⢕⢕⢕⠀⢕⢕⢕⢕⢕⢕⢕⠀⠀⠁⢕⢕⢕⢕⢕⢕⠀⢄⣷⣵⣑⢕⢕⢕⢕⢕⢕⢕⢟⢏⢝⢝⢝⢝⢕⢕⢕⠕⠕⠑⠑⢁⣄⣴⣶⣾⣿⣧⡕⢕⢕⢕⢕⢕⢕⢕⢄⠀⠀⠑⢕⢕⢕⢕⢕⢕⢕⢄⠀⠀⠀⠀⠀⠀⠀⠀⣿⣿⣿⣿⣿⣿⣿⣿⣿⣿⣿⣿⣿⣿⣿⣿⣿⣿⣿⣿⣿⣿⣿⣿⣿⣿⣦⡀⠑⢕⢕⢕⢕⢕⢔⠀⠑⢕⢕⢕⢕⢕⢕⢕⢕⢕⢕⢕⢄⢀⠀⠁⠕⢕⢕⢕⠀</a:t>
            </a:r>
            <a:br/>
            <a:r>
              <a:t>⢀⢰⣔⡐⢜⢇⢕⢸⣿⣿⣿⣿⣿⣿⣿⣿⣿⣿⣿⡿⠑⠀⠀⢕⡇⣿⣿⢕⢕⢜⡕⢕⢹⣿⡇⢿⣿⣿⣿⡿⢷⣵⡜⢿⣇⣵⣾⣿⣿⣿⣿⣿⣿⣿⣿⣿⣿⣿⣿⣿⣿⣿⣿⣿⣷⣵⡘⢿⢕⣱⣾⣿⣿⣿⢏⣾⣿⢿⢳⣿⣿⢸⣿⡇⠀⠀⢸⣿⡇⢕⠑⢸⣿⣿⣿⣿⣿⢕⢕⢕⢕⢕⢕⢕⢕⢕⢕⠀⢕⢕⢕⢕⢕⢕⢕⠀⠀⠀⢕⢕⢕⢕⢕⢕⠀⢱⣿⣿⣿⣧⢑⢕⢕⢕⢕⢕⣥⣅⣅⣅⣄⣤⣤⣤⣴⣴⣶⣾⣿⣿⣿⣿⣿⣿⣿⣿⣿⣧⣕⢕⢕⢕⢕⢕⢕⢄⠀⠀⠁⠕⢕⢕⢕⢕⢕⢕⢀⠀⠀⠀⠀⠀⠀⠀⣿⣿⣿⣿⣿⣿⣿⣿⣿⣿⣿⣿⣿⣿⣿⣿⣿⣿⣿⣿⣿⣿⣿⡿⢿⢿⢿⢿⢦⡑⢕⢕⢕⢕⢕⢕⠀⠀⠑⢕⢕⢕⢕⢕⢕⢕⢕⢕⢕⢕⢔⢀⠀⠀⠑⢕⠀</a:t>
            </a:r>
            <a:br/>
            <a:r>
              <a:t>⢕⢅⢝⢕⢕⢕⠕⠑⣿⣿⣿⣿⣿⣿⣿⣿⣿⣿⢟⠕⠀⠀⠀⢸⡇⣿⡇⢕⢕⣸⢜⢕⢕⢜⢻⡜⣿⣿⣿⣿⣷⣧⣥⣵⣷⣾⣿⣿⣿⣿⣿⣿⣿⣿⣿⣿⣿⣿⣿⣿⣿⣿⣿⣿⣿⣷⣮⣭⣭⣱⣼⣿⣿⣯⣾⡿⢻⢣⣿⣿⡇⢕⣿⡇⠀⠀⠀⢻⡇⠁⠀⢸⣿⣿⡿⢟⡟⢕⢕⢕⢕⢕⢕⢕⢕⢕⢕⠀⠕⢕⢕⢕⢕⢕⢕⠀⠀⠀⠀⠁⢕⠕⢕⠕⠀⢸⣿⣿⣿⣿⣧⡕⢕⢕⢕⢕⢸⣿⣿⣿⣿⣿⣿⣿⣿⣿⣿⣿⣿⣿⣿⣿⣿⣿⣿⣿⣿⣿⣿⣷⣕⢕⢔⢕⢕⢕⢔⠀⠀⠀⠑⢕⢕⢕⢕⢕⢕⠀⠀⠀⠀⠀⠀⠀⢻⣿⣿⣿⣿⣿⣿⣿⣿⣿⡿⢿⢿⢟⢟⢟⢝⣝⣝⣕⣵⣵⣵⣷⣷⣷⣿⣿⣿⣿⣔⢑⢕⢕⢕⢕⢕⢀⠀⠀⠑⢕⢕⢕⢕⢕⢕⢕⢕⢕⢕⢕⢔⢄⠀⠕⠀</a:t>
            </a:r>
            <a:br/>
            <a:r>
              <a:t>⢕⢕⢕⠕⠕⠁⠀⠀⣿⣿⣿⣿⣿⣿⣿⣿⣿⢫⡎⠀⠀⠀⠀⢸⢹⣿⢇⣾⢕⢿⡇⢕⢕⢕⢕⣇⢿⣿⣿⣿⣿⣿⣿⣿⣿⣿⣿⣿⣿⣿⣿⣿⣿⣿⣿⣿⣼⣿⣿⣿⣿⣿⣿⣿⣿⣿⣿⣿⣿⣿⣿⣿⣿⡿⢏⢱⢇⣹⣿⣿⡇⢕⣿⡇⠀⠀⠀⠘⣷⣷⣷⣿⣿⣿⣿⣿⡟⢕⢕⢕⢕⢕⢕⢕⢕⢕⠁⠀⠀⢕⢕⢕⢕⢕⢕⠀⠀⠀⠀⠑⠑⠁⠑⠀⠀⣿⣿⣿⣿⣿⣿⣷⡕⢕⢕⢕⠜⣿⣿⣿⣿⣿⣿⣿⣿⣿⣿⣿⣿⣿⣿⣿⣿⣿⣿⣿⣿⣿⣿⣿⣿⣿⣧⡕⢕⢕⢕⢕⢀⠀⠀⠁⢕⢕⢕⢕⢕⢕⠀⠀⠀⠀⠀⠀⢸⣿⣿⣿⣟⣫⣽⣵⣵⣵⣷⣷⣷⣾⣿⣿⣿⣿⣿⣿⣿⣿⣿⣿⣿⣿⣿⣿⠿⠋⢸⣷⣔⢕⢕⢕⢕⢕⢄⠀⠀⠁⠑⢕⢕⢕⢕⢕⢕⢕⢕⢕⢕⢕⢕⢔⠀</a:t>
            </a:r>
            <a:br/>
            <a:r>
              <a:t>⢐⢄⠀⠀⠀⠀⠀⠀⢸⣿⣿⣿⣿⣿⣿⡟⣵⡿⠀⠀⠀⠀⠀⠀⣸⡿⢕⣿⡇⢜⣧⢕⢕⢕⢕⢻⡎⣿⣿⣿⣿⣿⣿⣿⣿⣿⣿⣿⣿⣿⣿⣿⣿⣿⣿⣿⣿⣿⣿⣿⣿⣿⣿⣿⣿⣿⣿⣿⣿⣿⣿⣿⣿⣾⡵⡇⣕⣿⣿⢻⣿⢕⢿⡇⠀⠀⠀⠀⠜⠟⠟⠟⠟⠟⠟⠟⠇⢕⢕⢕⢕⢕⢕⢅⢕⢕⢕⠀⠀⢕⢕⢕⢕⢕⢕⢕⠀⠀⠀⠀⠀⠀⠀⠀⢱⣿⣿⣿⣿⣿⣿⣿⣷⡅⢕⢕⢄⢱⣷⣷⣷⣷⣷⣵⣵⣵⣵⣵⣵⣵⣵⣵⣵⣼⣝⣝⣽⣽⣿⣿⣿⣿⣿⣿⣷⣕⠕⢕⢕⢀⠀⠀⠀⠑⢕⢕⢕⢕⢔⠀⠀⠀⠀⠀⠑⣿⣿⣿⣿⣿⣿⣿⣿⣿⣿⣿⣿⣿⣿⡿⢿⠿⠿⠿⠟⠛⠛⠋⠙⠉⠉⠁⠀⠀⠈⠉⠉⠁⠁⠕⢕⢕⢕⢄⠀⠀⠀⠀⠁⠑⢕⢕⢕⢕⢕⢕⢕⢕⢕⢕⠀</a:t>
            </a:r>
            <a:br/>
            <a:r>
              <a:t>⠗⠁⠀⠀⠀⠀⠀⠀⢸⣿⣿⣿⣿⣿⢟⣼⢏⢑⠀⠀⠀⠀⠀⠀⣿⡇⢕⣿⣇⢕⢿⡕⢕⢕⢱⣾⣿⢸⣿⣿⣿⣿⣿⣿⣿⣿⣿⣿⣿⣿⣿⣿⣿⣿⣿⣿⣿⣿⣿⣿⣿⣿⣿⣿⣿⣿⣿⣿⣿⣿⣿⣿⡿⢏⣜⢾⣿⣿⣿⢸⣿⢕⢸⡇⠀⠀⠀⠀⢸⡄⠀⢔⢔⢔⢔⢔⢕⢕⢕⢕⢕⢕⢕⢕⢕⢕⢕⢀⠀⠁⢕⢕⢕⢕⢕⢕⠀⠀⠀⠀⠀⠀⠀⠀⢸⣿⣿⣿⣿⣿⣿⣿⣿⣿⣇⠕⢕⢀⢻⣿⣿⣿⣿⣿⣿⣿⣿⣿⣿⣿⣿⣿⣿⣿⣿⣿⣿⣿⣿⣿⣿⣿⣿⣿⣿⣿⣷⡕⢕⢕⢀⠀⠀⠀⠑⢕⢕⢕⢕⢄⠀⠀⠀⠀⠀⢻⣿⣿⣿⣿⣿⣿⣿⣿⣿⢿⠛⠉⠀⠀⠀⠀⠀⠀⠀⠀⠀⠀⠀⠀⠀⠀⠀⠀⠀⠀⠀⠀⠀⢀⢀⠑⢕⢕⢔⠀⠀⠀⠀⠀⠀⠁⠑⠕⢕⢕⢕⢕⢕⢕⠀</a:t>
            </a:r>
            <a:br/>
            <a:r>
              <a:t>⠀⠀⠀⠀⠀⢀⢀⢀⢸⣿⣿⣿⣿⢏⡾⢇⢕⣷⡕⢀⣀⣀⣱⢕⢻⢕⢕⣿⣿⢕⢜⣷⢕⢕⢜⢝⢕⢕⢜⣿⣿⣿⣿⣿⣿⣿⣿⣿⣿⣿⣿⣿⣿⣿⣿⣿⣿⣿⣿⣿⣿⣿⣿⣿⣿⣿⣿⣿⣿⣿⣿⡟⢕⢱⣿⣿⣿⣿⢇⢕⣿⢕⢸⡇⠀⠀⢀⡄⢜⢷⡄⢕⢕⣵⣵⡵⢕⢕⢕⢕⢕⢕⢕⢕⠀⢕⢕⢕⠀⠀⠕⢕⢕⢕⢕⢕⠀⠀⠀⠀⠀⠀⠀⠀⣿⣿⣿⢿⢿⠿⠿⠿⠿⠿⠟⠗⠑⠕⢀⠈⠙⠙⠉⠉⠉⠉⠉⠙⠙⠙⠙⠙⠟⠿⣿⣿⣿⣿⣿⣿⣿⣿⣿⣿⣿⣿⣿⣿⣕⢕⢕⢀⠀⠀⠀⠁⠕⢕⢕⢕⢄⠀⠀⠀⠀⢸⣿⣿⣿⣿⣿⣿⡿⠋⠁⠀⠀⠀⠀⠀⠀⠀⠀⠀⠀⠀⠀⠀⠰⢴⣴⣴⣴⣶⣶⣷⣾⣷⣷⣷⣵⣣⣕⡕⢕⠄⠀⠀⠀⠀⠀⠀⠀⠀⠁⠑⠕⢕⢕⢕⠀</a:t>
            </a:r>
            <a:br/>
            <a:r>
              <a:t>⠀⠀⠀⠀⠀⠀⠀⠀⠑⣿⣿⣿⢣⡟⢕⢕⣾⡟⢕⣸⣿⣿⣿⢕⢜⢕⡕⣿⣿⢕⢕⢹⣇⢕⢕⢕⢕⢕⢕⢜⢻⣿⣿⣿⣿⣿⣿⣿⣿⣿⣿⣿⣽⣽⣽⣽⣽⣽⣽⣿⣿⣿⣿⣿⣿⣿⣿⣿⣿⣿⢏⢕⢕⣼⣿⣿⣿⡿⢕⢕⢹⡕⢸⡇⠀⢕⢕⣿⡇⢜⢷⢕⢕⣿⣿⢇⢕⢕⢕⢕⢱⡇⢕⢕⢄⢕⢕⢕⢄⠀⠐⢕⢕⢕⢕⢕⠀⠀⠀⠀⠀⠀⠀⢔⣿⣥⡤⠀⠀⠀⠀⠀⠀⠀⠀⠀⠀⠀⠑⠀⠀⠀⠀⠀⠀⠀⠀⠀⠀⠀⠀⠀⠀⠀⠀⠙⠻⢿⣿⣿⣿⣿⣿⣿⣿⣿⣿⣿⣿⣇⠕⢕⠀⠀⠀⠀⠀⠁⢕⢕⢕⢀⠀⠀⠀⠁⣿⣿⣿⣿⣿⣥⠔⠀⠀⠀⠀⢀⢔⢔⢕⢔⢔⢄⢀⠀⠀⠀⠀⠀⠹⣿⣿⣿⣿⣿⣿⣿⣿⣿⣿⣿⣿⣿⣿⡔⠀⠀⠀⠀⠀⠀⠀⠀⠀⠀⠀⠀⠁⠑⠀</a:t>
            </a:r>
            <a:br/>
            <a:r>
              <a:t>⠀⠀⠀⠀⠀⠀⠀⠀⠀⣿⣿⢏⢏⢕⢇⣾⡿⢕⢱⣿⣿⣿⡟⢕⢕⢕⣧⢹⣿⡕⢱⢕⢹⣇⢕⢕⠕⢕⢕⢕⢕⢜⢻⢿⣿⣿⣿⣿⣿⣿⣿⣿⣿⣿⣿⣿⣿⣿⣿⣿⣿⣿⣿⣿⣿⣿⣿⡿⢟⢕⢕⢕⢕⣿⣿⣿⡿⢱⢕⢕⢸⡇⢸⢇⠀⢔⢕⢹⣿⢁⢜⡇⢕⣿⡿⢕⢕⢕⢕⢕⣿⢇⢕⢕⢕⠀⢕⢕⢔⠀⠀⠕⢕⢕⢕⢕⢔⠀⠀⠀⠀⠀⠀⢸⡿⠋⠀⠀⠀⠀⠀⠀⠀⠀⠀⢀⢀⠀⠀⠀⠀⠀⠐⢶⣶⣶⣷⣾⣿⣿⣿⣷⣶⣴⣄⡀⠀⠔⢽⣿⣿⣿⣿⣿⣿⣿⣿⣿⣿⣿⣧⢑⢕⠀⠀⠀⠀⠑⣕⢕⢕⢕⠀⠀⠀⠀⢻⣿⣿⣿⢟⢁⢀⡄⢄⢔⢕⢕⠑⠑⠑⠑⠑⠕⢕⢕⢄⠀⠀⠀⠀⢹⣿⣿⣿⣿⣿⣿⣿⣿⣿⣿⣿⣿⣿⢇⠀⠀⠀⢠⣾⣷⣴⣀⠀⠀⠀⠀⠀⠀⠀</a:t>
            </a:r>
            <a:br/>
            <a:r>
              <a:t>⢀⢀⠀⠀⠀⠀⠀⠀⠀⢹⡟⡜⢕⣾⣸⣿⢇⢕⣿⣿⣿⣿⡇⢕⢕⢱⢇⢜⣿⣷⢕⢕⢕⢝⢇⢕⢄⢕⢕⢕⢕⢕⢕⢕⢝⢟⢿⣿⣿⣿⣿⣿⣿⣿⣿⣿⣿⣿⣿⣿⣿⣿⣿⣿⢿⢏⢕⢕⢕⢕⢕⢕⢸⣿⣿⣽⡕⢸⢕⢕⢕⢇⢸⢕⢕⢸⡕⢸⣿⡕⢕⢸⢕⣿⢇⢕⡕⢕⢕⢕⣿⢕⢕⢕⢕⠀⠁⢕⢕⢐⠀⠀⢕⢕⢕⢕⢕⠀⠀⠀⠀⠀⠀⠜⠀⠀⠀⠀⠀⠀⠀⠀⢀⢔⢕⢕⢕⢕⢄⢀⠀⠀⠀⠀⠙⢿⣿⣿⣿⣿⣿⣿⣿⣿⣿⣿⣷⣵⡔⢙⢻⣿⣿⣿⣿⣿⣿⣿⣿⣿⣿⣧⠁⠀⠀⠀⠀⠀⢿⡔⢕⢕⢔⠀⠀⠀⢸⣿⣿⣷⢏⣴⣿⣿⣷⣷⣕⠀⠀⠀⠀⠀⠀⠀⠁⢕⢕⠀⠀⠀⠀⠀⣿⣿⣿⣿⣿⣿⣿⣿⣿⣿⣿⣿⡟⠀⠀⢀⣴⣿⣿⣿⣿⣿⣷⣦⣄⡀⠀⠀⠀</a:t>
            </a:r>
            <a:br/>
            <a:r>
              <a:t>⠀⠀⠀⠀⢀⢀⢐⢀⠀⢸⢱⢕⣾⡇⣿⡿⢕⣼⣿⣿⣿⣿⡇⢕⢕⢕⢕⢕⢜⣿⡵⢕⢜⢕⢕⢳⡕⢕⢕⢕⢕⢕⢐⢕⢕⢕⢕⢕⢝⢟⢿⣿⣿⣿⣿⣿⣿⣿⣿⣿⢿⢟⢝⢕⢕⢕⢕⢕⢕⢕⢕⢕⣿⣿⢳⣿⡇⢸⢱⢕⢕⢕⢜⢕⢕⢸⡇⢕⣿⡇⢕⢜⡇⣿⣷⣿⡇⢕⢕⢕⡏⢕⢕⢕⢕⠀⠀⠕⢕⢕⢀⠀⠀⢕⢕⢕⢕⢄⠀⠀⠀⠀⠀⣴⣾⣦⡀⠀⠀⠀⠘⣿⣷⣵⡕⠁⠁⠁⠁⠑⠔⠀⠀⠀⠀⠁⢿⣿⣿⣿⣿⣿⣿⣿⣿⣿⣿⣿⣿⣷⣝⣿⣿⣿⣿⣿⣿⣿⣿⣿⣿⣿⣇⠀⠀⠀⠀⠀⢸⣿⡕⢕⢕⠀⠀⠀⢸⣿⣿⣿⣿⣿⣿⣿⣿⣿⡿⠀⠀⠀⠀⠀⠀⠀⠀⢱⡕⢀⠀⠀⠀⠀⣿⣿⣿⣿⣿⣿⣿⣿⣿⣿⣿⡟⢁⣄⣰⣾⣿⣿⣿⣿⣿⣿⣿⣿⣿⣿⣷⣦⠀</a:t>
            </a:r>
            <a:br/>
            <a:r>
              <a:t>⠀⢀⣀⣁⣀⣄⣤⣤⣤⡜⡇⢼⢿⢇⣿⡏⢕⢿⢿⢿⢿⢿⢣⢕⢕⢕⢕⢕⢕⢜⣿⡸⢕⢕⢕⢕⢜⢣⢕⢕⢕⢕⢕⢕⢕⢕⢕⢕⢕⢕⢕⢕⢝⢟⢿⢿⢟⢏⢕⢕⢕⢕⢕⢕⢕⢕⢕⢕⢕⢕⡕⢸⣿⢏⣱⣿⡇⢕⢼⢕⢕⢕⢑⣧⢻⣺⣷⢕⣿⡇⢕⢕⡇⣿⣿⣿⣿⢕⢕⢕⡇⢕⢕⢕⢕⠀⠀⠀⢕⢕⢕⢄⠀⠁⢕⢕⢕⢕⠀⠀⠀⠀⢕⣿⣿⣿⣿⣦⡀⠀⠀⠝⣿⣿⣷⠀⠀⠀⠀⠀⠀⠀⠀⠀⠀⠀⠈⣿⣿⣿⣿⣿⣿⣿⣿⣿⣿⣿⣿⣿⣿⣿⣿⣿⣿⣿⣿⣿⣿⣿⣿⣿⣿⡔⠀⠀⠀⠀⣸⣿⣿⢅⢕⢀⠀⠀⣾⣿⣿⣿⣿⣿⣿⣿⡏⢕⢀⠀⠀⠀⢀⢀⠀⠀⠀⢜⢇⢕⠀⠀⠀⠀⣿⣿⣿⣿⣿⣿⣿⣿⣿⣿⣿⣷⣿⣿⣿⣿⣿⣿⣿⣿⣿⣿⣿⣿⣿⣿⣿⣿⠀</a:t>
            </a:r>
            <a:br/>
            <a:r>
              <a:t>⣿⣿⣿⣿⣿⣿⣿⣿⣿⣧⢱⣶⣷⣾⣿⢇⣠⣄⡀⠀⠀⢀⣿⢕⢕⢕⢕⢕⢕⢕⢘⢿⣕⢕⢕⢕⢕⢕⢕⢕⢕⢕⢕⢕⢕⢕⢕⢕⢕⢕⢕⣕⣱⣕⣵⣵⣮⣷⣿⡇⢕⢕⢕⢕⢕⢕⢕⢕⢱⢸⢕⣿⢇⢱⣿⣿⡇⢕⢸⡕⢕⢕⢑⢿⡼⣾⣿⢕⣿⡇⢕⢕⢇⣿⣿⣿⣿⢕⢕⢕⠁⠀⠁⠅⠑⠀⠀⠀⠀⢕⢕⢕⠀⠀⠑⢕⢕⠕⢀⠀⠀⠀⠑⣿⣿⣿⣿⣿⣿⣦⡀⠀⠘⢹⡇⠀⠀⠀⠀⠀⠀⠀⠀⠀⠀⠀⠀⢿⣿⣿⣿⣿⣿⣿⣿⣿⣿⣿⣿⣿⣿⣿⣿⣿⣿⣿⣿⣿⣿⣿⣿⣿⣿⡇⠀⠀⠀⠀⣿⣿⣿⡇⢕⠕⠀⢰⣿⣿⣿⣿⣿⣿⣿⣿⣿⣾⣷⡄⢄⢀⢄⢕⢄⢔⣱⡕⢕⢕⠀⠀⠀⣱⣿⣿⣿⣿⣿⣿⣿⣿⣿⣿⣿⣿⣿⣿⣿⣿⣿⣿⣿⣿⣿⣿⣿⣿⣿⣿⣿⣿⠀</a:t>
            </a:r>
            <a:br/>
            <a:r>
              <a:t>⣿⣿⣿⣿⣿⣿⣿⣿⡟⢸⣼⣿⣿⣿⣿⢇⣿⣿⣿⣷⡆⣼⢏⢕⢑⢕⢕⢕⢕⢕⢸⣧⣳⡕⢕⢕⢕⢕⢕⢕⢕⢕⢕⢕⢕⢕⠕⠑⢕⢕⣾⣿⣿⣿⣿⣿⣿⣿⣿⡇⠕⢕⢕⢕⢕⢕⢕⢕⢸⢜⡾⢕⢱⣿⣿⣿⡇⣕⢸⡇⢁⢔⢕⢜⣇⣿⣿⢕⣿⢕⢕⢕⢕⣿⣿⣿⣿⢕⢕⠕⠀⠀⠀⠀⠀⠀⠀⠀⠀⠁⠕⢕⢕⠀⢄⠑⠑⠁⠑⠀⠀⠀⠀⢹⣿⣿⣿⣿⣿⣿⣿⣷⣦⣄⡕⢇⢀⠀⠔⠔⠀⢀⡆⢀⠀⠀⠀⢸⣿⣿⣿⣿⣿⣿⣿⣿⣿⣿⣿⣿⣿⣿⣿⣿⣿⣿⣿⣿⣿⣿⣿⣿⣿⣇⠀⠀⠀⢱⣿⣿⣿⡇⠁⢐⠀⣸⣿⣿⣿⣿⣿⣿⣿⣿⣿⣿⣿⣿⣷⣷⣵⣵⣷⣿⡏⢕⢱⣷⡆⠀⢰⣿⣿⣿⣿⣿⣿⣿⣿⣟⢟⢿⣿⣿⣿⣿⣿⣿⣿⣿⣿⣿⣿⣿⣿⣿⣿⣿⣿⣿⠀</a:t>
            </a:r>
            <a:br/>
            <a:r>
              <a:t>⣿⣿⣿⣿⣿⡿⠟⠛⠙⠕⢟⢝⢕⢕⢿⡇⢝⢟⢟⢿⢳⡟⢕⢕⢕⢄⢕⢕⢕⢕⢕⣿⣿⣿⣕⢕⢕⢕⢕⢕⢕⢕⢕⠕⠑⠀⠀⢕⢕⣾⣿⣿⣿⣿⣿⣿⣿⣿⣿⡇⢔⠀⠁⠕⢕⢕⢕⢕⢘⢜⣷⢕⢸⣿⣿⡿⣱⣇⣸⡇⢕⢕⢕⢕⢹⢸⡿⢸⡏⢕⢕⢕⢕⣿⣿⣿⣿⢕⢕⠀⠀⠀⠀⠀⠀⠀⠀⠀⠀⠀⠀⠕⢕⢕⢁⢄⠀⠀⠀⠀⠀⠀⠀⠀⢻⣿⣿⣿⣿⣿⣿⣿⣿⣿⣿⣾⣷⣕⣕⣕⣕⣼⢇⢕⠀⠀⠀⣸⣿⣿⣿⣿⣿⣿⣿⣿⣿⣿⣿⣿⣿⣿⣿⣿⣿⣿⣿⣿⣿⣿⣿⣿⣿⡿⠀⠀⠀⢸⣿⣿⣿⡇⠀⢀⣵⣿⣿⣿⣿⣿⣿⣿⣿⣿⣿⣿⣿⣿⣿⣿⣿⣿⣿⣿⣿⣵⣕⢀⢀⢀⢝⢝⢿⣿⣿⡏⢻⣿⣿⣿⣷⣶⣵⣽⣿⣿⣿⣿⣿⣿⣿⣿⣿⣿⣿⣿⣿⣿⣿⡇⠀</a:t>
            </a:r>
            <a:br/>
            <a:r>
              <a:t>⣿⣿⣿⡿⢑⢔⠑⠀⠀⢀⢕⢕⢕⢕⢜⢇⢕⢕⢕⢕⡾⢕⢕⢕⢕⢕⢕⢕⢕⢕⢕⣿⣿⣿⣷⢕⢕⢕⢕⢕⠕⠁⠀⠀⠀⠀⢕⢕⢱⣿⣿⣿⣿⣿⣿⣿⣿⣿⣿⣿⢕⢔⠀⠀⠀⠁⠑⠕⢕⢻⢿⡕⢸⣿⣿⢣⢿⢣⡹⢕⢕⢕⢕⢕⣸⡇⡇⢞⡇⢕⢕⢕⢱⣿⣿⣿⣿⢕⠁⠀⠀⠀⠀⠀⠀⠀⠀⢀⢄⣴⢄⠀⠑⢕⢕⢕⢀⠀⠀⠀⠀⠀⠀⠀⢌⢿⣿⣿⣿⣿⣿⣿⣿⣿⣿⣿⢿⢟⣿⣿⣿⣇⢸⢿⠀⠀⢄⢿⢿⢿⣿⣿⣿⣿⣿⣿⣿⣿⣿⣿⣿⣿⣿⣿⣿⣿⣿⣿⣿⣿⣿⣿⣿⢇⠀⠀⢰⣿⣿⣿⣿⢑⣠⣾⣿⣿⣿⣿⣿⣿⣿⣿⣿⣿⣿⣿⣿⣿⣿⣿⣿⣿⣿⣿⣿⣿⣿⣿⣿⣿⣿⣿⣿⣿⣿⣿⣧⣿⣿⣿⣿⣿⣿⣿⣿⣿⣿⣿⣿⣿⣿⣿⣿⣿⣿⣿⣿⣿⣿⠑⠀</a:t>
            </a:r>
            <a:br/>
            <a:r>
              <a:t>⣿⣿⠏⢕⢕⠁⠀⠀⠀⢕⢕⢕⢕⢕⢕⢕⢕⢕⢕⣼⢇⢕⢕⢕⢕⢕⢕⢕⢕⢕⢕⣿⣹⣿⣿⡇⢕⢔⢕⠀⠀⠀⠀⠀⠀⠀⢕⣕⣾⣿⣿⣿⣿⣿⣿⣿⣿⣿⣿⣿⡕⢕⠀⠀⠀⠀⠀⠀⠁⢕⢣⣕⢜⠟⠉⢁⢁⢁⠑⢕⢕⢕⢕⢕⢸⣻⡱⣿⡇⢕⢕⢕⢸⣿⣿⣿⡏⠁⠀⠀⠀⠀⠀⠀⠀⠀⢀⢱⣿⣿⣧⢕⠀⠁⢕⢕⠅⠀⠀⠀⠀⠀⠀⠀⠀⢜⣿⣿⣿⣿⣿⣿⣿⣿⣟⣡⣴⣾⣿⣿⡏⢱⣷⣷⣇⣡⣤⣤⣴⣼⣿⣿⣿⣿⣿⣿⣿⣿⣿⣿⣿⣿⣿⣿⣿⣿⣿⣿⣿⣿⣿⣿⡟⠀⠀⢠⣿⣿⣿⣿⣿⣿⣿⣿⣿⣿⣿⣿⣿⣿⣿⣿⣿⣿⣿⣿⣿⣿⣿⣿⣿⣿⣿⣿⣿⣿⣿⣿⣿⣿⣿⣿⣿⣿⢿⢕⢕⢕⢱⢕⢏⢻⣿⣿⣿⣿⣿⣿⣿⣿⣿⣿⣿⣿⣿⣿⣿⣿⡏⢐⠀</a:t>
            </a:r>
            <a:br/>
            <a:r>
              <a:t>⣿⢇⢕⢕⢕⠀⠀⠀⠀⢕⢕⢕⢕⢕⢕⢕⢕⢕⣱⡏⢕⢕⢕⢕⢕⣕⣵⣵⣧⣵⡕⣿⡿⣿⣿⣿⡕⢕⠑⠀⠀⠀⠀⠀⠀⠀⢸⣿⣿⣿⣿⣿⣿⣿⣿⣿⣿⣿⣿⣿⣷⡕⠀⠀⠀⠀⠀⠀⠀⠁⡕⠈⠁⠀⠕⠕⠕⠁⢄⡀⢱⣕⣕⢕⢕⢿⣧⢻⡇⢕⠕⢕⢸⣿⣿⢟⢕⠀⠀⠀⠀⠀⠀⠀⠀⢄⢕⢸⣿⣿⣿⡇⠀⠀⠀⠀⠀⠀⠀⠀⠀⠀⠀⠀⠀⠁⢜⣿⣿⣿⣿⣿⣿⣿⣿⣿⣿⣿⣿⣿⡷⣿⣿⣿⣿⣿⣿⣿⣿⣿⣿⣿⣿⣿⣿⣿⣿⣿⣿⣿⣿⣿⣿⣿⣿⣿⣿⣿⣿⣿⣿⢟⠀⠀⣠⣾⣿⣿⣿⣿⣿⣿⣿⣿⣿⣿⣿⣿⣿⣿⣿⣿⣿⣿⣿⣿⣿⣿⣿⣿⣿⣿⣿⣿⣿⣿⣿⣿⣿⣿⣿⣿⡿⢏⢕⢕⢕⢕⢕⢕⢕⢕⢜⢝⢜⢿⣿⣿⣿⣿⣿⣿⣿⣿⣿⣿⣿⣿⢕⢕⠀</a:t>
            </a:r>
            <a:br/>
            <a:r>
              <a:t>⢃⢕⢕⢕⠁⠀⠀⠀⠀⢕⢕⠈⠈⠁⠁⢕⢕⢱⡟⢕⢕⢕⣱⣾⣿⣿⣿⣿⣿⣿⣷⢸⡇⢻⣿⣿⣧⡕⠀⠀⠀⠀⠀⠀⠀⠀⠈⣿⣿⣿⣿⣿⣿⣿⣿⣿⣿⣿⣿⣿⣿⣿⠀⠀⠀⠀⠀⠀⠀⠀⠑⢔⢕⢔⠐⠀⠀⠰⣿⡇⢸⣿⣿⣷⣧⢜⣿⡎⡇⢕⠀⢕⢕⠝⠕⠑⠀⠀⠀⠀⢀⢄⢔⢜⢕⢕⢕⢜⢝⢝⢝⢕⢕⠀⠀⠀⠀⠀⠀⠀⠀⠀⠀⠀⠀⠀⠘⢸⣿⣿⣿⣿⣿⣿⣿⣿⣿⡿⢟⢝⢝⢕⢇⡗⢿⣿⣿⣿⣿⣿⣿⣿⣿⣿⣿⣿⣿⣿⣿⣿⣿⣿⣿⣿⣿⣿⣿⣿⣿⢟⠙⠀⣠⣾⣿⣿⣿⣿⣿⣿⣿⣿⣿⣿⣿⣿⣿⣿⣿⣿⣿⣿⣿⣿⣿⣿⣿⣿⣿⣿⣿⣿⣿⣿⣿⣿⣿⣿⣿⣿⣿⢏⢕⢕⢕⢕⢕⢕⢕⢕⢕⢕⢕⢕⢕⢕⣿⣿⣿⣿⣿⣿⣿⣿⣿⣿⣿⢇⠕⠇⠀</a:t>
            </a:r>
            <a:br/>
            <a:r>
              <a:t>⢕⢕⢕⢕⠀⠀⠀⠀⢔⢜⢕⠀⠀⠀⠀⢕⢱⡟⢕⢕⢕⣾⣿⣿⣿⣿⣿⣿⣿⣿⣿⢸⡿⣎⣿⣿⣿⣧⢄⠀⠀⠀⠀⠀⠀⠀⠀⠸⢿⣿⣿⣿⣿⣿⣿⣿⣿⣿⣿⣿⡿⢿⠀⠀⠀⠀⠀⠀⠀⠀⠄⠀⠑⠁⢔⢕⢕⡄⢈⢁⣸⣿⣿⣿⣿⣷⡜⣿⡕⠀⠀⢕⠁⢀⢀⢀⢄⢄⢔⢕⢕⢕⢕⢕⢕⢕⢕⢕⢕⢕⢕⢕⢑⣷⡄⠀⠀⠀⠀⠀⠀⠀⠀⠀⠀⠀⠀⠁⢹⣿⣿⣿⣿⣿⣿⣿⢟⢕⢕⢕⢕⢕⢕⢕⢕⢜⣿⣿⣿⣿⣿⣿⣿⣿⣿⣿⣿⣿⣿⣿⣿⣿⣿⣿⣿⣿⣿⣽⣥⣴⣶⣿⣿⣿⣿⣿⣿⣿⣿⣿⣿⣿⣿⣿⣿⣿⣿⣿⣿⣿⣿⣿⣿⣿⣿⣿⣿⣿⣿⣿⣿⣿⣿⣿⣿⣿⣿⣿⣿⣿⡏⢕⢕⢕⢕⢕⢕⢕⢕⢕⢕⢕⢕⢕⢕⢕⣿⣿⣿⣿⣿⣿⣿⣿⣿⣿⡏⢔⢕⢕⠀</a:t>
            </a:r>
            <a:br/>
            <a:r>
              <a:t>⢕⢕⢕⢕⠀⠀⠀⠀⢜⢕⢕⠀⠀⠀⠀⢡⣟⢜⢕⢕⣾⣿⣿⣿⣿⣿⣿⣿⣿⣿⣿⡜⣿⢻⣹⣿⣿⣿⡇⠀⠀⠀⠀⠀⠀⠀⠀⠀⢻⣿⣿⣿⣿⣿⣿⣿⣿⣿⣿⣿⣿⠃⠀⠀⠀⠀⠀⠀⠀⠀⠀⢕⢕⢁⠁⠑⠃⠀⡘⣿⣿⣿⣿⣿⣿⣿⣷⡜⣷⢠⣤⣥⣥⣥⣥⣥⣥⣥⣥⣵⣵⣵⣵⣵⣵⣵⣵⣵⣵⣵⣵⡵⢁⠙⠝⡆⠀⠀⠀⠀⠀⠀⠀⠀⠀⠀⠀⠀⠀⢻⣿⣿⣿⣿⣿⢕⢕⢕⢕⢕⢕⢕⢕⢕⢕⢕⢸⣿⣿⣿⣿⣿⣿⣿⣿⣿⣿⣿⣿⣿⣿⣿⣿⣿⣿⣿⣿⣿⣿⣿⣿⣿⣿⣿⣿⣿⣿⣿⣿⣿⣿⣿⣿⣿⣿⣿⣿⣿⣿⣿⣿⣿⣿⣿⣿⣿⣿⣿⣿⣿⣿⣿⣿⣿⣿⣿⣿⣿⣿⣿⢇⢕⢕⢕⢕⢕⢕⢕⢕⢕⢕⢕⢕⢕⢕⣸⣿⣿⣿⣿⣿⣿⣿⣿⣿⡟⢅⢕⢕⢕⠀</a:t>
            </a:r>
            <a:br/>
            <a:r>
              <a:t>⢕⢕⢕⠀⠀⠀⠀⢕⢸⢕⢕⠀⠀⠀⢄⡾⢕⢕⢕⣾⣿⣿⣿⣿⣿⣿⣿⣿⣿⣿⣿⡇⣿⢸⣿⣿⣿⣿⣷⠀⠀⠀⠀⠀⠀⠀⠀⠀⠈⢿⣿⣿⣿⣿⣿⣿⣿⣿⣿⣿⡏⠀⠀⠀⠀⠀⠀⠀⠀⠀⠀⠑⡣⣼⣧⢕⢻⡕⣿⡕⣿⣿⣿⣿⣿⣿⣿⣷⡹⣧⢻⣿⣿⣿⣿⣿⣿⢿⢿⠿⠿⢿⣿⣿⣿⣿⣿⣿⣿⣿⡿⠑⠀⠀⢕⣿⣦⢀⠀⠀⠀⠀⠀⠀⠀⠀⢀⠀⠀⠀⠝⢿⣿⣿⣷⡱⢕⢕⢕⢕⢕⢕⢕⢕⢕⢕⢕⢻⣿⣿⣿⣿⣿⣿⣿⣿⣿⣿⣿⣿⣿⣿⣿⣿⣿⣿⣿⣿⣿⣿⣿⣿⣿⣿⣿⣿⣿⣿⣿⣿⣿⣿⣿⣿⣿⣿⣿⣿⣿⣿⣿⣿⣿⣿⣿⣿⣿⣿⣿⣿⣿⣿⣿⣿⣿⣿⣿⣿⣿⣿⣧⡕⢕⢕⢕⢕⢕⢕⢕⢕⢕⢕⢕⢕⣵⣿⣿⣿⣿⣿⣿⣿⣿⣿⡿⢑⢕⢕⢕⢕⠀</a:t>
            </a:r>
            <a:br/>
            <a:r>
              <a:t>⢕⢕⢕⠀⠀⠀⠀⠘⠑⠑⠕⠀⠀⢀⣾⢇⢕⢕⣼⣿⣿⣿⣿⣿⣿⣿⣿⣿⣿⣿⣿⣷⢹⡜⣿⣿⣏⢿⣿⣇⠀⠀⠀⠀⠀⠀⠀⠀⠀⠘⣿⣿⣿⣿⣿⣿⣿⣿⣿⣿⠁⠀⠀⠀⠀⠀⠀⠀⠀⠀⠀⠀⢝⣱⡜⣾⣇⣝⢸⡇⣿⣿⣿⣿⣿⣿⣿⣿⣧⢹⣧⠀⠀⠀⠀⠀⠀⠁⠀⠀⠀⠀⣷⣴⣄⢀⣀⣀⣀⡀⠀⠀⠀⠀⠁⠙⠋⠀⠀⢀⠀⠀⠀⠀⠀⠀⠁⢕⢄⢀⠀⠈⢻⣿⣿⣮⡕⢕⢕⢕⢕⢕⢕⢕⢕⢕⢕⣵⣿⣿⣿⣿⣿⣿⣿⣿⣿⣿⣿⣿⣿⣿⣿⣿⣿⣿⣿⣿⣿⣿⣿⣿⣿⣿⣿⣿⣿⣿⣿⣿⣿⣿⣿⣿⣿⣿⣿⣿⣿⣿⣿⣿⣿⣿⣿⣿⣿⣿⣿⣿⣿⣿⣿⣿⣿⣿⣿⣿⣿⣿⣿⣿⣷⣵⣕⣕⢕⢕⢕⢕⢕⣵⣷⣿⣿⣿⣿⣿⣿⣿⣿⣿⣿⣿⠇⢕⢕⢕⢕⢕⠀</a:t>
            </a:r>
            <a:br/>
            <a:r>
              <a:t>⢕⠑⠀⠀⠀⠀⠀⠀⠀⠀⠀⠀⠀⠈⠁⠑⠑⠱⢿⣿⣿⣿⣿⣿⣿⣿⣿⣿⣿⣿⣿⣿⡜⡇⣿⣿⣿⣮⢻⣿⡄⠀⠀⠀⠀⠀⠀⠀⠀⠀⠜⣿⣿⣿⣿⣿⣿⣿⣿⠇⠀⠀⠀⠀⠀⠀⠀⠀⠀⠀⠀⠀⢸⣿⣿⣜⢿⢹⣷⣷⢱⣼⣽⣿⣿⣿⣿⣿⡿⠕⠘⠁⠀⠀⠀⠀⠀⠀⠀⠀⠀⠀⢻⢿⣿⣿⣮⣝⡻⢑⠀⠀⢀⡀⠀⠀⠀⠀⣱⣷⣴⡀⠀⠀⠀⠀⠀⠁⢕⢕⢕⢰⣄⡘⢿⣿⣿⣵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⠀</a:t>
            </a:r>
            <a:br/>
            <a:r>
              <a:t>⠀⠀⠀⠀⠀⠀⠀⠀⠀⠀⠀⠀⠀⠀⠀⠀⠀⠀⠀⠁⠉⠛⠻⢿⣿⣿⣿⣿⣿⣿⣿⣿⣿⡜⢹⣿⣝⡿⣷⣼⣇⠀⠀⠀⠀⠀⠀⠀⠀⠀⠀⠝⣿⣿⣿⣿⣿⣿⢏⠀⠀⠀⠀⠀⠀⠀⠀⠀⠀⠀⠀⠀⠁⢿⣿⣿⣷⣕⢿⡿⣼⣿⣿⣿⡿⠟⠙⠁⠀⠀⠀⠀⠀⠀⠀⠀⠀⠀⠀⠀⠀⠔⢜⢜⢜⢝⢿⣿⣿⣷⣅⢀⠘⠕⠑⠀⠀⣼⣿⣿⣿⣿⢄⢀⠀⠀⠀⠀⠁⢕⢕⢕⢿⣿⣿⣿⣿⣿⣿⣿⣷⣷⣷⣿⣿⣿⣿⣿⣿⣿⣿⣿⣿⣿⣿⣿⣿⣿⣿⣿⣿⣿⣿⣿⣿⣿⣿⣿⣿⣿⣿⣿⣿⣿⣿⣿⣿⣿⣿⣿⣿⣿⣿⣿⣿⣿⣿⣿⣿⣿⣿⣿⣿⣿⣿⣿⣿⣿⣿⣿⣿⣿⣿⣿⣿⣿⣿⣿⣿⣿⣿⣿⣿⣿⣿⣿⣿⣿⣿⣿⣿⣿⣿⣿⣿⣿⣿⣿⣿⣿⣿⣿⡏⢔⢅⢕⢕⢕⢕⢕⠀</a:t>
            </a:r>
            <a:br/>
            <a:r>
              <a:t>⢀⠀⠀⠀⠀⠀⠀⠀⠀⠀⠀⠀⠀⠀⠀⠀⠀⠀⠀⠀⠀⠀⠀⠀⠈⠙⠻⣿⣿⣿⣿⣿⣿⣷⡕⣿⣿⣿⣳⣾⣽⡍⠉⠁⠀⠀⠀⠀⠀⠀⠀⠀⢜⠿⠟⠟⢿⡟⠀⠀⠀⠀⠀⠀⠀⠀⠀⠀⠀⠀⠀⠀⠀⢜⣿⣿⣿⣿⢜⣱⣿⡿⠛⠁⠀⠀⠀⠀⠀⠀⠀⠀⠀⠀⠀⠀⢄⠀⠀⠀⠀⠀⠀⢕⢕⢕⢕⢜⢻⢿⣿⣷⣦⡀⠀⠀⣰⣿⣿⣿⣿⣻⡇⢕⢕⢄⢀⠀⠀⠀⠕⢕⢜⣿⣿⣿⣿⣿⣿⣿⣿⣿⣿⣿⣿⣿⣿⣿⣿⣿⣿⣿⣿⣿⣿⣿⣿⣿⣿⣿⣿⣿⣿⣿⣿⣿⣿⣿⣿⣿⣿⣿⣿⣟⠙⢿⣿⣿⣿⣿⣿⣿⣿⣿⣿⣿⣿⣿⣿⣿⣿⣿⣿⣿⣿⣿⣿⣿⣿⣿⣿⣿⣿⣿⣿⣿⣿⣿⣿⣿⣿⣿⣿⣿⣿⣿⣿⣿⣿⣿⣿⣿⣿⣿⣿⣿⣿⣿⣿⣿⣿⡟⢅⢕⢕⢕⢕⢕⢕⢕⠀</a:t>
            </a:r>
            <a:br/>
            <a:r>
              <a:t>⡇⠀⠀⠀⠀⠀⠀⠀⠀⠀⢀⢄⠐⠀⠀⠀⠀⠀⠀⠀⠀⠀⠀⠀⠀⠀⠀⠀⠙⢿⣿⣿⣿⣿⣿⠜⣿⣿⣿⣿⣿⡇⠀⠀⠀⠀⠀⠀⠀⠀⠀⠀⠀⢀⢰⢔⢀⠀⠀⠀⠀⠀⠀⠀⠀⠀⠀⠀⠀⠀⠀⠀⠀⠀⢻⣿⣿⣧⣿⢿⠋⠀⠀⠀⠀⠀⠀⠀⠀⠀⠀⠔⢀⠀⠀⠀⠀⠕⢔⢀⠀⠀⠀⢕⢕⢕⢕⢕⢕⢜⢻⣿⣿⣿⣦⣸⣿⣿⣿⣿⣿⣿⡇⢀⢕⢕⢕⢕⢔⢄⢀⠕⢕⢹⣿⣿⣿⣿⣿⣿⣿⣿⣿⣿⣿⣿⣿⣿⣿⣿⣿⣿⣿⣿⣿⣿⣿⣿⣿⣿⣿⣿⣿⣿⣿⣿⣿⣿⣿⣿⣿⣿⣿⣿⢀⢸⣿⣿⣿⣿⣿⣿⣿⣿⣿⣿⣿⣿⣿⣿⣿⣿⣿⣿⣿⣿⣿⣿⣿⣿⣿⣿⣿⣿⣿⣿⣿⣿⣿⣿⣿⣿⣿⣿⣿⣿⣿⣿⣿⣿⣿⣿⣿⣿⣿⣿⣿⣿⣿⣿⡿⢑⢕⢕⠕⢕⢕⢕⢕⢕⠀</a:t>
            </a:r>
            <a:br/>
            <a:r>
              <a:t>⣿⢔⠀⠀⠀⠀⠀⠀⠀⢔⠕⠁⠀⠀⠀⢀⠔⠑⠀⠀⠀⠀⠀⠀⠀⠀⠀⠀⠀⠀⠙⢻⣿⣿⢏⠀⠜⣿⡇⢿⣿⡇⠀⠀⠀⠀⠀⠀⠀⠀⠀⠀⠀⠁⢕⢕⠕⠀⠀⠀⠀⠀⠀⠀⠀⠀⠀⠀⠀⠀⠀⠀⠀⠀⠘⢿⣿⢟⠑⠀⠀⠀⠀⠀⠀⠀⠀⠀⠀⠀⠔⠀⠀⠕⢄⠀⠀⠀⠁⠕⢄⠀⠀⢕⢕⢕⢕⢕⢕⢕⢕⢜⢿⣿⣿⢻⣿⣿⣿⣿⣿⣿⣷⠀⢕⢕⢕⢕⢕⢕⢕⢕⢕⢕⢻⣿⣿⣿⣿⣿⣿⣿⣿⣿⣿⣿⣿⣿⣿⣿⣿⣿⣿⣿⣿⣿⣿⣿⣿⣿⣿⣿⣿⣿⣿⣿⣿⣿⣿⣿⣿⣿⣿⣿⣇⣾⣿⣿⣿⣿⣿⣿⣿⣿⣿⣿⣿⣿⣿⣿⣿⣿⣿⣿⣿⣿⣿⣿⣿⣿⣿⣿⣿⣿⣿⣿⣿⣿⣿⣿⣿⣿⣿⣿⣿⣿⣿⣿⣿⣿⣿⣿⣿⣿⣿⣿⣿⣿⣿⡿⢑⢕⢕⢕⢕⢕⢕⢕⢕⢕⠀</a:t>
            </a:r>
            <a:br/>
            <a:r>
              <a:t>⣯⢱⢀⠀⠀⠀⠀⢀⢕⠁⠀⠀⠀⢀⢔⠁⠀⠀⠀⠀⠀⠀⠀⠀⠀⠀⠀⠀⠀⠀⠀⠀⠘⠏⠁⠀⠀⢸⣷⠜⣿⡟⠀⠀⠀⠀⠀⠀⠀⠀⠀⠀⠀⠀⠁⢕⠀⠀⠀⠀⠀⠀⠀⠀⠀⠀⠀⠀⠀⠀⠀⠀⠀⠀⠀⠝⠃⠀⠀⠀⠀⠀⠀⠀⠀⠀⠀⠀⠀⠀⠀⠀⠀⠀⠁⢕⢄⠀⠀⠀⠑⢔⠀⢜⠑⠑⢕⢕⢕⢕⢕⢕⠁⠈⠛⢾⣿⣿⣿⣿⣿⣿⣿⢔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⠀</a:t>
            </a:r>
            <a:br/>
            <a:r>
              <a:t>⣿⡕⢕⠀⠀⠀⢄⠑⠀⠀⠀⢀⢕⢕⢀⠀⠀⠀⠀⠀⠀⠀⠀⠀⠀⠀⠀⠀⠀⠀⠀⠀⠀⠀⠀⠀⠀⠁⡟⠀⢸⡇⠀⠀⠀⠀⠀⠀⠀⠀⠀⠀⠄⣠⣄⣠⣇⡄⡄⠀⠀⠀⠀⠀⠀⠀⠀⠀⠀⠀⠀⠀⠀⠀⠀⠀⠀⠀⠀⠀⠀⠀⠀⠀⠀⠀⠀⠀⠀⠀⠀⠀⠀⢀⠕⠁⠀⠁⠔⢄⠀⠀⠕⠀⠀⠀⠀⠑⢕⢕⠑⠀⠀⠀⠀⢀⠹⣿⣿⣿⣿⣿⣿⡇⢀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⠀</a:t>
            </a:r>
            <a:br/>
            <a:r>
              <a:t>⡿⡕⢕⢀⠀⠕⠀⠀⢀⢄⠑⠁⠀⠀⠁⠔⢄⠀⠀⠀⠀⠀⠀⠀⠀⠀⠀⠀⠀⠀⠀⠀⠀⠀⠀⠀⠀⠀⢕⠀⢕⢇⠀⠀⠀⠀⠀⠀⠀⠀⠀⢀⡴⣿⣿⣿⣿⣿⣿⣆⠀⠀⠀⠀⠀⠀⠀⠀⠀⠀⠀⠀⠀⠀⠀⠀⠀⠀⠀⠀⠀⠀⠀⠀⠀⠀⠀⠀⠀⠀⠀⢄⠕⠁⠀⠀⠀⢀⠀⠀⠑⠄⠀⠀⠀⠔⡔⢔⠀⠑⠀⠀⠀⠀⠀⢔⢔⢸⣿⣿⣻⢿⡿⢇⠁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⠀</a:t>
            </a:r>
            <a:br/>
            <a:r>
              <a:t>⣟⢕⢕⢱⠀⠀⠀⠄⠁⠀⠀⢄⢀⠀⠀⠀⠁⠑⢔⢀⠀⠀⠀⢀⠀⠀⠀⠀⠀⠀⠀⠀⠀⠀⠀⠀⠀⠀⠑⠀⢱⠁⠀⠀⠀⠀⠀⠀⠀⠀⠀⢀⢱⣿⣿⣿⣿⣿⣿⡇⠀⠀⠀⠀⠀⠀⠀⠀⠀⠀⠀⠀⠀⠀⠀⠀⠀⠀⠀⠀⠀⠀⠀⠀⠀⠀⠐⠀⠀⢄⠑⠁⠀⠀⠀⠄⠁⠀⠁⠐⠄⠀⠀⠀⠀⠀⠁⠁⠀⠀⠀⠀⠀⠀⢔⢕⢕⠑⡽⣿⣿⣿⡇⢸⢀⢕⢕⢕⢕⢕⢕⢕⢕⢕⢕⢕⢕⢕⠝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⠀</a:t>
            </a:r>
            <a:br/>
            <a:r>
              <a:t>⣿⡕⣱⡇⠀⠀⠁⠀⠄⠐⠁⠀⠀⠁⠄⢀⠀⠀⠀⠁⠔⢀⠀⠀⠀⠀⠀⠀⠀⠀⠀⠀⠀⠀⠀⠀⠀⠀⠀⢔⠑⠀⠀⠀⠀⠀⠀⠀⠀⠀⠀⠘⠸⡟⢿⣿⡟⣿⢏⠁⠀⠀⠀⠀⠀⠀⠀⠀⠀⠀⠀⠀⠀⠀⠀⠀⠀⠄⢀⠀⠀⠀⠀⠀⠀⠀⠀⢀⠕⠀⠀⠀⠀⠀⠁⠀⠀⠀⠀⠀⠀⠀⠀⠀⢄⠀⠀⠀⠀⠀⠀⠀⠀⢔⢕⢕⢕⠀⣻⣿⣿⣿⡏⢹⡕⢕⢕⢕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⢕⢕⢕⢕⢕⠀</a:t>
            </a:r>
            <a:br/>
            <a:r>
              <a:t>⠟⣱⣿⢇⠀⠀⠀⠀⠀⠀⠀⠀⠀⠀⠀⠀⠐⠀⠀⠀⠀⠁⢔⢀⠀⠀⠀⠀⠀⠀⠀⠁⠀⠀⠀⠀⠀⠀⠄⠑⠀⠀⠀⠀⠀⠀⠀⠀⠀⠀⠀⠀⠀⠁⠘⠻⢇⠙⠀⠀⠀⠀⠀⠀⠀⠀⠀⠀⠀⠀⠀⠀⠀⠀⠀⠀⠀⠀⠀⠀⠀⠀⠀⠀⠀⠀⢔⠑⠀⠀⠀⠀⠀⠀⠀⠀⠀⠀⠀⠀⠀⠀⠀⠀⠀⠑⠀⠀⠀⠀⠀⠀⢕⢕⢕⢕⢕⢔⢿⣿⣿⣿⡇⣼⡇⢕⢕⢕⢕⢕⢕⢕⢕⢕⢕⢕⢕⢕⢕⢕⢕⠹⣿⣿⣿⣿⣿⣿⣿⣿⣿⣿⣿⣿⣿⣿⣿⣿⣿⣿⣿⣿⣿⣿⣿⣿⣿⣿⣿⣿⣿⣿⣿⣿⡿⢿⢿⢿⢿⢿⢿⢿⢿⣿⣿⣿⣿⣿⣿⣿⣿⣿⣿⣿⣿⣿⣿⣿⣿⣿⣿⣿⣿⣿⣿⣿⣿⣿⣿⣿⣿⣿⣿⣿⣿⣿⣿⣿⣿⣿⣿⣿⢟⠁⢕⢕⢕⢕⢕⢕⢕⢕⢕⢕⢕⢕⢕⢕⢕⢕⠀</a:t>
            </a:r>
            <a:br/>
            <a:r>
              <a:t>⣼⣿⢟⢀⠀⠀⠀⠀⠀⠀⠀⠀⠀⠀⠀⠀⠀⠀⠀⠀⠀⠀⠀⠑⠄⠀⠀⠀⠀⠀⠀⠀⠀⠀⠀⠀⠀⠀⠀⠀⠀⠀⠀⠀⠀⠀⠀⠀⠀⠀⠀⠀⠀⠀⠀⠀⠀⠀⠀⠀⠀⠀⠀⠀⠀⠀⠀⠀⠀⠀⠀⠀⠀⠀⠀⠀⠀⠀⠀⠀⠀⠀⠀⠀⠀⠀⠀⠀⠀⠀⠀⠀⠀⠀⠀⠀⠀⠀⠀⠀⠀⠀⠀⠀⠀⠀⠀⠀⠀⠀⠀⢔⢕⢕⢕⢕⢕⢱⣻⣾⣿⣿⡇⣿⣇⢕⢕⢕⢕⢕⢕⢕⢕⢕⢕⢕⢕⢕⢕⢕⢕⢕⢜⢿⣿⣿⣿⣿⣿⣿⣿⣿⣿⣿⣿⣿⣿⣿⣿⣿⣿⣿⣿⣿⣿⣿⣿⣿⣿⣿⡿⢏⢕⢕⢕⢕⢕⢕⢕⢕⢕⢕⢕⢕⢜⢝⢻⢿⣿⣿⣿⣿⣿⣿⣿⣿⣿⣿⣿⣿⣿⣿⣿⣿⣿⣿⣿⣿⣿⣿⣿⣿⣿⣿⣿⣿⣿⣿⣿⣿⡿⢕⢕⠀⢕⢕⢕⢕⢕⢕⢕⢕⢕⢕⢕⢕⢕⢕⢕⢕⠀</a:t>
            </a:r>
            <a:br/>
            <a:r>
              <a:t>⣿⢏⢕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⠅⠑⠑⠑⢔⡯⢿⣿⣿⡿⡇⢿⣿⢁⢕⢕⢕⢕⢕⢕⢕⢕⢕⢕⢕⢕⢕⢕⢕⢕⢕⢕⢝⢿⣿⣿⣿⣿⣿⣿⣿⣿⣿⣿⣿⣿⣿⣿⣿⣿⣿⣿⣿⣿⣿⣿⣿⡏⢕⢕⢕⢕⢕⢕⢕⢕⢕⢕⢕⢕⢕⢕⢕⢕⢕⢕⢝⢿⣿⣿⣿⣿⣿⣿⣿⣿⣿⣿⣿⣿⣿⣿⣿⣿⣿⣿⣿⣿⣿⣿⣿⣿⣿⣿⣿⣿⡿⢏⢕⢕⢕⠀⢕⢕⢕⢕⢕⢕⢕⢕⢕⢕⢕⢕⢕⢕⢕⢕⠀</a:t>
            </a:r>
            <a:br/>
            <a:r>
              <a:t>⢇⢕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⢔⣱⢇⢜⢞⢝⢟⢏⢕⢇⢜⢿⢕⢕⢕⢕⢕⢕⢕⢕⢕⢕⢕⢕⢕⢕⢕⢕⢕⢕⢕⢕⢕⢝⢿⣿⣿⣿⣿⣿⣿⣿⣿⣿⣿⣿⣿⣿⣿⣿⣿⣿⣿⣿⣿⣿⡇⢕⢕⢕⢕⢕⢕⢕⢕⢕⢕⢕⢕⢕⢕⢕⢕⢕⢕⢕⣸⣿⣿⣿⣿⣿⣿⣿⣿⣿⣿⣿⣿⣿⣿⣿⣿⣿⣿⣿⣿⣿⣿⣿⣿⣿⣿⡿⢏⢕⢕⢕⢕⢕⢀⢕⢕⢕⢕⢕⢕⢕⢕⢕⢕⢕⢕⢕⢕⢕⢕⠀</a:t>
            </a:r>
            <a:br/>
            <a:r>
              <a:t>⢕⡜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⢔⢕⣣⣾⣷⣿⣿⢕⢕⢕⢕⢕⢕⢇⢕⠕⠕⢕⢕⢕⢕⢕⢕⢕⢕⢕⢕⢕⢕⢕⢕⢕⢕⢕⢕⢕⢕⢕⢕⢝⢻⣿⣿⣿⣿⣿⣿⣿⣿⣿⣿⣿⣿⣿⣿⣿⣿⣿⣿⣿⣷⣧⣕⡕⢕⢕⢕⢕⢕⢕⢕⢕⢕⢕⢕⢕⢕⣱⣵⣾⣿⣿⣿⣿⣿⣿⣿⣿⣿⣿⣿⣿⣿⣿⣿⣿⣿⣿⣿⣿⣿⣿⣿⣿⣿⢟⢏⢕⢕⢕⢕⢕⢕⢕⢕⢕⢕⢕⢕⢕⢕⢕⢕⢕⢕⢕⢕⢕⢕⢕⢕⠀</a:t>
            </a:r>
            <a:br/>
            <a:r>
              <a:t>⣼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⣕⣷⣿⣿⣿⣿⣿⢵⣷⣷⣷⣷⣷⣷⣷⣷⡆⢕⢕⢕⢕⢕⢕⢕⢕⢕⢕⢕⢔⢕⢕⢕⢕⢕⢕⢕⢕⢕⢕⢕⢕⢜⢻⢿⣿⣿⣿⣿⣿⣿⣿⣿⣿⣿⣿⣿⣿⣿⣿⣿⣿⣿⣿⣿⣷⣧⣵⣕⣕⣕⣕⣕⣕⡵⢵⣷⣿⣿⣿⣿⣿⣿⣿⣿⣿⣿⣿⣿⣿⣿⣿⣿⣿⣿⣿⣿⣿⣿⣿⣿⣿⣿⡿⢟⢕⢕⢄⠁⢕⢕⢕⢕⢕⢕⢕⢕⢕⢕⢕⢕⢕⢕⢕⢕⢕⢕⢕⢕⢕⢕⢕⠀</a:t>
            </a:r>
            <a:br/>
            <a:r>
              <a:t>⣿⣿⡇⠀⠀⠀⠀⢄⢀⢀⠄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⢀⢜⣇⢱⣿⣿⣿⣿⣿⣿⣿⢸⢿⢿⢿⢿⢿⢿⢿⢿⢇⢕⢕⢕⢕⢕⢕⢕⢕⢕⢕⢕⢕⢕⢕⢕⢕⢕⢕⢕⢕⢕⢕⢕⢕⢕⢕⢕⢝⢻⣿⣿⣿⣿⣿⣿⣿⣿⣿⣿⣿⣿⣿⣿⣿⣿⣿⣿⣿⣿⣷⣞⣿⣿⣿⣿⣏⣕⣳⣿⣿⣿⣿⣿⣿⣿⣿⣿⣿⣿⣿⣿⣿⣿⣿⣿⣿⣿⣿⣿⣿⣿⣿⣿⢟⢏⢕⢕⢕⢕⢕⢕⢀⠑⢕⢕⢕⢕⢕⢕⢕⢕⢕⢕⢕⢕⢕⢕⢕⢕⢕⢕⢕⢕⢕⠀</a:t>
            </a:r>
            <a:br/>
            <a:r>
              <a:t>⠛⠛⠃⠀⠐⠐⠀⠑⠑⠑⠐⠀⠀⠀⠀⠀⠀⠀⠀⠀⠀⠀⠀⠀⠀⠀⠀⠀⠀⠀⠐⠐⠀⠀⠀⠀⠀⠀⠀⠀⠀⠀⠀⠀⠀⠀⠀⠀⠀⠀⠀⠀⠀⠀⠀⠀⠀⠀⠀⠀⠀⠀⠀⠀⠀⠀⠀⠀⠀⠀⠀⠀⠀⠀⠀⠀⠀⠀⠀⠀⠀⠀⠀⠀⠀⠀⠀⠀⠀⠀⠀⠀⠀⠀⠀⠀⠀⠀⠀⠀⠀⠀⠀⠀⠀⠑⠁⠛⠊⠛⠛⠛⠛⠛⠛⠋⠛⠛⠛⠑⠑⠑⠘⠛⠛⠓⠑⠑⠑⠑⠑⠑⠑⠑⠑⠑⠑⠑⠑⠑⠑⠑⠑⠑⠑⠑⠑⠑⠑⠑⠑⠑⠑⠑⠑⠑⠙⠛⠛⠛⠛⠛⠛⠛⠛⠛⠛⠛⠛⠛⠛⠛⠛⠛⠛⠛⠛⠛⠛⠛⠛⠛⠛⠛⠛⠛⠛⠛⠛⠛⠛⠛⠛⠛⠛⠛⠛⠛⠛⠛⠛⠛⠛⠛⠛⠛⠛⠋⠑⠑⠑⠑⠑⠑⠑⠑⠑⠑⠀⠁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⢿⢏⢕⣿⣿⣿⡇⣽⣵⣷⣿⣿⣿⣿⣿⣿⣿⣿⣿⣿⣿⣿⣿⣿⣿⣿⣿⣿⣿⣿⣿⣿⡇⢕⢕⢕⢕⢜⣿⣿⣿⣿⡜⣿⣿⣿⢕⢕⢕⢕⢕⢕⢕⢕⢕⢕⢕⢕⢕⢕⢕⢕⢕⢕⢕⢻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⣏⣵⣾⢏⣾⣿⣿⣿⢇⣿⣿⣿⣿⣿⣯⣽⣽⣿⣿⣿⣿⣿⣿⣿⣿⣿⣿⣿⣿⣷⣷⣿⣿⣿⣇⢕⢕⢕⢕⢕⢹⣿⣿⣿⣿⡜⢟⢇⢕⢕⢕⢕⢕⢕⢕⢕⢕⢕⢕⢕⢕⢕⢕⢕⢕⢕⢕⢱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⢱⣿⣿⣿⣿⣿⣿⣿⣿⣿⣿⣿⣿⣿⣿⣿⣿⣿⣿⣿⣿⣿⣿⣿⣿⣿⣿⣿⣿⣿⣿⣿⣿⣿⣿⣿⣿⣿⣿⣿⣿⣿⣿⣿⣿⣿⣿⣿⣿⣿⣿⣿⣿⣿⣿⣿⣿⣿⣿⣿⣿⣿⣿⣿⣿⢟⣵⣾⢟⣫⡕⣼⣿⣿⣿⣿⢸⣿⣿⣿⣿⣿⣿⣿⣿⣿⣿⣿⣿⣿⣿⣿⣿⣿⣿⣿⣿⣿⣿⣿⣿⣿⣿⡕⢕⢕⢕⢕⢜⣿⣿⣿⣿⣿⡕⢕⢕⢕⢕⢕⢕⢕⢕⢕⢕⢕⢕⢕⢕⢕⢕⢕⢕⢕⢕⢕⢜⢻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⣟⣵⢟⣫⣷⣿⡿⣱⣿⣿⣿⣿⡿⢸⣿⣿⣿⣿⣿⣿⣿⣿⣿⣿⣿⣿⣿⣿⣿⣿⣿⣿⣿⣿⣿⣿⣿⣿⣿⣿⣿⡕⢕⢕⢕⢕⢻⣿⣿⣿⣿⣿⡕⢕⢕⢕⢕⢕⢕⢕⢕⢕⢕⢕⢕⢕⢕⢕⢕⢕⢕⢕⢕⢕⢕⢕⢝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⡿⣫⣾⢟⣵⣾⣿⣿⣿⢣⣿⣿⣿⣿⣿⡇⣿⣿⣿⣿⣿⣿⣿⣿⣿⣿⣿⣿⣿⣿⣿⣿⣿⣿⣿⣿⣿⣿⣿⣿⣿⣿⣿⣿⣷⡕⢕⢕⢕⢸⣿⣿⣿⣿⣿⣿⡕⢕⢕⢕⢕⢕⢕⢕⢕⢕⢕⢕⢕⢕⢕⢕⢕⢕⢕⢕⢕⢕⢕⢕⢕⢝⢻⢿⣿⣿⣿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⢫⣾⢟⣵⣿⣿⣿⣿⣿⡏⣾⣿⣿⣿⣿⣿⡇⣿⣿⣿⣿⣿⣿⣿⣿⣿⣿⣿⣿⣿⣿⣿⣿⣿⣿⣿⣿⣿⣿⣿⣿⣿⣿⣿⣿⣿⣿⡕⢕⢕⢕⣿⣿⣿⣿⣿⣿⣷⢕⢕⢕⢕⢕⢕⢕⢕⢕⢕⢕⢕⢕⢕⢕⢕⢕⢕⢕⢕⢕⢕⢕⢕⢕⢕⢕⢜⢝⢻⣿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⣟⣵⢟⣵⣿⣿⣿⣿⣿⣿⣿⢸⣿⣿⣿⣿⣿⣿⢇⣿⣿⣿⣿⣿⣿⣿⣿⣿⣿⣿⣿⣿⣿⣿⣿⣿⣿⣿⣿⣿⣿⣿⣿⣿⣿⣿⣿⣿⣿⣿⣇⢕⢕⢹⣿⣿⣿⣿⣿⣿⣧⢕⢕⢕⢕⢕⢕⢕⢕⠕⠁⢕⢕⢕⢕⢕⢕⢕⢕⢕⢕⢕⢕⢕⢕⢕⢕⢕⢕⢕⢕⢝⢻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⣫⢞⣵⣿⣿⣿⣿⣿⣿⣿⣿⡇⣿⣿⣿⣿⣿⣿⣿⢕⣿⣿⣿⣿⣿⣿⣿⣿⣿⣿⣿⣿⣿⣿⣿⣿⣿⣿⣿⣿⣿⣿⣿⣿⣿⣿⣿⣿⣿⣿⣿⣿⣧⡅⢸⣿⣿⣿⣿⣿⣿⣿⡇⢕⢕⢕⠕⢑⢅⢵⢕⢔⢕⢕⢕⢕⢕⢕⢕⢕⢕⢕⢕⢕⢕⢕⢕⢕⢕⢕⢕⢕⢕⢕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⡿⡳⣣⣾⣿⣿⣿⣿⣿⣿⣿⣿⣿⢸⣿⣿⣿⣿⣿⣿⣿⢸⣿⣿⣿⣿⣿⣿⣿⣿⣿⣿⣿⣿⣿⣿⣿⣿⣿⣿⣿⣿⣿⣿⣿⣿⣿⣿⣿⣿⣿⣿⣿⣿⣿⡗⡕⣿⣿⣿⣿⣿⣿⣿⣿⡕⢁⢀⢁⢅⢔⢕⢕⢕⢕⢕⢕⢕⢕⢕⢕⢕⢕⢕⢕⢕⢕⢕⢕⢕⢕⢕⢕⢕⢕⢕⣽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⡿⢕⣼⣿⣿⣿⣿⣿⣿⣿⣿⣿⣿⡏⣿⣿⣿⣿⣿⣿⣿⣿⢸⣿⣿⣿⣿⣿⣿⣿⣿⣿⣿⣿⣿⣿⣿⣿⣿⣿⣿⣿⣿⣿⣿⣿⣿⣿⣿⣿⣿⣿⣿⣿⣿⣿⣷⡕⣿⣿⣿⣿⣿⣿⣿⣿⣇⢕⢕⢕⢕⢕⢕⢕⢕⢕⢕⢕⢕⢕⢕⢕⢕⢕⢕⢕⢕⠕⢕⢕⢕⢕⢕⢕⢕⣵⣿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⢣⣿⣿⣿⣿⣿⣿⣿⣿⣿⣿⣿⣿⢳⣿⣿⣿⣿⣿⣿⣿⡟⢸⣿⣿⣿⣿⣿⣿⣿⣿⣿⣿⣿⣿⣿⣿⣿⣿⣿⣿⣿⣿⣿⣿⣿⣿⣿⣿⣿⣿⣿⣿⣿⣿⣿⣿⢕⢸⣿⣿⣿⣿⣿⣿⣿⣿⡕⢕⢕⢕⢕⢕⢕⢕⢕⢕⢕⢕⢕⢕⢕⢕⢕⢕⢅⢔⢕⢕⢕⠕⢕⢕⢕⢸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⡿⣳⣿⣿⣿⣿⣿⣿⣿⢿⣿⣿⣿⣿⢫⣸⣿⣿⣿⣿⣿⣿⣿⡇⢸⣿⣿⣿⣿⣿⣿⣿⣿⣿⣿⣿⣿⣿⣿⣿⣿⣿⣿⣿⣿⣿⣿⣿⣿⣿⣿⣿⣿⣏⢻⣿⣿⣿⣿⢕⢸⣿⣿⣿⣿⣿⣿⣿⣿⣇⢕⢕⠕⠑⠕⢅⢕⢕⢕⢕⢕⢕⢕⢕⢕⢔⢕⢕⢕⢕⢕⢕⢕⢕⢕⢱⣿⣿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⣳⣿⣿⣿⣿⣿⣿⣿⣿⣾⣿⣿⡿⣱⡇⣿⣿⣿⣿⣿⣿⣿⣿⡇⢸⣿⣿⣿⣿⣿⣿⣿⣿⣿⣿⣿⣿⣿⣿⣿⣿⣿⣿⣿⣿⣿⣿⣿⣿⣿⣿⣿⣿⣿⢜⢻⣿⣿⡿⢕⢸⣿⣿⣿⣿⣿⣿⣿⣿⣿⢕⠐⢀⢀⢔⢕⢡⣅⡑⠕⢕⢕⢕⢕⢕⢕⢕⢕⢕⢕⢕⢕⢕⢵⣱⣿⣿⣿⣿⣿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⣏⡗⣿⣷⣧⢄⠀⠐⠑⠑⠕⠑⠀⠑⢁⢅⢔⢕⠕⢕⢕⢝⢿⣿⣿⢕⢕⢕⢸⣿⣿⣿⡇⢕⢕⢕⣿⣿⣿⣿⢕⢕⢕⣿⣿⣿⣿⢕⢕⢕⢸⣿⣿⣿⡇⢕⢕⢕⣿⣿⣿⣿⣿⣿⣿⣿⣿⣿⣿⢳⣿⣿⣿⢕⣿⣿⣿⣿⣿⣿⣿⡿⣽⣿⣇⣿⣿⣿⣿⣿⣿⣿⣿⡇⢕⣿⣿⣿⣿⣿⣿⣿⣿⣿⣿⣿⣿⣿⣿⣿⣿⣿⣿⣿⣿⣿⣿⣿⣿⣿⣿⣿⣿⣿⡕⢜⢿⣿⡇⢕⢸⣿⣿⣿⣿⣿⣿⣿⣿⣿⡇⠑⠕⢕⢕⢕⢜⢻⣿⣇⢔⢵⣵⣵⢅⣅⣅⢅⣅⡕⢶⠎⢏⢑⢕⢜⢹⡟⢿⣿⣿⣿⣿⣿⣿⣿⣿⣿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⣼⣷⣄⠀⠀⠀⠀⠀⢑⢕⣕⢅⠀⢄⢕⢕⢕⢕⢝⢿⢕⢕⢕⢸⣿⣿⣿⡇⢕⢕⢕⣿⣿⣿⣿⢕⢕⢕⣿⣿⣿⣿⢕⢕⢕⢸⣿⣿⣿⡇⢕⢕⢕⣿⣿⣿⣿⣿⣿⣿⣿⢿⢿⢧⣿⣿⣿⢇⣼⣿⣿⣿⣿⣿⣿⡟⣼⣿⣿⢸⣿⣿⣿⣿⣿⣿⣿⣿⡇⢕⣿⣿⣿⣿⣿⣿⣿⣿⣿⣿⣿⣿⣿⣿⣿⣿⣿⣿⣿⣿⣿⣿⣿⣿⣿⣿⣿⣿⣿⡇⢕⢜⢿⢇⢕⢸⣾⣿⣿⣿⣿⣿⣿⣿⣿⡇⠀⠀⠁⢕⢕⢕⢜⣿⣿⣇⣎⢟⢿⣧⢟⢻⣏⢫⢁⠀⠀⢀⢵⡔⠑⢕⢻⣮⢻⣿⣿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⣔⠀⠀⠕⠕⠕⠟⠁⠔⠕⠑⠁⢄⢕⢕⠕⢕⢕⢕⢸⣿⣿⣿⡇⢕⢕⢕⣿⣿⣿⣿⢕⢕⢕⣿⣿⣿⣿⢕⢕⢕⢸⣿⣿⣿⡇⢕⢕⢕⣿⡿⢿⢿⣏⣽⢷⢾⢿⢇⣾⣿⣿⡏⣸⣿⣿⣿⣿⣿⣿⡟⣼⣿⣿⣿⢸⣿⣿⣿⣿⣿⣿⣿⣿⡇⢕⢹⣿⣿⣿⣿⣿⣿⣿⣿⣿⣿⣿⣿⣿⣿⣿⣿⣿⣿⣿⣿⣿⣿⣿⣿⣿⣿⣿⣿⡇⢕⢕⢜⢕⢕⢸⢻⣿⣿⣿⣿⣿⣿⣿⣿⣷⢀⠀⠀⠁⢑⢕⢕⢝⢟⢟⢘⢋⢕⢜⢕⢜⡟⡇⢇⠀⣰⣜⢇⢑⢕⢕⢕⢜⢇⢿⣿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⣱⢕⣕⣵⢾⣿⣿⣿⣿⡿⣸⣿⣿⡿⢱⣿⣿⣿⣿⣿⣿⡟⣼⣿⣿⣿⣿⢸⣿⣿⣿⣿⣿⣿⢿⣿⣏⢕⢕⢹⣿⣿⣿⣿⣿⣿⣿⣿⣿⣿⣿⣿⣿⣿⣿⣿⣿⣿⣿⣿⣿⣿⣿⣿⣿⣿⣿⣿⢕⢕⢕⢕⢕⣼⢕⣿⣿⣿⣿⣿⣿⣿⣿⢏⠀⠅⠀⠀⠀⠁⠁⠁⠁⠑⠑⠕⠑⠑⠔⢕⢜⢻⣜⢼⢟⢏⢕⠕⢕⢕⢕⢕⢕⢜⢿⢿⢛⢝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⣼⡟⣼⣿⣹⣿⣿⣿⣿⣿⢇⣿⣿⣿⢇⣾⣿⣿⣿⣿⣿⡟⣼⣿⣿⣿⣿⣿⢸⣿⣿⣿⡟⡻⢇⣾⣿⣿⢕⢇⢕⢜⣿⣿⣿⣿⣿⣿⣿⣿⣿⣿⣿⣿⣿⣿⣿⣿⣿⣿⣿⣿⣿⣿⣿⣿⣿⣿⣿⢕⢕⢕⢕⢱⡇⢕⣿⣿⣿⣿⣿⣿⡿⠏⠀⢔⢄⢅⢀⠀⠀⠀⠀⠀⠀⠀⠀⠀⠀⠄⢄⢁⢑⠜⢑⢕⢔⠑⢕⢕⢕⢕⢕⢕⣵⡕⢕⢕⢕⢕⢕⢕⢱⡷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⢸⣿⡗⢕⣿⣿⣿⣿⣿⣿⡿⣸⣿⣿⡟⣺⣿⣿⣿⣿⣿⡿⣹⣿⣿⣿⣿⣿⣻⡜⣿⡿⢏⢑⢕⣾⣿⣿⣿⡕⢕⢕⢕⣾⣿⣿⣿⣿⣿⣿⣿⣿⣿⣿⣿⣿⣿⣿⣿⣿⣿⣿⣿⣿⣿⣿⣿⣿⣿⣿⢕⢕⢕⢕⢸⢇⢕⣿⣿⣿⡿⠟⢋⠁⠀⠀⢕⢕⢕⢸⣿⣷⣶⣴⣄⢀⢀⠀⠀⠀⠀⠁⠑⠕⢕⢔⢅⢅⢕⢕⢕⢕⢕⢕⢱⣿⣿⡕⢕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⢸⣿⣿⡺⣿⣿⣿⣿⣿⣿⢇⣿⣿⣿⢇⡟⣿⣿⣿⣿⡿⣱⣿⣿⣿⣿⣿⢏⣸⢕⡿⢕⢕⢱⣿⣿⣿⣿⣿⡇⢕⢱⣱⣿⣿⣿⣿⣿⣿⣿⣿⣿⣿⣿⣿⣿⣿⣿⣿⣿⣿⣿⣿⣿⣿⣿⣿⣿⣿⣿⢕⢕⢕⠑⠀⠁⠘⠙⠍⠅⠐⠁⠀⠀⠀⠀⢕⢕⢕⣾⣿⣿⣿⣿⣿⡸⣿⣷⣴⡄⠀⠀⠀⠀⠁⠑⠑⠑⠑⢕⣵⢕⢕⢕⡸⣿⣿⡇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⡿⢿⣟⢟⢏⢱⢜⣹⢝⢏⢕⢕⢕⣼⣇⢟⣿⣷⡽⢏⢻⢿⡿⣿⢸⣿⣿⣿⣸⢱⣿⣿⣿⣿⢣⣿⣿⣿⣿⣿⢇⢕⢕⢕⢕⣱⣱⣿⣿⣿⣿⣿⣿⣷⢕⢸⣿⣿⣿⣿⣿⣿⣿⣿⣿⣿⣿⣿⣿⣿⣿⣿⣿⣿⣿⣿⣿⣿⣿⣿⣿⣿⣿⣿⡕⢕⢕⠀⠀⠀⠀⠐⠔⠔⠀⠀⠀⠀⠀⢔⢕⢕⢸⣿⣿⣿⣿⣿⣿⡇⣿⣿⣿⣿⣷⣦⣀⢑⢀⣐⡄⡴⡾⢟⡱⢇⣱⣾⡇⢿⣿⡇⡕⢕⢕⢕⢕⢕⢕⢕⢕⢕⢐⢈⠜⢽⢇⢳⢱⡱⢼⣕⣗⢝⢝⢝⢟⡹⢿⣿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⢝⢝⢕⢕⢕⢕⢕⢕⡱⢕⢑⢕⢕⢕⢕⢱⣿⣿⡇⡽⢿⣿⣧⡕⢜⢕⢕⢸⣿⣿⡯⡏⣼⣿⣿⣿⢏⣿⣿⣿⣿⣿⡟⢕⢕⢱⢕⢕⢿⢿⣿⣿⣿⣿⣿⣿⣿⢇⢸⣿⣿⣿⣿⣿⣿⣿⣿⣿⣿⣿⣿⣿⣿⣿⣿⣿⣿⣿⣿⣿⣿⣿⣿⣿⣿⣿⣿⡇⢕⢕⠀⠀⠀⢀⠀⠀⠀⠀⠀⠀⠀⢔⢕⢕⢕⢕⣿⣿⣿⣿⣿⣿⣧⢻⣿⣿⣿⣿⣿⣿⢸⣿⣿⡇⢕⢕⢊⢕⣵⣿⣿⢇⢺⢻⢇⢕⢕⢕⢕⢕⢕⢕⠕⠑⠀⠀⠀⢀⢕⢜⢕⠱⢳⣝⢇⡇⢕⢕⢕⢕⢕⢕⢕⢕⢸⢝⠻⠟⢋⢍⢕⢕⢕⠔⠕⢕⢕⢕⢕⢕⢕⢕⢕⢕⢕⢕⢜⣿⣿⣿⣿⣿⣿⣿⣿⣿⠀</a:t>
            </a:r>
            <a:br/>
            <a:r>
              <a:t>⣿⣟⣹⣝⣟⣟⣇⣏⣝⣟⣟⣻⣝⣟⣟⣟⣿⣝⣟⣟⣟⣿⣿⡇⢑⢜⢿⣿⣿⣿⣿⣿⢟⢟⢟⢏⢝⢕⢕⢕⢕⢕⢕⢕⢵⢕⢇⣕⢕⡎⠇⠑⠁⢕⢕⢕⢕⢕⢕⢸⣿⣿⣇⢜⢣⡝⢿⣿⣧⡕⢕⣾⣿⡟⣷⢱⣿⣿⣿⡟⣼⣿⣿⣿⣿⡿⢕⢕⢕⢸⡇⢕⢕⢱⣿⣿⣿⣿⣿⣿⣿⢕⢱⣿⣿⣿⣿⣿⣿⣿⣿⣿⣿⣿⣿⣿⣿⣿⣿⣿⣿⣿⣿⣿⣿⣿⣿⣿⣿⣿⢿⡇⢕⢕⢔⠀⠀⠕⢕⢕⢕⠕⠀⠀⡔⢕⢕⢕⢱⡕⣿⣿⣿⣿⣿⣿⣿⢸⣿⣿⣿⣿⣿⣿⣼⣿⣿⡇⢕⢿⣿⣷⣜⢟⢕⢕⢱⢇⡜⢕⢕⢕⢕⢕⠑⠀⠀⠀⢀⢄⢀⣱⣧⣷⣷⣷⣷⡶⢜⢕⢑⢇⠕⠇⠗⠕⠙⠑⢅⢔⠕⢕⢕⠁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⢗⠱⢊⠑⢷⡄⠀⠀⠀⠑⠕⢕⢕⢕⢸⣿⡿⡇⣿⣧⡜⢣⡝⢻⢿⠇⣿⣿⡇⡏⣼⣿⣿⣿⢣⣿⣿⣿⣿⣿⢇⢕⢕⢕⣿⣿⡕⢕⣾⣿⣿⢟⢟⢻⢿⡿⢕⢸⣿⣿⣿⡇⣿⣿⣿⣿⣿⣿⣿⣿⣿⣿⣿⣿⣿⣿⣿⣿⣿⣿⣿⣿⣿⣿⢸⢜⡇⢕⢕⢕⣧⣄⣀⢀⢁⢀⣀⣤⣾⢇⢕⢕⢕⢸⣿⣾⣿⣿⣿⣿⣿⣿⢸⣿⣿⣿⣿⣿⣿⣿⣿⣿⣿⢕⢜⢻⣿⣿⣷⡕⢕⢏⡕⢕⢕⢕⠕⠑⠀⠀⠀⢄⢔⣡⣷⣿⣿⣿⣿⣿⡿⢏⢕⢕⢕⢀⠑⠕⠄⠀⠄⠀⠀⠀⠁⠄⠀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⠃⠑⠁⠁⠀⠀⠀⠁⠀⢔⢁⠀⠀⠀⠀⠀⠀⠁⠑⡜⢯⢿⢕⢿⣿⣿⡕⢕⣅⣔⢕⣿⣿⣧⢇⣿⣿⣿⡏⣾⣿⣿⣿⣿⡟⢕⢱⡕⢕⣿⣿⣧⢕⣽⣿⣿⣧⣕⢕⢕⢕⡕⢸⣿⣿⣿⡇⣿⣿⣿⣿⣿⣿⣿⣿⣿⣿⣿⣿⣿⣿⣿⣿⣿⣿⣿⣿⣿⣿⢕⢕⢇⢕⢕⢕⣿⣿⣿⣿⣿⣿⣿⣿⣿⡇⢕⢕⢕⣾⣿⣿⣿⣿⣿⣿⣿⣿⢸⣿⣿⣿⣿⣿⣿⣿⣿⣿⣿⢕⢕⢕⢝⢿⣿⣷⢕⢕⠕⠑⠁⠀⠀⢀⢀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⠕⡜⢇⢕⢕⢜⢏⣵⣿⣿⢏⢕⣿⣿⣿⢸⣿⣿⣿⢱⣿⣿⣿⣿⣿⢕⢱⣿⡇⢕⣿⣿⡟⢕⣿⣿⣿⣿⣿⣿⣿⣿⡇⣿⣿⣿⣿⢕⣿⣿⣿⣿⣿⣿⣿⣿⣿⣿⣿⣿⣿⣿⣿⣿⣿⣿⣿⣿⣿⣿⢕⢕⢕⢕⢕⢕⣿⣿⣿⣿⣿⣿⣿⣿⣿⣿⢕⢕⢕⣿⣿⣿⣿⣿⣿⣿⣿⣿⢸⣿⣿⣿⣿⣿⣿⣿⣿⣿⣿⢸⣿⣷⣕⢜⣿⢏⡾⠀⠀⠀⢀⠄⢐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⠕⢜⢗⢕⢕⣾⣿⣿⢏⢕⢕⣿⣿⡏⣼⣿⣿⡟⣼⣿⣿⣿⣿⣿⣧⣾⣿⣿⢱⣿⣿⡇⢕⣿⣿⣿⣿⣿⣿⣿⣿⡇⣿⣿⣿⡟⢕⣿⣿⣿⣿⣿⣿⣿⣿⣿⣿⣿⣿⣿⣿⣿⣿⣿⣿⣿⣿⣿⡿⢕⢕⢕⢕⢕⢕⢸⣿⣿⣿⣿⣿⣿⣿⣿⣿⡇⢕⢱⣿⣿⣿⣿⣿⣿⣿⣿⣿⢸⣿⣿⣿⣿⣿⣿⣿⣿⣿⣿⢜⢟⢟⢟⣣⣵⡿⡇⠔⢑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⣱⣷⣄⡀⠀⠘⢕⢕⣾⣿⡿⢕⢕⣕⣱⢿⣿⡇⣿⣿⣿⡇⣿⣿⣿⣿⣿⣿⣿⣿⣿⡟⢕⣿⣿⡇⢸⣿⣿⣿⣿⣿⣿⣿⣿⢕⣿⣿⣿⡇⢄⣿⣿⣿⣿⣿⣿⣿⣿⣿⣿⣿⣿⣿⣿⣿⣿⣿⣿⣿⣿⣿⡇⢕⢕⢕⢕⢕⢕⢸⣿⣿⣿⣿⣿⣿⣿⣿⣿⣿⢕⢱⣿⡿⣿⣿⣿⣿⣿⣿⣿⢸⣿⣿⣿⣿⣿⣿⣿⣿⣿⣿⢱⣵⣷⣿⢿⢏⢱⢱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⡣⠰⣤⢸⣜⢿⡇⢱⣼⣿⣿⣿⣿⢱⣿⣿⣿⢱⣿⣿⣿⣿⣿⣿⣿⣿⣿⡇⢕⣿⣿⡇⢸⣿⣿⣿⣿⣿⣿⣿⣿⢸⣿⣿⣿⢇⡕⢹⣿⣿⣿⣿⣿⣿⣿⣿⣿⣿⣿⣿⣿⣿⣿⣿⣿⣿⣿⣿⡇⢕⢕⢕⢕⢕⢕⢸⢿⣟⣟⣟⣟⢟⢟⢟⢻⢿⢕⢸⣿⡗⣿⣿⣿⣿⣿⣿⣿⢸⣿⣿⣿⣿⣿⡟⢝⣹⣿⣿⢜⢟⢝⢕⢕⢱⢣⢿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⣮⡇⢻⣷⣮⣝⡝⢝⢝⢜⣿⢸⣿⣿⣿⢸⣿⣿⣿⣿⣿⣿⣿⣿⣿⢇⢕⢿⣿⡇⢸⣿⣿⣿⢿⢿⢟⢟⣟⢸⣿⣿⣿⢕⣿⢸⣿⣿⣿⣽⣿⣿⣿⣿⣿⣿⣿⣿⣿⣿⣿⣿⣿⣿⣿⣿⡇⢕⢕⡇⢕⢕⢕⢸⣿⣿⣿⣿⣿⣿⣿⣿⣿⣷⡕⢸⣿⡇⣿⣿⣿⣿⣿⣿⡇⢸⣿⣿⣿⣿⣿⡇⢕⢸⣿⡟⢕⢸⢟⢕⢕⡕⢝⢝⣝⣕⢎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⢍⢝⢝⢅⢑⠻⢷⣷⣵⣧⣷⣾⣿⣿⣿⣿⣷⣕⢸⣝⡇⢕⣾⣿⣿⡜⡜⢝⢻⢿⣿⣷⣷⣿⢸⣿⣿⡿⢸⣿⣿⣿⣿⣿⣿⣿⣿⣿⢕⢱⢸⣿⡇⢜⣝⣵⣵⣷⣷⣾⣿⣿⡇⣿⣿⣿⢕⣵⡕⢿⣿⣿⡏⣿⣿⣿⣿⣿⣿⣿⣿⣿⣿⣿⣿⣿⣿⡿⣿⣧⢕⢕⣧⢕⢕⢕⢸⣿⣿⣿⣿⣿⣿⣿⣿⣿⢿⢷⢕⣿⢇⢿⣿⢿⣿⣿⣿⡇⢕⣿⣿⣿⣿⣿⢕⢕⣿⣿⡇⠕⠓⠁⠀⠸⣿⣧⡝⢿⣿⣿⣿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⡕⢕⢕⢕⢕⢕⢕⢕⢜⢕⢕⢕⢕⢕⢕⢕⢕⢍⢚⠻⢿⣿⣿⣿⢿⣟⣽⣵⢎⠗⢱⣿⣿⣿⣷⡜⢕⢕⢕⣕⡜⢝⢝⢸⣿⣿⢇⢸⣿⣿⣿⣿⣿⣿⢏⣿⡿⢕⢜⣕⢿⣷⢜⣿⣿⣿⣿⣿⣿⣿⣿⣧⢻⣿⣿⢕⣿⣿⡜⣿⣿⣿⡸⣿⣿⣿⣿⣿⣿⣿⣿⣿⣿⣿⣿⣿⣧⢻⣿⡕⢕⣿⡕⢕⢕⣼⠿⢟⣏⣭⣵⣷⣷⡷⢷⠿⠷⢕⡿⢵⢜⢿⣱⣝⢻⢿⢇⢕⣿⣿⣿⣿⡟⢕⢱⣿⡿⡅⢇⠀⠀⠀⠀⠘⢿⣿⣧⣝⢻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⣾⣿⣿⣯⢟⢿⣿⣿⢻⣿⣿⣿⣿⡿⣿⣿⣿⣿⡇⢕⢕⢻⣿⣿⣿⣷⣣⡕⢕⢕⢕⢕⢕⢕⢕⢕⢕⢕⢕⢕⢕⢕⢕⢕⢵⢟⣫⣵⡷⢟⠟⢙⢅⣶⣾⣿⣿⣿⣿⣿⡿⢑⡕⠕⢜⡇⢕⢕⢺⣿⡟⡕⢸⣿⣿⣿⣿⣿⣿⡕⢻⡇⢕⣾⣿⡜⣿⡜⣽⣽⣽⣽⣽⣽⣭⣭⣝⡜⣿⣿⡕⣿⣿⣷⡹⣿⣿⣧⢹⣿⣿⣿⣿⣿⣿⣿⣿⣿⣿⣟⣿⣿⣾⣿⡇⢕⣺⡇⢕⢕⣴⣾⠟⠛⠉⠁⠀⠀⠀⠀⠀⠀⢱⠁⠀⠀⠌⠣⣍⣝⡕⢕⢕⡟⣿⣿⣿⢇⣱⣿⣿⢣⣇⠇⠀⠀⠀⠀⠀⠕⢝⣿⣿⣷⣕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⣿⣽⣿⣯⡽⣹⣿⣷⣿⢱⢿⣿⣵⡿⣹⣿⣿⣿⡇⢕⢕⣎⢿⣿⣿⣿⣿⣿⣮⣵⢕⢕⢕⢕⢕⢕⢕⢕⢕⢕⢕⢕⢕⢕⢟⢟⢙⢅⢔⢕⢕⢕⢕⢻⣿⣿⡿⠟⠛⠙⢠⣾⠇⠀⠀⠈⠅⢕⣾⣿⢇⡇⢸⣿⣿⣿⣿⣿⣿⡇⢜⡇⢕⢿⠟⠛⠘⣇⠉⠉⠉⠉⠈⠉⠉⠉⠙⠑⠸⣿⡇⢰⡍⠻⣷⡹⣿⣿⣇⢻⣿⣿⣿⢿⣿⣿⣿⣿⣿⣿⡝⢻⣯⣏⢇⢕⢏⣱⢕⠜⠙⠀⠀⠀⠀⠀⠀⠀⠀⠀⠀⠀⣱⣦⣴⣄⡀⠀⠈⠟⢇⢕⢕⢇⣿⣿⣿⢕⣿⣿⡏⢾⢿⠀⠀⠀⠀⠀⠀⠀⢱⢜⢝⢻⣿⣷⣄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⣕⢕⢕⢕⢕⢕⢕⢕⢕⢕⢕⢕⢕⢕⢕⢕⠕⢕⢕⣅⡑⠑⠑⠉⠁⠀⠀⢀⣴⣿⡏⠀⠀⠀⠀⠀⠀⣸⡿⣸⣷⢸⣿⣿⣿⣿⣿⣿⣿⢕⢕⢕⠔⠀⠀⢀⣈⢆⠄⠀⠀⠀⠀⠀⠀⠀⠀⠀⢹⣷⢘⢿⣷⣵⣿⣜⢿⣿⣇⢻⣿⣿⣧⢻⣿⣿⣿⣿⣿⣷⣜⢹⣿⡸⢕⢸⡟⢕⢀⣰⣶⡴⠀⠀⠀⠀⢀⠀⠀⠀⠀⢻⣿⣿⣿⡇⠀⠀⣰⡇⢕⢕⢱⣿⡟⢇⢱⣿⡟⢕⢕⢕⠀⠀⠀⠀⠀⠀⠀⠁⢳⡕⢕⢜⢟⢿⣷⡄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⠀⠀⢠⣾⣿⡟⠀⠀⠀⠀⠀⠀⠀⢸⡇⢹⣿⢸⣿⣿⣿⣿⣿⣿⣿⡇⢕⠀⠀⢄⣶⣿⣿⣷⢵⣾⡷⠂⠀⠀⠀⠀⠀⠀⠀⠝⣇⢀⢘⢿⣿⣿⣧⣝⢿⣷⡌⢻⢿⣷⡜⢿⣿⣿⣿⣿⣿⣮⢻⣇⢕⢜⢅⣴⡎⠉⠉⠀⢔⠀⠀⠀⢕⠀⠀⢄⠀⣼⣿⣿⣿⢇⣱⣾⣿⢱⡇⡕⣾⣿⢝⢕⣸⡟⢕⢕⢕⢕⠀⠀⠀⠀⠀⠀⠀⠀⠘⣿⣧⡕⢕⢕⢝⢿⣧⡄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⡟⢟⠻⠿⠿⠟⠛⠑⠁⠁⠀⠀⠀⠀⠀⠀⠀⠀⠀⠀⠀⠀⠀⠀⠀⠀⠀⠀⣰⣿⡿⡟⠑⠀⠀⠀⠀⠀⠀⠀⢸⡇⠁⢿⢸⣿⣿⣿⣿⣿⣿⣿⣿⢕⢄⠀⠑⣿⣿⣿⣿⢄⠀⢄⠀⢕⠀⠀⠀⠀⢄⠀⢀⠈⣇⢦⡕⣿⣿⣿⣿⣿⣧⣽⣼⣷⣽⣿⣮⡺⢷⣮⣝⢿⣿⣷⣼⣱⣇⣾⣿⡇⠀⢔⢀⠁⠀⠕⠀⠀⢀⢕⢕⢄⣿⣿⣿⣯⣾⣿⣿⡿⣾⣿⣿⣿⢇⢕⢱⡟⣵⢕⢕⢕⠀⠀⠀⠀⠀⠀⠀⠀⠀⠀⢹⣿⣿⣧⡕⠑⠕⢜⢻⣦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⡾⡝⠑⢄⢔⢀⠀⠀⠀⠀⠀⠀⠀⠀⠀⠀⠀⠀⠀⠀⠀⠀⠀⠀⠀⠀⠀⠀⣵⣿⢟⢕⢕⠀⠀⠀⠀⠀⠀⠀⠀⠘⡇⢕⢜⡕⣿⣿⡟⣿⣿⣿⣿⣿⢕⢕⣕⣴⡹⣿⣿⣿⣇⠀⢕⢄⠁⠀⠀⢕⠑⠀⢄⢕⠀⣿⣷⣿⣾⣿⣿⣿⣿⣿⣿⣿⣿⣿⣿⣿⣿⣿⣿⣿⣿⣿⣿⣿⣿⣿⣿⣿⣿⡀⢕⢕⢅⢀⢀⢄⡄⢕⢕⢵⣼⣿⣿⣿⣿⣿⣿⣿⢕⣿⣿⣿⢏⡕⢕⢟⣼⣿⡕⢕⢕⢀⠀⠀⠀⠀⠀⠀⠀⠀⠀⢕⢜⣿⣿⣿⣕⢕⢕⢕⢜⢻⣔⢄⢀⢁⢑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⠀⠀⠀⢀⣼⡿⢏⢕⢕⡕⠀⠀⠀⠀⠀⠀⠀⠀⠀⢇⢕⢕⢱⢹⣿⡇⢏⢿⡇⢿⣿⡇⢕⣼⣿⣿⣿⣿⣿⣿⣔⠕⢕⢄⢄⢄⢀⢀⢀⢕⢳⢦⣿⣿⣿⣿⣿⣿⣿⣿⣿⣿⣿⣿⣿⣿⣿⣿⣿⣿⣿⣿⣿⣿⣿⣿⣿⣿⣿⣿⣧⣵⠞⢕⢺⣿⣿⢇⠑⣱⣾⣿⣿⣿⣿⣿⣿⣿⢇⣾⣿⣿⢯⣕⢕⢪⣾⣿⣿⣇⢸⣷⣵⡀⠀⠀⠀⠀⠀⠀⢄⢀⢕⢕⢜⢿⣿⣿⣧⡕⢕⢕⢕⢝⢧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⢀⣾⡟⢕⢕⢕⣼⡇⠀⠀⠀⠀⠀⠀⠀⠀⠀⠀⢕⢕⢱⢇⢿⣧⠕⡕⢱⢜⢻⣇⢕⢸⣿⣿⣿⣿⣿⣿⣿⣷⡇⠕⢜⢿⣿⡿⢕⠑⣡⣾⣿⣿⣿⣿⣿⣿⣿⣿⣿⣿⣿⣿⣿⣿⣿⣿⣿⣿⣿⣿⣿⣿⣿⣿⣿⣿⣿⣿⣿⣿⣷⣔⣕⣾⣿⣣⣾⣿⢿⣏⣿⣿⣿⣿⣿⡿⣸⣿⣿⢏⢇⡇⢕⢹⣿⣿⣿⣿⢕⢝⢟⢿⠷⢷⣴⣤⣴⡶⠷⠇⠑⠑⠑⠑⠛⠛⠛⠓⠑⠑⠑⠑⠕⠳⢕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⠕⠐⠀⠀⠀⠀⠀⠚⠋⠑⠁⠁⠈⠁⠀⠀⠀⠀⠀⠀⠀⠀⠀⠀⠀⢕⡱⢸⣇⢜⢿⡕⢱⣧⣕⣕⡝⢕⢜⣿⣿⣿⣿⣿⣿⡿⣿⣿⣧⣄⡼⢿⣇⣠⣾⣿⣿⣿⣿⣿⣿⣿⣿⣿⣿⣿⣿⣿⣿⣿⣿⣿⣿⣿⣿⣿⣿⣿⣿⣿⣿⣿⣿⣿⣿⣿⣿⣯⣟⡟⢟⢋⡙⠑⢱⣵⣼⣿⣿⣿⣿⣿⢱⣿⡿⢇⢎⢕⢕⢕⢕⢻⣿⣿⣿⣇⢳⣦⣕⢑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⠙⠻⡎⢎⢳⡕⢜⢿⣿⣿⣧⡕⢹⣿⣿⣿⣿⣿⣿⣃⣜⡙⠝⠛⠛⢟⣋⣽⣿⣿⣿⣿⣿⣿⣿⣿⣿⣿⣿⣿⣿⣿⣿⣿⣿⣿⣿⣿⣿⣿⣿⣿⣿⣿⣿⣿⣿⣿⣿⣿⣿⣿⣿⣿⣿⣿⣿⣿⣿⣿⣿⣿⣿⣿⢇⣿⡿⢕⡜⢕⢕⢕⢕⢕⢜⢿⣿⣿⣿⡜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⣇⢕⠕⠀⠀⠀⠀⠀⠀⠀⠀⠀⠀⠀⠀⠀⠀⠀⢀⠀⠀⠀⠀⠀⠀⠀⠀⠀⠀⠀⠀⠀⠀⠀⠁⠘⢷⡕⢜⢧⢝⢿⣿⣿⣕⢻⣿⣿⣿⣿⣿⣿⣿⣷⣾⣿⣿⣿⣿⣿⣿⣿⣿⣿⣿⣿⣿⣿⣿⣿⣿⣿⣿⣿⣿⣿⣿⣿⣿⣿⣿⣿⣿⣿⣿⣿⣿⣿⣿⣿⣿⣿⣿⣿⣿⣿⣿⣿⣿⣿⣿⣿⣿⣿⣿⢇⣾⢏⢕⡕⡕⡕⢕⢕⢕⢕⡕⢜⣿⣿⡿⠃⠀⠀⠀⠀⠀⠀⠀⠀⠀⠀⠀⠀⠀⠀⠀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⢄⠕⠀⠀⢄⠀⠀⠀⠀⠀⠀⠀⠀⠀⠀⠀⠀⠀⠀⠀⠘⢿⣧⢱⣕⢕⢝⢟⢿⣧⢻⣿⣿⣿⣿⣿⣿⣿⣿⣿⣿⣿⣿⣿⣿⣿⣿⣿⣿⣿⣿⣿⣿⣿⣿⣿⣿⣿⣿⣿⣿⣿⣿⣿⣿⣿⣿⣿⣿⣿⣿⣿⣿⣿⣿⣿⣿⣿⣿⣿⣿⣿⣿⣿⣿⣿⣿⣿⢇⣾⢕⢕⢜⢣⣳⢇⢕⢕⢕⢕⢕⢕⠝⠋⠀⠀⠀⠀⠀⠀⠀⠀⠀⠀⠀⠀⠀⠀⠀⠀⠀⠑⠀⠀⠀⠑⢄⢀⠀⠀⠀⠑⢔⢄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⠁⠀⠀⠀⠁⠀⠀⠀⠀⠀⠀⠀⠀⠀⠀⠀⠀⠀⠀⠀⠀⠀⠈⠣⢿⣇⢕⢕⢕⢕⢕⣜⢻⣿⣿⣿⣿⣿⣿⣿⣿⣿⣿⣿⣿⣿⣿⣿⣿⣿⣿⣿⣿⣿⣿⣿⣿⣿⣿⣿⣿⣿⣿⣿⣿⣿⣿⣿⣿⣿⣿⣿⣿⣿⣿⣿⣿⣿⣿⣿⣿⣿⣿⣿⣿⣿⣿⢫⣿⢇⢱⢗⢕⢎⡟⢕⢕⢕⢕⢕⢕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⡷⠀⠀⠀⠀⢀⢔⠑⠀⠀⠀⠀⢄⠕⠁⠀⠀⠀⠀⠀⠀⠀⠀⠀⠀⠀⠀⠀⠀⠀⠀⠀⠀⠀⠀⠀⠀⠀⠀⠀⠁⢻⣇⢕⢕⢕⢕⢸⣿⣿⣿⣿⣿⣿⣿⣿⣿⣿⣿⣿⣿⣿⣿⣿⣿⣿⣿⣿⣿⣿⣿⣿⣿⣿⣿⣿⡟⣿⣿⣿⣿⣿⣿⣿⣿⣿⣿⣿⣿⣿⣿⣿⣿⣿⣿⣿⣿⣿⣿⣿⣿⣟⣵⣿⢏⣱⢏⢕⣼⡷⢕⢕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⢄⢀⠀⠀⠀⠀⠀⠀⠀⠀⠀⠀⠀⠀⠀⠀⠀⠀⠀⠀⠀⠀⠀⠀⠀⠀⠀⠀⠀⢻⣧⢕⡕⢕⢕⢝⣿⣿⣿⣿⣿⣿⣿⣿⣿⣿⣿⣿⣿⣿⣿⣿⣿⣿⣿⣿⣿⣿⣿⣿⣿⣿⣿⣿⣿⣿⣿⣿⣿⣿⣿⣿⣿⣿⣿⣿⣿⣿⣿⣿⣿⣿⣿⣿⣿⣿⣿⣿⣿⣿⢏⢕⢕⢕⢕⣿⡇⢕⢕⢕⠕⠀⠀⠀⠀⠀⠀⠀⠀⠀⠀⠀⠀⠀⠀⠀⠀⠀⠀⠀⠀⠀⠀⠀⠀⠀⠀⢀⢄⢔⠕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⠁⠑⠑⠔⢔⢄⢄⢀⠀⠀⠀⠀⠀⠀⠀⠀⠀⠀⠀⠀⠀⠀⠀⠀⠀⠀⠀⠀⠀⠀⠝⣷⡕⢕⢕⢕⢜⢿⣿⣿⣿⣿⣿⣿⣿⣿⣿⣿⣿⣿⣿⣿⣿⣿⣿⣿⣿⣿⣿⣿⣿⣿⣿⣿⣿⣿⣿⣿⣿⣿⣿⣿⣿⣿⣿⣿⣿⣿⣿⣿⣿⣿⣿⣿⣿⣿⣿⣿⡿⢇⢕⢕⢕⢕⢸⣿⢕⢕⢕⠁⠀⠀⠀⠀⠀⠀⠀⠀⠀⠀⠀⠀⠀⠀⠀⠀⠀⠀⠀⠐⠀⠀⠀⠀⢄⢔⠕⠑⠁⠀⠀⠀⠀⠀⠀⠀⢀⠀⠁⠀⢀⠁⠄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⠘⢿⣕⢣⡕⢕⢜⢻⣿⣿⣿⣿⣿⣿⣿⣿⣿⣿⣿⣿⣿⣿⣿⣿⣿⣿⣿⣿⣿⣿⣿⣿⣿⣿⣿⣿⣿⣿⣿⣿⣿⣿⣿⣿⣿⣿⣿⣿⣿⣿⣿⣿⣿⣿⣿⣿⠟⠕⢑⢕⢕⢕⢕⣿⠇⠑⠕⠀⠀⠀⠀⠀⠀⠀⠀⠀⠀⠀⠀⠀⠀⠀⠀⠀⠀⠀⠀⠀⠀⠀⢀⢔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⠀⠁⠀⠁⠁⠑⠐⠄⢄⠀⠀⠀⠀⠀⠀⠀⠑⢕⠀⠀⠀⠀⠀⠀⠀⠀⠀⠀⠀⠀⢄⠄⠐⠀⠀⠀⠀⠀⠀⠙⢿⣕⢕⢕⢕⢜⢻⣿⣿⣿⣿⣿⣿⣿⣿⣿⣿⣿⣿⣿⣿⣿⣿⢿⣿⣿⣿⣿⣿⣿⣿⣿⣿⣿⣿⡿⢟⣹⣿⣿⣿⣿⣿⣿⣿⣿⣿⣿⣿⣿⡿⠟⠑⠑⠑⠑⢕⢕⢕⢱⡿⠕⠆⠀⠀⠀⠀⠀⢀⢀⢀⢀⠁⠁⠑⠀⠀⠀⠀⠀⠀⠀⠀⠀⠀⠀⢔⢕⠁⠀⠀⠀⠀⠀⠀⠐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⠀⠁⠁⠁⠁⠀⠀⠀⠙⢿⣕⢕⢕⢕⢜⢟⢿⣿⣿⣿⣿⣿⣿⣿⣿⣿⣿⣿⣿⣿⣷⣮⣽⣕⣗⣓⣗⣗⣗⣜⣭⣵⣷⣿⣿⣿⣿⣿⣿⣿⣿⣿⣿⣿⡿⠟⠁⠀⠀⠀⠀⠀⠀⢕⢕⢕⣼⠇⠀⠀⠀⠀⠀⠀⠀⠀⢀⢀⢀⠀⠀⠀⠀⠀⠀⢀⠁⠄⢀⠀⠀⢄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⣀⢀⠀⠔⠐⠐⠑⠑⠑⠑⠑⠀⠀⠀⠀⢜⢳⣕⣕⢕⢕⢕⢜⠙⠻⢿⣿⣿⣿⣿⣿⣿⣿⣿⣿⣿⣿⣿⣿⣿⣿⣿⣿⣿⣿⣿⣿⣿⣿⣿⣿⣿⣿⣿⣿⣿⠟⠋⠁⠀⠀⠀⠀⠀⠀⠀⠀⠀⢕⢕⢕⡏⠀⠀⠀⠀⠀⠀⠁⠁⠁⠁⠁⠁⠁⠁⠑⠐⠔⢄⠀⠁⠄⠀⠀⠀⠀⠀⠀⠀⠀⠀⠀⠀⠀⠀⠀⠀⠀⠀⠀⠀⠀⠀⠀⠀⠀⠀⠀⠀⠀⠀⠀⠀⠀⠘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⣪⣳⣗⠀⠀⠀⠀⠀⠀⠀⠀⠀⠀⠀⠀⠀⠘⣿⡎⢝⢷⡕⡕⢕⢕⢄⠀⠁⠙⠛⠻⢿⣿⣿⣿⣿⣿⣿⣿⣿⣿⣿⣿⣿⣿⣿⣿⣿⣿⣿⣿⣿⣿⢿⠟⠉⠀⠀⠀⠀⠀⠀⠀⠀⠀⠀⠀⠀⠀⢕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⠀⠻⠇⢕⢕⢜⢟⢷⡕⢕⢕⢄⢀⠀⠀⠀⠁⠙⣟⡻⢿⣿⣿⣿⣿⣿⣿⣿⣿⣿⣿⣿⣿⢿⠟⠙⠁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⡔⠀⠀⠀⠀⠀⠀⠀⠀⠀⠀⠀⠀⠀⠀⠀⠀⠀⠁⠁⠈⠑⠑⠑⠕⠔⠀⠀⠀⠀⠸⠿⠿⠷⠯⠝⠻⠿⠿⠿⠿⠿⠟⠙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⢕⠀⠀⠀⠀⠀⠀⠀⠀⠀⠀⠀⠀⠀⠀⠀⠀⠀⠀⠀⠀⠀⠀⠀⠀⠀⠀⠀⠀⠀⠀⠀⠀⠀⠀⠀⠀⠀⠀⠀⢹⣿⣿⣆⠀⠀⠀⠀⠀⠀⠀⠀⠀⠀⠀⠀⠀⠀⠀⠀⠀⠀⠀⠀⠀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⠝⣿⣿⣧⡀⠀⠀⠀⠀⠀⠀⠀⠀⠀⠀⠀⠀⠀⠀⠀⠀⠀⠀⠀⢅⢉⠑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⢗⡕⢕⢱⢕⢕⢕⢕⠀</a:t>
            </a:r>
            <a:br/>
            <a:r>
              <a:t>⣿⣿⣿⣿⣿⣿⣯⢕⢇⢕⣕⢸⢕⡕⢵⢕⣕⢵⣕⢵⢗⢸⢕⡞⢕⢕⢕⢕⢕⢕⢕⢕⢕⢕⢕⢕⢕⢕⡇⢕⠀⠀⠀⠀⠀⠀⠀⠀⠀⠀⠀⠀⠀⠀⠀⠀⠀⠀⠀⠀⠀⠀⠀⠀⠀⠀⠀⠀⠀⠀⠀⠀⠀⠀⠀⠀⠀⠀⠀⠀⠀⠀⠀⠘⢿⣿⣷⡄⠀⠀⠀⠀⠀⠀⠀⠀⠀⠀⠀⠀⠀⠀⠀⠀⢄⢕⢕⢕⠀⠀⠀⠈⠙⢲⢤⣄⢀⠀⠀⠀⠀⠀⠀⠀⠀⠀⠀⠀⠀⠀⠀⠀⠀⠀⠀⠀⠀⠀⠀⠀⠀⠀⠀⠀⠀⠀⠀⠀⠀⠀⠀⠀⠀⠀⠀⠀⠀⠀⠀⠀⠀⠀⠀⠀⠀⠀⠀⠀⠀⠀⠀⠀⠀⠀⠀⠀⠀⠀⠀⠀⠀⠀⠀⠀⠀⠀⠀⠀⠄⠀⠀⠀⠀⠀⠀⠀⠀⠀⠀⠀⠀⠀⠀⠀⠀⠀⠀⠀⠀⠀⢕⢕⢕⢱⢼⣕⢼⣕⡣⢝⡗⢵⣕⡕⢕⢕⡸⢕⢗⢝⢕⢝⢕⢜⢕⡞⢽⣕⣹⣽⠀</a:t>
            </a:r>
            <a:br/>
            <a:r>
              <a:t>⣿⣿⣿⣿⣿⣿⣗⡧⢵⣞⢵⣞⡏⢕⣮⢵⣗⡝⢕⣎⢕⢇⢕⢕⢕⢕⢕⢕⢕⢕⢱⢕⢇⢱⢕⢱⢕⢜⢕⠐⠀⠀⠀⠀⠀⠀⠀⠀⠀⠀⠀⠀⠀⠀⢄⢄⢀⢀⢀⢀⢀⣄⣄⣤⣴⣴⣴⣶⣦⣄⡀⠀⠀⠀⠀⠀⠀⠀⠀⠀⠀⠀⠀⠀⠘⢿⣿⣿⣆⠀⠀⠀⠀⠀⠀⠀⠀⠀⠀⠀⠀⠀⠀⠀⢕⢕⢕⢕⠀⠀⠀⠀⠀⠁⠑⠜⠙⢳⢴⣄⡀⠀⠀⠀⠀⠀⠀⠀⠀⠀⠀⠀⠀⠀⠀⠀⠀⠀⠀⠀⠀⠀⠀⠀⠀⠀⠀⠀⠀⠀⠀⠀⠀⠀⠀⠀⠀⠀⠀⠀⠀⠀⠀⠀⠀⠀⠀⠀⠀⠀⠀⠀⠀⠀⠀⠀⠀⠀⠀⠀⠀⠀⠀⠀⠀⠀⠀⠀⠀⠀⠀⠀⠀⠀⠀⠀⠀⠀⠀⠀⠀⠀⠀⠀⠀⠀⠀⠀⠀⠀⢕⡕⢕⣜⢝⢜⣗⢳⢼⣗⢯⣝⡺⢽⣗⢮⣝⡳⢵⡕⢵⢝⣕⡎⢕⣕⢽⣗⢯⣽⠀</a:t>
            </a:r>
            <a:br/>
            <a:r>
              <a:t>⢝⢟⢟⢟⣿⣿⣷⣎⢽⢗⡫⢵⣞⡹⢗⣏⢝⣗⡜⢕⡕⢕⢕⢕⣕⢕⢕⢕⣇⡱⢕⣜⡱⢕⣕⢕⢕⡕⢕⢕⠀⠀⠀⠀⠀⠀⠀⠀⠀⠀⠀⠀⢔⢕⣱⣵⣷⣷⣿⣿⣿⣿⣿⣿⣿⣿⣿⣿⣿⣿⣿⣷⣦⣤⡀⠀⠀⠀⠀⠀⠀⠀⠀⠀⠀⠘⢿⣿⣿⣧⠀⠀⠀⠀⠀⠀⠀⠀⠀⠀⠀⠀⠀⠀⢕⢕⡕⠁⠀⠀⠀⠀⠀⠀⠀⠀⠀⠀⠁⠁⠙⠗⠔⠀⠀⠀⠀⠀⠀⠀⠀⠀⠀⠀⠀⠀⠀⠀⠀⠀⠀⠀⠀⠀⠀⠀⠀⠀⠀⠀⠀⠀⠀⠀⠀⠀⠀⠀⠀⠀⠀⠀⠀⠀⠀⠀⠀⠀⠀⠀⠀⠀⠀⠀⠀⠀⠀⠀⠀⠀⠀⠀⠀⠀⠀⠀⠀⠀⠀⠀⠀⠀⠀⠀⠀⠐⠀⠀⠀⠀⠀⠀⠀⠀⠀⠀⠀⠀⠀⠀⢱⢕⡕⢕⣕⢕⢇⡕⢕⢹⢝⢣⢼⢕⢧⢝⢣⢼⣕⢣⢕⡸⢵⢕⢕⢕⢕⢱⢽⣿⠀</a:t>
            </a:r>
            <a:br/>
            <a:r>
              <a:t>⣕⢕⠕⢕⢝⢝⢕⢕⢎⢝⢗⣝⢵⢾⣝⢳⣿⡯⢜⢹⣵⢕⢇⡵⢕⢝⢵⢞⢝⢵⢎⣱⢗⢏⢵⢞⢹⣵⣕⡇⠀⠀⠀⠀⠀⠀⠀⠀⠀⠀⠀⠀⢕⣾⣿⣿⣿⣿⣿⣿⣿⣿⣿⢿⣟⣽⣷⣿⣿⣿⣿⣿⣿⣿⣿⣷⣄⢀⠀⠀⠀⠀⠀⠀⠀⠀⠁⢻⣿⣿⣧⠀⠀⠀⠀⠀⠀⠀⠀⠀⠀⠀⠀⢕⢕⡕⡿⠀⠀⠀⠀⠀⠀⠀⠀⠀⢀⠀⠀⢀⢕⠀⠀⢀⣀⣀⣄⣄⣄⣄⣤⣤⣤⣤⣤⣤⣴⣴⣴⣴⣶⣶⣶⣶⣶⣶⣦⣤⣄⡀⢀⠀⠀⠀⠀⠀⠀⠀⠀⠀⠀⠀⠀⠀⠀⠀⠀⠀⠀⠀⠀⠀⠀⠀⠀⠀⠀⠀⠀⠀⠀⠀⠀⠀⠀⠀⠀⠀⠀⠀⠀⠀⠀⠀⠀⠀⠀⠀⠀⠀⠀⠀⠀⠀⠀⠀⠀⠀⠀⠀⢕⢳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⢟⢟⢟⠟⠝⢝⣹⣷⣿⣿⣿⣿⣿⣿⣿⣿⣿⣿⣿⣿⣿⣿⣿⣦⣄⣀⠀⠀⠀⠀⠀⠀⠁⢻⣿⣿⣧⣴⣴⣴⣴⣴⣴⣴⣴⢔⠀⠀⢕⢗⠕⢇⢸⣿⣿⣿⣿⣿⣿⣿⣿⣿⢀⠀⢕⢕⢄⠀⢿⢿⢿⢿⢿⢿⠿⠟⠟⠟⠟⠟⠟⠟⠟⠟⠟⠟⠟⠛⠛⠛⠛⠋⠙⠟⢿⢿⣿⣷⣦⣤⣄⡀⢀⠀⠀⠀⠀⠀⠀⠀⠀⠀⠀⠀⠀⠀⠀⠀⠀⠀⠀⠀⠀⠀⠀⠀⠀⠀⠀⠀⠀⠀⠀⠀⠀⠀⠀⠀⠀⠀⠀⠀⠀⠀⠀⠀⠀⠀⠀⠀⠀⠀⠀⠀⠀⠜⠝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⣰⣾⣿⣿⣿⣿⣿⣿⣿⣿⣿⣿⣿⣿⣿⣿⣿⣿⣿⣿⣿⣿⡕⠀⠀⠀⠀⠀⠀⠁⢻⣿⣿⣿⡿⢿⢿⢿⢿⢟⠟⠕⠀⠀⠁⠀⠀⠁⠑⢌⠑⠈⠁⠁⠁⠁⠁⠁⠀⠀⢕⢕⢕⠀⠀⠀⠀⠀⠀⠀⠀⠀⠀⠀⠀⠀⠀⠀⠀⠀⠀⠀⠀⠀⠀⠀⠀⠀⠀⠀⠀⠁⠘⠙⠻⢿⢿⣿⣿⣷⣶⣴⣄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⡇⢕⢕⣼⣿⣿⣿⣿⣿⡿⣫⣿⣿⣿⣿⣿⣿⣿⣿⣿⣿⣿⣿⣿⣿⣿⠇⠀⠀⠀⠀⠀⠀⠀⠀⠁⠁⠁⠀⠀⠀⠀⠀⠀⠀⠀⠀⠀⠀⠀⠀⠀⠀⠁⠕⢢⡀⠀⠀⠀⠀⠀⠀⢔⢕⢕⢕⠀⠀⠀⠀⠀⠀⠀⠀⠀⠀⠀⠀⠀⠀⠀⠀⠀⠀⠀⠀⠀⠀⠀⠀⠀⠀⠀⠀⠀⠀⠀⠀⠀⠁⠙⠙⠻⢿⣿⣿⣿⣿⣿⣷⣴⣔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⢇⣱⣿⣿⣿⣿⣿⡟⣱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⠁⠙⠛⠻⢿⣿⣿⣟⡇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⡿⢏⣾⣿⣿⣿⣿⣿⣿⣿⣿⣿⣿⣿⣿⣿⣿⣿⣿⣿⡇⠀⠀⠀⠀⠀⠀⠀⠀⠀⠀⠀⠀⠀⠀⠀⠀⠀⠀⠀⠀⠀⠀⠀⠀⠀⠀⠀⠀⠀⠀⠀⢅⢕⢕⢰⢀⢀⢕⢕⢕⠀⠀⠀⠀⠀⠀⠀⠀⠀⠀⠀⠀⠀⠀⠀⠀⠀⠀⠀⠀⠀⠀⠀⠀⠀⠀⠀⠀⠀⠀⠀⠀⠀⢀⢀⢀⢀⢀⢀⢀⢀⢀⣀⣀⢁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⡟⢕⢕⣼⣿⣿⣿⣿⣿⣿⣿⣿⣿⣿⣿⣿⣿⣿⣿⣿⣿⣿⣷⣔⠀⠀⠀⠀⠀⠀⠀⠀⠀⠀⠀⠀⠀⠀⠀⠀⠀⠀⠀⠀⠀⠀⠀⠀⠀⠀⠀⠀⠀⠀⠀⠁⠕⢕⠁⢕⢕⢕⢕⠀⠀⠀⠀⠀⠀⠀⠀⠀⠀⠀⠀⠀⠀⠀⠀⠀⠀⠀⠀⠀⠀⠀⠀⢀⡄⠔⠑⠑⠑⠑⠜⠝⠓⠛⠟⠟⠟⠟⢟⢟⢻⢿⢿⢿⢿⢿⢷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⠘⠑⠑⠛⠛⠛⠛⠛⠛⠛⠙⠛⠛⠛⠛⠛⠛⠛⠛⠛⠛⠛⠛⠛⠓⠀⠀⠀⠀⠀⠀⠀⠀⠀⠀⠀⠀⠀⠀⠀⠀⠀⠀⠀⠀⠀⠀⠀⠀⠀⠀⠀⠀⠀⠀⠀⠀⠁⠀⠑⠑⠑⠑⠀⠀⠀⠀⠀⠀⠀⠀⠀⠀⠀⠀⠀⠀⠀⠀⠀⠀⠀⠀⠀⠀⠐⠃⠑⠀⠀⠀⠀⠀⠀⠀⠀⠀⠀⠀⠀⠀⠀⠀⠀⠀⠀⠀⠀⠀⠀⠀⠀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8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⣇⢜⢟⢿⣿⣿⣿⣿⣿⣷⡕⣜⢻⣿⣿⣿⣿⣿⣿⣿⣿⣿⣿⣿⣿⣿⣿⣿⣿⣿⣿⣿⣿⣿⣿⣿⣿⣿⣿⣿⣿⣿⢕⢕⢜⢜⢏⢟⢻⢿⢿⢿⣿⣿⣿⣿⣿⣿⣿⣿⣿⣿⣿⣿⣿⣿⣿⣷⣷⣷⣷⣷⣷⣵⣵⣵⣵⣵⣵⢕⢕⢕⢕⢱⣷⣿⣿⣿⣿⣿⣿⣿⣿⣿⣿⣿⣿⣿⣿⣿⢿⢿⢟⢏⢝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⣫⣸⣿⣿⣿⣿⣿⣿⣿⣿⣿⣷⣕⢱⣝⢿⣿⢝⢿⣿⣷⡽⣷⣝⢿⣿⣿⣿⣿⣿⣿⣿⣿⣿⣿⣿⣿⣿⣿⣿⣿⣿⣿⣿⣿⣿⣿⣿⣿⣿⣿⡟⢕⢕⢕⢕⢕⢕⢕⢕⢕⢕⢕⢕⢝⢝⢝⢝⢝⢝⢝⢟⢟⢟⢟⢝⢝⢝⢝⢝⢝⢝⢝⢕⢕⢕⢕⢕⢕⢕⢕⢕⢕⢕⢜⢝⢝⢝⢝⢝⢝⢝⢝⢝⢝⢝⢝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⣾⡇⣿⣿⣿⣿⣿⣿⣿⣿⣿⣿⣿⣿⣧⡻⣷⣮⡜⣷⡽⣿⣿⡽⣿⣮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⢹⣿⣿⣿⣿⣿⣿⣿⣿⣿⣿⣿⣿⣿⣿⣎⢻⣧⢻⣿⣞⢿⢷⢹⣿⣧⢻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⢣⣿⣿⡟⣾⣿⣿⣿⣿⣿⣿⣿⣿⣿⣿⣿⣿⣿⢏⢕⢕⢝⢜⣿⣿⣇⢕⢕⢕⢕⢝⢟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⢧⣿⣿⣿⡇⢿⡟⢟⣟⣟⢟⣟⣟⢟⣟⣟⢟⢟⣿⢕⢕⢕⢕⢕⢿⣿⣿⣇⢕⢕⢕⢕⢕⢕⢕⢕⢝⢻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⡟⣾⣿⣿⣿⢸⣿⣿⣿⣿⣿⣿⣿⣿⣿⣿⣿⣿⣿⣷⣇⠕⢕⢕⢕⢸⣿⣿⣿⡕⢕⢕⢕⢕⢕⢕⢕⢕⢕⢝⢻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⡿⣟⣽⣸⣿⣿⣿⣿⢸⣿⣿⣿⣿⣿⣿⣿⣿⣿⣿⣿⣿⣿⣿⣿⣧⡕⢕⢕⢜⣿⣿⣿⣷⢕⢕⢕⢕⢕⢕⢕⢕⢕⢕⢕⢜⢝⢻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⣫⣾⣿⣇⣿⣿⣿⣿⣿⢸⣿⣿⣿⣿⣿⣿⣿⣿⣿⣿⣿⣿⣿⣿⣿⣿⣷⣔⢕⢕⣿⣿⣿⣿⣇⠕⢑⢅⢀⢕⢕⢕⢕⢕⢕⢕⢕⢕⢕⢝⢝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⣵⣿⣿⣿⡿⢸⣿⣿⣿⣿⡇⣿⣿⣿⣿⣿⣿⣿⣿⣿⣿⣿⣿⣿⣿⣿⣿⣿⣿⣿⣧⡕⣿⣿⣿⣿⣿⢕⢔⢕⢕⢕⢕⢕⢕⢕⢕⢕⢕⢕⢕⢕⢕⢕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⢟⣵⣿⣿⣿⣿⢫⡎⣿⣿⣿⣿⣿⡇⢸⣿⣿⣿⣿⣿⣿⣿⣿⣿⣿⣿⣿⣿⣿⣿⣿⢻⣿⣿⢇⣿⣿⣿⣿⣿⡇⢕⠕⢕⢕⢕⢕⢕⢕⢕⢕⢕⢕⢕⢕⣱⣾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⡿⣵⣿⣿⣿⣿⡿⣱⣿⡇⣿⣿⣿⡿⣿⡇⢸⣿⣿⣿⣿⣿⣿⣿⣿⣿⣿⣿⣿⣿⣿⣿⣿⡕⢿⡟⢕⣿⣿⣿⣿⣿⡇⢕⢕⢕⢕⢑⢕⢕⢕⢕⢕⢕⢕⢕⢕⣸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⢟⣾⣿⣿⣿⣿⣟⣼⣿⣿⢹⣿⢟⢕⣼⣿⡇⡜⢿⣿⣿⣿⣿⣿⣿⣿⣿⣿⣿⣿⣿⣿⣿⣿⡇⢜⢇⢱⣿⣿⣿⣿⣿⡇⢑⢕⢸⣇⢕⢕⢷⡕⣅⣅⣅⢵⢕⣕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⢕⢕⢕⢕⢕⢕⢕⢕⢕⢕⢕⢕⢕⢕⢕⢕⢕⢕⢕⢕⠀</a:t>
            </a:r>
            <a:br/>
            <a:r>
              <a:t>⣿⣿⣿⣿⣿⣿⣿⣿⣿⣿⣿⣿⣿⣿⣿⣿⣿⣿⣿⣿⣿⣿⣿⣿⣿⣿⣿⣿⢏⣾⡿⣿⣿⣿⢟⣾⣿⣿⣿⢸⢇⢕⣾⣿⣿⡇⢇⣸⣿⣿⣿⣿⣿⣿⣿⣿⣿⣿⣿⣿⣿⣿⣿⡇⢕⢕⡼⢹⣿⣿⢿⢏⠁⠄⢔⠁⠝⢕⢕⢕⢝⠅⠀⠀⠁⢘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⢅⠑⠁⠀⢀⢕⢕⢕⢕⢕⢕⢕⢕⢕⢕⢕⢕⢕⢕⢕⢕⢕⢕⢕⢕⢕⠀</a:t>
            </a:r>
            <a:br/>
            <a:r>
              <a:t>⣿⣿⣿⣿⣿⣿⣿⣿⣿⣿⣿⣿⣿⣿⣿⣿⣿⣿⣿⣿⣿⣿⣿⣿⣿⣿⣿⣏⣾⣿⣽⣿⣿⣏⣾⣿⣿⡏⢝⢕⣵⣿⣿⣿⣿⣿⢸⣿⣿⣿⣿⣿⣿⣿⣿⣿⣿⣿⣿⣿⣿⣿⣿⡇⢕⠕⠙⠈⢑⢑⠁⠀⢀⢔⢑⠄⠀⠀⠀⠁⠁⠐⠄⢔⢰⢇⢕⢔⢜⢝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⠅⠑⠕⠕⢕⢕⢔⢔⢕⢕⢕⢕⢕⢕⢕⢕⢕⢕⢕⢕⢕⢕⢕⢕⢕⢕⢕⢕⢕⢕⢕⠀</a:t>
            </a:r>
            <a:br/>
            <a:r>
              <a:t>⣿⣿⣿⣿⣿⣿⣿⣿⣿⣿⣿⣿⣿⣿⣿⣿⣿⣿⣿⣿⣿⣿⣿⣿⣿⣿⡟⣼⣿⡻⣼⣿⡟⣾⣿⣿⡟⢕⢸⢕⢝⣼⣿⣿⣿⣟⢸⣿⣿⣿⣿⣿⣿⣿⣿⣿⣿⣿⣿⣿⣿⣿⣿⡇⢕⠀⠀⠀⠁⠀⠀⠀⢕⢕⣼⣷⣶⡤⣅⠐⢄⢁⠕⢕⢕⢕⢕⢕⢕⠕⢄⢑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⠑⠁⢐⢕⢕⢀⢄⢔⢔⢕⢕⢕⢕⢕⢕⢕⢕⢕⢕⢕⢕⢕⢕⢕⢕⢕⢕⢕⢕⢕⢕⢕⢕⢕⢕⢕⢕⠀</a:t>
            </a:r>
            <a:br/>
            <a:r>
              <a:t>⣿⣿⣿⣿⣿⣿⣿⣿⣿⣿⣿⣿⣿⣿⣿⣿⣿⣿⣿⣿⣿⣿⣿⣿⣿⣿⢳⣿⣿⢣⣿⡿⣸⣿⣿⣿⣱⢕⣾⡇⢱⣿⡟⢏⢻⢏⣸⣿⡟⣿⣿⣿⣿⣿⣿⣿⣿⣿⣿⣿⣿⣿⢿⢇⢕⢅⠕⢕⢕⢔⢀⢔⢕⢕⣿⣿⣿⡇⣿⣷⣦⡅⠕⢔⢕⠕⠑⢅⡔⢕⢕⢕⢔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⢑⠅⢄⢔⢕⠁⢀⢀⢄⢔⢕⢕⢕⢕⢕⢕⢕⢕⢕⢕⢕⢕⢕⢕⢕⢕⢕⢕⢕⢕⢕⢕⢕⢕⢕⢕⢕⢕⢕⢕⢕⢕⢕⢕⠀</a:t>
            </a:r>
            <a:br/>
            <a:r>
              <a:t>⣿⣿⣿⣿⣿⣿⣿⣿⣿⣿⣿⣿⣿⣿⣿⣿⣿⣿⣿⣿⣿⣿⡿⣟⣟⡏⣿⣿⡏⣾⣿⢣⣿⣿⣿⣇⣿⡕⣿⡟⢸⣿⣿⣧⣵⡕⣿⣿⢇⣿⣿⣿⣿⣿⣿⣿⣿⣿⣿⣿⣿⣿⢕⢕⢕⢸⣴⣅⣁⣄⣵⢕⢕⣧⣿⣿⣿⣿⢻⣿⣿⣿⣷⢄⢅⢸⣿⣿⡇⢕⢕⢕⢕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⠀⢀⢄⢅⢕⢔⢕⢕⢕⢅⢕⢕⢕⢕⢕⢕⢕⢕⢕⢕⢕⢕⢕⢕⢕⢕⢕⢕⢕⢕⢕⢕⢕⢕⢕⢕⢕⢕⢕⢕⢕⢕⢕⢕⢕⠀</a:t>
            </a:r>
            <a:br/>
            <a:r>
              <a:t>⣿⢿⢿⠿⠿⢟⣿⣿⣿⣿⣿⣿⣿⣿⣿⣿⣿⣿⢿⡝⢼⣵⣿⣿⣿⢱⣿⣿⢱⣿⡟⣾⣿⣿⣿⣿⣿⢹⣿⡇⣿⣿⣿⣿⣿⢸⣿⡿⢕⣿⣿⣿⣿⣿⣿⣿⣿⣿⣿⣿⣿⡟⢕⢕⢕⢸⣿⣿⣿⣿⣏⢕⢕⣿⣿⣿⣿⣿⢸⣿⣿⣿⢿⡇⣔⡞⢻⢿⡇⢕⢕⢕⢕⢐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⠕⢕⢕⢕⢕⢕⢕⢕⢕⢕⢕⢕⢕⢕⢕⢕⢕⢕⢕⢕⢕⢕⢕⢕⢕⢕⢕⢕⢕⢕⢕⢕⢕⢕⢕⢕⠀</a:t>
            </a:r>
            <a:br/>
            <a:r>
              <a:t>⡵⡄⠁⠁⠁⠁⣿⣿⣿⣿⣿⣿⣿⣿⣿⣿⣿⢇⣿⣿⣽⢿⢿⣿⡿⢸⣿⡏⣾⣿⢧⣿⣿⣿⣿⣿⡿⢸⣿⢱⣿⣿⣿⣿⡟⣾⣿⢇⡇⣿⣿⣿⣿⣿⣿⣿⣿⣿⣿⣿⣿⡇⢕⢕⢕⢸⣿⣿⣿⣿⣿⢱⢱⣿⣿⣿⣿⣿⢸⣿⣿⣿⢸⣇⣿⣿⣧⣷⡕⢕⢕⢕⢕⢔⢔⢆⢰⢆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⢔⢕⢕⢕⢕⢕⢕⢕⢕⢕⢕⢕⢕⢕⢕⢕⢕⢕⢕⢕⢕⢕⢕⢕⢕⢕⢕⢕⢕⢕⢕⢕⢕⢕⢕⢕⠀</a:t>
            </a:r>
            <a:br/>
            <a:r>
              <a:t>⢇⢕⢰⢾⢷⢄⣿⣿⣿⣿⣿⣿⣿⣿⣿⣿⢏⣾⡏⢿⣿⣷⣕⢕⢜⣿⣿⢣⣿⣿⣸⣿⣿⣿⣿⣿⢇⢸⣿⢸⣿⣿⣿⣿⡇⣿⡿⣸⡇⣿⣿⣿⣿⣿⣿⣿⣿⣿⣿⣿⣿⢕⢕⢕⢕⣾⣿⣿⣿⣿⣿⡇⣿⣿⣿⣿⣿⣿⢸⣿⣿⣿⣼⣿⢝⢝⣿⣿⢧⢕⢕⢱⣼⣿⡕⢕⣇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⠀⠀⢀⢕⢕⢕⢕⢕⢕⢕⢕⢕⢕⢕⢕⢕⢕⢕⢕⢕⢕⢕⢕⢕⢕⢕⢕⢕⢕⢕⢕⢕⢕⢕⢕⢕⢕⢕⢕⠀</a:t>
            </a:r>
            <a:br/>
            <a:r>
              <a:t>⢕⢕⢕⢕⢱⢸⢽⣿⣿⣿⣿⣿⣿⣿⣿⡟⣾⣿⣷⣧⡝⢏⣵⡖⢕⣿⣿⣸⣿⢇⣿⣿⣿⣿⣿⡿⢕⣾⡏⣸⣿⣿⣿⣿⡇⣿⡇⣿⣿⢸⣿⡏⣿⣿⣿⣿⣿⣿⣿⡏⣿⢕⢕⢕⢱⣿⣿⣿⣿⣿⣿⡇⣿⢧⣿⣿⣿⡏⣼⣿⣿⣿⣿⣿⢕⡟⢿⢏⣸⣇⢕⢕⣿⣿⣇⣷⣽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⣔⢀⢄⢕⢕⢕⢕⢕⢕⢕⢕⢕⢕⢕⢕⢕⢕⢕⢕⢕⢕⢕⢕⢕⢕⢕⢕⢕⢕⢕⢕⢕⢕⢕⢕⢕⢕⢕⢕⢕⠀</a:t>
            </a:r>
            <a:br/>
            <a:r>
              <a:t>⢃⢅⢕⢕⢰⢕⢸⣿⣿⣿⣿⣿⣿⣿⡿⢕⣿⢻⢜⢟⣱⣿⢏⣱⣵⣿⡇⣿⡏⢱⣿⣿⣿⣿⣿⡇⣸⣿⡇⣼⣽⣽⣽⣽⣽⢹⢱⣼⣽⣇⣿⣇⢿⣿⢹⣿⣿⣿⢸⡇⡟⢕⢕⢕⣾⣿⣝⣝⣝⣟⣹⡕⣿⢸⣿⣿⣿⢇⣿⣿⣿⣿⣿⣿⢕⢝⢧⡹⢇⣿⢕⢕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⢇⢕⢕⢕⣵⣕⣕⣵⣵⣗⣧⣷⣷⣿⣿⣿⣿⣿⣧⡕⢕⢕⢕⢕⢕⢕⢕⢕⢕⢕⢕⢕⢕⢕⢕⢕⢕⢕⢕⢕⢕⢕⢕⢕⢕⢕⢕⢕⢕⢕⢕⢕⢕⢕⢕⠀</a:t>
            </a:r>
            <a:br/>
            <a:r>
              <a:t>⢕⢔⢜⢜⠕⠕⢜⣿⣿⣿⣿⣿⣿⣿⣇⡇⢝⢷⡕⢱⣽⣇⣞⢟⢏⣿⢳⡟⣼⢸⣿⣿⣿⣿⡿⢕⣿⣿⣧⢿⣟⣟⣟⣟⣟⡏⢸⢿⢿⣿⣿⡿⢸⣿⡇⣿⣿⣿⣏⡇⢇⡼⢕⣾⢿⠿⢿⢿⣿⢿⢿⢱⣳⡸⣜⢿⡟⢱⣿⣿⣿⣿⣿⣿⢸⢷⣜⢷⡕⡽⢑⢸⣿⣿⣿⣿⣷⣿⢕⢕⢕⢕⢕⢕⢕⢕⢕⢕⢕⢕⢕⢕⢕⢕⢕⢕⢕⢕⢕⢕⢕⢕⢕⢕⢕⢕⢁⢕⢕⢕⢕⢕⢕⢕⢕⢕⢕⣕⡕⡕⢕⢕⢕⢕⢕⢕⢕⢕⢕⡕⡕⢕⢕⢕⢕⢕⢕⢕⢕⢕⢕⢕⢕⢕⢕⢕⢕⢕⢕⢕⢕⢕⢕⢕⢕⢕⢕⢕⢕⢕⢕⢕⢕⢄⢑⠕⢕⢜⢝⢝⢟⢿⢿⣿⣿⣿⣿⣿⣿⣿⣿⣿⣿⣿⣿⣇⢕⢕⢕⢕⢕⢕⢕⢕⢕⢕⢕⢕⢕⢕⢕⢕⢕⢕⢕⢕⢕⢕⢕⢕⢕⢕⢕⢕⢕⢕⢕⢕⢕⢕⠀</a:t>
            </a:r>
            <a:br/>
            <a:r>
              <a:t>⢜⢏⢕⢄⢀⢀⢕⣿⣿⣿⣿⣿⣿⣿⣿⡜⣕⢇⢕⡱⣜⢝⢟⢻⢿⣿⢸⢕⣿⢸⣿⣿⣿⣿⡇⣜⡛⠙⠉⠈⠉⠍⠍⠉⠉⠙⠻⢷⣧⣪⣿⣿⣿⣿⣿⣸⣮⣻⣷⢇⣱⣧⣝⣵⡷⠟⠛⠋⢟⢝⢙⠘⠓⠗⠹⠷⢕⢕⣿⣿⣿⡿⣿⣿⢱⡷⢿⢟⢕⢕⢇⢸⣿⣿⣿⣿⣿⡿⢕⢕⢕⢕⢕⢕⢕⢕⢕⢕⢕⢕⢕⢕⢕⢕⢕⢕⢕⢕⢕⢕⢕⢕⢕⢕⢕⢕⢱⡅⢕⢕⢕⢕⢕⢕⢕⢕⢸⣿⣿⣿⣿⣿⣿⣿⣷⣾⣵⣾⣮⣿⣷⣧⢕⢕⢕⢕⢕⢕⢕⢕⢕⢕⢕⢄⠕⢕⢕⢕⢕⢕⢕⢕⢕⢕⢕⢕⢕⢕⢕⢕⢕⠑⢕⢸⣿⣧⣤⣁⢑⠑⠕⠕⢕⢕⢕⢜⢝⢝⢝⢝⢟⢟⢟⢟⢟⢟⢇⢕⢕⢕⢕⢕⢕⢕⢕⢕⢕⢕⢕⢕⢕⢕⢕⢕⢕⢕⢕⢕⢕⢕⢕⢕⢕⢕⢕⢕⢑⠕⢕⢕⠀</a:t>
            </a:r>
            <a:br/>
            <a:r>
              <a:t>⢕⢕⡕⢕⢕⢕⢕⣿⣿⣿⣿⣿⣿⣿⣿⣿⣮⡣⡕⢕⢻⡕⢜⢳⢕⣟⡇⡇⢣⢸⡟⣿⣿⣿⢇⠙⢀⣠⣴⡗⣁⢔⠀⠀⠀⠔⠀⠁⢝⢿⣿⣿⣿⣿⣿⣿⣿⣿⣿⣿⣿⣿⡿⠏⢀⡄⠔⠀⠀⠄⠀⢰⣄⢀⠈⢟⢇⣱⢿⣿⣿⢝⣼⣿⢱⡇⢕⡼⢱⢎⢕⢸⣿⣿⣿⣿⣿⡇⢕⢕⢕⢕⢕⢕⢕⢕⢕⠑⢕⢕⢕⢕⢕⢕⢕⠑⢕⢕⢕⢕⢕⢕⢕⢕⢕⢕⢸⣧⢕⢕⢕⢕⢕⢕⢕⢕⣾⣿⣿⣿⣿⣿⣿⣿⣿⣿⣿⢿⢟⢟⢝⢕⢕⠕⠕⢕⢕⢕⢕⢕⢕⢕⢕⢑⢀⠑⢕⢕⢕⢕⢕⢕⢕⢕⢕⠑⠑⠑⠑⠑⢑⠀⠀⢜⣿⣿⣿⣿⣿⣷⣶⣦⣤⣤⣄⣅⣁⣁⣁⣁⣁⣁⣁⣁⣁⣁⣅⣅⣅⢅⢑⢕⢕⢕⢕⢕⢕⠅⠕⢕⢕⢕⢕⢕⢕⢕⢕⢕⢕⢕⢅⢅⢕⢕⢕⢕⢕⢕⢕⢕⠀</a:t>
            </a:r>
            <a:br/>
            <a:r>
              <a:t>⢐⢜⢊⢕⢱⡔⠀⢸⣿⣿⣿⣿⣿⣿⣿⣿⣿⣿⣮⣕⡱⢜⠕⢕⢕⣧⢕⡇⢕⣼⡇⢿⡏⢿⢕⡄⢜⣿⣿⡏⢙⠁⢀⠀⠀⠀⢄⢸⣧⣻⣿⣿⣿⣿⣿⣿⣿⣿⣿⣿⣿⣿⣣⣾⠙⠙⢀⠀⠀⠀⢀⢕⣿⣿⢕⣡⣾⣧⣾⣿⣿⢱⣿⡏⢱⢕⢜⣕⡕⢕⢕⢸⣿⣿⣿⣿⣿⡇⢕⢕⢕⢕⢕⢕⢕⢕⢕⠔⢕⢕⢕⢕⢕⢕⢕⠀⠐⠑⢕⢕⢕⢕⢕⢕⠑⠁⣜⡝⢕⢕⢕⢕⢕⢕⢕⢕⢿⢿⢿⢿⢟⢟⢟⢏⢝⢕⢕⠕⠕⠑⢁⣁⣠⣴⣿⣧⡕⢕⢕⢕⢕⢕⢕⢕⢀⠀⠀⠕⢕⢕⢕⢕⢕⢕⢕⢄⠀⠀⠀⠀⠀⠀⠀⠑⣿⣿⣿⣿⣿⣿⣿⣿⣿⣿⣿⣿⣿⣿⣿⣿⣿⣿⣿⣿⣿⣿⣿⣿⣿⣷⣄⠁⢕⢕⢕⢕⢕⢕⢀⠁⠕⢕⢕⢕⢕⢕⢕⢕⢕⢕⢕⢔⢁⠑⠑⠕⢕⢕⢕⢕⠀</a:t>
            </a:r>
            <a:br/>
            <a:r>
              <a:t>⠜⠊⠁⠘⢜⢝⡕⢸⣿⣿⣿⣿⣿⣿⣿⣿⣿⣿⣿⣿⡟⠀⠀⢕⢔⣿⣼⢕⢇⢻⡇⢸⣿⣾⣵⣿⣷⣿⣿⣧⢕⢔⢕⢔⢔⢔⢱⣼⣿⣿⣿⣿⣿⣿⣿⣿⣿⣿⣿⣿⣿⣿⣿⣿⡄⢔⢕⢔⢄⢔⢕⣸⣿⣯⣾⢇⣿⣿⣿⣻⣿⢸⣿⡇⠁⠀⢿⣿⡇⢕⢕⢸⣿⣿⣿⣿⣿⡇⢕⢕⢕⢕⢕⢕⢕⢕⢕⠀⠕⢕⢕⢕⢕⢕⢕⠀⠀⠀⢕⢕⢕⢕⢕⢕⠀⠀⣿⣿⣷⣆⢕⢕⢕⢕⢕⢕⢑⠑⠑⠑⠑⢑⢁⣁⣁⣅⣤⣴⣶⣾⣿⣿⣿⣿⣿⣿⣿⣧⡕⢕⢕⢕⢕⢕⢕⢄⠀⠀⠁⢕⢕⢕⢕⢕⢕⢕⢀⠀⠀⠀⠀⠀⠀⠀⣿⣿⣿⣿⣿⣿⣿⣿⣿⣿⣿⣿⣿⣿⣿⣿⣿⣿⣿⣿⣿⣿⣿⣿⣿⣿⣿⣷⣄⠑⢕⢕⢕⢕⢕⢄⠄⠁⠕⢕⢕⢕⢕⢕⢕⢕⢕⢕⢕⢔⢄⠀⠁⠑⢕⢕⠀</a:t>
            </a:r>
            <a:br/>
            <a:r>
              <a:t>⢀⢰⣔⡐⢜⢇⢕⢸⣿⣿⣿⣿⣿⣿⣿⣿⣿⣿⣿⡟⠁⠀⠀⢕⡇⣿⣿⢕⢕⢜⡕⢕⢻⣿⡇⢿⣿⣿⣿⣿⣷⣕⡘⢿⢏⣱⣵⣿⣿⣿⣿⣿⣿⣿⣿⣿⣿⣿⣿⣿⣿⣿⣿⣿⣷⣝⡕⣳⡇⢕⣵⣿⣿⣿⡟⣼⣿⣿⢏⣿⣿⢜⣿⡇⠀⠀⠸⣿⡇⢕⠑⢸⣿⣿⣿⣿⣿⡇⢕⢕⢕⢕⢕⢕⢕⢕⢕⠀⠀⢕⢕⢕⢕⢕⢕⠀⠀⠀⢕⢕⢕⢕⢕⢕⠀⢕⣿⣿⣿⣿⣧⢑⢕⢕⢕⢕⢸⣿⣿⣿⣿⣿⣿⣿⣿⣿⣿⣿⣿⣿⣿⣿⣿⣿⣿⣿⣿⣿⣿⣧⣕⢕⢕⢕⢕⢕⢔⠀⠀⠀⠑⢕⢕⢕⢕⢕⢕⠀⠀⠀⠀⠀⠀⠀⣿⣿⣿⣿⣿⣿⣿⣿⣿⣿⣿⣿⣿⡿⢿⢿⢟⢟⢟⢟⢝⣝⣝⣹⣽⣵⣵⣷⣷⣧⡅⠕⢕⢕⢕⢕⢔⠀⠀⠑⢕⢕⢕⢕⢕⢕⢕⢕⢕⢕⢕⢕⢄⠐⠀⢕⠀</a:t>
            </a:r>
            <a:br/>
            <a:r>
              <a:t>⢕⢅⢝⢕⢕⢕⠕⠑⣿⣿⣿⣿⣿⣿⣿⣿⣿⣿⢏⠇⠀⠀⠀⢸⡇⣿⡏⢕⢕⣸⢜⢕⢕⢜⢻⡸⣿⣿⣿⣿⣵⣜⣽⣭⣽⣾⣿⣿⣿⣿⣿⣿⣿⣿⣿⣿⣿⣿⣿⣿⣿⣿⣿⣿⣿⣿⣽⣝⣝⣹⣵⣿⣿⣟⣼⣿⢟⢎⣾⣿⣿⢕⣿⣇⠀⠀⠀⢹⡇⠁⠀⢜⣿⣿⡿⢿⢟⢇⢕⢕⢕⢕⢕⢕⢕⢕⢕⠀⠀⢕⢕⢕⢕⢕⢕⢄⠀⠀⠀⢕⢕⢕⢕⠑⠀⢸⣿⣿⣿⣿⣿⣧⡅⢕⢕⢕⠜⣿⣿⣿⣿⣿⣿⣿⣿⣿⣿⣿⣿⣿⣿⣿⣿⣿⣿⣿⣿⣿⣿⣿⣿⣷⣕⢕⢕⢕⢕⢕⢀⠀⠀⠁⢕⢕⢕⢕⢕⢔⠀⠀⠀⠀⠀⠀⢹⣿⣿⣿⢿⢿⢟⣟⣝⣝⣝⣵⣵⣵⣷⣷⣷⣾⣿⣿⣿⣿⣿⣿⣿⣿⣿⣿⡿⠟⢹⣧⡕⢕⢕⢕⢕⢕⠀⠀⠀⠑⢕⢕⢕⢕⢕⢕⢕⢕⢕⢕⢕⢕⢔⢑⠀</a:t>
            </a:r>
            <a:br/>
            <a:r>
              <a:t>⢕⢕⢕⠕⠕⠁⠀⠀⣿⣿⣿⣿⣿⣿⣿⣿⡿⣣⡏⠀⠀⠀⠀⢜⢹⣿⢇⣼⢕⢿⡇⢕⢕⢕⢕⣇⢿⣿⣿⣿⣿⣿⣿⣿⣿⣿⣿⣿⣿⣿⣿⣿⣿⣿⣿⣿⣹⣿⣿⣿⣿⣿⣿⣿⣿⣿⣿⣿⣿⣿⣿⣿⣿⣿⢟⢕⢎⢼⣿⣿⣿⢕⣿⡟⠀⠀⠀⠁⢷⣷⣷⣿⣿⣿⣿⣿⣿⢕⢕⢕⢕⢕⢕⢕⢕⢕⢕⠀⠀⢕⢕⢕⢕⢕⢕⢕⠀⠀⠀⠀⠐⠕⠔⠀⠀⣾⣿⣿⣿⣿⣿⣿⣷⡕⢕⢕⢕⢝⣟⣟⣝⣝⣝⣝⣝⣝⣝⣝⡝⢝⢟⢟⢟⢟⢟⢟⢟⢿⢿⣿⣿⣿⣿⣿⣧⡅⢕⢕⢕⢀⠀⠀⠀⠕⢕⢕⢕⢕⢄⠀⠀⠀⠀⠀⢜⣿⣿⣿⣿⣿⣿⣿⣿⣿⣿⣿⣿⣿⣿⣿⣿⣿⣿⣿⣿⢿⠿⠿⠿⠿⠟⠋⠀⠀⠜⠟⠟⠃⠑⢕⢕⢕⢕⢀⠀⠀⠀⠁⠑⢕⢕⢕⢕⢕⢕⢕⢕⢕⢕⢕⠀</a:t>
            </a:r>
            <a:br/>
            <a:r>
              <a:t>⢐⢄⠀⠀⠀⠀⠀⠀⢸⣿⣿⣿⣿⣿⣿⡟⣼⢟⠀⠀⠀⠀⠀⠀⣸⡿⢕⣿⡇⢜⣷⢕⢕⢕⢕⣻⡎⣿⣿⣿⣿⣿⣿⣿⣿⣿⣿⣿⣿⣿⣿⣿⣿⣿⣿⣿⣿⣿⣿⣿⣿⣿⣿⣿⣿⣿⣿⣿⣿⣿⣿⣿⣿⣿⣵⢏⣱⣿⣿⣿⣿⢕⢹⣧⠀⠀⠀⠀⢈⠟⠟⠟⠟⠟⠟⠟⠟⢕⢕⢕⢕⢕⢕⢕⠕⢕⢕⢄⠀⠀⢕⢕⢕⢕⢕⢕⠀⠀⠀⠀⠀⠀⠀⠀⢰⣿⣿⣿⣿⣿⣿⣿⣿⣿⣕⢕⢕⢅⢿⣿⣿⣿⣿⣿⣿⣿⣿⣿⣿⣿⣿⣿⣿⣿⣿⣿⣿⣿⣿⣿⣿⣿⣿⣿⣿⣿⣧⡕⢕⢕⢀⠀⠀⠀⠑⢕⢕⢕⢕⢄⠀⠀⠀⠀⠀⢿⣿⣿⣿⣿⣿⣿⣿⣿⣿⣿⢿⠟⠙⠉⠉⠁⠁⠀⠀⠀⠀⠀⠀⠀⠀⠀⠀⠀⠀⠀⠀⠀⠀⠀⠑⠕⢕⢕⢄⠀⠀⠀⠀⠀⠁⠑⠕⢕⢕⢕⢕⢕⢕⢕⠀</a:t>
            </a:r>
            <a:br/>
            <a:r>
              <a:t>⠗⠁⠀⠀⠀⠀⠀⠀⢸⣿⣿⣿⣿⣿⢯⡾⢏⢕⢀⠀⠀⠀⠀⠀⣿⡇⢕⣿⣧⢕⢿⡕⢕⢕⢱⣾⣿⡸⣿⣿⣿⣿⣿⣿⣿⣿⣿⣿⣿⣿⣿⣿⣿⣿⣿⣿⣿⣿⣿⣿⣿⣿⣿⣿⣿⣿⣿⣿⣿⣿⣿⣿⣿⢟⣕⣳⣿⣿⣿⢜⣿⢕⢸⡿⠀⠀⠀⠀⠀⣇⠀⢔⢔⢔⢔⢔⢔⢕⢕⢕⢕⢕⢕⢕⢄⢕⢕⢕⠀⠀⠕⢕⢕⢕⢕⢕⠀⠀⠀⠀⠀⠀⠀⠀⢸⣿⣿⣿⣿⣿⣿⣿⣿⣿⣿⣧⡕⢕⠘⠻⠿⠿⠿⠿⠿⠿⠿⠿⠿⠿⠿⠿⣿⣿⣿⣿⣿⣿⣿⣿⣿⣿⣿⣿⣿⣿⣿⣷⡕⢕⢕⢀⠀⠀⠀⠁⠕⢕⢕⢕⢄⠀⠀⠀⠀⢸⣿⣿⣿⣿⣿⣿⣿⠿⠋⠁⠀⠀⠀⠀⠀⠀⠀⠀⠀⠀⠀⠀⢀⣀⣀⣀⣀⣄⣄⣤⣄⣰⣔⡔⢔⢔⢕⢕⠕⢀⠀⠀⠀⠀⠀⠀⠀⠁⠑⠕⢕⢕⢕⢕⠀</a:t>
            </a:r>
            <a:br/>
            <a:r>
              <a:t>⠀⠀⠀⠀⠀⢀⢀⢀⢸⣿⣿⣿⣿⢣⡟⢕⢱⣷⢇⢀⣀⣀⣱⢕⢻⢕⢕⣿⣿⢕⢜⣧⢕⢕⢜⢝⢝⢕⢝⣿⣿⣿⣿⣿⣿⣿⣿⣿⣿⣿⣿⣿⣿⣿⣿⣿⣿⣿⣿⣿⣿⣿⣿⣿⣿⣿⣿⣿⣿⣿⣿⡿⢕⢕⣷⣿⣿⣿⡏⢕⣿⢕⢸⡇⠀⠀⠀⡀⢀⢻⡆⢕⢕⣵⣵⣵⢕⢕⢕⢕⢕⢱⢕⢕⢀⢕⢕⢕⢄⠀⠑⢕⢕⢕⢕⢕⢀⠀⠀⠀⠀⠀⠀⠀⣿⠿⠛⠋⠙⠉⠉⠉⠉⠁⠁⠁⠀⠀⠕⠀⠀⠀⠀⠀⠀⠀⠀⠀⠀⠀⠀⠀⠀⠈⠙⠻⣿⣿⣿⣿⣿⣿⣿⣿⣿⣿⣿⣿⣿⣆⢕⢕⠀⠀⠀⠀⠀⠑⢕⢕⢕⢀⠀⠀⠀⠜⣿⣿⣿⣿⡿⣋⡅⠀⠀⠀⠀⢀⢄⢔⢔⢄⢄⢀⠀⠀⠀⠀⠀⠉⢻⣿⣿⣿⣿⣿⣿⣿⣿⣿⣿⣷⣵⣵⣰⠀⠀⠀⠀⠀⠀⠀⠀⠀⠀⠀⠀⠁⠕⢕⠀</a:t>
            </a:r>
            <a:br/>
            <a:r>
              <a:t>⠀⠀⠀⠀⠀⠀⠀⠀⠑⣿⣿⣿⢳⢏⢕⢱⣿⡏⢕⣼⣿⣿⣿⢕⢜⢕⡕⣿⣿⢕⢕⢹⣇⢕⢕⢕⢕⢕⢕⢜⢿⣿⣿⣿⣿⣿⣿⣿⣿⣿⣿⣿⣟⣟⣟⣟⣟⣟⣟⣻⣿⣿⣿⣿⣿⣿⣿⣿⣿⣿⢟⢕⢕⢸⣿⣿⣿⡿⢕⢕⢸⡇⢕⡇⠀⠑⢕⢻⣇⢕⢻⡕⢕⣿⣿⡏⢕⢕⢕⢕⣱⡟⢕⢕⢕⠀⢕⢕⢕⠀⠀⠕⢕⢕⢕⢕⢕⠀⠀⠀⠀⠀⠀⢄⣿⡿⠋⠀⠀⠀⠀⠀⠀⠀⠀⠀⠀⠀⠀⠀⠀⠀⠀⣀⣄⣄⣤⣤⣤⣤⣤⣤⣄⡀⠀⠀⠀⢙⣻⣿⣿⣿⣿⣿⣿⣿⣿⣿⣿⣿⣇⠕⢕⠀⠀⠀⠀⠕⡅⢕⢕⢕⠀⠀⠀⠀⣿⣿⣿⣿⡿⠋⠀⠀⢀⢄⢔⢕⠕⠕⠕⠕⠕⢕⢕⢔⠀⠀⠀⠀⠈⢿⣿⣿⣿⣿⣿⣿⣿⣿⣿⣿⣿⣿⣿⠀⠀⠀⠀⢀⣴⣄⡀⠀⠀⠀⠀⠀⠀⠀⠀</a:t>
            </a:r>
            <a:br/>
            <a:r>
              <a:t>⠀⠀⠀⠀⠀⠀⠀⠀⠀⣿⣿⢣⢏⢱⢇⣿⡿⢕⢱⣿⣿⣿⡟⢕⢕⢕⣧⢹⣿⡵⢱⢕⢻⡕⢕⢕⢕⢕⢕⢕⢕⢝⢿⣿⣿⣿⣿⣿⣿⣿⣿⣿⣿⣿⣿⣿⣿⣿⣿⣿⣿⣿⣿⣿⣿⣿⣿⣿⢟⢕⢕⢕⢕⣿⣿⣿⣿⢹⢕⢕⢜⡇⢕⢇⠀⢸⢕⢸⣿⡕⢕⢣⢕⣿⣿⢕⢕⢕⢕⢕⣿⡇⢕⢕⢕⢀⠑⢕⢕⢐⠀⠀⢕⢕⢕⢕⢕⠀⠀⠀⠀⠀⠀⢸⠋⠀⠀⠀⠀⠀⠀⠀⠀⢀⢔⢔⢔⢄⢀⠀⠀⠀⠀⠈⠻⣿⣿⣿⣿⣿⣿⣿⣿⣿⣷⣶⣄⡄⢘⠻⣿⣿⣿⣿⣿⣿⣿⣿⣿⣿⣿⣧⠑⠀⠀⠀⠀⠀⣿⡕⢕⢕⢔⠀⠀⠀⣿⣿⣿⣯⢖⣡⣵⣷⣧⣵⡕⠁⠀⠀⠀⠀⠀⠁⠕⢕⢕⠀⠀⠀⠀⢸⣿⣿⣿⣿⣿⣿⣿⣿⣿⣿⣿⣿⡟⠀⠀⠀⣠⣾⣿⣿⣿⣷⣴⡀⠀⠀⠀⠀⠀</a:t>
            </a:r>
            <a:br/>
            <a:r>
              <a:t>⢀⢀⠀⠀⠀⠀⠀⠀⠀⢹⡏⡞⢱⡿⣸⣿⢇⢕⣿⣿⣿⣿⡇⢕⢕⢸⢇⢜⢿⣯⢕⢕⢕⢝⣇⢕⢄⢕⢕⢕⢕⢕⢕⢜⢝⢻⢿⣿⣿⣿⣿⣿⣿⣿⣿⣿⣿⣿⣿⣿⣿⣿⣿⣿⡿⢟⢏⢕⢕⢕⢕⢕⢸⣿⣿⣻⡇⢸⢕⢕⢕⡕⢱⢕⢕⢸⡇⢕⣿⡇⢕⢜⡕⣿⡏⣱⡕⢕⢕⢕⣿⢇⢕⢕⢕⢕⠀⢕⢕⢕⢄⠀⠀⢕⢕⢕⢕⢔⠀⠀⠀⠀⠀⢀⣠⡄⠀⠀⠀⠀⠄⣴⣵⡕⢕⠕⠑⠑⠕⠕⠄⠀⠀⠀⠀⠘⣿⣿⣿⣿⣿⣿⣿⣿⣿⣿⣿⣿⣷⣕⢺⣿⣿⣿⣿⣿⣿⣿⣿⣿⣿⣿⡇⠀⠀⠀⠀⠀⢹⣿⡕⢕⢕⠀⠀⠀⢹⣿⣿⣯⣾⣿⣿⣿⣿⣿⡿⠀⠀⠀⠀⠀⠀⠀⠀⢕⢕⠀⠀⠀⠀⠁⣿⣿⣿⣿⣿⣿⣿⣿⣿⣿⣿⡿⠕⠀⢀⣵⣿⣿⣿⣿⣿⣿⣿⣿⣷⣦⣤⣀⠀</a:t>
            </a:r>
            <a:br/>
            <a:r>
              <a:t>⠀⠀⠀⠀⢀⢀⢐⢀⠀⢸⡸⢱⣿⡇⣿⣿⢕⣼⣿⣿⣿⣿⣧⢕⢕⢜⢕⢕⢜⣿⡼⢕⢜⢕⢜⢣⡕⢕⢕⢕⢕⢕⢐⢕⢕⢕⢕⢜⢝⢻⢿⣿⣿⣿⣿⣿⣿⣿⣿⣿⡿⢟⢏⢕⢕⢕⢕⢕⢕⢕⢕⢕⣿⣿⢳⣿⡇⢜⣕⢕⢕⡕⢕⢑⡕⢸⣧⢕⣿⡇⢕⢕⡇⣿⣿⣿⡇⢕⢕⢕⣿⢕⢕⢕⢕⠕⠀⠀⢕⢕⢕⠀⠀⠁⢕⢕⢕⢕⠀⠀⠀⠀⠀⣿⣿⣿⣧⡀⠀⠀⠀⢻⣿⣿⣧⠀⠀⠀⠀⠀⠀⠀⠀⠀⠀⠀⠜⣿⣿⣿⣿⣿⣿⣿⣿⣿⣿⣿⣿⣿⣿⣾⣿⣿⣿⣿⣿⣿⣿⣿⣿⣿⣿⢄⠀⠀⠀⠀⣸⣿⣷⢑⢕⠀⠀⠀⣿⣿⣿⣿⣿⣿⣿⣿⡟⢏⠁⠀⠀⠀⠀⠀⠀⠀⠀⢸⢇⠀⠀⠀⠀⢔⣿⣿⣿⣿⣿⣿⣿⣿⣿⣿⣿⣱⣴⣷⣿⣿⣿⣿⣿⣿⣿⣿⣿⣿⣿⣿⣿⣿⠀</a:t>
            </a:r>
            <a:br/>
            <a:r>
              <a:t>⠀⢀⣀⣁⣀⣄⣤⣤⣤⡕⢇⢾⢿⢷⣿⡇⢱⢿⢿⢿⢿⢿⢣⢕⢕⢕⢕⢕⢕⢜⣿⡕⢕⢕⢕⢕⢜⢕⢕⢕⢕⢕⢅⢕⢕⢕⢕⢕⢕⢕⢕⢜⢝⡻⢿⣿⢿⢟⢏⡕⢕⢕⢕⢕⢕⢕⢕⢕⢕⢱⢕⢸⣿⢏⣽⣿⡇⢕⣿⢕⢕⢕⢅⣷⢸⢼⣿⢕⣿⡇⢕⢕⢱⣿⣿⣿⣷⢕⢕⢕⡏⠕⢕⢕⢕⠀⠀⠀⠐⢕⢕⢕⠀⠀⠕⢕⢕⢕⢄⠀⠀⠀⠀⣿⣿⣿⣿⣿⣦⡀⠀⠁⠻⢿⡟⠀⠀⠀⠀⠀⠀⠀⠀⠀⠀⠀⠀⣿⣿⣿⣿⣿⣿⣿⣿⣿⣿⣿⣿⣿⣿⣿⣿⣿⣿⣿⣿⣿⣿⣿⣿⣿⣿⡇⠀⠀⠀⠀⣿⣿⣿⡕⢕⠀⠀⢱⣿⣿⣿⣿⣿⣿⣿⣿⣷⣷⣔⢀⢀⠀⢕⢕⢀⢄⣔⢝⢕⢅⠀⠀⠀⣸⣿⣿⣿⣿⣿⣿⣿⣿⣿⣿⣿⣿⣿⣿⣿⣿⣿⣿⣿⣿⣿⣿⣿⣿⣿⣿⣿⣿⠀</a:t>
            </a:r>
            <a:br/>
            <a:r>
              <a:t>⣿⣿⣿⣿⣿⣿⣿⣿⣿⢻⢱⣴⣶⣾⣿⡇⣄⣀⠀⠀⠀⠀⣾⢇⢕⢕⢕⢕⢕⢕⢘⢻⣕⢕⢕⢕⢕⢕⢕⢕⢕⢕⢕⢕⢕⢕⢕⢕⢕⢕⢕⢱⣕⣕⣕⣣⣵⣷⣿⡇⢕⢕⢕⢕⢕⢕⢕⢕⢜⢸⢕⣿⢏⣾⣿⣿⡇⢕⣿⢕⢕⠑⢜⢿⡇⣿⣿⢕⣿⡇⢕⢕⢜⣿⣿⣿⣿⢕⢕⢕⠑⠀⠀⠀⠁⠀⠀⠀⠀⠑⢕⢕⢔⠀⢀⠕⠕⠁⢕⠀⠀⠀⠀⢹⣿⣿⣿⣿⣿⣿⣦⣄⡀⠁⢗⡀⠀⠀⢄⢄⠀⠀⡄⠀⠀⠀⠀⢹⣿⣿⣿⣿⣿⣿⣿⣿⣿⣿⣿⣿⣿⣿⣿⣿⣿⣿⣿⣿⣿⣿⣿⣿⣿⡇⠀⠀⠀⢱⣿⣿⣿⡇⠐⠐⠀⣸⣿⣿⣿⣿⣿⣿⣿⣿⣿⣿⣝⢷⣵⣕⣕⣱⣵⣾⢟⢕⣵⣧⡄⠀⢰⣿⣿⣿⣿⣿⣿⣿⣿⣿⣿⣿⣿⣿⣿⣿⣿⣿⣿⣿⣿⣿⣿⣿⣿⣿⣿⣿⣿⣿⠀</a:t>
            </a:r>
            <a:br/>
            <a:r>
              <a:t>⣿⣿⣿⣿⣿⣿⣿⣿⣿⢜⣿⣿⣿⣿⣿⡕⣿⣿⣿⣷⡦⣸⡟⢕⢕⠕⢕⢕⢕⢕⢜⣧⣷⣕⢕⢕⢕⢕⢕⢕⢕⢕⢕⢕⢕⢕⠕⠕⢕⢕⣵⣿⣿⣿⣿⣿⣿⣿⣿⣇⠕⢕⢕⢕⢕⢕⢕⢕⢱⢏⡾⢕⢱⣿⣿⣿⢇⢕⢿⡇⢁⢕⢕⢜⣷⢻⣿⢕⣿⢕⢕⢕⢜⣿⣿⣿⣿⢕⢕⢕⠀⠀⠀⠀⠀⠀⠀⠀⠀⠀⠁⢕⢕⢔⢑⢀⠀⠀⠀⠀⠀⠀⠀⠘⣿⣿⣿⣿⣿⣿⣿⣿⣿⣷⣧⡱⣕⢔⢕⢔⢔⣰⢇⢔⠀⠀⠀⢸⣿⣿⣿⣿⣿⣿⣿⣿⣿⣿⣿⣿⣿⣿⣿⣿⣿⣿⣿⣿⣿⣿⣿⣿⣿⡷⠀⠀⠀⢸⣿⣿⣿⡇⠀⢀⣵⣿⣿⣿⣿⣿⣿⣿⣿⣿⣿⣿⣿⣷⣿⣿⣿⣿⣿⣿⣧⢕⢜⠉⠁⠰⢿⢿⣿⣿⣿⡿⣿⣿⣿⣷⣵⣌⢝⣿⣿⣿⣿⣿⣿⣿⣿⣿⣿⣿⣿⣿⣿⣿⣿⡇⠀</a:t>
            </a:r>
            <a:br/>
            <a:r>
              <a:t>⣿⣿⣿⣿⣿⣿⡿⠟⠇⠕⢟⢟⢏⢝⢻⡇⢝⢻⢿⢿⢣⡟⢕⢕⢕⢔⢕⢕⢕⢕⢕⣿⣿⣿⡇⢕⢕⢕⢕⢕⢕⢕⢕⢕⠑⠁⠀⢔⢕⣿⣿⣿⣿⣿⣿⣿⣿⣿⣿⣿⢕⠀⠁⠕⢕⢕⢕⢕⢘⢜⣾⢕⢼⣿⣿⡟⣼⣝⢿⡇⢕⢕⢕⢕⢹⡞⣿⢕⡏⢕⢕⢕⢕⣿⣿⣿⣿⢕⢕⠁⠀⠀⠀⠀⠀⠀⠀⠀⠀⠀⠀⠀⢕⢕⢔⢕⠀⠀⠀⠀⠀⠀⠀⠀⠸⣿⣿⣿⣿⣿⣿⣿⣿⣿⣿⣿⣿⣿⣷⣷⣾⡏⢳⣧⠀⠀⢀⣿⣿⣿⣿⣿⣿⣿⣿⣿⣿⣿⣿⣿⣿⣿⣿⣿⣿⣿⣿⣿⣿⣿⣿⣿⣿⢇⠀⠀⢰⣿⣿⣿⣿⢑⣠⣾⣿⣿⣿⣿⣿⣿⣿⣿⣿⣿⣿⣿⣿⣿⣿⣿⣿⣿⣿⣿⣿⣿⣷⣴⣴⣴⣵⣵⣿⣿⣿⣧⣸⣿⣿⣿⣿⣿⣿⣿⣿⣿⣿⣿⣿⣿⣿⣿⣿⣿⣿⣿⣿⣿⣿⠑⠀</a:t>
            </a:r>
            <a:br/>
            <a:r>
              <a:t>⣿⣿⣿⣿⠏⢕⠔⠀⠀⠀⢕⢕⢕⢕⢕⢣⢕⢕⢕⢕⣾⢕⢕⢕⢕⢕⢕⢕⢕⢕⢕⣿⣿⣿⣷⢕⢕⢕⢕⢕⠕⠑⠁⠀⠀⠀⢔⢕⢕⣿⣿⣿⣿⣿⣿⣿⣿⣿⣿⣿⢕⢔⠀⠀⠀⠁⠑⢕⢕⢻⡽⡕⢸⣿⡿⠱⠟⢝⢏⢕⢕⢕⢕⢕⢸⣣⢏⢜⡇⢕⢕⢕⢱⣿⣿⣿⣿⢕⠁⠀⠀⠀⠀⠀⠀⠀⠀⢀⢔⣵⣇⢔⠀⠑⢕⢕⢑⠀⠀⠀⠀⠀⠀⠀⠀⢹⣿⣿⣿⣿⣿⣿⣿⣿⣿⢟⢙⣹⣿⣿⣿⢗⣕⣕⡄⠄⠘⢙⢙⢝⣿⣿⣿⣿⣿⣿⣿⣿⣿⣿⣿⣿⣿⣿⣿⣿⣿⣿⣿⣿⣿⣿⡟⠀⠀⢠⣿⣿⣿⣿⣿⣿⣿⣿⣿⣿⣿⣿⣿⣿⣿⣿⣿⣿⣿⣿⣿⣿⣿⣿⣿⣿⣿⣿⣿⣿⣿⣿⣿⣿⣿⣿⣿⣿⣿⢿⢟⢟⢟⢿⢿⣿⣿⣿⣿⣿⣿⣿⣿⣿⣿⣿⣿⣿⣿⣿⣿⣿⡏⠀⠀</a:t>
            </a:r>
            <a:br/>
            <a:r>
              <a:t>⣿⣿⡟⢕⢕⢕⠀⠀⠀⠀⢕⢕⢕⢕⢕⢕⢕⢕⢕⣼⢇⢕⢕⢕⢕⢕⢕⢕⢕⢕⢕⣿⣿⣿⣿⡇⢕⢔⢕⠀⠀⠀⠀⠀⠀⠀⢕⣱⣾⣿⣿⣿⣿⣿⣿⣿⣿⣿⣿⣿⡇⢕⠀⠀⠀⠀⠀⠀⠁⢕⢕⢧⢜⠁⢠⢄⢄⢄⠁⢕⢕⢕⢕⢕⢕⣿⡇⣾⡇⢕⢕⢕⢸⣿⣿⣿⡏⠁⠀⠀⠀⠀⠀⠀⠀⠀⢀⢱⣿⣿⣿⡇⠀⠀⠁⠕⠁⠁⠀⠀⠀⠀⠀⠀⠀⠐⢻⣿⣿⣿⣿⣿⣿⣿⣿⣷⣿⣿⣿⣿⣇⣼⣿⣿⣿⣷⣿⣿⣿⣿⣿⣿⣿⣿⣿⣿⣿⣿⣿⣿⣿⣿⣿⣿⣿⣿⣿⣿⣿⣿⣿⢟⠁⠀⣠⣾⣿⣿⣿⣿⣿⣿⣿⣿⣿⣿⣿⣿⣿⣿⣿⣿⣿⣿⣿⣿⣿⣿⣿⣿⣿⣿⣿⣿⣿⣿⣿⣿⣿⣿⣿⣿⣿⢟⢕⢕⢕⢕⢕⢕⢕⢜⢟⢫⢻⣿⣿⣿⣿⣿⣿⣿⣿⣿⣿⣿⣿⣿⢇⢰⠀</a:t>
            </a:r>
            <a:br/>
            <a:r>
              <a:t>⣿⢏⢔⢕⢕⠀⠀⠀⠀⢀⢕⢕⢕⢕⢕⢕⢕⢕⣱⢏⢕⢕⢕⢕⢕⢕⣕⣵⣵⣵⣵⢸⣹⣿⣿⣿⢕⢕⠁⠀⠀⠀⠀⠀⠀⠀⢜⣿⣿⣿⣿⣿⣿⣿⣿⣿⣿⣿⣿⣿⣿⡕⢀⠀⠀⠀⠀⠀⠀⠀⠑⢀⢀⠀⠁⠑⠁⠀⢐⢀⢠⣕⡕⢕⢕⢸⣿⡸⡇⢕⢑⢕⢸⣿⣿⢟⠕⠀⠀⠀⠀⠀⠀⢀⢀⢔⢕⢸⣿⣿⣿⡇⢔⠀⠀⠀⠀⠀⠀⠀⠀⠀⠀⠀⠀⠀⠕⢿⣿⣿⣿⣿⣿⣿⣿⣿⣿⣿⡟⣿⡿⢿⢿⣿⣿⣿⣿⣿⣿⣿⣿⣿⣿⣿⣿⣿⣿⣿⣿⣿⣿⣿⣿⣿⣿⣿⣿⣿⣿⡿⠋⠀⣠⣾⣿⣿⣿⣿⣿⣿⣿⣿⣿⣿⣿⣿⣿⣿⣿⣿⣿⣿⣿⣿⣿⣿⣿⣿⣿⣿⣿⣿⣿⣿⣿⣿⣿⣿⣿⣿⣿⡟⢕⢕⢕⢕⢕⢕⢕⢕⢕⢕⢕⢕⢕⢹⣿⣿⣿⣿⣿⣿⣿⣿⣿⣿⣿⣿⢕⣾⠀</a:t>
            </a:r>
            <a:br/>
            <a:r>
              <a:t>⠏⢔⢕⢕⠕⠀⠀⠀⠀⢕⢕⠑⠑⠑⠑⢑⢕⣱⡟⢕⢕⢕⣱⣵⣿⣿⣿⣿⣿⣿⣿⢸⣏⣿⣿⣿⣇⢕⠀⠀⠀⠀⠀⠀⠀⠀⠀⣿⣿⣿⣿⣿⣿⣿⣿⣿⣿⣿⣿⣿⣿⣿⠐⠀⠀⠀⠀⠀⠀⠀⠀⢕⢕⠕⠀⢄⢀⠘⢿⠇⢸⣿⣿⣷⣕⡕⢞⣧⢇⠕⠀⢕⢜⠝⠁⠁⠀⠀⠀⢀⢄⢔⢕⢝⢕⢕⢕⢜⢝⢝⢝⢕⢕⢕⠀⠀⠀⠀⠀⠀⠀⠀⠀⠀⠀⠀⠀⠘⢿⣿⣿⣿⣿⣿⣿⣿⣿⡿⢜⢕⢕⢕⢕⢜⢜⢿⣿⣿⣿⣿⣿⣿⣿⣿⣿⣿⣿⣿⣿⣿⣿⣿⣿⣿⣿⣿⣿⣯⣅⣤⣶⣾⣿⣿⣿⣿⣿⣿⣿⣿⣿⣿⣿⣿⣿⣿⣿⣿⣿⣿⣿⣿⣿⣿⣿⣿⣿⣿⣿⣿⣿⣿⣿⣿⣿⣿⣿⣿⣿⣿⡿⢇⢕⢕⢕⢕⢕⢕⢕⢕⢕⢕⢕⢕⢕⢜⣿⣿⣿⣿⣿⣿⣿⣿⣿⣿⡿⢑⢑⢑⠀</a:t>
            </a:r>
            <a:br/>
            <a:r>
              <a:t>⢕⢕⢕⢕⠀⠀⠀⠀⢀⢕⢕⠀⠀⠀⠀⢕⢱⡟⢕⢕⢕⣼⣿⣿⣿⣿⣿⣿⣿⣿⣿⢸⣿⢹⣿⣿⣿⡇⢀⠀⠀⠀⠀⠀⠀⠀⠀⠸⣿⣿⣿⣿⣿⣿⣿⣿⣿⣿⣿⣿⣿⢿⠀⠀⠀⠀⠀⠀⠀⠀⠀⢀⢁⠀⢕⢕⢕⠔⢄⣠⣼⣿⣿⣿⣿⣷⡜⢿⣇⠀⠀⢕⢁⢀⢄⢄⢔⢔⢕⢕⢕⢕⢕⢕⢕⢕⢕⢕⢕⢕⢕⢕⢕⢱⣷⡄⠀⠀⠀⠀⠀⠀⠀⠀⠀⠀⠀⠀⠘⢿⣿⣿⣿⣿⣿⢟⢝⢕⢕⢕⢕⢕⢕⢕⢕⢕⢹⣿⣿⣿⣿⣿⣿⣿⣿⣿⣿⣿⣿⣿⣿⣿⣿⣿⣿⣿⣿⣿⣿⣿⣿⣿⣿⣿⣿⣿⣿⣿⣿⣿⣿⣿⣿⣿⣿⣿⣿⣿⣿⣿⣿⣿⣿⣿⣿⣿⣿⣿⣿⣿⣿⣿⣿⣿⣿⣿⣿⣿⣿⣿⢇⢕⢕⢕⢕⢕⢕⢕⢕⢕⢕⢕⢕⢕⢕⣸⣿⣿⣿⣿⣿⣿⣿⣿⣿⣿⠇⢕⢕⢕⠀</a:t>
            </a:r>
            <a:br/>
            <a:r>
              <a:t>⢕⢕⢕⢕⠀⠀⠀⠀⢸⢕⢕⠀⠀⠀⠀⢰⡟⢕⢕⢕⣾⣿⣿⣿⣿⣿⣿⣿⣿⣿⣿⢸⢹⣿⣿⣿⣿⡇⢕⠀⠀⠀⠀⠀⠀⠀⠀⠀⢻⣿⣿⣿⣿⣿⣿⣿⣿⣿⣿⣿⣿⢇⠀⠀⠀⠀⠀⠀⠀⠀⠀⢕⢕⢰⡄⢅⣅⢠⣎⢿⣿⣿⣿⣿⣿⣿⣿⡜⢿⡔⣤⣥⣥⣥⣥⣥⣥⣥⣥⣥⣵⣵⣵⣵⣵⣵⣵⣵⣵⣵⣵⣵⡕⠞⠻⢿⢔⠀⠀⠀⠀⠀⠀⠀⠀⠀⠀⠀⠀⠈⢻⣿⣿⣿⣿⡕⢕⢕⢕⢕⢕⢕⢕⢕⢕⢕⢕⣿⣿⣿⣿⣿⣿⣿⣿⣿⣿⣿⣿⣿⣿⣿⣿⣿⣿⣿⣿⣿⣿⣿⣿⣿⣿⣿⣿⣿⣿⣿⣿⣿⣿⣿⣿⣿⣿⣿⣿⣿⣿⣿⣿⣿⣿⣿⣿⣿⣿⣿⣿⣿⣿⣿⣿⣿⣿⣿⣿⣿⣿⣿⡕⢕⢕⢕⢕⢕⢕⢕⢕⢕⢕⢕⢕⢕⣱⣿⣿⣿⣿⣿⣿⣿⣿⣿⣿⠇⢕⢕⢕⢕⠀</a:t>
            </a:r>
            <a:br/>
            <a:r>
              <a:t>⢕⢕⢕⠑⠀⠀⠀⢄⢸⢕⢕⠀⠀⠀⢠⡟⢕⢕⢕⣾⣿⣿⣿⣿⣿⣿⣿⣿⣿⣿⣿⢸⢸⣿⣿⣿⣿⣷⢅⠀⠀⠀⠀⠀⠀⠀⠀⠀⠁⢿⣿⣿⣿⣿⣿⣿⣿⣿⣿⣿⡟⠀⠀⠀⠀⠀⠀⠀⠀⠀⠀⠑⡕⡾⢳⢕⢹⢇⢻⡜⣿⣿⣿⣿⣿⣿⣿⣷⡜⢷⡸⣿⣿⣿⣿⣿⣿⣿⢿⣿⣿⣿⣿⣿⣿⣿⣿⣿⣿⣿⣿⡟⠁⠀⠀⢸⣕⣕⠀⠀⠀⠀⠀⠀⠀⠀⠐⢄⢀⠀⠀⠙⢿⣿⣿⡮⢕⢕⢕⢕⢕⢕⢕⢕⢕⢕⢕⢸⣿⣿⣿⣿⣿⣿⣿⣿⣿⣿⣿⣿⣿⣿⣿⣿⣿⣿⣿⣿⣿⣿⣿⣿⣿⣿⣿⣿⣿⣿⣿⣿⣿⣿⣿⣿⣿⣿⣿⣿⣿⣿⣿⣿⣿⣿⣿⣿⣿⣿⣿⣿⣿⣿⣿⣿⣿⣿⣿⣿⣿⣿⣿⣧⣕⢕⢕⢕⢕⢕⢕⢕⢕⢕⣱⣷⣿⣿⣿⣿⣿⣿⣿⣿⣿⣿⡏⢔⢕⢕⢕⢕⠀</a:t>
            </a:r>
            <a:br/>
            <a:r>
              <a:t>⢕⢕⢕⠀⠀⠀⠀⠸⠕⠕⢕⠀⠀⢠⣿⢇⢕⢕⣸⣿⣿⣿⣿⣿⣿⣿⣿⣿⣿⣿⣿⢸⢸⣿⣿⡜⣿⣿⡇⠀⠀⠀⠀⠀⠀⠀⠀⠀⠀⠘⣿⣿⣿⣿⣿⣿⣿⣿⣿⣿⠃⠀⠀⠀⠀⠀⠀⠀⠀⠀⠀⠀⢎⣵⣇⢻⣷⣧⣕⡣⢝⢿⢿⣿⣿⣿⣿⣿⣷⢕⢷⢀⠀⠀⠀⠄⠐⠃⠉⠀⠀⠀⢠⣄⢀⣀⣀⣀⣀⣀⡀⠀⠀⠀⠁⠸⢿⠇⠀⢀⡀⠀⠀⠀⠀⠀⠀⠑⢕⢕⢄⢄⠈⠻⣿⣿⣧⡕⢕⢕⢕⢕⢕⢕⢕⢕⣵⣿⣿⣿⣿⣿⣿⣿⣿⣿⣿⣿⣿⣿⣿⣿⣿⣿⣿⣿⣿⣿⣿⣿⣿⣿⣿⣿⣿⣿⣿⣿⣿⣿⣿⣿⣿⣿⣿⣿⣿⣿⣿⣿⣿⣿⣿⣿⣿⣿⣿⣿⣿⣿⣿⣿⣿⣿⣿⣿⣿⣿⣿⣿⣿⣿⣿⣿⣷⣧⣵⣵⣵⣾⣵⣿⣿⣿⣿⣿⣿⣿⣿⣿⣿⣿⣿⡟⢅⢕⢕⢕⢕⢕⠀</a:t>
            </a:r>
            <a:br/>
            <a:r>
              <a:t>⢕⢕⠁⠀⠀⠀⠀⠀⠀⠀⠀⠀⠁⠙⠑⠕⠕⢱⣿⣿⣿⣿⣿⣿⣿⣿⣿⣿⣿⣿⣿⡜⡞⣿⣿⣷⣜⢿⣷⠀⠀⠀⠀⠀⠀⠀⠀⠀⠀⠀⠜⣿⣿⣿⣿⣿⣿⣿⣿⢏⠀⠀⠀⠀⠀⠀⠀⠀⠀⠀⠀⠀⢸⣿⣿⣷⣝⢏⣿⣿⣸⣿⣿⣿⣿⣿⣿⣿⣿⡇⠜⠃⠀⠀⠀⠀⠀⠀⠀⠀⠀⠀⢻⣿⣿⣷⣝⡻⢷⡏⠁⠀⠀⠀⠀⠀⠀⠀⢀⣼⣿⣧⠀⠀⠀⠀⠀⠀⠑⢕⢕⢜⣿⣷⣼⣿⣿⣿⣷⣵⡕⢕⢕⣕⣷⣾⣿⣿⣿⣿⣿⣿⣿⣿⣿⣿⣿⣿⣿⣿⣿⣿⣿⣿⣿⣿⣿⣿⣿⣿⣿⣿⣿⣿⣿⣿⣿⣿⣿⣿⣿⣿⣿⣿⣿⣿⣿⣿⣿⣿⣿⣿⣿⣿⣿⣿⣿⣿⣿⣿⣿⣿⣿⣿⣿⣿⣿⣿⣿⣿⣿⣿⣿⣿⣿⣿⣿⣿⣿⣿⣿⣿⣿⣿⣿⣿⣿⣿⣿⣿⣿⣿⡿⢅⢕⢕⢕⢕⢕⢕⠀</a:t>
            </a:r>
            <a:br/>
            <a:r>
              <a:t>⠁⠀⠀⠀⠀⠀⠀⠀⠀⠀⠀⠀⠀⠀⠀⠀⠀⠀⠈⠙⠛⠿⢿⣿⣿⣿⣿⣿⣿⣿⣿⣷⡱⢿⣷⣝⡻⢷⢮⢥⢄⠄⠀⠀⠀⠀⠀⠀⠀⠀⠀⠜⣿⣿⣿⣿⣿⣿⡟⠀⠀⠀⠀⠀⠀⠀⠀⠀⠀⠀⠀⠀⠀⢻⣿⣿⣿⣷⡜⣿⢹⣿⣿⣿⣿⡿⠟⠋⠁⠀⠀⠀⠀⠀⠀⠀⠀⠀⠀⠀⠀⠀⢕⢝⢹⢻⣿⣿⣷⣵⡐⢀⠁⢞⢕⠀⠀⢀⣾⣿⣿⣿⡕⢔⢄⢀⠀⠀⠀⠁⢕⢕⢹⣿⣿⣿⣿⣿⣿⣿⣿⣿⣿⣿⣿⣿⣿⣿⣿⣿⣿⣿⣿⣿⣿⣿⣿⣿⣿⣿⣿⣿⣿⣿⣿⣿⣿⣿⣿⣿⣿⣿⣿⡟⠙⣿⣿⣿⣿⣿⣿⣿⣿⣿⣿⣿⣿⣿⣿⣿⣿⣿⣿⣿⣿⣿⣿⣿⣿⣿⣿⣿⣿⣿⣿⣿⣿⣿⣿⣿⣿⣿⣿⣿⣿⣿⣿⣿⣿⣿⣿⣿⣿⣿⣿⣿⣿⣿⣿⣿⣿⣿⢑⢕⢕⢕⢕⢕⢕⢕⠀</a:t>
            </a:r>
            <a:br/>
            <a:r>
              <a:t>⢀⠀⠀⠀⠀⠀⠀⠀⠀⠀⠀⠀⠀⠀⠀⠀⠀⠀⠀⠀⠀⠀⠀⠈⠙⠻⢿⣿⣿⣿⣿⣿⣷⡹⣿⣿⣿⣿⣿⣷⢀⠀⠀⠀⠀⠀⠀⠀⠀⠀⠀⠀⢜⢿⠟⠟⢿⡿⠁⠀⠀⠀⠀⠀⠀⠀⠀⠀⠀⠀⠀⠀⠀⠜⣿⣿⣿⣿⢇⢕⣾⣿⢿⠋⠁⠀⠀⠀⠀⠀⠀⠀⠀⠀⠀⠀⢀⠀⠀⠀⠀⠀⠀⢕⢕⢕⢕⢟⢿⣿⣿⣧⣄⠀⠀⠀⢀⣼⣿⣿⣿⣿⡇⢕⢕⢕⢕⢄⢀⠀⠀⢕⢕⢿⣿⣿⣿⣿⣿⣿⣿⣿⣿⣿⣿⣿⣿⣿⣿⣿⣿⣿⣿⣿⣿⣿⣿⣿⣿⣿⣿⣿⣿⣿⣿⣿⣿⣿⣿⣿⣿⣿⣿⣿⠀⣿⣿⣿⣿⣿⣿⣿⣿⣿⣿⣿⣿⣿⣿⣿⣿⣿⣿⣿⣿⣿⣿⣿⣿⣿⣿⣿⣿⣿⣿⣿⣿⣿⣿⣿⣿⣿⣿⣿⣿⣿⣿⣿⣿⣿⣿⣿⣿⣿⣿⣿⣿⣿⣿⣿⣿⠇⢕⢕⢕⢕⢕⢕⢕⢕⠀</a:t>
            </a:r>
            <a:br/>
            <a:r>
              <a:t>⡇⠀⠀⠀⠀⠀⠀⠀⠀⠀⠀⢀⠄⠀⠀⠀⠀⠀⠀⠀⠀⠀⠀⠀⠀⠀⠀⠉⠻⣿⣿⣿⣿⣷⡝⣿⣿⣿⣿⣿⢕⠀⠀⠀⠀⠀⠀⠀⠀⠀⠀⠀⠀⠀⢠⣤⢀⠀⠀⠀⠀⠀⠀⠀⠀⠀⠀⠀⠀⠀⠀⠀⠀⠀⢻⣿⣿⣿⣿⣿⠟⠁⠀⠀⠀⠀⠀⠀⠀⠀⠀⠄⢀⠀⠀⠀⠁⢕⢄⠀⠀⠀⠀⢕⢕⢕⢕⢕⢕⢜⢿⣿⣿⣷⡄⢀⣾⣿⣿⣿⣿⣿⣇⢄⢕⢕⢕⢕⢕⢕⢔⢄⢕⢜⣿⣿⣿⣿⣿⣿⣿⣿⣿⣿⣿⣿⣿⣿⣿⣿⣿⣿⣿⣿⣿⣿⣿⣿⣿⣿⣿⣿⣿⣿⣿⣿⣿⣿⣿⣿⣿⣿⣿⣿⡕⣿⣿⣿⣿⣿⣿⣿⣿⣿⣿⣿⣿⣿⣿⣿⣿⣿⣿⣿⣿⣿⣿⣿⣿⣿⣿⣿⣿⣿⣿⣿⣿⣿⣿⣿⣿⣿⣿⣿⣿⣿⣿⣿⣿⣿⣿⣿⣿⣿⣿⣿⣿⣿⣿⣿⢏⢕⢕⢕⢕⢕⢕⢕⢕⢕⠀</a:t>
            </a:r>
            <a:br/>
            <a:r>
              <a:t>⣿⡔⠀⠀⠀⠀⠀⠀⠀⢄⢕⠑⠀⠀⠀⠀⢄⠐⠀⠀⠀⠀⠀⠀⠀⠀⠀⠀⠀⠈⠟⢿⣿⣿⡇⠜⣿⡇⢻⣿⡇⠀⠀⠀⠀⠀⠀⠀⠀⠀⠀⠀⠀⠀⢜⢕⢕⠀⠀⠀⠀⠀⠀⠀⠀⠀⠀⠀⠀⠀⠀⠀⠀⠀⠘⣿⣿⣿⠟⠁⠀⠀⠀⠀⠀⠀⠀⠀⠀⠀⢄⠀⠁⠔⢄⠀⠀⠀⠁⢕⢄⠀⠀⢕⢕⢕⢕⢕⢕⢕⢜⢝⣿⣿⣿⣸⣿⣿⣿⣿⣿⣿⣿⠀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⢕⢕⢕⢕⢕⢕⢕⢕⢕⢕⠀</a:t>
            </a:r>
            <a:br/>
            <a:r>
              <a:t>⣿⢱⠀⠀⠀⠀⠀⢀⢕⠑⠀⠀⠀⢀⢔⠑⠀⠀⠀⠀⠀⠀⠀⠀⠀⠀⠀⠀⠀⠀⠀⠁⠝⢿⠑⠀⠜⣷⠘⢻⡇⠀⠀⠀⠀⠀⠀⠀⠀⠀⠀⠀⠀⠀⠁⢕⠀⠀⠀⠀⠀⠀⠀⠀⠀⠀⠀⠀⠀⠀⠀⠀⠀⠀⠀⢜⠟⠁⠀⠀⠀⠀⠀⠀⠀⠀⠀⠀⠀⠀⠀⠀⠀⠀⠁⠕⢄⠀⠀⠀⠑⢔⠀⢔⡕⠕⢕⢕⢕⢕⢕⢕⠁⠙⠏⣿⣿⣿⣿⣿⣿⣿⣿⡕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⢕⢕⢕⢕⢕⢕⢕⢕⢕⢕⢕⠀</a:t>
            </a:r>
            <a:br/>
            <a:r>
              <a:t>⣿⢕⢕⠀⠀⠀⢄⠕⠁⠀⠀⢀⢔⢕⠁⠀⠀⠀⠀⠀⠀⠀⠀⠀⠀⠀⠀⠀⠀⠀⠀⠀⠀⠀⠀⠀⠀⢹⠀⢕⢇⠀⠀⠀⠀⠀⠀⠀⠀⠀⠀⠀⠀⢄⣄⣄⣔⣀⡠⠀⠀⠀⠀⠀⠀⠀⠀⠀⠀⠀⠀⠀⠀⠀⠀⠀⠀⠀⠀⠀⠀⠀⠀⠀⠀⠀⠀⠀⠀⠀⠀⠀⠀⠀⢄⠕⠁⠑⠔⢀⠀⠀⠑⠀⠁⠀⠁⠕⢕⢕⠑⠀⠀⠀⠀⢘⢿⣿⣿⣿⣿⣿⣿⡇⢄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⠀</a:t>
            </a:r>
            <a:br/>
            <a:r>
              <a:t>⣿⢕⢕⠀⠀⠔⠁⠀⠀⢀⠔⠑⠁⠁⠕⢄⢀⠀⠀⠀⠀⠀⠀⠀⠀⠀⠀⠀⠀⠀⠀⠀⠀⠀⠀⠀⠀⠜⠀⠁⢕⠀⠀⠀⠀⠀⠀⠀⠀⠀⠀⢀⣰⣿⣿⣿⣿⣿⣮⣆⠀⠀⠀⠀⠀⠀⠀⠀⠀⠀⠀⠀⠀⠀⠀⠀⠀⠀⠀⠀⠀⠀⠀⠀⠀⠀⠀⠀⠀⠀⠀⢀⢄⠑⠀⠀⠀⠀⠀⠁⠐⢄⠀⠑⠀⠀⣄⢄⠑⠑⠀⠀⠀⠀⠀⢕⢄⢹⣿⣿⣿⡟⡟⣱⠁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⠀</a:t>
            </a:r>
            <a:br/>
            <a:r>
              <a:t>⡿⢕⢕⢕⠀⠀⠀⢀⠑⠁⠀⢀⠀⠀⠀⠀⠑⠔⢄⠀⠀⠀⠀⠀⠀⠀⠀⠀⠀⠀⠀⠀⠀⠀⠀⠀⠀⠀⠀⠀⢕⠀⠀⠀⠀⠀⠀⠀⠀⠀⠀⠁⢣⣿⣿⣿⣿⣿⣿⣇⠀⠀⠀⠀⠀⠀⠀⠀⠀⠀⠀⠀⠀⠀⠀⠀⠀⠀⠀⢀⠀⠀⠀⠀⠀⠀⠀⠀⠀⠀⢔⠑⠀⠀⠀⢀⠔⠁⠑⠄⢀⠀⠐⠀⠀⠀⠘⠑⠀⠀⠀⠀⠀⠀⢔⢕⢕⢸⣻⣿⣿⣿⡟⢸⢄⢕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⠀</a:t>
            </a:r>
            <a:br/>
            <a:r>
              <a:t>⣫⢕⢱⡇⠀⠀⠐⠀⢀⠄⠐⠁⠁⠐⢀⠀⠀⠀⠁⠑⢄⠀⠀⠁⠀⠀⠀⠀⠀⠀⠀⠀⠀⠀⠀⠀⠀⠀⠀⢄⠑⠀⠀⠀⠀⠀⠀⠀⠀⠀⠀⠀⠜⡟⢿⣿⡟⣿⢟⠘⠀⠀⠀⠀⠀⠀⠀⠀⠀⠀⠀⠀⠀⠀⠀⠀⠀⠀⠀⠀⠀⠀⠀⠀⠀⠀⠀⠀⢄⠑⠀⠀⠀⢀⠐⠀⠀⠀⠀⠀⠀⠀⠀⠀⠀⠀⠀⠀⠀⠀⠀⠀⠀⢔⢕⢕⢕⢕⣻⣿⣿⣿⡇⢸⡕⠐⢕⢕⢕⢕⢕⢕⢕⢕⢕⢕⢕⢕⢕⢔⢝⣿⣿⣿⣿⣿⣿⣿⣿⣿⣿⣿⣿⣿⣿⣿⣿⣿⣿⣿⣿⣿⣿⣿⣿⣿⣿⣿⣿⣿⣿⣿⣿⣿⣿⣿⣿⣿⣿⣿⣿⣿⣿⣿⣿⣿⣿⣿⣿⣿⣿⣿⣿⣿⣿⣿⣿⣿⣿⣿⣿⣿⣿⣿⣿⣿⣿⣿⣿⣿⣿⣿⣿⣿⣿⣿⣿⣿⣿⣿⣿⣿⡿⠏⢕⢕⢕⢕⢕⢕⢕⢕⢕⢕⢕⢕⢕⢕⢕⢕⠀</a:t>
            </a:r>
            <a:br/>
            <a:r>
              <a:t>⢯⢱⣿⢇⠀⠀⠀⠀⠀⠀⠀⠀⠀⠀⠀⠑⠄⠀⠀⠀⠀⠑⢄⠀⠀⠀⠀⠀⠀⠀⠀⠀⠀⠀⠀⠀⠀⠀⠀⠀⠀⠀⠀⠀⠀⠀⠀⠀⠀⠀⠀⠀⠀⠈⠘⠻⢇⠙⠁⠀⠀⠀⠀⠀⠀⠀⠀⠀⠀⠀⠀⠀⠀⠀⠀⠀⠀⠀⠀⠀⠀⠀⠀⠀⠀⠀⢀⠕⠀⠀⠀⠀⠀⠀⠀⠀⠀⠀⠀⠀⠀⠀⠀⠀⠀⠕⠀⠀⠀⠀⠀⠀⢕⢕⢕⢕⢕⢱⢿⣿⣿⣿⡇⣸⡇⠀⢕⢕⢕⢕⢕⢕⢕⢕⢕⢕⢕⢕⢕⢕⢕⢜⢻⣿⣿⣿⣿⣿⣿⣿⣿⣿⣿⣿⣿⣿⣿⣿⣿⣿⣿⣿⣿⣿⣿⣿⣿⣿⣿⡿⢟⢛⢏⢝⢍⢍⢍⢝⢝⢝⢝⢝⢝⢝⢝⢝⢟⢻⢿⣿⣿⣿⣿⣿⣿⣿⣿⣿⣿⣿⣿⣿⣿⣿⣿⣿⣿⣿⣿⣿⣿⣿⣿⣿⣿⣿⣿⣿⣿⣿⣿⢟⢕⠔⢕⢕⢕⢕⢕⢕⢕⢕⢕⢕⢕⢕⢕⢕⢕⢕⠀</a:t>
            </a:r>
            <a:br/>
            <a:r>
              <a:t>⣰⣿⡟⠀⠀⠀⠀⠀⠀⠀⠀⠀⠀⠀⠀⠀⠀⠀⠀⠀⠀⠀⠁⠕⢀⠀⠀⠀⠀⠀⠀⠀⠀⠀⠀⠀⠀⠀⠀⠀⠀⠀⠀⠀⠀⠀⠀⠀⠀⠀⠀⠀⠀⠀⠀⠀⠀⠀⠀⠀⠀⠀⠀⠀⠀⠀⠀⠀⠀⠀⠀⠀⠀⠀⠀⠀⠀⠀⠀⠀⠀⠀⠀⠀⠀⠀⠁⠀⠀⠀⠀⠀⠀⠀⠀⠀⠀⠀⠀⠀⠀⠀⠀⠀⠀⠀⠀⠀⠀⠀⠀⢔⢕⢕⢕⢕⠕⢱⢽⣿⣿⣿⡇⣽⣧⠀⢕⢕⢕⢕⢕⢕⢕⢕⢕⢕⢕⢕⢕⢕⢕⢕⢔⢝⢿⣿⣿⣿⣿⣿⣿⣿⣿⣿⣿⣿⣿⣿⣿⣿⣿⣿⣿⣿⣿⣿⣿⣿⡏⢕⢕⢕⢕⢕⢕⢕⢕⢕⢕⢕⢕⢕⢕⢕⢕⢕⢕⢕⢕⢝⣿⣿⣿⣿⣿⣿⣿⣿⣿⣿⣿⣿⣿⣿⣿⣿⣿⣿⣿⣿⣿⣿⣿⣿⣿⣿⣿⣿⣿⡿⢇⢕⢕⠄⢕⢕⢕⢕⢕⢕⢕⢕⢕⢕⢕⢕⢕⢕⢕⢕⠀</a:t>
            </a:r>
            <a:br/>
            <a:r>
              <a:t>⣿⢏⢕⢔⠀⠀⠀⠀⠀⠀⠀⠀⠀⠀⠀⠀⠀⠀⠀⠀⠀⠀⠀⠀⠀⠀⠀⠀⠀⠀⢀⠀⠀⠀⠀⠀⠀⠀⠀⠀⠀⠀⠀⠀⠀⠀⠀⠀⠀⠀⠀⠀⠀⠀⠀⠀⠀⠀⠀⠀⠀⠀⠀⠀⠀⠀⠀⠀⠀⠀⠀⠀⠀⠀⠀⠀⠀⠀⠀⠀⠀⠀⠀⠀⠀⠀⠀⠀⠀⠀⠀⠀⠀⠀⠀⠀⠀⠀⠀⠀⠀⠀⠀⠀⠀⠀⠀⠀⠀⠀⠀⠑⠕⠕⢕⢑⢰⢿⣻⣿⣿⡿⡇⢿⣿⠀⢕⢕⢕⢕⢕⢕⢕⢕⢕⢕⢕⢕⢕⢕⢕⢕⢕⢕⢕⢝⢿⣿⣿⣿⣿⣿⣿⣿⣿⣿⣿⣿⣿⣿⣿⣿⣿⣿⣿⣿⣿⣿⣇⢕⢕⢕⢕⢕⢕⢕⢕⢕⢕⢕⢕⢕⢕⢕⢕⢕⢕⢕⢕⣱⣿⣿⣿⣿⣿⣿⣿⣿⣿⣿⣿⣿⣿⣿⣿⣿⣿⣿⣿⣿⣿⣿⣿⣿⣿⣿⣿⡿⢏⢕⢕⢕⢕⢄⢕⢕⢕⢕⢕⢕⢕⢕⢕⢕⢕⢕⢕⢕⢕⢕⠀</a:t>
            </a:r>
            <a:br/>
            <a:r>
              <a:t>⢏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⢰⡜⢝⢞⢕⢻⢏⢕⢇⢜⣻⢕⢕⢕⢕⢕⢕⢕⢕⢕⢕⢕⢕⢕⢕⢕⢕⢕⢕⢕⢕⢕⢕⢝⢿⣿⣿⣿⣿⣿⣿⣿⣿⣿⣿⣿⣿⣿⣿⣿⣿⣿⣿⣿⣿⣷⣧⣵⣕⢕⢕⢕⢕⢕⢕⢕⢕⢕⢕⢕⢕⣱⣵⣾⣿⣿⣿⣿⣿⣿⣿⣿⣿⣿⣿⣿⣿⣿⣿⣿⣿⣿⣿⣿⣿⣿⣿⣿⣿⣿⣿⡿⢏⢕⢕⢕⢕⢕⢕⢕⢕⢕⢕⢕⢕⢕⢕⢕⢕⢕⢕⢕⢕⢕⢕⢕⠀</a:t>
            </a:r>
            <a:br/>
            <a:r>
              <a:t>⢕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⢀⢄⢰⢕⣼⣷⣿⣧⢗⢕⢇⢇⢕⢕⢇⢕⠕⠕⢕⢕⢕⢕⢕⢕⢕⢕⢕⢕⢕⢕⢕⢕⢕⢕⢕⢕⢕⢕⢕⢕⢕⢝⢻⣿⣿⣿⣿⣿⣿⣿⣿⣿⣿⣿⣿⣿⣿⣿⣿⣿⣿⣿⣿⣿⣿⣿⣗⢗⢷⣵⣵⣵⣷⢗⢣⢽⣿⣿⣿⣿⣿⣿⣿⣿⣿⣿⣿⣿⣿⣿⣿⣿⣿⣿⣿⣿⣿⣿⣿⣿⣿⣿⣿⣿⡿⢟⢕⢕⢕⢕⢕⢕⢕⢕⢕⢕⢕⢕⢕⢕⢕⢕⢕⢕⢕⢕⢕⢕⢕⢕⢕⢕⠀</a:t>
            </a:r>
            <a:br/>
            <a:r>
              <a:t>⣱⣧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⢑⢕⢕⢱⣪⣿⣿⣿⣿⣿⢱⣷⣷⣷⣷⣷⣷⣷⣷⡆⢕⢕⢕⢕⢕⢕⢕⢕⢕⢕⢕⢔⢕⢕⢕⢕⢕⢕⢕⢕⢕⢕⢕⢕⢕⢜⢟⢿⣿⣿⣿⣿⣿⣿⣿⣿⣿⣿⣿⣿⣿⣿⣿⣿⣿⣿⣿⣿⣿⣿⣿⣿⣿⣻⣿⣵⣼⣿⣿⣿⣿⣿⣿⣿⣿⣿⣿⣿⣿⣿⣿⣿⣿⣿⣿⣿⣿⣿⣿⣿⣿⣿⣿⣿⢿⢏⢕⢕⢕⢄⠁⢕⢕⢕⢕⢕⢕⢕⢕⢕⢕⢕⢕⢕⢕⢕⢕⢕⢕⢕⢕⢕⢕⢕⠀</a:t>
            </a:r>
            <a:br/>
            <a:r>
              <a:t>⣿⣿⡄⠀⠀⠀⢄⢄⢄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⢅⢀⠘⡕⢕⣿⣿⣿⣿⣿⣿⣿⢸⢿⢿⢿⢿⢿⢿⢿⢿⢷⢕⢕⢕⢕⢕⢕⢕⢕⢕⢕⢕⢕⢕⢕⢕⢕⢕⢕⢕⢕⢕⢕⢕⢕⢕⢕⢕⢕⢜⢻⢿⣿⣿⣿⣿⣿⣿⣿⣿⣿⣿⣿⣿⣿⣿⣿⣿⣿⣿⣿⣿⣿⣿⣿⣿⣿⣿⣿⣿⣿⣿⣿⣿⣿⣿⣿⣿⣿⣿⣿⣿⣿⣿⣿⣿⣿⣿⣿⣿⣿⣿⡿⢟⢕⢕⢕⢕⢕⢕⢕⢔⢀⠕⢕⢕⢕⢕⢕⢕⢕⢕⢕⢕⢕⢕⢕⢕⢕⢕⢕⢕⢕⢕⢕⠀</a:t>
            </a:r>
            <a:br/>
            <a:r>
              <a:t>⠛⠛⠃⠀⠀⠀⠑⠑⠑⠑⠐⠀⠀⠐⠀⠀⠀⠀⠀⠀⠀⠀⠀⠀⠀⠀⠀⠀⠀⠀⠀⠀⠀⠀⠀⠀⠀⠀⠀⠀⠀⠀⠀⠀⠀⠀⠀⠀⠀⠀⠀⠀⠀⠀⠀⠀⠀⠀⠀⠀⠀⠀⠀⠀⠀⠀⠀⠀⠀⠀⠀⠀⠀⠀⠀⠀⠀⠀⠀⠀⠀⠀⠀⠀⠀⠀⠀⠀⠀⠀⠀⠀⠀⠀⠀⠀⠀⠀⠀⠀⠀⠀⠀⠀⠁⠑⠀⠛⠘⠛⠛⠛⠛⠛⠛⠃⠛⠛⠛⠑⠑⠑⠘⠛⠛⠓⠑⠑⠑⠑⠑⠑⠑⠑⠑⠑⠑⠑⠑⠑⠑⠑⠑⠑⠑⠑⠑⠑⠑⠑⠑⠑⠑⠑⠑⠑⠑⠙⠛⠛⠛⠛⠛⠛⠛⠛⠛⠛⠛⠛⠛⠛⠛⠛⠛⠛⠛⠛⠛⠛⠛⠛⠛⠛⠛⠛⠛⠛⠛⠛⠛⠛⠛⠛⠛⠛⠛⠛⠛⠛⠛⠛⠛⠛⠛⠛⠑⠑⠑⠑⠑⠑⠑⠑⠑⠑⠑⠑⠀⠁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⡜⢝⢿⣿⣿⣿⣿⣿⣿⣇⢱⣝⢿⣿⣿⣿⣿⣿⣿⣿⣿⣿⣿⣿⣿⣿⣿⣿⣿⣿⣿⣿⣿⣿⣿⣿⣿⣿⣿⣿⣿⣿⢕⢕⢕⢕⢕⢕⢕⢝⢝⢝⢝⢝⢝⢝⢝⢝⢝⢝⢝⢝⢝⢝⢝⢝⢝⢝⢝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⢟⢽⣿⣿⣿⣿⣿⣿⣿⣿⣿⣷⣕⢕⣝⢿⣿⢿⣿⣿⣿⣯⢻⣮⡻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⣱⡿⣼⣿⣿⣿⣿⣿⣿⣿⣿⣿⣿⣿⣷⡝⣷⣮⡎⣮⡹⣿⣿⣏⢿⣷⡽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⣼⣿⣇⣿⣿⣿⣿⣿⣿⣿⣿⣿⣿⣿⣿⣿⣿⣮⡻⣿⢹⣿⣞⢿⢿⡞⣿⣿⡽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⡟⣼⣿⣿⢸⣿⣿⣿⣿⣿⣿⣿⣿⣿⣿⣿⣿⣿⡟⢏⢕⢝⢏⣿⣿⣇⢕⢕⢕⢕⢕⢝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⡟⣼⣿⣿⡏⢿⢿⡟⢟⢟⢟⣟⡻⢿⢿⣻⣿⡿⢿⢕⢕⢕⢕⢕⢹⣿⣿⣇⢕⢕⢕⢕⢕⢕⢜⢝⢝⢻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⣹⣿⣿⣿⡇⣿⣷⣾⣿⣿⣿⣿⣿⣿⣿⣷⣷⣷⣾⣧⢕⢕⢕⢕⢸⣿⣿⣿⡇⢕⢕⢕⢕⢕⢕⢕⢕⢕⢜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⢟⣫⢵⣿⣿⣿⣿⢹⣿⣿⣿⣿⣿⣿⣿⣿⣿⣿⣿⣿⣿⣿⣿⣧⡕⢕⢕⢕⣿⣿⣿⣿⡕⢕⢕⢕⢕⢕⢕⢕⢕⢕⢕⢜⢟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⡿⣫⣷⣿⡟⣼⣿⣿⣿⣿⢸⣿⣿⣿⣿⣿⣿⣿⣿⣿⣿⣿⣿⣿⣿⣿⣿⣿⣕⠕⢕⣿⣿⣿⣿⣧⢕⢕⠕⢑⠕⢕⢕⢕⢕⢕⢕⢕⢕⢜⢝⢻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⣫⣾⣿⣿⣿⢧⣿⣿⣿⣿⣿⢸⣿⣿⣿⣿⣿⣿⣿⣿⣿⣿⣿⣿⣿⣿⣿⣿⣿⣿⣧⡕⢸⣿⣿⣿⣿⡕⢔⢅⢕⢕⢕⢕⢕⢕⢕⢕⢕⢕⢕⢕⢕⢕⢹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⣟⣵⣿⣿⣿⣿⡿⣱⣸⣿⣿⣿⣿⡏⢸⣿⣿⣿⣿⣿⣿⣿⣿⣿⣿⣿⣿⣿⣿⣿⣿⢻⣿⣿⢇⢸⣿⣿⣿⣿⣇⢕⢕⢕⢕⢕⢕⢕⢕⢕⢕⠕⢕⢕⢕⢕⣕⣾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⡿⣫⣾⣿⣿⣿⣿⢟⣾⡇⣿⣿⣿⣿⣿⡇⢸⣿⣿⣿⣿⣿⣿⣿⣿⣿⣿⣿⣿⣿⣿⣿⣿⡏⢿⣿⢇⣼⣿⣿⣿⣿⣿⢕⢑⢕⠕⢕⢕⢕⢕⢅⢕⢕⢕⢕⢕⢜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⠕⢑⠕⢕⢕⢕⢕⢕⢕⢕⢕⢕⢕⢕⢕⢕⢕⢕⢕⢕⢕⢕⢕⢕⠀</a:t>
            </a:r>
            <a:br/>
            <a:r>
              <a:t>⣿⣿⣿⣿⣿⣿⣿⣿⣿⣿⣿⣿⣿⣿⣿⣿⣿⣿⣿⣿⣿⣿⣿⣿⣿⣿⣿⣿⣿⡟⣽⣿⣿⣿⣿⣿⢫⣿⣿⡇⣿⣿⢟⢏⣿⣇⢜⣿⣿⣿⣿⣿⣿⣿⣿⣿⣿⣿⣿⣿⣿⣿⣿⡇⢜⡿⢕⣿⣿⣿⣿⣿⣿⢕⢕⢕⣇⢕⢕⣕⡑⢕⢕⢕⢕⢑⡕⢸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⢑⢕⢕⢕⠕⢀⢄⢔⢕⢕⢕⢕⢕⢕⢕⢕⢕⢕⢕⢕⢕⢕⢕⢕⢕⢕⢕⢕⢕⢕⠀</a:t>
            </a:r>
            <a:br/>
            <a:r>
              <a:t>⣿⣿⣿⣿⣿⣿⣿⣿⣿⣿⣿⣿⣿⣿⣿⣿⣿⣿⣿⣿⣿⣿⣿⣿⣿⣿⣿⣿⡟⣾⣿⣿⣿⣿⡿⣳⣿⣿⣿⡇⡿⢕⢱⣿⣿⣯⢇⢜⣿⣿⣿⣿⣿⣿⣿⣿⣿⣿⣿⣿⣿⣿⣿⡇⢕⢕⢱⢫⣿⣿⣿⡿⠟⠁⢕⢄⢻⢧⠕⠜⢻⢜⠑⠋⠈⠑⢾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⢑⢕⢕⠁⠀⢑⢕⢕⢕⢕⢕⢕⢕⢕⢕⢕⢕⢕⢕⢕⢕⢕⢕⢕⢕⢕⢕⢕⢕⢕⢕⢕⢕⢕⢕⠀</a:t>
            </a:r>
            <a:br/>
            <a:r>
              <a:t>⣿⣿⣿⣿⣿⣿⣿⣿⣿⣿⣿⣿⣿⣿⣿⣿⣿⣿⣿⣿⣿⣿⣿⣿⣿⣿⣿⡟⣼⣿⣿⣿⣿⡿⣱⣿⣿⡿⢿⢕⢕⣵⣿⣿⣿⣿⢸⣾⣿⣿⣿⣿⣿⣿⣿⣿⣿⣿⣿⣿⣿⣿⣿⣧⢕⢕⠸⠼⠟⢟⠝⠑⠀⢄⠕⢔⠀⠁⠑⠑⠕⠕⢐⢄⢀⣠⢕⢝⢝⢻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⢁⢅⠕⠀⠁⢀⢕⢕⢔⢕⢕⢕⢕⢕⢕⢕⢕⢕⢕⢕⢕⢕⢕⢕⢕⢕⢕⢕⢕⢕⢕⢕⢕⢕⢕⢕⢕⢕⢕⢕⢕⠀</a:t>
            </a:r>
            <a:br/>
            <a:r>
              <a:t>⣿⣿⣿⣿⣿⣿⣿⣿⣿⣿⣿⣿⣿⣿⣿⣿⣿⣿⣿⣿⣿⣿⣿⣿⣿⣿⡿⣹⣿⣿⢹⣿⣿⣱⣿⣿⣿⢇⢕⢕⢻⢻⣿⣿⣿⣿⢸⣿⣿⣿⣿⣿⣿⣿⣿⣿⣿⣿⣿⣿⣿⣿⣿⣿⢕⠑⠀⠐⠔⠐⠀⠀⢀⢕⢱⣴⣄⣁⠄⢀⢀⠐⢔⢔⢕⢕⢕⢕⢕⢕⢕⢕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⠐⠀⠑⢕⢕⢕⢅⢔⢕⢕⢕⢕⢕⢕⢕⢕⢕⢕⢕⢕⢕⢕⢕⢕⢕⢕⢕⢕⢕⢕⢕⢕⢕⢕⢕⢕⢕⢕⢕⢕⢕⢕⢕⢕⢕⠀</a:t>
            </a:r>
            <a:br/>
            <a:r>
              <a:t>⣿⣿⣿⣿⣿⣿⣿⣿⣿⣿⣿⣿⣿⣿⣿⣿⣿⣿⣿⣿⣿⣿⣿⣿⣿⣿⢳⣿⣿⢇⣿⣿⢣⣿⣿⣿⢟⢕⢸⡕⢕⣿⡿⡿⣿⡯⢸⣿⣿⣿⣿⣿⣿⣿⣿⣿⣿⣿⣿⣿⣿⣿⣿⢻⢕⢕⠀⢄⢄⢄⠀⠀⢕⢕⢸⣿⣿⣧⢻⣦⣅⢐⢄⢕⢕⢕⠕⠕⢑⢅⢔⢕⢄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⢔⢕⢕⢕⢕⢕⢕⢅⢕⢕⢕⢕⢕⢕⢕⢕⢕⢕⢕⢕⢕⢕⢕⢕⢕⢕⢕⢕⢕⢕⢕⢕⢕⢕⢕⢕⢕⢕⢕⢕⢕⢕⢕⢕⠀</a:t>
            </a:r>
            <a:br/>
            <a:r>
              <a:t>⣿⣿⣿⣿⣿⣿⣿⣿⣿⣿⣿⣿⣿⣿⣿⣿⣿⣿⣿⣿⣿⣿⢿⣟⣏⡝⣾⣿⡿⣼⣿⡏⣾⣿⣿⡯⣼⡕⣾⣷⢸⣿⣯⡕⢜⡕⣸⣿⡿⣿⣿⣿⣿⣿⣿⣿⣿⣿⣿⣿⣿⣿⡇⢜⢕⢕⡄⠑⠕⠑⢕⡕⢕⢱⣸⣿⣿⣿⢸⣿⣿⣷⣦⡑⠑⢱⣴⣾⡇⢕⢕⢕⢕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⢁⠕⢕⢕⢕⢕⢕⢕⢕⢕⢕⢕⢕⢕⢕⢕⢕⢕⢕⢕⢕⢕⢕⢕⢕⢕⢕⢕⢕⢕⢕⢕⢕⢕⢕⢕⢕⢕⠀</a:t>
            </a:r>
            <a:br/>
            <a:r>
              <a:t>⣿⢿⢿⠿⠿⢟⣿⣿⣿⣿⣿⣿⣿⣿⣿⣿⣿⣿⣫⡇⢕⣵⣿⣿⣿⢣⣿⣿⢇⣿⣿⣹⣿⣿⣿⣷⣿⡇⣿⡏⣸⣿⣿⣿⣿⢇⣿⣿⢇⣿⣿⣿⣿⣿⣿⣿⣿⣿⣿⣿⣿⣿⢕⢕⢕⢕⣿⣿⣷⣾⣿⢕⢕⢸⣿⣿⣿⣿⣿⣿⣿⣿⣿⣇⢦⣜⢟⡻⡇⢕⢕⢕⢕⢐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⢐⢕⢕⢕⢕⢕⢕⢕⢕⢕⢕⢕⢕⢕⢕⢕⢕⢕⢕⢕⢕⢕⢕⢕⢕⢕⢕⢕⢕⢕⢕⢕⢕⢕⢕⢕⢕⠀</a:t>
            </a:r>
            <a:br/>
            <a:r>
              <a:t>⡵⡄⠁⠁⠁⠁⣿⣿⣿⣿⣿⣿⣿⣿⣿⣿⣿⢇⣿⣷⣽⢿⣿⣿⣿⢸⣿⡿⣸⣿⡇⣿⣿⣿⣿⣿⣿⢕⣿⡇⣿⣿⣿⣿⣿⢸⣿⡟⡕⣿⣿⣿⣿⣿⣿⣿⣿⣿⣿⣿⣿⡿⢕⢕⢕⢕⣿⣿⣿⣿⣿⡕⢕⣿⣿⣿⣿⣿⣧⣿⣿⣿⣿⣿⢸⣿⣿⣸⣇⢕⢕⢕⢕⢕⢔⢆⢔⢖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⢀⢕⢕⢕⢕⢕⢕⢕⢕⢕⢕⢕⢕⢕⢕⢕⢕⢕⢕⢕⢕⢕⢕⢕⢕⢕⢕⢕⢕⢕⢕⢕⢕⢕⢕⢕⢕⢕⠀</a:t>
            </a:r>
            <a:br/>
            <a:r>
              <a:t>⢇⢕⢰⢾⢷⢄⣿⣿⣿⣿⣿⣿⣿⣿⣿⣿⢏⣿⡏⢿⣿⣷⣕⢕⢕⣼⣿⡇⣿⣿⢹⣿⣿⣿⣿⣿⡟⢱⣿⢱⣿⣿⣿⣿⡟⣾⣿⢣⣇⣿⣿⣿⣿⣿⣿⣿⣿⣿⣿⣿⣿⡇⢕⢕⢕⢸⣿⣿⣿⣿⣿⡇⣷⣿⣿⣿⣿⣿⣾⣿⣿⣿⣿⣿⡜⢟⣿⣿⡷⡕⢕⢕⣼⣷⡕⢕⡕⣼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⣵⣵⣵⣿⣇⣴⣧⡕⢕⢕⢕⢕⢕⢕⢕⢕⢕⢕⢕⢕⢕⢕⢕⢕⢕⢕⢕⢕⢕⢕⢕⢕⢕⢕⢕⢕⢕⢕⢕⢕⢕⢕⢕⢕⠀</a:t>
            </a:r>
            <a:br/>
            <a:r>
              <a:t>⢕⢕⢕⢕⢱⢸⢽⣿⣿⣿⣿⣿⣿⣿⣿⡟⣾⣿⣷⣧⡝⢏⣹⡕⢔⣿⣿⢸⣿⡏⣾⣿⣿⣿⣿⣿⢇⣼⣿⢸⣿⣿⣿⣿⡇⣿⡟⣸⣿⢸⣿⡏⣿⣿⣿⣿⣿⣿⣿⣿⢿⡇⢕⢕⢕⣼⣿⣿⣿⣿⣿⣷⢹⣿⣽⣿⣿⣿⢸⣿⣿⣿⣿⣿⡇⡞⢻⢏⡕⣿⡕⢜⣿⣿⣇⣵⡟⣿⡇⢕⢕⢕⢕⢕⢕⢕⢕⢕⢕⢕⢕⢕⢕⢕⢕⢕⢕⢕⢕⢕⢕⢕⢕⢕⢕⢕⢕⢕⢕⢕⢕⢕⢕⢕⢕⢕⢕⢕⢕⢕⢕⢕⢕⢕⢕⢕⢕⢕⢕⢕⢕⢕⢕⢕⢕⢕⢕⢕⢕⢕⢕⢕⢕⢕⢕⢕⢕⢕⢕⢕⢕⢕⢕⢕⢕⢕⢕⢕⢕⢕⢕⢕⢕⢕⢕⢕⢱⢱⣿⣷⣷⣿⣿⣿⣿⣿⣿⣿⣿⣿⣿⣿⣿⣷⣕⢕⢕⢕⢕⢕⢕⢕⢕⢕⢕⢕⢕⢕⢕⢕⢕⢕⢕⢕⢕⢕⢕⢕⢕⢕⢕⢕⢕⢕⢕⢕⢕⢕⢕⢕⠀</a:t>
            </a:r>
            <a:br/>
            <a:r>
              <a:t>⢃⢅⢕⢕⢰⢕⢸⣿⣿⣿⣿⣿⣿⣿⡿⢕⣿⢻⢜⢻⣱⣿⢟⣕⣱⣿⡟⣾⡿⡕⣿⣿⣿⣿⣿⡟⢱⣿⡟⢸⢿⢿⢿⢿⢿⢹⡇⣟⢿⡜⣿⣇⢿⣿⣿⣿⣿⣿⣸⣟⣸⢕⡕⢕⢱⣿⢿⢿⣿⣿⣿⡇⣺⡇⣿⣿⣿⡟⢸⣿⣿⣿⣿⣿⡇⢜⢷⡜⢗⣿⡇⢸⣿⣿⣿⣿⣷⣿⡇⢕⢕⢕⢕⢕⢕⢕⢕⢕⢕⢕⢕⢕⢕⢕⢕⢕⢕⢕⢕⢕⢕⢕⢕⢕⢕⢕⠕⢑⢕⢕⢕⢕⢕⢕⢕⢕⢱⣕⣕⣕⣕⡕⢕⢕⣕⣕⣕⣕⣕⢵⢕⡕⢕⢕⢕⢕⢕⢕⢕⢕⢕⢕⢕⢕⢕⢕⢕⢕⢕⢕⢕⢕⢕⢕⢕⢕⢕⢕⢕⢕⢕⠕⢕⢱⣅⢑⠕⢕⢕⢕⢝⢝⢟⢻⢿⢿⢿⣿⣿⣿⣿⣿⣿⣿⣿⣧⡕⢕⢕⢕⢕⢕⢕⢕⢕⢕⢕⢕⢕⢕⢕⢕⢕⢕⢕⢕⢕⢕⢕⢕⢕⢕⢕⢕⢕⢕⢕⢕⢕⢕⠀</a:t>
            </a:r>
            <a:br/>
            <a:r>
              <a:t>⢕⢔⢜⢜⠕⠕⢜⣿⣿⣿⣿⣿⣿⣿⣇⡇⢝⢷⡕⢱⣝⣫⢾⢿⢟⣿⢇⣿⢱⢱⣿⣿⣿⣿⡿⢇⣾⣿⣧⢾⣿⣿⣿⣿⣿⡼⢻⣿⣿⣿⣽⣿⢸⣿⡎⣿⣿⣿⡏⣿⢜⢕⢇⢕⣿⣿⣷⣷⣷⣷⣷⡇⡿⡸⡟⣿⣿⢇⢺⣿⣿⣿⣿⣿⡧⣷⣜⣿⢕⢱⢇⢸⣿⣿⣿⣿⣿⣿⡇⢕⢕⢕⢕⢕⢕⢕⢕⢕⢕⢕⢕⢕⢕⢕⢕⢕⢕⢕⢕⢕⢕⢕⢕⢕⢕⢕⠐⣇⢕⢕⢕⢕⢕⢕⢕⢕⢸⣿⣿⣿⣿⣿⣿⣿⣿⣿⣿⣿⣿⣿⣿⢿⢇⢕⢕⢕⢕⢕⢕⢕⢕⢕⢕⢕⢕⢕⢕⢕⢕⢕⢕⢕⢕⢕⢕⢕⢕⢕⢕⢕⢕⢁⢕⢸⣿⣿⣷⣴⣄⣁⢑⠑⠑⠕⠕⠕⢕⢕⢕⢕⢕⢕⢕⢜⢕⢕⢕⠕⢕⢕⢕⢕⢕⢕⢕⢕⠕⢕⢕⢕⢕⢕⢕⢕⢕⢕⢕⢕⢕⢕⢕⢕⢕⢕⢕⢕⢕⠕⢕⢕⠀</a:t>
            </a:r>
            <a:br/>
            <a:r>
              <a:t>⢜⢏⢕⢄⢀⢀⢕⣿⣿⣿⣿⣿⣿⣿⣿⣜⢕⢕⢕⢱⡝⢟⢻⢷⢷⣿⢸⢇⣿⢸⣿⣿⣿⣿⡟⢱⣿⢿⠽⢱⠷⠷⠷⠷⠶⢷⣇⣍⡝⢻⣿⣧⣯⣿⣧⢻⡿⣿⣿⢏⢕⡜⢱⢟⣝⣭⣽⡽⢷⢾⢽⢕⣽⣣⣳⣎⡻⢕⢸⣿⣿⣿⣿⣿⢱⣵⣷⢾⢟⢕⡕⢸⣿⣿⣿⣿⣇⣿⡇⢕⢕⢕⢕⢕⢕⢕⢕⢕⠀⢕⢕⢕⢕⢕⢕⢕⢕⢕⢕⢕⢕⢕⢕⢕⢕⢕⢕⣿⡇⢕⢕⢕⢕⢕⢕⢕⢸⣿⣿⣿⣿⣿⣿⣿⣿⣿⢿⢟⢟⢝⢕⢕⠕⠑⣅⡕⢕⢕⢕⢕⢕⢕⢕⢕⢑⢕⠑⢕⢕⢕⢕⢕⢕⢕⢕⢕⢕⢕⢕⢕⢕⢕⠀⢸⣿⣿⣿⣿⣿⣿⣿⣿⣷⣶⣶⣶⣴⣴⣤⣤⣤⣤⣤⣤⣴⣴⣴⣶⣦⡕⢕⢕⢕⢕⢕⢕⢕⢕⢕⢕⢕⢕⢕⢕⢕⢕⢕⢕⢕⢕⢕⢕⢕⢕⢕⢕⢕⢕⢕⢕⠀</a:t>
            </a:r>
            <a:br/>
            <a:r>
              <a:t>⢕⢕⡕⢕⢕⢕⢕⣿⣿⣿⣿⣿⣿⣿⣿⣿⣮⡳⡕⢕⢻⡕⢕⢷⢕⡿⡜⡜⢿⢸⣿⣿⣿⣿⡇⠖⠂⠀⢀⡄⠀⢁⠁⠀⠀⢀⠈⠙⢿⣿⣿⣿⣿⣿⣿⣿⣿⣾⣿⣧⣼⣿⣷⡿⠏⠁⢀⠀⠀⠑⠐⢀⠀⠀⠅⢼⣽⢕⣼⣿⣿⡇⣿⣿⢜⣵⢕⢕⢇⢜⢕⢸⣿⣿⣿⣿⣿⣿⡇⢕⢕⢕⢕⢕⢕⢕⢕⢕⠀⢕⢕⢕⢕⢕⢕⢕⠁⢕⢕⢕⢕⢕⢕⢕⢕⢑⢱⣏⢝⢔⢕⢕⢕⢕⢕⢕⠜⢟⢟⢟⢟⢟⢝⢝⢕⢕⠕⠕⠑⢁⣄⣤⣴⣾⣿⣿⣧⡕⢕⢕⢕⢕⢕⢕⢕⠑⢕⢁⠕⢕⢕⢕⢕⢕⢕⢕⠑⠑⠑⠑⠑⢑⠀⢕⣿⣿⣿⣿⣿⣿⣿⣿⣿⣿⣿⣿⣿⣿⣿⣿⣿⣿⣿⣿⣿⣿⣿⣿⣿⣿⣦⡑⠕⢕⢕⢕⢕⢕⢅⠅⠕⢕⢕⢕⢕⢕⢕⢕⢕⢕⢕⢕⢑⠑⠕⢕⢕⢕⢕⢕⠀</a:t>
            </a:r>
            <a:br/>
            <a:r>
              <a:t>⢐⢜⢊⢕⢱⡔⠀⢸⣿⣿⣿⣿⣿⣿⣿⣿⣿⣿⣷⣕⡱⢕⠕⢗⢕⣗⢇⡇⢕⢸⡇⣿⡟⣿⢕⢐⢰⣾⣿⡧⠶⠆⢀⠀⠀⠀⠀⢔⣔⢽⣿⣿⣿⣿⣿⣿⣿⣿⣿⣿⣿⣿⡯⣱⠴⠷⠕⠀⠀⠀⠀⠁⣿⣷⡄⢄⢸⣎⢹⣿⣿⢟⣼⣿⢕⢕⢕⣕⡕⢕⢕⢸⣿⣿⣿⣿⣟⣿⡇⢕⢕⢕⢕⢕⢕⢕⢕⢕⠀⢕⢕⢕⢕⢕⢕⢕⠀⠀⢕⢕⢕⢕⢕⢕⢕⠀⢸⣿⣿⣷⡕⢕⢕⢕⢕⢕⢀⣑⣁⣁⣁⣁⣅⣠⣤⣴⣶⣷⣿⣿⣿⣿⣿⣿⣿⣿⣿⣿⣧⣕⢕⢕⢕⢕⢕⢕⢀⠁⠀⠁⢕⢕⢕⢕⢕⢕⢔⠀⠀⠀⠀⠀⠀⠑⣿⣿⣿⣿⣿⣿⣿⣿⣿⣿⣿⣿⣿⣿⣿⣿⣿⣿⣿⣿⣿⣿⣿⣿⣿⣿⢿⢿⢆⢕⢕⢕⢕⢕⢕⢄⠀⠁⠕⢕⢕⢕⢕⢕⢕⢕⢕⢕⢕⢕⢅⠐⠀⠑⢕⢕⠀</a:t>
            </a:r>
            <a:br/>
            <a:r>
              <a:t>⠜⠊⠁⠘⢜⢝⡕⢸⣿⣿⣿⣿⣿⣿⣿⣿⣿⣿⣿⣿⡟⠀⠀⢔⢔⣿⣱⢇⡇⣿⡇⢹⣷⡹⢱⣧⣧⣻⣿⣇⢔⢄⢕⢄⢀⢄⢕⢱⣿⣿⣿⣿⣿⣿⣿⣿⣿⣿⣿⣿⣿⣿⣿⣿⡄⢄⢕⢄⠀⢀⢄⢄⣿⣿⣱⡷⣼⣿⣿⣿⣿⢱⣿⣿⠁⠀⢸⣿⡇⢕⢕⢸⣿⣿⣿⣿⣿⣿⢇⢕⢕⢕⢕⢕⢕⢕⢕⢕⠀⢕⢕⢕⢕⢕⢕⢕⠀⠀⠔⢕⢕⢕⢕⢕⢕⠀⣸⣿⣿⣿⣿⣕⢕⢕⢕⢕⢕⣿⣿⣿⣿⣿⣿⣿⣿⣿⣿⣿⣿⣿⣿⣿⣿⣿⣿⣿⣿⣿⣿⣿⣷⣕⡕⢕⢕⢕⢕⢄⠀⠀⠀⠕⢕⢕⢕⢕⢕⢄⠀⠀⠀⠀⠀⠀⣿⣿⣿⣿⣿⣿⣿⣿⣿⣿⣿⢿⢿⢟⢟⢟⢏⢝⣝⣝⣕⣵⣵⣵⣷⣷⣷⣿⣿⣷⣔⢑⢕⢕⢕⢕⢔⠀⠀⠁⢕⢕⢕⢕⢕⢕⢕⢕⢕⢕⢕⢕⢄⠐⠁⢕⠀</a:t>
            </a:r>
            <a:br/>
            <a:r>
              <a:t>⢀⢰⣔⡐⢜⢇⢕⢸⣿⣿⣿⣿⣿⣿⣿⣿⣿⣿⣿⡟⠑⠀⠀⢕⡇⣿⣿⢕⢕⢸⢇⢜⢿⣿⡏⣿⣿⣿⣿⣿⣧⡑⢕⣵⡵⢕⣱⣿⣿⣿⣿⣿⣿⣿⣿⣿⣿⣿⣿⣿⣿⣿⣿⣿⣧⡕⢇⣵⡵⢕⢕⣼⣿⣿⣿⢣⣿⣿⡿⣽⣿⢕⣿⣿⠀⠀⠑⣿⡇⢕⠑⢸⣿⣿⣿⣿⣿⣿⢕⢕⢕⢕⢕⢕⢕⢕⢕⠕⠀⠕⢕⢕⢕⢕⢕⢕⠀⠀⠀⢕⢕⢕⢕⢕⠁⢀⣿⣿⣿⣿⣿⣿⣇⢑⢕⢕⢕⢹⣿⣿⣿⣿⣿⣿⣿⣿⣿⣿⣿⣿⣿⣿⣿⣿⣿⣿⣿⣿⣿⣿⣿⣿⣿⣧⡕⢕⢕⢕⢔⠀⠀⠀⠑⢕⢕⢕⢕⢕⢀⠀⠀⠀⠀⠀⢸⣿⣿⣿⣟⣏⣝⣵⣵⣵⣵⣷⣷⣷⣾⣿⣿⣿⣿⣿⣿⣿⣿⣿⣿⣿⣿⣿⠟⠁⣿⣷⣅⠕⢕⢕⢕⢕⠀⠀⠀⠑⠕⢕⢕⢕⢕⢕⢕⢕⢕⢕⢕⢕⢄⢕⠀</a:t>
            </a:r>
            <a:br/>
            <a:r>
              <a:t>⢕⢅⢝⢕⢕⢕⠕⠑⣿⣿⣿⣿⣿⣿⣿⣿⣿⣿⢏⠇⠀⠀⠀⢸⡇⣿⡏⢕⢕⢱⢣⢕⢜⢻⣷⢹⣿⣿⣿⣿⣝⡟⢗⢟⢗⣺⣿⣿⣿⣿⣿⣿⣿⣿⣿⣿⣿⣿⣿⣿⣿⣿⣿⣿⣿⣿⣗⢸⠵⠞⢟⣽⣿⣿⢯⣿⣿⢫⣱⣿⣿⢕⢸⣿⠀⠀⠀⠜⡇⠁⠀⢸⣿⣿⡿⢿⡟⡿⢕⢕⢕⢕⢕⢕⢕⢕⢕⢄⠀⠀⢕⢕⢕⢕⢕⢕⠀⠀⠀⠀⢕⢕⢕⢕⠀⢱⣿⣿⣿⣿⣿⣿⣿⣧⢕⢕⢕⠘⣟⣝⣝⣝⣝⣝⣝⣝⣝⣝⣝⣝⣝⣝⣝⣝⣝⣟⣟⣟⣻⣿⣿⣿⣿⣿⣿⣧⣕⢕⢕⢕⠀⠀⠀⠁⢕⢕⢕⢕⢕⢀⠀⠀⠀⠀⠜⣿⣿⣿⣿⣿⣿⣿⣿⣿⣿⣿⣿⣿⣿⣿⣿⣿⣿⢿⠿⠿⠿⠟⠟⠛⠛⠁⠀⠀⠛⠛⠛⠃⠑⠕⢕⢕⢕⢀⠀⠀⠀⠀⠑⠕⢕⢕⢕⢕⢕⢕⢕⢕⢕⢕⠀</a:t>
            </a:r>
            <a:br/>
            <a:r>
              <a:t>⢕⢕⢕⠕⠕⠁⠀⠀⣿⣿⣿⣿⣿⣿⣿⣿⡿⣱⡏⠀⠀⠀⠀⢜⢻⣿⡇⣸⢕⣾⡇⢕⢕⢕⢜⡇⢿⣿⣿⣿⣿⣿⣿⣿⣿⣿⣿⣿⣿⣿⣿⣿⣿⣿⣿⣿⣿⣿⣿⣿⣿⣿⣿⣿⣿⣿⣿⣿⣿⣿⣿⣿⣿⣿⣿⢟⢱⢳⣿⣿⣿⢕⢸⣿⠀⠀⠀⠀⢳⣷⣷⣿⣿⣿⣿⣿⣿⡇⢕⢕⢕⢕⢕⢕⢕⢕⢕⢕⠀⠀⢕⢕⢕⢕⢕⢕⢕⠀⠀⠀⠕⢕⢕⢁⠀⣸⣿⣿⣿⣿⣿⣿⣿⣿⣧⡕⢕⢕⠸⣿⣿⣿⣿⣿⣿⣿⣿⣿⣿⣿⣿⣿⣿⣿⣿⣿⣿⣿⣿⣿⣿⣿⣿⣿⣿⣿⣿⣧⢕⢕⢕⠀⠀⠀⠀⠑⢕⢕⢕⢕⠀⠀⠀⠀⠀⢿⣿⣿⣿⣿⣿⣿⣿⣿⣿⡿⠟⠋⠁⠁⠀⠀⠀⠀⠀⠀⠀⠀⠀⠀⠀⠀⠀⠀⠀⠀⠀⠀⠀⠀⠁⠑⢕⢕⠀⠀⠀⠀⠀⠀⠀⠑⠕⢕⢕⢕⢕⢕⢕⢕⠀</a:t>
            </a:r>
            <a:br/>
            <a:r>
              <a:t>⢐⢄⠀⠀⠀⠀⠀⠀⢸⣿⣿⣿⣿⣿⣿⢟⣼⢿⠁⠀⠀⠀⠀⠀⣸⣿⢕⣿⡇⢸⣧⢕⢕⢕⢕⢿⡜⣿⣿⣿⣿⣿⣿⣿⣿⣿⣿⣿⣿⣿⣿⣿⣿⣿⣿⣿⣿⣿⣿⣿⣿⣿⣿⣿⣿⣿⣿⣿⣿⣿⣿⣿⣿⣿⣵⡱⢇⣽⣿⡿⣿⢕⢸⣿⠀⠀⠀⠀⠐⢝⠟⠟⠟⠟⠟⠟⠟⢇⢕⢕⢕⢕⢕⢕⢕⢕⢕⢕⢔⠀⠀⢕⢕⢕⢕⢕⢕⠀⠀⠀⠀⠀⠁⠁⢀⣿⣿⣿⣿⣿⣿⣿⣿⣿⣿⣷⡕⠕⢔⠝⠿⢿⠿⠿⠿⠿⠿⠿⠿⠿⠿⠿⢿⣿⣿⣿⣿⣿⣿⣿⣿⣿⣿⣿⣿⣿⣿⣿⣷⡕⢕⢔⠀⠀⠀⠀⠁⢕⢕⢕⢕⠀⠀⠀⠀⢸⣿⣿⣿⣿⣿⣿⡿⠛⠁⠀⠀⠀⠀⠀⠀⠀⠀⠀⠀⠀⠀⠀⠄⣄⣄⣄⣄⣠⣔⣔⣔⡔⢕⢕⢕⢔⢄⠁⠑⠀⠀⠀⠀⠀⠀⠀⠀⠀⠑⠕⢕⢕⢕⢕⠀</a:t>
            </a:r>
            <a:br/>
            <a:r>
              <a:t>⠗⠁⠀⠀⠀⠀⠀⠀⢸⣿⣿⣿⣿⣿⢫⡾⢇⢕⢀⠀⠀⠀⢀⠀⣿⡇⢕⣿⣇⢕⣿⡕⢕⢕⢸⣵⣷⢹⣿⣿⣿⣿⣿⣿⣿⣿⣿⣿⣿⣿⣿⣿⣿⣿⣿⣿⣿⣿⣿⣿⣿⣿⣿⣿⣿⣿⣿⣿⣿⣿⣿⣿⣿⣿⢟⣜⣾⣿⣿⡇⣿⡕⢜⣿⠀⠀⠀⠀⠀⢧⢀⢔⢔⢔⢔⢔⢔⢕⢕⢕⢕⢕⠕⢕⢕⠀⢕⢕⢕⠀⠀⠑⢕⢕⢕⢕⢕⠀⠀⠀⠀⠀⠀⠀⢱⡿⠿⠛⠛⠋⠉⠉⠉⠉⠉⠉⠉⠀⠁⢄⠀⠀⠀⠀⠀⠀⠀⠀⠀⠀⠀⠀⠀⠈⠙⠻⢿⣿⣿⣿⣿⣿⣿⣿⣿⣿⣿⣿⣿⣷⡕⢕⢄⠀⠀⠀⠀⢅⢕⢕⢕⢔⠀⠀⠀⠜⣿⣿⣿⣿⣟⣥⠔⠀⠀⠀⢀⢀⢄⢔⢕⢕⢕⢔⢄⠀⠀⠀⠀⠈⢿⣿⣿⣿⣿⣿⣿⣿⣿⣷⣷⣵⣕⣕⢄⠀⠀⠀⠀⠀⠀⠀⠀⠀⠀⠀⠀⠁⠑⠕⠀</a:t>
            </a:r>
            <a:br/>
            <a:r>
              <a:t>⠀⠀⠀⠀⠀⢀⢀⢀⢸⣿⣿⣿⡿⣳⢟⢕⢱⣧⢇⢀⡀⢀⣱⢕⢹⢕⢕⣿⣿⢕⢸⣇⢕⢕⢜⢟⢟⢕⢻⣿⣿⣿⣿⣿⣿⣿⣿⣿⣿⣿⣿⣿⣿⣿⣿⣿⣿⣿⣿⣿⣿⣿⣿⣿⣿⣿⣿⣿⣿⣿⣿⣿⡟⢕⣼⣿⣿⣿⡟⢕⢹⡇⢕⣿⠀⠀⠀⢀⢀⢜⣧⢕⢕⣵⣵⣵⡕⢕⢕⢕⢕⢱⡇⢕⢕⢅⠕⢕⢕⢔⠀⠁⢕⢕⢕⢕⢕⢀⠀⠀⠀⠀⠀⠀⢸⣿⡿⠃⠀⠀⠀⠀⠀⠀⠀⠀⠀⠀⠀⠀⠀⠀⠀⢀⣀⣄⣄⣤⣤⣤⣤⣤⣄⡀⠀⠀⠀⢌⣟⣿⣿⣿⣿⣿⣿⣿⣿⣿⣿⣿⣿⡕⢕⢄⠀⠀⠀⠁⣧⢕⢕⢕⠀⠀⠀⠀⣿⣿⣿⣿⠟⠁⢀⣀⢄⢔⢕⠑⠁⠁⠁⠑⠑⢕⢕⢕⠀⠀⠀⠀⠘⣿⣿⣿⣿⣿⣿⣿⣿⣿⣿⣿⣿⣿⡇⠀⠀⠀⠀⣰⣷⣦⣄⠀⠀⠀⠀⠀⠀⠀⠀</a:t>
            </a:r>
            <a:br/>
            <a:r>
              <a:t>⠀⠀⠀⠀⠀⠀⠀⠀⠑⣿⣿⡿⣱⢏⠕⢱⣿⢇⢕⣼⣿⣿⣿⢕⢜⢕⡕⣿⣿⢕⢕⢻⡕⢕⢕⢕⢕⢕⢕⢹⣿⣿⣿⣿⣿⣿⣿⣿⣿⣿⣿⣿⣿⣿⣿⣿⣿⣿⣿⣿⣿⣿⣿⣿⣿⣿⣿⣿⣿⣿⣿⢏⢕⢱⣿⣿⣿⣿⢇⢕⢸⡇⢕⣿⠀⢰⢕⢸⣷⢕⢜⡇⢕⣿⣿⣿⢕⢕⢕⢕⣷⣿⢇⢕⢕⢕⠀⢕⢕⢕⠀⠀⠑⢕⢕⢕⢕⢕⠀⠀⠀⠀⠀⠀⡿⠋⠀⠀⠀⠀⠀⠀⠀⢄⢔⢕⢕⢕⢔⢀⠀⠀⠀⠀⠘⢻⣿⣿⣿⣿⣿⣿⣿⣿⣷⣶⣴⡔⢌⠻⢿⣿⣿⣿⣿⣿⣿⣿⣿⣿⣿⣿⡄⠀⠀⠀⠀⠀⣿⣧⢕⢕⢕⠀⠀⠀⣿⣿⣿⡷⢃⣴⣾⣿⣿⣷⡅⠀⠀⠀⠀⠀⠀⠀⢕⢕⠀⠀⠀⠀⠀⢻⣿⣿⣿⣿⣿⣿⣿⣿⣿⣿⣿⣿⢇⠀⠀⢀⣼⣿⣿⣿⣿⣿⣦⣄⢀⠀⠀⠀⠀</a:t>
            </a:r>
            <a:br/>
            <a:r>
              <a:t>⠀⠀⠀⠀⠀⠀⠀⠀⠀⣿⣿⢳⢇⢱⢣⣿⡿⢕⢱⣿⣿⣿⡏⢕⢕⢕⣇⢹⣿⡕⡕⢕⢻⡕⢕⢕⢕⢕⢕⢕⢜⢻⣿⣿⣿⣿⣿⣿⣿⣿⣿⣿⣷⣷⣷⣷⣷⣷⣷⣷⣿⣿⣿⣿⣿⣿⣿⣿⣿⢟⢕⢕⢕⣼⣿⣿⣿⢯⢕⢕⢕⢕⢕⡇⠀⢸⡕⢜⣿⡇⢕⢹⡕⣿⣿⡇⢕⢕⢕⢕⣿⣿⢕⢕⢕⢕⠀⠁⢕⢕⢔⠀⠀⠕⢕⢕⢕⢕⠀⠀⠀⠀⠀⠀⢀⣀⠀⠀⠀⠀⠀⣴⣧⣕⡕⠕⠁⠁⠁⠑⠕⠀⠀⠀⠀⠀⢻⣿⣿⣿⣿⣿⣿⣿⣿⣿⣿⣿⣷⣵⡳⣿⣿⣿⣿⣿⣿⣿⣿⣿⣿⣿⣷⢀⠀⠀⠀⠀⣹⣿⣧⢕⢕⠀⠀⢀⣿⣿⣿⣷⣿⣿⣿⣿⣿⢿⠃⠀⠀⠀⠀⠀⠀⠀⢕⣧⢔⠀⠀⠀⠀⢸⣿⣿⣿⣿⣿⣿⣿⣿⣿⣿⣿⢏⠀⠀⣰⣾⣿⣿⣿⣿⣿⣿⣿⣿⣿⣷⣦⣄⠀</a:t>
            </a:r>
            <a:br/>
            <a:r>
              <a:t>⢀⢀⠀⠀⠀⠀⠀⠀⠀⢹⢇⢏⢱⡟⣼⣿⢇⢱⣿⣿⣿⣿⡇⢕⢕⢸⢇⢜⣿⣷⢕⢕⢕⢳⡕⢔⢕⢕⢕⢕⢕⢕⢜⢝⢿⣿⣿⣿⣿⣿⣿⣿⣿⣿⣿⣿⣿⣿⣿⣿⣿⣿⣿⣿⣿⣿⢿⢟⢕⢕⢕⢕⢕⣿⣿⣿⡏⢸⢕⢕⢕⢇⢕⢇⢕⢸⣇⢕⢹⣧⢕⢕⡇⣿⣿⣷⡇⢕⢕⢕⣿⡟⢕⢕⢕⢕⠀⠀⠕⢕⢕⢕⠀⠀⢕⢕⢕⢕⢔⠀⠀⠀⠀⢱⣿⣿⣧⡀⠀⠀⠀⢹⣿⣿⣷⠀⠀⠀⠀⠀⠀⠀⠀⠀⠀⠀⠈⣿⣿⣿⣿⣿⣿⣿⣿⣿⣿⣿⣿⣿⣿⣾⣿⣿⣿⣿⣿⣿⣿⣿⣿⣿⣿⡇⠀⠀⠀⠀⣿⣿⣿⢄⢕⠀⠀⢱⣿⣿⣿⣿⣿⣿⣿⣿⢕⡕⠀⠀⠀⢀⢄⢄⠀⠀⢱⢕⢕⠀⠀⠀⠀⣾⣿⣿⣿⣿⣿⣿⣿⣿⣿⣿⣏⣴⣾⣿⣿⣿⣿⣿⣿⣿⣿⣿⣿⣿⣿⣿⣿⣿⠀</a:t>
            </a:r>
            <a:br/>
            <a:r>
              <a:t>⠀⠀⠀⠀⢀⢀⢐⢀⠀⢸⡼⢱⣿⡇⣿⡿⢕⣼⣿⣿⣿⣿⣿⢕⢕⡜⢕⢕⢜⣿⡇⢕⢕⢕⢝⢕⢕⢕⢕⢕⢕⢕⠕⢕⢕⢕⢝⢟⢿⣿⣿⣿⣿⣿⣿⣿⣿⣿⣿⣿⣿⣿⡿⢟⢏⢕⢕⢕⢕⢕⢕⢕⣸⣿⡟⣾⡇⢜⡕⢕⢕⢕⢱⢕⢕⣸⣿⢕⢸⣿⠁⢕⢵⢿⣿⣿⡧⢕⢕⢕⣿⡇⢕⢕⢕⢕⠀⠀⠀⠕⢕⢕⢅⠀⠀⢕⢕⢕⢕⠀⠀⠀⠀⢸⣿⣿⣿⣿⣦⡀⠀⠀⠻⢻⡏⠀⠀⠀⠀⠀⠀⠀⠀⠀⠀⠀⠀⣿⣿⣿⣿⣿⣿⣿⣿⣿⣿⣿⣿⣿⣿⣿⣿⣿⣿⣿⣿⣿⣿⣿⣿⣿⣿⡇⠀⠀⠀⢱⣿⣿⣿⡇⢁⠀⠀⣸⣿⣿⣿⣿⣿⣿⣿⣿⣧⢻⣆⡄⢄⢄⢕⢔⢔⣱⡇⢕⢕⠀⠀⠀⢰⣿⣿⣿⣿⣿⣿⣿⣿⣿⣿⣿⣿⣿⣿⣿⣿⣿⣿⣿⣿⣿⣿⣿⣿⣿⣿⣿⣿⣿⠀</a:t>
            </a:r>
            <a:br/>
            <a:r>
              <a:t>⠀⢀⣀⣁⣀⣄⣤⣤⣤⣄⢇⢾⢿⢹⣿⡇⢱⢿⢿⢿⢿⢿⢧⢕⡱⢕⢕⢕⢕⢜⣷⣱⢕⢕⢕⢕⢱⡕⢕⢕⢕⢕⢕⢕⢕⢕⢕⢕⢕⢕⢝⢟⢿⣿⣿⣿⣿⣿⢿⢟⢝⢕⢕⢕⢕⢕⢕⢕⢱⢱⢕⢕⣿⡿⣸⣿⡇⢕⣿⢕⠕⢕⠕⣼⡕⢽⣿⡇⢸⣿⠀⢕⢸⢸⣿⣿⣿⢕⢕⢕⡿⢕⠑⠕⠑⠑⠀⠀⠀⠀⢕⢕⢕⢄⠀⠁⢕⢕⠑⠐⠀⠀⠀⠘⣿⣿⣿⣿⣿⣿⣦⣀⢀⠁⢝⢔⠀⠀⢄⢄⠀⠀⡆⠀⠀⠀⠀⢹⣿⣿⣿⣿⣿⣿⣿⣿⣿⣿⣿⣿⣿⣿⣿⣿⣿⣿⣿⣿⣿⣿⣿⣿⣿⣧⠀⠀⠀⢸⣿⣿⣿⡇⠀⠀⣰⣿⣿⣿⣿⣿⣿⣿⣿⣿⣿⣷⣜⢿⣷⣷⣷⣷⣿⣏⢕⢱⢿⢷⠀⢠⣿⣿⣿⣿⣿⣿⣿⣿⣿⣿⣿⣿⣿⣿⣿⣿⣿⣿⣿⣿⣿⣿⣿⣿⣿⣿⣿⣿⣿⡇⠀</a:t>
            </a:r>
            <a:br/>
            <a:r>
              <a:t>⣿⣿⣿⣿⣿⣿⣿⣿⣿⢸⢁⠀⢀⢸⣿⢕⠀⠀⠀⠀⠀⠀⣾⡿⢕⢕⢕⢕⢕⢕⣼⣿⡇⢕⢕⢕⢕⢕⢕⢕⢕⢕⢕⢕⢕⢕⢕⢕⢕⢕⢕⢕⢕⣕⡝⣝⣹⣵⣵⣧⢕⢕⢕⢕⢕⢕⢕⢕⢜⣽⡇⣼⡟⣱⣿⣿⡇⢕⣿⢕⢕⢕⢑⢿⣧⢿⣿⡇⢸⣿⢕⢕⢕⢸⣿⣿⣿⢕⢕⢕⢇⠁⠀⠀⠀⠀⠀⠀⠀⠀⠀⠑⢕⢕⢀⢔⠀⠀⠀⠀⠀⠀⠀⠀⢸⣿⣿⣿⣿⣿⣿⣿⣿⣷⣵⡕⣧⣔⢔⢔⢔⣵⢇⢕⠀⠀⠀⣼⣿⣿⣿⣿⣿⣿⣿⣿⣿⣿⣿⣿⣿⣿⣿⣿⣿⣿⣿⣿⣿⣿⣿⣿⣿⡇⠀⠀⢄⣾⣿⣿⣿⠃⣀⣼⣿⣿⣿⣿⣿⣿⣿⣿⣿⣿⣿⣿⣿⣿⣿⣿⣿⣿⣿⣿⣇⢕⠁⠀⠰⢿⢟⣿⣿⣿⣿⢿⣿⣿⣿⣧⣅⣙⢻⣿⣿⣿⣿⣿⣿⣿⣿⣿⣿⣿⣿⣿⣿⣿⣿⠕⠀</a:t>
            </a:r>
            <a:br/>
            <a:r>
              <a:t>⣿⣿⣿⣿⣿⣿⣿⣿⣿⢕⣱⣿⣿⣿⣿⢕⣷⣶⣤⣀⠀⣼⡟⢕⢕⢕⢕⢕⢕⢕⣿⣿⣿⢕⢕⢕⢕⢕⢕⢕⢕⢕⢕⢕⢕⢕⢕⢕⢕⢕⣱⣾⣿⣿⣿⣿⣿⣿⣿⣿⢕⢕⢕⢕⢕⢕⢕⢕⢗⡿⢱⢟⣼⣿⣿⣿⢇⢕⣿⢇⠕⢔⢕⢜⣿⡜⣿⡇⢸⡇⢕⢕⢕⢸⣿⣿⣿⢕⢕⢕⠀⠀⠀⠀⠀⠀⠀⠀⠀⠀⠀⠀⠑⢕⢕⢔⢔⠀⠀⠀⠀⠀⠀⠀⠁⢿⣿⣿⣿⣿⣿⣿⣿⣿⣿⣿⣮⣿⣿⣿⣿⣇⢹⢷⠀⠀⢠⣿⣿⣿⣿⣿⣿⣿⣿⣿⣿⣿⣿⣿⣿⣿⣿⣿⣿⣿⣿⣿⣿⣿⣿⣿⡿⠁⠀⢀⣾⣿⣿⣿⣿⣾⣿⣿⣿⣿⣿⣿⣿⣿⣿⣿⣿⣿⣿⣿⣿⣿⣿⣿⣿⣿⣿⣿⣿⣿⣷⣦⣶⣶⣵⣼⣿⣿⣿⣇⣹⣿⣿⣿⣿⣿⣿⣿⣿⣿⣿⣿⣿⣿⣿⣿⣿⣿⣿⣿⣿⣿⡟⠄⠀</a:t>
            </a:r>
            <a:br/>
            <a:r>
              <a:t>⣿⣿⣿⣿⣿⣿⣿⣿⣿⢱⣿⣿⣿⢿⢿⡕⣿⣿⣿⣿⣱⡟⢕⢕⢕⢕⢕⢕⢕⢕⢸⣿⣿⣧⢕⢕⢕⢕⢕⢕⢕⢕⢕⢕⢕⠕⠁⢀⢕⢱⣿⣿⣿⣿⣿⣿⣿⣿⣿⣿⢕⠁⠕⢕⢕⢕⢕⢕⢸⢱⣫⢕⣽⣿⣿⢏⣾⢗⣿⢕⢔⢕⢕⢕⢿⣧⢻⢇⡿⢕⢕⢕⢕⣾⣿⣿⣿⢕⢕⠁⠀⠀⠀⠀⠀⠀⠀⠀⢀⢔⣵⡄⠀⠁⢕⢕⢕⠐⠀⠀⠀⠀⠀⠀⠀⠜⣿⣿⣿⣿⣿⣿⣿⣿⣿⡿⠟⢝⣹⣿⣿⢿⣕⣕⣄⢄⠚⠛⢛⢟⣿⣿⣿⣿⣿⣿⣿⣿⣿⣿⣿⣿⣿⣿⣿⣿⣿⣿⣿⣿⣿⡿⠁⠀⢄⣾⣿⣿⣿⣿⣿⣿⣿⣿⣿⣿⣿⣿⣿⣿⣿⣿⣿⣿⣿⣿⣿⣿⣿⣿⣿⣿⣿⣿⣿⣿⣿⣿⣿⣿⣿⣿⣿⣿⡿⢝⢟⢏⢹⢟⣻⣿⣿⣿⣿⣿⣿⣿⣿⣿⣿⣿⣿⣿⣿⣿⣿⣿⢇⠀⠀</a:t>
            </a:r>
            <a:br/>
            <a:r>
              <a:t>⣿⣿⣿⣿⣿⠟⢋⠉⠁⠉⢝⢝⢕⢕⢜⢇⢕⢜⢝⢱⡟⢕⢕⢕⢕⢕⢕⢕⢕⢕⢸⣿⣿⣿⡕⢕⢕⢕⢕⢕⢕⢕⠑⠁⠀⠀⢀⢕⢕⣾⣿⣿⣿⣿⣿⣿⣿⣿⣿⣿⢕⢄⠀⠀⠁⠕⢕⢕⢕⢱⡿⡕⢻⢿⠛⠘⠑⠕⢇⢕⢕⢕⢕⢕⢜⣾⡎⢱⡇⢕⢕⢕⢕⣿⣿⣿⣿⢕⠁⠀⠀⠀⠀⠀⠀⠀⠀⢕⣵⣿⣿⡇⢅⠀⠀⠕⢕⠐⠀⠀⠀⠀⠀⠀⠀⠀⢹⣿⣿⣿⣿⣿⣿⣿⣿⣵⣷⣿⣿⣿⡏⣱⣿⣿⣿⣷⣷⣷⣿⣿⣿⣿⣿⣿⣿⣿⣿⣿⣿⣿⣿⣿⣿⣿⣿⣿⣿⣿⣿⡿⠟⠁⢀⣴⣿⣿⣿⣿⣿⣿⣿⣿⣿⣿⣿⣿⣿⣿⣿⣿⣿⣿⣿⣿⣿⣿⣿⣿⣿⣿⣿⣿⣿⣿⣿⣿⣿⣿⣿⣿⣿⣿⣿⢇⢕⢕⢕⢕⢕⢕⢕⢝⢟⢻⣿⣿⣿⣿⣿⣿⣿⣿⣿⣿⣿⣿⣿⣿⠁⢱⠀</a:t>
            </a:r>
            <a:br/>
            <a:r>
              <a:t>⣿⣿⣿⡟⢕⢕⠑⠀⠀⠀⢕⢕⢕⢕⢕⢕⢕⢕⢱⡟⢕⢕⢕⢕⢕⢕⢕⢕⢕⢕⢜⣿⣿⣿⣧⢕⢕⢕⢕⠑⠁⠀⠀⠀⠀⠀⢕⢕⣱⣿⣿⣿⣿⣿⣿⣿⣿⣿⣿⣿⡇⢕⠀⠀⠀⠀⠀⠁⠑⢕⢜⠗⠜⠀⢔⢕⢔⠔⠀⢕⢕⢕⢕⢕⢕⢸⢿⡸⡇⢕⢕⢕⢸⣿⣿⣿⢏⠀⠀⠀⠀⠀⠀⠀⠀⢀⢔⢸⣿⣿⣿⡇⢕⢄⠀⠀⠀⠀⠀⠀⠀⠀⠀⠀⠀⠀⠀⢻⣿⣿⣿⣿⣿⣿⣿⣿⣿⣿⣿⢿⣿⢿⢿⣻⣿⣿⣿⣿⣿⣿⣿⣿⣿⣿⣿⣿⣿⣿⣿⣿⣿⣿⣿⣿⣿⣿⣿⣟⣙⣅⣴⣷⣿⣿⣿⣿⣿⣿⣿⣿⣿⣿⣿⣿⣿⣿⣿⣿⣿⣿⣿⣿⣿⣿⣿⣿⣿⣿⣿⣿⣿⣿⣿⣿⣿⣿⣿⣿⣿⣿⡿⢏⢕⢕⢕⢕⢕⢕⢕⢕⢕⢕⢕⢕⢜⣿⣿⣿⣿⣿⣿⣿⣿⣿⣿⣿⣿⡇⢱⣻⠀</a:t>
            </a:r>
            <a:br/>
            <a:r>
              <a:t>⣿⣿⢏⢔⢕⢕⠀⠀⠀⠀⢕⢕⢕⢕⢕⢕⢕⢱⡿⢕⢕⢕⢕⢕⢕⢕⢕⢕⢕⢕⢕⡏⣿⣿⣿⡕⢕⢕⡕⠀⠀⠀⠀⠀⠀⠀⢜⣿⣿⣿⣿⣿⣿⣿⣿⣿⣿⣿⣿⣿⣷⡕⢄⠀⠀⠀⠀⠀⠀⠁⠁⠄⢄⠄⠀⠁⠁⢀⢔⠀⠐⢕⢕⢕⢕⢕⢸⣧⢇⢕⢑⢕⢜⣿⢟⢕⠁⠀⠀⠀⢀⣰⣵⣷⢕⢕⢕⢸⣿⣿⣿⡇⢕⢕⢔⠀⠀⠀⠀⠀⠀⠀⠀⠀⠀⠀⠀⠁⢻⣿⣿⣿⣿⣿⣿⣿⣿⣿⢹⢕⢕⢕⢕⢗⢟⢿⣿⣿⣿⣿⣿⣿⣿⣿⣿⣿⣿⣿⣿⣿⣿⣿⣿⣿⣿⣿⣿⣿⣿⣿⣿⣿⣿⣿⣿⣿⣿⣿⣿⣿⣿⣿⣿⣿⣿⣿⣿⣿⣿⣿⣿⣿⣿⣿⣿⣿⣿⣿⣿⣿⣿⣿⣿⣿⣿⣿⣿⣿⣿⣿⢇⢕⢕⢕⢕⢕⢕⢕⢕⢕⢕⢕⢕⢕⢕⣺⣿⣿⣿⣿⣿⣿⣿⣿⣿⣿⣿⢇⢕⢹⠀</a:t>
            </a:r>
            <a:br/>
            <a:r>
              <a:t>⡿⢃⢕⢕⢕⠀⠀⠀⠀⠀⢕⢕⢕⢕⢕⢕⢕⣿⢕⢕⢕⢕⢕⣕⣵⣵⣷⣿⣿⣿⡇⣇⢿⣿⣿⣷⢕⢕⠕⠀⠀⠀⠀⠀⠀⠀⠀⣿⣿⣿⣿⣿⣿⣿⣿⣿⣿⣿⣿⣿⣿⣷⡕⠀⠀⠀⠀⠀⠀⠀⠀⠕⢗⠑⢀⢔⢄⠈⠻⠀⢸⣷⣧⣵⡕⢕⢕⢽⣇⢕⠀⢕⢕⢁⢁⢄⢄⢄⢔⢕⢝⢝⢝⢝⢕⢕⢕⢜⢝⢝⢝⢕⢕⢕⢕⢕⢀⠀⠀⠀⠀⠀⠀⠀⠀⠀⠀⠀⠀⠹⣿⣿⣿⣿⣿⣿⢝⢜⢕⢕⢕⢕⢕⢕⢕⢕⢻⣿⣿⣿⣿⣿⣿⣿⣿⣿⣿⣿⣿⣿⣿⣿⣿⣿⣿⣿⣿⣿⣿⣿⣿⣿⣿⣿⣿⣿⣿⣿⣿⣿⣿⣿⣿⣿⣿⣿⣿⣿⣿⣿⣿⣿⣿⣿⣿⣿⣿⣿⣿⣿⣿⣿⣿⣿⣿⣿⣿⣿⣿⣿⢕⢕⢕⢕⢕⢕⢕⢕⢕⢕⢕⢕⢕⢕⢕⣿⣿⣿⣿⣿⣿⣿⣿⣿⣿⣿⠇⢅⢅⢅⠀</a:t>
            </a:r>
            <a:br/>
            <a:r>
              <a:t>⢑⢕⢕⢕⢕⠀⠀⠀⠀⢑⢕⠁⠁⠁⠁⢅⣾⢕⢕⢕⢕⣱⣾⣿⣿⣿⣿⣿⣿⣿⡇⣏⣾⣿⣿⣿⡇⢕⠀⠀⠀⠀⠀⠀⠀⠀⠀⢹⣿⣿⣿⣿⣿⣿⣿⣿⣿⣿⣿⣿⣿⣿⠃⠀⠀⠀⠀⠀⠀⠀⠀⢄⢔⠀⠕⠕⠕⠐⢰⣴⣿⣿⣿⣿⣿⣧⡕⢜⣿⡔⠀⢕⢕⢕⢕⢕⢕⢕⢕⢕⢕⢕⢕⢕⢕⢕⢕⢕⢕⢕⢕⢕⢕⢕⢕⢕⢕⢄⠀⠀⠀⠀⠀⠀⠀⠀⠀⠀⠀⠀⠘⢿⣿⣿⡿⡯⢕⢕⢕⢕⢕⢕⢕⢕⢕⢕⢕⢹⣿⣿⣿⣿⣿⣿⣿⣿⣿⣿⣿⣿⣿⣿⣿⣿⣿⣿⣿⣿⣿⣿⣿⣿⣿⣿⣿⣿⣿⣿⣿⣿⣿⣿⣿⣿⣿⣿⣿⣿⣿⣿⣿⣿⣿⣿⣿⣿⣿⣿⣿⣿⣿⣿⣿⣿⣿⣿⣿⣿⣿⣷⡕⢕⢕⢕⢕⢕⢕⢕⢕⢕⢕⢕⢕⢕⣿⣿⣿⣿⣿⣿⣿⣿⣿⣿⣿⢇⢕⢕⢕⢕⠀</a:t>
            </a:r>
            <a:br/>
            <a:r>
              <a:t>⢕⢕⢕⢕⠁⠀⠀⠀⢀⢕⢕⠀⠀⠀⢀⡾⢏⢕⢕⢕⣱⣿⣿⣿⣿⣿⣿⣿⣿⣿⡇⣿⣿⣿⣿⣿⡇⢕⠀⠀⠀⠀⠀⠀⠀⠀⠀⠀⢳⣿⣿⣿⣿⣿⣿⣿⣿⣿⣿⣿⣷⡗⠀⠀⠀⠀⠀⠀⠀⠀⠀⢕⢕⢱⣔⢔⣦⢔⣧⢻⣿⣿⣿⣿⣿⣿⣷⡕⢜⣷⢠⣥⣥⣥⣥⣥⣥⣥⣥⣵⣵⣵⣵⣵⣵⣵⣵⣵⣵⣵⣵⣵⣵⣵⣵⣵⣵⣵⣄⢀⠀⠀⠀⠀⠀⠀⠀⢔⢄⢀⠀⠁⠻⣿⣿⣧⡕⢕⢕⢕⢕⢕⢕⢕⢕⢕⢕⢼⣿⣿⣿⣿⣿⣿⣿⣿⣿⣿⣿⣿⣿⣿⣿⣿⣿⣿⣿⣿⣿⣿⣿⣿⣿⣿⣿⣿⣿⣿⣿⣿⣿⣿⣿⣿⣿⣿⣿⣿⣿⣿⣿⣿⣿⣿⣿⣿⣿⣿⣿⣿⣿⣿⣿⣿⣿⣿⣿⣿⣿⣿⣿⣷⣕⣕⢕⢕⢕⢕⢕⢕⢕⣱⣵⣿⣿⣿⣿⣿⣿⣿⣿⣿⣿⣿⡏⢔⢕⢕⢕⢕⠀</a:t>
            </a:r>
            <a:br/>
            <a:r>
              <a:t>⢕⢕⢕⢕⠀⠀⠀⠀⢜⢕⢕⠀⠀⠀⣾⢝⢕⢕⢕⣱⣿⣿⣿⣿⣿⣿⣿⣿⣿⣿⢣⢹⣿⣿⣿⣿⣿⢕⠀⠀⠀⠀⠀⠀⠀⠀⠀⠀⠈⢿⣿⣿⣿⣿⣿⣿⣿⣿⣿⣿⣿⠑⠀⠀⠀⠀⠀⠀⠀⠀⠀⠁⢕⡟⡝⣵⣜⢳⢝⢇⢻⣿⣿⣿⣿⣿⣿⣷⡕⢜⣇⢻⣿⣿⣿⣿⣿⣿⣿⣿⣿⣿⣿⣿⣿⣿⣿⣿⣿⣿⣿⣿⣿⣿⣿⣿⣿⣿⡟⢕⣔⢀⠀⠀⠀⠀⠀⠀⢕⢕⢕⢴⣀⠘⢻⣿⣷⡕⢕⢕⢕⢕⢕⢕⢕⢕⣱⣷⣿⣿⣿⣿⣿⣿⣿⣿⣿⣿⣿⣿⣿⣿⣿⣿⣿⣿⣿⣿⣿⣿⣿⣿⣿⣿⣿⣿⣿⣿⣿⣿⣿⣿⣿⣿⣿⣿⣿⣿⣿⣿⣿⣿⣿⣿⣿⣿⣿⣿⣿⣿⣿⣿⣿⣿⣿⣿⣿⣿⣿⣿⣿⣿⣿⣿⣿⣷⣷⣷⣷⣷⣿⣿⣿⣿⣿⣿⣿⣿⣿⣿⣿⣿⣿⡟⢅⢕⢕⢕⢕⢕⠀</a:t>
            </a:r>
            <a:br/>
            <a:r>
              <a:t>⢕⢕⢕⠁⠀⠀⠀⢔⢸⢕⢕⠀⠀⣼⢏⢕⢕⢕⢱⣿⣿⣿⣿⣿⣿⣿⣿⣿⣿⣿⢸⢸⣿⣿⣹⣿⣿⡕⠀⠀⠀⠀⠀⠀⠀⠀⠀⠀⠀⠘⣿⣿⣿⣿⣿⣿⣿⣿⣿⣿⢇⠀⠀⠀⠀⠀⠀⠀⠀⠀⠀⠀⢜⣵⣷⡜⢿⡿⣷⣼⡕⣽⣽⣿⣿⣿⣿⣿⣷⢕⢹⡆⠀⠀⠀⠀⠀⠀⠀⠀⠀⠀⠀⢀⢀⢀⣀⣀⣀⣀⣀⣀⣀⣀⣀⣀⣀⢁⢕⢺⢿⡇⠀⢀⠀⠀⠀⠀⠀⠕⢕⢜⣿⣿⣶⣿⣿⣿⣧⣱⣕⢕⢕⣕⣵⣾⣿⣿⣿⣿⣿⣿⣿⣿⣿⣿⣿⣿⣿⣿⣿⣿⣿⣿⣿⣿⣿⣿⣿⣿⣿⣿⣿⣿⢿⣿⣿⣿⣿⣿⣿⣿⣿⣿⣿⣿⣿⣿⣿⣿⣿⣿⣿⣿⣿⣿⣿⣿⣿⣿⣿⣿⣿⣿⣿⣿⣿⣿⣿⣿⣿⣿⣿⣿⣿⣿⣿⣿⣿⣿⣿⣿⣿⣿⣿⣿⣿⣿⣿⣿⣿⣿⡿⢑⢕⢕⢕⢕⢕⢕⠀</a:t>
            </a:r>
            <a:br/>
            <a:r>
              <a:t>⢕⢕⢕⠀⠀⠀⠀⠈⠘⠑⠚⠇⢼⢏⢕⢕⢕⢕⣿⣿⣿⣿⣿⣿⣿⣿⣿⣿⣿⣿⡜⡸⣿⣿⣷⣝⢿⣷⠀⠀⠀⠀⠀⠀⠀⠀⠀⠀⠀⠀⠜⣿⣿⣿⣿⣿⣿⣿⣿⡟⠀⠀⠀⠀⠀⠀⠀⠀⠀⠀⠀⠀⠜⣿⣿⣿⣷⣕⢜⣿⣷⢹⣿⣿⣿⣿⣿⣿⣿⣇⢕⢹⡄⠀⠀⠀⠀⠀⠀⠀⠀⠀⢄⣭⣝⡻⣯⣾⣿⣿⣽⣯⣻⣽⣿⣿⡏⢕⠑⠀⢕⡕⠀⢕⢕⢄⢀⠀⠀⠀⠑⢕⢹⣿⣿⣿⣿⣿⣿⣿⣿⣿⣿⣿⣿⣿⣿⣿⣿⣿⣿⣿⣿⣿⣿⣿⣿⣿⣿⣿⣿⣿⣿⣿⣿⣿⣿⣿⣿⣿⣿⣿⣿⡇⠑⣿⣿⣿⣿⣿⣿⣿⣿⣿⣿⣿⣿⣿⣿⣿⣿⣿⣿⣿⣿⣿⣿⣿⣿⣿⣿⣿⣿⣿⣿⣿⣿⣿⣿⣿⣿⣿⣿⣿⣿⣿⣿⣿⣿⣿⣿⣿⣿⣿⣿⣿⣿⣿⣿⣿⣿⣿⢑⢕⢕⢕⢕⢕⢕⢕⠀</a:t>
            </a:r>
            <a:br/>
            <a:r>
              <a:t>⠑⠁⠀⠀⠀⠀⠀⠀⠀⠀⠀⠀⠀⠀⠁⠁⠑⠸⢿⣿⣿⣿⣿⣿⣿⣿⣿⣿⣿⣿⣷⢕⣿⣯⣝⣻⢷⢮⠴⠔⠐⠀⠀⠀⠀⠀⠀⠀⠀⠀⠀⠝⣿⣿⣿⣿⣿⣿⣿⠁⠀⠀⠀⠀⠀⠀⠀⠀⠀⠀⠀⠀⠀⢻⣿⣿⣿⣿⣿⡎⢿⣸⣿⣿⣿⣿⣿⣿⡿⠟⠑⠁⠀⠀⠀⠀⠀⠀⠀⠀⠀⠀⢜⢿⣿⣿⣷⣽⡻⢿⣿⣿⣿⣿⣿⢿⢕⠁⠀⠀⢸⣿⢔⢕⢕⢕⢕⢕⢄⢀⠀⠀⢕⢿⣿⣿⣿⣿⣿⣿⣿⣿⣿⣿⣿⣿⣿⣿⣿⣿⣿⣿⣿⣿⣿⣿⣿⣿⣿⣿⣿⣿⣿⣿⣿⣿⣿⣿⣿⣿⣿⣿⣿⣿⢀⣿⣿⣿⣿⣿⣿⣿⣿⣿⣿⣿⣿⣿⣿⣿⣿⣿⣿⣿⣿⣿⣿⣿⣿⣿⣿⣿⣿⣿⣿⣿⣿⣿⣿⣿⣿⣿⣿⣿⣿⣿⣿⣿⣿⣿⣿⣿⣿⣿⣿⣿⣿⣿⣿⣿⣿⠇⢕⢕⢕⢕⢕⢕⢕⢕⠀</a:t>
            </a:r>
            <a:br/>
            <a:r>
              <a:t>⠀⠀⠀⠀⠀⠀⠀⠀⠀⠀⠀⠀⠀⠀⠀⠀⠀⠀⠀⠀⠉⠙⠻⢿⣿⣿⣿⣿⣿⣿⣿⣧⢻⣿⣿⣿⣿⣿⡇⠀⠀⠀⠀⠀⠀⠀⠀⠀⠀⠀⠀⠀⠸⣿⠿⠿⢿⣿⠃⠀⠀⠀⠀⠀⠀⠀⠀⠀⠀⠀⠀⠀⠀⠁⣿⣿⣿⣿⣿⣣⣷⣿⣿⣿⡿⠟⠋⠁⠀⠀⠀⠀⠀⠀⠀⠀⠀⠀⠀⠀⠀⠀⠑⠕⢕⢝⢻⣿⣿⣷⣮⣝⢻⡿⢇⠑⠀⠀⠀⠀⠀⠀⠀⠑⢕⢕⢕⢕⢕⢕⢕⢔⢅⢜⣿⣿⣿⣿⣿⣿⣿⣿⣿⣿⣿⣿⣿⣿⣿⣿⣿⣿⣿⣿⣿⣿⣿⣿⣿⣿⣿⣿⣿⣿⣿⣿⣿⣿⣿⣿⣿⣿⣿⣿⣧⣿⣿⣿⣿⣿⣿⣿⣿⣿⣿⣿⣿⣿⣿⣿⣿⣿⣿⣿⣿⣿⣿⣿⣿⣿⣿⣿⣿⣿⣿⣿⣿⣿⣿⣿⣿⣿⣿⣿⣿⣿⣿⣿⣿⣿⣿⣿⣿⣿⣿⣿⣿⣿⣿⣿⠇⢕⢕⢕⢕⢕⢕⢕⢕⢕⠀</a:t>
            </a:r>
            <a:br/>
            <a:r>
              <a:t>⢄⠀⠀⠀⠀⠀⠀⠀⠀⠀⠀⠀⠀⠀⠀⠀⠀⠀⠀⠀⠀⠀⠀⠀⠁⠙⠻⢿⣿⣿⣿⣿⣧⢻⣿⣿⢿⣿⣧⢔⠀⠀⠀⠀⠀⠀⠀⠀⠀⠀⠀⠀⠀⠀⢠⣤⢄⠁⠀⠀⠀⠀⠀⠀⠀⠀⠀⠀⠀⠀⠀⠀⠀⠀⢹⣿⣿⣿⣿⣿⣿⣿⠟⠙⠀⠀⠀⠀⠀⠀⠀⠀⠀⠀⠀⠀⠀⢄⠀⠀⠀⠀⠀⠀⢕⢕⢕⢕⢝⢿⣿⣿⣷⣼⡕⢄⠀⠐⢦⢔⠀⠀⠀⠀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⢕⢕⢕⢕⢕⢕⢕⢕⢕⢕⠀</a:t>
            </a:r>
            <a:br/>
            <a:r>
              <a:t>⣇⠀⠀⠀⠀⠀⠀⠀⠀⠀⢀⢔⠐⠀⠀⠀⠀⠀⠀⠀⠀⠀⠀⠀⠀⠀⠀⠀⠙⢿⣿⣿⣿⣷⢹⣿⡜⢿⣿⢕⠀⠀⠀⠀⠀⠀⠀⠀⠀⠀⠀⠀⠀⠀⢕⢕⢕⠀⠀⠀⠀⠀⠀⠀⠀⠀⠀⠀⠀⠀⠀⠀⠀⠀⠁⢿⣿⣿⣿⡟⠏⠁⠀⠀⠀⠀⠀⠀⠀⠀⠀⠀⠔⢀⠀⠀⠀⠁⠕⢔⠀⠀⠀⠀⢕⢕⢕⢕⢕⢕⢕⢝⢿⣿⣿⣧⡄⠀⠁⠁⠀⠀⢔⠀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⢕⢕⢕⢕⢕⢕⢕⢕⢕⢕⢕⠀</a:t>
            </a:r>
            <a:br/>
            <a:r>
              <a:t>⣟⢔⠀⠀⠀⠀⠀⠀⢀⢕⠕⠁⠀⠀⠀⢀⠔⠁⠀⠀⠀⠀⠀⠀⠀⠀⠀⠀⠀⠀⠈⠻⣿⣿⠇⢹⡇⠜⢿⡕⠀⠀⠀⠀⠀⠀⠀⠀⠀⠀⠀⠀⠀⠀⠀⢕⠁⠀⠀⠀⠀⠀⠀⠀⠀⠀⠀⠀⠀⠀⠀⠀⠀⠀⠀⠜⣿⡿⠋⠀⠀⠀⠀⠀⠀⠀⠀⠀⠀⠀⠀⠀⠀⠁⠕⢄⠀⠀⠀⠁⠕⢀⠀⠀⢕⢕⢕⢕⢕⢕⢕⢕⢕⢻⣿⣿⣿⣦⠀⠀⠀⢔⣵⢕⠑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⠀</a:t>
            </a:r>
            <a:br/>
            <a:r>
              <a:t>⣯⢕⢀⠀⠀⠀⠀⢄⠕⠀⠀⠀⠀⢄⠕⠁⠀⠀⠀⠀⠀⠀⠀⠀⠀⠀⠀⠀⠀⠀⠀⠀⠈⠏⠀⠁⢇⠀⢜⡇⠀⠀⠀⠀⠀⠀⠀⠀⠀⠀⠀⠀⠀⢄⣄⣁⣴⣀⣠⠀⠀⠀⠀⠀⠀⠀⠀⠀⠀⠀⠀⠀⠀⠀⠀⠀⠙⠁⠀⠀⠀⠀⠀⠀⠀⠀⠀⠀⠀⠀⠀⠀⠀⠀⠀⢁⢕⢄⠀⠀⠀⠑⢄⠀⢱⣧⣕⢕⢕⢕⢕⢕⢕⢕⢜⠻⣿⡇⠀⠀⣱⣷⣿⡇⢔⢕⢕⢕⢕⢕⢕⢕⢕⢕⢕⢕⢕⠝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⠀</a:t>
            </a:r>
            <a:br/>
            <a:r>
              <a:t>⡷⡇⢕⠀⠀⢀⢔⠑⠀⠀⠀⢄⠕⢕⢀⠀⠀⠀⠀⠀⠀⠀⠀⠀⠀⠀⠀⠀⠀⠀⠀⠀⠀⠀⠀⠀⢕⠀⢕⢇⠀⠀⠀⠀⠀⠀⠀⠀⠀⠀⠀⠀⣠⢾⣿⣿⣿⣿⣿⣧⢀⠀⠀⠀⠀⠀⠀⠀⠀⠀⠀⠀⠀⠀⠀⠀⠀⠀⠀⠀⠀⠀⠀⠀⠀⠀⠀⠀⠀⠀⠀⠀⠀⢀⢄⠑⠁⠀⠁⠔⢄⠀⠀⠕⢸⣿⣟⣳⣕⢕⢕⢕⢕⠕⠁⠀⠀⠁⠀⢕⣼⡿⡏⡕⠀⢕⢕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⠀</a:t>
            </a:r>
            <a:br/>
            <a:r>
              <a:t>⡿⡕⢕⢀⢄⠑⠀⠀⢀⠔⠑⠀⠀⠀⠑⠔⢄⠀⠀⠀⠀⠀⠀⠀⠀⠀⠀⠀⠀⠀⠀⠀⠀⠀⠀⠀⠀⠀⢕⠕⠀⠀⠀⠀⠀⠀⠀⠀⠀⠀⠀⠀⡕⣿⣿⣿⣿⣿⣿⢿⠀⠀⠀⠀⠀⠀⠀⠀⠀⠀⠀⠀⠀⠀⠀⠀⠀⠀⠀⠀⠀⠀⠀⠀⠀⠀⠀⠀⠀⠀⠀⢀⢔⠑⠀⠀⠀⢀⢀⠀⠀⠑⠀⠀⠁⣻⣿⢝⢕⠔⠕⢕⠑⠀⠀⠀⠀⠀⢀⠝⣿⣯⡷⢾⢀⠑⢕⢕⢕⢕⢕⢕⢕⢕⢕⢕⢕⢕⢑⢌⢻⣿⣿⣿⣿⣿⣿⣿⣿⣿⣿⣿⣿⣿⣿⣿⣿⣿⣿⣿⣿⣿⣿⣿⣿⣿⣿⣿⣿⣿⣿⣿⣿⣿⣿⣿⣿⣿⣿⣿⣿⣿⣿⣿⡿⢿⠿⠿⠿⢿⣿⣿⣿⣿⣿⣿⣿⣿⣿⣿⣿⣿⣿⣿⣿⣿⣿⣿⣿⣿⣿⣿⣿⣿⣿⣿⣿⣿⣿⣿⣿⣿⡿⢏⢕⢕⢕⢕⢕⢕⢕⢕⢕⢕⢕⢕⢕⢕⢕⢕⠀</a:t>
            </a:r>
            <a:br/>
            <a:r>
              <a:t>⣟⢕⢕⡇⠁⠀⠀⠐⠁⠀⢀⢄⢀⠀⠀⠀⠁⠑⢔⢀⠀⠀⠀⢀⠀⠀⠀⠀⠀⠀⠀⠀⠀⠀⠀⠀⠀⠀⠕⠀⠀⠀⠀⠀⠀⠀⠀⠀⠀⠀⠀⠀⠕⣿⢻⣿⣿⣿⡿⠘⠀⠀⠀⠀⠀⠀⠀⠀⠀⠀⠀⠀⠀⠀⠀⠀⠀⠀⠀⠀⠀⠀⠀⠀⠀⠀⠀⠀⠀⢀⢔⠑⠀⠀⠀⢀⠐⠀⠀⠁⠐⠄⠀⠀⠀⢸⢏⢕⠀⠀⢀⠀⠀⠀⠀⠀⠀⢔⢕⢀⢹⣿⡗⣼⡕⠀⢕⢕⢕⢕⢕⢕⢕⢕⢕⢕⢕⢕⢕⢕⢕⢝⢿⣿⣿⣿⣿⣿⣿⣿⣿⣿⣿⣿⣿⣿⣿⣿⣿⣿⣿⣿⣿⣿⣿⣿⣟⣵⣇⢕⢕⢝⢝⢝⢍⢍⢍⢝⢝⢝⢝⢕⢕⢕⢕⢕⢕⢕⢕⢕⢜⣿⣿⣿⣿⣿⣿⣿⣿⣿⣿⣿⣿⣿⣿⣿⣿⣿⣿⣿⣿⣿⣿⣿⣿⣿⣿⣿⣿⣿⣿⢟⢕⢕⢕⢕⢕⢕⢕⢕⢕⢕⢕⢕⢕⢕⢕⢕⢕⢕⠀</a:t>
            </a:r>
            <a:br/>
            <a:r>
              <a:t>⣯⢇⣾⢇⠀⠄⠁⠀⠄⠐⠁⠀⠀⠑⠄⢀⠀⠀⠀⠁⠔⢀⠀⠀⠀⠀⠀⠀⠀⠀⠀⠀⠀⠀⠀⠀⠀⠀⠀⠀⠀⠀⠀⠀⠀⠀⠀⠀⠀⠀⠀⠀⠀⠈⠑⠝⢿⠘⠁⠀⠀⠀⠀⠀⠀⠀⠀⠀⠀⠀⠀⠀⠀⠀⠀⠀⠀⠀⠀⠀⠀⠀⠀⠀⠀⠀⠀⠀⢄⠑⠀⠀⠀⠀⠐⠀⠀⠀⠀⠀⠀⠀⠀⠀⠀⠑⠑⠁⠀⠀⠁⠀⠀⠀⠀⠀⢕⢕⢕⢕⢱⣽⡇⣸⡇⠀⢕⢕⢕⢕⢕⢕⢕⢕⢕⢕⢕⢕⢕⢕⢕⢕⢌⠻⣿⣿⣿⣿⣿⣿⣿⣿⣿⣿⣿⣿⣿⣿⣿⣿⣿⣿⣿⣿⣿⣿⣿⣻⢿⢷⢵⡕⢕⢕⢕⢕⢕⢕⢕⢕⢕⢕⢕⢕⢕⢕⢕⣕⣕⣱⣾⣿⣿⣿⣿⣿⣿⣿⣿⣿⣿⣿⣿⣿⣿⣿⣿⣿⣿⣿⣿⣿⣿⣿⣿⣿⣿⣿⣿⡿⢇⢕⢕⢕⢕⢕⢕⢕⢕⢕⢕⢕⢕⢕⢕⢕⢕⢕⢕⢕⠀</a:t>
            </a:r>
            <a:br/>
            <a:r>
              <a:t>⢣⣿⡿⠀⠀⠀⠀⠀⠀⠀⠀⠀⠀⠀⠀⠁⠐⠀⠀⠀⠀⠁⢔⢀⠀⠀⠀⠀⠀⠀⠀⠀⠀⠀⠀⠀⠀⠀⠀⠀⠀⠀⠀⠀⠀⠀⠀⠀⠀⠀⠀⠀⠀⠀⠀⠀⠀⠀⠀⠀⠀⠀⠀⠀⠀⠀⠀⠀⠀⠀⠀⠀⠀⠀⠀⠀⠀⠀⠀⠀⠀⠀⠀⠀⠀⠀⢀⠕⠁⠀⠀⠀⠀⠀⠀⠀⠀⠀⠀⠀⠀⠀⠀⠀⠀⠀⠀⠀⠀⠀⠀⠀⠀⠀⠀⢕⢕⢕⢕⢕⢜⣯⡧⣽⡇⠀⢕⢕⢕⢕⢕⢕⢕⢕⢕⢕⢕⢕⢕⢕⢕⢕⢕⢕⢜⢻⣿⣿⣿⣿⣿⣿⣿⣿⣿⣿⣿⣿⣿⣿⣿⣿⣿⣿⣿⣿⣿⣿⣿⣷⣷⣷⣧⣵⣕⣕⣕⣕⣕⣕⣕⣕⡵⣵⣷⣿⣿⣿⣿⣿⣿⣿⣿⣿⣿⣿⣿⣿⣿⣿⣿⣿⣿⣿⣿⣿⣿⣿⣿⣿⣿⣿⣿⣿⣿⣿⣿⡿⢏⢕⢕⢕⢕⢕⢕⢕⢕⢕⢕⢕⢕⢕⢕⢕⢕⢕⢕⢕⢕⢕⠀</a:t>
            </a:r>
            <a:br/>
            <a:r>
              <a:t>⣿⡟⢕⠀⠀⠀⠀⠀⠀⠀⠀⠀⠀⠀⠀⠀⠀⠀⠀⠀⠀⠀⠀⠑⠄⠀⠀⠀⠀⠀⠀⠀⠀⠀⠀⠀⠀⠀⠀⠀⠀⠀⠀⠀⠀⠀⠀⠀⠀⠀⠀⠀⠀⠀⠀⠀⠀⠀⠀⠀⠀⠀⠀⠀⠀⠀⠀⠀⠀⠀⠀⠀⠀⠀⠀⠀⠀⠀⠀⠀⠄⠀⠀⠀⠀⠀⠀⠀⠀⠀⠀⠀⠀⠀⠀⠀⠀⠀⠀⠀⠀⠀⠀⠀⠀⠀⠀⠁⢗⠕⠀⠀⠀⠀⢕⢕⢕⢕⢕⢕⢕⣾⡏⣸⣿⠀⢕⢕⢕⢕⢕⢕⢕⢕⢕⢕⢕⢕⢕⢕⢕⢕⢕⢕⢕⢕⢜⢻⣿⣿⣿⣿⣿⣿⣿⣿⣿⣿⣿⣿⣿⣿⣿⣿⣿⣿⣿⣿⣿⣿⣿⣿⣿⣿⣾⣽⢿⣿⣿⣿⣗⣱⣼⣿⣿⣿⣿⣿⣿⣿⣿⣿⣿⣿⣿⣿⣿⣿⣿⣿⣿⣿⣿⣿⣿⣿⣿⣿⣿⣿⣿⣿⣿⣿⣿⡿⢏⢕⢕⢕⢕⢕⢕⢕⢕⢕⢕⢕⢕⢕⢕⢕⢕⢕⢕⢕⢕⢕⢕⢕⠀</a:t>
            </a:r>
            <a:br/>
            <a:r>
              <a:t>⢏⢕⢱⠑⠀⠀⠀⠀⠀⠀⠀⠀⠀⠀⠀⠀⠀⠀⠀⠀⠀⠀⠀⠀⠀⠀⠀⠀⠀⠀⠀⢄⠐⠀⠀⠀⠀⠀⠀⠀⠀⠀⠀⠀⠀⠀⠀⠀⠀⠀⠀⠀⠀⠀⠀⠀⠀⠀⠀⠀⠀⠀⠀⠀⠀⠀⠀⠀⠀⠀⠀⠀⠀⠀⠀⠀⠀⠀⠀⠁⠀⠀⠀⠀⠀⠀⠀⠀⠀⠀⠀⠀⠀⠀⠀⠀⠀⠀⠀⠀⠀⠀⠀⠀⠀⠀⠀⠀⠀⠀⠀⠀⠀⠔⠕⢕⢕⢕⢕⢀⢜⢏⢕⢸⣿⢕⢕⢕⢕⢕⢕⢕⢕⢕⢕⢕⢕⢕⢕⢕⢕⢕⢕⢕⢕⢕⢕⢕⢜⢻⣿⣿⣿⣿⣿⣿⣿⣿⣿⣿⣿⣿⣿⣿⣿⣿⣿⣿⣿⣿⣿⣿⣿⣿⣿⣿⣿⣿⣿⣿⣿⣿⣿⣿⣿⣿⣿⣿⣿⣿⣿⣿⣿⣿⣿⣿⣿⣿⣿⣿⣿⣿⣿⣿⣿⣿⣿⣿⣿⣿⣿⣿⣿⢟⢝⢕⢕⢕⢕⢕⢕⢕⢕⢕⢕⢕⢕⢕⢕⢕⢕⢕⢕⢕⢕⢕⢕⢕⢕⢕⠀</a:t>
            </a:r>
            <a:br/>
            <a:r>
              <a:t>⢕⢱⠑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⠀⠀⠀⠀⠀⢀⠀⠀⠀⠀⠀⠀⠀⠀⠁⢑⢔⢕⢕⢕⢇⢕⠕⠇⢕⢕⢕⢕⢕⢕⢕⢕⢕⢕⢕⠕⢕⢕⢕⢕⢕⢕⢕⢕⢕⢕⢕⢕⢕⢝⢿⣿⣿⣿⣿⣿⣿⣿⣿⣿⣿⣿⣿⣿⣿⣿⣿⣿⣿⣿⣿⣿⣿⣿⣿⣿⣿⣿⣿⣿⣿⣿⣿⣿⣿⣿⣿⣿⣿⣿⣿⣿⣿⣿⣿⣿⣿⣿⣿⣿⣿⣿⣿⣿⣿⣿⣿⣿⡿⢏⢕⢕⢕⢕⢕⢕⢕⢕⢕⢕⢕⠕⢕⢕⢕⢕⢕⢕⢕⢕⢕⢕⢕⢕⢕⢕⢕⢕⠀</a:t>
            </a:r>
            <a:br/>
            <a:r>
              <a:t>⢱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⡔⣳⣕⢱⣷⣷⣷⣷⣷⣷⡆⢕⢕⢕⢕⢕⢕⢕⢕⢕⢕⢕⢕⢕⢕⢕⢕⢕⢕⢕⢕⢕⢕⢕⢕⢕⢕⢕⢜⢝⢿⣿⣿⣿⣿⣿⣿⣿⣿⣿⣿⣿⣿⣿⣿⣿⣿⣿⣿⣿⣿⣿⣿⣿⣿⣿⣿⣿⣿⣿⣿⣿⣿⣿⣿⣿⣿⣿⣿⣿⣿⣿⣿⣿⣿⣿⣿⣿⣿⣿⣿⣿⡿⢟⢕⢕⢕⢕⢕⢕⢄⠑⢕⢕⢕⢕⢕⢕⠀⢕⢕⢕⢕⢕⢕⢕⢕⢕⢕⢕⢕⢕⢕⢕⢕⠀</a:t>
            </a:r>
            <a:br/>
            <a:r>
              <a:t>⣿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⢄⢀⠀⢄⢄⢠⢔⢕⢱⣵⣿⣿⣿⣿⡇⢿⢿⢿⢿⢿⢿⢷⢕⢕⢕⢕⢕⢕⢕⢕⢕⢕⢕⢕⢅⢕⢕⢕⢕⢕⢕⢕⢕⢕⢕⢕⢕⢕⢕⢕⢕⢔⢜⢝⢿⣿⣿⣿⣿⣿⣿⣿⣿⣿⣿⣿⣿⣿⣿⣿⣿⣿⣿⣿⣿⣿⣿⣿⣿⣿⣿⣿⣿⣿⣿⣿⣿⣿⣿⣿⣿⣿⣿⣿⣿⣿⣿⣿⣿⣿⡿⢟⢕⢕⢕⢕⢕⢕⢕⢕⢕⢕⢔⢀⠕⢕⢕⢕⢕⠀⢕⢕⢕⢕⢕⢕⢕⢕⢕⢕⢕⢕⢕⢕⢕⢕⠀</a:t>
            </a:r>
            <a:br/>
            <a:r>
              <a:t>⠛⠛⠀⠐⠀⠑⠑⠑⠑⠑⠑⠐⠀⠀⠀⠐⠐⠀⠀⠀⠀⠀⠀⠀⠀⠀⠀⠀⠀⠀⠀⠀⠀⠀⠀⠀⠀⠀⠀⠀⠀⠀⠀⠀⠀⠀⠀⠀⠀⠀⠀⠀⠀⠀⠀⠀⠀⠀⠀⠀⠀⠀⠀⠀⠀⠀⠀⠀⠀⠀⠀⠀⠀⠀⠀⠀⠀⠀⠀⠀⠀⠀⠀⠀⠀⠀⠀⠀⠀⠀⠀⠀⠀⠀⠀⠀⠀⠀⠀⠀⠀⠀⠀⠁⠑⠑⠐⠑⠘⠛⠓⠓⠑⠛⠛⠛⠛⠛⠃⠑⠑⠑⠘⠛⠛⠓⠑⠑⠑⠑⠑⠑⠑⠑⠑⠑⠑⠑⠑⠑⠑⠑⠑⠑⠑⠑⠑⠑⠑⠑⠑⠑⠑⠑⠑⠑⠑⠑⠑⠈⠙⠛⠛⠛⠛⠛⠛⠛⠛⠛⠛⠛⠛⠛⠛⠛⠛⠛⠛⠛⠛⠛⠛⠛⠛⠛⠛⠛⠛⠛⠛⠛⠛⠛⠛⠛⠛⠛⠛⠛⠛⠛⠛⠑⠑⠑⠑⠑⠑⠑⠑⠑⠑⠑⠑⠑⠑⠑⠀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⣷⡕⢝⢿⣿⣿⣿⣿⣿⣿⣧⡕⣜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⣫⣿⣿⣿⣿⣿⣿⣿⣿⣿⣿⣧⢕⢜⡻⣿⢻⣿⣿⣿⣷⡹⣷⡽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⣫⣾⣸⣿⣿⣿⣿⣿⣿⣿⣿⣿⣿⣿⣷⣝⢿⣮⡎⣮⡻⣿⣿⣷⢻⣿⣞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⡿⣱⣿⡇⣿⣿⣿⣿⣿⣿⣿⣿⣿⣿⣿⣿⣿⣿⣧⡻⣿⢹⣿⣞⢿⢿⣇⢿⣿⣞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⣱⣿⣿⢹⣿⣿⣿⣿⣿⣿⣿⣿⣿⣿⣿⣿⣿⡿⢏⢕⢜⢇⣿⣿⣇⢕⢕⢕⢕⢝⢜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⡿⣱⣿⣿⡿⣼⢿⢿⢿⢿⢿⢿⢿⢿⢿⢿⢿⢿⢿⢇⢕⢕⢕⢕⢹⣿⣿⣇⢕⢕⢕⢕⢕⢕⢜⢝⢝⢻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⢳⣿⣿⣿⡇⣾⣷⣷⣾⣿⣷⣿⣿⣿⣿⣿⣷⣷⣽⣵⡕⢕⢕⢕⢜⣿⣿⣿⡇⢕⢕⢕⢕⢕⢕⢕⢕⢕⢜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⢿⣟⣝⣿⣿⣿⣿⢣⣿⣿⣿⣿⣿⣿⣿⣿⣿⣿⣿⣿⣿⣿⣿⣷⡕⢕⢕⢕⣿⣿⣿⣿⡕⢕⢕⢕⢕⢕⢕⢕⢕⢕⢕⢝⢻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⡿⢟⣵⣿⣿⣸⣿⣿⣿⣿⢸⣿⣿⣿⣿⣿⣿⣿⣿⣿⣿⣿⣿⣿⣿⣿⣿⣿⣔⠕⢕⢻⣿⣿⣿⣧⢕⢕⢕⠕⠑⢕⢕⢕⢕⢕⢕⢕⢕⢝⢟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⣫⣾⣿⣿⣿⣇⣿⣿⣿⣿⣿⢸⣿⣿⣿⣿⣿⣿⣿⣿⣿⣿⣿⣿⣿⣿⣿⣿⣿⣿⣧⢕⢸⣿⣿⣿⣿⡕⢕⢑⢇⢔⢕⢕⢕⢕⢕⢕⢕⢕⢕⢕⢕⢜⢻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⡿⣫⣾⣿⣿⣿⡿⣫⢸⣿⣿⣿⣿⡟⢸⣿⣿⣿⣿⣿⣿⣿⣿⣿⣿⣿⣿⣿⣿⣿⣿⣻⣿⣿⡇⢸⣿⣿⣿⣿⣇⢕⢕⢕⢕⢕⢕⢕⢕⢕⢕⢕⢕⢕⢕⢕⢕⣸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⢫⣾⣿⣿⣿⣿⡟⣵⡟⣿⣿⣿⣿⣿⡇⢸⣿⣿⣿⣿⣿⣿⣿⣿⣿⣿⣿⣿⣿⣿⣿⣿⡏⢿⣿⢇⢸⣿⣿⣿⣿⣿⢕⢑⢅⢕⢕⢕⢕⢕⢑⢕⢔⢕⢕⢕⢕⣾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⢔⠁⢀⢄⢕⢕⢕⢕⢕⢕⢕⢕⢕⢕⢕⢕⢕⢕⢕⢕⢕⢕⢕⢕⢕⢕⠀</a:t>
            </a:r>
            <a:br/>
            <a:r>
              <a:t>⣿⣿⣿⣿⣿⣿⣿⣿⣿⣿⣿⣿⣿⣿⣿⣿⣿⣿⣿⣿⣿⣿⣿⣿⣿⣿⣿⣿⣿⡿⣵⣿⣿⣿⣿⣿⢏⣾⣿⡇⣿⣿⡿⢟⣽⡗⢜⣿⣿⣿⣿⣿⣿⣿⣿⣿⣿⣿⣿⣿⣿⣿⣿⣇⢜⣿⢕⣼⣿⣿⣿⣿⣿⢕⢕⢕⣕⢔⢅⡕⢕⠕⢕⢕⢕⠕⢕⢱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⠔⠕⢕⢕⢕⢔⢕⢕⢕⢕⢕⢕⢕⢕⢕⢕⢕⢕⢕⢕⢕⢕⢕⢕⢕⢕⢕⢕⢕⢕⢕⠀</a:t>
            </a:r>
            <a:br/>
            <a:r>
              <a:t>⣿⣿⣿⣿⣿⣿⣿⣿⣿⣿⣿⣿⣿⣿⣿⣿⣿⣿⣿⣿⣿⣿⣿⣿⣿⣿⣿⣿⡟⣽⣿⣳⣿⣿⣿⢫⣿⣿⣿⡇⣿⢏⢕⣾⣿⣿⢕⢝⣿⣿⣿⣿⣿⣿⣿⣿⣿⣿⣿⣿⣿⣿⣿⣿⢕⢕⢕⢿⣿⣿⣿⣿⡿⠕⢑⢅⢻⣕⢕⢜⢿⡕⠇⠗⠓⠜⣵⣾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⢑⠅⠑⠀⢕⢕⢄⢄⢔⢕⢕⢕⢕⢕⢕⢕⢕⢕⢕⢕⢕⢕⢕⢕⢕⢕⢕⢕⢕⢕⢕⢕⢕⢕⢕⢕⢕⢕⢕⠀</a:t>
            </a:r>
            <a:br/>
            <a:r>
              <a:t>⣿⣿⣿⣿⣿⣿⣿⣿⣿⣿⣿⣿⣿⣿⣿⣿⣿⣿⣿⣿⣿⣿⣿⣿⣿⣿⣿⡿⣼⣿⢧⣿⣿⣿⢣⣿⣿⣿⢿⢇⢇⣱⣾⣿⣿⣿⢱⣼⣿⣿⣿⣿⣿⣿⣿⣿⣿⣿⣿⣿⣿⣿⣿⣿⢕⢕⢸⢼⡿⢿⢟⠕⠀⠀⢕⢄⠁⠑⠑⠔⢕⢕⢄⢀⠀⢀⢜⢟⢻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⠁⠅⢔⢕⢕⢕⢑⢄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⣹⣿⣿⢻⣿⣿⢣⣿⣿⣿⢇⢕⢕⢾⢻⣿⣿⣿⣿⢸⣿⣿⣿⣿⣿⣿⣿⣿⣿⣿⣿⣿⣿⣿⣿⣿⣿⢕⢁⠀⠀⠄⠅⠀⠀⠀⢕⢔⣅⣀⠀⠀⠀⠀⠀⢅⢌⢜⢏⢕⢕⢕⢕⢅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⢄⢔⢔⢕⢕⢕⢕⢑⢕⢕⢕⢕⢕⢕⢕⢕⢕⢕⢕⢕⢕⢕⢕⢕⢕⢕⢕⢕⢕⢕⢕⢕⢕⢕⢕⢕⢕⢕⢕⢕⢕⢕⢕⢕⠀</a:t>
            </a:r>
            <a:br/>
            <a:r>
              <a:t>⣿⣿⣿⣿⣿⣿⣿⣿⣿⣿⣿⣿⣿⣿⣿⣿⣿⣿⣿⣿⣿⣿⣿⣿⣿⣿⢧⣿⣿⡏⣾⣿⢏⣿⣿⣿⡿⢕⢸⡕⢕⣾⣿⣿⣿⡿⢱⣿⣿⣿⣿⣿⣿⣿⣿⣿⣿⣿⣿⣿⣿⣿⣿⢿⢕⢕⠀⢀⢀⢀⠀⠀⢔⢕⢸⣿⣿⣿⢳⣄⡑⠔⢅⢑⢕⢕⢕⢕⠕⢑⢅⢕⢄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⢁⢕⢕⢕⢕⢕⢕⢕⢕⢕⢕⢕⢕⢕⢕⢕⢕⢕⢕⢕⢕⢕⢕⢕⢕⢕⢕⢕⢕⢕⢕⢕⢕⢕⢕⢕⢕⢕⠀</a:t>
            </a:r>
            <a:br/>
            <a:r>
              <a:t>⣿⣿⣿⣿⣿⣿⣿⣿⣿⣿⣿⣿⣿⣿⣿⣿⣿⣿⣿⣿⣿⣿⢿⣟⣟⡝⣾⣿⡿⣸⣿⡟⣾⣿⣿⡿⣣⡕⣼⣧⢸⣿⣯⢕⢜⢇⢸⣿⣿⣿⣿⣿⣿⣿⣿⣿⣿⣿⣿⣿⣿⣿⡇⢸⢕⢕⡀⠕⠕⠕⠔⢕⢕⢕⢸⣿⣿⣿⣸⣿⣿⣷⣄⠕⠕⢑⣠⣴⡇⢕⢕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⢔⢕⢕⢕⢕⢕⢕⢕⢕⢕⢕⢕⢕⢕⢕⢕⢕⢕⢕⢕⢕⢕⢕⢕⢕⢕⢕⢕⢕⢕⢕⢕⢕⢕⢕⢕⢕⠀</a:t>
            </a:r>
            <a:br/>
            <a:r>
              <a:t>⣿⢿⢿⠿⠿⢟⣿⣿⣿⣿⣿⣿⣿⣿⣿⣿⣿⣿⢫⡇⢕⣵⣿⣿⣿⢇⣿⣿⣇⣿⣿⢳⣿⣿⣿⣷⣿⡇⣿⡟⢸⣿⣿⣿⣿⡇⣿⣿⡇⣿⣿⣿⣿⣿⣿⣿⣿⣿⣿⣿⣿⣿⢇⢕⢕⢕⣿⣶⣦⣶⣾⢇⢕⢸⣿⣿⣿⣿⡏⣿⣿⣿⣿⣇⢦⣜⢟⢻⡇⢕⢕⢕⢕⢐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⢕⢕⢕⢕⢕⢕⢕⢕⢕⢕⢕⢕⢕⢕⢕⢕⢕⢕⢕⢕⢕⢕⢕⢕⢕⢕⢕⢕⢕⢕⢕⢕⢕⢕⢕⢕⢕⠀</a:t>
            </a:r>
            <a:br/>
            <a:r>
              <a:t>⡵⡄⠁⠁⠁⠁⣿⣿⣿⣿⣿⣿⣿⣿⣿⣿⣿⢗⣿⣷⣿⢿⣿⣿⣿⢸⣿⣿⢸⣿⡏⣿⣿⣿⣿⣿⣿⢕⣿⡇⣿⣿⣿⣿⣿⢱⣿⡿⢕⣿⣿⣿⣿⣿⣿⣿⣿⣿⣿⣿⣿⣿⢕⢕⢕⢕⣿⣿⣿⣿⣿⡕⢕⣸⣿⣿⣿⣿⡇⣿⣿⣿⡏⣿⢸⣿⣿⣸⣇⢕⢕⢕⢕⢕⢔⢆⢰⢆⢆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⡜⣱⢄⢄⡕⢕⢕⢕⢕⢕⢕⢕⢕⢕⢕⢕⢕⢕⢕⢕⢕⢕⢕⢕⢕⢕⢕⢕⢕⢕⢕⢕⢕⢕⢕⢕⢕⢕⢕⢕⢕⢕⠀</a:t>
            </a:r>
            <a:br/>
            <a:r>
              <a:t>⢇⢕⢰⢾⢷⢄⣿⣿⣿⣿⣿⣿⣿⣿⣿⣿⢏⣾⡟⢿⣿⣧⡕⢕⢕⣼⣿⡇⣿⣿⢳⣿⣿⣿⣿⣿⡟⢕⣿⢱⣿⣿⣿⣿⣿⢸⣿⢇⣇⢻⣿⣿⣿⣿⣿⣿⣿⣿⣿⣿⣿⡏⢕⢕⢕⢱⣿⣿⣿⣿⣿⣇⢇⣿⣿⣿⣿⣿⡇⣿⣿⣿⣧⣿⡞⡟⣻⣿⡿⡕⢕⢕⣼⣷⡕⢕⣱⣼⣧⢕⢕⢕⢕⢕⢕⢕⢕⢕⢕⢕⢕⢕⢕⢕⢕⢕⢕⢕⢕⢕⢕⢕⢕⢕⢕⢕⢕⢕⢕⢕⢕⢕⢕⢕⢕⢕⢕⢕⢕⢕⢕⢕⢕⢕⢕⢕⢕⢕⢕⢕⢕⢕⢕⢕⢕⢕⢕⢕⢕⢕⢕⢕⢕⢕⢕⢕⢕⢕⢕⢕⢕⢕⢕⢕⢕⢕⢕⢕⢕⢕⢕⢕⢕⢱⢕⢕⢇⣱⣇⣕⣇⣧⣷⣷⣾⣿⣿⣾⣿⣿⣿⣿⣿⣇⢕⢕⢕⢕⢕⢕⢕⢕⢕⢕⢕⢕⢕⢕⢕⢕⢕⢕⢕⢕⢕⢕⢕⢕⢕⢕⢕⢕⢕⢕⢕⢕⢕⢕⢕⢕⠀</a:t>
            </a:r>
            <a:br/>
            <a:r>
              <a:t>⢕⢕⢕⢕⢱⢸⢽⣿⣿⣿⣿⣿⣿⣿⣿⡟⣾⣿⣷⣧⡝⢏⣫⡵⢔⣿⣿⢱⣿⡿⣼⣿⣿⣿⣿⣿⢇⡕⣿⢸⣿⣿⣿⣿⣧⢻⣿⢸⣿⢸⣿⡟⣿⣿⣿⣿⣿⣿⣿⣿⢿⡇⢕⢕⢕⣸⣿⣿⣿⣿⣿⣿⢸⣿⣻⣿⣿⣿⢣⣿⣿⣿⣿⣿⡇⢺⢟⢟⣕⣿⡕⢕⣿⣿⣇⣜⣧⣿⣧⢕⢕⢕⢕⢕⢕⢕⢕⢕⢕⢕⢕⢕⢕⢕⢕⢕⢕⢕⢕⢕⢕⢕⢕⢕⢕⢕⢕⢕⢕⢕⢕⢕⢕⢕⢕⢕⢕⢕⡕⢕⢕⢕⢕⢕⢕⢕⢕⢕⢕⡕⢕⢕⢕⢕⢕⢕⢕⢕⢕⢕⢕⢕⢕⢕⢕⢕⢕⢕⢕⢕⢕⢕⢕⢕⢕⢕⢕⢕⢕⢕⢕⢕⢕⢕⢕⢕⢕⢝⢝⢟⢻⢿⢿⣿⣿⣿⣿⣿⣿⣿⣿⣿⣿⣿⣷⡕⢕⢕⢕⢕⢕⢕⢕⢕⢕⢕⢕⢕⢕⢕⢕⢕⢕⢕⢕⢕⢕⢕⢕⢕⢕⢕⢕⢕⢕⢕⢕⢕⢕⢕⠀</a:t>
            </a:r>
            <a:br/>
            <a:r>
              <a:t>⢃⢅⢕⢕⢰⢕⢸⣿⣿⣿⣿⣿⣿⣿⡿⢕⣿⢿⢝⢻⣣⣾⡟⢕⣕⣿⡿⣼⣿⢕⣿⣿⣿⣿⣿⡿⢕⣿⣿⢸⣿⣿⣿⣿⣿⢸⡇⢿⣿⡜⣿⣇⢿⣿⣿⣿⣿⣿⣾⣿⢸⢇⢕⢕⢕⣿⣿⣿⣿⣿⣿⣿⢸⡏⣿⣿⣿⣿⢸⣿⣿⣿⣿⣿⡇⢜⢷⡜⢿⣻⡇⢕⣿⣿⣿⣾⣿⣿⣿⢕⢕⢕⢕⢕⢕⢕⢕⢕⢕⢕⢕⢕⢕⢕⢕⢕⢕⢕⢕⢕⢕⢕⢕⢕⢕⢕⢕⢔⢕⢕⢕⢕⢕⢕⢕⢕⢕⣿⣾⣷⣷⣷⣵⣵⣿⣿⣷⣧⣵⣵⣾⣷⡕⢕⢕⢕⢕⢕⢕⢕⢕⢕⢕⢕⢑⢕⢕⢕⢕⢕⢕⢕⢕⢕⢕⢕⢕⢕⢕⢕⢕⢕⢕⢸⣷⣦⣅⡁⠑⢕⠕⠕⢕⢕⢜⢝⢝⢝⢟⢟⢟⢟⢟⢟⢟⢟⢇⢕⢕⢕⢕⢕⢕⢕⢕⢕⢕⢕⢕⢕⢕⢕⢕⢕⢕⢕⢕⢕⢕⢕⢕⢕⢕⢕⢕⢑⢕⢕⢕⢕⠀</a:t>
            </a:r>
            <a:br/>
            <a:r>
              <a:t>⢕⢔⢜⢜⠕⠕⢜⣿⣿⣿⣿⣿⣿⣿⣇⡇⢝⢧⡕⢱⣟⡇⢵⢿⢿⣿⡇⣿⢇⢱⣿⣿⣿⣿⣿⢇⣼⣿⣧⢱⣷⣷⣷⣷⣷⡸⣷⣿⣾⣷⣹⣿⢸⣿⡟⣿⣿⣿⡇⣿⢸⢕⡇⢕⣼⣿⣧⣵⣽⣽⣽⡕⣼⡕⡿⣿⣿⡇⢸⣿⣿⣿⣿⣿⡇⣷⣜⢻⡇⢸⢇⢸⣿⣿⣿⣿⣿⣿⣿⢕⢕⢕⢕⢕⢕⢕⢕⢕⢕⢕⢕⢕⢕⢕⢕⢕⢕⢕⢕⢕⢕⢕⢕⢕⢕⢕⢑⣸⡕⢕⢕⢕⢕⢕⢕⢕⢕⣿⣿⣿⣿⣿⣿⣿⣿⣿⣿⣿⡿⢿⢟⢝⢕⢕⠑⢕⢕⢕⢕⢕⢕⢕⢕⢕⢕⢅⢕⢕⢕⢕⢕⢕⢕⢕⢕⢕⢕⢕⢕⢕⢕⢕⠑⢸⣿⣿⣿⣿⣿⣷⣶⣴⣤⣄⣁⣁⣁⣁⢑⢕⢑⢑⢑⢑⢑⣁⣑⣁⡕⢕⢕⢕⢕⢕⢕⢕⢕⢕⢕⢕⢕⢕⢕⢕⢕⢕⢕⢕⢕⢕⢕⢕⢕⢕⢕⢕⢕⢅⢕⢕⠀</a:t>
            </a:r>
            <a:br/>
            <a:r>
              <a:t>⢜⢏⢕⢄⢀⢀⢕⣿⣿⣿⣿⣿⣿⣿⣿⡜⣕⢇⢕⢸⡝⢻⢿⢷⣧⣿⢸⢏⣾⢸⣿⣿⣿⣿⡿⢱⣿⣿⣻⢸⣽⣽⣽⣽⣽⣥⡏⣛⢟⢿⣿⣏⣇⣿⣧⢹⣿⣿⣿⣿⡕⣸⢕⢼⢟⣛⣟⣽⣽⣽⣿⢣⣳⡧⢣⣜⢿⢕⢼⣿⣿⣿⣿⣿⣇⣵⣽⡷⢟⡜⡕⢸⣿⣿⣿⣿⣿⣿⣿⢕⢕⢕⢕⢕⢕⢕⢕⢕⠁⢕⢕⢕⢕⢕⢕⢕⢕⢕⢕⢕⢕⢕⢕⢕⢕⢕⠀⣿⢷⢅⢕⢕⢕⢕⢕⢕⢸⣿⣿⣿⣿⣿⢿⢿⢟⢟⢝⢕⢕⠕⠑⢁⣁⣠⣷⣷⣕⢕⢕⢕⢕⢕⢕⢕⢕⠕⠕⢑⢕⢕⢕⢕⢕⢕⢕⢕⢕⢕⢕⢕⢕⢕⠀⢸⣿⣿⣿⣿⣿⣿⣿⣿⣿⣿⣿⣿⣿⣿⣿⣿⣿⣿⣿⣿⣿⣿⣿⣿⣿⣧⡑⢕⢕⢕⢕⢕⢕⢅⢕⢕⢕⢕⢕⢕⢕⢕⢕⢕⢕⢕⢕⢕⢕⢕⢕⢕⢕⢕⢕⢔⠀</a:t>
            </a:r>
            <a:br/>
            <a:r>
              <a:t>⢕⢕⡕⢕⢕⢕⢕⣿⣿⣿⣿⣿⣿⣿⣿⣿⣮⡣⡕⢕⢻⡕⢕⣧⢕⣿⢸⡕⢿⢸⣿⣿⣿⣿⡇⡨⠅⠁⠀⢀⠀⠐⠑⠀⠀⠈⠙⠻⢿⣾⣿⣿⣿⣿⣿⣮⣷⣽⣿⣜⣱⣷⣧⣷⢟⠋⠉⠁⠁⠕⠅⠁⠉⠉⠑⣝⣗⢕⢸⣿⣿⡏⣹⣿⢏⣝⢕⢕⢇⢕⢕⢸⣿⣿⣿⣿⣿⣿⡿⢕⢕⢕⢕⢕⢕⢕⢕⢕⠀⢕⢕⢕⢕⢕⢕⢕⠐⠁⢕⢕⢕⢕⢕⢕⢕⠅⢕⣧⣵⣕⢑⢕⢕⢕⢕⢕⢜⢕⠕⠕⠕⠕⠕⠑⠑⢑⣁⣄⣤⣴⣷⣿⣿⣿⣿⣿⣿⣷⣕⢕⢕⢕⢕⢕⢕⢔⢁⠕⠀⠕⢕⢕⢕⢕⢕⢕⢅⠑⠑⠑⠑⠑⠑⢕⣿⣿⣿⣿⣿⣿⣿⣿⣿⣿⣿⣿⣿⣿⣿⣿⣿⣿⣿⣿⣿⣿⣿⣿⣿⣿⣿⣦⡑⢕⢕⢕⢕⢕⢔⠑⠁⠕⢕⢕⢕⢕⢕⢕⢕⢕⢕⢕⢕⢀⠑⠕⠑⢕⢕⢕⠀</a:t>
            </a:r>
            <a:br/>
            <a:r>
              <a:t>⢐⢜⢊⢕⢱⡔⠀⢸⣿⣿⣿⣿⣿⣿⣿⣿⣿⣿⣧⣕⡱⢕⢕⢱⢕⣇⡇⡇⢎⢸⡏⣿⡟⣿⢇⠀⢠⣴⣾⡇⣤⡅⠀⠀⠀⠁⠀⠄⡑⢽⣿⣿⣿⣿⣿⣿⣿⣿⣿⣿⣿⣿⣟⢕⣄⣤⢕⠀⠀⠀⠀⠁⣷⣴⡄⢁⢝⡧⢻⣿⣿⡏⢸⣿⢕⡝⢕⢊⡕⢕⢕⢸⣿⣿⣿⣿⡟⣿⡇⢕⢕⢕⢕⢕⢕⢕⢕⢕⠀⠕⢕⢕⢕⢕⢕⢕⠀⠀⠑⢕⢕⢕⢕⢕⢕⠀⢸⣿⣿⣿⣷⡕⢕⢕⢕⢕⢕⣶⣶⣶⣶⣶⣷⣾⣿⣿⣿⣿⣿⣿⣿⣿⣿⣿⣿⣿⣿⣿⣿⣿⣧⡕⢕⢕⢕⢕⢕⢀⠀⠀⠁⢕⢕⢕⢕⢕⢕⢀⠀⠀⠀⠀⠀⠑⣿⣿⣿⣿⣿⣿⣿⣿⣿⣿⣿⣿⣿⣿⣿⣿⢿⢿⢿⢟⢟⢟⢟⢟⣟⣟⣹⣽⣽⣔⢑⢕⢕⢕⢕⢕⢀⠀⠁⠕⢕⢕⢕⢕⢕⢕⢕⢕⢕⢕⢔⢄⠀⠀⢁⢕⠀</a:t>
            </a:r>
            <a:br/>
            <a:r>
              <a:t>⠜⠊⠁⠘⢜⢝⡕⢸⣿⣿⣿⣿⣿⣿⣿⣿⣿⣿⣿⣿⡿⠀⠀⢔⢡⣿⢱⢇⡕⣿⡇⢹⣧⢻⢱⣱⣕⢿⣿⡇⢔⢀⢕⢀⠀⢀⢔⢄⣿⣾⣿⣿⣿⣿⣿⣿⣿⣿⣿⣿⣿⣿⣷⣿⡕⢄⢔⢀⠀⢔⢀⢀⣿⣿⢇⣴⢻⣿⣾⣿⣿⡇⣿⣿⠑⠁⢸⣿⡇⢕⢕⢸⣿⣿⣿⣿⣿⣿⡇⢕⢕⢕⢕⢕⢕⢕⢕⢕⠀⠀⢕⢕⢕⢕⢕⢕⠀⠀⠀⢕⢕⢕⢕⢕⢕⠀⢸⣿⣿⣿⣿⣷⡅⢕⢕⢕⢕⢻⣿⣿⣿⣿⣿⣿⣿⣿⣿⣿⣿⣿⣿⣿⣿⣿⣿⣿⣿⣿⣿⣿⣿⣿⣧⣕⢕⢕⢕⢕⢄⠀⠀⠀⠕⢕⢕⢕⢕⢕⠀⠀⠀⠀⠀⠀⢻⣿⣿⣿⣿⢿⢿⢟⢟⢟⢝⣝⣝⣕⣵⣵⣵⣵⣷⣷⣾⣿⣿⣿⣿⣿⣿⣿⡿⢻⣷⣔⠕⢕⢕⢕⢕⢀⠀⠀⠑⢕⢕⢕⢕⢕⢕⢕⢕⢕⢕⢕⢕⢄⠁⢕⠀</a:t>
            </a:r>
            <a:br/>
            <a:r>
              <a:t>⢀⢰⣔⡐⢜⢇⢕⢸⣿⣿⣿⣿⣿⣿⣿⣿⣿⣿⣿⡟⠕⠀⠀⢕⡇⣿⣿⢕⢇⢹⢇⢜⣿⣷⡞⣾⣿⣿⣿⣿⣕⢕⢕⣕⣱⢕⢜⣼⣿⣿⣿⣿⣿⣿⣿⣿⣿⣿⣿⣿⣿⣿⣿⣿⣧⢱⢕⣕⣔⢕⢕⣵⣿⣿⣿⢏⣿⣿⣿⢻⣿⡇⣿⣿⠀⠀⠀⣿⡇⢕⠁⢸⣿⣿⣿⣿⣿⣿⢇⢕⢕⢕⢕⢕⢕⢕⢕⢔⠀⠀⢕⢕⢕⢕⢕⢕⢀⠀⠀⠑⢕⢕⢕⢕⢅⠀⣿⣿⣿⣿⣿⣿⣷⡕⢕⢕⢕⠜⣿⣿⣿⢿⢿⢿⢿⢿⢿⢿⢿⢿⢿⢿⢿⢿⢿⣿⣿⣿⣿⣿⣿⣿⣿⣿⣷⣕⢕⢕⢕⢔⠀⠀⠀⠑⢕⢕⢕⢕⢔⠀⠀⠀⠀⠀⢸⣿⣿⣷⣷⣷⣿⣿⣿⣿⣿⣿⣿⣿⣿⣿⣿⣿⣿⣿⣿⣿⣿⣿⣿⣿⣿⠟⠁⠕⣿⣿⣷⣅⢕⢕⢕⢕⢄⠀⠀⠀⠁⠑⠕⢕⢕⢕⢕⢕⢕⢕⢕⢕⢕⢕⠀</a:t>
            </a:r>
            <a:br/>
            <a:r>
              <a:t>⢕⢅⢝⢕⢕⢕⠕⠑⣿⣿⣿⣿⣿⣿⣿⣿⣿⣿⢏⢇⠀⠀⠀⢸⡇⣿⣟⢕⢕⢱⢇⢕⢜⢿⣧⢹⣿⣿⣿⣿⢟⢳⢦⠼⠵⢷⣿⣿⣿⣿⣿⣿⣿⣿⣿⣿⣿⣿⣿⣿⣿⣿⣿⣿⣿⣿⢦⢼⢷⢵⢿⣻⣿⣿⣟⣾⣿⣟⢇⣿⣿⡇⢸⣿⠀⠀⠀⠜⡇⠁⠀⢸⣿⣿⡿⢿⡏⣿⢕⢕⢕⢕⢕⢕⢕⢕⢕⢕⠀⠀⠕⢕⢕⢕⢕⢕⢕⠀⠀⠀⢕⢕⢕⢕⠀⢱⣿⣿⣿⣿⣿⣿⣿⣿⣕⢕⢕⢔⢱⣷⣷⣷⣷⣷⣷⣷⣷⣷⣷⣷⣷⣷⣷⣷⣷⣷⣷⣷⣷⣿⣿⣿⣿⣿⣿⣿⣷⣕⢕⢕⢔⠀⠀⠀⠁⢕⢕⢕⢕⢔⠀⠀⠀⠀⠁⣿⣿⣿⣿⣿⣿⣿⣿⣿⣿⣿⣿⢿⠟⠛⠛⠛⠛⠙⠉⠉⠉⠁⠁⠀⠀⠀⠀⠀⠀⠀⠀⠀⠀⠁⠑⢕⢕⢄⠀⠀⠀⠀⠀⠁⠑⠕⢕⢕⢕⢕⢕⢕⢕⢕⠀</a:t>
            </a:r>
            <a:br/>
            <a:r>
              <a:t>⢕⢕⢕⠕⠕⠁⠀⠀⣿⣿⣿⣿⣿⣿⣿⣿⡿⣣⡟⠀⠀⠀⠀⢜⢿⣿⡇⣱⢕⣼⡕⢕⢕⢕⢹⡜⣿⣿⣿⣿⣿⣷⣷⣾⣿⣿⣿⣿⣿⣿⣿⣿⣿⣿⣿⣿⣿⣿⣿⣿⣿⣿⣿⣿⣿⣿⣿⣷⣷⣶⣿⣿⣿⣿⣾⡿⢏⢎⣾⣿⣿⡇⢸⣿⢀⠀⠀⠀⢱⣷⣷⣿⣿⣿⣿⣿⣿⡿⢕⢕⢕⢕⢕⢕⢕⢕⢕⢕⢔⠀⠀⢕⢕⢕⢕⢕⢕⠀⠀⠀⠀⢕⢕⢁⠀⢸⣿⣿⣿⣿⣿⣿⣿⣿⣿⣧⢕⢕⢁⢿⣿⣿⣿⣿⣿⣿⣿⣿⣿⣿⣿⣿⣿⣿⣿⣿⣿⣿⣿⣿⣿⣿⣿⣿⣿⣿⣿⣿⣧⢕⢕⢄⠀⠀⠀⠀⠑⢕⢕⢕⢔⠀⠀⠀⠀⢹⣿⣿⣿⣿⣿⣿⣿⡿⠟⠙⠁⠀⠀⠀⠀⠀⠀⠀⠀⠀⠀⠀⠀⠀⠀⠀⠀⠀⢀⢀⢀⢀⢄⢄⢀⢀⠑⠕⢀⠀⠀⠀⠀⠀⠀⠀⠁⠑⢕⢕⢕⢕⢕⢕⠀</a:t>
            </a:r>
            <a:br/>
            <a:r>
              <a:t>⢐⢄⠀⠀⠀⠀⠀⠀⢸⣿⣿⣿⣿⣿⣿⢟⣼⢿⠁⠀⠀⠀⠀⠀⢸⣿⢕⣿⡕⢹⣇⢕⢕⢕⢕⣿⡸⣿⣿⣿⣿⣿⣿⣿⣿⣿⣿⣿⣿⣿⣿⣿⣿⣿⣿⣿⣿⣿⣿⣿⣿⣿⣿⣿⣿⣿⣿⣿⣿⣿⣿⣿⣿⣿⣏⢱⢎⣼⣿⣿⣿⡇⢸⣿⢕⠀⠀⠀⠐⡝⠟⠟⠟⠟⠟⠟⠟⠇⢕⢕⢕⢕⢕⢕⢕⢄⢕⢕⢕⠀⠀⢑⢕⢕⢕⢕⢕⠀⠀⠀⠀⠁⠁⠁⠀⣿⣿⣿⣿⣿⣿⢿⢿⠿⠿⠿⠷⠁⠕⢈⠙⠛⠋⠙⠙⠙⠙⠉⠉⠉⠉⠉⠛⠻⢿⣿⣿⣿⣿⣿⣿⣿⣿⣿⣿⣿⣿⣿⣿⣧⡑⢕⢄⠀⠀⠀⠀⢅⢕⢕⢕⢄⠀⠀⠀⢸⣿⣿⣿⣿⣿⠟⢋⠀⠀⠀⠀⠀⠀⢀⢄⢄⢄⢀⠀⠀⠀⠀⠁⠱⣷⣷⣷⣷⣷⣧⣵⣕⣕⣕⡕⢕⢕⢄⠀⠀⠀⠀⠀⠀⠀⠀⠀⠀⠀⠁⠑⠕⢕⢕⠀</a:t>
            </a:r>
            <a:br/>
            <a:r>
              <a:t>⠗⠁⠀⠀⠀⠀⠀⠀⢸⣿⣿⣿⣿⣿⢫⣾⢏⢕⢀⠀⠀⠀⠀⠀⣿⡇⢕⣿⡇⢕⣿⢕⢕⢕⢸⣼⣧⢻⣿⣿⣿⣿⣿⣿⣿⣿⣿⣿⣿⣿⣿⣿⣿⣿⣿⣿⣿⣿⣿⣿⣿⣿⣿⣿⣿⣿⣿⣿⣿⣿⣿⣿⣿⣿⡿⡕⣮⣿⣿⡇⣿⡇⢕⣿⠀⠀⠀⠀⠀⢱⢀⢔⢔⢔⢔⢔⢔⢕⢕⢕⢕⢕⢕⢕⢕⢄⢕⢕⢕⢔⠀⠁⢕⢕⢕⢕⢕⢄⠀⠀⠀⠀⠁⠀⢔⣟⣋⡉⠁⠀⠀⠀⠀⠀⠀⠀⠀⠀⠀⠁⠀⠀⠀⠀⠀⠀⠀⠀⠀⠀⠀⠀⠀⠀⠀⠈⠙⠻⣿⣿⣿⣿⣿⣿⣿⣿⣿⣿⣿⣿⣷⡕⢕⢀⠀⠀⠀⠘⣆⢕⢕⢕⠀⠀⠀⠁⣿⣿⣿⣿⣷⠟⠁⠀⠀⢀⢄⢕⠕⠕⠕⠕⢕⢕⢕⢄⠀⠀⠀⠀⢹⣿⣿⣿⣿⣿⣿⣿⣿⣿⣿⣷⣷⣵⡔⠀⠀⠀⠀⢀⣄⡀⠀⠀⠀⠀⠀⠀⠀⠁⠀</a:t>
            </a:r>
            <a:br/>
            <a:r>
              <a:t>⠀⠀⠀⠀⠀⢀⢀⢀⢸⣿⣿⣿⣿⣣⡟⢕⢱⣧⢕⢀⢀⢀⣱⢕⢻⢕⢕⣿⣿⢕⢸⣇⢕⢕⢸⢿⢟⢇⢻⣿⣿⣿⣿⣿⣿⣿⣿⣿⣿⣿⣿⣿⣿⣿⣿⣿⣿⣿⣿⣿⣿⣿⣿⣿⣿⣿⣿⣿⣿⣿⣿⣿⡿⢫⢱⣾⣿⣿⣿⢕⢹⡇⢕⣿⠀⠀⠀⠀⠀⢜⣧⢕⢕⣵⣵⣵⡕⢕⢕⢕⢕⣱⡕⢕⢕⢕⠀⢕⢕⢕⠀⠀⠕⢕⢕⢕⢕⢕⠀⠀⠀⠀⠀⠀⢸⣿⠟⠁⠀⠀⠀⠀⠀⠀⢀⢄⢄⢄⢀⠀⠀⠀⠀⠀⠲⣶⣶⣷⣷⣾⣾⣷⣶⣴⣄⡀⠀⠑⠳⣿⣿⣿⣿⣿⣿⣿⣿⣿⣿⣿⣿⣷⢁⠁⠀⠀⠀⠀⣿⣇⢕⢕⢕⠀⠀⠀⣿⣿⣿⣏⡕⢀⣰⣶⣧⣕⠁⠀⠀⠀⠀⠀⠀⠑⢕⢕⠀⠀⠀⠀⠀⣿⣿⣿⣿⣿⣿⣿⣿⣿⣿⣿⣿⣿⢇⠀⠀⠀⣠⣾⣿⣿⣷⣄⡀⠀⠀⠀⠀⠀⠀</a:t>
            </a:r>
            <a:br/>
            <a:r>
              <a:t>⠀⠀⠀⠀⠀⠀⠀⠀⠑⣿⣿⣿⣱⢏⢕⢱⣿⡏⢕⣼⣿⣿⣿⢕⢜⢕⡕⣿⣿⡕⢕⢻⡕⢕⢕⢕⢕⢕⢕⢻⣿⣿⣿⣿⣿⣿⣿⣿⣿⣿⣿⣿⣿⣿⣿⣿⣿⣿⣿⣿⣿⣿⣿⣿⣿⣿⣿⣿⣿⣿⣿⡟⢕⢕⣿⣿⣿⣿⡇⢕⢸⡇⢕⣿⠀⢰⢕⢸⣷⢕⢜⣇⢕⣿⣿⣿⢕⢕⢕⢕⣾⣿⡇⢕⢕⢕⢄⠁⢕⢕⢅⠀⠀⠕⢕⢕⢕⢕⠀⠀⠀⠀⠀⠀⢜⠁⠀⠀⠀⠀⠀⢀⡄⢕⢕⢕⠕⠕⠕⢕⢄⠀⠀⠀⠀⠘⣿⣿⣿⣿⣿⣿⣿⣿⣿⣿⣷⣧⣕⢨⣝⣿⣿⣿⣿⣿⣿⣿⣿⣿⣿⣿⣧⠀⠀⠀⠀⠀⢿⣿⡕⢕⢕⠀⠀⠀⣿⣿⣿⣏⣴⣿⣿⣿⣿⣿⠇⠀⠀⠀⠀⠀⠀⠀⢕⡕⠀⠀⠀⠀⠀⣿⣿⣿⣿⣿⣿⣿⣿⣿⣿⣿⣿⡟⠀⠀⢀⣵⣿⣿⣿⣿⣿⣿⣿⣷⣦⣄⡀⠀⠀</a:t>
            </a:r>
            <a:br/>
            <a:r>
              <a:t>⠀⠀⠀⠀⠀⠀⠀⠀⠀⣿⣿⢣⢏⢱⢣⣿⡿⢕⢱⣿⣿⣿⡟⢕⢕⢕⣇⢻⣿⢕⡕⢜⢷⡕⢕⢕⢕⢕⢕⢕⢝⢿⣿⣿⣿⣿⣿⣿⣿⣿⣿⣿⣽⣽⣽⣽⣽⣽⣽⣽⣿⣿⣿⣿⣿⣿⣿⣿⣿⡿⢏⢕⢕⢸⣿⣿⣿⣟⢕⢕⢕⢇⢕⡟⠀⢸⡕⢕⣿⡇⠕⢸⡕⣿⣿⡏⣕⢕⢕⢕⣿⣿⢇⢕⢕⢕⢕⠀⠕⢕⢕⢔⠀⠀⢕⢕⢕⢕⢕⠀⠀⠀⠀⠀⣠⣴⡀⠀⠀⠀⠀⢺⣿⣷⣧⠁⠀⠀⠀⠀⠁⠀⠀⠀⠀⠀⠜⣿⣿⣿⣿⣿⣿⣿⣿⣿⣿⣿⣿⣿⣮⣻⣿⣿⣿⣿⣿⣿⣿⣿⣿⣿⣿⡕⠀⠀⠀⠀⣿⣿⣿⠀⢕⠀⠀⢱⣿⣿⣿⣿⣿⣿⣿⡟⢏⢁⠀⠀⠀⠀⠀⠀⠀⠀⢕⢇⢕⠀⠀⠀⠀⣿⣿⣿⣿⣿⣿⣿⣿⣿⣿⣿⡟⢁⣠⣰⣾⣿⣿⣿⣿⣿⣿⣿⣿⣿⣿⣿⣿⣿⠀</a:t>
            </a:r>
            <a:br/>
            <a:r>
              <a:t>⢀⢀⠀⠀⠀⠀⠀⠀⠀⢹⣏⡏⢱⡿⣼⣿⢇⢕⣿⣿⣿⣿⡇⢕⢕⢸⢏⢜⣿⣇⢇⢕⢜⢧⡕⢕⢕⢕⢕⢕⢕⢕⢝⢻⢿⣿⣿⣿⣿⣿⣿⣿⣿⣿⣿⣿⣿⣿⣿⣿⣿⣿⣿⣿⣿⣿⣿⢟⢏⢕⢕⢕⢕⣿⣿⣿⡿⢹⢕⢕⢕⢻⢕⡇⢕⢸⣇⢕⢹⣿⠐⢕⣇⣿⣿⣿⣿⢕⢕⢕⣿⣿⢕⢕⢕⢕⠕⠀⠀⢕⢕⢕⢐⠀⠁⢕⢕⢕⢕⠀⠀⠀⠀⢄⣿⣿⣿⣦⡀⠀⠀⠘⣿⣿⡿⠑⠀⠀⠀⠀⠀⠀⠀⠀⠀⠀⠀⣿⣿⣿⣿⣿⣿⣿⣿⣿⣿⣿⣿⣿⣿⣿⣿⣿⣿⣿⣿⣿⣿⣿⣿⣿⣿⡇⠀⠀⠀⢔⣿⣿⣿⡕⠕⠀⠀⣸⣿⣿⣿⣿⣿⣿⣿⣿⡜⣧⡀⢀⠀⠑⢑⢁⢄⢄⡜⢕⢕⠀⠀⠀⢠⣿⣿⣿⣿⣿⣿⣿⣿⣿⣿⣿⣷⣿⣿⣿⣿⣿⣿⣿⣿⣿⣿⣿⣿⣿⣿⣿⣿⣿⠀</a:t>
            </a:r>
            <a:br/>
            <a:r>
              <a:t>⠀⠀⠀⠀⢀⢀⢐⢀⠀⢸⡸⢱⣿⡇⣿⡿⢕⣼⣿⣿⣿⣿⣷⢕⢕⡜⢕⢕⢜⣿⡕⢕⢕⢕⢕⣕⢕⢕⢕⢕⢕⢕⢕⢕⢕⢝⢟⢿⣿⣿⣿⣿⣿⣿⣿⣿⣿⣿⣿⣿⣿⣿⣿⢿⢟⢝⢕⢕⢕⢕⢕⢕⢱⣿⣿⣽⡕⢕⢕⢕⢕⢕⢕⢕⢱⢸⣿⢕⢸⣿⢀⢕⢸⢹⣿⣿⡇⢕⢕⢕⣿⡏⢕⢕⢕⢕⠀⠀⠀⠀⢕⢕⢕⢀⠀⠑⢕⢕⢕⠔⠀⠀⠀⠑⣿⣿⣿⣿⣷⣔⢀⠀⠈⠝⢧⢀⠀⠀⠀⠀⠀⠀⡀⠀⠀⠀⠀⢻⣿⣿⣿⣿⣿⣿⣿⣿⣿⣿⣿⣿⣿⣿⣿⣿⣿⣿⣿⣿⣿⣿⣿⣿⣿⣇⠀⠀⠀⢸⣿⣿⣿⡇⠀⠀⢠⣿⣿⣿⣿⣿⣿⣿⣿⣿⣿⣜⢿⣧⣵⣕⣕⣵⣵⡟⢕⢱⣵⣄⠀⢀⣾⣿⣿⣿⣿⣿⣿⣿⣿⣿⣿⣿⣿⣿⣿⣿⣿⣿⣿⣿⣿⣿⣿⣿⣿⣿⣿⣿⣿⡟⠀</a:t>
            </a:r>
            <a:br/>
            <a:r>
              <a:t>⠀⢀⣀⣁⣀⣄⣤⣤⣤⣄⢇⢾⢿⢸⣿⡇⢱⢿⢿⢿⢿⢿⢇⢕⡕⢕⢕⢕⢕⢸⣿⣗⢕⢕⢕⢜⢣⢕⢕⢕⢕⢕⢕⢕⢕⢕⢕⢕⢕⢝⢟⢿⣿⣿⣿⣿⣿⣿⣿⢿⢟⢝⢕⢕⢕⢕⢕⢕⢕⢱⢕⢕⣾⣿⢗⣿⡇⢕⣷⢕⢕⢕⢕⢸⡕⣺⣿⡇⢸⣿⢔⢕⢜⢸⣿⣿⣿⢕⢕⢕⣿⢑⠑⠑⠀⠀⠀⠀⠀⠀⠁⢕⢕⢕⠀⢄⠑⠑⠁⠀⠀⠀⠀⠀⢹⣿⣿⣿⣿⣿⣷⣴⣄⡀⠕⢇⡄⢀⢑⢕⢀⢄⡇⢄⠀⠀⠀⢸⣿⣿⣿⣿⣿⣿⣿⣿⣿⣿⣿⣿⣿⣿⣿⣿⣿⣿⣿⣿⣿⣿⣿⣿⣿⡏⠀⠀⢀⣾⣿⣿⣿⠇⢀⣵⣿⣿⣿⣿⣿⣿⣿⣿⣿⣿⣿⣿⣧⣼⣿⣿⣿⣿⣿⣿⢕⢜⠙⠁⢠⣾⣿⣿⣿⣿⣿⣿⣿⣿⣿⡟⠻⢿⣿⣿⣿⣿⣿⣿⣿⣿⣿⣿⣿⣿⣿⣿⣿⣿⣿⢇⠀</a:t>
            </a:r>
            <a:br/>
            <a:r>
              <a:t>⣿⣿⣿⣿⣿⣿⣿⣿⣿⢸⢁⠀⠀⢸⣿⢕⠀⠀⠀⠀⠀⠀⣾⡟⢕⢕⢕⢕⢕⢱⣿⣿⢕⢕⢕⢕⢕⢕⢕⢕⢕⢕⢕⢕⢕⢕⢕⢕⢕⢕⢕⢕⢕⡜⢝⢟⢟⣹⣵⣵⢕⢕⢕⢕⢕⢕⢕⢕⢸⢸⢕⢸⡿⢣⣿⣿⡇⢕⣿⡕⢕⢕⢅⢻⣧⢻⣿⡇⢸⣿⠀⢕⢕⣾⣿⣿⣿⢕⢕⢕⡇⠁⠀⠀⠀⠀⠀⠀⠀⠀⠀⠀⠕⢕⢕⢄⢄⠁⠀⠀⠀⠀⠀⠀⠁⣿⣿⣿⣿⣿⣿⣿⣿⣿⣷⣕⢻⣷⣵⣵⣵⡟⢵⣕⠀⠀⢀⣿⣿⣿⣿⣿⣿⣿⣿⣿⣿⣿⣿⣿⣿⣿⣿⣿⣿⣿⣿⣿⣿⣿⣿⣿⣿⠑⠀⢀⣼⣿⣿⣿⣷⣷⣿⣿⣿⣿⣿⣿⣿⣿⣿⣿⣿⣿⣿⣿⣿⣿⣿⣿⣿⣿⣿⣿⣧⣵⣄⢀⢉⢙⢝⢻⣿⣿⣿⢝⣿⣿⣿⣿⣷⣦⣽⣿⣿⣿⣿⣿⣿⣿⣿⣿⣿⣿⣿⣿⣿⣿⡿⢄⠀</a:t>
            </a:r>
            <a:br/>
            <a:r>
              <a:t>⣿⣿⣿⣿⣿⣿⣿⣿⣿⢕⣇⣴⣶⣾⣿⢕⣤⣄⡀⠀⠀⣼⡟⢕⢕⢕⢕⢕⢕⢸⣿⣿⡇⢕⢕⢕⢕⢕⢕⢕⢕⢕⢕⢕⢕⢕⢕⢕⢕⢕⢕⣷⣿⣿⣿⣿⣿⣿⣿⣿⢕⢕⢕⢕⢕⢕⢕⢕⢱⣿⢣⡿⢱⣿⣿⣿⢇⣕⣻⡕⢑⢑⢕⢜⣿⡜⣿⡇⢸⡟⢕⢕⢕⢿⣿⣿⣿⢕⢕⢕⠁⠀⠀⠀⠀⠀⠀⠀⠀⠀⢀⢀⠀⠑⢕⢕⢕⢀⠀⠀⠀⠀⠀⠀⠀⠸⣿⣿⣿⣿⣿⣿⣿⣿⣿⣿⣿⣿⣿⣿⣿⣧⢜⢍⠀⠀⣸⣿⣿⣿⣿⣿⣿⣿⣿⣿⣿⣿⣿⣿⣿⣿⣿⣿⣿⣿⣿⣿⣿⣿⣿⡿⠃⠀⢀⣼⣿⣿⣿⣿⣿⣿⣿⣿⣿⣿⣿⣿⣿⣿⣿⣿⣿⣿⣿⣿⣿⣿⣿⣿⣿⣿⣿⣿⣿⣿⣿⣿⣿⣿⣿⣿⣿⣿⣿⡷⣿⣿⣿⣿⣿⣿⣿⣿⣿⣿⣿⣿⣿⣿⣿⣿⣿⣿⣿⣿⣿⣿⡇⠅⠀</a:t>
            </a:r>
            <a:br/>
            <a:r>
              <a:t>⣿⣿⣿⣿⣿⣿⣿⣿⣿⢕⣾⣿⣿⣿⣿⢕⣿⣿⣿⡷⣱⡟⢕⢕⢕⢕⢕⢕⢕⢕⣿⣿⣿⡕⢕⢕⢕⢕⢕⢕⢕⢕⢕⢕⢕⢕⠑⠁⢕⢱⣿⣿⣿⣿⣿⣿⣿⣿⣿⣿⢕⠑⠕⢕⢕⢕⢕⢕⢸⢇⢞⢕⣸⣿⣿⡏⣼⣮⣿⢕⢅⢕⢕⢕⢝⣧⢹⡇⣸⢇⢕⢕⢕⢸⣿⣿⣿⢕⢕⠀⠀⠀⠀⠀⠀⠀⠀⢀⢔⣱⣿⡇⢀⠀⠁⠕⢕⠅⠀⠀⠀⠀⠀⠀⠀⠀⢹⣿⣿⣿⣿⣿⣿⣿⣿⡟⢑⣱⣾⣿⣿⢏⣷⣷⣶⣕⣅⣅⣅⣵⣿⣿⣿⣿⣿⣿⣿⣿⣿⣿⣿⣿⣿⣿⣿⣿⣿⣿⣿⣿⠟⠁⢀⣰⣾⣿⣿⣿⣿⣿⣿⣿⣿⣿⣿⣿⣿⣿⣿⣿⣿⣿⣿⣿⣿⣿⣿⣿⣿⣿⣿⣿⣿⣿⣿⣿⣿⣿⣿⣿⣿⣿⢟⢟⢹⢜⢕⢕⢜⢟⢞⣿⣿⣿⣿⣿⣿⣿⣿⣿⣿⣿⣿⣿⣿⣿⣿⣿⠑⢔⠀</a:t>
            </a:r>
            <a:br/>
            <a:r>
              <a:t>⣿⣿⣿⣿⣿⣿⢿⠟⠛⠜⢟⢟⢝⢝⢜⡇⢝⢹⢟⢳⡟⢕⢕⢕⢕⢕⢕⢕⢕⢕⣿⣿⣿⣇⢕⢕⢑⢕⢕⢕⢕⢕⠕⠑⠁⠀⠀⢕⢕⣼⣿⣿⣿⣿⣿⣿⣿⣿⣿⣿⢕⢀⠀⠁⠑⠕⢕⢕⢕⢪⢻⡕⢽⡿⠿⠜⠫⠇⢏⢔⢕⢕⢕⢕⢜⡺⡎⢇⢏⢕⢕⢕⢕⣿⣿⣿⣿⢕⠀⠀⠀⠀⠀⠀⠀⠀⠀⢱⣾⣿⣿⡇⢕⢀⠀⠀⠁⠀⠀⠀⠀⠀⠀⠀⠀⠀⠁⢿⣿⣿⣿⣿⣿⣿⣿⣿⣿⣿⣿⣿⣧⣼⣿⣿⣿⣿⣿⣿⣿⣿⣿⣿⣿⣿⣿⣿⣿⣿⣿⣿⣿⣿⣿⣿⣿⣿⣿⣿⢛⢁⣠⣴⣾⣿⣿⣿⣿⣿⣿⣿⣿⣿⣿⣿⣿⣿⣿⣿⣿⣿⣿⣿⣿⣿⣿⣿⣿⣿⣿⣿⣿⣿⣿⣿⣿⣿⣿⣿⣿⣿⣿⡟⢕⢕⢕⢕⢕⢕⢕⢕⢕⢕⢜⢝⢻⣿⣿⣿⣿⣿⣿⣿⣿⣿⣿⣿⣿⡇⢀⡼⠀</a:t>
            </a:r>
            <a:br/>
            <a:r>
              <a:t>⣿⣿⣿⣿⠟⢅⢕⠐⠀⠀⢕⢕⢕⢕⢕⢜⢕⢕⢱⡟⢕⢕⢕⢕⢕⢕⢕⢕⢕⢕⢸⣿⣿⣿⡕⢕⢕⢕⢕⠕⠑⠁⠀⠀⠀⠀⢅⢕⢱⣿⣿⣿⣿⣿⣿⣿⣿⣿⣿⣿⡇⢕⠀⠀⠀⠀⠀⠑⠕⢕⢕⢣⢜⠁⢤⢔⢔⠄⠁⢕⢕⢕⢕⢕⢕⢜⢿⡱⡇⢕⢕⢕⢸⣿⣿⡿⢇⠀⠀⠀⠀⢀⢄⣀⢄⢔⢕⢸⣿⣿⣿⡇⢕⢕⢀⠀⠀⠀⠀⠀⠀⠀⠀⠀⠀⠀⠀⠘⢿⣿⣿⣿⣿⣿⣿⣿⣿⣿⢿⢿⢧⢻⢜⣻⣻⣿⣿⣿⣿⣿⣿⣿⣿⣿⣿⣿⣿⣿⣿⣿⣿⣿⣿⣿⣿⣿⣿⣿⣿⣿⣿⣿⣿⣿⣿⣿⣿⣿⣿⣿⣿⣿⣿⣿⣿⣿⣿⣿⣿⣿⣿⣿⣿⣿⣿⣿⣿⣿⣿⣿⣿⣿⣿⣿⣿⣿⣿⣿⣿⣿⡟⢕⢕⢕⢕⢕⢕⢕⢕⢕⢕⢕⢕⢕⢕⣿⣿⣿⣿⣿⣿⣿⣿⣿⣿⣿⣿⡇⢼⢟⠀</a:t>
            </a:r>
            <a:br/>
            <a:r>
              <a:t>⣿⣿⡟⢕⢕⢕⠀⠀⠀⠀⢕⢕⢕⢕⢕⢕⢕⢱⡟⢕⢕⢕⢕⢕⢕⢕⢕⢕⢕⢕⢸⣼⣿⣿⣧⢕⢕⢕⢕⠀⠀⠀⠀⠀⠀⠀⠘⣾⣿⣿⣿⣿⣿⣿⣿⣿⣿⣿⣿⣿⣷⢕⢅⠀⠀⠀⠀⠀⠀⠑⠁⢀⢀⢀⠁⠁⠁⠀⢔⠀⠁⢕⢕⢕⢕⢕⢝⣧⢇⢕⠑⢕⢕⡿⢏⠑⠀⠀⢀⢄⣵⣷⣿⣿⢕⢕⢕⢸⣿⣿⣿⡇⢕⢕⢕⣔⠀⠀⠀⠀⠀⠀⠀⠀⠀⠀⠀⠀⠈⢻⣿⣿⣿⣿⣿⣿⡿⢟⢇⢕⢕⢕⢕⢜⢕⢝⢿⣿⣿⣿⣿⣿⣿⣿⣿⣿⣿⣿⣿⣿⣿⣿⣿⣿⣿⣿⣿⣿⣿⣿⣿⣿⣿⣿⣿⣿⣿⣿⣿⣿⣿⣿⣿⣿⣿⣿⣿⣿⣿⣿⣿⣿⣿⣿⣿⣿⣿⣿⣿⣿⣿⣿⣿⣿⣿⣿⣿⣿⣿⡧⢕⢕⢕⢕⢕⢕⢕⢕⢕⢕⢕⢕⢕⢕⢕⣿⣿⣿⣿⣿⣿⣿⣿⣿⣿⣿⡿⢕⢕⢽⠀</a:t>
            </a:r>
            <a:br/>
            <a:r>
              <a:t>⣿⢏⢔⢕⢕⠑⠀⠀⠀⠀⢕⢕⢕⢕⢕⢕⢱⡿⢜⢕⢕⢕⢕⢕⢕⣱⣵⣷⣷⣷⢸⡾⣿⣿⣿⡇⢕⢜⢇⠀⠀⠀⠀⠀⠀⠀⠀⣿⣿⣿⣿⣿⣿⣿⣿⣿⣿⣿⣿⣿⣿⣧⡕⠀⠀⠀⠀⠀⠀⠀⠀⢔⢳⠑⠀⢄⢀⠑⢷⠀⢰⣧⣕⣕⢕⢕⢕⢹⣇⠕⠀⢕⢕⢕⢔⢜⢕⢕⢕⢕⢝⢝⢝⢝⢕⢕⢕⢜⢝⢝⢝⢕⢕⢕⢕⢝⢕⢀⠀⠀⠀⠀⠀⠀⠀⠀⠀⠀⠀⠀⠻⣿⣿⣿⣿⡿⢕⢕⢕⢕⢕⢕⢕⢕⢕⢕⢜⢻⣿⣿⣿⣿⣿⣿⣿⣿⣿⣿⣿⣿⣿⣿⣿⣿⣿⣿⣿⣿⣿⣿⣿⣿⣿⣿⣿⣿⣿⣿⣿⣿⣿⣿⣿⣿⣿⣿⣿⣿⣿⣿⣿⣿⣿⣿⣿⣿⣿⣿⣿⣿⣿⣿⣿⣿⣿⣿⣿⣿⣿⣧⢕⢕⢕⢕⢕⢕⢕⢕⢕⢕⢕⢕⢕⢕⣱⣿⣿⣿⣿⣿⣿⣿⣿⣿⣿⡿⢑⢅⢕⢕⠀</a:t>
            </a:r>
            <a:br/>
            <a:r>
              <a:t>⠏⢔⢕⢕⢕⠀⠀⠀⠀⢄⢕⠑⠑⠑⠑⢕⣿⢕⢕⢕⢕⢕⣵⣾⣿⣿⣿⣿⣿⣿⢸⢷⣿⣿⣿⣷⡕⢕⠀⠀⠀⠀⠀⠀⠀⠀⠀⢸⣿⣿⣿⣿⣿⣿⣿⣿⣿⣿⣿⣿⣿⣿⠇⠀⠀⠀⠀⠀⠀⠀⠀⢄⢄⠀⠕⢕⢜⠀⢄⣠⣾⣿⣿⣿⣷⣵⢕⢜⢿⡔⠀⢕⢕⢕⢕⢕⢕⢕⢕⢕⢕⢕⢕⢕⢕⢕⢕⢕⢕⢕⢕⢕⢕⢕⢕⢕⢕⢕⢄⠀⠀⠀⠀⠀⠀⠀⠀⢀⠀⠀⠀⠘⢿⣿⣿⣇⢕⢕⢕⢕⢕⢕⢕⢕⢕⢕⢕⢸⣿⣿⣿⣿⣿⣿⣿⣿⣿⣿⣿⣿⣿⣿⣿⣿⣿⣿⣿⣿⣿⣿⣿⣿⣿⣿⣿⣿⣿⣿⣿⣿⣿⣿⣿⣿⣿⣿⣿⣿⣿⣿⣿⣿⣿⣿⣿⣿⣿⣿⣿⣿⣿⣿⣿⣿⣿⣿⣿⣿⣿⣿⣇⡕⢕⢕⢕⢕⢕⢕⢕⢕⢕⢕⣕⣼⣿⣿⣿⣿⣿⣿⣿⣿⣿⣿⡿⢑⢕⢕⢕⢕⠀</a:t>
            </a:r>
            <a:br/>
            <a:r>
              <a:t>⢕⢕⢕⢕⠕⠀⠀⠀⠀⢔⢕⠀⠀⠀⢀⡾⢕⢕⢕⢕⢱⣿⣿⣿⣿⣿⣿⣿⣿⣿⢸⣸⣿⢻⣿⣿⡇⢕⠀⠀⠀⠀⠀⠀⠀⠀⠀⠀⢹⣽⣿⣿⣿⣿⣿⣿⣿⣿⣿⣿⣯⡽⠀⠀⠀⠀⠀⠀⠀⠀⠀⢕⢕⢰⡄⢄⣤⢄⣧⢻⣿⣿⣿⣿⣿⣿⣧⡕⢜⣷⢠⣥⣥⣥⣥⣥⣥⣥⣥⣵⣵⣵⣵⣵⣵⣵⣵⣵⣵⣵⣵⣵⣵⣵⣵⣵⣵⣵⣵⣄⡀⠀⠀⠀⠀⠀⠀⠁⢕⢔⢄⡀⠁⠹⣿⣷⢕⢕⢕⢕⢕⢕⢕⢕⢕⢕⢕⣼⣿⣿⣿⣿⣿⣿⣿⣿⣿⣿⣿⣿⣿⣿⣿⣿⣿⣿⣿⣿⣿⣿⣿⣿⣿⣿⣿⣿⣿⣿⣿⣿⣿⣿⣿⣿⣿⣿⣿⣿⣿⣿⣿⣿⣿⣿⣿⣿⣿⣿⣿⣿⣿⣿⣿⣿⣿⣿⣿⣿⣿⣿⣿⣿⣷⣧⣕⣕⣕⣕⣕⣱⣵⣿⣿⣿⣿⣿⣿⣿⣿⣿⣿⣿⣿⣿⠇⢕⢕⢕⢕⢕⠀</a:t>
            </a:r>
            <a:br/>
            <a:r>
              <a:t>⢕⢕⢕⢕⠀⠀⠀⠀⢰⢕⢕⠀⠀⢀⣾⢕⢕⢕⢕⢱⣿⣿⣿⣿⣿⣿⣿⣿⣿⣿⢸⣿⣿⣾⣿⣿⡇⠕⠀⠀⠀⠀⠀⠀⠀⠀⠀⠀⠈⢿⣿⣿⣿⣿⣿⣿⣿⣿⣿⣿⣿⠃⠀⠀⠀⠀⠀⠀⠀⠀⠀⠁⢕⡼⢻⣱⡜⢣⣝⢇⢿⣿⣿⣿⣿⣿⣿⣷⡕⢜⢧⢻⣿⣿⣿⣿⣿⣿⣿⣿⣿⣿⣿⣿⣿⣿⣿⣿⣿⣿⣿⣿⣿⣿⣿⣿⣿⣿⣿⣿⣿⡇⢀⠀⠀⠀⠀⠀⠀⢕⢕⢻⣷⣴⣌⢻⣿⣕⡕⢕⢕⢕⢕⢕⢕⣱⣾⣿⣿⣿⣿⣿⣿⣿⣿⣿⣿⣿⣿⣿⣿⣿⣿⣿⣿⣿⣿⣿⣿⣿⣿⣿⣿⣿⣿⣿⣿⣿⣿⣿⣿⣿⣿⣿⣿⣿⣿⣿⣿⣿⣿⣿⣿⣿⣿⣿⣿⣿⣿⣿⣿⣿⣿⣿⣿⣿⣿⣿⣿⣿⣿⣿⣿⣿⣿⣿⣿⣿⣿⣿⣿⣿⣿⣿⣿⣿⣿⣿⣿⣿⣿⣿⣿⢏⢔⢕⢁⢕⢕⢕⠀</a:t>
            </a:r>
            <a:br/>
            <a:r>
              <a:t>⢕⢕⢕⠕⠀⠀⠀⢀⢱⢕⢕⠀⢀⣼⢏⢕⢕⢕⢱⣿⣿⣿⣿⣿⣿⣿⣿⣿⣿⡏⢕⣿⣿⡏⣿⣿⣧⢄⠀⠀⠀⠀⠀⠀⠀⠀⠀⠀⠀⠘⣿⣿⣿⣿⣿⣿⣿⣿⣿⣿⡏⠀⠀⠀⠀⠀⠀⠀⠀⠀⠀⠀⢕⣱⣷⡝⢿⡗⣧⣵⡎⣝⣟⣻⣿⣿⣿⣿⣧⢕⢹⡆⠀⠀⠀⠀⠀⠀⠀⠀⠀⠀⠀⢀⢀⢀⣀⣀⣀⣀⣀⣀⣀⣀⣀⣀⣀⣁⣁⣁⣁⡀⠁⢕⢄⢀⠀⠀⠀⠀⠑⢕⣿⣿⣿⣿⣿⣿⣿⣷⣵⣵⣵⣵⣾⣿⣿⣿⣿⣿⣿⣿⣿⣿⣿⣿⣿⣿⣿⣿⣿⣿⣿⣿⣿⣿⣿⣿⣿⣿⣿⣿⣿⡏⠜⣿⣿⣿⣿⣿⣿⣿⣿⣿⣿⣿⣿⣿⣿⣿⣿⣿⣿⣿⣿⣿⣿⣿⣿⣿⣿⣿⣿⣿⣿⣿⣿⣿⣿⣿⣿⣿⣿⣿⣿⣿⣿⣿⣿⣿⣿⣿⣿⣿⣿⣿⣿⣿⣿⣿⣿⣿⡏⢔⢕⢕⢕⢕⢕⢕⠀</a:t>
            </a:r>
            <a:br/>
            <a:r>
              <a:t>⢕⢕⢕⠀⠀⠀⠀⠕⠿⠷⢾⢕⣼⢏⢕⢕⢕⢕⣾⣿⣿⣿⣿⣿⣿⣿⣿⣿⣿⣧⢱⣿⣿⣿⣜⢿⣿⡇⠀⠀⠀⠀⠀⠀⠀⠀⠀⠀⠀⠀⠜⣿⣿⣿⣿⣿⣿⣿⣿⡿⠁⠀⠀⠀⠀⠀⠀⠀⠀⠀⠀⠀⠜⣿⣿⣿⣧⣝⢜⢿⣿⢸⣿⣿⣿⣿⣿⣿⣿⣇⢕⢹⡔⠀⠀⠀⠀⠀⠀⠀⠀⠀⠀⠧⢾⢿⣏⣷⣯⣟⣽⣝⣿⣽⣿⣿⣿⣿⣿⣿⣿⡟⠀⢕⢕⢕⢔⢄⢀⠀⠀⠑⢸⣿⣿⣿⣿⣿⣿⣿⣿⣿⣿⣿⣿⣿⣿⣿⣿⣿⣿⣿⣿⣿⣿⣿⣿⣿⣿⣿⣿⣿⣿⣿⣿⣿⣿⣿⣿⣿⣿⣿⣿⣧⠀⣿⣿⣿⣿⣿⣿⣿⣿⣿⣿⣿⣿⣿⣿⣿⣿⣿⣿⣿⣿⣿⣿⣿⣿⣿⣿⣿⣿⣿⣿⣿⣿⣿⣿⣿⣿⣿⣿⣿⣿⣿⣿⣿⣿⣿⣿⣿⣿⣿⣿⣿⣿⣿⣿⣿⣿⡟⢄⢕⢕⢕⢕⢕⢕⢕⠀</a:t>
            </a:r>
            <a:br/>
            <a:r>
              <a:t>⠕⠑⠁⠀⠀⠀⠀⠀⠀⠀⠀⠀⠁⠁⠑⠕⠕⢸⣿⣿⣿⣿⣿⣿⣿⣿⣿⣿⣿⣿⡜⢸⣷⣟⡿⢷⢮⢵⠤⠄⠐⠀⠀⠀⠀⠀⠀⠀⠀⠀⠀⠸⣿⣿⣿⣿⣿⣿⣿⠃⠀⠀⠀⠀⠀⠀⠀⠀⠀⠀⠀⠀⠀⢹⣿⣿⣿⣿⣿⣎⢻⢏⣿⣿⣿⣿⣿⣿⣿⣿⠕⠑⠙⠀⠀⠀⠀⠀⠀⠀⠀⠀⠀⣿⣿⣷⣮⣝⡻⣿⣿⣿⣿⣿⣿⣿⣿⣿⣿⣿⡿⢇⠀⢕⢕⢕⢕⢕⢕⢕⢔⢄⠐⢻⣿⣿⣿⣿⣿⣿⣿⣿⣿⣿⣿⣿⣿⣿⣿⣿⣿⣿⣿⣿⣿⣿⣿⣿⣿⣿⣿⣿⣿⣿⣿⣿⣿⣿⣿⣿⣿⣿⣿⣿⣕⣿⣿⣿⣿⣿⣿⣿⣿⣿⣿⣿⣿⣿⣿⣿⣿⣿⣿⣿⣿⣿⣿⣿⣿⣿⣿⣿⣿⣿⣿⣿⣿⣿⣿⣿⣿⣿⣿⣿⣿⣿⣿⣿⣿⣿⣿⣿⣿⣿⣿⣿⣿⣿⣿⣿⡟⢅⢕⢕⢕⢕⢕⢕⢕⢕⠀</a:t>
            </a:r>
            <a:br/>
            <a:r>
              <a:t>⠀⠀⠀⠀⠀⠀⠀⠀⠀⠀⠀⠀⠀⠀⠀⠀⠀⠀⠉⠙⠟⠿⣿⣿⣿⣿⣿⣿⣿⣿⣷⡕⣿⣿⣿⣿⣿⣷⢔⠀⠀⠀⠀⠀⠀⠀⠀⠀⠀⠀⠀⠀⠜⣿⡿⠿⢿⣿⠇⠀⠀⠀⠀⠀⠀⠀⠀⠀⠀⠀⠀⠀⠀⠁⢿⣿⣿⣿⣿⣿⢕⣼⣿⣿⣿⣿⠿⠛⠉⠀⠀⠀⠀⠀⠀⠀⠀⠀⠀⠀⠀⠀⢔⢕⢝⢟⡿⣿⣿⣷⣽⣟⢿⣿⣟⣿⣿⣻⡿⢟⢕⠑⠀⠁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⠀</a:t>
            </a:r>
            <a:br/>
            <a:r>
              <a:t>⠀⠀⠀⠀⠀⠀⠀⠀⠀⠀⠀⠀⠀⠀⠀⠀⠀⠀⠀⠀⠀⠀⠀⠈⠙⠻⣿⣿⣿⣿⣿⣷⡜⣿⣿⣿⣿⣿⡇⠀⠀⠀⠀⠀⠀⠀⠀⠀⠀⠀⠀⠀⠀⠀⢄⣤⢄⠁⠀⠀⠀⠀⠀⠀⠀⠀⠀⠀⠀⠀⠀⠀⠀⠀⢸⣿⣿⣿⣿⣿⣿⣿⣿⠟⠋⠁⠀⠀⠀⠀⠀⠀⠀⠀⠀⠀⠀⢀⠀⠀⠀⠀⠀⠀⢕⢕⢕⢝⢹⢿⣿⣿⣷⣮⡻⢿⣿⣿⢇⠕⠀⠀⠀⠀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⢕⠀</a:t>
            </a:r>
            <a:br/>
            <a:r>
              <a:t>⡕⠀⠀⠀⠀⠀⠀⠀⠀⠀⠀⢀⠄⠀⠀⠀⠀⠀⠀⠀⠀⠀⠀⠀⠀⠀⠀⠙⠻⣿⣿⣿⣿⡜⣿⡇⢻⣿⡇⠀⠀⠀⠀⠀⠀⠀⠀⠀⠀⠀⠀⠀⠀⠀⢕⢝⢕⠀⠀⠀⠀⠀⠀⠀⠀⠀⠀⠀⠀⠀⠀⠀⠀⠀⠁⢿⣿⣿⣿⡟⡿⠏⠁⠀⠀⠀⠀⠀⠀⠀⠀⠀⢄⠀⠀⠀⠀⠑⢔⢄⠀⠀⠀⠀⢕⢕⢕⢕⢕⢕⢕⢝⢻⣿⣿⣷⣝⢟⢕⠀⠀⢀⡄⠀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⢕⢕⠀</a:t>
            </a:r>
            <a:br/>
            <a:r>
              <a:t>⣧⡄⠀⠀⠀⠀⠀⠀⠀⢄⢕⠑⠀⠀⠀⠀⢄⠐⠀⠀⠀⠀⠀⠀⠀⠀⠀⠀⠀⠈⠻⣿⣿⣿⢜⣿⠁⢻⡇⠀⠀⠀⠀⠀⠀⠀⠀⠀⠀⠀⠀⠀⠀⠀⠀⢕⠑⠀⠀⠀⠀⠀⠀⠀⠀⠀⠀⠀⠀⠀⠀⠀⠀⠀⠀⠜⣿⣿⡿⠃⠀⠀⠀⠀⠀⠀⠀⠀⠀⠀⠀⠀⠀⠑⢔⢀⠀⠀⠀⠑⢕⢀⠀⠀⢕⢕⢕⢕⢕⢕⢕⢕⢕⢫⢻⣿⣿⣷⣕⢀⠀⠁⠑⠐⠁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⠀</a:t>
            </a:r>
            <a:br/>
            <a:r>
              <a:t>⣯⢇⠀⠀⠀⠀⠀⢀⢕⠑⠀⠀⠀⢀⢄⠑⠀⠀⠀⠀⠀⠀⠀⠀⠀⠀⠀⠀⠀⠀⠀⠈⠻⢟⠀⢹⢄⠕⢳⠀⠀⠀⠀⠀⠀⠀⠀⠀⠀⠀⠀⠀⠀⢄⣄⣁⣴⣀⣠⠐⠀⠀⠀⠀⠀⠀⠀⠀⠀⠀⠀⠀⠀⠀⠀⠀⠜⠋⠀⠀⠀⠀⠀⠀⠀⠀⠀⠀⠀⠀⠀⠀⠀⠀⠀⠑⢔⢀⠀⠀⠀⠕⢄⠀⢰⣵⡕⢕⢕⢕⢕⢕⢕⢕⢕⢹⢿⣿⣿⡇⡀⠀⠀⠀⠕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⠀</a:t>
            </a:r>
            <a:br/>
            <a:r>
              <a:t>⣟⢇⢄⠀⠀⠀⢄⠕⠀⠀⠀⢀⢔⢕⠁⠀⠀⠀⠀⠀⠀⠀⠀⠀⠀⠀⠀⠀⠀⠀⠀⠀⠀⠀⠀⠘⠑⠀⢜⠀⠀⠀⠀⠀⠀⠀⠀⠀⠀⠀⠀⠀⣠⢾⣾⣿⣿⣿⣷⣧⡀⠀⠀⠀⠀⠀⠀⠀⠀⠀⠀⠀⠀⠀⠀⠀⠀⠀⠀⠀⠀⠀⠀⠀⠀⠀⠀⠀⠀⠀⠀⠀⠀⠀⢀⢔⠑⠁⠐⢄⠀⠀⠁⢔⠜⣿⣝⣗⣕⢕⢕⢕⢕⢕⢕⢕⠁⠙⠻⠕⠕⠀⠀⠀⢀⢕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⠀</a:t>
            </a:r>
            <a:br/>
            <a:r>
              <a:t>⡿⡕⢕⠀⢀⠕⠁⠀⠀⢀⠔⠑⠁⠑⠕⢄⠀⠀⠀⠀⠀⠀⠀⠀⠀⠀⠀⠀⠀⠀⠀⠀⠀⠀⠀⠀⠀⠀⢕⠀⠀⠀⠀⠀⠀⠀⠀⠀⠀⠀⠀⠀⡜⣾⣿⣿⣿⣿⣿⣿⠀⠀⠀⠀⠀⠀⠀⠀⠀⠀⠀⠀⠀⠀⠀⠀⠀⠀⠀⠀⠀⠀⠀⠀⠀⠀⠀⠀⠀⠀⠀⠀⢀⢔⠑⠀⠀⠀⠀⠀⠁⠔⢀⠀⠀⢯⣯⣿⣿⡕⣵⡕⢕⢕⠕⠀⠀⠀⠀⠀⠀⠀⢀⢕⢀⠑⢕⢕⢕⢕⢕⢕⢕⢕⢕⢕⢕⢕⢕⢕⢙⢿⣿⣿⣿⣿⣿⣿⣿⣿⣿⣿⣿⣿⣿⣿⣿⣿⣿⣿⣿⣿⣿⣿⣿⣿⣿⡿⢿⢿⢿⢿⢿⢿⢿⢿⢿⢿⢿⢟⢟⢟⢟⢟⢝⢝⢝⢝⢝⢻⢿⣿⣿⣿⣿⣿⣿⣿⣿⣿⣿⣿⣿⣿⣿⣿⣿⣿⣿⣿⣿⣿⣿⣿⣿⣿⣿⣿⣿⣿⣿⣿⢏⠁⢕⢕⢕⢕⢕⢕⢕⢕⢕⢕⢕⢕⢕⢕⢕⢕⠀</a:t>
            </a:r>
            <a:br/>
            <a:r>
              <a:t>⣷⢇⢕⡇⠑⠀⠀⢄⠑⠁⠀⠀⠀⠀⠀⠁⠑⢔⢀⠀⠀⠀⠀⠀⠀⠀⠀⠀⠀⠀⠀⠀⠀⠀⠀⠀⠀⢄⠑⠀⠀⠀⠀⠀⠀⠀⠀⠀⠀⠀⠀⠀⠇⢿⢻⣿⣿⣿⡿⠑⠀⠀⠀⠀⠀⠀⠀⠀⠀⠀⠀⠀⠀⠀⠀⠀⠀⠀⠀⠀⠀⠀⠀⠀⠀⠀⠀⠄⠀⠀⢀⠔⠑⠀⠀⠀⢀⠐⠁⠐⠄⢀⠀⠄⠀⢸⣿⣿⣿⣵⣾⢗⠑⠕⠀⠀⠀⠀⠀⢕⢄⢄⡵⢸⡕⢀⢕⢕⢕⢕⢕⢕⢕⢕⢕⢕⢕⢕⢕⢕⢕⢌⢻⣿⣿⣿⣿⣿⣿⣿⣿⣿⣿⣿⣿⣿⣿⣿⣿⣿⣿⣿⣿⣿⣿⣿⡏⣾⡇⢕⢕⢕⢕⢕⢕⢕⢕⢕⢕⢕⢕⢕⢕⢕⢕⢕⢕⢕⢕⢕⢕⣿⣿⣿⣿⣿⣿⣿⣿⣿⣿⣿⣿⣿⣿⣿⣿⣿⣿⣿⣿⣿⣿⣿⣿⣿⣿⣿⣿⣿⡟⢕⢕⠀⢕⢕⢕⢕⢕⢕⢕⢕⢕⢕⢕⢕⢕⢕⢕⢕⠀</a:t>
            </a:r>
            <a:br/>
            <a:r>
              <a:t>⡧⢱⣾⢇⠀⠀⠐⠀⢀⠄⠐⠁⠑⠄⢀⠀⠀⠀⠁⠕⢄⠀⠀⠐⠀⠀⠀⠀⠀⠀⠀⠀⠀⠀⠀⠀⠀⠀⠀⠀⠀⠀⠀⠀⠀⠀⠀⠀⠀⠀⠀⠀⠀⠈⠑⠝⢿⢘⠑⠀⠀⠀⠀⠀⠀⠀⠀⠀⠀⠀⠀⠀⠀⠀⠀⠀⠀⠀⠀⠀⠀⠀⠀⠀⠀⠀⠀⠀⢀⠔⠁⠀⠀⠀⢄⠐⠀⠀⠀⠀⠀⠀⠀⠀⠀⢑⣿⣿⣿⡺⢇⠑⠀⠀⠀⠀⠀⠀⢕⢕⢕⠀⢇⢾⡇⢕⢕⢕⢕⢕⢕⢕⢕⢕⢕⢕⢕⢕⢕⢕⢕⢕⢕⢜⢿⣿⣿⣿⣿⣿⣿⣿⣿⣿⣿⣿⣿⣿⣿⣿⣿⣿⣿⣿⣿⣿⣷⣽⣗⣑⡑⢕⠕⢕⢕⢕⢕⢕⢕⢕⢕⢕⢕⢕⢕⣕⣡⣥⣵⣵⣾⣿⣿⣿⣿⣿⣿⣿⣿⣿⣿⣿⣿⣿⣿⣿⣿⣿⣿⣿⣿⣿⣿⣿⣿⣿⣿⣿⡿⢏⢔⢕⢕⢐⢕⢕⢕⢕⢕⢕⢕⢕⢕⢕⢕⢕⢕⢕⢕⢕⠀</a:t>
            </a:r>
            <a:br/>
            <a:r>
              <a:t>⢱⣿⡿⠀⠀⠀⠀⠀⠀⠀⠀⠀⠀⠀⠁⠐⠀⠀⠀⠀⠁⠕⢀⠀⠀⠀⠀⠀⠀⠀⠀⠀⠀⠀⠀⠀⠀⠀⠀⠀⠀⠀⠀⠀⠀⠀⠀⠀⠀⠀⠀⠀⠀⠀⠀⠀⠀⠀⠀⠀⠀⠀⠀⠀⠀⠀⠀⠀⠀⠀⠀⠀⠀⠀⠀⠀⠀⠀⠀⠀⠀⠀⠀⠀⠀⠀⠀⢄⠕⠀⠀⠀⠀⠀⠀⠀⠀⠀⠀⠀⠀⠀⠀⠀⠀⢱⣿⣯⢟⢕⠁⠀⠀⠀⠀⠀⠀⢕⢕⢕⢕⢔⢸⣿⣇⢕⢕⢕⢕⢕⢕⢕⢕⢕⢕⢕⢕⢕⢕⢕⢕⢕⢕⢕⢕⢝⢿⣿⣿⣿⣿⣿⣿⣿⣿⣿⣿⣿⣿⣿⣿⣿⣿⣿⣿⣿⣿⣿⣿⣿⣿⣿⣷⣷⣧⢵⣵⣵⡵⣵⡵⢖⢷⣼⣿⣿⣿⣿⣿⣿⣿⣿⣿⣿⣿⣿⣿⣿⣿⣿⣿⣿⣿⣿⣿⣿⣿⣿⣿⣿⣿⣿⣿⣿⣿⣿⡿⢏⢕⢕⢕⢕⢕⢕⢕⢕⢕⢕⢕⢕⢕⢕⢕⢕⢕⢕⢕⢕⢕⢕⠀</a:t>
            </a:r>
            <a:br/>
            <a:r>
              <a:t>⣿⡟⢕⠀⠀⠀⠀⠀⠀⠀⠀⠀⠀⠀⠀⠀⠀⠀⠀⠀⠀⠀⠑⠔⠀⠀⠀⠀⠀⠀⠀⠀⠀⠀⠀⠀⠀⠀⠀⠀⠀⠀⠀⠀⠀⠀⠀⠀⠀⠀⠀⠀⠀⠀⠀⠀⠀⠀⠀⠀⠀⠀⠀⠀⠀⠀⠀⠀⠀⠀⠀⠀⠀⠀⠀⠀⠀⠀⠀⠀⠀⠀⠀⠀⠀⠀⠐⠁⠀⠀⠀⠀⠀⠀⠀⠀⠀⠀⠀⠀⠀⠀⠀⠀⠀⠁⢻⢏⠕⠀⠀⠀⠀⠀⠀⠀⢕⢕⢕⢕⢕⠕⢕⣽⣿⠀⢕⢕⢕⢕⢕⢕⢕⢕⢕⢕⢕⢕⢕⢕⢕⢕⢕⢕⢕⢕⢕⢝⢿⣿⣿⣿⣿⣿⣿⣿⣿⣿⣿⣿⣿⣿⣿⣿⣿⣿⣿⣿⣿⣿⣿⣿⣿⣿⣿⣷⣻⣿⣿⣿⣇⣵⣼⣿⣿⣿⣿⣿⣿⣿⣿⣿⣿⣿⣿⣿⣿⣿⣿⣿⣿⣿⣿⣿⣿⣿⣿⣿⣿⣿⣿⣿⣿⣿⡿⢏⢕⢕⢕⢕⢕⢕⢕⢕⢕⢕⢕⢕⢕⢕⢕⢕⢕⢕⢕⢕⢕⢕⢕⢕⠀</a:t>
            </a:r>
            <a:br/>
            <a:r>
              <a:t>⢏⢕⢱⠆⠀⠀⠀⠀⠀⠀⠀⠀⠀⠀⠀⠀⠀⠀⠀⠀⠀⠀⠀⠀⠀⠀⠀⠀⠀⠀⠀⢄⠄⠀⠀⠀⠀⠀⠀⠀⠀⠀⠀⠀⠀⠀⠀⠀⠀⠀⠀⠀⠀⠀⠀⠀⠀⠀⠀⠀⠀⠀⠀⠀⠀⠀⠀⠀⠀⠀⠀⠀⠀⠀⠀⠀⠀⠄⠀⠁⠄⠀⠀⠀⠀⠀⠀⠀⠀⠀⠀⠀⠀⠀⠀⠀⠀⠀⠀⠀⠀⠀⠀⠀⠀⠀⠀⠑⠀⠀⠀⠀⠀⠀⠀⢕⢕⢕⢕⢕⢕⠀⢕⢝⣿⢔⢕⢕⢕⢕⢕⢕⢕⢕⢕⢕⢕⢕⢕⢕⢕⢕⢕⢕⢕⢕⢕⢕⢕⢜⢻⣿⣿⣿⣿⣿⣿⣿⣿⣿⣿⣿⣿⣿⣿⣿⣿⣿⣿⣿⣿⣿⣿⣿⣿⣿⣿⣿⣿⣿⣿⣿⣿⣿⣿⣿⣿⣿⣿⣿⣿⣿⣿⣿⣿⣿⣿⣿⣿⣿⣿⣿⣿⣿⣿⣿⣿⣿⣿⣿⣿⣿⢟⢕⢕⢕⢕⢕⢕⢕⢕⢕⢕⠑⢕⢕⢕⢕⢕⢕⢕⢕⢕⢕⢕⢕⢕⢕⢕⢕⠀</a:t>
            </a:r>
            <a:br/>
            <a:r>
              <a:t>⢕⢱⠇⠀⠀⠀⠀⠀⠀⠀⠀⠀⠀⠀⠀⠀⠀⠀⠀⠀⠀⠀⠀⠀⠀⠀⠀⠀⠀⠀⠀⠕⠀⠔⠑⠀⠀⠀⠀⠀⠀⠀⠀⠀⠀⠀⠀⠀⠀⠀⠀⠀⠀⠀⠀⠀⠀⠀⠀⠀⠀⠀⠀⠀⠀⠀⠀⠀⠀⠀⠀⠀⠀⠀⠀⠀⠀⠀⠀⠀⠀⠀⠀⠀⠀⠀⠀⠀⠀⠀⠀⠀⠀⠀⠀⠀⠀⠀⠀⠀⠀⠀⠀⠀⠀⠀⠀⠀⠀⠀⠀⠀⠀⠀⠀⠑⠑⢕⢕⢕⠑⢔⢇⢕⠕⠇⢕⢕⢕⢕⢕⢕⢕⢕⢕⢕⢕⠕⢕⢕⢕⢕⢕⢕⢕⢕⢕⢕⢕⢕⢕⢜⢝⢿⣿⣿⣿⣿⣿⣿⣿⣿⣿⣿⣿⣿⣿⣿⣿⣿⣿⣿⣿⣿⣿⣿⣿⣿⣿⣿⣿⣿⣿⣿⣿⣿⣿⣿⣿⣿⣿⣿⣿⣿⣿⣿⣿⣿⣿⣿⣿⣿⣿⣿⣿⣿⣿⣿⣿⢿⢋⢕⢕⢕⢕⢕⢕⢕⢕⢕⢕⢕⢕⠀⢕⢕⢕⢕⢕⢕⢕⢕⢕⢕⢕⢕⢕⢕⢕⢕⠀</a:t>
            </a:r>
            <a:br/>
            <a:r>
              <a:t>⢱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⡄⠀⠀⠀⠀⠀⠀⠀⢀⢄⡄⣶⣷⣷⣷⣷⡆⢕⢕⢕⢕⢕⢕⢕⢕⢕⢕⢕⢔⢕⢕⢕⢕⢕⢕⢕⢕⢕⢕⢕⢕⢕⢕⢕⢕⢜⢟⢿⣿⣿⣿⣿⣿⣿⣿⣿⣿⣿⣿⣿⣿⣿⣿⣿⣿⣿⣿⣿⣿⣿⣿⣿⣿⣿⣿⣿⣿⣿⣿⣿⣿⣿⣿⣿⣿⣿⣿⣿⣿⣿⣿⣿⣿⣿⣿⣿⣿⢿⢏⢕⢕⢕⢕⢕⢕⢕⢅⠑⢕⢕⢕⢕⢕⢕⠀⢕⢕⢕⢕⢕⢕⢕⢕⢕⢕⢕⢕⢕⢕⢕⢕⠀</a:t>
            </a:r>
            <a:br/>
            <a:r>
              <a:t>⣿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⢀⢀⠀⢄⠘⠑⠀⠀⠀⢀⢄⢔⢕⣱⣽⣷⢸⢿⢿⢿⢿⢿⢕⢕⢕⢕⢕⢕⢕⢕⢕⢕⢕⢕⢕⢕⢕⢕⢕⢕⢕⢕⢕⢕⢕⢕⢕⢕⢕⢕⢕⢔⢕⢜⢝⢻⣿⣿⣿⣿⣿⣿⣿⣿⣿⣿⣿⣿⣿⣿⣿⣿⣿⣿⣿⣿⣿⣿⣿⣿⣿⣿⣿⣿⣿⣿⣿⣿⣿⣿⣿⣿⣿⣿⣿⣿⣿⣿⣿⢿⢏⢕⢕⢕⢕⢕⢕⢕⢕⢕⢕⢕⢔⠁⠕⢕⢕⢕⢕⠀⢕⢕⢕⢕⢕⢕⢕⢕⢕⢕⢕⢕⢕⢕⢕⢕⠀</a:t>
            </a:r>
            <a:br/>
            <a:r>
              <a:t>⠛⠓⠀⠐⠀⠑⠑⠑⠑⠑⠐⠐⠀⠀⠀⠀⠀⠀⠀⠀⠀⠀⠀⠀⠀⠀⠀⠀⠀⠀⠀⠀⠀⠀⠀⠀⠀⠀⠀⠀⠀⠀⠀⠀⠀⠀⠀⠀⠀⠀⠀⠀⠀⠀⠀⠀⠀⠀⠀⠀⠀⠀⠀⠀⠀⠀⠀⠀⠀⠀⠀⠀⠀⠀⠀⠀⠀⠀⠀⠀⠀⠀⠀⠀⠀⠀⠀⠀⠀⠀⠀⠀⠀⠀⠀⠀⠀⠀⠀⠀⠀⠀⠁⠑⠑⠑⠐⠑⠀⠀⠐⠑⠚⠓⠛⠛⠛⠛⠛⠛⠃⠑⠘⠛⠛⠛⠑⠑⠑⠑⠑⠑⠑⠑⠑⠑⠑⠑⠑⠑⠑⠑⠑⠑⠑⠑⠑⠑⠑⠑⠑⠑⠑⠑⠑⠑⠑⠑⠑⠁⠑⠙⠛⠛⠛⠛⠛⠛⠛⠛⠛⠛⠛⠛⠛⠛⠛⠛⠛⠛⠛⠛⠛⠛⠛⠛⠛⠛⠛⠛⠛⠛⠛⠛⠛⠛⠛⠛⠛⠛⠛⠋⠑⠑⠑⠑⠑⠑⠑⠑⠑⠑⠑⠑⠑⠑⠑⠑⠀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⣧⡜⢝⢿⣿⣿⣿⣿⣿⣿⣕⢱⡻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⣷⣕⢕⣝⢿⢿⣿⣿⣿⣿⣎⣿⣎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⢻⣿⣿⣿⣿⣿⣿⣿⣿⣿⣿⣿⣿⣧⡻⣷⡝⣮⡻⣿⣿⣿⡞⣿⣯⢻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⢣⣿⡟⣾⣿⣿⣿⣿⣿⣿⣿⣿⣿⣿⣿⣿⣿⣷⣝⢿⢸⣷⣝⢿⣿⣿⢹⣿⣧⢻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⣳⣿⣿⢣⣿⣿⣿⣿⣿⣿⣿⣿⣿⣿⣿⣿⣿⣿⢟⢕⢕⢕⣿⣿⣇⢕⢕⢕⢝⢝⢏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⢣⣿⣿⣿⢸⣿⣿⢿⢿⢿⢿⢿⣿⣿⢿⣿⣿⣿⣿⢕⢕⢕⢕⢸⣿⣿⣇⢕⢕⢕⢕⢕⢕⢜⢟⢟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⢧⣿⣿⣿⡏⣷⣧⣽⣷⣷⣷⣿⣷⣷⣾⣿⣽⣵⣵⣳⡕⢕⢕⢕⢜⣿⣿⣿⡇⢕⢕⢕⢕⢕⢕⢕⢕⢕⢜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⢟⡏⣾⣿⣿⣿⡇⣿⣿⣿⣿⣿⣿⣿⣿⣿⣿⣿⣿⣿⣿⣿⣿⡕⢕⢕⢕⣿⣿⣿⣿⡕⢕⢕⢕⢕⢕⢕⢕⢕⢕⢕⢝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⢿⣫⣾⣿⢹⣿⣿⣿⣿⢱⣿⣿⣿⣿⣿⣿⣿⣿⣿⣿⣿⣿⣿⣿⣿⣿⣿⣇⢕⢕⢸⣿⣿⣿⣧⢕⢕⢕⢕⠕⢕⢕⢕⢕⢕⢕⢕⢜⢟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⣵⣿⣿⣿⡏⣿⣿⣿⣿⣿⢸⣿⣿⣿⣿⣿⣿⣿⣿⣿⣿⣿⣿⣿⣿⣿⣿⣿⣿⣧⢁⢸⣿⣿⣿⣿⡇⠕⢕⢔⢄⢕⢕⢕⢕⢕⢕⢕⢕⢕⢕⢕⢝⢻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⣷⣿⣿⣿⣿⢟⢹⣿⣿⣿⣿⣿⢸⣿⣿⣿⣿⣿⣿⣿⣿⣿⣿⣿⣿⣿⣿⣿⣿⣻⣿⣿⡧⢸⣿⣿⣿⣿⣧⢕⢕⢕⢕⢕⢕⢕⢕⢕⢕⢕⢕⢕⢕⢕⢕⢕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⢕⢕⢕⢕⢕⠀</a:t>
            </a:r>
            <a:br/>
            <a:r>
              <a:t>⣿⣿⣿⣿⣿⣿⣿⣿⣿⣿⣿⣿⣿⣿⣿⣿⣿⣿⣿⣿⣿⣿⣿⣿⣿⣿⣿⣿⣿⣿⣿⢟⣵⣿⣿⣿⣿⡿⣣⡿⣼⣿⣿⣿⣿⣿⢸⣿⣿⣿⣿⣿⣿⣿⣿⣿⣿⣿⣿⣿⣿⣿⣿⡏⢿⣿⢗⢸⣿⣿⣿⣿⣿⢕⢕⢑⢕⢕⢕⢕⢕⢕⢕⢅⢕⢕⢕⢕⣵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⠔⢕⢕⢕⢕⢕⢕⢕⢕⢕⢕⢕⢕⢕⢕⢕⢕⢕⢕⢕⢕⢕⢕⢕⢕⢕⢕⢕⢕⢕⢕⠀</a:t>
            </a:r>
            <a:br/>
            <a:r>
              <a:t>⣿⣿⣿⣿⣿⣿⣿⣿⣿⣿⣿⣿⣿⣿⣿⣿⣿⣿⣿⣿⣿⣿⣿⣿⣿⣿⣿⣿⣿⣿⣫⣿⣿⣿⣿⣿⡟⣽⣿⡇⣿⣿⣿⡿⣻⣿⢸⣿⣿⣿⣿⣿⣿⣿⣿⣿⣿⣿⣿⣿⣿⣿⣿⣧⢜⣿⢕⢸⣿⣿⣿⣿⣿⡕⢕⢕⣔⢅⢑⢕⢕⢕⢕⢕⢕⢕⢕⢕⣼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⠕⠁⠐⢁⢕⢕⢅⢔⢔⢕⢕⢕⢕⢕⢕⢕⢕⢕⢕⢕⢕⢕⢕⢕⢕⢕⢕⢕⢕⢕⢕⢕⢕⢕⢕⢕⢕⢕⢕⠀</a:t>
            </a:r>
            <a:br/>
            <a:r>
              <a:t>⣿⣿⣿⣿⣿⣿⣿⣿⣿⣿⣿⣿⣿⣿⣿⣿⣿⣿⣿⣿⣿⣿⣿⣿⣿⣿⣿⣿⡿⣱⣿⢿⣿⣿⣿⢟⣾⣿⣿⡇⣿⢟⢕⣵⣿⣿⢕⢹⣿⣿⣿⣿⣿⣿⣿⣿⣿⣿⣿⣿⣿⣿⣿⣿⢕⢜⢕⣿⣿⣿⣿⣿⣿⢇⠅⢁⢹⣇⢕⢕⢷⡰⡕⢡⢱⢕⣱⣼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⠅⠀⠔⢕⢕⢕⢕⢄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⣱⣿⣯⣿⣿⣿⢏⣾⣿⣿⣿⢇⢏⣕⣼⣿⣿⣿⢱⣱⣿⣿⣿⣿⣿⣿⣿⣿⣿⣿⣿⣿⣿⣿⣿⣿⢕⢕⢱⢏⣿⣿⢿⢏⠁⠀⢔⠀⠑⠝⠕⢕⢕⠕⢀⠀⠀⠀⢹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⢄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⢳⣿⣟⢾⣿⣿⢏⣾⣿⣿⡏⢕⢕⢵⢿⣿⣿⣿⣿⢕⣿⣿⣿⣿⣿⣿⣿⣿⣿⣿⣿⣿⣿⣿⣿⣿⣿⢕⢕⠁⠁⢁⢀⠁⠀⠀⢕⢔⡕⠀⠀⠀⠀⠀⠁⢐⢑⢔⢗⢕⢕⢔⢅⠑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⢕⢕⢕⢕⢕⢕⢕⢕⢕⢕⢕⢕⢕⢕⢕⢕⢕⢕⢕⢕⢕⢕⢕⢕⢕⢕⢕⢕⢕⢕⢕⢕⢕⢕⢕⢕⠀</a:t>
            </a:r>
            <a:br/>
            <a:r>
              <a:t>⣿⣿⣿⣿⣿⣿⣿⣿⣿⣿⣿⣿⣿⣿⣿⣿⣿⣿⣿⣿⣿⣿⣿⣿⣿⣿⣏⣿⣿⡟⣼⣿⡟⣾⣿⣿⣿⢕⢱⡕⢜⣼⣿⣿⣿⣿⢕⣿⣿⣿⣿⣿⣿⣿⣿⣿⣿⣿⣿⣿⣿⣿⣿⣿⢕⢕⠀⠀⠀⠀⠀⠀⢄⢕⢱⣿⣿⣷⢠⡀⠄⢀⠑⠕⢕⢕⢕⢕⢕⠕⢑⢕⢄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⢔⢕⢕⢕⢕⢕⢕⢕⢕⢕⢕⢕⢕⢕⢕⢕⢕⢕⢕⢕⢕⢕⢕⢕⢕⢕⢕⢕⢕⢕⢕⢕⢕⢕⢕⢕⢕⠀</a:t>
            </a:r>
            <a:br/>
            <a:r>
              <a:t>⣿⣿⣿⣿⣿⣿⣿⣿⣿⣿⣿⣿⣿⣿⣿⣿⣿⣿⣿⣿⣿⣿⣿⢿⣟⢟⣼⣿⣿⢱⣿⡿⣼⣿⣿⣿⣝⡇⣸⣇⢸⣿⣟⢏⢝⢇⢸⣿⣿⣿⣿⣿⣿⣿⣿⣿⣿⣿⣿⣿⣿⣿⡏⢻⢕⢕⢀⢕⢕⢕⢔⢄⢕⢕⢸⣿⣿⣿⡞⣿⣷⣄⢑⢕⢕⢑⢁⣡⡔⢕⢕⢕⢕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⢄⢕⢕⢕⢕⢕⢕⢕⢕⢕⢕⢕⢕⢕⢕⢕⢕⢕⢕⢕⢕⢕⢕⢕⢕⢕⢕⢕⢕⢕⢕⢕⢕⢕⢕⢕⢕⢕⠀</a:t>
            </a:r>
            <a:br/>
            <a:r>
              <a:t>⣿⢿⢿⠿⠿⢟⣿⣿⣿⣿⣿⣿⣿⣿⣿⣿⣿⣿⢟⡝⣹⣵⣾⣿⣿⡇⣿⣿⡇⣿⣿⢣⣿⣿⣿⣧⣿⡇⣿⡿⢸⣿⣿⣷⣷⡇⣼⣿⡟⢸⣿⣿⣿⣿⣿⣿⣿⣿⣿⣿⣿⣿⡇⢕⢕⢕⣷⣦⣤⣤⣴⡇⢕⢕⣿⣿⣿⣿⡇⣿⣿⣿⣷⣦⢰⡞⢟⢿⡇⢕⢕⢕⢕⢐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⣕⢣⡱⣄⣄⡕⢕⢕⢕⢕⢕⢕⢕⢕⢕⢕⢕⢕⢕⢕⢕⢕⢕⢕⢕⢕⢕⢕⢕⢕⢕⢕⢕⢕⢕⢕⢕⢕⢕⢕⢕⢕⢕⠀</a:t>
            </a:r>
            <a:br/>
            <a:r>
              <a:t>⡵⡄⠁⠁⠁⠁⣿⣿⣿⣿⣿⣿⣿⣿⣿⣿⣿⡇⣿⣧⣺⣿⣿⣿⣿⢸⣿⣿⢹⣿⡟⣾⣿⣿⣿⣿⣿⢇⣿⡇⣼⣿⣿⣿⣿⢇⣿⣿⢱⢸⣿⣿⣿⣿⣿⣿⣿⣿⣿⣿⣿⣿⢕⢕⢕⢕⣿⣿⣿⣿⣿⡇⢕⢸⣿⣿⣿⣿⡇⣿⣿⣿⡟⣿⣸⣿⣷⣮⣇⢕⢕⢕⢕⢕⢔⢆⢔⢆⢖⢔⢕⢕⢕⢕⢕⢕⢕⢕⢕⢕⢕⢕⢕⢕⢕⢕⢕⢕⢕⢕⢕⢕⢕⢕⢕⢕⢕⢕⢕⢕⢕⢕⢕⢕⢕⢕⢕⢕⢕⢕⢕⢕⢕⢕⢕⢕⢕⢕⢕⢕⢕⢕⢕⢕⢕⢕⢕⢕⢕⢕⢕⢕⢕⢕⢕⢕⢕⢕⢕⢕⢕⢕⢕⢕⢕⢕⢕⢕⢕⢕⢕⢕⢕⢕⢕⣕⣕⣕⣵⣵⣵⣧⣷⣷⣷⣿⣾⣯⣷⣿⣿⣿⣿⣇⢕⢕⢕⢕⢕⢕⢕⢕⢕⢕⢕⢕⢕⢕⢕⢕⢕⢕⢕⢕⢕⢕⢕⢕⢕⢕⢕⢕⢕⢕⢕⢕⢕⢕⢕⢕⠀</a:t>
            </a:r>
            <a:br/>
            <a:r>
              <a:t>⢇⢕⢰⢾⢷⢄⣿⣿⣿⣿⣿⣿⣿⣿⣿⣿⣏⣾⡟⣿⣿⣧⡏⢝⢎⣼⣿⡏⣾⣿⢧⣿⣿⣿⣿⣿⡿⢕⣿⢇⣿⣿⣿⣿⣿⢸⣿⡏⣼⢸⣿⣿⣿⣿⣿⣿⣿⣿⣿⣿⣿⣿⢕⢕⢕⢕⣿⣿⣿⣿⣿⣧⢣⣼⣿⣿⣿⣿⡇⣿⣿⣿⡇⣿⡇⢿⢟⣿⣿⡕⢕⢕⣸⣷⡕⢕⡕⣵⣼⡕⢕⢕⢕⢕⢕⢕⢕⢕⢕⢕⢕⢕⢕⢕⢕⢕⢕⢕⢕⢕⢕⢕⢕⢕⢕⢕⢕⢕⢕⢕⢕⢕⢕⢕⢕⢕⢕⢕⢕⢕⢕⢕⢕⢕⢕⢕⢕⢕⢕⡕⢕⡕⢕⢕⢕⢕⢕⢕⢕⢕⢕⢕⢕⢕⢕⢕⢕⢕⢕⢕⢕⢕⢕⢕⢕⢕⢕⢕⢕⢕⢕⢕⢕⢕⢕⢕⢕⢜⢝⢟⢻⢿⢿⣿⣿⣿⣿⣿⣿⣿⣿⣿⣿⣿⣷⡕⢕⢕⢕⢕⢕⢕⢕⢕⢕⢕⢕⢕⢕⢕⢕⢕⢕⢕⢕⢕⢕⢕⢕⢕⢕⢕⢕⢕⢕⢕⢕⢕⢕⢕⠀</a:t>
            </a:r>
            <a:br/>
            <a:r>
              <a:t>⢕⢕⢕⢕⢱⢸⢽⣿⣿⣿⣿⣿⣿⣿⣿⡟⣼⣿⣧⣜⢟⢝⢟⡕⢅⣿⣿⢳⣿⣿⣸⣿⣿⣿⣿⣿⡇⢕⣿⢸⣿⣿⣿⣿⣿⢸⣿⢱⣿⢸⣿⡿⣿⣿⣿⣿⣿⣿⣿⣿⢿⡇⢕⢕⢕⢸⣿⣿⣿⣿⣿⣿⢜⣿⣿⣿⣿⣿⡇⣿⣿⣿⣿⣿⡇⢵⡿⡻⢇⢿⡕⢕⣿⣿⣇⣵⡽⣿⣿⡇⢕⢕⢕⢕⢕⢕⢕⢕⢕⢕⢕⢕⢕⢕⢕⢕⢕⢕⢕⢕⢕⢕⢕⢕⢕⢕⢕⠑⢕⢕⢕⢕⢕⢕⢕⢕⢕⢱⣾⣿⣿⣷⣷⣷⣿⣿⣷⣷⣷⣕⣵⣷⣧⡕⢕⢕⢕⢕⢕⢕⢕⢕⢕⢕⢕⢕⢕⢕⢕⢕⢕⢕⢕⢕⢕⢕⢕⢕⢕⢕⢕⢑⢕⢸⣿⣧⣅⣑⢕⢕⢕⢕⢕⢕⢜⢝⢝⢝⢟⢟⢟⢟⢟⢻⢟⢟⢇⢕⢕⢕⢕⢕⢕⢕⢕⢕⢕⢕⢕⢕⢕⢕⢕⢕⢕⢕⢕⢕⢕⢕⢕⢕⢕⢕⢕⢕⢕⢕⢕⢕⠀</a:t>
            </a:r>
            <a:br/>
            <a:r>
              <a:t>⢃⢅⢕⢕⢰⢕⢸⣿⣿⣿⣿⣿⣿⣿⣿⢕⣿⢿⢝⢿⢇⣾⡟⢕⢕⣿⣿⣸⣿⢇⣿⣿⣿⣿⣿⣿⢕⣿⣿⢸⣿⣿⣿⣿⣿⢸⡟⣼⣿⡜⣿⣧⢿⣿⣿⣿⣿⣿⣿⣿⢸⡇⢕⢕⢕⣾⣿⣿⣿⣿⣿⣿⢸⡿⣹⣿⣿⣿⢕⣿⣿⣿⣿⣿⡇⢝⣧⡕⣿⢸⣇⢱⣿⣿⣿⣿⣿⣿⣿⡇⢕⢕⢕⢕⢕⢕⢕⢕⢕⢕⢕⢕⢕⢕⢕⢕⢕⢕⢕⢕⢕⢕⢕⢕⢕⢕⢕⢕⣧⢕⢕⢕⢕⢕⢕⢕⢕⢸⣿⣿⣿⣿⣿⣿⣿⣿⣿⣿⣿⡿⢟⢏⢕⢕⠕⢕⢕⢕⢕⢕⢕⢕⢕⢕⢕⢕⢕⢕⢕⢕⢕⢕⢕⢕⢕⢕⢕⢕⢕⢕⢕⢕⢕⢸⣿⣿⣿⣿⣿⣷⣶⣴⣤⣅⣁⣁⣁⢑⢕⠕⠕⠕⠕⠕⢑⢑⣑⣁⡑⢕⢕⢕⢕⢕⢕⢕⢕⢕⢕⢕⢕⢕⢕⢕⢕⢕⢕⢕⢕⢕⢕⢕⢕⢕⢕⢕⢕⢕⢕⢕⠀</a:t>
            </a:r>
            <a:br/>
            <a:r>
              <a:t>⢕⢔⢜⢜⠕⠕⢜⣿⣿⣿⣿⣿⣿⣿⡇⡕⢻⣧⢕⢕⢿⣟⣵⣾⡿⣿⡇⣿⢏⢇⣿⣿⣿⣿⣿⡇⢸⣿⣿⢸⣽⣽⣝⣝⣝⣸⣇⣷⣼⣷⣹⣿⢸⣿⡟⣿⣿⣿⡇⣿⢸⢕⡕⢕⢱⣏⣝⣟⣟⣟⣟⣟⢸⢇⣿⣿⣿⡿⢸⣿⣿⣿⣿⣿⡇⣧⡕⢻⡇⢜⡇⢸⣿⣿⣿⣿⣿⣿⣿⡇⢕⢕⢕⢕⢕⢕⢕⢕⢕⢕⢕⢕⢕⢕⢕⢕⢕⢕⢕⢕⢕⢕⢕⢕⢕⢕⢕⢱⣿⣇⢕⢕⢕⢕⢕⢕⢕⣸⣿⣿⣿⣿⣿⢿⢿⢟⢏⢝⢕⢕⠕⠑⢁⣄⣴⣾⣧⡕⢕⢕⢕⢕⢕⢕⢕⢕⢕⢕⠕⢕⢕⢕⢕⢕⢕⢕⢕⢕⢕⢕⢕⢕⠁⢸⣿⣿⣿⣿⣿⣿⣿⣿⣿⣿⣿⣿⣿⣿⣿⣿⣿⣿⣿⣿⣿⣿⣿⣿⣿⣦⡑⢕⢕⢕⢕⢕⢕⢕⢕⢕⢕⢕⢕⢕⢕⢕⢕⢕⢕⢕⢕⢕⢕⢕⢕⢕⢕⢕⢕⢅⠀</a:t>
            </a:r>
            <a:br/>
            <a:r>
              <a:t>⢜⢏⢕⢄⢀⢀⢕⣿⣿⣿⣿⣿⣿⣿⣿⡱⡜⢸⡇⢜⡻⢿⣷⣧⣵⣿⢳⡟⣼⢸⣿⣿⣿⣿⣟⢕⣿⣿⡿⢸⣟⣟⣟⣟⣛⣇⢟⠿⢿⣿⣿⣟⡇⣿⣷⢸⣿⣿⣿⣸⢸⢱⢇⣱⢿⠿⢿⢿⣿⣿⢿⢇⢮⣧⢻⣜⢿⡇⢸⣿⣿⣿⣿⣿⡇⣝⣹⣼⡷⢜⢱⢸⣿⣿⣿⣿⣿⣿⣿⡇⢕⢕⢕⢕⢕⢕⢕⢕⢕⢕⢕⢕⢕⢕⢕⢕⢕⠕⢕⢕⢕⢕⢕⢕⢕⢕⢕⢸⣕⣑⢕⢕⢕⢕⢕⢕⢕⢝⢝⢝⠕⠕⠕⠕⠑⠑⢑⣁⣠⣤⣴⣾⣿⣿⣿⣿⣿⣿⣧⡕⢕⢕⢕⢕⢕⢕⢕⢕⢕⢑⢕⢕⢕⢕⢕⢕⢕⢕⢕⢕⢕⢕⠔⢕⣿⣿⣿⣿⣿⣿⣿⣿⣿⣿⣿⣿⣿⣿⣿⣿⣿⣿⣿⣿⣿⣿⣿⣿⣿⣿⣷⣕⢕⢕⢕⢕⢕⢕⢅⢕⢑⢕⢕⢕⢕⢕⢕⢕⢕⢕⢕⢕⢕⠑⢅⠑⢕⢕⢕⢕⠀</a:t>
            </a:r>
            <a:br/>
            <a:r>
              <a:t>⢕⢕⡕⢕⢕⢕⢕⣿⣿⣿⣿⣿⣿⣿⣿⣿⣜⢧⢕⢜⢷⢕⢱⣵⢝⣿⢸⢱⢿⢸⣿⣿⣿⣿⡇⢘⡛⠛⠙⠉⠉⠍⠝⠙⠙⠛⠳⢷⣷⣕⣿⣿⣿⣿⣿⣇⣷⣝⣿⡝⢕⣾⣵⣱⣷⢾⠟⠛⠛⢟⢛⠓⠛⠛⠗⠿⢧⢕⢸⣿⣿⣿⢏⣿⡇⢟⡝⢕⡜⡱⢕⢸⣿⣿⣿⣿⣿⣿⣿⡇⢕⢕⢕⢕⢕⢕⢕⢕⢕⢁⢕⢕⢕⢕⢕⢕⢕⠀⠁⢕⢕⢕⢕⢕⢕⢕⠕⣸⣿⣿⣿⡕⢕⢕⢕⢕⢕⢰⣤⣴⣴⣴⣶⣶⣷⣿⣿⣿⣿⣿⣿⣿⣿⣿⣿⣿⣿⣿⣿⣿⣷⣕⢕⢕⢕⢕⢕⢅⠄⢑⠁⠕⢕⢕⢕⢕⢕⢅⠑⠑⠑⠑⠀⠑⣿⣿⣿⣿⣿⣿⣿⣿⣿⣿⣿⣿⣿⣿⣿⣿⣿⣿⡿⢿⢿⢿⢿⢟⢟⢟⣟⣟⣷⣔⠕⢕⢕⢕⢕⢔⠑⠀⠑⢕⢕⢕⢕⢕⢕⢕⢕⢕⢕⢕⢄⠁⠐⠅⠕⢕⠀</a:t>
            </a:r>
            <a:br/>
            <a:r>
              <a:t>⢐⢜⢊⢕⢱⡔⠀⢸⣿⣿⣿⣿⣿⣿⣿⣿⣿⣷⣵⣕⢜⢣⡕⢼⢕⣟⢇⡇⢜⢸⡏⣿⡿⣿⡇⠁⢀⣄⣴⡆⣀⡐⠀⠀⠀⠐⠀⠀⠜⣻⣿⣿⣿⣿⣿⣿⣿⣿⣿⣷⣿⣿⡿⢏⢁⣀⡄⠀⠀⠀⠀⠀⢤⣄⢀⠙⢟⣕⡿⣿⣿⣏⢱⣿⡇⢜⢕⢜⡕⢕⢕⢸⣿⣿⣿⣿⣷⣿⣿⡇⢕⢕⢕⢕⢕⢕⢕⢕⢕⠀⢕⢕⢕⢕⢕⢕⢕⠀⠀⠕⢕⢕⢕⢕⢕⢕⠀⣿⣿⣿⣿⣿⣆⢕⢕⢕⢕⢜⣿⣿⣿⣿⣿⣿⣿⣿⣿⣿⣿⣿⣿⣿⣿⣿⣿⣿⣿⣿⣿⣿⣿⣿⣷⣕⡕⢕⢕⢕⢔⠀⠀⠀⠑⢕⢕⢕⢕⢕⢀⠀⠀⠀⠐⠀⢻⣿⣿⣿⣿⣿⢿⢿⢟⢟⢟⢟⢝⣝⣕⣕⣵⣵⣵⣵⣷⣷⣾⣿⣿⣿⣿⣿⣿⢿⣷⣅⢕⢕⢕⢕⢕⠀⠀⠁⠕⢕⢕⢕⢕⢕⢕⢕⢕⢕⢕⢕⢄⢀⠕⢕⠀</a:t>
            </a:r>
            <a:br/>
            <a:r>
              <a:t>⠜⠊⠁⠘⢜⢝⡕⢸⣿⣿⣿⣿⣿⣿⣿⣿⣿⣿⣿⣿⡷⠀⠀⢅⢕⣿⢕⢇⡕⣾⡇⢻⣷⢻⢕⣔⡕⣿⣿⡇⢍⢁⢔⠀⠀⠄⢀⠀⣷⣼⣿⣿⣿⣿⣿⣿⣿⣿⣿⣿⣿⣿⣯⣵⡝⢙⠁⠀⠀⢄⠀⠀⣸⣿⡇⣕⢵⣷⣸⣿⣿⡇⣾⣿⢇⠑⢱⣾⡇⢕⢕⢸⣿⣿⣿⣿⡿⣿⣿⢇⢕⢕⢕⢕⢕⢕⢕⢕⠕⠀⠑⢕⢕⢕⢕⢕⢕⠀⠀⠀⢕⢕⢕⢕⢕⠁⢱⣿⣿⣿⣿⣿⣿⣇⢕⢕⢕⢕⢿⣿⣿⣿⣿⣿⣿⣿⣿⣿⣿⣿⣿⣿⣿⣿⣿⣿⣿⣿⣿⣿⣿⣿⣿⣿⣿⣧⡑⢕⢕⢕⠀⠀⠀⠁⢕⢕⢕⢕⢕⠀⠀⠀⠀⠀⢸⣿⣿⣿⣷⣷⣷⣷⣾⣿⣿⣿⣿⣿⣿⣿⣿⣿⣿⣿⣿⣿⣿⣿⣿⣿⣿⠟⠁⢸⣿⣿⣧⣕⢕⢕⢕⢕⠀⠀⠀⠀⠑⠕⢕⢕⢕⢕⢕⢕⢕⢕⢕⢕⢕⢕⠀</a:t>
            </a:r>
            <a:br/>
            <a:r>
              <a:t>⢀⢰⣔⡐⢜⢇⢕⢸⣿⣿⣿⣿⣿⣿⣿⣿⣿⣿⣿⡿⢃⠀⠀⢕⡇⣿⣾⢕⢇⢸⡇⢜⣿⣷⡏⣾⣿⣾⣿⣿⡕⢕⢕⣕⣕⡕⢕⣳⣿⣿⣿⣿⣿⣿⣿⣿⣿⣿⣿⣿⣿⣿⣿⣿⣇⢕⡕⢕⢄⢕⢕⢱⣿⣿⣾⡟⣼⣿⣿⣿⣿⡇⢿⣿⢕⠀⠀⣿⡇⢕⠑⢸⣿⣿⣿⣿⣿⣿⣿⢕⢕⢕⢕⢕⢕⢕⢕⢕⢔⠀⠀⢕⢕⢕⢕⢕⢕⠀⠀⠀⠕⢕⢕⢕⢕⠀⢸⣿⣿⣿⣿⣿⣿⣿⣧⢕⢕⢕⠜⣽⣵⣵⣵⣵⣵⣵⣵⣵⣵⣵⣵⣵⣵⣵⣵⣵⣵⣵⣽⣿⣿⣿⣿⣿⣿⣿⣿⣇⢕⢕⢕⠀⠀⠀⠁⢕⢕⢕⢕⢕⠀⠀⠀⠀⠑⣿⣿⣿⣿⣿⣿⣿⣿⣿⣿⣿⣿⣿⠿⠿⠿⠟⠟⠛⠛⠋⠋⠙⠉⠉⠁⠀⠀⠁⠉⠉⠁⠁⠀⠁⠕⢕⢕⢀⠀⠀⠀⠀⠀⠑⠕⢕⢕⢕⢕⢕⢕⢕⢕⢕⠀</a:t>
            </a:r>
            <a:br/>
            <a:r>
              <a:t>⢕⢅⢝⢕⢕⢕⠕⠑⣿⣿⣿⣿⣿⣿⣿⣿⣿⣿⣟⡕⠀⠀⠀⢸⡇⣿⣿⢕⢕⢜⢕⢕⢝⣿⣧⢻⣿⣿⣿⣟⡿⢷⣅⣝⣏⢵⣾⣿⣿⣿⣿⣿⣿⣿⣿⣿⣿⣿⣿⣿⣿⣿⣿⣿⣿⣷⣵⣜⣏⣱⡵⢿⣿⣿⡿⣱⣿⣿⡏⣼⣿⡇⢸⣿⢕⠀⠀⠘⡇⠁⠀⢸⢿⣿⡿⢿⢟⣿⡇⢕⢕⢕⢕⢕⢕⢕⢕⢕⢕⠀⠀⢕⢕⢕⢕⢕⢕⢔⠀⠀⠀⢕⢕⢕⠑⠀⣿⣿⣿⣿⣿⣿⣿⣿⣿⣧⡕⢕⢔⢹⣿⣿⣿⣿⣿⣿⣿⣿⣿⣿⣿⣿⣿⣿⣿⣿⣿⣿⣿⣿⣿⣿⣿⣿⣿⣿⣿⣿⣧⡑⢕⢔⠀⠀⠀⠀⠑⢕⢕⢕⢔⠀⠀⠀⠀⢻⣿⣿⣿⣿⣿⣿⣿⣿⢿⠛⠉⠀⠀⠀⠀⠀⠀⠀⠀⠀⠀⠀⠀⠀⠀⠀⠀⠀⠀⠀⠀⠀⢀⢀⠀⠁⠑⠕⠀⠀⠀⠀⠀⠀⠀⠁⠑⠕⢕⢕⢕⢕⢕⢕⠀</a:t>
            </a:r>
            <a:br/>
            <a:r>
              <a:t>⢕⢕⢕⠕⠕⠁⠀⠀⣿⣿⣿⣿⣿⣿⣿⣿⣿⢫⡞⠀⠀⠀⠀⢸⣧⣿⡇⢱⢕⣸⡜⢕⢕⢕⢹⡜⣿⣿⣿⣿⣷⣧⣵⣶⣶⣾⣿⣿⣿⣿⣿⣿⣿⣿⣿⣿⣿⣿⣿⣿⣿⣿⣿⣿⣿⣿⣷⣦⣴⣵⣷⣾⣿⣿⣽⣿⢟⡝⣵⣿⣿⡇⢸⣿⡇⠀⠀⠀⢱⣷⣷⣿⣿⣿⣿⣿⣿⣿⢇⢕⢕⢕⢕⢕⢕⢕⢕⢕⢕⢔⠀⠀⢕⢕⢕⢕⢕⢕⠀⠀⠀⠀⢕⢕⠀⢱⣿⣿⣿⣿⣿⣿⣿⣿⣿⣿⣷⡅⠕⢄⠛⠿⠿⠟⠟⠛⠛⠛⠛⠛⠛⠛⠟⠿⣿⣿⣿⣿⣿⣿⣿⣿⣿⣿⣿⣿⣿⣿⣿⣷⡕⢕⢔⠀⠀⠀⠀⢐⢕⢕⢕⢄⠀⠀⠀⢸⣿⣿⣿⣿⣿⢿⠋⠁⠀⠀⠀⠀⠀⢀⢀⢀⢄⢀⠀⠀⠀⠀⠀⢰⣢⣴⣔⣔⣕⣕⢕⢕⢕⢕⢕⢔⢄⠀⠀⠀⠀⠀⠀⠀⠀⠀⠀⠀⠀⠑⠕⢕⢕⢕⠀</a:t>
            </a:r>
            <a:br/>
            <a:r>
              <a:t>⢐⢄⠀⠀⠀⠀⠀⠀⢸⣿⣿⣿⣿⣿⣿⡿⣵⣿⠑⠀⠀⠀⠀⠀⢸⣿⢕⣿⡕⢹⡇⢕⢕⢕⢜⣿⢸⣿⣿⣿⣿⣿⣿⣿⣿⣿⣿⣿⣿⣿⣿⣿⣿⣿⣿⣿⣟⣿⣿⣿⣿⣿⣿⣿⣿⣿⣿⣿⣿⣿⣿⣿⣿⣿⡟⢕⡜⢕⣿⣿⣿⡇⢸⣿⡇⠀⠀⠀⠀⡛⠟⠟⠟⠟⠟⠟⠟⠟⢕⢕⢕⢕⢕⠕⢕⢕⢀⢕⢕⢕⠀⠀⠑⢕⢕⢕⢕⢕⠀⠀⠀⠀⢕⢕⠀⢸⠿⠟⠋⠙⠉⠉⠁⠁⠁⠀⠀⠀⠀⠁⢀⠀⠀⠀⠀⠀⠀⠀⠀⠀⠀⠀⠀⠀⠀⠈⠛⢿⣿⣿⣿⣿⣿⣿⣿⣿⣿⣿⣿⣿⣷⡅⢕⢔⠀⠀⠀⠘⣇⢕⢕⢕⠀⠀⠀⢜⣿⣿⣿⣿⣷⢗⠑⠀⠀⢀⢄⢔⠕⠕⠕⠕⢕⢕⢕⢀⠀⠀⠀⠀⢻⣿⣿⣿⣿⣿⣿⣿⣷⣷⣷⣵⣕⢕⢄⠀⠀⠀⠀⢀⡀⠀⠀⠀⠀⠀⠀⠀⠁⠑⠀</a:t>
            </a:r>
            <a:br/>
            <a:r>
              <a:t>⠗⠁⠀⠀⠀⠀⠀⠀⢸⣿⣿⣿⣿⣿⢟⣼⢏⢕⠀⠀⠀⠀⠀⠀⣾⡏⢕⣿⡇⢕⣿⢕⢕⢕⢳⣸⣧⢿⣿⣿⣿⣿⣿⣿⣿⣿⣿⣿⣿⣿⣿⣿⣿⣿⣿⣿⣿⣿⣿⣿⣿⣿⣿⣿⣿⣿⣿⣿⣿⣿⣿⣿⣿⣿⣳⢏⢕⣿⣿⡿⣿⡇⢕⣿⡇⠀⠀⠀⠀⢱⢀⢔⢔⢔⢔⢔⢔⢔⢕⢕⢕⢕⢕⢔⢕⢕⢕⠕⢕⢕⢕⠀⠁⢕⢕⢕⢕⢕⠀⠀⠀⠀⠀⠀⠀⣾⣿⠟⠁⠀⠀⠀⠀⠀⠀⢀⢀⢀⢀⠀⠀⠀⠀⠀⠄⣠⣤⣤⣴⣴⣴⣴⣤⣄⣀⠀⠀⠐⢪⣿⣿⣿⣿⣿⣿⣿⣿⣿⣿⣿⣿⣿⡅⠕⠀⠀⠀⠀⣿⣇⢕⢕⢔⠀⠀⢕⣿⣿⣿⢟⡱⠀⣄⣴⣧⣕⠑⠀⠀⠀⠀⠀⠀⠑⢕⢕⠀⠀⠀⠀⠜⣿⣿⣿⣿⣿⣿⣿⣿⣿⣿⣿⣿⣿⢇⠀⠀⠀⢄⣾⣿⣷⣦⣄⠀⠀⠀⠀⠀⠀⠀</a:t>
            </a:r>
            <a:br/>
            <a:r>
              <a:t>⠀⠀⠀⠀⠀⢀⢀⢀⢸⣿⣿⣿⣿⢯⡾⢏⢕⣇⢕⠀⠀⠀⢰⢔⢿⢇⢕⣿⣿⢕⢹⡇⢕⢕⢸⣿⡿⢎⢿⣿⣿⣿⣿⣿⣿⣿⣿⣿⣿⣿⣿⣿⣿⣿⣿⣿⣿⣿⣿⣿⣿⣿⣿⣿⣿⣿⣿⣿⣿⣿⣿⣿⣿⢟⢱⣕⣿⣿⣿⡇⢸⡇⢕⣿⡇⠀⠀⠀⠀⢜⣧⢕⢕⣵⣵⣵⡕⢕⢕⢕⣱⣷⣷⢕⢕⢕⢕⠀⢕⢕⢕⢀⠀⠑⢕⢕⢕⢕⢕⠀⠀⠀⠀⠀⢄⠟⠁⠀⠀⠀⠀⠀⠀⢄⢕⢕⢕⠕⢕⢕⢄⠀⠀⠀⠀⠈⢿⣿⣿⣿⣿⣿⣿⣿⣿⣿⣷⣵⣕⠌⣟⣿⣿⣿⣿⣿⣿⣿⣿⣿⣿⣿⣧⠀⠀⠀⠀⠀⣿⣿⡕⢕⢕⠀⠀⢱⣿⣿⣿⢟⣱⣾⣿⣿⣿⣿⠇⠀⠀⠀⠀⠀⠀⠀⢕⡕⠀⠀⠀⠀⠀⣿⣿⣿⣿⣿⣿⣿⣿⣿⣿⣿⣿⡟⠀⠀⠀⣰⣿⣿⣿⣿⣿⣿⣷⣦⣄⣀⠀⠀⠀</a:t>
            </a:r>
            <a:br/>
            <a:r>
              <a:t>⠀⠀⠀⠀⠀⠀⠀⠀⠑⣿⣿⣿⢣⡟⢕⢕⣾⡟⢕⣱⣷⣿⣿⢕⢸⢕⢕⣿⣿⢕⢕⢿⡕⢕⢕⢕⢕⢕⢜⢿⣿⣿⣿⣿⣿⣿⣿⣿⣿⣿⣿⣿⣿⣿⣿⣿⣿⣿⣿⣿⣿⣿⣿⣿⣿⣿⣿⣿⣿⣿⣿⣿⢇⢕⣼⣿⣿⣿⡿⢕⢜⣧⢕⢸⢕⢰⢔⢔⣷⡕⢜⣇⢕⣿⣿⣿⡇⢕⢕⢕⣿⣿⣿⢕⢕⢕⢕⠀⠁⢕⢕⢕⠀⠀⠕⢕⢕⢕⢕⠀⠀⠀⠀⠀⠈⢀⡀⠀⠀⠀⠀⢠⣿⣷⣧⡕⠀⠀⠀⠀⠁⠀⠀⠀⠀⠀⠘⣿⣿⣿⣿⣿⣿⣿⣿⣿⣿⣿⣿⣷⣼⣻⣿⣿⣿⣿⣿⣿⣿⣿⣿⣿⣿⡔⠀⠀⠀⢄⣿⣿⣧⠑⢕⠀⠀⣸⣿⣿⣿⣿⣿⣿⣿⡟⢏⠁⠀⠀⠀⠀⠀⠀⠀⠀⢸⢇⢔⠀⠀⠀⠀⣿⣿⣿⣿⣿⣿⣿⣿⣿⣿⣿⡿⠑⢀⢄⣼⣿⣿⣿⣿⣿⣿⣿⣿⣿⣿⣿⣿⣷⠀</a:t>
            </a:r>
            <a:br/>
            <a:r>
              <a:t>⠀⠀⠀⠀⠀⠀⠀⠀⠀⣿⣿⢧⡟⢕⢆⣾⣿⢕⢱⣿⣿⣿⡿⢕⢕⢕⡇⢿⣿⢕⢕⢜⣧⢕⢕⢕⢕⢕⢕⢕⢹⣿⣿⣿⣿⣿⣿⣿⣿⣿⣿⣿⣟⣟⣟⣟⣟⣟⣟⣟⣿⣿⣿⣿⣿⣿⣿⣿⣿⣿⡟⢕⢕⢱⣿⣿⣿⣿⡇⢕⢕⣿⢕⢸⠕⢸⡇⢕⣿⣇⠕⢸⡕⣿⣿⣿⣧⢕⢕⢕⣿⣿⡇⢕⢕⢕⢕⠀⠀⠁⢕⢕⢔⠀⠀⢕⢕⢕⢕⢔⠀⠀⠀⠀⢸⣿⣿⣔⠀⠀⠀⠁⢿⣿⣿⢇⠀⠀⠀⠀⠀⠀⠀⠀⠀⠀⠀⢹⣿⣿⣿⣿⣿⣿⣿⣿⣿⣿⣿⣿⣿⣿⣿⣿⣿⣿⣿⣿⣿⣿⣿⣿⣿⡇⠀⠀⠀⢸⣿⣿⣿⢔⠑⠀⢀⣿⣿⣿⣿⣿⣿⣿⣿⣷⡱⣧⢀⢀⠀⠑⢕⢑⢀⢄⡝⢕⢕⠀⠀⠀⢱⣿⣿⣿⣿⣿⣿⣿⣿⣿⣿⣿⣵⣷⣿⣿⣿⣿⣿⣿⣿⣿⣿⣿⣿⣿⣿⣿⣿⣿⠀</a:t>
            </a:r>
            <a:br/>
            <a:r>
              <a:t>⢀⢀⠀⠀⠀⠀⠀⠀⠀⢹⡏⡞⢕⡾⣸⣿⢇⢕⣾⣿⣿⣿⡇⢕⢕⢱⡟⢜⣿⣇⢕⢕⢜⢧⢕⢕⢕⢕⢕⢕⢕⢜⢟⢿⣿⣿⣿⣿⣿⣿⣿⣿⣿⣿⣿⣿⣿⣿⣿⣿⣿⣿⣿⣿⣿⣿⣿⣿⢟⢝⢕⢕⢕⣸⣿⣿⣿⢗⢕⢕⢕⢜⢕⢸⢕⢸⣧⢕⢸⣿⢄⢕⢧⣿⣿⣿⡟⢕⢕⢕⣿⣿⢇⢕⢕⢕⢕⠀⠀⠀⢕⢕⢕⢔⠀⠀⢕⢕⢕⢕⠀⠀⠀⠀⢸⣿⣿⣿⣷⣄⠀⠀⠘⠝⢿⢕⠀⠀⠀⠀⠀⠀⢀⠀⠀⠀⠀⢸⣿⣿⣿⣿⣿⣿⣿⣿⣿⣿⣿⣿⣿⣿⣿⣿⣿⣿⣿⣿⣿⣿⣿⣿⣿⡇⠀⠀⠀⣼⣿⣿⣿⢇⠀⢀⣵⣿⣿⣿⣿⣿⣿⣿⣿⣿⣷⡝⢷⣵⣕⣕⣕⣱⣵⢟⢕⣱⣵⡄⠀⢄⣿⣿⣿⣿⣿⣿⣿⣿⣿⣿⣿⣿⣿⣿⣿⣿⣿⣿⣿⣿⣿⣿⣿⣿⣿⣿⣿⣿⣿⡿⠀</a:t>
            </a:r>
            <a:br/>
            <a:r>
              <a:t>⠀⠀⠀⠀⢀⢀⢐⢀⠀⢸⡸⢕⣾⡇⣿⣿⢕⣸⣿⣿⣿⣿⣧⢕⢕⢸⢕⢕⢹⣯⡕⢕⢕⢜⢣⡕⢕⢕⢕⢕⢕⢕⢕⢕⢜⢝⢿⣿⣿⣿⣿⣿⣿⣿⣿⣿⣿⣿⣿⣿⣿⣿⣿⣿⡿⢟⢝⢕⢕⢕⢕⢕⢕⣿⣿⢿⡏⢜⢕⢕⢕⢸⢕⡇⢕⢸⣿⡕⢜⣿⢕⢕⢸⢸⣿⣿⡇⢕⢕⢕⣿⡟⢕⠕⠀⠀⠁⠀⠀⠀⠀⠕⢕⢕⢄⠀⠁⠕⠑⠁⠀⠀⠀⠀⠜⣿⣿⣿⣿⣿⣷⣄⡀⠀⠕⢗⢀⢀⠐⢕⢀⢀⡗⢔⠀⠀⠀⢸⣿⣿⣿⣿⣿⣿⣿⣿⣿⣿⣿⣿⣿⣿⣿⣿⣿⣿⣿⣿⣿⣿⣿⣿⣿⠇⠀⠀⢰⣿⣿⣿⡿⢁⣠⣾⣿⣿⣿⣿⣿⣿⣿⣿⣿⣿⣿⣿⣇⣹⣿⣿⣿⣿⣿⣧⢕⢜⠙⠁⢠⣾⣿⣿⣿⣿⣿⣿⣿⣿⣿⢿⣿⣿⣿⣿⣿⣿⣿⣿⣿⣿⣿⣿⣿⣿⣿⣿⣿⣿⣿⢇⠀</a:t>
            </a:r>
            <a:br/>
            <a:r>
              <a:t>⠀⢀⣀⣁⣀⣄⣤⣤⣤⣄⢇⢼⢿⢹⣿⡇⢱⢿⢿⢿⢿⢿⢏⢕⢱⢕⢕⢕⢱⣿⡇⢕⢕⢕⢕⢕⢕⢕⢕⢕⢕⢕⢕⢕⢕⢕⢕⢕⢝⢟⢿⢿⣿⣿⣿⣿⣿⣿⣿⣿⢿⢟⢏⢕⢕⢕⢕⢕⢕⢕⢕⢕⣸⣿⡟⣾⡇⢕⣸⢕⢕⢕⢕⢕⡕⣼⣿⡇⢕⣿⡇⢕⢕⡿⣿⣿⣿⢕⢕⢕⣿⠇⠁⠀⠀⠀⠀⠀⠀⠀⠀⠀⠑⢕⢕⢄⢔⠀⠁⠀⠀⠀⠀⠀⠀⢻⣿⣿⣿⣿⣿⣿⣿⣷⣦⣕⢻⣧⣕⣕⣵⣾⢣⣕⠀⠀⠀⣼⣿⣿⣿⣿⣿⣿⣿⣿⣿⣿⣿⣿⣿⣿⣿⣿⣿⣿⣿⣿⣿⣿⣿⣿⡟⠀⠀⢰⣿⣿⣿⣿⣷⣿⣿⣿⣿⣿⣿⣿⣿⣿⣿⣿⣿⣿⣿⣿⣿⣿⣿⣿⣿⣿⣿⣯⣕⣑⢀⠐⠟⢟⢻⣿⣿⣿⡟⢻⣿⣿⣿⣷⣴⣌⣻⣿⣿⣿⣿⣿⣿⣿⣿⣿⣿⣿⣿⣿⣿⣿⡿⢀⠀</a:t>
            </a:r>
            <a:br/>
            <a:r>
              <a:t>⣿⣿⣿⣿⣿⣿⣿⣿⣿⢸⠁⠀⠀⢸⣿⢕⠀⠀⠀⠀⠀⠀⣼⣷⢇⢕⢕⢕⢸⣿⣧⢕⢕⢕⢕⢕⢕⢕⢕⢕⢕⢕⢕⢕⢕⢕⢕⢕⢕⢕⢕⢕⢜⢝⢻⢿⢿⡟⣹⣕⢕⢕⢕⢕⢕⢕⢕⢕⢱⢸⡕⢕⣿⡟⣵⣿⡇⢕⢻⡕⢕⢕⢕⢸⣧⢿⣿⣧⢕⣿⢇⢕⢕⡇⣿⣿⣿⢕⢕⢕⢏⠁⠀⠀⠀⠀⠀⠀⠀⠀⠀⠀⠀⠁⢕⢕⢕⢔⠀⠀⠀⠀⠀⠀⠀⠘⣿⣿⣿⣿⣿⣿⣿⣿⣿⣿⣷⣿⣿⣿⣿⣷⢜⢏⠀⠀⢰⣿⣿⣿⣿⣿⣿⣿⣿⣿⣿⣿⣿⣿⣿⣿⣿⣿⣿⣿⣿⣿⣿⣿⣿⢟⠀⠀⣠⣿⣿⣿⣿⣿⣿⣿⣿⣿⣿⣿⣿⣿⣿⣿⣿⣿⣿⣿⣿⣿⣿⣿⣿⣿⣿⣿⣿⣿⣿⣿⣿⣷⣷⣷⣷⣾⣿⣿⣿⣇⣿⣿⣿⣿⣿⣿⣿⣿⣿⣿⣿⣿⣿⣿⣿⣿⣿⣿⣿⣿⣿⣿⡇⠑⠀</a:t>
            </a:r>
            <a:br/>
            <a:r>
              <a:t>⣿⣿⣿⣿⣿⣿⣿⣿⣿⡕⡇⠀⢀⣸⣿⢕⡀⠀⠀⠀⠀⢰⣿⢕⢕⢕⢕⢕⢸⣿⣿⡕⢕⢕⢕⢕⢕⢕⢕⢕⢕⢕⢕⢕⢕⢕⢕⢕⢕⢕⢕⣵⣷⣷⣿⣿⣿⣿⣿⣿⢕⢕⢕⢕⢕⢕⢕⢕⢸⢼⡇⣼⢟⣼⣿⣿⡇⢕⢸⡇⢕⢕⢔⢕⢿⡜⣿⣿⢕⣿⠕⢕⢕⡇⣿⣿⣿⢕⢕⠑⠀⠀⠀⠀⠀⠀⠀⠀⢀⢔⣴⡇⢄⠀⠁⠕⢕⢕⢄⠀⠀⠀⠀⠀⠀⠀⠸⣿⣿⣿⣿⣿⣿⣿⣿⣿⢟⢋⣹⣿⣿⡿⢱⣵⣤⢔⠛⢋⢙⢝⣽⣿⣿⣿⣿⣿⣿⣿⣿⣿⣿⣿⣿⣿⣿⣿⣿⣿⣿⢿⠋⠀⣠⣾⣿⣿⣿⣿⣿⣿⣿⣿⣿⣿⣿⣿⣿⣿⣿⣿⣿⣿⣿⣿⣿⣿⣿⣿⣿⣿⣿⣿⣿⣿⣿⣿⣿⣿⣿⣿⣿⣿⣿⢟⢟⢝⢝⢝⢝⢻⢿⣿⣿⣿⣿⣿⣿⣿⣿⣿⣿⣿⣿⣿⣿⣿⣿⣿⠑⢀⠀</a:t>
            </a:r>
            <a:br/>
            <a:r>
              <a:t>⣿⣿⣿⣿⣿⣿⣿⣿⣿⢳⡇⢠⣿⣿⣿⢕⣿⣿⣷⣦⢠⡿⢕⢕⢕⢕⢕⢕⢕⣿⣿⣷⢕⢕⢕⢕⢕⢕⢕⢕⢕⢕⢕⢕⢕⢕⢕⠑⢕⢕⣾⣿⣿⣿⣿⣿⣿⣿⣿⣿⢕⠕⢕⢕⢕⢕⢕⢕⢸⡟⣱⢏⢸⣿⣿⡿⢱⡻⣸⡇⠑⢔⢕⢕⢻⣧⢻⡿⢱⡟⢕⢕⢕⢱⣿⣿⣿⢕⠑⠀⠀⠀⠀⠀⠀⠀⠀⢐⣵⢸⣿⡇⢕⢄⠀⠀⠁⠑⠀⠀⠀⠀⠀⠀⠀⠀⠀⢹⣿⣿⣿⣿⣿⣿⣿⣧⣷⣿⣿⣿⣿⢕⣾⣿⣿⣷⣾⣿⣿⣿⣿⣿⣿⣿⣿⣿⣿⣿⣿⣿⣿⣿⣿⣿⣿⣿⣿⣯⣅⣤⣶⣿⣿⣿⣿⣿⣿⣿⣿⣿⣿⣿⣿⣿⣿⣿⣿⣿⣿⣿⣿⣿⣿⣿⣿⣿⣿⣿⣿⣿⣿⣿⣿⣿⣿⣿⣿⣿⣿⣿⣿⢿⢕⢕⢕⢕⢕⢕⢕⢕⢕⢝⢏⢟⣿⣿⣿⣿⣿⣿⣿⣿⣿⣿⣿⣿⣿⡏⠀⣸⠀</a:t>
            </a:r>
            <a:br/>
            <a:r>
              <a:t>⣿⣿⣿⣿⣿⣿⣿⣿⣿⡸⢇⣿⣿⢿⢻⡕⢻⢿⣿⢏⡿⢕⢕⢕⢕⢕⢕⢕⢐⢿⣿⣿⣇⢕⢕⢔⢕⢕⢕⢕⢕⢕⢕⢕⠕⠁⠀⢔⢕⢸⣿⣿⣿⣿⣿⣿⣿⣿⣿⣿⢕⠀⠁⠑⢕⢕⢕⢕⢕⣕⢹⢕⢸⣿⣿⢣⣿⢗⣻⢇⢕⢕⢕⢕⢜⣻⡜⡇⡼⢕⢕⢕⢕⣸⣿⣿⢏⠁⠀⠀⠀⢀⢀⢀⢀⢄⢔⢸⣿⣿⣿⡇⢕⢕⢄⠀⠀⠀⠀⠀⠀⠀⠀⠀⠀⠀⠀⠁⢻⣿⣿⣿⣿⣿⣿⣿⣿⣿⣿⢿⢿⢻⢿⣿⣿⣿⣿⣿⣿⣿⣿⣿⣿⣿⣿⣿⣿⣿⣿⣿⣿⣿⣿⣿⣿⣿⣿⣿⣿⣿⣿⣿⣿⣿⣿⣿⣿⣿⣿⣿⣿⣿⣿⣿⣿⣿⣿⣿⣿⣿⣿⣿⣿⣿⣿⣿⣿⣿⣿⣿⣿⣿⣿⣿⣿⣿⣿⣿⣿⣿⡿⢇⢕⢕⢕⢕⢕⢕⢕⢕⢕⢕⢕⢕⢜⣿⣿⣿⣿⣿⣿⣿⣿⣿⣿⣿⣿⢇⣕⣾⠀</a:t>
            </a:r>
            <a:br/>
            <a:r>
              <a:t>⣿⣿⣿⣿⣿⣿⠏⢍⢅⠀⠀⠁⢕⢕⢕⢕⢕⢕⢕⡾⢕⢕⢕⢕⢕⢕⢕⢕⢕⢸⣹⣿⣿⡕⢕⢕⢕⢕⢕⢕⢕⠑⠁⠀⠀⠀⠀⢕⢕⣿⣿⣿⣿⣿⣿⣿⣿⣿⣿⣿⡇⢕⠀⠀⠀⠁⠑⠕⢕⢕⢳⣇⢜⠏⢁⢀⢀⢁⠑⢕⢕⢕⢕⢕⢕⢻⣷⢱⡕⢕⢕⢕⢱⣿⢟⢕⢕⠀⢀⢀⣱⣵⣾⣿⢕⢕⢕⢸⣿⣿⣿⡇⢕⢕⢕⣧⢄⠀⠀⠀⠀⠀⠀⠀⠀⠀⠀⠀⠁⢻⣿⣿⣿⣿⣿⣿⣿⣿⢝⢇⢕⢕⢕⢜⢏⢿⣿⣿⣿⣿⣿⣿⣿⣿⣿⣿⣿⣿⣿⣿⣿⣿⣿⣿⣿⣿⣿⣿⣿⣿⣿⣿⣿⣿⣿⣿⣿⣿⣿⣿⣿⣿⣿⣿⣿⣿⣿⣿⣿⣿⣿⣿⣿⣿⣿⣿⣿⣿⣿⣿⣿⣿⣿⣿⣿⣿⣿⣿⣿⣿⢕⢕⢕⢕⢕⢕⢕⢕⢕⢕⢕⢕⢕⢕⢜⣿⣿⣿⣿⣿⣿⣿⣿⣿⣿⣿⣿⡵⢱⣻⠀</a:t>
            </a:r>
            <a:br/>
            <a:r>
              <a:t>⣿⣿⣿⣟⢟⢅⢕⠑⠀⠀⠀⢔⢕⢕⢕⢕⢕⢕⣾⢕⢕⢕⢕⢕⢕⢕⢕⢕⢕⢸⣿⣿⣿⣧⢕⢕⢕⢕⢕⠀⠀⠀⠀⠀⠀⠀⠀⢵⣼⣿⣿⣿⣿⣿⣿⣿⣿⣿⣿⣿⣷⢕⢔⠀⠀⠀⠀⠀⠀⠑⠕⠈⠁⠀⠑⠕⠕⠁⢀⠁⠑⢕⢕⢕⢕⢕⢟⣇⢇⢕⠕⢕⢸⣷⣷⣾⡇⢕⢕⢕⣿⣿⣿⣿⢕⢕⢕⢸⣿⣿⣿⡇⢕⢕⢕⣿⣷⡄⠀⠀⠀⠀⠀⠀⠀⠀⠀⠀⠀⠀⠹⣿⣿⣿⣿⣿⢟⢕⢕⢕⢕⢕⢕⢕⢕⢕⢜⢿⣿⣿⣿⣿⣿⣿⣿⣿⣿⣿⣿⣿⣿⣿⣿⣿⣿⣿⣿⣿⣿⣿⣿⣿⣿⣿⣿⣿⣿⣿⣿⣿⣿⣿⣿⣿⣿⣿⣿⣿⣿⣿⣿⣿⣿⣿⣿⣿⣿⣿⣿⣿⣿⣿⣿⣿⣿⣿⣿⣿⣿⡇⢕⢕⢕⢕⢕⢕⢕⢕⢕⢕⢕⢕⢕⢕⢸⣿⣿⣿⣿⣿⣿⣿⣿⣿⣿⣿⢏⢕⢇⢝⠀</a:t>
            </a:r>
            <a:br/>
            <a:r>
              <a:t>⣿⣿⣿⢇⢕⢕⢕⠀⠀⠀⠀⢕⢕⢕⢕⢕⢕⣼⢇⢕⢕⢕⢕⢕⢕⢕⢕⣕⣕⢸⡏⣿⣿⣿⡇⢕⢕⣵⡇⠀⠀⠀⠀⠀⠀⠀⠀⣾⣿⣿⣿⣿⣿⣿⣿⣿⣿⣿⣿⣿⣿⣇⡕⠀⠀⠀⠀⠀⠀⠀⠀⢀⣕⡕⠀⠀⠀⠄⣔⡄⢄⣕⢕⢕⢕⢕⢜⣾⡕⢕⠀⢕⢕⢝⢝⢝⢕⢕⢕⢕⢝⢝⢝⢝⢕⢕⢕⢜⢝⢝⢝⢕⢕⢕⢕⢝⢝⢝⢔⠀⠀⠀⠀⠀⠀⠀⠀⢀⠀⠀⠀⠘⢿⣿⣿⣗⢕⢕⢕⢕⢕⢕⢕⢕⢕⢕⢕⢱⢿⣿⣿⣿⣿⣿⣿⣿⣿⣿⣿⣿⣿⣿⣿⣿⣿⣿⣿⣿⣿⣿⣿⣿⣿⣿⣿⣿⣿⣿⣿⣿⣿⣿⣿⣿⣿⣿⣿⣿⣿⣿⣿⣿⣿⣿⣿⣿⣿⣿⣿⣿⣿⣿⣿⣿⣿⣿⣿⣿⣿⣷⣵⢕⢕⢕⢕⢕⢕⢕⢕⢕⢕⢕⢕⣼⣿⣿⣿⣿⣿⣿⣿⣿⣿⣿⣿⢏⢄⢔⢔⢔⠀</a:t>
            </a:r>
            <a:br/>
            <a:r>
              <a:t>⣿⡿⢑⢕⢕⢕⠀⠀⠀⠀⠀⢕⢕⢕⢕⢕⣼⢏⢕⢕⢕⢕⢕⣵⣷⣿⣿⣿⣿⡏⣯⢻⣿⣿⣿⡕⢕⢕⠁⠀⠀⠀⠀⠀⠀⠀⠀⢹⣿⣿⣿⣿⣿⣿⣿⣿⣿⣿⣿⣿⣿⣿⡇⠀⠀⠀⠀⠀⠀⠀⠀⠀⠑⢁⢔⢕⢕⢄⠁⢁⣸⣿⣿⣷⣧⡕⢕⢸⣷⢁⠀⢕⢕⢕⢕⢕⢕⢕⢕⢕⢕⢕⢕⢕⢕⢕⢕⢕⢕⢕⢕⢕⢕⢕⢕⢕⢕⢕⢕⢕⢀⠀⠀⠀⠀⠀⠀⠀⠳⢦⢄⢀⠁⠹⣿⣿⡕⢕⢕⢕⢕⢕⢕⢕⢕⢕⢕⢕⣾⣿⣿⣿⣿⣿⣿⣿⣿⣿⣿⣿⣿⣿⣿⣿⣿⣿⣿⣿⣿⣿⣿⣿⣿⣿⣿⣿⣿⣿⣿⣿⣿⣿⣿⣿⣿⣿⣿⣿⣿⣿⣿⣿⣿⣿⣿⣿⣿⣿⣿⣿⣿⣿⣿⣿⣿⣿⣿⣿⣿⣿⣿⣷⣧⣵⡕⢕⣕⡕⢕⢕⣱⣷⣿⣿⣿⣿⣿⣿⣿⣿⣿⣿⣿⣿⡏⢔⢕⢕⢕⢕⠀</a:t>
            </a:r>
            <a:br/>
            <a:r>
              <a:t>⡟⢅⢕⢕⢕⢕⠀⠀⠀⠀⢑⠁⠁⠀⠀⣼⢏⢕⢕⢕⢕⣵⣿⣿⣿⣿⣿⣿⣿⡇⣯⣿⣿⣿⣿⣇⢕⢕⠀⠀⠀⠀⠀⠀⠀⠀⠀⠀⢿⣟⣟⣿⣿⣿⣿⣿⣿⣿⣿⣿⣿⣯⠁⠀⠀⠀⠀⠀⠀⠀⠀⢕⢕⢅⢀⠁⣃⢀⣌⢿⣿⣿⣿⣿⣿⣿⣧⢕⢸⣧⢠⣥⣥⣥⣥⣥⣥⣥⣥⣵⣵⣵⣵⣵⣵⣵⣵⣵⣵⣵⣵⣵⣵⣵⣵⣵⣵⣵⣕⣕⣕⡅⢀⠀⠀⠀⠀⠀⠀⠑⢕⢻⣦⣄⡘⢻⣿⡕⢕⢕⢕⢕⢕⢕⢕⢕⣵⣿⣿⣿⣿⣿⣿⣿⣿⣿⣿⣿⣿⣿⣿⣿⣿⣿⣿⣿⣿⣿⣿⣿⣿⣿⣿⣿⣿⣿⣿⣿⣿⣿⣿⣿⣿⣿⣿⣿⣿⣿⣿⣿⣿⣿⣿⣿⣿⣿⣿⣿⣿⣿⣿⣿⣿⣿⣿⣿⣿⣿⣿⣿⣿⣿⣿⣿⣿⣿⣿⣿⣿⣿⣿⣿⣿⣿⣿⣿⣿⣿⣿⣿⣿⣿⣿⡿⢁⢕⢕⢕⢕⢕⠀</a:t>
            </a:r>
            <a:br/>
            <a:r>
              <a:t>⠁⢕⢕⢕⢕⠁⠀⠀⠀⢀⢕⠀⠀⠀⣰⡇⢕⢕⢕⢕⣾⣿⣿⣿⣿⣿⣿⣿⣿⡇⢿⣿⣇⣿⣿⣷⢕⢕⠀⠀⠀⠀⠀⠀⠀⠀⠀⠀⠈⢿⣿⣿⣿⣿⣿⣿⣿⣿⣿⣿⣿⡏⠀⠀⠀⠀⠀⠀⠀⠀⠀⠁⢕⢸⣷⢱⢝⢧⡹⣎⢿⣿⣿⣿⣿⣿⣿⣧⢕⢫⡎⣿⣿⣿⣿⣿⣿⣿⣿⣿⣿⣿⣿⣿⣿⣿⣿⣿⣿⣿⣿⣿⣿⣿⣿⣿⣿⣿⣿⣿⣿⣇⠁⢕⢄⢀⠀⠀⠀⠀⠑⢜⣿⣿⣿⣿⣿⣿⣷⣧⣵⣕⣱⣵⣵⣿⣿⣿⣿⣿⣿⣿⣿⣿⣿⣿⣿⣿⣿⣿⣿⣿⣿⣿⣿⣿⣿⣿⣿⣿⣿⣿⣿⡇⠑⣿⣿⣿⣿⣿⣿⣿⣿⣿⣿⣿⣿⣿⣿⣿⣿⣿⣿⣿⣿⣿⣿⣿⣿⣿⣿⣿⣿⣿⣿⣿⣿⣿⣿⣿⣿⣿⣿⣿⣿⣿⣿⣿⣿⣿⣿⣿⣿⣿⣿⣿⣿⣿⣿⣿⣿⣿⣿⠑⢅⢕⢕⢕⢕⢕⠀</a:t>
            </a:r>
            <a:br/>
            <a:r>
              <a:t>⢕⢕⢕⢕⢕⠀⠀⠀⠀⢕⢕⠀⠀⣰⡿⢕⢕⢕⢕⣼⣿⣿⣿⣿⣿⣿⣿⣿⣿⢸⢸⣿⣿⢿⣿⣿⡕⢇⠀⠀⠀⠀⠀⠀⠀⠀⠀⠀⠀⠘⣿⣿⣿⣿⣿⣿⣿⣿⣿⣿⡿⠀⠀⠀⠀⠀⠀⠀⠀⠀⠀⠀⢱⢏⣱⡱⣷⡧⣜⣊⢜⢟⢿⢿⣿⣿⣿⣿⣧⢕⢻⡄⠀⠀⠀⠀⠀⠀⠀⠀⠀⠀⠀⢀⢀⢀⣀⣀⣀⣀⣀⣀⣀⣀⣀⣀⣀⣁⣁⣁⣁⡁⠀⢕⢕⢕⢔⢄⢀⠀⠀⠑⢸⣿⣿⣿⣿⣿⣿⣿⣿⣿⣿⣿⣿⣿⣿⣿⣿⣿⣿⣿⣿⣿⣿⣿⣿⣿⣿⣿⣿⣿⣿⣿⣿⣿⣿⣿⣿⣿⣿⣿⣿⣷⢀⣿⣿⣿⣿⣿⣿⣿⣿⣿⣿⣿⣿⣿⣿⣿⣿⣿⣿⣿⣿⣿⣿⣿⣿⣿⣿⣿⣿⣿⣿⣿⣿⣿⣿⣿⣿⣿⣿⣿⣿⣿⣿⣿⣿⣿⣿⣿⣿⣿⣿⣿⣿⣿⣿⣿⣿⣿⠇⢕⢕⢕⢕⢕⢕⢕⠀</a:t>
            </a:r>
            <a:br/>
            <a:r>
              <a:t>⢕⢕⢕⢕⠀⠀⠀⠀⢰⢾⢾⢿⣱⡟⢕⢕⢕⢕⣸⣿⣿⣿⣿⣿⣿⣿⣿⣿⣿⢸⣸⣿⣿⣇⢻⣿⣧⠁⠀⠀⠀⠀⠀⠀⠀⠀⠀⠀⠀⠀⠜⣿⣿⣿⣿⣿⣿⣿⣿⣿⠃⠀⠀⠀⠀⠀⠀⠀⠀⠀⠀⠀⠑⣿⣿⣷⣜⡻⡝⣿⣿⣸⣿⣿⣿⣿⣿⣿⣿⣇⢕⢳⡀⠀⠀⠀⠀⠀⠀⠀⠀⠑⠑⢺⣮⣿⣷⣯⣮⣽⣫⣽⣿⣽⣿⣿⣿⣿⣿⣿⣿⣿⡕⢕⢕⢕⢕⢕⢕⢕⢄⢀⢀⢻⣿⣿⣿⣿⣿⣿⣿⣿⣿⣿⣿⣿⣿⣿⣿⣿⣿⣿⣿⣿⣿⣿⣿⣿⣿⣿⣿⣿⣿⣿⣿⣿⣿⣿⣿⣿⣿⣿⣿⣿⣧⣿⣿⣿⣿⣿⣿⣿⣿⣿⣿⣿⣿⣿⣿⣿⣿⣿⣿⣿⣿⣿⣿⣿⣿⣿⣿⣿⣿⣿⣿⣿⣿⣿⣿⣿⣿⣿⣿⣿⣿⣿⣿⣿⣿⣿⣿⣿⣿⣿⣿⣿⣿⣿⣿⣿⣿⠇⢕⢕⢕⢕⢕⢕⢕⢕⠀</a:t>
            </a:r>
            <a:br/>
            <a:r>
              <a:t>⠁⠑⠑⠑⠀⠀⠀⠀⠁⠁⠑⠑⠟⠕⢕⢕⢕⢱⣿⣿⣿⣿⣿⣿⣿⣿⣿⣿⣿⣇⢏⣿⣿⢿⣷⣽⣟⡔⢀⢀⠄⠀⠀⠀⠀⠀⠀⠀⠀⠀⠀⠹⣿⣿⣿⣿⣿⣿⣿⠏⠀⠀⠀⠀⠀⠀⠀⠀⠀⠀⠀⠀⠀⢹⣿⣿⣿⣿⣷⣜⢿⡇⣿⣿⣿⣿⣿⣿⣿⣿⡕⢕⢳⠀⠀⠀⠀⠀⠀⠀⠀⠀⠀⣼⣟⣛⣟⡻⢿⣿⣿⣿⣿⣿⣿⣿⣿⣿⣿⣿⣿⣿⡇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⢕⢕⢕⢕⢕⢕⢕⢕⢕⠀</a:t>
            </a:r>
            <a:br/>
            <a:r>
              <a:t>⢄⠀⠀⠀⠀⠀⠀⠀⠀⠀⠀⠀⠀⠀⠀⠁⠁⠚⠻⢿⣿⣿⣿⣿⣿⣿⣿⣿⣿⣿⡕⣻⣿⣷⣷⣮⣽⡕⠀⠀⠀⠀⠀⠀⠀⠀⠀⠀⠀⠀⠀⠀⠜⣿⡿⠿⢿⣿⡟⠀⠀⠀⠀⠀⠀⠀⠀⠀⠀⠀⠀⠀⠀⠁⢻⣿⣿⣿⣿⣿⢱⣱⣿⣿⣿⣿⣿⣿⠿⠛⠁⠀⠀⠀⠀⠀⠀⠀⠀⠀⠀⠀⠀⢝⢿⢿⣿⣿⣷⣮⣝⢻⣿⣿⣿⣿⣿⢿⣿⣿⣿⣿⣧⢀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⢕⢕⢕⢕⢕⢕⢕⢕⢕⢕⠀</a:t>
            </a:r>
            <a:br/>
            <a:r>
              <a:t>⡇⠀⠀⠀⠀⠀⠀⠀⠀⠀⠀⠀⠀⠀⠀⠀⠀⠀⠀⠀⠀⠉⠙⠻⢿⣿⣿⣿⣿⣿⣿⡜⢿⣿⣿⣿⣿⣇⢄⠀⠀⠀⠀⠀⠀⠀⠀⠀⠀⠀⠀⠀⠀⠁⢀⣄⡀⠈⠀⠀⠀⠀⠀⠀⠀⠀⠀⠀⠀⠀⠀⠀⠀⠀⢸⣿⣿⣿⣿⣿⣾⣿⣿⣿⡿⠟⠉⠀⠀⠀⠀⠀⠀⠀⠀⠀⠀⠀⠀⠀⠀⠀⠀⠑⢕⢕⢕⢝⢟⢿⣿⣿⣷⣽⣻⢿⣿⣿⣿⣿⣿⣿⣿⠀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⠀</a:t>
            </a:r>
            <a:br/>
            <a:r>
              <a:t>⣷⠀⠀⠀⠀⠀⠀⠀⠀⠀⠀⠀⠀⠀⠀⠀⠀⠀⠀⠀⠀⠀⠀⠀⠀⠈⠙⢿⣿⣿⣿⣿⣜⢿⣿⢻⣿⣿⢕⠀⠀⠀⠀⠀⠀⠀⠀⠀⠀⠀⠀⠀⠀⠀⢕⢜⢕⠐⠀⠀⠀⠀⠀⠀⠀⠀⠀⠀⠀⠀⠀⠀⠀⠀⠀⢻⣿⣿⣿⣿⣿⡿⠟⠁⠀⠀⠀⠀⠀⠀⠀⠀⠀⠀⠀⠀⠀⠔⢄⢀⠀⠀⠀⠀⢕⢕⢕⢕⢕⢕⢝⢟⢿⣿⣿⣷⣯⡻⣿⣿⣿⣿⣿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⢕⢕⠀</a:t>
            </a:r>
            <a:br/>
            <a:r>
              <a:t>⣯⢇⠀⠀⠀⠀⠀⠀⠀⢀⢄⢕⠁⠀⠀⠀⠀⢀⠀⠀⠀⠀⠀⠀⠀⠀⠀⠀⠈⠻⣿⣿⣿⡜⣿⡕⢻⣿⢕⠀⠀⠀⠀⠀⠀⠀⠀⠀⠀⠀⠀⠀⠀⠀⠀⢕⠕⠀⠀⠀⠀⠀⠀⠀⠀⠀⠀⠀⠀⠀⠀⠀⠀⠀⠀⠘⣿⣿⣿⡏⠋⠁⠀⠀⠀⠀⠀⠀⠀⠀⠀⠀⠁⠔⢀⠀⠀⠀⠑⠕⢄⠀⠀⠀⢕⢕⢕⢕⢕⢕⢕⢕⢕⢝⢟⢿⣿⣿⣷⣝⢿⣿⣿⡇⢄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⢕⢕⢕⢕⠀</a:t>
            </a:r>
            <a:br/>
            <a:r>
              <a:t>⣿⡕⢄⠀⠀⠀⠀⠀⢄⠕⠑⠀⠀⠀⢀⢄⠑⠀⠀⠀⠀⠀⠀⠀⠀⠀⠀⠀⠀⠀⠁⠝⢿⣷⢸⡇⠑⢻⢕⠀⠀⠀⠀⠀⠀⠀⠀⠀⠀⠀⠀⠀⠀⢀⣄⣁⣠⢀⣀⠄⠀⠀⠀⠀⠀⠀⠀⠀⠀⠀⠀⠀⠀⠀⠀⠀⢜⡿⠋⠀⠀⠀⠀⠀⠀⠀⠀⠀⠀⠀⠀⠑⠀⠀⠁⠕⢄⠀⠀⠀⠑⢕⢀⠀⠁⣑⡕⢕⢕⢕⢕⢕⢕⢕⢕⢜⢻⣿⣿⣿⣷⣝⢟⢑⠁⢕⢕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⠏⢕⢕⢕⢕⢕⢕⢕⢕⢕⢕⢕⢕⢕⢕⢕⠀</a:t>
            </a:r>
            <a:br/>
            <a:r>
              <a:t>⣗⡕⢱⠀⠀⠀⠀⢕⠑⠀⠀⠀⢀⢔⠕⠀⠀⠀⠀⠀⠀⠀⠀⠀⠀⠀⠀⠀⠀⠀⠀⠀⠁⠑⠁⢇⠀⢸⠑⠀⠀⠀⠀⠀⠀⠀⠀⠀⠀⠀⠀⠀⢠⢾⣿⣿⣿⣿⣧⣷⡀⠀⠀⠀⠀⠀⠀⠀⠀⠀⠀⠀⠀⠀⠀⠀⠀⠀⠀⠀⠀⠀⠀⠀⠀⠀⠀⠀⠀⠀⠀⠀⠀⠀⠀⠀⢕⠕⢄⠀⠀⠀⠑⢄⠑⢯⡿⡣⣕⢕⢕⢕⢕⢕⢕⢕⢕⢜⢻⣿⣿⣿⢑⠀⠀⠕⢕⢕⢕⢕⢕⢕⢕⢕⢕⢕⢕⢕⢕⢕⢻⣿⣿⣿⣿⣿⣿⣿⣿⣿⣿⣿⣿⣿⣿⣿⣿⣿⣿⣿⣿⣿⣿⣿⣿⣿⣿⣿⣿⣿⡿⠿⢿⢿⢿⢿⢿⢿⢿⢟⢟⢟⢛⢟⢛⢟⢻⢿⢿⣿⣿⣿⣿⣿⣿⣿⣿⣿⣿⣿⣿⣿⣿⣿⣿⣿⣿⣿⣿⣿⣿⣿⣿⣿⣿⣿⣿⣿⣿⣿⣿⣿⡿⠑⢕⢕⢕⢕⢕⢕⢕⢕⢕⢕⢕⢕⢕⢕⢕⢕⠀</a:t>
            </a:r>
            <a:br/>
            <a:r>
              <a:t>⣿⢕⢕⢔⠀⢄⠕⠁⠀⠀⢀⠔⠕⢕⢄⠀⠀⠀⠀⠀⠀⠀⠀⠀⠀⠀⠀⠀⠀⠀⠀⠀⠀⠀⠀⠑⠀⢜⠀⠀⠀⠀⠀⠀⠀⠀⠀⠀⠀⠀⠀⠀⢝⣾⣿⣿⣿⣿⣿⡿⡅⠀⠀⠀⠀⠀⠀⠀⠀⠀⠀⠀⠀⠀⠀⠀⠀⠀⠀⠀⠀⠀⠀⠀⠀⠀⠀⠀⠀⠀⠀⠀⠀⢀⢄⠑⠁⠀⠀⠁⠔⢀⠀⠀⢔⢸⣾⣿⣿⣕⡣⡕⢕⢕⢕⢕⢕⢕⠑⠈⠙⠏⠁⢀⢀⢀⢕⢕⢕⢕⢕⢕⢕⢕⢕⢕⢕⢕⢕⢕⢕⢘⢿⣿⣿⣿⣿⣿⣿⣿⣿⣿⣿⣿⣿⣿⣿⣿⣿⣿⣿⣿⣿⣿⣿⣿⡿⢏⢕⢔⢕⢕⢕⢕⢕⢕⢕⢕⢕⢕⢕⢕⢕⢕⢕⢕⢕⢕⢕⢜⢝⢿⣿⣿⣿⣿⣿⣿⣿⣿⣿⣿⣿⣿⣿⣿⣿⣿⣿⣿⣿⣿⣿⣿⣿⣿⣿⣿⣿⣿⣿⢏⢕⠀⢕⢕⢕⢕⢕⢕⢕⢕⢕⢕⢕⢕⢕⢕⢕⢕⠀</a:t>
            </a:r>
            <a:br/>
            <a:r>
              <a:t>⣿⢕⢕⡇⢔⠁⠀⠀⢄⠕⠁⠀⠀⠀⠁⠕⢄⢀⠀⠀⠀⠀⠀⠀⠀⠀⠀⠀⠀⠀⠀⠀⠀⠀⠀⠀⢀⠑⠀⠀⠀⠀⠀⠀⠀⠀⠀⠀⠀⠀⠀⠀⠕⢿⢻⣿⣿⢻⣿⠇⠃⠀⠀⠀⠀⠀⠀⠀⠀⠀⠀⠀⠀⠀⠀⠀⠀⠀⠀⠀⠀⠀⠀⠀⠀⠀⠀⠀⠀⠀⠀⢀⢔⠑⠀⠀⠀⢀⠄⢀⠀⠀⠑⢀⠀⢸⣿⣿⣿⣞⣾⣿⣷⡕⢕⢕⢕⠀⠀⠀⠀⠀⠀⠁⠇⠑⢕⢕⢕⢕⢕⢕⢕⢕⢕⢕⢕⢕⢕⢕⢕⢕⢅⠻⣿⣿⣿⣿⣿⣿⣿⣿⣿⣿⣿⣿⣿⣿⣿⣿⣿⣿⣿⣿⣿⣿⡇⢕⢕⢕⢕⢕⢕⢕⢕⢕⢕⢕⢕⢕⢕⢕⢕⢕⢕⢕⢕⠕⢕⢕⣕⣼⣿⣿⣿⣿⣿⣿⣿⣿⣿⣿⣿⣿⣿⣿⣿⣿⣿⣿⣿⣿⣿⣿⣿⣿⣿⣿⣿⡟⢕⢕⢕⠀⢕⢕⢕⢕⢕⢕⢕⢕⢕⢕⢕⢕⢕⢕⢕⢕⠀</a:t>
            </a:r>
            <a:br/>
            <a:r>
              <a:t>⡧⢇⣾⢇⠀⠀⢀⠑⠀⠀⢀⠄⢄⠀⠀⠀⠀⠑⠔⢄⠀⠀⠀⠀⠀⠀⠀⠀⠀⠀⠀⠀⠀⠀⠀⠀⠀⠀⠀⠀⠀⠀⠀⠀⠀⠀⠀⠀⠀⠀⠀⠀⠀⠁⠑⠝⢿⡜⠃⠀⠀⠀⠀⠀⠀⠀⠀⠀⠀⠀⠀⠀⠀⠀⠀⠀⠀⠀⠀⠀⠀⠀⠀⠀⠀⠀⠀⠀⠀⠀⢔⠑⠀⠀⠀⢀⠐⠀⠀⠀⠁⠐⠀⠀⠀⠀⣿⣿⣿⢸⣿⣿⣿⣗⣗⢑⠀⠀⠀⠀⠀⢕⢔⠀⠀⠀⢕⢕⢕⢕⢕⢕⢕⢕⢕⢕⢕⢕⢕⢕⢕⢕⢕⢕⢜⢻⣿⣿⣿⣿⣿⣿⣿⣿⣿⣿⣿⣿⣿⣿⣿⣿⣿⣿⣿⣿⣿⣷⣴⣴⣵⣵⣕⡕⢕⢕⢕⢕⢕⢕⠕⢕⢕⣕⣵⣵⣷⣿⣿⣿⣿⣿⣿⣿⣿⣿⣿⣿⣿⣿⣿⣿⣿⣿⣿⣿⣿⣿⣿⣿⣿⣿⣿⣿⣿⣿⣿⡿⢝⢕⢕⢕⢕⠀⢕⢕⢕⢕⢕⢕⢕⢕⢕⢕⢕⢕⢕⢕⢕⢕⠀</a:t>
            </a:r>
            <a:br/>
            <a:r>
              <a:t>⢣⣿⡿⠀⠀⠐⠀⠀⠐⠁⠀⠀⠀⠁⠔⢀⠀⠀⠀⠁⠕⢄⠀⠀⠀⠀⠀⠀⠀⠀⠀⠀⠀⠀⠀⠀⠀⠀⠀⠀⠀⠀⠀⠀⠀⠀⠀⠀⠀⠀⠀⠀⠀⠀⠀⠁⠀⠀⠀⠀⠀⠀⠀⠀⠀⠀⠀⠀⠀⠀⠀⠀⠀⠀⠀⠀⠀⠀⠀⠀⠀⠀⠀⠀⠀⠀⠀⠀⢄⠑⠀⠀⠀⠀⠐⠀⠀⠀⠀⠀⠀⠀⠀⠀⠀⠀⣿⣿⣿⢸⣿⣿⡿⢵⢟⠁⠀⠀⠀⠀⢕⢕⢕⢕⠀⠀⢕⢕⢕⢕⢕⢕⢕⢕⢕⢕⢕⢕⢕⢕⢕⢕⢕⢕⢕⢕⢜⢻⣿⣿⣿⣿⣿⣿⣿⣿⣿⣿⣿⣿⣿⣿⣿⣿⣿⣿⣿⣿⣿⣿⣿⣿⣿⣕⢝⢝⣷⣷⣷⣷⣟⢏⢹⣹⣿⣿⣿⣿⣿⣿⣿⣿⣿⣿⣿⣿⣿⣿⣿⣿⣿⣿⣿⣿⣿⣿⣿⣿⣿⣿⣿⣿⣿⣿⣿⢟⢕⢕⢕⢕⢕⢕⢕⠀⢕⢕⢕⢕⢕⢕⢕⢕⢕⢕⢕⢕⢕⢕⢕⢕⠀</a:t>
            </a:r>
            <a:br/>
            <a:r>
              <a:t>⣿⡿⢕⠀⠀⠀⠀⠀⠀⠀⠀⠀⠀⠀⠀⠀⠐⠀⠀⠀⠀⠁⢔⢀⠀⠀⠀⠀⠀⠀⠀⠀⠀⠀⠀⠀⠀⠀⠀⠀⠀⠀⠀⠀⠀⠀⠀⠀⠀⠀⠀⠀⠀⠀⠀⠀⠀⠀⠀⠀⠀⠀⠀⠀⠀⠀⠀⠀⠀⠀⠀⠀⠀⠀⠀⠀⠀⠀⠀⠀⠀⠀⠀⠀⠀⠀⠀⠔⠁⠀⠀⠀⠀⠀⠀⠀⠀⠀⠀⠀⠀⠀⠀⠀⠀⠀⢿⣿⣿⢸⣿⣿⣏⢇⠑⠀⠀⠀⠀⢕⢕⢕⢕⢕⠀⢄⢕⢕⢕⢕⢕⢕⢕⢕⢕⢕⢕⢕⢕⢕⢕⢕⢕⢕⢕⢕⢕⢕⢜⢻⣿⣿⣿⣿⣿⣿⣿⣿⣿⣿⣿⣿⣿⣿⣿⣿⣿⣿⣿⣿⣿⣿⣿⣿⣿⣿⣿⣿⣿⣿⣿⣷⣿⣿⣿⣿⣿⣿⣿⣿⣿⣿⣿⣿⣿⣿⣿⣿⣿⣿⣿⣿⣿⣿⣿⣿⣿⣿⣿⣿⣿⣿⡿⢟⢕⢕⢕⢕⢕⢕⢕⢕⢕⠀⢕⢕⢕⢕⢕⢕⢕⢕⢕⢕⢕⢕⢕⢕⢕⢕⠀</a:t>
            </a:r>
            <a:br/>
            <a:r>
              <a:t>⢟⢕⢱⢀⠀⠀⠀⠀⠀⠀⠀⠀⠀⠀⠀⠀⠀⠀⠀⠀⠀⠀⠀⠁⠀⠀⠀⠀⠀⠀⠁⢄⠄⠀⠀⠀⠀⠀⠀⠀⠀⠀⠀⠀⠀⠀⠀⠀⠀⠀⠀⠀⠀⠀⠀⠀⠀⠀⠀⠀⠀⠀⠀⠀⠀⠀⠀⠀⠀⠀⠀⠀⠀⠀⠀⠀⠀⢀⠀⠁⢔⠀⠀⠀⠀⠀⠀⠀⠀⠀⠀⠀⠀⠀⠀⠀⠀⠀⠀⠀⠀⠀⠀⠀⠀⠀⠁⢳⢹⢕⢟⢿⣞⢕⠀⠀⠀⠀⢕⢕⢕⢕⢕⢕⢄⢕⢕⢕⢕⢕⢕⢕⢕⢕⢕⢕⢕⢕⢕⢕⢕⢕⢕⢕⢕⢕⢕⢕⢕⢕⢕⢝⢿⣿⣿⣿⣿⣿⣿⣿⣿⣿⣿⣿⣿⣿⣿⣿⣿⣿⣿⣿⣿⣿⣿⣿⣿⣿⣿⣿⣿⣿⣿⣿⣿⣿⣿⣿⣿⣿⣿⣿⣿⣿⣿⣿⣿⣿⣿⣿⣿⣿⣿⣿⣿⣿⣿⣿⣿⣿⢿⢏⢕⢕⢕⢕⢕⢕⢕⢕⢕⢕⢕⠀⢕⢕⢕⢕⢕⢕⢕⢕⢕⢕⢕⢕⢕⢕⢕⢕⠀</a:t>
            </a:r>
            <a:br/>
            <a:r>
              <a:t>⢔⢱⡟⠁⠀⠀⠀⠀⠀⠀⠀⠀⠀⠀⠀⠀⠀⠀⠀⠀⠀⠀⠀⠀⠀⠀⠀⠀⠀⠀⠀⢕⠀⢄⠑⢀⠀⠀⠀⠀⠀⠀⠀⠀⠀⠀⠀⠀⠀⠀⠀⠀⠀⠀⠀⠀⠀⠀⠀⠀⠀⠀⠀⠀⠀⠀⠀⠀⠀⠀⠀⠀⠀⠀⠀⠀⠀⠀⠁⠀⠁⠀⠀⠀⠀⠀⠀⠀⠀⠀⠀⠀⠀⠀⠀⠀⠀⠀⠀⠀⠀⠀⠀⠀⠀⠀⠀⠁⢚⢃⢇⢎⠊⠀⠀⠀⠀⢕⢕⢕⢕⢕⢕⢕⠕⠕⢕⢕⢕⢕⢕⢕⢕⢕⢕⢕⢕⠑⢕⢕⢕⢕⢕⢕⢕⢕⢕⢕⢕⢕⢕⢕⢕⢜⢟⢿⣿⣿⣿⣿⣿⣿⣿⣿⣿⣿⣿⣿⣿⣿⣿⣿⣿⣿⣿⣿⣿⣿⣿⣿⣿⣿⣿⣿⣿⣿⣿⣿⣿⣿⣿⣿⣿⣿⣿⣿⣿⣿⣿⣿⣿⣿⣿⣿⣿⣿⣿⢿⢏⢕⢕⢕⢕⢕⢕⢕⢕⢕⢕⢕⢕⢕⢕⠀⢕⢕⢕⢕⢕⢕⢕⢕⢕⢕⢕⢕⢕⢕⢕⢕⠀</a:t>
            </a:r>
            <a:br/>
            <a:r>
              <a:t>⢱⡟⠁⠀⠀⠀⠀⠀⠀⠀⠀⠀⠀⠀⠀⠀⠀⠀⠀⠀⠀⠀⠀⠀⠀⠀⠀⠀⠀⠀⠀⠀⠐⠁⠀⠀⠀⠀⠀⠀⠀⠀⠀⠀⠀⠀⠀⠀⠀⠀⠀⠀⠀⠀⠀⠀⠀⠀⠀⠀⠀⠀⠀⠀⠀⠀⠀⠀⠀⠀⠀⠀⠀⠀⠀⠀⠀⠀⠀⠀⠀⠀⠀⠀⠀⠀⠀⠀⠀⠀⠀⠀⠀⠀⠀⠀⠀⠀⠀⠀⠀⠀⠀⠀⠀⠀⠀⢄⣷⣷⡷⠑⠀⠀⠀⠀⠀⠁⠑⠕⠕⢕⠕⢅⣴⣷⢕⢕⢕⢕⢕⢕⢕⢕⢕⢕⢕⢕⢕⢕⢕⢕⢕⢕⢕⢕⢕⢕⢕⢕⢕⢕⢕⢕⢕⠀⢜⢝⢿⣿⣿⣿⣿⣿⣿⣿⣿⣿⣿⣿⣿⣿⣿⣿⣿⣿⣿⣿⣿⣿⣿⣿⣿⣿⣿⣿⣿⣿⣿⣿⣿⣿⣿⣿⣿⣿⣿⣿⣿⣿⣿⣿⣿⣿⢿⢏⢕⢕⢕⢕⢕⢕⢕⢕⢕⢁⠑⢕⢕⢕⢕⢕⢕⠀⢕⢕⢕⢕⢕⢕⢕⢕⢕⢕⢕⢕⢕⢕⢕⢕⠀</a:t>
            </a:r>
            <a:br/>
            <a:r>
              <a:t>⣿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⠜⢿⠟⠅⠀⠀⠀⠀⠀⠀⠀⠀⢀⡄⢔⢰⢿⢿⢿⠀⢕⢕⢕⢕⢕⢕⢕⢕⢕⢕⢕⢔⢕⢕⢕⢕⢕⢕⢕⢕⢕⢕⢕⢕⢕⢕⢕⢕⢕⢕⢕⢕⢕⠙⢻⢿⣿⣿⣿⣿⣿⣿⣿⣿⣿⣿⣿⣿⣿⣿⣿⣿⣿⣿⣿⣿⣿⣿⣿⣿⣿⣿⣿⣿⣿⣿⣿⣿⣿⣿⣿⣿⣿⡿⢟⢏⢕⢕⢕⢕⢕⢕⢕⢕⢕⢕⢕⢕⢕⢔⠁⠕⢕⢕⢕⢕⢕⢕⢕⢕⢕⢕⢕⢕⢕⢕⢕⢕⢕⢕⢕⢕⢕⠀</a:t>
            </a:r>
            <a:br/>
            <a:r>
              <a:t>⠛⠃⠀⠐⠐⠑⠑⠑⠑⠐⠐⠐⠀⠀⠀⠀⠀⠀⠀⠀⠀⠀⠀⠀⠀⠀⠀⠀⠀⠀⠀⠀⠀⠀⠀⠀⠀⠀⠀⠀⠀⠀⠀⠀⠀⠀⠀⠀⠀⠀⠀⠀⠀⠀⠀⠀⠀⠀⠀⠀⠀⠀⠀⠀⠀⠀⠀⠀⠀⠀⠀⠀⠀⠀⠀⠀⠀⠀⠀⠀⠀⠀⠀⠀⠀⠀⠀⠀⠀⠀⠀⠀⠀⠀⠀⠀⠀⠀⠀⠀⠀⠁⠑⠑⠑⠑⠐⠑⠙⠐⠀⠀⠀⠀⠀⠀⠀⠐⠓⠚⠛⠛⠃⠛⠛⠓⠑⠑⠑⠑⠑⠑⠑⠑⠑⠑⠑⠑⠑⠑⠑⠑⠑⠑⠑⠑⠑⠑⠑⠑⠑⠑⠑⠑⠑⠑⠑⠑⠑⠁⠀⠑⠑⠘⠛⠛⠛⠛⠛⠛⠛⠛⠛⠛⠛⠛⠛⠛⠛⠛⠛⠛⠛⠛⠛⠛⠛⠛⠛⠛⠛⠛⠛⠛⠛⠛⠛⠛⠛⠙⠑⠑⠑⠑⠑⠑⠑⠑⠑⠑⠑⠑⠑⠑⠑⠑⠑⠁⠀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⣧⡜⢝⢿⣿⣿⣿⣿⣿⣿⣕⢱⡻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⣷⣕⢕⣝⢿⢿⣿⣿⣿⣿⣎⣿⣎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⢻⣿⣿⣿⣿⣿⣿⣿⣿⣿⣿⣿⣿⣧⡻⣷⡝⣮⡻⣿⣿⣿⡜⣿⣧⢻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⣿⡟⣾⣿⣿⣿⣿⣿⣿⣿⣿⣿⣿⣿⣿⣿⣷⣝⢿⣸⣷⣝⢿⣿⣿⣹⣿⣧⢻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⢧⣿⣿⣿⣿⣿⣿⣿⣿⣿⣿⣿⣿⣿⣿⢟⢏⢕⢕⣿⣿⣇⢕⢕⢕⢝⢝⢏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⢣⣿⣿⣿⢸⣿⣿⡿⢿⢿⢿⢿⣿⣿⣿⣿⣿⣿⣿⢕⢕⢕⢕⢸⣿⣿⣇⢕⢕⢕⢕⢕⢕⢝⢟⢟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⢏⣿⣿⣿⡏⣷⣧⣼⣷⣷⣷⣿⣷⣷⣷⣾⣼⣵⣵⣳⡕⢕⢕⢕⢜⣿⣿⣿⡇⢕⢕⢕⢕⢕⢕⢕⢕⢕⢜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⡏⣾⣿⣿⣿⡇⣿⣿⣿⣿⣿⣿⣿⣿⣿⣿⣿⣿⣿⣿⣿⣿⡕⢕⢕⢕⢿⣿⣿⣿⡕⢕⢕⢕⢕⢕⢕⢕⢕⢕⢕⢝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⢿⣫⣾⣿⢱⣿⣿⣿⣿⢱⣿⣿⣿⣿⣿⣿⣿⣿⣿⣿⣿⣿⣿⣿⣿⣿⣿⣇⢕⢕⢸⣿⣿⣿⣷⢕⢕⢕⢕⠕⢕⢕⢕⢕⢕⢕⢕⢜⢝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⣵⣿⣿⣿⡏⣿⣿⣿⣿⣿⢸⣿⣿⣿⣿⣿⣿⣿⣿⣿⣿⣿⣿⣿⣿⣿⣿⣿⣿⣧⢁⢸⣿⣿⣿⣿⡇⠕⢕⢔⢄⢕⢕⢕⢕⢕⢕⢕⢕⢕⢕⢕⢝⢻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⢟⢹⣿⣿⣿⣿⣿⢸⣿⣿⣿⣿⣿⣿⣿⣿⣿⣿⣿⣿⣿⣿⣿⣿⣿⣿⣿⡧⢸⣿⣿⣿⣿⣷⢕⢕⢕⢕⢕⢕⢕⢕⢕⢕⢕⢕⢕⢕⢕⢕⢕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⢅⢔⢕⢕⢕⢕⢕⢕⢕⢕⢕⢕⢕⢕⢕⢕⢕⢕⢕⢕⢕⢕⢕⢕⠀</a:t>
            </a:r>
            <a:br/>
            <a:r>
              <a:t>⣿⣿⣿⣿⣿⣿⣿⣿⣿⣿⣿⣿⣿⣿⣿⣿⣿⣿⣿⣿⣿⣿⣿⣿⣿⣿⣿⣿⣿⣿⣿⢟⣵⣿⣿⣿⣿⡿⣣⣿⣼⣿⣿⣿⣿⣿⢸⣿⣿⣿⣿⣿⣿⣿⣿⣿⣿⣿⣿⣿⣿⣿⣿⡏⢿⣿⡇⢸⣿⣿⣿⣿⣿⢕⠕⢑⢕⢕⢕⢕⢕⢕⢕⢅⢕⢕⢕⢕⣵⣾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⠕⠁⢑⢕⢕⢕⢕⢕⢕⢕⢕⢕⢕⢕⢕⢕⢕⢕⢕⢕⢕⢕⢕⢕⢕⢕⢕⢕⢕⢕⢕⢕⢕⠀</a:t>
            </a:r>
            <a:br/>
            <a:r>
              <a:t>⣿⣿⣿⣿⣿⣿⣿⣿⣿⣿⣿⣿⣿⣿⣿⣿⣿⣿⣿⣿⣿⣿⣿⣿⣿⣿⣿⣿⣿⣿⣫⣿⣿⣿⣿⣿⡟⣵⣿⡇⣿⣿⣿⡿⣻⣿⢜⣿⣿⣿⣿⣿⣿⣿⣿⣿⣿⣿⣿⣿⣿⣿⣿⣧⢜⣿⢕⢸⣿⣿⣿⣿⣿⡇⢕⢕⢕⢅⢑⢕⢕⢕⢕⢕⢕⢕⢕⢕⣼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⢑⢅⢕⢔⠕⢀⢄⢕⢕⢔⢕⢕⢕⢕⢕⢕⢕⢕⢕⢕⢕⢕⢕⢕⢕⢕⢕⢕⢕⢕⢕⢕⢕⢕⢕⢕⢕⢕⢕⢕⢕⢕⠀</a:t>
            </a:r>
            <a:br/>
            <a:r>
              <a:t>⣿⣿⣿⣿⣿⣿⣿⣿⣿⣿⣿⣿⣿⣿⣿⣿⣿⣿⣿⣿⣿⣿⣿⣿⣿⣿⣿⣿⡿⣳⣿⢯⣿⣿⣿⣟⣾⣿⣿⡇⣿⢟⢕⣵⣿⣿⢕⢹⣿⣿⣿⣿⣿⣿⣿⣿⣿⣿⣿⣿⣿⣿⣿⣿⢕⢜⢕⣾⣿⣿⣿⣿⣿⢇⢕⢕⢸⣇⢕⢕⢷⡱⡅⢅⢱⠕⣱⣼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⠀⠁⢑⢕⢕⢕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⣱⣿⣯⣾⣿⣿⢏⣾⣿⣿⣿⢇⢏⢕⣼⣿⣿⣿⢸⣱⣿⣿⣿⣿⣿⣿⣿⣿⣿⣿⣿⣿⣿⣿⣿⣿⢕⢕⢱⣗⣿⣿⢿⢟⠕⠁⢕⢀⠑⠙⠕⢕⢕⢕⢀⠀⠀⠀⢝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⠀</a:t>
            </a:r>
            <a:br/>
            <a:r>
              <a:t>⣿⣿⣿⣿⣿⣿⣿⣿⣿⣿⣿⣿⣿⣿⣿⣿⣿⣿⣿⣿⣿⣿⣿⣿⣿⣿⣿⢳⣿⣿⢾⣿⣿⢏⣾⣿⣿⡏⢜⢕⢱⡿⣿⣿⣿⣿⢕⣿⣿⣿⣿⣿⣿⣿⣿⣿⣿⣿⣿⣿⣿⣿⣿⣿⢕⢕⠁⠁⢁⢑⢁⠀⠀⢕⢔⡕⠀⠄⠀⠀⠀⠁⢑⢑⢔⢞⢕⢕⢔⢅⠑⢕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⠔⢑⢕⢕⢕⢕⢕⢕⢕⢕⢕⢕⢕⢕⢕⢕⢕⢕⢕⢕⢕⢕⢕⢕⢕⢕⢕⢕⢕⢕⢕⢕⢕⢕⢕⢕⢕⢕⠀</a:t>
            </a:r>
            <a:br/>
            <a:r>
              <a:t>⣿⣿⣿⣿⣿⣿⣿⣿⣿⣿⣿⣿⣿⣿⣿⣿⣿⣿⣿⣿⣿⣿⣿⣿⣿⣿⣏⣿⣿⡟⣼⣿⡟⣾⣿⣿⣿⢕⢱⡕⢜⣸⣿⣿⣿⣿⢕⣿⣿⣿⣿⣿⣿⣿⣿⣿⣿⣿⣿⣿⣿⣿⣿⣿⢕⢕⠀⠀⠀⠀⠀⠀⢄⢕⢱⣿⣿⣷⢠⣀⠄⢄⢑⠕⢕⢑⢕⢕⢕⠕⢑⢕⢄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⠄⠀⢕⢕⢕⢕⢕⢕⢕⢕⢕⢕⢕⢕⢕⢕⢕⢕⢕⢕⢕⢕⢕⢕⢕⢕⢕⢕⢕⢕⢕⢕⢕⢕⢕⢕⢕⢕⢕⠀</a:t>
            </a:r>
            <a:br/>
            <a:r>
              <a:t>⣿⣿⣿⣿⣿⣿⣿⣿⣿⣿⣿⣿⣿⣿⣿⣿⣿⣿⣿⣿⣿⣿⣿⢿⢟⢟⣼⣿⣿⢱⣿⡿⣸⣿⣿⣿⢣⡕⣸⣧⢸⣿⣟⢏⢝⢏⢸⣿⣿⣿⣿⣿⣿⣿⣿⣿⣿⣿⣿⣿⣿⣿⡿⢏⢕⢕⢀⢕⢕⢕⢔⢀⢕⢕⢸⣿⣿⣿⡞⣿⣷⣔⢑⢕⢕⢕⢑⣅⡔⢕⢕⢕⢕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⠀⠀⢄⢕⢕⢕⢕⢕⢕⢕⢕⢕⢕⢕⢕⢕⢕⢕⢕⢕⢕⢕⢕⢕⢕⢕⢕⢕⢕⢕⢕⢕⢕⢕⢕⢕⢕⢕⢕⢕⠀</a:t>
            </a:r>
            <a:br/>
            <a:r>
              <a:t>⣿⢿⢿⠿⠿⢟⣿⣿⣿⣿⣿⣿⣿⣿⣿⣿⣿⣿⢟⡏⣹⣹⣷⣿⣿⡇⣿⣿⡏⣾⣿⢧⣿⣿⣿⣧⣿⡇⣿⣿⢸⣿⣿⣷⣷⡇⣼⣿⡟⢸⣿⣿⣿⣿⣿⣿⣿⣿⣿⣿⣿⣿⡇⢕⢕⢕⣷⣴⣤⣤⣴⡇⢕⢕⣧⣿⣿⣿⡇⣿⣿⣿⣷⣦⢔⡳⢿⢿⡇⢕⢕⢕⢕⢐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⣕⣵⣵⣵⣵⣿⣷⣵⣧⡕⢕⢕⢕⢕⢕⢕⢕⢕⢕⢕⢕⢕⢕⢕⢕⢕⢕⢕⢕⢕⢕⢕⢕⢕⢕⢕⢕⢕⢕⢕⢕⢕⢕⢕⢕⢕⠀</a:t>
            </a:r>
            <a:br/>
            <a:r>
              <a:t>⡵⡄⠁⠁⠁⠁⣿⣿⣿⣿⣿⣿⣿⣿⣿⣿⣿⡇⣿⣧⣺⣿⣿⣿⣿⢸⣿⣿⢱⣿⡟⣼⣿⣿⣿⣿⣿⢇⣿⡇⣼⣿⣿⣿⣿⢇⣿⣿⢕⢸⣿⣿⣿⣿⣿⣿⣿⣿⣿⣿⣿⣿⢇⢕⢕⢕⣿⣿⣿⣿⣿⡇⢕⢸⣿⣿⣿⣿⡇⣿⣿⣿⡿⣿⡼⣿⣷⡇⣇⢕⢕⢕⢕⡔⢔⢆⢔⢖⢆⢖⢕⢕⢕⢕⢕⢕⢕⢕⢕⢕⢕⢕⢕⢕⢕⢕⢕⢕⢕⢕⢕⢕⢕⢕⢕⢕⢕⢕⢕⢕⢕⢕⢕⢕⢕⢕⢕⢕⢕⢕⢕⢕⢕⢕⢕⢕⢕⢕⢕⢕⢕⢕⢕⢕⢕⢕⢕⢕⢕⢕⢕⢕⢕⢕⢕⢕⢕⢕⢕⢕⢕⢕⢕⢕⢕⢕⢕⢕⢕⢕⢕⢕⢕⢜⢇⢞⢺⢷⢿⣿⣿⣿⣿⣿⣿⣿⣿⣿⣿⣿⣿⣿⣿⣷⣕⢕⢕⢕⢕⢕⢕⢕⢕⢕⢕⢕⢕⢕⢕⢕⢕⢕⢕⢕⢕⢕⢕⢕⢕⢕⢕⢕⢕⢕⢕⢕⢕⢕⢕⢕⠀</a:t>
            </a:r>
            <a:br/>
            <a:r>
              <a:t>⢇⢕⢰⢾⢷⢄⣿⣿⣿⣿⣿⣿⣿⣿⣿⣿⣟⣾⡟⣿⣿⣮⡝⢝⢹⣸⣿⡟⣾⣿⢧⣿⣿⣿⣿⣿⣿⢕⣿⢇⣿⣿⣿⣿⣿⢸⣿⡏⣼⢸⣿⣿⣿⣿⣿⣿⣿⣿⣿⣿⣿⣿⢕⢕⢕⢕⣿⣿⣿⣿⣿⣧⢇⣺⣿⣿⣿⣿⡇⣿⣿⣿⡏⣿⡇⢿⢻⣿⡿⡕⢕⢕⣼⣷⡕⢕⣕⣼⣿⣇⢕⢕⢕⢕⢕⢕⢕⢕⢕⢕⢕⢕⢕⢕⢕⢕⢕⢕⢕⢕⢕⢕⢕⢕⢕⢕⢕⢕⢕⢕⢕⢕⢕⢕⢕⢕⢕⢕⣵⣱⣵⣵⣕⣕⣕⣕⣕⣕⣇⢕⢣⣳⡕⢕⢕⢕⢕⢕⢕⢕⢕⢕⢕⢕⢕⢕⢕⢕⢕⢕⢕⢕⢕⢕⢕⢕⢕⢕⢕⢕⢕⢕⢕⢱⣕⡑⢕⢕⢕⢕⢝⢝⢟⢻⢿⢿⣿⣿⣿⣿⣿⣿⣿⣿⣿⣧⢕⢕⢕⢕⢕⢕⢕⢕⢕⢕⢕⢕⢕⢕⢕⢕⢕⢕⢕⢕⢕⢕⢕⢕⢕⢕⢕⢕⢕⢕⢕⢕⢕⢕⠀</a:t>
            </a:r>
            <a:br/>
            <a:r>
              <a:t>⢕⢕⢕⢕⢱⢸⢽⣿⣿⣿⣿⣿⣿⣿⣿⡿⣼⣿⣧⣜⢻⡟⢗⡕⢅⣾⣿⢣⣿⣿⢸⣿⣿⣿⣿⣿⡇⢕⣿⢱⣿⣿⣿⣿⣿⢸⣿⢱⣿⢸⣿⣿⣿⣿⣿⣿⣿⣿⣿⣿⣿⡏⢕⢕⢕⢱⣿⣿⣿⣿⣿⣿⢕⣿⣿⣿⣿⣿⡇⣿⣿⣿⣿⣿⡇⢱⡿⡿⢇⢻⡕⢕⣿⣿⣇⣵⣿⣿⣿⣿⢕⢕⢕⢕⢕⢕⢕⢕⢕⢕⢕⢕⢕⢕⢕⢕⢕⢕⢕⢕⢕⢕⢕⢕⢕⢕⢕⢕⢔⢕⢕⢕⢕⢕⢕⢕⢕⢸⣿⣿⣿⣿⣿⣿⣿⣿⣿⣿⣾⣿⣷⣿⢿⢗⢕⢕⢕⢕⢕⢕⢕⢕⢕⢕⢕⢅⢕⢕⢕⢕⢕⢕⢕⢕⢕⢕⢕⢕⢕⢕⢕⢕⢕⢸⣿⣿⣷⣧⣅⣑⢕⠑⠕⠕⢕⢕⢕⢕⢕⢜⢝⢝⢝⢝⢝⢝⢕⢕⢕⢕⢕⢕⢕⢕⢕⢕⢕⢕⢕⢕⢕⢕⢕⢕⢕⢕⢕⢕⢕⢕⢕⢕⢕⢕⢕⢕⢕⢕⢕⢕⠀</a:t>
            </a:r>
            <a:br/>
            <a:r>
              <a:t>⢃⢅⢕⢕⢰⢕⢸⣿⣿⣿⣿⣿⣿⣿⣿⢕⣿⣿⢹⢿⢇⣵⡿⢕⢕⣿⣿⣸⣿⢇⣿⣿⣿⣿⣿⣿⢕⣷⣿⢸⣿⣿⣿⣿⣿⢸⡟⣸⣿⡎⣿⣷⢻⣿⣿⣿⣿⣿⡿⣿⢹⡇⢕⢕⢕⣼⣿⣿⣿⣿⣿⣿⢜⣿⢹⣿⣿⣿⢇⣿⣿⣿⣿⣿⡇⢱⣧⡕⢾⢸⣧⢸⣿⣿⣿⣿⣿⣿⣿⣿⢕⢕⢕⢕⢕⢕⢕⢕⢕⢕⢕⢕⢕⢕⢕⢕⢕⢕⢕⢕⢕⢕⢕⢕⢕⢕⢕⠕⣾⡇⢕⢕⢕⢕⢕⢕⢕⢸⣿⣿⣿⣿⣿⣿⣿⣿⣿⡿⢿⢟⢝⢕⢕⠕⢑⣅⡕⢕⢕⢕⢕⢕⢕⢕⢕⢕⢕⢑⢕⢕⢕⢕⢕⢕⢕⢕⢕⢕⢕⢕⢕⢕⠕⢜⣿⣿⣿⣿⣿⣿⣿⣿⣷⣶⣷⣵⣵⣥⣵⣵⣵⣵⣵⣵⣵⣥⣥⣵⣵⢕⢕⢕⢕⢕⢕⢕⢕⢕⢕⢕⢕⢕⢕⢕⢕⢕⢕⢕⢕⢕⢕⢕⢕⢕⢕⢕⢕⢅⢕⢕⠀</a:t>
            </a:r>
            <a:br/>
            <a:r>
              <a:t>⢕⢔⢜⢜⠕⠕⢜⣿⣿⣿⣿⣿⣿⣿⡇⡕⢻⣧⢕⢕⢿⣟⣱⣾⡿⣿⡇⣿⢏⢇⣿⣿⣿⣿⣿⡇⢸⣿⣿⢸⣿⣝⣟⣟⣝⡸⡇⣷⣮⣷⣹⣿⡸⣿⡏⣿⣿⣿⣇⢿⢸⢇⡜⢕⢱⣏⣻⣟⣟⣟⣟⣟⢸⡇⣿⢿⣿⣿⢱⣿⣿⣿⣿⣿⡇⣷⡜⢻⡎⢜⡝⢸⣿⣿⣿⣿⣿⣿⣿⣿⢕⢕⢕⢕⢕⢕⢕⢕⢕⢕⢕⢕⢕⢕⢕⢕⢕⢕⢕⢕⢕⢕⢕⢕⢕⢕⢕⢄⡿⢿⢕⢕⢕⢕⢕⢕⢕⢸⡿⢿⢿⢿⢟⢟⢏⢝⢕⢕⠕⠑⢑⣁⣤⣴⣾⣿⣿⣧⡕⢕⢕⢕⢕⢕⢕⢕⢕⢕⢕⢕⢕⢕⢕⢕⢕⢕⢕⢕⢕⢕⢕⢕⢕⢕⣿⣿⣿⣿⣿⣿⣿⣿⣿⣿⣿⣿⣿⣿⣿⣿⣿⣿⣿⣿⣿⣿⣿⣿⣿⣷⣕⢕⢕⢕⢕⢕⢕⢔⠕⢕⢕⢕⢕⢕⢕⢕⢕⢕⢕⢕⢕⢕⢕⢕⢕⢕⢕⢕⢕⢕⠀</a:t>
            </a:r>
            <a:br/>
            <a:r>
              <a:t>⢜⢏⢕⢄⢀⢀⢕⣿⣿⣿⣿⣿⣿⣿⣿⡱⡕⢜⡇⢜⡻⢷⣷⣵⣵⣿⢳⡟⣼⢸⣿⣿⣿⣿⣿⢕⣿⣿⡿⢸⣿⣟⣟⣟⣟⡇⢇⠿⢿⣿⣿⣿⢇⣿⣿⢸⣿⣿⣿⣸⢸⢕⡇⢱⡿⢿⠿⢿⢿⡿⢿⢏⢼⣷⡹⣜⢿⡇⢸⣿⣿⣿⣿⣿⡇⣝⣝⣯⣵⢎⢕⢸⣿⣿⣿⣿⣿⣿⣿⣿⢕⢕⢕⢕⢕⢕⢕⢕⢕⢕⢕⢕⢕⢕⢕⢕⢕⢕⢕⢕⢕⢕⢕⢕⢕⢕⢕⢱⣷⣧⣥⡕⢕⢕⢕⢕⢕⠑⠑⠑⠑⠑⠑⢁⣁⣅⣠⣴⣶⣾⣿⣿⣿⣿⣿⣿⣿⣿⣿⣷⣕⢕⢕⢕⢕⢕⢕⢕⢑⢕⠑⢕⢕⢕⢕⢕⢕⢑⢕⢕⢕⢕⢕⠑⣿⣿⣿⣿⣿⣿⣿⣿⣿⣿⣿⣿⣿⣿⣿⣿⣿⣿⣿⣿⣿⣿⣿⣿⣿⣿⣿⣷⣕⠕⢕⢕⢕⢕⢕⢑⢕⢕⢕⢕⢕⢕⢕⢕⢕⢕⢕⢕⢕⢑⢕⢕⢕⢕⢕⢕⠀</a:t>
            </a:r>
            <a:br/>
            <a:r>
              <a:t>⢕⢕⡕⢕⢕⢕⢕⣿⣿⣿⣿⣿⣿⣿⣿⣿⣝⢕⢜⢜⢷⡕⢱⣼⢝⣿⢸⢕⢾⢸⣿⣿⣿⣿⡇⢜⢛⠛⠙⠙⠙⢝⢝⠙⠙⠛⠣⢷⣷⣜⣿⣿⣿⣿⣿⣇⣿⣝⣿⡟⢕⣾⣱⣱⣵⢾⠟⠛⠛⢟⢛⠓⠛⠞⠳⠿⢧⡕⣱⣿⣿⣿⢿⣿⡇⢟⢝⢝⡱⢱⢇⢸⣿⣿⣿⣿⣿⣿⣿⣿⢕⢕⢕⢕⢕⢕⢕⢕⢕⠕⠁⢕⢕⢕⢕⢕⢕⠁⢄⠕⢕⢕⢕⢕⢕⢕⠕⢸⣿⣿⣿⣷⡕⢕⢕⢕⢕⢜⣿⣿⣿⣿⣿⣿⣿⣿⣿⣿⣿⣿⣿⣿⣿⣿⣿⣿⣿⣿⣿⣿⣿⣷⣕⡕⢕⢕⢕⢕⢄⠑⢑⠁⢕⢕⢕⢕⢕⢕⠕⢁⠑⠑⢕⢄⣿⣿⣿⣿⣿⣿⣿⣿⣿⣿⣿⣿⣿⣿⢿⢿⢿⢟⢟⢟⢟⢝⣝⣝⣝⣽⣽⣽⣿⣷⡅⢕⢕⢕⢕⢕⢅⠑⢅⢕⢕⢕⢕⢕⢕⢕⢕⢕⢕⢕⢕⢅⠔⢐⢕⢕⠀</a:t>
            </a:r>
            <a:br/>
            <a:r>
              <a:t>⢐⢜⢊⢕⢱⡔⠀⢸⣿⣿⣿⣿⣿⣿⣿⣿⣿⣷⣕⡕⢜⢣⡕⢜⢕⣿⢜⡇⢇⢸⡟⣹⡯⣿⡇⠉⢀⣄⣤⡔⢀⡀⠀⠀⠀⠀⠀⠀⠜⢻⣿⣿⣿⣿⣿⣿⣿⣿⣿⣿⣿⣿⣿⢏⠁⣀⡄⠀⠀⠀⠀⠀⢠⣄⢀⠙⢟⢜⢾⣿⣿⡿⢱⣿⡇⢜⢕⡸⢕⢕⢕⢸⣿⣿⣿⣿⡿⣿⣿⡿⢕⢕⢕⢕⢕⢕⢕⢕⢕⠁⠀⢕⢕⢕⢕⢕⢕⠀⠀⠀⢕⢕⢕⢕⢕⢕⠀⣸⣿⣿⣿⣿⣷⡕⢕⢕⢕⢑⢿⣿⣿⣿⣿⣿⣿⣿⣿⣿⣿⣿⣿⣿⣿⣿⣿⣿⣿⣿⣿⣿⣿⣿⣿⣿⣧⡕⢕⢕⢕⢔⠀⠀⠀⠕⢕⢕⢕⢕⢔⠀⠀⠀⠀⠁⢸⣿⣿⣿⢿⢟⣟⣏⣝⣝⣕⣵⣵⣵⣵⣷⣷⣷⣾⣿⣿⣿⣿⣿⣿⣿⣿⣿⡿⢻⣿⣧⡕⢕⢕⢕⢕⢄⠁⠐⠁⢕⢕⢕⢕⢕⢕⢕⢕⢕⢕⢕⢕⢅⠕⢕⠀</a:t>
            </a:r>
            <a:br/>
            <a:r>
              <a:t>⠜⠊⠁⠘⢜⢝⡕⢸⣿⣿⣿⣿⣿⣿⣿⣿⣿⣿⣿⣿⣷⠁⠁⢅⢑⣿⢕⢇⡕⣾⡇⢻⣧⢻⡵⣔⡕⣿⣿⡇⢙⠁⢔⠀⠀⠄⢀⠀⣷⣼⣿⣿⣿⣿⣿⣿⣿⣿⣿⣿⣿⣿⣟⣵⡏⢙⠁⠀⠀⢄⠀⠀⢸⣿⡇⢔⣵⣽⣳⣿⣿⡇⣽⣿⡇⠑⢱⣾⡇⢕⢕⢸⣿⣿⣿⣿⣿⣿⣿⡇⢕⢕⢕⢕⢕⢕⢕⢕⢕⠀⠀⢕⢕⢕⢕⢕⢕⢔⠀⠀⠕⢕⢕⢕⢕⢕⢄⣿⣿⣿⣿⣿⣿⣷⡕⢕⢕⢕⢸⢿⢿⢿⢿⢿⢟⢟⢟⢟⢟⢟⢟⢟⢻⢿⢿⢿⢿⢿⢿⢿⣿⣿⣿⣿⣿⣿⣧⡕⢕⢕⢄⠀⠀⠀⠕⢕⢕⢕⢕⢄⠀⠀⠀⠀⠜⣿⣿⣿⣿⣿⣿⣿⣿⣿⣿⣿⣿⣿⣿⣿⣿⣿⣿⣿⣿⣿⣿⣿⣿⣿⡿⠋⠀⠑⣿⣿⢿⢧⠕⢕⢕⢕⢄⠀⠀⠀⠀⠑⠕⢕⢕⢕⢕⢕⢕⢕⢕⢕⢕⢕⠀</a:t>
            </a:r>
            <a:br/>
            <a:r>
              <a:t>⢀⢰⣔⡐⢜⢇⢕⢸⣿⣿⣿⣿⣿⣿⣿⣿⣿⣿⣿⡿⢃⠀⠀⢕⡎⣿⣾⢕⢇⢹⡇⢜⣿⣿⡏⣺⣿⣾⣿⣿⡕⡕⢕⡕⢕⢕⢕⣱⣿⣿⣿⣿⣿⣿⣿⣿⣿⣿⣿⣿⣿⣿⣿⣿⣧⢕⡕⢕⢄⢕⢕⢕⣿⣿⣵⡿⣸⣿⣿⣿⣿⡇⢿⣿⡇⠀⠀⣿⡇⢕⠑⢸⣿⣿⣿⣿⣿⣿⣿⢇⢕⢕⢕⢕⢕⢕⢕⢕⢕⠀⠀⠕⢕⢕⢕⢕⢕⢕⠀⠀⠀⢕⢕⢕⢕⠀⢸⣿⣿⣿⣿⣿⣿⣿⣿⣕⢕⢕⢅⢻⣿⣿⣷⣷⣷⣷⣷⣷⣷⣷⣷⣷⣷⣷⣷⣷⣿⣿⣿⣿⣿⣿⣿⣿⣿⣿⣿⣿⡕⢕⢕⢄⠀⠀⠀⠁⢕⢕⢕⢕⢀⠀⠀⠀⠀⢿⣿⣿⣿⣿⣿⣿⣿⣿⣿⣿⡿⠿⠛⠛⠋⠙⠉⠉⠉⠁⠁⠀⠀⠀⠀⠀⠀⠀⠀⠀⠀⠀⠀⠀⠑⠕⢕⢔⠀⠀⠀⠀⠀⠁⠑⠕⢕⢕⢕⢕⢕⢕⢕⢕⠀</a:t>
            </a:r>
            <a:br/>
            <a:r>
              <a:t>⢕⢅⢝⢕⢕⢕⠕⠑⣿⣿⣿⣿⣿⣿⣿⣿⣿⣿⡟⡕⠀⠀⠀⢸⡇⣿⣿⢕⢕⢜⢜⢕⢝⢿⣧⢹⣿⣿⣿⣿⢿⢧⣅⣝⣏⡵⣾⣿⣿⣿⣿⣿⣿⣿⣿⣿⣿⣿⣿⣿⣿⣿⣿⣿⣿⣷⣕⣸⣿⣕⣵⢿⣿⣿⣿⣱⣿⣿⡟⣸⣿⡇⢸⣿⡇⠀⠀⠘⡇⠁⠀⢸⢿⣿⡿⢿⡏⢿⣿⢕⢕⢕⢕⢕⢕⢕⠕⢕⢕⢕⠀⠀⢕⢕⢕⢕⢕⢕⠀⠀⠀⠕⢕⢕⢕⠀⣼⣿⣿⣿⣿⣿⣿⣿⣿⣿⣧⢕⢕⢘⢿⣿⣿⣿⣿⣿⣿⣿⣿⣿⣿⣿⣿⣿⣿⣿⣿⣿⣿⣿⣿⣿⣿⣿⣿⣿⣿⣿⣿⣇⢕⢕⢀⠀⠀⠀⠀⢕⢕⢕⢕⢀⠀⠀⠀⢸⣿⣿⣿⣿⣿⣿⣿⡿⠟⠉⠀⠀⠀⠀⠀⠀⠀⠀⠀⠀⠀⠀⠀⠀⠀⠀⠀⢀⢀⢀⢀⢀⢄⢄⢀⢀⠁⠑⠀⠀⠀⠀⠀⠀⠀⠀⠁⠑⠕⢕⢕⢕⢕⢕⠀</a:t>
            </a:r>
            <a:br/>
            <a:r>
              <a:t>⢕⢕⢕⠕⠕⠁⠀⠀⣿⣿⣿⣿⣿⣿⣿⣿⣿⢏⡾⠁⠀⠀⠀⢸⣧⣿⡇⢱⢕⣸⡜⢕⢕⢕⢹⡎⣿⣿⣿⣿⣷⣧⣵⣶⣶⣾⣿⣿⣿⣿⣿⣿⣿⣿⣿⣿⣿⣿⣿⣿⣿⣿⣿⣿⣿⣿⣷⣧⣵⣥⣷⣾⣿⣿⣷⣿⢟⡱⣱⣿⣿⡇⢸⣿⡇⠀⠀⠀⢱⣷⣷⣿⣿⣿⣿⣿⣿⣿⡇⢕⢕⢕⢕⢕⢕⢕⢄⢕⢕⢕⠀⠀⢕⢕⢕⢕⢕⢕⠀⠀⠀⠀⢕⢕⠑⢄⣿⣿⣿⣿⣿⡿⢿⠿⠿⠿⠿⠧⠁⠕⠈⠙⠙⠉⠉⠉⠉⠉⠉⠉⠁⠁⠉⠙⠟⢿⣿⣿⣿⣿⣿⣿⣿⣿⣿⣿⣿⣿⣿⣿⣇⢕⢕⢀⠀⠀⠀⢰⡕⢕⢕⢕⠀⠀⠀⢸⣿⣿⣿⣿⡿⢟⡅⠄⠀⠀⠀⠀⢀⢄⢄⢔⢔⢔⢀⠀⠀⠀⠀⠕⣵⣵⣵⣵⣵⣵⣕⡕⢕⢕⢕⢕⢕⢀⠀⠀⠀⠀⠀⠀⠀⠀⠀⠀⠀⠁⠑⠕⢕⢕⠀</a:t>
            </a:r>
            <a:br/>
            <a:r>
              <a:t>⢐⢄⠀⠀⠀⠀⠀⠀⢸⣿⣿⣿⣿⣿⣿⡿⣱⣿⠑⠀⠀⠀⠀⠀⢸⣿⢇⣾⡕⢹⡇⢕⢕⢕⡎⣿⢸⣿⣿⣿⣿⣿⣿⣿⣿⣿⣿⣿⣿⣿⣿⣿⣿⣿⣿⣿⣟⣿⣿⣿⣿⣿⣿⣿⣿⣿⣿⣿⣿⣿⣿⣿⣿⣿⣿⢏⡵⢕⣿⣿⣿⡇⢜⣿⡇⠀⠀⠀⠀⢛⠟⠟⠟⠟⠟⠟⠟⠟⢇⢕⢕⢕⢕⠕⢕⢕⢕⢕⢕⢕⢕⠀⠁⢕⢕⢕⢕⢕⢀⠀⠀⠀⠁⠑⠀⢸⣟⣙⡅⠀⠀⠀⠀⠀⠀⠀⠀⠀⠀⠀⠑⠀⠀⠀⠀⠀⠀⠀⠀⠀⠀⠀⠀⠀⠀⠀⠈⠙⠻⢿⣿⣿⣿⣿⣿⣿⣿⣿⣿⣿⣿⣧⠑⢕⠀⠀⠀⠀⣷⡕⢕⢕⢄⠀⠀⢕⣿⣿⣿⣿⡿⠏⠁⠀⢀⢄⢔⠕⠑⠑⠑⠑⠕⢕⢕⢔⠀⠀⠀⠀⠹⣿⣿⣿⣿⣿⣿⣿⣿⣿⣷⣷⣕⣕⢔⠀⠀⠀⠀⢄⣴⡀⠀⠀⠀⠀⠀⠀⠀⠑⠀</a:t>
            </a:r>
            <a:br/>
            <a:r>
              <a:t>⠗⠁⠀⠀⠀⠀⠀⠀⢸⣿⣿⣿⣿⣿⢟⣼⡟⢕⠀⠀⠀⠀⠀⠀⣾⡟⢕⣿⡧⢜⣿⢕⢕⢕⢱⢜⣧⢿⣿⣿⣿⣿⣿⣿⣿⣿⣿⣿⣿⣿⣿⣿⣿⣿⣿⣿⣿⣿⣿⣿⣿⣿⣿⣿⣿⣿⣿⣿⣿⣿⣿⣿⣿⣿⣯⢞⢵⣾⣿⣿⢿⡇⢕⣿⡇⠀⠀⠀⠀⢰⢀⢔⢔⢔⢔⢔⢔⢔⢕⢕⢕⢕⢕⢕⢕⢕⢕⠀⢕⢕⢕⠀⠀⠕⢕⢕⢕⢕⢕⠀⠀⠀⠀⠀⠀⣸⡿⠋⠀⠀⠀⠀⠀⠀⢀⢄⢄⢄⢄⢄⠀⠀⠀⠀⠀⠲⣶⣷⣷⣿⣿⣿⣷⣶⣴⣄⡀⢀⢙⢻⣿⣿⣿⣿⣿⣿⣿⣿⣿⣿⣿⣿⡇⠁⠀⠀⠀⠀⣿⣷⢕⢕⢕⠀⠀⢕⣿⣿⣿⣯⢔⢅⣴⣾⣿⣧⡅⠀⠀⠀⠀⠀⠀⠁⢕⢕⠀⠀⠀⠀⠀⣿⣿⣿⣿⣿⣿⣿⣿⣿⣿⣿⣿⣿⠇⠀⠀⠀⣠⣾⣿⣿⣷⣴⣀⠀⠀⠀⠀⠀⠀</a:t>
            </a:r>
            <a:br/>
            <a:r>
              <a:t>⠀⠀⠀⠀⠀⢀⢀⢀⢸⣿⣿⣿⣿⢏⡾⢏⢕⣕⡕⠀⠀⠀⢰⢄⢿⢇⢕⣿⣿⢕⢹⡇⢕⢕⢸⣿⣿⢎⢿⣿⣿⣿⣿⣿⣿⣿⣿⣿⣿⣿⣿⣿⣿⣿⣿⣿⣿⣿⣿⣿⣿⣿⣿⣿⣿⣿⣿⣿⣿⣿⣿⣿⣿⢿⢇⣾⣿⣿⣿⡇⢸⡇⢕⢻⡇⠀⠀⠀⠀⢜⣧⢕⢕⣵⣵⣵⡵⢕⢕⢕⣵⣷⣷⡇⢕⢕⢕⢄⠑⢕⢕⢕⠀⠀⢕⢕⢕⢕⢕⠀⠀⠀⠀⠀⠀⠟⠁⠀⠀⠀⠀⠀⢄⣔⢕⢕⠕⠑⠑⠕⢕⠄⠀⠀⠀⠀⠸⣿⣿⣿⣿⣿⣿⣿⣿⣿⣿⣷⣧⣕⢪⣿⣿⣿⣿⣿⣿⣿⣿⣿⣿⣿⣿⢀⠀⠀⠀⠀⣿⣿⡇⢕⢕⠀⠀⢸⣿⣿⣿⣯⣷⣿⣿⣿⣿⡿⠃⠀⠀⠀⠀⠀⠀⠀⢱⡇⠀⠀⠀⠀⠀⣿⣿⣿⣿⣿⣿⣿⣿⣿⣿⣿⣿⡏⠀⠀⢀⣵⣿⣿⣿⣿⣿⣿⣿⣿⣶⣴⣄⢀⠀</a:t>
            </a:r>
            <a:br/>
            <a:r>
              <a:t>⠀⠀⠀⠀⠀⠀⠀⠀⠑⣿⣿⣿⢫⡟⢕⢕⣾⡟⢕⣱⣷⣷⣿⢕⢸⢕⢕⣿⣿⢕⢕⢿⡕⢕⢕⢕⢕⢕⢜⢿⣿⣿⣿⣿⣿⣿⣿⣿⣿⣿⣿⣿⣿⣿⣿⣿⣿⣿⣿⣿⣿⣿⣿⣿⣿⣿⣿⣿⣿⣿⣿⣿⢇⢕⣸⣿⣿⣿⡿⢕⢕⣿⢕⢸⢇⢰⢔⢰⣷⡕⢜⣇⢕⣿⣿⣿⡇⢕⢕⢕⣿⣿⣿⢕⢕⢕⢕⢕⠀⠕⢕⢕⢔⠀⠀⢕⢕⢕⢕⢄⠀⠀⠀⠀⢀⣠⣄⠀⠀⠀⠀⠀⣿⣿⣿⣇⠀⠀⠀⠀⠀⠀⠀⠀⠀⠀⠀⢹⣿⣿⣿⣿⣿⣿⣿⣿⣿⣿⣿⣿⣷⣮⣿⣿⣿⣿⣿⣿⣿⣿⣿⣿⣿⡕⠀⠀⠀⢱⣿⣿⣿⠁⠕⠀⠀⣾⣿⣿⣿⣿⣿⣿⣿⣏⢕⡄⠀⠀⠀⢀⢀⢀⠀⠀⢜⢕⢕⠀⠀⠀⢀⣿⣿⣿⣿⣿⣿⣿⣿⣿⣿⣿⡟⢁⣠⣰⣾⣿⣿⣿⣿⣿⣿⣿⣿⣿⣿⣿⣿⣿⠀</a:t>
            </a:r>
            <a:br/>
            <a:r>
              <a:t>⠀⠀⠀⠀⠀⠀⠀⠀⠀⣿⣿⢯⡟⢕⢕⣾⣿⢕⢣⣿⣿⣿⡿⢕⢕⢕⡇⢿⣿⢕⢕⢜⣧⢕⢕⢕⢕⢕⢕⢕⢻⣿⣿⣿⣿⣿⣿⣿⣿⣿⣿⣿⣟⣟⣟⣟⣟⣟⣟⣟⣿⣿⣿⣿⣿⣿⣿⣿⣿⣿⡿⢇⢕⢕⣿⣿⣿⣿⡇⢕⢕⣿⢕⢸⢕⢸⡇⢕⢿⣧⠕⢹⡜⣿⣿⣿⣿⢕⢕⢕⣿⣿⡿⢕⢕⢕⢕⠀⠀⠀⢕⢕⢕⢐⠀⠁⢕⢕⢕⢕⠀⠀⠀⠀⢸⣿⣿⣷⣄⠀⠀⠀⢹⣿⣿⢏⠀⠀⠀⠀⠀⠀⠀⠀⠀⠀⠀⢸⣿⣿⣿⣿⣿⣿⣿⣿⣿⣿⣿⣿⣿⣿⣿⣿⣿⣿⣿⣿⣿⣿⣿⣿⣿⡇⠀⠀⠀⢸⣿⣿⣿⢕⠅⠀⢰⣿⣿⣿⣿⣿⣿⣿⣿⣿⣜⢷⣄⢄⢀⢅⢕⢅⢔⣰⡕⢕⢕⠀⠀⠀⣱⣿⣿⣿⣿⣿⣿⣿⣿⣿⣿⣿⣷⣿⣿⣿⣿⣿⣿⣿⣿⣿⣿⣿⣿⣿⣿⣿⣿⣿⠀</a:t>
            </a:r>
            <a:br/>
            <a:r>
              <a:t>⢀⢀⠀⠀⠀⠀⠀⠀⠀⢻⡏⡞⢕⡾⣸⣿⢇⢕⣾⣿⣿⣿⡇⢕⢕⢱⡟⢜⣿⡵⢕⢕⢜⣧⢕⢕⢕⢕⢕⢕⢕⢜⢟⢿⣿⣿⣿⣿⣿⣿⣿⣿⣿⣿⣿⣿⣿⣿⣿⣿⣿⣿⣿⣿⣿⣿⣿⣿⢟⢏⢕⢕⢕⢸⣿⣿⣿⢯⢇⢕⢕⢕⢕⢸⢕⢸⣷⢕⢸⣿⢔⢕⢣⢿⣿⣿⡟⢕⢕⢕⣿⣿⡇⢕⢕⢕⢕⠀⠀⠀⠀⢕⢕⢕⢀⠀⠑⢕⢕⢕⠀⠀⠀⠀⢸⣿⣿⣿⣿⣧⡄⠀⠀⠁⢜⢇⠀⠀⠀⢀⢀⠀⢠⠀⠀⠀⠀⢸⣿⣿⣿⣿⣿⣿⣿⣿⣿⣿⣿⣿⣿⣿⣿⣿⣿⣿⣿⣿⣿⣿⣿⣿⣿⡇⠀⠀⢀⣿⣿⣿⣿⠑⠀⣰⣿⣿⣿⣿⣿⣿⣿⣿⣿⣿⣿⣇⢝⢷⣷⣵⣵⣷⣾⡏⢕⢵⣷⡆⠀⢰⣿⣿⣿⣿⣿⣿⣿⣿⣿⣿⣿⣿⣿⣿⣿⣿⣿⣿⣿⣿⣿⣿⣿⣿⣿⣿⣿⣿⣿⡟⠀</a:t>
            </a:r>
            <a:br/>
            <a:r>
              <a:t>⠀⠀⠀⠀⢀⢀⢐⢀⠀⢸⡸⢕⣾⡇⣿⣿⢕⣸⣿⣿⣿⣿⣷⢕⢕⢸⢕⢕⣹⣷⢕⢕⢕⢜⢣⡕⢕⢕⢕⢕⢕⢕⢕⢕⢜⢟⢿⣿⣿⣿⣿⣿⣿⣿⣿⣿⣿⣿⣿⣿⣿⣿⣿⣿⡿⢟⢏⢕⢕⢕⢕⢕⢕⣿⣿⣿⡏⢜⢕⢕⢕⢜⢕⢜⢕⢸⣿⡕⢜⣿⡇⢕⢸⢸⣿⣿⣇⢕⢕⢕⣿⡿⢕⠕⠀⠀⠀⠀⠀⠀⠀⠁⢕⢕⢕⠀⢄⠁⠕⠐⠀⠀⠀⠀⠀⢻⣿⣿⣿⣿⣿⣧⣤⣀⠁⢜⣔⡔⢄⢅⢔⢔⡾⢕⠀⠀⠀⢸⣿⣿⣿⣿⣿⣿⣿⣿⣿⣿⣿⣿⣿⣿⣿⣿⣿⣿⣿⣿⣿⣿⣿⣿⣿⠁⠀⢀⣼⣿⣿⣿⣏⣴⣾⣿⣿⣿⣿⣿⣿⣿⣿⣿⣿⣿⣿⣿⣷⣼⣿⣿⣿⣿⣿⣿⢕⢕⠀⠀⣰⣿⣿⣿⣿⣿⣿⣿⣿⣿⣿⢟⠻⢿⣿⣿⣿⣿⣿⣿⣿⣿⣿⣿⣿⣿⣿⣿⣿⣿⣿⢇⠀</a:t>
            </a:r>
            <a:br/>
            <a:r>
              <a:t>⠀⢀⣀⣁⣀⣄⣤⣤⣤⡄⢇⢼⢿⢹⣿⡇⢱⢿⢿⢿⢿⢿⢏⢕⢕⢕⢕⢕⣿⣿⢕⢕⢕⢕⢕⢕⢕⢕⢕⢕⢕⢕⢅⢕⢕⢕⢕⢕⢝⢟⢿⣿⣿⣿⣿⣿⣿⣿⣿⣿⡿⢟⢏⢕⢕⢕⢕⢕⢕⢕⡕⢕⢸⣿⡿⢾⡇⢕⢸⢕⢕⢕⢕⢕⡕⣼⣿⡇⢕⣿⡇⢕⢜⡏⣿⣿⣿⢕⢕⢕⣿⢇⠑⠀⠀⠀⠀⠀⠀⠀⠀⠀⠀⠕⢕⢕⢕⢄⠀⠀⠀⠀⠀⠀⠀⠜⣿⣿⣿⣿⣿⣿⣿⣿⣿⣧⣜⢿⣷⣷⣷⣟⢱⣷⢔⠀⠀⣼⣿⣿⣿⣿⣿⣿⣿⣿⣿⣿⣿⣿⣿⣿⣿⣿⣿⣿⣿⣿⣿⣿⣿⣿⠇⠀⠀⣼⣿⣿⣿⣿⣿⣿⣿⣿⣿⣿⣿⣿⣿⣿⣿⣿⣿⣿⣿⣿⣿⣿⣿⣿⣿⣿⣿⣷⣧⣵⣄⣈⣙⣝⢝⢿⣿⣿⣯⢝⣿⣿⣿⣿⣷⣦⣽⣿⣿⣿⣿⣿⣿⣿⣿⣿⣿⣿⣿⣿⣿⣿⡿⢄⠀</a:t>
            </a:r>
            <a:br/>
            <a:r>
              <a:t>⣿⣿⣿⣿⣿⣿⣿⣿⣿⢸⠁⠀⠀⢸⣿⢕⠀⠀⠀⠀⠀⠀⣼⣷⢇⢕⢕⢕⣿⣿⡇⢕⢕⢕⢅⢕⢕⢕⢕⢕⢕⢕⢕⢕⢕⢕⢕⢕⢕⢕⢕⢕⢝⢟⢿⢿⢿⢟⣹⣕⢕⢕⢕⢕⢕⢕⢕⢕⢱⢸⡕⢕⣿⡿⣹⣿⡗⢕⢸⡇⢕⢕⢕⢱⣧⢻⣿⣿⢕⣿⡇⢕⢕⡇⣿⣿⣿⢕⢕⢕⠏⠁⠀⠀⠀⠀⠀⠀⠀⠀⠀⡄⠀⠀⠑⢕⢕⢕⢀⠀⠀⠀⠀⠀⠀⠀⢻⣿⣿⣿⣿⣿⣿⣿⣿⣿⣿⣿⣿⣿⣿⣿⢕⢕⠀⠀⣰⣿⣿⣿⣿⣿⣿⣿⣿⣿⣿⣿⣿⣿⣿⣿⣿⣿⣿⣿⣿⣿⣿⣿⡿⠑⠀⣠⣾⣿⣿⣿⣿⣿⣿⣿⣿⣿⣿⣿⣿⣿⣿⣿⣿⣿⣿⣿⣿⣿⣿⣿⣿⣿⣿⣿⣿⣿⣿⣿⣿⣿⣿⣿⣿⣿⣿⡿⣿⣷⣿⢿⣿⣿⣿⣿⣿⣿⣿⣿⣿⣿⣿⣿⣿⣿⣿⣿⣿⣿⣿⣿⢇⠁⠀</a:t>
            </a:r>
            <a:br/>
            <a:r>
              <a:t>⣿⣿⣿⣿⣿⣿⣿⣿⣿⡕⡇⠀⠀⢸⣿⢕⣀⡀⠀⠀⠀⢰⣿⢕⢕⢕⢕⢕⢿⣿⣧⢕⢕⢕⠕⢕⢕⢕⢕⢕⢕⢕⢕⢕⢕⢕⢕⢕⢕⢕⢕⣵⣷⣷⣾⣿⣿⣿⣿⣿⢕⢕⢕⢕⢕⢕⢕⢕⢸⢸⡇⣸⡟⣵⣿⣿⡇⢕⢸⡇⢕⢕⢅⢜⣿⡜⣿⣿⢕⣿⢇⢕⢕⢕⣿⣿⣿⢕⢕⠑⠀⠀⠀⠀⠀⠀⠀⠀⢄⢱⣾⡇⢕⠀⠀⠁⠕⢕⠑⠀⠀⠀⠀⠀⠀⠀⠁⢿⣿⣿⣿⣿⣿⣿⣿⣿⢏⣅⣵⣿⣿⡟⢱⣷⣶⡗⣅⣅⣅⣱⣾⣿⣿⣿⣿⣿⣿⣿⣿⣿⣿⣿⣿⣿⣿⣿⣿⡿⠟⠑⣀⣤⣾⣿⣿⣿⣿⣿⣿⣿⣿⣿⣿⣿⣿⣿⣿⣿⣿⣿⣿⣿⣿⣿⣿⣿⣿⣿⣿⣿⣿⣿⣿⣿⣿⣿⣿⣿⣿⣿⣿⣿⢿⢏⢕⢕⢕⢕⢜⢝⢻⣿⣿⣿⣿⣿⣿⣿⣿⣿⣿⣿⣿⣿⣿⣿⣿⣿⠁⢄⠀</a:t>
            </a:r>
            <a:br/>
            <a:r>
              <a:t>⣿⣿⣿⣿⣿⣿⣿⣿⣿⢱⡇⠀⢠⣿⣿⢕⣿⣿⣿⣷⢴⣿⢇⢕⢕⢕⢕⢕⢸⣿⣿⣇⢕⢕⢔⢕⢕⢕⢕⢕⢕⢕⢕⢕⢕⢕⢕⠕⢕⢕⣺⣿⣿⣿⣿⣿⣿⣿⣿⣿⢕⢕⢕⢕⢕⢕⢕⢕⢸⡿⢱⢏⢸⣿⣿⣿⢣⣗⢸⡇⠕⢅⢕⢕⢹⣇⢿⣿⢱⡿⢕⢕⢕⢕⣿⣿⣿⢕⠑⠀⠀⠀⠀⠀⠀⠀⠀⢱⣾⣼⣿⡇⢕⢕⠀⠀⠀⠀⠐⠀⠀⠀⠀⠀⠀⠀⠀⠘⣿⣿⣿⣿⣿⣿⣿⣿⣿⣿⣿⣿⣿⣧⣿⣿⣿⣿⣿⣿⣿⣿⣿⣿⣿⣿⣿⣿⣿⣿⣿⣿⣿⣿⣿⣿⣿⣿⣿⣿⣷⣿⣿⣿⣿⣿⣿⣿⣿⣿⣿⣿⣿⣿⣿⣿⣿⣿⣿⣿⣿⣿⣿⣿⣿⣿⣿⣿⣿⣿⣿⣿⣿⣿⣿⣿⣿⣿⣿⣿⣿⣿⣿⢇⢕⢕⢕⢕⢕⢕⢕⢕⢕⢜⢕⢸⢿⣿⣿⣿⣿⣿⣿⣿⣿⣿⣿⣿⣿⡇⢀⢜⠀</a:t>
            </a:r>
            <a:br/>
            <a:r>
              <a:t>⣿⣿⣿⣿⣿⣿⣿⣿⣿⢸⠇⢰⣿⡿⢿⡕⢿⢿⢿⢏⡾⢕⢕⢕⢕⢕⢕⢕⠜⡿⣿⣿⡕⢕⢕⢕⢕⢕⢕⢕⢕⢕⢕⢕⠕⠁⠀⢄⢕⢸⣿⣿⣿⣿⣿⣿⣿⣿⣿⣿⡇⠀⠁⠑⢕⢕⢕⢕⢕⡱⢳⢕⢸⣿⣿⡇⣾⡣⢺⢇⢔⢕⢕⢕⢱⣿⡜⡏⣸⢇⢕⢕⢕⢱⣿⡿⢏⠀⠀⠀⢀⢄⣔⣰⢔⢔⢕⢸⣿⣿⣿⡇⢕⢕⢕⡄⠀⠀⠀⠀⠀⠀⠀⠀⠀⠀⠀⠀⠜⣿⣿⣿⣿⣿⣿⣿⣿⣿⣿⢻⢟⢟⢟⢻⣿⣿⣿⣿⣿⣿⣿⣿⣿⣿⣿⣿⣿⣿⣿⣿⣿⣿⣿⣿⣿⣿⣿⣿⣿⣿⣿⣿⣿⣿⣿⣿⣿⣿⣿⣿⣿⣿⣿⣿⣿⣿⣿⣿⣿⣿⣿⣿⣿⣿⣿⣿⣿⣿⣿⣿⣿⣿⣿⣿⣿⣿⣿⣿⣿⣿⢟⢕⢕⢕⢕⢕⢕⢕⢕⢕⢕⢕⢕⢕⢜⣿⣿⣿⣿⣿⣿⣿⣿⣿⣿⣿⣿⢇⢕⣿⠀</a:t>
            </a:r>
            <a:br/>
            <a:r>
              <a:t>⣿⣿⣿⣿⣿⣿⡿⢋⢅⠄⠀⠀⢕⢕⢕⢣⢕⢕⢕⣼⢇⢕⢕⢕⢕⢕⢕⢕⢕⣧⣿⣿⣷⢕⢕⢕⢕⢕⢕⢕⢕⠑⠁⠀⠀⠀⠀⢕⢕⣿⣿⣿⣿⣿⣿⣿⣿⣿⣿⣿⡇⢕⠀⠀⠀⠁⠑⠕⢕⢜⢻⣇⢜⢟⠉⢁⢁⢁⠕⢕⢕⢕⢕⢕⢕⢺⣧⢇⡇⢕⢕⢕⢸⣿⣏⣕⡕⢄⢄⢔⣷⣿⣿⣿⢕⢕⢕⢸⣿⣿⣿⡇⢕⢕⢕⣿⣕⢄⠀⠀⠀⠀⠀⠀⠀⠀⠀⠀⠀⠘⢿⣿⣿⣿⣿⣿⣿⡿⢏⢕⢕⢕⢕⢕⢝⢟⢻⣿⣿⣿⣿⣿⣿⣿⣿⣿⣿⣿⣿⣿⣿⣿⣿⣿⣿⣿⣿⣿⣿⣿⣿⣿⣿⣿⣿⣿⣿⣿⣿⣿⣿⣿⣿⣿⣿⣿⣿⣿⣿⣿⣿⣿⣿⣿⣿⣿⣿⣿⣿⣿⣿⣿⣿⣿⣿⣿⣿⣿⣿⡇⢕⢕⢕⢕⢕⢕⢕⢕⢕⢕⢕⢕⢕⢕⢕⣿⣿⣿⣿⣿⣿⣿⣿⣿⣿⣿⣿⢕⢕⣻⠀</a:t>
            </a:r>
            <a:br/>
            <a:r>
              <a:t>⣿⣿⣿⣟⢟⠏⢕⢕⠁⠀⠀⠀⢕⢕⢕⢕⢕⢕⣼⡇⢕⢕⢕⢕⢕⢕⢕⢕⢕⢹⢻⣿⣿⣇⢕⢕⢕⢕⢕⠁⠀⠀⠀⠀⠀⠀⠀⢕⣼⣿⣿⣿⣿⣿⣿⣿⣿⣿⣿⣿⣿⢕⢕⠀⠀⠀⠀⠀⠁⠕⢕⠘⠁⠀⠘⠕⠕⠑⢀⠁⠑⢕⢕⢕⢕⢜⣝⡎⡇⢕⠑⢕⢕⣿⣿⣿⡏⢕⢕⢕⣿⣿⣿⣿⢕⢕⢕⢸⣿⣿⣿⡇⢕⢕⢕⣿⣿⣧⡔⠀⠀⠀⠀⠀⠀⠀⠀⠀⠀⠀⠘⢻⣿⣿⣿⣿⢏⢕⢕⢕⢕⢕⢕⢕⢕⢕⢕⢹⣿⣿⣿⣿⣿⣿⣿⣿⣿⣿⣿⣿⣿⣿⣿⣿⣿⣿⣿⣿⣿⣿⣿⣿⣿⣿⣿⣿⣿⣿⣿⣿⣿⣿⣿⣿⣿⣿⣿⣿⣿⣿⣿⣿⣿⣿⣿⣿⣿⣿⣿⣿⣿⣿⣿⣿⣿⣿⣿⣿⣿⣷⢕⢕⢕⢕⢕⢕⢕⢕⢕⢕⢕⢕⢕⢕⣸⣿⣿⣿⣿⣿⣿⣿⣿⣿⣿⣿⢇⢕⢕⢹⠀</a:t>
            </a:r>
            <a:br/>
            <a:r>
              <a:t>⣿⣿⣿⡗⢅⢕⢕⠕⠀⠀⠀⠀⢕⢕⢕⢕⢜⣱⡏⢕⢕⢕⢕⢕⢕⢕⢕⣕⣕⢸⣿⣿⣿⣿⡕⢕⢕⣱⡕⠀⠀⠀⠀⠀⠀⠀⠀⣾⣿⣿⣿⣿⣿⣿⣿⣿⣿⣿⣿⣿⣿⣇⡕⠀⠀⠀⠀⠀⠀⠀⠁⠀⣔⡔⠀⠀⠀⠄⣔⡀⠀⣕⢕⢕⢕⢕⢜⣻⡕⢕⠀⢕⢕⢝⢝⢝⢕⢕⢕⢕⢝⢝⢝⢝⢕⢕⢕⢜⢝⢝⢝⢕⢕⢕⢕⢝⢝⢝⢕⢄⠀⠀⠀⠀⠀⠀⠀⠐⢄⢀⠀⠀⠝⣿⣿⣯⢕⢕⢕⢕⢕⢕⢕⢕⢕⢕⢕⢕⢻⣿⣿⣿⣿⣿⣿⣿⣿⣿⣿⣿⣿⣿⣿⣿⣿⣿⣿⣿⣿⣿⣿⣿⣿⣿⣿⣿⣿⣿⣿⣿⣿⣿⣿⣿⣿⣿⣿⣿⣿⣿⣿⣿⣿⣿⣿⣿⣿⣿⣿⣿⣿⣿⣿⣿⣿⣿⣿⣿⣿⣿⣧⣕⢕⢕⢕⢕⢕⢕⢕⢕⢕⢕⣱⣾⣿⣿⣿⣿⣿⣿⣿⣿⣿⣿⣿⢏⢄⢔⢔⢔⠀</a:t>
            </a:r>
            <a:br/>
            <a:r>
              <a:t>⣿⣿⡟⢅⢕⢕⢕⠀⠀⠀⠀⢀⢕⢕⢕⢕⣱⢏⢕⢕⢕⢕⢕⣵⣷⣾⣿⣿⣿⢸⣧⣿⣿⣿⣷⡕⢕⢕⠑⠀⠀⠀⠀⠀⠀⠀⠀⢹⣿⣿⣿⣿⣿⣿⣿⣿⣿⣿⣿⣿⣿⣿⡇⠀⠀⠀⠀⠀⠀⠀⠀⠀⠑⠑⢄⢕⢔⡄⠈⠁⢱⣿⣿⣷⣧⡕⢕⢸⣷⢁⠀⢕⢕⢕⢕⢕⢕⢕⢕⢕⢕⢕⢕⢕⢕⢕⢕⢕⢕⢕⢕⢕⢕⢕⢕⢕⢕⢕⢕⢕⢔⢀⠀⠀⠀⠀⠀⠀⠘⢿⢆⣄⢀⠘⢻⣿⣷⢕⢕⢕⢕⢕⢕⢕⢕⢕⢱⣵⣿⣿⣿⣿⣿⣿⣿⣿⣿⣿⣿⣿⣿⣿⣿⣿⣿⣿⣿⣿⣿⣿⣿⣿⣿⣿⣿⣿⣿⣿⣿⣿⣿⣿⣿⣿⣿⣿⣿⣿⣿⣿⣿⣿⣿⣿⣿⣿⣿⣿⣿⣿⣿⣿⣿⣿⣿⣿⣿⣿⣿⣿⣿⣿⣿⣷⣧⣕⣵⣵⣵⣵⣷⣿⣿⣿⣿⣿⣿⣿⣿⣿⣿⣿⣿⣿⡏⢄⢕⢕⢕⢕⠀</a:t>
            </a:r>
            <a:br/>
            <a:r>
              <a:t>⣿⢏⢔⢕⢕⢕⠁⠀⠀⠀⠀⠑⠁⠀⠀⣱⡏⢕⢕⢕⢕⣵⣿⣿⣿⣿⣿⣿⣿⢸⣿⣸⣿⣿⣿⣇⢕⢕⠁⠀⠀⠀⠀⠀⠀⠀⠀⠀⢟⣟⣻⣿⣿⣿⣿⣿⣿⣿⣿⣿⣟⣻⠑⠀⠀⠀⠀⠀⠀⠀⠀⢕⢕⢕⠁⠑⠇⠁⢈⢾⣿⣿⣿⣿⣿⣿⣧⢕⢹⣇⢤⣥⣥⣥⣥⣥⣥⣥⣥⣵⣵⣵⣵⣵⣵⣵⣵⣵⣵⣵⣵⣵⣵⣵⣵⣵⣵⣵⣕⣕⣕⡅⠔⢄⠀⠀⠀⠀⠀⠀⢕⢸⣿⣷⣴⣜⣿⣵⣕⢕⢕⢕⢕⢕⢕⢱⣷⣿⣿⣿⣿⣿⣿⣿⣿⣿⣿⣿⣿⣿⣿⣿⣿⣿⣿⣿⣿⣿⣿⣿⣿⣿⣿⡟⠟⣿⣿⣿⣿⣿⣿⣿⣿⣿⣿⣿⣿⣿⣿⣿⣿⣿⣿⣿⣿⣿⣿⣿⣿⣿⣿⣿⣿⣿⣿⣿⣿⣿⣿⣿⣿⣿⣿⣿⣿⣿⣿⣿⣿⣿⣿⣿⣿⣿⣿⣿⣿⣿⣿⣿⣿⣿⣿⡟⢅⢕⢕⢕⢕⢕⠀</a:t>
            </a:r>
            <a:br/>
            <a:r>
              <a:t>⡟⢕⢕⢕⢕⢕⠀⠀⠀⠀⢔⠀⠀⠀⢠⡯⢕⢕⢕⢕⣼⣿⣿⣿⣿⣿⣿⣿⣿⢸⢿⣿⣧⣿⣿⣿⢕⢕⠀⠀⠀⠀⠀⠀⠀⠀⠀⠀⠈⣿⣿⣿⣿⣿⣿⣿⣿⣿⣿⣿⣿⡏⠀⠀⠀⠀⠀⠀⠀⠀⠀⠁⢕⢱⣧⡕⢜⣧⢸⣎⢿⣿⣿⣿⣿⣿⣿⣧⢕⢿⡜⣿⣿⣿⣿⣿⣿⣿⣿⣿⣿⣿⣿⣿⣿⣿⣿⣿⣿⣿⣿⣿⣿⣿⣿⣿⣿⣿⣿⣿⣿⣿⠀⢕⢕⢄⢀⠀⠀⠀⠁⢕⢻⣿⣿⣿⣿⣿⣿⣿⣷⣧⣷⣿⣿⣿⣿⣿⣿⣿⣿⣿⣿⣿⣿⣿⣿⣿⣿⣿⣿⣿⣿⣿⣿⣿⣿⣿⣿⣿⣿⣿⣿⣧⠀⣿⣿⣿⣿⣿⣿⣿⣿⣿⣿⣿⣿⣿⣿⣿⣿⣿⣿⣿⣿⣿⣿⣿⣿⣿⣿⣿⣿⣿⣿⣿⣿⣿⣿⣿⣿⣿⣿⣿⣿⣿⣿⣿⣿⣿⣿⣿⣿⣿⣿⣿⣿⣿⣿⣿⣿⣿⡿⢑⠕⢅⢕⢕⢕⢕⠀</a:t>
            </a:r>
            <a:br/>
            <a:r>
              <a:t>⢇⢕⢕⢕⢕⠁⠀⠀⠀⢀⢕⠀⠀⢠⡿⢕⢕⢕⢕⣼⣿⣿⣿⣿⣿⣿⣿⣿⣿⢸⢸⣿⣿⣿⣿⣿⡇⢕⠀⠀⠀⠀⠀⠀⠀⠀⠀⠀⠀⠘⣿⣿⣿⣿⣿⣿⣿⣿⣿⣿⡿⠁⠀⠀⠀⠀⠀⠀⠀⠀⠀⠀⢕⢞⣱⢱⣷⡕⣕⢫⢎⢿⢿⣿⣿⣿⣿⣿⣧⢕⢿⡄⠀⠀⠀⠀⠀⠀⠀⠀⠀⠀⠀⢀⢀⢀⣀⣀⣀⣀⣀⣀⣀⣀⣀⣀⣀⣁⣁⣁⣁⣁⢀⢕⢕⢕⢕⢕⢔⢀⠀⠀⠘⣿⣿⣿⣿⣿⣿⣿⣿⣿⣿⣿⣿⣿⣿⣿⣿⣿⣿⣿⣿⣿⣿⣿⣿⣿⣿⣿⣿⣿⣿⣿⣿⣿⣿⣿⣿⣿⣿⣿⣿⣿⡔⣿⣿⣿⣿⣿⣿⣿⣿⣿⣿⣿⣿⣿⣿⣿⣿⣿⣿⣿⣿⣿⣿⣿⣿⣿⣿⣿⣿⣿⣿⣿⣿⣿⣿⣿⣿⣿⣿⣿⣿⣿⣿⣿⣿⣿⣿⣿⣿⣿⣿⣿⣿⣿⣿⣿⣿⡿⢑⢕⢕⢕⢕⢕⢕⢕⠀</a:t>
            </a:r>
            <a:br/>
            <a:r>
              <a:t>⡔⢕⢕⢕⠕⠀⠀⠀⠀⢱⢿⢾⢱⡿⢕⢕⢕⢕⣸⣿⣿⣿⣿⣿⣿⣿⣿⣿⣿⢸⣼⣿⣿⣧⢿⣿⣧⠁⠀⠀⠀⠀⠀⠀⠀⠀⠀⠀⠀⠀⠜⣿⣿⣿⣿⣿⣿⣿⣿⣿⠇⠀⠀⠀⠀⠀⠀⠀⠀⠀⠀⠀⠑⣾⣿⣷⣜⢻⡹⣿⣷⣸⣿⣿⣿⣿⣿⣿⣿⣇⢕⢷⢀⠀⠀⠀⠀⠀⠀⠀⠀⠑⠑⢹⣮⣻⣷⣵⣯⣝⣿⣽⣿⣽⣿⣿⣿⣿⣿⣿⣿⣿⡇⢕⢕⢕⢕⢕⢕⢕⢕⢔⢄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⠃⢕⢕⢕⢕⢕⢕⢕⢕⠀</a:t>
            </a:r>
            <a:br/>
            <a:r>
              <a:t>⢇⠀⠀⠁⠁⠀⠀⠀⠀⠁⠑⠕⠿⢕⢕⢕⢕⢱⣿⣿⣿⣿⣿⣿⣿⣿⣿⣿⣿⣇⢇⣿⣿⢿⣷⣝⡻⢔⠀⠀⢀⠀⠀⠀⠀⠀⠀⠀⠀⠀⠀⠹⣿⣿⣿⣿⣿⣿⣿⡏⠀⠀⠀⠀⠀⠀⠀⠀⠀⠀⠀⠀⠀⢹⣿⣿⣿⣷⣧⡜⣿⡇⣿⣿⣿⣿⣿⣿⣿⣿⡕⢜⢣⠀⠀⠀⠀⠀⠀⠀⠀⠀⠀⢘⣟⣟⣟⡻⢿⣿⣿⣿⣿⣿⣿⣿⣿⣿⣿⣿⣿⣿⡇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⢃⢕⢕⢕⢕⢕⢕⢕⢕⢕⠀</a:t>
            </a:r>
            <a:br/>
            <a:r>
              <a:t>⣧⠀⠀⠀⠀⠀⠀⠀⠀⠀⠀⠀⠀⠀⠀⠁⠑⠜⠿⢿⣿⣿⣿⣿⣿⣿⣿⣿⣿⣿⡕⣻⣿⣷⣮⣽⣽⡍⠉⠀⠀⠀⠀⠀⠀⠀⠀⠀⠀⠀⠀⠀⠸⣿⣿⢿⢿⣿⡟⠀⠀⠀⠀⠀⠀⠀⠀⠀⠀⠀⠀⠀⠀⠁⢻⣿⣿⣿⣿⣿⢱⣱⣿⣿⣿⣿⣿⣿⡿⠟⠃⠁⠀⠀⠀⠀⠀⠀⠀⠀⠀⠀⠀⢸⢻⣿⣿⣿⣿⣷⣝⡻⢿⣾⣾⣿⣿⣿⣿⣿⣿⣿⣷⠐⢕⢕⢕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⠀</a:t>
            </a:r>
            <a:br/>
            <a:r>
              <a:t>⣏⢄⠀⠀⠀⠀⠀⠀⠀⠀⠀⠀⠀⠀⠀⠀⠀⠀⠀⠀⠈⠙⠛⠿⢿⣿⣿⣿⣿⣿⣿⡜⣿⣿⣿⣿⣿⣷⢔⠀⠀⠀⠀⠀⠀⠀⠀⠀⠀⠀⠀⠀⠀⠁⢀⣄⡀⠈⠁⠀⠀⠀⠀⠀⠀⠀⠀⠀⠀⠀⠀⠀⠀⠀⢜⣿⣿⣿⣿⣷⣾⣿⣿⣿⡿⠟⠋⠁⠀⠀⠀⠀⠀⠀⠀⠀⠀⠀⠀⠀⠀⠀⠀⠑⢕⢕⢕⢏⢿⣿⣿⣿⣷⣮⣝⡿⣿⣿⣿⣿⣿⣿⣷⢄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⢕⠀</a:t>
            </a:r>
            <a:br/>
            <a:r>
              <a:t>⡿⢇⠀⠀⠀⠀⠀⠀⠀⠀⠀⠀⠀⠀⠀⠀⠀⠀⠀⠀⠀⠀⠀⠀⠀⠉⠟⢿⣿⣿⣿⣿⡜⣿⣿⢻⣿⣿⢕⠀⠀⠀⠀⠀⠀⠀⠀⠀⠀⠀⠀⠀⠀⠀⢕⢝⢝⠐⠀⠀⠀⠀⠀⠀⠀⠀⠀⠀⠀⠀⠀⠀⠀⠀⠀⢻⣿⣿⣿⣿⣿⣿⠟⠙⠀⠀⠀⠀⠀⠀⠀⠀⠀⠀⠀⠀⠀⠔⢄⠀⠀⠀⠀⠀⢕⢕⢕⢕⢕⢕⢜⢝⢿⣿⣿⣿⣾⣝⢿⣿⣿⣿⣿⡇⠁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⢕⢕⢕⠀</a:t>
            </a:r>
            <a:br/>
            <a:r>
              <a:t>⡯⢵⢄⠀⠀⠀⠀⠀⠀⠀⢄⢔⠁⠀⠀⠀⠀⢀⠀⠀⠀⠀⠀⠀⠀⠀⠀⠀⠘⠻⣿⣿⣿⡜⣿⢕⢻⣿⢕⠀⠀⠀⠀⠀⠀⠀⠀⠀⠀⠀⠀⠀⠀⠀⠀⢕⢕⠀⠀⠀⠀⠀⠀⠀⠀⠀⠀⠀⠀⠀⠀⠀⠀⠀⠀⠘⣿⣿⣿⡿⠟⠁⠀⠀⠀⠀⠀⠀⠀⠀⠀⠀⠀⠄⢀⠀⠀⠀⠑⠕⢄⠀⠀⠀⢕⢕⢕⢕⢕⢕⢕⢕⢕⢕⢜⢿⣿⣿⣷⣮⡻⣿⣿⡇⢄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⣿⣿⣿⣿⣿⣿⢏⢔⢕⢕⢕⢕⢕⢕⢕⢕⢕⢕⢕⢕⢕⠀</a:t>
            </a:r>
            <a:br/>
            <a:r>
              <a:t>⣯⢇⢕⠀⠀⠀⠀⠀⢄⢕⠑⠀⠀⠀⠀⢄⠔⠁⠀⠀⠀⠀⠀⠀⠀⠀⠀⠀⠀⠀⠈⠻⣿⡧⢹⢕⠜⣿⠁⠀⠀⠀⠀⠀⠀⠀⠀⠀⠀⠀⠀⠀⠀⢀⣀⣁⣠⢔⣀⠄⠀⠀⠀⠀⠀⠀⠀⠀⠀⠀⠀⠀⠀⠀⠀⠀⢸⣿⠟⠁⠀⠀⠀⠀⠀⠀⠀⠀⠀⠀⠀⠕⠀⠀⠁⢔⢄⠀⠀⠀⠑⢕⢀⠀⠀⠑⡇⢕⢕⢕⢕⢕⢕⢕⢕⢕⢝⢿⣿⣿⣿⣧⡹⡿⠀⢕⢕⢕⢕⢕⢕⢕⢕⢕⢕⢕⢕⢕⢔⢹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⠀</a:t>
            </a:r>
            <a:br/>
            <a:r>
              <a:t>⣯⢇⢕⢄⠀⠀⠀⢔⠑⠀⠀⠀⢀⢔⠕⠁⠀⠀⠀⠀⠀⠀⠀⠀⠀⠀⠀⠀⠀⠀⠀⠀⠈⠑⢸⠑⢀⢜⠀⠀⠀⠀⠀⠀⠀⠀⠀⠀⠀⠀⠀⠀⢀⢴⣿⣿⣿⣿⣷⣶⡀⠀⠀⠀⠀⠀⠀⠀⠀⠀⠀⠀⠀⠀⠀⠀⠀⠁⠀⠀⠀⠀⠀⠀⠀⠀⠀⠀⠀⠀⠀⠀⠀⠀⠀⠀⢕⢕⢄⠀⠀⠀⠑⢄⠀⣼⣻⣱⣵⡕⢕⢕⢕⢕⢕⢕⢕⢕⢹⡿⣿⣿⣿⢀⠀⠕⢕⢕⢕⢕⢕⢕⢕⢕⢕⢕⢕⢕⢕⢕⢘⢿⣿⣿⣿⣿⣿⣿⣿⣿⣿⣿⣿⣿⣿⣿⣿⣿⣿⣿⣿⣿⣿⣿⣿⣿⣿⣿⡿⠿⢟⢟⢟⢏⢝⢝⢝⢍⢍⢝⢝⢝⢝⢝⢍⢝⢝⢝⢻⢿⣿⣿⣿⣿⣿⣿⣿⣿⣿⣿⣿⣿⣿⣿⣿⣿⣿⣿⣿⣿⣿⣿⣿⣿⣿⣿⣿⣿⣿⣿⣿⣿⢟⠁⢕⢕⢕⢕⢕⢕⢕⢕⢕⢕⢕⢕⢕⢕⢕⢕⠀</a:t>
            </a:r>
            <a:br/>
            <a:r>
              <a:t>⡯⡇⢕⢇⠀⢄⠕⠁⠀⠀⢀⢔⠕⢕⢀⠀⠀⠀⠀⠀⠀⠀⠀⠀⠀⠀⠀⠀⠀⠀⠀⠀⠀⠀⠕⠀⢕⢕⠀⠀⠀⠀⠀⠀⠀⠀⠀⠀⠀⠀⠀⠀⢝⣼⣿⣿⣿⣿⣿⡿⡅⠀⠀⠀⠀⠀⠀⠀⠀⠀⠀⠀⠀⠀⠀⠀⠀⠀⠀⠀⠀⠀⠀⠀⠀⠀⠀⠀⠀⠀⠀⠀⠀⠀⢄⠕⠁⠀⠀⠑⠔⢀⠀⠀⢔⢸⣿⣿⣽⣺⣵⣕⢕⢕⢕⢕⢕⢕⢕⠁⠙⠻⠇⠕⠀⢄⢕⢕⢕⢕⢕⢕⢕⢕⢕⢕⢕⢕⢕⢕⢕⢕⢻⣿⣿⣿⣿⣿⣿⣿⣿⣿⣿⣿⣿⣿⣿⣿⣿⣿⣿⣿⣿⣿⣿⣿⣿⢏⢕⢕⢕⢕⢕⢕⢕⢕⢕⢕⢕⢕⢕⢕⢕⢕⢕⢕⠕⠕⢕⢕⣸⣿⣿⣿⣿⣿⣿⣿⣿⣿⣿⣿⣿⣿⣿⣿⣿⣿⣿⣿⣿⣿⣿⣿⣿⣿⣿⣿⣿⣿⡿⢇⢕⠀⢕⢕⢕⢕⢕⢕⢕⢕⢕⢕⢕⢕⢕⢕⢕⢕⠀</a:t>
            </a:r>
            <a:br/>
            <a:r>
              <a:t>⣿⢱⢕⡕⢔⠁⠀⠀⢄⠔⠁⠀⠀⠀⠑⠔⢄⠀⠀⠀⠀⠀⠀⠀⠀⠀⠀⠀⠀⠀⠀⠀⠀⠀⠀⠀⢕⠀⠀⠀⠀⠀⠀⠀⠀⠀⠀⠀⠀⠀⠀⠀⠕⢿⢻⣿⣿⢻⣿⠇⠃⠀⠀⠀⠀⠀⠀⠀⠀⠀⠀⠀⠀⠀⠀⠀⠀⠀⠀⠀⠀⠀⠀⠀⠀⠀⠀⠀⠀⠀⠀⠀⢄⠕⠁⠀⠀⠀⢄⢀⠀⠀⠐⢀⠀⠕⣿⣿⣿⡳⣿⣿⣿⣧⡕⢕⢕⠕⠀⠀⠀⠀⠀⠀⠐⠁⢕⢕⢕⢕⢕⢕⢕⢕⢕⢕⢕⢕⢕⢕⢕⢕⢕⢜⢿⣿⣿⣿⣿⣿⣿⣿⣿⣿⣿⣿⣿⣿⣿⣿⣿⣿⣿⣿⣿⣿⣿⣷⣧⣵⣵⣵⣕⢕⢕⢕⢕⢕⢕⢕⢕⢕⢕⣕⣵⣷⣾⣿⣿⣿⣿⣿⣿⣿⣿⣿⣿⣿⣿⣿⣿⣿⣿⣿⣿⣿⣿⣿⣿⣿⣿⣿⣿⣿⣿⣿⣿⣿⣿⢏⢕⢕⢕⠀⢕⢕⢕⢕⢕⢕⢕⢕⢕⢕⢕⢕⢕⢕⢕⢕⠀</a:t>
            </a:r>
            <a:br/>
            <a:r>
              <a:t>⣏⢕⣾⢇⠀⠀⢀⠐⠀⠀⢀⢄⢀⠀⠀⠀⠁⠑⢔⢀⠀⠀⠀⢀⠀⠀⠀⠀⠀⠀⠀⠀⠀⠀⠀⠐⠀⠀⠀⠀⠀⠀⠀⠀⠀⠀⠀⠀⠀⠀⠀⠀⠀⠈⠑⠝⢿⡜⠇⠀⠀⠀⠀⠀⠀⠀⠀⠀⠀⠀⠀⠀⠀⠀⠀⠀⠀⠀⠀⠀⠀⠀⠀⠀⠀⠀⠀⠀⠀⠀⢄⠑⠁⠀⠀⠀⠄⠁⠀⠀⠁⠐⠀⠀⠀⠀⣿⣿⣿⢸⣿⣿⣿⡯⣿⣇⠕⠀⠀⠀⠀⢀⢕⢔⠀⠀⢕⢕⢕⢕⢕⢕⢕⢕⢕⢕⢕⢕⢕⢕⢕⢕⢕⢕⢕⢝⢿⣿⣿⣿⣿⣿⣿⣿⣿⣿⣿⣿⣿⣿⣿⣿⣿⣿⣿⣿⣿⣿⣿⣿⣿⣿⣿⣟⡟⢳⣷⣷⣗⣷⣷⢞⢟⣻⣿⣿⣿⣿⣿⣿⣿⣿⣿⣿⣿⣿⣿⣿⣿⣿⣿⣿⣿⣿⣿⣿⣿⣿⣿⣿⣿⣿⣿⣿⣿⣿⡿⢟⢕⢕⢕⢕⢕⠀⢕⢕⢕⢕⢕⢕⢕⢕⢕⢕⢕⢕⢕⢕⢕⢕⠀</a:t>
            </a:r>
            <a:br/>
            <a:r>
              <a:t>⢣⣿⡿⠁⠀⠀⠀⠀⠄⠑⠁⠀⠀⠑⠄⢀⠐⠀⠀⠁⠔⢀⠀⠀⠀⠀⠀⠀⠀⠀⠀⠀⠀⠀⠀⠀⠀⠀⠀⠀⠀⠀⠀⠀⠀⠀⠀⠀⠀⠀⠀⠀⠀⠀⠀⠁⠀⠀⠀⠀⠀⠀⠀⠀⠀⠀⠀⠀⠀⠀⠀⠀⠀⠀⠀⠀⠀⠀⠀⠀⠀⠀⠀⠀⠀⠀⠀⠀⢀⠕⠀⠀⠀⠀⠀⠁⠀⠀⠀⠀⠀⠀⠀⠀⠀⠀⣾⣿⣿⢸⣿⣿⡷⣗⣿⢇⠀⠀⠀⠀⢀⢕⢕⢕⢄⠀⢕⢕⢕⢕⢕⢕⢕⢕⢕⢕⢕⢕⢕⢕⢕⢕⢕⢕⢕⢕⢕⢝⢿⣿⣿⣿⣿⣿⣿⣿⣿⣿⣿⣿⣿⣿⣿⣿⣿⣿⣿⣿⣿⣿⣿⣿⣿⣿⣿⣷⣿⣿⣯⣽⣯⣷⣿⣿⣿⣿⣿⣿⣿⣿⣿⣿⣿⣿⣿⣿⣿⣿⣿⣿⣿⣿⣿⣿⣿⣿⣿⣿⣿⣿⣿⣿⣿⣿⡿⢏⢕⢕⢕⢕⢕⢕⢕⠀⢕⢕⢕⢕⢕⢕⢕⢕⢕⢕⢕⢕⢕⢕⢕⢕⠀</a:t>
            </a:r>
            <a:br/>
            <a:r>
              <a:t>⣿⡿⢕⠀⠀⠀⠀⠀⠀⠀⠀⠀⠀⠀⠀⠁⠐⠀⠀⠀⠀⠁⢔⢀⠀⠀⠀⠀⠀⠀⠀⠀⠀⠀⠀⠀⠀⠀⠀⠀⠀⠀⠀⠀⠀⠀⠀⠀⠀⠀⠀⠀⠀⠀⠀⠀⠀⠀⠀⠀⠀⠀⠀⠀⠀⠀⠀⠀⠀⠀⠀⠀⠀⠀⠀⠀⠀⠀⠀⠀⠀⠀⠀⠀⠀⠀⠀⢔⠑⠀⠀⠀⠀⠀⠀⠀⠀⠀⠀⠀⠀⠀⠀⠀⠀⠀⢻⣟⣿⣸⣿⣿⣫⢮⡟⠁⠀⠀⠀⢀⢕⢕⢕⢕⢕⠀⢕⢕⢕⢕⢕⢕⢕⢕⢕⢕⢕⢕⢕⢕⢕⢕⢕⢕⢕⢕⢕⢕⢕⢝⢻⣿⣿⣿⣿⣿⣿⣿⣿⣿⣿⣿⣿⣿⣿⣿⣿⣿⣿⣿⣿⣿⣿⣿⣿⣿⣿⣿⣿⣿⣿⣿⣿⣿⣿⣿⣿⣿⣿⣿⣿⣿⣿⣿⣿⣿⣿⣿⣿⣿⣿⣿⣿⣿⣿⣿⣿⣿⣿⣿⣿⣿⢟⢏⢕⢕⢕⢕⢕⢕⢕⢕⢕⠀⢕⢕⢕⢕⢕⢕⢕⢕⢕⢕⢕⢕⢕⢕⢕⢕⠀</a:t>
            </a:r>
            <a:br/>
            <a:r>
              <a:t>⡟⢕⢱⠀⠀⠀⠀⠀⠀⠀⠀⠀⠀⠀⠀⠀⠀⠀⠀⠀⠀⠀⠀⠑⠄⠀⠀⠀⠀⠀⠀⢀⠄⠀⠀⠀⠀⠀⠀⠀⠀⠀⠀⠀⠀⠀⠀⠀⠀⠀⠀⠀⠀⠀⠀⠀⠀⠀⠀⠀⠀⠀⠀⠀⠀⠀⠀⠀⠀⠀⠀⠀⠀⠀⠀⠀⠀⢀⠀⠀⢔⠀⠀⠀⠀⠀⠀⠀⠀⠀⠀⠀⠀⠀⠀⠀⠀⠀⠀⠀⠀⠀⠀⠀⠀⠀⠁⢻⢸⢕⢟⢟⡇⢎⠑⠀⠀⠀⢀⢕⢕⢕⢕⢕⢕⠀⢕⢕⢕⢕⢕⢕⢕⢕⢕⢕⢕⢕⢕⢕⢕⢕⢕⢕⢕⢕⢕⢕⢕⢕⢕⢌⢟⢿⣿⣿⣿⣿⣿⣿⣿⣿⣿⣿⣿⣿⣿⣿⣿⣿⣿⣿⣿⣿⣿⣿⣿⣿⣿⣿⣿⣿⣿⣿⣿⣿⣿⣿⣿⣿⣿⣿⣿⣿⣿⣿⣿⣿⣿⣿⣿⣿⣿⣿⣿⣿⣿⣿⣿⡿⢟⢕⢕⢕⢕⢕⢕⢕⢕⢕⢕⢕⢕⠀⢕⢕⢕⢕⢕⢕⢕⢕⢕⢕⢕⢕⢕⢕⢕⢕⠀</a:t>
            </a:r>
            <a:br/>
            <a:r>
              <a:t>⢔⢕⡞⠁⠀⠀⠀⠀⠀⠀⠀⠀⠀⠀⠀⠀⠀⠀⠀⠀⠀⠀⠀⠀⠀⠀⠀⠀⠀⠀⠀⢕⠀⢄⠔⢀⠀⠀⠀⠀⠀⠀⠀⠀⠀⠀⠀⠀⠀⠀⠀⠀⠀⠀⠀⠀⠀⠀⠀⠀⠀⠀⠀⠀⠀⠀⠀⠀⠀⠀⠀⠀⠀⠀⠀⠀⠀⠀⠑⠀⠑⠀⠀⠀⠀⠀⠀⠀⠀⠀⠀⠀⠀⠀⠀⠀⠀⠀⠀⠀⠀⠀⠀⠀⠀⠀⠀⠁⢚⢃⢇⢇⢎⠃⠀⠀⠀⠀⢕⢕⢕⢕⢕⢕⢕⠀⢕⢕⢕⢕⢕⢕⢕⢕⢕⢕⢕⢑⢕⢕⢕⢕⢕⢕⢕⢕⢕⢕⢕⢕⢕⢕⢕⢕⢜⢻⢿⣿⣿⣿⣿⣿⣿⣿⣿⣿⣿⣿⣿⣿⣿⣿⣿⣿⣿⣿⣿⣿⣿⣿⣿⣿⣿⣿⣿⣿⣿⣿⣿⣿⣿⣿⣿⣿⣿⣿⣿⣿⣿⣿⣿⣿⣿⣿⣿⣿⡿⢏⢕⢕⢕⢕⢕⢕⢕⢕⢕⢕⢕⢕⢕⢕⢕⠀⢕⢕⢕⢕⢕⢕⢕⢕⢕⢕⢕⢕⢕⢕⢕⢕⠀</a:t>
            </a:r>
            <a:br/>
            <a:r>
              <a:t>⢕⡞⠁⠀⠀⠀⠀⠀⠀⠀⠀⠀⠀⠀⠀⠀⠀⠀⠀⠀⠀⠀⠀⠀⠀⠀⠀⠀⠀⠀⠀⠁⠐⠁⠀⠀⠀⠀⠀⠀⠀⠀⠀⠀⠀⠀⠀⠀⠀⠀⠀⠀⠀⠀⠀⠀⠀⠀⠀⠀⠀⠀⠀⠀⠀⠀⠀⠀⠀⠀⠀⠀⠀⠀⠀⠀⠀⠀⠀⠀⠀⠀⠀⠀⠀⠀⠀⠀⠀⠀⠀⠀⠀⠀⠀⠀⠀⠀⠀⠀⠀⠀⠀⠀⠀⠀⠀⠀⣷⣷⣷⡷⠃⠀⠀⠀⠀⠑⠑⠕⢕⢕⢕⢕⢁⣴⢕⢕⢕⢕⢕⢕⢕⢕⢕⢕⢕⢕⢕⢕⢕⢕⢕⢕⢕⢕⢕⢕⢕⢕⢕⢕⢕⢕⢕⢁⢕⢜⢟⢿⣿⣿⣿⣿⣿⣿⣿⣿⣿⣿⣿⣿⣿⣿⣿⣿⣿⣿⣿⣿⣿⣿⣿⣿⣿⣿⣿⣿⣿⣿⣿⣿⣿⣿⣿⣿⣿⣿⣿⣿⣿⣿⣿⢿⢏⢕⢕⢕⢕⢕⢕⢕⢕⢕⢕⢁⠕⢕⢕⢕⢕⢕⢕⢄⢕⢕⢕⢕⢕⢕⢕⢕⢕⢕⢕⢕⢕⢕⢕⢕⠀</a:t>
            </a:r>
            <a:br/>
            <a:r>
              <a:t>⣾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⠕⢿⢿⢟⠅⠀⠀⠀⠀⠀⠀⠀⠀⠀⢀⣅⢴⢿⢿⢄⢕⢕⢕⢕⢕⢕⢕⢕⢕⢕⢕⢔⢕⢕⢕⢕⢕⢕⢕⢕⢕⢕⢕⢕⢕⢕⢕⢕⢕⢕⢕⢕⢕⠑⢙⢻⢿⣿⣿⣿⣿⣿⣿⣿⣿⣿⣿⣿⣿⣿⣿⣿⣿⣿⣿⣿⣿⣿⣿⣿⣿⣿⣿⣿⣿⣿⣿⣿⣿⣿⣿⣿⡿⢟⢏⢕⢕⢕⢕⢕⢕⢕⢕⢕⢕⢕⢕⢕⢕⢔⠁⠕⢕⢕⢕⢕⢕⢕⢕⢕⢕⢕⢕⢕⢕⢕⢕⢕⢕⢕⢕⢕⢕⠀</a:t>
            </a:r>
            <a:br/>
            <a:r>
              <a:t>⠛⠃⠀⠐⠀⠑⠑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⠐⠛⠋⠐⠀⠀⠀⠀⠀⠀⠀⠐⠒⠛⠓⠛⠘⠛⠓⠑⠑⠑⠑⠑⠑⠑⠑⠑⠑⠑⠑⠑⠑⠑⠑⠑⠑⠑⠑⠑⠑⠑⠑⠑⠑⠑⠑⠑⠑⠑⠑⠑⠁⠀⠑⠑⠑⠘⠙⠛⠛⠛⠛⠛⠛⠛⠛⠛⠛⠛⠛⠛⠛⠛⠛⠛⠛⠛⠛⠛⠛⠛⠛⠛⠛⠛⠛⠛⠛⠛⠛⠙⠑⠑⠑⠑⠑⠑⠑⠑⠑⠑⠑⠑⠑⠑⠑⠑⠑⠑⠁⠀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⣷⡕⢝⢿⣿⣿⣿⣿⣿⣿⣧⡕⣜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⣇⢕⢝⢻⣿⡿⣿⣿⣿⣷⡹⣷⡝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⢳⣿⣿⣿⣿⣿⣿⣿⣿⣿⣿⣿⣷⣜⢷⣮⡏⣮⡻⣿⣿⣷⣹⣿⣞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⣾⡟⣾⣿⣿⣿⣿⣿⣿⣿⣿⣿⣿⣿⣿⣿⣧⡻⣿⡸⣿⣜⢿⣿⣧⢻⣿⣎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⢧⣿⣿⣿⣿⣿⣿⣿⣿⣿⣿⣿⣿⣿⣿⢟⢝⢜⢇⢿⣿⣇⢕⢜⢜⢝⢝⢜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⢣⣿⣿⣿⢸⣿⣿⡿⢿⢿⢿⢿⣿⣿⣿⣿⣿⣿⡏⢕⢕⢕⢕⢸⣿⣿⣇⢕⢕⢕⢕⢕⢕⢝⢟⢟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⢏⣿⣿⣿⡏⣵⣧⣼⣷⣷⣷⣿⣷⣷⣷⣾⣼⣵⣵⣳⡕⢕⢕⢕⢕⣿⣿⣿⣇⢕⢕⢕⢕⢕⢕⢕⢕⢕⢜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⡟⣾⣿⣿⣿⡇⣿⣿⣿⣿⣿⣿⣿⣿⣿⣿⣿⣿⣿⣿⣿⣷⡕⢕⢕⢕⢻⣿⣿⣿⡕⢕⢕⢕⢕⢕⢕⢕⢕⢕⢕⢝⢻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⢱⣿⣿⣿⣿⢱⣿⣿⣿⣿⣿⣿⣿⣿⣿⣿⣿⣿⣿⣿⣿⣿⣿⣕⠕⢕⢸⣿⣿⣿⣷⢕⢕⢕⢕⠕⢕⢕⢕⢕⢕⢕⢕⢕⢝⢻⢿⣿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⣵⣾⣿⣿⡏⣿⣿⣿⣿⣿⢸⣿⣿⣿⣿⣿⣿⣿⣿⣿⣿⣿⣿⣿⣿⣿⣿⣿⣿⣧⡑⢸⣿⣿⣿⣿⡇⠕⢕⢔⢄⢕⢕⢕⢕⢕⢕⢕⢕⢕⢕⢕⢜⢻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⢕⢕⢕⢕⢕⢕⢕⠀</a:t>
            </a:r>
            <a:br/>
            <a:r>
              <a:t>⣿⣿⣿⣿⣿⣿⣿⣿⣿⣿⣿⣿⣿⣿⣿⣿⣿⣿⣿⣿⣿⣿⣿⣿⣿⣿⣿⣿⣿⣿⣿⣿⣿⢟⣵⣿⣿⣿⣿⢟⢱⣿⣿⣿⣿⣿⢸⣿⣿⣿⣿⣿⣿⣿⣿⣿⣿⣿⣿⣿⣿⣿⣿⣿⣿⣿⡷⢸⣿⣿⣿⣿⣷⢕⢕⢕⢕⢕⢕⢕⢕⢕⢕⢕⢕⢕⢕⢕⢕⢕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⢟⣵⣿⣿⣿⣿⡿⣣⣿⣸⣿⣿⣿⣿⣿⢸⣿⣿⣿⣿⣿⣿⣿⣿⣿⣿⣿⣿⣿⣿⣿⣿⡏⢿⣿⡇⢸⣿⣿⣿⣿⣿⡕⢕⢑⢕⢕⢕⢕⢕⢕⢕⢅⢑⢕⢕⢕⢵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⢑⢕⠑⠐⢕⢕⢕⢄⢔⢕⢕⢕⢕⢕⢕⢕⢕⢕⢕⢕⢕⢕⢕⢕⢕⢕⢕⢕⢕⢕⢕⢕⢕⢕⢕⢕⢕⢕⢕⠀</a:t>
            </a:r>
            <a:br/>
            <a:r>
              <a:t>⣿⣿⣿⣿⣿⣿⣿⣿⣿⣿⣿⣿⣿⣿⣿⣿⣿⣿⣿⣿⣿⣿⣿⣿⣿⣿⣿⣿⣿⣿⣫⣾⣿⣿⣿⣿⡟⣵⣿⡇⣿⣿⣿⡿⣻⣿⢜⣿⣿⣿⣿⣿⣿⣿⣿⣿⣿⣿⣿⣿⣿⣿⣿⣷⢜⣿⢇⢸⣿⣿⣿⣿⣿⡇⢕⢕⢕⢅⢑⢕⢕⢕⢕⢕⢕⢕⢕⢕⣼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⢅⢔⢕⢕⢕⢕⢅⢔⢔⢕⢕⢕⢕⢕⢕⢕⢕⢕⢕⢕⢕⢕⢕⢕⢕⢕⢕⢕⢕⢕⢕⢕⢕⢕⢕⢕⢕⢕⢕⢕⢕⢕⢕⢕⠀</a:t>
            </a:r>
            <a:br/>
            <a:r>
              <a:t>⣿⣿⣿⣿⣿⣿⣿⣿⣿⣿⣿⣿⣿⣿⣿⣿⣿⣿⣿⣿⣿⣿⣿⣿⣿⣿⣿⣿⡿⣳⣿⣿⣿⣿⣿⣟⣼⣿⣿⡇⣿⢟⢕⣱⣿⣿⢕⢹⣿⣿⣿⣿⣿⣿⣿⣿⣿⣿⣿⣿⣿⣿⣿⣿⢕⢜⢕⣜⣿⣿⣿⣿⣿⢇⢁⠕⢸⣇⢕⢜⢷⡕⢴⢱⠕⠆⢱⣵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⣳⣿⣯⣿⣿⣿⢏⣾⣿⣿⣿⢇⢏⢕⣼⣿⣿⣿⢜⣱⣿⣿⣿⣿⣿⣿⣿⣿⣿⣿⣿⣿⣿⣿⣿⣿⢕⢕⢱⣷⣿⣿⢿⢟⠕⠁⢔⢀⠑⠘⠕⢕⢕⢕⢄⠀⠀⠀⢘⢿⢿⣿⣿⣿⣿⣿⣿⣿⣿⣿⣿⣿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⢔⢕⢕⢕⢕⢕⢕⢕⢕⢕⢕⢕⢕⢕⢕⢕⢕⢕⢕⢕⢕⢕⢕⢕⢕⢕⢕⢕⢕⢕⢕⢕⢕⢕⢕⢕⢕⠀</a:t>
            </a:r>
            <a:br/>
            <a:r>
              <a:t>⣿⣿⣿⣿⣿⣿⣿⣿⣿⣿⣿⣿⣿⣿⣿⣿⣿⣿⣿⣿⣿⣿⣿⣿⣿⣿⣿⢣⣿⣟⢾⣿⣿⣏⣾⣿⣿⡏⢕⢕⢱⡿⣿⣿⣿⣿⢕⣿⣿⣿⣿⣿⣿⣿⣿⣿⣿⣿⣿⣿⣿⣿⣿⣿⢕⢕⠁⠁⢁⢁⠁⠀⠀⢕⢔⣅⠐⠄⠀⠀⠀⠁⢑⢕⢆⢞⢇⢕⢕⢔⢅⢑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⠐⠁⢕⢕⢕⢕⢕⢕⢕⢕⢕⢕⢕⢕⢕⢕⢕⢕⢕⢕⢕⢕⢕⢕⢕⢕⢕⢕⢕⢕⢕⢕⢕⢕⢕⢕⢕⢕⠀</a:t>
            </a:r>
            <a:br/>
            <a:r>
              <a:t>⣿⣿⣿⣿⣿⣿⣿⣿⣿⣿⣿⣿⣿⣿⣿⣿⣿⣿⣿⣿⣿⣿⣿⣿⣿⣿⣏⣿⣿⡿⣼⣿⡟⣾⣿⣿⣿⢕⢱⡕⢜⣸⣿⣿⣿⣿⢕⣿⣿⣿⣿⣿⣿⣿⣿⣿⣿⣿⣿⣿⣿⣿⣿⣿⢕⢕⠀⠀⠀⠀⠀⠀⢀⢕⢱⣿⣿⣷⢰⣄⢐⠄⢁⠑⢕⢕⢕⢕⢕⠕⢑⢕⢄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⢕⠀</a:t>
            </a:r>
            <a:br/>
            <a:r>
              <a:t>⣿⣿⣿⣿⣿⣿⣿⣿⣿⣿⣿⣿⣿⣿⣿⣿⣿⣿⣿⣿⣿⣿⣿⢿⢟⢟⣸⣿⣿⢳⣿⡿⣹⣿⣿⣿⣣⡕⢸⣧⢱⣿⣯⢏⢝⢏⢸⣿⣿⣿⣿⣿⣿⣿⣿⣿⣿⣿⣿⣿⣿⣿⣿⢏⢕⢕⢀⠕⢕⢕⢔⢀⢕⢕⢕⣿⣿⣿⡏⣿⣿⣦⡅⠕⢔⠑⢁⣅⡔⢕⢕⢕⢕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⢵⣧⢄⣰⢕⢕⢕⢕⢕⢕⢕⢕⢕⢕⢕⢕⢕⢕⢕⢕⢕⢕⢕⢕⢕⢕⢕⢕⢕⢕⢕⢕⢕⢕⢕⢕⢕⢕⢕⢕⢕⠀</a:t>
            </a:r>
            <a:br/>
            <a:r>
              <a:t>⣿⢿⢿⠿⠿⢟⣿⣿⣿⣿⣿⣿⣿⣿⣿⣿⣿⣿⢟⡏⣹⣹⣷⣿⣿⡇⣿⣿⡏⣾⣿⢧⣿⣿⣿⣇⣿⡇⣿⣿⢸⣿⣿⣷⣷⡗⣼⣿⡿⢸⣿⣿⣿⣿⣿⣿⣿⣿⣿⣿⣿⣿⡇⢕⢕⢕⣷⣴⣤⣠⣴⡇⢕⢕⣧⣿⣿⣿⡇⣿⣿⣿⣿⣷⢰⡳⢿⢿⡇⢕⢕⢕⢕⢑⠀⠀⠀⠀⠀⠀⠀⢕⢕⢕⢕⢕⢕⢕⢕⢕⢕⢕⢕⢕⢕⢕⢕⢕⢕⢕⢕⢕⢕⢕⢕⢕⢕⢕⢕⢕⢕⢕⢕⢕⢕⢕⢕⢕⢕⢕⢕⢕⢕⢕⢕⢕⢕⢕⢕⢕⢕⢕⢕⢕⢕⢕⢕⢕⢕⢕⢕⢕⢕⢕⢕⢕⢕⢕⢕⢕⢕⢕⢕⢕⢕⢕⢕⢕⢕⢕⢕⢕⢕⢕⢕⢕⣕⣣⢜⡗⣷⣯⣳⣼⣷⣯⣿⣿⣿⣿⣷⣿⣿⣷⡕⢕⢕⢕⢕⢕⢕⢕⢕⢕⢕⢕⢕⢕⢕⢕⢕⢕⢕⢕⢕⢕⢕⢕⢕⢕⢕⢕⢕⢕⢕⢕⢕⢕⢕⢕⠀</a:t>
            </a:r>
            <a:br/>
            <a:r>
              <a:t>⡵⡄⠁⠁⠁⠁⣿⣿⣿⣿⣿⣿⣿⣿⣿⣿⣿⡯⣿⣧⣺⣿⣿⣿⣿⢸⣿⣿⢱⣿⡟⣼⣿⣿⣿⣿⣿⢇⣿⡇⣼⣿⣿⣿⣿⡇⣿⣿⢇⢸⣿⣿⣿⣿⣿⣿⣿⣿⣿⣿⣿⣿⢇⢕⢕⢕⣿⣿⣿⣿⣿⡇⢕⢸⣿⣿⣿⣿⡏⣿⣿⣿⣿⣿⡜⣿⣷⡇⣧⢕⢕⢕⢕⢔⢔⡆⢔⢖⡆⢖⡖⢕⢕⢕⢕⢕⢕⢕⢕⢕⢕⢕⢕⢕⢕⢕⢕⢕⢕⢕⢕⢕⢕⢕⢕⢕⢕⢕⢕⢕⢕⢕⢕⢕⢕⢕⢕⢕⢕⣕⢕⢕⢕⢕⢕⢕⢕⢕⢱⢕⢕⡕⡕⢕⢕⢕⢕⢕⢕⢕⢕⢕⢕⢕⢕⢕⢕⢕⢕⢕⢕⢕⢕⢕⢕⢕⢕⢕⢕⢕⢕⢕⢕⢕⣕⢕⢕⢕⢝⢝⢟⢿⢿⣿⣿⣿⣿⣿⣿⣿⣿⣿⣿⣿⣿⣇⢕⢕⢕⢕⢕⢕⢕⢕⢕⢕⢕⢕⢕⢕⢕⢕⢕⢕⢕⢕⢕⢕⢕⢕⢕⢕⢕⢕⢕⢕⢕⢕⢕⢕⠀</a:t>
            </a:r>
            <a:br/>
            <a:r>
              <a:t>⢇⢕⢰⢾⢷⢄⣿⣿⣿⣿⣿⣿⣿⣿⣿⣿⡟⣼⡿⣿⣿⣼⡝⢝⢹⣸⣿⡟⣾⣿⢧⣿⣿⣿⣿⣿⣿⢕⣿⡇⣿⣿⣿⣿⣿⢸⣿⡟⣸⢸⣿⣿⣿⣿⣿⣿⣿⣿⣿⣿⣿⣿⢕⢕⢕⢕⣿⣿⣿⣿⣿⣷⢕⣼⣿⣿⣿⣿⡇⣿⣿⣿⣇⣿⡇⡿⢿⣿⣿⡇⢕⢕⣼⣾⡕⢕⣇⣼⣿⣇⡇⢕⢕⢕⢕⢕⢕⢕⢕⢕⢕⢕⢕⢕⢕⢕⢕⢕⢕⢕⢕⢕⢕⢕⢕⢕⢕⢕⢕⢕⢕⢕⢕⢕⢕⢕⢕⢕⢱⣿⣿⣿⣿⣷⣿⣿⣿⣿⣷⣽⣾⣵⣯⣷⢕⢕⢕⢕⢕⢕⢕⢕⢕⢕⢕⢕⢕⢕⢕⢕⢕⢕⢕⢕⢕⢕⢕⢕⢕⢕⢕⢕⢕⢕⣿⣷⣦⣕⡑⠕⢕⠕⢕⢕⢜⢝⢝⢝⢟⢟⢟⢿⢿⢿⢿⢿⢷⢕⢕⢕⢕⢕⢕⢕⢕⢕⢕⢕⢕⢕⢕⢕⢕⢕⢕⢕⢕⢕⢕⢕⢕⢕⢕⢕⢕⢕⢕⢕⢕⢕⠀</a:t>
            </a:r>
            <a:br/>
            <a:r>
              <a:t>⢕⢕⢕⢕⢱⢸⢽⣿⣿⣿⣿⣿⣿⣿⣿⡿⣼⣿⣧⣜⢻⡟⢗⣕⢅⣾⣿⢣⣿⣿⢸⣿⣿⣿⣿⣿⡇⢕⣿⢱⣿⣿⣿⣿⣿⢸⣿⢣⣿⢸⣿⣿⣿⣿⣿⣿⣿⣿⣿⣿⣿⡿⢕⢕⢕⢱⣿⣿⣿⣿⣿⣿⢱⣿⣿⣿⣿⣿⡇⣿⣿⣿⣿⣿⡇⢱⡾⣿⢗⢺⡕⢸⣿⣿⣇⣵⣿⣿⣿⣿⡇⢕⢕⢕⢕⢕⢕⢕⢕⢕⢕⢕⢕⢕⢕⢕⢕⢕⢕⢕⢕⢕⢕⢕⢕⢕⢕⢕⢁⣧⢕⢕⢕⢕⢕⢕⢕⢕⢸⣿⣿⣿⣿⣿⣿⣿⣿⣿⣿⣿⢿⢟⢝⢕⢕⠕⢑⢕⢕⢕⢕⢕⢕⢕⢕⢕⢕⢑⢕⢕⢕⢕⢕⢕⢕⢕⢕⢕⢕⢕⢕⢕⢕⢕⣿⣿⣿⣿⣿⣷⣶⣧⣤⣕⣕⣑⡕⢕⠑⠕⢕⢕⢕⢕⢕⠕⠕⢕⢕⢕⢕⢕⢕⢕⢕⢕⢕⢕⢕⢕⢕⢕⢕⢕⢕⢕⢕⢕⢕⢕⢕⢕⢕⢕⢕⢕⢕⢕⢕⢕⠀</a:t>
            </a:r>
            <a:br/>
            <a:r>
              <a:t>⢃⢅⢕⢕⢰⢕⢸⣿⣿⣿⣿⣿⣿⣿⣿⢕⣿⣿⢻⢿⢇⣵⡿⢕⢕⣿⣿⢸⣿⢇⣿⣿⣿⣿⡟⣿⢕⣷⣿⢸⣿⣿⣿⣿⣿⢸⡿⢸⣿⡇⣿⣿⢹⣿⣿⣿⣿⣿⡏⣿⢟⡇⢕⢕⢕⣸⣿⣿⣿⣿⣿⣿⢱⣿⢹⣿⣿⣿⡇⣿⣿⣿⣿⣿⡇⢕⢧⡕⢾⢸⣷⢱⣿⣿⣿⣿⣿⣿⣿⣿⣷⢕⢕⢕⢕⢕⢕⢕⢕⢕⢕⢕⢕⢕⢕⢕⢕⢕⢕⢕⢕⢕⢕⢕⢕⢕⢕⢕⢕⣿⣇⢕⢕⢕⢕⢕⢕⢕⢸⣿⣿⣿⣿⣿⢿⢿⢟⢏⢝⢕⢕⠕⠑⢑⣡⣵⣿⣷⡕⢕⢕⢕⢕⢕⢕⢕⢕⢕⢕⠕⢕⢕⢕⢕⢕⢕⢕⢕⢕⢕⢕⢕⢕⢕⢸⣿⣿⣿⣿⣿⣿⣿⣿⣿⣿⣿⣿⣿⣿⣿⣿⣿⣿⣿⣿⣿⣿⣿⣿⣷⡕⢕⢕⢕⢕⢕⢕⢕⢕⢕⢕⢕⢕⢕⢕⢕⢕⢕⢕⢕⢕⢕⢕⢕⢕⢕⢕⢕⢕⢕⠀</a:t>
            </a:r>
            <a:br/>
            <a:r>
              <a:t>⢕⢔⢜⢜⠕⠕⢜⣿⣿⣿⣿⣿⣿⣿⡇⡕⢻⣇⢕⢕⢿⡟⣱⣾⣿⣿⡇⣿⢏⢕⣿⣿⣿⣿⡿⡏⢸⣿⣿⢸⣟⣟⣟⣟⣏⡜⡇⣿⣮⣿⣼⣿⡜⣿⣯⢿⣿⣿⣷⢹⣼⡇⢸⢕⢕⣏⣟⣟⣟⣟⣟⣟⢱⡏⣾⢿⣿⣿⢕⣿⣿⣿⣿⣿⡏⣧⡜⢿⣎⢜⡽⢸⣿⣿⣿⣿⣿⣿⣿⣿⡿⢕⢕⢕⢕⢕⢕⢕⢕⢕⢕⢕⢕⢕⢕⢕⢕⢕⢕⢕⢕⢕⢕⢕⢕⢕⢕⢕⢸⣝⡑⠕⢕⢕⢕⢕⢕⢕⢝⢝⢝⢕⠕⠕⠕⢑⠑⢕⣁⣰⣵⣷⣿⣿⣿⣿⣿⣿⣿⣷⣕⢕⢕⢕⢕⢕⢕⢕⢕⢕⢑⢕⢕⢕⢕⢕⢕⢕⢕⢕⢕⢕⢕⢕⢸⣿⣿⣿⣿⣿⣿⣿⣿⣿⣿⣿⣿⣿⣿⣿⣿⣿⣿⣿⣿⣿⣿⣿⣿⣿⣿⣧⡑⢕⢕⢕⢕⢕⢕⠕⢕⢕⢕⢕⢕⢕⢕⢕⢕⢕⢕⢕⢕⢕⢕⢕⢕⢕⢕⢕⠀</a:t>
            </a:r>
            <a:br/>
            <a:r>
              <a:t>⢜⢏⢕⢄⢀⢀⢕⣿⣿⣿⣿⣿⣿⣿⣿⡱⡕⢜⢇⢜⢻⢷⣷⣵⣕⣿⢣⡟⣼⢸⣿⣿⣿⣿⣯⢕⣿⣿⣿⢸⢿⣟⣟⣟⣟⡇⢇⠿⢿⣿⣿⣿⢇⢻⣿⡸⣿⣿⣿⣼⡇⢕⡏⢕⣾⢿⠿⢿⢿⢿⢿⢿⢜⣾⡜⣜⢿⡏⢱⣿⣿⣿⣿⣿⡇⢝⣝⣯⣵⢎⢕⢱⣿⣿⣿⣿⣿⣿⣿⣿⡏⢕⢕⢕⢕⢕⢕⢕⢕⢕⢕⢕⢕⢕⢕⢕⢕⢕⢕⢕⢕⢕⢕⢕⢕⢕⢕⢕⢸⣿⣿⣿⡕⢕⢕⢕⢕⢕⢰⣴⣴⣴⣵⣶⣷⣾⣿⣿⣿⣿⣿⣿⣿⣿⣿⣿⣿⣿⣿⣿⣿⣷⣕⢕⢕⢕⢕⢕⢅⢕⢕⢅⢕⢕⢕⢕⢕⢕⢕⢕⢕⢕⢕⢕⢸⣿⣿⣿⣿⣿⣿⣿⣿⣿⣿⣿⣿⣿⣿⣿⣿⣿⣿⣿⣿⣿⣿⢿⢿⢿⢿⢿⢿⣦⢑⢕⢕⢕⢕⢕⢑⠕⠕⢕⢕⢕⢕⢕⢕⢕⢕⢕⢕⢕⢕⢕⢕⢑⢕⢕⠀</a:t>
            </a:r>
            <a:br/>
            <a:r>
              <a:t>⢕⢕⡕⢕⢕⢕⢕⣿⣿⣿⣿⣿⣿⣿⣿⣷⣝⢕⢜⢜⢷⡕⢱⣜⢝⣿⢸⢕⢽⢸⣿⣿⣿⣿⡗⢜⢛⠛⠛⠑⠙⠝⢝⠙⠙⠛⠣⢷⣷⣜⣽⣿⣿⣿⣿⣧⣻⣎⣿⣇⢝⣾⣱⣱⣷⢷⠟⠛⠛⢛⢛⠛⠚⠞⠿⠾⢷⢕⢱⣿⣿⣿⢇⣿⡇⢟⢏⢝⣱⢅⢎⢸⣿⣿⣿⣿⣿⣿⣿⣿⡇⢕⢕⢕⢕⢕⢕⢕⢕⢕⠁⠕⢕⢕⢕⢕⢕⢕⠁⠁⢕⢕⢕⢕⢕⢕⢕⠁⣾⣿⣿⣿⣿⣇⢕⢕⢕⢕⢸⣿⣿⣿⣿⣿⣿⣿⣿⣿⣿⣿⣿⣿⣿⣿⣿⣿⣿⣿⣿⣿⣿⣿⣿⣷⣵⡕⢕⢕⢕⢔⠅⠑⢀⠕⢕⢕⢕⢕⢕⠑⠑⠑⠑⢕⢜⣿⣿⣿⣿⣿⣿⡿⢿⢿⢿⢟⢟⢟⢏⢝⣝⣕⣕⣵⣵⣵⣵⣷⣷⣷⣿⣿⣿⣿⣷⣕⠕⢕⢕⢕⢕⢁⠕⠕⠕⢕⢕⢕⢕⢕⢕⢕⢕⢕⢕⢔⢁⠅⢕⢕⠀</a:t>
            </a:r>
            <a:br/>
            <a:r>
              <a:t>⢐⢜⢊⢕⢱⡔⠀⢸⣿⣿⣿⣿⣿⣿⣿⣿⣿⣷⣕⡱⢜⢣⢕⢝⢕⣿⢜⡇⢜⢸⡿⢹⡟⣿⡇⠘⢁⣄⣤⡔⢀⢔⠀⠀⠀⠀⠀⠀⠜⢻⣿⣿⣿⣿⣿⣿⣿⣿⣿⣿⣾⣿⣿⢟⠑⢀⢄⠀⠀⠀⠀⠀⢄⣀⢁⠙⢻⢣⢝⣿⣿⡟⢜⣿⡇⢜⢕⡱⢑⢕⢕⢸⣿⣿⣿⣿⣟⣿⣿⣿⡇⢕⢕⢕⢕⢕⢕⢕⢕⢑⠀⠀⢕⢕⢕⢕⢕⢕⠀⠀⠁⢕⢕⢕⢕⢕⢕⢔⣿⣿⣿⣿⣿⣿⣇⢕⢕⢕⢕⣿⣿⣿⣿⣿⣿⣿⣿⣿⣿⣿⣿⣿⣿⣿⣿⣿⣿⣿⣿⣿⣿⣿⣿⣿⣿⣿⣧⡕⢕⢕⢔⠀⠀⠀⠑⢕⢕⢕⢕⢔⠀⠁⠀⠁⠀⣿⣿⣿⣿⣷⣷⣷⣷⣷⣷⣾⣿⣿⣿⣿⣿⣿⣿⣿⣿⣿⣿⣿⣿⣿⣿⣿⠟⠁⣿⣿⣷⣕⢕⢕⢕⢕⢀⠀⠀⠁⠑⢕⢕⢕⢕⢕⢕⢕⢕⢕⢕⢕⢅⢕⠀</a:t>
            </a:r>
            <a:br/>
            <a:r>
              <a:t>⠜⠊⠁⠘⢜⢝⡕⢸⣿⣿⣿⣿⣿⣿⣿⣿⣿⣿⣿⣿⣷⠁⠁⢅⢑⣿⢕⡗⢜⣾⡇⢺⣿⡹⡇⢔⡕⣿⣿⡇⢙⠉⢔⠀⠀⢄⢀⠀⣷⣼⣿⣿⣿⣿⣿⣿⣿⣿⣿⣿⣿⣿⣟⣵⡏⢙⠁⠀⠀⢄⠀⠀⢸⣿⡇⢔⣵⣷⣳⣿⣿⡇⣼⣿⡇⠑⠱⣾⡇⢕⢕⢸⣿⣿⣿⣿⣿⣿⣿⣿⢇⢕⢕⢕⢕⢕⢕⢕⢕⢕⠀⠀⢕⢕⢕⢕⢕⢕⢄⠀⠀⢕⢕⢕⢕⢕⠁⢸⣿⣿⣿⣿⣿⣿⣿⣇⢕⢕⢕⢸⣽⣽⣽⣵⣵⣵⣵⣵⣵⣵⣵⣵⣵⣵⣵⣵⣵⣵⣽⣽⣿⣿⣿⣿⣿⣿⣿⣿⣕⢕⢕⢔⠀⠀⠀⠑⢕⢕⢕⢕⢄⠀⠀⠀⠀⢹⣿⣿⣿⣿⣿⣿⣿⣿⣿⣿⣿⣿⣿⣿⣿⡿⢿⠿⠿⠿⠟⠟⠟⠟⠛⠁⠀⠀⠛⠛⠛⠛⠑⠑⠕⢕⢕⢀⠀⠀⠀⠀⠁⠑⢕⢕⢕⢕⢕⢕⢕⢕⢕⢕⠀</a:t>
            </a:r>
            <a:br/>
            <a:r>
              <a:t>⢀⢰⣔⡐⢜⢇⢕⢸⣿⣿⣿⣿⣿⣿⣿⣿⣿⣿⣿⡿⢇⠀⠀⢕⡎⣿⣾⢕⢇⢹⢧⢜⣿⣷⡇⣿⣿⣾⣿⣿⡕⡕⢕⢕⢕⢕⢕⢱⣿⣿⣿⣿⣿⣿⣿⣿⣿⣿⣿⣿⣿⣿⣿⣿⣧⢕⡕⢕⢔⢕⢕⢕⣿⣿⣵⡿⣸⣿⣿⣿⣿⡇⢿⣿⡇⠀⠀⣿⡇⢕⠑⢸⣿⣿⣿⣿⣿⣿⣿⡿⢕⢕⢕⢕⢕⢕⢕⢕⢕⢕⠀⠀⠕⢕⢕⢕⢕⢕⢕⠀⠀⠀⢕⢕⢕⢕⠀⣿⣿⣿⣿⣿⣿⣿⣿⣿⣧⢕⢕⢔⢻⣿⣿⣿⣿⣿⣿⣿⣿⣿⣿⣿⣿⣿⣿⣿⣿⣿⣿⣿⣿⣿⣿⣿⣿⣿⣿⣿⣿⣇⠕⢕⢄⠀⠀⠀⠀⠕⢕⢕⢕⢀⠀⠀⠀⢸⣿⣿⣿⣿⣿⣿⣿⣿⣿⡿⠟⠙⠁⠀⠀⠀⠀⠀⠀⠀⠀⠀⠀⠀⠀⠀⠀⠀⠀⠀⠀⠀⠀⠀⠀⠁⠑⠕⠀⠀⠀⠀⠀⠀⠀⠁⠕⢕⢕⢕⢕⢕⢕⢕⠀</a:t>
            </a:r>
            <a:br/>
            <a:r>
              <a:t>⢕⢅⢝⢕⢕⢕⠕⠑⣿⣿⣿⣿⣿⣿⣿⣿⣿⣿⡿⡕⠀⠀⠀⢸⡇⣿⣿⢕⢕⢜⣎⢕⢜⢿⣿⢸⣿⣿⣿⣿⢿⣧⣅⣝⣏⣱⣷⣿⣿⣿⣿⣿⣿⣿⣿⣿⣿⣿⣿⣿⣿⣿⣿⣿⣿⣷⣕⣸⣿⣕⣵⢿⣿⣿⣿⣳⣿⣿⡟⣸⣿⡇⢸⣿⡇⠀⠀⠘⡇⠁⠀⢸⢿⣿⡿⢿⢟⢿⣿⡇⢕⢕⢕⢕⢕⢕⢕⢕⢕⢕⢕⠀⠀⢕⢕⢕⢕⢕⢕⠀⠀⠀⢕⢕⢕⠑⢱⣿⣿⣿⣿⣿⣿⣿⣿⣿⣿⣷⡅⢕⢜⠻⢿⠿⠿⠿⠿⠿⠿⠟⠻⠟⠟⠿⢿⣿⣿⣿⣿⣿⣿⣿⣿⣿⣿⣿⣿⣿⣿⣿⣧⢕⢕⢀⠀⠀⠀⠔⡕⢕⢕⢕⠀⠀⠀⠑⣿⣿⣿⣿⣿⣿⢿⠛⠁⠀⠀⠀⠀⠀⠀⠀⢀⠀⠀⠀⠀⠀⠀⠄⢄⢄⢄⢄⢄⢔⢔⢔⢔⢔⢔⢄⢀⠀⠀⠀⠀⠀⠀⠀⠀⠀⠀⠀⠁⠕⢕⢕⢕⢕⠀</a:t>
            </a:r>
            <a:br/>
            <a:r>
              <a:t>⢕⢕⢕⠕⠕⠁⠀⠀⣿⣿⣿⣿⣿⣿⣿⣿⣿⢏⡾⠁⠀⠀⠀⢸⣇⣿⡇⢱⢕⢸⡜⢕⢕⢕⢹⣇⢿⣿⣿⣿⣷⣧⣵⣵⣶⣾⣿⣿⣿⣿⣿⣿⣿⣿⣿⣿⣿⣿⣿⣿⣿⣿⣿⣿⣿⣿⣷⣧⣥⣥⣵⣾⣿⣿⣷⣿⡿⡱⣱⣿⣿⡇⢜⣿⡇⠀⠀⠀⢱⣷⣷⣿⣿⣿⣿⣿⣿⣿⣿⢕⢕⢕⢕⢕⢕⢕⢕⢀⢕⢕⢕⠀⠀⢕⢕⢕⢕⢕⢕⠀⠀⠀⠀⢕⢕⠀⢸⡿⠿⠛⠛⠙⠉⠉⠉⠉⠉⠉⠁⠀⠑⠀⠀⠀⠀⠀⠀⠀⠀⠀⠀⠀⠀⠀⠀⠈⠙⠻⢿⣿⣿⣿⣿⣿⣿⣿⣿⣿⣿⣿⣿⣧⢑⢕⠀⠀⠀⠀⢳⡅⢕⢕⢔⠀⠀⠀⣿⣿⣿⣿⣿⣵⠖⠁⠀⠀⠀⢀⢄⢔⢕⢕⢕⢕⢔⢄⠀⠀⠀⠀⢹⣾⣷⣷⣷⣷⣧⣵⣕⣕⡕⢕⢕⢔⢀⠀⠀⠀⠀⠀⠀⠀⠀⠀⠀⠀⠀⠁⠑⢕⠀</a:t>
            </a:r>
            <a:br/>
            <a:r>
              <a:t>⢐⢄⠀⠀⠀⠀⠀⠀⢸⣿⣿⣿⣿⣿⣿⡿⣳⣿⠑⠀⠀⠀⠀⠀⢸⣿⢇⣾⡕⢟⡇⢕⢕⢕⡎⣷⢸⣿⣿⣿⣿⣿⣿⣿⣿⣿⣿⣿⣿⣿⣿⣿⣿⣿⣿⣿⣟⣿⣿⣿⣿⣿⣿⣿⣿⣿⣿⣿⣿⣿⣿⣿⣿⣿⣿⢏⡸⢕⣿⣿⣿⡇⢕⣿⡇⠀⠀⠀⠀⢝⠟⠟⠟⠟⠟⠟⠟⠟⠟⢕⢕⢕⢕⠕⠇⢕⢕⢕⢕⢕⢕⢕⠀⠑⢕⢕⢕⢕⢕⠀⠀⠀⠀⠁⢅⠀⣿⣷⡗⠑⠀⠀⠀⠀⠀⠀⠀⠀⠀⠀⠀⠀⠀⠀⠀⢀⣀⣀⣄⣤⣤⣤⣤⣄⡀⠀⠀⠀⠔⢽⣿⣿⣿⣿⣿⣿⣿⣿⣿⣿⣿⣿⣇⠕⠐⠀⠀⠀⢸⣷⢕⢕⢕⠀⠀⠀⣿⣿⣿⣿⢟⡅⠀⣄⣴⣔⢕⠑⠁⠀⠀⠀⠁⠑⢕⢕⢄⠀⠀⠀⠀⣿⣿⣿⣿⣿⣿⣿⣿⣿⣿⣿⣷⣵⡕⠀⠀⠀⠀⢠⣿⣦⣄⠀⠀⠀⠀⠀⠀⠀⠀</a:t>
            </a:r>
            <a:br/>
            <a:r>
              <a:t>⠗⠁⠀⠀⠀⠀⠀⠀⢸⣿⣿⣿⣿⣿⡟⣽⡟⢕⠀⠀⠀⠀⠀⠀⣼⡟⢕⣿⣇⢕⢻⢕⢕⢕⢱⢝⣇⢿⣿⣿⣿⣿⣿⣿⣿⣿⣿⣿⣿⣿⣿⣿⣿⣿⣿⣿⣿⣿⣿⣿⣿⣿⣿⣿⣿⣿⣿⣿⣿⣿⣿⣿⣿⣿⢿⢟⡱⣾⣿⣿⢹⡇⢕⣿⡇⠀⠀⠀⠀⢰⡀⢔⢔⢔⢔⢔⢔⢔⢕⢕⢕⢕⢕⢔⢕⢕⢕⢕⠀⢕⢕⢕⢀⠀⠑⢕⢕⢕⢕⢕⠀⠀⠀⠀⠑⢔⡿⠋⠀⠀⠀⠀⠀⠀⢄⢔⢕⢕⢕⢕⢔⢄⠀⠀⠀⠀⠙⣿⣿⣿⣿⣿⣿⣿⣿⣿⣷⣦⣔⢔⢙⢻⣿⣿⣿⣿⣿⣿⣿⣿⣿⣿⣿⡔⠀⠀⠀⠀⢸⣿⣧⠕⢕⠀⠀⢄⣿⣿⣿⣿⢏⣴⣾⣿⣿⣿⡧⠀⠀⠀⠀⠀⠀⠀⢕⢕⢕⠀⠀⠀⠀⢹⣿⣿⣿⣿⣿⣿⣿⣿⣿⣿⣿⣿⠇⠀⠀⠀⣰⣿⣿⣿⣿⣿⣦⣄⡀⠀⠀⠀⠀</a:t>
            </a:r>
            <a:br/>
            <a:r>
              <a:t>⠀⠀⠀⠀⠀⢀⢀⢀⢸⣿⣿⣿⣿⢏⡾⢏⢕⣕⢔⠀⠀⠀⢰⢄⢿⢇⢕⣿⡟⢕⢸⡇⢕⢕⢸⣿⣿⢎⢿⣿⣿⣿⣿⣿⣿⣿⣿⣿⣿⣿⣿⣿⣿⣿⣿⣿⣿⣿⣿⣿⣿⣿⣿⣿⣿⣿⣿⣿⣿⣿⣿⣿⣿⡿⢏⡵⣾⣿⣿⡏⢸⣧⢕⢸⡇⠀⠀⠀⠀⢀⣧⢕⢕⣵⣵⣵⡕⢕⢕⢕⣵⣷⣷⣷⢕⢕⢕⢕⠀⠑⢕⢕⢕⠀⠀⢕⢕⢕⢕⢕⠀⠀⠀⠀⠀⠘⠀⠀⠀⠀⠀⠀⢄⣷⣧⣕⠑⠀⠀⠀⠁⠁⠀⠀⠀⠀⠀⢸⣿⣿⣿⣿⣿⣿⣿⣿⣿⣿⣿⣿⣦⣝⢿⣿⣿⣿⣿⣿⣿⣿⣿⣿⣿⡇⠀⠀⠀⠀⣿⣿⣿⢄⢕⠀⠀⢸⣿⣿⣿⣿⣿⣿⣿⣿⢟⢟⠁⠀⠀⠀⠀⠀⠀⠀⢕⡿⢕⠀⠀⠀⠀⢸⣿⣿⣿⣿⣿⣿⣿⣿⣿⣿⣿⡏⠀⠀⢄⣾⣿⣿⣿⣿⣿⣿⣿⣿⣿⣷⣦⣤⠀</a:t>
            </a:r>
            <a:br/>
            <a:r>
              <a:t>⠀⠀⠀⠀⠀⠀⠀⠀⠑⣿⣿⣿⢏⡾⢕⢕⣾⡿⢕⢱⣿⣿⣿⢕⢸⢕⢕⣿⡇⢕⢕⢿⡕⢕⢕⢕⢕⢕⢜⢿⣿⣿⣿⣿⣿⣿⣿⣿⣿⣿⣿⣿⣿⣿⣿⣿⣿⣿⣿⣿⣿⣿⣿⣿⣿⣿⣿⣿⣿⣿⣿⣿⢏⢕⣸⣿⣿⣿⣿⢕⢕⣿⢕⢸⡇⢰⢔⢔⣷⡕⢜⣇⢱⣿⣿⣿⡇⢕⢕⢕⣿⣿⣿⡇⢕⢕⢕⢕⠀⠀⠕⢕⢕⢕⠀⠀⢕⢕⢕⢕⢀⠀⠀⠀⠀⣴⣿⣷⡄⠀⠀⠀⢜⣿⣿⣿⢇⠀⠀⠀⠀⠀⠀⠀⠀⠀⠀⠀⣿⣿⣿⣿⣿⣿⣿⣿⣿⣿⣿⣿⣿⣿⣿⣿⣿⣿⣿⣿⣿⣿⣿⣿⣿⡇⠀⠀⠀⢱⣿⣿⣿⡇⠁⠀⠀⣿⣿⣿⣿⣿⣿⣿⣿⣿⡕⣧⢀⠀⠀⠄⢔⠔⠀⢀⢕⢇⢕⠀⠀⠀⠀⣿⣿⣿⣿⣿⣿⣿⣿⣿⣿⣿⡟⣡⣴⣷⣿⣿⣿⣿⣿⣿⣿⣿⣿⣿⣿⣿⣿⣿⠀</a:t>
            </a:r>
            <a:br/>
            <a:r>
              <a:t>⠀⠀⠀⠀⠀⠀⠀⠀⠀⣿⣿⢏⡞⢕⢕⣾⣿⢕⢱⣿⣿⣿⣿⢕⢕⢕⡇⢿⢕⢕⢕⢜⣧⢕⢕⢕⢕⢕⢕⢕⢻⣿⣿⣿⣿⣿⣿⣿⣿⣿⣿⣿⣟⣟⣟⣟⣟⣟⣟⣟⣿⣿⣿⣿⣿⣿⣿⣿⣿⣿⡿⢏⢕⢕⣿⣿⣿⣿⢇⢕⢕⢿⢕⢸⢇⢸⡇⢕⢿⣧⠕⢸⡇⣿⣿⣿⣟⢕⢕⢕⣿⣿⣿⢇⢕⢕⢕⢕⠀⠀⠀⢕⢕⢕⢄⠀⠁⢕⢕⢕⢕⠀⠀⠀⠀⣿⣿⣿⣿⣦⡀⠀⠀⠙⢟⣏⠀⠀⠀⠀⠀⠀⠀⢀⠀⠀⠀⠀⣿⣿⣿⣿⣿⣿⣿⣿⣿⣿⣿⣿⣿⣿⣿⣿⣿⣿⣿⣿⣿⣿⣿⣿⣿⣿⠀⠀⠀⣸⣿⣿⣿⢇⠀⢀⣼⣿⣿⣿⣿⣿⣿⣿⣿⣿⣿⡜⢷⣕⡔⢔⢕⢕⣱⣵⢇⢕⣕⡀⠀⠀⣱⣿⣿⣿⣿⣿⣿⣿⣿⣿⣿⣿⣿⣿⣿⣿⣿⣿⣿⣿⣿⣿⣿⣿⣿⣿⣿⣿⣿⣿⠀</a:t>
            </a:r>
            <a:br/>
            <a:r>
              <a:t>⢀⢀⠀⠀⠀⠀⠀⠀⠀⢹⡟⡾⢕⡼⣸⣿⢇⢕⣾⣿⣿⣿⡇⢕⢕⢕⡇⢜⢕⢕⢕⢕⢜⣧⢕⢕⢕⢕⢕⢕⢕⢜⢻⢿⣿⣿⣿⣿⣿⣿⣿⣿⣿⣿⣿⣿⣿⣿⣿⣿⣿⣿⣿⣿⣿⣿⣿⣿⢿⢏⢕⢕⢕⢱⣿⣿⣿⡟⡇⢕⢕⢱⢕⢸⢕⢸⣿⢕⢸⣿⡕⢕⢳⢻⣿⣿⡟⢕⢕⢕⣿⣿⡟⢕⠕⠁⠑⠁⠀⠀⠀⠁⢕⢕⢕⢀⠄⠑⢕⠅⠑⠀⠀⠀⠀⢸⣿⣿⣿⣿⣿⣆⢀⠀⠁⢜⢕⢀⠀⠔⢔⢀⢄⡇⢀⠀⠀⠀⣿⣿⣿⣿⣿⣿⣿⣿⣿⣿⣿⣿⣿⣿⣿⣿⣿⣿⣿⣿⣿⣿⣿⣿⣿⢇⠀⠀⢰⣿⣿⣿⡟⢁⣰⣾⣿⣿⣿⣿⣿⣿⣿⣿⣿⣿⣿⣿⣇⢝⣿⣿⣿⣿⣿⣷⢕⢜⠟⠋⠀⣰⣿⣿⣿⣿⣿⣿⣿⣿⣿⣿⣿⣿⣿⣿⣿⣿⣿⣿⣿⣿⣿⣿⣿⣿⣿⣿⣿⣿⣿⡿⠀</a:t>
            </a:r>
            <a:br/>
            <a:r>
              <a:t>⠀⠀⠀⠀⢀⢀⢐⢀⠀⢸⣹⢕⣾⡇⣿⡿⢕⣸⣿⣿⣿⣿⣷⢕⢕⢸⢕⢕⣾⡇⢕⢕⢕⢜⢣⢕⢕⢕⢕⢕⢕⢕⢕⢕⢝⢟⢿⣿⣿⣿⣿⣿⣿⣿⣿⣿⣿⣿⣿⣿⣿⣿⣿⣿⣿⢿⢏⢕⢕⢕⢕⢕⢕⣼⣿⡿⣿⢕⢇⢕⢕⢜⢇⢸⢕⢸⣿⡇⢕⣿⡇⢕⢜⡾⣿⣿⣧⢕⢕⢕⣿⣿⢕⠑⠀⠀⠀⠀⠀⠀⠀⠀⠀⠕⢕⢕⠀⢄⠁⠀⠀⠀⠀⠀⠀⠁⣿⣿⣿⣿⣿⣿⣿⣷⣦⣅⢕⢷⣕⣕⣕⣱⡾⣕⡕⠀⠀⢀⣿⣿⣿⣿⣿⣿⣿⣿⣿⣿⣿⣿⣿⣿⣿⣿⣿⣿⣿⣿⣿⣿⣿⣿⡟⠀⠀⢰⣿⣿⣿⣿⣿⣿⣿⣿⣿⣿⣿⣿⣿⣿⣿⣿⣿⣿⣿⣿⣿⣿⣿⣿⣿⣿⣿⣿⢕⢕⠀⢀⢼⢿⢿⣿⣿⣿⣿⣿⣿⣿⣿⣽⡝⢝⢿⣿⣿⣿⣿⣿⣿⣿⣿⣿⣿⣿⣿⣿⣿⣿⣿⢇⠀</a:t>
            </a:r>
            <a:br/>
            <a:r>
              <a:t>⠀⢀⣀⣁⣀⣄⣤⣤⣤⡄⢇⢼⢿⢸⣿⡇⢕⢿⢿⢿⢿⢿⢟⢕⢕⢜⢕⢱⣿⣧⢕⢕⢕⢕⢕⢕⢕⢕⢕⢕⢕⢕⢕⢕⢕⢕⢕⢕⢝⢟⢿⣿⣿⣿⣿⣿⣿⣿⣿⣿⡿⢟⢟⢝⢕⢕⢕⢕⢕⢕⢕⢕⢱⣿⣿⣹⣿⢕⢸⡕⢕⢕⢕⢕⡕⣼⣿⣧⢕⣿⡇⢕⢕⡇⣿⣿⣿⢕⢕⢕⣿⢇⠑⠀⠀⠀⠀⠀⠀⠀⠀⠀⠀⠀⠑⢕⢕⢕⢀⠀⠀⠀⠀⠀⠀⠀⢸⣿⣿⣿⣿⣿⣿⣿⣿⣿⣷⣷⣿⣿⣿⣿⡇⢝⠋⠀⠀⣸⣿⣿⣿⣿⣿⣿⣿⣿⣿⣿⣿⣿⣿⣿⣿⣿⣿⣿⣿⣿⣿⣿⣿⠏⠀⢀⣰⣿⣿⣿⣿⣿⣿⣿⣿⣿⣿⣿⣿⣿⣿⣿⣿⣿⣿⣿⣿⣿⣿⣿⣿⣿⣿⣿⣿⣿⣿⣿⣷⣴⣴⣴⣵⣼⣿⣿⣿⣕⣻⣿⣿⣿⣿⣿⣾⣿⣿⣿⣿⣿⣿⣿⣿⣿⣿⣿⣿⣿⣿⣿⣿⢀⠀</a:t>
            </a:r>
            <a:br/>
            <a:r>
              <a:t>⣿⣿⣿⣿⣿⣿⣿⣿⣿⢸⠑⠀⠀⢸⣿⢕⠀⠀⠀⠀⠀⠀⣸⡕⢕⢕⢕⢸⣿⣿⢕⢕⢕⢁⢕⢕⢕⢕⢕⢕⢕⢕⢕⢕⢕⢕⢕⢕⢕⢕⢕⢕⢝⢟⢿⢿⢿⢟⢏⣕⢕⢕⢕⢕⢕⢕⢕⢕⢕⢇⡇⢕⣼⣿⢣⣾⣿⢕⢸⡇⢕⢕⢕⢅⣧⢻⣿⣿⢕⢸⡇⢕⢕⢸⣿⣿⣿⢕⢕⢕⠏⠀⠀⠀⠀⠀⠀⠀⠀⢀⢄⡔⢕⢀⠀⠁⢕⢕⢕⠀⠀⠀⠀⠀⠀⠀⠀⢻⣿⣿⣿⣿⣿⣿⣿⣿⣿⢿⢟⣻⣿⣿⡧⣕⣀⣄⢔⠟⠟⢟⢟⣿⣿⣿⣿⣿⣿⣿⣿⣿⣿⣿⣿⣿⣿⣿⣿⣿⡿⠟⠁⢀⣴⣿⣿⣿⣿⣿⣿⣿⣿⣿⣿⣿⣿⣿⣿⣿⣿⣿⣿⣿⣿⣿⣿⣿⣿⣿⣿⣿⣿⣿⣿⣿⣿⣿⣿⣿⣿⣿⣿⣿⣿⣿⡿⡻⢻⢟⡻⢿⢿⣿⣿⣿⣿⣿⣿⣿⣿⣿⣿⣿⣿⣿⣿⣿⣿⣿⡇⠁⠀</a:t>
            </a:r>
            <a:br/>
            <a:r>
              <a:t>⣿⣿⣿⣿⣿⣿⣿⣿⡿⡇⡇⠀⠀⢸⣿⢕⣴⣤⣤⣀⡀⢰⣿⢏⢕⢕⢕⢜⣿⣿⡇⢕⢕⢕⢕⢕⢕⢕⢕⢕⢕⢕⢕⢕⢕⢕⢕⢕⢕⢕⢕⣕⣵⣷⣷⣷⣾⣿⣿⣿⢕⢕⢕⢕⢕⢕⢕⢕⢱⢸⡇⢱⡿⣱⣿⣿⣿⢕⢸⡇⢕⢕⠕⢜⣻⡜⣿⣿⢕⢸⡇⢕⢕⢸⢸⣿⣿⢕⢕⠁⠀⠀⠀⠀⠀⠀⠀⢀⢔⡕⣿⡇⢕⢕⠀⠀⠀⠑⠕⠀⠀⠀⠀⠀⠀⠀⠀⠘⣿⣿⣿⣿⣿⣿⣿⣿⣣⣴⣾⣿⣿⡟⢱⣿⣿⣿⣷⣷⣷⣷⣿⣿⣿⣿⣿⣿⣿⣿⣿⣿⣿⣿⣿⣿⣿⣿⣿⣷⣦⣶⣿⣿⣿⣿⣿⣿⣿⣿⣿⣿⣿⣿⣿⣿⣿⣿⣿⣿⣿⣿⣿⣿⣿⣿⣿⣿⣿⣿⣿⣿⣿⣿⣿⣿⣿⣿⣿⣿⣿⣿⣿⣿⣿⢕⢕⢕⢕⢕⢕⢕⢜⢻⢟⢻⣿⣿⣿⣿⣿⣿⣿⣿⣿⣿⣿⣿⣿⣿⠑⢀⠀</a:t>
            </a:r>
            <a:br/>
            <a:r>
              <a:t>⣿⣿⣿⣿⣿⣿⣿⣿⡇⢱⡇⠀⠀⢸⣿⢱⣿⣿⣿⣿⢏⣿⢇⢕⢕⢕⢕⢕⣿⣿⣿⡕⢕⢕⡕⢕⢕⢕⢕⢕⢕⢕⢕⢕⢕⢕⢕⠕⢕⢕⣳⣿⣿⣿⣿⣿⣿⣿⣿⣿⢕⢕⢕⢕⢕⢕⢕⢕⢸⣼⢇⡟⢱⣿⣿⣿⡏⡵⢸⣷⢕⢅⢕⢕⢹⣧⢻⣿⢕⣿⢇⢕⢕⡾⣼⣿⡿⢕⠁⠀⠀⠀⢀⢀⢀⢀⢄⢱⣿⣷⣿⡇⢕⢕⢕⡀⠀⠀⠀⠀⠀⠀⠀⠀⠀⠀⠀⠀⠜⣿⣿⣿⣿⣿⣿⣿⣿⣿⣿⣿⡿⢯⢿⡻⢿⣿⣿⣿⣿⣿⣿⣿⣿⣿⣿⣿⣿⣿⣿⣿⣿⣿⣿⣿⣿⣿⣿⣿⣿⣿⣿⣿⣿⣿⣿⣿⣿⣿⣿⣿⣿⣿⣿⣿⣿⣿⣿⣿⣿⣿⣿⣿⣿⣿⣿⣿⣿⣿⣿⣿⣿⣿⣿⣿⣿⣿⣿⣿⣿⣿⣿⢇⢕⢕⢕⢕⢕⢕⢕⢕⢕⢕⢕⢝⢟⣿⣿⣿⣿⣿⣿⣿⣿⣿⣿⣿⣿⡏⢀⢼⠀</a:t>
            </a:r>
            <a:br/>
            <a:r>
              <a:t>⣿⣿⣿⣿⣿⣿⣿⣿⣧⢸⠇⠀⠀⠾⢿⢜⢟⢿⢟⢏⣾⢇⢕⢕⢕⢕⢕⢕⢸⣿⣿⣷⢕⢕⢕⢕⢕⢕⢕⢕⢕⢕⢕⢕⠕⠑⠀⢄⢕⢸⣿⣿⣿⣿⣿⣿⣿⣿⣿⣿⡇⠀⠁⠕⢕⢕⢕⢕⢕⢇⢪⡕⢸⣿⣿⡿⣸⣟⢸⡯⠑⢕⢕⢕⢱⣿⡜⣿⢕⡏⢕⢕⢕⡇⡿⢏⢕⠁⠀⢀⣔⣵⣷⣾⢕⢕⢕⢸⣿⣿⣿⡇⢕⢕⢕⣷⡕⢀⠀⠀⠀⠀⠀⠀⠀⠀⠀⠀⠀⠜⣿⣿⣿⣿⣿⣿⣿⣿⣿⢹⢕⢕⢕⢕⢻⢿⢿⣿⣿⣿⣿⣿⣿⣿⣿⣿⣿⣿⣿⣿⣿⣿⣿⣿⣿⣿⣿⣿⣿⣿⣿⣿⣿⣿⣿⣿⣿⣿⣿⣿⣿⣿⣿⣿⣿⣿⣿⣿⣿⣿⣿⣿⣿⣿⣿⣿⣿⣿⣿⣿⣿⣿⣿⣿⣿⣿⣿⣿⣿⣿⢏⢕⢕⢕⢕⢕⢕⢕⢕⢕⢕⢕⢕⢕⢕⢻⣿⣿⣿⣿⣿⣿⣿⣿⣿⣿⣿⡇⡵⣿⠀</a:t>
            </a:r>
            <a:br/>
            <a:r>
              <a:t>⣿⣿⣿⣿⣿⣿⣿⡿⢕⢔⠐⠀⠀⠀⢜⢇⢕⢕⢕⣼⢇⢕⢕⢕⢕⢕⢕⢕⢜⡟⣿⣿⣇⢕⢕⢕⢕⢕⢕⢕⢕⠕⠑⠀⠀⠀⠀⢕⢕⣾⣿⣿⣿⣿⣿⣿⣿⣿⣿⣿⡇⢕⠀⠀⠀⠁⠑⠕⢕⢕⢮⢇⢜⣿⠿⠇⠛⠕⢜⢕⢕⢕⢕⢕⢕⢸⣷⢝⢜⢕⢕⢕⢸⣿⣷⣾⡗⢕⢕⢕⣿⣿⣿⣿⢕⢕⢕⢸⣿⣿⣿⡇⢕⢕⢕⣿⣿⣧⢔⠀⠀⠀⠀⠀⠀⠀⠀⠀⠀⠀⠘⢿⣿⣿⣿⣿⣿⢏⢕⢕⢕⢕⢕⢕⢕⢕⢕⢻⣿⣿⣿⣿⣿⣿⣿⣿⣿⣿⣿⣿⣿⣿⣿⣿⣿⣿⣿⣿⣿⣿⣿⣿⣿⣿⣿⣿⣿⣿⣿⣿⣿⣿⣿⣿⣿⣿⣿⣿⣿⣿⣿⣿⣿⣿⣿⣿⣿⣿⣿⣿⣿⣿⣿⣿⣿⣿⣿⣿⣿⣏⢕⢕⢕⢕⢕⢕⢕⢕⢕⢕⢕⢕⢕⢕⢕⣼⣿⣿⣿⣿⣿⣿⣿⣿⣿⣿⣿⢇⢎⢿⠀</a:t>
            </a:r>
            <a:br/>
            <a:r>
              <a:t>⣿⣿⣿⡟⢟⢟⢙⢔⢕⠁⠀⠀⠀⢄⢕⢕⢕⢕⣼⢇⢕⢕⢕⢕⢕⢕⢕⢕⢕⣿⣿⣿⣿⡕⢕⢕⢕⢕⢕⠁⠀⠀⠀⠀⠀⠀⠀⣕⣼⣿⣿⣿⣿⣿⣿⣿⣿⣿⣿⣿⣿⢕⢕⠀⠀⠀⠀⠀⠁⠕⢕⢝⠕⠕⢠⢔⢔⢔⠀⠑⢕⢕⢕⢕⢕⢕⢟⣇⢇⢕⠅⢕⢕⣿⣿⣿⡇⢕⢕⢕⣿⣿⣿⣿⢕⢕⢕⢸⣿⣿⣿⡇⢕⢕⢕⣿⣿⣿⣷⢕⠀⠀⠀⠀⠀⠀⠀⠀⢀⠀⠀⠈⢻⣿⣿⣿⣧⢕⢕⢕⢕⢕⢕⢕⢕⢕⢕⢕⢻⣿⣿⣿⣿⣿⣿⣿⣿⣿⣿⣿⣿⣿⣿⣿⣿⣿⣿⣿⣿⣿⣿⣿⣿⣿⣿⣿⣿⣿⣿⣿⣿⣿⣿⣿⣿⣿⣿⣿⣿⣿⣿⣿⣿⣿⣿⣿⣿⣿⣿⣿⣿⣿⣿⣿⣿⣿⣿⣿⣿⣿⡕⢕⢕⢕⢕⢕⢕⢕⢕⢕⢕⢕⢕⢕⣼⣿⣿⣿⣿⣿⣿⣿⣿⣿⣿⣿⢇⢕⢕⢽⠀</a:t>
            </a:r>
            <a:br/>
            <a:r>
              <a:t>⣿⣿⣿⡇⢕⢅⢕⢕⠑⠀⠀⠀⠀⢕⢕⢕⢕⣸⡏⢕⢕⢕⢕⢕⢕⢕⢕⢕⡕⣿⢹⣿⣿⣷⡕⢕⢕⣱⡕⠀⠀⠀⠀⠀⠀⠀⠀⣾⣿⣿⣿⣿⣿⣿⣿⣿⣿⣿⣿⣿⣿⣧⢕⠀⠀⠀⠀⠀⠀⠀⠑⠀⣄⡀⢀⠁⠁⢀⣄⡄⠀⣕⢕⢕⢕⢕⢜⣹⡕⢕⠀⢕⢕⢝⢝⢝⢕⢕⢕⢕⢝⢝⢝⢝⢕⢕⢕⢜⢝⢝⢝⢕⢕⢕⢕⢝⢝⢝⢝⢕⢄⠀⠀⠀⠀⠀⠀⠀⠜⣦⡄⢀⠀⠝⢿⣿⣵⡕⢕⢕⢕⢕⢕⢕⢕⢕⢕⢕⣸⣿⣿⣿⣿⣿⣿⣿⣿⣿⣿⣿⣿⣿⣿⣿⣿⣿⣿⣿⣿⣿⣿⣿⣿⣿⣿⣿⣿⣿⣿⣿⣿⣿⣿⣿⣿⣿⣿⣿⣿⣿⣿⣿⣿⣿⣿⣿⣿⣿⣿⣿⣿⣿⣿⣿⣿⣿⣿⣿⣿⣿⣿⣷⣧⡕⢕⢕⢕⢕⢕⢕⢕⣕⣵⣿⣿⣿⣿⣿⣿⣿⣿⣿⣿⣿⣿⢏⢅⢕⢕⢕⠀</a:t>
            </a:r>
            <a:br/>
            <a:r>
              <a:t>⣿⣿⣿⢇⢔⢕⢕⢕⠀⠀⠀⠀⢀⢕⢕⠇⣱⡟⢕⢕⢕⢕⢕⣱⣵⣾⣿⣿⣷⢹⣏⣿⣿⣿⣧⢕⢕⢕⠕⠀⠀⠀⠀⠀⠀⠀⠀⢹⣿⣿⣿⣿⣿⣿⣿⣿⣿⣿⣿⣿⣿⣿⡇⠀⠀⠀⠀⠀⠀⠀⠀⠀⢜⠜⠁⢄⢄⢀⠙⠇⠀⣿⣿⣷⣧⡕⢕⢜⣿⡄⠀⢕⢕⢕⢕⢕⢕⢕⢕⢕⢕⢕⢕⢕⢕⢕⢕⢕⢕⢕⢕⢕⢕⢕⢕⢕⢕⢕⢕⢕⢕⢕⢄⠀⠀⠀⠀⠀⠀⠘⢷⢸⣦⣄⡁⠻⣿⣧⢕⢕⢕⢕⢕⢕⢕⢕⢱⣾⣿⣿⣿⣿⣿⣿⣿⣿⣿⣿⣿⣿⣿⣿⣿⣿⣿⣿⣿⣿⣿⣿⣿⣿⣿⣿⠿⢿⣿⣿⣿⣿⣿⣿⣿⣿⣿⣿⣿⣿⣿⣿⣿⣿⣿⣿⣿⣿⣿⣿⣿⣿⣿⣿⣿⣿⣿⣿⣿⣿⣿⣿⣿⣿⣿⣿⣿⣷⣷⣷⣷⣿⣿⣿⣿⣿⣿⣿⣿⣿⣿⣿⣿⣿⣿⣿⡏⢔⢕⢕⢕⢕⠀</a:t>
            </a:r>
            <a:br/>
            <a:r>
              <a:t>⣿⣿⢏⢕⢕⢕⢕⠑⠀⠀⠀⠀⠁⠀⠀⣱⡏⢇⢕⢕⢕⣵⣿⣿⣿⣿⣿⣿⣿⢸⣿⣼⣿⣿⣿⣇⢕⢕⠀⠀⠀⠀⠀⠀⠀⠀⠀⠀⢟⣟⣻⣿⣿⣿⣿⣿⣿⣿⣿⣿⣟⣟⠃⠀⠀⠀⠀⠀⠀⠀⠀⢄⢄⢄⠑⠕⡕⠕⠐⣤⣷⣿⣿⣿⣿⣿⣧⢕⢹⢧⢠⣥⣥⣥⣥⣥⣥⣥⣥⣵⣵⣵⣵⣵⣵⣵⣵⣵⣵⣵⣵⣵⣵⣵⣵⣵⣵⣵⣕⣕⣕⣕⠀⢕⢔⢀⠀⠀⠀⠀⠑⢕⢻⣿⣿⣷⣿⣿⣷⣧⣵⣕⣕⣵⣵⣷⣾⣿⣿⣿⣿⣿⣿⣿⣿⣿⣿⣿⣿⣿⣿⣿⣿⣿⣿⣿⣿⣿⣿⣿⣿⣿⣿⣿⠀⢸⣿⣿⣿⣿⣿⣿⣿⣿⣿⣿⣿⣿⣿⣿⣿⣿⣿⣿⣿⣿⣿⣿⣿⣿⣿⣿⣿⣿⣿⣿⣿⣿⣿⣿⣿⣿⣿⣿⣿⣿⣿⣿⣿⣿⣿⣿⣿⣿⣿⣿⣿⣿⣿⣿⣿⣿⣿⡿⢅⢕⢕⢕⢕⢕⠀</a:t>
            </a:r>
            <a:br/>
            <a:r>
              <a:t>⣿⡿⢔⢕⢕⢕⢕⠀⠀⠀⠀⠀⠀⠀⢰⡏⢕⢕⢕⢕⣼⣿⣿⣿⣿⣿⣿⣿⣿⢸⡿⣿⣿⣿⣿⣿⡕⢕⠀⠀⠀⠀⠀⠀⠀⠀⠀⠀⠈⢿⣿⣿⣿⣿⣿⣿⣿⣿⣿⣿⣿⡟⠀⠀⠀⠀⠀⠀⠀⠀⠀⠁⢕⢕⣆⢄⢰⡄⢸⡜⣿⣿⣿⣿⣿⣿⣿⣧⢕⢻⣎⢿⣿⣿⣿⣿⣿⣿⣿⣿⣿⣿⣿⣿⣿⣿⣿⣿⣿⣿⣿⣿⣿⣿⣿⣿⣿⣿⣿⣿⣿⣿⡕⢕⢕⢕⢕⢄⢀⠀⠀⠁⠜⣿⣿⣿⣿⣿⣿⣿⣿⣿⣿⣿⣿⣿⣿⣿⣿⣿⣿⣿⣿⣿⣿⣿⣿⣿⣿⣿⣿⣿⣿⣿⣿⣿⣿⣿⣿⣿⣿⣿⣿⣿⡕⢸⣿⣿⣿⣿⣿⣿⣿⣿⣿⣿⣿⣿⣿⣿⣿⣿⣿⣿⣿⣿⣿⣿⣿⣿⣿⣿⣿⣿⣿⣿⣿⣿⣿⣿⣿⣿⣿⣿⣿⣿⣿⣿⣿⣿⣿⣿⣿⣿⣿⣿⣿⣿⣿⣿⣿⣿⡿⠑⢕⢕⢔⢕⢕⢕⠀</a:t>
            </a:r>
            <a:br/>
            <a:r>
              <a:t>⣿⠇⢕⢕⢕⢕⠀⠀⠀⠀⢄⠀⠀⢠⡿⢕⢕⢕⢕⣼⣿⣿⣿⣿⣿⣿⣿⣿⣿⢸⡇⣿⣿⣿⣿⣿⡇⢕⠀⠀⠀⠀⠀⠀⠀⠀⠀⠀⠀⠘⣿⣿⣿⣿⣿⣿⣿⣿⣿⣿⣿⠁⠀⠀⠀⠀⠀⠀⠀⠀⠀⠀⠕⣱⢏⢣⣧⡝⢪⡻⢜⣿⣿⣿⣿⣿⣿⣿⣧⢕⢻⡔⠀⠀⠀⠀⠀⠀⠀⠀⠀⠀⠀⢀⢀⢀⣀⣀⣀⣀⣀⣀⣀⣀⣀⣀⣀⣁⣁⣁⣁⣁⡁⢕⢕⢕⢕⢕⢕⢕⢔⢄⢀⢸⣿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⡿⢑⢕⢕⢕⢕⢕⢕⢕⠀</a:t>
            </a:r>
            <a:br/>
            <a:r>
              <a:t>⣗⡕⠁⠑⢕⠑⠀⠀⠀⠀⢼⢽⢱⡿⢕⢕⢕⢕⣸⣿⣿⣿⣿⣿⣿⣿⣿⣿⣿⡎⡇⣿⣿⣿⡹⣿⣿⢀⠀⠀⠀⠀⠀⠀⠀⠀⠀⠀⠀⠀⠜⣿⣿⣿⣿⣿⣿⣿⣿⣿⠇⠀⠀⠀⠀⠀⠀⠀⠀⠀⠀⠀⠁⣧⣾⣧⡻⣷⢷⣷⣼⢱⣽⣽⣿⣿⣿⣿⣿⣇⢕⢳⡄⠀⠀⠀⠀⠀⠀⠀⠀⠑⠑⢹⣽⣽⣵⣾⣿⣝⣽⣫⣏⣽⣿⣿⣿⣿⣿⣿⣿⣿⡇⢑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⢃⢕⢕⢕⢕⢕⢕⢕⢕⠀</a:t>
            </a:r>
            <a:br/>
            <a:r>
              <a:t>⣟⡕⠀⠀⠀⠀⠀⠀⠀⠑⠑⠱⠟⢕⢕⢕⢕⢱⣿⣿⣿⣿⣿⣿⣿⣿⣿⣿⣿⣧⢳⢹⣿⢿⣷⣜⢿⡇⠀⠀⠀⠀⠀⠀⠀⠀⠀⠀⠀⠀⠀⠹⣿⣿⣿⣿⣿⣿⣿⡏⠀⠀⠀⠀⠀⠀⠀⠀⠀⠀⠀⠀⠀⢸⣿⣿⣿⣮⣕⢻⣿⡎⣿⣿⣿⣿⣿⣿⣿⣿⡕⢕⢳⢀⠀⠀⠀⠀⠀⠀⠀⠀⠀⢕⣛⣛⣟⣻⢿⢿⣿⣿⣿⣿⣿⣿⣿⣿⣿⣿⣿⣿⣿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⠀</a:t>
            </a:r>
            <a:br/>
            <a:r>
              <a:t>⡿⢧⠀⠀⠀⠀⠀⠀⠀⠀⠀⠀⠀⠀⠁⠁⠑⠸⢿⣿⣿⣿⣿⣿⣿⣿⣿⣿⣿⣿⣎⢼⣿⣷⣽⣟⣟⣗⠔⠐⠐⠀⠀⠀⠀⠀⠀⠀⠀⠀⠀⠀⠜⣿⣿⢿⢿⣿⡟⠀⠀⠀⠀⠀⠀⠀⠀⠀⠀⠀⠀⠀⠀⠁⢻⣿⣿⣿⣿⣷⢝⢣⣿⣿⣿⣿⣿⣿⡿⠿⠃⠁⠀⠀⠀⠀⠀⠀⠀⠀⠀⠀⠀⢸⢟⡿⣿⣿⣿⣷⣮⣝⡻⣿⣿⣿⣟⣿⣿⣿⣿⣿⣿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⠀</a:t>
            </a:r>
            <a:br/>
            <a:r>
              <a:t>⣿⢧⢔⠀⠀⠀⠀⠀⠀⠀⠀⠀⠀⠀⠀⠀⠀⠀⠀⠀⠈⠙⠟⠿⣿⣿⣿⣿⣿⣿⣿⡜⢿⣿⣿⣿⣿⣿⢕⠀⠀⠀⠀⠀⠀⠀⠀⠀⠀⠀⠀⠀⠀⠁⠀⣄⡀⠈⠁⠀⠀⠀⠀⠀⠀⠀⠀⠀⠀⠀⠀⠀⠀⠀⢜⣿⣿⣿⣿⣿⣼⣿⣿⣿⣿⠿⠋⠁⠀⠀⠀⠀⠀⠀⠀⠀⠀⠀⠀⠀⠀⠀⠀⠑⠕⢕⢝⢝⢝⢿⢿⣿⣿⣷⣽⣻⢿⣿⣿⣿⣿⣿⣿⡇⠕⢕⢕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⢕⢕⠀</a:t>
            </a:r>
            <a:br/>
            <a:r>
              <a:t>⣯⡇⢕⠀⠀⠀⠀⠀⠀⠀⠀⠀⠀⠀⠀⠀⠀⠀⠀⠀⠀⠀⠀⠀⠁⠙⠻⢿⣿⣿⣿⣿⡜⣿⣿⢿⣿⣿⢕⠀⠀⠀⠀⠀⠀⠀⠀⠀⠀⠀⠀⠀⠀⠀⢕⢕⢝⠔⠀⠀⠀⠀⠀⠀⠀⠀⠀⠀⠀⠀⠀⠀⠀⠀⠀⢹⣿⣿⣿⣿⣿⣿⡿⠋⠁⠀⠀⠀⠀⠀⠀⠀⠀⠀⠀⠀⠀⠔⢀⠀⠀⠀⠀⠀⠕⢕⢕⢕⢕⢕⢜⢝⢟⣿⣿⣿⣿⣮⣟⢿⣿⣿⣿⡇⢀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⠏⢔⢕⢕⢕⢕⢕⢕⢕⢕⢕⢕⢕⢕⠀</a:t>
            </a:r>
            <a:br/>
            <a:r>
              <a:t>⣿⢇⢕⢄⠀⠀⠀⠀⠀⠀⢄⢔⠁⠀⠀⠀⠀⢀⠀⠀⠀⠀⠀⠀⠀⠀⠀⠀⠙⢻⣿⣿⣿⡸⣿⢜⣿⣿⢕⠀⠀⠀⠀⠀⠀⠀⠀⠀⠀⠀⠀⠀⠀⠀⠀⢕⢕⠀⠀⠀⠀⠀⠀⠀⠀⠀⠀⠀⠀⠀⠀⠀⠀⠀⠀⠘⣿⣿⣿⣿⠞⠑⠀⠀⠀⠀⠀⠀⠀⠀⠀⠀⠐⠄⢀⠀⠀⠀⠑⠕⢄⠀⠀⠀⠀⢕⢕⢕⢕⢕⢕⢕⢕⢕⢕⢹⣿⣿⣿⣷⣽⡻⣿⡟⠀⢕⢕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⠀</a:t>
            </a:r>
            <a:br/>
            <a:r>
              <a:t>⣷⢇⢕⢕⠀⠀⠀⠀⢄⢕⠑⠀⠀⠀⠀⢄⠔⠁⠀⠀⠀⠀⠀⠀⠀⠀⠀⠀⠀⠀⠈⠻⣿⡇⣿⠁⢸⣿⠁⠀⠀⠀⠀⠀⠀⠀⠀⠀⠀⠀⠀⠀⠀⢀⣀⣁⣄⢔⢀⢄⠀⠀⠀⠀⠀⠀⠀⠀⠀⠀⠀⠀⠀⠀⠀⠀⢜⣿⠟⠁⠀⠀⠀⠀⠀⠀⠀⠀⠀⠀⠀⠔⠀⠀⠁⢔⢄⠀⠀⠀⠑⢕⢀⠀⠀⠁⢑⡕⢕⢕⢕⢕⢕⢕⢕⢕⢜⢝⢿⣿⣿⣿⣮⡐⠀⢕⢕⢕⢕⢕⢕⢕⢕⢕⢕⢕⢕⢕⢕⢌⢻⣿⣿⣿⣿⣿⣿⣿⣿⣿⣿⣿⣿⣿⣿⣿⣿⣿⣿⣿⣿⣿⣿⣿⣿⣿⣿⣿⣿⣿⣿⣿⣿⣿⢿⠿⢿⢿⢟⢟⢿⠿⢿⢿⢿⢿⢿⣿⣿⣿⣿⣿⣿⣿⣿⣿⣿⣿⣿⣿⣿⣿⣿⣿⣿⣿⣿⣿⣿⣿⣿⣿⣿⣿⣿⣿⣿⣿⣿⣿⣿⣿⣿⡟⢕⢕⢕⢕⢕⢕⢕⢕⢕⢕⢕⢕⢕⢕⢕⢕⠀</a:t>
            </a:r>
            <a:br/>
            <a:r>
              <a:t>⣿⡕⢕⢕⠀⠀⠀⢔⠕⠀⠀⠀⠀⢄⠕⠁⠀⠀⠀⠀⠀⠀⠀⠀⠀⠀⠀⠀⠀⠀⠀⠀⠈⠃⡟⠀⢕⡇⠀⠀⠀⠀⠀⠀⠀⠀⠀⠀⠀⠀⠀⠀⢀⣴⣿⣿⣿⣿⣷⣴⡀⠀⠀⠀⠀⠀⠀⠀⠀⠀⠀⠀⠀⠀⠀⠀⠀⠑⠀⠀⠀⠀⠀⠀⠀⠀⠀⠀⠀⠀⠀⠀⠀⠀⠀⠀⢕⢕⢄⠀⠀⠀⠑⢄⠀⢔⣾⣻⣣⣕⢕⢕⢕⢕⢕⢕⢕⢕⢕⢹⣿⣿⣿⣿⠄⠁⢕⢕⢕⢕⢕⢕⢕⢕⢕⢕⢕⢕⢕⢕⢕⢝⢿⣿⣿⣿⣿⣿⣿⣿⣿⣿⣿⣿⣿⣿⣿⣿⣿⣿⣿⣿⣿⣿⣿⣿⣿⣿⣟⣏⣡⣕⡕⢕⢕⢕⢕⢕⢕⢕⢕⢕⢕⢕⣱⣵⣷⣦⣷⣿⣿⣿⣿⣿⣿⣿⣿⣿⣿⣿⣿⣿⣿⣿⣿⣿⣿⣿⣿⣿⣿⣿⣿⣿⣿⣿⣿⣿⣿⣿⣿⡿⢏⠀⢕⢕⢕⢕⢕⢕⢕⢕⢕⢕⢕⢕⢕⢕⢕⢕⠀</a:t>
            </a:r>
            <a:br/>
            <a:r>
              <a:t>⣧⡕⢕⢕⠀⢀⠕⠁⠀⠀⠀⢄⠕⢕⢀⠀⠀⠀⠀⠀⠀⠀⠀⠀⠀⠀⠀⠀⠀⠀⠀⠀⠀⠀⠕⠀⢕⠁⠀⠀⠀⠀⠀⠀⠀⠀⠀⠀⠀⠀⠀⠀⢹⣸⣿⣿⣿⣿⣿⡿⡕⠀⠀⠀⠀⠀⠀⠀⠀⠀⠀⠀⠀⠀⠀⠀⠀⠀⠀⠀⠀⠀⠀⠀⠀⠀⠀⠀⠀⠀⠀⠀⠀⠀⢀⠔⠁⠀⠀⠑⠔⢀⠀⠀⢔⢜⣿⣿⣿⣏⢯⣵⣕⢕⢕⢕⢕⢕⢕⢕⠉⠙⠿⡇⢀⠑⢕⢕⢕⢕⢕⢕⢕⢕⢕⢕⢕⢕⢕⢕⢕⢕⢌⢻⣿⣿⣿⣿⣿⣿⣿⣿⣿⣿⣿⣿⣿⣿⣿⣿⣿⣿⣿⣿⣿⣿⣿⣿⣿⣿⣿⣿⣿⣗⢧⣵⣕⣕⢕⣕⣵⡵⢞⣿⣿⣿⣿⣿⣿⣿⣿⣿⣿⣿⣿⣿⣿⣿⣿⣿⣿⣿⣿⣿⣿⣿⣿⣿⣿⣿⣿⣿⣿⣿⣿⣿⣿⣿⣿⣿⢟⢕⢕⠀⢕⢕⢕⢕⢕⢕⢕⢕⢕⢕⢕⢕⢕⢕⢕⢕⠀</a:t>
            </a:r>
            <a:br/>
            <a:r>
              <a:t>⡷⢎⢕⡇⢔⠁⠀⠀⢀⠔⠑⠀⠀⠀⠑⠔⢀⠀⠀⠀⠀⠀⠀⠀⠀⠀⠀⠀⠀⠀⠀⠀⠀⠀⠀⢕⠑⠀⠀⠀⠀⠀⠀⠀⠀⠀⠀⠀⠀⠀⠀⠀⠕⢿⢻⣿⣿⢻⣿⠇⠃⠀⠀⠀⠀⠀⠀⠀⠀⠀⠀⠀⠀⠀⠀⠀⠀⠀⠀⠀⠀⠀⠀⠀⠀⠀⠀⠀⠀⠀⠀⠀⢄⠔⠁⠀⠀⠀⢀⢀⠀⠁⠐⢀⠀⠜⣿⣿⣿⣵⣿⣿⣿⡧⣱⡕⢕⢕⠕⠀⠀⠀⠀⠈⠕⠀⢕⢕⢕⢕⢕⢕⢕⢕⢕⢕⢕⢕⢕⢕⢕⢔⢕⢕⢜⢿⣿⣿⣿⣿⣿⣿⣿⣿⣿⣿⣿⣿⣿⣿⣿⣿⣿⣿⣿⣿⣿⣿⣿⣿⣿⣿⣿⣿⣧⣝⣿⣿⣟⣿⣣⣕⣽⣿⣿⣿⣿⣿⣿⣿⣿⣿⣿⣿⣿⣿⣿⣿⣿⣿⣿⣿⣿⣿⣿⣿⣿⣿⣿⣿⣿⣿⣿⣿⣿⣿⣿⣿⢟⢕⢕⢕⢕⠀⢕⢕⢕⢕⢕⢕⢕⢕⢕⢕⢕⢕⢕⢕⢕⢕⠀</a:t>
            </a:r>
            <a:br/>
            <a:r>
              <a:t>⣯⢱⣿⢇⠀⠀⢀⠐⠁⠀⢀⢄⢀⠀⠀⠀⠁⠕⢔⢀⠀⠀⠀⠀⠀⠀⠀⠀⠀⠀⠀⠀⠀⠀⠐⠁⠀⠀⠀⠀⠀⠀⠀⠀⠀⠀⠀⠀⠀⠀⠀⠀⠀⠈⠃⠝⢿⡎⠏⠀⠀⠀⠀⠀⠀⠀⠀⠀⠀⠀⠀⠀⠀⠀⠀⠀⠀⠀⠀⠀⠀⠀⠀⠀⠀⠀⠀⠀⠀⠀⢀⠕⠁⠀⠀⠀⢄⠑⠀⠁⠑⠐⠀⠀⠀⠀⢿⣿⣿⢸⣿⣿⣿⡟⣼⣿⣇⢕⠀⠀⠀⠀⠀⢕⢄⠀⢕⢕⢕⢕⢕⢕⢕⢕⢕⢕⢕⢕⢕⢕⢕⢕⢕⢕⢕⢕⢝⢿⣿⣿⣿⣿⣿⣿⣿⣿⣿⣿⣿⣿⣿⣿⣿⣿⣿⣿⣿⣿⣿⣿⣿⣿⣿⣿⣿⣿⣿⣿⣿⣿⣿⣿⣿⣿⣿⣿⣿⣿⣿⣿⣿⣿⣿⣿⣿⣿⣿⣿⣿⣿⣿⣿⣿⣿⣿⣿⣿⣿⣿⣿⣿⣿⣿⣿⣿⣿⢟⢕⢕⢕⢕⢕⢕⠀⢕⢕⢕⢕⢕⢕⢕⢕⢕⢕⢕⢕⢕⢕⢕⢕⠀</a:t>
            </a:r>
            <a:br/>
            <a:r>
              <a:t>⣱⣿⡿⠀⠀⠀⠀⠀⠄⠐⠁⠀⠀⠐⠄⠀⠀⠀⠀⠑⠔⢀⠀⠀⠀⠀⠀⠀⠀⠀⠀⠀⠀⠀⠀⠀⠀⠀⠀⠀⠀⠀⠀⠀⠀⠀⠀⠀⠀⠀⠀⠀⠀⠀⠀⠑⠀⠀⠀⠀⠀⠀⠀⠀⠀⠀⠀⠀⠀⠀⠀⠀⠀⠀⠀⠀⠀⠀⠀⠀⠀⠀⠀⠀⠀⠀⠀⠀⢀⠔⠁⠀⠀⠀⠀⠁⠀⠀⠀⠀⠀⠀⠀⠀⠀⠀⢸⣿⣿⢸⣿⣿⡷⡇⢞⡟⠑⠀⠀⠀⠀⢀⢕⢕⢕⠀⢕⢕⢕⢕⢕⢕⢕⢕⢕⢕⢕⢕⢕⢕⢕⢕⢕⢕⢕⢕⢕⢔⢝⢿⣿⣿⣿⣿⣿⣿⣿⣿⣿⣿⣿⣿⣿⣿⣿⣿⣿⣿⣿⣿⣿⣿⣿⣿⣿⣿⣿⣿⣿⣿⣿⣿⣿⣿⣿⣿⣿⣿⣿⣿⣿⣿⣿⣿⣿⣿⣿⣿⣿⣿⣿⣿⣿⣿⣿⣿⣿⣿⣿⣿⣿⣿⣿⣿⢟⢕⢕⢕⢕⢕⢕⢕⢕⠀⢕⢕⢕⢕⢕⢕⢕⢕⢕⢕⢕⢕⢕⢕⢕⢕⠀</a:t>
            </a:r>
            <a:br/>
            <a:r>
              <a:t>⣿⡿⢕⠀⠀⠀⠀⠀⠀⠀⠀⠀⠀⠀⠀⠁⠀⠀⠀⠀⠀⠑⢔⠀⠀⠀⠀⠀⠀⠀⠀⠀⠀⠀⠀⠀⠀⠀⠀⠀⠀⠀⠀⠀⠀⠀⠀⠀⠀⠀⠀⠀⠀⠀⠀⠀⠀⠀⠀⠀⠀⠀⠀⠀⠀⠀⠀⠀⠀⠀⠀⠀⠀⠀⠀⠀⠀⠀⠀⠀⠀⠀⠀⠀⠀⠀⠀⢄⠑⠀⠀⠀⠀⠀⠀⠀⠀⠀⠀⠀⠀⠀⠀⠀⠀⠀⢿⣿⣿⢸⣿⣿⣞⢵⢜⠁⠀⠀⠀⠀⢄⢕⢕⢕⢕⠁⢕⢕⢕⢕⢕⢕⢕⢕⢕⢕⢕⢕⢕⢕⢕⢕⢕⢕⢕⢕⢕⢕⢕⢕⢜⢻⣿⣿⣿⣿⣿⣿⣿⣿⣿⣿⣿⣿⣿⣿⣿⣿⣿⣿⣿⣿⣿⣿⣿⣿⣿⣿⣿⣿⣿⣿⣿⣿⣿⣿⣿⣿⣿⣿⣿⣿⣿⣿⣿⣿⣿⣿⣿⣿⣿⣿⣿⣿⣿⣿⣿⣿⣿⣿⣿⡿⢏⢕⢕⢕⢕⢕⢕⢕⢕⢕⢕⠀⢕⢕⢕⢕⢕⢕⢕⢕⢕⢕⢕⢕⢕⢕⢕⢕⠀</a:t>
            </a:r>
            <a:br/>
            <a:r>
              <a:t>⡟⢕⢱⠀⠀⠀⠀⠀⠀⠀⠀⠀⠀⠀⠀⠀⠀⠀⠀⠀⠀⠀⠁⠑⠄⠀⠀⠀⠀⠀⠀⢀⢄⠀⠀⠀⠀⠀⠀⠀⠀⠀⠀⠀⠀⠀⠀⠀⠀⠀⠀⠀⠀⠀⠀⠀⠀⠀⠀⠀⠀⠀⠀⠀⠀⠀⠀⠀⠀⠀⠀⠀⠀⠀⠀⠀⠀⢀⠀⠐⢔⠀⠀⠀⠀⠀⠀⠀⠀⠀⠀⠀⠀⠀⠀⠀⠀⠀⠀⠀⠀⠀⠀⠀⠀⠀⠁⢪⢹⢕⢝⢝⢟⠏⠀⠀⠀⠀⠀⢄⢕⢕⢕⢕⢕⢀⢕⢕⢕⢕⢕⢕⢕⢕⢕⢕⢕⢕⢕⢕⢕⢕⢕⢕⢕⢕⢕⢕⢕⢕⢕⢕⢕⢝⢻⣿⣿⣿⣿⣿⣿⣿⣿⣿⣿⣿⣿⣿⣿⣿⣿⣿⣿⣿⣿⣿⣿⣿⣿⣿⣿⣿⣿⣿⣿⣿⣿⣿⣿⣿⣿⣿⣿⣿⣿⣿⣿⣿⣿⣿⣿⣿⣿⣿⣿⣿⣿⣿⡿⢟⢕⢕⢕⢕⢕⢕⢕⢕⢕⢕⢕⢕⢕⠀⢕⢕⢕⢕⢕⢕⢕⢕⢕⢕⢕⢕⢕⢕⢕⢕⠀</a:t>
            </a:r>
            <a:br/>
            <a:r>
              <a:t>⢔⢕⡞⠁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⠁⢚⢓⢕⢜⠑⠀⠀⠀⠀⠀⢀⢕⢕⢕⢕⢕⢕⢕⢕⢕⢕⢕⢕⢕⢕⢕⢕⢕⢕⢕⢕⢕⢕⢕⢕⢕⢕⢕⢕⢕⢕⢕⢕⢕⢕⢕⢕⢜⢝⢻⣿⣿⣿⣿⣿⣿⣿⣿⣿⣿⣿⣿⣿⣿⣿⣿⣿⣿⣿⣿⣿⣿⣿⣿⣿⣿⣿⣿⣿⣿⣿⣿⣿⣿⣿⣿⣿⣿⣿⣿⣿⣿⣿⣿⣿⣿⣿⢿⢏⢕⢕⢕⢕⢕⢕⢕⢕⢕⢕⢕⢕⢕⢕⢕⢕⠀⢕⢕⢕⢕⢕⢕⢕⢕⢕⢕⢕⢕⢕⢕⢕⢕⠀</a:t>
            </a:r>
            <a:br/>
            <a:r>
              <a:t>⢕⡾⠁⠀⠀⠀⠀⠀⠀⠀⠀⠀⠀⠀⠀⠀⠀⠀⠀⠀⠀⠀⠀⠀⠀⠀⠀⠀⠀⠀⠀⠁⠐⠁⠀⠀⠀⠀⠀⠀⠀⠀⠀⠀⠀⠀⠀⠀⠀⠀⠀⠀⠀⠀⠀⠀⠀⠀⠀⠀⠀⠀⠀⠀⠀⠀⠀⠀⠀⠀⠀⠀⠀⠀⠀⠀⠀⠀⠀⠀⠀⠀⠀⠀⠀⠀⠀⠀⠀⠀⠀⠀⠀⠀⠀⠀⠀⠀⠀⠀⠀⠀⠀⠀⠀⠀⠀⠀⣷⣷⡗⠀⠀⠀⠀⠀⠀⠀⠑⠕⠕⢕⢕⢕⢕⢑⢕⢕⢕⢕⢕⢕⢕⢕⢕⢕⢕⢕⠕⢕⢕⢕⢕⢕⢕⢕⢕⢕⢕⢕⢕⢕⢕⢕⢕⢄⢕⢕⢕⢝⢻⢿⣿⣿⣿⣿⣿⣿⣿⣿⣿⣿⣿⣿⣿⣿⣿⣿⣿⣿⣿⣿⣿⣿⣿⣿⣿⣿⣿⣿⣿⣿⣿⣿⣿⣿⣿⣿⣿⣿⣿⡿⢟⢏⢕⢕⢕⢕⢕⢕⢕⢕⢕⢕⢕⢁⠕⢕⢕⢕⢕⢕⢕⢕⢕⢕⢕⢕⢕⢕⢕⢕⢕⢕⢕⢕⢕⢕⢕⢕⠀</a:t>
            </a:r>
            <a:br/>
            <a:r>
              <a:t>⣾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⢿⠏⠀⠀⠀⠀⠀⠀⠀⠀⠀⠀⠀⠀⢀⡁⢰⢾⢕⢕⢕⢕⢕⢕⢕⢕⢕⢕⢕⢕⢕⢕⢕⢕⢕⢕⢕⢕⢕⢕⢕⢕⢕⢕⢕⢕⢕⢕⢕⢕⢕⢕⠕⢀⢜⢝⢻⣿⣿⣿⣿⣿⣿⣿⣿⣿⣿⣿⣿⣿⣿⣿⣿⣿⣿⣿⣿⣿⣿⣿⣿⣿⣿⣿⣿⣿⣿⣿⣿⣿⢿⢟⢝⢕⢕⢕⢕⢕⢕⢕⢕⢕⢕⢕⢕⢕⢕⢕⢔⠁⢕⢕⢕⢕⢕⢕⢕⢕⢕⢕⢕⢕⢕⢕⢕⢕⢕⢕⢕⢕⢕⢕⠀</a:t>
            </a:r>
            <a:br/>
            <a:r>
              <a:t>⠛⠃⠀⠐⠐⠑⠑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⠑⠐⠑⠐⠀⠀⠀⠀⠀⠀⠀⠀⠀⠀⠐⠚⠛⠛⠘⠛⠃⠑⠑⠑⠑⠑⠑⠑⠑⠑⠑⠑⠑⠑⠑⠑⠑⠑⠑⠑⠑⠑⠑⠑⠑⠑⠑⠑⠑⠑⠑⠑⠑⠑⠀⠑⠑⠑⠑⠑⠙⠛⠛⠛⠛⠛⠛⠛⠛⠛⠛⠛⠛⠛⠛⠛⠛⠛⠛⠛⠛⠛⠛⠛⠛⠛⠛⠛⠛⠛⠋⠑⠑⠑⠑⠑⠑⠑⠑⠑⠑⠑⠑⠑⠑⠑⠑⠑⠑⠑⠑⠁⠀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⡜⢻⢿⣿⣿⣿⣿⣿⣿⣧⢱⣝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⣕⢕⡝⢿⣿⡿⣿⣿⣿⣧⣻⣧⡻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⢳⣿⣿⣿⣿⣿⣿⣿⣿⣿⣿⣿⣧⡹⣷⣝⢏⣮⡻⣿⣿⣧⢻⣿⡝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⣾⡟⣾⣿⣿⣿⣿⣿⣿⣿⣿⣿⣿⣿⣿⣿⣮⢻⣿⣸⣿⣝⣿⣿⣇⢿⣿⡞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⢧⣿⣿⣿⣿⣿⣿⣿⣿⣿⣿⣿⣿⣿⣿⢟⢕⢝⢇⣿⣿⣇⢕⢝⢜⢝⢝⢜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⢣⣿⣿⣿⢸⣿⣿⣿⢿⢿⢿⢿⣿⣿⣿⣿⣿⣿⡇⢕⢕⢕⢕⢸⣿⣿⣇⢕⢕⢕⢕⢕⢕⢝⢟⢟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⢏⣿⣿⣿⡏⣵⣧⣼⣷⣷⣷⣿⣷⣷⣷⣷⣼⣵⣕⣣⢑⢕⢕⢕⢕⣿⣿⣿⣇⢕⢕⢕⢕⢕⢕⢕⢕⢕⢜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⡟⣼⣿⣿⣿⡇⣿⣿⣿⣿⣿⣿⣿⣿⣿⣿⣿⣿⣿⣿⣿⣧⡕⢕⢕⢕⢿⣿⣿⣿⡕⢕⢕⢕⢕⢕⢕⢕⢕⢕⢕⢝⢻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⢱⣿⣿⣿⣿⢱⣿⣿⣿⣿⣿⣿⣿⣿⣿⣿⣿⣿⣿⣿⣿⣿⣷⡕⠕⢕⢸⣿⣿⣿⣷⢕⢕⢕⢕⠕⢕⢕⢕⢕⢕⢕⢕⢕⢝⢻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⣵⣾⣿⣿⡏⣾⣿⣿⣿⣿⢸⣿⣿⣿⣿⣿⣿⣿⣿⣿⣿⣿⣿⣿⣿⣿⣿⣿⣿⣧⢕⢸⣿⣿⣿⣿⡇⠕⢕⢔⢄⢕⢕⢕⢕⢕⢕⢕⢕⢕⢕⢕⢜⢻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⢟⢱⣿⣿⣿⣿⣿⢸⣿⣿⣿⣿⣿⣿⣿⣿⣿⣿⣿⣿⣿⣿⣿⣿⣿⣿⣿⡧⢸⣿⣿⣿⣿⣷⢕⢕⢕⢕⢕⢕⢕⢕⢕⢕⢕⢕⢕⢕⢕⢕⢕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⠔⠕⢕⢕⢕⢕⢕⢕⢕⢕⢕⢕⢕⢕⢕⢕⢕⢕⢕⢕⢕⢕⢕⢕⢕⢕⢕⢕⢕⢕⢕⠀</a:t>
            </a:r>
            <a:br/>
            <a:r>
              <a:t>⣿⣿⣿⣿⣿⣿⣿⣿⣿⣿⣿⣿⣿⣿⣿⣿⣿⣿⣿⣿⣿⣿⣿⣿⣿⣿⣿⣿⣿⣿⣿⢟⣵⣿⣿⣿⣿⣿⣫⣾⣸⣿⣿⣿⣿⣿⢸⣿⣿⣿⣿⣿⣿⣿⣿⣿⣿⣿⣿⣿⣿⣿⣿⡏⢿⣿⡇⢸⣿⣿⣿⣿⣿⡕⢕⢑⢕⢕⢕⢕⢕⢕⢕⢅⢕⢕⢕⢕⢵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⠐⠁⢄⢕⢕⢔⢔⢕⢕⢕⢕⢕⢕⢕⢕⢕⢕⢕⢕⢕⢕⢕⢕⢕⢕⢕⢕⢕⢕⢕⢕⢕⢕⢕⢕⢕⢕⠀</a:t>
            </a:r>
            <a:br/>
            <a:r>
              <a:t>⣿⣿⣿⣿⣿⣿⣿⣿⣿⣿⣿⣿⣿⣿⣿⣿⣿⣿⣿⣿⣿⣿⣿⣿⣿⣿⣿⣿⣿⣿⢫⣾⢿⣿⣿⣿⡿⣵⣿⡇⣿⣿⣿⡿⣻⣿⢜⣿⣿⣿⣿⣿⣿⣿⣿⣿⣿⣿⣿⣿⣿⣿⣿⣷⢜⣿⢇⢸⣿⣿⣿⣿⣿⡇⢕⢕⢕⢅⢑⢕⢕⢕⢕⢕⢕⢕⢕⢕⣼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⠐⠐⠕⢕⢕⢕⢔⢔⢕⢕⢕⢕⢕⢕⢕⢕⢕⢕⢕⢕⢕⢕⢕⢕⢕⢕⢕⢕⢕⢕⢕⢕⢕⢕⢕⢕⢕⢕⢕⢕⢕⢕⢕⢕⠀</a:t>
            </a:r>
            <a:br/>
            <a:r>
              <a:t>⣿⣿⣿⣿⣿⣿⣿⣿⣿⣿⣿⣿⣿⣿⣿⣿⣿⣿⣿⣿⣿⣿⣿⣿⣿⣿⣿⣿⡿⣳⣿⣿⣿⣿⣿⣟⣼⣿⣿⡇⣿⢟⢕⣱⣿⣿⢕⢹⣿⣿⣿⣿⣿⣿⣿⣿⣿⣿⣿⣿⣿⣿⣿⣿⢕⢜⢕⡼⣿⣿⣿⣿⣿⢇⢁⠕⢸⣇⢕⢜⢷⡕⢴⢱⠔⠆⢪⣵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⣳⣿⣯⣿⣿⣿⢏⣾⣿⣿⣿⢇⢏⢕⣼⣿⣿⣿⢜⣱⣿⣿⣿⣿⣿⣿⣿⣿⣿⣿⣿⣿⣿⣿⣿⣿⢕⢕⢱⣏⣿⣿⡿⢟⠕⠁⢕⢀⠑⠑⠕⢕⢅⢕⢄⠀⠀⠀⢜⢻⠿⢿⣿⣿⣿⣿⣿⣿⣿⣿⣿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⠀</a:t>
            </a:r>
            <a:br/>
            <a:r>
              <a:t>⣿⣿⣿⣿⣿⣿⣿⣿⣿⣿⣿⣿⣿⣿⣿⣿⣿⣿⣿⣿⣿⣿⣿⣿⣿⣿⣿⢣⣿⡟⢾⣿⣿⣏⣾⣿⣿⡏⢕⢕⢱⡿⣿⣿⣿⣿⢕⣿⣿⣿⣿⣿⣿⣿⣿⣿⣿⣿⣿⣿⣿⣿⣿⣿⢕⢕⠁⠁⢁⢑⠁⠀⠀⢕⢔⣅⠐⠄⠀⠀⠀⠀⢁⢕⢆⢞⢇⢕⢕⢔⢅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⠄⠀⢕⢕⢕⢕⢕⢕⢕⢕⢕⢕⢕⢕⢕⢕⢕⢕⢕⢕⢕⢕⢕⢕⢕⢕⢕⢕⢕⢕⢕⢕⢕⢕⢕⢕⢕⢕⠀</a:t>
            </a:r>
            <a:br/>
            <a:r>
              <a:t>⣿⣿⣿⣿⣿⣿⣿⣿⣿⣿⣿⣿⣿⣿⣿⣿⣿⣿⣿⣿⣿⣿⣿⣿⣿⣿⣏⣿⣿⡟⣼⣿⡟⣾⣿⣿⣿⢕⢱⡕⢜⣸⣿⣿⣿⣿⢕⣿⣿⣿⣿⣿⣿⣿⣿⣿⣿⣿⣿⣿⣿⣿⣿⣿⢕⢕⠀⠀⠀⠀⠀⠀⢀⢕⢱⣿⣿⣷⢰⣄⢐⠄⢁⠑⢕⢕⢕⢕⢕⠕⢑⢕⢄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⢔⢕⢕⢕⢕⢕⢕⢕⢕⢕⢕⢕⢕⢕⢕⢕⢕⢕⢕⢕⢕⢕⢕⢕⢕⢕⢕⢕⢕⢕⢕⢕⢕⢕⢕⢕⢕⠀</a:t>
            </a:r>
            <a:br/>
            <a:r>
              <a:t>⣿⣿⣿⣿⣿⣿⣿⣿⣿⣿⣿⣿⣿⣿⣿⣿⣿⣿⣿⣿⣿⣿⣿⢿⢟⢻⣸⣿⣿⢣⣿⡿⣹⣿⣿⣿⢣⡕⢸⣧⢱⣿⣯⢏⢝⢏⢸⣿⣿⣻⣿⣿⣿⣿⣿⣿⣿⣿⣿⣿⣿⣿⣿⢏⢕⢕⢀⠕⢕⢕⢔⢀⢕⢕⢕⣿⣿⣿⡎⣿⣿⣧⡅⠕⢔⠅⢁⣅⡔⢕⢕⢕⢕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⣱⣵⣳⣰⣴⣕⢕⢕⢕⢕⢕⢕⢕⢕⢕⢕⢕⢕⢕⢕⢕⢕⢕⢕⢕⢕⢕⢕⢕⢕⢕⢕⢕⢕⢕⢕⢕⢕⢕⢕⢕⢕⠀</a:t>
            </a:r>
            <a:br/>
            <a:r>
              <a:t>⣿⢿⢿⠿⠿⢟⣿⣿⣿⣿⣿⣿⣿⣿⣿⣿⣿⣿⢟⡏⣹⣹⣷⣿⣿⡇⣿⣿⡏⣾⣿⢧⣿⣿⣿⣧⣿⡇⣿⣿⢸⣿⣿⣷⣷⡗⣼⣿⡿⢸⣿⣿⣿⣿⣿⣿⣿⣿⣿⣿⣿⣿⡇⢕⢕⢕⣷⣴⣄⣠⣴⡇⢕⢕⣧⣿⣿⣿⡇⣿⣿⣿⣿⣷⢔⡳⢿⢿⡇⢕⢕⢕⢕⢑⠀⠀⠀⠀⠀⠀⠀⢕⢕⢕⢕⢕⢕⢕⢕⢕⢕⢕⢕⢕⢕⢕⢕⢕⢕⢕⢕⢕⢕⢕⢕⢕⢕⢕⢕⢕⢕⢕⢕⢕⢕⢕⢕⢕⢕⢕⢕⢕⢕⢕⢕⢕⢕⢕⢕⢕⢕⢕⢕⢕⢕⢕⢕⢕⢕⢕⢕⢕⢕⢕⢕⢕⢕⢕⢕⢕⢕⢕⢕⢕⢕⢕⢕⢕⢕⢕⢕⢕⢕⢕⢕⢇⢗⢵⣺⣕⣷⣵⣼⣷⣿⣷⣿⣿⣿⣿⣿⣿⣿⣿⣧⢕⢕⢕⢕⢕⢕⢕⢕⢕⢕⢕⢕⢕⢕⢕⢕⢕⢕⢕⢕⢕⢕⢕⢕⢕⢕⢕⢕⢕⢕⢕⢕⢕⢕⢕⠀</a:t>
            </a:r>
            <a:br/>
            <a:r>
              <a:t>⡵⡄⠁⠁⠁⠁⣿⣿⣿⣿⣿⣿⣿⣿⣿⣿⣿⡯⣿⣧⣺⣿⣿⣿⣿⢸⣿⣿⢱⣿⡿⣼⣿⣿⣿⣿⣿⢇⣿⡇⣼⣿⣿⣿⣿⡇⣿⣿⢇⢸⣿⣿⣿⣿⣿⣿⣿⣿⣿⣿⣿⣿⢇⢕⢕⢕⣿⣿⣿⣿⣿⡇⢕⢸⣿⣿⣿⣿⡏⣿⣿⣿⣿⣿⡜⣿⣷⡕⣧⢕⢕⢕⢕⡔⢔⢆⢔⢖⡆⢖⢖⢇⢕⢕⢕⢕⢕⢕⢕⢕⢕⢕⢕⢕⢕⢕⢕⢕⢕⢕⢕⢕⢕⢕⢕⢕⢕⢕⢕⢕⢕⢕⢕⢕⢕⢕⢕⢕⢕⣕⣕⣕⣕⣕⣕⣕⣕⣕⢕⡱⡕⣕⡕⡕⢕⢕⢕⢕⢕⢕⢕⢕⢕⢕⢕⢕⢕⢕⢕⢕⢕⢕⢕⢕⢕⢕⢕⢕⢕⢕⢕⢕⢕⢕⢱⣕⢕⢕⢕⢜⢝⢟⢟⢿⢿⣿⣿⣿⣿⣿⣿⣿⣿⣿⣿⣷⡕⢕⢕⢕⢕⢕⢕⢕⢕⢕⢕⢕⢕⢕⢕⢕⢕⢕⢕⢕⢕⢕⢕⢕⢕⢕⢕⢕⢕⢕⢕⢕⢕⢕⠀</a:t>
            </a:r>
            <a:br/>
            <a:r>
              <a:t>⢇⢕⢰⢾⢷⢄⣿⣿⣿⣿⣿⣿⣿⣿⣿⣿⡟⣼⡿⣿⣿⣜⡝⢝⢹⣸⣿⡟⣾⣿⢧⣿⣿⣿⣿⣿⣿⢕⣿⡇⣿⣿⣿⣿⣿⢸⣿⡟⣸⢸⣿⣿⣿⣿⣿⣿⣿⣿⣿⣿⣿⣿⢕⢕⢕⢕⣿⣿⣿⣿⣿⣷⢕⣼⣿⣿⣿⣿⡇⣿⣿⣿⡇⣿⡇⡿⢟⣿⣿⡇⢕⢕⣼⣿⡕⢕⡇⣾⣷⡇⢸⢕⢕⢕⢕⢕⢕⢕⢕⢕⢕⢕⢕⢕⢕⢕⢕⢕⢕⢕⢕⢕⢕⢕⢕⢕⢕⢕⢕⢱⢕⢕⢕⢕⢕⢕⢕⢕⢕⣿⣿⣿⣿⣿⣿⣿⣿⣿⣷⣿⣿⣿⣿⡿⢗⢕⢕⢕⢕⢕⢕⢕⢕⢕⢕⢕⢕⢕⢕⢕⢕⢕⢕⢕⢕⢕⢕⢕⢕⢕⢕⢕⢕⢕⢸⣿⣷⣦⣕⡑⠕⢕⠕⢕⢕⢕⢜⢝⢝⢝⢟⢟⢟⢟⢟⢟⢟⢇⢕⢕⢕⢕⢕⢕⢕⢕⢕⢕⢕⢕⢕⢕⢕⢕⢕⢕⢕⢕⢕⢕⢕⢕⢕⢕⢕⢕⢕⢕⢕⢕⠀</a:t>
            </a:r>
            <a:br/>
            <a:r>
              <a:t>⢕⢕⢕⢕⢱⢸⢽⣿⣿⣿⣿⣿⣿⣿⣿⡿⣼⣿⣧⣜⢻⡟⢗⣕⢅⣾⣿⢣⣿⣿⢸⣿⣿⣿⣿⣿⡇⢕⣿⢱⣿⣿⣿⣿⣿⢸⣿⢇⣿⢸⣿⣿⣿⣿⣿⣿⣿⣿⣿⣿⣿⣿⢕⢕⢕⢕⣿⣿⣿⣿⣿⣿⢱⣿⣿⣿⣿⣿⡇⣿⣿⣿⣿⣿⡇⢱⡾⣿⢗⢹⡕⢕⣿⣿⣇⣱⣿⣿⣿⣿⣸⢕⢕⢕⢕⢕⢕⢕⢕⢕⢕⢕⢕⢕⢕⢕⢕⢕⢕⢕⢕⢕⢕⢕⢕⢕⢕⢕⢕⢸⣇⢕⢕⢕⢕⢕⢕⢕⢕⣿⣿⣿⣿⣿⣿⣿⣿⣿⣿⡿⢟⢟⢕⢕⢕⠕⢑⡕⢕⢕⢕⢕⢕⢕⢕⢕⢕⢕⢕⢕⢕⢕⢕⢕⢕⢕⢕⢕⢕⢕⢕⢕⢕⢕⢸⣿⣿⣿⣿⣿⣿⣷⣶⣵⣥⣵⣕⣑⣁⣕⡕⢕⢕⢕⢑⢕⣑⣕⣁⡕⢕⢕⢕⢕⢕⢕⢕⢕⢕⢕⢕⢕⢕⢕⢕⢕⢕⢕⢕⢕⢕⢕⢕⢕⢕⢕⢕⢕⢕⢕⠀</a:t>
            </a:r>
            <a:br/>
            <a:r>
              <a:t>⢃⢅⢕⢕⢰⢕⢸⣿⣿⣿⣿⣿⣿⣿⣿⢕⣿⣿⢻⢿⢇⣵⡿⢕⢕⣿⣿⢸⣿⢇⣿⣿⣿⣿⡟⣿⢕⣷⣿⢸⣿⣿⣿⣿⣿⢸⣿⢸⣿⡇⣿⣿⢸⣿⣿⣿⣿⣿⡇⣿⡇⡏⢕⢕⢕⣸⣿⣿⣿⣿⣿⣿⢕⣿⢹⣿⣿⣿⡇⣿⣿⣿⣿⣿⡗⢕⢮⡕⢾⢸⣷⢱⣿⣿⣿⣿⣿⣿⣿⣿⣿⡕⢕⢕⢕⢕⢕⢕⢕⢕⢕⢕⢕⢕⢕⢕⢕⢕⢕⢕⢕⢕⢕⢕⢕⢕⢕⢕⠕⣼⣿⡕⢕⢕⢕⢕⢕⢕⢸⣿⣿⣿⢿⢿⢟⢟⢏⢝⢕⢕⠕⠑⢁⣰⣵⣾⣿⣿⣧⡕⢕⢕⢕⢕⢕⢕⢕⢕⢕⢅⢕⢕⢕⢕⢕⢕⢕⢕⢕⢕⢕⢕⢕⢄⢸⣿⣿⣿⣿⣿⣿⣿⣿⣿⣿⣿⣿⣿⣿⣿⣿⣿⣿⣿⣿⣿⣿⣿⣿⣿⣦⢕⢕⢕⢕⢕⢕⢕⢕⢕⢕⢕⢕⢕⢕⢕⢕⢕⢕⢕⢕⢕⢕⢕⢕⢕⢕⢕⢕⢕⠀</a:t>
            </a:r>
            <a:br/>
            <a:r>
              <a:t>⢕⢔⢜⢜⠕⠕⢜⣿⣿⣿⣿⣿⣿⣿⡇⡕⢻⣇⢕⢕⢿⡿⣱⣾⣿⣿⡇⣿⡏⢕⣿⣿⣿⣿⡿⡏⢸⣿⣿⢸⣟⣟⣟⣟⣏⡜⡏⣼⣷⣿⣼⣿⡎⣿⣿⢻⣿⣿⣿⢸⡜⡇⢱⢕⢕⣏⣟⣟⣟⣟⣟⣟⢱⣏⢸⢿⣿⣿⢕⣿⣿⣿⣿⣿⡯⣵⡜⢹⣎⢜⡽⢸⣿⣿⣿⣿⣿⣿⣿⣿⣿⢇⢕⢕⢕⢕⢕⢕⢕⢕⢕⠁⢕⢕⢕⢕⢕⢕⢕⢕⢕⢕⢕⢕⢕⢕⢕⢕⢄⣧⣵⣕⡑⢕⢕⢕⢕⢕⠕⠕⠕⠕⢕⠑⠕⢅⣁⣅⣠⣵⣶⣾⣿⣿⣿⣿⣿⣿⣿⣿⣧⣕⢕⢕⢕⢕⢕⢕⢕⢕⢕⠕⢕⢕⢕⢕⢕⢕⢕⢕⢕⢕⢕⢕⢸⣿⣿⣿⣿⣿⣿⣿⣿⣿⣿⣿⣿⣿⣿⣿⣿⣿⣿⣿⣿⣿⣿⣿⣿⣿⣿⣷⣕⠕⢕⢕⢕⢕⢕⢑⢕⢕⢕⢕⢕⢕⢕⢕⢕⢕⢕⢕⢕⢕⢕⢕⢕⢕⢕⢕⠀</a:t>
            </a:r>
            <a:br/>
            <a:r>
              <a:t>⢜⢏⢕⢄⢀⢀⢕⣿⣿⣿⣿⣿⣿⣿⣿⡱⡕⢜⢇⢜⢻⢷⣷⣵⣕⣿⢧⡟⣸⢱⣿⣿⣿⣿⡧⢕⣿⣿⣿⡸⢿⣟⣟⣟⣟⢣⢇⠿⢿⣿⣿⣿⢣⢹⣿⡜⣿⣿⣿⣎⡇⢕⡎⢕⣾⢿⠿⢿⢿⢿⢿⢿⢜⣾⡜⣜⢿⡟⢕⣿⣿⣿⣿⣿⡇⢝⣟⣯⣵⢎⢕⢱⣿⣿⣿⣿⣿⣿⣿⣿⣿⢕⢕⢕⢕⢕⢕⢕⢕⢕⢕⢕⢕⢕⢕⢕⢕⢕⢕⢕⢕⢕⢕⢕⢕⢕⢕⢕⢱⣿⣿⣿⣷⡕⢕⢕⢕⢕⢕⣶⣷⣷⣷⣿⣿⣿⣿⣿⣿⣿⣿⣿⣿⣿⣿⣿⣿⣿⣿⣿⣿⣿⣷⣕⢕⢕⢕⢕⢕⢕⢕⢕⠑⢕⢕⢕⢕⢕⢕⢕⢕⢕⢕⢕⢜⣿⣿⣿⣿⣿⣿⣿⣿⣿⣿⣿⣿⣿⣿⣿⣿⣿⣿⡿⢿⢿⢿⢿⢿⢿⢿⢿⣿⣳⣅⠕⢕⢕⢕⢕⢅⢑⢁⢕⢕⢕⢕⢕⢕⢕⢕⢕⢕⢕⢅⠕⢕⢕⢕⢕⠀</a:t>
            </a:r>
            <a:br/>
            <a:r>
              <a:t>⢕⢕⡕⢕⢕⢕⢕⣿⣿⣿⣿⣿⣿⣿⣿⣷⣝⢕⢜⢜⣷⡕⢱⣜⢝⣿⢸⢕⢺⢸⣿⣿⣿⣿⡟⢜⢟⠛⠛⠑⠙⠙⢝⠙⠛⠛⠣⢵⣧⣜⣽⣿⣿⣿⣿⣷⣹⣎⣿⣧⢇⣼⣇⣱⣵⡷⠟⠛⠛⢛⢛⠛⠓⠞⠻⠾⢷⡕⢱⣿⣿⣿⢇⣿⡇⢟⢏⢝⣱⢅⢎⢸⣿⣿⣿⣿⣿⣿⣿⣿⣿⢕⢕⢕⢕⢕⢕⢕⢕⢕⢕⢄⢕⢕⢕⢕⢕⢕⠀⠁⠀⢕⢕⢕⢕⢕⢕⢕⢸⣿⣿⣿⣿⣷⡕⢕⢕⢕⢕⣿⣿⣿⣿⣿⣿⣿⣿⣿⣿⣿⣿⣿⣿⣿⣿⣿⣿⣿⣿⣿⣿⣿⣿⣿⣷⣕⢕⢕⢕⢕⢕⢑⠐⠁⢕⢕⢕⢕⢕⢔⠑⠑⠑⠕⠄⣿⣿⣿⣿⣿⡿⢿⢿⢟⢟⢟⢏⣝⣝⣕⣕⣵⣵⣵⣵⣷⣷⣷⣾⣿⣿⣿⣿⣿⢿⣧⡕⢕⢕⢕⢕⢄⠑⢔⠕⢕⢕⢕⢕⢕⢕⢕⢕⢕⢕⢕⢔⠕⢕⢕⠀</a:t>
            </a:r>
            <a:br/>
            <a:r>
              <a:t>⢐⢜⢊⢕⢱⡔⠀⢸⣿⣿⣿⣿⣿⣿⣿⣿⣿⣷⣕⡱⢜⢣⢕⢝⢕⣿⢜⡕⢜⢸⡟⢸⡿⣿⡇⠘⢁⣄⣤⡔⢀⢔⠀⠀⠀⠀⠀⠀⠙⢻⣿⣿⣿⣿⣿⣿⣿⣿⣿⣿⣾⣿⣿⢟⠑⢀⢄⠀⠀⠀⠀⠀⢄⣀⠁⠙⢻⢣⢝⣿⣿⡿⢜⣿⡇⢜⢕⡵⢑⢕⢕⢸⣿⣿⣿⣿⣿⣿⣿⣿⣿⢕⢕⢕⢕⢕⢕⢕⢕⢕⢔⠀⢕⢕⢕⢕⢕⢕⢕⠀⠀⢕⢕⢕⢕⢕⢕⠁⣿⣿⣿⣿⣿⣿⣷⡕⢕⢕⢕⢸⣿⣿⣿⣿⡿⢿⢿⢿⢿⢿⢿⢿⢿⢿⢿⢿⢿⢿⣿⣿⣿⣿⣿⣿⣿⣿⣷⣵⢕⢕⢕⢄⠀⠀⠀⠕⢕⢕⢕⢕⢀⠀⠀⠀⠅⢸⣿⣿⣿⣷⣷⣷⣷⣿⣿⣿⣿⣿⣿⣿⣿⣿⣿⣿⣿⣿⣿⣿⣿⣿⣿⣿⠟⠁⢸⣿⣿⣦⡕⢕⢕⢕⢔⠀⠀⠀⠁⠕⢕⢕⢕⢕⢕⢕⢕⢕⢕⢕⢕⢕⠀</a:t>
            </a:r>
            <a:br/>
            <a:r>
              <a:t>⠜⠊⠁⠘⢜⢝⡕⢸⣿⣿⣿⣿⣿⣿⣿⣿⣿⣿⣿⣿⣷⠁⠁⢅⢑⣿⢕⡇⢕⣾⡇⢼⣿⢸⡇⢔⡕⣿⣿⡇⢙⠉⢔⠀⠀⢄⢀⠀⣷⣜⣿⣿⣿⣿⣿⣿⣿⣿⣿⣿⣿⣿⣟⣵⡏⢙⠁⠀⠀⢄⠀⠀⢸⣿⡇⢔⣵⣷⣳⣿⣿⡇⣼⣿⡇⠙⠱⣾⡇⢕⢕⢸⣿⣿⣿⣿⣿⣿⣿⣿⡇⢕⢕⢕⢕⢕⢕⢕⢕⢕⠁⠀⠑⢕⢕⢕⢕⢕⢕⠀⠀⠑⢕⢕⢕⢕⠕⢱⣿⣿⣿⣿⣿⣿⣿⣿⡕⢕⢕⢅⢷⣷⣷⣷⣷⣷⣷⣷⣷⣧⣵⣷⣷⣷⣷⣷⣷⣷⣷⣷⣾⣿⣿⣿⣿⣿⣿⣿⣷⡕⢕⢕⢀⠀⠀⠀⠕⢕⢕⢕⢕⠀⠀⠀⠀⢜⣿⣿⣿⣿⣿⣿⣿⣿⣿⣿⣿⣿⣿⢿⠿⠿⠿⠿⠟⠟⠛⠛⠛⠛⠛⠁⠀⠀⠘⠛⠙⠙⠉⠁⠑⢕⢕⢔⠀⠀⠀⠀⠀⠑⠕⢕⢕⢕⢕⢕⢕⢕⢕⢕⠀</a:t>
            </a:r>
            <a:br/>
            <a:r>
              <a:t>⢀⢰⣔⡐⢜⢇⢕⢸⣿⣿⣿⣿⣿⣿⣿⣿⣿⣿⣿⣿⢇⠀⠀⢕⡞⣿⣵⢕⡇⢸⢻⢜⢿⣿⣇⣽⣿⣾⣿⣿⡕⡕⢕⢕⢕⢕⢕⢱⣿⣿⣿⣿⣿⣿⣿⣿⣿⣿⣿⣿⣿⣿⣿⣿⣧⢕⡕⢕⢔⢕⢕⢕⣿⣿⣵⣿⣸⣿⣿⣿⣿⡇⢻⣿⡇⠀⠀⣿⡇⢕⠑⢸⣿⣿⣿⣿⣿⣿⣿⣿⢕⢕⢕⢕⢕⢕⢕⠕⢕⢕⢕⠀⠀⢕⢕⢕⢕⢕⢕⠀⠀⠀⢕⢕⢕⢕⠀⣸⣿⣿⣿⣿⣿⣿⣿⣿⣿⣕⢕⢕⠜⣿⣿⣿⣿⣿⣿⣿⣿⣿⣿⣿⣿⣿⣿⣿⣿⣿⣿⣿⣿⣿⣿⣿⣿⣿⣿⣿⣿⣷⡕⢕⢕⠀⠀⠀⠀⢁⢕⢕⢕⢔⠀⠀⠀⠁⣿⣿⣿⣿⣿⣿⣿⣿⣿⢿⠛⠉⠀⠀⠀⠀⠀⠀⠀⠀⠀⠀⠀⠀⠀⠀⠀⠀⠀⠀⠀⠀⠀⠀⠀⠀⠁⠑⢐⠀⠀⠀⠀⠀⠀⠀⠑⠕⢕⢕⢕⢕⢕⢕⠀</a:t>
            </a:r>
            <a:br/>
            <a:r>
              <a:t>⢕⢅⢝⢕⢕⢕⠕⠑⣿⣿⣿⣿⣿⣿⣿⣿⣿⣿⡿⡕⠀⠀⠀⢸⡇⣿⣿⢕⢕⢜⢎⢕⢜⢿⣿⡸⣿⣿⣿⣿⢿⣧⣅⣝⣏⣱⣷⣿⣿⣿⣿⣿⣿⣿⣿⣿⣿⣿⣿⣿⣿⣿⣿⣿⣿⣷⣕⣸⢿⣕⣵⢿⣿⣿⣿⢣⣿⣿⡟⣹⣿⡇⢸⣿⡇⠀⠀⠘⡇⠁⠀⢸⢿⣿⡿⢿⢏⢿⣿⡟⢕⢕⢕⢕⢕⢕⢕⢔⢕⢕⢕⠀⠀⢕⢕⢕⢕⢕⢕⠀⠀⠀⠁⢕⢕⢕⢀⣿⣿⣿⣿⣿⣿⣿⣿⣿⣿⣿⣇⠑⢕⠙⠟⠟⠛⠛⠛⠛⠛⠛⠛⠛⠙⠛⠻⢿⣿⣿⣿⣿⣿⣿⣿⣿⣿⣿⣿⣿⣿⣿⣿⡕⢕⢔⠀⠀⠀⠀⢇⠕⢕⢕⢄⠀⠀⠀⢻⣿⣿⣿⣿⣿⠟⠋⠁⠀⠀⠀⠀⠀⠀⢀⢀⢀⠀⠀⠀⠀⠀⠀⡄⢄⢄⢔⢔⢔⢔⢔⢔⢕⢔⢔⢄⠀⠀⠀⠀⠀⠀⠀⠀⠀⠀⠀⠁⠑⠕⢕⢕⢕⠀</a:t>
            </a:r>
            <a:br/>
            <a:r>
              <a:t>⢕⢕⢕⠕⠕⠁⠀⠀⣿⣿⣿⣿⣿⣿⣿⣿⣿⢏⡾⠁⠀⠀⠀⢸⣇⣿⡏⢱⢕⢸⡎⢕⢕⢕⢹⣇⢻⣿⣿⣿⣷⣧⣵⣵⣶⣾⣿⣿⣿⣿⣿⣿⣿⣿⣿⣿⣿⣿⣿⣿⣿⣿⣿⣿⣿⣿⣷⣧⣥⣥⣵⣾⣿⣿⣳⣿⡿⡳⣱⣿⣿⡇⢜⣿⡇⠀⠀⠀⢱⣷⣷⣿⣿⣿⣿⣿⣿⣿⣿⡇⢕⢕⢕⢕⢕⢕⢕⢕⢕⢕⢕⢕⠀⠁⢕⢕⢕⢕⢕⢀⠀⠀⠀⢕⢕⠁⢱⡿⢟⢙⠉⠉⠁⠀⠀⠀⠀⠀⠀⠀⠁⠔⠀⠀⠀⠀⠀⠀⠀⠀⠀⠀⠀⠀⠀⠀⠈⠙⠻⢿⣿⣿⣿⣿⣿⣿⣿⣿⣿⣿⣿⣿⡕⢕⢄⠀⠀⠀⢸⣇⢕⢕⢕⠀⠀⠀⢸⣿⣿⣿⣿⣷⠞⠁⠀⠀⢀⢄⢔⢔⢕⢕⢕⢕⢕⢔⠀⠀⠀⠀⠜⣿⣷⣷⣷⣷⣷⣵⣕⣕⣕⢕⢕⢕⢄⠀⠀⠀⠀⠀⠀⠀⠀⠀⠀⠀⠀⠀⠁⠕⠀</a:t>
            </a:r>
            <a:br/>
            <a:r>
              <a:t>⢐⢄⠀⠀⠀⠀⠀⠀⢸⣿⣿⣿⣿⣿⣿⡿⣣⣿⠃⠀⠀⠀⠀⠀⢹⣿⢇⣼⡕⢝⡇⢕⢕⢕⡎⣷⢸⣿⣿⣿⣿⣿⣿⣿⣿⣿⣿⣿⣿⣿⣿⣿⣿⣿⣿⣿⣟⣿⣿⣿⣿⣿⣿⣿⣿⣿⣿⣿⣿⣿⣿⣿⣿⣿⣿⢏⡱⢕⣿⣿⣿⡇⢕⣿⡇⠀⠀⠀⠀⠝⠟⠟⠟⠟⠟⠟⠟⠟⠟⢕⢕⢕⢕⠕⠜⢕⢕⢕⠁⢕⢕⢕⠀⠀⢕⢕⢕⢕⢕⢕⠀⠀⠀⠀⢔⠀⢸⣿⢟⠁⠀⠀⠀⠀⠀⠀⢀⢀⢀⢀⢀⠀⠀⠀⠀⠀⢤⣤⣤⣴⣴⣴⣶⣴⣄⣀⢀⠀⠁⠲⣿⣿⣿⣿⣿⣿⣿⣿⣿⣿⣿⣿⣷⢁⠐⠀⠀⠀⢸⣿⡇⢕⢕⢀⠀⠀⢸⣿⣿⣿⣟⡅⢀⣠⣴⣵⡕⠑⠀⠀⠀⠀⠀⠁⢕⢕⢔⠀⠀⠀⠀⢹⣿⣿⣿⣿⣿⣿⣿⣿⣿⣿⣷⣷⡕⠀⠀⠀⠀⢄⣾⣷⣴⡀⠀⠀⠀⠀⠀⠀⠀</a:t>
            </a:r>
            <a:br/>
            <a:r>
              <a:t>⠗⠁⠀⠀⠀⠀⠀⠀⢸⣿⣿⣿⣿⣿⡟⣵⡟⢝⠀⠀⠀⠀⠀⠀⣼⡿⢕⣿⣇⢕⢹⢕⢕⢕⢱⢝⣇⢿⣿⣿⣿⣿⣿⣿⣿⣿⣿⣿⣿⣿⣿⣿⣿⣿⣿⣿⣿⣿⣿⣿⣿⣿⣿⣿⣿⣿⣿⣿⣿⣿⣿⣿⣿⣽⣯⢞⡱⢾⣿⣿⢹⡇⢕⢿⡇⠀⠀⠀⠀⠔⢀⢔⢔⢔⢔⢔⢔⢔⢔⢕⢕⢕⢕⢕⢔⢕⢕⢕⢀⠑⢕⢕⢕⠀⠀⢕⢕⢕⢕⢕⠀⠀⠀⠀⠁⠀⡿⠃⠀⠀⠀⠀⠀⠀⢄⢕⢕⢕⠕⠕⢕⢔⠀⠀⠀⠀⠀⢻⣿⣿⣿⣿⣿⣿⣿⣿⣿⣷⣦⣔⢅⢝⣿⣿⣿⣿⣿⣿⣿⣿⣿⣿⣿⡇⠀⠀⠀⠀⢸⣿⣿⢕⢕⢕⠀⠀⣿⣿⣿⣿⢏⣴⣾⣿⣿⣿⣿⠀⠀⠀⠀⠀⠀⠀⢕⣕⢕⠀⠀⠀⠀⢸⣿⣿⣿⣿⣿⣿⣿⣿⣿⣿⣿⣿⡇⠀⠀⠀⣰⣿⣿⣿⣿⣿⣷⣴⣄⢀⠀⠀⠀</a:t>
            </a:r>
            <a:br/>
            <a:r>
              <a:t>⠀⠀⠀⠀⠀⢀⢀⢀⢸⣿⣿⣿⣿⢟⣾⢏⢕⣕⡔⠀⠀⠀⢰⢀⢿⢇⢕⣿⡇⢕⢸⡇⢕⢕⢸⣿⣿⢎⢿⣿⣿⣿⣿⣿⣿⣿⣿⣿⣿⣿⣿⣿⣿⣿⣿⣿⣿⣿⣿⣿⣿⣿⣿⣿⣿⣿⣿⣿⣿⣿⣿⣿⣿⡿⢏⣼⣿⣿⣿⡟⢸⣧⢕⢸⡇⠀⠀⠀⠀⠀⣧⢕⢕⣵⣵⣵⡕⢕⢕⢕⣵⣷⣷⣷⢕⢕⢕⢕⢕⠀⢕⢕⢕⢐⠀⠁⢕⢕⢕⢕⢄⠀⠀⠀⠀⠐⢀⡀⠀⠀⠀⠀⠀⣾⣿⣧⡕⠀⠀⠀⠀⠁⠁⠀⠀⠀⠀⠈⣿⣿⣿⣿⣿⣿⣿⣿⣿⣿⣿⣿⣷⣮⣻⣿⣿⣿⣿⣿⣿⣿⣿⣿⣿⣷⠀⠀⠀⠀⣼⣿⣿⡇⢕⠐⠀⢱⣿⣿⣿⣿⣿⣿⣿⣿⢟⢏⠁⠀⠀⠀⠀⠀⠀⠀⠀⢽⢕⠀⠀⠀⠀⢸⣿⣿⣿⣿⣿⣿⣿⣿⣿⣿⣿⡟⠑⠀⢄⣼⣿⣿⣿⣿⣿⣿⣿⣿⣿⣿⣷⣴⠀</a:t>
            </a:r>
            <a:br/>
            <a:r>
              <a:t>⠀⠀⠀⠀⠀⠀⠀⠀⠑⣿⣿⣿⢏⡾⢕⢕⣼⡿⢕⢱⣿⣿⣿⢕⢸⢕⢕⣿⢕⢕⢕⢿⡕⢕⢕⢕⢕⢕⢜⢿⣿⣿⣿⣿⣿⣿⣿⣿⣿⣿⣿⣿⣿⣿⣿⣿⣿⣿⣿⣿⣿⣿⣿⣿⣿⣿⣿⣿⣿⣿⣿⣿⢏⢕⢸⣿⣿⣿⣿⢕⢕⣿⢕⢸⡇⢰⢔⢔⣷⡕⢜⣇⢕⣿⣿⣿⣷⢕⢕⢕⣿⣿⣿⣿⢕⢕⢕⢕⠁⠀⠀⢕⢕⢕⠀⠀⠑⢕⢕⢕⢕⠀⠀⠀⠀⢸⣿⣿⣦⢀⠀⠀⠀⢿⣿⣿⡇⠀⠀⠀⠀⠀⠀⠀⠀⠀⠀⠀⢹⣿⣿⣿⣿⣿⣿⣿⣿⣿⣿⣿⣿⣿⣿⣿⣿⣿⣿⣿⣿⣿⣿⣿⣿⣿⠀⠀⠀⢄⣿⣿⣿⡇⠐⠀⠀⣼⣿⣿⣿⣿⣿⣿⣿⣿⣇⢳⡄⠀⠀⠀⢔⢔⠀⢀⢔⢇⢕⠀⠀⠀⠀⣸⣿⣿⣿⣿⣿⣿⣿⣿⣿⣿⣟⣡⣴⣷⣿⣿⣿⣿⣿⣿⣿⣿⣿⣿⣿⣿⣿⣿⠀</a:t>
            </a:r>
            <a:br/>
            <a:r>
              <a:t>⠀⠀⠀⠀⠀⠀⠀⠀⠀⣿⣿⢏⡞⢕⢅⣼⣿⢕⢱⣿⣿⣿⣿⢕⢕⢕⡇⢿⢕⢕⢕⢜⣧⢕⢕⢕⢕⢕⢕⢕⢻⣿⣿⣿⣿⣿⣿⣿⣿⣿⣿⣿⣟⣟⣟⣟⣟⣟⣟⣟⣿⣿⣿⣿⣿⣿⣿⣿⣿⣿⡿⢏⢕⢕⣿⣿⣿⣿⡏⢔⢕⢿⢕⢸⢇⢸⡇⢕⢻⣧⠕⢸⡎⣿⣿⣿⣿⢕⢕⢕⣿⣿⣿⡇⢕⢕⢕⢕⠀⠀⠀⠑⢕⢕⢕⢀⠀⢕⢕⢕⢕⠀⠀⠀⠀⢸⣿⣿⣿⣷⣄⠀⠀⠈⠝⢻⢕⠀⠀⠀⠀⠀⠀⢀⠀⠀⠀⠀⢸⣿⣿⣿⣿⣿⣿⣿⣿⣿⣿⣿⣿⣿⣿⣿⣿⣿⣿⣿⣿⣿⣿⣿⣿⣿⠀⠀⠀⢸⣿⣿⣿⡇⠀⢄⣼⣿⣿⣿⣿⣿⣿⣿⣿⣿⣿⣎⢻⣧⣕⣕⣕⣕⣱⣵⢏⢕⣱⣔⠀⠀⣰⣿⣿⣿⣿⣿⣿⣿⣿⣿⣿⣿⣿⣿⣿⣿⣿⣿⣿⣿⣿⣿⣿⣿⣿⣿⣿⣿⣿⣿⠀</a:t>
            </a:r>
            <a:br/>
            <a:r>
              <a:t>⢀⢀⠀⠀⠀⠀⠀⠀⠀⢹⡟⡼⢕⡼⣸⣿⢇⢕⣾⣿⣿⣿⡟⢕⢕⢕⡇⢕⢕⡕⢕⢕⢜⣇⢕⢕⢕⢕⢕⢕⢕⢜⢻⢿⣿⣿⣿⣿⣿⣿⣿⣿⣿⣿⣿⣿⣿⣿⣿⣿⣿⣿⣿⣿⣿⣿⣿⣿⡿⢏⢕⢕⢕⢱⣿⣿⣿⡿⡕⢕⢕⢱⡕⢸⢕⢸⣿⢕⢜⣿⡕⢕⢳⢻⣿⣿⡟⢕⢕⢕⣿⣿⡿⢕⠕⠀⠀⠁⠀⠀⠀⠀⠑⢕⢕⢕⠀⢀⠑⠅⠑⠀⠀⠀⠀⠘⣿⣿⣿⣿⣿⣷⣄⢀⠀⠕⢗⢄⢀⢀⢕⢀⢄⡇⢕⠀⠀⠀⢸⣿⣿⣿⣿⣿⣿⣿⣿⣿⣿⣿⣿⣿⣿⣿⣿⣿⣿⣿⣿⣿⣿⣿⣿⡇⠀⠀⢰⣿⣿⣿⣿⣅⣴⣿⣿⣿⣿⣿⣿⣿⣿⣿⣿⣿⣿⣿⣧⡜⣿⣿⣿⣿⣿⣿⡇⢜⢟⠋⠀⣰⣿⣿⣿⣿⣿⣿⣿⣿⣿⣿⣿⣿⣿⣿⣿⣿⣿⣿⣿⣿⣿⣿⣿⣿⣿⣿⣿⣿⣿⣿⠀</a:t>
            </a:r>
            <a:br/>
            <a:r>
              <a:t>⠀⠀⠀⠀⢀⢀⢐⢀⠀⢸⢹⢕⣼⡇⣿⣿⢕⣸⣿⣿⣿⣿⣷⢕⢕⢸⢕⢕⣼⡇⢕⢕⢕⢘⢣⢕⢑⢕⢕⢕⢕⢕⢕⢕⢝⢟⢿⣿⣿⣿⣿⣿⣿⣿⣿⣿⣿⣿⣿⣿⣿⣿⣿⣿⣿⢿⢏⢕⢕⢕⢕⢕⢕⣼⣿⡿⡿⢕⡇⢕⢕⢕⢇⢸⢕⢸⣿⡇⢕⣿⡇⢕⢜⡞⣿⣿⣧⢕⢕⢕⣿⣿⢇⠑⠀⠀⠀⠀⠀⠀⠀⠀⠀⠁⢕⢕⢔⢕⠀⠀⠀⠀⠀⠀⠀⠀⢹⣿⣿⣿⣿⣿⣿⣿⣷⣦⣕⢻⣧⣵⣱⣵⡾⢱⣵⠀⠀⠀⣾⣿⣿⣿⣿⣿⣿⣿⣿⣿⣿⣿⣿⣿⣿⣿⣿⣿⣿⣿⣿⣿⣿⣿⢟⠀⠀⢰⣿⣿⣿⣿⣿⣿⣿⣿⣿⣿⣿⣿⣿⣿⣿⣿⣿⣿⣿⣿⣿⣿⣿⣿⣿⣿⣿⣿⣇⡕⢀⠀⠼⢿⢿⢿⣿⣿⣿⢿⣿⣿⣿⣧⣜⡙⢻⣿⣿⣿⣿⣿⣿⣿⣿⣿⣿⣿⣿⣿⣿⣿⣿⡇⠀</a:t>
            </a:r>
            <a:br/>
            <a:r>
              <a:t>⠀⢀⣀⣁⣀⣄⣤⣤⣤⣄⢇⢼⢿⢸⣿⡇⢕⢿⢿⢿⢿⢿⢟⢕⢕⢕⢕⢱⣿⣧⢕⢕⢕⢕⢕⢕⢕⢕⢕⢕⢕⢕⢕⢕⢕⢕⢕⢕⢝⢟⢿⣿⣿⣿⣿⣿⣿⣿⣿⣿⡿⢿⢟⢝⢕⢕⢕⢕⢕⢕⢕⢕⢕⣿⣿⢻⣿⢕⢕⡕⢕⢕⢕⢜⢕⣺⣿⣷⢕⢹⡇⢕⢕⢇⣿⣿⣿⢕⢕⢕⣿⢏⠑⠀⠀⠀⠀⠀⠀⠀⠀⠀⠀⠀⠁⢕⢕⢕⢕⠀⠀⠀⠀⠀⠀⠀⠘⣿⣿⣿⣿⣿⣿⣿⣿⣿⣿⣷⣿⣿⣿⣿⣷⢜⢝⠀⠀⣱⣿⣿⣿⣿⣿⣿⣿⣿⣿⣿⣿⣿⣿⣿⣿⣿⣿⣿⣿⣿⣿⣿⡿⠏⠀⢀⣴⣿⣿⣿⣿⣿⣿⣿⣿⣿⣿⣿⣿⣿⣿⣿⣿⣿⣿⣿⣿⣿⣿⣿⣿⣿⣿⣿⣿⣿⣿⣿⣷⣷⣶⣷⣷⣵⣿⣿⣿⣧⣸⣿⣿⣿⣿⣿⣿⣿⣿⣿⣿⣿⣿⣿⣿⣿⣿⣿⣿⣿⣿⣿⣿⠑⠀</a:t>
            </a:r>
            <a:br/>
            <a:r>
              <a:t>⣿⣿⣿⣿⣿⣿⣿⣿⣿⢸⠑⠀⠀⢸⣿⢕⠀⠀⠀⠀⠀⠀⣱⡕⢕⢕⢕⢜⣿⣿⢕⢕⢕⢁⢕⢕⢜⢕⢕⢕⢕⢕⢕⢕⢕⢕⢕⢕⢕⢕⢕⢕⢝⢟⢿⢿⢿⢟⢏⣕⢕⢕⢕⢕⢕⢕⢕⢕⢕⡕⡇⢕⣸⣿⢇⣿⣿⢕⢸⡇⢕⢕⢕⢑⣧⢿⣿⣿⢕⢸⡇⢕⢕⢸⢹⣿⣿⢕⢕⢕⠏⠀⠀⠀⠀⠀⠀⠀⠀⢀⢔⡔⢕⢔⠀⠀⠑⢕⢕⢐⠀⠀⠀⠀⠀⠀⠀⠸⣿⣿⣿⣿⣿⣿⣿⣿⣿⠟⢋⣹⣿⣿⡿⢱⣵⣤⢔⠋⢋⢙⢝⣽⣿⣿⣿⣿⣿⣿⣿⣿⣿⣿⣿⣿⣿⣿⣿⡿⠿⠋⢁⣠⣵⣿⣿⣿⣿⣿⣿⣿⣿⣿⣿⣿⣿⣿⣿⣿⣿⣿⣿⣿⣿⣿⣿⣿⣿⣿⣿⣿⣿⣿⣿⣿⣿⣿⣿⣿⣿⣿⣿⣿⣿⣿⢗⢹⢝⡝⢏⢿⢿⣿⣿⣿⣿⣿⣿⣿⣿⣿⣿⣿⣿⣿⣿⣿⣿⣿⡏⠀⠀</a:t>
            </a:r>
            <a:br/>
            <a:r>
              <a:t>⣿⣿⣿⣿⣿⣿⣿⣿⡟⡇⡇⠀⠀⢸⣿⢕⣶⣶⣦⣤⣄⢠⣿⢇⢑⢕⢕⢸⣿⣿⡇⢕⢕⢕⢕⢕⢕⢕⢕⢕⢕⢕⢕⢕⢕⢕⢕⢕⢕⢕⢕⣕⣵⣷⣷⣷⣾⣿⣿⣿⢕⢕⢕⢕⢕⢕⢕⢕⢕⢸⡇⢱⣿⢣⣾⣿⣿⢕⢸⡧⢕⢕⢕⠕⣿⡜⣿⣿⡇⢸⡇⢕⢕⣸⢸⣿⣿⢕⢕⠁⠀⠀⠀⠀⠀⠀⠀⢄⣱⣇⢿⡇⢕⢕⢄⠀⠀⠀⠑⠐⠀⠀⠀⠀⠀⠀⠀⠀⢻⣿⣿⣿⣿⣿⣿⣿⣧⣷⣿⣿⣿⣿⢱⣿⣿⣿⣷⣿⣿⣿⣿⣿⣿⣿⣿⣿⣿⣿⣿⣿⣿⣿⣿⣿⣿⣿⣿⣿⣿⣿⣿⣿⣿⣿⣿⣿⣿⣿⣿⣿⣿⣿⣿⣿⣿⣿⣿⣿⣿⣿⣿⣿⣿⣿⣿⣿⣿⣿⣿⣿⣿⣿⣿⣿⣿⣿⣿⣿⣿⣿⣿⣿⡏⢝⢕⢕⢕⢕⢕⢕⢕⢝⢟⢻⣿⣿⣿⣿⣿⣿⣿⣿⣿⣿⣿⣿⣿⣿⠕⢀⠀</a:t>
            </a:r>
            <a:br/>
            <a:r>
              <a:t>⣿⣿⣿⣿⣿⣿⣿⣿⡇⢹⡇⠀⠀⢸⣿⢱⣿⣿⣿⣿⢏⣿⢏⢕⢕⢅⢕⢕⣿⣿⣿⡕⢕⢕⢕⢕⢕⢕⢕⢕⢕⢕⢕⢕⢕⢕⢕⠕⢕⢕⣺⣿⣿⣿⣿⣿⣿⣿⣿⣿⢕⢕⢕⢕⢕⢕⢕⢕⢸⡼⢇⡾⢕⣿⣿⣿⡿⡱⡕⣿⢕⠑⢅⢕⢸⣧⢻⣿⡇⢸⡇⢕⢕⡇⢸⣿⡟⠑⠀⠀⠀⢀⢀⢄⢀⢄⢔⢸⣿⣿⣸⡇⢕⢕⢕⣆⠀⠀⠀⠀⠀⠀⠀⠀⠀⠀⠀⠀⠁⢿⣿⣿⣿⣿⣿⣿⣿⣿⣿⣿⡿⢹⢗⡻⣻⢿⣿⣿⣿⣿⣿⣿⣿⣿⣿⣿⣿⣿⣿⣿⣿⣿⣿⣿⣿⣿⣿⣿⣿⣿⣿⣿⣿⣿⣿⣿⣿⣿⣿⣿⣿⣿⣿⣿⣿⣿⣿⣿⣿⣿⣿⣿⣿⣿⣿⣿⣿⣿⣿⣿⣿⣿⣿⣿⣿⣿⣿⣿⣿⣿⣿⢟⢕⢕⢕⢕⢕⢕⢕⢕⢕⢕⢕⢕⢝⣿⣿⣿⣿⣿⣿⣿⣿⣿⣿⣿⣿⡟⠀⣸⠀</a:t>
            </a:r>
            <a:br/>
            <a:r>
              <a:t>⣿⣿⣿⣿⣿⣿⣿⣿⣇⢸⠇⠀⠀⠘⢿⢜⢏⢝⢝⢏⣾⢇⢕⢕⢕⢕⢔⢕⢸⣿⣿⣷⢕⢕⢕⢕⢕⢕⢕⢕⢕⢕⢕⢕⠕⠑⠀⢀⢕⢸⣿⣿⣿⣿⣿⣿⣿⣿⣿⣿⡇⠀⠁⠕⢕⢕⢕⢕⢕⢏⢜⡇⢕⣿⣿⣿⢱⡷⡕⣿⢕⢄⢕⢕⢕⣿⡎⣿⢇⡿⢕⢕⢕⡇⡸⢏⡕⢀⢀⢄⣵⣷⣾⣿⢕⢕⢕⢸⣿⣿⣿⡇⢕⢕⢕⣿⣧⡔⠀⠀⠀⠀⠀⠀⠀⠀⠀⠀⠀⠁⢻⣿⣿⣿⣿⣿⣿⣿⡿⢕⢕⢕⢕⢕⢜⢻⢿⣿⣿⣿⣿⣿⣿⣿⣿⣿⣿⣿⣿⣿⣿⣿⣿⣿⣿⣿⣿⣿⣿⣿⣿⣿⣿⣿⣿⣿⣿⣿⣿⣿⣿⣿⣿⣿⣿⣿⣿⣿⣿⣿⣿⣿⣿⣿⣿⣿⣿⣿⣿⣿⣿⣿⣿⣿⣿⣿⣿⣿⣿⣿⢕⢕⢕⢕⢕⢕⢕⢕⢕⢕⢕⢕⢕⢕⢕⢸⣿⣿⣿⣿⣿⣿⣿⣿⣿⣿⣿⡇⣱⣾⠀</a:t>
            </a:r>
            <a:br/>
            <a:r>
              <a:t>⣿⣿⣿⣿⣿⣿⣿⡿⢋⢔⠕⠀⠀⠀⢘⢕⢕⢕⢕⣼⢇⢕⢕⢕⢕⢕⢕⢕⢜⡿⣿⣿⣇⢕⢕⢕⢕⢕⢕⢕⢕⠕⠑⠀⠀⠀⠀⢕⢕⣾⣿⣿⣿⣿⣿⣿⣿⣿⣿⣿⡇⢕⠀⠀⠀⠁⠑⢕⢕⢕⡮⢇⢕⣿⣿⢇⠿⢗⢺⢕⢔⢕⢕⢕⢕⢸⣽⡸⢱⢕⢕⢕⢸⣧⣿⣿⣧⢕⢕⢕⣿⣿⣿⣿⢕⢕⢕⢸⣿⣿⣿⡇⢕⢕⢕⣿⣿⣷⡕⢀⠀⠀⠀⠀⠀⠀⠀⠀⠀⠀⠀⢻⣿⣿⣿⣿⣿⢝⢕⢕⢕⢕⢕⢕⢕⢕⢕⢜⢿⣿⣿⣿⣿⣿⣿⣿⣿⣿⣿⣿⣿⣿⣿⣿⣿⣿⣿⣿⣿⣿⣿⣿⣿⣿⣿⣿⣿⣿⣿⣿⣿⣿⣿⣿⣿⣿⣿⣿⣿⣿⣿⣿⣿⣿⣿⣿⣿⣿⣿⣿⣿⣿⣿⣿⣿⣿⣿⣿⣿⣯⡕⢕⢕⢕⢕⢕⢕⢕⢕⢕⢕⢕⢕⢕⢕⣻⣿⣿⣿⣿⣿⣿⣿⣿⣿⣿⣿⡗⢱⢽⠀</a:t>
            </a:r>
            <a:br/>
            <a:r>
              <a:t>⣿⣿⣿⡟⢟⢟⠝⢕⢕⠕⠀⠀⠀⠀⢕⢕⢕⢕⣼⢇⢕⢕⢕⢕⢕⢕⢕⢕⢕⣷⢿⣿⣿⡕⢕⢕⢕⢕⢕⠁⠀⠀⠀⠀⠀⠀⠀⣱⣼⣿⣿⣿⣿⣿⣿⣿⣿⣿⣿⣿⣿⢕⢔⠀⠀⠀⠀⠀⠁⠕⢜⢺⡕⢝⢀⢄⢄⢄⠁⠕⢕⢕⢕⢕⢕⢕⢟⣧⢇⢕⠕⢕⢕⣿⣿⣿⡇⢕⢕⢕⣿⣿⣿⣿⢕⢕⢕⢸⣿⣿⣿⡇⢕⢕⢕⣿⣿⣿⣿⢕⠀⠀⠀⠀⠀⠀⠀⠀⢄⢀⠀⠀⠙⢿⣿⣿⣿⢕⢕⢕⢕⢕⢕⢕⢕⢕⢕⢕⢸⣿⣿⣿⣿⣿⣿⣿⣿⣿⣿⣿⣿⣿⣿⣿⣿⣿⣿⣿⣿⣿⣿⣿⣿⣿⣿⣿⣿⣿⣿⣿⣿⣿⣿⣿⣿⣿⣿⣿⣿⣿⣿⣿⣿⣿⣿⣿⣿⣿⣿⣿⣿⣿⣿⣿⣿⣿⣿⣿⣿⣿⣧⡕⢕⢕⢕⢕⢕⢕⢕⢕⢕⢕⢕⢕⣼⣿⣿⣿⣿⣿⣿⣿⣿⣿⣿⣿⢟⢕⢕⢺⠀</a:t>
            </a:r>
            <a:br/>
            <a:r>
              <a:t>⣿⣿⣿⡇⢕⢑⢕⢕⢕⠀⠀⠀⠀⢀⢕⢕⢕⣼⢟⢕⢕⢕⢕⢕⢕⢕⢕⢕⡕⣿⢼⣿⣿⣷⡕⢕⢕⣕⡕⠀⠀⠀⠀⠀⠀⠀⠀⣾⣿⣿⣿⣿⣿⣿⣿⣿⣿⣿⣿⣿⣿⣧⢕⠀⠀⠀⠀⠀⠀⠀⠑⠀⢀⢀⠀⠑⠑⠁⢀⡄⠀⡕⢕⢕⢕⢕⢜⣾⣇⢕⠀⢕⢕⢝⢝⢝⢕⢕⢕⢕⢝⢝⢝⢝⢕⢕⢕⢜⢝⢝⢝⢕⢕⢕⢕⢝⢝⢝⢝⢕⢕⢄⠀⠀⠀⠀⠀⠀⠁⢿⣦⢄⢀⠈⢻⣿⣿⡕⢕⢕⢕⢕⢕⢕⢕⢕⢕⢕⣸⣿⣿⣿⣿⣿⣿⣿⣿⣿⣿⣿⣿⣿⣿⣿⣿⣿⣿⣿⣿⣿⣿⣿⣿⣿⣿⣿⣿⣿⣿⣿⣿⣿⣿⣿⣿⣿⣿⣿⣿⣿⣿⣿⣿⣿⣿⣿⣿⣿⣿⣿⣿⣿⣿⣿⣿⣿⣿⣿⣿⣿⣿⣷⣧⣵⣕⢕⢕⢕⢕⢕⢕⣱⣵⣿⣿⣿⣿⣿⣿⣿⣿⣿⣿⣿⣿⡟⢅⢅⢕⢕⠀</a:t>
            </a:r>
            <a:br/>
            <a:r>
              <a:t>⣿⣿⣿⢇⢅⢕⢕⢕⠀⠀⠀⠀⠀⢕⠕⠕⣼⢏⢕⢕⢕⢕⢕⣱⣵⣷⣿⣿⣷⢹⣇⣿⣿⣿⣧⢕⢕⢕⠕⠀⠀⠀⠀⠀⠀⠀⠀⢹⣿⣿⣿⣿⣿⣿⣿⣿⣿⣿⣿⣿⣿⣿⡇⠀⠀⠀⠀⠀⠀⠀⠀⠀⢜⢕⠐⢀⢀⠁⠻⢗⠀⣿⣿⣷⣧⡕⢕⢜⣿⡔⠀⢕⢕⢕⢕⢕⢕⢕⢕⢕⢕⢕⢕⢕⢕⢕⢕⢕⢕⢕⢕⢕⢕⢕⢕⢕⢕⢕⢕⢕⢕⢕⠐⢄⠀⠀⠀⠀⠀⠁⢫⢜⣿⣦⣄⡘⢿⣽⢱⢕⢕⢕⢕⢕⢕⢕⢱⣷⣿⣿⣿⣿⣿⣿⣿⣿⣿⣿⣿⣿⣿⣿⣿⣿⣿⣿⣿⣿⣿⣿⣿⣿⣿⣿⢏⢻⣿⣿⣿⣿⣿⣿⣿⣿⣿⣿⣿⣿⣿⣿⣿⣿⣿⣿⣿⣿⣿⣿⣿⣿⣿⣿⣿⣿⣿⣿⣿⣿⣿⣿⣿⣿⣿⣿⣿⣷⣿⣿⣿⣿⣿⣿⣿⣿⣿⣿⣿⣿⣿⣿⣿⣿⣿⣿⡟⢅⢕⢕⢕⢕⠀</a:t>
            </a:r>
            <a:br/>
            <a:r>
              <a:t>⣿⣿⡏⢔⢕⢕⢕⢕⠀⠀⠀⠀⠀⠀⠀⣸⡏⢕⢕⢕⢕⣵⣿⣿⣿⣿⣿⣿⣿⢸⡿⡼⣿⣿⣿⣇⢕⢕⠀⠀⠀⠀⠀⠀⠀⠀⠀⠀⢟⣟⣻⣿⣿⣿⣿⣿⣿⣿⣿⣿⣟⣟⠃⠀⠀⠀⠀⠀⠀⠀⠀⢀⢁⢀⠔⢕⢕⢱⠄⣀⣴⣿⣿⣿⣿⣿⣧⢕⢜⣷⢠⣥⣥⣥⣥⣥⣥⣥⣥⣵⣵⣵⣵⣵⣵⣵⣵⣵⣵⣵⣵⣵⣵⣵⣵⣵⣵⣵⣕⣕⣕⣕⢄⢕⢕⢄⢀⠀⠀⠀⠀⠕⢸⣿⣿⣿⣿⣿⣿⣾⣧⣵⣱⣵⣷⣿⣿⣿⣿⣿⣿⣿⣿⣿⣿⣿⣿⣿⣿⣿⣿⣿⣿⣿⣿⣿⣿⣿⣿⣿⣿⣿⣿⣿⡕⢸⣿⣿⣿⣿⣿⣿⣿⣿⣿⣿⣿⣿⣿⣿⣿⣿⣿⣿⣿⣿⣿⣿⣿⣿⣿⣿⣿⣿⣿⣿⣿⣿⣿⣿⣿⣿⣿⣿⣿⣿⣿⣿⣿⣿⣿⣿⣿⣿⣿⣿⣿⣿⣿⣿⣿⣿⣿⡿⢑⢕⢕⢕⢕⢕⠀</a:t>
            </a:r>
            <a:br/>
            <a:r>
              <a:t>⣿⣿⠕⢕⢕⢕⢕⠀⠀⠀⠀⠀⠀⠀⣰⡏⢕⢕⢕⢕⣼⣿⣿⣿⣿⣿⣿⣿⣿⢸⡇⣷⣿⣿⣿⣿⡕⢕⠀⠀⠀⠀⠀⠀⠀⠀⠀⠀⠈⢿⣿⣿⣿⣿⣿⣿⣿⣿⣿⣿⣿⡟⠀⠀⠀⠀⠀⠀⠀⠀⠀⠁⢕⢕⡄⢀⢙⡀⢰⡜⣿⣿⣿⣿⣿⣿⣿⣧⢕⢹⣧⢻⣿⣿⣿⣿⣿⣿⣿⣿⣿⣿⣿⣿⣿⣿⣿⣿⣿⣿⣿⣿⣿⣿⣿⣿⣿⣿⣿⣿⣿⣿⡇⢕⢕⢕⢕⢕⢄⢀⠀⠀⠁⢻⣿⣿⣿⣿⣿⣿⣿⣿⣿⣿⣿⣿⣿⣿⣿⣿⣿⣿⣿⣿⣿⣿⣿⣿⣿⣿⣿⣿⣿⣿⣿⣿⣿⣿⣿⣿⣿⣿⣿⣿⣇⢸⣿⣿⣿⣿⣿⣿⣿⣿⣿⣿⣿⣿⣿⣿⣿⣿⣿⣿⣿⣿⣿⣿⣿⣿⣿⣿⣿⣿⣿⣿⣿⣿⣿⣿⣿⣿⣿⣿⣿⣿⣿⣿⣿⣿⣿⣿⣿⣿⣿⣿⣿⣿⣿⣿⣿⣿⣿⠇⢕⢕⠕⢕⢕⢕⠀</a:t>
            </a:r>
            <a:br/>
            <a:r>
              <a:t>⡿⢟⢔⢕⢕⢕⠑⠀⠀⠀⠀⠀⠀⣰⡿⢕⢕⢕⢕⣼⣿⣿⣿⣿⣿⣿⣿⣿⣿⡜⡇⣿⣿⣿⣿⣿⣇⠕⠀⠀⠀⠀⠀⠀⠀⠀⠀⠀⠀⠘⣿⣿⣿⣿⣿⣿⣿⣿⣿⣿⣿⠁⠀⠀⠀⠀⠀⠀⠀⠀⠀⠀⠕⢕⡟⢇⣕⢻⢜⢿⡜⣿⣿⣿⣿⣿⣿⣿⣧⢕⢹⡇⠀⠀⠀⠀⠀⠀⠀⠀⠀⠀⠀⢀⢀⢀⣀⣀⣀⣀⣀⣀⣀⣀⣀⣀⣀⣁⣁⣁⣁⣁⡀⠑⢕⢕⢕⢕⢕⢕⢕⢔⢄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⢕⢕⢕⢕⢕⢕⢕⠀</a:t>
            </a:r>
            <a:br/>
            <a:r>
              <a:t>⣷⡿⠀⠁⠑⢕⠀⠀⠀⠀⢱⢾⣱⡟⢕⢕⢕⢕⣸⣿⣿⣿⣿⣿⣿⣿⣿⣿⣿⡇⡇⢿⣿⣿⡸⣿⣿⡄⠀⠀⠀⠀⠀⠀⠀⠀⠀⠀⠀⠀⠜⣿⣿⣿⣿⣿⣿⣿⣿⣿⠇⠀⠀⠀⠀⠀⠀⠀⠀⠀⠀⠀⠀⣫⣵⣜⢿⣧⢧⣵⣕⢝⣟⣻⣿⣿⣿⣿⣿⣇⢕⢹⡔⠀⠀⠀⠀⠀⠀⠀⠀⠑⠑⢹⣵⣿⣷⣧⣯⣻⣫⣽⣏⣽⣿⣿⣿⣿⣿⣿⣿⣿⣧⢔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⢕⢕⢕⢕⢕⢕⢕⢕⠀</a:t>
            </a:r>
            <a:br/>
            <a:r>
              <a:t>⣿⡻⢄⠀⠀⠀⠀⠀⠀⠐⠑⠱⠟⢕⢕⢕⢕⢱⣿⣿⣿⣿⣿⣿⣿⣿⣿⣿⣿⣷⢹⢸⣿⣿⣷⣝⢿⣇⠀⠀⠀⠀⠀⠀⠀⠀⠀⠀⠀⠀⠀⠹⣿⣿⣿⣿⣿⣿⣿⡏⠀⠀⠀⠀⠀⠀⠀⠀⠀⠀⠀⠀⠀⢸⣿⣿⣷⣝⢜⢿⣿⡜⣿⣿⣿⣿⣿⣿⣿⣿⡕⢕⢹⡄⠀⠀⠀⠀⠀⠀⠀⠀⠀⢑⣟⣟⣟⣟⡻⢿⣿⣿⣿⣿⣿⣿⣿⣿⣿⣿⣿⣿⣿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⢃⢕⢕⢕⢕⢕⢕⢕⢕⢕⠀</a:t>
            </a:r>
            <a:br/>
            <a:r>
              <a:t>⣿⡗⢕⠀⠀⠀⠀⠀⠀⠀⠀⠀⠀⠀⠁⠁⠑⠸⢿⣿⣿⣿⣿⣿⣿⣿⣿⣿⣿⣿⣇⢜⣿⣿⣝⣟⢷⠯⠤⠄⠄⠐⠀⠀⠀⠀⠀⠀⠀⠀⠀⠀⠜⣿⣿⢿⢿⣿⡟⠀⠀⠀⠀⠀⠀⠀⠀⠀⠀⠀⠀⠀⠀⠁⢻⣿⣿⣿⣿⣧⢻⢇⣿⣿⣿⣿⣿⣿⣿⠿⠃⠁⠀⠀⠀⠀⠀⠀⠀⠀⠀⠀⠀⢜⢿⢿⢿⣿⣿⣿⣧⣝⡻⢿⣿⣿⣿⢿⡿⣿⣿⣿⣿⢇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⠀</a:t>
            </a:r>
            <a:br/>
            <a:r>
              <a:t>⣿⢕⢕⠀⠀⠀⠀⠀⠀⠀⠀⠀⠀⠀⠀⠀⠀⠀⠀⠀⠈⠙⠟⢿⣿⣿⣿⣿⣿⣿⣿⡎⢿⣿⣿⣿⣿⣿⢕⠀⠀⠀⠀⠀⠀⠀⠀⠀⠀⠀⠀⠀⠀⠁⢀⣄⡀⠈⠁⠀⠀⠀⠀⠀⠀⠀⠀⠀⠀⠀⠀⠀⠀⠀⢜⣿⣿⣿⣿⣟⣸⣾⣿⣿⣿⠿⠋⠁⠀⠀⠀⠀⠀⠀⠀⠀⠀⠀⠀⠀⠀⠀⠀⠑⠕⢕⢜⢕⢝⢟⣿⣿⣿⣷⣮⣟⢿⣿⣿⣿⣿⣿⣿⡇⠀⢕⢕⢕⢕⢕⢕⢕⢕⢕⢕⢕⢌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⢕⢕⠀</a:t>
            </a:r>
            <a:br/>
            <a:r>
              <a:t>⣷⢇⢕⠀⠀⠀⠀⠀⠀⠀⠀⠀⠀⠀⠀⠀⠀⠀⠀⠀⠀⠀⠀⠀⠁⠙⠻⢿⣿⣿⣿⣿⡜⣿⣿⣽⣿⣿⢕⠀⠀⠀⠀⠀⠀⠀⠀⠀⠀⠀⠀⠀⠀⠀⢕⢝⢕⠔⠀⠀⠀⠀⠀⠀⠀⠀⠀⠀⠀⠀⠀⠀⠀⠀⠀⢹⣿⣿⣿⣿⣿⣿⡿⠋⠁⠀⠀⠀⠀⠀⠀⠀⠀⠀⠀⠀⠀⠔⢄⠀⠀⠀⠀⠀⠑⢕⢕⢕⢕⢕⢕⢝⢻⢻⣿⣿⣿⣧⣝⢿⣿⣿⣿⡧⠀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⠀</a:t>
            </a:r>
            <a:br/>
            <a:r>
              <a:t>⣿⢕⡕⢅⠀⠀⠀⠀⠀⠀⢀⢔⠁⠀⠀⠀⠀⢀⠀⠀⠀⠀⠀⠀⠀⠀⠀⠀⠙⢻⣿⣿⣷⢸⣿⢜⣿⣿⢕⠀⠀⠀⠀⠀⠀⠀⠀⠀⠀⠀⠀⠀⠀⠀⠀⢕⢕⠀⠀⠀⠀⠀⠀⠀⠀⠀⠀⠀⠀⠀⠀⠀⠀⠀⠀⠘⣿⣿⣿⣿⠞⠑⠀⠀⠀⠀⠀⠀⠀⠀⠀⠀⠐⠄⢀⠀⠀⠀⠑⠕⢄⠀⠀⠀⠀⢕⢕⢕⢕⢕⢕⢕⢕⢕⢕⢻⣿⣿⣿⣷⣯⡟⢿⠑⠀⢕⢕⢕⢕⢕⢕⢕⢕⢕⢕⢕⢕⢕⢅⢻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⠀</a:t>
            </a:r>
            <a:br/>
            <a:r>
              <a:t>⣿⢕⢕⢕⠀⠀⠀⠀⢄⢕⠑⠀⠀⠀⠀⢄⠔⠁⠀⠀⠀⠀⠀⠀⠀⠀⠀⠀⠀⠀⠈⠻⣿⡇⣿⠀⢹⡯⠁⠀⠀⠀⠀⠀⠀⠀⠀⠀⠀⠀⠀⠀⠀⢀⣀⣁⣠⢔⢀⢄⠀⠀⠀⠀⠀⠀⠀⠀⠀⠀⠀⠀⠀⠀⠀⠀⢸⣿⠟⠁⠀⠀⠀⠀⠀⠀⠀⠀⠀⠀⠀⠔⠀⠀⠁⢔⢄⠀⠀⠀⠑⢕⢀⠀⠀⠁⢑⡕⢕⢕⢕⢕⢕⢕⢕⢕⢜⢝⢻⣿⣿⣿⣧⡄⠀⠑⢕⢕⢕⢕⢕⢕⢕⢕⢕⢕⢕⢕⢕⢔⢝⣿⣿⣿⣿⣿⣿⣿⣿⣿⣿⣿⣿⣿⣿⣿⣿⣿⣿⣿⣿⣿⣿⣿⣿⣿⣿⣿⣿⣿⣿⢿⢿⢟⢟⢟⢏⢝⢝⢝⢝⢝⢛⢟⢟⢟⢻⢿⢿⣿⣿⣿⣿⣿⣿⣿⣿⣿⣿⣿⣿⣿⣿⣿⣿⣿⣿⣿⣿⣿⣿⣿⣿⣿⣿⣿⣿⣿⣿⣿⣿⣿⣿⡟⢕⢕⢕⢕⢕⢕⢕⢕⢕⢕⢕⢕⢕⢕⢕⢕⠀</a:t>
            </a:r>
            <a:br/>
            <a:r>
              <a:t>⣿⢕⢕⢕⠀⠀⠀⢔⠕⠀⠀⠀⠀⢄⠕⠁⠀⠀⠀⠀⠀⠀⠀⠀⠀⠀⠀⠀⠀⠀⠀⠀⠈⠕⡇⠀⢸⢇⠀⠀⠀⠀⠀⠀⠀⠀⠀⠀⠀⠀⠀⠀⢀⣴⣿⣿⣿⣿⣧⣴⡀⠀⠀⠀⠀⠀⠀⠀⠀⠀⠀⠀⠀⠀⠀⠀⠀⠑⠀⠀⠀⠀⠀⠀⠀⠀⠀⠀⠀⠀⠀⠀⠀⠀⠀⠀⢕⢕⢄⠀⠀⠀⠑⢄⠀⢴⡮⣿⣕⣕⡕⢕⢕⢕⢕⢕⢕⢕⢕⢹⣿⣿⣿⣿⠑⢄⢕⢕⢕⢕⢕⢕⢕⢕⢕⢕⢕⢕⢕⢕⢕⢜⢻⣿⣿⣿⣿⣿⣿⣿⣿⣿⣿⣿⣿⣿⣿⣿⣿⣿⣿⣿⣿⣿⣿⣿⣿⣿⡏⠕⠔⢕⢕⢕⢕⢕⢕⢕⢕⢕⢕⢕⢕⢕⢕⢕⢑⣕⣕⣸⣿⣿⣿⣿⣿⣿⣿⣿⣿⣿⣿⣿⣿⣿⣿⣿⣿⣿⣿⣿⣿⣿⣿⣿⣿⣿⣿⣿⣿⣿⣿⡿⢏⠀⢕⢕⢕⢕⢕⢕⢕⢕⢕⢕⢕⢕⢕⢕⢕⢕⠀</a:t>
            </a:r>
            <a:br/>
            <a:r>
              <a:t>⣏⢕⢱⢕⠀⢀⠕⠁⠀⠀⠀⢄⠕⢕⢀⠀⠀⠀⠀⠀⠀⠀⠀⠀⠀⠀⠀⠀⠀⠀⠀⠀⠀⢅⠑⢀⢜⠁⠀⠀⠀⠀⠀⠀⠀⠀⠀⠀⠀⠀⠀⠀⢹⣸⣿⣿⣿⣿⣿⡿⡕⠀⠀⠀⠀⠀⠀⠀⠀⠀⠀⠀⠀⠀⠀⠀⠀⠀⠀⠀⠀⠀⠀⠀⠀⠀⠀⠀⠀⠀⠀⠀⠀⠀⢀⢔⠁⠀⠀⠑⠔⢀⠀⠀⢔⢸⣿⣟⣿⣜⣎⣳⣕⢕⢕⢕⢕⢕⢕⢕⠁⠙⠻⢟⡄⠁⢕⢕⢕⢕⢕⢕⢕⢕⢕⢕⢕⢕⢕⢕⢕⢕⢔⢝⢿⣿⣿⣿⣿⣿⣿⣿⣿⣿⣿⣿⣿⣿⣿⣿⣿⣿⣿⣿⣿⣿⣿⣿⣿⣷⣷⣷⣧⣕⣕⢕⢕⢕⢕⢕⢕⢕⣕⣵⣷⣿⣿⣿⣿⣿⣿⣿⣿⣿⣿⣿⣿⣿⣿⣿⣿⣿⣿⣿⣿⣿⣿⣿⣿⣿⣿⣿⣿⣿⣿⣿⣿⣿⣿⣿⢟⢕⢕⠀⢕⢕⢕⢕⢕⢕⢕⢕⢕⢕⢕⢕⢕⢕⢕⢕⠀</a:t>
            </a:r>
            <a:br/>
            <a:r>
              <a:t>⡷⢕⢱⡇⢔⠁⠀⠀⢀⠔⠑⠀⠀⠀⠑⠔⢀⠀⠀⠀⠀⠀⠀⠀⠀⠀⠀⠀⠀⠀⠀⠀⠀⠀⠀⢕⠁⠀⠀⠀⠀⠀⠀⠀⠀⠀⠀⠀⠀⠀⠀⠀⠕⢿⢻⣿⣿⢻⣿⠇⠃⠀⠀⠀⠀⠀⠀⠀⠀⠀⠀⠀⠀⠀⠀⠀⠀⠀⠀⠀⠀⠀⠀⠀⠀⠀⠀⠀⠀⠀⠀⠀⢄⠔⠁⠀⠀⠀⢀⢀⠀⠁⠐⢀⠀⠜⣿⣿⣿⣿⣟⣿⣿⡷⣣⢕⢕⢕⢕⠁⠀⠀⠀⠀⠑⠀⢕⢕⢕⢕⢕⢕⢕⢕⢕⢕⢕⢕⢕⢕⢕⢕⢕⢕⢜⢻⣿⣿⣿⣿⣿⣿⣿⣿⣿⣿⣿⣿⣿⣿⣿⣿⣿⣿⣿⣿⣿⣿⣿⣿⣿⣿⣿⣷⣕⡝⣿⣿⣗⣾⣯⢝⢱⣿⣿⣿⣿⣿⣿⣿⣿⣿⣿⣿⣿⣿⣿⣿⣿⣿⣿⣿⣿⣿⣿⣿⣿⣿⣿⣿⣿⣿⣿⣿⣿⣿⣿⣿⢟⢕⢕⢕⢕⠀⢕⢕⢕⢕⢕⢕⢕⢕⢕⢕⢕⢕⢕⢕⢕⢕⠀</a:t>
            </a:r>
            <a:br/>
            <a:r>
              <a:t>⡟⣱⣿⢇⠀⠀⢀⠐⠁⠀⢀⢄⢀⠀⠀⠀⠁⠕⢄⢀⠀⠀⠀⠀⠀⠀⠀⠀⠀⠀⠀⠀⠀⠀⠕⠁⠀⠀⠀⠀⠀⠀⠀⠀⠀⠀⠀⠀⠀⠀⠀⠀⠀⠁⠃⠝⢿⡏⠏⠀⠀⠀⠀⠀⠀⠀⠀⠀⠀⠀⠀⠀⠀⠀⠀⠀⠀⠀⠀⠀⠀⠀⠀⠀⠀⠀⠀⠀⠀⠀⢀⠕⠁⠀⠀⠀⢄⠑⠀⠁⠑⠐⠀⠀⠀⠀⢿⣿⣿⢸⣿⣿⣿⡧⢽⣿⢇⠕⠀⠀⠀⠀⠀⢕⢄⠀⢕⢕⢕⢕⢕⢕⢕⢕⢕⢕⢕⢕⢕⢕⢕⢕⢕⢕⢕⢕⢜⢻⣿⣿⣿⣿⣿⣿⣿⣿⣿⣿⣿⣿⣿⣿⣿⣿⣿⣿⣿⣿⣿⣿⣿⣿⣿⣿⣿⣿⣿⣿⣯⣿⣷⣾⣿⣿⣿⣿⣿⣿⣿⣿⣿⣿⣿⣿⣿⣿⣿⣿⣿⣿⣿⣿⣿⣿⣿⣿⣿⣿⣿⣿⣿⣿⣿⣿⣿⣿⢟⢕⢕⢕⢕⢕⢕⠀⢕⢕⢕⢕⢕⢕⢕⢕⢕⢕⢕⢕⢕⢕⢕⢕⠀</a:t>
            </a:r>
            <a:br/>
            <a:r>
              <a:t>⣱⣿⡿⠁⠀⠄⠀⠀⠄⠐⠁⠀⠀⠐⠄⠀⠀⠀⠀⠑⠔⢀⠀⠀⠀⠀⠀⠀⠀⠀⠀⠀⠀⠀⠀⠀⠀⠀⠀⠀⠀⠀⠀⠀⠀⠀⠀⠀⠀⠀⠀⠀⠀⠀⠀⠑⠀⠀⠀⠀⠀⠀⠀⠀⠀⠀⠀⠀⠀⠀⠀⠀⠀⠀⠀⠀⠀⠀⠀⠀⠀⠀⠀⠀⠀⠀⠀⠀⢀⠔⠁⠀⠀⠀⠀⠁⠀⠀⠀⠀⠀⠀⠀⠀⠀⠀⢸⣿⣿⢸⣿⣿⣏⢇⢹⠇⠀⠀⠀⠀⠀⠀⢕⢕⢕⠀⢕⢕⢕⢕⢕⢕⢕⢕⢕⢕⢕⢕⢕⢕⢕⢕⢕⢕⢕⢕⢕⢕⢌⢻⢿⣿⣿⣿⣿⣿⣿⣿⣿⣿⣿⣿⣿⣿⣿⣿⣿⣿⣿⣿⣿⣿⣿⣿⣿⣿⣿⣿⣿⣿⣿⣿⣿⣿⣿⣿⣿⣿⣿⣿⣿⣿⣿⣿⣿⣿⣿⣿⣿⣿⣿⣿⣿⣿⣿⣿⣿⣿⣿⣿⣿⣿⣿⡿⢟⢕⢕⢕⢕⢕⢕⢕⢕⠀⢕⢕⢕⢕⢕⢕⢕⢕⢕⢕⢕⢕⢕⢕⢕⢕⠀</a:t>
            </a:r>
            <a:br/>
            <a:r>
              <a:t>⣿⡟⢕⠀⠀⠀⠀⠀⠀⠀⠀⠀⠀⠀⠀⠁⠀⠀⠀⠀⠀⠑⢔⠀⠀⠀⠀⠀⠀⠀⠀⠀⠀⠀⠀⠀⠀⠀⠀⠀⠀⠀⠀⠀⠀⠀⠀⠀⠀⠀⠀⠀⠀⠀⠀⠀⠀⠀⠀⠀⠀⠀⠀⠀⠀⠀⠀⠀⠀⠀⠀⠀⠀⠀⠀⠀⠀⠀⠀⠀⠀⠀⠀⠀⠀⠀⠀⢄⠕⠀⠀⠀⠀⠀⠀⠀⠀⠀⠀⠀⠀⠀⠀⠀⠀⠀⢿⣿⣿⣹⣿⣿⣮⡧⠑⠀⠀⠀⠀⠀⢀⢕⢕⢕⢕⢀⢕⢕⢕⢕⢕⢕⢕⢕⢕⢕⢕⢕⢕⢕⢕⢕⢕⢕⢕⢕⢕⢕⢕⢕⢕⢝⢿⣿⣿⣿⣿⣿⣿⣿⣿⣿⣿⣿⣿⣿⣿⣿⣿⣿⣿⣿⣿⣿⣿⣿⣿⣿⣿⣿⣿⣿⣿⣿⣿⣿⣿⣿⣿⣿⣿⣿⣿⣿⣿⣿⣿⣿⣿⣿⣿⣿⣿⣿⣿⣿⣿⣿⣿⣿⣿⢟⢏⢕⢕⢕⢕⢕⢕⢕⢕⢕⢕⠀⢕⢕⢕⢕⢕⢕⢕⢕⢕⢕⢕⢕⢕⢕⢕⢕⠀</a:t>
            </a:r>
            <a:br/>
            <a:r>
              <a:t>⢏⢕⣱⠀⠀⠀⠀⠀⠀⠀⠀⠀⠀⠀⠀⠀⠀⠀⠀⠀⠀⠀⠁⠑⠄⠀⠀⠀⠀⠀⠀⢀⢄⠀⠀⠀⠀⠀⠀⠀⠀⠀⠀⠀⠀⠀⠀⠀⠀⠀⠀⠀⠀⠀⠀⠀⠀⠀⠀⠀⠀⠀⠀⠀⠀⠀⠀⠀⠀⠀⠀⠀⠀⠀⠀⠀⠀⢀⠀⠐⢔⠀⠀⠀⠀⠀⠀⠀⠀⠀⠀⠀⠀⠀⠀⠀⠀⠀⠀⠀⠀⠀⠀⠀⠀⠀⠁⢺⢸⢕⢝⢏⢎⠁⠀⠀⠀⠀⠀⢄⢕⢕⢕⢕⢕⢕⢕⢕⢕⢕⢕⢕⢕⢕⢕⢕⢕⢕⢕⢕⢕⢕⢕⢕⢕⢕⢕⢕⢕⢕⢕⢕⢕⢜⢟⢿⣿⣿⣿⣿⣿⣿⣿⣿⣿⣿⣿⣿⣿⣿⣿⣿⣿⣿⣿⣿⣿⣿⣿⣿⣿⣿⣿⣿⣿⣿⣿⣿⣿⣿⣿⣿⣿⣿⣿⣿⣿⣿⣿⣿⣿⣿⣿⣿⣿⣿⣿⣿⢿⢏⢕⢕⢕⢕⢕⢕⢕⢕⢕⢕⢕⢕⢕⠀⢕⢕⢕⢕⢕⢕⢕⢕⢕⢕⢕⢕⢕⢕⢕⢕⠀</a:t>
            </a:r>
            <a:br/>
            <a:r>
              <a:t>⢕⢱⡟⠁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⠁⢚⢃⢕⠊⠀⠀⠀⠀⠀⠀⠀⢕⢕⢕⢕⢕⢕⢕⢕⢕⢕⢕⢕⢕⢕⢕⢕⢕⢕⢕⢕⢕⢕⢕⢕⢕⢕⢕⢕⢕⢕⢕⢕⢕⢕⢕⢕⠐⢜⢟⢿⣿⣿⣿⣿⣿⣿⣿⣿⣿⣿⣿⣿⣿⣿⣿⣿⣿⣿⣿⣿⣿⣿⣿⣿⣿⣿⣿⣿⣿⣿⣿⣿⣿⣿⣿⣿⣿⣿⣿⣿⣿⣿⣿⣿⣿⡿⢟⢏⢕⢕⢕⢕⢕⢕⢕⢕⢕⢕⢕⢕⢕⢕⢕⢕⠀⢕⢕⢕⢕⢕⢕⢕⢕⢕⢕⢕⢕⢕⢕⢕⢕⠀</a:t>
            </a:r>
            <a:br/>
            <a:r>
              <a:t>⢱⡿⠁⠀⠀⠀⠀⠀⠀⠀⠀⠀⠀⠀⠀⠀⠀⠀⠀⠀⠀⠀⠀⠀⠀⠀⠀⠀⠀⠀⠀⠁⠔⠁⠀⠀⠀⠀⠀⠀⠀⠀⠀⠀⠀⠀⠀⠀⠀⠀⠀⠀⠀⠀⠀⠀⠀⠀⠀⠀⠀⠀⠀⠀⠀⠀⠀⠀⠀⠀⠀⠀⠀⠀⠀⠀⠀⠀⠀⠀⠀⠀⠀⠀⠀⠀⠀⠀⠀⠀⠀⠀⠀⠀⠀⠀⠀⠀⠀⠀⠀⠀⠀⠀⠀⠀⠀⠀⣷⡷⠃⠀⠀⠀⠐⠀⠀⠀⠑⠑⠕⠕⢕⢕⢕⢑⢕⢕⢕⢕⢕⢕⢕⢕⢕⢕⢕⢕⠕⢕⢕⢕⢕⢕⢕⢕⢕⢕⢕⢕⢕⢕⢕⢕⢕⢄⢕⢕⢕⢜⢝⢻⣿⣿⣿⣿⣿⣿⣿⣿⣿⣿⣿⣿⣿⣿⣿⣿⣿⣿⣿⣿⣿⣿⣿⣿⣿⣿⣿⣿⣿⣿⣿⣿⣿⣿⣿⣿⣿⣿⣿⡿⢟⢝⢕⢕⢕⢕⢕⢕⢕⢕⢕⢕⢕⢁⠕⢕⢕⢕⢕⢕⢕⢕⢕⢕⢕⢕⢕⢕⢕⢕⢕⢕⢕⢕⢕⢕⢕⢕⠀</a:t>
            </a:r>
            <a:br/>
            <a:r>
              <a:t>⣿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⠟⠁⠀⠀⠀⠀⠀⠀⠀⠀⠀⠀⠀⠀⢁⡅⢠⢾⢇⢕⢕⢕⢕⢕⢕⢕⢕⢕⢕⢕⢕⢕⢕⢕⢕⢕⢕⢕⢕⢕⢕⢕⢕⢕⢕⢕⢕⢕⢑⢕⢕⢕⠕⢀⢔⢝⢟⢿⣿⣿⣿⣿⣿⣿⣿⣿⣿⣿⣿⣿⣿⣿⣿⣿⣿⣿⣿⣿⣿⣿⣿⣿⣿⣿⣿⣿⣿⣿⣿⣿⢟⢏⢕⢕⢕⢕⢕⢕⢕⢕⢕⢕⢕⢕⢕⢕⢕⢕⢔⠁⢕⢕⢕⢕⢕⢕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⠑⠀⠀⠀⠐⠒⠐⠀⠀⠀⠀⠀⠀⠐⠚⠛⠛⠘⠓⠃⠑⠑⠑⠑⠑⠑⠑⠑⠑⠑⠑⠑⠑⠑⠑⠑⠑⠑⠑⠑⠑⠑⠑⠑⠑⠑⠑⠑⠑⠑⠑⠑⠑⠀⠑⠑⠑⠑⠑⠑⠙⠛⠛⠛⠛⠛⠛⠛⠛⠛⠛⠛⠛⠛⠛⠛⠛⠛⠛⠛⠛⠛⠛⠛⠛⠛⠛⠛⠛⠙⠑⠑⠑⠑⠑⠑⠑⠑⠑⠑⠑⠑⠑⠑⠑⠑⠑⠑⠑⠑⠑⠀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⡜⢝⢿⣿⣿⣿⣿⣿⣿⣧⢱⣝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⣇⢕⢝⢿⣿⡿⣿⣿⣿⣷⡹⣷⡹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⢳⣿⣿⣿⣿⣿⣿⣿⣿⣿⣿⣿⣷⡜⢷⣜⡏⣮⡻⣿⣿⣷⢻⣿⣜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⣾⡟⣾⣿⣿⣿⣿⣿⣿⣿⣿⣿⣿⣿⣿⣿⣮⡻⣿⣸⣿⣝⣿⣿⣧⢿⣿⣞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⣧⣿⣿⣿⣿⣿⣿⣿⣿⣿⣿⣿⣿⣿⣿⢿⢇⢝⢇⣿⣿⣇⢕⢝⢜⢝⢝⢜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⢣⣿⣿⣿⢸⣿⣿⣿⡿⢿⢿⣿⣿⣿⣿⣿⣿⣿⡏⢕⢕⢕⢕⢸⣿⣿⣇⢕⢕⢕⢕⢕⢕⢝⢟⢟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⢏⣿⣿⣿⡟⣵⣷⣵⣵⣷⣷⣵⣷⣷⣷⣷⣵⣵⣕⣳⢕⢕⢕⢕⢕⣿⣿⣿⡇⢕⢕⢕⢕⢕⢕⢕⢕⢕⢜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⡟⣼⣿⣿⣿⡇⣿⣿⣿⣿⣿⣿⣿⣿⣿⣿⣿⣿⣿⣿⣿⣧⡕⢕⢕⢕⢿⣿⣿⣿⡕⢕⢕⢕⢕⢕⢕⢕⢕⢕⢕⢝⢻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⣷⣿⢱⣿⣿⣿⣿⢱⣿⣿⣿⣿⣿⣿⣿⣿⣿⣿⣿⣿⣿⣿⣿⣿⣷⣕⢕⢕⢸⣿⣿⣿⣷⢕⢕⢕⢕⠕⢕⢕⢕⢕⢕⢕⢕⢜⢝⢻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⣽⣾⣿⣿⡏⣾⣿⣿⣿⣿⢸⣿⣿⣿⣿⣿⣿⣿⣿⣿⣿⣿⣿⣿⣿⣿⣿⣿⣿⣧⢕⢸⣿⣿⣿⣿⡇⢑⢅⢰⢄⢕⢕⢕⢕⢕⢕⢕⢕⢕⢕⢕⢜⢻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⢔⢕⢕⢕⢕⢕⢕⢕⢕⢕⢕⢕⢕⢕⢕⢕⢕⢕⢕⢕⢕⢕⠀</a:t>
            </a:r>
            <a:br/>
            <a:r>
              <a:t>⣿⣿⣿⣿⣿⣿⣿⣿⣿⣿⣿⣿⣿⣿⣿⣿⣿⣿⣿⣿⣿⣿⣿⣿⣿⣿⣿⣿⣿⣿⣿⣿⣿⢟⣵⣿⣿⣿⣿⢟⢱⣿⣿⣿⣿⣿⢸⣿⣿⣿⣿⣿⣿⣿⣿⣿⣿⣿⣿⣿⣿⣿⣿⣿⣿⣿⡧⢸⣿⣿⣿⣿⣷⢕⢕⢕⢕⢕⢕⢕⢕⢕⢕⢕⢕⢕⢕⢕⢕⢕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⢕⢕⢕⢕⢕⢕⢕⢕⢕⢕⢕⢕⢕⢕⢕⢕⢕⢕⢕⢕⢕⢕⢕⢕⢕⢕⢕⠀</a:t>
            </a:r>
            <a:br/>
            <a:r>
              <a:t>⣿⣿⣿⣿⣿⣿⣿⣿⣿⣿⣿⣿⣿⣿⣿⣿⣿⣿⣿⣿⣿⣿⣿⣿⣿⣿⣿⣿⣿⣿⣿⣟⣵⣿⣿⣿⣿⣿⣫⣾⣸⣿⣿⣿⣿⣿⢸⣿⣿⣿⣿⣿⣿⣿⣿⣿⣿⣿⣿⣿⣿⣿⣿⡏⢿⣿⡇⢸⣿⣿⣿⣿⣿⡕⢕⢑⢕⢕⢕⢕⢕⢕⢕⢅⢕⢕⢑⢕⢵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⢅⢕⠐⠁⢄⢕⢕⢔⢔⢕⢕⢕⢕⢕⢕⢕⢕⢕⢕⢕⢕⢕⢕⢕⢕⢕⢕⢕⢕⢕⢕⢕⢕⢕⢕⢕⢕⢕⠀</a:t>
            </a:r>
            <a:br/>
            <a:r>
              <a:t>⣿⣿⣿⣿⣿⣿⣿⣿⣿⣿⣿⣿⣿⣿⣿⣿⣿⣿⣿⣿⣿⣿⣿⣿⣿⣿⣿⣿⣿⣿⢫⣾⢿⣿⣿⣿⡿⣵⣿⡇⣿⣿⣿⡿⣻⣿⢜⣿⣿⣿⣿⣿⣿⣿⣿⣿⣿⣿⣿⣿⣿⣿⣿⣷⢜⣿⢇⢸⣿⣿⣿⣿⣿⡇⢕⢕⢕⢅⢑⢕⢕⢕⢕⢕⢕⢕⢕⢕⣼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⠐⠅⠕⢕⢕⢕⢕⢔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⣳⣿⢯⣿⣿⣿⣟⣼⣿⣿⡇⣿⢟⢕⣱⣿⣿⢕⢹⣿⣿⣿⣿⣿⣿⣿⣿⣿⣿⣿⣿⣿⣿⣿⣿⢕⢜⢕⡼⣿⣿⣿⣿⣿⢇⠅⢕⢸⣇⢕⢜⢷⡔⢵⢱⠕⠆⣱⣵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⣳⣿⣯⣾⣿⣿⢟⣾⣿⣿⣿⢇⡏⢕⣼⣿⣿⣿⢸⣱⣿⣿⣿⣿⣿⣿⣿⣿⣿⣿⣿⣿⣿⣿⣿⣿⢕⢕⢱⣇⣿⣿⡿⢟⠕⠁⢕⢀⠑⠑⠕⢕⢕⢕⢄⠀⠀⠀⢘⢿⢿⣿⣿⣿⣿⣿⣿⣿⣿⣿⣿⣿⣿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⠀</a:t>
            </a:r>
            <a:br/>
            <a:r>
              <a:t>⣿⣿⣿⣿⣿⣿⣿⣿⣿⣿⣿⣿⣿⣿⣿⣿⣿⣿⣿⣿⣿⣿⣿⣿⣿⣿⣿⢣⣿⣿⢾⣿⣿⣏⣾⣿⣿⡏⢕⢕⢱⡿⣿⣿⣿⣿⢕⣿⣿⣿⣿⣿⣿⣿⣿⣿⣿⣿⣿⣿⣿⣿⣿⣿⢕⢕⠁⠁⢁⢑⢁⠀⠀⢕⢔⡁⠀⠀⠄⠀⠀⠁⢑⢕⠢⢞⢇⢕⢕⢔⢅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⠀⢕⢕⢕⢕⢕⢕⢕⢕⢕⢕⢕⢕⢕⢕⢕⢕⢕⢕⢕⢕⢕⢕⢕⢕⢕⢕⢕⢕⢕⢕⢕⢕⢕⢕⢕⠀</a:t>
            </a:r>
            <a:br/>
            <a:r>
              <a:t>⣿⣿⣿⣿⣿⣿⣿⣿⣿⣿⣿⣿⣿⣿⣿⣿⣿⣿⣿⣿⣿⣿⣿⣿⣿⣿⣏⣿⣿⡿⣼⣿⡟⣾⣿⣿⣿⢕⢱⡕⢜⣸⣿⣿⣿⣿⢕⣿⣿⣿⣿⣿⣿⣿⣿⣿⣿⣿⣿⣿⣿⣿⣿⣿⢕⢕⠀⠀⠀⠀⠀⠀⢀⢕⢱⣿⣿⣷⢰⣄⢐⢀⢁⠑⢕⢕⢕⢕⢕⠕⢑⢕⢄⠀⠀⠀⠀⠀⠀⠀⠀⠁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⢕⢕⢕⠀</a:t>
            </a:r>
            <a:br/>
            <a:r>
              <a:t>⣿⣿⣿⣿⣿⣿⣿⣿⣿⣿⣿⣿⣿⣿⣿⣿⣿⣿⣿⣿⣿⣿⣿⢿⢿⢿⣸⣿⣿⢣⣿⡿⣹⣿⣿⣿⢧⡇⢸⣧⢱⣿⣯⢏⢝⢏⢸⣿⣿⣻⣿⣿⣿⣿⣿⣿⣿⣿⣿⣿⣿⣿⣿⡏⢕⢕⢀⢕⢕⢕⠔⢀⢕⢕⢜⣿⣿⣿⡏⣿⣿⣦⡅⠕⢕⠅⢑⣅⡔⢕⢕⢕⢕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⣕⣱⣵⣇⢕⣴⣱⡕⢕⢕⢕⢕⢕⢕⢕⢕⢕⢕⢕⢕⢕⢕⢕⢕⢕⢕⢕⢕⢕⢕⢕⢕⢕⢕⢕⢕⢕⢕⢕⢕⢕⢕⢕⠀</a:t>
            </a:r>
            <a:br/>
            <a:r>
              <a:t>⣿⢿⢿⠿⠿⢟⣿⣿⣿⣿⣿⣿⣿⣿⣿⣿⣿⣿⢟⡏⡹⣹⣷⣿⣿⡇⣿⣿⡏⣾⣿⢧⣿⣿⣿⣯⣿⡇⣿⣿⢸⣿⣿⣷⣵⡗⣼⣿⡿⢹⣿⣿⣿⣿⣿⣿⣿⣿⣿⣿⣿⣿⡇⢕⢕⢕⣷⣴⣄⣠⣴⡇⢕⢕⣧⣿⣿⣿⡇⣿⣿⣿⣿⣷⢔⡳⢿⢿⡇⢕⢕⢕⢕⢐⠀⠀⠀⠀⠀⠀⠀⢀⠑⢕⢕⢕⢕⢕⢕⢕⢕⢕⢕⢕⢕⢕⢕⢕⢕⢕⢕⢕⢕⢕⢕⢕⢕⢕⢕⢕⢕⢕⢕⢕⢕⢕⢕⢕⢕⢕⢕⢕⢕⢕⢕⢕⢕⢕⢕⢕⢕⢕⢕⢕⢕⢕⢕⢕⢕⢕⢕⢕⢕⢕⢕⢕⢕⢕⢕⢕⢕⢕⢕⢕⢕⢕⢕⢕⢕⢕⢕⢕⢕⢕⢕⢕⢗⢵⢮⣾⣾⣼⣷⣷⣷⣿⣿⣿⣿⣿⣿⣿⣿⣿⣿⣇⢕⢕⢕⢕⢕⢕⢕⢕⢕⢕⢕⢕⢕⢕⢕⢕⢕⢕⢕⢕⢕⢕⢕⢕⢕⢕⢕⢕⢕⢕⢕⢕⢕⢕⠀</a:t>
            </a:r>
            <a:br/>
            <a:r>
              <a:t>⡵⡄⠁⠁⠁⠁⣿⣿⣿⣿⣿⣿⣿⣿⣿⣿⣿⡯⣾⣧⣾⣿⣿⣿⣿⢸⣿⣿⢱⣿⡟⣼⣿⣿⣿⣿⣿⢇⣿⡇⣼⣿⣿⣿⣿⡇⣿⣿⢇⢸⣿⣿⣿⣿⣿⣿⣿⣿⣿⣿⣿⣿⢇⢕⢕⢕⣿⣿⣿⣿⣿⡇⢕⢸⣿⣿⣿⣿⡇⣿⣿⣿⣿⣿⡜⣿⣷⡕⣇⢕⢕⢕⢕⡔⢔⢆⢔⢖⡆⢖⢲⢔⢇⢕⢕⢕⢕⢕⢕⢕⢕⢕⢕⢕⢕⢕⢕⢕⢕⢕⢕⢕⢕⢕⢕⢕⢕⢕⢕⢕⢕⢕⢕⢕⢕⢕⢕⢕⢕⢕⣷⣵⣵⣕⣵⣵⣵⣵⣵⣱⣵⣵⣱⢎⡇⢕⢕⢕⢕⢕⢕⢕⢕⢕⢕⢕⢕⢕⢕⢕⢕⢕⢕⢕⢕⢕⢕⢕⢕⢕⢕⢕⢕⢕⢕⣧⣕⢕⢕⢕⢜⢝⢝⢟⢿⢿⣿⣿⣿⣿⣿⣿⣿⣿⣿⣿⣧⡕⢕⢕⢕⢕⢕⢕⢕⢕⢕⢕⢕⢕⢕⢕⢕⢕⢕⢕⢕⢕⢕⢕⢕⢕⢕⢕⢕⢕⢕⢕⢕⢕⠀</a:t>
            </a:r>
            <a:br/>
            <a:r>
              <a:t>⢇⢕⢰⢾⢷⢄⣿⣿⣿⣿⣿⣿⣿⣿⣿⣿⡟⣼⡿⣿⣿⣝⢝⢝⢝⣸⣿⡟⣾⣿⢧⣿⣿⣿⣿⣿⣿⢕⣿⡇⣿⣿⣿⣿⣿⢸⣿⡟⣱⢸⣿⣿⣿⣿⣿⣿⣿⣿⣿⣿⣿⣿⢕⢕⢕⢕⣿⣿⣿⣿⣿⣷⢕⣼⣿⣿⣿⣿⡇⣿⣿⣿⣏⣿⡇⡿⢿⣿⣿⡇⢕⢕⣼⣿⡕⢕⣕⣼⣷⡕⢸⣱⡇⢕⢕⢕⢕⢕⢕⢕⢕⢕⢕⢕⢕⢕⢕⢕⢕⢕⢕⢕⢕⢕⢕⢕⢕⢕⢕⢕⢱⢕⢕⢕⢕⢕⢕⢕⢕⢸⣿⣿⣿⣿⣿⣿⣿⣿⣿⣿⣿⣿⣿⡿⢟⢇⢕⢕⢕⢕⢕⢕⢕⢕⢕⢕⢕⢕⢕⢕⢕⢕⢕⢕⢕⢕⢕⢕⢕⢕⢕⢕⢕⢕⢕⢿⣿⣷⣦⣕⣕⢕⢕⠕⢕⢕⢕⢕⢝⢝⢝⢟⢟⢟⢟⢟⢟⢗⢕⢕⢕⢕⢕⢕⢕⢕⢕⢕⢕⢕⢕⢕⢕⢕⢕⢕⢕⢕⢕⢕⢕⢕⢕⢕⢕⢕⢕⢕⢕⢕⠀</a:t>
            </a:r>
            <a:br/>
            <a:r>
              <a:t>⢕⢕⢕⢕⢱⢸⢽⣿⣿⣿⣿⣿⣿⣿⣿⡿⣼⣿⣧⣜⢻⡟⢗⣑⢕⣾⣿⢧⣿⣿⢸⣿⣿⣿⣿⣿⡇⢕⣿⢱⣿⣿⣿⣿⣿⢸⣿⢇⣿⢸⣿⣿⣿⣿⣿⣿⣿⣿⣿⣿⣿⣿⢕⢕⢕⢕⣿⣿⣿⣿⣿⣿⢱⣿⣿⣿⣿⣿⡇⣿⣿⣿⣿⣿⡇⢱⣾⣿⢗⢹⡕⢕⣿⣿⣇⣱⣿⣿⣿⣿⢸⢹⡇⢕⢕⢕⢕⢕⢕⢕⢕⢕⢕⢕⢕⢕⢕⢕⢕⢕⢕⢕⢕⢕⢕⢕⢕⢕⢕⠕⣼⣇⢕⢕⢕⢕⢕⢕⢕⢸⣿⣿⣿⣿⣿⣿⣿⣿⣿⢿⢟⢏⢕⢕⠕⢕⢑⣰⣕⢕⢕⢕⢕⢕⢕⢕⢕⢕⢕⢕⢕⢕⢕⢕⢕⢕⢕⢕⢕⢕⢕⢕⢕⢕⢕⢸⣿⣿⣿⣿⣿⣿⣷⣶⣧⣥⣥⣕⣕⣑⣕⣕⢕⢕⢕⢕⢕⣑⣕⣁⢕⢕⢕⢕⢕⢕⢕⢕⢕⢕⢕⢕⢕⢕⢕⢕⢕⢕⢕⢕⢕⢕⢕⢕⢕⢕⢕⢕⢕⢕⠀</a:t>
            </a:r>
            <a:br/>
            <a:r>
              <a:t>⢃⢅⢕⢕⢰⢕⢸⣿⣿⣿⣿⣿⣿⣿⣿⢕⣿⣿⢻⣿⢇⣵⡿⢕⢕⣿⣿⢸⣿⢇⣿⣿⣿⣿⣿⣿⢕⣾⣿⢸⣿⣿⣿⣿⣿⢸⣿⢸⣿⡇⣿⣿⢸⣿⣿⣿⣿⣿⡇⣿⡇⡟⢕⢕⢕⢸⣿⣿⣿⣿⣿⣿⢕⣿⢹⣿⣿⣿⡇⣿⣿⣿⣿⣿⡇⢱⣮⡕⣾⢸⣷⢸⣿⣿⣿⣿⣿⣿⣿⣿⣿⣸⢇⢕⢕⢕⢕⢕⢕⢕⢕⢕⢕⢕⢕⢕⢕⢕⢕⢕⢕⢕⢕⢕⢕⢕⢕⢕⢕⢄⢿⢟⢕⢕⢕⢕⢕⢕⢕⢸⢿⢿⢟⢟⢟⢝⢝⢕⢕⠕⢕⠑⣑⣡⣵⣷⣿⣿⣿⣷⣕⢕⢕⢕⢕⢕⢕⢕⢕⢕⢅⢕⢕⢕⢕⢕⢕⢕⢕⢕⢕⢕⢕⢕⢕⢸⣿⣿⣿⣿⣿⣿⣿⣿⣿⣿⣿⣿⣿⣿⣿⣿⣿⣿⣿⣿⣿⣿⣿⣿⣷⣕⠕⢕⢕⢕⢕⢕⢕⢕⢕⢕⢕⢕⢕⢕⢕⢕⢕⢕⢕⢕⢕⢕⢕⢕⢕⢕⢕⢕⠀</a:t>
            </a:r>
            <a:br/>
            <a:r>
              <a:t>⢕⢔⢜⢜⠕⠕⢜⣿⣿⣿⣿⣿⣿⣿⡇⡕⢻⣎⢕⢕⢾⡟⣱⣾⣿⣿⡏⣿⡏⡕⣿⣿⣿⣿⡟⡏⢱⣿⣿⢜⣟⣟⣟⣟⣏⡜⡟⣼⣷⣿⣼⣿⡇⣿⣿⢻⣿⣿⣿⢸⡇⡇⢱⢕⢕⣝⣟⣟⣟⡟⣟⣟⢕⡏⢸⢿⣿⣿⢕⣿⣿⣿⣿⣿⡷⣵⡜⢿⡎⢜⡹⢸⣿⣿⣿⣿⣿⣿⣿⣿⣿⣾⢕⢕⢕⢕⢕⢕⢕⢕⢕⢕⠕⢕⢕⢕⢕⢕⢕⢕⢕⢕⢕⢕⢕⢕⢕⢕⢕⢱⣷⣷⣵⡕⢕⢕⢕⢕⢕⢑⢑⢑⢑⣁⣁⣁⣠⣤⣴⣶⣷⣿⣿⣿⣿⣿⣿⣿⣿⣿⣿⣷⣕⢕⢕⢕⢕⢕⢕⢕⢕⢔⠕⢕⢕⢕⢕⢕⢕⢕⢕⢕⢕⢕⢕⢸⣿⣿⣿⣿⣿⣿⣿⣿⣿⣿⣿⣿⣿⣿⣿⣿⣿⣿⣿⣿⣿⣿⣿⣿⣿⣿⣷⡅⢕⢕⢕⢕⢕⢕⠕⢕⢕⢕⢕⢕⢕⢕⢕⢕⢕⢕⢕⢕⢕⢕⢕⢕⢕⢕⠀</a:t>
            </a:r>
            <a:br/>
            <a:r>
              <a:t>⢜⢏⢕⢄⢀⢀⢕⣿⣿⣿⣿⣿⣿⣿⣿⡱⡕⢜⢇⢜⢿⢷⣧⣵⣕⣿⢇⡿⣸⢱⣿⣿⣿⣿⣿⢕⣿⣿⣿⡜⢿⣟⣟⣟⣟⢳⢇⢿⢿⣿⣿⣿⢳⢹⣿⡜⣿⣿⣿⡎⡇⢕⡞⢕⣾⢿⢿⢿⢿⢿⢿⢿⢸⣽⡜⣜⢿⡿⢕⣿⣿⣿⣿⣿⡇⢝⣟⣾⣵⢎⢕⢱⣿⣿⣿⣿⣿⣿⣿⣿⣿⣿⢕⢕⢕⢕⢕⢕⢕⢕⢕⠕⠀⢕⢕⢕⢕⢕⢕⢕⢕⢕⢕⢕⢕⢕⢕⢕⢕⢸⣿⣿⣿⣷⡕⢕⢕⢕⢕⢸⣿⣿⣿⣿⣿⣿⣿⣿⣿⣿⣿⣿⣿⣿⣿⣿⣿⣿⣿⣿⣿⣿⣿⣷⣕⢕⢕⢕⢕⢕⢑⢕⢕⢑⢕⢕⢕⢕⢕⢕⢕⢕⢕⢕⢕⢸⣿⣿⣿⣿⣿⣿⣿⣿⣿⣿⣿⣿⣿⣿⣿⣿⣿⣿⡿⢿⢿⢿⢿⢿⢿⢿⢿⣿⣧⡑⢕⢕⢕⢕⢕⢑⠔⢑⢕⢕⢕⢕⢕⢕⢕⢕⢕⢕⢕⢕⢕⢕⢕⢕⠀</a:t>
            </a:r>
            <a:br/>
            <a:r>
              <a:t>⢕⢕⡕⢕⢕⢕⢕⣿⣿⣿⣿⣿⣿⣿⣿⣷⣝⢕⢜⢜⣧⡕⢕⣜⢝⣿⢸⢕⢹⢸⣿⣿⣿⣿⡿⢜⢟⠛⠛⠃⠙⠙⢟⠛⠛⠛⠯⢱⣧⣜⣽⣿⣿⣿⣿⣷⣸⣮⣻⣯⢇⣸⣇⣱⣴⡷⠟⠛⠛⢛⢛⠛⠓⠞⠿⠾⢷⡕⢕⣿⣿⣿⢫⣿⡇⢟⢏⢝⣱⢅⢎⢸⣿⣿⣿⣿⣿⣿⣿⣿⣿⣿⢕⢕⢕⢕⢕⢕⢕⢕⢕⢕⠀⢕⢕⢕⢕⢕⢕⠀⠁⠕⢕⢕⢕⢕⢕⢕⠁⣾⣿⣿⣿⣿⣷⡕⢕⢕⢕⢕⣿⣿⣿⣿⣿⣿⣿⣿⣿⣿⣿⣿⣿⣿⣿⣿⣿⣿⣿⣿⣿⣿⣿⣿⣿⣷⣧⡕⢕⢕⢕⢁⠅⠅⠁⢕⢕⢕⢕⢕⢁⠁⠑⠑⠕⢜⣿⣿⣿⣿⡿⢿⢿⢟⢟⢟⢏⢝⣝⣝⣕⣱⣵⣵⣵⣵⣷⣷⣷⣾⣿⣿⣿⣿⡿⣿⣆⢕⢕⢕⢕⢕⢁⠅⢁⠕⢕⢕⢕⢕⢕⢕⢕⢕⢕⢕⢔⢄⢕⢕⠀</a:t>
            </a:r>
            <a:br/>
            <a:r>
              <a:t>⢐⢜⢊⢕⢱⡔⠀⢸⣿⣿⣿⣿⣿⣿⣿⣿⣿⣷⣕⡕⢜⢣⢕⢝⢕⣿⢜⡕⢜⢜⣿⢸⣿⢿⡇⠘⠁⣀⣤⡔⢀⢔⠀⠀⠀⠀⠀⠀⠙⢻⣿⣿⣿⣿⣿⣿⣿⣿⣿⣿⣾⣿⣿⢟⢑⢀⢄⠀⠀⠀⠀⠀⢄⣀⠁⠘⢻⢪⡜⣿⣿⡟⢕⣿⡇⢜⢕⡱⢃⢕⢕⢸⣿⣿⣿⣿⣿⣿⣿⣿⣿⡎⢕⢕⢕⢕⢕⢕⢕⢕⢕⠀⠀⢕⢕⢕⢕⢕⢕⢄⠀⠀⢕⢕⢕⢕⢕⢕⢱⣿⣿⣿⣿⣿⣿⣷⡕⢕⢕⢕⢹⢿⢿⢿⢿⢟⢟⢟⢟⢟⢟⢟⢟⢟⢿⢿⢿⢿⢿⢿⢿⣿⣿⣿⣿⣿⣿⣿⣧⢕⢕⢕⢀⠀⠀⢁⢕⢕⢕⢕⢕⠀⠐⠀⠀⠀⣿⣿⣿⣿⣾⣿⣿⣿⣿⣿⣿⣿⣿⣿⣿⣿⣿⣿⣿⣿⣿⣿⣿⣿⣿⣿⣿⠏⠁⣿⣿⣷⣕⢕⢕⢕⢕⢀⠀⠀⠁⠑⠕⢕⢕⢕⢕⢕⢕⢕⢕⢕⢕⢕⠀</a:t>
            </a:r>
            <a:br/>
            <a:r>
              <a:t>⠜⠊⠁⠘⢜⢝⡕⢸⣿⣿⣿⣿⣿⣿⣿⣿⣿⣿⣿⣿⣷⠁⠁⢕⢑⣿⢑⡇⢕⣷⣇⢜⣿⡜⡇⢔⢕⣿⣿⡇⢙⠙⢔⠀⠀⢄⢀⠀⣷⣜⣿⣿⣿⣿⣿⣿⣿⣿⣿⣿⣿⣿⣟⣵⡏⢛⠑⠀⠀⢄⠀⠀⢸⣿⡇⢔⣵⣷⣱⣿⣿⡇⣸⣿⡇⠙⠱⣷⡇⢕⢕⢸⣿⣿⣿⣿⣿⣿⣿⣿⣿⢇⢕⢕⢕⢕⢕⢕⢕⢕⢕⠁⠀⠕⢕⢕⢕⢕⢕⢕⠀⠀⠑⢕⢕⢕⢕⠁⣸⣿⣿⣿⣿⣿⣿⣿⣷⡕⢕⢕⠘⣿⣿⣿⣿⣿⣿⣿⣷⣷⣷⣷⣷⣷⣷⣷⣷⣷⣿⣿⣿⣿⣿⣿⣿⣿⣿⣿⣿⣧⡕⢕⢕⠀⠀⠀⠀⠕⢕⢕⢕⢔⠀⠀⠀⠀⢸⣿⣿⣿⣿⣿⣿⣿⣿⣿⣿⣿⣿⡿⢿⠿⠿⠿⠿⠟⠟⠛⠛⠛⠛⠛⠁⠀⠀⠛⠛⠛⠙⠑⠁⠕⢕⢕⢀⠀⠀⠀⠀⠁⠑⢕⢕⢕⢕⢕⢕⢕⢕⢕⠀</a:t>
            </a:r>
            <a:br/>
            <a:r>
              <a:t>⢀⢰⣔⡐⢜⢇⢕⢸⣿⣿⣿⣿⣿⣿⣿⣿⣿⣿⣿⣿⢇⠀⠀⢕⡞⣿⣾⢕⡇⢸⢹⢕⢻⣿⣷⢺⣿⣾⣿⣿⡕⡕⢕⢕⢐⢔⢕⢱⣿⣿⣿⣿⣿⣿⣿⣿⣿⣿⣿⣿⣿⣿⣿⣿⣧⢕⡕⢔⢔⢕⢕⢕⣿⣿⣵⣿⣸⣿⣿⣿⣿⡇⢿⣿⡇⠀⠀⣿⡇⢕⠑⢸⣿⣿⣿⣿⣿⣿⣿⣿⡯⢕⢕⢕⢕⢕⢕⢕⢕⢕⢕⢕⠀⠀⢕⢕⢕⢕⢕⢕⠀⠀⠀⢕⢕⢕⢕⢀⣿⣿⣿⣿⣿⣿⣿⣿⣿⣿⣕⢕⢕⢸⣿⣿⣿⣿⣿⣿⣿⣿⣿⣿⣿⣿⣿⣿⣿⣿⣿⣿⣿⣿⣿⣿⣿⣿⣿⣿⣿⣿⣷⡕⢕⢔⠀⠀⠀⠀⠁⢕⢕⢕⢄⠀⠀⠀⢸⣿⣿⣿⣿⣿⣿⣿⣿⡿⠟⠋⠁⠀⠀⠀⠀⠀⠀⠀⠀⠀⠀⠀⠀⠀⠀⠀⠀⠀⠀⠀⠀⠀⠀⠀⠁⠑⠕⠀⠀⠀⠀⠀⠀⠀⠁⠕⢕⢕⢕⢕⢕⢕⠀</a:t>
            </a:r>
            <a:br/>
            <a:r>
              <a:t>⢕⢅⢝⢕⢕⢕⠕⠑⣿⣿⣿⣿⣿⣿⣿⣿⣿⣿⡿⡕⠀⠀⠀⢸⡇⣿⣿⢕⢕⢜⣇⢕⢕⢻⣿⡜⣿⣿⣿⣿⢿⣧⣕⣹⣏⣡⣷⣿⣿⣿⣿⣿⣿⣿⣿⣿⣿⣿⣿⣿⣿⣿⣿⣿⣿⣷⣕⣸⢿⣕⣵⡿⣿⣿⣿⢣⣿⣿⡿⣹⣿⡇⢸⣿⡇⠀⠀⠘⡇⠑⠀⢸⢿⣿⡿⢿⡟⢿⣿⣿⢇⢕⢕⢕⢕⢕⢕⢕⢀⢕⢕⢕⠀⠀⢕⢕⢕⢕⢕⢕⠀⠀⠀⠑⢕⢕⠑⢸⣿⣿⣿⣿⢿⠿⠿⠿⠿⠿⠿⠇⠑⢔⠈⠙⠙⠉⠉⠉⠉⠉⠉⠉⠉⠉⠙⠛⠿⢿⣿⣿⣿⣿⣿⣿⣿⣿⣿⣿⣿⣿⣿⣷⡅⢕⢔⠀⠀⠀⠘⡕⢕⢕⢕⠀⠀⠀⠑⣿⣿⣿⣿⣿⡿⠟⢉⠀⠀⠀⠀⠀⠀⢀⢀⢀⢀⠀⠀⠀⠀⠀⢠⡄⢄⢄⢄⢔⢔⢔⢔⢔⢔⢔⢄⢀⠀⠀⠀⠀⠀⠀⠀⠀⠀⠀⠀⠁⠕⢕⢕⢕⠀</a:t>
            </a:r>
            <a:br/>
            <a:r>
              <a:t>⢕⢕⢕⠕⠕⠁⠀⠀⣿⣿⣿⣿⣿⣿⣿⣿⣿⢟⡼⠁⠀⠀⠀⢸⡇⣿⡟⢱⢕⢸⡎⢕⢕⢕⢸⡳⢹⣿⣿⣿⣷⣧⣵⣵⣵⣾⣿⣿⣿⣿⣿⣿⣿⣿⣿⣿⣿⣿⣿⣿⣿⣿⣿⣿⣿⣿⣷⣵⣭⣥⣵⣾⣿⣿⣳⣿⡿⡱⣱⣿⣿⡇⢜⣿⡇⠀⠀⠀⢱⣷⣷⣿⣿⣿⣿⣿⣿⣿⣿⣿⢕⢕⢕⢕⢕⡕⢕⢕⢕⢕⢕⢕⢔⠀⠕⢕⢕⢕⢕⢕⠀⠀⠀⠀⢕⢕⠀⣼⣏⣅⡄⠀⠀⠀⠀⠀⠀⠀⠀⠀⠀⠁⠄⠀⠀⠀⠀⠀⠀⠀⠀⠀⠀⠀⠀⠀⠀⠀⠉⠟⢿⣿⣿⣿⣿⣿⣿⣿⣿⣿⣿⣿⣷⡅⢕⠀⠀⠀⠀⣿⡕⢕⢕⢕⠀⠀⢀⣿⣿⣿⣿⣿⡾⠋⠀⠀⠀⢀⢄⢔⢕⢕⢕⢕⢕⢕⢄⠀⠀⠀⠀⢻⣿⣷⣷⣷⣧⣵⣕⣕⣕⡕⢕⢕⢔⢀⠀⠀⠀⠀⠀⠀⠀⠀⠀⠀⠀⠀⠁⠕⠀</a:t>
            </a:r>
            <a:br/>
            <a:r>
              <a:t>⢐⢄⠀⠀⠀⠀⠀⠀⢸⣿⣿⣿⣿⣿⣿⡿⣣⣿⠇⠀⠀⠀⠀⠀⢹⣿⢇⣸⡕⢜⢇⢕⢕⢕⡜⣷⢱⣿⣿⣿⣿⣿⣿⣿⣿⣿⣿⣿⣿⣿⣿⣿⣿⣿⣿⣿⣟⣿⣿⣿⣿⣿⣿⣿⣿⣿⣿⣿⣿⣿⣿⣿⣿⣿⣿⢏⡱⢕⣿⣿⣿⡇⢕⣿⡇⠀⠀⠀⠀⠝⠟⠟⠟⠟⠟⠟⠟⠟⠟⢇⢕⢕⢕⠕⠕⠇⢕⢕⢕⠁⢕⢕⢕⠀⠀⢕⢕⢕⢕⢕⢔⠀⠀⠀⠁⠕⢄⣿⡿⠋⠀⠀⠀⠀⠀⠀⢀⢄⢄⢄⢄⢄⠀⠀⠀⠀⠐⢶⣶⣶⣶⣷⣷⣷⣶⣴⣄⡀⠀⠈⠻⢿⣿⣿⣿⣿⣿⣿⣿⣿⣿⣿⣿⣧⠑⠁⠀⠀⠀⣿⣿⡕⢕⢕⠀⠀⢕⣿⣿⣿⣟⣫⠄⢀⣴⣦⣕⢕⠁⠀⠀⠀⠀⠁⠑⢕⢕⠀⠀⠀⠀⠁⣿⣿⣿⣿⣿⣿⣿⣿⣿⣿⣿⣷⣵⡕⠀⠀⠀⠀⢰⣿⣦⣄⠀⠀⠀⠀⠀⠀⠀</a:t>
            </a:r>
            <a:br/>
            <a:r>
              <a:t>⠗⠁⠀⠀⠀⠀⠀⠀⢸⣿⣿⣿⣿⣿⡿⣱⡟⢝⠀⠀⠀⠀⠀⠀⣸⡿⢕⣿⡇⢕⢸⢕⢕⢕⢱⢝⣇⢿⣿⣿⣿⣿⣿⣿⣿⣿⣿⣿⣿⣿⣿⣿⣿⣿⣿⣿⣿⣿⣿⣿⣿⣿⣿⣿⣿⣿⣿⣿⣿⣿⣿⣿⣿⣵⣯⡞⡱⣾⣿⣿⢹⡇⢕⢿⡇⠀⠀⠀⠀⠐⢀⢔⢔⢔⢔⢔⢔⢔⢔⢕⢕⢕⢔⢔⢕⠑⢕⢕⢕⠀⠕⢕⢕⢕⠀⠀⢕⢕⢕⢕⢕⠀⠀⠀⠀⠀⢸⠋⠀⠀⠀⠀⠀⠀⣄⡕⢕⢕⠕⠑⠑⠕⢕⠀⠀⠀⠀⠁⢿⣿⣿⣿⣿⣿⣿⣿⣿⣿⣷⣧⣕⢕⣽⣿⣿⣿⣿⣿⣿⣿⣿⣿⣿⣿⡕⠀⠀⠀⠀⣿⣿⣇⢕⢕⠀⠀⢱⣿⣿⣿⡿⣱⣷⣿⣿⣿⣿⡇⠀⠀⠀⠀⠀⠀⠀⢕⡕⠀⠀⠀⠀⠀⣿⣿⣿⣿⣿⣿⣿⣿⣿⣿⣿⣿⣿⠑⠀⠀⢀⣴⣿⣿⣿⣿⣷⣦⣄⡀⠀⠀⠀</a:t>
            </a:r>
            <a:br/>
            <a:r>
              <a:t>⠀⠀⠀⠀⠀⢀⢀⢀⢸⣿⣿⣿⣿⣟⣼⢟⢕⣵⡄⠀⠀⠀⢔⢀⢿⡇⢕⣿⡇⢕⢕⡇⢕⢕⢸⣿⣿⢎⢿⣿⣿⣿⣿⣿⣿⣿⣿⣿⣿⣿⣿⣿⣿⣿⣿⣿⣿⣿⣿⣿⣿⣿⣿⣿⣿⣿⣿⣿⣿⣿⣿⣿⣿⡿⢏⣺⣮⣿⣿⡿⢸⣷⢕⢸⡇⠀⠀⠀⠀⠀⣧⢕⢕⣵⣵⣵⣕⢕⢕⢕⣵⣷⣷⣷⢕⢕⢕⢕⢕⠀⠀⢕⢕⢕⢄⠀⠁⢕⢕⢕⢕⠀⠀⠀⠀⠀⣀⣤⣄⠀⠀⠀⠀⢱⣿⣿⣷⡄⠀⠀⠀⠀⠀⠀⠀⠀⠀⠀⢜⣿⣿⣿⣿⣿⣿⣿⣿⣿⣿⣿⣿⣿⣮⣿⣿⣿⣿⣿⣿⣿⣿⣿⣿⣿⡇⠀⠀⠀⢰⣿⣿⣿⢀⠕⠀⠀⣾⣿⣿⣿⣿⣿⣿⣿⣟⢟⢝⠀⠀⠀⠀⠀⠀⠀⠀⢕⢇⢕⠀⠀⠀⠀⣿⣿⣿⣿⣿⣿⣿⣿⣿⣿⣿⣿⢇⠀⠀⣠⣾⣿⣿⣿⣿⣿⣿⣿⣿⣿⣷⣦⠀</a:t>
            </a:r>
            <a:br/>
            <a:r>
              <a:t>⠀⠀⠀⠀⠀⠀⠀⠀⠑⣿⣿⣿⢏⡾⢕⢕⣼⡿⢕⢱⣷⣷⣿⢕⢸⢕⢕⣿⢕⢕⢕⢻⡕⢕⢕⢕⢕⢕⢜⢿⣿⣿⣿⣿⣿⣿⣿⣿⣿⣿⣿⣿⣿⣿⣿⣿⣿⣿⣿⣿⣿⣿⣿⣿⣿⣿⣿⣿⣿⣿⣿⣿⢝⢕⢸⣿⣿⣿⣿⢇⢕⣿⢕⢸⡇⢰⢔⢔⣷⡕⢜⣇⢕⣿⣿⣿⡇⢕⢕⢕⣿⣿⣿⣿⢕⢕⢕⢕⢕⠀⠀⠁⢕⢕⢕⢀⠀⠕⢕⢕⢕⢄⠀⠀⠀⠀⣿⣿⣿⣦⡀⠀⠀⠑⢿⣿⡿⠑⠀⠀⠀⠀⠀⠀⠀⠀⠀⠀⠀⣿⣿⣿⣿⣿⣿⣿⣿⣿⣿⣿⣿⣿⣿⣿⣿⣿⣿⣿⣿⣿⣿⣿⣿⣿⡇⠀⠀⠀⣸⣿⣿⣿⢕⠀⠀⢰⣿⣿⣿⣿⣿⣿⣿⣿⣿⡕⣧⡀⠀⠀⠐⢔⠔⢀⢄⢕⢕⢕⠀⠀⠀⢀⣿⣿⣿⣿⣿⣿⣿⣿⣿⣿⣿⢏⣠⣴⣷⣿⣿⣿⣿⣿⣿⣿⣿⣿⣿⣿⣿⣿⠀</a:t>
            </a:r>
            <a:br/>
            <a:r>
              <a:t>⠀⠀⠀⠀⠀⠀⠀⠀⠀⣿⣿⣏⡾⢕⢅⣼⣿⢕⢕⣿⣿⣿⣿⢕⢜⢕⡕⢿⢕⢕⢕⢜⣧⢕⢕⢕⢕⢕⢕⢕⢻⣿⣿⣿⣿⣿⣿⣿⣿⣿⣿⣿⣟⣟⣟⣟⣟⣟⣟⣟⣿⣿⣿⣿⣿⣿⣿⣿⣿⣿⡿⢏⢕⢕⣾⣿⣿⣿⡟⢄⢕⢻⢕⢸⡇⢸⡇⢕⢻⣧⠕⢸⡎⣿⣿⣿⣇⢕⢕⢕⣿⣿⣿⡿⢕⢕⠕⠕⠑⠀⠀⠀⠕⢕⢕⢕⠀⠀⢕⢕⢕⢕⠀⠀⠀⠀⢿⣿⣿⣿⣿⣆⢀⠀⠀⠕⢷⢀⠀⠀⢀⢀⠀⠀⡄⠀⠀⠀⠀⣿⣿⣿⣿⣿⣿⣿⣿⣿⣿⣿⣿⣿⣿⣿⣿⣿⣿⣿⣿⣿⣿⣿⣿⣿⡇⠀⠀⢀⣿⣿⣿⣿⠀⢀⣴⣿⣿⣿⣿⣿⣿⣿⣿⣿⣿⣷⡜⢷⣕⣕⣕⣕⣕⣵⡾⢇⢕⣵⡀⠀⢀⣼⣿⣿⣿⣿⣿⣿⣿⣿⣿⣿⣿⣿⣿⣿⣿⣿⣿⣿⣿⣿⣿⣿⣿⣿⣿⣿⣿⣿⠀</a:t>
            </a:r>
            <a:br/>
            <a:r>
              <a:t>⢀⢀⠀⠀⠀⠀⠀⠀⠀⢻⡟⡼⢕⡼⣸⣿⢇⢕⣼⣿⣿⣿⣿⢕⢕⢕⡿⢕⢕⢕⢕⢕⢜⣇⢕⢕⢕⢕⢕⢕⢕⢜⢻⢿⣿⣿⣿⣿⣿⣿⣿⣿⣿⣿⣿⣿⣿⣿⣿⣿⣿⣿⣿⣿⣿⣿⣿⣿⡿⢏⢕⢕⢕⢕⣿⣿⣿⡿⢵⢕⢕⢸⡇⢜⡇⢸⣿⢕⢜⣿⡇⢕⢹⢹⣿⣿⡟⢕⢕⢕⣿⣿⣿⢇⠑⠀⠀⠀⠀⠀⠀⠀⠀⠑⢕⢕⢔⠁⠀⠑⠑⠀⠀⠀⠀⠀⢸⣿⣿⣿⣿⣿⣷⣔⣄⡀⠕⢕⡔⢄⢕⢅⢄⣱⢇⢀⠀⠀⠀⣿⣿⣿⣿⣿⣿⣿⣿⣿⣿⣿⣿⣿⣿⣿⣿⣿⣿⣿⣿⣿⣿⣿⣿⡿⠁⠀⢄⣾⣿⣿⣿⣇⣴⣾⣿⣿⣿⣿⣿⣿⣿⣿⣿⣿⣿⣿⣿⣇⣹⣿⣿⣿⣿⣿⣷⢕⢝⠛⠃⢀⣼⣿⣿⣿⣿⣿⣿⣿⣿⣿⣿⣿⣿⣿⣿⣿⣿⣿⣿⣿⣿⣿⣿⣿⣿⣿⣿⣿⣿⣿⠀</a:t>
            </a:r>
            <a:br/>
            <a:r>
              <a:t>⠀⠀⠀⠀⢀⢀⢐⢀⠀⢸⢱⢕⣼⡇⣿⡿⢕⣸⣿⣿⣿⣿⣿⢕⢕⢱⢇⢕⣱⣷⢕⢕⢕⢜⢧⢕⢕⢕⢕⢕⢕⢕⢕⢕⢝⢟⢿⣿⣿⣿⣿⣿⣿⣿⣿⣿⣿⣿⣿⣿⣿⣿⣿⣿⣿⢿⢏⢕⢕⢕⢕⢕⢕⢸⣿⣿⣿⢇⢝⢕⢕⢕⡕⢕⢕⢸⣿⡇⢕⣿⡇⢕⢜⡟⣿⣿⣧⢕⢕⢕⣿⣿⡏⠕⠀⠀⠀⠀⠀⠀⠀⠀⠀⠀⠁⢕⢕⢕⢕⠀⠀⠀⠀⠀⠀⠀⠁⣿⣿⣿⣿⣿⣿⣿⣿⣿⣷⣕⢻⣷⣧⣷⣾⡏⣷⡇⠀⠀⢱⣿⣿⣿⣿⣿⣿⣿⣿⣿⣿⣿⣿⣿⣿⣿⣿⣿⣿⣿⣿⣿⣿⣿⡿⠑⠀⢄⣾⣿⣿⣿⣿⣿⣿⣿⣿⣿⣿⣿⣿⣿⣿⣿⣿⣿⣿⣿⣿⣿⣿⣿⣿⣿⣿⣿⣟⣕⢑⠀⢠⠾⢿⢿⣿⣿⣿⣿⢿⣿⣿⣿⣝⡙⠻⣿⣿⣿⣿⣿⣿⣿⣿⣿⣿⣿⣿⣿⣿⣿⣿⣿⠀</a:t>
            </a:r>
            <a:br/>
            <a:r>
              <a:t>⠀⢀⣀⣁⣀⣄⣤⣤⣤⡅⡇⢸⢿⢸⣿⡇⢕⢿⢿⢿⢿⢿⢟⢕⢕⢕⢕⢕⣿⣿⢕⢕⢕⢕⢕⢕⢕⢕⢕⢕⢕⢕⢱⢕⢕⢕⢕⢜⢝⢟⢿⣿⣿⣿⣿⣿⣿⣿⣿⣿⡿⢿⢟⢝⢕⢕⢕⢕⢕⢕⢕⢕⢕⣿⣿⢧⣳⡕⢕⡇⢕⢕⢕⢸⢕⣸⣿⣿⢕⢸⣿⢕⢕⢵⢿⣿⣿⢕⢕⢕⣿⢏⠑⠀⠀⠀⠀⠀⠀⠀⠀⠀⢄⢔⠀⠀⢕⢕⢕⢔⠀⠀⠀⠀⠀⠀⠀⢸⣿⣿⣿⣿⣿⣿⣿⣿⣿⣿⣿⣿⣿⣿⣿⡇⢕⠀⠀⢠⣿⣿⣿⣿⣿⣿⣿⣿⣿⣿⣿⣿⣿⣿⣿⣿⣿⣿⣿⣿⣿⣿⡿⠏⠀⢀⣴⣿⣿⣿⣿⣿⣿⣿⣿⣿⣿⣿⣿⣿⣿⣿⣿⣿⣿⣿⣿⣿⣿⣿⣿⣿⣿⣿⣿⣿⣿⣿⣿⣷⣶⣶⣷⣵⣼⣿⣿⣷⡕⣿⣿⣿⣿⣿⣷⣾⣿⣿⣿⣿⣿⣿⣿⣿⣿⣿⣿⣿⣿⣿⣿⡟⠀</a:t>
            </a:r>
            <a:br/>
            <a:r>
              <a:t>⣿⣿⣿⣿⣿⣿⣿⣿⣿⢸⠑⠀⠀⢸⣿⢕⠀⠀⠀⠀⠀⠀⢱⡕⢕⢕⢕⢕⣿⣿⡇⢕⢕⢅⢕⢕⢕⢕⢕⢕⢕⢕⢁⢕⢕⢕⢕⢕⢕⢕⢕⢕⢝⢟⢿⣿⡿⢟⡏⣕⢕⢕⢕⢕⢕⢕⢕⢕⢕⢕⢕⢕⢸⣿⢏⣵⣿⡇⢕⣇⢕⢕⢕⢕⣰⢿⣿⣿⡕⢸⣿⢕⢕⢸⢸⣿⣿⢕⢕⢕⠃⠀⠀⠀⠀⠀⠀⠀⢀⢄⡄⡇⢕⢕⢄⠀⠀⠑⢕⢕⠄⠀⠀⠀⠀⠀⠀⠀⢻⣿⣿⣿⣿⣿⣿⣿⣿⢟⢙⣱⣾⣿⡿⢇⣷⣶⡖⢙⣉⣝⣕⣵⣿⣿⣿⣿⣿⣿⣿⣿⣿⣿⣿⣿⣿⣿⣿⣿⣟⣋⣁⣤⣶⣿⣿⣿⣿⣿⣿⣿⣿⣿⣿⣿⣿⣿⣿⣿⣿⣿⣿⣿⣿⣿⣿⣿⣿⣿⣿⣿⣿⣿⣿⣿⣿⣿⣿⣿⣿⣿⣿⣿⣿⣿⡟⡻⢝⡟⡝⢿⢿⣿⣿⣿⣿⣿⣿⣿⣿⣿⣿⣿⣿⣿⣿⣿⣿⣿⣿⢇⠀</a:t>
            </a:r>
            <a:br/>
            <a:r>
              <a:t>⣿⣿⣿⣿⣿⣿⣿⣿⡟⡇⡇⠀⠀⣾⣿⢕⣶⣷⣶⣦⣤⢠⣿⢇⢕⢕⢕⢕⣿⣿⣧⢕⢕⢕⢕⢕⢕⢕⢕⢕⢕⢕⢕⢕⢕⢕⢕⢕⢕⢕⢕⣵⣵⣧⣷⣷⣷⣿⣿⣿⢕⢕⢕⢕⢕⢕⢕⢕⢕⡇⣿⢕⣿⢏⣼⣿⣿⡇⢕⣿⢕⢕⢕⠅⣿⡜⣿⣿⡇⢸⣿⢕⢕⡎⣿⣿⣿⢕⠕⠁⠀⠀⠀⠀⠀⠀⢀⢔⣵⣾⡇⡇⢕⢕⢕⡄⢀⠀⠁⠐⠀⠀⠀⠀⠀⠀⠀⠀⠈⢿⣿⣿⣿⣿⣿⣿⣿⣾⣿⣿⣿⣿⣇⢾⣿⣿⣿⣿⣿⣿⣿⣿⣿⣿⣿⣿⣿⣿⣿⣿⣿⣿⣿⣿⣿⣿⣿⣿⣿⣿⣿⣿⣿⣿⣿⣿⣿⣿⣿⣿⣿⣿⣿⣿⣿⣿⣿⣿⣿⣿⣿⣿⣿⣿⣿⣿⣿⣿⣿⣿⣿⣿⣿⣿⣿⣿⣿⣿⣿⣿⣿⣿⣿⢝⢕⢕⢕⢕⢕⢕⢕⢜⢻⣿⣿⣿⣿⣿⣿⣿⣿⣿⣿⣿⣿⣿⣿⣿⡟⠀⠀</a:t>
            </a:r>
            <a:br/>
            <a:r>
              <a:t>⣿⣿⣿⣿⣿⣿⣿⣿⡇⢱⡇⠀⠀⢸⣟⢸⣿⣿⣿⣿⢏⣿⢇⢕⢕⠄⢕⢕⢻⣿⣿⡇⢕⢕⢔⢕⢕⢕⢕⢕⢕⢕⢕⢕⢕⢕⢕⠕⢕⢕⣱⣿⣿⣿⣿⣿⣿⣿⣿⣿⢕⢕⢕⢕⢕⢕⢕⢕⢕⣇⡟⡼⢇⣾⣿⣿⣿⢕⢕⣿⢕⢕⠕⢕⢜⣧⢻⣿⡇⢸⡟⢕⢕⡇⣿⡿⢏⠁⠀⠀⠄⢔⣰⣴⢔⢕⢕⢸⣿⣿⣿⡇⢕⢕⢕⣿⣆⢄⠀⠀⠀⠀⠀⠀⠀⠀⠀⠀⠀⠘⣿⣿⣿⣿⣿⣿⣿⣿⣿⣿⢽⡝⢕⢝⢝⣿⣿⣿⣿⣿⣿⣿⣿⣿⣿⣿⣿⣿⣿⣿⣿⣿⣿⣿⣿⣿⣿⣿⣿⣿⣿⣿⣿⣿⣿⣿⣿⣿⣿⣿⣿⣿⣿⣿⣿⣿⣿⣿⣿⣿⣿⣿⣿⣿⣿⣿⣿⣿⣿⣿⣿⣿⣿⣿⣿⣿⣿⣿⣿⣿⣿⣏⢕⢕⢕⢕⢕⢕⢕⢕⢕⢕⢕⢕⢜⢿⣿⣿⣿⣿⣿⣿⣿⣿⣿⣿⣿⣿⢇⢄⠀</a:t>
            </a:r>
            <a:br/>
            <a:r>
              <a:t>⣿⣿⣿⣿⣿⣿⣿⣿⡇⢸⠃⠀⠀⠜⣿⢜⢝⢝⢝⢝⣾⢇⢕⢕⢕⢕⢁⢕⢸⣿⣿⣿⡕⢕⢱⡕⢕⢕⢕⢕⢕⢕⢕⢕⠕⠑⠀⢄⢕⢸⣿⣿⣿⣿⣿⣿⣿⣿⣿⣿⡇⠀⠁⠕⢕⢕⢕⢕⢕⢟⣜⡕⢕⣿⣿⣿⡏⣼⡵⣿⢕⢀⢕⢕⢕⣿⡎⣿⡇⢸⢇⢕⢕⣿⢹⣷⣷⢔⢕⢕⣿⣿⣿⣿⢕⢕⢕⢸⣿⣿⣿⡇⢕⢕⢕⣿⣿⣧⡕⠀⠀⠀⠀⠀⠀⠀⠀⠀⠀⠀⠘⢿⣿⣿⣿⣿⣿⢿⡿⡇⢕⢕⢕⢕⢕⢕⢜⢻⣿⣿⣿⣿⣿⣿⣿⣿⣿⣿⣿⣿⣿⣿⣿⣿⣿⣿⣿⣿⣿⣿⣿⣿⣿⣿⣿⣿⣿⣿⣿⣿⣿⣿⣿⣿⣿⣿⣿⣿⣿⣿⣿⣿⣿⣿⣿⣿⣿⣿⣿⣿⣿⣿⣿⣿⣿⣿⣿⣿⣿⣿⡏⢕⢕⢕⢕⢕⢕⢕⢕⢕⢕⢕⢕⢕⢕⢜⣿⣿⣿⣿⣿⣿⣿⣿⣿⣿⣿⣿⢕⣜⠀</a:t>
            </a:r>
            <a:br/>
            <a:r>
              <a:t>⣿⣿⣿⣿⣿⣿⣿⡿⢃⢔⠑⠀⠀⠀⠹⡕⢕⢕⢕⣾⢇⢕⢕⢕⢕⢕⢕⢕⢕⣿⣿⣿⣷⢕⢕⢜⢕⢕⢕⢕⢕⠕⠑⠁⠀⠀⠀⢕⢕⣾⣿⣿⣿⣿⣿⣿⣿⣿⣿⣿⡇⢕⠀⠀⠀⠁⠑⢕⢕⢜⣾⢷⢕⣿⣿⣿⢸⣿⢫⡟⢕⢕⢕⢕⢕⢸⣻⡸⡇⢏⢕⢕⢸⣿⣼⣿⡿⢕⢕⢕⣿⣿⣿⣿⢕⢕⢕⢸⣿⣿⣿⡇⢕⢕⢕⣿⣿⣿⣷⢕⠀⠀⠀⠀⠀⠀⠀⠀⠀⠀⠀⠈⢻⣿⣿⣿⣿⡇⢕⢕⢕⢕⢕⢕⢕⢕⢕⢕⢝⣿⣿⣿⣿⣿⣿⣿⣿⣿⣿⣿⣿⣿⣿⣿⣿⣿⣿⣿⣿⣿⣿⣿⣿⣿⣿⣿⣿⣿⣿⣿⣿⣿⣿⣿⣿⣿⣿⣿⣿⣿⣿⣿⣿⣿⣿⣿⣿⣿⣿⣿⣿⣿⣿⣿⣿⣿⣿⣿⣿⣿⡇⢕⢕⢕⢕⢕⢕⢕⢕⢕⢕⢕⢕⢕⢕⣱⣿⣿⣿⣿⣿⣿⣿⣿⣿⣿⣿⣿⢕⣻⠀</a:t>
            </a:r>
            <a:br/>
            <a:r>
              <a:t>⣿⣿⣿⡟⢟⡟⠏⢕⢕⢕⠀⠀⠀⠀⢕⢕⢕⢕⣾⢇⢕⢕⢕⢕⢕⢕⢕⢕⢕⣿⣻⣿⣿⣇⢕⢕⢕⢕⢕⠁⠀⠀⠀⠀⠀⠀⠀⣕⣼⣿⣿⣿⣿⣿⣿⣿⣿⣿⣿⣿⣿⢕⢔⠀⠀⠀⠀⠀⠁⠕⢜⢗⡕⢹⠛⠙⢈⢁⠑⢕⢕⢕⢕⢕⢕⢕⢺⣷⢕⢕⠑⢕⢕⣿⣿⣿⡇⢕⢕⢕⣿⣿⣿⣿⢕⢕⢕⢸⣿⣿⣿⡇⢕⢕⢕⣿⣿⣿⣿⢕⢔⠀⠀⠀⠀⠀⠀⠀⠐⣄⡀⠀⠀⠹⣿⣿⣿⡇⢕⢕⢕⢕⢕⢕⢕⢕⢕⢕⢕⣿⣿⣿⣿⣿⣿⣿⣿⣿⣿⣿⣿⣿⣿⣿⣿⣿⣿⣿⣿⣿⣿⣿⣿⣿⣿⣿⣿⣿⣿⣿⣿⣿⣿⣿⣿⣿⣿⣿⣿⣿⣿⣿⣿⣿⣿⣿⣿⣿⣿⣿⣿⣿⣿⣿⣿⣿⣿⣿⣿⣿⣷⣕⢕⢕⢕⢕⢕⢕⢕⢕⢕⢕⢕⢕⣱⣿⣿⣿⣿⣿⣿⣿⣿⣿⣿⣿⣿⡇⢸⢾⠀</a:t>
            </a:r>
            <a:br/>
            <a:r>
              <a:t>⣿⣿⣿⡇⢕⢑⢕⢕⢕⠀⠀⠀⠀⠀⢕⢕⢕⣾⢗⢕⢕⢕⢕⢕⢕⢕⢕⢕⢕⢸⡟⣿⣿⣿⡕⢕⢕⣕⡕⠀⠀⠀⠀⠀⠀⠀⠀⣾⣿⣿⣿⣿⣿⣿⣿⣿⣿⣿⣿⣿⣿⣇⢕⠀⠀⠀⠀⠀⠀⠀⠑⠕⠑⠑⠀⠕⠕⠕⠁⢀⠁⢕⢕⢕⢕⢕⢕⢽⣇⠕⠁⢕⢕⢝⢝⢝⢕⢕⢕⢕⢝⢝⢝⢝⢕⢕⢕⢜⢝⢝⢝⢕⢕⢕⢕⢝⢝⢝⢝⢕⢕⢕⢄⠀⠀⠀⠀⠀⠀⠜⣿⡆⣄⡀⠘⢿⣿⣷⢕⢕⢕⢕⢕⢕⢕⢕⢕⢱⣵⣿⣿⣿⣿⣿⣿⣿⣿⣿⣿⣿⣿⣿⣿⣿⣿⣿⣿⣿⣿⣿⣿⣿⣿⣿⣿⣿⣿⣿⣿⣿⣿⣿⣿⣿⣿⣿⣿⣿⣿⣿⣿⣿⣿⣿⣿⣿⣿⣿⣿⣿⣿⣿⣿⣿⣿⣿⣿⣿⣿⣿⣿⣿⣷⣵⣕⢕⢕⢕⢕⢕⢕⣱⣵⣾⣿⣿⣿⣿⣿⣿⣿⣿⣿⣿⣿⣿⢏⢑⢕⢕⠀</a:t>
            </a:r>
            <a:br/>
            <a:r>
              <a:t>⣿⣿⣿⡇⢅⢕⢕⢕⠑⠀⠀⠀⠀⢕⠕⢑⣼⡟⢕⢕⢕⢕⢕⣱⣵⣷⣿⣿⣿⢸⣷⢻⣿⣿⣿⡕⢕⢕⠕⠀⠀⠀⠀⠀⠀⠀⠀⢹⣿⣿⣿⣿⣿⣿⣿⣿⣿⣿⣿⣿⣿⣿⡇⠀⠀⠀⠀⠀⠀⠀⠀⠀⢕⢔⢔⠀⠀⠀⢷⣿⠀⢸⣿⣷⣵⡕⢕⢜⣿⡇⠀⢕⢕⢕⢕⢕⢕⢕⢕⢕⢕⢕⢕⢕⢕⢕⢕⢕⢕⢕⢕⢕⢕⢕⢕⢕⢕⢕⢕⢕⢕⢕⢕⢔⢄⠀⠀⠀⠀⠀⠘⢟⢸⣿⣷⣴⣹⣷⣽⣇⡕⢕⢕⢕⢕⢕⣱⣿⣿⣿⣿⣿⣿⣿⣿⣿⣿⣿⣿⣿⣿⣿⣿⣿⣿⣿⣿⣿⣿⣿⣿⣿⣿⣿⡏⢝⣿⣿⣿⣿⣿⣿⣿⣿⣿⣿⣿⣿⣿⣿⣿⣿⣿⣿⣿⣿⣿⣿⣿⣿⣿⣿⣿⣿⣿⣿⣿⣿⣿⣿⣿⣿⣿⣿⣿⣷⣷⣷⣷⣾⣿⣿⣿⣿⣿⣿⣿⣿⣿⣿⣿⣿⣿⣿⣿⢇⢕⢕⢕⢕⠀</a:t>
            </a:r>
            <a:br/>
            <a:r>
              <a:t>⣿⣿⡟⢔⢕⢕⢕⢕⠀⠀⠀⠀⠀⠀⠀⣼⢟⢕⢕⢕⢕⣵⣾⣿⣿⣿⣿⣿⣿⡸⣿⡏⣿⣿⣿⣷⢕⢕⠀⠀⠀⠀⠀⠀⠀⠀⠀⠀⢟⣟⣻⣿⣿⣿⣿⣿⣿⣿⣿⣿⣟⣟⠃⠀⠀⠀⠀⠀⠀⠀⠀⠀⠑⠑⠀⢔⢕⢔⠀⠈⢀⣼⣿⣿⣿⣿⣧⢕⢜⣿⡤⣥⣥⣥⣥⣥⣥⣥⣥⣵⣵⣵⣵⣵⣵⣵⣵⣵⣵⣵⣵⣵⣵⣵⣵⣵⣵⣵⣕⣕⣕⣕⣕⠁⢕⢕⢔⢀⠀⠀⠀⠁⢕⢻⣿⣿⣿⣿⣿⣿⣿⣷⣷⣷⣾⣿⣿⣿⣿⣿⣿⣿⣿⣿⣿⣿⣿⣿⣿⣿⣿⣿⣿⣿⣿⣿⣿⣿⣿⣿⣿⣿⣿⣿⡇⢕⣿⣿⣿⣿⣿⣿⣿⣿⣿⣿⣿⣿⣿⣿⣿⣿⣿⣿⣿⣿⣿⣿⣿⣿⣿⣿⣿⣿⣿⣿⣿⣿⣿⣿⣿⣿⣿⣿⣿⣿⣿⣿⣿⣿⣿⣿⣿⣿⣿⣿⣿⣿⣿⣿⣿⣿⣿⣿⡏⢔⢕⢕⢕⢕⠀</a:t>
            </a:r>
            <a:br/>
            <a:r>
              <a:t>⣿⣿⢇⢕⢕⢕⢕⠁⠀⠀⠀⠀⠀⠀⣼⢗⢕⢕⢕⢕⣼⣿⣿⣿⣿⣿⣿⣿⣿⡇⣿⣿⣿⣿⣿⣿⡇⢕⠀⠀⠀⠀⠀⠀⠀⠀⠀⠀⠈⢿⣿⣿⣿⣿⣿⣿⣿⣿⣿⣿⣿⡟⠀⠀⠀⠀⠀⠀⠀⠀⠀⠁⢔⢕⢀⠑⠱⠕⠁⡜⣿⣿⣿⣿⣿⣿⣿⣧⢕⢜⣷⢹⣿⣿⣿⣿⣿⣿⣿⣿⣿⣿⣿⣿⣿⣿⣿⣿⣿⣿⣿⣿⣿⣿⣿⣿⣿⣿⣿⣿⣿⣿⣿⢀⢕⢕⢕⢕⢕⢔⢀⠀⠁⠜⣿⣿⣿⣿⣿⣿⣿⣿⣿⣿⣿⣿⣿⣿⣿⣿⣿⣿⣿⣿⣿⣿⣿⣿⣿⣿⣿⣿⣿⣿⣿⣿⣿⣿⣿⣿⣿⣿⣿⣿⣿⣱⣿⣿⣿⣿⣿⣿⣿⣿⣿⣿⣿⣿⣿⣿⣿⣿⣿⣿⣿⣿⣿⣿⣿⣿⣿⣿⣿⣿⣿⣿⣿⣿⣿⣿⣿⣿⣿⣿⣿⣿⣿⣿⣿⣿⣿⣿⣿⣿⣿⣿⣿⣿⣿⣿⣿⣿⣿⡟⢅⠕⢕⢕⢕⢕⠀</a:t>
            </a:r>
            <a:br/>
            <a:r>
              <a:t>⡿⣟⢄⢕⢕⢕⠕⠀⠀⠀⠀⠀⠀⣼⡟⢕⢕⢕⢕⣼⣿⣿⣿⣿⣿⣿⣿⣿⣿⡇⣿⢸⣿⣿⣿⣿⣷⠀⠀⠀⠀⠀⠀⠀⠀⠀⠀⠀⠀⠘⣿⣿⣿⣿⣿⣿⣿⣿⣿⣿⣿⠁⠀⠀⠀⠀⠀⠀⠀⠀⠀⠀⠕⡕⣷⣔⡕⢷⡜⣿⡹⣿⣿⣿⣿⣿⣿⣿⣧⢕⢱⣧⠀⠀⠀⠀⠀⠀⠀⠀⠀⠀⠀⢀⢀⢀⣀⣀⣀⣀⣀⣀⣀⣀⣀⣀⣀⣁⣁⣁⣁⣁⣁⡀⢕⢕⢕⢕⢕⢕⢕⢕⢔⢄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⠀</a:t>
            </a:r>
            <a:br/>
            <a:r>
              <a:t>⣞⡯⢕⠁⠑⢑⠀⠀⠀⠀⢱⢞⣼⢟⢕⢕⢕⢕⣸⣿⣿⣿⣿⣿⣿⣿⣿⣿⣿⣧⢻⢸⣿⣿⡟⣿⣿⡇⠀⠀⠀⠀⠀⠀⠀⠀⠀⠀⠀⠀⠜⣿⣿⣿⣿⣿⣿⣿⣿⣿⠇⠀⠀⠀⠀⠀⠀⠀⠀⠀⠀⠀⠁⣾⢹⡜⣽⣇⢝⢪⢇⢻⣿⣿⣿⣿⣿⣿⣿⣇⢕⢜⣇⠀⠀⠀⠀⠀⠀⠀⠀⠑⠑⢻⣽⣽⣵⣷⣿⣽⣪⣟⣟⣽⣿⣿⣿⣿⣿⣿⣿⣿⣿⡇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⠀</a:t>
            </a:r>
            <a:br/>
            <a:r>
              <a:t>⣿⡟⢕⠀⠀⠀⠀⠀⠀⠐⠑⠸⠏⢕⢕⢕⢕⢱⣿⣿⣿⣿⣿⣿⣿⣿⣿⣿⣿⣿⡸⡜⣿⣿⣿⣜⢿⣿⠀⠀⠀⠀⠀⠀⠀⠀⠀⠀⠀⠀⠀⠹⣿⣿⣿⣿⣿⣿⣿⡏⠀⠀⠀⠀⠀⠀⠀⠀⠀⠀⠀⠀⠀⢸⣿⣿⣮⡻⡜⣿⣷⡵⣷⣾⣿⣿⣿⣿⣿⣿⡕⢕⢜⢆⠀⠀⠀⠀⠀⠀⠀⠀⠀⢘⣽⣝⣟⣟⣟⢿⣿⣿⣿⣿⣿⣿⣿⣿⣿⣿⣿⣿⣿⡇⠀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⠀</a:t>
            </a:r>
            <a:br/>
            <a:r>
              <a:t>⣿⢮⢇⠀⠀⠀⠀⠀⠀⠀⠀⠀⠀⠀⠁⠁⠑⠸⢿⣿⣿⣿⣿⣿⣿⣿⣿⣿⣿⣿⣧⢇⣿⣯⣟⢿⣮⣝⢕⠀⠀⠀⠀⠀⠀⠀⠀⠀⠀⠀⠀⠀⠝⣿⣿⢿⢿⣿⡟⠀⠀⠀⠀⠀⠀⠀⠀⠀⠀⠀⠀⠀⠀⠁⢻⣿⣿⣿⣧⡜⣿⡇⣿⣿⣿⣿⣿⣿⣿⠿⠃⠁⠀⠀⠀⠀⠀⠀⠀⠀⠀⠀⠀⢸⢟⢻⣿⣿⣿⣿⣾⣝⡻⢿⣾⣿⣿⢿⣿⣻⣿⣿⣿⣿⠀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⢔⢕⢕⢕⢕⢕⢕⢕⢕⢕⠀</a:t>
            </a:r>
            <a:br/>
            <a:r>
              <a:t>⣿⢱⢇⠀⠀⠀⠀⠀⠀⠀⠀⠀⠀⠀⠀⠀⠀⠀⠀⠀⠉⠙⠻⢿⣿⣿⣿⣿⣿⣿⣿⣇⢿⣿⣿⣿⣷⣷⢝⠁⠀⠀⠀⠀⠀⠀⠀⠀⠀⠀⠀⠀⠀⠁⢀⣄⡀⠈⠁⠀⠀⠀⠀⠀⠀⠀⠀⠀⠀⠀⠀⠀⠀⠀⢜⣿⣿⣿⣿⡿⣸⣼⣿⣿⣿⢿⠛⠉⠀⠀⠀⠀⠀⠀⠀⠀⠀⠀⠀⠀⠀⠀⠀⠑⠕⢕⢜⢜⢝⢟⢿⣿⣿⣷⣮⣟⢿⣿⣿⣿⣿⣿⣿⣿⢄⢕⢕⢕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⠇⢕⢕⢕⢕⢕⢕⢕⢕⢕⢕⢕⠀</a:t>
            </a:r>
            <a:br/>
            <a:r>
              <a:t>⡿⡕⢇⢔⠀⠀⠀⠀⠀⠀⠀⠀⠀⠀⠀⠀⠀⠀⠀⠀⠀⠀⠀⠀⠁⠙⠻⢿⣿⣿⣿⣿⡜⣿⣿⣿⣿⣿⢕⠀⠀⠀⠀⠀⠀⠀⠀⠀⠀⠀⠀⠀⠀⠀⢕⢜⢕⠔⠀⠀⠀⠀⠀⠀⠀⠀⠀⠀⠀⠀⠀⠀⠀⠀⠀⢹⣿⣿⣿⣷⣿⣿⡿⠋⠁⠀⠀⠀⠀⠀⠀⠀⠀⠀⠀⠀⠀⠄⢀⠀⠀⠀⠀⠀⠕⢕⢕⢕⢕⢕⢕⢝⢻⢻⣿⣿⣿⣮⣝⢿⣿⣿⣿⢟⠁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⠀</a:t>
            </a:r>
            <a:br/>
            <a:r>
              <a:t>⣟⢕⢕⢅⠀⠀⠀⠀⠀⠀⢀⢔⠐⠀⠀⠀⠀⠀⠀⠀⠀⠀⠀⠀⠀⠀⠀⠀⠙⢻⣿⣿⣷⢹⣿⢝⣿⣿⢕⠀⠀⠀⠀⠀⠀⠀⠀⠀⠀⠀⠀⠀⠀⠀⠀⢕⢕⠀⠀⠀⠀⠀⠀⠀⠀⠀⠀⠀⠀⠀⠀⠀⠀⠀⠀⠘⣿⣿⣿⣿⢞⠙⠀⠀⠀⠀⠀⠀⠀⠀⠀⠀⠐⠄⢀⠀⠀⠀⠑⢕⢄⠀⠀⠀⠀⢕⢕⢕⢕⢕⢕⢕⢕⢕⢕⢻⣿⣿⣿⣷⣯⡻⢏⠄⠀⠀⢕⢕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⠀</a:t>
            </a:r>
            <a:br/>
            <a:r>
              <a:t>⣿⡕⢕⢕⠀⠀⠀⠀⢄⢕⠑⠁⠀⠀⠀⢀⠔⠁⠀⠀⠀⠀⠀⠀⠀⠀⠀⠀⠀⠀⠈⠻⣿⢜⣿⠁⢿⡟⠑⠀⠀⠀⠀⠀⠀⠀⠀⠀⠀⠀⠀⠀⠀⢀⣀⣁⣠⢔⣀⢄⠀⠀⠀⠀⠀⠀⠀⠀⠀⠀⠀⠀⠀⠀⠀⠀⢸⣿⢟⠁⠀⠀⠀⠀⠀⠀⠀⠀⠀⠀⠀⠔⠀⠀⠁⢔⢀⠀⠀⠀⠑⢕⢀⠀⠀⠁⢕⡕⢕⢕⢕⢕⢕⢕⢕⢕⢜⢟⣿⣿⣿⣿⣧⡄⠀⠑⢕⢕⢕⢕⢕⢕⢕⢕⢕⢕⢕⢕⢕⢕⢅⢻⣿⣿⣿⣿⣿⣿⣿⣿⣿⣿⣿⣿⣿⣿⣿⣿⣿⣿⣿⣿⣿⣿⣿⣿⣿⣿⣿⢿⢟⢛⢏⢍⢝⢕⢕⢕⢕⢕⢕⢕⢕⢝⢍⢝⢛⢟⢿⣿⣿⣿⣿⣿⣿⣿⣿⣿⣿⣿⣿⣿⣿⣿⣿⣿⣿⣿⣿⣿⣿⣿⣿⣿⣿⣿⣿⣿⣿⣿⣿⣿⣿⡿⢇⢕⢕⢕⢕⢕⢕⢕⢕⢕⢕⢕⢕⢕⢕⢕⠀</a:t>
            </a:r>
            <a:br/>
            <a:r>
              <a:t>⣿⢕⢕⢕⠀⠀⠀⢔⠕⠀⠀⠀⠀⢄⠕⠁⠀⠀⠀⠀⠀⠀⠀⠀⠀⠀⠀⠀⠀⠀⠀⠀⠈⢕⢏⠀⢸⢇⠀⠀⠀⠀⠀⠀⠀⠀⠀⠀⠀⠀⠀⠀⢀⣴⣿⣿⣿⣿⣷⣵⡄⠀⠀⠀⠀⠀⠀⠀⠀⠀⠀⠀⠀⠀⠀⠀⠀⠑⠀⠀⠀⠀⠀⠀⠀⠀⠀⠀⠀⠀⠀⠀⠀⠀⠀⠀⢑⢕⢄⠀⠀⠀⠕⢄⠀⢷⣿⣿⣇⣕⢕⢕⢕⢕⢕⢕⢕⢕⢜⢻⣿⣿⣿⡏⠀⠀⢕⢕⢕⢕⢕⢕⢕⢕⢕⢕⢕⢕⢕⢕⢕⢕⢜⢿⣿⣿⣿⣿⣿⣿⣿⣿⣿⣿⣿⣿⣿⣿⣿⣿⣿⣿⣿⣿⣿⣿⡿⢏⢕⢕⢕⢕⢕⢕⢕⢕⢕⢕⢕⢕⢕⢕⢕⢕⢕⢕⢕⢕⢕⢕⢜⢝⣿⣿⣿⣿⣿⣿⣿⣿⣿⣿⣿⣿⣿⣿⣿⣿⣿⣿⣿⣿⣿⣿⣿⣿⣿⣿⣿⣿⣿⣿⢟⢅⢕⢕⢕⢕⢕⢕⢕⢕⢕⢕⢕⢕⢕⢕⢕⢕⠀</a:t>
            </a:r>
            <a:br/>
            <a:r>
              <a:t>⣷⢕⢕⡱⠀⢀⠕⠑⠀⠀⠀⢄⢕⢕⢀⠀⠀⠀⠀⠀⠀⠀⠀⠀⠀⠀⠀⠀⠀⠀⠀⠀⠀⢸⠁⢔⢎⠀⠀⠀⠀⠀⠀⠀⠀⠀⠀⠀⠀⠀⠀⠀⢹⣼⣿⣿⣿⣿⣿⡿⡕⠀⠀⠀⠀⠀⠀⠀⠀⠀⠀⠀⠀⠀⠀⠀⠀⠀⠀⠀⠀⠀⠀⠀⠀⠀⠀⠀⠀⠀⠀⠀⠀⠀⢀⢔⠑⠀⠁⠑⠔⢀⠀⠁⢔⢸⣿⣕⣿⢟⣝⣷⣕⢕⢕⢕⢕⢕⢕⠕⠁⠙⠻⢇⢄⠀⠕⢕⢕⢕⢕⢕⢕⢕⢕⢕⢕⢕⢕⢕⠅⢑⢕⢌⢻⣿⣿⣿⣿⣿⣿⣿⣿⣿⣿⣿⣿⣿⣿⣿⣿⣿⣿⣿⣿⣿⣧⡕⢕⢕⢕⢕⢕⢕⢕⢕⢕⢕⢕⢕⢕⢕⢕⢕⢕⢕⢕⢕⢕⠕⢕⣱⣿⣿⣿⣿⣿⣿⣿⣿⣿⣿⣿⣿⣿⣿⣿⣿⣿⣿⣿⣿⣿⣿⣿⣿⣿⣿⣿⣿⡟⢕⢕⢕⢕⢕⢕⢕⢕⢕⢕⢕⢕⢕⢕⢕⢕⢕⢕⢕⠀</a:t>
            </a:r>
            <a:br/>
            <a:r>
              <a:t>⣿⢕⣵⡇⢔⠑⠀⠀⢀⠔⠑⠀⠀⠁⠑⢔⢀⠀⠀⠀⠀⠀⠀⠀⠀⠀⠀⠀⠀⠀⠀⠀⠀⠁⢀⢕⠁⠀⠀⠀⠀⠀⠀⠀⠀⠀⠀⠀⠀⠀⠀⠀⠕⢻⢻⣿⣿⢻⣿⠇⠃⠀⠀⠀⠀⠀⠀⠀⠀⠀⠀⠀⠀⠀⠀⠀⠀⠀⠀⠀⠀⠀⠀⠀⠀⠀⠀⠀⠀⠀⠀⠀⢀⠔⠁⠀⠀⠀⢀⢀⠀⠁⠐⢀⠀⠜⣿⣿⣿⣽⣿⣿⣿⡧⣣⡕⢕⢕⠑⠀⠀⠀⠀⠁⠑⠀⠀⢕⢕⢕⢕⢕⢕⢕⢕⢕⢕⢕⢕⢕⢕⢕⢕⢕⢕⢜⢻⣿⣿⣿⣿⣿⣿⣿⣿⣿⣿⣿⣿⣿⣿⣿⣿⣿⣿⣿⣿⣷⣷⣦⣵⣅⣕⢕⢕⢕⢕⢕⢕⢕⢕⢕⠕⢕⢕⣕⣵⣴⣷⣾⣿⣿⣿⣿⣿⣿⣿⣿⣿⣿⣿⣿⣿⣿⣿⣿⣿⣿⣿⣿⣿⣿⣿⣿⣿⣿⣿⣿⡿⢏⢕⢕⢕⢕⢕⢕⢕⢕⢕⢕⢕⢕⢕⢕⢕⢕⢕⢕⢕⢕⠀</a:t>
            </a:r>
            <a:br/>
            <a:r>
              <a:t>⢏⣼⣿⢇⠀⠀⢀⠐⠁⠀⢀⢄⢀⠀⠀⠀⠁⠕⢄⢀⠀⠀⠀⠀⠀⠀⠀⠀⠀⠀⠀⠀⠀⢀⠕⠀⠀⠀⠀⠀⠀⠀⠀⠀⠀⠀⠀⠀⠀⠀⠀⠀⠀⠀⠑⠝⢿⡇⠃⠀⠀⠀⠀⠀⠀⠀⠀⠀⠀⠀⠀⠀⠀⠀⠀⠀⠀⠀⠀⠀⠀⠀⠀⠀⠀⠀⠀⠀⠀⠀⢀⠕⠁⠀⠀⠀⢄⠐⠀⠁⠑⠔⠀⠀⠀⠀⢿⣿⣿⢸⣿⣿⣿⣟⣾⡟⠃⠑⠀⠀⠀⠀⢄⢕⢄⠀⠀⢕⢕⢕⢕⢕⢕⢕⢕⢕⢕⢕⢕⢕⢕⢕⢕⢕⢕⢕⢕⢙⢿⣿⣿⣿⣿⣿⣿⣿⣿⣿⣿⣿⣿⣿⣿⣿⣿⣿⣿⣿⣿⣿⣿⣿⣿⣿⡹⢧⢳⣷⣷⢷⣷⢗⢎⢻⣿⣿⣿⣿⣿⣿⣿⣿⣿⣿⣿⣿⣿⣿⣿⣿⣿⣿⣿⣿⣿⣿⣿⣿⣿⣿⣿⣿⣿⣿⣿⣿⢿⢏⢕⢕⢕⢕⢕⢕⢕⢕⢕⢕⢕⢕⢕⢕⢕⢕⢕⢕⢕⢕⢕⢕⠀</a:t>
            </a:r>
            <a:br/>
            <a:r>
              <a:t>⣾⣿⢟⠀⠀⠄⠁⠀⠄⠐⠁⠀⠀⠐⢄⠀⠀⠀⠀⠑⠔⢀⠀⠀⠀⠀⠀⠀⠀⠀⠀⠀⠐⠁⠀⠀⠀⠀⠀⠀⠀⠀⠀⠀⠀⠀⠀⠀⠀⠀⠀⠀⠀⠀⠀⠁⠀⠀⠀⠀⠀⠀⠀⠀⠀⠀⠀⠀⠀⠀⠀⠀⠀⠀⠀⠀⠀⠀⠀⠀⠀⠀⠀⠀⠀⠀⠀⠀⢀⠔⠁⠀⠀⠀⠀⠁⠀⠀⠀⠀⠀⠀⠀⠀⠀⠀⢸⣿⣿⢸⣿⣿⣷⡇⢝⠑⠀⠀⠀⠀⠀⢄⢕⢕⢕⠀⠀⢕⢕⢕⢕⢕⢕⢕⢕⢕⢕⢕⢕⢕⢕⢕⢕⢕⢕⢕⢕⢕⢕⢜⢻⣿⣿⣿⣿⣿⣿⣿⣿⣿⣿⣿⣿⣿⣿⣿⣿⣿⣿⣿⣿⣿⣿⣿⣿⣷⣾⣿⣿⣻⣿⣱⣷⣿⣿⣿⣿⣿⣿⣿⣿⣿⣿⣿⣿⣿⣿⣿⣿⣿⣿⣿⣿⣿⣿⣿⣿⣿⣿⣿⣿⣿⣿⣿⢟⢕⢕⢕⢕⢕⢕⢕⢕⢕⢕⢕⢕⢕⢕⢕⢕⢕⢕⢕⢕⢕⢕⢕⢕⢕⠀</a:t>
            </a:r>
            <a:br/>
            <a:r>
              <a:t>⣿⢇⢕⠀⠀⠀⠀⠀⠀⠀⠀⠀⠀⠀⠀⠁⠀⠀⠀⠀⠀⠑⢄⠀⠀⠀⠀⠀⠀⠀⠀⠀⠀⠀⠀⠀⠀⠀⠀⠀⠀⠀⠀⠀⠀⠀⠀⠀⠀⠀⠀⠀⠀⠀⠀⠀⠀⠀⠀⠀⠀⠀⠀⠀⠀⠀⠀⠀⠀⠀⠀⠀⠀⠀⠀⠀⠀⠀⠀⠀⠀⠀⠀⠀⠀⠀⠀⢄⠕⠀⠀⠀⠀⠀⠀⠀⠀⠀⠀⠀⠀⠀⠀⠀⠀⠀⢿⡿⡇⣸⣿⣿⡾⢕⠅⠀⠀⠀⠀⠀⢔⢕⢕⢕⢕⢕⠀⢕⢕⢕⢕⢕⢕⢕⢕⢕⢕⢕⢕⢕⢕⢕⢕⢕⢕⢕⢕⢕⢕⢕⢕⢜⢟⢿⣿⣿⣿⣿⣿⣿⣿⣿⣿⣿⣿⣿⣿⣿⣿⣿⣿⣿⣿⣿⣿⣿⣿⣿⣿⣿⣿⣿⣿⣿⣿⣿⣿⣿⣿⣿⣿⣿⣿⣿⣿⣿⣿⣿⣿⣿⣿⣿⣿⣿⣿⣿⣿⣿⣿⣿⣿⡿⢏⢕⢕⢕⢕⢕⢕⢕⢕⢕⢕⢕⢕⢕⢕⢕⢕⢕⢕⢕⢕⢕⢕⢕⢕⢕⢕⢕⠀</a:t>
            </a:r>
            <a:br/>
            <a:r>
              <a:t>⢇⢕⣵⠀⠀⠀⠀⠀⠀⠀⠀⠀⠀⠀⠀⠀⠀⠀⠀⠀⠀⠀⠁⠑⠄⠀⠀⠀⠀⠀⠀⢀⢄⠀⠀⠀⠀⠀⠀⠀⠀⠀⠀⠀⠀⠀⠀⠀⠀⠀⠀⠀⠀⠀⠀⠀⠀⠀⠀⠀⠀⠀⠀⠀⠀⠀⠀⠀⠀⠀⠀⠀⠀⠀⠀⠀⠀⢀⠀⠐⢔⠀⠀⠀⠀⠀⠀⠀⠀⠀⠀⠀⠀⠀⠀⠀⠀⠀⠀⠀⠀⠀⠀⠀⠀⠀⠁⢫⢕⢕⢝⢝⠕⠀⠀⠀⠀⠀⠀⢔⢕⢕⢕⢕⢕⢕⠀⢕⢕⢕⢕⢕⢕⢕⢕⢕⢕⢕⢕⢕⢕⢕⢕⢕⢕⢕⢕⢕⢕⢕⢕⢕⢕⢔⢝⠻⣿⣿⣿⣿⣿⣿⣿⣿⣿⣿⣿⣿⣿⣿⣿⣿⣿⣿⣿⣿⣿⣿⣿⣿⣿⣿⣿⣿⣿⣿⣿⣿⣿⣿⣿⣿⣿⣿⣿⣿⣿⣿⣿⣿⣿⣿⣿⣿⣿⣿⣿⣿⢿⢟⢕⢕⢕⢕⢕⢕⢕⢕⢕⢕⢕⢕⢕⠑⢕⢕⢕⢕⢕⢕⢕⢕⢕⢕⢕⢕⢕⢕⢕⢕⠀</a:t>
            </a:r>
            <a:br/>
            <a:r>
              <a:t>⢕⣼⡿⠁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⠁⢚⢃⠑⠑⠀⠀⠀⠀⠀⠀⢄⢕⢕⢕⢕⢕⢕⠑⠕⢕⢕⢕⢕⢕⢕⢕⢕⢕⢕⢕⢕⢕⢕⢕⢕⢕⢕⢕⢕⢕⢕⢕⢕⢕⢕⢕⢕⢄⢕⢝⢻⢿⣿⣿⣿⣿⣿⣿⣿⣿⣿⣿⣿⣿⣿⣿⣿⣿⣿⣿⣿⣿⣿⣿⣿⣿⣿⣿⣿⣿⣿⣿⣿⣿⣿⣿⣿⣿⣿⣿⣿⣿⣿⣿⣿⣿⣿⢟⢏⢕⢕⢕⢕⢕⢕⢕⢕⢕⢕⢕⢕⢕⢕⢕⢕⠀⢕⢕⢕⢕⢕⢕⢕⢕⢕⢕⢕⢕⢕⢕⢕⢕⠀</a:t>
            </a:r>
            <a:br/>
            <a:r>
              <a:t>⣸⡿⠁⠀⠀⠀⠀⠀⠀⠀⠀⠀⠀⠀⠀⠀⠀⠀⠀⠀⠀⠀⠀⠀⠀⠀⠀⠀⠀⠀⠀⠁⠔⠁⠀⠀⠀⠀⠀⠀⠀⠀⠀⠀⠀⠀⠀⠀⠀⠀⠀⠀⠀⠀⠀⠀⠀⠀⠀⠀⠀⠀⠀⠀⠀⠀⠀⠀⠀⠀⠀⠀⠀⠀⠀⠀⠀⠀⠀⠀⠀⠀⠀⠀⠀⠀⠀⠀⠀⠀⠀⠀⠀⠀⠀⠀⠀⠀⠀⠀⠀⠀⠀⠀⠀⠀⠀⠀⣷⡗⠁⠀⠀⠀⠀⠀⠀⠀⠑⠕⠕⢕⢕⢕⠕⢠⡇⢕⢕⢕⢕⢕⢕⢕⢕⢕⢕⢕⢕⢕⢕⢕⢕⢕⢕⢕⢕⢕⢕⢕⢕⢕⢕⢕⢕⢕⠕⢕⢕⢕⢌⢟⢿⣿⣿⣿⣿⣿⣿⣿⣿⣿⣿⣿⣿⣿⣿⣿⣿⣿⣿⣿⣿⣿⣿⣿⣿⣿⣿⣿⣿⣿⣿⣿⣿⣿⣿⣿⣿⣿⣿⡿⢟⢝⢕⢕⢕⢕⢕⢕⢕⢕⢕⢕⢕⢁⠕⢕⢕⢕⢕⢕⢕⠀⢕⢕⢕⢕⢕⢕⢕⢕⢕⢕⢕⢕⢕⢕⢕⢕⠀</a:t>
            </a:r>
            <a:br/>
            <a:r>
              <a:t>⣿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⠏⠀⠀⠀⠀⠀⠀⠀⠀⠀⠀⠀⠀⢀⣄⡅⢵⢿⢇⢕⢕⢕⢕⢕⢕⢕⢕⢕⢕⢕⢕⢕⢕⢕⢕⢕⢕⢕⢕⢕⢕⢕⢕⢕⢕⢕⢕⢕⢄⢕⢕⢕⠕⠀⢔⢕⢝⢻⢿⣿⣿⣿⣿⣿⣿⣿⣿⣿⣿⣿⣿⣿⣿⣿⣿⣿⣿⣿⣿⣿⣿⣿⣿⣿⣿⣿⣿⣿⣿⡿⢟⢏⢕⢕⢕⢕⢕⢕⢕⢕⢕⢕⢕⢕⢕⢕⢕⢕⢔⠁⠕⢕⢕⢕⢕⠀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⠘⠃⠀⠀⠐⠓⠐⠀⠀⠀⠀⠀⠐⠚⠛⠛⠛⠘⠛⠃⠑⠑⠑⠑⠑⠑⠑⠑⠑⠑⠑⠑⠑⠑⠑⠑⠑⠑⠑⠑⠑⠑⠑⠑⠑⠑⠑⠑⠑⠑⠑⠑⠑⠀⠑⠑⠑⠑⠑⠑⠘⠙⠛⠛⠛⠛⠛⠛⠛⠛⠛⠛⠛⠛⠛⠛⠛⠛⠛⠛⠛⠛⠛⠛⠛⠛⠛⠛⠛⠙⠑⠑⠑⠑⠑⠑⠑⠑⠑⠑⠑⠑⠑⠑⠑⠑⠑⠑⠑⠑⠑⠀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⣷⡕⢝⢿⣿⣿⣿⣿⣿⣿⣧⡕⣜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⣧⢕⢜⢻⣿⡿⣿⣿⣿⣷⡽⣷⡝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⢳⣿⣿⣿⣿⣿⣿⣿⣿⣿⣿⣿⣷⣜⢿⣮⡏⣮⡻⣿⣿⣷⡹⣿⣞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⣾⡟⣾⣿⣿⣿⣿⣿⣿⣿⣿⣿⣿⣿⣿⣿⣧⡻⣿⣸⣷⣝⣿⣿⣧⢻⣿⣎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⣧⣿⣿⣿⣿⣿⣿⣿⣿⣿⣿⣿⣿⣿⣿⢟⢏⢜⢇⣿⣿⣇⢕⢝⢜⢝⢝⢞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⢣⣿⣿⣿⢸⣿⣿⣿⡿⢿⣿⣿⣿⣿⣿⣿⣿⣿⡏⢕⢕⢕⢕⢸⣿⣿⣇⢕⢕⢕⢕⢕⢕⢝⢟⢟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⢏⣿⣿⣿⡏⣼⣷⣵⣵⣷⣧⣵⣷⣷⣷⣷⣧⣵⣕⣳⡕⢕⢕⢕⢕⣿⣿⣿⡇⢕⢕⢕⢕⢕⢕⢕⢕⢕⢜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⡟⣼⣿⣿⣿⡇⣿⣿⣿⣿⣿⣿⣿⣿⣿⣿⣿⣿⣿⣿⣿⣷⡕⢕⢕⢕⢿⣿⣿⣿⡕⢕⢕⢕⢕⢕⢕⢕⢕⢕⢕⢝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⣷⣿⢱⣿⣿⣿⣿⢱⣿⣿⣿⣿⣿⣿⣿⣿⣿⣿⣿⣿⣿⣿⣿⣿⣿⣕⠕⢕⢸⣿⣿⣿⣷⢕⢕⢕⢕⠕⢕⢕⢕⢕⢕⢕⢕⢜⢝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⣽⣾⣿⣿⡏⣾⣿⣿⣿⣿⢸⣿⣿⣿⣿⣿⣿⣿⣿⣿⣿⣿⣿⣿⣿⣿⣿⣿⣿⣧⢑⢸⣿⣿⣿⣿⡇⢑⠅⢰⢄⢕⢕⢕⢕⢕⢕⢕⢕⢕⢕⢕⢝⢻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⠀</a:t>
            </a:r>
            <a:br/>
            <a:r>
              <a:t>⣿⣿⣿⣿⣿⣿⣿⣿⣿⣿⣿⣿⣿⣿⣿⣿⣿⣿⣿⣿⣿⣿⣿⣿⣿⣿⣿⣿⣿⣿⣿⣿⣿⢟⣵⣿⣿⣿⣿⢟⢱⣿⣿⣿⣿⣿⢸⣿⣿⣿⣿⣿⣿⣿⣿⣿⣿⣿⣿⣿⣿⣿⣿⣿⣿⣿⡷⢸⣿⣿⣿⣿⣷⢕⢕⢕⢕⢕⢕⢕⢕⢕⢕⢕⢕⢕⢕⢕⢕⢕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⠕⢕⢕⢕⢕⢕⢕⢕⢕⢕⢕⢕⢕⢕⢕⢕⢕⢕⢕⢕⢕⢕⢕⢕⢕⢕⢕⢕⢕⢕⠀</a:t>
            </a:r>
            <a:br/>
            <a:r>
              <a:t>⣿⣿⣿⣿⣿⣿⣿⣿⣿⣿⣿⣿⣿⣿⣿⣿⣿⣿⣿⣿⣿⣿⣿⣿⣿⣿⣿⣿⣿⣿⣿⣟⣵⣿⣿⣿⣿⣿⣫⣾⣸⣿⣿⣿⣿⣿⢸⣿⣿⣿⣿⣿⣿⣿⣿⣿⣿⣿⣿⣿⣿⣿⣿⡏⢿⣿⡏⢸⣿⣿⣿⣿⣿⡕⢕⢑⢕⢕⢕⢕⢕⢕⢕⢅⢕⢕⢕⢕⢵⣾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⢕⢑⠐⠁⢕⢕⢕⢔⢔⢕⢕⢕⢕⢕⢕⢕⢕⢕⢕⢕⢕⢕⢕⢕⢕⢕⢕⢕⢕⢕⢕⢕⢕⢕⢕⢕⢕⠀</a:t>
            </a:r>
            <a:br/>
            <a:r>
              <a:t>⣿⣿⣿⣿⣿⣿⣿⣿⣿⣿⣿⣿⣿⣿⣿⣿⣿⣿⣿⣿⣿⣿⣿⣿⣿⣿⣿⣿⣿⣿⢫⣾⣿⣿⣿⣿⡿⣵⣿⡇⣿⣿⣿⡿⣻⣿⢜⣿⣿⣿⣿⣿⣿⣿⣿⣿⣿⣿⣿⣿⣿⣿⣿⣷⢜⣿⢇⢸⣿⣿⣿⣿⣿⡇⢕⢕⢕⢅⢑⢕⢕⢕⢕⢕⢕⢕⢕⢕⣼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⠅⢐⠕⢕⢕⢕⢕⢔⢔⢕⢕⢕⢕⢕⢕⢕⢕⢕⢕⢕⢕⢕⢕⢕⢕⢕⢕⢕⢕⢕⢕⢕⢕⢕⢕⢕⢕⢕⢕⢕⢕⢕⢕⠀</a:t>
            </a:r>
            <a:br/>
            <a:r>
              <a:t>⣿⣿⣿⣿⣿⣿⣿⣿⣿⣿⣿⣿⣿⣿⣿⣿⣿⣿⣿⣿⣿⣿⣿⣿⣿⣿⣿⣿⣿⣳⣿⣯⣿⣿⣿⣟⣼⣿⣿⡇⣿⢟⢕⣱⣿⣿⢕⢹⣿⣿⣿⣿⣿⣿⣿⣿⣿⣿⣿⣿⣿⣿⣿⣿⢕⢜⢕⡼⣿⣿⣿⣿⣿⢇⠅⢕⢸⣇⢕⢕⢷⡔⡵⢱⢕⠕⣕⣵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⣳⣿⣟⣿⣿⣿⢟⣾⣿⣿⣿⢇⡏⢕⣼⣿⣿⣿⢸⣱⣿⣿⣿⣿⣿⣿⣿⣿⣿⣿⣿⣿⣿⣿⣿⣿⢕⢕⢱⣏⣿⣿⡿⢟⠕⠁⢕⢀⠑⠝⠕⢕⢕⢕⢀⠀⠀⠄⢘⢿⢿⣿⣿⣿⣿⣿⣿⣿⣿⣿⣿⣿⣿⡿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⢕⠀</a:t>
            </a:r>
            <a:br/>
            <a:r>
              <a:t>⣿⣿⣿⣿⣿⣿⣿⣿⣿⣿⣿⣿⣿⣿⣿⣿⣿⣿⣿⣿⣿⣿⣿⣿⣿⣿⣿⢣⣿⡿⢾⣿⣿⣟⣾⣿⣿⡟⢕⢕⢱⡿⣿⣿⣿⣿⢕⣿⣿⣿⣿⣿⣿⣿⣿⣿⣿⣿⣿⣿⣿⣿⣿⣿⢕⢕⠁⠁⢉⢑⢁⠀⠀⢕⢔⡑⠄⠀⠀⠀⠀⠁⢑⠔⢔⢞⢇⢕⢕⢔⢑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⠀⢔⢕⢕⢕⢕⢕⢕⢕⢕⢕⢕⢕⢕⢕⢕⢕⢕⢕⢕⢕⢕⢕⢕⢕⢕⢕⢕⢕⢕⢕⢕⢕⢕⢕⢕⠀</a:t>
            </a:r>
            <a:br/>
            <a:r>
              <a:t>⣿⣿⣿⣿⣿⣿⣿⣿⣿⣿⣿⣿⣿⣿⣿⣿⣿⣿⣿⣿⣿⣿⣿⣿⣿⣿⣏⣿⣿⡿⣼⣿⡟⣾⣿⣿⣿⢕⢱⡕⢜⣸⣿⣿⣿⣿⢕⣿⣿⣿⣿⣿⣿⣿⣿⣿⣿⣿⣿⣿⣿⣿⣿⣿⢕⢕⠀⠀⠀⠁⠀⠀⢀⢕⢕⣿⣿⣷⢰⣄⠄⢀⠁⠕⢕⢕⢕⢕⢕⠕⢑⢕⢄⠀⠀⠀⠀⠀⠀⠀⠀⠁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⢀⢕⢕⢕⢕⢕⢕⢕⢕⢕⢕⢕⢕⢕⢕⢕⢕⢕⢕⢕⢕⢕⢕⢕⢕⢕⢕⢕⢕⢕⢕⢕⢕⢕⢕⢕⠀</a:t>
            </a:r>
            <a:br/>
            <a:r>
              <a:t>⣿⣿⣿⣿⣿⣿⣿⣿⣿⣿⣿⣿⣿⣿⣿⣿⣿⣿⣿⣿⣿⣿⣿⢿⢿⢿⣸⣿⣿⢣⣿⡿⣹⣿⣿⣿⢣⡕⢸⣧⢱⣿⣏⢏⢝⢇⢸⣿⣿⣻⣿⣿⣿⣿⣿⣿⣿⣿⣿⣿⣿⣿⣿⡏⢕⢕⢀⢕⢕⢕⠔⢀⢕⢕⢜⣿⣿⣿⡎⣿⣷⣦⡁⠕⢕⠕⢑⣁⡔⢕⢕⢕⢕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⣵⣱⣷⣦⣠⣕⢕⢕⢕⢕⢕⢕⢕⢕⢕⢕⢕⢕⢕⢕⢕⢕⢕⢕⢕⢕⢕⢕⢕⢕⢕⢕⢕⢕⢕⢕⢕⢕⢕⢕⢕⠀</a:t>
            </a:r>
            <a:br/>
            <a:r>
              <a:t>⣿⢿⢿⠿⠿⢟⣿⣿⣿⣿⣿⣿⣿⣿⣿⣿⣿⣿⢟⡏⡹⣹⣷⣿⣿⡇⣿⣿⡏⣾⣿⢧⣿⣿⣿⣯⣿⡇⣿⣿⢸⣿⣿⣷⣵⡗⣼⣿⡿⢹⣿⣿⣿⣿⣿⣿⣿⣿⣿⣿⣿⣿⡇⢕⢕⢕⣷⣴⣄⣠⣴⡇⢕⢕⣧⣿⣿⣿⡇⣿⣿⣿⣿⣶⢔⡳⢿⢿⡇⢕⢕⢕⢕⢐⠀⠀⠀⠀⠀⠀⠀⠄⠀⢕⢕⢕⢕⢕⢕⢕⢕⢕⢕⢕⢕⢕⢕⢕⢕⢕⢕⢕⢕⢕⢕⢕⢕⢕⢕⢕⢕⢕⢕⢕⢕⢕⢕⢕⢕⢕⢕⢕⢕⢕⢕⢕⢕⢕⢕⢕⢕⢕⢕⢕⢕⢕⢕⢕⢕⢕⢕⢕⢕⢕⢕⢕⢕⢕⢕⢕⢕⢕⢕⢕⢕⢕⢕⢕⢕⢕⢕⢕⢕⢕⢕⢕⢸⢇⢣⢗⣞⣽⣟⣧⣷⣾⣿⣿⣿⣿⣿⣿⣿⣿⣿⣧⡕⢕⢕⢕⢕⢕⢕⢕⢕⢕⢕⢕⢕⢕⢕⢕⢕⢕⢕⢕⢕⢕⢕⢕⢕⢕⢕⢕⢕⢕⢕⢕⢕⢕⠀</a:t>
            </a:r>
            <a:br/>
            <a:r>
              <a:t>⡵⡄⠁⠁⠁⠁⣿⣿⣿⣿⣿⣿⣿⣿⣿⣿⣿⡯⣾⣧⣿⣿⣿⣿⣿⢸⣿⣿⢱⣿⡿⣼⣿⣿⣿⣿⣿⢇⣿⡇⣼⣿⣿⣿⣿⡇⣿⣿⢇⢸⣿⣿⣿⣿⣿⣿⣿⣿⣿⣿⣿⣿⢇⢕⢕⢕⣿⣿⣿⣿⣿⡇⢕⢸⣿⣿⣿⣿⡇⣿⣿⣿⣿⣿⡜⣿⣷⡕⣇⢕⢕⢕⢕⡔⢔⢆⢔⢖⡆⢖⢲⢔⢖⢕⢕⢕⢕⢕⢕⢕⢕⢕⢕⢕⢕⢕⢕⢕⢕⢕⢕⢕⢕⢕⢕⢕⢕⢕⢕⢕⢕⢕⢕⢕⢕⢕⢕⢕⢕⢕⣧⣷⣕⣵⣵⣵⣵⣵⣵⣵⣵⣵⡣⣣⢇⡕⢕⢕⢕⢕⢕⢕⢕⢕⢕⢕⢕⢕⢕⢕⢕⢕⢕⢕⢕⢕⢕⢕⢕⢕⢕⢕⢕⢕⢕⢱⣅⢕⢕⢕⢜⢝⢝⢟⢿⢿⣿⣿⣿⣿⣿⣿⣿⣿⣿⣿⣷⡕⢕⢕⢕⢕⢕⢕⢕⢕⢕⢕⢕⢕⢕⢕⢕⢕⢕⢕⢕⢕⢕⢕⢕⢕⢕⢕⢕⢕⢕⢕⢕⢕⠀</a:t>
            </a:r>
            <a:br/>
            <a:r>
              <a:t>⢇⢕⢰⢾⢷⢄⣿⣿⣿⣿⣿⣿⣿⣿⣿⣿⡟⣼⡿⣿⣿⣝⢽⢝⢝⢸⣿⡟⣾⣿⢧⣿⣿⣿⣿⣿⣿⢕⣿⡇⣿⣿⣿⣿⣿⢸⣿⡟⣸⢸⣿⣿⣿⣿⣿⣿⣿⣿⣿⣿⣿⣿⢕⢕⢕⢕⣿⣿⣿⣿⣿⣷⢕⣸⣿⣿⣿⣿⡇⣿⣿⣿⣇⣿⡇⡿⢿⣿⣿⡇⢕⢕⣼⣿⡕⢕⡕⣵⣷⡕⢸⣕⣿⢕⢕⢕⢕⢕⢕⢕⢕⢕⢕⢕⢕⢕⢕⢕⢕⢕⢕⢕⢕⢕⢕⢕⢕⢕⢕⢕⢕⡕⢕⢕⢕⢕⢕⢕⢕⢕⣿⣿⣿⣿⣿⣿⣿⣿⣿⣿⣿⣿⣿⣿⢝⢏⢕⢕⢕⢕⢕⢕⢕⢕⢕⢕⢕⢕⢕⢕⢕⢕⢕⢕⢕⢕⢕⢕⢕⢕⢕⢕⢕⢕⢕⢸⣿⣿⣧⣅⣑⢕⢕⢕⢕⢕⢕⢕⢝⢝⢟⢟⢟⢟⢟⢿⢿⢿⢇⢕⢕⢕⢕⢕⢕⢕⢕⢕⢕⢕⢕⢕⢕⢕⢕⢕⢕⢕⢕⢕⢕⢕⢕⢕⢕⢕⢕⢕⢕⢕⠀</a:t>
            </a:r>
            <a:br/>
            <a:r>
              <a:t>⢕⢕⢕⢕⢱⢸⢽⣿⣿⣿⣿⣿⣿⣿⣿⡿⣼⣿⣧⣜⢻⡿⢗⣑⢕⣾⣿⢧⣿⣿⢸⣿⣿⣿⣿⣿⡇⢕⣿⢱⣿⣿⣿⣿⣿⢸⣿⢇⣿⢸⣿⣿⣿⣿⣿⣿⣿⣿⣿⣿⣿⣿⢕⢕⢕⢕⣿⣿⣿⣿⣿⣿⢱⣿⣿⣿⣿⣿⡇⣿⣿⣿⣿⣿⡇⢱⣾⣿⢟⢹⡕⢜⣿⣿⣇⣱⣿⣿⣿⣷⢸⢸⣿⢕⢕⢕⢕⢕⢕⢕⢕⢕⢕⢕⢕⢕⢕⢕⢕⢕⢕⢕⢕⢕⢕⢕⢕⢕⢕⢕⢸⣷⢕⢕⢕⢕⢕⢕⢕⢕⣿⣿⣿⣿⣿⣿⣿⣿⣿⢿⢟⢟⢝⢕⢕⢕⢕⣡⣵⡕⢕⢕⢕⢕⢕⢕⢕⢕⢕⢕⢕⢕⢕⢕⢕⢕⢕⢕⢕⢕⢕⢕⢕⢕⢕⢸⣿⣿⣿⣿⣿⣿⣷⣶⣧⣥⣅⣕⣑⣑⢕⢕⢕⠕⠕⠕⠕⢕⢕⢕⢕⢕⢕⢕⢕⢕⢕⢕⢕⢕⢕⢕⢕⢕⢕⢕⢕⢕⢕⢕⢕⢕⢕⢕⢕⢕⢕⢕⢕⢕⠀</a:t>
            </a:r>
            <a:br/>
            <a:r>
              <a:t>⢃⢅⢕⢕⢰⢕⢸⣿⣿⣿⣿⣿⣿⣿⣿⢕⣿⣿⢻⣿⢇⣵⡿⢕⢕⣿⣿⢸⣿⢇⣿⣿⣿⣿⣿⣿⢕⣾⣿⢸⣿⣿⣿⣿⣿⢸⣿⢸⣿⡇⣿⣿⢸⣿⣿⣿⣿⣿⡇⣿⡇⡟⢕⢕⢕⢸⣿⣿⣿⣿⣿⣿⢕⣿⢹⣿⣿⣿⡇⣿⣿⣿⣿⣿⡯⢕⣮⡕⣾⢸⣷⢸⣿⣿⣿⣿⣿⣿⣿⣿⣿⣸⡇⢕⢕⢕⢕⢕⢕⢕⢕⢕⢕⢕⢕⢕⢕⢕⢕⢕⢕⢕⢕⢕⢕⢕⢕⢕⢕⢕⡸⢟⢇⢕⢕⢕⢕⢕⢕⢱⢿⢿⢟⢟⢟⢝⢝⢕⢕⢕⠕⠕⢅⣔⣵⣷⣿⣿⣿⣿⣕⢕⢕⢕⢕⢕⢕⢕⢕⢕⢕⠕⢕⢕⢕⢕⢕⢕⢕⢕⢕⢕⢕⢕⢕⢸⣿⣿⣿⣿⣿⣿⣿⣿⣿⣿⣿⣿⣿⣿⣿⣿⣿⣿⣿⣿⣿⣿⣿⣿⣿⣇⢕⢕⢕⢕⢕⢕⢕⢕⢕⢕⢕⢕⢕⢕⢕⢕⢕⢕⢕⢕⢕⢕⢕⢕⢕⢕⢕⢕⠀</a:t>
            </a:r>
            <a:br/>
            <a:r>
              <a:t>⢕⢔⢜⢜⠕⠕⢜⣿⣿⣿⣿⣿⣿⣿⡇⡕⢻⣎⢕⢕⢾⡿⣱⣾⣿⣿⡏⣿⡏⡕⣿⣿⣿⣿⡟⡏⢱⣿⣿⢜⣟⣟⣟⣟⣟⡜⡿⣸⣷⣿⣼⣿⡇⣿⣿⢻⣿⣿⣿⢸⡇⡇⢱⢕⢕⣝⣿⣟⣟⢟⢟⣟⢕⡟⢸⣿⣿⣿⢕⣿⣿⣿⣿⣿⡧⣵⡜⢿⡎⢜⡹⢸⣿⣿⣿⣿⣿⣿⣿⣿⣿⣼⡇⢕⢕⢕⢕⢕⢕⢕⢕⢕⢕⢕⢕⢕⢕⢕⢕⢕⢕⢕⢕⢕⢕⢕⢕⢕⢕⠁⣿⣷⣶⣕⢕⢕⢕⢕⢕⢕⢕⢕⣁⣅⣁⣑⣠⣤⣴⣶⣷⣿⣿⣿⣿⣿⣿⣿⣿⣿⣿⣿⣧⡕⢕⢕⢕⢕⢕⢕⢕⢕⢑⢕⢕⢕⢕⢕⢕⢕⢕⢕⢕⢕⢕⢜⣿⣿⣿⣿⣿⣿⣿⣿⣿⣿⣿⣿⣿⣿⣿⣿⣿⣿⣿⣿⣿⣿⣿⣿⣿⣿⣷⣅⠕⢕⢕⢕⢕⢕⢑⢕⢕⢕⢕⢕⢕⢕⢕⢕⢕⢕⢕⢕⢕⢕⢕⢕⢕⢕⠀</a:t>
            </a:r>
            <a:br/>
            <a:r>
              <a:t>⢜⢏⢕⢄⢀⢀⢕⣿⣿⣿⣿⣿⣿⣿⣷⣱⡕⢝⢇⢜⢿⢷⣧⣵⣕⣿⢇⡿⣸⢱⣿⣿⣿⣿⣿⢕⣿⣿⣿⡜⢿⣿⣟⣟⣟⢳⢣⢿⢿⣿⣿⣿⢳⢹⣿⡜⣿⣿⣿⡎⡇⢇⡾⢕⣾⡿⢿⢿⢿⢿⢿⢿⢸⣽⡜⣜⢿⡟⢕⣿⣿⣿⣿⣿⡇⢝⣟⣾⣵⢎⢕⢱⣿⣿⣿⣿⣿⣿⣿⣿⣿⣿⡇⢕⢕⢕⢕⢕⢕⢕⢕⢕⢕⢕⢕⢕⢕⢕⢕⢕⢕⢕⢕⢕⢕⢕⢕⢕⢕⢕⣿⣿⣿⣿⣇⢕⢕⢕⢕⢕⣿⣿⣿⣿⣿⣿⣿⣿⣿⣿⣿⣿⣿⣿⣿⣿⣿⣿⣿⣿⣿⣿⣿⣿⣧⡕⢕⢕⢕⢕⢕⢕⢕⢅⢕⢕⢕⢕⢕⢕⢕⢕⢕⢕⢕⢕⣿⣿⣿⣿⣿⣿⣿⣿⣿⣿⣿⣿⣿⣿⣿⣿⣿⣿⣿⣿⡿⢿⢿⢿⢿⢿⢿⢿⣷⡅⢕⢕⢕⢕⢕⢕⠕⢕⢕⢕⢕⢕⢕⢕⢕⢕⢕⢕⢕⢅⠕⠕⢕⢕⠀</a:t>
            </a:r>
            <a:br/>
            <a:r>
              <a:t>⢕⢕⡕⢕⢕⢕⢕⣿⣿⣿⣿⣿⣿⣿⣿⣷⣕⢕⢜⢜⣧⡕⢱⣝⢝⣿⢸⢇⢽⢸⣿⣿⣿⣿⣿⢜⢟⠛⠛⠃⠙⠟⢟⠛⠛⠛⠧⢱⣧⣜⣽⣿⣿⣿⣿⣷⣸⣯⣻⣿⢇⣸⣇⣱⣴⡷⠟⠟⠛⢛⢛⠛⠗⠞⠿⠾⢷⡕⢕⣿⣿⣿⢇⣿⡇⢟⢏⢝⣱⢅⢎⢸⣿⣿⣿⣿⣿⣿⣿⣿⣿⣿⡇⢕⢕⢕⢕⢕⢕⢕⢕⢕⠕⢕⢕⢕⢕⢕⢕⢕⠁⠕⢕⢕⢕⢕⢕⢕⢕⢸⣿⣿⣿⣿⣿⣇⢕⢕⢕⢕⢻⣿⣿⣿⣿⣿⣿⣿⣿⣿⣿⣿⣿⣿⣿⣿⣿⣿⣿⣿⣿⣿⣿⣿⣿⣿⣧⡕⢕⢕⢕⢔⠐⠕⠀⢕⢕⢕⢕⢕⢅⠑⢁⠑⢕⠄⢿⣿⣿⣿⣿⡿⢿⢿⢟⢟⢟⢟⢝⣝⣝⣕⣕⣱⣵⣵⣵⣵⣷⣷⣷⣿⣿⣿⣿⣿⣧⡑⢕⢕⢕⢕⢄⠕⢅⠕⢕⢕⢕⢕⢕⢕⢕⢕⢕⢕⢕⢅⢅⢕⠀</a:t>
            </a:r>
            <a:br/>
            <a:r>
              <a:t>⢐⢜⢊⢕⢱⡔⠀⢸⣿⣿⣿⣿⣿⣿⣿⣿⣿⣷⣕⡕⢜⢣⢕⢝⢕⣿⢸⡕⢸⡜⣿⢸⣿⢿⡇⠘⠁⣀⣤⡔⢀⢔⠀⠀⠀⠀⠀⠀⠙⢻⣿⣿⣿⣿⣿⣿⣿⣿⣿⣿⣾⣿⣿⢟⢁⢀⢄⠀⠀⠀⠀⠀⢄⣀⠁⠘⢻⢪⡜⣿⣿⡟⢕⣿⡇⢜⢇⡵⢃⢕⢕⢸⣿⣿⣿⣿⣿⣿⣿⣿⣿⣿⢕⢕⢕⢕⢕⢕⢕⢕⢕⠕⠀⠕⢕⢕⢕⢕⢕⢕⠀⠀⢕⢕⢕⢕⢕⢕⠀⣿⣿⣿⣿⣿⣿⣿⣇⢕⢕⢕⢸⢿⢿⢿⢟⢟⢟⢟⢟⢟⢟⢟⢟⢟⢟⢟⢟⢿⢿⢿⢿⢿⣿⣿⣿⣿⣿⣿⣧⡕⢕⢕⢄⠀⠀⠀⠕⢕⢕⢕⢕⢀⠁⠀⠀⠄⢸⣿⣿⣿⣷⣷⣷⣷⣿⣿⣿⣿⣿⣿⣿⣿⣿⣿⣿⣿⣿⣿⣿⣿⣿⣿⣿⡿⠃⢸⣿⣿⣕⡕⢕⢕⢕⢄⠀⠀⠐⠑⠕⢕⢕⢕⢕⢕⢕⢕⢕⢕⢕⢕⠀</a:t>
            </a:r>
            <a:br/>
            <a:r>
              <a:t>⠜⠊⠁⠘⢜⢝⡕⢸⣿⣿⣿⣿⣿⣿⣿⣿⣿⣿⣿⣿⣷⠁⠁⢕⢑⣿⢕⡇⢕⢷⣿⢜⣿⣜⢇⢔⢕⣿⣿⡇⢙⠙⢔⠀⠀⢄⢀⠀⣷⣜⣿⣿⣿⣿⣿⣿⣿⣿⣿⣿⣿⣿⣟⣵⡇⢛⠑⠀⠀⢄⠀⠀⢸⣿⡇⢔⣵⣷⣵⣿⣿⡇⣸⣿⡇⠙⠱⣷⡇⢕⢕⢸⣿⣿⣿⣿⣿⣿⣿⣿⣿⡇⢕⢕⢕⢕⢕⢕⢕⢕⢕⢔⠀⠀⢕⢕⢕⢕⢕⢕⠀⠀⠀⢕⢕⢕⢕⢕⢱⣿⣿⣿⣿⣿⣿⣿⣿⣇⢕⢕⢄⢻⣿⣿⣿⣿⣿⣿⣿⣿⣿⣿⣿⣿⣿⣿⣷⣾⣿⣿⣿⣿⣿⣿⣿⣿⣿⣿⣿⣿⡕⢕⢕⢀⠀⠀⠀⠑⢕⢕⢕⢕⠀⠀⠀⠀⢜⣿⣿⣿⣿⣿⣿⣿⣿⣿⣿⣿⣿⣿⣿⡿⢿⠿⠿⠿⠿⠟⠟⠟⠛⠛⠋⠀⠀⠘⠟⠛⠛⠛⠃⠕⢕⢕⢄⠀⠀⠀⠀⠁⠑⢕⢕⢕⢕⢕⢕⢕⢕⢕⠀</a:t>
            </a:r>
            <a:br/>
            <a:r>
              <a:t>⢀⢰⣔⡐⢜⢇⢕⢸⣿⣿⣿⣿⣿⣿⣿⣿⣿⣿⣿⣿⢇⠀⠀⢕⡞⣿⣾⢕⡇⢸⢹⢕⢻⣿⣿⢹⣿⣾⣿⣿⡕⡕⢕⢕⢔⢔⢕⢱⣿⣿⣿⣿⣿⣿⣿⣿⣿⣿⣿⣿⣿⣿⣿⣿⣇⢕⡔⢔⢔⢕⢕⢕⣾⣿⣵⣿⣸⣿⣿⣿⣿⡇⢿⣿⡇⠀⠀⣿⡇⢕⠑⢸⣿⣿⣿⣿⣿⣿⣿⣿⣿⢕⢕⢕⢕⢕⢕⢕⢕⢕⢕⢕⠀⠀⢕⢕⢕⢕⢕⢕⠀⠀⠀⢕⢕⢕⢕⠀⣼⣿⣿⣿⣿⣿⣿⣿⣿⣿⣧⢕⢕⢘⣿⣿⣿⣿⣿⣿⣿⣿⣿⣿⣿⣿⣿⣿⣿⣿⣿⣿⣿⣿⣿⣿⣿⣿⣿⣿⣿⣿⣿⡕⢕⢕⠀⠀⠀⠀⠁⢕⢕⢕⢕⠀⠀⠀⠁⣿⣿⣿⣿⣿⣿⣿⣿⣿⢿⠟⠙⠁⠀⠀⠀⠀⠀⠀⠀⠀⠀⠀⠀⠀⠀⠀⠀⠀⠀⠀⠀⠀⠀⠀⠀⠑⠕⢔⠀⠀⠀⠀⠀⠀⠁⠕⢕⢕⢕⢕⢕⢕⠀</a:t>
            </a:r>
            <a:br/>
            <a:r>
              <a:t>⢕⢅⢝⢕⢕⢕⠕⠑⣿⣿⣿⣿⣿⣿⣿⣿⣿⣿⡿⡕⠀⠀⠀⢸⡇⣿⣿⢕⢕⢕⢇⢕⢕⢹⣿⡎⣿⣿⣿⣿⢿⣧⣕⣽⣏⣡⣷⣿⣿⣿⣿⣿⣿⣿⣿⣿⣿⣿⣿⣿⣿⣿⣿⣿⣿⣷⣅⡸⢿⣕⣵⡿⣿⣿⣿⢣⣿⣿⡿⣹⣿⡇⢸⣿⡇⠀⠀⠘⡇⠑⠀⢸⢿⣿⡿⢿⡟⢿⣿⣿⡗⢕⢕⢕⢕⢕⢕⢕⢕⢕⢕⢕⢔⠀⠕⢕⢕⢕⢕⢕⠀⠀⠀⠀⢕⢕⢕⢄⣿⣿⣿⡿⠿⠿⠿⠟⠟⠟⠟⠗⠁⢕⠁⠉⠉⠉⠉⠉⠉⠉⠉⠉⠁⠁⠉⠙⠻⢿⣿⣿⣿⣿⣿⣿⣿⣿⣿⣿⣿⣿⣿⣿⣔⢕⢕⠀⠀⠀⠀⢇⢕⢕⢕⢄⠀⠀⠀⢿⣿⣿⣿⣿⣿⠟⠋⠁⠀⠀⠀⠀⠀⠀⢀⢀⢀⠀⠀⠀⠀⠀⠀⢄⢄⢄⢄⢄⢄⢄⢄⢔⢔⢔⢄⢀⠀⠀⠀⠀⠀⠀⠀⠀⠀⠀⠀⠁⠕⢕⢕⢕⠀</a:t>
            </a:r>
            <a:br/>
            <a:r>
              <a:t>⢕⢕⢕⠕⠕⠁⠀⠀⣿⣿⣿⣿⣿⣿⣿⣿⣿⢟⡼⠁⠀⠀⠀⢸⡇⣿⡟⢱⢕⢸⡜⢕⢕⢕⢸⡳⡸⣿⣿⣿⣷⣧⣵⣵⣵⣾⣿⣿⣿⣿⣿⣿⣿⣿⣿⣿⣿⣿⣿⣿⣿⣿⣿⣿⣿⣿⣷⣵⣭⣥⣵⣾⣿⣿⣳⣿⡿⡱⣱⣿⣿⡇⢜⣿⡇⠀⠀⠀⢱⣷⣷⣿⣿⣿⣿⣿⣿⣿⣿⣿⢇⢕⢕⢕⢕⢱⢕⢕⢕⠑⢕⢕⢕⠀⠀⢕⢕⢕⢕⢕⢔⠀⠀⠀⠕⢕⠁⢸⣯⣥⡤⠀⠀⠀⠀⠀⠀⠀⠀⠀⠀⠀⠐⠀⠀⠀⠀⠀⠀⠀⠀⠀⠀⠀⠀⠀⠀⠀⠈⢙⠿⣿⣿⣿⣿⣿⣿⣿⣿⣿⣿⣿⣿⡆⢕⢔⠀⠀⠀⢸⣇⢕⢕⢕⠀⠀⠀⣿⣿⣿⣿⣿⣷⠞⠁⠀⠀⢀⢀⢄⢔⢕⢕⢕⢕⢕⢄⠀⠀⠀⠀⠱⣷⣷⣷⣧⣵⣵⣕⣕⡕⢕⢕⢕⢔⢀⠀⠀⠀⠀⠀⠀⠀⠀⠀⠀⠀⠀⠁⠕⠀</a:t>
            </a:r>
            <a:br/>
            <a:r>
              <a:t>⢐⢄⠀⠀⠀⠀⠀⠀⢸⣿⣿⣿⣿⣿⣿⡿⣫⣿⠇⠀⠀⠀⠀⠀⢳⣿⢇⣸⡕⢜⢇⢕⢕⢕⡜⣧⢱⣿⣿⣿⣿⣿⣿⣿⣿⣿⣿⣿⣿⣿⣿⣿⣿⣿⣿⣿⣟⣿⣿⣿⣿⣿⣿⣿⣿⣿⣿⣿⣿⣿⣿⣿⣿⣿⣿⢏⡳⢕⣿⣿⣿⡇⢕⣿⡇⠀⠀⠀⠀⠟⠟⠟⠟⠟⠟⠟⠟⠟⠟⠟⢕⢕⢕⠕⠕⠟⢕⢕⢕⢐⢕⢕⢕⢄⠀⠑⢕⢕⢕⢕⢕⠀⠀⠀⠀⠕⠀⣼⡿⠋⠀⠀⠀⠀⠀⠀⢀⢄⢄⢄⢄⢄⠀⠀⠀⠀⠀⠲⣶⣶⣷⣷⣷⣾⣷⣦⣤⣀⢀⠁⠙⢿⣿⣿⣿⣿⣿⣿⣿⣿⣿⣿⣿⣿⡅⠑⠀⠀⠀⢸⣿⡇⢕⢕⠀⠀⠀⣿⣿⣿⣿⣏⢅⢄⣠⣴⣕⡕⠑⠀⠀⠀⠀⠁⠑⢕⢕⢔⠀⠀⠀⠀⢹⣿⣿⣿⣿⣿⣿⣿⣿⣿⣷⣧⣵⡕⠀⠀⠀⠀⢀⣼⣦⣄⢀⠀⠀⠀⠀⠀⠀</a:t>
            </a:r>
            <a:br/>
            <a:r>
              <a:t>⠗⠁⠀⠀⠀⠀⠀⠀⢸⣿⣿⣿⣿⣿⡿⣱⡟⢝⠀⠀⠀⠀⠀⠀⣸⣿⢕⣿⣧⢕⢜⢕⢕⢕⢱⢝⣇⢿⣿⣿⣿⣿⣿⣿⣿⣿⣿⣿⣿⣿⣿⣿⣿⣿⣿⣿⣿⣿⣿⣿⣿⣿⣿⣿⣿⣿⣿⣿⣿⣿⣿⡿⣿⣽⣿⡕⢵⣺⣿⣿⢹⡇⢕⢿⡇⠀⠀⠀⠀⠐⢀⢔⢔⢔⢔⢔⢔⢔⢔⢕⢕⢕⢔⢔⢔⢔⢕⢕⢕⢕⠀⢕⢕⢕⠀⠀⠕⢕⢕⢕⢕⠀⠀⠀⠀⠀⢄⠋⠀⠀⠀⠀⠀⠀⢠⣕⢕⢕⠕⠑⠑⠕⢕⢄⠀⠀⠀⠀⢹⣿⣿⣿⣿⣿⣿⣿⣿⣿⣿⣷⣵⡐⢽⣿⣿⣿⣿⣿⣿⣿⣿⣿⣿⣿⡇⠀⠀⠀⠀⢸⣿⣿⢁⢕⠐⠀⢀⣿⣿⣿⣿⣏⣴⣿⣿⣿⣿⣷⠀⠀⠀⠀⠀⠀⠀⢕⢕⢕⠀⠀⠀⠀⢸⣿⣿⣿⣿⣿⣿⣿⣿⣿⣿⣿⣿⡇⠀⠀⠀⢠⣾⣿⣿⣿⣿⣦⣄⡀⠀⠀⠀</a:t>
            </a:r>
            <a:br/>
            <a:r>
              <a:t>⠀⠀⠀⠀⠀⢀⢀⢀⢸⣿⣿⣿⣿⡟⣼⢟⢕⣵⡄⠀⠀⠀⠔⢀⣿⡇⢕⣿⡟⢕⢕⡇⢕⢕⢸⣿⣿⢎⢿⣿⣿⣿⣿⣿⣿⣿⣿⣿⣿⣿⣿⣿⣿⣿⣿⣿⣿⣿⣿⣿⣿⣿⣿⣿⣿⣿⣿⣿⣿⣵⣷⣿⣿⡿⢏⣷⣿⣿⣿⡿⢸⣿⢕⢸⡇⠀⠀⠀⠀⠀⣧⢕⢕⣵⣵⣵⡕⢕⢕⢕⣵⣷⣷⣷⢕⢑⢕⢕⢕⢕⠀⠑⢕⢕⢔⠀⠀⢕⢕⢕⢕⢔⠀⠀⠀⠀⢀⣴⣦⢀⠀⠀⠀⠐⣿⣿⣿⡇⠀⠀⠀⠀⠀⠀⠀⠀⠀⠀⠀⣿⣿⣿⣿⣿⣿⣿⣿⣿⣿⣿⣿⣿⣷⣽⣿⣿⣿⣿⣿⣿⣿⣿⣿⣿⣧⠀⠀⠀⠀⣿⣿⣿⡕⠕⠀⠀⢸⣿⣿⣿⣿⣿⣿⣿⣿⢟⢏⠁⠀⠀⠀⠀⠀⠀⠀⠑⣿⢕⠀⠀⠀⠀⢸⣿⣿⣿⣿⣿⣿⣿⣿⣿⣿⣿⡿⠑⠀⢀⣴⣿⣿⣿⣿⣿⣿⣿⣿⣿⣷⣦⠀</a:t>
            </a:r>
            <a:br/>
            <a:r>
              <a:t>⠀⠀⠀⠀⠀⠀⠀⠀⠑⣿⣿⣿⢟⡼⢇⢕⣼⡿⢕⢱⣷⣷⣿⢕⢸⢕⠕⣿⡇⢕⢕⢸⡕⢕⢕⢕⢕⢕⢜⢿⣿⣿⣿⣿⣿⣿⣿⣿⣿⣿⣿⣿⣿⣿⣿⣿⣿⣿⣿⣿⣿⣿⣿⣿⣿⣿⣿⣿⣿⣿⣿⣟⢝⢕⢱⣾⣿⣿⣿⢇⢕⣿⢕⢸⡇⢰⢔⢔⣷⡕⢜⣇⢕⣿⣿⣿⡇⢕⢕⢕⣿⣿⣿⣿⢕⢕⢕⢕⢕⠀⠀⠀⢕⢕⢕⢄⠀⠁⢕⢕⢕⢕⠀⠀⠀⠀⢸⣿⣿⣷⣄⠀⠀⠀⢻⣿⣿⢇⠀⠀⠀⠀⠀⠀⠀⠀⠀⠀⠀⢹⣿⣿⣿⣿⣿⣿⣿⣿⣿⣿⣿⣿⣿⣿⣿⣿⣿⣿⣿⣿⣿⣿⣿⣿⣿⠀⠀⠀⢱⣿⣿⣿⡇⠀⠀⢀⣿⣿⣿⣿⣿⣿⣿⣿⣿⡇⢷⡄⠀⠀⠀⠔⠔⠀⢀⢔⢇⢕⠀⠀⠀⠀⣼⣿⣿⣿⣿⣿⣿⣿⣿⣿⣿⡿⢁⣠⣴⣾⣿⣿⣿⣿⣿⣿⣿⣿⣿⣿⣿⣿⠀</a:t>
            </a:r>
            <a:br/>
            <a:r>
              <a:t>⠀⠀⠀⠀⠀⠀⠀⠀⠀⣿⣿⣟⡾⢕⡅⣼⣿⢇⢕⣿⣿⣿⣿⢕⢜⢕⡕⢻⢕⢕⢕⢜⣧⢕⢕⢕⢕⢕⢕⢕⢻⣿⣿⣿⣿⣿⣿⣿⣿⣿⣿⣿⣟⣟⣟⣟⣟⣟⣟⣟⣿⣿⣿⣿⣿⣿⣿⣿⣿⣿⡿⢏⢕⢕⣾⣿⣿⣿⡟⢕⢕⢻⡕⢜⡇⢸⡇⢕⢻⣧⢕⢸⡇⣿⣿⣿⣇⢕⢕⢕⣿⣿⣿⣿⢕⠕⠅⠑⠑⠀⠀⠀⠀⢕⢕⢕⢀⠀⠑⢕⢕⠕⠀⠀⠀⠀⢸⣿⣿⣿⣿⣷⡄⠀⠀⠑⢹⢕⠀⠀⢀⢀⠀⠀⡔⢀⠀⠀⠀⢸⣿⣿⣿⣿⣿⣿⣿⣿⣿⣿⣿⣿⣿⣿⣿⣿⣿⣿⣿⣿⣿⣿⣿⣿⡿⠀⠀⠀⣸⣿⣿⣿⢇⠀⢠⣾⣿⣿⣿⣿⣿⣿⣿⣿⣿⣿⣜⢻⣵⣕⡔⢕⢕⣱⣵⢏⢕⣕⣀⠀⠀⣰⣿⣿⣿⣿⣿⣿⣿⣿⣿⣿⣿⣿⣿⣿⣿⣿⣿⣿⣿⣿⣿⣿⣿⣿⣿⣿⣿⣿⠀</a:t>
            </a:r>
            <a:br/>
            <a:r>
              <a:t>⢀⢀⠀⠀⠀⠀⠀⠀⠀⢹⡿⡼⢕⡼⣸⣿⢇⢕⣼⣿⣿⣿⣿⢕⢕⢕⣿⢜⢕⢕⢕⢕⢜⣇⢕⢕⢕⢕⢕⢕⢕⢜⢻⢿⣿⣿⣿⣿⣿⣿⣿⣿⣿⣿⣿⣿⣿⣿⣿⣿⣿⣿⣿⣿⣿⣿⣿⣿⡿⢏⢕⢕⢕⢕⣿⣿⣿⣿⣵⢕⢕⢸⢇⢕⡇⢸⣿⢕⢜⣿⡇⢕⢹⢹⣿⣿⡟⢕⢕⢕⣿⣿⣿⡏⢕⠀⠀⠀⠀⠀⠀⠀⠀⠁⠕⢕⢕⠀⢄⠁⠀⠀⠀⠀⠀⠀⠘⣿⣿⣿⣿⣿⣿⣧⣴⣄⢑⢕⣔⢄⢄⢕⢔⢰⢇⢕⠀⠀⠀⣸⣿⣿⣿⣿⣿⣿⣿⣿⣿⣿⣿⣿⣿⣿⣿⣿⣿⣿⣿⣿⣿⣿⣿⣿⠇⠀⠀⣱⣿⣿⣿⣏⣤⣷⣿⣿⣿⣿⣿⣿⣿⣿⣿⣿⣿⣿⣿⣧⣸⣿⣿⣿⣿⣿⣷⢕⢜⠟⠛⠀⣰⣿⣿⣿⣿⣿⣿⣿⣿⣿⣿⣿⣿⣿⣿⣿⣿⣿⣿⣿⣿⣿⣿⣿⣿⣿⣿⣿⣿⣿⠀</a:t>
            </a:r>
            <a:br/>
            <a:r>
              <a:t>⠀⠀⠀⠀⢀⢀⢐⢀⠀⢸⢱⢕⣼⡇⣿⡿⢕⣸⣿⣿⣿⣿⣿⢕⢕⢱⢇⢕⢱⣿⡕⢕⢕⢜⢧⡕⢑⢕⢕⢕⢕⢕⢕⢕⢝⢟⢿⣿⣿⣿⣿⣿⣿⣿⣿⣿⣿⣿⣿⣿⣿⣿⣿⣿⣿⢿⢏⢕⢕⢕⢕⢕⢕⢸⣿⣿⣿⢇⢸⢕⢕⢕⡕⢕⢇⢸⣿⡇⢕⢿⣇⢕⢜⡏⣿⣿⣧⢕⢕⢕⣿⣿⡟⢕⠀⠀⠀⠀⠀⠀⠀⠀⠀⠀⠀⠑⢕⢕⢕⢀⠀⠀⠀⠀⠀⠀⠀⢹⣿⣿⣿⣿⣿⣿⣿⣿⣿⣧⣝⣷⣷⣷⣾⡏⢺⡷⠀⠀⢄⣿⣿⣿⣿⣿⣿⣿⣿⣿⣿⣿⣿⣿⣿⣿⣿⣿⣿⣿⣿⣿⣿⣿⣿⠏⠀⠀⣱⣿⣿⣿⣿⣿⣿⣿⣿⣿⣿⣿⣿⣿⣿⣿⣿⣿⣿⣿⣿⣿⣿⣿⣿⣿⣿⣿⣿⢇⢕⠀⢀⢼⢿⢿⣿⣿⣿⣿⣿⣿⣿⣿⣝⢙⠻⢿⣿⣿⣿⣿⣿⣿⣿⣿⣿⣿⣿⣿⣿⣿⣿⣿⠀</a:t>
            </a:r>
            <a:br/>
            <a:r>
              <a:t>⠀⢀⣀⣁⣀⣄⣤⣤⣤⡅⡏⢱⢿⢸⣿⡇⢕⢿⢿⢿⢿⢿⢿⢕⢕⢜⢕⢕⣸⣿⡇⢕⢕⢕⢕⢕⢕⢕⢕⢕⢕⢕⢱⢕⢕⢕⢕⢜⢝⢻⢿⣿⣿⣿⣿⣿⣿⣿⣿⣿⡿⢿⢟⢝⢕⢕⢕⢕⢕⢕⢕⢕⢕⣾⣿⢯⣿⡇⢜⡕⢕⢕⢕⢸⢕⣼⣿⣿⢕⢸⣿⢕⢕⢹⢻⣿⣿⢕⢕⢕⣿⢟⠑⠀⠀⠀⠀⠀⠀⠀⠀⠀⢄⢔⠀⠀⠑⢕⢕⢕⠀⠀⠀⠀⠀⠀⠀⠘⣿⣿⣿⣿⣿⣿⣿⣿⣿⣿⣿⣿⣿⣿⣿⡧⢕⢔⠀⢀⣾⣿⣿⣿⣿⣿⣿⣿⣿⣿⣿⣿⣿⣿⣿⣿⣿⣿⣿⣿⣿⣿⣿⠟⠑⢀⣠⣾⣿⣿⣿⣿⣿⣿⣿⣿⣿⣿⣿⣿⣿⣿⣿⣿⣿⣿⣿⣿⣿⣿⣿⣿⣿⣿⣿⣿⣿⣿⣿⣷⣴⣴⣴⣵⣼⣿⣿⣿⡕⢻⣿⣿⣿⣿⣷⣾⣿⣿⣿⣿⣿⣿⣿⣿⣿⣿⣿⣿⣿⣿⣿⣿⠀</a:t>
            </a:r>
            <a:br/>
            <a:r>
              <a:t>⣿⣿⣿⣿⣿⣿⣿⣿⣿⢸⠑⠀⠀⢸⣿⢕⠀⠀⠀⠀⠀⠀⢱⡕⢕⢕⢕⢕⣿⣿⣇⢕⢕⢕⢕⢕⢜⢕⢕⢕⢕⢕⢕⢕⢕⢕⢕⢕⢕⢕⢕⢕⢝⢟⢿⣿⡿⢟⣏⣕⢕⢕⢕⢕⢕⢕⢕⢕⢕⢕⢕⢕⢱⣿⡟⣱⣿⡇⢕⣷⢕⢕⢕⢕⢔⢿⣿⣿⡇⢸⣿⢕⢕⢜⣸⣿⣿⢕⢕⢕⠏⠀⠀⠀⠀⠀⠀⠀⢀⢄⣄⢕⢕⢕⢕⠀⠀⠁⠕⢑⢑⠀⠀⠀⠀⠀⠀⠀⢸⣿⣿⣿⣿⣿⣿⣿⣿⡟⢙⣡⣾⣿⣿⢏⣷⣶⣷⣇⣅⣅⣅⣵⣿⣿⣿⣿⣿⣿⣿⣿⣿⣿⣿⣿⣿⣿⣿⣿⣟⢛⢁⣠⣴⣾⣿⣿⣿⣿⣿⣿⣿⣿⣿⣿⣿⣿⣿⣿⣿⣿⣿⣿⣿⣿⣿⣿⣿⣿⣿⣿⣿⣿⣿⣿⣿⣿⣿⣿⣿⣿⣿⣿⣿⣿⣿⢿⢟⢽⡟⢻⡟⣿⣿⣿⣿⣿⣿⣿⣿⣿⣿⣿⣿⣿⣿⣿⣿⣿⣿⡏⠀</a:t>
            </a:r>
            <a:br/>
            <a:r>
              <a:t>⣿⣿⣿⣿⣿⣿⣿⣿⡟⡇⡇⠀⠀⣾⣿⢕⣷⣷⣶⣦⣤⢠⣿⢇⢕⢕⢕⢕⢿⣿⣿⢕⢕⢕⠕⢕⢕⢕⢕⢕⢕⢕⢕⢕⢕⢕⢕⢕⢕⢕⢕⣵⣵⣷⣷⣷⣷⣿⣿⣿⢕⢕⢕⢕⢕⢕⢕⢕⢕⢕⣿⢕⣾⢏⣱⣿⣿⡇⢕⣿⢕⢕⢕⠑⢾⡜⣿⣿⡇⢸⣿⢕⢕⡏⡟⣿⣿⢕⠕⠁⠀⠀⠀⠀⠀⠀⢀⢰⣵⣿⣿⢕⢕⢕⢕⣧⢔⠀⠀⠐⠀⠀⠀⠀⠀⠀⠀⠀⠀⢻⣿⣿⣿⣿⣿⣿⣿⣿⣿⣿⣿⣿⣿⢼⣿⣿⣿⣿⣿⣿⣿⣿⣿⣿⣿⣿⣿⣿⣿⣿⣿⣿⣿⣿⣿⣿⣿⣿⣿⣿⣿⣿⣿⣿⣿⣿⣿⣿⣿⣿⣿⣿⣿⣿⣿⣿⣿⣿⣿⣿⣿⣿⣿⣿⣿⣿⣿⣿⣿⣿⣿⣿⣿⣿⣿⣿⣿⣿⣿⣿⣿⣿⣿⢟⢕⢕⢕⢕⢕⢕⢕⢜⢿⢿⢿⣿⣿⣿⣿⣿⣿⣿⣿⣿⣿⣿⣿⣿⣿⠇⠀</a:t>
            </a:r>
            <a:br/>
            <a:r>
              <a:t>⣿⣿⣿⣿⣿⣿⣿⣿⡇⢱⡇⠀⠀⢸⡏⢸⣿⣿⣿⣿⢏⣾⢏⢕⢔⠅⢕⢕⢸⣿⣿⣇⢕⢕⢔⢕⢕⢕⢕⢕⢕⢕⢕⢕⢕⢕⢕⠕⢕⢕⣷⣿⣿⣿⣿⣿⣿⣿⣿⣿⢕⢕⢕⢕⢕⢕⢕⢕⢕⣗⡟⣸⢏⢱⣿⣿⣿⡇⢕⣻⡇⢕⢕⢕⢜⣧⢻⣿⡇⢸⣿⢕⢕⣧⢇⡿⢇⠐⢀⢀⣄⣔⣵⣷⢕⢕⢕⢸⣿⣿⣿⡇⢕⢕⢕⣿⣷⡕⢀⠀⠀⠀⠀⠀⠀⠀⠀⠀⠀⠁⢻⣿⣿⣿⣿⣿⣿⣿⣿⣿⡟⡏⢱⢏⢝⣿⣿⣿⣿⣿⣿⣿⣿⣿⣿⣿⣿⣿⣿⣿⣿⣿⣿⣿⣿⣿⣿⣿⣿⣿⣿⣿⣿⣿⣿⣿⣿⣿⣿⣿⣿⣿⣿⣿⣿⣿⣿⣿⣿⣿⣿⣿⣿⣿⣿⣿⣿⣿⣿⣿⣿⣿⣿⣿⣿⣿⣿⣿⣿⣿⣿⡟⢕⢕⢕⢕⢕⢕⢕⢕⢕⢕⢕⢕⢕⢻⣿⣿⣿⣿⣿⣿⣿⣿⣿⣿⣿⣿⡟⠀⠀</a:t>
            </a:r>
            <a:br/>
            <a:r>
              <a:t>⣿⣿⣿⣿⣿⣿⣿⣿⡇⢜⠃⠀⠀⠜⣯⢜⢝⢝⢝⢝⣾⢇⢕⢕⢕⢕⢑⢕⠜⣿⣿⣿⡇⢕⢱⡕⢕⢕⢕⢕⢕⢕⢕⢕⠕⠑⠀⢄⢕⢸⣿⣿⣿⣿⣿⣿⣿⣿⣿⣿⡇⠀⠁⠕⢕⢕⢕⢕⢕⢟⣕⣵⢕⣿⣿⣿⡿⣱⡗⣽⡇⠑⢔⢕⢕⢹⡎⣿⡇⢸⢇⢕⢕⣿⢕⣿⣷⢕⢕⢕⣿⣿⣿⣿⢕⢕⢕⢸⣿⣿⣿⡇⢕⢕⢕⣿⣿⣿⡕⢄⠀⠀⠀⠀⠀⠀⠀⠀⠀⠀⠁⢻⣿⣿⣿⣿⣿⣿⢿⢏⢕⢕⢕⢕⢕⢕⢝⢝⣿⣿⣿⣿⣿⣿⣿⣿⣿⣿⣿⣿⣿⣿⣿⣿⣿⣿⣿⣿⣿⣿⣿⣿⣿⣿⣿⣿⣿⣿⣿⣿⣿⣿⣿⣿⣿⣿⣿⣿⣿⣿⣿⣿⣿⣿⣿⣿⣿⣿⣿⣿⣿⣿⣿⣿⣿⣿⣿⣿⣿⣿⡇⢕⢕⢕⢕⢕⢕⢕⢕⢕⢕⢕⢕⢕⢕⢜⣿⣿⣿⣿⣿⣿⣿⣿⣿⣿⣿⣿⡇⣕⠀</a:t>
            </a:r>
            <a:br/>
            <a:r>
              <a:t>⣿⣿⣿⣿⣿⣿⣿⡿⢇⢕⠑⠀⠀⠀⢹⢕⢕⢕⢕⣾⢇⢕⢕⢕⢕⢕⢕⢕⢔⣿⢻⣿⣿⡕⢕⢜⢕⢕⢕⢕⢕⠕⠑⠁⠀⠀⠀⢕⢕⣾⣿⣿⣿⣿⣿⣿⣿⣿⣿⣿⡇⢕⠀⠀⠀⠁⠑⢕⢕⢕⣾⣿⢕⢿⣿⣿⢣⣿⢜⡺⢇⢕⢕⢕⢕⢱⣻⡸⡇⡞⢕⢕⢸⣿⣸⣿⣿⢕⢕⢕⣿⣿⣿⣿⢕⢕⢕⢸⣿⣿⣿⡇⢕⢕⢕⣿⣿⣿⣿⢕⠀⠀⠀⠀⠀⠀⠀⠀⠀⠀⠀⠀⠹⣿⣿⣿⣿⡹⢕⢕⢕⢕⢕⢕⢕⢕⢕⢕⢜⢿⣿⣿⣿⣿⣿⣿⣿⣿⣿⣿⣿⣿⣿⣿⣿⣿⣿⣿⣿⣿⣿⣿⣿⣿⣿⣿⣿⣿⣿⣿⣿⣿⣿⣿⣿⣿⣿⣿⣿⣿⣿⣿⣿⣿⣿⣿⣿⣿⣿⣿⣿⣿⣿⣿⣿⣿⣿⣿⣿⣿⣇⢕⢕⢕⢕⢕⢕⢕⢕⢕⢕⢕⢕⢕⢕⢕⣿⣿⣿⣿⣿⣿⣿⣿⣿⣿⣿⣿⣕⣽⠀</a:t>
            </a:r>
            <a:br/>
            <a:r>
              <a:t>⣿⣿⣿⡟⢟⢟⢋⢔⢕⠕⠀⠀⠀⠀⢕⢕⢕⢕⣾⢇⢕⢕⢕⢕⢕⢕⢕⢕⢕⢸⣾⣿⣿⣧⢕⢕⢕⢕⢕⠁⠀⠀⠀⠀⠀⠀⠀⣕⣼⣿⣿⣿⣿⣿⣿⣿⣿⣿⣿⣿⣿⢕⢕⠀⠀⠀⠀⠀⠁⠕⢜⢽⡇⢸⠿⠛⠘⠙⠑⠕⢕⢕⢕⢕⢕⢕⢸⣷⢕⢕⠕⢕⢕⣿⣿⣿⡇⢕⢕⢕⣿⣿⣿⣿⢕⢕⢕⢸⣿⣿⣿⡇⢕⢕⢕⣿⣿⣿⣿⢕⢕⢀⠀⠀⠀⠀⠀⠀⠁⢢⣄⠀⠀⠘⢿⣿⣿⡇⢕⢕⢕⢕⢕⢕⢕⢕⢕⢕⢕⣿⣿⣿⣿⣿⣿⣿⣿⣿⣿⣿⣿⣿⣿⣿⣿⣿⣿⣿⣿⣿⣿⣿⣿⣿⣿⣿⣿⣿⣿⣿⣿⣿⣿⣿⣿⣿⣿⣿⣿⣿⣿⣿⣿⣿⣿⣿⣿⣿⣿⣿⣿⣿⣿⣿⣿⣿⣿⣿⣿⣿⣷⣕⢕⢕⢕⢕⢕⢕⢕⢕⢕⢕⢕⢕⢕⣾⣿⣿⣿⣿⣿⣿⣿⣿⣿⣿⣿⡟⢱⢻⠀</a:t>
            </a:r>
            <a:br/>
            <a:r>
              <a:t>⣿⣿⣿⡇⢕⢁⢕⢕⢕⠀⠀⠀⠀⢀⢕⢕⢕⣾⢇⢕⢕⢕⢕⢕⢕⢕⢕⢕⢕⢸⣇⣿⣿⣿⡕⢕⢕⣕⡕⠀⠀⠀⠀⠀⠀⠀⠀⣿⣿⣿⣿⣿⣿⣿⣿⣿⣿⣿⣿⣿⣿⣇⢕⠀⠀⠀⠀⠀⠀⠀⠑⢕⠙⠑⠀⢖⢕⠕⠑⠀⠁⢕⢕⢕⢕⢕⢕⢾⣧⠕⠀⢕⢕⢝⢝⢝⢕⢕⢕⢕⢝⢝⢝⢝⢕⢕⢕⢜⢝⢝⢝⢕⢕⢕⢕⢝⢝⢝⢝⢕⢕⢕⢔⠀⠀⠀⠀⠀⠀⠁⢿⣇⢰⣀⠁⢻⣿⣷⡕⢕⢕⢕⢕⢕⢕⢕⢕⢕⣱⣿⣿⣿⣿⣿⣿⣿⣿⣿⣿⣿⣿⣿⣿⣿⣿⣿⣿⣿⣿⣿⣿⣿⣿⣿⣿⣿⣿⣿⣿⣿⣿⣿⣿⣿⣿⣿⣿⣿⣿⣿⣿⣿⣿⣿⣿⣿⣿⣿⣿⣿⣿⣿⣿⣿⣿⣿⣿⣿⣿⣿⣿⣿⣷⣵⡕⢕⢕⢕⢕⢕⢕⢕⣕⣵⣿⣿⣿⣿⣿⣿⣿⣿⣿⣿⣿⣿⡟⢑⢑⢙⠀</a:t>
            </a:r>
            <a:br/>
            <a:r>
              <a:t>⣿⣿⣿⢇⢅⢕⢕⢕⠁⠀⠀⠀⠀⠕⠕⢑⣼⢟⢕⢕⢕⢕⢕⣱⣵⣷⣿⣿⣿⣸⣷⢹⣿⣿⣿⡕⢕⢕⠕⠀⠀⠀⠀⠀⠀⠀⠀⢹⣿⣿⣿⣿⣿⣿⣿⣿⣿⣿⣿⣿⣿⣿⡇⠀⠀⠀⠀⠀⠀⠀⠀⠁⢔⢆⢄⠀⠀⠀⢴⣿⡇⢸⣿⣷⣵⡕⢕⢜⣿⡇⠀⢕⢕⢕⢕⢕⢕⢕⢕⢕⢕⢕⢕⢕⢕⢕⢕⢕⢕⢕⢕⢕⢕⢕⢕⢕⢕⢕⢕⢕⢕⢕⢕⠀⢔⢀⠀⠀⠀⠀⠁⢏⢎⣿⣷⣦⣼⣿⣗⣇⡕⢕⢕⢕⢕⢕⣱⣿⣿⣿⣿⣿⣿⣿⣿⣿⣿⣿⣿⣿⣿⣿⣿⣿⣿⣿⣿⣿⣿⣿⣿⣿⣿⣿⡏⢝⣿⣿⣿⣿⣿⣿⣿⣿⣿⣿⣿⣿⣿⣿⣿⣿⣿⣿⣿⣿⣿⣿⣿⣿⣿⣿⣿⣿⣿⣿⣿⣿⣿⣿⣿⣿⣿⣿⣿⣷⣷⣷⣷⣷⣿⣿⣿⣿⣿⣿⣿⣿⣿⣿⣿⣿⣿⣿⣿⡟⢅⢅⢕⢕⠀</a:t>
            </a:r>
            <a:br/>
            <a:r>
              <a:t>⣿⣿⡏⢔⢕⢕⢕⢕⠀⠀⠀⠀⠀⠀⠀⡼⢗⢕⢕⢕⢕⣵⣾⣿⣿⣿⣿⣿⣿⡇⣿⣧⢿⣿⣿⣷⡕⢕⠀⠀⠀⠀⠀⠀⠀⠀⠀⠀⢟⣟⣻⣿⣿⣿⣿⣿⣿⣿⣿⣿⣟⣟⠃⠀⠀⠀⠀⠀⠀⠀⠀⠀⠑⠕⠁⢄⢔⢔⢀⠙⢁⣸⣿⣿⣿⣿⣧⢕⢕⣿⡄⣥⣥⣥⣥⣥⣥⣥⣥⣵⣵⣵⣵⣵⣵⣵⣵⣵⣵⣵⣵⣵⣵⣵⣵⣵⣵⣵⣕⣕⣕⣕⣕⡄⢕⢕⢕⢄⢀⠀⠀⠀⢕⢸⣿⣿⣿⣿⣿⣿⣿⣷⣷⣷⣿⣿⣿⣿⣿⣿⣿⣿⣿⣿⣿⣿⣿⣿⣿⣿⣿⣿⣿⣿⣿⣿⣿⣿⣿⣿⣿⣿⣿⣿⡇⠀⣿⣿⣿⣿⣿⣿⣿⣿⣿⣿⣿⣿⣿⣿⣿⣿⣿⣿⣿⣿⣿⣿⣿⣿⣿⣿⣿⣿⣿⣿⣿⣿⣿⣿⣿⣿⣿⣿⣿⣿⣿⣿⣿⣿⣿⣿⣿⣿⣿⣿⣿⣿⣿⣿⣿⣿⣿⣿⡿⢁⢕⢐⢕⢕⠀</a:t>
            </a:r>
            <a:br/>
            <a:r>
              <a:t>⣿⣿⠇⢕⢕⢕⢕⠁⠀⠀⠀⠀⠀⠀⣼⡗⢕⢕⢕⢕⣼⣿⣿⣿⣿⣿⣿⣿⣿⡇⣿⢸⣼⣟⣿⣿⣇⢕⠀⠀⠀⠀⠀⠀⠀⠀⠀⠀⠈⢿⣿⣿⣿⣿⣿⣿⣿⣿⣿⣿⣿⡟⠀⠀⠀⠀⠀⠀⠀⠀⠀⠁⢔⢔⠀⠑⢱⡕⠑⢕⣾⣿⣿⣿⣿⣿⣿⣧⢕⢜⣷⡹⣿⣿⣿⣿⣿⣿⣿⣿⣿⣿⣿⣿⣿⣿⣿⣿⣿⣿⣿⣿⣿⣿⣿⣿⣿⣿⣿⣿⣿⣿⣿⡇⢕⢕⢕⢕⢕⢔⢄⢀⠀⠑⢿⣿⣿⣿⣿⣿⣿⣿⣿⣿⣿⣿⣿⣿⣿⣿⣿⣿⣿⣿⣿⣿⣿⣿⣿⣿⣿⣿⣿⣿⣿⣿⣿⣿⣿⣿⣿⣿⣿⣿⣿⣕⣿⣿⣿⣿⣿⣿⣿⣿⣿⣿⣿⣿⣿⣿⣿⣿⣿⣿⣿⣿⣿⣿⣿⣿⣿⣿⣿⣿⣿⣿⣿⣿⣿⣿⣿⣿⣿⣿⣿⣿⣿⣿⣿⣿⣿⣿⣿⣿⣿⣿⣿⣿⣿⣿⣿⣿⣿⣿⠑⢕⢕⢑⢕⢕⠀</a:t>
            </a:r>
            <a:br/>
            <a:r>
              <a:t>⡿⣟⠀⢕⢕⢕⠑⠀⠀⠀⠀⠀⠀⣼⡗⢕⢕⢕⢕⣼⣿⣿⣿⣿⣿⣿⣿⣿⣿⡇⢿⢜⣿⣿⣿⣿⣿⢔⠀⠀⠀⠀⠀⠀⠀⠀⠀⠀⠀⠘⣿⣿⣿⣿⣿⣿⣿⣿⣿⣿⣿⠁⠀⠀⠀⠀⠀⠀⠀⠀⠀⠀⠕⣕⢱⣔⢔⢶⡔⣿⡜⣿⣿⣿⣿⣿⣿⣿⣧⢕⢜⣣⠀⠀⠀⠀⠀⠀⠀⠀⠀⠀⠀⢀⢀⢀⣀⣀⣀⣀⣀⣀⣀⣀⣀⣀⣀⣁⣁⣁⣁⣁⣁⡀⠑⢕⢕⢕⢕⢕⢕⢕⢕⢔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⢕⢕⢕⢕⢕⢕⠀</a:t>
            </a:r>
            <a:br/>
            <a:r>
              <a:t>⣾⢝⢀⠁⠑⠕⠀⠀⠀⠀⢱⢟⣼⢏⢕⢕⢕⢕⣱⣿⣿⣿⣿⣿⣿⣿⣿⣿⣿⣿⢸⡜⣿⣿⣏⢿⣿⣇⠀⠀⠀⠀⠀⠀⠀⠀⠀⠀⠀⠀⠜⣿⣿⣿⣿⣿⣿⣿⣿⣿⠇⠀⠀⠀⠀⠀⠀⠀⠀⠀⠀⠀⠁⣷⢏⡜⣼⣕⡝⢼⡣⢻⣿⣿⣿⣿⣿⣿⣿⣇⢕⢜⣧⠀⠀⠀⠀⠀⠀⠀⠀⠃⠜⢺⣺⣿⣵⣮⣯⣝⣻⡽⣟⣽⣿⣿⣿⣿⣿⣿⣿⣿⣿⣷⠀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⠀</a:t>
            </a:r>
            <a:br/>
            <a:r>
              <a:t>⣿⣗⢕⠀⠀⠁⠀⠀⠀⠐⠑⠼⠏⢕⢕⢕⢕⢱⣿⣿⣿⣿⣿⣿⣿⣿⣿⣿⣿⣿⡜⡇⣿⣿⣿⣜⢿⣿⡄⠀⠀⠀⠀⠀⠀⠀⠀⠀⠀⠀⠀⠹⣿⣿⣿⣿⣿⣿⣿⡏⠀⠀⠀⠀⠀⠀⠀⠀⠀⠀⠀⠀⠀⢸⣿⣿⣜⢻⡜⣷⣷⡕⣵⣽⣿⣿⣿⣿⣿⣿⡕⢕⢜⢇⠀⠀⠀⠀⠀⠀⠀⠀⠀⢸⣽⣟⣟⣟⡻⢿⣿⣿⣿⣿⣿⣿⣿⣿⣿⣿⣿⣿⣿⢿⠀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⠀</a:t>
            </a:r>
            <a:br/>
            <a:r>
              <a:t>⣿⣕⢇⠀⠀⠀⠀⠀⠀⠀⠀⠀⠀⠀⠁⠁⠑⠸⢿⣿⣿⣿⣿⣿⣿⣿⣿⣿⣿⣿⣷⢱⣿⣿⣻⢿⣮⣟⢇⠀⠀⠀⠀⠀⠀⠀⠀⠀⠀⠀⠀⠀⠜⣿⣿⢿⢿⣿⡟⠀⠀⠀⠀⠀⠀⠀⠀⠀⠀⠀⠀⠀⠀⠁⢻⣿⣿⣷⣧⡜⣿⡇⣿⣿⣿⣿⣿⣿⣿⠿⠃⠁⠀⠀⠀⠀⠀⠀⠀⠀⠀⠀⠀⢜⢟⢿⣿⣿⣿⣷⣮⣝⡻⣷⣿⣿⣿⢿⣿⣻⣿⣿⣿⣿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⠀</a:t>
            </a:r>
            <a:br/>
            <a:r>
              <a:t>⣿⡕⡕⠀⠀⠀⠀⠀⠀⠀⠀⠀⠀⠀⠀⠀⠀⠀⠀⠀⠉⠙⠻⢿⣿⣿⣿⣿⣿⣿⣿⣇⢺⣿⣿⣷⣷⣽⡝⠐⠀⠁⠀⠀⠀⠀⠀⠀⠀⠀⠀⠀⠀⠁⢀⣄⡀⠈⠁⠀⠀⠀⠀⠀⠀⠀⠀⠀⠀⠀⠀⠀⠀⠀⢜⣿⣿⣿⣿⣿⢕⣱⣿⣿⣿⢿⠛⠉⠀⠀⠀⠀⠀⠀⠀⠀⠀⠀⠀⠀⠀⠀⠀⠑⠕⢕⢕⢜⢝⢻⣿⣿⣿⣷⣽⣻⢿⣿⣿⣿⣿⣿⣿⣿⡇⠑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⠀</a:t>
            </a:r>
            <a:br/>
            <a:r>
              <a:t>⣿⡧⢕⢄⠀⠀⠀⠀⠀⠀⠀⠀⠀⠀⠀⠀⠀⠀⠀⠀⠀⠀⠀⠀⠁⠙⠻⢿⣿⣿⣿⣿⡎⣿⣿⣿⣿⣿⡇⠀⠀⠀⠀⠀⠀⠀⠀⠀⠀⠀⠀⠀⠀⠀⢕⢜⢕⠆⠀⠀⠀⠀⠀⠀⠀⠀⠀⠀⠀⠀⠀⠀⠀⠀⠀⢹⣿⣿⣿⣷⣿⣿⡿⠋⠁⠀⠀⠀⠀⠀⠀⠀⠀⠀⠀⠀⠀⠄⢀⠀⠀⠀⠀⠀⠑⢕⢕⢕⢕⢕⢕⢝⢹⢿⣿⣿⣷⣮⡻⣿⣿⣿⣿⢏⠀⢀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⠏⢔⢕⢕⢕⢕⢕⢕⢕⢕⢕⢕⢕⠀</a:t>
            </a:r>
            <a:br/>
            <a:r>
              <a:t>⣿⢪⢕⢅⠀⠀⠀⠀⠀⠀⢀⢔⠐⠀⠀⠀⠀⠀⠀⠀⠀⠀⠀⠀⠀⠀⠀⠀⠙⢻⣿⣿⣷⢹⣿⢟⣿⣿⢕⠀⠀⠀⠀⠀⠀⠀⠀⠀⠀⠀⠀⠀⠀⠀⠀⢕⢕⠀⠀⠀⠀⠀⠀⠀⠀⠀⠀⠀⠀⠀⠀⠀⠀⠀⠀⠘⣿⣿⣿⣿⢞⠋⠀⠀⠀⠀⠀⠀⠀⠀⠀⠀⠐⠄⢀⠀⠀⠀⠑⢕⢄⠀⠀⠀⠀⢕⢕⢕⢕⢕⢕⢕⢕⢕⢎⢿⣿⣿⣿⣷⣝⢿⠏⠐⠀⠀⢕⢕⢕⢕⢕⢕⢕⢕⢕⢕⢕⢕⢕⢅⢻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⠀</a:t>
            </a:r>
            <a:br/>
            <a:r>
              <a:t>⣿⢕⢕⢕⠀⠀⠀⠀⢄⢕⠑⠁⠀⠀⠀⢀⠔⠁⠀⠀⠀⠀⠀⠀⠀⠀⠀⠀⠀⠀⠈⠻⣿⢸⣿⠑⣿⡿⠕⠀⠀⠀⠀⠀⠀⠀⠀⠀⠀⠀⠀⠀⠀⢀⣀⣁⣠⢔⣀⢄⠀⠀⠀⠀⠀⠀⠀⠀⠀⠀⠀⠀⠀⠀⠀⠀⢸⣿⢟⠑⠀⠀⠀⠀⠀⠀⠀⠀⠀⠀⠀⠔⠀⠀⠑⢔⢀⠀⠀⠀⠑⢕⢀⠀⠀⠁⣕⡕⢕⢕⢕⢕⢕⢕⢕⢕⢝⢻⣿⣿⣿⣿⣕⢀⠀⠀⢕⢕⢕⢕⢕⢕⢕⢕⢕⢕⢕⢕⢕⢕⢔⠝⣿⣿⣿⣿⣿⣿⣿⣿⣿⣿⣿⣿⣿⣿⣿⣿⣿⣿⣿⣿⣿⣿⣿⣿⣿⣿⢿⢟⢛⢏⢝⢍⢍⢝⢝⢝⢝⢝⢝⢝⢝⢝⢝⢍⢝⢝⢛⢿⣿⣿⣿⣿⣿⣿⣿⣿⣿⣿⣿⣿⣿⣿⣿⣿⣿⣿⣿⣿⣿⣿⣿⣿⣿⣿⣿⣿⣿⣿⣿⣿⣿⣿⢏⢕⢕⢕⢕⢕⢕⢕⢕⢕⢕⢕⢕⢕⢕⢕⠀</a:t>
            </a:r>
            <a:br/>
            <a:r>
              <a:t>⣿⢕⢕⢕⠀⠀⠀⢔⠕⠀⠀⠀⠀⢄⠕⠁⠀⠀⠀⠀⠀⠀⠀⠀⠀⠀⠀⠀⠀⠀⠀⠀⠈⢱⢏⠀⢸⢇⠀⠀⠀⠀⠀⠀⠀⠀⠀⠀⠀⠀⠀⠀⢀⣴⣿⣿⣿⣿⣷⣵⡄⠀⠀⠀⠀⠀⠀⠀⠀⠀⠀⠀⠀⠀⠀⠀⠀⠑⠀⠀⠀⠀⠀⠀⠀⠀⠀⠀⠀⠀⠀⠀⠀⠀⠀⠀⢑⢔⢄⠀⠀⠀⠕⢄⠀⢾⣻⢞⣱⡕⢕⢕⢕⢕⢕⢕⢕⢕⢝⢿⣿⣿⣿⢇⠀⠀⠕⢕⢕⢕⢕⢕⢕⢕⢕⢕⢕⢕⢕⢕⢕⢕⢘⢿⣿⣿⣿⣿⣿⣿⣿⣿⣿⣿⣿⣿⣿⣿⣿⣿⣿⣿⣿⣿⣿⣿⣿⢕⢕⢕⢕⢕⢕⢕⢕⢕⢕⢕⢕⢕⢕⢕⢕⢕⢕⢕⢕⢕⢕⢕⢕⢝⣿⣿⣿⣿⣿⣿⣿⣿⣿⣿⣿⣿⣿⣿⣿⣿⣿⣿⣿⣿⣿⣿⣿⣿⣿⣿⣿⣿⣿⣿⡿⠑⢕⢕⢕⢕⢕⢕⢕⢕⢕⢕⢕⢕⢕⢕⢕⢕⠀</a:t>
            </a:r>
            <a:br/>
            <a:r>
              <a:t>⣯⢕⢕⡱⠀⢀⠕⠑⠀⠀⠀⢄⢕⢕⢀⠀⠀⠀⠀⠀⠀⠀⠀⠀⠀⠀⠀⠀⠀⠀⠀⠀⠀⢜⠁⢔⢏⠀⠀⠀⠀⠀⠀⠀⠀⠀⠀⠀⠀⠀⠀⠀⢹⣼⣿⣿⣿⣿⣿⡟⡅⠀⠀⠀⠀⠀⠀⠀⠀⠀⠀⠀⠀⠀⠀⠀⠀⠀⠀⠀⠀⠀⠀⠀⠀⠀⠀⠀⠀⠀⠀⠀⠀⠀⢀⢔⠑⠀⠁⠑⠔⢀⠀⠁⢔⢸⣿⣷⣿⢽⣿⣧⡕⢕⢕⢕⢕⢕⢕⠑⠈⠙⠿⢔⢄⠀⢀⢕⢕⢕⢕⢕⢕⢕⢕⢕⢕⢕⢕⢕⢁⠐⢕⢕⢹⣿⣿⣿⣿⣿⣿⣿⣿⣿⣿⣿⣿⣿⣿⣿⣿⣿⣿⣿⣿⣿⣿⣧⡕⢕⠕⢕⢕⢕⢕⢕⢕⢕⢕⢕⢕⢕⢕⢕⢕⢕⠕⢕⢑⣕⣱⣾⣿⣿⣿⣿⣿⣿⣿⣿⣿⣿⣿⣿⣿⣿⣿⣿⣿⣿⣿⣿⣿⣿⣿⣿⣿⣿⣿⣿⡿⢏⢔⠀⢕⢕⢕⢕⢕⢕⢕⢕⢕⢕⢕⢕⢕⢕⢕⢕⠀</a:t>
            </a:r>
            <a:br/>
            <a:r>
              <a:t>⣿⢕⣼⡇⢔⠑⠀⠀⢀⠔⠑⠀⠀⠁⠑⢔⢀⠀⠀⠀⠀⠀⠀⠀⠀⠀⠀⠀⠀⠀⠀⠀⠀⠁⢄⢕⠁⠀⠀⠀⠀⠀⠀⠀⠀⠀⠀⠀⠀⠀⠀⠀⠕⢻⢻⣿⣿⢻⣿⠇⠃⠀⠀⠀⠀⠀⠀⠀⠀⠀⠀⠀⠀⠀⠀⠀⠀⠀⠀⠀⠀⠀⠀⠀⠀⠀⠀⠀⠀⠀⠀⠀⢀⠔⠁⠀⠀⠀⢀⢀⠀⠁⠐⢀⠀⠕⣿⣿⣿⢽⣿⣿⣿⣧⣕⢕⢕⢕⠁⠀⠀⠀⢀⠁⠑⠀⠑⢕⢕⢕⢕⢕⢕⢕⢕⢕⢕⢕⢕⢕⢕⢕⢕⢕⢕⢜⢻⣿⣿⣿⣿⣿⣿⣿⣿⣿⣿⣿⣿⣿⣿⣿⣿⣿⣿⣿⣿⣿⣿⣿⣷⣷⣦⣵⣕⣕⣕⣑⢑⢕⣕⣕⣕⣵⣵⣷⣾⣿⣿⣿⣿⣿⣿⣿⣿⣿⣿⣿⣿⣿⣿⣿⣿⣿⣿⣿⣿⣿⣿⣿⣿⣿⣿⣿⣿⣿⣿⣿⡿⢏⢕⢕⢕⠀⢕⢕⢕⢕⢕⢕⢕⢕⢕⢕⢕⢕⢕⢕⢕⢕⠀</a:t>
            </a:r>
            <a:br/>
            <a:r>
              <a:t>⢏⣾⣿⢇⠀⠀⢀⠐⠁⠀⠀⢄⢀⠀⠀⠀⠁⠕⢄⢀⠀⠀⠀⠀⠀⠀⠀⠀⠀⠀⠀⠀⠀⢄⠕⠀⠀⠀⠀⠀⠀⠀⠀⠀⠀⠀⠀⠀⠀⠀⠀⠀⠀⠀⠑⠝⢿⡇⠃⠀⠀⠀⠀⠀⠀⠀⠀⠀⠀⠀⠀⠀⠀⠀⠀⠀⠀⠀⠀⠀⠀⠀⠀⠀⠀⠀⠀⠀⠀⠀⢀⠕⠁⠀⠀⠀⢄⠐⠀⠁⠑⠄⠀⠀⠀⠀⢿⣿⣿⢸⣿⣿⣿⢧⣿⡷⠕⠀⠀⠀⠀⠀⢔⢔⢀⠀⠐⢕⢕⢕⢕⢕⢕⢕⢕⢕⢕⢕⢕⢕⢕⢕⢕⢕⢕⢕⢕⢜⢻⣿⣿⣿⣿⣿⣿⣿⣿⣿⣿⣿⣿⣿⣿⣿⣿⣿⣿⣿⣿⣿⣿⣿⣿⣿⣯⣝⣹⣿⣿⣽⣿⢝⣕⣿⣿⣿⣿⣿⣿⣿⣿⣿⣿⣿⣿⣿⣿⣿⣿⣿⣿⣿⣿⣿⣿⣿⣿⣿⣿⣿⣿⣿⣿⣿⣿⣿⡿⢏⢕⢕⢕⢕⢕⠀⢕⢕⢕⢕⢕⢕⢕⢕⢕⢕⢕⢕⢕⢕⢕⢕⠀</a:t>
            </a:r>
            <a:br/>
            <a:r>
              <a:t>⣾⣿⢏⠀⠀⠄⠁⠀⠄⠐⠁⠀⠀⠐⢄⠀⠀⠀⠀⠑⠔⢀⠀⠀⠀⠀⠀⠀⠀⠀⠀⠀⠐⠁⠀⠀⠀⠀⠀⠀⠀⠀⠀⠀⠀⠀⠀⠀⠀⠀⠀⠀⠀⠀⠀⠁⠀⠀⠀⠀⠀⠀⠀⠀⠀⠀⠀⠀⠀⠀⠀⠀⠀⠀⠀⠀⠀⠀⠀⠀⠀⠀⠀⠀⠀⠀⠀⠀⢀⠔⠁⠀⠀⠀⠀⠁⠀⠀⠀⠀⠀⠀⠀⠀⠀⠀⢸⣿⣿⢸⣿⣿⡿⡪⢕⠁⠀⠀⠀⠀⠀⢕⢕⢕⢕⢕⠁⢕⢕⢕⢕⢕⢕⢕⢕⢕⢕⢕⢕⢕⢕⢕⢕⢕⢕⢕⢕⢕⢕⢜⢻⣿⣿⣿⣿⣿⣿⣿⣿⣿⣿⣿⣿⣿⣿⣿⣿⣿⣿⣿⣿⣿⣿⣿⣿⣿⣷⣿⣿⣿⣷⣿⣿⣿⣿⣿⣿⣿⣿⣿⣿⣿⣿⣿⣿⣿⣿⣿⣿⣿⣿⣿⣿⣿⣿⣿⣿⣿⣿⣿⣿⣿⣿⣿⢿⢏⢕⢕⢕⢕⢕⢕⢕⠐⢕⢕⢕⢕⢕⢕⢕⢕⢕⢕⢕⢕⢕⢕⢕⢕⠀</a:t>
            </a:r>
            <a:br/>
            <a:r>
              <a:t>⣿⢇⢕⠀⠀⠀⠀⠀⠀⠀⠀⠀⠀⠀⠀⠁⠀⠀⠀⠀⠀⠑⢄⠀⠀⠀⠀⠀⠀⠀⠀⠀⠀⠀⠀⠀⠀⠀⠀⠀⠀⠀⠀⠀⠀⠀⠀⠀⠀⠀⠀⠀⠀⠀⠀⠀⠀⠀⠀⠀⠀⠀⠀⠀⠀⠀⠀⠀⠀⠀⠀⠀⠀⠀⠀⠀⠀⠀⠀⠀⠀⠀⠀⠀⠀⠀⠀⢄⠕⠁⠀⠀⠀⠀⠀⠀⠀⠀⠀⠀⠀⠀⠀⠀⠀⠀⢻⣟⡝⢻⣟⣿⢟⠝⠀⠀⠀⠀⠀⠀⢕⢕⢕⢕⢕⠀⢕⢕⢕⢕⢕⢕⢕⢕⢕⢕⢕⢕⢕⢕⢕⢕⢕⢕⢕⢕⢕⢕⢕⢕⢕⢜⢝⢿⣿⣿⣿⣿⣿⣿⣿⣿⣿⣿⣿⣿⣿⣿⣿⣿⣿⣿⣿⣿⣿⣿⣿⣿⣿⣿⣿⣿⣿⣿⣿⣿⣿⣿⣿⣿⣿⣿⣿⣿⣿⣿⣿⣿⣿⣿⣿⣿⣿⣿⣿⣿⣿⣿⣿⣿⣿⡿⢟⢕⢕⢕⢕⢕⢕⢕⢕⢕⢕⢕⢕⢕⢕⢕⢕⢕⢕⢕⢕⢕⢕⢕⢕⢕⢕⢕⠀</a:t>
            </a:r>
            <a:br/>
            <a:r>
              <a:t>⢕⢕⣧⠀⠀⠀⠀⠀⠀⠀⠀⠀⠀⠀⠀⠀⠀⠀⠀⠀⠀⠀⠁⠑⠄⠀⠀⠀⠀⠀⠀⢀⢄⠀⠀⠀⠀⠀⠀⠀⠀⠀⠀⠀⠀⠀⠀⠀⠀⠀⠀⠀⠀⠀⠀⠀⠀⠀⠀⠀⠀⠀⠀⠀⠀⠀⠀⠀⠀⠀⠀⠀⠀⠀⠀⠀⠀⢀⠀⠀⢔⠀⠀⠀⠀⠀⠀⠀⠀⠀⠀⠀⠀⠀⠀⠀⠀⠀⠀⠀⠀⠀⠀⠀⠀⠀⠁⢳⢸⢕⢏⢕⠑⠀⠀⠀⠀⠀⠀⢕⢕⢕⢕⢕⢕⠀⢇⢕⢕⢕⢕⢕⢕⢕⢕⢕⢕⢕⢕⢕⢕⢕⢕⢕⢕⢕⢕⢕⢕⢕⢕⢕⢕⢕⢜⢻⢿⣿⣿⣿⣿⣿⣿⣿⣿⣿⣿⣿⣿⣿⣿⣿⣿⣿⣿⣿⣿⣿⣿⣿⣿⣿⣿⣿⣿⣿⣿⣿⣿⣿⣿⣿⣿⣿⣿⣿⣿⣿⣿⣿⣿⣿⣿⣿⣿⣿⣿⣿⡿⢟⢝⢕⢕⢕⢕⢕⢕⢕⢕⢕⢕⢕⢕⢕⢕⢕⢕⢕⢕⢕⢕⢕⢕⢕⢕⢕⢕⢕⢕⢕⠀</a:t>
            </a:r>
            <a:br/>
            <a:r>
              <a:t>⢕⣼⡿⠁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⠁⢚⢃⠃⢁⠀⠀⠀⠀⠀⠀⢕⢕⢕⢕⢕⢕⢕⠄⠕⢕⢕⢕⢕⢕⢕⢕⢕⢕⢕⢕⢕⢕⢕⢕⢕⢕⢕⢕⢕⢕⢕⢕⢕⢕⢕⢕⢕⢕⢕⢝⢟⢿⣿⣿⣿⣿⣿⣿⣿⣿⣿⣿⣿⣿⣿⣿⣿⣿⣿⣿⣿⣿⣿⣿⣿⣿⣿⣿⣿⣿⣿⣿⣿⣿⣿⣿⣿⣿⣿⣿⣿⣿⣿⣿⣿⣿⣿⢿⢟⢕⢕⢕⢕⢕⢕⢕⢕⢕⢕⢕⢕⢕⢕⢕⢕⢕⢕⢕⢕⢕⢕⢕⢕⢕⢕⢕⢕⢕⢕⢕⢕⢕⠀</a:t>
            </a:r>
            <a:br/>
            <a:r>
              <a:t>⣼⡿⠁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⣷⢗⠀⠀⠀⠀⠀⠀⠀⠀⠑⠕⠕⢕⢕⢕⢑⣰⡆⢕⢕⢕⢕⢕⢕⢕⢕⢕⢕⢕⢕⢕⢕⢕⢕⢕⢕⢕⢕⢕⢕⢕⢕⢕⢕⢕⢕⢕⠁⢕⢕⢕⢜⢙⠿⣿⣿⣿⣿⣿⣿⣿⣿⣿⣿⣿⣿⣿⣿⣿⣿⣿⣿⣿⣿⣿⣿⣿⣿⣿⣿⣿⣿⣿⣿⣿⣿⣿⣿⣿⣿⣿⣿⡿⢟⢏⢕⢕⢕⢕⢕⢕⢕⢕⢕⢕⢕⢁⠑⢕⢕⢕⢕⢕⢕⢕⢕⢕⢕⢕⢕⢕⢕⢕⢕⢕⢕⢕⢕⢕⢕⢕⠀</a:t>
            </a:r>
            <a:br/>
            <a:r>
              <a:t>⣿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⢃⠀⠀⠀⠀⠀⠀⠀⠀⠀⠀⠀⠀⢀⣡⢠⢾⢿⢷⢕⢕⢕⢕⢕⢕⢕⢕⢕⢕⢕⢕⢕⢕⢕⢕⢕⢕⢕⢕⢕⢕⢕⢕⢕⢕⢕⢕⢕⢕⢕⢕⢕⢕⠁⢔⢕⢝⢟⢿⣿⣿⣿⣿⣿⣿⣿⣿⣿⣿⣿⣿⣿⣿⣿⣿⣿⣿⣿⣿⣿⣿⣿⣿⣿⣿⣿⣿⣿⣿⣿⢿⢟⢕⢕⢕⢕⢕⢕⢕⢕⢕⢕⢕⢕⢕⢕⢕⢕⢔⢁⠕⢕⢕⢕⢕⠀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⠘⠃⠀⠀⠓⠃⠀⠀⠀⠀⠀⠀⠒⠛⠛⠛⠃⠛⠛⠃⠑⠑⠑⠑⠑⠑⠑⠑⠑⠑⠑⠑⠑⠑⠑⠑⠑⠑⠑⠑⠑⠑⠑⠑⠑⠑⠑⠑⠑⠑⠑⠑⠑⠀⠑⠑⠑⠑⠑⠑⠘⠙⠛⠛⠛⠛⠛⠛⠛⠛⠛⠛⠛⠛⠛⠛⠛⠛⠛⠛⠛⠛⠛⠛⠛⠛⠛⠛⠛⠙⠑⠑⠑⠑⠑⠑⠑⠑⠑⠑⠑⠑⠑⠑⠑⠑⠑⠑⠑⠑⠑⠀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⣷⣕⢝⢻⣿⣿⣿⣿⣿⣿⣷⡕⣜⢻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⣧⡕⢜⢻⣿⢿⣿⣿⣿⣷⡽⣷⡝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⢳⣿⣿⣿⣿⣿⣿⣿⣿⣿⣿⣿⣷⣜⢿⣮⡏⣮⣻⣿⣿⣿⡹⣿⣎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⣾⡟⣾⣿⣿⣿⣿⣿⣿⣿⣿⣿⣿⣿⣿⣿⣧⡹⣿⣸⣷⣝⣿⣿⣷⢻⣿⣎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⢧⣿⣿⣿⣿⣿⣿⣿⣿⣿⣿⣿⣿⣿⣿⢟⢏⢜⢇⣿⣿⣇⢕⢝⢜⢝⢝⢞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⢣⣿⣿⣿⢸⣿⣿⣿⣿⣿⣿⣿⣿⣿⣿⣿⣿⣿⡟⢕⢕⢕⢕⢸⣿⣿⣇⢕⢕⢕⢕⢕⢕⢝⢻⢿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⢏⣿⣿⣿⡏⣼⣷⣵⣵⣷⣧⣵⣷⣷⣷⣷⣧⣵⣗⣺⡕⢕⢕⢕⢜⣿⣿⣿⡇⢕⢕⢕⢕⢕⢕⢕⢕⢕⢜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⡟⣼⣿⣿⣿⡇⣿⣿⣿⣿⣿⣿⣿⣿⣿⣿⣿⣿⣿⣿⣿⣷⡅⢕⢕⢕⢿⣿⣿⣿⡕⢕⢕⢕⢕⢕⢕⢕⢕⢕⢕⢝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⣷⣿⢱⣿⣿⣿⣿⢣⣿⣿⣿⣿⣿⣿⣿⣿⣿⣿⣿⣿⣿⣿⣿⣿⣿⣕⠕⢕⢸⣿⣿⣿⣷⢕⢕⢕⢕⠕⢕⢕⢕⢕⢕⢕⢕⢜⢟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⣽⣾⣿⣿⡏⣾⣿⣿⣿⣿⢸⣿⣿⣿⣿⣿⣿⣿⣿⣿⣿⣿⣿⣿⣿⣿⣿⣿⣿⣧⢑⢸⣿⣿⣿⣿⡇⢑⠅⢰⢄⢕⢕⢕⢕⢕⢕⢕⢕⢕⢕⢕⢝⢻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⠀</a:t>
            </a:r>
            <a:br/>
            <a:r>
              <a:t>⣿⣿⣿⣿⣿⣿⣿⣿⣿⣿⣿⣿⣿⣿⣿⣿⣿⣿⣿⣿⣿⣿⣿⣿⣿⣿⣿⣿⣿⣿⣿⣿⣿⢟⣵⣿⣿⣿⣿⢟⢱⣿⣿⣿⣿⣿⢸⣿⣿⣿⣿⣿⣿⣿⣿⣿⣿⣿⣿⣿⣿⣿⣿⣿⣿⣿⡧⢸⣿⣿⣿⣿⣧⢕⢕⢕⢕⢕⢕⢕⢕⢕⢕⢕⢕⢕⢕⢕⢕⢕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⠀</a:t>
            </a:r>
            <a:br/>
            <a:r>
              <a:t>⣿⣿⣿⣿⣿⣿⣿⣿⣿⣿⣿⣿⣿⣿⣿⣿⣿⣿⣿⣿⣿⣿⣿⣿⣿⣿⣿⣿⣿⣿⣿⣟⣵⣿⣿⣿⣿⣿⣫⣾⣸⣿⣿⣿⣿⣿⢸⣿⣿⣿⣿⣿⣿⣿⣿⣿⣿⣿⣿⣿⣿⣿⣿⡏⢿⣿⡏⢸⣿⣿⣿⣿⣿⡕⢕⢑⢕⢕⢕⢕⢕⢕⢕⢅⢕⢕⢕⢕⣵⣾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⠕⠅⠑⢕⢕⢑⢅⢅⢕⢕⢕⢕⢕⢕⢕⢕⢕⢕⢕⢕⢕⢕⢕⢕⢕⢕⢕⢕⢕⢕⢕⢕⢕⢕⢕⠀</a:t>
            </a:r>
            <a:br/>
            <a:r>
              <a:t>⣿⣿⣿⣿⣿⣿⣿⣿⣿⣿⣿⣿⣿⣿⣿⣿⣿⣿⣿⣿⣿⣿⣿⣿⣿⣿⣿⣿⣿⣿⢫⣾⣿⣿⣿⣿⡿⣵⣿⡇⣿⣿⣿⡿⣻⣿⢜⣿⣿⣿⣿⣿⣿⣿⣿⣿⣿⣿⣿⣿⣿⣿⣿⣷⢜⣿⢇⢸⣿⣿⣿⣿⣿⡇⢕⢕⢕⢅⢑⢕⢕⢕⢕⢕⢕⢕⢕⢕⣼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⢅⢔⢔⢕⢕⢕⢅⢄⢕⢕⢕⢕⢕⢕⢕⢕⢕⢕⢕⢕⢕⢕⢕⢕⢕⢕⢕⢕⢕⢕⢕⢕⢕⢕⢕⢕⢕⢕⢕⢕⢕⠀</a:t>
            </a:r>
            <a:br/>
            <a:r>
              <a:t>⣿⣿⣿⣿⣿⣿⣿⣿⣿⣿⣿⣿⣿⣿⣿⣿⣿⣿⣿⣿⣿⣿⣿⣿⣿⣿⣿⣿⣿⣳⣿⢿⣿⣿⣿⣟⣼⣿⣿⡇⣿⢟⢕⣱⣿⣿⢇⢹⣿⣿⣿⣿⣿⣿⣿⣿⣿⣿⣿⣿⣿⣿⣿⣿⢕⢜⢕⣸⣿⣿⣿⣿⣿⢇⠁⢕⢸⣇⢕⢕⢷⡱⣵⢡⢕⠕⣕⣼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⢕⢕⢕⢕⢕⢕⢑⢕⢕⢕⢕⢕⢕⢕⢕⢕⢕⢕⢕⢕⢕⢕⢕⢕⢕⢕⢕⢕⢕⢕⢕⢕⢕⢕⢕⢕⢕⢕⢕⢕⠀</a:t>
            </a:r>
            <a:br/>
            <a:r>
              <a:t>⣿⣿⣿⣿⣿⣿⣿⣿⣿⣿⣿⣿⣿⣿⣿⣿⣿⣿⣿⣿⣿⣿⣿⣿⣿⣿⣿⣿⣳⣿⣟⣿⣿⣿⢟⣾⣿⣿⣿⢇⡏⢕⣼⣿⣿⣿⢸⣱⣿⣿⣿⣿⣿⣿⣿⣿⣿⣿⣿⣿⣿⣿⣿⣿⢕⢕⢱⣇⣿⣿⡿⢟⠕⠁⢔⢀⠑⠝⠕⢅⢕⢕⢀⠀⠀⠄⢜⢿⣿⣿⣿⣿⣿⣿⣿⣿⣿⣿⣿⣿⣿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⢕⢕⠀</a:t>
            </a:r>
            <a:br/>
            <a:r>
              <a:t>⣿⣿⣿⣿⣿⣿⣿⣿⣿⣿⣿⣿⣿⣿⣿⣿⣿⣿⣿⣿⣿⣿⣿⣿⣿⣿⣿⢣⣿⡿⢼⣿⣿⣟⣾⣿⣿⡟⢜⢕⢱⡿⣿⣿⣿⣿⢕⣿⣿⣿⣿⣿⣿⣿⣿⣿⣿⣿⣿⣿⣿⣿⣿⣿⢕⢕⠈⠈⢉⢑⠁⠀⠀⢕⢔⢁⠀⠀⠀⠀⠁⠁⢑⢐⢄⢜⢕⢕⢔⢕⢑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⠀⢕⢕⢕⢕⢕⢕⢕⢕⢕⢕⢕⢕⢕⢕⢕⢕⢕⢕⢕⢕⢕⢕⢕⢕⢕⢕⢕⢕⢕⢕⢕⢕⢕⢕⠀</a:t>
            </a:r>
            <a:br/>
            <a:r>
              <a:t>⣿⣿⣿⣿⣿⣿⣿⣿⣿⣿⣿⣿⣿⣿⣿⣿⣿⣿⣿⣿⣿⣿⣿⣿⣿⣿⡏⣿⣿⡿⣸⣿⡟⣾⣿⣿⣿⢕⢱⡕⢜⣸⣿⣿⣿⣿⢕⣿⣿⣿⣿⣿⣿⣿⣿⣿⣿⣿⣿⣿⣿⣿⣿⣿⢕⢕⠀⠀⠀⠁⠀⠀⢀⢕⢕⣿⣿⣶⢰⣁⠄⢀⢁⠕⢕⢐⢕⢕⢕⠕⢑⢕⢄⠀⠀⠀⠀⠀⠀⠀⠀⠀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⢄⢕⢕⢕⢕⢕⢕⢕⢕⢕⢕⢕⢕⢕⢕⢕⢕⢕⢕⢕⢕⢕⢕⢕⢕⢕⢕⢕⢕⢕⢕⢕⢕⢕⢕⠀</a:t>
            </a:r>
            <a:br/>
            <a:r>
              <a:t>⣿⣿⣿⣿⣿⣿⣿⣿⣿⣿⣿⣿⣿⣿⣿⣿⣿⣿⣿⣿⣿⣿⣿⡿⢿⢿⣸⣿⣿⢣⣿⡿⣹⣿⣿⣿⢵⡇⢸⣧⢱⣿⣿⢏⢟⢏⢸⣿⣿⢻⣿⣿⣿⣿⣿⣿⣿⣿⣿⣿⣿⣿⣿⡏⢕⢕⢀⢕⢕⢕⢔⢀⢕⢕⢜⣿⣿⣿⡎⣿⣷⣔⡁⢕⢕⢕⢑⢁⡄⢕⢕⢕⢕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⢵⣄⣄⢕⢕⢕⢕⢕⢕⢕⢕⢕⢕⢕⢕⢕⢕⢕⢕⢕⢕⢕⢕⢕⢕⢕⢕⢕⢕⢕⢕⢕⢕⢕⢕⢕⢕⢕⠀</a:t>
            </a:r>
            <a:br/>
            <a:r>
              <a:t>⣿⢿⢿⠿⠿⢟⣿⣿⣿⣿⣿⣿⣿⣿⣿⣿⣿⣿⢟⡏⣝⣽⣷⣾⣿⡇⣿⣿⡏⣾⣿⢧⣿⣿⣿⣯⣿⡇⣿⣿⢸⣿⣿⣷⣵⡗⣼⣿⡿⢹⣿⣿⣿⣿⣿⣿⣿⣿⣿⣿⣿⣿⡇⢕⢕⢕⣷⣴⣄⣄⣥⡇⢕⢕⣧⣿⣿⣿⡇⣿⣿⣿⣷⣦⢕⡱⢿⢿⡇⢕⢕⢕⢕⢐⠀⠀⠀⠀⠀⠀⠀⢀⠄⢕⢕⢕⢕⢕⢕⢕⢕⢕⢕⢕⢕⢕⢕⢕⢕⢕⢕⢕⢕⢕⢕⢕⢕⢕⢕⢕⢕⢕⢕⢕⢕⢕⢕⢕⢕⢕⢕⢕⢕⢕⢕⢕⢕⢕⢕⢕⢕⢕⢕⢕⢕⢕⢕⢕⢕⢕⢕⢕⢕⢕⢕⢕⢕⢕⢕⢕⢕⢕⢕⢕⢕⢕⢕⢕⢕⢕⢕⢕⢕⢕⢕⢕⢕⢕⣕⡱⡕⣇⣷⣪⡵⣷⣷⣿⣿⣿⣿⣿⣿⣿⣿⣷⡕⢕⢕⢕⢕⢕⢕⢕⢕⢕⢕⢕⢕⢕⢕⢕⢕⢕⢕⢕⢕⢕⢕⢕⢕⢕⢕⢕⢕⢕⢕⢕⢕⢕⠀</a:t>
            </a:r>
            <a:br/>
            <a:r>
              <a:t>⡵⡄⠁⠁⠁⠁⣿⣿⣿⣿⣿⣿⣿⣿⣿⣿⣿⡯⣾⣧⣿⣿⣿⣿⣿⢸⣿⣿⢱⣿⡿⣼⣿⣿⣿⣿⣿⢇⣿⡇⣼⣿⣿⣿⣿⡇⣿⣿⢇⢸⣿⣿⣿⣿⣿⣿⣿⣿⣿⣿⣿⣿⢇⢕⢕⢕⣿⣿⣿⣿⣿⡇⢕⢸⣿⣿⣿⣿⡗⣿⣿⣿⣿⣿⡼⣿⣧⡕⣇⢕⢕⢕⢕⡔⢔⢆⢔⢖⡆⢖⢲⢆⢆⢕⢕⢕⢕⢕⢕⢕⢕⢕⢕⢕⢕⢕⢕⢕⢕⢕⢕⢕⢕⢕⢕⢕⢕⢕⢕⢕⢕⢕⢕⢕⢕⢕⢕⢕⢕⢕⢕⣿⣷⣵⣧⣵⣵⣵⣵⣵⣵⣵⣷⢵⣕⣇⢕⢕⢕⢕⢕⢕⢕⢕⢕⢕⢕⢕⢕⢕⢕⢕⢕⢕⢕⢕⢕⢕⢕⢕⢕⢕⢕⢕⢕⢕⢕⢕⢕⢕⢝⢝⢟⢻⢿⣿⣿⣿⣿⣿⣿⣿⣿⣿⣿⣿⣿⣇⢕⢕⢕⢕⢕⢕⢕⢕⢕⢕⢕⢕⢕⢕⢕⢕⢕⢕⢕⢕⢕⢕⢕⢕⢕⢕⢕⢕⢕⢕⢕⢕⠀</a:t>
            </a:r>
            <a:br/>
            <a:r>
              <a:t>⢇⢕⢰⢾⢷⢄⣿⣿⣿⣿⣿⣿⣿⣿⣿⣿⡟⣼⡿⣿⣿⣝⢝⢝⢝⣸⣿⡟⣾⣿⣇⣿⣿⣿⣿⣿⣿⢕⣿⡇⣿⣿⣿⣿⣿⢸⣿⡟⣸⢸⣿⣿⣿⣿⣿⣿⣿⣿⣿⣿⣿⣿⢕⢕⢕⢕⣿⣿⣿⣿⣿⣧⢕⣸⣿⣿⣿⣿⡇⣿⣿⣿⣇⣿⡇⡿⢿⣿⣿⡇⢕⢕⣸⣷⡕⢕⡇⣼⣷⡕⢸⢱⣷⣿⢕⢕⢕⢕⢕⢕⢕⢕⢕⢕⢕⢕⢕⢕⢕⢕⢕⢕⢕⢕⢕⢕⢕⢕⢕⢕⢕⢱⢕⢕⢕⢕⢕⢕⢕⢕⢸⣿⣿⣿⣿⣿⣿⣿⣿⣿⣿⣿⣷⣿⡿⢟⢇⢕⢕⢕⢕⢕⢕⢕⢕⢕⢕⢕⢕⢕⢕⢕⢕⢕⢕⢕⢕⢕⢕⢕⢕⢕⢕⢕⢕⢕⢸⣿⣧⣕⡑⢕⢕⢕⢕⢕⢜⢝⢝⢟⢟⢿⢿⢿⢿⢿⣿⣿⣧⢕⢕⢕⢕⢕⢕⢕⢕⢕⢕⢕⢕⢕⢕⢕⢕⢕⢕⢕⢕⢕⢕⢕⢕⢕⢕⢕⢕⢕⢕⢕⠀</a:t>
            </a:r>
            <a:br/>
            <a:r>
              <a:t>⢕⢕⢕⢕⢱⢸⢽⣿⣿⣿⣿⣿⣿⣿⣿⡿⣼⣿⣧⡜⢻⡿⢗⣑⢕⣼⣿⢇⣿⣿⢸⣿⣿⣿⣿⣿⡇⢕⣿⢱⣿⣿⣿⣿⣿⢸⣿⢇⣿⡸⣿⣿⣿⣿⣿⣿⣿⣿⣿⣿⣿⣿⢕⢕⢕⢕⣿⣿⣿⣿⣿⣿⢱⣿⣿⣿⣿⣿⡇⣿⣿⣿⣿⣿⡇⢸⣾⣿⢏⢹⡕⢜⣿⣿⡇⣱⣿⣿⣿⣷⢸⢹⣿⡿⢕⢕⢕⢕⢕⢕⢕⢕⢕⢕⢕⢕⢕⢕⢕⢕⢕⢕⢕⢕⢕⢕⢕⢕⢕⢕⢕⣼⣇⢕⢕⢕⢕⢕⢕⢕⢸⣿⣿⣿⣿⣿⣿⣿⣿⡿⢿⢟⢏⢕⢕⢕⢕⢕⣰⣕⢕⢕⢕⢕⢕⢕⢕⢕⢕⢕⢕⢕⢕⢕⢕⢕⢕⢕⢕⢕⢕⢕⢕⢕⢕⢕⢸⣿⣿⣿⣿⣿⣷⣧⣥⣕⣑⡕⢕⠕⢕⢕⢕⢕⢕⢕⢕⢕⢕⢕⢕⢕⢕⢕⢕⢕⢕⢕⢕⢕⢕⢕⢕⢕⢕⢕⢕⢕⢕⢕⢕⢕⢕⢕⢕⢕⢕⢕⢕⢕⠀</a:t>
            </a:r>
            <a:br/>
            <a:r>
              <a:t>⢃⢅⢕⢕⢰⢕⢸⣿⣿⣿⣿⣿⣿⣿⣿⢕⣿⣿⢻⣿⢇⣵⡿⢕⢕⣿⣿⢸⣿⢇⣿⣿⣿⣿⣿⣿⢕⣾⣿⢸⣿⣿⣿⣿⣿⢸⣿⢸⣿⡇⣿⣿⢸⣿⣿⣿⣿⣿⡇⣿⡏⡿⢕⢕⢕⢸⣿⣿⣿⣿⣿⣿⢕⣿⢻⣿⣿⣿⡇⣿⣿⣿⣿⣿⡇⢕⣮⡕⣾⢸⣧⢸⣿⣿⣿⣿⣿⣿⣿⣿⣿⣸⣿⡇⢕⢕⢕⢕⢕⢕⢕⢕⢕⢕⢕⢕⢕⢕⢕⢕⢕⢕⢕⢕⢕⢕⢕⢕⢕⢕⢄⡟⢏⢕⢕⢕⢕⢕⢕⢕⢸⢟⢟⢟⢟⢏⢝⢕⢕⢕⢕⢑⢑⣁⣡⣴⣷⣿⣿⣿⣧⡕⢕⢕⢕⢕⢕⢕⢕⢕⢕⢑⢕⢕⢕⢕⢕⢕⢕⢕⢕⢕⢕⢕⢕⢕⢸⣿⣿⣿⣿⣿⣿⣿⣿⣿⣿⣿⣿⣿⣿⣷⣷⣷⣶⣶⣶⣶⣷⣷⣷⣧⡕⢕⢕⢕⢕⢕⢕⢕⢕⢕⢕⢕⢕⢕⢕⢕⢕⢕⢕⢕⢕⢕⢕⢕⢕⢕⢕⢕⠀</a:t>
            </a:r>
            <a:br/>
            <a:r>
              <a:t>⢕⢔⢜⢜⠕⠕⢜⣿⣿⣿⣿⣿⣿⣿⡇⡕⢻⣎⢕⢕⢾⣟⣱⣾⣿⣿⡏⣿⡏⡕⣿⣿⣿⣿⡟⡏⢱⣿⣿⢜⣟⣟⣟⣟⣟⡕⣿⣸⣷⣽⣼⣿⡇⣿⣿⢻⣿⣿⣿⢸⡇⡇⢱⢕⢕⣝⣿⣟⢟⢟⢟⢟⢕⡟⢸⣿⣿⣿⢇⣿⣿⣿⣿⣿⡇⣧⡜⢿⡜⢜⡹⢸⣿⣿⣿⣿⣿⣿⣿⣿⣿⣿⣿⡇⢕⢕⢕⢕⢕⢕⢕⢕⢕⢀⢕⢕⢕⢕⢕⢕⢕⢕⢕⢕⢕⢕⢕⢕⢕⢕⢱⣿⣿⣷⡕⢕⢕⢕⢕⢕⢑⣁⣁⣁⣁⣁⣕⣤⣥⣴⣶⣾⣿⣿⣿⣿⣿⣿⣿⣿⣿⣿⣷⣕⢕⢕⢕⢕⢕⢕⢕⢕⢕⢕⢕⢕⢕⢕⢕⢕⢕⢕⢕⢕⢕⢕⢸⣿⣿⣿⣿⣿⣿⣿⣿⣿⣿⣿⣿⣿⣿⣿⣿⣿⣿⣿⣿⣿⣿⣿⣿⣿⣿⣕⢕⢕⢕⢕⢕⢕⢅⢕⢕⢕⢕⢕⢕⢕⢕⢕⢕⢕⢕⢕⢕⢕⢕⢕⢕⢕⠀</a:t>
            </a:r>
            <a:br/>
            <a:r>
              <a:t>⢜⢏⢕⢄⢀⢀⢕⣿⣿⣿⣿⣿⣿⣿⣷⣳⡕⢝⢇⢜⢿⢷⣧⣵⣕⣿⣇⡿⣱⢕⣿⣿⣿⣿⣿⢕⣿⣿⣿⡎⢿⣿⣟⣟⡟⢷⢹⢿⢿⣿⣿⣿⢷⢸⣿⡎⣿⣿⣿⣇⡇⢇⡼⢕⣼⡿⢿⠿⢿⢿⢿⢿⢱⣽⡜⣜⢿⡿⢕⣿⣿⣿⣿⣿⡇⢝⣟⣺⣽⢎⢕⢱⣿⣿⣿⣿⣿⣿⣿⣿⣿⣿⣿⡇⢕⢕⢕⢕⢕⢕⢕⢕⢕⢕⢕⢕⢕⢕⢕⢕⢕⢕⢕⢕⢕⢕⢕⢕⢕⢕⢸⣿⣿⣿⣿⡕⢕⢕⢕⢕⢸⣿⣿⣿⣿⣿⣿⣿⣿⣿⣿⣿⣿⣿⣿⣿⣿⣿⣿⣿⣿⣿⣿⣿⣷⣕⢕⢕⢕⢕⢕⢕⢕⢔⠕⢕⢕⢕⢕⢕⢕⢕⢕⢕⢕⢕⢸⣿⣿⣿⣿⣿⣿⣿⣿⣿⣿⣿⣿⣿⣿⣿⣿⣿⣿⣿⣿⣿⣿⣿⣿⣿⣿⣿⣷⣅⢕⢕⢕⢕⢕⢕⢕⢕⢕⢕⢕⢕⢕⢕⢕⢕⢕⢕⢕⢕⠕⢕⢕⢕⠀</a:t>
            </a:r>
            <a:br/>
            <a:r>
              <a:t>⢕⢕⡕⢕⢕⢕⢕⣿⣿⣿⣿⣿⣿⣿⣿⣷⡕⢕⢝⢜⣧⡕⢕⣝⢝⣿⢸⢇⣸⢸⣿⣿⣿⣿⣿⢕⢟⠛⠛⠓⠙⠟⢟⠛⠛⠛⠧⢱⣧⣜⣽⣿⣿⣾⣿⣿⣸⣯⣻⣿⢇⢱⣇⣱⣴⡷⠾⠟⠛⢟⢛⠛⠕⠺⠿⢾⢷⡕⢕⣿⣿⣿⢻⣿⡇⢟⢟⢝⢱⢌⢎⢸⣿⣿⣿⣿⣿⣿⣿⣿⣿⣿⣿⢇⢕⢕⢕⢕⢕⢕⢕⢕⢕⢕⢕⢕⢕⢕⢕⢕⠀⠁⠁⢕⢕⢕⢕⢕⢕⠁⣾⣿⣿⣿⣿⣿⡕⢕⢕⢕⢜⣿⣿⣿⣿⣿⣿⣿⣿⣿⣿⣿⣿⣿⣿⣿⣿⣿⣿⣿⣿⣿⣿⣿⣿⣿⣷⣕⢕⢕⢕⢕⠕⠁⠅⠑⢕⢕⢕⢕⢕⠑⠑⠁⠑⢕⢜⣿⣿⣿⣿⣿⣿⣿⢿⢿⢿⢿⢟⢟⢟⢟⢝⢝⣝⣝⣝⣕⣵⣵⣵⣵⣷⣷⣷⣿⣧⡕⢕⢕⢕⢕⢔⠕⠕⢕⢕⢕⢕⢕⢕⢕⢕⢕⢕⢕⢕⢅⠕⢕⠀</a:t>
            </a:r>
            <a:br/>
            <a:r>
              <a:t>⢐⢜⢊⢕⢱⡔⠀⢸⣿⣿⣿⣿⣿⣿⣿⣿⣿⣧⣕⢕⡜⢧⢕⢝⢕⣿⢸⢕⢸⡇⣿⢸⣿⢻⡟⠘⠁⢀⣠⡔⢀⢔⠀⠀⠀⠄⠀⠀⢙⢿⣿⣿⣿⣿⣿⣿⣿⣿⣿⣿⣿⣿⣿⢟⢑⢀⢄⠀⠀⠁⠀⠀⢄⡀⠁⠘⢻⢪⡸⣿⣿⡿⢜⣿⡇⢜⢇⡱⢃⢕⢕⢸⣿⣿⣿⣿⣿⣿⣿⣿⣿⣿⡿⢕⢕⢕⢕⢕⢕⢕⢕⢕⢅⠀⢕⢕⢕⢕⢕⢕⢕⠀⠀⢕⢕⢕⢕⢕⢕⢱⣿⣿⣿⣿⣿⣿⣷⡕⢕⢕⢕⢻⢟⢟⢟⢟⢟⢟⢟⢟⢟⢟⢟⢟⢟⢟⢟⢟⢿⢿⢿⢿⣿⣿⣿⣿⣿⣿⣷⣕⢕⢕⢕⠀⠀⠀⠁⢕⢕⢕⢕⢔⠀⠀⠀⠀⠀⣿⣿⣿⣿⣷⣷⣷⣷⣷⣷⣷⣷⣿⣿⣿⣿⣿⣿⣿⣿⣿⣿⣿⣿⣿⣿⣿⡿⠋⣿⣿⣦⡕⢕⢕⢕⢕⠀⠄⠁⠑⢕⢕⢕⢕⢕⢕⢕⢕⢕⢕⢕⢕⠀</a:t>
            </a:r>
            <a:br/>
            <a:r>
              <a:t>⠜⠊⠁⠘⢜⢝⡕⢸⣿⣿⣿⣿⣿⣿⣿⣿⣿⣿⣿⣿⣷⠁⠁⢕⢑⣿⢕⡇⢕⣷⣿⢜⣿⣜⣷⢔⢕⣿⣿⡇⢙⠙⢄⠀⠀⢄⠀⠀⣷⣜⣿⣿⣿⣿⣿⣿⣿⣿⣿⣿⣿⣿⣟⣵⡇⢛⠑⠀⠀⢄⠀⠀⢸⣿⡇⢔⣴⣾⣵⣿⣿⡇⣸⣿⡇⠝⠱⣷⡇⢕⢕⢸⣿⣿⣿⣿⣿⣿⣿⣿⣿⢾⢇⢕⢕⢕⢕⢕⢕⢕⢕⢕⢄⠀⠑⢕⢕⢕⢕⢕⢕⠀⠀⠁⢕⢕⢕⢕⠐⣸⣿⣿⣿⣿⣿⣿⣿⣿⡕⢕⢕⢘⣿⣿⣿⣿⣿⣿⣿⣿⣿⣿⣿⣿⣿⣿⣿⣷⣿⣿⣿⣿⣿⣿⣿⣿⣿⣿⣿⣿⣧⢕⢕⢕⠀⠀⠀⠁⢕⢕⢕⢕⢔⠀⠀⠀⠀⢹⣿⣿⣿⣿⣿⣿⣿⣿⣿⣿⣿⣿⣿⣿⣿⣿⣿⣿⣿⡿⢿⢿⢿⢿⠿⠋⠀⠀⢿⢿⢿⠿⠧⠕⢕⢕⢕⠀⠀⠀⠀⠁⠑⢕⢕⢕⢕⢕⢕⢕⢕⢕⠀</a:t>
            </a:r>
            <a:br/>
            <a:r>
              <a:t>⢀⢰⣔⡐⢜⢇⢕⢸⣿⣿⣿⣿⣿⣿⣿⣿⣿⣿⣿⣿⢇⠀⠀⢕⡾⣿⣧⢕⡇⢸⡹⢕⢹⣿⣿⢸⣿⣾⣿⣷⡕⢕⢕⢕⢔⢔⢕⢵⣿⣿⣿⣿⣿⣿⣿⣿⣿⣿⣿⣿⣿⣿⣿⣿⣇⢕⡔⢔⢔⢕⢕⢕⣾⣿⣵⣿⣸⣿⣿⣿⣿⡇⢿⣿⡇⠀⠀⣿⡇⢕⠑⢸⣿⣿⣿⣿⣿⣿⣿⣿⣿⣾⢕⢕⢕⢕⢕⢕⢕⢕⢕⢕⢕⠀⠀⢕⢕⢕⢕⢕⢕⠀⠀⠀⢕⢕⢕⢕⢄⣿⣿⣿⣿⣿⣿⣿⣿⣿⣿⣕⢕⢕⢸⣿⣿⣿⣿⣿⣿⣿⣿⣿⣿⣿⣿⣿⣿⣿⣿⣿⣿⣿⣿⣿⣿⣿⣿⣿⣿⣿⣿⣷⡕⢕⢔⠀⠀⠀⠀⠕⢕⢕⢕⢀⠀⠀⠀⢸⣿⣿⣿⣿⣿⣿⣿⣿⣿⡿⠟⠋⠁⠁⠁⠀⠀⠀⠀⠀⠀⠀⠀⠀⠀⠀⠀⠀⠀⠀⠀⠀⠀⠀⠀⠑⢕⢕⠀⠀⠀⠀⠀⠀⠁⠕⢕⢕⢕⢕⢕⢕⠀</a:t>
            </a:r>
            <a:br/>
            <a:r>
              <a:t>⢕⢅⢝⢕⢕⢕⠕⠑⣿⣿⣿⣿⣿⣿⣿⣿⣿⣿⡿⡕⠀⠀⠀⢸⡇⣿⣿⢕⢕⢜⣇⢕⢕⢝⢿⡇⢿⣿⣿⣿⢿⣧⣕⣽⣏⣡⣷⣿⣿⣿⣿⣿⣿⣿⣿⣿⣿⣿⣿⣿⣿⣿⣿⣿⣿⣷⣅⡸⢿⣕⣵⡿⣿⣿⣿⢣⣿⣿⡿⣸⣿⡇⢸⣿⡇⠀⠀⠘⡇⠁⠀⢜⢿⣿⡿⢿⡟⢿⣿⣿⣿⡇⢕⢕⢕⢕⢕⢕⢕⢕⢕⢕⢕⢀⠀⢕⢕⢕⢕⢕⢕⠀⠀⠀⠑⢕⢕⠁⢸⣿⡿⠿⠿⠟⠟⠛⠛⠛⠛⠛⠃⠑⢔⠁⠉⠉⠉⠁⠁⠁⠁⠉⠁⠁⠁⠉⠛⠻⢿⣿⣿⣿⣿⣿⣿⣿⣿⣿⣿⣿⣿⣿⣷⡕⢕⢄⠀⠀⠀⠑⡕⢕⢕⢕⠀⠀⠀⠑⣿⣿⣿⣿⣿⣿⢿⠋⠁⠀⠀⠀⠀⠀⠀⠀⠀⠀⠀⠀⠀⠀⠀⢀⢀⢀⢀⢀⢀⢀⢀⢀⢄⢄⢀⠀⠀⠁⠀⠀⠀⠀⠀⠀⠀⠀⠀⠑⠕⢕⢕⢕⠀</a:t>
            </a:r>
            <a:br/>
            <a:r>
              <a:t>⢕⢕⢕⠕⠕⠁⠀⠀⣿⣿⣿⣿⣿⣿⣿⣿⣿⢟⡼⠁⠀⠀⠀⢸⡇⣿⡿⢱⢕⢸⡎⢕⢕⢕⢱⡹⡜⣿⣿⣿⣷⣧⣥⣵⣵⣷⣿⣿⣿⣿⣿⣿⣿⣿⣿⣿⣿⣿⣿⣿⣿⣿⣿⣿⣿⣿⣷⣼⣭⣥⣵⣼⣿⣿⣳⣿⡿⡳⣱⣿⣿⡇⢕⣿⡇⠀⠀⠀⢱⣷⣷⣿⣿⣿⣿⣿⣿⣿⣿⣿⣿⢕⢕⢕⢕⢕⣼⢕⢕⢕⠑⢕⢕⢕⠀⠑⢕⢕⢕⢕⢕⠀⠀⠀⠀⢕⢕⠀⣾⣵⣴⠔⠀⠀⠀⠀⠀⠀⠀⠀⠀⠀⠁⠀⠀⠀⠀⠀⠀⠀⠀⠀⠀⠀⠀⠀⠀⠀⠀⠉⠻⢿⣿⣿⣿⣿⣿⣿⣿⣿⣿⣿⣿⣷⡅⢕⢀⠀⠀⠀⢻⡕⢕⢕⢔⠀⠀⠀⣿⣿⣿⣿⣯⣵⠖⠁⠀⠀⠀⢀⢄⢔⢕⢕⢕⢕⢄⠀⠀⠀⠀⠁⢧⣷⣧⣱⣵⣕⣕⣕⢕⢕⢕⢕⢕⢀⠀⠀⠀⠀⠀⠀⠀⠀⠀⠀⠀⠀⠁⠕⠀</a:t>
            </a:r>
            <a:br/>
            <a:r>
              <a:t>⢐⢄⠀⠀⠀⠀⠀⠀⢸⣿⣿⣿⣿⣿⣿⣿⢫⣾⠇⠀⠀⠀⠀⠀⢳⣿⡇⢸⡕⢸⢇⢕⢕⢕⢜⣷⢱⣿⣿⣿⣿⣿⣿⣿⣿⣿⣿⣿⣿⣿⣿⣿⣿⣿⣿⣿⣟⣿⣿⣿⣿⣿⣿⣿⣿⣿⣿⣿⣿⣿⣿⣿⣿⣿⡿⢏⡱⢕⣿⣿⣿⡇⢕⣿⡇⠀⠀⠀⠀⠟⠟⠟⠟⠟⠟⠟⠟⠟⠟⠟⢇⢕⢕⠕⠕⠟⠃⢕⢕⢕⠔⢕⢕⢕⢀⠀⠑⢕⢕⢕⢕⢕⠀⠀⠀⠁⠕⢄⣿⠏⠁⠀⠀⠀⠀⠀⢀⢄⢔⢔⢔⢔⢄⢀⠀⠀⠀⠐⢶⣷⣷⣿⣿⣿⣿⣶⣴⣄⣀⠀⠘⠻⣿⣿⣿⣿⣿⣿⣿⣿⣿⣿⣿⣿⣧⠑⠁⠀⠀⠀⢸⣷⡕⢕⢕⠀⠀⠀⣿⣿⣿⡿⢏⢅⢀⣄⣄⡔⢕⠑⠁⠁⠁⠁⠑⠕⢕⢕⠀⠀⠀⠀⠘⣿⣿⣿⣿⣿⣿⣿⣿⣷⣧⣵⣕⡕⢔⠀⠀⠀⠀⢀⣴⣄⢀⠀⠀⠀⠀⠀⠀</a:t>
            </a:r>
            <a:br/>
            <a:r>
              <a:t>⠗⠁⠀⠀⠀⠀⠀⠀⢸⣿⣿⣿⣿⣿⡿⣱⡿⢝⠀⠀⠀⠀⠀⠀⢸⣿⢕⣿⣧⢕⢜⢕⢕⢕⢱⢝⣇⢿⣿⣿⣿⣿⣿⣿⣿⣿⣿⣿⣿⣿⣿⣿⣿⣿⣿⣿⣿⣿⣿⣿⣿⣿⣿⣿⣿⣿⣿⣿⣿⣿⣿⡿⣿⣵⢯⡗⢱⣻⣿⣿⢻⡏⢕⢿⡇⠀⠀⠀⠀⠐⢀⢔⢔⢔⢔⢔⢔⢔⢔⢔⢕⢕⢔⢔⢔⢔⢔⢕⢕⢕⢔⠀⢕⢕⢕⠀⠀⢕⢕⢕⢕⢕⠀⠀⠀⠀⠀⠜⠁⠀⠀⠀⠀⠀⢀⣴⣕⡕⢕⠑⠑⠑⠑⠕⠀⠀⠀⠀⠀⢿⣿⣿⣿⣿⣿⣿⣿⣿⣿⣷⣧⣕⢸⣽⣿⣿⣿⣿⣿⣿⣿⣿⣿⣿⣿⡇⠀⠀⠀⠀⣼⣿⣧⢕⢕⠀⠀⢰⣿⣿⣿⡿⣇⣴⣾⣿⣿⣿⡇⠀⠀⠀⠀⠀⠀⠀⢕⢕⠀⠀⠀⠀⠀⣿⣿⣿⣿⣿⣿⣿⣿⣿⣿⣿⣿⣿⢇⠀⠀⠀⢀⣼⣿⣿⣿⣦⣄⢀⠀⠀⠀</a:t>
            </a:r>
            <a:br/>
            <a:r>
              <a:t>⠀⠀⠀⠀⠀⢀⢀⢀⢸⣿⣿⣿⣿⡟⣽⢟⢕⣵⡀⠀⠀⠀⠔⢀⣿⡏⢕⣿⣿⢕⢕⢕⢕⢕⢸⣿⣿⢎⣿⣿⣿⣿⣿⣿⣿⣿⣿⣿⣿⣿⣿⣿⣿⣿⣿⣿⣿⣿⣿⣿⣿⣿⣿⣿⣿⣿⣿⣿⣿⣵⣷⣿⣿⡿⢋⣾⣿⣿⣿⣿⢸⣿⢕⢸⡇⠀⠀⠀⠀⠀⣧⢕⢕⣵⣵⣵⣕⢕⢕⢕⣵⣷⣷⣷⢕⢕⢀⢕⢕⢕⠑⠀⠕⢕⢕⢕⠀⠀⢕⢕⢕⢕⠀⠀⠀⠀⠀⣴⣷⣦⢀⠀⠀⠀⢸⣿⣿⣿⡄⠀⠀⠀⠀⠀⠀⠀⠀⠀⠀⢸⣿⣿⣿⣿⣿⣿⣿⣿⣿⣿⣿⣿⣷⣼⣿⣿⣿⣿⣿⣿⣿⣿⣿⣿⣿⡇⠀⠀⠀⢄⣿⣿⣿⢀⢕⠀⠀⣸⣿⣿⣿⣿⣿⣿⣿⡿⢿⢟⠁⠀⠀⠀⠀⠀⠀⠀⢕⡇⢄⠀⠀⠀⠀⣿⣿⣿⣿⣿⣿⣿⣿⣿⣿⣿⣿⡟⠀⠀⢀⣰⣿⣿⣿⣿⣿⣿⣿⣿⣷⣴⠀</a:t>
            </a:r>
            <a:br/>
            <a:r>
              <a:t>⠀⠀⠀⠀⠀⠀⠀⠀⠑⣿⣿⣿⡟⣼⢇⢕⣼⡿⢕⢱⣷⣷⣿⢇⢸⢕⢕⣿⣿⢕⢕⢜⡕⢕⢕⢕⢕⢕⢜⢿⣿⣿⣿⣿⣿⣿⣿⣿⣿⣿⣿⣿⣿⣿⣿⣿⣿⣿⣿⣿⣿⣿⣿⣿⣿⣿⣿⣿⣿⣿⣿⣟⢝⢕⢱⣿⣿⣿⣿⢇⢕⣿⢕⢸⡇⢰⢔⢔⣷⡔⢜⣇⢕⣿⣿⣿⡇⢕⢕⢕⣿⣿⣿⣿⢕⢕⠁⠕⢕⢕⠀⠀⠀⢕⢕⢕⢄⠀⠑⢕⢕⢕⢔⠀⠀⠀⠀⣿⣿⣿⣷⣄⠀⠀⠁⢿⢿⡟⠁⠀⠀⠀⠀⠀⠀⠀⠀⠀⠀⠑⣿⣿⣿⣿⣿⣿⣿⣿⣿⣿⣿⣿⣿⣿⣿⣿⣿⣿⣿⣿⣿⣿⣿⣿⣿⡇⠀⠀⠀⢸⣿⣿⣿⡕⠀⠀⢄⣿⣿⣿⣿⣿⣿⣿⣿⣷⢱⣕⠀⠀⠀⠄⢄⠄⠀⢀⢱⢕⢕⠀⠀⠀⢀⣿⣿⣿⣿⣿⣿⣿⣿⣿⣿⣿⡟⠁⣀⣠⣾⣿⣿⣿⣿⣿⣿⣿⣿⣿⣿⣿⠀</a:t>
            </a:r>
            <a:br/>
            <a:r>
              <a:t>⠀⠀⠀⠀⠀⠀⠀⠀⠀⣿⣿⡟⡼⢕⡑⣼⣿⢇⢕⣿⣿⣿⣿⢕⢜⢕⢕⢻⡟⢕⢕⢕⢧⢕⢕⢕⢕⢕⢕⢜⢻⣿⣿⣿⣿⣿⣿⣿⣿⣿⣿⣿⣟⣟⣟⣟⣟⣟⣟⣻⣿⣿⣿⣿⣿⣿⣿⣿⣿⣿⡿⢏⢕⢕⣼⣿⣿⣿⡿⢕⢕⢸⡕⢜⡇⢸⣇⢕⢹⣷⢕⢸⡎⣿⣿⣿⣇⢕⢕⢕⣿⣿⣿⣿⢕⠀⠀⠀⠑⠁⠀⠀⠀⠁⢕⢕⢕⠀⢄⠕⢕⢑⠕⠀⠀⠀⠀⢿⣿⣿⣿⣿⣧⡄⠀⠀⠕⢗⡀⠀⠀⢄⢄⠀⢄⢄⠀⠀⠀⠀⣿⣿⣿⣿⣿⣿⣿⣿⣿⣿⣿⣿⣿⣿⣿⣿⣿⣿⣿⣿⣿⣿⣿⣿⣿⡗⠀⠀⠀⣾⣿⣿⣿⠕⠀⣠⣾⣿⣿⣿⣿⣿⣿⣿⣿⣿⣧⢻⣧⡔⢔⢔⢕⢔⣕⣵⢇⢕⢕⠀⠀⠀⣼⣿⣿⣿⣿⣿⣿⣿⣿⣿⣿⣿⣷⣿⣿⣿⣿⣿⣿⣿⣿⣿⣿⣿⣿⣿⣿⣿⠀</a:t>
            </a:r>
            <a:br/>
            <a:r>
              <a:t>⢀⢀⠀⠀⠀⠀⠀⠀⠀⢹⡿⣼⢕⣱⢸⣿⢏⢕⣼⣿⣿⣿⣿⢕⢕⢕⣾⢸⡇⢕⢕⢕⢜⣧⢕⢕⢕⢕⢕⢕⢕⢜⢻⣿⣿⣿⣿⣿⣿⣿⣿⣿⣿⣿⣿⣿⣿⣿⣿⣿⣿⣿⣿⣿⣿⣿⣿⣿⡿⢏⢕⢕⢕⢕⣿⣿⣿⣿⢳⢕⢕⢜⢇⢕⡇⢸⣿⡕⢜⣿⡇⢕⢹⢹⣿⣿⡟⢕⢕⢕⣿⣿⣿⣿⢕⠀⠀⠀⠀⠀⠀⠀⠀⠀⠀⠕⢕⢕⢁⢀⠔⠁⠀⠀⠀⠀⠀⢸⣿⣿⣿⣿⣿⣿⣦⣴⣄⢕⢱⣔⢄⢕⢕⢔⡼⢕⠀⠀⠀⢄⣿⣿⣿⣿⣿⣿⣿⣿⣿⣿⣿⣿⣿⣿⣿⣿⣿⣿⣿⣿⣿⣿⣿⣿⣿⠑⠀⠀⣼⣿⣿⣿⣏⣠⣵⣿⣿⣿⣿⣿⣿⣿⣿⣿⣿⣿⣿⣧⡜⣻⣿⣿⣿⣿⣿⣇⢕⢾⢿⠇⠀⣱⣿⣿⣿⣿⣿⣿⣿⣿⣿⣿⣿⣿⣿⣿⣿⣿⣿⣿⣿⣿⣿⣿⣿⣿⣿⣿⣿⣿⠀</a:t>
            </a:r>
            <a:br/>
            <a:r>
              <a:t>⠀⠀⠀⠀⢀⢀⢐⢀⠀⢸⢳⢇⣱⡇⣿⣿⢕⢱⣿⣿⣿⣿⣿⢕⢕⢕⢇⢕⢕⣸⣷⢕⢕⢜⢧⡕⢕⢕⢕⢕⢕⢕⢕⢕⢝⢻⢿⣿⣿⣿⣿⣿⣿⣿⣿⣿⣿⣿⣿⣿⣿⣿⣿⣿⣿⢿⢏⢕⢕⢕⢕⢕⢕⢸⣿⣿⢿⢇⢸⢕⢕⢕⡇⢕⡇⢸⣿⣇⢕⢻⣧⢕⢜⡏⣿⣿⣧⢕⢕⢕⣿⣿⣿⢏⠑⠀⠀⠀⠀⠀⠀⠀⠀⠀⠀⠀⠑⢕⢕⢕⠀⠀⠀⠀⠀⠀⠀⠀⢿⣿⣿⣿⣿⣿⣿⣿⣿⣿⣧⣹⣿⣷⣾⣿⢕⣿⠆⠀⠀⣼⣿⣿⣿⣿⣿⣿⣿⣿⣿⣿⣿⣿⣿⣿⣿⣿⣿⣿⣿⣿⣿⣿⣿⣿⠃⠀⠀⣼⣿⣿⣿⣿⣿⣿⣿⣿⣿⣿⣿⣿⣿⣿⣿⣿⣿⣿⣿⣿⣿⣾⣿⣿⣿⣿⣿⡏⢕⠕⠀⢀⣾⣿⣿⣿⣿⣿⣿⣿⣿⣿⣟⢟⢿⣿⣿⣿⣿⣿⣿⣿⣿⣿⣿⣿⣿⣿⣿⣿⣿⣿⠀</a:t>
            </a:r>
            <a:br/>
            <a:r>
              <a:t>⠀⢀⣀⣁⣀⣄⣤⣤⣤⡜⡏⢱⢿⢸⣿⡇⢕⢿⢿⢿⢿⢿⢿⢕⢕⢕⢕⢕⢕⣿⣿⢕⢕⢕⢕⢕⢕⢕⢕⢕⢕⢕⢕⢕⢕⢕⢕⢜⢝⢻⢿⣿⣿⣿⣿⣿⣿⣿⣿⣿⣿⢿⢟⢝⢕⢕⢕⢕⢕⢕⢕⢕⢕⣼⣿⣏⢯⡇⢕⢱⢕⢕⢕⢕⢕⢼⣿⣿⢕⢸⣿⢕⢕⢹⢹⣿⣿⢕⢕⢕⣿⡿⢇⠁⠀⠀⠀⠀⠀⠀⠀⠀⢀⢔⢕⠀⠀⠑⢕⢕⢕⠀⠀⠀⠀⠀⠀⠀⠜⣿⣿⣿⣿⣿⣿⣿⣿⣿⣿⣿⢿⣿⣿⣿⢇⢕⠀⠀⣰⣿⣿⣿⣿⣿⣿⣿⣿⣿⣿⣿⣿⣿⣿⣿⣿⣿⣿⣿⣿⣿⣿⣿⢟⠁⢀⣠⣾⣿⣿⣿⣿⣿⣿⣿⣿⣿⣿⣿⣿⣿⣿⣿⣿⣿⣿⣿⣿⣿⣿⣿⣿⣿⣿⣿⣿⣷⣷⣦⣴⣅⣅⣕⣜⣻⣿⣿⣏⢹⣿⣿⣿⣷⣦⣼⣿⣿⣿⣿⣿⣿⣿⣿⣿⣿⣿⣿⣿⣿⣿⣿⠀</a:t>
            </a:r>
            <a:br/>
            <a:r>
              <a:t>⣿⣿⣿⣿⣿⣿⣿⣿⣿⢹⠕⠀⠀⢸⣿⢕⠀⠀⠀⠀⠀⠀⢰⢕⢕⢕⢕⢕⢸⣿⣿⡕⢕⢕⢕⢕⢕⢕⢕⢕⢕⢕⢕⢕⢕⢕⢕⢕⢕⢕⢕⢕⢝⢟⢿⣿⡿⢟⢏⣝⢕⢕⢕⢕⢕⢕⢕⢕⢕⢕⢕⡕⢱⣿⡟⢸⣿⣿⢕⢸⢕⢕⢕⢕⢕⣿⣿⣿⡇⢜⣿⢕⢕⡜⡾⣿⣿⢕⢕⢕⡿⠑⠀⠀⠀⠀⠀⠀⢀⢄⣰⡇⢕⢕⢕⣧⢄⠀⠀⠑⢀⠄⠀⠀⠀⠀⠀⠀⠀⢹⣿⣿⣿⣿⣿⣿⣿⣿⢏⣡⣵⣿⣿⡟⢹⣷⣷⣇⣄⣅⣅⣵⣾⣿⣿⣿⣿⣿⣿⣿⣿⣿⣿⣿⣿⣿⣿⣿⣿⢿⠛⢁⣄⣴⣾⣿⣿⣿⣿⣿⣿⣿⣿⣿⣿⣿⣿⣿⣿⣿⣿⣿⣿⣿⣿⣿⣿⣿⣿⣿⣿⣿⣿⣿⣿⣿⣿⣿⣿⣿⣿⣿⣿⣿⣿⣿⡿⣷⢿⡿⣿⣿⣿⣿⣿⣿⣿⣿⣿⣿⣿⣿⣿⣿⣿⣿⣿⣿⣿⣿⠀</a:t>
            </a:r>
            <a:br/>
            <a:r>
              <a:t>⣿⣿⣿⣿⣿⣿⣿⣿⡟⡇⡆⠀⠀⣾⣿⢕⣷⣷⣶⣴⣤⢠⣿⢇⢕⢕⢕⢕⢜⣿⣿⡇⢕⢕⢕⢕⢕⢕⢕⢕⢕⢕⢕⢕⢕⢕⢕⢕⢕⢕⢕⣱⣵⣷⣷⣷⣷⣿⣿⣿⢕⢕⢕⢕⢕⢕⢕⢕⢕⢱⢸⡕⣼⡟⢕⣿⣿⣿⢕⢸⡇⢕⢕⢕⢸⡸⣿⣿⡇⢕⣿⢕⢕⡇⡇⣿⣿⢕⠕⠁⠀⢀⠀⠀⠀⢀⢄⢰⣷⣾⣿⡇⢕⢕⢕⣿⣧⢔⠀⠀⠀⠀⠀⠀⠀⠀⠀⠀⠀⠁⢿⣿⣿⣿⣿⣿⣿⣿⣿⣿⣿⣿⣿⢧⣿⣿⣿⣿⣿⣿⣿⣿⣿⣿⣿⣿⣿⣿⣿⣿⣿⣿⣿⣿⣿⣿⣿⣿⣿⣿⣿⣿⣿⣿⣿⣿⣿⣿⣿⣿⣿⣿⣿⣿⣿⣿⣿⣿⣿⣿⣿⣿⣿⣿⣿⣿⣿⣿⣿⣿⣿⣿⣿⣿⣿⣿⣿⣿⣿⣿⣿⣿⣿⣿⢟⢝⢕⢕⢕⢕⢝⢟⢿⣿⡿⣿⣿⣿⣿⣿⣿⣿⣿⣿⣿⣿⣿⣿⣿⣿⠀</a:t>
            </a:r>
            <a:br/>
            <a:r>
              <a:t>⣿⣿⣿⣿⣿⣿⣿⣿⡇⢱⡇⠀⠀⢹⡟⢸⣿⣿⣿⣿⢏⣾⢏⢕⢅⢁⢕⢕⢕⣿⣿⣿⡕⢕⢕⢕⢕⢕⢕⢕⢕⢔⢕⢕⢕⢕⢕⠕⢕⢕⣵⣿⣿⣿⣿⣿⣿⣿⣿⣿⢕⢕⢕⢕⢕⢕⢕⢕⢕⢸⢹⢱⢏⢕⣾⣿⣿⡿⢕⢸⡇⢕⢕⢔⢕⢧⢻⣿⡇⢕⣿⢕⢕⣿⢕⣿⡏⢁⢀⢄⣵⣵⣵⣷⢕⢕⢕⢸⣿⣿⣿⡇⢕⢕⢕⣿⣿⣷⡕⢀⠀⠀⠀⠀⠀⠀⠀⠀⠀⠀⠘⢿⣿⣿⣿⣿⣿⣿⣿⣿⡻⢝⢇⢹⢝⢝⢻⣿⣿⣿⣿⣿⣿⣿⣿⣿⣿⣿⣿⣿⣿⣿⣿⣿⣿⣿⣿⣿⣿⣿⣿⣿⣿⣿⣿⣿⣿⣿⣿⣿⣿⣿⣿⣿⣿⣿⣿⣿⣿⣿⣿⣿⣿⣿⣿⣿⣿⣿⣿⣿⣿⣿⣿⣿⣿⣿⣿⣿⣿⣿⣿⣿⡟⢝⢕⢕⢕⢕⢕⢕⢕⢕⢕⢕⢟⢿⣿⣿⣿⣿⣿⣿⣿⣿⣿⣿⣿⣿⣿⡇⠀</a:t>
            </a:r>
            <a:br/>
            <a:r>
              <a:t>⣿⣿⣿⣿⣿⣿⣿⣿⡇⠜⠃⠀⠀⢸⣷⢜⢝⢝⢝⢏⣾⢏⢕⢕⢕⢔⠕⢕⢕⢹⣿⣿⣷⢕⢕⡔⢕⢕⢕⢕⢕⢕⢕⢕⠕⠑⠀⢀⢕⢸⣿⣿⣿⣿⣿⣿⣿⣿⣿⣿⡕⠀⠁⠕⢕⢕⢕⢕⢕⢸⢱⣱⢕⢸⣿⣿⣿⢇⣇⢺⣗⢕⢅⢕⢕⢸⡎⣿⡇⢕⡟⢕⢕⣿⡜⣿⣿⢕⢕⢕⣿⣿⣿⣿⢕⢕⢕⢸⣿⣿⣿⡇⢕⢕⢕⣿⣿⣿⣷⢕⠀⠀⠀⠀⠀⠀⠀⠀⠀⠀⠀⠘⢿⣿⣿⣿⣿⣿⡿⢏⢕⢕⢕⢕⢕⢕⢕⢝⢻⣿⣿⣿⣿⣿⣿⣿⣿⣿⣿⣿⣿⣿⣿⣿⣿⣿⣿⣿⣿⣿⣿⣿⣿⣿⣿⣿⣿⣿⣿⣿⣿⣿⣿⣿⣿⣿⣿⣿⣿⣿⣿⣿⣿⣿⣿⣿⣿⣿⣿⣿⣿⣿⣿⣿⣿⣿⣿⣿⣿⣿⣿⢏⢕⢕⢕⢕⢕⢕⢕⢕⢕⢕⢕⢕⢕⢕⢿⣿⣿⣿⣿⣿⣿⣿⣿⣿⣿⣿⣿⠕⠀</a:t>
            </a:r>
            <a:br/>
            <a:r>
              <a:t>⣿⣿⣿⣿⣿⣿⣿⢟⢅⢕⠑⠀⠀⠀⢻⢕⢕⢕⢕⣾⢇⢕⢕⢕⢕⢕⢕⢕⢕⢸⣿⣿⣿⡇⢕⢜⢕⢕⢕⢕⢕⠕⠑⠁⠀⠀⠀⢕⢕⣾⣿⣿⣿⣿⣿⣿⣿⣿⣿⣿⡇⢕⠀⠀⠀⠁⠑⢕⢕⢕⢷⣻⡕⢸⣿⣿⡟⣼⣟⢼⢗⢄⢕⢕⢕⢸⣿⡜⡇⢸⢑⢕⢸⣿⣧⣿⣿⢕⢕⢕⣿⣿⣿⣿⢕⢕⢕⢸⣿⣿⣿⡇⢕⢕⢕⣿⣿⣿⣿⢕⢔⠀⠀⠀⠀⠀⠀⠀⠀⠀⠀⠀⠈⢻⣿⣿⣿⣿⢕⢕⢕⢕⢕⢕⢕⢕⢕⢕⢕⢿⣿⣿⣿⣿⣿⣿⣿⣿⣿⣿⣿⣿⣿⣿⣿⣿⣿⣿⣿⣿⣿⣿⣿⣿⣿⣿⣿⣿⣿⣿⣿⣿⣿⣿⣿⣿⣿⣿⣿⣿⣿⣿⣿⣿⣿⣿⣿⣿⣿⣿⣿⣿⣿⣿⣿⣿⣿⣿⣿⣿⣿⢕⢕⢕⢕⢕⢕⢕⢕⢕⢕⢕⢕⢕⢕⢕⢸⣿⣿⣿⣿⣿⣿⣿⣿⣿⣿⣿⣟⣱⠀</a:t>
            </a:r>
            <a:br/>
            <a:r>
              <a:t>⣿⣿⣿⡟⢟⢟⢕⢕⢕⠁⠀⠀⠀⠀⢕⢕⢕⢕⣾⢇⢕⢕⢕⢕⢕⢕⢕⢕⢕⢜⣯⣿⣿⣿⡕⢕⢕⢕⢕⠁⠀⠀⠀⠀⠀⠀⠀⢕⣵⣿⣿⣿⣿⣿⣿⣿⣿⣿⣿⣿⣿⢕⢔⠀⠀⠀⠀⠀⠁⠕⢜⢫⣣⢜⣿⡿⠇⠟⠕⢕⢕⢕⢕⢕⢕⢕⢺⣷⡕⢕⢑⢕⢕⣿⣿⣿⡇⢕⢕⢕⣿⣿⣿⣿⢕⢕⢕⢸⣿⣿⣿⡇⢕⢕⢕⣿⣿⣿⣿⢕⢕⢕⢀⠀⠀⠀⠀⠀⠀⠑⢦⣄⠀⠀⠝⣿⣿⡳⡕⢕⢕⢕⢕⢕⢕⢕⢕⢕⢕⢸⣿⣿⣿⣿⣿⣿⣿⣿⣿⣿⣿⣿⣿⣿⣿⣿⣿⣿⣿⣿⣿⣿⣿⣿⣿⣿⣿⣿⣿⣿⣿⣿⣿⣿⣿⣿⣿⣿⣿⣿⣿⣿⣿⣿⣿⣿⣿⣿⣿⣿⣿⣿⣿⣿⣿⣿⣿⣿⣿⣿⣿⣇⢕⢕⢕⢕⢕⢕⢕⢕⢕⢕⢕⢕⢕⢱⣿⣿⣿⣿⣿⣿⣿⣿⣿⣿⣿⣿⡟⢻⠀</a:t>
            </a:r>
            <a:br/>
            <a:r>
              <a:t>⣿⣿⣿⡇⢕⢄⢕⢕⠕⠀⠀⠀⠀⢕⢕⢕⢕⣾⢇⢕⢕⢕⢕⢕⢕⢕⢕⢕⢕⢑⣿⢹⣿⣿⣧⢕⢕⢕⡕⠀⠀⠀⠀⠀⠀⠀⠀⣾⣿⣿⣿⣿⣿⣿⣿⣿⣿⣿⣿⣿⣿⣇⢕⠀⠀⠀⠀⠀⠀⠀⠕⢕⢝⠇⠕⢄⢔⢔⠔⠀⠁⠕⢔⢕⢕⢕⢕⢿⣧⠑⠀⢕⢕⢝⢝⢝⢕⢕⢕⢕⢝⢝⢝⢝⢕⢕⢕⢜⢝⢝⢝⢕⢕⢕⢕⢝⢝⢝⢝⢕⢕⢕⢜⢔⠀⠀⠀⠀⠀⠀⠘⢿⡇⣦⣄⠘⢻⣿⣇⢇⢕⢕⢕⢕⢕⢕⢕⢕⢱⣾⣿⣿⣿⣿⣿⣿⣿⣿⣿⣿⣿⣿⣿⣿⣿⣿⣿⣿⣿⣿⣿⣿⣿⣿⣿⣿⣿⣿⣿⣿⣿⣿⣿⣿⣿⣿⣿⣿⣿⣿⣿⣿⣿⣿⣿⣿⣿⣿⣿⣿⣿⣿⣿⣿⣿⣿⣿⣿⣿⣿⣿⣿⣷⣕⢕⢕⢕⢕⢕⢕⢕⢕⢕⢕⣵⣿⣿⣿⣿⣿⣿⣿⣿⣿⣿⣿⣿⡟⠕⠜⠀</a:t>
            </a:r>
            <a:br/>
            <a:r>
              <a:t>⣿⣿⣿⠇⢔⢕⢕⢕⠀⠀⠀⠀⠀⠕⠑⢑⣾⢟⢕⢕⢕⢕⢕⣱⣵⣷⣿⣿⣿⡇⣿⡏⣿⣿⣿⣇⢕⢜⠕⠀⠀⠀⠀⠀⠀⠀⠀⢹⣿⣿⣿⣿⣿⣿⣿⣿⣿⣿⣿⣿⣿⣿⡇⠀⠀⠀⠀⠀⠀⠀⠀⢕⠀⢄⢄⢀⠀⠀⢠⣷⡇⠀⣷⣷⣵⡕⢕⢜⢿⣇⠀⢕⢕⢕⢕⢕⢕⢕⢕⢕⢕⢕⢕⢕⢕⢕⢕⢕⢕⢕⢕⢕⢕⢕⢕⢕⢕⢕⢕⢕⢕⢕⢕⢕⠀⢔⢀⠀⠀⠀⠀⠁⢕⢸⣿⣷⣦⣽⣿⣷⣕⣕⢕⢕⢕⢕⣕⣾⣿⣿⣿⣿⣿⣿⣿⣿⣿⣿⣿⣿⣿⣿⣿⣿⣿⣿⣿⣿⣿⣿⣿⣿⣿⣿⡟⠟⣿⣿⣿⣿⣿⣿⣿⣿⣿⣿⣿⣿⣿⣿⣿⣿⣿⣿⣿⣿⣿⣿⣿⣿⣿⣿⣿⣿⣿⣿⣿⣿⣿⣿⣿⣿⣿⣿⣷⣷⣷⣧⣕⣕⣵⣵⣾⣿⣿⣿⣿⣿⣿⣿⣿⣿⣿⣿⣿⣿⡟⢅⢕⢕⠀</a:t>
            </a:r>
            <a:br/>
            <a:r>
              <a:t>⣿⣿⢇⢕⢕⢕⢕⠕⠀⠀⠀⠀⠀⠀⠀⣾⡗⢕⢕⢕⢕⣵⣾⣿⣿⣿⣿⣿⣿⣧⢹⣷⣹⣿⣿⣿⡇⢕⠀⠀⠀⠀⠀⠀⠀⠀⠀⠀⢟⣟⣻⣿⣿⣿⣿⣿⣿⣿⣿⣿⣟⣟⠃⠀⠀⠀⠀⠀⠀⠀⠀⢔⠀⢕⠕⠀⢄⢔⢀⠙⠇⢀⣿⣿⣿⣿⣧⢕⢕⢿⡆⣥⣥⣥⣥⣥⣥⣥⣥⣵⣵⣵⣵⣵⣵⣵⣵⣵⣵⣵⣵⣵⣵⣵⣵⣵⣵⣵⣕⣕⣕⣕⣕⣕⡄⢕⢕⢕⢄⢀⠀⠀⠁⢕⢿⣿⣿⣿⣿⣿⣿⣿⣷⣾⣿⣿⣿⣿⣿⣿⣿⣿⣿⣿⣿⣿⣿⣿⣿⣿⣿⣿⣿⣿⣿⣿⣿⣿⣿⣿⣿⣿⣿⣿⣇⠀⣿⣿⣿⣿⣿⣿⣿⣿⣿⣿⣿⣿⣿⣿⣿⣿⣿⣿⣿⣿⣿⣿⣿⣿⣿⣿⣿⣿⣿⣿⣿⣿⣿⣿⣿⣿⣿⣿⣿⣿⣿⣿⣿⣿⣿⣿⣿⣿⣿⣿⣿⣿⣿⣿⣿⣿⣿⣿⣿⡟⢅⢔⢕⢕⠀</a:t>
            </a:r>
            <a:br/>
            <a:r>
              <a:t>⣿⣿⢁⢕⢕⢕⢕⠀⠀⠀⠀⠀⠀⠀⣼⡕⢕⢕⢕⢕⣼⣿⣿⣿⣿⣿⣿⣿⣿⣿⢸⡏⣧⣿⣿⣿⣿⡕⠀⠀⠀⠀⠀⠀⠀⠀⠀⠀⠈⢿⣿⣿⣿⣿⣿⣿⣿⣿⣿⣿⣿⡟⠀⠀⠀⠀⠀⠀⠀⠀⠀⠁⢔⢄⢄⠑⢕⡕⠕⠁⢶⣾⣿⣿⣿⣿⣿⣧⢕⢜⡿⡜⣿⣿⣿⣿⣿⣿⣿⣿⣿⣿⣿⣿⣿⣿⣿⣿⣿⣿⣿⣿⣿⣿⣿⣿⣿⣿⣿⣿⣿⣿⣿⣿⡇⢕⢕⢕⢕⢕⢔⢄⢀⠁⢜⣿⣿⣿⣿⣿⣿⣿⣿⣿⣿⣿⣿⣿⣿⣿⣿⣿⣿⣿⣿⣿⣿⣿⣿⣿⣿⣿⣿⣿⣿⣿⣿⣿⣿⣿⣿⣿⣿⣿⣿⡔⣿⣿⣿⣿⣿⣿⣿⣿⣿⣿⣿⣿⣿⣿⣿⣿⣿⣿⣿⣿⣿⣿⣿⣿⣿⣿⣿⣿⣿⣿⣿⣿⣿⣿⣿⣿⣿⣿⣿⣿⣿⣿⣿⣿⣿⣿⣿⣿⣿⣿⣿⣿⣿⣿⣿⣿⣿⣿⡿⢑⢕⢕⢕⢕⠀</a:t>
            </a:r>
            <a:br/>
            <a:r>
              <a:t>⢿⡇⢕⢕⢕⢕⠁⠀⠀⠀⢀⠀⢀⣼⡟⢕⢕⢕⢕⣼⣿⣿⣿⣿⣿⣿⣿⣿⣿⣿⢸⡇⣿⣿⣿⣿⣿⡇⠀⠀⠀⠀⠀⠀⠀⠀⠀⠀⠀⠘⣿⣿⣿⣿⣿⣿⣿⣿⣿⣿⣿⠁⠀⠀⠀⠀⠀⠀⠀⠀⠀⠀⢕⣵⢱⣔⢄⢩⡄⢸⡎⣿⣿⣿⣿⣿⣿⣿⣧⢕⢜⣷⡀⠀⠀⠀⠀⠀⠀⠀⠀⠀⠀⢀⢀⢀⣀⣀⣀⣀⣀⣀⣀⣀⣀⣀⣀⣁⣁⣁⣁⣁⣁⣁⡀⠕⢕⢕⢕⢕⢕⢕⢕⢔⢔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⠀</a:t>
            </a:r>
            <a:br/>
            <a:r>
              <a:t>⣞⣧⠀⠁⠑⠑⠀⠀⠀⠀⢼⢇⣼⢏⢕⢕⢕⢕⢱⣿⣿⣿⣿⣿⣿⣿⣿⣿⣿⣿⡇⡇⢿⣿⣿⢹⣿⣿⡄⠀⠀⠀⠀⠀⠀⠀⠀⠀⠀⠀⠜⣿⣿⣿⣿⣿⣿⣿⣿⣿⠇⠀⠀⠀⠀⠀⠀⠀⠀⠀⠀⠀⠁⣷⡾⣏⢎⣕⢟⢜⢿⢸⣿⣿⣿⣿⣿⣿⣿⣇⢕⢜⢧⢀⠀⠀⠀⠀⠀⠀⠀⠃⠜⢻⣽⣽⣗⣧⣮⣿⣝⣟⣽⣽⣿⣿⣿⣿⣿⣿⣿⣿⣿⣻⢕⠀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⠀</a:t>
            </a:r>
            <a:br/>
            <a:r>
              <a:t>⣿⡗⠀⠀⠀⠀⠀⠀⠀⠑⠑⠼⢏⢕⢕⢕⢕⢱⣿⣿⣿⣿⣿⣿⣿⣿⣿⣿⣿⣿⣧⢹⢸⣿⣿⣇⢻⣿⡇⠀⠀⠀⠀⠀⠀⠀⠀⠀⠀⠀⠀⠹⣿⣿⣿⣿⣿⣿⣿⡏⠀⠀⠀⠀⠀⠀⠀⠀⠀⠀⠀⠀⠀⢸⣷⣿⣜⢻⡟⣷⣽⡕⣝⣟⣿⣿⣿⣿⣿⣿⡕⢕⢜⢧⠀⠀⠀⠀⠀⠀⠀⠀⠀⢱⣽⣽⣽⣝⡻⢿⣿⣿⣿⣿⣿⣿⣿⣿⣿⣿⣿⣿⣿⣿⢕⠀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⠀</a:t>
            </a:r>
            <a:br/>
            <a:r>
              <a:t>⣯⢪⢕⠀⠀⠀⠀⠀⠀⠀⠀⠀⠀⠀⠁⠁⠑⠸⢿⣿⣿⣿⣿⣿⣿⣿⣿⣿⣿⣿⣿⡜⣸⣿⣝⢿⣧⡻⣿⠀⠀⠀⠀⠀⠀⠀⠀⠀⠀⠀⠀⠀⠝⣿⣿⠿⢿⣿⡟⠀⠀⠀⠀⠀⠀⠀⠀⠀⠀⠀⠀⠀⠀⠁⢻⣿⣿⣷⣕⡸⣿⡇⣿⣿⣿⣿⣿⣿⣿⠿⠃⠁⠀⠀⠀⠀⠀⠀⠀⠀⠀⠀⠀⢜⢽⢿⢿⣿⣿⣷⣼⣟⢿⣾⣿⣿⣿⢿⡿⣿⣿⣿⣿⣿⡕⠀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⢔⢕⢕⢕⢕⢕⢕⢕⢕⠀</a:t>
            </a:r>
            <a:br/>
            <a:r>
              <a:t>⣿⢕⢕⠀⠀⠀⠀⠀⠀⠀⠀⠀⠀⠀⠀⠀⠀⠀⠀⠁⠉⠙⠻⢿⣿⣿⣿⣿⣿⣿⣿⣷⢹⣿⣿⣷⣽⣝⡗⢄⠄⠀⠀⠀⠀⠀⠀⠀⠀⠀⠀⠀⠀⠁⢀⣄⡀⠈⠁⠀⠀⠀⠀⠀⠀⠀⠀⠀⠀⠀⠀⠀⠀⠀⢜⣿⣿⣿⣿⣷⢝⢇⣿⣿⣿⢿⠛⠉⠀⠀⠀⠀⠀⠀⠀⠀⠀⠀⠀⠀⠀⠀⠀⠕⠕⢕⢕⢎⢝⢿⢿⣿⣿⣷⣽⡻⣿⣿⣿⣿⣿⣿⣿⡿⢃⠀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⠏⢔⢕⢕⢕⢕⢕⢕⢕⢕⢕⠀</a:t>
            </a:r>
            <a:br/>
            <a:r>
              <a:t>⣷⢕⢕⠀⠀⠀⠀⠀⠀⠀⠀⠀⠀⠀⠀⠀⠀⠀⠀⠀⠀⠀⠀⠀⠁⠙⠻⢿⣿⣿⣿⣿⣇⢿⣿⣿⣿⣿⡇⢕⠀⠀⠀⠀⠀⠀⠀⠀⠀⠀⠀⠀⠀⠀⢜⢜⢝⠆⠀⠀⠀⠀⠀⠀⠀⠀⠀⠀⠀⠀⠀⠀⠀⠀⠀⢹⣿⣿⣿⣯⣷⣿⡿⠋⠁⠀⠀⠀⠀⠀⠀⠀⠀⠀⠀⠀⠀⠄⢀⠀⠀⠀⠀⠀⢕⢕⢕⢕⢕⢕⢕⢝⢿⢿⣿⣿⣷⣝⢿⣿⣿⣿⡟⢁⠀⠀⠑⢕⢕⢕⢕⢕⢕⢕⢕⢕⢕⢕⢔⠹⣿⣿⣿⣿⣿⣿⣿⣿⣿⣿⣿⣿⣿⣿⣿⣿⣿⣿⣿⣿⣿⣿⣿⣿⣿⣿⣿⣿⣿⣿⣿⣿⣿⣿⣿⣿⣿⣿⣿⣿⣿⣿⣿⣿⣿⣿⣿⣿⣿⣿⣿⣿⣿⣿⣿⣿⣿⣿⣿⣿⣿⣿⣿⣿⣿⣿⣿⣿⣿⣿⣿⣿⣿⣿⣿⣿⣿⣿⣿⣿⣿⣿⣿⣿⣿⣿⣿⡿⢃⢕⢕⢕⢕⢕⢕⢕⢕⢕⢕⢕⠀</a:t>
            </a:r>
            <a:br/>
            <a:r>
              <a:t>⡫⢕⢕⢕⠀⠀⠀⠀⠀⠀⢀⢔⠐⠀⠀⠀⠀⠀⠀⠀⠀⠀⠀⠀⠀⠀⠀⠀⠙⢻⣿⣿⣿⢸⣿⡏⣿⣿⡇⠁⠀⠀⠀⠀⠀⠀⠀⠀⠀⠀⠀⠀⠀⠀⠀⢕⢕⠀⠀⠀⠀⠀⠀⠀⠀⠀⠀⠀⠀⠀⠀⠀⠀⠀⠀⠘⣿⣿⣿⣿⢞⠋⠀⠀⠀⠀⠀⠀⠀⠀⠀⠀⠐⠄⠀⠀⠀⠀⠑⢕⢄⠀⠀⠀⠁⢕⢕⢕⢕⢕⢕⢕⢕⢜⢜⢿⣿⣿⣿⣮⡻⡟⠁⠀⠀⠀⠀⢕⢕⢕⢕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⢟⢅⢕⢕⢕⢕⢕⢕⢕⢕⢕⢕⢕⢕⠀</a:t>
            </a:r>
            <a:br/>
            <a:r>
              <a:t>⣇⢕⢕⢕⠀⠀⠀⠀⢀⢕⠕⠁⠀⠀⠀⢀⠔⠁⠀⠀⠀⠀⠀⠀⠀⠀⠀⠀⠀⠀⠘⢻⣿⢇⣿⠇⣿⣿⢕⠀⠀⠀⠀⠀⠀⠀⠀⠀⠀⠀⠀⠀⠀⢀⣄⣁⣠⡐⣀⠄⠀⠀⠀⠀⠀⠀⠀⠀⠀⠀⠀⠀⠀⠀⠀⠀⢸⣿⢟⠑⠀⠀⠀⠀⠀⠀⠀⠀⠀⠀⠀⠔⠀⠀⠑⢔⢀⠀⠀⠀⠑⢕⠀⠀⠀⣡⣕⢕⢕⢕⢕⢕⢕⢕⢕⢕⢹⢿⣿⣿⣿⣧⡑⠀⠑⢇⠕⢕⢕⢕⢕⢕⢕⢕⢕⢕⢕⢕⢕⢕⢕⢜⢿⣿⣿⣿⣿⣿⣿⣿⣿⣿⣿⣿⣿⣿⣿⣿⣿⣿⣿⣿⣿⣿⣿⣿⣿⢟⣽⡝⢍⢍⢝⢝⢝⢟⢟⢟⢏⢝⢝⢝⢝⢍⢝⢝⢕⢕⢕⢝⢻⣿⣿⣿⣿⣿⣿⣿⣿⣿⣿⣿⣿⣿⣿⣿⣿⣿⣿⣿⣿⣿⣿⣿⣿⣿⣿⣿⣿⣿⣿⣿⣿⣿⡿⢏⢕⢕⢕⢕⢕⢕⢕⢕⢕⢕⢕⢕⢕⢕⠀</a:t>
            </a:r>
            <a:br/>
            <a:r>
              <a:t>⣿⢕⢕⢕⠀⠀⠀⢔⠕⠀⠀⠀⠀⢄⠕⠁⠀⠀⠀⠀⠀⠀⠀⠀⠀⠀⠀⠀⠀⠀⠀⠀⠘⢱⡟⠀⢸⢇⠀⠀⠀⠀⠀⠀⠀⠀⠀⠀⠀⠀⠀⠀⢀⣴⣿⣿⣿⣿⣷⣵⡄⠀⠀⠀⠀⠀⠀⠀⠀⠀⠀⠀⠀⠀⠀⠀⠀⠕⠀⠀⠀⠀⠀⠀⠀⠀⠀⠀⠀⠀⠀⠀⠀⠀⠀⠀⢑⢔⢄⠀⠀⠀⠕⢄⠀⣿⡯⣗⢧⡕⢕⢕⢕⢕⢕⢕⢕⢜⢹⢿⣿⣿⠁⠀⠀⠀⠀⢕⢕⢕⢕⢕⢕⢕⢕⢕⢕⢕⢕⢕⢕⠕⢑⢹⣿⣿⣿⣿⣿⣿⣿⣿⣿⣿⣿⣿⣿⣿⣿⣿⣿⣿⣿⣿⣿⣿⣿⣾⢿⣧⡕⢕⢕⢕⢕⢕⢕⢕⢕⢕⢕⢕⢕⢕⢕⢕⢕⢕⢕⢕⢕⣼⣿⣿⣿⣿⣿⣿⣿⣿⣿⣿⣿⣿⣿⣿⣿⣿⣿⣿⣿⣿⣿⣿⣿⣿⣿⣿⣿⣿⣿⣿⣿⢟⠁⢕⢕⢕⢕⢕⢕⢕⢕⢕⢕⢕⢕⢕⢕⢕⠀</a:t>
            </a:r>
            <a:br/>
            <a:r>
              <a:t>⣯⢕⢕⡵⠀⢀⢕⠑⠀⠀⠀⢄⢕⢕⢀⠀⠀⠀⠀⠀⠀⠀⠀⠀⠀⠀⠀⠀⠀⠀⠀⠀⠀⡸⠁⢔⡏⠁⠀⠀⠀⠀⠀⠀⠀⠀⠀⠀⠀⠀⠀⠀⢱⣼⣿⣿⣿⣿⣿⡿⡕⠀⠀⠀⠀⠀⠀⠀⠀⠀⠀⠀⠀⠀⠀⠀⠀⠀⠀⠀⠀⠀⠀⠀⠀⠀⠀⠀⠀⠀⠀⠀⠀⠀⢀⢔⠑⠀⠁⠑⠄⢀⠀⠁⢔⢸⣿⣿⣝⢷⣵⣕⢕⢕⢕⢕⢕⢕⠁⠀⠈⠋⢶⢕⠀⠀⠀⢕⢕⢕⢕⢕⢕⢕⢕⢕⢕⢕⢕⢕⢕⢕⢕⢕⢜⢿⣿⣿⣿⣿⣿⣿⣿⣿⣿⣿⣿⣿⣿⣿⣿⣿⣿⣿⣿⣿⣿⣿⣷⣧⣵⣵⣵⣕⣕⢕⢕⢕⢕⢕⢕⢕⢕⣕⣱⣵⣴⣶⣶⣷⣿⣿⣿⣿⣿⣿⣿⣿⣿⣿⣿⣿⣿⣿⣿⣿⣿⣿⣿⣿⣿⣿⣿⣿⣿⣿⣿⣿⣿⣿⣿⡿⢕⢕⠀⢕⢕⢕⢕⢕⢕⢕⢕⢕⢕⢕⢕⢕⢕⢕⠀</a:t>
            </a:r>
            <a:br/>
            <a:r>
              <a:t>⣿⢕⣾⡇⢔⠑⠀⠀⢀⠔⠑⠀⠀⠁⠑⢔⢀⠀⠀⠀⠀⠀⠀⠀⠀⠀⠀⠀⠀⠀⠀⠀⠀⠁⢄⢕⠁⠀⠀⠀⠀⠀⠀⠀⠀⠀⠀⠀⠀⠀⠀⠀⠕⢻⡹⣿⣿⢻⣿⠇⠑⠀⠀⠀⠀⠀⠀⠀⠀⠀⠀⠀⠀⠀⠀⠀⠀⠀⠀⠀⠀⠀⠀⠀⠀⠀⠀⠀⠀⠀⠀⠀⢀⠔⠁⠀⠀⠀⢀⢀⠀⠁⠐⢀⠀⠕⣿⣿⣿⣮⣿⣿⣿⡧⡕⢕⠕⠀⠀⠀⠀⠀⠀⠁⠁⠀⢀⢕⢕⢕⢕⢕⢕⢕⢕⢕⢕⢕⢕⢕⢕⢕⢕⢕⢕⢕⢝⢿⣿⣿⣿⣿⣿⣿⣿⣿⣿⣿⣿⣿⣿⣿⣿⣿⣿⣿⣿⣿⣿⣿⣿⣿⣿⣿⣟⡫⢽⣿⣷⣿⡿⢽⢪⣼⣿⣿⣿⣿⣿⣿⣿⣿⣿⣿⣿⣿⣿⣿⣿⣿⣿⣿⣿⣿⣿⣿⣿⣿⣿⣿⣿⣿⣿⣿⣿⣿⣿⣿⣿⡿⢏⢕⢕⢕⠀⢕⢕⢕⢕⢕⢕⢕⢕⢕⢕⢕⢕⢕⢕⢕⠀</a:t>
            </a:r>
            <a:br/>
            <a:r>
              <a:t>⢣⣾⣿⢇⠁⠀⢀⠐⠁⠀⠀⢀⢀⠀⠀⠀⠁⠕⢄⢀⠀⠀⠀⠀⠀⠀⠀⠀⠀⠀⠀⠀⠀⢄⠕⠀⠀⠀⠀⠀⠀⠀⠀⠀⠀⠀⠀⠀⠀⠀⠀⠀⠀⠀⠑⠘⢻⡇⠃⠀⠀⠀⠀⠀⠀⠀⠀⠀⠀⠀⠀⠀⠀⠀⠀⠀⠀⠀⠀⠀⠀⠀⠀⠀⠀⠀⠀⠀⠀⠀⢀⠕⠁⠀⠀⠀⢀⠐⠀⠁⠑⠄⠀⠀⠀⠀⢿⣿⣿⢸⣿⣿⣿⣗⢮⠕⠀⠀⠀⠀⠀⢔⢕⢄⠀⣰⡇⢕⢕⢕⢕⢕⢕⢕⢕⢕⢕⢕⢕⢕⢕⢕⢕⢕⢕⢕⢕⢌⢻⢿⣿⣿⣿⣿⣿⣿⣿⣿⣿⣿⣿⣿⣿⣿⣿⣿⣿⣿⣿⣿⣿⣿⣿⣿⣿⣿⣿⣿⣿⣿⣿⣿⣿⣿⣿⣿⣿⣿⣿⣿⣿⣿⣿⣿⣿⣿⣿⣿⣿⣿⣿⣿⣿⣿⣿⣿⣿⣿⣿⣿⣿⣿⣿⣿⣿⣿⣿⡿⢏⢕⢕⢕⢕⢕⢁⢕⢕⢕⢕⢕⢕⢕⢕⢕⢕⢕⢕⢕⢕⢕⠀</a:t>
            </a:r>
            <a:br/>
            <a:r>
              <a:t>⣿⣿⢇⠁⠀⠄⠁⠀⠄⠐⠁⠀⠁⠐⢄⠀⠀⠀⠀⠑⢔⢀⠀⠀⠀⠀⠀⠀⠀⠀⠀⠀⠐⠁⠀⠀⠀⠀⠀⠀⠀⠀⠀⠀⠀⠀⠀⠀⠀⠀⠀⠀⠀⠀⠀⠁⠀⠀⠀⠀⠀⠀⠀⠀⠀⠀⠀⠀⠀⠀⠀⠀⠀⠀⠀⠀⠀⠀⠀⠀⠀⠀⠀⠀⠀⠀⠀⠀⠀⢔⠁⠀⠀⠀⠀⠁⠀⠀⠀⠀⠀⠀⠀⠀⠀⠀⢸⣿⣿⢸⣿⣿⣯⢹⠑⠀⠀⠀⠀⠀⢕⢕⢕⢕⢕⣿⡇⢕⢕⢕⢕⢕⢕⢕⢕⢕⢕⢕⢕⢕⢕⢕⢕⢕⢕⢕⢕⢕⢕⢕⢝⢿⣿⣿⣿⣿⣿⣿⣿⣿⣿⣿⣿⣿⣿⣿⣿⣿⣿⣿⣿⣿⣿⣿⣿⣿⣿⣿⣿⣿⣿⣿⣿⣿⣿⣿⣿⣿⣿⣿⣿⣿⣿⣿⣿⣿⣿⣿⣿⣿⣿⣿⣿⣿⣿⣿⣿⣿⣿⣿⣿⣿⣿⣿⣿⢟⢕⢕⢕⢕⢕⢕⢕⢕⢕⢕⢕⢕⢕⢕⢕⢕⢕⢕⢕⢕⢕⢕⢕⢕⠀</a:t>
            </a:r>
            <a:br/>
            <a:r>
              <a:t>⡿⢕⢕⠀⠀⠀⠀⠀⠀⠀⠀⠀⠀⠀⠀⠁⠄⠀⠀⠀⠀⠑⢄⠀⠀⠀⠀⠀⠀⠀⠀⠀⠀⠀⠀⠀⠀⠀⠀⠀⠀⠀⠀⠀⠀⠀⠀⠀⠀⠀⠀⠀⠀⠀⠀⠀⠀⠀⠀⠀⠀⠀⠀⠀⠀⠀⠀⠀⠀⠀⠀⠀⠀⠀⠀⠀⠀⠀⠀⠀⠀⠀⠀⠀⠀⠀⠀⢄⠕⠁⠀⠀⠀⠀⠀⠀⠀⠀⠀⠀⠀⠀⠀⠀⠀⠀⢾⣿⡏⢞⢟⡿⡏⠁⠀⠀⠀⠀⠀⢕⢕⢕⢕⢕⠀⣿⡇⢕⢕⢕⢕⢕⢕⢕⢕⢕⢕⢕⢕⢕⢕⢕⢕⢕⢕⢕⢕⢕⢕⢕⢕⢕⢝⢻⣿⣿⣿⣿⣿⣿⣿⣿⣿⣿⣿⣿⣿⣿⣿⣿⣿⣿⣿⣿⣿⣿⣿⣿⣿⣿⣿⣿⣿⣿⣿⣿⣿⣿⣿⣿⣿⣿⣿⣿⣿⣿⣿⣿⣿⣿⣿⣿⣿⣿⣿⣿⣿⣿⣿⣿⣿⣿⡿⢏⢕⢕⢕⢕⢕⢕⢕⢕⢕⢕⢕⢕⢕⢕⢕⢕⢕⢕⢕⢕⢕⢕⢕⢕⢕⢕⠀</a:t>
            </a:r>
            <a:br/>
            <a:r>
              <a:t>⢕⢱⣧⠀⠀⠀⠀⠀⠀⠀⠀⠀⠀⠀⠀⠀⠀⠀⠀⠀⠀⠀⠁⠑⠀⠀⠀⠀⠀⠀⠀⢀⢄⠀⠀⠀⠀⠀⠀⠀⠀⠀⠀⠀⠀⠀⠀⠀⠀⠀⠀⠀⠀⠀⠀⠀⠀⠀⠀⠀⠀⠀⠀⠀⠀⠀⠀⠀⠀⠀⠀⠀⠀⠀⠀⠀⠀⢀⠀⠀⢔⠀⠀⠀⠀⠀⠀⠀⠀⠀⠀⠀⠀⠀⠀⠀⠀⠀⠀⠀⠀⠀⠀⠀⠀⠀⠈⢻⢜⢕⢕⢏⠀⠀⠀⠀⠀⠀⢕⢕⢕⢕⢕⢕⢔⢟⡕⢕⢕⢕⢕⢕⢕⢕⢕⢕⢕⢕⢕⢕⢕⢕⢕⢕⢕⢕⢕⢕⢕⢕⢕⢕⢕⢕⢜⢝⢿⣿⣿⣿⣿⣿⣿⣿⣿⣿⣿⣿⣿⣿⣿⣿⣿⣿⣿⣿⣿⣿⣿⣿⣿⣿⣿⣿⣿⣿⣿⣿⣿⣿⣿⣿⣿⣿⣿⣿⣿⣿⣿⣿⣿⣿⣿⣿⣿⣿⣿⣿⣿⡿⢟⢕⢕⢕⢕⢕⢕⢕⢕⢕⢕⢕⢕⢕⢕⢕⢕⢕⢕⢕⢕⢕⢕⢕⢕⢕⢕⢕⢕⢕⠀</a:t>
            </a:r>
            <a:br/>
            <a:r>
              <a:t>⢕⣾⡿⠀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⠁⢓⢃⠑⠀⠀⠀⠀⠀⠀⢕⢕⢕⢕⢕⢕⢕⠕⠵⠇⢕⢕⢕⢕⢕⢕⢕⢕⢕⢕⢕⢁⢕⢕⢕⢕⢕⢕⢕⢕⢕⢕⢕⢕⢕⢕⢕⢕⢕⢄⢜⢝⢿⣿⣿⣿⣿⣿⣿⣿⣿⣿⣿⣿⣿⣿⣿⣿⣿⣿⣿⣿⣿⣿⣿⣿⣿⣿⣿⣿⣿⣿⣿⣿⣿⣿⣿⣿⣿⣿⣿⣿⣿⣿⣿⣿⣿⣿⣿⢿⢏⢕⢕⢕⢕⢕⢕⢕⢕⢕⢕⢕⢕⢕⢕⢕⠑⢕⢕⢕⢕⢕⢕⢕⢕⢕⢕⢕⢕⢕⢕⢕⢕⠀</a:t>
            </a:r>
            <a:br/>
            <a:r>
              <a:t>⣾⡿⠁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⡷⠐⠀⠀⠀⠀⠀⠀⠀⠀⠑⠑⠑⢕⠕⣡⣶⣷⣷⢕⢕⢕⢕⢕⢕⢕⢕⢕⢕⢕⢕⢕⢕⢕⢕⢕⢕⢕⢕⢕⢕⢕⢕⢕⢕⢕⢕⢕⢕⢕⢕⢕⢜⢝⠻⣿⣿⣿⣿⣿⣿⣿⣿⣿⣿⣿⣿⣿⣿⣿⣿⣿⣿⣿⣿⣿⣿⣿⣿⣿⣿⣿⣿⣿⣿⣿⣿⣿⣿⣿⣿⣿⣿⣿⡿⢟⢝⢕⢕⢕⢕⢕⢕⢕⢕⢕⢕⢕⠑⢕⢕⢕⢕⢕⢕⠀⢕⢕⢕⢕⢕⢕⢕⢕⢕⢕⢕⢕⢕⢕⢕⢕⠀</a:t>
            </a:r>
            <a:br/>
            <a:r>
              <a:t>⣿⠃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⡅⠀⠀⢀⠀⠀⠀⠀⠀⠀⠀⣀⢤⣖⡱⢿⢿⢿⢿⢕⢕⢕⢕⢕⢕⢕⢕⢕⢕⢕⢕⢔⢕⢕⢕⢕⢕⢕⢕⢕⢕⢕⢕⢕⢕⢕⢕⢕⢀⢕⢕⢕⢕⠑⢄⢕⢝⢟⢿⣿⣿⣿⣿⣿⣿⣿⣿⣿⣿⣿⣿⣿⣿⣿⣿⣿⣿⣿⣿⣿⣿⣿⣿⣿⣿⣿⣿⣿⣿⣿⡿⢟⢏⢕⢕⢕⢕⢕⢕⢕⢕⢕⢕⢕⢕⢕⢕⢕⢕⢀⠑⢕⢕⢕⢕⢕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⠘⠓⠀⠁⠛⠀⠀⠀⠀⠐⠓⠛⠛⠛⠛⠃⠛⠛⠓⠃⠀⠑⠑⠑⠑⠑⠑⠑⠑⠑⠑⠑⠑⠑⠑⠑⠑⠑⠑⠑⠑⠑⠑⠑⠑⠑⠑⠑⠑⠑⠑⠑⠑⠀⠐⠑⠑⠑⠑⠑⠘⠙⠛⠛⠛⠛⠛⠛⠛⠛⠛⠛⠛⠛⠛⠛⠛⠛⠛⠛⠛⠛⠛⠛⠛⠛⠛⠛⠛⠛⠑⠑⠑⠑⠑⠑⠑⠑⠑⠑⠑⠑⠑⠑⠑⠑⠑⠑⠑⠑⠑⠀⠁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⢟⢏⣿⣿⣿⡇⣟⣽⣽⣷⣾⣿⣿⣿⣿⣿⣿⣿⣿⣿⣿⣿⣿⣿⣿⣿⣿⣿⢕⢜⢻⢿⣿⣿⣿⣿⡸⣿⣿⣿⣿⡕⢕⢕⢕⢕⢕⢕⢕⢕⢕⢕⢕⢕⢕⢕⢕⢕⢕⢕⢕⢕⢼⣿⣿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⢟⢜⣵⡎⣾⣿⣿⣿⢱⣿⣿⣿⣿⣿⣟⣻⣿⣿⣿⣿⣿⣿⣿⣿⣿⣿⣿⣿⣿⣷⣾⢕⢕⢕⢕⢝⢻⣿⣿⣇⢿⣿⣿⣿⣿⡕⢕⢕⢕⢕⢕⢕⢕⢕⢕⢕⢕⢕⢕⢕⢕⢕⢕⢕⢕⢕⢜⢝⢟⢻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⢸⣿⣿⣿⣿⣿⣿⣿⣿⣿⣿⣿⣿⣿⣿⣿⣿⣿⣿⣿⣿⣿⣿⣿⣿⣿⣿⣿⣿⣿⣿⣿⣿⣿⣿⣿⣿⣿⣿⣿⣿⣿⣿⣿⣿⣿⣿⣿⣿⣿⣿⣿⣿⣿⣿⣿⣿⣿⣿⣿⣿⣿⣿⣿⢟⣵⣾⢟⡏⣼⣿⣿⣿⣿⢸⣿⣿⣿⣿⣿⣿⣿⣿⣿⣿⣿⣿⣿⣿⣿⣿⣿⣿⣿⣿⣿⣿⢕⢕⢕⢕⢕⢕⢕⢝⢿⢸⣿⣿⣿⣿⣿⡕⢕⢕⢕⢕⢕⢕⢕⢕⢕⢕⢕⢕⢕⢕⢕⢕⢕⢕⢕⢕⢕⢕⢕⢜⢟⢻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⡿⣏⣵⢟⣫⣷⣿⢱⣿⣿⣿⣿⡟⢸⣿⣿⣿⣿⣿⣿⣿⣿⣿⣿⣿⣿⣿⣿⣿⣿⣿⣿⣿⣿⣿⣿⣷⢕⢕⢕⢕⢕⢕⢕⢕⢕⢿⣿⣿⣿⣿⣿⡕⢕⢕⢕⢕⢕⢕⢕⢕⢕⢕⢕⢕⢕⢕⢕⢕⢕⢕⢕⢕⢕⢕⢕⢕⢕⢕⢕⢕⢝⢝⢟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⡿⣫⣾⢟⣵⣿⣿⣿⢇⣿⣿⣿⣿⣿⡇⣿⣿⣿⣿⣿⣿⣿⣿⣿⣿⣿⣿⣿⣿⣿⣿⣿⣿⣿⣿⣿⣿⣿⣿⣷⣕⢕⢕⢕⢕⢕⢕⢕⢸⣿⣿⣿⣿⣿⣿⡕⢕⢕⢕⢕⢕⢕⢕⢕⢕⢱⢕⢕⢕⢕⢕⢕⢕⢕⢕⢕⢕⢕⢕⢕⢕⢕⢕⢕⢕⢕⢕⢜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⡿⣫⣾⢟⣵⣿⣿⣿⣿⡟⣼⣿⣿⣿⣿⣿⡇⣿⣿⣿⣿⣿⣿⣿⣿⣿⣿⣿⣿⣿⣿⣿⣿⣿⣿⣿⣿⣿⣿⣿⣿⣿⣿⣷⡕⢕⢕⢕⢕⢕⢕⣿⣿⣿⣿⣿⣿⣿⡕⢕⢕⢕⢕⢕⢕⢕⠑⠜⢕⢕⢕⢕⢕⢕⢕⢕⢕⢕⢕⢕⢕⢕⢕⢕⢕⢕⢕⢕⢕⢕⣿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⢟⣵⢟⣵⣿⣿⣿⣿⣿⣿⢣⣿⣿⣿⣿⣿⣿⡇⣿⣿⣿⣿⣿⣿⣿⣿⣿⣿⣿⣿⣿⣿⣿⣿⣿⣿⣿⣿⣿⣿⣿⣿⣿⣿⣿⣿⣧⣕⢕⢕⢕⢕⢸⣿⣿⣿⣿⣿⣿⣷⢕⢕⢕⢕⢕⢕⢅⢔⢔⢕⢕⢕⢕⢕⢕⢕⢕⢕⢕⢕⢕⢕⢕⢕⢕⢕⢕⢕⢕⢕⣼⣿⣿⣿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⡿⣫⢞⣵⣿⣿⣿⣿⣿⣿⣿⡏⣾⣿⣿⣿⣿⣿⣿⢕⣿⣿⣿⣿⣿⣿⣿⣿⣿⣿⣿⣿⣿⣿⣿⣿⣿⣿⣿⣿⣿⣿⣿⣿⣿⣿⣿⣿⣿⣿⣷⣕⢕⢕⢜⣿⣿⣿⣿⣿⣿⣿⣇⢕⢕⢑⢱⢕⢝⢕⢕⢕⢕⢕⢕⢕⢕⢕⢕⢕⢕⢕⢕⢕⢕⢕⢕⢕⢕⢕⢕⢜⣿⣿⣿⣿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⡿⡵⣱⣿⣿⣿⣿⣿⣿⣿⣿⣿⢣⣿⣿⣿⣿⣿⣿⣿⢕⣿⣿⣿⣿⣿⣿⣿⣿⣿⣿⣿⣿⣿⣿⣿⣿⣿⣿⣿⣿⣿⣿⣿⣿⣿⣿⣿⣿⣿⣿⣿⣿⣷⣕⢕⣿⣿⣿⣿⣿⣿⣿⣿⡕⢅⢔⢕⢕⢕⢕⢕⢕⢕⢕⢕⢕⢕⢕⢕⢕⢕⢕⢕⢔⢕⢕⢕⢕⢕⢕⢕⢱⣿⣿⣿⣿⣿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⡿⢝⣼⣿⣿⣿⣿⣿⣿⣿⣿⣿⡿⣸⣿⣿⣿⣿⣿⣿⣿⢜⣿⣿⣿⣿⣿⣿⣿⣿⣿⣿⣿⣿⣿⣿⣿⣿⣿⣿⣿⣿⣿⣿⣿⣿⣿⣿⣿⣿⢿⣿⣿⣿⣿⣿⢕⢻⣿⣿⣿⣿⣿⣿⣿⣷⢕⢕⢕⢕⢕⢕⢕⢕⢕⢕⢕⢕⢕⢕⢕⢕⢑⢕⢕⢕⢕⢕⢕⢕⢕⢕⢵⣹⣿⣿⣿⣿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⡿⣱⣿⣿⣿⣿⣿⣿⣿⣿⣿⣿⣿⡇⣿⣿⣿⣿⣿⣿⣿⣿⢕⣿⣿⣿⣿⣿⣿⣿⣿⣿⣿⣿⣿⣿⣿⣿⣿⣿⣿⣿⣿⣿⣿⣿⣿⣿⣿⣿⣿⣿⣿⣿⣿⣿⣿⢕⢸⣿⣿⣿⣿⣿⣿⣿⣿⡇⢕⢕⢕⢕⢕⢕⢕⢕⢕⢕⢕⢕⢕⢕⢕⢕⢕⢕⢕⢕⢕⢕⢕⣕⢟⢕⢻⣿⣿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⡿⣱⣿⣿⣿⣿⣿⣿⣿⣿⣿⣿⣿⡿⢱⣿⣿⣿⣿⣿⣿⣿⣿⢕⣿⣿⣿⣿⣿⣿⣿⣿⣿⣿⣿⣿⣿⣿⣿⣿⣿⣿⣿⣿⣿⣿⣿⣿⣿⣿⣿⣿⣿⢹⣿⣿⣿⣿⢕⢜⣿⣿⣿⣿⣿⣿⣿⣿⣿⢕⢕⠑⠑⢄⢕⢑⣑⢑⢑⠕⠕⢕⢕⢕⠕⠕⠕⢑⢅⣕⡲⢗⠑⠑⢔⢕⢝⢿⣿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⡿⣹⣿⣿⣿⣿⣿⣿⣿⣳⣿⣿⣿⡟⣵⢸⣿⣿⣿⣿⣿⣿⣿⣿⢕⣿⣿⣿⣿⣿⣿⣿⣿⣿⣿⣿⣿⣿⣿⣿⣿⣿⣿⣿⣿⣿⣿⣿⣿⣿⣿⣿⣿⣿⡕⢹⣿⣿⣿⢕⢜⣿⣿⣿⣿⣿⣿⣿⣿⣿⡇⢄⢄⢔⢕⢕⢜⣿⣧⡕⢕⢕⢳⣷⣷⣕⢸⡿⢷⢹⢿⢧⡄⠀⢄⣜⢷⢕⢕⢕⢜⢟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⣏⡗⣿⣷⣷⢄⠀⠐⠑⠑⠕⠑⠀⠑⢁⢅⢔⢕⠕⢕⢕⢝⢿⣿⣿⢕⢕⢕⢸⣿⣿⣿⡇⢕⢕⢕⣿⣿⣿⣿⢕⢕⢕⣿⣿⣿⣿⢕⢕⢕⢸⣿⣿⣿⡇⢕⢕⢕⣿⣿⣿⣿⣿⣿⣿⣿⣿⣿⣱⣿⣿⡿⢹⣿⣿⣿⣷⣿⣿⣿⣏⣾⡟⣿⣿⣿⣿⣿⣿⣿⣿⣟⢕⣿⣿⣿⣿⣿⣿⣿⣿⣿⣿⣿⣿⣿⣿⣿⣿⣿⣿⣿⣿⣿⣿⣿⣿⣿⣿⣿⣿⣿⡇⢕⢻⣿⣿⢕⢕⣼⣿⣿⣿⣿⣿⣿⣿⣿⣷⠀⠑⠑⠕⢕⢕⢸⣿⣷⣕⢕⢕⢕⢝⢟⢧⢱⢻⣿⢿⣿⣿⢦⣷⡜⢕⢕⢕⢕⢕⢕⢕⢝⣿⣿⣿⣿⣿⣿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⣾⢷⣄⠀⠀⠀⠀⠀⢑⢕⣕⢅⠀⢄⢕⢕⢕⢕⢝⢿⢕⢕⢕⢸⣿⣿⣿⡇⢕⢕⢕⣿⣿⣿⣿⢕⢕⢕⣿⣿⣿⣿⢕⢕⢕⢸⣿⣿⣿⡇⢕⢕⢕⣿⣿⣿⣿⣿⣿⣿⣿⣿⢣⣿⣿⣿⢇⣾⣿⣿⣿⣿⣿⣿⢟⣾⣿⡇⣿⣿⣿⣿⣿⣿⣿⣿⣿⢕⢸⣿⣿⣿⣿⣿⣿⣿⣿⣿⣿⣿⣿⣿⣿⣿⣿⣿⣿⣿⣿⣿⣿⣿⣿⣿⣿⣿⣿⣿⢕⢕⢻⡏⢕⢕⢾⣿⣿⣿⣿⣿⣿⣿⣿⣿⢕⠔⢀⠀⠁⢅⢕⢹⢿⢟⢕⢅⢅⢅⢅⢅⢕⢃⢻⠏⢿⣇⢿⢏⢕⢕⢕⢕⢕⢕⢕⢕⣱⣿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⣄⠀⠀⠕⠕⠕⠟⠁⠔⠕⠑⠁⢄⢕⢕⠕⢕⢕⢕⢸⣿⣿⣿⡇⢕⢕⢕⣿⣿⣿⣿⢕⢕⢕⣿⣿⣿⣿⢕⢕⢕⢸⣿⣿⣿⡇⢕⢕⢕⣿⣿⣿⡿⢿⣟⣫⣽⢝⣿⣿⣿⢇⣸⣿⣿⣿⣿⣿⣿⢏⣾⣿⣿⡇⣿⣿⣿⣿⣿⣿⣿⣿⣿⢕⢜⣿⣿⣿⣿⣿⣿⣿⣿⣿⣿⣿⣿⣿⣿⣿⣿⣿⣿⣿⣿⣿⣿⣿⣿⣿⣿⣿⣿⣿⢕⢕⢕⢇⢕⢱⢞⣿⣿⣿⣿⣿⣿⣿⣿⣿⢇⠀⠑⢀⠀⠀⠁⠑⠑⠁⠁⠁⠑⠁⠁⠀⠁⠁⢁⢑⢐⢜⢕⢕⢕⢕⢕⢕⢕⢕⢕⣵⣿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⢟⢝⣵⣷⣿⣽⣽⡽⣸⣿⣿⡿⢱⣿⣿⣿⣿⣿⣿⣟⣾⣿⣿⣿⡇⣿⣿⣿⣿⣿⣿⣿⣿⣿⢕⢕⢝⣿⣿⣿⣿⣿⣿⣿⣿⣿⣿⣿⣿⣿⣿⣿⣿⣿⣿⣿⣿⣿⣿⣿⣿⣿⣿⣿⣿⡇⢕⢕⢕⢕⢱⢇⢸⣿⣿⣿⣿⣿⣿⣿⡟⠁⢔⢀⠁⠔⠄⠀⠀⠀⠀⠀⠀⠀⠀⠀⠀⠀⠁⠑⠕⠕⢕⢕⢔⢔⢕⢕⢕⢑⢕⣧⢻⣿⢿⢟⢝⢕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⢱⡞⣱⣾⢟⣽⣿⣿⣿⣿⢣⣿⣿⣿⢇⣿⣿⣿⣿⣿⣿⡟⣼⣿⣿⣿⣿⡇⣿⣿⣿⣿⡿⡿⢱⣿⣿⡇⢱⢕⢜⢿⣿⣿⣿⣿⣿⣿⣿⣿⣿⣿⣿⣿⣿⣿⣿⣿⣿⣿⣿⣿⣿⣿⣿⣿⣿⣿⡇⢕⢕⢕⢕⢼⢕⢸⣿⣿⣿⣿⣿⡿⠏⠁⠀⢕⢕⢔⣔⣄⣤⣤⣴⢰⣴⣤⣤⣄⣀⢀⠀⠄⠄⢄⢀⢀⢁⢁⢁⠕⢅⣱⢝⣸⣿⣧⢕⢕⢕⢕⢕⢕⢕⢱⡮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⢱⣿⡇⢿⣯⣾⣿⣿⣿⣿⡟⣼⣿⣿⡟⣹⣿⣿⣿⣿⣿⡟⣼⣿⣿⣿⣿⣿⡇⢿⣿⡿⠏⢕⢱⣿⣿⣿⣇⢕⢇⢕⢸⣿⣿⣿⣿⣿⣿⣿⣿⣿⣿⣿⣿⣿⣿⣿⣿⣿⣿⣿⣿⣿⣿⣿⣿⣿⣿⡇⢕⢕⢕⠑⢟⢕⢸⣿⣿⡿⠟⢋⠁⠀⠀⠀⢕⢕⢕⣿⣿⣿⣿⣿⡇⣿⣿⣿⣿⣿⣿⣿⣷⣦⣤⡁⢑⢑⢑⣡⣵⡿⢫⢇⢻⣿⣿⡇⢕⢕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⣧⡕⢕⢕⣿⣿⣇⣱⣿⣿⣿⣿⣿⣿⢇⣿⣿⣿⢱⣿⣿⣿⣿⣿⡿⣱⣿⣿⣿⣿⣿⢇⡻⢸⡿⢕⢔⢰⣿⣿⣿⣿⣿⢕⢜⡕⣼⣿⣿⣿⣿⣿⣿⣿⣿⣿⣿⣿⣿⣿⣿⣿⣿⣿⣿⣿⣿⣿⣿⣿⣿⣿⣿⡇⢕⢕⠕⠀⠀⠁⠈⠁⠁⠐⠁⠀⠀⠀⠀⢕⢕⢕⣸⣿⣿⣿⣿⣿⣿⢸⣿⣿⣿⣿⣿⣿⣷⣿⣿⣧⢕⣱⣾⡿⢏⢕⢕⣵⣸⣿⣿⡇⡕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⡿⢻⣿⢟⢟⢱⢜⣹⢝⢝⢇⢕⢱⡸⣿⣿⣎⢿⣿⣿⣿⣿⣿⢸⣿⣿⣿⣼⢸⣿⣿⣿⣿⢣⣿⣿⣿⣿⣿⢇⢕⢇⢜⠕⢕⢱⣿⣿⣿⣿⣿⣿⡕⢕⣱⣿⣿⣿⣿⣿⣿⣿⣿⣿⣿⣿⣿⣿⣿⣿⣿⣿⣿⣿⣿⣿⣿⣿⣿⣿⣿⣿⣿⢕⢕⢄⠀⠀⠀⠀⠑⠑⠐⠀⠀⠀⠀⢄⢕⢕⢕⢸⣿⣿⣿⣿⣿⣿⡜⣿⣿⣿⣿⣿⣿⣿⢹⣿⣿⡜⠟⢏⡵⢏⣱⣾⣿⡇⣽⢿⢇⢇⢕⢕⢕⢕⢕⢕⢕⢕⢕⢕⢐⢈⠜⢽⢇⢳⢱⡱⢼⣕⣗⢝⢝⢝⢟⡹⢿⣿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⢝⢝⢕⢕⢕⢕⢕⣕⡱⢕⢑⢕⢕⢕⢕⣿⣇⢱⣻⣿⣏⢕⢜⢝⢟⢏⣸⣿⣿⣇⡏⣾⣿⣿⣿⢏⣾⣿⣿⣿⣿⡟⢕⢕⢱⢕⢸⣿⣿⣿⣿⣿⣿⣿⣿⣧⢕⢿⣿⣿⣿⣿⣿⣿⣿⣿⣿⣿⣿⣿⣿⣿⣿⣿⣿⣿⣿⣿⣿⣿⣿⣿⣿⣿⣿⣿⢕⢕⢕⠀⠀⠀⢀⢀⢀⢀⠀⠀⠀⢀⢕⢕⢕⢕⢸⣿⣿⣿⣿⣿⣿⡇⣿⣿⣿⣿⣿⣿⣿⢸⣿⣿⡇⢵⣱⣵⣕⢻⡿⢏⢕⢜⡼⢱⢕⢕⢕⢕⢕⢕⢕⢕⠕⠑⠀⠀⠀⢀⢕⢜⢕⠱⢳⣝⢇⡇⢕⢕⢕⢕⢕⢕⢕⢕⢸⢝⠻⠟⢋⢍⢕⢕⢕⠔⠕⢕⢕⢕⢕⢕⢕⢕⢕⢕⢕⢕⢜⣿⣿⣿⣿⣿⣿⣿⣿⣿⠀</a:t>
            </a:r>
            <a:br/>
            <a:r>
              <a:t>⣿⣿⣹⣝⣟⣟⣇⣏⣝⣟⣟⣻⣝⣟⣟⣟⣿⣝⣟⣟⣟⣿⣿⡇⢑⢜⢿⣿⣿⣿⣿⣿⢟⢟⢟⢏⢝⢕⢕⢕⢕⢕⢕⢕⢵⢕⢇⣕⢕⡎⠇⠑⠁⢕⢕⢕⢕⢕⢸⣿⣿⡇⢪⡻⣿⣷⣵⡕⢕⢕⣿⣿⣿⣿⢱⣿⣿⣿⡿⣼⣿⣿⣿⣿⡿⢕⢕⢕⣷⢕⢕⢝⢱⣿⣿⣿⣿⣿⣿⣿⢕⢸⣿⣿⣿⣿⣿⣿⣿⣿⣿⣿⣿⣿⣿⣿⣿⣿⣿⣿⣿⣿⣿⣿⣿⣿⣿⡿⣿⢿⡕⢕⢕⢄⠀⠀⢕⢕⢕⠕⠑⠀⢄⢕⢕⢕⢕⢧⣕⣿⣿⣿⣿⣿⣿⣧⢻⣿⣿⣿⣿⣿⣿⣼⣿⣿⡇⢕⢹⣿⣿⣷⣕⢕⢕⡼⢕⢇⢕⢕⢕⢕⢕⢕⠑⠀⠀⠀⢀⢄⢀⣱⣧⣷⣷⣷⣷⡶⢜⢕⢑⢇⠕⠇⠗⠕⠙⠑⢅⢔⠕⢕⢕⠁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⢗⠱⢊⠑⢷⡄⠀⠀⠀⠑⠕⢕⢕⢸⣿⣿⡕⣕⢝⢪⡝⢿⣿⣧⡕⣿⣿⡏⡟⣼⣿⣿⣿⢣⣿⣿⣿⣿⣿⢇⢕⢕⢕⣿⣇⢕⢕⣿⣿⣿⢿⢿⣿⣿⡏⢕⢸⣿⣿⣿⡏⣿⣿⣿⣿⣿⣿⣿⣿⣿⣿⣿⣿⣿⣿⣿⣿⣿⣿⣿⣿⣿⡇⢹⢸⡇⢕⢕⢸⣷⣤⣄⣀⣀⣄⣤⣷⣿⢕⢕⢕⢕⣿⣿⣿⣿⣿⣿⣿⣿⣿⢸⣿⣿⣿⣿⣿⣿⣿⣿⣿⣿⢕⢕⢹⢿⣿⣿⣇⢜⢕⢇⢕⢕⢕⢕⠕⠁⠀⠀⠀⢄⢔⣡⣷⣿⣿⣿⣿⣿⡿⢏⢕⢕⢕⢀⠑⠕⠄⠀⠄⠀⠀⠀⠁⠄⠀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⠃⠑⠁⠁⠀⠀⠀⠁⠀⢔⢁⠀⠀⠀⠀⠀⠁⠕⢸⣿⣯⢇⣿⣷⣕⢜⢣⠕⢋⢅⣿⣿⡇⢇⣿⣿⣿⡟⣼⣿⣿⣿⣿⡟⢕⢕⢕⢕⣿⣿⡕⢕⣿⣿⣷⣕⢕⢕⢝⢕⢕⣿⣿⣿⣿⢕⣿⣿⣿⣿⣿⣿⣿⣿⣿⣿⣿⣿⣿⣿⣿⣿⣿⣿⣿⣿⣿⡏⢜⢜⢕⢕⢕⢕⣿⣿⣿⣿⣿⣿⣿⣿⣿⡇⢕⢕⢕⣿⣿⣿⣿⣿⣿⣿⣿⣿⢸⣿⣿⣿⣿⣿⣿⣿⣿⣿⣿⢱⣵⡕⢕⢸⣿⡿⣱⢕⢕⠕⠑⠁⠀⠀⢀⢀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⢇⢹⡝⢕⢟⢻⡿⢇⣵⣷⡷⢇⣿⣿⣷⢸⣿⣿⣿⢣⣿⣿⣿⣿⣿⢇⢕⣼⡕⢕⣿⣿⡟⢕⣿⣿⣿⣿⣷⣷⣷⣾⡇⣿⣿⣿⣿⢕⣿⣿⣿⣿⣿⣿⣿⣿⣿⣿⣿⣿⣿⣿⣿⣿⣿⣿⣿⣿⣿⡟⢕⢕⢕⢕⢕⢕⣿⣿⣿⣿⣿⣿⣿⣿⣿⣿⢕⢕⢱⣿⣿⣿⣿⣿⣿⣿⣿⣿⢸⣿⣿⣿⣿⣿⣿⣿⣿⣿⣿⢸⣿⣿⣷⡕⢟⣵⡟⠀⠀⠀⠀⢀⠄⢐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⠁⢇⢱⣕⢕⢕⣱⣿⣿⡿⢕⢕⣿⣿⡟⣾⣿⣿⡟⣼⣿⣿⣿⣿⣿⡕⣼⣿⣧⢸⣿⣿⡇⢱⣿⣿⣿⣿⣿⣿⣿⣿⢱⣿⣿⣿⣇⢕⣿⣿⣿⣿⣿⣿⣿⣿⣿⣿⣿⣿⣿⣿⣿⣿⣿⣿⣿⣿⣿⡇⢕⢕⢕⢕⢕⢕⣿⣿⣿⣿⣿⣿⣿⣿⣿⣿⡇⢕⢱⣿⣿⣿⣿⣿⣿⣿⣿⡏⢸⣿⣿⣿⣿⣿⣿⣿⣿⣿⣿⢕⢕⣕⣵⣾⡿⢏⡇⢄⠄⢐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⣱⣷⣄⡁⠣⢜⢕⢱⣿⣿⢟⢕⢕⢕⢿⣿⡇⣿⣿⣿⡇⣿⣿⣿⣿⣿⣿⣿⣿⣿⡏⢜⣿⣿⢕⢸⣿⣿⣿⣿⣿⣿⣿⣿⢸⣿⣿⣿⢇⡕⣿⣿⣿⣿⣿⣿⣿⣿⣿⣿⣿⣿⣿⣿⣿⣿⣿⣿⣿⣿⣿⡇⢕⠕⢕⢕⢕⢕⣿⣿⣿⣿⣿⣿⣿⣿⣿⣿⣷⢕⢼⣿⡟⣿⣿⣿⣿⣿⣿⡇⢸⣿⣿⣿⣿⣿⣿⢿⣻⣿⣿⢸⣿⢿⢟⢝⢕⡼⣡⣴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⡇⠕⢱⢹⣿⡟⢕⢕⣵⣷⣼⣿⢱⣿⣿⣿⢱⣿⣿⣿⣿⣿⣿⣿⣿⣿⡇⢜⣿⣿⢕⢸⣿⣿⣿⣿⣿⣿⣿⣿⢸⣿⣿⣿⢕⡇⣿⣿⣿⣿⣿⣿⣿⣿⣿⣿⣿⣿⣿⣿⣿⣿⣿⣿⣿⣿⣿⡇⢕⢀⢕⢕⢕⢕⣯⣽⣷⣷⣷⣧⣵⣵⣼⣝⣝⢕⣿⣿⢻⣿⣿⣿⣿⣿⣿⢕⢸⣿⣿⣿⣿⣿⡟⢕⢳⣿⣿⢕⢕⣵⢇⢕⢜⣼⡿⢿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⡜⣷⣝⡣⢱⢾⢿⢿⢟⣿⢸⣿⣿⣿⢸⣿⣿⣿⣿⣿⣿⣿⣿⣿⢇⢕⣿⣿⢕⡽⣿⣿⣿⡿⢿⢟⢟⡟⢸⣿⣿⡟⢕⢧⢹⣿⣿⣿⣿⣿⣿⣿⣿⣿⣿⣿⣿⣿⣿⣿⣿⣿⣿⣿⣿⡇⢕⢕⢕⢕⢕⢕⣿⣿⣿⣿⣿⣿⣿⣿⣿⣿⣿⢕⣾⡿⢸⣿⣿⣿⣿⣿⡟⢕⢜⣿⣿⣿⣿⣿⡇⢕⢸⣿⡿⢕⢜⢕⠕⠁⣷⣕⢝⣝⡝⣕⢎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⢍⢝⢝⢅⢑⠻⢷⣷⣵⣧⣷⣾⣿⣿⣿⣿⣷⣕⢸⣝⡇⢕⣾⣿⢸⡻⢿⣷⣧⣵⣕⣕⡝⣼⣿⣿⡇⣾⣿⣿⣿⣿⣿⣿⣿⣿⣿⢕⢑⣿⣿⢕⢟⢟⣹⣵⣵⣷⣾⣿⣷⢸⣿⣿⡇⣵⣷⢸⣿⣿⣿⢹⣿⣿⣿⣿⣿⣿⣿⣿⣿⣿⣿⣿⣿⣿⣿⣿⢕⢕⢸⢕⢕⢕⢱⣿⣿⣿⣿⣿⡿⢿⢿⣟⣟⣛⢕⣿⢇⣿⡿⢿⣿⣿⣿⢇⢕⢕⣿⣿⣿⣿⣿⢕⢕⣾⣿⡏⡅⠁⠀⠀⠀⠝⣿⣷⣜⡻⣿⣿⣿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⡕⢕⢕⢕⢕⢕⢕⢕⢜⢕⢕⢕⢕⢕⢕⢕⢕⢍⢚⠻⢿⣿⣿⣿⢿⣟⣽⣵⢎⠗⢕⣿⣿⣧⢣⢕⢜⢝⢟⢻⢿⢇⣿⣿⣿⢇⣿⣿⣿⣿⣿⣿⣿⢿⣿⡇⢕⡵⢸⣿⢇⢼⣿⣿⣿⣿⣿⣿⣿⣿⢸⣿⣿⡇⣿⣿⣇⢿⣿⣿⡇⣿⣿⣿⣿⣿⣿⣿⣿⣿⣿⣿⣿⣿⣿⣹⣿⡇⢕⢸⢕⢕⢕⢸⢿⢟⣏⣽⣶⡷⠿⠟⠛⠛⠋⢕⠏⠙⠸⡇⠃⠟⢿⡟⢕⢕⢕⣿⣿⣿⣿⡿⢕⣱⣿⡿⣸⡇⠀⠀⠀⠀⠀⠘⢻⣿⣿⣧⡝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⣾⣿⣿⣯⢟⢿⣿⣿⢻⣿⣿⣿⣿⡿⣿⣿⣿⣿⡇⢕⢕⢻⣿⣿⣿⣷⣣⡕⢕⢕⢕⢕⢕⢕⢕⢕⢕⢕⢕⢕⢕⢕⢕⢕⢵⢟⣫⣵⡷⢟⠟⢙⢅⣶⣾⣿⣿⣿⣿⣷⡕⠕⢕⢱⣷⢕⢕⣿⣿⡟⢕⣿⣿⣿⣿⣿⣿⣿⢜⣿⢇⢕⣾⡎⣿⡇⣟⣟⣟⣯⣽⣽⣽⣝⣝⡃⣿⣿⡕⢿⣿⣿⡜⣿⣿⣷⢸⣿⣿⣿⣿⣿⣿⣿⣿⣿⣿⡾⣿⣿⣝⣿⡇⢕⣸⢕⢕⢑⣡⣴⡿⠛⠉⠀⠀⠀⠀⠀⠀⢰⠇⢀⡀⢀⠕⠁⠙⠳⢧⣕⢕⢕⡿⣿⣿⣿⡇⢱⣿⣿⢧⣿⡇⠀⠀⠀⠀⠀⠀⢱⡜⢿⢿⣿⣧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⣿⣽⣿⣯⡽⣹⣿⣷⣿⢱⢿⣿⣵⡿⣹⣿⣿⣿⡇⢕⢕⣎⢿⣿⣿⣿⣿⣿⣮⣵⢕⢕⢕⢕⢕⢕⢕⢕⢕⢕⢕⢕⢕⢕⢟⢟⢙⢅⢔⢕⢕⢕⢕⢻⣿⣿⡿⠟⠛⠙⢀⣶⠁⠑⠕⠕⢕⣿⣿⢱⢕⣿⣿⣿⣿⣿⣿⣷⢕⣿⢕⢸⣿⢿⠸⣇⠙⠋⠙⠙⠉⠉⠉⠙⠙⠑⢸⣿⡇⣦⣅⡙⠳⡹⣿⣿⡇⢿⣿⣿⡟⣿⣿⣿⣿⣿⣿⡏⢻⣿⣿⢻⡇⢕⣿⢕⢕⣱⠟⠁⠀⠀⠀⠀⠀⠀⠀⠀⠀⠁⠀⢹⣿⣾⣷⣦⠀⠀⠀⢸⢕⢕⢇⣻⣿⣿⢕⢾⣿⡏⠾⢿⠇⠀⠀⠀⠀⠀⠀⠀⢣⡕⢕⢝⢿⣿⣦⡄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⣕⢕⢕⢕⢕⢕⢕⢕⢕⢕⢕⢕⢕⢕⢕⢕⠕⢕⢕⣅⡑⠑⠑⠉⠁⠀⠀⠀⣠⣿⠏⠀⠀⠀⠀⢕⣿⡏⣾⢸⣿⣿⣿⣿⣿⣿⣿⢕⢇⢕⢅⡠⠔⠀⠹⡄⢀⡄⠀⠀⠀⠀⠀⠀⠀⠀⢻⡇⠈⠙⢿⣷⣴⡜⣿⣿⡜⢿⣿⣿⡜⢿⣿⣿⣿⣿⣿⡜⣿⣿⡜⡇⢱⣿⢕⢱⢑⢀⣰⣷⡶⠀⠀⠀⠀⠀⢀⠀⠀⠀⢸⣿⣿⣿⡿⠄⢄⣵⡏⣕⢕⢱⣿⣿⡎⢕⣿⡟⢕⢕⢕⠁⠀⠀⠀⠀⠀⠀⠀⠁⢿⣧⡕⢕⢜⢝⢿⣧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⠀⠀⢀⣵⣿⡟⠀⠀⠀⠀⠀⢸⣿⠁⢹⢸⣿⣿⣿⣿⣿⣿⣿⡕⢕⠕⠑⠀⠀⢄⣴⣕⡜⣇⣴⣴⡤⠀⠀⠀⠀⠀⠁⢳⠀⠀⢀⠘⢿⣿⣜⢿⣿⡕⡹⣿⣿⡜⣿⣿⣿⣿⣿⣿⡜⣿⡇⢇⣸⣟⡱⢕⣰⣯⠈⠁⠀⢔⢀⠀⠀⠀⠕⠀⢔⠀⢸⣿⣿⣿⢇⣵⣿⣿⣇⣯⣵⣼⣿⢱⢕⢱⡿⢕⢕⢕⢕⠀⠀⠀⠀⠀⠀⠀⠀⠀⠜⣿⣿⣧⡕⢑⢕⢝⢿⣦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⡟⢟⠻⠿⠿⠟⠛⠑⠁⠁⠀⠀⠀⠀⠀⠀⠀⠀⠀⠀⠀⠀⠀⠀⠀⠀⠀⠀⢄⣾⣿⡟⠑⠀⠀⠀⠀⠀⢸⡇⠀⠀⢸⣿⣿⣿⣿⣿⣿⣿⣧⢕⢔⢄⠀⠀⢿⣿⣿⣿⡏⠉⠉⠀⠀⢄⠀⠀⠀⢄⠀⠅⠀⢸⣦⡑⣽⣿⣷⣧⣿⣼⣮⣻⣷⡕⢽⣽⡻⢿⣿⣿⡜⢇⢕⣿⣿⣟⣼⣿⣿⠀⠀⢄⠀⠁⠜⠀⠀⢀⢕⢕⠀⣼⣿⣿⣿⣿⣿⣿⡿⢹⣿⣿⣿⡏⢕⢕⡟⣱⢇⢕⢱⢕⠀⠀⠀⠀⠀⠀⠀⠀⠀⠀⢜⢿⣿⣿⣕⢄⠑⠕⢜⢻⣦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⡾⡝⠑⢄⢔⢀⠀⠀⠀⠀⠀⠀⠀⠀⠀⠀⠀⠀⠀⠀⠀⠀⠀⠀⠀⠀⠀⠀⢠⣾⡿⢇⢕⠀⠀⠀⠀⠀⠀⠘⡇⢄⢔⢸⣿⣿⣿⣿⣿⣿⣿⣿⢕⢇⢕⢕⢔⢜⣿⣿⣿⣷⠀⢕⢄⠀⠑⠀⢔⢀⠑⠀⢕⠀⢸⣿⣿⣮⣿⣿⣿⣿⣿⣿⣿⣿⣿⣾⣿⣿⣷⣿⣿⣿⣷⣾⣿⣿⣿⣿⣿⣿⣇⠐⢕⡔⢄⢄⣄⣰⢅⢕⢑⣷⣿⣿⣿⣿⣿⣿⣿⢇⣿⣿⣿⢟⢕⢕⢞⣼⣿⣷⢕⢕⢕⢄⠀⠀⠀⠀⠀⠀⠀⢀⢀⢕⢜⢻⣿⣿⣷⡔⢔⢕⢕⢜⢷⡄⢀⢀⢑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⠀⠀⠀⠀⣰⣿⢟⢕⢕⡑⠀⠀⠀⠀⠀⠀⠀⢇⠕⢕⢕⣿⣿⢜⣿⣿⢸⣿⡿⢕⢕⢕⢕⣿⣿⣾⣿⣿⣿⣇⠁⢕⢔⠀⢀⠁⠁⢀⠕⢱⣴⣸⣿⣿⣿⣿⣿⣿⣿⣿⣿⣿⣿⣿⣿⣿⣿⣿⣿⣿⣿⣿⣿⣿⣿⣿⣿⣿⣿⣿⣧⡞⢕⢜⢿⣿⡏⠕⣡⣾⣿⣿⣿⣿⣿⣿⣿⡿⣸⣿⣿⣏⢣⢕⢜⣾⣿⣿⣿⡇⢕⣧⣧⣄⣀⡀⠀⠀⢀⡄⢕⡕⢕⢕⢕⢹⣿⣿⣿⣇⢕⢕⢕⢕⢝⣧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⠀⣰⣿⢏⢕⢕⣱⠕⠀⠀⠀⠀⠀⠀⠀⠔⠀⢕⢕⢿⣿⢕⣽⡟⢜⢿⡧⢕⢕⢕⢜⣿⣿⣿⣿⣿⣿⣿⣧⡥⠕⢔⢷⣷⣷⡇⢕⠑⣰⣿⣿⣿⣿⣿⣿⣿⣿⣿⣿⣿⣿⣿⣿⣿⣿⣿⣿⣿⣿⣿⣿⣿⣿⣿⣿⣿⣿⣿⣿⣿⣷⣴⣜⣟⣯⣷⡿⢟⢏⣽⣿⣿⣿⣿⣿⢳⣿⣿⢏⡜⢱⢕⢕⢝⣿⣿⣿⣿⢕⢜⢟⢿⠿⢿⣿⣿⣿⡷⠷⠕⠑⠃⠑⠑⠘⠛⠛⠛⠃⠑⠑⠑⠕⠜⢳⡜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⠕⠐⠀⠀⠀⠀⠀⠑⠋⠑⠁⠁⠁⠁⠀⠀⠀⠀⠀⠀⠀⠀⠀⠀⠑⢕⡜⣿⣱⣝⣕⡇⢜⢻⢕⢕⢕⢕⢻⣿⣿⣿⣿⣿⣿⣿⣿⣧⣄⢕⣿⣯⢕⣠⣾⣿⣿⣿⣿⣿⣿⣿⣿⣿⣿⣿⣿⣿⣿⣿⣿⣿⣿⣿⣿⣿⣿⣿⣿⣿⣿⣿⣿⣿⣿⣿⣿⣽⣝⣙⣙⣉⣑⢁⣷⣷⣿⣿⣿⣿⣿⢏⣾⣿⢏⡱⢕⢕⢕⢕⢕⢻⣿⣿⣿⣧⢳⣦⣕⢁⠐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⠁⠝⡇⢣⢻⣿⣷⣵⡕⢕⢕⢕⢕⣿⣿⣿⣿⣿⣿⡮⢝⢟⢻⢿⠷⠾⠿⢟⣻⣿⣿⣿⣿⣿⣿⣿⣿⣿⣿⣿⣿⣿⣿⣿⣿⣿⣿⣿⣿⣿⣿⣿⣿⣿⣿⣿⣿⣿⣿⣿⣿⣿⣿⣿⣿⣿⣿⣿⣿⣿⣿⣿⣿⣿⡏⣼⡿⢇⢱⢕⢱⢕⢕⢕⢕⢜⢿⣿⣿⣿⡎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⣇⢕⠕⠀⠀⠀⠀⠀⠀⠀⠀⠀⠀⠀⠀⠀⠀⠀⢀⠀⠀⠀⠀⠀⠀⠀⠀⠀⠀⠀⠀⠀⠀⠑⠀⢣⡻⣿⣿⣿⡕⢕⢕⢕⢹⣿⣿⣿⣿⣿⣿⣿⣿⣠⣴⣶⣶⣷⣿⣿⣿⣿⣿⣿⣿⣿⣿⣿⣿⣿⣿⣿⣿⣿⣿⣿⣿⣿⣿⣿⣿⣿⣿⣿⣿⣿⣿⣿⣿⣿⣿⣿⣿⣿⣿⣿⣿⣿⣿⣿⣿⣿⣿⣿⡟⣸⢟⢕⢵⢕⢱⢕⢕⢕⢕⢜⡇⢜⣿⣿⡿⠋⠀⠀⠀⠀⠀⠀⠀⠀⠀⠀⠀⠀⠀⠀⠀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⢄⠕⠀⠀⢄⠀⠀⠀⠀⠀⠀⠀⠀⠀⠀⠀⠀⠀⠀⠀⠻⣮⡻⣿⣿⡕⢕⢕⢕⢹⣿⣿⣿⣿⣿⣿⣿⣿⣿⣿⣿⣿⣿⣿⣿⣿⣿⣿⣿⣿⣿⣿⣿⣿⣿⣿⣿⣿⣿⣿⣿⣿⣿⣿⣿⣿⣿⣿⣿⣿⣿⣿⣿⣿⣿⣿⣿⣿⣿⣿⣿⣿⣿⣿⣿⣿⣿⡿⣵⡇⢕⡾⢕⡳⡼⢕⢕⢕⢕⢕⢜⣇⠝⠋⠀⠀⠀⠀⠀⠀⠀⠀⠀⠀⠀⠀⠀⠀⠀⠀⠀⠑⠀⠀⠀⠑⢄⢀⠀⠀⠀⠑⢔⢄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⣟⠀⠀⠀⠀⠀⠀⢄⢔⠑⠀⠀⠀⠀⢄⠕⠀⠀⠀⠀⠁⠀⠀⠀⠀⠀⠀⠀⠀⠀⠀⠀⠀⠀⠀⠀⠀⠈⠙⢕⣝⢷⡕⢕⢕⢕⢻⣿⣿⣿⣿⣿⣿⣿⣿⣿⣿⣿⣿⣿⣿⣿⣿⣿⣿⣿⣿⣿⣿⣿⣿⣿⣿⣿⣿⣿⣿⣿⣿⣿⣿⣿⣿⣿⣿⣿⣿⣿⣿⣿⣿⣿⣿⣿⣿⣿⣿⣿⣿⣿⣿⣿⣟⣼⡿⢕⡾⢕⡕⣾⢇⢕⢕⢕⢕⢕⢕⠁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⡷⠀⠀⠀⠀⢀⢔⠑⠀⠀⠀⠀⢄⠕⠁⠀⠀⠀⠀⠀⠀⠀⠀⠀⠀⠀⠀⠀⠀⠀⠀⠀⠀⠀⠀⠀⠀⠀⠀⠀⠝⣷⡜⢕⢕⢕⢜⢿⣿⣿⣿⣿⣿⣿⣿⣿⣿⣿⣿⣿⣿⣿⣿⣿⣿⣿⣿⣿⣿⣿⣿⣿⣿⣿⣿⣿⡟⣿⣿⣿⣿⣿⣿⣿⣿⣿⣿⣿⣿⣿⣿⣿⣿⣿⣿⣿⣿⣿⣿⣿⣿⣯⣾⡿⢕⡜⢕⢕⣿⡝⢕⢕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⢄⢀⠀⠀⠀⠀⠀⠀⠀⠀⠀⠀⠀⠀⠀⠀⠀⠀⠀⠀⠀⠀⠀⠀⠀⠀⠀⠀⠘⣷⡕⢕⢕⢕⢜⢿⣿⣿⣿⣿⣿⣿⣿⣿⣿⣿⣿⣿⣿⣿⣿⣿⣿⣿⣿⣿⣿⣿⣿⣿⣿⣿⣿⣿⣿⣿⣿⣿⣿⣿⣿⣿⣿⣿⣿⣿⣿⣿⣿⣿⣿⣿⣿⣿⣿⣿⣿⣿⣿⡿⢱⢎⢕⢕⢱⣿⢇⢕⢕⢕⠕⠀⠀⠀⠀⠀⠀⠀⠀⠀⠀⠀⠀⠀⠀⠀⠀⠀⠀⠀⠀⠀⠀⠀⠀⠀⠀⢀⢄⢔⠕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⠁⠑⠑⠔⢔⢄⢄⢀⠀⠀⠀⠀⠀⠀⠀⠀⠀⠀⠀⠀⠀⠀⠀⠀⠀⠀⠀⠀⠀⠈⢻⣕⢱⢕⢕⢕⢹⣿⣿⣿⣿⣿⣿⣿⣿⣿⣿⣿⣿⣿⣿⣿⣿⣿⣿⣿⣿⣿⣿⣿⣿⣿⣿⣿⣿⣿⣿⣿⣿⣿⣿⣿⣿⣿⣿⣿⣿⣿⣿⣿⣿⣿⣿⣿⣿⣿⣿⣿⢟⢕⢔⢕⢕⢕⣼⡟⢕⢕⢕⠁⠀⠀⠀⠀⠀⠀⠀⠀⠀⠀⠀⠀⠀⠀⠀⠀⠀⠀⠀⠐⠀⠀⠀⠀⢄⢔⠕⠑⠁⠀⠀⠀⠀⠀⠀⠀⢀⠀⠁⠀⢀⠁⠄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⠹⣧⡕⢕⢕⢕⢝⢿⣿⣿⣿⣿⣿⣿⣿⣿⣿⣿⣿⣿⣿⣿⣿⣿⣿⣿⣿⣿⣿⣿⣿⣿⣿⣿⣿⣿⣿⣿⣿⣿⣿⣿⣿⣿⣿⣿⣿⣿⣿⣿⣿⣿⣿⣿⣿⡿⠋⠑⢕⢕⢕⢕⢕⣿⠃⠁⠑⠀⠀⠀⠀⠀⠀⠀⠀⠀⠀⠀⠀⠀⠀⠀⠀⠀⠀⠀⠀⠀⠀⠀⢀⢔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⠀⠁⠀⠁⠁⠑⠐⠄⢄⠀⠀⠀⠀⠀⠀⠀⠑⢕⠀⠀⠀⠀⠀⠀⠀⠀⠀⠀⠀⠀⠄⠄⠐⠀⠀⠀⠀⠀⠈⠻⣧⡣⡕⢕⢜⢝⢿⣿⣿⣿⣿⣿⣿⣿⣿⣿⣿⣿⣿⣿⣿⣿⣿⢿⣿⣿⣿⣿⣿⣿⣿⣿⣿⣿⣿⣿⣟⣽⣿⣿⣿⣿⣿⣿⣿⣿⣿⣿⣿⣿⢟⠝⠐⠑⠑⠑⢕⢕⢕⢸⡏⠕⠆⠀⠀⠀⠀⠀⢀⢀⢀⢀⠁⠁⠑⠀⠀⠀⠀⠀⠀⠀⠀⠀⠀⠀⢔⢕⠁⠀⠀⠀⠀⠀⠀⠐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⠀⠁⠁⠁⠁⠀⠀⠈⠻⣮⢇⡕⢕⢕⢝⢿⣿⣿⣿⣿⣿⣿⣿⣿⣿⣿⣿⣿⣿⣿⣷⣯⣽⣿⣟⣟⣟⣟⣯⣽⣽⣷⣿⣿⣿⣿⣿⣿⣿⣿⣿⣿⣿⣿⠟⠋⠁⠀⠀⠀⠀⠀⠀⢕⢕⢕⣾⠑⠀⠀⠀⠀⠀⠀⠀⢀⢀⢀⢀⠀⠀⠀⠀⠀⠀⢀⠁⠄⢀⠀⠀⢄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⣀⢀⠀⠔⠐⠐⠑⠑⠑⠑⠑⠀⠀⠀⠈⢝⢮⡣⢕⢕⢕⢕⢝⠟⢿⣿⣿⣿⣿⣿⣿⣿⣿⣿⣿⣿⣿⣿⣿⣿⣿⣿⣿⣿⣿⣿⣿⣿⣿⣿⣿⣿⣿⣿⣿⡿⠟⠙⠁⠀⠀⠀⠀⠀⠀⠀⠀⠀⢕⢕⢕⡏⠀⠀⠀⠀⠀⠀⠁⠁⠁⠁⠁⠁⠁⠁⠑⠐⠔⢄⠀⠁⠄⠀⠀⠀⠀⠀⠀⠀⠀⠀⠀⠀⠀⠀⠀⠀⠀⠀⠀⠀⠀⠀⠀⠀⠀⠀⠀⠀⠀⠀⠀⠀⠀⠘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⣪⣳⣗⠀⠀⠀⠀⠀⠀⠀⠀⠀⠀⠀⠀⠀⠘⣷⡝⢻⣧⢕⢕⢕⢔⢄⠁⠉⠙⠻⢿⣿⣿⣿⣿⣿⣿⣿⣿⣿⣿⣿⣿⣿⣿⣿⣿⣿⣿⣿⣿⣿⣿⠟⠋⠁⠀⠀⠀⠀⠀⠀⠀⠀⠀⠀⠀⠀⠀⢕⠕⠸⠑⠀⠀⠀⠀⠀⠀⠀⠀⠀⠀⠀⠀⠀⠀⠀⠀⠀⠀⠁⠐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⣿⡔⠀⠀⠀⠀⠀⠀⠀⠀⠀⠀⠀⠀⠀⠻⠇⢕⢕⢝⢳⢵⡕⢕⢕⢄⠀⠀⠀⠀⠉⠙⣟⢿⢿⣿⣿⣿⣿⣿⣿⣿⣿⣿⣿⣿⣿⢿⠟⠉⠀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⣔⠀⠀⠀⠀⠀⠀⠀⠀⠀⠀⠀⠀⠀⠀⠀⠀⠀⠁⠀⠉⠑⠑⠑⠕⠔⠀⠀⠀⠀⠸⠿⠷⠷⠽⠝⠻⠿⠿⠿⠿⠿⠟⠙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⢕⠀⠀⠀⠀⠀⠀⠀⠀⠀⠀⠀⠀⠀⠀⠀⠀⠀⠀⠀⠀⠀⠀⠀⠀⠀⠀⠀⠀⠀⠀⠀⠀⠀⠀⠀⠀⠀⠀⠁⢻⣿⣿⣆⠀⠀⠀⠀⠀⠀⠀⠀⠀⠀⠀⠀⠀⠀⠀⠀⠀⠀⠀⠀⠀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⠝⣿⣿⣧⡀⠀⠀⠀⠀⠀⠀⠀⠀⠀⠀⠀⠀⠀⠀⠀⠀⠀⠀⠀⢕⢉⠑⠢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⢗⡕⢕⢱⢕⢕⢕⢕⠀</a:t>
            </a:r>
            <a:br/>
            <a:r>
              <a:t>⣿⣿⣿⣿⣿⣿⣯⢕⢇⢕⣕⢸⢕⡕⢵⢕⣕⢵⣕⢵⢗⢸⢕⡞⢕⢕⢕⢕⢕⢕⢕⢕⢕⢕⢕⢕⢕⢕⡇⢕⠀⠀⠀⠀⠀⠀⠀⠀⠀⠀⠀⠀⠀⠀⠀⠀⠀⠀⠀⠀⠀⠀⠀⠀⠀⠀⠀⠀⠀⠀⠀⠀⠀⠀⠀⠀⠀⠀⠀⠀⠀⠀⠀⠘⢿⣿⣷⡄⠀⠀⠀⠀⠀⠀⠀⠀⠀⠀⠀⠀⠀⠀⠀⠀⢄⢕⢕⢕⠀⠀⠀⠈⠙⠲⢤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⢱⢼⣕⢼⣕⡣⢝⡗⢵⣕⡕⢕⢕⡸⢕⢗⢝⢕⢝⢕⢜⢕⡞⢽⣕⣹⣽⠀</a:t>
            </a:r>
            <a:br/>
            <a:r>
              <a:t>⣿⣿⣿⣿⣿⣿⣗⡧⢵⣞⢵⣞⡏⢕⣮⢵⣗⡝⢕⣎⢕⢇⢕⢕⢕⢕⢕⢕⢕⢕⢱⢕⢇⢱⢕⢱⢕⢜⢕⠐⠀⠀⠀⠀⠀⠀⠀⠀⠀⠀⠀⠀⠀⠀⢄⢄⢄⢀⢀⢀⢀⣄⣄⣤⣴⣴⣶⣶⣦⣄⡀⠀⠀⠀⠀⠀⠀⠀⠀⠀⠀⠀⠀⠀⠘⢿⣿⣿⣆⠀⠀⠀⠀⠀⠀⠀⠀⠀⠀⠀⠀⠀⠀⠀⢕⢕⢕⢕⠀⠀⠀⠀⠀⠁⠑⠜⠝⢳⢴⣄⡀⠀⠀⠀⠀⠀⠀⠀⠀⠀⠀⠀⠀⠀⠀⠀⠀⠀⠀⠀⠀⠀⠀⠀⠀⠀⠀⠀⠀⠀⠀⠀⠀⠀⠀⠀⠀⠀⠀⠀⠀⠀⠀⠀⠀⠀⠀⠀⠀⠀⠀⠀⠀⠀⠀⠀⠀⠀⠀⠀⠀⠀⠀⠀⠀⠀⠀⠀⠀⠀⠀⠀⠀⠀⠀⠀⠀⠀⠀⠀⠀⠀⠀⠀⠀⠀⠀⠀⠀⠀⢕⡕⢕⣜⢝⢜⣗⢳⢼⣗⢯⣝⡺⢽⣗⢮⣝⡳⢵⡕⢵⢝⣕⡎⢕⣕⢽⣗⢯⣽⠀</a:t>
            </a:r>
            <a:br/>
            <a:r>
              <a:t>⢝⢟⢟⢟⣿⣿⣷⣎⢽⢗⡫⢵⣞⡹⢗⣏⢝⣗⡜⢕⡕⢕⢕⢕⣕⢕⢕⢕⣇⡱⢕⣜⡱⢕⣕⢕⢕⡕⢕⢕⠀⠀⠀⠀⠀⠀⠀⠀⠀⠀⠀⠄⢔⢕⣱⣵⣷⣷⣿⣿⣿⣿⣿⣿⣿⣿⣿⣿⣿⣿⣿⣷⣦⣤⡀⠀⠀⠀⠀⠀⠀⠀⠀⠀⠀⠘⢿⣿⣿⣧⠀⠀⠀⠀⠀⠀⠀⠀⠀⠀⠀⠀⠀⠀⢕⢕⡕⠁⠀⠀⠀⠀⠀⠀⠀⠀⠀⠀⠀⠈⠙⠗⠔⠀⠀⠀⠀⠀⠀⠀⠀⠀⠀⠀⠀⠀⠀⠀⠀⠀⠀⠀⠀⠀⠀⠀⠀⠀⠀⠀⠀⠀⠀⠀⠀⠀⠀⠀⠀⠀⠀⠀⠀⠀⠀⠀⠀⠀⠀⠀⠀⠀⠀⠀⠀⠀⠀⠀⠀⠀⠀⠀⠀⠀⠀⠀⠀⠀⠀⠀⠀⠀⠀⠀⠀⠐⠀⠀⠀⠀⠀⠀⠀⠀⠀⠀⠀⠀⠀⠀⢱⢕⡕⢕⣕⢕⢇⡕⢕⢹⢝⢣⢼⢕⢧⢝⢣⢼⣕⢣⢕⡸⢵⢕⢕⢕⢕⢱⢽⣿⠀</a:t>
            </a:r>
            <a:br/>
            <a:r>
              <a:t>⣕⢕⠕⢕⢝⢝⢕⢕⢎⢝⢗⣝⢵⢾⣝⢳⣿⡯⢜⢹⣵⢕⢇⡵⢕⢝⢵⢞⢝⢵⢎⣱⢗⢏⢵⢞⢹⣵⣕⡇⠀⠀⠀⠀⠀⠀⠀⠀⠀⠀⠀⠀⢕⣾⣿⣿⣿⣿⣿⣿⣿⣿⣿⢿⣟⣽⣷⣿⣿⣿⣿⣿⣿⣿⣿⣷⣄⢀⠀⠀⠀⠀⠀⠀⠀⠀⠁⢻⣿⣿⣧⠀⠀⠀⠀⠀⠀⠀⠀⠀⠀⠀⠀⢕⢕⡕⡿⠀⠀⠀⠀⠀⠀⠀⠀⠀⢀⠀⠀⢀⢕⠀⠀⢀⣀⣀⣄⣄⣄⣄⣤⣤⣤⣤⣤⣤⣴⣴⣴⣴⣶⣶⣶⣶⣶⣶⣦⣤⣄⡀⢀⠀⠀⠀⠀⠀⠀⠀⠀⠀⠀⠀⠀⠀⠀⠀⠀⠀⠀⠀⠀⠀⠀⠀⠀⠀⠀⠀⠀⠀⠀⠀⠀⠀⠀⠀⠀⠀⠀⠀⠀⠀⠀⠀⠀⠀⠀⠀⠀⠀⠀⠀⠀⠀⠀⠀⠀⠀⠀⠀⢕⢳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⣿⢟⢟⢟⠟⠝⢝⣹⣷⣿⣿⣿⣿⣿⣿⣿⣿⣿⣿⣿⣿⣿⣿⣿⣦⣄⣀⠀⠀⠀⠀⠀⠀⠁⢻⣿⣿⣧⣴⣴⣴⣴⣴⣴⣴⣴⢔⠀⠀⢕⢗⠕⢇⢸⣿⣿⣿⣿⣿⣿⣿⣿⣿⢀⠀⢕⢕⢄⠀⢿⢿⢿⢿⢿⢻⠿⠟⠟⠻⠟⠟⠟⠟⠟⠟⠟⠟⠟⠛⠛⠛⠛⠋⠙⠻⢿⢿⣿⣷⣦⣤⣄⡀⢀⠀⠀⠀⠀⠀⠀⠀⠀⠀⠀⠀⠀⠀⠀⠀⠀⠀⠀⠀⠀⠀⠀⠀⠀⠀⠀⠀⠀⠀⠀⠀⠀⠀⠀⠀⠀⠀⠀⠀⠀⠀⠀⠀⠀⠀⠀⠀⠀⠀⠀⠀⠀⠜⠝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⣰⣾⣿⣿⣿⣿⣿⣿⣿⣿⣿⣿⣿⣿⣿⣿⣿⣿⣿⣿⣿⣿⡕⠀⠀⠀⠀⠀⠀⠁⢻⣿⣿⣿⡿⢿⢿⢿⢿⢟⠟⠕⠀⠀⠁⠀⠀⠁⠑⢌⠑⠈⠁⠁⠁⠁⠁⠁⠀⠀⢕⢕⢕⠀⠀⠀⠀⠀⠀⠀⠀⠀⠀⠀⠀⠀⠀⠀⠀⠀⠀⠀⠀⠀⠀⠀⠀⠀⠀⠀⠀⠁⠘⠙⠻⢿⣿⣿⣿⣷⣶⣴⣄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⡇⢕⢕⣼⣿⣿⣿⣿⣿⡿⣫⣿⣿⣿⣿⣿⣿⣿⣿⣿⣿⣿⣿⣿⣿⣿⠇⠀⠀⠀⠀⠀⠀⠀⠀⠁⠁⠁⠀⠀⠀⠀⠀⠀⠀⠀⠀⠀⠀⠀⠀⠀⠀⠁⠕⢆⡀⠀⠀⠀⠀⠀⠀⢔⢕⢕⢕⠀⠀⠀⠀⠀⠀⠀⠀⠀⠀⠀⠀⠀⠀⠀⠀⠀⠀⠀⠀⠀⠀⠀⠀⠀⠀⠀⠀⠀⠀⠀⠀⠀⠁⠙⠙⠻⢿⣿⣿⣿⣿⣿⣷⣴⣔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⢇⣱⣿⣿⣿⣿⣿⡟⣱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⠁⠙⠛⠻⢿⣿⣿⣟⡇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⡿⢏⣾⣿⣿⣿⣿⣿⣿⣿⣿⣿⣿⣿⣿⣿⣿⣿⣿⣿⡇⠀⠀⠀⠀⠀⠀⠀⠀⠀⠀⠀⠀⠀⠀⠀⠀⠀⠀⠀⠀⠀⠀⠀⠀⠀⠀⠀⠀⠀⠀⠀⢄⢕⢕⢰⢀⢀⢕⢕⢕⠀⠀⠀⠀⠀⠀⠀⠀⠀⠀⠀⠀⠀⠀⠀⠀⠀⠀⠀⠀⠀⠀⠀⠀⠀⠀⠀⠀⠀⠀⠀⠀⠀⢀⢀⢀⢀⢀⢀⢀⢀⢀⣀⣀⢁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⡟⢕⢕⣼⣿⣿⣿⣿⣿⣿⣿⣿⣿⣿⣿⣿⣿⣿⣿⣿⣿⣿⣷⣔⠀⠀⠀⠀⠀⠀⠀⠀⠀⠀⠀⠀⠀⠀⠀⠀⠀⠀⠀⠀⠀⠀⠀⠀⠀⠀⠀⠀⠀⠀⠀⠁⠕⢕⠁⢕⢕⢕⢕⠀⠀⠀⠀⠀⠀⠀⠀⠀⠀⠀⠀⠀⠀⠀⠀⠀⠀⠀⠀⠀⠀⠀⠀⢀⡄⠔⠑⠑⠑⠑⠜⠝⠓⠛⠟⠟⠟⠟⢟⢟⢻⢿⢿⢿⢿⢿⢷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⠘⠑⠑⠛⠛⠛⠛⠛⠛⠛⠙⠛⠛⠛⠛⠛⠛⠛⠛⠛⠛⠛⠛⠛⠓⠀⠀⠀⠀⠀⠀⠀⠀⠀⠀⠀⠀⠀⠀⠀⠀⠀⠀⠀⠀⠀⠀⠀⠀⠀⠀⠀⠀⠀⠀⠀⠀⠁⠀⠑⠑⠑⠑⠀⠀⠀⠀⠀⠀⠀⠀⠀⠀⠀⠀⠀⠀⠀⠀⠀⠀⠀⠀⠀⠀⠐⠃⠑⠀⠀⠀⠀⠀⠀⠀⠀⠀⠀⠀⠀⠀⠀⠀⠀⠀⠀⠀⠀⠀⠀⠀⠀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8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⣷⡕⢝⢿⣿⣿⣿⣿⣿⣿⣧⡕⣝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⣧⢕⢜⢻⣿⢿⣿⣿⣿⣷⡹⣷⡽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⢳⣿⣿⣿⣿⣿⣿⣿⣿⣿⣿⣿⣷⣜⢿⣮⡏⣏⣻⣿⣿⣷⣹⣿⣞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⣾⡟⣾⣿⣿⣿⣿⣿⣿⣿⣿⣿⣿⣿⣿⣿⣧⡻⣿⣸⣷⣝⣿⣿⣧⢻⣿⣞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⣧⣿⣿⣿⣿⣿⣿⣿⣿⣿⣿⣿⣿⣿⣿⢿⢏⢜⢇⣿⣿⣇⢜⢝⢜⢝⢝⢜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⢣⣿⣿⣿⢸⣿⣿⣿⣿⣿⣿⣿⣿⣿⣿⣿⣿⣿⡏⢕⢕⢕⢕⢸⣿⣿⣇⢕⢕⢕⢕⢕⢕⢝⢻⢿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⢏⣿⣿⣿⡟⣼⣷⣵⣵⣷⣧⣵⣷⣷⣷⣷⣧⣵⣗⣳⡕⢕⢕⢕⢜⣿⣿⣿⡇⢕⢕⢕⢕⢕⢕⢕⢕⢕⢜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⡟⣼⣿⣿⣿⡇⣿⣿⣿⣿⣿⣿⣿⣿⣿⣿⣿⣿⣿⣿⣿⣷⡕⢕⢕⢕⢿⣿⣿⣿⡕⢕⢕⢕⢕⢕⢕⢕⢕⢕⢕⢝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⣵⣿⢱⣿⣿⣿⣿⢣⣿⣿⣿⣿⣿⣿⣿⣿⣿⣿⣿⣿⣿⣿⣿⣿⣷⣕⠕⢕⢸⣿⣿⣿⣧⢕⢕⢕⢕⠕⢕⢕⢕⢕⢕⢕⢕⢜⢟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⣯⣾⣿⣿⡏⣾⣿⣿⣿⣿⢸⣿⣿⣿⣿⣿⣿⣿⣿⣿⣿⣿⣿⣿⣿⣿⣿⣿⣿⣧⢑⢸⣿⣿⣿⣿⡇⢑⠅⢰⢄⢕⢕⢕⢕⢕⢕⢕⢕⢕⢕⢕⢝⢻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⠀</a:t>
            </a:r>
            <a:br/>
            <a:r>
              <a:t>⣿⣿⣿⣿⣿⣿⣿⣿⣿⣿⣿⣿⣿⣿⣿⣿⣿⣿⣿⣿⣿⣿⣿⣿⣿⣿⣿⣿⣿⣿⣿⣿⣿⢟⣵⣿⣿⣿⣿⡟⢱⣿⣿⣿⣿⣿⢸⣿⣿⣿⣿⣿⣿⣿⣿⣿⣿⣿⣿⣿⣿⣿⣿⣿⣿⣿⡧⢸⣿⣿⣿⣿⣧⢕⢕⢕⢕⢕⢕⢕⢕⢕⢕⢕⢕⢕⢕⢕⢕⢕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⠀</a:t>
            </a:r>
            <a:br/>
            <a:r>
              <a:t>⣿⣿⣿⣿⣿⣿⣿⣿⣿⣿⣿⣿⣿⣿⣿⣿⣿⣿⣿⣿⣿⣿⣿⣿⣿⣿⣿⣿⣿⣿⣿⣟⣵⣿⣿⣿⣿⣿⢫⣾⣸⣿⣿⣿⣿⣿⢸⣿⣿⣿⣿⣿⣿⣿⣿⣿⣿⣿⣿⣿⣿⣿⣿⡏⢿⣿⡇⢸⣿⣿⣿⣿⣿⢕⢕⢑⢕⢕⢕⢕⢕⢕⢕⢅⢕⢕⢕⢕⣵⣾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⢑⠕⢕⢕⢕⢁⢁⢕⢕⢕⢕⢕⢕⢕⢕⢕⢕⢕⢕⢕⢕⢕⢕⢕⢕⢕⢕⢕⢕⢕⢕⢕⢕⢕⠀</a:t>
            </a:r>
            <a:br/>
            <a:r>
              <a:t>⣿⣿⣿⣿⣿⣿⣿⣿⣿⣿⣿⣿⣿⣿⣿⣿⣿⣿⣿⣿⣿⣿⣿⣿⣿⣿⣿⣿⣿⣿⢫⣾⣿⣿⣿⣿⡿⣵⣿⡇⣿⣿⣿⡿⣻⣿⢜⣿⣿⣿⣿⣿⣿⣿⣿⣿⣿⣿⣿⣿⣿⣿⣿⣷⢜⣿⢇⢸⣿⣿⣿⣿⣿⡇⢕⢕⢕⢅⢑⢕⢕⢕⢕⢕⢕⢕⢕⢕⣼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⢑⢅⢕⢔⢕⢕⢑⢀⢄⢕⢕⢕⢕⢕⢕⢕⢕⢕⢕⢕⢕⢕⢕⢕⢕⢕⢕⢕⢕⢕⢕⢕⢕⢕⢕⢕⢕⢕⢕⢕⢕⠀</a:t>
            </a:r>
            <a:br/>
            <a:r>
              <a:t>⣿⣿⣿⣿⣿⣿⣿⣿⣿⣿⣿⣿⣿⣿⣿⣿⣿⣿⣿⣿⣿⣿⣿⣿⣿⣿⣿⣿⣿⣳⣿⣿⣿⣿⣿⣟⣼⣿⣿⡇⣿⢟⢕⣱⣿⣿⢇⢹⣿⣿⣿⣿⣿⣿⣿⣿⣿⣿⣿⣿⣿⣿⣿⣿⢕⢜⢕⣜⣿⣿⣿⣿⣿⢇⢑⢕⢸⣇⢕⢕⢷⡔⡵⢅⢕⠕⣕⣼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⢅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⣳⣿⣟⣿⣿⣿⣟⣾⣿⣿⣿⢇⡏⢕⣼⣿⣿⣿⢸⣱⣿⣿⣿⣿⣿⣿⣿⣿⣿⣿⣿⣿⣿⣿⣿⣿⢕⢕⢱⣟⣿⣿⡿⢟⠕⠁⢕⢀⠑⠝⠕⢅⢕⢕⢀⠀⠀⠄⢜⢿⢿⣿⣿⣿⣿⣿⣿⣿⣿⣿⣿⣿⣿⡿⢿⢿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⠀</a:t>
            </a:r>
            <a:br/>
            <a:r>
              <a:t>⣿⣿⣿⣿⣿⣿⣿⣿⣿⣿⣿⣿⣿⣿⣿⣿⣿⣿⣿⣿⣿⣿⣿⣿⣿⣿⣿⢧⣿⡿⢼⣿⣿⣟⣾⣿⣿⡟⢜⢕⢱⡿⣿⣿⣿⣿⢕⣿⣿⣿⣿⣿⣿⣿⣿⣿⣿⣿⣿⣿⣿⣿⣿⣿⢕⢕⠁⠈⢉⢑⠁⠀⠀⢕⢔⢑⠀⠀⠀⠀⠁⠁⢑⠐⢄⢜⢕⢕⢕⢕⢑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⠐⢑⢕⢕⢕⢕⢕⢕⢕⢕⢕⢕⢕⢕⢕⢕⢕⢕⢕⢕⢕⢕⢕⢕⢕⢕⢕⢕⢕⢕⢕⢕⢕⢕⢕⠀</a:t>
            </a:r>
            <a:br/>
            <a:r>
              <a:t>⣿⣿⣿⣿⣿⣿⣿⣿⣿⣿⣿⣿⣿⣿⣿⣿⣿⣿⣿⣿⣿⣿⣿⣿⣿⣿⡏⣿⣿⡿⣼⣿⡟⣾⣿⣿⣿⢕⢱⡕⢜⣸⣿⣿⣿⣿⢕⣿⣿⣿⣿⣿⣿⣿⣿⣿⣿⣿⣿⣿⣿⣿⣿⣿⢕⢕⠀⠀⠁⠁⠀⠀⢀⢕⢕⣿⣿⣶⢰⣄⠄⢄⠑⠕⢕⢐⢕⢕⢕⠕⢑⢕⢄⠀⠀⠀⠀⠀⠀⠀⠀⠀⠁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⠀⢕⢕⢕⢕⢕⢕⢕⢕⢕⢕⢕⢕⢕⢕⢕⢕⢕⢕⢕⢕⢕⢕⢕⢕⢕⢕⢕⢕⢕⢕⢕⢕⢕⢕⠀</a:t>
            </a:r>
            <a:br/>
            <a:r>
              <a:t>⣿⣿⣿⣿⣿⣿⣿⣿⣿⣿⣿⣿⣿⣿⣿⣿⣿⣿⣿⣿⣿⣿⣿⡿⢿⢿⣸⣿⣿⢣⣿⡿⣹⣿⣿⣿⢱⡕⢸⣧⢱⣿⣿⢏⢟⢏⢸⣿⣿⢻⣿⣿⣿⣿⣿⣿⣿⣿⣿⣿⣿⣿⡿⡏⢕⢕⢀⢕⢕⢕⢔⢀⢕⢕⢜⣿⣿⣿⡎⣿⣷⣴⡁⢕⢕⠕⢑⢁⡄⢕⢕⢕⢕⠀⠀⠀⠀⠀⠀⠀⠀⠀⠀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⣕⢄⢀⡕⢕⢕⢕⢕⢕⢕⢕⢕⢕⢕⢕⢕⢕⢕⢕⢕⢕⢕⢕⢕⢕⢕⢕⢕⢕⢕⢕⢕⢕⢕⢕⢕⢕⢕⠀</a:t>
            </a:r>
            <a:br/>
            <a:r>
              <a:t>⣿⢿⢿⠿⠿⢟⣿⣿⣿⣿⣿⣿⣿⣿⣿⣿⣿⣿⢟⡻⡝⣽⣵⣾⣿⡇⣿⣿⡏⣾⣿⢧⣿⣿⣿⣯⣿⡇⣿⣿⢸⣿⣿⣷⣵⡗⣼⣿⡿⢹⣿⣿⣿⣿⣿⣿⣿⣿⣿⣿⣿⣿⡇⢕⢕⢕⣷⣤⣄⣄⣥⡇⢕⢕⣧⣿⣿⣿⡇⣿⣿⣿⣿⣦⢕⢱⢿⢿⡇⢕⢕⢕⢕⢐⠀⠀⠀⠀⠀⠀⠀⢀⠀⢕⡇⢕⢕⢕⢕⢕⢕⢕⢕⢕⢕⢕⢕⢕⢕⢕⢕⢕⢕⢕⢕⢕⢕⢕⢕⢕⢕⢕⢕⢕⢕⢕⢕⢕⢕⢕⢕⣕⢕⢕⢕⢕⢕⢕⢕⢕⢕⢕⢕⢕⢕⢕⢕⢕⢕⢕⢕⢕⢕⢕⢕⢕⢕⢕⢕⢕⢕⢕⢕⢕⢕⢕⢕⢕⢕⢕⢕⢕⢕⢕⢕⢕⢕⢣⣗⡵⣣⢗⣵⣕⡵⣱⣵⣵⣷⣾⣾⣿⣿⣿⣿⣷⡕⢕⢕⢕⢕⢕⢕⢕⢕⢕⢕⢕⢕⢕⢕⢕⢕⢕⢕⢕⢕⢕⢕⢕⢕⢕⢕⢕⢕⢕⢕⢕⢕⢕⠀</a:t>
            </a:r>
            <a:br/>
            <a:r>
              <a:t>⡵⡄⠁⠁⠁⠁⣿⣿⣿⣿⣿⣿⣿⣿⣿⣿⣿⡯⣾⣧⢿⣿⣿⣿⣿⢸⣿⣿⢱⣿⡿⣼⣿⣿⣿⣿⣿⢇⣿⡇⣸⣿⣿⣿⣿⡇⣿⣿⢇⢸⣿⣿⣿⣿⣿⣿⣿⣿⣿⣿⣿⣿⢇⢕⢕⢕⣿⣿⣿⣿⣿⡇⢕⢸⣿⣿⣿⣿⡗⣿⣿⣿⣿⣿⡼⣿⣧⡕⣇⢕⢕⢕⢕⡔⢔⢆⢔⢖⡆⢖⢲⢆⢆⢕⢕⢕⢕⢕⢕⢕⢕⢕⢕⢕⢕⢕⢕⢕⢕⢕⢕⢕⢕⢕⢕⢕⢕⢕⢕⢕⢕⢕⢕⢕⢕⢕⢕⢕⢕⢕⢕⣿⣾⣵⣵⣵⣵⣵⣵⣵⣵⣵⣵⣗⢕⣕⡕⢕⢕⢕⢕⢕⢕⢕⢕⢕⢕⢕⢕⢕⢕⢕⢕⢕⢕⢕⢕⢕⢕⢕⢕⢕⢕⢕⢕⢕⢕⢑⢕⢜⢝⢝⢟⢿⢿⣿⣿⣿⣿⣿⣿⣿⣿⣿⣿⣿⣿⣇⢕⢕⢕⢕⢕⢕⢕⢕⢕⢕⢕⢕⢕⢕⢕⢕⢕⢕⢕⢕⢕⢕⢕⢕⢕⢕⢕⢕⢕⢕⢕⢕⠀</a:t>
            </a:r>
            <a:br/>
            <a:r>
              <a:t>⢇⢕⢰⢾⢷⢄⣿⣿⣿⣿⣿⣿⣿⣿⣿⣿⡟⣼⢿⣿⣿⣝⢏⢝⢝⣸⣿⡟⣾⣿⣇⣿⣿⣿⣿⣿⣿⢕⣿⡇⣿⣿⣿⣿⣿⢹⣿⡟⣸⢸⣿⣿⣿⣿⣿⣿⣿⣿⣿⣿⣿⣿⢕⢕⢕⢕⣿⣿⣿⣿⣿⣧⢕⣼⣿⣿⣿⣿⡇⣿⣿⣿⣧⣿⡇⡿⡿⣿⣿⢇⢕⢕⣸⣷⡕⢕⡇⣼⣷⡕⢸⢱⣾⣿⡇⢕⢕⢕⢕⢕⢕⢕⢕⢕⢕⢕⢕⢕⢕⢕⢕⢕⢕⢕⢕⢕⢕⢕⢕⢕⢕⢕⡕⢕⢕⢕⢕⢕⢕⢕⢕⣿⣿⣿⣿⣿⣿⣿⣿⣿⣿⣿⣿⣿⣿⢿⢟⢕⢕⢕⢕⢕⢕⢕⢕⢕⢕⢕⢕⢕⢕⢕⢕⢕⢕⢕⢕⢕⢕⢕⢕⢕⢕⢕⢕⢕⢸⣿⣧⣕⡕⠕⢕⢕⢕⢕⢝⢝⢟⢟⢿⢿⢿⣿⣿⣿⣿⣿⣷⡕⢕⢕⢕⢕⢕⢕⢕⢕⢕⢕⢕⢕⢕⢕⢕⢕⢕⢕⢕⢕⢕⢕⢕⢕⢕⢕⢕⢕⢕⢕⠀</a:t>
            </a:r>
            <a:br/>
            <a:r>
              <a:t>⢕⢕⢕⢕⢱⢸⢽⣿⣿⣿⣿⣿⣿⣿⣿⡿⣼⣿⣧⣜⢻⡻⢗⣑⢕⣼⣿⢇⣿⣿⢸⣿⣿⣿⣿⣿⡇⢕⣿⢕⣿⣿⣿⣿⣿⢸⣿⢇⣿⡸⣿⣿⣿⣿⣿⣿⣿⣿⣿⣿⣿⣿⢕⢕⢕⢕⣿⣿⣿⣿⣿⣿⢱⣿⣿⣿⣿⣿⡇⣿⣿⣿⣿⣿⡇⢱⣾⣟⢇⢹⡕⢕⣿⣿⡇⣱⣿⣿⣿⣷⢸⢸⣿⣿⢇⢕⢕⢕⢕⢕⢕⢕⢕⢕⢕⢕⢕⢕⢕⢕⢕⢕⢕⢕⢕⢕⢕⢕⢕⢕⢕⢸⣷⢕⢕⢕⢕⢕⢕⢕⢱⣿⣿⣿⣿⣿⣿⣿⣿⣿⢿⢟⢟⢝⢕⢕⢕⢕⣕⣕⢕⢕⢕⢕⢕⢕⢕⢕⢕⢕⢕⢕⢕⢕⢕⢕⢕⢕⢕⢕⢕⢕⢕⢕⢕⢕⢸⣿⣿⣿⣿⣷⣧⣵⣅⣕⡕⢕⠕⢕⢕⢕⢕⢕⢕⢕⢕⢕⢕⢕⢕⢕⢕⢕⢕⢕⢕⢕⢕⢕⢕⢕⢕⢕⢕⢕⢕⢕⢕⢕⢕⢕⢕⢕⢕⢕⢕⢕⢕⢕⠀</a:t>
            </a:r>
            <a:br/>
            <a:r>
              <a:t>⢃⢅⢕⢕⢰⢕⢸⣿⣿⣿⣿⣿⣿⣿⣿⢕⣿⣿⢻⣿⢇⣵⣿⢕⢕⣿⣿⢸⣿⢇⣿⣿⣿⣿⣿⣿⢕⣾⣿⢸⣿⣿⣿⣿⣿⢸⣿⢸⣿⡇⣿⣿⢹⣿⣿⣿⣿⣿⡇⣿⡏⡿⢕⢕⢕⢸⣿⣿⣿⣿⣿⣿⢜⣿⢻⣿⣿⣿⡇⣿⣿⣿⣿⣿⡇⢱⣮⡱⣾⢸⣧⢸⣿⣿⣿⣿⣿⣿⣿⣿⣿⣸⣿⣿⢕⢕⢕⢕⢕⢕⢕⢕⢕⢕⢕⢕⢕⢕⢕⢕⢕⢕⢕⢕⢕⢕⢕⢕⢕⢕⢕⣜⡏⢕⢕⢕⢕⢕⢕⢕⢜⢟⢟⢟⢟⢏⢝⢝⢕⢕⠕⢑⠑⢁⣕⣵⣶⣿⣿⣿⣷⣕⢕⢕⢕⢕⢕⢕⢕⢕⢕⢕⢕⢕⢕⢕⢕⢕⢕⢕⢕⢕⢕⢕⢕⢕⢸⣿⣿⣿⣿⣿⣿⣿⣿⣿⣿⣿⣿⣷⣷⣶⣷⣷⣷⣵⣵⣵⣵⣷⣷⣧⡑⢕⢕⢕⢕⢕⢕⢕⢕⢕⢕⢕⢕⢕⢕⢕⢕⢕⢕⢕⢕⢕⢕⢕⢕⢕⢕⢕⠀</a:t>
            </a:r>
            <a:br/>
            <a:r>
              <a:t>⢕⢔⢜⢜⠕⠕⢜⣿⣿⣿⣿⣿⣿⣿⡇⡕⢻⣜⢕⢕⢾⡟⣱⣾⣿⣿⡏⣾⡏⡕⣿⣿⣿⣿⡏⡏⢱⣿⣿⢜⣟⣟⣟⣟⣟⡇⣿⣸⣷⣽⣼⣿⡇⣿⣿⢻⣿⣿⣿⢸⡇⡇⢱⢕⢕⣽⣿⣟⢟⢟⢟⢟⢕⡟⢸⣿⣿⣿⢇⣿⣿⣿⣿⣿⡇⣵⡜⢻⡜⢜⡹⢸⣿⣿⣿⣿⣿⣿⣿⣿⣿⣿⣿⣿⢕⢕⢕⢕⢕⢕⢕⢕⢕⢕⢕⢕⢕⢕⢕⢕⢕⢕⢕⢕⢕⢕⢕⢕⢕⢕⠀⣿⣿⣷⣇⢕⢕⢕⢕⢕⢁⣁⣁⣁⣁⣁⣕⣤⣤⣵⣶⣷⣿⣿⣿⣿⣿⣿⣿⣿⣿⣿⣷⣕⢕⢕⢕⢕⢕⢕⢕⢕⢕⠕⢕⢕⢕⢕⢕⢕⢕⢕⢕⢕⢕⢕⢸⣿⣿⣿⣿⣿⣿⣿⣿⣿⣿⣿⣿⣿⣿⣿⣿⣿⣿⣿⣿⣿⣿⣿⣿⣿⣿⣕⢕⢕⢕⢕⢕⢕⢕⢕⢕⢕⢕⢕⢕⢕⢕⢕⢕⢕⢕⢕⢕⢕⢕⢕⢕⢕⠀</a:t>
            </a:r>
            <a:br/>
            <a:r>
              <a:t>⢜⢏⢕⢄⢀⢀⢕⣿⣿⣿⣿⣿⣿⣿⣷⣳⡕⢝⢗⢜⢿⢷⣧⣵⣕⣿⣇⡿⣱⢕⣿⣿⣿⣿⣿⢕⣾⣿⣿⡇⢿⣿⣟⣟⡻⢷⢹⢿⣿⣿⣿⣿⢷⢸⣿⡎⣿⣿⣿⣇⡇⢇⡼⢕⣼⡿⢿⠿⢿⢿⢿⢿⢱⣽⡜⣜⢿⡿⢕⣿⣿⣿⣿⣿⡇⢝⣟⣺⣽⢎⢕⢱⣿⣿⣿⣿⣿⣿⣿⣿⣿⣿⣿⣿⢕⢕⢕⢕⢕⢕⢕⢕⢕⢅⢕⢕⢕⢕⢕⢕⢕⢕⢕⢕⢕⢕⢕⢕⢕⢕⢕⣿⣿⣿⣿⣇⢕⢕⢕⢕⢜⣿⣿⣿⣿⣿⣿⣿⣿⣿⣿⣿⣿⣿⣿⣿⣿⣿⣿⣿⣿⣿⣿⣿⣷⣕⢕⢕⢕⢕⢕⢑⢕⢕⢑⢕⢕⢕⢕⢕⢕⢕⢕⢕⢕⢕⢕⣿⣿⣿⣿⣿⣿⣿⣿⣿⣿⣿⣿⣿⣿⣿⣿⣿⣿⣿⣿⣿⣿⣿⣿⣿⣿⣿⣷⣅⢕⢕⢕⢕⢕⢔⢕⢕⠕⢕⢕⢕⢕⢕⢕⢕⢕⢕⢕⢕⠕⢕⢕⢕⠀</a:t>
            </a:r>
            <a:br/>
            <a:r>
              <a:t>⢕⢕⡕⢕⢕⢕⢕⣿⣿⣿⣿⣿⣿⣿⣿⣷⡕⢕⢕⢜⣧⡕⢕⣝⢝⣿⢸⢇⢹⢕⣿⣿⣿⣿⣿⢕⢟⠛⠛⠓⠙⢟⢟⠛⠛⠟⠧⢱⣧⣸⣽⣿⣿⣾⣿⣿⣸⣮⣻⣿⡕⢱⣇⣱⣴⡷⠾⠟⠟⢟⢛⠟⠕⠾⠿⢾⢷⡕⢕⣿⣿⣿⢻⣿⡇⢟⢟⢝⣱⢌⢎⢸⣿⣿⣿⣿⣿⣿⣿⣿⣿⣿⣿⡿⢕⢕⢕⢕⢕⢕⢕⢕⢕⠑⢕⢕⢕⢕⢕⢕⢕⠐⠁⢕⢕⢕⢕⢕⢕⢅⢸⣿⣿⣿⣿⣿⣇⢕⢕⢕⢕⢿⣿⣿⣿⣿⣿⣿⣿⣿⣿⣿⣿⣿⣿⣿⣿⣿⣿⣿⣿⣿⣿⣿⣿⣿⣿⣧⡕⢕⢕⢕⢑⠅⠁⠑⢕⢕⢕⢕⢕⠑⠑⠑⠑⢕⠁⣿⣿⣿⣿⣿⣿⣿⣿⣿⢿⢿⢿⢿⢟⢟⢟⢟⢟⢝⢝⣝⣝⣝⣹⣽⣽⣽⣽⣿⣧⡕⢕⢕⢕⢕⢕⠁⢕⢕⢕⢕⢕⢕⢕⢕⢕⢕⢕⢕⢕⢅⢕⢕⠀</a:t>
            </a:r>
            <a:br/>
            <a:r>
              <a:t>⢐⢜⢊⢕⢱⡔⠀⢸⣿⣿⣿⣿⣿⣿⣿⣿⣿⣧⣕⢕⡜⢧⢕⢝⢕⣿⢸⢕⢜⡇⣿⢸⣿⢺⡟⠑⠁⢀⣠⡔⢀⠔⠀⠀⠀⠄⠀⠀⢙⢿⣿⣿⣿⣿⣿⣿⣿⣿⣿⣿⣿⣿⣿⢟⢑⢀⢄⠀⠀⠀⠀⠀⢄⡀⠁⠑⢻⢺⡸⣿⣿⡿⢜⣿⡇⢜⢕⡱⢃⢕⢕⢸⣿⣿⣿⣿⣿⣿⣿⣿⣿⣿⣿⢇⢕⢕⢕⢕⢕⢕⢕⢕⢁⠀⠁⢕⢕⢕⢕⢕⢕⠀⠀⠁⢕⢕⢕⢕⢕⢀⣿⣿⣿⣿⣿⣿⣿⣇⢕⢕⢕⢸⣟⢟⢟⢟⢟⢟⢟⢟⢟⢟⢟⢟⢟⢟⢟⢿⢿⢿⢿⢿⣿⣿⣿⣿⣿⣿⣿⣦⡕⢕⢕⢀⠀⠀⠁⢕⢕⢕⢕⢕⠀⠀⠀⠁⠔⢹⣿⣿⣯⣽⣽⣵⣵⣵⣵⣷⣷⣷⣷⣾⣿⣿⣿⣿⣿⣿⣿⣿⣿⣿⣿⣿⣿⠟⢻⣿⣆⢕⢕⢕⢕⢕⠀⠅⠁⢑⢕⢕⢕⢕⢕⢕⢕⢕⢕⢕⢕⢕⠀</a:t>
            </a:r>
            <a:br/>
            <a:r>
              <a:t>⠜⠊⠁⠘⢜⢝⡕⢸⣿⣿⣿⣿⣿⣿⣿⣿⣿⣿⣿⣿⣧⠁⠁⢑⢑⣿⢕⡇⢜⣷⢿⢕⣿⣎⣳⢔⢕⣿⣿⡇⢙⠙⢄⠀⠀⢄⠀⠀⣷⣜⣿⣿⣿⣿⣿⣿⣿⣿⣿⣿⣿⣿⣟⣵⡇⠛⠑⠀⠀⢄⠀⠀⢸⣿⡇⢔⣴⣿⣵⣿⣿⡇⣸⣿⡇⠝⢱⣷⡇⢕⢕⢸⣿⣿⣿⣿⣿⣿⣿⣿⣿⢿⡿⢕⢕⢕⢕⢕⢕⢕⢕⢕⢕⠀⠀⢕⢕⢕⢕⢕⢕⠀⠀⠀⢕⢕⢕⢕⠕⢱⣿⣿⣿⣿⣿⣿⣿⣿⣇⢕⢕⢅⢿⣿⣿⣿⣿⣿⣿⣿⣿⣿⣿⣿⣿⣿⣷⣷⣷⣾⣿⣿⣿⣿⣿⣿⣿⣿⣿⣿⣷⡕⢕⢕⠀⠀⠀⠀⠕⢕⢕⢕⢔⠀⠀⠀⠀⢸⣿⣿⣿⣿⣿⣿⣿⣿⣿⣿⣿⣿⣿⣿⣿⣿⣿⣿⣿⣿⣿⣿⣿⣿⣿⡟⠑⠀⢸⣿⣿⣷⣵⢕⢕⢕⢕⠀⠀⠀⠀⠁⠕⢕⢕⢕⢕⢕⢕⢕⢕⢕⠀</a:t>
            </a:r>
            <a:br/>
            <a:r>
              <a:t>⢀⢰⣔⡐⢜⢇⢕⢸⣿⣿⣿⣿⣿⣿⣿⣿⣿⣿⣿⣿⢇⠀⠀⢕⡼⣿⣧⢕⢇⢸⢸⢕⢹⣿⣿⣸⣷⣾⣿⣷⡕⢕⢕⢕⢔⢔⢕⢵⣿⣿⣿⣿⣿⣿⣿⣿⣿⣿⣿⣿⣿⣿⣿⣿⣇⢕⡔⢔⢔⢕⢔⢕⣿⣿⣵⣿⣸⣿⣿⣟⣿⡇⢿⣿⡇⠀⠀⣿⡇⢕⠑⢸⣿⣿⣿⣿⣿⣿⣿⣿⣿⣽⢇⢕⢕⢕⢕⢕⢕⢕⢕⢕⢕⠀⠀⢕⢕⢕⢕⢕⢕⠀⠀⠀⠑⢕⢕⢕⠀⣼⣿⣿⣿⣿⣿⣿⣿⣿⣿⣧⡕⢕⢘⢿⣿⣿⣿⣿⣿⣿⣿⣿⣿⣿⣿⣿⣿⣿⣿⣿⣿⣿⣿⣿⣿⣿⣿⣿⣿⣿⣿⣷⡕⢕⢕⠀⠀⠀⠀⠑⢕⢕⢕⢄⠀⠀⠀⠑⣿⣿⣿⣿⣿⣿⣿⣿⣿⣿⢿⠟⠋⠉⠉⠉⠉⠁⠁⠀⠀⠀⠀⠀⠀⠀⠀⠀⠀⠀⠀⠀⠀⠀⠁⠑⢕⢕⠀⠀⠀⠀⠀⠀⠑⠕⢕⢕⢕⢕⢕⢕⠀</a:t>
            </a:r>
            <a:br/>
            <a:r>
              <a:t>⢕⢅⢝⢕⢕⢕⠕⠑⣿⣿⣿⣿⣿⣿⣿⣿⣿⣿⡿⡕⠀⠀⠀⢸⡇⣿⣿⢕⢕⢜⢇⢕⢕⢝⢿⣇⢿⣿⣿⣿⢿⣧⣕⣽⣏⣡⣷⣿⣿⣿⣿⣿⣿⣿⣿⣿⣿⣿⣿⣿⣿⣿⣿⣿⣿⣷⣅⡜⢿⣕⣵⡿⣿⣿⣿⢣⣿⣿⡿⣸⣿⡇⢸⣿⡇⠀⠀⠘⡇⠁⠀⢜⢿⣿⡿⢿⡟⢿⣿⣿⣿⢻⢕⢕⢕⢕⢕⢕⢕⢕⠑⢕⢕⢕⠀⠁⢕⢕⢕⢕⢕⠀⠀⠀⠀⢕⢕⢕⢔⣿⡿⠿⠿⠟⠛⠛⠛⠛⠛⠛⠓⠁⢕⠀⠉⠉⠉⠁⠁⠁⠁⠁⠁⠁⠁⠉⠙⠻⢿⣿⣿⣿⣿⣿⣿⣿⣿⣿⣿⣿⣿⣿⣿⡕⢕⢔⠀⠀⠀⠀⢕⢕⢕⢕⠀⠀⠀⠀⣿⣿⣿⣿⣿⣿⡿⠟⠋⠁⠀⠀⠀⠀⠀⠀⠀⠀⠀⠀⠀⠀⠀⠀⠀⠀⠀⠀⠀⢀⢀⢀⢀⢀⢀⠀⠀⠁⠐⠀⠀⠀⠀⠀⠀⠀⠀⠑⠕⢕⢕⢕⠀</a:t>
            </a:r>
            <a:br/>
            <a:r>
              <a:t>⢕⢕⢕⠕⠕⠁⠀⠀⣿⣿⣿⣿⣿⣿⣿⣿⣿⢟⡼⠁⠀⠀⠀⢸⡇⣿⡿⢱⢕⢸⡎⢕⢕⢕⢕⡹⡜⣿⣿⣿⣷⣧⣥⣵⣵⣷⣿⣿⣿⣿⣿⣿⣿⣿⣿⣿⣿⣿⣿⣿⣿⣿⣿⣿⣿⣿⣷⣼⣭⣥⣵⣼⣿⣿⣳⣿⡿⡳⣱⣿⣿⡇⢕⣿⡇⠀⠀⠀⢱⣷⣷⣿⣿⣿⣿⣿⣿⣿⣿⣿⣿⡏⢕⢕⢕⢕⣱⡇⢕⢕⢔⢕⢕⢕⠀⠀⢕⢕⢕⢕⢕⢕⠀⠀⠀⠑⢕⠀⢸⣷⣶⠖⠀⠀⠀⠀⠀⠀⠀⠀⠀⠀⠀⠐⠀⠀⠀⠀⠀⠀⠀⠀⠀⠀⠀⠀⠀⠀⠀⠈⠟⢿⣿⣿⣿⣿⣿⣿⣿⣿⣿⣿⣿⣿⡕⢕⢄⠀⠀⠀⢸⡇⢕⢕⢕⠀⠀⠀⣼⣿⣿⣿⣿⣽⡴⠂⠀⠀⠀⠀⢀⢄⢔⢔⢔⢔⢄⠀⠀⠀⠀⠁⢪⣕⣕⣕⣕⣕⡕⢕⢕⢕⢕⢕⢔⢀⠀⠀⠀⠀⠀⠀⠀⠀⠀⠀⠀⠀⠑⠕⠀</a:t>
            </a:r>
            <a:br/>
            <a:r>
              <a:t>⢐⢄⠀⠀⠀⠀⠀⠀⢸⣿⣿⣿⣿⣿⣿⣿⢫⣾⠇⠀⠀⠀⠀⠀⢧⣿⡇⢸⡕⢸⢇⢕⢕⢕⢕⣧⢹⣾⣿⣿⣿⣿⣿⣿⣿⣿⣿⣿⣿⣿⣿⣿⣿⣿⣿⣿⣟⣿⣿⣿⣿⣿⣿⣿⣿⣿⣿⣿⣿⣿⣿⣿⣿⣿⡿⢏⡱⢕⣿⣿⣿⡇⢕⣿⡇⠀⠀⠀⠀⠟⠟⠟⠟⠟⠟⠟⠟⠟⠟⠟⠟⢕⢕⠕⠕⠞⠟⢑⢕⢕⢕⠁⢕⢕⢔⠀⠀⢕⢕⢕⢕⢕⠀⠀⠀⠀⢔⠀⣾⠟⠁⠀⠀⠀⠀⠀⠀⢄⢔⢔⢔⢔⢔⢀⠀⠀⠀⠀⠲⣷⣷⣿⣿⣿⣿⣷⣦⣤⣀⢀⠈⠻⢿⣿⣿⣿⣿⣿⣿⣿⣿⣿⣿⣿⣷⢁⠁⠀⠀⠀⢸⣿⡕⢕⢕⠀⠀⠀⢾⣿⣿⣿⢟⡙⠀⢀⣄⡔⢔⠕⠑⠁⠁⠁⠑⠕⢕⢕⢀⠀⠀⠀⠈⣿⣿⣿⣿⣿⣿⣿⣷⣷⣧⣕⡕⢕⢔⠀⠀⠀⠀⠀⢠⣄⠀⠀⠀⠀⠀⠀⠀</a:t>
            </a:r>
            <a:br/>
            <a:r>
              <a:t>⠗⠁⠀⠀⠀⠀⠀⠀⢸⣿⣿⣿⣿⣿⡿⣱⡿⢝⠀⠀⠀⠀⠀⠀⢸⣿⢕⣿⣧⢕⢕⢕⢕⢕⢱⢝⣇⢿⣿⣿⣿⣿⣿⣿⣿⣿⣿⣿⣿⣿⣿⣿⣿⣿⣿⣿⣿⣿⣿⣿⣿⣿⣿⣿⣿⣿⣿⣿⣿⣿⣿⡿⣿⣵⣿⡗⢱⣣⣿⣿⢻⡏⢕⢿⡇⠀⠀⠀⠀⠐⢀⢔⢔⢔⢔⢔⢔⢔⢔⢔⢔⢕⢔⢔⢔⢔⢔⢕⢕⢕⢕⠀⢕⢕⢕⢄⠀⠑⢕⢕⢕⢕⠀⠀⠀⠀⠀⠄⠁⠀⠀⠀⠀⠀⠀⣰⣵⡕⢕⠑⠑⠑⠑⠕⠄⠀⠀⠀⠀⢹⣿⣿⣿⣿⣿⣿⣿⣿⣿⣿⣧⣕⢕⣽⣿⣿⣿⣿⣿⣿⣿⣿⣿⣿⣿⡇⠀⠀⠀⠀⢸⣿⣷⢑⢕⠔⠀⠀⣿⣿⣿⣷⢏⣡⣷⣿⣿⣿⣧⠀⠀⠀⠀⠀⠀⠀⢕⢕⢕⠀⠀⠀⠀⢸⣿⣿⣿⣿⣿⣿⣿⣿⣿⣿⣿⣿⡇⠀⠀⠀⠀⣰⣿⣿⣷⣦⣄⠀⠀⠀⠀</a:t>
            </a:r>
            <a:br/>
            <a:r>
              <a:t>⠀⠀⠀⠀⠀⢀⢀⢀⢸⣿⣿⣿⣿⡟⣵⢟⢕⣵⡀⠀⠀⠀⠐⢀⢿⡏⢕⣿⣿⢕⢕⢕⢕⢕⢸⣿⣿⢎⣿⣿⣿⣿⣿⣿⣿⣿⣿⣿⣿⣿⣿⣿⣿⣿⣿⣿⣿⣿⣿⣿⣿⣿⣿⣿⣿⣿⣿⣿⣿⣵⣷⣿⣿⡿⢋⣾⣽⣿⣿⣿⢸⣿⢕⢸⡇⠀⠀⠀⠀⠀⣧⢕⢕⣵⣵⣵⣕⢕⢕⢕⣵⣷⣷⣷⢕⢕⢕⢕⢕⢕⢕⠀⠀⢕⢕⢕⠀⠀⠕⢕⢕⢕⢕⠀⠀⠀⠀⢰⣷⣷⡄⠀⠀⠀⠑⣿⣿⣿⡇⠀⠀⠀⠀⠀⠀⠀⠀⠀⠀⠁⣿⣿⣿⣿⣿⣿⣿⣿⣿⣿⣿⣿⣷⣮⣻⣿⣿⣿⣿⣿⣿⣿⣿⣿⣿⣷⠀⠀⠀⠀⣼⣿⣿⡇⢕⠀⠀⢱⣿⣿⣿⣷⣿⣿⣿⣿⢿⢟⠃⠀⠀⠀⠀⠀⠀⠀⢕⣧⢕⠀⠀⠀⠀⢸⣿⣿⣿⣿⣿⣿⣿⣿⣿⣿⣿⣿⠃⠀⠀⢀⣼⣿⣿⣿⣿⣿⣿⣷⣶⣤⠀</a:t>
            </a:r>
            <a:br/>
            <a:r>
              <a:t>⠀⠀⠀⠀⠀⠀⠀⠀⠑⣿⣿⣿⡟⣼⢏⢕⣼⡿⢕⢱⣷⣷⣾⢇⢸⢇⢕⣿⣿⢕⢕⢕⡕⢕⢕⢕⢕⢕⢜⢿⣿⣿⣿⣿⣿⣿⣿⣿⣿⣿⣿⣿⣿⣿⣿⣿⣿⣿⣿⣿⣿⣿⣿⣿⣿⣿⣿⣿⣿⣿⣿⣟⢝⢕⢱⣿⣿⣿⣿⡇⢕⣿⢕⢸⡇⢰⢔⢔⣶⡔⢜⣇⢕⣿⣿⣿⡇⢕⢕⢕⣿⣿⣿⣿⢕⢕⠁⠕⢕⢕⠕⠀⠀⠑⢕⢕⢔⠀⠀⢕⢕⢕⢕⠀⠀⠀⠀⢸⣿⣿⣿⣦⢀⠀⠀⠹⢿⣟⢕⠀⠀⠀⠀⠀⠀⠀⠀⠀⠀⠀⣿⣿⣿⣿⣿⣿⣿⣿⣿⣿⣿⣿⣿⣿⣿⣿⣿⣿⣿⣿⣿⣿⣿⣿⣿⣿⠀⠀⠀⢄⣿⣿⣿⡇⢁⠀⠀⣼⣿⣿⣿⣿⣿⣿⣿⣿⡅⣕⠀⠀⠀⢀⢄⢄⠀⠀⢱⢝⢕⠀⠀⠀⠀⣾⣿⣿⣿⣿⣿⣿⣿⣿⣿⣿⣿⠇⠀⢀⣰⣿⣿⣿⣿⣿⣿⣿⣿⣿⣿⣿⠀</a:t>
            </a:r>
            <a:br/>
            <a:r>
              <a:t>⠀⠀⠀⠀⠀⠀⠀⠀⠀⣿⣿⡟⡼⢕⡑⣼⣿⢇⢕⣿⣿⣿⣿⢕⢜⢕⢕⢹⣿⢕⢕⢕⢱⢕⢕⢕⢕⢕⢕⢜⢻⣿⣿⣿⣿⣿⣿⣿⣿⣿⣿⣿⣿⣟⣟⣟⣟⣟⣟⣻⣿⣿⣿⣿⣿⣿⣿⣿⣿⣿⡿⢏⢕⢕⣸⣿⣿⣿⡿⢕⢕⢸⡇⢜⡇⢸⣇⢕⢹⣧⢕⢸⡎⣿⣿⣿⣇⢕⢕⢕⣿⣿⣿⣿⢕⠕⠀⠀⠀⠁⠀⠀⠀⠀⠑⢕⢕⢄⠀⠀⢕⠕⠕⠀⠀⠀⠀⢸⣿⣿⣿⣿⣷⣄⠀⠀⠁⢝⡕⠀⠀⢄⢄⠀⠀⡆⠀⠀⠀⠀⣿⣿⣿⣿⣿⣿⣿⣿⣿⣿⣿⣿⣿⣿⣿⣿⣿⣿⣿⣿⣿⣿⣿⣿⣿⣿⠀⠀⠀⢸⣿⣿⣿⡇⠀⢀⣵⣿⣿⣿⣿⣿⣿⣿⣿⣿⣧⢹⣧⡔⢄⢄⢕⢕⢔⣱⡇⢕⢕⠀⠀⠀⢰⣿⣿⣿⣿⣿⣿⣿⣿⣿⣿⣿⣧⣶⣿⣿⣿⣿⣿⣿⣿⣿⣿⣿⣿⣿⣿⣿⠀</a:t>
            </a:r>
            <a:br/>
            <a:r>
              <a:t>⢀⢀⠀⠀⠀⠀⠀⠀⠀⢹⡿⣸⢕⣱⢱⣿⡏⢕⣼⣿⣿⣿⣿⢕⢕⢕⣾⢸⣿⢕⢕⢕⢜⣧⢕⢕⢕⢕⢕⢕⢕⢜⢻⣿⣿⣿⣿⣿⣿⣿⣿⣿⣿⣿⣿⣿⣿⣿⣿⣿⣿⣿⣿⣿⣿⣿⣿⣿⡿⢏⢕⢕⢕⢕⣿⣿⣿⣿⢳⡕⢕⢜⢇⢕⡇⢸⣿⡕⢜⣿⡇⢕⢹⢹⣿⣿⡟⢕⢕⢕⣿⣿⣿⣿⢕⠀⠀⠀⠀⠀⠀⠀⠀⠀⠀⠑⢕⢕⢀⢔⠀⠀⠀⠀⠀⠀⠀⠁⣿⣿⣿⣿⣿⣿⣷⣦⣄⡁⢕⣵⡔⢕⢕⢔⣱⢇⢔⠀⠀⠀⣿⣿⣿⣿⣿⣿⣿⣿⣿⣿⣿⣿⣿⣿⣿⣿⣿⣿⣿⣿⣿⣿⣿⣿⣿⡇⠀⠀⢰⣿⣿⣿⣿⣑⣤⣾⣿⣿⣿⣿⣿⣿⣿⣿⣿⣿⣿⣧⡜⢻⣷⣷⣷⣷⣿⣯⢕⢱⣿⢇⠀⢠⣿⣿⣿⣿⣿⣿⣿⣿⣿⣿⣿⣿⣿⣿⣿⣿⣿⣿⣿⣿⣿⣿⣿⣿⣿⣿⣿⣿⠀</a:t>
            </a:r>
            <a:br/>
            <a:r>
              <a:t>⠀⠀⠀⠀⢀⢀⢐⢀⠀⢸⢳⢇⣱⡇⣿⣿⢕⢱⣿⣿⣿⣿⣿⢕⢕⢕⢇⢕⢟⢱⣿⡕⢕⢜⢧⡕⢕⢕⢕⢕⢕⢕⢕⢕⢝⢻⢿⣿⣿⣿⣿⣿⣿⣿⣿⣿⣿⣿⣿⣿⣿⣿⣿⣿⣿⢿⢏⢕⢕⢕⢕⢕⢕⢱⣿⣿⢿⢏⢸⢇⢕⢕⢇⢕⡇⢸⣿⣇⢕⢻⣧⢕⢕⡏⣿⣿⣧⢕⢕⢕⣿⣿⣿⡟⠅⠀⠀⠀⠀⠀⠀⠀⠀⠀⠀⠀⠁⢕⢕⢕⢄⠀⠀⠀⠀⠀⠀⠀⢸⣿⣿⣿⣿⣿⣿⣿⣿⣿⣧⣜⣿⣿⣾⣿⡇⢿⢇⠀⠀⢱⣿⣿⣿⣿⣿⣿⣿⣿⣿⣿⣿⣿⣿⣿⣿⣿⣿⣿⣿⣿⣿⣿⣿⣿⢟⠁⠀⢰⣿⣿⣿⣿⣿⣿⣿⣿⣿⣿⣿⣿⣿⣿⣿⣿⣿⣿⣿⣿⣿⣾⣿⣿⣿⣿⣿⣿⢕⢕⠀⠀⣰⣿⣿⣿⣿⣿⣿⣿⣿⣿⣿⢿⢿⣿⣿⣿⣿⣿⣿⣿⣿⣿⣿⣿⣿⣿⣿⣿⣿⣿⠀</a:t>
            </a:r>
            <a:br/>
            <a:r>
              <a:t>⠀⢀⣀⣁⣀⣄⣤⣤⣤⡜⡎⢱⢿⢸⣿⡇⢕⢿⢿⢿⢿⢿⢿⢕⢕⢕⢕⢕⢕⣾⣿⡇⢕⢕⢕⢕⢕⢕⢕⢕⢕⢕⢕⢕⢕⢕⢕⢜⢝⢻⢿⣿⣿⣿⣿⣿⣿⣿⣿⣿⣿⢿⢟⢝⢕⢕⢕⢕⢕⢕⢕⢕⢕⣼⣿⡏⢿⣧⢕⢱⢕⢕⢕⢕⢇⢸⣿⣿⡕⢸⣿⢕⢕⢸⢹⣿⣿⢕⢕⢕⣿⣿⢟⠑⠀⠀⠀⠀⠀⠀⠀⠀⠀⢄⢕⡔⠀⠁⢕⢕⢕⢀⠀⠀⠀⠀⠀⠀⠁⢿⣿⣿⣿⣿⣿⣿⣿⣿⣿⣿⢿⢿⣿⣿⡇⢕⠀⠀⢠⣿⣿⣿⣿⣿⣿⣿⣿⣿⣿⣿⣿⣿⣿⣿⣿⣿⣿⣿⣿⣿⣿⣿⡿⠏⠀⢀⣴⣿⣿⣿⣿⣿⣿⣿⣿⣿⣿⣿⣿⣿⣿⣿⣿⣿⣿⣿⣿⣿⣿⣿⣿⣿⣿⣿⣿⣷⣷⣦⣄⣈⣉⣝⢝⢿⣿⣿⣟⢟⣿⣿⣿⣷⣴⣌⣻⣿⣿⣿⣿⣿⣿⣿⣿⣿⣿⣿⣿⣿⣿⣿⠀</a:t>
            </a:r>
            <a:br/>
            <a:r>
              <a:t>⣿⣿⣿⣿⣿⣿⣿⣿⣿⢹⠕⠀⠀⢸⣿⢕⠀⠀⠀⠀⠀⠀⢰⢕⢕⢕⢕⢕⢕⣿⣿⣇⢕⢕⢕⢕⢕⢕⢕⢕⢕⢕⢇⢕⢕⢕⢕⢕⢕⢕⢕⢜⢝⢟⢿⣿⡿⢟⢏⣹⢕⢕⢕⢕⢕⢕⢕⢕⢕⢕⢕⡇⢕⣿⡟⢸⣿⣿⢕⢸⡕⢕⢜⢕⢅⣿⣿⣿⡇⢜⣿⢕⢕⡜⡞⣿⣿⢕⢕⢕⡿⠏⠁⠀⠀⠀⠀⠀⢀⢄⢔⡔⢔⢕⢕⣿⡕⢀⠀⠑⢐⠅⠀⠀⠀⠀⠀⠀⠀⠜⣿⣿⣿⣿⣿⣿⣿⣿⢏⣡⣵⣿⣿⡟⢝⣿⣷⣗⣕⣄⣄⣱⣵⣿⣿⣿⣿⣿⣿⣿⣿⣿⣿⣿⣿⣿⣿⣿⣿⡿⠟⠋⢀⣠⣵⣿⣿⣿⣿⣿⣿⣿⣿⣿⣿⣿⣿⣿⣿⣿⣿⣿⣿⣿⣿⣿⣿⣿⣿⣿⣿⣿⣿⣿⣿⣿⣿⣿⣿⣿⣿⣿⣿⣿⣿⣿⣿⢧⢿⣿⣿⣿⣿⣿⣿⣿⣿⣿⣿⣿⣿⣿⣿⣿⣿⣿⣿⣿⣿⣿⠀</a:t>
            </a:r>
            <a:br/>
            <a:r>
              <a:t>⣿⣿⣿⣿⣿⣿⣿⣿⡟⡎⡆⠀⠀⣿⣿⢕⣷⣷⣶⣴⣄⢄⣿⢇⢕⢕⢕⢕⢕⣿⣿⣿⢕⢕⢕⢕⢕⢕⢕⢕⢕⢱⢕⢕⢕⢕⢕⢕⢕⢕⢕⣱⣵⣷⣷⣷⣷⣿⣿⣿⢕⢕⢕⢕⢕⢕⢕⢕⢕⢕⢸⡇⣼⡟⢕⣾⣿⣿⢕⢸⡇⢕⢕⢕⢸⡸⣿⣿⡇⢕⣿⢕⢕⣇⢇⣿⣿⢕⢕⠑⠁⠀⢀⠀⠀⢀⢀⢡⣵⣾⣿⡇⢕⢕⢕⣿⣷⡕⢄⠀⠀⠀⠀⠀⠀⠀⠀⠀⠀⠀⢹⣿⣿⣿⣿⣿⣿⣿⣿⣿⣿⡿⣿⢧⣾⣿⣿⣿⣿⣿⣿⣿⣿⣿⣿⣿⣿⣿⣿⣿⣿⣿⣿⣿⣿⣿⣿⣿⣿⣿⣿⣿⣿⣿⣿⣿⣿⣿⣿⣿⣿⣿⣿⣿⣿⣿⣿⣿⣿⣿⣿⣿⣿⣿⣿⣿⣿⣿⣿⣿⣿⣿⣿⣿⣿⣿⣿⣿⣿⣿⣿⣿⣿⣿⢿⢟⢏⢕⢕⢕⢜⢝⢿⣿⣿⣿⣿⣿⣿⣿⣿⣿⣿⣿⣿⣿⣿⣿⣿⣿⠀</a:t>
            </a:r>
            <a:br/>
            <a:r>
              <a:t>⣿⣿⣿⣿⣿⣿⣿⣿⡇⢱⡇⠀⠀⢹⣟⢸⣿⣿⣿⣿⢏⣾⢏⢕⢅⢁⢕⢕⢕⢹⣿⣿⡇⢕⢕⢕⢕⢕⢕⢕⢕⢔⢕⢕⢕⢕⢕⠕⢕⢕⣼⣿⣿⣿⣿⣿⣿⣿⣿⣿⢕⢕⢕⢕⢕⢕⢕⢕⢕⢸⡸⢱⢏⢕⣼⣿⣿⣿⢕⢸⣧⢕⢅⢅⢕⢣⢻⣿⡇⢕⣿⢕⢕⣿⢱⣿⣏⢕⢄⢄⣥⣵⣵⣷⢕⢕⢕⢸⣿⣿⣿⡇⢕⢕⢕⣿⣿⣿⣇⢄⠀⠀⠀⠀⠀⠀⠀⠀⠀⠀⠀⢻⣿⣿⣿⣿⣿⣿⣿⣿⡿⡟⢇⢜⢕⢺⢏⢻⣿⣿⣿⣿⣿⣿⣿⣿⣿⣿⣿⣿⣿⣿⣿⣿⣿⣿⣿⣿⣿⣿⣿⣿⣿⣿⣿⣿⣿⣿⣿⣿⣿⣿⣿⣿⣿⣿⣿⣿⣿⣿⣿⣿⣿⣿⣿⣿⣿⣿⣿⣿⣿⣿⣿⣿⣿⣿⣿⣿⣿⣿⣿⣿⡿⢟⢕⢕⢕⢕⢕⢕⢕⢕⢕⢝⢝⢻⣿⣿⣿⣿⣿⣿⣿⣿⣿⣿⣿⣿⣿⣿⠀</a:t>
            </a:r>
            <a:br/>
            <a:r>
              <a:t>⣿⣿⣿⣿⣿⣿⣿⣿⡇⠜⠃⠀⠀⢻⣯⢜⢝⢏⢝⢝⣾⢏⢕⢕⢕⢕⠕⢕⢕⢸⣿⣿⣿⡕⢕⡕⢕⢕⢕⢕⠕⢕⢕⢕⢕⠑⠀⢄⢕⢸⣿⣿⣿⣿⣿⣿⣿⣿⣿⣿⢕⠀⠁⠕⢕⢕⢕⢕⢕⢸⢱⣱⡕⢕⣿⣿⣿⢇⣞⢎⣿⢕⢑⢕⢕⢜⡎⣿⡇⢕⡿⢕⢕⣿⡾⣿⣿⢕⢕⢕⣿⣿⣿⣿⢕⢕⢕⢸⣿⣿⣿⡇⢕⢕⢕⣿⣿⣿⣿⢕⠀⠀⠀⠀⠀⠀⠀⠀⠀⠀⠀⠀⢹⣿⣿⣿⣿⣿⡿⢟⢕⢕⢕⢕⢕⢕⢕⢕⢹⣿⣿⣿⣿⣿⣿⣿⣿⣿⣿⣿⣿⣿⣿⣿⣿⣿⣿⣿⣿⣿⣿⣿⣿⣿⣿⣿⣿⣿⣿⣿⣿⣿⣿⣿⣿⣿⣿⣿⣿⣿⣿⣿⣿⣿⣿⣿⣿⣿⣿⣿⣿⣿⣿⣿⣿⣿⣿⣿⣿⣿⣿⡟⢕⢕⢕⢕⢕⢕⢕⢕⢕⢕⢕⢕⢕⢕⢻⣿⣿⣿⣿⣿⣿⣿⣿⣿⣿⣿⣿⡇⠀</a:t>
            </a:r>
            <a:br/>
            <a:r>
              <a:t>⣿⣿⣿⣿⣿⣿⣿⠟⢕⢕⠁⠀⠀⠀⢻⢕⢕⢕⢕⣾⢇⢕⢕⢕⢕⢕⢔⢕⢕⢕⣧⣿⣿⣧⢕⢜⢕⢕⢕⢕⢕⠕⠑⠁⠀⠀⠀⢕⢕⣾⣿⣿⣿⣿⣿⣿⣿⣿⣿⣿⡇⢕⠀⠀⠀⠁⠑⢕⢕⢕⢳⣻⡇⢜⣿⣿⡿⢸⡿⢕⢏⢁⢕⢕⢕⢱⢿⡜⡇⢸⢇⢕⢸⣿⡇⣿⣿⢕⢕⢕⣿⣿⣿⣿⢕⢕⢕⢸⣿⣿⣿⡇⢕⢕⢕⣿⣿⣿⣿⢕⢕⢀⠀⠀⠀⠀⠀⠀⠀⠀⠀⠀⠀⠝⣿⣿⣿⣿⡇⢕⢕⢕⢕⢕⢕⢕⢕⢕⢕⢸⣿⣿⣿⣿⣿⣿⣿⣿⣿⣿⣿⣿⣿⣿⣿⣿⣿⣿⣿⣿⣿⣿⣿⣿⣿⣿⣿⣿⣿⣿⣿⣿⣿⣿⣿⣿⣿⣿⣿⣿⣿⣿⣿⣿⣿⣿⣿⣿⣿⣿⣿⣿⣿⣿⣿⣿⣿⣿⣿⣿⣿⢕⢕⢕⢕⢕⢕⢕⢕⢕⢕⢕⢕⢕⢕⢕⢕⣿⣿⣿⣿⣿⣿⣿⣿⣿⣿⣿⣿⢱⠀</a:t>
            </a:r>
            <a:br/>
            <a:r>
              <a:t>⣿⣿⣿⡟⢟⢟⢅⢕⢕⠀⠀⠀⠀⢔⢕⢕⢕⢕⣾⢇⢕⢕⢕⢕⢕⢕⢕⢕⢕⢕⣿⣻⣿⣿⡇⢕⢕⢕⢕⠁⠀⠀⠀⠀⠀⠀⠀⢕⣵⣿⣿⣿⣿⣿⣿⣿⣿⣿⣿⣿⣷⢕⢔⠀⠀⠀⠀⠀⠁⠕⢕⢫⣱⢕⣿⡿⠇⠝⠇⠕⢕⢕⢕⢕⢕⢕⢫⣷⡅⢕⠕⢕⢕⣿⣿⣿⡇⢕⢕⢕⣿⣿⣿⣿⢕⢕⢕⢸⣿⣿⣿⡇⢕⢕⢕⣿⣿⣿⣿⢕⢕⢕⢄⠀⠀⠀⠀⠀⠀⠀⢱⣄⡀⠀⠘⢿⣿⣗⡕⢕⢕⢕⢕⢕⢕⢕⢕⢕⢕⢕⣿⣿⣿⣿⣿⣿⣿⣿⣿⣿⣿⣿⣿⣿⣿⣿⣿⣿⣿⣿⣿⣿⣿⣿⣿⣿⣿⣿⣿⣿⣿⣿⣿⣿⣿⣿⣿⣿⣿⣿⣿⣿⣿⣿⣿⣿⣿⣿⣿⣿⣿⣿⣿⣿⣿⣿⣿⣿⣿⣿⣿⡇⢕⢕⢕⢕⢕⢕⢕⢕⢕⢕⢕⢕⢕⢕⣼⣿⣿⣿⣿⣿⣿⣿⣿⣿⣿⣿⣿⣿⠀</a:t>
            </a:r>
            <a:br/>
            <a:r>
              <a:t>⣿⣿⣿⡇⠕⢔⢕⢕⠑⠀⠀⠀⠀⢕⢕⢕⢕⣾⢟⢕⢕⢕⢕⢕⢕⢕⢕⢕⢕⢕⣿⣾⣿⣿⣷⡕⢕⢕⡕⠀⠀⠀⠀⠀⠀⠀⠀⣾⣿⣿⣿⣿⣿⣿⣿⣿⣿⣿⣿⣿⣿⣇⢕⠀⠀⠀⠀⠀⠀⠀⠕⢕⢜⠇⠘⢄⢔⢔⢔⠀⠁⠑⢕⢕⢕⢕⢕⢜⣧⢑⠀⢕⢕⢝⢝⢝⢕⢕⢕⢕⢝⢝⢝⢝⢕⢕⢕⢜⢝⢝⢝⢕⢕⢕⢕⢝⢝⢝⢝⢕⢕⢕⢜⢕⢄⠀⠀⠀⠀⠀⠀⠻⢧⢳⣄⡁⠝⣷⣝⡇⢕⢕⢕⢕⢕⢕⢕⢕⢱⣾⣿⣿⣿⣿⣿⣿⣿⣿⣿⣿⣿⣿⣿⣿⣿⣿⣿⣿⣿⣿⣿⣿⣿⣿⣿⣿⣿⣿⣿⣿⣿⣿⣿⣿⣿⣿⣿⣿⣿⣿⣿⣿⣿⣿⣿⣿⣿⣿⣿⣿⣿⣿⣿⣿⣿⣿⣿⣿⣿⣿⣿⣷⣧⡕⢕⢕⢕⢕⢕⢕⢕⢕⢕⢕⣱⣾⣿⣿⣿⣿⣿⣿⣿⣿⣿⣿⣿⣿⢇⢝⠀</a:t>
            </a:r>
            <a:br/>
            <a:r>
              <a:t>⣿⣿⣿⢇⢕⢕⢕⢕⠀⠀⠀⠀⢄⠕⠑⢑⣾⢇⢕⢕⢕⢕⢕⣱⣵⣷⣿⣿⣿⣷⢸⣧⢿⣿⣿⣷⢕⢕⠕⠀⠀⠀⠀⠀⠀⠀⠀⢹⣿⣿⣿⣿⣿⣿⣿⣿⣿⣿⣿⣿⣿⣿⡇⠀⠀⠀⠀⠀⠀⠀⠀⢝⠁⢄⢄⢀⠁⠀⠀⣴⣿⠀⢳⣷⣵⡕⢕⢜⢺⣇⠀⢕⢕⢕⢕⢕⢕⢕⢕⢕⢕⢕⢕⢕⢕⢕⢕⢕⢕⢕⢕⢕⢕⢕⢕⢕⢕⢕⢕⢕⢕⢕⢕⢕⢕⢔⢄⠀⠀⠀⠀⠀⠕⢜⣿⣿⣷⣼⣿⣷⣵⣕⢕⢕⢕⢕⣱⣼⣾⣿⣿⣿⣿⣿⣿⣿⣿⣿⣿⣿⣿⣿⣿⣿⣿⣿⣿⣿⣿⣿⣿⣿⣿⣿⡿⠟⣿⣿⣿⣿⣿⣿⣿⣿⣿⣿⣿⣿⣿⣿⣿⣿⣿⣿⣿⣿⣿⣿⣿⣿⣿⣿⣿⣿⣿⣿⣿⣿⣿⣿⣿⣿⣿⣿⣷⣵⣧⣵⣵⣵⣵⣵⣷⣿⣿⣿⣿⣿⣿⣿⣿⣿⣿⣿⣿⣿⣿⠇⢔⢕⠀</a:t>
            </a:r>
            <a:br/>
            <a:r>
              <a:t>⣿⣿⠕⢕⢕⢕⢕⠁⠀⠀⠀⠀⠀⠀⢀⣾⢗⢕⢕⢕⢕⣵⣾⣿⣿⣿⣿⣿⣿⣿⢸⡟⡼⣿⣿⣿⣇⢕⠀⠀⠀⠀⠀⠀⠀⠀⠀⠀⢟⣟⣻⣿⣿⣿⣿⣿⣿⣿⣿⣿⣟⣟⠃⠀⠀⠀⠀⠀⠀⠀⠀⢕⠀⠕⢕⠁⢄⢔⢀⠈⠟⠀⣾⣿⣿⣿⣧⢕⢕⢿⣇⢥⣥⣥⣥⣥⣥⣥⣥⣵⣵⣵⣵⣵⣵⣵⣵⣵⣵⣵⣵⣵⣵⣵⣵⣵⣵⣵⣕⣕⣕⣕⣕⣕⣕⠁⢕⢕⢔⢄⠀⠀⠀⠕⢹⣿⣿⣿⣿⣿⣿⣿⣿⣿⣿⣿⣿⣿⣿⣿⣿⣿⣿⣿⣿⣿⣿⣿⣿⣿⣿⣿⣿⣿⣿⣿⣿⣿⣿⣿⣿⣿⣿⣿⣇⠀⣿⣿⣿⣿⣿⣿⣿⣿⣿⣿⣿⣿⣿⣿⣿⣿⣿⣿⣿⣿⣿⣿⣿⣿⣿⣿⣿⣿⣿⣿⣿⣿⣿⣿⣿⣿⣿⣿⣿⣿⣿⣿⣿⣿⣿⣿⣿⣿⣿⣿⣿⣿⣿⣿⣿⣿⣿⣿⣿⣿⠇⢔⢕⢕⠀</a:t>
            </a:r>
            <a:br/>
            <a:r>
              <a:t>⣿⡟⢔⢕⢕⢕⢕⠀⠀⠀⠀⠀⠀⢀⣾⢇⢕⢕⢕⢕⣼⣿⣿⣿⣿⣿⣿⣿⣿⣿⢸⡇⣷⣻⣿⣿⣿⡕⠀⠀⠀⠀⠀⠀⠀⠀⠀⠀⠈⢿⣿⣿⣿⣿⣿⣿⣿⣿⣿⣿⣿⡟⠀⠀⠀⠀⠀⠀⠀⠀⠀⠀⢕⢄⢔⠀⠕⢱⠜⠀⢲⣾⣿⣿⣿⣿⣿⣧⢕⢜⢿⡜⣿⣿⣿⣿⣿⣿⣿⣿⣿⣿⣿⣿⣿⣿⣿⣿⣿⣿⣿⣿⣿⣿⣿⣿⣿⣿⣿⣿⣿⣿⣿⣿⣿⠀⢕⢕⢕⢕⢕⢔⢀⠀⠘⣿⣿⣿⣿⣿⣿⣿⣿⣿⣿⣿⣿⣿⣿⣿⣿⣿⣿⣿⣿⣿⣿⣿⣿⣿⣿⣿⣿⣿⣿⣿⣿⣿⣿⣿⣿⣿⣿⣿⣿⢄⣿⣿⣿⣿⣿⣿⣿⣿⣿⣿⣿⣿⣿⣿⣿⣿⣿⣿⣿⣿⣿⣿⣿⣿⣿⣿⣿⣿⣿⣿⣿⣿⣿⣿⣿⣿⣿⣿⣿⣿⣿⣿⣿⣿⣿⣿⣿⣿⣿⣿⣿⣿⣿⣿⣿⣿⣿⣿⣿⢇⢕⢕⢕⢕⠀</a:t>
            </a:r>
            <a:br/>
            <a:r>
              <a:t>⢿⡃⢕⢕⢕⢕⠀⠀⠀⠀⢄⠀⢀⣼⢗⢕⢕⢕⢕⣼⣿⣿⣿⣿⣿⣿⣿⣿⣿⣿⡇⣷⢹⣿⣿⣿⣿⣧⠀⠀⠀⠀⠀⠀⠀⠀⠀⠀⠀⠘⣿⣿⣿⣿⣿⣿⣿⣿⣿⣿⣿⠁⠀⠀⠀⠀⠀⠀⠀⠀⠀⠀⢕⡱⢕⣦⢄⢨⡄⢰⣇⢿⣿⣿⣿⣿⣿⣿⣧⢕⢜⢷⡄⠀⠀⠀⠀⠀⠀⠀⠀⠀⠀⢀⢀⢀⣀⣀⣀⣀⣀⣀⣀⣀⣀⣀⣀⣁⣁⣁⣁⣁⣁⣁⣁⢀⢕⢕⢕⢕⢕⢕⢕⢕⢔⢸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⢏⢔⢕⢕⢕⢕⠀</a:t>
            </a:r>
            <a:br/>
            <a:r>
              <a:t>⡾⡕⠀⠑⠑⠅⠀⠀⠀⢀⢼⢎⣼⢏⢕⢕⢕⢕⢱⣿⣿⣿⣿⣿⣿⣿⣿⣿⣿⣿⣇⢿⢸⣿⣿⡿⣿⣿⡔⠀⠀⠀⠀⠀⠀⠀⠀⠀⠀⠀⠜⣿⣿⣿⣿⣿⣿⣿⣿⣿⠇⠀⠀⠀⠀⠀⠀⠀⠀⠀⠀⠀⠁⣿⣷⢏⢣⣇⢝⢎⢿⡼⣿⣿⣿⣿⣿⣿⣿⣇⢕⢕⢷⢀⠀⠀⠀⠀⠀⠀⠀⠑⠕⢪⣿⣾⣵⣮⣜⣼⣯⣿⣽⣽⣿⣿⣿⣿⣿⣿⣿⣿⣿⣻⢝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⢔⢕⢕⢕⢕⢕⠀</a:t>
            </a:r>
            <a:br/>
            <a:r>
              <a:t>⣿⢇⠀⠀⠀⠀⠀⠀⠀⠑⠑⠼⢏⢕⢕⢕⢕⢱⣿⣿⣿⣿⣿⣿⣿⣿⣿⣿⣿⣿⣿⢸⢸⣿⣿⣧⢻⣿⣷⠀⠀⠀⠀⠀⠀⠀⠀⠀⠀⠀⠀⠹⣿⣿⣿⣿⣿⣿⣿⡏⠀⠀⠀⠀⠀⠀⠀⠀⠀⠀⠀⠀⠀⢸⣷⣿⣎⢻⣏⣧⣕⡇⡟⢻⣿⣿⣿⣿⣿⣿⡕⢕⢜⢧⠀⠀⠀⠀⠀⠀⠀⠀⠀⢱⣽⣽⣽⣝⢿⣿⣿⣿⣿⣿⣿⣿⣿⣿⣿⣿⣿⣿⣿⢿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⢕⢕⢕⢕⢕⢕⢕⠀</a:t>
            </a:r>
            <a:br/>
            <a:r>
              <a:t>⣿⣗⢀⠀⠀⠀⠀⠀⠀⠀⠀⠀⠀⠀⠁⠑⠑⠸⢿⣿⣿⣿⣿⣿⣿⣿⣿⣿⣿⣿⣿⡇⢞⣿⣟⢿⣷⡹⣿⢀⠀⠀⠀⠀⠀⠀⠀⠀⠀⠀⠀⠀⠝⣿⡿⠿⢿⣿⡟⠀⠀⠀⠀⠀⠀⠀⠀⠀⠀⠀⠀⠀⠀⠁⢻⣿⣿⣷⣝⢸⣿⡷⣿⣿⣿⣿⣿⣿⣿⢿⠃⠁⠀⠀⠀⠀⠀⠀⠀⠀⠀⠀⠀⢜⢟⢿⣿⣿⣿⣷⣽⣟⢿⣿⣟⣿⣿⢿⣿⣿⣿⣿⣿⣿⢕⠀⠁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⠀</a:t>
            </a:r>
            <a:br/>
            <a:r>
              <a:t>⣿⢗⢕⠀⠀⠀⠀⠀⠀⠀⠀⠀⠀⠀⠀⠀⠀⠀⠀⠁⠉⠙⠻⢿⣿⣿⣿⣿⣿⣿⣿⣿⡕⣿⣿⣷⣽⣟⡳⠅⠀⠀⠀⠀⠀⠀⠀⠀⠀⠀⠀⠀⠀⠁⢀⣄⡄⠁⠁⠀⠀⠀⠀⠀⠀⠀⠀⠀⠀⠀⠀⠀⠀⠀⢜⣿⣿⣿⣿⣷⢹⢇⣿⣿⣿⢿⠛⠉⠀⠀⠀⠀⠀⠀⠀⠀⠀⠀⠀⠀⠀⠀⠀⠕⠜⢕⢕⢝⢟⢿⣿⣿⣷⣮⣝⢿⣿⣿⣿⣿⣿⣿⣿⢏⠁⠀⠄⢕⢕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⢕⠀</a:t>
            </a:r>
            <a:br/>
            <a:r>
              <a:t>⡿⡗⢇⠀⠀⠀⠀⠀⠀⠀⠀⠀⠀⠀⠀⠀⠀⠀⠀⠀⠀⠀⠀⠀⠈⠙⠻⣿⣿⣿⣿⣿⣧⢻⣿⣿⣿⣿⣟⢕⠀⠀⠀⠀⠀⠀⠀⠀⠀⠀⠀⠀⠀⠀⢕⢕⢕⠔⠀⠀⠀⠀⠀⠀⠀⠀⠀⠀⠀⠀⠀⠀⠀⠀⠀⢹⣿⣿⣿⣏⣼⣾⡿⠋⠁⠀⠀⠀⠀⠀⠀⠀⠀⠀⠀⠀⠀⠄⢀⠀⠀⠀⠀⠀⢕⢕⢕⢕⢕⢕⢕⢝⢿⢿⣿⣿⣮⣟⢿⣿⣿⣿⠏⠄⠀⠀⠀⢕⢕⢕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⢏⢅⢕⢕⢕⢕⢕⢕⢕⢕⢕⢕⠀</a:t>
            </a:r>
            <a:br/>
            <a:r>
              <a:t>⡿⡕⢇⢔⠀⠀⠀⠀⠀⠀⢀⢔⠐⠀⠀⠀⠀⠀⠀⠀⠀⠀⠀⠀⠀⠀⠀⠀⠙⢻⣿⣿⣿⡜⣿⡟⣿⣿⡏⠕⠀⠀⠀⠀⠀⠀⠀⠀⠀⠀⠀⠀⠀⠀⠀⢕⢕⠀⠀⠀⠀⠀⠀⠀⠀⠀⠀⠀⠀⠀⠀⠀⠀⠀⠀⠘⣿⣿⣿⣿⢾⠋⠀⠀⠀⠀⠀⠀⠀⠀⠀⠀⠐⠄⢀⠀⠀⠀⠑⢕⢄⠀⠀⠀⠀⢕⢕⢕⢕⢕⢕⢕⢕⢕⢽⣿⣿⣿⣷⣝⢿⢇⠁⠀⠀⠀⠀⢕⢕⢕⢕⢕⢕⢕⢕⢕⢕⢕⢕⢅⢘⢿⣿⣿⣿⣿⣿⣿⣿⣿⣿⣿⣿⣿⣿⣿⣿⣿⣿⣿⣿⣿⣿⣿⣿⣿⣿⣿⣿⣿⣿⣿⣿⣿⣿⣿⣿⣿⣿⣿⣿⣿⣿⣿⣿⣿⣿⣿⣿⣿⣿⣿⣿⣿⣿⣿⣿⣿⣿⣿⣿⣿⣿⣿⣿⣿⣿⣿⣿⣿⣿⣿⣿⣿⣿⣿⣿⣿⣿⣿⣿⣿⣿⣿⣿⣿⡿⢃⢕⢕⢕⢕⢕⢕⢕⢕⢕⢕⢕⢕⠀</a:t>
            </a:r>
            <a:br/>
            <a:r>
              <a:t>⣿⢕⢕⢕⠀⠀⠀⠀⢀⢕⠕⠁⠀⠀⠀⢀⠔⠁⠀⠀⠀⠀⠀⠀⠀⠀⠀⠀⠀⠀⠘⢻⣿⡇⣿⢇⢻⣿⢇⠀⠀⠀⠀⠀⠀⠀⠀⠀⠀⠀⠀⠀⠀⢀⣄⣁⣠⡐⣀⠄⠀⠀⠀⠀⠀⠀⠀⠀⠀⠀⠀⠀⠀⠀⠀⠀⢸⣿⢟⠑⠀⠀⠀⠀⠀⠀⠀⠀⠀⠀⠀⠔⠀⠀⠑⢔⢀⠀⠀⠀⠑⢕⠀⠀⠀⣵⣕⢕⢕⢕⢕⢕⢕⢕⢕⢜⢟⢿⣿⣿⣷⡕⠀⠀⠕⢕⢄⢕⢕⢕⢕⢕⢕⢕⢕⢕⢕⢕⢕⢕⢕⢌⢻⣿⣿⣿⣿⣿⣿⣿⣿⣿⣿⣿⣿⣿⣿⣿⣿⣿⣿⣿⣿⣿⣿⣿⣿⡿⢟⣟⢟⢟⢟⢟⢟⢟⢛⢛⢛⢛⢟⢟⢟⢝⢝⢝⢝⢝⢝⢻⢿⣿⣿⣿⣿⣿⣿⣿⣿⣿⣿⣿⣿⣿⣿⣿⣿⣿⣿⣿⣿⣿⣿⣿⣿⣿⣿⣿⣿⣿⣿⣿⣿⣿⣿⢟⢕⢕⢕⢕⢕⢕⢕⢕⢕⢕⢕⢕⢕⢕⠀</a:t>
            </a:r>
            <a:br/>
            <a:r>
              <a:t>⣿⢇⢕⢕⠀⠀⠀⢔⠕⠀⠀⠀⠀⢄⠕⠁⠀⠀⠀⠀⠀⠀⠀⠀⠀⠀⠀⠀⠀⠀⠀⠀⠘⢇⡟⠀⢸⡏⠁⠀⠀⠀⠀⠀⠀⠀⠀⠀⠀⠀⠀⠀⢀⢴⣿⣿⣿⣿⣷⣵⡄⠀⠀⠀⠀⠀⠀⠀⠀⠀⠀⠀⠀⠀⠀⠀⠀⠕⠀⠀⠀⠀⠀⠀⠀⠀⠀⠀⠀⠀⠀⠀⠀⠀⠀⠀⢑⢔⢀⠀⠀⠀⠕⢄⠀⣫⣿⣗⣕⡕⢕⢕⢕⢕⢕⢕⢕⢝⠻⣿⣿⢇⠀⠀⠀⠀⠀⠀⢕⢕⢕⢕⢕⢕⢕⢕⢕⢕⢕⢕⢕⢕⢔⢝⣿⣿⣿⣿⣿⣿⣿⣿⣿⣿⣿⣿⣿⣿⣿⣿⣿⣿⣿⣿⣿⣿⣿⢱⣿⡇⢕⢕⢕⢕⢕⢕⢕⢕⢕⢕⢕⢕⢕⢕⢕⢕⢕⢕⢕⢕⢕⢹⣿⣿⣿⣿⣿⣿⣿⣿⣿⣿⣿⣿⣿⣿⣿⣿⣿⣿⣿⣿⣿⣿⣿⣿⣿⣿⣿⣿⣿⣿⣿⡿⢃⢕⢕⢕⢕⢕⢕⢕⢕⢕⢕⢕⢕⢕⢕⢕⠀</a:t>
            </a:r>
            <a:br/>
            <a:r>
              <a:t>⡯⡇⢕⡵⠀⢀⢕⠑⠀⠀⠀⢄⢕⢕⢀⠀⠀⠀⠀⠀⠀⠀⠀⠀⠀⠀⠀⠀⠀⠀⠀⠀⠀⢸⠑⢔⡞⠁⠀⠀⠀⠀⠀⠀⠀⠀⠀⠀⠀⠀⠀⠀⢱⣼⣿⣿⣿⣿⣿⡿⡕⠀⠀⠀⠀⠀⠀⠀⠀⠀⠀⠀⠀⠀⠀⠀⠀⠀⠀⠀⠀⠀⠀⠀⠀⠀⠀⠀⠀⠀⠀⠀⠀⠀⢀⢔⠑⠀⠁⠑⠄⢀⠀⠁⢔⢸⣿⣿⣿⣕⣵⣕⢕⢕⢕⢕⢕⠑⠀⠀⠉⠑⢗⢕⠀⠀⠀⢀⢕⢕⢕⢕⢕⢕⢕⢕⢕⢕⢕⢕⢕⢔⢕⢕⢜⢻⣿⣿⣿⣿⣿⣿⣿⣿⣿⣿⣿⣿⣿⣿⣿⣿⣿⣿⣿⣿⣿⣷⣯⣕⣕⣕⡕⢕⢕⢕⢕⢕⢕⢕⢕⢕⢕⢕⢕⢕⣕⣕⣡⣥⣵⣿⣿⣿⣿⣿⣿⣿⣿⣿⣿⣿⣿⣿⣿⣿⣿⣿⣿⣿⣿⣿⣿⣿⣿⣿⣿⣿⣿⣿⣿⡿⢏⢕⠕⢕⢕⢕⢕⢕⢕⢕⢕⢕⢕⢕⢕⢕⢕⢕⠀</a:t>
            </a:r>
            <a:br/>
            <a:r>
              <a:t>⣿⢕⣾⡇⢄⠑⠀⠀⢀⠔⠑⠀⠀⠁⠑⢔⢀⠀⠀⠀⠀⠀⠀⠀⠀⠀⠀⠀⠀⠀⠀⠀⠀⠁⢄⢕⠁⠀⠀⠀⠀⠀⠀⠀⠀⠀⠀⠀⠀⠀⠀⠀⠕⢻⡹⣿⣿⣻⣿⠇⠑⠀⠀⠀⠀⠀⠀⠀⠀⠀⠀⠀⠀⠀⠀⠀⠀⠀⠀⠀⠀⠀⠀⠀⠀⠀⠀⠀⠀⠀⠀⠀⢀⠔⠁⠀⠀⠀⢀⢀⠀⠁⠐⠀⠀⠕⣿⣿⣿⢷⣿⣿⣷⡕⢕⢕⠁⠀⠀⠀⠀⢄⠁⠁⠀⠀⡄⢑⢕⢕⢕⢕⢕⢕⢕⢕⢕⢕⢕⢕⢕⢕⢕⢕⢕⢕⢝⢿⣿⣿⣿⣿⣿⣿⣿⣿⣿⣿⣿⣿⣿⣿⣿⣿⣿⣿⣿⣿⣿⣿⣿⣿⣿⣿⣳⢗⣧⣵⣵⣵⣵⢶⢷⢷⣿⣿⣿⣿⣿⣿⣿⣿⣿⣿⣿⣿⣿⣿⣿⣿⣿⣿⣿⣿⣿⣿⣿⣿⣿⣿⣿⣿⣿⣿⣿⣿⣿⣿⣿⣿⢟⢕⢕⢕⠀⢕⢕⢕⢕⢕⢕⢕⢕⢕⢕⢕⢕⢕⢕⢕⠀</a:t>
            </a:r>
            <a:br/>
            <a:r>
              <a:t>⢣⣿⣿⢇⠁⠀⠀⠐⠁⠀⠀⢀⢀⠀⠀⠀⠁⠕⢄⢀⠀⠀⠀⠀⠀⠀⠀⠀⠀⠀⠀⠀⠀⢄⠕⠀⠀⠀⠀⠀⠀⠀⠀⠀⠀⠀⠀⠀⠀⠀⠀⠀⠀⠀⠑⠘⠻⡇⠃⠀⠀⠀⠀⠀⠀⠀⠀⠀⠀⠀⠀⠀⠀⠀⠀⠀⠀⠀⠀⠀⠀⠀⠀⠀⠀⠀⠀⠀⠀⠀⢀⠔⠁⠀⠀⠀⢀⠐⠀⠁⠑⠄⠀⠀⠀⠀⢿⣿⣿⢸⣿⣿⡿⣏⡇⠀⠀⠀⠀⠀⢄⢕⢔⠀⢀⣵⡇⠀⢕⢕⢕⢕⢕⢕⢕⢕⢕⢕⢕⢕⢕⢕⢕⢕⢕⢕⢕⢕⢝⢿⣿⣿⣿⣿⣿⣿⣿⣿⣿⣿⣿⣿⣿⣿⣿⣿⣿⣿⣿⣿⣿⣿⣿⣿⣿⣷⣼⣿⣿⣽⣟⣵⣵⣿⣿⣿⣿⣿⣿⣿⣿⣿⣿⣿⣿⣿⣿⣿⣿⣿⣿⣿⣿⣿⣿⣿⣿⣿⣿⣿⣿⣿⣿⣿⣿⣿⣿⡿⢏⢕⢕⢕⢕⢕⠀⢕⢕⢕⢕⢕⢕⢕⢕⢕⢕⢕⢕⢕⢕⢕⠀</a:t>
            </a:r>
            <a:br/>
            <a:r>
              <a:t>⣿⣿⢇⠀⠀⠄⠁⠀⠄⠐⠁⠀⠁⠐⢄⠀⠀⠀⠀⠑⢔⢀⠀⠀⠀⠀⠀⠀⠀⠀⠀⠀⠐⠁⠀⠀⠀⠀⠀⠀⠀⠀⠀⠀⠀⠀⠀⠀⠀⠀⠀⠀⠀⠀⠀⠁⠀⠀⠀⠀⠀⠀⠀⠀⠀⠀⠀⠀⠀⠀⠀⠀⠀⠀⠀⠀⠀⠀⠀⠀⠀⠀⠀⠀⠀⠀⠀⠀⠀⢔⠁⠀⠀⠀⠀⠁⠀⠀⠀⠀⠀⠀⠀⠀⠀⠀⢸⣿⣿⢸⣿⣿⢝⢇⠁⠀⠀⠀⠀⢄⢕⢕⢕⠀⢮⣿⣇⠀⢕⢕⢕⢕⢕⢕⢕⢕⢕⢕⢕⢕⢕⢕⢕⢕⢕⢕⢕⢕⢕⢕⢝⢿⣿⣿⣿⣿⣿⣿⣿⣿⣿⣿⣿⣿⣿⣿⣿⣿⣿⣿⣿⣿⣿⣿⣿⣿⣿⣿⣿⣿⣿⣿⣿⣿⣿⣿⣿⣿⣿⣿⣿⣿⣿⣿⣿⣿⣿⣿⣿⣿⣿⣿⣿⣿⣿⣿⣿⣿⣿⣿⣿⣿⣿⣿⣿⡿⢏⢕⢕⢕⢕⢕⢕⢕⠀⢕⢕⢕⢕⢕⢕⢕⢕⢕⢕⢕⢕⢕⢕⢕⠀</a:t>
            </a:r>
            <a:br/>
            <a:r>
              <a:t>⡟⢕⢱⠀⠀⠀⠀⠀⠀⠀⠀⠀⠀⠀⠀⠁⠄⠀⠀⠀⠀⠑⢄⠀⠀⠀⠀⠀⠀⠀⠀⠀⠀⠀⠀⠀⠀⠀⠀⠀⠀⠀⠀⠀⠀⠀⠀⠀⠀⠀⠀⠀⠀⠀⠀⠀⠀⠀⠀⠀⠀⠀⠀⠀⠀⠀⠀⠀⠀⠀⠀⠀⠀⠀⠀⠀⠀⠀⠀⠀⠀⠀⠀⠀⠀⠀⠀⢄⠕⠁⠀⠀⠀⠀⠀⠀⠀⠀⠀⠀⠀⠀⠀⠀⠀⠀⢿⣿⡎⢼⣞⣿⠕⠀⠀⠀⠀⠀⢔⢕⢕⢕⢕⠕⢸⣿⣿⠀⢕⢕⢕⢕⢕⢕⢕⢕⢕⢕⢕⢕⢕⢕⢕⢕⢕⢕⢕⢕⢕⢕⢕⢔⢝⢻⣿⣿⣿⣿⣿⣿⣿⣿⣿⣿⣿⣿⣿⣿⣿⣿⣿⣿⣿⣿⣿⣿⣿⣿⣿⣿⣿⣿⣿⣿⣿⣿⣿⣿⣿⣿⣿⣿⣿⣿⣿⣿⣿⣿⣿⣿⣿⣿⣿⣿⣿⣿⣿⣿⣿⣿⣿⣿⡿⢟⢝⢕⢕⢕⢕⢕⢕⢕⢕⢕⠀⢕⢕⢕⢕⢕⢕⢕⢕⢕⢕⢕⢕⢕⢕⢕⠀</a:t>
            </a:r>
            <a:br/>
            <a:r>
              <a:t>⢕⢱⣧⠀⠀⠀⠀⠀⠀⠀⠀⠀⠀⠀⠀⠀⠀⠀⠀⠀⠀⠀⠁⠕⠀⠀⠀⠀⠀⠀⠀⢀⢄⠀⠀⠀⠀⠀⠀⠀⠀⠀⠀⠀⠀⠀⠀⠀⠀⠀⠀⠀⠀⠀⠀⠀⠀⠀⠀⠀⠀⠀⠀⠀⠀⠀⠀⠀⠀⠀⠀⠀⠀⠀⠀⠀⠀⢀⠀⠀⢔⠀⠀⠀⠀⠀⠀⠀⠀⠀⠀⠀⠀⠀⠀⠀⠀⠀⠀⠀⠀⠀⠀⠀⠀⠀⠁⢻⢜⢕⢝⠃⠀⠀⠀⠀⠀⢔⢕⢕⢕⢕⢕⠀⢵⢫⣟⢔⢕⢕⢕⢕⢕⢕⢕⢕⢕⢕⢕⢕⢕⢕⢕⢕⢕⢕⢕⢕⢕⢕⢕⢕⢕⢕⢕⢝⢿⣿⣿⣿⣿⣿⣿⣿⣿⣿⣿⣿⣿⣿⣿⣿⣿⣿⣿⣿⣿⣿⣿⣿⣿⣿⣿⣿⣿⣿⣿⣿⣿⣿⣿⣿⣿⣿⣿⣿⣿⣿⣿⣿⣿⣿⣿⣿⣿⣿⣿⣿⣿⣿⢟⢏⢕⢕⢕⢕⢕⢕⢕⢕⢕⢕⢕⢕⠀⢕⢕⢕⢕⢕⢕⢕⢕⢕⢕⢕⢕⢕⢕⢕⠀</a:t>
            </a:r>
            <a:br/>
            <a:r>
              <a:t>⢱⣿⡿⠀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⠁⢓⠃⠑⠀⠀⠀⠀⠀⢄⢕⢕⢕⢕⢕⢕⠀⢜⠵⠼⢕⢕⢕⢕⢕⢕⢕⢕⢕⢕⢕⢕⢕⢕⢕⢕⢕⢕⢕⢕⢕⢕⢕⢕⢕⢕⢕⢕⢕⠕⢜⢝⢿⣿⣿⣿⣿⣿⣿⣿⣿⣿⣿⣿⣿⣿⣿⣿⣿⣿⣿⣿⣿⣿⣿⣿⣿⣿⣿⣿⣿⣿⣿⣿⣿⣿⣿⣿⣿⣿⣿⣿⣿⣿⣿⣿⣿⣿⣿⡿⢟⢝⢕⢕⢕⢕⢕⢕⢕⢕⢕⢕⢕⢕⢕⢕⢕⢅⢕⢕⢕⢕⢕⢕⢕⢕⢕⢕⢕⢕⢕⢕⢕⠀</a:t>
            </a:r>
            <a:br/>
            <a:r>
              <a:t>⣾⡿⠁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⢗⠀⠀⠀⠀⠀⠀⠀⠁⠁⠑⠑⠑⠕⢡⣶⣷⣷⣷⡕⢕⢕⢕⢕⢕⢕⢕⢕⢕⢕⢕⢑⢕⢕⢕⢕⢕⢕⢕⢕⢕⢕⢕⢕⢕⢕⢕⢕⢁⢕⢕⢕⢜⢝⠻⣿⣿⣿⣿⣿⣿⣿⣿⣿⣿⣿⣿⣿⣿⣿⣿⣿⣿⣿⣿⣿⣿⣿⣿⣿⣿⣿⣿⣿⣿⣿⣿⣿⣿⣿⣿⣿⣿⣿⣿⢟⢏⢕⢕⢕⢕⢕⢕⢕⢕⢕⢕⢕⠑⠕⢕⢕⢕⢕⢕⢕⢕⢕⢕⢕⢕⢕⢕⢕⢕⢕⢕⢕⢕⢕⢕⢕⠀</a:t>
            </a:r>
            <a:br/>
            <a:r>
              <a:t>⣿⠃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⡄⠀⢀⡀⠀⠀⠀⠀⠀⢀⡀⡠⣵⡕⢿⢿⢿⢿⢿⢇⢕⢕⢕⢕⢕⢕⢕⢕⢕⢕⢕⢕⢕⢕⢕⢕⢕⢕⢕⢕⢕⢕⢕⢕⢕⢕⢕⢕⢕⢕⢕⢕⢕⠑⢄⢕⢝⢻⢿⣿⣿⣿⣿⣿⣿⣿⣿⣿⣿⣿⣿⣿⣿⣿⣿⣿⣿⣿⣿⣿⣿⣿⣿⣿⣿⣿⣿⣿⣿⣿⣿⢿⢟⢝⢕⢕⢕⢕⢕⢕⢕⢕⢕⢕⢕⢕⢕⢕⢕⢄⠑⢕⢕⢕⢕⢕⢕⢕⢕⢕⢕⢕⢕⢕⢕⢕⢕⢕⢕⢕⢕⢕⠀</a:t>
            </a:r>
            <a:br/>
            <a:r>
              <a:t>⠛⠃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⠘⠓⠀⠈⠃⠀⠀⠀⠐⠓⠛⠛⠛⠛⠛⠘⠛⠛⠓⠃⠑⠑⠑⠑⠑⠑⠑⠑⠑⠑⠑⠑⠑⠑⠑⠑⠑⠑⠑⠑⠑⠑⠑⠑⠑⠑⠑⠑⠑⠑⠑⠑⠑⠁⠐⠑⠑⠑⠑⠑⠘⠛⠛⠛⠛⠛⠛⠛⠛⠛⠛⠛⠛⠛⠛⠛⠛⠛⠛⠛⠛⠛⠛⠛⠛⠛⠛⠛⠛⠛⠙⠑⠑⠑⠑⠑⠑⠑⠑⠑⠑⠑⠑⠑⠑⠑⠑⠑⠑⠑⠑⠐⠀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⡜⢻⣿⣿⣿⣿⣿⣿⣿⣧⢕⡝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⣷⣕⢕⢝⢿⣿⢿⣿⣿⣿⣧⢻⣮⡻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⢳⣿⣿⣿⣿⣿⣿⣿⣿⣿⣿⣿⣧⡹⣷⣝⢏⣝⢿⣿⣿⣧⢻⣿⡝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⣾⡿⣼⣿⣿⣿⣿⣿⣿⣿⣿⣿⣿⣿⣿⣿⣎⢻⣷⣸⣷⡝⣿⣿⣇⢿⣿⡜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⣧⣿⣿⣿⣿⣿⣿⣿⣿⣿⣿⣿⣿⣿⣿⢿⢇⢝⢇⣿⣿⣇⢝⢝⢜⢝⢟⢼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⢧⣿⣿⣿⢸⣿⣿⣿⣿⣿⣿⣿⣿⣿⣿⣿⣿⣿⡏⢕⢕⢕⢕⢸⣿⣿⣇⢕⢕⢕⢕⢕⢕⢝⢻⢿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⣏⣿⣿⣿⡏⣼⣷⣵⣵⣷⣧⣵⣷⣷⣷⣷⣷⣵⣗⣣⢕⢕⢕⢕⢜⣿⣿⣿⡇⢕⢕⢕⢕⢕⢕⢕⢕⢕⢜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⡟⣼⣿⣿⣿⡇⣿⣿⣿⣿⣿⣿⣿⣿⣿⣿⣿⣿⣿⣿⣿⣧⢑⢕⢕⢕⣿⣿⣿⣿⡕⢕⢕⢕⢕⢕⢕⢕⢕⢕⢜⢝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⣻⣵⣿⢳⣿⣿⣿⣿⢣⣿⣿⣿⣿⣿⣿⣿⣿⣿⣿⣿⣿⣿⣿⣿⣿⣷⡅⢕⢕⢸⣿⣿⣿⣧⢕⢕⢕⢕⠕⢅⢕⢕⢕⢕⢕⢕⢜⢟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⣫⣾⣿⣿⡏⣾⣿⣿⣿⣿⢸⣿⣿⣿⣿⣿⣿⣿⣿⣿⣿⣿⣿⣿⣿⣿⣿⣿⣿⣇⢑⢸⣿⣿⣿⣿⡇⢑⠅⢰⢄⢕⢕⢕⢕⢕⢕⢕⢕⢕⢕⢕⢝⢻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⡿⢱⣿⣿⣿⣿⣿⢸⣿⣿⣿⣿⣿⣿⣿⣿⣿⣿⣿⣿⣿⣿⣿⣿⣻⣿⣿⡧⢸⣿⣿⣿⣿⣧⢕⢕⢕⢕⢕⢕⢕⢕⢕⢕⢕⢕⢕⢕⢕⢕⢕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⠀</a:t>
            </a:r>
            <a:br/>
            <a:r>
              <a:t>⣿⣿⣿⣿⣿⣿⣿⣿⣿⣿⣿⣿⣿⣿⣿⣿⣿⣿⣿⣿⣿⣿⣿⣿⣿⣿⣿⣿⣿⣿⣿⡟⣵⣿⣿⣿⣿⣿⢫⣾⣸⣿⣿⣿⣿⣿⢸⣿⣿⣿⣿⣿⣿⣿⣿⣿⣿⣿⣿⣿⣿⣿⣿⡏⢿⣿⣏⢸⣿⣿⣿⣿⣿⢕⢕⢕⢕⢕⢕⢕⢕⢕⢕⢅⢕⢕⢕⢕⢵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⠑⠕⢕⢕⢕⢕⢕⢕⢕⢕⢕⢕⢕⢕⢕⢕⢕⢕⢕⢕⢕⢕⢕⢕⢕⢕⢕⢕⠀</a:t>
            </a:r>
            <a:br/>
            <a:r>
              <a:t>⣿⣿⣿⣿⣿⣿⣿⣿⣿⣿⣿⣿⣿⣿⣿⣿⣿⣿⣿⣿⣿⣿⣿⣿⣿⣿⣿⣿⣿⣿⢯⣾⣿⣿⣿⣿⡿⣱⣿⡇⣿⣿⣿⡿⢻⣿⡜⣿⣿⣿⣿⣿⣿⣿⣿⣿⣿⣿⣿⣿⣿⣿⣿⣧⢜⣿⢇⢸⣿⣿⣿⣿⣿⡇⢕⢕⢕⢅⢑⢕⢕⢕⢕⢕⢕⢕⢕⢕⣼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⢕⢅⢕⢕⠁⠁⢄⢕⢕⢔⢔⢕⢕⢕⢕⢕⢕⢕⢕⢕⢕⢕⢕⢕⢕⢕⢕⢕⢕⢕⢕⢕⢕⢕⢕⢕⢕⢕⠀</a:t>
            </a:r>
            <a:br/>
            <a:r>
              <a:t>⣿⣿⣿⣿⣿⣿⣿⣿⣿⣿⣿⣿⣿⣿⣿⣿⣿⣿⣿⣿⣿⣿⣿⣿⣿⣿⣿⣿⣿⣣⣿⣯⣿⣿⣿⣟⣼⣿⣿⡇⣿⢟⢕⣱⣿⣿⢇⢻⣿⣿⣿⣿⣿⣿⣿⣿⣿⣿⣿⣿⣿⣿⣿⣿⢕⢜⢕⡜⣿⣿⣿⣿⣿⢇⠐⢕⢸⣇⢕⢕⢷⡔⡵⢡⢕⠔⣕⣼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⠁⠁⢕⢕⢕⢕⢔⢕⢕⢕⢕⢕⢕⢕⢕⢕⢕⢕⢕⢕⢕⢕⢕⢕⢕⢕⢕⢕⢕⢕⢕⢕⢕⢕⢕⢕⢕⢕⢕⢕⢕⠀</a:t>
            </a:r>
            <a:br/>
            <a:r>
              <a:t>⣿⣿⣿⣿⣿⣿⣿⣿⣿⣿⣿⣿⣿⣿⣿⣿⣿⣿⣿⣿⣿⣿⣿⣿⣿⣿⣿⣿⣳⣿⣿⣿⣿⣿⣟⣾⣿⣿⣿⢇⡟⢕⣵⣿⣿⣿⢸⣱⣿⣿⣿⣿⣿⣿⣿⣿⣿⣿⣿⣿⣿⣿⣿⣿⢕⢕⢱⡧⣿⣿⡿⢟⠑⠁⢔⠀⠑⠝⠕⢅⢕⢕⢀⠀⠀⠄⢘⢿⢿⣿⣿⣿⣿⣿⣿⣿⣿⣿⣿⣿⣿⡿⢿⢿⢿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⠕⢕⢕⢕⢕⢕⢕⢕⢕⢕⢕⢕⢕⢕⢕⢕⢕⢕⢕⢕⢕⢕⢕⢕⢕⢕⢕⢕⢕⢕⢕⢕⢕⢕⠀</a:t>
            </a:r>
            <a:br/>
            <a:r>
              <a:t>⣿⣿⣿⣿⣿⣿⣿⣿⣿⣿⣿⣿⣿⣿⣿⣿⣿⣿⣿⣿⣿⣿⣿⣿⣿⣿⣿⢧⣿⡿⢽⣿⣿⣟⣾⣿⣿⡟⢕⢕⢱⡿⣿⣿⣿⣿⢕⣿⣿⣿⣿⣿⣿⣿⣿⣿⣿⣿⣿⣿⣿⣿⣿⣿⢕⢕⠈⠉⢉⢑⠁⠀⠀⢕⢄⢑⠀⠀⠀⠀⠀⠁⢑⠔⠔⢞⢇⢕⢕⢔⢑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⢕⢕⢕⢕⢕⢕⢕⢕⢕⢕⢕⢕⢕⢕⢕⢕⠀</a:t>
            </a:r>
            <a:br/>
            <a:r>
              <a:t>⣿⣿⣿⣿⣿⣿⣿⣿⣿⣿⣿⣿⣿⣿⣿⣿⣿⣿⣿⣿⣿⣿⣿⣿⣿⣿⡏⣿⣿⡿⣸⣿⡟⣾⣿⣿⣿⢕⢱⡕⢜⣸⣿⣿⣿⣿⢕⣿⣿⣿⣿⣿⣿⣿⣿⣿⣿⣿⣿⣿⣿⣿⣿⣿⢕⢕⠀⠀⠁⠁⠀⠀⢀⢕⢱⣿⣿⣶⢰⣄⠐⢀⠁⠕⢕⢕⢕⢕⢕⠕⢑⢕⢄⠀⠀⠀⠀⠀⠀⠀⠀⠀⠁⢁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⢀⢕⢕⢕⢕⢕⢕⢕⢕⢕⢕⢕⢕⢕⢕⢕⢕⢕⢕⢕⢕⢕⢕⢕⢕⢕⢕⢕⢕⢕⢕⢕⢕⢕⠀</a:t>
            </a:r>
            <a:br/>
            <a:r>
              <a:t>⣿⣿⣿⣿⣿⣿⣿⣿⣿⣿⣿⣿⣿⣿⣿⣿⣿⣿⣿⣿⣿⣿⣿⡿⢿⢿⣸⣿⣿⢣⣿⣿⣹⣿⣿⣿⢽⡇⢸⣧⢱⣿⣟⢏⢟⢏⢸⣿⣿⢻⣿⣿⣿⣿⣿⣿⣿⣿⣿⣿⣿⣿⡿⡏⢕⢕⢀⢕⢕⢕⢔⢀⢕⢕⢜⣿⣿⣿⡞⣿⣷⣦⡁⠔⢕⢕⢑⣁⡄⢕⢕⢕⢕⠀⠀⠀⠀⠀⠀⠀⠀⠀⠀⢕⣺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⢕⠀⠀⢕⢕⢕⢕⢕⢕⢕⢕⢕⢕⢕⢕⢕⢕⢕⢕⢕⢕⢕⢕⢕⢕⢕⢕⢕⢕⢕⢕⢕⢕⢕⢕⢕⢕⠀</a:t>
            </a:r>
            <a:br/>
            <a:r>
              <a:t>⣿⢿⢿⠿⠿⢟⣿⣿⣿⣿⣿⣿⣿⣿⣿⣿⣿⣿⣿⡟⣝⣽⣵⣾⣿⡇⣿⣿⡏⣾⣿⢧⣿⣿⣿⣧⣿⡇⣿⣿⢸⣿⣿⣧⣵⡕⣸⣿⡿⢹⣿⣿⣿⣿⣿⣿⣿⣿⣿⣿⣿⣿⡇⢕⢕⢕⣷⣤⣅⣅⣤⡇⢕⢕⣧⣿⣿⣿⡇⣿⣿⣿⣯⣶⢔⢵⢿⢿⡇⢕⢕⢕⢕⢐⠀⠀⠀⠀⠀⠀⠀⢀⢀⢕⢻⡇⢕⢕⢕⢕⢕⢕⢕⢕⢕⢕⢕⢕⢕⢕⢕⢕⢕⢕⢕⢕⢕⢕⢕⢕⢕⢕⢕⢕⢕⢕⢕⢕⢕⢕⢕⢕⢕⢕⢕⢕⢕⢕⢕⢕⢕⢕⢕⢕⢕⢕⢕⢕⢕⢕⢕⢕⢕⢕⢕⢕⢕⢕⢕⢕⢕⢕⢕⢕⢕⢕⢕⢕⢕⢕⢕⢕⢕⢕⢕⢕⢕⢱⢕⣕⢕⢕⢵⢕⣕⡱⣵⣕⣵⣕⣵⣵⣿⣿⣷⣷⡕⢕⢕⢕⢕⢕⢕⢕⢕⢕⢕⢕⢕⢕⢕⢕⢕⢕⢕⢕⢕⢕⢕⢕⢕⢕⢕⢕⢕⢕⢕⢕⢕⢕⠀</a:t>
            </a:r>
            <a:br/>
            <a:r>
              <a:t>⡵⡄⠁⠁⠁⠁⣿⣿⣿⣿⣿⣿⣿⣿⣿⣿⣿⡏⣾⣧⣿⣿⣿⣿⣿⢸⣿⣿⢱⣿⡿⣼⣿⣿⣿⣿⣿⢇⣿⡇⣸⣿⣿⣿⣿⡇⣿⣿⢇⢸⣿⣿⣿⣿⣿⣿⣿⣿⣿⣿⣿⣿⢇⢕⢕⢕⣿⣿⣿⣿⣿⡇⢕⢸⣿⣿⣿⣿⡇⣿⣿⣿⣿⣿⡸⣿⣧⡕⣕⢕⢕⢕⢕⡔⢔⢆⢔⢖⡆⢆⢲⢆⢆⢕⢝⢇⢕⢕⢕⢕⢕⢕⢕⢕⢕⢕⢕⢕⢕⢕⢕⢕⢕⢕⢕⢕⢕⢕⢕⢕⢕⢕⢕⢕⢕⢕⢕⢕⢕⢕⢕⢱⣵⣧⣵⣵⣵⣵⣵⣵⣵⣵⣼⣗⡕⣕⢕⢕⢕⢕⢕⢕⢕⢕⢕⢕⢕⢕⢕⢕⢕⢕⢕⢕⢕⢕⢕⢕⢕⢕⢕⢕⢕⢕⢕⢕⢕⢕⢝⢕⢞⢳⢯⢿⣿⣿⣿⣿⣿⣿⣿⣿⣿⣿⣿⣿⣿⣇⢕⢕⢕⢕⢕⢕⢕⢕⢕⢕⢕⢕⢕⢕⢕⢕⢕⢕⢕⢕⢕⢕⢕⢕⢕⢕⢕⢕⢕⢕⢕⢕⠀</a:t>
            </a:r>
            <a:br/>
            <a:r>
              <a:t>⢇⢕⢰⢾⢷⢄⣿⣿⣿⣿⣿⣿⣿⣿⣿⣿⡟⣼⡿⣿⣿⣝⢟⢝⢝⣸⣿⡟⣼⣿⣇⣿⣿⣿⣿⣿⣿⢕⣿⡇⣿⣿⣿⣿⣿⢹⣿⡟⣸⢸⣿⣿⣿⣿⣿⣿⣿⣿⣿⣿⣿⣿⢕⢕⢕⢕⣿⣿⣿⣿⣿⣧⢕⣸⣿⣿⣿⣿⡇⣿⣿⣿⣧⣿⡇⡿⢿⣿⣿⢇⢕⢕⣸⣷⡕⢕⡇⣼⣷⡕⢸⢱⣿⣼⢕⡕⢕⢕⢕⢕⢕⢕⢕⢕⢕⢕⢕⢕⢕⢕⢕⢕⢕⢕⢕⢕⢕⢕⢕⢕⢕⢕⢰⢕⢕⢕⢕⢕⢕⢕⢕⣸⣿⣿⣿⣿⣿⣿⣿⣿⣿⣿⣿⣿⣿⡿⢿⢇⢕⢕⢕⢕⢕⢕⢕⢕⢕⢕⢕⢕⢕⢕⢕⢕⢕⢕⢕⢕⢕⢕⢕⢕⢕⢕⢕⢕⢕⣷⣧⣕⢕⢕⢕⢕⢜⢝⢟⢻⢿⢿⣿⣿⣿⣿⣿⣿⣿⣿⣧⡕⢕⢕⢕⢕⢕⢕⢕⢕⢕⢕⢕⢕⢕⢕⢕⢕⢕⢕⢕⢕⢕⢕⢕⢕⢕⢕⢕⢕⢕⢕⠀</a:t>
            </a:r>
            <a:br/>
            <a:r>
              <a:t>⢕⢕⢕⢕⢱⢸⢽⣿⣿⣿⣿⣿⣿⣿⣿⡿⣼⣿⣧⡝⢻⡻⢷⣑⢕⣼⣿⢇⣿⣿⢸⣿⣿⣿⣿⣿⡇⢕⣿⢕⣿⣿⣿⣿⣿⢸⣿⢇⣿⢸⣿⣿⣿⣿⣿⣿⣿⣿⣿⣿⣿⣿⢕⢕⢕⢕⣿⣿⣿⣿⣿⣿⢕⣿⣿⣿⣿⣿⡇⣿⣿⣿⣿⣿⡇⢱⣾⢟⢏⢻⡕⢱⣿⣿⡇⣱⣿⣿⣿⣷⢸⢸⣿⣿⣇⢇⢕⢕⢕⢕⢕⢕⢕⢕⢕⢕⢕⢕⢕⢕⢕⢕⢕⢕⢕⢕⢕⢕⢕⢕⢕⠕⣾⡇⢕⢕⢕⢕⢕⢕⢕⣿⣿⣿⣿⣿⣿⣿⣿⣿⣿⢿⢟⢏⢕⢕⢕⢕⢕⣕⢕⢕⢕⢕⢕⢕⢕⢕⢕⢕⢕⢕⢕⢕⢕⢕⢕⢕⢕⢕⢕⢕⢕⢕⢕⢕⠑⣿⣿⣿⣷⣷⣵⣕⣑⢕⢕⢕⢕⢕⢕⢕⢜⢝⢝⢝⢝⢟⢟⢗⢕⢕⢕⢕⢕⢕⢕⢕⢕⢕⢕⢕⢕⢕⢕⢕⢕⢕⢕⢕⢕⢕⢕⢕⢕⢕⢕⢕⢕⢕⠀</a:t>
            </a:r>
            <a:br/>
            <a:r>
              <a:t>⢃⢅⢕⢕⢰⢕⢸⣿⣿⣿⣿⣿⣿⣿⣿⢇⣿⣿⢻⣿⢇⣵⡿⢇⢕⣿⣿⢸⣿⢇⣾⣿⣿⣿⣟⣿⢕⣾⣿⢸⣿⣿⣿⣿⣿⢸⣿⢸⣿⡇⣿⣿⢸⣿⣿⣿⣿⣿⡏⣿⡏⡿⢕⢕⢕⢸⣿⣿⣿⣿⣿⣿⢱⣿⢻⣿⣿⣿⡇⣿⣿⣿⣿⣿⡗⢕⣼⡱⣾⢸⣧⢱⣿⣿⣿⣿⣿⣿⣿⣿⣿⣼⣿⣿⣿⢕⢕⢕⢕⢕⢕⢕⢕⢕⢕⢕⢕⢕⢕⢕⢕⢕⢕⢕⢕⢕⢕⢕⢕⢕⢕⢕⣏⢕⢕⢕⢕⢕⢕⢕⢕⢟⢟⢟⢟⢟⢏⢝⢝⢕⢕⠕⠕⠑⢁⣱⣵⣷⣿⣿⣷⣕⢕⢕⢕⢕⢕⢕⢕⢕⢕⢕⢕⢕⢕⢕⢕⢕⢕⢕⢕⢕⢕⢕⢕⢔⠀⣿⣿⣿⣿⣿⣿⣿⣿⣿⣷⣷⣶⣵⣵⣥⣵⣕⣕⣕⣑⣑⣕⣕⣕⣕⢕⢕⢕⢕⢕⢕⢕⢕⢕⢕⢕⢕⢕⢕⢕⢕⢕⢕⢕⢕⢕⢕⢕⢕⢕⢕⢕⢕⠀</a:t>
            </a:r>
            <a:br/>
            <a:r>
              <a:t>⢕⢔⢜⢜⠕⠕⢜⣿⣿⣿⣿⣿⣿⣿⡇⡕⢿⣜⢕⢕⢾⡯⣱⣾⣾⣿⡟⣾⡟⡕⣿⣿⣿⣿⣿⡟⢱⣿⣿⢜⣟⣟⣟⣟⣟⡇⣿⣸⣷⣽⡼⣿⡎⣿⣿⢻⣿⣿⣿⢹⡇⡇⢱⢕⢕⣹⣟⡟⢟⢻⢿⢿⢕⡟⢸⣿⣿⣿⢕⣿⣿⣿⣿⣿⡇⣧⡜⢿⡜⢜⡹⢸⣿⣿⣿⣿⣿⣿⣿⣿⣿⣿⣿⣿⣿⢕⢕⢕⢕⢕⢕⢕⢕⢕⢅⢕⢕⢕⢕⢕⢕⢕⢕⢕⢕⢕⢕⢕⢕⢕⢕⢸⣿⣿⣷⡕⢕⢕⢕⢕⢕⣑⣅⣁⣁⣁⣁⣔⣴⣤⣴⣶⣷⣿⣿⣿⣿⣿⣿⣿⣿⣿⣷⣕⢕⢕⢕⢕⢕⢕⢕⢕⢕⢕⢕⢕⢕⢕⢕⢕⢕⢕⢕⢕⢕⢕⠀⣿⣿⣿⣿⣿⣿⣿⣿⣿⣿⣿⣿⣿⣿⣿⣿⣿⣿⣿⣿⣿⣿⣿⣿⣿⣷⣕⢕⢕⢕⢕⢕⢕⢕⢕⢕⢕⢕⢕⢕⢕⢕⢕⢕⢕⢕⢕⢕⢕⢕⢕⢕⢕⠀</a:t>
            </a:r>
            <a:br/>
            <a:r>
              <a:t>⢜⢏⢕⢄⢀⢀⢕⣿⣿⣿⣿⣿⣿⣿⣷⢣⡕⢝⢇⢜⢷⣾⣽⣵⣕⣿⡇⡿⢱⡇⣿⣿⣿⣿⣿⢕⣾⣿⣿⡇⢿⣿⣿⣻⢿⢷⢹⢿⣿⣿⣿⣿⢷⢹⣿⡜⣿⣿⣿⣏⡇⢇⡼⢕⣾⡿⢿⢿⢿⢿⢿⢿⢱⣿⡜⣜⢿⡿⢕⣿⣿⣿⣿⣿⡇⢝⣟⣺⣽⢜⢇⢱⣿⣿⣿⣿⣿⣿⣿⣿⣿⣿⣿⣿⣿⢕⢕⢕⢕⢕⢕⢕⢕⢕⢄⢕⢕⢕⢕⢕⢕⢕⢕⢕⢕⢕⢕⢕⢕⢕⢕⢸⣿⣿⣿⣷⡕⢕⢕⢕⢕⢻⣿⣿⣿⣿⣿⣿⣿⣿⣿⣿⣿⣿⣿⣿⣿⣿⣿⣿⣿⣿⣿⣿⣷⣕⢕⢕⢕⢕⢕⢕⢕⢕⢕⢕⢕⢕⢕⢕⢕⢕⢕⢕⢕⢕⢄⣿⣿⣿⣿⣿⣿⣿⣿⣿⣿⣿⣿⣿⣿⣿⣿⣿⣿⣿⣿⣿⣿⣿⣿⣿⣿⣿⣧⡕⢕⢕⢕⢕⢕⢔⢕⢅⢕⢕⢕⢕⢕⢕⢕⢕⢕⢕⢕⢕⢕⢕⢕⢕⠀</a:t>
            </a:r>
            <a:br/>
            <a:r>
              <a:t>⢕⢕⡕⢕⢕⢕⢕⣿⣿⣿⣿⣿⣿⣿⣿⣷⡱⢕⢝⢜⣧⢕⢕⣝⢝⣿⢹⢇⢸⡕⣿⣿⣿⣿⣿⢕⠟⠟⠛⠓⠙⠛⢟⠛⠛⠟⠧⢱⣧⣸⣿⣿⣿⣾⣿⣿⣸⣮⣻⣿⡇⢱⣇⣱⣴⡷⠾⠟⠟⢟⢟⠟⠕⠿⠿⢾⢷⡕⣕⣿⣿⣿⢏⣿⡇⢟⢟⢝⢱⢌⢎⢸⣿⣿⣿⣿⣿⣿⣿⣿⣿⣿⣿⣿⡇⢕⢕⢕⢕⢕⢕⢕⢕⠔⠑⢕⢕⢕⢕⢕⢕⠀⠕⠕⢕⢕⢕⢕⢕⢕⢄⣿⣿⣿⣿⣿⣧⢕⢕⢕⢕⢸⣿⣿⣿⣿⣿⣿⣿⣿⣿⣿⣿⣿⣿⣿⣿⣿⣿⣿⣿⣿⣿⣿⣿⣿⣷⣧⡕⢕⢕⢕⢑⠕⠅⠑⢕⢕⢕⢕⢕⠑⠑⠁⢁⠕⢄⢻⣿⣿⣿⣿⣿⣿⣿⣿⣿⣿⣿⣿⣿⡿⢿⢿⢿⢿⢟⢟⢟⢟⢟⢟⣟⣟⣟⣻⣦⢕⢕⢕⢕⢕⢔⠕⢕⠕⢕⢕⢕⢕⢕⢕⢕⢕⢕⢕⢕⢔⢕⢕⠀</a:t>
            </a:r>
            <a:br/>
            <a:r>
              <a:t>⢐⢜⢊⢕⢱⡔⠀⢸⣿⣿⣿⣿⣿⣿⣿⣿⣿⣮⣕⢕⡜⢧⢕⢝⢕⣿⢸⢕⢸⡇⣿⢹⣿⢻⡿⠘⠁⢀⣠⡔⢀⠔⠀⠀⠀⠄⠀⠁⢙⢿⣿⣿⣿⣿⣿⣿⣿⣿⣿⣿⣿⣿⣿⢟⢑⢀⢄⠀⠀⠁⠁⠀⢄⡀⠁⠑⢻⢗⢸⣿⣿⡟⢕⣿⡇⢜⢇⡱⢇⢕⢕⢸⣿⣿⣿⣿⣿⣿⣿⣿⣿⣿⣿⣿⢕⢕⢕⢕⢕⢕⢕⢕⢕⠔⠀⢕⢕⢕⢕⢕⢕⢔⠀⠀⢕⢕⢕⢕⢕⠑⢸⣿⣿⣿⣿⣿⣿⣧⡕⢕⢕⢁⣿⡟⢟⢟⢟⢟⢟⢟⢟⢟⢟⢟⢻⢿⢿⢿⢿⢿⢿⣿⣿⣿⣿⣿⣿⣿⣿⣧⡕⢕⢕⢀⠀⠀⠁⢕⢕⢕⢕⢕⠀⠀⠀⠀⠑⢸⣿⣿⣿⣟⣟⣏⣝⣝⣝⣱⣵⣵⣵⣵⣵⣷⣷⣷⣷⣷⣿⣿⣿⣿⣿⣿⣿⣿⢿⣷⣅⠕⢕⢕⢕⢕⠀⠔⠁⠕⢕⢕⢕⢕⢕⢕⢕⢕⢕⢕⢕⢕⠀</a:t>
            </a:r>
            <a:br/>
            <a:r>
              <a:t>⠜⠊⠁⠘⢜⢝⡕⢸⣿⣿⣿⣿⣿⣿⣿⣿⣿⣿⣿⣿⣮⠁⠁⢑⢑⣿⢜⡇⢕⣷⣿⢕⣿⣇⢳⢄⢕⣿⣿⡇⢛⠋⢄⠀⠀⢄⠀⠀⣷⣝⣿⣿⣿⣿⣿⣿⣿⣿⣿⣿⣿⣿⣟⣵⡇⢛⠑⠀⠀⢄⠀⠀⢸⣿⡇⢔⣰⣷⢵⣿⣿⡇⣸⣿⡇⠏⢱⣷⡇⢕⢕⢸⣿⣿⣿⣿⣿⣿⣿⣿⣿⣻⣿⡟⢕⢕⢕⢕⢕⢕⢕⢕⢕⢔⠀⠑⢕⢕⢕⢕⢕⢕⠀⠀⠁⢕⢕⢕⢕⠀⣾⣿⣿⣿⣿⣿⣿⣿⣷⡕⢕⢕⢸⣿⣿⣿⣿⣿⣿⣿⣿⣿⣷⣷⣷⣷⣷⣷⣷⣷⣷⣷⣾⣿⣿⣿⣿⣿⣿⣿⣷⡕⢕⢕⠀⠀⠀⠀⢕⢕⢕⢕⢔⠀⠀⠀⠀⠜⣿⣿⣿⣿⣿⣿⣿⣿⣿⣿⣿⣿⣿⣿⣿⣿⣿⣿⣿⣿⣿⣿⣿⣿⣿⣿⡿⠋⠀⣿⣿⣧⣕⢕⢕⢕⢕⠀⠀⠀⠁⠑⢕⢕⢕⢕⢕⢕⢕⢕⢕⢕⠀</a:t>
            </a:r>
            <a:br/>
            <a:r>
              <a:t>⢀⢰⣔⡐⢜⢇⢕⢸⣿⣿⣿⣿⣿⣿⣿⣿⣿⣿⣿⣿⢇⠀⠀⢕⡼⣿⣧⢕⡇⢸⡸⢕⢹⣿⣿⣼⣷⣼⣿⣷⡕⢕⢕⢕⢔⢔⢕⢴⣿⣿⣿⣿⣿⣿⣿⣿⣿⣿⣿⣿⣿⣿⣿⣿⣇⢕⡔⢔⢄⢕⢔⢕⣾⣿⣵⣿⣸⣿⣿⣿⣿⡇⢿⣿⡇⠀⠀⣿⡇⢕⠑⢸⣿⣿⣿⣿⣿⣿⣿⣿⣿⣽⣿⢇⢕⢕⢕⢕⢕⢕⢕⢕⢕⢕⠀⠀⢕⢕⢕⢕⢕⢕⠀⠀⠀⢕⢕⢕⢕⢰⣿⣿⣿⣿⣿⣿⣿⣿⣿⣷⡕⢕⢔⢻⣿⣿⣿⣿⣿⣿⣿⣿⣿⣿⣿⣿⣿⣿⣿⣿⣿⣿⣿⣿⣿⣿⣿⣿⣿⣿⣿⣿⡕⢕⢕⠀⠀⠀⠀⠑⢕⢕⢕⢄⠀⠀⠀⠀⣿⣿⣿⣿⣿⣿⣿⣿⣿⣿⣿⣿⠿⠛⠛⠛⠛⠛⠛⠙⠙⠉⠉⠉⠉⠉⠀⠀⠀⠙⠙⠙⠉⠁⠑⠕⢕⢕⠀⠀⠀⠀⠀⠁⠕⢕⢕⢕⢕⢕⢕⢕⠀</a:t>
            </a:r>
            <a:br/>
            <a:r>
              <a:t>⢕⢅⢝⢕⢕⢕⠕⠑⣿⣿⣿⣿⣿⣿⣿⣿⣿⣿⡿⡇⠀⠀⠀⢱⡇⣿⣿⢕⢕⢜⢇⢕⢕⢜⢿⣇⢻⣿⣿⣿⢿⣧⣕⣽⣏⣡⣵⣿⣿⣿⣿⣿⣿⣿⣿⣿⣿⣿⣿⣿⣿⣿⣿⣿⣿⣷⣅⡝⢿⣑⣵⡿⣿⣿⣿⢣⣿⣿⡿⣹⣿⡇⢸⣿⡇⠀⠀⠘⡇⠁⠀⢜⢿⣿⡿⢿⡟⢿⣿⣿⣻⢻⡿⢕⢕⢕⢕⢕⢕⢕⢕⠕⢕⢕⢄⠀⢕⢕⢕⢕⢕⢕⠀⠀⠀⠑⢕⢕⠀⢸⣿⠿⠟⠟⠛⠛⠛⠛⠛⠛⠛⠃⠕⢀⠁⠉⠉⠁⠁⠉⠉⠉⠉⠉⠉⠉⠙⠻⢿⣿⣿⣿⣿⣿⣿⣿⣿⣿⣿⣿⣿⣿⣿⡕⢕⢔⠀⠀⠀⠀⢑⢕⢕⢕⢀⠀⠀⠀⢸⣿⣿⣿⣿⣿⣿⣿⠿⠋⠁⠀⠀⠀⠀⠀⠀⠀⠀⠀⠀⠀⠀⠀⠀⠀⠀⠀⠀⠀⠀⠀⠀⠀⠀⠀⠁⠕⢕⠀⠀⠀⠀⠀⠀⠀⠑⠕⢕⢕⢕⢕⠀</a:t>
            </a:r>
            <a:br/>
            <a:r>
              <a:t>⢕⢕⢕⠕⠕⠁⠀⠀⣿⣿⣿⣿⣿⣿⣿⣿⣿⣟⣽⠁⠀⠀⠀⢸⡇⣿⡟⢱⢕⢸⡇⢕⢕⢕⢕⡹⡜⣿⣿⣿⣷⣧⣥⣵⣵⣷⣿⣿⣿⣿⣿⣿⣿⣿⣿⣿⣿⣿⣿⣿⣿⣿⣿⣿⣿⣿⣷⣽⣭⣕⣵⣼⣿⣿⣣⣿⡿⡳⣱⣿⣿⡇⢜⣿⡇⠀⠀⠀⢱⣷⣷⣿⣿⣿⣿⣿⣿⣿⣿⣿⣿⣿⢇⢕⢕⢕⢕⣵⢇⢕⢕⢔⢕⢕⢕⠀⠁⢕⢕⢕⢕⢕⠀⠀⠀⠀⢕⢕⠀⣿⣷⡶⠂⠀⠀⠀⠀⠀⠀⠀⠀⠀⠀⠁⠀⠀⠀⠀⠀⠀⠀⠀⠀⠀⠀⠀⠀⠀⠀⠈⠙⢿⣿⣿⣿⣿⣿⣿⣿⣿⣿⣿⣿⣿⡔⢕⢔⠀⠀⠀⢜⣇⢕⢕⢕⠀⠀⠀⢸⣿⣿⣿⣿⣟⣝⡡⠀⠀⠀⠀⠀⢀⢀⢄⢄⢄⢄⠀⠀⠀⠀⠀⢔⢔⢔⢔⢔⢔⢔⢔⢔⢕⢕⢔⢄⢀⠀⠀⠀⠀⠀⠀⠀⠀⠀⠀⠀⠑⠕⢕⠀</a:t>
            </a:r>
            <a:br/>
            <a:r>
              <a:t>⢐⢄⠀⠀⠀⠀⠀⠀⢸⣿⣿⣿⣿⣿⣿⣿⢫⣾⠇⠀⠀⠀⠀⠀⢧⣿⡇⢸⡕⢸⣇⢕⢕⢕⢕⣧⢹⣼⣿⣿⣿⣿⣿⣿⣿⣿⣿⣿⣿⣿⣿⣿⣿⣿⣿⣿⣟⣿⣿⣿⣿⣿⣿⣿⣿⣿⣿⣿⣿⣿⣿⣿⣿⣿⡿⢏⡱⢕⣿⣿⣿⡇⢕⣿⡇⠀⠀⠀⠁⢟⠟⠟⠟⠟⠟⠟⠟⠟⠟⠟⠟⠟⢕⠕⠕⠞⠟⠟⢕⢕⢕⢕⠑⢕⢕⢄⠀⠅⢕⢕⢕⢕⢔⠀⠀⠀⠀⠑⢱⡿⠋⠀⠀⠀⠀⠀⠀⢀⢔⢔⢔⢔⢔⢄⠀⠀⠀⠀⠐⢷⣷⣿⣿⣿⣿⣷⣦⣤⣄⢀⠁⢕⢾⣿⣿⣿⣿⣿⣿⣿⣿⣿⣿⣿⣿⡔⢕⠀⠀⠀⠀⣿⡕⢕⢕⢄⠀⠀⢸⣿⣿⣿⣿⠟⠑⠀⢀⢀⢄⢔⠕⠑⠑⠑⠕⢕⢕⢕⢄⠀⠀⠀⠀⢻⣿⣿⣿⣿⣿⣷⣧⣵⣕⣕⡕⢕⢔⢀⠀⠀⠀⠀⠀⢀⠀⠀⠀⠀⠀⠀⠀</a:t>
            </a:r>
            <a:br/>
            <a:r>
              <a:t>⠗⠁⠀⠀⠀⠀⠀⠀⢸⣿⣿⣿⣿⣿⡿⣣⡿⢏⠀⠀⠀⠀⠀⠀⢸⣿⢕⣾⣧⢕⢏⢕⢕⢕⢕⢝⣇⢿⣿⣿⣿⣿⣿⣿⣿⣿⣿⣿⣿⣿⣿⣿⣿⣿⣿⣿⣿⣿⣿⣿⣿⣿⣿⣿⣿⣿⣿⣿⣿⣿⣿⡿⣿⣽⢷⡗⢱⣹⣿⣿⢻⣿⢕⢿⡇⠀⠀⠀⠀⠄⢀⢔⢔⢔⢔⢔⢔⢔⢔⢔⢔⢕⢕⢔⢔⢔⢔⢕⢕⢕⢕⢕⠀⢕⢕⢕⠀⠀⠕⢕⢕⢕⢕⠀⠀⠀⠀⠀⠈⠀⠀⠀⠀⠀⠀⢄⣶⣵⡕⠕⠁⠁⠑⠕⠕⠀⠀⠀⠀⠘⣿⣿⣿⣿⣿⣿⣿⣿⣿⣿⣷⣵⡄⢝⣿⣿⣿⣿⣿⣿⣿⣿⣿⣿⣿⣷⠀⠀⠀⠀⠀⣿⣿⡕⢕⢕⠀⠀⢸⣿⣿⣿⡵⢎⣠⣷⣿⣿⣧⢁⠀⠀⠀⠀⠀⠀⠑⢕⢕⠀⠀⠀⠀⢜⣿⣿⣿⣿⣿⣿⣿⣿⣿⣿⣿⣷⣧⢕⠀⠀⠀⠀⣰⣿⣦⣄⢀⠀⠀⠀⠀</a:t>
            </a:r>
            <a:br/>
            <a:r>
              <a:t>⠀⠀⠀⠀⠀⢀⢀⢀⢸⣿⣿⣿⣿⡿⣵⢟⢕⣱⡀⠀⠀⠀⠔⢀⣾⡏⢕⣿⣿⢕⢕⢕⢕⢕⢄⣿⣿⢜⣿⣿⣿⣿⣿⣿⣿⣿⣿⣿⣿⣿⣿⣿⣿⣿⣿⣿⣿⣿⣿⣿⣿⣿⣿⣿⣿⣿⣿⣿⣿⣵⣷⣿⣿⡿⢋⢵⣿⣿⣿⣿⢸⣿⢕⢸⡇⠀⠀⠀⠀⠀⣧⢕⢕⣵⣵⣵⣕⢕⢕⢕⣵⣷⣷⣷⢕⢕⢕⢕⢕⢕⢕⢕⠀⠁⢕⢕⢕⠀⠐⢕⢕⢕⢕⠀⠀⠀⠀⠀⣶⣿⣦⡀⠀⠀⠀⢸⣿⣿⣷⠀⠀⠀⠀⠀⠀⠀⠀⠀⠀⠀⢸⣿⣿⣿⣿⣿⣿⣿⣿⣿⣿⣿⣿⣧⣻⣿⣿⣿⣿⣿⣿⣿⣿⣿⣿⣿⢄⠀⠀⠀⢱⣿⣿⡇⢕⢕⠀⠀⣾⣿⣿⣿⣵⣿⣿⣿⣿⣿⢟⠁⠀⠀⠀⠀⠀⠀⠀⢱⡕⠀⠀⠀⠀⠑⣿⣿⣿⣿⣿⣿⣿⣿⣿⣿⣿⣿⡿⠁⠀⠀⢀⣵⣿⣿⣿⣿⣿⣧⣄⣀⠀</a:t>
            </a:r>
            <a:br/>
            <a:r>
              <a:t>⠀⠀⠀⠀⠀⠀⠀⠀⠑⣿⣿⣿⡟⣼⢏⢕⣵⣿⢕⢱⣾⣿⣿⢇⢸⢇⢕⣿⣿⢕⢕⢕⢕⢕⢕⢕⢕⢕⢜⢿⣿⣿⣿⣿⣿⣿⣿⣿⣿⣿⣿⣿⣿⣿⣿⣿⣿⣿⣿⣿⣿⣿⣿⣿⣿⣿⣿⣿⣿⣿⣿⣟⢝⢕⢕⣿⣿⣿⣿⡇⢕⣿⢕⢸⡇⢰⢔⢔⣶⡔⢜⣇⢕⣿⣿⣿⡇⢕⢕⢕⣿⣿⣿⣿⢕⢕⢕⠀⠑⠑⢕⠀⠀⠀⠑⢕⢕⢀⠀⠁⢕⢕⢕⢄⠀⠀⠀⠀⣿⣿⣿⣷⣄⠀⠀⠈⠿⢿⡏⠀⠀⠀⠀⠀⠀⠀⠀⠀⠀⠀⢸⣿⣿⣿⣿⣿⣿⣿⣿⣿⣿⣿⣿⣿⣿⣿⣿⣿⣿⣿⣿⣿⣿⣿⣿⣿⡇⠀⠀⠀⣸⣿⣿⣷⠁⠐⠀⢱⣿⣿⣿⣿⣿⣿⣿⣿⡕⢕⢀⠀⠀⠀⢀⢀⠀⠀⠀⡜⢕⠀⠀⠀⠀⢱⣿⣿⣿⣿⣿⣿⣿⣿⣿⣿⣿⣿⠇⠀⠀⣰⣿⣿⣿⣿⣿⣿⣿⣿⣿⣿⠀</a:t>
            </a:r>
            <a:br/>
            <a:r>
              <a:t>⠀⠀⠀⠀⠀⠀⠀⠀⠀⣿⣿⡟⣼⢇⡑⣼⣿⢇⢕⣿⣿⣿⣿⢕⢜⢕⢕⢹⣿⡕⢕⢕⢱⢕⢕⢕⢕⢕⢕⢜⢻⣿⣿⣿⣿⣿⣿⣿⣿⣿⣿⣿⣿⣟⣟⣟⣟⣟⣟⣻⣿⣿⣿⣿⣿⣿⣿⣿⣿⣿⡿⢏⢕⢕⣸⣿⣿⣿⣿⢕⢕⢸⡇⢕⡇⢸⣇⢕⢹⣧⢕⢸⡇⣿⣿⣿⣇⢕⢕⢕⣿⣿⣿⣿⢕⢕⠑⠀⠀⠀⠀⠀⠀⠀⠀⠕⢕⢕⠀⢔⠁⢕⢁⠄⠀⠀⠀⠀⢿⣿⣿⣿⣿⣧⡄⠀⠀⠕⢇⢀⠀⠀⢄⢄⠀⢰⢀⠀⠀⠀⢸⣿⣿⣿⣿⣿⣿⣿⣿⣿⣿⣿⣿⣿⣿⣿⣿⣿⣿⣿⣿⣿⣿⣿⣿⣿⡇⠀⠀⢀⣿⣿⣿⣿⠀⠀⢄⣾⣿⣿⣿⣿⣿⣿⣿⣿⣷⡸⣧⡄⢄⢀⢑⢕⢀⢄⣰⢕⢕⠀⠀⠀⠀⣸⣿⣿⣿⣿⣿⣿⣿⣿⣿⣿⣿⣑⣤⣶⣾⣿⣿⣿⣿⣿⣿⣿⣿⣿⣿⣿⠀</a:t>
            </a:r>
            <a:br/>
            <a:r>
              <a:t>⢀⢀⠀⠀⠀⠀⠀⠀⠀⢹⡿⣹⢕⣱⢱⣿⡏⢕⣼⣿⣿⣿⣿⢕⢕⢕⣼⢸⣿⡇⢕⢕⢕⣧⢕⢕⢕⢕⢕⢕⢕⢜⢻⣿⣿⣿⣿⣿⣿⣿⣿⣿⣿⣿⣿⣿⣿⣿⣿⣿⣿⣿⣿⣿⣿⣿⣿⣿⡿⢏⢕⢕⢕⢕⣿⣿⣿⣿⢣⡇⢕⢜⢕⢕⡇⢸⣿⡕⢜⣿⡇⢕⢹⢹⣿⣿⡟⢕⢕⢕⣿⣿⣿⣿⢕⢕⠀⠀⠀⠀⠀⠀⠀⠀⠀⠀⠑⢕⢕⢅⢄⠁⠀⠀⠀⠀⠀⠀⢸⣿⣿⣿⣿⣿⣿⣷⣦⣄⡕⢱⣕⢔⢕⢕⣰⡏⢕⠀⠀⠀⢸⣿⣿⣿⣿⣿⣿⣿⣿⣿⣿⣿⣿⣿⣿⣿⣿⣿⣿⣿⣿⣿⣿⣿⣿⣿⠁⠀⠀⣼⣿⣿⣿⢏⢀⣰⣿⣿⣿⣿⣿⣿⣿⣿⣿⣿⣿⣷⡜⢻⣷⣵⣵⣵⣵⣿⢏⢕⣵⣧⢀⠀⣰⣿⣿⣿⣿⣿⣿⣿⣿⣿⣿⣿⣿⣿⣿⣿⣿⣿⣿⣿⣿⣿⣿⣿⣿⣿⣿⣿⠀</a:t>
            </a:r>
            <a:br/>
            <a:r>
              <a:t>⠀⠀⠀⠀⢀⢀⢐⢀⠀⢸⢣⢇⣱⡇⣿⣿⢕⢱⣿⣿⣿⣿⣿⢕⢕⢕⢇⢕⢻⣇⣱⣧⢕⢜⢧⡕⢕⢕⢕⢕⢕⢕⢕⢕⢝⢻⢿⣿⣿⣿⣿⣿⣿⣿⣿⣿⣿⣿⣿⣿⣿⣿⣿⣿⣿⢿⢟⢕⢕⢕⢕⢕⢕⢱⣿⣿⢿⢏⢕⡇⢕⢕⢣⢕⡇⢸⣿⣇⢕⢻⣷⢕⢜⡏⣿⣿⣧⢕⢕⢕⣿⣿⣿⣿⢕⠀⠀⠀⠀⠀⠀⠀⠀⠀⠀⢀⠀⠑⢕⢕⢕⠀⠀⠀⠀⠀⠀⠀⠀⢿⣿⣿⣿⣿⣿⣿⣿⣿⣿⣧⣽⣿⣿⣿⣯⢸⢿⠀⠀⢀⣿⣿⣿⣿⣿⣿⣿⣿⣿⣿⣿⣿⣿⣿⣿⣿⣿⣿⣿⣿⣿⣿⣿⣿⣿⠇⠀⠀⣼⣿⣿⣿⣿⣿⣿⣿⣿⣿⣿⣿⣿⣿⣿⣿⣿⣿⣿⣿⣿⣧⣿⣿⣿⣿⣿⣿⡇⢕⠝⠉⢀⣴⣿⣿⣿⣿⣿⣿⣿⣿⣿⣿⣿⣿⣿⣿⣿⣿⣿⣿⣿⣿⣿⣿⣿⣿⣿⣿⣿⣿⠀</a:t>
            </a:r>
            <a:br/>
            <a:r>
              <a:t>⠀⢀⣀⣁⣀⣄⣤⣤⣤⡜⡞⢱⢿⢸⣿⡇⢕⢿⢿⢿⢿⢿⢿⢕⢕⢕⢕⢕⢕⢏⣿⣿⢕⢕⢕⢝⢕⢕⢕⢕⢕⢕⢕⢕⢕⢕⢕⢜⢝⢻⢿⣿⣿⣿⣿⣿⣿⣿⣿⣿⣿⢿⢟⢝⢕⢕⢕⢕⢕⢕⢕⢕⢕⣸⣿⡟⣾⣷⢕⢇⢕⢕⢸⢕⢇⣸⣿⣿⡕⢸⣿⢕⢕⢸⢹⣿⣿⢕⢕⢕⣿⣿⣿⢏⠁⠀⠀⠀⠀⠀⠀⠀⠀⢀⢔⣿⡄⢀⠁⢕⢕⢕⠀⠀⠀⠀⠀⠀⠀⠜⣿⣿⣿⣿⣿⣿⣿⣿⣿⣿⢿⢿⣿⣿⣿⢕⢕⠀⢀⣼⣿⣿⣿⣿⣿⣿⣿⣿⣿⣿⣿⣿⣿⣿⣿⣿⣿⣿⣿⣿⣿⣿⣿⡿⠑⠀⣄⣼⣿⣿⣿⣿⣿⣿⣿⣿⣿⣿⣿⣿⣿⣿⣿⣿⣿⣿⣿⣿⣿⣿⣿⣿⣿⣿⣿⣿⣵⣕⡀⠀⠞⠟⢟⢿⣿⣿⣿⢿⣿⣿⣿⣧⣌⢙⢻⣿⣿⣿⣿⣿⣿⣿⣿⣿⣿⣿⣿⣿⣿⣿⠀</a:t>
            </a:r>
            <a:br/>
            <a:r>
              <a:t>⣿⣿⣿⣿⣿⣿⣿⣿⣿⢹⠕⠀⠀⢸⣿⢕⠁⠀⠀⠀⠀⠀⢰⢕⢕⢕⢕⢕⢕⢸⣿⣿⡇⢕⢕⢕⢕⢕⢕⢕⢕⢕⢇⢕⢕⢕⢕⢕⢕⢕⢕⢜⢝⢟⢿⣿⡿⢿⣟⣝⢕⢕⢕⢕⢕⢕⢕⢕⢕⢕⢕⡕⢕⣿⡿⢜⣾⣿⢕⢱⡇⢕⢕⢕⢑⣿⣿⣿⡇⢕⣿⡇⢕⡕⡟⣿⣿⢕⢕⢕⣿⡿⠇⠁⠀⠀⠀⠀⢀⢄⢄⡄⢕⢕⢕⣿⣷⡕⢀⠀⠑⠔⠁⠀⠀⠀⠀⠀⠀⠀⢹⣿⣿⣿⣿⣿⣿⣿⣟⣡⣴⣾⣿⣿⢏⣽⣷⣿⣕⣄⣄⣕⣵⣿⣿⣿⣿⣿⣿⣿⣿⣿⣿⣿⣿⣿⣿⣿⣿⣿⡿⠟⠙⢀⣠⣾⣿⣿⣿⣿⣿⣿⣿⣿⣿⣿⣿⣿⣿⣿⣿⣿⣿⣿⣿⣿⣿⣿⣿⣿⣿⣿⣿⣿⣿⣿⣿⣿⣿⣿⣷⣷⣷⣷⣿⣿⣿⣧⣸⣿⣿⣿⣿⣿⣷⣿⣿⣿⣿⣿⣿⣿⣿⣿⣿⣿⣿⣿⣿⣿⠀</a:t>
            </a:r>
            <a:br/>
            <a:r>
              <a:t>⣿⣿⣿⣿⣿⣿⣿⣿⡟⡎⡔⠀⠀⣿⣿⡕⣷⣶⣦⣤⣄⢄⣿⡇⢕⢕⢕⢕⢕⢸⣿⣿⡇⢕⢕⢕⢕⢕⢕⢕⢕⢸⢕⢕⢕⢕⢕⢕⢕⢕⢕⣕⣵⣷⣷⣷⣷⣿⣿⣿⢕⢕⢕⢕⢕⢕⢕⢕⢕⢕⡇⡇⣸⡟⢕⣼⣿⣿⢕⢜⣧⢕⢕⢕⢸⡸⣿⣿⡇⢕⣿⡇⢕⣇⢇⣿⣿⢕⢕⠕⠁⢁⢀⢀⠀⢀⢄⢱⣷⣾⣿⡇⢕⢕⢕⣿⣿⣷⡕⢀⠀⠀⠀⠀⠀⠀⠀⠀⠀⠀⠁⢿⣿⣿⣿⣿⣿⣿⣿⣿⣿⣿⣿⡿⢼⣿⣿⣿⣿⣿⣿⣿⣿⣿⣿⣿⣿⣿⣿⣿⣿⣿⣿⣿⣿⣿⣿⣿⣿⣿⣷⣶⣾⣿⣿⣿⣿⣿⣿⣿⣿⣿⣿⣿⣿⣿⣿⣿⣿⣿⣿⣿⣿⣿⣿⣿⣿⣿⣿⣿⣿⣿⣿⣿⣿⣿⣿⣿⣿⣿⣿⣿⣿⣿⣿⡿⢟⢏⢝⢟⢏⢻⢿⣿⣿⣿⣿⣿⣿⣿⣿⣿⣿⣿⣿⣿⣿⣿⣿⣿⠀</a:t>
            </a:r>
            <a:br/>
            <a:r>
              <a:t>⣿⣿⣿⣿⣿⣿⣿⣿⡇⢱⡇⠀⢀⣿⣯⢸⣿⣿⣿⣿⢏⣾⡟⢕⢑⢑⢕⢕⢕⢕⣿⣿⣷⢕⢕⢕⢕⢕⢕⢕⢕⢇⢕⢕⢕⢕⢕⠕⢕⢕⣼⣿⣿⣿⣿⣿⣿⣿⣿⣿⢕⢕⢕⢕⢕⢕⢕⢕⢕⢕⣼⢱⢟⢕⣱⣿⣿⣿⢕⡕⣿⢕⠑⢑⢔⢱⢻⣿⡇⢕⣿⡇⢕⣿⢸⣿⣯⢕⢅⢔⣷⣷⣷⣷⢕⢕⢕⢸⣿⣿⣿⡇⢕⢕⢕⣿⣿⣿⣿⢕⠀⠀⠀⠀⠀⠀⠀⠀⠀⠀⠀⠘⢿⣿⣿⣿⣿⣿⣿⣿⣿⢟⢜⢕⢝⡕⡏⢞⣿⣿⣿⣿⣿⣿⣿⣿⣿⣿⣿⣿⣿⣿⣿⣿⣿⣿⣿⣿⣿⣿⣿⣿⣿⣿⣿⣿⣿⣿⣿⣿⣿⣿⣿⣿⣿⣿⣿⣿⣿⣿⣿⣿⣿⣿⣿⣿⣿⣿⣿⣿⣿⣿⣿⣿⣿⣿⣿⣿⣿⣿⣿⣿⣿⢿⢿⢕⢕⢕⢕⢕⢕⢕⢜⢟⢻⢿⣿⣿⣿⣿⣿⣿⣿⣿⣿⣿⣿⣿⣿⣿⠀</a:t>
            </a:r>
            <a:br/>
            <a:r>
              <a:t>⣿⣿⣿⣿⣿⣿⣿⣿⢗⠘⠃⠀⠘⢻⣧⢜⢝⢏⢝⢏⣾⢟⢕⢕⢕⢕⢕⢕⢕⢄⣿⣿⣿⣇⢕⢕⠕⢕⢕⢕⢜⢕⢕⢕⢕⠑⠁⢀⢕⢸⣿⣿⣿⣿⣿⣿⣿⣿⣿⣿⡇⠀⠁⠕⢕⢕⢕⢕⢕⢕⢣⣣⡇⢕⣿⣿⣿⡟⣸⢇⣿⢕⠕⢕⢕⢕⡎⢿⡇⢕⣿⢕⢕⣿⡏⣹⣿⢕⢕⢕⣿⣿⣿⣿⢕⢕⢕⢸⣿⣿⣿⡇⢕⢕⢕⣿⣿⣿⣿⢕⢔⠀⠀⠀⠀⠀⠀⠀⠀⠀⠀⠀⠈⢿⣿⣿⣿⣿⣿⡟⢏⢕⢕⢕⢕⢕⢕⢕⢝⣿⣿⣿⣿⣿⣿⣿⣿⣿⣿⣿⣿⣿⣿⣿⣿⣿⣿⣿⣿⣿⣿⣿⣿⣿⣿⣿⣿⣿⣿⣿⣿⣿⣿⣿⣿⣿⣿⣿⣿⣿⣿⣿⣿⣿⣿⣿⣿⣿⣿⣿⣿⣿⣿⣿⣿⣿⣿⣿⣿⣿⣿⣿⢟⢕⢕⢕⢕⢕⢕⢕⢕⢕⢕⢕⢕⢕⢻⣿⣿⣿⣿⣿⣿⣿⣿⣿⣿⣿⣿⣿⠀</a:t>
            </a:r>
            <a:br/>
            <a:r>
              <a:t>⣿⣿⣿⣿⣿⣿⡿⢋⢕⠑⠀⠀⠀⢕⢿⢕⢕⢕⢕⣾⢇⢕⢕⢕⢕⢕⢔⢕⢕⢕⢹⣹⣿⣿⡕⢜⢇⢕⢕⢕⢕⠕⠑⠁⠀⠀⠀⢕⢕⣾⣿⣿⣿⣿⣿⣿⣿⣿⣿⣿⡇⢕⠀⠀⠀⠑⠕⢕⢕⢕⢸⡽⣧⢕⣿⣿⣿⢣⡿⢗⡿⢑⢕⢕⢕⢕⣿⡜⡇⢱⢇⢕⢸⣿⡇⣿⣿⢕⢕⢕⣿⣿⣿⣿⢕⢕⢕⢸⣿⣿⣿⡇⢕⢕⢕⣿⣿⣿⣿⢕⢕⢕⢀⠀⠀⠀⠀⠀⠀⠀⠀⠀⠀⠁⢻⣿⣿⣿⣧⢕⢕⢕⢕⢕⢕⢕⢕⢕⢕⢜⣿⣿⣿⣿⣿⣿⣿⣿⣿⣿⣿⣿⣿⣿⣿⣿⣿⣿⣿⣿⣿⣿⣿⣿⣿⣿⣿⣿⣿⣿⣿⣿⣿⣿⣿⣿⣿⣿⣿⣿⣿⣿⣿⣿⣿⣿⣿⣿⣿⣿⣿⣿⣿⣿⣿⣿⣿⣿⣿⣿⣿⡇⢕⢕⢕⢕⢕⢕⢕⢕⢕⢕⢕⢕⢕⢕⢕⣿⣿⣿⣿⣿⣿⣿⣿⣿⣿⣿⣿⡿⠀</a:t>
            </a:r>
            <a:br/>
            <a:r>
              <a:t>⣿⣿⣿⡟⢟⠏⢔⢕⢕⠀⠀⠀⠀⢕⢕⢇⢕⢕⣾⢇⢕⢕⢕⢕⢕⢕⢕⢕⢕⢕⢸⡿⣿⣿⣧⢕⢕⢕⢕⠁⠁⠀⠀⠀⠀⠀⠀⣕⣵⣿⣿⣿⣿⣿⣿⣿⣿⣿⣿⣿⣿⢕⢔⠀⠀⠀⠀⠀⠁⠕⢕⢹⢞⡕⢹⣿⠿⠜⠕⠕⢕⢕⢕⢕⢕⢕⢺⣿⡕⢕⠕⢕⢕⣿⣿⣿⡇⢕⢕⢕⣿⣿⣿⣿⢕⢕⢕⢸⣿⣿⣿⡇⢕⢕⢕⣿⣿⣿⣿⢕⢕⢕⢱⣄⠀⠀⠀⠀⠀⠀⠁⢷⣄⠀⠀⠝⣿⣿⡧⡇⢕⢕⢕⢕⢕⢕⢕⢕⢕⢕⣿⣿⣿⣿⣿⣿⣿⣿⣿⣿⣿⣿⣿⣿⣿⣿⣿⣿⣿⣿⣿⣿⣿⣿⣿⣿⣿⣿⣿⣿⣿⣿⣿⣿⣿⣿⣿⣿⣿⣿⣿⣿⣿⣿⣿⣿⣿⣿⣿⣿⣿⣿⣿⣿⣿⣿⣿⣿⣿⣿⣿⡕⢕⢕⢕⢕⢕⢕⢕⢕⢕⢕⢕⢕⢕⢕⢱⣿⣿⣿⣿⣿⣿⣿⣿⣿⣿⣿⣿⣧⠀</a:t>
            </a:r>
            <a:br/>
            <a:r>
              <a:t>⣿⣿⣿⡗⢑⢕⢕⢕⠀⠀⠀⠀⠀⢕⢕⢕⢕⣾⢇⢕⢕⢕⢕⢕⢕⢕⢕⢕⢕⢕⢸⣧⣿⣿⣿⡇⢕⢕⡕⠀⠀⠀⠀⠀⠀⠀⠀⣾⣿⣿⣿⣿⣿⣿⣿⣿⣿⣿⣿⣿⣿⣇⢕⠀⠀⠀⠀⠀⠀⠀⠕⢕⢜⠳⠕⠁⢔⢔⢔⠔⠀⠑⠕⢕⢕⢕⢕⢞⣷⢑⠀⢕⢕⢝⢝⢝⢕⢕⢕⢕⢝⢝⢝⢝⢕⢕⢕⢜⢝⢝⢝⢕⢕⢕⢕⢝⢝⢝⢝⢕⢕⢕⢜⢝⢕⢄⠀⠀⠀⠀⠀⠁⢝⢜⣦⣄⢈⢻⣿⡕⢕⢕⢕⢕⢕⢕⢕⢕⣱⣵⣿⣿⣿⣿⣿⣿⣿⣿⣿⣿⣿⣿⣿⣿⣿⣿⣿⣿⣿⣿⣿⣿⣿⣿⣿⣿⣿⣿⣿⣿⣿⣿⣿⣿⣿⣿⣿⣿⣿⣿⣿⣿⣿⣿⣿⣿⣿⣿⣿⣿⣿⣿⣿⣿⣿⣿⣿⣿⣿⣿⣿⣷⣇⢕⢕⢕⢕⢕⢕⢕⢕⢕⢕⢕⢕⣱⣿⣿⣿⣿⣿⣿⣿⣿⣿⣿⣿⣿⣿⡿⠀</a:t>
            </a:r>
            <a:br/>
            <a:r>
              <a:t>⣿⣿⡟⢅⢕⢕⢕⠑⠀⠀⠀⠀⢕⠕⠑⢕⣾⢟⢕⢕⢕⢕⢕⣕⣵⣷⣿⣿⣿⣿⡜⣿⣹⣿⣿⣿⡕⢕⠕⠀⠀⠀⠀⠀⠀⠀⠀⢹⣿⣿⣿⣿⣿⣿⣿⣿⣿⣿⣿⣿⣿⣿⡇⠀⠀⠀⠀⠀⠀⠀⠀⢝⢕⢄⢄⢀⠁⠁⠀⢠⣾⡇⢱⣷⣕⡕⢕⢜⢽⣧⠀⢕⢕⢕⢕⢕⢕⢕⢕⢕⢕⢕⢕⢕⢕⢕⢕⢕⢕⢕⢕⢕⢕⢕⢕⢕⢕⢕⢕⢕⢕⢕⢕⢕⢕⢕⠀⢄⠀⠀⠀⠀⠁⠕⢹⣿⣿⣷⣿⣿⣧⣕⢕⢕⢕⢕⣱⣷⣾⣿⣿⣿⣿⣿⣿⣿⣿⣿⣿⣿⣿⣿⣿⣿⣿⣿⣿⣿⣿⣿⣿⣿⣿⣿⡿⢿⣿⣿⣿⣿⣿⣿⣿⣿⣿⣿⣿⣿⣿⣿⣿⣿⣿⣿⣿⣿⣿⣿⣿⣿⣿⣿⣿⣿⣿⣿⣿⣿⣿⣿⣿⣿⣿⣷⣧⣕⣕⢕⢕⢕⢕⢕⣱⣵⣾⣿⣿⣿⣿⣿⣿⣿⣿⣿⣿⣿⣿⣿⠏⢕⠀</a:t>
            </a:r>
            <a:br/>
            <a:r>
              <a:t>⣿⡟⢕⢕⢕⢕⢕⠀⠀⠀⠀⠀⠀⠀⢀⣾⡇⢕⢕⢕⢕⣱⣾⣿⣿⣿⣿⣿⣿⣿⡇⣿⢇⣿⣿⣿⣷⢕⠀⠀⠀⠀⠀⠀⠀⠀⠀⠀⢟⣟⣻⣿⣿⣿⣿⣿⣿⣿⣿⣿⣟⣟⠃⠀⠀⠀⠀⠀⠀⠀⠀⢕⢕⠑⢕⠕⢀⢔⢄⠁⠝⢃⢸⣿⣿⣿⣧⢕⢜⢻⣇⢥⣥⣥⣥⣥⣥⣥⣥⣵⣵⣵⣵⣵⣵⣵⣵⣵⣵⣵⣵⣵⣵⣵⣵⣵⣵⣵⣕⣕⣕⣕⣕⣕⣕⣕⠀⢕⢕⢔⢀⠀⠀⠀⠜⣿⣿⣿⣿⣿⣿⣿⣿⣿⣿⣿⣿⣿⣿⣿⣿⣿⣿⣿⣿⣿⣿⣿⣿⣿⣿⣿⣿⣿⣿⣿⣿⣿⣿⣿⣿⣿⣿⣿⡇⠑⣿⣿⣿⣿⣿⣿⣿⣿⣿⣿⣿⣿⣿⣿⣿⣿⣿⣿⣿⣿⣿⣿⣿⣿⣿⣿⣿⣿⣿⣿⣿⣿⣿⣿⣿⣿⣿⣿⣿⣿⣿⣿⣿⣿⣿⣿⣿⣿⣿⣿⣿⣿⣿⣿⣿⣿⣿⣿⣿⣿⣿⠇⢕⢕⠀</a:t>
            </a:r>
            <a:br/>
            <a:r>
              <a:t>⣿⢇⢕⢕⢕⢕⠁⠀⠀⠀⢀⠀⠀⢀⣾⢇⢕⢕⢕⢕⣼⣿⣿⣿⣿⣿⣿⣿⣿⣿⡇⣿⢸⡜⣿⣿⣿⣇⠀⠀⠀⠀⠀⠀⠀⠀⠀⠀⠈⣿⣿⣿⣿⣿⣿⣿⣿⣿⣿⣿⣿⡟⠀⠀⠀⠀⠀⠀⠀⠀⠀⠁⢕⢄⢄⠔⠕⢕⡕⠕⠔⣷⣿⣿⣿⣿⣿⣧⢕⢜⢿⡜⣿⣿⣿⣿⣿⣿⣿⣿⣿⣿⣿⣿⣿⣿⣿⣿⣿⣿⣿⣿⣿⣿⣿⣿⣿⣿⣿⣿⣿⣿⣿⣿⣿⣿⢕⢕⢕⢕⢕⢕⢔⢀⠀⢹⣿⣿⣿⣿⣿⣿⣿⣿⣿⣿⣿⣿⣿⣿⣿⣿⣿⣿⣿⣿⣿⣿⣿⣿⣿⣿⣿⣿⣿⣿⣿⣿⣿⣿⣿⣿⣿⣿⣧⢄⣿⣿⣿⣿⣿⣿⣿⣿⣿⣿⣿⣿⣿⣿⣿⣿⣿⣿⣿⣿⣿⣿⣿⣿⣿⣿⣿⣿⣿⣿⣿⣿⣿⣿⣿⣿⣿⣿⣿⣿⣿⣿⣿⣿⣿⣿⣿⣿⣿⣿⣿⣿⣿⣿⣿⣿⣿⣿⣿⣿⠇⢕⢕⢕⠀</a:t>
            </a:r>
            <a:br/>
            <a:r>
              <a:t>⢟⢁⢕⢕⢕⢕⠀⠀⠀⠀⢕⠀⢀⣾⢏⢕⢕⢕⢕⣼⣿⣿⣿⣿⣿⣿⣿⣿⣿⣿⣧⢹⢜⣿⣿⣿⣿⣿⡄⠀⠀⠀⠀⠀⠀⠀⠀⠀⠀⠘⣿⣿⣿⣿⣿⣿⣿⣿⣿⣿⣿⠁⠀⠀⠀⠀⠀⠀⠀⠀⠀⠀⢕⡕⣕⢱⡄⢄⣤⢄⣷⡹⣿⣿⣿⣿⣿⣿⣧⢕⢜⢿⡄⠀⠀⠀⠀⠀⠀⠀⠀⠀⠀⢀⢀⢀⣀⣀⣀⣀⣀⣀⣀⣀⣀⣀⣀⣁⣁⣁⣁⣁⣁⣁⣁⣁⡁⢕⢕⢕⢕⢕⢕⢕⢕⢕⢿⣿⣿⣿⣿⣿⣿⣿⣿⣿⣿⣿⣿⣿⣿⣿⣿⣿⣿⣿⣿⣿⣿⣿⣿⣿⣿⣿⣿⣿⣿⣿⣿⣿⣿⣿⣿⣿⣿⣷⣿⣿⣿⣿⣿⣿⣿⣿⣿⣿⣿⣿⣿⣿⣿⣿⣿⣿⣿⣿⣿⣿⣿⣿⣿⣿⣿⣿⣿⣿⣿⣿⣿⣿⣿⣿⣿⣿⣿⣿⣿⣿⣿⣿⣿⣿⣿⣿⣿⣿⣿⣿⣿⣿⣿⣿⣿⣿⣿⠇⢕⢕⢕⢕⠀</a:t>
            </a:r>
            <a:br/>
            <a:r>
              <a:t>⣿⢕⠁⢑⢕⠀⠀⠀⠀⢰⢿⢏⣾⢏⢕⢕⢕⢕⢱⣿⣿⣿⣿⣿⣿⣿⣿⣿⣿⣿⣿⢸⡇⣿⣿⣿⢿⣿⣧⠀⠀⠀⠀⠀⠀⠀⠀⠀⠀⠀⠜⣿⣿⣿⣿⣿⣿⣿⣿⣿⠇⠀⠀⠀⠀⠀⠀⠀⠀⠀⠀⠀⠁⣿⣿⡾⡻⣱⡜⢧⡹⣇⣿⣿⣿⣿⣿⣿⣿⣇⢕⢜⢷⡀⠀⠀⠀⠀⠀⠀⠀⠕⠕⢫⣷⣽⣾⣾⣮⣽⣻⣝⣽⣽⣿⣿⣿⣿⣿⣿⣿⣿⣿⣿⢝⢝⡅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⠇⢕⢕⢕⢕⢕⠀</a:t>
            </a:r>
            <a:br/>
            <a:r>
              <a:t>⣿⡇⠀⠀⠀⠀⠀⠀⠀⠑⠑⠾⢇⢕⢕⢕⢕⢱⣿⣿⣿⣿⣿⣿⣿⣿⣿⣿⣿⣿⣿⡇⡇⣿⣿⣿⡜⣿⣿⡔⠀⠀⠀⠀⠀⠀⠀⠀⠀⠀⠀⠸⣿⣿⣿⣿⣿⣿⣿⡏⠀⠀⠀⠀⠀⠀⠀⠀⠀⠀⠀⠀⠀⢜⣹⣾⣧⢻⣿⢣⣝⢪⢸⢿⣿⣿⣿⣿⣿⣿⡕⢕⢜⢳⠀⠀⠀⠀⠀⠀⠀⠀⠀⢰⣷⣾⣽⣟⢿⣿⣿⣿⣿⣿⣿⣿⣿⣿⣿⣿⣿⣿⣿⢿⢕⣾⡇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⠀</a:t>
            </a:r>
            <a:br/>
            <a:r>
              <a:t>⣿⡇⠀⠀⠀⠀⠀⠀⠀⠀⠀⠀⠀⠀⠁⠑⠑⠸⢿⣿⣿⣿⣿⣿⣿⣿⣿⣿⣿⣿⣿⣿⢱⣿⣯⢿⣿⣜⢿⡇⠀⠀⠀⠀⠀⠀⠀⠀⠀⠀⠀⠀⠜⣿⡿⠿⢿⣿⡟⠀⠀⠀⠀⠀⠀⠀⠀⠀⠀⠀⠀⠀⠀⠁⢻⣿⣿⣷⣝⢜⣿⣿⢸⣷⣷⣿⣿⣿⣿⢿⠇⠁⠁⠀⠀⠀⠀⠀⠀⠀⠀⠀⠀⢜⢻⣿⣿⣿⣷⣮⣝⡻⢿⣿⣟⣿⣿⢿⣿⣿⣿⣿⣿⢟⠅⠈⢑⠀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⠀</a:t>
            </a:r>
            <a:br/>
            <a:r>
              <a:t>⣿⡗⢀⠀⠀⠀⠀⠀⠀⠀⠀⠀⠀⠀⠀⠀⠀⠀⠀⠁⠉⠛⠻⢿⣿⣿⣿⣿⣿⣿⣿⣿⡇⢼⣿⣿⣽⣟⢧⢕⡀⠀⢀⠀⠀⠀⠀⠀⠀⠀⠀⠀⠀⠁⢀⣤⡄⠁⠁⠀⠀⠀⠀⠀⠀⠀⠀⠀⠀⠀⠀⠀⠀⠀⢜⣿⣿⣿⣿⣷⢹⡿⣸⣿⣿⡿⠟⠙⠁⠀⠀⠀⠀⠀⠀⠀⠀⠀⠀⠀⠀⠀⠀⠕⠕⢕⢕⢝⢻⢿⣿⣿⣷⣽⡻⣿⣿⣿⣿⣿⣿⣿⢏⠀⠀⠀⢕⠀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⠀</a:t>
            </a:r>
            <a:br/>
            <a:r>
              <a:t>⡟⢇⢕⠀⠀⠀⠀⠀⠀⠀⠀⠀⠀⠀⠀⠀⠀⠀⠀⠀⠀⠀⠀⠀⠈⠙⠻⣿⣿⣿⣿⣿⣿⡸⣿⣿⣿⣿⣿⢕⠀⠀⠀⠀⠀⠀⠀⠀⠀⠀⠀⠀⠀⠀⢕⢝⢏⠕⠀⠀⠀⠀⠀⠀⠀⠀⠀⠀⠀⠀⠀⠀⠀⠀⠀⢹⣿⣿⣿⡿⢕⣱⡿⠋⠁⠀⠀⠀⠀⠀⠀⠀⠀⠀⠀⠀⠀⠄⢀⠀⠀⠀⠀⠀⢕⢕⢕⢕⢕⢕⢜⢟⢿⣿⣿⣿⣝⢿⣿⣿⣿⠇⢔⠀⠀⠀⠘⠀⢕⢕⢕⢕⢕⢕⢕⢕⢕⢕⢕⢅⢻⣿⣿⣿⣿⣿⣿⣿⣿⣿⣿⣿⣿⣿⣿⣿⣿⣿⣿⣿⣿⣿⣿⣿⣿⣿⣿⣿⣿⣿⣿⣿⣿⣿⣿⣿⣿⣿⣿⣿⣿⣿⣿⣿⣿⣿⣿⣿⣿⣿⣿⣿⣿⣿⣿⣿⣿⣿⣿⣿⣿⣿⣿⣿⣿⣿⣿⣿⣿⣿⣿⣿⣿⣿⣿⣿⣿⣿⣿⣿⣿⣿⣿⣿⣿⣿⣿⣿⣿⠏⢕⢕⢕⢕⢕⢕⢕⢕⢕⢕⠀</a:t>
            </a:r>
            <a:br/>
            <a:r>
              <a:t>⡿⢕⢕⢀⠀⠀⠀⠀⠀⠀⢀⢔⠐⠀⠀⠀⠀⠀⠀⠀⠀⠀⠀⠀⠀⠀⠀⠁⠙⢻⣿⣿⣿⡇⣿⣿⢿⣿⣿⢕⠀⠀⠀⠀⠀⠀⠀⠀⠀⠀⠀⠀⠀⠀⠀⢕⢕⠀⠀⠀⠀⠀⠀⠀⠀⠀⠀⠀⠀⠀⠀⠀⠀⠀⠀⠘⣿⣿⣿⣿⢾⠋⠀⠀⠀⠀⠀⠀⠀⠀⠀⠀⠐⢄⠀⠀⠀⠀⠑⢕⢄⠀⠀⠀⠁⢕⢕⢕⢕⢕⢕⢕⢕⢞⢿⣿⣿⣿⣮⡻⢏⢀⠀⢀⡀⢀⠀⠀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⠀</a:t>
            </a:r>
            <a:br/>
            <a:r>
              <a:t>⣿⡕⢕⢕⠀⠀⠀⠀⢀⢕⠕⠁⠀⠀⠀⢀⠔⠁⠀⠀⠀⠀⠀⠀⠀⠀⠀⠀⠀⠀⠙⢻⣿⡇⣿⡟⢸⣿⡇⠑⠀⠀⠀⠀⠀⠀⠀⠀⠀⠀⠀⠀⠀⢄⣄⣁⣠⣐⣄⠄⠀⠀⠀⠀⠀⠀⠀⠀⠀⠀⠀⠀⠀⠀⠀⠀⢜⣿⢟⠑⠀⠀⠀⠀⠀⠀⠀⠀⠀⠀⠀⠔⠀⠀⠑⢔⢀⠀⠀⠀⠑⢔⠀⠀⠀⣕⡕⢕⢕⢕⢕⢕⢕⢕⢕⢝⢿⣿⣿⣿⡕⠁⠀⠀⠕⠕⠀⠀⢕⢕⢕⢕⢕⢕⢕⢕⢕⢕⢕⢕⢕⢔⠝⣿⣿⣿⣿⣿⣿⣿⣿⣿⣿⣿⣿⣿⣿⣿⣿⣿⣿⣿⣿⣿⣿⣿⣿⣿⣿⡿⢿⠿⢿⢟⢻⢿⢿⢿⢿⢿⢿⢿⢟⢻⢿⠿⢿⣿⣿⣿⣿⣿⣿⣿⣿⣿⣿⣿⣿⣿⣿⣿⣿⣿⣿⣿⣿⣿⣿⣿⣿⣿⣿⣿⣿⣿⣿⣿⣿⣿⣿⣿⣿⣿⣿⣿⠏⢔⢕⢕⢕⢕⢕⢕⢕⢕⢕⢕⢕⢕⠀</a:t>
            </a:r>
            <a:br/>
            <a:r>
              <a:t>⣿⡇⢕⢕⠀⠀⠀⢄⠕⠀⠀⠀⠀⢄⢕⠁⠀⠀⠀⠀⠀⠀⠀⠀⠀⠀⠀⠀⠀⠀⠀⠀⠘⢕⡿⠑⢸⡟⠑⠀⠀⠀⠀⠀⠀⠀⠀⠀⠀⠀⠀⠀⢀⢷⣿⣿⣿⣿⣷⣵⡄⠀⠀⠀⠀⠀⠀⠀⠀⠀⠀⠀⠀⠀⠀⠀⠀⠝⠀⠀⠀⠀⠀⠀⠀⠀⠀⠀⠀⠀⠀⠀⠀⠀⠀⠀⢑⢔⢀⠀⠀⠀⠕⢀⠀⣿⣿⣧⣕⢕⢕⢕⢕⢕⢕⢕⢕⠟⢿⣿⢑⢀⢀⠀⠀⠀⠀⢀⢕⢕⢕⢕⢕⢕⢕⢕⢕⢕⢕⢕⢕⢑⢕⢘⢿⣿⣿⣿⣿⣿⣿⣿⣿⣿⣿⣿⣿⣿⣿⣿⣿⣿⣿⣿⣿⣿⣿⢟⢕⢕⢕⢕⢕⢕⢕⢕⢕⢕⢕⢕⢕⢕⢕⢕⢕⢕⢕⢔⢜⢝⢻⣿⣿⣿⣿⣿⣿⣿⣿⣿⣿⣿⣿⣿⣿⣿⣿⣿⣿⣿⣿⣿⣿⣿⣿⣿⣿⣿⣿⣿⣿⣿⣿⣿⢟⢕⢕⢕⢕⢕⢕⢕⢕⢕⢕⢕⢕⢕⢕⢕⠀</a:t>
            </a:r>
            <a:br/>
            <a:r>
              <a:t>⣷⣕⢕⡷⠀⢀⢔⠑⠀⠀⠀⢄⢕⢕⠀⠀⠀⠀⠀⠀⠀⠀⠀⠀⠀⠀⠀⠀⠀⠀⠀⠀⠀⢱⠇⢀⡜⠑⠀⠀⠀⠀⠀⠀⠀⠀⠀⠀⠀⠀⠀⠀⢕⣼⣿⣿⣿⣿⣿⡟⡇⠀⠀⠀⠀⠀⠀⠀⠀⠀⠀⠀⠀⠀⠀⠀⠀⠀⠀⠀⠀⠀⠀⠀⠀⠀⠀⠀⠀⠀⠀⠀⠀⠀⢀⢔⠑⠀⠁⠑⠄⢀⠀⠁⢄⢸⣿⣽⣿⣳⣕⡕⢕⢕⢕⢕⠁⠀⠀⠈⠀⠝⠕⠄⠀⠀⣰⢕⠀⢕⢕⢕⢕⢕⢕⢕⢕⢕⢕⢕⢕⢕⢕⢕⠅⢹⣿⣿⣿⣿⣿⣿⣿⣿⣿⣿⣿⣿⣿⣿⣿⣿⣿⣿⣿⣿⣿⡕⢕⢕⢕⢕⢕⢕⢕⢕⢕⢕⢕⢕⢕⢕⢕⢕⢕⢕⢕⢕⢕⢕⢕⢸⣿⣿⣿⣿⣿⣿⣿⣿⣿⣿⣿⣿⣿⣿⣿⣿⣿⣿⣿⣿⣿⣿⣿⣿⣿⣿⣿⣿⣿⣿⡿⢏⢕⢕⢕⢕⢕⢕⢕⢕⢕⢕⢕⢕⢕⢕⢕⢕⠀</a:t>
            </a:r>
            <a:br/>
            <a:r>
              <a:t>⣇⢱⣾⡇⢄⠑⠀⠀⢀⢄⠑⠁⠀⠁⠑⢔⢀⠀⠀⠀⠀⠀⠀⠀⠀⠀⠀⠀⠀⠀⠀⠀⠀⠑⢀⢱⠑⠀⠀⠀⠀⠀⠀⠀⠀⠀⠀⠀⠀⠀⠀⠀⠕⢻⡹⣿⣿⣻⣿⠇⠑⠀⠀⠀⠀⠀⠀⠀⠀⠀⠀⠀⠀⠀⠀⠀⠀⠀⠀⠀⠀⠀⠀⠀⠀⠀⠀⠀⠀⠀⠀⠀⢀⠔⠑⠀⠀⠀⢀⢀⠀⠁⠐⠀⠀⠕⣿⣿⣿⢽⣿⣿⡧⢕⠕⠀⠀⠀⠀⠀⢄⠀⠀⠀⠀⣰⣿⡕⢀⢕⢕⢕⢕⢕⢕⢕⢕⢕⢕⢕⢕⢕⢕⢕⢕⢕⢜⢻⣿⣿⣿⣿⣿⣿⣿⣿⣿⣿⣿⣿⣿⣿⣿⣿⣿⣿⣿⣿⣷⣷⣷⣵⣅⣕⢕⢕⢕⢕⢕⢕⢕⢕⠕⢕⣑⣱⣵⣴⣶⣶⣾⣿⣿⣿⣿⣿⣿⣿⣿⣿⣿⣿⣿⣿⣿⣿⣿⣿⣿⣿⣿⣿⣿⣿⣿⣿⣿⣿⣿⣿⡿⢏⢕⢕⢕⢕⢕⢕⢕⢕⢕⢕⢕⢕⢕⢕⢕⢕⢕⢕⠀</a:t>
            </a:r>
            <a:br/>
            <a:r>
              <a:t>⣱⣿⣿⢇⠁⠀⠀⠔⠁⠀⠀⢀⠀⠀⠀⠀⠁⠕⢄⢀⠀⠀⠀⠀⠀⠀⠀⠀⠀⠀⠀⠀⠀⢄⠕⠁⠀⠀⠀⠀⠀⠀⠀⠀⠀⠀⠀⠀⠀⠀⠀⠀⠀⠀⠑⠘⠻⢇⠃⠀⠀⠀⠀⠀⠀⠀⠀⠀⠀⠀⠀⠀⠀⠀⠀⠀⠀⠀⠀⠀⠀⠀⠀⠀⠀⠀⠀⠀⠀⠀⢀⠔⠁⠀⠀⠀⢀⠐⠀⠁⠐⠄⠀⠀⠀⠀⢿⣿⣿⢸⣿⣿⡿⢇⠀⠀⠀⠀⠀⢔⢕⢕⠀⢀⣼⣿⣿⡕⢕⢕⢕⢕⢕⢕⢕⢕⢕⢕⢕⢕⢕⢕⢕⢕⢕⢕⢕⢕⢝⢿⣿⣿⣿⣿⣿⣿⣿⣿⣿⣿⣿⣿⣿⣿⣿⣿⣿⣿⣿⣿⣿⣿⣿⣯⣝⢟⣷⣷⣷⣷⣗⣗⢻⢻⣿⣿⣿⣿⣿⣿⣿⣿⣿⣿⣿⣿⣿⣿⣿⣿⣿⣿⣿⣿⣿⣿⣿⣿⣿⣿⣿⣿⣿⣿⣿⣿⣿⣿⡿⢏⢕⢕⢕⢕⠑⢕⢕⢕⢕⢕⢕⢕⢕⢕⢕⢕⢕⢕⢕⢕⠀</a:t>
            </a:r>
            <a:br/>
            <a:r>
              <a:t>⣿⡿⢕⠁⠀⠄⠁⠀⠄⠐⠁⠀⠁⠐⢀⠀⠀⠀⠀⠑⢔⢀⠀⠁⠀⠀⠀⠀⠀⠀⠀⠀⠔⠁⠀⠀⠀⠀⠀⠀⠀⠀⠀⠀⠀⠀⠀⠀⠀⠀⠀⠀⠀⠀⠀⠁⠀⠀⠀⠀⠀⠀⠀⠀⠀⠀⠀⠀⠀⠀⠀⠀⠀⠀⠀⠀⠀⠀⠀⠀⠀⠀⠀⠀⠀⠀⠀⠀⠀⢔⠁⠀⠀⠀⠀⠑⠀⠀⠀⠀⠀⠀⠀⠀⠀⠀⢸⣿⣿⢸⣿⣿⡟⠁⠀⠀⠀⠀⢔⢕⢕⢕⠀⢼⣿⣿⢏⡇⢕⢕⢕⢕⢕⢕⢕⢕⢕⢕⢕⢕⢕⢕⢕⢕⢕⢕⢕⢕⢕⢕⢝⢻⣿⣿⣿⣿⣿⣿⣿⣿⣿⣿⣿⣿⣿⣿⣿⣿⣿⣿⣿⣿⣿⣿⣿⣿⣿⣿⣻⣿⣯⣵⣾⣿⣿⣿⣿⣿⣿⣿⣿⣿⣿⣿⣿⣿⣿⣿⣿⣿⣿⣿⣿⣿⣿⣿⣿⣿⣿⣿⣿⣿⣿⣿⣿⣿⡿⢏⢕⢕⢕⢕⢕⢕⠀⢕⢕⢕⢕⢕⢕⢕⢕⢕⢕⢕⢕⢕⢕⢕⠀</a:t>
            </a:r>
            <a:br/>
            <a:r>
              <a:t>⡟⢕⡱⠀⠀⠀⠀⠀⠀⠀⠀⠀⠀⠀⠀⠁⠄⠀⠀⠀⠀⠑⢄⠀⠀⠀⠀⠀⠀⠀⠀⠀⠀⠀⠀⠀⠀⠀⠀⠀⠀⠀⠀⠀⠀⠀⠀⠀⠀⠀⠀⠀⠀⠀⠀⠀⠀⠀⠀⠀⠀⠀⠀⠀⠀⠀⠀⠀⠀⠀⠀⠀⠀⠀⠀⠀⠀⠀⠀⠀⠀⠀⠀⠀⠀⠀⠀⢄⠕⠀⠀⠀⠀⠀⠀⠀⠀⠀⠀⠀⠀⠀⠀⠀⠀⠀⢾⣿⡕⢽⡻⠏⠀⠀⠀⠀⠀⢕⢕⢕⢕⢕⠀⣸⣿⣿⡟⢕⢕⢕⢕⢕⢕⢕⢕⢕⢕⢕⢕⢕⢕⢕⢕⢕⢕⢕⢕⢕⢕⢕⢕⢕⢜⢻⢿⣿⣿⣿⣿⣿⣿⣿⣿⣿⣿⣿⣿⣿⣿⣿⣿⣿⣿⣿⣿⣿⣿⣿⣿⣿⣿⣿⣿⣿⣿⣿⣿⣿⣿⣿⣿⣿⣿⣿⣿⣿⣿⣿⣿⣿⣿⣿⣿⣿⣿⣿⣿⣿⣿⣿⣿⣿⣿⡿⢟⢕⢕⢕⢕⢕⢕⢕⢕⢕⠀⢕⢕⢕⢕⢕⢕⢕⢕⢕⢕⢕⢕⢕⢕⢕⠀</a:t>
            </a:r>
            <a:br/>
            <a:r>
              <a:t>⢕⢱⣧⠀⠀⠀⠀⠀⠀⠀⠀⠀⠀⠀⠀⠀⠀⠀⠀⠀⠀⠀⠁⠕⠀⠀⠀⠀⠀⠀⠀⢀⢄⠀⠀⠀⠀⠀⠀⠀⠀⠀⠀⠀⠀⠀⠀⠀⠀⠀⠀⠀⠀⠀⠀⠀⠀⠀⠀⠀⠀⠀⠀⠀⠀⠀⠀⠀⠀⠀⠀⠀⠀⠀⠀⠀⠀⢀⠀⠀⢔⠀⠀⠀⠀⠀⠀⠀⠀⠀⠀⠀⠀⠀⠀⠀⠀⠀⠀⠀⠀⠀⠀⠀⠀⠀⠈⢻⢳⢕⠇⠀⠀⠀⠀⠀⢔⢕⢕⢕⢕⢕⠀⢟⢿⢝⢇⢇⢕⢕⢕⢕⢕⢕⢕⢕⢕⢕⢕⢕⢕⢕⢕⢕⢕⢕⢕⢕⢕⢕⢕⢕⢕⢕⢕⢝⢿⣿⣿⣿⣿⣿⣿⣿⣿⣿⣿⣿⣿⣿⣿⣿⣿⣿⣿⣿⣿⣿⣿⣿⣿⣿⣿⣿⣿⣿⣿⣿⣿⣿⣿⣿⣿⣿⣿⣿⣿⣿⣿⣿⣿⣿⣿⣿⣿⣿⣿⣿⣿⣿⣿⢟⢝⢕⢕⢕⢕⢕⢕⢕⢕⢕⢕⢕⢔⢕⢕⢕⢕⢕⢕⢕⢕⢕⢕⢕⢕⢕⢕⢕⠀</a:t>
            </a:r>
            <a:br/>
            <a:r>
              <a:t>⢱⣿⡿⠀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⠁⠑⠑⠀⠀⠀⠀⠀⢄⢕⢕⢕⢕⢕⠕⠕⢕⠕⠵⠵⠕⢕⢕⢕⢕⢕⢕⢕⢕⢕⢕⢕⠕⢕⢕⢕⢕⢕⢕⢕⢕⢕⢕⢕⢕⢕⢕⢕⢕⢕⢜⢝⢿⣿⣿⣿⣿⣿⣿⣿⣿⣿⣿⣿⣿⣿⣿⣿⣿⣿⣿⣿⣿⣿⣿⣿⣿⣿⣿⣿⣿⣿⣿⣿⣿⣿⣿⣿⣿⣿⣿⣿⣿⣿⣿⣿⣿⣿⣿⣿⡿⢟⢝⢕⢕⢕⢕⢕⢕⢕⢕⢕⢕⢕⢕⢕⢕⢕⢕⢕⢕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⠁⠀⠀⠀⠀⠀⠀⠀⠀⠁⠁⢑⢁⣴⣷⣷⣷⣷⣷⣶⢕⢕⢕⢕⢕⢕⢕⢕⢕⢕⢕⢕⢕⢕⢕⢕⢕⢕⢕⢕⢕⢕⢕⢕⢕⢕⢕⢕⢕⢁⢕⢕⢜⢝⢿⣿⣿⣿⣿⣿⣿⣿⣿⣿⣿⣿⣿⣿⣿⣿⣿⣿⣿⣿⣿⣿⣿⣿⣿⣿⣿⣿⣿⣿⣿⣿⣿⣿⣿⣿⣿⣿⣿⣿⣿⡿⢟⢏⢕⢕⢕⢕⢕⢕⢕⢕⢕⢕⢕⠕⢕⢕⢕⢕⢕⢕⢕⢕⢕⢕⢕⢕⢕⢕⢕⢕⢕⢕⢕⢕⢕⢕⠀</a:t>
            </a:r>
            <a:br/>
            <a:r>
              <a:t>⣿⠃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⡔⠀⡄⠀⠀⠀⠀⠀⢀⡤⣰⣷⣇⢿⢿⢿⢿⢿⢿⢿⢕⢕⢕⢕⢕⢕⢕⢕⢕⢕⢕⢕⢕⢕⢕⢕⢕⢕⢕⢕⢕⢕⢕⢕⢕⢕⢕⢕⢕⢕⢕⢕⢕⠕⠁⢕⢝⢻⣿⣿⣿⣿⣿⣿⣿⣿⣿⣿⣿⣿⣿⣿⣿⣿⣿⣿⣿⣿⣿⣿⣿⣿⣿⣿⣿⣿⣿⣿⣿⣿⣿⣿⢿⢟⢕⢕⢕⢕⢕⢕⢕⢕⢕⢕⢕⢕⢕⢕⢕⢔⠁⠕⢕⢕⢕⢕⠑⢕⢕⢕⢕⢕⢕⢕⢕⢕⢕⢕⢕⢕⢕⢕⠀</a:t>
            </a:r>
            <a:br/>
            <a:r>
              <a:t>⠛⠃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⠘⠛⠐⠁⠀⠀⠐⠓⠛⠛⠛⠛⠛⠛⠑⠘⠛⠛⠓⠃⠑⠑⠑⠑⠑⠑⠑⠑⠑⠑⠑⠑⠑⠑⠑⠑⠑⠑⠑⠑⠑⠑⠑⠑⠑⠑⠑⠑⠑⠑⠑⠑⠑⠑⠀⠑⠑⠑⠑⠑⠙⠛⠛⠛⠛⠛⠛⠛⠛⠛⠛⠛⠛⠛⠛⠛⠛⠛⠛⠛⠛⠛⠛⠛⠛⠛⠛⠛⠛⠛⠛⠙⠑⠑⠑⠑⠑⠑⠑⠑⠑⠑⠑⠑⠑⠑⠑⠑⠑⠑⠑⠑⠀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⡜⢻⣿⣿⣿⣿⣿⣿⣿⣇⢕⡝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⣷⣕⢕⢝⢿⣿⢿⣿⣿⣿⣧⢻⣮⡻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⣟⣵⢳⣿⣿⣿⣿⣿⣿⣿⣿⣿⣿⣿⣧⡹⣷⣝⢇⣝⢿⣿⣿⣧⢻⣷⡝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⢯⣾⡟⣼⣿⣿⣿⣿⣿⣿⣿⣿⣿⣿⣿⣿⣿⣎⢻⣷⢸⣷⡝⣿⣿⣏⢿⣿⡜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⣇⣿⣿⣿⣿⣿⣿⣿⣿⣿⣿⣿⣿⣿⣿⢿⢇⢝⢇⣿⣿⣕⢝⢝⢜⢝⢟⢼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⢧⣿⣿⣿⢸⣿⣿⣿⣿⣿⣿⣿⣿⣿⣿⣿⣿⣿⡏⢕⢕⢕⢕⢸⣿⣿⣇⢕⢕⢕⢕⢕⢕⢝⢻⢿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⣏⣿⣿⣿⡏⣼⣷⣵⣵⣷⣵⣵⣷⣷⣷⣷⣷⣷⣗⣣⢕⢕⢕⢕⢜⣿⣿⣿⡕⢕⢕⢕⢕⢕⢕⢕⢕⢕⢜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⡟⣼⣿⣿⣿⡇⣿⣿⣿⣿⣿⣿⣿⣿⣿⣿⣿⣿⣿⣿⣿⣧⢑⢕⢕⢕⣿⣿⣿⣿⡕⢕⢕⢕⢕⢕⢕⢕⢕⢕⢜⢝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⣻⣵⣿⢱⣿⣿⣿⣿⢣⣿⣿⣿⣿⣿⣿⣿⣿⣿⣿⣿⣿⣿⣿⣿⣿⣷⡅⢕⢕⢸⣿⣿⣿⣧⢕⢕⢕⢕⠕⢅⢕⢕⢕⢕⢕⢕⢜⢟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⣫⣾⣿⣿⡏⣾⣿⣿⣿⣿⢸⣿⣿⣿⣿⣿⣿⣿⣿⣿⣿⣿⣿⣿⣿⣿⣿⣿⣿⣆⢑⢸⣿⣿⣿⣿⡇⢑⠅⢰⢄⢕⢕⢕⢕⢕⢕⢕⢕⢕⢕⢕⢝⢻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⡿⢱⣿⣿⣿⣿⣿⢸⣿⣿⣿⣿⣿⣿⣿⣿⣿⣿⣿⣿⣿⣿⣿⣿⣿⣿⣿⡧⢸⣿⣿⣿⣿⣧⢕⢕⢕⢕⢕⢕⢕⢕⢕⢕⢕⢕⢕⢕⢕⢕⢕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⢕⢕⢕⢕⢕⢕⢕⢕⢕⢕⢕⢕⢕⢕⢕⢕⢕⠀</a:t>
            </a:r>
            <a:br/>
            <a:r>
              <a:t>⣿⣿⣿⣿⣿⣿⣿⣿⣿⣿⣿⣿⣿⣿⣿⣿⣿⣿⣿⣿⣿⣿⣿⣿⣿⣿⣿⣿⣿⣿⣿⡟⣵⣿⣿⣿⣿⣿⢫⣾⣸⣿⣿⣿⣿⣿⢸⣿⣿⣿⣿⣿⣿⣿⣿⣿⣿⣿⣿⣿⣿⣿⣿⡏⢿⣿⡏⢸⣿⣿⣿⣿⣿⢕⢕⢕⢕⢕⢕⢕⢕⢕⢕⢅⢕⢕⢕⢕⢵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⢕⢕⢕⢕⢕⢕⢕⢕⢕⢕⢕⢕⢕⢕⢕⢕⢕⢕⢕⢕⢕⢕⢕⢕⢕⢕⢕⠀</a:t>
            </a:r>
            <a:br/>
            <a:r>
              <a:t>⣿⣿⣿⣿⣿⣿⣿⣿⣿⣿⣿⣿⣿⣿⣿⣿⣿⣿⣿⣿⣿⣿⣿⣿⣿⣿⣿⣿⣿⣿⢯⣾⣿⣿⣿⣿⡿⣱⣿⡇⣿⣿⣿⣿⢻⣿⡜⣿⣿⣿⣿⣿⣿⣿⣿⣿⣿⣿⣿⣿⣿⣿⣿⣧⢜⣿⢗⢸⣿⣿⣿⣿⣿⡇⢕⢕⢕⢅⢑⢕⢕⢕⢕⢕⢕⢕⢕⢕⣼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⢑⢕⢅⢑⠀⢁⢕⢕⢅⢄⢔⢕⢕⢕⢕⢕⢕⢕⢕⢕⢕⢕⢕⢕⢕⢕⢕⢕⢕⢕⢕⢕⢕⢕⢕⢕⢕⠀</a:t>
            </a:r>
            <a:br/>
            <a:r>
              <a:t>⣿⣿⣿⣿⣿⣿⣿⣿⣿⣿⣿⣿⣿⣿⣿⣿⣿⣿⣿⣿⣿⣿⣿⣿⣿⣿⣿⣿⣿⣣⣿⣯⣿⣿⣿⡟⣼⣿⣿⡇⣿⢟⢕⣱⣿⣿⢕⢻⣿⣿⣿⣿⣿⣿⣿⣿⣿⣿⣿⣿⣿⣿⣿⣿⢕⢜⢕⣼⣿⣿⣿⣿⣿⢇⠐⢕⢸⣇⢕⢕⢷⡔⡵⢡⢕⠕⣕⣼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⠁⠐⠀⠕⢕⢕⢕⢕⢔⢕⢕⢕⢕⢕⢕⢕⢕⢕⢕⢕⢕⢕⢕⢕⢕⢕⢕⢕⢕⢕⢕⢕⢕⢕⢕⢕⢕⢕⢕⢕⢕⢕⠀</a:t>
            </a:r>
            <a:br/>
            <a:r>
              <a:t>⣿⣿⣿⣿⣿⣿⣿⣿⣿⣿⣿⣿⣿⣿⣿⣿⣿⣿⣿⣿⣿⣿⣿⣿⣿⣿⣿⣿⣳⣿⣟⣾⣿⣿⣟⣾⣿⣿⣿⢇⡟⢕⣵⣿⣿⣿⢸⣱⣿⣿⣿⣿⣿⣿⣿⣿⣿⣿⣿⣿⣿⣿⣿⣿⢕⢕⢱⡯⣿⣿⡿⢟⠑⠁⢕⠀⠑⠝⠕⢅⢕⢕⢀⠀⠀⠄⢘⢿⢿⣿⣿⣿⣿⣿⣿⣿⣿⣿⣿⣿⣿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⢧⣿⡿⢽⣿⣿⣟⣾⣿⣿⡟⢕⢕⢱⡿⣿⣿⣿⣿⢕⣿⣿⣿⣿⣿⣿⣿⣿⣿⣿⣿⣿⣿⣿⣿⣿⣿⢕⢕⠈⠈⢉⢑⠁⠀⠀⢔⢄⢑⠀⠀⠀⠀⠁⠁⢑⠔⢔⢗⢇⢕⢕⢔⢑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⢕⢕⢕⢕⢕⢕⢕⢕⢕⢕⢕⢕⢕⢕⢕⢕⢕⢕⢕⢕⢕⢕⢕⢕⢕⢕⢕⢕⢕⢕⢕⢕⢕⠀</a:t>
            </a:r>
            <a:br/>
            <a:r>
              <a:t>⣿⣿⣿⣿⣿⣿⣿⣿⣿⣿⣿⣿⣿⣿⣿⣿⣿⣿⣿⣿⣿⣿⣿⣿⣿⣿⡏⣿⣿⡿⣸⣿⡟⣾⣿⣿⣿⢕⢱⡕⢜⣸⣿⣿⣿⣿⢕⣿⣿⣿⣿⣿⣿⣿⣿⣿⣿⣿⣿⣿⣿⣿⣿⣿⢕⢕⠀⠀⠁⠁⠀⠀⢀⢕⢱⣿⣿⣶⢰⣄⠔⢀⢁⠕⢕⢕⢕⢕⢕⠕⢑⢕⢄⠀⠀⠀⠀⠀⠀⠀⠀⠀⠁⢁⢀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⢕⢕⢕⢕⢕⢕⢕⢕⢕⢕⢕⢕⢕⢕⢕⢕⢕⢕⢕⢕⢕⢕⢕⢕⢕⢕⢕⢕⢕⢕⢕⢕⢕⠀</a:t>
            </a:r>
            <a:br/>
            <a:r>
              <a:t>⣿⣿⣿⣿⣿⣿⣿⣿⣿⣿⣿⣿⣿⣿⣿⣿⣿⣿⣿⣿⣿⣿⣿⡿⢿⢿⣹⣿⣿⢣⣿⣿⣹⣿⣿⣿⢽⡇⢸⣧⢱⣿⣟⢏⢟⢏⢸⣿⣿⢻⣿⣿⣿⣿⣿⣿⣿⣿⣿⣿⣿⣿⡿⡏⢕⢕⢀⢕⢕⢕⢔⢀⢕⢕⢜⣿⣿⣿⡞⣿⣷⣦⡁⠔⢕⢕⢁⣁⡄⢕⢕⢕⢕⠀⠀⠀⠀⠀⠀⠀⠀⠀⠐⢕⣾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⢔⢕⢕⢕⢕⢕⢕⢕⢕⢕⢕⢕⢕⢕⢕⢕⢕⢕⢕⢕⢕⢕⢕⢕⢕⢕⢕⢕⢕⢕⢕⢕⢕⢕⠀</a:t>
            </a:r>
            <a:br/>
            <a:r>
              <a:t>⣿⢿⢿⠿⠿⢟⣿⣿⣿⣿⣿⣿⣿⣿⣿⣿⣿⣿⡿⡟⢝⣽⣵⣾⣿⡇⣿⣿⡏⣾⣿⢧⣿⣿⣿⣧⣿⡇⣿⣿⢸⣿⣿⣧⣵⡕⣸⣿⡿⢹⣿⣿⣿⣿⣿⣿⣿⣿⣿⣿⣿⣿⡇⢕⢕⢕⣷⣤⣅⣄⣥⡇⢕⢕⣧⣿⣿⣿⡇⣿⣿⣿⣯⣶⢔⢵⢿⣿⡇⢕⢕⢕⢕⢐⠀⠀⠀⠀⠀⠀⠀⢀⠄⢕⢻⣿⢕⢕⢕⢕⢕⢕⢕⢕⢕⢕⢕⢕⢕⢕⢕⢕⢕⢕⢕⢕⢕⢕⢕⢕⢕⢕⢕⢕⢕⢕⢕⢕⢕⢕⢕⢕⢕⢕⢕⢕⢕⢕⢕⢕⢕⢕⢕⢕⢕⢕⢕⢕⢕⢕⢕⢕⢕⢕⢕⢕⢕⢕⢕⢕⢕⢕⢕⢕⢕⢕⢕⢕⢕⢕⢕⢕⢕⢕⢕⢕⢕⢕⣕⡕⢕⢱⣕⡕⢕⡕⣕⣕⣕⣕⡕⢕⣮⡳⣦⣵⡕⢕⢕⢕⢕⢕⢕⢕⢕⢕⢕⢕⢕⢕⢕⢕⢕⢕⢕⢕⢕⢕⢕⢕⢕⢕⢕⢕⢕⢕⢕⢕⢕⢕⠀</a:t>
            </a:r>
            <a:br/>
            <a:r>
              <a:t>⡵⡄⠁⠁⠁⠁⣿⣿⣿⣿⣿⣿⣿⣿⣿⣿⣿⡏⣾⣧⣿⣿⣿⣿⣿⢸⣿⣿⢱⣿⡿⣼⣿⣿⣿⣿⣿⢇⣿⡇⣸⣿⣿⣿⣿⡇⣿⣿⢇⢸⣿⣿⣿⣿⣿⣿⣿⣿⣿⣿⣿⣿⢇⢕⢕⢕⣿⣿⣿⣿⣿⡇⢕⢸⣿⣿⣿⣿⡇⣿⣿⣿⣿⣿⡸⣿⣧⡕⣕⢕⢕⢕⢕⡔⢔⢆⢔⢖⡆⢆⢲⢆⢔⢕⢝⡟⢕⢕⢕⢕⢕⢕⢕⢕⢕⢕⢕⢕⢕⢕⢕⢕⢕⢕⢕⢕⢕⢕⢕⢕⢕⢕⢕⢕⢕⢕⢕⢕⢕⢕⢕⢸⣷⣧⣵⣵⣵⣵⣵⣵⣵⣵⣕⢵⡱⣱⢕⢕⢕⢕⢕⢕⢕⢕⢕⢕⢕⢕⢕⢕⢕⢕⢕⢕⢕⢕⢕⢕⢕⢕⢕⢕⢕⢕⢕⢕⢕⢜⢕⢟⢝⢵⢾⣽⣷⣷⣿⣿⣿⣿⣿⣿⣿⣿⣿⣿⣿⣕⢕⢕⢕⢕⢕⢕⢕⢕⢕⢕⢕⢕⢕⢕⢕⢕⢕⢕⢕⢕⢕⢕⢕⢕⢕⢕⢕⢕⢕⢕⢕⢕⠀</a:t>
            </a:r>
            <a:br/>
            <a:r>
              <a:t>⢇⢕⢰⢾⢷⢄⣿⣿⣿⣿⣿⣿⣿⣿⣿⣿⡟⣵⡿⣿⣿⣝⢽⢝⢹⣸⣿⡟⣼⣿⣇⣿⣿⣿⣿⣿⣿⢕⣿⡇⣿⣿⣿⣿⣿⢹⣿⡟⣸⢸⣿⣿⣿⣿⣿⣿⣿⣿⣿⣿⣿⣿⢕⢕⢕⢕⣿⣿⣿⣿⣿⣧⢕⣼⣿⣿⣿⣿⡇⣿⣿⣿⣧⣿⡇⡿⢿⣷⣿⢇⢕⢕⣸⣷⡕⢕⡇⣼⣷⡕⢸⢱⣿⣼⡕⡇⢕⢕⢕⢕⢕⢕⢕⢕⢕⢕⢕⢕⢕⢕⢕⢕⢕⢕⢕⢕⢕⢕⢕⢕⢕⢕⢱⢕⢕⢕⢕⢕⢕⢕⢕⢸⣿⣿⣿⣿⣿⣿⣿⣿⣿⣿⣿⣿⣿⣿⢿⢇⢕⢕⢕⢕⢕⢕⢕⢕⢕⢕⢕⢕⢕⢕⢕⢕⢕⢕⢕⢕⢕⢕⢕⢕⢕⢕⢕⢕⢅⣷⣵⡕⢕⢕⢕⢕⢝⢝⢟⢿⢿⣿⣿⣿⣿⣿⣿⣿⣿⣿⣧⡕⢕⢕⢕⢕⢕⢕⢕⢕⢕⢕⢕⢕⢕⢕⢕⢕⢕⢕⢕⢕⢕⢕⢕⢕⢕⢕⢕⢕⢕⢕⠀</a:t>
            </a:r>
            <a:br/>
            <a:r>
              <a:t>⢕⢕⢕⢕⢱⢸⢽⣿⣿⣿⣿⣿⣿⣿⣿⡿⣸⣿⣇⡝⢻⡻⢷⣑⢕⣼⣿⢇⣿⣿⢸⣿⣿⣿⣿⣿⡇⢕⣿⢕⣿⣿⣿⣿⣿⢸⣿⢇⣿⢸⣿⣿⣿⣿⣿⣿⣿⣿⣿⣿⣿⣿⢕⢕⢕⢕⣿⣿⣿⣿⣿⣿⢕⣿⣿⣿⣿⣿⡇⣿⣿⣿⣿⣿⡇⣱⣾⢟⢇⢻⡕⢕⣿⣿⡇⣱⣿⣿⣿⣷⢸⢸⣿⣿⣧⡇⢕⢕⢕⢕⢕⢕⢕⢕⢕⢕⢕⢕⢕⢕⢕⢕⢕⢕⢕⢕⢕⢕⢕⢕⢕⢕⢸⣇⢕⢕⢕⢕⢕⢕⢕⣸⣿⣿⣿⣿⣿⣿⣿⣿⣿⢿⢿⢟⢝⢕⢕⢕⠕⣑⢕⢕⢕⢕⢕⢕⢕⢕⢕⢕⢕⢕⢕⢕⢕⢕⢕⢕⢕⢕⢕⢕⢕⢕⢕⢕⢕⣿⣿⣿⣷⣧⣅⣑⢕⠕⢕⢕⢕⢕⢕⢝⢝⢝⢟⢟⢟⢟⢟⢗⢕⢕⢕⢕⢕⢕⢕⢕⢕⢕⢕⢕⢕⢕⢕⢕⢕⢕⢕⢕⢕⢕⢕⢕⢕⢕⢕⢕⢕⢕⠀</a:t>
            </a:r>
            <a:br/>
            <a:r>
              <a:t>⢃⢅⢕⢕⢰⢕⢸⣿⣿⣿⣿⣿⣿⣿⣿⢇⣿⣿⢻⣿⢇⣵⣿⢇⢕⣿⣿⢸⣿⢇⣾⣿⣿⣿⣟⣿⢕⣼⣿⢸⣿⣿⣿⣿⣿⢸⣿⢸⣿⡇⣿⣿⢸⣿⣿⣿⣿⣿⡏⣿⡏⡿⢕⢕⢕⢸⣿⣿⣿⣿⣿⣿⢸⣿⢻⣿⣿⣿⡇⣿⣿⣿⣿⣿⡧⢔⣼⡱⣾⢸⣧⢱⣿⣿⣿⣿⣿⣿⣿⣿⣿⣼⣿⣿⣿⢇⢕⢕⢕⢕⢕⢕⢕⢕⢕⢕⢕⢕⢕⢕⢕⢕⢕⢕⢕⢕⢕⢕⢕⢕⢕⠑⣏⡝⠕⢕⢕⢕⢕⢕⢕⢻⢟⢟⢟⢟⢟⢝⢝⢕⢕⠕⢕⢑⢑⣕⣥⣴⣾⣿⣷⣕⢕⢕⢕⢕⢕⢕⢕⢕⢕⢑⢕⢕⢕⢕⢕⢕⢕⢕⢕⢕⢕⢕⢕⢔⠕⣿⣿⣿⣿⣿⣿⣿⣿⣷⣷⣦⣵⣥⣕⣕⣑⣑⣕⣕⢕⢕⢕⣕⣕⣕⢕⢕⢕⢕⢕⢕⢕⢕⢕⢕⢕⢕⢕⢕⢕⢕⢕⢕⢕⢕⢕⢕⢕⢕⢕⢕⢕⢕⠀</a:t>
            </a:r>
            <a:br/>
            <a:r>
              <a:t>⢕⢔⢜⢜⠕⠕⢜⣿⣿⣿⣿⣿⣿⣿⡇⡕⢿⣜⢕⢕⢾⡟⣕⣾⣾⣿⡟⣾⡟⡕⣿⣿⣿⣿⣿⡟⢱⣿⣿⢜⣟⣟⣟⣟⣟⡇⣿⣸⣷⣽⡼⣿⡇⣿⣿⢿⣿⣿⣿⢹⡇⡇⢱⢕⢕⣹⣿⡟⢟⢿⢿⢿⢕⡟⢸⣿⣿⣿⢕⣿⣿⣿⣿⣿⡇⣵⡜⢿⡜⢸⡻⢜⣿⣿⣿⣿⣿⣿⣿⣿⣿⣿⣿⣿⣿⡇⢕⢕⢕⢕⢕⢕⢕⢕⢕⢕⢕⢕⢕⢕⢕⢕⢕⢕⢕⢕⢕⢕⢕⢕⢕⢕⣿⣿⣷⡕⢕⢕⢕⢕⢕⢑⣁⣁⣁⣁⣁⣑⣅⣥⣤⣴⣶⣾⣿⣿⣿⣿⣿⣿⣿⣿⣷⣕⢕⢕⢕⢕⢕⢕⢕⢕⢕⢕⢕⢕⢕⢕⢕⢕⢕⢕⢕⢕⢕⢕⠔⣿⣿⣿⣿⣿⣿⣿⣿⣿⣿⣿⣿⣿⣿⣿⣿⣿⣿⣿⣿⣿⣿⣿⣿⣿⣧⡕⢕⢕⢕⢕⢕⢕⢅⢕⢕⢕⢕⢕⢕⢕⢕⢕⢕⢕⢕⢕⢕⢕⢕⢕⢕⢕⠀</a:t>
            </a:r>
            <a:br/>
            <a:r>
              <a:t>⢜⢏⢕⢄⢀⢀⢕⣿⣿⣿⣿⣿⣿⣿⣷⢣⡕⢝⢇⢜⢷⣾⣽⣵⣕⣿⡇⡿⢱⡇⣿⣿⣿⣿⣿⢕⣾⣿⣿⡇⢿⣿⣿⣿⢿⢷⢹⢿⣿⣿⣿⣿⢷⢹⣿⡜⣿⣿⣿⣏⡇⢇⡼⢕⣾⣿⢿⢿⠿⢿⢿⢿⢸⣿⡸⣜⢿⡟⢕⣿⣿⣿⣿⣿⡇⢝⣟⣺⣽⢜⢇⢱⣿⣿⣿⣿⣿⣿⣿⣿⣿⣿⣿⣿⣿⢇⢕⢕⢕⢕⢕⢕⢕⢕⠕⢕⢕⢕⢕⢕⢕⢕⢕⢕⢕⢕⢕⢕⢕⢕⢕⢸⣿⣿⣿⣷⡕⢕⢕⢕⢕⢸⣿⣿⣿⣿⣿⣿⣿⣿⣿⣿⣿⣿⣿⣿⣿⣿⣿⣿⣿⣿⣿⣿⣷⣕⢕⢕⢕⢕⢕⢕⢕⠔⠕⢕⢕⢕⢕⢕⢕⢕⢕⢕⢕⢕⢐⣿⣿⣿⣿⣿⣿⣿⣿⣿⣿⣿⣿⣿⣿⣿⣿⣿⣿⣿⣿⣿⣿⣿⣿⣿⣿⣿⣧⡑⢕⢕⢕⢕⢕⢕⢕⢕⢕⢕⢕⢕⢕⢕⢕⢕⢕⢕⢕⢕⢕⢕⢕⢕⠀</a:t>
            </a:r>
            <a:br/>
            <a:r>
              <a:t>⢕⢕⡕⢕⢕⢕⢕⣿⣿⣿⣿⣿⣿⣿⣿⣷⡱⣕⢕⢜⣧⢕⢜⣝⢝⣿⢹⢇⢼⡕⣿⣿⣿⣿⣿⢱⠟⠟⠛⠓⠙⠛⢟⠛⠛⠟⠧⣵⣵⣸⣿⣿⣿⣾⣿⣷⣸⣎⢻⣿⢇⢱⣧⣕⣴⡷⠾⠟⠟⢟⢟⠗⠕⠿⠿⢼⢷⡕⢱⣿⣿⣿⢏⣿⡇⢟⢟⢝⢱⢌⢎⢸⣿⣿⣿⣿⣿⣿⣿⣿⣿⣿⣿⣿⣿⢕⢕⢕⢕⢕⢕⢕⢕⢕⠕⢕⢕⢕⢕⢕⢕⢕⠀⠑⢕⢕⢕⢕⢕⢕⠑⣼⣿⣿⣿⣿⣷⡕⢕⢕⢕⢸⣿⣿⣿⣿⣿⣿⣿⣿⣿⣿⣿⣿⣿⣿⣿⣿⣿⣿⣿⣿⣿⣿⣿⣿⣷⣕⢕⢕⢕⢕⢑⢕⠁⠑⢕⢕⢕⢕⢕⠑⠑⠕⢑⠕⢕⢻⣿⣿⣿⣿⣿⣿⣿⣿⣿⣿⣿⣿⣿⣿⣿⣿⢿⢿⢿⢿⢿⢿⢿⢿⢿⢿⢿⣷⣕⠕⢕⢕⢕⢕⢔⠕⢔⠕⢕⢕⢕⢕⢕⢕⢕⢕⢕⢕⢕⢁⢕⢕⠀</a:t>
            </a:r>
            <a:br/>
            <a:r>
              <a:t>⢐⢜⢊⢕⢱⡔⠀⢸⣿⣿⣿⣿⣿⣿⣿⣿⣿⣮⣕⢕⡜⢧⢕⣝⢕⣿⢸⢕⢸⡇⣿⢹⣿⢿⡿⠘⠁⢀⣠⡔⢀⠔⠀⠀⠀⠄⠀⠁⢙⢿⣿⣿⣿⣿⣿⣿⣿⣿⣿⣿⣿⣿⣿⢟⢑⢀⢄⠀⠀⠁⠁⠀⢄⡀⠁⠑⢻⢗⡜⣿⣿⡿⢕⣿⡇⢜⢇⡱⢇⢕⢕⢸⣿⣿⣿⣿⣿⣿⣿⣿⣿⣿⣿⣿⡏⢕⢕⢕⢕⢕⢕⢕⢕⢁⠀⠑⢕⢕⢕⢕⢕⢕⠀⠀⠕⢕⢕⢕⢕⢕⢔⣿⣿⣿⣿⣿⣿⣷⡕⢕⢕⢄⢿⡟⢟⢟⢟⢟⢟⢟⢟⢟⢟⢟⢿⢿⢿⢿⢿⢿⢿⣿⣿⣿⣿⣿⣿⣿⣿⣧⡕⢕⢕⢀⠀⠀⠁⢕⢕⢕⢕⢕⠀⠀⠀⠀⠕⢸⣿⣿⣿⣿⣟⣟⣟⣝⣝⣝⣝⣕⣱⣵⣵⣵⣵⣵⣷⣷⣷⣷⣷⣿⣿⣿⣿⣿⣿⣷⡅⢕⢕⢕⢕⢕⠀⠁⠑⢕⢕⢕⢕⢕⢕⢕⢕⢕⢕⢕⢔⢕⠀</a:t>
            </a:r>
            <a:br/>
            <a:r>
              <a:t>⠜⠊⠁⠘⢜⢝⡕⢸⣿⣿⣿⣿⣿⣿⣿⣿⣿⣿⣿⣿⣧⠁⠁⢑⢑⣿⢜⡕⢱⣷⣿⢕⣟⣮⣳⣄⢕⣿⣿⡇⢛⠋⢄⠀⠀⢄⠀⠀⣷⣝⣿⣿⣿⣿⣿⣿⣿⣿⣿⣿⣿⣿⣟⣵⡇⠛⠑⠀⠀⢄⠀⠀⢸⣿⡇⢔⣔⣾⣵⣿⣿⡇⣸⣿⡇⠎⢱⣷⡇⢕⢕⢸⣿⣿⣿⣿⣿⣿⣿⣿⣿⣿⣿⣿⢕⢕⢕⢕⢕⢕⢕⢕⢕⢕⠀⠀⢕⢕⢕⢕⢕⢕⠀⠀⠀⢕⢕⢕⢕⠑⢸⣿⣿⣿⣿⣿⣿⣿⣷⡕⢕⢕⠜⣿⣿⣿⣿⣿⣿⣿⣿⣷⣷⣷⣷⣷⣷⣷⣷⣷⣷⣷⣷⣿⣿⣿⣿⣿⣿⣿⣷⡕⢕⢕⠀⠀⠀⠁⢕⢕⢕⢕⢔⠀⠀⠀⠄⠜⣿⣿⣿⣿⣿⣿⣿⣿⣿⣿⣿⣿⣿⣿⣿⣿⣿⣿⣿⣿⣿⣿⣿⣿⣿⣿⣿⠟⠁⣿⣿⣧⡕⢕⢕⢕⢕⠀⠀⠀⠁⠕⢕⢕⢕⢕⢕⢕⢕⢕⢕⢕⠀</a:t>
            </a:r>
            <a:br/>
            <a:r>
              <a:t>⢀⢰⣔⡐⢜⢇⢕⢸⣿⣿⣿⣿⣿⣿⣿⣿⣿⣿⣿⣿⢇⠀⠀⢕⡼⣿⣧⢕⡇⢸⢸⢕⢹⣿⣿⣼⣷⣼⣿⣷⡕⢕⢕⢕⢔⢔⢱⢴⣿⣿⣿⣿⣿⣿⣿⣿⣿⣿⣿⣿⣿⣿⣿⣿⣇⢕⡔⢔⢄⢕⢔⢕⣾⣿⣵⣿⣸⣿⣿⣿⣿⡇⢿⣿⡇⠀⠀⣿⡇⢕⠑⢸⣿⣿⣿⣿⣿⣿⣿⣿⣿⣿⣿⡟⢕⢕⢕⢕⢕⢕⢕⢕⢕⢕⠀⠀⢕⢕⢕⢕⢕⢕⠀⠀⠀⢕⢕⢕⢕⢀⣿⣿⣿⣿⣿⣿⣿⣿⣿⣷⣕⢕⢔⠹⣿⣿⣿⣿⣿⣿⣿⣿⣿⣿⣿⣿⣿⣿⣿⣿⣿⣿⣿⣿⣿⣿⣿⣿⣿⣿⣿⣿⡕⢕⢕⠀⠀⠀⠀⠑⢕⢕⢕⢄⠀⠀⠀⠀⣿⣿⣿⣿⣿⣿⣿⣿⣿⣿⣿⣿⡿⠿⠟⠟⠟⠟⠛⠛⠛⠛⠛⠛⠛⠛⠁⠀⠀⠛⠛⠛⠛⠃⠑⢕⢕⢕⠀⠀⠀⠀⠀⠑⠕⢕⢕⢕⢕⢕⢕⢕⠀</a:t>
            </a:r>
            <a:br/>
            <a:r>
              <a:t>⢕⢅⢝⢕⢕⢕⠕⠑⣿⣿⣿⣿⣿⣿⣿⣿⣿⣿⡿⡇⠀⠀⠀⢱⡇⣿⣿⢕⢕⢜⢇⢕⢕⢝⢿⣇⢿⣿⣿⣿⢿⣧⣕⣽⣏⣱⣵⣿⣿⣿⣿⣿⣿⣿⣿⣿⣿⣿⣿⣿⣿⣿⣿⣿⣿⣷⣅⡜⢿⣑⣵⡿⣿⣿⣿⢣⣿⣿⡟⣸⣿⡇⢸⣿⡇⠀⠀⠘⡇⠁⠀⢜⢿⣿⡿⢿⡟⢿⣿⣿⣻⢺⢿⢇⢕⢕⢕⢕⢱⢕⢕⢕⢕⢕⢕⠀⠕⢕⢕⢕⢕⢕⠀⠀⠀⠀⢕⢕⠐⢱⣿⠿⠟⠛⠛⠛⠛⠙⠙⠙⠙⠑⠑⢄⠀⠉⠉⠁⠁⠉⠉⠉⠉⠉⠉⠉⠙⠻⢿⣿⣿⣿⣿⣿⣿⣿⣿⣿⣿⣿⣿⣿⣿⡕⢕⢔⠀⠀⠀⠀⠕⢕⢕⢕⠀⠀⠀⠀⢸⣿⣿⣿⣿⣿⣿⣿⡿⠟⠋⠁⠀⠀⠀⠀⠀⠀⠀⠀⠀⠀⠀⠀⠀⠀⠀⠀⠀⠀⠀⠀⠀⠀⠀⠀⠑⠕⢕⠀⠀⠀⠀⠀⠀⠀⠑⢕⢕⢕⢕⢕⠀</a:t>
            </a:r>
            <a:br/>
            <a:r>
              <a:t>⢕⢕⢕⠕⠕⠁⠀⠀⣿⣿⣿⣿⣿⣿⣿⣿⣿⣟⣵⠁⠀⠀⠀⢸⡇⣿⡿⢱⢕⢸⡕⢕⢕⢕⢕⡻⡜⣿⣿⣿⣷⣧⣥⣥⣵⣷⣿⣿⣿⣿⣿⣿⣿⣿⣿⣿⣿⣿⣿⣿⣿⣿⣿⣿⣿⣿⣷⣽⣭⣝⣵⣼⣿⣿⣣⣿⡿⡳⣱⣿⣿⡇⢜⣿⡇⠀⠀⠀⢱⣷⣷⣿⣿⣿⣿⣿⣿⣿⣿⣿⣿⣿⡟⢕⢕⢕⢕⣵⡟⢕⢕⢕⠕⢕⢕⠀⠀⠕⢕⢕⢕⢕⢄⠀⠀⠀⠕⢕⠀⣸⣷⡷⠃⠀⠀⠀⠀⠀⠀⠀⠀⠀⠀⠁⠀⠀⠀⠀⠀⠀⠀⠀⠀⠀⠀⠀⠀⠀⠀⠈⠙⢿⣿⣿⣿⣿⣿⣿⣿⣿⣿⣿⣿⣿⡔⢕⢔⠀⠀⠀⠜⡕⢕⢕⢕⠀⠀⠀⢸⣿⣿⣿⣿⡿⣟⣁⠀⠀⠀⠀⠀⠀⢀⢀⢄⢄⢀⠀⠀⠀⠀⠀⠄⡠⢄⢄⢄⢔⢔⢔⢔⢔⢔⢄⢄⢀⠀⠀⠀⠀⠀⠀⠀⠀⠀⠀⠁⠑⠕⢕⠀</a:t>
            </a:r>
            <a:br/>
            <a:r>
              <a:t>⢐⢄⠀⠀⠀⠀⠀⠀⢸⣿⣿⣿⣿⣿⣿⣿⢫⣾⠇⠀⠀⠀⠀⠀⢧⣿⡇⢸⡕⢸⣇⢕⢕⢕⢕⣧⢻⣼⣿⣿⣿⣿⣿⣿⣿⣿⣿⣿⣿⣿⣿⣿⣿⣿⣿⣿⣟⣿⣿⣿⣿⣿⣿⣿⣿⣿⣿⣿⣿⣿⣿⣿⣿⣿⡿⢏⡱⢕⣿⣿⣿⡇⢕⣿⡇⠀⠀⠀⠁⢟⠟⠟⠟⠟⠟⠟⠟⠟⠟⠟⠟⠟⢕⠕⠑⠗⠟⠟⠇⢕⢕⢕⢀⢕⢕⢔⠀⠁⢕⢕⢕⢕⢕⠀⠀⠀⠀⠕⢀⡿⠋⠀⠀⠀⠀⠀⠀⢀⢔⢔⢔⢔⢔⢔⢀⠀⠀⠀⠐⢳⣷⣷⣿⣿⣿⣷⣶⣤⣄⢀⠀⠑⢾⣿⣿⣿⣿⣿⣿⣿⣿⣿⣿⣿⣿⡔⢕⠀⠀⠀⠀⣿⡕⢕⢕⢀⠀⠀⢸⣿⣿⣿⣿⡿⠏⠁⠀⢀⢀⢄⢔⠕⠑⠕⠕⢕⢕⢕⢄⠀⠀⠀⠀⢹⣿⣿⣿⣷⣷⣧⣵⣕⣕⡕⢕⢕⢔⠀⠀⠀⠀⠀⠀⠀⠀⠀⠀⠀⠀⠁⠀</a:t>
            </a:r>
            <a:br/>
            <a:r>
              <a:t>⠗⠁⠀⠀⠀⠀⠀⠀⢸⣿⣿⣿⣿⣿⡿⣣⡿⢏⠀⠀⠀⠀⠀⠀⢸⣿⢕⣾⣧⢕⢟⡕⢕⢕⢕⢝⣇⢿⣿⣿⣿⣿⣿⣿⣿⣿⣿⣿⣿⣿⣿⣿⣿⣿⣿⣿⣿⣿⣿⣿⣿⣿⣿⣿⣿⣿⣿⣿⣿⣿⣿⡿⣿⣽⣷⡗⢱⣱⣿⣿⢻⣏⢕⢿⡇⠀⠀⠀⠀⠄⢀⢔⢔⢔⢔⢔⢔⢔⢔⢔⢔⢔⢕⢔⢔⢔⢕⢔⠀⢕⢕⢕⠀⠑⢕⢕⠄⠀⠁⢕⢕⢕⢕⠀⠀⠀⠀⠀⠑⠀⠀⠀⠀⠀⠀⢀⣴⣧⡕⠕⠁⠁⠑⠕⠕⠀⠀⠀⠀⠀⢿⣿⣿⣿⣿⣿⣿⣿⣿⣿⣷⣵⡔⢝⣿⣿⣿⣿⣿⣿⣿⣿⣿⣿⣿⣷⠀⠀⠀⠀⠀⣿⣷⡕⢕⢕⠀⠀⢸⣿⣿⣿⣽⢖⢅⣴⣾⣷⣧⡕⠀⠀⠀⠀⠀⠀⠁⢕⢕⠀⠀⠀⠀⠁⣿⣿⣿⣿⣿⣿⣿⣿⣿⣿⣷⣷⣧⡕⠀⠀⠀⠀⢀⣴⣦⣄⠀⠀⠀⠀⠀</a:t>
            </a:r>
            <a:br/>
            <a:r>
              <a:t>⠀⠀⠀⠀⠀⢀⢀⢀⢸⣿⣿⣿⣿⡿⣱⡟⢕⣱⡀⠀⠀⠀⠔⠀⣾⡏⢕⣿⣿⢕⢕⢕⢕⢕⢔⢸⣿⢜⣿⣿⣿⣿⣿⣿⣿⣿⣿⣿⣿⣿⣿⣿⣿⣿⣿⣿⣿⣿⣿⣿⣿⣿⣿⣿⣿⣿⣿⣿⣿⣵⣷⣿⣿⡿⢋⢵⣿⣿⣿⣿⢸⣿⢕⢸⡇⠀⠀⠀⠀⠀⣧⢕⢕⣵⣵⣵⣕⢕⢕⢕⣵⣷⣷⣷⢕⢕⢕⢕⢕⢕⢕⢕⠀⠀⢕⢕⢕⠀⢀⠕⢕⢕⢕⢀⠀⠀⠀⠀⢰⣿⣷⡄⠀⠀⠀⢸⣿⣿⣿⡆⠀⠀⠀⠀⠀⠀⠀⠀⠀⠀⢸⣿⣿⣿⣿⣿⣿⣿⣿⣿⣿⣿⣿⣧⣹⣿⣿⣿⣿⣿⣿⣿⣿⣿⣿⣿⢔⠀⠀⠀⢔⣿⣿⡇⢕⢕⠀⠀⣼⣿⣿⣿⣧⣾⣿⣿⣿⣿⡿⠇⠀⠀⠀⠀⠀⠀⠀⢕⡕⠀⠀⠀⠀⠀⣿⣿⣿⣿⣿⣿⣿⣿⣿⣿⣿⣿⣿⠇⠀⠀⠀⣠⣾⣿⣿⣿⣷⣦⣄⢀⠀</a:t>
            </a:r>
            <a:br/>
            <a:r>
              <a:t>⠀⠀⠀⠀⠀⠀⠀⠀⠑⣿⣿⣿⡟⣼⢏⢕⣱⣿⢕⢰⣾⣷⣿⡇⢸⢇⢕⣿⣿⢕⢕⢕⢕⢕⢕⢕⢕⢕⢜⢿⣿⣿⣿⣿⣿⣿⣿⣿⣿⣿⣿⣿⣿⣿⣿⣿⣿⣿⣿⣿⣿⣿⣿⣿⣿⣿⣿⣿⣿⣿⣿⣟⢝⢕⢱⣿⣿⣿⣿⡇⢕⣿⢕⢸⡇⢰⢔⢔⣶⡔⢝⣇⢕⣿⣿⣿⡇⢕⢕⢕⣿⣿⣿⣿⢕⢕⢕⠑⠀⠑⢕⠕⠀⠀⠁⢕⢕⢔⠀⠀⢕⢕⢕⢕⠀⠀⠀⠀⣼⣿⣿⣿⣦⢀⠀⠀⠟⢟⡏⠀⠀⠀⠀⠀⠀⠀⠀⠀⠀⠀⢜⣿⣿⣿⣿⣿⣿⣿⣿⣿⣿⣿⣿⣿⣿⣿⣿⣿⣿⣿⣿⣿⣿⣿⣿⣿⡇⠀⠀⠀⢸⣿⣿⣷⠑⠅⠀⢔⣿⣿⣿⣿⣿⣿⣿⣿⡏⢕⢀⠀⠀⠀⠀⠀⠀⠀⠀⢸⢇⠀⠀⠀⠀⠀⣿⣿⣿⣿⣿⣿⣿⣿⣿⣿⣿⣿⢏⠀⠀⢀⣵⣿⣿⣿⣿⣿⣿⣿⣿⣿⠀</a:t>
            </a:r>
            <a:br/>
            <a:r>
              <a:t>⠀⠀⠀⠀⠀⠀⠀⠀⠀⣿⣿⡟⣼⢇⢑⣸⣿⢇⢕⣾⣿⣿⣿⢕⢸⢕⢕⢹⣿⡕⢕⢕⢱⢕⢕⢕⢕⢕⢕⢜⢻⣿⣿⣿⣿⣿⣿⣿⣿⣿⣿⣿⣿⣟⣟⣟⣟⣟⣟⣻⣿⣿⣿⣿⣿⣿⣿⣿⣿⣿⡿⢏⢕⢕⣸⣿⣿⣿⣿⢕⢕⢸⡇⢕⡇⢸⣇⢕⢹⣷⢕⢸⡇⣿⣿⣿⣇⢕⢕⢕⣿⣿⣿⣿⢕⢕⢕⠀⠀⠀⠀⠀⠀⠀⠀⠑⢕⢕⢄⠑⠀⠕⢑⠅⠀⠀⠀⠀⢸⣿⣿⣿⣿⣷⣄⠀⠀⠑⢝⢔⠀⠀⢄⢄⠀⢰⢔⠀⠀⠀⢕⣿⣿⣿⣿⣿⣿⣿⣿⣿⣿⣿⣿⣿⣿⣿⣿⣿⣿⣿⣿⣿⣿⣿⣿⣿⡇⠀⠀⠀⣿⣿⣿⣿⠀⠀⢀⣼⣿⣿⣿⣿⣿⣿⣿⣿⣿⡜⣧⡀⢀⢀⢁⢕⢁⢄⢄⢝⢕⢅⠀⠀⠀⢱⣿⣿⣿⣿⣿⣿⣿⣿⣿⣿⣿⢏⣀⣤⣴⣿⣿⣿⣿⣿⣿⣿⣿⣿⣿⣿⠀</a:t>
            </a:r>
            <a:br/>
            <a:r>
              <a:t>⢀⢀⠀⠀⠀⠀⠀⠀⠀⢹⡿⣹⢇⣱⢱⣿⡏⢕⣼⣿⣿⣿⣿⢕⢕⢕⣼⢸⣿⣇⢕⢕⢕⢧⢕⢔⢕⢕⢕⢕⢕⢜⢻⣿⣿⣿⣿⣿⣿⣿⣿⣿⣿⣿⣿⣿⣿⣿⣿⣿⣿⣿⣿⣿⣿⣿⣿⣿⡿⢏⢕⢕⢕⢕⣿⣿⣿⣿⢳⡕⢕⢜⢕⢕⡇⢸⣿⡕⢜⣿⡇⢕⢹⢹⣿⣿⡟⢕⢕⢕⣿⣿⣿⣿⢕⢕⠀⠀⠀⠀⠀⠀⠀⠀⠀⠀⠁⢕⢕⢔⢔⠀⠀⠀⠀⠀⠀⠀⠘⣿⣿⣿⣿⣿⣿⣷⣶⣤⡕⢱⣧⡔⢕⢕⢔⡾⢕⠀⠀⠀⢱⣿⣿⣿⣿⣿⣿⣿⣿⣿⣿⣿⣿⣿⣿⣿⣿⣿⣿⣿⣿⣿⣿⣿⣿⣿⠑⠀⠀⣱⣿⣿⣿⡟⠀⣠⣾⣿⣿⣿⣿⣿⣿⣿⣿⣿⣿⣷⡜⢿⣧⣵⣵⣵⣵⣾⢟⢕⣱⣵⡀⠀⢄⣿⣿⣿⣿⣿⣿⣿⣿⣿⣿⣿⣿⣿⣿⣿⣿⣿⣿⣿⣿⣿⣿⣿⣿⣿⣿⣿⠀</a:t>
            </a:r>
            <a:br/>
            <a:r>
              <a:t>⠀⠀⠀⠀⢀⢀⢐⢀⠀⢸⢣⢇⣱⡇⣿⣿⢕⢱⣿⣿⣿⣿⣿⢕⢕⢕⢇⢕⢻⣿⢱⣿⢕⢜⢧⡕⢕⢕⢕⢕⢕⢕⢕⢕⢝⢻⢿⣿⣿⣿⣿⣿⣿⣿⣿⣿⣿⣿⣿⣿⣿⣿⣿⣿⣿⢿⢟⢕⢕⢕⢕⢕⢕⢱⣿⣿⢿⡏⢕⡇⢕⢕⢣⢕⡇⢸⣿⣇⢕⢹⣷⢕⢕⡏⣿⣿⣧⢕⢕⢕⣿⣿⣿⣿⢕⠁⠀⠀⠀⠀⠀⠀⠀⠀⠀⢀⠀⠀⢕⢕⢕⢄⠀⠀⠀⠀⠀⠀⠀⢻⣿⣿⣿⣿⣿⣿⣿⣿⣿⣧⣽⣿⣿⣿⣿⢝⢿⠆⠀⠀⣼⣿⣿⣿⣿⣿⣿⣿⣿⣿⣿⣿⣿⣿⣿⣿⣿⣿⣿⣿⣿⣿⣿⣿⣿⠏⠀⠀⣱⣿⣿⣿⣿⣷⣿⣿⣿⣿⣿⣿⣿⣿⣿⣿⣿⣿⣿⣿⣿⣇⣿⣿⣿⣿⣿⣿⡇⢕⢝⠋⠁⣠⣾⣿⣿⣿⣿⣿⣿⣿⣿⣿⣿⣿⣿⣿⣿⣿⣿⣿⣿⣿⣿⣿⣿⣿⣿⣿⣿⣿⠀</a:t>
            </a:r>
            <a:br/>
            <a:r>
              <a:t>⠀⢀⣀⣁⣀⣄⣤⣤⣤⡜⡎⢱⢿⢹⣿⡇⢕⢿⢿⢿⢿⢿⢿⢕⢕⢕⢕⢕⢕⢻⣾⣿⡇⢕⢕⢝⢕⢕⢕⢕⢕⢕⠕⢕⢕⢕⢕⢜⢝⢻⢿⣿⣿⣿⣿⣿⣿⣿⣿⣿⣿⢿⢟⢝⢕⢕⢕⢕⢕⢕⢕⢕⢕⣸⣿⡟⣞⣿⢕⢇⢕⢕⢸⢕⡇⣸⣿⣿⡕⢸⣿⢕⢕⢸⢹⣿⣿⢕⢕⢕⣿⣿⣿⢟⠕⠀⠀⠀⠀⠀⠀⠀⠀⢀⢔⣿⣇⢔⠀⠕⢕⠕⢀⠀⠀⠀⠀⠀⠀⠘⣿⣿⣿⣿⣿⣿⣿⣿⣿⣿⡿⢿⣿⣿⣿⢕⢕⠀⠀⣵⣿⣿⣿⣿⣿⣿⣿⣿⣿⣿⣿⣿⣿⣿⣿⣿⣿⣿⣿⣿⣿⣿⣿⡿⠃⠀⢀⣵⣿⣿⣿⣿⣿⣿⣿⣿⣿⣿⣿⣿⣿⣿⣿⣿⣿⣿⣿⣿⣿⣿⣿⣿⣿⣿⣿⣿⣇⣕⢀⠀⢵⢿⢿⢿⣿⣿⣿⣿⣿⣿⣿⣯⡝⠟⢿⣿⣿⣿⣿⣿⣿⣿⣿⣿⣿⣿⣿⣿⣿⣿⠀</a:t>
            </a:r>
            <a:br/>
            <a:r>
              <a:t>⣿⣿⣿⣿⣿⣿⣿⣿⣿⢱⠕⠀⠀⢸⣿⢕⠀⠀⠀⠀⠀⠀⢰⢕⢕⢕⢕⢕⢕⢜⣿⣿⡇⢕⢕⢕⢕⢕⢕⢕⢕⢕⢇⢕⢕⢕⢕⢕⢕⢕⢕⢜⢝⢻⢿⣿⡿⢿⣟⣝⢕⢕⢕⢕⢕⢕⢕⢕⢕⢕⢕⡕⢕⣿⡿⢕⣾⣿⢕⢕⡇⢕⢕⢕⢑⣿⣿⣿⡇⢕⣿⡇⢕⡕⡟⣿⣿⢕⢕⢕⣿⡿⢏⠑⠀⠀⠀⠀⢀⢄⢄⡄⢔⢕⢕⣿⣿⣇⢄⠀⠁⠐⠀⠀⠀⠀⠀⠀⠀⠀⢸⣿⣿⣿⣿⣿⣿⣿⣿⣕⣴⣾⣿⣿⢏⣸⣿⣿⣇⣄⣄⣅⣵⣾⣿⣿⣿⣿⣿⣿⣿⣿⣿⣿⣿⣿⣿⣿⣿⣿⣿⡿⠋⠁⣄⣴⣿⣿⣿⣿⣿⣿⣿⣿⣿⣿⣿⣿⣿⣿⣿⣿⣿⣿⣿⣿⣿⣿⣿⣿⣿⣿⣿⣿⣿⣿⣿⣿⣿⣷⣷⣷⣧⣵⣿⣿⣿⣧⢸⣿⣿⣿⣿⣷⣷⣿⣿⣿⣿⣿⣿⣿⣿⣿⣿⣿⣿⣿⣿⣿⠀</a:t>
            </a:r>
            <a:br/>
            <a:r>
              <a:t>⣿⣿⣿⣿⣿⣿⣿⣿⡟⡎⡔⠀⠀⣿⣿⢕⣷⣶⣦⣤⣀⢀⣿⡇⢕⢕⢕⢕⢕⢕⣿⣿⣧⢕⢕⢕⢕⢕⢕⢕⢕⡜⢕⢕⢕⢕⢕⢕⢕⢕⢕⣕⣷⣾⣷⣷⣷⣿⣿⣿⢕⢕⢕⢕⢕⢕⢕⢕⢕⢕⡇⡇⣸⡟⢕⣼⣿⣿⡇⢕⣷⢕⢕⢕⢸⡸⣿⣿⡇⢕⣿⡇⢕⣧⢇⣿⣿⢕⢕⠕⢝⢅⢔⢀⠀⢀⢄⢱⣷⣿⣿⡇⢕⢕⢕⣿⣿⣿⣇⢔⠀⠀⠀⠀⠀⠀⠀⠀⠀⠀⠀⢻⣿⣿⣿⣿⣿⣿⣿⣿⣿⣿⣿⢿⣷⣿⣿⣿⣿⣿⣿⣿⣿⣿⣿⣿⣿⣿⣿⣿⣿⣿⣿⣿⣿⣿⣿⣿⣿⣿⣶⣶⣷⣿⣿⣿⣿⣿⣿⣿⣿⣿⣿⣿⣿⣿⣿⣿⣿⣿⣿⣿⣿⣿⣿⣿⣿⣿⣿⣿⣿⣿⣿⣿⣿⣿⣿⣿⣿⣿⣿⣿⣿⣿⣿⣿⣿⢟⢟⢟⢻⢿⣿⣿⣿⣿⣿⣿⣿⣿⣿⣿⣿⣿⣿⣿⣿⣿⣿⣿⠀</a:t>
            </a:r>
            <a:br/>
            <a:r>
              <a:t>⣿⣿⣿⣿⣿⣿⣿⣿⡇⢣⡇⠀⢀⣿⡿⢸⣿⣿⣿⣿⢏⣾⡟⢕⢑⠑⢕⢕⢕⢕⣿⣿⣿⡕⢕⢕⢕⢕⢕⢕⢕⢇⢕⢕⢕⢕⢕⠕⢕⢕⣼⣿⣿⣿⣿⣿⣿⣿⣿⣿⢕⢕⢕⢕⢕⢕⢕⢕⢕⢕⡏⢣⢟⢕⣱⣿⣿⣿⢇⢕⣿⢕⠑⠑⢔⢱⢻⣿⡇⢕⣿⡇⢕⣿⢸⢻⣿⢕⢕⢔⣷⣷⣾⣿⢕⢕⢕⢸⣿⣿⣿⡇⢕⢕⢕⣿⣿⣿⣿⢕⠀⠀⠀⠀⠀⠀⠀⠀⠀⠀⠀⠁⢻⣿⣿⣿⣿⣿⣿⣿⣿⢿⢝⢜⢝⢽⢝⢟⣿⣿⣿⣿⣿⣿⣿⣿⣿⣿⣿⣿⣿⣿⣿⣿⣿⣿⣿⣿⣿⣿⣿⣿⣿⣿⣿⣿⣿⣿⣿⣿⣿⣿⣿⣿⣿⣿⣿⣿⣿⣿⣿⣿⣿⣿⣿⣿⣿⣿⣿⣿⣿⣿⣿⣿⣿⣿⣿⣿⣿⣿⣿⣿⣿⣿⡿⢕⢕⢕⢕⢕⢕⢕⢜⢻⢿⣿⣿⣿⣿⣿⣿⣿⣿⣿⣿⣿⣿⣿⣿⣿⠀</a:t>
            </a:r>
            <a:br/>
            <a:r>
              <a:t>⣿⣿⣿⣿⣿⣿⣿⣿⢇⠘⠑⠀⠘⢻⣧⢜⢝⢝⢝⢝⣾⢏⢕⢕⢕⢕⢕⢕⢕⢔⢹⣿⣿⣷⢕⢕⢕⢕⢕⢕⡜⢕⢕⢕⢕⠑⠁⢀⢕⢸⣿⣿⣿⣿⣿⣿⣿⣿⣿⣿⡇⠀⠁⠕⢕⢕⢕⢕⢕⢕⢣⣣⡇⢕⣿⣿⣿⡿⡸⡳⣿⢇⠔⢕⢕⢕⢎⢿⡇⢕⣿⢕⢕⣿⡏⢸⣿⢕⢕⢕⣿⣿⣿⣿⢕⢕⢕⢸⣿⣿⣿⡇⢕⢕⢕⣿⣿⣿⣿⢕⢕⢀⠀⠀⠀⠀⠀⠀⠀⠀⠀⠀⠀⢻⣿⣿⣿⣿⣿⡟⢏⢕⢕⢕⢕⢕⢕⢕⢜⢿⣿⣿⣿⣿⣿⣿⣿⣿⣿⣿⣿⣿⣿⣿⣿⣿⣿⣿⣿⣿⣿⣿⣿⣿⣿⣿⣿⣿⣿⣿⣿⣿⣿⣿⣿⣿⣿⣿⣿⣿⣿⣿⣿⣿⣿⣿⣿⣿⣿⣿⣿⣿⣿⣿⣿⣿⣿⣿⣿⣿⣿⣿⡿⢕⢕⢕⢕⢕⢕⢕⢕⢕⢕⢕⢕⢜⢹⣿⣿⣿⣿⣿⣿⣿⣿⣿⣿⣿⣿⣿⠀</a:t>
            </a:r>
            <a:br/>
            <a:r>
              <a:t>⣿⣿⣿⣿⣿⣿⡟⢕⢕⠑⠀⠀⠀⢜⢿⢕⢕⢕⢕⣾⢇⢕⢕⢕⢕⢕⢔⢕⢕⢕⢸⣿⣿⣿⡇⢕⢇⢕⢕⢕⢕⠕⠑⠁⠀⠀⠀⢕⢕⣾⣿⣿⣿⣿⣿⣿⣿⣿⣿⣿⡇⢕⠀⠀⠁⠑⠕⢕⢕⢕⢜⣮⣿⢕⢿⣿⣿⢇⣿⢕⡿⢕⢕⢕⢕⢕⣽⡜⡇⢱⢇⢕⢸⣿⡇⣾⣿⢕⢕⢕⣿⣿⣿⣿⢕⢕⢕⢸⣿⣿⣿⡇⢕⢕⢕⣿⣿⣿⣿⢕⢕⢕⢄⠀⠀⠀⠀⠀⠀⠀⢀⠀⠀⠀⠝⣿⣿⣿⡿⢕⢕⢕⢕⢕⢕⢕⢕⢕⢕⢕⢿⣿⣿⣿⣿⣿⣿⣿⣿⣿⣿⣿⣿⣿⣿⣿⣿⣿⣿⣿⣿⣿⣿⣿⣿⣿⣿⣿⣿⣿⣿⣿⣿⣿⣿⣿⣿⣿⣿⣿⣿⣿⣿⣿⣿⣿⣿⣿⣿⣿⣿⣿⣿⣿⣿⣿⣿⣿⣿⣿⣿⢇⢕⢕⢕⢕⢕⢕⢕⢕⢕⢕⢕⢕⢕⢕⢕⢿⣿⣿⣿⣿⣿⣿⣿⣿⣿⣿⣿⣿⠀</a:t>
            </a:r>
            <a:br/>
            <a:r>
              <a:t>⣿⣿⣿⡟⢟⢙⢔⢕⠑⠀⠀⠀⠀⢕⢜⢇⢕⢕⣾⢇⢕⢕⢕⢕⢕⢕⢕⢕⢕⢕⢸⣟⣿⣿⣿⢕⢕⢕⢕⠐⠁⠀⠀⠀⠀⠀⠀⣕⣵⣿⣿⣿⣿⣿⣿⣿⣿⣿⣿⣿⣷⢕⢔⠀⠀⠀⠀⠀⠁⠕⢕⢝⢮⡇⢸⣿⠿⠜⠋⠕⢇⢕⢕⢕⢕⢕⢻⣿⡕⢜⠕⢕⢕⣿⣿⣿⡇⢕⢕⢕⣿⣿⣿⣿⢕⢕⢕⢸⣿⣿⣿⡇⢕⢕⢕⣿⣿⣿⣿⢕⢕⢕⢸⣦⡀⠀⠀⠀⠀⠀⠀⠱⣴⢀⠀⠘⢿⣿⢗⡕⢕⢕⢕⢕⢕⢕⢕⢕⢕⢕⣿⣿⣿⣿⣿⣿⣿⣿⣿⣿⣿⣿⣿⣿⣿⣿⣿⣿⣿⣿⣿⣿⣿⣿⣿⣿⣿⣿⣿⣿⣿⣿⣿⣿⣿⣿⣿⣿⣿⣿⣿⣿⣿⣿⣿⣿⣿⣿⣿⣿⣿⣿⣿⣿⣿⣿⣿⣿⣿⣿⣿⡇⢕⢕⢕⢕⢕⢕⢕⢕⢕⢕⢕⢕⢕⢕⢕⣼⣿⣿⣿⣿⣿⣿⣿⣿⣿⣿⣿⣿⠀</a:t>
            </a:r>
            <a:br/>
            <a:r>
              <a:t>⣿⣿⣿⡇⢅⢕⢕⢕⠀⠀⠀⠀⢄⢕⢕⢕⢕⣾⢗⢕⢕⢕⢕⢕⢕⢕⢕⢕⢕⢕⢜⣷⢻⣿⣿⣇⢕⢕⡕⠀⠀⠀⠀⠀⠀⠀⠀⣾⣿⣿⣿⣿⣿⣿⣿⣿⣿⣿⣿⣿⣿⣇⢕⠀⠀⠀⠀⠀⠀⠀⠕⢕⢕⠝⠕⠑⢄⢔⢔⠔⠀⠁⠕⢕⢕⢕⢕⢹⣷⢑⠀⢕⢕⢝⢝⢝⢕⢕⢕⢕⢝⢝⢝⢝⢕⢕⢕⢜⢝⢝⢝⢕⢕⢕⢕⢝⢝⢝⢝⢕⢕⢕⢜⢝⢝⢔⠀⠀⠀⠀⠀⠀⢜⢕⢷⣄⡁⠹⣿⡎⢕⢕⢕⢕⢕⢕⢕⢕⢕⣵⣿⣿⣿⣿⣿⣿⣿⣿⣿⣿⣿⣿⣿⣿⣿⣿⣿⣿⣿⣿⣿⣿⣿⣿⣿⣿⣿⣿⣿⣿⣿⣿⣿⣿⣿⣿⣿⣿⣿⣿⣿⣿⣿⣿⣿⣿⣿⣿⣿⣿⣿⣿⣿⣿⣿⣿⣿⣿⣿⣿⣿⣷⣕⢕⢕⢕⢕⢕⢕⢕⢕⢕⢕⢕⢕⢕⣾⣿⣿⣿⣿⣿⣿⣿⣿⣿⣿⣿⣿⣿⠀</a:t>
            </a:r>
            <a:br/>
            <a:r>
              <a:t>⣿⣿⢟⢕⢕⢕⢕⠀⠀⠀⠀⠀⠕⠑⠑⢕⣾⢏⢕⢕⢕⢕⢕⣕⣵⣷⣿⣿⣿⣿⡇⣿⡼⣿⣿⣿⡕⢕⠑⠀⠀⠀⠀⠀⠀⠀⠀⢹⣿⣿⣿⣿⣿⣿⣿⣿⣿⣿⣿⣿⣿⣿⡇⠀⠀⠀⠀⠀⠀⠀⠀⢝⢕⠀⢄⢀⠀⠁⠀⢠⣶⡇⠀⣷⣕⡕⢕⢜⢹⣧⠀⢕⢕⢕⢕⢕⢕⢕⢕⢕⢕⢕⢕⢕⢕⢕⢕⢕⢕⢕⢕⢕⢕⢕⢕⢕⢕⢕⢕⢕⢕⢕⢕⢕⢕⢕⢕⢄⢀⠀⠀⠀⠀⢕⢸⣿⣿⣷⣾⣿⣷⣕⡕⢕⢕⢕⣱⣵⣾⣿⣿⣿⣿⣿⣿⣿⣿⣿⣿⣿⣿⣿⣿⣿⣿⣿⣿⣿⣿⣿⣿⣿⣿⣿⣿⢿⣿⣿⣿⣿⣿⣿⣿⣿⣿⣿⣿⣿⣿⣿⣿⣿⣿⣿⣿⣿⣿⣿⣿⣿⣿⣿⣿⣿⣿⣿⣿⣿⣿⣿⣿⣿⣿⣷⣵⡕⡕⢕⢕⢕⢕⢕⢕⣱⣵⣿⣿⣿⣿⣿⣿⣿⣿⣿⣿⣿⣿⣿⡟⢕⠀</a:t>
            </a:r>
            <a:br/>
            <a:r>
              <a:t>⣿⡏⢔⢕⢕⢕⢕⠀⠀⠀⠀⠀⠀⠀⢀⣾⢇⢕⢕⢕⢕⣱⣾⣿⣿⣿⣿⣿⣿⣿⡇⣿⢣⢿⣿⣿⣿⡕⠀⠀⠀⠀⠀⠀⠀⠀⠀⠀⢟⣟⣻⣿⣿⣿⣿⣿⣿⣿⣿⣿⣟⣟⠃⠀⠀⠀⠀⠀⠀⠀⠀⢕⢕⠀⢕⠜⠀⢄⢄⢀⠙⠇⢀⣿⣿⣿⣧⢕⢕⢿⣇⢥⣥⣥⣥⣥⣥⣥⣥⣵⣵⣵⣵⣵⣵⣵⣵⣵⣵⣵⣵⣵⣵⣵⣵⣵⣵⣵⣕⣕⣕⣕⣕⣕⣕⣕⡔⢕⢕⢕⢄⠀⠀⠀⠐⢿⣿⣿⣿⣿⣿⣿⣿⣿⣿⣿⣿⣿⣿⣿⣿⣿⣿⣿⣿⣿⣿⣿⣿⣿⣿⣿⣿⣿⣿⣿⣿⣿⣿⣿⣿⣿⣿⣿⡇⠕⣿⣿⣿⣿⣿⣿⣿⣿⣿⣿⣿⣿⣿⣿⣿⣿⣿⣿⣿⣿⣿⣿⣿⣿⣿⣿⣿⣿⣿⣿⣿⣿⣿⣿⣿⣿⣿⣿⣿⣿⣷⣷⣷⣷⣷⣿⣿⣿⣿⣿⣿⣿⣿⣿⣿⣿⣿⣿⣿⣿⣿⢏⢅⢕⠀</a:t>
            </a:r>
            <a:br/>
            <a:r>
              <a:t>⣿⠕⢕⢕⢕⢕⠀⠀⠀⠀⢄⠀⠀⢀⣾⢝⢕⢕⢕⢕⣼⣿⣿⣿⣿⣿⣿⣿⣿⣿⣇⢻⣾⣏⣿⣿⣿⣷⠀⠀⠀⠀⠀⠀⠀⠀⠀⠀⠈⢿⣿⣿⣿⣿⣿⣿⣿⣿⣿⣿⣿⡟⠀⠀⠀⠀⠀⠀⠀⠀⠀⠁⢕⢔⢄⢄⠑⢕⡕⠕⠐⣶⣾⣿⣿⣿⣿⣧⢕⢜⢿⡎⣿⣿⣿⣿⣿⣿⣿⣿⣿⣿⣿⣿⣿⣿⣿⣿⣿⣿⣿⣿⣿⣿⣿⣿⣿⣿⣿⣿⣿⣿⣿⣿⣿⣿⣧⠑⢕⢕⢕⢕⢔⢄⢀⠸⣿⣿⣿⣿⣿⣿⣿⣿⣿⣿⣿⣿⣿⣿⣿⣿⣿⣿⣿⣿⣿⣿⣿⣿⣿⣿⣿⣿⣿⣿⣿⣿⣿⣿⣿⣿⣿⣿⣇⢕⣿⣿⣿⣿⣿⣿⣿⣿⣿⣿⣿⣿⣿⣿⣿⣿⣿⣿⣿⣿⣿⣿⣿⣿⣿⣿⣿⣿⣿⣿⣿⣿⣿⣿⣿⣿⣿⣿⣿⣿⣿⣿⣿⣿⣿⣿⣿⣿⣿⣿⣿⣿⣿⣿⣿⣿⣿⣿⣿⣿⡟⢄⢕⢕⠀</a:t>
            </a:r>
            <a:br/>
            <a:r>
              <a:t>⢟⠐⢕⢕⢕⠕⠀⠀⠀⠀⢕⠀⢀⣾⢏⢕⢕⢕⢕⣼⣿⣿⣿⣿⣿⣿⣿⣿⣿⣿⣿⢸⡇⣿⣿⣿⣿⣿⡇⠀⠀⠀⠀⠀⠀⠀⠀⠀⠀⠘⣿⣿⣿⣿⣿⣿⣿⣿⣿⣿⣿⠁⠀⠀⠀⠀⠀⠀⠀⠀⠀⠀⢕⡱⣇⢱⣔⢄⢤⡄⢱⡜⣿⣿⣿⣿⣿⣿⣧⢕⢕⢿⡄⠀⠀⠀⠀⠀⠀⠀⠀⠀⠀⢀⢀⢀⣀⣀⣀⣀⣀⣀⣀⣀⣀⣀⣀⣁⣁⣁⣁⣁⣁⣁⣁⣁⣁⠀⢕⢕⢕⢕⢕⢕⢕⢔⢻⣿⣿⣿⣿⣿⣿⣿⣿⣿⣿⣿⣿⣿⣿⣿⣿⣿⣿⣿⣿⣿⣿⣿⣿⣿⣿⣿⣿⣿⣿⣿⣿⣿⣿⣿⣿⣿⣿⣼⣿⣿⣿⣿⣿⣿⣿⣿⣿⣿⣿⣿⣿⣿⣿⣿⣿⣿⣿⣿⣿⣿⣿⣿⣿⣿⣿⣿⣿⣿⣿⣿⣿⣿⣿⣿⣿⣿⣿⣿⣿⣿⣿⣿⣿⣿⣿⣿⣿⣿⣿⣿⣿⣿⣿⣿⣿⣿⣿⡟⢅⢕⢕⢕⠀</a:t>
            </a:r>
            <a:br/>
            <a:r>
              <a:t>⣿⢀⠑⠕⠕⠀⠀⠀⠀⢱⢽⢎⣾⢏⢕⢕⢕⢕⢱⣿⣿⣿⣿⣿⣿⣿⣿⣿⣿⣿⣿⡜⡇⣿⣿⣿⢻⣿⣷⠀⠀⠀⠀⠀⠀⠀⠀⠀⠀⠀⠜⣿⣿⣿⣿⣿⣿⣿⣿⣿⠇⠀⠀⠀⠀⠀⠀⠀⠀⠀⠀⠀⠁⢿⣿⡼⢟⡼⡜⢷⡸⣧⢻⣿⣿⣿⣿⣿⣿⣇⢕⢕⢷⡄⠀⠀⠀⠀⠀⠀⠀⠕⠕⢹⣮⣿⣷⣵⣯⣽⡹⣝⣽⣽⣿⣿⣿⣿⣿⣿⣿⣿⣿⣻⢝⢱⣵⠀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⠀</a:t>
            </a:r>
            <a:br/>
            <a:r>
              <a:t>⡿⢕⠀⠀⠁⠀⠀⠀⠀⠑⠑⠾⢇⢕⢕⢕⢕⢱⣿⣿⣿⣿⣿⣿⣿⣿⣿⣿⣿⣿⣿⣇⢳⢹⣿⣿⡎⢿⣿⡇⠀⠀⠀⠀⠀⠀⠀⠀⠀⠀⠀⠸⣿⣿⣿⣿⣿⣿⣿⡏⠀⠀⠀⠀⠀⠀⠀⠀⠀⠀⠀⠀⠀⢜⣏⣵⣷⡱⣿⣱⣝⢪⢸⢿⣿⣿⣿⣿⣿⣿⡕⢕⢜⢷⠀⠀⠀⠀⠀⠀⠀⠀⠀⢰⣷⣷⣽⣟⢿⣿⣿⣿⣿⣿⣿⣿⣿⣿⣿⣿⣿⣿⣿⢿⢱⣿⣿⢀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⢅⢕⢕⢕⢕⢕⠀</a:t>
            </a:r>
            <a:br/>
            <a:r>
              <a:t>⣯⢇⠀⠀⠀⠀⠀⠀⠀⠀⠀⠀⠀⠀⠁⠑⠑⠼⢿⣿⣿⣿⣿⣿⣿⣿⣿⣿⣿⣿⣿⣿⡜⢸⣿⣻⣿⣎⢿⡇⠀⠀⠀⠀⠀⠀⠀⠀⠀⠀⠀⠀⠜⣿⡿⠿⢿⣿⡟⠀⠀⠀⠀⠀⠀⠀⠀⠀⠀⠀⠀⠀⠀⠁⢻⣿⣿⣷⣜⢏⣿⣿⢵⣷⣾⣿⣿⣿⣿⢿⠇⠁⠁⠀⠀⠀⠀⠀⠀⠀⠀⠀⠀⢜⢻⣿⣿⣿⣿⣮⣝⡻⢿⣿⣾⣿⣿⢿⣿⣿⣿⣿⣿⠇⠐⠁⢝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⢕⢕⢕⢕⢕⢕⢕⠀</a:t>
            </a:r>
            <a:br/>
            <a:r>
              <a:t>⣟⡣⠀⠀⠀⠀⠀⠀⠀⠀⠀⠀⠀⠀⠀⠀⠀⠀⠀⠁⠉⠛⠻⢿⣿⣿⣿⣿⣿⣿⣿⣿⣧⢺⣿⣿⣯⣟⢷⣕⢀⠀⠀⠀⠀⠀⠀⠀⠀⠀⠀⠀⠀⠁⢀⣤⡄⠁⠁⠀⠀⠀⠀⠀⠀⠀⠀⠀⠀⠀⠀⠀⠀⠀⢜⣿⣿⣿⣿⣷⢹⡿⢸⣿⣿⡿⠟⠙⠁⠀⠀⠀⠀⠀⠀⠀⠀⠀⠀⠀⠀⠀⠀⠕⠕⢕⢕⢝⢟⢿⣿⣿⣷⣽⡻⣿⣿⣿⣿⣿⣿⡿⠃⠀⠀⠀⢱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⠀</a:t>
            </a:r>
            <a:br/>
            <a:r>
              <a:t>⣿⡇⢕⠀⠀⠀⠀⠀⠀⠀⠀⠀⠀⠀⠀⠀⠀⠀⠀⠀⠀⠀⠀⠀⠈⠙⠻⣿⣿⣿⣿⣿⣿⡜⣿⣿⣿⣿⣿⢇⠀⠀⠀⠀⠀⠀⠀⠀⠀⠀⠀⠀⠀⠀⢕⢜⢕⠕⠀⠀⠀⠀⠀⠀⠀⠀⠀⠀⠀⠀⠀⠀⠀⠀⠀⢹⣿⣿⣿⡿⢕⣱⡿⠛⠁⠀⠀⠀⠀⠀⠀⠀⠀⠀⠀⠀⠀⠄⢀⠀⠀⠀⠀⠀⢕⢕⢕⢕⢕⢕⢜⢟⢿⣿⣿⣾⣝⢿⣿⣿⡿⢑⠑⠀⠀⠀⠘⠃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⢟⢅⢕⢕⢕⢕⢕⢕⢕⢕⢕⠀</a:t>
            </a:r>
            <a:br/>
            <a:r>
              <a:t>⣟⡕⢕⢀⠀⠀⠀⠀⠀⠀⢀⢔⠐⠀⠀⠀⠀⠀⠀⠀⠀⠀⠀⠀⠀⠀⠀⠁⠙⢻⣿⣿⣿⡇⢿⣿⢿⣿⣿⢇⠀⠀⠀⠀⠀⠀⠀⠀⠀⠀⠀⠀⠀⠀⠀⢕⢕⠀⠀⠀⠀⠀⠀⠀⠀⠀⠀⠀⠀⠀⠀⠀⠀⠀⠀⠘⣿⣿⣿⣷⡾⠋⠀⠀⠀⠀⠀⠀⠀⠀⠀⠀⠐⢄⠀⠀⠀⠀⠑⢕⢄⠀⠀⠀⠁⢕⢕⢕⢕⢕⢕⢕⢱⢞⢿⣿⣿⣿⣮⡻⢕⠀⠀⢄⡄⢀⠀⠀⠀⢕⢕⢕⢕⢕⢕⢕⢕⢕⢕⢕⢔⢹⣿⣿⣿⣿⣿⣿⣿⣿⣿⣿⣿⣿⣿⣿⣿⣿⣿⣿⣿⣿⣿⣿⣿⣿⣿⣿⣿⣿⣿⣿⣿⣿⣿⣿⣿⣿⣿⣿⣿⣿⣿⣿⣿⣿⣿⣿⣿⣿⣿⣿⣿⣿⣿⣿⣿⣿⣿⣿⣿⣿⣿⣿⣿⣿⣿⣿⣿⣿⣿⣿⣿⣿⣿⣿⣿⣿⣿⣿⣿⣿⣿⣿⣿⣿⣿⡿⢏⢔⢕⢕⢕⢕⢕⢕⢕⢕⢕⢕⠀</a:t>
            </a:r>
            <a:br/>
            <a:r>
              <a:t>⣗⢕⢕⢕⠀⠀⠀⠀⢀⢕⠕⠁⠀⠀⠀⢀⠔⠁⠀⠀⠀⠀⠀⠀⠀⠀⠀⠀⠀⠀⠙⢻⣿⡗⢸⡿⢸⣿⡿⠑⠀⠀⠀⠀⠀⠀⠀⠀⠀⠀⠀⠀⠀⢄⣄⣄⣠⣐⣄⠄⠀⠀⠀⠀⠀⠀⠀⠀⠀⠀⠀⠀⠀⠀⠀⠀⢸⣿⢟⠑⠀⠀⠀⠀⠀⠀⠀⠀⠀⠀⠀⠔⠀⠀⠑⢔⢀⠀⠀⠀⠑⢔⠀⠀⠀⣕⡕⢕⢕⢕⢕⢕⢕⢕⢕⢝⢿⣿⣿⣷⢕⠀⠀⠈⠑⠑⠀⠀⠀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⣿⢟⢅⢕⢕⢕⢕⢕⢕⢕⢕⢕⢕⢕⢕⠀</a:t>
            </a:r>
            <a:br/>
            <a:r>
              <a:t>⣟⢇⢕⢕⠀⠀⠀⢄⠕⠀⠀⠀⠀⢄⢕⠁⠀⠀⠀⠀⠀⠀⠀⠀⠀⠀⠀⠀⠀⠀⠀⠀⠘⢇⣼⠇⢸⡿⠕⠀⠀⠀⠀⠀⠀⠀⠀⠀⠀⠀⠀⠀⣀⢾⣾⣿⣿⣿⣷⣷⡄⠀⠀⠀⠀⠀⠀⠀⠀⠀⠀⠀⠀⠀⠀⠀⠀⠙⠀⠀⠀⠀⠀⠀⠀⠀⠀⠀⠀⠀⠀⠀⠀⠀⠀⠀⢑⢔⢀⠀⠀⠀⠕⢀⠀⢻⣿⣵⣕⢕⢕⢕⢕⢕⢕⢕⢜⠛⢿⣿⢀⣀⢀⠀⠀⠀⠀⡄⠕⢕⢕⢕⢕⢕⢕⢕⢕⢕⢕⢕⢕⢕⢕⢜⢻⣿⣿⣿⣿⣿⣿⣿⣿⣿⣿⣿⣿⣿⣿⣿⣿⣿⣿⣿⣿⣿⣿⣿⢟⢛⢝⢍⢝⢝⢝⢝⢝⢍⢍⢍⢝⢝⢝⢍⢍⢝⢟⢟⢻⢿⣿⣿⣿⣿⣿⣿⣿⣿⣿⣿⣿⣿⣿⣿⣿⣿⣿⣿⣿⣿⣿⣿⣿⣿⣿⣿⣿⣿⣿⣿⣿⣿⣿⣿⡿⠏⢕⢕⢕⢕⢕⢕⢕⢕⢕⢕⢕⢕⢕⢕⠀</a:t>
            </a:r>
            <a:br/>
            <a:r>
              <a:t>⣿⡱⢕⡷⠀⢀⢔⠑⠀⠀⠀⢄⢕⢕⢀⠀⠀⠀⠀⠀⠀⠀⠀⠀⠀⠀⠀⠀⠀⠀⠀⠀⠀⢡⠇⠀⡸⠕⠀⠀⠀⠀⠀⠀⠀⠀⠀⠀⠀⠀⠀⠀⢕⣼⣿⣿⣿⣿⣿⡟⡕⠀⠀⠀⠀⠀⠀⠀⠀⠀⠀⠀⠀⠀⠀⠀⠀⠀⠀⠀⠀⠀⠀⠀⠀⠀⠀⠀⠀⠀⠀⠀⠀⠀⢀⢔⠑⠀⠁⠑⢄⢀⠀⠁⢄⢸⣿⢿⣿⡷⣕⢱⡕⢕⢕⠕⠁⠀⠀⠀⠀⠏⠕⠀⠀⠀⣵⡇⠀⢕⢕⢕⢕⢕⢕⢕⢕⢕⢕⢕⢕⢕⢕⢕⠕⢝⣿⣿⣿⣿⣿⣿⣿⣿⣿⣿⣿⣿⣿⣿⣿⣿⣿⣿⣿⣿⣿⣕⢕⠕⠕⠕⢕⢕⢕⢕⢕⢕⢕⢕⢕⢕⢕⢕⢕⢕⠕⠕⢕⢕⢜⣹⣿⣿⣿⣿⣿⣿⣿⣿⣿⣿⣿⣿⣿⣿⣿⣿⣿⣿⣿⣿⣿⣿⣿⣿⣿⣿⣿⣿⣿⣿⣿⢏⢕⠀⢕⢕⢕⢕⢕⢕⢕⢕⢕⢕⢕⢕⢕⢕⠀</a:t>
            </a:r>
            <a:br/>
            <a:r>
              <a:t>⡏⢱⣾⡇⢄⠑⠀⠀⢀⢄⠑⠁⠀⠁⠑⢔⢀⠀⠀⠀⠀⠀⠀⠀⠀⠀⠀⠀⠀⠀⠀⠀⠀⠃⢀⢱⠑⠀⠀⠀⠀⠀⠀⠀⠀⠀⠀⠀⠀⠀⠀⠀⠕⢻⡝⣿⣿⢿⣿⠇⠑⠀⠀⠀⠀⠀⠀⠀⠀⠀⠀⠀⠀⠀⠀⠀⠀⠀⠀⠀⠀⠀⠀⠀⠀⠀⠀⠀⠀⠀⠀⠀⢀⢔⠑⠀⠀⠀⢀⢀⠀⠁⠐⠀⠀⠜⣿⣿⣽⢜⣽⣿⣇⢕⠕⠀⠀⠀⠀⠀⢄⠀⠀⠀⢀⣾⣿⢇⠕⢕⢕⢕⢕⢕⢕⢕⢕⢕⢕⢕⢕⢕⢕⢕⢕⢕⢜⢻⣿⣿⣿⣿⣿⣿⣿⣿⣿⣿⣿⣿⣿⣿⣿⣿⣿⣿⣿⣿⣿⣿⣿⣷⣷⣧⣵⢵⣕⣕⣕⣕⣕⣱⣵⢵⣴⣷⣷⣷⣷⣷⣾⣿⣿⣿⣿⣿⣿⣿⣿⣿⣿⣿⣿⣿⣿⣿⣿⣿⣿⣿⣿⣿⣿⣿⣿⣿⣿⣿⣿⣿⣿⢟⢕⢕⢕⠀⢕⢕⢕⢕⢕⢕⢕⢕⢕⢕⢕⢕⢕⢕⠀</a:t>
            </a:r>
            <a:br/>
            <a:r>
              <a:t>⣱⣿⣿⢇⠁⠀⠀⠔⠁⠀⠀⢀⠀⠀⠀⠀⠑⠕⢄⢀⠀⠀⠀⠀⠀⠀⠀⠀⠀⠀⠀⠀⠁⢄⠕⠁⠀⠀⠀⠀⠀⠀⠀⠀⠀⠀⠀⠀⠀⠀⠀⠀⠀⠀⠑⠘⠻⢇⠃⠀⠀⠀⠀⠀⠀⠀⠀⠀⠀⠀⠀⠀⠀⠀⠀⠀⠀⠀⠀⠀⠀⠀⠀⠀⠀⠀⠀⠀⠀⠀⢀⠔⠁⠀⠀⠀⢀⠐⠀⠁⠐⠄⠀⠀⠀⠀⢿⣿⣿⢸⣿⣿⣿⢇⠀⠀⠀⠀⠀⢔⢕⢕⠀⢠⣷⣿⣿⣷⠀⢕⢕⢕⢕⢕⢕⢕⢕⢕⢕⢕⢕⢕⢕⢕⢕⢕⢕⢕⢜⢻⣿⣿⣿⣿⣿⣿⣿⣿⣿⣿⣿⣿⣿⣿⣿⣿⣿⣿⣿⣿⣿⣿⣿⣿⣵⣕⢿⣿⣿⢿⡇⣱⢸⣵⣿⣿⣿⣿⣿⣿⣿⣿⣿⣿⣿⣿⣿⣿⣿⣿⣿⣿⣿⣿⣿⣿⣿⣿⣿⣿⣿⣿⣿⣿⣿⣿⣿⣿⣿⢟⢕⢕⢕⢕⢕⠀⢕⢕⢕⢕⢕⢕⢕⢕⢕⢕⢕⢕⢕⢕⠀</a:t>
            </a:r>
            <a:br/>
            <a:r>
              <a:t>⣿⡿⢕⠁⠀⠄⠁⠀⠄⠐⠁⠀⠁⠐⢀⠀⠀⠀⠀⠑⢔⢀⠀⠁⠀⠀⠀⠀⠀⠀⠀⠀⠔⠁⠀⠀⠀⠀⠀⠀⠀⠀⠀⠀⠀⠀⠀⠀⠀⠀⠀⠀⠀⠀⠀⠁⠀⠀⠀⠀⠀⠀⠀⠀⠀⠀⠀⠀⠀⠀⠀⠀⠀⠀⠀⠀⠀⠀⠀⠀⠀⠀⠀⠀⠀⠀⠀⠀⠀⢔⠁⠀⠀⠀⠀⠑⠀⠀⠀⠀⠀⠀⠀⠀⠀⠀⢸⣿⣿⢸⣿⣿⠎⠀⠀⠀⠀⠀⢔⢕⢕⢕⠀⣾⣿⣿⣿⣿⠀⢕⢕⢕⢕⢕⢕⢕⢕⢕⢕⢕⢕⢕⢕⢕⢕⢕⢕⢕⢕⢕⢜⢻⣿⣿⣿⣿⣿⣿⣿⣿⣿⣿⣿⣿⣿⣿⣿⣿⣿⣿⣿⣿⣿⣿⣿⣿⣿⣿⣿⣿⣿⣿⣿⣿⣿⣿⣿⣿⣿⣿⣿⣿⣿⣿⣿⣿⣿⣿⣿⣿⣿⣿⣿⣿⣿⣿⣿⣿⣿⣿⣿⣿⣿⣿⣿⣿⡿⢟⢕⢕⢕⢕⢕⢕⢕⢕⢕⢕⢕⢕⢕⢕⢕⢕⢕⢕⢕⢕⢕⢕⠀</a:t>
            </a:r>
            <a:br/>
            <a:r>
              <a:t>⡟⢕⡸⠀⠀⠀⠀⠀⠀⠀⠀⠀⠀⠀⠀⠁⠄⠀⠀⠀⠀⠑⢄⠀⠀⠀⠀⠀⠀⠀⠀⠀⠀⠀⠀⠀⠀⠀⠀⠀⠀⠀⠀⠀⠀⠀⠀⠀⠀⠀⠀⠀⠀⠀⠀⠀⠀⠀⠀⠀⠀⠀⠀⠀⠀⠀⠀⠀⠀⠀⠀⠀⠀⠀⠀⠀⠀⠀⠀⠀⠀⠀⠀⠀⠀⠀⠀⢄⠕⠀⠀⠀⠀⠀⠀⠀⠀⠀⠀⠀⠀⠀⠀⠀⠀⠀⢾⢟⢇⣸⢟⠑⠀⠀⠀⠀⠀⢕⢕⢕⢕⢕⠀⣿⣿⣿⣿⣼⢀⢕⢕⢕⢕⢕⢕⢕⢕⢕⢕⢕⢕⢕⢕⢕⢕⢕⢕⢕⢕⢕⢕⢕⢜⢻⢿⣿⣿⣿⣿⣿⣿⣿⣿⣿⣿⣿⣿⣿⣿⣿⣿⣿⣿⣿⣿⣿⣿⣿⣿⣿⣿⣿⣿⣿⣿⣿⣿⣿⣿⣿⣿⣿⣿⣿⣿⣿⣿⣿⣿⣿⣿⣿⣿⣿⣿⣿⣿⣿⣿⣿⣿⣿⣿⣿⢿⢏⢕⢕⢕⢕⢕⢕⢕⢕⢕⢕⢕⢕⢕⢕⢕⢕⢕⢕⢕⢕⢕⢕⢕⢕⠀</a:t>
            </a:r>
            <a:br/>
            <a:r>
              <a:t>⢕⣱⣧⠀⠀⠀⠀⠀⠀⠀⠀⠀⠀⠀⠀⠀⠀⠀⠀⠀⠀⠀⠁⠕⠀⠀⠀⠀⠀⠀⠀⢀⢄⠀⠀⠀⠀⠀⠀⠀⠀⠀⠀⠀⠀⠀⠀⠀⠀⠀⠀⠀⠀⠀⠀⠀⠀⠀⠀⠀⠀⠀⠀⠀⠀⠀⠀⠀⠀⠀⠀⠀⠀⠀⠀⠀⠀⢀⠀⠀⢔⠀⠀⠀⠀⠀⠀⠀⠀⠀⠀⠀⠀⠀⠀⠀⠀⠀⠀⠀⠀⠀⠀⠀⠀⠀⠘⢻⢝⢕⠑⠀⠀⠀⠀⠀⢕⢕⢕⢕⢕⢕⢔⢜⡟⢝⢏⢟⢕⢕⢕⢕⢕⢕⢕⢕⢕⢕⢕⢕⢕⢕⢕⢕⢕⢕⢕⢕⢕⢕⢕⢕⢕⢕⢕⢝⢿⣿⣿⣿⣿⣿⣿⣿⣿⣿⣿⣿⣿⣿⣿⣿⣿⣿⣿⣿⣿⣿⣿⣿⣿⣿⣿⣿⣿⣿⣿⣿⣿⣿⣿⣿⣿⣿⣿⣿⣿⣿⣿⣿⣿⣿⣿⣿⣿⣿⣿⣿⣿⣿⣿⢿⢏⢕⢕⢕⢕⢕⢕⢕⢕⢕⢕⢕⢕⢕⢕⢕⢕⢕⢕⢕⢕⢕⢕⢕⢕⢕⢕⢕⠀</a:t>
            </a:r>
            <a:br/>
            <a:r>
              <a:t>⢱⣿⡿⠐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⠁⠚⠁⠀⠀⠀⠀⠀⢔⢕⢕⢕⢕⢕⠕⢕⠕⢕⠱⠵⠵⢕⢕⢕⢕⢕⢕⢕⢕⢕⢕⢕⢄⢕⢕⢕⢕⢕⢕⢕⢕⢕⢕⢕⢕⢕⢕⢕⢕⢕⢈⢝⢿⣿⣿⣿⣿⣿⣿⣿⣿⣿⣿⣿⣿⣿⣿⣿⣿⣿⣿⣿⣿⣿⣿⣿⣿⣿⣿⣿⣿⣿⣿⣿⣿⣿⣿⣿⣿⣿⣿⣿⣿⣿⣿⣿⣿⣿⣿⣿⣿⢟⢏⢕⢕⢕⢕⢕⢕⢕⢕⢕⢕⢕⢕⢕⢕⠀⢕⢕⢕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⠀⠀⠀⠀⠀⠀⠀⠀⠀⠀⠀⢑⢁⣴⣷⣷⣷⣷⣷⣷⢕⢕⢕⢕⢕⢕⢕⢕⢕⢕⢕⢕⢕⢕⢕⢕⢕⢕⢕⢕⢕⢕⢕⢕⢕⢕⢕⢕⢕⢕⢕⢕⢜⢙⢿⣿⣿⣿⣿⣿⣿⣿⣿⣿⣿⣿⣿⣿⣿⣿⣿⣿⣿⣿⣿⣿⣿⣿⣿⣿⣿⣿⣿⣿⣿⣿⣿⣿⣿⣿⣿⣿⣿⣿⣿⣿⢿⢟⢝⢕⢕⢕⢕⢕⢕⢕⢕⢕⢕⠕⢕⢕⢕⢕⢕⢕⠀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⣇⠄⢄⠀⠀⠀⠀⢀⢄⣰⣵⣾⡕⢿⢿⢿⢿⢿⢿⢿⠕⢕⢕⢕⢕⢕⢕⢕⢕⢕⢕⢕⢕⢕⢕⢕⢕⢕⢕⢕⢕⢕⢕⢕⢕⢕⢕⢕⢕⠕⢕⢕⢕⢕⠁⢌⢝⢻⣿⣿⣿⣿⣿⣿⣿⣿⣿⣿⣿⣿⣿⣿⣿⣿⣿⣿⣿⣿⣿⣿⣿⣿⣿⣿⣿⣿⣿⣿⣿⣿⣿⣿⡿⢟⢝⢕⢕⢕⢕⢕⢕⢕⢕⢕⢕⢕⢕⢕⢕⢕⢀⠕⢕⢕⢕⢕⢕⢕⢕⢕⢕⢕⢕⢕⢕⢕⢕⢕⢕⢕⢕⢕⠀</a:t>
            </a:r>
            <a:br/>
            <a:r>
              <a:t>⠛⠃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⠘⠛⠐⠑⠀⠀⠒⠚⠛⠛⠛⠛⠛⠛⠑⠘⠛⠛⠓⠃⠑⠐⠑⠑⠑⠑⠑⠑⠑⠑⠑⠑⠑⠑⠑⠑⠑⠑⠑⠑⠑⠑⠑⠑⠑⠑⠑⠑⠑⠑⠑⠑⠑⠑⠀⠑⠑⠑⠑⠑⠙⠛⠛⠛⠛⠛⠛⠛⠛⠛⠛⠛⠛⠛⠛⠛⠛⠛⠛⠛⠛⠛⠛⠛⠛⠛⠛⠛⠛⠛⠛⠋⠑⠑⠑⠑⠑⠑⠑⠑⠑⠑⠑⠑⠑⠑⠑⠑⠑⠑⠑⠑⠀⠁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⣷⡜⢟⢿⣿⣿⣿⣿⣿⣿⣧⢱⡝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⣇⢕⢝⢿⣿⢿⣿⣿⣿⣷⣻⣧⡻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⡟⣵⢳⣿⣿⣿⣿⣿⣿⣿⣿⣿⣿⣿⣷⡜⣷⣝⢗⣝⢿⣿⣿⣷⢻⣿⡝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⢯⣾⡿⣼⣿⣿⣿⣿⣿⣿⣿⣿⣿⣿⣿⣿⣿⣮⡻⣿⢸⣷⡽⣿⣿⣧⢿⣿⡜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⣇⣿⣿⣿⣿⣿⣿⣿⣿⣿⣿⣿⣿⣿⣿⡿⢇⢝⢇⣿⣿⣜⢝⢝⢜⢝⢟⢼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⢧⣿⣿⣿⢸⣿⣿⣿⣿⣿⣿⣿⣿⣿⣿⣿⣿⣿⡏⢕⢕⢕⢕⢸⣿⣿⣇⢕⢕⢕⢕⢕⢕⢝⢻⢿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⣏⣿⣿⣿⡏⣼⣿⣧⣵⣵⣵⣷⣷⣷⣷⣷⣳⣷⣞⣣⢕⢕⢕⢕⢜⣿⣿⣿⡕⢕⢕⢕⢕⢕⢕⢕⢕⢕⢜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⡟⣼⣿⣿⣿⡇⣿⣿⣿⣿⣿⣿⣿⣿⣿⣿⣿⣿⣿⣿⣿⣧⡑⢕⢕⢕⣿⣿⣿⣿⡕⢕⢕⢕⢕⢕⢕⢕⢕⢕⢜⢝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⣟⣵⣿⢳⣿⣿⣿⣿⢱⣿⣿⣿⣿⣿⣿⣿⣿⣿⣿⣿⣿⣿⣿⣿⣿⣷⡕⢕⢕⢸⣿⣿⣿⣧⢕⢕⢕⢕⠕⢕⢕⢕⢕⢕⢕⢕⢜⢟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⣫⣾⣿⣿⡏⣾⣿⣿⣿⣿⢸⣿⣿⣿⣿⣿⣿⣿⣿⣿⣿⣿⣿⣿⣿⣿⣿⣿⣿⣇⢑⢸⣿⣿⣿⣿⡇⢑⠅⢰⢄⢕⢕⢕⢕⢕⢕⢕⢕⢕⢕⢕⢝⢻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⡿⢱⣿⣿⣿⣿⣿⢸⣿⣿⣿⣿⣿⣿⣿⣿⣿⣿⣿⣿⣿⣿⣿⣿⣿⣿⣿⡧⢸⣿⣿⣿⣿⣧⢕⢕⢕⢕⢕⢕⢕⢕⢕⢕⢕⢕⢕⢕⢕⢕⢕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⠅⢑⢕⢕⢕⢕⢕⢕⢕⢕⢕⢕⢕⢕⢕⢕⢕⢕⢕⠀</a:t>
            </a:r>
            <a:br/>
            <a:r>
              <a:t>⣿⣿⣿⣿⣿⣿⣿⣿⣿⣿⣿⣿⣿⣿⣿⣿⣿⣿⣿⣿⣿⣿⣿⣿⣿⣿⣿⣿⣿⣿⣿⡿⣵⣿⣿⣿⣿⣿⢫⣾⣸⣿⣿⣿⣿⣿⢸⣿⣿⣿⣿⣿⣿⣿⣿⣿⣿⣿⣿⣿⣿⣿⣿⡏⣿⣿⡯⢸⣿⣿⣿⣿⣿⢕⢕⢑⢕⢕⢕⢕⢕⢕⢕⢅⢕⠕⢕⢕⣵⣾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⢅⢔⢕⢕⢕⢕⢕⢕⢕⢕⢕⢕⢕⢕⢕⢕⢕⢕⢕⠀</a:t>
            </a:r>
            <a:br/>
            <a:r>
              <a:t>⣿⣿⣿⣿⣿⣿⣿⣿⣿⣿⣿⣿⣿⣿⣿⣿⣿⣿⣿⣿⣿⣿⣿⣿⣿⣿⣿⣿⣿⣿⢯⣾⢿⣿⣿⣿⡿⣱⣿⡇⣿⣿⣿⣿⢿⣿⢸⣿⣿⣿⣿⣿⣿⣿⣿⣿⣿⣿⣿⣿⣿⣿⣿⣧⢜⣿⢗⢸⣿⣿⣿⣿⣿⡇⢕⢕⢕⢅⢑⢕⢕⢕⢕⢕⢕⢕⢕⢕⣼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⢑⠕⠁⢕⢕⠕⢀⢁⢅⢕⢕⢕⢕⢕⢕⢕⢕⢕⢕⢕⢕⢕⢕⢕⢕⢕⢕⢕⢕⢕⢕⢕⢕⢕⠀</a:t>
            </a:r>
            <a:br/>
            <a:r>
              <a:t>⣿⣿⣿⣿⣿⣿⣿⣿⣿⣿⣿⣿⣿⣿⣿⣿⣿⣿⣿⣿⣿⣿⣿⣿⣿⣿⣿⣿⣿⣣⣿⣿⣿⣿⣿⡟⣽⣿⣿⡇⣿⢟⢕⣱⣿⣿⢕⢻⣿⣿⣿⣿⣿⣿⣿⣿⣿⣿⣿⣿⣿⣿⣿⣿⢕⢜⢕⣼⣿⣿⣿⣿⣿⢇⢐⢕⢸⣕⢕⢕⢶⡱⣥⢅⢅⠕⣕⣼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⢑⠕⠅⢐⢔⢕⢕⢕⢀⢄⢄⢕⢕⢕⢕⢕⢕⢕⢕⢕⢕⢕⢕⢕⢕⢕⢕⢕⢕⢕⢕⢕⢕⢕⢕⢕⢕⢕⢕⢕⢕⢕⠀</a:t>
            </a:r>
            <a:br/>
            <a:r>
              <a:t>⣿⣿⣿⣿⣿⣿⣿⣿⣿⣿⣿⣿⣿⣿⣿⣿⣿⣿⣿⣿⣿⣿⣿⣿⣿⣿⣿⣿⢣⣿⣟⣾⣿⣿⣟⣾⣿⣿⣿⢇⡟⢕⣵⣿⣿⣿⢸⣱⣿⣿⣿⣿⣿⣿⣿⣿⣿⣿⣿⣿⣿⣿⣿⣿⢕⢕⢱⡧⣿⣿⡿⢟⠙⠁⢕⠀⠕⠝⠅⢅⢕⢕⢀⠀⠀⠀⢜⢿⣿⣿⣿⣿⣿⣿⣿⣿⣿⣿⣿⣿⣿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⢔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⢧⣿⡿⢼⣿⣿⣟⣾⣿⣿⡟⢕⢕⢱⣿⣿⣿⣿⣿⢕⣿⣿⣿⣿⣿⣿⣿⣿⣿⣿⣿⣿⣿⣿⣿⣿⣿⢕⢕⠈⠈⢉⢑⠁⠀⠀⢔⢄⡑⠀⠀⠀⠀⠁⠁⢑⢐⢄⢕⢕⢕⢕⢕⢑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⠀</a:t>
            </a:r>
            <a:br/>
            <a:r>
              <a:t>⣿⣿⣿⣿⣿⣿⣿⣿⣿⣿⣿⣿⣿⣿⣿⣿⣿⣿⣿⣿⣿⣿⣿⣿⣿⣿⡏⣾⣿⡿⣸⣿⡟⣼⣿⣿⣿⢕⢱⡕⢜⣸⣿⣿⣿⣿⢕⣿⣿⣿⣿⣿⣿⣿⣿⣿⣿⣿⣿⣿⣿⣿⣿⣿⢕⢕⠀⠀⠁⠁⠀⠀⢀⢕⢱⣿⣷⣶⢠⡐⠄⢀⢑⠕⢕⢐⢕⢕⢕⢕⠑⢕⢄⠀⠀⠀⠀⠀⠀⠀⠀⠀⠁⢁⢀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⢅⢕⢕⢕⢕⢕⢕⢕⢕⢕⢕⢕⢕⢕⢕⢕⢕⢕⢕⢕⢕⢕⢕⢕⢕⢕⢕⢕⢕⢕⢕⢕⢕⠀</a:t>
            </a:r>
            <a:br/>
            <a:r>
              <a:t>⣿⣿⣿⣿⣿⣿⣿⣿⣿⣿⣿⣿⣿⣿⣿⣿⣿⣿⣿⣿⣿⣿⣿⣿⢿⢿⣹⣿⣿⢣⣿⣿⣹⣿⣿⣿⢵⡇⢸⣧⢱⣿⣟⢏⢻⢏⢸⣿⣿⢻⣿⣿⣿⣿⣿⣿⣿⣿⣿⣿⣿⣿⡿⡏⢕⢕⠀⢕⢕⢕⠄⢀⢕⢕⢸⣿⣿⣿⡞⣿⣷⣴⡁⢔⢅⢕⢑⢁⡄⢔⢕⢕⢕⠀⠀⠀⠀⠀⠀⠀⠀⠀⠀⢕⣽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⢀⢕⢕⢕⢕⢕⢕⢕⢕⢕⢕⢕⢕⢕⢕⢕⢕⢕⢕⢕⢕⢕⢕⢕⢕⢕⢕⢕⢕⢕⢕⢕⢕⢕⠀</a:t>
            </a:r>
            <a:br/>
            <a:r>
              <a:t>⣿⢿⢿⠿⠿⢟⣿⣿⣿⣿⣿⣿⣿⣿⣿⣿⣿⣿⡿⡟⢟⣯⣵⣾⣿⡇⣿⣿⡏⣾⣿⢧⣿⣿⣿⣧⣿⡇⣿⣿⢸⣿⣿⣧⣵⡕⣸⣿⡿⢹⣿⣿⣿⣿⣿⣿⣿⣿⣿⣿⣿⣿⡇⢕⢕⢕⣷⣤⣅⣄⣡⡇⢕⢕⣧⣿⣿⣿⡇⣿⣿⣿⣯⣦⢕⢵⢿⣿⡇⢕⢕⢕⢕⢐⠀⠀⠀⠀⠀⠀⠀⢀⠄⢕⣺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⡕⣵⣕⢵⡄⢄⡕⢕⢕⢕⢕⢕⢕⢕⢕⢕⢕⢕⢕⢕⢕⢕⢕⢕⢕⢕⢕⢕⢕⢕⢕⢕⢕⢕⢕⢕⢕⢕⢕⢕⠀</a:t>
            </a:r>
            <a:br/>
            <a:r>
              <a:t>⡵⡄⠁⠁⠁⠁⣿⣿⣿⣿⣿⣿⣿⣿⣿⣿⣿⡏⣾⣧⢿⣿⣿⣿⣿⢸⣿⣿⢱⣿⡿⣼⣿⣿⣿⣿⣿⢇⣿⡇⣸⣿⣿⣿⣿⡇⣿⣿⢇⢸⣿⣿⣿⣿⣿⣿⣿⣿⣿⣿⣿⣿⢇⢕⢕⢕⣿⣿⣿⣿⣿⡕⢕⢸⣿⣿⣿⣿⡇⣿⣿⣿⣿⣿⡼⣿⣧⡕⣕⢕⢕⢕⢕⡔⢔⢆⢔⢖⢆⢆⢲⢆⢔⢕⢝⡟⢏⢕⢕⢕⢕⢕⢕⢕⢕⢕⢕⢕⢕⢕⢕⢕⢕⢕⢕⢕⢕⢕⢕⢕⢕⢕⢕⢕⢕⢕⢕⢕⢕⢕⢕⢕⣿⣷⣵⣵⣕⣕⣕⣱⣕⣕⣵⡵⡕⢱⡕⢕⢕⢕⢕⢕⢕⢕⢕⢕⢕⢕⢕⢕⢕⢕⢕⢕⢕⢕⢕⢕⢕⢕⢕⢕⢕⢕⢕⢕⢕⢇⢗⢸⢕⣇⣷⣵⣷⣷⣿⣿⣿⣿⣮⣵⣿⣿⣿⣿⣷⡕⢕⢕⢕⢕⢕⢕⢕⢕⢕⢕⢕⢕⢕⢕⢕⢕⢕⢕⢕⢕⢕⢕⢕⢕⢕⢕⢕⢕⢕⢕⢕⢕⠀</a:t>
            </a:r>
            <a:br/>
            <a:r>
              <a:t>⢇⢕⢰⢾⢷⢄⣿⣿⣿⣿⣿⣿⣿⣿⣿⣿⡟⣵⡿⣿⣿⣝⢽⢝⢝⢸⣿⡟⣼⣿⣇⣿⣿⣿⣿⣿⣿⢕⣿⡇⣿⣿⣿⣿⣿⢸⣿⡟⣸⢸⣿⣿⣿⣿⣿⣿⣿⣿⣿⣿⣿⣿⢕⢕⢕⢕⣿⣿⣿⣿⣿⣧⢇⣸⣿⣿⣿⣿⡇⣿⣿⣿⡇⣿⡇⢿⢿⣷⣿⢇⢕⢕⣸⣷⡕⢕⡇⣼⣷⡕⢸⢱⣷⣿⢇⣗⡞⢕⢕⢕⢕⢕⢕⢕⢕⢕⢕⢕⢕⢕⢕⢕⢕⢕⢕⢕⢕⢕⢕⢕⢕⢕⢕⡕⢕⢕⢕⢕⢕⢕⢕⢱⣿⣿⣿⣿⣿⣿⣿⣿⣿⣿⣿⣿⣿⣿⣷⢕⢕⢕⢕⢕⢕⢕⢕⢕⢕⢕⢕⢕⢕⢕⢕⢕⢕⢕⢕⢕⢕⢕⢕⢕⢕⢕⢕⢕⢕⣳⣕⢕⢕⢕⢕⢝⢟⢻⢿⣿⣿⣿⣿⣿⣿⣿⣿⣿⣿⣿⣇⢕⢕⢕⢕⢕⢕⢕⢕⢕⢕⢕⢕⢕⢕⢕⢕⢕⢕⢕⢕⢕⢕⢕⢕⢕⢕⢕⢕⢕⢕⢕⠀</a:t>
            </a:r>
            <a:br/>
            <a:r>
              <a:t>⢕⢕⢕⢕⢱⢸⢽⣿⣿⣿⣿⣿⣿⣿⣿⡿⣸⣿⣇⡝⢫⡿⢷⢕⢑⣽⣿⢇⣿⣿⢸⣿⣿⣿⣿⣿⡏⢕⣿⢕⣿⣿⣿⣿⣿⢸⣿⢇⣿⢸⣿⣿⣿⣿⣿⣿⣿⣿⣿⣿⣿⣿⢕⢕⢕⢕⣿⣿⣿⣿⣿⣿⢕⣿⣿⣿⣿⣿⡇⣿⣿⣿⣷⣿⡇⣸⣾⢟⢇⢽⡕⢱⣿⣿⡇⣱⣿⣿⣿⣷⢸⢸⣿⣿⣇⡯⡇⢕⢕⢕⢕⢕⢕⢕⢕⢕⢕⢕⢕⢕⢕⢕⢕⢕⢕⢕⢕⢕⢕⢕⢕⢕⢕⣧⢕⢕⢕⢕⢕⢕⢕⢸⣿⣿⣿⣿⣿⣿⣿⣿⣿⣿⢿⢟⢟⢝⢕⢕⢕⢑⢕⢕⢕⢕⢕⢕⢕⢕⢕⢕⢕⢕⢕⢕⢕⢕⢕⢕⢕⢕⢕⢕⢕⢕⢕⢕⢕⣿⣿⣿⣧⣅⡕⠕⢕⢕⢕⢕⢕⢝⢝⢟⢟⢻⢿⢿⢿⢿⢿⡧⢕⢕⢕⢕⢕⢕⢕⢕⢕⢕⢕⢕⢕⢕⢕⢕⢕⢕⢕⢕⢕⢕⢕⢕⢕⢕⢕⢕⢕⢕⠀</a:t>
            </a:r>
            <a:br/>
            <a:r>
              <a:t>⢃⢅⢕⢕⢰⢕⢸⣿⣿⣿⣿⣿⣿⣿⣿⢇⣿⣿⢻⣿⢇⣵⡿⢇⢕⣿⣿⢸⣿⢏⣾⣿⣿⣿⡿⣿⢕⣼⣿⢸⣿⣿⣿⣿⣿⢸⣿⢸⣿⡇⣿⣿⢹⣿⣿⣿⣿⣿⡟⣿⡏⡗⢕⢕⢕⣸⣿⣿⣿⣿⣿⣿⢜⣿⢻⣿⣿⣿⡇⣿⣿⣿⣿⣿⡇⢔⣵⡱⣾⢸⣧⢸⣿⣿⣿⣿⣿⣿⣿⣿⣿⣼⣿⣿⣿⣷⡇⢕⢕⢕⢕⢕⢕⢕⢕⢕⢕⢕⢕⢕⢕⢕⢕⢕⢕⢕⢕⢕⢕⢕⢕⢕⢸⣝⢕⢕⢕⢕⢕⢕⢕⢸⢿⢿⢟⢟⢟⢟⢝⢝⢕⢕⠕⠕⠕⢑⣕⣥⣵⣿⣷⡕⢕⢕⢕⢕⢕⢕⢕⢕⢕⢕⢕⢕⢕⢕⢕⢕⢕⢕⢕⢕⢕⢕⢕⢕⢕⢹⣿⣿⣿⣿⣿⣿⣷⣶⣵⣅⣕⣑⡕⢕⠕⢕⢕⢕⢕⢕⢕⢕⢕⢕⢕⢕⢕⢕⢕⢕⢕⢕⢕⢕⢕⢕⢕⢕⢕⢕⢕⢕⢕⢕⢕⢕⢕⢕⢕⢕⢕⢕⠀</a:t>
            </a:r>
            <a:br/>
            <a:r>
              <a:t>⢕⢔⢜⢜⠕⠑⢜⣿⣿⣿⣿⣿⣿⣿⡇⡕⢿⣜⢕⢕⢾⡟⣱⣷⣾⣿⡟⣾⡟⡕⣿⣿⣿⣿⣿⡟⢱⣿⣻⢜⣟⣟⣟⣟⣟⡏⣿⣸⣷⣽⡸⣿⡜⣿⣿⢿⣿⣿⣿⢹⡇⡇⢱⢕⢕⣽⣟⡟⢟⢿⢿⢿⢱⡟⣼⣿⣿⣿⢱⣿⣿⣿⣿⣿⡇⣵⡜⢿⡜⢜⡻⢸⣿⣿⣿⣿⣿⣿⣿⣿⣿⣿⣿⣿⣿⣯⢇⢕⢕⢕⢕⢕⢕⢕⢕⢕⢕⢕⢕⢕⢕⢕⢕⢕⢕⢕⢕⢕⢕⢕⢕⢕⣸⣿⣿⣕⢕⢕⢕⢕⢕⢁⣕⢁⣕⣅⣁⣑⣁⣕⣠⣵⣴⣷⣾⣿⣿⣿⣿⣿⣿⣿⣧⡕⢕⢕⢕⢕⢕⢕⢕⢕⢕⢕⢕⢕⢕⢕⢕⢕⢕⢕⢕⢕⢕⢕⢕⢸⣿⣿⣿⣿⣿⣿⣿⣿⣿⣿⣿⣿⣿⣿⣿⣿⣷⣷⣷⣶⣷⣷⣷⣷⣇⢕⢕⢕⢕⢕⢕⢕⢕⢕⢕⢕⢕⢕⢕⢕⢕⢕⢕⢕⢕⢕⢕⢕⢕⢕⢕⢕⠀</a:t>
            </a:r>
            <a:br/>
            <a:r>
              <a:t>⢜⢏⢕⢄⢀⢀⢕⣿⣿⣿⣿⣿⣿⣿⣷⢣⡕⢝⢇⢜⢷⣾⣽⣕⣕⣿⡇⡿⢱⡇⣿⣿⣿⣿⣿⢕⣾⣿⣿⡎⢿⢿⢿⡿⢿⢷⢹⢿⣿⣿⣿⣿⢧⢹⣿⡜⣿⣿⣿⡞⡇⢇⡞⢕⣾⣿⡿⢿⢿⢿⢿⢿⢸⣽⡸⣜⢿⡟⢜⣿⣿⣿⣿⣿⡇⢟⣟⣺⣽⢜⢇⢱⣿⣿⣿⣿⣿⣿⣿⣿⣿⣿⣿⣿⣿⣿⢕⢕⢕⢕⢕⢕⢕⢕⢕⠕⢕⢕⢕⢕⢕⢕⢕⢕⢕⢕⢕⢕⢕⢕⢕⢁⣿⣿⣿⣿⡕⢕⢕⢕⢕⢸⣿⣿⣿⣿⣿⣿⣿⣿⣿⣿⣿⣿⣿⣿⣿⣿⣿⣿⣿⣿⣿⣿⣷⣕⢕⢕⢕⢕⢕⢅⢕⢕⢕⢕⢕⢕⢕⢕⢕⢕⢕⢕⢕⢕⢕⢸⣿⣿⣿⣿⣿⣿⣿⣿⣿⣿⣿⣿⣿⣿⣿⣿⣿⣿⣿⣿⣿⣿⣿⣿⣿⣷⣕⠕⢕⢕⢕⢕⢕⢅⢕⢕⢕⢕⢕⢕⢕⢕⢕⢕⢕⢕⢕⠕⢕⢕⢕⢕⠀</a:t>
            </a:r>
            <a:br/>
            <a:r>
              <a:t>⢕⢕⡕⢕⢕⢕⢕⣿⣿⣿⣿⣿⣿⣿⣿⣷⡱⣕⢕⢜⣧⢕⢜⣝⢝⣿⢸⢇⢹⢕⣿⣿⣿⣿⣿⢱⠟⠟⠛⠓⠙⠛⢟⠛⠛⠟⠷⣵⣧⣸⣿⣿⣿⣾⣿⣷⣹⣎⣻⣯⢇⣱⣧⣕⣴⡷⠾⠟⠟⢟⠟⠗⠕⠿⠷⢽⢷⡕⢸⣿⣿⣿⢇⣿⡇⢟⢟⢝⢱⢜⢎⢸⣿⣿⣿⣿⣿⣿⣿⣿⣿⣿⣿⣿⣿⡟⢕⢕⢕⢕⢕⢕⢕⢕⠕⠀⢕⢕⢕⢕⢕⢕⠁⠁⠑⢕⢕⢕⢕⢕⠕⢱⣿⣿⣿⣿⣿⡕⢕⢕⢕⢕⣿⣿⣿⣿⣿⣿⣿⣿⣿⣿⣿⣿⣿⣿⣿⣿⣿⣿⣿⣿⣿⣿⣿⣿⣷⣕⢕⢕⢕⢕⠅⢑⠐⠕⢕⢕⢕⢕⢕⢑⠁⠑⠁⠑⢕⢸⣿⣿⣿⣿⣿⣿⣿⣿⣿⣿⣿⣿⣿⣿⣿⣿⣿⣿⣿⣿⣿⣿⣿⣿⣿⣿⣿⣧⡕⢕⢕⢕⢕⢕⢅⠑⠅⢕⢕⢕⢕⢕⢕⢕⢕⢕⢕⢕⢔⠁⢕⢕⠀</a:t>
            </a:r>
            <a:br/>
            <a:r>
              <a:t>⢐⢜⢊⢕⢱⡔⠀⢸⣿⣿⣿⣿⣿⣿⣿⣿⣿⣮⣕⢕⡜⢧⢕⣝⢕⣿⢸⢕⢸⡇⣿⢹⣿⢽⡿⠑⠁⢀⣠⡔⠀⠔⠀⠀⠀⠄⠀⠁⢙⢿⣿⣿⣿⣿⣿⣿⣿⣿⣿⣿⣿⣿⣿⢟⢑⢀⠄⠀⠀⠁⠁⠀⢄⡀⠁⠑⢺⢕⢜⣿⣿⡟⢕⣿⡇⢸⢇⢱⢇⢕⢕⢸⣿⣿⣿⣿⣿⣿⣿⣿⣿⣿⣿⣿⣿⢇⢕⢕⢕⢕⢕⢕⢕⢕⠀⠀⢕⢕⢕⢕⢕⢕⠀⠀⠀⢕⢕⢕⢕⢕⠑⣼⣿⣿⣿⣿⣿⣿⡕⢕⢕⢕⢹⣟⢟⢟⢟⢟⢟⢟⢟⢟⢿⢿⢿⢿⢿⢿⢿⣿⣿⣿⣿⣿⣿⣿⣿⣿⣷⣕⢕⢕⢕⢀⠐⠀⠑⢕⢕⢕⢕⢔⠁⠀⠀⠀⠐⢸⣿⣿⣿⣿⡿⢿⢿⢟⢟⢟⢟⢟⢏⢝⣝⣝⣝⣕⣕⣱⣵⣵⣵⣵⣵⣷⣷⣷⣿⣦⢑⢕⢕⢕⢕⢔⠐⠁⠑⢕⢕⢕⢕⢕⢕⢕⢕⢕⢕⢕⢕⢕⠀</a:t>
            </a:r>
            <a:br/>
            <a:r>
              <a:t>⠜⠊⠁⠘⢜⢝⡕⢸⣿⣿⣿⣿⣿⣿⣿⣿⣿⣿⣿⣿⣮⠁⠁⢑⢕⣿⢜⡕⢕⣷⣿⢕⣿⡽⣷⢄⢕⣿⣿⡇⢛⠋⢄⠀⠀⢄⠀⠀⣧⣝⣿⣿⣿⣿⣿⣿⣿⣿⣿⣿⣿⣿⣟⣵⡗⠛⠃⠀⠀⢄⠀⠀⢸⣿⡇⢔⣰⣾⣵⣿⣿⡇⣼⣿⡇⠎⢱⣵⡇⢕⢕⢸⣿⣿⣿⣿⣿⣿⣿⣿⣿⣿⣿⣿⡿⢕⢕⢕⢕⢕⢕⢕⢕⢕⢀⠀⢕⢕⢕⢕⢕⢕⠀⠀⠀⢕⢕⢕⢕⢕⢔⣿⣿⣿⣿⣿⣿⣿⣿⡕⢕⢕⢘⣿⣿⣿⣿⣿⣿⣿⣷⣷⣷⣷⣷⣷⣷⣷⣷⣵⣷⣷⣾⣿⣿⣿⣿⣿⣿⣿⣧⡕⢕⢕⠀⠀⠀⠑⢕⢕⢕⢕⢀⠀⠀⠀⠀⢜⣿⣿⣿⣿⣿⣿⣿⣿⣿⣿⣿⣿⣿⣿⣿⣿⣿⣿⣿⣿⣿⣿⣿⣿⣿⣿⣿⣿⠟⢹⣷⣅⢕⢕⢕⢕⢔⠀⠁⠁⠕⢕⢕⢕⢕⢕⢕⢕⢕⢕⢕⢕⠀</a:t>
            </a:r>
            <a:br/>
            <a:r>
              <a:t>⢀⢰⣔⡐⢜⢇⢕⢸⣿⣿⣿⣿⣿⣿⣿⣿⣿⣿⣿⣿⢇⠀⠀⢕⡼⣿⣧⢕⡇⢸⢸⢕⢹⣿⣿⣸⣷⣽⣿⣷⡕⢕⢕⢕⢔⢔⢱⢴⣿⣿⣿⣿⣿⣿⣿⣿⣿⣿⣿⣿⣿⣿⣿⣿⣇⢕⡔⢔⢄⢕⢔⢕⣾⣿⣵⣿⣸⣿⣿⣿⣿⡇⣿⣿⡇⠀⠀⣿⡇⢕⠑⢸⣿⣿⣿⣿⣿⣿⣿⣿⣿⣿⣿⣿⡇⢕⢕⢕⢕⢕⢕⢕⢕⢕⢕⠀⠁⢕⢕⢕⢕⢕⢔⠀⠀⠀⢕⢕⢕⠕⢸⣿⣿⣿⣿⣿⣿⣿⣿⣿⣇⢕⢕⠜⢿⣿⣿⣿⣿⣿⣿⣿⣿⣿⣿⣿⣿⣿⣿⣿⣿⣿⣿⣿⣿⣿⣿⣿⣿⣿⣿⣷⡕⢕⢔⠀⠀⠀⠁⢕⢕⢕⢕⠀⠀⠀⠀⠀⣿⣿⣿⣿⣿⣿⣿⣿⣿⣿⣿⣿⣿⣿⣿⣿⣿⢿⢿⠿⠿⠿⠿⠿⠿⠿⠟⠁⠀⠸⢿⢿⢷⠕⢕⢕⢕⢔⠀⠀⠀⠀⠑⠕⢕⢕⢕⢕⢕⢕⢕⢕⠀</a:t>
            </a:r>
            <a:br/>
            <a:r>
              <a:t>⢕⢅⢝⢕⢕⢕⠕⠑⣿⣿⣿⣿⣿⣿⣿⣿⣿⣿⡿⡇⠀⠀⠀⢱⡇⣿⣿⢕⢕⢕⢇⢕⢕⢝⢿⣇⢿⣿⣿⣿⢿⣧⣕⡽⣏⣱⣵⣿⣿⣿⣿⣿⣿⣿⣿⣿⣿⣿⣿⣿⣿⣿⣿⣿⣿⣮⣕⡝⢿⢑⣵⣿⣿⣿⣿⢣⣿⣿⡿⣹⣿⡇⢸⣿⡇⠀⠀⠜⡇⠁⠀⢜⢿⣿⡿⢿⡟⢿⣿⣿⣻⢺⣿⡿⢕⢕⢕⢕⢕⡕⢕⢕⢕⢕⢕⠀⠀⢕⢕⢕⢕⢕⢕⠀⠀⠀⠕⢕⢕⠀⣿⢿⠟⠛⠛⠛⠋⠙⠙⠙⠙⠑⠑⢔⠀⠈⠉⠉⠉⠉⠉⠉⠉⠉⠉⠉⠙⠻⢿⣿⣿⣿⣿⣿⣿⣿⣿⣿⣿⣿⣿⣿⣷⡕⢕⢄⠀⠀⠀⠀⢑⢕⢕⢕⠀⠀⠀⠀⢻⣿⣿⣿⣿⣿⣿⣿⣿⣿⠟⠛⠉⠀⠀⠀⠀⠀⠀⠀⠀⠀⠀⠀⠀⠀⠀⠀⠀⠀⠀⠀⠀⠀⠀⠁⠕⢕⢔⠀⠀⠀⠀⠀⠁⠑⠕⢕⢕⢕⢕⢕⠀</a:t>
            </a:r>
            <a:br/>
            <a:r>
              <a:t>⢕⢕⢕⠕⠕⠁⠀⠀⣿⣿⣿⣿⣿⣿⣿⣿⣿⡟⣵⠁⠀⠀⠀⢸⡇⣿⡿⢱⢕⢸⡕⢕⢕⢕⢕⢻⡜⣿⣿⣿⣷⣧⣥⣥⣵⣷⣿⣿⣿⣿⣿⣿⣿⣿⣿⣿⣿⣿⣿⣿⣿⣿⣿⣿⣿⣿⣷⣭⣭⣝⣵⣼⣿⣿⣣⣿⡿⡳⣱⣿⣿⡇⢜⣿⡇⠀⠀⠀⢱⣷⣷⣿⣿⣿⣿⣿⣿⣿⣿⣿⣿⣿⣿⢇⢕⢕⢕⣵⣾⡇⢕⢕⢕⢕⢕⢕⠀⠀⢕⢕⢕⢕⢕⠀⠀⠀⠀⢕⠕⢱⣿⣿⠗⠁⠀⠀⠀⠀⠀⠀⠀⠀⠀⠀⠀⠀⠀⠀⠀⠀⠀⠀⠀⠀⠀⠀⠀⠀⠀⠈⠙⢿⣿⣿⣿⣿⣿⣿⣿⣿⣿⣿⣿⣷⡅⢕⢄⠀⠀⠀⢔⡕⢕⢕⢔⠀⠀⠀⢸⣿⣿⣿⣿⣿⡿⠟⢙⠀⠀⠀⠀⠀⠀⠀⠀⢀⢀⠀⠀⠀⠀⠀⠀⢀⢀⡀⢀⢀⢀⢀⢀⢄⢄⢀⢀⠁⠑⠀⠀⠀⠀⠀⠀⠀⠀⠁⠑⢕⢕⢕⠀</a:t>
            </a:r>
            <a:br/>
            <a:r>
              <a:t>⢐⢄⠀⠀⠀⠀⠀⠀⢸⣿⣿⣿⣿⣿⣿⣿⢏⣾⠇⠀⠀⠀⠀⠁⢧⣿⡇⢸⡕⢸⣇⢕⢕⢕⢕⢱⢻⣼⣿⣿⣿⣿⣿⣿⣿⣿⣿⣿⣿⣿⣿⣿⣿⣿⣿⣿⣟⣿⣿⣿⣿⣿⣿⣿⣿⣿⣿⣿⣿⣿⣿⣿⣿⣿⡿⢏⡱⢕⣾⣿⣿⡇⢕⣿⡇⠀⠀⠀⠁⢟⠟⠟⠟⠟⠟⠟⠟⠟⠟⠟⠟⠟⠟⠕⠑⠗⠟⠟⠟⠑⢕⢕⢕⠁⢕⢕⠀⠀⢑⢕⢕⢕⢕⠀⠀⠀⠀⠁⠐⢸⠟⠁⠀⠀⠀⠀⠀⠀⢄⢔⢔⢔⢔⢔⢀⠀⠀⠀⠀⠰⣷⣷⣷⣷⣷⣷⣶⣤⣄⢀⠀⠐⢾⣿⣿⣿⣿⣿⣿⣿⣿⣿⣿⣿⣷⡅⢕⠀⠀⠀⠀⣷⡕⢕⢕⠀⠀⠀⢸⣿⣿⣿⣿⣿⡾⠋⠁⠀⠀⢀⢄⢔⠔⢕⢕⢕⢕⢕⢄⠀⠀⠀⠀⠸⣿⣷⣷⣧⣵⣵⣕⣕⢕⢕⢕⢕⢔⠀⠀⠀⠀⠀⠀⠀⠀⠀⠀⠀⠁⠑⠀</a:t>
            </a:r>
            <a:br/>
            <a:r>
              <a:t>⠗⠁⠀⠀⠀⠀⠀⠀⢸⣿⣿⣿⣿⣿⡿⣣⡿⢏⠀⠀⠀⠀⠀⠀⢸⣿⢕⣾⣧⢕⣿⢕⢕⢕⢕⢜⣇⢿⣿⣿⣿⣿⣿⣿⣿⣿⣿⣿⣿⣿⣿⣿⣿⣿⣿⣿⣿⣿⣿⣿⣿⣿⣿⣿⣿⣿⣿⣿⣿⣿⣿⡿⣿⣽⣯⡗⢱⣳⣿⣿⢻⣟⢕⢿⡇⠀⠀⠀⠀⢠⢀⢔⢔⢔⢔⢔⢔⢔⢔⢔⢔⢔⢕⢔⢔⢔⢕⢕⢔⢕⢕⢕⢕⠀⢕⢕⢕⠀⢀⢕⢕⢕⢕⢕⠀⠀⠀⠀⠀⠑⡀⠀⠀⠀⠀⠀⣰⣷⣵⡕⠑⠁⠁⠑⠕⠔⠀⠀⠀⠀⢹⣿⣿⣿⣿⣿⣿⣿⣿⣿⣷⣵⡔⢝⣻⣿⣿⣿⣿⣿⣿⣿⣿⣿⣿⣧⠁⠀⠀⠀⠀⣿⣧⢕⢕⢄⠀⠀⢸⣿⣿⣿⣟⡱⢔⢄⣴⣶⣵⡕⠁⠀⠀⠀⠀⠀⠑⢕⢕⢄⠀⠀⠀⠀⢻⣿⣿⣿⣿⣿⣿⣿⣿⣷⣷⣧⣕⢕⠀⠀⠀⠀⠀⢀⣄⠀⠀⠀⠀⠀⠀</a:t>
            </a:r>
            <a:br/>
            <a:r>
              <a:t>⠀⠀⠀⠀⠀⢀⢀⢀⢸⣿⣿⣿⣿⡿⣱⡟⢕⣕⡀⠀⠀⠀⢔⠀⣾⡟⢕⣿⣿⢕⢜⢇⢕⢕⢕⢸⣿⢜⣿⣿⣿⣿⣿⣿⣿⣿⣿⣿⣿⣿⣿⣿⣿⣿⣿⣿⣿⣿⣿⣿⣿⣿⣿⣿⣿⣿⣿⣿⣿⣵⣷⣿⣿⡿⢋⢵⣾⣿⣿⣿⢸⣿⢕⢸⡇⠀⠀⠀⠀⠕⣧⢕⢕⣵⣵⣵⣕⢕⢕⢕⣵⣷⣷⣷⢕⢕⢕⢱⡇⢕⢕⢕⢕⠀⠀⢕⢕⢄⠀⠀⢕⢕⢕⢕⠀⠀⠀⠀⢔⣿⣿⣦⢀⠀⠀⠀⢿⣿⣿⡧⠀⠀⠀⠀⠀⠀⠀⠀⠀⠀⠀⣿⣿⣿⣿⣿⣿⣿⣿⣿⣿⣿⣿⣧⣝⣿⣿⣿⣿⣿⣿⣿⣿⣿⣿⣿⢄⠀⠀⠀⢄⣿⣿⡇⢕⢕⠀⠀⣸⣿⣿⣿⣟⣵⣾⣿⣿⣿⣿⡿⠀⠀⠀⠀⠀⠀⠀⢕⢕⢕⠀⠀⠀⠀⢸⣿⣿⣿⣿⣿⣿⣿⣿⣿⣿⣿⣿⡿⠀⠀⠀⠀⣠⣾⣿⣷⣦⣄⠀⠀⠀</a:t>
            </a:r>
            <a:br/>
            <a:r>
              <a:t>⠀⠀⠀⠀⠀⠀⠀⠀⠑⣿⣿⣿⡟⣽⢏⢕⣱⡿⢕⢰⣷⣶⣾⡇⢸⢇⢕⣿⣿⢕⢕⢕⢕⢕⢕⢕⢕⢕⢜⢿⣿⣿⣿⣿⣿⣿⣿⣿⣿⣿⣿⣿⣿⣿⣿⣿⣿⣿⣿⣿⣿⣿⣿⣿⣿⣿⣿⣿⣿⣿⣿⣟⢝⢕⢱⣾⣿⣿⣿⡇⢕⣿⢕⢸⡇⢰⢄⢔⣦⡔⢝⣇⢕⣿⣿⣿⡇⢕⢕⢕⣿⣿⣿⣿⢕⢕⢕⢸⠑⠑⠑⠕⠁⠀⠀⠑⢕⢕⢀⠀⠁⢕⢕⢕⠀⠀⠀⠀⢱⣿⣿⣿⣷⣄⠀⠀⠘⠟⢻⢕⠀⠀⠀⠀⠀⠀⠀⠀⠀⠀⠀⣿⣿⣿⣿⣿⣿⣿⣿⣿⣿⣿⣿⣿⣿⣿⣿⣿⣿⣿⣿⣿⣿⣿⣿⣿⡇⠀⠀⠀⢸⣿⣿⣇⠕⠑⠀⢄⣿⣿⣿⣿⣿⣿⣿⣿⣟⢟⢝⠀⠀⠀⠀⠀⠀⠀⠀⢕⡷⢕⠀⠀⠀⠀⢸⣿⣿⣿⣿⣿⣿⣿⣿⣿⣿⣿⣿⢇⠀⠀⢀⣵⣿⣿⣿⣿⣿⣿⣿⣶⠀</a:t>
            </a:r>
            <a:br/>
            <a:r>
              <a:t>⠀⠀⠀⠀⠀⠀⠀⠀⠀⣿⣿⡿⣼⢇⢑⣱⣿⢇⢕⣾⣿⣿⣿⢕⢸⢕⢕⢻⣿⡕⢕⢕⢱⢕⢕⠑⢕⢕⢕⢜⢻⣿⣿⣿⣿⣿⣿⣿⣿⣿⣿⣿⣿⣟⣟⣟⣟⣻⣟⡻⣿⣿⣿⣿⣿⣿⣿⣿⣿⣿⡿⢏⢕⢕⣸⣿⣿⣿⣿⢕⢕⢸⡇⢕⡇⢸⣇⢕⢻⣧⢕⢸⡇⣿⣿⣿⣏⢕⢕⢕⣿⣿⣿⣿⢕⢕⢕⠑⠀⠀⠀⠀⠀⠀⠀⠀⠕⢕⢕⠀⢄⠑⠑⠁⠐⠀⠀⠀⠘⣿⣿⣿⣿⣿⣧⡀⠀⠀⢜⢱⠀⠀⠄⢄⠀⠀⡆⠀⠀⠀⠀⣿⣿⣿⣿⣿⣿⣿⣿⣿⣿⣿⣿⣿⣿⣿⣿⣿⣿⣿⣿⣿⣿⣿⣿⣿⡇⠀⠀⠀⣾⣿⣿⣿⠀⠀⠀⣸⣿⣿⣿⣿⣿⣿⣿⣿⣿⡕⣷⡄⠀⠀⠔⢔⠔⠀⢀⢕⢕⢕⠀⠀⠀⠀⣾⣿⣿⣿⣿⣿⣿⣿⣿⣿⣿⣿⠇⢀⣀⣴⣿⣿⣿⣿⣿⣿⣿⣿⣿⣿⠀</a:t>
            </a:r>
            <a:br/>
            <a:r>
              <a:t>⢀⢀⠀⠀⠀⠀⠀⠀⠀⢹⡿⣱⢇⣱⢱⣿⡏⢕⣼⣿⣿⣿⣿⢕⢕⢕⣱⢸⣿⣇⢕⢕⢕⢣⢕⢔⢕⢕⢕⢕⢕⢜⢻⣿⣿⣿⣿⣿⣿⣿⣿⣿⣿⣿⣿⣿⣿⣿⣿⣿⣿⣿⣿⣿⣿⣿⣿⣿⡿⢏⢕⢕⢕⢕⣿⣿⣿⣿⢗⡕⢕⢜⢇⢕⡇⢸⣿⡕⢜⣿⡇⢱⢹⢹⣿⣿⡟⢕⢕⢕⣿⣿⣿⣿⢕⢕⠕⠀⠀⠀⠀⠀⠀⠀⠀⠀⠀⠑⢕⢕⢑⢀⠀⠀⠀⠀⠀⠀⠀⢹⣿⣿⣿⣿⣿⣿⣷⣦⣄⢕⢷⣕⢔⢕⢔⣱⢇⢔⠀⠀⠀⣿⣿⣿⣿⣿⣿⣿⣿⣿⣿⣿⣿⣿⣿⣿⣿⣿⣿⣿⣿⣿⣿⣿⣿⣿⠇⠀⠀⢰⣿⣿⣿⡿⠀⢀⣼⣿⣿⣿⣿⣿⣿⣿⣿⣿⣿⣷⡜⢷⣵⣕⣕⡕⣕⣱⣾⢇⢕⣕⢀⠀⠀⣰⣿⣿⣿⣿⣿⣿⣿⣿⣿⣿⣿⣧⣷⣿⣿⣿⣿⣿⣿⣿⣿⣿⣿⣿⣿⣿⠀</a:t>
            </a:r>
            <a:br/>
            <a:r>
              <a:t>⠀⠀⠀⠀⢀⢀⢐⢀⠀⢸⢣⢇⣱⡇⣿⣿⢕⢱⣿⣿⣿⣿⣿⢕⢕⢕⢏⢕⢻⣿⣕⣾⡇⢜⢧⡕⢕⢕⢕⢕⢕⢕⢕⢕⢝⢻⢿⣿⣿⣿⣿⣿⣿⣿⣿⣿⣿⣿⣿⣿⣿⣿⣿⣿⣿⢿⢟⢕⢕⢕⢕⢕⢕⢱⣿⣿⢿⣏⢕⡇⢕⢕⢣⢕⡇⢸⣿⣇⢕⢹⣷⢕⢕⡏⣿⣿⣧⢕⢕⢕⣿⣿⣿⣿⢕⠑⠀⠀⠀⠀⠀⠀⠀⠀⠀⢀⣄⠀⠁⢕⢕⢕⠀⠀⠀⠀⠀⠀⠀⠜⣿⣿⣿⣿⣿⣿⣿⣿⣿⣷⣼⣿⣿⣿⣿⡇⢿⢇⠀⠀⢱⣿⣿⣿⣿⣿⣿⣿⣿⣿⣿⣿⣿⣿⣿⣿⣿⣿⣿⣿⣿⣿⣿⣿⣿⡏⠀⠀⢰⣿⣿⣿⣿⣵⣶⣿⣿⣿⣿⣿⣿⣿⣿⣿⣿⣿⣿⣿⣿⣕⢹⣿⣿⣿⣿⣿⣧⢕⢜⠿⠇⠀⣰⣿⣿⣿⣿⣿⣿⣿⣿⣿⣿⣿⣿⣿⣿⣿⣿⣿⣿⣿⣿⣿⣿⣿⣿⣿⣿⣿⠀</a:t>
            </a:r>
            <a:br/>
            <a:r>
              <a:t>⠀⢀⣀⣁⣀⣄⣤⣤⣤⡜⡎⢱⢿⢹⣿⡏⢕⢿⢿⢿⢿⢿⢿⢕⢕⢕⢕⢕⢕⢿⣧⣿⣇⢕⢕⢝⢕⢕⢕⢕⢕⢕⠕⢕⢕⢕⢕⢜⢝⢻⢿⣿⣿⣿⣿⣿⣿⣿⣿⣿⣿⢿⢟⢝⢕⢕⢕⢕⢕⢕⢕⢕⢕⣸⣿⡟⣞⣾⢕⢕⡕⢕⢱⢕⡇⢸⣿⣿⡕⢸⣿⢕⢕⢸⢹⣿⣿⢕⢕⢕⣿⣿⣿⡿⠑⠀⠀⠀⠀⠀⠀⠀⠀⢀⢔⡕⣿⡕⢀⠁⢕⢕⢕⠀⠀⠀⠀⠀⠀⠀⢹⣿⣿⣿⣿⣿⣿⣿⣿⣿⡿⠿⢿⣿⣿⡇⢕⠀⠀⢠⣿⣿⣿⣿⣿⣿⣿⣿⣿⣿⣿⣿⣿⣿⣿⣿⣿⣿⣿⣿⣿⣿⣿⣿⠏⠀⢀⣰⣿⣿⣿⣿⣿⣿⣿⣿⣿⣿⣿⣿⣿⣿⣿⣿⣿⣿⣿⣿⣿⣿⣿⣿⣿⣿⣿⣿⡟⢕⠕⠀⢀⣾⣿⣿⣿⣿⣿⣿⣿⣿⣿⣟⢟⢿⣿⣿⣿⣿⣿⣿⣿⣿⣿⣿⣿⣿⣿⣿⣿⣿⠀</a:t>
            </a:r>
            <a:br/>
            <a:r>
              <a:t>⣿⣿⣿⣿⣿⣿⣿⣿⣿⢱⠕⠀⠀⢸⣿⢕⠁⠀⠀⠀⠀⠀⢠⢕⢕⢕⢕⢕⢕⢜⢻⣿⣿⢕⢕⢕⢕⢕⢕⢕⢕⢕⢕⢕⢕⢕⢕⢕⢕⢕⢕⢜⢝⢻⢿⣿⡿⢿⢟⣝⢕⢕⢕⢕⢕⢕⢕⢕⢕⢕⢕⢕⢕⣿⡿⢕⣾⣿⡇⢕⡇⢕⢕⢕⢑⣿⣿⣿⡇⢜⣿⡇⢕⡜⡟⣿⣿⢕⢕⢕⣿⡿⢏⠕⠀⠀⠀⠀⢄⢄⣔⡄⢔⢕⢕⣇⣿⣿⡕⢀⠀⠁⠁⠀⠀⠀⠀⠀⠀⠀⠁⢿⣿⣿⣿⣿⣿⣿⣿⣏⣴⣷⣿⣿⡟⢕⣿⣿⣗⣅⣄⣅⣱⣵⣿⣿⣿⣿⣿⣿⣿⣿⣿⣿⣿⣿⣿⣿⣿⣿⣿⡿⠟⠁⢀⣰⣾⣿⣿⣿⣿⣿⣿⣿⣿⣿⣿⣿⣿⣿⣿⣿⣿⣿⣿⣿⣿⣿⣿⣿⣿⣿⣿⣿⣿⣿⣿⣿⣷⣦⣤⣥⣵⣜⣻⣿⣿⣏⢝⣿⣿⣿⣿⣶⣵⣻⣿⣿⣿⣿⣿⣿⣿⣿⣿⣿⣿⣿⣿⣿⠀</a:t>
            </a:r>
            <a:br/>
            <a:r>
              <a:t>⣿⣿⣿⣿⣿⣿⣿⣿⡟⡎⡔⠀⠀⣿⣿⢕⣷⣶⣦⣤⣀⢀⣿⡇⢕⢕⢕⢕⢕⢕⢸⣿⣿⡕⢕⢕⢕⢕⢕⢕⢕⡜⢕⢕⢕⢕⢕⢕⢕⢕⢕⢕⣵⣧⣷⣵⣷⣿⣿⣿⢕⢕⢕⢕⢕⢕⢕⢕⢕⢕⡕⡵⣸⡟⢕⣸⣿⣿⡇⢕⣷⢕⢕⢕⢱⡸⣿⣿⡇⢕⣿⡇⢕⣇⢇⣿⣿⢕⢕⢕⢝⢕⣕⣔⢀⢄⢄⢱⣾⣿⣿⡇⢕⢕⢕⣿⣿⣿⣿⢕⠀⠀⠀⠀⠀⠀⠀⠀⠀⠀⠀⠜⣿⣿⣿⣿⣿⣿⣿⣿⣿⣿⣿⣿⡧⣿⣿⣿⣿⣿⣿⣿⣿⣿⣿⣿⣿⣿⣿⣿⣿⣿⣿⣿⣿⣿⣿⣿⣿⣯⣥⣤⣴⣾⣿⣿⣿⣿⣿⣿⣿⣿⣿⣿⣿⣿⣿⣿⣿⣿⣿⣿⣿⣿⣿⣿⣿⣿⣿⣿⣿⣿⣿⣿⣿⣿⣿⣿⣿⣿⣿⣿⣿⣿⣿⣿⣿⡿⡷⢟⡿⣿⣿⣿⣿⣿⣿⣿⣿⣿⣿⣿⣿⣿⣿⣿⣿⣿⣿⣿⠀</a:t>
            </a:r>
            <a:br/>
            <a:r>
              <a:t>⣿⣿⣿⣿⣿⣿⣿⣿⡇⢣⡇⠀⢠⣿⡿⢸⣿⣿⣿⣿⣏⣾⡟⢕⢕⠕⢕⢕⢕⢕⢸⣿⣿⣇⢕⢕⢕⢕⢕⢕⢱⢇⢕⢕⢕⢕⢕⢕⢕⢕⣼⣿⣿⣿⣿⣿⣿⣿⣿⣿⢕⢕⢕⢕⢕⢕⢕⢕⢕⢕⡇⢣⢟⢕⢱⣿⣿⣿⡇⢕⢿⡕⠑⠕⢔⢱⢻⣿⡇⢕⣿⡇⢕⣿⢸⢻⣿⢕⢕⢕⣿⣿⣿⣿⢕⢕⢕⢸⣿⣿⣿⡇⢕⢕⢕⣿⣿⣿⣿⢕⢔⠀⠀⠀⠀⠀⠀⠀⠀⠀⠀⠀⠜⣿⣿⣿⣿⣿⣿⣿⣿⣟⢟⢕⢜⢱⢧⢟⢿⣿⣿⣿⣿⣿⣿⣿⣿⣿⣿⣿⣿⣿⣿⣿⣿⣿⣿⣿⣿⣿⣿⣿⣿⣿⣿⣿⣿⣿⣿⣿⣿⣿⣿⣿⣿⣿⣿⣿⣿⣿⣿⣿⣿⣿⣿⣿⣿⣿⣿⣿⣿⣿⣿⣿⣿⣿⣿⣿⣿⣿⣿⣿⣿⣿⡿⢏⢝⢕⢕⢜⢕⢜⢏⢿⣿⣿⣿⣿⣿⣿⣿⣿⣿⣿⣿⣿⣿⣿⣿⣿⠀</a:t>
            </a:r>
            <a:br/>
            <a:r>
              <a:t>⣿⣿⣿⣿⣿⣿⣿⣿⢇⠘⠁⠀⠛⢻⣇⢕⢝⢏⢝⢝⣾⢏⢕⢕⢕⢕⢕⢕⢕⢕⢸⣿⣿⣿⡕⢕⢕⢕⢕⢕⡎⢕⢕⢕⢕⠑⠁⢄⢕⢸⣿⣿⣿⣿⣿⣿⣿⣿⣿⣿⡕⠀⠑⠕⢕⢕⢕⢕⢕⢕⢣⢣⣧⢕⢸⣿⣿⣿⢱⢧⣸⡇⠔⢕⢕⢕⢎⣿⡇⢕⣿⢕⢕⣿⡏⢸⣿⢕⢕⢕⣿⣿⣿⣿⢕⢕⢕⢸⣿⣿⣿⡇⢕⢕⢕⣿⣿⣿⣿⢕⢕⢔⠀⠀⠀⠀⠀⠀⠀⠀⠀⠀⠀⠜⣿⣿⣿⣿⣿⡿⢟⢕⢕⢕⢕⢕⢕⢕⢜⢻⣿⣿⣿⣿⣿⣿⣿⣿⣿⣿⣿⣿⣿⣿⣿⣿⣿⣿⣿⣿⣿⣿⣿⣿⣿⣿⣿⣿⣿⣿⣿⣿⣿⣿⣿⣿⣿⣿⣿⣿⣿⣿⣿⣿⣿⣿⣿⣿⣿⣿⣿⣿⣿⣿⣿⣿⣿⣿⣿⣿⣿⣿⣿⡏⢝⢕⢕⢕⢕⢕⢕⢕⢕⢜⢝⢝⢻⣿⣿⣿⣿⣿⣿⣿⣿⣿⣿⣿⣿⣿⠀</a:t>
            </a:r>
            <a:br/>
            <a:r>
              <a:t>⣿⣿⣿⣿⣿⣿⢟⢅⢕⠑⠀⠀⠀⡜⢿⢕⢕⢕⢕⣾⢏⢕⢕⢕⢕⢕⢅⢕⢕⢕⢕⣗⣿⣿⣧⢕⢕⢕⢕⢱⢕⠕⠑⠁⠀⠀⠀⢕⢕⣾⣿⣿⣿⣿⣿⣿⣿⣿⣿⣿⡇⢕⠀⠀⠁⠑⠕⢕⢕⢕⢜⣝⣿⢕⢸⣿⣿⡇⣿⢣⢸⢇⢕⢕⢕⢕⣸⡜⡇⢱⢇⢕⢸⣿⡇⣼⣿⢕⢕⢕⣿⣿⣿⣿⢕⢕⢕⢸⣿⣿⣿⡇⢕⢕⢕⣿⣿⣿⣿⢕⢕⢕⢱⢀⠀⠀⠀⠀⠀⠀⠀⠀⠀⠀⠘⢿⣿⣿⣿⢕⢕⢕⢕⢕⢕⢕⢕⢕⢕⢕⢻⣿⣿⣿⣿⣿⣿⣿⣿⣿⣿⣿⣿⣿⣿⣿⣿⣿⣿⣿⣿⣿⣿⣿⣿⣿⣿⣿⣿⣿⣿⣿⣿⣿⣿⣿⣿⣿⣿⣿⣿⣿⣿⣿⣿⣿⣿⣿⣿⣿⣿⣿⣿⣿⣿⣿⣿⣿⣿⣿⣿⣿⢕⢕⢕⢕⢕⢕⢕⢕⢕⢕⢕⢕⢕⢕⢕⢿⣿⣿⣿⣿⣿⣿⣿⣿⣿⣿⣿⣿⠀</a:t>
            </a:r>
            <a:br/>
            <a:r>
              <a:t>⣿⣿⣿⡟⢟⢕⢕⢕⠀⠀⠀⠀⢀⢕⢜⢇⢕⢕⣾⢇⢕⢕⢕⢕⢕⢕⢕⢕⢕⢕⢑⣿⣿⣿⣿⡕⢕⢕⢕⠃⠁⠀⠀⠀⠀⠀⠀⣕⣵⣿⣿⣿⣿⣿⣿⣿⣿⣿⣿⣿⣿⢕⢔⠀⠀⠀⠀⠀⠁⠕⢕⢜⢯⣇⢜⣿⢿⠕⠛⠑⠇⢕⢕⢕⢕⢕⢻⣷⡕⢜⢐⢕⢜⣿⣷⣿⡇⢕⢕⢕⣿⣿⣿⣿⢕⢕⢕⢸⣿⣿⣿⡇⢕⢕⢕⣿⣿⣿⣿⢕⢕⢕⢸⣷⣕⠀⠀⠀⠀⠀⠀⠐⢔⢄⢀⠁⢻⣿⣷⢕⢕⢕⢕⢕⢕⢕⢕⢕⢕⢕⢹⣿⣿⣿⣿⣿⣿⣿⣿⣿⣿⣿⣿⣿⣿⣿⣿⣿⣿⣿⣿⣿⣿⣿⣿⣿⣿⣿⣿⣿⣿⣿⣿⣿⣿⣿⣿⣿⣿⣿⣿⣿⣿⣿⣿⣿⣿⣿⣿⣿⣿⣿⣿⣿⣿⣿⣿⣿⣿⣿⣿⡟⢕⢕⢕⢕⢕⢕⢕⢕⢕⢕⢕⢕⢕⢕⢕⢺⣿⣿⣿⣿⣿⣿⣿⣿⣿⣿⣿⣿⠀</a:t>
            </a:r>
            <a:br/>
            <a:r>
              <a:t>⣿⣿⣿⢇⢅⢕⢕⠕⠀⠀⠀⠀⢕⢕⢕⢕⢕⣾⢇⢕⢕⢕⢕⢕⢕⢕⢕⢕⢕⢕⢕⣿⣿⣿⣿⣧⢕⢕⢜⠀⠀⠀⠀⠀⠀⠀⠀⣼⣿⣿⣿⣿⣿⣿⣿⣿⣿⣿⣿⣿⣿⣕⢕⠀⠀⠀⠀⠀⠀⠀⠕⢕⢕⢝⠕⠕⢰⢔⢔⢔⠀⠁⠑⢕⢕⢕⢕⢽⣷⢑⠀⢕⢕⢝⢝⢝⢕⢕⢕⢕⢝⢝⢝⢝⢕⢕⢕⢜⢝⢝⢝⢕⢕⢕⢕⢝⢝⢝⢝⢕⢕⢕⢜⢝⢝⢕⢄⠀⠀⠀⠀⠀⠑⢕⢱⣦⣄⢘⢷⡧⡕⢕⢕⢕⢕⢕⢕⢕⢕⣵⣾⣿⣿⣿⣿⣿⣿⣿⣿⣿⣿⣿⣿⣿⣿⣿⣿⣿⣿⣿⣿⣿⣿⣿⣿⣿⣿⣿⣿⣿⣿⣿⣿⣿⣿⣿⣿⣿⣿⣿⣿⣿⣿⣿⣿⣿⣿⣿⣿⣿⣿⣿⣿⣿⣿⣿⣿⣿⣿⣿⣿⣿⢕⢕⢕⢕⢕⢕⢕⢕⢕⢕⢕⢕⢕⢕⢕⣿⣿⣿⣿⣿⣿⣿⣿⣿⣿⣿⣿⣿⠀</a:t>
            </a:r>
            <a:br/>
            <a:r>
              <a:t>⣿⣿⠏⢔⢕⢕⢕⠀⠀⠀⠀⢀⠕⠑⠑⢕⣾⢟⢕⢕⢕⢕⢕⣕⣵⣷⣾⣿⣿⣿⡇⣿⡏⣿⣿⣿⣇⢕⠀⠀⠀⠀⠀⠀⠀⠀⠀⢹⣿⣿⣿⣿⣿⣿⣿⣿⣿⣿⣿⣿⣿⣿⡇⠀⠀⠀⠀⠀⠀⠀⠀⢝⢝⠁⢠⢄⠀⠁⠀⠀⣴⣾⠀⢣⣕⡕⢕⢜⢻⣧⠀⢕⢕⢕⢕⢕⢕⢕⢕⢕⢕⢕⢕⢕⢕⢕⢕⢕⢕⢕⢕⢕⢕⢕⢕⢕⢕⢕⢕⢕⢕⢕⢕⢕⢕⢕⢕⢔⢀⠀⠀⠀⠀⠑⢕⢿⣿⣿⣾⣿⣷⣕⡕⢕⢕⢕⣕⣵⣾⣿⣿⣿⣿⣿⣿⣿⣿⣿⣿⣿⣿⣿⣿⣿⣿⣿⣿⣿⣿⣿⣿⣿⣿⣿⣿⣿⣿⣿⣿⣿⣿⣿⣿⣿⣿⣿⣿⣿⣿⣿⣿⣿⣿⣿⣿⣿⣿⣿⣿⣿⣿⣿⣿⣿⣿⣿⣿⣿⣿⣿⣿⣿⣿⣕⣕⢕⢕⢕⢕⢕⢕⢕⢕⢕⡕⣵⣿⣿⣿⣿⣿⣿⣿⣿⣿⣿⣿⣿⣿⡟⠀</a:t>
            </a:r>
            <a:br/>
            <a:r>
              <a:t>⣿⢇⢕⢕⢕⢕⠑⠀⠀⠀⠀⠀⠀⠀⢀⣾⢇⢕⢕⢕⢕⣱⣾⣿⣿⣿⣿⣿⣿⣿⣧⢹⡿⣹⣿⣿⣿⡕⠀⠀⠀⠀⠀⠀⠀⠀⠀⠀⢟⣟⣻⣿⣿⣿⣿⣿⣿⣿⣿⣿⣟⣟⠃⠀⠀⠀⠀⠀⠀⠀⠀⢕⢕⠀⠕⢕⠁⢀⢔⢄⠈⠛⠀⣼⣿⣿⣧⢕⢜⢽⣇⢥⣥⣥⣥⣥⣥⣥⣥⣵⣵⣵⣵⣵⣵⣵⣵⣵⣵⣵⣵⣵⣵⣵⣵⣵⣵⣵⣕⣕⣕⣕⣕⣕⣕⣕⣕⣕⢕⢕⢔⢀⠀⠀⠑⢸⣿⣿⣿⣿⣿⣿⣿⣿⣿⣿⣿⣿⣿⣿⣿⣿⣿⣿⣿⣿⣿⣿⣿⣿⣿⣿⣿⣿⣿⣿⣿⣿⣿⣿⣿⣿⣿⣿⡏⢜⣿⣿⣿⣿⣿⣿⣿⣿⣿⣿⣿⣿⣿⣿⣿⣿⣿⣿⣿⣿⣿⣿⣿⣿⣿⣿⣿⣿⣿⣿⣿⣿⣿⣿⣿⣿⣿⣿⣿⣷⣷⣧⣵⣵⣵⣵⣷⣿⣿⣿⣿⣿⣿⣿⣿⣿⣿⣿⣿⣿⣿⣿⢏⢕⠀</a:t>
            </a:r>
            <a:br/>
            <a:r>
              <a:t>⣿⢁⢕⢕⢕⢕⠀⠀⠀⠀⢔⠀⠀⢀⣾⢗⢕⢕⢕⢕⣸⣿⣿⣿⣿⣿⣿⣿⣿⣿⣿⢸⡇⣷⣿⣿⣿⣿⢕⠀⠀⠀⠀⠀⠀⠀⠀⠀⠈⢿⣿⣿⣿⣿⣿⣿⣿⣿⣿⣿⣿⡟⠀⠀⠀⠀⠀⠀⠀⠀⠀⠁⢕⢕⢄⢄⠀⠕⢱⠕⠀⢲⣾⣿⣿⣿⣿⣧⢕⢜⢿⡎⣿⣿⣿⣿⣿⣿⣿⣿⣿⣿⣿⣿⣿⣿⣿⣿⣿⣿⣿⣿⣿⣿⣿⣿⣿⣿⣿⣿⣿⣿⣿⣿⣿⣿⣿⣿⠁⢕⢕⢕⢕⢔⢀⠁⢿⣿⣿⣿⣿⣿⣿⣿⣿⣿⣿⣿⣿⣿⣿⣿⣿⣿⣿⣿⣿⣿⣿⣿⣿⣿⣿⣿⣿⣿⣿⣿⣿⣿⣿⣿⣿⣿⡇⢱⣿⣿⣿⣿⣿⣿⣿⣿⣿⣿⣿⣿⣿⣿⣿⣿⣿⣿⣿⣿⣿⣿⣿⣿⣿⣿⣿⣿⣿⣿⣿⣿⣿⣿⣿⣿⣿⣿⣿⣿⣿⣿⣿⣿⣿⣿⣿⣿⣿⣿⣿⣿⣿⣿⣿⣿⣿⣿⣿⣿⣿⢏⢔⢕⠀</a:t>
            </a:r>
            <a:br/>
            <a:r>
              <a:t>⢇⢕⢕⢕⢕⠑⠀⠀⠀⢀⢕⠀⢀⣾⢇⢕⢕⢕⢕⣱⣿⣿⣿⣿⣿⣿⣿⣿⣿⣿⣿⡜⡇⢻⣿⣿⣿⣿⣇⠀⠀⠀⠀⠀⠀⠀⠀⠀⠀⠘⣿⣿⣿⣿⣿⣿⣿⣿⣿⣿⣿⠁⠀⠀⠀⠀⠀⠀⠀⠀⠀⠀⢕⡕⡸⢕⣧⢄⢠⡄⢰⣇⢿⣿⣿⣿⣿⣿⣧⢕⢜⢿⡄⠀⠀⠀⠀⠀⠀⠀⠀⠀⠀⢀⢀⢀⣀⣀⣀⣀⣀⣀⣀⣀⣀⣀⣀⣁⣁⣁⣁⣁⣁⣁⣁⣁⣁⡁⠀⢕⢕⢕⢕⢕⢕⢕⢜⣿⣿⣿⣿⣿⣿⣿⣿⣿⣿⣿⣿⣿⣿⣿⣿⣿⣿⣿⣿⣿⣿⣿⣿⣿⣿⣿⣿⣿⣿⣿⣿⣿⣿⣿⣿⣿⣷⣸⣿⣿⣿⣿⣿⣿⣿⣿⣿⣿⣿⣿⣿⣿⣿⣿⣿⣿⣿⣿⣿⣿⣿⣿⣿⣿⣿⣿⣿⣿⣿⣿⣿⣿⣿⣿⣿⣿⣿⣿⣿⣿⣿⣿⣿⣿⣿⣿⣿⣿⣿⣿⣿⣿⣿⣿⣿⣿⣿⣿⢏⢔⢕⢕⠀</a:t>
            </a:r>
            <a:br/>
            <a:r>
              <a:t>⡷⠀⠁⠕⢕⠀⠀⠀⠀⢵⢽⢇⣾⢏⢕⢕⢕⢕⢱⣿⣿⣿⣿⣿⣿⣿⣿⣿⣿⣿⣿⡇⣿⢸⣿⣿⡿⣿⣿⡄⠀⠀⠀⠀⠀⠀⠀⠀⠀⠀⠜⣿⣿⣿⣿⣿⣿⣿⣿⣿⠇⠀⠀⠀⠀⠀⠀⠀⠀⠀⠀⠀⠁⣿⣾⣷⢟⢇⣕⢻⡜⣿⣸⣿⣿⣿⣿⣿⣿⣇⢕⢜⢵⡄⠀⠀⠀⠀⠀⠀⠀⠕⠕⢽⣷⣾⣷⣳⣮⣽⣻⣝⣽⣽⣿⣿⣿⣿⣿⣿⣿⣿⣿⣿⢕⣶⣧⣅⢀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⢔⢕⢕⢕⠀</a:t>
            </a:r>
            <a:br/>
            <a:r>
              <a:t>⣿⢀⠀⠀⠀⠀⠀⠀⠐⠑⠕⠾⢇⢕⢕⢕⢕⢕⣿⣿⣿⣿⣿⣿⣿⣿⣿⣿⣿⣿⣿⣿⢸⢸⣿⣿⣧⢿⣿⣇⠀⠀⠀⠀⠀⠀⠀⠀⠀⠀⠀⠸⣿⣿⣿⣿⣿⣿⣿⡏⠀⠀⠀⠀⠀⠀⠀⠀⠀⠀⠀⠀⠀⠸⣟⣵⣾⡜⣿⡷⣜⢪⢇⢿⣿⣿⣿⣿⣿⣿⡕⢕⢜⢳⠀⠀⠀⠀⠀⠀⠀⠀⠀⢰⣶⣷⣽⣟⢿⣿⣿⣿⣿⣿⣿⣿⣿⣿⣿⣿⣿⣿⣿⡏⢼⣿⣿⣿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⢔⢕⢕⢕⢕⠀</a:t>
            </a:r>
            <a:br/>
            <a:r>
              <a:t>⣿⡕⠀⠀⠀⠀⠀⠀⠀⠀⠀⠀⠀⠀⠁⠑⠑⠼⢿⣿⣿⣿⣿⣿⣿⣿⣿⣿⣿⣿⣿⣿⡇⣸⣿⡿⣿⣧⢻⣿⠀⠀⠀⠀⠀⠀⠀⠀⠀⠀⠀⠀⠜⣿⡿⠿⠿⣿⡟⠀⠀⠀⠀⠀⠀⠀⠀⠀⠀⠀⠀⠀⠀⠁⢻⣿⣿⣿⣜⢇⢿⣿⡇⣷⣼⣽⣿⣿⣿⢿⠇⠑⠁⠀⠀⠀⠀⠀⠀⠀⠀⠀⠀⢸⢟⢿⣿⣿⣿⣮⣝⡻⢿⣿⣾⣿⣿⢿⣿⣿⣿⣿⡟⠁⠀⠁⢹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⢃⢕⢕⢕⢕⢕⢕⠀</a:t>
            </a:r>
            <a:br/>
            <a:r>
              <a:t>⣿⢕⠀⠀⠀⠀⠀⠀⠀⠀⠀⠀⠀⠀⠀⠀⠀⠀⠀⠈⠉⠛⠻⢿⣿⣿⣿⣿⣿⣿⣿⣿⣷⢸⣿⣿⣮⣟⢷⣝⢔⠀⠀⠀⠀⠀⠀⠀⠀⠀⠀⠀⠀⠁⢀⣤⡄⠁⠁⠀⠀⠀⠀⠀⠀⠀⠀⠀⠀⠀⠀⠀⠀⠀⢜⣿⣿⣿⣿⣿⡼⣿⢣⣿⣿⡿⠟⠙⠁⠀⠀⠀⠀⠀⠀⠀⠀⠀⠀⠀⠀⠀⠀⠕⢕⢕⢕⢝⢟⢿⣿⣿⣷⣽⡻⣿⣿⣿⣿⣿⣿⢏⢄⠀⠀⢕⣿⣷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⠀</a:t>
            </a:r>
            <a:br/>
            <a:r>
              <a:t>⣿⡇⢄⠀⠀⠀⠀⠀⠀⠀⠀⠀⠀⠀⠀⠀⠀⠀⠀⠀⠀⠀⠀⠀⠈⠙⠿⣿⣿⣿⣿⣿⣿⡇⣿⣿⣿⣿⣿⡇⢜⠁⠁⠀⠀⠀⠀⠀⠀⠀⠀⠀⠀⠀⢕⢝⢕⠕⠀⠀⠀⠀⠀⠀⠀⠀⠀⠀⠀⠀⠀⠀⠀⠀⠀⢹⣿⣿⣿⡿⢇⣸⡾⠛⠁⠀⠀⠀⠀⠀⠀⠀⠀⠀⠀⠀⠀⠄⢀⠀⠀⠀⠀⠀⢕⢕⢕⢕⢕⢕⢜⢟⢿⣿⣿⣾⣝⢿⣿⣿⢏⠔⠁⠀⠀⠀⠈⠉⠀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⠏⢔⢕⢕⢕⢕⢕⢕⢕⢕⠀</a:t>
            </a:r>
            <a:br/>
            <a:r>
              <a:t>⣿⢕⢱⠀⠀⠀⠀⠀⠀⠀⢀⢔⠐⠀⠀⠀⠀⠀⠀⠀⠀⠀⠀⠀⠀⠀⠀⠁⠙⢻⣿⣿⣿⣿⢸⣿⡿⣿⣿⡇⠑⠀⠀⠀⠀⠀⠀⠀⠀⠀⠀⠀⠀⠀⠀⢕⢕⠀⠀⠀⠀⠀⠀⠀⠀⠀⠀⠀⠀⠀⠀⠀⠀⠀⠀⠘⣿⣿⣿⣷⡾⠋⠀⠀⠀⠀⠀⠀⠀⠀⠀⠀⠐⢄⠀⠀⠀⠀⠑⢕⢄⠀⠀⠀⠁⢕⢕⢕⢕⢕⢕⢕⢕⢝⢿⣿⣿⣷⣮⢏⢔⠀⠀⢤⢔⠀⠀⠀⠀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⡿⢑⢕⢕⢕⢕⢕⢕⢕⢕⢕⢕⠀</a:t>
            </a:r>
            <a:br/>
            <a:r>
              <a:t>⡿⢜⢕⢕⠀⠀⠀⠀⢀⢕⠕⠁⠀⠀⠀⢀⠔⠁⠀⠀⠀⠀⠀⠀⠀⠀⠀⠀⠀⠀⠙⢿⣿⣿⢸⣿⠕⣿⣿⢕⠀⠀⠀⠀⠀⠀⠀⠀⠀⠀⠀⠀⠀⠄⣤⣅⣠⡃⣄⠄⠀⠀⠀⠀⠀⠀⠀⠀⠀⠀⠀⠀⠀⠀⠀⠀⢜⣿⡿⠃⠀⠀⠀⠀⠀⠀⠀⠀⠀⠀⠀⠔⠀⠀⠑⢔⢀⠀⠀⠀⠑⢔⠀⠀⠀⣕⡕⢕⢕⢕⢕⢕⢕⢕⢕⢝⢿⣿⣿⣷⠀⠀⠀⠁⠑⠀⠀⢀⡆⠀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⠏⢕⢕⢕⢕⢕⢕⢕⢕⢕⢕⢕⢕⠀</a:t>
            </a:r>
            <a:br/>
            <a:r>
              <a:t>⣟⢜⢕⢕⠀⠀⠀⢄⠕⠁⠀⠀⠀⢄⢕⠁⠀⠀⠀⠀⠀⠀⠀⠀⠀⠀⠀⠀⠀⠀⠀⠀⠙⢇⢸⢏⢔⣿⢇⠀⠀⠀⠀⠀⠀⠀⠀⠀⠀⠀⠀⠀⣠⢾⣾⣿⣿⣿⣷⣵⡄⠀⠀⠀⠀⠀⠀⠀⠀⠀⠀⠀⠀⠀⠀⠀⠀⠙⠀⠀⠀⠀⠀⠀⠀⠀⠀⠀⠀⠀⠀⠀⠀⠀⠀⠀⢑⢔⢀⠀⠀⠁⠕⢀⠀⣺⣷⣵⣕⢕⢕⢕⢕⢕⢕⢕⢜⠙⢿⡏⢅⡄⢄⠀⠀⠀⢄⣾⢇⠀⢕⢕⢕⢕⢕⢕⢕⢕⢕⢕⢕⢕⢕⢅⢻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⠀</a:t>
            </a:r>
            <a:br/>
            <a:r>
              <a:t>⡟⢕⢕⡷⠀⢀⢔⠑⠀⠀⠀⢄⢕⢕⠀⠀⠀⠀⠀⠀⠀⠀⠀⠀⠀⠀⠀⠀⠀⠀⠀⠀⠀⢀⡎⠀⢱⢏⠀⠀⠀⠀⠀⠀⠀⠀⠀⠀⠀⠀⠀⠀⢕⣼⣿⣿⣿⣿⣿⡟⡇⠀⠀⠀⠀⠀⠀⠀⠀⠀⠀⠀⠀⠀⠀⠀⠀⠀⠀⠀⠀⠀⠀⠀⠀⠀⠀⠀⠀⠀⠀⠀⠀⠀⢀⢔⠑⠁⠁⠑⢄⢀⠀⠁⢄⢜⣿⣿⢾⣷⣕⢕⢕⢕⢕⠑⠀⠀⠀⠀⠁⠑⠑⠀⠀⣠⣿⣵⡇⠀⢕⢕⢕⢕⢕⢕⢕⢕⢕⢕⢕⢕⢕⢕⢕⠘⢿⣿⣿⣿⣿⣿⣿⣿⣿⣿⣿⣿⣿⣿⣿⣿⣿⣿⣿⣿⣿⣻⣟⣝⣩⣭⣭⣭⣭⣭⣝⢝⢝⢝⣝⣝⣝⣝⣝⣝⣛⡟⢟⢿⢿⣿⣿⣿⣿⣿⣿⣿⣿⣿⣿⣿⣿⣿⣿⣿⣿⣿⣿⣿⣿⣿⣿⣿⣿⣿⣿⣿⣿⣿⣿⣿⣿⡿⢏⠀⢕⢕⢕⢕⢕⢕⢕⢕⢕⢕⢕⢕⢕⢕⠀</a:t>
            </a:r>
            <a:br/>
            <a:r>
              <a:t>⡿⢱⣿⡇⢄⠑⠀⠀⢀⢄⠑⠁⠀⠁⠑⢔⢀⠀⠀⠀⠀⠀⠀⠀⠀⠀⠀⠀⠀⠀⠀⠀⠀⠕⠀⢔⠎⠀⠀⠀⠀⠀⠀⠀⠀⠀⠀⠀⠀⠀⠀⠀⠑⢻⡹⣿⣿⢹⣿⠇⠑⠀⠀⠀⠀⠀⠀⠀⠀⠀⠀⠀⠀⠀⠀⠀⠀⠀⠀⠀⠀⠀⠀⠀⠀⠀⠀⠀⠀⠀⠀⠀⢀⢔⠑⠀⠀⠀⢀⠀⠀⠁⠔⠀⠀⠜⣿⣿⣿⣵⣟⣷⣕⢕⠁⠀⠀⠀⠀⠀⢄⠀⠀⠀⣰⣿⣻⢳⡇⠀⢕⢕⢕⢕⢕⢕⢕⢕⢕⢕⢕⢕⢕⢕⢕⢕⢕⢻⣿⣿⣿⣿⣿⣿⣿⣿⣿⣿⣿⣿⣿⣿⣿⣿⣿⣿⣿⣿⣿⣿⣿⣿⣿⣟⣇⣜⣿⣿⣿⣷⢝⢽⣿⣿⣿⣿⣿⣿⣿⣿⣿⣿⣿⣿⣿⣿⣿⣿⣿⣿⣿⣿⣿⣿⣿⣿⣿⣿⣿⣿⣿⣿⣿⣿⣿⣿⣿⣿⣿⣿⣿⡿⢏⢕⢕⠀⢕⢕⢕⢕⢕⢕⢕⢕⢕⢕⢕⢕⢕⢕⠀</a:t>
            </a:r>
            <a:br/>
            <a:r>
              <a:t>⣱⣽⡿⢇⠁⠀⠀⠔⠁⠀⠀⢀⠀⠀⠀⠀⠑⠕⢄⠀⠀⠀⠀⠀⠀⠀⠀⠀⠀⠀⠀⠀⠀⢀⢕⠑⠀⠀⠀⠀⠀⠀⠀⠀⠀⠀⠀⠀⠀⠀⠀⠀⠀⠀⠁⠘⠻⢕⠃⠀⠀⠀⠀⠀⠀⠀⠀⠀⠀⠀⠀⠀⠀⠀⠀⠀⠀⠀⠀⠀⠀⠀⠀⠀⠀⠀⠀⠀⠀⠀⢀⠔⠁⠀⠀⠀⢀⠐⠀⠁⠐⠄⠀⠀⠀⠀⢿⣿⣟⢼⣿⣿⢏⠐⠀⠀⠀⠀⠀⢕⢕⢔⠀⣵⣿⣿⣿⣼⡕⢕⢕⢕⢕⢕⢕⢕⢕⢕⢕⢕⢕⢕⢕⢕⢕⢕⢕⢕⢜⢻⣿⣿⣿⣿⣿⣿⣿⣿⣿⣿⣿⣿⣿⣿⣿⣿⣿⣿⣿⣿⣿⣿⣿⣿⣿⣿⣿⣿⣿⣿⣷⣿⣿⣿⣿⣿⣿⣿⣿⣿⣿⣿⣿⣿⣿⣿⣿⣿⣿⣿⣿⣿⣿⣿⣿⣿⣿⣿⣿⣿⣿⣿⣿⣿⣿⣿⣿⣿⣿⡿⢟⢕⢕⢕⢕⢕⢕⢕⢕⢕⢕⢕⢕⢕⢕⢕⢕⢕⢕⢕⠀</a:t>
            </a:r>
            <a:br/>
            <a:r>
              <a:t>⣿⡿⢕⠁⠀⠄⠁⠀⠄⠐⠁⠀⠁⠐⢀⠀⠀⠀⠁⠑⢔⢀⠀⠁⠀⠀⠀⠀⠀⠀⠀⠀⠄⠑⠀⠀⠀⠀⠀⠀⠀⠀⠀⠀⠀⠀⠀⠀⠀⠀⠀⠀⠀⠀⠀⠁⠀⠀⠀⠀⠀⠀⠀⠀⠀⠀⠀⠀⠀⠀⠀⠀⠀⠀⠀⠀⠀⠀⠀⠀⠀⠀⠀⠀⠀⠀⠀⠀⠀⢔⠁⠀⠀⠀⠀⠑⠀⠀⠀⠀⠀⠀⠀⠀⠀⠀⢸⣿⣾⣸⢽⡟⠁⠀⠀⠀⠀⢀⢕⢕⢕⢕⢜⣿⣿⣿⡏⣿⢇⢕⢕⢕⢕⢕⢕⢕⢕⢕⢕⢕⢕⢕⢕⢕⢕⢕⢕⢕⢕⢕⢜⢻⣿⣿⣿⣿⣿⣿⣿⣿⣿⣿⣿⣿⣿⣿⣿⣿⣿⣿⣿⣿⣿⣿⣿⣿⣿⣿⣿⣿⣿⣿⣿⣿⣿⣿⣿⣿⣿⣿⣿⣿⣿⣿⣿⣿⣿⣿⣿⣿⣿⣿⣿⣿⣿⣿⣿⣿⣿⣿⣿⣿⣿⣿⣿⣿⣿⡿⢏⢕⢕⢕⢕⢕⢕⢕⢕⢕⢕⢕⢕⢕⢕⢕⢕⢕⢕⢕⢕⢕⠀</a:t>
            </a:r>
            <a:br/>
            <a:r>
              <a:t>⡟⢕⡸⠀⠀⠀⠀⠀⠀⠀⠀⠀⠀⠀⠀⠑⠄⠀⠀⠀⠀⠑⢄⠀⠀⠀⠀⠀⠀⠀⠀⠀⠀⠀⠀⠀⠀⠀⠀⠀⠀⠀⠀⠀⠀⠀⠀⠀⠀⠀⠀⠀⠀⠀⠀⠀⠀⠀⠀⠀⠀⠀⠀⠀⠀⠀⠀⠀⠀⠀⠀⠀⠀⠀⠀⠀⠀⠀⠀⠀⠀⠀⠀⠀⠀⠀⠀⢄⠕⠁⠀⠀⠀⠀⠀⠀⠀⠀⠀⠀⠀⠀⠀⠀⠀⠀⢾⣾⡏⡼⢏⠁⠀⠀⠀⠀⢀⢕⢕⢕⢕⢕⢔⣽⣿⣿⣿⣵⡇⢕⢕⢕⢕⢕⢕⢕⢕⢕⢕⢕⢕⢕⢕⢕⢕⢕⢕⢕⢕⢕⢕⢕⢜⢟⢿⣿⣿⣿⣿⣿⣿⣿⣿⣿⣿⣿⣿⣿⣿⣿⣿⣿⣿⣿⣿⣿⣿⣿⣿⣿⣿⣿⣿⣿⣿⣿⣿⣿⣿⣿⣿⣿⣿⣿⣿⣿⣿⣿⣿⣿⣿⣿⣿⣿⣿⣿⣿⣿⣿⣿⣿⣿⣿⣿⣿⢟⢝⢕⢕⢕⢕⢕⢕⢕⢕⢕⢕⢕⢕⢕⢕⢕⢕⢕⢕⢕⢕⢕⢕⢕⠀</a:t>
            </a:r>
            <a:br/>
            <a:r>
              <a:t>⢕⣱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⢿⢞⠕⠀⠀⠀⠀⠀⠀⢕⢕⢕⢕⢕⢕⢜⢝⢟⢏⢝⢝⢕⢕⢕⢕⢕⢕⢕⢕⢕⢕⢕⢕⢕⢕⢕⢕⢕⢕⢕⢕⢕⢕⢕⢕⢕⢕⢕⢝⢻⣿⣿⣿⣿⣿⣿⣿⣿⣿⣿⣿⣿⣿⣿⣿⣿⣿⣿⣿⣿⣿⣿⣿⣿⣿⣿⣿⣿⣿⣿⣿⣿⣿⣿⣿⣿⣿⣿⣿⣿⣿⣿⣿⣿⣿⣿⣿⣿⣿⣿⣿⣿⣿⣿⣿⢿⢏⢕⢕⢕⢕⢕⢕⢕⢕⢕⢕⢕⠁⢕⢕⢕⢕⢕⢕⢕⢕⢕⢕⢕⢕⢕⢕⠀</a:t>
            </a:r>
            <a:br/>
            <a:r>
              <a:t>⣱⣿⡿⠐⠀⠀⠀⠀⠀⠀⠀⠀⠀⠀⠀⠀⠀⠀⠀⠀⠀⠀⠀⠀⠀⠀⠀⠀⠀⠀⠀⢕⠀⢀⠔⢀⠀⠀⠀⠀⠀⠀⠀⠀⠀⠀⠀⠀⠀⠀⠀⠀⠀⠀⠀⠀⠀⠀⠀⠀⠀⠀⠀⠀⠀⠀⠀⠀⠀⠀⠀⠀⠀⠀⠀⠀⠀⠀⠑⠄⠕⠀⠀⠀⠀⠀⠀⠀⠀⠀⠀⠀⠀⠀⠀⠀⠀⠀⠀⠀⠀⠀⠀⠀⠀⠀⠀⠁⠑⠀⠀⠀⠀⠀⠀⢕⠕⢕⢕⢕⢕⠑⢕⢕⢕⠱⠵⠵⠕⢕⢕⢕⢕⢕⢕⢕⢕⢕⢕⢕⢕⢕⢕⢕⢕⢕⢕⢕⢕⢕⢕⢕⢕⢕⢕⢕⢕⠈⢝⢿⣿⣿⣿⣿⣿⣿⣿⣿⣿⣿⣿⣿⣿⣿⣿⣿⣿⣿⣿⣿⣿⣿⣿⣿⣿⣿⣿⣿⣿⣿⣿⣿⣿⣿⣿⣿⣿⣿⣿⣿⣿⣿⣿⣿⣿⣿⣿⣿⡿⢟⢏⢕⢕⢕⢕⢕⢕⢕⢕⢕⢕⢕⢕⢕⢕⠀⢕⢕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⢀⠀⠀⠀⠀⠀⠀⠀⠀⠀⠀⢁⢠⣶⣷⣷⣷⣷⣷⣷⣦⢕⢕⢕⢕⢕⢕⢕⢕⢕⢕⢕⢔⢕⢕⢕⢕⢕⢕⢕⢕⢕⢕⢕⢕⢕⢕⢕⢕⢔⢕⢕⢜⢟⢿⣿⣿⣿⣿⣿⣿⣿⣿⣿⣿⣿⣿⣿⣿⣿⣿⣿⣿⣿⣿⣿⣿⣿⣿⣿⣿⣿⣿⣿⣿⣿⣿⣿⣿⣿⣿⣿⣿⣿⣿⣿⣿⢿⢟⢝⢕⢕⢕⢕⢕⢕⢕⢕⢕⢑⠕⢕⢕⢕⢕⢕⢕⠀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⣇⢰⠀⠀⠀⠀⢀⢀⣄⣔⣼⣷⡜⢿⢿⢿⢿⢿⢿⢿⢿⢕⢕⢕⢕⢕⢕⢕⢕⢕⢕⢕⢕⢕⢕⢕⢕⢕⢕⢕⢕⢕⢕⢕⢕⢕⢕⢕⢕⢕⢕⢕⢕⢕⠑⢌⢝⢿⣿⣿⣿⣿⣿⣿⣿⣿⣿⣿⣿⣿⣿⣿⣿⣿⣿⣿⣿⣿⣿⣿⣿⣿⣿⣿⣿⣿⣿⣿⣿⣿⣿⣿⣿⢿⢟⢝⢕⢕⢕⢕⢕⢕⢕⢕⢕⢕⢕⢕⢕⢕⢄⠑⢕⢕⢕⢕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⠘⠛⠃⠀⠀⠐⠓⠛⠛⠛⠛⠛⠛⠃⠑⠘⠛⠛⠓⠃⠑⠑⠑⠑⠑⠑⠑⠑⠑⠑⠑⠑⠑⠑⠑⠑⠑⠑⠑⠑⠑⠑⠑⠑⠑⠑⠑⠑⠑⠑⠑⠑⠑⠑⠁⠀⠑⠑⠑⠘⠙⠛⠛⠛⠛⠛⠛⠛⠛⠛⠛⠛⠛⠛⠛⠛⠛⠛⠛⠛⠛⠛⠛⠛⠛⠛⠛⠛⠛⠛⠛⠛⠙⠑⠑⠑⠑⠑⠑⠑⠑⠑⠑⠑⠑⠑⠑⠑⠑⠑⠑⠑⠐⠁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⣷⡜⢝⢿⣿⣿⣿⣿⣿⣿⣧⢕⡝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⣇⢕⢝⢿⣿⣿⣿⣿⣿⣷⡻⣧⡻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⡟⣵⢳⣿⣿⣿⣿⣿⣿⣿⣿⣿⣿⣿⣷⡜⣷⣝⡗⣝⢿⣿⣿⣷⢻⣿⣜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⢯⣾⡿⣼⣿⣿⣿⣿⣿⣿⣿⣿⣿⣿⣿⣿⣿⣮⡻⣿⢸⣷⡝⣿⣿⣧⢿⣿⡞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⣧⣿⣿⣿⣿⣿⣿⣿⣿⣿⣿⣿⣿⣿⣿⢿⢇⢝⢇⣿⣿⣜⢝⢝⢜⢝⢟⢜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⢧⣿⣿⣿⢸⣿⣿⣿⣿⣿⣿⣿⣿⣿⣿⣿⣿⣿⡏⢕⢕⢕⢕⢸⣿⣿⣇⢕⢕⢕⢕⢕⢕⢝⢻⢿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⣏⣿⣿⣿⡏⣼⣿⣧⣵⣵⣵⣷⣷⣧⣷⣷⣗⣷⣞⣱⢕⢕⢕⢕⢜⣿⣿⣿⡕⢕⢕⢕⢕⢕⢕⢕⢕⢕⢜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⡟⣼⣿⣿⣿⡇⣿⣿⣿⣿⣿⣿⣿⣿⣿⣿⣿⣿⣿⣿⣿⣧⡕⢕⢕⢕⣿⣿⣿⣿⡕⢕⢕⢕⢕⢕⢕⢕⢕⢕⢜⢟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⣟⣵⣿⢳⣿⣿⣿⣿⢱⣿⣿⣿⣿⣿⣿⣿⣿⣿⣿⣿⣿⣿⣿⣿⣿⣷⡕⢕⢕⢸⣿⣿⣿⣧⢕⢕⢕⢕⠕⢕⢕⢕⢕⢕⢕⢕⢝⢟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⣫⣾⣿⣿⡏⣾⣿⣿⣿⣿⢸⣿⣿⣿⣿⣿⣿⣿⣿⣿⣿⣿⣿⣿⣿⣿⣿⣿⣿⣇⢑⢸⣿⣿⣿⣿⡇⢑⠅⢰⢄⢕⢕⢕⢕⢕⢕⢕⢕⢕⢕⢜⢝⢻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⡿⢱⣿⣿⣿⣿⣿⢸⣿⣿⣿⣿⣿⣿⣿⣿⣿⣿⣿⣿⣿⣿⣿⣿⣿⣿⣿⡧⢸⣿⣿⣿⣿⣧⢕⢕⢕⢕⢕⢕⢕⢕⢕⢕⢕⢕⢕⢕⢕⢕⢕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⢕⢕⢕⢕⢕⢕⢕⢕⢕⢕⢕⢕⢕⢕⠀</a:t>
            </a:r>
            <a:br/>
            <a:r>
              <a:t>⣿⣿⣿⣿⣿⣿⣿⣿⣿⣿⣿⣿⣿⣿⣿⣿⣿⣿⣿⣿⣿⣿⣿⣿⣿⣿⣿⣿⣿⣿⣿⡿⣵⣿⣿⣿⣿⣿⢫⣾⣸⣿⣿⣿⣿⣿⢸⣿⣿⣿⣿⣿⣿⣿⣿⣿⣿⣿⣿⣿⣿⣿⣿⡏⣿⣿⡯⢸⣿⣿⣿⣿⣿⢕⢕⢕⢕⢕⢕⢕⢕⢕⢕⢅⢕⢕⢕⢕⣵⣾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⢄⢕⢕⢕⢕⢕⢕⢕⢕⢕⢕⢕⢕⢕⢕⢕⢕⢕⠀</a:t>
            </a:r>
            <a:br/>
            <a:r>
              <a:t>⣿⣿⣿⣿⣿⣿⣿⣿⣿⣿⣿⣿⣿⣿⣿⣿⣿⣿⣿⣿⣿⣿⣿⣿⣿⣿⣿⣿⣿⣿⢯⣾⢿⣿⣿⣿⡿⣱⣿⡇⣿⣿⣿⣿⢿⣿⢸⣿⣿⣿⣿⣿⣿⣿⣿⣿⣿⣿⣿⣿⣿⣿⣿⣧⢜⣿⢕⢸⣿⣿⣿⣿⣿⡇⢕⢕⢕⢅⢑⢕⢕⢕⢕⢕⢕⢕⢕⢕⣸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⢅⢕⢕⠁⢀⢑⢕⢕⢕⢕⢕⢕⢕⢕⢕⢕⢕⢕⢕⢕⢕⢕⢕⢕⢕⢕⢕⢕⢕⢕⢕⠀</a:t>
            </a:r>
            <a:br/>
            <a:r>
              <a:t>⣿⣿⣿⣿⣿⣿⣿⣿⣿⣿⣿⣿⣿⣿⣿⣿⣿⣿⣿⣿⣿⣿⣿⣿⣿⣿⣿⣿⣿⣣⣿⣿⣿⣿⣿⡟⣽⣿⣿⡇⣿⢟⢕⣱⣿⣿⡕⢻⣿⣿⣿⣿⣿⣿⣿⣿⣿⣿⣿⣿⣿⣿⣿⣿⢕⢜⢕⡼⣿⣿⣿⣿⣿⢇⠁⢕⢸⡕⢕⢕⢶⡱⣅⢅⡡⠕⣕⣼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⠕⢑⠑⢅⢅⢕⢕⢕⢀⢁⢀⢕⢕⢕⢕⢕⢕⢕⢕⢕⢕⢕⢕⢕⢕⢕⢕⢕⢕⢕⢕⢕⢕⢕⢕⢕⢕⢕⢕⢕⢕⢕⠀</a:t>
            </a:r>
            <a:br/>
            <a:r>
              <a:t>⣿⣿⣿⣿⣿⣿⣿⣿⣿⣿⣿⣿⣿⣿⣿⣿⣿⣿⣿⣿⣿⣿⣿⣿⣿⣿⣿⣿⢣⣿⣟⣾⣿⣿⣟⣾⣿⣿⣿⢇⡟⢕⣵⣿⣿⣿⢱⢱⣿⣿⣿⣿⣿⣿⣿⣿⣿⣿⣿⣿⣿⣿⣿⣿⢕⢕⢱⡧⣿⣿⡿⢟⠙⠀⢕⠀⠕⠝⠅⢅⢑⢕⢀⠀⠀⠀⢜⣿⣿⣿⣿⣿⣿⣿⣿⣿⣿⣿⣿⣿⣿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⢄⢅⢕⢕⢕⢕⢕⢕⢕⢕⢕⢕⢕⢕⢕⢕⢕⢕⢕⢕⢕⢕⢕⢕⢕⢕⢕⢕⢕⢕⢕⢕⢕⢕⢕⢕⢕⢕⢕⠀</a:t>
            </a:r>
            <a:br/>
            <a:r>
              <a:t>⣿⣿⣿⣿⣿⣿⣿⣿⣿⣿⣿⣿⣿⣿⣿⣿⣿⣿⣿⣿⣿⣿⣿⣿⣿⣿⣿⢧⣿⡿⢽⣿⣿⣟⣾⣿⣿⡟⢕⢕⢱⣿⣿⣿⣿⣿⢕⣿⣿⣿⣿⣿⣿⣿⣿⣿⣿⣿⣿⣿⣿⣿⣿⣿⢕⢕⠈⠈⢉⢑⠁⠀⠀⢔⢄⢑⠀⠀⢀⠀⠁⠁⠑⢐⢄⢕⢕⢔⢔⢅⢑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⠀</a:t>
            </a:r>
            <a:br/>
            <a:r>
              <a:t>⣿⣿⣿⣿⣿⣿⣿⣿⣿⣿⣿⣿⣿⣿⣿⣿⣿⣿⣿⣿⣿⣿⣿⣿⣿⣿⡏⣾⣿⡿⣸⣿⡟⣼⣿⣿⣿⢕⢱⡕⢜⣸⣿⣿⣿⣿⢕⣿⣿⣿⣿⣿⣿⣿⣿⣿⣿⣿⣿⣿⣿⣿⣿⣿⢕⢕⠀⠀⠁⠁⠀⠀⢀⢕⢱⣿⣷⣶⢠⡀⠄⢀⢑⠕⢕⢐⢕⢕⢕⢕⠕⢕⢄⠀⠀⠀⠀⠀⠀⠀⠀⠀⠁⢁⢁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⠐⢑⢕⢕⢕⢕⢕⢕⢕⢕⢕⢕⢕⢕⢕⢕⢕⢕⢕⢕⢕⢕⢕⢕⢕⢕⢕⢕⢕⢕⢕⢕⢕⢕⠀</a:t>
            </a:r>
            <a:br/>
            <a:r>
              <a:t>⣿⣿⣿⣿⣿⣿⣿⣿⣿⣿⣿⣿⣿⣿⣿⣿⣿⣿⣿⣿⣿⣿⣿⣿⢿⢿⣹⣿⣿⢣⣿⣿⣹⣿⣿⣿⢇⡇⢸⣧⢱⣿⣟⢏⢻⢏⢸⣿⣿⢻⣿⣿⣿⣿⣿⣿⣿⣿⣿⣿⣿⣿⡿⡏⢕⢕⠀⢕⢕⢕⠄⢀⢕⢕⢸⣿⣿⣿⡞⣿⣷⣔⢑⢕⢅⢕⢑⢑⡅⢔⢕⢕⢕⠀⠀⠀⠀⠀⠀⠀⠀⠀⠀⢕⢼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⠀⢕⢕⢕⢕⢕⢕⢕⢕⢕⢕⢕⢕⢕⢕⢕⢕⢕⢕⢕⢕⢕⢕⢕⢕⢕⢕⢕⢕⢕⢕⢕⢕⢕⠀</a:t>
            </a:r>
            <a:br/>
            <a:r>
              <a:t>⣿⢿⢿⠿⠿⢟⣿⣿⣿⣿⣿⣿⣿⣿⣿⣿⣿⣿⡿⡟⢟⣯⣵⣾⣿⡇⣿⣿⡟⣾⣿⢧⣿⣿⣿⣧⣿⡇⣿⣿⢸⣿⣿⣧⣵⡕⣸⣿⡿⢹⣿⣿⣿⣿⣿⣿⣿⣿⣿⣿⣿⣿⡇⢕⢕⢕⣷⣤⣅⣄⣠⡇⢕⢕⣧⣿⣿⣿⡇⣿⣿⣿⣷⣦⢅⢵⢿⣿⡇⢕⢕⢕⢕⢐⠀⠀⠀⠀⠀⠀⠀⢀⠄⢕⢻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⢱⢕⡕⢕⡀⢀⢕⢕⢕⢕⢕⢕⢕⢕⢕⢕⢕⢕⢕⢕⢕⢕⢕⢕⢕⢕⢕⢕⢕⢕⢕⢕⢕⢕⢕⢕⢕⢕⢕⢕⠀</a:t>
            </a:r>
            <a:br/>
            <a:r>
              <a:t>⡵⡄⠁⠁⠁⠁⣿⣿⣿⣿⣿⣿⣿⣿⣿⣿⣿⡏⣾⣇⢽⣿⣿⣿⣿⢸⣿⣿⢱⣿⡿⣼⣿⣿⣿⣿⣿⢇⣿⡇⣸⣿⣿⣿⣿⡇⣿⣿⢇⢸⣿⣿⣿⣿⣿⣿⣿⣿⣿⣿⣿⣿⢇⢕⢕⢕⣿⣿⣿⣿⣿⡕⢕⢸⣿⣿⣿⣿⡇⣿⣿⣿⣿⣿⡸⣿⣧⡕⣕⢕⢕⢕⢕⡔⢔⢆⢔⡖⢆⢆⢲⢆⢔⢕⢝⡟⢝⢕⢕⢕⢕⢕⢕⢕⢕⢕⢕⢕⢕⢕⢕⢕⢕⢕⢕⢕⢕⢕⢕⢕⢕⢕⢕⢕⢕⢕⢕⢕⢕⢕⢕⢕⣧⣵⣵⣵⣕⣕⣱⣵⣵⣵⡕⣕⡱⢕⡕⢕⢕⢕⢕⢕⢕⢕⢕⢕⢕⢕⢕⢕⢕⢕⢕⢕⢕⢕⢕⢕⢕⢕⢕⢕⢕⢕⢕⢕⢕⢕⢕⢕⢵⣱⣵⣵⣵⣵⣷⣷⣾⣿⣼⣧⣿⣷⣿⣿⣷⡕⢕⢕⢕⢕⢕⢕⢕⢕⢕⢕⢕⢕⢕⢕⢕⢕⢕⢕⢕⢕⢕⢕⢕⢕⢕⢕⢕⢕⢕⢕⢕⢕⠀</a:t>
            </a:r>
            <a:br/>
            <a:r>
              <a:t>⢇⢕⢰⢾⢷⢄⣿⣿⣿⣿⣿⣿⣿⣿⣿⣿⡟⣵⢿⣿⣿⣝⢟⢝⢹⢸⣿⡟⣼⣿⣇⣿⣿⣿⣿⣿⣿⢕⣿⡇⣿⣿⣿⣿⣿⢸⣿⡟⣸⢸⣿⣿⣿⣿⣿⣿⣿⣿⣿⣿⣿⣿⢕⢕⢕⢕⣿⣿⣿⣿⣿⣧⢇⣸⣿⣿⣿⣿⡇⣿⣿⣿⡇⣿⡇⢿⢿⣷⣿⢇⢕⢕⣸⣷⡕⢕⡇⣼⣷⡕⢸⢱⣷⣷⢇⡇⣿⢕⢕⢕⢕⢕⢕⢕⢕⢕⢕⢕⢕⢕⢕⢕⢕⢕⢕⢕⢕⢕⢕⢕⢕⢕⢕⢕⢕⢕⢕⢕⢕⢕⢕⢕⣿⣿⣿⣿⣿⣿⣿⣿⣿⣿⣿⣿⣿⣿⣧⡕⢕⢕⢕⢕⢕⢕⢕⢕⢕⢕⢕⢕⢕⢕⢕⢕⢕⢕⢕⢕⢕⢕⢕⢕⢕⢕⢕⢕⢕⢱⣅⢕⢕⢕⢝⢝⢟⢿⢿⣿⣿⣿⣿⣿⣿⣿⣿⣿⣿⣿⣕⢕⢕⢕⢕⢕⢕⢕⢕⢕⢕⢕⢕⢕⢕⢕⢕⢕⢕⢕⢕⢕⢕⢕⢕⢕⢕⢕⢕⢕⢕⢕⠀</a:t>
            </a:r>
            <a:br/>
            <a:r>
              <a:t>⢕⢕⢕⢕⢱⢸⢽⣿⣿⣿⣿⣿⣿⣿⣿⡿⣸⣿⣇⡝⢻⡻⢷⢕⢑⣼⣿⢇⣿⣿⢸⣿⣿⣿⣿⣿⡏⢕⣿⢕⣿⣿⣿⣿⣿⢸⣿⢇⣿⢸⣿⣿⣿⣿⣿⣿⣿⣿⣿⣿⣿⣿⢕⢕⢕⢕⣿⣿⣿⣿⣿⣿⢜⣿⣿⣿⣿⣿⡇⣿⣿⣿⣷⣿⡇⣱⣾⢟⢇⢹⡕⢕⣿⣿⡇⣱⣿⣿⣿⣷⢸⢸⣿⣿⣇⣿⣿⢕⢕⢕⢕⢕⢕⢕⢕⢕⢕⢕⢕⢕⢕⢕⢕⢕⢕⢕⢕⢕⢕⢕⢕⢕⢅⣷⡕⢕⢕⢕⢕⢕⢕⢱⣿⣿⣿⣿⣿⣿⣿⣿⣿⣿⡿⢿⢟⢏⢕⢕⢕⢑⢕⢕⢕⢕⢕⢕⢕⢕⢕⢕⢕⢕⢕⢕⢕⢕⢕⢕⢕⢕⢕⢕⢕⢕⢕⢕⢕⢸⣿⣷⣧⣕⡕⢕⢕⢕⢕⢕⢝⢝⢟⢟⢻⢿⢿⢿⣿⣿⣿⣧⢕⢕⢕⢕⢕⢕⢕⢕⢕⢕⢕⢕⢕⢕⢕⢕⢕⢕⢕⢕⢕⢕⢕⢕⢕⢕⢕⢕⢕⢕⠀</a:t>
            </a:r>
            <a:br/>
            <a:r>
              <a:t>⢃⢅⢕⢕⢰⢕⢸⣿⣿⣿⣿⣿⣿⣿⣿⢇⣿⣿⢻⣿⢇⣵⣿⢇⢕⣿⣿⢸⣿⢇⣾⣿⣿⣿⣿⣿⢕⣼⣿⢸⣿⣿⣿⣿⣿⢸⣿⢸⣿⡇⣿⣿⢹⣿⣿⣿⣿⣿⡟⣿⡟⡗⢕⢕⢕⣸⣿⣿⣿⣿⣿⣿⢜⣿⢻⣿⣿⣿⡇⣿⣿⣿⣿⣿⡇⢔⣵⡱⣾⢸⣧⢜⣿⣿⣿⣿⣿⣿⣿⣿⣿⣼⣿⣿⣿⣿⣿⢕⢕⢕⢕⢕⢕⢕⢕⠕⢕⢕⢕⢕⢕⢕⢕⢕⢕⢕⢕⢕⢕⢕⢕⢕⢕⣏⢕⢕⢕⢕⢕⢕⢕⢸⢿⢿⢿⢟⢟⢟⢏⢝⢝⢕⠕⠕⠕⢕⣁⣡⣵⣾⣧⡕⢕⢕⢕⢕⢕⢕⢕⢕⢕⢕⢕⢕⢕⢕⢕⢕⢕⢕⢕⢕⢕⢕⢕⢔⢕⢸⣿⣿⣿⣿⣿⣷⣶⣴⣥⣕⣕⢕⠕⠕⢕⢕⢕⢕⢕⢕⢕⢕⢕⢕⢕⢕⢕⢕⢕⢕⢕⢕⢕⢕⢕⢕⢕⢕⢕⢕⢕⢕⢕⢕⢕⢕⢕⢕⢕⢕⢕⢕⠀</a:t>
            </a:r>
            <a:br/>
            <a:r>
              <a:t>⢕⢔⢜⢜⠕⠑⢜⣿⣿⣿⣿⣿⣿⣿⡇⡕⢿⣜⢕⢕⢾⡟⣕⣷⣾⣿⡟⣾⡟⡕⣿⣿⣿⣿⣿⡟⢱⣿⣻⢜⣟⣟⣟⣟⣟⡏⡿⣸⣷⣽⡸⣿⡜⣿⣟⢿⣿⣿⣷⢻⡱⡇⢱⢕⢕⣽⣟⡟⢟⢿⢿⢿⢱⡟⣼⣿⣿⣿⢱⣿⣿⣿⣿⣿⡇⣵⡜⢿⡜⢸⡻⢸⣿⣿⣿⣿⣿⣿⣿⣿⣿⣿⣿⣿⣿⣿⡏⢕⢕⢕⢕⢕⢕⢕⢕⠀⢕⢕⢕⢕⢕⢕⢕⢕⢕⢕⢕⢕⢕⢕⢕⢕⢸⣿⣿⣇⢕⢕⢕⢕⢕⢁⣑⢕⢕⢑⢑⣅⣑⣕⣅⣤⣵⣶⣷⣿⣿⣿⣿⣿⣿⣿⣧⡕⢕⢕⢕⢕⢕⢕⢕⢕⢕⢕⢕⢕⢕⢕⢕⢕⢕⢕⢕⢕⢕⢕⢕⢸⣿⣿⣿⣿⣿⣿⣿⣿⣿⣿⣿⣿⣿⣿⣷⣷⣶⣶⣷⣷⣷⣷⣷⣷⣕⢕⢕⢕⢕⢕⢕⢕⢕⢕⢕⢕⢕⢕⢕⢕⢕⢕⢕⢕⢕⢕⢕⢕⢕⢕⢕⢕⠀</a:t>
            </a:r>
            <a:br/>
            <a:r>
              <a:t>⢜⢏⢕⢄⢀⢀⢕⣿⣿⣿⣿⣿⣿⣿⣷⢣⢕⢝⢇⢜⢷⣾⣽⣝⣕⣿⡇⡿⢱⡇⣿⣿⣿⣿⣿⢕⣾⣿⣿⡎⢿⢿⢿⡿⢿⢷⢱⢿⣿⣿⣿⣿⢧⢹⣿⡜⣿⣿⣿⡾⡇⢇⡞⢕⣾⣿⢿⢿⢿⢿⢿⢿⢸⣵⡹⣜⢿⡏⢸⣿⣿⣿⣿⣿⡇⢟⢟⣞⣽⢕⢇⢱⣿⣿⣿⣿⣿⣿⣿⣿⣿⣿⣿⣿⣿⣿⡇⢕⢕⢕⢕⢕⢕⢕⢕⠕⢕⢕⢕⢕⢕⢕⢕⢕⢕⢕⢕⢕⢕⢕⢕⠕⣼⣿⣿⣿⣇⢕⢕⢕⢕⢜⣿⣿⣿⣿⣿⣿⣿⣿⣿⣿⣿⣿⣿⣿⣿⣿⣿⣿⣿⣿⣿⣿⣧⡕⢕⢕⢕⢕⢕⢑⢕⢅⢕⢕⢕⢕⢕⢕⢕⢕⢕⢕⢕⢕⢕⢸⣿⣿⣿⣿⣿⣿⣿⣿⣿⣿⣿⣿⣿⣿⣿⣿⣿⣿⣿⣿⣿⣿⣿⣿⣿⣷⡕⢕⢕⢕⢕⢕⢕⢕⢕⢕⢕⢕⢕⢕⢕⢕⢕⢕⢕⢕⢕⢕⢕⢕⢕⢕⠀</a:t>
            </a:r>
            <a:br/>
            <a:r>
              <a:t>⢕⢕⡕⢕⢕⢕⢕⣿⣿⣿⣿⣿⣿⣿⣿⣷⡱⣕⢕⢜⣧⢕⢜⣝⢝⣿⢸⢇⢹⢕⣿⣿⣿⣿⣿⢱⠟⠟⠛⠓⠙⠛⢟⠛⠛⠟⢷⣵⣧⣸⣿⣿⣿⣾⣿⣷⣹⣎⢿⣯⢇⣸⣵⣜⣴⡷⠾⠟⠟⢟⠟⠇⠱⠿⠷⢽⢷⡕⢳⣿⣿⣿⢇⣿⡇⢟⢟⢝⢱⢜⢎⢸⣿⣿⣿⣿⣿⣿⣿⣿⣿⣿⣿⣿⣿⣿⢕⢕⢕⢕⢕⢕⢕⢕⠑⠕⢕⢕⢕⢕⢕⢕⠁⠑⠕⢕⢕⢕⢕⢕⢕⢄⣿⣿⣿⣿⣿⡕⢕⢕⢕⢕⣿⣿⣿⣿⣿⣿⣿⣿⣿⣿⣿⣿⣿⣿⣿⣿⣿⣿⣿⣿⣿⣿⣿⣿⣷⣕⢕⢕⢕⢕⠅⢑⠔⠕⢕⢕⢕⢕⢕⠑⠑⠑⠁⠕⢕⢸⣿⣿⣿⣿⣿⣿⣿⣿⣿⣿⣿⣿⣿⣿⣿⣿⣿⣿⣿⣿⣿⣿⣿⣿⣿⣿⣿⣧⡑⢕⢕⢕⢕⢕⢅⠕⠕⢕⢕⢕⢕⢕⢕⢕⢕⢕⢕⢔⢕⢑⢕⢕⠀</a:t>
            </a:r>
            <a:br/>
            <a:r>
              <a:t>⢐⢜⢊⢕⢱⡔⠀⢸⣿⣿⣿⣿⣿⣿⣿⣿⣿⣮⣕⢕⢜⢇⢕⣝⢕⣿⢸⢕⢸⡇⣿⢹⣿⢻⡿⠑⠁⢀⣠⡔⠀⠔⠀⠀⠀⠄⠀⠁⢝⢿⣿⣿⣿⣿⣿⣿⣿⣿⣿⣿⣿⣿⣿⢟⠑⢀⠄⠀⠀⠁⠁⠀⢄⡀⠁⠑⢺⢕⢜⣿⣿⡟⢕⣿⡇⢸⢇⢱⢇⢕⢕⢸⣿⣿⣿⣿⣿⣿⣿⣿⣿⣿⣿⣿⣿⡏⢕⢕⢕⢕⢕⢕⢕⢕⠐⠀⢕⢕⢕⢕⢕⢕⢔⠀⠀⢕⢕⢕⢕⢕⠑⢸⣿⣿⣿⣿⣿⣿⡕⢕⢕⢕⢸⣿⢟⢟⢟⢟⢟⢟⢟⢟⢿⢿⢿⢿⢿⢿⣿⣿⣿⣿⣿⣿⣿⣿⣿⣿⣷⣕⢕⢕⢕⠐⠀⠀⠕⢕⢕⢕⢕⢅⠐⠀⠀⠀⠕⢸⣿⣿⣿⣿⣿⣿⢿⢿⢿⢟⢟⢟⢟⢟⢟⢝⢝⣝⣝⣝⣝⣝⣹⣽⣽⣽⣽⣿⣷⣕⠕⢕⢕⢕⢕⢄⠐⠁⢕⢕⢕⢕⢕⢕⢕⢕⢕⢕⢕⢕⢕⢕⠀</a:t>
            </a:r>
            <a:br/>
            <a:r>
              <a:t>⠜⠊⠁⠘⢜⢝⡕⢸⣿⣿⣿⣿⣿⣿⣿⣿⣿⣿⣿⣿⣮⠁⠁⢘⢕⣿⢜⡕⢕⣷⣿⢕⣻⡎⣷⢄⢕⣿⣿⡇⢛⠋⢄⠀⠀⢄⠀⠀⣧⣝⣿⣿⣿⣿⣿⣿⣿⣿⣿⣿⣿⣿⣗⣵⡗⠛⠃⠀⠀⢄⠀⠀⢸⣿⡇⢔⣰⣾⣵⣿⢿⡇⣼⣿⡇⠎⢱⣵⡇⢕⢕⢸⣿⣿⣿⣿⣿⣿⣿⣿⣿⣿⣿⣿⣿⢇⢕⢕⢕⢕⢕⢕⢕⢕⢔⠀⠑⢕⢕⢕⢕⢕⢕⠀⠀⠀⢕⢕⢕⢕⢀⣿⣿⣿⣿⣿⣿⣿⣿⣇⢕⢕⢅⢿⣿⣿⣿⣿⣿⣿⣷⣷⣷⣷⣷⣷⣷⣷⣵⣵⣵⣵⣽⣿⣿⣿⣿⣿⣿⣿⣧⢕⢕⢕⠀⠀⠀⠑⢕⢕⢕⢕⢀⠀⠀⠀⠀⢸⣿⣿⣿⣷⣷⣷⣷⣷⣷⣷⣿⣿⣿⣿⣿⣿⣿⣿⣿⣿⣿⣿⣿⣿⣿⣿⣿⣿⡿⢻⣷⡕⢕⢕⢕⢕⢄⠀⠄⠑⠕⢕⢕⢕⢕⢕⢕⢕⢕⢕⢕⢕⠀</a:t>
            </a:r>
            <a:br/>
            <a:r>
              <a:t>⢀⢰⣔⡐⢜⢇⢕⢸⣿⣿⣿⣿⣿⣿⣿⣿⣿⣿⣿⣿⠇⠀⠀⢕⡼⣿⣇⢕⢇⢸⢹⢕⢹⣿⣿⣸⣷⣽⣿⣷⡕⢕⢕⢕⢔⢔⢱⢴⣿⣿⣿⣿⣿⣿⣿⣿⣿⣿⣿⣿⣿⣿⣿⣿⣇⢕⡔⢔⢄⢕⢔⢕⣾⣿⣵⣿⣸⣿⣿⣿⣿⡇⣿⣿⡇⠀⠀⣿⡇⢕⠑⢸⣿⣿⣿⣿⣿⣿⣿⣿⣿⣿⣿⣿⡟⢕⢕⢕⢕⢕⢕⢕⢕⢕⢕⠀⠀⢕⢕⢕⢕⢕⢕⠀⠀⠀⢕⢕⢕⢕⢱⣿⣿⣿⣿⣿⣿⣿⣿⣿⣇⢕⢕⠜⢿⣿⣿⣿⣿⣿⣿⣿⣿⣿⣿⣿⣿⣿⣿⣿⣿⣿⣿⣿⣿⣿⣿⣿⣿⣿⣿⣷⡕⢕⢔⠀⠀⠀⠁⠕⢕⢕⢕⠀⠀⠀⠀⠁⣿⣿⣿⣿⣿⣿⣿⣿⣿⣿⣿⣿⣿⣿⣿⣿⣿⣿⣿⣿⣿⡿⢿⢿⢿⢿⢿⠋⠀⢸⣿⣿⣧⡕⢕⢕⢕⢄⠀⠀⠀⠁⠑⢕⢕⢕⢕⢕⢕⢕⢕⢕⠀</a:t>
            </a:r>
            <a:br/>
            <a:r>
              <a:t>⢕⢅⢝⢕⢕⢕⠕⠑⣿⣿⣿⣿⣿⣿⣿⣿⣿⣿⡿⡇⠀⠀⠀⢱⡇⣿⣿⢕⢕⢕⢇⢕⢕⢝⢿⣇⢿⣿⣿⣿⢿⣧⣕⢹⣏⣱⣵⣿⣿⣿⣿⣿⣿⣿⣿⣿⣿⣿⣿⣿⣿⣿⣿⣿⣿⣮⣕⡝⢿⢑⣵⡿⣿⣿⣿⢣⣿⣿⡿⢹⣿⡇⢸⣿⡇⠀⠀⠝⡇⠁⠀⢸⢿⣿⡿⢿⡟⢿⣿⣿⢿⢸⢿⣿⢕⢕⢕⢕⢕⢕⢕⢕⢕⢕⢕⢄⠀⢕⢕⢕⢕⢕⢕⠀⠀⠀⠑⢕⢕⠁⣸⢿⠟⠛⠛⠛⠙⠙⠙⠙⠙⠑⠑⢕⠀⠈⠉⠉⠉⠉⠉⠉⠉⠉⠉⠉⠙⠻⢿⣿⣿⣿⣿⣿⣿⣿⣿⣿⣿⣿⣿⣿⣷⡕⢕⢄⠀⠀⠀⠀⢕⢕⢕⢕⠀⠀⠀⠀⢻⣿⣿⣿⣿⣿⣿⣿⣿⣿⡿⠟⠋⠁⠀⠀⠀⠀⠀⠀⠀⠀⠀⠀⠀⠀⠀⠀⠀⠀⠀⠀⠀⠀⠀⠑⢕⢕⢔⠀⠀⠀⠀⠀⠁⠕⢕⢕⢕⢕⢕⢕⠀</a:t>
            </a:r>
            <a:br/>
            <a:r>
              <a:t>⢕⢕⢕⠕⠕⠁⠀⠀⣿⣿⣿⣿⣿⣿⣿⣿⣿⡟⡵⠁⠀⠀⠀⢸⡇⣿⡿⢱⢕⢸⡕⢕⢕⢕⢕⢻⡜⣿⣿⣿⣷⣧⣥⣥⣵⣷⣿⣿⣿⣿⣿⣿⣿⣿⣿⣿⣿⣿⣿⣿⣿⣿⣿⣿⣿⣿⣷⣭⣭⣝⣵⣼⣿⣿⣣⣿⡿⡳⣱⣿⣿⡇⢜⣿⡇⠀⠀⠀⢱⣷⣷⣿⣿⣿⣿⣿⣿⣿⣿⣿⣿⣿⣿⡏⢕⢕⢕⣵⣾⡟⢕⢕⢕⠕⢕⢕⠀⠀⢕⢕⢕⢕⢕⠀⠀⠀⠀⠕⢕⢀⣿⣿⠟⠁⠀⠀⠀⠀⠀⠀⠀⠀⠀⠀⠀⠀⠀⠀⠀⠀⠀⠀⠀⠀⠀⠀⠀⠀⠀⠈⠙⢿⣿⣿⣿⣿⣿⣿⣿⣿⣿⣿⣿⣷⡅⢕⢀⠀⠀⠀⢰⡕⢕⢕⢄⠀⠀⠀⢸⣿⣿⣿⣿⣿⣿⠟⠋⠁⠀⠀⠀⠀⠀⠀⠀⠀⠀⠀⠀⠀⠀⠀⠀⠀⠀⠀⢀⢀⢀⢀⢀⢀⢀⢀⠀⠁⠑⢀⠀⠀⠀⠀⠀⠀⠀⠑⠕⢕⢕⢕⠀</a:t>
            </a:r>
            <a:br/>
            <a:r>
              <a:t>⢐⢄⠀⠀⠀⠀⠀⠀⢸⣿⣿⣿⣿⣿⣿⣿⢏⣾⠇⠀⠀⠀⠀⠁⣇⣿⡇⢸⡕⢸⣇⢕⢕⢕⢕⢱⢳⣽⣿⣿⣿⣿⣿⣿⣿⣿⣿⣿⣿⣿⣿⣿⣿⣿⣿⣿⣟⣿⣿⣿⣿⣿⣿⣿⣿⣿⣿⣿⣿⣿⣿⣿⣿⣿⡿⢏⡱⢕⣾⣿⣿⡇⢕⣿⡇⠀⠀⠀⠁⠟⠟⠟⠟⠟⠟⠟⠟⠟⠟⠟⠟⠟⠟⠕⠑⠗⠟⠟⠟⠇⢕⢕⢕⠄⢕⢕⢄⠀⠄⢕⢕⢕⢕⢔⠀⠀⠀⠀⠑⢱⠟⠁⠀⠀⠀⠀⠀⠀⢄⢔⢕⢔⢔⢔⢄⠀⠀⠀⠀⠐⢶⣷⣷⣷⣷⣷⣶⣤⣄⡀⠀⠐⢮⣿⣿⣿⣿⣿⣿⣿⣿⣿⣿⣿⣷⢁⢕⠀⠀⠀⠀⣷⢕⢕⢕⠀⠀⠀⢸⣿⣿⣿⣿⣿⡶⠗⠁⠀⠀⠀⢀⢄⢔⢕⢕⢕⢕⢔⢄⠀⠀⠀⠀⠜⣷⣧⣵⣵⣵⣵⣕⢕⢕⢕⢕⢕⢄⠀⠀⠀⠀⠀⠀⠀⠀⠀⠀⠀⠑⠕⠀</a:t>
            </a:r>
            <a:br/>
            <a:r>
              <a:t>⠗⠁⠀⠀⠀⠀⠀⠀⢸⣿⣿⣿⣿⣿⡿⣣⡿⢏⠀⠀⠀⠀⠀⠀⢸⣿⢕⣾⣧⢜⣿⢕⢕⢕⢕⢜⣇⢿⣿⣿⣿⣿⣿⣿⣿⣿⣿⣿⣿⣿⣿⣿⣿⣿⣿⣿⣿⣿⣿⣿⣿⣿⣿⣿⣿⣿⣿⣿⣿⣿⣿⡿⣿⣽⣯⡗⢱⣱⣿⣿⢿⣏⢕⢿⡇⠀⠀⠀⠀⢡⠀⢔⢔⢔⢔⢔⢔⢔⢔⢔⢔⢔⢔⢔⢔⢔⢕⢕⢔⠁⢕⢕⢕⠀⠑⢕⢕⠀⠄⠑⢕⢕⢕⢕⠀⠀⠀⠀⠀⠁⣀⠀⠀⠀⠀⠀⢠⣷⣧⡕⠑⠁⠁⠑⠕⠕⠀⠀⠀⠀⠸⣿⣿⣿⣿⣿⣿⣿⣿⣿⣷⣴⡔⢜⢻⣿⣿⣿⣿⣿⣿⣿⣿⣿⣿⣇⠁⠀⠀⠀⠀⣿⣧⢕⢕⢄⠀⠀⢸⣿⣿⣿⣿⣏⠅⢀⣠⣴⣵⡕⠁⠀⠀⠀⠀⠁⠑⢕⢕⢔⠀⠀⠀⠀⢹⣿⣿⣿⣿⣿⣿⣿⣷⣷⣷⣵⣕⡕⠄⠀⠀⠀⠀⠀⡀⠀⠀⠀⠀⠀⠀</a:t>
            </a:r>
            <a:br/>
            <a:r>
              <a:t>⠀⠀⠀⠀⠀⢀⢀⢀⢸⣿⣿⣿⣿⡿⣱⡿⢕⣕⡄⠀⠀⠀⢔⠀⣾⡟⢕⣿⣿⢕⢹⢇⢕⢕⢕⢜⣿⡜⣿⣿⣿⣿⣿⣿⣿⣿⣿⣿⣿⣿⣿⣿⣿⣿⣿⣿⣿⣿⣿⣿⣿⣿⣿⣿⣿⣿⣿⣿⣿⣵⣷⣿⣿⡿⢏⣧⣿⣿⣿⣿⢸⣿⢕⢸⡇⠀⠀⠀⠀⢜⣇⢕⢕⣵⣵⣵⣕⢕⢕⢕⣵⣷⣷⣷⢕⢕⢕⢱⡗⢕⢕⢕⢕⠀⠀⢕⢕⢕⠀⠁⢕⢕⢕⢕⠀⠀⠀⠀⠀⣾⣿⣷⡀⠀⠀⠀⢸⣿⣿⣿⠀⠀⠀⠀⠀⠀⠀⠀⠀⠀⠀⢻⣿⣿⣿⣿⣿⣿⣿⣿⣿⣿⣿⣧⣝⣿⣿⣿⣿⣿⣿⣿⣿⣿⣿⣿⢄⠀⠀⠀⢀⣿⣿⡇⢕⢕⠀⠀⣸⣿⣿⣿⡿⣱⣵⣿⣿⣿⣿⣿⠀⠀⠀⠀⠀⠀⠀⢕⢕⢕⠀⠀⠀⠀⢸⣿⣿⣿⣿⣿⣿⣿⣿⣿⣿⣿⣿⣷⠀⠀⠀⠀⢀⣼⣿⣷⣄⡀⠀⠀⠀</a:t>
            </a:r>
            <a:br/>
            <a:r>
              <a:t>⠀⠀⠀⠀⠀⠀⠀⠀⠑⣿⣿⣿⡿⣽⢏⢕⣱⣿⢕⢰⣶⣶⣾⡇⢸⢇⢕⣿⣿⢕⢕⢜⡕⢕⢕⢕⢕⢕⢜⢿⣿⣿⣿⣿⣿⣿⣿⣿⣿⣿⣿⣿⣿⣿⣿⣿⣿⣿⣿⣿⣿⣿⣿⣿⣿⣿⣿⣿⣿⣿⣿⣟⢝⢕⢱⣿⣿⣿⣿⡇⢕⣿⢕⢸⡇⢠⢄⢔⣦⡔⢹⣇⢕⣿⣿⣿⡇⢕⢕⢕⣿⣿⣿⣿⢕⢕⢕⢸⠑⠑⠑⠕⠑⠀⠀⠁⢕⢕⢄⠀⠀⢕⢕⢕⠀⠀⠀⠀⢀⣿⣿⣿⣿⣆⢀⠀⠁⠛⢻⡕⠀⠀⠀⠀⠀⠀⠀⠀⠀⠀⠀⢸⣿⣿⣿⣿⣿⣿⣿⣿⣿⣿⣿⣿⣿⣿⣿⣿⣿⣿⣿⣿⣿⣿⣿⣿⡕⠀⠀⠀⢸⣿⣿⣇⠕⢑⠀⢀⣿⣿⣿⣿⣿⣿⣿⣿⣿⢟⢏⠁⠀⠀⠀⠀⠀⠀⠀⠁⣿⢕⠀⠀⠀⠀⢸⣿⣿⣿⣿⣿⣿⣿⣿⣿⣿⣿⣿⢏⠀⠀⠀⣰⣾⣿⣿⣿⣿⣿⣷⣴⠀</a:t>
            </a:r>
            <a:br/>
            <a:r>
              <a:t>⠀⠀⠀⠀⠀⠀⠀⠀⠀⣿⣿⡿⣼⢇⢑⣱⣿⢇⢕⣾⣿⣿⣿⢕⢸⢕⢕⢻⣿⡕⢕⢕⢱⢕⢕⢕⢕⢕⢕⢜⢻⣿⣿⣿⣿⣿⣿⣿⣿⣿⣿⣿⣿⣟⣟⣟⣟⣻⣟⡻⣿⣿⣿⣿⣿⣿⣿⣿⣿⣿⡿⢏⢕⢕⣸⣿⣿⣿⣿⢕⢕⢸⡇⢕⡇⢸⣇⢕⢹⣧⢕⢹⡇⣿⣿⣿⣏⢕⢕⢕⣿⣿⣿⣿⢕⢕⢕⢕⠀⠀⠀⠀⠀⠀⠀⠀⠁⢕⢕⢀⢔⠁⢑⠄⠑⠀⠀⠀⠀⢿⣿⣿⣿⣿⣷⣄⠀⠀⠕⢱⠀⠀⠄⢄⠀⠀⡕⠀⠀⠀⠀⢸⣿⣿⣿⣿⣿⣿⣿⣿⣿⣿⣿⣿⣿⣿⣿⣿⣿⣿⣿⣿⣿⣿⣿⣿⡇⠀⠀⠀⣾⣿⣿⣿⠀⠀⠀⣸⣿⣿⣿⣿⣿⣿⣿⣿⣿⡕⣧⡄⠀⠀⠄⢔⢔⠀⢀⢕⢕⢕⠀⠀⠀⠀⣸⣿⣿⣿⣿⣿⣿⣿⣿⣿⣿⣿⢟⠐⠀⣠⣾⣿⣿⣿⣿⣿⣿⣿⣿⣿⠀</a:t>
            </a:r>
            <a:br/>
            <a:r>
              <a:t>⢀⢀⠀⠀⠀⠀⠀⠀⠀⢹⡿⣱⢇⣱⢱⣿⡏⢕⣼⣿⣿⣿⣿⢕⢕⢕⣵⢸⣿⡇⢕⢕⡕⢣⢕⢕⢕⢕⢕⢕⢕⢜⢻⣿⣿⣿⣿⣿⣿⣿⣿⣿⣿⣿⣿⣿⣿⣿⣿⣿⣿⣿⣿⣿⣿⣿⣿⣿⡿⢏⢕⢕⢕⢕⣿⣿⣿⣿⢗⡕⢕⢜⢇⢕⡇⢸⣿⡕⢜⣿⡇⢕⢹⢹⣿⣿⡟⢕⢕⢕⣿⣿⣿⣿⢕⢕⢕⠀⠀⠀⠀⠀⠀⠀⠀⠀⠀⠀⢕⢕⢅⢄⠀⠀⠀⠀⠀⠀⠀⢸⣿⣿⣿⣿⣿⣿⣿⣶⣤⡕⢳⣕⡔⢕⢔⣱⢇⢕⠀⠀⠀⣼⣿⣿⣿⣿⣿⣿⣿⣿⣿⣿⣿⣿⣿⣿⣿⣿⣿⣿⣿⣿⣿⣿⣿⣿⠇⠀⠀⢰⣿⣿⣿⡿⠀⢀⣵⣿⣿⣿⣿⣿⣿⣿⣿⣿⣿⣷⡜⢷⣕⣔⢔⢕⢕⣕⣵⢇⢕⢕⠀⠀⠀⢠⣿⣿⣿⣿⣿⣿⣿⣿⣿⣿⣿⣯⣴⣾⣿⣿⣿⣿⣿⣿⣿⣿⣿⣿⣿⣿⠀</a:t>
            </a:r>
            <a:br/>
            <a:r>
              <a:t>⠀⠀⠀⠀⢀⢀⢐⢀⠀⢸⢣⢇⣱⡇⣿⣿⢕⢱⣿⣿⣿⣿⣿⢕⢕⢕⢏⢕⢻⣿⣕⢸⣧⢜⢧⡕⢅⢕⢕⢕⢕⢕⢕⢕⢝⢻⢿⣿⣿⣿⣿⣿⣿⣿⣿⣿⣿⣿⣿⣿⣿⣿⣿⣿⣿⢿⢟⢕⢕⢕⢕⢕⢕⢱⣿⣿⢿⣏⢕⡇⢕⢕⢣⢕⡇⢸⣿⣇⢕⢻⣧⢕⢜⡏⣿⣿⣧⢕⢕⢕⣿⣿⣿⣿⢕⠕⠀⠀⠀⠀⠀⠀⠀⠀⠀⠀⢠⢄⠀⢕⢕⢕⢀⠀⠀⠀⠀⠀⠀⠑⣿⣿⣿⣿⣿⣿⣿⣿⣿⣿⣧⣿⣿⣿⣿⣏⢹⢷⠀⠀⢰⣿⣿⣿⣿⣿⣿⣿⣿⣿⣿⣿⣿⣿⣿⣿⣿⣿⣿⣿⣿⣿⣿⣿⣿⡏⠀⠀⢰⣿⣿⣿⣿⣵⣴⣾⣿⣿⣿⣿⣿⣿⣿⣿⣿⣿⣿⣿⣷⣕⢹⣿⣿⣿⣿⣿⣧⢕⢸⢿⠗⠀⢠⣿⣿⣿⣿⣿⣿⣿⣿⣿⣿⣿⣿⣿⣿⣿⣿⣿⣿⣿⣿⣿⣿⣿⣿⣿⣿⣿⠀</a:t>
            </a:r>
            <a:br/>
            <a:r>
              <a:t>⠀⢀⣀⣁⣀⣄⣤⣤⣤⡜⡎⢱⢿⢹⣿⡇⢕⢿⢿⢿⢿⢿⢿⢕⢕⢕⢕⢕⢕⢿⣷⣿⣿⢕⢕⢝⢕⢕⢕⢕⢕⢕⠅⢕⢕⢕⢕⢜⢝⢻⢿⣿⣿⣿⣿⣿⣿⣿⣿⣿⣿⢿⢟⢝⢕⢕⢕⢕⢕⢕⢕⢕⢕⣸⣿⡟⣞⣾⢕⢕⡕⢕⢱⢕⡇⢸⣿⣿⡕⢸⣿⢕⢕⢸⢹⣿⣿⢕⢕⢕⣿⣿⣿⣿⠕⠀⠀⠀⠀⠀⠀⠀⠀⢀⢔⣷⢸⣇⢔⠀⠕⠕⢕⠀⠀⠀⠀⠀⠀⠀⢸⣿⣿⣿⣿⣿⣿⣿⣿⣿⡿⠿⢿⣿⣿⡧⢕⠀⠀⢠⣾⣿⣿⣿⣿⣿⣿⣿⣿⣿⣿⣿⣿⣿⣿⣿⣿⣿⣿⣿⣿⣿⣿⣿⠏⠀⠀⣰⣿⣿⣿⣿⣿⣿⣿⣿⣿⣿⣿⣿⣿⣿⣿⣿⣿⣿⣿⣿⣿⣿⣿⣿⣿⣿⣿⣿⣿⢕⠕⠀⢀⣴⣿⣿⣿⣿⣿⣿⣿⣿⣿⣿⢿⢿⣿⣿⣿⣿⣿⣿⣿⣿⣿⣿⣿⣿⣿⣿⣿⣿⠀</a:t>
            </a:r>
            <a:br/>
            <a:r>
              <a:t>⣿⣿⣿⣿⣿⣿⣿⣿⣿⢱⠕⠀⠀⢸⣿⢕⠁⠀⠀⠀⠀⠀⢠⢕⢕⢕⢕⢕⢕⢜⢻⣿⣿⡕⢕⢕⢕⢕⢕⢕⢕⢕⢕⢕⢕⢕⢕⢕⢕⢕⢕⢜⢝⢻⢿⣿⡿⢿⢟⣝⢕⢕⢕⢕⢕⢕⢕⢕⢕⢕⢕⢕⢕⣿⡿⢕⣾⣿⡇⢕⡇⢕⢕⢕⢑⣿⣿⣿⡇⢜⣿⡇⢕⡜⡟⣿⣿⢕⢕⢕⣿⡿⢏⠕⠁⠀⠀⢀⢄⣔⣰⡄⢔⢕⢕⣿⣸⣿⣇⢄⠀⠀⠀⠀⠀⠀⠀⠀⠀⠀⠀⢻⣿⣿⣿⣿⣿⣿⣿⣏⣴⣷⣿⣿⡿⢕⣿⣿⣗⣕⣄⣅⣱⣵⣿⣿⣿⣿⣿⣿⣿⣿⣿⣿⣿⣿⣿⣿⣿⣿⣿⣿⠟⠑⢀⣰⣾⣿⣿⣿⣿⣿⣿⣿⣿⣿⣿⣿⣿⣿⣿⣿⣿⣿⣿⣿⣿⣿⣿⣿⣿⣿⣿⣿⣿⣿⣿⣷⣷⣴⣅⣅⣕⣕⣻⣿⣿⣟⢝⣿⣿⣿⣷⣴⣌⣻⣿⣿⣿⣿⣿⣿⣿⣿⣿⣿⣿⣿⣿⣿⠀</a:t>
            </a:r>
            <a:br/>
            <a:r>
              <a:t>⣿⣿⣿⣿⣿⣿⣿⣿⡟⡎⡔⠀⠀⣿⣿⢕⣷⣶⣦⣤⣀⢀⣾⡇⢕⢕⢕⢕⢕⢕⢕⣿⣿⡇⢕⢕⢕⢕⢕⢕⢕⡜⢕⢕⢕⢕⢕⢕⢕⢕⢕⢕⣵⣧⣷⣵⣵⣿⣿⣿⢕⢕⢕⢕⢕⢕⢕⢕⢕⢕⢕⡞⣸⡿⢕⣱⣿⣿⡇⢕⣿⢕⢕⢕⢱⡸⣿⣿⡇⢕⣿⡇⢕⣇⢇⣿⣿⢕⢕⢕⣙⣕⣕⣱⢄⢄⢔⢱⣿⣿⣿⡇⢕⢕⢕⣿⣿⣿⣿⢕⠀⠀⠀⠀⠀⠀⠀⠀⠀⠀⠀⠘⣿⣿⣿⣿⣿⣿⣿⣿⣿⣿⣿⣿⣧⡾⣿⣿⣿⣿⣿⣿⣿⣿⣿⣿⣿⣿⣿⣿⣿⣿⣿⣿⣿⣿⣿⣿⣿⣯⣭⣥⣴⣷⣿⣿⣿⣿⣿⣿⣿⣿⣿⣿⣿⣿⣿⣿⣿⣿⣿⣿⣿⣿⣿⣿⣿⣿⣿⣿⣿⣿⣿⣿⣿⣿⣿⣿⣿⣿⣿⣿⣿⣿⣿⣿⣿⣿⣧⢿⣿⣿⣿⣿⣿⣿⣿⣿⣿⣿⣿⣿⣿⣿⣿⣿⣿⣿⣿⣿⠀</a:t>
            </a:r>
            <a:br/>
            <a:r>
              <a:t>⣿⣿⣿⣿⣿⣿⣿⣿⡇⢣⡇⠀⣰⣿⡿⢸⣿⣿⣿⣿⣏⣾⡟⢕⠕⠕⢕⢕⢕⢕⢸⣿⣿⣧⢕⢕⢕⢕⢕⢕⢱⢇⢕⢕⢕⢕⢕⢕⢕⢕⣼⣿⣿⣿⣿⣿⣿⣿⣿⣿⢕⢕⢕⢕⢕⢕⢕⢕⢕⢕⡇⢱⢟⢕⢱⣿⣿⣿⡇⢕⢹⡕⠑⠕⢔⢕⢻⣿⡇⢕⣿⡇⢕⣿⢸⢻⣿⢕⢕⢕⣿⣿⣿⣿⢕⢕⢕⢸⣿⣿⣿⡇⢕⢕⢕⣿⣿⣿⣿⢕⢕⠀⠀⠀⠀⠀⠀⠀⠀⠀⠀⠀⠘⢿⣿⣿⣿⣿⣿⣿⣿⡟⡏⢕⢕⢝⡵⢜⢿⣿⣿⣿⣿⣿⣿⣿⣿⣿⣿⣿⣿⣿⣿⣿⣿⣿⣿⣿⣿⣿⣿⣿⣿⣿⣿⣿⣿⣿⣿⣿⣿⣿⣿⣿⣿⣿⣿⣿⣿⣿⣿⣿⣿⣿⣿⣿⣿⣿⣿⣿⣿⣿⣿⣿⣿⣿⣿⣿⣿⣿⣿⣿⣿⣿⣿⡟⢏⢱⢕⢕⢕⢝⢻⢿⣿⣿⣿⣿⣿⣿⣿⣿⣿⣿⣿⣿⣿⣿⣿⣿⠀</a:t>
            </a:r>
            <a:br/>
            <a:r>
              <a:t>⣿⣿⣿⣿⣿⣿⣿⡿⢏⠘⠁⠀⠛⢻⣧⢕⢝⢝⢝⢝⣾⢏⢕⢕⢕⢔⢕⢕⢕⢕⢜⣿⣿⣿⡕⢕⢕⢕⢕⢕⡏⢕⢕⢕⢕⠑⠁⢀⢕⢸⣿⣿⣿⣿⣿⣿⣿⣿⣿⣿⡕⠀⠑⠕⢕⢕⢕⢕⢕⢕⢱⣳⣷⢕⢸⣿⣿⣿⢱⣻⣺⡇⠔⢕⢕⢕⢎⣿⡇⢕⣿⢕⢕⣿⡟⢸⣿⢕⢕⢕⣿⣿⣿⣿⢕⢕⢕⢸⣿⣿⣿⡇⢕⢕⢕⣿⣿⣿⣿⢕⢕⢕⢀⠀⠀⠀⠀⠀⠀⠀⠀⠀⠀⠘⢿⣿⣿⣿⣿⡿⢏⢕⢕⢕⢕⢕⢕⢕⢕⢻⣿⣿⣿⣿⣿⣿⣿⣿⣿⣿⣿⣿⣿⣿⣿⣿⣿⣿⣿⣿⣿⣿⣿⣿⣿⣿⣿⣿⣿⣿⣿⣿⣿⣿⣿⣿⣿⣿⣿⣿⣿⣿⣿⣿⣿⣿⣿⣿⣿⣿⣿⣿⣿⣿⣿⣿⣿⣿⣿⣿⣿⣿⣿⡟⢇⢕⢕⢕⢕⢕⢕⢕⢕⢕⢝⢝⢿⣿⣿⣿⣿⣿⣿⣿⣿⣿⣿⣿⣿⣿⠀</a:t>
            </a:r>
            <a:br/>
            <a:r>
              <a:t>⣿⣿⣿⣿⣿⣿⠟⢅⢕⠁⠀⠀⠀⢜⢿⢕⢕⢕⢕⣾⢏⢕⢕⢕⢕⢕⢅⢕⢕⢕⢕⣿⣿⣿⣷⢕⢕⢕⢕⡸⢕⠕⠑⠁⠀⠀⠀⢕⢕⣾⣿⣿⣿⣿⣿⣿⣿⣿⣿⣿⡇⢔⠀⠀⠁⠑⠕⢕⢕⢕⢜⢯⢿⡕⢸⣿⣿⡏⣼⢳⢸⠇⢕⢕⢕⢕⣸⡜⡇⢱⢇⢕⢸⣿⡇⣾⣿⢕⢕⢕⣿⣿⣿⣿⢕⢕⢕⢸⣿⣿⣿⡇⢕⢕⢕⣿⣿⣿⣿⢕⢕⢕⢱⡄⢀⠀⠀⠀⠀⠀⠀⠀⠀⠀⠈⢻⣿⣿⣿⢇⢕⢕⢕⢕⢕⢕⢕⢕⢕⢕⢻⣿⣿⣿⣿⣿⣿⣿⣿⣿⣿⣿⣿⣿⣿⣿⣿⣿⣿⣿⣿⣿⣿⣿⣿⣿⣿⣿⣿⣿⣿⣿⣿⣿⣿⣿⣿⣿⣿⣿⣿⣿⣿⣿⣿⣿⣿⣿⣿⣿⣿⣿⣿⣿⣿⣿⣿⣿⣿⣿⣿⣿⡏⢕⢕⢕⢕⢕⢕⢕⢕⢕⢕⢕⢕⢕⢕⢹⣿⣿⣿⣿⣿⣿⣿⣿⣿⣿⣿⣿⠀</a:t>
            </a:r>
            <a:br/>
            <a:r>
              <a:t>⣿⣿⣿⡟⢟⢕⢕⢕⠀⠀⠀⠀⢄⢕⢜⢇⢕⢕⣾⢇⢕⢕⢕⢕⢕⢕⢕⢕⢕⢕⢁⣿⢻⣿⣿⡇⢕⢕⢕⠃⠁⠀⠀⠀⠀⠀⠀⣕⣵⣿⣿⣿⣿⣿⣿⣿⣿⣿⣿⣿⣷⢕⢔⠀⠀⠀⠀⠀⠁⠕⢕⢜⢮⣇⢜⣿⢿⠇⠋⠃⠜⢕⢕⢕⢕⢕⢻⣿⡕⢜⢐⢕⢜⣿⣷⣿⡇⢕⢕⢕⣿⣿⣿⣿⢕⢕⢕⢸⣿⣿⣿⡇⢕⢕⢕⣿⣿⣿⣿⢕⢕⢕⢸⣿⣧⡀⠀⠀⠀⠀⠀⠁⢔⢄⠀⠀⠹⣿⣷⣕⢕⢕⢕⢕⢕⢕⢕⢕⢕⢕⢜⣿⣿⣿⣿⣿⣿⣿⣿⣿⣿⣿⣿⣿⣿⣿⣿⣿⣿⣿⣿⣿⣿⣿⣿⣿⣿⣿⣿⣿⣿⣿⣿⣿⣿⣿⣿⣿⣿⣿⣿⣿⣿⣿⣿⣿⣿⣿⣿⣿⣿⣿⣿⣿⣿⣿⣿⣿⣿⣿⣿⣿⢕⢕⢕⢕⢕⢕⢕⢕⢕⢕⢕⢕⢕⢕⢕⢸⣿⣿⣿⣿⣿⣿⣿⣿⣿⣿⣿⣿⠀</a:t>
            </a:r>
            <a:br/>
            <a:r>
              <a:t>⣿⣿⣿⢇⢔⢕⢕⠑⠀⠀⠀⠀⢕⢕⢕⢕⢕⣾⢏⢕⢕⢕⢕⢕⢕⢕⢕⢕⢕⢕⢕⣿⣿⣿⣿⣷⢕⢕⠜⠀⠀⠀⠀⠀⠀⠀⠀⣼⣿⣿⣿⣿⣿⣿⣿⣿⣿⣿⣿⣿⣿⣕⢕⠀⠀⠀⠀⠀⠀⠀⠕⢕⢕⢝⠇⠑⠔⢔⢔⢔⠀⠁⠑⢕⢕⢕⢕⢞⣷⢑⠀⢕⢕⢝⢝⢝⢕⢕⢕⢕⢝⢝⢝⢝⢕⢕⢕⢜⢝⢝⢝⢕⢕⢕⢕⢝⢝⢝⢝⢕⢕⢕⢜⢝⢝⢝⢔⠀⠀⠀⠀⠀⠁⢕⢜⣦⣄⢘⢿⢗⡕⢕⢕⢕⢕⢕⢕⢕⢕⣱⣾⣿⣿⣿⣿⣿⣿⣿⣿⣿⣿⣿⣿⣿⣿⣿⣿⣿⣿⣿⣿⣿⣿⣿⣿⣿⣿⣿⣿⣿⣿⣿⣿⣿⣿⣿⣿⣿⣿⣿⣿⣿⣿⣿⣿⣿⣿⣿⣿⣿⣿⣿⣿⣿⣿⣿⣿⣿⣿⣿⣿⣿⢕⢕⢕⢕⢕⢕⢕⢕⢕⢕⢕⢕⢕⢕⢕⣾⣿⣿⣿⣿⣿⣿⣿⣿⣿⣿⣿⣿⠀</a:t>
            </a:r>
            <a:br/>
            <a:r>
              <a:t>⣿⣿⠏⢔⢕⢕⢕⠀⠀⠀⠀⢀⠕⠑⠑⢕⣾⢗⢕⢕⢕⢕⢕⣕⣵⣷⣾⣿⣿⣿⡇⢻⣇⣿⣿⣿⣇⢕⠀⠀⠀⠀⠀⠀⠀⠀⠀⢹⣿⣿⣿⣿⣿⣿⣿⣿⣿⣿⣿⣿⣿⣿⡇⠀⠀⠀⠀⠀⠀⠀⠀⢜⢝⠁⢠⢄⢀⠁⠀⠀⣴⣾⠀⢱⣕⢕⢕⢜⢿⣧⠀⢕⢕⢕⢕⢕⢕⢕⢕⢕⢕⢕⢕⢕⢕⢕⢕⢕⢕⢕⢕⢕⢕⢕⢕⢕⢕⢕⢕⢕⢕⢕⢕⢕⢕⢕⢕⢕⢄⢀⠀⠀⠀⠁⢕⢻⣿⣿⣷⣿⣷⣕⣕⢕⢕⢕⣕⣵⣷⣿⣿⣿⣿⣿⣿⣿⣿⣿⣿⣿⣿⣿⣿⣿⣿⣿⣿⣿⣿⣿⣿⣿⣿⣿⣿⣿⣿⣿⣿⣿⣿⣿⣿⣿⣿⣿⣿⣿⣿⣿⣿⣿⣿⣿⣿⣿⣿⣿⣿⣿⣿⣿⣿⣿⣿⣿⣿⣿⣿⣿⣿⣿⣷⣕⢕⢕⢕⢕⢕⢕⢕⢕⢕⢕⢕⣱⣾⣿⣿⣿⣿⣿⣿⣿⣿⣿⣿⣿⣿⣿⠀</a:t>
            </a:r>
            <a:br/>
            <a:r>
              <a:t>⣿⢇⢕⢕⢕⢕⠑⠀⠀⠀⠀⠀⠀⠀⢀⡾⡇⢕⢕⢕⢕⣱⣾⣿⣿⣿⣿⣿⣿⣿⣿⢸⡟⣼⣿⣿⣿⡇⢄⠀⠀⠀⠀⠀⠀⠀⠀⠀⢟⣟⣻⣿⣿⣿⣿⣿⣿⣿⣿⣿⣟⣟⠃⠀⠀⠀⠀⠀⠀⠀⠀⢕⢕⠀⠕⢕⠑⢀⢔⢄⠈⠟⠀⣸⣿⣿⣇⢕⢜⢿⣇⢥⣥⣥⣥⣥⣥⣥⣥⣵⣵⣵⣵⣵⣵⣵⣵⣵⣵⣵⣵⣵⣵⣵⣵⣵⣵⣵⣕⣕⣕⣕⣕⣕⣕⣕⣕⣕⡕⢕⢔⢄⠀⠀⠁⠜⣿⣿⣿⣿⣿⣿⣿⣿⣿⣿⣿⣿⣿⣿⣿⣿⣿⣿⣿⣿⣿⣿⣿⣿⣿⣿⣿⣿⣿⣿⣿⣿⣿⣿⣿⣿⣿⣿⡏⢹⣿⣿⣿⣿⣿⣿⣿⣿⣿⣿⣿⣿⣿⣿⣿⣿⣿⣿⣿⣿⣿⣿⣿⣿⣿⣿⣿⣿⣿⣿⣿⣿⣿⣿⣿⣿⣿⣿⣿⣧⣵⣕⣕⣱⣵⣵⣵⣷⣿⣿⣿⣿⣿⣿⣿⣿⣿⣿⣿⣿⣿⣿⡿⢑⠀</a:t>
            </a:r>
            <a:br/>
            <a:r>
              <a:t>⣿⢄⢕⢕⢕⢕⠀⠀⠀⠀⢔⠀⠀⢀⣾⢕⢕⢕⢕⢕⣱⣿⣿⣿⣿⣿⣿⣿⣿⣿⣿⢸⡇⣷⢻⣿⣿⣿⡕⠀⠀⠀⠀⠀⠀⠀⠀⠀⠈⢿⣿⣿⣿⣿⣿⣿⣿⣿⣿⣿⣿⡟⠀⠀⠀⠀⠀⠀⠀⠀⠀⠁⢜⢕⢄⢄⠀⠕⢕⠕⠐⢱⣾⣿⣿⣿⣿⣧⢕⢜⢿⡎⣿⣿⣿⣿⣿⣿⣿⣿⣿⣿⣿⣿⣿⣿⣿⣿⣿⣿⣿⣿⣿⣿⣿⣿⣿⣿⣿⣿⣿⣿⣿⣿⣿⣿⣿⣿⡇⢕⢕⢕⢕⢔⢄⢀⢻⣿⣿⣿⣿⣿⣿⣿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⡿⢑⢕⠀</a:t>
            </a:r>
            <a:br/>
            <a:r>
              <a:t>⢇⢕⢕⢕⢕⠁⠀⠀⠀⢀⢕⠀⢀⣾⢏⢕⢕⢕⢕⣱⣿⣿⣿⣿⣿⣿⣿⣿⣿⣿⣿⡜⣷⢹⣿⣿⣿⣿⣇⠀⠀⠀⠀⠀⠀⠀⠀⠀⠀⠘⣿⣿⣿⣿⣿⣿⣿⣿⣿⣿⣿⠁⠀⠀⠀⠀⠀⠀⠀⠀⠀⠀⢕⡵⣱⡕⣵⡄⢄⣄⢰⣧⢻⣿⣿⣿⣿⣿⣧⢕⢜⢿⡄⠀⠀⠀⠀⠀⠀⠀⠀⠀⠀⢀⢀⢀⣀⣀⣀⣀⣀⣀⣀⣀⣀⣀⣀⣁⣁⣁⣁⣁⣁⣁⣁⣁⣁⡁⢁⢕⢕⢕⢕⢕⢕⢕⢜⣿⣿⣿⣿⣿⣿⣿⣿⣿⣿⣿⣿⣿⣿⣿⣿⣿⣿⣿⣿⣿⣿⣿⣿⣿⣿⣿⣿⣿⣿⣿⣿⣿⣿⣿⣿⣿⣧⢸⣿⣿⣿⣿⣿⣿⣿⣿⣿⣿⣿⣿⣿⣿⣿⣿⣿⣿⣿⣿⣿⣿⣿⣿⣿⣿⣿⣿⣿⣿⣿⣿⣿⣿⣿⣿⣿⣿⣿⣿⣿⣿⣿⣿⣿⣿⣿⣿⣿⣿⣿⣿⣿⣿⣿⣿⣿⣿⣿⣿⡿⢑⢕⢕⠀</a:t>
            </a:r>
            <a:br/>
            <a:r>
              <a:t>⣧⠀⠁⠕⠕⠀⠀⠀⠀⢼⢿⢇⣾⢏⢕⢕⢕⢕⢱⣿⣿⣿⣿⣿⣿⣿⣿⣿⣿⣿⣿⡇⢿⢸⣿⣿⡿⣿⣿⡔⠀⠀⠀⠀⠀⠀⠀⠀⠀⠀⠜⣿⣿⣿⣿⣿⣿⣿⣿⣿⠇⠀⠀⠀⠀⠀⠀⠀⠀⠀⠀⠀⠁⣿⣿⢧⢟⢇⣇⢹⣇⢿⡼⣿⣿⣿⣿⣿⣿⣇⢕⢜⢷⡄⠀⠀⠀⠀⠀⠀⠀⠕⠕⢽⣾⣗⣷⣵⣯⣽⡹⣝⣽⣽⣿⣿⣿⣿⣿⣿⣿⣿⣯⣿⢱⣷⣦⣅⡑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⠀</a:t>
            </a:r>
            <a:br/>
            <a:r>
              <a:t>⣿⢀⠀⠀⠀⠀⠀⠀⠑⠑⠕⠾⢇⢕⢕⢕⢕⢕⣿⣿⣿⣿⣿⣿⣿⣿⣿⣿⣿⣿⣿⣿⢸⡼⣿⣿⣧⢻⣿⣧⠀⠀⠀⠀⠀⠀⠀⠀⠀⠀⠀⠸⣿⣿⣿⣿⣿⣿⣿⡏⠀⠀⠀⠀⠀⠀⠀⠀⠀⠀⠀⠀⠀⠸⢟⣵⣾⡜⢿⡗⣜⢣⢇⢿⣿⣿⣿⣿⣿⣿⡕⢕⢕⢳⠀⠀⠀⠀⠀⠀⠀⠀⠀⢰⣶⣷⣽⣟⢿⣿⣿⣿⣿⣿⣿⣿⣿⣿⣿⣿⣿⣿⣿⢕⢾⣿⣿⡿⢇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⠀</a:t>
            </a:r>
            <a:br/>
            <a:r>
              <a:t>⣿⢕⠀⠀⠀⠀⠀⠀⠀⠀⠀⠀⠀⠀⠁⠑⠑⠼⢿⣿⣿⣿⣿⣿⣿⣿⣿⣿⣿⣿⣿⣿⡇⢕⣿⡽⣿⣧⢻⣿⢄⠀⠀⠀⠀⠀⠀⠀⠀⠀⠀⠀⠜⣿⡿⠿⠿⣿⡟⠀⠀⠀⠀⠀⠀⠀⠀⠀⠀⠀⠀⠀⠀⠁⢻⣿⣿⣿⣎⢇⢻⣿⡇⣧⣼⣽⣿⣿⣿⢿⠇⠑⠁⠀⠀⠀⠀⠀⠀⠀⠀⠀⠀⢜⢟⣻⣿⣿⣿⣮⣝⡻⢿⣿⣟⣻⣿⢿⣿⣿⣿⣿⠏⠐⠀⢁⣝⢜⢇⠀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⢕⢕⢕⢕⢕⢕⠀</a:t>
            </a:r>
            <a:br/>
            <a:r>
              <a:t>⡟⢕⠀⠀⠀⠀⠀⠀⠀⠀⠀⠀⠀⠀⠀⠀⠀⠀⠀⠈⠙⠛⠿⢿⣿⣿⣿⣿⣿⣿⣿⣿⣿⡱⣿⣿⣮⣟⢷⣝⢕⠀⠀⠀⠀⠀⠀⠀⠀⠀⠀⠀⠀⠁⢀⣤⣄⠁⠁⠀⠀⠀⠀⠀⠀⠀⠀⠀⠀⠀⠀⠀⠀⠀⢜⣿⣿⣿⣿⣿⡜⣿⢇⣿⣿⡿⠟⠙⠁⠀⠀⠀⠀⠀⠀⠀⠀⠀⠀⠀⠀⠀⠀⠕⢕⢕⢕⢝⢟⢿⣿⣿⣷⣽⡻⣿⣿⣿⣿⣿⣿⠇⠄⠀⠀⢕⣿⣿⠇⠀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⡿⢃⢕⢕⢕⢕⢕⢕⢕⠀</a:t>
            </a:r>
            <a:br/>
            <a:r>
              <a:t>⣿⡕⢄⠀⠀⠀⠀⠀⠀⠀⠀⠀⠀⠀⠀⠀⠀⠀⠀⠀⠀⠀⠀⠀⠈⠙⠿⣿⣿⣿⣿⣿⣿⣇⢻⣿⣿⣿⣿⡗⢜⠁⠀⠁⠀⠀⠀⠀⠀⠀⠀⠀⠀⠀⢕⢝⢕⠕⠀⠀⠀⠀⠀⠀⠀⠀⠀⠀⠀⠀⠀⠀⠀⠀⠀⢹⣿⣿⣿⣿⢇⢝⡾⠟⠁⠀⠀⠀⠀⠀⠀⠀⠀⠀⠀⠀⠀⠄⢀⠀⠀⠀⠀⠀⢕⢕⢕⢕⢕⢕⢜⢟⡿⣿⣿⣾⣟⢿⣿⣿⠏⠕⠀⠀⠀⠀⠈⠁⠀⠀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⢕⠀</a:t>
            </a:r>
            <a:br/>
            <a:r>
              <a:t>⣷⢕⢕⠀⠀⠀⠀⠀⠀⠀⢀⢔⠐⠀⠀⠀⠀⠀⠀⠀⠀⠀⠀⠀⠀⠀⠀⠁⠙⢻⣿⣿⣿⣿⢸⣿⡿⣿⣿⡇⠕⠀⠀⠀⠀⠀⠀⠀⠀⠀⠀⠀⠀⠀⠀⢕⢕⠀⠀⠀⠀⠀⠀⠀⠀⠀⠀⠀⠀⠀⠀⠀⠀⠀⠀⠘⣿⣿⣿⣷⡼⠋⠀⠀⠀⠀⠀⠀⠀⠀⠀⠀⠐⢄⠀⠀⠀⠀⠑⢕⢄⠀⠀⠀⠁⢕⢕⢕⢕⢕⢕⢕⢕⢹⢿⣿⣿⣷⣜⢇⢔⠀⠀⣴⢔⠀⠀⠀⢠⢀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⣿⣿⠏⢔⢕⢕⢕⢕⢕⢕⢕⢕⢕⠀</a:t>
            </a:r>
            <a:br/>
            <a:r>
              <a:t>⣿⢕⢕⢕⠀⠀⠀⠀⢀⢕⠕⠁⠀⠀⠀⢀⠔⠁⠀⠀⠀⠀⠀⠀⠀⠀⠀⠀⠀⠀⠙⢿⣿⣿⢜⣿⢇⣿⣿⢕⠀⠀⠀⠀⠀⠀⠀⠀⠀⠀⠀⠀⠀⠠⣤⣅⣠⡃⣄⠄⠀⠀⠀⠀⠀⠀⠀⠀⠀⠀⠀⠀⠀⠀⠀⠀⢜⣿⡿⠃⠀⠀⠀⠀⠀⠀⠀⠀⠀⠀⠀⠔⠀⠀⠑⢔⢀⠀⠀⠀⠑⢔⠀⠀⠀⣕⡕⡕⢕⢕⢕⢕⢕⢕⢕⢝⢿⣿⣿⣷⠀⠀⠀⠁⠁⠀⠀⢄⣾⠑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⠀</a:t>
            </a:r>
            <a:br/>
            <a:r>
              <a:t>⣟⢕⢕⢕⠀⠀⠀⢄⠕⠁⠀⠀⠀⢄⢔⠁⠀⠀⠀⠀⠀⠀⠀⠀⠀⠀⠀⠀⠀⠀⠀⠀⠙⢇⢸⡏⠀⣿⢏⠁⠀⠀⠀⠀⠀⠀⠀⠀⠀⠀⠀⠀⣠⢾⣿⣿⣿⣿⣷⣵⡄⠀⠀⠀⠀⠀⠀⠀⠀⠀⠀⠀⠀⠀⠀⠀⠀⠙⠀⠀⠀⠀⠀⠀⠀⠀⠀⠀⠀⠀⠀⠀⠀⠀⠀⠀⢑⢔⢀⠀⠀⠁⠕⢀⠀⣿⣧⣵⣕⢕⢕⢕⢕⢕⢕⢕⢕⠝⢿⡏⢡⡄⢀⠀⠀⠀⣰⡿⣿⠀⢕⢕⢕⢕⢕⢕⢕⢕⢕⢕⢕⢕⢕⢔⢹⣿⣿⣿⣿⣿⣿⣿⣿⣿⣿⣿⣿⣿⣿⣿⣿⣿⣿⣿⣿⣿⣿⣿⣿⣿⣿⣿⣿⡿⢿⢿⣿⣿⣿⣿⣿⣿⣿⣿⣿⣿⣿⣿⣿⣿⣿⣿⣿⣿⣿⣿⣿⣿⣿⣿⣿⣿⣿⣿⣿⣿⣿⣿⣿⣿⣿⣿⣿⣿⣿⣿⣿⣿⣿⣿⣿⣿⣿⣿⣿⡿⢏⢔⢕⢕⢕⢕⢕⢕⢕⢕⢕⢕⢕⢕⠀</a:t>
            </a:r>
            <a:br/>
            <a:r>
              <a:t>⡟⡇⢕⡷⠀⢀⢔⠑⠀⠀⠀⢄⢕⢕⠀⠀⠀⠀⠀⠀⠀⠀⠀⠀⠀⠀⠀⠀⠀⠀⠀⠀⠀⠀⢜⠁⢕⢏⠁⠀⠀⠀⠀⠀⠀⠀⠀⠀⠀⠀⠀⠀⢕⣼⣿⣿⣿⣿⣿⡟⡇⠀⠀⠀⠀⠀⠀⠀⠀⠀⠀⠀⠀⠀⠀⠀⠀⠀⠀⠀⠀⠀⠀⠀⠀⠀⠀⠀⠀⠀⠀⠀⠀⠀⢀⢔⠑⠁⠁⠑⢄⢀⠀⠁⢄⢸⣯⣿⣽⣳⣕⢕⢕⢕⢕⠑⠀⠀⠀⠀⠈⠑⠑⠀⠀⣰⣻⢾⣿⠀⢕⢕⢕⢕⢕⢕⢕⢕⢕⢕⢕⢕⢕⢕⢕⢘⢿⣿⣿⣿⣿⣿⣿⣿⣿⣿⣿⣿⣿⣿⣿⣿⣿⣿⣿⣿⣿⡟⠝⠕⠔⢔⢕⢕⢕⢕⢕⢕⢕⢕⢕⢕⢔⢕⢕⢝⢍⢝⢟⢟⢿⣿⣿⣿⣿⣿⣿⣿⣿⣿⣿⣿⣿⣿⣿⣿⣿⣿⣿⣿⣿⣿⣿⣿⣿⣿⣿⣿⣿⣿⣿⣿⣿⣿⠟⢕⢕⢕⢕⢕⢕⢕⢕⢕⢕⢕⢕⢕⢕⢕⠀</a:t>
            </a:r>
            <a:br/>
            <a:r>
              <a:t>⡿⢱⣿⡇⢄⠑⠀⠀⢀⢄⠑⠁⠀⠁⠑⢄⢀⠀⠀⠀⠀⠀⠀⠀⠀⠀⠀⠀⠀⠀⠀⠀⠀⢕⠁⢔⢜⠁⠀⠀⠀⠀⠀⠀⠀⠀⠀⠀⠀⠀⠀⠀⠑⢻⡝⣿⣿⢹⣿⠇⠑⠀⠀⠀⠀⠀⠀⠀⠀⠀⠀⠀⠀⠀⠀⠀⠀⠀⠀⠀⠀⠀⠀⠀⠀⠀⠀⠀⠀⠀⠀⠀⢀⢔⠑⠀⠀⠀⢀⠀⠀⠁⠔⠀⠀⢜⣿⣿⣻⡪⣿⣷⢕⢕⠁⠀⠀⠀⠀⠀⢄⠀⠀⠀⣼⣿⣿⣻⣷⠀⢕⢕⢕⢕⢕⢕⢕⢕⢕⢕⢕⢕⢕⢕⢕⢕⢕⢝⣿⣿⣿⣿⣿⣿⣿⣿⣿⣿⣿⣿⣿⣿⣿⣿⣿⣿⣿⣿⣷⣷⣷⣷⣷⣷⣷⣵⣵⡵⣵⣵⢵⣵⣵⣴⣴⣶⣶⣶⣴⣴⣷⣿⣿⣿⣿⣿⣿⣿⣿⣿⣿⣿⣿⣿⣿⣿⣿⣿⣿⣿⣿⣿⣿⣿⣿⣿⣿⣿⣿⣿⣿⣿⢟⢕⢕⢕⢕⢕⢕⢕⢕⢕⢕⢕⢕⢕⢕⢕⢕⢕⠀</a:t>
            </a:r>
            <a:br/>
            <a:r>
              <a:t>⣱⣿⡿⢇⠁⠀⠀⠔⠁⠀⠀⢀⠀⠀⠀⠀⠑⠕⢄⠀⠀⠀⠀⠀⠀⠀⠀⠀⠀⠀⠀⠀⠀⠀⢔⠑⠀⠀⠀⠀⠀⠀⠀⠀⠀⠀⠀⠀⠀⠀⠀⠀⠀⠀⠁⠘⠻⢕⠃⠀⠀⠀⠀⠀⠀⠀⠀⠀⠀⠀⠀⠀⠀⠀⠀⠀⠀⠀⠀⠀⠀⠀⠀⠀⠀⠀⠀⠀⠀⠀⢀⠔⠁⠀⠀⠀⢀⠐⠀⠁⠐⠄⠀⠀⠀⠀⣿⣿⡿⢾⣿⣿⡟⠀⠀⠀⠀⠀⢀⢕⢕⢄⢀⣾⣿⣿⣿⣿⣿⢕⢕⢕⢕⢕⢕⢕⢕⢕⢕⢕⢕⢕⢕⢕⢕⢕⢕⢕⢜⠻⣿⣿⣿⣿⣿⣿⣿⣿⣿⣿⣿⣿⣿⣿⣿⣿⣿⣿⣿⣿⣿⣿⣿⣿⣽⣸⣿⣿⢽⡿⢕⣜⣽⣿⣿⣿⣿⣿⣿⣿⣿⣿⣿⣿⣿⣿⣿⣿⣿⣿⣿⣿⣿⣿⣿⣿⣿⣿⣿⣿⣿⣿⣿⣿⣿⣿⣿⣿⣿⣿⢟⢕⢕⢕⢕⢕⢕⢕⢕⢕⢕⢕⢕⢕⢕⢕⢕⢕⢕⢕⠀</a:t>
            </a:r>
            <a:br/>
            <a:r>
              <a:t>⣿⡿⢕⠁⠀⠄⠁⠀⠄⠔⠁⠀⠁⠐⢀⠀⠀⠀⠁⠑⢔⢀⠀⠁⠀⠀⠀⠀⠀⠀⠀⠀⢄⠑⠀⠀⠀⠀⠀⠀⠀⠀⠀⠀⠀⠀⠀⠀⠀⠀⠀⠀⠀⠀⠀⠁⠀⠀⠀⠀⠀⠀⠀⠀⠀⠀⠀⠀⠀⠀⠀⠀⠀⠀⠀⠀⠀⠀⠀⠀⠀⠀⠀⠀⠀⠀⠀⠀⠀⢔⠁⠀⠀⠀⠀⠑⠀⠀⠀⠀⠀⠀⠀⠀⠀⠀⢸⣿⡷⣜⣿⢏⠁⠀⠀⠀⠀⢀⢕⢕⢕⢕⢜⣿⣿⣿⡟⢻⣿⢕⢕⢕⢕⢕⢕⢕⢕⢕⢕⢕⢕⢕⢕⢕⢕⢕⢕⢕⢕⢕⢜⢻⣿⣿⣿⣿⣿⣿⣿⣿⣿⣿⣿⣿⣿⣿⣿⣿⣿⣿⣿⣿⣿⣿⣿⣿⣿⣿⣿⣾⣿⣿⣿⣿⣿⣿⣿⣿⣿⣿⣿⣿⣿⣿⣿⣿⣿⣿⣿⣿⣿⣿⣿⣿⣿⣿⣿⣿⣿⣿⣿⣿⣿⣿⣿⣿⣿⡿⢟⢕⢕⢕⢕⢕⢕⠁⢕⢕⢕⢕⢕⢕⢕⢕⢕⢕⢕⢕⢕⢕⠀</a:t>
            </a:r>
            <a:br/>
            <a:r>
              <a:t>⢟⢕⡼⠀⠀⠀⠀⠀⠀⠀⠀⠀⠀⠀⠀⠑⠄⠀⠀⠀⠀⠑⢄⠀⠀⠀⠀⠀⠀⠀⠀⠀⠀⠀⠀⠀⠀⠀⠀⠀⠀⠀⠀⠀⠀⠀⠀⠀⠀⠀⠀⠀⠀⠀⠀⠀⠀⠀⠀⠀⠀⠀⠀⠀⠀⠀⠀⠀⠀⠀⠀⠀⠀⠀⠀⠀⠀⠀⠀⠀⠀⠀⠀⠀⠀⠀⠀⢄⠕⠁⠀⠀⠀⠀⠀⠀⠀⠀⠀⠀⠀⠀⠀⠀⠀⠀⢾⣿⢏⣣⠏⠀⠀⠀⠀⠀⢀⢕⢕⢕⢕⢕⢕⣿⣿⣿⣏⣻⣿⢕⢕⢕⢕⢕⢕⢕⢕⢕⢕⢕⢕⢕⢕⢕⢕⢕⢕⢕⢕⢕⢕⢕⢜⢝⢿⣿⣿⣿⣿⣿⣿⣿⣿⣿⣿⣿⣿⣿⣿⣿⣿⣿⣿⣿⣿⣿⣿⣿⣿⣿⣿⣿⣿⣿⣿⣿⣿⣿⣿⣿⣿⣿⣿⣿⣿⣿⣿⣿⣿⣿⣿⣿⣿⣿⣿⣿⣿⣿⣿⣿⣿⣿⣿⣿⣿⡿⢏⢕⢕⢕⢕⢕⢕⢕⢕⢄⢕⢕⢕⢕⢕⢕⢕⢕⢕⢕⢕⢕⢕⢕⠀</a:t>
            </a:r>
            <a:br/>
            <a:r>
              <a:t>⢕⣸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⠑⢽⢕⠑⠀⠀⠀⠀⠀⢀⢕⢕⢕⢕⢕⢕⢜⢕⡟⢏⢝⢝⢝⢕⢕⢕⢕⢕⢕⢕⢕⢕⢕⢕⢕⢕⢕⢕⢕⢕⢕⢕⢕⢕⢕⢕⢕⢕⢕⢝⢻⣿⣿⣿⣿⣿⣿⣿⣿⣿⣿⣿⣿⣿⣿⣿⣿⣿⣿⣿⣿⣿⣿⣿⣿⣿⣿⣿⣿⣿⣿⣿⣿⣿⣿⣿⣿⣿⣿⣿⣿⣿⣿⣿⣿⣿⣿⣿⣿⣿⣿⣿⣿⣿⣿⣿⡿⢟⢕⢕⢕⢕⢕⢕⢕⢕⢕⢕⢕⢕⢕⢕⢕⢕⢕⢕⢕⢕⢕⢕⢕⢕⢕⢕⠀</a:t>
            </a:r>
            <a:br/>
            <a:r>
              <a:t>⣱⣿⡿⠐⠀⠀⠀⠀⠀⠀⠀⠀⠀⠀⠀⠀⠀⠀⠀⠀⠀⠀⠀⠀⠀⠀⠀⠀⠀⠀⠀⢕⠀⢀⠔⢀⠀⠀⠀⠀⠀⠀⠀⠀⠀⠀⠀⠀⠀⠀⠀⠀⠀⠀⠀⠀⠀⠀⠀⠀⠀⠀⠀⠀⠀⠀⠀⠀⠀⠀⠀⠀⠀⠀⠀⠀⠀⠀⠑⠄⠕⠀⠀⠀⠀⠀⠀⠀⠀⠀⠀⠀⠀⠀⠀⠀⠀⠀⠀⠀⠀⠀⠀⠀⠀⠀⠀⠈⠑⠀⠀⠀⠀⠀⠀⢕⠕⢕⢕⢕⢕⠑⢕⠕⢕⠱⠵⠼⠱⢕⢕⢕⢕⢕⢕⢕⢕⢕⢕⢕⢑⢕⢕⢕⢕⢕⢕⢕⢕⢕⢕⢕⢕⢕⢕⢕⢕⢜⢝⢿⣿⣿⣿⣿⣿⣿⣿⣿⣿⣿⣿⣿⣿⣿⣿⣿⣿⣿⣿⣿⣿⣿⣿⣿⣿⣿⣿⣿⣿⣿⣿⣿⣿⣿⣿⣿⣿⣿⣿⣿⣿⣿⣿⣿⣿⣿⣿⣿⣿⢿⢟⢕⢕⢕⢕⢕⢕⢕⢕⢕⢕⢕⢕⢕⢕⢕⢕⢕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⢀⠀⠀⠀⠀⠀⠀⠀⠀⠁⠁⢁⢠⣶⣷⣷⣷⣷⣷⣷⣦⢕⢕⢕⢕⢕⢕⢕⢕⢕⢕⢕⢕⢕⢕⢕⢕⢕⢕⢕⢕⢕⢕⢕⢕⢕⢕⢕⢕⢕⠑⢕⢜⢟⢿⣿⣿⣿⣿⣿⣿⣿⣿⣿⣿⣿⣿⣿⣿⣿⣿⣿⣿⣿⣿⣿⣿⣿⣿⣿⣿⣿⣿⣿⣿⣿⣿⣿⣿⣿⣿⣿⣿⣿⣿⣿⣿⡿⢟⢏⢕⢕⢕⢕⢕⢕⢕⢕⢕⢕⠕⢕⢕⢕⢕⢕⢕⠑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⣧⢰⠀⠀⠀⠀⢀⢀⡄⣔⣼⣵⡜⢿⢿⢿⢿⢿⢿⢿⢿⢕⢕⢕⢕⢕⢕⢕⢕⢕⢕⢕⢕⢕⢕⢕⢕⢕⢕⢕⢕⢕⢕⢕⢕⢕⢕⢕⢕⢕⢄⢕⢕⢕⠕⢈⢝⢿⣿⣿⣿⣿⣿⣿⣿⣿⣿⣿⣿⣿⣿⣿⣿⣿⣿⣿⣿⣿⣿⣿⣿⣿⣿⣿⣿⣿⣿⣿⣿⣿⣿⣿⣿⡿⢟⢏⢕⢕⢕⢕⢕⢕⢕⢕⢕⢕⢕⢕⢕⢕⢄⠁⢕⢕⢕⢕⢕⠀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⠘⠛⠃⠀⠀⠐⠓⠛⠛⠛⠛⠛⠛⠃⠑⠘⠛⠛⠓⠃⠑⠑⠑⠑⠑⠑⠑⠑⠑⠑⠑⠑⠑⠑⠑⠑⠑⠑⠑⠑⠑⠑⠑⠑⠑⠑⠑⠑⠑⠑⠑⠑⠑⠑⠁⠀⠑⠑⠑⠘⠙⠛⠛⠛⠛⠛⠛⠛⠛⠛⠛⠛⠛⠛⠛⠛⠛⠛⠛⠛⠛⠛⠛⠛⠛⠛⠛⠛⠛⠛⠛⠛⠋⠑⠑⠑⠑⠑⠑⠑⠑⠑⠑⠑⠑⠑⠑⠑⠑⠑⠑⠑⠑⠀⠑⠑⠑⠑⠐⠑⠑⠑⠑⠑⠑⠑⠑⠑⠑⠑⠑⠑⠑⠀</a:t>
            </a:r>
            <a:br/>
          </a:p>
        </p:txBody>
      </p:sp>
    </p:spTree>
  </p:cSld>
  <p:clrMapOvr>
    <a:masterClrMapping/>
  </p:clrMapOvr>
</p:sld>
</file>

<file path=ppt/slides/slide8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⡜⢻⣿⣿⣿⣿⣿⣿⣿⣧⢕⡝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⣿⣿⣿⣿⣿⣿⣿⣿⣿⣷⣕⢕⢝⢿⣿⣿⣿⣿⣿⣧⣻⣧⡻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⡟⣵⢷⣿⣿⣿⣿⣿⣿⣿⣿⣿⣿⣿⣧⡹⣷⣝⢗⣝⢿⣿⣿⣷⢻⣿⡝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⢏⣾⡿⣼⣿⣿⣿⣿⣿⣿⣿⣿⣿⣿⣿⣿⣿⣎⢿⣷⢹⣷⡽⣿⣿⣧⢿⣿⡞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⢯⣾⣿⣇⣿⣿⣿⣿⣿⣿⣿⣿⣿⣿⣿⣿⣿⣿⡿⢗⢝⢇⣿⣿⣜⢝⢝⢜⢟⢟⢜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⢏⣿⣿⣿⢸⣿⣿⣿⣿⣿⣿⣿⣿⣿⣿⣿⣿⣿⡏⢕⢕⢕⢕⢸⣿⣿⡕⢕⢕⢕⢕⢕⢜⢟⢿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⣏⣾⣿⣿⡟⣼⣽⣧⣵⣵⣵⣷⣷⣮⣷⣷⣗⣗⣞⣱⢑⢕⢕⢕⢜⣿⣿⣿⡕⢕⢕⢕⢕⢕⢔⢕⢕⢕⢝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⣼⣿⣿⣿⡇⣿⣿⣿⣿⣿⣿⣿⣿⣿⣿⣿⣿⣿⣿⣿⣧⢑⢕⢕⢕⣿⣿⣿⣿⡕⢕⢕⢕⢕⢕⢕⢕⢕⢕⢜⢟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⣵⣿⢳⣿⣿⣿⣿⢣⣿⣿⣿⣿⣿⣿⣿⣿⣿⣿⣿⣿⣿⣿⣿⣿⣷⡅⢕⢕⢸⣿⣿⣿⣧⢕⢕⢕⢕⠕⢕⢕⢕⢕⢕⢕⢕⢝⢻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⣾⣿⣿⡟⣾⣿⣿⣿⣿⢸⣿⣿⣿⣿⣿⣿⣿⣿⣿⣿⣿⣿⣿⣿⣿⣿⣿⣿⣔⢕⢸⣿⣿⣿⣿⡕⢑⢕⢕⢄⢕⢕⢕⢕⢕⢕⢕⢕⢕⢕⢜⢝⢿⣿⣿⣿⣿⣿⣿⣿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⣾⣿⣿⣿⡿⢳⣿⣿⣿⣿⣿⢸⣿⣿⣿⣿⣿⣿⣿⣿⣿⣿⣿⣿⣿⣿⣿⣿⣿⣿⣿⣇⢸⣿⣿⣿⣿⣧⢕⢕⢕⢕⢕⢕⢕⢕⢕⢕⢕⢕⢕⢕⢕⢕⢕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⣷⣿⣿⣿⣿⣿⢯⣾⣸⣿⣿⣿⣿⣿⢸⣿⣿⣿⣿⣿⣿⣿⣿⣿⣿⣿⣿⣿⣿⣿⣿⡟⣿⣿⡗⢸⣿⣿⣿⣿⣿⢕⢕⠕⢕⢕⢕⢕⢕⢕⢕⢅⢕⢕⢕⢕⣵⣾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⢅⠁⢅⢕⢕⢕⢕⢕⢕⢕⢕⢕⢕⢕⢕⢕⢕⢕⢕⢕⠀</a:t>
            </a:r>
            <a:br/>
            <a:r>
              <a:t>⣿⣿⣿⣿⣿⣿⣿⣿⣿⣿⣿⣿⣿⣿⣿⣿⣿⣿⣿⣿⣿⣿⣿⣿⣿⣿⣿⣿⣿⣿⢯⣾⣿⣿⣿⣿⡿⣳⣿⡏⣿⣿⣿⣿⢿⣿⢸⣿⣿⣿⣿⣿⣿⣿⣿⣿⣿⣿⣿⣿⣿⣿⣿⣧⢜⣿⢇⢸⣿⣿⣿⣿⣿⡇⢕⢕⢅⢅⢑⢕⢕⢕⢕⢕⢕⢕⢕⢕⣸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⠑⠐⠕⢕⢕⢕⢕⢕⢕⢕⢕⢕⢕⢕⢕⢕⢕⢕⢕⢕⢕⢕⢕⢕⢕⢕⢕⢕⠀</a:t>
            </a:r>
            <a:br/>
            <a:r>
              <a:t>⣿⣿⣿⣿⣿⣿⣿⣿⣿⣿⣿⣿⣿⣿⣿⣿⣿⣿⣿⣿⣿⣿⣿⣿⣿⣿⣿⣿⣿⢣⣿⣟⣿⣿⣿⡿⣽⣿⣿⡇⣿⡟⢇⣱⣿⣿⢇⢻⣿⣿⣿⣿⣿⣿⣿⣿⣿⣿⣿⣿⣿⣿⣿⣿⢕⢜⢕⣼⣿⣿⣿⣿⣿⢇⠅⢕⢸⣕⢕⢕⣶⡱⣅⢅⡡⢕⣕⣸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⢑⢅⢕⢕⢔⠁⠀⢔⢕⢕⢔⢔⢕⢕⢕⢕⢕⢕⢕⢕⢕⢕⢕⢕⢕⢕⢕⢕⢕⢕⢕⢕⢕⢕⢕⢕⢕⢕⠀</a:t>
            </a:r>
            <a:br/>
            <a:r>
              <a:t>⣿⣿⣿⣿⣿⣿⣿⣿⣿⣿⣿⣿⣿⣿⣿⣿⣿⣿⣿⣿⣿⣿⣿⣿⣿⣿⣿⣿⢣⣿⣟⣾⣿⣿⡟⣼⣿⣿⣿⡇⡟⢕⣱⣿⣿⣿⢱⢱⣿⣿⣿⣿⣿⣿⣿⣿⣿⣿⣿⣿⣿⣿⣿⣿⢕⢕⢕⣟⣿⣿⣿⢟⠋⠁⢕⠀⠅⠝⢅⢅⢑⢕⢀⠀⠀⠀⢜⢿⣿⣿⣿⣿⣿⣿⣿⣿⣿⣿⣿⣿⣿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⠁⠀⢀⢑⢕⢕⢕⢔⢕⢕⢕⢕⢕⢕⢕⢕⢕⢕⢕⢕⢕⢕⢕⢕⢕⢕⢕⢕⢕⢕⢕⢕⢕⢕⢕⢕⢕⢕⢕⢕⢕⠀</a:t>
            </a:r>
            <a:br/>
            <a:r>
              <a:t>⣿⣿⣿⣿⣿⣿⣿⣿⣿⣿⣿⣿⣿⣿⣿⣿⣿⣿⣿⣿⣿⣿⣿⣿⣿⣿⣿⢧⣿⡿⣽⣿⣿⡟⣼⣿⣿⡟⢝⢕⢱⣿⣿⣿⣿⣿⢕⣿⣿⣿⣿⣿⣿⣿⣿⣿⣿⣿⣿⣿⣿⣿⣿⣿⢕⢕⠈⠑⠙⠉⠑⠁⠀⢔⢄⢑⠀⠀⠀⠀⠁⠁⠑⢐⢄⢵⢕⢕⢔⢅⢑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⢕⢕⢕⢕⢕⢕⢕⢕⢕⢕⢕⢕⢕⢕⢕⠀</a:t>
            </a:r>
            <a:br/>
            <a:r>
              <a:t>⣿⣿⣿⣿⣿⣿⣿⣿⣿⣿⣿⣿⣿⣿⣿⣿⣿⣿⣿⣿⣿⣿⣿⣿⣿⣿⡟⣾⣿⡿⣸⣿⡿⣼⣿⣿⡿⢕⢱⡕⢜⣱⣿⣿⣿⣿⢇⣿⣿⣿⣿⣿⣿⣿⣿⣿⣿⣿⣿⣿⣿⣿⣿⣿⢕⢕⠀⠀⠁⠁⠀⠀⢀⢕⢕⣿⣷⣦⢄⡁⠄⢀⠑⠕⢕⢔⢕⢕⢕⢕⠑⢕⢄⠀⠀⠀⠀⠀⠀⠀⠀⠀⠁⢁⢀⢁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⢐⠕⢕⢕⢕⢕⢕⢕⢕⢕⢕⢕⢕⢕⢕⢕⢕⢕⢕⢕⢕⢕⢕⢕⢕⢕⢕⢕⢕⢕⢕⢕⢕⢕⠀</a:t>
            </a:r>
            <a:br/>
            <a:r>
              <a:t>⣿⣿⣿⣿⣿⣿⣿⣿⣿⣿⣿⣿⣿⣿⣿⣿⣿⣿⣿⣿⣿⣿⣿⡿⢿⢿⣹⣿⣿⢣⣿⣿⣱⣿⣿⣿⢣⡕⢸⣇⢱⣿⣿⢟⢻⡟⢱⣿⣿⣻⣿⣿⣿⣿⣿⣿⣿⣿⣿⣿⣿⣿⡿⡏⢕⢕⠀⢕⢔⢔⢄⢀⢕⢕⢸⣿⣿⣿⡞⣿⣷⣔⢑⢔⢕⢕⠑⢑⡅⢔⢕⢕⢕⠀⠀⠀⠀⠀⠀⠀⠀⠀⠀⢕⣸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⢄⢕⢕⢕⢕⢕⢕⢕⢕⢕⢕⢕⢕⢕⢕⢕⢕⢕⢕⢕⢕⢕⢕⢕⢕⢕⢕⢕⢕⢕⢕⢕⢕⠀</a:t>
            </a:r>
            <a:br/>
            <a:r>
              <a:t>⣿⢿⢿⠿⠿⢟⣿⣿⣿⣿⣿⣿⣿⣿⣿⣿⣿⣿⡿⡟⢝⣽⣵⣾⣿⡇⣿⣿⡟⣾⣿⢇⣿⣿⣿⣯⣾⡇⣿⣿⢸⣿⣿⣵⣵⡵⣸⣿⡿⢹⣿⣿⣿⣿⣿⣿⣿⣿⣿⣿⣿⣿⡇⢕⢕⢕⣧⣄⣁⣁⣠⡕⢕⢕⣧⣿⣿⣿⡇⣿⣿⣿⣷⣦⢅⢵⢿⣿⡇⢕⢕⢕⢕⢐⠀⠀⠀⠀⠀⠀⠀⢀⠄⢕⣹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⠀⢄⢕⢕⢕⢕⢕⢕⢕⢕⢕⢕⢕⢕⢕⢕⢕⢕⢕⢕⢕⢕⢕⢕⢕⢕⢕⢕⢕⢕⢕⢕⢕⢕⢕⠀</a:t>
            </a:r>
            <a:br/>
            <a:r>
              <a:t>⡵⡄⠁⠁⠁⠁⣿⣿⣿⣿⣿⣿⣿⣿⣿⣿⣿⡏⣾⣧⢿⣿⣿⣿⣿⢹⣿⣿⢳⣿⡿⣼⣿⣿⣿⣿⣿⡇⣿⡏⣸⣿⣿⣿⣿⡇⣿⣿⢇⢸⣿⣿⣿⣿⣿⣿⣿⣿⣿⣿⣿⣿⢇⢕⢕⢕⣿⣿⣿⣿⣿⡝⢕⢱⣿⣿⣿⣿⡇⣿⣿⣿⣿⣿⡸⣿⣧⡕⣕⢕⢕⢕⢕⡔⢔⢆⢔⡖⢆⢆⢲⢆⢔⢕⢝⡟⢝⢝⢕⢕⢕⢕⢕⢕⢕⢕⢕⢕⢕⢕⢕⢕⢕⢕⢕⢕⢕⢕⢕⢕⢕⢕⢕⢕⢕⢕⢕⢕⢕⢕⢕⢕⣱⣷⣵⣕⣕⣕⣕⣕⣕⣕⢕⢱⡕⡕⡕⢕⢕⢕⢕⢕⢕⢕⢕⢕⢕⢕⢕⢕⢕⢕⢕⢕⢕⢕⢕⢕⢕⢕⢕⢕⢕⢕⢕⢕⢕⠱⢣⢵⣕⡗⣕⣱⣵⣵⣵⣵⣵⣷⣷⣾⣧⣼⣯⣷⣧⡕⢕⢕⢕⢕⢕⢕⢕⢕⢕⢕⢕⢕⢕⢕⢕⢕⢕⢕⢕⢕⢕⢕⢕⢕⢕⢕⢕⢕⢕⢕⢕⢕⠀</a:t>
            </a:r>
            <a:br/>
            <a:r>
              <a:t>⢇⢕⢰⢾⢷⢄⣿⣿⣿⣿⣿⣿⣿⣿⣿⣿⡟⣼⡿⣿⣿⣝⢏⢏⢽⢸⣿⡿⣼⣿⣇⣿⣿⣿⣿⣿⣿⢕⣿⡇⣿⣿⣿⣿⣿⢹⣿⡿⣸⢸⣿⣿⣿⣿⣿⣿⣿⣿⣿⣿⣿⣿⢕⢕⢕⢕⣿⣿⣿⣿⣿⣇⢕⢸⣿⣿⣿⣿⡇⣿⣿⣿⡧⣿⡇⢿⢿⣷⣿⢇⢕⢱⣸⣷⡕⢕⡇⣼⣷⡇⢸⢱⣷⣷⢕⣧⣼⡏⢕⢕⢕⢕⢕⢕⢕⢕⢕⢕⢕⢕⢕⢕⢕⢕⢕⢕⢕⢕⢕⢕⢕⢕⢕⢕⢕⢕⢕⢕⢕⢕⢕⢕⣿⣿⣿⣿⣿⣿⣿⣿⣿⣿⣿⣽⣿⣿⣧⣕⢕⢕⢕⢕⢕⢕⢕⢕⢕⢕⢕⢕⢕⢕⢕⢕⢕⢕⢕⢕⢕⢕⢕⢕⢕⢕⢕⢕⢕⢕⡕⢕⢕⢜⢝⢟⢿⢿⣿⣿⣿⣿⣿⣿⣿⣿⣿⣿⣿⣿⣕⢕⢕⢕⢕⢕⢕⢕⢕⢕⢕⢕⢕⢕⢕⢕⢕⢕⢕⢕⢕⢕⢕⢕⢕⢕⢕⢕⢕⢕⢕⢕⠀</a:t>
            </a:r>
            <a:br/>
            <a:r>
              <a:t>⢕⢕⢕⢕⢱⢸⢽⣿⣿⣿⣿⣿⣿⣿⣿⡿⣸⣿⣇⡝⢻⡻⢷⢕⢑⣽⣿⢇⣿⣿⢸⣿⣿⣿⣿⣿⡏⢕⣿⢕⣿⣿⣿⣿⣿⢸⣿⢇⣿⢸⣿⣿⣿⣿⣿⣿⣿⣿⣿⣿⣿⡿⢕⢕⢕⢕⣿⣿⣿⣿⣿⣿⢕⣿⣿⣿⣿⣿⡇⣿⣿⣿⣷⣿⡇⣱⣾⢟⢇⢻⡕⢕⣿⣿⡇⣱⣇⣿⣿⣧⢸⢸⣿⣿⡇⣿⣿⡇⢕⢕⢕⢕⢕⢕⢕⢕⢕⢕⢕⢕⢕⢕⢕⢕⢕⢕⢕⢕⢕⢕⢕⢕⢕⢸⡕⢕⢕⢕⢕⢕⢕⢕⣿⣿⣿⣿⣿⣿⣿⣿⣿⣿⣿⢿⢟⢏⢝⢕⢕⢕⢕⢕⢕⢕⢕⢕⢕⢕⢕⢕⢕⢕⢕⢕⢕⢕⢕⢕⢕⢕⢕⢕⢕⢕⢕⢕⢕⢸⣿⣷⣕⣕⢕⢕⢕⢕⢕⢝⢝⢟⢻⢿⢿⣿⣿⣿⣿⣿⣿⣇⢕⢕⢕⢕⢕⢕⢕⢕⢕⢕⢕⢕⢕⢕⢕⢕⢕⢕⢕⢕⢕⢕⢕⢕⢕⢕⢕⢕⢕⢕⠀</a:t>
            </a:r>
            <a:br/>
            <a:r>
              <a:t>⢃⢅⢕⢕⢰⢕⢸⣿⣿⣿⣿⣿⣿⣿⣿⢇⣿⣿⢻⣿⢇⣵⣾⢇⢕⣿⣿⢸⣿⢏⣾⣿⣿⣿⡿⣿⢕⣵⣿⢸⣿⣿⣿⣿⣿⢸⣿⢸⣿⡎⣿⣿⢻⣿⣿⣿⣿⣿⡿⣿⢿⡇⢕⢕⢕⢸⣿⣿⣿⣿⣿⣿⢸⣿⢻⣿⣿⣿⢇⣿⣿⣿⣿⣿⡇⢲⣵⡱⣾⢸⣧⢱⣿⣿⣿⣿⣿⣿⣿⣿⣿⣼⣿⣿⣗⣯⣿⡇⢕⢕⢕⢕⢕⢕⢕⢕⢕⢕⢕⢕⢕⢕⢕⢕⢕⢕⢕⢕⢕⢕⢕⢕⠑⣏⡕⢕⢕⢕⢕⢕⢕⢕⢿⢿⢿⢿⢟⢟⢟⢏⢝⢕⢕⢕⠕⢑⢑⣕⣵⣷⣧⡕⢕⢕⢕⢕⢕⢕⢕⢕⢕⢕⢕⢕⢕⢕⢕⢕⢕⢕⢕⢕⢕⢕⢕⢕⢕⢸⣿⣿⣿⣿⣿⣷⣵⣅⣁⡕⠕⢕⢕⢕⠕⢕⢕⢕⢜⢝⢝⢝⢕⢕⢕⢕⢕⢕⢕⢕⢕⢕⢕⢕⢕⢕⢕⢕⢕⢕⢕⢕⢕⢕⢕⢕⢕⢕⢕⢕⢕⢕⠀</a:t>
            </a:r>
            <a:br/>
            <a:r>
              <a:t>⢕⢔⢜⢜⠕⠑⢜⣿⣿⣿⣿⣿⣿⣿⡇⡕⢿⣜⢕⢜⣾⡿⢇⣷⣷⣿⡟⣾⡟⡕⣿⣿⣿⣿⣿⡟⢱⣟⣿⢸⣽⣽⣵⣵⣷⡞⡟⣷⣾⣷⣹⣿⡜⣿⡟⣿⣿⣿⣧⢿⣸⡇⢱⢕⢕⣿⣿⣵⣼⣽⣽⣝⢱⡟⣼⣿⣿⣿⢱⣿⣿⣿⣿⣿⡇⣕⡜⣿⡜⢸⡻⢜⣿⣿⣿⣿⣿⣿⣿⣿⣿⣿⣿⣿⣿⣿⣿⢇⢕⢕⢕⢕⢕⢕⢕⢕⢕⢕⢕⢕⢕⢕⢕⢕⢕⢕⢕⢕⢕⢕⢕⢕⢕⣿⣿⣧⢕⢕⢕⢕⢕⢕⡕⢑⢑⢑⢕⢑⢑⣑⣁⣱⣤⣵⣶⣾⣿⣿⣿⣿⣿⣿⣧⡕⢕⢕⢕⢕⢕⢕⢕⢕⢑⢕⢕⢕⢕⢕⢕⢕⢕⢕⢕⢕⢕⢕⢕⢸⣿⣿⣿⣿⣿⣿⣿⣿⣿⣿⣿⣷⣷⣶⣧⣵⣵⣥⣥⣴⣵⣥⣵⣥⡅⢕⢕⢕⢕⢕⢕⢕⢕⢕⢕⢕⢕⢕⢕⢕⢕⢕⢕⢕⢕⢕⢕⢕⢕⢕⢕⢕⠀</a:t>
            </a:r>
            <a:br/>
            <a:r>
              <a:t>⢜⢏⢕⢄⢀⢀⢕⣿⣿⣿⣿⣿⣿⣿⣷⢣⡕⢝⢇⢜⢷⣿⣽⣝⣕⣿⡇⡿⢱⢇⣿⣿⣿⣿⣟⢕⣾⣿⣿⡜⣿⣿⣿⣿⣿⣷⣇⣿⣿⣿⣷⣿⢇⢿⣿⢜⣿⣿⣿⣼⡇⢕⡎⢕⣾⣿⣿⣿⣿⣿⣿⡿⣸⣵⢻⡜⢿⡇⢸⣿⣿⣿⣿⣿⡇⢟⢟⣞⣯⢕⢇⢸⣿⣿⣿⣿⣿⣿⣿⣿⣿⣿⣿⣿⣿⣿⣿⢕⢕⢕⢕⢕⢕⢕⢕⢕⢕⢕⢕⢕⢕⢕⢕⢕⢕⢕⢕⢕⢕⢕⢕⢕⢸⣿⣿⣿⣧⢕⢕⢕⢕⢕⣿⣿⣿⣿⣿⣿⣿⣿⣿⣿⣿⣿⣿⣿⣿⣿⣿⣿⣿⣿⣿⣿⣧⡕⢕⢕⢕⢕⢕⢕⢕⢕⢕⢕⢕⢕⢕⢕⢕⢕⢕⢕⢕⢕⢕⢸⣿⣿⣿⣿⣿⣿⣿⣿⣿⣿⣿⣿⣿⣿⣿⣿⣿⣿⣿⣿⣿⣿⣿⣿⣿⣧⡑⢕⢕⢕⢕⢕⢕⢕⢕⢕⢕⢕⢕⢕⢕⢕⢕⢕⢕⢕⢕⢕⢕⢕⢕⢕⠀</a:t>
            </a:r>
            <a:br/>
            <a:r>
              <a:t>⢕⢕⡕⢕⢕⢕⢕⣿⣿⣿⣿⣿⣿⣿⣿⣷⡱⣕⢕⢜⣧⢕⢝⣝⢟⣿⢹⢇⢹⢱⣿⣿⣿⣿⣿⢣⣿⣿⣿⣧⣷⣷⣷⣷⣷⣶⣧⣼⣝⢟⣿⣿⣾⣾⣿⣧⣻⣝⣿⣏⢇⣼⡵⢟⣝⣭⣽⣵⣷⣷⣿⣕⣼⣿⣧⣿⣧⡕⢜⣿⣿⣿⢏⣿⡇⢿⢟⢏⢱⢜⢎⢸⣿⣿⣿⣿⣿⣿⣿⣿⣿⣿⣿⣿⣿⣿⡏⢕⢕⢕⢕⢕⢕⢕⢕⠕⢕⢕⢕⢕⢕⢕⢕⠑⠑⢕⢕⢕⢕⢕⢕⠑⣼⣿⣿⣿⣿⣇⢕⢕⢕⢕⢻⣿⣿⣿⣿⣿⣿⣿⣿⣿⣿⣿⣿⣿⣿⣿⣿⣿⣿⣿⣿⣿⣿⣿⣧⣕⢕⢕⢕⢕⠀⠕⢁⢕⢕⢕⢕⢕⢕⠕⠑⠑⠑⠑⢕⢸⣿⣿⣿⣿⣿⣿⣿⣿⣿⣿⣿⣿⣿⣿⣿⣿⣿⣿⣿⣿⣿⣿⣿⣿⣿⣿⣷⣕⠑⢕⢕⢕⢕⢕⢑⠕⠕⢕⢕⢕⢕⢕⢕⢕⢕⢕⢕⢕⢕⢕⢕⢕⠀</a:t>
            </a:r>
            <a:br/>
            <a:r>
              <a:t>⢐⢜⢊⢕⢱⡔⠀⢸⣿⣿⣿⣿⣿⣿⣿⣿⣿⣮⣕⢕⢜⢧⢕⣝⢕⣿⢸⢕⢸⡕⣿⢹⣿⣿⡟⢸⣿⣿⣿⣿⣿⣿⣿⣿⣿⣿⣿⣿⣿⣷⣿⣿⣿⣿⣿⣿⣿⣿⣿⣿⣿⣿⣿⣿⣿⣿⣿⣿⣿⣿⣿⣿⣿⣿⣿⣿⣿⣗⢜⣿⣿⡿⢱⣿⡇⢸⢇⢱⢇⢕⢕⢸⣿⣿⣿⣿⣿⣿⣿⣿⣿⣿⣿⣿⣿⣿⢇⢕⢕⢕⢕⢕⢕⢕⢔⠀⠁⢕⢕⢕⢕⢕⢕⠀⠀⠑⢕⢕⢕⢕⠕⢔⣿⣿⣿⣿⣿⣿⣇⢕⢕⢕⢜⣿⢿⢟⢟⢟⢟⢟⢻⢿⢿⢿⢿⢿⢿⣿⣿⣿⣿⣿⣿⣿⣿⣿⣿⣿⣷⣕⢕⢕⢕⠐⠐⠀⠕⢕⢕⢕⢕⢄⠀⠀⠀⠀⠀⢸⣿⣿⣿⣿⣿⣿⣿⣿⡿⢿⢿⢿⢿⢿⢟⢟⢟⢟⢟⢟⢏⢝⣝⣝⣝⣝⣟⣿⣷⡅⢕⢕⢕⢕⢕⢄⠀⠁⢕⢕⢕⢕⢕⢕⢕⢕⢕⢕⢕⢕⢕⢕⠀</a:t>
            </a:r>
            <a:br/>
            <a:r>
              <a:t>⠜⠊⠁⠘⢜⢝⡕⢸⣿⣿⣿⣿⣿⣿⣿⣿⣿⣿⣿⣿⣮⠁⠁⢘⢕⣿⢜⡇⢕⢧⣿⢜⣿⡜⣇⢕⠑⠀⠁⠁⠉⠍⢝⠉⠉⠉⠉⠝⢻⢿⣿⣿⣿⣿⣿⣿⣿⣿⣿⣿⣿⣿⣿⡿⢟⠙⠙⠙⠙⠝⠙⠙⠉⠁⠑⠞⢿⣞⢵⣿⣿⡇⣸⣿⡇⠎⢱⣵⡇⢕⢕⢸⣿⣿⣿⣿⣿⣿⣿⣿⣿⣿⣿⣿⣿⡟⢕⢕⢕⢕⢕⢕⢕⢕⢕⠀⠀⢕⢕⢕⢕⢕⢕⠀⠀⠀⢕⢕⢕⢕⠑⢸⣿⣿⣿⣿⣿⣿⣿⣇⢕⢕⢔⢻⣿⣿⣿⣿⣿⣷⣷⣷⣷⣷⣷⣷⣧⣵⣵⣵⣵⣼⣽⣽⣿⣿⣿⣿⣿⣿⣧⢕⢕⢕⠀⠀⠀⠑⢕⢕⢕⢕⠀⠀⠀⠀⠀⢸⣿⣿⣿⣿⣿⣧⣵⣵⣵⣷⣷⣷⣷⣷⣷⣷⣿⣿⣿⣿⣿⣿⣿⣿⣿⣿⣿⣿⣿⢟⣧⡑⢕⢕⢕⢕⢄⠁⠁⠑⢕⢕⢕⢕⢕⢕⢕⢕⢕⢕⢕⢕⠀</a:t>
            </a:r>
            <a:br/>
            <a:r>
              <a:t>⢀⢰⣔⡐⢜⢇⢕⢸⣿⣿⣿⣿⣿⣿⣿⣿⣿⣿⣿⣿⢇⠀⠀⢕⡼⣿⣧⢇⡇⢸⣹⢕⢻⣿⣏⢣⣵⣿⣿⣧⠐⢔⢔⢄⢄⢄⢔⣄⣧⣼⣿⣿⣿⣿⣿⣿⣿⣿⣿⣿⣿⣿⣗⣵⡆⢔⢄⢄⢀⢄⢄⢄⣴⣷⣇⣴⣹⣿⣿⣿⣿⡇⢿⣿⡇⠀⠀⣿⡇⢕⠑⢸⣿⣿⣿⣿⣿⣿⣿⣿⣿⣼⣿⣿⣿⢇⢕⢕⢕⢕⢕⢕⢕⢕⢕⢄⠀⢕⢕⢕⢕⢕⢕⠀⠀⠀⠑⢕⢕⢕⢀⣿⣿⣿⣿⣿⣿⣿⣿⣿⣧⡕⢕⢘⠿⣿⣿⣿⣿⣿⣿⣿⣿⣿⣿⣿⣿⣿⣿⣿⣿⣿⣿⣿⣿⣿⣿⣿⣿⣿⣿⣧⡕⢕⢔⠀⠀⠀⠑⢕⢕⢕⢕⠀⠀⠀⠀⠁⣿⣿⣿⣿⣿⣿⣿⣿⣿⣿⣿⣿⣿⣿⣿⣿⣿⣿⣿⣿⣿⣿⣿⣿⣿⣿⣿⠟⠁⠀⣿⣷⣕⢕⢕⢕⢕⢄⠀⠀⠀⠑⠕⢕⢕⢕⢕⢕⢕⢕⢕⢕⠀</a:t>
            </a:r>
            <a:br/>
            <a:r>
              <a:t>⢕⢅⢝⢕⢕⢕⠕⠑⣿⣿⣿⣿⣿⣿⣿⣿⣿⣿⡿⡇⠀⠀⠀⢱⡇⣿⣿⢕⢕⢜⣧⢕⢕⢻⣿⡎⣿⣿⣿⣿⣕⣑⢑⣓⣑⣱⣵⣾⣿⣿⣿⣿⣿⣿⣿⣿⣿⣿⣿⣿⣿⣿⣿⣿⣿⣵⣕⣑⣑⠕⣌⣸⣿⣿⣿⢣⣿⣿⣟⢸⣿⡇⢸⣿⡇⠀⠀⠜⡇⠁⠀⢜⢿⣿⡿⢿⡟⢿⣿⣿⢿⢸⣿⣿⡏⢕⢕⢕⢕⢕⡇⢕⢕⢕⢕⢕⠀⠁⢕⢕⢕⢕⢕⠀⠀⠀⠀⢕⢕⢑⢱⡿⠟⠛⠛⠛⠙⠙⠙⠙⠙⠑⠑⢕⠀⠀⠉⠉⠉⠉⠉⠉⠉⠉⠉⠙⠙⠟⢿⣿⣿⣿⣿⣿⣿⣿⣿⣿⣿⣿⣿⣿⣷⡕⢕⢄⠀⠀⠀⠁⢕⢕⢕⢔⠀⠀⠀⠀⢻⣿⣿⣿⣿⣿⣿⣿⣿⣿⣿⡿⠟⠋⠉⠉⠉⠉⠉⠁⠁⠁⠁⠁⠁⠁⠁⠀⠀⠀⠉⠉⠉⠁⠁⠕⢕⢕⢄⠀⠀⠀⠀⠁⠑⠕⢕⢕⢕⢕⢕⢕⠀</a:t>
            </a:r>
            <a:br/>
            <a:r>
              <a:t>⢕⢕⢕⠕⠕⠁⠀⠀⣿⣿⣿⣿⣿⣿⣿⣿⣿⡟⡵⠁⠀⠀⠀⢸⡇⣿⡟⢱⢕⢸⡕⢕⢕⢕⢜⢳⡸⣿⣿⣿⣿⣿⣿⣿⣿⣿⣿⣿⣿⣿⣿⣿⣿⣿⣿⣿⣿⣿⣿⣿⣿⣿⣿⣿⣿⣿⣿⣿⣿⣿⣿⣿⣿⣿⣣⣿⡿⢫⣳⣿⣿⡇⢕⣿⡇⠀⠀⠀⢱⣷⣷⣿⣿⣿⣿⣿⣿⣿⣿⣿⣿⣿⣿⣿⢕⢕⢕⣱⣾⣿⢇⢕⢕⢕⢕⢕⠀⠀⢕⢕⢕⢕⢕⢔⠀⠀⠀⠁⢕⠀⣸⣿⡟⠋⠀⠀⠀⠀⠀⠀⠀⠀⠀⠀⠐⠀⠀⠀⠀⠀⠀⠀⠀⠀⠀⠀⠀⠀⠀⠁⠙⢿⣿⣿⣿⣿⣿⣿⣿⣿⣿⣿⣿⣷⡕⢕⢀⠀⠀⠀⢠⢕⢕⢕⢀⠀⠀⠀⢸⣿⣿⣿⣿⣿⣿⡿⠟⠋⠁⠀⠀⠀⠀⠀⠀⠀⠀⠀⠀⠀⠀⠀⠀⠀⠀⠀⠀⠀⠀⠀⠀⠀⠀⠀⠁⠑⢕⠀⠀⠀⠀⠀⠀⠀⠁⠕⢕⢕⢕⢕⠀</a:t>
            </a:r>
            <a:br/>
            <a:r>
              <a:t>⢐⢄⠀⠀⠀⠀⠀⠀⢸⣿⣿⣿⣿⣿⣿⣿⢫⣾⠇⠀⠀⠀⠀⠁⣇⣿⡇⢸⡕⢸⣇⢕⢕⢕⢕⢱⢱⣿⣿⣿⣿⣿⣿⣿⣿⣿⣿⣿⣿⣿⣿⣿⣿⣿⣿⣿⡟⣿⣿⣿⣿⣿⣿⣿⣿⣿⣿⣿⣿⣿⣿⣿⣿⣿⡿⢏⣱⢇⣿⣿⣿⡇⢕⣿⡇⠀⠀⠀⠁⢟⠟⠟⠟⠟⠟⠟⠟⠟⠟⠟⠟⠟⠟⠏⠑⠗⠟⠟⠟⠟⢑⢕⢕⢕⠑⢕⢕⠀⢀⠕⢕⢕⢕⢕⠀⠀⠀⠀⠅⠀⡿⠃⠀⠀⠀⠀⠀⠀⢄⢔⢕⢔⢔⢔⢄⢀⠀⠀⠀⠐⢶⣶⣷⣷⣷⣶⣶⣴⣄⡀⠀⠐⢸⣿⣿⣿⣿⣿⣿⣿⣿⣿⣿⣿⣷⢁⢕⠀⠀⠀⠀⣧⢕⢕⢕⠀⠀⠀⢸⣿⣿⣿⣿⣿⣽⡴⠂⠀⠀⠀⠀⢀⢄⢔⢔⢔⢔⢔⢀⠀⠀⠀⠀⠑⣵⣧⣕⣕⣕⣕⢕⢕⢕⢕⢕⢔⢄⠀⠀⠀⠀⠀⠀⠀⠀⠀⠀⠁⠕⢕⠀</a:t>
            </a:r>
            <a:br/>
            <a:r>
              <a:t>⠗⠁⠀⠀⠀⠀⠀⠀⢸⣿⣿⣿⣿⣿⡿⣳⡿⢏⠀⠀⠀⠀⠀⠀⢸⣿⢕⣾⣧⢜⣿⢕⢕⢕⢕⢜⣏⢿⣿⣿⣿⣿⣿⣿⣿⣿⣿⣿⣿⣿⣿⣿⣿⣿⣿⣿⣿⣿⣿⣿⣿⣿⣿⣿⣿⣿⣿⣿⣿⣿⣿⡿⣟⣿⣯⡷⢕⢼⣿⣿⢿⣟⢕⢿⡇⠀⠀⠀⠀⢱⠀⢔⢔⢔⢔⢔⢔⢔⢔⢔⢔⢔⢔⢔⢔⢕⢕⢕⢕⢕⢕⢕⢕⢕⠀⢕⢕⢔⠀⠔⢕⢕⢕⢕⠀⠀⠀⠀⠀⠑⢀⡀⠀⠀⠀⠀⢄⣾⣷⣕⠕⠁⠁⠁⠑⠕⠀⠀⠀⠀⠈⣿⣿⣿⣿⣿⣿⣿⣿⣿⣷⣵⡔⢜⢻⣿⣿⣿⣿⣿⣿⣿⣿⣿⣿⣇⠁⠀⠀⠀⠀⣿⣇⢕⢕⢄⠀⠀⢸⣿⣿⣿⣿⢟⡕⠀⢀⣠⣔⡕⠕⠁⠁⠁⠁⠁⠕⢕⢕⢔⠀⠀⠀⠀⢹⣿⣿⣿⣿⣿⣿⣷⣷⣵⣵⣕⣕⢕⢀⠀⠀⠀⠀⠀⠀⠀⠀⠀⠀⠀⠀</a:t>
            </a:r>
            <a:br/>
            <a:r>
              <a:t>⠀⠀⠀⠀⠀⢀⢀⢀⢸⣿⣿⣿⣿⡿⣵⡟⢕⡕⡔⠀⠀⠀⢰⠀⣾⡟⢕⣿⣿⢕⢸⡇⢕⢕⢕⢕⣿⡜⣿⣿⣿⣿⣿⣿⣿⣿⣿⣿⣿⣿⣿⣿⣿⣿⣿⣿⣿⣿⣿⣿⣿⣿⣿⣿⣿⣿⣿⣿⣿⣵⣷⣿⣿⡿⢏⣼⣵⣿⣿⣿⢸⣿⢕⢸⡇⠀⠀⠀⠀⢸⣧⢕⢕⣵⣵⣵⣕⢕⢕⢕⣵⣷⣷⣷⢕⢕⢕⢱⣷⢇⢕⢕⢕⠕⠀⠁⢕⢕⠀⠅⢁⢕⢕⢕⢀⠀⠀⠀⠀⢸⣿⣿⣔⠀⠀⠀⠜⣿⣿⣿⢇⠀⠀⠀⠀⠀⠀⠀⠀⠀⠀⢸⣿⣿⣿⣿⣿⣿⣿⣿⣿⣿⣿⣷⣝⢿⣿⣿⣿⣿⣿⣿⣿⣿⣿⣿⢔⠀⠀⠀⠀⣿⣿⡕⢕⢕⠀⠀⢸⣿⣿⣿⣿⢏⣱⣾⣿⣿⣿⣿⢔⠀⠀⠀⠀⠀⠀⠁⢕⢕⠀⠀⠀⠀⠕⣿⣿⣿⣿⣿⣿⣿⣿⣿⣿⣿⣿⣿⡇⠀⠀⠀⠀⢠⣷⣴⡀⠀⠀⠀⠀</a:t>
            </a:r>
            <a:br/>
            <a:r>
              <a:t>⠀⠀⠀⠀⠀⠀⠀⠀⠑⣿⣿⣿⡟⣼⢏⢕⣱⣿⢕⢰⣦⣶⣾⡆⢹⢇⢕⣿⣿⢕⢕⢿⡕⢕⢕⢕⢕⢕⢜⢿⣿⣿⣿⣿⣿⣿⣿⣿⣿⣿⣿⣿⣿⣿⣿⣿⣿⣿⣿⣿⣿⣿⣿⣿⣿⣿⣿⣿⣿⣿⡿⣟⢝⢕⢕⣽⣿⣿⣿⡇⢕⣿⢕⢸⡗⢠⢄⢔⣦⡔⢝⣇⢕⣿⣿⣿⡇⢕⢕⢕⣿⣿⣿⣿⢕⢕⢕⢸⡏⢕⠕⠑⠑⠀⠀⠀⠕⢕⢕⠀⢄⠕⢕⢕⢕⠀⠀⠀⠀⣸⣿⣿⣿⣧⡄⠀⠀⠙⢟⣏⠀⠀⠀⠀⠀⠀⠀⠀⠀⠀⠀⢸⣿⣿⣿⣿⣿⣿⣿⣿⣿⣿⣿⣿⣿⣿⣿⣿⣿⣿⣿⣿⣿⣿⣿⣿⡇⠀⠀⠀⢱⣿⣿⣇⠕⢑⠀⠀⣾⣿⣿⣿⣿⣿⣿⣿⣿⠿⢟⠋⠀⠀⠀⠀⠀⠀⠀⠀⢱⡕⠀⠀⠀⠀⢀⣿⣿⣿⣿⣿⣿⣿⣿⣿⣿⣿⣿⡿⠑⠀⠀⢀⣴⣿⣿⣿⣿⣷⣴⣄⠀</a:t>
            </a:r>
            <a:br/>
            <a:r>
              <a:t>⠀⠀⠀⠀⠀⠀⠀⠀⠀⣿⣿⡟⣼⢇⢑⣸⣿⢇⢕⣾⣿⣿⣿⢕⢸⢕⢕⢻⣿⡕⢕⢕⢣⢕⢕⢕⢕⢕⢕⢜⢻⣿⣿⣿⣿⣿⣿⣿⣿⣿⣿⣿⡿⢿⢿⢿⢿⢿⢿⢿⣿⣿⣿⣿⣿⣿⣿⣿⣿⣿⣿⢏⢕⢕⣸⣿⣿⣿⣿⢕⢕⢸⡇⢕⡇⢸⣇⢕⢻⣷⢕⢹⡇⣿⣿⣿⣏⢕⢕⢕⣿⣿⣿⣿⢕⢕⢕⢸⠁⠁⠀⠀⠀⠀⠀⠀⠀⠕⢕⢔⠁⠀⠑⠁⠁⠀⠀⠀⠀⢸⣿⣿⣿⣿⣿⣦⢀⠀⠁⢝⢄⠀⠀⢄⢄⠀⢰⢀⠀⠀⠀⢸⣿⣿⣿⣿⣿⣿⣿⣿⣿⣿⣿⣿⣿⣿⣿⣿⣿⣿⣿⣿⣿⣿⣿⣿⡇⠀⠀⠀⣸⣿⣿⣿⠀⠀⠀⢱⣿⣿⣿⣿⣿⣿⣿⣿⣿⡇⢱⡄⠀⠀⠀⢄⢄⠀⠀⠀⢜⢕⠀⠀⠀⠀⢱⣿⣿⣿⣿⣿⣿⣿⣿⣿⣿⣿⣿⠇⠀⠀⣰⣾⣿⣿⣿⣿⣿⣿⣿⣿⠀</a:t>
            </a:r>
            <a:br/>
            <a:r>
              <a:t>⢀⢀⠀⠀⠀⠀⠀⠀⠀⢹⡿⣹⢇⣱⢱⣿⡏⢕⣼⣿⣿⣿⣿⢕⢕⢕⣵⢸⣿⡇⢕⢕⢜⢇⢕⢕⢕⢕⢕⢕⢕⢝⢻⣿⣿⣿⣿⣿⣿⣿⣿⣿⣾⣿⣿⣿⣿⣿⣿⣷⣿⣿⣿⣿⣿⣿⣿⣿⡿⢟⢕⢕⢕⢕⣿⣿⣿⣿⢗⡕⢕⢜⢇⢕⡇⢸⣿⡕⢜⣿⡇⢕⢹⢹⣿⣿⡟⢕⢕⢕⣿⣿⣿⣿⢕⢕⢕⠑⠀⠀⠀⠀⠀⠀⠀⠀⠀⠀⠕⢕⢅⢕⠀⠀⠀⠀⠀⠀⠀⠘⣿⣿⣿⣿⣿⣿⣿⣷⣦⡕⢱⣧⡔⢕⢕⣱⡞⢕⠀⠀⠀⢸⣿⣿⣿⣿⣿⣿⣿⣿⣿⣿⣿⣿⣿⣿⣿⣿⣿⣿⣿⣿⣿⣿⣿⣿⢇⠀⠀⢄⣿⣿⣿⣿⠀⠀⣰⣿⣿⣿⣿⣿⣿⣿⣿⣿⣿⣿⡜⢷⣔⢔⢔⢔⢔⢔⣱⡷⢕⢕⠀⠀⠀⠀⣼⣿⣿⣿⣿⣿⣿⣿⣿⣿⣿⣿⣕⣴⣷⣾⣿⣿⣿⣿⣿⣿⣿⣿⣿⣿⠀</a:t>
            </a:r>
            <a:br/>
            <a:r>
              <a:t>⠀⠀⠀⠀⢀⢀⢐⢀⠀⢸⢣⢇⣱⡇⣿⣿⢕⢱⣿⣿⣿⣿⣿⢕⢕⢕⢏⢕⢻⣿⡕⣕⣮⢜⢧⡕⢑⢕⢕⢕⢕⢕⢕⢜⢝⢻⣿⣿⣿⣿⣿⣿⣿⣿⣿⣿⣿⣿⣿⣿⣿⣿⣿⣿⣿⡿⢟⢝⢕⢕⢕⢕⢕⢱⣿⣿⢿⣏⢕⡇⢕⢕⢧⢕⡇⢸⣿⣇⢕⢿⣧⢕⢜⡏⣿⣿⣧⢕⢕⢕⣿⣿⣿⣿⢕⢕⠁⠀⠀⠀⠀⠀⠀⠀⠀⢄⡀⡔⢀⠁⢕⢕⢔⠀⠀⠀⠀⠀⠀⠀⢹⣿⣿⣿⣿⣿⣿⣿⣿⣿⣧⣼⣿⣿⣿⣯⢸⢿⠀⠀⢀⣿⣿⣿⣿⣿⣿⣿⣿⣿⣿⣿⣿⣿⣿⣿⣿⣿⣿⣿⣿⣿⣿⣿⣿⡟⠀⠀⢄⣾⣿⣿⣿⣇⣤⣾⣿⣿⣿⣿⣿⣿⣿⣿⣿⣿⣿⣿⣷⣕⢹⣿⣿⣷⣾⣿⣿⢕⢱⣾⡷⠀⢀⣼⣿⣿⣿⣿⣿⣿⣿⣿⣿⣿⣿⣿⣿⣿⣿⣿⣿⣿⣿⣿⣿⣿⣿⣿⣿⣿⠀</a:t>
            </a:r>
            <a:br/>
            <a:r>
              <a:t>⠀⢀⣀⣁⣀⣄⣤⣤⣤⡜⡞⢱⢿⢹⣿⡇⢕⢿⢿⢿⢿⢿⢿⢕⢕⢕⢕⢕⢜⢿⣧⣱⣿⢕⢕⢕⣕⢕⢕⢕⢕⢕⠕⢕⢕⢕⢕⢝⢝⢻⢿⣿⣿⣿⣿⣿⣿⣿⣿⣿⣿⢿⢟⢏⢕⢕⢕⢕⢕⢕⢕⢕⢕⣸⣿⡟⣞⣾⢕⢕⡕⢕⢱⢕⡇⢸⣿⣿⡕⢸⣿⢕⢕⢼⢹⣿⣿⢕⢕⢕⣿⣿⣿⣿⠕⠀⠀⠀⠀⠀⠀⠀⠀⢀⢔⣾⣇⣿⡕⢀⠁⢕⢕⢄⠀⠀⠀⠀⠀⠀⠁⣿⣿⣿⣿⣿⣿⣿⣿⣿⡿⠿⢻⣿⣿⣿⢕⢕⠀⢀⣼⣿⣿⣿⣿⣿⣿⣿⣿⣿⣿⣿⣿⣿⣿⣿⣿⣿⣿⣿⣿⣿⣿⣿⡟⠁⠀⢄⣾⣿⣿⣿⣿⣿⣿⣿⣿⣿⣿⣿⣿⣿⣿⣿⣿⣿⣿⣿⣿⣿⣾⣿⣿⣿⣿⣿⣿⢇⢕⠁⠀⢠⣾⣿⣿⣿⣿⣿⣿⣿⣿⣿⣿⣿⣿⣿⣿⣿⣿⣿⣿⣿⣿⣿⣿⣿⣿⣿⣿⣿⠀</a:t>
            </a:r>
            <a:br/>
            <a:r>
              <a:t>⣿⣿⣿⣿⣿⣿⣿⣿⣿⢱⠕⠀⠀⢸⣿⢕⠁⠀⠀⠀⠀⠀⢠⢕⢕⢕⢕⢕⢕⢜⢿⣿⣿⡇⢕⢕⢜⢇⢕⢕⢕⢕⢕⢕⢕⢕⢕⢕⢕⢕⢕⢜⢝⢻⢿⣿⣿⢿⢟⣝⢕⢕⢕⢕⢕⢕⢕⢕⢕⢕⢕⢱⢕⣿⡿⢕⣼⣿⡇⢕⣇⢕⢕⢕⢑⣿⣿⣿⡇⢜⣿⡕⢕⡜⡞⣿⣿⢕⢕⢕⣿⡿⢏⢕⠁⠀⠀⢀⢔⣔⣴⡔⢔⢕⢕⣿⣿⣿⣷⢕⠀⠀⠁⠀⠀⠀⠀⠀⠀⠀⠀⢸⣿⣿⣿⣿⣿⣿⣿⣏⣥⣴⣿⣿⣿⢏⣼⣿⣿⣕⣄⣅⣕⣵⣿⣿⣿⣿⣿⣿⣿⣿⣿⣿⣿⣿⣿⣿⣿⣿⣿⣿⢿⠋⠀⣄⣴⣿⣿⣿⣿⣿⣿⣿⣿⣿⣿⣿⣿⣿⣿⣿⣿⣿⣿⣿⣿⣿⣿⣿⣿⣿⣿⣿⣿⣿⣿⣷⣵⣄⡀⢙⢙⢝⢿⣿⣿⣿⢻⣿⣿⣿⣧⣅⡙⢻⣿⣿⣿⣿⣿⣿⣿⣿⣿⣿⣿⣿⣿⣿⠀</a:t>
            </a:r>
            <a:br/>
            <a:r>
              <a:t>⣿⣿⣿⣿⣿⣿⣿⣿⡟⡇⡔⠀⠀⣿⣿⢕⣿⣷⣶⣴⣄⢀⣾⡕⢕⢕⢕⢕⢕⢕⢕⢻⣿⡇⢕⢕⢕⢕⢕⢕⢕⡜⢕⢕⢕⢕⢕⢕⢕⢕⢕⣱⣵⣧⣷⣵⣷⣿⣿⣿⢕⢕⢕⢕⢕⢕⢕⢕⢕⢕⢕⡞⣸⡟⢕⢱⣿⣿⡇⢕⣿⢕⢕⢕⠱⡸⣿⣿⡇⢕⣿⡇⢕⣇⡇⣿⣿⢕⢕⢕⣯⣵⣵⣵⢔⢔⢔⢸⣿⣿⣿⡇⢕⢕⢕⣿⣿⣿⣿⢕⢄⠀⠀⠀⠀⠀⠀⠀⠀⠀⠀⠀⢻⣿⣿⣿⣿⣿⣿⣿⣿⣿⣿⣿⣿⢼⡿⣿⣿⣿⣿⣿⣿⣿⣿⣿⣿⣿⣿⣿⣿⣿⣿⣿⣿⣿⣿⣿⣿⣟⣏⣁⣠⣴⣾⣿⣿⣿⣿⣿⣿⣿⣿⣿⣿⣿⣿⣿⣿⣿⣿⣿⣿⣿⣿⣿⣿⣿⣿⣿⣿⣿⣿⣿⣿⣿⣿⣿⣿⣿⣿⣿⣿⣿⣿⣿⣿⣿⣇⣿⣿⣿⣿⣿⣿⣿⣿⣿⣿⣿⣿⣿⣿⣿⣿⣿⣿⣿⣿⣿⠀</a:t>
            </a:r>
            <a:br/>
            <a:r>
              <a:t>⣿⣿⣿⣿⣿⣿⣿⣿⡇⢣⡇⠀⣰⣿⣟⢸⣿⣿⣿⣿⢏⣾⡟⢕⠕⢕⢕⢕⢕⢕⢕⣿⣿⣿⢕⢕⢕⢕⢕⢕⣱⢇⢕⢕⢕⢕⢕⢕⢕⢕⣼⣿⣿⣿⣿⣿⣿⣿⣿⣿⢕⢕⢕⢕⢕⢕⢕⢕⢕⢕⢱⢣⢟⢕⢱⣿⣿⣿⡇⡕⢽⡕⠑⠕⢕⢕⢻⣿⡇⢕⣿⢇⢜⣿⢸⣿⣿⢕⢕⢕⣿⣿⣿⣿⢕⢕⢕⢸⣿⣿⣿⡇⢕⢕⢕⣿⣿⣿⣿⢕⢕⢄⠀⠀⠀⠀⠀⠀⠀⠀⠀⠀⠁⢻⣿⣿⣿⣿⣿⣿⣿⣿⢏⢇⢱⢇⡼⢽⢿⣿⣿⣿⣿⣿⣿⣿⣿⣿⣿⣿⣿⣿⣿⣿⣿⣿⣿⣿⣿⣿⣿⣿⣿⣿⣿⣿⣿⣿⣿⣿⣿⣿⣿⣿⣿⣿⣿⣿⣿⣿⣿⣿⣿⣿⣿⣿⣿⣿⣿⣿⣿⣿⣿⣿⣿⣿⣿⣿⣿⣿⣿⣿⣿⣿⣿⡿⢟⢝⢏⢎⢝⢹⢟⣿⣿⣿⣿⣿⣿⣿⣿⣿⣿⣿⣿⣿⣿⣿⣿⣿⠀</a:t>
            </a:r>
            <a:br/>
            <a:r>
              <a:t>⣿⣿⣿⣿⣿⣿⣿⡿⢇⢘⠁⠀⠙⢻⣷⢕⢕⢝⢝⢝⣾⢏⢕⢕⢕⠔⢕⢕⢕⢕⢕⣿⣿⣿⡇⢕⢕⢕⢕⢱⡏⢕⢕⢕⢕⠑⠁⢀⢕⢸⣿⣿⣿⣿⣿⣿⣿⣿⣿⣿⡕⠁⠑⠕⢕⢕⢕⢕⢕⢕⢱⣣⣷⢕⢸⣿⣿⣿⢇⣷⣺⡇⠔⢕⢕⢕⢘⢿⡇⢕⡿⢕⢕⣿⡾⣿⣿⢕⢕⢕⣿⣿⣿⣿⢕⢕⢕⢸⣿⣿⣿⡇⢕⢕⢕⣿⣿⣿⣿⢕⢕⢕⢔⠀⠀⠀⠀⠀⠀⠀⠀⠀⠀⠀⢻⣿⣿⣿⣿⣿⢟⢕⢕⢕⢕⢕⢕⢕⢕⢝⣿⣿⣿⣿⣿⣿⣿⣿⣿⣿⣿⣿⣿⣿⣿⣿⣿⣿⣿⣿⣿⣿⣿⣿⣿⣿⣿⣿⣿⣿⣿⣿⣿⣿⣿⣿⣿⣿⣿⣿⣿⣿⣿⣿⣿⣿⣿⣿⣿⣿⣿⣿⣿⣿⣿⣿⣿⣿⣿⣿⣿⣿⣿⡿⢟⢇⢕⢕⢕⢕⢕⢕⢕⢜⢟⢟⢿⣿⣿⣿⣿⣿⣿⣿⣿⣿⣿⣿⣿⣿⠀</a:t>
            </a:r>
            <a:br/>
            <a:r>
              <a:t>⣿⣿⣿⣿⣿⣿⠏⢕⢕⠁⠀⠀⠀⢜⢿⢕⢕⢕⢕⣾⢏⢕⢕⢕⢕⢕⢑⢕⢕⢕⢕⣿⢿⣿⣿⢕⢕⢑⢕⡼⢕⠕⠑⠁⠀⠀⠀⢕⢕⣾⣿⣿⣿⣿⣿⣿⣿⣿⣿⣿⡇⢕⠀⠀⠁⠑⠕⢕⢕⢕⢜⢏⣿⡇⢸⣿⣿⡟⣼⡿⢺⠇⢕⢕⢕⢕⢸⡜⡇⢱⠇⢕⢸⣿⡇⣿⣿⢕⢕⢕⣿⣿⣿⣿⢕⢕⢕⢸⣿⣿⣿⡇⢕⢕⢕⣿⣿⣿⣿⢕⢕⢕⢸⣧⢔⠀⠀⠀⠀⠀⠀⠀⠀⠀⠀⠝⣿⣿⣿⢇⢕⢕⢕⢕⢕⢕⢕⢕⢕⢕⢸⣿⣿⣿⣿⣿⣿⣿⣿⣿⣿⣿⣿⣿⣿⣿⣿⣿⣿⣿⣿⣿⣿⣿⣿⣿⣿⣿⣿⣿⣿⣿⣿⣿⣿⣿⣿⣿⣿⣿⣿⣿⣿⣿⣿⣿⣿⣿⣿⣿⣿⣿⣿⣿⣿⣿⣿⣿⣿⣿⣿⣿⡟⢕⢕⢕⢕⢕⢕⢕⢕⢕⢕⢕⢕⢕⢕⢟⣿⣿⣿⣿⣿⣿⣿⣿⣿⣿⣿⣿⠀</a:t>
            </a:r>
            <a:br/>
            <a:r>
              <a:t>⣿⣿⣿⡟⢟⢅⢕⢕⠀⠀⠀⠀⢄⢕⢜⢇⢕⢕⣾⢇⢕⢕⢕⢕⢕⢕⢕⢕⢕⢕⢑⣿⣼⣿⣿⣇⢕⢕⢱⠑⠁⠀⠀⠀⠀⠀⠀⢕⣱⣿⣿⣿⣿⣿⣿⣿⣿⣿⣿⣿⣷⢕⢔⠀⠀⠀⠀⠀⠁⠕⢕⢜⢪⣣⢕⣿⡿⠇⠛⠑⠜⢕⢕⢕⢕⢕⢝⢿⡕⢕⢑⢕⢜⣿⣷⣿⡇⢕⢕⢕⣿⣿⣿⣿⢕⢕⢕⢸⣿⣿⣿⡇⢕⢕⢕⣿⣿⣿⣿⢕⢕⢕⢸⣿⣷⣕⠀⠀⠀⠀⠀⠀⠕⢔⢀⠀⠘⢿⣿⢵⢕⢕⢕⢕⢕⢕⢕⢕⢕⢕⢕⣿⣿⣿⣿⣿⣿⣿⣿⣿⣿⣿⣿⣿⣿⣿⣿⣿⣿⣿⣿⣿⣿⣿⣿⣿⣿⣿⣿⣿⣿⣿⣿⣿⣿⣿⣿⣿⣿⣿⣿⣿⣿⣿⣿⣿⣿⣿⣿⣿⣿⣿⣿⣿⣿⣿⣿⣿⣿⣿⣿⣿⢕⢕⢕⢕⢕⢕⢕⢕⢕⢕⢕⢕⢕⢕⢕⢜⣿⣿⣿⣿⣿⣿⣿⣿⣿⣿⣿⣿⠀</a:t>
            </a:r>
            <a:br/>
            <a:r>
              <a:t>⣿⣿⣿⢇⢔⢕⢕⠑⠀⠀⠀⠀⢕⢕⢕⢕⢕⣾⢏⢕⢕⢕⢕⢕⢕⢕⢕⢕⢕⢕⢕⢸⡿⣿⣿⣿⡕⢕⠕⠀⠀⠀⠀⠀⠀⠀⠀⣾⣿⣿⣿⣿⣿⣿⣿⣿⣿⣿⣿⣿⣿⣇⢕⠀⠀⠀⠀⠀⠀⠀⠕⢕⢕⢜⠇⠘⠄⢔⢔⢔⠀⠁⠑⢕⢕⢕⢕⢻⣷⢑⠀⢕⢕⢝⢝⢝⢕⢕⢕⢕⢝⢝⢝⢝⢕⢕⢕⢜⢝⢝⢝⢕⢕⢕⢕⢝⢝⢝⢝⢕⢕⢕⢜⢝⢝⢝⢕⢄⠀⠀⠀⠀⠀⠕⢕⢷⣤⡁⢹⣿⡕⢕⢕⢕⢕⢕⢕⢕⢕⣵⣾⣿⣿⣿⣿⣿⣿⣿⣿⣿⣿⣿⣿⣿⣿⣿⣿⣿⣿⣿⣿⣿⣿⣿⣿⣿⣿⣿⣿⣿⣿⣿⣿⣿⣿⣿⣿⣿⣿⣿⣿⣿⣿⣿⣿⣿⣿⣿⣿⣿⣿⣿⣿⣿⣿⣿⣿⣿⣿⣿⣿⣿⡕⢕⢕⢕⢕⢕⢕⢕⢕⢕⢕⢕⢕⢕⢕⢱⣿⣿⣿⣿⣿⣿⣿⣿⣿⣿⣿⣿⠀</a:t>
            </a:r>
            <a:br/>
            <a:r>
              <a:t>⣿⣿⠏⢕⢕⢕⢕⠀⠀⠀⠀⢀⠕⠑⠑⢕⣾⢏⢕⢕⢕⢕⢕⣕⣵⣷⣾⣿⣿⣿⣿⢸⣇⢿⣿⣿⣧⢕⠀⠀⠀⠀⠀⠀⠀⠀⠀⢹⣿⣿⣿⣿⣿⣿⣿⣿⣿⣿⣿⣿⣿⣿⡇⠀⠀⠀⠀⠀⠀⠀⠀⢜⢏⠁⢄⢄⢀⠁⠀⠀⣴⣾⢄⢱⣕⢕⢕⢜⢿⣧⠀⢕⢕⢕⢕⢕⢕⢕⢕⢕⢕⢕⢕⢕⢕⢕⢕⢕⢕⢕⢕⢕⢕⢕⢕⢕⢕⢕⢕⢕⢕⢕⢕⢕⢕⢕⢕⢕⢔⠀⠀⠀⠀⠀⠕⢸⣿⣿⣷⣿⣿⣧⣕⡕⢕⢕⣕⣱⣵⣿⣿⣿⣿⣿⣿⣿⣿⣿⣿⣿⣿⣿⣿⣿⣿⣿⣿⣿⣿⣿⣿⣿⣿⣿⣿⣿⣿⣿⣿⣿⣿⣿⣿⣿⣿⣿⣿⣿⣿⣿⣿⣿⣿⣿⣿⣿⣿⣿⣿⣿⣿⣿⣿⣿⣿⣿⣿⣿⣿⣿⣿⣿⣷⡕⢕⢕⢕⢕⢕⢕⢕⢕⢕⢕⢕⢕⣵⣾⣿⣿⣿⣿⣿⣿⣿⣿⣿⣿⣿⣿⠀</a:t>
            </a:r>
            <a:br/>
            <a:r>
              <a:t>⣿⢇⢕⢕⢕⢕⠑⠀⠀⠀⠀⠀⠀⠀⢀⡾⢟⢕⢕⢕⢕⣱⣾⣿⣿⣿⣿⣿⣿⣿⣿⢸⡿⡼⣿⣿⣿⣇⢕⠀⠀⠀⠀⠀⠀⠀⠀⠀⢟⣟⣻⣿⣿⣿⣿⣿⣿⣿⣿⣿⣟⣟⠃⠀⠀⠀⠀⠀⠀⠀⠀⢕⢕⢄⠕⢱⠇⢀⢔⢄⠈⠝⢑⢸⣿⣿⣇⢕⢜⢿⣇⢥⣥⣥⣥⣥⣥⣥⣥⣵⣵⣵⣵⣵⣵⣵⣵⣵⣵⣵⣵⣵⣵⣵⣵⣵⣵⣵⣕⣕⣕⣕⣕⣕⣕⣕⣕⣕⣕⢀⢕⢔⢀⠀⠀⢕⣿⣿⣿⣿⣿⣿⣿⣿⣿⣿⣿⣿⣿⣿⣿⣿⣿⣿⣿⣿⣿⣿⣿⣿⣿⣿⣿⣿⣿⣿⣿⣿⣿⣿⣿⣿⣿⣿⢟⢻⣿⣿⣿⣿⣿⣿⣿⣿⣿⣿⣿⣿⣿⣿⣿⣿⣿⣿⣿⣿⣿⣿⣿⣿⣿⣿⣿⣿⣿⣿⣿⣿⣿⣿⣿⣿⣿⣿⣷⣵⣕⡕⢕⣕⢕⣕⣕⣵⣵⣾⣿⣿⣿⣿⣿⣿⣿⣿⣿⣿⣿⣿⣿⢟⠀</a:t>
            </a:r>
            <a:br/>
            <a:r>
              <a:t>⡿⢄⢕⢕⢕⢕⠀⠀⠀⠀⢔⠀⠀⢀⣾⢏⢕⢕⢕⢕⣱⣿⣿⣿⣿⣿⣿⣿⣿⣿⣿⢸⣷⣷⣹⣿⣿⣿⡕⠀⠀⠀⠀⠀⠀⠀⠀⠀⠈⢿⣿⣿⣿⣿⣿⣿⣿⣿⣿⣿⣿⡟⠀⠀⠀⠀⠀⠀⠀⠀⠀⠁⢕⢕⢄⢄⠐⠕⢕⢕⠂⢰⣷⣿⣿⣿⣿⣧⢕⢜⢿⡎⣿⣿⣿⣿⣿⣿⣿⣿⣿⣿⣿⣿⣿⣿⣿⣿⣿⣿⣿⣿⣿⣿⣿⣿⣿⣿⣿⣿⣿⣿⣿⣿⣿⣿⣿⣿⣿⢕⢕⢕⢕⢕⢄⢀⢸⣿⣿⣿⣿⣿⣿⣿⣿⣿⣿⣿⣿⣿⣿⣿⣿⣿⣿⣿⣿⣿⣿⣿⣿⣿⣿⣿⣿⣿⣿⣿⣿⣿⣿⣿⣿⣿⡕⢸⣿⣿⣿⣿⣿⣿⣿⣿⣿⣿⣿⣿⣿⣿⣿⣿⣿⣿⣿⣿⣿⣿⣿⣿⣿⣿⣿⣿⣿⣿⣿⣿⣿⣿⣿⣿⣿⣿⣿⣿⣿⣿⣿⣿⣿⣿⣿⣿⣿⣿⣿⣿⣿⣿⣿⣿⣿⣿⣿⣿⣿⣿⢏⢕⠀</a:t>
            </a:r>
            <a:br/>
            <a:r>
              <a:t>⡇⢕⢕⢕⢕⠁⠀⠀⠀⢀⢕⠀⢄⣾⢇⢕⢕⢕⢕⣱⣿⣿⣿⣿⣿⣿⣿⣿⣿⣿⣿⡇⣿⢸⣿⣿⣿⣿⣷⠀⠀⠀⠀⠀⠀⠀⠀⠀⠀⠘⣿⣿⣿⣿⣿⣿⣿⣿⣿⣿⣿⠁⠀⠀⠀⠀⠀⠀⠀⠀⠀⠀⢕⡕⣱⡗⢱⡄⢄⣤⢄⣷⢻⣿⣿⣿⣿⣿⣧⢕⢜⢿⡄⠀⠀⠀⠀⠀⠀⠀⠀⠀⠀⢀⢀⢀⣀⣀⣀⣀⣀⣀⣀⣀⣀⣀⣀⣁⣁⣁⣁⣁⣁⣁⡁⠁⢁⡁⢁⢁⢕⢕⢕⢕⢕⢕⢕⢿⣿⣿⣿⣿⣿⣿⣿⣿⣿⣿⣿⣿⣿⣿⣿⣿⣿⣿⣿⣿⣿⣿⣿⣿⣿⣿⣿⣿⣿⣿⣿⣿⣿⣿⣿⣿⣇⢸⣿⣿⣿⣿⣿⣿⣿⣿⣿⣿⣿⣿⣿⣿⣿⣿⣿⣿⣿⣿⣿⣿⣿⣿⣿⣿⣿⣿⣿⣿⣿⣿⣿⣿⣿⣿⣿⣿⣿⣿⣿⣿⣿⣿⣿⣿⣿⣿⣿⣿⣿⣿⣿⣿⣿⣿⣿⣿⣿⣿⣿⢏⢔⢕⠀</a:t>
            </a:r>
            <a:br/>
            <a:r>
              <a:t>⣧⠀⠁⠕⠕⠀⠀⠀⠀⢵⢽⢇⣾⢏⢕⢕⢕⢕⢱⣿⣿⣿⣿⣿⣿⣿⣿⣿⣿⣿⣿⣧⢻⢸⣿⣿⡿⣿⣿⡇⠀⠀⠀⠀⠀⠀⠀⠀⠀⠀⠜⣿⣿⣿⣿⣿⣿⣿⣿⣿⠇⠀⠀⠀⠀⠀⠀⠀⠀⠀⠀⠀⠁⣿⣿⣗⡿⢳⢕⢹⣇⢿⡎⣿⣿⣿⣿⣿⣿⣇⢕⢜⢷⡄⠀⠀⠀⠀⠀⠀⠀⠇⠱⢻⣷⣾⣮⣷⣮⣽⣿⣫⣽⣽⣿⣿⣿⣿⣿⣿⣿⣿⣿⡟⣱⣿⣶⣵⡑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⢄⢕⢕⠀</a:t>
            </a:r>
            <a:br/>
            <a:r>
              <a:t>⣿⢀⠀⠀⠀⠀⠀⠀⠑⠑⠕⠾⢇⢕⢕⢕⢕⢕⣿⣿⣿⣿⣿⣿⣿⣿⣿⣿⣿⣿⣿⣿⡜⡇⣿⣿⣷⡹⣿⣿⠀⠀⠀⠀⠀⠀⠀⠀⠀⠀⠀⠸⣿⣿⣿⣿⣿⣿⣿⡏⠀⠀⠀⠀⠀⠀⠀⠀⠀⠀⠀⠀⠀⠸⢟⣹⣾⣇⢿⣧⣜⡣⢕⢿⣿⣿⣿⣿⣿⣿⡕⢕⢜⢳⠀⠀⠀⠀⠀⠀⠀⠀⠀⢸⣷⣷⣮⣟⢿⣿⣿⣿⣿⣿⣿⣿⣿⣿⣿⣿⣿⣿⣿⠕⢻⢿⣿⢿⢿⡇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⢔⢕⢕⢕⠀</a:t>
            </a:r>
            <a:br/>
            <a:r>
              <a:t>⣿⡕⠀⠀⠀⠀⠀⠀⠀⠀⠀⠀⠀⠀⠁⠑⠑⠼⣿⣿⣿⣿⣿⣿⣿⣿⣿⣿⣿⣿⣿⣿⣇⢇⣿⣟⣿⣷⡹⣿⡕⠀⠀⠀⠀⠀⠀⠀⠀⠀⠀⠀⠜⣿⡿⠿⠿⣿⡟⠀⠀⠀⠀⠀⠀⠀⠀⠀⠀⠀⠀⠀⠀⠁⢻⣿⣿⣿⣮⡻⢹⣿⡷⣧⣼⣽⣿⣿⣿⡿⠇⠑⠁⠀⠀⠀⠀⠀⠀⠀⠀⠀⠀⢸⢫⢻⣿⣿⣿⣷⣝⡻⢿⣿⣿⣿⣿⢿⣿⣿⣿⡿⢑⠑⠀⢕⣇⢜⢟⢇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⢃⢕⢕⢕⢕⢕⠀</a:t>
            </a:r>
            <a:br/>
            <a:r>
              <a:t>⣏⢇⠀⠀⠀⠀⠀⠀⠀⠀⠀⠀⠀⠀⠀⠀⠀⠀⠀⠈⠙⠛⠿⢿⣿⣿⣿⣿⣿⣿⣿⣿⣿⡕⣿⣿⣮⣟⢷⣜⡇⠀⠀⠀⠀⠀⠀⠀⠀⠀⠀⠀⠀⠁⢀⣤⡄⠀⠁⠀⠀⠀⠀⠀⠀⠀⠀⠀⠀⠀⠀⠀⠀⠀⢜⣿⣿⣿⣿⣿⡎⣿⡇⣿⣿⡿⠟⠙⠁⠀⠀⠀⠀⠀⠀⠀⠀⠀⠀⠀⠀⠀⠀⠕⢕⢕⢕⢜⢻⢿⣿⣿⣷⣮⡻⣿⣿⣿⣿⣿⡿⢕⠀⠀⠀⢸⣿⡿⠑⠁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⣿⣿⢟⢅⢕⢕⢕⢕⢕⢕⠀</a:t>
            </a:r>
            <a:br/>
            <a:r>
              <a:t>⣿⢇⢄⠀⠀⠀⠀⠀⠀⠀⠀⠀⠀⠀⠀⠀⠀⠀⠀⠀⠀⠀⠀⠀⠈⠙⠿⣿⣿⣿⣿⣿⣿⣷⢹⣿⣿⣿⣿⣷⢝⠁⠀⠀⠀⠀⠀⠀⠀⠀⠀⠀⠀⠀⢕⢝⢕⠕⠀⠀⠀⠀⠀⠀⠀⠀⠀⠀⠀⠀⠀⠀⠀⠀⠀⢹⣿⣿⣿⣿⢇⢝⡼⠟⠁⠀⠀⠀⠀⠀⠀⠀⠀⠀⠀⠀⠀⠄⢀⠀⠀⠀⠀⠀⢔⢕⢕⢕⢕⢕⢝⢝⢿⣿⣿⣷⣝⢿⣿⡿⠅⠑⠀⠀⠀⠀⠁⠀⠀⣄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⠏⢔⢕⢕⢕⢕⢕⢕⢕⠀</a:t>
            </a:r>
            <a:br/>
            <a:r>
              <a:t>⣟⡇⢕⠀⠀⠀⠀⠀⠀⠀⢀⢄⠐⠀⠀⠀⠀⠀⠀⠀⠀⠀⠀⠀⠀⠀⠀⠁⠙⢻⣿⣿⣿⣿⡜⣿⣿⣿⣿⡿⢕⠀⠀⠀⠀⠀⠀⠀⠀⠀⠀⠀⠀⠀⠀⢕⢕⠀⠀⠀⠀⠀⠀⠀⠀⠀⠀⠀⠀⠀⠀⠀⠀⠀⠀⠘⣿⣿⣿⣿⡼⠋⠀⠀⠀⠀⠀⠀⠀⠀⠀⠀⠀⢄⠀⠀⠀⠀⠑⢕⢄⠀⠀⠀⠑⢕⢕⢕⢕⢕⢕⢕⢕⢟⢿⣿⣿⣿⣎⢕⠄⠀⠔⡆⢔⠀⠀⠀⣰⣿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⠀</a:t>
            </a:r>
            <a:br/>
            <a:r>
              <a:t>⣯⡇⢕⢕⠀⠀⠀⠀⢀⢕⠕⠁⠀⠀⠀⢀⠔⠁⠀⠀⠀⠀⠀⠀⠀⠀⠀⠀⠀⠀⠙⢿⣿⣿⠑⣿⡇⢸⣿⡇⠁⠀⠀⠀⠀⠀⠀⠀⠀⠀⠀⠀⠀⠠⣤⣄⣠⣃⣠⠄⠀⠀⠀⠀⠀⠀⠀⠀⠀⠀⠀⠀⠀⠀⠀⠀⢸⣿⡿⠃⠀⠀⠀⠀⠀⠀⠀⠀⠀⠀⠀⠔⠀⠀⠑⢔⢀⠀⠀⠀⠑⢔⠀⠀⠀⣕⡕⢕⢕⢕⢕⢕⢕⢕⢕⢝⢿⣿⣿⣷⢄⠀⠀⠁⠁⠀⠀⣰⣿⣿⢕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⡿⢏⢔⢕⢕⢕⢕⢕⢕⢕⢕⢕⢕⠀</a:t>
            </a:r>
            <a:br/>
            <a:r>
              <a:t>⡿⡇⢜⢕⠀⠀⠀⢄⠕⠁⠀⠀⠀⢄⢔⠁⠀⠀⠀⠀⠀⠀⠀⠀⠀⠀⠀⠀⠀⠀⠀⠀⠙⢕⢀⡿⠑⢸⡿⠑⠀⠀⠀⠀⠀⠀⠀⠀⠀⠀⠀⠀⣠⢾⣿⣿⣿⣿⣷⣷⡄⠀⠀⠀⠀⠀⠀⠀⠀⠀⠀⠀⠀⠀⠀⠀⠀⠙⠀⠀⠀⠀⠀⠀⠀⠀⠀⠀⠀⠀⠀⠀⠀⠀⠀⠀⢑⢔⢀⠀⠀⠁⠕⢀⠀⣿⣷⣧⡕⢕⢕⢕⢕⢕⢕⢕⠜⠙⠿⡇⢴⢔⠀⠀⠀⠀⣱⣿⣿⣿⠀⢕⢕⢕⢕⢕⢕⢕⢕⢕⢕⢕⢕⢕⠝⣿⣿⣿⣿⣿⣿⣿⣿⣿⣿⣿⣿⣿⣿⣿⣿⣿⣿⣿⣿⣿⣿⣿⢟⢛⢏⢍⢝⢕⢕⢕⢕⢕⢕⢕⢝⢝⢍⢝⢛⢟⠿⢿⣿⣿⣿⣿⣿⣿⣿⣿⣿⣿⣿⣿⣿⣿⣿⣿⣿⣿⣿⣿⣿⣿⣿⣿⣿⣿⣿⣿⣿⣿⣿⣿⣿⣿⣿⣿⣿⣿⢟⢅⢕⢕⢕⢕⢕⢕⢕⢕⢕⢕⢕⢕⠀</a:t>
            </a:r>
            <a:br/>
            <a:r>
              <a:t>⣯⢇⢱⡷⠀⢀⢔⠑⠀⠀⠀⢄⢕⢕⠀⠀⠀⠀⠀⠀⠀⠀⠀⠀⠀⠀⠀⠀⠀⠀⠀⠀⠀⠀⢸⠕⢄⡼⠕⠀⠀⠀⠀⠀⠀⠀⠀⠀⠀⠀⠀⠀⢕⣼⣿⣿⣿⣿⣿⡟⡇⠀⠀⠀⠀⠀⠀⠀⠀⠀⠀⠀⠀⠀⠀⠀⠀⠀⠀⠀⠀⠀⠀⠀⠀⠀⠀⠀⠀⠀⠀⠀⠀⠀⢀⢔⠑⠁⠁⠑⢄⢀⠀⠁⢄⢜⣿⣿⣿⡣⣵⡕⢕⢕⢕⠑⠀⠀⠀⠀⠁⠑⠁⠀⢀⣜⣽⢽⣿⣿⢄⢕⢕⢕⢕⢕⢕⢕⢕⢕⢕⢕⢕⢕⢕⢜⢻⣿⣿⣿⣿⣿⣿⣿⣿⣿⣿⣿⣿⣿⣿⣿⣿⣿⣿⣿⡏⢕⢕⢕⢕⢕⢕⢕⢕⢕⢕⢕⢕⢕⢕⢕⢕⢕⢕⢕⢕⢕⢕⢝⢟⢿⣿⣿⣿⣿⣿⣿⣿⣿⣿⣿⣿⣿⣿⣿⣿⣿⣿⣿⣿⣿⣿⣿⣿⣿⣿⣿⣿⣿⣿⣿⣿⣿⡿⢇⠕⢕⢕⢕⢕⢕⢕⢕⢕⢕⢕⢕⢕⢕⠀</a:t>
            </a:r>
            <a:br/>
            <a:r>
              <a:t>⡗⢱⣿⡇⢄⠑⠀⠀⢀⢄⠑⠁⠀⠁⠑⢄⢀⠀⠀⠀⠀⠀⠀⠀⠀⠀⠀⠀⠀⠀⠀⠀⠀⠄⠑⢀⢱⠑⠀⠀⠀⠀⠀⠀⠀⠀⠀⠀⠀⠀⠀⠀⠑⢻⢝⣿⣿⢹⡿⠇⠑⠀⠀⠀⠀⠀⠀⠀⠀⠀⠀⠀⠀⠀⠀⠀⠀⠀⠀⠀⠀⠀⠀⠀⠀⠀⠀⠀⠀⠀⠀⠀⢀⢔⠑⠀⠀⠀⢀⠀⠀⠁⠔⠀⠁⢜⣿⣿⣿⢜⣾⣷⣕⢕⠀⠀⠀⠀⠀⢀⢄⠀⠀⢄⣾⣿⣿⣽⣿⣿⢕⢕⢕⢕⢕⢕⢕⢕⢕⢕⢕⢕⢕⢕⢕⢕⢔⢝⢿⣿⣿⣿⣿⣿⣿⣿⣿⣿⣿⣿⣿⣿⣿⣿⣿⣿⣷⣕⢕⠕⢕⢕⢕⢕⢕⢕⢕⢕⢕⢕⢕⢕⢕⢕⢕⢕⢕⢕⢕⢕⠕⣸⣿⣿⣿⣿⣿⣿⣿⣿⣿⣿⣿⣿⣿⣿⣿⣿⣿⣿⣿⣿⣿⣿⣿⣿⣿⣿⣿⣿⣿⣿⡿⢏⢕⢕⠀⢕⢕⢕⢕⢕⢕⢕⢕⢕⢕⢕⢕⢕⠀</a:t>
            </a:r>
            <a:br/>
            <a:r>
              <a:t>⣱⣿⡿⢕⠁⠀⠀⠔⠁⠀⠀⢀⠀⠀⠀⠀⠑⠔⢄⠀⠀⠀⠀⠀⠀⠀⠀⠀⠀⠀⠀⠀⠀⠀⢄⠕⠁⠀⠀⠀⠀⠀⠀⠀⠀⠀⠀⠀⠀⠀⠀⠀⠀⠀⠁⠘⠻⢕⠃⠀⠀⠀⠀⠀⠀⠀⠀⠀⠀⠀⠀⠀⠀⠀⠀⠀⠀⠀⠀⠀⠀⠀⠀⠀⠀⠀⠀⠀⠀⠀⢀⠔⠁⠀⠀⠀⢀⠐⠁⠁⠐⠄⠀⠁⠀⠀⣿⣿⡿⣸⣿⣿⢏⠀⠀⠀⠀⠀⢄⢕⢕⢄⢔⣿⣿⣿⣿⣿⣿⡇⢕⢕⢕⢕⢕⢕⢕⢕⢕⢕⢕⢕⢕⢕⢕⢕⢕⢕⢕⢟⣿⣿⣿⣿⣿⣿⣿⣿⣿⣿⣿⣿⣿⣿⣿⣿⣿⣿⣿⣿⣷⣵⣕⣕⢕⢕⢕⢕⢕⢕⢕⢕⠕⢕⢑⣕⣡⣵⣴⣷⣾⣿⣿⣿⣿⣿⣿⣿⣿⣿⣿⣿⣿⣿⣿⣿⣿⣿⣿⣿⣿⣿⣿⣿⣿⣿⣿⣿⣿⣿⡿⢏⢕⢕⢕⢕⠀⢕⢕⢕⢕⢕⢕⢕⢕⢕⢕⢕⢕⢕⠀</a:t>
            </a:r>
            <a:br/>
            <a:r>
              <a:t>⣿⡿⢕⠁⠀⠄⠁⠀⠄⠔⠁⠀⠁⠐⢀⠀⠀⠀⠁⠑⢔⢀⠀⠁⠀⠀⠀⠀⠀⠀⠀⠀⢀⠔⠑⠀⠀⠀⠀⠀⠀⠀⠀⠀⠀⠀⠀⠀⠀⠀⠀⠀⠀⠀⠀⠁⠀⠀⠀⠀⠀⠀⠀⠀⠀⠀⠀⠀⠀⠀⠀⠀⠀⠀⠀⠀⠀⠀⠀⠀⠀⠀⠀⠀⠀⠀⠀⠀⠀⢔⠁⠀⠀⠀⠀⠑⠀⠀⠀⠀⠀⠀⠀⠀⠀⠀⢸⣿⣟⢼⢯⠎⠀⠀⠀⠀⠀⢄⢕⢕⢕⢕⢜⣾⣿⣿⡏⣿⣿⡇⢕⢕⢕⢕⢕⢕⢕⢕⢕⢕⢕⢕⢕⢕⢕⢕⢕⢕⢕⢕⢜⢹⣿⣿⣿⣿⣿⣿⣿⣿⣿⣿⣿⣿⣿⣿⣿⣿⣿⣿⣿⣿⣿⡵⡜⢝⣷⣷⣷⣷⡳⢷⣻⣿⣿⣿⣿⣿⣿⣿⣿⣿⣿⣿⣿⣿⣿⣿⣿⣿⣿⣿⣿⣿⣿⣿⣿⣿⣿⣿⣿⣿⣿⣿⣿⣿⣿⣿⡿⢏⢕⢕⢕⢕⢕⢕⠀⢕⢕⢕⢕⢕⢕⢕⢕⢕⢕⢕⢕⢕⠀</a:t>
            </a:r>
            <a:br/>
            <a:r>
              <a:t>⢟⢕⡼⠀⠀⠀⠀⠀⠀⠀⠀⠀⠀⠀⠀⠑⠄⠀⠀⠀⠀⠑⢄⠀⠀⠀⠀⠀⠀⠀⠀⠀⠀⠀⠀⠀⠀⠀⠀⠀⠀⠀⠀⠀⠀⠀⠀⠀⠀⠀⠀⠀⠀⠀⠀⠀⠀⠀⠀⠀⠀⠀⠀⠀⠀⠀⠀⠀⠀⠀⠀⠀⠀⠀⠀⠀⠀⠀⠀⠀⠀⠀⠀⠀⠀⠀⠀⢄⠕⠀⠀⠀⠀⠀⠀⠀⠀⠀⠀⠀⠀⠀⠀⠀⠀⠀⢾⣿⡇⡷⠑⠀⠀⠀⠀⠀⢄⢕⢕⢕⢕⢕⢱⢝⣿⣿⣷⣾⣽⢇⢕⢕⢕⢕⢕⢕⢕⢕⢕⢕⢕⢕⢕⢕⢕⢕⢕⢕⢕⢕⢕⢕⢕⢝⢿⣿⣿⣿⣿⣿⣿⣿⣿⣿⣿⣿⣿⣿⣿⣿⣿⣿⣿⣿⣿⣧⣽⣿⣯⣟⣏⣵⣿⣿⣿⣿⣿⣿⣿⣿⣿⣿⣿⣿⣿⣿⣿⣿⣿⣿⣿⣿⣿⣿⣿⣿⣿⣿⣿⣿⣿⣿⣿⣿⣿⣿⢟⢕⢕⢕⢕⢕⢕⢕⢕⢕⢕⢕⢕⢕⢕⢕⢕⢕⢕⢕⢕⢕⢕⢕⠀</a:t>
            </a:r>
            <a:br/>
            <a:r>
              <a:t>⢕⣼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⢻⢞⠁⠀⠀⠀⠀⠀⢀⢕⢕⢕⢕⢕⠕⢕⢜⢟⢏⢕⢜⢇⢕⢕⢕⢕⢕⢕⢕⢕⢕⢕⢕⠕⢕⢕⢕⢕⢕⢕⢕⢕⢕⢕⢕⢕⢕⢕⢝⢻⣿⣿⣿⣿⣿⣿⣿⣿⣿⣿⣿⣿⣿⣿⣿⣿⣿⣿⣿⣿⣿⣿⣿⣿⣿⣿⣿⣿⣿⣿⣿⣿⣿⣿⣿⣿⣿⣿⣿⣿⣿⣿⣿⣿⣿⣿⣿⣿⣿⣿⣿⣿⣿⣿⣿⣿⢟⢏⢕⢕⢕⢕⢕⢕⢕⢕⢕⢕⢕⢕⢕⢕⢕⢕⢕⢕⢕⢕⢕⢕⢕⢕⢕⠀</a:t>
            </a:r>
            <a:br/>
            <a:r>
              <a:t>⣼⣿⡿⠐⠀⠀⠀⠀⠀⠀⠀⠀⠀⠀⠀⠀⠀⠀⠀⠀⠀⠀⠀⠀⠀⠀⠀⠀⠀⠀⠀⢕⠀⢀⠔⢀⠀⠀⠀⠀⠀⠀⠀⠀⠀⠀⠀⠀⠀⠀⠀⠀⠀⠀⠀⠀⠀⠀⠀⠀⠀⠀⠀⠀⠀⠀⠀⠀⠀⠀⠀⠀⠀⠀⠀⠀⠀⠀⠑⠄⠕⠀⠀⠀⠀⠀⠀⠀⠀⠀⠀⠀⠀⠀⠀⠀⠀⠀⠀⠀⠀⠀⠀⠀⠀⠀⠀⠁⠁⠀⠀⠀⠀⠀⠀⠕⠕⠕⢕⢕⢕⠀⢕⢕⠕⠵⠵⠵⠱⠕⢕⢕⢕⢕⢕⢕⢕⢕⢕⢕⢔⢕⢕⢕⢕⢕⢕⢕⢕⢕⢕⢕⢕⢕⢕⢕⢕⢜⢙⢿⣿⣿⣿⣿⣿⣿⣿⣿⣿⣿⣿⣿⣿⣿⣿⣿⣿⣿⣿⣿⣿⣿⣿⣿⣿⣿⣿⣿⣿⣿⣿⣿⣿⣿⣿⣿⣿⣿⣿⣿⣿⣿⣿⣿⣿⣿⣿⣿⣿⣿⢟⢏⢕⢕⢕⢕⢕⢕⢕⢕⢕⢕⢕⢕⢕⠁⢕⢕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⢀⠀⠀⠀⠀⠀⠀⠀⠀⠀⢀⢅⢰⣷⣷⣷⣷⣷⣷⣷⣦⡔⢕⢕⢕⢕⢕⢕⢕⢕⢕⢕⢕⠕⢕⢕⢕⢕⢕⢕⢕⢕⢕⢕⢕⢕⢕⢕⢕⢕⢕⢕⢜⢟⢿⣿⣿⣿⣿⣿⣿⣿⣿⣿⣿⣿⣿⣿⣿⣿⣿⣿⣿⣿⣿⣿⣿⣿⣿⣿⣿⣿⣿⣿⣿⣿⣿⣿⣿⣿⣿⣿⣿⣿⣿⣿⣿⣿⢿⢟⢝⢕⢕⢕⢕⢕⢕⢕⢕⢕⠕⢕⢕⢕⢕⢕⢕⢄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⣧⢱⠀⠀⠀⠀⢀⣄⣰⣳⣵⣯⡜⢿⢿⢿⢿⢿⢿⢿⢿⢇⢕⢕⢕⢕⢕⢕⢕⢕⢕⢕⢕⢕⢕⢕⢕⢕⢕⢕⢕⢕⢕⢕⢕⢕⢕⢕⢕⢕⢕⢕⢕⢕⠕⠈⢟⢿⣿⣿⣿⣿⣿⣿⣿⣿⣿⣿⣿⣿⣿⣿⣿⣿⣿⣿⣿⣿⣿⣿⣿⣿⣿⣿⣿⣿⣿⣿⣿⣿⣿⣿⣿⣿⢿⢟⢝⢕⢕⢕⢕⢕⢕⢕⢕⢕⢕⢕⢕⢕⢔⢀⠕⢕⢕⢕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⠘⠛⠃⠀⠐⠒⠚⠛⠛⠛⠛⠛⠛⠃⠑⠘⠛⠛⠓⠃⠑⠑⠘⠑⠑⠑⠑⠑⠑⠑⠑⠑⠑⠑⠑⠑⠑⠑⠑⠑⠑⠑⠑⠑⠑⠑⠑⠑⠑⠑⠑⠑⠑⠑⠑⠀⠑⠑⠑⠘⠛⠛⠛⠛⠛⠛⠛⠛⠛⠛⠛⠛⠛⠛⠛⠛⠛⠛⠛⠛⠛⠛⠛⠛⠛⠛⠛⠛⠛⠛⠛⠛⠛⠙⠑⠑⠑⠑⠑⠑⠑⠑⠑⠑⠑⠑⠑⠑⠑⠑⠑⠑⠑⠀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⣕⢝⢿⣿⣿⣿⣿⣿⣿⣿⣧⢕⡝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⣿⣿⣿⣿⣿⣿⣿⣿⣿⣧⡕⢝⢻⣿⣿⣿⣿⣿⣿⣧⣻⣧⡻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⣫⢇⣿⣿⣿⣿⣿⣿⣿⣿⣿⣿⣿⣕⢷⣼⡻⡗⣝⢿⣿⣿⣷⢻⣿⡝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⣟⣼⣿⣸⣿⣿⣿⣿⣿⣿⣿⣿⣿⣿⣿⣿⣷⡝⣿⣧⣹⣷⡻⣿⣿⣇⢿⣿⡞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⢏⣾⣿⡇⣿⣿⣿⣿⣿⣿⣿⣿⣿⣿⣿⣿⣿⣿⡿⢎⢻⡇⣿⣿⡜⢝⢝⢜⢟⢟⢼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⣏⣾⣿⣿⢹⣿⣿⣿⣿⣿⣿⣿⣿⣿⣿⣿⣿⣿⡏⢕⢕⢕⢕⢸⣿⣿⡕⢕⢕⢕⢕⢕⢜⢟⢿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⡟⣾⣿⣿⡿⣸⣽⣣⣵⣵⣵⣷⣷⣮⣷⣷⣗⣗⣟⣕⠕⢕⢕⢕⢜⣿⣿⣿⡕⢕⢕⢕⢕⢕⢕⢕⢕⢕⢝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⣹⣿⣿⣿⡇⣿⣿⣿⣿⣿⣿⣿⣿⣿⣿⣿⣿⣿⣿⣿⣇⠕⢕⢕⢕⢿⣿⣿⣷⡕⢕⢕⢕⢕⢕⢕⢕⢕⢕⢜⢟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⣵⣾⢧⣿⣿⣿⣿⢇⣿⣿⣿⣿⣿⣿⣿⣿⣿⣿⣿⣿⣿⣿⣿⣿⣧⡑⢕⢕⢸⣿⣿⣿⣧⢕⢕⢕⢕⢕⢕⢕⢕⢕⢕⢕⢕⢝⢻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⣾⣿⣿⡿⣼⣿⣿⣿⣿⢸⣿⣿⣿⣿⣿⣿⣿⣿⣿⣿⣿⣿⣿⣿⣿⣿⣿⣷⣅⢕⢸⣿⣿⣿⣿⡕⠕⢑⢅⢀⢕⢕⢕⢕⢕⢕⢕⢕⢕⢕⢜⢝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⣾⣿⣿⣿⡿⢣⣿⣿⣿⣿⣿⢸⣿⣿⣿⣿⣿⣿⣿⣿⣿⣿⣿⣿⣿⣿⣿⣿⣿⣿⣿⡧⢸⣿⣿⣿⣿⣧⢕⢔⢕⢕⢕⢕⢕⢕⢕⢕⢕⢕⢕⢕⢕⢕⢕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⣻⣿⣿⣿⣿⣿⢟⣵⢸⣿⣿⣿⣿⣿⢸⣿⣿⣿⣿⣿⣿⣿⣿⣿⣿⣿⣿⣿⣿⣿⣿⡟⣿⣿⡗⢱⣿⣿⣿⣿⣿⢕⢕⠕⢕⢕⢕⢕⢕⢕⢕⢑⢕⢕⢕⢕⣱⣾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⢔⠅⢁⢑⢕⢕⢕⢕⢕⢕⢕⢕⢕⢕⢕⢕⢕⢕⢕⢕⠀</a:t>
            </a:r>
            <a:br/>
            <a:r>
              <a:t>⣿⣿⣿⣿⣿⣿⣿⣿⣿⣿⣿⣿⣿⣿⣿⣿⣿⣿⣿⣿⣿⣿⣿⣿⣿⣿⣿⣿⣿⣿⢯⣾⣿⣿⣿⣿⣿⢫⣾⡟⣿⣿⣿⣿⣿⣿⢸⣿⣿⣿⣿⣿⣿⣿⣿⣿⣿⣿⣿⣿⣿⣿⣿⣧⢸⣿⢇⢸⣿⣿⣿⣿⣿⡇⢔⢕⢕⢑⠕⢕⢕⢕⢕⢕⢕⢕⢕⢕⣸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⠑⠔⢕⢕⢕⢕⢕⢔⢕⢕⢕⢕⢕⢕⢕⢕⢕⢕⢕⢕⢕⢕⢕⢕⢕⢕⢕⠀</a:t>
            </a:r>
            <a:br/>
            <a:r>
              <a:t>⣿⣿⣿⣿⣿⣿⣿⣿⣿⣿⣿⣿⣿⣿⣿⣿⣿⣿⣿⣿⣿⣿⣿⣿⣿⣿⣿⣿⣿⢫⣿⣟⣾⣿⣿⡿⣳⣿⣿⡇⣿⡿⢏⢏⣾⣿⢕⢻⣿⣿⣿⣿⣿⣿⣿⣿⣿⣿⣿⣿⣿⣿⣿⣿⢕⢹⢕⢸⣿⣿⣿⣿⣿⡇⠕⢕⢸⡕⢕⢱⣵⡅⣕⢕⡅⡅⢕⣱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⢑⢕⢅⢕⢑⠁⠁⢄⢕⢕⢄⢔⢕⢕⢕⢕⢕⢕⢕⢕⢕⢕⢕⢕⢕⢕⢕⢕⢕⢕⢕⢕⢕⢕⢕⢕⢕⢕⠀</a:t>
            </a:r>
            <a:br/>
            <a:r>
              <a:t>⣿⣿⣿⣿⣿⣿⣿⣿⣿⣿⣿⣿⣿⣿⣿⣿⣿⣿⣿⣿⣿⣿⣿⣿⣿⣿⣿⣿⢣⣿⡟⣾⣿⣿⡿⣵⣿⣿⣿⡇⡿⢕⢱⣿⣿⣿⢱⢕⣿⣿⣿⣿⣿⣿⣿⣿⣿⣿⣿⣿⣿⣿⣿⣿⢕⢕⢕⣇⣿⣿⣿⡿⠟⠑⢅⠀⠜⠟⢕⢕⢜⠕⢅⠁⠀⠀⢘⢿⣿⣿⣿⣿⣿⣿⣿⣿⣿⣿⣿⣿⣿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⠁⠁⢀⢕⢕⢕⢕⢔⢕⢕⢕⢕⢕⢕⢕⢕⢕⢕⢕⢕⢕⢕⢕⢕⢕⢕⢕⢕⢕⢕⢕⢕⢕⢕⢕⢕⢕⢕⢕⢕⢕⠀</a:t>
            </a:r>
            <a:br/>
            <a:r>
              <a:t>⣿⣿⣿⣿⣿⣿⣿⣿⣿⣿⣿⣿⣿⣿⣿⣿⣿⣿⣿⣿⣿⣿⣿⣿⣿⣿⣿⢧⣿⡿⣽⣿⣿⡿⣽⣿⣿⡿⢝⢕⢱⣷⣿⣿⣿⣿⢕⣾⣿⣿⣿⣿⣿⣿⣿⣿⣿⣿⣿⣿⣿⣿⣿⣿⢕⢕⠘⠜⠛⠏⠍⠑⠀⢄⢅⠔⠀⠀⠀⠁⠁⠑⠕⢔⢄⢴⢇⢕⢔⢅⢁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⡟⣾⣿⢿⣸⣿⡿⣹⣿⣿⣿⢕⢕⢕⢜⢹⣿⣿⣿⣿⡕⣿⣿⣿⣿⣿⣿⣿⣿⣿⣿⣿⣿⣿⣿⣿⣿⣿⢕⢕⠀⠀⠐⠑⠀⠀⠀⢕⢕⣷⣶⣴⢄⡐⠄⢀⠑⠕⢕⢕⢕⢕⢕⢕⠕⢅⢄⠀⠀⠀⠀⠀⠀⠀⠀⠀⠁⢁⢀⢁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⠕⢕⢕⢕⢕⢕⢕⢕⢕⢕⢕⢕⢕⢕⢕⢕⢕⢕⢕⢕⢕⢕⢕⢕⢕⢕⢕⢕⢕⢕⢕⢕⢕⠀</a:t>
            </a:r>
            <a:br/>
            <a:r>
              <a:t>⣿⣿⣿⣿⣿⣿⣿⣿⣿⣿⣿⣿⣿⣿⣿⣿⣿⣿⣿⣿⣿⣿⣿⢿⢟⢟⣹⣿⣿⢇⣿⣿⢳⣿⣿⣿⢧⡕⢸⣇⢱⣿⣿⢟⢿⡟⢱⣿⣿⣿⣿⣿⣿⣿⣿⣿⣿⣿⣿⣿⣿⣿⣿⡟⢕⢕⠀⢔⢔⢄⢀⠀⢕⢕⢜⣿⣿⣿⡞⣿⣷⣄⢐⢔⢅⢕⠕⢑⡅⢔⢕⢕⢕⠀⠀⠀⠀⠀⠀⠀⠀⠀⠀⢕⢸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⢄⢕⢕⢕⢕⢕⢕⢕⢕⢕⢕⢕⢕⢕⢕⢕⢕⢕⢕⢕⢕⢕⢕⢕⢕⢕⢕⢕⢕⢕⢕⢕⢕⠀</a:t>
            </a:r>
            <a:br/>
            <a:r>
              <a:t>⣿⢿⢿⠿⠿⢟⣿⣿⣿⣿⣿⣿⣿⣿⣿⣿⣿⣿⢟⡏⣹⣹⣷⣿⣿⡇⣿⣿⡟⣼⣿⡏⣿⣿⣿⡟⣾⡇⣼⣿⢸⣿⣿⣕⣕⣱⢸⣿⣿⢺⣿⣿⣿⣿⣿⣿⣿⣿⣿⣿⣿⣿⡏⢕⢕⢕⣧⣁⢑⠁⢁⡕⢕⢕⣇⣿⣿⣿⡇⣿⣿⣿⣷⣦⢅⡰⢾⢿⡇⢕⢕⢕⢕⢐⠀⠀⠀⠀⠀⠀⠀⢀⠄⢕⣹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⢀⢕⢕⢕⢕⢕⢕⢕⢕⢕⢕⢕⢕⢕⢕⢕⢕⢕⢕⢕⢕⢕⢕⢕⢕⢕⢕⢕⢕⢕⢕⢕⢕⢕⠀</a:t>
            </a:r>
            <a:br/>
            <a:r>
              <a:t>⡵⡄⠁⠁⠁⠁⣿⣿⣿⣿⣿⣿⣿⣿⣿⣿⣿⡯⣿⣧⣿⣿⣿⣿⣿⢱⣿⣿⢣⣿⣿⣸⣿⣿⣿⣿⣿⡇⣿⡟⢸⣿⣿⣿⣿⡇⣿⣿⡇⢸⣿⣿⣿⣿⣿⣿⣿⣿⣿⣿⣿⣿⡇⢕⢕⢕⣿⣿⣿⣿⣿⡕⢕⢱⣿⣿⣿⣿⣷⣿⣿⣿⣿⣿⡜⣿⣷⡇⣧⢕⢕⢕⢕⡔⢔⢆⢔⡖⢆⢆⢲⢆⢔⢕⢝⡟⢝⢝⢕⢕⢕⢕⢕⢕⢕⢕⢕⢕⢕⢕⢕⢕⢕⢕⢕⢕⢕⢕⢕⢕⢕⢕⢕⢕⢕⢕⢕⢕⢕⢕⢕⢕⢱⣷⣵⣕⣕⣕⣕⣕⣕⣕⢕⢵⡕⣕⡕⢕⢕⢕⢕⢕⢕⢕⢕⢕⢕⢕⢕⢕⢕⢕⢕⢕⢕⢕⢕⢕⢕⢕⢕⢕⢕⢕⢕⢕⢕⢕⢣⣕⢕⡵⣕⣕⣕⣕⣕⣕⣵⣵⣵⣷⣷⣷⣷⣦⣧⡕⢕⢕⢕⢕⢕⢕⢕⢕⢕⢕⢕⢕⢕⢕⢕⢕⢕⢕⢕⢕⢕⢕⢕⢕⢕⢕⢕⢕⢕⢕⢕⢕⠀</a:t>
            </a:r>
            <a:br/>
            <a:r>
              <a:t>⢇⢕⢰⢾⢷⢄⣿⣿⣿⣿⣿⣿⣿⣿⣿⣿⡟⣼⡿⣿⣿⣝⢫⢝⢝⢸⣿⡿⣸⣿⡇⣿⣿⣿⣿⣿⣿⢕⣿⡇⣿⣿⣿⣿⣿⢱⣿⣿⢸⢸⣿⣿⣿⣿⣿⣿⣿⣿⣿⣿⣿⣿⢕⢕⢕⢕⣿⣿⣿⣿⣿⣇⢇⢸⣿⣿⣿⣿⡏⣿⣿⣿⡟⣿⡇⡿⢿⣿⣿⡇⢕⢕⣸⣷⡕⢕⡇⣼⣷⡇⢸⢱⣷⣾⢕⣧⣾⣾⢕⢕⢕⢕⢕⢕⢕⢕⢕⢕⢕⢕⢕⢕⢕⢕⢕⢕⢕⢕⢕⢕⢕⢕⢕⢕⢕⢕⢕⢕⢕⢕⢕⢕⣾⣿⣿⣿⣿⣿⣿⣿⣿⣿⣿⣷⣯⣯⣷⣕⢕⢕⢕⢕⢕⢕⢕⢕⢕⢕⢕⢕⢕⢕⢕⢕⢕⢕⢕⢕⢕⢕⢕⢕⢕⢕⢕⢕⢕⢱⡕⢕⢕⢜⢕⢟⢿⣿⣾⣿⣿⣿⣿⣿⣿⣿⣿⣿⣿⣷⡕⢕⢕⢕⢕⢕⢕⢕⢕⢕⢕⢕⢕⢕⢕⢕⢕⢕⢕⢕⢕⢕⢕⢕⢕⢕⢕⢕⢕⢕⢕⢕⠀</a:t>
            </a:r>
            <a:br/>
            <a:r>
              <a:t>⢕⢕⢕⢕⢱⢸⢽⣿⣿⣿⣿⣿⣿⣿⣿⡿⣼⣿⣧⣜⢫⡿⢷⢕⢑⣼⣿⡇⣿⣿⢹⣿⣿⣿⣿⣿⡟⢕⣿⢇⣿⣿⣿⣿⣿⢸⣿⢇⣿⢸⣿⣿⣿⣿⣿⣿⣿⣿⣿⣿⣿⣿⢕⢕⢕⢕⣿⣿⣿⣿⣿⣿⢕⣿⣿⣿⣿⣿⡇⣿⣿⣿⣿⣿⣇⣱⣾⢟⢟⢹⡕⢜⣿⣿⡇⣱⣇⣿⣿⣧⢸⣸⣿⣿⡇⣿⣿⡟⢕⢕⢕⢕⢕⢕⢕⢕⢕⢕⢕⢕⢕⢕⢕⢕⢕⢕⢕⢕⢕⢕⢕⢕⢕⢸⡇⢕⢕⢕⢕⢕⢕⢕⣿⣿⣿⣿⣿⣿⣿⣿⣿⣿⣿⡿⢿⢟⢝⢕⢕⢕⢕⢕⢕⢕⢕⢕⢕⢕⢕⢕⢕⢕⢕⢕⢕⢕⢕⢕⢕⢕⢕⢕⢕⢕⢕⢕⢕⢸⣿⣷⣕⡑⠕⢕⢕⢕⢜⢝⢟⢟⢿⢿⣿⣿⣿⣿⣿⣿⣿⣇⢕⢕⢕⢕⢕⢕⢕⢕⢕⢕⢕⢕⢕⢕⢕⢕⢕⢕⢕⢕⢕⢕⢕⢕⢕⢕⢕⢕⢕⢕⠀</a:t>
            </a:r>
            <a:br/>
            <a:r>
              <a:t>⢃⢅⢕⢕⢰⢕⢸⣿⣿⣿⣿⣿⣿⣿⣿⢕⣿⣿⢻⣿⢗⣵⣾⢇⢕⣿⣿⢸⣿⡟⣼⣿⣿⣿⣿⣿⢇⣱⣿⢸⣿⡿⢿⢿⢟⢸⣿⢸⣻⢜⣿⣿⢻⣿⣿⣿⣿⣿⣿⣿⣿⡏⢕⢕⢕⢸⣿⣿⡿⢿⣿⣿⢸⣿⢿⣿⣿⣿⡇⣿⣿⣿⣿⣿⣿⢔⣵⡱⣾⢸⣷⢸⣿⣿⣿⣿⣿⣿⣿⣿⣿⣼⣿⣿⣿⣟⣿⡇⢕⢕⢕⢕⢕⢕⢕⢕⢕⢕⢕⢕⢕⢕⢕⢕⢕⢕⢕⢕⢕⢕⢕⢕⢕⣸⡕⢕⢕⢕⢕⢕⢕⢕⢿⢿⢿⢿⢟⢟⢟⢏⢝⢕⢕⢕⢕⢕⢕⣑⣡⣵⣧⡕⢕⢕⢕⢕⢕⢕⢕⢕⢕⢕⢕⢕⢕⢕⢕⢕⢕⢕⢕⢕⢕⢕⢕⢕⢕⢸⣿⣿⣿⣿⣷⣦⣥⣕⣑⢑⢕⢕⢕⢕⢕⢕⢕⢝⢝⢝⢝⢝⢕⢕⢕⢕⢕⢕⢕⢕⢕⢕⢕⢕⢕⢕⢕⢕⢕⢕⢕⢕⢕⢕⢕⢕⢕⢕⢕⢕⢕⢕⠀</a:t>
            </a:r>
            <a:br/>
            <a:r>
              <a:t>⢕⢔⢜⢜⠕⠑⢜⣿⣿⣿⣿⣿⣿⣿⡇⡕⢻⣎⢕⢕⣾⡿⢕⣷⣷⣿⡟⣼⡿⡕⣿⣿⣿⣿⡏⡿⢕⣻⣿⢱⣷⣷⣿⣿⣿⡜⡟⣼⣿⣧⢻⣿⢸⣿⡿⣿⣿⣿⣇⣿⢜⡇⢱⢕⢕⣿⣿⣿⣿⣷⣷⣷⢱⡟⣼⢿⣿⣿⢱⣿⣿⣿⣿⣿⣿⣵⡜⢿⡜⢜⡹⢸⣿⣿⣿⣿⣿⣿⣿⣿⣿⣿⣿⣿⣿⣿⣿⡇⢕⢕⢕⢕⢕⢕⢕⢕⢕⢕⢕⢕⢕⢕⢕⢕⢕⢕⢕⢕⢕⢕⢕⢕⢀⣿⣿⣧⢕⢕⢕⢕⢕⢕⡕⢑⢑⢑⢕⢕⢕⣁⣁⣅⣤⣵⣶⣾⣿⣿⣿⣿⣿⣿⣧⡕⢕⢕⢕⢕⢕⢕⢕⢕⢕⢕⢕⢕⢕⢕⢕⢕⢕⢕⢕⢕⢕⢕⢕⢸⣿⣿⣿⣿⣿⣿⣿⣿⣿⣿⣿⣷⣶⣷⣵⣥⣤⣵⣔⣕⣕⣕⣕⣕⡕⢕⢕⢕⢕⢕⢕⢕⢕⢕⢕⢕⢕⢕⢕⢕⢕⢕⢕⢕⢕⢕⢕⢕⢕⢕⢕⢕⠀</a:t>
            </a:r>
            <a:br/>
            <a:r>
              <a:t>⢜⢏⢕⢄⢀⢀⢕⣿⣿⣿⣿⣿⣿⣿⣿⡱⡕⢜⢇⢜⢷⣯⣽⣝⣝⣿⡇⣿⢱⢇⣿⣿⣿⣿⣷⢇⣼⣿⣿⢸⣿⣿⣿⣿⣿⣧⢇⣿⣿⣿⣮⣿⡇⣿⣷⢹⣿⣿⣿⣹⡜⢕⡕⢕⣾⣿⣿⣿⣿⣿⣿⡿⢸⣇⢿⡹⣿⡏⢪⣿⣿⣿⣿⣿⡇⢟⢟⣞⣯⢜⢕⢱⣿⣿⣿⣿⣿⣿⣿⣿⣿⣿⣿⣿⣿⣿⣿⢇⢕⢕⢕⢕⢕⢕⢕⢕⢕⢕⢕⢕⢕⢕⢕⢕⢕⢕⢕⢕⢕⢕⢕⢕⢱⣿⣿⣿⣧⢕⢕⢕⢕⢕⣿⣿⣿⣿⣿⣿⣿⣿⣿⣿⣿⣿⣿⣿⣿⣿⣿⣿⣿⣿⣿⣿⣧⡕⢕⢕⢕⢕⢕⢕⢕⢕⢕⢕⢕⢕⢕⢕⢕⢕⢕⢕⢕⢕⢕⢸⣿⣿⣿⣿⣿⣿⣿⣿⣿⣿⣿⣿⣿⣿⣿⣿⣿⣿⣿⣿⣿⣿⣿⣿⣿⣧⢕⢕⢕⢕⢕⢕⢕⢕⢕⢕⢕⢕⢕⢕⢕⢕⢕⢕⢕⢕⢕⢕⢕⢕⢕⢕⠀</a:t>
            </a:r>
            <a:br/>
            <a:r>
              <a:t>⢕⢕⡕⢕⢕⢕⢕⣿⣿⣿⣿⣿⣿⣿⣿⣷⣝⢕⢜⢜⣧⢕⢝⣝⢟⣿⢹⢇⢻⢱⣿⣿⣿⣿⣿⢱⣿⣿⣿⣇⣟⣿⣿⣽⣟⣟⣛⢟⢿⢿⣿⣿⣼⣼⣿⣎⢿⡻⣿⡟⢕⣱⣵⡿⢿⢟⣟⣟⣟⣟⣟⣇⣽⣿⣎⣿⣮⡕⢳⣿⣿⣿⢝⣿⡇⢿⢟⢟⢹⢌⢎⢸⣿⣿⣿⣿⣿⣿⣿⣿⣿⣿⣿⣿⣿⣿⣿⢕⢕⢕⢕⢕⢕⢕⢕⠑⠕⢕⢕⢕⢕⢕⢕⠁⢁⠕⢕⢕⢕⢕⢕⢅⣸⣿⣿⣿⣿⣧⢕⢕⢕⢕⢸⣿⣿⣿⣿⣿⣿⣿⣿⣿⣿⣿⣿⣿⣿⣿⣿⣿⣿⣿⣿⣿⣿⣿⣧⣕⢕⢕⢕⢕⠀⠅⢁⢕⢕⢕⢕⢕⢕⠕⠑⠑⠑⠕⢕⢸⣿⣿⣿⣿⣿⣿⣿⣿⣿⣿⣿⣿⣿⣿⣿⣿⣿⣿⣿⣿⣿⣿⣿⣿⣿⣿⣷⣕⠕⢕⢕⢕⢕⢕⢁⠑⢕⢕⢕⢕⢕⢕⢕⢕⢕⢕⢕⢕⢕⢕⢕⢕⠀</a:t>
            </a:r>
            <a:br/>
            <a:r>
              <a:t>⢐⢜⢊⢕⢱⡔⠀⢸⣿⣿⣿⣿⣿⣿⣿⣿⣿⣷⣕⡱⢜⢧⢕⢝⢕⣿⢸⢕⢸⡜⣿⢻⣿⣿⡿⢸⣿⣿⣿⣿⣿⣿⣿⣿⣿⣿⣿⣿⣷⣵⣿⣿⣿⣿⣿⣿⣿⣿⣿⣿⣾⣿⣿⣵⣾⣿⣿⣿⣿⣿⣿⣿⣿⣿⣿⣿⣿⢷⢸⣿⣿⣿⢕⣿⡇⢱⢇⢕⢃⢕⢕⢸⣿⣿⣿⣿⣿⣿⣿⣿⣿⣿⣿⣿⣿⣿⢇⢕⢕⢕⢕⢕⢕⢕⢕⠐⠀⢕⢕⢕⢕⢕⢕⠀⠀⠑⢕⢕⢕⢕⢕⢄⣿⣿⣿⣿⣿⣿⣇⢕⢕⢕⠜⣿⡿⢟⢟⢟⢟⢟⢿⢿⢿⢿⢿⢿⢿⣿⣿⣿⣿⣿⣿⣿⣿⣿⣿⣿⣧⣕⢕⢕⢕⠀⠀⠀⠕⢕⢕⢕⢕⢄⠀⠀⠀⠐⠁⢸⣿⣿⣿⣿⣿⣿⣿⣿⣿⣿⢿⢿⢿⢿⢿⢟⢟⢟⢟⢟⢟⢟⢟⢟⣟⣟⣟⣟⣣⡅⢕⢕⢕⢕⢕⢀⠐⠁⢕⢕⢕⢕⢕⢕⢕⢕⢕⢕⢕⢔⢑⢕⠀</a:t>
            </a:r>
            <a:br/>
            <a:r>
              <a:t>⠜⠊⠁⠘⢜⢝⡕⢸⣿⣿⣿⣿⣿⣿⣿⣿⣿⣿⣿⣿⣷⠑⠁⢘⢕⣿⢜⡇⢜⣇⣿⢜⣿⢸⡇⢞⣿⣿⣿⣿⣿⣿⣿⣿⣿⣿⣿⣿⣿⣿⣿⣿⣿⣿⣿⣿⣿⣿⣿⣿⣿⣿⣿⣿⣿⣿⣿⣿⣿⣿⣿⣿⣿⣿⣿⣿⣿⣞⣱⣿⣿⡇⢱⣿⡇⠇⠱⣵⡇⢕⢕⢸⣿⣿⣿⣿⣿⣿⣿⣿⣿⣿⣿⣿⣿⣯⢕⢕⢕⢕⢕⢕⢕⢕⢕⠀⠀⢕⢕⢕⢕⢕⢕⠀⠀⠀⢕⢕⢕⢕⠑⢸⣿⣿⣿⣿⣿⣿⣿⣧⢕⢕⢕⢹⣿⣿⣿⣿⣿⣷⣷⣷⣷⣷⣷⣷⣵⣵⣵⣵⣵⣼⣽⣽⣿⣿⣿⣿⣿⣿⣧⢕⢕⢕⠀⠀⠀⠕⢕⢕⢕⢕⠀⠀⠀⠀⠀⢜⣿⣿⣿⣿⣽⣽⣵⣵⣵⣵⣵⣷⣷⣷⣷⣷⣷⣾⣿⣿⣿⣿⣿⣿⣿⣿⣿⣿⣿⡿⣦⢕⢕⢕⢕⢕⢀⠀⠐⠕⢕⢕⢕⢕⢕⢕⢕⢕⢕⢕⢕⢕⠀</a:t>
            </a:r>
            <a:br/>
            <a:r>
              <a:t>⢀⢰⣔⡐⢜⢇⢕⢸⣿⣿⣿⣿⣿⣿⣿⣿⣿⣿⣿⣿⢇⠀⠀⢕⡾⣿⣷⢕⢕⢹⢿⢕⣿⣷⣷⢕⢙⠙⠟⢿⢿⣿⣿⣿⣿⣿⡿⢿⢿⣿⣿⣿⣿⣿⣿⣿⣿⣿⣿⣿⣿⣿⣿⣿⢿⣿⣿⣿⣿⣿⣿⣿⡿⠟⠛⢻⢹⣿⣿⣿⣿⡇⢿⣿⡇⠀⠀⣻⡇⢕⠑⢸⣿⣿⣿⣿⣿⣿⣿⣿⣿⣼⣿⣿⣿⡇⢕⢕⢕⢕⢕⢕⢕⢕⢕⢔⠀⢕⢕⢕⢕⢕⢕⠀⠀⠀⠀⢕⢕⢕⠀⣾⣿⣿⣿⣿⣿⣿⣿⣿⣧⡕⢕⢅⠿⣿⣿⣿⣿⣿⣿⣿⣿⣿⣿⣿⣿⣿⣿⣿⣿⣿⣿⣿⣿⣿⣿⣿⣿⣿⣿⣧⡕⢕⢔⠀⠀⠀⠑⢕⢕⢕⢕⠀⠀⠀⠀⠀⣿⣿⣿⣿⣿⣿⣿⣿⣿⣿⣿⣿⣿⣿⣿⣿⣿⣿⣿⣿⣿⣿⣿⣿⣿⣿⣿⡿⠋⠀⣿⣷⣅⢕⢕⢕⢕⢀⠀⠀⠁⠑⢕⢕⢕⢕⢕⢕⢕⢕⢕⢕⠀</a:t>
            </a:r>
            <a:br/>
            <a:r>
              <a:t>⢕⢅⢝⢕⢕⢕⠕⠑⣿⣿⣿⣿⣿⣿⣿⣿⣿⣿⡿⡕⠀⠀⠀⢸⡇⣿⣿⢕⢕⢜⣎⢕⢜⢿⣿⡼⣿⣶⣤⣄⢄⢅⢜⢁⠁⢁⣄⣱⣵⣼⣿⣿⣿⣿⣿⣿⣿⣿⣿⣿⣿⣿⣏⣵⣕⣅⢁⠈⢉⢍⢅⢅⣄⣰⣴⢧⣿⣿⡿⢻⣿⡇⢸⣿⡇⠀⠀⠘⡇⠁⠀⢸⢿⣿⡿⢿⡟⢿⣿⣿⢿⢸⣿⣿⡟⢕⢕⢕⢕⢕⢞⢕⢕⢕⢕⢕⠀⠀⢕⢕⢕⢕⢕⠀⠀⠀⠀⢕⢕⢕⢔⡿⠟⠛⠛⠋⠙⠙⠙⠙⠙⠑⠑⠕⠀⠀⠉⠉⠉⠉⠉⠉⠉⠉⠙⠙⠙⠟⢿⣿⣿⣿⣿⣿⣿⣿⣿⣿⣿⣿⣿⣿⣷⡕⢕⢀⠀⠀⠀⠁⢕⢕⢕⢔⠀⠀⠀⠀⢹⣿⣿⣿⣿⣿⣿⣿⣿⣿⣿⣿⠿⠛⠙⠉⠉⠉⠉⠉⠉⠉⠉⠁⠉⠉⠉⠀⠀⠀⠉⠉⠉⠁⠁⠕⢕⢕⢄⠀⠀⠀⠀⠁⠕⢕⢕⢕⢕⢕⢕⢕⠀</a:t>
            </a:r>
            <a:br/>
            <a:r>
              <a:t>⢕⢕⢕⠕⠕⠁⠀⠀⣿⣿⣿⣿⣿⣿⣿⣿⣿⢏⡾⠁⠀⠀⠀⢸⡇⣿⣿⢱⢕⢸⡜⢕⢕⢕⢟⢧⢻⣿⣿⣿⣿⣷⣷⣾⣿⣿⣿⣿⣿⣿⣿⣿⣿⣿⣿⣿⣿⣿⣿⣿⣿⣿⣿⣿⣿⣿⣿⣿⣷⣧⣵⣿⣿⣿⣯⣿⣿⢫⢣⣿⣿⡇⢜⣿⡇⠀⠀⠀⢱⣷⣷⣿⣿⣿⣿⣿⣿⣿⣿⣿⣿⣿⣿⣿⢇⢕⢕⣱⣷⣿⡇⢕⢕⢕⢕⢕⢄⠀⠔⢕⢕⢕⢕⢕⠀⠀⠀⠁⢕⠐⢸⣿⡿⠋⠀⠀⠀⠀⠀⠀⠀⠀⠀⠀⠀⠀⠀⠀⠀⠀⠀⠀⠀⠀⠀⠀⠀⠀⠀⠁⠙⢻⣿⣿⣿⣿⣿⣿⣿⣿⣿⣿⣿⣷⡕⢕⢀⠀⠀⠀⢄⢕⢕⢕⢄⠀⠀⠀⢸⣿⣿⣿⣿⣿⣿⣿⠿⠛⠁⠀⠀⠀⠀⠀⠀⠀⠀⠀⠀⠀⠀⠀⠀⠀⠀⠀⠀⠀⠀⠀⠀⠀⠀⠀⠁⠕⢕⠀⠀⠀⠀⠀⠀⠀⠁⠕⢕⢕⢕⢕⠀</a:t>
            </a:r>
            <a:br/>
            <a:r>
              <a:t>⢐⢄⠀⠀⠀⠀⠀⠀⢸⣿⣿⣿⣿⣿⣿⡿⣣⣿⠑⠀⠀⠀⠀⠁⢧⣿⡇⢸⡕⢸⣇⢕⢕⢕⢕⢱⢎⣿⣿⣿⣿⣿⣿⣿⣿⣿⣿⣿⣿⣿⣿⣿⣿⣿⣿⣿⡿⣿⣿⣿⣿⣿⣿⣿⣿⣿⣿⣿⣿⣿⣿⣿⣿⣿⣿⢟⢱⢇⣿⣿⣿⡇⢕⣿⡇⠀⠀⠀⠀⡝⠟⠟⠟⠟⠟⠟⠟⠟⠟⠟⠟⠟⠟⠟⠕⠕⠟⠟⠟⠟⠑⢕⢕⢕⠀⢕⢕⠀⠀⢑⢕⢕⢕⢕⠀⠀⠀⠀⠑⠀⡾⠋⠀⠀⠀⠀⠀⠀⢀⢔⢕⢕⢔⢔⢄⢀⠀⠀⠀⠀⢲⣶⣷⣷⣶⣶⣶⣴⣄⡀⠀⠐⢸⣿⣿⣿⣿⣿⣿⣿⣿⣿⣿⣿⣷⢁⢕⠀⠀⠀⠀⣧⢕⢕⢕⠀⠀⠀⢸⣿⣿⣿⣿⣿⣯⡵⠆⠀⠀⠀⠀⢀⢄⢄⢔⢔⢔⢔⢀⠀⠀⠀⠀⠐⣴⣴⣔⣔⡔⢔⢕⢕⢕⢕⢔⢔⢄⠁⠀⠀⠀⠀⠀⠀⠀⠀⠀⠁⠕⢕⠀</a:t>
            </a:r>
            <a:br/>
            <a:r>
              <a:t>⠗⠁⠀⠀⠀⠀⠀⠀⢸⣿⣿⣿⣿⣿⡿⣵⡟⢕⠀⠀⠀⠀⠀⠀⢸⣿⢕⣾⣇⢜⣿⢕⢕⢕⢕⢜⣎⣿⣿⣿⣿⣿⣿⣿⣿⣿⣿⣿⣿⣿⣿⣿⣿⣿⣿⣿⣷⣿⣿⣿⣿⣿⣿⣿⣿⣿⣿⣿⣿⣿⣿⣿⢿⣯⣷⡵⡇⣸⣿⣿⢿⣿⢕⢿⡇⠀⠀⠀⠀⢱⡀⢔⢔⢔⢔⢔⢔⢔⢔⢔⢔⢔⢔⢔⢔⢔⢕⢕⢔⢕⢔⢕⢕⢕⠀⢕⢕⢕⠀⠁⢕⢕⢕⢕⠀⠀⠀⠀⠀⠀⢀⡀⠀⠀⠀⠀⢀⣼⣷⣕⢕⠁⠁⠁⠑⠕⠀⠀⠀⠀⠁⢿⣿⣿⣿⣿⣿⣿⣿⣿⣷⣵⡔⢜⢻⣿⣿⣿⣿⣿⣿⣿⣿⣿⣿⣇⠁⠀⠀⠀⠀⣿⣇⢕⢕⢀⠀⠀⢸⣿⣿⣿⣿⢟⡋⠀⢀⣠⣄⢔⢕⠑⠁⠁⠁⠑⠑⢕⢕⢔⠀⠀⠀⠀⢸⣿⣿⣿⣿⣿⣿⣷⣷⣵⣵⣕⢕⢕⢀⠀⠀⠀⠀⠀⠀⠀⠀⠀⠀⠀⠀</a:t>
            </a:r>
            <a:br/>
            <a:r>
              <a:t>⠀⠀⠀⠀⠀⢀⢀⢀⢸⣿⣿⣿⣿⡟⣼⢟⢕⣕⢕⠀⠀⠀⢰⠀⣾⡟⢕⣿⣿⢕⢹⡇⢕⢕⢕⢕⣿⡜⣿⣿⣿⣿⣿⣿⣿⣿⣿⣿⣿⣿⣿⣿⣿⣿⣿⣿⣿⣿⣿⣿⣿⣿⣿⣿⣿⣿⣿⣿⣿⣽⣿⣷⣿⣻⠟⣵⣷⣾⣿⣿⢸⣿⢕⢸⡇⠀⠀⠀⠀⢸⣧⢕⢕⣵⣵⣵⣕⢕⢕⢕⣵⣷⣷⣷⢕⢕⢕⢱⣷⢇⢕⢕⢕⢕⠀⠀⢕⢕⢄⠑⠄⢕⢕⢕⢔⠀⠀⠀⠀⢸⣿⣿⣆⠀⠀⠀⠁⣿⣿⣿⡇⠀⠀⠀⠀⠀⠀⠀⠀⠀⠀⢸⣿⣿⣿⣿⣿⣿⣿⣿⣿⣿⣿⣷⣜⢿⣿⣿⣿⣿⣿⣿⣿⣿⣿⣿⡔⠀⠀⠀⠀⣿⣿⡇⢕⢕⠀⠀⢸⣿⣿⣿⣿⢟⣡⣵⣿⣿⣿⣿⡔⠀⠀⠀⠀⠀⠀⠀⢕⢕⠀⠀⠀⠀⠀⣿⣿⣿⣿⣿⣿⣿⣿⣿⣿⣿⣿⣷⡕⠀⠀⠀⠀⢀⣶⣄⡀⠀⠀⠀⠀</a:t>
            </a:r>
            <a:br/>
            <a:r>
              <a:t>⠀⠀⠀⠀⠀⠀⠀⠀⠑⣿⣿⣿⢟⡾⢇⢕⣼⡿⢕⢰⣶⣶⣾⡆⢹⢇⢕⣿⣿⢕⢜⣿⢕⢕⢕⢕⢕⢕⢜⣿⣿⣿⣿⣿⣿⣿⣿⣿⣿⣿⣿⣿⣿⣿⣿⣿⣿⣿⣿⣿⣿⣿⣿⣿⣿⣿⣿⣿⣿⣿⡿⢟⡏⢕⢕⣿⣿⣿⣿⡇⢕⣿⢕⢸⡇⢰⡄⢔⣧⡕⢜⣧⢕⣿⣿⣿⡇⢕⢕⢕⣿⣿⣿⣿⢕⢕⢕⢸⡿⢕⠕⠁⠑⠀⠀⠀⠁⢕⢕⠀⢔⠑⢕⢕⢕⠀⠀⠀⠀⢸⣿⣿⣿⣷⡄⠀⠀⠘⢟⣏⢀⠀⠀⠀⠀⠀⠀⠀⠀⠀⠀⢸⣿⣿⣿⣿⣿⣿⣿⣿⣿⣿⣿⣿⣿⣿⣿⣿⣿⣿⣿⣿⣿⣿⣿⣿⡇⠀⠀⠀⢰⣿⣿⣇⢕⠑⠀⠀⣾⣿⣿⣿⣿⣿⣿⣿⣿⢿⢟⠋⠀⠀⠀⠀⠀⠀⠀⠀⢱⡕⠀⠀⠀⠀⠀⣿⣿⣿⣿⣿⣿⣿⣿⣿⣿⣿⣿⣿⠇⠀⠀⠀⣰⣾⣿⣿⣿⣷⣄⡀⠀</a:t>
            </a:r>
            <a:br/>
            <a:r>
              <a:t>⠀⠀⠀⠀⠀⠀⠀⠀⠀⣿⣿⡟⡾⢕⡅⣼⣿⢇⢕⣿⣿⣿⣿⢕⢸⢕⢕⢿⣿⡕⢕⢜⣧⢕⢕⢕⢕⢕⢕⢜⢿⣿⣿⣿⣿⣿⣿⣿⣿⣿⣿⣿⣿⣿⣿⡿⢿⣿⣿⣿⣿⣿⣿⣿⣿⣿⣿⣿⣿⣿⣿⢏⢕⢕⢸⣿⣿⣿⣿⢕⢕⢹⡇⢕⡇⢸⣇⢕⢸⣷⢕⢜⡎⣿⣿⣿⣏⢕⢕⢕⣿⣿⣿⣿⢕⢕⢕⢸⠇⠁⠀⠀⠀⠀⠀⠀⠀⠑⢕⢕⢁⢄⠅⠁⠁⠀⠀⠀⠀⢸⣿⣿⣿⣿⣿⣦⡀⠀⠁⢜⢔⢀⠀⢄⢄⠀⢰⢄⠀⠀⠀⢸⣿⣿⣿⣿⣿⣿⣿⣿⣿⣿⣿⣿⣿⣿⣿⣿⣿⣿⣿⣿⣿⣿⣿⣿⡇⠀⠀⠀⢸⣿⣿⣿⠀⠐⠀⢰⣿⣿⣿⣿⣿⣿⣿⣿⣿⡇⢱⡄⠀⠀⠀⢄⢄⠀⠀⠀⡜⢕⠀⠀⠀⠀⢰⣿⣿⣿⣿⣿⣿⣿⣿⣿⣿⣿⣿⠇⠀⠀⣠⣾⣿⣿⣿⣿⣿⣿⣿⣿⠀</a:t>
            </a:r>
            <a:br/>
            <a:r>
              <a:t>⢀⢀⠀⠀⠀⠀⠀⠀⠀⢹⡿⡼⢕⣵⣸⣿⡇⢕⣾⣿⣿⣿⣿⢕⢕⢕⣵⢸⣿⡇⢜⢕⢸⣇⢕⢕⢕⢕⢕⢕⢕⢝⢿⣿⣿⣿⣿⣿⣿⣿⣿⣿⣽⣷⣾⣿⣿⣿⣷⣮⣿⣿⣿⣿⣿⣿⣿⣿⣿⢟⢕⢕⢕⢕⣿⣿⣿⣿⢇⡕⢕⢜⢇⢕⡇⢸⣿⡕⢜⣿⡇⢕⢹⣹⣿⣿⡟⢕⢕⢕⣿⣿⣿⣿⢕⢕⢕⠜⠀⠀⠀⠀⠀⠀⠀⠀⠀⠀⠁⢕⢔⢕⠀⠀⠀⠀⠀⠀⠀⠀⣿⣿⣿⣿⣿⣿⣿⣷⣦⣅⢕⣧⣔⢕⢕⣕⡞⢕⠀⠀⠀⢸⣿⣿⣿⣿⣿⣿⣿⣿⣿⣿⣿⣿⣿⣿⣿⣿⣿⣿⣿⣿⣿⣿⣿⣿⡇⠀⠀⢀⣿⣿⣿⣿⠀⠀⣠⣾⣿⣿⣿⣿⣿⣿⣿⣿⣿⣿⡜⢷⣔⢔⢄⢕⢕⢄⢔⣵⢕⢕⢀⠀⠀⠀⣸⣿⣿⣿⣿⣿⣿⣿⣿⣿⣿⣿⢃⣠⣴⣷⣿⣿⣿⣿⣿⣿⣿⣿⣿⣿⠀</a:t>
            </a:r>
            <a:br/>
            <a:r>
              <a:t>⠀⠀⠀⠀⢀⢀⢐⢀⠀⢸⢱⢇⣸⡇⣿⡿⢕⣸⣿⣿⣿⣿⣿⢕⢕⢕⢇⢕⢿⣿⢕⢱⣵⢝⢧⢕⠑⢕⢕⢕⢕⢕⢕⢜⢟⢿⣿⣿⣿⣿⣿⣿⣿⣿⣿⣿⣿⣿⣿⣿⣿⣿⣿⣿⣿⡿⢟⢏⢕⢕⢕⢕⢕⢱⣿⣿⢿⣏⢕⡇⢕⢕⢇⢕⡇⢸⣿⣇⢕⢹⣷⢕⢕⣇⣿⣿⣧⢕⢕⢕⣿⣿⣿⣿⢕⢕⠁⠀⠀⠀⠀⠀⠀⠀⠀⢀⣄⢔⢄⠁⢕⢕⢕⠀⠀⠀⠀⠀⠀⠀⢸⣿⣿⣿⣿⣿⣿⣿⣿⣿⣷⣼⣿⣿⣿⣿⢜⢿⠔⠀⢀⣾⣿⣿⣿⣿⣿⣿⣿⣿⣿⣿⣿⣿⣿⣿⣿⣿⣿⣿⣿⣿⣿⣿⣿⡿⠁⠀⢀⣾⣿⣿⣿⣏⣠⣵⣿⣿⣿⣿⣿⣿⣿⣿⣿⣿⣿⣿⣷⣕⢝⣿⣷⣷⣷⣿⣿⢕⢱⣷⣷⠀⠀⣱⣿⣿⣿⣿⣿⣿⣿⣿⣿⣿⣿⣿⣿⣿⣿⣿⣿⣿⣿⣿⣿⣿⣿⣿⣿⣿⠀</a:t>
            </a:r>
            <a:br/>
            <a:r>
              <a:t>⠀⢀⣀⣁⣀⣄⣤⣤⣤⡜⡏⢱⢿⢸⣿⡇⢕⢿⢿⢿⢿⢿⢿⢕⢕⢕⢕⢕⢜⢿⣧⢕⣿⡕⢜⢳⡕⢕⢕⢕⢕⢕⢕⢕⢕⢕⢜⢝⢟⢿⣿⣿⣿⣿⣿⣿⣿⣿⣿⣿⣿⡿⢿⢟⢝⢕⢕⢕⢕⢕⢕⢕⢕⣸⣿⡟⡞⣾⢕⢕⡕⢕⢱⢕⡇⢸⣿⣿⡕⢸⣿⢕⢕⢸⢹⣿⣿⢕⢕⢕⣿⣿⣿⣿⠕⠁⠀⠀⠀⠀⠀⠀⠀⠀⢄⣾⣿⢸⣇⢄⠁⠕⠕⠔⠀⠀⠀⠀⠀⠀⠀⢿⣿⣿⣿⣿⣿⣿⣿⣿⣿⠿⢟⣿⣿⣿⢕⢕⠀⢀⣼⣿⣿⣿⣿⣿⣿⣿⣿⣿⣿⣿⣿⣿⣿⣿⣿⣿⣿⣿⣿⣿⣿⣿⡟⠁⠀⢀⣾⣿⣿⣿⣿⣿⣿⣿⣿⣿⣿⣿⣿⣿⣿⣿⣿⣿⣿⣿⣿⣿⣷⣿⣿⣿⣿⣿⣿⢇⢕⠑⠀⢀⣼⣿⣿⣿⣿⣿⣿⣿⣿⣿⣿⣿⣿⣿⣿⣿⣿⣿⣿⣿⣿⣿⣿⣿⣿⣿⣿⣿⠀</a:t>
            </a:r>
            <a:br/>
            <a:r>
              <a:t>⣿⣿⣿⣿⣿⣿⣿⣿⣿⢹⠕⠀⠀⢸⣿⢕⠀⠀⠀⠀⠀⠀⢰⢕⢕⢕⢕⢕⢕⢜⢿⣇⣿⡇⢕⢕⢜⢣⡕⢕⢕⢕⢕⢕⢕⢕⢕⢕⢕⢕⢕⢝⢟⢿⣿⣿⣿⡿⢟⡏⢕⢕⢕⢕⢕⢕⢕⢕⢕⢕⢕⢱⢕⣿⡿⢕⣼⣿⡇⢕⣇⢕⢜⢕⢕⣿⣿⣿⡇⢕⣿⢕⢕⡕⡞⣿⣿⢕⢕⢕⣿⡿⢟⢕⠁⠀⠀⠀⢔⣔⣴⡔⢔⢕⢕⣿⣿⣾⣿⢕⠀⠀⠀⠀⠀⠀⠀⠀⠀⠀⠀⠜⣿⣿⣿⣿⣿⣿⣿⣟⣡⣴⣾⣿⣿⢏⣼⣿⣿⣕⣄⣅⣅⣵⣾⣿⣿⣿⣿⣿⣿⣿⣿⣿⣿⣿⣿⣿⣿⣿⣿⣿⡿⠏⠀⢀⣴⣿⣿⣿⣿⣿⣿⣿⣿⣿⣿⣿⣿⣿⣿⣿⣿⣿⣿⣿⣿⣿⣿⣿⣿⣿⣿⣿⣿⣿⣿⣧⣵⣄⢐⢝⢏⢝⢿⣿⣿⣿⢿⣿⣿⣿⣧⣌⢙⢿⣿⣿⣿⣿⣿⣿⣿⣿⣿⣿⣿⣿⣿⣿⠀</a:t>
            </a:r>
            <a:br/>
            <a:r>
              <a:t>⣿⣿⣿⣿⣿⣿⣿⣿⡟⡏⡆⠀⠀⣾⣿⡕⣿⣷⣶⣦⣄⢠⣿⢕⢕⢕⢕⢕⢕⢕⢜⢻⣿⡇⢕⢕⢕⢕⢕⢕⢕⡜⢕⢕⢕⢕⢕⢕⢕⢕⢕⣕⣵⣷⣧⣼⣵⣾⣿⣿⢕⢕⢕⢕⢕⢕⢕⢕⢕⢕⢜⡺⣸⡿⢕⢱⣿⣿⡇⢕⣿⢕⢕⢕⠱⡜⣿⣿⡇⢕⣿⢕⢕⣇⢇⣿⣿⢕⢕⢕⣿⣵⣷⣷⢔⢔⢔⢸⣿⣿⣿⡇⢕⢕⢕⣿⣿⣿⣿⢕⢔⠀⠀⠀⠀⠀⠀⠀⠀⠀⠀⠀⢹⣿⣿⣿⣿⣿⣿⣿⣿⣿⣿⣿⢿⢜⣿⣿⣿⣿⣿⣿⣿⣿⣿⣿⣿⣿⣿⣿⣿⣿⣿⣿⣿⣿⣿⣿⣿⣟⣛⣉⣠⣴⣷⣿⣿⣿⣿⣿⣿⣿⣿⣿⣿⣿⣿⣿⣿⣿⣿⣿⣿⣿⣿⣿⣿⣿⣿⣿⣿⣿⣿⣿⣿⣿⣿⣿⣿⣿⣿⣿⣿⣷⣾⣿⣿⣿⣇⣽⣿⣿⣿⣿⣿⣷⣿⣿⣿⣿⣿⣿⣿⣿⣿⣿⣿⣿⣿⣿⠀</a:t>
            </a:r>
            <a:br/>
            <a:r>
              <a:t>⣿⣿⣿⣿⣿⣿⣿⣿⡇⢱⡇⠀⣰⣿⡟⢸⣿⣿⣿⣿⢯⣿⢏⢕⢕⢕⢕⢕⢕⢕⢕⣷⣿⣿⢕⢕⢕⢕⢕⢕⣸⢕⢕⢕⢕⢕⢕⢕⢕⢕⣵⣿⣿⣿⣿⣿⣿⣿⣿⣿⢕⢕⢕⢕⢕⢕⢕⢕⢕⢕⢱⢇⢟⢕⢕⣿⣿⣿⡇⢕⢸⡇⠑⠕⢔⢕⢹⣿⡇⢕⣿⢕⢕⣿⢱⣿⣿⢕⢕⢕⣿⣿⣿⣿⢕⢕⢕⢸⣿⣿⣿⡇⢕⢕⢕⣿⣿⣿⣿⢕⢕⢔⠀⠀⠀⠀⠀⠀⠀⠀⠀⠀⠀⢹⣿⣿⣿⣿⣿⣿⣿⣿⢝⢕⢱⢇⡱⢝⢻⣿⣿⣿⣿⣿⣿⣿⣿⣿⣿⣿⣿⣿⣿⣿⣿⣿⣿⣿⣿⣿⣿⣿⣿⣿⣿⣿⣿⣿⣿⣿⣿⣿⣿⣿⣿⣿⣿⣿⣿⣿⣿⣿⣿⣿⣿⣿⣿⣿⣿⣿⣿⣿⣿⣿⣿⣿⣿⣿⣿⣿⣿⣿⣿⣿⣿⡿⢟⢱⢕⡜⢝⢝⢿⣿⣿⣿⣿⣿⣿⣿⣿⣿⣿⣿⣿⣿⣿⣿⣿⣿⠀</a:t>
            </a:r>
            <a:br/>
            <a:r>
              <a:t>⣿⣿⣿⣿⣿⣿⣿⡿⢇⢘⠁⠀⠙⢻⣿⢕⢕⢜⢝⢝⣾⢏⢕⢕⢕⠔⢕⢕⢕⢕⢕⣿⣿⣿⡇⢕⢕⢕⢕⢱⢇⢕⢕⢕⢕⠑⠁⢀⢕⢸⣿⣿⣿⣿⣿⣿⣿⣿⣿⣿⢕⠁⠑⠕⢕⢕⢕⢕⢕⢕⢕⣪⣷⢕⢸⣿⣿⣿⢇⣗⢸⡇⠔⢕⢕⢕⢕⢿⡇⢕⡟⢕⢸⣿⡞⣿⣿⢕⢕⢕⣿⣿⣿⣿⢕⢕⢕⢸⣿⣿⣿⡇⢕⢕⢕⣿⣿⣿⣿⢕⢕⢕⢱⢀⠀⠀⠀⠀⠀⠀⠀⠀⠀⠀⢹⣿⣿⣿⣿⣿⢟⢕⢕⢕⢕⢕⢕⢕⢕⢝⣿⣿⣿⣿⣿⣿⣿⣿⣿⣿⣿⣿⣿⣿⣿⣿⣿⣿⣿⣿⣿⣿⣿⣿⣿⣿⣿⣿⣿⣿⣿⣿⣿⣿⣿⣿⣿⣿⣿⣿⣿⣿⣿⣿⣿⣿⣿⣿⣿⣿⣿⣿⣿⣿⣿⣿⣿⣿⣿⣿⣿⣿⣿⣿⢟⢏⢕⢕⢕⢕⢕⢕⢕⢝⢻⢿⣿⣿⣿⣿⣿⣿⣿⣿⣿⣿⣿⣿⣿⣿⠀</a:t>
            </a:r>
            <a:br/>
            <a:r>
              <a:t>⣿⣿⣿⣿⣿⣿⠏⢕⢕⠁⠀⠀⠀⢕⢻⢕⢕⢕⢕⣾⢇⢕⢕⢕⢕⢕⢑⢕⢕⢕⢕⣿⣿⣿⣷⢕⢕⠕⢕⡟⢕⠕⠑⠁⠀⠀⠀⢕⢕⣾⣿⣿⣿⣿⣿⣿⣿⣿⣿⣿⡇⢔⠀⠀⠁⠑⠕⢕⢕⢕⢜⢿⢿⡇⢸⣿⣿⡟⣼⣫⣻⠇⢕⢕⢕⢕⢸⡜⡇⢸⢑⢕⢸⣿⣧⣿⣿⢕⢕⢕⣿⣿⣿⣿⢕⢕⢕⢸⣿⣿⣿⡇⢕⢕⢕⣿⣿⣿⣿⢕⢕⢕⢸⣧⡔⢀⠀⠀⠀⠀⠀⠀⠀⠀⠀⠘⢿⣿⣿⡇⢕⢕⢕⢕⢕⢕⢕⢕⢕⢕⢸⣿⣿⣿⣿⣿⣿⣿⣿⣿⣿⣿⣿⣿⣿⣿⣿⣿⣿⣿⣿⣿⣿⣿⣿⣿⣿⣿⣿⣿⣿⣿⣿⣿⣿⣿⣿⣿⣿⣿⣿⣿⣿⣿⣿⣿⣿⣿⣿⣿⣿⣿⣿⣿⣿⣿⣿⣿⣿⣿⣿⣿⡿⢇⢕⢕⢕⢕⢕⢕⢕⢕⢕⢕⢕⢕⢕⢻⣿⣿⣿⣿⣿⣿⣿⣿⣿⣿⣿⣿⠀</a:t>
            </a:r>
            <a:br/>
            <a:r>
              <a:t>⣿⣿⣿⡟⢏⢅⢕⢕⠀⠀⠀⠀⢄⢕⢕⢕⢕⢕⣾⢇⢕⢕⢕⢕⢕⢕⢕⢕⢕⢕⢕⣿⣼⣿⣿⡇⢕⢕⣸⠑⠁⠀⠀⠀⠀⠀⠀⢕⣱⣿⣿⣿⣿⣿⣿⣿⣿⣿⣿⣿⣷⢕⢔⠀⠀⠀⠀⠀⠁⠕⢕⢜⢧⡣⢕⣿⡿⠇⠛⠑⠜⢕⢕⢕⢕⢕⢝⣿⡅⢕⠕⢕⢕⣿⣿⣿⡇⢕⢕⢕⣿⣿⣿⣿⢕⢕⢕⢸⣿⣿⣿⡇⢕⢕⢕⣿⣿⣿⣿⢕⢕⢕⢸⣿⣿⣧⢄⠀⠀⠀⠀⠀⠑⢔⢀⠀⠘⢻⣿⣕⢕⢕⢕⢕⢕⢕⢕⢕⢕⢕⢕⣿⣿⣿⣿⣿⣿⣿⣿⣿⣿⣿⣿⣿⣿⣿⣿⣿⣿⣿⣿⣿⣿⣿⣿⣿⣿⣿⣿⣿⣿⣿⣿⣿⣿⣿⣿⣿⣿⣿⣿⣿⣿⣿⣿⣿⣿⣿⣿⣿⣿⣿⣿⣿⣿⣿⣿⣿⣿⣿⣿⡟⢕⢕⢕⢕⢕⢕⢕⢕⢕⢕⢕⢕⢕⢕⢕⢜⣿⣿⣿⣿⣿⣿⣿⣿⣿⣿⣿⣿⠀</a:t>
            </a:r>
            <a:br/>
            <a:r>
              <a:t>⣿⣿⣿⢇⢔⢕⢕⠑⠀⠀⠀⠀⢕⢕⢕⢕⢱⣿⢇⢕⢕⢕⢕⢕⢕⢕⢕⢕⢕⢕⢕⢸⡟⣿⣿⣿⡕⢕⠕⠀⠀⠀⠀⠀⠀⠀⠀⣾⣿⣿⣿⣿⣿⣿⣿⣿⣿⣿⣿⣿⣿⣇⢕⠀⠀⠀⠀⠀⠀⠀⠕⢕⢕⢝⢇⠜⠄⢔⢔⢔⠐⠁⠑⢕⢕⢕⢕⢞⣷⡅⠀⢕⢕⢝⢝⢝⢕⢕⢕⢕⢝⢝⢝⢝⢕⢕⢕⢜⢝⢝⢝⢕⢕⢕⢕⢝⢝⢝⢝⢕⢕⢕⢜⢝⢝⢝⢕⢄⠀⠀⠀⠀⠀⠑⢕⢳⣦⣄⠝⣿⣕⢕⢕⢕⢕⢕⢕⢕⢕⣱⣾⣿⣿⣿⣿⣿⣿⣿⣿⣿⣿⣿⣿⣿⣿⣿⣿⣿⣿⣿⣿⣿⣿⣿⣿⣿⣿⣿⣿⣿⣿⣿⣿⣿⣿⣿⣿⣿⣿⣿⣿⣿⣿⣿⣿⣿⣿⣿⣿⣿⣿⣿⣿⣿⣿⣿⣿⣿⣿⣿⣿⣿⡕⢕⢕⢕⢕⢕⢕⢕⢕⢕⢕⢕⢕⢕⢕⢱⣿⣿⣿⣿⣿⣿⣿⣿⣿⣿⣿⣿⠀</a:t>
            </a:r>
            <a:br/>
            <a:r>
              <a:t>⣿⣿⢇⢕⢕⢕⢕⠀⠀⠀⠀⢄⠑⠑⠑⢱⣿⢕⢕⢕⢕⢕⢕⣕⣵⣷⣾⣿⣿⣿⣿⢸⣧⢿⣿⣿⣧⢕⠀⠀⠀⠀⠀⠀⠀⠀⠀⢹⣿⣿⣿⣿⣿⣿⣿⣿⣿⣿⣿⣿⣿⣿⡇⠀⠀⠀⠀⠀⠀⠀⠀⢜⢝⠑⢄⢄⠀⠁⠀⠀⣠⣷⡄⢰⣕⢕⢕⢕⢟⣧⠀⢕⢕⢕⢕⢕⢕⢕⢕⢕⢕⢕⢕⢕⢕⢕⢕⢕⢕⢕⢕⢕⢕⢕⢕⢕⢕⢕⢕⢕⢕⢕⢕⢕⢕⢕⢕⢕⢕⢄⠀⠀⠀⠀⠕⢜⣿⣿⣿⣾⣿⣧⣕⢕⢕⢕⢕⣱⣵⣿⣿⣿⣿⣿⣿⣿⣿⣿⣿⣿⣿⣿⣿⣿⣿⣿⣿⣿⣿⣿⣿⣿⣿⣿⣿⣿⣿⣿⣿⣿⣿⣿⣿⣿⣿⣿⣿⣿⣿⣿⣿⣿⣿⣿⣿⣿⣿⣿⣿⣿⣿⣿⣿⣿⣿⣿⣿⣿⣿⣿⣿⣿⣧⡕⢕⢕⢕⢕⢕⢕⢕⢕⢕⢕⢕⢕⣱⣿⣿⣿⣿⣿⣿⣿⣿⣿⣿⣿⣿⣿⠀</a:t>
            </a:r>
            <a:br/>
            <a:r>
              <a:t>⣿⢇⢕⢕⢕⢕⠑⠀⠀⠀⠀⠀⠀⠀⢠⡿⢏⢕⢕⢕⢕⣱⣾⣿⣿⣿⣿⣿⣿⣿⣿⢸⣿⡼⣿⣿⣿⣇⢕⠀⠀⠀⠀⠀⠀⠀⠀⠀⢟⣟⣻⣿⣿⣿⣿⣿⣿⣿⣿⣿⣟⣟⠃⠀⠀⠀⠀⠀⠀⠀⠀⢕⢕⢄⠕⢱⠇⠀⢄⢄⠈⠝⢃⢸⣿⣿⣇⢕⢕⢻⣇⢥⣥⣥⣥⣥⣥⣥⣥⣵⣵⣵⣵⣵⣵⣵⣵⣵⣵⣵⣵⣵⣵⣵⣵⣵⣵⣵⣕⣕⣕⣕⣕⣕⣕⣕⣕⣕⣕⡅⢕⢔⢄⠀⠀⠅⢿⣿⣿⣿⣿⣿⣿⣿⣿⣿⣿⣿⣿⣿⣿⣿⣿⣿⣿⣿⣿⣿⣿⣿⣿⣿⣿⣿⣿⣿⣿⣿⣿⣿⣿⣿⣿⣿⢟⢻⣿⣿⣿⣿⣿⣿⣿⣿⣿⣿⣿⣿⣿⣿⣿⣿⣿⣿⣿⣿⣿⣿⣿⣿⣿⣿⣿⣿⣿⣿⣿⣿⣿⣿⣿⣿⣿⣿⣧⣵⣕⢕⢕⢕⢕⣕⣕⣱⣵⣾⣿⣿⣿⣿⣿⣿⣿⣿⣿⣿⣿⣿⣿⡿⠀</a:t>
            </a:r>
            <a:br/>
            <a:r>
              <a:t>⡿⢄⢕⢕⢕⢕⠀⠀⠀⠀⢔⠀⠀⢠⣿⢎⢕⢕⢕⢕⣱⣿⣿⣿⣿⣿⣿⣿⣿⣿⣿⢸⣿⣷⣹⣿⣿⣿⡕⠀⠀⠀⠀⠀⠀⠀⠀⠀⠈⢿⣿⣿⣿⣿⣿⣿⣿⣿⣿⣿⣿⡟⠀⠀⠀⠀⠀⠀⠀⠀⠀⠁⢕⢕⢄⡀⠐⠕⢕⢕⠂⢰⣷⣿⣿⣿⣿⣧⢕⢕⢺⡎⢿⣿⣿⣿⣿⣿⣿⣿⣿⣿⣿⣿⣿⣿⣿⣿⣿⣿⣿⣿⣿⣿⣿⣿⣿⣿⣿⣿⣿⣿⣿⣿⣿⣿⣿⣿⣿⡇⢕⢕⢕⢕⢔⢀⠜⣿⣿⣿⣿⣿⣿⣿⣿⣿⣿⣿⣿⣿⣿⣿⣿⣿⣿⣿⣿⣿⣿⣿⣿⣿⣿⣿⣿⣿⣿⣿⣿⣿⣿⣿⣿⣿⡕⢸⣿⣿⣿⣿⣿⣿⣿⣿⣿⣿⣿⣿⣿⣿⣿⣿⣿⣿⣿⣿⣿⣿⣿⣿⣿⣿⣿⣿⣿⣿⣿⣿⣿⣿⣿⣿⣿⣿⣿⣿⣿⣿⣷⣷⣷⣿⣿⣿⣿⣿⣿⣿⣿⣿⣿⣿⣿⣿⣿⣿⣿⣿⡟⢕⠀</a:t>
            </a:r>
            <a:br/>
            <a:r>
              <a:t>⡇⢕⢕⢕⢕⠁⠀⠀⠀⢄⢕⠀⢠⣿⢇⢕⢕⢕⢕⣱⣿⣿⣿⣿⣿⣿⣿⣿⣿⣿⣿⡇⣿⢸⣿⣿⣿⣿⣷⠀⠀⠀⠀⠀⠀⠀⠀⠀⠀⠘⣿⣿⣿⣿⣿⣿⣿⣿⣿⣿⣿⠁⠀⠀⠀⠀⠀⠀⠀⠀⠀⠀⢕⡱⣕⢗⢰⡄⢄⣠⢄⣶⢹⣿⣿⣿⣿⣿⣧⢕⢕⢽⡔⠀⠀⠀⠀⠀⠀⠀⠀⠀⠀⢀⢀⢀⣀⣀⣀⣀⣀⣀⣀⣀⣀⣀⣀⣁⣁⣁⣁⣁⣁⣁⢁⠁⢁⡁⢁⢁⢕⢕⢕⢕⢕⢕⢕⢻⣿⣿⣿⣿⣿⣿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⡟⢅⢕⠀</a:t>
            </a:r>
            <a:br/>
            <a:r>
              <a:t>⣧⠀⠁⠕⠕⠀⠀⠀⠀⢵⢿⢣⣿⢇⢕⢕⢕⢕⢱⣿⣿⣿⣿⣿⣿⣿⣿⣿⣿⣿⣿⣧⢻⢜⣿⣿⡿⣿⣿⡇⠀⠀⠀⠀⠀⠀⠀⠀⠀⠀⠜⣿⣿⣿⣿⣿⣿⣿⣿⣿⠇⠀⠀⠀⠀⠀⠀⠀⠀⠀⠀⠀⠁⣿⣿⣟⡿⢳⢕⢹⣇⢿⡏⣿⣿⣿⣿⣿⣿⣇⢕⢕⢻⡄⠀⠀⠀⠀⠀⠀⠀⠕⠱⢽⣾⣮⣳⣷⣯⣽⣯⣟⣽⣽⣿⣿⣿⣿⣿⣿⣿⣿⣿⡟⣼⣿⣷⣵⡕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⠅⢕⢕⠀</a:t>
            </a:r>
            <a:br/>
            <a:r>
              <a:t>⣿⢀⠀⠀⠀⠀⠀⠀⠑⠑⠱⠿⢕⢕⢕⢕⢕⢕⣿⣿⣿⣿⣿⣿⣿⣿⣿⣿⣿⣿⣿⣿⡜⡇⣿⣿⣿⡹⣿⣿⠀⠀⠀⠀⠀⠀⠀⠀⠀⠀⠀⠸⣿⣿⣿⣿⣿⣿⣿⡏⠀⠀⠀⠀⠀⠀⠀⠀⠀⠀⠀⠀⠀⠸⢟⣫⣾⣇⢿⣧⣜⢣⢕⢿⣿⣿⣿⣿⣿⣿⡕⢕⢕⢳⠄⠀⠀⠀⠀⠀⠀⠀⠀⢱⣷⣷⣽⣟⢿⣿⣿⣿⣿⣿⣿⣿⣿⣿⣿⣿⣿⣿⡿⢜⢻⢿⡿⣟⣻⣷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⢔⢕⢕⢕⠀</a:t>
            </a:r>
            <a:br/>
            <a:r>
              <a:t>⣿⢕⠀⠀⠀⠀⠀⠀⠀⠀⠀⠀⠀⠀⠁⠑⠑⠼⣿⣿⣿⣿⣿⣿⣿⣿⣿⣿⣿⣿⣿⣿⣧⢇⣿⣿⣿⣷⡹⣿⡇⠀⠀⠀⠀⠀⠀⠀⠀⠀⠀⠀⠜⣿⡿⠿⠿⣿⡟⠀⠀⠀⠀⠀⠀⠀⠀⠀⠀⠀⠀⠀⠀⠁⢻⣿⣿⣿⣮⡻⢹⣿⣷⣱⣽⣽⣿⣿⣿⡿⠇⠑⠁⠀⠀⠀⠀⠀⠀⠀⠀⠀⠀⢜⢟⢿⣿⣿⣿⣮⣝⡻⢿⣿⣿⣿⣿⢿⣿⣿⣟⡟⢁⠁⠀⢱⣕⢝⣏⢏⠁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⢔⢕⢕⢕⢕⠀</a:t>
            </a:r>
            <a:br/>
            <a:r>
              <a:t>⣏⢇⠀⠀⠀⠀⠀⠀⠀⠀⠀⠀⠀⠀⠀⠀⠀⠀⠀⠈⠙⠛⠿⢿⣿⣿⣿⣿⣿⣿⣿⣿⣿⡜⣻⣿⣮⣟⢷⣜⢇⠀⠀⠀⠀⠀⠀⠀⠀⠀⠀⠀⠀⠁⢀⣤⡄⠀⠁⠀⠀⠀⠀⠀⠀⠀⠀⠀⠀⠀⠀⠀⠀⠀⢜⣿⣿⣿⣿⣿⡎⣿⡇⣿⣿⡿⠟⠙⠁⠀⠀⠀⠀⠀⠀⠀⠀⠀⠀⠀⠀⠀⠀⠕⢕⢕⢕⢝⢟⢿⣿⣿⣷⣽⡻⣿⣿⣿⣿⣿⡿⢅⠀⠀⠀⢸⣿⡟⠁⠁⠀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⠀</a:t>
            </a:r>
            <a:br/>
            <a:r>
              <a:t>⣿⡇⢄⠀⠀⠀⠀⠀⠀⠀⠀⠀⠀⠀⠀⠀⠀⠀⠀⠀⠀⠀⠀⠀⠈⠙⠿⣿⣿⣿⣿⣿⣿⣷⢹⣿⣿⣿⣿⣷⢝⠁⠀⠀⠀⠀⠀⠀⠀⠀⠀⠀⠀⠀⢕⢝⢕⠃⠀⠀⠀⠀⠀⠀⠀⠀⠀⠀⠀⠀⠀⠀⠀⠀⠀⢹⣿⣿⣿⣿⢇⢝⡼⠟⠁⠀⠀⠀⠀⠀⠀⠀⠀⠀⠀⠀⠀⠄⢀⠀⠀⠀⠀⠀⢔⢕⢕⢕⢕⢕⢝⢝⡿⣿⣿⣾⣟⢿⣿⡟⠅⠁⠀⠀⠀⠀⠀⠀⠀⣰⢄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⢏⢔⢕⢕⢕⢕⢕⢕⢕⠀</a:t>
            </a:r>
            <a:br/>
            <a:r>
              <a:t>⣿⢇⢕⠀⠀⠀⠀⠀⠀⠀⢀⢔⠐⠀⠀⠀⠀⠀⠀⠀⠀⠀⠀⠀⠀⠀⠀⠁⠙⢻⣿⣿⣿⣿⡜⣿⣿⢻⣿⣿⢕⠀⠀⠀⠀⠀⠀⠀⠀⠀⠀⠀⠀⠀⠀⢕⢕⠀⠀⠀⠀⠀⠀⠀⠀⠀⠀⠀⠀⠀⠀⠀⠀⠀⠀⠘⢿⣿⣿⣿⡵⠋⠀⠀⠀⠀⠀⠀⠀⠀⠀⠀⠀⢄⠀⠀⠀⠀⠑⢕⢄⠀⠀⠀⠑⢕⢕⢕⢕⢕⢕⢕⢕⢝⢿⣿⣿⣷⣜⠔⠀⠀⠔⡆⢔⠀⠀⠀⣼⣿⢕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⡿⢃⢕⢕⢕⢕⢕⢕⢕⢕⢕⠀</a:t>
            </a:r>
            <a:br/>
            <a:r>
              <a:t>⣿⢕⢕⢕⠀⠀⠀⠀⢀⢕⠕⠁⠀⠀⠀⢀⠔⠁⠀⠀⠀⠀⠀⠀⠀⠀⠀⠀⠀⠀⠙⢿⣿⣿⠑⣿⡟⢸⣿⡏⠑⠀⠀⠀⠀⠀⠀⠀⠀⠀⠀⠀⠀⠠⣤⣅⣠⣃⣠⠄⠀⠀⠀⠀⠀⠀⠀⠀⠀⠀⠀⠀⠀⠀⠀⠀⢸⣿⡿⠃⠀⠀⠀⠀⠀⠀⠀⠀⠀⠀⠀⠔⠀⠀⠑⢔⢀⠀⠀⠀⠑⢔⠀⠀⠀⣕⡕⢕⢕⢕⢕⢕⢕⢕⢕⢝⢿⣿⣿⣷⠀⠀⠀⠁⠁⠀⠀⣼⣿⣿⢕⢕⢕⢕⢕⢕⢕⢕⢕⢕⢕⢕⢔⢹⣿⣿⣿⣿⣿⣿⣿⣿⣿⣿⣿⣿⣿⣿⣿⣿⣿⣿⣿⣿⣿⣿⣿⣿⣿⣿⣿⣿⣿⣿⣿⣿⣿⣿⣿⣿⣿⣿⣿⣿⣿⣿⣿⣿⣿⣿⣿⣿⣿⣿⣿⣿⣿⣿⣿⣿⣿⣿⣿⣿⣿⣿⣿⣿⣿⣿⣿⣿⣿⣿⣿⣿⣿⣿⣿⣿⣿⣿⣿⣿⣿⣿⣿⣿⠏⢕⢕⢕⢕⢕⢕⢕⢕⢕⢕⢕⠀</a:t>
            </a:r>
            <a:br/>
            <a:r>
              <a:t>⣿⡕⢕⢕⠀⠀⠀⢄⠕⠁⠀⠀⠀⢄⢔⠁⠀⠀⠀⠀⠀⠀⠀⠀⠀⠀⠀⠀⠀⠀⠀⠀⠙⢕⠀⣿⠕⢸⡿⠕⠀⠀⠀⠀⠀⠀⠀⠀⠀⠀⠀⠀⣠⢾⣿⣿⣿⣿⣷⣷⡄⠀⠀⠀⠀⠀⠀⠀⠀⠀⠀⠀⠀⠀⠀⠀⠀⠙⠀⠀⠀⠀⠀⠀⠀⠀⠀⠀⠀⠀⠀⠀⠀⠀⠀⠀⢑⢔⢀⠀⠀⠁⠕⢀⠀⢿⡿⣵⣕⢕⢕⢕⢕⢕⢕⢕⢜⠝⢿⡇⣴⢆⠀⠀⠀⢀⣸⣿⣿⣿⢕⢕⢕⢕⢕⢕⢕⢕⢕⢕⢕⢕⢕⢕⢜⣿⣿⣿⣿⣿⣿⣿⣿⣿⣿⣿⣿⣿⣿⣿⣿⣿⣿⣿⣿⣿⣿⣿⡿⠿⢟⢟⢛⢟⢟⢟⢟⢟⢟⢟⢛⢛⢟⢿⢿⢿⣿⣿⣿⣿⣿⣿⣿⣿⣿⣿⣿⣿⣿⣿⣿⣿⣿⣿⣿⣿⣿⣿⣿⣿⣿⣿⣿⣿⣿⣿⣿⣿⣿⣿⣿⣿⣿⣿⣿⣿⡿⢕⢕⢕⢕⢕⢕⢕⢕⢕⢕⢕⢕⢕⠀</a:t>
            </a:r>
            <a:br/>
            <a:r>
              <a:t>⣏⢕⢱⣷⠀⢀⢔⠑⠀⠀⠀⢄⢕⢕⠀⠀⠀⠀⠀⠀⠀⠀⠀⠀⠀⠀⠀⠀⠀⠀⠀⠀⠀⠀⢰⢇⠀⣸⠕⠀⠀⠀⠀⠀⠀⠀⠀⠀⠀⠀⠀⠀⢕⣼⣿⣿⣿⣿⣿⡟⡕⠀⠀⠀⠀⠀⠀⠀⠀⠀⠀⠀⠀⠀⠀⠀⠀⠀⠀⠀⠀⠀⠀⠀⠀⠀⠀⠀⠀⠀⠀⠀⠀⠀⢀⢔⠑⠁⠁⠑⢄⢀⠀⠁⢄⢸⣿⣽⣿⢱⣕⢕⢕⢕⢕⠑⠀⠀⠀⠀⠁⠁⠀⠀⢄⣾⣿⣝⣿⣿⠕⢕⢕⢕⢕⢕⢕⢕⢕⢕⢕⢕⢕⢕⢕⢌⢻⣿⣿⣿⣿⣿⣿⣿⣿⣿⣿⣿⣿⣿⣿⣿⣿⣿⣿⣿⡟⢕⢕⢕⢕⢕⢕⢕⢕⢕⢕⢕⢕⢕⢕⢕⢕⢕⢕⢕⢔⢜⢝⢟⢿⣿⣿⣿⣿⣿⣿⣿⣿⣿⣿⣿⣿⣿⣿⣿⣿⣿⣿⣿⣿⣿⣿⣿⣿⣿⣿⣿⣿⣿⣿⣿⣿⣿⡿⢏⢔⢕⢕⢕⢕⢕⢕⢕⢕⢕⢕⢕⢕⢕⠀</a:t>
            </a:r>
            <a:br/>
            <a:r>
              <a:t>⡯⣱⣿⡇⢄⠑⠀⠀⢀⢄⠑⠁⠀⠁⠑⢄⢀⠀⠀⠀⠀⠀⠀⠀⠀⠀⠀⠀⠀⠀⠀⠀⠀⢀⠜⠀⢱⠇⠀⠀⠀⠀⠀⠀⠀⠀⠀⠀⠀⠀⠀⠀⠑⢻⢹⣿⣿⢹⡿⠑⠑⠀⠀⠀⠀⠀⠀⠀⠀⠀⠀⠀⠀⠀⠀⠀⠀⠀⠀⠀⠀⠀⠀⠀⠀⠀⠀⠀⠀⠀⠀⠀⢀⢔⠑⠀⠀⠀⢀⠀⠀⠁⠔⠀⠁⢜⣿⣿⣿⣷⣿⣷⡕⢕⠁⠀⠀⠀⠀⠀⢄⠀⠀⢠⣿⡿⣿⢞⣿⣿⢀⢕⢕⢕⢕⢕⢕⢕⢕⢕⢕⢕⢕⢕⢅⢕⢕⢝⢿⣿⣿⣿⣿⣿⣿⣿⣿⣿⣿⣿⣿⣿⣿⣿⣿⣿⣿⣧⣕⡑⢕⠕⢕⢕⢕⢕⢕⢕⢕⢕⢕⢕⢕⢕⢕⢕⢕⢕⠕⠕⢕⣼⣿⣿⣿⣿⣿⣿⣿⣿⣿⣿⣿⣿⣿⣿⣿⣿⣿⣿⣿⣿⣿⣿⣿⣿⣿⣿⣿⣿⣿⣿⡿⢏⢕⢕⢑⢕⢕⢕⢕⢕⢕⢕⢕⢕⢕⢕⢕⢕⠀</a:t>
            </a:r>
            <a:br/>
            <a:r>
              <a:t>⣕⣿⡿⢕⠁⠀⠀⠔⠁⠀⠀⢀⠀⠀⠀⠀⠑⠔⢄⠀⠀⠀⠀⠀⠀⠀⠀⠀⠀⠀⠀⠀⠀⠀⢀⢕⠑⠀⠀⠀⠀⠀⠀⠀⠀⠀⠀⠀⠀⠀⠀⠀⠀⠀⠁⠘⠻⢕⠃⠀⠀⠀⠀⠀⠀⠀⠀⠀⠀⠀⠀⠀⠀⠀⠀⠀⠀⠀⠀⠀⠀⠀⠀⠀⠀⠀⠀⠀⠀⠀⢀⠔⠑⠀⠀⠀⢀⠐⠁⠁⠐⠄⠀⠁⠀⠀⣿⣿⣟⡼⣿⣿⠏⠀⠀⠀⠀⠀⢀⢕⢕⢄⢰⣿⣿⣿⣿⣿⣿⣿⢕⢕⢕⢕⢕⢕⢕⢕⢕⢕⢕⢕⢕⢕⢕⢕⢕⢕⢕⢝⢿⣿⣿⣿⣿⣿⣿⣿⣿⣿⣿⣿⣿⣿⣿⣿⣿⣿⣿⣿⣿⣷⣷⣕⡵⢕⣕⣕⢕⣕⣕⣕⣕⣡⣵⣴⣶⣷⣷⣿⣿⣿⣿⣿⣿⣿⣿⣿⣿⣿⣿⣿⣿⣿⣿⣿⣿⣿⣿⣿⣿⣿⣿⣿⣿⣿⣿⣿⣿⣿⣿⢟⢕⢕⢕⢕⠁⢕⢕⢕⢕⢕⢕⢕⢕⢕⢕⢕⢕⢕⠀</a:t>
            </a:r>
            <a:br/>
            <a:r>
              <a:t>⣿⡟⢕⠁⠀⠄⠁⠀⠄⠔⠁⠀⠁⠔⢀⠀⠀⠀⠁⠑⢔⢀⠀⠁⠀⠀⠀⠀⠀⠀⠀⠀⠀⢄⠑⠀⠀⠀⠀⠀⠀⠀⠀⠀⠀⠀⠀⠀⠀⠀⠀⠀⠀⠀⠀⠁⠀⠀⠀⠀⠀⠀⠀⠀⠀⠀⠀⠀⠀⠀⠀⠀⠀⠀⠀⠀⠀⠀⠀⠀⠀⠀⠀⠀⠀⠀⠀⠀⠀⢔⠁⠀⠀⠀⠀⠐⠀⠀⠀⠀⠀⠀⠀⠀⠀⠀⢸⣿⡪⡸⡿⠇⠀⠀⠀⠀⠀⢀⢕⢕⢕⢕⢜⣿⣿⣿⡏⣧⡹⡇⢕⢕⢕⢕⢕⢕⢕⢕⢕⢕⢕⢕⢕⢕⢕⢕⢕⢕⢕⢕⢕⢝⣿⣿⣿⣿⣿⣿⣿⣿⣿⣿⣿⣿⣿⣿⣿⣿⣿⣿⣿⣿⣿⣷⣞⡸⣿⣿⣿⣿⢟⢝⢽⣿⣿⣿⣿⣿⣿⣿⣿⣿⣿⣿⣿⣿⣿⣿⣿⣿⣿⣿⣿⣿⣿⣿⣿⣿⣿⣿⣿⣿⣿⣿⣿⣿⣿⣿⡿⢏⢕⢕⢕⢕⢕⢕⠀⢕⢕⢕⢕⢕⢕⢕⢕⢕⢕⢕⢕⢕⠀</a:t>
            </a:r>
            <a:br/>
            <a:r>
              <a:t>⢏⢕⡼⠀⠀⠀⠀⠀⠀⠀⠀⠀⠀⠀⠀⠑⠄⠀⠀⠀⠀⠑⢄⠀⠀⠀⠀⠀⠀⠀⠀⠀⠀⠀⠀⠀⠀⠀⠀⠀⠀⠀⠀⠀⠀⠀⠀⠀⠀⠀⠀⠀⠀⠀⠀⠀⠀⠀⠀⠀⠀⠀⠀⠀⠀⠀⠀⠀⠀⠀⠀⠀⠀⠀⠀⠀⠀⠀⠀⠀⠀⠀⠀⠀⠀⠀⠀⢄⠕⠀⠀⠀⠀⠀⠀⠀⠀⠀⠀⠀⠀⠀⠀⠀⠀⠀⢾⣿⡳⢟⠑⠀⠀⠀⠀⠀⢄⢕⢕⢕⢕⢕⢱⢳⣿⣿⣷⣾⢾⡕⢕⢕⢕⢕⢕⢕⢕⢕⢕⢕⢕⢕⢕⢕⢕⢕⢕⢕⢕⢕⢕⢕⢕⢝⢿⣿⣿⣿⣿⣿⣿⣿⣿⣿⣿⣿⣿⣿⣿⣿⣿⣿⣿⣿⣿⣿⣿⣿⣿⣿⣷⣿⣿⣿⣿⣿⣿⣿⣿⣿⣿⣿⣿⣿⣿⣿⣿⣿⣿⣿⣿⣿⣿⣿⣿⣿⣿⣿⣿⣿⣿⣿⣿⣿⣿⣿⢟⢝⢕⢕⢕⢕⢕⢕⢕⢕⢄⢕⢕⢕⢕⢕⢕⢕⢕⢕⢕⢕⢕⢕⠀</a:t>
            </a:r>
            <a:br/>
            <a:r>
              <a:t>⢕⣼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⢳⢞⠁⠀⠀⠀⠀⠀⢀⢕⢕⢕⢕⢕⢕⢕⢕⢟⢏⢕⢕⡕⡇⢕⢕⢕⢕⢕⢕⢕⢕⢕⢕⢑⢕⢕⢕⢕⢕⢕⢕⢕⢕⢕⢕⢕⢕⢕⢝⢻⣿⣿⣿⣿⣿⣿⣿⣿⣿⣿⣿⣿⣿⣿⣿⣿⣿⣿⣿⣿⣿⣿⣿⣿⣿⣿⣿⣿⣿⣿⣿⣿⣿⣿⣿⣿⣿⣿⣿⣿⣿⣿⣿⣿⣿⣿⣿⣿⣿⣿⣿⣿⣿⣿⣿⣿⢿⢏⢕⢕⢕⢕⢕⢕⢕⢕⢕⢕⢕⢕⢕⢕⢕⢕⢕⢕⢕⢕⢕⢕⢕⢕⢕⠀</a:t>
            </a:r>
            <a:br/>
            <a:r>
              <a:t>⣼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⠁⠀⠀⠀⠀⠀⠀⠀⠕⠕⢕⢕⢕⢕⠀⢕⢕⠕⠵⠵⠵⠕⠕⢕⢕⢕⢕⢕⢕⢕⢕⢕⢕⢕⢕⢕⢕⢕⢕⢕⢕⢕⢕⢕⢕⢕⢕⢕⢕⢕⢕⢙⢿⣿⣿⣿⣿⣿⣿⣿⣿⣿⣿⣿⣿⣿⣿⣿⣿⣿⣿⣿⣿⣿⣿⣿⣿⣿⣿⣿⣿⣿⣿⣿⣿⣿⣿⣿⣿⣿⣿⣿⣿⣿⣿⣿⣿⣿⣿⣿⣿⣿⣿⢿⢏⢕⢕⢕⢕⢕⢕⢕⢕⢕⢕⢕⢕⢕⢕⢕⢕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⢀⠀⠀⠀⠀⠀⠀⠀⠀⠀⠀⢁⣰⣷⣷⣷⣷⣷⣷⣷⣦⡔⢕⢕⢕⢕⢕⢕⢕⢕⢕⢕⢕⢑⢕⢕⢕⢕⢕⢕⢕⢕⢕⢕⢕⢕⢕⢕⢕⢕⢕⢕⢜⢟⢿⣿⣿⣿⣿⣿⣿⣿⣿⣿⣿⣿⣿⣿⣿⣿⣿⣿⣿⣿⣿⣿⣿⣿⣿⣿⣿⣿⣿⣿⣿⣿⣿⣿⣿⣿⣿⣿⣿⣿⣿⣿⣿⣿⡿⢟⢝⢕⢕⢕⢕⢕⢕⢕⢕⢕⠕⢕⢕⢕⢕⢕⢕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⣧⢱⠀⠀⠀⠀⢀⢀⣠⢴⣮⣧⡸⢿⢿⢿⢿⢿⢿⢿⢿⢿⢕⢕⢕⢕⢕⢕⢕⢕⢕⢕⢕⢕⢕⢕⢕⢕⢕⢕⢕⢕⢕⢕⢕⢕⢕⢕⢕⢕⠁⢕⢕⢕⠕⠈⢟⢿⣿⣿⣿⣿⣿⣿⣿⣿⣿⣿⣿⣿⣿⣿⣿⣿⣿⣿⣿⣿⣿⣿⣿⣿⣿⣿⣿⣿⣿⣿⣿⣿⣿⣿⣿⣿⡿⢟⢏⢕⢕⢕⢕⢕⢕⢕⢕⢕⢕⢕⢕⢕⢕⢀⠕⢕⢕⢕⢕⢀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⠐⠐⠑⠑⠑⠑⠐⠘⠛⠃⠀⠀⠒⠚⠛⠛⠛⠛⠛⠛⠃⠑⠘⠛⠛⠓⠃⠑⠑⠘⠑⠑⠑⠑⠑⠑⠑⠑⠑⠑⠑⠑⠑⠑⠑⠑⠑⠑⠑⠑⠑⠑⠑⠑⠑⠑⠑⠑⠑⠑⠑⠑⠀⠑⠑⠑⠘⠛⠛⠛⠛⠛⠛⠛⠛⠛⠛⠛⠛⠛⠛⠛⠛⠛⠛⠛⠛⠛⠛⠛⠛⠛⠛⠛⠛⠛⠛⠛⠛⠛⠋⠑⠑⠑⠑⠑⠑⠑⠑⠑⠑⠑⠑⠑⠑⠑⠑⠑⠑⠑⠀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⣏⢻⢿⣿⣿⣿⣿⣿⣿⣿⣿⣧⡕⣜⢻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⣷⡕⢝⢿⣿⣿⣿⣿⣿⣿⣿⣷⡹⣷⡝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⣿⣿⣿⣿⣿⣿⣿⣿⣿⣿⣇⢕⣝⢻⣿⡟⡻⣿⣿⣿⣷⡹⣿⣎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⣷⢧⣿⣿⣿⣿⣿⣿⣿⣿⣿⣿⣿⣷⣝⢿⣮⡻⢹⣜⢿⣿⣿⣧⢻⣿⣎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⢣⣿⣿⣸⣿⣿⣿⣿⣿⣿⣿⣿⣿⣿⣿⣿⣿⣧⡻⣿⣇⣿⣷⡝⢝⢟⢎⢟⢟⢞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⡿⢕⢕⢜⢻⢸⣿⣷⡕⢕⢕⢕⢕⢕⢕⢹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⢧⣿⣿⣿⢹⣽⣝⣗⣗⣗⣳⣷⣽⣽⣿⣿⢯⢽⢕⢕⢕⢕⢕⢕⣿⣿⣷⡕⢕⢕⢕⢕⢕⢕⢕⢕⢜⢝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⣏⣾⣿⣿⣿⢸⣿⣿⣿⣿⣿⣿⣿⣿⣿⣿⣿⣿⣿⣿⡕⢕⢕⢕⢕⢻⣿⣿⣷⢕⢕⢕⢕⢕⢕⢕⢕⢕⢕⢜⢻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⣽⣾⡿⣼⣿⣿⣿⡇⣿⣿⣿⣿⣿⣿⣿⣿⣿⣿⣿⣿⣿⣿⣿⣿⣔⠕⢕⢕⢸⣿⣿⣿⣇⢕⢕⢕⢕⢕⢕⢕⢕⢕⢕⢕⢜⢟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⣷⣿⣿⣿⢣⣿⣿⣿⣿⡇⣿⣿⣿⣿⣿⣿⣿⣿⣿⣿⣿⣿⣿⣿⣿⣿⣿⣧⢑⢕⢜⣿⣿⣿⣿⡕⢕⢕⢕⠑⢕⢕⢕⢕⢕⢕⢕⢕⢕⢜⢝⢻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⣹⣾⣿⣿⣿⣿⡟⣾⣿⣿⣿⣿⢇⣿⣿⣿⣿⣿⣿⣿⣿⣿⣿⣿⣿⣿⣿⣿⣿⣿⣿⣷⡕⢕⣿⣿⣿⣿⣧⢕⢑⢕⢔⢕⢕⢕⢕⢕⢕⢕⢕⢕⢕⢕⢕⢕⢻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⢟⢵⣿⣿⣿⣿⣿⢕⣿⣿⣿⣿⣿⣿⣿⣿⣿⣿⣿⣿⣿⣿⣿⣿⡟⣿⣿⣟⢕⣿⣿⣿⣿⣿⡕⢕⢕⢕⢕⢕⢕⢕⢕⢕⢕⠕⢕⢕⢕⢕⣱⣾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⠔⠁⢑⢕⢕⢕⢕⢕⢕⢕⢕⢕⢕⢕⢕⢕⢕⢕⢕⠀</a:t>
            </a:r>
            <a:br/>
            <a:r>
              <a:t>⣿⣿⣿⣿⣿⣿⣿⣿⣿⣿⣿⣿⣿⣿⣿⣿⣿⣿⣿⣿⣿⣿⣿⣿⣿⣿⣿⣿⣿⣿⢟⣽⣿⣿⣿⣿⣿⡿⣳⣿⢸⣿⣿⣿⣿⣿⢕⣿⣿⣿⣿⣿⣿⣿⣿⣿⣿⣿⣿⣿⣿⣿⣿⣷⢹⣿⡟⢕⣿⣿⣿⣿⣿⡇⠅⠑⢕⢕⢕⢕⢕⢕⢕⢕⢕⢅⢕⢕⢜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⠅⠑⢔⢕⢕⢕⢕⢕⢔⢕⢕⢕⢕⢕⢕⢕⢕⢕⢕⢕⢕⢕⢕⢕⢕⢕⢕⠀</a:t>
            </a:r>
            <a:br/>
            <a:r>
              <a:t>⣿⣿⣿⣿⣿⣿⣿⣿⣿⣿⣿⣿⣿⣿⣿⣿⣿⣿⣿⣿⣿⣿⣿⣿⣿⣿⣿⣿⣿⢯⣾⣿⣽⣿⣿⣿⡟⣽⣿⡏⣿⣿⣿⣿⢿⣿⢕⣿⣿⣿⣿⣿⣿⣿⣿⣿⣿⣿⣿⣿⣿⣿⣿⣿⢕⢻⡇⢕⣿⣿⣿⣿⣿⡇⠕⢕⢱⡔⢅⢑⢕⢕⠕⠕⠕⠕⢕⡕⣺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⢑⢕⢅⢑⠑⠁⢅⢕⢕⢄⢄⢔⢕⢕⢕⢕⢕⢕⢕⢕⢕⢕⢕⢕⢕⢕⢕⢕⢕⢕⢕⢕⢕⢕⢕⢕⢕⠀</a:t>
            </a:r>
            <a:br/>
            <a:r>
              <a:t>⣿⣿⣿⣿⣿⣿⣿⣿⣿⣿⣿⣿⣿⣿⣿⣿⣿⣿⣿⣿⣿⣿⣿⣿⣿⣿⣿⣿⢯⣿⡿⣹⣿⣿⣿⢟⣾⣿⣿⡇⣿⡿⢏⣱⣿⣿⢱⢝⣿⣿⣿⣿⣿⣿⣿⣿⣿⣿⣿⣿⣿⣿⣿⣿⢕⢜⢕⢸⢿⣿⣿⣿⣿⡇⢐⠁⢕⢿⡧⢕⢝⢷⢕⠃⠓⠙⢁⢻⣿⣿⣿⣿⣿⣿⣿⣿⣿⣿⣿⣿⣿⡿⢿⢿⢿⢿⢿⢿⢿⢕⢕⢕⢕⢕⢕⢕⢕⢕⢕⢕⢕⢕⢕⢕⢕⢕⢕⢕⢕⢕⢕⢕⢕⢕⢕⢕⢕⢕⢕⢕⢕⢕⢕⢕⢕⢕⢕⢕⢕⢕⢕⢕⢕⢕⢕⢕⢕⢕⢕⢕⢕⢕⢕⢕⢕⢕⢕⢕⢕⢕⢕⢕⢕⢕⢕⢕⢕⢕⢕⢕⢕⢕⢕⢕⢕⢕⢕⢕⢕⢕⢕⢕⢕⢕⢕⢕⢕⢕⢕⠐⠀⠁⢕⢕⢕⢅⢅⢔⢕⢕⢕⢕⢕⢕⢕⢕⢕⢕⢕⢕⢕⢕⢕⢕⢕⢕⢕⢕⢕⢕⢕⢕⢕⢕⢕⢕⢕⢕⢕⢕⠀</a:t>
            </a:r>
            <a:br/>
            <a:r>
              <a:t>⣿⣿⣿⣿⣿⣿⣿⣿⣿⣿⣿⣿⣿⣿⣿⣿⣿⣿⣿⣿⣿⣿⣿⣿⣿⣿⣿⢏⣿⣿⢳⣿⣿⣿⢏⣾⣿⣿⣿⡇⡟⢕⣱⣿⣿⣿⢜⣕⣿⣿⣿⣿⣿⣿⣿⣿⣿⣿⣿⣿⣿⣿⣿⣿⡕⢕⢕⡿⣽⣿⣿⢿⠏⠁⠐⢄⠁⠑⠑⠔⠔⠕⢑⠕⡀⢀⣕⢕⢕⢅⢑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⡟⣾⣿⣿⢫⣿⣿⣏⣾⣿⣿⡏⢕⡕⢱⡿⣿⣿⣿⣿⡇⣿⣿⣿⣿⣿⣿⣿⣿⣿⣿⣿⣿⣿⣿⣿⣿⣿⡇⢕⠁⠁⠈⢁⠑⠁⠀⢀⢕⢠⣐⡀⠀⠀⠀⠀⠄⢅⢌⢜⢕⢕⢕⢕⢕⠄⢄⠀⠀⠀⠀⠀⠀⠀⠀⠀⠁⢁⢀⢁⢁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⢕⢕⢕⢕⢕⢕⢕⢕⢕⢕⢕⢕⢕⢕⢕⢕⢕⢕⢕⢕⢕⢕⢕⢕⢕⢕⢕⢕⢕⢕⢕⢕⢕⠀</a:t>
            </a:r>
            <a:br/>
            <a:r>
              <a:t>⣿⣿⣿⣿⣿⣿⣿⣿⣿⣿⣿⣿⣿⣿⣿⣿⣿⣿⣿⡿⢿⢿⣟⣹⣽⣽⢱⣿⣿⡞⣼⣿⡟⣾⣿⣿⡿⢕⢱⡕⢜⣱⣿⣿⣿⣿⢇⣿⣿⣿⣿⣿⣿⣿⣿⣿⣿⣿⣿⣿⣿⣿⣿⣿⡇⢕⠀⠀⠀⠁⠀⠀⠀⢕⢕⣾⣿⣿⡇⣶⣄⡐⠄⢁⢑⢕⢔⢕⠕⢑⢅⢕⢕⠀⠀⠀⠀⠀⠀⠀⠀⠀⠀⢕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⠁⢀⢕⢕⢕⢕⢕⢕⢕⢕⢕⢕⢕⢕⢕⢕⢕⢕⢕⢕⢕⢕⢕⢕⢕⢕⢕⢕⢕⢕⢕⢕⢕⢕⠀</a:t>
            </a:r>
            <a:br/>
            <a:r>
              <a:t>⣿⢿⢿⠿⠿⢟⣿⣿⣿⣿⣿⣿⣿⣿⣿⣿⣿⡿⣱⡇⢾⣿⣿⣿⣿⡇⣿⣿⣿⢱⣿⣿⣹⣿⣿⣿⢣⡕⢸⣧⢕⣿⣿⢟⢟⢏⢱⣿⣿⢿⣿⣿⣿⣿⣿⣿⣿⣿⣿⣿⣿⣿⣿⢏⡇⢕⢀⠕⢕⢕⢕⢀⢕⢕⢕⣿⣿⣿⣧⣿⣿⣿⣷⣄⢑⢑⡄⢔⡇⢕⢕⢕⢕⢐⠀⠀⠀⠀⠀⠀⠀⢀⠄⢕⣹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⢕⢕⢕⢕⢕⢕⢕⢕⢕⢕⢕⢕⢕⢕⢕⢕⢕⢕⢕⢕⢕⢕⢕⢕⢕⢕⢕⢕⢕⢕⢕⢕⢕⠀</a:t>
            </a:r>
            <a:br/>
            <a:r>
              <a:t>⡵⡄⠁⠁⠁⠁⣿⣿⣿⣿⣿⣿⣿⣿⣿⣿⣿⢫⣿⣿⣿⣿⣿⣿⣿⢱⣿⣿⡏⣿⣿⢧⣿⣿⣿⣯⣾⡇⣾⣿⢸⣿⣿⣷⣷⣷⢸⣿⡿⢸⣿⣿⣿⣿⣿⣿⣿⣿⣿⣿⣿⣿⡿⢕⢕⢕⢸⣦⣤⣤⣴⣎⢕⢕⣷⣿⣿⣿⣿⢸⣿⣿⣿⢿⡇⣿⣿⣯⣿⡕⢕⢕⢕⡔⢔⢆⢔⡖⢆⢆⢲⢖⢔⢕⢝⡟⢝⢝⢕⢕⢕⢕⢕⢕⢕⢕⢕⢕⢕⢕⢕⢕⢕⢕⢕⢕⢕⢕⢕⢕⢕⢕⢕⢕⢕⢕⢕⢕⢕⢕⢕⢕⢱⣷⣧⣵⣕⣕⣕⣕⣕⣕⣕⢕⢕⣕⡕⢕⢕⢕⢕⢕⢕⢕⢕⢕⢕⢕⢕⢕⢕⢕⢕⢕⢕⢕⢕⢕⢕⢕⢕⢕⢕⢕⢕⢕⢕⢕⢕⢕⢕⣕⣕⣕⣕⣕⣕⣕⣕⣵⣵⣵⣵⣵⣳⣔⣵⡕⢕⢕⢕⢕⢕⢕⢕⢕⢕⢕⢕⢕⢕⢕⢕⢕⢕⢕⢕⢕⢕⢕⢕⢕⢕⢕⢕⢕⢕⢕⢕⢕⠀</a:t>
            </a:r>
            <a:br/>
            <a:r>
              <a:t>⢇⢕⢰⢾⢷⢄⣿⣿⣿⣿⣿⣿⣿⣿⣿⣿⢣⣿⡝⢿⣿⣧⡹⢕⢕⢸⣿⣿⢹⣿⡿⣼⣿⣿⣿⣿⣿⡇⣿⡏⣸⣿⣿⣿⣿⡇⣿⣿⢇⢸⣿⣿⣿⣿⣿⣿⣿⣿⣿⣿⣿⣿⡇⢕⢕⢕⢸⣿⣿⣿⣿⣇⢇⢕⣿⣿⣿⣿⣿⢸⣿⣿⣿⢸⣧⣟⢟⣷⣿⢧⡕⢱⣼⣿⡕⢕⡇⣼⣷⡇⢸⢱⣿⣾⢕⣿⣼⣿⢕⢕⢕⢕⢕⢕⢕⢕⢕⢕⢕⢕⢕⢕⢕⢕⢕⢕⢕⢕⢕⢕⢕⢕⢕⢕⢕⢕⢕⢕⢕⢕⢕⢕⢸⣿⣿⣿⣿⣿⣿⣿⣿⣿⣿⣿⣿⣿⣷⣕⢕⢕⢕⢕⢕⢕⢕⢕⢕⢕⢕⢕⢕⢕⢕⢕⢕⢕⢕⢕⢕⢕⢕⢕⢕⢕⢕⢕⢕⢱⡕⢕⢜⢝⢟⢻⢿⣿⣿⣿⣿⣿⣿⣿⣿⣿⣿⣿⣿⣷⡕⢕⢕⢕⢕⢕⢕⢕⢕⢕⢕⢕⢕⢕⢕⢕⢕⢕⢕⢕⢕⢕⢕⢕⢕⢕⢕⢕⢕⢕⢕⢕⠀</a:t>
            </a:r>
            <a:br/>
            <a:r>
              <a:t>⢕⢕⢕⢕⢱⢸⢽⣿⣿⣿⣿⣿⣿⣿⣿⢏⣿⣿⣷⣵⡕⢝⢟⣃⢕⣼⣿⡏⣾⣿⣇⣿⣿⣿⣿⣿⣿⢕⣿⡇⣿⣿⣿⣿⣿⢱⣿⡿⢸⢸⣿⣿⣿⣿⣿⣿⣿⣿⣿⣿⣿⣿⢇⢕⢕⢕⣾⣿⣿⣿⣿⣿⢕⢼⣿⣿⣿⣿⣿⢸⣿⣿⣿⣾⣿⢱⡿⡻⢏⣸⣧⢱⣿⣿⣇⢱⣇⣿⣿⣷⣸⢸⣿⣿⡇⡇⣿⣿⢕⢕⢕⢕⢕⢕⢕⢕⢕⢕⢕⢕⢕⢕⢕⢕⢕⢕⢕⢕⢕⢕⢕⢕⢕⢱⡇⢕⢕⢕⢕⢕⢕⢕⣿⣿⣿⣿⣿⣿⣿⣿⣿⣿⣿⡿⢿⢟⢏⢕⢕⢕⢕⢕⢕⢕⢕⢕⢕⢕⢕⢕⢕⢕⢕⢕⢕⢕⢕⢕⢕⢕⢕⢕⢕⢕⢕⢕⢕⢸⣿⣷⣕⡕⢕⢕⢕⢕⢝⢝⢟⢻⢿⢿⣿⣿⣿⣿⣿⣿⣿⣇⢕⢕⢕⢕⢕⢕⢕⢕⢕⢕⢕⢕⢕⢕⢕⢕⢕⢕⢕⢕⢕⢕⢕⢕⢕⢕⢕⢕⢕⢕⠀</a:t>
            </a:r>
            <a:br/>
            <a:r>
              <a:t>⢃⢅⢕⢕⢰⢕⢸⣿⣿⣿⣿⣿⣿⣿⡏⢕⣿⢿⢝⢿⢏⣵⡿⢏⢕⣿⣿⢣⣿⣿⢸⣿⣿⣿⣿⣿⡟⢕⣿⢕⣟⣟⣏⣝⣝⢸⣿⢇⢟⢸⣿⣿⣿⣿⣿⣿⣿⣿⣿⣿⣿⣿⢕⢕⢕⢕⢿⣿⣿⣟⣟⢻⢕⣿⡟⣿⣿⣿⡏⣾⣿⣿⣿⣿⣿⢕⣧⡕⢾⡏⣿⢜⣿⣿⣿⣿⣿⣿⣿⣿⣿⣼⣿⣿⣿⣿⣿⣿⢕⢕⢕⢕⢕⢕⢕⢕⢕⢕⢕⢕⢕⢕⢕⢕⢕⢕⢕⢕⢕⢕⢕⢕⢕⢸⣝⢕⢕⢕⢕⢕⢕⢕⢿⢿⢿⢿⢿⢟⢟⢟⢝⢝⢕⢕⢕⢕⠑⢕⣱⣴⣧⡕⢕⢕⢕⢕⢕⢕⢕⢕⢕⢕⢕⢕⢕⢕⢕⢕⢕⢕⢕⢕⢕⢕⢕⢕⢕⢸⣿⣿⣿⣿⣷⣧⣕⣕⡑⠕⢕⢕⢕⢕⢕⢜⢝⢝⢝⢝⢟⢟⢇⢕⢕⢕⢕⢕⢕⢕⢕⢕⢕⢕⢕⢕⢕⢕⢕⢕⢕⢕⢕⢕⢕⢕⢕⢕⢕⢕⢕⢕⠀</a:t>
            </a:r>
            <a:br/>
            <a:r>
              <a:t>⢕⢔⢜⢜⠕⠑⢜⣿⣿⣿⣿⣿⣿⣿⣧⢇⢝⢧⡕⢕⣾⡿⢇⣵⣷⣿⣿⢸⣿⢇⣾⣿⣿⣿⣿⣿⢇⣷⣿⢸⣿⣿⣿⣿⣿⢸⣿⢸⣿⡇⣿⣿⢹⣿⣿⣿⣿⣿⡿⣿⡟⡿⢕⢕⢕⢸⣿⣿⣿⣿⣿⣿⢕⣿⢻⣿⣿⣿⡇⣿⣿⣿⣿⣿⣿⢕⡜⢻⣇⢕⡽⢕⣿⣿⣿⣿⣿⣿⣿⣿⣿⣿⣿⣿⣿⣿⣿⣿⢕⢕⢕⢕⢕⢕⢕⢕⢕⢕⢕⢕⢕⢕⢕⢕⢕⢕⢕⢕⢕⢕⢕⢕⠕⣾⣿⣷⡕⢕⢕⢕⢕⢕⡕⢕⢑⢑⢑⢑⢕⣅⣑⣅⣡⣴⣵⣷⣿⣿⣿⣿⣿⣿⣧⡕⢕⢕⢕⢕⢕⢕⢕⢕⢕⢕⢕⢕⢕⢕⢕⢕⢕⢕⢕⢕⢕⢕⢕⢸⣿⣿⣿⣿⣿⣿⣿⣿⣿⣿⣷⣶⣶⣵⣤⣕⣕⣅⣑⣑⣑⣑⣑⣑⡑⢕⢕⢕⢕⢕⢕⢕⢕⢕⢕⢕⢕⢕⢕⢕⢕⢕⢕⢕⢕⢕⢕⢕⢕⢕⢕⢕⠀</a:t>
            </a:r>
            <a:br/>
            <a:r>
              <a:t>⢜⢏⢕⢄⢀⢀⢕⣿⣿⣿⣿⣿⣿⣿⣿⣎⢇⢕⢕⢜⢷⣧⣏⣝⢝⣿⡇⣿⢏⡇⣿⣿⣿⣿⡏⡟⢱⣿⣿⢸⣿⣿⣿⣿⣿⡎⡏⣾⣿⣷⢹⣿⡸⣿⡟⣿⣿⣿⣧⣿⢱⡇⢱⢕⢱⣿⣿⣿⣿⣿⣿⣿⢸⡏⣼⢿⣿⣿⢕⣿⣿⣿⣿⣿⣿⢜⢿⢧⣫⡇⢱⢱⣿⣿⣿⣿⣿⣿⣿⣿⣿⣿⣿⣿⣿⣿⣿⡇⢕⢕⢕⢕⢕⢕⢕⢕⢕⢕⢕⢕⢕⢕⢕⢕⢕⢕⢕⢕⢕⢕⢕⢕⢔⣿⣿⣿⣷⢕⢕⢕⢕⢕⢻⣿⣿⣿⣿⣿⣿⣿⣿⣿⣿⣿⣿⣿⣿⣿⣿⣿⣿⣿⣿⣿⣧⡕⢕⢕⢕⢕⢕⢕⢕⢕⢕⢕⢕⢕⢕⢕⢕⢕⢕⢕⢕⢕⢕⢸⣿⣿⣿⣿⣿⣿⣿⣿⣿⣿⣿⣿⣿⣿⣿⣿⣿⣿⣿⣿⣿⣿⣿⣿⣿⣇⢕⢕⢕⢕⢕⢕⢕⠕⢕⢕⢕⢕⢕⢕⢕⢕⢕⢕⢕⢕⢕⢕⢕⢕⢕⢕⠀</a:t>
            </a:r>
            <a:br/>
            <a:r>
              <a:t>⢕⢕⡕⢕⢕⢕⢕⣿⣿⣿⣿⣿⣿⣿⣿⣿⣷⣕⢕⢜⣇⢜⢝⡟⢟⣿⢣⡟⢸⢕⣿⣿⣿⣿⣷⢕⣾⣿⣿⡜⢿⣿⣿⣿⢿⢷⢕⢿⣿⣿⣷⣿⢇⢻⣿⢹⣿⣿⣿⣼⡕⢕⡇⢱⣿⣿⢿⢿⢿⢿⢿⢟⢼⣾⡸⣼⡻⢇⢕⣿⣿⣿⢟⣿⡿⢷⢿⢟⢝⢕⢕⢸⣿⣿⣿⣿⣿⣿⣿⣿⣿⣿⣿⣿⣿⣿⣿⢇⢕⢕⢕⢕⢕⢕⢕⠕⠀⢕⢕⢕⢕⢕⢕⠀⠑⠑⢕⢕⢕⢕⢕⢕⢸⣿⣿⣿⣿⣧⢕⢕⢕⢕⢸⣿⣿⣿⣿⣿⣿⣿⣿⣿⣿⣿⣿⣿⣿⣿⣿⣿⣿⣿⣿⣿⣿⣿⣧⡕⢕⢕⢕⢕⠑⠅⢁⢕⢕⢕⢕⢕⢕⠕⠁⠑⠑⠑⠁⢸⣿⣿⣿⣿⣿⣿⣿⣿⣿⣿⣿⣿⣿⣿⣿⣿⣿⣿⣿⣿⣿⣿⣿⣿⣿⣿⣷⣅⢕⢕⢕⢕⢕⢕⢑⠕⠕⢕⢕⢕⢕⢕⢕⢕⢕⢕⢕⢕⢕⢕⢕⢕⠀</a:t>
            </a:r>
            <a:br/>
            <a:r>
              <a:t>⢐⢜⢊⢕⢱⡔⠀⢸⣿⣿⣿⣿⣿⣿⣿⣿⣿⣿⣷⣵⣜⢧⢕⢝⢕⣿⢸⢕⢸⢸⣿⣿⣿⣿⣿⢸⣿⣿⣿⣷⣿⣿⣿⣿⣿⣿⣿⣷⣵⣹⣿⣿⣾⣾⣿⣇⣻⣝⣿⣏⢜⣼⣷⢝⣵⣷⣾⣿⣿⣿⣿⣧⣾⣿⣷⣿⣿⡇⢱⣿⣿⣿⢜⣿⡇⢱⢇⢕⢎⢕⢕⢸⣿⣿⣿⣿⣿⣿⣿⣿⣿⣿⣿⣿⣿⣿⡟⢕⢕⢕⢕⢕⢕⢕⢕⠀⠀⢕⢕⢕⢕⢕⢕⠀⠀⠁⢕⢕⢕⢕⢕⠀⣾⣿⣿⣿⣿⣿⣧⢕⢕⢕⢑⣿⡿⢿⢟⢟⢟⢟⢿⢿⢿⢿⢿⢿⣿⣿⣿⣿⣿⣿⣿⣿⣿⣿⣿⣿⣧⣕⢕⢕⢕⠀⠀⠀⠕⢕⢕⢕⢕⢄⠁⠀⠀⠀⠁⢸⣿⣿⣿⣿⣿⣿⣿⣿⣿⣿⣿⣿⡿⢿⢿⢿⢿⢿⢟⢟⢟⢟⢟⢟⢟⢟⣟⣟⣇⡑⢕⢕⢕⢕⢕⢀⠄⠑⢕⢕⢕⢕⢕⢕⢕⢕⢕⢕⢕⢄⢕⢕⠀</a:t>
            </a:r>
            <a:br/>
            <a:r>
              <a:t>⠜⠊⠁⠘⢜⢝⡕⢸⣿⣿⣿⣿⣿⣿⣿⣿⣿⣿⣿⣿⡿⠁⠁⢜⢑⣿⢜⡕⢜⢸⣿⢹⣿⣿⡏⡸⢟⠛⠟⠿⠿⢿⢿⢿⢿⢿⢿⣿⣿⣿⣿⣿⣿⣿⣿⣿⣿⣿⣿⣿⣿⣿⣿⣿⣿⣿⣿⣿⣿⣿⣿⡿⢿⠿⠟⢻⣿⣻⢜⣿⣿⣿⢱⣿⡇⠇⠑⣵⡇⢕⢕⢸⣿⣿⣿⣿⣿⣿⣿⣿⣿⣿⣿⣿⣿⣯⢇⢕⢕⢕⢕⢕⢕⢕⢕⢄⠀⢕⢕⢕⢕⢕⢕⠀⠀⠀⢕⢕⢕⢕⢕⢱⣿⣿⣿⣿⣿⣿⣿⣧⢕⢕⢕⢸⣿⣿⣿⣿⣿⣷⣷⣷⣷⣷⣷⣧⣵⣵⣵⣵⣵⣽⣽⣽⣿⣿⣿⣿⣿⣿⣧⢕⢕⢕⠀⠀⠀⠕⢕⢕⢕⢕⠀⠀⠀⠀⠀⠜⣿⣿⣿⣿⣯⣽⣽⣵⣵⣵⣵⣵⣵⣵⣷⣷⣷⣷⣷⣷⣾⣿⣿⣿⣿⣿⣿⣿⣿⡿⣔⠕⢕⢕⢕⢕⢀⠀⠁⠕⢕⢕⢕⢕⢕⢕⢕⢕⢕⢕⢕⢕⠀</a:t>
            </a:r>
            <a:br/>
            <a:r>
              <a:t>⢀⢰⣔⡐⢜⢇⢕⢸⣿⣿⣿⣿⣿⣿⣿⣿⣿⣿⣿⢟⠕⠀⠀⢱⣿⣿⣕⢕⡕⢷⣟⢜⣿⡸⡇⣔⡄⣤⣤⡄⠄⠅⠑⠀⠀⠀⠀⠁⢝⢻⣿⣿⣿⣿⣿⣿⣿⣿⣿⣿⣿⣿⣿⢏⢑⣁⡀⠀⠀⠑⠀⠀⢀⣄⡄⢀⣼⣿⣵⣿⣿⣿⢾⣿⡇⠀⠀⢸⡇⢕⠑⢸⣿⣿⣿⣿⣿⣿⣿⣿⣿⣽⣿⣿⣿⡿⢕⢕⢕⢕⢕⡕⢕⢕⢕⢕⠀⠀⢕⢕⢕⢕⢕⢄⠀⠀⠀⢕⢕⢕⠁⢸⣿⣿⣿⣿⣿⣿⣿⣿⣷⡕⢕⢅⠻⣿⣿⣿⣿⣿⣿⣿⣿⣿⣿⣿⣿⣿⣿⣿⣿⣿⣿⣿⣿⣿⣿⣿⣿⣿⣿⣧⡕⢕⢔⠀⠀⠀⠑⢕⢕⢕⢕⠀⠀⠀⠀⠀⣿⣿⣿⣿⣿⣿⣿⣿⣿⣿⣿⣿⣿⣿⣿⣿⣿⣿⣿⣿⣿⣿⣿⣿⣿⣿⣿⡿⠏⠁⣿⣷⣕⢕⢕⢕⢕⢀⠀⠀⠁⠑⢕⢕⢕⢕⢕⢕⢕⢕⢕⢕⠀</a:t>
            </a:r>
            <a:br/>
            <a:r>
              <a:t>⢕⢅⢝⢕⢕⢕⠕⠑⣿⣿⣿⣿⣿⣿⣿⣿⣿⡿⣫⢇⠀⠀⠀⢸⡇⣿⣿⢕⢕⢜⢿⢕⢿⣷⣕⢾⣿⣿⣿⣧⠀⢔⢕⢄⢄⢁⢄⢀⣿⣷⣿⣿⣿⣿⣿⣿⣿⣿⣿⣿⣿⣿⣷⣾⡇⢀⢄⢄⢄⢕⢄⠐⣼⣿⣷⡟⣼⣿⣿⢿⣿⡧⢸⣿⡇⠀⠀⠁⢇⠁⠀⢜⢿⣿⡿⢿⡟⢿⣿⣿⢿⢸⣿⣿⣿⢇⢕⢕⢕⢕⡜⢕⢕⢕⢕⢕⠀⠀⢕⢕⢕⢕⢕⢕⠀⠀⠀⠕⢕⢕⢀⡿⠟⠛⠛⠋⠙⠙⠙⠙⠙⠙⠑⠕⠀⠀⠉⠉⠉⠉⠉⠉⠉⠉⠙⠙⠙⠟⢿⣿⣿⣿⣿⣿⣿⣿⣿⣿⣿⣿⣿⣿⣷⡕⢕⢄⠀⠀⠀⠀⢕⢕⢕⢔⠀⠀⠀⠀⢸⣿⣿⣿⣿⣿⣿⣿⣿⣿⣿⣿⡿⠟⠛⠙⠙⠙⠙⠙⠉⠉⠉⠉⠉⠉⠉⠁⠀⠀⠙⠛⠛⠃⠑⢕⢕⢕⢀⠀⠀⠀⠀⠁⠕⢕⢕⢕⢕⢕⢕⢕⠀</a:t>
            </a:r>
            <a:br/>
            <a:r>
              <a:t>⢕⢕⢕⠕⠕⠁⠀⠀⣿⣿⣿⣿⣿⣿⣿⣿⢟⣵⡏⠀⠀⠀⠀⢸⡇⣿⣿⢱⢕⢱⡱⢕⢜⢻⣿⡜⣿⣿⣿⣿⣷⣶⣵⣴⣶⣷⣿⣿⣿⣿⣿⣿⣿⣿⣿⣿⣿⣿⣿⣿⣿⣿⣿⣿⣿⣿⣷⣦⣴⣤⣵⣾⣿⣿⣿⣽⣿⡿⢟⣼⣿⡿⢕⣿⡇⠀⠀⠀⠁⢷⣷⣿⣿⣿⣿⣿⣿⣿⣿⣿⣿⣿⣿⣿⡏⢕⢕⣱⣷⣿⡿⢕⢕⢕⠑⢕⢕⠀⢁⢕⢕⢕⢕⢕⠀⠀⠀⠀⢕⢑⢱⣿⡿⠋⠀⠀⠀⠀⠀⠀⠀⠀⠀⠀⠁⠀⠀⠀⠀⠀⠀⠀⠀⠀⠀⠀⠀⠀⠀⠁⠙⢿⣿⣿⣿⣿⣿⣿⣿⣿⣿⣿⣿⣷⡕⢕⢀⠀⠀⠀⠄⢕⢕⢕⢀⠀⠀⠀⢸⣿⣿⣿⣿⣿⣿⣿⡿⠟⠙⠁⠀⠀⠀⠀⠀⠀⠀⠀⠀⠀⠀⠀⠀⠀⠀⠀⠀⠀⠀⠀⠀⠀⠀⠀⠁⠕⢕⠀⠀⠀⠀⠀⠀⠀⠑⠕⢕⢕⢕⢕⠀</a:t>
            </a:r>
            <a:br/>
            <a:r>
              <a:t>⢐⢄⠀⠀⠀⠀⠀⠀⢸⣿⣿⣿⣿⣿⣿⢯⣾⢟⠁⠀⠀⠀⠀⠀⢇⣿⡇⢸⢕⢸⡇⢕⢕⢕⢜⢳⢹⣿⣿⣿⣿⣿⣿⣿⣿⣿⣿⣿⣿⣿⣿⣿⣿⣿⣿⣿⣿⣿⣿⣿⣿⣿⣿⣿⣿⣿⣿⣿⣿⣿⣿⣿⣿⣿⣿⡿⢏⡜⢾⣿⣿⣧⢕⣿⡇⠀⠀⠀⠀⢎⠟⠟⠟⠟⠟⠟⠟⠟⠟⠟⠟⠟⠟⠟⠕⠕⠟⠟⠟⠟⠃⢕⢕⢕⠐⢕⢕⢀⠁⢄⢕⢕⢕⢕⠀⠀⠀⠀⠁⠀⢸⠋⠀⠀⠀⠀⠀⠀⢀⢔⢕⢕⢔⢔⢔⢀⠀⠀⠀⠀⢲⣶⣶⣶⣶⣶⣶⣴⣄⡀⠀⠐⢸⣽⣿⣿⣿⣿⣿⣿⣿⣿⣿⣿⣷⡅⢕⠀⠀⠀⠀⣧⢕⢕⢕⠀⠀⠀⢕⣿⣿⣿⣿⣿⣯⣥⠔⠀⠀⠀⠀⠀⢀⢄⢔⢔⢔⢄⢀⠀⠀⠀⠀⠐⣰⣔⣔⡔⢔⢔⢔⢔⢔⢔⢔⢄⢁⠑⠀⠀⠀⠀⠀⠀⠀⠀⠁⠑⠕⢕⠀</a:t>
            </a:r>
            <a:br/>
            <a:r>
              <a:t>⠗⠁⠀⠀⠀⠀⠀⠀⢸⣿⣿⣿⣿⡿⣣⡿⢇⢕⠀⠀⠀⠀⠀⠀⢸⣿⢕⣼⡇⢜⣷⢕⢕⢕⢕⢕⡕⣿⣿⣿⣿⣿⣿⣿⣿⣿⣿⣿⣿⣿⣿⣿⣿⣿⣿⣿⣟⣿⣿⣿⣿⣿⣿⣿⣿⣿⣿⣿⣿⣿⣿⣿⣿⣿⣏⢇⢞⢕⣿⣿⣿⣿⢕⢿⡇⠀⠀⠀⠀⢸⣇⢔⢔⢔⢔⢔⢔⢔⢔⢔⢔⢔⢔⢔⢔⢔⢕⢕⢔⢕⠑⢕⢕⢕⠀⠁⢕⢕⠀⢄⠑⢕⢕⢕⢔⠀⠀⠀⠀⠀⢁⣄⠀⠀⠀⠀⠀⣵⣷⣵⢕⠁⠁⠁⠑⠕⠀⠀⠀⠀⠀⢻⣿⣿⣿⣿⣿⣿⣿⣿⣷⣧⡔⢜⢻⣿⣿⣿⣿⣿⣿⣿⣿⣿⣿⣧⠁⠀⠀⠀⠀⢹⣇⢕⢕⢔⠀⠀⢕⣿⣿⣿⣿⡿⢏⠁⠀⣄⣄⢔⢕⠑⠁⠁⠁⠑⠑⢕⢕⢔⠀⠀⠀⠀⠸⣿⣿⣿⣿⣿⣿⣷⣧⣵⣕⣕⢕⢕⢀⠀⠀⠀⠀⠀⠀⠀⠀⠀⠀⠁⠀</a:t>
            </a:r>
            <a:br/>
            <a:r>
              <a:t>⠀⠀⠀⠀⠀⢀⢀⢀⢸⣿⣿⣿⡿⣱⢟⢕⣱⣧⢔⢀⠀⠀⢰⢀⣾⡿⢕⣿⣿⢕⢻⡇⢕⢕⢕⢕⣿⡹⣿⣿⣿⣿⣿⣿⣿⣿⣿⣿⣿⣿⣿⣿⣿⣿⣿⣿⣿⣿⣿⣿⣿⣿⣿⣿⣿⣿⣿⣿⣿⢿⢿⣻⣵⣿⡿⢫⣵⣾⣿⣿⢸⣿⢕⢸⡇⠀⠀⠀⢀⢅⢻⡇⢕⣵⣵⣵⣕⢕⢕⢕⣵⣷⣷⣷⢕⢕⢕⢱⣷⡗⢔⢕⢕⢕⠀⠀⢕⢕⢔⠀⢑⢕⢕⢕⢕⠀⠀⠀⠀⢔⣿⣿⣦⡀⠀⠀⠀⣿⣿⣿⡇⠀⠀⠀⠀⠀⠀⠀⠀⠀⠀⢜⣿⣿⣿⣿⣿⣿⣿⣿⣿⣿⣿⣷⣜⢿⣿⣿⣿⣿⣿⣿⣿⣿⣿⣿⡇⠀⠀⠀⠀⣸⣿⡇⢕⢕⠀⠀⢱⣿⣿⣿⣿⡞⣕⣴⣾⣿⣿⣷⡕⠀⠀⠀⠀⠀⠀⠀⢕⢕⠀⠀⠀⠀⠀⣿⣿⣿⣿⣿⣿⣿⣿⣿⣿⣿⣿⣷⡕⠀⠀⠀⠀⠀⣴⣄⢀⠀⠀⠀⠀</a:t>
            </a:r>
            <a:br/>
            <a:r>
              <a:t>⠀⠀⠀⠀⠀⠀⠀⠀⠑⣿⣿⡿⣱⢏⠕⣱⣿⢏⢕⣼⣿⣿⣿⡇⢹⢇⢕⣿⣿⢕⢜⣷⢕⢕⢕⢕⢜⢕⢹⣿⣿⣿⣿⣿⣿⣿⣿⣿⣿⣿⣿⣿⣿⣿⣿⣿⣿⣿⣿⣿⣿⣿⣿⣿⣿⣿⣿⣿⣿⣿⣿⣿⡿⢏⢕⣼⣿⣿⣿⡏⢕⣿⢕⢸⡇⢰⡆⢕⢻⣇⢕⢹⡕⣿⣿⣿⡇⢕⢕⢕⣿⣿⣿⣿⢕⢕⢕⢸⣿⢕⠕⠁⠑⠁⠀⠀⠁⢕⢕⢀⠑⠀⢕⢕⢕⠀⠀⠀⠀⢱⣿⣿⣿⣷⣄⠀⠀⠘⢟⢿⢕⠀⠀⠀⠀⠀⠀⠀⠀⠀⠀⠑⣿⣿⣿⣿⣿⣿⣿⣿⣿⣿⣿⣿⣿⣿⣿⣿⣿⣿⣿⣿⣿⣿⣿⣿⡇⠀⠀⠀⢀⣿⣿⣷⠑⢕⠀⠀⣸⣿⣿⣿⣿⣾⣿⣿⣿⡿⢿⠟⠁⠀⠀⠀⠀⠀⠀⠀⢱⡕⠀⠀⠀⠀⠀⣿⣿⣿⣿⣿⣿⣿⣿⣿⣿⣿⣿⣿⢇⠀⠀⠀⢄⣾⣿⣿⣿⣦⣄⡀⠀</a:t>
            </a:r>
            <a:br/>
            <a:r>
              <a:t>⠀⠀⠀⠀⠀⠀⠀⠀⠀⣿⣿⢳⢏⢱⢣⣿⡿⢕⢱⣿⣿⣿⣿⢕⢸⢕⢑⢿⣿⢕⢕⢹⡇⢕⢕⢕⢅⢕⢕⢹⣿⣿⣿⣿⣿⣿⣿⣿⣿⣿⣿⣿⣿⣿⣿⣿⣿⣿⣿⣿⣿⣿⣿⣿⣿⣿⣿⣿⣿⣿⣯⡵⢕⢕⢸⣿⣿⣿⣿⢕⢕⢻⡇⢜⡇⢸⣷⢕⢜⣿⡕⢕⢳⢻⣿⣿⣏⢕⢕⢕⣿⣿⣿⣿⢕⢕⢕⢸⡇⠑⠀⠀⠀⠀⠀⠀⠀⠁⢕⢕⠀⢔⠁⠀⠁⠑⠀⠀⠀⠘⣿⣿⣿⣿⣿⣧⡀⠀⠀⢜⢕⢀⠀⢄⢄⠀⢄⢔⠀⠀⠀⢄⣿⣿⣿⣿⣿⣿⣿⣿⣿⣿⣿⣿⣿⣿⣿⣿⣿⣿⣿⣿⣿⣿⣿⣿⡇⠀⠀⠀⢸⣿⣿⣿⢄⠀⠀⢄⣿⣿⣿⣿⣿⣿⣿⣿⣿⡇⢱⡄⠀⠀⠀⢀⢀⢀⠀⠀⣜⢇⢐⠀⠀⠀⢀⣿⣿⣿⣿⣿⣿⣿⣿⣿⣿⣿⣿⢏⠀⠀⢀⣴⣿⣿⣿⣿⣿⣿⣿⣿⠀</a:t>
            </a:r>
            <a:br/>
            <a:r>
              <a:t>⢀⢀⠀⠀⠀⠀⠀⠀⠀⢹⢇⡟⢱⡟⣼⣿⢇⢱⣿⣿⣿⣿⣿⢕⢕⢕⡕⢸⣿⡇⢕⢕⢻⡕⢕⢕⢕⢕⢕⢕⢜⢿⣿⣿⣿⣿⣿⣿⣿⣿⣿⣿⡿⢟⣟⣿⣿⣟⣟⢿⣿⣿⣿⣿⣿⣿⣿⣿⣿⣿⢟⢕⢕⢕⣾⣿⣿⣿⡏⡕⢕⢸⢇⢕⡇⢸⣿⡇⢕⢿⡇⢕⢜⡞⣿⣿⡟⢕⢕⢕⣿⣿⣿⣿⢕⢕⢕⠜⠀⠀⠀⠀⠀⠀⠀⠀⠀⠀⠀⢕⢕⢕⢄⠀⠀⠀⠀⠀⠀⠀⢹⣿⣿⣿⣿⣿⣿⣿⣦⣅⢕⣧⣕⢕⢕⣕⡼⢕⠀⠀⠀⢱⣿⣿⣿⣿⣿⣿⣿⣿⣿⣿⣿⣿⣿⣿⣿⣿⣿⣿⣿⣿⣿⣿⣿⣿⡇⠀⠀⠀⣾⣿⣿⣿⠑⠀⢄⣾⣿⣿⣿⣿⣿⣿⣿⣿⣿⣿⡜⢿⣔⢔⢄⢕⢕⢄⢔⣴⢕⢕⢄⠀⠀⠀⣸⣿⣿⣿⣿⣿⣿⣿⣿⣿⣿⣿⢏⣄⣤⣴⣿⣿⣿⣿⣿⣿⣿⣿⣿⣿⠀</a:t>
            </a:r>
            <a:br/>
            <a:r>
              <a:t>⠀⠀⠀⠀⢀⢀⢐⢀⠀⠸⡼⢱⣿⢧⣿⡟⢜⣼⣿⣿⣿⣿⣿⢕⢕⢕⢇⢜⣿⣷⢕⢇⣱⢻⡕⢕⠕⢕⢕⢕⢕⢕⢜⢟⢿⣿⣿⣿⣿⣿⣿⣿⣾⣿⣿⣿⣿⣿⣿⣷⣿⣿⣿⣿⣿⣿⣿⢟⢏⢕⢕⢕⢕⢕⣿⣿⣿⡟⢕⡇⢕⢕⡇⢕⡇⢸⣿⣷⢕⢸⣿⢕⢕⢳⢿⣿⣧⢕⢕⢕⣿⣿⣿⣿⢕⢕⠑⠀⠀⠀⠀⠀⠀⠀⠀⢀⣄⢰⡀⠀⠕⢕⢕⢀⠀⠀⠀⠀⠀⠀⠜⣿⣿⣿⣿⣿⣿⣿⣿⣿⣷⣼⣿⣿⣿⣿⢝⢿⠆⠀⠀⣼⣿⣿⣿⣿⣿⣿⣿⣿⣿⣿⣿⣿⣿⣿⣿⣿⣿⣿⣿⣿⣿⣿⣿⣿⠑⠀⠀⣼⣿⣿⣿⡟⣄⣴⣿⣿⣿⣿⣿⣿⣿⣿⣿⣿⣿⣿⣷⣕⢝⣿⣷⣷⣷⣷⣿⡇⢕⣷⣷⢄⠀⣰⣿⣿⣿⣿⣿⣿⣿⣿⣿⣿⣿⣿⣿⣿⣿⣿⣿⣿⣿⣿⣿⣿⣿⣿⣿⣿⠀</a:t>
            </a:r>
            <a:br/>
            <a:r>
              <a:t>⠀⢀⣀⣁⣀⣄⣤⣤⣤⢔⢇⢾⢿⢸⣿⢇⢱⢿⢿⢿⢿⢿⢏⢕⢕⢕⢕⢕⢜⣿⣇⢎⣻⡕⢝⢇⢔⢕⢕⢕⢕⢕⢕⢕⢕⢜⢝⢻⢿⣿⣿⣿⣿⣿⣿⣿⣿⣿⣿⣿⣿⣿⣿⢿⢟⢝⢕⢕⢕⢕⢕⢕⢕⢸⣿⡿⡼⣽⢕⢕⡕⢕⢜⢕⢇⣸⣿⣿⡕⢸⣿⢕⢕⢸⣸⣿⣿⢕⢕⢕⣿⣿⣿⣿⢕⠁⠀⠀⠀⠀⠀⠀⠀⠀⢄⣾⣿⣿⣧⢔⠀⠑⠕⠅⠀⠀⠀⠀⠀⠀⠀⢹⣿⣿⣿⣿⣿⣿⣿⣿⣿⢿⢟⣿⣿⣿⡕⢕⠀⠀⣵⣿⣿⣿⣿⣿⣿⣿⣿⣿⣿⣿⣿⣿⣿⣿⣿⣿⣿⣿⣿⣿⣿⣿⡿⠃⠀⢀⣼⣿⣿⣿⣿⣿⣿⣿⣿⣿⣿⣿⣿⣿⣿⣿⣿⣿⣿⣿⣿⣿⣧⣿⣿⣿⣿⣿⣿⡇⢕⠜⠁⢀⣴⣿⣿⣿⣿⣿⣿⣿⣿⣿⣿⣿⣿⣿⣿⣿⣿⣿⣿⣿⣿⣿⣿⣿⣿⣿⣿⣿⠀</a:t>
            </a:r>
            <a:br/>
            <a:r>
              <a:t>⣿⣿⣿⣿⣿⣿⣿⣿⣿⢸⢁⠀⠀⢸⣿⢕⠀⠀⠀⠀⠀⠀⣼⢕⢕⢕⢕⢕⢕⢜⣿⡕⢿⡇⢕⢕⢱⡕⢕⢕⢕⢕⢕⢕⢕⢕⢕⢕⢕⢜⢝⢻⢿⣿⣿⣿⣿⣿⣿⢿⢟⢝⢕⢕⢕⢕⢕⢕⢕⢕⢕⢱⢕⣿⣿⢇⣹⣿⡇⢕⣇⢕⢸⢕⢕⢹⣿⣿⡇⢸⣿⢕⢕⡗⡿⣿⣿⢕⢕⢕⣿⣿⢟⢕⠑⠀⠀⢄⣔⣔⣴⡆⢔⢕⢕⣿⣿⣿⣿⢕⠀⠀⠀⠀⠀⠀⠀⠀⠀⠀⠀⠁⢿⣿⣿⣿⣿⣿⣿⣿⣱⣴⣾⣿⣿⢏⣸⣿⣿⣇⣄⣅⣅⣱⣾⣿⣿⣿⣿⣿⣿⣿⣿⣿⣿⣿⣿⣿⣿⣿⣿⣿⣿⠟⠁⢀⣰⣾⣿⣿⣿⣿⣿⣿⣿⣿⣿⣿⣿⣿⣿⣿⣿⣿⣿⣿⣿⣿⣿⣿⣿⣿⣿⣿⣿⣿⣿⣵⣵⣄⢀⠚⠟⢟⢿⣿⣿⣿⢿⣿⣿⣿⣯⣝⢙⢿⣿⣿⣿⣿⣿⣿⣿⣿⣿⣿⣿⣿⣿⣿⠀</a:t>
            </a:r>
            <a:br/>
            <a:r>
              <a:t>⣿⣿⣿⣿⣿⣿⣿⣿⡟⡇⡇⠀⠀⣸⣿⢕⣿⣷⣶⣦⡄⣼⡿⢕⢕⢕⢕⢕⢕⢕⢜⢷⣿⡇⢕⢕⢕⢕⢕⢕⢱⢇⢕⢕⢕⢕⢕⢕⢕⢕⢕⢱⣕⣼⣹⣟⣫⣽⣷⣿⢕⢕⢕⢕⢕⢕⢕⢕⢕⢕⢕⣸⢱⣿⢇⢱⣿⣿⡇⢕⣿⢕⢕⢕⢸⣇⢿⣿⡇⢸⣿⢕⢕⣇⡇⣿⣿⢕⢕⢕⣿⣷⣷⣷⢔⢔⢕⢸⣿⣿⣿⡇⢕⢕⢕⣿⣿⣿⣿⢕⢕⠀⠀⠀⠀⠀⠀⠀⠀⠀⠀⠀⠜⣿⣿⣿⣿⣿⣿⣿⣿⣿⣿⣿⡿⡵⣿⣿⣿⣿⣿⣿⣿⣿⣿⣿⣿⣿⣿⣿⣿⣿⣿⣿⣿⣿⣿⣿⣿⣿⣛⡋⣁⣤⣴⣿⣿⣿⣿⣿⣿⣿⣿⣿⣿⣿⣿⣿⣿⣿⣿⣿⣿⣿⣿⣿⣿⣿⣿⣿⣿⣿⣿⣿⣿⣿⣿⣿⣿⣿⣿⣿⣿⣷⣷⣿⣿⣿⣇⣹⣿⣿⣿⣿⣿⣷⣿⣿⣿⣿⣿⣿⣿⣿⣿⣿⣿⣿⣿⣿⠀</a:t>
            </a:r>
            <a:br/>
            <a:r>
              <a:t>⣿⣿⣿⣿⣿⣿⣿⣿⡇⢱⡇⠀⣱⣿⣿⢱⣿⣿⣿⡿⣹⡿⢕⢕⢕⢕⢕⢕⢕⢕⢕⣜⣿⣿⢕⢕⢕⢕⢕⢕⡞⢕⢕⢕⢕⢕⢕⢕⢕⢕⣼⣿⣿⣿⣿⣿⣿⣿⣿⣿⢕⢕⢕⢕⢕⢕⢕⢕⢕⢕⢕⢇⡿⢇⢕⣾⣿⣿⡇⢕⢻⡕⠕⢑⢕⢹⡜⣿⡇⢱⡟⢕⢕⣿⢕⣿⣿⢕⢕⢕⣿⣿⣿⣿⢕⢕⢕⢸⣿⣿⣿⡇⢕⢕⢕⣿⣿⣿⣿⢕⢕⢕⢀⠀⠀⠀⠀⠀⠀⠀⠀⠀⠀⠜⣿⣿⣿⣿⣿⣿⣿⣿⢟⢕⢕⡝⢕⢟⢻⣿⣿⣿⣿⣿⣿⣿⣿⣿⣿⣿⣿⣿⣿⣿⣿⣿⣿⣿⣿⣿⣿⣿⣿⣿⣿⣿⣿⣿⣿⣿⣿⣿⣿⣿⣿⣿⣿⣿⣿⣿⣿⣿⣿⣿⣿⣿⣿⣿⣿⣿⣿⣿⣿⣿⣿⣿⣿⣿⣿⣿⣿⣿⣿⣿⣿⣿⢿⡫⢹⢜⢟⢟⢻⣿⣿⣿⣿⣿⣿⣿⣿⣿⣿⣿⣿⣿⣿⣿⣿⣿⠀</a:t>
            </a:r>
            <a:br/>
            <a:r>
              <a:t>⣿⣿⣿⣿⣿⣿⣿⡿⢃⠈⠁⠀⠙⢝⢻⡕⢕⢜⢝⣱⡟⢕⢕⢕⢕⠅⢕⢕⢕⢕⢕⣿⣿⣿⡇⢕⢕⢕⢕⡼⢕⢕⢕⢕⢕⠑⠁⢀⢕⢸⣿⣿⣿⣿⣿⣿⣿⣿⣿⣿⡕⠁⠑⠕⢕⢕⢕⢕⢕⢕⢕⢜⣕⢕⢸⣿⣿⣿⢇⡷⢾⡇⠕⢕⢕⢕⢱⢹⡇⡸⢕⢕⢱⣿⢸⣿⣿⢕⢕⢕⣿⣿⣿⣿⢕⢕⢕⢸⣿⣿⣿⡇⢕⢕⢕⣿⣿⣿⣿⢕⢕⢕⢱⡄⢀⠀⠀⠀⠀⠀⠀⠀⠀⠀⠘⢿⣿⣿⣿⣿⢻⢇⢕⢕⢕⢕⢕⢕⢕⢝⣿⣿⣿⣿⣿⣿⣿⣿⣿⣿⣿⣿⣿⣿⣿⣿⣿⣿⣿⣿⣿⣿⣿⣿⣿⣿⣿⣿⣿⣿⣿⣿⣿⣿⣿⣿⣿⣿⣿⣿⣿⣿⣿⣿⣿⣿⣿⣿⣿⣿⣿⣿⣿⣿⣿⣿⣿⣿⣿⣿⣿⣿⣿⣿⣏⢝⢕⢕⢕⢕⢕⢕⢕⢝⢻⢿⢿⣿⣿⣿⣿⣿⣿⣿⣿⣿⣿⣿⣿⣿⠀</a:t>
            </a:r>
            <a:br/>
            <a:r>
              <a:t>⣿⣿⣿⣿⣿⡿⢏⢔⠕⠁⠀⠀⠀⢕⢕⢇⢕⢕⣱⡟⢕⢕⢕⢕⢕⢕⢑⢕⢕⢕⠕⣿⣿⣿⣷⢱⢕⢕⢱⢇⢕⠕⠑⠁⠀⠀⠀⢕⢕⣾⣿⣿⣿⣿⣿⣿⣿⣿⣿⣿⡇⢔⠀⠀⠁⠑⠕⢕⢕⢕⢜⣾⣿⡕⢸⣿⣿⡿⣸⡿⢼⠕⢕⢕⢕⢕⢸⣧⢇⢕⢕⢕⢸⣿⣾⣿⣿⢕⢕⢕⣿⣿⣿⣿⢕⢕⢕⢸⣿⣿⣿⡇⢕⢕⢕⣿⣿⣿⣿⢕⢕⢕⢸⣿⣕⢄⠀⠀⠀⠀⠀⠀⠀⠀⠀⠘⢻⣿⣷⡗⢕⢕⢕⢕⢕⢕⢕⢕⢕⢕⢜⣿⣿⣿⣿⣿⣿⣿⣿⣿⣿⣿⣿⣿⣿⣿⣿⣿⣿⣿⣿⣿⣿⣿⣿⣿⣿⣿⣿⣿⣿⣿⣿⣿⣿⣿⣿⣿⣿⣿⣿⣿⣿⣿⣿⣿⣿⣿⣿⣿⣿⣿⣿⣿⣿⣿⣿⣿⣿⣿⣿⣿⡿⢝⢕⢕⢕⢕⢕⢕⢕⢕⢕⢕⢕⢕⢜⢻⣿⣿⣿⣿⣿⣿⣿⣿⣿⣿⣿⣿⠀</a:t>
            </a:r>
            <a:br/>
            <a:r>
              <a:t>⣿⣿⣿⡟⢏⢅⢕⢕⠀⠀⠀⠀⢔⢕⢕⢕⢕⣼⡟⢕⢕⢕⢕⢕⢕⢕⢔⢕⢕⢕⢕⣿⣸⣿⣿⡇⢕⢕⢎⠑⠁⠀⠀⠀⠀⠀⠀⢕⣱⣿⣿⣿⣿⣿⣿⣿⣿⣿⣿⣿⣷⢕⢔⠀⠀⠀⠀⠀⠑⠕⢕⢜⢏⣣⢕⣿⣿⠇⠝⠕⠸⢕⢕⢕⢕⢕⢕⣽⣇⠕⠕⢕⢕⣿⣿⣿⡇⢕⢕⢕⣿⣿⣿⣿⢕⢕⢕⢸⣿⣿⣿⡇⢕⢕⢕⣿⣿⣿⣿⢕⢕⢕⢸⣿⣿⣧⡔⠀⠀⠀⠀⠀⠁⢕⢄⡀⠁⠹⣿⡧⢕⢕⢕⢕⢕⢕⢕⢕⢕⢕⢕⣿⣿⣿⣿⣿⣿⣿⣿⣿⣿⣿⣿⣿⣿⣿⣿⣿⣿⣿⣿⣿⣿⣿⣿⣿⣿⣿⣿⣿⣿⣿⣿⣿⣿⣿⣿⣿⣿⣿⣿⣿⣿⣿⣿⣿⣿⣿⣿⣿⣿⣿⣿⣿⣿⣿⣿⣿⣿⣿⣿⡿⢇⢕⢕⢕⢕⢕⢕⢕⢕⢕⢕⢕⢕⢕⢕⢜⣿⣿⣿⣿⣿⣿⣿⣿⣿⣿⣿⣿⠀</a:t>
            </a:r>
            <a:br/>
            <a:r>
              <a:t>⣿⣿⣿⠇⢔⢕⢕⠁⠀⠀⠀⠀⢕⢕⢕⢕⣼⡯⢕⢕⢕⢕⢕⢕⢕⢕⢕⢕⢕⢕⢕⢸⡿⣿⣿⣿⢕⢕⠕⠀⠀⠀⠀⠀⠀⠀⠀⣾⣿⣿⣿⣿⣿⣿⣿⣿⣿⣿⣿⣿⣿⣇⢕⠀⠀⠀⠀⠀⠀⠀⠕⢕⢕⢜⢇⠜⠀⢄⢔⢔⠐⠁⠕⢕⢕⢕⢕⢜⣿⡆⠀⢕⢕⢝⢝⢝⢕⢕⢕⢕⢝⢝⢝⢝⢕⢕⢕⢜⢝⢝⢝⢕⢕⢕⢕⢝⢝⢝⢝⢕⢕⢕⢜⢝⢝⢝⢕⢔⢀⠀⠀⠀⠀⠁⢕⢹⣦⣄⢘⢿⣕⢕⢕⢕⢕⢕⢕⢕⢕⢕⣾⣿⣿⣿⣿⣿⣿⣿⣿⣿⣿⣿⣿⣿⣿⣿⣿⣿⣿⣿⣿⣿⣿⣿⣿⣿⣿⣿⣿⣿⣿⣿⣿⣿⣿⣿⣿⣿⣿⣿⣿⣿⣿⣿⣿⣿⣿⣿⣿⣿⣿⣿⣿⣿⣿⣿⣿⣿⣿⣿⣿⡇⢕⢕⢕⢕⢕⢕⢕⢕⢕⢕⢕⢕⢕⢕⢕⢱⣿⣿⣿⣿⣿⣿⣿⣿⣿⣿⣿⣿⠀</a:t>
            </a:r>
            <a:br/>
            <a:r>
              <a:t>⣿⡿⢃⢕⢕⢕⢕⠀⠀⠀⠀⠄⠑⠑⠑⣼⢏⢇⢕⢕⢕⢕⢕⣕⣵⣵⣾⣿⣿⣿⣿⢸⣇⣿⣿⣿⣧⢕⠀⠀⠀⠀⠀⠀⠀⠀⠀⢹⣿⣿⣿⣿⣿⣿⣿⣿⣿⣿⣿⣿⣿⣿⡇⠀⠀⠀⠀⠀⠀⠀⠀⢜⢟⠑⢀⡀⢀⠁⠁⠁⣠⣴⡄⢰⣕⢕⢕⢕⢝⢿⡄⢕⢕⢕⢕⢕⢕⢕⢕⢕⢕⢕⢕⢕⢕⢕⢕⢕⢕⢕⢕⢕⢕⢕⢕⢕⢕⢕⢕⢕⢕⢕⢕⢕⢕⢕⢕⢕⢕⢔⢀⠀⠀⠀⠁⢜⣿⣿⣿⣿⣿⣷⣕⢕⢕⢕⢕⣵⣵⣿⣿⣿⣿⣿⣿⣿⣿⣿⣿⣿⣿⣿⣿⣿⣿⣿⣿⣿⣿⣿⣿⣿⣿⣿⣿⣿⣿⣿⣿⣿⣿⣿⣿⣿⣿⣿⣿⣿⣿⣿⣿⣿⣿⣿⣿⣿⣿⣿⣿⣿⣿⣿⣿⣿⣿⣿⣿⣿⣿⣿⣿⣿⣕⢕⢕⢕⢕⢕⢕⢕⢕⢕⢕⢕⢕⢕⣕⣾⣿⣿⣿⣿⣿⣿⣿⣿⣿⣿⣿⣿⠀</a:t>
            </a:r>
            <a:br/>
            <a:r>
              <a:t>⣿⠕⢕⢕⢕⢕⠑⠀⠀⠀⠀⠀⠀⠀⣼⢯⢕⢕⢕⢕⢕⣱⣾⣿⣿⣿⣿⣿⣿⣿⣿⢸⣿⡼⣿⣿⣿⣇⢔⠀⠀⠀⠀⠀⠀⠀⠀⠀⢟⣟⣻⣿⣿⣿⣿⣿⣿⣿⣿⣿⣟⣟⠃⠀⠀⠀⠀⠀⠀⠀⠀⢕⢕⢄⠕⢕⠕⠀⢄⢀⠈⠟⠇⢸⣿⣿⣇⢕⢕⢸⣷⡡⣥⣥⣥⣥⣥⣥⣥⣵⣵⣵⣵⣵⣵⣵⣵⣵⣵⣵⣵⣵⣵⣵⣵⣵⣵⣵⣕⣕⣕⣕⣕⣕⣕⣕⣕⣕⣕⣕⢕⢕⢄⢀⠀⠁⢹⣿⣿⣿⣿⣿⣿⣿⣿⣿⣿⣿⣿⣿⣿⣿⣿⣿⣿⣿⣿⣿⣿⣿⣿⣿⣿⣿⣿⣿⣿⣿⣿⣿⣿⣿⣿⣿⢟⢻⣿⣿⣿⣿⣿⣿⣿⣿⣿⣿⣿⣿⣿⣿⣿⣿⣿⣿⣿⣿⣿⣿⣿⣿⣿⣿⣿⣿⣿⣿⣿⣿⣿⣿⣿⣿⣿⣷⣵⡕⢕⢕⢕⢕⢕⢕⢕⣕⣵⣼⣿⣿⣿⣿⣿⣿⣿⣿⣿⣿⣿⣿⣿⣿⠀</a:t>
            </a:r>
            <a:br/>
            <a:r>
              <a:t>⡿⢔⢕⢕⢕⢕⠀⠀⠀⠀⢕⠀⠀⣼⡟⢕⢕⢕⢕⢕⣱⣿⣿⣿⣿⣿⣿⣿⣿⣿⣿⢸⣿⢷⣻⣿⣿⣿⡕⠀⠀⠀⠀⠀⠀⠀⠀⠀⠈⢿⣿⣿⣿⣿⣿⣿⣿⣿⣿⣿⣿⡟⠀⠀⠀⠀⠀⠀⠀⠀⠀⠁⢕⢕⢀⢁⠄⠕⢕⡕⠆⢰⣵⣾⣿⣿⣿⣧⢕⢕⢕⣧⢻⣿⣿⣿⣿⣿⣿⣿⣿⣿⣿⣿⣿⣿⣿⣿⣿⣿⣿⣿⣿⣿⣿⣿⣿⣿⣿⣿⣿⣿⣿⣿⣿⣿⣿⣿⣿⣿⠕⢕⢕⢕⢔⢄⢘⣿⣿⣿⣿⣿⣿⣿⣿⣿⣿⣿⣿⣿⣿⣿⣿⣿⣿⣿⣿⣿⣿⣿⣿⣿⣿⣿⣿⣿⣿⣿⣿⣿⣿⣿⣿⣿⢕⢸⣿⣿⣿⣿⣿⣿⣿⣿⣿⣿⣿⣿⣿⣿⣿⣿⣿⣿⣿⣿⣿⣿⣿⣿⣿⣿⣿⣿⣿⣿⣿⣿⣿⣿⣿⣿⣿⣿⣿⣿⣿⣷⣷⣷⣷⣷⣿⣿⣿⣿⣿⣿⣿⣿⣿⣿⣿⣿⣿⣿⣿⣿⡿⢕⠀</a:t>
            </a:r>
            <a:br/>
            <a:r>
              <a:t>⡇⢕⢕⢕⢕⠁⠀⠀⠀⢄⢕⠀⣼⡟⢕⢕⢕⢕⢕⣱⣿⣿⣿⣿⣿⣿⣿⣿⣿⣿⣿⡇⣿⢸⣿⣿⣿⣿⣧⠀⠀⠀⠀⠀⠀⠀⠀⠀⠀⠘⣿⣿⣿⣿⣿⣿⣿⣿⣿⣿⣿⠁⠀⠀⠀⠀⠀⠀⠀⠀⠀⠀⢕⡱⣱⣗⢰⡄⢀⣀⢄⣴⢻⣿⣿⣿⣿⣿⣇⢕⢕⢹⣧⠀⠀⠀⠀⠀⠀⠀⠀⠀⠀⢀⢀⢀⣀⣀⣀⣀⣀⣀⣀⣀⣀⣀⣀⣁⣁⣁⣁⣁⣁⣁⢁⠁⢁⡁⢁⢜⠁⢕⢕⢕⢕⢕⢕⢹⣿⣿⣿⣿⣿⣿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⡿⢑⢕⠀</a:t>
            </a:r>
            <a:br/>
            <a:r>
              <a:t>⣧⠀⠑⠕⠕⠀⠀⠀⢀⢵⢟⣼⢟⢕⢕⢕⢕⢕⢱⣿⣿⣿⣿⣿⣿⣿⣿⣿⣿⣿⣿⣧⢻⡕⣿⣿⣿⣿⣿⡇⠀⠀⠀⠀⠀⠀⠀⠀⠀⠀⠜⣿⣿⣿⣿⣿⣿⣿⣿⣿⠇⠀⠀⠀⠀⠀⠀⠀⠀⠀⠀⠀⠀⣿⣿⡿⣾⢧⢕⢹⣇⢻⡏⣿⣿⣿⣿⣿⣿⣇⢕⢕⢜⣇⠀⠀⠀⠀⠀⠀⠀⠕⠱⢿⢷⣾⣷⣮⣵⣽⢟⣯⣽⣽⣿⣿⣿⣿⣿⣿⣿⣿⣿⢇⣾⣿⣷⣵⣕⢸⠀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⢑⢕⢕⠀</a:t>
            </a:r>
            <a:br/>
            <a:r>
              <a:t>⣿⠀⠀⠀⠀⠀⠀⠀⠑⠑⠸⠏⢕⢕⢕⢕⢕⢕⣿⣿⣿⣿⣿⣿⣿⣿⣿⣿⣿⣿⣿⣿⡜⡇⣿⣿⣿⣸⣿⣿⠀⠀⠀⠀⠀⠀⠀⠀⠀⠀⠀⠸⣿⣿⣿⣿⣿⣿⣿⡏⠀⠀⠀⠀⠀⠀⠀⠀⠀⠀⠀⠀⠀⢸⢿⣏⣵⣇⢿⣧⣜⢪⡳⢿⣿⣿⣿⣿⣿⣿⡕⢕⢕⢜⠆⠀⠀⠀⠀⠀⠀⠀⠀⢸⣿⣷⣮⣝⢻⣿⣿⣿⣿⣿⣿⣿⣿⣿⣿⣿⣿⣿⡏⢞⠻⢿⢿⣟⣿⣿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⠀</a:t>
            </a:r>
            <a:br/>
            <a:r>
              <a:t>⣿⡕⠀⠀⠀⠀⠀⠀⠀⠀⠀⠀⠀⠁⠁⠑⠕⠸⣿⣿⣿⣿⣿⣿⣿⣿⣿⣿⣿⣿⣿⣿⣇⢇⣿⣿⣿⣷⡹⣿⡇⠀⠀⠀⠀⠀⠀⠀⠀⠀⠀⠀⠜⢿⡿⠿⠿⣿⡟⠀⠀⠀⠀⠀⠀⠀⠀⠀⠀⠀⠀⠀⠀⠀⢻⣿⣿⣿⣎⢻⢹⣷⣧⢱⣝⣻⣿⣿⣿⡿⠇⠑⠁⠀⠀⠀⠀⠀⠀⠀⠀⠀⠀⢕⢏⢟⢿⣿⣿⣷⣽⣟⢿⣿⣿⣿⣻⢿⣿⣿⣿⢏⠅⠁⠀⢱⣕⣝⡫⢏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⢅⢕⢕⢕⢕⠀</a:t>
            </a:r>
            <a:br/>
            <a:r>
              <a:t>⣯⢇⠀⠀⠀⠀⠀⠀⠀⠀⠀⠀⠀⠀⠀⠀⠀⠀⠀⠈⠙⠛⠿⢿⣿⣿⣿⣿⣿⣿⣿⣿⣿⡜⢸⣿⣮⡻⢷⣜⢇⠀⠀⠀⠀⠀⠀⠀⠀⠀⠀⠀⠀⠁⢀⣤⣄⠀⠁⠀⠀⠀⠀⠀⠀⠀⠀⠀⠀⠀⠀⠀⠀⠀⢜⣿⣿⣿⣿⣷⡎⣿⡏⣾⣿⡿⠟⠋⠁⠀⠀⠀⠀⠀⠀⠀⠀⠀⠀⠀⠀⠀⠀⠕⢕⢕⢕⢜⢻⢿⣿⣿⣷⣮⣹⣿⣿⣿⣿⣿⢟⢔⠀⠀⠑⢺⣿⠏⠀⠁⡅⢕⢕⢕⢕⢕⢕⢕⢕⢔⢻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⠀</a:t>
            </a:r>
            <a:br/>
            <a:r>
              <a:t>⣿⡇⢄⠀⠀⠀⠀⠀⠀⠀⠀⠀⠀⠀⠀⠀⠀⠀⠀⠀⠀⠀⠀⠀⠈⠙⢿⣿⣿⣿⣿⣿⣿⣷⢹⣿⣿⣿⣷⣾⢍⠑⠐⠀⠀⠀⠀⠀⠀⠀⠀⠀⠀⠀⢕⢝⢕⠑⠀⠀⠀⠀⠀⠀⠀⠀⠀⠀⠀⠀⠀⠀⠀⠀⠀⢹⣿⣿⣿⣿⡇⢝⡱⠟⠁⠀⠀⠀⠀⠀⠀⠀⠀⠀⠀⠀⠀⠄⢀⠀⠀⠀⠀⠀⢔⢕⢕⢕⢕⢕⢕⢟⢿⣿⣿⣷⣝⡻⣿⠏⠐⠀⠀⠀⠀⠀⠀⠀⢀⣼⡇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⠀</a:t>
            </a:r>
            <a:br/>
            <a:r>
              <a:t>⣿⢕⢕⠀⠀⠀⠀⠀⠀⠀⢀⢄⠐⠀⠀⠀⠀⠀⠀⠀⠀⠀⠀⠀⠀⠀⠀⠈⠙⢻⣿⣿⣿⣿⡇⣿⣿⣿⣿⣿⢕⠀⠀⠀⠀⠀⠀⠀⠀⠀⠀⠀⠀⠀⠀⢕⢕⠀⠀⠀⠀⠀⠀⠀⠀⠀⠀⠀⠀⠀⠀⠀⠀⠀⠀⠘⣿⣿⣿⣿⡵⠊⠀⠀⠀⠀⠀⠀⠀⠀⠀⠀⠀⢄⠀⠀⠀⠀⠑⢕⢄⠀⠀⠀⠑⢕⢕⢕⢕⢕⢕⢕⢕⢹⢿⣿⣿⣿⣧⢕⠀⠀⢱⢇⢄⠀⠀⢀⣾⣿⡇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⢏⢔⢕⢕⢕⢕⢕⢕⢕⢕⠀</a:t>
            </a:r>
            <a:br/>
            <a:r>
              <a:t>⣿⡎⢕⢕⠀⠀⠀⠀⢀⢕⠕⠁⠀⠀⠀⢀⠔⠑⠀⠀⠀⠀⠀⠀⠀⠀⠀⠀⠀⠀⠙⢿⣿⣿⠑⢹⣿⢸⣿⡿⠕⠀⠀⠀⠀⠀⠀⠀⠀⠀⠀⠀⠀⠠⣤⣅⣠⣃⣠⠄⠀⠀⠀⠀⠀⠀⠀⠀⠀⠀⠀⠀⠀⠀⠀⠀⢸⣿⡿⠃⠀⠀⠀⠀⠀⠀⠀⠀⠀⠀⠀⠔⠀⠀⠑⢔⢀⠀⠀⠀⠑⢔⠀⠀⠀⣱⡕⢕⢕⢕⢕⢕⢕⢕⢕⢝⢿⣿⣿⡷⠀⠀⠀⠀⠀⠀⢄⣾⣿⣿⡇⢕⢕⢕⢕⢕⢕⢕⢕⢕⢕⢕⢔⠹⣿⣿⣿⣿⣿⣿⣿⣿⣿⣿⣿⣿⣿⣿⣿⣿⣿⣿⣿⣿⣿⣿⣿⣿⣿⣿⣿⣿⣿⣿⣿⣿⣿⣿⣿⣿⣿⣿⣿⣿⣿⣿⣿⣿⣿⣿⣿⣿⣿⣿⣿⣿⣿⣿⣿⣿⣿⣿⣿⣿⣿⣿⣿⣿⣿⣿⣿⣿⣿⣿⣿⣿⣿⣿⣿⣿⣿⣿⣿⣿⣿⣿⣿⣿⢟⢅⢕⢕⢕⢕⢕⢕⢕⢕⢕⢕⠀</a:t>
            </a:r>
            <a:br/>
            <a:r>
              <a:t>⣿⢕⢕⡅⠀⠀⠀⢄⠕⠁⠀⠀⠀⢄⢔⠁⠀⠀⠀⠀⠀⠀⠀⠀⠀⠀⠀⠀⠀⠀⠀⠀⠙⢕⠀⣼⢇⢸⣿⢇⠀⠀⠀⠀⠀⠀⠀⠀⠀⠀⠀⠀⣠⢾⣿⣿⣿⣿⣷⣵⢄⠀⠀⠀⠀⠀⠀⠀⠀⠀⠀⠀⠀⠀⠀⠀⠀⠙⠀⠀⠀⠀⠀⠀⠀⠀⠀⠀⠀⠀⠀⠀⠀⠀⠀⠀⢑⢔⢀⠀⠀⠁⠕⢀⠀⢷⣿⣷⣕⢕⢕⢕⢕⢕⢕⢕⠜⠙⠻⡇⡶⢔⠀⠀⠀⢠⣼⢵⣿⣿⡇⢕⢕⢕⢕⢕⢕⢕⢕⢕⢕⢕⢕⢕⢘⢿⣿⣿⣿⣿⣿⣿⣿⣿⣿⣿⣿⣿⣿⣿⣿⣿⣿⣿⣿⣿⣿⣿⢿⢟⢛⢝⢍⢝⢝⢝⢝⢝⢝⢍⢍⢝⢝⢛⢟⠿⢿⣿⣿⣿⣿⣿⣿⣿⣿⣿⣿⣿⣿⣿⣿⣿⣿⣿⣿⣿⣿⣿⣿⣿⣿⣿⣿⣿⣿⣿⣿⣿⣿⣿⣿⣿⣿⣿⣿⣿⡿⢋⢔⢕⢕⢕⢕⢕⢕⢕⢕⢕⢕⢕⠀</a:t>
            </a:r>
            <a:br/>
            <a:r>
              <a:t>⡏⢕⣼⣧⠀⢀⢔⠑⠀⠀⠀⢄⢕⢕⠀⠀⠀⠀⠀⠀⠀⠀⠀⠀⠀⠀⠀⠀⠀⠀⠀⠀⠀⠀⢀⡏⠀⢸⢇⠀⠀⠀⠀⠀⠀⠀⠀⠀⠀⠀⠀⠀⢜⣾⣿⣿⣿⣿⣿⡟⡕⠀⠀⠀⠀⠀⠀⠀⠀⠀⠀⠀⠀⠀⠀⠀⠀⠀⠀⠀⠀⠀⠀⠀⠀⠀⠀⠀⠀⠀⠀⠀⠀⠀⢀⢔⠑⠁⠁⠐⢄⠀⠀⠁⢄⢸⣯⣿⣿⡳⣧⡕⢕⢕⢕⠁⠀⠀⠀⠀⠁⠁⠀⠀⣠⣾⢿⢻⣿⣿⡇⢕⢕⢕⢕⢕⢕⢕⢕⢕⢕⢕⢕⢕⢕⢕⢻⣿⣿⣿⣿⣿⣿⣿⣿⣿⣿⣿⣿⣿⣿⣿⣿⣿⣿⣿⡟⢕⢕⢕⢕⢕⢕⢕⢕⢕⢕⢕⢕⢕⢕⢕⢕⢕⢕⢕⢕⢕⢝⢟⢿⣿⣿⣿⣿⣿⣿⣿⣿⣿⣿⣿⣿⣿⣿⣿⣿⣿⣿⣿⣿⣿⣿⣿⣿⣿⣿⣿⣿⣿⣿⣿⣿⣿⣿⢏⠁⢕⢕⢕⢕⢕⢕⢕⢕⢕⢕⢕⢕⢕⠀</a:t>
            </a:r>
            <a:br/>
            <a:r>
              <a:t>⢏⣾⣿⢇⢄⠑⠀⠀⢀⢄⠑⠁⠀⠁⠑⢄⢀⠀⠀⠀⠀⠀⠀⠀⠀⠀⠀⠀⠀⠀⠀⠀⠀⠀⠜⠀⢔⢇⠀⠀⠀⠀⠀⠀⠀⠀⠀⠀⠀⠀⠀⠀⠑⢻⢹⣿⣿⢹⡿⠑⠑⠀⠀⠀⠀⠀⠀⠀⠀⠀⠀⠀⠀⠀⠀⠀⠀⠀⠀⠀⠀⠀⠀⠀⠀⠀⠀⠀⠀⠀⠀⠀⢀⢔⠑⠀⠀⠀⢀⠀⠀⠁⠔⠀⠁⢜⣿⣿⣿⡮⣿⣿⣇⢕⠀⠀⠀⠀⠀⢀⢄⠀⠀⣰⣿⣿⣽⢞⣿⣿⢇⢕⢕⢕⢕⢕⢕⢕⢕⢕⢕⢕⢕⢕⢕⢕⢕⢜⢿⣿⣿⣿⣿⣿⣿⣿⣿⣿⣿⣿⣿⣿⣿⣿⣿⣿⣷⣕⢕⠕⢕⢕⢕⢕⢕⢕⢕⢕⢕⢕⢕⢕⢕⢕⢕⢕⢕⢕⢕⢕⢕⢸⣿⣿⣿⣿⣿⣿⣿⣿⣿⣿⣿⣿⣿⣿⣿⣿⣿⣿⣿⣿⣿⣿⣿⣿⣿⣿⣿⣿⣿⣿⣿⢟⢕⢕⢔⢕⢕⢕⢕⢕⢕⢕⢕⢕⢕⢕⢕⢕⠀</a:t>
            </a:r>
            <a:br/>
            <a:r>
              <a:t>⣾⣿⢏⢄⠁⠀⠀⠔⠁⠀⠀⢀⠀⠀⠀⠀⠑⠔⢄⠀⠀⠀⠀⠀⠀⠀⠀⠀⠀⠀⠀⠀⠀⠁⠀⢔⠑⠀⠀⠀⠀⠀⠀⠀⠀⠀⠀⠀⠀⠀⠀⠀⠀⠀⠁⠘⠻⢕⠃⠀⠀⠀⠀⠀⠀⠀⠀⠀⠀⠀⠀⠀⠀⠀⠀⠀⠀⠀⠀⠀⠀⠀⠀⠀⠀⠀⠀⠀⠀⠀⢀⠔⠑⠀⠀⠀⢀⠐⠁⠁⠐⠄⠀⠁⠀⠀⣿⣿⡿⢞⢿⡿⠑⠀⠀⠀⠀⠀⢄⢕⢕⢄⢱⣿⣿⣿⣿⣿⣿⣿⢑⢕⢕⢕⢕⢕⢕⢕⢕⢕⢕⢕⢕⢕⢕⢕⢕⢕⢕⢝⢿⣿⣿⣿⣿⣿⣿⣿⣿⣿⣿⣿⣿⣿⣿⣿⣿⣿⣿⣷⣷⣵⣕⢕⢕⢕⢕⢕⢕⢕⢕⢕⢕⠕⢕⢑⣕⣡⣵⣴⣷⣿⣿⣿⣿⣿⣿⣿⣿⣿⣿⣿⣿⣿⣿⣿⣿⣿⣿⣿⣿⣿⣿⣿⣿⣿⣿⣿⣿⣿⣿⢟⢕⢕⢕⢕⢕⢕⢕⢕⢕⢕⢕⢕⢕⢕⢕⢕⢕⢕⠀</a:t>
            </a:r>
            <a:br/>
            <a:r>
              <a:t>⡿⢇⢱⠁⠀⠄⠁⠀⠀⠔⠑⠀⠁⠔⢀⠀⠀⠀⠁⠑⢄⠀⠀⠁⠀⠀⠀⠀⠀⠀⠀⠀⠀⢄⠑⠁⠀⠀⠀⠀⠀⠀⠀⠀⠀⠀⠀⠀⠀⠀⠀⠀⠀⠀⠀⠁⠀⠀⠀⠀⠀⠀⠀⠀⠀⠀⠀⠀⠀⠀⠀⠀⠀⠀⠀⠀⠀⠀⠀⠀⠀⠀⠀⠀⠀⠀⠀⠀⠀⢔⠁⠀⠀⠀⠀⠑⠀⠀⠀⠀⠀⠀⠀⠀⠀⠀⢸⣿⡽⡱⡗⠑⠀⠀⠀⠀⠀⢄⢕⢕⢕⢕⢸⣻⣿⣿⡏⣿⣿⣿⢕⢕⢕⢕⢕⢕⢕⢕⢕⢕⢕⢕⢕⢕⢕⢕⢕⢕⢕⢕⢕⢝⢿⣿⣿⣿⣿⣿⣿⣿⣿⣿⣿⣿⣿⣿⣿⣿⣿⣿⣿⣿⣿⣿⢝⣣⣷⣷⣰⣴⡵⢷⣷⣾⣿⣿⣿⣿⣿⣿⣿⣿⣿⣿⣿⣿⣿⣿⣿⣿⣿⣿⣿⣿⣿⣿⣿⣿⣿⣿⣿⣿⣿⣿⣿⣿⣿⣿⡿⢟⢕⢕⢕⢕⢕⢕⠑⢕⢕⢕⢕⢕⢕⢕⢕⢕⢕⢕⢕⢕⠀</a:t>
            </a:r>
            <a:br/>
            <a:r>
              <a:t>⢕⢱⡿⠀⠀⠀⠀⠀⠀⠀⠀⠀⠀⠀⠀⠑⠄⠀⠀⠀⠀⠑⢄⠀⠀⠀⠀⠀⠀⠀⠀⠀⠁⠀⠀⠀⠀⠀⠀⠀⠀⠀⠀⠀⠀⠀⠀⠀⠀⠀⠀⠀⠀⠀⠀⠀⠀⠀⠀⠀⠀⠀⠀⠀⠀⠀⠀⠀⠀⠀⠀⠀⠀⠀⠀⠀⠀⠀⠀⠀⠀⠀⠀⠀⠀⠀⠀⢄⠕⠀⠀⠀⠀⠀⠀⠀⠀⠀⠀⠀⠀⠀⠀⠀⠀⠀⢺⣿⡕⢇⠁⠀⠀⠀⠀⠀⢄⢕⢕⢕⢕⢕⢜⢏⣿⣿⣿⣿⣿⡟⢕⢕⢕⢕⢕⢕⢕⢕⢕⢕⢕⢕⢕⢕⢕⢕⢕⢕⢕⢕⢕⢕⢕⢝⢿⣿⣿⣿⣿⣿⣿⣿⣿⣿⣿⣿⣿⣿⣿⣿⣿⣿⣿⣿⣷⣷⣿⣿⣿⣿⣇⣱⣿⣿⣿⣿⣿⣿⣿⣿⣿⣿⣿⣿⣿⣿⣿⣿⣿⣿⣿⣿⣿⣿⣿⣿⣿⣿⣿⣿⣿⣿⣿⣿⣿⣿⡿⢏⢕⢕⢕⢕⢕⢕⢕⢕⠀⢕⢕⢕⢕⢕⢕⢕⢕⢕⢕⢕⢕⢕⠀</a:t>
            </a:r>
            <a:br/>
            <a:r>
              <a:t>⢱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⠁⢟⠇⠀⠀⠀⠀⠀⠀⢀⢕⢕⢕⢕⢕⠕⢱⢜⢟⢏⢕⢜⢝⢇⢕⢕⢕⢕⢕⢕⢕⢕⢕⢕⢕⢕⢕⢕⢕⢕⢕⢕⢕⢕⢕⢕⢕⢕⢕⢜⢻⣿⣿⣿⣿⣿⣿⣿⣿⣿⣿⣿⣿⣿⣿⣿⣿⣿⣿⣿⣿⣿⣿⣿⣿⣿⣿⣿⣿⣿⣿⣿⣿⣿⣿⣿⣿⣿⣿⣿⣿⣿⣿⣿⣿⣿⣿⣿⣿⣿⣿⣿⣿⣿⣿⣿⣿⡿⢟⢕⢕⢕⢕⢕⢕⢕⢕⢕⢕⢕⠀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⠀⠀⠀⠀⠀⠀⠀⠀⠕⠕⢕⢕⢕⠕⠄⢗⠕⢕⠱⠵⠵⠵⢕⢕⢕⢕⢕⢕⢕⢕⢕⢕⢕⢕⢕⢕⢕⢕⢕⢕⢕⢕⢕⢕⢕⢕⢕⢕⢕⢕⢕⢝⢿⣿⣿⣿⣿⣿⣿⣿⣿⣿⣿⣿⣿⣿⣿⣿⣿⣿⣿⣿⣿⣿⣿⣿⣿⣿⣿⣿⣿⣿⣿⣿⣿⣿⣿⣿⣿⣿⣿⣿⣿⣿⣿⣿⣿⣿⣿⣿⣿⣿⣿⡿⢟⢕⢕⢕⢕⢕⢕⢕⢕⢕⢕⢕⢕⢕⢕⢄⢕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⡔⠀⠀⠀⠀⠀⠀⠀⠀⠀⢀⡅⢴⣷⣷⣷⣷⣷⣷⣷⣶⣵⢕⢕⢕⢕⢕⢕⢕⢕⢕⢕⢕⢅⢕⢕⢕⢕⢕⢕⢕⢕⢕⢕⢕⢕⢕⢕⢕⢕⠁⢕⢜⢟⢿⣿⣿⣿⣿⣿⣿⣿⣿⣿⣿⣿⣿⣿⣿⣿⣿⣿⣿⣿⣿⣿⣿⣿⣿⣿⣿⣿⣿⣿⣿⣿⣿⣿⣿⣿⣿⣿⣿⣿⣿⣿⣿⣿⡿⢟⢏⢕⢕⢕⢕⢕⢕⢕⢕⢕⠕⢕⢕⢕⢕⢕⢕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⣿⡜⠀⠀⠀⠀⢀⣠⣰⣵⣾⣿⡸⢿⢿⢿⢿⢿⢿⢿⢿⢿⢑⢕⢕⢕⢕⢕⢕⢕⢕⢕⢕⢕⢕⢕⢕⢕⢕⢕⢕⢕⢕⢕⢕⢕⢕⢕⢕⢕⢄⢕⢕⢕⢕⠘⢟⢿⣿⣿⣿⣿⣿⣿⣿⣿⣿⣿⣿⣿⣿⣿⣿⣿⣿⣿⣿⣿⣿⣿⣿⣿⣿⣿⣿⣿⣿⣿⣿⣿⣿⣿⣿⣿⡿⢟⢏⢕⢕⢕⢕⢕⢕⢕⢕⢕⢕⢕⢕⢕⢕⢀⠑⢕⢕⢕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⠀⠙⠛⠀⠐⠓⠓⠛⠛⠛⠛⠛⠛⠃⠑⠘⠛⠛⠓⠃⠑⠑⠘⠑⠑⠑⠑⠑⠑⠑⠑⠑⠑⠑⠑⠑⠑⠑⠑⠑⠑⠑⠑⠑⠑⠑⠑⠑⠑⠑⠑⠑⠑⠑⠑⠀⠑⠑⠑⠘⠛⠛⠛⠛⠛⠛⠛⠛⠛⠛⠛⠛⠛⠛⠛⠛⠛⠛⠛⠛⠛⠛⠛⠛⠛⠛⠛⠛⠛⠛⠛⠛⠛⠋⠑⠑⠑⠑⠑⠑⠑⠑⠑⠑⠑⠑⠑⠑⠑⠑⠑⠑⠑⠀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⡟⢿⣿⣿⣿⣿⣿⣿⣿⣿⣿⣕⢱⡻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⣷⡕⢝⢿⣿⣿⣿⣿⣿⣿⣿⣿⣎⣿⣮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⣧⢕⢜⡻⣿⣿⢿⣿⣿⣿⣿⡞⣿⣧⢻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⣱⣇⣿⣿⣿⣿⣿⣿⣿⣿⣿⣿⣿⣷⣜⢿⣮⡻⢱⣝⢿⣿⣿⣿⡹⣿⣧⢻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⢟⣾⣿⢸⣿⣿⣿⣿⣿⣿⣿⣿⣿⣿⣿⣿⣿⣧⡹⣿⣇⣿⣯⡝⢝⢟⢇⢟⢟⢇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⢏⣾⣿⡏⣾⣿⣿⣿⣿⣿⣿⣿⣿⣿⣿⣿⣿⣿⢏⢕⢜⢻⢸⣿⣷⡕⢕⢕⢕⢕⢕⢕⢝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⡟⣾⣿⣿⢇⣽⢽⣟⣗⣗⣷⣧⣽⣽⣽⣽⢽⢽⣽⢕⢕⢕⢕⢕⣿⣿⣷⢕⢕⢕⢕⢕⢕⢕⢕⢕⢜⢟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⣼⣿⣿⣿⢸⣿⣿⣿⣿⣿⣿⣿⣿⣿⣿⣿⣿⣿⣿⡕⢕⢕⢕⢕⢹⣿⣿⣧⢕⢕⢕⢕⢕⢕⢕⢕⢕⢕⢜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⣫⣷⣿⢱⣿⣿⣿⡏⣼⣿⣿⣿⣿⣿⣿⣿⣿⣿⣿⣿⣿⣿⣿⣿⣔⠕⢕⢕⢸⣿⣿⣿⣇⢕⢕⢕⢕⢕⢕⢕⢕⢕⢕⢕⢜⢻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⣵⣿⣿⣿⣇⣿⣿⣿⣿⡇⣿⣿⣿⣿⣿⣿⣿⣿⣿⣿⣿⣿⣿⣿⣿⣿⣿⣧⢑⢕⢜⣿⣿⣿⣿⡕⢕⢕⢕⢕⢕⢕⢕⢕⢕⢕⢕⢕⢕⢝⢻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⣹⣾⣿⣿⣿⣿⣿⣸⣿⣿⣿⣿⡇⣿⣿⣿⣿⣿⣿⣿⣿⣿⣿⣿⣿⣿⣿⣿⣿⣿⣿⣷⡕⢕⣿⣿⣿⣿⣧⢕⠕⢕⢔⢔⢕⢕⢕⢕⢕⢕⢕⢕⢕⢕⢕⢜⢻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⡕⣿⣿⣿⣿⣿⢕⣿⣿⣿⣿⣿⣿⣿⣿⣿⣿⣿⣿⣿⣿⣿⣿⣿⣿⣿⣿⢕⣿⣿⣿⣿⣿⡕⢕⢕⢕⢕⢕⢕⢕⢕⢕⢕⢕⢕⢕⢕⢕⢕⣸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⢅⠕⠁⠑⢕⢕⢕⢕⢕⢕⢕⢕⢕⢕⢕⢕⢕⢕⢕⢕⠀</a:t>
            </a:r>
            <a:br/>
            <a:r>
              <a:t>⣿⣿⣿⣿⣿⣿⣿⣿⣿⣿⣿⣿⣿⣿⣿⣿⣿⣿⣿⣿⣿⣿⣿⣿⣿⣿⣿⣿⣿⣿⣟⣽⣿⣿⣿⣿⣿⣿⢯⣾⢹⣿⣿⣿⣿⣿⢕⣿⣿⣿⣿⣿⣿⣿⣿⣿⣿⣿⣿⣿⣿⣿⣿⣿⢻⣿⣿⢕⣿⣿⣿⣿⣿⡇⠕⢑⢑⢕⢕⢕⢕⢕⢕⢕⢔⢑⢑⢕⢕⣾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⠑⢔⢕⢕⢕⢕⢅⢔⢕⢕⢕⢕⢕⢕⢕⢕⢕⢕⢕⢕⢕⢕⢕⢕⢕⢕⠀</a:t>
            </a:r>
            <a:br/>
            <a:r>
              <a:t>⣿⣿⣿⣿⣿⣿⣿⣿⣿⣿⣿⣿⣿⣿⣿⣿⣿⣿⣿⣿⣿⣿⣿⣿⣿⣿⣿⣿⣿⢏⣾⣿⣿⣿⣿⣿⡿⣳⣿⡿⣼⣿⣿⣿⣿⣿⢕⣿⣿⣿⣿⣿⣿⣿⣿⣿⣿⣿⣿⣿⣿⣿⣿⣿⢕⢿⡇⢕⣿⣿⣿⣿⣿⣧⠔⢔⢕⡅⢕⢕⢕⢕⢕⢕⢕⢕⢕⢕⢱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⢕⢕⢅⠑⠀⢁⢕⢕⢄⢄⢔⢕⢕⢕⢕⢕⢕⢕⢕⢕⢕⢕⢕⢕⢕⢕⢕⢕⢕⢕⢕⢕⢕⢕⢕⢕⠀</a:t>
            </a:r>
            <a:br/>
            <a:r>
              <a:t>⣿⣿⣿⣿⣿⣿⣿⣿⣿⣿⣿⣿⣿⣿⣿⣿⣿⣿⣿⣿⣿⣿⣿⣿⣿⣿⣿⣿⢏⣿⣿⢻⣿⣿⣿⡿⣵⣿⣿⡇⣿⣿⢟⢝⣼⣿⢕⢻⣿⣿⣿⣿⣿⣿⣿⣿⣿⣿⣿⣿⣿⣿⣿⣿⡇⢜⢕⢱⣿⣿⣿⣿⣿⣿⠀⠑⢕⢿⡕⢕⢳⣧⢰⢔⠵⠔⠑⢵⣿⣿⣿⣿⣿⣿⣿⣿⣿⣿⣿⣿⣿⡿⢿⢿⢿⢿⢿⢿⢿⢕⢕⢕⢕⢕⢕⢕⢕⢕⢕⢕⢕⢕⢕⢕⢕⢕⢕⢕⢕⢕⢕⢕⢕⢕⢕⢕⢕⢕⢕⢕⢕⢕⢕⢕⢕⢕⢕⢕⢕⢕⢕⢕⢕⢕⢕⢕⢕⢕⢕⢕⢕⢕⢕⢕⢕⢕⢕⢕⢕⢕⢕⢕⢕⢕⢕⢕⢕⢕⢕⢕⢕⢕⢕⢕⢕⢕⢕⢕⢕⢕⢕⢕⢕⢕⢕⢕⢕⢕⢕⠐⠀⠁⠑⢕⢕⢕⢅⢔⢔⢕⢕⢕⢕⢕⢕⢕⢕⢕⢕⢕⢕⢕⢕⢕⢕⢕⢕⢕⢕⢕⢕⢕⢕⢕⢕⢕⢕⢕⢕⢕⠀</a:t>
            </a:r>
            <a:br/>
            <a:r>
              <a:t>⣿⣿⣿⣿⣿⣿⣿⣿⣿⣿⣿⣿⣿⣿⣿⣿⣿⣿⣿⣿⣿⣿⣿⣿⣿⣿⣿⣏⣾⣿⢧⣿⣿⣿⡟⣽⣿⣿⣿⡇⡿⢕⢕⣾⣿⣿⢜⢕⣿⣿⣿⣿⣿⣿⣿⣿⣿⣿⣿⣿⣿⣿⣿⣿⡇⢕⢕⣼⣼⣿⣿⣿⢟⠑⠄⢀⠀⠝⠝⢌⢅⢘⠕⢄⠀⠀⢔⢜⢇⢑⠕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⡟⣼⣿⣿⢟⣿⣿⡟⣼⣿⣿⡿⢝⡕⢕⣵⣾⣿⣿⣿⡕⣷⣿⣿⣿⣿⣿⣿⣿⣿⣿⣿⣿⣿⣿⣿⣿⣿⡇⢕⠕⠋⠝⠛⠝⠑⠀⠀⢕⢅⢐⠀⠀⠀⠀⠀⢁⢐⢑⢕⢏⢕⢕⢕⢕⢁⢄⠀⠀⠀⠀⠀⠀⠀⠀⠀⠁⢁⢁⢁⢁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⠔⢕⢕⢕⢕⢕⢕⢕⢕⢕⢕⢕⢕⢕⢕⢕⢕⢕⢕⢕⢕⢕⢕⢕⢕⢕⢕⢕⢕⢕⢕⢕⢕⠀</a:t>
            </a:r>
            <a:br/>
            <a:r>
              <a:t>⣿⣿⣿⣿⣿⣿⣿⣿⣿⣿⣿⣿⣿⣿⣿⣿⣿⣿⡿⢿⢟⣟⣽⣵⣵⣵⢱⣿⣿⡾⣼⣿⡿⣽⣿⣿⣿⢕⢕⡇⢜⢝⣿⣿⣿⣿⡇⣿⣿⣿⣿⣿⣿⣿⣿⣿⣿⣿⣿⣿⣿⣿⣿⣿⡇⢕⠀⠀⠐⠐⠐⠀⠀⢕⢕⣼⣿⣷⡆⣤⡀⠄⢀⠑⠕⢕⢕⢕⢕⠕⢑⢔⢕⠀⠀⠀⠀⠀⠀⠀⠀⠀⠀⢕⣸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⠀⢀⢕⢕⢕⢕⢕⢕⢕⢕⢕⢕⢕⢕⢕⢕⢕⢕⢕⢕⢕⢕⢕⢕⢕⢕⢕⢕⢕⢕⢕⢕⢕⢕⠀</a:t>
            </a:r>
            <a:br/>
            <a:r>
              <a:t>⣿⢿⢿⠿⠿⢟⣿⣿⣿⣿⣿⣿⣿⣿⣿⣿⣿⡟⣽⡇⣪⣾⣿⣿⣿⡇⣿⣿⣿⢣⣿⣿⢳⣿⣿⣿⢷⡕⢸⣧⢕⣾⣿⢿⢿⡿⢕⣿⣿⣿⣿⣿⣿⣿⣿⣿⣿⣿⣿⣿⣿⣿⣿⢟⡇⢕⠀⢔⢔⢄⢄⠀⢔⢕⢕⣿⣿⣿⣧⢿⣿⣷⣴⢁⠕⠅⢁⢅⢔⢕⢕⢕⢕⢑⠀⠀⠀⠀⠀⠀⠀⢀⠄⢕⣹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⢕⢕⢕⢕⢕⢕⢕⢕⢕⢕⢕⢕⢕⢕⢕⢕⢕⢕⢕⢕⢕⢕⢕⢕⢕⢕⢕⢕⢕⢕⢕⢕⢕⠀</a:t>
            </a:r>
            <a:br/>
            <a:r>
              <a:t>⡵⡄⠁⠁⠁⠁⣿⣿⣿⣿⣿⣿⣿⣿⣿⣿⡿⣱⣿⣿⣿⢿⣿⣿⣿⢣⣿⣿⡟⣾⣿⡏⣿⣿⣿⣟⣱⡇⣸⣿⢸⣿⣿⣧⣕⣵⢸⣿⣿⢹⣿⣿⣿⣿⣿⣿⣿⣿⣿⣿⣿⣿⣿⢕⢇⢕⢱⣄⣁⢁⣁⡵⢕⢕⣵⣿⣿⣿⣿⢸⣿⣿⣿⢿⡇⣷⣿⣿⣼⡇⢕⢕⢕⢔⢔⢆⢔⢖⡆⢆⢲⢖⢔⢕⢝⡟⢝⢝⢕⢕⢕⢕⢕⢕⢕⢕⢕⢕⢕⢕⢕⢕⢕⢕⢕⢕⢕⢕⢕⢕⢕⢕⢕⢕⢕⢕⢕⢕⢕⢕⢕⢕⢱⣾⣧⣵⣕⣕⣕⣕⣕⣕⢕⢕⢕⡕⡕⢕⢕⢕⢕⢕⢕⢕⢕⢕⢕⢕⢕⢕⢕⢕⢕⢕⢕⢕⢕⢕⢕⢕⢕⢕⢕⢕⢕⢕⢕⢕⢕⢕⢕⢕⣕⣕⣕⣕⣕⣕⣕⣕⣱⣵⣵⣵⣳⣴⣵⡕⢕⢕⢕⢕⢕⢕⢕⢕⢕⢕⢕⢕⢕⢕⢕⢕⢕⢕⢕⢕⢕⢕⢕⢕⢕⢕⢕⢕⢕⢕⢕⢕⠀</a:t>
            </a:r>
            <a:br/>
            <a:r>
              <a:t>⢇⢕⢰⢾⢷⢄⣿⣿⣿⣿⣿⣿⣿⣿⣿⣿⢱⣿⡏⢿⣿⣷⡕⢕⢕⢸⣿⣿⢳⣿⣿⣸⣿⣿⣿⣿⣿⡇⣿⡟⢸⣿⣿⣿⣿⡏⣾⣿⡏⢸⣿⣿⣿⣿⣿⣿⣿⣿⣿⣿⣿⣿⡏⢕⢕⢕⢸⣿⣿⣿⣿⡇⢕⢕⣿⣿⣿⣿⣿⢸⣿⣿⣿⢸⣷⢝⢝⣽⣿⢣⡕⢕⣼⣷⡇⢕⡇⣼⣿⡇⢸⢱⣿⣾⢕⣿⣼⣿⡇⢕⢕⢕⢕⢕⢕⢕⢕⢕⢕⢕⢕⢕⢕⢕⢕⢕⢕⢕⢕⢕⢕⢕⢕⢕⢕⢕⢕⢕⢕⢕⢕⢕⢸⣿⣿⣿⣿⣿⣿⣿⣿⣿⣿⣿⣿⣿⣷⣕⢕⢕⢕⢕⢕⢕⢕⢕⢕⢕⢕⢕⢕⢕⢕⢕⢕⢕⢕⢕⢕⢕⢕⢕⢕⢕⢕⢕⢕⢱⡕⢕⢝⢝⢟⢺⢿⣿⣯⣿⣿⣿⣿⣿⣿⣿⣿⣿⣿⣷⡕⢕⢕⢕⢕⢕⢕⢕⢕⢕⢕⢕⢕⢕⢕⢕⢕⢕⢕⢕⢕⢕⢕⢕⢕⢕⢕⢕⢕⢕⢕⢕⠀</a:t>
            </a:r>
            <a:br/>
            <a:r>
              <a:t>⢕⢕⢕⢕⢱⢸⢽⣿⣿⣿⣿⣿⣿⣿⣿⢇⣿⣿⣷⣧⡝⢯⢟⣃⢅⣸⣿⡿⣼⣿⡇⣿⣿⣿⣿⣿⣿⢕⣿⡇⣿⣿⣿⣿⣿⢇⣿⣿⢱⢸⣿⣿⣿⣿⣿⣿⣿⣿⣿⣿⣿⣿⡇⢕⢕⢕⣸⣿⣿⣿⣿⣿⢕⢱⣿⣿⣿⣿⣿⢸⣿⣿⣿⣼⣿⢱⡿⡫⢎⡜⣷⢱⣿⣿⣇⢱⣇⣿⣿⣷⣸⢸⣿⣿⡇⣇⣿⣿⢕⢕⢕⢕⢕⢕⢕⢕⢕⢕⢕⢕⢕⢕⢕⢕⢕⢕⢕⢕⢕⢕⢕⢕⢕⢕⣇⢕⢕⢕⢕⢕⢕⢕⣾⣿⣿⣿⣿⣿⣿⣿⣿⣿⣿⣿⢿⢟⢏⢕⢕⢕⢕⢕⢕⢕⢕⢕⢕⢕⢕⢕⢕⢕⢕⢕⢕⢕⢕⢕⢕⢕⢕⢕⢕⢕⢕⢕⢕⢸⣿⣧⣕⢕⢕⢕⢕⢕⢝⢝⢟⢿⢿⢿⣿⣿⣿⣿⣿⣿⣿⣇⢕⢕⢕⢕⢕⢕⢕⢕⢕⢕⢕⢕⢕⢕⢕⢕⢕⢕⢕⢕⢕⢕⢕⢕⢕⢕⢕⢕⢕⢕⠀</a:t>
            </a:r>
            <a:br/>
            <a:r>
              <a:t>⢃⢅⢕⢕⢰⢕⢸⣿⣿⣿⣿⣿⣿⣿⡇⢕⣿⢻⢜⢻⢏⣵⡿⢇⢕⣿⣿⢇⣿⣿⢹⣿⣿⣿⣿⣿⡿⢕⣿⢇⣵⣷⣷⣷⣾⢸⣿⡇⣎⢸⣿⣿⣿⣿⣿⣿⣿⣿⣿⣿⣿⣿⢕⢕⢕⢕⣿⣾⣵⣵⣼⣽⡕⣾⣿⣿⣿⣿⡿⢸⣿⣿⣿⣿⣿⢕⢷⣕⢿⢇⡿⢕⣿⣿⣿⣿⣿⣿⣿⣿⣿⣽⣿⣿⣷⣿⣿⣿⢕⢕⢕⢕⢕⢕⢕⢕⢕⢕⢕⢕⢕⢕⢕⢕⢕⢕⢕⢕⢕⢕⢕⢕⢕⢸⣝⢕⢕⢕⢕⢕⢕⢕⢿⢿⢿⢿⢿⢟⢟⢟⢝⢝⢕⢕⢕⢕⠕⢕⣱⣵⣧⡕⢕⢕⢕⢕⢕⢕⢕⢕⢕⢕⢕⢕⢕⢕⢕⢕⢕⢕⢕⢕⢕⢕⢕⢕⢕⢸⣿⣿⣿⣿⣷⣧⣕⣑⢕⠕⢕⢕⠕⢕⢕⢜⢝⢝⢝⢟⢟⢟⢇⢕⢕⢕⢕⢕⢕⢕⢕⢕⢕⢕⢕⢕⢕⢕⢕⢕⢕⢕⢕⢕⢕⢕⢕⢕⢕⢕⢕⢕⠀</a:t>
            </a:r>
            <a:br/>
            <a:r>
              <a:t>⢕⢔⢜⢜⠕⠑⢜⣿⣿⣿⣿⣿⣿⣿⣷⢇⢜⢷⡕⢕⣾⡿⢝⣵⣾⣿⣿⢸⣿⢏⣼⣿⣿⣿⣿⣿⢇⣵⣿⢱⣿⣿⣿⣿⣿⢸⣿⢱⣿⡞⣿⣿⢻⣿⣿⣿⣿⣿⣿⣿⡿⣿⢕⢕⢕⢱⣿⣿⣿⣿⣿⣿⡇⣿⢷⣿⣿⣿⡇⣿⣿⣿⣿⣿⣿⢕⡜⢻⣧⢕⡜⢕⣿⣿⣿⣿⣿⣿⣿⣿⣿⣿⣿⣿⣿⣿⣿⣿⢕⢕⢕⢕⢕⢕⢕⢕⢕⢕⢕⢕⢕⢕⢕⢕⢕⢕⢕⢕⢕⢕⢕⢕⢕⣼⣿⣷⡕⢕⢕⢕⢕⢕⣕⢕⢑⢑⢑⢑⢕⣅⣁⣅⣱⣥⣵⣷⣿⣿⣿⣿⣿⣿⣧⡕⢕⢕⢕⢕⢕⢕⢕⢕⢕⢕⢕⢕⢕⢕⢕⢕⢕⢕⢕⢕⢕⢕⢕⢸⣿⣿⣿⣿⣿⣿⣿⣿⣿⣿⣷⣶⣧⣵⣤⣕⣕⣕⣁⣑⣁⣁⣑⣑⡕⢕⢕⢕⢕⢕⢕⢕⢕⢕⢕⢕⢕⢕⢕⢕⢕⢕⢕⢕⢕⢕⢕⢕⢕⢕⢕⢕⠀</a:t>
            </a:r>
            <a:br/>
            <a:r>
              <a:t>⢜⢏⢕⢄⢀⢀⢕⣿⣿⣿⣿⣿⣿⣿⣿⣯⡣⡕⢕⢜⢷⣧⣏⣝⢝⣿⡏⣾⡟⡕⣿⣿⣿⣿⣿⣿⢱⣿⣿⢸⣿⣿⣿⣿⣿⡞⡿⣼⣿⣧⢻⣿⢸⣿⡿⣿⣿⣿⣷⣿⢇⡏⢕⢕⢕⣾⣿⣿⣿⣿⣿⣿⢕⡿⣸⣿⣿⣿⢕⣿⣿⣿⣿⣿⣿⢜⢿⢧⣻⡇⢱⢱⣿⣿⣿⣿⣿⣿⣿⣿⣿⣿⣿⣿⣿⣿⣿⡟⢕⢕⢕⢕⢕⢕⢕⢕⠑⢕⢕⢕⢕⢕⢕⢕⢕⢕⢕⢕⢕⢕⢕⢕⢄⣿⣿⣿⣷⡕⢕⢕⢕⢕⢹⣿⣿⣿⣿⣿⣿⣿⣿⣿⣿⣿⣿⣿⣿⣿⣿⣿⣿⣿⣿⣿⣧⡕⢕⢕⢕⢕⢕⢕⢕⢕⢕⢕⢕⢕⢕⢕⢕⢕⢕⢕⢕⢕⢄⢸⣿⣿⣿⣿⣿⣿⣿⣿⣿⣿⣿⣿⣿⣿⣿⣿⣿⣿⣿⣿⣿⣿⣿⣿⣿⣆⢕⢕⢕⢕⢕⢕⢕⢕⢕⢕⢕⢕⢕⢕⢕⢕⢕⢕⢕⢕⢕⢕⢕⢕⢕⢕⠀</a:t>
            </a:r>
            <a:br/>
            <a:r>
              <a:t>⢕⢕⡕⢕⢕⢕⢕⣿⣿⣿⣿⣿⣿⣿⣿⣿⣷⣝⢕⢜⣇⢜⢝⡟⢟⣿⢇⡿⢱⢇⣿⣿⣿⣿⣷⢇⣼⣿⣿⡸⣿⣟⣟⣟⡻⢧⢇⢿⣿⣿⣮⣿⡇⢿⣷⢻⣿⣿⣿⣹⢕⢇⡜⢕⣼⣿⢿⢿⢿⢿⢿⢿⢸⣽⣸⣜⢿⡏⢱⣿⣿⣿⢿⣿⣿⢷⢿⢟⢝⠇⢕⢸⣿⣿⣿⣿⣿⣿⣿⣿⣿⣿⣿⣿⣿⣿⣿⢇⢕⢕⢕⢕⢕⢕⢕⠁⠀⢕⢕⢕⢕⢕⢕⠁⠁⠕⢕⢕⢕⢕⢕⠕⢱⣿⣿⣿⣿⣧⢕⢕⢕⢕⢸⣿⣿⣿⣿⣿⣿⣿⣿⣿⣿⣿⣿⣿⣿⣿⣿⣿⣿⣿⣿⣿⣿⣿⣧⡕⢕⢕⢕⢕⠅⢑⠁⢕⢕⢕⢕⢕⢕⢕⠑⠑⠑⠑⠕⢸⣿⣿⣿⣿⣿⣿⣿⣿⣿⣿⣿⣿⣿⣿⣿⣿⣿⣿⣿⣿⣿⣿⣿⣿⣿⣿⣷⣅⢕⢕⢕⢕⢕⢕⢑⠕⠕⢕⢕⢕⢕⢕⢕⢕⢕⢕⢕⢕⢕⢕⢕⢕⠀</a:t>
            </a:r>
            <a:br/>
            <a:r>
              <a:t>⢐⢜⢊⢕⢱⡔⠀⢸⣿⣿⣿⣿⣿⣿⣿⣿⣿⣿⣿⣷⣜⢇⢕⢝⢕⣿⢸⢕⢸⢸⣿⣿⣿⣿⣿⢕⡋⠙⠙⠑⠉⠝⢝⠙⠙⠛⠫⢵⣦⣹⣿⣿⣼⣼⣿⡎⣿⢻⣿⡟⢇⢱⣱⣜⣵⡷⠞⠛⠛⢟⢛⢃⠘⠛⠓⢟⢳⡇⡱⣿⣿⣿⢝⣿⡟⢱⢇⢕⢎⢕⢕⢸⣿⣿⣿⣿⣿⣿⣿⣿⣿⣿⣿⣿⣿⣿⡿⢕⢕⢕⢕⢕⢕⢕⢕⠀⠀⢕⢕⢕⢕⢕⢕⠀⠀⠀⢕⢕⢕⢕⢕⠔⣼⣿⣿⣿⣿⣿⣧⢕⢕⢕⢁⣿⡿⢿⢟⢟⢟⢟⢿⢿⢿⢿⢿⢿⣿⣿⣿⣿⣿⣿⣿⣿⣿⣿⣿⣿⣷⣕⢕⢕⢕⠀⠀⠀⠕⢕⢕⢕⢕⢄⠀⠀⠀⠁⠔⢸⣿⣿⣿⣿⣿⣿⣿⣿⣿⣿⣿⣿⣿⢿⢿⢿⢿⢿⢿⢟⢟⢟⢟⢟⢟⢟⢟⣟⣣⡑⢕⢕⢕⢕⢕⢀⠀⠑⢕⢕⢕⢕⢕⢕⢕⢕⢕⢕⢕⢄⢕⢕⠀</a:t>
            </a:r>
            <a:br/>
            <a:r>
              <a:t>⠜⠊⠁⠘⢜⢝⡕⢸⣿⣿⣿⣿⣿⣿⣿⣿⣿⣿⣿⣿⢟⠀⠁⢕⣑⣽⢜⡕⢸⢸⣿⢻⣿⣿⡟⠁⢀⣠⣴⣶⠗⠃⢀⠀⠀⠐⠰⡄⠜⢻⣿⣿⣿⣿⣿⣿⣿⣷⣿⣿⣷⣿⣿⢟⢑⡠⠔⠐⠐⠀⢐⠰⣦⣤⣄⠈⢝⢳⣞⣿⣿⣿⢱⣿⡇⠗⠑⣵⡇⢕⢕⢸⣿⣿⣿⣿⣿⣿⣿⣿⣿⣿⣿⣿⣿⣷⢇⢕⢕⢕⢕⢕⢕⢕⢕⢔⠀⠕⢕⢕⢕⢕⢕⠀⠀⠀⢕⢕⢕⢕⠕⢔⣿⣿⣿⣿⣿⣿⣿⣷⡕⢕⢕⢸⣿⣿⣿⣿⣿⣷⣷⣷⣷⣷⣷⣵⣵⣵⣵⣵⣵⣽⣽⣽⣿⣿⣿⣿⣿⣿⣧⡕⢕⢕⠀⠀⠀⠑⢕⢕⢕⢕⠀⠀⠀⠀⠀⠑⣿⣿⣿⣿⣯⣽⣽⣵⣵⣵⣵⣵⣵⣵⣵⣷⣷⣷⣷⣷⣷⣿⣿⣿⣿⣿⣿⣿⣿⡿⣆⢕⢕⢕⢕⢕⢀⠀⠀⠕⢕⢕⢕⢕⢕⢕⢕⢕⢕⢕⢕⢕⠀</a:t>
            </a:r>
            <a:br/>
            <a:r>
              <a:t>⢀⢰⣔⡐⢜⢇⢕⢸⣿⣿⣿⣿⣿⣿⣿⣿⣿⣿⣿⢫⠃⠀⠀⢱⣿⣿⣕⢇⢕⣣⡿⢸⣿⢹⡇⢱⣅⢿⣿⡏⣴⡥⠀⠀⠀⠀⠁⠘⣷⣜⣿⣿⣿⣿⣿⣿⣿⣿⣿⣿⣿⣿⣿⣵⡾⣱⣕⠀⠀⠀⠁⠀⢹⣿⡏⣰⣵⣾⣷⣿⣿⣿⢾⣿⡇⠀⠀⢸⡇⢕⠑⢸⣿⣿⣿⣿⣿⣿⣿⣿⣿⣿⣿⣿⣿⡿⢕⢕⢕⢕⢕⡕⢕⢕⢕⢕⠀⠀⢕⢕⢕⢕⢕⢔⠀⠀⠀⢕⢕⢕⠁⢸⣿⣿⣿⣿⣿⣿⣿⣿⣷⡕⢕⢔⠻⢿⣿⣿⣿⣿⣿⣿⣿⣿⣿⣿⣿⣿⣿⣿⣿⣿⣿⣿⣿⣿⣿⣿⣿⣿⣿⣷⡕⢕⢔⠀⠀⠀⠑⢕⢕⢕⢕⠀⠀⠀⠀⠀⢿⣿⣿⣿⣿⣿⣿⣿⣿⣿⣿⣿⣿⣿⣿⣿⣿⣿⣿⣿⣿⣿⣿⣿⣿⣿⣿⣿⠟⠁⣿⣷⡕⢕⢕⢕⢕⢀⠀⠀⠁⠑⢕⢕⢕⢕⢕⢕⢕⢕⢕⢕⠀</a:t>
            </a:r>
            <a:br/>
            <a:r>
              <a:t>⢕⢅⢝⢕⢕⢕⠕⠑⣿⣿⣿⣿⣿⣿⣿⣿⣿⡿⣱⠇⠀⠀⠀⢸⡇⣿⣿⢕⡇⢸⣿⢕⣿⣵⡇⣿⣿⣿⣿⣧⠔⢄⢕⢄⢄⢑⢄⢀⣿⣿⣿⣿⣿⣿⣿⣿⣿⣿⣿⣿⣿⣿⣿⣿⡇⠍⢁⢀⢀⢕⢀⢄⣸⣿⣾⡿⣹⣿⣿⢟⣿⣿⢸⣿⡇⠀⠀⠀⠇⠁⠀⢸⢿⣿⡿⢿⡟⢿⣿⣿⢻⢻⣿⣿⣿⢇⢕⢕⢕⢕⢱⢕⢕⢕⢕⢕⢀⠀⢑⢕⢕⢕⢕⢕⠀⠀⠀⠑⢕⢕⠀⡿⠟⠛⠛⠋⠙⠙⠙⠙⠙⠙⠑⠕⢀⠀⠉⠉⠉⠉⠉⠉⠉⠉⠙⠙⠙⠟⢿⣿⣿⣿⣿⣿⣿⣿⣿⣿⣿⣿⣿⣿⣷⡕⢕⢄⠀⠀⠀⠁⢕⢕⢕⢕⠀⠀⠀⠀⢸⣿⣿⣿⣿⣿⣿⣿⣿⣿⣿⣿⡿⠟⠛⠛⠛⠙⠙⠙⠙⠉⠉⠉⠉⠉⠉⠁⠀⠀⠘⠛⠛⠓⠑⢕⢕⢕⢄⠀⠀⠀⠀⠁⠕⢕⢕⢕⢕⢕⢕⢕⠀</a:t>
            </a:r>
            <a:br/>
            <a:r>
              <a:t>⢕⢕⢕⠕⠕⠁⠀⠀⣿⣿⣿⣿⣿⣿⣿⣿⢏⣾⢏⠀⠀⠀⠀⢜⡇⣿⣿⢱⢕⢱⡯⢕⢜⢿⣿⡸⣿⣿⣿⣿⡣⠃⠕⢵⡴⠕⣜⣽⣿⣿⣿⣿⣿⣿⣿⣿⣿⣿⣿⣿⣿⣿⣿⣿⣷⣡⠕⢱⣵⠕⢑⢗⣿⣿⣿⣷⣿⣿⡟⣸⣿⣿⢕⣿⡇⠀⠀⠀⠄⢳⣷⣿⣿⣿⣿⣿⣿⣿⣿⣿⣿⣿⣿⣿⡟⢕⢕⣱⣵⣿⣿⢕⢕⢕⠁⢕⢕⠀⠀⢕⢕⢕⢕⢕⠀⠀⠀⠀⢕⠕⢔⣿⡿⠋⠀⠀⠀⠀⠀⠀⠀⠀⠀⠀⠁⠀⠀⠀⠀⠀⠀⠀⠀⠀⠀⠀⠀⠀⠀⠁⠙⢿⣿⣿⣿⣿⣿⣿⣿⣿⣿⣿⣿⣿⡅⢕⢀⠀⠀⠀⠐⢕⢕⢕⢄⠀⠀⠀⢜⣿⣿⣿⣿⣿⣿⣿⡿⠟⠋⠁⠀⠀⠀⠀⠀⠀⠀⠀⠀⠀⠀⠀⠀⠀⠀⠀⠀⠀⠀⠀⠀⠀⠀⠀⠁⠕⢕⠀⠀⠀⠀⠀⠀⠀⠑⠕⢕⢕⢕⢕⠀</a:t>
            </a:r>
            <a:br/>
            <a:r>
              <a:t>⢐⢄⠀⠀⠀⠀⠀⠀⢸⣿⣿⣿⣿⣿⡿⣣⡿⢟⠀⠀⠀⠀⠀⠀⢇⣿⡇⢸⢕⢸⡇⢕⢕⢕⢝⢧⢻⣿⣿⣿⣷⣷⣴⣶⣶⣾⣿⣿⣿⣿⣿⣿⣿⣿⣿⣿⣿⣿⣿⣿⣿⣿⣿⣿⣿⣿⣷⣶⣶⣴⣵⣾⣿⣿⣿⣿⢟⡕⣱⣿⣿⣿⢕⣿⡇⠀⠀⠀⠀⢣⢝⠟⠟⠟⠟⠟⠟⠟⠟⠟⠟⠟⠟⠟⠕⠕⠟⠟⠟⠟⠋⢕⢕⢕⠑⢕⢕⢄⠀⠔⢕⢕⢕⢕⠀⠀⠀⠀⠀⠐⢸⠋⠀⠀⠀⠀⠀⠀⢀⢔⢕⢕⢔⢔⢔⢄⠀⠀⠀⠀⠲⣶⣶⣶⣶⣶⣶⣴⣄⡀⠀⠐⢸⣽⣿⣿⣿⣿⣿⣿⣿⣿⣿⣿⣿⡅⢕⠀⠀⠀⠀⢱⢕⢕⢕⠀⠀⠀⠀⣿⣿⣿⣿⣿⣯⣥⠔⠀⠀⠀⠀⠀⢀⢄⢄⢔⢔⢄⢀⠀⠀⠀⠀⠐⣰⣴⣔⡔⢔⢔⢔⢔⢔⢔⢔⢄⢁⠑⠀⠀⠀⠀⠀⠀⠀⠀⠁⠑⢕⢕⠀</a:t>
            </a:r>
            <a:br/>
            <a:r>
              <a:t>⠗⠁⠀⠀⠀⠀⠀⠀⢸⣿⣿⣿⣿⡿⣵⢟⢕⡕⠀⠀⠀⠀⠀⠀⢸⣿⢕⣼⡇⢜⣷⢕⢕⢕⢕⢕⡕⣿⣿⣿⣿⣿⣿⣿⣿⣿⣿⣿⣿⣿⣿⣿⣿⣿⣿⣿⡿⣿⣿⣿⣿⣿⣿⣿⣿⣿⣿⣿⣿⣿⣿⣿⣿⣿⣟⢕⡜⢕⣿⣿⣿⣿⢕⢿⡇⠀⠀⠀⠀⢸⣧⢔⢔⢔⢔⢔⢔⢔⢔⢔⢔⢔⢔⢔⢔⢔⢕⢕⢔⢕⢔⢕⢕⢕⠀⠁⢕⢕⠀⢔⢑⢕⢕⢕⢕⠀⠀⠀⠀⠀⢀⣄⠀⠀⠀⠀⠀⣵⣷⣵⢕⠑⠁⠁⠑⠕⠀⠀⠀⠀⠀⢻⣿⣿⣿⣿⣿⣿⣿⣿⣷⣧⡔⢜⢻⣿⣿⣿⣿⣿⣿⣿⣿⣿⣿⣷⢑⠀⠀⠀⠀⢸⣧⢕⢕⢕⠀⠀⠀⣿⣿⣿⣿⡿⢏⠁⠀⢀⣄⢔⢔⠑⠁⠁⠑⠑⠕⢕⢕⢔⠀⠀⠀⠀⠸⣿⣿⣿⣿⣿⣿⣷⣧⣵⣕⣕⢕⢔⢀⠀⠀⠀⠀⠀⠀⠀⠀⠀⠀⠁⠀</a:t>
            </a:r>
            <a:br/>
            <a:r>
              <a:t>⠀⠀⠀⠀⠀⢀⢀⢀⢸⣿⣿⣿⡟⣼⢏⢕⣱⣷⢕⢀⠀⢀⣰⡀⣾⡟⢕⣿⣿⢕⢻⡕⢕⢕⢕⢕⣷⢹⣿⣿⣿⣿⣿⣿⣿⣿⣿⣿⣿⣿⣿⣿⣿⣿⣿⣿⣷⣿⣿⣿⣿⣿⣿⣿⣿⣿⣿⣿⣿⣿⣿⢿⣯⣾⣿⢏⣱⣾⣿⣿⢸⣿⢕⢸⣇⠀⠀⠀⢀⡄⢝⣇⢕⣵⣵⣵⣕⢕⢕⢕⣵⣷⣷⣷⢕⢕⢕⢱⣷⡷⢄⢕⢕⢕⠀⠀⠕⢕⢕⠀⢁⢕⢕⢕⢕⠀⠀⠀⠀⠀⣿⣿⣧⡀⠀⠀⠀⢿⣿⣿⡇⠀⠀⠀⠀⠀⠀⠀⠀⠀⠀⢜⣿⣿⣿⣿⣿⣿⣿⣿⣿⣿⣿⣷⣜⢿⣿⣿⣿⣿⣿⣿⣿⣿⣿⣿⡇⠀⠀⠀⠀⢸⣿⣇⢕⢕⠀⠀⢄⣿⣿⣿⣿⡞⣕⣴⣾⣿⣿⣷⡕⠀⠀⠀⠀⠀⠀⠀⢕⢕⠀⠀⠀⠀⠀⣿⣿⣿⣿⣿⣿⣿⣿⣿⣿⣿⣿⣷⡕⠀⠀⠀⠀⠀⣰⣄⢀⠀⠀⠀⠀</a:t>
            </a:r>
            <a:br/>
            <a:r>
              <a:t>⠀⠀⠀⠀⠀⠀⠀⠀⠑⣿⣿⡟⣼⢇⡑⣱⣿⢇⢕⣾⣿⣿⣿⡇⢻⢇⢕⣿⣿⢕⢜⣧⢕⢕⢕⢕⢜⢕⢻⣿⣿⣿⣿⣿⣿⣿⣿⣿⣿⣿⣿⣿⣿⣿⣿⣿⣿⣿⣿⣿⣿⣿⣿⣿⣿⣿⣿⣿⣿⣷⣿⣿⣿⢟⢅⣿⣿⣿⣿⡟⢕⣿⢕⢸⡇⢸⡇⢕⢹⣧⢕⢸⡇⣿⣿⣿⡇⢕⢕⢕⣿⣿⣿⣿⢕⢕⢕⢸⣿⢇⠕⠅⠑⠁⠀⠀⠀⢕⢕⢔⠁⠄⢕⢕⢕⠀⠀⠀⠀⢔⣿⣿⣿⣷⣔⠀⠀⠘⢟⢿⢕⠀⠀⠀⠀⠀⠀⠀⠀⠀⠀⠁⣿⣿⣿⣿⣿⣿⣿⣿⣿⣿⣿⣿⣿⣿⣿⣿⣿⣿⣿⣿⣿⣿⣿⣿⡇⠀⠀⠀⠀⣾⣿⣿⢀⠕⠀⠀⢸⣿⣿⣿⣿⣾⣿⣿⣿⡿⢿⠟⠁⠀⠀⠀⠀⠀⠀⠀⢱⡕⠀⠀⠀⠀⠀⣿⣿⣿⣿⣿⣿⣿⣿⣿⣿⣿⣿⣿⢇⠀⠀⠀⢄⣼⣿⣿⣿⣦⣄⡀⠀</a:t>
            </a:r>
            <a:br/>
            <a:r>
              <a:t>⠀⠀⠀⠀⠀⠀⠀⠀⠀⣿⣿⣹⢇⣱⢱⣿⡟⢕⣸⣿⣿⣿⣿⢕⢸⢕⢑⣿⣿⢕⢕⢻⡇⢕⢕⢕⢕⢕⢕⢻⣿⣿⣿⣿⣿⣿⣿⣿⣿⣿⣿⣿⣿⣿⣿⣿⣿⣿⣿⣿⣿⣿⣿⣿⣿⣿⣿⣿⣿⣿⣟⣽⢇⢕⢱⣿⣿⣿⣿⢇⢕⢻⡇⢕⡇⢸⣿⢕⢜⣿⡇⢕⢹⢹⣿⣿⣏⢕⢕⢕⣿⣿⣿⣿⢕⢕⢕⢸⡏⠕⠀⠀⠀⠀⠀⠀⠀⠀⢕⢕⢀⢕⠀⠀⠁⠑⠀⠀⠀⠁⣿⣿⣿⣿⣿⣧⡄⠀⠀⢜⢕⢀⠀⢄⢄⠀⢄⢔⠀⠀⠀⢀⣿⣿⣿⣿⣿⣿⣿⣿⣿⣿⣿⣿⣿⣿⣿⣿⣿⣿⣿⣿⣿⣿⣿⣿⣷⠀⠀⠀⢰⣿⣿⣿⡕⠐⠀⠀⣾⣿⣿⣿⣿⣿⣿⣿⣿⡇⢱⡄⠀⠀⠀⢀⢀⢀⠀⠀⣜⢇⢁⠀⠀⠀⠀⣿⣿⣿⣿⣿⣿⣿⣿⣿⣿⣿⣿⡏⠀⠀⢀⣴⣿⣿⣿⣿⣿⣿⣿⣿⠀</a:t>
            </a:r>
            <a:br/>
            <a:r>
              <a:t>⢀⢀⠀⠀⠀⠀⠀⠀⠀⢹⢧⢏⣱⡏⣾⣿⢇⢱⣿⣿⣿⣿⣿⢕⢕⢕⡕⢸⣿⡇⢕⢕⢿⡕⢕⢕⢕⢕⢕⢕⢝⢿⣿⣿⣿⣿⣿⣿⣿⣿⣿⣿⣿⢿⢿⣿⣿⣿⢿⣿⣿⣿⣿⣿⣿⣿⣿⣿⣿⣿⢟⢕⢕⢕⣼⣿⣿⣿⡏⡕⢕⢜⢇⢕⡇⢸⣿⡇⢕⢿⡇⢕⢜⡟⣿⣿⡟⢕⢕⢕⣿⣿⣿⣿⢕⢕⢕⢜⠁⠀⠀⠀⠀⠀⠀⠀⠀⠀⠀⠕⢕⢕⢔⠀⠀⠀⠀⠀⠀⠀⢸⣿⣿⣿⣿⣿⣿⣿⣦⣄⢕⣧⣔⢕⢕⣕⡼⢕⠀⠀⠀⢕⣿⣿⣿⣿⣿⣿⣿⣿⣿⣿⣿⣿⣿⣿⣿⣿⣿⣿⣿⣿⣿⣿⣿⣿⡿⠀⠀⠀⣸⣿⣿⣿⡇⠀⢀⣵⣿⣿⣿⣿⣿⣿⣿⣿⣿⣿⡜⢷⣔⢔⢄⢅⢕⢄⢔⣴⢕⢕⢄⠀⠀⠀⢸⣿⣿⣿⣿⣿⣿⣿⣿⣿⣿⣿⢏⣀⣤⣴⣿⣿⣿⣿⣿⣿⣿⣿⣿⣿⠀</a:t>
            </a:r>
            <a:br/>
            <a:r>
              <a:t>⠀⠀⠀⠀⢀⢀⢐⢀⠀⠜⡜⢱⣿⢧⣿⡟⢕⣾⣿⣿⣿⣿⣿⢕⢕⢕⢕⢜⣿⣧⢕⢕⢕⢳⡕⢕⢕⢕⢕⢕⢕⢕⢝⢻⣿⣿⣿⣿⣿⣿⣿⣿⣷⣾⣿⣿⣿⣿⣿⣧⣿⣿⣿⣿⣿⣿⣿⡿⢟⢕⢕⢕⢕⢕⣿⣿⣿⡿⢕⡇⢕⢕⡕⢕⡇⢸⣿⣿⢕⢸⣿⢕⢕⢱⢿⣿⣧⢕⢕⢕⣿⣿⣿⣿⢕⢕⠕⠀⠀⠀⠀⠀⠀⠀⠀⢀⢀⡔⡄⠀⠕⢕⢕⢀⠀⠀⠀⠀⠀⠀⠘⣿⣿⣿⣿⣿⣿⣿⣿⣿⣷⣼⣿⣿⣿⣿⡝⢿⠆⠀⠀⣼⣿⣿⣿⣿⣿⣿⣿⣿⣿⣿⣿⣿⣿⣿⣿⣿⣿⣿⣿⣿⣿⣿⣿⣿⠇⠀⠀⣰⣿⣿⣿⡿⣁⣰⣾⣿⣿⣿⣿⣿⣿⣿⣿⣿⣿⣿⣷⣕⢝⣿⣷⣷⣷⣷⣿⢏⢕⣵⣧⢄⠀⢰⣿⣿⣿⣿⣿⣿⣿⣿⣿⣿⣿⣿⣿⣿⣿⣿⣿⣿⣿⣿⣿⣿⣿⣿⣿⣿⠀</a:t>
            </a:r>
            <a:br/>
            <a:r>
              <a:t>⠀⢀⣀⣁⣀⣄⣤⣤⣤⢴⢇⢾⢿⢸⣿⢇⢱⢿⢿⢿⢿⢿⢇⢕⢕⢕⢕⢕⢸⣿⣇⢕⢜⡕⢝⣕⢄⢕⢕⢕⢕⢕⢕⢕⢕⢝⢻⢿⣿⣿⣿⣿⣿⣿⣿⣿⣿⣿⣿⣿⣿⣿⣿⣿⢿⢟⢕⢕⢕⢕⢕⢕⢕⢸⣿⣿⡽⣽⡕⢕⡕⢕⢜⢕⢇⢸⣿⣿⡕⢸⣿⢕⢕⢜⢸⣿⣿⢕⢕⢕⣿⣿⣿⣿⢕⠑⠀⠀⠀⠀⠀⠀⠀⠀⢄⣵⣿⡇⣷⢕⠀⠁⠑⠕⠀⠀⠀⠀⠀⠀⠀⢸⣿⣿⣿⣿⣿⣿⣿⣿⣿⢿⢟⣿⣿⣿⡇⢕⠀⠀⣵⣿⣿⣿⣿⣿⣿⣿⣿⣿⣿⣿⣿⣿⣿⣿⣿⣿⣿⣿⣿⣿⣿⣿⣿⠏⠀⠀⣱⣿⣿⣿⣿⣿⣿⣿⣿⣿⣿⣿⣿⣿⣿⣿⣿⣿⣿⣿⣿⣿⣧⣿⣿⣿⣿⣿⣿⡇⢕⠜⠁⢀⣴⣿⣿⣿⣿⣿⣿⣿⣿⣿⣿⣿⣿⣿⣿⣿⣿⣿⣿⣿⣿⣿⣿⣿⣿⣿⣿⣿⠀</a:t>
            </a:r>
            <a:br/>
            <a:r>
              <a:t>⣿⣿⣿⣿⣿⣿⣿⣿⣿⢜⡀⠀⠀⢸⣿⢕⠀⠀⠀⠀⠀⢀⣾⢕⢕⢕⢕⢕⢕⢹⣿⡕⢜⡇⢕⢜⢣⡕⢕⢕⢕⡕⢕⢕⢕⢕⢕⢕⢕⢝⢟⢿⣿⣿⣿⣿⣿⣿⣿⡿⢟⢏⢝⢕⢕⢕⢕⢕⢕⢕⢕⢕⢕⣾⣿⢇⣱⣿⡇⢕⣇⢕⢸⢕⢕⡸⣿⣿⡇⢸⣿⢕⢕⡞⡿⣿⣿⢕⢕⢕⣿⣿⢟⢝⠁⠀⠀⠀⢄⣔⣴⡔⢔⢕⢕⣿⣿⣷⣿⢕⢀⠀⠀⠀⠀⠀⠀⠀⠀⠀⠀⠀⢻⣿⣿⣿⣿⣿⣿⣿⣱⣴⣾⣿⣿⢏⣸⣿⣿⣇⣄⣅⣅⣱⣾⣿⣿⣿⣿⣿⣿⣿⣿⣿⣿⣿⣿⣿⣿⣿⣿⣿⣿⢟⠑⠀⣠⣾⣿⣿⣿⣿⣿⣿⣿⣿⣿⣿⣿⣿⣿⣿⣿⣿⣿⣿⣿⣿⣿⣿⣿⣿⣿⣿⣿⣿⣿⣵⣵⣄⢀⠞⠛⢟⢻⣿⣿⣿⢿⣿⣿⣿⣯⣝⠟⢿⣿⣿⣿⣿⣿⣿⣿⣿⣿⣿⣿⣿⣿⣿⠀</a:t>
            </a:r>
            <a:br/>
            <a:r>
              <a:t>⣿⣿⣿⣿⣿⣿⣿⣿⡿⡇⡇⠀⠀⣸⣿⡕⣿⣿⣶⣦⡄⣼⡿⢕⢕⢕⢕⢕⢕⢕⢝⣷⣽⡇⢕⢕⢕⢌⢕⢕⢱⢇⢕⢕⢕⢕⢕⢕⢕⢕⢕⢱⣵⣽⣟⡻⣟⣫⣵⣾⢕⢕⢕⢕⢕⢕⢕⢕⢕⢕⢕⢸⢱⣿⢇⢕⣿⣿⡇⢕⣿⢕⢕⢕⢸⣧⢻⣿⡇⢸⣿⢕⢕⣇⡇⣿⣿⢕⢕⢕⣿⣷⣷⣷⢔⢔⢔⢸⣿⣿⣿⡇⢕⢕⢕⣿⣿⣿⣿⢕⢕⢀⠀⠀⠀⠀⠀⠀⠀⠀⠀⠀⠘⢿⣿⣿⣿⣿⣿⣿⣿⣿⣿⣿⡿⡵⣿⡿⣿⣿⣿⣿⣿⣿⣿⣿⣿⣿⣿⣿⣿⣿⣿⣿⣿⣿⣿⣿⣿⣿⣟⢛⣁⣠⣴⣾⣿⣿⣿⣿⣿⣿⣿⣿⣿⣿⣿⣿⣿⣿⣿⣿⣿⣿⣿⣿⣿⣿⣿⣿⣿⣿⣿⣿⣿⣿⣿⣿⣿⣿⣿⣿⣷⣷⣷⣿⣿⣿⣇⣹⣿⣿⣿⣿⣿⣷⣿⣿⣿⣿⣿⣿⣿⣿⣿⣿⣿⣿⣿⣿⠀</a:t>
            </a:r>
            <a:br/>
            <a:r>
              <a:t>⣿⣿⣿⣿⣿⣿⣿⣿⡇⢸⡇⠀⣼⣿⣿⢕⣿⣿⣿⡟⣼⢟⢕⢕⢕⢕⢕⢕⢕⢕⢕⡜⢿⣿⢕⢕⢕⢕⢕⢕⡝⢕⢕⢕⢕⢕⢕⢕⢕⢕⣸⣿⣿⣿⣿⣿⣿⣿⣿⣿⢕⢕⢕⢕⢕⢕⢕⢕⢕⢕⢱⢇⣾⢇⢕⣾⣿⣿⡇⢕⢹⡇⠕⢑⢕⢹⡎⣿⡇⢸⡇⢕⢕⣿⢱⣿⣿⢕⢕⢕⣿⣿⣿⣿⢕⢕⢕⢸⣿⣿⣿⡇⢕⢕⢕⣿⣿⣿⣿⢕⢕⢕⢄⠀⠀⠀⠀⠀⠀⠀⠀⠀⠀⠘⢿⣿⣿⣿⣿⣿⣿⣿⢟⢕⢕⢜⢜⢝⢻⣿⣿⣿⣿⣿⣿⣿⣿⣿⣿⣿⣿⣿⣿⣿⣿⣿⣿⣿⣿⣿⣿⣿⣿⣿⣿⣿⣿⣿⣿⣿⣿⣿⣿⣿⣿⣿⣿⣿⣿⣿⣿⣿⣿⣿⣿⣿⣿⣿⣿⣿⣿⣿⣿⣿⣿⣿⣿⣿⣿⣿⣿⣿⣿⣿⣿⣿⢟⢟⡹⢝⢝⢿⢿⣿⣿⣿⣿⣿⣿⣿⣿⣿⣿⣿⣿⣿⣿⣿⣿⣿⠀</a:t>
            </a:r>
            <a:br/>
            <a:r>
              <a:t>⣿⣿⣿⣿⣿⣿⣿⡿⢋⢈⠁⠁⠙⢝⢹⡕⢜⢜⢕⣼⢟⢕⢕⢕⢕⠅⢕⢕⢕⢕⢕⣿⣿⣿⡇⢕⢕⢕⢕⡜⢕⢕⢕⢕⢕⠑⠁⢀⢕⢸⣿⣿⣿⣿⣿⣿⣿⣿⣿⣿⡕⠁⠑⠕⢕⢕⢕⢕⢕⢕⠜⡼⣱⢕⢸⣿⣿⣿⢇⢧⣸⡇⠕⢕⢕⢕⢹⡸⡇⡞⢕⢕⢕⣿⢸⣿⣿⢕⢕⢕⣿⣿⣿⣿⢕⢕⢕⢸⣿⣿⣿⡇⢕⢕⢕⣿⣿⣿⣿⢕⢕⢕⢸⡔⢀⠀⠀⠀⠀⠀⠀⠀⠀⠀⠘⢿⣿⣿⣿⣿⡿⢇⢕⢕⢕⢕⢕⢕⢕⢝⣿⣿⣿⣿⣿⣿⣿⣿⣿⣿⣿⣿⣿⣿⣿⣿⣿⣿⣿⣿⣿⣿⣿⣿⣿⣿⣿⣿⣿⣿⣿⣿⣿⣿⣿⣿⣿⣿⣿⣿⣿⣿⣿⣿⣿⣿⣿⣿⣿⣿⣿⣿⣿⣿⣿⣿⣿⣿⣿⣿⣿⣿⣿⣿⣿⢝⢕⢕⢕⢕⢕⢕⢕⢝⢻⢿⣿⣿⣿⣿⣿⣿⣿⣿⣿⣿⣿⣿⣿⣿⠀</a:t>
            </a:r>
            <a:br/>
            <a:r>
              <a:t>⣿⣿⣿⣿⣿⡿⢏⢔⠕⠁⠀⠀⠀⢕⢕⢕⢕⢕⣼⢏⢕⢕⢕⢕⢕⢕⠁⢕⢕⢕⠁⣿⣿⣿⣷⢕⢕⢕⢱⢕⢕⠕⠑⠁⠀⠀⠀⢕⢕⣾⣿⣿⣿⣿⣿⣿⣿⣿⣿⣿⡇⢔⠀⠀⠁⠑⠕⢕⢕⢕⠜⣾⣿⡇⢸⣿⣿⡿⣸⣿⢝⢇⢕⢕⢕⢕⢸⣷⢑⢕⢕⢕⢜⣿⣿⣿⣿⢕⢕⢕⣿⣿⣿⣿⢕⢕⢕⢸⣿⣿⣿⡇⢕⢕⢕⣿⣿⣿⣿⢕⢕⢕⢸⣿⣇⢔⠀⠀⠀⠀⠀⠀⠀⠀⠀⠁⢻⣿⣿⢯⢕⢕⢕⢕⢕⢕⢕⢕⢕⢕⢜⣿⣿⣿⣿⣿⣿⣿⣿⣿⣿⣿⣿⣿⣿⣿⣿⣿⣿⣿⣿⣿⣿⣿⣿⣿⣿⣿⣿⣿⣿⣿⣿⣿⣿⣿⣿⣿⣿⣿⣿⣿⣿⣿⣿⣿⣿⣿⣿⣿⣿⣿⣿⣿⣿⣿⣿⣿⣿⣿⣿⣿⣿⢏⢕⢕⢕⢕⢕⢕⢕⢕⢕⢕⢕⢜⢝⢿⣿⣿⣿⣿⣿⣿⣿⣿⣿⣿⣿⣿⠀</a:t>
            </a:r>
            <a:br/>
            <a:r>
              <a:t>⣿⣿⣿⡟⠏⢕⢕⢕⠀⠀⠀⠀⢕⢕⢕⢕⢕⣼⢯⢕⢕⢕⢕⢕⢕⢕⢕⢕⢕⢕⢕⣿⣼⣿⣿⡇⢕⢅⢇⠑⠁⠀⠀⠀⠀⠀⠀⢕⣱⣿⣿⣿⣿⣿⣿⣿⣿⣿⣿⣿⣷⢕⢔⠀⠀⠀⠀⠀⠑⠕⢕⢜⢏⢇⢕⣿⣿⠇⠟⠝⠪⢕⢕⢕⢕⢕⢜⢻⣧⠕⠕⢕⢕⣿⣿⣿⡇⢕⢕⢕⣿⣿⣿⣿⢕⢕⢕⢸⣿⣿⣿⡇⢕⢕⢕⣿⣿⣿⣿⢕⢕⢕⢸⣿⣿⣷⡕⠀⠀⠀⠀⠀⠀⢕⢄⡀⠀⠝⢿⢧⢕⢕⢕⢕⢕⢕⢕⢕⢕⢕⢕⣿⣿⣿⣿⣿⣿⣿⣿⣿⣿⣿⣿⣿⣿⣿⣿⣿⣿⣿⣿⣿⣿⣿⣿⣿⣿⣿⣿⣿⣿⣿⣿⣿⣿⣿⣿⣿⣿⣿⣿⣿⣿⣿⣿⣿⣿⣿⣿⣿⣿⣿⣿⣿⣿⣿⣿⣿⣿⣿⣿⡿⢇⢕⢕⢕⢕⢕⢕⢕⢕⢕⢕⢕⢕⢕⢕⢸⣿⣿⣿⣿⣿⣿⣿⣿⣿⣿⣿⣿⠀</a:t>
            </a:r>
            <a:br/>
            <a:r>
              <a:t>⣿⣿⣿⠇⢕⢕⢕⠁⠀⠀⠀⠀⢕⢕⢕⢕⣾⢫⢇⢕⢕⢕⢕⢕⢕⢕⢕⢕⢕⢕⢕⢸⡿⣿⣿⣿⢕⢕⠕⠀⠀⠀⠀⠀⠀⠀⠀⣾⣿⣿⣿⣿⣿⣿⣿⣿⣿⣿⣿⣿⣿⣇⢕⠀⠀⠀⠀⠀⠀⠀⠕⢕⢜⢝⢇⠜⠁⢄⢔⢔⠄⠁⠕⢕⢕⢕⢕⢜⡿⣇⠁⢕⢕⢝⢝⢝⢕⢕⢕⢕⢝⢝⢝⢝⢕⢕⢕⢜⢝⢝⢝⢕⢕⢕⢕⢝⢝⢝⢝⢕⢕⢕⢜⢝⢝⢝⢕⢕⢀⠀⠀⠀⠀⠀⢕⢸⣷⣄⡘⢹⣕⢕⢕⢕⢕⢕⢕⢕⢕⢕⣾⣿⣿⣿⣿⣿⣿⣿⣿⣿⣿⣿⣿⣿⣿⣿⣿⣿⣿⣿⣿⣿⣿⣿⣿⣿⣿⣿⣿⣿⣿⣿⣿⣿⣿⣿⣿⣿⣿⣿⣿⣿⣿⣿⣿⣿⣿⣿⣿⣿⣿⣿⣿⣿⣿⣿⣿⣿⣿⣿⣿⣷⢕⢕⢕⢕⢕⢕⢕⢕⢕⢕⢕⢕⢕⢕⢕⢱⣿⣿⣿⣿⣿⣿⣿⣿⣿⣿⣿⣿⠀</a:t>
            </a:r>
            <a:br/>
            <a:r>
              <a:t>⣿⡿⢃⢕⢕⢕⢕⠀⠀⠀⠀⠄⠑⠁⢁⣾⡟⢕⢕⢕⢕⢕⢕⣕⣵⣵⣾⣿⣿⣿⣿⢸⣇⣿⣿⣿⣇⢕⠀⠀⠀⠀⠀⠀⠀⠀⠀⢹⣿⣿⣿⣿⣿⣿⣿⣿⣿⣿⣿⣿⣿⣿⡇⠀⠀⠀⠀⠀⠀⠀⠀⢜⢝⠑⢀⢀⢀⠁⠁⠁⣀⣴⡄⢰⣕⢕⢕⢕⢜⣿⡆⢕⢕⢕⢕⢕⢕⢕⢕⢕⢕⢕⢕⢕⢕⢕⢕⢕⢕⢕⢕⢕⢕⢕⢕⢕⢕⢕⢕⢕⢕⢕⢕⢕⢕⢕⢕⢕⢕⢕⢀⠀⠀⠀⠀⠜⣿⣿⣿⣿⣿⣷⣕⣕⢕⢕⢕⣵⣵⣿⣿⣿⣿⣿⣿⣿⣿⣿⣿⣿⣿⣿⣿⣿⣿⣿⣿⣿⣿⣿⣿⣿⣿⣿⣿⣿⣿⣿⣿⣿⣿⣿⣿⣿⣿⣿⣿⣿⣿⣿⣿⣿⣿⣿⣿⣿⣿⣿⣿⣿⣿⣿⣿⣿⣿⣿⣿⣿⣿⣿⣿⣿⣕⢕⢕⢕⢕⢕⢕⢕⢕⢕⢕⢕⢕⢕⢕⣾⣿⣿⣿⣿⣿⣿⣿⣿⣿⣿⣿⣿⠀</a:t>
            </a:r>
            <a:br/>
            <a:r>
              <a:t>⣿⠕⢕⢕⢕⢕⠁⠀⠀⠀⠀⠀⠀⢀⣾⡏⢕⢕⢕⢕⢕⣱⣾⣿⣿⣿⣿⣿⣿⣿⣿⢸⣿⡼⣿⣿⣿⡇⢔⠀⠀⠀⠀⠀⠀⠀⠀⠀⢟⣟⣻⣿⣿⣿⣿⣿⣿⣿⣿⣿⣟⣟⠃⠀⠀⠀⠀⠀⠀⠀⠀⢕⢕⢄⢕⢱⢇⠀⢄⢀⠈⠻⠇⢸⣿⣷⣇⢕⢕⢕⢿⡅⣥⣥⣥⣥⣥⣥⣥⣵⣵⣵⣵⣵⣵⣵⣵⣵⣵⣵⣵⣵⣵⣵⣵⣵⣵⣵⣕⣕⣕⣕⣕⣕⣕⣕⣕⣕⣕⣸⢕⢕⢔⢀⠀⠁⢹⣿⣿⣿⣿⣿⣿⣿⣿⣿⣿⣿⣿⣿⣿⣿⣿⣿⣿⣿⣿⣿⣿⣿⣿⣿⣿⣿⣿⣿⣿⣿⣿⣿⣿⣿⣿⣿⢟⢻⣿⣿⣿⣿⣿⣿⣿⣿⣿⣿⣿⣿⣿⣿⣿⣿⣿⣿⣿⣿⣿⣿⣿⣿⣿⣿⣿⣿⣿⣿⣿⣿⣿⣿⣿⣿⣿⣷⣵⡕⡕⢕⢕⢕⢕⢕⢕⢕⣵⣼⣿⣿⣿⣿⣿⣿⣿⣿⣿⣿⣿⣿⣿⣿⠀</a:t>
            </a:r>
            <a:br/>
            <a:r>
              <a:t>⡟⢔⢕⢕⢕⢕⠀⠀⠀⠀⢕⠀⢀⣾⢗⢕⢕⢕⢕⢕⣱⣿⣿⣿⣿⣿⣿⣿⣿⣿⣿⢸⣷⢷⣻⣿⣿⣿⡕⠀⠀⠀⠀⠀⠀⠀⠀⠀⠈⢿⣿⣿⣿⣿⣿⣿⣿⣿⣿⣿⣿⡟⠀⠀⠀⠀⠀⠀⠀⠀⠀⠁⢕⢕⢀⢁⠄⠕⢕⡕⠔⢠⣵⣾⣿⣿⣿⣧⢕⢕⢜⢳⡸⣿⣿⣿⣿⣿⣿⣿⣿⣿⣿⣿⣿⣿⣿⣿⣿⣿⣿⣿⣿⣿⣿⣿⣿⣿⣿⣿⣿⣿⣿⣿⣿⣿⣿⣿⣿⣿⠑⢕⢕⢕⢕⢄⢁⢻⣿⣿⣿⣿⣿⣿⣿⣿⣿⣿⣿⣿⣿⣿⣿⣿⣿⣿⣿⣿⣿⣿⣿⣿⣿⣿⣿⣿⣿⣿⣿⣿⣿⣿⣿⣿⢕⢸⣿⣿⣿⣿⣿⣿⣿⣿⣿⣿⣿⣿⣿⣿⣿⣿⣿⣿⣿⣿⣿⣿⣿⣿⣿⣿⣿⣿⣿⣿⣿⣿⣿⣿⣿⣿⣿⣿⣿⣿⣿⣷⣿⣿⣷⣷⣾⣿⣿⣿⣿⣿⣿⣿⣿⣿⣿⣿⣿⣿⣿⣿⡿⢕⠀</a:t>
            </a:r>
            <a:br/>
            <a:r>
              <a:t>⡇⢕⢕⢕⢕⠁⠀⠀⠀⢄⢕⢀⣾⢏⢕⢕⢕⢕⢕⣱⣿⣿⣿⣿⣿⣿⣿⣿⣿⣿⣿⡇⣿⢸⣿⣿⣿⣿⣧⠀⠀⠀⠀⠀⠀⠀⠀⠀⠀⠘⣿⣿⣿⣿⣿⣿⣿⣿⣿⣿⣿⠁⠀⠀⠀⠀⠀⠀⠀⠀⠀⠀⢕⡱⢕⣿⢰⡄⢀⣀⢄⣴⢻⣿⣿⣿⣿⣿⣧⢕⢕⢜⢷⡀⠀⠀⠀⠀⠀⠀⠀⠀⠀⢀⢀⢀⣀⣀⣀⣀⣀⣀⣀⣀⣀⣀⣀⣁⣁⣁⣁⣁⣁⣁⢁⠁⢁⡁⢁⢜⢄⢕⢕⢕⢕⢕⢕⢸⣿⣿⣿⣿⣿⣿⣿⣿⣿⣿⣿⣿⣿⣿⣿⣿⣿⣿⣿⣿⣿⣿⣿⣿⣿⣿⣿⣿⣿⣿⣿⣿⣿⣿⣿⣿⡇⢸⣿⣿⣿⣿⣿⣿⣿⣿⣿⣿⣿⣿⣿⣿⣿⣿⣿⣿⣿⣿⣿⣿⣿⣿⣿⣿⣿⣿⣿⣿⣿⣿⣿⣿⣿⣿⣿⣿⣿⣿⣿⣿⣿⣿⣿⣿⣿⣿⣿⣿⣿⣿⣿⣿⣿⣿⣿⣿⣿⣿⣿⡿⢑⢕⠀</a:t>
            </a:r>
            <a:br/>
            <a:r>
              <a:t>⣇⠀⠑⠑⠕⠀⠀⠀⢀⢼⢇⣾⢇⢕⢕⢕⢕⢕⢱⣿⣿⣿⣿⣿⣿⣿⣿⣿⣿⣿⣿⣧⢻⡇⣿⣿⣿⣿⣿⡇⠀⠀⠀⠀⠀⠀⠀⠀⠀⠀⠜⣿⣿⣿⣿⣿⣿⣿⣿⣿⠇⠀⠀⠀⠀⠀⠀⠀⠀⠀⠀⠀⠀⣿⣿⡿⣾⢧⢕⢹⣇⢿⡏⣿⣿⣿⣿⣿⣿⣇⢕⢕⢜⢣⢀⠀⠀⠀⠀⠀⠀⠕⠪⠹⢾⣷⣯⣾⣾⣝⣽⢯⣽⣽⣿⣿⣿⣿⣿⣿⣿⣿⣿⢇⣿⣿⣷⣵⣕⢸⢕⢕⢕⢕⢕⢕⢕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⢑⢕⢕⠀</a:t>
            </a:r>
            <a:br/>
            <a:r>
              <a:t>⣿⠀⠀⠀⠀⠀⠀⠀⠑⠑⠺⠇⢕⢕⢕⢕⢕⢕⣿⣿⣿⣿⣿⣿⣿⣿⣿⣿⣿⣿⣿⣿⡜⡇⣿⣿⣿⡸⣿⣿⢀⠀⠀⠀⠀⠀⠀⠀⠀⠀⠀⠹⣿⣿⣿⣿⣿⣿⣿⡏⠀⠀⠀⠀⠀⠀⠀⠀⠀⠀⠀⠀⠀⢸⢿⢟⣵⡎⢾⣇⣜⢪⡳⢻⣿⣿⣿⣿⣿⣿⡕⢕⢕⢜⠧⠀⠀⠀⠀⠀⠀⠀⠀⢸⣿⣷⣮⣝⡻⢿⣿⣿⣿⣿⣿⣿⣿⣿⣿⣿⣿⣿⡏⢞⠻⢿⢟⣟⣿⣿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⢑⢕⢕⢕⠀</a:t>
            </a:r>
            <a:br/>
            <a:r>
              <a:t>⣿⢕⠀⠀⠀⠀⠀⠀⠀⠀⠀⠀⠀⠁⠁⠑⠑⠼⣿⣿⣿⣿⣿⣿⣿⣿⣿⣿⣿⣿⣿⣿⣧⢗⢹⣿⣿⣷⡹⣿⡇⠀⠀⠀⠀⠀⠀⠀⠀⠀⠀⠀⠜⢿⡿⠿⠿⣿⡟⠀⠀⠀⠀⠀⠀⠀⠀⠀⠀⠀⠀⠀⠀⠀⢻⣿⣿⣿⣎⢻⢹⣷⣧⢱⣝⣻⣿⣿⣿⡿⠇⠑⠁⠀⠀⠀⠀⠀⠀⠀⠀⠀⠀⢕⢏⢻⢿⣿⣿⣷⣽⣟⢟⣿⣾⣿⣿⢿⣿⣿⣿⢏⠐⠀⢀⢱⣕⣝⢝⢇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⢅⢕⢕⢕⢕⠀</a:t>
            </a:r>
            <a:br/>
            <a:r>
              <a:t>⣿⢕⠀⠀⠀⠀⠀⠀⠀⠀⠀⠀⠀⠀⠀⠀⠀⠀⠀⠈⠙⠛⠿⢿⣿⣿⣿⣿⣿⣿⣿⣿⣿⡎⣸⣿⣮⡻⢷⣜⡇⠀⠀⠀⠀⠀⠀⠀⠀⠀⠀⠀⠀⠁⢀⣤⣄⠀⠁⠀⠀⠀⠀⠀⠀⠀⠀⠀⠀⠀⠀⠀⠀⠀⢜⣿⣿⣿⣿⣷⡎⣿⡟⣾⣿⡿⠟⠋⠁⠀⠀⠀⠀⠀⠀⠀⠀⠀⠀⠀⠀⠀⠀⠕⢕⢕⢕⢕⢟⢿⣿⣿⣷⣮⣟⢿⣿⣿⣿⣿⠏⠔⠀⠀⠑⢸⣿⠏⠀⢀⡄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⣿⣿⡿⢏⢔⢕⢕⢕⢕⢕⠀</a:t>
            </a:r>
            <a:br/>
            <a:r>
              <a:t>⣿⢇⢄⠀⠀⠀⠀⠀⠀⠀⠀⠀⠀⠀⠀⠀⠀⠀⠀⠀⠀⠀⠀⠀⠈⠙⢿⣿⣿⣿⣿⣿⣿⣿⢸⣿⣿⣿⣷⣷⡝⠁⠀⠀⠀⠀⠀⠀⠀⠀⠀⠀⠀⠀⢕⢝⢕⠑⠀⠀⠀⠀⠀⠀⠀⠀⠀⠀⠀⠀⠀⠀⠀⠀⠀⢹⣿⣿⣿⣿⡗⢝⡱⠟⠁⠀⠀⠀⠀⠀⠀⠀⠀⠀⠀⠀⠀⠄⢀⠀⠀⠀⠀⠀⢔⢕⢕⢕⢕⢕⢜⢟⢿⣿⣿⣷⣝⡻⣿⠏⠑⠀⠀⠀⠀⠀⠀⠀⢀⣾⡇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⡟⢅⢕⢕⢕⢕⢕⢕⢕⠀</a:t>
            </a:r>
            <a:br/>
            <a:r>
              <a:t>⣿⡕⢕⠀⠀⠀⠀⠀⠀⠀⢀⢄⠐⠀⠀⠀⠀⠀⠀⠀⠀⠀⠀⠀⠀⠀⠀⠈⠙⢻⣿⣿⣿⣿⡇⣿⣿⣿⣿⣿⡇⠀⠀⠀⠀⠀⠀⠀⠀⠀⠀⠀⠀⠀⠀⢕⢕⠀⠀⠀⠀⠀⠀⠀⠀⠀⠀⠀⠀⠀⠀⠀⠀⠀⠀⠘⣿⣿⣿⣿⡵⠊⠀⠀⠀⠀⠀⠀⠀⠀⠀⠀⠐⢄⠀⠀⠀⠀⠑⢕⢄⠀⠀⠀⠑⢕⢕⢕⢕⢕⢕⢕⢕⢏⢿⣿⣿⣿⣧⡕⠀⠀⢱⢕⢄⠀⠀⢄⣾⣿⡇⢕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⠏⢕⢕⢕⢕⢕⢕⢕⢕⢕⠀</a:t>
            </a:r>
            <a:br/>
            <a:r>
              <a:t>⣿⡇⡕⠕⠀⠀⠀⠀⢀⢔⠕⠁⠀⠀⠀⢀⠔⠑⠀⠀⠀⠀⠀⠀⠀⠀⠀⠀⠀⠀⠙⢿⣿⣿⠑⢸⣿⢸⣿⣿⢕⠀⠀⠀⠀⠀⠀⠀⠀⠀⠀⠀⠀⠠⣤⣄⣠⣃⣠⠄⠀⠀⠀⠀⠀⠀⠀⠀⠀⠀⠀⠀⠀⠀⠀⠀⢸⣿⡿⠃⠀⠀⠀⠀⠀⠀⠀⠀⠀⠀⠀⠔⠀⠀⠑⢄⢀⠀⠀⠀⠑⢔⠀⠀⠀⢵⡕⢕⢕⢕⢕⢕⢕⢕⢕⢝⢿⣿⣿⡷⠀⠀⠀⠀⠀⠀⢠⣾⣿⣿⡇⢕⢕⢕⢕⢕⢕⢕⢕⢕⢕⢕⢔⠝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⠀</a:t>
            </a:r>
            <a:br/>
            <a:r>
              <a:t>⣿⢕⢕⡆⠀⠀⠀⢄⠕⠁⠀⠀⠀⢄⢔⠁⠀⠀⠀⠀⠀⠀⠀⠀⠀⠀⠀⠀⠀⠀⠀⠀⠙⢇⠀⢸⢇⢜⣿⢏⠀⠀⠀⠀⠀⠀⠀⠀⠀⠀⠀⠀⣠⢾⣿⣿⣿⣿⣷⣵⢄⠀⠀⠀⠀⠀⠀⠀⠀⠀⠀⠀⠀⠀⠀⠀⠀⠙⠀⠀⠀⠀⠀⠀⠀⠀⠀⠀⠀⠀⠀⠀⠀⠀⠀⠀⢑⢔⢀⠀⠀⠁⠕⢀⠀⣽⣿⣳⣕⢕⢕⢕⢕⢕⢕⢕⠜⠙⠻⢇⡖⢔⠀⠀⠀⢠⢿⢿⣿⣿⡇⢕⢕⢕⢕⢕⢕⢕⢕⢕⢕⢕⢕⢕⢘⢿⣿⣿⣿⣿⣿⣿⣿⣿⣿⣿⣿⣿⣿⣿⣿⣿⣿⣿⣿⣿⣿⣿⣿⢿⠿⢟⢟⢛⢟⢛⢛⢛⢟⢟⢟⢟⢿⠿⢿⣿⣿⣿⣿⣿⣿⣿⣿⣿⣿⣿⣿⣿⣿⣿⣿⣿⣿⣿⣿⣿⣿⣿⣿⣿⣿⣿⣿⣿⣿⣿⣿⣿⣿⣿⣿⣿⣿⣿⣿⣿⡿⢏⢔⢕⢕⢕⢕⢕⢕⢕⢕⢕⢕⢕⠀</a:t>
            </a:r>
            <a:br/>
            <a:r>
              <a:t>⡟⢱⣾⡧⠀⢀⢔⠑⠀⠀⠀⢄⢕⢕⠀⠀⠀⠀⠀⠀⠀⠀⠀⠀⠀⠀⠀⠀⠀⠀⠀⠀⠄⠀⢀⡞⠁⢱⢏⠁⠀⠀⠀⠀⠀⠀⠀⠀⠀⠀⠀⠀⢜⣾⣿⣿⣿⣿⣿⡟⡕⠀⠀⠀⠀⠀⠀⠀⠀⠀⠀⠀⠀⠀⠀⠀⠀⠀⠀⠀⠀⠀⠀⠀⠀⠀⠀⠀⠀⠀⠀⠀⠀⠀⢀⢔⠑⠁⠁⠐⢄⠀⠀⠁⢄⢸⣿⣾⣽⡧⣧⡕⢕⢕⢕⠁⠀⠀⠀⠀⠁⠁⠀⠀⣰⣺⣿⢾⣿⣿⡇⢕⢕⢕⢕⢕⢕⢕⢕⢕⢕⢕⢕⢕⢕⢕⢻⣿⣿⣿⣿⣿⣿⣿⣿⣿⣿⣿⣿⣿⣿⣿⣿⣿⣿⣿⡟⢝⢕⢕⢕⢕⢕⢕⢕⢕⢕⢕⢕⢕⢕⢕⢕⢕⢕⢔⢜⢝⢟⢻⢿⣿⣿⣿⣿⣿⣿⣿⣿⣿⣿⣿⣿⣿⣿⣿⣿⣿⣿⣿⣿⣿⣿⣿⣿⣿⣿⣿⣿⣿⣿⣿⣿⣿⣿⠟⠁⢕⢕⢕⢕⢕⢕⢕⢕⢕⢕⢕⢕⢕⠀</a:t>
            </a:r>
            <a:br/>
            <a:r>
              <a:t>⣱⣿⡿⢇⢄⠑⠀⠀⢀⢄⠑⠁⠀⠁⠑⢄⢀⠀⠀⠀⠀⠀⠀⠀⠀⠀⠀⠀⠀⠀⠀⠀⠀⠀⢜⠁⢔⢎⠁⠀⠀⠀⠀⠀⠀⠀⠀⠀⠀⠀⠀⠀⠑⢻⢹⣿⣿⢹⡿⠑⠑⠀⠀⠀⠀⠀⠀⠀⠀⠀⠀⠀⠀⠀⠀⠀⠀⠀⠀⠀⠀⠀⠀⠀⠀⠀⠀⠀⠀⠀⠀⠀⢀⢔⠑⠀⠀⠀⢀⠀⠀⠁⠔⠀⠁⢜⣿⣿⣿⣮⣾⣿⡕⢕⠀⠀⠀⠀⠀⢀⢄⠀⠀⣵⣿⣿⣿⣪⣿⣿⢇⢕⢕⢕⢕⢕⢕⢕⢕⢕⢕⢕⢕⢕⢕⢕⢕⢜⢿⣿⣿⣿⣿⣿⣿⣿⣿⣿⣿⣿⣿⣿⣿⣿⣿⣿⣿⣇⣕⢕⢕⢕⢕⢕⢕⢕⢕⢕⢕⢕⢕⢕⢕⢕⢕⢕⢕⢕⢕⢕⢕⣸⣿⣿⣿⣿⣿⣿⣿⣿⣿⣿⣿⣿⣿⣿⣿⣿⣿⣿⣿⣿⣿⣿⣿⣿⣿⣿⣿⣿⣿⣿⣿⢟⢕⢕⢔⢕⢕⢕⢕⢕⢕⢕⢕⢕⢕⢕⢕⢕⠀</a:t>
            </a:r>
            <a:br/>
            <a:r>
              <a:t>⣿⡿⢕⡔⠁⠀⠀⠔⠁⠀⠀⢀⠀⠀⠀⠀⠑⠔⢄⠀⠀⠀⠀⠀⠀⠀⠀⠀⠀⠀⠀⠀⠀⠀⠀⢔⠜⠀⠀⠀⠀⠀⠀⠀⠀⠀⠀⠀⠀⠀⠀⠀⠀⠀⠁⠘⠻⢕⠃⠀⠀⠀⠀⠀⠀⠀⠀⠀⠀⠀⠀⠀⠀⠀⠀⠀⠀⠀⠀⠀⠀⠀⠀⠀⠀⠀⠀⠀⠀⠀⢀⠔⠑⠀⠀⠀⢀⠐⠁⠁⠐⠄⠀⠁⠀⠀⣿⣿⡿⢾⣿⡿⠑⠀⠀⠀⠀⠀⢄⢕⢕⢀⢸⣿⣿⣿⣿⣿⣿⣿⢕⢕⢕⢕⢕⢕⢕⢕⢕⢕⢕⢕⢕⢕⢕⢕⢕⢕⢕⢝⢿⣿⣿⣿⣿⣿⣿⣿⣿⣿⣿⣿⣿⣿⣿⣿⣿⣿⣿⣿⣿⣷⣧⣱⣕⢕⣕⡕⢕⢕⢑⣕⣕⣕⣡⣵⣴⣶⣷⣷⣿⣿⣿⣿⣿⣿⣿⣿⣿⣿⣿⣿⣿⣿⣿⣿⣿⣿⣿⣿⣿⣿⣿⣿⣿⣿⣿⣿⣿⣿⣿⢟⢕⢕⢕⢕⢕⢕⢕⢕⢕⢕⢕⢕⢕⢕⢕⢕⢕⢕⠀</a:t>
            </a:r>
            <a:br/>
            <a:r>
              <a:t>⢟⢕⣼⠁⠀⠄⠁⠀⠀⠔⠑⠀⠁⠔⢀⠀⠀⠀⠁⠑⢄⠀⠀⠁⠀⠀⠀⠀⠀⠀⠀⠀⠀⢄⠑⠁⠀⠀⠀⠀⠀⠀⠀⠀⠀⠀⠀⠀⠀⠀⠀⠀⠀⠀⠀⠁⠀⠀⠀⠀⠀⠀⠀⠀⠀⠀⠀⠀⠀⠀⠀⠀⠀⠀⠀⠀⠀⠀⠀⠀⠀⠀⠀⠀⠀⠀⠀⠀⠀⢔⠁⠀⠀⠀⠀⠑⠀⠀⠀⠀⠀⠀⠀⠀⠀⠀⢸⣿⣝⢼⢗⠁⠀⠀⠀⠀⠀⢄⢕⢕⢕⢕⢱⣿⣿⣿⡇⣿⣿⣿⢕⢕⢕⢕⢕⢕⢕⢕⢕⢕⢕⢕⢕⢕⢕⢕⢕⢕⢕⢕⢕⢝⢿⣿⣿⣿⣿⣿⣿⣿⣿⣿⣿⣿⣿⣿⣿⣿⣿⣿⣿⣿⣿⣿⣕⢎⣿⣷⣿⣿⢝⢟⣵⣿⣿⣿⣿⣿⣿⣿⣿⣿⣿⣿⣿⣿⣿⣿⣿⣿⣿⣿⣿⣿⣿⣿⣿⣿⣿⣿⣿⣿⣿⣿⣿⣿⣿⣿⣿⢟⢕⢕⢕⢕⢕⢕⢕⢕⢕⢕⢕⢕⢕⢕⢕⢕⢕⢕⢕⢕⠀</a:t>
            </a:r>
            <a:br/>
            <a:r>
              <a:t>⢕⣼⡿⠀⠀⠀⠀⠀⠀⠀⠀⠀⠀⠀⠀⠑⠄⠀⠀⠀⠀⠑⢄⠀⠀⠀⠀⠀⠀⠀⠀⠀⠀⠀⠀⠀⠀⠀⠀⠀⠀⠀⠀⠀⠀⠀⠀⠀⠀⠀⠀⠀⠀⠀⠀⠀⠀⠀⠀⠀⠀⠀⠀⠀⠀⠀⠀⠀⠀⠀⠀⠀⠀⠀⠀⠀⠀⠀⠀⠀⠀⠀⠀⠀⠀⠀⠀⢄⠕⠀⠀⠀⠀⠀⠀⠀⠀⠀⠀⠀⠀⠀⠀⠀⠀⠀⢸⣿⣇⢏⠀⠀⠀⠀⠀⠀⢄⢕⢕⢕⢕⢕⢱⢏⣿⣿⣿⣿⣿⣿⢕⢕⢕⢕⢕⢕⢕⢕⢕⢕⢕⢕⢕⢕⢕⢕⢕⢕⢕⢕⢕⢕⢕⢝⢿⣿⣿⣿⣿⣿⣿⣿⣿⣿⣿⣿⣿⣿⣿⣿⣿⣿⣿⣿⣿⣿⣿⣿⣿⣿⣷⣾⣿⣿⣿⣿⣿⣿⣿⣿⣿⣿⣿⣿⣿⣿⣿⣿⣿⣿⣿⣿⣿⣿⣿⣿⣿⣿⣿⣿⣿⣿⣿⣿⣿⣿⡿⢏⢕⢕⢕⢕⢕⢕⢕⢕⠀⢕⢕⢕⢕⢕⢕⢕⢕⢕⢕⢕⢕⢕⠀</a:t>
            </a:r>
            <a:br/>
            <a:r>
              <a:t>⣼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⠐⢹⠝⠀⠀⠀⠀⠀⠀⢄⢕⢕⢕⢕⢕⠕⢕⢕⢟⢏⢕⢜⢟⡇⢕⢕⢕⢕⢕⢕⢕⢕⢕⢕⢕⢕⢕⢕⢕⢕⢕⢕⢕⢕⢕⢕⢕⢕⢕⢜⢻⣿⣿⣿⣿⣿⣿⣿⣿⣿⣿⣿⣿⣿⣿⣿⣿⣿⣿⣿⣿⣿⣿⣿⣿⣿⣿⣿⣿⣿⣿⣿⣿⣿⣿⣿⣿⣿⣿⣿⣿⣿⣿⣿⣿⣿⣿⣿⣿⣿⣿⣿⣿⣿⣿⣿⣿⡿⢟⢝⢕⢕⢕⢕⢕⢕⢕⢕⢕⢕⠀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⠀⢀⠀⠀⠀⠀⠀⠀⠕⠕⢕⢕⢕⠕⠄⢇⠕⠕⠵⠵⠵⠕⢕⢕⢕⢕⢕⢕⢕⢕⢕⢕⢕⢕⢕⢕⢕⢕⢕⢕⢕⢕⢕⢕⢕⢕⢕⢕⢕⢕⢕⢝⢿⣿⣿⣿⣿⣿⣿⣿⣿⣿⣿⣿⣿⣿⣿⣿⣿⣿⣿⣿⣿⣿⣿⣿⣿⣿⣿⣿⣿⣿⣿⣿⣿⣿⣿⣿⣿⣿⣿⣿⣿⣿⣿⣿⣿⣿⣿⣿⣿⣿⣿⡿⢟⢝⢕⢕⢕⢕⢕⢕⢕⢕⢕⢕⢕⢕⢕⢄⢕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⣧⠀⠀⠀⠀⠀⠀⠀⠀⠀⢀⢅⢴⣷⣷⣷⣷⣷⣷⣷⣶⣵⢕⢕⢕⢕⢕⢕⢕⢕⢕⢕⢕⢄⢕⢕⢕⢕⢕⢕⢕⢕⢕⢕⢕⢕⢕⢕⢕⢕⠁⢕⢜⢟⢿⣿⣿⣿⣿⣿⣿⣿⣿⣿⣿⣿⣿⣿⣿⣿⣿⣿⣿⣿⣿⣿⣿⣿⣿⣿⣿⣿⣿⣿⣿⣿⣿⣿⣿⣿⣿⣿⣿⣿⣿⣿⣿⣿⡿⢟⢏⢕⢕⢕⢕⢕⢕⢕⢕⢕⠕⢕⢕⢕⢕⢕⢕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⣿⣇⠀⠀⠀⠀⡀⣠⣴⣵⣷⣾⡸⢿⢿⢿⢿⢿⢿⢿⢿⢿⢕⢕⢕⢕⢕⢕⢕⢕⢕⢕⢕⢕⢕⢕⢕⢕⢕⢕⢕⢕⢕⢕⢕⢕⢕⢕⢕⢕⢔⢕⢕⢕⢕⠘⢟⢿⣿⣿⣿⣿⣿⣿⣿⣿⣿⣿⣿⣿⣿⣿⣿⣿⣿⣿⣿⣿⣿⣿⣿⣿⣿⣿⣿⣿⣿⣿⣿⣿⣿⣿⣿⣿⡿⢟⢏⢕⢕⢕⢕⢕⢕⢕⢕⢕⢕⢕⢕⢕⢕⢀⠑⢕⢕⢕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⠀⠘⠛⠃⠐⠓⠓⠛⠛⠛⠛⠛⠛⠃⠑⠘⠛⠛⠓⠃⠑⠑⠘⠑⠑⠑⠑⠑⠑⠑⠑⠑⠑⠑⠑⠑⠑⠑⠑⠑⠑⠑⠑⠑⠑⠑⠑⠑⠑⠑⠑⠑⠑⠑⠑⠀⠑⠑⠑⠘⠛⠛⠛⠛⠛⠛⠛⠛⠛⠛⠛⠛⠛⠛⠛⠛⠛⠛⠛⠛⠛⠛⠛⠛⠛⠛⠛⠛⠛⠛⠛⠛⠛⠋⠑⠑⠑⠑⠑⠑⠑⠑⠑⠑⠑⠑⠑⠑⠑⠑⠑⠑⠑⠀⠁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⡝⢿⣿⣿⣿⣿⣿⣿⣿⣿⣿⡕⣕⡻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⣕⢜⢻⣿⣿⣿⣿⣿⣿⣿⣿⡜⣿⣜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⢻⣿⣿⣿⣿⣿⣿⣿⣿⣿⣿⣧⡕⢜⢻⣿⢿⣿⣿⣿⣿⣿⡹⣿⣎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⢫⡞⣿⣿⣿⣿⣿⣿⣿⣿⣿⣿⣿⣿⣷⣜⢷⣮⣸⡻⣿⣿⣿⣿⣧⢿⣿⡞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⣵⣿⢳⣿⣿⣿⣿⣿⣿⣿⣿⣿⣿⣿⣿⣿⣿⣧⢻⣏⣿⣮⢝⢝⢝⢟⢜⢟⢻⢸⣿⣿⣿⣿⣿⣿⣿⣿⣿⣿⣿⣿⣿⣿⣿⣿⣿⣿⣿⣿⣿⣿⣿⣿⣿⣿⣿⣿⣿⣿⣿⣿⣿⣿⣿⣿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⣼⣿⡟⣼⣿⣿⣿⣿⣿⣿⣿⣿⣿⣿⣿⣿⣿⡟⢕⢕⢜⢸⣿⣧⢕⢕⢕⢕⢕⢕⢕⢝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⣼⣿⣿⡇⣯⡽⢽⢽⢽⣵⣽⣽⣽⣽⣽⣽⣽⣽⡇⢕⢕⢕⢕⣿⣿⣧⢇⢕⢕⢕⢕⢕⢕⠕⢜⢝⢟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⣱⣿⣿⣿⢸⣿⣿⣿⣿⣿⣿⣿⣿⣿⣿⣿⣿⣷⣷⣷⢕⢕⢕⢕⢹⣿⣿⣧⢕⢕⢕⢕⢕⢕⢕⢕⢕⢕⢕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⣫⣷⣿⢣⣿⣿⣿⡿⢸⣿⣿⣿⣿⣿⣿⣿⣿⣿⣿⣿⣿⣿⣿⣿⣧⡑⢕⢕⢸⣿⣿⣿⡇⢕⢕⢕⢕⢕⢕⢕⢕⢕⢕⢕⢝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⢏⣵⣿⣿⣿⡏⣾⣿⣿⣿⡇⣿⣿⣿⣿⣿⣿⣿⣿⣿⣿⣿⣿⣿⣿⣿⣿⣿⣷⡅⢕⢜⣿⣿⣿⣿⡕⢕⢕⢕⢕⠕⢅⢕⢕⢕⢕⢕⢕⢜⢟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⢹⣿⣿⣿⣿⡇⣿⣿⣿⣿⣿⣿⣿⣿⣿⣿⣿⣿⣿⣿⣿⣿⣿⣿⣿⡔⠕⣿⣿⣿⣿⣧⠕⢕⢕⢅⢄⢕⢕⢕⢕⢕⢕⢕⢕⢕⢕⢜⢝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⡏⣿⣿⣿⣿⣿⢇⣿⣿⣿⣿⣿⣿⣿⣿⣿⣿⣿⣿⣿⣿⣿⣿⡿⣿⣿⣿⡇⣿⣿⣿⣿⣿⡔⢔⢕⢕⢕⢕⢕⢕⢕⢕⢕⢕⢕⢕⢕⢕⢕⢜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⢅⠕⠑⢕⢕⢕⢕⢕⢕⢕⢕⢕⠀</a:t>
            </a:r>
            <a:br/>
            <a:r>
              <a:t>⣿⣿⣿⣿⣿⣿⣿⣿⣿⣿⣿⣿⣿⣿⣿⣿⣿⣿⣿⣿⣿⣿⣿⣿⣿⣿⣿⣿⣿⣿⣟⣵⣿⣿⣿⣿⣿⣿⢟⣵⢳⣿⣿⣿⣿⣿⢕⣿⣿⣿⣿⣿⣿⣿⣿⣿⣿⣿⣿⣿⣿⣿⣿⣿⢻⣿⣿⢕⣿⣿⣿⣿⣿⡇⠕⠕⠕⢕⢕⢕⢕⢕⢕⢕⢑⠕⠕⢕⢕⣵⣾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⠕⠑⢔⢕⢕⢕⢕⢕⢕⢕⢕⢕⢕⢕⢕⢕⢕⢕⢕⢕⠀</a:t>
            </a:r>
            <a:br/>
            <a:r>
              <a:t>⣿⣿⣿⣿⣿⣿⣿⣿⣿⣿⣿⣿⣿⣿⣿⣿⣿⣿⣿⣿⣿⣿⣿⣿⣿⣿⣿⣿⣿⢏⣾⣿⣻⣿⣿⣿⣿⢯⣾⣿⣸⣿⣿⣿⣿⣿⢕⣿⣿⣿⣿⣿⣿⣿⣿⣿⣿⣿⣿⣿⣿⣿⣿⣿⢜⢿⡟⢕⣿⣿⣿⣿⣿⣧⢅⢄⢕⣕⢕⢕⢕⢕⢔⢕⢕⢕⢔⢕⢕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⢑⢕⢅⢅⢕⠐⠁⠁⢕⢕⢅⢄⢔⢔⢕⢕⢕⢕⢕⢕⢕⢕⢕⢕⢕⢕⢕⢕⢕⢕⢕⠀</a:t>
            </a:r>
            <a:br/>
            <a:r>
              <a:t>⣿⣿⣿⣿⣿⣿⣿⣿⣿⣿⣿⣿⣿⣿⣿⣿⣿⣿⣿⣿⣿⣿⣿⣿⣿⣿⣿⣿⢏⣾⣿⢳⣿⣿⣿⣿⣣⣿⣿⡇⣿⣿⡿⡻⣹⣿⢕⢿⣿⣿⣿⣿⣿⣿⣿⣿⣿⣿⣿⣿⣿⣿⣿⣿⡇⢜⢇⢕⣿⣿⣿⣿⣿⣿⠀⠑⢕⢿⡕⡕⢵⣕⢕⡑⣕⢱⢕⣧⣼⣿⣿⣿⣿⣿⣿⣿⣿⣿⣿⣿⣿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⠁⢀⢑⢕⢕⢅⢕⢔⢕⢕⢕⢕⢕⢕⢕⢕⢕⢕⢕⢕⢕⢕⢕⢕⢕⢕⢕⢕⢕⢕⢕⢕⢕⠀</a:t>
            </a:r>
            <a:br/>
            <a:r>
              <a:t>⣿⣿⣿⣿⣿⣿⣿⣿⣿⣿⣿⣿⣿⣿⣿⣿⣿⣿⣿⣿⣿⣿⣿⣿⣿⣿⣿⣟⣾⣿⢧⣿⣿⣿⡿⣳⣿⣿⣿⡇⣿⢏⢕⣵⣿⣿⢞⢕⣽⣿⣿⣿⣿⣿⣿⣿⣿⣿⣿⣿⣿⣿⣿⣿⡇⢕⢕⣸⣹⣿⣿⣿⣿⠏⠀⠀⠅⢜⢗⢑⢕⠝⢕⠁⠁⠀⢔⡹⡇⢕⢕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⡿⢿⡿⣼⣿⣟⡾⣿⣿⡿⣱⣿⣿⣿⢻⢇⢇⣕⣼⣿⣿⣿⡕⣷⣿⣿⣿⣿⣿⣿⣿⣿⣿⣿⣿⣿⣿⣿⣿⣿⡇⢕⢕⠏⢺⠿⢟⠏⠁⠀⢄⢑⠀⠀⠀⠁⠁⠑⠑⢁⢔⢰⢇⢕⢕⢔⢅⠕⢄⠀⠀⠀⠀⠀⠀⠀⠀⠀⠁⢁⢀⢁⢁⢁⢁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⠑⢕⢕⢕⢕⢕⢕⢕⢕⢕⢕⢕⢕⢕⢕⢕⢕⢕⢕⢕⢕⢕⢕⢕⢕⢕⠀</a:t>
            </a:r>
            <a:br/>
            <a:r>
              <a:t>⣿⣿⣿⣿⣿⣿⣿⣿⣿⣿⣿⣿⣿⣿⣿⣿⣿⣿⡿⡟⢟⣫⣹⣷⣷⣷⢱⣿⣿⡽⣸⣿⣿⣳⣿⣿⣿⢇⢕⡇⢸⢟⣿⣿⣿⣿⡇⣿⣿⣿⣿⣿⣿⣿⣿⣿⣿⣿⣿⣿⣿⣿⣿⣿⡇⢕⠀⠀⠀⠄⠄⠀⠀⢀⢕⣸⣷⣦⡄⡀⠀⠀⠑⠕⢕⢕⢕⢕⢕⢕⠕⢄⢕⠀⠀⠀⠀⠀⠀⠀⠀⠀⠀⢕⢼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⠁⢀⢕⢕⢕⢕⢕⢕⢕⢕⢕⢕⢕⢕⢕⢕⢕⢕⢕⢕⢕⢕⢕⢕⢕⢕⢕⠀</a:t>
            </a:r>
            <a:br/>
            <a:r>
              <a:t>⣿⢿⢿⠿⠿⢟⣿⣿⣿⣿⣿⣿⣿⣿⣿⣿⣿⣟⣾⣇⣻⣾⣿⣿⣿⡇⣿⣿⣿⢇⣿⣿⢧⣿⣿⣿⡏⡕⢱⣇⢕⣼⣿⢿⣿⣿⢕⣿⣿⣿⣿⣿⣿⣿⣿⣿⣿⣿⣿⣿⣿⣿⣿⡿⡇⢕⠀⢄⢄⢀⢀⠀⢄⢕⢕⣿⣿⣿⣷⢻⣷⣴⡐⠄⢁⢑⠑⢑⢡⢔⢕⢕⢕⢑⠀⠀⠀⠀⠀⠀⠀⢀⠀⢕⣹⣿⣿⣿⣿⣿⢇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⠁⠀⢀⢕⢕⢕⢕⢕⢕⢕⢕⢕⢕⢕⢕⢕⢕⢕⢕⢕⢕⢕⢕⢕⢕⢕⢕⢕⢕⠀</a:t>
            </a:r>
            <a:br/>
            <a:r>
              <a:t>⡵⡄⠁⠁⠁⠁⣿⣿⣿⣿⣿⣿⣿⣿⣿⣿⡿⣵⣿⣿⣟⢿⣿⣿⣿⢣⣿⣿⡟⣼⣿⡟⣾⣿⣿⣿⣱⡇⢸⣿⢱⣿⣿⣕⣕⣕⢱⣿⣿⢻⣿⣿⣿⣿⣿⣿⣿⣿⣿⣿⣿⣿⣿⢕⢇⢕⢰⡀⠑⠑⠑⣄⢕⢕⣱⣿⣿⣿⣿⢸⣿⣿⣿⣦⡅⣴⣾⣿⣼⣧⢕⢕⢕⢕⢔⢆⢔⢖⡆⢆⢲⢖⢆⢕⢝⡟⢝⢝⡝⢻⢕⢕⢕⢕⢕⢕⢕⢕⢕⢕⢕⢕⢕⢕⢕⢕⢕⢕⢕⢕⢕⢕⢕⢕⢕⢕⢕⢕⢕⢕⢕⢕⢕⢕⢕⢕⢕⢕⢱⣿⣷⣷⣷⣷⣧⣵⣵⣵⣵⣵⣕⣕⡕⢕⢕⢕⢕⢕⢕⢕⢕⢕⢕⢕⢕⢕⢕⢕⢕⢕⢕⢕⢕⢕⢕⢕⢕⢕⢕⢕⢕⢕⢕⢕⢕⡕⢕⣕⡕⢕⣕⣕⣕⣕⣕⣕⣵⣵⣵⣵⣧⣣⣴⡕⢕⢕⢕⢕⢕⢕⢕⢕⢕⢕⢕⢕⢕⢕⢕⢕⢕⢕⢕⢕⢕⢕⢕⢕⢕⢕⠀</a:t>
            </a:r>
            <a:br/>
            <a:r>
              <a:t>⢇⢕⢰⢾⢷⢄⣿⣿⣿⣿⣿⣿⣿⣿⣿⡿⣱⣿⡏⢿⣿⣷⣜⢜⢝⢸⣿⣿⢧⣿⣿⢹⣿⣿⣿⣿⣿⡇⣿⡿⢸⣿⣿⣿⣿⡟⣸⣿⡟⢸⣿⣿⣿⣿⣿⣿⣿⣿⣿⣿⣿⣿⡿⢕⢕⢕⢸⣿⣿⣿⣿⡏⢕⢕⣿⣿⣿⣿⣿⢸⣿⣿⣿⢹⣿⢸⢏⣽⣿⢣⡇⢕⣼⣷⡇⢕⣇⣼⣿⡇⢸⢱⣿⣾⢕⣿⣼⣿⡗⡕⢕⢕⢕⢕⢕⢕⢕⢕⢕⢕⢕⢕⢕⢕⢕⢕⢕⢕⢕⢕⢕⢕⢕⢕⢕⢕⢕⢕⢱⡇⢕⢕⢕⢕⢕⢕⢕⢕⢸⣿⣿⣿⣿⣿⣿⣿⣿⣿⣿⣿⣿⣿⣧⣕⢕⢕⢕⢕⢕⢕⢕⢕⢕⢕⢕⢕⢕⢕⢕⢕⢕⢕⢕⢕⢕⢕⢕⢕⢕⢕⢕⢕⢱⣵⣾⣷⣷⣿⣿⣿⣿⣿⣿⣿⣿⣿⣿⣿⣿⣿⣿⣿⣿⣿⣕⢕⢕⢕⢕⢕⢕⢕⢕⢕⢕⢕⢕⢕⢕⢕⢕⢕⢕⢕⢕⢕⢕⢕⢕⢕⠀</a:t>
            </a:r>
            <a:br/>
            <a:r>
              <a:t>⢕⢕⢕⢕⢱⢸⢽⣿⣿⣿⣿⣿⣿⣿⣿⢕⣿⣿⣿⣧⡝⢪⢟⣇⢅⣸⣿⡿⣸⣿⡏⣿⣿⣿⣿⣿⣿⢇⣿⡇⣾⣿⣿⣿⣿⡇⣿⣿⢕⢸⣿⣿⣿⣿⣿⣿⣿⣿⣿⣿⣿⣿⡇⢕⢕⢕⢸⣿⣿⣿⣿⣿⢕⢱⣿⣿⣿⣿⣿⢸⣿⣿⣿⣸⣿⢱⢿⡫⢎⡎⣿⢕⣿⣿⣧⢱⣿⣿⣿⣷⣸⢸⣿⣿⣇⡇⣿⣿⣿⢕⢕⢕⢕⢕⢕⢕⢕⢕⢕⢕⢕⢕⢕⢕⢕⢕⢕⢕⢕⢕⢕⢕⢕⢕⢕⢕⢕⢕⣾⣷⢕⢕⢕⢕⢕⢕⢕⢕⣿⣿⣿⣿⣿⣿⣿⣿⣿⣿⣿⣿⣿⣿⣿⣿⣧⢕⢕⢕⢕⢕⢕⢕⢕⢕⢕⢕⢕⢕⢕⢕⢕⢕⢕⢕⢕⢕⢕⢕⢕⢕⢕⢕⣾⣿⣿⣿⣿⣿⣿⣿⣿⣿⣿⣿⣿⣿⣿⣿⣿⣿⣿⣿⣿⣿⣿⣇⢕⢕⢕⢕⢕⢕⢕⢕⢕⢕⢕⢕⢕⢕⢕⢕⢕⢕⢕⢕⢕⢕⢕⢕⠀</a:t>
            </a:r>
            <a:br/>
            <a:r>
              <a:t>⢃⢅⢕⢕⢰⢕⢸⣿⣿⣿⣿⣿⣿⣿⡇⡕⣿⡻⢜⢻⢏⣵⡿⢇⢕⣿⣿⡇⣿⣿⢳⣿⣿⣿⣿⣿⣿⢕⣿⡇⣹⣽⣽⣽⣽⢸⣿⡏⡜⢸⣿⣿⣿⣿⣿⣿⣿⣿⣿⣿⣿⣿⢕⢕⢕⢕⣼⣽⣝⣝⣝⣟⡇⢾⣿⣿⣿⣿⣿⢸⣿⣿⣿⣿⣿⢕⢷⣕⢻⢇⡿⢇⣿⣿⣿⣿⣿⣿⣿⣿⣿⣼⣿⣿⣷⣿⣿⣿⡟⢕⢕⢕⢕⢕⢕⢕⢕⢕⢕⢕⢕⢕⢕⢕⢕⢕⢕⢕⢕⢕⢕⢕⢕⢕⢕⢕⢕⢱⣿⣿⡇⢕⢕⢕⢕⢕⢕⢱⣿⣿⣿⣿⣿⣿⣿⣿⣿⣿⣿⣿⣿⣿⣿⣿⣿⣷⡕⢕⢕⢕⢕⢕⢕⢕⢕⢕⢕⢕⢕⢕⢕⢕⢕⢕⢕⢕⢕⢕⢕⢕⢕⢕⣿⣿⡿⢿⢿⣿⣿⣿⣿⣿⣿⣿⣿⣿⣿⣿⣿⣿⣿⣿⣿⣿⣿⣿⣇⢕⢕⢕⢕⢕⢕⢕⢕⢕⢕⢕⢕⢕⢕⢕⢕⢕⢕⢕⢕⢕⢕⢕⠀</a:t>
            </a:r>
            <a:br/>
            <a:r>
              <a:t>⢕⢔⢜⢜⠕⠑⢜⣿⣿⣿⣿⣿⣿⣿⣷⢣⢸⢳⡕⢕⢿⡿⢕⣵⣾⣿⣿⢸⣿⡏⣸⣿⣿⣿⣿⣿⡇⣕⣿⢱⣿⣿⣿⣿⣿⢸⣿⢇⣿⡞⣿⣿⢻⣿⣿⣿⣿⣿⣿⣿⡿⣿⢕⢕⢕⢕⣿⣿⣿⣿⣿⣿⡇⣿⢧⣿⣿⣿⡏⣼⣿⣿⣿⣿⣿⢕⡜⢹⣧⢕⡜⡕⣿⣿⣿⣿⣿⣿⣿⣿⣿⣿⣿⣿⣿⣿⣿⣿⢇⢕⢕⢕⢕⢕⢕⢕⢕⢕⢕⢕⢕⢕⢕⢕⢕⢕⢕⢕⢕⢕⢕⢕⢕⢕⢕⢕⢕⣾⣿⣿⣷⢕⢕⢕⢕⢕⢕⢸⣿⣿⣿⣿⣿⣿⣿⣿⣿⣿⣿⣿⣿⣿⣿⢿⢟⢏⢕⢕⢕⢕⢕⢕⢕⢕⢕⢕⢕⢕⢕⢕⢕⢕⢕⢕⢕⢕⢕⢕⢕⢕⢔⢸⣿⣿⣷⣕⢕⢕⢜⢝⢟⢻⢿⣿⣿⣿⣿⣿⣿⣿⣿⣿⣿⣿⣿⣿⣿⣇⢕⢕⢕⢕⢕⢕⢕⢕⢕⢕⢕⢕⢕⢕⢕⢕⢕⢕⢕⢕⢕⢕⠀</a:t>
            </a:r>
            <a:br/>
            <a:r>
              <a:t>⢜⢏⢕⢄⢀⢀⢕⣿⣿⣿⣿⣿⣿⣿⣿⣷⡳⡕⢕⢜⢷⣧⣯⣝⢝⣿⡟⣾⡟⡕⣿⣿⣿⣿⣟⣿⢕⣿⣿⢸⣿⣿⣿⣿⣿⡞⣿⢸⣿⣧⢻⣿⢸⣿⣿⣿⣿⣿⣿⣿⡇⣿⢕⢕⢕⣸⣿⣿⣿⣿⣿⣿⢇⣿⢸⣿⣿⣿⢇⣿⣿⣿⣿⣿⣿⢜⢿⢧⣫⡇⡕⢸⣿⣿⣿⣿⣿⣿⣿⣿⣿⣿⣿⣿⣿⣿⣿⢏⢕⢕⢕⢕⢕⢕⢕⢕⢕⢕⢕⢕⢕⢕⢕⢕⢕⢕⢕⢕⢕⢕⢕⢕⢕⢕⢕⢕⢱⣿⣿⡟⢟⢇⢕⢕⢕⢕⢕⢸⣿⣿⣿⣿⣿⣿⣿⡿⢿⢿⢟⢟⢝⢕⢕⢕⢕⢕⢕⣱⣧⡕⢕⢕⢕⢕⢕⢕⢑⢕⢕⢕⢕⢕⢕⢕⢕⢕⢕⢕⢕⢕⢕⣿⣿⣿⣿⣿⣷⣧⣕⢕⢕⢕⢕⢕⢝⢟⢟⢿⢿⣿⣿⣿⣿⣿⣿⣿⣿⣿⣧⢕⢕⢕⢕⢕⢕⢕⢕⢕⢕⢕⢕⢕⢕⢕⢕⢕⢕⢕⢕⢕⠀</a:t>
            </a:r>
            <a:br/>
            <a:r>
              <a:t>⢕⢕⡕⢕⢕⢕⢕⣿⣿⣿⣿⣿⣿⣿⣿⣿⣿⣮⡣⢜⣧⢕⢝⡟⢟⣿⣇⡿⢱⢇⣿⣿⣿⣿⡿⢇⣸⣿⣿⢸⢿⢿⢿⢿⢿⢇⢏⣿⣿⣿⣎⣿⡇⣿⣿⢹⣿⣿⣿⣸⡇⡇⢱⢕⢱⣿⣿⣿⣿⣿⣿⣿⢱⣳⡸⣝⢿⡿⢕⣿⣿⣿⡿⣿⣿⢱⢿⢟⢝⠇⢕⢸⣿⣿⣿⣿⣿⣿⣿⣿⣿⣿⣿⣿⣿⣿⡟⢕⢕⢕⢕⢕⢕⢕⢕⢕⢕⢕⢕⠑⢕⢕⢕⢕⢕⢕⢕⢕⠁⢕⢕⢕⢕⢕⢕⢅⣾⣿⣿⣿⣷⣧⡕⢕⢕⢕⢕⢕⢕⢕⢕⢕⢕⢕⢕⢕⢕⢕⢑⢕⢕⣕⣱⣵⣵⣾⣿⣿⣿⣿⣇⢕⢕⢕⢕⢕⠑⠔⢕⢕⢕⢕⢕⢕⢕⠑⠑⠑⢑⢕⢱⣿⣿⣿⣿⣿⣿⣿⣿⣿⣷⣵⣕⣕⢑⢕⢕⢕⢕⢕⢕⢜⢝⢝⢝⢟⢟⢟⢟⢗⢕⢕⢕⢕⢕⢕⢕⢕⠕⢕⢕⢕⢕⢕⢕⢕⢕⢕⢕⢕⠀</a:t>
            </a:r>
            <a:br/>
            <a:r>
              <a:t>⢐⢜⢊⢕⢱⡔⠀⢸⣿⣿⣿⣿⣿⣿⣿⣿⣿⣿⣿⣷⣎⢣⢕⣝⢕⣿⢸⢇⢹⢱⣿⣿⣿⣿⣿⢕⢟⠛⠛⠃⠛⠛⢛⠛⠟⠳⢗⢱⣜⡝⣻⣿⣹⣸⣿⡇⣿⢿⣿⡿⡇⢕⡎⢑⣩⣵⡷⠷⠗⠟⢟⠇⠕⠞⠷⠹⠧⢕⢕⣿⣿⣿⢕⣿⡟⢱⢇⢕⢎⢕⢕⢸⣿⣿⣿⣿⣿⣿⣿⣿⣿⣿⣿⣿⣿⡿⢕⢕⢕⢕⢕⢕⢕⢕⢕⢕⢕⢕⠑⠁⢕⢕⢕⢕⢕⢕⢕⠀⠀⢕⢕⢕⢕⢕⠄⣸⣿⣿⣿⣿⣿⣿⣿⡕⢕⢕⢕⢱⣷⣷⣷⣷⣷⣷⣷⣷⣷⣷⣾⣿⣿⣿⣿⣿⣿⣿⣿⣿⣿⣿⣿⣷⡕⢕⢕⢕⠀⠐⠀⢕⢕⢕⢕⢕⠀⠀⠀⠀⠀⠁⢸⣿⣿⣿⣿⣿⣿⣿⣿⣿⣿⣿⣿⣿⣿⣿⣷⣷⣧⣵⣵⣵⣕⣕⣕⣕⣕⣕⣕⣕⣕⣕⢕⢕⢕⢕⢕⢅⠁⠕⢕⢕⢕⢕⢕⢕⢕⢕⢕⢕⠀</a:t>
            </a:r>
            <a:br/>
            <a:r>
              <a:t>⠜⠊⠁⠘⢜⢝⡕⢸⣿⣿⣿⣿⣿⣿⣿⣿⣿⣿⣿⣿⢏⠀⠁⢅⣑⢹⢸⢕⢸⢸⣿⢿⣿⣿⡿⠁⢁⣄⣤⣴⡶⠖⢀⠐⠐⠐⢄⡁⢝⢿⣿⣿⣿⣿⣿⣿⣼⣷⣽⣿⣱⣼⣿⡿⠋⢁⢠⠄⠀⠀⠕⢴⣤⣄⡀⠈⢙⢇⢳⣻⣿⣿⢱⣿⡇⠊⠑⢵⡇⢕⢕⢸⣿⣿⣿⣿⣿⣿⣿⣿⣿⣿⣿⣿⡟⢕⢕⢕⢕⢕⢕⢕⢕⢕⢕⢕⢕⢕⠀⠀⢕⢕⢕⢕⢕⢕⠁⠀⠀⢕⢕⢕⢕⢕⢱⣿⣿⣿⣿⣿⣿⣿⣿⣷⢕⢕⢕⢜⣿⣿⣿⣿⣿⣿⣿⣿⣿⣿⣿⣿⣿⣿⣿⣿⣿⣿⣿⣿⣿⣿⣿⣿⣿⡕⢕⢕⠀⠀⠀⠁⢕⢕⢕⢕⢕⠀⠀⠀⠀⠄⣾⣿⣿⣿⣿⣿⣿⣿⣿⣿⣿⣿⣿⣿⣿⣿⣿⣿⣿⣿⣿⣿⣿⣿⣿⣿⣿⣿⣿⣿⣿⣿⣇⢕⢕⢕⢕⢕⠀⠀⠕⢕⢕⢕⢕⢕⢕⢕⢕⢕⠀</a:t>
            </a:r>
            <a:br/>
            <a:r>
              <a:t>⢀⢰⣔⡐⢜⢇⢕⢸⣿⣿⣿⣿⣿⣿⣿⣿⣿⣿⡿⣣⠃⠀⠀⢱⣿⣿⡕⡇⢕⢇⣿⢸⣟⢻⡇⢔⡕⣿⣿⡟⣠⣅⠁⠀⠀⠀⠀⠜⣧⣕⣿⣿⣿⣿⣿⣿⣿⣿⣿⣿⣿⣿⡿⣱⡷⢃⡐⠀⠀⠀⠀⠀⢹⣿⡟⢔⣴⣾⣵⣿⣿⣿⢸⣿⡇⠀⠀⢸⡇⢕⠑⢸⣿⣿⣿⣿⣿⣿⣿⣿⣿⣽⣿⡟⢕⢕⢕⣕⣵⣷⢇⢕⢕⢕⢕⢕⢕⢕⢕⠀⢕⢕⢕⢕⢕⢕⠀⠀⠀⠀⢕⢕⢕⢄⣿⣿⣿⣿⣿⣿⣿⣿⣿⣿⣧⢕⢕⢅⢿⣿⣿⣿⣿⣿⣿⣿⣿⣿⣿⣿⣿⣿⣿⣿⣿⣿⣿⣿⣿⣿⣿⣿⣿⣇⢕⢕⢔⠀⠀⠀⠕⢕⢕⢕⢕⠀⠀⠀⠀⢀⣿⣿⣿⣿⣿⣿⣿⣿⣿⣿⣿⣿⣿⣿⣿⣿⣿⣿⣿⣿⣿⣿⣿⣿⣿⣿⣿⣿⣿⣿⣿⣿⣿⣧⡕⢕⢕⢕⢔⠀⠀⠑⢕⢕⢕⢕⢕⢕⢕⢕⠀</a:t>
            </a:r>
            <a:br/>
            <a:r>
              <a:t>⢕⢅⢝⢕⢕⢕⠕⠑⣿⣿⣿⣿⣿⣿⣿⣿⣿⢟⣵⠇⠀⠀⠀⢸⡇⣿⣿⢕⡇⢸⣿⢕⣿⣧⢇⣾⣿⣾⣿⣇⢅⢀⢕⢀⢀⠔⢀⠀⣿⣿⣿⣿⣿⣿⣿⣿⣿⣿⣿⣿⣿⣿⣿⣿⡏⠙⠁⢀⢀⢔⢀⢄⢸⣿⣷⣿⣹⣿⣿⣟⣿⣿⢸⣿⡇⠀⠀⠀⠑⠁⠀⢸⢿⣿⡿⢿⡟⢿⣿⣿⢻⢺⣏⣱⣷⣟⢿⣿⡯⢟⢕⢕⢕⢕⢕⠕⢕⢕⢕⠀⠐⢕⢕⢕⢕⢕⠀⠀⠀⠀⢕⢕⠕⣼⣿⣿⣿⣿⣿⣿⣿⣿⣿⣿⣿⣧⢕⢕⢸⣿⣿⣿⣿⣿⣿⣿⣿⣿⣿⣿⣿⣿⣿⣿⣿⣿⣿⣿⣿⣿⣿⣿⣿⣿⡕⢕⢕⠀⠀⠀⠀⢕⢕⢕⢕⠀⠀⠀⠀⢕⣿⣿⣿⣿⣿⣿⣿⣿⣿⣿⣿⣿⣿⣿⣿⣿⣿⣿⣿⣿⣿⣿⣿⣿⣿⣿⣿⣿⣿⣿⣿⣿⣿⣿⣿⣕⢕⢕⢕⢄⠀⠀⠀⠑⢕⢕⢕⢕⢕⢕⠀</a:t>
            </a:r>
            <a:br/>
            <a:r>
              <a:t>⢕⢕⢕⠕⠕⠁⠀⠀⣿⣿⣿⣿⣿⣿⣿⣿⣫⣾⢏⠀⠀⠀⠀⠜⡇⣿⣿⢕⢕⢕⢝⢕⢜⢿⣿⡸⣿⣿⣿⣿⢦⢕⢕⣴⣵⢕⢑⣷⣿⣿⣿⣿⣿⣿⣿⣿⣿⣿⣿⣿⣿⣿⣿⣿⣷⣔⢕⢕⣱⢕⢑⢱⣿⣿⣿⣧⣿⣿⡟⣸⣿⣿⢕⣿⡇⠀⠀⠀⠐⡱⣷⣿⣿⣿⣿⣿⣿⣿⣿⣿⣿⣿⣿⣿⣿⣿⣿⣿⡿⢕⢕⢕⢕⢕⠀⠀⢕⢕⢕⠀⠀⢕⢕⢕⢕⢕⠀⠀⠀⠀⢕⠕⢱⣿⣿⣿⣿⣿⣿⣿⣿⣿⣿⣿⣿⣿⣷⡕⢕⢿⣿⣿⣿⣿⣿⣿⣿⣯⣝⡝⢟⢟⢿⢿⣿⣿⣿⣿⣿⣿⣿⣿⣿⣿⣇⠕⢕⠀⠀⠀⠀⢕⢕⢕⢕⠀⠀⠀⠀⢸⣿⣿⣿⣿⣿⣿⣿⣿⣿⣿⣿⣿⣿⣿⣿⣿⣿⣿⣿⡿⢿⢿⢟⣿⣿⣿⣿⣿⣿⣿⣿⣿⣿⣿⣿⣿⣷⡕⢕⢕⠀⠀⠀⠀⠁⠑⢕⢕⢕⢕⠀</a:t>
            </a:r>
            <a:br/>
            <a:r>
              <a:t>⢐⢄⠀⠀⠀⠀⠀⠀⢸⣿⣿⣿⣿⣿⡿⣱⡿⢝⠀⠀⠀⠀⠀⠀⢇⣿⡏⢸⢕⢸⡇⢕⢕⢕⢝⢧⢻⣿⣿⣿⣷⣦⣤⣵⣵⣷⣿⣿⣿⣿⣿⣿⣿⣿⣿⣿⣿⣿⣿⣿⣿⣿⣿⣿⣿⣿⣷⣵⣥⣤⣵⣾⣿⣿⣿⣿⢟⡱⢱⣿⣿⣿⢕⣿⡇⠀⠀⠀⠀⢱⡝⠟⠟⠟⠟⠟⠟⠟⠟⠟⠟⠟⠟⠟⠟⠟⠟⠟⢕⢕⢕⢕⢕⢕⠀⠀⢕⢕⢕⢔⠀⠁⢕⢕⢕⢕⠀⠀⠀⠀⠀⢄⣿⣿⣿⣿⣿⣿⣿⣿⣿⣿⣿⣿⣿⣿⣿⣿⣵⢜⣿⣿⣿⣿⣿⣿⣿⣿⣿⣿⣿⣷⣷⣵⣵⣝⣝⣝⣟⣻⣿⣿⣿⣿⣿⢄⢕⠀⠀⠀⠀⣼⢑⢕⢕⢄⠀⠀⠀⣼⣿⣿⣿⣿⣿⣿⣿⣿⣿⣿⢿⢿⢟⢟⢟⣝⣝⣕⣵⣵⣵⣾⣿⣿⣿⣿⣿⣿⣿⣿⣿⣿⣿⣿⣿⣿⣿⣿⣧⣕⢄⠀⠀⠀⠀⠀⠀⠕⢕⢕⠀</a:t>
            </a:r>
            <a:br/>
            <a:r>
              <a:t>⠗⠁⠀⠀⠀⠀⠀⠀⢸⣿⣿⣿⣿⡟⣼⢟⢕⡕⠀⠀⠀⠀⠀⠀⢸⣿⢇⣼⡇⢸⣷⢕⢕⢕⢕⢕⡵⣿⣿⣿⣿⣿⣿⣿⣿⣿⣿⣿⣿⣿⣿⣿⣿⣿⣿⣿⣿⣿⣿⣿⣿⣿⣿⣿⣿⣿⣿⣿⣿⣿⣿⣿⣿⣿⣟⢏⡱⢕⣿⣿⢿⣿⢕⢿⡇⠀⠀⠀⠀⠜⣷⡔⢔⢔⢔⢔⢔⢔⢔⢔⢔⢔⢔⢔⢔⢕⢔⠀⠀⠀⠁⠑⠑⠀⠀⠀⠑⢕⢕⢕⠀⠀⢕⢕⢕⢕⢕⠀⠀⠀⠀⣸⣿⣿⣿⣿⡝⠻⢿⣿⣿⣿⣿⣿⣿⣿⣿⣿⣿⣷⣾⣿⣿⣿⣿⣿⣿⣿⣿⣿⣿⣿⣿⣿⣿⣿⣿⣿⣿⣿⣿⣿⣿⣿⣿⢕⠁⠀⠀⠀⢱⣿⡕⢕⢕⠀⠀⠀⢰⣿⣿⣿⣿⣿⣿⣿⣿⣿⣿⣿⣿⣿⣿⣿⣿⣿⣿⣿⣿⣿⣿⣿⣿⣿⣿⣿⣿⣿⣿⣿⣿⣿⣿⣿⣿⣿⣿⣿⣿⣿⣷⣷⡄⠀⠀⠀⠀⠀⠁⠕⠀</a:t>
            </a:r>
            <a:br/>
            <a:r>
              <a:t>⠀⠀⠀⠀⠀⢀⢀⢀⢸⣿⣿⣿⡟⣼⢇⢕⣼⡷⢕⢀⢀⢀⣰⡀⣼⡿⢕⣿⣿⢕⢻⡕⢕⢕⢕⢕⣷⢻⣿⣿⣿⣿⣿⣿⣿⣿⣿⣿⣿⣿⣿⣿⣿⣿⣿⣿⣷⣿⣿⣿⣿⣿⣿⣿⣿⣿⣿⣿⣿⣿⣿⡿⣻⣷⣿⢜⣣⣽⣿⣿⢸⣿⢕⢸⣧⠀⠀⠀⡄⡄⢜⣧⢕⣵⣵⣵⡕⢕⢕⢕⣵⣷⣷⣷⢕⠑⠀⠀⠀⠀⠀⠀⠀⠀⠀⠀⠀⢕⢕⢕⢔⠀⠑⢕⢕⢕⠑⠀⠀⠀⢀⣿⣷⣤⣀⠀⠁⠁⠀⠈⠙⠿⣿⣿⣿⣿⣿⣿⣿⣿⣿⣿⣿⣿⣿⣿⣿⣿⣿⣿⣿⣿⣿⣿⣿⣿⣿⣿⣿⣿⣿⣿⣿⣿⣿⠁⠀⠀⠀⢀⣾⣿⡇⢕⢕⠀⠀⢀⣾⣿⣿⣿⣿⣿⣿⣿⣿⣿⣿⣿⣿⣿⣿⣿⣿⣿⣿⣿⣿⣿⣿⣿⣿⣿⣿⣿⣿⣿⣿⣿⣿⣿⣿⣿⣿⣿⣿⣿⣿⣿⣿⣿⣿⣧⡀⠀⠀⠀⠀⠀⠀</a:t>
            </a:r>
            <a:br/>
            <a:r>
              <a:t>⠀⠀⠀⠀⠀⠀⠀⠀⠑⣿⣿⡟⣼⢕⡕⣼⣿⢇⢕⣾⣿⣿⣿⡇⢻⢇⢕⣿⣿⢕⢜⣧⢕⢕⢕⢕⢝⢕⢻⣿⣿⣿⣿⣿⣿⣿⣿⣿⣿⣿⣿⣿⣿⣿⣿⣿⣿⣿⣿⣿⣿⣿⣿⣿⣿⣿⣿⣿⣿⣵⣷⣿⣿⢟⢃⣺⣾⣿⣿⡟⢕⣿⢕⢸⣿⢸⣇⢕⢹⣷⢕⢜⡇⣿⣿⣿⡇⢕⢕⢕⣿⣿⡿⢏⠑⠀⠀⠀⠀⠀⠀⠀⠀⠀⠀⠀⠀⠀⢕⢕⢕⠀⠀⢕⢕⠑⠀⠀⠀⠀⢕⢸⣿⣿⣿⣷⣴⡀⠀⠀⠀⠀⠀⠉⠛⠻⣯⠙⠻⢿⣿⣿⣿⣿⣿⣿⣿⣿⣿⣿⣿⣿⣿⣿⣿⣿⣿⣿⣿⣿⣿⣿⣿⣿⡇⠀⠀⠀⢀⣼⣿⣿⢇⢕⠕⠀⢀⣼⣿⣿⣿⣿⣿⣿⣿⣿⣿⣿⣿⣿⣿⣿⣿⣿⣿⣿⣿⣿⣿⣿⣿⣿⣿⣿⣿⣿⣿⣿⣿⣿⣿⣿⣿⣿⣿⣿⣿⣿⣿⣿⡿⠟⠋⠉⠁⠀⠀⠀⠀⠀⠀</a:t>
            </a:r>
            <a:br/>
            <a:r>
              <a:t>⠀⠀⠀⠀⠀⠀⠀⠀⠀⣿⡿⣸⢕⣱⢱⣿⡏⢕⣼⣿⣿⣿⣿⢕⢸⢕⢕⣿⣿⢕⢕⢻⡇⢕⢕⢕⢕⢕⢕⢻⣿⣿⣿⣿⣿⣿⣿⣿⣿⣿⣿⣿⣿⣿⣿⣿⣿⣿⣿⣿⣿⣿⣿⣿⣿⣿⣿⣿⣿⣿⣟⣫⢕⢕⢱⣿⣿⣿⣿⢇⢕⢸⡇⢕⡏⢸⣿⡕⢜⣿⡇⢕⢹⢹⣿⣿⣏⢕⢕⢕⢟⠝⠑⠀⠀⠀⠀⠀⠀⠀⠀⢀⢀⢄⢔⣾⢀⠀⠁⢕⢕⢐⢔⠀⠀⠀⠀⠀⠀⠀⠁⢕⢿⣿⣿⣿⣿⣿⣦⣄⢀⠀⠀⠀⠀⠀⠀⠀⠀⠀⠉⠛⠟⠟⠟⠟⠟⠟⠛⠛⠙⠉⠁⠁⠀⠀⠀⠀⠘⢝⣿⣿⣿⣿⠑⠀⠀⢀⣾⣿⣿⡿⠁⠑⠀⢀⣼⣿⣿⣿⣿⣿⣿⣿⣿⣿⣿⣿⡿⢿⢝⠙⠙⠙⠛⠛⠛⠟⠟⠿⢿⣿⣿⣿⣿⣿⣿⣿⣿⣿⣿⡿⠏⠁⣿⢿⠟⠛⠙⠁⠀⠀⠀⠀⠀⠀⠀⠀⡀⠀⠀</a:t>
            </a:r>
            <a:br/>
            <a:r>
              <a:t>⢀⢀⠀⠀⠀⠀⠀⠀⠀⢹⢧⢇⣱⡏⣾⣿⢕⢱⣿⣿⣿⣿⣿⢕⢕⢕⡕⢸⣿⡇⢕⢕⢿⡕⢕⢕⢕⢕⢕⢕⢝⣿⣿⣿⣿⣿⣿⣿⣿⣿⣿⣿⣿⣿⣿⢿⣿⢿⣿⣿⣿⣿⣿⣿⣿⣿⣿⣿⣿⣿⡿⢕⢕⢕⣼⣿⣿⣿⡟⣱⠕⢸⢇⢕⡇⢸⣿⡇⢕⢿⣇⢕⢜⡏⣿⣿⣟⢕⢕⢕⢅⢄⢄⢄⢀⢀⢀⢔⣰⣵⣵⡇⢕⢕⢕⣿⡇⡔⠀⠁⢕⢕⢕⠀⠀⠀⠀⠀⠀⠀⠀⢕⢜⣿⣿⣿⣿⣿⣿⣿⣿⣷⣴⡄⢀⠀⠀⠀⠀⠀⠀⠀⠀⠀⠀⠀⠀⠀⠀⠀⠀⠀⠀⠀⠀⢀⢀⣄⣄⣵⣼⣿⡿⠃⠀⠀⢄⣾⣿⣿⣿⠇⠀⠀⣄⣾⣿⣿⣿⣿⣿⣿⣿⣿⣿⣿⣿⣿⣟⣇⢕⠀⠀⠀⠀⠀⠀⠀⠀⠀⠀⠁⠁⠁⠈⠉⠉⠉⠉⠙⠉⠀⠀⠀⠀⠀⠀⠀⠀⠀⠀⠀⠀⠀⠀⢀⣴⣾⣿⣦⠀</a:t>
            </a:r>
            <a:br/>
            <a:r>
              <a:t>⠀⠀⠀⠀⢀⢀⢐⢀⠀⠜⡜⢱⣿⢇⣿⡏⢕⣾⣿⣿⣿⣿⣿⢕⢕⢕⢕⢜⣿⣷⢧⢕⢜⢳⡕⢕⢕⢕⢕⢕⢕⢜⢟⢿⣿⣿⣿⣿⣿⣿⣿⣿⣽⣷⣿⣿⣿⣿⣷⣮⣿⣿⣿⣿⣿⣿⣿⣿⢟⢏⢕⢕⢕⢕⣿⣿⣿⡿⢕⢹⢄⢕⢕⢕⡇⢸⣿⣿⢕⢸⣿⢕⢕⢱⢻⣿⣧⢕⢕⢕⣿⣿⣿⣿⢕⢕⢕⢸⣿⣿⣿⡇⢕⢕⢕⣿⡇⣷⢔⠀⠁⢕⠕⠐⠀⠀⠀⠀⠀⠀⠀⢕⢕⢹⣿⣿⣿⣿⣿⣿⣿⣿⣿⣿⢗⢐⣄⢀⠀⠀⠀⠀⠀⠀⠀⠀⠀⠀⠀⢀⣄⣰⣴⣴⣷⣿⣿⣿⣿⣿⣿⠟⠁⠀⢀⣴⣿⣿⣿⡿⢇⣀⣴⣾⣿⣿⣿⣿⣿⣿⣿⣿⣿⣿⣿⣿⣿⣿⣿⣿⣿⣿⣷⣷⣦⣴⣄⡀⢀⠀⠀⠀⠀⠀⠀⠀⠀⠀⠀⠀⠀⠀⠀⠀⠀⠀⠀⠀⠀⢀⣄⣴⣷⣾⣿⣿⣿⣿⣿⣿⠀</a:t>
            </a:r>
            <a:br/>
            <a:r>
              <a:t>⠀⢀⣀⣁⣀⣄⣤⣤⣤⢔⢇⢿⢿⢸⣿⡇⢱⢿⢿⢿⢿⢿⢣⢕⢕⢕⢕⢕⢸⣿⡧⢇⢕⡇⢹⣕⢄⢕⢕⢕⢕⢕⢕⢕⢜⢝⢻⢿⣿⣿⣿⣿⣿⣿⣿⣿⣿⣿⣿⣿⣿⣿⣿⣿⢿⢟⢝⢕⢕⢕⢕⢕⢕⢸⣿⣿⣹⣻⡕⢸⢕⢕⢜⢕⢇⢸⣿⣿⡇⢸⣿⢕⢕⢜⢸⣿⣿⢕⢕⢕⣿⣿⣿⣿⢕⢕⢕⢸⣿⣿⣿⡇⢕⢕⢕⣿⣿⣿⣇⢔⠀⠀⠀⠀⠀⠀⠀⠀⠀⠀⠀⢕⢕⢜⣿⣿⣿⣿⣿⣿⣿⣿⣿⣏⣴⣿⣿⣷⣧⢔⣔⣄⡄⢄⣄⣔⣰⣵⣷⣿⣿⣿⣿⣿⣿⣿⣿⣿⡿⢟⠁⠀⢀⣴⣿⣿⣿⣿⣿⣿⣿⣿⣿⣿⣿⣿⣿⣿⣿⣿⣿⣿⣿⣿⣿⣿⣿⣿⣿⣿⣿⣿⣿⣿⣿⣿⣿⣿⣷⣷⣧⣴⣄⡀⢀⠀⠀⠀⠀⠀⠀⠀⠀⠀⠀⢀⢄⣔⢕⢻⣿⣿⣿⣿⣿⣿⣿⣿⣿⣿⠀</a:t>
            </a:r>
            <a:br/>
            <a:r>
              <a:t>⣿⣿⣿⣿⣿⣿⣿⣿⣿⢸⢀⠀⠀⢸⣿⢕⠀⠀⠀⠀⠀⢀⣾⢕⢕⢕⢕⢕⢕⢹⣿⡕⢱⢕⢕⢜⢣⡕⢕⢕⢕⡜⢕⢕⢕⢕⢕⢕⢜⢝⢻⢿⣿⣿⣿⣿⣿⣿⣿⣿⢿⢟⢝⢕⢕⢕⢕⢕⢕⢕⢕⢕⢕⣾⣿⢇⢳⣿⡇⢕⢱⢕⢸⢕⢕⡸⣿⣿⡇⢸⣿⢕⢕⡏⣿⣿⣿⢕⢕⢕⣿⣿⣿⣿⢕⢕⢕⢸⣿⣿⣿⡇⢕⢕⢕⣿⣿⣿⣿⢕⠀⠀⠀⠀⠀⠀⠀⠀⠀⠀⠀⠁⣯⣷⡸⣿⣿⣿⣿⣿⣿⣿⣿⣿⣿⣿⣿⣿⡿⢿⢿⣿⣿⣿⣿⣿⣿⣿⣿⣿⣿⣿⣿⣿⣟⢟⢏⢕⣕⣱⣴⣾⣿⣿⣿⣿⣿⣿⣿⣿⣿⣿⣿⣿⣿⣿⣿⣿⣿⣿⣿⣿⣿⣿⣿⣿⣿⣿⣿⣿⣿⣿⣿⣿⣿⣿⣿⣿⣿⣿⣿⣿⣿⣿⣷⣧⣵⣔⣔⣔⣔⣰⣴⣕⣵⣿⣿⣿⣷⣦⣹⣿⣿⣿⣿⣿⣿⣿⣿⣿⠀</a:t>
            </a:r>
            <a:br/>
            <a:r>
              <a:t>⣿⣿⣿⣿⣿⣿⣿⣿⣿⢕⡇⠀⠀⣼⣿⢕⣿⣿⣷⣶⢄⣾⢟⢕⢕⢕⢕⢕⢕⢕⢝⣷⣱⡕⢕⢕⢕⢕⢕⢕⢱⢕⢕⢕⢕⢕⢕⢕⢕⢕⢕⢱⣼⣝⡟⢿⢟⣟⣽⣷⢕⢕⢕⢕⢕⢕⢕⢕⢕⢕⢕⢸⢱⣿⢏⢕⣾⣿⣧⢕⢸⡕⢕⢕⠕⣧⢻⣿⡇⢸⡿⢕⢕⣇⣟⣿⣿⢕⢕⢕⣿⣿⣿⣿⢕⢕⢕⢸⣿⣿⣿⡇⢕⢕⢕⣿⣿⣿⣿⢕⢔⠀⠀⠀⠀⠀⠀⠀⠀⠀⠀⠀⢹⣿⣧⢻⣿⣿⣿⣿⣿⣿⣿⣿⣿⣿⣯⢗⢕⢜⢝⢝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⢱⡇⠀⣼⣿⣿⢇⣿⣿⣿⢟⣾⢏⢕⢕⢕⢕⢕⢕⢕⢕⢕⡜⢷⣵⢕⢕⢕⢕⢕⢕⢝⢕⢕⢕⢕⢕⢕⢕⢕⢕⣵⣿⣿⣿⣿⣿⣿⣿⣿⣿⢕⢕⢕⢕⢕⢕⢕⢕⢕⢕⢸⡜⣾⢏⢕⣼⣿⣿⣿⢕⢸⡇⢕⠕⢕⢜⣎⢿⡇⢸⢇⢕⢕⣿⢻⣿⣿⢕⢕⢕⣿⣿⣿⣿⢕⢕⢕⢸⣿⣿⣿⡇⢕⢕⢕⣿⣿⣿⣿⢕⢕⢄⠀⠀⠀⠀⠀⠀⠀⠀⠀⠀⠀⢻⣿⡏⣿⣿⣿⣿⣿⣿⣿⣿⣿⢟⢕⢕⢕⢕⢕⢕⢟⢻⣿⣿⣿⣿⣿⣿⣿⣿⣿⣿⣿⣿⣿⣿⣿⣿⣿⣿⣿⣿⣿⣿⣿⣿⣿⣿⣿⣿⣿⣿⣿⣿⣿⣿⣿⣿⣿⣿⣿⣿⣿⣿⣿⣿⣿⣿⣿⣿⣿⣿⣿⣿⣿⣿⣿⣿⣿⣿⣿⣿⣿⣿⣿⣿⣿⣿⢟⢟⢏⢕⢕⢜⢝⢿⢿⣿⣿⣿⣿⣿⣿⣿⣿⣿⣿⣿⠀</a:t>
            </a:r>
            <a:br/>
            <a:r>
              <a:t>⣿⣿⣿⣿⣿⣿⣿⡟⢋⢈⠁⠀⠉⢝⢝⡇⢕⢕⢕⣾⢏⢕⢕⢕⢕⠔⢕⢕⢕⢕⢕⣿⣾⣿⡇⢕⢕⢕⢕⡜⢕⢕⢕⢕⢕⠑⠁⢀⢕⢸⣿⣿⣿⣿⣿⣿⣿⣿⣿⣿⢕⠁⠑⠕⢕⢕⢕⢕⢕⢕⠜⡱⣣⢕⢱⣿⣿⣿⡏⣵⢺⡇⢔⢕⢕⢕⢸⡜⡇⡞⢕⢕⢱⣿⣼⣿⣿⢕⢕⢕⣿⣿⣿⣿⢕⢕⢕⢸⣿⣿⣿⡇⢕⢕⢕⣿⣿⣿⣿⢕⢕⢕⢄⠀⠀⠀⠀⠀⠀⠀⠀⠀⠀⠘⢿⣿⣸⣿⣿⣿⣿⣿⣿⡟⢝⢕⢕⢕⢕⢕⢕⢕⢕⢜⢸⣿⣿⣿⣿⣿⣿⣿⣿⣿⣿⣿⣿⣿⣿⣿⣿⣿⣿⣿⣿⣿⣿⣿⣿⣿⣿⣿⣿⣿⣿⣿⣿⣿⣿⣿⣿⣿⣿⣿⣿⣿⣿⣿⣿⣿⣿⣿⣿⣿⣿⣿⣿⣿⣿⣿⣿⣿⣿⣿⣿⣿⣿⣿⣿⢇⢕⢕⢕⢕⢕⢕⢕⢕⢝⡿⢿⣿⣿⣿⣿⣿⣿⣿⣿⣿⠀</a:t>
            </a:r>
            <a:br/>
            <a:r>
              <a:t>⣿⣿⣿⣿⣿⡿⢋⢔⠕⠁⠀⠀⠀⢕⢕⢕⢕⢕⣾⢏⢕⢕⢕⢕⢕⢕⠀⢕⢕⢕⢁⣿⣿⣿⣷⢕⢕⢕⢱⢕⢕⠕⠑⠁⠀⠀⠀⢕⢕⣾⣿⣿⣿⣿⣿⣿⣿⣿⣿⣿⡇⢔⠀⠀⠁⠑⠕⢕⢕⢕⢕⣽⣿⡕⢜⣿⣿⣿⢱⣿⡕⡇⢔⢕⢕⢕⢕⣷⡕⢕⢕⢕⢜⣿⣿⣿⣿⢕⢕⢕⣿⣿⣿⣿⢕⢕⢕⢸⣿⣿⣿⡇⢕⢕⢕⣿⣿⣿⣿⢕⢕⢕⢸⣆⢄⠀⠀⠀⠀⠀⢔⢄⠀⠀⠘⢿⡇⢿⣿⣿⣿⣿⣿⢕⢕⢕⢕⢕⢕⢕⢕⢕⢕⢕⢕⣿⣿⣿⣿⣿⣿⣿⣿⣿⣿⣿⣿⣿⣿⣿⣿⣿⣿⣿⣿⣿⣿⣿⣿⣿⣿⣿⣿⣿⣿⣿⣿⣿⣿⣿⣿⣿⣿⣿⣿⣿⣿⣿⣿⣿⣿⣿⣿⣿⣿⣿⣿⣿⣿⣿⣿⣿⣿⣿⣿⣿⣿⡿⢕⢕⢕⢕⢕⢕⢕⢕⢕⢕⢕⢕⢜⢹⣿⣿⣿⣿⣿⣿⣿⣿⠀</a:t>
            </a:r>
            <a:br/>
            <a:r>
              <a:t>⣿⣿⣿⡟⠏⢕⢕⢕⠀⠀⠀⠀⢕⢕⢕⢕⢕⣾⡏⢕⢕⢕⢕⢕⢕⢕⢕⢕⢕⢕⢕⣿⣸⣿⣿⡇⢕⢅⢇⠑⠁⠀⠀⠀⠀⠀⠀⢕⣵⣿⣿⣿⣿⣿⣿⣿⣿⣿⣿⣿⣷⢕⢕⠀⠀⠀⠀⠀⠑⠕⢕⢜⢮⢧⢕⣿⣿⡏⢾⠕⢸⢕⢕⢕⢕⢕⢕⢝⣷⢑⢑⢕⢕⣿⣿⣿⡇⢕⢕⢕⣿⣿⣿⣿⢕⢕⢕⢸⣿⣿⣿⡇⢕⢕⢕⣿⣿⣿⣿⢕⢕⢕⢸⣿⣷⡕⠀⠀⠀⠀⠀⢕⢕⢄⠀⠘⢻⢜⣿⣿⣿⣿⣿⡕⢕⢕⢕⢕⢕⢕⢕⢕⢕⢕⢕⣸⣿⣿⣿⣿⣿⣿⣿⣿⣿⣿⣿⣿⣿⣿⣿⣿⣿⣿⣿⣿⣿⣿⣿⣿⣿⣿⣿⣿⣿⣿⣿⣿⣿⣿⣿⣿⣿⣿⣿⣿⣿⣿⣿⣿⣿⣿⣿⣿⣿⣿⣿⣿⣿⣿⣿⣿⣿⣿⣿⣿⡏⢕⢕⢕⢕⢕⢕⢕⢕⢕⢕⢕⢕⢕⢕⢕⢹⣿⣿⣿⣿⣿⣿⣿⠀</a:t>
            </a:r>
            <a:br/>
            <a:r>
              <a:t>⣿⣿⣿⢇⢕⢕⢕⠁⠀⠀⠀⠀⢕⢕⢕⢕⣾⢗⢕⢕⢕⢕⢕⢕⢕⢕⢕⢕⢕⢕⢕⢹⡿⣿⣿⣿⢕⢕⠕⠀⠀⠀⠀⠀⠀⠀⠀⣿⣿⣿⣿⣿⣿⣿⣿⣿⣿⣿⣿⣿⣿⣇⢕⠀⠀⠀⠀⠀⠀⠀⠕⢕⢕⢝⣇⢜⠁⢄⢄⢄⠄⠁⠕⢕⢕⢕⢕⢕⢿⣧⠀⢕⢕⢝⢝⢝⢕⢕⢕⢕⢝⢝⢝⢝⢕⢕⢕⢜⢝⢝⢝⢕⢕⢕⢕⢝⢝⢝⢝⢕⢕⢕⢜⢝⢝⢝⢔⢀⠀⠀⠀⠑⢕⢕⢕⢔⢁⢕⢻⣿⣿⣿⣿⣧⣕⢕⢕⢕⢕⢕⢕⢕⢕⢕⣷⣿⣿⣿⣿⣿⣿⣿⣿⣿⣿⣿⣿⣿⣿⣿⣿⣿⣿⣿⣿⣿⣿⣿⣿⣿⣿⣿⣿⣿⣿⣿⣿⣿⣿⣿⣿⣿⣿⣿⣿⣿⣿⣿⣿⣿⣿⣿⣿⣿⣿⣿⣿⣿⣿⣿⣿⣿⣿⣿⣿⣿⣇⢕⢕⢕⢕⢕⢕⢕⢕⢕⢕⢕⢕⢕⢕⢕⣸⣿⣿⣿⣿⣿⣿⣿⠀</a:t>
            </a:r>
            <a:br/>
            <a:r>
              <a:t>⣿⡿⢑⢕⢕⢕⢕⠀⠀⠀⠀⠄⠑⠁⢁⣾⢝⢕⢕⢕⢕⢕⢕⣕⣵⣵⣾⣿⣿⣿⣿⢸⣧⢿⣿⣿⣧⢕⠀⠀⠀⠀⠀⠀⠀⠀⠀⢹⣿⣿⣿⣿⣿⣿⣿⣿⣿⣿⣿⣿⣿⣿⡇⠀⠀⠀⠀⠀⠀⠀⠀⢜⢝⠇⢀⢀⠀⠑⠁⠁⢀⣴⡄⢠⣕⢕⢕⢕⢜⢿⣇⢕⢕⢕⢕⢕⢕⢕⢕⢕⢕⢕⢕⢕⢕⢕⢕⢕⢕⢕⢕⢕⢕⢕⢕⢕⢕⢕⢕⢕⢕⢕⢕⢕⢕⢕⢕⢕⢔⠀⠀⠀⠕⢕⢕⢕⢕⢕⢜⣿⣿⣿⣿⣿⣿⣷⣧⣵⣕⣕⣱⣵⣷⣿⣿⣿⣿⣿⣿⣿⣿⣿⣿⣿⣿⣿⣿⣿⣿⣿⣿⣿⣿⣿⣿⣿⣿⣿⣿⣿⣿⣿⣿⣿⣿⣿⣿⣿⣿⣿⣿⣿⣿⣿⣿⣿⣿⣿⣿⣿⣿⣿⣿⣿⣿⣿⣿⣿⣿⣿⣿⣿⣿⣿⣿⣿⣿⣵⡕⢕⢕⢕⢕⢕⢕⢕⢕⢕⢕⢕⢕⣱⣿⣿⣿⣿⣿⣿⣿⣿⠀</a:t>
            </a:r>
            <a:br/>
            <a:r>
              <a:t>⣿⠑⢕⢕⢕⢕⠁⠀⠀⠀⠀⠀⠀⢀⣾⢇⢕⢕⢕⢕⢕⣱⣾⣿⣿⣿⣿⣿⣿⣿⣿⢸⣿⡼⣿⣿⣿⣇⠔⠀⠀⠀⠀⠀⠀⠀⠀⠀⢟⣟⣻⣿⣿⣿⣿⣿⣿⣿⣿⣿⣟⣟⠃⠀⠀⠀⠀⠀⠀⠀⠀⢕⢕⢄⢕⢕⢕⠀⢀⢀⠙⢻⠇⢸⣿⣷⣇⢕⢕⢕⢽⡇⢥⣥⣥⣥⣥⣥⣥⣵⣵⣵⣵⣵⣵⣵⣵⣵⣵⣵⣵⣵⣵⣵⣵⣵⣵⣵⣕⣕⣕⣕⣕⣕⣕⣕⣕⣕⡕⢕⢔⢀⠀⢕⢕⢕⢕⢕⢕⢻⣿⣿⣿⣿⣿⣿⣿⣿⣿⣿⣿⣿⣿⣿⣿⣿⣿⣿⣿⣿⣿⣿⣿⣿⣿⣿⣿⣿⣿⣿⣿⣿⣿⣿⣿⣿⣿⣿⣿⣿⢟⢻⣿⣿⣿⣿⣿⣿⣿⣿⣿⣿⣿⣿⣿⣿⣿⣿⣿⣿⣿⣿⣿⣿⣿⣿⣿⣿⣿⣿⣿⣿⣿⣿⣿⣿⣿⣿⣷⣵⣕⡕⢕⢕⢕⢕⢕⢕⢕⣱⣵⣿⣿⣿⣿⣿⣿⣿⣿⣿⠀</a:t>
            </a:r>
            <a:br/>
            <a:r>
              <a:t>⡟⢕⢕⢕⢕⢕⠀⠀⠀⠀⢕⠀⢠⣾⢏⢕⢕⢕⢕⢕⣱⣿⣿⣿⣿⣿⣿⣿⣿⣿⣿⡜⣿⢷⣹⣿⣿⣿⡕⠀⠀⠀⠀⠀⠀⠀⠀⠀⠈⢿⣿⣿⣿⣿⣿⣿⣿⣿⣿⣿⣿⡟⠀⠀⠀⠀⠀⠀⠀⠀⠀⠁⢕⢕⢀⢁⢀⢔⢕⡕⢔⢠⣵⣾⣿⣿⣿⣧⢕⢕⢕⢿⡜⣿⣿⣿⣿⣿⣿⣿⣿⣿⣿⣿⣿⣿⣿⣿⣿⣿⣿⣿⣿⣿⣿⣿⣿⣿⣿⣿⣿⣿⣿⣿⣿⣿⣿⣿⡇⢕⢕⢕⢕⢕⢕⢕⢕⢕⢕⢜⣿⣿⣿⣿⣿⣿⣿⣿⣿⣿⣿⣿⣿⣿⣿⣿⣿⣿⣿⣿⣿⣿⣿⣿⣿⣿⣿⣿⣿⣿⣿⣿⣿⣿⣿⣿⣿⣿⣿⣿⢕⢸⣿⣿⣿⣿⣿⣿⣿⣿⣿⣿⣿⣿⣿⣿⣿⣿⣿⣿⣿⣿⣿⣿⣿⣿⣿⣿⣿⣿⣿⣿⣿⣿⣿⣿⣿⣿⣿⣿⣿⣿⣷⣷⣵⣷⣷⣿⣿⣿⣿⣿⣿⣿⣿⣿⣿⣿⣿⣿⠀</a:t>
            </a:r>
            <a:br/>
            <a:r>
              <a:t>⡕⢕⢕⢕⢕⠀⠀⠀⠀⢔⢕⢠⣿⢇⢕⢕⢕⢕⢕⣱⣿⣿⣿⣿⣿⣿⣿⣿⣿⣿⣿⡇⣿⢸⣷⣿⣿⣿⣷⢀⠀⠀⠀⠀⠀⠀⠀⠀⠀⠘⣿⣿⣿⣿⣿⣿⣿⣿⣿⣿⣿⠁⠀⠀⠀⠀⠀⠀⠀⠀⠀⠀⢕⣇⣱⣮⢰⢀⢁⢁⢀⣴⢻⣿⣿⣿⣿⣿⣇⢕⢕⢕⢻⡄⠀⠀⠀⠀⠀⠀⠀⠀⠀⢀⢀⢀⣀⣀⣀⣀⣀⣀⣀⣀⣀⣀⣀⣁⣁⣁⣁⣁⣁⡁⢁⢁⢁⡁⢁⢕⢕⢕⢕⢕⢕⢕⢕⢕⢕⢕⢻⣿⣿⣿⣿⣿⣿⣿⣿⣿⣿⣿⣿⣿⣿⣿⣿⣿⣿⣿⣿⣿⣿⣿⣿⣿⣿⣿⣿⣿⣿⣿⣿⣿⣿⣿⣿⣿⣿⣿⣇⢸⣿⣿⣿⣿⣿⣿⣿⣿⣿⣿⣿⣿⣿⣿⣿⣿⣿⣿⣿⣿⣿⣿⣿⣿⣿⣿⣿⣿⣿⣿⣿⣿⣿⣿⣿⣿⣿⣿⣿⣿⣿⣿⣿⣿⣿⣿⣿⣿⣿⣿⣿⣿⣿⣿⣿⣿⣿⣿⠀</a:t>
            </a:r>
            <a:br/>
            <a:r>
              <a:t>⣇⠀⠁⠕⠕⠀⠀⠀⢀⢷⢣⡿⢕⢕⢕⢕⢕⢕⢱⣿⣿⣿⣿⣿⣿⣿⣿⣿⣿⣿⣿⣷⢹⡇⣿⣿⣿⢿⣿⣇⠀⠀⠀⠀⠀⠀⠀⠀⠀⠀⠜⣿⣿⣿⣿⣿⣿⣿⣿⣿⠇⠀⠀⠀⠀⠀⠀⠀⠀⠀⠀⠀⠀⣿⣿⣿⣼⢧⢕⢹⣇⢿⡏⣿⣿⣿⣿⣿⣿⣇⢕⢕⢕⢱⡄⠀⠀⠀⠀⠀⠀⠕⠸⠿⢿⣷⣷⣷⣾⣝⣝⣯⣽⣽⣿⣿⣿⣿⣿⣿⣿⣿⣿⢱⣿⣿⣷⣦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⠀</a:t>
            </a:r>
            <a:br/>
            <a:r>
              <a:t>⣿⠀⠀⠀⠀⠀⠀⠀⠑⠑⠿⠕⢕⢕⢕⢕⢕⢕⣿⣿⣿⣿⣿⣿⣿⣿⣿⣿⣿⣿⣿⣿⡎⣧⢸⣿⣿⡎⣿⣿⡔⠀⠀⠀⠀⠀⠀⠀⠀⠀⠀⠸⣿⣿⣿⣿⣿⣿⣿⡏⠀⠀⠀⠀⠀⠀⠀⠀⠀⠀⠀⠀⠀⢸⡿⢟⣵⡎⢾⣇⣜⢮⡣⢻⣿⣿⣿⣿⣿⣿⡕⢕⢕⢕⠳⠀⠀⠀⠀⠀⠀⠀⠀⢸⣿⣷⣮⣝⡻⢿⣿⣿⣿⣿⣿⣿⣿⣿⣿⣿⣿⣿⢇⠝⠻⢿⢟⣟⣿⠁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⠀</a:t>
            </a:r>
            <a:br/>
            <a:r>
              <a:t>⣿⢕⠀⠀⠀⠀⠀⠀⠀⠀⠀⠀⠀⠁⠁⠑⠕⠼⣿⣿⣿⣿⣿⣿⣿⣿⣿⣿⣿⣿⣿⣿⣷⢸⢸⣿⢿⣿⣜⢿⣧⠀⠀⠀⠀⠀⠀⠀⠀⠀⠀⠀⠜⣿⡿⠿⠿⣿⡟⠀⠀⠀⠀⠀⠀⠀⠀⠀⠀⠀⠀⠀⠀⠀⢺⣿⣿⣿⣜⢿⢹⣷⣼⢜⣝⣻⣿⣿⣿⡿⠇⠑⠁⠀⠀⠀⠀⠀⠀⠀⠀⠀⠀⢕⢫⢿⢿⣿⣿⣷⣽⣟⢿⣿⣿⣿⣿⢿⡿⣿⣿⠏⠐⠀⢀⣸⣕⣝⢝⢔⢕⢕⢕⢕⢕⢕⢕⢕⢕⢕⢕⢔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⠏⢕⢕⠀</a:t>
            </a:r>
            <a:br/>
            <a:r>
              <a:t>⣯⢕⠀⠀⠀⠀⠀⠀⠀⠀⠀⠀⠀⠀⠀⠀⠀⠀⠀⠈⠙⠛⠿⢿⣿⣿⣿⣿⣿⣿⣿⣿⣿⣇⢞⣿⣿⣝⢿⣮⡟⠀⠀⠀⠀⠀⠀⠀⠀⠀⠀⠀⠀⠁⢀⣤⣄⠀⠁⠀⠀⠀⠀⠀⠀⠀⠀⠀⠀⠀⠀⠀⠀⠀⢜⣿⣿⣿⣿⣷⡜⣿⡿⣼⣿⡿⠟⠋⠁⠀⠀⠀⠀⠀⠀⠀⠀⠀⠀⠀⠀⠀⠀⠕⢕⢕⢕⢜⢝⢿⣿⣿⣷⣮⣝⢿⣿⣿⣿⣿⠏⠔⠀⠀⠑⠹⢿⠋⠀⠀⢕⢕⢕⢕⢕⢕⢕⢕⢕⢕⢕⢕⢅⢻⣿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⠀</a:t>
            </a:r>
            <a:br/>
            <a:r>
              <a:t>⣿⡇⢄⠀⠀⠀⠀⠀⠀⠀⠀⠀⠀⠀⠀⠀⠀⠀⠀⠀⠀⠀⠀⠀⠈⠙⢿⣿⣿⣿⣿⣿⣿⣿⡜⣿⣿⣿⣿⣷⡮⢍⠀⠀⠀⠀⠀⠀⠀⠀⠀⠀⠀⠀⢕⢜⢕⠑⠀⠀⠀⠀⠀⠀⠀⠀⠀⠀⠀⠀⠀⠀⠀⠀⠀⢹⣿⣿⣿⣿⡿⢝⡣⠟⠁⠀⠀⠀⠀⠀⠀⠀⠀⠀⠀⠀⠀⠄⢀⠀⠀⠀⠀⠀⢔⢕⢕⢕⢕⢕⢜⢟⢻⣿⣿⣷⣝⡻⡿⠃⠑⠀⠀⠀⠀⠀⠀⠀⢠⡇⢕⢕⢕⢕⢕⢕⢕⢕⢕⢕⢕⢕⢕⢑⢻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⠀</a:t>
            </a:r>
            <a:br/>
            <a:r>
              <a:t>⣯⢇⢕⠀⠀⠀⠀⠀⠀⠀⢀⢄⠐⠀⠀⠀⠀⠀⠀⠀⠀⠀⠀⠀⠀⠀⠀⠈⠝⢻⣿⣿⣿⣿⡇⢹⣿⣿⣿⣿⡇⢕⠀⠀⠀⠀⠀⠀⠀⠀⠀⠀⠀⠀⠀⢕⢕⠀⠀⠀⠀⠀⠀⠀⠀⠀⠀⠀⠀⠀⠀⠀⠀⠀⠀⠘⣿⣿⣿⣿⡵⠊⠀⠀⠀⠀⠀⠀⠀⠀⠀⠀⠀⢄⠀⠀⠀⠀⠑⢕⢄⠀⠀⠀⠑⢕⢕⢕⢕⢕⢕⢕⢕⢝⢿⣿⣿⣿⣦⡑⠀⠀⢱⢇⢀⠀⠀⢠⣾⡇⢕⢕⢕⢕⢕⢕⢕⢕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⠀</a:t>
            </a:r>
            <a:br/>
            <a:r>
              <a:t>⡿⡇⢕⠑⠀⠀⠀⠀⢀⢔⠕⠁⠀⠀⠀⢀⢔⠑⠀⠀⠀⠀⠀⠀⠀⠀⠀⠀⠀⠀⠙⢿⣿⣿⠑⢸⣿⡇⣿⣿⢇⠀⠀⠀⠀⠀⠀⠀⠀⠀⠀⠀⠀⠠⣤⣄⣰⡃⡠⠄⠀⠀⠀⠀⠀⠀⠀⠀⠀⠀⠀⠀⠀⠀⠀⠀⢸⣿⡿⠃⠀⠀⠀⠀⠀⠀⠀⠀⠀⠀⠀⢔⠀⠀⠑⢄⢀⠀⠀⠀⠑⢔⠀⠀⠀⣵⣕⢕⢕⢕⢕⢕⢕⢕⢕⢝⢿⣿⣿⣿⠀⠀⠀⠀⠀⠀⢠⣿⣿⡇⢕⢕⢕⢕⢕⢕⢕⢕⢕⢕⢕⢕⢕⢕⢕⢕⠝⣿⣿⣿⣿⣿⣿⣿⣿⣿⣿⣿⣿⣿⣿⣿⣿⣿⣿⣿⣿⣿⣿⣿⣿⣿⣿⣿⣿⣿⣿⣿⣿⣿⣿⣿⣿⣿⣿⣿⣿⣿⣿⣿⣿⣿⣿⣿⣿⣿⣿⣿⣿⣿⣿⣿⣿⣿⣿⣿⣿⣿⣿⣿⣿⣿⣿⣿⣿⣿⣿⣿⣿⣿⣿⣿⣿⣿⣿⣿⣿⣿⣿⣿⣿⡿⢃⢕⢕⢕⢕⢕⢕⢕⠀</a:t>
            </a:r>
            <a:br/>
            <a:r>
              <a:t>⣿⢕⣱⡇⠀⠀⠀⢄⠕⠁⠀⠀⠀⢄⢔⠁⠀⠀⠀⠀⠀⠀⠀⠀⠀⠀⠀⠀⠀⠀⠀⠀⠙⢕⠀⢸⡿⠁⣿⡟⠑⠀⠀⠀⠀⠀⠀⠀⠀⠀⠀⠀⣠⢾⣿⣿⣿⣿⣿⣵⢄⠀⠀⠀⠀⠀⠀⠀⠀⠀⠀⠀⠀⠀⠀⠀⠀⠙⠀⠀⠀⠀⠀⠀⠀⠀⠀⠀⠀⠀⠀⠀⠀⠀⠀⠀⢑⢔⢀⠀⠀⠁⠕⢀⠀⣿⣗⣷⣕⢕⢕⢕⢕⢕⢕⢕⠕⠙⠻⡇⡗⢕⠀⠀⠀⣰⢺⢕⣿⡇⢕⢕⢕⢕⢕⢕⢕⢕⢕⢕⢕⢕⢕⢕⢐⠄⢕⢜⢿⣿⣿⣿⣿⣿⣿⣿⣿⣿⣿⣿⣿⣿⣿⣿⣿⣿⣿⣿⣿⣿⣿⣿⡿⢟⢛⢝⢍⢝⢕⢕⢕⢕⢕⢝⢝⢝⢝⢝⢟⢟⢿⢿⣿⣿⣿⣿⣿⣿⣿⣿⣿⣿⣿⣿⣿⣿⣿⣿⣿⣿⣿⣿⣿⣿⣿⣿⣿⣿⣿⣿⣿⣿⣿⣿⣿⣿⣿⣿⣿⣿⠟⢕⢕⢕⢕⢕⢕⢕⢕⢕⠀</a:t>
            </a:r>
            <a:br/>
            <a:r>
              <a:t>⡏⣱⣿⡷⠀⢀⢔⠑⠀⠀⠀⢄⢕⢕⠀⠀⠀⠀⠀⠀⠀⠀⠀⠀⠀⠀⠀⠀⠀⠀⠀⠀⠀⠀⠀⡸⠑⢄⡟⠑⠀⠀⠀⠀⠀⠀⠀⠀⠀⠀⠀⠀⢕⣾⣿⣿⣿⣿⣿⡟⡇⠀⠀⠀⠀⠀⠀⠀⠀⠀⠀⠀⠀⠀⠀⠀⠀⠀⠀⠀⠀⠀⠀⠀⠀⠀⠀⠀⠀⠀⠀⠀⠀⠀⢀⢔⠑⠁⠁⠐⢄⠀⠀⠁⢄⢝⣿⣿⣿⣳⣧⡕⢕⢕⢕⠁⠀⠀⠀⠀⠁⠁⠀⠀⣰⣿⣻⣻⢿⡇⢕⢕⢕⢕⢕⢕⢕⢕⢕⢕⢕⢕⢕⢕⢕⢕⢕⢕⢕⢹⣿⣿⣿⣿⣿⣿⣿⣿⣿⣿⣿⣿⣿⣿⣿⣿⣿⣿⣿⣿⣿⢕⢕⢕⢕⢕⢕⢕⢕⢕⢕⢕⢕⢕⢕⢕⢕⢕⢕⢕⢕⢕⢕⢝⢟⢿⣿⣿⣿⣿⣿⣿⣿⣿⣿⣿⣿⣿⣿⣿⣿⣿⣿⣿⣿⣿⣿⣿⣿⣿⣿⣿⣿⣿⣿⣿⣿⣿⡿⢕⢕⢕⢕⢕⢕⢕⢕⢕⢕⢕⠀</a:t>
            </a:r>
            <a:br/>
            <a:r>
              <a:t>⣼⣿⡟⢕⢄⠑⠀⠀⢀⢄⠑⠁⠀⠁⠑⢄⢀⠀⠀⠀⠀⠀⠀⠀⠀⠀⠀⠀⠀⠀⠀⠀⠀⠀⢔⠑⢄⡜⠑⠀⠀⠀⠀⠀⠀⠀⠀⠀⠀⠀⠀⠀⠑⢻⡝⣿⣿⢹⡿⠑⠑⠀⠀⠀⠀⠀⠀⠀⠀⠀⠀⠀⠀⠀⠀⠀⠀⠀⠀⠀⠀⠀⠀⠀⠀⠀⠀⠀⠀⠀⠀⠀⢀⢔⠑⠀⠀⠀⢀⠀⠀⠁⠔⠀⠁⢜⣿⣿⣿⢝⣿⣷⡇⠕⠀⠀⠀⠀⠀⢀⢄⠀⢀⣼⣿⣿⣿⢺⣷⡇⢕⢕⢕⢕⢕⢕⢕⢕⢕⢕⢕⢕⢕⢕⢕⢕⢕⢕⢕⢕⢜⢿⣿⣿⣿⣿⣿⣿⣿⣿⣿⣿⣿⣿⣿⣿⣿⣿⣿⣿⣿⣧⡕⢕⢕⢕⢕⢕⢕⢕⢕⢕⢕⢕⢕⢕⢕⢕⢕⢕⢕⢕⢕⢕⢕⢕⣸⣿⣿⣿⣿⣿⣿⣿⣿⣿⣿⣿⣿⣿⣿⣿⣿⣿⣿⣿⣿⣿⣿⣿⣿⣿⣿⣿⣿⣿⡿⢋⢕⢕⢕⢕⢕⢕⢕⢕⢕⢕⢕⢕⠀</a:t>
            </a:r>
            <a:br/>
            <a:r>
              <a:t>⣿⢟⢕⢆⠁⠀⠀⠔⠁⠀⠀⢀⠀⠀⠀⠀⠑⠔⢄⠀⠀⠀⠀⠀⠀⠀⠀⠀⠀⠀⠀⠀⠀⠀⠀⢔⠕⠀⠀⠀⠀⠀⠀⠀⠀⠀⠀⠀⠀⠀⠀⠀⠀⠀⠁⠘⠻⠕⠃⠀⠀⠀⠀⠀⠀⠀⠀⠀⠀⠀⠀⠀⠀⠀⠀⠀⠀⠀⠀⠀⠀⠀⠀⠀⠀⠀⠀⠀⠀⠀⢀⠔⠑⠀⠀⠀⢀⠐⠁⠁⠐⠄⠀⠁⠀⠀⣿⣽⡿⢹⣿⡟⠑⠀⠀⠀⠀⠀⢀⢕⢕⢄⢸⣾⣿⣿⣿⣿⣿⡇⢕⢕⢕⢕⢕⢕⢕⢕⢕⢕⢕⢕⢕⢕⢕⢕⢕⢕⢕⢕⢕⢕⢝⢿⣿⣿⣿⣿⣿⣿⣿⣿⣿⣿⣿⣿⣿⣿⣿⣿⣿⣿⣿⣿⣷⣷⣵⣕⢕⢕⢕⢕⢕⢕⢕⢕⢕⢕⢕⢕⣕⣅⣵⣵⣵⣾⣿⣿⣿⣿⣿⣿⣿⣿⣿⣿⣿⣿⣿⣿⣿⣿⣿⣿⣿⣿⣿⣿⣿⣿⣿⣿⣿⣿⡿⢏⢕⠀⢕⢕⢕⢕⢕⢕⢕⢕⢕⢕⢕⢕⠀</a:t>
            </a:r>
            <a:br/>
            <a:r>
              <a:t>⢏⢱⣾⠁⠀⠀⠁⠀⠀⠔⠑⠁⠁⠔⢀⠀⠀⠀⠁⠑⢄⠀⠀⠁⠀⠀⠀⠀⠀⠀⠀⠀⠀⢄⠑⠁⠀⠀⠀⠀⠀⠀⠀⠀⠀⠀⠀⠀⠀⠀⠀⠀⠀⠀⠀⠁⠀⠀⠀⠀⠀⠀⠀⠀⠀⠀⠀⠀⠀⠀⠀⠀⠀⠀⠀⠀⠀⠀⠀⠀⠀⠀⠀⠀⠀⠀⠀⠀⠀⢔⠁⠀⠀⠀⠀⠐⠀⠀⠀⠀⠀⠀⠀⠀⠀⠀⢸⣿⡟⢼⡟⠁⠀⠀⠀⠀⠀⢄⢕⢕⢕⢕⢕⣾⣿⣿⡇⣾⣿⡇⢕⢕⢕⢕⢕⢕⢕⢕⢕⢕⢕⢕⢕⢕⢕⢕⢕⢕⢕⢕⢕⢕⢕⢕⢝⢿⣿⣿⣿⣿⣿⣿⣿⣿⣿⣿⣿⣿⣿⣿⣿⣿⣿⣿⣿⣿⣿⣿⣝⢻⢵⣷⣷⢷⣷⢷⢷⢳⣿⣿⣿⣿⣿⣿⣿⣿⣿⣿⣿⣿⣿⣿⣿⣿⣿⣿⣿⣿⣿⣿⣿⣿⣿⣿⣿⣿⣿⣿⣿⣿⣿⣿⡿⢏⢕⢕⢕⠀⢕⢕⢕⢕⢕⢕⢕⢕⢕⢕⢕⢕⠀</a:t>
            </a:r>
            <a:br/>
            <a:r>
              <a:t>⢕⣾⡿⠀⠀⠀⠀⠀⠀⠀⠀⠀⠀⠀⠀⠑⠀⠀⠀⠀⠀⠑⢄⠀⠀⠀⠀⠀⠀⠀⠀⠀⠀⠀⠀⠀⠀⠀⠀⠀⠀⠀⠀⠀⠀⠀⠀⠀⠀⠀⠀⠀⠀⠀⠀⠀⠀⠀⠀⠀⠀⠀⠀⠀⠀⠀⠀⠀⠀⠀⠀⠀⠀⠀⠀⠀⠀⠀⠀⠀⠀⠀⠀⠀⠀⠀⠀⢄⠕⠀⠀⠀⠀⠀⠀⠀⠀⠀⠀⠀⠀⠀⠀⠀⠀⠀⡎⢯⣇⠇⠀⠀⠀⠀⠀⠀⢄⢕⢕⢕⢕⢕⢕⣿⣿⣿⣷⣾⣿⡇⢕⢕⢕⢕⢕⢕⢕⢕⢕⢕⢕⢕⢕⢕⢕⢕⢕⢕⢕⢕⢕⢕⢕⢕⢕⢕⢝⢻⣿⣿⣿⣿⣿⣿⣿⣿⣿⣿⣿⣿⣿⣿⣿⣿⣿⣿⣿⣿⣿⣷⣽⣿⣿⣽⣿⣕⣵⣿⣿⣿⣿⣿⣿⣿⣿⣿⣿⣿⣿⣿⣿⣿⣿⣿⣿⣿⣿⣿⣿⣿⣿⣿⣿⣿⣿⣿⣿⣿⣿⣿⢟⢕⢕⢕⢕⢕⢕⢔⢕⢕⢕⢕⢕⢕⢕⢕⢕⢕⢕⢕⠀</a:t>
            </a:r>
            <a:br/>
            <a:r>
              <a:t>⣾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⢜⠕⠀⠀⠀⠀⠀⠀⢀⢕⢕⢕⢕⢕⢕⢕⡕⢟⢏⢕⢝⢕⢇⢕⢕⢕⢕⢕⢕⢕⢕⢕⢕⢕⢕⢕⢕⢕⢕⢕⢕⢕⢕⢕⢕⢕⢕⢕⢕⢕⢕⢜⢻⢿⣿⣿⣿⣿⣿⣿⣿⣿⣿⣿⣿⣿⣿⣿⣿⣿⣿⣿⣿⣿⣿⣿⣿⣿⣿⣿⣿⣿⣿⣿⣿⣿⣿⣿⣿⣿⣿⣿⣿⣿⣿⣿⣿⣿⣿⣿⣿⣿⣿⣿⣿⣿⣿⣿⣿⣿⢿⢏⢕⢕⢕⢕⢕⢕⢕⢕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⠘⡄⠀⠀⠀⠀⠀⠀⠕⠕⢕⢕⢕⢕⠀⢕⢕⠕⠵⠵⠵⠵⠕⢕⢕⢕⢕⢕⢕⢕⢕⢕⢕⢕⢁⢕⢕⢕⢕⢕⢕⢕⢕⢕⢕⢕⢕⢕⢕⢕⢕⢕⠕⢕⢝⢻⣿⣿⣿⣿⣿⣿⣿⣿⣿⣿⣿⣿⣿⣿⣿⣿⣿⣿⣿⣿⣿⣿⣿⣿⣿⣿⣿⣿⣿⣿⣿⣿⣿⣿⣿⣿⣿⣿⣿⣿⣿⣿⣿⣿⣿⣿⣿⣿⣿⣿⣿⢿⢏⢕⢕⢕⢕⢕⢕⢕⢕⢕⢕⠁⢕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⣿⡄⠀⠀⠀⠀⠀⠀⠀⠀⢀⢄⢴⣷⣷⣷⣷⣷⣷⣷⣶⣵⢕⢕⢕⢕⢕⢕⢕⢕⢕⢕⢕⢕⢕⢕⢕⢕⢕⢕⢕⢕⢕⢕⢕⢕⢕⢕⢕⢕⢕⠀⢕⢕⢕⢕⢝⠻⣿⣿⣿⣿⣿⣿⣿⣿⣿⣿⣿⣿⣿⣿⣿⣿⣿⣿⣿⣿⣿⣿⣿⣿⣿⣿⣿⣿⣿⣿⣿⣿⣿⣿⣿⣿⣿⣿⣿⣿⣿⣿⣿⣿⢿⢟⢝⢕⢕⢕⢕⢕⢕⢕⢕⢕⢕⢕⢕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⣷⡄⠀⠀⠀⢀⢠⣰⣧⣷⣷⡜⢿⢿⢿⢿⢿⢿⢿⢿⢿⢑⢕⢕⢕⢕⢕⢕⢕⢕⢕⢕⢕⢔⢕⢕⢕⢕⢕⢕⢕⢕⢕⢕⢕⢕⢕⢕⢕⢕⢕⢕⢕⢕⠑⢀⢕⢕⢝⢻⣿⣿⣿⣿⣿⣿⣿⣿⣿⣿⣿⣿⣿⣿⣿⣿⣿⣿⣿⣿⣿⣿⣿⣿⣿⣿⣿⣿⣿⣿⣿⣿⣿⣿⣿⣿⣿⡿⢟⢏⢕⢕⢕⢕⢕⢕⢕⢕⢕⢕⢔⠁⢕⢕⢕⢕⢕⢕⢕⢕⢕⢕⢕⢕⢕⢕⢕⢕⢕⢕⢕⠀</a:t>
            </a:r>
            <a:br/>
            <a:r>
              <a:t>⠛⠁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⠐⠐⠑⠑⠑⠑⠐⠀⠁⠛⠓⠐⠓⠓⠓⠛⠛⠛⠛⠛⠃⠑⠘⠛⠛⠓⠃⠑⠑⠘⠑⠑⠑⠑⠑⠑⠑⠑⠑⠑⠑⠑⠑⠑⠑⠑⠑⠑⠑⠑⠑⠑⠑⠑⠑⠑⠑⠑⠑⠑⠑⠑⠁⠀⠑⠑⠑⠑⠑⠑⠙⠛⠛⠛⠛⠛⠛⠛⠛⠛⠛⠛⠛⠛⠛⠛⠛⠛⠛⠛⠛⠛⠛⠛⠛⠛⠛⠛⠛⠛⠛⠛⠛⠛⠋⠑⠑⠑⠑⠑⠑⠑⠑⠑⠑⠑⠑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⢿⢏⢱⣿⣿⣿⢜⣟⣽⣽⣷⣾⣿⣿⣿⣿⣿⣿⣿⣿⣿⣿⣿⣿⣿⣷⣮⣝⢿⣿⣿⣿⣿⣿⣷⣧⣕⢿⣿⣿⣿⣇⢕⢕⢕⢕⢕⢕⢕⢕⢕⢕⢕⢕⢕⢕⢕⢕⢕⢕⢕⢕⢸⣿⣿⣿⣿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⡿⢜⣱⣷⢣⣿⣿⣿⡿⢸⣿⣿⣿⣿⡿⣟⣟⣿⣿⣿⣿⣿⣿⣿⣿⣿⣿⣿⣿⣿⣽⢕⢕⢝⢻⣿⣿⣿⣿⣿⡸⣿⣿⣿⣿⣇⢕⢕⢕⢕⢕⢕⢕⢕⢕⢕⢕⢕⢕⢕⢕⢕⢕⢕⢕⢕⢝⢟⢟⢻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⢸⣿⣿⣿⣿⣿⣿⣿⣿⣿⣿⣿⣿⣿⣿⣿⣿⣿⣿⣿⣿⣿⣿⣿⣿⣿⣿⣿⣿⣿⣿⣿⣿⣿⣿⣿⣿⣿⣿⣿⣿⣿⣿⣿⣿⣿⣿⣿⣿⣿⣿⣿⣿⣿⣿⣿⣿⣿⣿⣿⣿⣿⣿⣿⢟⣯⣷⡿⢟⢝⣾⣿⣿⣿⡇⣿⣿⣿⣿⣿⣿⣿⣿⣿⣿⣿⣿⣿⣿⣿⣿⣿⣿⣿⣿⣿⣿⣧⢕⢕⢕⢕⢝⢻⢿⣿⡇⢿⣿⣿⣿⣿⣇⢕⢕⢕⢕⢕⢕⢕⢕⢕⢕⢕⢕⢕⢕⢕⢕⢕⢕⢕⢕⢕⢕⢕⢕⢝⢻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⢟⣵⡿⢟⣽⣾⡟⣼⣿⣿⣿⣿⡇⣿⣿⣿⣿⣿⣿⣿⣿⣿⣿⣿⣿⣿⣿⣿⣿⣿⣿⣿⣿⣿⣿⣿⣧⢕⢕⢕⢕⢕⢕⢝⢕⢸⣿⣿⣿⣿⣿⣇⢕⢕⢕⢕⢕⢕⢕⢕⢕⢕⢕⢕⢕⢕⢕⢕⢕⢕⢕⢕⢕⢕⢕⢕⢕⢕⢕⢕⢝⢝⢟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⢟⣵⡿⣫⣾⣿⣿⣿⢱⣿⣿⣿⣿⣿⢱⣿⣿⣿⣿⣿⣿⣿⣿⣿⣿⣿⣿⣿⣿⣿⣿⣿⣿⣿⣿⣿⣿⣿⣿⣇⢕⢕⢕⢕⢕⢕⢕⢕⣿⣿⣿⣿⣿⣿⣇⢕⢕⢕⢕⢕⢕⢕⢕⢕⢕⢕⢕⢕⢕⢕⢕⢕⢕⢕⢕⢕⢕⢕⢕⢕⢕⢕⢕⢕⢕⢕⢜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⢟⣵⡟⣫⣾⣿⣿⣿⣿⢇⣿⣿⣿⣿⣿⣿⢸⣿⣿⣿⣿⣿⣿⣿⣿⣿⣿⣿⣿⣿⣿⣿⣿⣿⣿⣿⣿⣿⣿⣿⣿⣿⣷⣕⢕⢕⢕⢕⢕⢕⢸⣿⣿⣿⣿⣿⣿⡇⢕⢕⢕⢕⢕⢕⢕⠕⢜⢕⢕⢕⢕⢕⢕⢕⢕⢕⢕⢕⢕⢕⢕⢕⢕⢕⢕⢕⢕⢕⢕⣼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⡿⣣⡿⣫⣾⣿⣿⣿⣿⣿⡟⣼⣿⣿⣿⣿⣿⣿⢸⣿⣿⣿⣿⣿⣿⣿⣿⣿⣿⣿⣿⣿⣿⣿⣿⣿⣿⣿⣿⣿⣿⣿⣿⣿⣿⣿⣷⣕⢕⢕⢕⢕⢜⣿⣿⣿⣿⣿⣿⣿⡕⢕⢕⢕⢕⢕⢑⢄⢀⢕⢕⢕⢕⢕⢕⢕⢕⢕⢕⢕⢕⢕⢕⢕⢕⢕⢕⢕⢕⢕⣼⣿⣿⣿⣿⣿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⢟⡾⣫⣾⣿⣿⣿⣿⣿⣿⣿⢣⣿⣿⣿⣿⣿⣿⡟⢸⣿⣿⣿⣿⣿⣿⣿⣿⣿⣿⣿⣿⣿⣿⣿⣿⣿⣿⣿⣿⣿⣿⣿⣿⣿⣿⣿⣿⣿⣷⣕⢕⢕⢕⢿⣿⣿⣿⣿⣿⣿⣷⢕⢕⢕⢕⢱⢗⢕⢕⢕⢕⢕⢕⢕⢕⢕⢕⢕⢕⢕⢕⢕⠕⢕⢕⢕⢕⢕⢕⢕⢻⣿⣿⣿⣿⣿⣿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⢣⢏⣼⣿⣿⣿⣿⣿⣿⣿⣿⡿⣼⣿⣿⣿⣿⣿⣿⡇⣸⣿⣿⣿⣿⣿⣿⣿⣿⣿⣿⣿⣿⣿⣿⣿⣿⣿⣿⣿⣿⣿⣿⣿⣿⣿⣿⣿⣿⣿⣿⣿⣷⣕⢕⢸⣿⣿⣿⣿⣿⣿⣿⣇⢑⢕⢅⢕⢕⢕⢕⢕⢕⢕⢕⢕⢕⢕⢕⢕⢕⢕⢕⢔⢕⢕⢕⢕⢕⢕⢕⢱⣾⣿⣿⣿⣿⣿⣿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⢣⣱⣿⣿⣿⣿⣿⣿⣿⣿⣿⣿⣇⣿⣿⣿⣿⣿⣿⣿⡇⢿⣿⣿⣿⣿⣿⣿⣿⣿⣿⣿⣿⣿⣿⣿⣿⣿⣿⣿⣿⣿⣿⣿⣿⣿⣿⣿⣿⣿⣿⣿⣿⣿⣿⡗⢸⣿⣿⣿⣿⣿⣿⣿⣿⡕⢕⢕⢕⢕⢕⢕⢕⢕⢕⢕⢕⢕⢕⢕⢕⢕⢕⢕⢕⢕⢕⢕⢕⢕⢕⡱⢎⣾⣿⣿⣿⣿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⢇⣾⣿⣿⣿⣿⣿⣿⣿⣿⣿⣿⣿⢸⣿⣿⣿⣿⣿⣿⣿⡇⢹⣿⣿⣿⣿⣿⣿⣿⣿⣿⣿⣿⣿⣿⣿⣿⣿⣿⣿⣿⣿⣿⣿⣿⣿⣿⣿⣿⣿⣿⣿⣿⣿⣿⡇⢕⣿⣿⣿⣿⣿⣿⣿⣿⣧⢕⢕⢕⢕⢕⢕⢕⢕⢕⢕⢕⢕⢕⢕⢕⢕⢕⢕⢕⢕⢕⢕⢕⢱⡜⠋⢜⢻⣿⣿⣿⣿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⢯⣾⣿⣿⣿⣿⣿⣿⣿⣿⣿⣿⣿⡟⣾⣿⣿⣿⣿⣿⣿⣿⡇⢸⣿⣿⣿⣿⣿⣿⣿⣿⣿⣿⣿⣿⣿⣿⣿⣿⣿⣿⣿⣿⣿⣿⣿⣿⣿⣿⣿⣿⡟⣿⣿⣿⣿⡇⢕⣼⣿⣿⣿⣿⣿⣿⣿⣿⡕⢕⢑⠕⠐⢕⢕⠕⠕⠕⠕⢕⢕⢕⢕⢕⠕⠕⠕⢑⢅⣔⢾⠋⠁⠑⢕⢕⢝⢿⢿⣿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⢧⣿⣿⣿⣿⣿⣿⣿⣿⣿⣿⣿⣿⢯⡇⣿⣿⣿⣿⣿⣿⣿⣿⡇⢸⣿⣿⣿⣿⣿⣿⣿⣿⣿⣿⣿⣿⣿⣿⣿⣿⣿⣿⣿⣿⣿⣿⣿⣿⣿⣿⣿⣿⣇⢹⣿⣿⣿⡏⢕⢸⣿⣿⣿⣿⣿⣿⣿⣿⣧⢁⢀⢄⢄⢕⢕⢿⣷⡕⢕⢔⢰⣵⣷⣧⡱⣿⡷⢞⢿⣽⣕⡀⠀⢰⣝⢗⢕⢕⢕⢜⢝⢻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⣏⡗⣿⣷⣷⢄⠀⠐⠑⠑⠕⠑⠀⠑⢁⢅⢔⢕⠕⢕⢕⢝⢿⣿⣿⢕⢕⢕⢸⣿⣿⣿⡇⢕⢕⢕⣿⣿⣿⣿⢕⢕⢕⣿⣿⣿⣿⢕⢕⢕⢸⣿⣿⣿⡇⢕⢕⢕⣿⣿⣿⣿⣿⣿⣿⣿⣿⣿⢯⣿⣿⣿⢏⣿⣿⣿⣿⣿⣿⣿⣿⢣⣿⢹⣿⣿⣿⣿⣿⣿⣿⣿⡇⢸⣿⣿⣿⣿⣿⣿⣿⣿⣿⣿⣿⣿⣿⣿⣿⣿⣿⣿⣿⣿⣿⣿⣿⣿⣿⣿⣿⣿⣿⢕⢹⣿⣿⡇⢕⢸⣿⣿⣿⣿⣿⣿⣿⣿⣿⡕⠑⢕⠕⢕⢕⢜⣿⣿⣕⢕⢕⢕⢝⢟⢷⢕⢱⣿⣿⣿⣿⣟⣣⣷⢝⢕⢕⢕⢕⢕⢕⢕⢜⣿⣿⣿⣿⣿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⣾⢷⣄⠀⠀⠀⠀⠀⢑⢕⣕⢅⠀⢄⢕⢕⢕⢕⢝⢿⢕⢕⢕⢸⣿⣿⣿⡇⢕⢕⢕⣿⣿⣿⣿⢕⢕⢕⣿⣿⣿⣿⢕⢕⢕⢸⣿⣿⣿⡇⢕⢕⢕⣿⣿⣿⣿⣿⣿⣿⣿⣿⡏⣾⣿⣿⡏⢸⣿⣿⣿⣿⣿⣿⣿⣳⣿⣿⢸⣿⣿⣿⣿⣿⣿⣿⣿⡇⢸⣿⣿⣿⣿⣿⣿⣿⣿⣿⣿⣿⣿⣿⣿⣿⣿⣿⣿⣿⣿⣿⣿⣿⣿⣿⣿⣿⣿⣿⡕⢕⢹⣿⢕⢕⢸⣿⣿⣿⣿⣿⣿⣿⣿⣿⡇⠀⠀⠀⠁⢕⠕⢸⣿⢿⢇⢃⢕⢅⢅⢕⢕⢑⢝⠻⢿⣿⡕⢿⢇⢕⢕⢕⢕⢕⢕⢕⢕⣼⣿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⣄⠀⠀⠕⠕⠕⠟⠁⠔⠕⠑⠁⢄⢕⢕⠕⢕⢕⢕⢸⣿⣿⣿⡇⢕⢕⢕⣿⣿⣿⣿⢕⢕⢕⣿⣿⣿⣿⢕⢕⢕⢸⣿⣿⣿⡇⢕⢕⢕⣿⣿⣿⡿⢟⣟⣽⢽⡝⣼⣿⣿⡿⢱⣿⣿⣿⣿⣿⣿⡿⣳⣿⣿⣿⢸⣿⣿⣿⣿⣿⣿⣿⣿⡇⢕⣿⣿⣿⣿⣿⣿⣿⣿⣿⣿⣿⣿⣿⣿⣿⣿⣿⣿⣿⣿⣿⣿⣿⣿⣿⣿⣿⣿⣿⡇⢕⢕⢹⢕⢕⢵⢹⣿⣿⣿⣿⣿⣿⣿⣿⡇⠀⠑⢐⠀⠀⠁⠑⠑⠑⠑⠑⠑⠑⠑⠁⠁⠁⠁⢁⢑⢔⢌⢕⢕⢕⢔⢕⢕⢕⢕⢕⣾⣿⣿⣿⣿⣿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⡕⢹⣝⣵⣾⣿⣽⣷⣷⢳⣿⣿⣿⢇⣿⣿⣿⣿⣿⣿⣿⣳⣿⣿⣿⣿⢸⣿⣿⣿⣿⣿⣿⣿⣿⡇⢕⢜⢿⣿⣿⣿⣿⣿⣿⣿⣿⣿⣿⣿⣿⣿⣿⣿⣿⣿⣿⣿⣿⣿⣿⣿⣿⣿⣿⣿⡇⢕⢕⢕⢕⢕⡾⢜⣿⣿⣿⣿⣿⣿⣿⣿⢇⢔⢀⠁⠔⢄⠀⠀⠀⠀⠀⠀⠀⠀⠀⠀⠀⠀⠁⠑⠕⠕⢕⢕⢔⢕⢕⢕⠕⢕⣴⡹⣿⢿⢛⢝⢝⢔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⢱⣾⢱⣾⡟⣵⣿⣿⣿⣿⡏⣾⣿⣿⡏⣸⣿⣿⣿⣿⣿⣿⢣⣿⣿⣿⣿⣿⢸⣿⣿⣿⣿⣿⢟⣽⣿⣷⢕⡕⢜⢿⣿⣿⣿⣿⣿⣿⣿⣿⣿⣿⣿⣿⣿⣿⣿⣿⣿⣿⣿⣿⣿⣿⣿⣿⣿⣿⣷⢕⢕⢕⢕⢕⡇⢕⣿⣿⣿⣿⣿⣿⡿⠏⠀⢕⢕⢔⢄⢄⣀⣄⣄⡤⣤⣤⣄⣄⢀⢀⢐⠀⠄⢄⢀⢀⢀⢁⢁⢁⠁⢄⡵⢕⣿⣷⢕⢕⢕⢕⢕⢕⢕⢱⡮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⢱⣿⣿⢜⣻⣾⣿⣿⣿⣿⣿⢸⣿⣿⣿⢱⣿⣿⣿⣿⣿⣿⢣⣿⣿⣿⣿⣿⣿⢸⣿⣿⡿⢇⢎⣵⣿⣿⣿⢕⢕⢕⢕⣿⣿⣿⣿⣿⣿⣿⣿⣿⣿⣿⣿⣿⣿⣿⣿⣿⣿⣿⣿⣿⣿⣿⣿⣿⣿⣿⢕⢕⢕⢕⢸⢇⢕⣿⣿⣿⣿⡿⢏⠁⠀⠀⢕⢕⢕⢸⣿⣿⣿⣿⣇⢻⣿⣿⣿⣿⣿⣿⣷⣷⣦⡄⢀⢑⢑⢑⣡⣵⢟⡕⢸⣿⣿⣇⢕⢕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⢧⡕⢕⢕⢸⣿⣿⣱⣿⣿⣿⣿⣿⣿⡏⣾⣿⣿⡇⣾⣿⣿⣿⣿⣿⢏⣿⣿⣿⣿⣿⡿⢹⢜⣿⢏⢕⢔⣼⣿⣿⣿⣿⡇⢕⡕⢱⣿⣿⣿⣿⣿⣿⣿⣿⣿⣿⣿⣿⣿⣿⣿⣿⣿⣿⣿⣿⣿⣿⣿⣿⣿⣿⣿⢕⢕⢕⠑⠈⠑⠘⠛⢛⠙⠅⠐⠀⠀⠀⠀⢕⢕⢕⣿⣿⣿⣿⣿⣿⡜⣿⣿⣿⣿⣿⣿⣿⣿⣿⣿⢕⢕⣵⣿⡿⣫⢎⢕⡇⣿⣿⣿⢕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⡿⢻⣿⢟⢟⢱⢜⣹⢝⢞⢕⢕⢱⡎⢿⣟⣇⢻⣿⣿⣿⣿⣿⢣⣿⣿⣿⢣⢇⣿⣿⣿⣿⡏⣾⣿⣿⣿⣿⡟⢕⢝⢕⢏⢕⢕⣼⣿⣿⣿⣿⣿⡇⢕⢸⣾⣿⣿⣿⣿⣿⣿⣿⣿⣿⣿⣿⣿⣿⣿⣿⣿⣿⣿⣿⣿⣿⣿⣿⣿⣿⣿⣿⡕⢕⢕⠀⠀⠀⠀⠄⢄⠄⠄⠀⠀⠀⠀⢔⢕⢕⢸⣿⣿⣿⣿⣿⣿⡇⣿⣿⣿⣿⣿⣿⣿⣿⣿⣿⡇⢾⢟⢏⢜⢕⣵⣿⡧⢻⡿⡟⢕⢕⢕⢕⢕⢕⢕⢕⢕⢕⢕⢐⢈⠜⢽⢇⢳⢱⡱⢼⣕⣗⢝⢝⢝⢟⡹⢿⣿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⢝⢝⢕⢕⢕⢕⢕⣕⡱⢕⢑⢕⢕⢕⢕⣾⣿⡜⢾⣿⣿⡕⢕⢜⢝⢟⢸⣿⣿⣿⣾⢸⣿⣿⣿⡿⣸⣿⣿⣿⣿⣿⢕⢕⢕⢕⢕⣾⣾⣿⣿⣿⣿⣿⣿⣿⢕⢸⣿⣿⣿⣿⣿⣿⣿⣿⣿⣿⣿⣿⣿⣿⣿⣿⣿⣿⣿⣿⣿⣿⣿⣿⣿⣿⣿⣿⡇⢕⢕⠀⠀⠀⠀⠀⠀⠀⠀⠀⠀⠀⢄⢕⢕⢕⢕⣿⣿⣿⣿⣿⣿⣷⢹⣿⣿⣿⣿⣿⣿⡟⣿⣿⣧⢕⣔⣅⡕⢾⣿⡟⢇⢜⢱⢇⢇⢕⢕⢕⢕⢕⢕⢕⠕⠑⠀⠀⠀⢀⢕⢜⢕⠱⢳⣝⢇⡇⢕⢕⢕⢕⢕⢕⢕⢕⢸⢝⠻⠟⢋⢍⢕⢕⢕⠔⠕⢕⢕⢕⢕⢕⢕⢕⢕⢕⢕⢕⢜⣿⣿⣿⣿⣿⣿⣿⣿⣿⠀</a:t>
            </a:r>
            <a:br/>
            <a:r>
              <a:t>⣿⣿⣹⣝⣟⣟⣇⣏⣝⣟⣟⣻⣝⣟⣟⣟⣿⣝⣟⣟⣟⣿⣿⡇⢑⢜⢿⣿⣿⣿⣿⣿⢟⢟⢟⢏⢝⢕⢕⢕⢕⢕⢕⢕⢵⢕⢇⣕⢕⡎⠇⠑⠁⢕⢕⢕⢕⢕⢸⣿⣿⡇⢗⣝⢿⣿⣷⣕⢕⢕⢸⣿⣿⡏⡇⣾⣿⣿⣿⢳⣿⣿⣿⣿⣿⢇⢕⢕⢸⡕⢕⢝⢙⣿⣿⣿⣿⣿⣿⣿⡕⢜⣿⣿⣿⣿⣿⣿⣿⣿⣿⣿⣿⣿⣿⣿⣿⣿⣿⣿⣿⣿⣿⣿⣿⣿⣿⣿⣿⣿⡇⢕⢕⢔⠀⠀⢕⢕⢔⢔⢔⠀⠀⢔⢕⢕⢕⢱⡕⢹⣿⣿⣿⣿⣿⣿⢸⣿⣿⣿⣿⣿⣿⣧⣿⣿⣿⢜⢹⣿⣿⣷⡜⢕⢕⣱⢏⡜⢕⢕⢕⢕⢕⢕⠑⠀⠀⠀⢀⢄⢀⣱⣧⣷⣷⣷⣷⡶⢜⢕⢑⢇⠕⠇⠗⠕⠙⠑⢅⢔⠕⢕⢕⠁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⢗⠱⢊⠑⢷⡄⠀⠀⠀⠑⠕⢕⢕⢸⣿⣿⡇⣧⡕⢕⢝⢻⡿⣷⣕⢸⣿⡇⣿⢱⣿⣿⣿⡏⣾⣿⣿⣿⣿⡟⢕⢕⢕⢸⣧⢕⢕⢸⣿⣿⢿⣿⣿⣿⣿⢕⢸⣿⣿⣿⡟⣿⣿⣿⣿⣿⣿⣿⣿⣿⣿⣿⣿⣿⣿⣿⣿⣿⣿⣿⣿⣿⣿⢻⡟⡇⢕⢕⢕⣕⣄⢀⠁⠁⠁⢀⣠⣵⢇⢕⢕⢕⢸⣿⣾⣿⣿⣿⣿⣿⣿⢜⣿⣿⣿⣿⣿⣿⣿⣿⣿⣿⢕⢕⢹⢿⣿⣿⣇⢕⡇⢕⢕⢕⢕⢕⠕⠁⠀⠀⠀⢄⢔⣡⣷⣿⣿⣿⣿⣿⡿⢏⢕⢕⢕⢀⠑⠕⠄⠀⠄⠀⠀⠀⠁⠄⠀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⠃⠑⠁⠁⠀⠀⠀⠁⠀⢔⢁⠀⠀⠀⠀⠀⠀⠁⢜⣿⣿⡇⣿⣿⣧⡕⢕⠕⢑⢅⢸⣿⣷⡏⣾⣿⣿⣿⢹⣿⣿⣿⣿⣿⢇⢕⢕⢕⣾⣿⣇⢕⢼⣿⣷⣕⢕⢜⢝⢏⢕⢸⣿⣿⣿⡇⣿⣿⣿⣿⣿⣿⣿⣿⣿⣿⣿⣿⣿⣿⣿⣿⣿⣿⣿⣿⣿⣿⢕⢇⢇⢕⢕⢕⣿⣿⣿⣿⣿⣿⣿⣿⣿⣇⢕⢕⢕⣸⣿⣿⣿⣿⣿⣿⣿⣿⢸⣿⣿⣿⣿⣿⣿⣿⣿⣿⣿⡕⣕⡕⢕⢝⣿⣿⢳⢁⢕⠕⠑⠁⠀⠀⢀⢀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⠱⡜⣎⢇⢜⢻⢿⢏⣵⣷⡷⢇⢾⣿⣿⢇⣿⣿⣿⡇⣿⣿⣿⣿⣿⡏⢕⣱⡇⢕⣿⣿⣿⢕⣼⣿⣿⣿⣷⣧⣵⣵⡇⣸⣿⣿⣿⢇⣿⣿⣿⣿⣿⣿⣿⣿⣿⣿⣿⣿⣿⣿⣿⣿⣿⣿⣿⣿⣿⣿⢕⢕⢕⢕⢕⢕⢿⣿⣿⣿⣿⣿⣿⣿⣿⣿⡕⢕⢕⣼⣿⣿⣿⣿⣿⣿⣿⣿⢸⣿⣿⣿⣿⣿⣿⣿⣿⣿⣿⡏⣿⣿⣧⡕⡽⣫⣾⠕⠀⠀⠀⢀⠄⢐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⠱⡜⢧⡕⢕⢱⣾⣿⣿⢇⢕⢸⣿⣿⢸⣿⣿⣿⢹⣿⣿⣿⣿⣿⡇⢱⣿⣧⢕⣿⣿⡟⢕⣿⣿⣿⣿⣿⣿⣿⣿⡇⣿⣿⣿⣿⢕⣿⣿⣿⣿⣿⣿⣿⣿⣿⣿⣿⣿⣿⣿⣿⣿⣿⣿⣿⣿⣿⣿⢕⢕⢕⢕⢕⢕⢸⣿⣿⣿⣿⣿⣿⣿⣿⣿⣇⢕⢕⣿⣿⣿⣿⣿⣿⣿⣿⣿⢸⣿⣿⣿⣿⣿⣿⣿⣿⣿⣿⡇⢝⢝⣝⣵⣾⡿⡇⢄⠄⢐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⣕⣷⣄⡀⠑⢕⢕⢱⣿⣿⡟⢕⢕⢕⢸⣿⡏⣾⣿⣿⡏⣾⣿⣿⣿⣿⣿⣿⣿⣿⣿⢕⣿⣿⡇⢕⣿⣿⣿⣿⣿⣿⣿⣿⢱⣿⣿⣿⡇⢅⣿⣿⣿⣿⣿⣿⣿⣿⣿⣿⣿⣿⣿⣿⣿⣿⣿⣿⣿⣿⣿⡿⢕⢕⢕⢕⢕⢕⢸⣿⣿⣿⣿⣿⣿⣿⣿⣿⣿⢕⢕⣿⣿⣿⣿⣿⣿⣿⣿⡟⢸⣿⣿⣿⣿⣿⣿⣿⡟⣿⣿⡇⣷⣿⡿⢟⢝⢱⢣⣴⣾⣿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⡧⠰⡄⡜⣿⡟⢇⢕⣱⣵⣾⣿⢇⣿⣿⣿⢇⣿⣿⣿⣿⣿⣿⣿⣿⣿⡏⢕⣿⣿⡇⢸⣿⣿⣿⣿⣿⣿⣿⣿⢸⣿⣿⣿⢕⡕⢿⣿⣿⣿⣿⣿⣿⣿⣿⣿⣿⣿⣿⣿⣿⣿⣿⣿⣿⣿⣿⡇⢕⢕⢕⢕⢕⢕⡿⢿⣟⣟⣟⡟⢟⢟⢟⢟⢿⢕⢸⣿⡏⣿⣿⣿⣿⣿⣿⡇⢕⣿⣿⣿⣿⣿⣿⢇⢣⣿⣿⡇⢝⣱⡕⢕⢕⢣⡿⢿⢿⣿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⣆⢿⣮⣇⢵⢿⢿⢿⢟⣿⢸⣿⣿⣿⢸⣿⣿⣿⣿⣿⣿⣿⣿⣿⡇⢕⣿⣿⢕⢸⣿⣿⣿⣿⣿⣿⢿⢟⢸⣿⣿⡟⢱⣧⢸⣿⣿⣿⣿⣿⣿⣿⣿⣿⣿⣿⣿⣿⣿⣿⣿⣿⣿⣿⣿⡇⢕⢕⢕⢕⢕⢕⣿⣿⣿⣿⣿⣿⣿⣿⣿⣿⣿⢕⢸⣿⢱⣿⣿⣿⣿⣿⣿⢕⢕⣿⣿⣿⣿⣿⡿⢕⢱⣿⣿⢕⢕⢏⢕⠑⢵⣕⢝⣝⡝⣕⢎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⢍⢝⢝⢅⢑⠻⢷⣷⣵⣧⣷⣾⣿⣿⣿⣿⣷⣕⢸⣝⡇⢕⣾⣿⡕⡝⢿⣿⣷⣵⣕⣕⡸⣸⣿⣿⡏⣼⣿⣿⣿⣿⣿⣿⣿⣿⣿⢕⢑⣿⣿⢕⢾⢿⢟⣏⣝⣵⣵⣽⡇⣾⣿⣿⢇⣵⣷⢸⣿⣿⣿⢹⣿⣿⣿⣿⣿⣿⣿⣿⣿⣿⣿⣿⣿⣿⣿⣿⢕⢕⢕⢕⢕⢕⢱⣿⣿⣿⣿⣿⣿⣿⣿⣿⣿⢿⢕⣺⡏⣼⣿⣿⣿⣿⣿⢇⢕⢕⣿⣿⣿⣿⣿⡇⢕⢸⣿⡿⡑⠘⠁⠀⠀⠝⣿⣷⣜⡻⣿⣿⣷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⡕⢕⢕⢕⢕⢕⢕⢕⢜⢕⢕⢕⢕⢕⢕⢕⢕⢍⢚⠻⢿⣿⣿⣿⢿⣟⣽⣵⢎⠗⢱⣿⣿⣷⡕⡕⢕⢝⢟⢟⢿⢇⣿⣿⣿⢇⣿⣿⣿⣿⣿⣿⣿⢿⣿⡏⢕⣱⢹⣿⢕⢇⣾⣿⣿⣿⣿⣿⣿⣷⢸⣿⣿⢕⣿⣿⡇⣿⣿⣿⡞⣿⣿⣿⣿⣿⣿⣿⣿⣿⣿⣿⣿⣿⣏⣿⣿⢕⢕⢕⢕⢕⢕⣸⣿⡿⠿⢟⣫⣭⣵⣷⡷⢿⠟⢱⡟⠧⢹⡇⢜⢿⣿⡿⢕⢕⢕⢸⣿⣿⣿⣿⢕⢕⣿⣿⢣⡇⠀⠀⠀⠀⠀⠘⢻⣿⣿⣧⡝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⣾⣿⣿⣯⢟⢿⣿⣿⢻⣿⣿⣿⣿⡿⣿⣿⣿⣿⡇⢕⢕⢻⣿⣿⣿⣷⣣⡕⢕⢕⢕⢕⢕⢕⢕⢕⢕⢕⢕⢕⢕⢕⢕⢕⢵⢟⣫⣵⡷⢟⠟⢙⢅⣶⣾⣿⣿⣿⣿⣿⡜⠕⢕⢜⢷⢕⢕⣿⣿⡟⢱⣿⣿⣿⣿⣿⣿⡟⢸⣿⢇⢱⣵⡜⣿⡇⡿⢟⢿⣟⣟⣟⣛⣛⣟⢸⣿⣿⢸⣿⣿⣧⢹⣿⣿⡇⢿⣿⣿⣿⣿⣿⣿⣿⣿⣿⣿⣿⣿⣿⢹⣿⢕⢕⡇⢕⢕⠕⢋⣡⣴⡾⠟⠋⠉⠁⠀⠀⠀⢄⠕⠀⠀⠈⠇⠀⠔⢽⣇⡕⢕⢕⢸⢹⣿⣿⡿⢱⣾⣿⡟⣾⣇⠀⠀⠀⠀⠀⠀⢱⡜⢻⢿⣿⣧⡀⠁⠀⠀⠀⠀⠀⠀⠀⠀⠀⠀⠀⠀⠀⠀⠁⠁⠑⠑⠕⠱⢗⣿⣿⣿⣿⣿⣿⡿⣟⣵⣿⣿⣿⣿⣿⣿⣿⣿⣿⣿⣿⣿⣿⣿⣿⣿⣿⣿⣿⣿⣿⣿⣿⣿⣿⣿⣿⣿⠀</a:t>
            </a:r>
            <a:br/>
            <a:r>
              <a:t>⠀⠀⢕⢕⢕⣿⣽⣿⣯⡽⣹⣿⣷⣿⢱⢿⣿⣵⡿⣹⣿⣿⣿⡇⢕⢕⣎⢿⣿⣿⣿⣿⣿⣮⣵⢕⢕⢕⢕⢕⢕⢕⢕⢕⢕⢕⢕⢕⢕⢟⢟⢙⢅⢔⢕⢕⢕⢕⢻⣿⣿⡿⠟⠛⠙⢄⣾⢀⠁⠑⠱⢱⣿⡿⢱⢸⣿⣿⣿⣿⣿⣿⡇⢸⡟⢕⢸⣿⣧⢻⡇⠟⠟⠛⠛⠛⠛⠛⠛⠛⠃⣿⡟⢰⣵⣍⢙⠎⢿⣿⣷⢸⣿⣿⣿⢿⣿⣿⣿⣿⣿⣿⢺⣿⣿⣼⣿⢕⢱⡇⢕⢕⣰⡾⠟⠁⠀⠀⠀⠀⠀⠀⠀⠀⠁⠀⢱⣷⣵⣔⣄⠀⠀⠘⢙⢕⢕⢜⢸⣿⣿⢇⢸⣿⡿⠹⢿⠏⠀⠀⠀⠀⠀⠀⠀⢣⡕⢕⢝⢻⣿⣦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⣕⢕⢕⢕⢕⢕⢕⢕⢕⢕⢕⢕⢕⢕⢕⢕⠕⢕⢕⣅⡑⠑⠑⠉⠁⠀⠀⠀⣰⣿⢏⠀⠀⠀⠀⢸⣿⠇⡟⣸⣿⣿⣿⣿⣿⣿⡇⢕⢇⢕⢑⢍⠄⠘⡇⠀⠀⢀⠀⠀⠀⠀⠀⠀⠀⢸⡇⠀⠙⠟⢿⣧⡜⢿⣿⡇⢿⣿⣿⡜⣿⣿⣿⣿⣿⣿⡜⢿⣿⢟⡇⢕⣾⢕⢕⣼⢟⠁⢄⣴⣴⠄⠀⠀⠀⠀⢀⠀⠀⠀⢜⣿⣿⣿⣿⠀⠀⢠⣾⢕⢕⢕⣾⣿⡹⢕⢸⣿⢕⢕⢕⠕⠀⠀⠀⠀⠀⠀⠀⠁⢻⣧⡕⢕⢜⢟⢿⣦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⠀⠀⢀⣾⣿⡟⠀⠀⠀⠀⠀⢸⡏⠀⠁⣿⣿⣿⣿⣿⣿⣿⣷⢕⢕⢕⠎⠁⠀⢄⣜⢕⣾⡏⣠⣴⣄⠀⠀⠀⠀⠀⢳⠀⠀⠀⢀⠙⢿⣜⢿⣿⡜⢻⣿⣷⢜⣿⣿⣿⣿⣿⣧⢹⣿⢕⢇⢱⡟⢕⣾⠏⢐⣵⠉⠙⠁⠀⠀⠀⠀⠀⢕⠀⢄⢀⢕⣿⣿⣿⡟⣱⣾⣿⡏⣷⣕⢱⣿⡏⢇⢕⣿⢇⢕⢕⢕⠀⠀⠀⠀⠀⠀⠀⠀⠀⠘⣿⣿⣇⡕⢑⢕⢝⢿⣦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⡟⢟⠻⠿⠿⠟⠛⠑⠁⠁⠀⠀⠀⠀⠀⠀⠀⠀⠀⠀⠀⠀⠀⠀⠀⠀⠀⠀⢠⣿⣿⡟⠑⠀⠀⠀⠀⠀⢸⠑⠀⠀⣿⣿⣿⣿⣿⣿⣿⣿⢕⢕⢕⢀⠀⠀⢹⣿⣿⣾⡏⠙⠙⠁⠀⢔⠀⠀⠀⢄⠀⠀⠀⢱⣦⡑⣹⣿⣧⣧⣷⣝⢿⣇⢻⣿⡿⣿⣿⣿⡎⣿⢜⢕⣿⣷⣿⣿⣱⣿⣿⢀⠀⢄⠀⠁⢕⢔⠀⠁⢔⢕⠀⢸⣿⣿⣿⣷⣿⣿⣿⣧⣿⣿⣿⡟⢜⢕⣼⢣⡇⢕⢕⢕⠀⠀⠀⠀⠀⠀⠀⠀⠀⠀⢜⢿⣿⣿⣕⢄⠑⢕⢜⢻⣦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⡾⡝⠑⢄⢔⢀⠀⠀⠀⠀⠀⠀⠀⠀⠀⠀⠀⠀⠀⠀⠀⠀⠀⠀⠀⠀⠀⠀⣰⣿⡿⢕⢕⠀⠀⠀⠀⠀⠀⢹⠀⢄⢔⣿⣿⣿⣿⣿⣿⣿⣿⢕⢕⢕⢕⢕⢄⢜⣿⣿⣿⣿⢀⢔⢄⠀⠑⠀⢄⢄⠑⠀⢄⠀⢸⣿⣿⣼⣿⣿⣿⣿⣿⣿⣿⣧⣿⣷⣜⣻⣿⣿⣜⣱⣾⣿⣿⣿⣿⣿⣿⣿⣇⠀⢕⢔⢄⢀⢄⣄⢅⢕⢱⣴⣿⣿⣿⣿⣿⣿⣿⡏⣼⣿⣿⣿⢇⢕⡼⣱⣿⣯⢕⢇⢱⡔⠀⠀⠀⠀⠀⠀⠀⢀⠀⢕⢜⢻⣿⣿⣷⡔⢔⢕⢕⢜⢷⡄⢀⢀⢁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⠀⠀⠀⠀⣱⣿⢟⢕⢕⡕⠀⠀⠀⠀⠀⠀⢸⠀⠑⢕⣿⣿⢕⣿⣿⢸⣿⣿⢕⢕⢕⢕⢕⣾⣷⣾⣿⣿⣿⣇⠁⢕⢕⠀⢀⠁⠑⠀⠕⢕⣔⣸⣿⣿⣿⣿⣿⣿⣿⣿⣿⣿⣿⣿⣿⣿⣿⣿⣿⣿⣿⣿⣿⣿⣿⣿⣿⣿⣿⣿⣆⡵⢏⢕⣿⣿⡟⠕⢑⣵⣿⣿⣿⣿⣿⣿⣿⣿⢱⣿⣿⡿⡕⡕⢕⣼⣿⣿⣿⣇⢕⣷⣵⣄⢀⢀⠀⠀⢀⢀⢕⡔⢕⢕⢕⢝⣿⣿⣿⣇⢕⢕⢕⢕⢹⣧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⠀⠀⣼⡿⢕⢕⢕⣼⢕⠀⠀⠀⠀⠀⠀⠀⠀⠀⠁⢿⣿⠕⣱⡟⢜⣿⡇⢕⢕⢕⢕⢕⣿⣿⣿⣿⣿⣿⣿⣧⣠⢕⢔⢵⣷⣷⡇⢕⠕⢅⣿⣿⣿⣿⣿⣿⣿⣿⣿⣿⣿⣿⣿⣿⣿⣿⣿⣿⣿⣿⣿⣿⣿⣿⣿⣿⣿⣿⣿⣿⣿⣦⣕⡱⣿⣗⣴⣿⡿⢟⣹⣿⣿⣿⣿⣿⡏⣿⣿⡿⢕⢜⢕⢕⢹⣿⣿⣿⣿⡕⢜⢟⢿⠿⢿⣿⣷⣾⡷⠷⠇⠑⠑⠑⠑⠘⠛⠛⠛⠃⠑⠑⠕⠑⠜⢳⡜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⠀⠀⠀⠘⠋⠑⠁⠁⠁⠁⠀⠀⠀⠀⠀⠀⠀⠀⠀⠀⠁⢸⣿⣵⣕⡕⢇⢜⣇⢕⢕⢕⢕⢕⢻⣿⣿⣿⣿⣿⣿⣿⣿⣧⣄⢑⣿⣯⡕⣅⣵⣿⣿⣿⣿⣿⣿⣿⣿⣿⣿⣿⣿⣿⣿⣿⣿⣿⣿⣿⣿⣿⣿⣿⣿⣿⣿⣿⣿⣿⣿⣿⣿⣟⡛⢟⠛⢋⢝⠑⣵⣵⣿⣿⣿⣿⣿⡟⣸⣿⡟⢱⢇⢜⢕⢕⢕⢻⣿⣿⣿⣧⢳⣦⣕⢁⠀⠀⠀⠀⠀⠀⠀⠀⠀⠀⠀⠀⠀⠀⠀⠀⠀⠀⠀⠀⠀⠀⠀⠁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⢻⠙⠟⣿⣿⣷⡇⢕⡕⢕⢕⢕⢕⣿⣿⣿⣿⣿⣿⣮⢝⢟⢿⢷⢷⢷⢾⢿⣟⣿⣿⣿⣿⣿⣿⣿⣿⣿⣿⣿⣿⣿⣿⣿⣿⣿⣿⣿⣿⣿⣿⣿⣿⣿⣿⣿⣿⣿⣿⣿⣿⣿⣿⣿⣿⣿⣿⣿⣿⣿⣿⣿⣿⣿⡿⣱⣿⢟⢕⢇⢱⢕⢕⢜⡕⢜⢿⣿⣿⣿⡎⡿⠋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⣇⢕⠕⠀⠀⠀⠀⠀⠀⠀⠀⠀⠀⠀⠀⠀⠀⠀⠀⠀⠀⠀⠀⠀⠀⠀⠀⠀⠀⠀⠀⠁⠐⠀⠘⢿⣿⣿⣕⢱⡕⢕⢕⢕⢸⣿⣿⣿⣿⣿⣿⣷⣷⣠⣵⣴⣴⣶⣾⣿⣿⣿⣿⣿⣿⣿⣿⣿⣿⣿⣿⣿⣿⣿⣿⣿⣿⣿⣿⣿⣿⣿⣿⣿⣿⣿⣿⣿⣿⣿⣿⣿⣿⣿⣿⣿⣿⣿⣿⣿⣿⣿⣿⣿⡿⢱⡿⢝⣕⢇⡱⢕⢕⢕⢕⢕⢕⢜⢿⣿⡿⠋⠀⠀⠀⠀⠀⠀⠀⠀⠀⠀⠀⠀⠀⠀⠀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⣧⠁⠀⠀⠀⠀⠀⠀⠀⢀⠔⠀⠀⠀⠀⠀⢄⠕⠀⠀⢄⠀⠀⠀⠀⠀⠀⠀⠀⠀⠀⠀⠀⠀⠀⠁⠻⣿⣿⡕⢕⢕⢕⢕⢕⢹⣿⣿⣿⣿⣿⣿⣿⣿⣿⣿⣿⣿⣿⣿⣿⣿⣿⣿⣿⣿⣿⣿⣿⣿⣿⣿⣿⣿⣿⣿⣿⣿⣿⣿⣿⣿⣿⣿⣿⣿⣿⣿⣿⣿⣿⣿⣿⣿⣿⣿⣿⣿⣿⣿⣿⣿⣿⣿⢱⡟⢕⣵⢇⡱⣱⢕⢕⢕⢕⢕⢜⡕⠝⠋⠀⠀⠀⠀⠀⠀⠀⠀⠀⠀⠀⠀⠀⠀⠀⠀⠀⠑⠀⠀⠀⠑⢄⢀⠀⠀⠀⠑⢔⢄⠀⠀⠀⠀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⢄⢔⠑⠀⠀⠀⠀⢄⠕⠁⠀⠀⠀⠁⠀⠀⠀⠀⠀⠀⠀⠀⠀⠀⠀⠀⠀⠀⠀⠀⠁⠙⢧⢱⡕⢕⢕⢕⢕⢻⣿⣿⣿⣿⣿⣿⣿⣿⣿⣿⣿⣿⣿⣿⣿⣿⣿⣿⣿⣿⣿⣿⣿⣿⣿⣿⣿⣿⣿⣿⣿⣿⣿⣿⣿⣿⣿⣿⣿⣿⣿⣿⣿⣿⣿⣿⣿⣿⣿⣿⣿⣿⣿⣿⣿⡿⣱⣿⢕⣼⢇⢕⣮⡇⢕⢕⢕⢕⢕⢕⠁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⡷⠀⠀⠀⠀⢀⢔⠕⠀⠀⠀⠀⢄⠕⠁⠀⠀⠀⠀⠀⠀⠀⠀⠀⠀⠀⠀⠀⠀⠀⠀⠀⠀⠀⠀⠀⠀⠀⠀⠀⠑⣱⡕⢕⢕⢕⢕⢿⣿⣿⣿⣿⣿⣿⣿⣿⣿⣿⣿⣿⣿⣿⣿⣿⣿⣿⣿⣿⣿⣿⣿⣿⣿⣿⣿⣿⡿⣿⣿⣿⣿⣿⣿⣿⣿⣿⣿⣿⣿⣿⣿⣿⣿⣿⣿⣿⣿⣿⣿⣿⣿⣟⣵⣿⢇⡵⢕⢕⣷⣽⢕⢕⢕⢕⢕⠑⠀⠀⠀⠀⠀⠀⠀⠀⠀⠀⠀⠀⠀⠀⠀⠀⠀⠀⠀⠀⠀⠀⠀⠀⠀⠀⠀⠀⢀⢕⢕⢄⠀⠀⠀⠑⢔⠀⠀⠀⢹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⠘⣷⡕⢕⢕⢕⢜⢿⣿⣿⣿⣿⣿⣿⣿⣿⣿⣿⣿⣿⣿⣿⣿⣿⣿⣿⣿⣿⣿⣿⣿⣿⣿⣿⣿⣷⣿⣿⣿⣿⣿⣿⣿⣿⣿⣿⣿⣿⣿⣿⣿⣿⣿⣿⣿⣿⣿⣿⣿⣿⣿⣿⢇⢕⢕⢕⢕⣯⢇⢕⢕⢕⠕⠀⠀⠀⠀⠀⠀⠀⠀⠀⠀⠀⠀⠀⠀⠀⠀⠀⠀⠀⠀⠀⠀⠀⠀⠀⠀⢀⢄⢔⠔⠑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⠄⠑⠁⠁⠁⠑⠑⠕⠔⢔⢄⢄⢀⠀⠀⠀⠀⠀⠀⠀⠀⠀⠀⠀⠀⠀⠀⠀⠀⠀⠀⠀⠀⠀⠈⢻⣕⢕⢕⢕⢕⢻⣿⣿⣿⣿⣿⣿⣿⣿⣿⣿⣿⣿⣿⣿⣿⣿⣿⣿⣿⣿⣿⣿⣿⣿⣿⣿⣿⣿⣿⣿⣿⣿⣿⣿⣿⣿⣿⣿⣿⣿⣿⣿⣿⣿⣿⣿⣿⣿⣿⣿⣿⡿⢇⢅⢕⢕⢕⣸⡿⢕⢕⢕⠁⠀⠀⠀⠀⠀⠀⠀⠀⠀⠀⠀⠀⠀⠀⠀⠀⠀⠀⠀⠐⠀⠀⠀⠀⢄⢔⠕⠑⠁⠀⠀⠀⠀⠀⠀⠀⢀⠀⠁⠀⢀⠑⠄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⢀⠀⠀⠀⠀⠀⢀⠀⠁⠁⠑⠕⢔⢄⠀⠀⠀⠁⠀⠀⠀⠀⠀⠀⠀⠀⠀⠀⠀⠀⠀⠀⠀⠀⠹⣷⡕⢕⢕⢕⢝⣿⣿⣿⣿⣿⣿⣿⣿⣿⣿⣿⣿⣿⣿⣿⣿⣿⣿⣿⣿⣿⣿⣿⣿⣿⣿⣿⣿⣿⣿⣿⣿⣿⣿⣿⣿⣿⣿⣿⣿⣿⣿⣿⣿⣿⣿⣿⣿⣿⠏⠑⢑⢕⢕⢕⢕⣿⠇⠁⠑⠀⠀⠀⠀⠀⠀⠀⠀⠀⠀⠀⠀⠀⠀⠀⠀⠀⠀⠀⠀⠀⠀⠀⢀⢄⠕⠁⠀⠀⠀⠀⠁⠀⢀⠄⠐⠑⠁⠀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⠀⠁⠀⠁⠁⠐⠐⠄⢄⠀⠀⠀⠀⠀⠀⠀⠑⢕⠀⠀⠀⠀⠀⠀⠀⠀⠀⠀⠀⠀⢄⠄⠐⠀⠀⠀⠀⠀⠈⠻⣮⡣⡕⢕⢜⢻⣿⣿⣿⣿⣿⣿⣿⣿⣿⣿⣿⣿⣿⣿⣿⣿⣿⣿⣿⣿⣿⣿⣿⣿⣿⣿⣿⣿⣿⣿⡿⣻⣿⣿⣿⣿⣿⣿⣿⣿⣿⣿⣿⣿⡿⠏⠑⠑⠑⠑⢕⢕⢕⢸⡟⠕⠆⠀⠀⠀⠀⠀⢀⢀⢀⠀⠀⠁⠑⠀⠀⠀⠀⠀⠀⠀⠀⠀⠀⠀⢔⢕⠁⠀⠀⠀⠀⠀⠀⠐⠁⠀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⠀⠀⠀⠀⠀⠀⠀⠀⠀⠀⠀⠁⠀⠀⠀⠀⠀⠀⠀⠀⠀⠀⠀⠀⠀⠀⠀⠀⠄⠐⢀⠀⠀⠀⠀⠐⠁⠁⠁⠁⠀⠀⠈⠻⣇⡕⢕⢕⢕⢝⢿⣿⣿⣿⣿⣿⣿⣿⣿⣿⣿⣿⣿⣿⣿⣾⣽⣟⣟⣿⣟⣟⣟⣟⣟⣯⣽⣷⣿⣿⣿⣿⣿⣿⣿⣿⣿⣿⣿⡿⠟⠁⠀⠀⠀⠀⠀⠀⢕⢕⢕⣼⠑⠀⠀⠀⠀⠀⠀⠀⠀⢀⢀⢀⠀⠀⠀⠀⠀⠀⢀⠁⠄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⢑⢀⢀⠀⠔⠔⠐⠑⠑⠑⠑⠑⠀⠀⠀⠈⢟⢮⡣⡕⢕⢕⢜⢝⠻⢿⣿⣿⣿⣿⣿⣿⣿⣿⣿⣿⣿⣿⣿⣿⣿⣿⣿⣿⣿⣿⣿⣿⣿⣿⣿⣿⣿⣿⣿⣿⣿⠿⠋⠑⠀⠀⠀⠀⠀⠀⠀⠀⠀⢕⢕⢕⡏⠀⠀⠀⠀⠀⠀⠁⠁⠁⠁⠁⠁⠁⠁⠑⠐⠔⢄⠀⠁⠄⠀⠀⠀⠀⠀⠀⠀⠀⠀⠀⠀⠀⠀⠀⠀⠀⠀⠀⠀⠀⠀⠀⠀⠀⠀⠀⠀⠀⠀⠀⠀⠀⠘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⣮⣷⣿⠀⠀⠀⠀⠀⠀⠀⠀⠀⠀⠀⠀⠀⠘⣷⡝⢻⣧⡕⢕⢕⢔⢀⠁⠙⠛⠿⢿⣿⣿⣿⣿⣿⣿⣿⣿⣿⣿⣿⣿⣿⣿⣿⣿⣿⣿⣿⣿⣿⣿⡿⠟⠙⠁⠀⠀⠀⠀⠀⠀⠀⠀⠀⠀⠀⠀⢕⢕⠸⠑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⢿⣿⣿⡔⠀⠀⠀⠀⠀⠀⠀⠀⠀⠀⠀⠀⠀⠿⠇⢕⢜⢕⢷⣕⢕⢕⢕⢄⠀⠀⠀⠁⠙⠛⡻⢿⣿⣿⣿⣿⣿⣿⣿⣿⣿⣿⣿⣿⣿⡿⠟⠋⠁⠀⠀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⠁⢻⣿⣿⡔⠀⠀⠀⠀⠀⠀⠀⠀⠀⠀⠀⠀⠀⠀⠀⠀⠁⠁⠁⠑⠑⠑⠕⠕⠄⠀⠀⠀⠀⠸⠿⠷⠮⢽⢟⠿⢿⢿⠿⠿⠿⠟⠋⠁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⣆⠀⠀⠀⠀⠀⠀⠀⠀⠀⠀⠀⠀⠀⠀⠀⠀⠀⠀⠀⠀⠄⢀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⠀⠀⠀⠀⠀⠀⠀⠀⠀⠀⠀⠀⠀⠀⠀⠀⠀⠀⠀⠀⠀⠀⠀⠀⠀⠀⠀⠀⠀⠀⠀⠀⠀⠀⠀⠀⠀⠀⠀⠀⠀⠹⣿⣿⣧⡀⠀⠀⠀⠀⠀⠀⠀⠀⠀⠀⠀⠀⠀⠀⠀⠀⠀⠀⠀⢅⢙⠓⠦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⢗⡕⢕⢱⢕⢕⢕⢕⠀</a:t>
            </a:r>
            <a:br/>
            <a:r>
              <a:t>⣿⣿⣿⣿⣿⣿⣯⢕⢇⢕⣕⢸⢕⡕⢵⢕⣕⢵⣕⢵⢗⢸⢕⡞⢕⢕⢕⢕⢕⢕⢕⢕⢕⢕⢕⢕⢕⢕⡎⢕⠀⠀⠀⠀⠀⠀⠀⠀⠀⠀⠀⠀⠀⠀⠀⠀⠀⠀⠀⠀⠀⠀⠀⠀⠀⠀⠀⠀⠀⠀⠀⠀⠀⠀⠀⠀⠀⠀⠀⠀⠀⠀⠀⠜⣿⣿⣷⡄⠀⠀⠀⠀⠀⠀⠀⠀⠀⠀⠀⠀⠀⠀⠀⠀⢄⢕⢕⢕⠀⠀⠀⠈⠕⢲⢤⣀⠀⠀⠀⠀⠀⠀⠀⠀⠀⠀⠀⠀⠀⠀⠀⠀⠀⠀⠀⠀⠀⠀⠀⠀⠀⠀⠀⠀⠀⠀⠀⠀⠀⠀⠀⠀⠀⠀⠀⠀⠀⠀⠀⠀⠀⠀⠀⠀⠀⠀⠀⠀⠀⠀⠀⠀⠀⠀⠀⠀⠀⠀⠀⠀⠀⠀⠀⠀⠀⠀⠀⠀⠄⠀⠀⠀⠀⠄⠀⠀⠀⠀⠀⠀⠀⠀⠀⠀⠀⠀⠀⠀⠀⠀⢕⢕⢕⢱⢼⣕⢼⣕⡣⢝⡗⢵⣕⡕⢕⢕⡸⢕⢗⢝⢕⢝⢕⢜⢕⡞⢽⣕⣹⣽⠀</a:t>
            </a:r>
            <a:br/>
            <a:r>
              <a:t>⣿⣿⣿⣿⣿⣿⣗⡧⢵⣞⢵⣞⡏⢕⣮⢵⣗⡝⢕⣎⢕⢇⢕⢕⢕⢕⢕⢕⢕⢕⢱⢕⢇⢱⢕⢱⢕⢜⢕⠐⠀⠀⠀⠀⠀⠀⠀⠀⠀⠀⠀⠀⠀⠀⢄⢄⢄⢀⢀⢀⢀⣀⣄⣤⣴⣴⣴⣶⣦⣄⡀⠀⠀⠀⠀⠀⠀⠀⠀⠀⠀⠀⠀⠀⠘⢿⣿⣿⣆⠀⠀⠀⠀⠀⠀⠀⠀⠀⠀⠀⠀⠀⠀⠀⢕⢕⢕⢕⠀⠀⠀⠀⠀⠁⠑⠜⠙⢳⢴⣄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⢜⣗⢳⢼⣗⢯⣝⡺⢽⣗⢮⣝⡳⢵⡕⢵⢝⣕⡎⢕⣕⢽⣗⢯⣽⠀</a:t>
            </a:r>
            <a:br/>
            <a:r>
              <a:t>⢝⢟⢟⢟⣿⣿⣷⣎⢽⢗⡫⢵⣞⡹⢗⣏⢝⣗⡜⢕⡕⢕⢕⢕⣕⢕⢕⢕⣇⡱⢕⣜⡱⢕⣕⢕⢕⡕⢕⢕⠀⠀⠀⠀⠀⠀⠀⠀⠀⠀⠀⠄⢄⢕⣱⣵⣷⣷⣿⣿⣿⣿⣿⣿⣿⣿⣿⣿⣿⣿⣿⣷⣦⣄⡀⠀⠀⠀⠀⠀⠀⠀⠀⠀⠀⠘⢿⣿⣿⣇⠀⠀⠀⠀⠀⠀⠀⠀⠀⠀⠀⠀⠀⠀⢕⢕⡕⠁⠀⠀⠀⠀⠀⠀⠀⠀⠀⠀⠁⠘⠙⠗⠔⠀⠀⠀⠀⠀⠀⠀⠀⠀⠀⠀⠀⠀⠀⠀⠀⠀⠀⠀⠀⠀⠀⠀⠀⠀⠀⠀⠀⠀⠀⠀⠀⠀⠀⠀⠀⠀⠀⠀⠀⠀⠀⠀⠀⠀⠀⠀⠀⠀⠀⠀⠀⠀⠀⠀⠀⠀⠀⠀⠀⠀⠀⠀⠀⠀⠀⠀⠀⠀⠀⠀⠀⠐⠀⠀⠀⠀⠀⠀⠀⠀⠀⠀⠀⠀⠀⠀⢱⢕⡕⢕⣕⢕⢇⡕⢕⢹⢝⢣⢼⢕⢧⢝⢣⢼⣕⢣⢕⡸⢵⢕⢕⢕⢕⢱⢽⣿⠀</a:t>
            </a:r>
            <a:br/>
            <a:r>
              <a:t>⣕⢕⠕⢕⢝⢝⢕⢕⢎⢝⢗⣝⢵⢾⣝⢳⣿⡯⢜⢹⣵⢕⢇⡵⢕⢝⢵⢞⢝⢵⢎⣱⢗⢏⢵⢞⢫⣵⣕⡇⠀⠀⠀⠀⠀⠀⠀⠀⠀⠀⠀⠀⢕⣾⣿⣿⣿⣿⣿⣿⣿⣿⣿⢿⣟⣽⣷⣿⣿⣿⣿⣿⣿⣿⣿⣷⣄⢀⠀⠀⠀⠀⠀⠀⠀⠀⠁⢻⣿⣿⣧⠀⠀⠀⠀⠀⠀⠀⠀⠀⠀⠀⠀⢕⡕⡕⣾⠀⠀⠀⠀⠀⠀⠀⠀⠀⠀⠀⠀⢀⢕⠀⠀⢀⣀⣀⣀⣄⣄⣄⣄⣤⣤⣤⣤⣤⣤⣴⣴⣴⣴⣶⣶⣶⣶⣶⣦⣤⣄⣀⢀⠀⠀⠀⠀⠀⠀⠀⠀⠀⠀⠀⠀⠀⠀⠀⠀⠀⠀⠀⠀⠀⠀⠀⠀⠀⠀⠀⠀⠀⠀⠀⠀⠀⠀⠀⠀⠀⠀⠀⠀⠀⠀⠀⠀⠀⠀⠀⠀⠀⠀⠀⠀⠀⠀⠀⠀⠀⠀⠀⢕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⠕⠕⠟⠇⠀⠀⠀⠀⠀⠀⠀⠀⠀⠀⠀⠀⢸⣿⡿⢻⢟⢟⠏⠝⢝⣫⣵⣿⣿⣿⣿⣿⣿⣿⣿⣿⣿⣿⣿⣿⣿⣿⣦⣄⣀⠀⠀⠀⠀⠀⠀⠁⢻⣿⣿⣧⣤⣴⣴⣴⣴⣴⣴⣴⢔⠀⠀⢕⢾⢕⢇⢱⣷⣾⣿⣿⣿⣿⣿⣿⣿⢀⠀⢕⢕⢄⠀⢿⢿⢿⢿⢿⢿⠿⠿⠿⠻⠟⠟⠟⠟⠟⠟⠟⠟⠟⠟⠛⠟⠛⠋⠝⠻⢿⢿⣷⣶⣴⣤⣄⡀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⢜⣿⣿⢕⢜⢇⠀⣰⣾⣿⣿⣿⣿⣿⣿⣿⣿⣿⣿⣿⣿⣿⣿⣿⣿⣿⣿⣿⣿⡔⠀⠀⠀⠀⠀⠀⠁⢻⣿⣿⣿⣿⢿⢿⢿⢿⢟⠟⠕⠀⠀⠁⠀⠀⠁⠕⢌⠑⠘⠉⠁⠁⠁⠁⠁⠀⠀⢕⢕⢕⠀⠀⠀⠀⠀⠀⠀⠀⠀⠀⠀⠀⠀⠀⠀⠀⠀⠀⠀⠀⠀⠀⠀⠀⠀⠀⠀⠀⠁⠘⠝⠻⢿⣿⣿⣿⣷⣶⣴⣄⣄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⡇⢕⢕⣵⣿⣿⣿⣿⣿⡿⣫⣿⣿⣿⣿⣿⣿⣿⣿⣿⣿⣿⣿⣿⣿⣿⠇⠀⠀⠀⠀⠀⠀⠀⠀⠁⠁⠁⠁⠁⠀⠀⠀⠀⠀⠀⠀⠀⠀⠀⠀⠀⠀⠁⠕⢔⡀⠀⠀⠀⠀⠀⠀⢄⢕⢕⢕⠀⠀⠀⠀⠀⠀⠀⠀⠀⠀⠀⠀⠀⠀⠀⠀⠀⠀⠀⠀⠀⠀⠀⠀⠀⠀⠀⠀⠀⠀⠀⠀⠀⠁⠙⠝⠻⢿⣿⣿⣿⣿⣿⣧⣴⡄⢄⢄⢀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⠘⠇⣱⣿⣿⣿⣿⣿⡿⣫⣾⣿⣿⣿⣿⣿⣿⣿⣿⣿⣿⣿⣿⣿⣿⣿⣿⠀⠀⠀⠀⠀⠀⠀⠀⠀⠀⠀⠀⠀⠀⠀⠀⠀⠀⠀⠀⠀⠀⠀⠀⠀⠀⠀⠀⠀⠁⠜⢢⢀⠀⠀⠀⠀⢕⢕⢕⠁⠀⠀⠀⠀⠀⠀⠀⠀⠀⠀⠀⠀⠀⠀⠀⠀⠀⠀⠀⠀⠀⠀⠀⠀⠀⠀⠀⠀⠀⠀⠀⠀⠀⠀⠀⠀⠀⠀⠁⠙⠟⠿⢿⣿⣿⣿⡇⢕⢕⢕⢕⢕⢔⢔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⢄⣾⣿⣿⣿⣿⢿⢏⣾⣿⣿⣿⣿⣿⣿⣿⣿⣿⣿⣿⣿⣿⣿⣿⣿⣿⡇⠀⠀⠀⠀⠀⠀⠀⠀⠀⠀⠀⠀⠀⠀⠀⠀⠀⠀⠀⠀⠀⠀⠀⠀⠀⠀⠀⠀⠀⠀⠀⢅⢕⢕⢠⢀⠀⢕⢕⢕⠀⠀⠀⠀⠀⠀⠀⠀⠀⠀⠀⠀⠀⠀⠀⠀⠀⠀⠀⠀⠀⠀⠀⠀⠀⠀⠀⠀⠀⠀⠀⠀⠀⠀⠀⢀⢀⢀⢀⢀⢀⢀⢀⢀⢈⣙⣝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⡟⢝⢕⣸⣿⣿⣿⣿⣿⣿⣿⣿⣿⣿⣿⣿⣿⣿⣿⣿⣿⣿⣷⣄⠀⠀⠀⠀⠀⠀⠀⠀⠀⠀⠀⠀⠀⠀⠀⠀⠀⠀⠀⠀⠀⠀⠀⠀⠀⠀⠀⠀⠀⠀⠀⠑⠕⢕⠑⢕⢕⢕⢕⠀⠀⠀⠀⠀⠀⠀⠀⠀⠀⠀⠀⠀⠀⠀⠀⠀⠀⠀⠀⠀⠀⠀⠀⢀⡄⠔⠕⠑⠑⠕⠜⠟⠛⠟⠟⠟⠗⠟⢟⢟⢿⢿⢿⢿⢿⢿⢧⢕⢕⢕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⠑⠑⠑⠛⠛⠛⠛⠛⠛⠛⠙⠛⠛⠛⠛⠛⠛⠛⠛⠛⠛⠛⠛⠛⠃⠀⠀⠀⠀⠀⠀⠀⠀⠀⠀⠀⠀⠀⠀⠀⠀⠀⠀⠀⠀⠀⠀⠀⠀⠀⠀⠀⠀⠀⠀⠀⠀⠁⠀⠑⠑⠑⠑⠀⠀⠀⠀⠀⠀⠀⠀⠀⠀⠀⠀⠀⠀⠀⠀⠀⠀⠀⠀⠀⠀⠐⠃⠑⠀⠀⠀⠀⠀⠀⠀⠀⠀⠀⠀⠀⠀⠀⠀⠀⠀⠀⠀⠀⠀⠀⠁⠁⠀⠀⠀⠀⠀⠀⠀⠐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8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⡝⢻⣿⣿⣿⣿⣿⣿⣿⣿⣿⣕⢵⡻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⣇⢜⢻⣿⣿⣿⣿⣿⣿⣿⣿⡜⣿⣜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⢻⣿⣿⣿⣿⣿⣿⣿⣿⣿⣿⣧⡕⢜⢻⣿⣿⣿⣿⣿⣿⣿⡼⣿⣎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⢫⡞⣿⣿⣿⣿⣿⣿⣿⣿⣿⣿⣿⣿⣿⣜⢿⣮⢸⡻⣿⣿⣿⣿⣧⢻⣿⣎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⣵⣿⢳⣿⣿⣿⣿⣿⣿⣿⣿⣿⣿⣿⣿⣿⣿⣧⢻⣇⢿⣎⢝⢝⢝⢟⢜⢟⢻⢼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⣼⣿⡟⣼⣿⣿⣿⣿⣿⣿⣿⣿⣿⣿⣿⣿⣿⡟⢕⢕⢜⢸⣿⣧⢕⢕⢕⢕⢕⢕⢕⢝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⣼⣿⣿⡇⣯⡽⢽⢽⢽⣵⣽⣽⣽⣽⣽⣽⣽⣽⡇⢕⢕⢕⢕⣿⣿⣧⢇⢕⢕⢕⢕⢕⢕⠕⢜⢝⢟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⣟⣱⣿⣿⣿⢸⣿⣿⣿⣿⣿⣿⣿⣿⣿⣿⣿⣿⣷⣷⣷⢕⢕⢕⢕⢻⣿⣿⣧⢕⢕⢕⢕⢕⢕⢕⢕⢕⢕⢕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⣫⣷⣿⢣⣿⣿⣿⡿⢸⣿⣿⣿⣿⣿⣿⣿⣿⣿⣿⣿⣿⣿⣿⣿⣧⢑⢕⢕⢸⣿⣿⣿⡇⢕⢕⢕⢕⢕⢕⢕⢕⢕⢕⢕⢝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⢏⣵⣿⣿⣿⡏⣾⣿⣿⣿⡇⣿⣿⣿⣿⣿⣿⣿⣿⣿⣿⣿⣿⣿⣿⣿⣿⣿⣷⡅⢕⢕⣿⣿⣿⣿⡕⢕⢕⢕⢕⠕⢅⢕⢕⢕⢕⢕⢕⢜⢻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⢹⣿⣿⣿⣿⡇⣿⣿⣿⣿⣿⣿⣿⣿⣿⣿⣿⣿⣿⣿⣿⣿⣿⣿⣿⡔⠕⣿⣿⣿⣿⣇⠕⢕⢕⢅⢄⢕⢕⢕⢕⢕⢕⢕⢕⢕⢕⢜⢟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⡏⣿⣿⣿⣿⣿⢇⣿⣿⣿⣿⣿⣿⣿⣿⣿⣿⣿⣿⣿⣿⣿⣿⣿⣿⣿⣿⡇⣿⣿⣿⣿⣿⡔⢔⢕⢕⢕⢕⢕⢕⢕⢕⢕⢕⢕⢕⢕⢕⢕⢜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⢅⢑⢕⢕⢕⢕⠀</a:t>
            </a:r>
            <a:br/>
            <a:r>
              <a:t>⣿⣿⣿⣿⣿⣿⣿⣿⣿⣿⣿⣿⣿⣿⣿⣿⣿⣿⣿⣿⣿⣿⣿⣿⣿⣿⣿⣿⣿⣿⣟⣵⣿⣿⣿⣿⣿⣿⢟⣵⢳⣿⣿⣿⣿⣿⢕⣿⣿⣿⣿⣿⣿⣿⣿⣿⣿⣿⣿⣿⣿⣿⣿⣿⢻⣿⣿⢕⣿⣿⣿⣿⣿⡇⢕⠕⠑⢕⢕⢕⢕⢕⢕⢕⢁⠕⠕⢕⢕⣵⣾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⠑⠑⢔⢕⢕⢕⢕⢕⢕⢔⢕⢕⢕⢕⠀</a:t>
            </a:r>
            <a:br/>
            <a:r>
              <a:t>⣿⣿⣿⣿⣿⣿⣿⣿⣿⣿⣿⣿⣿⣿⣿⣿⣿⣿⣿⣿⣿⣿⣿⣿⣿⣿⣿⣿⣿⢟⣾⣿⣫⣿⣿⣿⣿⢯⣾⣿⣸⣿⣿⣿⣿⣿⢕⣿⣿⣿⣿⣿⣿⣿⣿⣿⣿⣿⣿⣿⣿⣿⣿⣿⢜⢿⡟⢕⣿⣿⣿⣿⣿⣧⢅⢄⢕⡕⢑⢕⢕⢕⢔⢕⢕⢕⢕⢕⢕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⢅⢅⢕⢔⢔⠁⠁⢀⢕⢕⢅⢔⢔⢕⢕⢕⢕⢕⢕⢕⢕⢕⢕⢕⢕⠀</a:t>
            </a:r>
            <a:br/>
            <a:r>
              <a:t>⣿⣿⣿⣿⣿⣿⣿⣿⣿⣿⣿⣿⣿⣿⣿⣿⣿⣿⣿⣿⣿⣿⣿⣿⣿⣿⣿⣿⢏⣾⣿⢳⣿⣿⣿⣿⣣⣿⣿⡇⣿⣿⡿⡻⣹⣿⢕⢿⣿⣿⣿⣿⣿⣿⣿⣿⣿⣿⣿⣿⣿⣿⣿⣿⡇⢜⢇⢕⣿⣿⣿⣿⣿⣿⠀⠕⢕⢿⡕⢕⢵⣕⢅⡕⣕⢱⢕⣧⣼⣿⣿⣿⣿⣿⣿⣿⣿⣿⣿⣿⣿⡿⢿⢿⢿⢿⢿⢿⢿⢿⢿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⢀⢅⢅⢕⢕⢔⢕⢕⢕⢕⢕⢕⢕⢕⢕⢕⢕⢕⢕⢕⢕⢕⢕⢕⢕⢕⠀</a:t>
            </a:r>
            <a:br/>
            <a:r>
              <a:t>⣿⣿⣿⣿⣿⣿⣿⣿⣿⣿⣿⣿⣿⣿⣿⣿⣿⣿⣿⣿⣿⣿⣿⣿⣿⣿⣿⣏⣾⣿⢧⣿⣿⣿⡿⣳⣿⣿⣿⡇⣿⢏⢕⣵⣿⣿⢜⢕⣹⣿⣿⣿⣿⣿⣿⣿⣿⣿⣿⣿⣿⣿⣿⣿⡇⢕⢕⣸⣹⣿⣿⣿⣿⠏⠀⠀⠅⢜⢟⢑⢑⠝⢕⠁⠁⠀⠄⡹⡇⢕⢕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⡿⢿⡿⣼⣿⣟⡾⣿⣿⡿⣱⣿⣿⣿⢻⢇⢏⣕⣼⣿⣿⣿⡕⣷⣿⣿⣿⣿⣿⣿⣿⣿⣿⣿⣿⣿⣿⣿⣿⣿⡇⢕⢕⠏⢺⠿⢟⠏⠁⠀⢔⢑⠀⠀⠀⠁⠁⠁⠑⢁⢔⢴⢇⢕⢕⢔⢅⢕⢄⠀⠀⠀⠀⠀⠀⠀⠀⠀⠁⢁⢀⢁⢁⢁⢁⢁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⠕⢕⢕⢕⢕⢕⢕⢕⢕⢕⢕⢕⢕⢕⢕⢕⢕⢕⢕⢕⠀</a:t>
            </a:r>
            <a:br/>
            <a:r>
              <a:t>⣿⣿⣿⣿⣿⣿⣿⣿⣿⣿⣿⣿⣿⣿⣿⣿⣿⣿⡿⡟⢟⣫⣹⣷⣷⣾⢱⣿⣿⡽⣸⣿⣿⣳⣿⣿⣿⢏⢕⡇⢸⢟⣿⣿⣿⣿⢇⣿⣿⣿⣿⣿⣿⣿⣿⣿⣿⣿⣿⣿⣿⣿⣿⣿⡇⢕⠀⠀⠀⠄⠄⠀⠀⢄⢕⣸⣷⣦⡄⡀⠀⠀⠑⠕⢕⢕⢕⢕⢕⢕⠕⢄⢕⠀⠀⠀⠀⠀⠀⠀⠀⠀⠀⢕⢼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⢔⢕⢕⢕⢕⢕⢕⢕⢕⢕⢕⢕⢕⢕⢕⢕⢕⢕⢕⢕⠀</a:t>
            </a:r>
            <a:br/>
            <a:r>
              <a:t>⣿⢿⢿⠿⠿⢟⣿⣿⣿⣿⣿⣿⣿⣿⣿⣿⣿⣟⣾⣇⣻⣾⣿⣿⣿⡇⣿⣿⣿⢇⣿⣿⢧⣿⣿⣿⡟⡕⢱⣇⢕⣼⣿⢿⣿⣿⢕⣿⣿⣿⣿⣿⣿⣿⣿⣿⣿⣿⣿⣿⣿⣿⣿⡿⡇⢕⠀⢄⢄⢀⢀⠀⢄⢕⢕⣿⣿⣿⣷⢻⣷⣔⢐⠄⢁⢑⠑⢑⢡⢔⢕⢕⢕⢐⠀⠀⠀⠀⠀⠀⠀⢀⠀⢕⣹⣿⣿⣿⣿⣿⣿⢇⢕⢕⢕⢕⢕⢕⢕⢕⢕⢕⢕⢕⢕⢕⢕⢕⢕⢕⢕⢕⢕⢕⢕⢕⢕⢕⢕⢕⢕⢕⢕⢕⢕⢕⢕⢕⢕⢕⢕⢕⢕⢕⣕⣕⢕⢕⢕⢕⢕⢕⢕⢕⢕⢕⢕⢕⢕⢕⢕⢕⢕⢕⢕⢕⢕⢕⢕⢕⢕⢕⢕⢕⢕⢕⢕⢕⢕⢕⢕⢕⢕⢕⢕⢕⢕⢕⢕⢕⢕⢕⢕⢕⢕⢕⢕⢕⢕⢕⢕⢕⢕⢕⢕⢕⢕⠀⠀⢔⢕⢕⢕⢕⢕⢕⢕⢕⢕⢕⢕⢕⢕⢕⢕⢕⢕⢕⢕⢕⠀</a:t>
            </a:r>
            <a:br/>
            <a:r>
              <a:t>⡵⡄⠁⠁⠁⠁⣿⣿⣿⣿⣿⣿⣿⣿⣿⣿⡿⣵⣿⣿⣟⢿⣿⣿⣿⢣⣿⣿⡟⣼⣿⡟⣾⣿⣿⣿⣱⡇⢸⣿⢱⣿⣿⣕⣕⣕⢱⣿⣿⢻⣿⣿⣿⣿⣿⣿⣿⣿⣿⣿⣿⣿⣿⢕⢇⢕⢰⡀⠑⠑⠑⣄⢕⢕⣱⢹⣿⣿⣿⢸⣿⣿⣿⣦⡄⣴⣾⣷⣼⣧⢕⢕⢕⢔⢔⢆⢔⢖⡆⢆⢲⢖⢆⢕⢟⡟⢝⢝⡝⢻⢝⢕⢕⢕⢕⢕⢕⢕⢕⢕⢕⢕⢕⢕⢕⢕⢕⢕⢕⢕⢕⢕⢕⢕⢕⢕⢕⢕⢕⢕⢕⢕⢕⣕⢕⢕⢕⢕⢕⢕⢕⢕⢕⢱⣿⣿⣿⣷⣷⣷⣷⣷⣷⣷⣷⢵⣕⡕⢕⢕⢕⢕⢕⢕⢕⢕⢕⢕⢕⢕⢕⢕⢕⢕⢕⢕⢕⢕⢕⢕⢕⢕⢕⢕⢕⢕⢕⢕⢱⢕⡕⢕⢕⣕⢕⣱⣵⣵⣕⣕⣱⣕⣕⣕⣕⣵⣕⣱⣵⢕⢕⢕⢕⢕⢕⢕⢕⢕⢕⢕⢕⢕⢕⢕⢕⢕⢕⢕⢕⢕⠀</a:t>
            </a:r>
            <a:br/>
            <a:r>
              <a:t>⢇⢕⢰⢾⢷⢄⣿⣿⣿⣿⣿⣿⣿⣿⣿⡿⣱⣿⡏⢿⣿⣷⣜⢜⢝⢸⣿⣿⢣⣿⣿⢹⣿⣿⣿⣿⣿⡇⣿⡿⢸⣿⣿⣿⣿⡟⣸⣿⡟⢸⣿⣿⣿⣿⣿⣿⣿⣿⣿⣿⣿⣿⡿⢕⢕⢕⢸⣿⣿⣿⣿⡏⢕⢕⣾⣿⣿⣿⣿⢸⣿⣿⣿⢹⣿⢸⢏⣽⣿⢣⡇⢱⣾⣿⡇⢕⡇⣼⣿⡇⢸⢱⣿⣿⢕⣿⣼⣿⡗⢸⢕⢕⢕⢕⢕⢕⢕⢕⢕⢕⢕⢕⢕⢕⢕⢕⢕⢕⢕⢕⢕⢕⢕⢕⢕⢕⢕⢕⢕⢕⢕⢕⣸⣿⢕⢕⢕⢕⢕⢕⢕⢕⢕⣸⣿⣿⣿⣿⣿⣿⣿⣿⣿⣿⣿⣿⣿⣿⡕⢕⢕⢕⢕⢕⢕⢕⢕⢕⢕⢕⢕⢕⢕⢕⢕⢕⢕⢕⢕⢕⢕⢕⢕⢕⢕⢕⢕⣼⣿⣿⣿⣿⣿⣿⣿⣿⣿⣿⣿⣿⣿⣿⣿⣿⣿⣿⣿⣿⣿⣧⢕⢕⢕⢕⢕⢕⢕⢕⢕⢕⢕⢕⢕⢕⢕⢕⢕⢕⢕⢕⠀</a:t>
            </a:r>
            <a:br/>
            <a:r>
              <a:t>⢕⢕⢕⢕⢱⢸⢽⣿⣿⣿⣿⣿⣿⣿⣿⢕⣿⣿⣿⣧⡝⢪⢟⣇⢅⣸⣿⡿⣸⣿⡏⣿⣿⣿⣿⣿⣿⢇⣿⡇⣾⣿⣿⣿⣿⡇⣿⣿⢇⢸⣿⣿⣿⣿⣿⣿⣿⣿⣿⣿⣿⣿⡇⢕⢕⢕⢸⣿⣿⣿⣿⣿⢕⢱⣿⣿⣿⣿⣿⢸⣿⣿⣿⣸⣿⢱⢿⡫⢎⡎⣿⢸⣿⣿⣧⢕⣏⣿⣿⣷⣸⢸⣿⣿⣇⡇⣿⣿⣷⡸⢕⢕⢕⢕⢕⢕⢕⢕⢕⢕⢕⢕⢕⢕⢕⢕⢕⢕⢕⢕⢕⢕⢕⢕⢕⢕⢕⢕⢕⢕⢕⢱⣿⣿⡇⢕⢕⢕⢕⢕⢕⢕⢕⣿⣿⣿⣿⣿⣿⣿⣿⣿⣿⣿⣿⣿⣿⣿⣿⣇⢕⢕⢕⢕⢕⢕⢕⢕⢕⢕⢕⢕⢕⢕⢕⢕⢕⢕⢕⢕⢕⢕⢕⢕⢕⢕⢱⣿⣿⣿⣿⣿⣿⣿⣿⣿⣿⣿⣿⣿⣿⣿⣿⣿⣿⣿⣿⣿⣿⣿⣇⢕⢕⢕⢕⢕⢕⢕⢕⢕⢕⢕⢕⢕⢕⢕⢕⢕⢕⢕⠀</a:t>
            </a:r>
            <a:br/>
            <a:r>
              <a:t>⢃⢅⢕⢕⢰⢕⢸⣿⣿⣿⣿⣿⣿⣿⡇⡕⣿⡻⢜⢻⢏⣵⡿⢇⢕⣿⣿⡇⣿⣿⢳⣿⣿⣿⣿⣿⣿⢕⣿⡇⣫⣽⣽⣽⣽⢸⣿⡟⡜⢸⣿⣿⣿⣿⣿⣿⣿⣿⣿⣿⣿⣿⢕⢕⢕⢕⣼⣽⣝⣝⣝⣟⡇⣼⣿⣿⣿⣿⣿⢸⣿⣿⣿⣿⣿⢕⢷⣕⢻⢇⡿⢇⣿⣿⣿⣿⣿⣿⣿⣿⣿⣼⣿⣿⣿⣿⣿⣿⡿⢕⢕⢕⢕⢕⢕⢕⢕⢕⢕⢕⢕⢕⢕⢕⢕⢕⢕⢕⢕⢕⢕⢕⢕⢕⢕⢕⢕⢕⢕⢕⢕⣼⣿⣿⣧⢕⢕⢕⢕⢕⢕⢕⢸⣿⣿⣿⣿⣿⣿⣿⣿⣿⣿⣿⣿⣿⣿⣿⣿⣿⡧⢕⢕⢕⢕⢕⢕⢕⢕⢕⢕⢕⢕⢕⢕⢕⢕⢕⢕⢕⢕⢕⢕⢕⢕⢕⣾⣿⣿⣟⢟⢟⢿⢿⣿⣿⣿⣿⣿⣿⣿⣿⣿⣿⣿⣿⣿⣿⣿⣿⣿⣇⢕⢕⢕⢕⢕⢕⢕⢕⢕⢕⢕⢕⢕⢕⢕⢕⢕⢕⠀</a:t>
            </a:r>
            <a:br/>
            <a:r>
              <a:t>⢕⢔⢜⢜⠕⠑⢜⣿⣿⣿⣿⣿⣿⣿⣷⢣⢸⢳⡕⢕⢿⡿⢕⣵⣷⣿⣿⢸⣿⡏⣸⣿⣿⣿⣿⣿⡇⣕⣿⢱⣿⣿⣿⣿⣿⢸⣿⢇⣿⡎⣿⣿⢻⣿⣿⣿⣿⣿⣿⣿⡟⣿⢕⢕⢕⢕⣿⣿⣿⣿⣿⣿⡇⣿⡇⣿⣿⣿⡟⣸⣿⣿⣿⣿⣿⢕⡜⢻⣧⢕⡜⡕⣿⣿⣿⣿⣿⣿⣿⣿⣿⣿⣿⣿⣿⣿⣿⣿⢇⢕⢕⢕⢕⢕⢕⢕⢕⢕⢕⢕⢕⢕⢕⢕⢕⢕⢕⢕⢕⢕⢕⢕⢕⢕⢕⢕⢕⢕⢕⢕⢱⣿⣿⣿⣿⡕⢕⢕⢕⢕⢕⢕⣿⣿⣿⣿⣿⣿⣿⣿⣿⣿⣿⣿⣿⡿⢿⢟⢝⢕⢕⢕⢕⢕⢕⢕⢕⢕⢕⢕⢕⢕⢕⢕⢕⢕⢕⢕⢕⢕⢕⢕⢕⢕⢕⢱⣿⣿⣿⣿⣷⣕⢕⢕⢕⢜⢝⢟⢿⣿⣿⣿⣿⣿⣿⣿⣿⣿⣿⣿⣿⣿⡕⢕⢕⢕⢕⢕⢕⢕⢕⢕⢕⢕⢕⢕⢕⢕⢕⢕⠀</a:t>
            </a:r>
            <a:br/>
            <a:r>
              <a:t>⢜⢏⢕⢄⢀⢀⢕⣿⣿⣿⣿⣿⣿⣿⣿⣧⡳⡕⢕⢜⢷⣯⣽⣝⡝⣿⡟⣼⡟⡕⣿⣿⣿⣿⣿⣿⢕⣿⣿⢸⣿⣿⣿⣿⣿⡞⣿⢸⣿⣧⢻⣿⡸⣿⣿⣿⣿⣿⣿⢿⡇⣿⢕⢕⢕⢸⣿⣿⣿⣿⣿⣿⡇⣿⢸⣿⣿⣿⡇⣿⣿⣿⣿⣿⣿⢜⢿⢧⣻⡇⡕⢸⣿⣿⣿⣿⣿⣿⣿⣿⣿⣿⣿⣿⣿⣿⣿⢏⢕⢕⢕⢕⢕⢕⢕⢕⢕⢕⢕⢕⢕⢕⢕⢕⢕⢕⢕⢕⢕⢕⢕⢕⢕⢕⢕⢕⢕⢕⢕⢔⣿⣿⣿⣝⡝⢕⢕⢕⢕⢕⢕⢕⢿⢿⢿⢿⢿⢟⢟⢟⢟⢏⢝⢕⢕⢕⢕⠕⢕⢕⣱⣵⣷⡕⢕⢕⢕⢕⢕⢕⢕⢕⢕⢕⢕⢕⢕⢕⢕⢕⢕⢕⢕⢕⢕⣿⣿⣿⣿⣿⣿⣿⣷⣧⣕⢕⠕⠕⢕⢕⢜⢝⢟⢟⢿⢿⣿⣿⣿⣿⣿⣿⣿⣕⢕⢕⢕⢕⢕⢕⢕⢕⢕⢕⢕⢕⢕⢕⢕⢕⠀</a:t>
            </a:r>
            <a:br/>
            <a:r>
              <a:t>⢕⢕⡕⢕⢕⢕⢕⣿⣿⣿⣿⣿⣿⣿⣿⣿⣿⣮⡣⢜⢧⢕⢝⡟⢟⣿⡇⡿⢱⡇⣿⣿⣿⣿⡷⡏⣸⣿⣿⡸⢿⢿⢿⢿⢿⢇⢿⣾⣿⣿⣎⣿⣇⢿⣿⢹⣿⣿⣿⡸⡇⡏⢱⢕⢱⣿⣿⣿⣿⣿⣿⣿⢕⣳⡼⣏⢿⣿⢕⣿⣿⣿⡿⣿⣿⢱⢿⢟⢝⠇⢕⢸⣿⣿⣿⣿⣿⣿⣿⣿⣿⣿⣿⣿⣿⡯⢏⢕⢕⢕⢕⢕⢕⢕⢕⢕⢕⢕⢕⢕⢕⢕⠁⢕⢕⢕⢕⢕⢕⢕⢑⢕⢕⢕⢕⢕⢕⢕⢅⣾⣿⣿⣿⣿⣿⣿⡇⢕⢕⢕⢕⢕⣑⢑⢑⢑⢕⢕⢑⢑⣁⣕⣕⣱⣥⣴⣷⣷⣿⣿⣿⣿⣿⣿⣕⢕⢕⢕⢕⠑⠁⢕⢕⢕⢕⢕⢕⢕⢕⠁⠁⠁⢑⢕⢸⣿⣿⣿⣿⣿⣿⣿⣿⣿⣿⣿⣷⣷⣴⣕⣁⢑⠑⠑⢕⠕⠕⢕⢕⢝⢝⢝⢝⢝⢕⢕⢕⢕⢕⢕⢕⢕⢕⢕⢕⢕⢕⢕⢕⢕⠀</a:t>
            </a:r>
            <a:br/>
            <a:r>
              <a:t>⢐⢜⢊⢕⢱⡔⠀⢸⣿⣿⣿⣿⣿⣿⣿⣿⣿⣿⣿⣷⣎⢣⢕⣝⢕⣿⢸⢇⢸⢕⣿⣿⣿⣿⣿⢕⢟⠛⠛⠃⠛⠛⢛⠛⠟⠳⢜⢱⣜⡝⣻⣿⣝⣸⣿⣇⢿⢿⣿⣧⡇⢇⡞⢕⣩⣵⡷⠷⠾⢟⢟⠗⠕⠞⠳⠼⠷⢝⢕⣿⣿⣿⢕⣿⡟⢱⢗⢕⢎⢕⢕⢸⣿⣿⣿⣿⣿⣿⣿⣿⣿⣻⣿⣿⡟⢕⢕⢕⢕⢕⢕⢕⢕⢕⢕⢕⢕⢕⢕⢕⢕⠑⠀⢕⢕⢕⢕⢕⢕⠕⠀⠀⢕⢕⢕⢕⢕⢅⣾⣿⣿⣿⣿⣿⣿⣿⣿⢕⢕⢕⢕⢸⣿⣿⣿⣿⣿⣿⣿⣿⣿⣿⣿⣿⣿⣿⣿⣿⣿⣿⣿⣿⣿⣿⣿⣇⢕⢕⢕⠀⠀⠁⠁⢕⢕⢕⢕⢕⢑⠁⠀⠀⠀⢁⣾⣿⣿⣿⣿⣿⣿⣿⣿⣿⣿⣿⣿⣿⣿⣿⣿⣿⣿⣷⣷⣶⣴⣴⣤⣤⣤⣤⣤⣤⣵⣥⢕⢕⢕⢕⢕⢕⠀⢕⢕⢕⢕⢕⢕⢕⠀</a:t>
            </a:r>
            <a:br/>
            <a:r>
              <a:t>⠜⠊⠁⠘⢜⢝⡕⢸⣿⣿⣿⣿⣿⣿⣿⣿⣿⣿⣿⣿⢏⠀⠁⢅⣑⢹⢸⢕⢜⢸⣿⢿⣿⣿⡿⠁⢁⣄⣤⣴⡶⠖⢀⠐⠐⠐⢄⡁⢝⢿⣿⣿⣿⣿⣿⣿⣼⣷⣽⣿⣕⣼⣷⡿⠋⢁⢠⠄⠀⠁⠕⢴⣤⣄⡀⠈⢝⢇⡺⣻⣿⣿⢕⣿⡇⠊⠑⢵⡇⢕⢕⢸⣿⣿⣿⣿⣿⣿⣿⣿⣿⢿⣿⢏⢕⣕⡕⣵⣵⣷⢕⢕⢕⢕⢕⢕⢕⢕⢕⢕⢕⠀⠀⢕⢕⢕⢕⢕⢕⠀⠀⠀⢕⢕⢕⢕⢑⣼⣿⣿⣿⣿⣿⣿⣿⣿⣿⣧⢕⢕⢕⢸⣿⣿⣿⣿⣿⣿⣿⣿⣿⣿⣿⣿⣿⣿⣿⣿⣿⣿⣿⣿⣿⣿⣿⣿⡕⢕⢕⢕⠀⠀⠀⢕⢕⢕⢕⢕⠀⠀⠀⠀⠀⢱⣿⣿⣿⣿⣿⣿⣿⣿⣿⣿⣿⣿⣿⣿⣿⣿⣿⣿⣿⣿⣿⣿⣿⣿⣿⣿⣿⣿⣿⣿⣿⣿⣧⢕⢕⢕⢕⢕⠀⠀⢕⢕⢕⢕⢕⢕⠀</a:t>
            </a:r>
            <a:br/>
            <a:r>
              <a:t>⢀⢰⣔⡐⢜⢇⢕⢸⣿⣿⣿⣿⣿⣿⣿⣿⣿⣿⡿⣣⠃⠀⠀⢱⣿⣿⡕⢇⢕⢇⡿⢸⣿⢻⡇⢰⡕⣿⣿⡟⣠⣅⠀⠀⠀⠀⠀⠜⣧⣕⣿⣿⣿⣿⣿⣿⣿⣿⣿⣿⣿⣿⡿⣱⡷⢃⡐⠀⠀⠀⠀⠀⢹⣿⡟⢔⣴⣾⣵⣿⣿⣿⢼⣿⡇⠀⠀⢸⡇⢕⠑⢸⣿⣿⣿⣿⣿⣿⣿⣿⣿⣼⣿⣾⣿⣯⣿⣿⡿⢇⢕⢕⢕⢕⢕⠕⠀⢕⢕⢕⢕⠀⠀⢕⢕⢕⢕⢕⢕⠀⠀⠀⢕⢕⢕⢑⣼⣿⣿⣿⣿⣿⣿⣿⣿⣿⣿⣿⡇⢕⢕⢜⣿⣿⣿⣿⣿⣿⣿⣿⣿⣿⣿⣿⣿⣿⣿⣿⣿⣿⣿⣿⣿⣿⣿⣿⡇⢕⢕⠑⠀⠀⠀⠑⢕⢕⢕⢕⠀⠀⠀⠀⠀⣼⣿⣿⣿⣿⣿⣿⣿⣿⣿⣿⣿⣿⣿⣿⣿⣿⣿⣿⣿⣿⣿⣿⣿⣿⣿⣿⣿⣿⣿⣿⣿⣿⣿⣧⡕⢕⢕⢕⢔⠀⠁⢕⢕⢕⢕⢕⠀</a:t>
            </a:r>
            <a:br/>
            <a:r>
              <a:t>⢕⢅⢝⢕⢕⢕⠕⠑⣿⣿⣿⣿⣿⣿⣿⣿⣿⢟⣵⠇⠀⠀⠀⢸⡏⣿⣷⢕⢇⢸⣿⢕⣿⣇⡣⢻⣿⣾⣿⣇⠅⢄⢕⢀⢀⠔⢀⠀⣿⣿⣿⣿⣿⣿⣿⣿⣿⣿⣿⣿⣿⣿⣿⣿⡏⠙⠁⢀⢀⢔⢀⢄⢸⣿⣷⣿⣹⣿⣿⣟⣿⣿⢸⣿⡇⠀⠀⠀⠑⠁⠀⢱⢿⣿⡿⢿⡟⢿⣿⣿⢻⢻⣿⣿⢟⡟⣿⢟⢕⢕⢕⢕⢕⢕⢕⠀⠀⢕⢕⢕⢕⠀⠀⢕⢕⢕⢕⢕⢕⠀⠀⠀⢕⢕⠕⣸⣿⣿⣿⣿⣿⣿⣿⣿⣿⣿⣿⣿⣿⡕⢕⢅⣿⣿⣿⣿⣿⣿⣿⣿⣿⣿⣿⣿⣿⣿⣿⣿⣿⣿⣿⣿⣿⣿⣿⣿⣷⢕⢕⠁⠀⠀⠀⢀⢕⢕⢕⢕⠀⠀⠀⠀⢱⣿⣿⣿⣿⣿⣿⣿⣿⣿⣿⣿⣿⣿⣿⣿⣿⣿⣿⣿⣿⣿⣿⣿⣿⣿⣿⣿⣿⣿⣿⣿⣿⣿⣿⣿⣷⡕⢕⢕⢕⠀⠀⠀⠑⢕⢕⢕⠀</a:t>
            </a:r>
            <a:br/>
            <a:r>
              <a:t>⢕⢕⢕⠕⠕⠁⠀⠀⣿⣿⣿⣿⣿⣿⣿⣿⢫⣾⢏⠀⠀⠀⠀⠜⡇⣿⣿⢱⢕⢕⢏⢕⢜⢿⣿⡜⣿⣿⣿⣿⢦⢕⢕⣴⣵⢕⢕⣷⣿⣿⣿⣿⣿⣿⣿⣿⣿⣿⣿⣿⣿⣿⣿⣿⣷⣔⢕⢕⣱⢕⢑⢱⣿⣿⣿⣧⣿⣿⡟⣸⣿⣿⢕⣿⡇⠀⠀⠀⠐⡱⣷⣿⣿⣿⣿⣿⣿⣿⣿⣿⣿⣿⣿⣿⣿⣿⢏⢔⠕⢕⢕⢕⢕⢕⠀⠀⠀⢕⢕⢕⢕⢄⠀⢕⢕⢕⢕⢕⢕⠀⠀⠀⠑⠕⣱⣿⣿⣿⣿⣿⣿⣿⣿⣿⣿⣿⣿⣿⣿⣿⡕⢕⢸⣿⣿⣿⣿⣿⣿⣿⣿⣷⣵⣜⡝⢟⢟⢿⢿⣿⣿⣿⣿⣿⣿⣿⣿⢕⢕⠔⠀⠀⠀⢱⢕⢕⢕⢕⠀⠀⠀⢀⣼⣿⣿⣿⣿⣿⣿⣿⣿⣿⣿⣿⣿⣿⣿⣿⣿⣿⣿⣿⣿⣿⢿⢿⢟⢻⣿⣿⣿⣿⣿⣿⣿⣿⣿⣿⣿⣿⣇⢕⢕⢀⠀⠀⠀⠁⢕⢕⠀</a:t>
            </a:r>
            <a:br/>
            <a:r>
              <a:t>⢐⢄⠀⠀⠀⠀⠀⠀⢸⣿⣿⣿⣿⣿⡿⣱⡿⢝⠀⠀⠀⠀⠀⠀⢇⣿⡇⢸⢕⢸⡇⢕⢕⢕⢝⢧⢹⣿⣿⣿⣷⣦⣥⣴⣴⣷⣿⣿⣿⣿⣿⣿⣿⣿⣿⣿⣿⣿⣿⣿⣿⣿⣿⣿⣿⣿⣷⣵⣥⣤⣵⣾⣿⣿⣿⣿⢟⡱⢱⣿⣿⣿⢕⣿⡇⠀⠀⠀⠀⢱⡝⠟⠟⠟⠟⠟⠟⠟⠟⠟⠟⠟⠟⠟⠟⠑⠑⠀⠀⠀⠑⠑⠁⠀⠀⠀⠀⠑⢕⢕⢕⢕⠀⠕⢕⢕⢕⢕⢕⠀⠀⠀⠀⣱⣿⣿⣿⣿⣿⣿⣿⣿⣿⣿⣿⣿⣿⣿⣿⣿⣿⣕⢜⢿⣿⣿⣿⣿⣿⣿⣿⣿⣿⣿⣿⣿⣷⣷⣧⣵⣜⣝⣝⣟⣻⣿⡿⢔⠕⠀⠀⠀⢀⣼⢕⢕⢕⢕⠀⠀⠀⢱⣿⣿⣿⣿⣿⣿⣿⣿⣿⣿⣿⢿⢿⢿⢟⢟⢟⢝⣝⣕⣵⣵⣵⣷⣿⣿⣿⣿⣿⣿⣿⣿⣿⣿⣿⣿⣿⣿⣿⣷⣕⢕⠀⠀⠀⠀⠀⠕⠀</a:t>
            </a:r>
            <a:br/>
            <a:r>
              <a:t>⠗⠁⠀⠀⠀⠀⠀⠀⢸⣿⣿⣿⣿⡟⣼⢟⢕⡕⢀⠀⠀⠀⢄⠀⢸⣿⢇⣸⡇⢜⣷⢕⢕⢕⢕⢕⡵⣿⣿⣿⣿⣿⣿⣿⣿⣿⣿⣿⣿⣿⣿⣿⣿⣿⣿⣿⣿⣿⣿⣿⣿⣿⣿⣿⣿⣿⣿⣿⣿⣿⣿⣿⣿⣿⢟⢏⡱⢕⣾⣿⡟⣿⢕⢿⡇⠀⠀⠀⠀⠜⣷⢔⢔⢔⢔⢔⢔⢔⢔⢔⢔⢔⠐⠀⠀⠀⠀⠀⠀⠀⠀⠀⠀⠀⠀⠀⠀⠀⢕⢕⢕⢕⠀⠀⢕⢕⢕⢕⠑⠀⠀⠀⢰⣿⣿⡿⠿⠿⢿⣮⡙⠻⢿⣿⣿⣿⣿⣿⣿⣿⣿⣿⣷⣼⣿⣿⣿⣿⣿⣿⣿⣿⣿⣿⣿⣿⣿⣿⣿⣿⣿⣿⣿⣿⣿⣿⡇⠁⠀⠀⠀⢀⣼⣿⢕⢕⢕⠑⠀⠀⢰⣿⣿⣿⣿⣿⣿⣿⣿⣿⣿⣿⣿⣿⣿⣿⣿⣿⣿⣿⣿⣿⣿⣿⣿⣿⣿⣿⣿⣿⣿⣿⣿⣿⣿⣿⣿⣿⣿⣿⣿⣿⣿⣷⡄⠀⠀⠀⠀⠀⠀</a:t>
            </a:r>
            <a:br/>
            <a:r>
              <a:t>⠀⠀⠀⠀⠀⢀⢀⢀⢸⣿⣿⣿⡟⣼⢇⢕⣵⣧⢕⢀⢀⢀⣱⡀⣼⡿⢕⣿⣿⢕⢻⡕⢕⢕⢕⢕⣷⢻⣿⣿⣿⣿⣿⣿⣿⣿⣿⣿⣿⣿⣿⣿⣿⣿⣿⣿⣷⣿⣿⣿⣿⣿⣿⣿⣿⣿⣿⣿⣿⣿⣿⣿⣻⣷⣷⢝⢗⣽⣿⣿⢕⣿⢕⢸⣧⠀⠀⠀⢄⡄⢜⣧⢕⣵⣵⣵⡕⢕⠕⠑⠑⠀⠀⠀⠀⠀⠀⠀⠀⠀⠀⠀⠀⠀⢀⠀⡔⠀⠕⢕⢕⢕⠀⠀⢕⢕⢕⢕⠀⠀⠀⠀⢕⣿⣿⣷⣦⣤⡀⠀⠁⠀⠀⠈⠛⠿⣿⣿⣿⣿⣿⣿⣿⣿⣿⣿⣿⣿⣿⣿⣿⣿⣿⣿⣿⣿⣿⣿⣿⣿⣿⣿⣿⣿⣿⡿⠁⠀⠀⠀⢀⣼⣿⣿⢕⢕⠕⠀⠀⢰⣿⣿⣿⣿⣿⣿⣿⣿⣿⣿⣿⣿⣿⣿⣿⣿⣿⣿⣿⣿⣿⣿⣿⣿⣿⣿⣿⣿⣿⣿⣿⣿⣿⣿⣿⣿⣿⣿⣿⣿⣿⣿⣿⣿⣿⣔⠀⠀⠀⠀⠀</a:t>
            </a:r>
            <a:br/>
            <a:r>
              <a:t>⠀⠀⠀⠀⠀⠀⠀⠀⠑⣿⣿⡟⣼⢕⡑⣼⣿⢇⢕⣾⣿⣿⣿⡇⢻⡇⢕⣿⣿⢕⢜⣧⢕⢕⢕⢕⢝⢕⢻⣿⣿⣿⣿⣿⣿⣿⣿⣿⣿⣿⣿⣿⣿⣿⣿⣿⣿⣿⣿⣿⣿⣿⣿⣿⣿⣿⣿⣿⣿⣵⣷⣿⣿⢟⢃⢳⣾⣿⣿⡿⢕⣿⢕⢜⣿⢸⣇⢕⢹⣷⢕⢜⡇⣿⣿⣏⡕⢕⢀⠀⢀⢀⢀⢀⠀⠀⠀⢄⢄⢔⣔⡔⢔⢕⢕⢀⣷⢀⠀⠑⢕⢕⢐⢀⠀⠑⠁⠁⠀⠀⠀⠀⢕⢸⣿⣿⣿⣿⣿⣧⣄⠀⠀⠀⠀⠀⠀⠉⠛⠻⢇⠙⠻⢿⣿⣿⣿⣿⣿⣿⣿⣿⣿⣿⣿⣿⣿⣿⡿⢿⢿⢿⢿⣿⣿⠑⠀⠀⠀⣰⣾⣿⣿⢇⢕⠕⠀⢀⣰⣿⣿⣿⣿⣿⣿⣿⣿⣿⣿⣿⣿⣿⣿⣿⣿⣿⣿⣿⣿⣿⣿⣿⣿⣿⣿⣿⣿⣿⣿⣿⣿⣿⣿⣿⣿⣿⣿⣿⣿⣿⣿⣿⣿⣿⣿⢿⠇⠀⠀⠀⠀</a:t>
            </a:r>
            <a:br/>
            <a:r>
              <a:t>⠀⠀⠀⠀⠀⠀⠀⠀⠀⣿⣿⣹⢕⣱⢱⣿⡟⢕⣼⣿⣿⣿⣿⢕⢸⢕⢕⢿⣿⢕⢕⢻⡇⢕⢕⢕⢕⢕⢕⢻⣿⣿⣿⣿⣿⣿⣿⣿⣿⣿⣿⣿⣿⣿⣿⣿⣿⣿⣿⣿⣿⣿⣿⣿⣿⣿⣿⣿⣿⣿⣟⣫⢕⢕⢱⣿⣿⣿⣿⢇⢕⢹⡇⢕⡏⢸⣿⡕⢜⣿⡇⢕⢹⢹⣿⣿⣯⢕⢕⢕⣿⣿⣿⣿⢕⢕⢕⢸⣿⣿⣿⡇⢕⢕⢕⡕⣿⡇⢀⠀⢕⢕⢕⢕⠀⠀⠀⠀⠀⠀⠀⠀⢕⢕⢿⣿⣿⣿⣿⣿⣿⣷⣴⣀⡀⠀⠀⠀⠀⠀⠀⠀⠀⠀⠉⠙⠙⠛⠛⠛⠙⠙⠙⠉⠁⠀⠀⠀⠀⠀⠀⠀⠈⢩⠑⠀⠀⢀⣵⣿⣿⣿⡏⠀⠑⠀⢄⣾⣿⣿⣿⣿⣿⣿⣿⣿⣿⣿⣿⣿⣿⣿⣿⢿⠯⠍⠙⠙⠛⠛⠛⠟⠻⠿⣿⣿⣿⣿⣿⣿⣿⣿⣿⣿⣿⣿⠟⠋⣹⣿⢿⠟⠋⠉⠀⠀⠀⠀⠀⠀⠀</a:t>
            </a:r>
            <a:br/>
            <a:r>
              <a:t>⢀⢀⠀⠀⠀⠀⠀⠀⠀⢹⢧⡇⣱⡟⣾⣿⢕⢱⣿⣿⣿⣿⣿⢕⢕⢕⢕⢸⣿⡇⢕⢕⢿⡕⢕⢕⢕⢕⢕⢕⢝⣿⣿⣿⣿⣿⣿⣿⣿⣿⣿⣿⣿⣿⣿⢿⣿⢿⣿⣿⣿⣿⣿⣿⣿⣿⣿⣿⣿⣿⡿⢇⢕⢕⣸⣿⣿⣿⡟⣱⢕⢜⢇⢕⡇⢸⣿⡇⢕⢿⣇⢕⢕⡏⣿⣿⡏⢕⢕⢕⣿⣿⣿⣿⢕⢕⢕⢸⣿⣿⣿⡇⢕⢕⢕⡇⢿⣷⢕⠀⠀⢕⢕⢕⢀⠀⠀⠀⠀⠀⠀⠀⢕⢕⢸⣿⣿⣿⣿⣿⣿⣿⣿⣿⣿⣷⣴⣄⠀⠀⠀⠀⠀⠀⠀⠀⠀⠀⠀⠀⠀⠀⠀⠀⠀⠀⠀⠀⢀⣀⣄⡤⠄⠀⠀⢀⣰⣾⣿⣿⣿⠏⠀⠀⣄⣴⣿⣿⣿⣿⣿⣿⣿⣿⣿⣿⣿⣿⣿⣿⣿⣿⣟⣋⡑⠀⠀⠀⠀⠀⠀⠀⠀⠀⠀⠁⠈⠉⠉⠉⠉⠙⠙⠙⠙⠁⠀⠀⠁⠀⠀⠀⠀⠀⠀⠀⠀⠀⠀⣀⠀</a:t>
            </a:r>
            <a:br/>
            <a:r>
              <a:t>⠀⠀⠀⠀⢀⢀⢐⢀⠀⠸⡜⢱⣿⣇⣿⡟⢕⣾⣿⣿⣿⣿⣿⢕⢕⢕⢕⢜⣿⣿⢱⢕⢜⢳⡕⢕⢕⢕⢕⢕⢕⢜⢟⢿⣿⣿⣿⣿⣿⣿⣿⣿⣽⣷⣿⣿⣿⣿⣷⣮⣿⣿⣿⣿⣿⣿⣿⣿⢟⢏⢕⢕⢕⢕⣿⣿⣿⡿⢕⢹⢔⢕⢇⢕⡇⢸⣿⣿⢕⢸⣿⢕⢕⢺⢻⣿⣷⢕⢕⢕⣿⣿⣿⣿⢕⢕⢕⢸⣿⣿⣿⡇⢕⢕⢕⣷⣿⣿⡇⢄⠀⠀⠀⠁⠀⠀⠀⠀⠀⠀⠀⠀⢕⢕⢕⢻⣿⣿⣿⣿⣿⣿⣿⣿⣿⣿⣿⠟⢅⣴⣤⣀⠀⠀⠀⠀⠀⠀⠀⠀⠀⢀⣀⣠⣴⣶⣷⣿⣿⠟⠋⠁⠀⣄⣴⣿⣿⣿⣿⣏⣡⣤⣶⣾⣿⣿⣿⣿⣿⣿⣿⣿⣿⣿⣿⣿⣿⣿⣿⣿⣿⣿⣿⣿⣿⣿⣿⣷⣶⣴⣄⣀⡀⠀⠀⠀⠀⠀⠀⠀⠀⠀⠀⠀⠀⠀⠀⠀⠀⠀⠀⠀⠀⢀⣠⣴⣶⣷⣿⣿⠀</a:t>
            </a:r>
            <a:br/>
            <a:r>
              <a:t>⠀⢀⣀⣁⣀⣄⣤⣤⣤⣔⢇⢾⢿⢸⣿⡇⢱⢿⢿⢿⢿⢿⢣⢕⢕⢕⢕⢕⢜⣿⣧⢱⢕⡇⢕⣕⢔⢕⢕⢕⢕⢕⢕⢕⢜⢝⢻⢿⣿⣿⣿⣿⣿⣿⣿⣿⣿⣿⣿⣿⣿⣿⣿⣿⢿⢟⢝⢕⢕⢕⢕⢕⢕⢱⣿⣿⣹⣻⡇⢜⢕⢕⢜⢕⡇⢸⣿⣿⡇⢸⣿⢕⢕⢜⣸⣿⣿⢕⢕⢕⣿⣿⣿⣿⢕⢕⢕⢸⣿⣿⣿⡇⢕⢕⢕⣿⣾⣿⣿⢕⠀⠀⠀⠀⠀⠀⠀⠀⠀⠀⠀⠀⢕⡕⢕⢜⣿⣿⣿⣿⣿⣿⣿⣿⣿⣿⣧⣾⣿⣿⣿⣿⣱⣷⣦⢦⣴⣴⣶⣷⣿⣿⣿⣿⢟⠟⠋⠉⢀⣀⣤⣴⣾⣿⣿⣿⣿⣿⣿⣿⣿⣿⣿⣿⣿⣿⣿⣿⣿⣿⣿⣿⣿⣿⣿⣿⣿⣿⣿⣿⣿⣿⣿⣿⣿⣿⣿⣿⣿⣿⣿⣿⣿⣿⣷⣴⣄⣀⢀⠀⠀⠀⠀⠀⠀⠀⠀⠀⢀⣀⣠⣔⠞⢿⣿⣿⣿⣿⣿⣿⠀</a:t>
            </a:r>
            <a:br/>
            <a:r>
              <a:t>⣿⣿⣿⣿⣿⣿⣿⣿⣿⢸⠁⠀⠀⢸⣿⢕⢀⠀⠀⠀⠀⢀⣾⢕⢕⢕⢕⢕⢕⢹⣿⡹⢕⢕⢕⢜⢣⡕⢕⢕⢕⡜⢕⢕⢕⢕⢕⢕⢜⢝⢻⢿⣿⣿⣿⣿⣿⣿⣿⣿⢿⢟⢝⢕⢕⢕⢕⢕⢕⢕⢕⢕⢕⣼⣿⢏⢇⣿⣇⢕⢸⢕⢜⢕⢕⡸⣿⣿⡇⢸⣿⢕⢕⡇⣿⣿⣿⢕⢕⢕⣿⣿⣿⣿⢕⢕⢕⢸⣿⣿⣿⡇⢕⢕⢕⣿⣿⣿⣿⢕⢀⠀⠀⠀⠀⠀⠀⠀⠀⠀⠀⠀⠕⣿⣧⣕⢹⣿⣿⣿⣿⣿⣿⣿⣿⣿⣿⣿⣿⣿⣿⢿⡏⡿⣿⣿⣿⣿⣿⣿⣿⣿⣿⣿⣿⣾⣿⣿⣿⣿⣿⣿⣿⣿⣿⣿⣿⣿⣿⣿⣿⣿⣿⣿⣿⣿⣿⣿⣿⣿⣿⣿⣿⣿⣿⣿⣿⣿⣿⣿⣿⣿⣿⣿⣿⣿⣿⣿⣿⣿⣿⣿⣿⣿⣿⣿⣿⣿⣿⣷⣶⣴⣴⣴⣴⣴⣶⡕⣿⣿⣿⣿⣷⣕⢻⣿⣿⣿⣿⣿⠀</a:t>
            </a:r>
            <a:br/>
            <a:r>
              <a:t>⣿⣿⣿⣿⣿⣿⣿⣿⣿⢕⡇⠀⠀⣼⣿⢕⣿⣿⣷⣶⣄⣾⡟⢕⢕⢕⢕⢕⢕⢕⢝⣷⡱⡕⢕⢕⢕⢕⢕⢕⢱⢇⢕⢕⢕⢕⢕⢕⢕⢕⢕⢱⣜⣝⣟⢿⢟⣟⣽⣷⢕⢕⢕⢕⢕⢕⢕⢕⢕⢕⢕⢱⢱⣿⢏⢕⣼⣿⣿⢕⢸⡇⢕⢕⠕⣧⢻⣿⡇⢸⣿⢕⢕⣇⡇⣿⣿⢕⢕⢕⣿⣿⣿⣿⢕⢕⢕⢸⣿⣿⣿⡇⢕⢕⢕⣿⣿⣿⣿⢕⢕⠀⠀⠀⠀⠀⠀⠀⠀⠀⠀⠀⠀⢻⣿⣿⣇⢿⣿⣿⣿⣿⣿⣿⣿⣿⣿⣿⣿⢟⢇⢕⢕⢕⢝⢻⣿⣿⣿⣿⣿⣿⣿⣿⣿⣿⣿⣿⣿⣿⣿⣿⣿⣿⣿⣿⣿⣿⣿⣿⣿⣿⣿⣿⣿⣿⣿⣿⣿⣿⣿⣿⣿⣿⣿⣿⣿⣿⣿⣿⣿⣿⣿⣿⣿⣿⣿⣿⣿⣿⣿⣿⣿⣿⣿⣿⣿⣿⣿⣿⣿⣿⣿⣿⣿⣿⡿⢿⣿⣿⣿⣿⣿⣿⣿⣿⣿⣿⣿⣿⠀</a:t>
            </a:r>
            <a:br/>
            <a:r>
              <a:t>⣿⣿⣿⣿⣿⣿⣿⣿⣿⢕⡇⠀⣼⣿⣿⡇⣿⣿⣿⣟⣾⢏⢕⢕⢕⢕⢕⢕⢕⢕⢕⡜⢷⡵⢕⢕⢕⢕⢕⢕⡝⢕⢕⢕⢕⢕⢕⢕⢕⢕⣵⣿⣿⣿⣿⣿⣿⣿⣿⣿⢕⢕⢕⢕⢕⢕⢕⢕⢕⢕⢸⢜⣼⢏⢕⣱⣿⣿⣿⢕⢸⣧⢕⠕⢕⢜⢎⣿⡇⢸⢇⢕⢕⣿⢱⣿⣿⢕⢕⢕⣿⣿⣿⣿⢕⢕⢕⢸⣿⣿⣿⡇⢕⢕⢕⣿⣿⣿⣿⢕⢕⢔⠀⠀⠀⠀⠀⠀⠀⠀⠀⠀⠀⠘⣿⣿⣿⡜⣿⣿⣿⣿⣿⣿⣿⣿⣿⣿⢟⢕⢕⢕⢕⢕⢕⢕⢝⢿⣿⣿⣿⣿⣿⣿⣿⣿⣿⣿⣿⣿⣿⣿⣿⣿⣿⣿⣿⣿⣿⣿⣿⣿⣿⣿⣿⣿⣿⣿⣿⣿⣿⣿⣿⣿⣿⣿⣿⣿⣿⣿⣿⣿⣿⣿⣿⣿⣿⣿⣿⣿⣿⣿⣿⣿⣿⣿⣿⣿⣿⣿⣿⣿⣿⣿⢻⡟⢕⢜⢕⢕⢝⢿⣿⣿⣿⣿⣿⣿⣿⣿⠀</a:t>
            </a:r>
            <a:br/>
            <a:r>
              <a:t>⣿⣿⣿⣿⣿⣿⣿⡟⢋⢈⠀⠀⠉⢝⢝⡇⢕⢕⢕⣼⢏⢕⢕⢕⢕⢔⢕⢕⢕⢕⢕⣿⣾⣷⡕⢕⢕⢕⢕⡸⢕⢕⢕⢕⢕⠑⠁⢀⢕⢸⣿⣿⣿⣿⣿⣿⣿⣿⣿⣿⢕⠁⠑⠕⢕⢕⢕⢕⢕⢕⢸⣱⣫⢕⢕⣿⣿⣿⡟⡸⢼⣷⢔⢕⢕⢕⢜⡜⡇⡞⢕⢕⢕⣿⣸⣿⣿⢕⢕⢕⣿⣿⣿⣿⢕⢕⢕⢸⣿⣿⣿⡇⢕⢕⢕⣿⣿⣿⣿⢕⢕⢕⢱⢀⠀⠀⠀⠀⠀⠀⢄⠀⠀⠀⢹⣿⣿⣷⢹⣿⣿⣿⣿⣿⣿⣿⢏⢕⢕⢕⢕⢕⢕⢕⢕⢕⢕⢸⣿⣿⣿⣿⣿⣿⣿⣿⣿⣿⣿⣿⣿⣿⣿⣿⣿⣿⣿⣿⣿⣿⣿⣿⣿⣿⣿⣿⣿⣿⣿⣿⣿⣿⣿⣿⣿⣿⣿⣿⣿⣿⣿⣿⣿⣿⣿⣿⣿⣿⣿⣿⣿⣿⣿⣿⣿⣿⣿⣿⣿⣿⣿⣿⣿⢇⢕⢕⢕⢕⢕⢕⢕⢜⢻⣿⣿⣿⣿⣿⣿⣿⠀</a:t>
            </a:r>
            <a:br/>
            <a:r>
              <a:t>⣿⣿⣿⣿⣿⡿⢋⢕⠕⠀⠀⠀⠀⢕⢕⢜⢕⢕⣾⢏⢕⢕⢕⢕⢕⢕⠁⢕⢕⢕⢁⣿⣿⣿⣿⢣⢕⢕⢱⢕⢕⠕⠑⠁⠀⠀⠀⢕⢕⣾⣿⣿⣿⣿⣿⣿⣿⣿⣿⣿⡇⢔⠀⠀⠁⠑⠕⢕⢕⢕⢕⢵⣿⡇⢕⣿⣿⣿⢣⣿⡧⡇⢔⢕⢕⢕⢕⣿⡕⢕⢕⢕⢜⣿⣿⣿⣿⢕⢕⢕⣿⣿⣿⣿⢕⢕⢕⢸⣿⣿⣿⡇⢕⢕⢕⣿⣿⣿⣿⢕⢕⢕⢸⣷⡕⢄⠀⠀⠀⠀⢕⢕⢄⠀⠀⢻⣿⣿⡇⢿⣿⣿⣿⣿⣿⣿⢕⢕⢕⢕⢕⢕⢕⢕⢕⢕⢕⢕⢸⣿⣿⣿⣿⣿⣿⣿⣿⣿⣿⣿⣿⣿⣿⣿⣿⣿⣿⣿⣿⣿⣿⣿⣿⣿⣿⣿⣿⣿⣿⣿⣿⣿⣿⣿⣿⣿⣿⣿⣿⣿⣿⣿⣿⣿⣿⣿⣿⣿⣿⣿⣿⣿⣿⣿⣿⣿⣿⣿⣿⣿⣿⡿⢏⢕⢕⢕⢕⢕⢕⢕⢕⢕⢕⢕⢜⢿⣿⣿⣿⣿⠀</a:t>
            </a:r>
            <a:br/>
            <a:r>
              <a:t>⣿⣿⣿⡿⠏⢕⢕⢕⠀⠀⠀⠀⢕⢕⢕⢕⢕⣾⢏⢕⢕⢕⢕⢕⢕⢕⢕⢕⢕⢕⢕⣿⣼⣿⣿⡇⢕⢕⢇⠑⠁⠀⠀⠀⠀⠀⠀⢕⣱⣿⣿⣿⣿⣿⣿⣿⣿⣿⣿⣿⣷⢕⢕⠀⠀⠀⠀⠀⠑⠕⢕⢜⢯⣷⢕⢿⣿⡿⢸⢎⢎⢕⢕⢕⢕⢕⢕⢻⣷⢑⠕⢕⢕⣿⣿⣿⡇⢕⢕⢕⣿⣿⣿⣿⢕⢕⢕⢸⣿⣿⣿⡇⢕⢕⢕⣿⣿⣿⣿⢕⢕⢕⢸⣿⣿⣕⢄⠀⠀⠀⠁⢕⢕⢕⢀⠁⢝⢟⢜⢜⣿⣿⣿⣿⣿⣿⡕⢕⢕⢕⢕⢕⢕⢕⢕⢕⢕⢱⣼⣿⣿⣿⣿⣿⣿⣿⣿⣿⣿⣿⣿⣿⣿⣿⣿⣿⣿⣿⣿⣿⣿⣿⣿⣿⣿⣿⣿⣿⣿⣿⣿⣿⣿⣿⣿⣿⣿⣿⣿⣿⣿⣿⣿⣿⣿⣿⣿⣿⣿⣿⣿⣿⣿⣿⣿⣿⣿⣿⣿⣿⣿⢕⢕⢕⢕⢕⢕⢕⢕⢕⢕⢕⢕⢕⢕⢜⣿⣿⣿⣿⠀</a:t>
            </a:r>
            <a:br/>
            <a:r>
              <a:t>⣿⣿⣿⢇⢕⢕⢕⠁⠀⠀⠀⠀⢕⢕⢕⢕⣾⢫⢕⢕⢕⢕⢕⢕⢕⢕⢕⢕⢕⢕⢕⢸⡟⣿⣿⣿⢕⢕⠕⠀⠀⠀⠀⠀⠀⠀⠀⣾⣿⣿⣿⣿⣿⣿⣿⣿⣿⣿⣿⣿⣿⣇⢕⠀⠀⠀⠀⠀⠀⠀⠕⢕⢕⢜⢇⢜⠙⢀⢄⢄⢄⠁⠕⢕⢕⢕⢕⢕⢿⣧⠀⢕⢕⢝⢝⢝⢕⢕⢕⢕⢝⢝⢝⢝⢕⢕⢕⢜⢝⢝⢝⢕⢕⢕⢕⢝⢝⢝⢝⢕⢕⢕⢜⢝⢝⢝⢕⢀⠀⠀⠀⢕⢕⢕⢕⢕⢄⢕⠑⠑⢻⣿⣿⣿⣿⣿⣿⣕⡕⢕⢕⢕⢕⢕⢕⢕⣱⣾⣿⣿⣿⣿⣿⣿⣿⣿⣿⣿⣿⣿⣿⣿⣿⣿⣿⣿⣿⣿⣿⣿⣿⣿⣿⣿⣿⣿⣿⣿⣿⣿⣿⣿⣿⣿⣿⣿⣿⣿⣿⣿⣿⣿⣿⣿⣿⣿⣿⣿⣿⣿⣿⣿⣿⣿⣿⣿⣿⣿⣿⣿⣿⢕⢕⢕⢕⢕⢕⢕⢕⢕⢕⢕⢕⢕⢕⢕⣾⣿⣿⣿⠀</a:t>
            </a:r>
            <a:br/>
            <a:r>
              <a:t>⣿⡿⢕⢕⢕⢕⢕⠀⠀⠀⠀⠔⠑⠁⢁⣾⢏⢕⢕⢕⢕⢕⢕⣕⣵⣵⣾⣿⣿⣿⣿⢸⣇⢿⣿⣿⣧⢕⠀⠀⠀⠀⠀⠀⠀⠀⠀⢹⣿⣿⣿⣿⣿⣿⣿⣿⣿⣿⣿⣿⣿⣿⡇⠀⠀⠀⠀⠀⠀⠀⠀⢜⢝⢇⠁⢁⠀⠑⠑⠁⢀⣤⡔⢠⣕⢕⢕⢕⢜⢿⣇⢕⢕⢕⢕⢕⢕⢕⢕⢕⢕⢕⢕⢕⢕⢕⢕⢕⢕⢕⢕⢕⢕⢕⢕⢕⢕⢕⢕⢕⢕⢕⢕⢕⢕⢕⢕⠀⢔⢄⠀⠀⢕⢕⢕⢕⢕⢕⢔⠀⠜⣿⣿⣿⣿⣿⣿⣿⣿⣷⣧⣵⣵⣵⣵⣿⣿⣿⣿⣿⣿⣿⣿⣿⣿⣿⣿⣿⣿⣿⣿⣿⣿⣿⣿⣿⣿⣿⣿⣿⣿⣿⣿⣿⣿⣿⣿⣿⣿⣿⣿⣿⣿⣿⣿⣿⣿⣿⣿⣿⣿⣿⣿⣿⣿⣿⣿⣿⣿⣿⣿⣿⣿⣿⣿⣿⣿⣿⣿⣿⣿⡕⢕⢕⢕⢕⢕⢕⢕⢕⢕⢕⢕⢕⢕⣵⣿⣿⣿⣿⠀</a:t>
            </a:r>
            <a:br/>
            <a:r>
              <a:t>⣿⠑⢕⢕⢕⢕⠁⠀⠀⠀⠀⠀⠀⢀⣾⢇⢕⢕⢕⢕⢕⣱⣾⣿⣿⣿⣿⣿⣿⣿⣿⢸⣿⡼⣿⣿⣿⣇⠔⠀⠀⠀⠀⠀⠀⠀⠀⠀⢟⣟⣻⣿⣿⣿⣿⣿⣿⣿⣿⣿⣟⣟⠃⠀⠀⠀⠀⠀⠀⠀⠀⢕⢕⢔⢕⢕⡕⠀⢀⢀⠙⢻⠇⢸⣿⣷⣇⢕⢕⢕⢽⡇⢥⣥⣥⣥⣥⣥⣥⣵⣵⣵⣵⣵⣵⣵⣵⣵⣵⣵⣵⣵⣵⣵⣵⣵⣵⣵⣕⣕⣕⣕⣕⣕⣕⣕⣕⢄⢕⢕⢕⢄⢕⢕⢕⢕⢕⢕⢕⠀⢑⢹⣿⣿⣿⣿⣿⣿⣿⣿⣿⣿⣿⣿⣿⣿⣿⣿⣿⣿⣿⣿⣿⣿⣿⣿⣿⣿⣿⣿⣿⣿⣿⣿⣿⣿⣿⣿⣿⣿⣿⣿⣿⣿⣿⡏⢝⣿⣿⣿⣿⣿⣿⣿⣿⣿⣿⣿⣿⣿⣿⣿⣿⣿⣿⣿⣿⣿⣿⣿⣿⣿⣿⣿⣿⣿⣿⣿⣿⣿⣿⣿⣧⡕⢕⢕⢕⢕⢕⢕⢕⢕⢕⣵⣾⣿⣿⣿⣿⣿⠀</a:t>
            </a:r>
            <a:br/>
            <a:r>
              <a:t>⡟⢕⢕⢕⢕⢕⠀⠀⠀⠀⢕⠀⢄⣾⢏⢕⢕⢕⢕⢕⣱⣿⣿⣿⣿⣿⣿⣿⣿⣿⣿⡜⣿⢳⡹⣿⣿⣿⡕⠀⠀⠀⠀⠀⠀⠀⠀⠀⠈⢿⣿⣿⣿⣿⣿⣿⣿⣿⣿⣿⣿⡟⠀⠀⠀⠀⠀⠀⠀⠀⠀⠁⢕⢕⢀⠁⢀⢔⢕⡕⢔⢠⣵⣼⣿⣿⣿⣧⢕⢕⢜⢾⡜⣿⣿⣿⣿⣿⣿⣿⣿⣿⣿⣿⣿⣿⣿⣿⣿⣿⣿⣿⣿⣿⣿⣿⣿⣿⣿⣿⣿⣿⣿⣿⣿⣿⣿⡕⢕⢕⢕⢕⢕⢕⢕⢕⢕⢕⢕⢕⠀⠘⣿⣿⣿⣿⣿⣿⣿⣿⣿⣿⣿⣿⣿⣿⣿⣿⣿⣿⣿⣿⣿⣿⣿⣿⣿⣿⣿⣿⣿⣿⣿⣿⣿⣿⣿⣿⣿⣿⣿⣿⣿⣿⣿⡇⢕⣿⣿⣿⣿⣿⣿⣿⣿⣿⣿⣿⣿⣿⣿⣿⣿⣿⣿⣿⣿⣿⣿⣿⣿⣿⣿⣿⣿⣿⣿⣿⣿⣿⣿⣿⣿⣿⣿⣿⣧⣵⣷⣷⣷⣾⣿⣿⣿⣿⣿⣿⣿⣿⠀</a:t>
            </a:r>
            <a:br/>
            <a:r>
              <a:t>⡕⢕⢕⢕⢕⠀⠀⠀⠀⢔⢕⢄⣾⢏⢕⢕⢕⢕⢕⣱⣿⣿⣿⣿⣿⣿⣿⣿⣿⣿⣿⡇⣿⡞⣷⣽⣿⣿⣷⡀⠀⠀⠀⠀⠀⠀⠀⠀⠀⠘⣿⣿⣿⣿⣿⣿⣿⣿⣿⣿⣿⠁⠀⠀⠀⠀⠀⠀⠀⠀⠀⠀⢕⣕⣕⣷⢰⢀⠁⢁⢀⣰⢻⣿⣿⣿⣿⣿⣇⢕⢕⢜⢹⡄⠀⠀⠀⠀⠀⠀⠀⠀⠀⢀⢀⢀⣀⣀⣀⣀⣀⣀⣀⣀⣀⣀⣀⣁⣁⣁⣁⣁⣁⡁⢁⢁⢁⢁⢕⢕⢕⢕⢕⢕⢕⢕⢕⢕⢕⢕⢀⢔⢸⣿⣿⣿⣿⣿⣿⣿⣿⣿⣿⣿⣿⣿⣿⣿⣿⣿⣿⣿⣿⣿⣿⣿⣿⣿⣿⣿⣿⣿⣿⣿⣿⣿⣿⣿⣿⣿⣿⣿⣿⣿⣿⣇⣸⣿⣿⣿⣿⣿⣿⣿⣿⣿⣿⣿⣿⣿⣿⣿⣿⣿⣿⣿⣿⣿⣿⣿⣿⣿⣿⣿⣿⣿⣿⣿⣿⣿⣿⣿⣿⣿⣿⣿⣿⣿⣿⣿⣿⣿⣿⣿⣿⣿⣿⣿⣿⣿⠀</a:t>
            </a:r>
            <a:br/>
            <a:r>
              <a:t>⣇⠀⠁⠅⠑⠀⠀⠀⢀⢾⢇⡾⢇⢕⢕⢕⢕⢕⢱⣿⣿⣿⣿⣿⣿⣿⣿⣿⣿⣿⣿⣿⢸⡇⢻⣿⣿⣿⣿⣧⠀⠀⠀⠀⠀⠀⠀⠀⠀⠀⠜⣿⣿⣿⣿⣿⣿⣿⣿⣿⠇⠀⠀⠀⠀⠀⠀⠀⠀⠀⠀⠀⠀⣷⣿⣿⣼⢧⢕⢻⡇⢿⡏⣿⣿⣿⣿⣿⣿⣇⢕⢕⢕⢳⡄⠀⠀⠀⠀⠀⠀⠕⠜⠯⢧⢮⣞⣼⣟⣿⣽⣝⣽⣽⣿⣿⣿⣿⣿⣿⣿⣿⣟⢣⣿⣿⣷⡔⢕⢕⢕⢕⢕⢕⢕⢕⢕⢕⢕⢕⢕⢀⠕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⠀⠀⠀⠀⠀⠀⠀⠑⠑⠺⠕⢕⢕⢕⢕⢕⢕⣿⣿⣿⣿⣿⣿⣿⣿⣿⣿⣿⣿⣿⣿⡇⢿⢸⣿⣿⣇⢿⣿⡇⠀⠀⠀⠀⠀⠀⠀⠀⠀⠀⠸⣿⣿⣿⣿⣿⣿⣿⡏⠀⠀⠀⠀⠀⠀⠀⠀⠀⠀⠀⠀⠀⢸⡿⢗⣱⡎⣾⣇⡝⢮⢳⢻⣿⣿⣿⣿⣿⣿⡕⢕⢕⢕⠳⠀⠀⠀⠀⠀⠀⠀⠀⢸⣿⣷⣮⣝⡻⢿⣿⣿⣿⣿⣿⣿⣿⣿⣿⣿⣿⣿⢇⢟⠻⢿⢟⡇⢕⢕⢕⢕⢕⢕⢕⢕⢕⢕⢕⢕⢕⢔⢅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⠀⠀⠀⠀⠀⠀⠀⠀⠀⠀⠀⠁⠁⠑⠕⠼⣿⣿⣿⣿⣿⣿⣿⣿⣿⣿⣿⣿⣿⣿⣿⡸⢸⣿⣿⣿⣎⢿⣷⠀⠀⠀⠀⠀⠀⠀⠀⠀⠀⠀⠜⣿⡿⠿⠿⣿⡟⠀⠀⠀⠀⠀⠀⠀⠀⠀⠀⠀⠀⠀⠀⠁⢳⣿⣿⣿⣜⢿⢹⣷⣼⢎⣝⣻⣿⣿⣿⡿⠇⠑⠁⠀⠀⠀⠀⠀⠀⠀⠀⠀⠀⢕⢫⢻⢿⣿⣿⣷⣽⣟⢿⣷⣾⣿⣿⢿⡿⣿⣿⠏⠐⠀⢀⣸⣕⣕⢕⢕⢕⢕⢕⢕⢕⢕⢕⢕⢕⢕⢕⢕⢕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⠀</a:t>
            </a:r>
            <a:br/>
            <a:r>
              <a:t>⣯⢇⠀⠀⠀⠀⠀⠀⠀⠀⠀⠀⠀⠀⠀⠀⠀⠀⠀⠈⠙⠛⠿⢿⣿⣿⣿⣿⣿⣿⣿⣿⣿⣧⢇⣿⣷⣝⢿⣧⣝⠄⠀⠀⠀⠀⠀⠀⠀⠀⠀⠀⠀⠁⢀⣤⣄⠀⠁⠀⠀⠀⠀⠀⠀⠀⠀⠀⠀⠀⠀⠀⠀⠀⢜⣿⣿⣿⣿⣷⡜⣿⡿⣸⣿⡿⠟⠋⠁⠀⠀⠀⠀⠀⠀⠀⠀⠀⠀⠀⠀⠀⠀⠕⢕⢕⢕⢜⢝⡻⣿⣿⣿⣮⣝⢿⣿⣿⣿⣿⠏⠔⠀⠀⠑⠺⢿⠋⠀⢕⢕⢕⢕⢕⢕⢕⢕⢕⢕⢕⢕⢕⢕⢕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⠀</a:t>
            </a:r>
            <a:br/>
            <a:r>
              <a:t>⣿⢇⢄⠀⠀⠀⠀⠀⠀⠀⠀⠀⠀⠀⠀⠀⠀⠀⠀⠀⠀⠀⠀⠀⠈⠛⢿⣿⣿⣿⣿⣿⣿⣿⡎⢿⣿⣿⣿⣷⣮⢍⠁⠀⠀⠀⠀⠀⠀⠀⠀⠀⠀⠀⢜⢜⢇⠑⠀⠀⠀⠀⠀⠀⠀⠀⠀⠀⠀⠀⠀⠀⠀⠀⠀⢹⣿⣿⣿⣿⡿⢹⢣⠟⠁⠀⠀⠀⠀⠀⠀⠀⠀⠀⠀⠀⠀⠄⢀⠀⠀⠀⠀⠀⢔⢕⢕⢕⢕⢕⢜⢝⢻⣿⣿⣷⣽⡻⡿⠃⠑⠀⠀⠀⠀⠀⠀⠀⠀⢕⢕⢕⢕⢕⢕⢕⢕⢕⢕⢕⢕⢕⠔⢕⢕⢔⢹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⠀</a:t>
            </a:r>
            <a:br/>
            <a:r>
              <a:t>⣟⢇⢕⠀⠀⠀⠀⠀⠀⠀⢀⢄⠐⠀⠀⠀⠀⠀⠀⠀⠀⠀⠀⠀⠀⠀⠀⠈⠝⢻⣿⣿⣿⣿⡏⢸⣿⣿⣿⣿⣿⢕⠀⠀⠀⠀⠀⠀⠀⠀⠀⠀⠀⠀⠀⢕⢕⠀⠀⠀⠀⠀⠀⠀⠀⠀⠀⠀⠀⠀⠀⠀⠀⠀⠀⠘⣿⣿⣿⣿⡵⠃⠀⠀⠀⠀⠀⠀⠀⠀⠀⠀⠐⢄⠀⠀⠀⠀⠑⢕⢄⠀⠀⠀⠑⢕⢕⢕⢕⢕⢕⢕⢜⢜⢿⣿⣿⣿⣦⡑⠀⠀⢱⢇⢄⠀⠀⢄⡇⢕⢕⢕⢕⢕⢕⢕⢕⢕⢕⢕⢕⢕⢕⠔⠕⢑⢕⢜⣿⣿⣿⣿⣿⣿⣿⣿⣿⣿⣿⣿⣿⣿⣿⣿⣿⣿⣿⣿⣿⣿⣿⣿⣿⣿⣿⣿⣿⣿⣿⣿⣿⣿⣿⣿⣿⣿⣿⣿⣿⣿⣿⣿⣿⣿⣿⣿⣿⣿⣿⣿⣿⣿⣿⣿⣿⣿⣿⣿⣿⣿⣿⣿⣿⣿⣿⣿⣿⣿⣿⣿⣿⣿⣿⣿⣿⣿⣿⣿⣿⣿⣿⣿⣿⣿⣿⡿⢕⢕⢕⢕⠀</a:t>
            </a:r>
            <a:br/>
            <a:r>
              <a:t>⣿⢕⢣⠑⠀⠀⠀⠀⢀⢔⠕⠁⠀⠀⠀⢀⢔⠑⠀⠀⠀⠀⠀⠀⠀⠀⠀⠀⠀⠀⠙⢿⣿⣿⠑⠁⣿⡏⣿⣿⡇⠁⠀⠀⠀⠀⠀⠀⠀⠀⠀⠀⠀⠠⣤⣄⣰⡃⣠⠄⠀⠀⠀⠀⠀⠀⠀⠀⠀⠀⠀⠀⠀⠀⠀⠀⢸⣿⡿⠃⠀⠀⠀⠀⠀⠀⠀⠀⠀⠀⠀⢔⠀⠀⠑⢄⢀⠀⠀⠀⠑⢔⠀⠀⠀⣱⣕⢕⢕⢕⢕⢕⢕⢕⢕⢝⢿⣿⣿⣿⠀⠀⠀⠀⠀⠀⢠⣿⡇⢕⢕⢕⢕⢕⢕⢕⢕⢕⢕⢕⢕⢕⢕⢕⢕⠑⢕⢕⢘⢿⣿⣿⣿⣿⣿⣿⣿⣿⣿⣿⣿⣿⣿⣿⣿⣿⣿⣿⣿⣿⣿⣿⣿⣿⣿⣿⣿⣿⣿⣿⣿⣿⣿⣿⣿⣿⣿⣿⣿⣿⣿⣿⣿⣿⣿⣿⣿⣿⣿⣿⣿⣿⣿⣿⣿⣿⣿⣿⣿⣿⣿⣿⣿⣿⣿⣿⣿⣿⣿⣿⣿⣿⣿⣿⣿⣿⣿⣿⣿⣿⣿⣿⣿⣿⢟⢕⢕⢕⢕⢕⠀</a:t>
            </a:r>
            <a:br/>
            <a:r>
              <a:t>⣿⡕⢱⡇⠀⠀⠀⢄⠕⠁⠀⠀⠀⢄⢔⠁⠀⠀⠀⠀⠀⠀⠀⠀⠀⠀⠀⠀⠀⠀⠀⠀⠙⢕⠀⢀⣿⠑⢸⡿⠕⠀⠀⠀⠀⠀⠀⠀⠀⠀⠀⠀⣠⢾⣿⣿⣿⣿⣷⣵⢄⠀⠀⠀⠀⠀⠀⠀⠀⠀⠀⠀⠀⠀⠀⠀⠀⠝⠀⠀⠀⠀⠀⠀⠀⠀⠀⠀⠀⠀⠀⠀⠀⠀⠀⠀⢑⢔⢀⠀⠀⠁⠕⢀⠀⣿⣿⣷⣕⢕⢕⢕⢕⢕⢕⢕⠕⠙⠻⢇⡗⢕⠀⠀⠀⣔⢾⡽⡇⢕⢕⢕⢕⢕⢕⢕⢕⢕⢕⢕⢕⢕⢕⢕⢁⠕⢁⢕⢕⢅⢻⣿⣿⣿⣿⣿⣿⣿⣿⣿⣿⣿⣿⣿⣿⣿⣿⣿⣿⣿⣿⣿⣿⣿⣿⣿⣿⣿⣿⣿⣿⣿⣿⣿⣿⣿⣿⣿⣿⣿⣿⣿⣿⣿⣿⣿⣿⣿⣿⣿⣿⣿⣿⣿⣿⣿⣿⣿⣿⣿⣿⣿⣿⣿⣿⣿⣿⣿⣿⣿⣿⣿⣿⣿⣿⣿⣿⣿⣿⣿⣿⣿⡿⢃⢕⢕⢕⢕⢕⢕⠀</a:t>
            </a:r>
            <a:br/>
            <a:r>
              <a:t>⡏⣱⣿⡷⠀⢀⢔⠑⠀⠀⠀⢄⢕⢕⠀⠀⠀⠀⠀⠀⠀⠀⠀⠀⠀⠀⠀⠀⠀⠀⠀⠀⠀⠀⠀⢸⠇⢄⡾⠕⠀⠀⠀⠀⠀⠀⠀⠀⠀⠀⠀⠀⢕⣼⣿⣿⣿⣿⣿⡟⡇⠀⠀⠀⠀⠀⠀⠀⠀⠀⠀⠀⠀⠀⠀⠀⠀⠀⠀⠀⠀⠀⠀⠀⠀⠀⠀⠀⠀⠀⠀⠀⠀⠀⢀⢔⠑⠁⠁⠐⢄⠀⠀⠁⢄⢸⣿⣾⣿⢕⣵⡕⢕⢕⢕⠁⠀⠀⠀⠀⠁⠁⠀⠀⣰⡟⣿⡹⢇⢕⢕⢕⢕⢕⢕⢕⢕⢕⢕⢕⢕⢕⢕⢕⢕⢕⢕⢕⢕⢕⢕⢘⢿⣿⣿⣿⣿⣿⣿⣿⣿⣿⣿⣿⣿⣿⣿⣿⣿⣿⣿⣿⣿⣿⣿⣿⣟⣟⣟⣝⣝⣝⣝⣟⣟⢟⢟⢟⢟⢟⢟⢟⢟⢻⢿⢿⢿⣿⣿⣿⣿⣿⣿⣿⣿⣿⣿⣿⣿⣿⣿⣿⣿⣿⣿⣿⣿⣿⣿⣿⣿⣿⣿⣿⣿⣿⣿⣿⣿⣿⣿⢏⢕⢕⢕⢕⢕⢕⢕⢕⠀</a:t>
            </a:r>
            <a:br/>
            <a:r>
              <a:t>⣵⣿⡿⢕⢄⠑⠀⠀⢀⢄⠑⠁⠀⠁⠑⢄⢀⠀⠀⠀⠀⠀⠀⠀⠀⠀⠀⠀⠀⠀⠀⠀⠀⠀⠄⠑⢀⢱⠑⠀⠀⠀⠀⠀⠀⠀⠀⠀⠀⠀⠀⠀⠑⢻⡝⣿⣿⢹⡿⠑⠁⠀⠀⠀⠀⠀⠀⠀⠀⠀⠀⠀⠀⠀⠀⠀⠀⠀⠀⠀⠀⠀⠀⠀⠀⠀⠀⠀⠀⠀⠀⠀⢀⢔⠑⠀⠀⠀⢀⠀⠀⠁⠔⠀⠁⢜⣿⣿⣿⢗⣿⣿⡧⠕⠀⠀⠀⠀⠀⢀⢔⠀⠀⣵⣿⣿⣺⢼⡕⢕⢕⢕⢕⢕⢕⢕⢕⢕⢕⢕⢕⢕⢕⢕⢕⢕⢕⢕⢕⢕⢕⢕⢕⢻⣿⣿⣿⣿⣿⣿⣿⣿⣿⣿⣿⣿⣿⣿⣿⣿⣿⣿⣿⣿⣿⣿⣿⣿⣿⣿⣿⣿⣏⢽⣺⣿⣿⣿⡯⢟⢳⢳⣿⣿⣿⣷⣷⣷⣷⣿⣿⣿⣿⣿⣿⣿⣿⣿⣿⣿⣿⣿⣿⣿⣿⣿⣿⣿⣿⣿⣿⣿⣿⣿⣿⣿⣿⣿⣿⢟⢕⢕⢕⢕⢕⢕⢕⢕⢕⢕⠀</a:t>
            </a:r>
            <a:br/>
            <a:r>
              <a:t>⣿⢟⢕⢆⠁⠀⠀⠔⠁⠀⠀⢀⠀⠀⠀⠀⠑⠔⢄⠀⠀⠀⠀⠀⠀⠀⠀⠀⠀⠀⠀⠀⠀⠀⠀⢄⠕⠁⠀⠀⠀⠀⠀⠀⠀⠀⠀⠀⠀⠀⠀⠀⠀⠀⠁⠘⠻⠕⠑⠀⠀⠀⠀⠀⠀⠀⠀⠀⠀⠀⠀⠀⠀⠀⠀⠀⠀⠀⠀⠀⠀⠀⠀⠀⠀⠀⠀⠀⠀⠀⢀⠔⠑⠀⠀⠀⢀⠐⠁⠁⠐⠄⠀⠁⠀⠀⣿⣿⡟⣹⣿⡿⠑⠀⠀⠀⠀⠀⢀⢕⢕⢔⢸⣿⣿⣿⣿⣿⣗⢕⢕⢕⢕⢕⢕⢕⢕⢕⢕⢕⢕⢕⢕⢕⢕⢕⢕⢕⢕⢕⢕⢕⢕⢕⢜⢻⣿⣿⣿⣿⣿⣿⣿⣿⣿⣿⣿⣿⣿⣿⣿⣿⣿⣿⣿⣿⣿⣿⣿⣿⣿⣿⣿⣷⣿⣿⣯⣿⣯⣱⣾⣿⣿⣿⣿⣿⣿⣿⣿⣿⣿⣿⣿⣿⣿⣿⣿⣿⣿⣿⣿⣿⣿⣿⣿⣿⣿⣿⣿⣿⣿⣿⣿⣿⣿⣿⣿⢟⢕⢕⢕⢕⢕⢕⢕⢕⢕⢕⢕⢕⠀</a:t>
            </a:r>
            <a:br/>
            <a:r>
              <a:t>⢏⢕⣾⠁⠀⠀⠁⠀⠀⠔⠑⠁⠁⠔⢀⠀⠀⠀⠁⠑⢄⠀⠀⠁⠀⠀⠀⠀⠀⠀⠀⠀⠀⢀⠐⠁⠀⠀⠀⠀⠀⠀⠀⠀⠀⠀⠀⠀⠀⠀⠀⠀⠀⠀⠀⠁⠀⠀⠀⠀⠀⠀⠀⠀⠀⠀⠀⠀⠀⠀⠀⠀⠀⠀⠀⠀⠀⠀⠀⠀⠀⠀⠀⠀⠀⠀⠀⠀⠀⢔⠁⠀⠀⠀⠀⠐⠀⠀⠀⠀⠀⠀⠀⠀⠀⠀⢸⣿⡺⣜⡟⠁⠀⠀⠀⠀⠀⢄⢕⢕⢕⢕⢕⣻⣿⣿⡏⣿⣽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⣿⣿⢟⢝⢕⢕⢕⢕⢕⢕⢕⢕⢕⢕⢕⢕⢕⠀</a:t>
            </a:r>
            <a:br/>
            <a:r>
              <a:t>⢕⣾⡿⠀⠀⠀⠀⠀⠀⠀⠀⠀⠀⠀⠀⠑⠄⠀⠀⠀⠀⠑⢄⠀⠀⠀⠀⠀⠀⠀⠀⠀⠀⠀⠀⠀⠀⠀⠀⠀⠀⠀⠀⠀⠀⠀⠀⠀⠀⠀⠀⠀⠀⠀⠀⠀⠀⠀⠀⠀⠀⠀⠀⠀⠀⠀⠀⠀⠀⠀⠀⠀⠀⠀⠀⠀⠀⠀⠀⠀⠀⠀⠀⠀⠀⠀⠀⢀⠕⠀⠀⠀⠀⠀⠀⠀⠀⠀⠀⠀⠀⠀⠀⠀⠀⠀⡎⢿⡣⢕⠀⠀⠀⠀⠀⠀⢄⢕⢕⢕⢕⢕⢕⢾⣿⣿⣿⣿⣿⢕⢕⢕⢕⢕⢕⢕⢕⢕⢕⢕⢕⢕⢕⢕⢕⢕⢕⢕⢕⢕⢕⢕⢕⢕⢕⢕⢕⢕⢜⢝⢿⣿⣿⣿⣿⣿⣿⣿⣿⣿⣿⣿⣿⣿⣿⣿⣿⣿⣿⣿⣿⣿⣿⣿⣿⣿⣿⣿⣿⣿⣿⣿⣿⣿⣿⣿⣿⣿⣿⣿⣿⣿⣿⣿⣿⣿⣿⣿⣿⣿⣿⣿⣿⣿⣿⣿⣿⣿⣿⣿⣿⣿⡿⢟⢕⢕⢕⠕⢕⢕⢕⢕⢕⢕⢕⢕⢕⢕⢕⢕⠀</a:t>
            </a:r>
            <a:br/>
            <a:r>
              <a:t>⣾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⢕⠇⠀⠀⠀⠀⠀⠀⢀⢕⢕⢕⢕⢕⢕⢜⡞⢟⢏⢕⢜⢕⢕⢕⢕⢕⢕⢕⢕⢕⢕⢕⢕⢕⢕⢕⢕⢕⢕⢕⢕⢕⢕⢕⢕⢕⢕⢕⢕⢕⢕⢕⠑⢕⢝⢻⣿⣿⣿⣿⣿⣿⣿⣿⣿⣿⣿⣿⣿⣿⣿⣿⣿⣿⣿⣿⣿⣿⣿⣿⣿⣿⣿⣿⣿⣿⣿⣿⣿⣿⣿⣿⣿⣿⣿⣿⣿⣿⣿⣿⣿⣿⣿⣿⣿⣿⣿⣿⣿⣿⣿⣿⡿⢟⢝⢕⢕⢕⢕⢕⠀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⠘⡄⠀⠀⠀⠀⠀⠀⠕⠕⠕⢕⢕⢕⠀⢕⢕⠕⠵⠵⠵⠱⠕⢕⢕⢕⢕⢕⢕⢕⢕⢕⢕⢕⢅⢕⢕⢕⢕⢕⢕⢕⢕⢕⢕⢕⢕⢕⢕⢕⢕⢕⢄⢕⢕⢕⢜⢝⢿⣿⣿⣿⣿⣿⣿⣿⣿⣿⣿⣿⣿⣿⣿⣿⣿⣿⣿⣿⣿⣿⣿⣿⣿⣿⣿⣿⣿⣿⣿⣿⣿⣿⣿⣿⣿⣿⣿⣿⣿⣿⣿⣿⣿⣿⣿⣿⣿⣿⣿⡿⢟⢝⢕⢕⢕⢕⢕⢕⢕⢕⢀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⣷⡄⠀⠀⠀⠀⠀⠀⠀⠀⢀⡅⢴⣷⣷⣷⣷⣷⣷⣷⣶⡔⢕⢕⢕⢕⢕⢕⢕⢕⢕⢕⢕⢕⠕⢕⢕⢕⢕⢕⢕⢕⢕⢕⢕⢕⢕⢕⢕⢕⢕⢕⢕⢕⢕⢕⢕⠑⢌⢝⢿⣿⣿⣿⣿⣿⣿⣿⣿⣿⣿⣿⣿⣿⣿⣿⣿⣿⣿⣿⣿⣿⣿⣿⣿⣿⣿⣿⣿⣿⣿⣿⣿⣿⣿⣿⣿⣿⣿⣿⣿⣿⣿⣿⣿⢿⢟⢕⢕⢕⢕⠕⢕⢕⢕⢕⢕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⣷⡄⠀⠀⠀⢀⣄⣰⣷⣳⣿⡜⢿⢿⢿⢿⢿⢿⢿⢿⢷⠕⢕⢕⢕⢕⢕⢕⢕⢕⢕⢕⢕⢕⢕⢕⢕⢕⢕⢕⢕⢕⢕⢕⢕⢕⢕⢕⢕⢕⢀⢕⢕⢕⠕⠁⢔⢕⢕⢕⢜⢝⢿⣿⣿⣿⣿⣿⣿⣿⣿⣿⣿⣿⣿⣿⣿⣿⣿⣿⣿⣿⣿⣿⣿⣿⣿⣿⣿⣿⣿⣿⣿⣿⣿⣿⣿⣿⣿⣿⢿⢟⢝⢕⢕⢕⢕⢕⢕⢕⢔⠁⠕⢕⢕⢕⢕⢕⢕⢕⢕⢕⢕⢕⢕⢕⢕⢕⢕⢕⢕⠀</a:t>
            </a:r>
            <a:br/>
            <a:r>
              <a:t>⠛⠁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⠐⠑⠑⠑⠑⠑⠐⠀⠁⠛⠓⠐⠓⠚⠓⠓⠛⠛⠛⠛⠃⠑⠘⠛⠛⠓⠃⠑⠑⠘⠐⠑⠑⠑⠑⠑⠑⠑⠑⠑⠑⠑⠑⠑⠑⠑⠑⠑⠑⠑⠑⠑⠑⠑⠑⠑⠑⠑⠑⠑⠑⠑⠑⠀⠁⠑⠑⠑⠑⠑⠑⠑⠘⠙⠛⠛⠛⠛⠛⠛⠛⠛⠛⠛⠛⠛⠛⠛⠛⠛⠛⠛⠛⠛⠛⠛⠛⠛⠛⠛⠛⠛⠛⠛⠛⠛⠛⠙⠑⠑⠑⠑⠑⠑⠑⠑⠑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⡟⢿⣿⣿⣿⣿⣿⣿⣿⣿⣿⣇⢕⡝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⣕⢝⢿⣿⣿⣿⣿⣿⣿⣿⣿⣧⢻⣮⣻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⢻⣿⣿⣿⣿⣿⣿⣿⣿⣿⣧⡕⢜⢻⣿⣿⣿⣿⣿⣿⣿⣏⢿⣷⡹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⢫⡞⣿⣿⣿⣿⣿⣿⣿⣿⣿⣿⣿⣿⣕⢾⣮⡟⢹⡻⣿⣿⣿⣿⡜⣿⣷⣹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⣵⣿⢳⣿⣿⣿⣿⣿⣿⣿⣿⣿⣿⣿⣿⣿⣷⡝⣿⣇⣿⣮⢟⢟⢟⢗⢟⢟⢧⢻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⣼⣿⡟⣼⣿⣿⣿⣿⣿⣿⣿⣿⣿⣿⣿⣿⣿⢏⢕⢜⢻⢸⣿⣧⢕⢕⢕⢕⢕⢕⢕⢝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⣼⣿⣿⡇⣯⡽⢽⢽⢽⣵⣽⣽⣽⣽⣽⣽⣽⣽⢕⢕⢕⢕⢕⣿⣿⣧⢇⢕⢕⢕⢕⢕⢕⠕⢝⢝⢻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⣱⣿⣿⣿⢸⣿⣿⣿⣿⣿⣿⣿⣿⣿⣿⣿⣿⣷⣷⣇⢕⢕⢕⢕⢹⣿⣿⣧⢕⢕⢕⢕⢕⢕⢕⢕⢕⢕⢜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⣫⣷⣿⢣⣿⣿⣿⡿⢸⣿⣿⣿⣿⣿⣿⣿⣿⣿⣿⣿⣿⣿⣿⣿⣕⠕⢕⢕⢸⣿⣿⣿⡇⢕⢕⢕⢕⢕⢕⢕⢕⢕⢕⢕⢝⢻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⢏⣵⣿⣿⣿⡏⣾⣿⣿⣿⡇⣿⣿⣿⣿⣿⣿⣿⣿⣿⣿⣿⣿⣿⣿⣿⣿⣿⣧⢑⢕⢜⣿⣿⣿⣿⡕⢕⢕⢕⢕⢕⢕⢕⢕⢕⢕⢕⢕⢜⢝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⢹⣿⣿⣿⣿⡇⣿⣿⣿⣿⣿⣿⣿⣿⣿⣿⣿⣿⣿⣿⣿⣿⣿⣿⣷⡅⢕⣿⣿⣿⣿⣇⠕⢑⠅⢔⢄⢕⢕⢕⢕⢕⢕⢕⢕⢕⢕⢕⢝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⡏⣿⣿⣿⣿⣿⢇⣿⣿⣿⣿⣿⣿⣿⣿⣿⣿⣿⣿⣿⣿⣿⣿⡿⣿⣿⣿⡔⣿⣿⣿⣿⣿⡕⢔⢕⢕⢕⢕⢕⢕⢕⢕⢕⢕⢕⢕⢕⢕⢕⢸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⠀</a:t>
            </a:r>
            <a:br/>
            <a:r>
              <a:t>⣿⣿⣿⣿⣿⣿⣿⣿⣿⣿⣿⣿⣿⣿⣿⣿⣿⣿⣿⣿⣿⣿⣿⣿⣿⣿⣿⣿⣿⣿⣟⣵⣿⣿⣿⣿⣿⣿⢟⣵⢳⣿⣿⣿⣿⣿⢕⣿⣿⣿⣿⣿⣿⣿⣿⣿⣿⣿⣿⣿⣿⣿⣿⣿⢻⣿⣿⢕⣿⣿⣿⣿⣿⡇⢕⠑⢑⢕⢕⢕⢕⢕⠕⢕⢅⢕⢑⢕⢕⣷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⢑⢕⢕⠕⠑⠔⢕⢕⢕⠀</a:t>
            </a:r>
            <a:br/>
            <a:r>
              <a:t>⣿⣿⣿⣿⣿⣿⣿⣿⣿⣿⣿⣿⣿⣿⣿⣿⣿⣿⣿⣿⣿⣿⣿⣿⣿⣿⣿⣿⣿⢟⣾⣿⣻⣿⣿⣿⣿⢯⣾⣿⣸⣿⣿⣿⣿⣿⢕⣿⣿⣿⣿⣿⣿⣿⣿⣿⣿⣿⣿⣿⣿⣿⣿⣿⢜⢿⡟⢕⣿⣿⣿⣿⣿⣧⠄⢄⢕⡅⢑⠕⢕⢕⢕⢕⢕⢕⢕⢕⢱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⠅⢅⢅⢔⢔⢔⠁⠁⠀⢔⢕⢕⢔⢔⢕⢕⢕⢕⠀</a:t>
            </a:r>
            <a:br/>
            <a:r>
              <a:t>⣿⣿⣿⣿⣿⣿⣿⣿⣿⣿⣿⣿⣿⣿⣿⣿⣿⣿⣿⣿⣿⣿⣿⣿⣿⣿⣿⣿⢏⣾⣿⢳⣿⣿⣿⣿⣣⣿⣿⡇⣿⣿⡿⡻⣹⣿⢕⢿⣿⣿⣿⣿⣿⣿⣿⣿⣿⣿⣿⣿⣿⣿⣿⣿⡇⢜⢇⢕⣿⣿⣿⣿⣿⣿⠄⠑⢕⢿⡕⢕⢲⣇⢱⣅⣅⢱⠕⢧⣾⣿⣿⣿⣿⣿⣿⣿⣿⣿⣿⣿⣿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⢄⢅⢕⢕⢔⢕⢕⢕⢕⢕⢕⢕⢕⢕⢕⢕⢕⠀</a:t>
            </a:r>
            <a:br/>
            <a:r>
              <a:t>⣿⣿⣿⣿⣿⣿⣿⣿⣿⣿⣿⣿⣿⣿⣿⣿⣿⣿⣿⣿⣿⣿⣿⣿⣿⣿⣿⣟⣾⣿⢯⣿⣿⣿⡿⣳⣿⣿⣿⡇⣿⢏⢕⣵⣿⣿⢸⢕⣹⣿⣿⣿⣿⣿⣿⣿⣿⣿⣿⣿⣿⣿⣿⣿⡇⢕⢕⣸⢹⣿⣿⣿⣿⠏⠀⠀⠁⠜⢝⢕⢕⢜⢇⢄⠀⠀⢐⢜⠇⠕⢕⠕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⢕⢕⢕⢕⢕⠀</a:t>
            </a:r>
            <a:br/>
            <a:r>
              <a:t>⣿⣿⣿⣿⣿⣿⣿⣿⣿⣿⣿⣿⣿⣿⣿⣿⣿⣿⣿⣿⣿⣿⣿⣿⡿⢿⡿⣼⣿⣟⡞⣿⣿⡿⣱⣿⣿⣿⢻⢇⢏⣕⣼⣿⣿⣿⡕⣷⣿⣿⣿⣿⣿⣿⣿⣿⣿⣿⣿⣿⣿⣿⣿⣿⡇⢕⢕⠏⢺⠿⢟⠏⠁⠀⢔⢑⠀⠀⠀⠀⠁⠁⠑⠄⢕⢰⢗⢕⢕⢕⢔⠑⢄⠀⠀⠀⠀⠀⠀⠀⠀⠀⠁⢁⢀⢁⢁⢁⢁⢁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⢀⠑⢕⢕⢕⢕⢕⢕⢕⢕⢕⢕⢕⠀</a:t>
            </a:r>
            <a:br/>
            <a:r>
              <a:t>⣿⣿⣿⣿⣿⣿⣿⣿⣿⣿⣿⣿⣿⣿⣿⣿⣿⣿⡿⡟⢟⡫⣹⣷⣷⣾⢱⣿⣿⡽⣸⣿⣿⣳⣿⣿⣿⢇⢕⡇⢸⢟⣿⣿⣿⣿⡇⣿⣿⣿⣿⣿⣿⣿⣿⣿⣿⣿⣿⣿⣿⣿⣿⣿⡇⢕⠀⠀⠀⠄⠄⠀⠀⢄⢕⣸⣷⣶⡔⣄⢀⠄⠁⠑⠕⢔⢑⢕⢕⢕⠑⢅⢕⠀⠀⠀⠀⠀⠀⠀⠀⠀⠀⢕⢼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⢔⢕⢕⢕⢕⢕⢕⢕⢕⢕⢕⢕⠀</a:t>
            </a:r>
            <a:br/>
            <a:r>
              <a:t>⣿⢿⢿⠿⠿⢟⣿⣿⣿⣿⣿⣿⣿⣿⣿⣿⣿⣟⣾⣇⣻⣾⣿⣿⣿⡇⣿⣿⣿⢇⣿⣿⢧⣿⣿⣿⡏⡕⢱⣇⢕⣼⣿⢿⣿⣿⢕⣿⣿⣿⣿⣿⣿⣿⣿⣿⣿⣿⣿⣿⣿⣿⣿⡿⡇⢕⠀⢄⢄⢀⢀⠀⢄⢕⢕⣿⣿⣿⣷⢻⣿⣦⣅⠐⢔⢅⠑⣁⢡⢔⢕⢕⢕⢑⠀⠀⠀⠀⠀⠀⠀⠀⠄⢕⣿⣿⣿⣿⣿⣿⣿⣿⡇⢕⢕⢕⢕⢕⢕⢕⢕⢕⢕⢕⢕⢕⢕⢕⢕⢕⢕⢕⢕⢕⢕⢕⢕⢕⢕⢕⢕⢕⢕⢕⢕⢕⢕⢕⢕⣕⢕⢕⢕⢕⢕⢕⢕⢕⢕⢕⢕⣵⣵⣧⣵⣕⣱⣕⣕⣕⡕⢕⣕⡕⡱⢕⢕⢕⢕⢕⢕⢕⢕⢕⢕⢕⢕⢕⢕⢕⢕⢕⢕⢕⢕⢕⢕⢕⢕⢕⢕⢕⢕⢕⢕⢕⢕⢕⢕⢕⢕⢕⢕⢕⢕⢕⢕⢕⢕⢕⢕⢕⢕⢕⢕⢀⢀⢕⢕⢕⢕⢕⢕⢕⢕⢕⢕⢕⢕⢕⠀</a:t>
            </a:r>
            <a:br/>
            <a:r>
              <a:t>⡵⡄⠁⠁⠁⠁⣿⣿⣿⣿⣿⣿⣿⣿⣿⣿⡿⣵⣿⣿⣟⢿⣿⣿⣿⢣⣿⣿⡟⣼⣿⡟⣾⣿⣿⣿⣱⡇⢸⣿⢱⣿⣿⣕⣕⣕⢱⣿⣿⢻⣿⣿⣿⣿⣿⣿⣿⣿⣿⣿⣿⣿⣿⢕⢇⢕⢰⡀⠑⠑⠑⣄⢕⢕⣱⢿⣿⣿⣿⢸⣿⣿⣿⣷⡆⣶⣾⣷⣼⣧⢕⢕⢕⡔⢔⢆⢔⢖⡆⢆⢲⢆⢔⢕⢝⡟⢝⡝⢝⢻⢏⢝⡕⢕⢕⢕⢕⢕⢕⢕⢕⢕⢕⢕⢕⢕⢕⢕⢕⢕⢕⢕⢕⢕⢕⢕⢕⢕⢕⢕⢕⢕⢕⢕⢕⢕⢕⢕⢱⣷⣿⢕⢕⢕⢕⢕⢕⢕⢕⢕⢱⣿⣿⣿⣿⣿⣿⣿⣿⣿⣿⣿⣿⣷⣯⣇⢕⢕⢕⢕⢕⢕⢕⢕⢕⢕⢕⢕⢕⢕⢕⢕⢕⢕⢕⢕⢕⢕⢕⢕⢕⢕⢕⢕⢕⢕⢕⢕⢕⢕⢕⡕⣵⣵⣵⣵⣵⣵⣵⣵⣵⣵⣵⣵⣣⣷⣇⢕⢕⢕⢕⢕⢕⢕⢕⢕⢕⢕⢕⢕⠀</a:t>
            </a:r>
            <a:br/>
            <a:r>
              <a:t>⢇⢕⢰⢾⢷⢄⣿⣿⣿⣿⣿⣿⣿⣿⣿⡿⣱⣿⡏⢿⣿⣷⣜⢜⢝⢸⣿⣿⢣⣿⣿⢹⣿⣿⣿⣿⣿⡇⣿⡿⢸⣿⣿⣿⣿⡟⣼⣿⡟⢸⣿⣿⣿⣿⣿⣿⣿⣿⣿⣿⣿⣿⡿⢕⢕⢕⢸⣿⣿⣿⣿⡏⢕⢕⣿⣿⣿⣿⣿⢸⣿⣿⣿⢹⣿⢸⢏⣽⣿⢣⡇⢕⣾⣿⡕⢕⡇⣼⣿⡇⢸⢱⣿⣿⢕⡿⣼⣿⡇⢸⣵⣾⡇⢕⢕⢕⢕⢕⢕⢕⢕⢕⢕⢕⢕⢕⢕⢕⢕⢕⢕⢕⢕⢕⢕⢕⢕⢕⢕⢕⢕⢕⢕⢕⢕⢕⢕⢕⣾⣿⣿⡇⢕⢕⢕⢕⢕⢕⢕⢕⣼⣿⣿⣿⣿⣿⣿⣿⣿⣿⣿⢿⢟⢟⢝⢕⢕⢕⢕⢕⢕⢕⢕⢕⢕⢕⢕⢕⢕⢕⢕⢕⢕⢕⢕⢕⢕⢕⢕⢕⢕⢕⢕⢕⢕⢕⣵⣵⡕⢕⢕⢕⢝⢝⢻⢿⣿⣿⣿⣿⣿⣿⣿⣿⣿⣿⣿⣇⢕⢕⢕⢕⢕⢕⢕⢕⢕⢕⢕⢕⠀</a:t>
            </a:r>
            <a:br/>
            <a:r>
              <a:t>⢕⢕⢕⢕⢱⢸⢽⣿⣿⣿⣿⣿⣿⣿⣿⢕⣿⣿⣿⣧⡝⢪⢟⣇⢅⣸⣿⡿⣸⣿⡏⣿⣿⣿⣿⣿⣿⢇⣿⡇⣾⣿⣿⣿⣿⡇⣿⣿⢇⢸⣿⣿⣿⣿⣿⣿⣿⣿⣿⣿⣿⣿⡇⢕⢕⢕⢸⣿⣿⣿⣿⣿⢕⢱⣿⣿⣿⣿⣿⢸⣿⣿⣿⣸⣿⢱⢿⡫⢎⡎⣿⢜⣿⣿⣧⣕⣏⣿⣿⣷⣸⢸⣿⣿⣇⣇⣿⣿⣿⢸⣿⣿⡇⢕⢕⢕⢕⢕⢕⢕⢕⢕⢕⢕⢕⢕⢕⢕⢕⢕⢕⢕⢕⢕⢕⢕⢕⢕⢕⢕⢕⢕⢕⢕⢕⢕⢕⣼⡟⢟⢟⢇⢕⢕⢕⢕⢕⢕⢕⢱⢿⢿⢟⢟⢟⢟⢏⢝⢝⢕⢕⢕⢕⢕⢕⢕⣕⣵⡕⢕⢕⢕⢕⢕⢕⢕⢕⢕⢕⢕⢕⢕⢕⢕⢕⢕⢕⢕⢕⢕⢕⢕⢕⢕⢕⣸⣿⣿⣿⣷⣕⡕⢕⢕⢕⢕⢜⢝⢟⢻⢿⣿⣿⣿⣿⣿⣿⣿⡕⢕⢕⢕⢕⢕⢕⢕⢕⢕⢕⢕⠀</a:t>
            </a:r>
            <a:br/>
            <a:r>
              <a:t>⢃⢅⢕⢕⢰⢕⢸⣿⣿⣿⣿⣿⣿⣿⡇⡕⣿⡻⢜⢻⢏⣵⡿⢇⢕⣿⣿⡇⣿⣿⢳⣿⣿⣿⣿⣿⣿⢕⣿⡇⣫⣽⣽⣽⣽⢱⣿⡟⡜⢸⣿⣿⣿⣿⣿⣿⣿⣿⣿⣿⣿⣿⢇⢕⢕⢕⣸⣽⣝⣝⣝⣟⡇⣿⣿⣿⣿⣿⣿⢸⣿⣿⣿⣿⣿⢕⢷⣕⢻⢇⡿⢇⣿⣿⣿⣿⣿⣿⣿⣿⣿⣼⣿⣿⣿⣿⣿⣿⣿⣿⣻⡿⢕⢕⢕⢕⢕⢕⢕⢕⢕⢕⢕⢕⢕⢕⢕⢕⢕⢕⢕⢕⢕⢕⢕⢕⢕⢕⢕⢕⢕⢕⢕⢕⢕⢕⢱⣿⣿⣿⣷⣇⢕⢕⢕⢕⢕⢕⢕⢕⢕⢕⢕⢕⢕⢕⣕⣕⣕⣕⣵⣵⣷⣷⣿⣿⣿⣿⣿⣕⢕⢕⢕⢕⢕⢕⢕⢕⢕⢕⢕⢕⢕⢕⢕⢕⢕⢕⢕⢕⢕⢕⢕⢕⢕⣿⣿⣿⣿⣿⣿⣿⣷⣧⣵⣕⡕⢕⢕⢕⢕⢕⢕⢝⢝⢟⢟⢟⢷⢕⢕⢕⢕⢕⢕⢕⢕⢕⢕⢕⠀</a:t>
            </a:r>
            <a:br/>
            <a:r>
              <a:t>⢕⢔⢜⢜⠕⠑⢜⣿⣿⣿⣿⣿⣿⣿⣷⢣⢸⢳⡕⢕⢿⡿⢕⣵⣷⣿⣿⢸⣿⡟⢸⣿⣿⣿⣿⣿⡇⣕⣿⢱⣿⣿⣿⣿⣿⣸⣿⢇⣿⡇⣿⣿⢻⣿⣿⣿⣿⣿⣿⣿⡿⣿⢕⢕⢕⢕⣿⣿⣿⣿⣿⣿⡇⣿⡇⣿⣿⣿⡿⢸⣿⣿⣿⣿⣿⢕⡜⢻⣧⢕⡜⡕⣿⣿⣿⣿⣿⣿⣿⣿⣿⣿⣿⣿⣿⣿⣿⣿⣿⣿⡟⢕⢕⢕⢕⢕⢕⢕⢕⢕⢕⢕⢕⢕⢕⢕⢕⢕⢀⢕⢕⢕⢕⢕⢕⢕⢕⢕⢕⢕⢕⢕⢕⢕⢕⢱⣿⣿⣿⣿⣿⣿⡕⢕⢕⢕⢕⢕⢕⣿⣿⣿⣿⣿⣿⣿⣿⣿⣿⣿⣿⣿⣿⣿⣿⣿⣿⣿⣿⣿⣧⢕⢕⢕⢕⢕⢕⢕⢕⢕⢕⢕⢕⢕⢕⢕⢕⢕⢕⢕⢕⢕⢕⢕⢱⣿⣿⣿⣿⣿⣿⣿⣿⣿⣿⣿⣿⣿⣷⣷⣵⣵⣕⣕⣕⡕⢕⢕⢕⢕⠕⢕⢕⢕⢕⢕⢕⢕⢕⢕⠀</a:t>
            </a:r>
            <a:br/>
            <a:r>
              <a:t>⢜⢏⢕⢄⢀⢀⢕⣿⣿⣿⣿⣿⣿⣿⣿⣷⡳⡕⢕⢜⢷⣧⣽⣝⡝⣿⡿⣼⡟⡕⣾⣿⣿⣿⣿⣿⢕⣿⣿⢸⣿⣿⣿⣿⣿⡇⣿⢸⣿⣷⢹⣿⡜⣿⣿⣿⣿⣿⣿⢻⡇⣿⢕⡕⢕⢸⣿⣿⣿⣿⣿⣿⡇⣿⢱⣿⣿⣿⡇⣾⣿⣿⣿⣿⣿⢜⢻⢧⣻⡇⡕⢸⣿⣿⣿⣿⣿⣿⣿⣿⣿⣿⣿⣿⣿⣿⣿⣿⣿⢿⢕⢕⢕⢕⢕⢕⢕⢕⢕⠕⢕⢕⢕⢕⢕⢕⢕⢕⢕⢕⢕⢕⢕⢕⢕⢕⢕⢕⢕⢕⢕⢕⢕⢕⢱⣿⣿⣿⣿⣿⣿⣿⣷⢕⢕⢕⢕⢕⢸⣿⣿⣿⣿⣿⣿⣿⣿⣿⣿⣿⣿⣿⣿⣿⣿⣿⣿⣿⣿⣿⣿⣷⡕⢕⢕⢕⢕⢕⢕⢕⢕⢕⢕⢕⢕⢕⢕⢕⢕⢕⢕⢕⢕⢕⣼⣿⣿⣿⣿⣿⣿⣿⣿⣿⣿⣿⣿⣿⣿⣿⣿⣿⣿⣿⣿⣿⣿⣿⣿⣿⣷⡕⢕⢕⢕⢕⢕⢕⢕⢕⠀</a:t>
            </a:r>
            <a:br/>
            <a:r>
              <a:t>⢕⢕⡕⢕⢕⢕⢕⣿⣿⣿⣿⣿⣿⣿⣿⣿⣿⣮⡣⢜⢧⢕⢝⡟⢟⣿⡇⣿⢱⡇⣿⣿⣿⣿⣿⡏⣸⣿⣿⡜⢿⢿⢿⢿⢿⢧⢿⢸⣿⣿⣧⣿⣧⢻⣿⡜⣿⣿⣿⡞⡇⡟⢕⢇⢕⣿⣿⣿⣿⣿⣿⣿⢇⢯⡜⣇⢿⣿⢕⣿⣿⣿⡿⣿⣿⢱⢿⢟⢝⠇⢕⢸⣿⣿⣿⣿⣿⣿⣿⣿⣿⣿⣿⣿⣿⣿⣿⣿⡟⢕⢕⢕⢕⢕⢕⢕⢕⢕⢕⠀⢕⢕⢕⢕⢕⢕⠕⠑⢕⢕⢕⢕⢕⢕⢕⠕⠕⢕⢕⢕⢕⢕⢕⢕⣿⣿⣿⣿⣿⣿⣿⣿⣿⡇⢕⢕⢕⢕⢸⣿⣿⣿⣿⣿⣿⣿⣿⣿⣿⣿⣿⣿⣿⣿⣿⣿⣿⣿⣿⣿⣿⣿⣿⡕⢕⢕⢕⢕⢕⠕⢅⢅⢕⢕⢕⢕⢕⢕⢕⠀⠁⢁⠕⢕⣿⣿⣿⣿⣿⣿⣿⣿⣿⣿⣿⣿⣿⣿⣿⣿⣿⣿⣿⣿⣿⣿⣿⣿⣿⣿⣿⣷⡕⢕⢕⢕⢕⢕⢕⢕⠀</a:t>
            </a:r>
            <a:br/>
            <a:r>
              <a:t>⢐⢜⢊⢕⢱⡔⠀⢸⣿⣿⣿⣿⣿⣿⣿⣿⣿⣿⣿⣷⣎⢣⢕⣝⢕⣿⢹⢇⢸⢕⣿⣿⣿⣿⣿⢕⢟⠛⠛⠃⠛⠛⢛⠛⠟⠳⢜⢱⣜⡝⣻⣿⣏⣜⣿⣧⢻⡿⣿⣷⣷⡇⡼⢕⣌⣵⡷⠷⠾⢟⢟⠟⠕⠞⠿⠼⠷⢝⢕⣿⣿⣿⢕⣾⡿⢱⢇⢕⢎⢕⢕⢸⣿⣿⣿⣿⣿⣿⣿⣿⣿⣿⣿⣿⣿⣿⣿⢏⢕⢕⢕⢕⢕⢕⢕⢕⢕⢕⢕⠀⢕⢕⢕⢕⢕⢕⠀⠀⢕⢕⢕⢕⢕⢕⢕⠀⠀⢕⢕⢕⢕⢕⢅⣾⣿⣿⣿⣿⣿⣿⣿⣿⣿⣿⡕⢕⢕⢕⢱⣷⣷⣧⣵⣵⣵⣕⣝⣝⣝⢝⢟⢟⢻⢿⢿⣿⣿⣿⣿⣿⣿⣿⣿⣿⣕⢕⢕⢕⢕⠀⠀⠁⠑⢕⢕⢕⢕⢕⢕⠁⠀⠀⠕⢱⣿⣿⣿⣿⣿⣿⣿⣿⣿⣿⣿⣿⣿⣿⣿⣿⣿⣿⣿⣿⣿⣿⣿⣿⣿⣿⣿⣿⣷⡕⢕⢕⢕⢕⢕⢕⠀</a:t>
            </a:r>
            <a:br/>
            <a:r>
              <a:t>⠜⠊⠁⠘⢜⢝⡕⢸⣿⣿⣿⣿⣿⣿⣿⣿⣿⣿⣿⣿⢏⠀⠁⢅⣑⣹⢸⢕⢸⡕⣿⢿⣿⣿⣿⠁⢁⣄⣤⣴⡶⠖⢀⠐⠐⠐⢄⡁⢝⢿⣿⣿⣿⣿⣿⣿⣮⣷⣼⣿⣎⣸⣷⡿⠋⢁⢠⠄⠀⠀⠕⢴⣤⣄⡀⠈⢙⢇⡱⣽⣿⣿⢕⣿⡇⠊⠑⢵⡇⢕⢕⢸⣿⣿⣿⣿⣿⣿⣿⣿⣿⣿⣿⣿⣿⡿⢇⢕⣕⣱⣵⣷⢎⢕⢕⢕⢕⢕⢕⠀⠑⢕⢕⢕⢕⢕⠀⠀⢕⢕⢕⢕⢕⢕⠕⠀⠀⢕⢕⢕⢕⢅⣾⣿⣿⣿⣿⣿⣿⣿⣿⣿⣿⣿⣧⢕⢕⢕⢸⣿⣿⣿⣿⣿⣿⣿⣿⣿⣿⣿⣿⣿⣷⣷⣷⣷⣵⣼⣽⣿⣿⣿⣿⣿⣿⡇⢕⢕⢕⠀⠀⠀⠀⢕⢕⢕⢕⢕⠁⠀⠀⠀⠐⣸⣿⣿⣿⣿⣿⣿⣿⢿⢟⢟⢟⢟⢟⢝⣝⣝⣝⣕⣕⣕⣵⣵⣵⣵⣽⣽⣽⣽⣽⣿⡕⢕⢕⢕⢕⢕⠀</a:t>
            </a:r>
            <a:br/>
            <a:r>
              <a:t>⢀⢰⣔⡐⢜⢇⢕⢸⣿⣿⣿⣿⣿⣿⣿⣿⣿⣿⡿⣣⠃⠀⠀⢱⣿⣺⡜⡕⢜⢇⣿⢸⣿⢻⣟⡔⡕⣿⣿⡟⣠⣅⠀⠀⠀⠁⠐⠜⣧⣕⣿⣿⣿⣿⣿⣿⣿⣿⣿⣿⣿⣿⡿⣱⡷⢃⡐⠀⠀⠀⠀⠀⢹⣿⡟⢔⣴⣾⣧⣿⣿⣿⢸⣿⡇⠀⠀⢸⡇⢕⠁⢸⣿⣿⣿⣿⣿⣿⣿⣿⣿⣿⣿⣿⣿⣷⣾⣿⣿⣿⣿⢟⢕⢕⢕⢕⢕⢕⢕⠀⠀⢕⢕⢕⢕⢕⠀⠀⢕⢕⢕⢕⢕⢕⠀⠀⠀⢕⢕⢕⢅⣾⣿⣿⣿⣿⣿⣿⣿⣿⣿⣿⣿⣿⣿⣇⢕⢕⢸⣿⣿⣿⣿⣿⣿⣿⣿⣿⣿⣿⣿⣿⣿⣿⣿⣿⣿⣿⣿⣿⣿⣿⣿⣿⣿⣿⢕⢕⢕⠀⠀⠀⠀⠑⢕⢕⢕⢕⠀⠀⠀⠀⢕⣿⣿⣿⣿⣿⣿⣿⣿⣿⣿⣿⣿⣿⣿⣿⣿⣿⣿⣿⣿⣿⣿⣿⣿⣿⣿⣿⣿⣿⣿⣿⣿⡕⢕⢕⢕⢕⠀</a:t>
            </a:r>
            <a:br/>
            <a:r>
              <a:t>⢕⢅⢝⢕⢕⢕⠕⠑⣿⣿⣿⣿⣿⣿⣿⣿⣿⢟⣵⠇⠀⠀⠀⢸⡏⣿⣷⢕⡇⢸⣿⢕⢿⣷⡽⢸⣿⣾⣿⣇⠅⢀⢕⢀⢀⠐⢀⠀⣿⣿⣿⣿⣿⣿⣿⣿⣿⣿⣿⣿⣿⣿⣿⣿⡏⠙⠁⢀⢀⢔⢀⢄⢸⣿⣷⣿⣹⣿⣿⣟⣿⣿⢸⣿⡇⠀⠀⠀⠑⠁⠀⢸⢿⣿⡿⢿⡟⢿⣿⣿⢻⢻⣿⣿⡟⡯⡿⣿⣿⡿⠏⢕⢕⢕⢕⢕⢕⢕⠀⠀⠀⢕⢕⢕⢕⢕⠀⠀⢕⢕⢕⢕⢕⢕⠀⠀⠀⢔⢕⢅⣾⣿⣿⣯⣵⠄⠀⠀⠀⠀⠁⠁⠁⠉⠉⠉⠁⠕⠀⠈⠉⠙⠙⠙⠙⠙⠙⠛⠛⠛⠛⠻⢿⣿⣿⣿⣿⣿⣿⣿⣿⣿⣿⣿⣿⣿⢕⢕⢕⠀⠀⠀⠀⢄⢕⢕⢕⢕⠀⠀⠀⠀⣸⣿⣿⣿⣿⣿⣿⣿⣿⣿⣿⣿⣿⣿⣿⣿⣿⣿⣿⣿⣿⣿⣿⣿⣿⣿⣿⣿⣿⣿⠿⠋⣽⣿⣇⢕⢕⢕⠀</a:t>
            </a:r>
            <a:br/>
            <a:r>
              <a:t>⢕⢕⢕⠕⠕⠁⠀⠀⣿⣿⣿⣿⣿⣿⣿⣿⢫⣾⢏⠀⠀⠀⠀⠜⡇⣿⣿⢱⢕⢕⣽⢕⢜⢿⣿⡞⣿⣿⣿⣿⢦⢕⢕⣴⣵⢕⢑⣷⣿⣿⣿⣿⣿⣿⣿⣿⣿⣿⣿⣿⣿⣿⣿⣿⣷⣔⢕⢕⣱⢕⢑⢱⣿⣿⣿⣧⣿⣿⡟⣸⣿⣿⢕⣿⡇⠀⠀⠀⠐⡱⣷⣿⣿⣿⣿⣿⣿⣿⣿⣿⣿⣿⣿⣿⣿⣿⣿⣿⡿⠑⠁⠕⢕⢕⢕⢕⢕⠀⠀⠀⠀⢕⢕⢕⢕⢕⢕⠀⢕⢕⢕⢕⢕⢕⠀⠀⠀⠐⢅⣾⣿⣿⠟⠋⠁⠀⠀⠀⠀⠀⠀⠀⠀⠀⠀⠀⠀⠀⠀⠀⠀⠀⠀⠀⠀⠀⠀⠀⠀⠀⠀⠀⠀⠀⠈⠙⠿⣿⣿⣿⣿⣿⣿⣿⣿⣿⡇⢕⢕⠀⠀⠀⠀⣵⢕⢕⢕⢕⠀⠀⠀⢕⣿⣿⣿⣿⣿⣿⣿⣿⣿⣿⣿⣿⡿⠿⠟⠛⠙⠙⠙⠙⠙⠙⠙⠙⠛⠛⠛⠛⠋⠁⠀⠔⠻⠟⠟⠇⠕⢕⠀</a:t>
            </a:r>
            <a:br/>
            <a:r>
              <a:t>⢐⢄⠀⠀⠀⠀⠀⠀⢸⣿⣿⣿⣿⣿⡿⣱⡿⢝⠀⠀⠀⠀⠀⠀⢇⣿⡏⢸⢕⢸⡇⢕⢕⢕⢝⢳⡹⣿⣿⣿⣷⣦⣤⣵⣴⣷⣿⣿⣿⣿⣿⣿⣿⣿⣿⣿⣿⣿⣿⣿⣿⣿⣿⣿⣿⣿⣷⣵⣥⣤⣵⣾⣿⣿⣿⣿⢟⡱⢱⣿⡇⣿⢕⣿⡇⠀⠀⠀⠀⢱⡝⠟⠟⠟⠟⠟⠟⠟⠟⠟⠟⠟⠟⠟⠟⠟⠟⠛⠁⠀⠀⠀⠅⠕⠑⠁⠀⠀⠀⠀⠀⠀⢕⢕⢕⢕⢕⠀⢕⢕⢕⢕⢕⢕⠀⠀⠀⢄⣾⣿⠟⠁⢀⠀⠀⠀⠀⠀⠀⢄⣴⣶⣷⡇⢰⣶⣴⣴⣴⣄⡄⠀⠀⠀⠀⠀⠀⠀⠀⠀⠀⠀⠀⠀⠀⠀⠐⠳⣿⣿⣿⣿⣿⣿⣿⣿⢕⢕⠕⠀⠀⠀⢱⣿⢕⢕⢕⢕⠀⠀⢀⣸⣿⣿⣿⣿⣿⣿⣿⣿⡿⢟⠋⠁⠀⠀⠀⠀⠀⠀⠀⠀⠀⠀⠀⠀⠀⠀⠀⠀⠀⠀⠀⠀⠀⠀⠀⠀⠀⠁⠀</a:t>
            </a:r>
            <a:br/>
            <a:r>
              <a:t>⠗⠁⠀⠀⠀⠀⠀⠀⢸⣿⣿⣿⣿⡟⣽⢟⢕⡕⢀⠀⠀⠀⢄⠀⢸⣿⢇⢸⡇⢜⣷⢕⢕⢕⢕⢕⡵⣿⣿⣿⣿⣿⣿⣿⣿⣿⣿⣿⣿⣿⣿⣿⣿⣿⣿⣿⣿⣿⣿⣿⣿⣿⣿⣿⣿⣿⣿⣿⣿⣿⣿⣿⣿⣿⣟⢏⡱⢕⣿⣿⢇⣿⢕⢿⣇⠀⠀⠀⠀⠁⣷⡔⢔⢔⢔⢔⢔⢔⢔⢔⢔⢔⢔⢔⢔⠐⠀⠀⠀⠀⠀⠀⠀⠀⠀⠀⠀⠀⠀⠀⠀⠀⢕⢕⢕⢕⢕⠀⠁⢕⢕⢕⢕⢕⠀⠀⠀⣼⣿⣷⣿⣿⣷⡄⠀⠀⠀⠀⣵⣿⣿⣿⣿⣇⠀⠈⠙⢝⢻⡏⠀⠀⠀⠀⠀⠀⠀⠀⠀⠀⠀⠀⠀⠀⢔⣴⣄⢔⢌⣝⣿⣿⣿⣿⣿⣿⢕⠑⠀⠀⠀⢔⣿⣿⢕⢕⢕⠁⠀⢀⣱⣿⣿⣿⣿⣿⣿⣿⣿⡿⢟⠉⠀⠀⠀⢀⣀⣄⣄⣄⣄⣄⡄⠀⠀⠀⠀⠀⠀⠀⢀⢀⠀⠀⠀⠀⢀⢀⢀⢀⠀</a:t>
            </a:r>
            <a:br/>
            <a:r>
              <a:t>⠀⠀⠀⠀⠀⢀⢀⢀⢸⣿⣿⣿⡟⣼⢏⢕⣱⣷⢕⢀⡀⢀⣱⡀⣸⣿⢕⣿⣿⢕⢻⡕⢕⢕⢕⢕⢷⢻⣿⣿⣿⣿⣿⣿⣿⣿⣿⣿⣿⣿⣿⣿⣿⣿⣿⣿⣷⣿⣿⣿⣿⣿⣿⣿⣿⣿⣿⣿⣿⣿⣿⣿⣻⣷⣿⢞⢣⣽⣿⣿⢕⣿⢕⢸⣷⢀⠀⠀⢀⢀⢜⣧⢕⣵⣵⣵⡕⢕⢕⢕⣵⣷⢷⠑⠀⠀⠀⠀⠀⠀⠀⠀⠀⠀⠀⠀⢀⢄⣄⢄⢀⠀⠀⢕⢕⢕⢕⠀⠀⢕⢕⢕⠕⠕⠀⠀⠀⢿⣿⣿⣿⣿⣿⣿⣦⡀⠀⠀⢹⣿⣿⣿⣿⣿⢀⠀⠀⠑⢜⢵⢀⠀⠀⢄⢄⠀⠀⢀⡵⢄⠀⠀⠀⠀⢸⣿⣿⣿⣷⣜⣿⣿⣿⣿⣿⢏⠁⠀⠀⠀⢰⣾⣿⡟⢕⢕⠕⠀⢀⣱⣿⣿⣿⣿⣿⣿⣿⣿⣷⢗⣕⣵⣵⣷⡇⠁⠙⠟⠿⠿⢟⠋⠀⠀⠀⠀⠀⠀⠀⠀⢱⢕⠀⠀⠀⠀⢱⣵⣵⣵⠀</a:t>
            </a:r>
            <a:br/>
            <a:r>
              <a:t>⠀⠀⠀⠀⠀⠀⠀⠀⠑⣿⣿⡟⣼⢕⡑⣸⣿⢇⢕⣾⣿⣿⣿⡇⢹⡇⢕⣿⣿⢕⢜⣧⢕⢕⢕⢕⢜⢕⢻⣿⣿⣿⣿⣿⣿⣿⣿⣿⣿⣿⣿⣿⣿⣿⣿⣿⣿⣿⣿⣿⣿⣿⣿⣿⣿⣿⣿⣿⣿⣵⣷⣿⣿⢟⢃⢮⣾⣿⣿⡿⢕⣿⢕⢜⣿⢸⣇⢕⢹⣷⢕⢜⣇⣿⣿⣿⡇⢕⢕⠑⠙⠁⠀⠀⠀⠀⠀⠀⠀⠀⠀⠀⠀⢀⢀⢱⣷⣿⣿⢕⢕⠀⠀⠁⢕⢕⢕⢄⠀⠁⠐⠀⠁⠀⠀⠀⠀⢻⣿⣿⣿⣿⣿⣿⣿⣷⣔⠀⠑⢻⣿⣿⣿⣿⣇⠀⠀⠀⢕⢕⢷⣕⢔⢕⢔⢔⣔⡾⢇⢕⠀⠀⠀⢱⣾⣿⣿⣿⣿⣿⣿⣿⣿⣿⡿⠑⠀⠀⢀⢱⣿⣿⣿⢇⢕⠕⠀⢄⣱⣿⣿⣿⣿⣿⣿⣿⣿⣿⣷⣿⣿⣿⣿⣿⣷⠀⠀⠀⠀⢄⣵⢀⠀⠀⢀⢀⢀⠀⠀⢕⡟⢕⠀⠀⠀⢀⣾⣿⣿⣿⠀</a:t>
            </a:r>
            <a:br/>
            <a:r>
              <a:t>⠀⠀⠀⠀⠀⠀⠀⠀⠀⣿⣿⢱⢇⣱⢱⣿⡟⢕⣸⣿⣿⣿⣿⢇⢸⢕⢕⢻⣿⡕⢕⢹⡇⢕⢕⢕⢕⢕⢕⢻⣿⣿⣿⣿⣿⣿⣿⣿⣿⣿⣿⣿⣿⣿⣿⣿⣿⣿⣿⣿⣿⣿⣿⣿⣿⣿⣿⣿⣿⣿⣟⣫⢕⢕⢱⣿⣿⣿⣿⢇⢕⢸⡇⢕⣟⢸⣿⡕⢜⣿⡇⢕⢹⣸⣿⣿⣇⢕⢕⢄⣴⣴⣔⣄⢄⢄⢄⢠⣵⣵⣵⡇⢕⢕⢕⢸⣿⣿⣿⢕⢕⢄⠀⠀⠑⢕⢕⢕⢕⠀⠀⠀⠀⠀⠀⠀⠀⢸⣿⣿⣿⣿⣿⣿⣿⣿⣿⣿⣷⣦⣽⣿⣿⣿⣿⡕⠀⠀⠁⢕⢸⣿⣿⣿⣿⣿⡏⢱⣿⢇⠀⠀⢠⣾⣿⣿⣿⣿⣿⣿⣿⣿⣿⡿⠕⠀⠀⢀⣵⣿⣿⣿⢇⢕⢑⢀⢔⣼⣿⣿⣿⣿⣿⣿⣿⣿⣿⣿⣿⣿⣿⣿⣿⣿⣿⢄⠀⠀⠀⢕⢜⣧⡔⢄⢅⢅⢄⢄⣰⡕⢕⢕⠀⠀⠀⢱⣿⣿⣿⣿⠀</a:t>
            </a:r>
            <a:br/>
            <a:r>
              <a:t>⢀⢀⠀⠀⠀⠀⠀⠀⠀⢹⢇⢇⢱⡟⣼⣿⢇⢱⣿⣿⣿⣿⣿⢕⢕⢕⢕⢸⣿⡇⢕⢕⢻⡕⢕⢕⢕⢕⢕⢕⢝⣿⣿⣿⣿⣿⣿⣿⣿⣿⣿⣿⣿⣿⣿⢿⣿⢿⣿⣿⣿⣿⣿⣿⣿⣿⣿⣿⣿⣿⡿⢇⢕⢕⢸⣿⣿⣿⡟⢱⡕⢜⢇⢕⡿⢸⣿⣇⢕⢿⣧⢕⢜⡇⣿⣿⡟⢕⢕⢕⣿⣿⣿⣿⢕⢕⢕⢸⣿⣿⣿⡇⢕⢕⢕⢸⣿⣿⣿⢕⢕⢕⠀⠀⠀⠑⢕⢕⠕⠀⠀⠀⠀⠀⠀⠀⠀⢸⣿⣿⣿⣿⣿⣿⣿⣿⣿⣿⣿⣿⣿⣿⣿⣿⣿⣿⣧⡄⠀⢕⢸⣿⣿⣿⣿⣿⢇⢕⠕⠀⢀⣰⣾⣿⣿⣿⣿⣿⣿⣿⣿⡿⢏⠁⠀⢀⣰⣾⣿⣿⣿⢏⢕⢕⣕⣵⣿⣿⣿⣿⣿⣿⣿⣿⣿⣿⣿⣿⣿⣿⣿⣿⣿⣿⣿⣧⢀⠀⠀⠁⢕⢜⢻⣷⣷⣷⣷⣿⢏⢕⣵⣵⠀⠀⣱⣿⣿⣿⣿⣿⠀</a:t>
            </a:r>
            <a:br/>
            <a:r>
              <a:t>⠀⠀⠀⠀⢀⢀⢐⢀⠀⢸⡸⢱⣿⡇⣿⡿⢕⣼⣿⣿⣿⣿⣿⢕⢕⢕⢕⢕⢿⣿⢕⢇⢕⢳⡕⢕⠕⢕⢕⢕⢕⢜⢟⢿⣿⣿⣿⣿⣿⣿⣿⣿⣽⣷⣿⣿⣿⣿⣷⣮⣿⣿⣿⣿⣿⣿⣿⣿⢟⢏⢕⢕⢕⢕⣿⣿⣿⣿⡕⢸⡇⢕⢳⢕⡇⢸⣿⣿⢕⢸⣿⢕⢕⢺⢹⣿⣧⢕⢕⢕⣿⣿⣿⣿⢕⢕⢕⢸⣿⣿⣿⡇⢕⢕⢕⣼⣿⣿⣿⢕⢕⢕⢔⠀⠀⠀⠁⠀⠁⠀⠀⠀⠀⠀⠀⠀⠀⢕⣿⣿⣿⣿⣿⣿⣿⣿⣿⣿⣿⣿⣿⡿⠟⢟⣿⣿⣿⣷⣴⣄⠑⢜⢟⢟⢟⢏⢕⠑⢀⣴⣾⣿⣿⣿⣿⣿⣿⣿⣿⡿⢏⠑⠀⢀⣰⣾⣿⣿⣿⣏⣱⣵⣵⣾⣿⣿⣿⣿⣿⣿⣿⣿⣿⣿⣿⣿⣿⣿⣿⣿⣿⣿⣿⣿⣿⣿⣷⡄⠀⠀⢕⢕⢿⣿⣿⣿⣿⣿⢇⢕⠙⠉⢄⣵⣿⣿⣿⣿⣿⣷⠀</a:t>
            </a:r>
            <a:br/>
            <a:r>
              <a:t>⠀⢀⣀⣁⣀⣄⣤⣤⣤⡄⡇⢾⢿⢻⣿⡇⢱⢿⢿⢿⢿⢿⢣⢕⢕⢕⢕⢕⢜⣿⣇⢇⢇⡇⢝⢕⢔⢕⢕⢕⢕⢕⢕⢕⢜⢝⢻⢿⣿⣿⣿⣿⣿⣿⣿⣿⣿⣿⣿⣿⣿⣿⣿⣿⢿⢟⢝⢕⢕⢕⢕⢕⢕⢱⣿⣿⢻⢳⣧⢕⢇⢕⢱⢕⡇⢸⣿⣿⡇⢸⣿⢕⢕⢜⣼⣿⣿⢕⢕⢕⣿⣿⣿⣿⢕⢕⢕⢸⣿⣿⣿⡇⢕⢕⢕⣿⣿⣿⣿⢕⢕⢕⢸⡔⠀⠀⠀⠀⠀⠀⠀⠀⠀⠀⠀⠀⠀⢅⢸⣿⣿⣿⣿⣿⣿⣿⣿⣿⣿⣿⣏⣴⣷⣿⣿⣿⡏⢱⣿⣿⣇⣕⣄⣄⣄⣱⣷⣾⣿⣿⣿⣿⣿⣿⣿⣿⢿⢟⢝⢁⢄⣠⣵⣾⣿⣿⣿⣿⣿⣿⣿⣿⣿⣿⣿⣿⣿⣿⣿⣿⣿⣿⣿⣿⣿⣿⣿⣿⣿⣿⣿⣿⣿⣿⣿⣿⣿⣿⣧⣄⠑⢕⢜⢻⢿⢿⢿⢏⠕⠑⣀⣴⣿⣿⣿⣿⣿⣿⣿⣿⠀</a:t>
            </a:r>
            <a:br/>
            <a:r>
              <a:t>⣿⣿⣿⣿⣿⣿⣿⣿⣿⢹⠑⠀⠀⢸⣿⡇⢀⠀⠀⠀⠀⢀⣾⢕⢕⢕⢕⢕⢕⢜⣿⡕⢱⢕⢕⢜⢣⡕⢕⢕⢕⡜⢕⢕⢕⢕⢕⢕⢜⢝⢻⢿⣿⣿⣿⣿⣿⣿⣿⣿⢿⢟⢝⢕⢕⢕⢕⢕⢕⢕⢕⢕⢕⣸⣿⢏⢏⣿⣿⢕⢱⡕⢜⢕⢕⡸⣿⣿⡇⢜⣿⢕⢕⡇⡟⣿⣿⢕⢕⢕⣿⣿⣿⣿⢕⢕⢕⢸⣿⣿⣿⡇⢕⢕⢕⣿⣿⣿⣿⢕⢕⢕⢸⣷⢄⠀⠀⠀⠀⠀⠀⠀⠀⠀⠀⠀⠀⠀⢕⢻⣿⣿⣿⣿⣿⣿⣿⣿⣿⣿⣿⣿⣿⣿⣿⣿⣧⣿⣿⣿⣿⣿⣿⣿⣿⣿⣿⣿⣿⣿⣿⣿⣿⣿⣷⣵⣵⣵⣷⣷⣿⣿⣿⣿⣿⣿⣿⣿⣿⣿⣿⣿⣿⣿⣿⣿⣿⣿⣿⣿⣿⣿⣿⣿⣿⣿⣿⣿⣿⣿⣿⣿⣿⣿⣿⣿⣿⣿⣿⣿⣷⣶⣧⣕⢑⢁⢕⢔⢰⣾⣿⡿⣿⣿⣿⣯⡝⠟⢿⣿⠀</a:t>
            </a:r>
            <a:br/>
            <a:r>
              <a:t>⣿⣿⣿⣿⣿⣿⣿⣿⣿⢜⡔⠀⠀⣼⣿⡇⣿⣿⣷⣶⣄⣾⡟⢕⢕⢕⢕⢕⢕⢕⢜⢿⡇⢇⢕⢕⢕⢌⢇⢕⢱⢇⢕⢕⢕⢕⢕⢕⢕⢕⢕⢱⣪⣝⣟⢿⢟⣟⣽⣷⢕⢕⢕⢕⢕⢕⢕⢕⢕⢕⢕⡇⢇⣿⡟⢕⣱⣿⣿⢕⢸⣇⢕⢕⢕⢧⢻⣿⡇⢱⣿⢕⢕⣷⢇⣿⣿⢕⢕⢕⣿⣿⣿⣿⢕⢕⢕⢸⣿⣿⣿⡇⢕⢕⢕⣿⣿⣿⣿⢕⢕⢕⢸⣿⢕⠀⠀⠀⠀⠀⠀⠀⠀⠀⠀⠀⠀⠀⢕⢜⣿⣿⣿⣿⣿⣿⣿⣿⣿⣿⣿⣿⣿⢏⢜⢝⢝⢝⢟⣻⢿⣿⣿⣿⣿⣿⣿⣿⣿⣿⣿⣿⣿⣿⣿⣿⣿⣿⣿⣿⣿⣿⣿⣿⣿⣿⣿⣿⣿⣿⣿⣿⣿⣿⣿⣿⣿⣿⣿⣿⣿⣿⣿⣿⣿⣿⣿⣿⣿⣿⣿⣿⣿⣿⣿⣿⣿⣿⣿⣿⣿⣿⣿⣿⣿⣿⣿⣷⣿⣿⣿⣧⢸⣿⣿⣿⣿⣷⣼⣿⠀</a:t>
            </a:r>
            <a:br/>
            <a:r>
              <a:t>⣿⣿⣿⣿⣿⣿⣿⣿⣿⢕⡇⠀⣼⣿⣿⡇⣿⣿⣿⡟⣼⢏⢕⢕⠕⠕⢕⢕⢕⢕⢕⣜⢻⡕⢕⢕⢕⢕⢕⢕⡜⢕⢕⢕⢕⢕⢕⢕⢕⢕⣵⣿⣿⣿⣿⣿⣿⣿⣿⣿⢕⢕⢕⢕⢕⢕⢕⢕⢕⢕⢕⡇⣸⢟⢕⢱⣿⣿⣿⡇⢕⣿⢕⢕⢕⢕⢎⣿⡇⢸⡏⢕⢕⣿⢕⣿⣿⢕⢕⢕⣿⣿⣿⣿⢕⢕⢕⢸⣿⣿⣿⡇⢕⢕⢕⣿⣿⣿⣿⢕⢕⢕⢸⣿⡇⢕⠀⠀⠀⠀⠀⠀⠀⠀⢄⠀⠀⠀⠁⢕⢸⣿⣿⣿⣿⣿⣿⣿⣿⣿⣿⡟⢝⢕⢕⢕⢕⢕⢕⢜⢕⢻⣿⣿⣿⣿⣿⣿⣿⣿⣿⣿⣿⣿⣿⣿⣿⣿⣿⣿⣿⣿⣿⣿⣿⣿⣿⣿⣿⣿⣿⣿⣿⣿⣿⣿⣿⣿⣿⣿⣿⣿⣿⣿⣿⣿⣿⣿⣿⣿⣿⣿⣿⣿⣿⣿⣿⣿⣿⣿⣿⣿⣿⣿⣿⣿⣿⣿⣿⣿⢿⡏⢿⢟⡻⢿⣿⣿⣿⣿⠀</a:t>
            </a:r>
            <a:br/>
            <a:r>
              <a:t>⣿⣿⣿⣿⣿⣿⣿⢟⢋⢁⠀⠀⠉⢕⢝⢇⢜⢕⢕⣼⢏⢕⢕⢕⢕⠕⢕⢕⢕⢕⢕⣿⣷⣷⣕⢕⢕⢕⢕⢸⢕⢕⢕⢕⢕⠑⠁⢀⢕⢸⣿⣿⣿⣿⣿⣿⣿⣿⣿⣿⢕⠁⠑⠕⢕⢕⢕⢕⢕⢕⢕⢱⢯⡕⢕⣿⣿⣿⣿⢱⣜⣿⢑⢔⢕⢕⢕⡜⡇⡜⢕⢕⢱⣿⣸⣿⣿⢕⢕⢕⣿⣿⣿⣿⢕⢕⢕⢸⣿⣿⣿⡇⢕⢕⢕⣿⣿⣿⣿⢕⢕⢕⢸⣿⡇⢕⢕⢄⠀⠀⠀⠀⠀⠀⢱⣔⢀⠀⠀⠕⢕⢿⣿⣿⣿⣿⣿⣿⣿⣿⢕⢕⢕⢕⢕⢕⢕⢕⢕⢕⢕⢕⢹⣿⣿⣿⣿⣿⣿⣿⣿⣿⣿⣿⣿⣿⣿⣿⣿⣿⣿⣿⣿⣿⣿⣿⣿⣿⣿⣿⣿⣿⣿⣿⣿⣿⣿⣿⣿⣿⣿⣿⣿⣿⣿⣿⣿⣿⣿⣿⣿⣿⣿⣿⣿⣿⣿⣿⣿⣿⣿⣿⣿⣿⣿⣿⣿⣿⢟⢝⢕⢕⢕⢕⢕⢜⢝⣿⣿⣿⠀</a:t>
            </a:r>
            <a:br/>
            <a:r>
              <a:t>⣿⣿⣿⣿⣿⡿⢋⢕⠕⠀⠀⠀⠀⢕⢕⢜⢕⢕⣼⡏⢕⢕⢕⢕⢕⢕⠁⢕⢕⢕⠑⣿⣻⣿⣯⢣⡕⢕⢕⢇⢕⠕⠑⠁⠀⠀⠀⢕⢕⣾⣿⣿⣿⣿⣿⣿⣿⣿⣿⣿⡇⢔⠀⠀⠁⠑⠕⢕⢕⢕⢱⢱⣿⣇⢕⣿⣿⣿⡇⣿⣗⡿⢅⢕⢕⢕⢕⣿⡕⢕⢕⢕⢸⣿⣿⣿⣿⢕⢕⢕⣿⣿⣿⣿⢕⢕⢕⢸⣿⣿⣿⡇⢕⢕⢕⣿⣿⣿⣿⢕⢕⢕⢸⣿⡇⢕⢕⢕⢔⠀⠀⠀⠀⠀⠁⢻⢷⢔⢀⠀⢕⢜⣿⣿⣿⣿⣿⣿⣿⣏⢕⢕⢕⢕⢕⢕⢕⢕⢕⢕⢕⢕⢱⣿⣿⣿⣿⣿⣿⣿⣿⣿⣿⣿⣿⣿⣿⣿⣿⣿⣿⣿⣿⣿⣿⣿⣿⣿⣿⣿⣿⣿⣿⣿⣿⣿⣿⣿⣿⣿⣿⣿⣿⣿⣿⣿⣿⣿⣿⣿⣿⣿⣿⣿⣿⣿⣿⣿⣿⣿⣿⣿⣿⣿⣿⣿⡟⢕⢕⢕⢕⢕⢕⢕⢕⢕⢕⢜⢻⣿⠀</a:t>
            </a:r>
            <a:br/>
            <a:r>
              <a:t>⣿⣿⣿⡟⠏⢔⢕⢕⠀⠀⠀⠀⢕⢕⢕⢕⢕⣼⡟⢕⢕⢕⢕⢕⢕⢕⢕⢕⢕⢕⢕⢿⣿⣿⣿⡇⢕⢔⢜⠑⠁⠀⠀⠀⠀⠀⠀⡕⣵⣿⣿⣿⣿⣿⣿⣿⣿⣿⣿⣿⣷⢕⢕⠀⠀⠀⠀⠀⠑⠕⢕⢜⢷⣻⢕⢻⣿⣿⢸⡟⢕⢕⢕⢕⢕⢕⢕⢻⣷⢑⠕⢕⢕⣿⣿⣿⡇⢕⢕⢕⣿⣿⣿⣿⢕⢕⢕⢸⣿⣿⣿⡇⢕⢕⢕⣿⣿⣿⣿⢕⢕⢕⢸⣿⡇⢕⢕⢕⢕⢕⢄⠀⠀⠀⠀⠁⢕⢕⢕⢔⢕⢕⢹⣿⣿⣿⣿⣿⣿⣿⣇⢕⢕⢕⢕⢕⢕⢕⢕⢕⢕⢕⣾⣿⣿⣿⣿⣿⣿⣿⣿⣿⣿⣿⣿⣿⣿⣿⣿⣿⣿⣿⣿⣿⣿⣿⣿⣿⣿⣿⣿⣿⣿⣿⣿⣿⣿⣿⣿⣿⣿⣿⣿⣿⣿⣿⣿⣿⣿⣿⣿⣿⣿⣿⣿⣿⣿⣿⣿⣿⣿⣿⣿⣿⣿⡟⢕⢕⢕⢕⢕⢕⢕⢕⢕⢕⢕⢕⢕⣿⠀</a:t>
            </a:r>
            <a:br/>
            <a:r>
              <a:t>⣿⣿⣿⢇⢕⢕⢕⠁⠀⠀⠀⠀⢕⢕⢕⢕⣼⢯⢇⢕⢕⢕⢕⢕⢕⢕⢕⢕⢕⢕⢕⢸⡟⣿⣿⣿⢕⢕⠕⠀⠀⠀⠀⠀⠀⠀⠀⣼⣿⣿⣿⣿⣿⣿⣿⣿⣿⣿⣿⣿⣿⣇⢕⠀⠀⠀⠀⠀⠀⠀⠕⢕⢕⢕⢵⢜⠋⢁⢀⢄⢀⠁⠕⢕⢕⢕⢕⢜⢿⣧⠀⢕⢕⢝⢝⢝⢕⢕⢕⢕⢝⢝⢝⢝⢕⢕⢕⢜⢝⢝⢝⢕⢕⢕⢕⢝⢝⢝⢝⢕⢕⢕⢜⢝⢕⠑⢕⢕⢕⢕⢕⢕⢄⠀⠀⠀⢕⢕⢀⠁⠁⠑⠅⢿⣿⣿⣿⣿⣿⣿⣿⣧⣕⢕⢕⢕⢕⢕⢕⣕⣱⣾⣿⣿⣿⣿⣿⣿⣿⣿⣿⣿⣿⣿⣿⣿⣿⣿⣿⣿⣿⣿⣿⣿⣿⣿⣿⣿⣿⣿⣿⣿⣿⣿⣿⣿⣿⣿⣿⣿⣿⣿⣿⣿⣿⣿⣿⣿⣿⣿⣿⣿⣿⣿⣿⣿⣿⣿⣿⣿⣿⣿⣿⣿⣿⡇⢕⢕⢕⢕⢕⢕⢕⢕⢕⢕⢕⢕⢕⣿⠀</a:t>
            </a:r>
            <a:br/>
            <a:r>
              <a:t>⣿⡿⢕⢕⢕⢕⢕⠀⠀⠀⠀⠄⠑⠁⢁⣾⡯⢕⢕⢕⢕⢕⢕⣕⣵⣵⣾⣿⣿⣿⣿⢸⣷⢿⣿⣿⣧⢕⠀⠀⠀⠀⠀⠀⠀⠀⠀⢹⣿⣿⣿⣿⣿⣿⣿⣿⣿⣿⣿⣿⣿⣿⡇⠀⠀⠀⠀⠀⠀⠀⠀⢜⢝⢗⠁⠁⠀⠑⠑⠑⢀⣠⡆⢅⣕⢕⢕⢕⢜⢿⣇⢕⢕⢕⢕⢕⢕⢕⢕⢕⢕⢕⢕⢕⢕⢕⢕⢕⢕⢕⢕⢕⢕⢕⢕⢕⢕⢕⢕⢕⢕⢕⢕⢕⢕⠀⢕⢕⢕⢕⢕⢕⢕⢔⢄⠀⠁⢕⢕⠀⠀⠀⠄⢜⣿⣿⣿⣿⣿⣿⣿⣿⣿⣿⣷⣷⣷⣷⣿⣿⣿⣿⣿⣿⣿⣿⣿⣿⣿⣿⣿⣿⣿⣿⣿⣿⣿⣿⣿⣿⣿⣿⣿⣿⣿⣿⣿⣿⣿⣿⣿⣿⣿⣿⣿⣿⣿⣿⣿⣿⣿⣿⣿⣿⣿⣿⣿⣿⣿⣿⣿⣿⣿⣿⣿⣿⣿⣿⣿⣿⣿⣿⣿⣿⣿⣷⣧⢕⢕⢕⢕⢕⢕⢕⢕⢕⢕⢕⢱⣿⠀</a:t>
            </a:r>
            <a:br/>
            <a:r>
              <a:t>⣿⠑⢕⢕⢕⢕⠁⠀⠀⠀⠀⠀⠀⢀⣾⢇⢕⢕⢕⢕⢕⣱⣾⣿⣿⣿⣿⣿⣿⣿⣿⢸⣿⡜⣿⣿⣿⣇⠑⠀⠀⠀⠀⠀⠀⠀⠀⠀⢟⣟⣻⣿⣿⣿⣿⣿⣿⣿⣿⣿⣟⣟⠃⠀⠀⠀⠀⠀⠀⠀⠀⢕⢕⢕⠕⢱⡕⠀⢀⠀⠙⢻⢇⢄⣿⣷⣇⢕⢕⢜⢹⡇⢥⣥⣥⣥⣥⣥⣥⣵⣵⣵⣵⣵⣵⣵⣵⣵⣵⣵⣵⣵⣵⣵⣵⣵⣵⣵⣕⣕⣕⣕⣕⣕⣕⡔⢕⢕⢕⢕⢕⢕⢕⢕⢕⢕⢔⢕⢕⢀⠀⠁⠄⠀⢻⣿⣿⣿⣿⣿⣿⣿⣿⣿⣿⣿⣿⣿⣿⣿⣿⣿⣿⣿⣿⣿⣿⣿⣿⣿⣿⣿⣿⣿⣿⣿⣿⣿⣿⣿⣿⣿⣿⣿⣿⣿⣿⣿⣿⣿⣿⣿⠁⢹⣿⣿⣿⣿⣿⣿⣿⣿⣿⣿⣿⣿⣿⣿⣿⣿⣿⣿⣿⣿⣿⣿⣿⣿⣿⣿⣿⣿⣿⣿⣿⣿⣿⣷⣵⣕⢕⢕⢕⢕⢕⢕⢕⣱⣾⣿⠀</a:t>
            </a:r>
            <a:br/>
            <a:r>
              <a:t>⡟⢕⢕⢕⢕⢕⠀⠀⠀⠀⢕⠀⢀⣾⡟⢕⢕⢕⢕⢕⣱⣿⣿⣿⣿⣿⣿⣿⣿⣿⣿⡜⣿⢹⡹⣿⣿⣿⡇⠀⠀⠀⠀⠀⠀⠀⠀⠀⠈⢿⣿⣿⣿⣿⣿⣿⣿⣿⣿⣿⣿⡟⠀⠀⠀⠀⠀⠀⠀⠀⠀⠁⢕⢕⢀⠑⢁⢔⢕⡕⢔⢠⣰⣼⣿⣿⣿⣧⢕⢕⢜⢾⡜⣿⣿⣿⣿⣿⣿⣿⣿⣿⣿⣿⣿⣿⣿⣿⣿⣿⣿⣿⣿⣿⣿⣿⣿⣿⣿⣿⣿⣿⣿⣿⣿⡇⢕⢕⢕⢕⢕⢕⢕⢕⢕⢕⢕⢕⢕⢕⠀⠀⠀⠀⠘⣿⣿⣿⣿⣿⣿⣿⣿⣿⣿⣿⣿⣿⣿⣿⣿⣿⣿⣿⣿⣿⣿⣿⣿⣿⣿⣿⣿⣿⣿⣿⣿⣿⣿⣿⣿⣿⣿⣿⣿⣿⣿⣿⣿⣿⣿⣿⠀⣼⣿⣿⣿⣿⣿⣿⣿⣿⣿⣿⣿⣿⣿⣿⣿⣿⣿⣿⣿⣿⣿⣿⣿⣿⣿⣿⣿⣿⣿⣿⣿⣿⣿⣿⣿⣿⣿⣷⣷⣾⣷⣾⣿⣿⣿⣿⠀</a:t>
            </a:r>
            <a:br/>
            <a:r>
              <a:t>⡕⢕⢕⢕⢕⠀⠀⠀⠀⢔⢕⢀⣾⢏⢕⢕⢕⢕⢕⣱⣿⣿⣿⣿⣿⣿⣿⣿⣿⣿⣿⣇⢿⡎⣿⣽⣿⣿⣿⡄⠀⠀⠀⠀⠀⠀⠀⠀⠀⠘⣿⣿⣿⣿⣿⣿⣿⣿⣿⣿⣿⠁⠀⠀⠀⠀⠀⠀⠀⠀⠀⠀⢕⣵⣱⣾⢱⢀⠁⢑⠀⣰⢻⣿⣿⣿⣿⣿⣇⢕⢕⢕⢻⡄⠀⠀⠀⠀⠀⠀⠀⠀⠀⢀⢀⢀⣀⣀⣀⣀⣀⣀⣀⣀⣀⣀⣀⣁⣁⣁⣁⣁⣁⡁⢁⢁⠀⢕⢕⢕⢕⢕⢕⢕⢕⢕⢕⢕⢕⢕⢄⠀⠀⠀⢑⢹⣿⣿⣿⣿⣿⣿⣿⣿⣿⣿⣿⣿⣿⣿⣿⣿⣿⣿⣿⣿⣿⣿⣿⣿⣿⣿⣿⣿⣿⣿⣿⣿⣿⣿⣿⣿⣿⣿⣿⣿⣿⣿⣿⣿⣿⣿⣵⣿⣿⣿⣿⣿⣿⣿⣿⣿⣿⣿⣿⣿⣿⣿⣿⣿⣿⣿⣿⣿⣿⣿⣿⣿⣿⣿⣿⣿⣿⣿⣿⣿⣿⣿⣿⣿⣿⣿⣿⣿⣿⣿⣿⣿⣿⣿⠀</a:t>
            </a:r>
            <a:br/>
            <a:r>
              <a:t>⣧⠀⠑⠕⠑⠀⠀⠀⢀⢮⢇⣾⢏⢕⢕⢕⢕⢕⢱⣿⣿⣿⣿⣿⣿⣿⣿⣿⣿⣿⣿⣿⡸⣧⢸⣿⣿⣿⣿⣷⢀⠀⠀⠀⠀⠀⠀⠀⠀⠀⠜⣿⣿⣿⣿⣿⣿⣿⣿⣿⠇⠀⠀⠀⠀⠀⠀⠀⠀⠀⠀⠀⠀⣿⣿⣿⣸⣷⢕⢹⡇⢻⡏⣿⣿⣿⣿⣿⣿⣇⢕⢕⢕⢳⡄⠀⠀⠀⠀⠀⠀⠇⠜⠯⢧⢷⣷⣯⣿⣽⣝⣽⣽⣽⣿⣿⣿⣿⣿⣿⣿⣿⣿⢣⣿⣿⠀⢕⢕⢕⢕⢕⢕⢕⢕⢕⢕⢕⢕⢕⢕⢄⠀⠀⢕⢅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⢀⠀⠀⠀⠀⠀⠀⠑⠑⠺⠇⢕⢕⢕⢕⢕⢕⣿⣿⣿⣿⣿⣿⣿⣿⣿⣿⣿⣿⣿⣿⣇⢻⢸⣿⣿⣧⢻⣿⣇⠀⠀⠀⠀⠀⠀⠀⠀⠀⠀⠸⣿⣿⣿⣿⣿⣿⣿⡏⠀⠀⠀⠀⠀⠀⠀⠀⠀⠀⠀⠀⠀⢸⣿⢗⣹⡇⣾⣧⡝⢎⢷⢻⣿⣿⣿⣿⣿⣿⡕⢕⢕⢕⠳⠀⠀⠀⠀⠀⠀⠀⠀⢸⣿⣷⣧⣝⡻⢿⣿⣿⣿⣿⣿⣿⣿⣿⣿⣿⣿⣿⢇⢞⠻⢿⢕⢕⢕⢕⢕⢕⢕⢕⢕⢕⢕⢕⢕⢕⢕⢕⠀⠀⢕⠕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⠀⠀⠀⠀⠀⠀⠀⠀⠀⠀⠀⠁⠁⠑⠕⠼⣿⣿⣿⣿⣿⣿⣿⣿⣿⣿⣿⣿⣿⣿⣿⡜⡇⣿⡿⣿⣧⢻⣿⢄⠀⠀⠀⠀⠀⠀⠀⠀⠀⠀⠜⢿⡿⠿⠿⣿⡟⠀⠀⠀⠀⠀⠀⠀⠀⠀⠀⠀⠀⠀⠀⠁⢱⣿⣿⣿⣜⢿⢹⣷⣕⢎⡟⢿⣿⣿⣿⡿⠇⠑⠁⠀⠀⠀⠀⠀⠀⠀⠀⠀⠀⢕⢹⢻⢿⣿⣿⣷⣮⣟⢿⣿⣿⣿⣿⢿⣿⣿⣿⠏⠔⠁⢀⣸⡕⢕⢕⢕⢕⢕⢕⢕⢕⢕⢕⢕⢕⢕⢕⢕⢕⠁⢐⠄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⣏⡕⠀⠀⠀⠀⠀⠀⠀⠀⠀⠀⠀⠀⠀⠀⠀⠀⠀⠈⠙⠛⠿⢿⣿⣿⣿⣿⣿⣿⣿⣿⣿⣷⢱⣿⣿⣝⡿⢷⣝⢇⠀⠀⠀⠀⠀⠀⠀⠀⠀⠀⠀⠁⢀⣤⣄⠀⠁⠀⠀⠀⠀⠀⠀⠀⠀⠀⠀⠀⠀⠀⠀⠀⢜⣿⣿⣿⣿⣷⡜⣿⣿⣸⣿⡿⠟⠋⠁⠀⠀⠀⠀⠀⠀⠀⠀⠀⠀⠀⠀⠀⠀⠕⢕⢕⢕⢕⢝⢻⣿⣿⣿⣮⣝⢿⣿⣿⣿⣿⠏⠔⠀⠀⠑⠺⢧⠕⢕⢕⢕⢕⢕⢕⢕⢕⢕⢕⢕⢕⢕⢕⢅⢕⠐⢅⠔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⢕⢄⠀⠀⠀⠀⠀⠀⠀⠀⠀⠀⠀⠀⠀⠀⠀⠀⠀⠀⠀⠀⠀⠈⠙⢿⣿⣿⣿⣿⣿⣿⣿⣇⢺⣿⣿⣿⣷⣾⢝⠁⠀⠀⠀⠀⠀⠀⠀⠀⠀⠀⠀⢕⢜⢎⠑⠀⠀⠀⠀⠀⠀⠀⠀⠀⠀⠀⠀⠀⠀⠀⠀⠀⢹⣿⣿⣿⣿⣿⢝⢇⠟⠁⠀⠀⠀⠀⠀⠀⠀⠀⠀⠀⠀⠀⠄⢀⠀⠀⠀⠀⠀⢔⢕⢕⢕⢕⢕⢜⢝⢿⣿⣿⣷⣽⡻⡿⠃⠑⠀⠀⠀⠀⠀⠀⠀⢕⢕⢕⢕⢕⢕⢕⢕⢕⢕⢕⢕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⠀⠀⠀⠀⠀⠀⠀⢀⢄⠐⠀⠀⠀⠀⠀⠀⠀⠀⠀⠀⠀⠀⠀⠀⠈⠝⢻⣿⣿⣿⣿⡟⠘⣿⣿⣿⣿⣿⢕⠀⠀⠀⠀⠀⠀⠀⠀⠀⠀⠀⠀⠀⢕⢕⠀⠀⠀⠀⠀⠀⠀⠀⠀⠀⠀⠀⠀⠀⠀⠀⠀⠀⠘⣿⣿⣿⣿⡱⠑⠀⠀⠀⠀⠀⠀⠀⠀⠀⠀⠐⢄⠀⠀⠀⠀⠑⢕⢄⠀⠀⠀⠑⢕⢕⢕⢕⢕⢕⢕⢕⢝⢻⣿⣿⣿⣦⡑⠀⠀⢱⢕⢄⠀⠀⠀⢕⢕⢕⢕⢕⢕⢕⢕⢕⢕⢕⢕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⣿⣿⡿⢇⠀</a:t>
            </a:r>
            <a:br/>
            <a:r>
              <a:t>⣿⡇⢕⠕⠀⠀⠀⠀⢀⢔⠕⠁⠀⠀⠀⢀⢔⠑⠀⠀⠀⠀⠀⠀⠀⠀⠀⠀⠀⠀⠙⢿⣿⣿⠑⠀⣿⣿⢸⣿⡟⠕⠀⠀⠀⠀⠀⠀⠀⠀⠀⠀⠀⠠⣤⣄⣰⣃⣠⠔⠀⠀⠀⠀⠀⠀⠀⠀⠀⠀⠀⠀⠀⠀⠀⠀⢸⣿⡿⠃⠀⠀⠀⠀⠀⠀⠀⠀⠀⠀⠀⢔⠀⠀⠑⢄⢀⠀⠀⠀⠑⢔⠀⠀⠀⣵⣕⢕⢕⢕⢕⢕⢕⢕⢕⢝⢿⣿⣿⣿⠀⠀⠀⠀⠀⠀⢠⡇⢕⢕⢕⢕⢕⢕⢕⢕⢕⢕⢕⢕⢕⢕⢕⢕⢔⠕⢁⢕⢕⢕⢕⢅⢻⣿⣿⣿⣿⣿⣿⣿⣿⣿⣿⣿⣿⣿⣿⣿⣿⣿⣿⣿⣿⣿⣿⣿⣿⣿⣿⣿⣿⣿⣿⣿⢿⢿⠿⢿⢿⢿⣿⣿⣿⣿⣿⣿⣿⣿⣿⣿⣿⣿⣿⣿⣿⣿⣿⣿⣿⣿⣿⣿⣿⣿⣿⣿⣿⣿⣿⣿⣿⣿⣿⣿⣿⣿⣿⣿⣿⣿⣿⣿⣿⣿⣿⣿⣿⡟⢕⢕⠀</a:t>
            </a:r>
            <a:br/>
            <a:r>
              <a:t>⣿⢕⢕⡆⠀⠀⠀⢄⠕⠁⠀⠀⠀⢄⢔⠁⠀⠀⠀⠀⠀⠀⠀⠀⠀⠀⠀⠀⠀⠀⠀⠀⠙⢇⠀⠀⣾⢇⢸⣿⢇⠀⠀⠀⠀⠀⠀⠀⠀⠀⠀⠀⣠⢾⣾⣿⣿⣿⣷⣼⢄⠀⠀⠀⠀⠀⠀⠀⠀⠀⠀⠀⠀⠀⠀⠀⠀⠙⠀⠀⠀⠀⠀⠀⠀⠀⠀⠀⠀⠀⠀⠀⠀⠀⠀⠀⢑⢔⢀⠀⠀⠁⠕⢀⠀⣿⣷⣧⣕⢕⢕⢕⢕⢕⢕⢕⠕⠙⠻⠏⡧⢕⠀⠀⠀⢰⣿⡇⢕⢕⢕⢕⢕⢕⢕⢕⢕⢕⢕⢕⢕⢕⢕⢕⢑⢄⢕⢕⢕⢕⢕⢕⢔⢝⢿⣿⣿⣿⣿⣿⣿⣿⣿⣿⣿⣿⣿⣿⣿⣿⣿⣿⣿⣿⣿⣿⣿⣿⣿⣿⢟⢝⢕⢕⢕⢕⢕⢕⢕⢕⢕⢕⢕⢕⢕⢕⢕⢕⢕⢝⢝⢟⢻⢿⣿⣿⣿⣿⣿⣿⣿⣿⣿⣿⣿⣿⣿⣿⣿⣿⣿⣿⣿⣿⣿⣿⣿⣿⣿⣿⣿⣿⣿⣿⣿⣿⢏⢔⢕⢕⠀</a:t>
            </a:r>
            <a:br/>
            <a:r>
              <a:t>⡏⢣⣿⡧⠀⢀⢔⠑⠀⠀⠀⢄⢕⢕⠀⠀⠀⠀⠀⠀⠀⠀⠀⠀⠀⠀⠀⠀⠀⠀⠀⠀⠀⠀⠀⢄⢏⠀⢸⢇⠀⠀⠀⠀⠀⠀⠀⠀⠀⠀⠀⠀⢕⣼⣿⣿⣿⣿⣿⡟⡇⠀⠀⠀⠀⠀⠀⠀⠀⠀⠀⠀⠀⠀⠀⠀⠀⠀⠀⠀⠀⠀⠀⠀⠀⠀⠀⠀⠀⠀⠀⠀⠀⠀⢀⢔⠑⠁⠁⠐⢄⠀⠀⠁⢄⢝⣿⣾⣿⢷⣵⡕⢕⢕⢕⠑⠀⠀⠀⠀⠁⠁⠀⠀⣰⣟⣿⣱⢕⢕⢕⢕⢕⢕⢕⢕⢕⢕⢕⢕⢕⢕⢕⢕⢕⢕⢕⢕⢕⢕⢕⢕⢕⢕⢜⢻⣿⣿⣿⣿⣿⣿⣿⣿⣿⣿⣿⣿⣿⣿⣿⣿⣿⣿⣿⣿⣿⣿⣿⣧⢕⢕⢕⢕⢕⢕⢕⢕⢕⢕⢕⢕⢕⢕⢕⢕⢕⢕⢕⢕⢕⢕⢕⢕⢝⣿⣿⣿⣿⣿⣿⣿⣿⣿⣿⣿⣿⣿⣿⣿⣿⣿⣿⣿⣿⣿⣿⣿⣿⣿⣿⣿⣿⣿⢟⢕⢕⢕⢕⢕⠀</a:t>
            </a:r>
            <a:br/>
            <a:r>
              <a:t>⣱⣿⡿⢕⢄⠑⠀⠀⢀⢄⠑⠁⠀⠁⠑⢄⢀⠀⠀⠀⠀⠀⠀⠀⠀⠀⠀⠀⠀⠀⠀⠀⠀⠀⢀⠕⠀⢕⠇⠀⠀⠀⠀⠀⠀⠀⠀⠀⠀⠀⠀⠀⠑⢻⡜⣿⣿⢿⣿⠇⠁⠀⠀⠀⠀⠀⠀⠀⠀⠀⠀⠀⠀⠀⠀⠀⠀⠀⠀⠀⠀⠀⠀⠀⠀⠀⠀⠀⠀⠀⠀⠀⢀⢔⠑⠀⠀⠀⢀⠀⠀⠁⠔⠀⠁⢜⣿⣿⣿⢝⣿⣿⣧⠕⠁⠀⠀⠀⠀⠀⢔⠀⠀⣼⣿⣿⣺⢜⠀⢕⢕⢕⢕⢕⢕⢕⢕⢕⢕⢕⢕⢕⢕⢕⢕⢕⢕⢕⢕⢕⢕⢕⢕⢕⢕⢕⢝⢿⣿⣿⣿⣿⣿⣿⣿⣿⣿⣿⣿⣿⣿⣿⣿⣿⣿⣿⣿⣿⣿⣿⣿⣷⣶⣦⣵⣕⢕⠕⢕⢕⢕⢕⢕⢕⢕⢕⢕⢕⢕⢕⢕⣕⣑⣕⣵⣿⣿⣿⣿⣿⣿⣿⣿⣿⣿⣿⣿⣿⣿⣿⣿⣿⣿⣿⣿⣿⣿⣿⣿⣿⣿⣿⡿⢋⢕⢕⢕⢕⢕⢕⠀</a:t>
            </a:r>
            <a:br/>
            <a:r>
              <a:t>⣿⡿⢕⢆⠁⠀⠀⠔⠁⠀⠀⢀⠀⠀⠀⠀⠑⠔⢄⠀⠀⠀⠀⠀⠀⠀⠀⠀⠀⠀⠀⠀⠀⠀⠀⢀⢕⠑⠀⠀⠀⠀⠀⠀⠀⠀⠀⠀⠀⠀⠀⠀⠀⠀⠁⠘⠻⠇⠑⠀⠀⠀⠀⠀⠀⠀⠀⠀⠀⠀⠀⠀⠀⠀⠀⠀⠀⠀⠀⠀⠀⠀⠀⠀⠀⠀⠀⠀⠀⠀⢀⠔⠁⠀⠀⠀⢀⠐⠁⠁⠐⠄⠀⠁⠀⠀⣿⣿⣿⢺⣿⡿⠑⠀⠀⠀⠀⠀⢀⢕⢕⢕⢜⣿⣿⣿⣿⣿⢄⢕⢕⢕⢕⢕⢕⢕⢕⢕⢕⢕⢕⢕⢕⢕⢕⢕⢕⢕⢕⢕⢕⢕⢕⢕⢕⢕⢕⢔⢝⢿⣿⣿⣿⣿⣿⣿⣿⣿⣿⣿⣿⣿⣿⣿⣿⣿⣿⣿⣿⣿⣿⣿⣿⣿⣿⣿⣟⢇⢣⢧⣵⣵⣕⣵⣵⣵⣵⣷⣾⣿⣿⣿⣿⣿⣿⣿⣿⣿⣿⣿⣿⣿⣿⣿⣿⣿⣿⣿⣿⣿⣿⣿⣿⣿⣿⣿⣿⣿⣿⣿⡿⢋⢔⢕⢕⢕⢕⢕⢕⢕⠀</a:t>
            </a:r>
            <a:br/>
            <a:r>
              <a:t>⢟⢕⣼⠁⠀⠀⠁⠀⠀⠔⠑⠁⠁⠔⢀⠀⠀⠀⠁⠑⢄⠀⠀⠁⠀⠀⠀⠀⠀⠀⠀⠀⠀⢀⠔⠁⠀⠀⠀⠀⠀⠀⠀⠀⠀⠀⠀⠀⠀⠀⠀⠀⠀⠀⠀⠁⠀⠀⠀⠀⠀⠀⠀⠀⠀⠀⠀⠀⠀⠀⠀⠀⠀⠀⠀⠀⠀⠀⠀⠀⠀⠀⠀⠀⠀⠀⠀⠀⠀⢔⠁⠀⠀⠀⠀⠐⠀⠀⠀⠀⠀⠀⠀⠀⠀⠀⢸⣿⣯⢜⡟⠁⠀⠀⠀⠀⠀⢄⢕⢕⢕⢕⠕⣿⣿⣿⡏⣿⢕⢕⢕⢕⢕⢕⢕⢕⢕⢕⢕⢕⢕⢕⢕⢕⢕⢕⢕⢕⢕⢕⢕⢕⢕⢕⢕⢕⢕⢕⢕⠀⢝⢿⣿⣿⣿⣿⣿⣿⣿⣿⣿⣿⣿⣿⣿⣿⣿⣿⣿⣿⣿⣿⣿⣿⣿⣿⣿⣷⣾⣽⣿⣿⢽⣿⣇⣷⣾⣿⣿⣿⣿⣿⣿⣿⣿⣿⣿⣿⣿⣿⣿⣿⣿⣿⣿⣿⣿⣿⣿⣿⣿⣿⣿⣿⣿⣿⣿⣿⢿⢋⢔⢕⢕⢕⢕⢕⢕⢕⢕⢕⠀</a:t>
            </a:r>
            <a:br/>
            <a:r>
              <a:t>⢕⣼⡿⠀⠀⠀⠀⠀⠀⠀⠀⠀⠀⠀⠀⠑⠄⠀⠀⠀⠀⠑⢄⠀⠀⠀⠀⠀⠀⠀⠀⠀⠀⠀⠀⠀⠀⠀⠀⠀⠀⠀⠀⠀⠀⠀⠀⠀⠀⠀⠀⠀⠀⠀⠀⠀⠀⠀⠀⠀⠀⠀⠀⠀⠀⠀⠀⠀⠀⠀⠀⠀⠀⠀⠀⠀⠀⠀⠀⠀⠀⠀⠀⠀⠀⠀⠀⢄⠕⠀⠀⠀⠀⠀⠀⠀⠀⠀⠀⠀⠀⠀⠀⠀⠀⠀⢜⢿⣏⢇⠀⠀⠀⠀⠀⠀⢄⢕⢕⢕⢕⢕⢕⢽⣿⣿⣧⣾⡇⢕⢕⢕⢕⢕⢕⢕⢕⢕⢕⢕⢕⢕⢕⢕⢕⢕⢕⢕⢕⢕⢕⢕⢕⢕⢕⢕⢕⢕⢕⢄⢕⢕⢜⢻⣿⣿⣿⣿⣿⣿⣿⣿⣿⣿⣿⣿⣿⣿⣿⣿⣿⣿⣿⣿⣿⣿⣿⣿⣿⣿⣿⣿⣿⣿⣿⣿⣿⣿⣿⣿⣿⣿⣿⣿⣿⣿⣿⣿⣿⣿⣿⣿⣿⣿⣿⣿⣿⣿⣿⣿⣿⣿⣿⣿⣿⡿⢟⠅⢕⢕⢕⢕⢕⢕⢕⢕⢕⢕⢕⢕⠀</a:t>
            </a:r>
            <a:br/>
            <a:r>
              <a:t>⣼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⢜⠇⠀⠀⠀⠀⠀⠀⢀⢕⢕⢕⢕⢕⢕⢕⢝⢿⢏⢝⢕⢕⢕⢕⢕⢕⢕⢕⢕⢕⢕⢕⢕⢕⠕⢕⢕⢕⢕⢕⢕⢕⢕⢕⢕⢕⢕⢕⢕⢕⢕⢕⠕⢕⢕⢕⢕⢕⢝⢿⣿⣿⣿⣿⣿⣿⣿⣿⣿⣿⣿⣿⣿⣿⣿⣿⣿⣿⣿⣿⣿⣿⣿⣿⣿⣿⣿⣿⣿⣿⣿⣿⣿⣿⣿⣿⣿⣿⣿⣿⣿⣿⣿⣿⣿⣿⣿⣿⣿⣿⣿⣿⣿⣿⣿⣿⠟⢏⢕⢕⢐⢕⢕⢕⢕⢕⢕⢕⢕⢕⢕⢕⢕⠀</a:t>
            </a:r>
            <a:br/>
            <a:r>
              <a:t>⣿⣿⡿⠐⠀⠀⠀⠀⠀⠀⠀⠀⠀⠀⠀⠀⠀⠀⠀⠀⠀⠀⠀⠀⠀⠀⠀⠀⠀⠀⠀⢕⠀⢄⠔⢀⠀⠀⠀⠀⠀⠀⠀⠀⠀⠀⠀⠀⠀⠀⠀⠀⠀⠀⠀⠀⠀⠀⠀⠀⠀⠀⠀⠀⠀⠀⠀⠀⠀⠀⠀⠀⠀⠀⠀⠀⠀⠀⠑⠔⠕⠀⠀⠀⠀⠀⠀⠀⠀⠀⠀⠀⠀⠀⠀⠀⠀⠀⠀⠀⠀⠀⠀⠀⠀⠀⠀⠑⡄⠀⠀⠀⠀⠀⠀⠕⠕⠕⢕⢕⢕⠁⢕⢕⠕⠵⠵⠵⠕⢕⢕⢕⢕⢕⢕⢕⢕⢕⢕⢕⢕⢕⢕⢕⢕⢕⢕⢕⢕⢕⢕⢕⢕⢕⢕⢕⢕⢕⢕⢀⢕⢕⢕⢕⢕⢕⢕⢜⢟⢿⣿⣿⣿⣿⣿⣿⣿⣿⣿⣿⣿⣿⣿⣿⣿⣿⣿⣿⣿⣿⣿⣿⣿⣿⣿⣿⣿⣿⣿⣿⣿⣿⣿⣿⣿⣿⣿⣿⣿⣿⣿⣿⣿⣿⣿⣿⣿⣿⣿⡿⢟⢝⢕⢕⢕⢕⢕⢕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⣷⡀⠀⠀⠀⠀⠀⠀⠀⠀⢀⢅⢰⣷⣷⣷⣷⣷⣷⣷⣦⡔⢕⢕⢕⢕⢕⢕⢕⢕⢕⢕⢕⢕⢅⢕⢕⢕⢕⢕⢕⢕⢕⢕⢕⢕⢕⢕⢕⢕⢕⢕⢕⢕⢕⢕⢕⠕⢁⢕⢕⢕⢜⢟⢿⣿⣿⣿⣿⣿⣿⣿⣿⣿⣿⣿⣿⣿⣿⣿⣿⣿⣿⣿⣿⣿⣿⣿⣿⣿⣿⣿⣿⣿⣿⣿⣿⣿⣿⣿⣿⣿⣿⣿⣿⣿⣿⣿⢿⢟⢝⠕⢕⢕⢕⢕⢕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⢿⣧⢀⠀⠀⠀⢀⣄⣰⣧⣷⣿⡎⢿⢿⢿⢿⢿⢿⢿⢿⢇⢕⢕⢕⢕⢕⢕⢕⢕⢕⢕⢕⢕⢕⢕⢕⢕⢕⢕⢕⢕⢕⢕⢕⢕⢕⢕⢕⢕⢕⢕⠑⢕⢕⢕⠁⢄⢕⢕⢕⢕⢕⢕⢕⢜⢝⢿⣿⣿⣿⣿⣿⣿⣿⣿⣿⣿⣿⣿⣿⣿⣿⣿⣿⣿⣿⣿⣿⣿⣿⣿⣿⣿⣿⣿⣿⣿⣿⣿⣿⣿⣿⣿⢿⢟⢝⢕⢕⢕⢕⢕⢁⠕⢕⢕⢕⢕⢕⠀⢕⢕⢕⢕⢕⢕⢕⢕⢕⢕⢕⢕⠀</a:t>
            </a:r>
            <a:br/>
            <a:r>
              <a:t>⠛⠑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⠐⠑⠑⠑⠑⠑⠐⠀⠈⠛⠃⠐⠓⠛⠚⠓⠛⠛⠛⠛⠃⠑⠘⠛⠛⠓⠃⠑⠑⠘⠑⠑⠑⠑⠑⠑⠑⠑⠑⠑⠑⠑⠑⠑⠑⠑⠑⠑⠑⠑⠑⠑⠑⠑⠑⠑⠑⠑⠑⠑⠑⠑⠑⠀⠀⠑⠑⠑⠑⠑⠑⠑⠑⠑⠑⠑⠑⠙⠛⠛⠛⠛⠛⠛⠛⠛⠛⠛⠛⠛⠛⠛⠛⠛⠛⠛⠛⠛⠛⠛⠛⠛⠛⠛⠛⠛⠛⠛⠛⠛⠙⠑⠑⠑⠑⠑⠑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⢻⣿⣿⣿⣿⣿⣿⣿⣿⣿⣿⡕⢕⡻⣿⣿⣿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⣷⡜⢝⢿⣿⣿⣿⣿⣿⣿⣿⣿⣎⢿⣎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⢻⣿⣿⣿⣿⣿⣿⣿⣿⣿⣇⢕⢝⢿⣿⣿⣿⣿⣿⣿⣿⡞⣿⣧⢻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⢫⡞⣿⣿⣿⣿⣿⣿⣿⣿⣿⣿⣿⣷⡜⢷⣜⡻⣸⡻⣿⣿⣿⣿⡸⣿⣧⢻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⣵⣿⢳⣿⣿⣿⣿⣿⣿⣿⣿⣿⣿⣿⣿⣿⣮⡻⣿⣇⣿⣮⢟⢟⢟⢇⢟⢻⢧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⣼⣿⡟⣼⣿⣿⣿⣿⣿⣿⣿⣿⣿⣿⣿⣿⣿⢏⢕⢜⢻⢸⣿⣧⢕⢕⢕⢕⢕⢕⢜⢹⣿⣿⣿⣿⣿⣿⣿⣿⣿⣿⣿⣿⣿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⣼⣿⣿⡇⣯⡽⢽⢽⢽⣵⣽⣽⣽⣽⣽⣽⣽⣽⠕⢕⢕⢕⢕⣿⣿⣧⢕⢕⢕⢕⢕⢕⢕⠕⢝⢝⢻⣿⣿⣿⣿⣿⣿⣿⣿⣿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⣱⣿⣿⣿⢸⣿⣿⣿⣿⣿⣿⣿⣿⣿⣿⣿⣿⣷⣷⡕⢕⢕⢕⢕⢹⣿⣿⣧⢕⢕⢕⢕⢕⢕⢕⢕⢕⢕⢜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⣫⣷⣿⢣⣿⣿⣿⡿⢸⣿⣿⣿⣿⣿⣿⣿⣿⣿⣿⣿⣿⣿⣿⣿⡔⢕⢕⢕⢸⣿⣿⣿⡇⢕⢕⢕⢕⢕⢕⢕⢕⢕⢕⢕⢝⢻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⢏⣵⣿⣿⣿⡏⣾⣿⣿⣿⡇⣿⣿⣿⣿⣿⣿⣿⣿⣿⣿⣿⣿⣿⣿⣿⣿⣿⣆⢕⢕⢕⣿⣿⣿⣿⡕⢕⢕⢕⢕⢕⢔⢕⢕⢕⢕⢕⢕⢜⢝⢻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⢹⣿⣿⣿⣿⡇⣿⣿⣿⣿⣿⣿⣿⣿⣿⣿⣿⣿⣿⣿⣿⣿⣿⣿⣧⡅⢕⣿⣿⣿⣿⣧⠕⢑⠅⢔⢄⢕⢕⢕⢕⢕⢕⢕⢕⢕⢕⢕⢝⢻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⡏⣿⣿⣿⣿⣿⡇⣿⣿⣿⣿⣿⣿⣿⣿⣿⣿⣿⣿⣿⣿⣿⣿⡿⣿⣿⣿⢔⣿⣿⣿⣿⣿⡔⢔⢕⢕⢕⢕⢕⢕⢕⢕⢕⢕⢕⢕⢕⢕⢕⣸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⣟⣵⣿⣿⣿⣿⣿⣿⢟⣵⢳⣿⣿⣿⣿⣿⢕⣿⣿⣿⣿⣿⣿⣿⣿⣿⣿⣿⣿⣿⣿⣿⣿⣿⢻⣿⣿⢕⣿⣿⣿⣿⣿⡇⢕⠑⢑⢕⢕⢕⢕⢕⠕⢕⢅⢑⠑⢕⢕⣾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⢑⢕⢕⠕⠑⠐⢕⠀</a:t>
            </a:r>
            <a:br/>
            <a:r>
              <a:t>⣿⣿⣿⣿⣿⣿⣿⣿⣿⣿⣿⣿⣿⣿⣿⣿⣿⣿⣿⣿⣿⣿⣿⣿⣿⣿⣿⣿⣿⢟⣾⣿⣻⣿⣿⣿⣿⢯⣾⣿⢸⣿⣿⣿⣿⣿⢕⣿⣿⣿⣿⣿⣿⣿⣿⣿⣿⣿⣿⣿⣿⣿⣿⣿⢜⢿⡟⢕⣿⣿⣿⣿⣿⣧⢄⢄⢕⡅⢑⠕⢕⢕⢕⢕⢕⢕⢕⢕⢱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⠅⢅⢅⢔⢔⢕⠁⠀⠀⢔⢕⢕⢔⢔⢕⢕⠀</a:t>
            </a:r>
            <a:br/>
            <a:r>
              <a:t>⣿⣿⣿⣿⣿⣿⣿⣿⣿⣿⣿⣿⣿⣿⣿⣿⣿⣿⣿⣿⣿⣿⣿⣿⣿⣿⣿⣿⢏⣾⣿⢳⣿⣿⣿⣿⣣⣿⣿⡇⣿⣿⡿⡻⣹⣿⢕⢿⣿⣿⣿⣿⣿⣿⣿⣿⣿⣿⣿⣿⣿⣿⣿⣿⡇⢜⢇⢕⣿⣿⣿⣿⣿⣿⠄⠑⢕⢿⣕⢕⢳⣦⢱⡅⡱⠱⠕⢵⣾⣿⣿⣿⣿⣿⣿⣿⣿⣿⣿⣿⣿⡿⢿⢿⢿⢿⢿⢿⢿⢿⢿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⢕⢕⢕⢕⢕⠕⢔⢕⢕⢕⢕⢕⢕⢕⠀</a:t>
            </a:r>
            <a:br/>
            <a:r>
              <a:t>⣿⣿⣿⣿⣿⣿⣿⣿⣿⣿⣿⣿⣿⣿⣿⣿⣿⣿⣿⣿⣿⣿⣿⣿⣿⣿⣿⣟⣾⣿⢯⣿⣿⣿⡿⣳⣿⣿⣿⡇⣿⢏⢕⣵⣿⣿⢸⢕⣹⣿⣿⣿⣿⣿⣿⣿⣿⣿⣿⣿⣿⣿⣿⣿⡇⢕⢕⣸⢹⣿⣿⣿⣿⠏⠀⠀⠀⠜⠝⢕⢕⢜⠇⢄⠀⠀⢐⢌⠇⠕⢕⢕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⠀</a:t>
            </a:r>
            <a:br/>
            <a:r>
              <a:t>⣿⣿⣿⣿⣿⣿⣿⣿⣿⣿⣿⣿⣿⣿⣿⣿⣿⣿⣿⣿⣿⣿⣿⣿⡿⢿⡿⣼⣿⣟⡞⣿⣿⡿⣱⣿⣿⣿⢻⢇⢏⣕⣼⣿⣿⣿⡕⣷⣿⣿⣿⣿⣿⣿⣿⣿⣿⣿⣿⣿⣿⣿⣿⣿⡇⢕⢕⠏⢺⠿⢟⠏⠁⠀⢔⢑⠀⠀⠀⠀⠁⠁⠁⠔⢕⢔⢟⢕⢕⢕⢔⢅⢄⠀⠀⠀⠀⠀⠀⠀⠀⠀⠁⢁⢀⢁⢁⢁⢁⢁⢁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⠑⢕⢕⢕⢕⢕⢕⢕⢕⢕⠀</a:t>
            </a:r>
            <a:br/>
            <a:r>
              <a:t>⣿⣿⣿⣿⣿⣿⣿⣿⣿⣿⣿⣿⣿⣿⣿⣿⣿⣿⡿⡟⢟⣫⣹⣷⣷⣷⢱⣿⣿⡽⣸⣿⣿⣳⣿⣿⣿⢇⢕⡇⢸⢟⣿⣿⣿⣿⡇⣿⣿⣿⣿⣿⣿⣿⣿⣿⣿⣿⣿⣿⣿⣿⣿⣿⡇⢕⠀⠀⠀⠄⠄⠀⠀⢄⢕⣸⣷⣶⡆⣄⡀⠄⠀⠑⠕⢕⢕⢕⢕⢕⠑⢅⢕⠀⠀⠀⠀⠀⠀⠀⠀⠀⠀⢕⣸⣿⣿⣿⣿⣿⣿⣿⡇⢕⢕⢕⢕⢕⢕⢕⢕⢕⢕⢕⢕⢕⢕⢕⢕⢕⢕⢕⢕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⠕⠀⠀⢔⢕⢕⢕⢕⢕⢕⢕⢕⢕⠀</a:t>
            </a:r>
            <a:br/>
            <a:r>
              <a:t>⣿⢿⢿⠿⠿⢟⣿⣿⣿⣿⣿⣿⣿⣿⣿⣿⣿⣟⣾⣇⣻⣾⣿⣿⣿⡇⣿⣿⣿⢇⣿⣿⢧⣿⣿⣿⡏⡕⢱⣇⢕⣼⣿⢿⣿⣿⢕⣿⣿⣿⣿⣿⣿⣿⣿⣿⣿⣿⣿⣿⣿⣿⣿⡿⡇⢕⠀⢄⢄⢀⢀⠀⢄⢕⢕⣿⣿⣿⣷⢻⣿⣷⣄⢑⠔⠅⠁⣁⢡⢔⢕⢕⢕⢑⠀⠀⠀⠀⠀⠀⠀⢀⠀⢱⣹⣿⣿⣿⣿⣿⣿⣿⡇⢕⢕⢕⢕⢕⢕⢕⢕⢕⢕⢕⢕⢕⢕⢕⢕⢕⢕⢕⢕⢕⢕⢕⢕⢕⢕⢕⢕⢕⢕⢕⢕⢕⢕⢕⢕⢕⢕⣧⣷⢕⢕⢕⢕⢕⢕⢕⢕⢕⢕⣼⣷⣷⣷⣵⣧⣵⣵⣵⣕⣕⣱⣵⡕⢱⢕⢕⢕⢕⢕⢕⢕⢕⢕⢕⢕⢕⢕⢕⢕⢕⢕⢕⢕⢕⢕⢕⢕⢕⢕⢕⢕⢕⢕⢕⢕⢕⢕⢕⢕⢕⢕⢕⢕⢕⢕⢕⢕⢕⢕⢕⢕⢕⢕⢀⠀⢔⢕⢕⢕⢕⢕⢕⢕⢕⢕⢕⠀</a:t>
            </a:r>
            <a:br/>
            <a:r>
              <a:t>⡵⡄⠁⠁⠁⠁⣿⣿⣿⣿⣿⣿⣿⣿⣿⣿⡿⣵⣿⣿⣟⢿⣿⣿⣿⢣⣿⣿⡟⣼⣿⡟⣾⣿⣿⣿⣱⡇⢸⣿⢱⣿⣿⣕⣕⣕⢱⣿⣿⢻⣿⣿⣿⣿⣿⣿⣿⣿⣿⣿⣿⣿⣿⢕⢇⢕⢰⡀⠑⠑⠑⣄⢕⢕⣱⢿⣿⣿⣿⢸⣿⣿⣿⣿⡆⣶⣾⣷⣼⣧⢕⢕⢕⡔⢔⢆⢔⢖⡆⢆⢲⢖⢆⢕⢝⡟⢝⢝⡝⢻⢏⢝⢕⢕⢕⢕⢕⢕⢕⢕⢕⢕⢕⢕⢕⢕⢕⢕⢕⢕⢕⢕⢕⢕⢕⢕⢕⢕⢕⢕⢕⢕⢕⢕⢕⢕⢕⢕⢕⢕⣸⣿⣿⡇⢕⢕⢕⢕⢕⢕⢕⢕⢱⣿⣿⣿⣿⣿⣿⣿⣿⣿⣿⣿⣿⣿⢿⢟⢕⢕⢕⢕⢕⢕⢕⢕⢕⢕⢕⢕⢕⢕⢕⢕⢕⢕⢕⢕⢕⢕⢕⢕⢕⢕⢕⢕⢕⢕⢕⢕⢕⢕⢕⢧⢱⣼⣵⣷⣷⣵⣷⣧⣵⣷⣳⣱⣼⣪⣧⢕⢕⢕⢕⢕⢕⢕⢕⢕⢕⢕⠀</a:t>
            </a:r>
            <a:br/>
            <a:r>
              <a:t>⢇⢕⢰⢾⢷⢄⣿⣿⣿⣿⣿⣿⣿⣿⣿⡿⣱⣿⡏⢿⣿⣷⣜⢇⢝⢸⣿⣿⢣⣿⣿⢹⣿⣿⣿⣿⣿⡇⣿⡿⢸⣿⣿⣿⣿⡟⣼⣿⡟⢸⣿⣿⣿⣿⣿⣿⣿⣿⣿⣿⣿⣿⡿⢕⢕⢕⢸⣿⣿⣿⣿⡏⢕⢕⣿⣿⣿⣿⣿⢸⣿⣿⣿⢹⣿⢸⢏⣽⣿⢣⡇⢕⣼⣾⡇⢕⡇⣼⣿⡇⢸⢱⣿⣿⢕⡿⣼⣿⡇⢸⣱⣾⡇⢕⢕⢕⢕⢕⢕⢕⢕⢕⢕⢕⢕⢕⢕⢕⢕⢕⢕⢕⢕⢕⢕⢕⢕⢕⢕⢕⢕⢕⢕⢕⢕⢕⢕⢕⢕⢱⣿⣿⣿⡇⢕⢕⢕⢕⢕⢕⢕⢕⣾⣿⣿⣿⣿⣿⣿⢿⢿⢟⢟⢝⢕⢕⢕⢕⢕⢕⡕⢕⢕⢕⢕⢕⢕⢕⢕⢕⢕⢕⢕⢕⢕⢕⢕⢕⢕⢕⢕⢕⢕⢕⢕⢕⢕⢕⢕⢕⣵⡕⢕⢕⢕⢜⢝⢻⢿⣿⣿⣿⣿⣿⣿⣿⣿⣿⣿⣧⢕⢕⢕⢕⢕⢕⢕⢕⢕⢕⠀</a:t>
            </a:r>
            <a:br/>
            <a:r>
              <a:t>⢕⢕⢕⢕⢱⢸⢽⣿⣿⣿⣿⣿⣿⣿⣿⢕⣿⣿⣿⣧⡝⢪⢟⣇⢅⣸⣿⣿⣸⣿⡏⣾⣿⣿⣿⣿⣿⢇⣿⡇⣾⣿⣿⣿⣿⡇⣿⣿⢇⢸⣿⣿⣿⣿⣿⣿⣿⣿⣿⣿⣿⣿⡇⢕⢕⢕⢸⣿⣿⣿⣿⣿⢕⢱⣿⣿⣿⣿⣿⢸⣿⣿⣿⣸⣿⢱⢿⡫⢎⡎⣿⢱⣿⣿⣇⣕⣏⣿⣿⣷⣸⢸⣿⣿⣇⣇⣿⣿⣿⢸⣿⣿⡇⢕⢕⢕⢕⢕⢕⢕⢕⠕⢕⢕⢕⢕⢕⢕⢕⢕⢕⢕⢕⢕⢕⢕⢕⢕⢕⢕⢕⢕⢕⢕⢕⢕⢕⢕⢕⣿⣝⡝⢝⢕⢕⢕⢕⢕⢕⢕⢕⢕⢝⢝⢝⢝⢕⢕⢕⢕⢕⢕⢕⢕⣑⣱⣵⣴⣾⣿⣿⣇⢕⢕⢕⢕⢕⢕⢕⢕⢕⢕⢕⢕⢕⢕⢕⢕⢕⢕⢕⢕⢕⢕⢕⢕⢕⢕⢕⢽⣿⣿⣷⣵⣕⢕⢕⠕⢕⢕⢝⢝⢟⢿⢿⣿⣿⣿⣿⣿⣧⢕⢕⢕⢕⢕⢕⢕⢕⢕⠀</a:t>
            </a:r>
            <a:br/>
            <a:r>
              <a:t>⢃⢅⢕⢕⢰⢕⢸⣿⣿⣿⣿⣿⣿⣿⡇⡕⣿⡻⢜⢻⢏⣵⡿⢇⢕⣿⣿⡇⣿⣿⢣⣿⣿⣿⣿⣿⣿⢕⣿⡇⣹⣽⣽⣽⣽⢱⣿⡟⡜⢸⣿⣿⣿⣿⣿⣿⣿⣿⣿⣿⣿⣿⢇⢕⢕⢕⣸⣽⣝⣝⣝⣟⡇⣾⣿⣿⣿⣿⣿⢸⣿⣿⣿⣿⣿⢕⢷⣕⢻⢇⡿⢇⣿⣿⣿⣿⣿⣿⣿⣿⣿⣼⣿⣿⣿⣿⣿⣿⣿⣿⣿⣿⡇⢕⢕⢕⢕⢕⢕⢕⢕⢄⢕⢕⢕⢕⢕⢕⢕⢕⠕⢕⢕⢕⢕⢕⢕⢕⢕⢕⢕⢕⢕⢕⢕⢕⢕⢕⣼⣿⣿⣿⣿⣷⡕⢕⢕⢕⢕⢕⢕⣵⣴⣤⣥⣤⣵⣵⣷⣶⣷⣾⣿⣿⣿⣿⣿⣿⣿⣿⣿⣿⣧⡕⢕⢕⢕⢕⢕⢕⢕⢕⢕⢕⢕⢕⢕⢕⢕⢕⢕⢕⢕⢕⢕⢕⢕⢕⢕⣿⣿⣿⣿⣿⣿⣿⣷⣦⣵⣅⣑⢑⠕⠕⠕⠕⢕⢜⢝⢝⢝⢇⢕⢕⢕⢕⢕⢕⢕⢕⠀</a:t>
            </a:r>
            <a:br/>
            <a:r>
              <a:t>⢕⢔⢜⢜⠕⠑⢜⣿⣿⣿⣿⣿⣿⣿⣷⢣⢸⢳⡕⢕⢿⡿⢕⣵⣾⣿⣿⢸⣿⡟⢸⣿⣿⣿⣿⣿⡇⣱⣿⢕⣿⣿⣿⣿⣿⡼⣿⡇⣿⡇⣿⣿⢻⣿⣿⣿⣿⣿⣿⣿⡿⣿⢕⢕⢕⢕⣿⣿⣿⣿⣿⣿⡇⣿⡏⣿⣿⣿⡿⢸⣿⣿⣿⣿⣿⢕⡜⢻⣧⢕⡜⡕⣿⣿⣿⣿⣿⣿⣿⣿⣿⣿⣿⣿⣿⣿⣿⣿⣿⣿⣿⣿⡇⢕⢕⢕⢕⢕⢕⢕⢕⢕⢕⢕⢕⢕⢕⢕⢕⢕⢄⢕⢕⢕⢕⢕⢕⢕⢕⢕⢕⢕⢕⢕⢕⢕⢕⣱⣿⣿⣿⣿⣿⣿⣷⢕⢕⢕⢕⢕⢕⣿⣿⣿⣿⣿⣿⣿⣿⣿⣿⣿⣿⣿⣿⣿⣿⣿⣿⣿⣿⣿⣿⣿⣕⢕⢕⢕⢕⢕⢕⢕⢕⢕⢕⢕⢕⢕⢕⢕⢕⢕⢕⢕⢕⢕⢕⢕⢕⣿⣿⣿⣿⣿⣿⣿⣿⣿⣿⣿⣿⣿⣿⣷⣶⣧⣴⣥⣔⣕⣕⣑⣑⢕⢕⢕⢕⢕⢕⢕⠀</a:t>
            </a:r>
            <a:br/>
            <a:r>
              <a:t>⢜⢏⢕⢄⢀⢀⢕⣿⣿⣿⣿⣿⣿⣿⣿⣷⡳⡕⢕⢜⢷⣧⣽⣝⢝⣿⡟⣼⡿⡕⣾⣿⣿⣿⣿⣿⢕⣿⣿⢸⣿⣿⣿⣿⣿⡇⣿⢱⣿⣷⢹⣿⡞⣿⣿⣿⣿⣿⣿⢻⡇⣿⢕⡕⢕⢱⣿⣿⣿⣿⣿⣿⡇⣿⢱⣿⣿⣿⡇⣾⣿⣿⣿⣿⣿⢜⢻⢧⣻⡇⡕⢸⣿⣿⣿⣿⣿⣿⣿⣿⣿⣿⣿⣿⣿⣿⣿⣿⣿⣿⣿⡿⢕⢕⢕⢕⢕⢕⢕⢕⢕⢀⢕⢕⢕⢕⢕⢕⢕⠕⠕⢕⢕⢕⢕⢕⢕⢕⢕⢕⢕⢕⢕⢕⢕⢕⣱⣿⣿⣿⣿⣿⣿⣿⣿⣇⢕⢕⢕⢕⢕⣿⣿⣿⣿⣿⣿⣿⣿⣿⣿⣿⣿⣿⣿⣿⣿⣿⣿⣿⣿⣿⣿⣿⣿⣧⡕⢕⢕⢕⢕⢕⢕⢕⢕⢕⢕⢕⢕⢕⢕⢕⢕⢕⢕⢕⢕⢕⢜⣿⣿⣿⣿⣿⣿⣿⣿⣿⣿⣿⣿⣿⣿⣿⣿⣿⣿⣿⣿⣿⣿⣿⣿⣇⢕⢕⢕⢕⢕⢕⠀</a:t>
            </a:r>
            <a:br/>
            <a:r>
              <a:t>⢕⢕⡕⢕⢕⢕⢕⣿⣿⣿⣿⣿⣿⣿⣿⣿⣿⣮⡣⢜⢧⢕⢝⡟⢟⣿⡇⣿⢱⡇⣿⣿⣿⣿⣿⢝⣸⣿⣿⡎⢿⢿⢿⢿⢿⢧⢻⢸⣿⣿⣧⣿⣧⢻⣿⡜⣿⣿⣿⡎⣧⢻⢕⢇⢕⣿⣿⣿⣿⣿⣿⣿⡇⢯⡎⡇⢻⣿⢕⣿⣿⣿⣿⣿⣿⢱⢿⢟⢝⠇⢕⢸⣿⣿⣿⣿⣿⣿⣿⣿⣿⣿⣿⣿⣿⣿⣿⣿⣿⣿⡿⢕⢕⢕⢕⢕⢕⢕⢕⢕⢕⠀⢕⢕⢕⢕⢕⢕⠁⠀⢔⢕⢕⢕⢕⢕⢕⠑⠁⢕⢕⢕⢕⢕⢕⢰⣿⣿⣿⣿⣿⣿⣿⣿⣿⣿⡕⢕⢕⢕⢕⢿⢿⢿⢿⢿⢿⢿⢿⢿⢿⣿⣿⣿⣿⣿⣿⣿⣿⣿⣿⣿⣿⣿⣿⣿⣿⣕⢕⢕⢕⢕⢕⠕⠑⢕⠑⢕⢕⢕⢕⢕⢕⢕⠁⠁⠕⢕⢸⣿⣿⣿⣿⣿⣿⣿⣿⣿⣿⣿⣿⣿⣿⣿⣿⣿⣿⣿⣿⣿⣿⣿⣿⣿⣧⢕⢕⢕⢕⢕⠀</a:t>
            </a:r>
            <a:br/>
            <a:r>
              <a:t>⢐⢜⢊⢕⢱⡔⠀⢸⣿⣿⣿⣿⣿⣿⣿⣿⣿⣿⣿⣷⣎⢣⢕⢝⢕⣿⢱⢇⢸⡕⣿⣿⣿⣿⣿⢇⢟⠛⠛⠃⠛⠛⢛⠛⠟⠳⢞⢱⣜⡝⣻⣿⣏⣎⣿⣧⢻⡿⣿⣿⢿⢕⣸⢕⣌⣵⢷⠷⠞⢟⠟⠟⠕⠞⠿⠮⠷⢜⢕⣿⣿⣿⢕⣾⣿⢱⢇⢕⢎⢕⢕⢸⣿⣿⣿⣿⣿⣿⣿⣿⣿⣿⣿⣿⣿⣿⣿⣿⣿⡟⢕⢕⢕⢕⢕⢕⢕⢕⢕⢕⢕⠀⢕⢕⢕⢕⢕⢕⠀⠀⢕⢕⢕⢕⢕⢕⢕⠀⠀⢕⢕⢕⢕⢕⢰⣿⣿⣿⣿⣿⣿⣿⣿⣿⣿⣿⣷⢕⢕⢕⢕⣿⣿⣿⣿⣷⣷⣷⣷⣵⣵⣵⣕⣝⣝⡝⢟⢟⢿⢿⣿⣿⣿⣿⣿⣿⣿⣿⣧⢕⢕⢕⢕⢕⠀⠀⠁⢕⢕⢕⢕⢕⢕⠀⠀⠀⠀⢕⣼⣿⣿⣿⣿⣿⣿⣿⣿⣿⣿⣿⣿⢿⢿⢿⢿⢿⢿⢿⢿⢿⢿⣿⣿⣿⣿⣷⡕⢕⢕⢕⠀</a:t>
            </a:r>
            <a:br/>
            <a:r>
              <a:t>⠜⠊⠁⠘⢜⢝⡕⢸⣿⣿⣿⣿⣿⣿⣿⣿⣿⣿⣿⣿⢏⠀⠁⢅⣑⢹⢸⢕⢸⡇⣿⢿⣿⣿⣿⠁⢁⣄⣤⣴⡶⠖⢀⠐⠐⠐⢄⡁⢝⢿⣿⣿⣿⣿⣿⣿⣧⣿⣼⣿⣎⣸⣷⡾⠋⢁⢠⠄⠀⠀⠕⢴⣤⣄⡀⠈⢙⢣⣪⣿⣿⣿⢕⣿⡇⠊⠑⢵⡇⢕⢕⢸⣿⣿⣿⣿⣿⣿⣿⣿⣿⣿⣿⣿⣿⣿⣿⣿⢟⢕⢕⢕⢕⢕⠑⢕⢕⢕⢕⢕⢕⠀⠕⢕⢕⢕⢕⢕⠀⠀⢕⢕⢕⢕⢕⢕⢕⠀⠀⢕⢕⢕⢕⢅⣿⣿⣿⣿⣿⣿⣿⣿⣿⣿⣿⣿⣿⠇⢕⢕⢕⣿⣿⣿⣿⣿⣿⣿⣿⣿⣿⣿⣿⣿⣿⣿⣿⣿⣷⣷⣷⣿⣿⣿⣿⣿⣿⣿⣿⣷⡕⢕⢕⢕⠀⠀⠀⠁⢕⢕⢕⢕⢕⠀⠀⠀⠀⢔⣿⣿⡿⢿⣟⣏⣝⣝⣕⣵⣵⣵⣵⣵⣵⣷⣷⣷⣷⣷⣷⣷⣷⣷⣷⣷⣿⣿⣷⡕⢕⢕⠀</a:t>
            </a:r>
            <a:br/>
            <a:r>
              <a:t>⢀⢰⣔⡐⢜⢇⢕⢸⣿⣿⣿⣿⣿⣿⣿⣿⣿⣿⡿⣣⠃⠀⠀⢱⣿⢿⡜⡕⢜⢇⣿⢸⣿⢻⣿⢔⡕⣿⣿⡟⣠⣅⠀⠀⠀⠁⠐⠜⣧⣕⣿⣿⣿⣿⣿⣿⣿⣿⣿⣿⣿⣿⡿⣱⡷⢃⡐⠀⠀⠀⠀⠀⢹⣿⡟⢔⣴⣾⣧⣿⣿⣿⢸⣿⡇⠀⠀⢸⡇⢕⠁⢜⣿⣿⣿⣿⣿⣿⣿⣿⣿⣿⣿⣿⣿⣿⡿⢏⣕⣱⣵⣷⣷⢕⢔⢕⢕⢕⢕⢕⢕⠀⠀⢕⢕⢕⢕⢕⠀⠀⢕⢕⢕⢕⢕⢕⢕⠀⠀⠕⢕⢕⢅⣾⣿⡿⠿⠿⠿⠿⠿⠿⠿⠿⠿⢿⢿⡇⠀⠑⢕⢹⢿⣿⣿⣿⣿⣿⣿⣿⣿⣿⣿⣿⣿⣿⣿⣿⣿⣿⣿⣿⣿⣿⣿⣿⣿⣿⣿⣿⣧⢕⢕⢕⠀⠀⠀⠀⢁⢕⢕⢕⢕⢕⠀⠀⠀⢕⣿⣿⣿⣿⣿⣿⣿⣿⣿⣿⣿⣿⣿⣿⣿⣿⣿⣿⣿⣿⣿⣿⣿⣿⣿⣿⣿⣿⣿⣿⡕⢕⠀</a:t>
            </a:r>
            <a:br/>
            <a:r>
              <a:t>⢕⢅⢝⢕⢕⢕⠕⠑⣿⣿⣿⣿⣿⣿⣿⣿⣿⢟⣵⠇⠀⠀⠀⢸⡟⣿⣷⢕⡇⢸⣿⢕⢿⣧⡿⢸⣿⣾⣿⣇⠅⢀⢕⢀⢀⠐⢀⠀⣿⣿⣿⣿⣿⣿⣿⣿⣿⣿⣿⣿⣿⣿⣿⣿⡏⠙⠁⢀⢀⢔⢀⢄⢸⣿⣷⣿⣹⣿⣿⣟⣿⣿⢸⣿⡇⠀⠀⠀⠑⠁⠀⢜⢿⣿⡿⢿⡟⢿⣿⣿⢻⢻⣿⣿⢟⡿⢿⣿⡿⢻⢹⣿⡿⢕⢕⢕⢕⢕⢕⢕⠁⠀⠀⢕⢕⢕⢕⢕⢔⠀⢕⢕⢕⢕⢕⢕⢕⠀⠀⠀⢕⢑⣾⣿⣿⡷⠖⠐⠀⠀⠀⠀⠀⠀⠀⠀⠀⠀⠀⠀⠑⠀⠀⠀⠀⠀⠀⠀⠀⠀⠁⠁⠉⠙⠟⠿⣿⣿⣿⣿⣿⣿⣿⣿⣿⣿⣿⣿⣿⣿⣿⡕⢕⢕⢀⠀⠀⠀⢱⢕⢕⢕⢕⢕⠀⠀⠑⢱⣿⣿⣿⣿⣿⣿⣿⣿⣿⣿⣿⣿⣿⣿⣿⣿⣿⣿⣿⣿⣿⣿⣿⣿⡿⠟⠉⣸⣿⣿⣿⣧⠀</a:t>
            </a:r>
            <a:br/>
            <a:r>
              <a:t>⢕⢕⢕⠕⠕⠁⠀⠀⣿⣿⣿⣿⣿⣿⣿⣿⣫⣾⢏⠀⠀⠀⠀⠜⡇⣿⣿⢱⢕⢕⡵⢕⢜⢻⣿⡎⣿⣿⣿⣿⢦⢕⢕⣴⣵⢕⢑⣷⣿⣿⣿⣿⣿⣿⣿⣿⣿⣿⣿⣿⣿⣿⣿⣿⣷⣔⢕⢕⣱⢕⢑⢱⣿⣿⣿⣧⣿⣿⡟⣸⣿⣿⢕⣿⡇⠀⠀⠀⠐⡱⣷⣿⣿⣿⣿⣿⣿⣿⣿⣿⣿⣿⣿⣿⣿⣿⣿⣿⣿⣿⣿⡿⢕⢕⢕⢕⢕⢕⢕⠑⠀⠀⠀⠑⢕⢕⢕⢕⢕⠀⠑⢕⢕⢕⢕⢕⢕⠀⠀⠀⢑⣼⡿⠛⠁⠀⠀⠀⠀⠀⠀⠀⢀⣀⣀⣀⣀⡀⢀⠀⠀⠀⠀⠀⠀⠀⠀⠀⠀⠀⠀⠀⠀⠀⠀⠀⠁⠙⠟⢿⣿⣿⣿⣿⣿⣿⣿⣿⣿⣿⣿⣇⢕⢕⢕⠀⠀⠀⢜⢕⢕⢕⢕⢕⠀⠀⢐⣾⣿⣿⣿⣿⣿⣿⡿⠿⠛⠋⠉⠁⠁⠁⠁⠁⠁⠁⠁⠁⠈⠈⠉⠁⠀⠀⠀⠙⠙⠛⠛⠛⠀</a:t>
            </a:r>
            <a:br/>
            <a:r>
              <a:t>⢐⢄⠀⠀⠀⠀⠀⠀⢸⣿⣿⣿⣿⣿⡿⣱⡿⢝⠀⠀⠀⠀⠀⠀⢇⣿⡏⢸⢕⢸⡇⢕⢕⢕⢝⢻⡸⣿⣿⣿⣷⣦⣤⣵⣴⣷⣿⣿⣿⣿⣿⣿⣿⣿⣿⣿⣿⣿⣿⣿⣿⣿⣿⣿⣿⣿⣷⣵⣥⣤⣵⣾⣿⣿⣿⣿⢟⡱⢱⣿⡇⣿⢕⣿⡇⠀⠀⠀⠀⢱⡝⠟⠟⠟⠟⠟⠟⠟⠟⠟⠟⠟⠟⠟⠟⠟⠟⠟⠟⠟⠟⠁⠁⠅⢕⢕⢕⢕⠑⠀⠀⠀⠀⠀⢕⢕⢕⢕⢕⢀⠀⢕⢕⢕⢕⢕⠑⠀⠀⠀⡸⢋⣀⣀⠀⠀⠀⠀⠀⢀⣰⣾⣿⣿⣿⠹⣿⣿⣿⣿⣿⡿⠁⠀⠀⠀⠀⠀⠀⠀⠀⠀⠀⠀⠀⢀⠀⠀⠘⠻⣿⣿⣿⣿⣿⣿⣿⣿⣿⣿⣿⡇⢕⠕⠑⠀⠀⢀⣜⣇⢕⢕⢕⢕⠀⠀⢕⣿⣿⣿⣿⣟⣏⢅⠀⠀⠀⠀⠀⠀⠀⠀⠀⠀⠀⠀⠀⠀⠀⠀⠀⠀⠀⠀⠀⠀⠀⠀⠀⠀⠀</a:t>
            </a:r>
            <a:br/>
            <a:r>
              <a:t>⠗⠁⠀⠀⠀⠀⠀⠀⢸⣿⣿⣿⣿⡟⣽⢟⢕⡕⠀⠀⠀⠀⢄⠀⢸⣿⢇⢸⡇⢜⣷⢕⢕⢕⢕⢕⡵⣽⣿⣿⣿⣿⣿⣿⣿⣿⣿⣿⣿⣿⣿⣿⣿⣿⣿⣿⣿⣿⣿⣿⣿⣿⣿⣿⣿⣿⣿⣿⣿⣿⣿⣿⣿⣿⣟⢏⡱⢕⣿⣿⢇⣿⢕⢿⣧⠀⠀⠀⠀⠀⣷⡔⢔⢔⢔⢔⢔⢔⢔⢔⢔⢔⢔⢔⢔⢔⢔⢕⢔⠕⠀⠀⠀⠀⠀⠁⠁⠀⠀⠀⠀⠀⠀⠀⠕⢕⢕⢕⢕⢕⠀⢕⢕⢕⢕⢕⠀⠀⠀⢕⣿⣿⣿⣿⣆⠀⠀⠀⠀⣾⣿⣿⣿⣿⣿⠀⠀⠉⠝⢹⡇⠀⠀⠀⠀⠀⠀⠀⠀⢀⠀⠀⠀⠀⠀⢸⣿⣷⣵⡐⢣⣽⣿⣿⣿⣿⣿⣿⣿⣿⣿⡇⢕⠑⠀⠀⠀⢱⣿⣿⢕⢕⢕⠀⠀⢄⣸⣿⣿⣿⢟⢋⠁⢀⢀⣄⢠⣤⣶⣶⣷⣷⣷⡶⠀⠀⠀⠀⠀⠀⠀⢄⢄⢄⠀⠀⠀⢄⢄⢄⠀</a:t>
            </a:r>
            <a:br/>
            <a:r>
              <a:t>⠀⠀⠀⠀⠀⢀⢀⢀⢸⣿⣿⣿⡟⣼⢇⢕⣱⣷⢔⢀⡀⢀⣰⣀⣸⡿⢕⣾⣿⢕⢹⡕⢕⢕⢕⢕⢳⢻⣿⣿⣿⣿⣿⣿⣿⣿⣿⣿⣿⣿⣿⣿⣿⣿⣿⣿⣷⣿⣿⣿⣿⣿⣿⣿⣿⣿⣿⣿⣿⣿⣿⣿⣻⣷⣿⢜⢣⣽⣿⣿⢕⣿⢕⢸⣿⢀⠀⠀⢀⢄⢜⢧⢕⣵⣵⣵⡕⢕⢕⢕⣵⣷⣷⣷⢕⢕⢕⢕⠑⠀⠀⠀⠀⠀⠀⠀⠀⠀⠀⠀⠀⠀⠀⠀⠀⠕⢕⢕⢕⢕⠀⠀⢕⠕⠕⠕⠀⠀⠀⠑⣿⣿⣿⣿⣿⣷⡄⠀⠀⢸⣿⣿⣿⣿⣿⡇⠀⠀⠀⢕⢕⢀⢀⠀⢔⢔⠄⠀⢀⣵⢄⠀⠀⠀⠀⣿⣿⣿⣿⣿⣷⣼⣿⣿⣿⣿⣿⣿⣿⣿⣿⡇⠑⠀⠀⠀⢔⣾⣿⡿⢕⢕⠕⠀⢄⢱⣿⣿⣿⡿⢏⣡⣵⣾⣿⣿⠀⠙⠛⠟⠟⢛⠋⠁⠀⠀⠀⠀⠀⠀⠀⢱⡕⠀⠀⠀⠀⢱⣷⣵⠀</a:t>
            </a:r>
            <a:br/>
            <a:r>
              <a:t>⠀⠀⠀⠀⠀⠀⠀⠀⠑⣿⣿⡿⣼⢇⡑⣸⣿⢇⢕⣾⣿⣿⣿⡇⢹⡇⢕⣿⣿⢕⢜⣧⢕⢕⢕⢕⢜⢕⢻⣿⣿⣿⣿⣿⣿⣿⣿⣿⣿⣿⣿⣿⣿⣿⣿⣿⣿⣿⣿⣿⣿⣿⣿⣿⣿⣿⣿⣿⣿⣵⣷⣿⣿⢟⢃⣮⣾⣿⣿⡿⢕⣿⢕⢜⣿⢸⣇⢕⢹⣷⢕⢜⣇⣿⣿⣿⡇⢕⢕⢕⣿⣿⣿⣿⢕⢕⠑⠀⠀⠀⠀⠀⠀⠀⠀⠀⠀⠀⠀⢀⢄⢄⢱⢀⠀⠀⢕⢕⢕⢕⠀⠀⠁⠐⠁⠁⠀⠀⠀⠀⣿⣿⣿⣿⣿⣿⣿⣧⡀⢁⠝⣿⣿⣿⣿⣷⡄⠀⠀⢕⢕⢻⣧⣕⡕⢕⣔⣱⡾⢇⢕⠀⠀⠀⢱⣿⣿⣿⣿⣿⣿⣿⣿⣿⣿⣿⣿⣿⣿⣿⣿⢇⠀⠀⠀⢔⣾⣿⣿⢇⢕⠕⠀⢀⣱⣿⣿⣿⣿⣿⣿⣿⣿⣿⣿⣿⡕⠀⠀⠀⠀⢱⡄⠀⠀⢄⢄⢀⠀⠀⢀⡜⢕⠀⠀⠀⢀⣿⣿⣿⠀</a:t>
            </a:r>
            <a:br/>
            <a:r>
              <a:t>⠀⠀⠀⠀⠀⠀⠀⠀⠀⣿⣿⢱⢕⣱⢣⣿⡟⢕⣸⣿⣿⣿⣿⢇⢜⢕⢕⢻⣿⡕⢕⢹⡇⢕⢕⢕⢕⢕⢕⢻⣿⣿⣿⣿⣿⣿⣿⣿⣿⣿⣿⣿⣿⣿⣿⣿⣿⣿⣿⣿⣿⣿⣿⣿⣿⣿⣿⣿⣿⣿⣟⣫⢕⢕⢱⣿⣿⣿⣿⢇⢕⢸⡇⢕⣿⢸⣿⡕⢜⣿⡇⢕⢸⣸⣿⣿⣿⢕⢕⢕⣿⣿⡿⢟⠕⠀⠀⠀⠀⠀⠀⠀⠀⠀⠀⢄⢔⣵⣷⢕⢕⢕⢸⡇⠀⠀⠀⢕⢕⢕⢕⢄⠀⠀⠀⠀⠀⠀⠀⠀⣿⣿⣿⣿⣿⣿⣿⣿⣿⣿⣷⣼⣿⣿⣿⣿⣷⡄⠀⠀⢕⢕⣿⣿⣿⣿⣿⣯⢜⢿⠗⠀⠀⣰⣿⣿⣿⣿⣿⣿⣿⣿⣿⣿⣿⣿⣿⣿⣿⣿⡇⠑⠀⠀⢔⣾⣿⣿⡟⢕⢕⢁⢄⣱⣿⣿⣿⣿⣿⣿⣿⣿⣿⣿⣿⣿⣇⠀⠀⠀⢕⢜⢷⣔⢔⢄⢕⢔⢄⣰⡕⢕⢕⠀⠀⠀⣸⣿⣿⣿⠀</a:t>
            </a:r>
            <a:br/>
            <a:r>
              <a:t>⢀⢀⠀⠀⠀⠀⠀⠀⠀⢹⣇⡇⢱⡿⣼⣿⢇⢱⣿⣿⣿⣿⣿⢕⢕⢕⢜⢸⣿⡇⢕⢕⢻⡕⢕⢕⢕⢕⢕⢕⢝⣿⣿⣿⣿⣿⣿⣿⣿⣿⣿⣿⣿⣿⣿⢿⣿⢿⣿⣿⣿⣿⣿⣿⣿⣿⣿⣿⣿⣿⡿⢇⢕⢕⢸⣿⣿⣿⡟⢱⡕⢜⡇⢕⣿⢸⣿⣇⢕⢻⣧⢕⢕⣇⣿⣿⡏⢕⢕⢕⢏⢕⢕⢁⠀⠀⢀⢄⢄⢄⣔⡄⢄⢄⢔⢸⣿⣿⣿⢕⢕⢕⢸⡇⠀⠀⠀⠀⠕⢕⢕⢕⠀⠀⠀⠀⠀⠀⠀⠀⢸⣿⣿⣿⣿⣿⣿⣿⣿⣿⣿⣿⣿⣿⣿⣿⣿⣿⣆⠀⠕⢜⢿⣿⣿⣿⣿⡇⢕⠕⠀⢀⣴⣿⣿⣿⣿⣿⣿⣿⣿⣿⣿⣿⣿⣿⣿⣿⣿⢏⠁⠀⢀⣰⣾⣿⣿⡿⢕⢕⢕⣵⣾⣿⣿⣿⣿⣿⣿⣿⣿⣿⣿⣿⣿⣿⣿⣆⠀⠀⠀⢕⢕⢹⣿⣷⣷⣾⣿⡏⢕⣵⣷⡄⢀⣵⣿⣿⣿⣿⠀</a:t>
            </a:r>
            <a:br/>
            <a:r>
              <a:t>⠀⠀⠀⠀⢀⢀⢐⢀⠀⢸⡸⢕⣿⡇⣿⡿⢕⣼⣿⣿⣿⣿⣿⢕⢕⢕⢕⢕⢿⣷⡕⢕⢕⢳⡕⢕⠕⢕⢕⢕⢕⢜⢝⢿⣿⣿⣿⣿⣿⣿⣿⣿⣽⣷⣿⣿⣿⣿⣷⣮⣿⣿⣿⣿⣿⣿⣿⣿⢟⢏⢕⢕⢕⢕⣿⣿⣿⣿⡕⢜⡇⢕⢳⢕⡇⢸⣿⣿⢕⢸⣿⢕⢕⢸⢹⣿⣧⢕⢕⢕⣿⣿⣷⣷⢕⢕⢕⢸⣿⣿⣿⡇⢕⢕⢕⣸⣿⣿⣿⢕⢕⢕⢸⡇⢕⠀⠀⠀⠀⠑⠀⠁⠐⠀⠀⠀⠀⠀⠀⠀⢜⣿⣿⣿⣿⣿⣿⣿⣿⣿⣿⣿⢟⠋⢝⣿⣿⣿⣿⣷⣦⡁⠘⠝⢟⢟⢕⠕⢑⣠⣴⣿⣿⣿⣿⣿⣿⣿⣿⣿⣿⣿⣿⣿⣿⣿⣿⡟⠇⠁⢀⢔⣱⣿⣿⣿⣏⣵⣵⣷⣿⣿⣿⣿⣿⣿⣿⣿⣿⣿⣿⣿⣿⣿⣿⣿⣿⣿⣦⡀⠀⢕⢕⢸⣿⣿⣿⣿⣿⡇⢕⠜⠉⣠⣾⣿⣿⣿⣿⣿⠀</a:t>
            </a:r>
            <a:br/>
            <a:r>
              <a:t>⠀⢀⣀⣁⣀⣄⣤⣤⣤⡕⡇⢼⢿⢧⣿⡇⢱⢿⢿⢿⢿⢿⢣⢕⢕⢕⢕⢕⢜⣿⣏⢕⢕⢇⢝⢕⢔⢕⢕⢕⢕⢕⢕⢕⢜⢝⢻⢿⣿⣿⣿⣿⣿⣿⣿⣿⣿⣿⣿⣿⣿⣿⣿⣿⢿⢟⢝⢕⢕⢕⢕⢕⢕⢱⣿⣿⢻⢇⣧⢕⡇⢕⢱⢕⡇⢸⣿⣿⡇⢸⣿⢕⢕⣜⣾⣿⣿⢕⢕⢕⣿⣿⣿⣿⢕⢕⢕⢸⣿⣿⣿⡇⢕⢕⢕⣿⣿⣿⣿⢕⢕⢕⢸⡇⢅⢕⠀⠀⠀⠀⠀⠀⠀⠀⠀⠀⠀⠀⠀⠀⠁⣿⣿⣿⣿⣿⣿⣿⣿⣿⣿⣧⣶⣾⣿⣿⣿⡏⢱⣿⣿⣿⣕⣄⣄⣄⣴⣾⣿⣿⣿⣿⣿⣿⣿⣿⣿⣿⣿⣿⣿⣿⣿⣿⣿⢿⠏⠁⢀⣔⣵⣾⣿⣿⣿⣿⣿⣿⣿⣿⣿⣿⣿⣿⣿⣿⣿⣿⣿⣿⣿⣿⣿⣿⣿⣿⣿⣿⣿⣷⣴⡀⠕⢕⢝⢿⢿⢟⢏⠕⢁⣠⣼⣿⣿⣿⣿⣿⣿⣿⠀</a:t>
            </a:r>
            <a:br/>
            <a:r>
              <a:t>⣿⣿⣿⣿⣿⣿⣿⣿⣿⢷⠑⠀⠀⢸⣿⡇⢀⠀⠀⠀⠀⢀⣾⢕⢕⢕⢕⢕⢕⢜⣿⡇⢕⢕⢕⢜⢳⡕⢕⢕⢕⡜⢕⢕⢕⢕⢕⢕⢜⢝⢻⢿⣿⣿⣿⣿⣿⣿⣿⣿⢿⢟⢝⢕⢕⢕⢕⢕⢕⢕⢕⢕⢕⢸⣿⡏⢎⣼⣿⢕⢕⡇⢕⢕⢇⡸⣿⣿⡇⢕⣿⢕⢕⡇⡇⣿⣿⢕⢕⢕⣿⣿⣿⣿⢕⢕⢕⢸⣿⣿⣿⡇⢕⢕⢕⣿⣿⣿⣿⢕⢕⢕⢸⡇⢕⢕⢕⠀⠀⠀⠀⠀⠀⠀⠀⠀⠀⠀⠀⠀⠀⢹⣿⣿⣿⣿⣿⣿⣿⣿⣿⣿⣿⣿⣿⣿⣿⣳⣿⣿⣿⣿⣿⣿⣿⣿⣿⣿⣿⣿⣿⣿⣿⣿⣿⣿⣿⣿⣿⣿⣿⣿⡟⢏⢕⣕⣔⣵⣾⣿⣿⣿⣿⣿⣿⣿⣿⣿⣿⣿⣿⣿⣿⣿⣿⣿⣿⣿⣿⣿⣿⣿⣿⣿⣿⣿⣿⣿⣿⣿⣿⣿⣷⣦⣅⢁⢁⢁⢔⢴⣿⣿⡿⢿⣿⣿⣧⣝⠝⢿⠀</a:t>
            </a:r>
            <a:br/>
            <a:r>
              <a:t>⣿⣿⣿⣿⣿⣿⣿⣿⣿⢸⡄⠀⠀⣼⣿⡗⣾⣿⣷⣶⡄⣾⡟⢕⢕⢕⢕⢕⢕⢕⢜⢿⡵⢇⢕⢕⢕⢌⢇⢕⢱⢇⢕⢕⢕⢕⢕⢕⢕⢕⢕⢱⣸⣽⣟⢿⢟⣟⣽⣷⢕⢕⢕⢕⢕⢕⢕⢕⢕⢕⢕⡕⢇⣿⡟⢕⢱⣿⣿⡇⢕⣧⢕⢕⢄⢣⢻⣿⡇⢕⣿⢕⢕⣿⢕⣿⣿⢕⢕⢕⣿⣿⣿⣿⢕⢕⢕⢸⣿⣿⣿⡇⢕⢕⢕⣿⣿⣿⣿⢕⢕⢕⢸⡇⢕⢕⢕⢕⠀⠀⠀⠀⠀⠀⠀⠀⠀⠀⠀⠀⠀⠑⢽⣿⣿⣿⣿⣿⣿⣿⣿⣿⣿⣏⡗⢇⢕⢜⢝⢝⡿⢿⣿⣿⣿⣿⣿⣿⣿⣿⣿⣿⣿⣿⣿⣿⣿⣿⣿⣿⣿⣿⣿⣿⣿⣿⣿⣿⣿⣿⣿⣿⣿⣿⣿⣿⣿⣿⣿⣿⣿⣿⣿⣿⣿⣿⣿⣿⣿⣿⣿⣿⣿⣿⣿⣿⣿⣿⣿⣿⣿⣿⣿⣿⣿⣿⣿⣿⣷⣾⣿⣿⣧⢸⣿⣿⣿⣿⣷⣷⠀</a:t>
            </a:r>
            <a:br/>
            <a:r>
              <a:t>⣿⣿⣿⣿⣿⣿⣿⣿⣿⢕⡇⠀⣼⣿⣿⡇⢿⣿⣿⡟⣼⢟⢕⢕⢕⢑⢕⢕⢕⢕⢕⣜⢻⣕⢕⢕⢕⢕⢕⢕⡎⢕⢕⢕⢕⢕⢕⢕⢕⢕⣵⣿⣿⣿⣿⣿⣿⣿⣿⣿⢕⢕⢕⢕⢕⢕⢕⢕⢕⢕⢕⡇⣸⡟⢕⢕⣿⣿⣿⡇⢕⣿⢕⢕⢕⢕⢘⢿⡇⢕⡏⢕⢕⣿⢕⣿⣿⢕⢕⢕⣿⣿⣿⣿⢕⢕⢕⢸⣿⣿⣿⡇⢕⢕⢕⣿⣿⣿⣿⢕⢕⢕⢸⣷⢕⢕⢕⢕⢕⠀⠀⠀⠀⠀⠀⠀⠀⢄⢀⠀⠀⠀⠜⣿⣿⣿⣿⣿⣿⣿⣿⡿⢏⢕⢕⢕⢕⢕⢕⢕⢕⢕⢝⣿⣿⣿⣿⣿⣿⣿⣿⣿⣿⣿⣿⣿⣿⣿⣿⣿⣿⣿⣿⣿⣿⣿⣿⣿⣿⣿⣿⣿⣿⣿⣿⣿⣿⣿⣿⣿⣿⣿⣿⣿⣿⣿⣿⣿⣿⣿⣿⣿⣿⣿⣿⣿⣿⣿⣿⣿⣿⣿⣿⣿⣿⣿⣿⣿⣿⣿⡿⣿⢟⢯⢏⢟⢟⣿⣿⣿⠀</a:t>
            </a:r>
            <a:br/>
            <a:r>
              <a:t>⣿⣿⣿⣿⣿⣿⣿⢟⢋⢁⠀⠀⠉⢕⢝⢇⢕⢕⢕⣼⢏⢕⢕⢕⢕⠕⢕⢕⢕⢕⢔⣿⣷⣿⣕⢕⢕⢕⢕⢱⢕⢕⢕⢕⢕⠑⠁⢀⢕⢸⣿⣿⣿⣿⣿⣿⣿⣿⣿⣿⢕⠁⠑⠕⢕⢕⢕⢕⢕⢕⢕⢣⢏⡕⢕⣾⣿⣿⣿⢱⣕⣿⢕⢅⢕⢕⢕⢜⡇⡜⢕⢕⢜⣿⣵⣿⣿⢕⢕⢕⣿⣿⣿⣿⢕⢕⢕⢸⣿⣿⣿⡇⢕⢕⢕⣿⣿⣿⣿⢕⢕⢕⢸⣿⢕⢕⢕⢕⢕⢕⢄⠀⠀⠀⠀⠀⠀⠁⢕⢄⢀⠀⠀⢜⣿⣿⣿⣿⣿⣿⣿⢕⢕⢕⢕⢕⢕⢕⢕⢕⢕⢕⢕⢸⣿⣿⣿⣿⣿⣿⣿⣿⣿⣿⣿⣿⣿⣿⣿⣿⣿⣿⣿⣿⣿⣿⣿⣿⣿⣿⣿⣿⣿⣿⣿⣿⣿⣿⣿⣿⣿⣿⣿⣿⣿⣿⣿⣿⣿⣿⣿⣿⣿⣿⣿⣿⣿⣿⣿⣿⣿⣿⣿⣿⣿⣿⣿⣿⣿⢏⢕⢕⢕⢕⢕⢕⢕⢜⢿⣿⠀</a:t>
            </a:r>
            <a:br/>
            <a:r>
              <a:t>⣿⣿⣿⣿⣿⡿⢋⢕⠕⠀⠀⠀⠀⢕⢕⢜⢕⢕⣼⡏⢕⢕⢕⢕⢕⢕⠁⢕⢕⢕⠕⣿⣹⣿⣯⢣⡕⢕⢕⢇⢕⠕⠑⠁⠀⠀⠀⢕⢕⣾⣿⣿⣿⣿⣿⣿⣿⣿⣿⣿⡇⢔⠀⠀⠁⠑⠕⢕⢕⢕⢕⢳⣿⣧⢕⢻⣿⣿⡏⣾⡟⣻⢅⢕⢕⢕⢕⢸⡕⢕⢕⢕⢜⣿⣿⣿⣿⢕⢕⢕⣿⣿⣿⣿⢕⢕⢕⢸⣿⣿⣿⡇⢕⢕⢕⣿⣿⣿⣿⢕⢕⢕⢸⣿⢕⢕⢕⢕⢕⢕⢕⢔⢀⠀⠀⠀⠀⠀⠕⢕⢕⢔⢄⢀⢜⢿⣿⣿⣿⣿⣿⢕⢕⢕⢕⢕⢕⢕⢕⢕⢕⢕⢕⢜⣿⣿⣿⣿⣿⣿⣿⣿⣿⣿⣿⣿⣿⣿⣿⣿⣿⣿⣿⣿⣿⣿⣿⣿⣿⣿⣿⣿⣿⣿⣿⣿⣿⣿⣿⣿⣿⣿⣿⣿⣿⣿⣿⣿⣿⣿⣿⣿⣿⣿⣿⣿⣿⣿⣿⣿⣿⣿⣿⣿⣿⣿⣿⡏⢝⢕⢕⢕⢕⢕⢕⢕⢕⢕⢜⢿⠀</a:t>
            </a:r>
            <a:br/>
            <a:r>
              <a:t>⣿⣿⣿⡟⠏⢔⢕⢕⠀⠀⠀⠀⢔⢕⢕⢕⢕⣼⡿⢕⢕⢕⢕⢕⢕⢕⢕⢕⢕⢕⢕⢻⣿⣿⣿⣇⢜⢔⢜⠑⠁⠀⠀⠀⠀⠀⠀⡕⣵⣿⣿⣿⣿⣿⣿⣿⣿⣿⣿⣿⣷⢕⢕⠀⠀⠀⠀⠀⠑⠕⢕⢕⢻⡻⡕⢸⣿⣿⢱⡟⢕⡕⢕⢕⢕⢕⢕⢻⣷⢕⠕⢕⢕⣿⣿⣿⡇⢕⢕⢕⣿⣿⣿⣿⢕⢕⢕⢸⣿⣿⣿⡇⢕⢕⢕⣿⣿⣿⣿⢕⢕⢕⢸⣿⢕⠕⢕⢕⢕⢕⢕⢕⢕⢄⠀⠀⠀⠀⠀⢕⢕⢕⢕⢕⡕⢜⣿⣿⣿⣿⣿⣷⡕⢕⢕⢕⢕⢕⢕⢕⢕⢕⢕⣵⣿⣿⣿⣿⣿⣿⣿⣿⣿⣿⣿⣿⣿⣿⣿⣿⣿⣿⣿⣿⣿⣿⣿⣿⣿⣿⣿⣿⣿⣿⣿⣿⣿⣿⣿⣿⣿⣿⣿⣿⣿⣿⣿⣿⣿⣿⣿⣿⣿⣿⣿⣿⣿⣿⣿⣿⣿⣿⣿⣿⣿⣿⣿⢕⢕⢕⢕⢕⢕⢕⢕⢕⢕⢕⢕⢸⠀</a:t>
            </a:r>
            <a:br/>
            <a:r>
              <a:t>⣿⣿⡿⢇⢕⢕⢕⠁⠀⠀⠀⠀⢕⢕⢕⢕⣼⡯⢕⢕⢕⢕⢕⢕⢕⢕⢕⢕⢕⢕⢕⢸⡏⣿⣿⣿⡕⢕⠕⠀⠀⠀⠀⠀⠀⠀⠀⣼⣿⣿⣿⣿⣿⣿⣿⣿⣿⣿⣿⣿⣿⣇⢕⠀⠀⠀⠀⠀⠀⠀⠕⢕⢕⢕⢵⢜⠟⢉⢀⢀⢁⠁⠕⢕⢕⢕⢕⢜⢾⣧⠀⢕⢕⢝⢝⢝⢕⢕⢕⢕⢝⢝⢝⢝⢕⢕⢕⢜⢝⢝⢝⢕⢕⢕⢕⢝⢝⢝⢝⢕⢕⢕⢜⢝⢕⠐⢕⢕⢕⢕⢕⢕⢕⢕⢕⢄⢀⠀⠀⠀⠁⠁⠁⠜⣿⣷⣾⣿⣿⣿⣿⣿⣷⣵⣕⡕⢕⢕⢕⢕⣕⣵⣷⣿⣿⣿⣿⣿⣿⣿⣿⣿⣿⣿⣿⣿⣿⣿⣿⣿⣿⣿⣿⣿⣿⣿⣿⣿⣿⣿⣿⣿⣿⣿⣿⣿⣿⣿⣿⣿⣿⣿⣿⣿⣿⣿⣿⣿⣿⣿⣿⣿⣿⣿⣿⣿⣿⣿⣿⣿⣿⣿⣿⣿⣿⣿⣯⢕⢕⢕⢕⢕⢕⢕⢕⢕⢕⢕⢕⢸⠀</a:t>
            </a:r>
            <a:br/>
            <a:r>
              <a:t>⣿⡿⢕⢕⢕⢕⢕⠀⠀⠀⠀⠄⠑⠁⠁⣼⢏⢕⢕⢕⢕⢕⢕⣕⣵⣵⣾⣿⣿⣿⣿⢸⣷⢻⣿⣿⣧⢕⠀⠀⠀⠀⠀⠀⠀⠀⠀⢹⣿⣿⣿⣿⣿⣿⣿⣿⣿⣿⣿⣿⣿⣿⡇⠀⠀⠀⠀⠀⠀⠀⠀⢜⢝⢟⠑⠁⠀⠑⠑⠑⢁⣠⡆⠁⣕⢕⢕⢕⢜⢻⣇⢕⢕⢕⢕⢕⢕⢕⢕⢕⢕⢕⢕⢕⢕⢕⢕⢕⢕⢕⢕⢕⢕⢕⢕⢕⢕⢕⢕⢕⢕⢕⢕⢕⢕⢕⢕⢕⢕⢕⢕⢕⢕⢕⢕⢕⢕⢔⢀⠀⠀⠀⠀⠀⢹⣿⣿⣿⣿⣿⣿⣿⣿⣿⣿⣿⣷⣷⣾⣿⣿⣿⣿⣿⣿⣿⣿⣿⣿⣿⣿⣿⣿⣿⣿⣿⣿⣿⣿⣿⣿⣿⣿⣿⣿⣿⣿⣿⣿⣿⣿⣿⣿⣿⢿⣿⣿⣿⣿⣿⣿⣿⣿⣿⣿⣿⣿⣿⣿⣿⣿⣿⣿⣿⣿⣿⣿⣿⣿⣿⣿⣿⣿⣿⣿⣿⣷⣕⢕⢕⢕⢕⢕⢕⢕⢕⢕⢕⢕⣿⠀</a:t>
            </a:r>
            <a:br/>
            <a:r>
              <a:t>⣿⠑⢕⢕⢕⢕⠁⠀⠀⠀⠀⠀⠀⠀⣼⢗⢕⢕⢕⢕⢕⣱⣾⣿⣿⣿⣿⣿⣿⣿⣿⢸⣿⡞⣿⣿⣿⣇⢑⠀⠀⠀⠀⠀⠀⠀⠀⠀⢟⣟⣻⣿⣿⣿⣿⣿⣿⣿⣿⣿⣟⣟⠃⠀⠀⠀⠀⠀⠀⠀⠀⢕⢕⢕⠀⢕⡵⠀⢀⢀⠙⢻⡇⠀⣿⣷⣇⢕⢕⢜⢽⣇⢥⣥⣥⣥⣥⣥⣥⣵⣵⣵⣵⣵⣵⣵⣵⣵⣵⣵⣵⣵⣵⣵⣵⣵⣵⣵⣕⣕⣕⣕⣕⣕⡕⠕⢕⢕⢕⢕⢕⢕⢕⢕⢕⢕⢕⢕⢕⢄⠀⠀⠀⠀⢁⢿⣿⣿⣿⣿⣿⣿⣿⣿⣿⣿⣿⣿⣿⣿⣿⣿⣿⣿⣿⣿⣿⣿⣿⣿⣿⣿⣿⣿⣿⣿⣿⣿⣿⣿⣿⣿⣿⣿⣿⣿⣿⣿⣿⣿⣿⣿⣿⡇⠀⣿⣿⣿⣿⣿⣿⣿⣿⣿⣿⣿⣿⣿⣿⣿⣿⣿⣿⣿⣿⣿⣿⣿⣿⣿⣿⣿⣿⣿⣿⣿⣿⣿⣷⣵⣕⢕⢕⢕⢕⢕⢕⢕⣼⣿⠀</a:t>
            </a:r>
            <a:br/>
            <a:r>
              <a:t>⡟⢕⢕⢕⢕⢕⠀⠀⠀⠀⢕⠀⢀⣼⡟⢕⢕⢕⢕⢕⣱⣿⣿⣿⣿⣿⣿⣿⣿⣿⣿⡇⣿⢹⡼⣿⣿⣿⡇⠀⠀⠀⠀⠀⠀⠀⠀⠀⠈⢿⣿⣿⣿⣿⣿⣿⣿⣿⣿⣿⣿⡟⠀⠀⠀⠀⠀⠀⠀⠀⠀⠁⢕⢕⢀⠑⢁⢔⢕⢕⢔⢠⣔⣵⣿⣿⣿⣧⢕⢕⢜⢿⡜⣿⣿⣿⣿⣿⣿⣿⣿⣿⣿⣿⣿⣿⣿⣿⣿⣿⣿⣿⣿⣿⣿⣿⣿⣿⣿⣿⣿⣿⣿⣿⣿⠀⢕⢕⢕⢕⢕⢕⢕⢕⢕⢕⢕⢕⢕⢕⠄⠀⠀⠀⠀⢜⣿⣿⣿⣿⣿⣿⣿⣿⣿⣿⣿⣿⣿⣿⣿⣿⣿⣿⣿⣿⣿⣿⣿⣿⣿⣿⣿⣿⣿⣿⣿⣿⣿⣿⣿⣿⣿⣿⣿⣿⣿⣿⣿⣿⣿⣿⣿⡇⢔⣿⣿⣿⣿⣿⣿⣿⣿⣿⣿⣿⣿⣿⣿⣿⣿⣿⣿⣿⣿⣿⣿⣿⣿⣿⣿⣿⣿⣿⣿⣿⣿⣿⣿⣿⣿⣿⣿⣷⣾⣷⣾⣿⣿⣿⠀</a:t>
            </a:r>
            <a:br/>
            <a:r>
              <a:t>⡕⠕⢕⢕⢕⠀⠀⠀⠀⢔⢕⢀⣼⢏⢕⢕⢕⢕⢕⣱⣿⣿⣿⣿⣿⣿⣿⣿⣿⣿⣿⣇⢻⡏⣿⣽⣿⣿⣿⡄⠀⠀⠀⠀⠀⠀⠀⠀⠀⠘⣿⣿⣿⣿⣿⣿⣿⣿⣿⣿⣿⠁⠀⠀⠀⠀⠀⠀⠀⠀⠀⠀⢕⡱⣕⣻⢱⡀⠁⠑⠁⣠⢻⣿⣿⣿⣿⣿⣇⢕⢕⢕⢻⡄⠀⠀⠀⠀⠀⠀⠀⠀⠀⢀⢀⢀⣀⣀⣀⣀⣀⣀⣀⣀⣀⣀⣀⣁⣁⣁⣁⣁⣁⣁⢁⢀⢕⢕⢕⢕⢕⢕⢕⢕⢕⢕⢕⢕⢕⢕⢔⠀⠀⠀⠄⢔⢻⣿⣿⣿⣿⣿⣿⣿⣿⣿⣿⣿⣿⣿⣿⣿⣿⣿⣿⣿⣿⣿⣿⣿⣿⣿⣿⣿⣿⣿⣿⣿⣿⣿⣿⣿⣿⣿⣿⣿⣿⣿⣿⣿⣿⣿⣿⣷⣼⣿⣿⣿⣿⣿⣿⣿⣿⣿⣿⣿⣿⣿⣿⣿⣿⣿⣿⣿⣿⣿⣿⣿⣿⣿⣿⣿⣿⣿⣿⣿⣿⣿⣿⣿⣿⣿⣿⣿⣿⣿⣿⣿⣿⣿⠀</a:t>
            </a:r>
            <a:br/>
            <a:r>
              <a:t>⣧⠀⠑⠑⠑⠀⠀⠀⢀⢾⢏⣼⢏⢕⢕⢕⢕⢕⢱⣿⣿⣿⣿⣿⣿⣿⣿⣿⣿⣿⣿⣿⡸⣧⢸⣿⣿⣿⣿⣷⡀⠀⠀⠀⠀⠀⠀⠀⠀⠀⠜⣿⣿⣿⣿⣿⣿⣿⣿⣿⠇⠀⠀⠀⠀⠀⠀⠀⠀⠀⠀⠀⠀⣿⣿⣿⣸⣷⢕⢹⡇⢻⡇⣿⣿⣿⣿⣿⣿⣇⢕⢕⢕⢱⡄⠀⠀⠀⠀⠀⠀⠇⠼⠿⢯⣾⣜⣮⣽⣽⣝⣝⣽⣽⣿⣿⣿⣿⣿⣿⣿⣿⣿⢇⣾⡕⢑⢕⢕⢕⢕⢕⢕⢕⢕⢕⢕⢕⢕⢕⢕⠀⠀⠀⠐⢕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⢀⠀⠀⠀⠀⠀⠀⠑⠑⠺⠇⢕⢕⢕⢕⢕⢕⣿⣿⣿⣿⣿⣿⣿⣿⣿⣿⣿⣿⣿⣿⣇⢻⢜⣿⣿⣧⢻⣿⣇⠀⠀⠀⠀⠀⠀⠀⠀⠀⠀⠸⣿⣿⣿⣿⣿⣿⣿⡏⠀⠀⠀⠀⠀⠀⠀⠀⠀⠀⠀⠀⠀⢸⣿⢟⣫⡇⢾⣧⡝⢎⢿⢹⣿⣿⣿⣿⣿⣿⡕⢕⢕⢕⠳⠀⠀⠀⠀⠀⠀⠀⠀⢸⣿⣷⣧⣝⡻⢿⣿⣿⣿⣿⣿⣿⣿⣿⣿⣿⣿⣿⡏⢞⠻⢇⠁⢕⢕⢕⢕⢕⢕⢕⢕⢕⢕⢕⢕⢕⢕⢔⢀⠀⠑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⢕⠀⠀⠀⠀⠀⠀⠀⠀⠀⠀⠀⠁⠁⠑⠑⠼⣿⣿⣿⣿⣿⣿⣿⣿⣿⣿⣿⣿⣿⣿⣿⡜⡇⣿⡿⣿⣧⢻⣿⡄⠀⠀⠀⠀⠀⠀⠀⠀⠀⠀⠜⢿⡿⠿⠿⣿⡟⠀⠀⠀⠀⠀⠀⠀⠀⠀⠀⠀⠀⠀⠀⠁⢳⣿⣿⣿⣜⢿⢹⣷⣕⢎⡟⢿⣿⣿⣿⡿⠇⠑⠁⠀⠀⠀⠀⠀⠀⠀⠀⠀⠀⢜⢏⢻⢿⣿⣿⣷⣼⣟⢿⣿⣿⣿⣿⢿⣿⣿⣿⢏⢔⠁⠀⢕⠀⢕⢕⢕⢕⢕⢕⢕⢕⢕⢕⢕⢕⢕⢕⢕⢕⠑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⢇⠀⠀⠀⠀⠀⠀⠀⠀⠀⠀⠀⠀⠀⠀⠀⠀⠀⠈⠙⠛⠿⢿⣿⣿⣿⣿⣿⣿⣿⣿⣿⣷⢱⢿⣿⣽⡻⢷⣝⡇⠀⠀⠀⠀⠀⠀⠀⠀⠀⠀⠀⠁⢀⣤⣄⠀⠁⠀⠀⠀⠀⠀⠀⠀⠀⠀⠀⠀⠀⠀⠀⠀⢜⣿⣿⣿⣿⣷⣕⣿⣿⢸⣿⡿⠟⠋⠁⠀⠀⠀⠀⠀⠀⠀⠀⠀⠀⠀⠀⠀⠀⠕⢕⢕⢕⢕⢹⢻⣿⣿⣿⣮⣝⢿⣿⣿⣿⣿⢏⢔⠀⠀⠑⢸⢄⢕⢕⢕⢕⢕⢕⢕⢕⢕⢕⢕⢕⢕⢕⢕⢑⠑⢕⢕⢕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⢄⠀⠀⠀⠀⠀⠀⠀⠀⠀⠀⠀⠀⠀⠀⠀⠀⠀⠀⠀⠀⠀⠈⠙⢿⣿⣿⣿⣿⣿⣿⣿⣇⢻⣿⣿⣿⣷⣷⢝⠁⠀⠁⠀⠀⠀⠀⠀⠀⠀⠀⠀⢕⢜⢝⠃⠀⠀⠀⠀⠀⠀⠀⠀⠀⠀⠀⠀⠀⠀⠀⠀⠀⢹⣿⣿⣿⣿⣿⢜⠇⠟⠁⠀⠀⠀⠀⠀⠀⠀⠀⠀⠀⠀⠀⠄⢀⠀⠀⠀⠀⠀⢔⢕⢕⢕⢕⢕⢜⢝⢿⣿⣿⣷⣽⡻⣿⠏⠐⠀⠀⠀⠀⠀⠀⢕⢕⢕⢕⢕⢕⢕⢕⢕⢕⢕⢕⢕⢕⢕⢑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⠀⠀⠀⠀⠀⠀⠀⢀⢄⠐⠀⠀⠀⠀⠀⠀⠀⠀⠀⠀⠀⠀⠀⠀⠈⠝⢻⣿⣿⣿⣿⡏⠑⣿⣿⣿⣿⣿⢕⠀⠀⠀⠀⠀⠀⠀⠀⠀⠀⠀⠀⠀⢕⢕⠀⠀⠀⠀⠀⠀⠀⠀⠀⠀⠀⠀⠀⠀⠀⠀⠀⠀⠘⣿⣿⣿⣿⡱⠁⠀⠀⠀⠀⠀⠀⠀⠀⠀⠀⠐⢄⠀⠀⠀⠀⠑⢕⢄⠀⠀⠀⠑⢕⢕⢕⢕⢕⢕⢕⢕⢟⢿⣿⣿⣿⣧⡕⠄⠀⢱⢇⢄⠀⠀⠁⢕⢕⢕⢕⢕⢕⢕⢕⢕⢕⢕⢕⢕⢕⢕⢕⢕⢕⢕⢕⠄⢑⢕⢘⢿⣿⣿⣿⣿⣿⣿⣿⣿⣿⣿⣿⣿⣿⣿⣿⣿⣿⣿⣿⣿⣿⣿⣿⣿⣿⣿⣿⣿⣿⣿⣿⣿⣿⣿⣿⣿⣿⣿⣿⣿⣿⣿⣿⣿⣿⣿⣿⣿⣿⣿⣿⣿⣿⣿⣿⣿⣿⣿⣿⣿⣿⣿⣿⣿⣿⣿⣿⣿⣿⣿⣿⣿⣿⣿⣿⣿⣿⣿⣿⣿⣿⣿⣿⣿⣿⣿⢟⠀</a:t>
            </a:r>
            <a:br/>
            <a:r>
              <a:t>⣷⡕⢕⠕⠀⠀⠀⠀⢀⢔⠕⠁⠀⠀⠀⢀⢔⠑⠀⠀⠀⠀⠀⠀⠀⠀⠀⠀⠀⠀⠙⢿⣿⣿⠑⠀⢹⣿⢸⣿⣿⢕⠀⠀⠀⠀⠀⠀⠀⠀⠀⠀⠀⠠⡤⣄⣰⣑⡠⠔⠀⠀⠀⠀⠀⠀⠀⠀⠀⠀⠀⠀⠀⠀⠀⠀⢸⣿⡿⠃⠀⠀⠀⠀⠀⠀⠀⠀⠀⠀⠀⢔⠀⠀⠑⢄⢀⠀⠀⠀⠑⢔⠀⠀⠀⢵⣕⢕⢕⢕⢕⢕⢕⢕⢕⢜⢿⣿⣿⣿⠀⠀⠀⠀⠀⠀⢄⡔⢕⢕⢕⢕⢕⢕⢕⢕⢕⢕⢕⢕⢕⢕⢕⢕⢔⢔⢁⢕⢕⢕⢕⢕⢌⢻⣿⣿⣿⣿⣿⣿⣿⣿⣿⣿⣿⣿⣿⣿⣿⣿⣿⣿⣿⣿⣿⣿⣿⣿⣿⣿⣿⣿⣿⡿⠿⠿⢟⢟⢟⢟⢿⢿⠿⠿⢿⢿⢿⢿⢿⢿⣿⣿⣿⣿⣿⣿⣿⣿⣿⣿⣿⣿⣿⣿⣿⣿⣿⣿⣿⣿⣿⣿⣿⣿⣿⣿⣿⣿⣿⣿⣿⣿⣿⣿⣿⣿⣿⣿⢏⢕⠀</a:t>
            </a:r>
            <a:br/>
            <a:r>
              <a:t>⣿⢕⢕⡆⠀⠀⠀⢄⠕⠁⠀⠀⠀⢄⢔⠁⠀⠀⠀⠀⠀⠀⠀⠀⠀⠀⠀⠀⠀⠀⠀⠀⠙⢕⠀⠀⢸⡏⢜⣿⢇⠀⠀⠀⠀⠀⠀⠀⠀⠀⠀⠀⣠⢾⣿⣿⣿⣿⣷⣼⢄⠀⠀⠀⠀⠀⠀⠀⠀⠀⠀⠀⠀⠀⠀⠀⠀⠙⠀⠀⠀⠀⠀⠀⠀⠀⠀⠀⠀⠀⠀⠀⠀⠀⠀⠀⢑⢔⢀⠀⠀⠁⠕⢀⠀⣻⣿⢵⣕⡕⢕⢕⢕⢕⢕⢕⠕⠙⠻⠏⡶⢔⠀⠀⠀⢄⢾⡇⢕⢕⢕⢕⢕⢕⢕⢕⢕⢕⢕⢕⢕⢕⢕⢕⢅⢅⢄⢅⢕⢕⢕⢕⢕⢔⢝⢿⣿⣿⣿⣿⣿⣿⣿⣿⣿⣿⣿⣿⣿⣿⣿⣿⣿⣿⣿⣿⣿⣿⣿⣿⣿⢏⢕⢕⢕⢕⢕⢕⢕⢕⢕⢕⢕⢕⢕⢕⢕⢕⢕⢕⢔⢕⢍⢝⢻⣿⣿⣿⣿⣿⣿⣿⣿⣿⣿⣿⣿⣿⣿⣿⣿⣿⣿⣿⣿⣿⣿⣿⣿⣿⣿⣿⣿⣿⣿⣿⡿⢕⢕⢕⠀</a:t>
            </a:r>
            <a:br/>
            <a:r>
              <a:t>⡿⢱⣾⡧⠀⢀⢔⠑⠀⠀⠀⢄⢕⢕⠀⠀⠀⠀⠀⠀⠀⠀⠀⠀⠀⠀⠀⠀⠀⠀⠀⠀⠄⠀⠀⢀⡟⠁⢱⢏⠁⠀⠀⠀⠀⠀⠀⠀⠀⠀⠀⠀⢱⣼⣿⣿⣿⣿⣿⡟⡇⠀⠀⠀⠀⠀⠀⠀⠀⠀⠀⠀⠀⠀⠀⠀⠀⠀⠀⠀⠀⠀⠀⠀⠀⠀⠀⠀⠀⠀⠀⠀⠀⠀⢀⢔⠑⠁⠁⠐⢄⠀⠀⠁⢄⢝⣿⣾⣿⢳⣧⡕⢕⢕⢕⠑⠀⠀⠀⠀⠁⠁⠀⠀⣰⣿⢽⡇⢕⢕⢕⢕⢕⢕⢕⢕⢕⢕⢕⢕⢕⢕⢕⢕⢕⢕⢕⢕⢕⢕⢕⢕⢕⢕⢕⢜⢻⣿⣿⣿⣿⣿⣿⣿⣿⣿⣿⣿⣿⣿⣿⣿⣿⣿⣿⣿⣿⣿⣿⣿⣿⣕⢕⠕⢕⢕⢕⢕⢕⢕⢕⢕⢕⢕⢕⢕⢕⢕⢕⢕⢕⢕⢕⢕⢕⢜⢻⣿⣿⣿⣿⣿⣿⣿⣿⣿⣿⣿⣿⣿⣿⣿⣿⣿⣿⣿⣿⣿⣿⣿⣿⣿⣿⣿⣿⠏⢔⢕⢕⢕⠀</a:t>
            </a:r>
            <a:br/>
            <a:r>
              <a:t>⣱⣿⡿⢇⢄⠑⠀⠀⢀⢄⠑⠁⠀⠁⠑⢄⢀⠀⠀⠀⠀⠀⠀⠀⠀⠀⠀⠀⠀⠀⠀⠀⠀⠀⠀⠜⠁⢔⢎⠁⠀⠀⠀⠀⠀⠀⠀⠀⠀⠀⠀⠀⠑⢹⡜⣿⣿⡿⣿⠇⠁⠀⠀⠀⠀⠀⠀⠀⠀⠀⠀⠀⠀⠀⠀⠀⠀⠀⠀⠀⠀⠀⠀⠀⠀⠀⠀⠀⠀⠀⠀⠀⢀⢔⠑⠀⠀⠀⢀⠀⠀⠁⠔⠀⠁⢜⣿⣿⣿⣧⣿⣿⣧⠕⠁⠀⠀⠀⠀⠀⢔⠀⠀⣰⣿⣿⣿⡇⢕⢕⢕⢕⢕⢕⢕⢕⢕⢕⢕⢕⢕⢕⢕⢕⢕⢕⢕⢕⢕⢕⢕⢕⢕⢕⢕⢕⢕⢝⢿⣿⣿⣿⣿⣿⣿⣿⣿⣿⣿⣿⣿⣿⣿⣿⣿⣿⣿⣿⣿⣿⣿⣿⣿⣷⣷⣧⣵⣕⡕⢕⢕⢕⢕⢕⢕⢕⢕⢕⠕⢕⢑⣕⣕⣅⣅⣵⣿⣿⣿⣿⣿⣿⣿⣿⣿⣿⣿⣿⣿⣿⣿⣿⣿⣿⣿⣿⣿⣿⣿⣿⣿⣿⣿⠟⢅⢕⢕⢕⢕⢕⠀</a:t>
            </a:r>
            <a:br/>
            <a:r>
              <a:t>⣿⡿⢕⢔⠁⠀⠀⠔⠁⠀⠀⢀⠀⠀⠀⠀⠑⠔⢄⠀⠀⠀⠀⠀⠀⠀⠀⠀⠀⠀⠀⠀⠀⠀⠁⢀⢔⠑⠀⠀⠀⠀⠀⠀⠀⠀⠀⠀⠀⠀⠀⠀⠀⠀⠁⠘⠟⠇⠑⠀⠀⠀⠀⠀⠀⠀⠀⠀⠀⠀⠀⠀⠀⠀⠀⠀⠀⠀⠀⠀⠀⠀⠀⠀⠀⠀⠀⠀⠀⠀⢀⠔⠑⠀⠀⠀⢀⠐⠁⠁⠐⠄⠀⠁⠀⠀⣿⣿⣿⢸⣻⡿⠑⠀⠀⠀⠀⠀⢀⢕⢕⢕⢜⣿⣿⣿⣿⣿⢕⢕⢕⢕⢕⢕⢕⢕⢕⢕⢕⢕⢕⢕⢕⢕⢕⢕⢕⢕⢕⢕⢕⢕⢕⢕⢕⢕⢕⢕⢔⠙⢿⣿⣿⣿⣿⣿⣿⣿⣿⣿⣿⣿⣿⣿⣿⣿⣿⣿⣿⣿⣿⣿⣿⣿⣿⣿⣿⣯⡹⢝⣵⣷⣷⣧⣵⢶⢷⣷⣾⣿⣿⣿⣿⣿⣿⣿⣿⣿⣿⣿⣿⣿⣿⣿⣿⣿⣿⣿⣿⣿⣿⣿⣿⣿⣿⣿⣿⣿⣿⣿⣿⢟⢅⢕⢕⢕⢕⢕⢕⢕⠀</a:t>
            </a:r>
            <a:br/>
            <a:r>
              <a:t>⢟⢕⣼⠁⠀⠀⠁⠀⠀⠔⠑⠁⠁⠔⢀⠀⠀⠀⠁⠑⢄⠀⠀⠁⠀⠀⠀⠀⠀⠀⠀⠀⠀⠀⠄⠑⠀⠀⠀⠀⠀⠀⠀⠀⠀⠀⠀⠀⠀⠀⠀⠀⠀⠀⠀⠁⠀⠀⠀⠀⠀⠀⠀⠀⠀⠀⠀⠀⠀⠀⠀⠀⠀⠀⠀⠀⠀⠀⠀⠀⠀⠀⠀⠀⠀⠀⠀⠀⠀⢔⠁⠀⠀⠀⠀⠐⠀⠀⠀⠀⠀⠀⠀⠀⠀⠀⢸⣿⣧⢱⡝⠑⠀⠀⠀⠀⠀⢀⢕⢕⢕⢕⠕⣿⣿⣿⡏⣿⢅⢕⢕⢕⢕⢕⢕⢕⢕⢕⢕⢕⢕⢕⢕⢕⢕⢕⢕⢕⢕⢕⢕⢕⢕⢕⢕⢕⢕⢕⢕⠀⢕⢝⢻⣿⣿⣿⣿⣿⣿⣿⣿⣿⣿⣿⣿⣿⣿⣿⣿⣿⣿⣿⣿⣿⣿⣿⣿⣿⣿⣷⣽⣿⣿⣿⣿⣵⣽⣿⣿⣿⣿⣿⣿⣿⣿⣿⣿⣿⣿⣿⣿⣿⣿⣿⣿⣿⣿⣿⣿⣿⣿⣿⣿⣿⣿⣿⣿⣿⡿⢟⢕⢕⢕⢕⢕⢕⢕⢕⢕⢕⠀</a:t>
            </a:r>
            <a:br/>
            <a:r>
              <a:t>⢕⣼⡿⠀⠀⠀⠀⠀⠀⠀⠀⠀⠀⠀⠀⠑⠄⠀⠀⠀⠀⠑⢄⠀⠀⠀⠀⠀⠀⠀⠀⠀⠀⠀⠀⠀⠀⠀⠀⠀⠀⠀⠀⠀⠀⠀⠀⠀⠀⠀⠀⠀⠀⠀⠀⠀⠀⠀⠀⠀⠀⠀⠀⠀⠀⠀⠀⠀⠀⠀⠀⠀⠀⠀⠀⠀⠀⠀⠀⠀⠀⠀⠀⠀⠀⠀⠀⢄⠕⠀⠀⠀⠀⠀⠀⠀⠀⠀⠀⠀⠀⠀⠀⠀⠀⠀⢜⢿⢧⢏⠁⠀⠀⠀⠀⠀⢄⢕⢕⢕⢕⢕⢔⣺⣿⣿⣷⣿⢕⢕⢕⢕⢕⢕⢕⢕⢕⢕⢕⢕⢕⢕⢕⢕⢕⢕⢕⢕⢕⢕⢕⢕⢕⢕⢕⢕⢕⢕⢕⢔⢕⢕⢕⢜⢻⢿⣿⣿⣿⣿⣿⣿⣿⣿⣿⣿⣿⣿⣿⣿⣿⣿⣿⣿⣿⣿⣿⣿⣿⣿⣿⣿⣿⣿⣿⣿⣿⣿⣿⣿⣿⣿⣿⣿⣿⣿⣿⣿⣿⣿⣿⣿⣿⣿⣿⣿⣿⣿⣿⣿⣿⣿⣿⣿⣿⣿⢿⢋⢕⢕⢕⢕⢕⢕⢕⢕⢕⢕⢕⢕⠀</a:t>
            </a:r>
            <a:br/>
            <a:r>
              <a:t>⣸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⢜⠝⠀⠀⠀⠀⠀⠀⢀⢕⢕⢕⢕⢕⢕⢕⢝⢿⢟⢝⢝⢇⢕⢕⢕⢕⢕⢕⢕⢕⢕⢕⢕⢕⠕⢕⢕⢕⢕⢕⢕⢕⢕⢕⢕⢕⢕⢕⢕⢕⢕⢕⠁⢕⢕⢕⢕⢕⢕⢝⢻⣿⣿⣿⣿⣿⣿⣿⣿⣿⣿⣿⣿⣿⣿⣿⣿⣿⣿⣿⣿⣿⣿⣿⣿⣿⣿⣿⣿⣿⣿⣿⣿⣿⣿⣿⣿⣿⣿⣿⣿⣿⣿⣿⣿⣿⣿⣿⣿⣿⣿⣿⣿⣿⣿⣿⢿⢟⢕⢕⢁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⠑⡄⠀⠀⠀⠀⠀⠀⠕⠕⢕⢕⢕⢕⠁⢕⠕⠕⠵⠵⠵⠇⢕⢕⢕⢕⢕⢕⢕⢕⢕⢕⢕⢕⢕⢕⢕⢕⢕⢕⢕⢕⢕⢕⢕⢕⢕⢕⢕⢕⢕⢕⢄⢕⢕⢕⢕⢕⢕⢕⢕⢜⢝⢿⣿⣿⣿⣿⣿⣿⣿⣿⣿⣿⣿⣿⣿⣿⣿⣿⣿⣿⣿⣿⣿⣿⣿⣿⣿⣿⣿⣿⣿⣿⣿⣿⣿⣿⣿⣿⣿⣿⣿⣿⣿⣿⣿⣿⣿⣿⣿⣿⣿⢿⢟⢕⢕⢕⢕⢕⢕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⣷⡀⠀⠀⠀⠀⠀⠀⠀⠀⢁⡅⢰⣷⣷⣷⣷⣷⣷⣷⣦⢑⢕⢕⢕⢕⢕⢕⢕⢕⢕⢕⢕⢕⢅⢕⢕⢕⢕⢕⢕⢕⢕⢕⢕⢕⢕⢕⢕⢕⢕⢕⢕⢕⢕⢕⢕⠕⢁⢕⢕⢕⢕⢜⢝⢿⣿⣿⣿⣿⣿⣿⣿⣿⣿⣿⣿⣿⣿⣿⣿⣿⣿⣿⣿⣿⣿⣿⣿⣿⣿⣿⣿⣿⣿⣿⣿⣿⣿⣿⣿⣿⣿⣿⣿⣿⣿⣿⡿⢟⢏⢕⢕⢕⢕⢕⢕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⢿⣧⢀⠀⠀⠀⢀⢄⣴⣣⣷⣿⡎⢿⢿⢿⢿⢿⢿⢿⢿⢇⢕⢕⢕⢕⢕⢕⢕⢕⢕⢕⢕⢕⢕⢕⢕⢕⢕⢕⢕⢕⢕⢕⢕⢕⢕⢕⢕⢕⢕⢕⢀⢕⢕⢕⠑⢄⢕⢕⢕⢕⢕⢕⢕⢕⢕⢝⢻⢿⣿⣿⣿⣿⣿⣿⣿⣿⣿⣿⣿⣿⣿⣿⣿⣿⣿⣿⣿⣿⣿⣿⣿⣿⣿⣿⣿⣿⣿⣿⣿⣿⣿⣿⡿⢟⢏⢕⢕⢕⢕⢕⢁⠕⢕⢕⢕⢕⢕⠀⢕⢕⢕⢕⢕⢕⢕⢕⢕⢕⢕⢕⠀</a:t>
            </a:r>
            <a:br/>
            <a:r>
              <a:t>⠛⠑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⠐⠑⠑⠑⠑⠑⠐⠀⠈⠛⠃⠐⠓⠛⠓⠛⠛⠛⠛⠛⠃⠑⠘⠛⠛⠓⠃⠑⠑⠑⠑⠑⠑⠑⠑⠑⠑⠑⠑⠑⠑⠑⠑⠑⠑⠑⠑⠑⠑⠑⠑⠑⠑⠑⠑⠑⠑⠑⠑⠑⠑⠑⠑⠀⠀⠑⠑⠑⠑⠑⠑⠑⠑⠑⠑⠑⠑⠑⠙⠛⠛⠛⠛⠛⠛⠛⠛⠛⠛⠛⠛⠛⠛⠛⠛⠛⠛⠛⠛⠛⠛⠛⠛⠛⠛⠛⠛⠛⠛⠛⠋⠑⠑⠑⠑⠑⠑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⡟⢿⣿⣿⣿⣿⣿⣿⣿⣿⣿⣇⢱⡝⣿⣿⣿⣿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⣕⢝⢿⣿⣿⣿⣿⣿⣿⣿⣿⣯⢿⣮⢻⣿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⢿⣿⣿⣿⣿⣿⣿⣿⣿⣿⣧⡕⢜⢻⣿⣿⣿⣿⣿⣿⣿⣏⣿⣷⡻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⢫⡞⣿⣿⣿⣿⣿⣿⣿⣿⣿⣿⣿⣷⣕⢷⣮⡻⢱⡻⣿⣿⣿⣿⡜⣿⣷⣻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⣵⣿⢳⣿⣿⣿⣿⣿⣿⣿⣿⣿⣿⣿⣿⣿⣷⡝⣿⣇⣿⣮⢟⢟⢟⢇⢟⢟⢧⢻⣿⣿⣿⣿⣿⣿⣿⣿⣿⣿⣿⣿⣿⣿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⣼⣿⡟⣼⣿⣿⣿⣿⣿⣿⣿⣿⣿⣿⣿⣿⣿⢏⢕⢜⢻⢸⣿⣧⢕⢕⢕⢕⢕⢕⢕⢝⢿⣿⣿⣿⣿⣿⣿⣿⣿⣿⣿⣿⣿⣿⣿⣿⣿⣿⣿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⣼⣿⣿⡇⣯⡽⢽⢽⢿⣿⣽⣽⣽⣽⣽⣽⣽⣽⢕⢕⢕⢕⢕⣿⣿⣧⢕⢕⢕⢕⢕⢕⢕⠕⢝⢝⢟⢿⣿⣿⣿⣿⣿⣿⣿⣿⣿⣿⣿⣿⣿⣿⣿⣿⣿⣿⣿⣿⣿⣿⣿⣿⣿⣿⣿⣿⣿⣿⣿⣿⢕⢕⢕⢕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⣱⣿⣿⣿⢸⣿⣿⣿⣿⣿⣿⣿⣿⣿⣿⣿⣿⣷⣷⣇⢕⢕⢕⢕⢹⣿⣿⣧⢕⢕⢕⢕⢕⢕⢕⢕⢕⢕⢜⢿⣿⣿⣿⣿⣿⣿⣿⣿⣿⣿⣿⣿⣿⣿⣿⣿⣿⣿⣿⣿⣿⣿⣿⣿⣿⣿⣿⣿⣿⣿⡟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⣫⣷⣿⢣⣿⣿⣿⡿⢸⣿⣿⣿⣿⣿⣿⣿⣿⣿⣿⣿⣿⣿⣿⣿⣕⠕⢕⢕⢸⣿⣿⣿⡇⢕⢕⢕⢕⢕⢕⢕⢕⢕⢕⢕⢝⢻⣿⣿⣿⣿⣿⣿⣿⣿⣿⣿⣿⣿⣿⣿⣿⣿⣿⣿⣿⣿⣿⣿⣿⣿⣿⣿⣿⣿⢇⢕⢕⢕⢕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⢏⣵⣿⣿⣿⡏⣾⣿⣿⣿⡇⣿⣿⣿⣿⣿⣿⣿⣿⣿⣿⣿⣿⣿⣿⣿⣿⣿⣧⢑⢕⢕⣿⣿⣿⣿⡕⢕⢕⢕⢕⠕⢕⢕⢕⢕⢕⢕⢕⢜⢝⢻⣿⣿⣿⣿⣿⣿⣿⣿⣿⣿⣿⣿⣿⣿⣿⣿⣿⣿⣿⣿⣿⣿⣿⣿⣿⢕⢕⢕⢕⢕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⢹⣿⣿⣿⣿⡇⣿⣿⣿⣿⣿⣿⣿⣿⣿⣿⣿⣿⣿⣿⣿⣿⣿⣿⣷⡅⢕⣿⣿⣿⣿⣧⠕⢑⠅⢔⢄⢕⢕⢕⢕⢕⢕⢕⢕⢕⢕⢕⢝⢻⣿⣿⣿⣿⣿⣿⣿⣿⣿⣿⣿⣿⣿⣿⣿⣿⣿⣿⣿⣿⣿⡇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⡏⣿⣿⣿⣿⣿⡇⣿⣿⣿⣿⣿⣿⣿⣿⣿⣿⣿⣿⣿⣿⣿⣿⡿⣿⣿⣿⢕⣿⣿⣿⣿⣿⡔⢔⢕⢕⢕⢕⢕⢕⢕⢕⢕⢕⢕⢕⢕⢕⢕⢸⣿⣿⣿⣿⣿⣿⣿⣿⣿⣿⣿⣿⣿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⣟⣵⣿⣿⣿⣿⣿⣿⢟⣽⢳⣿⣿⣿⣿⣿⢕⣿⣿⣿⣿⣿⣿⣿⣿⣿⣿⣿⣿⣿⣿⣿⣿⣿⢻⣿⣿⢕⣿⣿⣿⣿⣿⡇⠕⠑⢑⢕⢕⢕⢕⢕⠕⢕⢅⢕⠑⢑⢕⣷⣿⣿⣿⣿⣿⣿⣿⣿⣿⣿⣿⣿⣿⣿⣿⣿⣿⣿⣿⣿⣿⣿⡇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⢑⠕⠅⢅⢕⢕⠀</a:t>
            </a:r>
            <a:br/>
            <a:r>
              <a:t>⣿⣿⣿⣿⣿⣿⣿⣿⣿⣿⣿⣿⣿⣿⣿⣿⣿⣿⣿⣿⣿⣿⣿⣿⣿⣿⣿⣿⣿⢏⣾⣿⣫⣿⣿⣿⣿⢯⣾⣿⢸⣿⣿⣿⣿⣿⢇⣿⣿⣿⣿⣿⣿⣿⣿⣿⣿⣿⣿⣿⣿⣿⣿⣿⢜⢿⡿⢕⣿⣿⣿⣿⣿⣷⠄⢄⢕⡅⢑⠕⢕⢕⢕⢕⢕⢕⢕⢕⢱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⠁⢐⢔⢕⢕⠕⢐⢀⢀⢔⢕⢕⢕⠀</a:t>
            </a:r>
            <a:br/>
            <a:r>
              <a:t>⣿⣿⣿⣿⣿⣿⣿⣿⣿⣿⣿⣿⣿⣿⣿⣿⣿⣿⣿⣿⣿⣿⣿⣿⣿⣿⣿⣿⢏⣾⣿⢳⣿⣿⣿⣿⣣⣿⣿⡇⣿⣿⡿⡻⣹⣿⢕⢿⣿⣿⣿⣿⣿⣿⣿⣿⣿⣿⣿⣿⣿⣿⣿⣿⡇⢜⢇⢕⣿⣿⣿⣿⣿⣿⠀⠑⢕⢿⣕⢕⢲⣧⢱⣅⡡⠱⠕⢵⣾⣿⣿⣿⣿⣿⣿⣿⣿⣿⣿⣿⣿⡿⢿⢿⢿⢿⢿⢿⢿⢿⢿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⢔⢔⢔⢕⢕⢕⢕⢕⢕⢕⢕⢕⢕⠀</a:t>
            </a:r>
            <a:br/>
            <a:r>
              <a:t>⣿⣿⣿⣿⣿⣿⣿⣿⣿⣿⣿⣿⣿⣿⣿⣿⣿⣿⣿⣿⣿⣿⣿⣿⣿⣿⣿⣏⣾⣿⢧⣿⣿⣿⡿⣱⣿⣿⣿⡇⣿⢏⢕⣼⣿⣿⢸⢕⣹⣿⣿⣿⣿⣿⣿⣿⣿⣿⣿⣿⣿⣿⣿⣿⡇⢕⢕⣸⢹⣿⣿⣿⣿⠏⠀⠀⠀⠜⢝⢕⢕⢜⠇⢔⠀⠀⠐⢜⠇⠕⢕⢕⠑⠕⠕⠕⠕⢕⢕⢕⢕⢕⢕⢕⢕⢕⢕⢕⢕⢕⢕⢕⢕⢕⢕⢕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⢕⢕⢕⢕⢕⢕⠀</a:t>
            </a:r>
            <a:br/>
            <a:r>
              <a:t>⣿⣿⣿⣿⣿⣿⣿⣿⣿⣿⣿⣿⣿⣿⣿⣿⣿⣿⣿⣿⣿⣿⣿⣿⢿⢿⡿⣼⣿⣟⡞⣿⣿⡿⣱⣿⣿⣿⢻⢇⢇⣕⣼⣿⣿⣿⡕⣷⣿⣿⣿⣿⣿⣿⣿⣿⣿⣿⣿⣿⣿⣿⣿⣿⡇⢕⢕⠏⢹⠿⢟⠏⠁⠀⢄⢑⠀⠀⠀⠀⠁⠁⠁⠄⢕⢔⢟⢕⢕⢕⢔⢑⢄⠀⠀⠀⠀⠀⠀⠀⠀⠀⠁⢀⢀⢁⢁⢁⢁⢁⢁⢅⢕⢕⢕⢕⢅⢕⢕⢕⢕⢕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⠕⠀⠁⢕⢕⢕⢕⢕⢕⠀</a:t>
            </a:r>
            <a:br/>
            <a:r>
              <a:t>⣿⣿⣿⣿⣿⣿⣿⣿⣿⣿⣿⣿⣿⣿⣿⣿⣿⣿⡿⡟⢟⣫⣽⣷⣷⣷⢱⣿⣿⡽⣸⣿⣿⣳⣿⣿⣿⢇⢕⡇⢸⢟⣿⣿⣿⣿⡇⣿⣿⣿⣿⣿⣿⣿⣿⣿⣿⣿⣿⣿⣿⣿⣿⣿⡇⢕⠀⠀⠀⠄⠄⠀⠀⢄⢕⢸⣷⣶⡔⣄⡀⠄⠀⠑⠕⢕⢕⢕⢕⢕⠑⢅⢕⠀⠀⠀⠀⠀⠀⠀⠀⠀⠀⢕⣸⣿⣿⣿⣿⣿⣿⣿⢕⢕⢕⢕⡇⢕⢕⢕⢕⢕⢕⢕⢕⢕⢕⢕⢕⢕⢕⢕⢕⢕⢕⢕⢕⢕⢕⢕⢕⢕⢕⢕⢕⢕⢕⢕⢕⢕⢕⢕⢕⢕⣗⣵⢕⢕⢕⢕⢕⢕⢕⢕⢕⢕⢱⢱⢕⢕⣕⢕⢕⢕⢕⢕⢕⢕⢕⢕⢕⢕⢕⢕⢕⢕⢕⢕⢕⢕⢕⢕⢕⢕⢕⢕⢕⢕⢕⢕⢕⢕⢕⢕⢕⢕⢕⢕⢕⢕⢕⢕⢕⢕⢕⢕⢕⢕⢕⢕⢕⢕⢕⢕⢕⢕⢕⢕⢕⢕⠑⠀⠀⢔⢕⢕⢕⢕⢕⢕⠀</a:t>
            </a:r>
            <a:br/>
            <a:r>
              <a:t>⣿⢿⢿⠿⠿⢟⣿⣿⣿⣿⣿⣿⣿⣿⣿⣿⣿⣏⣾⡇⣻⣾⣿⣿⣿⡇⣿⣿⣿⢇⣿⣿⢧⣿⣿⣿⡟⡕⢱⣇⢕⣼⣿⡿⣿⣿⢕⣿⣿⣿⣿⣿⣿⣿⣿⣿⣿⣿⣿⣿⣿⣿⣿⡿⡇⢕⠀⢄⢄⢀⢀⠀⢄⢕⢕⣿⣿⣿⣷⢻⣿⣧⣅⢑⢔⢅⠑⢁⢡⢔⢕⢕⢕⢑⠀⠀⠀⠀⠀⠀⠀⢀⠀⢕⣹⣿⣿⣿⣿⣿⣿⣿⢕⢕⢕⢕⢇⢕⢕⢕⢕⢕⢕⢕⢕⢕⢕⢕⢕⢕⢕⢕⢕⢕⢕⢕⢕⢕⢕⢕⢕⢕⢕⢕⢕⢕⢕⢕⢕⢕⢕⢕⢕⣸⣿⣿⡇⢕⢕⢕⢕⢕⢕⢕⢕⢕⣿⣾⣿⣿⣿⣿⣿⣾⣿⣾⣾⣗⣿⢾⢎⢇⢕⢕⢕⢕⢕⢕⢕⢕⢕⢕⢕⢕⢕⢕⢕⢕⢕⢕⢕⢕⢕⢕⢕⢕⢕⢕⢕⢕⢕⢕⢕⢕⢕⢕⢕⣕⢕⢕⢕⢕⢕⢕⢕⢕⢕⢕⡕⣕⢄⢀⢔⢕⢕⢕⢕⢕⢕⢕⠀</a:t>
            </a:r>
            <a:br/>
            <a:r>
              <a:t>⡵⡄⠁⠁⠁⠁⣿⣿⣿⣿⣿⣿⣿⣿⣿⣿⡿⣵⣿⣿⣿⢿⢿⣿⣿⢣⣿⣿⡟⣼⣿⡟⣾⣿⣿⣿⢱⡇⢸⣿⢱⣿⣿⣕⣕⣕⢱⣿⣿⢻⣿⣿⣿⣿⣿⣿⣿⣿⣿⣿⣿⣿⣿⢕⢇⢕⢰⡀⠑⠑⠁⣠⢕⢕⣱⢻⣿⣿⣿⢸⣿⣿⣿⣷⡆⣶⣾⣷⣼⣷⢕⢕⢕⡔⢔⢆⢔⢖⡆⢆⢲⢖⢆⢕⢝⡟⢝⢝⡝⢻⢝⢝⢕⢕⢕⢕⢕⢕⢕⢕⢕⢕⢕⢕⢕⢕⢕⢕⢕⢕⢕⢕⢕⢕⢕⢕⢕⢕⢕⢕⢕⢕⢕⢕⢕⢕⢕⢕⢕⢕⢕⢕⢱⣿⣿⣿⣷⢕⢕⢕⢕⢕⢕⢕⢕⢱⣿⣿⣿⣿⣿⣿⣿⢿⢿⢟⢏⢝⢕⢕⢕⢕⢕⣕⡕⢕⢕⢕⢕⢕⢕⢕⢕⢕⢕⢕⢕⢕⢕⢕⢕⢕⢕⢕⢕⢕⢕⢕⢕⢕⢕⢕⢕⢕⢕⢕⢕⢝⢝⢺⣿⣿⣿⣿⣿⣿⣿⣿⣾⣷⣿⣿⣇⢕⢕⢕⢕⢕⢕⢕⠀</a:t>
            </a:r>
            <a:br/>
            <a:r>
              <a:t>⢇⢕⢰⢾⢷⢄⣿⣿⣿⣿⣿⣿⣿⣿⣿⡿⣱⣿⡏⢻⡿⣷⣕⢕⢝⢸⣿⣿⢧⣿⣿⢹⣿⣿⣿⣿⣿⡇⣿⡿⢸⣿⣿⣿⣿⡟⣸⣿⡟⢸⣿⣿⣿⣿⣿⣿⣿⣿⣿⣿⣿⣿⣿⢕⢕⢕⢸⣿⣿⣿⣿⡏⢕⢕⣿⣿⣿⣿⣿⢸⣿⣿⣿⢹⣿⢸⢝⣽⣿⢣⣇⢕⣼⣾⡇⢕⣕⣼⣿⡇⢸⢱⣿⣿⢕⡿⣼⣿⡇⢸⢸⣷⢕⢕⢕⢱⡕⢕⢕⢕⢕⢕⢕⢕⢕⢕⢕⢕⢕⢕⢕⢕⢕⢕⢕⢕⢕⢕⢕⢕⢕⢕⢕⢕⢕⢕⢕⢕⢕⢕⢕⢕⡾⢿⢿⢿⢿⢕⢕⢕⢕⢕⢕⢕⢕⢜⢟⢟⢝⢝⢕⢕⢕⢕⢕⢕⢕⢕⣕⣵⣵⣷⣿⣿⣿⣇⢕⢕⢕⢕⢕⢕⢕⢕⢕⢕⢕⢕⢕⢕⢕⢕⢕⢕⢕⢕⢕⢕⢕⢕⢕⢕⢕⢕⢱⣵⡕⠕⢕⢕⢕⢜⢝⢟⢿⢿⣿⣿⣿⣿⣿⣿⣿⣇⢕⢕⢕⢕⢕⢕⠀</a:t>
            </a:r>
            <a:br/>
            <a:r>
              <a:t>⢕⢕⢕⢕⢱⢸⢽⣿⣿⣿⣿⣿⣿⣿⣿⢕⣿⣿⣿⣧⡝⢪⢟⣕⢅⣸⣿⣿⣸⣿⡟⣾⣿⣿⣿⣿⣿⢇⣿⡇⣼⣿⣿⣿⣿⡇⣿⣿⢇⢸⣿⣿⣿⣿⣿⣿⣿⣿⣿⣿⣿⣿⡇⢕⢕⢕⢸⣿⣿⣿⣿⣿⢕⢱⣿⣿⣿⣿⣿⢸⣿⣿⣿⣸⣿⠱⢿⡫⢎⡜⣿⢸⣿⣿⣇⣕⣿⣿⣿⣷⣸⢸⣿⣿⣇⣇⣿⣿⣿⢸⣹⣿⢕⢕⢕⢸⢕⢕⢕⢕⢕⢕⢕⢕⢕⢕⢕⢕⢕⢕⢕⢕⢕⢕⢕⢕⢕⢕⢕⢕⢕⢕⢕⢕⢕⢕⢕⢕⢕⢕⢕⢱⣧⣵⣥⣕⣕⣕⢕⢕⢕⢕⢕⢕⢕⣕⣑⣑⣕⣕⣵⣥⣵⣷⣷⣾⣿⣿⣿⣿⣿⣿⣿⣿⣿⣿⣷⡕⢕⢕⢕⢕⢕⢕⢕⢕⢕⢕⢕⢕⢕⢕⢕⢕⢕⢕⢕⢕⢕⢕⢕⢕⢕⢕⢸⣿⣿⣷⣷⣵⣅⡑⢕⠕⠕⢕⢕⢝⢝⢟⢟⢿⢿⢿⣇⢕⢕⢕⢕⢕⠀</a:t>
            </a:r>
            <a:br/>
            <a:r>
              <a:t>⢃⢅⢕⢕⢰⢕⢸⣿⣿⣿⣿⣿⣿⣿⡇⡕⣻⡟⢜⢻⢏⣵⣿⢇⢕⣿⣿⡇⣿⣿⢣⣿⣿⣿⣿⣿⣿⢕⣿⡇⣹⣽⣽⣽⣽⢵⣿⡿⢜⢸⣿⣿⣿⣿⣿⣿⣿⣿⣿⣿⣿⣿⢇⢕⢕⢕⣸⣽⣝⣝⣝⣟⡇⣺⣿⣿⣿⣿⣿⢸⣿⣿⣿⣿⣿⢕⢷⣕⢻⢇⡿⢇⣿⣿⣿⣷⣿⣿⣿⣿⣿⣼⣿⣿⣷⣿⣿⣿⣿⣿⣿⣿⢕⢕⠕⢕⢕⢕⢕⢕⢕⢕⢕⢕⢕⢕⢕⢕⢕⢕⢄⢕⢕⢕⢕⢕⢕⢕⢕⢕⢕⢕⢕⢕⢕⢕⢕⢕⢕⢕⢕⣿⣿⣿⣿⣿⣿⣿⣇⢕⢕⢕⢕⢕⢱⣿⣿⣿⣿⣿⣿⣿⣿⣿⣿⣿⣿⣿⣿⣿⣿⣿⣿⣿⣿⣿⣿⣿⣧⢕⢕⢕⢕⢕⢕⢕⢕⢕⢕⢕⢕⢕⢕⢕⢕⢕⢕⢕⢕⢕⢕⢕⢕⢕⢸⣿⣿⣿⣿⣿⣿⣿⣿⣷⣶⣵⣤⣕⣑⣁⢕⠕⠕⢕⢕⢕⢕⢕⢕⢕⠀</a:t>
            </a:r>
            <a:br/>
            <a:r>
              <a:t>⢕⢔⢜⢜⠕⠑⢜⣿⣿⣿⣿⣿⣿⣿⣷⢣⢸⢳⡕⢕⢿⡿⢕⣵⣾⣿⣿⢹⣿⡟⢸⣿⣿⣿⣿⣿⡏⢱⣿⢇⣿⣿⣿⣿⣿⡞⣿⡇⣿⡇⣿⣿⢻⣿⣿⣿⣿⣿⣿⣿⣿⣿⢕⠕⢕⢕⣿⣿⣿⣿⣿⣿⡇⣻⡟⣿⣿⣿⣿⢸⣿⣿⣿⣿⣿⢕⡜⢹⣧⢕⡜⡕⣿⣿⣿⣿⣿⣿⣿⣿⣿⣿⣿⣿⣿⣿⣿⣿⣿⣿⣿⣿⢕⢕⠐⢔⢕⢕⢕⢕⢕⢕⢕⢕⢕⢕⢕⢕⢕⢕⢕⢕⢕⢕⢕⢕⢕⢕⢕⢕⢕⢕⢕⢕⢕⢕⢕⢕⢕⢕⣾⣿⣿⣿⣿⣿⣿⣿⣿⡕⢕⢕⢕⢕⢸⣿⣿⣿⣿⣿⣿⣿⣿⣿⣿⣿⣿⣿⣿⣿⣿⣿⣿⣿⣿⣿⣿⣿⣿⣷⣕⢕⢕⢕⢕⢕⢕⢕⢕⢕⢕⢔⢕⢕⢕⢕⢕⢕⢕⢕⢕⢕⢕⢕⢕⣿⣿⣿⣿⣿⣿⣿⣿⣿⣿⣿⣿⣿⣿⣿⣿⣿⣿⣷⣷⣷⣇⢕⢕⢕⠀</a:t>
            </a:r>
            <a:br/>
            <a:r>
              <a:t>⢜⢏⢕⢄⢀⢀⢕⣿⣿⣿⣿⣿⣿⣿⣿⣷⡳⡕⢕⢜⢷⣯⣽⣝⡝⣿⡿⣼⡿⡜⣼⣿⣿⣿⣿⣿⢕⣿⣿⡕⣿⣿⣿⣿⣿⡇⣿⢱⣿⣷⣸⣿⡏⣿⣿⣿⣿⣿⣿⢹⡇⣿⢕⡕⢕⢱⣿⣿⣿⣿⣿⣿⡇⣿⢇⣿⣿⣿⡇⣸⣿⣿⣿⣿⣿⢜⢟⢗⣫⡇⡕⢸⣿⣿⣿⣿⣿⣿⣿⣿⣿⣿⣿⣿⣿⣿⣿⣿⣿⣿⣿⣿⢕⢕⢀⢕⢕⢕⢕⢕⢕⢕⢕⢕⢕⢕⢕⢕⢕⢕⢕⠑⢕⠑⢕⢕⢕⢕⢕⢕⢕⢕⢕⢕⢕⢕⢕⢕⠕⣼⣿⣿⣿⣿⣿⣿⣿⣿⣿⣿⡕⢕⢕⢕⢸⣿⣿⣿⣿⣿⣿⣿⣿⣿⣿⣿⣿⣿⣿⣿⣿⣿⣿⣿⣿⣿⣿⣿⣿⣿⣿⣷⣕⢕⢕⢕⢕⢕⢕⢕⢕⢕⢔⢕⢕⢕⢕⢕⢕⢕⢕⢕⢕⢕⢕⣿⣿⣿⣿⣿⣿⣿⣿⣿⣿⣿⣿⣿⣿⣿⣿⣿⣿⣿⣿⣿⣿⣧⡕⢕⠀</a:t>
            </a:r>
            <a:br/>
            <a:r>
              <a:t>⢕⢕⡕⢕⢕⢕⢕⣿⣿⣿⣿⣿⣿⣿⣿⣿⣿⣮⡣⢜⢧⢕⢝⡝⢟⣿⡇⣿⢱⡇⣿⣿⣿⣿⣿⢝⢸⣿⣿⡇⢿⢿⢿⢿⢿⢷⢹⢸⣿⣿⣧⣿⣷⢹⣿⡜⣿⣿⣿⡏⣷⢹⢕⡇⢕⣾⣿⣿⣿⣿⣿⣿⡇⣟⣎⢇⡻⣿⢇⢿⣿⣿⡿⣿⣿⢱⢟⢟⢝⠇⢕⢸⣿⣿⣿⣿⣿⣿⣿⣿⣿⣿⣿⣿⣿⣿⣿⣿⣿⣿⣿⣿⡇⢕⢕⢕⢕⢕⢕⢕⢕⢕⢕⢕⢕⢕⢕⢕⢕⢕⢕⠀⠀⠔⢕⢕⢕⢕⢕⢕⢕⠑⢕⢕⢕⢕⢕⢕⢱⣿⣿⣿⣿⣿⣿⣿⣿⣿⣿⣿⣷⡕⢕⢕⢕⣷⣷⣧⣵⣵⣵⣵⣕⣝⣝⢝⢟⢟⢿⢿⣿⣿⣿⣿⣿⣿⣿⣿⣿⣿⣿⣿⣿⣷⡕⢕⢕⢕⢕⢕⢅⠑⢑⠐⢕⢕⢕⢕⢕⢕⢕⢁⢑⢕⢕⣿⣿⣿⣿⣿⣿⣿⣿⣿⣿⣿⣿⣿⣿⣿⣿⣿⣿⣿⣿⣿⣿⣿⣷⡕⠀</a:t>
            </a:r>
            <a:br/>
            <a:r>
              <a:t>⢐⢜⢊⢕⢱⡔⠀⢸⣿⣿⣿⣿⣿⣿⣿⣿⣿⣿⣿⣷⣮⢣⢕⣝⢕⣿⢣⡇⢸⡇⣿⣿⣿⣿⣿⢇⢟⠛⠛⠓⠛⠛⢛⠛⠛⠳⢇⢵⣜⡝⣻⣿⣏⣇⣿⣷⢸⡿⣿⣿⢿⢜⣸⢕⣨⣵⢷⠷⠞⢟⢟⠟⠕⠞⠻⠮⠿⢎⢕⣿⣿⣿⢕⣼⡿⢱⢗⢕⢎⢕⢕⢸⣿⣿⣿⣿⣿⣿⣿⣿⣿⣿⣿⣿⣿⣿⣿⣿⣿⣿⣿⣿⡇⢔⢕⢕⢕⢕⢕⢕⢕⢕⢕⢕⠕⢕⢕⢕⢕⢕⢕⠀⠀⠀⢕⢕⢕⢕⢕⢕⢕⠀⠁⢕⢕⢕⢕⢱⣿⣿⣿⣿⣿⣿⣿⣿⣿⣿⣿⢿⣿⣷⡕⢕⢕⢻⣿⣿⣿⣿⣿⣿⣿⣿⣿⣿⣿⣷⣷⣷⣵⣝⣟⣿⣿⣿⣿⣿⣿⣿⣿⣿⣿⣿⣿⣧⡕⢕⢕⢕⢕⠀⠁⠀⠀⢕⢕⢕⢕⢕⢕⠑⢐⠀⢕⢺⢟⢟⢟⢝⣝⣝⣕⣕⣵⣵⣵⣵⣵⣵⣼⣽⣽⣝⣟⣻⣿⣿⣿⣿⠀</a:t>
            </a:r>
            <a:br/>
            <a:r>
              <a:t>⠜⠊⠁⠘⢜⢝⡕⢸⣿⣿⣿⣿⣿⣿⣿⣿⣿⣿⣿⣿⢏⠀⠁⢅⣕⣹⢸⢕⢸⡇⣿⡿⣿⣿⣿⢕⢁⣄⣤⣴⡶⠖⢀⠐⠐⠐⠄⡁⢝⢿⣿⣿⣿⣿⣿⣿⣧⣿⣮⣿⣧⣱⣿⡾⠋⢁⠠⠄⠀⠁⠕⢴⣤⣄⡀⠈⢙⢇⡺⣽⣿⣿⢕⣿⡇⠊⠁⢵⡇⢕⢕⢸⣿⣿⣿⣿⣿⣿⣿⣿⣿⣿⣿⣿⣿⣿⣿⣿⣿⣿⣿⣿⢇⢕⢕⢕⢕⢕⢕⢕⢕⢕⢕⢕⠀⠕⢕⢕⢕⢕⢕⢀⠀⠀⢕⢕⢕⢕⢕⢕⢄⠀⠀⢕⢕⢕⢅⣾⣿⣿⣿⣿⣿⣿⣿⣿⣿⣿⣿⡔⠈⠻⢿⡕⢕⢜⣿⣿⣿⣿⣿⣿⣿⣿⣿⣿⣿⣿⣿⣿⣿⣿⣿⣿⣿⣿⣿⣿⣿⣿⣿⣿⣿⣿⣿⣿⣿⣇⢕⢕⢕⢔⠀⠀⠀⠁⢕⢕⢕⢕⢕⢀⠀⠀⢕⢱⣿⣿⣿⣿⣿⣿⣿⣿⣿⣿⣿⣿⣿⣿⣿⣿⣿⣿⣿⣿⣿⣿⣿⣿⠀</a:t>
            </a:r>
            <a:br/>
            <a:r>
              <a:t>⢀⢰⣔⡐⢜⢇⢕⢸⣿⣿⣿⣿⣿⣿⣿⣿⣿⣿⡿⣣⠃⠀⠀⢱⣿⢹⡎⢕⢜⢣⣿⢕⣿⡻⣿⢕⡕⣿⣿⡟⣠⣅⠀⠀⠀⠀⠐⠜⣧⣕⣿⣿⣿⣿⣿⣿⣿⣿⣿⣿⣿⣿⣿⣱⡾⣃⡐⠀⠀⠀⠁⠀⢹⣿⡟⢔⣴⣯⣧⣿⣿⣿⢸⣿⡇⠀⠀⠸⡇⢕⠁⢜⣿⣿⣿⣿⣿⣿⣿⣿⣿⣿⣿⣿⣿⣿⣿⣿⣿⣿⣿⢏⢕⢕⢕⢕⣱⢕⢕⢕⢕⢕⢕⢕⠀⠁⢕⢕⢕⢕⢕⢕⠀⠀⢕⢕⢕⢕⢕⢕⢕⠀⠀⢕⢕⠕⣜⣛⡙⠉⠉⠁⠁⠁⠁⠁⠁⠁⠉⠁⠀⠀⠀⠁⠀⠑⠉⠉⠉⠉⠉⠉⠙⠙⠛⠿⢿⣿⣿⣿⣿⣿⣿⣿⣿⣿⣿⣿⣿⣿⣿⣿⣿⣿⣿⣿⣿⣿⣇⢕⢕⢕⠀⠀⠀⠀⢕⢕⢕⢕⢕⢕⠀⠀⢕⢸⣿⣿⣿⣿⣿⣿⣿⣿⣿⣿⣿⣿⣿⣿⣿⣿⣿⣿⣿⠿⠛⣹⣿⣿⠀</a:t>
            </a:r>
            <a:br/>
            <a:r>
              <a:t>⢕⢅⢝⢕⢕⢕⠕⠑⣿⣿⣿⣿⣿⣿⣿⣿⣿⢟⣵⠇⠀⠀⠀⢸⡟⣿⣷⢕⡇⢸⢸⡕⢺⣷⣝⣸⣿⣾⣿⣇⢅⢄⢕⢀⢀⠔⢀⠀⣿⣿⣿⣿⣿⣿⣿⣿⣿⣿⣿⣿⣿⣿⣿⣿⡏⠙⢁⢀⢀⢔⢀⢄⢸⣿⣷⣿⣹⣿⣿⡟⣿⣿⢸⣿⡇⠀⠀⠀⠑⠀⠀⢱⢿⣿⡿⢿⡟⢿⣿⣿⢻⢻⣿⣿⢟⡟⢿⣿⡟⢿⢟⢕⡕⠁⠀⣸⡏⢕⢕⢕⢕⢕⢕⢕⠀⠀⠑⢕⢕⢕⢕⢕⠀⠀⠕⢕⢕⢕⢕⢕⢕⠀⠀⠐⢕⢱⠿⠋⠁⠀⠀⠀⠀⠀⠀⠀⠀⠀⠀⠀⠀⠀⠀⠀⠀⠀⠀⠀⠀⠀⠀⠀⠀⠀⠀⠀⠀⠈⠙⠻⢿⣿⣿⣿⣿⣿⣿⣿⣿⣿⣿⣿⣿⣿⣿⣿⣿⣿⣿⡇⢕⢕⢔⠀⠀⠀⢱⡕⢕⢕⢕⢕⠀⠀⢕⢸⣿⣿⢿⠿⠛⠋⠙⠙⠙⠙⠙⠙⠙⠙⠙⠛⠛⠋⠁⠀⠠⠿⠿⠿⠀</a:t>
            </a:r>
            <a:br/>
            <a:r>
              <a:t>⢕⢕⢕⠕⠕⠁⠀⠀⣿⣿⣿⣿⣿⣿⣿⣿⢫⣾⢏⠀⠀⠀⠀⠘⡇⣿⣿⢕⢕⢕⡷⢕⢕⢻⣿⣇⢿⣿⣿⣿⢧⢕⢕⣴⣵⢕⢕⣷⣿⣿⣿⣿⣿⣿⣿⣿⣿⣿⣿⣿⣿⣿⣿⣿⣷⣔⢕⢕⣡⢕⢑⢱⣿⣿⣿⣧⣿⣿⡟⣸⡟⣿⢕⣿⡇⠀⠀⠀⠀⡱⣷⣿⣿⣿⣿⣿⣿⣿⣿⣿⣿⣿⣿⣿⣿⣿⣿⣿⣿⣿⣵⣿⣿⠀⠀⣿⠇⢕⢕⢕⢕⢕⢕⠀⠀⠀⠀⢕⢕⢕⢕⢕⢕⠀⠀⢕⢕⢕⢕⢕⢕⠀⠀⠀⠀⠁⠀⠀⠀⠀⠀⠀⢀⣤⣴⣷⣷⣷⣾⣷⣷⣷⣷⣦⠀⠀⠀⠀⠀⠀⠀⠀⠀⠀⠀⠀⠀⠀⠀⠀⠲⢼⣿⣿⣿⣿⣿⣿⣿⣿⣿⣿⣿⣿⣿⣿⣿⣿⣿⣿⢕⢕⢕⠀⠀⠀⢱⣽⡕⢕⢕⢕⠀⠀⠀⠘⠉⠁⠀⠀⠀⠀⠀⠀⠀⠀⠀⠀⠀⠀⠀⠀⠀⠀⠀⠀⠀⠀⠀⠀⠀</a:t>
            </a:r>
            <a:br/>
            <a:r>
              <a:t>⢐⢄⠀⠀⠀⠀⠀⠀⢸⣿⣿⣿⣿⣿⡿⣱⡿⢝⠀⠀⠀⠀⠀⠀⠇⣿⡟⢸⢕⢸⡇⢕⢕⢕⢜⢻⡜⣿⣿⣿⣷⣦⣤⣴⣴⣷⣿⣿⣿⣿⣿⣿⣿⣿⣿⣿⣿⣿⣿⣿⣿⣿⣿⣿⣿⣿⣷⣵⣥⣤⣵⣾⣿⣿⣿⣿⢟⡱⢱⣿⡇⣿⢕⣿⡇⠀⠀⠀⠀⠱⡝⠟⠟⠟⠟⠟⠟⠟⠟⠟⠟⠟⠟⠟⠟⠟⠟⠟⠟⠟⠟⠟⠟⠀⠀⠃⢐⢕⢕⢕⢕⢕⠕⠀⠀⠀⠀⠁⢕⢕⢕⢕⢕⢀⠀⢕⢕⢕⢕⢕⢕⠀⠀⠀⣴⡄⠀⠀⠀⠀⢀⣴⣿⣿⣿⣿⡇⠝⢿⣿⣿⣿⢟⠃⠀⠀⠀⠀⠀⠀⠀⠀⠀⠀⠀⠀⠀⣴⣦⣄⡔⠡⣝⣿⣿⣿⣿⣿⣿⣿⣿⣿⣿⣿⣿⣿⣿⣿⣿⣿⡇⢕⠑⠀⠀⠀⢸⣿⣇⢕⢕⢕⠀⠀⠀⠁⠀⠀⢀⣀⣄⣤⣤⣤⣤⡄⠀⠀⠀⠀⠀⠀⢄⢄⢀⠀⠀⠀⠀⢀⠀</a:t>
            </a:r>
            <a:br/>
            <a:r>
              <a:t>⠗⠁⠀⠀⠀⠀⠀⠀⢸⣿⣿⣿⣿⡟⣽⢟⢕⣱⠀⠀⠀⠀⠀⠀⢱⣿⡇⢸⣇⢜⣿⢕⢕⢕⢕⢕⡼⣾⣿⣿⣿⣿⣿⣿⣿⣿⣿⣿⣿⣿⣿⣿⣿⣿⣿⣿⣿⣿⣿⣿⣿⣿⣿⣿⣿⣿⣿⣿⣿⣿⣿⣿⣿⣿⣟⢏⡱⢕⣾⣿⢇⣿⢕⢻⣷⠀⠀⠀⠀⠀⢷⡔⢔⢔⢔⢔⢔⢔⢔⢔⢔⢔⢔⢔⢔⢕⢔⢕⢕⢕⢕⢕⢕⢔⠀⠀⠀⠀⠕⢕⢕⠕⠀⠀⠀⠀⠀⠀⠕⢕⢕⢕⢕⢕⠀⠑⢕⢕⢕⢕⢕⠀⠀⠀⢹⣿⣔⠀⠀⠀⢸⣿⣿⣿⣿⣿⡇⠀⠀⠀⢕⢻⢕⠀⠀⠀⠀⠀⠀⠀⠀⢄⠀⠀⠀⠀⠀⣿⣿⣿⣿⣷⣜⣻⣿⣿⣿⣿⣿⣿⣿⣿⣿⣿⣿⣿⣿⣿⣿⣿⣿⢕⠀⠀⠀⠀⣼⣿⣿⢕⢕⢕⠀⢄⢠⣴⣷⡇⢻⣿⣿⣿⣿⣿⣿⠇⠀⠀⠀⠀⠀⠀⢕⢕⢕⠀⠀⠀⠀⢕⠀</a:t>
            </a:r>
            <a:br/>
            <a:r>
              <a:t>⠀⠀⠀⠀⠀⢀⢀⢀⢸⣿⣿⣿⡟⣼⢏⢕⣱⣿⢔⢀⣀⢀⣄⣇⢸⣿⢕⣼⣿⢕⢹⡇⢕⢕⢕⢕⢳⢻⣿⣿⣿⣿⣿⣿⣿⣿⣿⣿⣿⣿⣿⣿⣿⣿⣿⣿⣷⣿⣿⣿⣿⣿⣿⣿⣿⣿⣿⣿⣿⣿⣿⣿⣻⣷⣿⢜⢣⣽⣿⣿⢕⢹⢕⢸⣿⢀⠀⠀⢀⢀⢜⢷⢕⣵⣵⣵⡕⢕⢕⢕⣵⣷⣷⣷⢕⢕⢕⢱⣷⣷⣷⡇⢕⢕⠀⠀⠀⠀⠀⠁⠀⠀⠀⠀⠀⠀⠀⠀⠀⠕⢕⢕⢕⢕⢔⠀⠕⠕⠕⠕⠕⠀⠀⠀⢸⣿⣿⣧⡄⠀⠀⢻⣿⣿⣿⣿⣿⢀⠀⠀⢕⢕⢕⡄⢄⢑⢕⢑⢀⢀⣰⢇⢕⠀⠀⠀⢱⣿⣿⣿⣿⣿⣿⣿⣿⣿⣿⣿⣿⣿⣿⣿⣿⣿⣿⣿⣿⣿⣿⣿⣿⠑⠀⠀⠀⢱⣿⣿⣿⢕⢕⢕⠀⢱⣿⣿⣿⡇⠀⠈⠉⠙⢍⢕⠀⠀⠀⠀⠀⠀⠀⠀⢕⡷⢕⠀⠀⠀⢱⣿⠀</a:t>
            </a:r>
            <a:br/>
            <a:r>
              <a:t>⠀⠀⠀⠀⠀⠀⠀⠀⠑⣿⣿⡿⣸⢇⢕⣱⣿⢇⢜⣾⣿⣿⣿⡏⢸⡇⢕⣿⣿⡕⢜⣷⢕⢕⢕⢕⢜⢕⢻⣿⣿⣿⣿⣿⣿⣿⣿⣿⣿⣿⣿⣿⣿⣿⣿⣿⣿⣿⣿⣿⣿⣿⣿⣿⣿⣿⣿⣿⣿⣵⣷⣿⣿⢟⢃⢼⣾⣿⣿⡟⢕⢸⡕⢜⣿⢸⣧⢕⢸⣿⢕⢜⣇⣿⣿⣿⡇⢕⢕⢕⣿⣿⣿⣿⢕⢕⢕⢸⣿⣿⣿⡇⢕⠀⠀⠀⠀⠀⠀⠀⠀⠀⠀⠀⠀⠀⠀⢀⠀⠀⠑⢕⢕⢕⢕⢄⠀⢄⠀⠀⠀⠀⠀⠀⠁⣿⣿⣿⣿⣦⣄⡁⢻⣿⣿⣿⣿⣧⠀⠀⠀⢕⢜⢻⣧⣵⣕⣱⣵⡾⢏⣕⡕⠀⠀⢀⣾⣿⣿⣿⣿⣿⣿⣿⣿⣿⣿⣿⣿⣿⣿⣿⣿⣿⣿⣿⣿⣿⣿⣿⣿⠀⠀⠀⢄⣼⣿⣿⣿⢇⢅⢀⢕⣼⣿⣿⣿⣿⠀⠀⠀⠀⢕⣷⢀⢀⠀⠔⠔⠀⠀⢀⢼⢕⠕⠀⠀⠀⣾⣿⠀</a:t>
            </a:r>
            <a:br/>
            <a:r>
              <a:t>⠀⠀⠀⠀⠀⠀⠀⠀⠀⣿⣿⢳⢇⢱⢣⣿⡟⢕⣸⣿⣿⣿⣿⡇⢜⢇⢕⢸⣿⡇⢕⢸⣇⢕⢕⢕⢕⢕⢕⢻⣿⣿⣿⣿⣿⣿⣿⣿⣿⣿⣿⣿⣿⣿⣿⣿⣿⣿⣿⣿⣿⣿⣿⣿⣿⣿⣿⣿⣿⣿⣟⣫⢕⢕⢕⣾⣿⣿⣿⡇⢕⢸⡇⢕⣿⢸⣿⡕⢕⣿⡇⢕⢸⣼⣿⣿⣿⢕⢕⢕⣿⣿⣿⣿⢕⢕⢕⢸⣿⣿⣿⢇⠀⠀⠀⠀⠀⠀⠀⠀⠀⠀⠀⠀⢀⢄⢕⢕⠀⠀⠀⠑⢕⢕⢕⢕⢄⠀⠀⠀⠀⠀⠀⠀⠀⢹⣿⣿⣿⣿⣿⣿⣷⣿⣿⣿⣿⣿⣧⡀⠀⢕⢕⢸⣿⣿⣿⣿⣿⡇⢜⢟⠃⠀⢠⣾⣿⣿⣿⣿⣿⣿⣿⣿⣿⣿⣿⣿⣿⣿⣿⣿⣿⣿⣿⣿⣿⣿⣿⣿⡏⠀⠀⠀⢱⣿⣿⣿⡏⢕⢕⣱⣾⣿⣿⣿⣿⣿⡔⠀⠀⠀⢕⢜⢷⣕⣕⡕⢕⣕⣵⡷⢕⢕⠀⠀⠀⣱⣿⣿⠀</a:t>
            </a:r>
            <a:br/>
            <a:r>
              <a:t>⢀⢀⠀⠀⠀⠀⠀⠀⠀⢹⡏⡏⢱⣿⣸⣿⢇⢕⣿⣿⣿⣿⣿⢇⢕⢕⢜⢸⣿⡇⢕⢕⢻⡕⢕⢕⢕⢕⢕⢕⢝⣿⣿⣿⣿⣿⣿⣿⣿⣿⣿⣿⣿⣿⡿⢿⣿⢿⣿⣿⣿⣿⣿⣿⣿⣿⣿⣿⣿⣿⡿⢇⢕⢕⢸⣿⣿⣿⡿⢕⡕⢕⣣⢕⢿⢸⣿⣧⢕⢹⣷⢕⢕⢇⣿⣿⡟⢕⢕⢕⣿⣿⣿⣿⢕⢕⢕⢸⣿⡿⠑⠁⠀⠀⠀⠀⠀⠀⠀⠀⠀⠀⠀⠔⢕⢕⢕⢕⢕⠀⠀⠀⠁⢕⢕⢕⠕⢀⠀⠀⠀⠀⠀⠀⠀⠘⣿⣿⣿⣿⣿⣿⣿⣿⣿⣿⣿⣿⣿⣿⣔⢀⠕⢜⢿⣿⣿⣿⡟⢕⢕⠀⢀⣴⣿⣿⣿⣿⣿⣿⣿⣿⣿⣿⣿⣿⣿⣿⣿⣿⣿⣿⣿⣿⣿⣿⣿⣿⣿⡿⠑⠀⢀⣱⣿⣿⣿⢟⣕⣱⣼⣿⣿⣿⣿⣿⣿⣿⣿⡄⠀⠀⠁⢕⢕⣿⣿⣿⣿⣿⣿⢕⢱⣿⢇⢀⣵⣿⣿⣿⠀</a:t>
            </a:r>
            <a:br/>
            <a:r>
              <a:t>⠀⠀⠀⠀⢀⢀⢐⢀⠀⢸⢹⢕⣿⡇⣿⣿⢕⣼⣿⣿⣿⣿⣿⢕⢕⢕⢕⢕⢻⣿⡕⢕⢕⡻⡕⢕⠕⢕⢕⢕⢕⢜⢝⢿⣿⣿⣿⣿⣿⣿⣿⣿⣽⣷⣿⣿⣿⣿⣷⣮⣿⣿⣿⣿⣿⣿⣿⣿⢟⢝⢕⢕⢕⢕⣾⣿⣿⣿⢇⢕⡇⢕⢟⢕⢸⢸⣿⣿⡕⢸⣿⢕⢕⢸⣸⣿⡇⢕⢕⢕⣿⣿⣿⣿⢕⢕⢕⢸⠏⠁⠀⠀⠀⠀⠀⠀⠀⢀⠀⢀⢔⢕⢕⠀⢕⢕⢕⢕⡕⢔⠀⠀⠀⠀⠑⠁⠐⠀⠀⠀⠀⠀⠀⠀⠀⠀⢸⣿⣿⣿⣿⣿⣿⢟⢙⣅⣼⣿⣿⡿⢿⣿⣦⣄⠑⠜⠝⠕⠕⢑⣠⣶⣿⣿⣿⣿⣿⣿⣿⣿⣿⣿⣿⣿⣿⣿⣿⣿⣿⣿⣿⣿⣿⣿⣿⣿⣿⣿⡿⠕⠀⢀⣱⣿⣿⣿⣿⣿⣿⣿⣿⣿⣿⣿⣿⣿⣿⣿⣿⣿⣦⢀⠀⢕⢕⢿⣿⣿⣿⣿⡟⢕⠕⠀⣠⣾⣿⣿⣿⣿⠀</a:t>
            </a:r>
            <a:br/>
            <a:r>
              <a:t>⠀⢀⣀⣁⣀⣄⣤⣤⣤⡜⡇⢸⢿⢇⣿⡏⢕⢿⢿⢿⢿⢿⢣⢕⢕⢕⢕⢕⢜⢿⣯⢕⢕⢇⢝⢇⢕⢕⢕⢕⢕⢕⢔⢕⢜⢝⢻⢿⣿⣿⣿⣿⣿⣿⣿⣿⣿⣿⣿⣿⣿⣿⣿⣿⢿⢟⢝⢕⢕⢕⢕⢕⢕⢕⣿⣿⢷⢇⣿⢕⢕⢕⢜⢕⢕⢸⣿⣿⡇⢜⣿⢕⢕⡕⡟⣿⣿⢕⢕⢕⣿⣿⣿⣿⢕⠕⠁⠀⠀⠀⠀⠀⠀⢀⢀⣰⣵⣷⣾⢕⢕⢕⢕⠀⢕⢕⢕⢕⢼⣿⣔⠀⠀⠀⠀⠀⠀⠀⠀⠀⠀⠀⠀⠀⠀⠀⠑⣿⣿⣿⣿⣿⣿⣾⣿⣿⣿⣿⣿⢕⣾⣿⣿⣧⣴⣴⣴⣴⣵⣿⣿⣿⣿⣿⣿⣿⣿⣿⣿⣿⣿⣿⣿⣿⣿⣿⣿⣿⣿⣿⣿⣿⣿⣿⣿⣿⣿⢟⠁⢀⣔⣵⣿⣿⣿⣿⣿⣿⣿⣿⣿⣿⣿⣿⣿⣿⣿⣿⣿⣿⣿⣷⣦⡁⠕⢕⢝⢟⢟⠕⠑⢁⣤⣾⣿⣿⣿⣿⢿⣿⠀</a:t>
            </a:r>
            <a:br/>
            <a:r>
              <a:t>⣿⣿⣿⣿⣿⣿⣿⣿⣿⡇⢕⠀⠀⠕⣿⡇⢑⠀⠀⠀⠀⢀⣾⡇⢕⢁⢕⢕⢕⢜⢿⡧⢕⢕⢕⢕⢱⡕⢕⢕⢕⡼⢕⢕⢕⢕⢕⢕⢜⢝⢻⢿⣿⣿⣿⣿⣿⣿⣿⣿⢿⢟⢝⢕⢕⢕⢕⢕⢕⢕⢕⢔⢕⢸⣿⡟⢜⢱⣿⡇⢕⣧⢕⢕⢕⡸⣿⣿⡇⢕⣿⢕⢕⣇⢇⣿⣿⢕⢕⢕⣿⣿⣿⣏⢕⢕⢄⢰⣵⣵⣵⡇⢕⢕⢕⣿⣿⣿⣿⢕⢕⢕⢕⢄⢕⢕⢕⢕⢜⢻⣿⣧⡀⠀⠀⠀⠀⠀⠀⠀⠀⠀⠀⠀⠀⠀⠀⠜⣿⣿⣿⣿⣿⣿⣿⣿⣿⡻⣿⢾⣻⣿⣿⣿⣿⣿⣿⣿⣿⣿⣿⣿⣿⣿⣿⣿⣿⣿⣿⣿⣿⣿⣿⣿⣿⣿⣿⣿⣿⣿⣿⣿⣿⣿⢿⢏⢕⣕⣱⣾⣿⣿⣿⣿⣿⣿⣿⣿⣿⣿⣿⣿⣿⣿⣿⣿⣿⣿⣿⣿⣿⣿⣿⣿⣷⣦⣄⣀⣀⢔⢺⣿⣿⣟⢻⣿⣿⣿⣧⣌⠀</a:t>
            </a:r>
            <a:br/>
            <a:r>
              <a:t>⣿⣿⣿⣿⣿⣿⣿⣿⣿⣿⢀⠀⠀⣴⣿⡇⢸⣿⣷⣶⡄⣾⡟⢕⢕⠀⢕⢕⢕⢕⢜⢿⣇⢕⢕⢕⢕⢜⢕⢕⢱⢇⢕⢕⢕⢕⢕⢕⢕⢕⢕⢱⣸⣝⣟⢿⢟⣫⣽⣷⢕⢕⢕⢕⢕⢕⢕⢕⢕⢕⢕⢕⢕⣾⡿⢕⢕⣿⣿⡇⢕⣿⢕⢕⢑⢕⢻⣿⡇⢕⣿⢕⢕⣿⢕⣿⣿⢕⢕⢕⣿⣿⣿⣿⢕⢕⢕⢸⣿⣿⣿⡇⢕⢕⢕⣿⣿⣿⣿⢕⢕⢕⢕⢕⢕⢕⢕⢕⢕⢕⢝⣿⣷⡄⠀⠀⠀⠀⠀⠀⠀⠀⠀⢀⠀⠀⠀⠀⠜⣿⣿⣿⣿⣿⣿⢯⢕⢕⢕⢕⢕⢸⢿⣿⣿⣿⣿⣿⣿⣿⣿⣿⣿⣿⣿⣿⣿⣿⣿⣿⣿⣿⣿⣿⣿⣿⣿⣿⣿⣿⣿⣿⣿⣿⣿⣿⣿⣿⣿⣿⣿⣿⣿⣿⣿⣿⣿⣿⣿⣿⣿⣿⣿⣿⣿⣿⣿⣿⣿⣿⣿⣿⣿⣿⣿⣿⣿⣿⣿⣿⣿⣿⣿⣿⢕⣿⣿⣿⣿⣿⠀</a:t>
            </a:r>
            <a:br/>
            <a:r>
              <a:t>⣿⣿⣿⣿⣿⣿⣿⣿⣿⡏⡕⠀⣼⣿⣿⡇⢸⣿⣿⡟⣼⢟⢕⢕⢕⢔⢕⢕⢕⢕⢕⣇⢻⣇⢕⢕⢕⢕⢕⢕⡜⢕⢕⢕⢕⢕⢕⢕⢕⢕⣵⣿⣿⣿⣿⣿⣿⣿⣿⣿⢕⢕⢕⢕⢕⢕⢕⢕⢕⢕⢕⢕⢱⡿⢕⢕⣼⣿⣿⡇⢕⢹⡕⢕⢕⢕⢅⢿⡇⢕⡟⢕⢱⣿⡕⣿⣿⢕⢕⢕⣿⣿⣿⣿⢕⢕⢕⢸⣿⣿⣿⡇⢕⢕⢕⣿⣿⣿⣿⢕⢕⢕⢕⢕⢕⢕⢕⢕⢕⢕⢕⢜⢻⣿⣆⠀⠀⠀⠀⠀⠀⠀⠀⠕⣔⢀⠀⠀⠀⠜⢿⡿⣿⢟⢕⢕⢕⢕⢕⢕⢕⢕⢕⢕⢹⣿⣿⣿⣿⣿⣿⣿⣿⣿⣿⣿⣿⣿⣿⣿⣿⣿⣿⣿⣿⣿⣿⣿⣿⣿⣿⣿⣿⣿⣿⣿⣿⣿⣿⣿⣿⣿⣿⣿⣿⣿⣿⣿⣿⣿⣿⣿⣿⣿⣿⣿⣿⣿⣿⣿⣿⣿⣿⣿⣿⣿⣿⣿⣿⣿⣿⣿⡻⢹⢏⢜⢝⢹⣿⣿⠀</a:t>
            </a:r>
            <a:br/>
            <a:r>
              <a:t>⣿⣿⣿⣿⣿⣿⣿⢟⢋⢁⠀⠀⠉⢕⢜⢻⢕⢝⢕⣼⢏⢕⢕⢕⢕⢕⢕⢕⢕⢕⢕⣿⣷⣿⣧⢕⢕⢕⢕⢱⢕⢕⢕⢕⢕⠑⠁⢀⢕⢸⣿⣿⣿⣿⣿⣿⣿⣿⣿⣿⡕⠁⠑⠕⢕⢕⢕⢕⢕⢕⢕⢇⢞⣕⢕⢸⣿⣿⣿⢇⣇⣼⡇⢑⢕⢕⢕⢘⡇⢸⢕⢕⢜⣿⣷⣿⣿⢕⢕⢕⣿⣿⣿⣿⢕⢕⢕⢸⣿⣿⣿⡇⢕⢕⢕⣿⣿⣿⣿⢕⢕⢕⢕⢕⢕⢕⢕⢕⢕⢕⢕⢕⢕⢝⢿⣧⡄⠀⠀⠀⠀⠀⠀⠀⠜⣷⣴⡄⢀⠀⠑⢕⢣⢕⢕⢕⢕⢕⢕⢕⢕⢕⢕⢕⢕⢻⣿⣿⣿⣿⣿⣿⣿⣿⣿⣿⣿⣿⣿⣿⣿⣿⣿⣿⣿⣿⣿⣿⣿⣿⣿⣿⣿⣿⣿⣿⣿⣿⣿⣿⣿⣿⣿⣿⣿⣿⣿⣿⣿⣿⣿⣿⣿⣿⣿⣿⣿⣿⣿⣿⣿⣿⣿⣿⣿⣿⣿⣿⣿⣿⡟⢕⢕⢕⢕⢕⢕⢕⢕⢻⠀</a:t>
            </a:r>
            <a:br/>
            <a:r>
              <a:t>⣿⣿⣿⣿⣿⡿⢋⢕⠕⠁⠀⠀⠀⢕⢕⢕⢇⢕⣼⡏⢕⢕⢕⢕⢕⢕⠄⢕⢕⢕⢕⢿⣽⣿⣷⢕⢕⠕⢕⢇⢕⠕⠑⠁⠀⠀⠀⢕⢕⣾⣿⣿⣿⣿⣿⣿⣿⣿⣿⣿⡇⢔⠀⠀⠁⠑⠕⢕⢕⢕⢕⢪⣾⣿⢕⢸⣿⣿⡿⣸⣯⣺⢇⢕⢕⢕⢕⢸⡕⢕⢕⢕⢸⣿⣿⣿⣿⢕⢕⢕⣿⣿⣿⣿⢕⢕⢕⢸⣿⣿⣿⡇⢕⢕⢕⣿⣿⣿⣿⢕⢕⢕⢕⢕⢕⢕⢕⢕⢕⢕⢕⢕⢕⢕⢕⢹⢿⡇⢄⠀⠀⠀⠀⠀⠀⠝⣿⣿⣷⣔⢔⢕⢕⢕⢕⢕⢕⢕⢕⢕⢕⢕⢕⢕⢕⢸⣿⣿⣿⣿⣿⣿⣿⣿⣿⣿⣿⣿⣿⣿⣿⣿⣿⣿⣿⣿⣿⣿⣿⣿⣿⣿⣿⣿⣿⣿⣿⣿⣿⣿⣿⣿⣿⣿⣿⣿⣿⣿⣿⣿⣿⣿⣿⣿⣿⣿⣿⣿⣿⣿⣿⣿⣿⣿⣿⣿⣿⣿⣿⢕⢕⢕⢕⢕⢕⢕⢕⢕⢕⢸⠀</a:t>
            </a:r>
            <a:br/>
            <a:r>
              <a:t>⣿⣿⣿⡟⠏⢕⢕⢕⠀⠀⠀⠀⢔⢕⢕⢕⢕⣼⡏⢕⢕⢕⢕⢕⢕⢕⢕⢔⢕⢕⢕⢸⣿⣿⣿⣧⢕⢕⢜⠑⠁⠀⠀⠀⠀⠀⠀⡕⣵⣿⣿⣿⣿⣿⣿⣿⣿⣿⣿⣿⣷⢕⢔⠀⠀⠀⠀⠀⠑⠕⢕⢕⢹⡹⡇⢸⣿⣿⢇⡿⢝⢎⢕⢕⢕⢕⢕⢺⣷⡅⠅⢕⢕⣿⣿⣿⡇⢕⢕⢕⣿⣿⣿⣿⢕⢕⢕⢸⣿⣿⣿⡇⢕⢕⢕⣿⣿⣿⣿⢕⢕⢕⢕⢕⠁⢕⢕⢕⢕⢕⢕⢕⢕⢕⢕⢕⢕⢕⢕⢕⢄⠀⠀⠀⠀⠀⠜⢿⣿⣿⣿⣧⣕⣕⢕⢕⢕⢕⢕⢕⢕⢕⢕⢕⣱⣿⣿⣿⣿⣿⣿⣿⣿⣿⣿⣿⣿⣿⣿⣿⣿⣿⣿⣿⣿⣿⣿⣿⣿⣿⣿⣿⣿⣿⣿⣿⣿⣿⣿⣿⣿⣿⣿⣿⣿⣿⣿⣿⣿⣿⣿⣿⣿⣿⣿⣿⣿⣿⣿⣿⣿⣿⣿⣿⣿⣿⣿⣿⡇⢕⢕⢕⢕⢕⢕⢕⢕⢕⢕⢱⠀</a:t>
            </a:r>
            <a:br/>
            <a:r>
              <a:t>⣿⣿⡿⢇⢕⢕⢕⠁⠀⠀⠀⠀⢕⢕⢕⢕⣼⡏⢕⢕⢕⢕⢕⢕⢕⢕⢕⢕⢕⢕⢕⢸⡏⣿⣿⣿⡕⢕⠅⠀⠀⠀⠀⠀⠀⠀⠀⣼⣿⣿⣿⣿⣿⣿⣿⣿⣿⣿⣿⣿⣿⣇⢕⠀⠀⠀⠀⠀⠀⠀⠕⢕⢕⢜⢧⡕⢟⢉⢁⢀⢁⠁⠕⠕⢕⢕⢕⢕⢺⣷⢀⢕⢕⢝⢝⢝⢕⢕⢕⢕⢝⢝⢝⢝⢕⢕⢕⢜⢝⢝⢝⢕⢕⢕⢕⢝⢝⢝⢝⢕⢕⢕⢕⢕⠀⢕⢕⢕⢕⢕⢕⢕⢕⢕⢕⢕⢕⢕⠄⠁⠁⠁⠀⠀⠀⠀⠀⠘⢿⣿⣿⣿⣿⣿⣷⣮⣷⣕⣕⣕⣕⣱⣵⣿⣿⣿⣿⣿⣿⣿⣿⣿⣿⣿⣿⣿⣿⣿⣿⣿⣿⣿⣿⣿⣿⣿⣿⣿⣿⣿⣿⣿⣿⣿⣿⣿⣿⣿⣿⣿⣿⣿⣿⣿⣿⣿⣿⣿⣿⣿⣿⣿⣿⣿⣿⣿⣿⣿⣿⣿⣿⣿⣿⣿⣿⣿⣿⣿⣇⢕⢕⢕⢕⢕⢕⢕⢕⢕⢕⢸⠀</a:t>
            </a:r>
            <a:br/>
            <a:r>
              <a:t>⣿⡿⢕⢕⢕⢕⢕⠀⠀⠀⠀⠄⠑⠁⠁⣼⡯⢕⢕⢕⢕⢕⢕⣕⣵⣷⣾⣿⣿⣿⣿⢸⣿⢹⣿⣿⣷⢕⢄⠀⠀⠀⠀⠀⠀⠀⠀⢹⣿⣿⣿⣿⣿⣿⣿⣿⣿⣿⣿⣿⣿⣿⡇⠀⠀⠀⠀⠀⠀⠀⠀⢜⢝⢏⠑⠁⠀⠘⠑⠑⠁⣠⣔⠀⣕⢕⢕⢕⢕⢻⣧⢕⢕⢕⢕⢕⢕⢕⢕⢕⢕⢕⢕⢕⢕⢕⢕⢕⢕⢕⢕⢕⢕⢕⢕⢕⢕⢕⢕⢕⢕⢕⢕⢕⢔⢕⢕⢕⢕⢕⢕⢕⢕⢕⢕⢕⢕⢕⢔⠀⠀⠀⠀⠀⢀⢔⡔⢄⢕⢻⣿⣿⣿⣿⣿⣿⣿⣿⣿⣿⣿⣿⣿⣿⣿⣿⣿⣿⣿⣿⣿⣿⣿⣿⣿⣿⣿⣿⣿⣿⣿⣿⣿⣿⣿⣿⣿⣿⣿⣿⣿⣿⣿⣿⣿⣿⢏⢻⣿⣿⣿⣿⣿⣿⣿⣿⣿⣿⣿⣿⣿⣿⣿⣿⣿⣿⣿⣿⣿⣿⣿⣿⣿⣿⣿⣿⣿⣿⣿⣧⡕⢕⢕⢕⢕⢕⢕⢕⢕⣾⠀</a:t>
            </a:r>
            <a:br/>
            <a:r>
              <a:t>⣿⠑⢕⢕⢕⢕⠁⠀⠀⠀⠀⠀⠀⠀⣼⢏⢕⢕⢕⢕⢕⣱⣾⣿⣿⣿⣿⣿⣿⣿⣿⢸⣿⣏⣿⣿⣿⣧⢕⠀⠀⠀⠀⠀⠀⠀⠀⠀⢟⣟⣻⣿⣿⣿⣿⣿⣿⣿⣿⣿⣟⣟⠃⠀⠀⠀⠀⠀⠀⠀⠀⢕⢕⢕⠀⢱⡕⠂⠀⢀⠈⢻⡿⠀⣿⣿⣇⢕⢕⢕⢜⣇⢥⣥⣥⣥⣥⣥⣥⣵⣵⣵⣵⣵⣵⣵⣵⣵⣵⣵⣵⣵⣵⣵⣵⣵⣵⣵⣕⣕⣕⣕⣕⡕⢕⢕⢕⢕⢕⢕⢕⢕⢕⢕⢕⢕⢕⢕⢕⠀⠀⠀⠀⠀⠀⢑⣿⣷⣧⣕⣹⣿⣿⣿⣿⣿⣿⣿⣿⣿⣿⣿⣿⣿⣿⣿⣿⣿⣿⣿⣿⣿⣿⣿⣿⣿⣿⣿⣿⣿⣿⣿⣿⣿⣿⣿⣿⣿⣿⣿⣿⣿⣿⣿⣿⣿⢕⢸⣿⣿⣿⣿⣿⣿⣿⣿⣿⣿⣿⣿⣿⣿⣿⣿⣿⣿⣿⣿⣿⣿⣿⣿⣿⣿⣿⣿⣿⣿⣿⣿⣿⣷⣵⣕⣕⢕⣕⣕⣼⣿⠀</a:t>
            </a:r>
            <a:br/>
            <a:r>
              <a:t>⡟⢕⢕⢕⢕⢕⠀⠀⠀⠀⢕⠀⢀⣼⡟⢕⢕⢕⢕⢕⣱⣿⣿⣿⣿⣿⣿⣿⣿⣿⣿⡇⣿⣺⡜⣿⣿⣿⣇⠀⠀⠀⠀⠀⠀⠀⠀⠀⠈⢿⣿⣿⣿⣿⣿⣿⣿⣿⣿⣿⣿⡟⠀⠀⠀⠀⠀⠀⠀⠀⠀⠁⢕⢕⢀⠁⠁⠄⢕⢕⢱⠄⣄⣴⣿⣿⣿⣧⢕⢕⢕⢹⡎⢿⣿⣿⣿⣿⣿⣿⣿⣿⣿⣿⣿⣿⣿⣿⣿⣿⣿⣿⣿⣿⣿⣿⣿⣿⣿⣿⣿⣿⣿⡇⢕⢕⢕⢕⢕⢕⢕⢕⢕⢕⢕⢕⢕⢕⢕⢕⠀⠀⠀⠀⢐⢐⢸⣿⣿⣿⣿⣿⣿⣿⣿⣿⣿⣿⣿⣿⣿⣿⣿⣿⣿⣿⣿⣿⣿⣿⣿⣿⣿⣿⣿⣿⣿⣿⣿⣿⣿⣿⣿⣿⣿⣿⣿⣿⣿⣿⣿⣿⣿⣿⣿⣿⡕⣾⣿⣿⣿⣿⣿⣿⣿⣿⣿⣿⣿⣿⣿⣿⣿⣿⣿⣿⣿⣿⣿⣿⣿⣿⣿⣿⣿⣿⣿⣿⣿⣿⣿⣿⣿⣿⣿⣿⣿⣿⣿⣿⠀</a:t>
            </a:r>
            <a:br/>
            <a:r>
              <a:t>⡕⢕⢕⢕⢕⠀⠀⠀⠀⢔⢕⢀⣼⢟⢕⢕⢕⢕⢕⣱⣿⣿⣿⣿⣿⣿⣿⣿⣿⣿⣿⣧⢹⡇⢿⣾⣿⣿⣿⡔⠀⠀⠀⠀⠀⠀⠀⠀⠀⠘⣿⣿⣿⣿⣿⣿⣿⣿⣿⣿⡿⠁⠀⠀⠀⠀⠀⠀⠀⠀⠀⠀⢕⡱⣎⣗⢇⡀⠁⠊⠁⢄⡹⣿⣿⣿⣿⣿⣇⢕⢕⢕⢻⡔⠀⠀⠀⠀⠀⠀⠀⠀⠀⢀⢀⢀⣀⣀⣀⣀⣀⣀⣀⣀⣀⣀⣀⣁⣁⣁⣁⣁⣁⣀⢕⢕⢕⢕⢕⢕⢕⢕⢕⢕⢕⢕⢕⢕⢕⢕⠀⠀⠀⠀⠄⢔⠔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⣇⠀⠁⠁⠑⠀⠀⠀⢀⢷⢏⣼⢏⢕⢕⢕⢕⢕⢱⣿⣿⣿⣿⣿⣿⣿⣿⣿⣿⣿⣿⣿⡜⣿⢸⣿⣿⡿⣿⣿⡄⠀⠀⠀⠀⠀⠀⠀⠀⠀⠜⣿⣿⣿⣿⣿⣿⣿⣿⣿⠇⠀⠀⠀⠀⠀⠀⠀⠀⠀⠀⠀⠀⣿⣿⣿⣵⣷⣕⢸⣇⢸⣇⢿⣿⣿⣿⣿⣿⣇⢕⢕⢕⢻⡄⠀⠀⠀⠀⠀⠀⠇⠜⢽⢷⣵⣞⣷⣮⣟⣝⣯⣽⣽⣿⣿⣿⣿⣿⣿⣿⣿⣿⡟⢕⠅⢕⢕⢕⢕⢕⢕⢕⢕⢕⢕⢕⢕⢕⢕⢕⠀⠀⠀⠀⠅⢑⢁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⣟⠀⠀⠀⠀⠀⠀⠀⠑⠑⠸⠇⢕⢕⢕⢕⢕⢕⣿⣿⣿⣿⣿⣿⣿⣿⣿⣿⣿⣿⣿⣿⣧⢹⡇⣿⣿⣷⢹⣿⣧⠀⠀⠀⠀⠀⠀⠀⠀⠀⠀⠸⣿⣿⣿⣿⣿⣿⣿⡏⠀⠀⠀⠀⠀⠀⠀⠀⠀⠀⠀⠀⠀⢸⣿⢿⣫⣇⢯⣧⢝⢮⢻⢸⣿⣿⣿⣿⣿⣿⡕⢕⢕⢕⠹⠀⠀⠀⠀⠀⠀⠀⠀⢸⣷⣷⣮⣝⡻⣿⣿⣿⣿⣿⣿⣿⣿⣿⣿⣿⣿⣿⣿⢕⠕⠀⢕⢕⢕⢕⢕⢕⢕⢕⢕⢕⢕⢕⢕⢕⢕⠀⠀⢀⢐⠐⢅⢐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⠀⠀⠀⠀⠀⠀⠀⠀⠀⠀⠀⠁⠁⠑⠑⠸⣿⣿⣿⣿⣿⣿⣿⣿⣿⣿⣿⣿⣿⣿⣿⡇⢇⣿⡿⣿⣧⡹⣿⡇⠀⠀⠀⠀⠀⠀⠀⠀⠀⠀⠜⢿⡿⠿⠿⣿⡟⠀⠀⠀⠀⠀⠀⠀⠀⠀⠀⠀⠀⠀⠀⠁⢳⣾⣿⣿⣎⢻⢾⣷⣜⢎⡟⢿⣿⣿⣿⡿⠇⠑⠁⠀⠀⠀⠀⠀⠀⠀⠀⠀⠀⢜⢫⢻⢿⣿⣿⣷⣽⣟⢿⣷⣟⣿⣿⢿⡿⣿⣿⡿⢑⠑⠀⢕⢕⢕⢕⢕⢕⢕⢕⢕⢕⢕⢕⢕⢕⢕⢕⢕⢔⠑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⢕⠀⠀⠀⠀⠀⠀⠀⠀⠀⠀⠀⠀⠀⠀⠀⠀⠀⠈⠙⠛⠿⢿⣿⣿⣿⣿⣿⣿⣿⣿⣿⣿⡱⢸⣿⣮⡻⢷⣼⡇⠀⠀⠀⠀⠀⠀⠀⠀⠀⠀⠀⠁⢀⣤⣄⠀⠁⠀⠀⠀⠀⠀⠀⠀⠀⠀⠀⠀⠀⠀⠀⠀⢜⣿⣿⣿⣿⣷⣕⣿⣿⢸⣿⡿⠟⠙⠁⠀⠀⠀⠀⠀⠀⠀⠀⠀⠀⠀⠀⠀⠀⠕⢕⢕⢕⢕⢝⢿⣿⣿⣷⣮⣝⢿⣿⣿⣿⣿⡿⢕⠀⠀⠀⠁⢕⢕⢕⢕⢕⢕⢕⢕⢕⢕⢕⢕⢕⢕⢕⢕⠑⢑⢕⢕⢕⢕⢅⢕⢘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⢄⠀⠀⠀⠀⠀⠀⠀⠀⠀⠀⠀⠀⠀⠀⠀⠀⠀⠀⠀⠀⠀⠈⠙⠿⣿⣿⣿⣿⣿⣿⣿⣧⢹⣿⣿⣿⣷⣷⡝⠁⠀⠀⠀⠀⠀⠀⠀⠀⠀⠀⠀⢕⢝⢕⠃⠀⠀⠀⠀⠀⠀⠀⠀⠀⠀⠀⠀⠀⠀⠀⠀⠀⢹⣿⣿⣿⣿⣿⢜⠏⠚⠁⠀⠀⠀⠀⠀⠀⠀⠀⠀⠀⠀⠀⠄⢀⠀⠀⠀⠀⠀⢔⢕⢕⢕⢕⢕⢜⢟⢻⣿⣿⣷⣽⡻⣿⡟⠁⠁⠀⠀⠀⠀⠑⢕⢕⢕⢕⢕⢕⢕⢕⢕⢕⢕⢕⢕⢕⢕⢕⠄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⠀⠀⠀⠀⠀⠀⠀⢀⢄⠐⠀⠀⠀⠀⠀⠀⠀⠀⠀⠀⠀⠀⠀⠀⠈⠙⢻⣿⣿⣿⣿⡏⠀⢿⣿⣿⣿⣿⡇⠀⠀⠀⠀⠀⠀⠀⠀⠀⠀⠀⠀⠀⢕⢕⠀⠀⠀⠀⠀⠀⠀⠀⠀⠀⠀⠀⠀⠀⠀⠀⠀⠀⠘⣿⣿⣿⣿⡵⠁⠀⠀⠀⠀⠀⠀⠀⠀⠀⠀⠀⢄⠀⠀⠀⠀⠑⢕⢄⠀⠀⠀⠑⢕⢕⢕⢕⢕⢕⢕⢕⢞⢿⣿⣿⣿⣮⡑⢄⠀⠔⡆⢔⠀⢄⢕⢕⢕⢕⢕⢕⢕⢕⢕⢕⢕⢕⢕⢕⢕⢕⢕⢕⢕⢕⢕⢑⢕⢕⢕⢅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⢕⢕⠕⠀⠀⠀⠀⢀⢔⠕⠁⠀⠀⠀⢀⢔⠑⠀⠀⠀⠀⠀⠀⠀⠀⠀⠀⠀⠀⠙⢿⣿⣿⠑⠀⢸⣿⢏⣿⣿⢇⠀⠀⠀⠀⠀⠀⠀⠀⠀⠀⠀⠠⣤⣅⣔⣑⣠⠔⠀⠀⠀⠀⠀⠀⠀⠀⠀⠀⠀⠀⠀⠀⠀⠀⢸⣿⡿⠃⠀⠀⠀⠀⠀⠀⠀⠀⠀⠀⠀⢔⠀⠀⠑⢄⢀⠀⠀⠀⠑⢔⠀⠀⠀⣵⣕⢇⢕⢕⢕⢕⢕⢕⢕⢝⡻⣿⣿⣿⠀⠀⠀⠁⠁⠀⠁⢕⢕⢕⢕⢕⢕⢕⢕⢕⢕⢕⢕⢕⢕⢕⢕⢕⢅⠕⢄⢕⢕⢕⢕⢕⢕⢔⠹⣿⣿⣿⣿⣿⣿⣿⣿⣿⣿⣿⣿⣿⣿⣿⣿⣿⣿⣿⣿⣿⣿⣿⣿⣿⣿⣿⣿⣿⢿⢟⢏⢝⢍⢝⢝⢝⢍⢝⢝⢝⢝⢟⢟⢟⢟⢛⢟⠿⢿⣿⣿⣿⣿⣿⣿⣿⣿⣿⣿⣿⣿⣿⣿⣿⣿⣿⣿⣿⣿⣿⣿⣿⣿⣿⣿⣿⣿⣿⣿⣿⣿⣿⡿⢕⠀</a:t>
            </a:r>
            <a:br/>
            <a:r>
              <a:t>⣯⢕⢕⡆⠀⠀⠀⢄⠕⠁⠀⠀⠀⢄⢔⠁⠀⠀⠀⠀⠀⠀⠀⠀⠀⠀⠀⠀⠀⠀⠀⠀⠙⢕⠀⠀⢸⡟⠁⣿⡟⠑⠀⠀⠀⠀⠀⠀⠀⠀⠀⠀⣄⢾⣾⣿⣿⣿⣷⣼⢄⠀⠀⠀⠀⠀⠀⠀⠀⠀⠀⠀⠀⠀⠀⠀⠀⠙⠀⠀⠀⠀⠀⠀⠀⠀⠀⠀⠀⠀⠀⠀⠀⠀⠀⠀⢑⢔⢀⠀⠀⠁⠕⢀⠀⣺⣿⣷⣕⡕⢕⢕⢕⢕⢕⢕⢜⠘⠻⡏⢴⢔⠀⠀⠀⢀⢔⢕⢕⢕⢕⢕⢕⢕⢕⢕⢕⢕⢕⢕⢕⢕⢕⢕⢕⢔⢕⢕⢕⢕⢕⢕⢕⢕⢕⢜⢻⣿⣿⣿⣿⣿⣿⣿⣿⣿⣿⣿⣿⣿⣿⣿⣿⣿⣿⣿⣿⣿⣿⣿⣿⣿⡟⢕⢕⢕⢕⢕⢕⢕⢕⢕⢕⢕⢕⢕⢕⢕⢕⢕⢕⢕⢕⢕⢕⢕⢝⢻⣿⣿⣿⣿⣿⣿⣿⣿⣿⣿⣿⣿⣿⣿⣿⣿⣿⣿⣿⣿⣿⣿⣿⣿⣿⣿⣿⣿⣿⢏⢕⢕⠀</a:t>
            </a:r>
            <a:br/>
            <a:r>
              <a:t>⡟⢕⣾⡷⠀⢀⢔⠑⠀⠀⠀⢄⢕⢕⠀⠀⠀⠀⠀⠀⠀⠀⠀⠀⠀⠀⠀⠀⠀⠀⠀⠀⠀⠀⠀⠀⣸⠑⢄⡟⠑⠀⠀⠀⠀⠀⠀⠀⠀⠀⠀⠀⢱⣸⣿⣿⣿⣿⣿⡿⡇⠀⠀⠀⠀⠀⠀⠀⠀⠀⠀⠀⠀⠀⠀⠀⠀⠀⠀⠀⠀⠀⠀⠀⠀⠀⠀⠀⠀⠀⠀⠀⠀⠀⢀⢔⠑⠁⠁⠐⢄⠀⠀⠁⢄⢜⡿⣿⣿⣷⣧⡕⢕⢕⢕⠑⠀⠀⠀⠀⠁⠁⠁⠀⢀⡵⢕⠁⢕⢕⢕⢕⢕⢕⢕⢕⢕⢕⢕⢕⢕⢕⢕⢕⢕⢕⢕⢕⢕⢕⢕⢕⢕⢕⢕⢕⢔⢝⣿⣿⣿⣿⣿⣿⣿⣿⣿⣿⣿⣿⣿⣿⣿⣿⣿⣿⣿⣿⣿⣿⣿⣿⣿⣧⣕⣕⣑⢕⢕⢕⢕⢕⢕⢕⢕⢕⢕⢕⢕⢕⢕⢕⢕⢕⢕⢕⢕⢕⣿⣿⣿⣿⣿⣿⣿⣿⣿⣿⣿⣿⣿⣿⣿⣿⣿⣿⣿⣿⣿⣿⣿⣿⣿⣿⣿⡿⢕⢕⢕⢕⠀</a:t>
            </a:r>
            <a:br/>
            <a:r>
              <a:t>⢱⣿⡿⢇⢄⠑⠀⠀⢀⢄⠑⠁⠀⠁⠑⢄⢀⠀⠀⠀⠀⠀⠀⠀⠀⠀⠀⠀⠀⠀⠀⠀⠀⠀⠀⢄⠑⢀⡕⠑⠀⠀⠀⠀⠀⠀⠀⠀⠀⠀⠀⠀⠑⠹⡝⢿⣿⡿⣿⠇⠁⠀⠀⠀⠀⠀⠀⠀⠀⠀⠀⠀⠀⠀⠀⠀⠀⠀⠀⠀⠀⠀⠀⠀⠀⠀⠀⠀⠀⠀⠀⠀⢀⢔⠑⠀⠀⠀⢀⠀⠀⠁⠔⠀⠁⢜⣿⣿⣿⢳⣿⣿⣧⢕⠁⠀⠀⠀⠀⠀⢔⠀⠀⢠⣷⣿⢹⠀⢕⢕⢕⢕⢕⢕⢕⢕⢕⢕⢕⢕⢕⢕⢕⢕⢕⢕⢕⢕⢕⢕⢕⢕⢕⢕⢕⢕⢕⢕⢌⠻⣿⣿⣿⣿⣿⣿⣿⣿⣿⣿⣿⣿⣿⣿⣿⣿⣿⣿⣿⣿⣿⣿⣿⣿⣿⣿⣿⣿⣷⡧⣵⢕⣕⡕⢕⢕⢕⢕⢕⣕⣕⣱⣵⣶⣶⣶⣷⣿⣿⣿⣿⣿⣿⣿⣿⣿⣿⣿⣿⣿⣿⣿⣿⣿⣿⣿⣿⣿⣿⣿⣿⣿⣿⡿⢋⢔⢕⢕⢕⢕⠀</a:t>
            </a:r>
            <a:br/>
            <a:r>
              <a:t>⣿⡿⢕⡔⠁⠀⠀⠔⠁⠀⠀⢀⠀⠀⠀⠀⠑⠔⢄⠀⠀⠀⠀⠀⠀⠀⠀⠀⠀⠀⠀⠀⠀⠀⠐⠁⢄⠕⠁⠀⠀⠀⠀⠀⠀⠀⠀⠀⠀⠀⠀⠀⠀⠀⠁⠘⠟⠇⠘⠀⠀⠀⠀⠀⠀⠀⠀⠀⠀⠀⠀⠀⠀⠀⠀⠀⠀⠀⠀⠀⠀⠀⠀⠀⠀⠀⠀⠀⠀⠀⢀⠔⠑⠀⠀⠀⢀⠐⠁⠁⠐⠄⠀⠁⠀⠀⣿⣿⡯⢝⣿⣿⢏⠀⠀⠀⠀⠀⢀⢕⢕⢕⢄⣿⣿⣿⣾⡕⢕⢕⢕⢕⢕⢕⢕⢕⢕⢕⢕⢕⢕⢕⢕⢕⢕⢕⢕⢕⢕⢕⢕⢕⢕⢕⢕⢕⢕⢕⢕⢕⢜⠻⣿⣿⣿⣿⣿⣿⣿⣿⣿⣿⣿⣿⣿⣿⣿⣿⣿⣿⣿⣿⣿⣿⣿⣿⣿⣿⣿⣿⣵⣜⣻⣿⣿⣿⣿⢗⢟⣻⣿⣿⣿⣿⣿⣿⣿⣿⣿⣿⣿⣿⣿⣿⣿⣿⣿⣿⣿⣿⣿⣿⣿⣿⣿⣿⣿⣿⣿⣿⣿⡿⢋⢔⢕⢕⢕⢕⢕⢕⠀</a:t>
            </a:r>
            <a:br/>
            <a:r>
              <a:t>⡟⢕⣼⠁⠀⠀⠁⠀⠀⠔⠑⠀⠁⠔⢀⠀⠀⠀⠁⠑⢔⠀⠀⠁⠀⠀⠀⠀⠀⠀⠀⠀⠀⠀⢀⠔⠁⠀⠀⠀⠀⠀⠀⠀⠀⠀⠀⠀⠀⠀⠀⠀⠀⠀⠀⠁⠀⠀⠀⠀⠀⠀⠀⠀⠀⠀⠀⠀⠀⠀⠀⠀⠀⠀⠀⠀⠀⠀⠀⠀⠀⠀⠀⠀⠀⠀⠀⠀⠀⢔⠁⠀⠀⠀⠀⠑⠀⠀⠀⠀⠀⠀⠀⠀⠀⠀⢸⣿⣏⢮⡷⠇⠀⠀⠀⠀⠀⢀⢕⢕⢕⢕⠕⢯⣿⣿⡟⡕⢕⢕⢕⢕⢕⢕⢕⢕⢕⢕⢕⢕⢕⢕⢕⢕⢕⢕⢕⢕⢕⢕⢕⢕⢕⢕⢕⢕⢕⢕⢕⠑⢕⢕⢕⢝⢿⣿⣿⣿⣿⣿⣿⣿⣿⣿⣿⣿⣿⣿⣿⣿⣿⣿⣿⣿⣿⣿⣿⣿⣿⣿⣿⣿⣿⣷⣿⣿⣿⣾⣿⣿⣿⣿⣿⣿⣿⣿⣿⣿⣿⣿⣿⣿⣿⣿⣿⣿⣿⣿⣿⣿⣿⣿⣿⣿⣿⣿⣿⣿⣿⢟⢏⢔⢕⢕⢕⢕⢕⢕⢕⢕⠀</a:t>
            </a:r>
            <a:br/>
            <a:r>
              <a:t>⢕⣸⡿⠀⠀⠀⠀⠀⠀⠀⠀⠀⠀⠀⠀⠑⠄⠀⠀⠀⠀⠑⢄⠀⠀⠀⠀⠀⠀⠀⠀⠀⠀⠀⠀⠀⠀⠀⠀⠀⠀⠀⠀⠀⠀⠀⠀⠀⠀⠀⠀⠀⠀⠀⠀⠀⠀⠀⠀⠀⠀⠀⠀⠀⠀⠀⠀⠀⠀⠀⠀⠀⠀⠀⠀⠀⠀⠀⠀⠀⠀⠀⠀⠀⠀⠀⠀⢄⠕⠀⠀⠀⠀⠀⠀⠀⠀⠀⠀⠀⠀⠀⠀⠀⠀⠀⡎⢿⢟⢏⠑⠀⠀⠀⠀⠀⢀⢕⢕⢕⢕⢕⢔⢻⣿⣿⡷⢇⢕⢕⢕⢕⢕⢕⢕⢕⢕⢕⢕⢕⢕⢕⢕⢕⢕⢕⢕⢕⢕⢕⢕⢕⢕⢕⢕⢕⢕⢕⢕⢀⢕⢕⢕⢕⢕⢝⢻⣿⣿⣿⣿⣿⣿⣿⣿⣿⣿⣿⣿⣿⣿⣿⣿⣿⣿⣿⣿⣿⣿⣿⣿⣿⣿⣿⣿⣿⣿⣿⣿⣿⣿⣿⣿⣿⣿⣿⣿⣿⣿⣿⣿⣿⣿⣿⣿⣿⣿⣿⣿⣿⣿⣿⣿⣿⣿⣿⡿⢟⢅⢕⢕⢕⢕⢕⢕⢕⢕⢕⢕⢕⠀</a:t>
            </a:r>
            <a:br/>
            <a:r>
              <a:t>⣱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⢜⢟⠁⠀⠀⠀⠀⠀⢀⢕⢕⢕⢕⢕⢕⢕⢱⢻⢻⢇⢇⢕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⡿⢟⢝⢕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⠘⡔⠀⠀⠀⠀⠀⠀⠕⠕⠕⢕⢕⢕⠑⢕⢕⢕⠱⠵⠵⠕⢕⢕⢕⢕⢕⢕⢕⢕⢕⢕⢕⢕⢔⢕⢕⢕⢕⢕⢕⢕⢕⢕⢕⢕⢕⢕⢕⢕⢕⢕⠀⢕⢕⢕⢕⢕⢕⢕⢕⢕⢕⢜⢝⢿⣿⣿⣿⣿⣿⣿⣿⣿⣿⣿⣿⣿⣿⣿⣿⣿⣿⣿⣿⣿⣿⣿⣿⣿⣿⣿⣿⣿⣿⣿⣿⣿⣿⣿⣿⣿⣿⣿⣿⣿⣿⣿⣿⣿⣿⣿⣿⡿⢟⢕⢕⢕⢕⢕⠑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⣷⡄⠀⠀⠀⠀⠀⠀⠀⠀⢀⣅⢰⣷⣷⣷⣷⣷⣷⣷⡆⢕⢕⢕⢕⢕⢕⢕⢕⢕⢕⢕⢕⢕⢑⢕⢕⢕⢕⢕⢕⢕⢕⢕⢕⢕⢕⢕⢕⢕⢕⢕⢕⢕⢕⢕⢕⠑⢁⢕⢕⢕⢕⢕⢕⢜⢝⢻⣿⣿⣿⣿⣿⣿⣿⣿⣿⣿⣿⣿⣿⣿⣿⣿⣿⣿⣿⣿⣿⣿⣿⣿⣿⣿⣿⣿⣿⣿⣿⣿⣿⣿⣿⣿⣿⣿⣿⣿⡿⢟⢏⢕⢕⢕⢕⢕⢕⢕⢕⠀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⣷⡄⠀⠀⠀⢀⢄⣰⣕⣼⣾⡎⢿⢿⢿⢿⢿⢿⢿⢷⠑⢕⢕⢕⢕⢕⢕⢕⢕⢕⢕⢕⢕⢕⢕⢕⢕⢕⢕⢕⢕⢕⢕⢕⢕⢕⢕⢕⢕⢕⢕⠕⢕⢕⢕⠁⢄⢕⢕⢕⢕⢕⢕⢕⢕⢕⢕⢕⢝⢻⢿⣿⣿⣿⣿⣿⣿⣿⣿⣿⣿⣿⣿⣿⣿⣿⣿⣿⣿⣿⣿⣿⣿⣿⣿⣿⣿⣿⣿⣿⣿⣿⣿⡿⢟⢏⢕⢕⢕⢕⢔⠁⢕⢕⢕⢕⢕⢕⢄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⠀⠁⠛⠃⠐⠒⠚⠛⠛⠛⠛⠛⠛⠃⠑⠘⠛⠛⠓⠃⠑⠑⠑⠑⠑⠑⠑⠑⠑⠑⠑⠑⠑⠑⠑⠑⠑⠑⠑⠑⠑⠑⠑⠑⠑⠑⠑⠑⠑⠑⠑⠑⠑⠑⠑⠑⠀⠀⠑⠑⠑⠑⠑⠑⠑⠑⠑⠑⠑⠑⠑⠑⠑⠘⠛⠛⠛⠛⠛⠛⠛⠛⠛⠛⠛⠛⠛⠛⠛⠛⠛⠛⠛⠛⠛⠛⠛⠛⠛⠛⠛⠛⠛⠋⠑⠑⠑⠑⠑⠑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⣟⢻⣿⣿⣿⣿⣿⣿⣿⣿⣿⣧⢱⣜⢿⣿⣿⣿⣿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⣧⡜⢻⣿⣿⣿⣿⣿⣿⣿⣿⣷⣻⣷⡹⣿⣿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⢻⣿⣿⣿⣿⣿⣿⣿⣿⣿⣷⡕⢜⢝⢿⣿⢿⣿⣿⣿⣿⣧⢿⣿⡽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⣫⡞⣿⣿⣿⣿⣿⣿⣿⣿⣿⣿⣿⣿⣧⡻⣷⣝⢹⡻⣿⣿⣿⣿⡎⣿⣿⡽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⣵⣿⢳⣿⣿⣿⣿⣿⣿⣿⣿⣿⣿⣿⣿⣿⣷⣜⢿⣇⢿⣮⢝⢟⢟⢟⢝⢟⢷⢹⣿⣿⣿⣿⣿⣿⣿⣿⣿⣿⣿⣿⣿⣿⣿⣿⣿⣿⣿⣿⣿⣿⣿⣿⣿⣿⣿⣿⣿⣿⣿⣿⣿⣿⣿⣿⣿⣿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⣽⣿⡟⣼⣿⣿⣿⣿⣿⣿⣿⣿⣿⣿⣿⣿⣿⡏⢕⢕⢝⢸⣿⣧⢕⢕⢕⢕⢕⢕⢕⢝⢿⣿⣿⣿⣿⣿⣿⣿⣿⣿⣿⣿⣿⣿⣿⣿⣿⣿⣿⣿⣿⣿⣿⣿⣿⣿⣿⣿⣿⣿⣿⣿⣿⣿⣿⣿⡿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⣼⣿⣿⡇⣯⡽⢽⢽⢷⣷⣼⣽⣽⣽⣽⣽⣽⣽⢕⢕⢕⢕⢕⣿⣿⣧⢇⢕⢕⢕⢕⢕⢕⠕⢜⢝⢟⢿⣿⣿⣿⣿⣿⣿⣿⣿⣿⣿⣿⣿⣿⣿⣿⣿⣿⣿⣿⣿⣿⣿⣿⣿⣿⣿⣿⣿⣿⣿⣿⡇⢕⢕⢕⢕⣼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⣹⣿⣿⣿⢸⣿⣿⣿⣿⣿⣿⣿⣿⣿⣿⣿⣿⣷⣷⣇⠕⢕⢕⢕⢹⣿⣿⣧⢕⢕⢕⢕⢕⢕⢕⢕⢕⢕⢜⢿⣿⣿⣿⣿⣿⣿⣿⣿⣿⣿⣿⣿⣿⣿⣿⣿⣿⣿⣿⣿⣿⣿⣿⣿⣿⣿⣿⣿⣿⣿⢇⢕⢕⢕⢕⣿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⣫⣷⣿⢣⣿⣿⣿⡿⢸⣿⣿⣿⣿⣿⣿⣿⣿⣿⣿⣿⣿⣿⣿⣿⣇⠕⢕⢕⢸⣿⣿⣿⡇⢕⢕⢕⢕⢕⢕⢕⢕⢕⢕⢕⢝⢻⣿⣿⣿⣿⣿⣿⣿⣿⣿⣿⣿⣿⣿⣿⣿⣿⣿⣿⣿⣿⣿⣿⣿⣿⣿⣿⣿⣿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⣏⣵⣿⣿⣿⡏⣾⣿⣿⣿⡇⣿⣿⣿⣿⣿⣿⣿⣿⣿⣿⣿⣿⣿⣿⣿⣿⣿⣧⡑⢕⢕⣿⣿⣿⣿⡕⢕⢕⢕⢕⠕⢕⢕⢕⢕⢕⢕⢕⢜⢝⢿⣿⣿⣿⣿⣿⣿⣿⣿⣿⣿⣿⣿⣿⣿⣿⣿⣿⣿⣿⣿⣿⣿⣿⣿⡇⢕⢕⢕⢕⢸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⢹⣿⣿⣿⣿⡇⣿⣿⣿⣿⣿⣿⣿⣿⣿⣿⣿⣿⣿⣿⣿⣿⣿⣿⣷⡅⠕⣿⣿⣿⣿⣧⠕⢑⠅⢔⢄⢕⢕⢕⢕⢕⢕⢕⢕⢕⢕⢕⢝⢿⣿⣿⣿⣿⣿⣿⣿⣿⣿⣿⣿⣿⣿⣿⣿⣿⣿⣿⣿⣿⣿⢕⢕⢕⢕⢕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⡏⣿⣿⣿⣿⣿⡇⣿⣿⣿⣿⣿⣿⣿⣿⣿⣿⣿⣿⣿⣿⣿⣿⡿⣿⣿⣿⡇⣿⣿⣿⣿⣿⡕⢔⢕⢕⢕⢕⢕⢕⢕⢕⢕⢕⢕⢕⢕⢕⢕⢜⣿⣿⣿⣿⣿⣿⣿⣿⣿⣿⣿⣿⣿⣿⣿⣿⣿⣿⣿⣿⣿⢕⢕⢕⢕⢕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⣟⣵⣿⣿⣿⣿⣿⣿⢟⣼⢳⣿⣿⣿⣿⣿⢕⣿⣿⣿⣿⣿⣿⣿⣿⣿⣿⣿⣿⣿⣿⣿⣿⣿⢻⣿⣿⢕⣿⣿⣿⣿⣿⡇⠕⠑⢕⢕⢕⢕⢕⢕⢕⢕⢅⠕⢑⢑⢕⣵⣿⣿⣿⣿⣿⣿⣿⣿⣿⣿⣿⣿⣿⣿⣿⣿⣿⣿⣿⣿⣿⣿⢕⢕⢕⢕⢕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⢑⢑⠕⠅⠑⢔⢕⠀</a:t>
            </a:r>
            <a:br/>
            <a:r>
              <a:t>⣿⣿⣿⣿⣿⣿⣿⣿⣿⣿⣿⣿⣿⣿⣿⣿⣿⣿⣿⣿⣿⣿⣿⣿⣿⣿⣿⣿⣿⢏⣾⣿⣻⣿⣿⣿⣿⢯⣾⣿⢸⣿⣿⣿⣿⣿⢇⣿⣿⣿⣿⣿⣿⣿⣿⣿⣿⣿⣿⣿⣿⣿⣿⣿⢜⢿⡟⢕⣿⣿⣿⣿⣿⣷⠄⢄⢕⡅⢑⠕⢕⢕⢕⢕⢕⢕⢕⢕⢱⣿⣿⣿⣿⣿⣿⣿⣿⣿⣿⣿⣿⣿⣿⣿⣿⣿⣿⣿⣿⣿⣿⡟⢕⢕⢕⢕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⠐⠔⠕⢕⢕⢑⢅⢄⢄⢕⢕⢕⠀</a:t>
            </a:r>
            <a:br/>
            <a:r>
              <a:t>⣿⣿⣿⣿⣿⣿⣿⣿⣿⣿⣿⣿⣿⣿⣿⣿⣿⣿⣿⣿⣿⣿⣿⣿⣿⣿⣿⣿⢏⣾⣿⢳⣿⣿⣿⣿⣣⣿⣿⡇⣿⣿⡿⡻⣹⣿⢕⢻⣿⣿⣿⣿⣿⣿⣿⣿⣿⣿⣿⣿⣿⣿⣿⣿⡇⢜⢇⢕⣿⣿⣿⣿⣿⣿⠀⠑⢕⢿⡕⢕⢲⣇⢱⡅⣅⢱⠕⢣⣾⣿⣿⣿⣿⣿⣿⣿⣿⣿⣿⣿⣿⡿⢿⢿⢿⢿⢿⢿⢿⢿⢿⢇⢕⢕⢕⢕⢼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⢑⢕⢕⢕⢕⠀</a:t>
            </a:r>
            <a:br/>
            <a:r>
              <a:t>⣿⣿⣿⣿⣿⣿⣿⣿⣿⣿⣿⣿⣿⣿⣿⣿⣿⣿⣿⣿⣿⣿⣿⣿⣿⣿⣿⣏⣾⣿⢧⣿⣿⣿⡿⣱⣿⣿⣿⡇⣿⢏⢕⣼⣿⣿⢜⢕⣹⣿⣿⣿⣿⣿⣿⣿⣿⣿⣿⣿⣿⣿⣿⣿⡇⢕⢕⣸⣹⣿⣿⣿⡿⠏⠀⠀⠁⠜⢏⢕⢕⢝⢕⢀⠀⠀⢐⢜⢇⠕⢕⢑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⢁⢕⢕⢕⢕⢕⠀</a:t>
            </a:r>
            <a:br/>
            <a:r>
              <a:t>⣿⣿⣿⣿⣿⣿⣿⣿⣿⣿⣿⣿⣿⣿⣿⣿⣿⣿⣿⣿⣿⣿⣿⣿⢿⢿⡿⣼⣿⣟⡟⣿⣿⡿⣱⣿⣿⣿⢻⢇⢇⣕⣼⣿⣿⣿⡕⣷⣿⣿⣿⣿⣿⣿⣿⣿⣿⣿⣿⣿⣿⣿⣿⣿⡇⢕⢕⠯⢽⠿⢟⠋⠁⠀⢄⢑⠀⠀⠀⠀⠁⠁⠑⠄⠣⢰⢗⢕⢕⢕⢔⠑⢄⠀⠀⠀⠀⠀⠀⠀⠀⠀⠁⢁⢁⢁⢁⢁⢁⢁⢁⢕⢕⢕⢕⢑⢀⢕⢕⢕⢕⢕⢕⢕⢕⢕⢕⢕⢕⢕⢕⢕⢕⢕⢕⢕⢕⢕⢕⢕⢕⢕⢕⢕⢕⢕⢕⢕⢕⢕⢕⢕⢕⢕⢕⣕⣱⢕⢕⢕⢕⢕⢕⢕⢕⢕⢕⢕⢕⢕⢕⢕⢕⢕⢕⢕⢕⢕⢕⢕⢕⢕⢕⢕⢕⢕⢕⢕⢕⢕⢕⢕⢕⢕⢕⢕⢕⢕⢕⢕⢕⢕⢕⢕⢕⢕⢕⢕⢕⢕⢕⢕⢕⢕⢕⢕⢕⢕⢕⢕⢕⢕⢕⢕⢕⢕⢕⢕⢕⢕⢕⢕⠑⠄⠀⢕⢕⢕⢕⢕⠀</a:t>
            </a:r>
            <a:br/>
            <a:r>
              <a:t>⣿⣿⣿⣿⣿⣿⣿⣿⣿⣿⣿⣿⣿⣿⣿⣿⣿⣿⡿⡟⢏⣫⣽⣷⣷⣷⢱⣿⣿⡽⣸⣿⣿⣳⣿⣿⣿⢇⢕⡇⢸⢟⣿⣿⣿⣿⡇⣿⣿⣿⣿⣿⣿⣿⣿⣿⣿⣿⣿⣿⣿⣿⣿⣿⡇⢕⠀⠀⠀⠄⠄⠀⠀⢀⢕⢸⣷⣶⡔⣄⢀⠀⠁⠑⢕⢕⢑⢕⢕⢕⠑⢅⢕⠀⠀⠀⠀⠀⠀⠀⠀⠀⠀⢕⣸⣿⣿⣿⣿⣿⣿⡇⢕⢕⢕⢸⡇⢕⢕⢕⢕⢕⢕⢕⢕⢕⢕⢕⢕⢕⢕⢕⢕⢕⢕⢕⢕⢕⢕⢕⢕⢕⢕⢕⢕⢕⢕⢕⢕⢕⢕⢕⢕⢕⢱⣧⣿⡕⢕⢕⢕⢕⢕⢕⢕⢕⢕⣱⣱⣵⣵⣕⣕⣕⡕⢕⢕⢕⢕⢕⢕⢕⢕⢕⢕⢕⢕⢕⢕⢕⢕⢕⢕⢕⢕⢕⢕⢕⢕⢕⢕⢕⢕⢕⢕⢕⢕⢕⢕⢕⢕⢕⢕⢕⢕⢕⢕⢕⢕⢕⢕⢕⢕⢕⢕⢕⢕⢕⢕⢕⢕⠑⠀⠀⢕⢕⢕⢕⢕⢕⠀</a:t>
            </a:r>
            <a:br/>
            <a:r>
              <a:t>⣿⢿⢿⠿⠿⢟⣿⣿⣿⣿⣿⣿⣿⣿⣿⣿⣿⣏⣾⡇⣻⣾⣿⣿⣿⡏⣿⣿⣿⢇⣿⣿⢧⣿⣿⣿⡏⡕⢱⣇⢕⣼⣿⡿⣿⣿⢕⣿⣿⣿⣿⣿⣿⣿⣿⣿⣿⣿⣿⣿⣿⣿⣿⡿⡇⢕⠀⢄⢄⢀⢀⠀⢄⢕⢕⣿⣿⣿⣷⢻⣿⣦⣅⠀⢄⢁⠑⢑⢡⢔⢕⢕⢕⢑⠀⠀⠀⠀⠀⠀⠀⢀⠀⢕⣹⣿⣿⣿⣿⣿⣿⡇⢕⢕⢕⢸⡇⢕⢕⢕⢕⢕⢕⢕⢕⢕⢕⢕⢕⢕⢕⢕⢕⢕⢕⢕⢕⢕⢕⢕⢕⢕⢕⢕⢕⢕⢕⢕⢕⢕⢕⢕⢕⢕⣾⣿⣿⡇⢕⢕⢕⢕⢕⢕⢕⢕⢕⣿⣿⣿⣿⣿⣿⣿⣿⣿⣿⣷⣷⣗⣷⣧⡧⢗⢕⢕⢕⢕⢕⢕⢕⢕⢕⢕⢕⢕⢕⢕⢕⢕⢕⢕⢕⢕⢕⢕⢕⢕⢕⢕⢕⢕⢕⢕⢕⢕⡕⢵⣱⡕⢕⢕⢕⣕⣕⡕⣱⣕⢱⢕⣇⡔⢄⢕⢕⢕⢕⢕⢕⢕⠀</a:t>
            </a:r>
            <a:br/>
            <a:r>
              <a:t>⡵⡄⠁⠁⠁⠁⣿⣿⣿⣿⣿⣿⣿⣿⣿⣿⡿⣵⣿⣿⣿⢿⡿⣿⣿⢣⣿⣿⡟⣼⣿⡟⣾⣿⣿⣿⢱⡇⢸⣿⢱⣿⣿⣕⣕⣕⢱⣿⣿⢻⣿⣿⣿⣿⣿⣿⣿⣿⣿⣿⣿⣿⣿⢕⢇⢕⢰⡀⠑⠑⠁⣠⢕⢕⣱⢿⣿⣿⣿⢸⣿⣿⣿⣷⡆⣴⣾⣷⣼⣷⢕⢕⢕⢔⢔⢆⢔⢖⡆⢆⢲⢖⢆⢕⢝⡟⢝⢝⡝⢻⢝⢕⢕⢕⢕⢜⡕⢕⢕⢕⢕⢕⢕⢕⢕⢕⢕⢕⢕⢕⢕⢕⢕⢕⢕⢕⢕⢕⢕⢕⢕⢕⢕⢕⢕⢕⢕⢕⢕⢕⢕⢕⢕⢱⣿⣿⣿⣿⢕⢕⢕⢕⢕⢕⢕⢕⢸⣿⣿⣿⣿⣿⣿⣿⣿⣿⣿⡿⢟⢟⢝⢕⢕⢕⢕⣕⢕⢕⢕⢕⢕⢕⢕⢕⢕⢕⢕⢕⢕⢕⢕⢕⢕⢕⢕⢕⢕⢕⢕⢕⢕⢕⢕⢕⢕⢕⢝⢻⢷⣿⣿⣿⣿⣿⣿⣿⣿⣿⣾⣾⣿⣿⣿⣧⢕⢕⢕⢕⢕⢕⠀</a:t>
            </a:r>
            <a:br/>
            <a:r>
              <a:t>⢇⢕⢰⢾⢷⢄⣿⣿⣿⣿⣿⣿⣿⣿⣿⡿⣹⣿⡏⢻⣿⣷⣜⢇⢝⢸⣿⣿⢧⣿⣿⢹⣿⣿⣿⣿⣿⡇⣿⣿⢸⣿⣿⣿⣿⡿⣸⣿⡟⢸⣿⣿⣿⣿⣿⣿⣿⣿⣿⣿⣿⣿⣿⢕⢕⢕⢸⣿⣿⣿⣿⡏⢕⢕⣿⣿⣿⣿⣿⢸⣿⣿⣿⢹⣿⢸⢇⣽⣿⢣⣇⢱⣼⣾⡕⢕⡕⣼⣿⡇⢸⢱⣿⣿⢕⡿⣼⣿⡇⢸⢕⡇⢕⢕⢕⢕⡇⢕⢕⢕⢕⢕⢕⢕⢕⢕⢕⢕⢕⢕⢕⢕⢕⢕⢕⢕⢕⢕⢕⢕⢕⢕⢕⢕⢕⢕⢕⢕⢕⢕⢕⢕⢕⢿⢿⢿⢿⢿⢇⢕⢕⢕⢕⢕⢕⢕⡾⢿⢿⢿⢿⢟⢟⢏⢝⢕⢕⢕⢕⢕⢕⢑⣱⣵⣾⣿⣷⣕⢕⢕⢕⢕⢕⢕⢕⢕⢕⢕⢕⢕⢕⢕⢕⢕⢕⢕⢕⢕⢕⢕⢕⢕⢕⢕⢕⢕⢕⢕⢕⢜⢝⢟⢿⢿⣿⣿⣿⣿⣿⣿⣿⣿⣿⣿⣧⢕⢕⢕⢕⢕⠀</a:t>
            </a:r>
            <a:br/>
            <a:r>
              <a:t>⢕⢕⢕⢕⢱⢸⢽⣿⣿⣿⣿⣿⣿⣿⣿⢕⣿⣿⣿⣧⡜⢪⢟⣕⢅⣸⣿⣿⣸⣿⡟⣾⣿⣿⣿⣿⣿⢇⣿⡇⣼⣿⣿⣿⣿⡇⣿⣿⢇⢸⣿⣿⣿⣿⣿⣿⣿⣿⣿⣿⣿⣿⡇⢕⢕⢕⢸⣿⣿⣿⣿⣿⢕⢱⣿⣿⣿⣿⣿⢸⣿⣿⣿⣸⣿⠱⢿⡫⢎⡜⣿⢸⣿⣿⣇⣵⣵⣿⣿⣷⣸⢸⣿⣿⣇⣇⣿⣿⣿⢸⢕⡇⢕⢕⠁⢜⡕⢕⢕⢕⢕⢕⢕⢕⢕⢕⢕⢕⢕⢕⢕⢕⢕⢕⢕⢕⢕⢕⢕⢕⢕⢕⢕⢕⢕⢕⢕⢕⢕⢕⢕⢕⣵⣷⣵⣕⣕⣑⡕⢕⢕⢕⢕⢕⢕⢕⠕⢕⢕⢕⢕⠕⢕⢕⣑⣕⣵⣵⣷⣷⣿⣿⣿⣿⣿⣿⣿⣿⣧⡕⢕⢕⢕⢑⢕⢕⢕⢕⢕⢕⢕⢕⢕⢕⢕⢕⢕⢕⢕⢕⢕⢕⢕⢕⢕⢕⢳⣵⣕⡑⠕⠕⢕⢕⢕⢝⢟⢟⢻⢿⢿⣿⣿⣿⣿⣧⡕⢕⢕⢕⠀</a:t>
            </a:r>
            <a:br/>
            <a:r>
              <a:t>⢃⢅⢕⢕⢰⢕⢸⣿⣿⣿⣿⣿⣿⣿⡇⡕⣻⡟⢜⢻⢏⣵⡿⢇⢕⣿⣿⡇⣿⣿⢧⣿⣿⣿⣿⣿⣿⢕⣿⡇⣹⣽⣽⣽⣽⣕⣿⡿⢜⢜⣿⣿⣿⣿⣿⣿⣿⣿⣿⣿⣿⣿⢇⢕⢕⢕⣸⣽⣽⣝⣝⣟⡇⣺⣿⣿⣿⣿⣿⢸⣿⣿⣿⣿⣿⢜⢷⣕⢻⢇⡿⢇⣿⣿⣿⣿⣿⣿⣿⣿⣿⣼⣿⣿⣿⣿⣿⣿⣿⣿⣾⡇⢕⢕⠀⡕⡇⢕⢕⢕⢕⢕⢕⢕⢕⢕⢕⢕⢕⢕⢕⠑⢕⢕⢑⢕⢕⢕⢕⢕⢕⢕⢕⢕⢕⢕⢕⢕⢕⢕⢕⢱⣿⣿⣿⣿⣿⣿⣿⣷⡕⢕⢕⢕⢕⢕⣷⣷⣷⣿⣿⣿⣿⣿⣿⣿⣿⣿⣿⣿⣿⣿⣿⣿⣿⣿⣿⣿⣿⣷⣕⢕⢕⢕⢕⢕⢕⢕⢕⢕⢕⢕⢕⢕⢕⢕⢕⢕⢕⢕⢕⢕⢕⢕⢕⢕⢸⣿⣿⣿⣿⣷⣦⣥⣕⣁⢑⠕⢑⢕⢕⠕⢕⢕⢝⢝⢕⢕⢕⢕⠀</a:t>
            </a:r>
            <a:br/>
            <a:r>
              <a:t>⢕⢔⢜⢜⠕⠑⢜⣿⣿⣿⣿⣿⣿⣿⣷⢣⢸⢳⡕⢕⢿⡿⢕⣷⣾⣿⣿⢹⣿⡟⢸⣿⣿⣿⣿⣿⡏⢱⣿⢇⣿⣿⣿⣿⣿⡏⣿⡇⣿⡇⣿⣿⢻⣿⣿⣿⣿⣿⣿⣿⣿⣿⢕⢕⢕⢕⣿⣿⣿⣿⣿⣿⡇⢾⡿⣿⣿⣿⣿⢸⣿⣿⣿⣿⣿⢱⣕⢻⣧⢕⡜⡕⣿⣿⣿⣿⣿⣿⣿⣿⣿⣿⣿⣿⣿⣿⣿⣿⣿⣿⣿⡇⢕⠁⠀⢕⢕⢕⢕⢕⢕⢕⢕⢕⠑⢕⢕⢕⢕⢕⢕⢔⢕⢕⢕⢕⢕⢕⢕⢕⢕⢕⢕⢕⢕⢕⢕⢕⢕⢕⢕⣿⣿⣿⣿⣿⣿⣿⣿⣿⣧⢕⢕⢕⢕⢕⣿⣿⣿⣿⣿⣿⣿⣿⣿⣿⣿⣿⣿⣿⣿⣿⣿⣿⣿⣿⣿⣿⣿⣿⣿⣷⣕⢕⢕⢕⢕⢕⢕⢕⢕⢕⢕⢔⢕⢕⢕⢕⢕⢕⢕⢕⢕⢕⢕⢕⢸⣿⣿⣿⣿⣿⣿⣿⣿⣿⣿⣿⣿⣷⣶⣶⣷⣧⣴⣵⣵⣵⡕⢕⠀</a:t>
            </a:r>
            <a:br/>
            <a:r>
              <a:t>⢜⢏⢕⢄⢀⢀⢕⣿⣿⣿⣿⣿⣿⣿⣿⣷⡱⡕⢇⢜⢷⣯⣽⣝⢝⣿⣿⣸⡿⡕⢸⣿⣿⣿⣿⣿⢕⣿⣿⡇⣿⣿⣿⣿⣿⡇⣿⢧⣿⣿⡸⣿⡇⣿⣿⣿⣿⣿⣿⣹⡿⢹⢕⡕⢕⢱⣿⣿⣿⣿⣿⣿⡇⢽⢇⣿⣿⣿⡏⣸⣿⣿⣿⣿⣿⢜⢻⢧⣫⡇⡕⢸⣿⣿⣿⣿⣿⣿⣿⣿⣿⣿⣿⣿⣿⣿⣿⣿⣿⣿⣿⡇⢕⢐⢕⢇⢕⢕⢕⢕⢕⢕⢕⢕⠀⠑⢕⢕⢕⢕⢕⢕⠁⢕⢕⢕⢕⢕⢕⢕⢕⢕⢕⢕⢕⢕⢕⢕⢕⢕⣼⣿⣿⣿⣿⣿⣿⣿⣿⣿⣿⣧⢕⢕⢕⢕⣿⣿⣿⣿⣿⣿⣿⣿⣿⣿⣿⣿⣿⣿⣿⣿⣿⣿⣿⣿⣿⣿⣿⣿⣿⣿⣿⣷⣕⢕⢕⢕⢕⢕⢕⢕⢕⢕⢕⠕⢕⢕⢕⢕⢕⢕⢕⢕⢕⢕⠑⣿⣿⣿⣿⣿⣿⣿⣿⣿⣿⣿⣿⣿⣿⣿⣿⣿⣿⣿⣿⣿⣿⣕⠀</a:t>
            </a:r>
            <a:br/>
            <a:r>
              <a:t>⢕⢕⡕⢕⢕⢕⢕⣿⣿⣿⣿⣿⣿⣿⣿⣿⣿⣮⡣⢜⢧⢕⢝⡟⢟⣿⡇⣿⢱⡇⣿⣿⣿⣿⣿⢝⢸⣿⣿⡇⢿⢿⢿⢿⢿⢿⢹⢸⣿⣿⣧⣻⣷⢸⣿⡞⣿⣿⣿⡇⣿⢸⢕⡇⢕⣾⣿⣿⣿⣿⣿⣿⡇⣟⣇⢇⡻⣿⢇⢹⣿⣿⡿⣿⣿⢱⢿⢟⢝⠇⢕⢸⣿⣿⣿⣿⣿⣿⣿⣿⣿⣿⣿⣿⣿⣿⣿⣿⣿⣿⣿⣷⢕⠄⠕⢕⢕⢕⢕⢕⢕⢕⢕⢕⢄⢄⢕⢕⢕⢕⢕⢕⠀⠕⢁⢕⢕⢕⢕⢕⢕⢕⠁⢕⢕⢕⢕⢕⢕⣸⣿⣿⣿⣿⣿⣿⣿⣿⣿⣿⣿⣯⣕⢕⢕⢕⢝⣝⣝⡝⢝⢟⢟⢟⢻⢿⢿⢿⣿⣿⣿⣿⣿⣿⣿⣿⣿⣿⣿⣿⣿⣿⣿⣿⣿⣷⣕⢕⢕⢕⢕⢕⢕⠕⢕⠔⠕⢕⢕⢕⢕⢕⢕⢑⠁⠕⢄⣿⣿⣿⣿⣿⣿⣿⣿⣿⣿⣿⣿⣿⣿⣿⣿⣿⣿⣿⣿⣿⣿⣿⠀</a:t>
            </a:r>
            <a:br/>
            <a:r>
              <a:t>⢐⢜⢊⢕⢱⡔⠀⢸⣿⣿⣿⣿⣿⣿⣿⣿⣿⣿⣿⣷⣮⢣⢕⣝⢕⣿⢧⡇⢸⡇⣿⣿⣿⣿⣿⢕⢟⠛⠛⠓⠙⠛⢛⠛⠛⠳⢧⢇⣜⡝⣻⣿⣿⣇⣿⣷⡸⣿⣿⣿⣼⢜⣱⢕⣨⣵⢷⠷⠞⢟⢟⠟⠃⠜⠻⠮⠿⢎⢕⣾⣿⣿⢕⣾⡿⢱⢟⢕⢎⢕⢕⢸⣿⣿⣿⣿⣿⣿⣿⣿⣿⣿⣿⣿⣿⣿⣿⣿⣿⣿⣿⣿⠑⠀⢔⢕⢕⢕⢕⢕⢕⢕⢕⢕⢕⢕⢕⢕⢕⢕⢕⢕⠀⠀⠁⢕⢕⢕⢕⢕⢕⢕⠀⠁⢕⢕⢕⢕⢱⣿⣿⣿⣿⣿⣿⣿⣿⣿⣿⣿⣿⣿⣿⣧⡕⢕⠜⣿⣿⣿⣿⣿⣿⣷⣷⣷⣧⣵⣵⣵⣝⣝⣟⡿⢿⣿⣿⣿⣿⣿⣿⣿⣿⣿⣿⣿⣿⣷⡕⢕⢕⢕⢕⢄⠀⠀⠄⠕⢕⢕⢕⢕⢕⠔⠐⠀⠐⢻⢿⢿⢿⢟⢟⢟⢟⢟⢟⢟⢝⢟⢟⣟⣟⣟⣟⣿⣿⣿⣿⣿⠀</a:t>
            </a:r>
            <a:br/>
            <a:r>
              <a:t>⠜⠊⠁⠘⢜⢝⡕⢸⣿⣿⣿⣿⣿⣿⣿⣿⣿⣿⣿⣿⢏⠀⠁⢅⣕⣹⢸⢕⢸⡇⣿⡿⣿⣿⣿⢕⢀⣄⣤⣴⡶⠖⢀⠐⠐⠐⠄⡁⢝⢿⣿⣿⣿⣿⣿⣿⣷⣿⣧⣿⣧⣱⣿⡾⠋⢁⠠⠄⠐⠀⠕⢴⣤⣄⡀⠈⢙⢣⢱⣻⣿⣿⢱⣿⡇⠘⠁⢵⡇⢕⢕⢸⣿⣿⣿⣿⣿⣿⣿⣿⣿⣿⣿⣿⣿⣿⣿⣿⣿⣿⣿⣿⠀⢀⢕⢕⢕⢕⢕⢕⢕⢕⢕⢕⢕⠀⠕⢕⢕⢕⢕⢕⢄⠀⠀⢕⢕⢕⢕⢕⢕⢕⠀⠀⢕⢕⢕⢅⣾⣿⣿⣿⣿⣿⣿⣿⣿⣿⣿⡇⠙⢿⣿⣿⣷⡕⢕⢹⣿⣿⣿⣿⣿⣿⣿⣿⣿⣿⣿⣿⣿⣿⣿⣿⣿⣿⣿⣿⣿⣿⣿⣿⣿⣿⣿⣿⣿⣿⣿⣧⡕⢕⢕⢕⠀⠀⠀⠀⠕⢕⢕⢕⢕⢕⠀⠀⠀⢱⣷⣷⣷⣷⣾⣿⣿⣿⣿⣿⣿⣿⣿⣿⣿⣿⣿⣿⣿⣿⣿⣿⠀</a:t>
            </a:r>
            <a:br/>
            <a:r>
              <a:t>⢀⢰⣔⡐⢜⢇⢕⢸⣿⣿⣿⣿⣿⣿⣿⣿⣿⣿⡿⡣⠃⠀⠀⢱⣿⢹⡏⢕⢜⢱⣹⢇⣿⡟⣿⢱⡕⣿⣿⡟⣠⣅⠀⠀⠀⠁⠀⠜⣧⣕⣿⣿⣿⣿⣿⣿⣿⣿⣿⣿⣿⣿⣿⣱⡾⣃⡐⠀⠀⠀⠁⠀⢹⣿⡟⢔⣴⣾⣧⣿⣿⣿⢾⣿⡇⠀⠀⠸⡇⢕⠑⢜⣿⣿⣿⣿⣿⣿⣿⣿⣿⣿⣿⣿⣿⣿⣿⣿⣿⣿⣽⣿⢀⢕⢕⢕⢕⢕⢕⢕⢕⢕⢕⢕⢕⠀⠀⢕⢕⢕⢕⢕⢕⠀⠀⠁⢕⢕⢕⢕⢕⢕⠀⠀⠅⢕⠕⣘⢛⠙⠙⠙⠙⠙⠛⠛⠛⠛⠛⠟⠀⠀⠈⠛⠟⠟⠇⠕⠟⠻⠿⠿⠿⠿⠿⢿⣿⣿⣿⣿⣿⣿⣿⣿⣿⣿⣿⣿⣿⣿⣿⣿⣿⣿⣿⣿⣿⣿⣿⣿⣷⢕⢕⢕⢄⠀⠀⠀⢱⡕⢕⢕⢕⢕⠀⠀⠀⢸⣿⣿⣿⣿⣿⣿⣿⣿⣿⣿⣿⣿⣿⣿⣿⣿⣿⣿⡿⢟⣿⣿⠀</a:t>
            </a:r>
            <a:br/>
            <a:r>
              <a:t>⢕⢅⢝⢕⢕⢕⠕⠑⣿⣿⣿⣿⣿⣿⣿⣿⣿⢟⣵⠇⠀⠀⠀⢸⡿⣿⣷⢕⡕⢸⡹⡕⢸⣷⣜⣸⣿⣾⣿⣇⠅⢄⢕⢀⢀⠐⢀⠀⣿⣿⣿⣿⣿⣿⣿⣿⣿⣿⣿⣿⣿⣿⣿⣿⡏⠉⢁⢀⢀⢔⢀⢄⢸⣿⣷⣿⣹⣿⣿⣟⣿⣿⢸⣿⡇⠀⠀⠀⠑⠐⠀⢸⢿⣿⡿⢿⡟⢿⣿⣿⢻⢻⣿⣿⡟⡟⢿⣿⣯⢻⢿⡿⢕⢕⢕⣱⣷⡇⢕⢕⢕⢕⢕⢕⢕⠀⠀⠁⢕⢕⢕⢕⢕⢄⠀⠀⢕⢕⢕⢕⢕⢕⠀⠀⠀⢕⠰⠛⠉⠀⠀⠀⠀⠀⠀⠀⠀⠀⠀⠀⠀⠀⠀⠀⠀⠀⠀⠀⠀⠀⠀⠀⠀⠀⠀⠀⠈⠙⠟⠿⣿⣿⣿⣿⣿⣿⣿⣿⣿⣿⣿⣿⣿⣿⣿⣿⣿⣿⣿⣿⣿⣧⢕⢕⢕⠀⠀⠀⠑⣷⡅⢕⢕⢕⢔⠀⠀⢸⣿⣿⡿⠿⠿⠿⠿⠿⠿⠿⠿⠿⠿⢿⢿⢿⠟⠉⠀⣼⣿⣿⠀</a:t>
            </a:r>
            <a:br/>
            <a:r>
              <a:t>⢕⢕⢕⠕⠕⠁⠀⠀⣿⣿⣿⣿⣿⣿⣿⣿⢫⣾⢏⠀⠀⠀⠀⠘⡇⣿⣿⢕⢕⢕⡵⢕⢕⢻⣿⣧⢻⣿⣿⣿⢧⢕⢕⣴⣵⢕⢕⣷⣿⣿⣿⣿⣿⣿⣿⣿⣿⣿⣿⣿⣿⣿⣿⣿⣷⣔⢕⢔⣡⢕⢑⢱⣿⣿⣿⣧⣿⣿⡟⣸⡟⣿⢕⣿⡇⠀⠀⠀⠀⡱⣷⣿⣿⣿⣿⣿⣿⣿⣿⣿⣿⣿⣿⣿⣿⣿⣿⣿⣿⣿⣿⣇⡅⠀⢸⣿⣿⢇⢕⢕⢕⢕⢕⢕⠑⠀⠀⠀⠕⢕⢕⢕⢕⢕⠀⠀⠕⢕⢕⢕⢕⢕⠀⠀⠀⠀⠀⠀⠀⠀⠀⠀⠀⣀⣠⣤⣤⣤⣤⣤⣄⣄⣄⣀⢀⠀⠀⠀⠀⠀⠀⠀⠀⠀⠀⠀⠀⠀⠀⠀⠡⣽⣿⣿⣿⣿⣿⣿⣿⣿⣿⣿⣿⣿⣿⣿⣿⣿⣿⣿⣿⣿⣇⢕⢕⢕⠀⠀⢀⣿⣧⢕⢕⢕⢕⠀⠀⠘⠁⠀⠀⠀⠀⠀⠀⠀⠀⠀⠀⠀⠀⠀⠀⠀⠀⠀⠀⠀⠀⠀⠀</a:t>
            </a:r>
            <a:br/>
            <a:r>
              <a:t>⢐⢄⠀⠀⠀⠀⠀⠀⢸⣿⣿⣿⣿⣿⡿⣱⡿⢝⠀⠀⠀⠀⠀⠀⠇⣿⡏⢸⡕⢸⡇⢕⢕⢕⢜⢻⣎⢿⣿⣿⣷⣦⣤⣴⣴⣷⣿⣿⣿⣿⣿⣿⣿⣿⣿⣿⣿⣿⣿⣿⣿⣿⣿⣿⣿⣿⣷⣵⣥⣤⣵⣾⣿⣿⣿⣿⢟⡱⢱⣿⡇⣿⢕⣿⣇⠀⠀⠀⠀⠕⡜⠟⠟⠟⠟⠟⠟⠟⠟⠟⠟⠟⠟⠟⠟⠟⠟⠟⠟⠟⠟⠟⠃⠀⠘⠟⠛⢀⢕⢕⢕⢕⢕⢕⠀⠀⠀⠀⠀⢕⢕⢕⢕⢕⢕⠀⠕⢕⢕⢕⢕⢕⠀⠀⠀⢄⠀⠀⠀⠀⠀⣠⣾⣿⣿⣿⣿⠈⠻⠿⢿⢿⡿⠋⠀⠀⠀⠀⠀⠀⠀⠀⠀⠀⠀⠀⠀⢠⣄⡀⢀⠁⡙⢿⣿⣿⣿⣿⣿⣿⣿⣿⣿⣿⣿⣿⣿⣿⣿⣿⣿⣿⣿⡕⢕⠀⠀⠀⢕⣿⣿⡇⢕⢕⢕⠀⠀⠀⠀⠀⠀⢀⣀⣀⣀⢀⠀⠀⠀⠀⠀⠀⠀⠀⠀⠀⠀⠀⠀⠀⠀</a:t>
            </a:r>
            <a:br/>
            <a:r>
              <a:t>⠗⠁⠀⠀⠀⠀⠀⠀⢸⣿⣿⣿⣿⡟⣵⢟⢕⣱⠀⠀⠀⠀⠀⠀⢱⣿⡇⢸⣇⢜⣿⢕⢕⢕⢕⢕⡼⣮⣿⣿⣿⣿⣿⣿⣿⣿⣿⣿⣿⣿⣿⣿⣿⣿⣿⣿⣿⣿⣿⣿⣿⣿⣿⣿⣿⣿⣿⣿⣿⣿⣿⣿⣿⣿⣟⢏⡱⡕⣾⣿⢇⣿⢕⢻⣿⠀⠀⠀⠀⠀⢷⡔⢔⢔⢔⢔⢔⢔⢔⢔⢔⢔⢔⢔⢔⢕⢔⢔⢕⢕⢕⢕⢕⠀⢅⢕⠀⠐⠁⢕⢕⢕⢕⠀⠀⠀⠀⠀⠀⠁⢕⢕⢕⢕⢕⢀⠀⢕⢕⢕⢕⢕⢄⠀⠀⠘⣧⡀⠀⠀⠀⢿⣿⣿⣿⣿⣿⠀⠀⠀⠕⢜⢇⠀⠀⠀⠀⠀⠀⠀⠀⢔⢀⠀⠀⠀⠀⢸⣿⣿⣷⣦⣌⢻⣿⣿⣿⣿⣿⣿⣿⣿⣿⣿⣿⣿⣿⣿⣿⣿⣿⣿⣿⡇⠀⠀⠀⠀⢸⣿⣿⣧⢕⢕⢕⠀⢠⣴⠐⢾⣿⣿⣿⣿⡿⠏⠀⠀⠀⠀⠀⠀⠀⢕⢕⠀⠀⠀⠀⣕⠀</a:t>
            </a:r>
            <a:br/>
            <a:r>
              <a:t>⠀⠀⠀⠀⠀⢀⢀⢀⢸⣿⣿⣿⡟⣼⢏⢕⣱⣿⢔⢀⣀⣀⣄⣇⢸⣿⢕⢸⣿⢕⢸⡇⢕⢕⢕⢕⢱⢻⣿⣿⣿⣿⣿⣿⣿⣿⣿⣿⣿⣿⣿⣿⣿⣿⣿⣿⣷⣿⣿⣿⣿⣿⣿⣿⣿⣿⣿⣿⣿⣿⣿⣿⣻⣷⣷⢜⣳⣼⣿⣿⢕⢸⢕⢸⣿⢀⢀⠀⢀⡀⢜⢷⢕⣵⣵⣵⡕⢕⢕⢕⣵⣷⣷⣷⢕⢕⢕⢱⣷⣷⣷⡇⢕⠀⢕⠑⠀⠀⠀⠀⠁⠑⠀⠀⠀⠀⠀⠀⠀⠀⠑⢕⢕⢕⢕⢕⠀⠀⢕⠑⠕⠁⠁⠀⠀⠀⢻⣿⣔⢀⠀⢜⣿⣿⣿⣿⣿⡇⠀⠀⠀⢕⢜⣕⢄⢀⢕⢕⢐⢄⢄⡾⢕⠀⠀⠀⢀⣿⣿⣿⣿⣿⣿⣿⣿⣿⣿⣿⣿⣿⣿⣿⣿⣿⣿⣿⣿⣿⣿⣿⣿⣿⣿⡇⠀⠀⠀⢀⣿⣿⣿⣿⠑⢕⢅⢕⣿⣿⠀⠀⠁⠈⠁⢕⠀⠀⠀⠀⠀⠀⠀⠀⢕⣾⢕⠀⠀⠀⢀⣿⠀</a:t>
            </a:r>
            <a:br/>
            <a:r>
              <a:t>⠀⠀⠀⠀⠀⠀⠀⠀⠑⣿⣿⡿⣸⢇⢕⣱⣿⢇⢕⣾⣿⣿⣿⡏⢸⡇⢕⢺⣿⡕⢕⣷⢕⢕⢕⢕⢜⢕⢻⣿⣿⣿⣿⣿⣿⣿⣿⣿⣿⣿⣿⣿⣿⣿⣿⣿⣿⣿⣿⣿⣿⣿⣿⣿⣿⣿⣿⣿⣿⣵⣷⣿⣿⢝⢃⣼⣿⣿⣿⡟⢕⢸⡕⢕⣿⢸⣧⢕⢸⣿⡕⢜⣇⢿⣿⣿⡇⢕⢕⢕⣿⣿⣿⣿⢕⢕⢕⢸⣿⣿⣿⡇⢕⢄⠀⠀⠀⠀⠀⠀⠀⠀⠀⠀⠀⠀⠀⠀⠀⠀⠀⠁⢕⢕⢕⢕⢕⠀⠁⠀⠀⠀⠀⠀⠀⠀⢸⣿⣿⣷⣴⣄⡘⢿⣿⣿⣿⣿⡄⠀⠀⠑⢕⢝⣷⣧⣵⣵⣵⣷⢟⣵⣕⠀⠀⠀⣼⣿⣿⣿⣿⣿⣿⣿⣿⣿⣿⣿⣿⣿⣿⣿⣿⣿⣿⣿⣿⣿⣿⣿⣿⣿⣿⡇⠀⠀⠀⢱⣿⣿⣿⡟⢄⢕⢕⣼⣿⣿⡇⠀⠀⠀⢕⢸⡇⢀⠀⠐⢕⠐⢀⢀⢕⢕⢕⠀⠀⠀⣼⣿⠀</a:t>
            </a:r>
            <a:br/>
            <a:r>
              <a:t>⠀⠀⠀⠀⠀⠀⠀⠀⠀⣿⣿⢳⢇⢱⢇⣿⡟⢕⢱⣿⣿⣿⣿⡇⢜⢇⢕⢸⣿⡇⢕⢸⣇⢕⢕⢕⢕⢕⢕⢻⣿⣿⣿⣿⣿⣿⣿⣿⣿⣿⣿⣿⣿⣿⣿⣿⣿⣿⣿⣿⣿⣿⣿⣿⣿⣿⣿⣿⣿⣿⣟⣫⢕⢕⢕⣾⣿⣿⣿⡇⢕⢸⡇⢕⣿⢸⣿⡕⢕⣿⡇⢕⢸⡼⣿⣿⣿⢕⢕⢕⣿⣿⣿⣿⢕⢕⢕⢸⣿⣿⣿⡇⢕⠕⠀⠀⠀⠀⠀⠀⠀⠀⠀⠀⠀⠀⠀⢄⢕⢄⠀⠀⠀⠕⢕⢕⢕⢕⢀⠀⠀⠀⠀⠀⠀⠀⠀⢿⣿⣿⣿⣿⣿⣿⣿⣿⣿⣿⣿⣔⠀⠀⢕⢱⣿⣿⣿⣿⣿⡷⢕⢝⠙⠀⢀⣼⣿⣿⣿⣿⣿⣿⣿⣿⣿⣿⣿⣿⣿⣿⣿⣿⣿⣿⣿⣿⣿⣿⣿⣿⣿⣿⣿⢇⠀⠀⢄⣾⣿⣿⣿⢇⢕⣱⣾⣿⣿⣿⣧⢀⠀⠀⠕⢕⢹⣧⣵⣕⣕⣕⣵⡾⢕⢕⡕⠀⠀⣰⣿⣿⠀</a:t>
            </a:r>
            <a:br/>
            <a:r>
              <a:t>⢀⢀⠀⠀⠀⠀⠀⠀⠀⢹⡏⡎⢱⣿⢸⣿⡇⢕⣿⣿⣿⣿⣿⡇⢕⢕⢜⢸⣿⣧⢕⢕⢻⡕⢕⢕⢕⢕⢕⢕⢝⣿⣿⣿⣿⣿⣿⣿⣿⣿⣿⣿⣿⣿⣿⢿⣿⢿⣿⣿⣿⣿⣿⣿⣿⣿⣿⣿⣿⣿⡿⢕⢕⢕⢸⣿⣿⣿⡿⢕⣕⢕⣧⢕⢻⢸⣿⣧⢕⢸⣿⢕⢕⢣⢿⣿⡏⢕⢕⢕⣿⣿⣿⣿⢕⢕⢕⢸⣿⣿⣿⡇⠑⠀⠀⠀⠀⠀⠀⠀⠀⠀⠀⠀⢀⢔⢕⢕⢕⢕⢄⠀⠀⠀⠑⢕⢕⢕⢕⠀⠀⠀⠀⠀⠀⠀⠀⠜⣿⣿⣿⣿⣿⣿⣿⣿⣿⣿⣿⣿⣧⣄⠑⠕⢻⢿⣿⣿⡿⢕⢕⠑⢀⣴⣿⣿⣿⣿⣿⣿⣿⣿⣿⣿⣿⣿⣿⣿⣿⣿⣿⣿⣿⣿⣿⣿⣿⣿⣿⣿⣿⣿⡟⠀⠀⢄⣾⣿⣿⣿⣵⣵⣾⣿⣿⣿⣿⣿⣿⣧⢀⠀⠀⢕⢕⣼⣿⣿⣿⣿⣿⡇⢕⠿⠿⠀⣱⣿⣿⣿⠀</a:t>
            </a:r>
            <a:br/>
            <a:r>
              <a:t>⠀⠀⠀⠀⢀⢀⢐⢀⠀⢸⢹⢕⣾⡏⣿⣿⢕⣸⣿⣿⣿⣿⣿⢕⢕⢕⢕⢕⢻⣿⡕⢕⢕⡻⡕⢕⢕⢕⢕⢕⢕⢜⢝⢿⣿⣿⣿⣿⣿⣿⣿⣿⣽⣷⣿⣿⣿⣿⣷⣮⣿⣿⣿⣿⣿⣿⣿⣿⢟⢝⢕⢕⢕⢕⣼⣿⣿⣿⢇⢕⢿⢕⢝⢕⢸⢸⣿⣿⡕⢸⣿⢕⢕⢸⣸⣿⡇⢕⢕⢕⣿⣿⣿⣿⢕⢕⢕⢸⣿⣿⢟⠕⠀⠀⠀⠀⠀⠀⠀⠀⠀⠀⠀⢔⢕⢕⢕⢕⢕⣕⡕⢄⠀⠀⠀⠀⠕⠀⠁⠀⠀⠀⠀⠀⠀⠀⠀⠀⢹⣿⣿⣿⣿⡿⢋⣅⣵⣿⣿⡿⢟⣿⣷⣤⢅⠑⠑⠑⢑⣕⣤⣶⣿⣿⣿⣿⣿⣿⣿⣿⣿⣿⣿⣿⣿⣿⣿⣿⣿⣿⣿⣿⣿⣿⣿⣿⣿⣿⣿⣿⣿⡟⠑⠀⢄⣼⣿⣿⣿⣿⣿⣿⣿⣿⣿⣿⣿⣿⣿⣿⣷⣄⠀⠕⢕⢹⣿⣿⣿⣿⡿⢕⠕⠀⣠⣾⣿⣿⣿⣿⠀</a:t>
            </a:r>
            <a:br/>
            <a:r>
              <a:t>⠀⢀⣀⣁⣀⣄⣤⣤⣤⡜⡗⢸⢿⢇⣿⡏⢕⢿⢿⢿⢿⢿⢣⡕⢕⢕⢕⢕⢜⢿⣷⢕⡕⢇⢜⢇⢕⢕⢕⢕⢕⢕⢆⢕⢜⢝⢻⢿⣿⣿⣿⣿⣿⣿⣿⣿⣿⣿⣿⣿⣿⣿⣿⣿⢿⢟⢝⢕⢕⢕⢕⢕⢕⢕⣿⣿⣯⢏⣼⡕⢸⢕⢜⢕⢸⢸⣿⣿⡇⢕⣿⢇⢕⡇⡏⣿⣿⢕⢕⢕⣿⣿⣿⣿⢕⢕⢕⢸⡿⢏⠁⠀⠀⠀⠀⠀⢀⢀⢀⢀⢄⢔⢔⢕⢕⢕⢕⢕⣽⣿⣿⣷⡄⠀⠀⠀⠀⠀⠀⠀⠀⠀⠀⠀⠀⠀⠀⠀⠁⢿⣿⣿⣿⣿⣿⣿⣿⣿⣿⣇⣼⣿⣿⣿⣷⣷⣷⣷⣾⣿⣿⣿⣿⣿⣿⣿⣿⣿⣿⣿⣿⣿⣿⣿⣿⣿⣿⣿⣿⣿⣿⣿⣿⣿⣿⣿⣿⣿⣿⡿⢏⠁⢀⣴⣿⣿⣿⣿⣿⣿⣿⣿⣿⣿⣿⣿⣿⣿⣿⣿⣿⣿⣷⣄⣁⡕⠜⠝⠝⠝⢑⣁⣴⣾⣿⣿⣿⣿⢿⢿⠀</a:t>
            </a:r>
            <a:br/>
            <a:r>
              <a:t>⣿⣿⣿⣿⣿⣿⣿⣿⣿⡇⢇⠀⠀⠀⣿⡇⢑⠀⠀⠀⠀⢀⣾⡇⢕⢕⢕⢕⢕⢜⢿⣎⢇⢜⢕⢕⢕⢕⢕⢕⢕⣸⢕⢕⢕⢕⢕⢕⢜⢝⢻⢿⣿⣿⣿⣿⣿⣿⣿⣿⢿⢟⢝⢕⢕⢕⢕⢕⢕⢕⢕⢕⢱⢸⣿⡟⢜⢱⣿⡇⢜⢱⢕⢕⢕⢸⣿⣿⡇⢕⣿⢕⢕⣧⢇⣿⣿⢕⢕⢕⣿⣿⣿⣿⢕⢕⠕⠁⢀⢀⠀⠀⠀⢀⢄⣵⣷⣿⣿⢕⢕⢕⢕⢕⢕⢕⢕⢕⢝⣿⣿⣿⣿⣦⢀⠀⠀⠀⠀⠀⠀⠀⠀⠀⠀⠀⠀⠀⠀⠈⢿⣿⣿⣿⣿⣿⣿⢿⢻⡽⢽⢿⣿⣿⣿⣿⣿⣿⣿⣿⣿⣿⣿⣿⣿⣿⣿⣿⣿⣿⣿⣿⣿⣿⣿⣿⣿⣿⣿⣿⣿⣿⣿⣿⣿⣿⣿⣟⢏⢕⣱⣵⣿⣿⣿⣿⣿⣿⣿⣿⣿⣿⣿⣿⣿⣿⣿⣿⣿⣿⣿⣿⣿⣿⣿⣿⣷⣴⣴⣴⣜⣿⣿⣿⡝⢿⣿⣿⣷⣧⠀</a:t>
            </a:r>
            <a:br/>
            <a:r>
              <a:t>⣿⣿⣿⣿⣿⣿⣿⣿⣿⡇⠁⠀⠀⣴⣿⡇⢸⣿⣷⣶⡄⣾⡟⢕⢕⢕⢕⢕⢕⢕⢜⢻⣗⢕⢕⢕⢕⢕⢕⢕⢕⢇⢕⢕⢕⢕⢕⢕⢕⢕⢕⢱⣪⣽⣟⢿⢟⣫⣽⣷⢕⢕⢕⢕⢕⢕⢕⢕⢕⢕⢕⢱⢕⣼⡿⢕⢕⣾⣿⡇⢕⢻⡕⢕⠑⢕⢻⣿⡇⢕⣿⢕⢱⣿⢸⣿⣿⢕⢕⢕⣿⣿⣿⣿⢕⢄⢄⢱⣷⣷⣷⡇⢕⢕⢕⣿⣿⣿⣿⢕⢕⢕⢕⢕⢕⢕⢕⢕⢕⢜⢻⣿⣿⣿⣷⡄⠀⠀⠀⠀⠀⠀⠀⠀⠀⢄⠀⠀⠀⠀⠁⢻⣿⣿⣿⢯⢇⢕⢕⢕⢕⢕⢜⢿⣿⣿⣿⣿⣿⣿⣿⣿⣿⣿⣿⣿⣿⣿⣿⣿⣿⣿⣿⣿⣿⣿⣿⣿⣿⣿⣿⣿⣿⣿⣿⣿⣿⣿⣿⣿⣿⣿⣿⣿⣿⣿⣿⣿⣿⣿⣿⣿⣿⣿⣿⣿⣿⣿⣿⣿⣿⣿⣿⣿⣿⣿⣿⣿⣿⣿⣿⣿⣿⣿⣷⢾⣿⣿⣿⣿⠀</a:t>
            </a:r>
            <a:br/>
            <a:r>
              <a:t>⣿⣿⣿⣿⣿⣿⣿⣿⣿⡇⡔⠀⣼⣿⣿⡇⢸⣿⣿⡟⣼⢟⢕⢕⢅⢕⢕⢕⢕⢕⢕⣧⡹⣇⢕⢕⢕⢕⢕⢕⡜⢕⢕⢕⢕⢕⢕⢕⢕⢕⣵⣿⣿⣿⣿⣿⣿⣿⣿⣿⢕⢕⢕⢕⢕⢕⢕⢕⢕⢕⢕⢸⢱⡿⢕⢕⣸⣿⣿⡿⢕⢸⡇⢕⢔⢕⢕⢿⡇⢕⡟⢕⢜⣿⡎⣿⣿⢕⢕⢕⣿⣿⣿⣿⢕⢕⢕⢸⣿⣿⣿⡇⢕⢕⢕⣿⣿⣿⣿⢕⢕⢕⢕⠕⢕⢕⢕⢕⢕⢕⢕⢝⢿⣿⣿⣿⣆⠀⠀⠀⠀⠀⠀⠀⠀⠁⢷⣄⠀⠀⠀⠁⠹⢇⢝⢕⢕⢕⢕⢕⢕⢕⢕⢕⢜⢹⣿⣿⣿⣿⣿⣿⣿⣿⣿⣿⣿⣿⣿⣿⣿⣿⣿⣿⣿⣿⣿⣿⣿⣿⣿⣿⣿⣿⣿⣿⣿⣿⣿⣿⣿⣿⣿⣿⣿⣿⣿⣿⣿⣿⣿⣿⣿⣿⣿⣿⣿⣿⣿⣿⣿⣿⣿⣿⣿⣿⣿⣿⣿⣿⣿⢟⢟⢱⢕⢝⢜⢝⢿⣿⠀</a:t>
            </a:r>
            <a:br/>
            <a:r>
              <a:t>⣿⣿⣿⣿⣿⣿⣿⢟⢋⢁⠀⠀⠉⢝⢝⢻⢕⢕⢕⣼⢏⢕⢕⢕⢕⢑⢕⢕⢕⢕⢕⣿⣿⣿⣧⢕⢕⢕⢕⢱⢕⢕⢕⢕⢕⠑⠁⢀⢕⢸⣿⣿⣿⣿⣿⣿⣿⣿⣿⣿⡕⠁⠑⠕⢕⢕⢕⢕⢕⢕⢕⢑⡞⣵⢕⢱⣿⣿⣿⡏⡵⣻⡇⢑⢕⢕⢕⢜⡇⢸⢑⢕⢕⣿⣧⣿⣿⢕⢕⢕⣿⣿⣿⣿⢕⢕⢕⢸⣿⣿⣿⡇⢕⢕⢕⣿⣿⣿⣿⢕⢕⢕⢕⠀⢕⢕⢕⢕⢕⢕⢕⢕⢕⢻⣿⣿⣿⣷⡄⠀⠀⠀⠀⠀⠀⠀⠈⢿⣷⣴⡄⠀⠀⠘⢕⢕⢕⢕⢕⢕⢕⢕⢕⢕⢕⢕⢹⣿⣿⣿⣿⣿⣿⣿⣿⣿⣿⣿⣿⣿⣿⣿⣿⣿⣿⣿⣿⣿⣿⣿⣿⣿⣿⣿⣿⣿⣿⣿⣿⣿⣿⣿⣿⣿⣿⣿⣿⣿⣿⣿⣿⣿⣿⣿⣿⣿⣿⣿⣿⣿⣿⣿⣿⣿⣿⣿⣿⣿⣿⣿⡟⢕⢕⢕⢕⢕⢕⢕⢕⢻⠀</a:t>
            </a:r>
            <a:br/>
            <a:r>
              <a:t>⣿⣿⣿⣿⣿⡿⢋⢕⠕⠁⠀⠀⠀⢕⢕⢕⢕⢕⣼⢏⢕⢕⢕⢕⢕⢕⠅⢕⢕⢕⢕⢻⣽⣿⣷⢕⢕⢑⢕⢇⢕⠕⠑⠁⠀⠀⠀⢕⢕⣾⣿⣿⣿⣿⣿⣿⣿⣿⣿⣿⡇⢔⠀⠀⠁⠑⠕⢕⢕⢕⢕⢜⣮⣿⡕⢸⣿⣿⡿⢸⣿⢽⢇⢕⢕⢕⢕⢱⡕⢕⢕⢕⢸⣿⣿⣿⣿⢕⢕⢕⣿⣿⣿⣿⢕⢕⢕⢸⣿⣿⣿⡇⢕⢕⢕⣿⣿⣿⣿⢕⢕⢕⢕⢀⢕⢕⢕⢕⢕⢕⢕⢕⢕⢕⢜⢻⣿⣿⡯⢕⢄⢀⠀⠀⠀⠀⠀⠁⢻⣿⣿⣷⣔⡄⢁⢕⢕⢕⢕⢕⢕⢕⢕⢕⢕⢕⣸⣿⣿⣿⣿⣿⣿⣿⣿⣿⣿⣿⣿⣿⣿⣿⣿⣿⣿⣿⣿⣿⣿⣿⣿⣿⣿⣿⣿⣿⣿⣿⣿⣿⣿⣿⣿⣿⣿⣿⣿⣿⣿⣿⣿⣿⣿⣿⣿⣿⣿⣿⣿⣿⣿⣿⣿⣿⣿⣿⣿⣿⣿⢏⢕⢕⢕⢕⢕⢕⢕⢕⢕⢸⠀</a:t>
            </a:r>
            <a:br/>
            <a:r>
              <a:t>⣿⣿⣿⡟⠏⢕⢕⢕⠀⠀⠀⠀⢔⢕⢕⢕⢕⣼⡟⢕⢕⢕⢕⢕⢕⢕⢕⢔⢕⢕⢕⢸⣿⣿⣿⣇⢕⢕⢜⠑⠁⠀⠀⠀⠀⠀⠀⢕⣵⣿⣿⣿⣿⣿⣿⣿⣿⣿⣿⣿⣷⢕⢔⠀⠀⠀⠀⠀⠑⠕⢕⢕⢝⡝⡇⢜⣿⣿⡇⡿⢏⢜⢕⢕⢕⢕⢕⢸⣿⡅⠕⢕⢕⣿⣿⣿⡇⢕⢕⢕⣿⣿⣿⣿⢕⢕⢕⢸⣿⣿⣿⡇⢕⢕⢕⣿⣿⣿⣿⢕⢕⢕⢕⢕⢕⢕⢕⢕⢕⢕⢕⢕⢕⢕⢕⢕⢜⠕⢕⢕⢕⢕⢔⢀⠀⠀⠀⠀⠀⠹⣿⣿⣿⣧⢕⢕⢱⢕⢕⢕⢕⢕⢕⢕⣕⣼⣿⣿⣿⣿⣿⣿⣿⣿⣿⣿⣿⣿⣿⣿⣿⣿⣿⣿⣿⣿⣿⣿⣿⣿⣿⣿⣿⣿⣿⣿⣿⣿⣿⣿⣿⣿⣿⣿⣿⣿⣿⣿⣿⣿⣿⣿⣿⣿⣿⣿⣿⣿⣿⣿⣿⣿⣿⣿⣿⣿⣿⣿⡟⢕⢕⢕⢕⢕⢕⢕⢕⢕⢕⢸⠀</a:t>
            </a:r>
            <a:br/>
            <a:r>
              <a:t>⣿⣿⣿⢇⢕⢕⢕⠁⠀⠀⠀⠀⢕⢕⢕⢕⣼⢏⢕⢕⢕⢕⢕⢕⢕⢕⢕⢕⢕⢕⢕⢸⡿⣿⣿⣿⡕⢕⠅⠀⠀⠀⠀⠀⠀⠀⠀⣾⣿⣿⣿⣿⣿⣿⣿⣿⣿⣿⣿⣿⣿⣇⢕⠀⠀⠀⠀⠀⠀⠀⠕⢕⢕⢜⢱⡕⢟⢙⢁⢀⢀⠁⠕⠕⢕⢕⢕⢕⢺⣷⡀⢕⢕⢝⢝⢝⢕⢕⢕⢕⢝⢝⢝⢝⢕⢕⢕⢜⢝⢝⢝⢕⢕⢕⢕⢝⢝⢝⢝⢕⢕⢕⢑⢕⢕⢕⢕⢕⢕⢕⢕⢕⢕⢕⢕⢕⢕⢕⠁⠁⠁⠁⠁⠁⠔⣴⣀⠀⠀⠀⠘⢿⣿⣿⣿⣷⣧⣣⣵⢕⣱⣵⣵⣷⣿⣿⣿⣿⣿⣿⣿⣿⣿⣿⣿⣿⣿⣿⣿⣿⣿⣿⣿⣿⣿⣿⣿⣿⣿⣿⣿⣿⣿⣿⣿⣿⣿⣿⣿⣿⣿⣿⣿⣿⣿⣿⣿⣿⣿⣿⣿⣿⣿⣿⣿⣿⣿⣿⣿⣿⣿⣿⣿⣿⣿⣿⣿⣿⣷⡕⢕⢕⢕⢕⢕⢕⢕⢕⢕⢸⠀</a:t>
            </a:r>
            <a:br/>
            <a:r>
              <a:t>⣿⡿⢕⢕⢕⢕⢕⠀⠀⠀⠀⠄⠑⠁⠁⣼⢯⢕⢕⢕⢕⢕⢕⣕⣵⣷⣾⣿⣿⣿⣿⢸⣿⢹⣿⣿⣷⢕⢄⠀⠀⠀⠀⠀⠀⠀⠀⢹⣿⣿⣿⣿⣿⣿⣿⣿⣿⣿⣿⣿⣿⣿⡇⠀⠀⠀⠀⠀⠀⠀⠀⢜⢝⢝⠃⠁⠀⠑⠕⠑⠁⣄⣴⠀⣕⢕⢕⢕⢕⢹⣧⢕⢕⢕⢕⢕⢕⢕⢕⢕⢕⢕⢕⢕⢕⢕⢕⢕⢕⢕⢕⢕⢕⢕⢕⢕⢕⢕⢕⢕⢕⢕⢕⢕⢕⢕⢕⢕⢕⢕⢕⢕⢕⢕⢕⢕⢕⢕⢀⠀⠀⠀⠀⠀⠔⢹⣿⣷⣦⣄⢀⢕⢻⣿⣿⣿⣿⣿⣿⣿⣿⣿⣿⣿⣿⣿⣿⣿⣿⣿⣿⣿⣿⣿⣿⣿⣿⣿⣿⣿⣿⣿⣿⣿⣿⣿⣿⣿⣿⣿⣿⣿⣿⣿⣿⣿⣿⠁⢹⣿⣿⣿⣿⣿⣿⣿⣿⣿⣿⣿⣿⣿⣿⣿⣿⣿⣿⣿⣿⣿⣿⣿⣿⣿⣿⣿⣿⣿⣿⣷⣧⡕⢕⢕⢕⢕⢕⢕⢕⣾⠀</a:t>
            </a:r>
            <a:br/>
            <a:r>
              <a:t>⣿⠑⢕⢕⢕⢕⠁⠀⠀⠀⠀⠀⠀⠀⣼⡏⢕⢕⢕⢕⢕⣱⣾⣿⣿⣿⣿⣿⣿⣿⣿⡜⣿⣏⣿⣿⣿⣧⢕⠀⠀⠀⠀⠀⠀⠀⠀⠀⢟⣟⣻⣿⣿⣿⣿⣿⣿⣿⣿⣿⣟⣟⠃⠀⠀⠀⠀⠀⠀⠀⠀⢕⢕⢕⠀⢱⣱⠆⠀⢀⠈⠻⡿⠀⣽⣿⣇⢕⢕⢕⢸⣧⢡⣥⣥⣥⣥⣥⣥⣵⣵⣵⣵⣵⣵⣵⣵⣵⣵⣵⣵⣵⣵⣵⣵⣵⣵⣵⣕⣕⣕⣕⡕⢕⢕⢕⢕⢕⢕⢕⢕⢕⢕⢕⢕⢕⢕⢕⢕⢀⠀⠀⠀⠀⠐⢅⢿⣿⣿⣿⣿⣷⣧⣽⣿⣿⣿⣿⣿⣿⣿⣿⣿⣿⣿⣿⣿⣿⣿⣿⣿⣿⣿⣿⣿⣿⣿⣿⣿⣿⣿⣿⣿⣿⣿⣿⣿⣿⣿⣿⣿⣿⣿⣿⣿⣿⣿⠀⣼⣿⣿⣿⣿⣿⣿⣿⣿⣿⣿⣿⣿⣿⣿⣿⣿⣿⣿⣿⣿⣿⣿⣿⣿⣿⣿⣿⣿⣿⣿⣿⣿⣿⣷⣵⣵⣵⣕⣱⣼⣿⠀</a:t>
            </a:r>
            <a:br/>
            <a:r>
              <a:t>⡟⢕⢕⢕⢕⢕⠀⠀⠀⠀⢕⠀⢀⣼⡟⢕⢕⢕⢕⢕⣱⣿⣿⣿⣿⣿⣿⣿⣿⣿⣿⡇⣿⣾⡜⣿⣿⣿⣇⠀⠀⠀⠀⠀⠀⠀⠀⠀⠈⢿⣿⣿⣿⣿⣿⣿⣿⣿⣿⣿⣿⡟⠀⠀⠀⠀⠀⠀⠀⠀⠀⠁⢕⢕⢄⠁⢑⠀⢕⢕⢰⠀⣄⣴⣿⣿⣿⣧⢕⢕⢕⢻⣎⢿⣿⣿⣿⣿⣿⣿⣿⣿⣿⣿⣿⣿⣿⣿⣿⣿⣿⣿⣿⣿⣿⣿⣿⣿⣿⣿⣿⣿⣧⢕⠀⢕⢕⢕⢕⢕⢕⢕⢕⢕⢕⢕⢕⢕⢕⢀⠀⠀⠀⠀⠄⢑⠜⣿⣿⣿⣿⣿⣿⣿⣿⣿⣿⣿⣿⣿⣿⣿⣿⣿⣿⣿⣿⣿⣿⣿⣿⣿⣿⣿⣿⣿⣿⣿⣿⣿⣿⣿⣿⣿⣿⣿⣿⣿⣿⣿⣿⣿⣿⣿⣿⣿⣿⣱⣿⣿⣿⣿⣿⣿⣿⣿⣿⣿⣿⣿⣿⣿⣿⣿⣿⣿⣿⣿⣿⣿⣿⣿⣿⣿⣿⣿⣿⣿⣿⣿⣿⣿⣿⣿⣿⣿⣿⣿⣿⣿⠀</a:t>
            </a:r>
            <a:br/>
            <a:r>
              <a:t>⡕⢕⢕⢕⢕⠀⠀⠀⠀⢄⢕⢀⣼⢟⢕⢕⢕⢕⢕⣱⣿⣿⣿⣿⣿⣿⣿⣿⣿⣿⣿⣧⢹⣇⢿⣽⣿⣿⣿⡆⠀⠀⠀⠀⠀⠀⠀⠀⠀⠘⣿⣿⣿⣿⣿⣿⣿⣿⣿⣿⡿⠁⠀⠀⠀⠀⠀⠀⠀⠀⠀⠀⢕⣗⣕⣼⡕⡀⠁⠘⠁⢀⡸⣿⣿⣿⣿⣿⣇⢕⢕⢕⢹⡆⠀⠀⠀⠀⠀⠀⠀⠀⠀⢀⢀⢀⣀⣀⣀⣀⣀⣀⣀⣀⣀⣀⣀⣁⣁⣁⣁⣁⣁⢑⢀⢕⢕⢕⢕⢕⢕⢕⢕⢕⢕⢕⢕⢕⢕⢕⠀⠀⠀⠀⠄⠁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⣇⠀⠁⠑⠑⠀⠀⠀⢀⢾⢏⣼⢏⢕⢕⢕⢕⢕⢱⣿⣿⣿⣿⣿⣿⣿⣿⣿⣿⣿⣿⣿⡜⣿⢜⣿⣿⣿⣿⣿⡄⠀⠀⠀⠀⠀⠀⠀⠀⠀⠜⣿⣿⣿⣿⣿⣿⣿⣿⣿⠇⠀⠀⠀⠀⠀⠀⠀⠀⠀⠀⠀⠀⣷⣿⣿⢧⣿⡕⢸⣧⢸⣷⢻⣿⣿⣿⣿⣿⣇⢕⢕⢕⢹⡔⠀⠀⠀⠀⠀⠀⠕⠸⢻⣷⣵⣷⣽⣧⣝⣽⢿⣽⣽⣿⣿⣿⣿⣿⣿⣿⣿⣿⡕⢕⢕⢕⢕⢕⢕⢕⢕⢕⢕⢕⢕⢕⢕⢕⢕⠀⠀⠀⠀⢀⠔⠑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⣟⠀⠀⠀⠀⠀⠀⠀⠑⠑⠸⠇⢕⢕⢕⢕⢕⢕⣿⣿⣿⣿⣿⣿⣿⣿⣿⣿⣿⣿⣿⣿⣷⢹⡇⣿⣿⣿⡹⣿⣷⠀⠀⠀⠀⠀⠀⠀⠀⠀⠀⠸⣿⣿⣿⣿⣿⣿⣿⡏⠀⠀⠀⠀⠀⠀⠀⠀⠀⠀⠀⠀⠀⢸⣿⢿⣏⣵⢣⣧⢜⢧⡻⣸⣿⣿⣿⣿⣿⣿⡕⢕⢕⢕⠹⠀⠀⠀⠀⠀⠀⠀⠀⢸⣷⣷⣮⣝⡻⣿⣿⣿⣿⣿⣿⣿⣿⣿⣿⣿⣿⣿⣿⠇⢕⢕⢕⢕⢕⢕⢕⢕⢕⢕⢕⢕⢕⢕⢕⢕⢔⢀⠁⢕⢕⠔⢁⢕⢅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⠀⠀⠀⠀⠀⠀⠀⠀⠀⠀⠀⠀⠁⠑⠑⠸⣿⣿⣿⣿⣿⣿⣿⣿⣿⣿⣿⣿⣿⣿⣿⣇⢧⢻⣿⣿⣷⡹⣿⡇⠀⠀⠀⠀⠀⠀⠀⠀⠀⠀⠜⣿⡿⠿⠿⣿⡟⠀⠀⠀⠀⠀⠀⠀⠀⠀⠀⠀⠀⠀⠀⠁⢳⣾⣿⣿⣧⢻⡿⣷⣼⢎⡟⢿⣿⣿⣿⡿⠇⠑⠁⠀⠀⠀⠀⠀⠀⠀⠀⠀⠀⢜⢫⢻⢿⣿⣿⣷⣽⣟⢷⣿⣾⣿⣿⢿⣿⣿⣟⣿⠇⠀⢔⢕⢕⢕⢕⢕⢕⢕⢕⢕⢕⢕⢕⢕⢕⢕⢕⠑⢔⠑⢕⢕⢕⢕⢕⢌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⢕⠀⠀⠀⠀⠀⠀⠀⠀⠀⠀⠀⠀⠀⠀⠀⠀⠀⠈⠙⠛⠿⢿⣿⣿⣿⣿⣿⣿⣿⣿⣿⣿⡜⣸⣿⣮⡻⢿⣼⡇⠀⠀⠀⠀⠀⠀⠀⠀⠀⠀⠀⠁⢀⣤⣄⠀⠁⠀⠀⠀⠀⠀⠀⠀⠀⠀⠀⠀⠀⠀⠀⠀⢜⣿⣿⣿⣿⣷⣕⢿⣿⢹⣿⡿⠟⠙⠁⠀⠀⠀⠀⠀⠀⠀⠀⠀⠀⠀⠀⠀⠀⠕⢕⢕⢕⢜⢝⢿⣿⣿⣷⣮⣝⢿⣿⣿⣿⣿⣿⠇⠀⠀⠑⢁⢕⢕⢕⢕⢕⢕⢕⢕⢕⢕⢕⢕⢕⢕⢕⢔⢁⢁⢕⢕⢕⢕⢅⢕⢅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⡇⢄⠀⠀⠀⠀⠀⠀⠀⠀⠀⠀⠀⠀⠀⠀⠀⠀⠀⠀⠀⠀⠀⠈⠙⠿⣿⣿⣿⣿⣿⣿⣿⣷⢱⣿⣿⣿⣷⣷⣝⠁⠀⠀⠀⠀⠀⠀⠀⠀⠀⠀⠀⢕⢜⢇⠕⠀⠀⠀⠀⠀⠀⠀⠀⠀⠀⠀⠀⠀⠀⠀⠀⠀⢹⣿⣿⣿⣿⣿⢸⠏⠞⠁⠀⠀⠀⠀⠀⠀⠀⠀⠀⠀⠀⠀⠄⢀⠀⠀⠀⠀⠀⢔⢕⢕⢕⢕⢕⢜⢟⢻⣿⣿⣷⣝⡻⣿⣿⠃⠑⠀⠀⠀⠕⢕⢕⢕⢕⢕⢕⢕⢕⢕⢕⢕⢕⢕⢕⢕⢕⢕⢔⢕⢕⢕⢕⢑⢅⠕⢕⢻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⢕⠀⠀⠀⠀⠀⠀⠀⢀⢄⠐⠀⠀⠀⠀⠀⠀⠀⠀⠀⠀⠀⠀⠀⠀⠈⠙⢻⣿⣿⣿⣿⡏⠀⢻⣿⣿⣿⣿⡇⢔⠀⠀⠀⠀⠀⠀⠀⠀⠀⠀⠀⠀⢕⢕⠀⠀⠀⠀⠀⠀⠀⠀⠀⠀⠀⠀⠀⠀⠀⠀⠀⠀⠘⣿⣿⣿⣿⡵⠁⠀⠀⠀⠀⠀⠀⠀⠀⠀⠀⠐⢄⠀⠀⠀⠀⠑⢕⢄⠀⠀⠀⠑⢕⢕⢕⢕⢕⢕⢕⢕⢝⢿⣿⣿⣿⣮⡕⢔⠀⠐⣴⢔⢀⢕⢕⢕⢕⢕⢕⢕⢕⢕⢕⢕⢕⢕⢕⢕⢕⢕⢕⢕⢕⢕⢕⢅⢕⢕⢕⢕⠝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⢕⢕⠀⠀⠀⠀⢀⢕⠕⠁⠀⠀⠀⢀⠔⠑⠀⠀⠀⠀⠀⠀⠀⠀⠀⠀⠀⠀⠙⢿⣿⣿⠑⠀⢜⣿⡇⣿⣿⡇⠀⠀⠀⠀⠀⠀⠀⠀⠀⠀⠀⠄⣤⣄⣰⣑⣠⠆⠀⠀⠀⠀⠀⠀⠀⠀⠀⠀⠀⠀⠀⠀⠀⠀⢜⣿⡿⠃⠀⠀⠀⠀⠀⠀⠀⠀⠀⠀⠀⠔⠀⠀⠑⢔⢀⠀⠀⠀⠑⢔⠀⠀⠀⣱⡕⢕⢕⢕⢕⢕⢕⢕⢕⢝⢻⣿⣿⣿⠀⠀⠀⠁⠁⠁⠑⢕⢕⢕⢕⢕⢕⢕⢕⢕⢕⢕⢕⢕⢕⢕⢕⢕⢕⢕⢑⢕⢕⢕⢕⢕⢕⢕⢘⢿⣿⣿⣿⣿⣿⣿⣿⣿⣿⣿⣿⣿⣿⣿⣿⣿⣿⣿⣿⣿⣿⣿⣿⣿⣿⣿⣿⣿⡿⢟⢏⢍⢝⢕⢔⢔⢔⢕⢕⢕⢜⢝⢝⢝⢍⢍⢝⢛⢟⢿⣿⣿⣿⣿⣿⣿⣿⣿⣿⣿⣿⣿⣿⣿⣿⣿⣿⣿⣿⣿⣿⣿⣿⣿⣿⣿⣿⣿⣿⣿⣿⣿⡿⢕⠀</a:t>
            </a:r>
            <a:br/>
            <a:r>
              <a:t>⡯⢕⢕⡆⠀⠀⠀⢄⠕⠁⠀⠀⠀⢄⢔⠁⠀⠀⠀⠀⠀⠀⠀⠀⠀⠀⠀⠀⠀⠀⠀⠀⠙⢕⠀⠀⢕⣿⠑⢿⡟⠕⠀⠀⠀⠀⠀⠀⠀⠀⠀⠀⢀⢾⣿⣿⣿⣿⣷⣼⢄⠀⠀⠀⠀⠀⠀⠀⠀⠀⠀⠀⠀⠀⠀⠀⠀⠙⠀⠀⠀⠀⠀⠀⠀⠀⠀⠀⠀⠀⠀⠀⠀⠀⠀⠀⢑⢔⢀⠀⠀⠁⠕⢀⠀⢻⣿⣷⣕⢕⢕⢕⢕⢕⢕⢕⢕⠙⠻⡟⢥⢔⢀⠀⠀⠀⠔⢕⢕⢕⢕⢕⢕⢕⢕⢕⢕⢕⢕⢕⢕⢕⢕⢕⢕⢕⢕⢕⢕⢕⢕⢕⢕⢕⢕⢕⠹⣿⣿⣿⣿⣿⣿⣿⣿⣿⣿⣿⣿⣿⣿⣿⣿⣿⣿⣿⣿⣿⣿⣿⣿⣿⣿⡏⢕⢕⢕⢕⢕⢕⢕⢕⢕⢕⢕⢕⢕⢕⢕⢕⢕⢕⢕⢕⢕⢕⢕⢝⢿⣿⣿⣿⣿⣿⣿⣿⣿⣿⣿⣿⣿⣿⣿⣿⣿⣿⣿⣿⣿⣿⣿⣿⣿⣿⣿⣿⣿⢏⢕⢕⠀</a:t>
            </a:r>
            <a:br/>
            <a:r>
              <a:t>⡷⢕⣾⡧⠀⢀⢔⠑⠀⠀⠀⢄⢕⢕⠀⠀⠀⠀⠀⠀⠀⠀⠀⠀⠀⠀⠀⠀⠀⠀⠀⠀⠄⠀⠀⠀⢱⠇⢀⡼⠕⠀⠀⠀⠀⠀⠀⠀⠀⠀⠀⠀⢱⣸⣿⣿⣿⣿⣿⡿⡇⠀⠀⠀⠀⠀⠀⠀⠀⠀⠀⠀⠀⠀⠀⠀⠀⠀⠀⠀⠀⠀⠀⠀⠀⠀⠀⠀⠀⠀⠀⠀⠀⠀⢀⢔⠑⠁⠁⠐⢄⢀⠀⠁⢄⢜⣿⣿⣾⢿⣧⡕⢕⢕⢕⠑⠀⠀⠀⠀⠈⠑⠑⠀⠀⣰⠀⢕⢕⢕⢕⢕⢕⢕⢕⢕⢕⢕⢕⢕⢕⢕⢕⢕⢕⢕⢕⢕⢕⢕⢕⢕⢕⢕⢕⢕⢕⢜⢿⣿⣿⣿⣿⣿⣿⣿⣿⣿⣿⣿⣿⣿⣿⣿⣿⣿⣿⣿⣿⣿⣿⣿⣿⣷⣵⣕⣕⡑⢕⢕⢕⢕⢕⢕⢕⢕⢕⢕⢕⢕⢕⢕⢕⢕⢕⢕⢕⢕⣱⣿⣿⣿⣿⣿⣿⣿⣿⣿⣿⣿⣿⣿⣿⣿⣿⣿⣿⣿⣿⣿⣿⣿⣿⣿⣿⡟⢕⢕⢕⢕⠀</a:t>
            </a:r>
            <a:br/>
            <a:r>
              <a:t>⢣⣿⣿⢇⢄⠑⠀⠀⢀⢄⠑⠁⠀⠁⠑⢄⢀⠀⠀⠀⠀⠀⠀⠀⠀⠀⠀⠀⠀⠀⠀⠀⠀⠀⠀⢀⠃⢀⢱⠕⠀⠀⠀⠀⠀⠀⠀⠀⠀⠀⠀⠀⠘⠹⡟⢿⣿⡿⣿⠇⠁⠀⠀⠀⠀⠀⠀⠀⠀⠀⠀⠀⠀⠀⠀⠀⠀⠀⠀⠀⠀⠀⠀⠀⠀⠀⠀⠀⠀⠀⠀⠀⢀⢔⠑⠀⠀⠀⢀⠀⠀⠁⠔⠀⠁⢜⣿⣿⣿⢝⣽⣿⣧⢕⠁⠀⠀⠀⠀⠀⢔⠀⠀⢀⣵⣿⡔⢕⢕⢕⢕⢕⢕⢕⢕⢕⢕⢕⢕⢕⢕⢕⢕⢕⢕⢕⢕⢕⢕⢕⢕⢕⢕⢕⢕⢕⢕⢕⢔⢙⢿⣿⣿⣿⣿⣿⣿⣿⣿⣿⣿⣿⣿⣿⣿⣿⣿⣿⣿⣿⣿⣿⣿⣿⣿⣿⣿⣿⣿⣷⣇⡕⣕⣕⡕⢕⢕⢕⢕⣑⣕⣕⣵⣴⣷⣷⣷⣾⣿⣿⣿⣿⣿⣿⣿⣿⣿⣿⣿⣿⣿⣿⣿⣿⣿⣿⣿⣿⣿⣿⣿⣿⣿⡿⢋⢕⢕⢕⢕⢕⠀</a:t>
            </a:r>
            <a:br/>
            <a:r>
              <a:t>⣿⡿⢕⡔⠁⠀⠀⠔⠁⠀⠀⢀⠀⠀⠀⠀⠑⠔⢄⠀⠀⠀⠀⠀⠀⠀⠀⠀⠀⠀⠀⠀⠀⠀⠀⠀⢀⢕⠁⠀⠀⠀⠀⠀⠀⠀⠀⠀⠀⠀⠀⠀⠀⠀⠁⠑⠟⠇⠘⠀⠀⠀⠀⠀⠀⠀⠀⠀⠀⠀⠀⠀⠀⠀⠀⠀⠀⠀⠀⠀⠀⠀⠀⠀⠀⠀⠀⠀⠀⠀⢀⠔⠑⠀⠀⠀⢀⠐⠁⠁⠐⠄⠀⠁⠀⠀⣿⣿⡿⡪⣿⣿⡟⠀⠀⠀⠀⠀⢀⢕⢕⢕⢄⣺⣿⣿⡇⢕⢕⢕⢕⢕⢕⢕⢕⢕⢕⢕⢕⢕⢕⢕⢕⢕⢕⢕⢕⢕⢕⢕⢕⢕⢕⢕⢕⢕⢕⢕⢕⢕⢕⢙⢿⣿⣿⣿⣿⣿⣿⣿⣿⣿⣿⣿⣿⣿⣿⣿⣿⣿⣿⣿⣿⣿⣿⣿⣿⣿⣿⣿⣿⣵⡕⢿⣿⣿⣿⣯⢏⣹⣹⣿⣿⣿⣿⣿⣿⣿⣿⣿⣿⣿⣿⣿⣿⣿⣿⣿⣿⣿⣿⣿⣿⣿⣿⣿⣿⣿⣿⣿⣿⡿⢋⢔⢕⢕⢕⢕⢕⢕⠀</a:t>
            </a:r>
            <a:br/>
            <a:r>
              <a:t>⡟⢕⣼⠁⠀⠄⠁⠀⠄⠔⠑⠀⠁⠔⢀⠀⠀⠀⠁⠑⢄⠀⠀⠁⠀⠀⠀⠀⠀⠀⠀⠀⠀⠀⢀⠔⠁⠀⠀⠀⠀⠀⠀⠀⠀⠀⠀⠀⠀⠀⠀⠀⠀⠀⠀⠁⠀⠀⠀⠀⠀⠀⠀⠀⠀⠀⠀⠀⠀⠀⠀⠀⠀⠀⠀⠀⠀⠀⠀⠀⠀⠀⠀⠀⠀⠀⠀⠀⠀⢔⠁⠀⠀⠀⠀⠑⠀⠀⠀⠀⠀⠀⠀⠀⠀⠀⢸⣟⣮⢾⣿⢏⠁⠀⠀⠀⠀⢀⢕⢕⢕⢕⠕⣼⣿⣿⡳⢀⢕⢕⢕⢕⢕⢕⢕⢕⢕⢕⢕⢕⢕⢕⢕⢕⢕⢕⢕⢕⢕⢕⢕⢕⢕⢕⢕⢕⢕⢕⢕⢕⢕⢕⢕⢝⢻⣿⣿⣿⣿⣿⣿⣿⣿⣿⣿⣿⣿⣿⣿⣿⣿⣿⣿⣿⣿⣿⣿⣿⣿⣿⣿⣿⣿⣿⣿⣿⣯⣷⣷⣿⣿⣿⣿⣿⣿⣿⣿⣿⣿⣿⣿⣿⣿⣿⣿⣿⣿⣿⣿⣿⣿⣿⣿⣿⣿⣿⣿⣿⣿⢟⢝⢔⢕⢕⢕⢕⢕⢕⢕⢕⠀</a:t>
            </a:r>
            <a:br/>
            <a:r>
              <a:t>⢕⣱⡿⠀⠀⠀⠀⠀⠀⠀⠀⠀⠀⠀⠀⠑⠄⠀⠀⠀⠀⠑⢄⠀⠀⠀⠀⠀⠀⠀⠀⠀⠀⠀⠀⠀⠀⠀⠀⠀⠀⠀⠀⠀⠀⠀⠀⠀⠀⠀⠀⠀⠀⠀⠀⠀⠀⠀⠀⠀⠀⠀⠀⠀⠀⠀⠀⠀⠀⠀⠀⠀⠀⠀⠀⠀⠀⠀⠀⠀⠀⠀⠀⠀⠀⠀⠀⢄⠕⠀⠀⠀⠀⠀⠀⠀⠀⠀⠀⠀⠀⠀⠀⠀⠀⠀⣇⢻⢏⡺⠕⠀⠀⠀⠀⠀⢀⢕⢕⢕⢕⢕⢔⢿⣿⣿⡇⡕⢕⢕⢕⢕⢕⢕⢕⢕⢕⢕⢕⢕⢕⢕⢕⢕⢕⢕⢕⢕⢕⢕⢕⢕⢕⢕⢕⢕⢕⢕⢕⠁⢕⢕⢕⢕⢕⢜⢝⢿⣿⣿⣿⣿⣿⣿⣿⣿⣿⣿⣿⣿⣿⣿⣿⣿⣿⣿⣿⣿⣿⣿⣿⣿⣿⣿⣿⣿⣿⣿⣿⣿⣿⣿⣿⣿⣿⣿⣿⣿⣿⣿⣿⣿⣿⣿⣿⣿⣿⣿⣿⣿⣿⣿⣿⣿⣿⣿⡿⠏⢅⢕⢕⢕⢕⢕⢕⢕⢕⢕⢕⢕⠀</a:t>
            </a:r>
            <a:br/>
            <a:r>
              <a:t>⣱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⢎⢕⠑⠀⠀⠀⠀⠀⢀⢕⢕⢕⢕⢕⢕⢕⢹⢟⡟⢇⢕⢕⢕⢕⢕⢕⢕⢕⢕⢕⢕⢕⢕⢕⢕⢕⢕⢕⢕⢕⢕⢕⢕⢕⢕⢕⢕⢕⢕⢕⢕⢕⢄⢕⢕⢕⢕⢕⢕⢕⢕⢜⢟⢿⣿⣿⣿⣿⣿⣿⣿⣿⣿⣿⣿⣿⣿⣿⣿⣿⣿⣿⣿⣿⣿⣿⣿⣿⣿⣿⣿⣿⣿⣿⣿⣿⣿⣿⣿⣿⣿⣿⣿⣿⣿⣿⣿⣿⣿⣿⣿⣿⣿⣿⣿⣿⡿⢟⢕⢕⠀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⠘⡔⠀⠀⠀⠀⠀⠀⠕⠕⢕⢕⢕⢕⠑⢕⢕⢕⠵⠵⠕⢕⢕⢕⢕⢕⢕⢕⢕⢕⢕⢕⢕⢕⢑⢕⢕⢕⢕⢕⢕⢕⢕⢕⢕⢕⢕⢕⢕⢕⢕⢕⠕⢕⢕⢕⢕⢕⢕⢕⢕⢕⢕⢕⢜⢟⢿⣿⣿⣿⣿⣿⣿⣿⣿⣿⣿⣿⣿⣿⣿⣿⣿⣿⣿⣿⣿⣿⣿⣿⣿⣿⣿⣿⣿⣿⣿⣿⣿⣿⣿⣿⣿⣿⣿⣿⣿⣿⣿⣿⣿⣿⣿⢿⢟⢕⢕⢕⢕⢕⠀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⣿⡔⠀⠀⠀⠀⠀⠀⠀⠁⠀⣅⢠⣷⣷⣷⣷⣷⣷⣷⡅⢕⢕⢕⢕⢕⢕⢕⢕⢕⢕⢕⢕⢕⢕⢕⢕⢕⢕⢕⢕⢕⢕⢕⢕⢕⢕⢕⢕⢕⢕⠀⢕⢕⢕⢕⢕⠑⢅⢕⢕⢕⢕⢕⢕⢕⢜⢟⢿⣿⣿⣿⣿⣿⣿⣿⣿⣿⣿⣿⣿⣿⣿⣿⣿⣿⣿⣿⣿⣿⣿⣿⣿⣿⣿⣿⣿⣿⣿⣿⣿⣿⣿⣿⣿⣿⣿⣿⡿⢟⢏⢕⢕⢕⢕⢕⢕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⣷⡄⠀⠀⠀⢀⡄⣄⣔⣳⣿⡎⢿⢿⢿⢿⢿⢿⢿⢇⢕⢕⢕⢕⢕⢕⢕⢕⢕⢕⢕⢕⢕⢕⢕⢕⢕⢕⢕⢕⢕⢕⢕⢕⢕⢕⢕⢕⢕⢕⢕⢕⢕⢕⢕⠁⢄⢕⢕⢕⢕⢕⢕⢕⢕⢕⢕⢕⢜⢝⢻⣿⣿⣿⣿⣿⣿⣿⣿⣿⣿⣿⣿⣿⣿⣿⣿⣿⣿⣿⣿⣿⣿⣿⣿⣿⣿⣿⣿⣿⣿⣿⣿⡿⢟⢏⢕⢕⢕⢕⢄⠑⢕⢕⢕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⠀⠀⠛⠓⠐⠒⠓⠛⠛⠛⠛⠛⠛⠃⠑⠘⠛⠛⠓⠃⠑⠑⠑⠑⠑⠑⠑⠑⠑⠑⠑⠑⠑⠑⠑⠑⠑⠑⠑⠑⠑⠑⠑⠑⠑⠑⠑⠑⠑⠑⠑⠑⠑⠑⠑⠑⠀⠀⠑⠑⠑⠑⠑⠑⠑⠑⠑⠑⠑⠑⠑⠑⠑⠑⠙⠛⠛⠛⠛⠛⠛⠛⠛⠛⠛⠛⠛⠛⠛⠛⠛⠛⠛⠛⠛⠛⠛⠛⠛⠛⠛⠛⠛⠙⠑⠑⠑⠑⠑⠑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⣯⢻⢿⣿⣿⣿⣿⣿⣿⣿⣿⣷⡕⣜⢻⣿⣿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⣷⡕⢝⢿⣿⣿⣿⣿⣿⣿⣿⣷⡹⣷⡽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⢻⣿⣿⣿⣿⣿⣿⣿⣿⣿⣿⣕⢕⢝⢿⣿⢿⣿⣿⣿⣿⣷⢻⣿⡜⣿⣿⣿⣿⣿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⣫⡞⣿⣿⣿⣿⣿⣿⣿⣿⣿⣿⣿⣿⣧⡹⣷⣝⢱⡹⣿⣿⣿⣿⣏⣿⣿⡜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⣵⣿⢳⣿⣿⣿⣿⣿⣿⣿⣿⣿⣿⣿⣿⣿⣿⣎⢿⣇⢿⣮⢝⢝⢟⢟⢜⢟⢿⣹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⣽⣿⡿⣼⣿⣿⣿⣿⣿⣿⣿⣿⣿⣿⣿⣿⣿⡏⢕⢕⢝⢸⣿⣧⢕⢕⢕⢕⢕⢕⢕⢝⢿⣿⣿⣿⣿⣿⣿⣿⣿⣿⣿⣿⣿⣿⣿⣿⣿⣿⣿⣿⣿⣿⣿⣿⣿⣿⣿⣿⣿⣿⣿⣿⣿⣿⣿⡇⢕⢕⢕⢕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⣼⣿⣿⡇⣽⡽⢽⣟⣳⣷⣧⣽⣽⣽⣽⣽⣽⣽⡕⢕⢕⢕⢕⣿⣿⣧⢇⢕⢕⢕⢕⢕⢕⠕⢜⢝⢟⢿⣿⣿⣿⣿⣿⣿⣿⣿⣿⣿⣿⣿⣿⣿⣿⣿⣿⣿⣿⣿⣿⣿⣿⣿⣿⣿⣿⣿⣿⣿⡇⢕⢕⢕⢕⡇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⣹⣿⣿⣿⢸⣿⣿⣿⣿⣿⣿⣿⣿⣿⣿⣿⣿⣷⣷⣧⢕⢕⢕⢕⢹⣿⣿⣧⢕⢕⢕⢕⢕⢕⢕⢕⢕⢕⢜⢿⣿⣿⣿⣿⣿⣿⣿⣿⣿⣿⣿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⣹⣷⣿⢣⣿⣿⣿⡿⢸⣿⣿⣿⣿⣿⣿⣿⣿⣿⣿⣿⣿⣿⣿⣿⣧⢑⢕⢕⢸⣿⣿⣿⡇⢕⢕⢕⢕⢕⢕⢕⢕⢕⢕⢕⢝⢻⣿⣿⣿⣿⣿⣿⣿⣿⣿⣿⣿⣿⣿⣿⣿⣿⣿⣿⣿⣿⣿⣿⣿⣿⣿⣿⡏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⣏⣵⣿⣿⣿⡏⣾⣿⣿⣿⡇⣿⣿⣿⣿⣿⣿⣿⣿⣿⣿⣿⣿⣿⣿⣿⣿⣿⣧⡕⢕⢕⣿⣿⣿⣿⡕⢕⢕⢕⢕⠕⢕⢕⢕⢕⢕⢕⢕⢜⢝⢿⣿⣿⣿⣿⣿⣿⣿⣿⣿⣿⣿⣿⣿⣿⣿⣿⣿⣿⣿⣿⣿⣿⣿⢇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⢹⣿⣿⣿⣿⡇⣿⣿⣿⣿⣿⣿⣿⣿⣿⣿⣿⣿⣿⣿⣿⣿⣿⣿⣷⡅⠕⣿⣿⣿⣿⣧⠕⢑⠅⢔⢄⢕⢕⢕⢕⢕⢕⢕⢕⢕⢕⢕⢝⢿⣿⣿⣿⣿⣿⣿⣿⣿⣿⣿⣿⣿⣿⣿⣿⣿⣿⣿⣿⣿⢕⢕⢕⢕⢕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⡏⣿⣿⣿⣿⣿⡇⣿⣿⣿⣿⣿⣿⣿⣿⣿⣿⣿⣿⣿⣿⣿⣿⣿⣿⣿⣿⡇⣿⣿⣿⣿⣿⡔⢔⢕⢕⢕⢕⢕⢕⢕⢕⢕⢕⢕⢕⢕⢕⢕⢜⣿⣿⣿⣿⣿⣿⣿⣿⣿⣿⣿⣿⣿⣿⣿⣿⣿⣿⣿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⠀</a:t>
            </a:r>
            <a:br/>
            <a:r>
              <a:t>⣿⣿⣿⣿⣿⣿⣿⣿⣿⣿⣿⣿⣿⣿⣿⣿⣿⣿⣿⣿⣿⣿⣿⣿⣿⣿⣿⣿⣿⣿⣟⣵⣿⣿⣿⣿⣿⣿⢟⣼⢳⣿⣿⣿⣿⣿⢕⣿⣿⣿⣿⣿⣿⣿⣿⣿⣿⣿⣿⣿⣿⣿⣿⣿⢻⣿⣿⢕⣿⣿⣿⣿⣿⡇⠕⠑⢕⢕⢕⢕⢕⢕⢕⢕⢅⢕⠑⢕⢕⣵⣿⣿⣿⣿⣿⣿⣿⣿⣿⣿⣿⣿⣿⣿⣿⣿⣿⣿⣿⣿⡇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⢑⢕⢅⢅⢕⠐⠀⠁⢔⢕⠀</a:t>
            </a:r>
            <a:br/>
            <a:r>
              <a:t>⣿⣿⣿⣿⣿⣿⣿⣿⣿⣿⣿⣿⣿⣿⣿⣿⣿⣿⣿⣿⣿⣿⣿⣿⣿⣿⣿⣿⣿⢏⣾⣿⣻⣿⣿⣿⣿⢫⣾⣿⢸⣿⣿⣿⣿⣿⢇⣿⣿⣿⣿⣿⣿⣿⣿⣿⣿⣿⣿⣿⣿⣿⣿⣿⢜⢿⡟⢕⣿⣿⣿⣿⣿⣷⠄⢄⢕⡅⢑⠕⢕⢕⢕⢕⢕⢕⢕⢕⢱⣿⣿⣿⣿⣿⣿⣿⣿⣿⣿⣿⣿⣿⣿⣿⣿⣿⣿⣿⣿⣿⡇⢕⢕⢕⢕⢸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⠁⢀⢑⢕⢕⢕⢕⢔⢑⢕⢕⢕⠀</a:t>
            </a:r>
            <a:br/>
            <a:r>
              <a:t>⣿⣿⣿⣿⣿⣿⣿⣿⣿⣿⣿⣿⣿⣿⣿⣿⣿⣿⣿⣿⣿⣿⣿⣿⣿⣿⣿⣿⢏⣾⣿⢳⣿⣿⣿⣿⣣⣿⣿⡇⣿⣿⡿⡻⣹⣿⡕⢿⣿⣿⣿⣿⣿⣿⣿⣿⣿⣿⣿⣿⣿⣿⣿⣿⡇⢜⢇⢕⣿⣿⣿⣿⣿⣿⠀⠑⢕⢻⣕⢕⢳⣇⢱⡅⣅⢡⠕⣣⣾⣿⣿⣿⣿⣿⣿⣿⣿⣿⣿⣿⣿⣿⢿⢿⢿⢿⢿⢿⢿⢿⢇⢕⢕⢕⢕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⠀</a:t>
            </a:r>
            <a:br/>
            <a:r>
              <a:t>⣿⣿⣿⣿⣿⣿⣿⣿⣿⣿⣿⣿⣿⣿⣿⣿⣿⣿⣿⣿⣿⣿⣿⣿⣿⣿⣿⣏⣾⣿⢧⣿⣿⣿⡿⣱⣿⣿⣿⡇⣿⢏⢕⣼⣿⣿⢜⢕⣹⣿⣿⣿⣿⣿⣿⣿⣿⣿⣿⣿⣿⣿⣿⣿⡇⢕⢕⢸⣹⣿⣿⣿⡿⠏⠀⠀⠁⠜⢏⢕⢑⢝⢕⢀⠀⠀⢐⢜⢇⠕⢕⢕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⢁⢕⢕⢕⢕⢕⠀</a:t>
            </a:r>
            <a:br/>
            <a:r>
              <a:t>⣿⣿⣿⣿⣿⣿⣿⣿⣿⣿⣿⣿⣿⣿⣿⣿⣿⣿⣿⣿⣿⣿⣿⣿⢿⢿⡿⣼⣿⣟⡟⣿⣿⡿⣱⣿⣿⣿⢟⢇⢇⣕⣼⣿⣿⣿⡕⣷⣿⣿⣿⣿⣿⣿⣿⣿⣿⣿⣿⣿⣿⣿⣿⣿⡇⢕⢕⠏⢺⠿⢟⠏⠁⠀⢔⢑⠀⠀⠀⠀⠁⠁⠑⠄⠢⢰⢗⢕⢕⢕⢔⠑⢄⠀⠀⠀⠀⠀⠀⠀⠀⠀⠁⢁⢁⢁⢁⢁⢁⢁⢕⢕⢕⢕⢕⢀⢕⢕⢕⢕⢕⢕⢕⢕⢕⢕⢕⢕⢕⢕⢕⢕⢕⢕⢕⢕⢕⢕⢕⢕⢕⢕⢕⢕⢕⢕⢕⢕⢕⢕⢕⢕⢕⢕⢕⢕⣕⡇⢕⢕⢕⢕⢕⢕⢕⢕⢕⢕⢕⢕⢕⢕⢕⢕⢕⢕⢕⢕⢕⢕⢕⢕⢕⢕⢕⢕⢕⢕⢕⢕⢕⢕⢕⢕⢕⢕⢕⢕⢕⢕⢕⢕⢕⢕⢕⢕⢕⢕⢕⢕⢕⢕⢕⢕⢕⢕⢕⢕⢕⢕⢕⢕⢕⢕⢕⢕⢕⢕⢕⢕⢕⢕⠕⠀⠀⢔⢕⢕⢕⢕⠀</a:t>
            </a:r>
            <a:br/>
            <a:r>
              <a:t>⣿⣿⣿⣿⣿⣿⣿⣿⣿⣿⣿⣿⣿⣿⣿⣿⣿⣿⡿⡟⢏⣫⣵⣷⣷⣷⢱⣿⣿⡿⣸⣿⣿⣳⣿⣿⣿⢇⢕⡇⢸⢟⣿⣿⣿⣿⡇⣿⣿⣿⣿⣿⣿⣿⣿⣿⣿⣿⣿⣿⣿⣿⣿⣿⡇⢕⠀⠀⠀⠔⠀⠀⠀⢄⢕⣸⣷⣶⡄⣄⠀⠄⠁⠕⢕⢕⢑⢕⢕⢕⠑⢄⢕⠀⠀⠀⠀⠀⠀⠀⠀⠀⠀⢕⣸⣿⣿⣿⣿⣿⢕⢕⢕⢕⢸⣿⢕⢕⢕⢕⢕⢕⢕⢕⢕⢕⢕⢕⢕⢕⢕⢕⢕⢕⢕⢕⢕⢕⢕⢕⢕⢕⢕⢕⢕⢕⢕⢕⢕⢕⢕⢕⢕⢕⢕⣵⣽⣧⢕⢕⢕⢕⢕⢕⢕⢕⢕⢱⣷⣵⣵⣵⣵⣵⣕⣕⣕⣕⣕⢕⢕⡱⡕⡕⢕⢕⢕⢕⢕⢕⢕⢕⢕⢕⢕⢕⢕⢕⢕⢕⢕⢕⢕⢕⢕⢕⢕⢕⢕⢕⢕⢕⢕⢕⢕⢕⢕⢕⢕⢕⢕⢕⢕⢕⢕⢕⢕⢕⢕⢕⢕⢁⠀⠀⢕⢕⢕⢕⢕⢕⠀</a:t>
            </a:r>
            <a:br/>
            <a:r>
              <a:t>⣿⢿⢿⠿⠿⢟⣿⣿⣿⣿⣿⣿⣿⣿⣿⣿⣿⣏⣾⣇⣿⣿⣿⣿⣿⡏⣿⣿⣿⢇⣿⣿⢧⣿⣿⣿⡟⡕⢱⣇⢕⣼⣿⡿⣿⣿⢕⣿⣿⣿⣿⣿⣿⣿⣿⣿⣿⣿⣿⣿⣿⣿⣿⡿⡇⢕⠀⢀⢄⢄⢀⠀⢄⢕⢕⣿⣿⣿⣷⢻⣷⣦⣄⠀⢄⢑⠑⢑⢡⢔⢕⢕⢕⢑⠀⠀⠀⠀⠀⠀⠀⢀⠀⢕⣹⣿⣿⣿⣿⣿⢕⢕⢕⢕⢸⣿⢕⢕⢕⢕⢕⢕⢕⢕⢕⢕⢕⢕⢕⢕⢕⢕⢕⢕⢕⢕⢕⢕⢕⢕⢕⢕⢕⢕⢕⢕⢕⢕⢕⢕⢕⢕⢕⢕⣸⣿⣿⣿⡕⢕⢕⢕⢕⢕⢕⢕⢕⣸⣿⣿⣿⣿⣿⣿⣿⣿⣿⣿⣿⣾⣷⣿⡾⢷⢇⢕⢕⢕⢕⢕⢕⢕⢕⢕⢕⢕⢕⢕⢕⢕⢕⢕⢕⢕⢕⢕⢕⢕⢕⢕⢕⢕⢕⢕⢕⢕⢱⣧⡵⣵⣵⣵⣵⣵⣵⣵⣵⣷⣷⣵⣷⣷⣵⣧⢕⢕⢕⢕⢕⢕⠀</a:t>
            </a:r>
            <a:br/>
            <a:r>
              <a:t>⡵⡄⠁⠁⠁⠁⣿⣿⣿⣿⣿⣿⣿⣿⣿⣿⡿⣵⣿⣿⣿⢿⣿⣿⣿⢣⣿⣿⡟⣼⣿⡟⣾⣿⣿⡿⣱⡇⢸⣿⢱⣿⣿⣕⣕⣕⢱⣿⣿⢻⣿⣿⣿⣿⣿⣿⣿⣿⣿⣿⣿⣿⣿⢕⢇⢕⢰⡀⠑⠑⠁⣠⢕⢕⣱⣹⣿⣿⣿⢸⣿⣿⣿⣷⡆⣴⣾⣷⣼⣷⢕⢕⢕⢔⢔⢆⢔⢖⡆⢆⢲⢖⢆⢕⢝⡟⢝⢝⡝⢻⢕⢕⢕⢕⢸⢏⢕⢕⢕⢕⢕⢕⢕⢕⢕⢕⢕⢕⢕⢕⢕⢕⢕⢕⢕⢕⢕⢕⢕⢕⢕⢕⢕⢕⢕⢕⢕⢕⢕⢕⢕⢕⢕⢱⣿⣿⣿⣿⡇⢕⢕⢕⢕⢕⢕⢕⢕⣿⣿⣿⣿⣿⣿⣿⣿⣿⣿⣿⢿⢟⢏⢕⢕⢕⢕⢕⣵⡕⢕⢕⢕⢕⢕⢕⢕⢕⢕⢕⢕⢕⢕⢕⢕⢕⢕⢕⢕⢕⢕⢕⢕⢕⢕⢕⢕⢕⢜⢟⢿⣿⣿⣿⣿⣿⣿⣿⣿⣿⣿⣿⣿⣿⣿⣿⣧⢕⢕⢕⢕⢕⠀</a:t>
            </a:r>
            <a:br/>
            <a:r>
              <a:t>⢇⢕⢰⢾⢷⢄⣿⣿⣿⣿⣿⣿⣿⣿⣿⡿⣹⣿⡏⢻⡿⣷⣕⢕⢝⢸⣿⣿⢧⣿⣿⢹⣿⣿⣿⣿⣿⡇⣿⡿⢸⣿⣿⣿⣿⡿⣸⣿⡟⢸⣿⣿⣿⣿⣿⣿⣿⣿⣿⣿⣿⣿⣿⢕⢕⢕⢸⣿⣿⣿⣿⡏⢕⢕⣿⣿⣿⣿⣿⢸⣿⣿⣿⢹⣿⢸⢏⣽⣿⢣⣇⢱⣼⣾⡕⢕⡇⣼⣿⡇⢸⢱⣿⣿⢕⡿⣼⣿⡇⢸⢕⢕⢕⠁⢱⣕⢕⢕⢕⢕⢕⢕⢕⢕⢕⢕⢕⢕⢕⢕⢕⢕⢕⢕⢕⢕⢕⢕⢕⢕⢕⢕⢕⢕⢕⢕⢕⢕⢕⢕⢕⢕⢕⢜⢿⢿⢿⢿⢿⢕⢕⢕⢕⢕⢕⢕⢱⣿⡿⢿⢿⢟⢟⢟⢝⢝⢕⢕⢕⢕⢕⢕⣕⣵⣾⣿⣿⣷⣕⢕⢕⢕⢕⢕⢕⢕⢕⢕⢕⢕⢕⢕⢕⢕⢕⢕⢕⢕⢕⢕⢕⢕⢕⢕⢕⢕⢕⢕⢕⢕⢝⢟⢻⢿⣿⣿⣿⣿⣿⣿⣿⣿⣿⣿⣿⣧⢕⢕⢕⢕⠀</a:t>
            </a:r>
            <a:br/>
            <a:r>
              <a:t>⢕⢕⢕⢕⢱⢸⢽⣿⣿⣿⣿⣿⣿⣿⣿⢕⣿⣿⣿⣧⡜⢪⢟⣕⢅⣸⣿⣿⣸⣿⡟⣾⣿⣿⣿⣿⣿⢇⣿⡇⣼⣿⣿⣿⣿⡇⣿⣿⢇⢸⣿⣿⣿⣿⣿⣿⣿⣿⣿⣿⣿⣿⡇⢕⢕⢕⢸⣿⣿⣿⣿⣿⢕⢱⣿⣿⣿⣿⣿⢸⣿⣿⣿⣸⣿⠱⢿⡫⢎⡜⣿⢸⣿⣿⣇⣕⣵⣿⣿⣷⣸⢸⣿⣿⡇⣇⣿⣿⣿⢸⢕⢕⢕⢕⣸⢿⢕⢕⢕⢕⢕⢕⢕⢕⢕⢕⢕⢕⢕⢕⢕⢕⢕⢕⢕⢕⢕⢕⢕⢕⢕⢕⢕⢕⢕⢕⢕⢕⢕⢕⢕⢕⢱⣷⣧⣥⣕⣑⣕⢕⢕⢕⢕⢕⢕⢕⢕⠕⢕⢕⢕⢕⠕⢕⣕⣕⣱⣥⣵⣷⣾⣿⣿⣿⣿⣿⣿⣿⣿⣧⡕⢕⢕⢕⢕⢕⢕⢕⢕⢕⢕⢕⢕⢕⢕⢕⢕⢕⢕⢕⢕⢕⢕⢕⢕⢕⢅⣧⣅⣕⢕⢕⢕⢕⢕⢜⢝⢟⢟⢻⢿⢿⢿⣿⣿⣿⣧⡕⢕⢕⠀</a:t>
            </a:r>
            <a:br/>
            <a:r>
              <a:t>⢃⢅⢕⢕⢰⢕⢸⣿⣿⣿⣿⣿⣿⣿⡇⡕⣻⡟⢜⢻⢏⣾⡿⢇⢕⣿⣿⡇⣿⣿⢧⣿⣿⣿⣿⣿⣿⢕⣿⡇⣽⣽⣽⣽⣵⡕⣿⡿⢜⢜⣿⣿⣿⣿⣿⣿⣿⣿⣿⣿⣿⣿⡇⢕⢕⢕⢸⣝⣽⣝⣝⣝⡇⣸⣿⣿⣿⣿⣿⢸⣿⣿⣿⣿⣿⢜⢷⣕⢻⢇⣿⢇⣿⣿⣿⣿⣿⣿⣿⣿⣿⣼⣿⣿⣿⣿⣿⣿⣿⣿⢕⢕⠕⢕⣿⣿⡕⢕⢕⢕⢕⢕⢕⢕⠕⢕⢕⢕⢕⢕⢕⢕⠕⢕⢕⢕⢕⢕⢕⢕⢕⢕⢕⢕⢕⢕⢕⢕⢕⢕⢕⢕⣾⣿⣿⣿⣿⣿⣿⣿⣷⢕⢕⢕⢕⢕⢱⣷⣷⣷⣿⣿⣿⣿⣿⣿⣿⣿⣿⣿⣿⣿⣿⣿⣿⣿⣿⣿⣿⣿⣿⣧⡕⢕⢕⢕⢕⢕⢕⢕⢕⢕⢕⢕⠕⢕⢕⢕⢕⢕⢕⢕⢕⢕⢕⢕⢕⢸⣿⣿⣿⣷⣶⣵⣥⣕⣑⡕⢕⠕⢑⢕⢕⢕⠕⢕⠕⢕⢕⢕⠀</a:t>
            </a:r>
            <a:br/>
            <a:r>
              <a:t>⢕⢔⢜⢜⠕⠑⢜⣿⣿⣿⣿⣿⣿⣿⣷⢣⢸⢳⡕⢕⢿⡟⢕⣵⣾⣿⣿⢱⣿⡟⢸⣿⣿⣿⣿⣿⡏⢱⣿⡇⣿⣿⣿⣿⣿⡇⣿⡇⣿⡇⣿⣿⢻⣿⣿⣿⣿⣿⣿⣿⣿⣿⢕⢕⢕⢕⣿⣿⣿⣿⣿⣿⡇⢾⡿⣿⣿⣿⣿⢸⣿⣿⣿⣿⣿⢕⡜⢹⣧⢕⡜⡕⣿⣿⣿⣿⣿⣿⣿⣿⣿⣿⣿⣿⣿⣿⣿⣿⣿⣿⡕⠑⠀⢕⣿⡇⢕⢕⢕⢕⢕⢕⢕⢕⢄⢕⢕⢕⢕⢕⢕⢕⠀⢕⢕⢕⢕⢕⢕⢕⢕⢕⢕⢕⢕⢕⢕⢕⢕⢕⠕⣼⣿⣿⣿⣿⣿⣿⣿⣿⣿⣧⢕⢕⢕⢕⢸⣿⣿⣿⣿⣿⣿⣿⣿⣿⣿⣿⣿⣿⣿⣿⣿⣿⣿⣿⣿⣿⣿⣿⣿⣿⣿⣧⡕⢕⢕⢕⢕⢕⢕⢕⢕⢕⢕⢕⢕⢕⢕⢕⢕⢕⢕⢕⢕⢕⢕⢸⣿⣿⣿⣿⣿⣿⣿⣿⣿⣿⣿⣿⣿⣷⣷⣷⣷⣷⣷⣷⣷⣕⠀</a:t>
            </a:r>
            <a:br/>
            <a:r>
              <a:t>⢜⢏⢕⢄⢀⢀⢕⣿⣿⣿⣿⣿⣿⣿⣿⣷⡱⡕⢕⢜⢷⣯⣽⣝⡝⣿⣿⣸⡿⡱⢸⣿⣿⣿⣿⣿⢕⣿⣿⡇⣿⣿⣿⣿⣿⡇⣿⡇⣿⣿⡸⣿⡇⣿⣿⣿⣿⣿⣿⣹⣿⢸⢕⢕⢕⢱⣿⣿⣿⣿⣿⣿⡇⢸⢇⣿⣿⣿⡏⣸⣿⣿⣿⣿⣿⢜⢟⣗⣫⡇⡕⢸⣿⣿⣿⣿⣿⣿⣿⣿⣿⣿⣿⣿⣿⣿⣿⣿⣿⣿⡇⠀⠀⢕⣿⡇⢕⢕⢕⢕⢕⢕⢕⢕⢕⢕⢕⢕⢕⢕⢕⢕⠀⠕⠑⠑⢕⢕⢕⢕⢕⢕⢕⢕⢕⢕⢕⢕⢕⢕⢱⣿⣿⣿⣿⣿⣿⣿⣿⣿⣿⣿⣧⢕⢕⢕⢜⣿⣿⣿⣿⣿⣿⣿⣿⣿⣿⣿⣿⣿⣿⣿⣿⣿⣿⣿⣿⣿⣿⣿⣿⣿⣿⣿⣿⣧⡕⢕⢕⢕⢕⢕⢕⢕⢕⢕⠑⢕⢕⢕⢕⢕⢕⢕⢕⢕⢕⢕⣿⣿⣿⣿⣿⣿⣿⣿⣿⣿⣿⣿⣿⣿⣿⣿⣿⣿⣿⣿⣿⣿⠀</a:t>
            </a:r>
            <a:br/>
            <a:r>
              <a:t>⢕⢕⡕⢕⢕⢕⢕⣿⣿⣿⣿⣿⣿⣿⣿⣿⣿⣮⡣⢜⢧⢕⢝⡝⢟⣿⡇⣿⢣⡇⣿⣿⣿⣿⣿⢝⢱⣿⣿⡇⢿⢿⢿⢿⢿⢿⢸⣾⣿⣿⣷⣻⣿⢸⣿⡏⣿⣿⣿⣇⢿⢸⢕⡇⢕⣾⣿⣿⣿⢿⣿⣿⡇⣸⣇⢇⡹⢿⢇⢸⣿⣿⡿⣿⣿⢱⢟⢟⢝⠇⢕⢸⣿⣿⣿⣿⣿⣿⣿⣿⣿⣿⣿⣿⣿⣿⣿⣿⣿⣿⡇⠀⠀⢸⣿⢕⢕⢕⢕⢕⢕⢕⢕⢕⢕⢕⢕⢕⢕⢕⢕⢕⢔⠀⠁⠀⢕⢕⢕⢕⢕⢕⠑⠁⢕⢕⢕⢕⢕⢅⣿⣿⣿⣿⣿⣿⣿⣿⣿⣿⣿⣽⣽⣵⡕⢕⢕⢝⣝⢝⢟⢟⢟⢟⢿⢿⢿⢿⣿⣿⣿⣿⣿⣿⣿⣿⣿⣿⣿⣿⣿⣿⣿⣿⣿⣿⣿⣧⡕⢕⢕⢕⢕⢕⢑⠕⠑⠑⢕⢕⢕⢕⢕⢕⠑⠁⠁⠀⣿⣿⣿⣿⣿⣿⣿⣿⣿⣿⣿⣿⣿⣿⣿⣿⣿⣿⣿⣿⣿⣿⠀</a:t>
            </a:r>
            <a:br/>
            <a:r>
              <a:t>⢐⢜⢊⢕⢱⡔⠀⢸⣿⣿⣿⣿⣿⣿⣿⣿⣿⣿⣿⣷⣮⢣⢕⣝⢕⣿⣇⡏⢸⢕⣿⣿⣿⣿⣿⡇⢛⠛⠛⠛⠙⠛⢟⠛⠛⠻⢧⢇⣜⡝⣻⣿⣿⣇⣿⣿⡸⣿⢿⣿⡾⢸⢱⢇⣨⣵⢶⠷⠞⢟⢟⠟⠃⠜⠻⠧⠿⢇⢕⣼⣿⣿⢕⣾⣿⢱⢎⢕⢎⢕⢕⢸⣿⣿⣿⣿⣿⣿⣿⣿⣿⣿⣿⣿⣿⣿⣿⣿⣿⣿⡇⠀⠀⢸⡇⢕⢕⢕⢕⢕⢕⢕⢕⢕⢕⠀⢕⢕⢕⢕⢕⢕⢕⠀⠀⠀⢕⢕⢕⢕⢕⢕⠁⠀⢕⢕⢕⢕⢑⣼⣿⣿⣿⣿⣿⣿⣿⣿⣿⣿⣿⣿⣿⣿⣿⣕⢕⢜⣿⣿⣿⣿⣿⣷⣷⣷⣧⣵⣵⣵⣜⣝⣝⣟⣿⣿⣿⣿⣿⣿⣿⣿⣿⣿⣿⣿⣿⣿⣿⣇⢕⢕⢕⢕⢔⠀⠀⠀⠑⢕⢕⢕⢕⢕⢄⠁⠀⠀⢟⢟⢟⢟⢟⢝⢝⢝⣝⣝⣝⣝⣝⣝⣝⣝⣽⣿⣿⣿⣿⣿⠀</a:t>
            </a:r>
            <a:br/>
            <a:r>
              <a:t>⠜⠊⠁⠘⢜⢝⡕⢸⣿⣿⣿⣿⣿⣿⣿⣿⣿⣿⣿⣿⠏⠀⠀⢅⣕⣹⡽⢕⢸⡇⣿⡿⣿⣿⣿⢕⢀⣠⣴⣴⡶⠒⢀⠐⠐⠐⠄⡁⢝⢿⣿⣿⣿⣿⣿⣿⣷⣽⣧⣿⣷⣱⣿⡿⠋⢁⠠⠔⠐⠀⠑⢴⣤⣄⡀⠈⢙⢣⢣⣻⣿⣿⢕⣿⡇⠊⠁⢷⡇⢕⢕⢸⣿⣿⣿⣿⣿⣿⣿⣿⣿⣿⣿⣿⣿⣿⣿⣿⣿⣿⣇⠀⠀⢸⢕⢕⢕⢕⢕⢕⢕⢕⢕⢕⢕⠀⢁⢕⢕⢕⢕⢕⢕⠀⠀⠀⢕⢕⢕⢕⢕⢕⢄⠀⠁⢕⢕⢕⢱⣿⣿⣿⣿⣿⣿⣿⣿⣿⣿⣯⠙⢿⣿⣿⣿⣿⣧⡕⢜⣿⣿⣿⣿⣿⣿⣿⣿⣿⣿⣿⣿⣿⣿⣿⣿⣿⣿⣿⣿⣿⣿⣿⣿⣿⣿⣿⣿⣿⣿⣿⣷⡕⢕⢕⢕⠀⠀⠀⠀⢕⢕⢕⢕⢕⢕⠀⠀⠀⢸⣿⣿⣿⣿⣿⣿⣿⣿⣿⣿⣿⣿⣿⣿⣿⣿⣿⣿⣿⣿⣿⠀</a:t>
            </a:r>
            <a:br/>
            <a:r>
              <a:t>⢀⢰⣔⡐⢜⢇⢕⢸⣿⣿⣿⣿⣿⣿⣿⣿⣿⣿⡿⡣⠃⠀⠀⢱⣿⢸⡇⢕⢜⢱⣸⡇⢿⡟⣿⢱⡕⣿⣿⡟⣠⣅⠀⠀⠀⠁⠀⠜⣧⣕⣿⣿⣿⣿⣿⣿⣿⣿⣿⣿⣿⣿⣿⣱⡾⣃⡑⠀⠀⠀⠁⠀⢹⣿⡟⢔⣴⣮⣧⣿⣿⣿⢼⣿⡇⠀⠀⠸⡇⢕⠑⢕⣿⣿⣿⣿⣿⣿⣿⣿⣿⣿⣿⣿⣿⣿⣿⣿⣿⣿⣿⠀⠀⢄⢕⢕⢕⢕⢕⢕⢕⢕⢕⢕⢕⢔⠀⠑⢕⢕⢕⢕⢕⢄⠀⠀⢕⢕⢕⢕⢕⢕⢕⠀⠀⢕⢕⢁⡛⠙⠙⠙⠙⠛⠛⠛⠛⠟⠟⠿⠀⠀⠙⠻⠿⠿⠿⠿⠧⠜⠿⠿⠿⢿⢿⢿⣿⣿⣿⣿⣿⣿⣿⣿⣿⣿⣿⣿⣿⣿⣿⣿⣿⣿⣿⣿⣿⣿⣿⣿⣿⣿⡕⢕⢕⢕⠀⠀⠀⢜⣇⢕⢕⢕⢕⢀⠀⠀⢸⣿⣿⣿⣿⣿⣿⣿⣿⣿⣿⣿⣿⣿⣿⣿⣿⣿⠟⢫⣿⣿⠀</a:t>
            </a:r>
            <a:br/>
            <a:r>
              <a:t>⢕⢅⢝⢕⢕⢕⠕⠑⣿⣿⣿⣿⣿⣿⣿⣿⣿⢟⣵⠇⠀⠀⠀⢸⣿⣾⣷⢕⡕⢜⡟⡇⢸⣿⣜⢟⣿⣾⣿⣇⠅⢄⢕⢀⢀⠐⢀⠀⣿⣿⣿⣿⣿⣿⣿⣿⣿⣿⣿⣿⣿⣿⣿⣿⡏⠉⢁⢀⢀⢔⢀⢄⢸⣿⣷⣿⣹⣿⣿⣟⣿⣿⢸⣿⡇⠀⠀⠀⠑⠁⠀⢜⢿⣿⡿⢿⡟⢿⣿⣿⢻⢻⣿⣿⢟⡟⢿⢿⣯⢻⢿⠀⢀⢕⢕⢕⣱⣵⢅⢕⢕⢕⢕⢕⢕⠕⠀⠀⢕⢕⢕⢕⢕⢕⠀⠀⠀⢕⢕⢕⢕⢕⢕⠀⠀⠀⠕⠘⠁⠀⠀⠀⠀⠀⠀⠀⠀⠀⠀⠀⠀⠀⠀⠀⠀⠀⠀⠀⠀⠀⠀⠀⠀⠀⠀⠀⠈⠉⠛⠿⣿⣿⣿⣿⣿⣿⣿⣿⣿⣿⣿⣿⣿⣿⣿⣿⣿⣿⣿⣿⣿⣿⣿⡕⢕⢕⢄⠀⠀⠀⣿⡇⢕⢕⢕⢕⠀⠀⢸⡿⠿⠟⠟⠟⠟⠟⠟⠿⠿⠿⠿⠿⠿⠟⠋⠀⢀⣾⢿⢿⠀</a:t>
            </a:r>
            <a:br/>
            <a:r>
              <a:t>⢕⢕⢕⠕⠕⠁⠀⠀⣿⣿⣿⣿⣿⣿⣿⣿⢫⣾⢏⠀⠀⠀⠀⠑⡇⣿⣿⢕⢕⢕⡵⢕⢕⢝⢿⣷⢹⣿⣿⣿⢧⢕⢕⣵⣵⢕⢕⣷⣿⣿⣿⣿⣿⣿⣿⣿⣿⣿⣿⣿⣿⣿⣿⣿⣷⣔⢕⢕⣡⢕⢑⢱⣿⣿⣿⣧⣿⣿⡟⣸⡏⣿⢕⣿⡇⠀⠀⠀⠁⢱⣷⣿⣿⣿⣿⣿⣿⣿⣿⣿⣿⣿⣿⣿⣿⣿⣿⣿⣿⣿⣿⡕⢕⢱⣵⣿⣿⡏⢕⢕⢕⢕⢕⢕⢕⠀⠀⠀⠀⢕⢕⢕⢕⢕⢔⠀⠀⢕⢕⢕⢕⢕⢕⠀⠀⠀⠀⠀⠀⠀⠀⠀⠀⣀⣄⣤⡄⣄⣄⣀⣀⣀⣀⢀⠀⠀⠀⠀⠀⠀⠀⠀⠀⠀⠀⠀⠀⠀⠀⠀⠠⢬⣽⣿⣿⣿⣿⣿⣿⣿⣿⣿⣿⣿⣿⣿⣿⣿⣿⣿⣿⣿⣿⣷⢑⢕⠕⠀⠀⢀⣿⣿⡕⢕⢕⢕⠀⠀⠀⠀⠀⠀⠀⠀⠀⠀⠀⠀⠀⠀⠀⠀⠀⠀⠀⠀⠀⠀⠀⠀⠀</a:t>
            </a:r>
            <a:br/>
            <a:r>
              <a:t>⢐⢄⠀⠀⠀⠀⠀⠀⢸⣿⣿⣿⣿⣿⡿⣱⡿⢝⠀⠀⠀⠀⠀⠀⠑⣿⡟⢸⡕⢸⣇⢕⢕⢕⢜⢝⢧⢻⣿⣿⣷⣦⣵⣴⣴⣷⣿⣿⣿⣿⣿⣿⣿⣿⣿⣿⣿⣿⣿⣿⣿⣿⣿⣿⣿⣿⣷⣵⣥⣤⣵⣾⣿⣿⣿⣿⢟⡱⣱⣿⡇⣿⢕⣿⣧⠀⠀⠀⠀⠘⡜⠟⠟⠟⠟⠟⠟⠟⠟⠟⠟⠟⠟⠟⠟⠟⠟⠟⠟⠟⠟⠃⠀⠘⠟⠟⠟⠃⢕⢕⢕⢕⢕⢕⠑⠀⠀⠀⠀⠑⢕⢕⢕⢕⢕⢀⠀⠕⢕⢕⢕⢕⢕⠀⠀⠀⠀⠀⠀⠀⠀⣠⣾⣿⣿⣿⣿⠈⠛⠿⢿⢿⡟⠋⠀⠀⠀⠀⠀⠀⠀⠀⠀⠀⠀⠀⠀⢠⣄⣀⢀⢁⢙⢻⣿⣿⣿⣿⣿⣿⣿⣿⣿⣿⣿⣿⣿⣿⣿⣿⣿⣿⣿⣿⡇⠕⠀⠀⠀⢕⣿⣿⣷⢕⢕⢕⠀⠀⠀⠀⢀⣀⣄⣀⣀⣀⠀⠀⠀⠀⠀⠀⠀⠀⠀⠀⠀⠀⠀⢀⠀</a:t>
            </a:r>
            <a:br/>
            <a:r>
              <a:t>⠗⠁⠀⠀⠀⠀⠀⠀⢸⣿⣿⣿⣿⡿⣵⢟⢕⣱⠀⠀⠀⠀⠀⢀⢰⣿⡇⢸⣇⢜⣿⢕⢕⢕⢕⢕⡼⣧⣿⣿⣿⣿⣿⣿⣿⣿⣿⣿⣿⣿⣿⣿⣿⣿⣿⣿⣿⣿⣿⣿⣿⣿⣿⣿⣿⣿⣿⣿⣿⣿⣿⣿⣿⣿⣟⢏⡱⢕⣾⣿⢇⢹⢕⢹⣿⠀⠀⠀⠀⠀⢳⡔⢔⢔⢔⢔⢔⢔⢔⢔⢔⢔⢔⢔⢔⢕⢔⢔⢕⢕⢕⢔⠀⢔⢕⢕⢕⠀⠅⢕⢕⢕⢕⢕⠀⠀⠀⠀⠀⠀⠕⢕⢕⢕⢕⢕⠀⠀⢕⢕⢕⢕⢕⢕⠀⠀⠀⡀⠀⠀⠀⢿⣿⣿⣿⣿⣿⢀⠀⠀⠁⢜⢇⠀⠀⠀⢀⢀⠀⠀⠀⢔⢄⠀⠀⠀⠀⣸⣿⣿⣿⣷⣅⡻⣿⣿⣿⣿⣿⣿⣿⣿⣿⣿⣿⣿⣿⣿⣿⣿⣿⣿⣿⣿⡇⠀⠀⠀⠀⣸⣿⣿⣯⠁⢕⢕⢀⣱⠈⠟⠿⢿⢿⠿⠟⠁⠀⠀⠀⠀⠀⠀⢕⣕⢕⠀⠀⠀⢀⣳⠀</a:t>
            </a:r>
            <a:br/>
            <a:r>
              <a:t>⠀⠀⠀⠀⠀⢀⢀⢀⢸⣿⣿⣿⡟⣼⢏⢕⣱⣿⢕⢄⣀⣀⣄⣕⢸⣿⢕⢸⣿⢕⢹⡇⢕⢕⢕⢕⢱⢻⣿⣿⣿⣿⣿⣿⣿⣿⣿⣿⣿⣿⣿⣿⣿⣿⣿⣿⣷⣿⣿⣿⣿⣿⣿⣿⣿⣿⣿⣿⣿⣿⣿⣿⣻⣷⣿⢜⣳⣽⣿⣿⢕⢸⢕⢸⣿⢀⡀⢀⢀⡀⢜⢷⡕⣵⣵⣧⡕⢕⢕⢕⣵⣷⣷⣷⢕⢕⢕⢱⣷⣷⣷⡇⢀⢕⢕⡷⠁⠀⠀⠁⠁⠕⠕⠀⠀⠀⠀⠀⠀⠀⠀⠑⢕⢕⢕⢕⢕⠀⠀⢕⠕⠕⠁⠁⠀⠀⠀⢸⣔⢀⠀⢜⣿⣿⣿⣿⣿⡇⠀⠀⠀⢕⢕⣴⡔⢄⢕⢕⢁⢄⣰⡟⢕⠀⠀⠀⢀⣿⣿⣿⣿⣿⣿⣿⣿⣿⣿⣿⣿⣿⣿⣿⣿⣿⣿⣿⣿⣿⣿⣿⣿⣿⣿⣿⣷⠀⠀⠀⢄⣿⣿⣿⣵⠔⢕⢕⢱⣿⠀⠀⠀⠀⢔⣱⠀⠀⠀⢀⢀⠀⠀⠀⢕⢟⢕⠀⠀⠀⣸⣿⠀</a:t>
            </a:r>
            <a:br/>
            <a:r>
              <a:t>⠀⠀⠀⠀⠀⠀⠀⠀⠑⣿⣿⡿⣹⢇⢕⢱⣿⢇⢕⣼⣿⣿⣿⡟⢸⡏⢕⢸⣿⡇⢕⣷⢕⢕⢕⢕⢜⢕⢻⣿⣿⣿⣿⣿⣿⣿⣿⣿⣿⣿⣿⣿⣿⣿⣿⣿⣿⣿⣿⣿⣿⣿⣿⣿⣿⣿⣿⣿⣿⣵⣷⣿⣿⢝⢃⣸⣿⣿⣿⡟⢕⢸⡇⢕⣿⢸⣧⢕⢸⣿⡕⢜⢧⢿⣿⣿⡇⢕⢕⢕⣿⣿⣿⣿⢕⢕⢕⢸⣿⣿⣿⡇⠀⢕⢕⠇⠀⠀⠀⠀⠀⠀⠀⠀⠀⠀⠀⠀⠀⠀⠀⠀⠁⢕⢕⢕⢕⢕⢀⠀⠀⠀⠀⠀⠀⠀⠀⠘⣿⣷⣴⣄⡘⢿⣿⣿⣿⣿⡔⠀⠀⠑⢕⢜⣿⣷⣧⣵⣷⣾⢏⣵⣧⠀⠀⢀⣼⣿⣿⣿⣿⣿⣿⣿⣿⣿⣿⣿⣿⣿⣿⣿⣿⣿⣿⣿⣿⣿⣿⣿⣿⣿⣿⣿⡿⠀⠀⠀⢸⣿⣿⣿⡟⠀⢑⣱⣿⣿⡇⠀⠀⠀⢕⢸⣧⢄⢀⢕⢕⢀⢄⣔⢜⢕⢕⠀⠀⢄⣿⣿⠀</a:t>
            </a:r>
            <a:br/>
            <a:r>
              <a:t>⠀⠀⠀⠀⠀⠀⠀⠀⠀⣿⣿⢣⢏⢱⢇⣿⡿⢕⢱⣿⣿⣿⣿⡇⢕⡇⢕⢸⣿⡇⢕⢸⣇⢕⢕⢕⢕⢕⢕⢻⣿⣿⣿⣿⣿⣿⣿⣿⣿⣿⣿⣿⣿⣿⣿⣿⣿⣿⣿⣿⣿⣿⣿⣿⣿⣿⣿⣿⣿⣿⣟⣫⢕⢕⢕⣿⣿⣿⣿⡇⢕⢸⡇⢕⣿⢸⣿⡕⢕⣿⣇⢕⢜⡜⣿⣿⣿⢕⢕⢕⣿⣿⣿⣿⢕⢕⢕⢸⣿⣿⣿⡇⢕⢕⢕⠀⠀⠀⠀⠀⠀⠀⠀⠀⠀⠀⠀⠀⢀⢔⢀⠀⠀⠀⠕⢕⢕⢕⢕⢀⠀⠀⠀⠀⠀⠀⠀⠀⢹⣿⣿⣿⣿⣿⣿⣿⣿⣿⣿⣆⠀⠀⢕⢕⣿⣿⣿⣿⣿⣿⢕⢝⠉⠀⢀⣾⣿⣿⣿⣿⣿⣿⣿⣿⣿⣿⣿⣿⣿⣿⣿⣿⣿⣿⣿⣿⣿⣿⣿⣿⣿⣿⣿⣿⢇⠀⠀⢠⣿⣿⣿⡟⢁⣠⣾⣿⣿⣿⣷⡀⠀⠀⠑⢕⢜⢿⣷⣵⣵⣵⣾⢏⢕⣵⣅⠀⢄⣾⣿⣿⠀</a:t>
            </a:r>
            <a:br/>
            <a:r>
              <a:t>⢀⢀⠀⠀⠀⠀⠀⠀⠀⢹⡏⡞⢱⣿⢸⣿⡇⢕⣿⣿⣿⣿⣿⡇⢕⢕⢕⢜⣿⣧⢕⢕⢻⡇⢕⢕⢕⢕⢕⢕⢝⣿⣿⣿⣿⣿⣿⣿⣿⣿⣿⣿⣿⣿⡿⢿⣿⢿⣿⣿⣿⣿⣿⣿⣿⣿⣿⣿⣿⣿⡿⢕⢕⢕⢸⣿⣿⣿⡿⢕⢕⢕⢿⢕⢹⢸⣿⣷⢕⢸⣿⢕⢕⢳⢿⣿⡟⢕⢕⢕⣿⣿⣿⣿⢕⢕⢕⢸⣿⣿⣿⡇⢕⠁⠀⠀⠀⠀⠀⠀⠀⠀⠀⠀⠀⠀⢄⢔⢕⢕⢕⢀⠀⠀⠀⠑⢕⢕⢕⢕⢀⠀⠀⠀⠀⠀⠀⠀⠀⢻⣿⣿⣿⣿⣿⣿⢿⣿⣿⣿⣷⣄⠁⠕⢹⢿⢿⡿⢟⢕⢕⠁⢀⣴⣿⣿⣿⣿⣿⣿⣿⣿⣿⣿⣿⣿⣿⣿⣿⣿⣿⣿⣿⣿⣿⣿⣿⣿⣿⣿⣿⣿⣿⡿⠀⠀⢄⣿⣿⣿⣿⣿⣿⣿⣿⣿⣿⣿⣿⣷⡄⠀⠀⢕⢕⣿⣿⣿⣿⣿⣿⢕⢜⠙⠙⣠⣿⣿⣿⣿⠀</a:t>
            </a:r>
            <a:br/>
            <a:r>
              <a:t>⠀⠀⠀⠀⢀⢀⢐⢀⠀⢸⢱⢕⣾⡏⣿⣿⢕⢸⣿⣿⣿⣿⣿⢕⢕⢕⢕⢕⢻⣿⣇⢕⢕⡹⣇⢕⢕⢕⢕⢕⢕⢜⢝⢿⣿⣿⣿⣿⣿⣿⣿⣿⣽⣷⣿⣿⣿⣿⣷⣮⣿⣿⣿⣿⣿⣿⣿⣿⢟⢝⢕⢕⢕⢕⣸⣿⣿⣿⢇⢕⢸⢕⢱⢕⢸⢸⣿⣿⡇⢸⣿⡕⢕⢸⣼⣿⡇⢕⢕⢕⣿⣿⣿⣿⢕⢕⢕⢸⣿⣿⣿⡇⠕⠀⠀⠀⠀⠀⠀⠀⠀⠀⠀⠀⢀⢕⢕⢕⢕⢕⢕⢕⢄⠀⠀⠀⠀⠔⠁⠀⠀⠀⠀⠀⠀⠀⠀⠀⠀⠘⣿⣿⣿⡿⢙⣡⣵⣿⣿⡿⢏⣿⣿⣶⢔⢁⢁⢁⢅⣱⣴⣾⣿⣿⣿⣿⣿⣿⣿⣿⣿⣿⣿⣿⣿⣿⣿⣿⣿⣿⣿⣿⣿⣿⣿⣿⣿⣿⣿⣿⣿⣿⡟⠁⠀⣠⣾⣿⣿⣿⣿⣿⣿⣿⣿⣿⣿⣿⣿⣿⣿⣦⡀⠑⢕⢜⢿⣿⣿⢿⢏⠕⠁⣠⣾⣿⣿⣿⣿⣿⠀</a:t>
            </a:r>
            <a:br/>
            <a:r>
              <a:t>⠀⢀⣀⣁⣀⣄⣤⣤⣤⣼⡜⢸⢿⢇⣿⡟⢕⢿⢿⢿⢿⢿⢣⡇⢕⢕⢕⢕⢜⢿⣧⡕⢵⢕⢜⢧⡕⢕⢕⢕⢕⢕⡆⢕⢜⢝⢻⢿⣿⣿⣿⣿⣿⣿⣿⣿⣿⣿⣿⣿⣿⣿⣿⣿⢿⢟⢝⢕⢕⢕⢕⢕⢕⢕⣿⣿⣏⡏⣼⡇⢸⢄⢕⡇⢸⢸⣿⣿⡇⢕⣿⡇⢕⡇⡇⣿⣿⢕⢕⢕⣿⣿⣿⣿⢕⢕⢕⢸⣿⣿⡿⠇⠀⠀⠀⠀⠀⠀⠀⠀⠀⠀⢄⢕⢕⢕⢕⣵⣿⣿⣷⣕⢕⢄⠀⠀⠀⠀⠀⠀⠀⠀⠀⠀⠀⠀⠀⠀⠀⠀⠜⣿⣿⣿⣿⣿⣿⣿⣿⣇⣼⣿⣿⣿⣿⣿⣿⣿⣿⣿⣿⣿⣿⣿⣿⣿⣿⣿⣿⣿⣿⣿⣿⣿⣿⣿⣿⣿⣿⣿⣿⣿⣿⣿⣿⣿⣿⣿⣿⣿⡿⠋⠀⣠⣾⣿⣿⣿⣿⣿⣿⣿⣿⣿⣿⣿⣿⣿⣿⣿⣿⣿⣿⣷⣶⣵⡅⢁⢁⢁⢠⣴⣾⣿⢿⣿⣿⣿⣝⠟⠀</a:t>
            </a:r>
            <a:br/>
            <a:r>
              <a:t>⣿⣿⣿⣿⣿⣿⣿⣿⣿⡇⡇⠀⠀⠀⣿⡇⢕⠀⠀⠀⠀⢀⣾⡇⢕⢕⢕⢕⢕⢜⢿⣏⢝⢕⢕⢕⢕⢕⢕⢕⢕⣸⢕⢕⢕⢕⢕⢕⢜⢝⢻⢿⣿⣿⣿⣿⣿⣿⣿⣿⢿⢟⢝⢕⢕⢕⢕⢕⢕⢕⢕⢕⢕⢱⣿⡿⢝⢕⣿⣇⢕⢸⢕⢇⢕⢸⣿⣿⡇⢕⣿⡇⢕⣷⢱⣿⣿⢕⢕⢕⣿⣿⣿⣿⢕⢕⢕⢸⡿⢏⠑⠀⠀⠀⠀⢀⢄⣔⣠⢄⢔⢄⢕⢕⢕⢕⢕⢹⣿⣿⣿⣿⣿⣷⣧⡀⠀⠀⠀⠀⠀⠀⠀⠀⠀⠀⠀⠀⠀⠀⠀⠘⢿⣿⣿⣿⡿⢽⢝⢟⢽⢻⢿⣿⣿⣿⣿⣿⣿⣿⣿⣿⣿⣿⣿⣿⣿⣿⣿⣿⣿⣿⣿⣿⣿⣿⣿⣿⣿⣿⣿⣿⣿⣿⣿⣿⣿⣿⣿⣵⣴⣷⣿⣿⣿⣿⣿⣿⣿⣿⣿⣿⣿⣿⣿⣿⣿⣿⣿⣿⣿⣿⣿⣿⣿⣿⣿⣿⣿⣿⣷⣿⣿⣿⡕⣿⣿⣿⣿⣷⠀</a:t>
            </a:r>
            <a:br/>
            <a:r>
              <a:t>⣿⣿⣿⣿⣿⣿⣿⣿⣿⡇⠕⠀⠀⣰⣿⣇⢸⣿⣷⣶⡄⣼⡟⢕⢕⢕⢕⢕⢕⢕⢕⢻⣧⢕⢕⢕⢕⢔⢕⢕⢕⡇⢕⢕⢕⢕⢕⢕⢕⢕⢕⢱⣪⣽⣟⢿⢟⣫⣽⣷⢕⢕⢕⢕⢕⢕⢕⢕⢕⢕⢕⢕⢕⣸⣿⢕⢕⣼⣿⣿⢕⢸⡇⢕⢕⢔⢹⣿⡇⢕⣿⢇⢱⣿⣼⣿⣿⢕⢕⢕⣿⣿⣿⣿⢕⢕⢕⠘⢄⢔⢄⢀⢀⢄⢔⣷⣿⣿⣿⢕⢕⢕⢕⢕⢕⢕⢕⢕⢜⢿⣿⣿⣿⣿⣿⣿⣔⠀⠀⠀⠀⠀⠀⠀⠀⠀⠔⣄⠀⠀⠀⠀⠈⢻⡿⢟⢇⢕⢕⢕⢕⢕⢝⢿⣿⣿⣿⣿⣿⣿⣿⣿⣿⣿⣿⣿⣿⣿⣿⣿⣿⣿⣿⣿⣿⣿⣿⣿⣿⣿⣿⣿⣿⣿⣿⣿⣿⣿⣿⣿⣿⣿⣿⣿⣿⣿⣿⣿⣿⣿⣿⣿⣿⣿⣿⣿⣿⣿⣿⣿⣿⣿⣿⣿⣿⣿⣿⣿⣿⣿⣿⣿⣿⡟⢟⢻⢿⢿⣿⣿⠀</a:t>
            </a:r>
            <a:br/>
            <a:r>
              <a:t>⣿⣿⣿⣿⣿⣿⣿⣿⣿⡇⢀⠀⣼⣿⣿⣯⢸⣿⣿⡟⣼⢟⢕⢕⢔⢕⢕⢕⢕⢕⢕⣧⡝⣧⢕⢕⢕⢕⢕⢕⡜⢕⢕⢕⢕⢕⢕⢕⢕⢕⣼⣿⣿⣿⣿⣿⣿⣿⣿⣿⢕⢕⢕⢕⢕⢔⢕⢕⢕⢕⢕⢱⢕⣿⢇⢕⢱⣿⣿⣿⢕⢸⡇⢕⢄⢕⢕⢻⡇⢕⡿⢕⢱⣿⡇⣿⣿⢕⢕⢕⣿⣿⣿⣿⢕⢕⢔⢱⣿⣿⣿⡇⢕⢕⢕⣿⣿⣿⣿⢕⢕⢕⢕⢕⢕⢕⢕⢕⢕⢕⢝⣿⣿⣿⣿⣿⣿⣷⡄⠀⠀⠀⠀⠀⠀⠀⠀⠘⢷⣄⢀⠀⠀⠀⠕⢕⢕⢕⢕⢕⢕⢕⢕⢕⢝⢻⣿⣿⣿⣿⣿⣿⣿⣿⣿⣿⣿⣿⣿⣿⣿⣿⣿⣿⣿⣿⣿⣿⣿⣿⣿⣿⣿⣿⣿⣿⣿⣿⣿⣿⣿⣿⣿⣿⣿⣿⣿⣿⣿⣿⣿⣿⣿⣿⣿⣿⣿⣿⣿⣿⣿⣿⣿⣿⣿⣿⣿⣿⣿⣿⣿⢯⢝⢕⢕⢕⢕⢕⢟⢿⠀</a:t>
            </a:r>
            <a:br/>
            <a:r>
              <a:t>⣿⣿⣿⣿⣿⣿⣿⡟⢋⢁⠀⠀⠉⢝⢕⢻⢕⢕⢕⣼⢏⢕⢕⢕⢕⢕⠕⢕⢕⢕⢕⢿⣿⣯⡣⡕⢕⢕⢕⢱⢕⢕⢕⢕⢕⠑⠁⢀⢕⢸⣿⣿⣿⣿⣿⣿⣿⣿⣿⣿⡕⠀⠑⠕⢕⢕⢕⢕⢕⢕⢕⢜⡼⣱⡕⢱⣿⣿⣿⡟⣱⢇⡇⠕⢕⢕⢕⢜⡇⢱⢇⢕⢸⣿⣇⣿⣿⢕⢕⢕⣿⣿⣿⣿⢕⢕⢕⢸⣿⣿⣿⡇⢕⢕⢕⣿⣿⣿⣿⢕⢕⢕⢕⢕⢕⢕⢕⢕⢕⢕⢕⢜⢻⣿⣿⣿⣿⣿⣿⢔⢀⠀⠀⠀⠀⠀⠀⠀⠘⢿⣿⣦⣄⢀⠀⠁⢕⢕⢕⢕⢕⢕⢕⢕⢕⢕⢿⣿⣿⣿⣿⣿⣿⣿⣿⣿⣿⣿⣿⣿⣿⣿⣿⣿⣿⣿⣿⣿⣿⣿⣿⣿⣿⣿⣿⣿⣿⣿⣿⣿⣿⣿⣿⣿⣿⣿⣿⣿⣿⣿⣿⣿⣿⣿⣿⣿⣿⣿⣿⣿⣿⣿⣿⣿⣿⣿⣿⣿⣿⡿⢏⢕⢕⢕⢕⢕⢕⢕⢕⢻⠀</a:t>
            </a:r>
            <a:br/>
            <a:r>
              <a:t>⣿⣿⣿⣿⣿⡿⢋⢔⢕⠁⠀⠀⠀⢕⢕⢕⢕⢕⣼⡏⢕⢕⢕⢕⢕⢕⠅⠕⢕⢕⢕⢸⣽⣿⣷⡜⢕⢑⢕⢕⢕⠕⠑⠁⠀⠀⠀⢕⢕⣾⣿⣿⣿⣿⣿⣿⣿⣿⣿⣿⡇⢕⠀⠀⠁⠑⠕⢕⢕⢕⢕⢜⣷⣿⡇⢜⣿⣿⣿⢱⣿⡣⡇⢕⢕⢕⢕⢕⡕⢕⢕⢕⢸⣿⣿⣿⣿⢕⢕⢕⣿⣿⣿⣿⢕⢕⢕⢸⣿⣿⣿⡇⢕⢕⢕⣿⣿⣿⣿⢕⢕⢕⠀⢕⢕⢕⢕⢕⢕⢕⢕⢕⢕⢘⢻⣿⣿⣿⡏⢕⢕⢕⢄⠀⠀⠀⠀⠀⠀⠁⢻⣿⣯⣜⢧⡔⢄⢑⢕⢕⢕⢕⢕⢕⢕⢱⣼⣿⣿⣿⣿⣿⣿⣿⣿⣿⣿⣿⣿⣿⣿⣿⣿⣿⣿⣿⣿⣿⣿⣿⣿⣿⣿⣿⣿⣿⣿⣿⣿⣿⣿⣿⣿⣿⣿⣿⣿⣿⣿⣿⣿⣿⣿⣿⣿⣿⣿⣿⣿⣿⣿⣿⣿⣿⣿⣿⣿⣿⣿⡕⢕⢕⢕⢕⢕⢕⢕⢕⢕⢸⠀</a:t>
            </a:r>
            <a:br/>
            <a:r>
              <a:t>⣿⣿⣿⡟⠏⢕⢕⢕⠀⠀⠀⠀⢔⢕⢕⢕⢕⣼⡯⢕⢕⢕⢕⢕⢕⢕⢕⢔⢕⢕⢕⢸⣿⣿⣿⣧⢕⢕⢕⠑⠁⠀⠀⠀⠀⠀⠀⢕⣵⣿⣿⣿⣿⣿⣿⣿⣿⣿⣿⣿⣷⢕⢕⠀⠀⠀⠀⠀⠁⠕⢕⢕⢜⣮⣷⢕⣿⣿⡏⡼⢏⢝⢕⢕⢕⢕⢕⢸⣿⡕⢕⢕⢕⣿⣿⣿⡏⢕⢕⢕⣿⣿⣿⣿⢕⢕⢕⢸⣿⣿⣿⡇⢕⢕⢕⣿⣿⣿⣿⢕⢕⢕⢀⢕⢕⢕⢕⢕⢕⢕⢕⢕⢕⢕⢕⢜⠟⢕⢕⢕⢕⢕⢕⢕⣦⡀⠀⠀⠀⠀⠀⠘⢿⣿⣿⣇⢕⢕⢕⢕⢕⢕⢕⢕⣕⣵⣿⣿⣿⣿⣿⣿⣿⣿⣿⣿⣿⣿⣿⣿⣿⣿⣿⣿⣿⣿⣿⣿⣿⣿⣿⣿⣿⣿⣿⣿⣿⣿⣿⣿⣿⣿⣿⣿⣿⣿⣿⣿⣿⣿⣿⣿⣿⣿⣿⣿⣿⣿⣿⣿⣿⣿⣿⣿⣿⣿⣿⣿⣿⢕⢕⢕⢕⢕⢕⢕⢕⢕⢕⢸⠀</a:t>
            </a:r>
            <a:br/>
            <a:r>
              <a:t>⣿⣿⣿⢇⢕⢕⢕⠑⠀⠀⠀⠀⢕⢕⢕⢕⣼⡟⢕⢕⢕⢕⢕⢕⢕⢕⢕⢕⢕⢕⢕⢸⣿⣿⣿⣿⡕⢕⠅⠀⠀⠀⠀⠀⠀⠀⠀⣾⣿⣿⣿⣿⣿⣿⣿⣿⣿⣿⣿⣿⣿⣇⢕⠀⠀⠀⠀⠀⠀⠀⠕⢕⢕⢜⢺⡕⢝⢙⢁⢀⢀⠁⠕⠕⢕⢕⢕⢕⢺⣷⡄⢕⢕⢝⢝⢝⢕⢕⢕⢕⢝⢝⢝⢝⢕⢕⢕⢜⢝⢝⢝⢕⢕⢕⢕⢝⢝⢝⢝⢕⢕⢕⢕⢕⢕⢕⢕⢕⢕⢕⢕⢕⢕⢕⢕⢕⢕⠁⠑⠑⠑⠑⢑⠑⢹⣿⣷⣦⣄⡀⠀⠀⠁⢻⣿⣷⣿⣧⣵⣱⣵⣵⣷⣿⣿⣿⣿⣿⣿⣿⣿⣿⣿⣿⣿⣿⣿⣿⣿⣿⣿⣿⣿⣿⣿⣿⣿⣿⣿⣿⣿⣿⣿⣿⣿⣿⣿⡿⢿⣿⣿⣿⣿⣿⣿⣿⣿⣿⣿⣿⣿⣿⣿⣿⣿⣿⣿⣿⣿⣿⣿⣿⣿⣿⣿⣿⣿⣿⣿⣧⡕⢕⢕⢕⢕⢕⢕⢕⢕⣸⠀</a:t>
            </a:r>
            <a:br/>
            <a:r>
              <a:t>⣿⡿⢕⢕⢕⢕⢕⠀⠀⠀⠀⠄⠑⠁⠁⣼⢯⢕⢕⢕⢕⢕⢕⣕⣵⣷⣾⣿⣿⣿⣿⢸⣿⢹⣿⣿⣷⡕⢄⠀⠀⠀⠀⠀⠀⠀⠀⢹⣿⣿⣿⣿⣿⣿⣿⣿⣿⣿⣿⣿⣿⣿⡇⠀⠀⠀⠀⠀⠀⠀⠀⢜⢝⢝⠑⠈⠀⠁⠕⠑⠑⢀⣴⠀⢕⢕⢕⢕⢕⢹⣷⢕⢕⢕⢕⢕⢕⢕⢕⢕⢕⢕⢕⢕⢕⢕⢕⢕⢕⢕⢕⢕⢕⢕⢕⢕⢕⢕⢕⢕⢕⢕⢕⢕⢕⢕⢕⢕⢕⢕⢕⢕⢕⢕⢕⢕⢕⢄⢀⠀⠀⠀⠀⠀⢁⢻⣿⣿⣿⣿⣷⣴⣄⡀⠘⢿⣿⣿⣿⣿⣿⣿⣿⣿⣿⣿⣿⣿⣿⣿⣿⣿⣿⣿⣿⣿⣿⣿⣿⣿⣿⣿⣿⣿⣿⣿⣿⣿⣿⣿⣿⣿⣿⣿⣿⣿⣿⡇⠀⣿⣿⣿⣿⣿⣿⣿⣿⣿⣿⣿⣿⣿⣿⣿⣿⣿⣿⣿⣿⣿⣿⣿⣿⣿⣿⣿⣿⣿⣿⣿⣿⣇⡕⢕⢕⢕⢕⢕⢱⣿⠀</a:t>
            </a:r>
            <a:br/>
            <a:r>
              <a:t>⣿⠑⢕⢕⢕⢕⠁⠀⠀⠀⠀⠀⠀⠀⣼⢏⢕⢕⢕⢕⢕⣱⣾⣿⣿⣿⣿⣿⣿⣿⣿⡜⣿⣏⣿⣿⣿⣧⢕⠀⠀⠀⠀⠀⠀⠀⠀⠀⢟⣟⣻⣿⣿⣿⣿⣿⣿⣿⣿⣿⣟⣟⠃⠀⠀⠀⠀⠀⠀⠀⠀⢕⢕⢕⠀⢕⣵⠖⠀⢀⠁⠛⢿⠔⢸⣿⣇⢕⢕⢕⢸⣧⢡⣥⣥⣥⣥⣥⣥⣵⣵⣵⣵⣵⣵⣵⣵⣵⣵⣵⣵⣵⣵⣵⣵⣵⣵⣵⣕⣕⣕⡄⢕⢕⢕⢕⢕⢕⢕⢕⢕⢕⢕⢕⢕⢕⢕⢕⠀⠀⠀⠀⠀⠀⢐⠘⣿⣿⣿⣿⣿⣿⣿⣿⣷⣷⣿⣿⣿⣿⣿⣿⣿⣿⣿⣿⣿⣿⣿⣿⣿⣿⣿⣿⣿⣿⣿⣿⣿⣿⣿⣿⣿⣿⣿⣿⣿⣿⣿⣿⣿⣿⣿⣿⣿⣿⣿⣇⢔⣿⣿⣿⣿⣿⣿⣿⣿⣿⣿⣿⣿⣿⣿⣿⣿⣿⣿⣿⣿⣿⣿⣿⣿⣿⣿⣿⣿⣿⣿⣿⣿⣿⣿⣿⣷⣷⣷⣷⣿⣿⠀</a:t>
            </a:r>
            <a:br/>
            <a:r>
              <a:t>⡟⢕⢕⢕⢕⢕⠀⠀⠀⠀⢕⠀⠀⣼⡟⢕⢕⢕⢕⢕⣱⣿⣿⣿⣿⣿⣿⣿⣿⣿⣿⡇⣿⡿⡜⣿⣿⣿⣇⠀⠀⠀⠀⠀⠀⠀⠀⠀⠈⢿⣿⣿⣿⣿⣿⣿⣿⣿⣿⣿⣿⡟⠀⠀⠀⠀⠀⠀⠀⠀⠀⠁⢕⢕⢔⠁⢑⠀⢔⢕⢕⠀⢄⣴⣾⣿⣿⣧⢕⢕⢕⢹⣇⢿⣿⣿⣿⣿⣿⣿⣿⣿⣿⣿⣿⣿⣿⣿⣿⣿⣿⣿⣿⣿⣿⣿⣿⣿⣿⣿⣿⡇⢕⠕⢕⢕⢕⢕⢕⢕⢕⢕⢕⢕⢕⢕⢕⢕⢔⠀⠀⠀⠀⠀⠀⢅⢸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⠀</a:t>
            </a:r>
            <a:br/>
            <a:r>
              <a:t>⡕⢕⢕⢕⢕⠀⠀⠀⠀⢄⢕⢀⣼⢟⢕⢕⢕⢕⢕⣱⣿⣿⣿⣿⣿⣿⣿⣿⣿⣿⣿⣷⢸⣧⢻⣾⣿⣿⣿⣆⠀⠀⠀⠀⠀⠀⠀⠀⠀⠘⣿⣿⣿⣿⣿⣿⣿⣿⣿⣿⡿⠁⠀⠀⠀⠀⠀⠀⠀⠀⠀⠀⢕⡵⡱⣞⡏⣄⠁⠑⠁⢀⡜⣿⣿⣿⣿⣿⣧⢕⢕⢕⢝⣆⠀⠀⠀⠀⠀⠀⠀⠀⠀⢀⢀⢀⣀⣀⣀⣀⣀⣀⣀⣀⣀⣀⣀⣁⣁⣁⣁⡀⢕⢀⢕⢕⢕⢕⢕⢕⢕⢕⢕⢕⢕⢕⢕⢕⢕⢄⠀⠀⠀⠀⠁⠁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⣇⠀⠀⠁⠑⠀⠀⠀⢀⢾⢇⣼⢏⢕⢕⢕⢕⢕⢱⣿⣿⣿⣿⣿⣿⣿⣿⣿⣿⣿⣿⣿⡇⣿⢜⣿⣿⣿⣿⣿⡔⠀⠀⠀⠀⠀⠀⠀⠀⠀⠜⣿⣿⣿⣿⣿⣿⣿⣿⣿⠇⠀⠀⠀⠀⠀⠀⠀⠀⠀⠀⠀⠀⣿⣿⣿⣧⣿⡕⡜⣧⢸⣿⢸⣿⣿⣿⣿⣿⣇⢕⢕⢕⢝⡆⠀⠀⠀⠀⠀⠀⠕⠜⢹⣾⣾⣿⣞⣽⣿⣯⣿⣽⣽⣿⣿⣿⣿⣿⣿⣿⣿⢕⢕⢕⢕⢕⢕⢕⢕⢕⢕⢕⢕⢕⢕⢕⢕⢕⢕⠀⠀⠀⠀⠀⢔⢅⢁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⠀⠀⠀⠀⠀⠀⠀⠑⠑⠸⠇⢕⢕⢕⢕⢕⢕⣿⣿⣿⣿⣿⣿⣿⣿⣿⣿⣿⣿⣿⣿⣿⢸⡇⣿⣿⣿⡜⣿⣿⢀⠀⠀⠀⠀⠀⠀⠀⠀⠀⠸⣿⣿⣿⣿⣿⣿⣿⡏⠀⠀⠀⠀⠀⠀⠀⠀⠀⠀⠀⠀⠀⢸⣿⡿⢏⣵⢱⣷⣜⢣⡻⡞⣿⣿⣿⣿⣿⣿⡕⢕⢕⢕⠹⠐⠀⠀⠀⠀⠀⠀⠀⢱⣷⣶⣮⣟⢿⣿⣿⣿⣿⣿⣿⣿⣿⣿⣿⣿⣿⣿⢕⢕⢕⢕⢕⢕⢕⢕⢕⢕⢕⢕⢕⢕⢕⢕⢕⢕⢕⠀⠀⢄⢑⢔⠄⢕⢅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⠀⠀⠀⠀⠀⠀⠀⠀⠀⠀⠀⠀⠁⠑⠑⠸⢿⣿⣿⣿⣿⣿⣿⣿⣿⣿⣿⣿⣿⣿⣿⣇⢳⢸⣿⣿⣷⡝⣿⣇⠀⠀⠀⠀⠀⠀⠀⠀⠀⠀⠜⣿⡿⠿⠿⣿⡟⠀⠀⠀⠀⠀⠀⠀⠀⠀⠀⠀⠀⠀⠀⠁⢳⣾⣿⣿⣧⡻⡟⣷⣼⡇⡟⢿⣿⣿⣿⢿⠇⠑⠁⠀⠀⠀⠀⠀⠀⠀⠀⠀⠀⢜⢏⡿⢿⣿⣿⣷⣝⡻⢿⣿⣾⣿⣿⢿⣿⣿⣟⣿⡇⢕⢕⢕⢕⢕⢕⢕⢕⢕⢕⢕⢕⢕⢕⢕⢕⢕⢕⠀⢕⢅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⢕⠀⠀⠀⠀⠀⠀⠀⠀⠀⠀⠀⠀⠀⠀⠀⠀⠀⠈⠙⠛⠿⢿⣿⣿⣿⣿⣿⣿⣿⣿⣿⣿⡎⡸⣿⣮⡻⢿⣮⡻⠀⠀⠀⠀⠀⠀⠀⠀⠀⠀⠀⠁⢀⣤⣄⠁⠁⠀⠀⠀⠀⠀⠀⠀⠀⠀⠀⠀⠀⠀⠀⠀⢜⣿⣿⣿⣿⣿⣧⢻⣿⢧⣿⡿⠟⠙⠁⠀⠀⠀⠀⠀⠀⠀⠀⠀⠀⠀⠀⠀⠀⠕⢕⢕⢕⢜⢟⢿⣿⣿⣷⣮⡻⣿⣿⣿⣿⣿⣿⢏⢀⢕⢁⢕⢕⢕⢕⢕⢕⢕⢕⢕⢕⢕⢕⢕⢕⢕⢕⢕⠕⢕⢕⢕⢕⢕⠅⢕⢅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⡇⢄⠀⠀⠀⠀⠀⠀⠀⠀⠀⠀⠀⠀⠀⠀⠀⠀⠀⠀⠀⠀⠀⠈⠙⠿⣿⣿⣿⣿⣿⣿⣿⣿⠕⣿⣿⣿⣷⣷⣽⢅⠀⠀⠀⠀⠀⠀⠀⠀⠀⠀⠀⢕⢕⢝⠕⠀⠀⠀⠀⠀⠀⠀⠀⠀⠀⠀⠀⠀⠀⠀⠀⠀⢹⣿⣿⣿⣿⣿⢜⠏⠘⠁⠀⠀⠀⠀⠀⠀⠀⠀⠀⠀⠀⠀⠄⢀⠀⠀⠀⠀⠀⢕⢕⢕⢕⢕⢕⢜⢟⢿⣿⣿⣷⣝⢻⣿⣿⢏⠔⠀⠑⢕⢕⢕⢕⢕⢕⢕⢕⢕⢕⢕⢕⢕⢕⢕⢕⢕⢕⢔⠑⢕⢕⢕⢕⢕⢀⢕⢕⢻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⡕⢕⠀⠀⠀⠀⠀⠀⠀⢀⢔⠐⠀⠀⠀⠀⠀⠀⠀⠀⠀⠀⠀⠀⠀⠀⠁⠙⢻⣿⣿⣿⣿⡟⠀⢸⣿⣿⣿⣿⣿⢕⠀⠀⠀⠀⠀⠀⠀⠀⠀⠀⠀⠀⢕⢕⠀⠀⠀⠀⠀⠀⠀⠀⠀⠀⠀⠀⠀⠀⠀⠀⠀⠀⠘⣿⣿⣿⣿⡼⠁⠀⠀⠀⠀⠀⠀⠀⠀⠀⠀⠀⢄⠀⠀⠀⠀⠑⢕⢄⠀⠀⠀⠑⢕⢕⢕⢕⢕⢕⢕⢕⢞⢿⣿⣿⣿⣮⡏⢔⠀⠀⢄⢕⢕⢕⢕⢕⢕⢕⢕⢕⢕⢕⢕⢕⢕⢕⢕⢕⢕⢕⢕⢕⢕⢕⢕⢔⢕⢕⢕⢕⢜⣿⣿⣿⣿⣿⣿⣿⣿⣿⣿⣿⣿⣿⣿⣿⣿⣿⣿⣿⣿⣿⣿⣿⣿⣿⣿⣿⣿⣿⣿⣿⣿⣿⣿⣿⣿⡿⢿⠿⢿⢿⢿⢿⠿⠿⠿⢿⢿⣿⣿⣿⣿⣿⣿⣿⣿⣿⣿⣿⣿⣿⣿⣿⣿⣿⣿⣿⣿⣿⣿⣿⣿⣿⣿⣿⣿⣿⣿⣿⣿⣿⣿⣿⣿⣿⡟⠀</a:t>
            </a:r>
            <a:br/>
            <a:r>
              <a:t>⣿⢇⢕⢔⠀⠀⠀⠀⢀⢕⠕⠁⠀⠀⠀⢀⠔⠑⠀⠀⠀⠀⠀⠀⠀⠀⠀⠀⠀⠀⠙⢿⣿⣿⠑⠀⠁⣿⡟⢻⣿⡟⠑⠀⠀⠀⠀⠀⠀⠀⠀⠀⠀⢄⣠⣄⣰⣑⣠⠆⠀⠀⠀⠀⠀⠀⠀⠀⠀⠀⠀⠀⠀⠀⠀⠀⢜⣿⡿⠃⠀⠀⠀⠀⠀⠀⠀⠀⠀⠀⠀⠔⠀⠀⠑⢔⢀⠀⠀⠀⠑⢔⠀⠀⠀⣕⡕⢕⢕⢕⢕⢕⢕⢕⢕⢝⣿⣿⣿⣷⠀⠀⠀⠀⢕⢀⢕⢕⢕⢕⢕⢕⢕⢕⢕⢕⢕⢕⢕⢕⢕⢕⢕⢑⢅⢔⢕⢕⢕⢕⢕⢕⢕⢕⢜⢿⣿⣿⣿⣿⣿⣿⣿⣿⣿⣿⣿⣿⣿⣿⣿⣿⣿⣿⣿⣿⣿⣿⣿⣿⣿⣿⣿⣿⡿⢟⢏⢍⢕⢔⢕⢕⢕⢕⢕⢕⢕⢕⢕⢕⢕⢕⢕⢜⢝⢛⢻⢿⣿⣿⣿⣿⣿⣿⣿⣿⣿⣿⣿⣿⣿⣿⣿⣿⣿⣿⣿⣿⣿⣿⣿⣿⣿⣿⣿⣿⣿⣿⢏⢕⠀</a:t>
            </a:r>
            <a:br/>
            <a:r>
              <a:t>⡿⢕⢕⡔⠀⠀⠀⢄⠕⠁⠀⠀⠀⢄⢔⠁⠀⠀⠀⠀⠀⠀⠀⠀⠀⠀⠀⠀⠀⠀⠀⠀⠙⢕⠀⠀⠀⣿⢇⢸⣿⢇⠀⠀⠀⠀⠀⠀⠀⠀⠀⠀⢀⢾⣿⣿⣿⣿⣷⣼⢄⠀⠀⠀⠀⠀⠀⠀⠀⠀⠀⠀⠀⠀⠀⠀⠀⠙⠀⠀⠀⠀⠀⠀⠀⠀⠀⠀⠀⠀⠀⠀⠀⠀⠀⠀⢑⢔⢀⠀⠀⠁⠕⢀⠀⣻⣷⣧⢕⢕⢕⢕⢕⢕⢕⢕⢜⠙⠿⡟⢅⡠⢄⠀⠀⢕⢕⢕⢕⢕⢕⢕⢕⢕⢕⢕⢕⢕⢕⢕⢕⢕⢕⢁⢅⢕⢕⢕⢕⢕⢕⢕⢕⢕⢕⢔⢝⣿⣿⣿⣿⣿⣿⣿⣿⣿⣿⣿⣿⣿⣿⣿⣿⣿⣿⣿⣿⣿⣿⣿⣿⣿⣿⣏⢕⢕⢕⢕⢕⢕⢕⢕⢕⢕⢕⢕⢕⢕⢕⢕⢕⢕⢕⢕⢕⢕⢕⢕⢝⢻⣿⣿⣿⣿⣿⣿⣿⣿⣿⣿⣿⣿⣿⣿⣿⣿⣿⣿⣿⣿⣿⣿⣿⣿⣿⣿⡟⢕⢕⢕⠀</a:t>
            </a:r>
            <a:br/>
            <a:r>
              <a:t>⣟⢕⣾⡷⠀⢀⢔⠑⠀⠀⠀⢄⢕⢕⠀⠀⠀⠀⠀⠀⠀⠀⠀⠀⠀⠀⠀⠀⠀⠀⠀⠀⠀⠀⠀⠀⢄⡟⠀⢸⢏⠀⠀⠀⠀⠀⠀⠀⠀⠀⠀⠀⢡⢸⣿⣿⣿⣿⣿⡿⡇⠀⠀⠀⠀⠀⠀⠀⠀⠀⠀⠀⠀⠀⠀⠀⠀⠀⠀⠀⠀⠀⠀⠀⠀⠀⠀⠀⠀⠀⠀⠀⠀⠀⢀⢔⠑⠁⠁⠑⢄⢀⠀⠁⢄⢸⣿⣿⣾⢷⣵⡕⢕⢕⢕⠑⠀⠀⠀⠀⠁⠑⠑⠀⠀⢕⢕⢕⢕⢕⢕⢕⢕⢕⢕⢕⢕⢕⢕⢕⢕⢕⢕⢕⢕⢕⢕⢕⢕⢕⢕⢕⢕⢕⢕⢕⢕⢌⢻⣿⣿⣿⣿⣿⣿⣿⣿⣿⣿⣿⣿⣿⣿⣿⣿⣿⣿⣿⣿⣿⣿⣿⣿⣿⣧⣕⣕⡑⢕⢕⢕⢕⢕⢕⢕⢕⢕⢕⢕⢕⢕⢕⢕⢕⢕⢕⠕⢕⢕⣼⣿⣿⣿⣿⣿⣿⣿⣿⣿⣿⣿⣿⣿⣿⣿⣿⣿⣿⣿⣿⣿⣿⣿⣿⡿⢏⢕⢕⢕⢕⠀</a:t>
            </a:r>
            <a:br/>
            <a:r>
              <a:t>⢣⣿⣿⢇⢄⠑⠀⠀⢀⢄⠑⠁⠀⠁⠑⢄⢀⠀⠀⠀⠀⠀⠀⠀⠀⠀⠀⠀⠀⠀⠀⠀⠀⠀⠀⠀⢜⠁⢔⢎⠀⠀⠀⠀⠀⠀⠀⠀⠀⠀⠀⠀⠜⢸⡟⢿⣿⡿⣿⠇⠁⠀⠀⠀⠀⠀⠀⠀⠀⠀⠀⠀⠀⠀⠀⠀⠀⠀⠀⠀⠀⠀⠀⠀⠀⠀⠀⠀⠀⠀⠀⠀⢀⢔⠑⠀⠀⠀⢀⠀⠀⠁⠔⠀⠀⢜⣿⣿⣿⣼⣿⣿⣇⢕⠁⠀⠀⠀⠀⠀⢄⠀⠀⠀⣰⠕⠑⢕⢕⢕⢕⢕⢕⢕⢕⢕⢕⢕⢕⢕⢕⢕⢕⢕⢕⢕⢕⢕⢕⢕⢕⢕⢕⢕⢕⢕⢕⢕⢕⢜⢻⣿⣿⣿⣿⣿⣿⣿⣿⣿⣿⣿⣿⣿⣿⣿⣿⣿⣿⣿⣿⣿⣿⣿⣿⣿⣿⣿⣿⣷⣵⡵⢕⣕⡕⢕⢕⢕⢕⢕⣑⣕⣡⣵⣴⣷⣷⣿⣿⣿⣿⣿⣿⣿⣿⣿⣿⣿⣿⣿⣿⣿⣿⣿⣿⣿⣿⣿⣿⣿⣿⣿⡿⢏⢕⢕⢕⢕⢕⢕⠀</a:t>
            </a:r>
            <a:br/>
            <a:r>
              <a:t>⣿⡿⢇⢔⠁⠀⠀⠔⠁⠀⠀⢀⠀⠀⠀⠀⠑⠔⢄⠀⠀⠀⠀⠀⠀⠀⠀⠀⠀⠀⠀⠀⠀⠀⠀⠁⠀⢔⠕⠀⠀⠀⠀⠀⠀⠀⠀⠀⠀⠀⠀⠀⠀⠀⠁⠘⠟⠧⠘⠀⠀⠀⠀⠀⠀⠀⠀⠀⠀⠀⠀⠀⠀⠀⠀⠀⠀⠀⠀⠀⠀⠀⠀⠀⠀⠀⠀⠀⠀⠀⢀⠔⠁⠀⠀⠀⢀⠐⠁⠁⠐⠄⠀⠁⠀⠀⣿⣿⡟⢵⣿⣿⡿⠐⠀⠀⠀⠀⢀⢕⢕⢕⢀⣵⣿⡔⢄⢕⢕⢕⢕⢕⢕⢕⢕⢕⢕⢕⢕⢕⢕⢕⢕⢕⢕⢕⢕⢕⢕⢕⢕⢕⢕⢕⢕⢕⢕⢕⢕⢕⢕⢜⢻⣿⣿⣿⣿⣿⣿⣿⣿⣿⣿⣿⣿⣿⣿⣿⣿⣿⣿⣿⣿⣿⣿⣿⣿⣿⣿⣿⣿⣧⣇⡹⣿⣿⣿⣿⡏⢏⣟⣿⣿⣿⣿⣿⣿⣿⣿⣿⣿⣿⣿⣿⣿⣿⣿⣿⣿⣿⣿⣿⣿⣿⣿⣿⣿⣿⣿⣿⡿⢟⢅⢕⢕⢕⢕⢕⢕⢕⠀</a:t>
            </a:r>
            <a:br/>
            <a:r>
              <a:t>⡟⢕⣱⠁⠀⠄⠁⠀⠄⠔⠁⠀⠁⠔⢀⠀⠀⠀⠁⠑⢔⢀⠀⠁⠀⠀⠀⠀⠀⠀⠀⠀⠀⠀⠀⠄⠑⠁⠀⠀⠀⠀⠀⠀⠀⠀⠀⠀⠀⠀⠀⠀⠀⠀⠀⠁⠀⠀⠀⠀⠀⠀⠀⠀⠀⠀⠀⠀⠀⠀⠀⠀⠀⠀⠀⠀⠀⠀⠀⠀⠀⠀⠀⠀⠀⠀⠀⠀⠀⢔⠁⠀⠀⠀⠀⠑⠀⠀⠀⠀⠀⠀⠀⠀⠀⠀⢸⣿⣯⢱⣿⡟⠁⠀⠀⠀⠀⢀⢕⢕⢕⢕⠕⣻⣿⡇⠁⢕⢕⢕⢕⢕⢕⢕⢕⢕⢕⢕⢕⢕⢕⢕⢕⢕⢕⢕⢕⢕⢕⢕⢕⢕⢕⢕⢕⢕⢕⢕⠕⢕⢕⢕⢕⢜⢟⢿⣿⣿⣿⣿⣿⣿⣿⣿⣿⣿⣿⣿⣿⣿⣿⣿⣿⣿⣿⣿⣿⣿⣿⣿⣿⣿⣿⣿⣿⣿⣿⣽⣵⣷⣿⣿⣿⣿⣿⣿⣿⣿⣿⣿⣿⣿⣿⣿⣿⣿⣿⣿⣿⣿⣿⣿⣿⣿⣿⣿⣿⣿⢿⢋⢕⢕⢕⢕⢕⢕⢕⢕⢕⢕⠀</a:t>
            </a:r>
            <a:br/>
            <a:r>
              <a:t>⢕⣱⡿⠀⠀⠀⠀⠀⠀⠀⠀⠀⠀⠀⠀⠑⠄⠀⠀⠀⠀⠑⢄⠀⠀⠀⠀⠀⠀⠀⠀⠀⠀⠀⠁⠀⠀⠀⠀⠀⠀⠀⠀⠀⠀⠀⠀⠀⠀⠀⠀⠀⠀⠀⠀⠀⠀⠀⠀⠀⠀⠀⠀⠀⠀⠀⠀⠀⠀⠀⠀⠀⠀⠀⠀⠀⠀⠀⠀⠀⠀⠀⠀⠀⠀⠀⠀⢄⠕⠁⠀⠀⠀⠀⠀⠀⠀⠀⠀⠀⠀⠀⠀⠀⠀⠀⣇⢻⡵⢼⢜⠁⠀⠀⠀⠀⢀⢕⢕⢕⢕⢕⢔⢿⣿⣿⢄⢕⢕⢕⢕⢕⢕⢕⢕⢕⢕⢕⢕⢕⢕⢕⢕⢕⢕⢕⢕⢕⢕⢕⢕⢕⢕⢕⢕⢕⢕⢕⠀⢕⢕⢕⢕⢕⢕⢕⢝⢻⣿⣿⣿⣿⣿⣿⣿⣿⣿⣿⣿⣿⣿⣿⣿⣿⣿⣿⣿⣿⣿⣿⣿⣿⣿⣿⣿⣿⣿⣿⣿⣿⣿⣿⣿⣿⣿⣿⣿⣿⣿⣿⣿⣿⣿⣿⣿⣿⣿⣿⣿⣿⣿⣿⣿⣿⣿⡿⢟⢕⢕⢕⢕⢕⢕⢕⢕⢕⢕⢕⢕⢕⠀</a:t>
            </a:r>
            <a:br/>
            <a:r>
              <a:t>⣱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⢇⢸⠝⠀⠀⠀⠀⠀⢀⢕⢕⢕⢕⢕⢕⢕⢱⢞⢟⢇⢕⢕⢕⢕⢕⢕⢕⢕⢕⢕⢕⢕⢕⠕⢕⢕⢕⢕⢕⢕⢕⢕⢕⢕⢕⢕⢕⢕⢕⢕⢕⢕⢕⢕⢕⢕⢕⢕⢕⢕⢕⢕⢝⠻⣿⣿⣿⣿⣿⣿⣿⣿⣿⣿⣿⣿⣿⣿⣿⣿⣿⣿⣿⣿⣿⣿⣿⣿⣿⣿⣿⣿⣿⣿⣿⣿⣿⣿⣿⣿⣿⣿⣿⣿⣿⣿⣿⣿⣿⣿⣿⣿⣿⣿⣿⡿⢟⢝⢕⠁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⠘⣇⠀⠀⠀⠀⠀⠀⠕⢕⠕⢕⢕⢕⠑⢕⢕⠕⠱⠵⠑⢕⢕⢕⢕⢕⢕⢕⢕⢕⢕⢕⢕⢕⢕⢕⢕⢕⢕⢕⢕⢕⢕⢕⢕⢕⢕⢕⢕⢕⢕⢕⠑⢕⢕⢕⢕⢕⢕⢕⢕⢕⢕⢕⢕⢝⢻⢿⣿⣿⣿⣿⣿⣿⣿⣿⣿⣿⣿⣿⣿⣿⣿⣿⣿⣿⣿⣿⣿⣿⣿⣿⣿⣿⣿⣿⣿⣿⣿⣿⣿⣿⣿⣿⣿⣿⣿⣿⣿⣿⣿⣿⢿⢟⢝⢕⢕⢕⢕⢀⢕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⣿⡔⠀⠀⠀⠀⠀⠀⠀⠁⠀⡁⢠⣷⣷⣷⣷⣷⣷⡔⢕⢕⢕⢕⢕⢕⢕⢕⢕⢕⢕⢕⢕⢕⢕⢕⢕⢕⢕⢕⢕⢕⢕⢕⢕⢕⢕⢕⢕⢕⢕⢔⢕⢕⢕⢕⠕⠑⢕⢕⢕⢕⢕⢕⢕⢕⢕⢝⢟⢿⣿⣿⣿⣿⣿⣿⣿⣿⣿⣿⣿⣿⣿⣿⣿⣿⣿⣿⣿⣿⣿⣿⣿⣿⣿⣿⣿⣿⣿⣿⣿⣿⣿⣿⣿⣿⣿⡿⢟⢏⢕⢕⢕⢕⢕⢕⢕⢕⢕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⢹⣿⡔⠀⠀⠀⢀⢀⣠⢰⣕⣿⡎⢿⢿⢿⢿⢿⢿⢇⠑⢕⢕⢕⢕⢕⢕⢕⢕⢕⢕⢕⢕⢕⢕⢕⢕⢕⢕⢕⢕⢕⢕⢕⢕⢕⢕⢕⢕⢕⢕⠕⢕⢕⢕⠑⢀⢕⢕⢕⢕⢕⢕⢕⢕⢕⢕⢕⢕⢕⢜⢝⢿⣿⣿⣿⣿⣿⣿⣿⣿⣿⣿⣿⣿⣿⣿⣿⣿⣿⣿⣿⣿⣿⣿⣿⣿⣿⣿⣿⣿⣿⣿⡿⢟⢏⢕⢕⢕⢕⢕⢁⠕⢕⢕⢕⢕⢕⢕⢕⢕⢕⢕⢕⢕⢕⢕⢕⢕⢕⢕⢕⠀</a:t>
            </a:r>
            <a:br/>
            <a:r>
              <a:t>⠛⠃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⠀⠀⠙⠛⠐⠐⠓⠛⠛⠛⠛⠛⠛⠃⠑⠘⠛⠛⠓⠃⠑⠀⠑⠑⠑⠑⠑⠑⠑⠑⠑⠑⠑⠑⠑⠑⠑⠑⠑⠑⠑⠑⠑⠑⠑⠑⠑⠑⠑⠑⠑⠑⠑⠑⠑⠑⠀⠁⠑⠑⠑⠑⠑⠑⠑⠑⠑⠑⠑⠑⠑⠑⠑⠑⠑⠙⠛⠛⠛⠛⠛⠛⠛⠛⠛⠛⠛⠛⠛⠛⠛⠛⠛⠛⠛⠛⠛⠛⠛⠛⠛⠛⠋⠑⠑⠑⠑⠑⠑⠑⠑⠑⠑⠐⠁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⣟⢻⣿⣿⣿⣿⣿⣿⣿⣿⣿⣧⡱⣜⢿⣿⣿⣿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⣧⡜⢻⣿⣿⣿⣿⣿⣿⣿⣿⣷⣻⣷⡹⣿⣿⣿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⢻⣿⣿⣿⣿⣿⣿⣿⣿⣿⣷⡕⢜⢝⢿⣿⢿⣿⣿⣿⣿⣧⢿⣿⡽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⣫⡞⣿⣿⣿⣿⣿⣿⣿⣿⣿⣿⣿⣿⣧⡻⣷⣝⢱⡹⣿⣿⣿⣿⡎⣿⣿⡽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⣵⣿⢳⣿⣿⣿⣿⣿⣿⣿⣿⣿⣿⣿⣿⣿⣷⣜⢿⣇⣿⣮⢝⢝⢟⢟⢝⢟⢷⢹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⣽⣿⡿⣼⣿⣿⣿⣿⣿⣿⣿⣿⣿⣿⣿⣿⣿⡏⢕⢕⢝⢸⣿⣧⡕⢕⢕⢕⢕⢕⢕⢝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⣼⣿⣿⡇⣽⢽⢽⣟⣳⣷⣧⣽⣽⣽⣽⣽⣽⣽⢕⢕⢕⢕⢕⣿⣿⣧⢇⢕⢕⢕⢕⢕⢕⠕⢜⢝⢝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⣹⣿⣿⣿⢸⣿⣿⣿⣿⣿⣿⣿⣿⣿⣿⣿⣿⣷⣷⣇⠕⢕⢕⢕⢹⣿⣿⣧⢕⢕⢕⢕⢕⢕⢕⢕⢕⢕⢜⢿⣿⣿⣿⣿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⣹⣷⣿⢣⣿⣿⣿⡿⢸⣿⣿⣿⣿⣿⣿⣿⣿⣿⣿⣿⣿⣿⣿⣿⣇⢕⢕⢕⢸⣿⣿⣿⡇⢕⢕⢕⢕⢕⢕⢕⢕⢕⢕⢕⢝⢻⣿⣿⣿⣿⣿⣿⣿⣿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⣏⣵⣿⣿⣿⡏⣾⣿⣿⣿⡇⣿⣿⣿⣿⣿⣿⣿⣿⣿⣿⣿⣿⣿⣿⣿⣿⣿⣧⡑⢕⢕⣿⣿⣿⣿⡕⢕⢕⢕⢕⠕⢕⢕⢕⢕⢕⢕⢕⢜⢝⢿⣿⣿⣿⣿⣿⣿⣿⣿⣿⣿⣿⣿⣿⣿⣿⣿⣿⣿⣿⣿⣿⣿⡏⢕⢕⢕⢕⢱⣧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⢹⣿⣿⣿⣿⡇⣿⣿⣿⣿⣿⣿⣿⣿⣿⣿⣿⣿⣿⣿⣿⣿⣿⣿⣷⡅⠕⣿⣿⣿⣿⣧⠕⢑⠅⢔⢄⢕⢕⢕⢕⢕⢕⢕⢕⢕⢕⢕⢝⢻⣿⣿⣿⣿⣿⣿⣿⣿⣿⣿⣿⣿⣿⣿⣿⣿⣿⣿⣿⢇⢕⢕⢕⢕⢸⣯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⡏⣿⣿⣿⣿⣿⡇⣿⣿⣿⣿⣿⣿⣿⣿⣿⣿⣿⣿⣿⣿⣿⣿⣿⣿⣿⣿⡇⣿⣿⣿⣿⣿⡔⢔⢕⢕⢕⢕⢕⢕⢕⢕⢕⢕⢕⢕⢕⢕⢕⢜⣿⣿⣿⣿⣿⣿⣿⣿⣿⣿⣿⣿⣿⣿⣿⣿⣿⣿⣿⢕⢕⢕⢕⢕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⢑⢕⠀</a:t>
            </a:r>
            <a:br/>
            <a:r>
              <a:t>⣿⣿⣿⣿⣿⣿⣿⣿⣿⣿⣿⣿⣿⣿⣿⣿⣿⣿⣿⣿⣿⣿⣿⣿⣿⣿⣿⣿⣿⣿⣟⣵⣿⣿⣿⣿⣿⣿⢟⣼⢳⣿⣿⣿⣿⣿⢕⣿⣿⣿⣿⣿⣿⣿⣿⣿⣿⣿⣿⣿⣿⣿⣿⣿⢻⣿⣿⢕⣿⣿⣿⣿⣿⡇⠕⠑⢕⢕⢕⢕⢕⢕⠕⢕⢅⢕⠑⢕⢕⣷⣿⣿⣿⣿⣿⣿⣿⣿⣿⣿⣿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⢑⢅⢅⢕⢕⢔⠁⠀⢄⢕⢕⠀</a:t>
            </a:r>
            <a:br/>
            <a:r>
              <a:t>⣿⣿⣿⣿⣿⣿⣿⣿⣿⣿⣿⣿⣿⣿⣿⣿⣿⣿⣿⣿⣿⣿⣿⣿⣿⣿⣿⣿⣿⢏⣾⣿⣻⣿⣿⣿⣿⢫⣾⣿⢸⣿⣿⣿⣿⣿⢇⣿⣿⣿⣿⣿⣿⣿⣿⣿⣿⣿⣿⣿⣿⣿⣿⣿⢜⢿⡟⢕⣿⣿⣿⣿⣿⣷⠄⢄⢕⡅⢑⠕⢕⢕⢕⢕⢕⢕⢕⢕⢱⣿⣿⣿⣿⣿⣿⣿⣿⣿⣿⣿⣿⣿⣿⣿⣿⣿⣿⣿⣿⣿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⢀⢀⢕⢕⢕⢕⢔⢕⢕⢕⢕⢕⠀</a:t>
            </a:r>
            <a:br/>
            <a:r>
              <a:t>⣿⣿⣿⣿⣿⣿⣿⣿⣿⣿⣿⣿⣿⣿⣿⣿⣿⣿⣿⣿⣿⣿⣿⣿⣿⣿⣿⣿⢏⣾⣿⢳⣿⣿⣿⣿⣣⣿⣿⡇⣿⣿⡿⡻⣹⣿⡕⢿⣿⣿⣿⣿⣿⣿⣿⣿⣿⣿⣿⣿⣿⣿⣿⣿⡇⢜⢇⢕⣿⣿⣿⣿⣿⣿⠀⠑⢕⢻⡕⢕⢲⣇⢱⣅⣡⢱⠕⢣⣾⣿⣿⣿⣿⣿⣿⣿⣿⣿⣿⣿⣿⣿⢿⢿⢿⢿⢿⢿⢿⢇⢕⢕⢕⢕⢸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⢔⢕⢕⢕⢕⠀</a:t>
            </a:r>
            <a:br/>
            <a:r>
              <a:t>⣿⣿⣿⣿⣿⣿⣿⣿⣿⣿⣿⣿⣿⣿⣿⣿⣿⣿⣿⣿⣿⣿⣿⣿⣿⣿⣿⣏⣾⣿⢧⣿⣿⣿⡿⣱⣿⣿⣿⡇⣿⢏⢕⣼⣿⣿⢜⢕⣹⣿⣿⣿⣿⣿⣿⣿⣿⣿⣿⣿⣿⣿⣿⣿⡇⢕⢕⢸⣹⣿⣿⣿⡿⠏⠀⠀⠀⠜⢝⢕⢕⢜⢕⢀⠀⠀⢐⢜⢇⠕⢕⢑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⠐⢕⢕⢕⢕⢕⠀</a:t>
            </a:r>
            <a:br/>
            <a:r>
              <a:t>⣿⣿⣿⣿⣿⣿⣿⣿⣿⣿⣿⣿⣿⣿⣿⣿⣿⣿⣿⣿⣿⣿⣿⣿⢿⢿⡟⣼⣿⣟⡟⣿⣿⡿⣱⣿⣿⣿⢟⢇⢇⣕⣼⣿⣿⣿⡕⣷⣿⣿⣿⣿⣿⣿⣿⣿⣿⣿⣿⣿⣿⣿⣿⣿⡇⢕⢕⠇⢹⠿⢟⠏⠁⠀⢔⢑⠀⠀⠀⠀⠁⠁⠑⠄⢇⢰⢗⢕⢕⢕⢔⠑⢔⠀⠀⠀⠀⠀⠀⠀⠀⠀⠀⢀⢀⢁⢁⢁⢁⢅⢕⢕⢕⢕⢅⢅⢕⢕⢕⢕⢕⢕⢕⢕⢕⢕⢕⢕⢕⢕⢕⢕⢕⢕⢕⢕⢕⢕⢕⢕⢕⢕⢕⢕⢕⢕⢕⢕⢕⢕⢕⢕⢕⢕⢕⢇⢱⢕⢕⢕⢕⢕⢕⢕⢕⢕⢕⢕⢕⢕⢕⢕⢕⢕⢕⢕⢕⢕⢕⢕⢕⢕⢕⢕⢕⢕⢕⢕⢕⢕⢕⢕⢕⢕⢕⢕⢕⢕⢕⢕⢕⢕⢕⢕⢕⢕⢕⢕⢕⢕⢕⢕⢕⢕⢕⢕⢕⢕⢕⢕⢕⢕⢕⢕⢕⢕⢕⢕⢕⢕⢕⢕⠀⠀⢀⢕⢕⢕⢕⢕⠀</a:t>
            </a:r>
            <a:br/>
            <a:r>
              <a:t>⣿⣿⣿⣿⣿⣿⣿⣿⣿⣿⣿⣿⣿⣿⣿⣿⣿⣿⡿⡟⢏⣫⣵⣷⣷⣷⢱⣿⣿⡿⣸⣿⣿⣳⣿⣿⣿⢇⢕⡇⢸⢟⣿⣿⣿⣿⡇⣿⣿⣿⣿⣿⣿⣿⣿⣿⣿⣿⣿⣿⣿⣿⣿⣿⡇⢕⠀⠀⠀⠔⠄⠀⠀⢄⢕⣸⣷⣶⡔⣄⢀⠀⠁⠑⢕⢕⢑⢕⢕⢕⠑⢅⢕⠀⠀⠀⠀⠀⠀⠀⠀⠀⠀⢕⣸⣿⣿⣿⣿⡇⢕⢕⢕⢕⣿⡇⢕⢕⢕⢕⢕⢕⢕⢕⢕⢕⢕⢕⢕⢕⢕⢕⢕⢕⢕⢕⢕⢕⢕⢕⢕⢕⢕⢕⢕⢕⢕⢕⢕⢕⢕⢕⢕⢕⢱⣽⣷⡇⢕⢕⢕⢕⢕⢕⢕⢕⢕⢱⣵⣵⣵⣕⣵⣕⣕⣕⣕⣕⣕⡕⡱⡕⢕⡕⢕⢕⢕⢕⢕⢕⢕⢕⢕⢕⢕⢕⢕⢕⢕⢕⢕⢕⢕⢕⢕⢕⢕⢕⢕⢕⢕⢕⢕⢕⢕⢕⢕⢕⢕⢕⢕⢕⢕⢕⢕⢕⢕⢕⢕⢕⣕⢀⠀⢄⢕⢕⢕⢕⢕⢕⠀</a:t>
            </a:r>
            <a:br/>
            <a:r>
              <a:t>⣿⢿⢿⠿⠿⢟⣿⣿⣿⣿⣿⣿⣿⣿⣿⣿⣿⣏⣾⣇⣿⣿⣿⣿⣿⡇⣿⣿⣿⢇⣿⣿⢧⣿⣿⣿⡟⡕⢱⣇⢕⣼⣿⡿⣿⣿⢕⣿⣿⣿⣿⣿⣿⣿⣿⣿⣿⣿⣿⣿⣿⣿⣿⡿⡇⢕⠀⢀⢄⢄⢀⠀⢄⢕⢕⣿⣿⣿⣷⢻⣿⣦⣅⠀⢄⠁⠑⣁⢡⡔⢕⢕⢕⢑⠀⠀⠀⠀⠀⠀⠀⢀⠀⢕⣽⣿⣿⣿⣿⡇⢕⢕⢕⢸⣿⡇⢕⢕⢕⢕⢕⢕⢕⢕⢕⢕⢕⢕⢕⢕⢕⢕⢕⢕⢕⢕⢕⢕⢕⢕⢕⢕⢕⢕⢕⢕⢕⢕⢕⢕⢕⢕⢕⢕⣿⣿⣿⣷⢕⢕⢕⢕⢕⢕⢕⢕⢕⣿⣿⣿⣿⣿⣿⣿⣿⣿⣿⣿⣿⣿⣿⣿⣞⢷⢕⢕⢕⢕⢕⢕⢕⢕⢕⢕⢕⢕⢕⢕⢕⢕⢕⢕⢕⢕⢕⢕⢕⢕⢕⢕⢕⢕⢕⢕⢕⢕⣧⣵⣷⣱⣷⣷⣵⣵⣷⣷⣷⣷⣷⣷⣿⣿⣵⣇⢕⢕⢕⢕⢕⢕⠀</a:t>
            </a:r>
            <a:br/>
            <a:r>
              <a:t>⡵⡄⠁⠁⠁⠁⣿⣿⣿⣿⣿⣿⣿⣿⣿⣿⡿⣵⣿⣿⣿⢿⢿⣿⣿⢣⣿⣿⡟⣼⣿⡟⣾⣿⣿⡿⣱⡇⢸⣿⢱⣿⣿⣕⣕⣕⢱⣿⣿⢻⣿⣿⣿⣿⣿⣿⣿⣿⣿⣿⣿⣿⣿⢕⢇⢕⢰⡀⠑⠑⠁⣠⢕⢕⣱⣹⣿⣿⣿⢸⣿⣿⣿⣷⡆⣶⣾⣷⣾⣷⢕⢕⢕⢔⢔⢆⢔⢖⡆⢆⢲⢖⢆⢕⢝⡟⢝⢝⢝⢕⢕⢕⢕⢸⢟⡕⢕⢕⢕⢕⢕⢕⢕⢕⢕⢕⢕⢕⢕⢕⢕⢕⢕⢕⢕⢕⢕⢕⢕⢕⢕⢕⢕⢕⢕⢕⢕⢕⢕⢕⢕⢕⢕⣸⣿⣿⣿⣿⡕⢕⢕⢕⢕⢕⢕⢕⢱⣿⣿⣿⣿⣿⣿⣿⣿⣿⣿⣿⢿⢟⢏⢝⢕⢕⢕⢕⣕⢕⢕⢕⢕⢕⢕⢕⢕⢕⢕⢕⢕⢕⢕⢕⢕⢕⢕⢕⢕⢕⢕⢕⢕⢕⢕⢕⢕⢕⢝⢻⢷⣿⣿⣿⣿⣿⣿⣿⣿⣿⣿⣿⣿⣿⣿⣿⣇⢕⢕⢕⢕⢕⠀</a:t>
            </a:r>
            <a:br/>
            <a:r>
              <a:t>⢇⢕⢰⢾⢷⢄⣿⣿⣿⣿⣿⣿⣿⣿⣿⡿⣹⣿⡎⢻⡿⣷⣕⢕⢝⢸⣿⣿⢧⣿⣿⢹⣿⣿⣿⣿⣿⡇⣿⡿⢸⣿⣿⣿⣿⡿⣸⣿⡟⢸⣿⣿⣿⣿⣿⣿⣿⣿⣿⣿⣿⣿⣿⢕⢕⢕⢸⣿⣿⣿⣿⡏⢕⢕⣿⣿⣿⣿⣿⢸⣿⣿⣿⢹⣿⢸⢟⣽⣿⢳⣇⢕⣼⣾⡕⢕⡇⣼⣿⡇⢸⢱⣿⣿⢕⡿⣼⣿⡇⢕⢕⢕⢕⢕⢱⡕⢕⢕⢕⢕⢕⢕⢕⢕⢕⢕⢕⢕⢕⢕⢕⢕⢕⢕⢕⢕⢕⢕⢕⢕⢕⢕⢕⢕⢕⢕⢕⢕⢕⢕⢕⢕⢕⢿⢿⢿⢿⢿⢧⢕⢕⢕⢕⢕⢕⢕⢸⣿⣿⢿⢿⢿⢟⢟⢏⢝⢕⢕⢕⢕⢕⢕⣕⣵⣾⣿⣿⣧⡕⢕⢕⢕⢕⢕⢕⢕⢕⢕⢕⢕⢕⢕⢕⢕⢕⢕⢕⢕⢕⢕⢕⢕⢕⢕⢕⢕⢕⢕⢕⢜⢝⢟⢿⢿⣿⣿⣿⣿⣿⣿⣿⣿⣿⣿⣿⣇⢕⢕⢕⢕⠀</a:t>
            </a:r>
            <a:br/>
            <a:r>
              <a:t>⢕⢕⢕⢕⢱⢸⢽⣿⣿⣿⣿⣿⣿⣿⣿⢕⣿⣿⣿⣧⣜⢪⢟⣕⢅⣸⣿⣿⣸⣿⡟⣾⣿⣿⣿⣿⣿⢇⣿⡇⣼⣿⣿⣿⣿⡇⣿⣿⢇⢸⣿⣿⣿⣿⣿⣿⣿⣿⣿⣿⣿⣿⡇⢕⢕⢕⢸⣿⣿⣿⣿⣿⢕⢱⣿⣿⣿⣿⣿⢸⣿⣿⣿⣸⣿⠱⢿⡫⢎⡜⣿⢱⣿⣿⣇⣕⣵⣿⣿⣷⣸⢸⣿⣿⡇⡇⣿⣿⣇⢕⢕⢕⢕⢸⣾⢕⢕⢕⢕⢕⢕⢕⢕⢕⢕⢕⢕⢕⢕⢕⢕⠁⢕⢕⢕⢕⢕⢕⢕⢕⢕⢕⢕⢕⢕⢕⢕⢕⢕⢕⢕⢕⣵⣷⣵⣕⣕⣕⢕⠕⢕⢕⢕⢕⢕⢕⠕⢕⢕⢕⢕⢕⢕⢕⢕⣕⣕⣵⣵⣷⣾⣿⣿⣿⣿⣿⣿⣿⣿⣕⢕⢕⢕⢕⢕⢕⢕⢕⢕⢕⢕⢕⢕⢕⢕⢕⢕⢕⢕⢕⢕⢕⢕⢕⢕⢕⢱⣴⣄⣑⢕⢕⢕⢕⢕⢝⢝⢟⢟⢻⢿⢿⢿⢿⣿⣿⣧⢕⢕⢕⠀</a:t>
            </a:r>
            <a:br/>
            <a:r>
              <a:t>⢃⢅⢕⢕⢰⢕⢸⣿⣿⣿⣿⣿⣿⣿⡇⡕⣻⡟⢜⢻⢏⣵⣿⢇⢕⣿⣿⡇⣿⣿⢧⣿⣿⣿⣿⣿⣿⢕⣿⡇⣽⣽⣽⣽⣵⡕⣿⡿⢜⢜⣿⣿⣿⣿⣿⣿⣿⣿⣿⣿⣿⣿⡇⢕⢕⢕⢸⣝⣽⣝⣝⣝⡇⣸⣿⣿⣿⣿⣿⢸⣿⣿⣿⣿⣿⢜⣷⣕⢻⢇⡿⢇⣿⣿⣿⣿⣿⣿⣿⣿⣿⣼⣿⣿⣿⣿⣿⣿⣿⡇⢕⢑⠕⡵⣿⢕⢕⢕⢕⢕⢕⢕⢕⢕⢕⢕⢕⢕⢕⢕⢕⠑⢕⢕⢕⢕⢕⢕⢕⢕⢕⢕⢕⢕⢕⢕⢕⢕⢕⢕⢕⢱⣿⣿⣿⣿⣿⣿⣿⣿⣇⢕⢕⢕⢕⢕⣰⣶⣶⣷⣷⣾⣿⣿⣿⣿⣿⣿⣿⣿⣿⣿⣿⣿⣿⣿⣿⣿⣿⣿⣷⣕⢕⢕⢕⢕⢕⢕⢕⢕⢕⢕⢕⢕⢕⢕⢕⢕⢕⢕⢕⢕⢕⢕⢕⢕⢜⣿⣿⣿⣿⣷⣶⣵⣤⣕⣁⡕⢕⠕⢑⢑⢕⠕⢕⢕⠕⠕⠕⢕⠀</a:t>
            </a:r>
            <a:br/>
            <a:r>
              <a:t>⢕⢔⢜⢜⠕⠑⢜⣿⣿⣿⣿⣿⣿⣿⣷⢣⢸⡳⡕⢕⢿⣟⢇⣵⣾⣿⣿⢱⣿⡟⢸⣿⣿⣿⣿⣿⡏⢱⣿⡇⣿⣿⣿⣿⣿⡇⣿⡇⣿⡇⣿⣿⢻⣿⣿⣿⣿⣿⣿⣿⣿⣿⢕⢕⢕⢕⣿⣿⣿⣿⣿⣿⡇⢿⡿⣿⣿⣿⣿⢸⣿⣿⣿⣿⣿⢱⡕⢹⣧⢕⡜⡕⣿⣿⣿⣿⣿⣿⣿⣿⣿⣿⣿⣿⣿⣿⣿⣿⣿⡇⠑⠁⠀⣿⣿⡜⢕⢕⢕⢕⢕⢕⢕⢕⠕⢕⢕⢕⢕⢕⢕⢄⠕⢕⢕⢕⢕⢕⢕⢕⢕⢕⢕⢕⢕⢕⢕⢕⢕⢕⢕⣿⣿⣿⣿⣿⣿⣿⣿⣿⣿⣇⢕⢕⢕⢕⢸⣿⣿⣿⣿⣿⣿⣿⣿⣿⣿⣿⣿⣿⣿⣿⣿⣿⣿⣿⣿⣿⣿⣿⣿⣿⣷⣕⢕⢕⢑⢕⢕⢕⢕⢕⢕⢕⢅⢕⢕⢕⢕⢕⢕⢕⢕⢕⢕⢕⠑⣿⣿⣿⣿⣿⣿⣿⣿⣿⣿⣿⣿⣿⣿⣿⣿⣷⣷⣿⣿⣿⣷⣕⠀</a:t>
            </a:r>
            <a:br/>
            <a:r>
              <a:t>⢜⢏⢕⢄⢀⢀⢕⣿⣿⣿⣿⣿⣿⣿⣿⣷⡱⡕⢕⢜⢷⣯⣽⣝⡝⣿⣿⣸⡿⡱⢸⣿⣿⣿⣿⣿⢇⣿⣿⡇⣿⣿⣿⣿⣿⣇⣿⡇⣿⣿⡸⣿⡇⣿⣿⣿⣿⣿⣿⣽⣿⢸⢕⢕⢕⢱⣿⣿⣿⣿⣿⣿⡇⢸⢇⣿⣿⣿⡏⣸⣿⣿⣿⣿⣿⢜⢟⢧⣫⡇⡕⢸⣿⣿⣿⣿⣿⣿⣿⣿⣿⣿⣿⣿⣿⣿⣿⣿⣿⣇⢄⠀⠀⣷⣿⢕⢕⢕⢕⢕⢕⢕⢕⢕⢕⢕⢕⢕⢕⢕⢕⢕⠀⢕⢕⢕⢕⢕⢕⢕⢕⢕⢕⢕⢕⢕⢕⢕⢕⠕⣼⣿⣿⣿⣿⣿⣿⣿⣿⣿⣿⣿⣇⢕⢕⢕⢸⣿⣿⣿⣿⣿⣿⣿⣿⣿⣿⣿⣿⣿⣿⣿⣿⣿⣿⣿⣿⣿⣿⣿⣿⣿⣿⣿⣷⣕⢕⢕⢕⢕⢕⢕⢕⢕⢕⢅⢕⢕⢕⢕⢕⢕⢕⢕⢕⢕⢕⢿⣿⣿⣿⣿⣿⣿⣿⣿⣿⣿⣿⣿⣿⣿⣿⣿⣿⣿⣿⣿⣿⣿⠀</a:t>
            </a:r>
            <a:br/>
            <a:r>
              <a:t>⢕⢕⡕⢕⢕⢕⢕⣿⣿⣿⣿⣿⣿⣿⣿⣿⣿⣮⡣⢜⢧⢕⢝⡝⢟⣿⡇⣿⢣⡇⣾⣿⣿⣿⣿⢝⢱⣿⣿⡇⢿⢿⢿⢿⢿⢿⢸⣿⣿⣿⣷⣻⣿⢸⣿⡏⢿⣿⣿⣧⢿⢸⢕⡇⢕⣾⣿⣿⣿⢿⣿⣿⡇⣼⣇⢧⡹⢿⢇⢹⣿⣿⣿⣿⣿⢱⢟⢟⢝⠇⢕⢸⣿⣿⣿⣿⣿⣿⣿⣿⣿⣿⣿⣿⣿⣿⣿⣿⣿⣿⢕⠀⠀⣿⡏⢕⢕⢕⢕⢕⢕⢕⢕⢕⠀⠁⢕⢕⢕⢕⢕⢕⠀⠁⠐⢕⢕⢕⢕⢕⢕⢕⠑⢑⢕⢕⢕⢕⢕⢱⣿⣿⣿⣿⣿⣿⣿⣿⣿⣿⣿⣯⣽⣕⢕⢕⢜⢟⢟⢟⢟⢟⢟⢿⢿⢿⣿⣿⣿⣿⣿⣿⣿⣿⣿⣿⣿⣿⣿⣿⣿⣿⣿⣿⣿⣿⣷⣕⢅⢕⢕⢕⢕⢑⠑⠁⠄⢕⢕⢕⢕⢕⢕⢁⠕⠁⠔⢸⣿⣿⣿⣿⣿⣿⣿⣿⣿⣿⣿⣿⣿⣿⣿⣿⣿⣿⣿⣿⣿⣿⠀</a:t>
            </a:r>
            <a:br/>
            <a:r>
              <a:t>⢐⢜⢊⢕⢱⡔⠀⢸⣿⣿⣿⣿⣿⣿⣿⣿⣿⣿⣿⣷⣮⢣⢕⣝⢕⣿⡇⡏⢸⡕⣿⣿⣿⣿⣿⡇⢚⠛⠛⠛⠘⠛⢟⠛⠛⠻⢧⢇⣜⡝⣻⣿⣿⣇⣿⣿⡸⣿⢿⣿⡾⢜⢱⢇⣨⣵⢶⠷⠟⠟⢟⠟⠃⠜⠻⠧⠿⢇⢕⣼⣿⣿⢕⣾⡿⢱⢎⢕⢎⢕⢕⢸⣿⣿⣿⣿⣿⣿⣿⣿⣿⣿⣿⣿⣿⣿⣿⣿⣿⣿⠀⠀⠀⣿⢕⢕⢕⢕⢕⢕⢕⢕⢕⢕⢀⢔⢕⢕⢕⢕⢕⢕⠀⠀⠀⠀⢕⢕⢕⢕⢕⢕⠀⠀⢕⢕⢕⢕⢅⣿⣿⣿⣿⣿⣿⣿⣿⣿⣿⣿⣿⣿⣿⣿⣧⡕⢕⢸⣿⣿⣿⣷⣷⣷⣷⣵⣵⣵⣵⣜⣝⣝⣟⣟⣿⣿⣿⣿⣿⣿⣿⣿⣿⣿⣿⣿⣿⣿⣷⡕⢕⢕⢕⢕⠀⠀⠀⠀⠕⢕⢕⢕⢕⢕⠀⠀⠁⢜⢟⢟⢟⢟⢏⢝⢝⣝⣝⣝⣝⣝⣝⣝⣽⣽⣽⣽⣿⣿⣿⣿⠀</a:t>
            </a:r>
            <a:br/>
            <a:r>
              <a:t>⠜⠊⠁⠘⢜⢝⡕⢸⣿⣿⣿⣿⣿⣿⣿⣿⣿⣿⣿⣿⢏⠀⠀⢅⣕⣸⡕⢕⢸⡇⣿⡿⣿⣿⣿⢇⢀⣠⣴⣴⡶⠖⢀⠐⠐⠐⠄⡁⢝⢿⣿⣿⣿⣿⣿⣿⣷⣽⣧⣿⣷⣱⣿⡿⠋⢁⠠⠔⠐⠀⠑⢴⣴⣄⡀⠈⢙⢇⡷⣽⣿⣿⢕⣿⡇⠊⠁⢷⡇⢕⢕⢸⣿⣿⣿⣿⣿⣿⣿⣿⣿⣿⣿⣿⣿⣿⣿⣿⣿⣿⢄⠀⠀⢏⢕⢕⢕⢕⢕⢕⢕⢕⢕⢕⢕⠁⢕⢕⢕⢕⢕⢕⢔⠀⠀⠀⢕⢕⢕⢕⢕⢕⠀⠀⠕⢕⢕⠕⣼⣿⣿⣿⣿⣿⣿⣿⣿⣿⣿⡏⠻⣿⣿⣿⣿⣿⣕⢕⢻⣿⣿⣿⣿⣿⣿⣿⣿⣿⣿⣿⣿⣿⣿⣿⣿⣿⣿⣿⣿⣿⣿⣿⣿⣿⣿⣿⣿⣿⣿⣿⣇⢕⢕⢕⢀⠀⠀⠀⢰⢑⢕⢕⢕⢕⠀⠀⠀⢸⣿⣿⣿⣿⣿⣿⣿⣿⣿⣿⣿⣿⣿⣿⣿⣿⣿⣿⣿⣿⣿⣿⠀</a:t>
            </a:r>
            <a:br/>
            <a:r>
              <a:t>⢀⢰⣔⡐⢜⢇⢕⢸⣿⣿⣿⣿⣿⣿⣿⣿⣿⣿⡿⡣⠃⠀⠀⢱⣿⢸⡇⢜⢜⢸⢸⡇⢿⡟⣿⢕⡕⢿⣿⡟⣠⣅⠀⠀⠀⠁⠀⠜⣧⣕⣿⣿⣿⣿⣿⣿⣿⣿⣿⣿⣿⣿⣿⣱⡾⣃⡐⠀⠀⠀⠁⠀⢹⣿⡟⢔⣴⣮⣧⣿⣿⣿⢼⣿⡇⠀⠀⠸⡇⢕⠁⢸⣿⣿⣿⣿⣿⣿⣿⣿⣿⣿⣿⣿⣿⣿⣿⣿⣿⣿⡕⠀⠀⢕⢕⢕⢕⢕⢕⢕⢕⢕⢕⢕⢕⠀⠐⢕⢕⢕⢕⢕⢕⠀⠀⠀⢕⢕⢕⢕⢕⢕⠀⠀⠀⢕⢕⢑⠛⠛⠛⠛⠛⠛⠛⠟⠿⠿⠿⢇⠀⠈⠟⠿⠿⠿⠿⢷⢧⢹⢿⢿⢿⢿⢿⣿⣿⣿⣿⣿⣿⣿⣿⣿⣿⣿⣿⣿⣿⣿⣿⣿⣿⣿⣿⣿⣿⣿⣿⣿⣿⣇⢕⢕⢕⢀⠀⠀⠑⣧⢕⢕⢕⢕⢕⠀⠀⢸⣿⣿⣿⣿⣿⣿⣿⣿⣿⣿⣿⣿⣿⣿⣿⣿⣿⡿⠟⣹⣿⣿⠀</a:t>
            </a:r>
            <a:br/>
            <a:r>
              <a:t>⢕⢅⢝⢕⢕⢕⠕⠑⣿⣿⣿⣿⣿⣿⣿⣿⣿⢟⣵⠇⠀⠀⠀⢸⣿⣾⣷⢕⡕⢜⡟⡇⢱⣿⣞⢗⣿⣾⣿⣇⠄⢄⢕⢀⢀⠐⢀⠀⣿⣿⣿⣿⣿⣿⣿⣿⣿⣿⣿⣿⣿⣿⣿⣿⡏⠉⢁⢀⢀⢔⢀⢄⢸⣿⣷⣿⣹⣿⣿⣟⣿⣿⢸⣿⡇⠀⠀⠀⠑⠁⠀⢜⢿⣿⡿⢿⡟⢿⣿⣿⢻⢿⣿⣿⢟⡟⢿⢿⢏⢻⡇⠀⢔⢕⢕⢕⣱⡇⢕⢕⢕⢕⢕⢕⢕⠀⠀⠁⢕⢕⢕⢕⢕⢔⠀⠀⢕⢕⢕⢕⢕⢕⢕⠀⠀⠑⠑⠚⠁⠀⠀⠀⠀⠀⠀⠀⠀⠀⠀⠀⠀⠀⠀⠀⠀⠀⠀⠀⠀⠀⠀⠀⠀⠀⠀⠀⠉⠙⠻⢿⣿⣿⣿⣿⣿⣿⣿⣿⣿⣿⣿⣿⣿⣿⣿⣿⣿⣿⣿⣿⣿⣿⡇⢕⢕⢕⠀⠀⠀⣿⣧⢕⢕⢕⢕⠀⠀⢸⣿⠿⠟⠛⠛⠟⠟⠟⠟⠻⠻⠿⠿⠿⠿⠛⠁⠀⢰⢿⠿⠿⠀</a:t>
            </a:r>
            <a:br/>
            <a:r>
              <a:t>⢕⢕⢕⠕⠕⠁⠀⠀⣿⣿⣿⣿⣿⣿⣿⣿⢫⣾⢏⠀⠀⠀⠀⠑⡇⣿⣿⢕⢕⢕⡷⢕⢕⢝⢿⣷⢹⣿⣿⣿⢧⢕⢕⢴⣵⢕⢕⣷⣿⣿⣿⣿⣿⣿⣿⣿⣿⣿⣿⣿⣿⣿⣿⣿⣷⣔⢕⢕⣡⢕⢑⢱⣿⣿⣿⣧⣿⣿⡟⣸⡏⣿⢕⣿⡇⠀⠀⠀⠁⢱⣷⣿⣿⣿⣿⣿⣿⣿⣿⣿⣿⣿⣿⣿⣿⣿⣿⣿⣿⣿⡇⢄⠕⣱⣷⣿⣿⠕⢕⢕⢕⢕⢕⢕⠕⠀⠀⠀⠑⢕⢕⢕⢕⢕⢀⠀⠁⢕⢕⢕⢕⢕⢕⠀⠀⠀⠀⠀⠀⠀⠀⠀⠀⢀⣀⣄⡀⣀⣀⡀⢀⠀⠀⠀⠀⠀⠀⠀⠀⠀⠀⠀⠀⠀⠀⠀⠀⠀⠀⠀⢡⣽⣿⣿⣿⣿⣿⣿⣿⣿⣿⣿⣿⣿⣿⣿⣿⣿⣿⣿⣿⣿⣿⡅⠕⢕⠀⠀⠀⣿⣿⡕⢕⢕⢕⠀⠀⠁⠀⠀⠀⠀⠀⠀⠀⠀⠀⠀⠀⠀⠀⠀⠀⠀⠀⠀⠀⠀⠀⠀⠀</a:t>
            </a:r>
            <a:br/>
            <a:r>
              <a:t>⢐⢄⠀⠀⠀⠀⠀⠀⢸⣿⣿⣿⣿⣿⡿⣱⡿⢝⠀⠀⠀⠀⠀⠀⠑⣿⡟⢸⡕⢸⣇⢕⢕⢕⢕⢝⢧⢻⣿⣿⣷⣦⣴⣴⣴⣷⣿⣿⣿⣿⣿⣿⣿⣿⣿⣿⣿⣿⣿⣿⣿⣿⣿⣿⣿⣿⣷⣧⣥⣤⣵⣾⣿⣿⣿⣿⢟⡱⢱⣿⡇⣿⢕⣿⣧⠀⠀⠀⠀⠘⡜⠟⠟⠟⠟⠟⠟⠟⠟⠟⠟⠟⠟⠟⠟⠟⠟⠟⠟⠟⠟⠀⠀⠟⠟⠟⠟⠀⢕⢕⢕⢕⢕⢕⠀⠀⠀⠀⠀⢕⢕⢕⢕⢕⢕⠀⠀⢕⢕⢕⢕⢕⢕⠀⠀⠀⠀⠀⠀⠀⢀⣤⣾⣿⣿⣿⡇⠙⠻⠿⢿⢿⢟⠑⠀⠀⠀⠀⠀⠀⠀⠀⠀⠀⠀⠀⠀⢠⣄⡀⢀⠈⡙⢿⣿⣿⣿⣿⣿⣿⣿⣿⣿⣿⣿⣿⣿⣿⣿⣿⣿⣿⣿⡇⠀⠀⠀⠀⢄⣿⣿⣷⠑⢕⢕⠀⠀⠀⠀⢀⣀⣄⣄⣄⣀⡀⠀⠀⠀⠀⠀⠀⠀⠀⠀⠀⠀⠀⢀⢀⠀</a:t>
            </a:r>
            <a:br/>
            <a:r>
              <a:t>⠗⠁⠀⠀⠀⠀⠀⠀⢸⣿⣿⣿⣿⡿⣵⢟⢕⣱⠀⠀⠀⠀⠀⢀⢔⣿⡇⢸⣇⢜⣿⢕⢕⢕⢕⢕⡼⣧⣿⣿⣿⣿⣿⣿⣿⣿⣿⣿⣿⣿⣿⣿⣿⣿⣿⣿⣿⣿⣿⣿⣿⣿⣿⣿⣿⣿⣿⣿⣿⣿⣿⣿⣿⣿⣟⢏⡱⢕⣼⣿⢇⢸⢕⢹⣿⠀⠀⠀⠀⠀⢻⡔⢔⢔⢔⢔⢔⢔⢔⢔⢔⢔⢔⢔⢔⢕⢔⢔⢕⢕⢕⠀⠀⢕⢕⢕⠑⠅⠑⢕⢕⢕⢕⠑⠀⠀⠀⠀⠀⠀⢕⢕⢕⢕⢕⢔⠀⠁⢕⢕⢕⢕⢕⠀⠀⠀⢄⠀⠀⠀⠕⣿⣿⣿⣿⣿⣧⠀⠀⠀⢕⢜⡇⠀⠀⠀⢀⢀⠀⠀⠀⣰⢀⠀⠀⠀⠀⣿⣿⣿⣷⣧⣜⢻⣿⣿⣿⣿⣿⣿⣿⣿⣿⣿⣿⣿⣿⣿⣿⣿⣿⣿⣿⣇⠀⠀⠀⠀⣸⣿⣿⣿⠀⢕⢕⢔⣴⡇⠈⠛⠿⠿⠟⢟⠋⠀⠀⠀⠀⠀⠀⠀⢕⡕⢁⠀⠀⠀⢱⣵⠀</a:t>
            </a:r>
            <a:br/>
            <a:r>
              <a:t>⠀⠀⠀⠀⠀⢀⢀⢀⢸⣿⣿⣿⡟⣼⢏⢕⣱⣿⢕⢄⣀⣀⣄⣵⢸⣿⢕⢸⣿⢕⢸⡇⢕⢕⢕⢕⢱⢻⣿⣿⣿⣿⣿⣿⣿⣿⣿⣿⣿⣿⣿⣿⣿⣿⣿⣿⣷⣿⣿⣿⣿⣿⣿⣿⣿⣿⣿⣿⣿⣿⣿⣿⣻⣷⣷⢜⣪⣼⣿⣿⢕⢸⢕⢸⣿⢀⡀⢀⢀⡀⢜⢷⡕⣵⣵⣵⡕⢕⢕⢕⣵⣷⣷⣷⢕⢕⢕⢱⣷⣷⣷⡕⠀⢕⢕⡇⠀⠀⠀⠁⠑⠕⠑⠀⠀⠀⠀⠀⠀⠀⠁⢕⢕⢕⢕⢕⢔⠀⠑⢕⠕⠑⠁⠀⠀⠀⠁⣷⣄⠀⠀⢹⣿⣿⣿⣿⣿⡄⠀⠀⠀⢕⢕⣔⢔⢄⢕⢕⢄⢄⣱⢏⢕⠀⠀⠀⢱⣿⣿⣿⣿⣿⣿⣿⣿⣿⣿⣿⣿⣿⣿⣿⣿⣿⣿⣿⣿⣿⣿⣿⣿⣿⣿⣿⠀⠀⠀⢄⣿⣿⣿⣯⠔⢕⢕⢱⣿⣧⠀⠀⠀⠀⢕⣇⠀⠀⢀⢀⢀⠀⠀⠀⡜⢇⠅⠀⠀⢀⣾⣿⠀</a:t>
            </a:r>
            <a:br/>
            <a:r>
              <a:t>⠀⠀⠀⠀⠀⠀⠀⠀⠑⣿⣿⡿⣹⢇⢕⢱⣿⡇⢕⣼⣿⣿⣿⡟⢸⡟⢕⢸⣿⡇⢕⢿⢕⢕⢕⢕⢜⢕⢻⣿⣿⣿⣿⣿⣿⣿⣿⣿⣿⣿⣿⣿⣿⣿⣿⣿⣿⣿⣿⣿⣿⣿⣿⣿⣿⣿⣿⣿⣿⣵⣷⣿⣿⢝⢃⣸⣿⣿⣿⡟⢕⢸⡇⢕⣿⢸⣧⢕⢸⣿⡕⢜⢧⢿⣿⣿⡇⢕⢕⢕⣿⣿⣿⣿⢕⢕⢕⢸⣿⣿⣿⡇⠀⢕⢕⠀⠀⠀⠀⠀⠀⠀⠀⠀⠀⠀⠀⠀⠀⠀⠀⠀⠑⢕⢕⢕⢕⢔⠀⠑⠀⠀⠀⠀⠀⠀⠀⢸⣿⣧⣤⣄⢝⣿⣿⣿⣿⣷⡄⠀⠀⢕⢕⢹⣷⣷⣵⣵⣷⡾⢫⣷⣕⠀⠀⢄⣾⣿⣿⣿⣿⣿⣿⣿⣿⣿⣿⣿⣿⣿⣿⣿⣿⣿⣿⣿⣿⣿⣿⣿⣿⣿⣿⡟⠀⠀⠀⣸⣿⣿⣿⡏⠀⢑⣵⣿⣿⣿⡀⠀⠀⠀⢕⢹⣆⢔⢄⢕⢅⢄⢔⣵⢕⢕⠀⠀⠀⣸⣿⣿⠀</a:t>
            </a:r>
            <a:br/>
            <a:r>
              <a:t>⠀⠀⠀⠀⠀⠀⠀⠀⠀⣿⣿⢣⢏⢱⢇⣿⡿⢕⢱⣿⣿⣿⣿⡇⢕⡇⢕⢸⣿⡇⢕⢸⣧⢕⢕⢕⢕⢕⢕⢻⣿⣿⣿⣿⣿⣿⣿⣿⣿⣿⣿⣿⣿⣿⣿⣿⣿⣿⣿⣿⣿⣿⣿⣿⣿⣿⣿⣿⣿⣿⣟⣫⢕⢕⢕⣾⣿⣿⣿⡇⢕⢸⡇⢕⣿⢸⣿⡇⢕⣿⣇⢕⢜⡞⣿⣿⣿⢕⢕⢕⣿⣿⣿⣿⢕⢕⢕⢸⣿⣿⣿⡇⠀⢕⠁⠀⠀⠀⠀⠀⠀⠀⠀⠀⠀⠀⠀⠀⢔⢔⠀⠀⠀⠁⢕⢕⢕⢕⢔⠀⠀⠀⠀⠀⠀⠀⠀⠁⢿⣿⣿⣿⣿⣿⣿⣿⣿⣿⣷⣄⠀⠀⢕⢸⣿⣿⣿⣿⣿⡏⢕⢝⠁⠀⣠⣿⣿⣿⣿⣿⣿⣿⣿⣿⣿⣿⣿⣿⣿⣿⣿⣿⣿⣿⣿⣿⣿⣿⣿⣿⣿⣿⣿⠇⠀⠀⢰⣿⣿⣿⢟⣅⣴⣾⣿⣿⣿⣿⣧⢀⠀⠀⠑⢕⢝⣿⣷⣷⣷⣾⣟⢕⢱⣷⡄⠀⣰⣿⣿⣿⠀</a:t>
            </a:r>
            <a:br/>
            <a:r>
              <a:t>⢀⢀⠀⠀⠀⠀⠀⠀⠀⢹⡟⡞⢕⣿⢸⣿⡇⢕⣿⣿⣿⣿⣿⡇⢕⢕⢕⢜⣿⣷⢕⡕⢻⣇⢕⢕⢕⢕⢕⢕⢝⢿⣿⣿⣿⣿⣿⣿⣿⣿⣿⣿⣿⣿⡿⢿⣿⢿⣿⣿⣿⣿⣿⣿⣿⣿⣿⣿⣿⣿⡿⢕⢕⢕⢸⣿⣿⣿⣿⢕⢕⢕⣿⢕⢹⢸⣿⣷⢕⢸⣿⢕⢕⢳⢻⣿⡟⢕⢕⢕⣿⣿⣿⣿⢕⢕⢕⢸⣿⣿⣿⡇⠀⠑⠀⠀⠀⠀⠀⠀⠀⠀⠀⠀⠀⢀⢄⢕⢕⢕⢕⠀⠀⠀⠀⠕⢕⢕⢕⢕⠀⠀⠀⠀⠀⠀⠀⠀⠘⣿⣿⣿⣿⣿⣿⣿⢿⣿⣿⣿⣧⣀⠑⠕⢻⢿⢿⢿⢟⢕⠕⠁⣠⣾⣿⣿⣿⣿⣿⣿⣿⣿⣿⣿⣿⣿⣿⣿⣿⣿⣿⣿⣿⣿⣿⣿⣿⣿⣿⣿⣿⣿⢏⠀⠀⢰⣿⣿⣿⣿⣿⣿⣿⣿⣿⣿⣿⣿⣿⣷⡄⠀⠀⢕⢕⣿⣿⣿⣿⣿⡿⢕⢜⠉⢁⣵⣿⣿⣿⣿⠀</a:t>
            </a:r>
            <a:br/>
            <a:r>
              <a:t>⠀⠀⠀⠀⢀⢀⢐⢀⠀⢸⢳⢕⣾⡟⣾⣿⢕⣸⣿⣿⣿⣿⣿⢕⢕⢕⢕⢕⢹⣿⡵⢕⢕⡹⣇⢕⢑⢕⢕⢕⢕⢜⢝⢿⣿⣿⣿⣿⣿⣿⣿⣿⣽⣷⣿⣿⣿⣿⣷⣮⣿⣿⣿⣿⣿⣿⣿⣿⢟⢝⢕⢕⢕⢕⣸⣿⣿⣿⢇⢕⢸⢕⢱⢕⢸⢸⣿⣿⡇⢜⣿⡕⢕⢜⡼⣿⡇⢕⢕⢕⣿⣿⣿⣿⢕⢕⢕⢸⣿⣿⣿⡇⠁⠀⠀⠀⠀⠀⠀⠀⠀⠀⠀⢀⢔⢕⢕⢕⢕⢕⢕⢕⠀⠀⠀⠀⠀⠁⠁⠀⠀⠀⠀⠀⠀⠀⠀⠀⠀⢸⣿⣿⣿⢟⢑⣡⣷⣿⣿⡟⢹⣿⣷⡶⢕⢁⢁⢁⣅⣵⣶⣾⣿⣿⣿⣿⣿⣿⣿⣿⣿⣿⣿⣿⣿⣿⣿⣿⣿⣿⣿⣿⣿⣿⣿⣿⣿⣿⣿⣿⣿⠏⠀⢀⣴⣿⣿⣿⣿⣿⣿⣿⣿⣿⣿⣿⣿⣿⣿⣿⣿⣦⡀⠑⢕⢝⢿⢿⢿⢟⢕⠑⢀⣴⣿⣿⣿⣿⣿⣿⠀</a:t>
            </a:r>
            <a:br/>
            <a:r>
              <a:t>⠀⢀⣀⣁⣀⣄⣤⣤⣤⣼⡸⢸⢿⢇⣿⡟⢕⢿⢿⢿⢿⢿⢣⡇⢕⢕⢕⢕⢕⢿⣷⡎⢱⢕⢜⢧⡕⢕⢕⢕⢕⢕⡆⢕⢜⢝⢻⢿⣿⣿⣿⣿⣿⣿⣿⣿⣿⣿⣿⣿⣿⣿⣿⣿⢿⢟⢝⢕⢕⢕⢕⢕⢕⢕⣿⣿⣏⡏⣸⡇⢸⢔⢕⡕⢸⢸⣿⣿⡇⢕⣿⡇⢕⡇⡇⣿⣿⢕⢕⢕⣿⣿⣿⣿⢕⢕⢕⢸⣿⣿⢟⠑⠀⠀⠀⠀⠀⠀⠀⠀⠀⠀⢔⢕⢕⢕⢕⣵⣾⣷⣕⡕⢕⢀⠀⠀⠀⠀⠀⠀⠀⠀⠀⠀⠀⠀⠀⠀⠀⠀⢻⣿⣿⣿⣿⣿⣿⣿⣿⣵⣿⣿⣿⣿⣿⣿⣿⣿⣿⣿⣿⣿⣿⣿⣿⣿⣿⣿⣿⣿⣿⣿⣿⣿⣿⣿⣿⣿⣿⣿⣿⣿⣿⣿⣿⣿⣿⣿⡿⠟⠁⢀⣴⣿⣿⣿⣿⣿⣿⣿⣿⣿⣿⣿⣿⣿⣿⣿⣿⣿⣿⣿⣿⣷⣷⣧⣅⣁⣁⢕⢲⣾⣿⡟⢻⣿⣿⣧⣜⢝⠀</a:t>
            </a:r>
            <a:br/>
            <a:r>
              <a:t>⣿⣿⣿⣿⣿⣿⣿⣿⣿⡇⡇⠀⠀⠀⣿⡇⢕⠀⠀⠀⠀⢀⣾⡇⢕⢕⢕⢕⢕⢕⢻⣷⡕⢕⢕⢕⢕⢕⢕⢕⢕⣸⢕⢕⢕⢕⢕⢕⢜⢝⢻⢿⣿⣿⣿⣿⣿⣿⣿⣿⢿⢟⢝⢕⢕⢕⢕⢕⢕⢕⢕⢕⢕⢱⣿⡿⡝⢕⣿⣷⢕⢸⢕⢇⢜⠸⣿⣿⡇⢕⣿⡇⢕⣿⢹⣿⣿⢕⢕⢕⣿⣿⣿⣿⢕⢕⢕⢸⠟⠕⠁⠀⠀⠀⠀⢄⢔⣔⣤⢔⢔⠀⢕⢕⢕⢕⢜⢿⣿⣿⣿⣿⣷⣧⣔⠀⠀⠀⠀⠀⠀⠀⠀⠀⠀⠀⠀⠀⠀⠀⠀⢹⣿⣿⣿⡿⢿⢟⢳⢗⢿⢿⣿⣿⣿⣿⣿⣿⣿⣿⣿⣿⣿⣿⣿⣿⣿⣿⣿⣿⣿⣿⣿⣿⣿⣿⣿⣿⣿⣿⣿⣿⣿⣿⣿⣿⣿⣷⣶⣶⣿⣿⣿⣿⣿⣿⣿⣿⣿⣿⣿⣿⣿⣿⣿⣿⣿⣿⣿⣿⣿⣿⣿⣿⣿⣿⣿⣿⣿⣿⣿⣿⣿⣿⣕⣿⣿⣿⣿⣿⠀</a:t>
            </a:r>
            <a:br/>
            <a:r>
              <a:t>⣿⣿⣿⣿⣿⣿⣿⣿⣿⡇⠕⠀⠀⣰⣿⡇⢸⣿⣷⣶⡄⣼⡟⢕⢕⢕⢕⢕⢕⢕⢕⢻⣇⢵⢕⢕⢕⢔⢕⢕⢕⡇⢕⢕⢕⢕⢕⢕⢕⢕⢕⢱⣪⣽⣟⢿⢟⣫⣵⣷⢕⢕⢕⢕⢕⢕⢕⢕⢕⢕⢕⢕⢕⣸⣿⢕⢕⣼⣿⣿⢕⢸⡇⢕⢕⢔⢹⣿⡇⢕⣿⡇⢜⣿⡼⢸⣿⢕⢕⢕⣿⣿⣿⣿⢕⢕⠕⢁⢕⢅⢄⡀⢀⢄⢔⣾⣿⣿⣿⢕⢕⠀⢕⢕⢕⢕⢕⢜⢻⣿⣿⣿⣿⣿⣿⣧⡄⠀⠀⠀⠀⠀⠀⠀⠀⠀⢔⢀⠀⠀⠀⠀⠜⢿⣿⡟⢕⢕⢕⢕⢕⢝⢕⢻⣿⣿⣿⣿⣿⣿⣿⣿⣿⣿⣿⣿⣿⣿⣿⣿⣿⣿⣿⣿⣿⣿⣿⣿⣿⣿⣿⣿⣿⣿⣿⣿⣿⣿⣿⣿⣿⣿⣿⣿⣿⣿⣿⣿⣿⣿⣿⣿⣿⣿⣿⣿⣿⣿⣿⣿⣿⣿⣿⣿⣿⣿⣿⣿⣿⣿⣿⣿⡿⢟⢝⢟⢟⢻⣿⣿⠀</a:t>
            </a:r>
            <a:br/>
            <a:r>
              <a:t>⣿⣿⣿⣿⣿⣿⣿⣿⣿⡇⢀⠀⣵⣿⣿⣿⢸⣿⣿⡟⣼⢟⢕⢕⢔⢕⢕⢕⢕⢕⢕⣧⡝⣷⢕⢕⢕⢕⢕⢕⡕⢕⢕⢕⢕⢕⢕⢕⢕⢕⣼⣿⣿⣿⣿⣿⣿⣿⣿⣿⢕⢕⢕⢕⢕⢔⢕⢕⢕⢕⢕⢱⢕⣿⢇⢕⢱⣿⣿⣿⢕⢸⡇⢕⢅⢕⢕⢻⡇⢕⡿⢕⢜⣿⡇⣼⣿⢕⢕⢕⣿⣿⣿⣿⢕⢕⢔⢸⣿⣿⣿⡇⢕⢕⢕⣿⣿⣿⣿⢕⢕⠀⢕⢕⢕⢕⢕⢕⢕⢜⢿⣿⣿⣿⣿⣿⣿⣆⢀⠀⠀⠀⠀⠀⠀⠀⠀⢻⣦⡀⠀⠀⠀⠁⢕⢕⢕⢕⢕⢕⢕⢕⢕⢕⢕⢹⣿⣿⣿⣿⣿⣿⣿⣿⣿⣿⣿⣿⣿⣿⣿⣿⣿⣿⣿⣿⣿⣿⣿⣿⣿⣿⣿⣿⣿⣿⣿⣿⣿⣿⣿⣿⣿⣿⣿⣿⣿⣿⣿⣿⣿⣿⣿⣿⣿⣿⣿⣿⣿⣿⣿⣿⣿⣿⣿⣿⣿⣿⣿⣿⣿⢕⢕⢕⢕⢕⢕⢕⢜⣿⠀</a:t>
            </a:r>
            <a:br/>
            <a:r>
              <a:t>⣿⣿⣿⣿⣿⣿⣿⡿⢋⢁⠀⠀⠉⢝⢱⢻⡕⢕⢕⣼⢏⢕⢕⢕⢕⢕⢑⢕⢕⢕⢕⣿⣿⣯⡳⡕⢕⢕⢕⢱⢕⢕⢕⢕⢕⠑⠁⢀⢕⢸⣿⣿⣿⣿⣿⣿⣿⣿⣿⣿⡕⠀⠑⠕⢕⢕⢕⢕⢕⢕⢕⢜⡼⣳⡕⢕⣿⣿⣿⡟⣱⢜⣇⠕⢕⢕⢕⢜⡇⢱⢇⢕⢕⣿⣇⣿⣿⢕⢕⢕⣿⣿⣿⣿⢕⢕⢕⢸⣿⣿⣿⡇⢕⢕⢕⣿⣿⣿⣿⢕⢕⢕⢕⢕⢕⢕⢕⢕⢕⢕⢕⢝⢿⣿⣿⣿⣿⣿⣧⡄⠀⠀⠀⠀⠀⠀⠀⠀⠹⣿⣷⣴⡄⠀⠀⠕⢕⢕⢕⢕⢕⢕⢕⢕⢕⢜⢿⣿⣿⣿⣿⣿⣿⣿⣿⣿⣿⣿⣿⣿⣿⣿⣿⣿⣿⣿⣿⣿⣿⣿⣿⣿⣿⣿⣿⣿⣿⣿⣿⣿⣿⣿⣿⣿⣿⣿⣿⣿⣿⣿⣿⣿⣿⣿⣿⣿⣿⣿⣿⣿⣿⣿⣿⣿⣿⣿⣿⣿⣿⢏⢕⢕⢕⢕⢕⢕⢕⢕⢕⢻⠀</a:t>
            </a:r>
            <a:br/>
            <a:r>
              <a:t>⣿⣿⣿⣿⣿⡿⢋⢔⢕⠁⠀⠀⠀⢕⢕⢕⢕⢕⣼⢏⢕⢕⢕⢕⢕⢕⢅⠕⢕⢕⢕⢻⣹⣿⣿⡜⢕⢕⢕⢕⢕⠕⠑⠁⠀⠀⠀⢕⢕⣾⣿⣿⣿⣿⣿⣿⣿⣿⣿⣿⡇⢔⠀⠀⠁⠑⠕⢕⢕⢕⢕⢕⢽⣿⡇⢕⣿⣿⣿⢣⣷⡕⡏⢕⢕⢕⢕⢕⡕⢕⢕⢕⢸⣿⣿⣿⣿⢕⢕⢕⣿⣿⣿⣿⢕⢕⢕⢸⣿⣿⣿⡇⢕⢕⢕⣿⣿⣿⣿⢕⢕⢕⢕⢕⢕⢕⢕⢕⢕⢕⢕⢕⢕⠻⣿⣿⣿⡿⡫⢇⢕⢔⢀⠀⠀⠀⠀⠀⠀⠘⢿⣿⣮⡧⡴⢄⢁⠕⢕⢕⢕⢕⢕⢕⢕⢕⣵⣿⣿⣿⣿⣿⣿⣿⣿⣿⣿⣿⣿⣿⣿⣿⣿⣿⣿⣿⣿⣿⣿⣿⣿⣿⣿⣿⣿⣿⣿⣿⣿⣿⣿⣿⣿⣿⣿⣿⣿⣿⣿⣿⣿⣿⣿⣿⣿⣿⣿⣿⣿⣿⣿⣿⣿⣿⣿⣿⣿⣿⡿⢕⢕⢕⢕⢕⢕⢕⢕⢕⢕⢸⠀</a:t>
            </a:r>
            <a:br/>
            <a:r>
              <a:t>⣿⣿⣿⡟⠏⢕⢕⢕⠀⠀⠀⠀⢔⢕⢕⢕⢕⣼⡏⢕⢕⢕⢕⢕⢕⢕⢕⢔⢕⢕⢕⢸⣿⣿⣿⣧⢕⢕⢕⠑⠁⠀⠀⠀⠀⠀⠀⢕⣵⣿⣿⣿⣿⣿⣿⣿⣿⣿⣿⣿⣷⢕⢔⠀⠀⠀⠀⠀⠁⠕⢕⢕⢜⢮⣳⢕⣿⣿⡟⣼⢇⢕⢕⢕⢕⢕⢕⢜⣿⡕⢕⢕⢕⣿⣿⣿⡏⢕⢕⢕⣿⣿⣿⣿⢕⢕⢕⢸⣿⣿⣿⡇⢕⢕⢕⣿⣿⣿⣿⢕⢕⢕⢕⢕⢕⢕⢕⢕⢕⢕⢕⢕⢕⢕⢜⢝⢟⢜⢕⢕⢕⢕⢕⢳⣄⢀⠀⠀⠀⠀⠁⢻⣿⣽⣫⡕⢕⢕⢕⢕⢕⢕⢕⢕⢕⣵⣿⣿⣿⣿⣿⣿⣿⣿⣿⣿⣿⣿⣿⣿⣿⣿⣿⣿⣿⣿⣿⣿⣿⣿⣿⣿⣿⣿⣿⣿⣿⣿⣿⣿⣿⣿⣿⣿⣿⣿⣿⣿⣿⣿⣿⣿⣿⣿⣿⣿⣿⣿⣿⣿⣿⣿⣿⣿⣿⣿⣿⣿⣇⢕⢕⢕⢕⢕⢕⢕⢕⢕⢕⢸⠀</a:t>
            </a:r>
            <a:br/>
            <a:r>
              <a:t>⣿⣿⣿⢇⢕⢕⢕⠑⠀⠀⠀⠀⢕⢕⢕⢕⣼⡟⢕⢕⢕⢕⢕⢕⢕⢕⢕⢕⢕⢕⢕⢸⡿⣿⣿⣿⡕⢕⠅⠀⠀⠀⠀⠀⠀⠀⠀⣾⣿⣿⣿⣿⣿⣿⣿⣿⣿⣿⣿⣿⣿⣇⢕⠀⠀⠀⠀⠀⠀⠀⠕⢕⢕⢜⢺⡇⢹⠋⢁⢀⢀⢁⠑⠕⢕⢕⢕⢕⢫⣷⡄⢕⢕⢝⢝⢝⢕⢕⢕⢕⢝⢝⢝⢝⢕⢕⢕⢜⢝⢝⢝⢕⢕⢕⢕⢝⢝⢝⢝⢕⢕⢕⢕⢕⢕⢕⢕⢕⢕⢕⢕⢕⢕⢕⢕⢕⢀⠑⠕⠕⠕⠕⠕⢘⢿⣿⣷⣴⣀⠀⠀⠀⠘⢿⣷⣿⣧⣗⣣⣕⣕⣵⣷⣿⣿⣿⣿⣿⣿⣿⣿⣿⣿⣿⣿⣿⣿⣿⣿⣿⣿⣿⣿⣿⣿⣿⣿⣿⣿⣿⣿⣿⣿⣿⣿⣿⣿⡿⠻⣿⣿⣿⣿⣿⣿⣿⣿⣿⣿⣿⣿⣿⣿⣿⣿⣿⣿⣿⣿⣿⣿⣿⣿⣿⣿⣿⣿⣿⣿⣧⡕⢕⢕⢕⢕⢕⢕⢕⢕⣼⠀</a:t>
            </a:r>
            <a:br/>
            <a:r>
              <a:t>⣿⡿⢑⢕⢕⢕⢕⠀⠀⠀⠀⠄⠑⠁⠁⣼⢯⢕⢕⢕⢕⢕⢕⣕⣵⣷⣾⣿⣿⣿⣿⢸⣿⢹⣿⣿⣷⡕⢄⠀⠀⠀⠀⠀⠀⠀⠀⢹⣿⣿⣿⣿⣿⣿⣿⣿⣿⣿⣿⣿⣿⣿⡇⠀⠀⠀⠀⠀⠀⠀⠀⢜⢝⢝⠇⠈⠁⠁⠑⠑⠑⢀⣴⢀⢅⢕⢕⢕⢕⢝⣷⢕⢕⢕⢕⢕⢕⢕⢕⢕⢕⢕⢕⢕⢕⢕⢕⢕⢕⢕⢕⢕⢕⢕⢕⢕⢕⢕⢕⢕⢕⢕⠀⢕⢕⢕⢕⢕⢕⢕⢕⢕⢕⢕⢕⢕⢕⠀⠀⠀⠀⠀⠀⠀⠘⣿⣿⣿⣿⣷⣦⣄⣀⢁⠹⣿⣿⣿⣿⣿⣿⣿⣿⣿⣿⣿⣿⣿⣿⣿⣿⣿⣿⣿⣿⣿⣿⣿⣿⣿⣿⣿⣿⣿⣿⣿⣿⣿⣿⣿⣿⣿⣿⣿⣿⣿⣿⡇⠀⣿⣿⣿⣿⣿⣿⣿⣿⣿⣿⣿⣿⣿⣿⣿⣿⣿⣿⣿⣿⣿⣿⣿⣿⣿⣿⣿⣿⣿⣿⣿⣿⣧⣕⢕⢕⢕⢕⢕⣱⣿⠀</a:t>
            </a:r>
            <a:br/>
            <a:r>
              <a:t>⣿⠑⢕⢕⢕⢕⠁⠀⠀⠀⠀⠀⠀⠀⣼⢏⢕⢕⢕⢕⢕⣱⣾⣿⣿⣿⣿⣿⣿⣿⣿⡜⣿⣏⣿⣿⣿⣧⢕⠀⠀⠀⠀⠀⠀⠀⠀⠀⢟⣟⣻⣿⣿⣿⣿⣿⣿⣿⣿⣿⣟⣟⠃⠀⠀⠀⠀⠀⠀⠀⠀⢕⢕⢕⠀⢕⣳⢖⠀⢀⠁⠙⢿⠇⢸⣿⣇⢕⢕⢕⢹⣧⢡⣥⣥⣥⣥⣥⣥⣵⣵⣵⣵⣵⣵⣵⣵⣵⣵⣵⣵⣵⣵⣵⣵⣵⣵⣵⣕⣕⡅⢕⢔⢕⢕⢕⢕⢕⢕⢕⢕⢕⢕⢕⢕⢕⢕⢔⠀⠀⠀⠀⠀⠀⢐⢸⣿⣿⣿⣿⣿⣿⣿⣿⣷⣾⣿⣿⣿⣿⣿⣿⣿⣿⣿⣿⣿⣿⣿⣿⣿⣿⣿⣿⣿⣿⣿⣿⣿⣿⣿⣿⣿⣿⣿⣿⣿⣿⣿⣿⣿⣿⣿⣿⣿⣿⣿⣇⢱⣿⣿⣿⣿⣿⣿⣿⣿⣿⣿⣿⣿⣿⣿⣿⣿⣿⣿⣿⣿⣿⣿⣿⣿⣿⣿⣿⣿⣿⣿⣿⣿⣿⣿⣿⣷⣷⣿⣿⣿⣿⠀</a:t>
            </a:r>
            <a:br/>
            <a:r>
              <a:t>⡟⢕⢕⢕⢕⢕⠀⠀⠀⠀⢕⠀⠀⣼⡟⢕⢕⢕⢕⢕⣱⣿⣿⣿⣿⣿⣿⣿⣿⣿⣿⡇⣿⡾⡜⣿⣿⣿⣇⠀⠀⠀⠀⠀⠀⠀⠀⠀⠈⢿⣿⣿⣿⣿⣿⣿⣿⣿⣿⣿⣿⡟⠀⠀⠀⠀⠀⠀⠀⠀⠀⠁⢕⢕⢕⠁⠑⠀⢔⢕⢕⢄⢄⣰⣾⣿⣿⣧⢕⢕⢕⢫⣇⢿⣿⣿⣿⣿⣿⣿⣿⣿⣿⣿⣿⣿⣿⣿⣿⣿⣿⣿⣿⣿⣿⣿⣿⣿⣿⣿⣷⢕⢕⢕⢕⢕⢕⢕⢕⢕⢕⢕⢕⢕⢕⢕⢕⢕⠀⠀⠀⠀⠀⠀⠄⠐⢹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⠀</a:t>
            </a:r>
            <a:br/>
            <a:r>
              <a:t>⡕⢕⢕⢕⢕⠀⠀⠀⠀⢄⢕⢀⣼⢟⢕⢕⢕⢕⢕⣱⣿⣿⣿⣿⣿⣿⣿⣿⣿⣿⣿⣷⢸⣇⢻⣞⣿⣿⣿⣇⠀⠀⠀⠀⠀⠀⠀⠀⠀⠘⣿⣿⣿⣿⣿⣿⣿⣿⣿⣿⡿⠁⠀⠀⠀⠀⠀⠀⠀⠀⠀⠀⢕⣱⡱⣗⡟⢄⠁⠑⠁⢀⡜⣿⣿⣿⣿⣿⣧⢕⢕⢕⢝⣆⠀⠀⠀⠀⠀⠀⠀⠀⠀⢀⢀⢀⣀⣀⣀⣀⣀⣀⣀⣀⣀⣀⣀⣁⣁⣁⣁⢁⢕⢕⢕⢕⢕⢕⢕⢕⢕⢕⢕⢕⢕⢕⢕⢕⢕⠀⠀⠀⠀⠀⠁⠅⢁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⣇⠁⠁⠁⠑⠀⠀⠀⢀⢷⢝⣼⢏⢕⢕⢕⢕⢕⢱⣿⣿⣿⣿⣿⣿⣿⣿⣿⣿⣿⣿⣿⡇⣿⡜⣿⣿⣿⣿⣿⡔⠀⠀⠀⠀⠀⠀⠀⠀⠀⠜⣿⣿⣿⣿⣿⣿⣿⣿⣿⠇⠀⠀⠀⠀⠀⠀⠀⠀⠀⠀⠀⠀⣿⣾⣿⣇⣿⡇⡜⣷⡕⣿⢸⣿⣿⣿⣿⣿⣇⢕⢕⢕⢜⣆⠀⠀⠀⠀⠀⠀⠕⠕⢽⣷⣷⣕⣷⣧⣽⣝⣯⣽⣽⣿⣿⣿⣿⣿⣿⣿⡕⢕⠕⢕⢕⢕⢕⢕⢕⢕⢕⢕⢕⢕⢕⢕⢕⢕⠐⠀⠀⠀⠀⠀⢐⢅⢘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⠀⠀⠀⠀⠀⠀⠀⠑⠑⠸⠇⢕⢕⢕⢕⢕⢕⣿⣿⣿⣿⣿⣿⣿⣿⣿⣿⣿⣿⣿⣿⣿⢸⡇⣿⣿⣿⡜⣿⣿⡀⠀⠀⠀⠀⠀⠀⠀⠀⠀⠸⣿⣿⣿⣿⣿⣿⣿⡏⠀⠀⠀⠀⠀⠀⠀⠀⠀⠀⠀⠀⠀⢸⣿⡿⢞⣵⢱⣷⣜⢣⡻⡏⣿⣿⣿⣿⣿⣿⡕⢕⢕⢕⠹⠐⠀⠀⠀⠀⠀⠀⠀⢱⣷⣷⣼⣟⢿⣿⣿⣿⣿⣿⣿⣿⣿⣿⣿⣿⣿⡇⢕⠀⢕⢕⢕⢕⢕⢕⢕⢕⢕⢕⢕⢕⢕⢕⢕⢔⠀⠀⠀⢄⠔⢁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⠀⠀⠀⠀⠀⠀⠀⠀⠀⠀⠀⠀⠁⠑⠑⠸⢿⣿⣿⣿⣿⣿⣿⣿⣿⣿⣿⣿⣿⣿⣿⣇⢳⢸⣿⣿⣷⡝⣿⣇⠀⠀⠀⠀⠀⠀⠀⠀⠀⠀⠜⣿⡿⠿⠿⣿⡟⠀⠀⠀⠀⠀⠀⠀⠀⠀⠀⠀⠀⠀⠀⠁⢳⣾⣿⣿⣧⡹⡟⣷⣼⡇⡟⢿⣿⣿⣿⢿⠇⠑⠁⠀⠀⠀⠀⠀⠀⠀⠀⠀⠀⢜⢝⢿⢿⣿⣿⣷⣝⡻⢿⣿⣿⣿⣿⢿⣿⣿⣿⣇⢕⢕⢕⢕⢕⢕⢕⢕⢕⢕⢕⢕⢕⢕⢕⢕⢕⢕⢀⢀⠑⢔⢕⢕⢕⢕⢕⢘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⢕⠀⠀⠀⠀⠀⠀⠀⠀⠀⠀⠀⠀⠀⠀⠀⠀⠀⠈⠙⠛⠿⢿⣿⣿⣿⣿⣿⣿⣿⣿⣿⣿⡎⢼⣿⣮⡻⢿⣮⡻⠀⠀⠀⠀⠀⠀⠀⠀⠀⠀⠀⠁⢀⣤⣄⠁⠁⠀⠀⠀⠀⠀⠀⠀⠀⠀⠀⠀⠀⠀⠀⠀⢜⣿⣿⣿⣿⣿⣧⢻⣿⢧⣿⡿⠟⠙⠁⠀⠀⠀⠀⠀⠀⠀⠀⠀⠀⠀⠀⠀⠀⠕⢕⢕⢕⢝⢹⢿⣿⣿⣷⣮⡻⣿⣿⣿⣿⣿⣿⡏⠑⢕⢕⢕⢕⢕⢕⢕⢕⢕⢕⢕⢕⢕⢕⢕⢕⢕⢅⢁⢕⢕⢕⢕⢕⢕⢔⢕⢘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⣟⢱⢄⠀⠀⠀⠀⠀⠀⠀⠀⠀⠀⠀⠀⠀⠀⠀⠀⠀⠀⠀⠀⠀⠈⠙⠿⣿⣿⣿⣿⣿⣿⣿⣿⠕⣿⣿⣿⣷⣮⣽⢕⠐⠀⠀⠀⠀⠀⠀⠀⠀⠀⠀⢕⢝⢝⠕⠀⠀⠀⠀⠀⠀⠀⠀⠀⠀⠀⠀⠀⠀⠀⠀⠀⢹⣿⣿⣿⣿⣿⢜⠏⠘⠁⠀⠀⠀⠀⠀⠀⠀⠀⠀⠀⠀⠀⠄⢀⠀⠀⠀⠀⠀⢕⢕⢕⢕⢕⢕⢜⢝⢿⣿⣿⣷⣝⢿⣿⣿⢟⠔⠀⢕⠁⢕⢕⢕⢕⢕⢕⢕⢕⢕⢕⢕⢕⢕⢕⢕⢕⠑⢁⢄⢕⢕⢕⢕⠕⢕⢕⢌⢻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⠀⠀⠀⠀⠀⠀⠀⢀⢔⠐⠀⠀⠀⠀⠀⠀⠀⠀⠀⠀⠀⠀⠀⠀⠁⠙⢻⣿⣿⣿⣿⡏⠀⢸⣿⣿⣿⣿⣿⢕⠀⠀⠀⠀⠀⠀⠀⠀⠀⠀⠀⠀⢕⢕⠀⠀⠀⠀⠀⠀⠀⠀⠀⠀⠀⠀⠀⠀⠀⠀⠀⠀⠘⣿⣿⣿⣿⡼⠁⠀⠀⠀⠀⠀⠀⠀⠀⠀⠀⠀⢄⠀⠀⠀⠀⠑⢕⢄⠀⠀⠀⠑⢕⢕⢕⢕⢕⢕⢕⢕⢜⢿⣿⣿⣿⣮⡏⢔⠀⠀⢕⢕⢕⢕⢕⢕⢕⢕⢕⢕⢕⢕⢕⢕⢕⢕⢕⢕⢕⢁⠔⢕⢕⢕⢕⢑⢅⢕⢅⢔⠹⣿⣿⣿⣿⣿⣿⣿⣿⣿⣿⣿⣿⣿⣿⣿⣿⣿⣿⣿⣿⣿⣿⣿⣿⣿⣿⣿⣿⣿⣿⣿⣿⣿⢿⠿⠿⢿⢿⢟⢟⢟⢿⢿⢿⢿⢿⠿⢿⢿⣿⣿⣿⣿⣿⣿⣿⣿⣿⣿⣿⣿⣿⣿⣿⣿⣿⣿⣿⣿⣿⣿⣿⣿⣿⣿⣿⣿⣿⣿⣿⣿⣿⣿⣿⣿⢏⠀</a:t>
            </a:r>
            <a:br/>
            <a:r>
              <a:t>⣿⢇⢇⢔⠀⠀⠀⠀⢀⢕⠕⠁⠀⠀⠀⢀⠔⠑⠀⠀⠀⠀⠀⠀⠀⠀⠀⠀⠀⠀⠙⢿⣿⣿⠑⠀⠀⣿⣿⢹⣿⡿⠕⠀⠀⠀⠀⠀⠀⠀⠀⠀⠀⢄⣄⣄⣰⣑⣠⠆⠀⠀⠀⠀⠀⠀⠀⠀⠀⠀⠀⠀⠀⠀⠀⠀⢜⣿⡿⠃⠀⠀⠀⠀⠀⠀⠀⠀⠀⠀⠀⠔⠀⠀⠑⢔⢀⠀⠀⠀⠑⢔⠀⠀⠀⣕⡕⢕⢕⢕⢕⢕⢕⢕⢕⢝⢿⣿⣿⣷⠀⠀⠀⠁⢕⢕⢕⢕⢕⢕⢕⢕⢕⢕⢕⢕⢕⢕⢕⢕⢕⢕⢔⠑⢕⢕⢕⢕⢕⢕⢕⢕⢕⢕⢘⢿⣿⣿⣿⣿⣿⣿⣿⣿⣿⣿⣿⣿⣿⣿⣿⣿⣿⣿⣿⣿⣿⣿⣿⣿⣿⣿⣿⣿⢟⢝⢕⢕⢕⢕⢕⢕⢕⢕⢕⢕⢕⢕⢕⢕⢕⢕⢕⢕⢔⢕⢝⢟⢿⣿⣿⣿⣿⣿⣿⣿⣿⣿⣿⣿⣿⣿⣿⣿⣿⣿⣿⣿⣿⣿⣿⣿⣿⣿⣿⣿⣿⡿⢕⢕⠀</a:t>
            </a:r>
            <a:br/>
            <a:r>
              <a:t>⣿⢕⢕⡔⠀⠀⠀⢄⠕⠁⠀⠀⠀⢄⢔⠁⠀⠀⠀⠀⠀⠀⠀⠀⠀⠀⠀⠀⠀⠀⠀⠀⠙⢕⠀⠀⠀⣽⡇⢸⣿⢇⠀⠀⠀⠀⠀⠀⠀⠀⠀⠀⢀⢷⣿⣿⣿⣿⣷⣾⢄⠀⠀⠀⠀⠀⠀⠀⠀⠀⠀⠀⠀⠀⠀⠀⠀⠙⠀⠀⠀⠀⠀⠀⠀⠀⠀⠀⠀⠀⠀⠀⠀⠀⠀⠀⢑⢔⢀⠀⠀⠁⠕⢀⠀⢿⣿⣧⣕⢕⢕⢕⢕⢕⢕⢕⢜⠙⠿⡟⢅⡠⢄⠀⢕⠀⢕⢕⢕⢕⢕⢕⢕⢕⢕⢕⢕⢕⢕⢕⢕⢕⢕⢑⢕⠑⢕⢕⢕⢕⢕⢕⢕⢕⢕⢕⠹⣿⣿⣿⣿⣿⣿⣿⣿⣿⣿⣿⣿⣿⣿⣿⣿⣿⣿⣿⣿⣿⣿⣿⣿⣿⣿⣿⣕⢕⢕⢕⢕⢕⢕⢕⢕⢕⢕⢕⢕⢕⢕⢕⢕⢕⢕⢕⢕⢕⢕⢕⢕⣹⣿⣿⣿⣿⣿⣿⣿⣿⣿⣿⣿⣿⣿⣿⣿⣿⣿⣿⣿⣿⣿⣿⣿⣿⣿⣿⢏⢕⢕⢕⠀</a:t>
            </a:r>
            <a:br/>
            <a:r>
              <a:t>⣿⢇⣾⡷⠀⢀⢔⠑⠀⠀⠀⢄⢕⢕⠀⠀⠀⠀⠀⠀⠀⠀⠀⠀⠀⠀⠀⠀⠀⠀⠀⠀⠀⠀⠀⠀⠀⡟⠁⢱⢏⠁⠀⠀⠀⠀⠀⠀⠀⠀⠀⠀⢡⢸⣿⣿⣿⣿⣿⡿⡇⠀⠀⠀⠀⠀⠀⠀⠀⠀⠀⠀⠀⠀⠀⠀⠀⠀⠀⠀⠀⠀⠀⠀⠀⠀⠀⠀⠀⠀⠀⠀⠀⠀⢀⢔⠑⠁⠁⠑⢄⢀⠀⠁⢄⢜⣯⢾⣿⣳⣵⡕⢕⢕⢕⠑⠀⠀⠀⠀⠁⠑⠑⠀⢕⢕⢕⢕⢕⢕⢕⢕⢕⢕⢕⢕⢕⢕⢕⢕⢕⢕⢕⢕⢕⢕⢕⢕⢕⢕⢕⢕⢕⢕⢕⢕⢕⢜⢻⣿⣿⣿⣿⣿⣿⣿⣿⣿⣿⣿⣿⣿⣿⣿⣿⣿⣿⣿⣿⣿⣿⣿⣿⣿⣿⣷⣷⣦⣵⣕⡕⢕⠕⢕⢕⢕⢕⢕⢕⢕⢕⢕⢕⢕⣑⣕⣅⣵⣵⣿⣿⣿⣿⣿⣿⣿⣿⣿⣿⣿⣿⣿⣿⣿⣿⣿⣿⣿⣿⣿⣿⣿⣿⣿⢟⢕⢕⢕⢕⢕⠀</a:t>
            </a:r>
            <a:br/>
            <a:r>
              <a:t>⢣⣾⣿⢇⢄⠑⠀⠀⢀⢄⠑⠁⠀⠁⠑⢄⢀⠀⠀⠀⠀⠀⠀⠀⠀⠀⠀⠀⠀⠀⠀⠀⠀⠀⠀⠀⢕⠁⢄⡜⠁⠀⠀⠀⠀⠀⠀⠀⠀⠀⠀⠀⠜⢸⡟⢿⣿⡿⣿⠇⠁⠀⠀⠀⠀⠀⠀⠀⠀⠀⠀⠀⠀⠀⠀⠀⠀⠀⠀⠀⠀⠀⠀⠀⠀⠀⠀⠀⠀⠀⠀⠀⢀⢔⠑⠀⠀⠀⢀⠀⠀⠁⠔⠀⠀⢜⣿⣿⣿⢜⣿⣿⣇⢕⠁⠀⠀⠀⠀⠀⢔⠀⠀⠀⢄⢕⢕⢕⢕⢕⢕⢕⢕⢕⢕⢕⢕⢕⢕⢕⢕⢕⢕⢕⢕⢕⢕⢕⢕⢕⢕⢕⢕⢕⢕⢕⢕⢕⠀⢝⢿⣿⣿⣿⣿⣿⣿⣿⣿⣿⣿⣿⣿⣿⣿⣿⣿⣿⣿⣿⣿⣿⣿⣿⣿⣿⣿⣿⣿⣿⣿⡯⣇⢱⣷⣧⣵⣵⡵⢖⢷⢷⣿⣿⣿⣿⣿⣿⣿⣿⣿⣿⣿⣿⣿⣿⣿⣿⣿⣿⣿⣿⣿⣿⣿⣿⣿⣿⣿⣿⣿⣿⡿⢃⢕⢕⢕⢕⢕⢕⠀</a:t>
            </a:r>
            <a:br/>
            <a:r>
              <a:t>⣿⡿⢇⢄⠁⠀⠀⠔⠁⠀⠀⢀⠀⠀⠀⠀⠑⠕⢄⠀⠀⠀⠀⠀⠀⠀⠀⠀⠀⠀⠀⠀⠀⠀⠀⠐⠀⢄⠕⠁⠀⠀⠀⠀⠀⠀⠀⠀⠀⠀⠀⠀⠀⠀⠁⠘⠟⠧⠘⠀⠀⠀⠀⠀⠀⠀⠀⠀⠀⠀⠀⠀⠀⠀⠀⠀⠀⠀⠀⠀⠀⠀⠀⠀⠀⠀⠀⠀⠀⠀⢀⠔⠁⠀⠀⠀⢀⠐⠀⠁⠐⠄⠀⠁⠀⠀⣿⣿⡟⢼⣻⣿⡿⠐⠀⠀⠀⠀⠀⢕⢕⢔⠀⣵⡇⢕⢕⢕⢕⢕⢕⢕⢕⢕⢕⢕⢕⢕⢕⢕⢕⢕⢕⢕⢕⢕⢕⢕⢕⢕⢕⢕⢕⢕⢕⢕⢕⢕⠀⢕⢕⢜⢻⣿⣿⣿⣿⣿⣿⣿⣿⣿⣿⣿⣿⣿⣿⣿⣿⣿⣿⣿⣿⣿⣿⣿⣿⣿⣿⣿⣿⣿⣷⣮⣿⣿⣟⣻⣇⣵⣾⣿⣿⣿⣿⣿⣿⣿⣿⣿⣿⣿⣿⣿⣿⣿⣿⣿⣿⣿⣿⣿⣿⣿⣿⣿⣿⣿⣿⣿⢿⢋⢔⢕⢕⢕⢕⢕⢕⢕⠀</a:t>
            </a:r>
            <a:br/>
            <a:r>
              <a:t>⡿⢕⣱⠁⠀⠄⠁⠀⠄⠔⠁⠀⠁⠐⢀⠀⠀⠀⠁⠑⢔⢀⠀⠁⠀⠀⠀⠀⠀⠀⠀⠀⠀⠀⠀⠀⠔⠁⠀⠀⠀⠀⠀⠀⠀⠀⠀⠀⠀⠀⠀⠀⠀⠀⠀⠁⠀⠀⠀⠀⠀⠀⠀⠀⠀⠀⠀⠀⠀⠀⠀⠀⠀⠀⠀⠀⠀⠀⠀⠀⠀⠀⠀⠀⠀⠀⠀⠀⠀⢔⠁⠀⠀⠀⠀⠑⠀⠀⠀⠀⠀⠀⠀⠀⠀⠀⢸⣿⡮⢼⣿⡿⠁⠀⠀⠀⠀⢀⢕⢕⢕⢕⠕⣿⣧⠑⢀⢕⢕⢕⢕⢕⢕⢕⢕⢕⢕⢕⢕⢕⢕⢕⢕⢕⢕⢕⢕⢕⢕⢕⢕⢕⢕⢕⢕⢕⢕⢕⢄⢕⢕⢕⢕⢜⢻⢿⣿⣿⣿⣿⣿⣿⣿⣿⣿⣿⣿⣿⣿⣿⣿⣿⣿⣿⣿⣿⣿⣿⣿⣿⣿⣿⣿⣿⣿⣿⣿⣿⣿⣿⣿⣿⣿⣿⣿⣿⣿⣿⣿⣿⣿⣿⣿⣿⣿⣿⣿⣿⣿⣿⣿⣿⣿⣿⣿⣿⣿⣿⠟⢕⢕⢕⢕⢕⢕⢕⢕⢕⢕⢕⠀</a:t>
            </a:r>
            <a:br/>
            <a:r>
              <a:t>⢕⣱⡿⠀⠀⠀⠀⠀⠀⠀⠀⠀⠀⠀⠀⠑⠄⠀⠀⠀⠀⠑⢄⠀⠀⠀⠀⠀⠀⠀⠀⠀⠀⠀⠀⠀⠀⠀⠀⠀⠀⠀⠀⠀⠀⠀⠀⠀⠀⠀⠀⠀⠀⠀⠀⠀⠀⠀⠀⠀⠀⠀⠀⠀⠀⠀⠀⠀⠀⠀⠀⠀⠀⠀⠀⠀⠀⠀⠀⠀⠀⠀⠀⠀⠀⠀⠀⢄⠕⠀⠀⠀⠀⠀⠀⠀⠀⠀⠀⠀⠀⠀⠀⠀⠀⠀⢧⢻⡿⢷⢝⠁⠀⠀⠀⠀⢀⢕⢕⢕⢕⢕⢔⢿⣷⢔⢕⢕⢕⢕⢕⢕⢕⢕⢕⢕⢕⢕⢕⢕⢕⢕⢕⢕⢕⢕⢕⢕⢕⢕⢕⢕⢕⢕⢕⢕⢕⢕⠕⢕⢕⢕⢕⢕⢕⢕⢝⢻⣿⣿⣿⣿⣿⣿⣿⣿⣿⣿⣿⣿⣿⣿⣿⣿⣿⣿⣿⣿⣿⣿⣿⣿⣿⣿⣿⣿⣿⣿⣿⣿⣿⣿⣿⣿⣿⣿⣿⣿⣿⣿⣿⣿⣿⣿⣿⣿⣿⣿⣿⣿⣿⣿⣿⣿⣿⢿⢋⢕⢕⢕⢕⢕⢕⢕⢕⢕⢕⢕⢕⢕⠀</a:t>
            </a:r>
            <a:br/>
            <a:r>
              <a:t>⣱⣿⣇⠀⠀⠀⠀⠀⠀⠀⠀⠀⠀⠀⠀⠀⠀⠀⠀⠀⠀⠀⠁⠕⢀⠀⠀⠀⠀⠀⠀⢀⢄⠀⠀⠀⠀⠀⠀⠀⠀⠀⠀⠀⠀⠀⠀⠀⠀⠀⠀⠀⠀⠀⠀⠀⠀⠀⠀⠀⠀⠀⠀⠀⠀⠀⠀⠀⠀⠀⠀⠀⠀⠀⠀⠀⠀⢀⠀⠀⢔⠀⠀⠀⠀⠀⠀⠀⠀⠀⠀⠀⠀⠀⠀⠀⠀⠀⠀⠀⠀⠀⠀⠀⠀⠀⠘⢇⢕⠜⠀⠀⠀⠀⠀⢀⢕⢕⢕⢕⢕⢕⢕⢞⢝⡇⠑⢕⢕⢕⢕⢕⢕⢕⢕⢕⢕⢕⢕⢕⢕⢕⢕⢕⢕⢕⢕⢕⢕⢕⢕⢕⢕⢕⢕⢕⢕⢕⠀⢕⢕⢕⢕⢕⢕⢕⢕⢕⢕⢝⠻⣿⣿⣿⣿⣿⣿⣿⣿⣿⣿⣿⣿⣿⣿⣿⣿⣿⣿⣿⣿⣿⣿⣿⣿⣿⣿⣿⣿⣿⣿⣿⣿⣿⣿⣿⣿⣿⣿⣿⣿⣿⣿⣿⣿⣿⣿⣿⣿⣿⣿⣿⢿⢏⢕⢕⢕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⠔⠕⠀⠀⠀⠀⠀⠀⠀⠀⠀⠀⠀⠀⠀⠀⠀⠀⠀⠀⠀⠀⠀⠀⠀⠀⠀⠀⠘⣇⠀⠀⠀⠀⠀⠀⠕⠕⢕⢕⢕⢕⠑⢕⢕⠕⠱⠁⢕⢕⢕⢕⢕⢕⢕⢕⢕⢕⢕⢕⢕⢔⢕⢕⢕⢕⢕⢕⢕⢕⢕⢕⢕⢕⢕⢕⢕⢕⢕⢕⢕⢕⢕⢕⢕⢕⢕⢕⢕⢕⢕⢕⢕⢝⢻⢿⣿⣿⣿⣿⣿⣿⣿⣿⣿⣿⣿⣿⣿⣿⣿⣿⣿⣿⣿⣿⣿⣿⣿⣿⣿⣿⣿⣿⣿⣿⣿⣿⣿⣿⣿⣿⣿⣿⣿⣿⣿⣿⣿⡿⢟⢏⢕⢕⢕⢕⢕⢕⢕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⣿⡆⠀⠀⠀⠀⠀⠀⠀⠀⠁⢁⢠⣶⣷⣷⣷⣷⡆⢁⢕⢕⢕⢕⢕⢕⢕⢕⢕⢕⢕⢕⢕⢕⢕⢕⢕⢕⢕⢕⢕⢕⢕⢕⢕⢕⢕⢕⢕⢕⢕⠀⢕⢕⢕⢕⠕⠁⢕⢕⢕⢕⢕⢕⢕⢕⢕⢜⢟⢿⣿⣿⣿⣿⣿⣿⣿⣿⣿⣿⣿⣿⣿⣿⣿⣿⣿⣿⣿⣿⣿⣿⣿⣿⣿⣿⣿⣿⣿⣿⣿⣿⣿⣿⣿⣿⣿⢿⢟⢝⢕⢕⢕⢕⢕⢕⢕⢕⠁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⢹⣿⡔⠀⠀⠀⢀⢀⢠⣰⣼⣾⡜⢿⢿⢿⢿⢿⢧⢅⢕⢕⢕⢕⢕⢕⢕⢕⢕⢕⢕⢕⢕⢕⢕⢕⢕⢕⢕⢕⢕⢕⢕⢕⢕⢕⢕⢕⢕⢕⢕⢕⢕⢕⢕⠑⢀⢕⢕⢕⢕⢕⢕⢕⢕⢕⢕⢕⢕⢕⢜⢝⢻⢿⣿⣿⣿⣿⣿⣿⣿⣿⣿⣿⣿⣿⣿⣿⣿⣿⣿⣿⣿⣿⣿⣿⣿⣿⣿⣿⣿⣿⣿⢿⢟⢝⢕⢕⢕⢕⢔⢁⠕⢕⢕⢕⢕⢕⠀⢕⢕⢕⢕⢕⢕⢕⢕⢕⢕⢕⢕⢕⠀</a:t>
            </a:r>
            <a:br/>
            <a:r>
              <a:t>⠛⠃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⠀⠀⠙⠛⠐⠐⠓⠓⠓⠛⠛⠛⠛⠃⠑⠘⠛⠛⠓⠃⠑⠁⠑⠑⠑⠑⠑⠑⠑⠑⠑⠑⠑⠑⠑⠑⠑⠑⠑⠑⠑⠑⠑⠑⠑⠑⠑⠑⠑⠑⠑⠑⠑⠑⠑⠁⠀⠑⠑⠑⠑⠑⠑⠑⠑⠑⠑⠑⠑⠑⠑⠑⠑⠑⠑⠙⠛⠛⠛⠛⠛⠛⠛⠛⠛⠛⠛⠛⠛⠛⠛⠛⠛⠛⠛⠛⠛⠛⠛⠛⠛⠛⠙⠑⠑⠑⠑⠑⠑⠑⠑⠑⠑⠐⠑⠑⠑⠑⠑⠐⠑⠑⠑⠑⠑⠑⠑⠑⠑⠑⠑⠑⠑⠀</a:t>
            </a:r>
            <a:br/>
          </a:p>
        </p:txBody>
      </p:sp>
    </p:spTree>
  </p:cSld>
  <p:clrMapOvr>
    <a:masterClrMapping/>
  </p:clrMapOvr>
</p:sld>
</file>

<file path=ppt/slides/slide8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⡟⢻⣿⣿⣿⣿⣿⣿⣿⣿⣿⣧⢱⣝⢿⣿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⣧⢜⢻⣿⣿⣿⣿⣿⣿⣿⣿⣧⢻⣮⣻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⡿⢻⣿⣿⣿⣿⣿⣿⣿⣿⣿⣷⡕⢜⢝⢿⣿⢿⣿⣿⣿⣿⣏⢿⣷⡹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⣫⡎⣿⣿⣿⣿⣿⣿⣿⣿⣿⣿⣿⣿⣧⡻⣷⣝⢱⣝⢿⣿⣿⣿⡜⣿⣷⣹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⡟⣵⣿⢹⣿⣿⣿⣿⣿⣿⣿⣿⣿⣿⣿⣿⣿⣷⣝⢿⣇⢿⣮⢝⢝⢟⢇⢝⢟⢷⢻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⣼⣿⡟⣾⣿⣿⣿⣿⣿⣿⣿⣿⣿⣿⣿⣿⣿⢏⢕⢕⢝⢸⣿⣷⡕⢕⢕⢕⢕⢕⢕⢝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⡟⣼⣿⣿⣇⣽⡽⣿⣗⣗⣷⣷⣼⣽⣾⣽⢽⢽⣽⢕⢕⢕⢕⢕⣿⣿⣷⢕⢕⢕⢕⢕⢕⢕⢕⢕⢝⢝⢿⣿⣿⣿⣿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⣼⣿⣿⣿⢸⣿⣿⣿⣿⣿⣿⣿⣿⣿⣿⣿⣿⣿⣷⣇⠕⢕⢕⢕⢹⣿⣿⣧⢕⢕⢕⢕⢕⢕⢕⢕⢕⢕⢜⢿⣿⣿⣿⣿⣿⣿⣿⣿⣿⣿⣿⣿⣿⣿⣿⣿⣿⣿⣿⣿⣿⣿⣿⣿⣿⣿⣿⢇⢕⢕⢕⢕⡇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⣽⣷⣿⢳⣿⣿⣿⡟⢸⣿⣿⣿⣿⣿⣿⣿⣿⣿⣿⣿⣿⣿⣿⣿⣇⠕⢕⢕⢸⣿⣿⣿⣇⢕⢕⢕⢕⢕⢕⢕⢕⢕⢕⢕⢜⢻⣿⣿⣿⣿⣿⣿⣿⣿⣿⣿⣿⣿⣿⣿⣿⣿⣿⣿⣿⣿⣿⣿⣿⣿⡿⢕⢕⢕⢕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⣫⣵⣿⣿⣿⡇⣿⣿⣿⣿⡇⣿⣿⣿⣿⣿⣿⣿⣿⣿⣿⣿⣿⣿⣿⣿⣿⣿⣧⡑⢕⢕⣿⣿⣿⣿⡕⢕⢕⢕⢕⠕⢔⢕⢕⢕⢕⢕⢕⢕⢝⢻⢿⣿⣿⣿⣿⣿⣿⣿⣿⣿⣿⣿⣿⣿⣿⣿⣿⣿⣿⣿⣿⡇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⢸⣿⣿⣿⣿⡇⣿⣿⣿⣿⣿⣿⣿⣿⣿⣿⣿⣿⣿⣿⣿⣿⣿⣿⣷⡄⠕⣿⣿⣿⣿⣧⠕⠑⢅⢔⢔⢕⢕⢕⢕⢕⢕⢕⢕⢕⢕⢕⢜⢻⣿⣿⣿⣿⣿⣿⣿⣿⣿⣿⣿⣿⣿⣿⣿⣿⣿⣿⢕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⡇⣿⣿⣿⣿⣿⢕⣿⣿⣿⣿⣿⣿⣿⣿⣿⣿⣿⣿⣿⣿⣿⣿⣿⣿⣿⣿⢇⣿⣿⣿⣿⣿⡕⢕⢕⢕⢕⢕⢕⢕⢕⢕⢕⢕⢕⢕⢕⢕⢕⣸⣿⣿⣿⣿⣿⣿⣿⣿⣿⣿⣿⣿⣿⣿⣿⣿⣿⣿⢕⢕⢕⢕⢕⣾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⠑⢕⢕⢕⠀</a:t>
            </a:r>
            <a:br/>
            <a:r>
              <a:t>⣿⣿⣿⣿⣿⣿⣿⣿⣿⣿⣿⣿⣿⣿⣿⣿⣿⣿⣿⣿⣿⣿⣿⣿⣿⣿⣿⣿⣿⣿⣟⣵⣿⣿⣿⣟⣿⣿⢏⣾⢹⣿⣿⣿⣿⣿⢕⣿⣿⣿⣿⣿⣿⣿⣿⣿⣿⣿⣿⣿⣿⣿⣿⣿⢻⣿⣿⢕⣿⣿⣿⣿⣿⡇⠕⠑⢅⢕⢕⢕⢕⢕⠕⢕⢄⢑⢑⢕⢕⣾⣿⣿⣿⣿⣿⣿⣿⣿⣿⣿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⢅⢅⢔⢕⢕⢕⢄⢀⢄⢕⢕⢔⠀</a:t>
            </a:r>
            <a:br/>
            <a:r>
              <a:t>⣿⣿⣿⣿⣿⣿⣿⣿⣿⣿⣿⣿⣿⣿⣿⣿⣿⣿⣿⣿⣿⣿⣿⣿⣿⣿⣿⣿⣿⢏⣾⣿⣻⣿⣿⣿⣿⣫⣿⡿⣸⣿⣿⣿⣿⣿⢇⣿⣿⣿⣿⣿⣿⣿⣿⣿⣿⣿⣿⣿⣿⣿⣿⣿⢕⢿⡏⢕⣿⣿⣿⣿⣿⣷⠄⢄⢕⡅⢑⢕⢕⢕⢕⢕⢕⢕⢕⢕⢱⣿⣿⣿⣿⣿⣿⣿⣿⣿⣿⣿⣿⣿⣿⣿⣿⣿⣿⣿⡇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⢄⢅⢕⢕⢕⢕⠕⢔⢕⢕⢕⢕⠀</a:t>
            </a:r>
            <a:br/>
            <a:r>
              <a:t>⣿⣿⣿⣿⣿⣿⣿⣿⣿⣿⣿⣿⣿⣿⣿⣿⣿⣿⣿⣿⣿⣿⣿⣿⣿⣿⣿⣿⢏⣿⣿⢳⣿⣿⣿⡿⣱⣿⣿⡇⣿⣿⡿⢟⣽⣿⢕⢻⣿⣿⣿⣿⣿⣿⣿⣿⣿⣿⣿⣿⣿⣿⣿⣿⡇⢜⢇⢱⣿⣿⣿⣿⣿⣿⠀⠑⢕⢿⡕⢕⢳⣧⢰⢅⢵⠰⠑⢵⣾⣿⣿⣿⣿⣿⣿⣿⣿⣿⣿⣿⣿⣿⢿⢿⢿⢿⢿⢿⢇⢕⢕⢕⢕⢸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⢔⢕⢕⢕⢕⢕⠀</a:t>
            </a:r>
            <a:br/>
            <a:r>
              <a:t>⣿⣿⣿⣿⣿⣿⣿⣿⣿⣿⣿⣿⣿⣿⣿⣿⣿⣿⣿⣿⣿⣿⣿⣿⣿⣿⣿⣏⣾⣿⢧⣿⣿⣿⡿⣵⣿⣿⣿⡇⣿⢇⢕⣼⣿⣿⢜⢕⣽⣿⣿⣿⣿⣿⣿⣿⣿⣿⣿⣿⣿⣿⣿⣿⡇⢕⢕⡸⢹⣿⣿⣿⡿⠏⠀⠀⠀⠜⠝⢅⢕⢘⠕⢄⠀⠀⢔⢜⢇⠕⢕⢕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⠐⢕⢕⢕⢕⢕⢕⠀</a:t>
            </a:r>
            <a:br/>
            <a:r>
              <a:t>⣿⣿⣿⣿⣿⣿⣿⣿⣿⣿⣿⣿⣿⣿⣿⣿⣿⣿⣿⣿⣿⣿⣿⣿⢿⢿⡟⣼⣿⣏⣟⣿⣿⡿⣽⣿⣿⡿⢝⢕⢇⣵⣾⣿⣿⣿⡕⣷⣿⣿⣿⣿⣿⣿⣿⣿⣿⣿⣿⣿⣿⣿⣿⣿⡇⢕⢕⠇⠹⢟⠛⠝⠁⠀⢔⢅⠀⠀⠀⠀⠀⠀⢁⢐⢕⢕⢏⢕⢕⢕⢔⢁⢄⠀⠀⠀⠀⠀⠀⠀⠀⠀⠀⢀⢀⢁⢁⢁⢕⢕⢕⢕⢕⢅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⠀⠀⢄⢕⢕⢕⢕⢕⢕⠀</a:t>
            </a:r>
            <a:br/>
            <a:r>
              <a:t>⣿⣿⣿⣿⣿⣿⣿⣿⣿⣿⣿⣿⣿⣿⣿⣿⣿⣿⡿⡟⢟⣫⣹⣷⣷⣷⢱⣿⣿⡾⣸⣿⣿⣹⣿⣿⣿⢇⢕⡇⢸⢏⣿⣿⣿⣿⢇⣿⣿⣿⣿⣿⣿⣿⣿⣿⣿⣿⣿⣿⣿⣿⣿⣿⡇⢕⠀⠀⠐⠐⠐⠀⠀⢄⢕⣸⣿⣷⡆⣄⡀⠄⢀⠑⠕⢕⢕⢕⢕⠕⢑⢄⢕⠀⠀⠀⠀⠀⠀⠀⠀⠀⠀⢕⣸⣿⣿⣿⡇⢕⢕⢕⢱⣿⡕⢕⢕⢕⢕⢕⢕⢕⢕⢕⢕⢕⢕⢕⢕⢕⢕⢕⢕⢕⢕⢕⢕⢕⢕⢕⢕⢕⢕⢕⢕⢕⢕⢕⢕⢕⢕⢕⢕⢕⣱⣼⡇⢕⢕⢕⢕⢕⢕⢕⢕⢕⢱⣵⣵⣕⣱⣕⣕⣕⣕⡕⣕⢕⣕⢕⡕⢕⢕⢕⢕⢕⢕⢕⢕⢕⢕⢕⢕⢕⢕⢕⢕⢕⢕⢕⢕⢕⢕⢕⢕⢕⢕⢕⢕⢕⢕⢕⢕⢕⢕⢕⢕⢕⢕⢕⢕⢕⢕⢕⢕⢕⢕⢕⢕⢕⢄⢀⢄⢕⢕⢕⢕⢕⢕⢕⠀</a:t>
            </a:r>
            <a:br/>
            <a:r>
              <a:t>⣿⢿⢿⠿⠿⢟⣿⣿⣿⣿⣿⣿⣿⣿⣿⣿⣿⣟⣾⡇⣻⣿⣿⣿⣿⡇⣿⣿⣯⢧⣿⣿⢳⣿⣿⣿⡟⡕⢸⣇⢕⣾⡿⡿⢿⣿⢕⣿⣿⣿⣿⣿⣿⣿⣿⣿⣿⣿⣿⣿⣿⣿⣿⢿⡇⢕⠀⠄⢄⢄⢄⠀⢄⢕⢕⣿⣿⣿⣷⢻⣿⣷⣄⢁⠄⢁⢁⣅⢰⢕⢕⢕⢕⢑⠀⠀⠀⠀⠀⠀⠀⢀⠀⢕⣹⣿⣿⣿⡇⢕⢕⢕⢸⣿⢕⢕⢕⢕⢕⢕⢕⢕⢕⢕⢕⢕⢕⢕⢕⢕⢕⢕⢕⢕⢕⢕⢕⢕⢕⢕⢕⢕⢕⢕⢕⢕⢕⢕⢕⢕⢕⢕⢕⣼⣿⣿⣧⢕⢕⢕⢕⢕⢕⢕⢕⢕⣸⣿⣿⣿⣿⣿⣿⣿⣿⣿⣿⣾⣿⣿⣿⣿⣽⢕⢕⢕⢕⢕⢕⢕⢕⢕⢕⢕⢕⢕⢕⢕⢕⢕⢕⢕⢕⢕⢕⢕⢕⢕⢕⢕⢕⢕⢕⢕⣵⣞⣵⣳⣷⣧⣷⣷⣷⣷⣷⣷⣷⣷⣾⣿⣿⣿⣧⢕⢕⢕⢕⢕⢕⢕⠀</a:t>
            </a:r>
            <a:br/>
            <a:r>
              <a:t>⡵⡄⠁⠁⠁⠁⣿⣿⣿⣿⣿⣿⣿⣿⣿⣿⡿⣵⣿⣿⣿⢿⢿⣿⣿⢣⣿⣿⡟⣼⣿⡏⣿⣿⣿⡟⣱⡇⣸⣿⢱⣿⣿⣕⣕⣕⢱⣿⣿⢻⣿⣿⣿⣿⣿⣿⣿⣿⣿⣿⣿⣿⣿⢕⢇⢕⢰⣄⢑⠁⢁⣰⢕⢕⣵⣻⣿⣿⣿⢸⣿⣿⣿⣿⡆⢷⣿⣷⣼⣧⢕⢕⢕⢔⢔⢆⢔⢖⡆⢆⢲⢖⢆⢕⢝⡟⢝⣝⢕⢕⢕⢕⢜⢝⢕⢕⢕⢕⢕⢕⢕⢕⢕⢕⢕⢕⢕⢕⢕⢕⢕⢕⢕⢕⢕⢕⢕⢕⢕⢕⢕⢕⢕⢕⢕⢕⢕⢕⢕⢕⢕⢕⢱⣿⣿⣿⣿⡕⢕⢕⢕⢕⢕⢕⢕⢕⣿⣿⣿⣿⣿⣿⣿⣿⣿⣿⣿⣿⡿⢟⢟⢝⢕⢕⢕⢕⢕⢕⢕⢕⢕⢕⢕⢕⢕⢕⢕⢕⢕⢕⢕⢕⢕⢕⢕⢕⢕⢕⢕⢕⢕⢕⢕⢕⢝⢝⢻⢿⣿⣿⣿⣿⣿⣿⣿⣿⣿⣿⣿⣿⣿⣿⣿⣧⢕⢕⢕⢕⢕⢕⠀</a:t>
            </a:r>
            <a:br/>
            <a:r>
              <a:t>⢇⢕⢰⢾⢷⢄⣿⣿⣿⣿⣿⣿⣿⣿⣿⡿⣹⣿⡏⢻⣿⣷⣝⢕⢝⢸⣿⣿⢣⣿⣿⢹⣿⣿⣿⣿⣿⡇⣿⡿⢸⣿⣿⣿⣿⡟⣼⣿⡏⢸⣿⣿⣿⣿⣿⣿⣿⣿⣿⣿⣿⣿⡿⢕⢕⢕⢸⣿⣿⣿⣿⣏⢕⢕⣿⣿⣿⣿⣿⢸⣿⣿⣿⢸⣿⢸⢏⣽⣿⢣⡇⢕⣼⣷⡕⢕⡇⣼⣿⡇⢸⢱⣿⣿⢕⣿⣼⣿⢕⢕⢕⢕⢱⢇⢕⢕⢕⢕⢕⢕⢕⢕⢕⢕⢕⢕⢕⢕⢕⢕⢕⢕⢕⢕⢕⢕⢕⢕⢕⢕⢕⢕⢕⢕⢕⢕⢕⢕⢕⢕⢕⢕⢿⢿⣿⣿⣿⡇⢕⢕⢕⢕⢕⢕⢕⢸⣿⣿⣿⣿⣿⡿⢿⢟⢟⢏⢝⢕⢕⢕⢕⢕⣕⣵⣾⣿⣕⢕⢕⢕⢕⢕⢕⢕⢕⢕⢕⢕⢕⢕⢕⢕⢕⢕⢕⢕⢕⢕⢕⢕⢕⢕⢕⢕⢕⠕⢕⢕⢕⢝⢟⢿⢿⣿⣿⣿⣿⣿⣿⣿⣿⣿⣿⣿⣧⡕⢕⢕⢕⢕⠀</a:t>
            </a:r>
            <a:br/>
            <a:r>
              <a:t>⢕⢕⢕⢕⢱⢸⢽⣿⣿⣿⣿⣿⣿⣿⣿⢕⣿⣿⣿⣧⡜⢪⢟⣕⢅⣸⣿⡿⣸⣿⡏⣿⣿⣿⣿⣿⣿⢇⣿⡇⣾⣿⣿⣿⣿⡇⣿⣿⢇⢸⣿⣿⣿⣿⣿⣿⣿⣿⣿⣿⣿⣿⡇⢕⢕⢕⢸⣿⣿⣿⣿⣿⢕⢱⣿⣿⣿⣿⣿⢸⣿⣿⣿⣼⣿⠱⢿⡫⢎⡜⣿⢸⣿⣿⣇⣱⣏⣿⣿⣷⣸⢸⣿⣿⡇⡇⣿⣿⡇⢕⢕⢕⢸⣷⢕⢕⢕⢕⢕⢕⢕⢕⢅⢕⢕⢕⢕⢕⢕⢕⠑⢕⢕⢕⢕⢕⢕⢕⢕⢕⢕⢕⢕⢕⢕⢕⢕⢕⢕⢕⢕⣰⣵⣕⣕⢕⠕⢕⠕⢕⢕⢕⢕⢕⢕⢜⢝⢝⢕⢕⢕⢕⢕⢕⢕⢕⣕⣕⣥⣵⣷⣿⣿⣿⣿⣿⣿⣧⡕⢕⢕⢕⢕⢕⢕⢕⢕⢕⢕⢕⢕⢕⢕⢕⢕⢕⢕⢕⢕⢕⢕⢕⢕⢕⢸⣷⣧⣕⣑⢕⢕⢕⢕⢕⢜⢝⢝⢟⢟⢿⢿⢿⢿⢿⢿⢷⢕⢕⢕⢕⠀</a:t>
            </a:r>
            <a:br/>
            <a:r>
              <a:t>⢃⢅⢕⢕⢰⢕⢸⣿⣿⣿⣿⣿⣿⣿⡇⡕⣻⡟⢜⢻⢏⣾⣿⢇⢕⣿⣿⡇⣿⣿⢣⣿⣿⣿⣿⣿⣿⢕⣿⡇⣽⣽⣵⣵⣧⡕⣿⡿⢸⢜⣿⣿⣿⣿⣿⣿⣿⣿⣿⣿⣿⣿⡇⢕⢕⢕⣸⣿⣿⣯⣽⣽⡇⣼⣿⣿⣿⣿⣿⢸⣿⣿⣿⣿⣿⢜⢷⣕⢻⢇⡿⢇⣿⣿⣿⣿⣿⣿⣿⣿⣿⣼⣿⣿⣿⣿⣿⣿⡇⢕⢕⢕⣿⣿⡕⢕⢕⢕⢕⢕⢕⢕⢕⢕⢕⢕⢕⢕⢕⢕⠄⢕⢕⢕⢕⢕⢕⢕⢕⢕⢕⢕⢕⢕⢕⢕⢕⢕⢕⢕⢰⣿⣿⣿⣿⣿⣿⣿⣷⡕⢕⢕⢕⢕⢕⢠⣥⣥⣵⣵⣵⣷⣶⣾⣿⣿⣿⣿⣿⣿⣿⣿⣿⣿⣿⣿⣿⣿⣿⣧⡕⢕⢕⢕⢕⢕⢕⢕⢕⢕⢕⢕⢕⢕⢕⢕⢕⢕⢕⢕⢕⢕⢕⢕⢜⣿⣿⣿⣿⣿⣷⣶⣵⣴⣕⣑⣅⢑⢕⠕⢑⢑⢑⠕⠕⠑⢕⢕⢕⢕⠀</a:t>
            </a:r>
            <a:br/>
            <a:r>
              <a:t>⢕⢔⢜⢜⠕⠑⢜⣿⣿⣿⣿⣿⣿⣿⣷⢣⢸⢳⡕⢕⢿⡿⣕⣷⣾⣿⣿⢹⣿⡟⢸⣿⣿⣿⣿⣿⡇⢱⣿⡇⣿⣿⣿⣿⣿⡇⣿⡇⣿⣇⣿⣿⣹⣿⣿⣿⣿⣿⣿⣿⣿⢿⢕⢕⢕⢕⣿⣿⣿⣿⣿⣿⡇⢿⡟⣿⣿⣿⣿⢸⣿⣿⣿⣿⣿⢱⣕⢹⣧⢕⡜⡕⣿⣿⣿⣿⣿⣿⣿⣿⣿⣿⣿⣿⣿⣿⣿⣿⡇⢕⢕⢕⣿⣿⢇⢕⢕⢕⢕⢕⢕⢕⢕⢕⢕⢕⢕⢕⢕⢕⠀⢕⢕⢕⢕⢕⢕⢕⢕⢕⢕⢕⢕⢕⢕⢕⢕⢕⢕⢕⣾⣿⣿⣿⣿⣿⣿⣿⣿⣷⡕⢕⢕⢕⢕⣿⣿⣿⣿⣿⣿⣿⣿⣿⣿⣿⣿⣿⣿⣿⣿⣿⣿⣿⣿⣿⣿⣿⣿⣿⣷⣕⢕⢕⢕⢕⢕⢕⢕⢕⢕⢕⢅⢕⢕⢕⢕⢕⢕⢕⢕⢕⢕⢕⢕⣿⣿⣿⣿⣿⣿⣿⣿⣿⣿⣿⣿⣿⣿⣿⣿⣿⣿⣿⣿⣿⣿⣿⣇⢕⠀</a:t>
            </a:r>
            <a:br/>
            <a:r>
              <a:t>⢜⢏⢕⢄⢀⢀⢕⣿⣿⣿⣿⣿⣿⣿⣿⣷⡳⡕⢕⢜⢷⣾⣽⣝⣕⣿⣿⣸⡿⡸⢸⣿⣿⣿⣿⣿⢕⣿⣿⡇⣿⣿⣿⣿⣿⣇⣿⡇⣿⣿⡸⣿⡇⢿⣿⣿⣿⣿⣿⡽⣿⢸⢕⡕⢕⢱⣿⣿⣿⣿⣿⣿⡇⢼⢇⣿⣿⣿⡏⣸⣿⣿⣿⣿⣿⢜⢟⣗⣯⡇⡕⢸⣿⣿⣿⣿⣿⣿⣿⣿⣿⣿⣿⣿⣿⣿⣿⣿⣇⢕⢕⢕⣿⡟⢕⢕⢕⢕⢕⢕⢕⢕⢕⠕⢕⢕⢕⢕⢕⢕⢄⠑⢕⠕⢕⢕⢕⢕⢕⢕⢕⢕⢕⢕⢕⢕⢕⢕⢕⣼⣿⣿⣿⣿⣿⣿⣿⣿⣿⣿⣷⢕⢕⢕⢕⢻⣿⣿⣿⣿⣿⣿⣿⣿⣿⣿⣿⣿⣿⣿⣿⣿⣿⣿⣿⣿⣿⣿⣿⣿⣿⣿⣷⣕⢕⢕⢕⢕⢕⢕⢕⢕⢕⢑⢕⢕⢕⢕⢕⢕⢕⢕⢕⢕⠑⣿⣿⣿⣿⣿⣿⣿⣿⣿⣿⣿⣿⣿⣿⣿⣿⣿⣿⣿⣿⣿⣿⣿⣿⣷⠀</a:t>
            </a:r>
            <a:br/>
            <a:r>
              <a:t>⢕⢕⡕⢕⢕⢕⢕⣿⣿⣿⣿⣿⣿⣿⣿⣿⣿⣮⡇⢜⢧⢕⢜⣝⢟⣿⡇⣿⢱⡇⣿⣿⣿⣿⣿⢝⢸⣿⣿⢇⢿⣿⣿⡿⢿⠿⢸⣼⣿⣿⣷⣹⣿⡸⣿⡏⢿⣿⣿⣧⢿⢸⢕⡇⢕⣾⣿⢿⢿⢿⢿⢿⡇⣞⣇⢣⡝⢿⢇⢹⣿⣿⡿⣿⣿⢸⢟⢟⢹⠇⢕⢸⣿⣿⣿⣿⣿⣿⣿⣿⣿⣿⣿⣿⣿⣿⣿⣿⣿⢕⢕⢕⣿⢇⢕⢕⢕⢕⢕⢕⢕⢕⢕⠄⢕⢕⢕⢕⢕⢕⢕⠀⠁⠑⢕⢕⢕⢕⢕⢕⢕⠁⢅⢕⢕⢕⢕⢕⢱⣿⣿⣿⣿⣿⣿⣿⣿⣿⣿⣿⣟⣇⢕⢕⢕⢜⢟⢿⢿⢿⢿⢿⢿⣿⣿⣿⣿⣿⣿⣿⣿⣿⣿⣿⣿⣿⣿⣿⣿⣿⣿⣿⣿⣿⣷⡕⢕⢕⢕⢕⢕⠕⢑⠑⠑⢕⢕⢕⢕⢕⢕⠑⠑⢕⠀⣿⣿⣿⣿⣿⣿⣿⣿⣿⣿⣿⣿⣿⣿⣿⣿⣿⣿⣿⣿⣿⣿⣿⣿⣿⠀</a:t>
            </a:r>
            <a:br/>
            <a:r>
              <a:t>⢐⢜⢊⢕⢱⡔⠀⢸⣿⣿⣿⣿⣿⣿⣿⣿⣿⣿⣿⣷⣼⡣⢕⣝⢕⣿⡇⡇⢸⡕⣿⣿⣿⣿⣿⡇⡚⠋⠙⠙⠘⠙⢝⠛⠛⠟⠧⡇⣵⡹⣻⣿⣿⣱⣻⣿⡜⣿⢿⣿⡾⢜⢕⢕⣱⣴⠷⠟⠛⠛⢛⠛⠃⠓⠟⠇⢿⡇⢕⣾⣿⣿⢕⣼⡿⢕⢏⢕⡇⢕⢕⢸⣿⣿⣿⣿⣿⣿⣿⣿⣿⣿⣿⣿⣿⣿⣿⣿⣿⠑⠑⠑⡏⢕⢕⢕⢕⢕⢕⢕⢕⢕⢕⠀⠕⢕⢕⢕⢕⢕⢕⠀⠀⠀⢕⢕⢕⢕⢕⢕⢕⠀⠀⢕⢕⢕⢕⢱⣿⣿⣿⣿⣿⣿⣿⣿⣿⣿⣿⣿⣿⣿⣷⡕⢕⢕⣷⣷⣷⣷⣷⣵⣵⣵⣵⣕⣜⣝⣝⣝⣟⣟⣻⣿⣿⣿⣿⣿⣿⣿⣿⣿⣿⣿⣿⣿⣧⡕⢕⢕⢕⢄⠀⠀⠀⠑⢕⢕⢕⢕⢕⠀⠐⠄⠀⢿⢿⢟⢟⢟⢟⢟⢝⢝⣝⣝⣝⣝⣝⣝⣹⣽⣽⣽⣽⣿⣿⣿⣿⣿⠀</a:t>
            </a:r>
            <a:br/>
            <a:r>
              <a:t>⠜⠊⠁⠘⢜⢝⡕⢸⣿⣿⣿⣿⣿⣿⣿⣿⣿⣿⣿⣿⢏⠀⠀⢅⣕⣸⡝⢕⢸⡇⢿⡟⣿⣿⣿⢇⢀⣠⣴⣶⢷⠃⢀⠀⠐⠐⠠⡀⠙⢿⣿⣿⣿⣿⣿⣿⣿⣾⣷⣿⣿⣵⣿⢟⢙⣄⠄⠐⠐⠀⠐⠶⣴⣄⡀⠈⢙⢣⢗⣽⣿⣿⢱⣿⡇⠘⠁⢷⡇⢕⢕⢸⣿⣿⣿⣿⣿⣿⣿⣿⣿⣿⣿⣿⣿⣿⣿⣿⣿⢄⠀⠀⢕⢕⢕⢕⢕⢕⢕⢕⢕⢕⢕⠀⢄⢕⢕⢕⢕⢕⢕⠀⠀⠀⢕⢕⢕⢕⢕⢕⢕⠀⠀⢕⢕⢕⢑⣾⣿⣿⣿⣿⣿⣿⣿⣿⣿⣿⣿⠻⣿⣿⣿⣿⡕⢕⢸⣿⣿⣿⣿⣿⣿⣿⣿⣿⣿⣿⣿⣿⣿⣿⣿⣿⣿⣿⣿⣿⣿⣿⣿⣿⣿⣿⣿⣿⣿⣷⡕⢕⢕⢕⠀⠀⠀⠀⡅⢕⢕⢕⢕⢔⠀⠀⠀⣷⣷⣿⣿⣿⣿⣿⣿⣿⣿⣿⣿⣿⣿⣿⣿⣿⣿⣿⣿⣿⣿⣿⣿⣿⠀</a:t>
            </a:r>
            <a:br/>
            <a:r>
              <a:t>⢀⢰⣔⡐⢜⢇⢕⢸⣿⣿⣿⣿⣿⣿⣿⣿⣿⣿⡿⡣⠃⠀⠀⢱⣿⢸⡇⢕⢜⢸⢸⡇⢿⡏⣿⢕⡅⢿⣿⡏⣤⡥⠀⠀⠀⠀⠁⠘⣷⣜⣿⣿⣿⣿⣿⣿⣿⣿⣿⣿⣿⣿⣿⣱⡾⣕⣑⠀⠀⠀⠁⠀⢸⣿⡟⣔⣕⣿⣷⣿⣿⣿⢸⣿⡇⠀⠀⠸⡇⢕⠑⢸⣿⣿⣿⣿⣿⣿⣿⣿⣿⣿⣿⣿⣿⣿⣿⣿⣿⢕⠀⢔⢕⢕⢕⢕⢕⢕⢕⢕⢕⢕⢕⢕⠀⠑⢕⢕⢕⢕⢕⢔⠀⠀⠁⢕⢕⢕⢕⢕⢕⠀⠀⠑⢕⢕⠸⠿⠿⠿⠿⠿⠿⠿⢿⢿⣿⣿⣿⠀⠈⠻⣿⣿⣿⣧⣕⢹⣿⣿⣿⣿⣿⣿⣿⣿⣿⣿⣿⣿⣿⣿⣿⣿⣿⣿⣿⣿⣿⣿⣿⣿⣿⣿⣿⣿⣿⣿⣷⢕⢕⢕⢄⠀⠀⠀⢳⡕⢕⢕⢕⢕⠀⠀⠀⣿⣿⣿⣿⣿⣿⣿⣿⣿⣿⣿⣿⣿⣿⣿⣿⣿⣿⣿⡿⠟⢹⣿⣿⣿⠀</a:t>
            </a:r>
            <a:br/>
            <a:r>
              <a:t>⢕⢅⢝⢕⢕⢕⠕⠑⣿⣿⣿⣿⣿⣿⣿⣿⣿⡟⣵⠇⠀⠀⠀⢸⣿⣾⣿⢕⢕⢜⡎⡇⢸⣾⣼⡏⣿⣾⣿⣧⠔⢄⢕⢄⢀⢐⢀⠀⣿⣿⣿⣿⣿⣿⣿⣿⣿⣿⣿⣿⣿⣿⣿⣿⡇⠉⢁⢀⢀⢕⢀⢄⣸⣿⣿⣿⣹⣿⣿⣟⣿⣿⢸⣿⡇⠀⠀⠀⠑⠐⠀⢸⢿⣿⡿⢿⡟⢿⣿⣿⢻⢿⣿⣿⢟⡟⢿⢿⣟⡇⢄⢕⢕⢕⣕⡗⢔⢕⢕⢕⢕⢕⢕⢕⠀⠀⢕⢕⢕⢕⢕⢕⠀⠀⠀⢕⢕⢕⢕⢕⢕⠀⠀⠀⢕⢰⢿⠓⠀⠀⠀⠀⠀⠀⠀⠀⠀⠀⠀⠀⠀⠀⠀⠀⠀⠀⠀⠀⠁⠁⠁⠁⠁⠁⠈⠙⠛⠻⢿⣿⣿⣿⣿⣿⣿⣿⣿⣿⣿⣿⣿⣿⣿⣿⣿⣿⣿⣿⣿⣧⢕⢕⢕⠀⠀⠀⢸⣧⠕⢕⢕⢕⠀⠀⢱⣿⣿⣿⡿⠿⠟⠛⠟⠟⠟⠟⠟⠻⠻⠿⠿⠿⠟⠙⠀⠀⠾⠿⠿⠿⠀</a:t>
            </a:r>
            <a:br/>
            <a:r>
              <a:t>⢕⢕⢕⠕⠕⠁⠀⠀⣿⣿⣿⣿⣿⣿⣿⣿⢫⣾⢏⠀⠀⠀⠀⠘⡇⣿⣿⢕⢕⢕⡗⡕⢕⢜⢿⣿⡹⣿⣿⣿⡣⠑⠕⢵⣵⢕⢘⣷⣿⣿⣿⣿⣿⣿⣿⣿⣿⣿⣿⣿⣿⣿⣿⣿⣷⡡⠕⢱⣤⢕⢑⢷⣿⣿⣿⣧⣿⣿⡏⣸⡏⣿⢕⣿⡇⠀⠀⠀⠀⡱⣷⣿⣿⣿⣿⣿⣿⣿⣿⣿⣿⣿⣿⣿⣿⣿⣿⣿⣿⡇⠕⠁⣾⣿⣿⡇⢕⢕⢕⢕⢕⢕⢕⠀⠀⠀⠀⢕⢕⢕⢕⢕⢔⠀⠀⢕⢕⢕⢕⢕⢕⠀⠀⠀⠁⠀⠀⠀⠀⠀⠀⠀⠀⠀⢀⢀⠀⠀⠀⠀⠀⠀⠀⠀⠀⠀⠀⠀⠀⠀⠀⠀⠀⠀⠀⠀⠀⠀⠀⠈⣙⣟⣿⣿⣿⣿⣿⣿⣿⣿⣿⣿⣿⣿⣿⣿⣿⣿⣿⣿⡄⠕⠕⠀⠀⠀⣿⣿⡕⢕⢕⢕⠀⠀⠜⠛⠉⠀⠀⠀⠀⠀⠀⠀⠀⠀⠀⠀⠀⠀⠀⠀⠀⠀⠀⠀⠀⠀⠀⠀⠀</a:t>
            </a:r>
            <a:br/>
            <a:r>
              <a:t>⢐⢄⠀⠀⠀⠀⠀⠀⢸⣿⣿⣿⣿⣿⡿⣳⡿⢝⠀⠀⠀⠀⠀⠀⠑⣿⡟⢸⡕⢸⣇⢕⢕⢕⢕⢝⢧⢻⣿⣿⣷⣧⣴⣶⣶⣾⣿⣿⣿⣿⣿⣿⣿⣿⣿⣿⣿⣿⣿⣿⣿⣿⣿⣿⣿⣿⣷⣶⣴⣴⣴⣾⣿⣿⣿⣿⢟⡱⢱⣿⡇⣿⢕⣿⣧⠀⠀⠀⠀⠕⡝⠟⠟⠟⠟⠟⠟⠟⠟⠟⠟⠟⠟⠟⠟⠟⠟⠟⠟⠟⠀⠀⠟⠟⠟⠑⢕⢕⢕⢕⢕⢕⠁⠀⠀⠀⠀⠑⢕⢕⢕⢕⢕⢀⠀⢔⢕⢕⢕⢕⢕⠀⠀⠀⢀⠀⠀⠀⠀⠀⢀⣴⣾⣿⣿⣿⠈⠻⢷⢷⢶⡶⠖⠀⠀⠀⠀⠀⠀⠀⠀⠀⠀⠀⠀⠀⢀⣀⢀⠀⠈⢙⠻⣿⣿⣿⣿⣿⣿⣿⣿⣿⣿⣿⣿⣿⣿⣿⣿⣿⡇⠀⠀⠀⠀⢔⣿⣿⣇⢕⢕⢕⠀⠀⠋⠀⠀⠀⢀⣀⣀⣄⣄⣀⡀⠀⠀⠀⠀⠀⠀⠀⠀⠀⠀⠀⠀⠀⢀⢀⠀</a:t>
            </a:r>
            <a:br/>
            <a:r>
              <a:t>⠗⠁⠀⠀⠀⠀⠀⠀⢸⣿⣿⣿⣿⡿⣱⡟⢕⣱⠀⠀⠀⠀⠀⠀⢔⣿⡇⢸⣇⢜⣿⢕⢕⢕⢕⢕⡜⣷⣿⣿⣿⣿⣿⣿⣿⣿⣿⣿⣿⣿⣿⣿⣿⣿⣿⣿⣿⣿⣿⣿⣿⣿⣿⣿⣿⣿⣿⣿⣿⣿⣿⣿⣿⣿⣟⢕⡱⢱⣾⣿⢇⢸⢕⢹⣿⠀⠀⠀⠀⠀⢳⡔⢔⢔⢔⢔⢔⢔⢔⢔⢔⢔⢔⢔⢔⢕⢔⢔⢕⢕⠀⠀⢕⢕⠑⠁⠁⢕⢕⢕⢕⠕⠀⠀⠀⠀⠀⠀⢕⢕⢕⢕⢕⢕⠀⠀⢕⢕⢕⢕⢕⢄⠀⠀⠜⣧⡀⠀⠀⠀⢻⣿⣿⣿⣿⣿⡄⠀⠀⠁⢕⢇⢅⠀⠀⠀⢀⠀⠀⠀⢀⡄⠀⠀⠀⠀⢸⣿⣿⣷⣦⣕⡹⣿⣿⣿⣿⣿⣿⣿⣿⣿⣿⣿⣿⣿⣿⣿⣿⣿⡇⠀⠀⠀⠀⣼⣿⣿⡇⢕⢕⠁⠀⢀⣠⣴⣷⠀⠙⠛⠟⠟⢛⠋⠀⠀⠀⠀⠀⠀⠀⢕⣵⢕⠀⠀⠀⢄⣷⣵⠀</a:t>
            </a:r>
            <a:br/>
            <a:r>
              <a:t>⠀⠀⠀⠀⠀⢀⢀⢀⢸⣿⣿⣿⡿⣱⢏⢕⣱⣿⢕⢄⣄⣄⣠⣵⢸⣿⢕⢸⣿⢕⢸⡇⢕⢕⢕⢕⢷⢹⣿⣿⣿⣿⣿⣿⣿⣿⣿⣿⣿⣿⣿⣿⣿⣿⣿⣿⣷⣿⣿⣿⣿⣿⣿⣿⣿⣿⣿⣿⣿⣿⣿⣿⣻⣿⣷⢞⡱⣵⣿⣿⢕⢸⢕⢸⣿⢀⡀⢀⢀⡀⢜⢷⡕⣵⣵⣧⡕⢕⢕⢕⣵⣷⣷⣷⢕⢕⢕⢱⣷⣷⡇⠀⢕⠕⠀⠀⠀⠀⠑⠑⠑⠀⠀⠀⠀⠀⠀⠀⠀⠕⢕⢕⢕⢕⢔⠀⠑⢕⠕⢕⢕⠑⠀⠀⠀⢿⣷⣄⠀⠀⢜⢿⣿⣿⣿⣿⣇⠀⠀⠀⢕⢜⢕⡄⢄⢑⢑⢑⢄⢄⣾⢇⢀⠀⠀⠀⣾⣿⣿⣿⣿⣿⣿⣿⣿⣿⣿⣿⣿⣿⣿⣿⣿⣿⣿⣿⣿⣿⣿⣿⡇⠀⠀⠀⢱⣿⣿⣿⡇⢕⠑⠀⣱⣿⣿⣿⣿⡕⠀⠀⠀⢄⢱⡄⠀⠀⢄⢄⢀⠀⠀⢕⢏⢕⠀⠀⠀⣸⣿⣿⠀</a:t>
            </a:r>
            <a:br/>
            <a:r>
              <a:t>⠀⠀⠀⠀⠀⠀⠀⠀⠑⣿⣿⣿⣱⢏⢕⢱⣿⡏⢕⣼⣿⣿⣿⡟⢸⡟⢕⢸⣿⡇⢕⢿⡕⢕⢕⢕⢜⢕⢻⣿⣿⣿⣿⣿⣿⣿⣿⣿⣿⣿⣿⣿⣿⣿⣿⣿⣿⣿⣿⣿⣿⣿⣿⣿⣿⣿⣿⣿⣿⣷⣾⣿⣿⢞⢕⣼⣿⣿⣿⡟⢕⢸⡇⢕⣿⢸⣧⢕⢸⣿⡕⢜⢧⢿⣿⣿⡇⢕⢕⢕⣿⣿⣿⣿⢕⢕⢕⢸⣿⣿⡇⠀⢕⠀⠀⠀⠀⠀⠀⠀⠀⠀⠀⠀⠀⠀⠀⠀⠀⠀⠑⢕⢕⢕⢕⢔⠀⠑⠀⠀⠀⠀⠀⠀⠀⢸⣿⣿⣷⣄⣄⢘⢿⣿⣿⣿⣿⣆⠀⠀⠑⢕⢜⢿⣷⣵⣵⣵⣷⢟⢵⣵⡕⠀⠀⣰⣿⣿⣿⣿⣿⣿⣿⣿⣿⣿⣿⣿⣿⣿⣿⣿⣿⣿⣿⣿⣿⣿⣿⣿⠇⠀⠀⢄⣿⣿⣿⣿⠑⠀⢀⣴⣿⣿⣿⣿⣿⣇⠀⠀⠀⠕⢜⢷⣕⢔⢔⢕⢔⢔⣵⢕⢕⢕⠀⠀⢠⣿⣿⣿⠀</a:t>
            </a:r>
            <a:br/>
            <a:r>
              <a:t>⠀⠀⠀⠀⠀⠀⠀⠀⠀⣿⣿⢧⢏⢱⢇⣿⡿⢕⢱⣿⣿⣿⣿⡇⢕⡇⢕⢸⣿⡇⢕⢜⣧⢕⢕⢕⢕⢕⢕⢻⣿⣿⣿⣿⣿⣿⣿⣿⣿⣿⣿⣿⣿⣿⣿⣿⣿⣿⣿⣿⣿⣿⣿⣿⣿⣿⣿⣿⣿⣿⣟⣫⢕⢕⢕⣿⣿⣿⣿⡇⢕⢸⡇⢕⢿⢸⣿⡇⢕⣿⣇⢕⢜⡞⣿⣿⣿⢕⢕⢕⣿⣿⣿⣿⢕⢕⢕⢸⣿⣿⣷⢀⠀⠀⠀⠀⠀⠀⠀⠀⠀⠀⠀⠀⠀⢀⢕⢕⠀⠀⠀⠁⢕⢕⢕⢕⢔⠀⠀⠀⠀⠀⠀⠀⠀⠁⣿⣿⣿⣿⣿⣿⣾⣿⣿⣿⣿⣿⣆⠀⠀⢕⢕⣿⣿⣿⣿⣿⣿⢕⢜⠙⠁⢀⣵⣿⣿⣿⣿⣿⣿⣿⣿⣿⣿⣿⣿⣿⣿⣿⣿⣿⣿⣿⣿⣿⣿⣿⣿⢇⠀⠀⢄⣾⣿⣿⡟⢑⣄⣵⣿⣿⣿⣿⣿⣿⣿⣿⣆⠀⠀⠀⢕⢕⢹⣿⣿⣷⣿⣿⡕⢕⣷⣷⠀⢠⣿⣿⣿⣿⠀</a:t>
            </a:r>
            <a:br/>
            <a:r>
              <a:t>⢀⢀⠀⠀⠀⠀⠀⠀⠀⢹⡟⡜⢕⣿⢸⣿⡇⢕⣿⣿⣿⣿⣿⡇⢕⢕⢕⢜⣿⣷⢕⢕⢹⣇⢕⢕⢕⢕⢕⢕⢝⢿⣿⣿⣿⣿⣿⣿⣿⣿⣿⣿⣿⡿⢿⣿⣿⡿⢿⣿⣿⣿⣿⣿⣿⣿⣿⣿⣿⣿⢟⢕⢕⢕⢸⣿⣿⣿⣿⢕⢕⢕⢿⢕⢸⢸⣿⣷⢕⢸⣿⢕⢕⢳⢻⣿⡟⢕⢕⢕⣿⣿⣿⣿⢕⢕⢕⢸⣿⣿⢏⠑⠀⠀⠀⠀⠀⠀⠀⠀⠀⠀⠀⢄⢕⢕⢕⢕⢔⠀⠀⠀⠁⢕⢕⢕⢕⢔⠀⠀⠀⠀⠀⠀⠀⠀⢸⣿⣿⣿⣿⣿⣿⣿⣿⣿⣿⣿⣿⣷⣄⠁⠕⢜⢿⣿⣿⡿⢏⢕⠕⠀⣠⣾⣿⣿⣿⣿⣿⣿⣿⣿⣿⣿⣿⣿⣿⣿⣿⣿⣿⣿⣿⣿⣿⣿⣿⣿⢟⠀⠀⢰⣿⣿⣿⣿⣿⣿⣿⣿⣿⣿⣿⣿⣿⣿⣿⣿⣿⣦⡀⠀⠕⢕⢸⣿⣿⣿⣿⣿⢇⢕⠁⢁⣴⣿⣿⣿⣿⣿⠀</a:t>
            </a:r>
            <a:br/>
            <a:r>
              <a:t>⠀⠀⠀⠀⢀⢀⢐⢀⠀⢸⢳⢕⣾⡟⣾⣿⢕⢸⣿⣿⣿⣿⣿⢇⢕⢕⢕⢕⢹⣿⡇⢕⢕⢝⣇⢕⢁⢕⢕⢕⢕⢕⢝⢿⣿⣿⣿⣿⣿⣿⣿⣿⣵⣾⣿⣿⣿⣿⣿⣮⣿⣿⣿⣿⣿⣿⣿⡿⢟⢕⢕⢕⢕⢕⣸⣿⣿⣿⢇⢕⢸⢕⢱⢕⢸⢜⣿⣿⡇⢜⣿⡕⢕⢜⡼⣿⡇⢕⢕⢕⣿⣿⣿⣿⢕⢕⢕⢸⡿⠕⠁⠀⠀⠀⠀⠀⠀⠀⠀⠀⢀⢄⢔⢕⢕⢕⢕⢕⢕⢔⠀⠀⠀⠀⠁⠁⠑⠔⢀⠀⠀⠀⠀⠀⠀⠀⠀⢻⣿⣿⣿⣿⣿⠟⢙⣱⣾⣿⣿⠟⣻⣷⣶⢔⢁⢁⢁⢁⣕⣵⣴⣿⣿⣿⣿⣿⣿⣿⣿⣿⣿⣿⣿⣿⣿⣿⣿⣿⣿⣿⣿⣿⣿⣿⣿⣿⡿⠃⠀⢀⣴⣿⣿⣿⣿⣿⣿⣿⣿⣿⣿⣿⣿⣿⣿⣿⣿⣿⣿⣿⣷⣴⡀⢕⢕⢝⢻⢿⢟⠏⠑⢁⣴⣾⣿⣿⣿⣿⣿⣿⠀</a:t>
            </a:r>
            <a:br/>
            <a:r>
              <a:t>⠀⢀⣀⣁⣀⣄⣤⣤⣤⣼⡸⢸⢿⢇⣿⡟⢕⢿⢿⢿⢿⢿⢇⡇⢕⢕⢕⢕⢕⢻⣷⣕⡗⢕⢜⢣⡕⢕⢕⢕⢕⢕⢔⢕⢕⢝⢻⢿⣿⣿⣿⣿⣿⣿⣿⣿⣿⣿⣿⣿⣿⣿⣿⣿⢿⢟⢕⢕⢕⢕⢕⢕⢕⢕⣿⣿⣏⡏⣸⡇⢜⢔⢕⡕⢸⢸⣿⣿⡇⢕⣿⡇⢕⡇⡇⣿⣿⢕⢕⢕⣿⣿⣿⣿⢕⢕⢕⠘⠁⠀⠀⠀⠀⠀⠀⢀⢄⢄⡄⢄⠁⢕⢕⢕⢕⢕⣱⣵⣧⣕⢔⠀⠀⠀⠀⠀⠀⠀⠀⠀⠀⠀⠀⠀⠀⠀⠀⠘⣿⣿⣿⣿⣷⣾⣿⣿⣿⣿⣯⣱⣿⣿⣿⣿⣿⣿⣿⣿⣿⣿⣿⣿⣿⣿⣿⣿⣿⣿⣿⣿⣿⣿⣿⣿⣿⣿⣿⣿⣿⣿⣿⣿⣿⡿⠿⠋⢀⣠⣵⣿⣿⣿⣿⣿⣿⣿⣿⣿⣿⣿⣿⣿⣿⣿⣿⣿⣿⣿⣿⣿⣿⣿⣿⣿⣷⣦⣤⣠⣄⣜⣿⣿⣿⡟⢿⣿⣿⣧⣌⢝⠀</a:t>
            </a:r>
            <a:br/>
            <a:r>
              <a:t>⣿⣿⣿⣿⣿⣿⣿⣿⣿⡇⡇⠀⠀⠀⣿⡏⠕⠀⠀⠀⠀⢀⣾⡇⢕⢕⢕⢕⢕⢕⢻⣧⡕⡕⢕⢕⢝⢇⢕⢕⢕⣸⢕⢕⢕⢕⢕⢕⢜⢝⢟⢿⣿⣿⣿⣿⣿⣿⣿⡿⢟⢟⢝⢕⢕⢕⢕⢕⢕⢕⢕⢕⢕⢱⣿⡿⡜⢕⣿⣷⢕⢸⢕⢕⢜⢸⣿⣿⡇⢕⣿⡇⢕⣿⢹⢻⣿⢕⢕⢕⣿⣿⣿⣿⢕⠁⠀⠀⢀⢀⢀⢀⢀⢄⢔⣾⣿⣿⡇⢕⠐⢕⢕⢕⢕⢜⢿⣿⣿⣿⣷⣷⡄⠀⠀⠀⠀⠀⠀⠀⠀⠀⠀⠀⠀⠀⠀⠀⠘⣿⣿⣿⣿⣿⣿⣟⢿⢿⢝⢫⢿⢿⣿⣿⣿⣿⣿⣿⣿⣿⣿⣿⣿⣿⣿⣿⣿⣿⣿⣿⣿⣿⣿⣿⣿⣿⣿⣿⣿⣿⣿⣿⣿⣿⣷⣾⣿⣿⣿⣿⣿⣿⣿⣿⣿⣿⣿⣿⣿⣿⣿⣿⣿⣿⣿⣿⣿⣿⣿⣿⣿⣿⣿⣿⣿⣿⣿⣿⣿⣿⣿⣿⣿⣷⣼⣿⣿⣿⣿⣿⠀</a:t>
            </a:r>
            <a:br/>
            <a:r>
              <a:t>⣿⣿⣿⣿⣿⣿⣿⣿⣿⡇⠕⠀⠀⣰⣿⡇⢸⣷⣶⣦⡄⣼⡟⢕⢕⢕⢕⢕⢕⢕⢕⢹⣯⢇⢕⢕⢕⢕⢕⢕⢕⡇⢕⢕⢕⢕⢕⢕⢕⢕⢕⣱⣵⣽⣟⡿⣟⣫⣵⣾⢕⢕⢕⢕⢕⢕⢕⢕⢕⢕⢕⢕⢱⢸⣿⢕⢕⣼⣿⣿⢕⢸⡇⢕⢕⢔⢻⣿⡇⢕⣿⡇⢱⣿⡞⢸⣿⢕⢕⢕⣿⣿⣿⣵⢕⢄⢔⢰⣷⣷⣿⡇⢕⢕⢕⣿⣿⣿⣿⢕⠀⢕⢕⢕⢕⢕⢜⢻⣿⣿⣿⣿⣿⣆⢀⠀⠀⠀⠀⠀⠀⠀⠀⠀⢀⠀⠀⠀⠀⠘⢿⣿⣿⣿⡿⢏⢕⢕⢕⢕⢕⢝⢜⢿⣿⣿⣿⣿⣿⣿⣿⣿⣿⣿⣿⣿⣿⣿⣿⣿⣿⣿⣿⣿⣿⣿⣿⣿⣿⣿⣿⣿⣿⣿⣿⣿⣿⣿⣿⣿⣿⣿⣿⣿⣿⣿⣿⣿⣿⣿⣿⣿⣿⣿⣿⣿⣿⣿⣿⣿⣿⣿⣿⣿⣿⣿⣿⣿⣿⣿⣿⢿⢟⢕⢜⢝⢟⢻⣿⣿⠀</a:t>
            </a:r>
            <a:br/>
            <a:r>
              <a:t>⣿⣿⣿⣿⣿⣿⣿⣿⣿⡇⢀⠀⣵⣿⣿⣷⢸⣿⣿⡟⣼⢟⢕⢕⢕⢕⢕⢕⢕⢕⢕⣷⣜⢷⡕⢕⢕⢕⢕⢕⡕⢕⢕⢕⢕⢕⢕⠕⢕⢕⣾⣿⣿⣿⣿⣿⣿⣿⣿⣿⢕⢕⢕⢕⢕⢔⢕⢕⢕⢕⢕⢕⢕⣿⢇⢕⢱⣿⣿⣿⢕⢸⣧⢕⢑⢕⢕⢻⡇⢕⣿⢕⢱⣿⡇⢸⣿⢕⢕⢕⣿⣿⣿⣿⢕⢕⢕⢸⣿⣿⣿⡇⢕⢕⢕⣿⣿⣿⣿⢕⢕⢕⢕⢕⢕⢕⢕⢕⢝⢿⣿⣿⣿⣿⣷⡄⠀⠀⠀⠀⠀⠀⠀⠀⠜⣦⡀⠀⠀⠀⠘⢻⢿⢏⢕⢕⢕⢕⢕⢕⢕⢕⢕⢕⢜⢿⣿⣿⣿⣿⣿⣿⣿⣿⣿⣿⣿⣿⣿⣿⣿⣿⣿⣿⣿⣿⣿⣿⣿⣿⣿⣿⣿⣿⣿⣿⣿⣿⣿⣿⣿⣿⣿⣿⣿⣿⣿⣿⣿⣿⣿⣿⣿⣿⣿⣿⣿⣿⣿⣿⣿⣿⣿⣿⣿⣿⣿⣿⣿⡿⢇⢕⢕⢕⢕⢕⢕⢜⢝⢿⠀</a:t>
            </a:r>
            <a:br/>
            <a:r>
              <a:t>⣿⣿⣿⣿⣿⣿⣿⡿⢛⢁⠀⠀⠉⢝⢕⢻⢕⢜⢕⣼⢟⢕⢕⢕⢕⢕⢕⢕⢕⢕⢕⣿⣿⣯⡳⡕⢕⢕⢕⢱⢕⢕⢕⢕⢕⠑⠁⢀⢕⢸⣿⣿⣿⣿⣿⣿⣿⣿⣿⣿⢕⠀⠑⠕⢕⢕⢕⢕⢕⢕⢕⢜⡼⣱⢕⢕⣿⣿⣿⡿⣕⢇⣿⠕⢕⢕⢕⢕⡇⢕⢇⢕⢜⣿⣧⣾⣿⢕⢕⢕⣿⣿⣿⣿⢕⢕⢕⢸⣿⣿⣿⡇⢕⢕⢕⣿⣿⣿⣿⢕⢕⢕⢕⢕⢕⢕⢕⢕⢕⢕⢝⢿⣿⣿⣿⣿⣆⢀⠀⠀⠀⠀⠀⠀⠀⠜⣿⣦⣄⢀⠀⠀⠕⢕⢕⢕⢕⢕⢕⢕⢕⢕⢕⢕⢕⢸⣿⣿⣿⣿⣿⣿⣿⣿⣿⣿⣿⣿⣿⣿⣿⣿⣿⣿⣿⣿⣿⣿⣿⣿⣿⣿⣿⣿⣿⣿⣿⣿⣿⣿⣿⣿⣿⣿⣿⣿⣿⣿⣿⣿⣿⣿⣿⣿⣿⣿⣿⣿⣿⣿⣿⣿⣿⣿⣿⣿⣿⣿⡿⢕⢕⢕⢕⢕⢕⢕⢕⢕⢕⢿⠀</a:t>
            </a:r>
            <a:br/>
            <a:r>
              <a:t>⣿⣿⣿⣿⣿⡿⢏⢔⢕⠁⠀⠀⠀⢕⢕⢕⢕⢕⣼⡏⢕⢕⢕⢕⢕⢕⢅⠕⢕⢕⠕⣿⣹⣿⣿⢜⢣⡅⢕⢇⢕⠕⠑⠁⠀⠀⠀⢕⢕⣾⣿⣿⣿⣿⣿⣿⣿⣿⣿⣿⡇⢕⠀⠀⠁⠑⠕⢕⢕⢕⢕⢕⢷⣿⡇⢕⣿⣿⣿⢣⣿⡳⡏⢕⢕⢕⢕⢕⡕⢕⢕⢕⢸⣿⣿⣿⣿⢕⢕⢕⣿⣿⣿⣿⢕⢕⢕⢸⣿⣿⣿⡇⢕⢕⢕⣿⣿⣿⣿⢕⢕⢕⢕⢕⢕⢕⢕⢕⢕⢕⢕⢜⠻⣿⣿⣿⣿⢧⢔⢀⠀⠀⠀⠀⠀⠀⠘⢿⣿⣷⣦⢄⢀⠑⢕⢕⢕⢕⢕⢕⢕⢕⢕⢕⢕⢱⣼⣿⣿⣿⣿⣿⣿⣿⣿⣿⣿⣿⣿⣿⣿⣿⣿⣿⣿⣿⣿⣿⣿⣿⣿⣿⣿⣿⣿⣿⣿⣿⣿⣿⣿⣿⣿⣿⣿⣿⣿⣿⣿⣿⣿⣿⣿⣿⣿⣿⣿⣿⣿⣿⣿⣿⣿⣿⣿⣿⣿⣿⢕⢕⢕⢕⢕⢕⢕⢕⢕⢕⢕⢸⠀</a:t>
            </a:r>
            <a:br/>
            <a:r>
              <a:t>⣿⣿⣿⡟⠏⢕⢕⢕⠀⠀⠀⠀⢔⢕⢕⢕⢕⣼⡏⢕⢕⢕⢕⢕⢕⢕⢕⢔⢕⢕⢕⢹⣿⣿⣿⣇⢕⢕⢕⠑⠁⠀⠀⠀⠀⠀⠀⣕⣵⣿⣿⣿⣿⣿⣿⣿⣿⣿⣿⣿⣷⢕⢔⠀⠀⠀⠀⠀⠁⠕⢕⢕⢜⢿⣻⢕⣿⣿⡿⢸⢏⢕⢕⢕⢕⢕⢕⢱⣿⡅⠕⢕⢜⣿⣿⣿⡏⢕⢕⢕⣿⣿⣿⣿⢕⢕⢕⢸⣿⣿⣿⡇⢕⢕⢕⣿⣿⣿⣿⢕⢕⠕⢕⢕⢕⢕⢕⢕⢕⢕⢕⢕⢔⢜⢟⢻⢻⢕⢕⢕⢕⢄⠀⠀⠀⠀⠀⠈⢻⣿⣿⣿⣵⣵⡔⢕⢕⢕⢕⢕⢕⢕⢕⢕⣕⣼⣿⣿⣿⣿⣿⣿⣿⣿⣿⣿⣿⣿⣿⣿⣿⣿⣿⣿⣿⣿⣿⣿⣿⣿⣿⣿⣿⣿⣿⣿⣿⣿⣿⣿⣿⣿⣿⣿⣿⣿⣿⣿⣿⣿⣿⣿⣿⣿⣿⣿⣿⣿⣿⣿⣿⣿⣿⣿⣿⣿⣿⣿⣇⢕⢕⢕⢕⢕⢕⢕⢕⢕⢕⢼⠀</a:t>
            </a:r>
            <a:br/>
            <a:r>
              <a:t>⣿⣿⣿⢇⢕⢕⢕⠑⠀⠀⠀⠀⢕⢕⢕⢕⣼⡟⢕⢕⢕⢕⢕⢕⢕⢕⢕⢕⢕⢕⢕⢸⡏⣿⣿⣿⡕⢕⠅⠀⠀⠀⠀⠀⠀⠀⠀⣼⣿⣿⣿⣿⣿⣿⣿⣿⣿⣿⣿⣿⣿⣇⢕⠀⠀⠀⠀⠀⠀⠀⠕⢕⢕⢕⢹⣇⢸⠋⡁⢄⢄⢄⠑⠕⢕⢕⢕⢕⢟⣷⡅⢕⢕⢝⢝⢝⢕⢕⢕⢕⢝⢝⢝⢝⢕⢕⢕⢜⢝⢝⢝⢕⢕⢕⢕⢝⢝⢝⢝⢕⢕⠀⢕⢕⢕⢕⢕⢕⢕⢕⢕⢕⢕⢕⢕⢕⠑⠕⠕⠕⠕⠕⠕⢢⣄⢀⠀⠀⠀⠝⣿⣿⣿⣿⣿⣿⣵⣕⣱⣕⣕⣵⣷⣿⣿⣿⣿⣿⣿⣿⣿⣿⣿⣿⣿⣿⣿⣿⣿⣿⣿⣿⣿⣿⣿⣿⣿⣿⣿⣿⣿⣿⣿⣿⣿⣿⣿⡟⢻⣿⣿⣿⣿⣿⣿⣿⣿⣿⣿⣿⣿⣿⣿⣿⣿⣿⣿⣿⣿⣿⣿⣿⣿⣿⣿⣿⣿⣿⣿⣧⡕⢕⢕⢕⢕⢕⢕⢕⢕⣾⠀</a:t>
            </a:r>
            <a:br/>
            <a:r>
              <a:t>⣿⡿⢑⢕⢕⢕⢕⠀⠀⠀⠀⠄⠑⠑⠁⣼⢯⢕⢕⢕⢕⢕⢕⣕⣵⣷⣾⣿⣿⣿⣿⢸⣿⢻⣿⣿⣿⡕⢀⠀⠀⠀⠀⠀⠀⠀⠀⢹⣿⣿⣿⣿⣿⣿⣿⣿⣿⣿⣿⣿⣿⣿⡇⠀⠀⠀⠀⠀⠀⠀⠀⢜⢜⢝⠗⠁⠁⠀⠑⠑⠑⢀⣴⡄⢅⢕⢕⢕⢕⢹⣷⢕⢕⢕⢕⢕⢕⢕⢕⢕⢕⢕⢕⢕⢕⢕⢕⢕⢕⢕⢕⢕⢕⢕⢕⢕⢕⢕⢕⢕⢕⢕⢕⢕⢕⢕⢕⢕⢕⢕⢕⢕⢕⢕⢕⢕⢀⠀⠀⠀⠀⠀⠀⠅⢻⣿⣶⣄⡀⠀⠘⢿⣿⣿⣿⣿⣿⣿⣿⣿⣿⣿⣿⣿⣿⣿⣿⣿⣿⣿⣿⣿⣿⣿⣿⣿⣿⣿⣿⣿⣿⣿⣿⣿⣿⣿⣿⣿⣿⣿⣿⣿⣿⣿⣿⣿⣿⡇⢕⣿⣿⣿⣿⣿⣿⣿⣿⣿⣿⣿⣿⣿⣿⣿⣿⣿⣿⣿⣿⣿⣿⣿⣿⣿⣿⣿⣿⣿⣿⣿⣿⣧⣕⣕⢕⢕⢕⢕⣼⣿⠀</a:t>
            </a:r>
            <a:br/>
            <a:r>
              <a:t>⣿⠑⢕⢕⢕⢕⠁⠀⠀⠀⠀⠀⠀⠀⣼⢟⢕⢕⢕⢕⢕⣱⣾⣿⣿⣿⣿⣿⣿⣿⣿⢸⣿⣏⣿⣿⣿⣧⢕⠀⠀⠀⠀⠀⠀⠀⠀⠀⢟⣟⣻⣿⣿⣿⣿⣿⣿⣿⣿⣿⣟⣟⠃⠀⠀⠀⠀⠀⠀⠀⠀⢕⢕⢕⢀⢕⢜⡗⠀⢀⠀⠙⢻⠇⢸⣿⣇⢕⢕⢕⢹⣧⢡⣥⣥⣥⣥⣥⣥⣵⣵⣵⣵⣵⣵⣵⣵⣵⣵⣵⣵⣵⣵⣵⣵⣵⣵⣵⣕⡕⢕⢕⢕⢕⢕⢕⢕⢕⢕⢕⢕⢕⢕⢕⢕⢕⢕⠀⠀⠀⠀⠀⠄⠅⢘⢿⣿⣿⣿⣷⣦⣥⣻⣿⣿⣿⣿⣿⣿⣿⣿⣿⣿⣿⣿⣿⣿⣿⣿⣿⣿⣿⣿⣿⣿⣿⣿⣿⣿⣿⣿⣿⣿⣿⣿⣿⣿⣿⣿⣿⣿⣿⣿⣿⣿⣿⣿⡇⢸⣿⣿⣿⣿⣿⣿⣿⣿⣿⣿⣿⣿⣿⣿⣿⣿⣿⣿⣿⣿⣿⣿⣿⣿⣿⣿⣿⣿⣿⣿⣿⣿⣿⣿⣿⣿⣿⣿⣿⣿⣿⠀</a:t>
            </a:r>
            <a:br/>
            <a:r>
              <a:t>⡏⢕⢕⢕⢕⢕⠀⠀⠀⠀⢕⠀⢀⣼⡏⢕⢕⢕⢕⢕⣱⣿⣿⣿⣿⣿⣿⣿⣿⣿⣿⡇⣿⡻⡜⣿⣿⣿⣇⠀⠀⠀⠀⠀⠀⠀⠀⠀⠈⢿⣿⣿⣿⣿⣿⣿⣿⣿⣿⣿⣿⡟⠀⠀⠀⠀⠀⠀⠀⠀⠀⠁⢕⢕⢕⢀⠈⢀⢔⢕⢕⢄⢰⣵⣾⣿⣿⣧⢕⢕⢕⢹⣇⢿⣿⣿⣿⣿⣿⣿⣿⣿⣿⣿⣿⣿⣿⣿⣿⣿⣿⣿⣿⣿⣿⣿⣿⣿⣿⣧⢕⢕⢕⢕⢕⢕⢕⢕⢕⢕⢕⢕⢕⢕⢕⢕⢕⢄⠀⠀⠀⠀⠀⠀⢁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⡕⢕⢕⢕⢕⠀⠀⠀⠀⢄⢕⢀⣼⢟⢕⢕⢕⢕⢕⣼⣿⣿⣿⣿⣿⣿⣿⣿⣿⣿⣿⣷⢹⣇⢻⣾⣿⣿⣿⣇⠀⠀⠀⠀⠀⠀⠀⠀⠀⠘⣿⣿⣿⣿⣿⣿⣿⣿⣿⣿⡿⠁⠀⠀⠀⠀⠀⠀⠀⠀⠀⠀⢕⡵⡵⣺⡾⢄⢀⠁⠁⢀⣅⢿⣿⣿⣿⣿⣧⢕⢕⢕⢹⣆⠀⠀⠀⠀⠀⠀⠀⠀⠀⢀⢀⢀⣀⣀⣀⣀⣀⣀⣀⣀⣀⣀⣀⣁⣁⣁⢕⢕⠁⢕⢕⢕⢕⢕⢕⢕⢕⢕⢕⢕⢕⢕⢕⢕⢀⠀⠀⠀⠀⠀⠀⢐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⠀⠑⠕⠑⠀⠀⠀⢀⢷⢏⣼⢏⢕⢕⢕⢕⢕⢱⣿⣿⣿⣿⣿⣿⣿⣿⣿⣿⣿⣿⣿⡎⣿⢜⣿⣿⣿⣿⣿⡔⠀⠀⠀⠀⠀⠀⠀⠀⠀⠜⣿⣿⣿⣿⣿⣿⣿⣿⣿⠇⠀⠀⠀⠀⠀⠀⠀⠀⠀⠀⠀⠀⣷⣿⣿⡷⣼⣇⡕⢿⡕⣿⡼⣿⣿⣿⣿⣿⣇⢕⢕⢕⢸⡆⠀⠀⠀⠀⠀⠀⠇⠕⢹⣷⣷⣷⣮⣿⣽⣟⣝⣽⣽⣿⣿⣿⣿⣿⣿⡕⢕⢄⢕⢕⢕⢕⢕⢕⢕⢕⢕⢕⢕⢕⢕⢕⢕⢕⠀⠀⠀⠀⠀⠅⠔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⠀⠀⠀⠀⠀⠀⠀⠑⠑⠸⠇⢕⢕⢕⢕⢕⢕⣿⣿⣿⣿⣿⣿⣿⣿⣿⣿⣿⣿⣿⣿⣿⢸⡇⣿⣿⣿⡜⣿⣿⡀⠀⠀⠀⠀⠀⠀⠀⠀⠀⠹⣿⣿⣿⣿⣿⣿⣿⡏⠀⠀⠀⠀⠀⠀⠀⠀⠀⠀⠀⠀⠀⢸⣿⢿⢟⣵⡸⣵⣜⢳⡝⡇⣿⣿⣿⣿⣿⣿⡕⢕⢕⢕⠸⠐⠀⠀⠀⠀⠀⠀⠀⢰⣶⣷⣽⣟⢿⣿⣿⣿⣿⣿⣿⣿⣿⣿⣿⣿⡇⢕⢕⢕⢕⢕⢕⢕⢕⢕⢕⢕⢕⢕⢕⢕⢕⢕⢕⢀⠀⠀⠀⢄⢅⠕⢅⢔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⣟⢔⠀⠀⠀⠀⠀⠀⠀⠀⠀⠀⠀⠀⠁⠑⠑⠸⢿⣿⣿⣿⣿⣿⣿⣿⣿⣿⣿⣿⣿⣿⣿⣇⢳⢸⣿⣿⣷⡜⣿⣧⠀⠀⠀⠀⠀⠀⠀⠀⠀⠀⠘⣿⡿⠿⢿⣿⡟⠀⠀⠀⠀⠀⠀⠀⠀⠀⠀⠀⠀⠀⠀⠁⢳⣾⣿⣿⣷⡝⡇⣷⣼⡕⡝⢿⣿⣿⣿⢿⠇⠑⠁⠀⠀⠀⠀⠀⠀⠀⠀⠀⠀⢜⢟⢿⣿⣿⣿⣧⣝⡻⢷⣿⣾⣟⣿⢿⣿⣿⡇⢕⢕⢕⢕⢕⢕⢕⢕⢕⢕⢕⢕⢕⢕⢕⢕⢕⢕⢔⢀⢕⢕⢕⢕⢕⢕⢕⠕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⠀⠀⠀⠀⠀⠀⠀⠀⠀⠀⠀⠀⠀⠀⠀⠀⠀⠁⠉⠛⠻⢿⣿⣿⣿⣿⣿⣿⣿⣿⣿⣿⡎⢜⣿⣮⡻⢿⣮⡻⠀⠀⠀⠀⠀⠀⠀⠀⠀⠀⠀⠁⢀⣤⣄⠁⠁⠀⠀⠀⠀⠀⠀⠀⠀⠀⠀⠀⠀⠀⠀⠀⢜⣿⣿⣿⣿⣿⣧⢹⣿⢇⣿⡿⠟⠙⠁⠀⠀⠀⠀⠀⠀⠀⠀⠀⠀⠀⠀⠀⠀⠕⢕⢕⢕⢝⢟⢿⣿⣿⣷⣽⡻⣿⣿⣿⣿⣿⣿⢕⢕⠁⢕⢕⢕⢕⢕⢕⢕⢕⢕⢕⢕⢕⢕⢕⢕⢕⢕⢕⢕⢕⢕⠕⢕⢕⢕⢐⢹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⣟⢇⢄⠀⠀⠀⠀⠀⠀⠀⠀⠀⠀⠀⠀⠀⠀⠀⠀⠀⠀⠀⠀⠀⠈⠙⠿⣿⣿⣿⣿⣿⣿⣿⣿⠕⣻⣿⣿⣷⣮⣽⢕⠐⠐⠀⠀⠀⠀⠀⠀⠀⠀⠀⢕⢜⢝⠕⠀⠀⠀⠀⠀⠀⠀⠀⠀⠀⠀⠀⠀⠀⠀⠀⠀⢹⣿⣿⣿⣿⣿⢟⠟⠘⠁⠀⠀⠀⠀⠀⠀⠀⠀⠀⠀⠀⠀⠄⢀⠀⠀⠀⠀⠀⢕⢕⢕⢕⢕⢕⢝⢝⢿⣿⣿⣿⣝⢿⣿⣿⡿⢑⢕⢕⢕⢕⢕⢕⢕⢕⢕⢕⢕⢕⢕⢕⢕⢕⢕⢕⢕⢕⢔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⣷⢕⢕⠀⠀⠀⠀⠀⠀⠀⢀⢔⠐⠀⠀⠀⠀⠀⠀⠀⠀⠀⠀⠀⠀⠀⠀⠁⠙⢻⣿⣿⣿⣿⡏⠀⢸⣿⣿⣿⣿⣿⢕⠀⠀⠀⠀⠀⠀⠀⠀⠀⠀⠀⠀⢕⢕⠀⠀⠀⠀⠀⠀⠀⠀⠀⠀⠀⠀⠀⠀⠀⠀⠀⠀⠘⣿⣿⣿⣿⡵⠁⠀⠀⠀⠀⠀⠀⠀⠀⠀⠀⠐⢄⠀⠀⠀⠀⠑⢕⢄⠀⠀⠀⠑⢕⢕⢕⢕⢕⢕⢕⢜⢝⣿⣿⣿⣿⣮⡟⢅⠀⢕⢕⢕⢕⢕⢕⢕⢕⢕⢕⢕⢕⢕⢕⢕⢕⢕⢕⢕⢕⠑⢕⢕⢕⢕⢕⢕⢕⢕⢕⢜⢻⣿⣿⣿⣿⣿⣿⣿⣿⣿⣿⣿⣿⣿⣿⣿⣿⣿⣿⣿⣿⣿⣿⣿⣿⣿⣿⣿⣿⣿⣿⡿⢟⢟⢏⢟⢟⢛⢟⢟⢿⢿⠿⠿⠿⠿⢿⠿⠿⢿⢿⢿⢟⠿⢿⣿⣿⣿⣿⣿⣿⣿⣿⣿⣿⣿⣿⣿⣿⣿⣿⣿⣿⣿⣿⣿⣿⣿⣿⣿⣿⣿⣿⣿⣿⡿⢕⠀</a:t>
            </a:r>
            <a:br/>
            <a:r>
              <a:t>⣯⡕⢕⢔⠀⠀⠀⠀⢀⢕⠕⠁⠀⠀⠀⢀⠔⠁⠀⠀⠀⠀⠀⠀⠀⠀⠀⠀⠀⠀⠙⢻⣿⣿⠑⠀⠀⢿⣿⢹⣿⣿⢕⠀⠀⠀⠀⠀⠀⠀⠀⠀⠀⢄⣄⣄⣰⣑⣠⠄⠀⠀⠀⠀⠀⠀⠀⠀⠀⠀⠀⠀⠀⠀⠀⠀⢸⣿⡿⠃⠀⠀⠀⠀⠀⠀⠀⠀⠀⠀⠀⠔⠀⠀⠑⢔⢀⠀⠀⠀⠑⢔⠀⠀⠀⣕⡕⢕⢕⢕⢕⢕⢕⢕⢕⢝⢿⣿⣿⣷⠅⠀⢕⢕⢄⢕⢕⢕⢕⢕⢕⢕⢕⢕⢕⢕⢕⢕⢕⢕⢕⢕⢕⢕⢁⢄⢕⢕⢕⢕⢕⢕⢕⢕⠹⣿⣿⣿⣿⣿⣿⣿⣿⣿⣿⣿⣿⣿⣿⣿⣿⣿⣿⣿⣿⣿⣿⣿⣿⣿⣿⣿⣿⣿⡕⢕⢕⢕⢕⢕⢕⢕⢕⢕⢕⢕⢕⢕⢕⢕⢕⢕⢕⢕⢕⢕⢕⢕⡜⣿⣿⣿⣿⣿⣿⣿⣿⣿⣿⣿⣿⣿⣿⣿⣿⣿⣿⣿⣿⣿⣿⣿⣿⣿⣿⣿⣿⢏⢕⢕⠀</a:t>
            </a:r>
            <a:br/>
            <a:r>
              <a:t>⣷⢕⢕⡔⠀⠀⠀⢄⠕⠀⠀⠀⠀⢄⢔⠁⠀⠀⠀⠀⠀⠀⠀⠀⠀⠀⠀⠀⠀⠀⠀⠀⠙⢇⠀⠀⠀⢸⡟⢜⣿⡟⠁⠀⠀⠀⠀⠀⠀⠀⠀⠀⢀⢾⣿⣿⣿⣿⣷⣵⢄⠀⠀⠀⠀⠀⠀⠀⠀⠀⠀⠀⠀⠀⠀⠀⠀⠙⠀⠀⠀⠀⠀⠀⠀⠀⠀⠀⠀⠀⠀⠀⠀⠀⠀⠀⢑⢔⢀⠀⠀⠁⠕⢀⠀⣿⣿⢇⢕⢕⢕⢕⢕⢕⢕⢕⢜⠙⢿⡿⢐⡄⢀⢕⢕⢕⢕⢕⢕⢕⢕⢕⢕⢕⢕⢕⢕⢕⢕⢕⢕⢕⢕⢕⢔⢅⢕⢕⢕⢕⢕⢕⢕⢕⢕⢜⢻⣿⣿⣿⣿⣿⣿⣿⣿⣿⣿⣿⣿⣿⣿⣿⣿⣿⣿⣿⣿⣿⣿⣿⣿⣿⣿⣿⣿⣧⣥⣅⣕⣕⢕⠕⢕⢕⢕⢕⢕⢕⢕⢕⢕⢕⠕⢕⢑⢑⢕⣎⣽⣿⣿⣿⣿⣿⣿⣿⣿⣿⣿⣿⣿⣿⣿⣿⣿⣿⣿⣿⣿⣿⣿⣿⣿⣿⣿⡿⢕⢕⢕⢕⠀</a:t>
            </a:r>
            <a:br/>
            <a:r>
              <a:t>⣿⢇⣾⡷⠀⢀⢔⠑⠀⠀⠀⢄⢕⢕⠀⠀⠀⠀⠀⠀⠀⠀⠀⠀⠀⠀⠀⠀⠀⠀⠀⠀⠀⠀⠀⠀⠀⣸⠑⢕⡿⠑⠀⠀⠀⠀⠀⠀⠀⠀⠀⠀⢱⢸⣿⣿⣿⣿⣿⡿⡇⠀⠀⠀⠀⠀⠀⠀⠀⠀⠀⠀⠀⠀⠀⠀⠀⠀⠀⠀⠀⠀⠀⠀⠀⠀⠀⠀⠀⠀⠀⠀⠀⠀⢀⢔⠑⠁⠁⠑⢄⢀⠀⠁⢄⢸⣿⣾⣽⣳⣵⢕⢕⢕⢕⠕⠀⠀⠀⠀⠁⠇⠕⢕⢕⠑⢕⢕⢕⢕⢕⢕⢕⢕⢕⢕⢕⢕⢕⢕⢕⢕⢕⢁⢕⢕⢕⢕⢕⢕⢕⢕⢕⢕⢕⢕⢔⢝⢿⣿⣿⣿⣿⣿⣿⣿⣿⣿⣿⣿⣿⣿⣿⣿⣿⣿⣿⣿⣿⣿⣿⣿⣿⣿⣿⣿⣿⣿⣿⣿⣿⣿⡳⢳⣧⣵⣵⣵⡵⡵⡶⢷⣾⣿⣿⣿⣿⣿⣿⣿⣿⣿⣿⣿⣿⣿⣿⣿⣿⣿⣿⣿⣿⣿⣿⣿⣿⣿⣿⣿⣿⣿⣿⡿⢏⢕⢕⢕⢕⢕⠀</a:t>
            </a:r>
            <a:br/>
            <a:r>
              <a:t>⢣⣾⣿⢇⢄⠑⠀⠀⢀⢄⠑⠁⠀⠁⠑⢄⢀⠀⠀⠀⠀⠀⠀⠀⠀⠀⠀⠀⠀⠀⠀⠀⠀⠀⠀⠀⢄⠇⢀⢱⠕⠀⠀⠀⠀⠀⠀⠀⠀⠀⠀⠀⠜⢹⡟⣿⣿⡿⣿⠇⠁⠀⠀⠀⠀⠀⠀⠀⠀⠀⠀⠀⠀⠀⠀⠀⠀⠀⠀⠀⠀⠀⠀⠀⠀⠀⠀⠀⠀⠀⠀⠀⢀⢔⠑⠀⠀⠀⢀⠀⠀⠁⠔⠀⠀⠜⣿⣿⣿⣳⣿⣿⡇⢕⠑⠀⠀⠀⠀⠀⢔⠀⠀⢕⢕⢀⢕⢕⢕⢕⢕⢕⢕⢕⢕⢕⢕⢕⢕⢕⢕⢕⢕⢕⢕⢕⢕⢕⢕⢕⢕⢕⢕⢕⢕⢕⢕⢕⢕⢝⢿⣿⣿⣿⣿⣿⣿⣿⣿⣿⣿⣿⣿⣿⣿⣿⣿⣿⣿⣿⣿⣿⣿⣿⣿⣿⣿⣿⣿⣿⣿⣿⣷⣷⣿⣿⣯⣻⣣⣗⣾⣿⣿⣿⣿⣿⣿⣿⣿⣿⣿⣿⣿⣿⣿⣿⣿⣿⣿⣿⣿⣿⣿⣿⣿⣿⣿⣿⣿⣿⣿⣿⠟⢕⢕⢕⢕⢕⢕⢕⠀</a:t>
            </a:r>
            <a:br/>
            <a:r>
              <a:t>⣿⡿⢇⢄⠁⠀⠀⠔⠁⠀⠀⢀⠀⠀⠀⠀⠑⠕⢄⠀⠀⠀⠀⠀⠀⠀⠀⠀⠀⠀⠀⠀⠀⠀⠀⠀⠐⢀⢕⠑⠀⠀⠀⠀⠀⠀⠀⠀⠀⠀⠀⠀⠀⠀⠁⠘⠻⢇⠘⠀⠀⠀⠀⠀⠀⠀⠀⠀⠀⠀⠀⠀⠀⠀⠀⠀⠀⠀⠀⠀⠀⠀⠀⠀⠀⠀⠀⠀⠀⠀⢀⠔⠁⠀⠀⠀⢀⠐⠀⠁⠐⠄⠀⠁⠀⠀⢿⣿⣿⣿⣿⣿⣿⠕⠀⠀⠀⠀⠀⢕⢕⢕⠀⢀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⡿⢟⢅⢕⢕⢕⢕⢕⢕⢕⢕⠀</a:t>
            </a:r>
            <a:br/>
            <a:r>
              <a:t>⡿⢕⣱⠁⠀⠄⠁⠀⠄⠐⠁⠀⠁⠐⢀⠀⠀⠀⠁⠑⢔⢀⠀⠁⠀⠀⠀⠀⠀⠀⠀⠀⠀⠀⠀⠀⢄⠑⠀⠀⠀⠀⠀⠀⠀⠀⠀⠀⠀⠀⠀⠀⠀⠀⠀⠁⠀⠀⠀⠀⠀⠀⠀⠀⠀⠀⠀⠀⠀⠀⠀⠀⠀⠀⠀⠀⠀⠀⠀⠀⠀⠀⠀⠀⠀⠀⠀⠀⠀⢔⠁⠀⠀⠀⠀⠑⠀⠀⠀⠀⠀⠀⠀⠀⠀⠀⢸⣿⡇⢼⣿⣿⠃⠀⠀⠀⠀⢀⢕⢕⢕⢕⠑⡕⢕⢕⢕⢕⢕⢕⢕⢕⢕⢕⢕⢕⢕⢕⢕⢕⢕⢕⢕⢕⢕⢕⢕⢕⢕⢕⢕⢕⢕⢕⢕⢕⢕⢕⢕⢕⢕⢕⢕⢝⢻⣿⣿⣿⣿⣿⣿⣿⣿⣿⣿⣿⣿⣿⣿⣿⣿⣿⣿⣿⣿⣿⣿⣿⣿⣿⣿⣿⣿⣿⣿⣿⣿⣿⣿⣿⣿⣿⣿⣿⣿⣿⣿⣿⣿⣿⣿⣿⣿⣿⣿⣿⣿⣿⣿⣿⣿⣿⣿⣿⣿⣿⣿⡿⢋⢕⢕⢕⢕⢕⢕⢕⢕⢕⢕⢕⠀</a:t>
            </a:r>
            <a:br/>
            <a:r>
              <a:t>⢕⣱⡿⠀⠀⠀⠀⠀⠀⠀⠀⠀⠀⠀⠀⠁⠄⠀⠀⠀⠀⠑⢄⠀⠀⠀⠀⠀⠀⠀⠀⠀⠀⠀⠀⠁⠀⠀⠀⠀⠀⠀⠀⠀⠀⠀⠀⠀⠀⠀⠀⠀⠀⠀⠀⠀⠀⠀⠀⠀⠀⠀⠀⠀⠀⠀⠀⠀⠀⠀⠀⠀⠀⠀⠀⠀⠀⠀⠀⠀⠀⠀⠀⠀⠀⠀⠀⢄⠕⠀⠀⠀⠀⠀⠀⠀⠀⠀⠀⠀⠀⠀⠀⠀⠀⠀⢧⢫⡧⢽⢝⠑⠀⠀⠀⠀⢀⢕⢕⢕⢕⢕⢀⡇⢕⢕⠕⢕⢕⢕⢕⢕⢕⢕⢕⢕⢕⢕⢕⢕⢕⢕⢕⢕⢕⢕⢕⢕⢕⢕⢕⢕⢕⢕⢕⢕⢕⢕⠀⢕⢕⢕⢕⢕⢕⢜⢝⢿⣿⣿⣿⣿⣿⣿⣿⣿⣿⣿⣿⣿⣿⣿⣿⣿⣿⣿⣿⣿⣿⣿⣿⣿⣿⣿⣿⣿⣿⣿⣿⣿⣿⣿⣿⣿⣿⣿⣿⣿⣿⣿⣿⣿⣿⣿⣿⣿⣿⣿⣿⣿⣿⣿⣿⣿⡿⢟⠕⢕⢕⢕⢕⢕⢕⢕⢕⢕⢕⢕⢕⢕⠀</a:t>
            </a:r>
            <a:br/>
            <a:r>
              <a:t>⣱⣿⣇⠀⠀⠀⠀⠀⠀⠀⠀⠀⠀⠀⠀⠀⠀⠀⠀⠀⠀⠀⠁⠕⠀⠀⠀⠀⠀⠀⠀⢀⢄⠀⠀⠀⠀⠀⠀⠀⠀⠀⠀⠀⠀⠀⠀⠀⠀⠀⠀⠀⠀⠀⠀⠀⠀⠀⠀⠀⠀⠀⠀⠀⠀⠀⠀⠀⠀⠀⠀⠀⠀⠀⠀⠀⠀⢀⠀⠀⢔⠀⠀⠀⠀⠀⠀⠀⠀⠀⠀⠀⠀⠀⠀⠀⠀⠀⠀⠀⠀⠀⠀⠀⠀⠀⠘⢇⢕⢝⠁⠀⠀⠀⠀⠀⢕⢕⢕⢕⢕⢕⢕⡸⢕⢕⠀⢕⢕⢕⢕⢕⢕⢕⢕⢕⢕⢕⢕⢕⢕⢕⢕⢕⢕⢕⢕⢕⢕⢕⢕⢕⢕⢕⢕⢕⢕⢕⢕⢕⢕⢕⢕⢕⢕⢕⢕⢕⢜⢟⢿⣿⣿⣿⣿⣿⣿⣿⣿⣿⣿⣿⣿⣿⣿⣿⣿⣿⣿⣿⣿⣿⣿⣿⣿⣿⣿⣿⣿⣿⣿⣿⣿⣿⣿⣿⣿⣿⣿⣿⣿⣿⣿⣿⣿⣿⣿⣿⣿⣿⣿⣿⢟⢝⢕⢕⠀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⠄⠑⠀⠀⠀⠀⠀⠀⠀⠀⠀⠀⠀⠀⠀⠀⠀⠀⠀⠀⠀⠀⠀⠀⠀⠀⠀⠀⠘⣇⠀⠀⠀⠀⠀⠀⠕⠕⢕⢕⢕⢕⠑⢕⢕⠕⢕⠀⢕⢕⢕⢕⢕⢕⢕⢕⢕⢕⢕⢕⢕⢑⢕⢕⢕⢕⢕⢕⢕⢕⢕⢕⢕⢕⢕⢕⢕⢕⢕⠀⢕⢕⢕⢕⢕⢕⢕⢕⢕⢕⢕⢕⢜⢝⢿⣿⣿⣿⣿⣿⣿⣿⣿⣿⣿⣿⣿⣿⣿⣿⣿⣿⣿⣿⣿⣿⣿⣿⣿⣿⣿⣿⣿⣿⣿⣿⣿⣿⣿⣿⣿⣿⣿⣿⣿⣿⣿⣿⣿⡿⢟⢝⢕⢕⢕⢕⢕⠀⢕⢕⢕⢕⢕⢕⢕⢕⢕⢕⢕⢕⢕⠀</a:t>
            </a:r>
            <a:br/>
            <a:r>
              <a:t>⣿⡿⠑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⣿⣆⠀⠀⠀⠀⠀⠀⠀⠀⠐⢁⢅⣶⣷⣷⣦⢕⠀⠕⢕⢕⢕⢕⢕⢕⢕⢕⢕⢕⢕⢕⢕⠕⢕⢕⢕⢕⢕⢕⢕⢕⢕⢕⢕⢕⢕⢕⢕⢕⢕⢕⢕⢕⢕⢕⠑⢁⢕⢕⢕⢕⢕⢕⢕⢕⢕⢝⢻⢿⣿⣿⣿⣿⣿⣿⣿⣿⣿⣿⣿⣿⣿⣿⣿⣿⣿⣿⣿⣿⣿⣿⣿⣿⣿⣿⣿⣿⣿⣿⣿⣿⣿⣿⣿⣿⡿⢟⢏⢕⢕⢕⢕⢕⢕⢕⢕⢕⢄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⠸⣿⡔⠀⠀⠀⠀⢀⣄⢔⣕⣜⡜⢿⢿⢿⢿⢕⢕⠀⢕⢕⢕⢕⢕⢕⢕⢕⢕⢕⢕⢕⢕⢕⢕⢕⢕⢕⢕⢕⢕⢕⢕⢕⢕⢕⢕⢕⢕⢕⢕⢑⢕⢕⢕⠁⢄⢕⢕⢕⢕⢕⢕⢕⢕⢕⢕⢕⢕⢕⢜⢝⢿⣿⣿⣿⣿⣿⣿⣿⣿⣿⣿⣿⣿⣿⣿⣿⣿⣿⣿⣿⣿⣿⣿⣿⣿⣿⣿⣿⣿⣿⡿⢟⢏⢕⢕⢕⢕⢕⢔⠑⢕⢕⢕⢕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⠀⠀⠀⠙⠛⠐⠐⠒⠚⠚⠛⠛⠛⠛⠓⠑⠘⠛⠛⠃⠑⠑⠑⠑⠑⠑⠑⠑⠑⠑⠑⠑⠑⠑⠑⠑⠑⠑⠑⠑⠑⠑⠑⠑⠑⠑⠑⠑⠑⠑⠑⠑⠑⠑⠑⠑⠀⠀⠑⠑⠑⠑⠑⠑⠑⠑⠑⠑⠑⠑⠑⠑⠑⠑⠑⠑⠙⠛⠛⠛⠛⠛⠛⠛⠛⠛⠛⠛⠛⠛⠛⠛⠛⠛⠛⠛⠛⠛⠛⠛⠛⠛⠋⠑⠑⠑⠑⠑⠑⠑⠑⠑⠑⠑⠀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⣏⢻⣿⣿⣿⣿⣿⣿⣿⣿⣿⣧⢱⣝⢿⣿⣿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⣧⡜⢟⢿⣿⣿⣿⣿⣿⣿⣿⣧⢻⣧⡻⣿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⣻⣿⣿⣿⣿⣿⣿⣿⣿⣿⣷⣕⢕⢝⢿⣿⢿⣿⣿⣿⣿⣏⢿⣷⡹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⣱⡎⣿⣿⣿⣿⣿⣿⣿⣿⣿⣿⣿⣿⣧⡻⣷⣝⢱⣝⢿⣿⣿⣿⡞⣿⣷⡹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⣟⣼⣿⢸⣿⣿⣿⣿⣿⣿⣿⣿⣿⣿⣿⣿⣿⣿⡎⢿⣇⢿⣧⡝⢝⢝⢇⢝⢟⢳⢻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⣏⣾⣿⡏⣾⣿⣿⣿⣿⣿⣿⣿⣿⣿⣿⣿⣿⣿⢏⢕⢕⢝⢸⣿⣷⡕⢕⢕⢕⢕⢕⢕⢝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⡟⣾⣿⣿⢇⣽⣽⣗⣗⣗⣷⣷⣼⣵⣷⣷⢿⢽⣽⢕⢕⢕⢕⢕⣿⣿⣷⡕⢕⢕⢕⢕⢕⢕⢕⢕⢜⢝⢿⣿⣿⣿⣿⣿⣿⣿⣿⣿⣿⣿⣿⣿⣿⣿⣿⣿⣿⣿⣿⣿⣿⣿⣿⣿⣿⣿⣿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⡟⣼⣿⣿⣿⢸⣿⣿⣿⣿⣿⣿⣿⣿⣿⣿⣿⣿⣿⣿⣇⠕⢕⢕⢕⢹⣿⣿⣧⢕⢕⢕⢕⢕⢕⢕⢕⢕⢕⢕⢿⣿⣿⣿⣿⣿⣿⣿⣿⣿⣿⣿⣿⣿⣿⣿⣿⣿⣿⣿⣿⣿⣿⣿⣿⣿⣿⣿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⣽⣷⣿⢱⣿⣿⣿⡟⣸⣿⣿⣿⣿⣿⣿⣿⣿⣿⣿⣿⣿⣿⣿⣿⣧⢑⢕⢕⢸⣿⣿⣿⣇⢕⢕⢕⢕⢕⢕⢕⢕⢕⢕⢕⢜⢻⢿⣿⣿⣿⣿⣿⣿⣿⣿⣿⣿⣿⣿⣿⣿⣿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⣫⣷⣿⣿⣿⣇⣿⣿⣿⣿⡇⣿⣿⣿⣿⣿⣿⣿⣿⣿⣿⣿⣿⣿⣿⣿⣿⣿⣧⡕⢕⢕⣿⣿⣿⣿⡕⢕⢕⢕⠕⠕⢕⢕⢕⢕⢕⢕⢕⢕⢝⢻⢿⣿⣿⣿⣿⣿⣿⣿⣿⣿⣿⣿⣿⣿⣿⣿⣿⣿⣿⣿⣿⢕⢕⢕⢕⢕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⡟⣱⣾⣿⣿⣿⣿⣿⣸⣿⣿⣿⣿⡇⣿⣿⣿⣿⣿⣿⣿⣿⣿⣿⣿⣿⣿⣿⣿⣿⣿⣿⣷⡔⠕⣿⣿⣿⣿⣧⠕⠕⢕⢔⢔⢕⢕⢕⢕⢕⢕⢕⢕⢕⢕⢕⢜⢻⣿⣿⣿⣿⣿⣿⣿⣿⣿⣿⣿⣿⣿⣿⣿⣿⣿⡟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⡇⣿⣿⣿⣿⣿⢕⣿⣿⣿⣿⣿⣿⣿⣿⣿⣿⣿⣿⣿⣿⣿⣿⣿⣿⣿⣿⢕⣿⣿⣿⣿⣿⡕⢕⢕⢕⢕⢕⢕⢕⢕⢕⢕⢕⢕⢕⢕⢕⢕⣸⣿⣿⣿⣿⣿⣿⣿⣿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⠑⢕⢕⠕⠀</a:t>
            </a:r>
            <a:br/>
            <a:r>
              <a:t>⣿⣿⣿⣿⣿⣿⣿⣿⣿⣿⣿⣿⣿⣿⣿⣿⣿⣿⣿⣿⣿⣿⣿⣿⣿⣿⣿⣿⣿⣿⢟⣽⣿⣿⣿⣿⣿⣿⢯⣾⢹⣿⣿⣿⣿⣿⢕⣿⣿⣿⣿⣿⣿⣿⣿⣿⣿⣿⣿⣿⣿⣿⣿⣿⢻⣿⣿⢕⣿⣿⣿⣿⣿⡇⠕⠑⢑⢕⢕⢕⢕⢕⢕⢕⢔⢑⠑⢕⢕⣾⣿⣿⣿⣿⣿⣿⣿⣿⣿⣿⣿⣿⣿⣿⣿⣿⣿⣿⡇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⢅⢅⢔⢔⢕⠕⢀⢀⢔⢕⢕⢔⠀</a:t>
            </a:r>
            <a:br/>
            <a:r>
              <a:t>⣿⣿⣿⣿⣿⣿⣿⣿⣿⣿⣿⣿⣿⣿⣿⣿⣿⣿⣿⣿⣿⣿⣿⣿⣿⣿⣿⣿⣿⢏⣾⣿⣻⣿⣿⣿⡿⣳⣿⡿⣸⣿⣿⣿⣿⣿⢕⣿⣿⣿⣿⣿⣿⣿⣿⣿⣿⣿⣿⣿⣿⣿⣿⣿⢕⢿⡏⢕⣿⣿⣿⣿⣿⣷⠔⢔⢕⡕⢅⢕⢕⢕⢕⢕⢕⢕⢕⢕⢱⣿⣿⣿⣿⣿⣿⣿⣿⣿⣿⣿⣿⣿⣿⣿⣿⣿⣿⣿⡇⢕⢕⢕⢕⣸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⢅⢕⢕⢕⢕⢕⢕⢕⢕⢕⢕⢕⠀</a:t>
            </a:r>
            <a:br/>
            <a:r>
              <a:t>⣿⣿⣿⣿⣿⣿⣿⣿⣿⣿⣿⣿⣿⣿⣿⣿⣿⣿⣿⣿⣿⣿⣿⣿⣿⣿⣿⣿⢯⣿⣿⣳⣿⣿⣿⡿⣵⣿⣿⡇⣿⣿⢟⢝⣼⣿⢕⢻⣿⣿⣿⣿⣿⣿⣿⣿⣿⣿⣿⣿⣿⣿⣿⣿⡇⢜⢇⢱⣿⣿⣿⣿⣿⣿⠀⠑⢕⢿⣕⢕⢳⣧⢰⢔⠴⠔⠑⢵⣿⣿⣿⣿⣿⣿⣿⣿⣿⣿⣿⣿⣿⣿⢿⢿⢿⢿⢿⢿⢕⢕⢕⢕⢕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⠀</a:t>
            </a:r>
            <a:br/>
            <a:r>
              <a:t>⣿⣿⣿⣿⣿⣿⣿⣿⣿⣿⣿⣿⣿⣿⣿⣿⣿⣿⣿⣿⣿⣿⣿⣿⣿⣿⣿⣏⣿⣿⢳⣿⣿⣿⡿⣽⣿⣿⣿⡇⡿⢇⢕⣾⣿⣿⢝⡕⣿⣿⣿⣿⣿⣿⣿⣿⣿⣿⣿⣿⣿⣿⣿⣿⡇⢕⢕⡼⣹⣿⣿⣿⢟⠃⠀⢀⠐⠘⠝⢕⢅⢘⠕⢄⠀⠀⢔⢜⢇⠕⢕⠕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⠕⢕⢕⢕⢕⢕⢕⠀</a:t>
            </a:r>
            <a:br/>
            <a:r>
              <a:t>⣿⣿⣿⣿⣿⣿⣿⣿⣿⣿⣿⣿⣿⣿⣿⣿⣿⣿⣿⣿⣿⣿⣿⣿⡿⢿⡟⣼⣿⣟⢟⣿⣿⡿⣽⣿⣿⡿⢝⢕⢕⣵⣾⣿⣿⣿⡕⣿⣿⣿⣿⣿⣿⣿⣿⣿⣿⣿⣿⣿⣿⣿⣿⣿⡇⢕⠕⠏⠝⠛⠏⠑⠀⠀⢔⢅⢀⠀⠀⠀⠀⠀⢁⢐⢑⢕⢏⢕⢕⢕⢔⢁⢄⠀⠀⠀⠀⠀⠀⠀⠀⠀⠀⢀⢀⢁⢁⢁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⢔⢕⢕⢕⢕⢕⢕⠀</a:t>
            </a:r>
            <a:br/>
            <a:r>
              <a:t>⣿⣿⣿⣿⣿⣿⣿⣿⣿⣿⣿⣿⣿⣿⣿⣿⣿⣿⡿⡟⢟⡻⣹⣵⣷⣷⢱⣿⣿⡾⣼⣿⡿⣽⣿⣿⣿⢕⢕⡇⢜⢝⣿⣿⣿⣿⡇⣿⣿⣿⣿⣿⣿⣿⣿⣿⣿⣿⣿⣿⣿⣿⣿⣿⡇⢕⠀⠀⠐⠐⠐⠀⠀⢔⢕⣼⣿⣷⡆⣤⡀⠀⢀⠑⠕⢕⢅⢕⢕⠕⢑⢔⢕⠀⠀⠀⠀⠀⠀⠀⠀⠀⠀⢕⣸⣿⣿⣿⢕⢕⢕⢕⢸⣯⢕⢕⢕⢕⢕⢕⢕⢕⢕⢕⢕⢕⢕⢕⢕⢕⢕⢕⢕⢕⢕⢕⢕⢕⢕⢕⢕⢕⢕⢕⢕⢕⢕⢕⢕⢕⢕⢕⢕⣜⢵⣇⢕⢕⢕⢕⢕⢕⢕⢕⢕⢕⣕⣇⣕⣕⣕⣕⣕⣕⣕⢕⢕⡕⢕⡕⡕⢕⢕⢕⢕⢕⢕⢕⢕⢕⢕⢕⢕⢕⢕⢕⢕⢕⢕⢕⢕⢕⢕⢕⢕⢕⢕⢕⢕⢕⢕⢕⢕⢕⢕⢕⢕⢕⢕⢕⢕⢕⢕⢕⢕⢕⢕⢕⢕⢇⢀⢀⢔⢕⢕⢕⢕⢕⢕⢕⠀</a:t>
            </a:r>
            <a:br/>
            <a:r>
              <a:t>⣿⢿⢿⠿⠿⢟⣿⣿⣿⣿⣿⣿⣿⣿⣿⣿⣿⣟⣼⣇⣻⣾⣿⣿⣿⡇⣿⣿⣿⢣⣿⣿⢳⣿⣿⣿⢏⡕⢸⣧⢕⣾⣿⢻⢿⡿⢕⣿⣿⣿⣿⣿⣿⣿⣿⣿⣿⣿⣿⣿⣿⣿⣿⢟⡇⢕⠀⠄⢔⢄⢄⠀⢔⢕⢕⣿⣿⣿⣷⢻⣿⣷⣔⢁⠔⠅⢁⣅⢰⢕⢕⢕⢕⢑⠀⠀⠀⠀⠀⠀⠀⢀⠀⢕⣹⣿⣿⣿⢕⢕⢕⢕⢸⡏⢕⢕⢕⢕⢕⢕⢕⢕⢕⢕⢕⢕⢕⢕⢕⢕⢕⢕⢕⢕⢕⢕⢕⢕⢕⢕⢕⢕⢕⢕⢕⢕⢕⢕⢕⢕⢕⢕⢕⣿⣿⣿⡕⢕⢕⢕⢕⢕⢕⢕⢕⢕⣿⣾⣿⣿⣿⣿⣿⣿⣿⣿⣽⣷⣿⣽⣷⣵⣕⢕⢕⢕⢕⢕⢕⢕⢕⢕⢕⢕⢕⢕⢕⢕⢕⢕⢕⢕⢕⢕⢕⢕⢕⢕⢕⢕⢕⢕⢕⢱⣱⣵⣼⣵⣞⣧⣷⣷⣷⣷⣷⣿⣿⣿⣾⣿⣿⣿⡕⢕⢕⢕⢕⢕⢕⢕⠀</a:t>
            </a:r>
            <a:br/>
            <a:r>
              <a:t>⡵⡄⠁⠁⠁⠁⣿⣿⣿⣿⣿⣿⣿⣿⣿⣿⡿⣱⣿⣿⣿⢿⡿⣿⣿⢣⣿⣿⡟⣼⣿⡏⣿⣿⣿⣟⣼⡇⣸⣿⢸⣿⣿⣧⣱⣵⢸⣿⣿⢻⣿⣿⣿⣿⣿⣿⣿⣿⣿⣿⣿⣿⣿⢕⢇⢕⢱⣄⣁⢁⣁⣴⢕⢕⣵⣿⣿⣿⣿⢸⣿⣿⣿⣿⡇⣷⣿⣷⣼⡧⢕⢕⢕⡔⢔⢆⢔⢖⡆⢆⢲⢖⢆⢕⢝⡟⢝⢝⢕⢕⢕⢕⢜⢕⢕⢕⢕⢕⢕⢕⢕⢕⢕⢕⢕⢕⢕⢕⢕⢕⢕⢕⢕⢕⢕⢕⢕⢕⢕⢕⢕⢕⢕⢕⢕⢕⢕⢕⢕⢕⢕⢕⣼⣿⣿⣿⡇⢕⢕⢕⢕⢕⢕⢕⢕⢸⣿⣿⣿⣿⣿⣿⣿⣿⣿⣿⣿⣿⣿⢿⢟⢏⢝⢕⢕⢕⢕⢕⢕⢕⢕⢕⢕⢕⢕⢕⢕⢕⢕⢕⢕⢕⢕⢕⢕⢕⢕⢕⢕⢕⢕⢕⢕⢜⢝⢟⢿⣿⣿⣿⣿⣿⣿⣿⣿⣿⣿⣿⣿⣿⣿⣿⣿⡕⢕⢕⢕⢕⢕⢕⠀</a:t>
            </a:r>
            <a:br/>
            <a:r>
              <a:t>⢇⢕⢰⢾⢷⢄⣿⣿⣿⣿⣿⣿⣿⣿⣿⡿⣱⣿⡝⢿⣿⣷⣝⢕⢝⢸⣿⣿⢣⣿⣿⢸⣿⣿⣿⣿⣿⡇⣿⡟⢸⣿⣿⣿⣿⡟⣼⣿⡏⢸⣿⣿⣿⣿⣿⣿⣿⣿⣿⣿⣿⣿⡟⢕⢕⢕⢸⣿⣿⣿⣿⣏⢕⢕⣿⣿⣿⣿⣿⢸⣿⣿⣿⢸⣿⢸⢏⣽⣿⢇⡇⢱⣼⣷⡕⢕⡇⣼⣿⡇⢸⢱⣿⣿⢕⣿⣼⣿⢕⢕⢕⢕⣯⡕⢕⢕⢕⢕⢕⢕⢕⢕⢕⢕⢕⢕⢕⢕⢕⢕⢕⢕⢕⢕⢕⢕⢕⢕⢕⢕⢕⢕⢕⢕⢕⢕⢕⢕⢕⢕⢕⢱⣿⣿⣿⣿⣷⢕⢕⢕⢕⢕⢕⢕⢕⣾⣿⣿⣿⣿⣿⣿⡿⢿⢟⢟⢝⢕⢕⢕⢕⢕⢕⣵⣾⣇⢕⢕⢕⢕⢕⢕⢕⢕⢕⢕⢕⢕⢕⢕⢕⢕⢕⢕⢕⢕⢕⢕⢕⢕⢕⢕⢕⢕⢕⢕⢕⢕⢝⢝⢻⢿⣿⣿⣿⣿⣿⣿⣿⣿⣿⣿⣿⣿⣇⢕⢕⢕⢕⢕⠀</a:t>
            </a:r>
            <a:br/>
            <a:r>
              <a:t>⢕⢕⢕⢕⢱⢸⢽⣿⣿⣿⣿⣿⣿⣿⣿⢕⣿⣿⣿⣧⡜⢪⢟⣕⢅⣸⣿⡿⣼⣿⡏⣿⣿⣿⣿⣿⣿⢇⣿⡇⣾⣿⣿⣿⣿⡇⣿⣿⢇⢸⣿⣿⣿⣿⣿⣿⣿⣿⣿⣿⣿⣿⡇⢕⢕⢕⢸⣿⣿⣿⣿⣿⢕⢱⣿⣿⣿⣿⣿⢸⣿⣿⣿⣼⣿⠱⢿⡫⢎⡜⣿⢕⣿⣿⣇⣱⣏⣿⣿⣷⣸⢸⣿⣿⡇⡇⣿⣿⢕⢕⢕⢄⣿⣇⢕⢕⢕⢕⢕⢕⢕⢕⢕⢕⢕⢕⢕⢕⢕⢕⢕⢕⢕⢕⢕⢕⢕⢕⢕⢕⢕⢕⢕⢕⢕⢕⢕⢕⢕⢕⢕⣵⣕⣕⢕⠕⢝⢕⢕⢕⢕⢕⢕⢕⢕⢝⢝⢝⢝⢝⢕⢕⢕⢕⢕⢕⢕⣕⣱⣵⣵⣾⣿⣿⣿⣿⣧⡕⢕⢕⢕⢑⢕⢕⢕⢕⢕⢕⢕⢕⢕⢕⢕⢕⢕⢕⢕⢕⢕⢕⢕⢕⢕⢜⣿⣧⣅⣑⢕⢕⢕⢕⢕⢜⢝⢝⢟⢟⢿⢿⢿⢿⢿⣿⣿⡇⢕⢕⢕⢕⠀</a:t>
            </a:r>
            <a:br/>
            <a:r>
              <a:t>⢃⢅⢕⢕⢰⢕⢸⣿⣿⣿⣿⣿⣿⣿⡇⢕⣿⡻⢜⢻⢏⣾⡿⢇⢕⣿⣿⡇⣿⣿⢳⣿⣿⣿⣿⣿⣿⢕⣿⡇⣽⣷⣷⣷⣿⡇⣿⡟⣜⡜⣿⣿⣿⣿⣿⣿⣿⣿⣿⣿⣿⣿⢇⢕⢕⢕⣸⣷⣵⣵⣽⣽⡕⣾⣿⣿⣿⣿⣿⢸⣿⣿⣿⣿⣿⢜⢷⣕⢻⢇⡿⢇⣿⣿⣿⣿⣿⣿⣿⣿⣿⣼⣿⣿⣷⣿⣿⣿⡕⢕⢕⢕⣿⣿⢕⢕⢕⢕⢕⢕⢕⢕⢕⢕⢕⢕⢕⢕⢕⢕⢕⢕⢕⢕⢕⢕⢕⢕⢕⢕⢕⢕⢕⢕⢕⢕⢕⢕⢕⢕⣸⣿⣿⣿⣿⣿⣷⣶⡕⢕⢕⢕⢕⢕⢕⣕⣅⣕⣵⣥⣥⣵⣵⣶⣷⣿⣿⣿⣿⣿⣿⣿⣿⣿⣿⣿⣿⣿⣧⢕⢕⢕⢕⢕⢕⢕⢕⢕⢕⢕⢕⢕⢕⢕⢕⢕⢕⢕⢕⢕⢕⢕⢕⢕⣿⣿⣿⣿⣿⣷⣶⣵⣤⣕⣁⡕⢕⠑⢑⢑⢕⢕⢕⢕⢕⠕⢑⠕⢕⢕⠀</a:t>
            </a:r>
            <a:br/>
            <a:r>
              <a:t>⢕⢔⢜⢜⠕⠑⢜⣿⣿⣿⣿⣿⣿⣿⣷⢣⢸⢳⡕⢕⢿⡟⣕⣷⣾⣿⣿⢹⣿⡏⢸⣿⣿⣿⣿⣿⡇⣸⣿⡇⣿⣿⣿⣿⣿⡇⣿⡇⣿⣇⢿⣿⡹⣿⣿⣿⣿⣿⣿⣿⣿⣿⢕⢕⢕⢕⣿⣿⣿⣿⣿⣿⡇⣾⡗⣿⣿⣿⡿⢸⣿⣿⣿⣿⣿⢱⣕⢹⣧⢕⡜⡕⣿⣿⣿⣿⣿⣿⣿⣿⣿⣿⣿⣿⣿⣿⣿⣿⡇⢕⢕⢕⣿⡏⢕⢕⢕⢕⢕⢕⢕⢕⢕⢕⢕⢕⢕⢕⢕⢕⠑⢕⢕⢕⢕⢕⢕⢕⢕⢕⢕⢕⢕⢕⢕⢕⢕⢕⢕⢱⣿⣿⣿⣿⣿⣿⣿⣿⣿⡕⢕⢕⢕⢕⢸⣿⣿⣿⣿⣿⣿⣿⣿⣿⣿⣿⣿⣿⣿⣿⣿⣿⣿⣿⣿⣿⣿⣿⣿⣷⣕⢕⢕⢕⢕⢕⢕⢕⢕⢕⢕⢕⢕⢕⢕⢕⢕⢕⢕⢕⢕⢕⢕⢕⣿⣿⣿⣿⣿⣿⣿⣿⣿⣿⣿⣿⣿⣿⣿⣿⣷⣷⣷⣷⣿⣿⣿⣧⡕⢕⠀</a:t>
            </a:r>
            <a:br/>
            <a:r>
              <a:t>⢜⢏⢕⢄⢀⢀⢕⣿⣿⣿⣿⣿⣿⣿⣿⣧⡳⡕⢕⢜⢷⣾⣽⣝⣕⣿⡿⣸⡟⡜⢸⣿⣿⣿⣿⣿⢕⣿⣿⡇⣿⣿⣿⣿⣿⣇⣿⢇⣿⣿⡜⣿⣇⢿⣿⣿⣿⣿⣿⡼⣿⢸⢕⡕⢕⢱⣿⣿⣿⣿⣿⣿⡇⣿⢣⡿⣿⣿⡇⣼⣿⣿⣿⣿⣿⢜⢟⣗⣯⡇⡱⢱⣿⣿⣿⣿⣿⣿⣿⣿⣿⣿⣿⣿⣿⣿⣿⣿⡇⢕⢕⢕⣿⢕⢕⢕⢕⢕⢕⢕⢕⢕⢕⢕⢕⢕⢕⢕⢕⢕⠀⢕⢕⢕⢕⢕⢕⢕⢕⢕⢕⢕⢕⢕⢕⢕⢕⢕⢱⣿⣿⣿⣿⣿⣿⣿⣿⣿⣿⣷⢕⢕⢕⢕⢸⣿⣿⣿⣿⣿⣿⣿⣿⣿⣿⣿⣿⣿⣿⣿⣿⣿⣿⣿⣿⣿⣿⣿⣿⣿⣿⣷⣕⢕⢑⢕⢕⢕⢕⢕⢕⢕⢑⢕⢕⢕⢕⢕⢕⢕⢕⢕⢕⠁⣿⣿⣿⣿⣿⣿⣿⣿⣿⣿⣿⣿⣿⣿⣿⣿⣿⣿⣿⣿⣿⣿⣿⣿⣿⣕⠀</a:t>
            </a:r>
            <a:br/>
            <a:r>
              <a:t>⢕⢕⡕⢕⢕⢕⢕⣿⣿⣿⣿⣿⣿⣿⣿⣿⣿⣮⡣⢜⢧⢕⢜⣝⢟⣿⡇⣿⢱⡇⣿⣿⣿⣿⣿⡜⢸⣿⣿⢇⢿⣟⣟⣟⡿⢿⢸⡼⣿⣿⣿⣽⣿⡸⣿⣇⢿⣿⣿⣧⢻⢸⢕⡇⢕⣿⢿⢿⢿⢿⢿⢿⢇⢿⣧⢣⣝⢿⢇⢿⣿⣿⡿⣿⣿⢸⢟⢏⢱⠇⢕⢸⣿⣿⣿⣿⣿⣿⣿⣿⣿⣿⣿⣿⣿⣿⣿⣿⡇⢕⢕⢕⡇⢕⢕⢕⢕⢕⢕⢕⢕⢕⠀⠑⢕⢕⢕⢕⢕⢕⠀⠕⠕⢕⢕⢕⢕⢕⢕⢕⠑⠁⢕⢕⢕⢕⢕⢕⣾⣿⣿⣿⣿⣿⣿⣿⣿⣿⣿⣿⣧⢕⢕⢕⢸⢿⢿⢿⢿⢿⣿⣿⣿⣿⣿⣿⣿⣿⣿⣿⣿⣿⣿⣿⣿⣿⣿⣿⣿⣿⣿⣿⣿⣧⡕⢕⢕⢕⢕⢕⠑⢑⠔⠑⢕⢕⢕⢕⢕⢕⠑⠅⠕⠀⣿⣿⣿⣿⣿⣿⣿⣿⣿⣿⣿⣿⣿⣿⣿⣿⣿⣿⣿⣿⣿⣿⣿⣿⣿⣿⠀</a:t>
            </a:r>
            <a:br/>
            <a:r>
              <a:t>⢐⢜⢊⢕⢱⡔⠀⢸⣿⣿⣿⣿⣿⣿⣿⣿⣿⣿⣿⣷⣼⡣⢕⣝⢕⣿⣇⡇⢸⢇⣿⣿⣿⣿⣿⡇⡋⠙⠉⠉⠘⠉⠝⠙⠙⠛⠳⢇⣴⣝⣿⣿⣿⣵⣿⣿⡜⣿⢻⣿⡿⢜⣸⢕⣵⡶⠞⠛⠛⠛⢛⠛⠑⠛⠚⢗⢟⡇⢕⣾⣿⣿⢕⣿⡿⢕⢏⢕⡇⢕⢕⢸⣿⣿⣿⣿⣿⣿⣿⣿⣿⣿⣿⣿⣿⣿⣿⣿⡇⠑⠁⠕⢕⢕⢕⢕⢕⢕⢕⢕⢕⢕⠀⠀⢕⢕⢕⢕⢕⢕⠀⠀⠀⠕⢕⢕⢕⢕⢕⢕⠀⠀⢕⢕⢕⢕⢑⣼⣿⣿⣿⣿⣿⣿⣿⣿⣿⣿⣿⣿⣿⣧⡕⢕⢕⢷⣷⣷⣧⣵⣵⣵⣵⣕⣝⣝⣝⣝⢟⢟⢟⢻⢿⢿⣿⣿⣿⣿⣿⣿⣿⣿⣿⣿⣿⣇⢕⢕⢕⢕⠀⠀⠀⠀⠕⢕⢕⢕⢕⢕⠁⠀⠁⠑⢿⢿⢿⢿⢟⢟⢟⢟⢟⢏⢝⢝⣝⣝⣝⣝⣝⣽⣽⣽⣽⣿⣿⣿⣿⣿⠀</a:t>
            </a:r>
            <a:br/>
            <a:r>
              <a:t>⠜⠊⠁⠘⢜⢝⡕⢸⣿⣿⣿⣿⣿⣿⣿⣿⣿⣿⣿⣿⢟⠀⠀⢅⣕⣹⡇⢱⢸⣇⢿⡟⣿⣿⣿⢇⢀⣤⣴⣶⢗⢊⢄⠀⠁⠐⠰⡄⠘⢻⣿⣿⣿⣿⣿⣿⣿⣾⣷⣿⣿⣵⣿⢟⢑⡠⠔⠂⠐⠀⢐⠲⣦⣤⣄⠁⢝⢳⡗⣿⣿⣿⢱⣿⡇⠘⠁⢾⡇⢕⢕⢸⣿⣿⣿⣿⣿⣿⣿⣿⣿⣿⣿⣿⣿⣿⣿⣿⣿⠀⠀⢔⢕⢕⢕⢕⢕⢕⢕⢕⢕⢕⢄⠑⢕⢕⢕⢕⢕⢕⢀⠀⠀⠀⢕⢕⢕⢕⢕⢕⠀⠀⢕⢕⢕⢕⣱⣿⣿⣿⣿⣿⣿⣿⣿⣿⣿⣿⡿⢿⣿⣿⣷⡕⢕⢸⣿⣿⣿⣿⣿⣿⣿⣿⣿⣿⣿⣿⣿⣿⣿⣿⣿⣿⣿⣿⣿⣿⣿⣿⣿⣿⣿⣿⣿⣿⣧⢕⢕⢕⢔⠀⠀⠀⠀⢑⢕⢕⢕⢕⠀⠀⠀⢔⣷⣷⣷⣷⣷⣿⣿⣿⣿⣿⣿⣿⣿⣿⣿⣿⣿⣿⣿⣿⣿⣿⣿⣿⣿⣿⠀</a:t>
            </a:r>
            <a:br/>
            <a:r>
              <a:t>⢀⢰⣔⡐⢜⢇⢕⢸⣿⣿⣿⣿⣿⣿⣿⣿⣿⣿⣿⣫⠃⠀⠀⢱⣿⢸⡇⢕⢜⢸⢸⡇⢻⡏⢿⣕⣅⢿⣿⡏⣴⡥⠀⠀⠀⠁⠁⠘⣷⣜⣿⣿⣿⣿⣿⣿⣿⣿⣿⣿⣿⣿⣟⣵⡾⣕⣕⠀⠀⠀⠁⠀⢸⣿⡟⣰⣕⣿⣷⣿⣿⣿⢺⣿⡇⠀⠀⢸⡇⢕⠁⢸⣿⣿⣿⣿⣿⣿⣿⣿⣿⣿⣿⣿⣿⣿⣿⣿⣿⠀⢔⢕⢕⢕⢕⢕⢕⢕⢕⢕⢕⢕⢕⠀⠁⢕⢕⢕⢕⢕⢕⠀⠀⠀⢕⢕⢕⢕⢕⢕⠀⠀⠑⢕⢕⢰⢿⢿⠿⢿⢿⢿⢿⣿⣿⣿⣿⣿⣧⠀⠙⢿⣿⣿⣕⢕⢻⣿⣿⣿⣿⣿⣿⣿⣿⣿⣿⣿⣿⣿⣿⣿⣿⣿⣿⣿⣿⣿⣿⣿⣿⣿⣿⣿⣿⣿⣿⣇⢕⢕⢕⠀⠀⠀⠀⣇⢕⢕⢕⢕⢕⠀⠀⢱⣿⣿⣿⣿⣿⣿⣿⣿⣿⣿⣿⣿⣿⣿⣿⣿⣿⣿⣿⣿⡿⠟⢹⣿⣿⣿⠀</a:t>
            </a:r>
            <a:br/>
            <a:r>
              <a:t>⢕⢅⢝⢕⢕⢕⠕⠑⣿⣿⣿⣿⣿⣿⣿⣿⣿⡟⣵⠇⠀⠀⠀⢸⣿⣾⣿⢕⡕⢜⡝⡇⢜⣿⣮⡏⣿⣿⣿⣧⠔⢄⢕⠄⢄⢑⢄⢀⣿⣿⣿⣿⣿⣿⣿⣿⣿⣿⣿⣿⣿⣿⣿⣿⡇⠉⢁⢀⢀⢕⢀⢔⣸⣿⣿⡿⣹⣿⣿⢏⣿⣿⢸⣿⡇⠀⠀⠀⠑⠁⠀⢕⢿⣿⡿⢿⡟⢿⣿⣿⢻⢿⣿⣿⡟⡟⢿⣿⡿⢕⢕⢕⢕⣵⡷⢅⢕⢕⢕⢕⢕⢕⢕⠀⠀⢕⢕⢕⢕⢕⢕⠀⠀⠀⢕⢕⢕⢕⢕⢕⠀⠀⠀⢕⢑⣾⡷⠖⠐⠀⠀⠀⠀⠀⠀⠀⠁⠈⠉⠀⠀⠀⠉⠉⠉⠁⠁⠉⠉⠉⠉⠉⠉⠉⠙⠛⠻⢿⣿⣿⣿⣿⣿⣿⣿⣿⣿⣿⣿⣿⣿⣿⣿⣿⣿⣿⣿⣿⡕⢕⢕⢕⠀⠀⠀⣿⡇⢕⢕⢕⢕⠀⠀⢸⣿⣿⣿⣿⡿⠿⠟⠟⠟⠻⠿⠿⠿⠿⠿⠿⠿⠿⠟⠉⠀⠄⢿⠿⠿⠿⠀</a:t>
            </a:r>
            <a:br/>
            <a:r>
              <a:t>⢕⢕⢕⠕⠕⠁⠀⠀⣿⣿⣿⣿⣿⣿⣿⣿⢏⣾⡏⠀⠀⠀⠀⠘⡇⣿⣿⢱⢕⢕⡗⡜⢕⢜⢿⣿⡹⣿⣿⣿⡣⠇⠕⢴⡴⠕⢜⣿⣿⣿⣿⣿⣿⣿⣿⣿⣿⣿⣿⣿⣿⣿⣿⣿⣷⣡⠕⢱⣵⠕⠑⢗⣿⣿⣿⣷⣿⡿⡟⣼⡏⣿⢕⣿⡇⠀⠀⠀⠀⡱⣷⣿⣿⣿⣿⣿⣿⣿⣿⣿⣿⣿⣿⣿⣿⣿⣿⣿⣏⡕⠁⢕⣿⣿⡇⢕⢕⢕⢕⢕⢕⢕⠀⠀⠀⠀⢕⢕⢕⢕⢕⢕⠀⠀⢕⢕⢕⢕⢕⢕⠀⠀⠀⠁⠘⠁⠀⠀⠀⠀⠀⠀⠀⠀⠀⠀⠀⠀⠀⠀⠀⠀⠀⠀⠀⠀⠀⠀⠀⠀⠀⠀⠀⠀⠀⠀⠀⠀⠁⢉⣛⣻⣿⣿⣿⣿⣿⣿⣿⣿⣿⣿⣿⣿⣿⣿⣿⣿⣧⠕⢕⠕⠀⠀⢔⣿⣷⠕⢕⢕⢕⠀⠀⡾⠟⠛⠉⠁⠀⠀⠀⠀⠀⠀⠀⠀⠀⠀⠀⠀⠀⠀⠀⠀⠀⠀⠀⠀⠀⠀⠀</a:t>
            </a:r>
            <a:br/>
            <a:r>
              <a:t>⢐⢄⠀⠀⠀⠀⠀⠀⢸⣿⣿⣿⣿⣿⣿⣣⡿⢟⠀⠀⠀⠀⠀⠀⠑⣿⡟⢸⡕⢸⣇⢕⢕⢕⢕⢝⢧⢻⣿⣿⣿⣷⣴⣶⣶⣾⣿⣿⣿⣿⣿⣿⣿⣿⣿⣿⣿⣿⣿⣿⣿⣿⣿⣿⣿⣿⣷⣶⣶⣦⣵⣾⣿⣿⣿⣿⢟⡕⢹⣿⡇⣿⢕⣿⣇⠀⠀⠀⠀⠕⡝⠟⠟⠟⠟⠟⠟⠟⠟⠟⠟⠟⠟⠟⠟⠟⠟⠟⠟⠃⠀⠑⠟⠟⠁⢕⢕⢕⢕⢕⢕⠑⠀⠀⠀⠀⠑⢕⢕⢕⢕⢕⠀⠀⢅⢕⢕⢕⢕⢕⢀⠀⠀⢀⡀⠀⠀⠀⠀⠀⢀⣴⣶⣾⣿⡇⠑⢶⣶⣶⣦⡴⠔⠀⠀⠀⠀⠀⠀⠀⠀⠀⠀⠀⠀⠀⢀⡀⠀⠀⠙⠻⢿⣿⣿⣿⣿⣿⣿⣿⣿⣿⣿⣿⣿⣿⣿⣿⣿⢄⠁⠀⠀⠀⢸⣿⣿⡕⢕⢕⠁⠀⢰⠗⠃⠀⠀⠀⠀⢀⣀⣄⣀⣀⡀⠀⠀⠀⠀⠀⠀⠀⠀⠀⠀⠀⠀⢀⢀⢀⠀</a:t>
            </a:r>
            <a:br/>
            <a:r>
              <a:t>⠗⠁⠀⠀⠀⠀⠀⠀⢸⣿⣿⣿⣿⡿⣱⡿⢕⣱⠀⠀⠀⠀⠀⠀⢔⣿⡇⢸⣧⢜⣿⢕⢕⢕⢕⢕⡜⣷⣿⣿⣿⣿⣿⣿⣿⣿⣿⣿⣿⣿⣿⣿⣿⣿⣿⣿⡿⣿⣿⣿⣿⣿⣿⣿⣿⣿⣿⣿⣿⣿⣿⣿⣿⣿⡿⢕⡜⢕⣾⣿⢕⢸⢕⢻⣿⠀⠀⠀⠀⠀⢳⡔⢔⢔⢔⢔⢔⢔⢔⢔⢔⢔⢔⢔⢔⢕⢔⢔⢕⢕⠀⢐⢕⠁⠁⠑⢕⢕⢕⢕⠕⠀⠀⠀⠀⠀⠀⢕⢕⢕⢕⢕⢕⠀⠁⢕⢕⢕⢕⢕⢀⠀⠀⢸⣿⣄⠀⠀⠀⠀⣿⣿⣿⣿⣿⣷⠀⠀⠀⠕⢸⢇⠀⠀⠀⠀⠀⠀⠀⠀⢄⢀⠀⠀⠀⠀⢸⣿⣷⣷⣕⡘⢳⣿⣿⣿⣿⣿⣿⣿⣿⣿⣿⣿⣿⣿⣿⣿⣿⠁⠀⠀⠀⢄⣿⣿⣿⢇⢕⢕⠀⢄⠔⢄⣰⣴⣷⠀⠙⠟⠟⠟⢛⠙⠀⠀⠀⠀⠀⠀⠀⢕⣧⢕⠀⠀⠀⢱⣵⣷⠀</a:t>
            </a:r>
            <a:br/>
            <a:r>
              <a:t>⠀⠀⠀⠀⠀⢀⢀⢀⢸⣿⣿⣿⡿⣱⢏⢕⣱⣿⢔⢄⣄⣠⣠⣧⢸⣿⢕⢸⣿⢕⢸⡇⢕⢕⢕⢕⣷⢹⣿⣿⣿⣿⣿⣿⣿⣿⣿⣿⣿⣿⣿⣿⣿⣿⣿⣿⣷⣿⣿⣿⣿⣿⣿⣿⣿⣿⣿⣿⣿⣿⣿⣿⣯⣿⣷⢎⢼⣵⣿⣿⢕⢸⢕⢸⣿⢀⡀⢀⢀⡀⢜⢷⢕⣵⣵⣵⡕⢕⢕⢕⣵⣷⣷⣷⢕⢕⢕⢱⣷⣷⢄⢕⠑⠀⠀⠀⠀⠑⠕⠑⠀⠀⠀⠀⠀⠀⠀⠀⢕⢕⢕⢕⢕⢄⠀⠕⢕⢕⢕⠕⠕⠀⠀⠀⣿⣿⣧⡀⠀⠀⢹⣿⣿⣿⣿⣿⡔⠀⠀⠀⢕⢜⣕⢄⢀⢕⢕⢐⢀⢄⡾⢕⠀⠀⠀⠀⣿⣿⣿⣿⣿⣿⣷⣿⣿⣿⣿⣿⣿⣿⣿⣿⣿⣿⣿⣿⣿⣿⣿⠀⠀⠀⢀⣾⣿⣿⣿⢕⠕⠑⢀⣵⣾⣿⣿⣿⣿⢀⠀⠀⠀⢔⢵⢀⠀⠀⢄⢄⠀⠀⠀⢕⢇⢕⠀⠀⠀⣾⣿⣿⠀</a:t>
            </a:r>
            <a:br/>
            <a:r>
              <a:t>⠀⠀⠀⠀⠀⠀⠀⠀⠑⣿⣿⣿⢱⢏⢕⢱⣿⡏⢕⣼⣿⣿⣿⡟⢸⡟⢕⢸⣿⡇⢕⢿⡕⢕⢕⢕⢕⢕⢻⣿⣿⣿⣿⣿⣿⣿⣿⣿⣿⣿⣿⣿⣿⣿⣿⣿⣿⣿⣿⣿⣿⣿⣿⣿⣿⣿⣿⣿⣿⣷⣾⣿⣿⢞⢕⣼⣿⣿⣿⡟⢕⢸⡇⢕⣿⢸⣧⢕⢸⣿⡕⢜⣧⢿⣿⣿⡇⢕⢕⢕⣿⣿⣿⣿⢕⢕⢕⢸⣿⣿⡇⠀⠀⠀⠀⠀⠀⠀⠀⠀⠀⠀⠀⠀⠀⠀⠀⠀⠀⠕⢕⢕⢕⢕⢄⠀⠕⠀⠀⠀⠀⠀⠀⠀⢸⣿⣿⣿⣦⣀⢐⠹⣿⣿⣿⣿⣷⡄⠀⠀⠕⢕⢝⢷⣵⣕⣱⣵⣵⢟⣵⣕⠀⠀⠀⣸⣿⣿⣿⣿⣿⣿⣿⣿⣿⣿⣿⣿⣿⣿⣿⣿⣿⣿⣿⣿⣿⣿⡟⠀⠀⠀⣸⣿⣿⣿⡟⠀⠀⢄⣼⣿⣿⣿⣿⣿⣿⡇⠀⠀⠀⢕⢜⢧⣔⢄⢔⢕⢔⢔⣵⢕⢕⠕⠀⠀⢰⣿⣿⣿⠀</a:t>
            </a:r>
            <a:br/>
            <a:r>
              <a:t>⠀⠀⠀⠀⠀⠀⠀⠀⠀⣿⣿⢧⢏⢱⢇⣿⣿⢕⢱⣿⣿⣿⣿⡇⢕⡇⢕⢸⣿⡇⢕⢜⣧⢕⢕⢕⢕⢕⢕⢻⣿⣿⣿⣿⣿⣿⣿⣿⣿⣿⣿⣿⣿⣿⣿⣿⣿⣿⣿⣿⣿⣿⣿⣿⣿⣿⣿⣿⣿⣿⣟⣽⢇⢕⢕⣿⣿⣿⣿⡇⢕⢸⡇⢕⢿⢸⣿⡕⢕⣿⣇⢕⢜⡼⣿⣿⣿⢕⢕⢕⣿⣿⣿⣿⢕⢕⢕⢸⣿⡿⢇⠀⠀⠀⠀⠀⠀⠀⠀⠀⠀⠀⠀⠀⢄⢕⢔⠀⠀⠀⠑⢕⢕⢕⢕⢄⠀⠀⠀⠀⠀⠀⠀⠀⢜⣿⣿⣿⣿⣿⣿⣷⣾⣿⣿⣿⣿⣷⡄⠀⠀⢕⢕⣿⣿⣿⣿⣿⣿⢕⢟⠋⠀⢀⣼⣿⣿⣿⣿⣿⣿⣿⣿⣿⣿⣿⣿⣿⣿⣿⣿⣿⣿⣿⣿⣿⣿⡿⠁⠀⠀⣰⣿⣿⣿⠟⠁⣠⣵⣿⣿⣿⣿⣿⣿⣿⣿⣿⡔⠀⠀⠁⢕⢜⢻⣿⣷⣷⣿⣿⢕⢱⣷⣦⠀⣰⣿⣿⣿⣿⠀</a:t>
            </a:r>
            <a:br/>
            <a:r>
              <a:t>⢀⢀⠀⠀⠀⠀⠀⠀⠀⢹⡟⡼⢕⣾⢸⣿⡇⢕⣿⣿⣿⣿⣿⡇⢕⢕⢕⢜⣿⣷⢕⢕⢹⣇⢕⢕⢕⢕⢕⢕⢝⢿⣿⣿⣿⣿⣿⣿⣿⣿⣿⣿⣿⡿⣿⣿⣿⣿⢿⣿⣿⣿⣿⣿⣿⣿⣿⣿⣿⣿⢟⢕⢕⢕⢸⣿⣿⣿⡿⢕⢕⢕⢿⢕⢸⢸⣿⣷⢕⢸⣿⢕⢕⢷⢿⣿⡟⢕⢕⢕⣿⣿⣿⣿⢕⢕⢕⢸⢟⠕⠀⠀⠀⠀⠀⠀⠀⠀⠀⠀⠀⢀⢔⢕⢕⢕⢕⢔⠀⠀⠀⠁⢕⢕⢕⢕⢄⠀⠀⠀⠀⠀⠀⠀⠀⢻⣿⣿⣿⣿⣿⣿⣿⣿⣿⣿⣿⣿⣿⣦⡀⠑⢕⢻⣿⣿⣿⣿⢏⢕⠕⠀⣰⣾⣿⣿⣿⣿⣿⣿⣿⣿⣿⣿⣿⣿⣿⣿⣿⣿⣿⣿⣿⣿⣿⣿⡿⠑⠀⢀⣼⣿⣿⣿⣷⣷⣿⣿⣿⣿⣿⣿⣿⣿⣿⣿⣿⣿⣿⣔⠀⠀⢕⢕⢻⣿⣿⣿⣿⣿⢕⢕⠁⢁⣵⣿⣿⣿⣿⣿⠀</a:t>
            </a:r>
            <a:br/>
            <a:r>
              <a:t>⠀⠀⠀⠀⢀⢀⢐⢀⠀⢸⢳⢇⣼⡟⣾⣿⢕⢸⣿⣿⣿⣿⣿⢇⢕⢕⢕⢕⢹⣿⡧⢕⢕⢝⣇⢕⢁⢕⢕⢕⢕⢕⢝⢻⣿⣿⣿⣿⣿⣿⣿⣿⣷⣾⣿⣿⣿⣿⣿⣷⣿⣿⣿⣿⣿⣿⣿⡿⢟⢕⢕⢕⢕⢕⣸⣿⣿⣿⢇⢕⢹⢕⢱⢕⢸⢜⣿⣿⡇⢜⣿⡕⢕⢜⡼⣿⡇⢕⢕⢕⣿⣿⣿⣿⢕⢕⢕⠘⠀⠀⠀⠀⠀⠀⠀⠀⠀⢀⢀⢀⢕⢕⢕⢕⢕⢕⢕⢕⢄⠀⠀⠀⠀⠑⠑⠑⢁⠀⠀⠀⠀⠀⠀⠀⠀⠘⣿⣿⣿⣿⣿⣿⣿⠟⢙⣹⣿⣿⣿⢟⣿⣷⣴⢅⠑⠙⠙⢑⣱⣥⣴⣾⣿⣿⣿⣿⣿⣿⣿⣿⣿⣿⣿⣿⣿⣿⣿⣿⣿⣿⣿⣿⣿⣿⣿⠏⠁⢀⣠⣾⣿⣿⣿⣿⣿⣿⣿⣿⣿⣿⣿⣿⣿⣿⣿⣿⣿⣿⣿⣿⣷⣄⢀⠕⢜⢟⢿⢿⢟⠕⠑⣀⣴⣿⣿⣿⣿⣿⣿⣿⠀</a:t>
            </a:r>
            <a:br/>
            <a:r>
              <a:t>⠀⢀⣀⣁⣀⣄⣤⣤⣤⣼⡸⢱⢿⢇⣿⡟⢕⢿⢿⢿⢿⢿⢇⡇⢕⢕⢕⢕⢕⢻⣷⡜⢕⢱⢜⢣⡕⢕⢕⢕⢕⢕⢔⢕⢕⢝⢟⢿⣿⣿⣿⣿⣿⣿⣿⣿⣿⣿⣿⣿⣿⣿⣿⡿⢟⢏⢕⢕⢕⢕⢕⢕⢕⢕⣿⣿⣯⡏⣼⡇⢸⢔⢕⡕⢸⢸⣿⣿⡇⢕⣿⡇⢕⡇⡇⣿⣿⢕⢕⢕⣿⣿⣿⣿⢕⠑⠀⠀⠀⠀⠀⠀⠀⠀⢀⣰⣵⣷⡇⢕⢕⢕⢕⢕⢕⣕⣕⣵⣷⡄⠀⠀⠀⠀⠀⠀⠀⠀⠀⠀⠀⠀⠀⠀⠀⠀⢹⣿⣿⣿⣿⣿⣷⣷⣿⣿⣿⣿⡇⣱⣿⣿⣿⣷⣾⣿⣿⣿⣿⣿⣿⣿⣿⣿⣿⣿⣿⣿⣿⣿⣿⣿⣿⣿⣿⣿⣿⣿⣿⣿⣿⣿⢿⠋⢁⣀⣴⣾⣿⣿⣿⣿⣿⣿⣿⣿⣿⣿⣿⣿⣿⣿⣿⣿⣿⣿⣿⣿⣿⣿⣿⣿⣿⣿⣷⣴⣤⣠⣄⣜⣿⣿⣿⢝⣿⣿⣿⣧⣌⢝⠀</a:t>
            </a:r>
            <a:br/>
            <a:r>
              <a:t>⣿⣿⣿⣿⣿⣿⣿⣿⣿⡇⡇⠀⠀⠀⣿⡇⠕⠀⠀⠀⠀⠀⣾⡇⢕⢕⢕⢕⢕⢕⢻⣯⡜⢕⢕⢕⢜⢧⢕⢕⢕⡸⢕⢕⢕⢕⢕⢕⢕⢝⢟⢿⣿⣿⣿⣿⣿⣿⣿⡿⢟⢏⢕⢕⢕⢕⢕⢕⢕⢕⢕⢕⢕⢱⣿⡿⢜⢕⣿⣧⢕⢸⡕⢕⢜⢸⣿⣿⡇⢕⣿⡇⢕⣿⢹⢻⣿⢕⢕⢕⣿⡿⢟⢕⢑⢀⢀⢀⣔⣵⣵⡆⢕⢕⢕⣿⣿⣿⡇⢕⠁⢕⢕⢕⢕⢸⣿⣿⣿⣿⣧⢀⠀⠀⠀⠀⠀⠀⠀⠀⠀⠀⠀⠀⠀⠀⠁⢻⣿⣿⣿⣿⣿⣿⣿⣿⢟⡿⡽⡻⣿⣿⣿⣿⣿⣿⣿⣿⣿⣿⣿⣿⣿⣿⣿⣿⣿⣿⣿⣿⣿⣿⣿⣿⣿⣿⣿⣿⣿⣿⣿⣷⣶⣾⣿⣿⣿⣿⣿⣿⣿⣿⣿⣿⣿⣿⣿⣿⣿⣿⣿⣿⣿⣿⣿⣿⣿⣿⣿⣿⣿⣿⣿⣿⣿⣿⣿⣿⣿⣿⣿⣿⣿⣧⣼⣿⣿⣿⣿⣿⠀</a:t>
            </a:r>
            <a:br/>
            <a:r>
              <a:t>⣿⣿⣿⣿⣿⣿⣿⣿⣿⡇⠕⠀⠀⣰⣿⡇⢸⣷⣶⣦⡄⣼⡿⢕⢕⢕⢕⢕⢕⢕⢕⢹⣷⣕⡕⢕⢕⢕⢕⢕⢕⡇⢕⢕⢕⢕⢕⢕⢕⢕⢕⣱⣵⣽⣟⣻⣟⣽⣵⣾⢕⢕⢕⢕⢕⢕⢕⢕⢕⢕⢕⢕⢕⣸⡿⢕⢕⣼⣿⣿⢕⢸⡇⢕⢕⢄⢻⣿⡇⢕⢿⡇⢱⣿⡞⢸⣿⢕⢕⢕⣿⣿⣿⣿⢕⢕⢕⢸⣿⣿⣿⡇⢕⢕⢕⣿⣿⣿⡇⢕⠁⢕⢕⢕⢕⢕⢜⢿⣿⣿⣿⣷⡄⠀⠀⠀⠀⠀⠀⠀⠀⠀⠀⠀⠀⠀⠀⠁⢻⣿⣿⣿⣿⣿⡿⡫⢕⢕⢕⢕⢕⢻⢿⣿⣿⣿⣿⣿⣿⣿⣿⣿⣿⣿⣿⣿⣿⣿⣿⣿⣿⣿⣿⣿⣿⣿⣿⣿⣿⣿⣿⣿⣿⣿⣿⣿⣿⣿⣿⣿⣿⣿⣿⣿⣿⣿⣿⣿⣿⣿⣿⣿⣿⣿⣿⣿⣿⣿⣿⣿⣿⣿⣿⣿⣿⣿⣿⣿⣿⣿⣿⡿⢟⢝⢝⢝⢻⣿⣿⣿⠀</a:t>
            </a:r>
            <a:br/>
            <a:r>
              <a:t>⣿⣿⣿⣿⣿⣿⣿⣿⣿⡇⢀⠀⣵⣿⣿⣷⢸⣿⣿⡿⣼⡿⢕⢕⢕⢕⢕⢕⢕⢕⢕⣷⣜⢷⡕⢕⢕⢕⢕⢕⡕⢕⢕⢕⢕⢕⢕⠕⢕⢕⣼⣿⣿⣿⣿⣿⣿⣿⣿⣿⢕⢕⢕⢕⢕⢅⢕⢕⢕⢕⢕⢱⢕⡿⢕⢕⢱⣿⣿⣿⢕⢸⣷⢕⢑⢕⢕⢻⡇⢕⣿⢕⢱⣿⡇⢸⣿⢕⢕⢕⣿⣿⣿⣿⢕⢕⢕⢸⣿⣿⣿⡇⢕⢕⢕⣿⣿⣿⡇⢕⠀⢕⢕⢕⢕⢕⢕⢕⢹⣿⣿⣿⣿⣆⠀⠀⠀⠀⠀⠀⠀⠀⠈⢦⡀⠀⠀⠀⠁⢻⣿⣿⡿⢝⢕⢕⢕⢕⢕⢕⢕⢕⢕⢕⢹⣿⣿⣿⣿⣿⣿⣿⣿⣿⣿⣿⣿⣿⣿⣿⣿⣿⣿⣿⣿⣿⣿⣿⣿⣿⣿⣿⣿⣿⣿⣿⣿⣿⣿⣿⣿⣿⣿⣿⣿⣿⣿⣿⣿⣿⣿⣿⣿⣿⣿⣿⣿⣿⣿⣿⣿⣿⣿⣿⣿⣿⣿⣿⣿⣿⢇⢕⢕⢕⢕⢕⢕⢜⢝⣿⠀</a:t>
            </a:r>
            <a:br/>
            <a:r>
              <a:t>⣿⣿⣿⣿⣿⣿⣿⡿⢛⢁⠁⠀⠙⢝⢕⢻⢕⢜⢝⣼⢟⢕⢕⢕⢕⢕⢕⢕⢕⢕⢕⣿⣿⣧⡳⡕⢕⢕⢕⢱⢕⢕⢕⢕⢕⠑⠁⢀⢕⢸⣿⣿⣿⣿⣿⣿⣿⣿⣿⣿⡇⠀⠁⠕⢕⢕⢕⢕⢕⢕⢕⢜⡼⣵⡕⢕⣿⣿⣿⡟⡱⡱⣿⠕⢕⢕⢕⢕⡇⢕⢇⢕⢸⣿⣷⣾⣿⢕⢕⢕⣿⣿⣿⣿⢕⢕⢕⢸⣿⣿⣿⡇⢕⢕⢕⣿⣿⣿⡇⢕⢕⢕⢕⢕⢕⢕⢕⢕⢕⢜⢻⣿⣿⣿⣧⡀⠀⠀⠀⠀⠀⠀⠀⠘⢿⣦⣄⠀⠀⠀⠝⡿⢇⢕⢕⢕⢕⢕⢕⢕⢕⢕⢕⢕⢕⢹⣿⣿⣿⣿⣿⣿⣿⣿⣿⣿⣿⣿⣿⣿⣿⣿⣿⣿⣿⣿⣿⣿⣿⣿⣿⣿⣿⣿⣿⣿⣿⣿⣿⣿⣿⣿⣿⣿⣿⣿⣿⣿⣿⣿⣿⣿⣿⣿⣿⣿⣿⣿⣿⣿⣿⣿⣿⣿⣿⣿⣿⣿⣿⢕⢕⢕⢕⢕⢕⢕⢕⢕⢕⣿⠀</a:t>
            </a:r>
            <a:br/>
            <a:r>
              <a:t>⣿⣿⣿⣿⣿⡿⢏⢔⢕⠁⠀⠀⠀⢕⢕⢕⢇⢕⣼⡏⢕⢕⢕⢕⢕⢕⠕⢕⢕⢕⠑⣿⣿⣿⣿⢜⢣⢅⢕⢇⢕⠕⠑⠁⠀⠀⠀⢕⢕⣾⣿⣿⣿⣿⣿⣿⣿⣿⣿⣿⡇⢕⠀⠀⠁⠑⠕⢕⢕⢕⢕⢜⢾⣻⡇⢕⣿⣿⣿⢣⡿⣗⡏⢕⢕⢕⢕⢕⡕⢜⢔⢕⢸⣿⣿⣿⣿⢕⢕⢕⣿⣿⣿⣿⢕⢕⢕⢸⣿⣿⣿⡇⢕⢕⢕⣿⣿⣿⣧⢕⢕⢕⢕⢕⢕⢕⢕⢕⢕⢕⢕⢜⢻⣿⣿⣿⡧⢄⠀⠀⠀⠀⠀⠀⠘⢿⣿⣷⣦⡄⠀⠘⢻⢕⢕⢕⢕⢕⢕⢕⢕⢕⢕⢕⢕⢸⣿⣿⣿⣿⣿⣿⣿⣿⣿⣿⣿⣿⣿⣿⣿⣿⣿⣿⣿⣿⣿⣿⣿⣿⣿⣿⣿⣿⣿⣿⣿⣿⣿⣿⣿⣿⣿⣿⣿⣿⣿⣿⣿⣿⣿⣿⣿⣿⣿⣿⣿⣿⣿⣿⣿⣿⣿⣿⣿⣿⣿⣿⢇⢕⢕⢕⢕⢕⢕⢕⢕⢕⢕⢸⠀</a:t>
            </a:r>
            <a:br/>
            <a:r>
              <a:t>⣿⣿⣿⡟⠏⢕⢕⢕⠀⠀⠀⠀⢔⢕⢕⢕⢕⣼⡟⢕⢕⢕⢕⢕⢕⢕⢕⢔⢕⢕⢕⣿⣿⣿⣿⡇⢕⢕⡕⠑⠁⠀⠀⠀⠀⠀⠀⣕⣵⣿⣿⣿⣿⣿⣿⣿⣿⣿⣿⣿⣷⢕⢕⠀⠀⠀⠀⠀⠁⠕⢕⢕⢜⢟⣻⢕⢿⣿⡿⢸⢝⢜⢕⢕⢕⢕⢕⢸⣿⡅⢑⢕⢜⣿⣿⣿⡏⢕⢕⢕⣿⣿⣿⣿⢕⢕⢕⢸⣿⣿⣿⡇⢕⢕⢕⣿⣿⣿⣿⢕⢕⢕⢕⢕⢕⢕⢕⢕⢕⢕⢕⢕⢅⢝⢻⢟⡏⢕⢕⢄⠀⠀⠀⠀⠀⠈⢻⣿⣿⣿⣷⣴⣅⢕⢱⢕⢕⢕⢕⢕⢕⢕⢕⢕⣵⣿⣿⣿⣿⣿⣿⣿⣿⣿⣿⣿⣿⣿⣿⣿⣿⣿⣿⣿⣿⣿⣿⣿⣿⣿⣿⣿⣿⣿⣿⣿⣿⣿⣿⣿⣿⣿⣿⣿⣿⣿⣿⣿⣿⣿⣿⣿⣿⣿⣿⣿⣿⣿⣿⣿⣿⣿⣿⣿⣿⣿⣿⣿⣕⢕⢕⢕⢕⢕⢕⢕⢕⢕⢕⢸⠀</a:t>
            </a:r>
            <a:br/>
            <a:r>
              <a:t>⣿⣿⣿⢇⢕⢕⢕⠑⠀⠀⠀⠀⢕⢕⢕⢕⣼⢟⢕⢕⢕⢕⢕⢕⢕⢕⢕⢕⢕⢕⢕⢹⡟⣿⣿⣿⡕⢕⠕⠀⠀⠀⠀⠀⠀⠀⠀⣾⣿⣿⣿⣿⣿⣿⣿⣿⣿⣿⣿⣿⣿⣕⢕⠀⠀⠀⠀⠀⠀⠀⠕⢕⢕⢕⢝⢇⢜⠙⢁⢄⢄⢄⠁⠕⢕⢕⢕⢕⢻⣷⡀⢕⢕⢝⢝⢝⢕⢕⢕⢕⢝⢝⢝⢝⢕⢕⢕⢜⢝⢝⢝⢕⢕⢕⢕⢝⢝⢝⢝⢕⢕⠑⢕⢕⢕⢕⢕⢕⢕⢕⢕⢕⢕⢕⢕⢅⠕⢕⢕⢕⢕⢔⢀⠀⠀⠀⠀⠹⣿⣿⣿⣿⣿⣿⣧⣵⣵⣕⣕⣕⢕⣵⣵⣾⣿⣿⣿⣿⣿⣿⣿⣿⣿⣿⣿⣿⣿⣿⣿⣿⣿⣿⣿⣿⣿⣿⣿⣿⣿⣿⣿⣿⣿⣿⣿⣿⣿⡿⢿⣿⣿⣿⣿⣿⣿⣿⣿⣿⣿⣿⣿⣿⣿⣿⣿⣿⣿⣿⣿⣿⣿⣿⣿⣿⣿⣿⣿⣿⣿⣧⡕⢕⢕⢕⢕⢕⢕⢕⢕⣾⠀</a:t>
            </a:r>
            <a:br/>
            <a:r>
              <a:t>⣿⡿⢑⢕⢕⢕⢕⠀⠀⠀⠀⠄⠑⠑⠑⣼⢏⢕⢕⢕⢕⢕⢕⣱⣵⣷⣿⣿⣿⣿⣿⢸⣷⢻⣿⣿⣷⢕⠀⠀⠀⠀⠀⠀⠀⠀⠀⢹⣿⣿⣿⣿⣿⣿⣿⣿⣿⣿⣿⣿⣿⣿⡇⠀⠀⠀⠀⠀⠀⠀⠀⢝⢝⢝⢕⠁⢁⠀⠑⠑⠁⢀⣴⡔⢄⡕⢕⢕⢕⢹⣧⢕⢕⢕⢕⢕⢕⢕⢕⢕⢕⢕⢕⢕⢕⢕⢕⢕⢕⢕⢕⢕⢕⢕⢕⢕⢕⢕⢕⠕⢕⢀⢕⢕⢕⢕⢕⢕⢕⢕⢕⢕⢕⢕⢕⢕⠀⠀⠀⠀⠀⠀⠀⢑⢦⣄⠀⠀⠘⣿⣿⣿⣿⣿⣿⣿⣿⣿⣿⣿⣿⣿⣿⣿⣿⣿⣿⣿⣿⣿⣿⣿⣿⣿⣿⣿⣿⣿⣿⣿⣿⣿⣿⣿⣿⣿⣿⣿⣿⣿⣿⣿⣿⣿⣿⣿⣿⡇⢱⣿⣿⣿⣿⣿⣿⣿⣿⣿⣿⣿⣿⣿⣿⣿⣿⣿⣿⣿⣿⣿⣿⣿⣿⣿⣿⣿⣿⣿⣿⣿⣿⣧⣕⣕⢕⢕⢕⢕⣸⣿⠀</a:t>
            </a:r>
            <a:br/>
            <a:r>
              <a:t>⣿⠑⢕⢕⢕⢕⠁⠀⠀⠀⠀⠀⠀⠀⣼⢟⢕⢕⢕⢕⢕⣱⣾⣿⣿⣿⣿⣿⣿⣿⣿⢸⣿⡎⣿⣿⣿⣧⢅⠀⠀⠀⠀⠀⠀⠀⠀⠀⢟⣟⣻⣿⣿⣿⣿⣿⣿⣿⣿⣿⣟⣟⠃⠀⠀⠀⠀⠀⠀⠀⠀⢕⢕⢕⢄⢕⢼⡗⠀⢀⠀⠙⢻⠇⢸⣿⣧⢕⢕⢕⢸⣧⢡⣥⣥⣥⣥⣥⣥⣵⣵⣵⣵⣵⣵⣵⣵⣵⣵⣵⣵⣵⣵⣵⣵⣵⣵⣵⣕⡄⢕⢕⢕⢕⢕⢕⢕⢕⢕⢕⢕⢕⢕⢕⢕⢕⢕⠀⠀⠀⠀⠀⠐⠀⠜⣿⣿⣶⣤⣜⢿⣿⣿⣿⣿⣿⣿⣿⣿⣿⣿⣿⣿⣿⣿⣿⣿⣿⣿⣿⣿⣿⣿⣿⣿⣿⣿⣿⣿⣿⣿⣿⣿⣿⣿⣿⣿⣿⣿⣿⣿⣿⣿⣿⣿⣿⣿⡇⢸⣿⣿⣿⣿⣿⣿⣿⣿⣿⣿⣿⣿⣿⣿⣿⣿⣿⣿⣿⣿⣿⣿⣿⣿⣿⣿⣿⣿⣿⣿⣿⣿⣿⣿⣿⣿⣿⣿⣿⣿⣿⠀</a:t>
            </a:r>
            <a:br/>
            <a:r>
              <a:t>⡏⢕⢕⢕⢕⢕⠀⠀⠀⠀⢕⠀⠀⣼⡟⢕⢕⢕⢕⢕⣼⣿⣿⣿⣿⣿⣿⣿⣿⣿⣿⡇⣿⣾⡜⣿⣿⣿⣇⠀⠀⠀⠀⠀⠀⠀⠀⠀⠈⢿⣿⣿⣿⣿⣿⣿⣿⣿⣿⣿⣿⡟⠀⠀⠀⠀⠀⠀⠀⠀⠀⠁⢕⢕⢕⢀⠉⢀⢔⢕⡕⢔⢠⣵⣾⣿⣿⣧⢕⢕⢕⢻⣇⢿⣿⣿⣿⣿⣿⣿⣿⣿⣿⣿⣿⣿⣿⣿⣿⣿⣿⣿⣿⣿⣿⣿⣿⣿⣿⡇⢕⢕⢕⢕⢕⢕⢕⢕⢕⢕⢕⢕⢕⢕⢕⢕⢕⢐⠀⠀⠀⠀⠀⠀⢁⢸⣿⣿⣿⣿⣿⣿⣿⣿⣿⣿⣿⣿⣿⣿⣿⣿⣿⣿⣿⣿⣿⣿⣿⣿⣿⣿⣿⣿⣿⣿⣿⣿⣿⣿⣿⣿⣿⣿⣿⣿⣿⣿⣿⣿⣿⣿⣿⣿⣿⣿⣿⣷⣿⣿⣿⣿⣿⣿⣿⣿⣿⣿⣿⣿⣿⣿⣿⣿⣿⣿⣿⣿⣿⣿⣿⣿⣿⣿⣿⣿⣿⣿⣿⣿⣿⣿⣿⣿⣿⣿⣿⣿⣿⣿⠀</a:t>
            </a:r>
            <a:br/>
            <a:r>
              <a:t>⡕⢕⢕⢕⢕⠀⠀⠀⠀⢄⢕⢀⣼⢟⢕⢕⢕⢕⢕⣼⣿⣿⣿⣿⣿⣿⣿⣿⣿⣿⣿⣧⢹⣇⢻⣾⣿⣿⣿⣆⠀⠀⠀⠀⠀⠀⠀⠀⠀⠘⣿⣿⣿⣿⣿⣿⣿⣿⣿⣿⡿⠁⠀⠀⠀⠀⠀⠀⠀⠀⠀⠀⢕⣕⣱⣾⣿⢠⢀⠁⠁⢀⣠⢻⣿⣿⣿⣿⣧⢕⢕⢕⢝⣆⠀⠀⠀⠀⠀⠀⠀⠀⠀⢀⢀⢀⣀⣀⣀⣀⣀⣀⣀⣀⣀⣀⣀⣁⣁⡀⢕⢕⠕⢕⢕⢕⢕⢕⢕⢕⢕⢕⢕⢕⢕⢕⢕⢕⠄⠀⠀⠀⠀⠀⠐⠄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⠁⠁⠕⠑⠀⠀⠀⢀⢷⢏⣼⢏⢕⢕⢕⢕⢕⢱⣿⣿⣿⣿⣿⣿⣿⣿⣿⣿⣿⣿⣿⡎⣿⢜⣿⣿⣿⣿⣿⡔⠀⠀⠀⠀⠀⠀⠀⠀⠀⠜⣿⣿⣿⣿⣿⣿⣿⣿⣿⠇⠀⠀⠀⠀⠀⠀⠀⠀⠀⠀⠀⠀⣿⣿⣿⡷⣾⢇⢕⢿⡕⣿⡜⣿⣿⣿⣿⣿⣇⢕⢕⢕⢹⡆⠀⠀⠀⠀⠀⠀⠕⠕⢽⣷⣷⣳⣷⣮⣽⡿⣝⣽⣽⣿⣿⣿⣿⣿⣷⢕⢕⠀⢕⢕⢕⢕⢕⢕⢕⢕⢕⢕⢕⢕⢕⢕⢕⢕⠅⠀⠀⠀⠀⠄⢐⢅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⠀⠀⠀⠀⠀⠀⠀⠑⠑⠸⠇⢕⢕⢕⢕⢕⢱⣿⣿⣿⣿⣿⣿⣿⣿⣿⣿⣿⣿⣿⣿⣷⢸⡇⣿⣿⣿⡜⣿⣿⡀⠀⠀⠀⠀⠀⠀⠀⠀⠀⠹⣿⣿⣿⣿⣿⣿⣿⡏⠀⠀⠀⠀⠀⠀⠀⠀⠀⠀⠀⠀⠀⢸⣿⢿⢟⣵⡜⣾⡕⢱⣝⢇⣿⣿⣿⣿⣿⣿⡕⢕⢕⢕⠹⠐⠀⠀⠀⠀⠀⠀⠀⢰⣷⣷⣽⣟⢿⣿⣿⣿⣿⣿⣿⣿⣿⣿⣿⣿⢕⢕⢕⢕⢕⢕⢕⢕⢕⢕⢕⢕⢕⢕⢕⢕⢕⢕⢕⢐⠀⠀⠀⢕⢑⠐⢕⢅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⢔⠀⠀⠀⠀⠀⠀⠀⠀⠀⠀⠀⠀⠁⠑⠑⠸⢿⣿⣿⣿⣿⣿⣿⣿⣿⣿⣿⣿⣿⣿⣿⣧⢳⢸⣿⣿⣷⡝⢿⣧⠀⠀⠀⠀⠀⠀⠀⠀⠀⠀⠜⣿⡿⠿⢿⣿⡟⠀⠀⠀⠀⠀⠀⠀⠀⠀⠀⠀⠀⠀⠀⠁⢳⣾⣿⣿⣷⡝⢷⣷⣧⡕⡝⢿⣿⣿⣿⢿⠇⠁⠁⠀⠀⠀⠀⠀⠀⠀⠀⠀⠀⢜⢟⡿⣿⣿⣿⣮⣝⡻⢿⣿⣾⣻⣿⣿⣿⣿⡕⢕⢕⢕⢕⢕⢕⢕⢕⢕⢕⢕⢕⢕⢕⢕⢕⢕⢕⠔⢄⢕⢕⢕⢕⢕⢕⢕⢈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⡕⠀⠀⠀⠀⠀⠀⠀⠀⠀⠀⠀⠀⠀⠀⠀⠀⠀⠁⠉⠛⠻⢿⣿⣿⣿⣿⣿⣿⣿⣿⣿⣿⡎⢜⣿⣮⡻⢿⣮⡻⠀⠀⠀⠀⠀⠀⠀⠀⠀⠀⠀⠁⢀⣤⣄⠁⠁⠀⠀⠀⠀⠀⠀⠀⠀⠀⠀⠀⠀⠀⠀⠀⢜⣿⣿⣿⣿⣿⣧⢸⣿⢇⣿⡿⠟⠙⠁⠀⠀⠀⠀⠀⠀⠀⠀⠀⠀⠀⠀⠀⠀⠕⢕⢕⢕⢝⢽⣿⣿⣿⣷⣽⡻⣿⣿⣿⣿⣿⡇⢕⢕⠑⢕⢕⢕⢕⢕⢕⢕⢕⢕⢕⢕⢕⢕⢕⢕⢕⢕⢕⢕⢕⢕⢕⢕⢕⢔⠅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⢀⠀⠀⠀⠀⠀⠀⠀⠀⠀⠀⠀⠀⠀⠀⠀⠀⠀⠀⠀⠀⠀⠈⠙⠻⣿⣿⣿⣿⣿⣿⣿⣿⠜⣿⣿⣿⣷⣮⣽⢕⠐⠐⠀⠀⠀⠀⠀⠀⠀⠀⠀⢕⢜⢝⠕⠀⠀⠀⠀⠀⠀⠀⠀⠀⠀⠀⠀⠀⠀⠀⠀⠀⢹⣿⣿⣿⣿⣿⢟⠟⠘⠁⠀⠀⠀⠀⠀⠀⠀⠀⠀⠀⠀⠀⠄⢀⠀⠀⠀⠀⠀⢕⢕⢕⢕⢕⢕⢝⢟⢿⣿⣿⣿⣝⢿⣿⣿⡧⢕⢕⢔⢕⢕⢕⢕⢕⢕⢕⢕⢕⢕⢕⢕⢕⢕⢕⢕⢔⢑⢀⠑⢕⢕⢕⢕⠅⢑⠕⢹⣿⣿⣿⣿⣿⣿⣿⣿⣿⣿⣿⣿⣿⣿⣿⣿⣿⣿⣿⣿⣿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⣯⢕⢕⠀⠀⠀⠀⠀⠀⠀⢀⢔⠐⠀⠀⠀⠀⠀⠀⠀⠀⠀⠀⠀⠀⠀⠀⠁⠙⢻⣿⣿⣿⣿⡏⠀⠜⣿⣿⣿⣿⣿⢕⠀⠀⠀⠀⠀⠀⠀⠀⠀⠀⠀⠀⢕⢕⠀⠀⠀⠀⠀⠀⠀⠀⠀⠀⠀⠀⠀⠀⠀⠀⠀⠀⠘⣿⣿⣿⣿⡵⠁⠀⠀⠀⠀⠀⠀⠀⠀⠀⠀⠐⢄⠀⠀⠀⠀⠑⢕⢄⠀⠀⠀⠑⢕⢕⢕⢕⢕⢕⢕⢜⢟⢿⣿⣿⣷⣮⡟⢅⠑⢕⢕⢕⢕⢕⢕⢕⢕⢕⢕⢕⢕⢕⢕⢕⢕⢕⢕⢕⢕⠕⢔⢕⢕⢕⢕⢕⢕⢕⢕⢘⢿⣿⣿⣿⣿⣿⣿⣿⣿⣿⣿⣿⣿⣿⣿⣿⣿⣿⣿⣿⣿⣿⣿⣿⣿⣿⣿⣿⣿⣿⣿⣿⣿⡿⠿⠿⢿⢿⢿⢿⢿⢿⢿⢿⢿⢿⣿⣿⣿⣿⣿⣿⣿⣿⣿⣿⣿⣿⣿⣿⣿⣿⣿⣿⣿⣿⣿⣿⣿⣿⣿⣿⣿⣿⣿⣿⣿⣿⣿⣿⣿⣿⣿⣿⣿⡿⢕⠀</a:t>
            </a:r>
            <a:br/>
            <a:r>
              <a:t>⣿⢕⢕⢔⠀⠀⠀⠀⢀⢕⠕⠁⠀⠀⠀⢀⠔⠁⠀⠀⠀⠀⠀⠀⠀⠀⠀⠀⠀⠀⠙⢻⣿⣿⠑⠀⠀⢻⣿⢹⣿⣿⢕⠀⠀⠀⠀⠀⠀⠀⠀⠀⠀⢄⣄⣄⣰⣑⣠⠄⠀⠀⠀⠀⠀⠀⠀⠀⠀⠀⠀⠀⠀⠀⠀⠀⢜⣿⡿⠑⠀⠀⠀⠀⠀⠀⠀⠀⠀⠀⠀⠔⠀⠀⠑⢔⢀⠀⠀⠀⠑⢔⠀⠀⠀⣕⡕⢕⢕⢕⢕⢕⢕⢕⢕⢝⣿⣿⣿⣷⢅⠀⢕⢕⠁⢕⢕⢕⢕⢕⢕⢕⢕⢕⢕⢕⢕⢕⢕⢕⢕⢕⢔⠕⢅⢕⢕⢕⢕⢕⢕⢕⢕⢌⢻⣿⣿⣿⣿⣿⣿⣿⣿⣿⣿⣿⣿⣿⣿⣿⣿⣿⣿⣿⣿⣿⣿⣿⣿⣿⣿⣿⣿⣿⣿⢕⢕⢕⢕⢕⢕⢕⢕⢕⢕⢕⢕⢕⢕⢕⢕⢕⢔⢔⢔⢔⢕⢝⣿⣿⣿⣿⣿⣿⣿⣿⣿⣿⣿⣿⣿⣿⣿⣿⣿⣿⣿⣿⣿⣿⣿⣿⣿⣿⣿⣿⣿⢏⢕⢕⠀</a:t>
            </a:r>
            <a:br/>
            <a:r>
              <a:t>⣿⢕⢕⡔⠀⠀⠀⢄⠕⠀⠀⠀⠀⢄⢔⠁⠀⠀⠀⠀⠀⠀⠀⠀⠀⠀⠀⠀⠀⠀⠀⠀⠙⢕⠀⠀⠀⢸⡟⢕⣿⡟⠑⠀⠀⠀⠀⠀⠀⠀⠀⠀⢀⢼⣿⣿⣿⣿⣷⣵⢄⠀⠀⠀⠀⠀⠀⠀⠀⠀⠀⠀⠀⠀⠀⠀⠀⠙⠀⠀⠀⠀⠀⠀⠀⠀⠀⠀⠀⠀⠀⠀⠀⠀⠀⠀⢑⢔⢀⠀⠀⠁⠕⢄⠀⣻⣟⣵⣕⢕⢇⢕⢕⢕⢕⢕⢜⠙⢿⡿⢀⡀⢕⢕⠀⢕⢕⢕⢕⢕⢕⢕⢕⢕⢕⢕⢕⢕⢕⢕⢕⢕⢕⢕⢕⢕⢕⢕⢕⢕⢕⢕⢕⢕⢔⢝⢿⣿⣿⣿⣿⣿⣿⣿⣿⣿⣿⣿⣿⣿⣿⣿⣿⣿⣿⣿⣿⣿⣿⣿⣿⣿⣿⣿⣿⣷⣦⣴⣵⣵⣕⡕⢕⢕⢕⢕⢕⢕⢕⢕⢕⢕⢕⣕⣡⣅⣅⣵⣿⣿⣿⣿⣿⣿⣿⣿⣿⣿⣿⣿⣿⣿⣿⣿⣿⣿⣿⣿⣿⣿⣿⣿⣿⣿⣿⡿⢕⢕⢕⢕⠀</a:t>
            </a:r>
            <a:br/>
            <a:r>
              <a:t>⡟⢕⣾⡧⠀⢀⢔⠑⠀⠀⠀⢄⢕⢕⠀⠀⠀⠀⠀⠀⠀⠀⠀⠀⠀⠀⠀⠀⠀⠀⠀⠀⠀⠀⠀⠀⠀⢸⠇⢀⡿⠕⠀⠀⠀⠀⠀⠀⠀⠀⠀⠀⢱⣸⣿⣿⣿⣿⣿⡿⡇⠀⠀⠀⠀⠀⠀⠀⠀⠀⠀⠀⠀⠀⠀⠀⠀⠀⠀⠀⠀⠀⠀⠀⠀⠀⠀⠀⠀⠀⠀⠀⠀⠀⢀⢔⠑⠀⠁⠑⢄⢀⠀⠁⢄⢜⣿⣿⣿⢷⣕⢇⢕⢕⢕⠕⠀⠀⠀⠀⠀⠕⠕⢕⢕⠕⢕⢕⢕⢕⢕⢕⢕⢕⢕⢕⢕⢕⢕⢕⢕⢕⢕⢕⢕⢕⢕⢕⢕⢕⢕⢕⢕⢕⢕⢕⢕⠻⣿⣿⣿⣿⣿⣿⣿⣿⣿⣿⣿⣿⣿⣿⣿⣿⣿⣿⣿⣿⣿⣿⣿⣿⣿⣿⣿⣿⣿⣿⣿⣿⣿⣿⡹⢗⣷⣷⣵⣴⡲⢳⢷⣻⣿⣿⣿⣿⣿⣿⣿⣿⣿⣿⣿⣿⣿⣿⣿⣿⣿⣿⣿⣿⣿⣿⣿⣿⣿⣿⣿⣿⣿⣿⣿⡿⢏⢕⢕⢕⢕⢕⠀</a:t>
            </a:r>
            <a:br/>
            <a:r>
              <a:t>⢣⣾⣿⢇⢄⠑⠀⠀⢀⢄⠑⠁⠀⠁⠑⢔⢀⠀⠀⠀⠀⠀⠀⠀⠀⠀⠀⠀⠀⠀⠀⠀⠀⠀⠀⠀⢀⠎⠀⢱⠇⠀⠀⠀⠀⠀⠀⠀⠀⠀⠀⠀⠜⢻⡝⣿⣿⡿⣿⠇⠁⠀⠀⠀⠀⠀⠀⠀⠀⠀⠀⠀⠀⠀⠀⠀⠀⠀⠀⠀⠀⠀⠀⠀⠀⠀⠀⠀⠀⠀⠀⠀⢀⢔⠑⠀⠀⠀⢀⠀⠀⠁⠔⠀⠀⠜⣿⣿⣿⢕⣾⣿⣇⢕⠑⠀⠀⠀⠀⠀⢄⠀⠀⢕⢕⠀⢕⢕⢕⢕⢕⢕⢕⢕⢕⢕⢕⢕⢕⢕⢕⢕⢕⢕⢕⢕⢕⢕⢕⢕⢕⢕⢕⢕⢕⢕⢕⢕⢜⢻⣿⣿⣿⣿⣿⣿⣿⣿⣿⣿⣿⣿⣿⣿⣿⣿⣿⣿⣿⣿⣿⣿⣿⣿⣿⣿⣿⣿⣿⣿⣿⣿⣾⣧⣿⣿⣯⣿⣷⣣⣿⣿⣿⣿⣿⣿⣿⣿⣿⣿⣿⣿⣿⣿⣿⣿⣿⣿⣿⣿⣿⣿⣿⣿⣿⣿⣿⣿⣿⣿⣿⣿⠟⢕⢕⢕⢕⢕⢕⢕⠀</a:t>
            </a:r>
            <a:br/>
            <a:r>
              <a:t>⣿⣿⢇⢔⠁⠀⠀⠔⠁⠀⠀⢀⠀⠀⠀⠀⠑⠕⢄⠀⠀⠀⠀⠀⠀⠀⠀⠀⠀⠀⠀⠀⠀⠀⠀⠀⠁⠀⢕⠑⠀⠀⠀⠀⠀⠀⠀⠀⠀⠀⠀⠀⠀⠀⠁⠘⠻⢇⠙⠀⠀⠀⠀⠀⠀⠀⠀⠀⠀⠀⠀⠀⠀⠀⠀⠀⠀⠀⠀⠀⠀⠀⠀⠀⠀⠀⠀⠀⠀⠀⢀⠔⠁⠀⠀⠀⢀⠐⠀⠁⠐⠄⠀⠀⠀⠀⣿⣿⣿⢻⣿⣿⣿⠇⠀⠀⠀⠀⠀⢔⢕⢕⠀⢕⢕⠀⢕⢕⢕⢕⢕⢕⢕⢕⢕⢕⢕⢕⢕⢕⢕⢕⢕⢕⢕⢕⢕⢕⢕⢕⢕⢕⢕⢕⢕⢕⢕⢕⢕⢕⢌⠻⣿⣿⣿⣿⣿⣿⣿⣿⣿⣿⣿⣿⣿⣿⣿⣿⣿⣿⣿⣿⣿⣿⣿⣿⣿⣿⣿⣿⣿⣿⣿⣿⣿⣿⣿⣿⣿⣿⣿⣿⣿⣿⣿⣿⣿⣿⣿⣿⣿⣿⣿⣿⣿⣿⣿⣿⣿⣿⣿⣿⣿⣿⣿⣿⣿⣿⣿⡿⢟⢅⢕⢕⢕⢕⢕⢕⢕⢕⠀</a:t>
            </a:r>
            <a:br/>
            <a:r>
              <a:t>⡿⢕⣱⠁⠀⠄⠁⠀⠄⠐⠁⠀⠁⠐⢀⠀⠀⠀⠁⠑⢔⢀⠀⠁⠀⠀⠀⠀⠀⠀⠀⠀⠀⠀⠀⠀⢀⠕⠁⠀⠀⠀⠀⠀⠀⠀⠀⠀⠀⠀⠀⠀⠀⠀⠀⠁⠀⠀⠀⠀⠀⠀⠀⠀⠀⠀⠀⠀⠀⠀⠀⠀⠀⠀⠀⠀⠀⠀⠀⠀⠀⠀⠀⠀⠀⠀⠀⠀⠀⢔⠁⠀⠀⠀⠀⠑⠀⠀⠀⠀⠀⠀⠀⠀⠀⠀⢸⣿⡟⢸⣿⣿⠇⠀⠀⠀⠀⠀⢕⢕⢕⢕⠐⢕⢕⠀⢕⢕⢕⢕⢕⢕⢕⢕⢕⢕⢕⢕⢕⢕⢕⢕⢕⢕⢕⢕⢕⢕⢕⢕⢕⢕⢕⢕⢕⢕⢕⢕⢕⢕⢕⢕⢜⢝⢿⣿⣿⣿⣿⣿⣿⣿⣿⣿⣿⣿⣿⣿⣿⣿⣿⣿⣿⣿⣿⣿⣿⣿⣿⣿⣿⣿⣿⣿⣿⣿⣿⣿⣿⣿⣿⣿⣿⣿⣿⣿⣿⣿⣿⣿⣿⣿⣿⣿⣿⣿⣿⣿⣿⣿⣿⣿⣿⣿⣿⣿⣿⡿⢏⢕⢕⢕⢕⢕⢕⢕⢕⢕⢕⢕⠀</a:t>
            </a:r>
            <a:br/>
            <a:r>
              <a:t>⢕⣱⡿⠀⠀⠀⠀⠀⠀⠀⠀⠀⠀⠀⠀⠁⠄⠀⠀⠀⠀⠑⢄⠀⠀⠀⠀⠀⠀⠀⠀⠀⠀⠀⠀⠀⠀⠀⠀⠀⠀⠀⠀⠀⠀⠀⠀⠀⠀⠀⠀⠀⠀⠀⠀⠀⠀⠀⠀⠀⠀⠀⠀⠀⠀⠀⠀⠀⠀⠀⠀⠀⠀⠀⠀⠀⠀⠀⠀⠀⠀⠀⠀⠀⠀⠀⠀⢄⠕⠁⠀⠀⠀⠀⠀⠀⠀⠀⠀⠀⠀⠀⠀⠀⠀⠀⢧⢻⢕⢽⢟⠃⠀⠀⠀⠀⠀⢕⢕⢕⢕⢕⢀⢔⢕⢕⠕⢕⢕⢕⢕⢕⢕⢕⢕⢕⢕⢕⢕⢕⢕⢕⢕⢕⢕⢕⢕⢕⢕⢕⢕⢕⢕⢕⢕⢕⢕⢕⠀⢕⢕⢕⢕⢕⢕⢜⢻⢿⣿⣿⣿⣿⣿⣿⣿⣿⣿⣿⣿⣿⣿⣿⣿⣿⣿⣿⣿⣿⣿⣿⣿⣿⣿⣿⣿⣿⣿⣿⣿⣿⣿⣿⣿⣿⣿⣿⣿⣿⣿⣿⣿⣿⣿⣿⣿⣿⣿⣿⣿⣿⣿⣿⣿⣿⡿⢟⠕⢕⢕⢕⢕⢕⢕⢕⢕⢕⢕⢕⢕⢕⠀</a:t>
            </a:r>
            <a:br/>
            <a:r>
              <a:t>⣱⣿⣇⠀⠀⠀⠀⠀⠀⠀⠀⠀⠀⠀⠀⠀⠀⠀⠀⠀⠀⠀⠁⠕⠀⠀⠀⠀⠀⠀⠀⢀⢄⠀⠀⠀⠀⠀⠀⠀⠀⠀⠀⠀⠀⠀⠀⠀⠀⠀⠀⠀⠀⠀⠀⠀⠀⠀⠀⠀⠀⠀⠀⠀⠀⠀⠀⠀⠀⠀⠀⠀⠀⠀⠀⠀⠀⢀⠀⠀⢔⠀⠀⠀⠀⠀⠀⠀⠀⠀⠀⠀⠀⠀⠀⠀⠀⠀⠀⠀⠀⠀⠀⠀⠀⠀⠘⢇⢱⢝⠁⠀⠀⠀⠀⠀⢕⢕⢕⢕⢕⢕⢕⢇⢕⠕⠀⢕⢕⢕⢕⢕⢕⢕⢕⢕⢕⢕⢕⢕⢕⢕⢕⢕⢕⢕⢕⢕⢕⢕⢕⢕⢕⢕⢕⢕⢕⢕⢕⢕⢕⢕⢕⢕⢕⢕⢕⢕⢝⢻⢿⣿⣿⣿⣿⣿⣿⣿⣿⣿⣿⣿⣿⣿⣿⣿⣿⣿⣿⣿⣿⣿⣿⣿⣿⣿⣿⣿⣿⣿⣿⣿⣿⣿⣿⣿⣿⣿⣿⣿⣿⣿⣿⣿⣿⣿⣿⣿⣿⣿⣿⣿⢟⢏⢕⢕⠀⢕⢕⢕⢕⢕⢕⢕⢕⢕⢕⢕⢕⢕⠀</a:t>
            </a:r>
            <a:br/>
            <a:r>
              <a:t>⣿⣿⡿⠐⠀⠀⠀⠀⠀⠀⠀⠀⠀⠀⠀⠀⠀⠀⠀⠀⠀⠀⠀⠀⠀⠀⠀⠀⠀⠀⠀⢕⠀⢄⠔⢀⠀⠀⠀⠀⠀⠀⠀⠀⠀⠀⠀⠀⠀⠀⠀⠀⠀⠀⠀⠀⠀⠀⠀⠀⠀⠀⠀⠀⠀⠀⠀⠀⠀⠀⠀⠀⠀⠀⠀⠀⠀⠀⠑⠔⠑⠀⠀⠀⠀⠀⠀⠀⠀⠀⠀⠀⠀⠀⠀⠀⠀⠀⠀⠀⠀⠀⠀⠀⠀⠀⠀⠘⣇⠁⠀⠀⠀⠀⠀⢕⠕⢕⢕⢕⢕⠑⢕⢇⢕⠀⠀⢕⢕⢕⢕⢕⢕⢕⢕⢕⢕⢕⢕⢕⢑⢕⢕⢕⢕⢕⢕⢕⢕⢕⢕⢕⢕⢕⢕⢕⢕⢕⠁⢕⢕⢕⢕⢕⢕⢕⢕⢕⢕⢕⢕⢝⢟⢿⣿⣿⣿⣿⣿⣿⣿⣿⣿⣿⣿⣿⣿⣿⣿⣿⣿⣿⣿⣿⣿⣿⣿⣿⣿⣿⣿⣿⣿⣿⣿⣿⣿⣿⣿⣿⣿⣿⣿⣿⣿⣿⣿⣿⡿⢟⢝⢕⢕⢕⢕⢕⠀⢕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⣿⡆⠀⠀⠀⠀⠀⠀⠀⠀⠁⢑⢅⣴⣷⣷⢕⠀⠀⠕⢕⢕⢕⢕⢕⢕⢕⢕⢕⢕⢕⢕⢕⠕⢕⢕⢕⢕⢕⢕⢕⢕⢕⢕⢕⢕⢕⢕⢕⢕⢕⢕⢕⢕⢕⢕⠑⢁⢕⢕⢕⢕⢕⢕⢕⢕⢜⢝⢻⣿⣿⣿⣿⣿⣿⣿⣿⣿⣿⣿⣿⣿⣿⣿⣿⣿⣿⣿⣿⣿⣿⣿⣿⣿⣿⣿⣿⣿⣿⣿⣿⣿⣿⣿⣿⣿⡿⢿⢏⢕⢕⢕⢕⢕⢕⢕⢕⢕⢄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⢹⣿⡔⠀⠀⠀⠀⢀⡄⢴⣜⣜⡜⢿⢿⢿⢇⢕⢕⠀⢕⢕⢕⢕⢕⢕⢕⢕⢕⢕⢕⢕⢕⢕⢕⢕⢕⢕⢕⢕⢕⢕⢕⢕⢕⢕⢕⢕⢕⢕⢕⢑⢕⢕⢕⠁⢄⢕⢕⢕⢕⢕⢕⢕⢕⢕⢕⢕⢕⢕⢝⢟⢿⣿⣿⣿⣿⣿⣿⣿⣿⣿⣿⣿⣿⣿⣿⣿⣿⣿⣿⣿⣿⣿⣿⣿⣿⣿⣿⣿⣿⣿⣿⢿⢟⢝⢕⢕⢕⢕⢔⠁⢕⢕⢕⢕⢕⢕⢕⢕⢕⢕⢕⢕⢕⢕⢕⢕⢕⢕⢕⢕⠀</a:t>
            </a:r>
            <a:br/>
            <a:r>
              <a:t>⠛⠃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⠀⠀⠀⠙⠛⠐⠐⠒⠚⠛⠛⠛⠛⠛⠓⠑⠘⠛⠃⠑⠑⠑⠑⠑⠑⠑⠑⠑⠑⠑⠑⠑⠑⠑⠑⠑⠑⠑⠑⠑⠑⠑⠑⠑⠑⠑⠑⠑⠑⠑⠑⠑⠑⠑⠑⠑⠀⠀⠑⠑⠑⠑⠑⠑⠑⠑⠑⠑⠑⠑⠑⠑⠑⠑⠑⠘⠙⠛⠛⠛⠛⠛⠛⠛⠛⠛⠛⠛⠛⠛⠛⠛⠛⠛⠛⠛⠛⠛⠛⠛⠛⠛⠛⠙⠑⠑⠑⠑⠑⠑⠑⠑⠑⠑⠀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⣏⢝⢿⣿⣿⣿⣿⣿⣿⣿⣿⣧⢱⣝⢿⣿⣿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⣷⡕⢝⢿⣿⣿⣿⣿⣿⣿⣿⣧⢻⣮⣻⣿⣿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⣿⣿⣿⣿⣿⣿⣿⣿⣿⣿⣿⣇⢕⣜⡻⣟⣻⣿⣿⣿⣿⣏⢿⣷⡹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⢇⣿⣿⣿⣿⣿⣿⣿⣿⣿⣿⣿⣿⣷⡝⣿⣮⡹⣜⢿⣿⣿⣿⡞⣿⣷⣹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⢏⣾⣿⢸⣿⣿⣿⣿⣿⣿⣿⣿⣿⣿⣿⣿⣿⣿⡮⢻⣇⢿⣷⡝⢝⢝⢇⢝⢟⢣⢻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⢏⣾⣿⡇⣿⣿⣿⣿⣿⣿⣿⣿⣿⣿⣿⣿⣿⣿⢇⢕⢕⢜⢸⣿⣷⡕⢕⢕⢕⢕⢕⢕⢝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⢏⣿⣿⣿⢣⣽⣗⣗⣗⣗⣳⣷⣧⣷⣷⣷⢷⢿⢽⢕⢕⢕⢕⢕⣿⣿⣷⡕⢕⢕⢕⢕⢕⢕⢑⢕⢕⢝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⡏⣾⣿⣿⣿⢸⣿⣿⣿⣿⣿⣿⣿⣿⣿⣿⣿⣿⣿⣿⣧⢕⢕⢕⢕⢹⣿⣿⣷⢕⢕⢕⢕⢕⢕⢕⢕⢕⢕⢕⢻⣿⣿⣿⣿⣿⣿⣿⣿⣿⣿⣿⣿⣿⣿⣿⣿⣿⣿⣿⣿⣿⣿⣿⣿⣿⣿⢕⢕⢕⢕⢸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⣽⣾⡿⣸⣿⣿⣿⡇⣾⣿⣿⣿⣿⣿⣿⣿⣿⣿⣿⣿⣿⣿⣿⣿⣧⢑⢕⢕⢸⣿⣿⣿⣇⢕⢕⢕⢕⢕⢕⠕⢕⢕⢕⢕⢜⢟⢿⣿⣿⣿⣿⣿⣿⣿⣿⣿⣿⣿⣿⣿⣿⣿⣿⣿⣿⣿⣿⣿⣿⡏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⣫⣾⣿⣿⣿⢧⣿⣿⣿⣿⡇⣿⣿⣿⣿⣿⣿⣿⣿⣿⣿⣿⣿⣿⣿⣿⣿⣿⣷⡅⢕⢜⣿⣿⣿⣿⡕⢕⢕⢕⠕⠕⢕⢕⢕⢕⢕⢕⢕⢕⢜⢟⢿⣿⣿⣿⣿⣿⣿⣿⣿⣿⣿⣿⣿⣿⣿⣿⣿⣿⣿⣿⢇⢕⢕⢕⢕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⡟⣱⣾⣿⣿⣿⣿⡿⣼⣿⣿⣿⣿⡇⣿⣿⣿⣿⣿⣿⣿⣿⣿⣿⣿⣿⣿⣿⣿⣿⣿⣿⣿⣔⢕⣿⣿⣿⣿⣧⢑⢑⢕⢇⢕⢕⢕⢕⢕⢕⢕⢕⢕⢕⢕⢕⢜⢻⣿⣿⣿⣿⣿⣿⣿⣿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⢟⣕⣿⣿⣿⣿⣿⢕⣿⣿⣿⣿⣿⣿⣿⣿⣿⣿⣿⣿⣿⣿⣿⣿⣿⣿⣿⣿⢇⣿⣿⣿⣿⣿⡕⢕⢕⢕⢕⢕⢕⢕⢕⢕⢕⢕⢕⢕⢕⢕⢕⣼⣿⣿⣿⣿⣿⣿⣿⣿⣿⣿⣿⣿⣿⣿⣿⣿⡇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⢑⠀</a:t>
            </a:r>
            <a:br/>
            <a:r>
              <a:t>⣿⣿⣿⣿⣿⣿⣿⣿⣿⣿⣿⣿⣿⣿⣿⣿⣿⣿⣿⣿⣿⣿⣿⣿⣿⣿⣿⣿⣿⣿⢟⣼⣿⣿⣿⣿⣿⣿⣣⣿⢸⣿⣿⣿⣿⣿⢕⣿⣿⣿⣿⣿⣿⣿⣿⣿⣿⣿⣿⣿⣿⣿⣿⣿⢹⣿⣿⢕⣿⣿⣿⣿⣿⡇⠁⠁⢕⢕⢕⢕⢕⢕⢑⢕⢔⢁⢅⢕⢕⣿⣿⣿⣿⣿⣿⣿⣿⣿⣿⣿⣿⣿⣿⣿⣿⣿⣿⡇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⢑⢅⢕⢕⢕⠐⠁⢀⢕⢕⢅⢔⠀</a:t>
            </a:r>
            <a:br/>
            <a:r>
              <a:t>⣿⣿⣿⣿⣿⣿⣿⣿⣿⣿⣿⣿⣿⣿⣿⣿⣿⣿⣿⣿⣿⣿⣿⣿⣿⣿⣿⣿⣿⢯⣿⡿⣽⣿⣿⣿⡿⣵⣿⡟⣾⣿⣿⣿⣿⣿⢕⣿⣿⣿⣿⣿⣿⣿⣿⣿⣿⣿⣿⣿⣿⣿⣿⣿⢕⢻⡇⢕⣿⣿⣿⣿⣿⣧⠕⢕⢕⣆⢅⢑⢕⠕⢕⢕⢕⢕⢕⢕⢱⣿⣿⣿⣿⣿⣿⣿⣿⣿⣿⣿⣿⣿⣿⣿⣿⣿⣿⡇⢕⢕⢕⢕⢸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⢁⢀⢑⢕⢕⢕⢕⢕⢅⢕⢕⢕⢕⢕⠀</a:t>
            </a:r>
            <a:br/>
            <a:r>
              <a:t>⣿⣿⣿⣿⣿⣿⣿⣿⣿⣿⣿⣿⣿⣿⣿⣿⣿⣿⣿⣿⣿⣿⣿⣿⣿⣿⣿⣿⢯⣿⣿⣹⣿⣿⣿⣟⣼⣿⣿⡇⣿⡿⢏⢎⣾⣿⢱⢝⣿⣿⣿⣿⣿⣿⣿⣿⣿⣿⣿⣿⣿⣿⣿⣿⡇⢜⢕⢸⣿⣿⣿⣿⣿⡿⠀⠁⢕⢿⣵⢕⢝⢧⢳⠆⠔⠘⠑⢷⣿⣿⣿⣿⣿⣿⣿⣿⣿⣿⣿⣿⣿⣿⢿⢿⢿⢿⢿⢇⢕⢕⢕⢕⢼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⢔⢕⢕⢕⢕⢕⢕⠀</a:t>
            </a:r>
            <a:br/>
            <a:r>
              <a:t>⣿⣿⣿⣿⣿⣿⣿⣿⣿⣿⣿⣿⣿⣿⣿⣿⣿⣿⣿⣿⣿⣿⣿⣿⣿⣿⣿⢏⣿⣿⣳⣿⣿⣿⣟⣾⣿⣿⣿⡇⡿⢕⢱⣿⣿⣿⢜⣕⣿⣿⣿⣿⣿⣿⣿⣿⣿⣿⣿⣿⣿⣿⣿⣿⡇⢕⢕⣾⣽⣿⣿⡿⠟⠁⠐⢄⠀⠑⠑⠔⢕⢕⢑⠄⢀⠀⡄⢎⢇⢑⠕⢑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⠄⢕⢕⢕⢕⢕⢕⢕⠀</a:t>
            </a:r>
            <a:br/>
            <a:r>
              <a:t>⣿⣿⣿⣿⣿⣿⣿⣿⣿⣿⣿⣿⣿⣿⣿⣿⣿⣿⣿⣿⣿⣿⣿⣿⣿⣿⡟⣾⣿⣏⢯⣿⣿⣟⣾⣿⣿⡟⢕⡕⢱⣷⣿⣿⣿⣿⡕⣿⣿⣿⣿⣿⣿⣿⣿⣿⣿⣿⣿⣿⣿⣿⣿⣿⡇⢕⠑⠑⠘⠙⠑⠁⠀⢀⢕⢅⣀⢀⠀⠀⠀⠀⢅⢐⢕⢜⢕⢕⢕⢕⢕⠁⢔⠀⠀⠀⠀⠀⠀⠀⠀⠀⠀⢀⢁⢁⢁⢕⢕⢕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⢀⢕⢕⢕⢕⢕⢕⢕⠀</a:t>
            </a:r>
            <a:br/>
            <a:r>
              <a:t>⣿⣿⣿⣿⣿⣿⣿⣿⣿⣿⣿⣿⣿⣿⣿⣿⣿⣿⡿⢿⢟⡟⣽⣵⣵⣵⢱⣿⣿⡞⣼⣿⡟⣼⣿⣿⣿⢕⢕⡕⢜⢱⣿⣿⣿⣿⢇⣿⣿⣿⣿⣿⣿⣿⣿⣿⣿⣿⣿⣿⣿⣿⣿⣿⡇⢕⠀⠀⠁⠁⠁⠀⠀⢕⢕⣾⣿⣿⡇⣦⣄⢀⠀⠁⠕⢕⢕⢕⢕⢕⢅⢔⢕⠀⠀⠀⠀⠀⠀⠀⠀⠀⠀⢕⣸⣿⣿⢕⢕⢕⢕⢸⣿⢕⢕⢕⢕⢕⢕⢕⢕⢕⢕⢕⢕⢕⢕⢕⢕⢕⢕⢕⢕⢕⢕⢕⢕⢕⢕⢕⢕⢕⢕⢕⢕⢕⢕⢕⢕⢕⢕⢕⢕⢱⡕⢕⢕⢕⢕⢕⢕⢕⢕⢕⢕⢱⡕⢕⢕⢕⢕⢕⢕⢕⢕⢕⢕⢕⢕⢕⢕⢕⢕⢕⢕⢕⢕⢕⢕⢕⢕⢕⢕⢕⢕⢕⢕⢕⢕⢕⢕⢕⢕⢕⢕⢕⢕⢕⢕⢕⢕⢕⢕⢕⢕⢕⢕⢕⢕⢕⢕⢕⢕⢕⢕⢕⢕⢕⢕⢁⠀⢄⢕⢕⢕⢕⢕⢕⢕⢕⠀</a:t>
            </a:r>
            <a:br/>
            <a:r>
              <a:t>⣿⢿⢿⠿⠿⢟⣿⣿⣿⣿⣿⣿⣿⣿⣿⣿⣿⣟⣽⡇⣻⣾⣿⣿⣿⡇⣿⣿⣿⢳⣿⣿⣹⣿⣿⣿⢏⡇⢸⣧⢕⣿⣿⢟⢟⢟⢕⣿⣿⣿⣿⣿⣿⣿⣿⣿⣿⣿⣿⣿⣿⣿⣿⢏⡇⢕⢀⠔⢔⢔⢔⠀⢔⢕⢕⣿⣿⣿⣷⢻⣿⣷⣴⡀⠔⠄⣁⡔⢕⢕⢕⢕⢕⢑⠀⠀⠀⠀⠀⠀⠀⢀⠀⢕⣽⣿⣿⢇⢕⢕⢕⢸⡟⢕⢕⢕⢕⢕⢕⢕⢕⢕⢕⢕⢕⢕⢕⢕⢕⢕⢕⢕⢕⢕⢕⢕⢕⢕⢕⢕⢕⢕⢕⢕⢕⢕⢕⢕⢕⢕⢕⢕⣵⣷⣷⢕⢕⢕⢕⢕⢕⢕⢕⢕⢕⣵⣿⣿⣷⣷⣷⣷⣷⣷⣷⣷⣷⣷⣧⣵⡱⡕⢕⢕⢕⢕⢕⢕⢕⢕⢕⢕⢕⢕⢕⢕⢕⢕⢕⢕⢕⢕⢕⢕⢕⢕⢕⢕⢕⢕⢕⢕⢕⡱⢕⣗⣵⣵⣵⣕⣵⣵⣵⣵⣵⣵⣷⣷⣵⣷⣷⡕⢕⢕⢕⢕⢕⢕⢕⢕⠀</a:t>
            </a:r>
            <a:br/>
            <a:r>
              <a:t>⡵⡄⠁⠁⠁⠁⣿⣿⣿⣿⣿⣿⣿⣿⣿⣿⡿⣱⣿⣿⣿⢿⣿⣿⣿⢱⣿⣿⡏⣾⣿⣇⣿⣿⣿⣿⣾⡇⣼⣿⢸⣿⣿⣷⣵⣵⢸⣿⣿⢹⣿⣿⣿⣿⣿⣿⣿⣿⣿⣿⣿⣿⣿⢕⢕⢕⢱⣴⣄⣄⣠⣕⢕⢕⣷⣿⣿⣿⣿⢸⣿⣿⣿⢿⡇⣿⣿⣿⣼⡇⢕⢕⢕⡔⢔⢆⢔⢖⡆⢆⢲⢖⢆⢕⢝⡟⣏⢕⢕⢕⢕⢜⢕⢕⢕⢕⢕⢕⢕⢕⢕⢕⢕⢕⢕⢕⢕⢕⢕⢕⢕⢕⢕⢕⢕⢕⢕⢕⢕⢕⢕⢕⢕⢕⢕⢕⢕⢕⢕⢕⢕⢱⣿⣿⣿⡇⢕⢕⢕⢕⢕⢕⢕⢕⢕⣿⣿⣿⣿⣿⣿⣿⣿⣿⣿⣿⣿⣿⣿⣿⢿⢗⢇⢕⢕⢕⢕⢕⢕⢕⢕⢕⢕⢕⢕⢕⢕⢕⢕⢕⢕⢕⢕⢕⢕⢕⢕⢕⢕⢕⢕⢕⢜⢻⢿⣿⣿⣿⣿⣿⣿⣿⣿⣿⣿⣿⣿⣿⣿⣿⣿⣿⣕⢕⢕⢕⢕⢕⢕⢕⠀</a:t>
            </a:r>
            <a:br/>
            <a:r>
              <a:t>⢇⢕⢰⢾⢷⢄⣿⣿⣿⣿⣿⣿⣿⣿⣿⣿⢱⣿⡏⢿⣿⣷⣕⢕⢝⢸⣿⣿⢱⣿⣿⣸⣿⣿⣿⣿⣿⡇⣿⡏⢸⣿⣿⣿⣿⡇⣾⣿⡇⢸⣿⣿⣿⣿⣿⣿⣿⣿⣿⣿⣿⣿⡏⢕⢕⢕⢸⣿⣿⣿⣿⣇⢕⢕⣿⣿⣿⣿⣿⢸⣿⣿⣿⢸⣷⢹⢏⣿⣿⢣⡕⢕⣼⣷⡇⢕⡕⣼⣿⡇⢸⢱⣿⣿⢕⣧⣿⡇⢕⢕⢕⢸⡕⢕⢕⢕⢕⢕⢕⢕⢕⢕⢕⢕⢕⢕⢕⢕⢕⢕⢕⢕⢕⢕⢕⢕⢕⢕⢕⢕⢕⢕⢕⢕⢕⢕⢕⢕⢕⢕⢕⣿⣿⣿⣿⣇⢕⢕⢕⢕⢕⢕⢕⢕⢸⣿⣿⣿⣿⣿⣿⣿⣿⣿⣿⢿⢟⢟⢝⢕⢕⢕⢕⣕⡕⢕⢕⢕⢕⢕⢕⢕⢕⢕⢕⢕⢕⢕⢕⢕⢕⢕⢕⢕⢕⢕⢕⢕⢕⢕⢕⢕⢑⢕⢕⢕⢝⢝⢻⢿⣿⣿⣿⣿⣿⣿⣿⣿⣿⣿⣿⣿⣿⣇⢕⢕⢕⢕⢕⢕⠀</a:t>
            </a:r>
            <a:br/>
            <a:r>
              <a:t>⢕⢕⢕⢕⢱⢸⢽⣿⣿⣿⣿⣿⣿⣿⣿⢇⣿⣿⣷⣧⡝⢪⢟⣕⢅⣼⣿⡟⣼⣿⡇⣿⣿⣿⣿⣿⣿⢕⣿⡇⣿⣿⢿⢿⢿⢇⣿⣿⢱⢸⣿⣿⣿⣿⣿⣿⣿⣿⣿⣿⣿⣿⡇⢕⢕⢕⢸⣿⣿⣿⣿⣿⡕⢱⣿⣿⣿⣿⣿⢸⣿⣿⣿⣼⣿⠱⢿⡫⢎⡜⣿⢕⣿⣿⣇⣱⣵⣿⣿⣷⣸⢸⣿⣿⣇⡟⣿⡇⢕⢕⢕⣸⡇⢕⢕⢕⢕⢕⢕⢕⢕⢕⢕⢕⢕⢕⢕⢕⢕⢕⢕⢕⢕⢕⢕⢕⢕⢕⢕⢕⢕⢕⢕⢕⢕⢕⢕⢕⢕⠕⣜⢝⢝⢟⢟⢟⢕⢕⢕⢕⢕⢕⢕⢕⢿⢿⢿⢿⢟⢟⢟⢝⢝⢕⢕⢕⢕⢕⢕⣕⣡⣵⣾⣿⣿⣕⢕⢕⢕⢕⢕⢕⢕⢕⢕⢕⢕⢕⢕⢕⢕⢕⢕⢕⢕⢕⢕⢕⢕⢕⢕⢕⢸⣷⣵⣕⢕⢕⢕⢕⢕⢝⢝⢟⢟⢿⢿⢿⣿⣿⣿⣿⣿⣿⣇⢕⢕⢕⢕⢕⠀</a:t>
            </a:r>
            <a:br/>
            <a:r>
              <a:t>⢃⢅⢕⢕⢰⢕⢸⣿⣿⣿⣿⣿⣿⣿⡇⢕⣿⢻⢜⢻⢏⣾⡿⢇⢕⣿⣿⣇⣿⣿⢹⣿⣿⣿⣿⣿⡿⢕⣿⡇⣷⣷⣷⣷⣷⣳⣿⡏⣵⡜⣿⣿⣿⣿⣿⣿⣿⣿⣿⣿⣿⣿⢕⢕⢕⢕⣼⣿⣿⣷⣷⣷⡕⣽⡿⣿⣿⣿⣿⢸⣿⣿⣿⣿⣿⢜⢷⣕⢻⢇⡿⢇⣿⣿⣿⣿⣿⣿⣿⣿⣿⣼⣿⣿⣯⣿⣿⡇⢕⢕⢕⣾⣷⢕⢕⢕⢕⢕⢕⢕⢕⢕⢕⢕⢕⢕⢕⢕⢕⢕⢕⢕⢕⢕⢕⢕⢕⢕⢕⢕⢕⢕⢕⢕⢕⢕⢕⢕⢕⢱⣿⣿⣷⣶⣵⣥⣅⢕⢕⢕⢕⢕⢕⢕⢕⢕⢕⢕⠕⢕⢕⣕⣕⣱⣥⣵⣶⣾⣿⣿⣿⣿⣿⣿⣿⣿⣧⡕⢕⢕⢕⢕⢕⢕⢕⢕⢕⢕⢕⢕⢕⢕⢕⢕⢕⢕⢕⢕⢕⢕⢕⢕⢸⣿⣿⣿⣿⣷⣧⣵⣕⣁⡕⠕⢕⢕⢕⠕⠕⠕⢕⢕⢕⢕⢕⠕⢕⢕⢕⢕⠀</a:t>
            </a:r>
            <a:br/>
            <a:r>
              <a:t>⢕⢔⢜⢜⠕⠑⢜⣿⣿⣿⣿⣿⣿⣿⣷⢣⢜⢷⡕⢕⢿⣿⣕⣷⣿⣿⣿⢸⣿⢇⢸⣿⣿⣿⣿⣿⡇⣼⣿⡇⣿⣿⣿⣿⣿⡇⣿⡇⣿⣇⢿⣿⡹⣿⣿⣿⣿⣿⣿⢿⡏⣿⢕⢕⢕⢕⣿⣿⣿⣿⣿⣿⡇⣻⡇⣿⣿⣿⡏⣸⣿⣿⣿⣿⣿⢱⣜⢹⣧⢕⡜⡕⣿⣿⣿⣿⣿⣿⣿⣿⣿⣿⣿⣿⣿⣿⣿⡇⢕⢕⢕⣿⡏⢕⢕⢕⢕⢕⢕⢕⢕⢕⢕⢕⢕⢕⢕⢕⠕⢕⢕⢕⢕⢕⢕⢕⢕⢕⢕⢕⢕⢕⢕⢕⢕⢕⢕⢕⢅⣿⣿⣿⣿⣿⣿⣿⣿⡇⢕⢕⢕⢕⢕⢸⣿⣿⣿⣿⣿⣿⣿⣿⣿⣿⣿⣿⣿⣿⣿⣿⣿⣿⣿⣿⣿⣿⣿⣿⣧⡕⢕⢕⢕⢕⢕⢕⢕⢕⢕⢔⢕⢕⢕⢕⢕⢕⢕⢕⢕⢕⢕⢕⢸⣿⣿⣿⣿⣿⣿⣿⣿⣿⣿⣿⣿⣷⣷⣶⣷⣷⣷⣷⣷⣶⣶⣷⣧⡕⢕⢕⠀</a:t>
            </a:r>
            <a:br/>
            <a:r>
              <a:t>⢜⢏⢕⢄⢀⢀⢕⣿⣿⣿⣿⣿⣿⣿⣿⣯⣣⡕⢕⢜⢿⣾⣽⣝⣕⣿⡿⣼⡟⡜⣼⣿⣿⣿⣿⢿⢕⣿⣿⡇⣿⣿⣿⣿⣿⣇⢿⢱⣿⣿⡜⣿⣇⢿⣿⢿⣿⣿⣿⡜⣇⢻⢕⡇⢕⣸⣿⣿⣿⣿⣿⣿⡇⣿⢸⡿⣿⣿⡇⣿⣿⣿⣿⣿⣿⢜⢟⣗⣯⡇⢱⢱⣿⣿⣿⣿⣿⣿⣿⣿⣿⣿⣿⣿⣿⣿⣿⣧⢕⢕⢕⡿⢕⢕⢕⢕⢕⢕⢕⢕⢕⢔⢕⢕⢕⢕⢕⢕⢕⠑⢕⢕⢕⢕⢕⢕⢕⢕⢕⢕⢕⢕⢕⢕⢕⢕⢕⢑⣾⣿⣿⣿⣿⣿⣿⣿⣿⣿⡕⢕⢕⢕⢕⢸⣿⣿⣿⣿⣿⣿⣿⣿⣿⣿⣿⣿⣿⣿⣿⣿⣿⣿⣿⣿⣿⣿⣿⣿⣿⣷⣕⢕⢕⢕⢕⢕⢕⢕⢕⢕⢄⢕⢕⢕⢕⢕⢕⢕⢕⢕⢕⢕⢸⣿⣿⣿⣿⣿⣿⣿⣿⣿⣿⣿⣿⣿⣿⣿⣿⣿⣿⣿⣿⣿⣿⣿⣿⣷⡕⢕⠀</a:t>
            </a:r>
            <a:br/>
            <a:r>
              <a:t>⢕⢕⡕⢕⢕⢕⢕⣿⣿⣿⣿⣿⣿⣿⣿⣿⣷⣝⢕⡜⢧⢕⢜⣝⢝⣿⡇⡿⢱⡇⣿⣿⣿⣿⣿⡕⣸⣿⣿⣇⢽⣽⣿⣯⣽⣭⡸⢜⢟⢿⣿⣿⣿⡜⣿⣇⢻⣿⣿⣧⢻⢸⢱⢇⠕⢟⣟⣽⣽⣽⣽⣽⢇⣳⣧⢣⣝⢿⢕⣿⣿⣿⢟⣿⣿⢺⢟⢏⢱⢑⢕⢸⣿⣿⣿⣿⣿⣿⣿⣿⣿⣿⣿⣿⣿⣿⣿⣿⢕⠅⠁⢇⢕⢕⢕⢕⢕⢕⢕⢕⢕⢕⢕⢕⢕⢕⢕⢕⢕⠀⠑⠄⢕⢕⢕⢕⢕⢕⢕⠑⠑⢕⢕⢕⢕⢕⢕⣼⣿⣿⣿⣿⣿⣿⣿⣿⣿⣿⣷⡕⢕⢕⢕⢸⣿⣿⣿⣿⣿⣿⣿⣿⣿⣿⣿⣿⣿⣿⣿⣿⣿⣿⣿⣿⣿⣿⣿⣿⣿⣿⣿⣧⡕⢕⢕⢕⢕⢕⢑⠑⢑⠁⢕⢕⢕⢕⢕⢕⠕⠕⠕⠕⢱⣿⣿⣿⣿⣿⣿⣿⣿⣿⣿⣿⣿⣿⣿⣿⣿⣿⣿⣿⣿⣿⣿⣿⣿⣿⣿⣧⠀</a:t>
            </a:r>
            <a:br/>
            <a:r>
              <a:t>⢐⢜⢊⢕⢱⡔⠀⢸⣿⣿⣿⣿⣿⣿⣿⣿⣿⣿⣿⣷⣜⡣⢕⢝⢕⣿⢳⢇⢸⡇⣿⣿⣿⣿⣿⡇⠍⠁⠀⢀⢀⠀⠐⠀⠀⠈⠑⠝⢷⣧⣾⣿⣷⣷⣿⣿⡎⣿⡻⣿⡟⢕⣾⣱⡾⠟⠙⠉⠈⠕⠅⠁⠁⠉⠉⢑⣟⡇⢕⣿⣿⣿⢎⣾⡏⢱⢏⢱⡇⢕⢕⢸⣿⣿⣿⣿⣿⣿⣿⣿⣿⣿⣿⣿⣿⣿⣿⣿⠑⠀⢀⢕⢕⢕⢕⢕⢕⢕⢕⢕⢕⠁⢕⢕⢕⢕⢕⢕⢕⠀⠀⠀⢕⢕⢕⢕⢕⢕⢕⠀⠀⢕⢕⢕⢕⢕⣱⣿⣿⣿⣿⣿⣿⣿⣿⣿⣿⣿⣿⣷⢕⢕⢕⢸⣽⣝⣝⣝⣝⣝⢝⢝⢟⢟⢟⢻⢿⢿⢿⢿⣿⣿⣿⣿⣿⣿⣿⣿⣿⣿⣿⣿⣿⣧⢕⢕⢕⢕⢕⠀⠀⠀⠑⢕⢕⢕⢕⢕⢕⠀⠀⠀⢸⣿⣿⣿⣿⣿⢿⢿⢿⢿⢟⢟⢟⢟⢟⢟⢟⢟⣟⣟⣟⣻⣿⣿⣿⣿⣿⣿⠀</a:t>
            </a:r>
            <a:br/>
            <a:r>
              <a:t>⠜⠊⠁⠘⢜⢝⡕⢸⣿⣿⣿⣿⣿⣿⣿⣿⣿⣿⣿⣿⢟⠀⠀⢅⣕⣸⡜⢕⢸⢇⢿⡏⣿⣿⣿⢕⢄⣴⣾⡟⣄⣕⠀⠀⠀⠁⠀⠀⡑⢝⣿⣿⣿⣿⣿⣿⣿⣿⣿⣿⣿⣾⣿⢏⡄⣐⣐⠀⠀⠀⠐⠀⢱⣶⣄⠀⠌⣱⡎⣿⣿⣿⢱⣿⡇⠘⠁⢾⡇⢕⢕⢸⣿⣿⣿⣿⣿⣿⣿⣿⣿⣿⣿⣿⣿⣿⣿⣿⢕⢀⢕⢕⢕⢕⢕⢕⢕⢕⢕⢕⢕⠀⠁⢕⢕⢕⢕⢕⢕⠀⠀⠀⢕⢕⢕⢕⢕⢕⢕⠀⠀⢕⢕⢕⢕⢱⣿⣿⣿⣿⣿⣿⣿⣿⣿⣿⣿⣿⣿⣿⣷⡕⢕⢕⣿⣿⣿⣿⣿⣿⣿⣿⣿⣿⣷⣷⣷⣷⣷⣷⣷⣷⣿⣿⣿⣿⣿⣿⣿⣿⣿⣿⣿⣿⣷⡅⢕⢕⢕⠀⠀⠀⠀⠑⢕⢕⢕⢕⢕⠀⠀⠀⢸⣽⣵⣵⣵⣵⣵⣷⣷⣷⣷⣷⣾⣿⣿⣿⣿⣿⣿⣿⣿⣿⣿⣿⣿⣿⣿⣿⠀</a:t>
            </a:r>
            <a:br/>
            <a:r>
              <a:t>⢀⢰⣔⡐⢜⢇⢕⢸⣿⣿⣿⣿⣿⣿⣿⣿⣿⣿⣿⢫⠃⠀⠀⢱⣿⢸⡇⢕⢜⢻⢸⡇⢹⣧⢿⣱⣕⢿⣿⣇⢌⢁⢕⠀⢀⠔⢀⠀⣿⣾⣿⣿⣿⣿⣿⣿⣿⣿⣿⣿⣿⣿⣯⣾⡇⠉⠁⠀⠀⢄⠀⢄⢸⣿⡏⣱⣾⣿⣷⣿⣿⣿⢻⣿⡇⠀⠀⢸⡇⢕⠁⢱⣿⣿⣿⣿⣿⣿⣿⣿⣿⣿⣿⣿⣿⣿⣿⣿⡇⢕⢕⢕⢕⢕⢕⢕⢕⢕⢕⢕⢕⢄⠁⢕⢕⢕⢕⢕⢕⠀⠀⠀⢕⢕⢕⢕⢕⢕⢕⠀⠀⢕⢕⢕⢰⣿⣿⣿⣿⣿⣿⣿⣿⣿⣿⣿⣿⣿⠘⠻⣿⣷⡕⢕⢸⣿⣿⣿⣿⣿⣿⣿⣿⣿⣿⣿⣿⣿⣿⣿⣿⣿⣿⣿⣿⣿⣿⣿⣿⣿⣿⣿⣿⣿⣿⣷⢕⢕⢕⢄⠀⠀⠀⢱⢑⢕⢕⢕⢕⠀⠀⠀⢸⣿⣿⣿⣿⣿⣿⣿⣿⣿⣿⣿⣿⣿⣿⣿⣿⣿⣿⣿⣿⣿⣿⠟⣿⣿⣿⣿⠀</a:t>
            </a:r>
            <a:br/>
            <a:r>
              <a:t>⢕⢅⢝⢕⢕⢕⠕⠑⣿⣿⣿⣿⣿⣿⣿⣿⣿⡿⣱⠇⠀⠀⠀⢸⡿⣾⣷⢕⢇⢜⢎⢇⢜⣿⣿⡏⣿⣿⣿⣿⣔⢕⢕⣔⣅⢕⢕⣳⣿⣿⣿⣿⣿⣿⣿⣿⣿⣿⣿⣿⣿⣿⣿⣿⣷⡔⢵⢕⣕⢕⢕⣵⣿⣿⣿⡿⣼⣿⣿⢫⣿⣿⢸⣿⡇⠀⠀⠀⠇⠁⠀⢜⢿⣿⡿⢿⡟⢿⣿⡿⢻⢿⣿⣿⢏⡟⢿⡟⢕⢕⠕⢱⣵⢇⢕⢕⢕⢕⢕⢕⢕⠁⠀⠀⢕⢕⢕⢕⢕⢕⠀⠀⠕⢕⢕⢕⢕⢕⢕⠀⠀⠑⢕⢁⣾⣽⣍⠉⠉⠉⠉⠉⠙⠙⠛⠛⠛⠟⠇⠀⠈⠛⠟⠑⠅⠛⠟⠟⠟⠟⠟⠟⠟⠻⠿⢿⣿⣿⣿⣿⣿⣿⣿⣿⣿⣿⣿⣿⣿⣿⣿⣿⣿⣿⣿⣿⣇⢕⢕⢕⠀⠀⠀⢸⣇⢕⢕⢕⢕⠀⠀⠀⣾⣿⣿⣿⣿⣿⣿⡿⢿⢿⢿⢿⢿⢿⢿⣿⡿⣿⣿⣿⠟⠋⠀⢰⣿⣿⡿⢿⠀</a:t>
            </a:r>
            <a:br/>
            <a:r>
              <a:t>⢕⢕⢕⠕⠕⠁⠀⠀⣿⣿⣿⣿⣿⣿⣿⣿⢟⣼⡏⠀⠀⠀⠀⠘⡇⣿⣿⢱⢕⢕⡟⢜⢕⢜⢻⣿⡹⣿⣿⣿⡟⢷⢧⢼⢧⢴⣾⣿⣿⣿⣿⣿⣿⣿⣿⣿⣿⣿⣿⣿⣿⣿⣿⣿⣿⣿⢧⢜⣟⡵⢾⢟⣿⣿⣿⣵⣿⡿⡝⣼⡏⣿⢕⣿⡇⠀⠀⠀⠀⢳⣷⣿⣿⣿⣿⣿⣿⣿⣿⣿⣿⣿⣿⣿⣿⣿⣿⣱⣵⠀⠀⣿⣿⠑⢕⢕⢕⢕⢕⢕⢕⠀⠀⠀⠕⢕⢕⢕⢕⢕⠀⠀⠀⢕⢕⢕⢕⢕⢕⠀⠀⠀⠕⡼⠟⠋⠁⠀⠀⠀⠀⠀⠀⠀⠀⠀⠀⠀⠀⠀⠀⠀⠀⠀⠀⠀⠀⠀⠀⠀⠀⠀⠀⠀⠀⠀⠁⠙⠟⠿⣿⣿⣿⣿⣿⣿⣿⣿⣿⣿⣿⣿⣿⣿⣿⣿⣿⢄⢕⢕⠀⠀⠀⢸⣿⡔⢕⢕⢕⠀⠀⢔⣿⣿⡿⠟⠋⠉⠁⠀⠀⠀⠀⠀⠀⠀⠀⠀⠀⠀⠀⠀⠀⠀⠀⠀⠀⠀⠀⠀⠀</a:t>
            </a:r>
            <a:br/>
            <a:r>
              <a:t>⢐⢄⠀⠀⠀⠀⠀⠀⢸⣿⣿⣿⣿⣿⣿⢫⣿⢟⠁⠀⠀⠀⠀⠀⠇⣿⡏⢸⡕⢸⣧⢕⢕⢕⢕⢜⢧⡻⣿⣿⣿⣷⣶⣷⣾⣿⣿⣿⣿⣿⣿⣿⣿⣿⣿⣿⣿⣿⣿⣿⣿⣿⣿⣿⣿⣿⣿⣷⣶⣶⣷⣾⣿⣿⣿⣿⢏⡜⢼⣿⡇⣿⢕⣿⣇⠀⠀⠀⠀⠱⢝⠟⠟⠟⠟⠟⠟⠟⠟⠟⠟⠟⠟⠟⠟⠟⠟⠟⠟⠀⠀⠟⠃⢕⢕⢕⢕⢕⢕⢕⠀⠀⠀⠀⠀⢕⢕⢕⢕⢕⢔⠀⠀⢕⢕⢕⢕⢕⢕⠀⠀⠀⠁⠀⠀⠀⠀⠀⠀⠀⠀⣠⣤⣴⣴⠄⣤⣄⣄⣀⣀⣀⠀⠀⠀⠀⠀⠀⠀⠀⠀⠀⠀⠀⠀⠀⠀⠀⠀⠑⢷⣿⣿⣿⣿⣿⣿⣿⣿⣿⣿⣿⣿⣿⣿⣿⣿⡇⠁⠐⠀⠀⠀⣿⣿⡇⢕⢕⢕⠀⠀⣸⣿⢧⠐⠀⠀⠀⠀⠀⢀⢀⠀⠀⠀⠀⠀⠀⠀⠀⠀⠀⠀⠀⠀⠀⠀⠀⢀⢀⠀</a:t>
            </a:r>
            <a:br/>
            <a:r>
              <a:t>⠗⠁⠀⠀⠀⠀⠀⠀⢸⣿⣿⣿⣿⣿⣣⡿⢇⢱⠀⠀⠀⠀⠀⠀⢔⣿⡇⢸⣧⢜⢿⡕⢕⢕⢕⢜⡜⣷⣿⣿⣿⣿⣿⣿⣿⣿⣿⣿⣿⣿⣿⣿⣿⣿⣿⣿⡿⣿⣿⣿⣿⣿⣿⣿⣿⣿⣿⣿⣿⣿⣿⣿⣿⡿⡿⢕⢜⣕⣾⣿⢇⢻⢕⢻⣿⠀⠀⠀⠀⠀⣧⢔⢔⢔⢔⢔⢔⢔⢔⢔⢔⢔⢔⢔⢔⢔⢕⢔⢕⢄⠀⠀⠀⠀⠑⢕⢕⢕⢕⠁⠀⠀⠀⠀⠀⠑⢕⢕⢕⢕⢕⠀⠀⢕⢕⢕⢕⢕⢕⠀⠀⠀⣷⣿⡄⠀⠀⠀⠀⢰⣾⣿⣿⣿⣿⡔⠁⠉⠙⢝⣿⢕⠀⠀⠀⠀⠀⠀⠀⠀⢀⠀⠀⠀⠀⠀⣷⣦⣤⣔⢐⢼⣽⣿⣿⣿⣿⣿⣿⣿⣿⣿⣿⣿⣿⣿⣿⡇⠀⠀⠀⠀⣱⣿⣿⡇⢕⢕⠕⠀⢰⣏⠅⢄⣄⣤⡄⠐⠳⠿⢿⠿⢟⠋⠀⠀⠀⠀⠀⠀⠀⢰⡔⠀⠀⠀⠀⢱⣵⣵⠀</a:t>
            </a:r>
            <a:br/>
            <a:r>
              <a:t>⠀⠀⠀⠀⠀⢀⢀⢀⢸⣿⣿⣿⣿⣳⢟⢕⢱⣿⢔⢀⣄⣄⣄⣔⢸⣿⢕⢸⣿⢕⢸⣇⢕⢕⢕⢕⣿⢹⣿⣿⣿⣿⣿⣿⣿⣿⣿⣿⣿⣿⣿⣿⣿⣿⣿⣿⣿⣿⣿⣿⣿⣿⣿⣿⣿⣿⣿⣿⣿⡿⣿⣿⣽⣿⡿⢪⣼⣽⣿⣿⢕⢸⢕⢸⣿⢀⢀⢀⢀⡀⢜⣧⢕⣵⣵⣵⡕⢕⢕⢕⣵⣷⣷⣷⢕⢕⢕⢱⣷⡇⠀⠀⠀⠀⠀⠁⠑⠑⠀⠀⠀⠀⠀⠀⠀⠀⠕⢕⢕⢕⢕⢔⠀⠑⢕⢕⢕⢕⢕⠀⠀⠀⢹⣿⣿⣦⡀⠀⠀⠜⣿⣿⣿⣿⣿⣇⠀⠀⠀⢕⢜⢕⢀⠀⠄⢔⢄⠀⠀⢄⡇⢔⠀⠀⠀⢱⣿⣿⣿⣿⣿⣦⣽⣿⣿⣿⣿⣿⣿⣿⣿⣿⣿⣿⣿⣿⣿⢇⠀⠀⠀⢰⣿⣿⣿⡇⠕⢕⠀⢠⣟⣵⣷⣿⣿⣿⣇⠀⠀⠀⠀⢕⣕⠀⠀⢀⢀⢀⠀⠀⢀⡜⢇⠀⠀⠀⢀⣿⣿⣿⠀</a:t>
            </a:r>
            <a:br/>
            <a:r>
              <a:t>⠀⠀⠀⠀⠀⠀⠀⠀⠑⣿⣿⣿⢳⢏⢕⢱⣿⡏⢕⣼⣿⣿⣿⡟⢸⡟⢕⢸⣿⡇⢕⢿⡕⢕⢕⢕⢕⢕⢹⣿⣿⣿⣿⣿⣿⣿⣿⣿⣿⣿⣿⣿⣿⣿⣿⣿⣿⣿⣿⣿⣿⣿⣿⣿⣿⣿⣿⣿⣿⣿⣿⣿⡿⢞⢅⣼⣿⣿⣿⡏⢕⢸⡇⢕⣿⢸⣇⢕⢹⣷⢕⢜⣇⣿⣿⣿⡇⢕⢕⢕⣿⣿⣿⣿⢕⢕⢕⢸⣿⢇⠀⠀⠀⠀⠀⠀⠀⠀⠀⠀⠀⠀⠀⠀⠀⠀⠀⠕⢕⢕⢕⢕⢄⠀⠕⠁⠁⠁⠁⠀⠀⠀⢸⣿⣿⣿⣷⣔⢀⠀⢜⣿⣿⣿⣿⣿⡄⠀⠀⠑⢕⢕⣷⣕⡕⢕⢕⣕⣵⡟⡕⢕⠀⠀⠀⣼⣿⣿⣿⣿⣿⣿⣿⣿⣿⣿⣿⣿⣿⣿⣿⣿⣿⣿⣿⣿⣿⠀⠀⠀⢄⣿⣿⣿⣿⠇⠑⠀⢄⣾⣿⣿⣿⣿⣿⣿⣿⠀⠀⠀⠀⢕⢻⣔⢔⢅⢕⢅⢄⢔⣵⢕⢕⠀⠀⠀⣸⣿⣿⣿⠀</a:t>
            </a:r>
            <a:br/>
            <a:r>
              <a:t>⠀⠀⠀⠀⠀⠀⠀⠀⠀⣿⣿⢧⡟⢕⣇⣿⣿⢕⢱⣿⣿⣿⣿⡇⢕⡇⢕⢸⣿⡇⢕⢜⣧⢕⢕⢕⢕⢕⢕⢹⣿⣿⣿⣿⣿⣿⣿⣿⣿⣿⣿⣿⣿⣿⣿⣿⣿⣿⣿⣿⣿⣿⣿⣿⣿⣿⣿⣿⣿⣿⣯⡵⢇⢕⢕⣿⣿⣿⣿⡇⢕⢸⡇⢕⣿⢸⣿⡕⢜⣿⡇⢕⢸⡼⣿⣿⣿⢕⢕⢕⣿⣿⣿⣿⢕⢕⢕⢸⠑⠁⠀⠀⠀⠀⠀⠀⠀⠀⠀⠀⠀⢀⢄⢕⢕⠀⠀⠀⠑⢕⢕⢕⢕⢄⠀⠀⠀⠀⠀⠀⠀⠀⠑⣿⣿⣿⣿⣿⣷⣷⣦⣜⣿⣿⣿⣿⣿⡄⠀⠀⢕⢕⢸⣿⣿⣿⣿⣿⡏⢸⢿⠇⠀⢀⣼⣿⣿⣿⣿⣿⣿⣿⣿⣿⣿⣿⣿⣿⣿⣿⣿⣿⣿⣿⣿⣿⠇⠀⠀⢀⣾⣿⣿⣿⠇⠀⣄⣴⣿⣿⣿⣿⣿⣿⣿⣿⣿⣧⠀⠀⠀⠕⢕⢝⣿⣷⣷⣷⣾⣟⢕⢱⣷⡔⠀⣱⣿⣿⣿⣿⠀</a:t>
            </a:r>
            <a:br/>
            <a:r>
              <a:t>⢀⢀⠀⠀⠀⠀⠀⠀⠀⢹⡟⡼⢕⣾⢸⣿⡇⢕⣾⣿⣿⣿⣿⡇⢕⢕⢕⢜⣿⣷⢕⡕⢹⣇⢕⢕⢕⢕⢕⢕⢜⢿⣿⣿⣿⣿⣿⣿⣿⣿⣿⣿⣿⢿⣟⣻⣿⣟⡻⢿⣿⣿⣿⣿⣿⣿⣿⣿⣿⣿⢟⢕⢕⢕⢸⣿⣿⣿⡿⢕⣵⢕⢿⢕⢹⢸⣿⣧⢕⢸⣿⢕⢕⢧⢿⣿⡟⢕⢕⢕⣿⣿⣿⣿⢕⢕⠑⠀⠀⠀⠀⠀⠀⠀⠀⠀⠀⠀⠀⢄⢔⢕⢕⢕⢕⢀⠀⠀⠀⠑⢕⢕⢕⢕⢄⠀⠀⠀⠀⠀⠀⠀⠀⢻⣿⣿⣿⣿⣿⣿⣿⣿⣿⣿⣿⣿⣿⣿⣦⡀⠁⢕⢹⣿⣿⣿⣿⣿⢇⢕⠑⠀⣠⣾⣿⣿⣿⣿⣿⣿⣿⣿⣿⣿⣿⣿⣿⣿⣿⣿⣿⣿⣿⣿⣿⠏⠀⠀⣠⣾⣿⣿⣟⣡⣴⣾⣿⣿⣿⣿⣿⣿⣿⣿⣿⣿⣿⣿⣧⡀⠀⠀⢕⢕⣿⣿⣿⣿⣿⡿⢕⢜⠉⢁⣼⣿⣿⣿⣿⣿⠀</a:t>
            </a:r>
            <a:br/>
            <a:r>
              <a:t>⠀⠀⠀⠀⢀⢀⢐⢀⠀⢸⢣⢇⣼⡏⣿⣿⢕⢸⣿⣿⣿⣿⣿⢇⢕⢕⢕⢕⢹⣿⡧⢕⢕⢜⢇⢕⢕⢕⢕⢕⢕⢕⢜⢻⢿⣿⣿⣿⣿⣿⣿⣿⣷⣿⣿⣿⣿⣿⣿⣷⣿⣿⣿⣿⣿⣿⣿⢿⢏⢕⢕⢕⢕⢕⣼⣿⣿⣿⢣⢕⢸⠕⢱⢕⢸⢜⣿⣿⡕⢸⣿⡕⢕⢸⣼⣿⡇⢕⢕⢕⣿⣿⣿⡿⠕⠁⠀⠀⠀⠀⠀⠀⠀⠀⠀⢄⣱⣴⢕⠑⢕⢕⢕⢕⢕⢕⢔⠀⠀⠀⠁⢕⢑⢕⠕⢀⠀⠀⠀⠀⠀⠀⠀⠜⣿⣿⣿⣿⣿⣿⣿⣿⣿⢿⠟⢻⣿⣿⣿⢿⣦⣄⣑⢜⠟⠟⠏⠕⢕⣁⣠⣾⣿⣿⣿⣿⣿⣿⣿⣿⣿⣿⣿⣿⣿⣿⣿⣿⣿⣿⣿⣿⣿⡿⠑⠀⢀⣵⣿⣿⣿⣿⣿⣿⣿⣿⣿⣿⣿⣿⣿⣿⣿⣿⣿⣿⣿⣿⣿⣿⣦⡀⠑⢕⢝⢿⢿⢿⢟⢕⠑⢀⣴⣿⣿⣿⣿⣿⣿⣿⠀</a:t>
            </a:r>
            <a:br/>
            <a:r>
              <a:t>⠀⢀⣀⣁⣀⣄⣤⣤⣤⣼⡜⢱⢿⢇⣿⡿⢕⢿⢿⢿⢿⢿⢏⡇⢕⢕⢕⢕⢕⢻⣿⡕⢕⢕⢜⢳⡕⢕⢕⢕⢕⢕⢕⢕⢕⢜⢟⢿⣿⣿⣿⣿⣿⣿⣿⣿⣿⣿⣿⣿⣿⣿⣿⡿⢟⢏⢕⢕⢕⢕⢕⢕⢕⢕⣿⣿⣧⢏⣼⡇⢸⢔⢕⡕⢸⢸⣿⣿⡇⢕⣿⡇⢕⡎⡇⣿⣿⢕⢕⢕⡿⢟⢝⢕⠀⠀⠀⢀⢄⢄⣄⢄⢄⢔⢕⣿⣿⣿⢕⠀⢕⢕⢕⢕⢕⢕⢕⡄⠀⠀⠀⠀⠑⠀⠀⠀⠀⠀⠀⠀⠀⠀⠀⠀⢻⣿⣿⣿⣿⣿⣿⣿⣇⣴⣾⣿⣿⣿⢇⣼⣿⣿⣯⣴⣴⣴⣴⣷⣿⣿⣿⣿⣿⣿⣿⣿⣿⣿⣿⣿⣿⣿⣿⣿⣿⣿⣿⣿⣿⣿⣿⢟⠋⠀⣄⣴⣿⣿⣿⣿⣿⣿⣿⣿⣿⣿⣿⣿⣿⣿⣿⣿⣿⣿⣿⣿⣿⣿⣿⣿⣿⣿⣷⣷⣧⣅⣄⣄⡔⢳⣾⣿⣿⢻⣿⣿⣷⣕⡙⢻⠀</a:t>
            </a:r>
            <a:br/>
            <a:r>
              <a:t>⣿⣿⣿⣿⣿⣿⣿⣿⣿⡇⡇⠀⠀⠀⣿⡇⠕⠀⠀⠀⠀⠀⣼⡇⢕⢕⢕⢕⢕⢕⢻⣷⡕⢕⢕⢕⢜⢣⡕⢕⢕⡱⢕⢕⢕⢕⢕⢕⢕⢝⢝⢻⢿⣿⣿⣿⣿⣿⣿⢿⢟⢝⢕⢕⢕⢕⢕⢕⢕⢕⢕⢕⢕⢱⣿⡟⢜⢱⣿⣧⢕⢸⢕⢕⢜⢸⣿⣿⡇⢕⣿⡇⢕⣷⢹⢿⣿⢕⢕⢕⣵⣵⣷⣷⢔⢔⢔⢸⣿⣿⣿⡇⢕⢕⢕⣿⣿⣿⢕⢀⢕⢕⢕⢕⢕⢾⣿⣿⣔⠀⠀⠀⠀⠀⠀⠀⠀⠀⠀⠀⠀⠀⠀⠀⠜⣿⣿⣿⣿⣿⣿⣿⣿⣿⣿⣿⣿⣿⣾⣿⣿⣿⣿⣿⣿⣿⣿⣿⣿⣿⣿⣿⣿⣿⣿⣿⣿⣿⣿⣿⣿⣿⣿⣿⣿⣿⣿⣿⣿⣽⣥⣴⣶⣾⣿⣿⣿⣿⣿⣿⣿⣿⣿⣿⣿⣿⣿⣿⣿⣿⣿⣿⣿⣿⣿⣿⣿⣿⣿⣿⣿⣿⣿⣿⣿⣿⣿⣿⣿⣿⣿⣿⣿⣇⣿⣿⣿⣿⣿⣷⠀</a:t>
            </a:r>
            <a:br/>
            <a:r>
              <a:t>⣿⣿⣿⣿⣿⣿⣿⣿⣿⡇⠑⠀⠀⣰⣿⡇⢸⣷⣶⣦⡄⣸⡿⢕⢕⢕⢕⢕⢕⢕⢕⢹⣿⡵⢕⢕⢕⢕⢕⢕⢱⢇⢕⢕⢕⢕⢕⢕⢕⢕⢕⢱⣵⣮⣝⣟⣟⣽⣷⣿⢕⢕⢕⢕⢕⢕⢕⢕⢕⢕⢕⢕⢜⣸⡿⢕⢕⣾⣿⣿⢕⢸⡇⢕⢕⢄⢻⣿⡇⢕⢻⡇⢱⣿⡜⢸⣿⢕⢕⢕⣿⣿⣿⣿⢕⢕⢕⢸⣿⣿⣿⡇⢕⢕⢕⣿⣿⣿⢕⢕⢕⢕⢕⢕⢕⢜⢻⣿⣿⣧⡀⠀⠀⠀⠀⠀⠀⠀⠀⠀⠀⠀⠀⠀⠀⠜⣿⣿⣿⣿⣿⣿⣿⣿⡿⢯⢏⢕⢜⢝⢹⣿⣿⣿⣿⣿⣿⣿⣿⣿⣿⣿⣿⣿⣿⣿⣿⣿⣿⣿⣿⣿⣿⣿⣿⣿⣿⣿⣿⣿⣿⣿⣿⣿⣿⣿⣿⣿⣿⣿⣿⣿⣿⣿⣿⣿⣿⣿⣿⣿⣿⣿⣿⣿⣿⣿⣿⣿⣿⣿⣿⣿⣿⣿⣿⣿⣿⣿⣿⣿⣿⡿⢟⢝⢝⢟⢻⣿⣿⣿⠀</a:t>
            </a:r>
            <a:br/>
            <a:r>
              <a:t>⣿⣿⣿⣿⣿⣿⣿⣿⣿⡇⢔⠀⣰⣿⣿⡗⢸⣿⣿⡿⣹⡿⢕⢕⢔⢕⢕⢕⢕⢕⢕⣷⣜⢿⡇⢕⢕⢕⢕⢕⡞⢕⢕⢕⢕⢕⢕⠕⢕⢕⣼⣿⣿⣿⣿⣿⣿⣿⣿⣿⢕⢕⢕⢕⢕⢕⢕⢕⢕⢕⢕⢱⢱⡿⢕⢕⣸⣿⣿⣿⢕⢸⡇⢕⢅⢕⢜⢻⡇⢕⣿⢇⢱⣿⡇⢸⣿⢕⢕⢕⣿⣿⣿⣿⢕⢕⢕⢸⣿⣿⣿⡇⢕⢕⢕⣿⣿⣿⢕⢕⢕⢕⢕⢕⢕⢕⢕⢝⢿⣿⣷⡄⠀⠀⠀⠀⠀⠀⠀⠀⠠⡀⠀⠀⠀⠀⠸⣿⣿⣿⣿⣿⣿⡟⢝⢕⢕⢕⢕⢕⢕⢕⢜⢿⣿⣿⣿⣿⣿⣿⣿⣿⣿⣿⣿⣿⣿⣿⣿⣿⣿⣿⣿⣿⣿⣿⣿⣿⣿⣿⣿⣿⣿⣿⣿⣿⣿⣿⣿⣿⣿⣿⣿⣿⣿⣿⣿⣿⣿⣿⣿⣿⣿⣿⣿⣿⣿⣿⣿⣿⣿⣿⣿⣿⣿⣿⣿⣿⣿⣿⢏⢕⢕⢕⢕⢕⢕⢝⢻⣿⠀</a:t>
            </a:r>
            <a:br/>
            <a:r>
              <a:t>⣿⣿⣿⣿⣿⣿⣿⡿⢛⢑⠁⠀⠙⢝⢝⢷⢕⢕⢝⣱⡟⢕⢕⢕⢕⢕⠕⢕⢕⢕⢕⣿⣿⣧⡱⢕⢕⢕⢕⢱⢕⢕⢕⢕⢕⠑⠁⢀⢕⢸⣿⣿⣿⣿⣿⣿⣿⣿⣿⣿⡇⠀⠁⠕⢕⢕⢕⢕⢕⢕⢕⢜⢞⣼⡕⢕⣿⣿⣿⡟⣼⢜⣧⠕⢕⢕⢕⢜⡇⢕⡏⢕⢜⣿⣷⣼⣿⢕⢕⢕⣿⣿⣿⣿⢕⢕⢕⢸⣿⣿⣿⡇⢕⢕⢕⣿⣿⣿⢕⢕⠕⢕⢕⢕⢕⢕⢕⢕⢕⢝⢿⣿⣔⠀⠀⠀⠀⠀⠀⠀⠀⢹⣦⡀⠀⠀⠀⠜⣿⣿⣿⣟⡕⢕⢕⢕⢕⢕⢕⢕⢕⢕⢕⢕⢜⣿⣿⣿⣿⣿⣿⣿⣿⣿⣿⣿⣿⣿⣿⣿⣿⣿⣿⣿⣿⣿⣿⣿⣿⣿⣿⣿⣿⣿⣿⣿⣿⣿⣿⣿⣿⣿⣿⣿⣿⣿⣿⣿⣿⣿⣿⣿⣿⣿⣿⣿⣿⣿⣿⣿⣿⣿⣿⣿⣿⣿⣿⣿⡿⢕⢕⢕⢕⢕⢕⢕⢕⢕⢕⣿⠀</a:t>
            </a:r>
            <a:br/>
            <a:r>
              <a:t>⣿⣿⣿⣿⣿⡿⢏⢔⢕⠁⠀⠀⠀⢕⢕⢜⢕⡕⣱⡟⢕⢕⢕⢕⢕⢕⠕⢕⢕⢕⠕⣿⣿⣿⣷⢜⢱⢕⢕⢇⢕⠕⠑⠁⠀⠀⠀⢕⢕⣾⣿⣿⣿⣿⣿⣿⣿⣿⣿⣿⡇⢕⠀⠀⠁⠑⠕⢕⢕⢕⢕⢜⢯⣿⡇⢕⣿⣿⣿⢣⣿⢮⡇⢕⢕⢕⢕⢕⡕⢜⢕⢕⢸⣿⣿⣿⣿⢕⢕⢕⣿⣿⣿⣿⢕⢕⢕⢸⣿⣿⣿⡇⢕⢕⢕⣿⣿⣿⡕⢕⠀⢕⢕⢕⢕⢕⢕⢕⢕⢕⢜⠻⣿⣷⣄⠀⠀⠀⠀⠀⠀⠀⢹⣿⣷⣄⢀⠀⠘⢿⣯⣗⢕⢕⢕⢕⢕⢕⢕⢕⢕⢕⢕⢕⢕⢸⣿⣿⣿⣿⣿⣿⣿⣿⣿⣿⣿⣿⣿⣿⣿⣿⣿⣿⣿⣿⣿⣿⣿⣿⣿⣿⣿⣿⣿⣿⣿⣿⣿⣿⣿⣿⣿⣿⣿⣿⣿⣿⣿⣿⣿⣿⣿⣿⣿⣿⣿⣿⣿⣿⣿⣿⣿⣿⣿⣿⣿⣿⢕⢕⢕⢕⢕⢕⢕⢕⢕⢕⢕⢸⠀</a:t>
            </a:r>
            <a:br/>
            <a:r>
              <a:t>⣿⣿⣿⡟⠏⢕⢕⢕⠀⠀⠀⠀⢔⢕⢕⢕⢕⣵⡿⢕⢕⢕⢕⢕⢕⢕⢕⢔⢕⢕⢕⣿⣿⣿⣿⡇⢕⢕⡕⠑⠁⠀⠀⠀⠀⠀⠀⣕⣵⣿⣿⣿⣿⣿⣿⣿⣿⣿⣿⣿⣷⢕⢕⠀⠀⠀⠀⠀⠁⠕⢕⢕⢜⢧⢻⢕⢿⣿⡿⢸⢏⢇⢕⢕⢕⢕⢕⢸⣷⡅⢑⢕⢜⣿⣿⣿⡏⢕⢕⢕⣿⣿⣿⣿⢕⢕⢕⢸⣿⣿⣿⡇⢕⢕⢕⣿⣿⣿⡇⢕⢕⢕⢕⢕⢕⢕⢕⢕⢕⢕⢕⢕⢌⢻⢿⡧⢄⠀⠀⠀⠀⠀⠀⢻⣿⣿⣿⣦⣄⢁⢻⣿⣧⢕⢕⢕⢕⢕⢕⢕⢕⢕⢕⢕⢕⣻⣿⣿⣿⣿⣿⣿⣿⣿⣿⣿⣿⣿⣿⣿⣿⣿⣿⣿⣿⣿⣿⣿⣿⣿⣿⣿⣿⣿⣿⣿⣿⣿⣿⣿⣿⣿⣿⣿⣿⣿⣿⣿⣿⣿⣿⣿⣿⣿⣿⣿⣿⣿⣿⣿⣿⣿⣿⣿⣿⣿⣿⣿⡇⢕⢕⢕⢕⢕⢕⢕⢕⢕⢕⢸⠀</a:t>
            </a:r>
            <a:br/>
            <a:r>
              <a:t>⣿⣿⣿⢇⢕⢕⢕⠑⠀⠀⠀⠀⢕⢕⢕⢕⣼⣟⢕⢕⢕⢕⢕⢕⢕⢕⢕⢕⢕⢕⢕⣿⡿⣿⣿⣿⡕⢕⠕⠀⠀⠀⠀⠀⠀⠀⠀⣾⣿⣿⣿⣿⣿⣿⣿⣿⣿⣿⣿⣿⣿⣇⢕⠀⠀⠀⠀⠀⠀⠀⠕⢕⢕⢕⢝⢇⢜⠉⢄⢄⢄⠄⠁⠑⢕⢕⢕⢕⢿⣧⢀⢕⢕⢝⢝⢝⢕⢕⢕⢕⢝⢝⢝⢝⢕⢕⢕⢜⢝⢝⢝⢕⢕⢕⢕⢝⢝⢝⢕⢕⢕⢕⢕⢕⢕⢕⢕⢕⢕⢕⢕⢕⢕⢕⢕⠙⢕⢕⢄⢀⠀⠀⠀⠀⠹⣿⣿⣿⣿⣿⣦⣼⣿⣷⣵⡕⢕⢕⢕⢕⢕⣕⣵⣾⣿⣿⣿⣿⣿⣿⣿⣿⣿⣿⣿⣿⣿⣿⣿⣿⣿⣿⣿⣿⣿⣿⣿⣿⣿⣿⣿⣿⣿⣿⣿⣿⣿⣿⣿⣿⣿⣿⣿⣿⣿⣿⣿⣿⣿⣿⣿⣿⣿⣿⣿⣿⣿⣿⣿⣿⣿⣿⣿⣿⣿⣿⣿⣿⣧⣵⢕⢕⢕⢕⢕⢕⢕⢕⢕⣾⠀</a:t>
            </a:r>
            <a:br/>
            <a:r>
              <a:t>⣿⡿⢑⢕⢕⢕⢕⠀⠀⠀⠀⠄⠑⠑⠑⣼⡯⢕⢕⢕⢕⢕⢕⣱⣵⣷⣿⣿⣿⣿⣧⢹⡇⢿⣿⣿⣧⢕⠀⠀⠀⠀⠀⠀⠀⠀⠀⢹⣿⣿⣿⣿⣿⣿⣿⣿⣿⣿⣿⣿⣿⣿⡇⠀⠀⠀⠀⠀⠀⠀⠀⢝⢝⢝⢕⢀⡀⠀⠑⠁⠁⢀⣴⡆⢔⡕⢕⢕⢕⢿⣧⢕⢕⢕⢕⢕⢕⢕⢕⢕⢕⢕⢕⢕⢕⢕⢕⢕⢕⢕⢕⢕⢕⢕⢕⢕⢕⢕⢕⢕⢕⢕⢕⢕⢕⢕⢕⢕⢕⢕⢕⢕⢕⢕⢕⢕⠀⠀⠀⠀⠀⢀⠀⠀⠀⠜⣿⣿⣿⣿⣿⣿⣿⣿⣿⣿⣷⣷⣷⣷⣷⣿⣿⣿⣿⣿⣿⣿⣿⣿⣿⣿⣿⣿⣿⣿⣿⣿⣿⣿⣿⣿⣿⣿⣿⣿⣿⣿⣿⣿⣿⣿⣿⣿⣿⣿⣿⠑⢹⣿⣿⣿⣿⣿⣿⣿⣿⣿⣿⣿⣿⣿⣿⣿⣿⣿⣿⣿⣿⣿⣿⣿⣿⣿⣿⣿⣿⣿⣿⣿⣷⣕⣕⢕⢕⢕⢕⢕⣼⣿⠀</a:t>
            </a:r>
            <a:br/>
            <a:r>
              <a:t>⣿⠑⢕⢕⢕⢕⠁⠀⠀⠀⠀⠀⠀⠀⣼⢏⢕⢕⢕⢕⢕⣱⣾⣿⣿⣿⣿⣿⣿⣿⣿⢸⣿⡞⣿⣿⣿⣇⢀⠀⠀⠀⠀⠀⠀⠀⠀⠀⢟⣟⣻⣿⣿⣿⣿⣿⣿⣿⣿⣿⣟⣟⠃⠀⠀⠀⠀⠀⠀⠀⠀⢕⢕⢕⢔⠕⢽⡗⠀⢀⢀⠈⢻⢇⢱⣿⣇⢕⢕⢕⢻⣇⢥⣥⣥⣥⣥⣥⣥⣵⣵⣵⣵⣵⣵⣵⣵⣵⣵⣵⣵⣵⣵⣵⣵⣵⣵⣵⣕⢕⢕⠀⢕⢕⢕⢕⢕⢕⢕⢕⢕⢕⢕⢕⢕⢕⢄⠀⠀⠀⠀⠀⠀⠀⢄⡀⠘⢿⣿⣿⣿⣿⣿⣿⣿⣿⣿⣿⣿⣿⣿⣿⣿⣿⣿⣿⣿⣿⣿⣿⣿⣿⣿⣿⣿⣿⣿⣿⣿⣿⣿⣿⣿⣿⣿⣿⣿⣿⣿⣿⣿⣿⣿⣿⣿⣿⣿⢄⢸⣿⣿⣿⣿⣿⣿⣿⣿⣿⣿⣿⣿⣿⣿⣿⣿⣿⣿⣿⣿⣿⣿⣿⣿⣿⣿⣿⣿⣿⣿⣿⣿⣿⣿⣿⣷⣿⣿⣿⣿⣿⠀</a:t>
            </a:r>
            <a:br/>
            <a:r>
              <a:t>⡏⢕⢕⢕⢕⢕⠀⠀⠀⠀⢕⠀⠀⣼⡏⢕⢕⢕⢕⢕⣼⣿⣿⣿⣿⣿⣿⣿⣿⣿⣿⡇⣿⣹⡜⣿⣿⣿⣇⠀⠀⠀⠀⠀⠀⠀⠀⠀⠈⢿⣿⣿⣿⣿⣿⣿⣿⣿⣿⣿⣿⡟⠀⠀⠀⠀⠀⠀⠀⠀⠀⠁⢕⢕⢕⢀⠉⢀⢔⢕⡕⢆⢠⣵⣾⣿⣿⣧⢕⢕⢕⢻⣎⢿⣿⣿⣿⣿⣿⣿⣿⣿⣿⣿⣿⣿⣿⣿⣿⣿⣿⣿⣿⣿⣿⣿⣿⣿⣿⢕⢕⢕⢕⢕⢕⢕⢕⢕⢕⢕⢕⢕⢕⢕⢕⢕⢕⢀⠀⠀⠀⠀⠀⠀⢁⢿⣷⣾⣿⣿⣿⣿⣿⣿⣿⣿⣿⣿⣿⣿⣿⣿⣿⣿⣿⣿⣿⣿⣿⣿⣿⣿⣿⣿⣿⣿⣿⣿⣿⣿⣿⣿⣿⣿⣿⣿⣿⣿⣿⣿⣿⣿⣿⣿⣿⣿⣿⣇⣿⣿⣿⣿⣿⣿⣿⣿⣿⣿⣿⣿⣿⣿⣿⣿⣿⣿⣿⣿⣿⣿⣿⣿⣿⣿⣿⣿⣿⣿⣿⣿⣿⣿⣿⣿⣿⣿⣿⣿⣿⣿⠀</a:t>
            </a:r>
            <a:br/>
            <a:r>
              <a:t>⡇⢕⢕⢕⢕⠀⠀⠀⠀⢄⢕⢀⣼⢟⢕⢕⢕⢕⢕⣼⣿⣿⣿⣿⣿⣿⣿⣿⣿⣿⣿⣧⢻⡇⢿⣾⣿⣿⣿⡆⠀⠀⠀⠀⠀⠀⠀⠀⠀⠘⣿⣿⣿⣿⣿⣿⣿⣿⣿⣿⣿⠁⠀⠀⠀⠀⠀⠀⠀⠀⠀⠀⢕⣱⣱⣼⣿⢰⡀⢁⢁⢀⣰⢻⣿⣿⣿⣿⣧⢕⢕⢕⢻⡔⠀⠀⠀⠀⠀⠀⠀⠀⠀⢀⢀⢀⣀⣀⣀⣀⣀⣀⣀⣀⣀⣀⣀⣁⣁⢁⢕⢕⢕⢕⢕⢕⢕⢕⢕⢕⢕⢕⢕⢕⢕⢕⢕⢔⠀⠀⠀⠀⠀⠀⢀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⠀⠑⠑⠑⠀⠀⠀⢀⢷⢇⣼⢏⢕⢕⢕⢕⢕⢱⣿⣿⣿⣿⣿⣿⣿⣿⣿⣿⣿⣿⣿⡜⣿⢜⣿⣿⣿⣿⣿⡔⠀⠀⠀⠀⠀⠀⠀⠀⠀⠜⣿⣿⣿⣿⣿⣿⣿⣿⣿⠇⠀⠀⠀⠀⠀⠀⠀⠀⠀⠀⠀⠁⣿⣿⣿⡿⣼⢧⢕⢻⡕⣿⡞⣿⣿⣿⣿⣿⣇⢕⢕⢕⢻⡄⠀⠀⠀⠀⠀⠀⠕⠕⢺⣾⣷⣽⣯⣮⣽⣻⣽⣽⣽⣿⣿⣿⣿⣿⡕⢕⢕⢕⢕⢕⢕⢕⢕⢕⢕⢕⢕⢕⢕⢕⢕⢕⢕⠐⠀⠀⠀⠀⠀⠔⠅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⣗⠀⠀⠀⠀⠀⠀⠀⠑⠑⠜⠏⢕⢕⢕⢕⢕⢱⣿⣿⣿⣿⣿⣿⣿⣿⣿⣿⣿⣿⣿⣿⣷⢹⡇⣿⣿⣿⡸⣿⣿⢀⠀⠀⠀⠀⠀⠀⠀⠀⠀⠹⣿⣿⣿⣿⣿⣿⣿⡏⠀⠀⠀⠀⠀⠀⠀⠀⠀⠀⠀⠀⠀⢸⣿⢿⢏⣵⡜⣾⡇⡝⢜⢇⣿⣿⣿⣿⣿⣿⡕⢕⢕⢕⠹⠀⠀⠀⠀⠀⠀⠀⠀⢰⣷⣾⣽⣟⢿⣿⣿⣿⣿⣿⣿⣿⣿⣿⣿⡇⢕⢕⠀⢕⢕⢕⢕⢕⢕⢕⢕⢕⢕⢕⢕⢕⢕⢕⢔⠀⠀⠀⠀⢄⢕⢐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⡔⠀⠀⠀⠀⠀⠀⠀⠀⠀⠀⠀⠀⠁⠑⠑⠸⢿⣿⣿⣿⣿⣿⣿⣿⣿⣿⣿⣿⣿⣿⣿⣇⢳⢹⣿⣿⣷⡝⣿⣇⠀⠀⠀⠀⠀⠀⠀⠀⠀⠀⠜⣿⡿⠿⢿⣿⡟⠀⠀⠀⠀⠀⠀⠀⠀⠀⠀⠀⠀⠀⠀⠁⢳⣿⣿⣿⣿⡜⢷⣿⣧⡕⣝⢻⢿⣿⣿⢿⠇⠁⠁⠀⠀⠀⠀⠀⠀⠀⠀⠀⠀⢜⡻⡿⢿⣿⣷⣮⣝⡻⢿⣿⣿⣿⣿⣻⣿⡇⢕⢕⢕⢕⢕⢕⢕⢕⢕⢕⢕⢕⢕⢕⢕⢕⢕⢕⢕⢅⢄⢔⢕⢕⢅⢁⠕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⡇⠀⠀⠀⠀⠀⠀⠀⠀⠀⠀⠀⠀⠀⠀⠀⠀⠀⠁⠉⠛⠻⢿⣿⣿⣿⣿⣿⣿⣿⣿⣿⣿⡎⢜⣿⣮⡻⢿⣮⡻⠀⠀⠀⠀⠀⠀⠀⠀⠀⠀⠀⠁⢀⣤⣄⠁⠁⠀⠀⠀⠀⠀⠀⠀⠀⠀⠀⠀⠀⠀⠀⠀⢜⣿⣿⣿⣿⣿⣷⣸⣿⢇⣿⡿⠟⠙⠁⠀⠀⠀⠀⠀⠀⠀⠀⠀⠀⠀⠀⠀⠀⠕⠕⢕⢜⢝⢟⢿⣿⣿⣷⣽⡻⣿⣿⣿⣿⣷⢕⢕⢕⢕⢕⢕⢕⢕⢕⢕⢕⢕⢕⢕⢕⢕⢕⢕⢕⢕⢕⢕⢕⢕⠄⢑⢑⢕⠕⠝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⢀⠀⠀⠀⠀⠀⠀⠀⠀⠀⠀⠀⠀⠀⠀⠀⠀⠀⠀⠀⠀⠀⠈⠙⠻⣿⣿⣿⣿⣿⣿⣿⣿⠜⣿⣿⣿⣷⣮⣽⢕⠐⠐⠀⠀⠀⠀⠀⠀⠀⠀⠀⢕⢝⢎⠕⠀⠀⠀⠀⠀⠀⠀⠀⠀⠀⠀⠀⠀⠀⠀⠀⠀⢹⣿⣿⣿⣿⣿⢟⠏⠘⠁⠀⠀⠀⠀⠀⠀⠀⠀⠀⠀⠀⠀⠄⢀⠀⠀⠀⠀⠀⢕⢕⢕⢕⢕⢕⢝⢝⢿⣿⣿⣾⣝⢿⣿⣿⢕⢕⢕⠁⢕⢕⢕⢕⢕⢕⢕⢕⢕⢕⢕⢕⢕⢕⢕⢕⢕⢕⢕⢕⢕⢕⢕⢕⢁⠕⢜⢿⣿⣿⣿⣿⣿⣿⣿⣿⣿⣿⣿⣿⣿⣿⣿⣿⣿⣿⣿⣿⣿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⣿⢇⢕⠀⠀⠀⠀⠀⠀⠀⢀⢔⠐⠀⠀⠀⠀⠀⠀⠀⠀⠀⠀⠀⠀⠀⠀⠁⠙⢻⣿⣿⣿⣿⡏⠀⠜⣿⣿⣿⣿⣿⡕⠀⠀⠀⠀⠀⠀⠀⠀⠀⠀⠀⠀⢕⢕⠀⠀⠀⠀⠀⠀⠀⠀⠀⠀⠀⠀⠀⠀⠀⠀⠀⠀⠘⢿⣿⣿⣿⡵⠃⠀⠀⠀⠀⠀⠀⠀⠀⠀⠀⠀⢄⠀⠀⠀⠀⠑⢕⢄⠀⠀⠀⠑⢕⢕⢕⢕⢕⢕⢕⢸⢝⢿⣿⣿⣷⣮⡻⢃⢕⢕⠀⢕⢕⢕⢕⢕⢕⢕⢕⢕⢕⢕⢕⢕⢕⢕⢕⢕⢕⢕⢕⠕⢕⠑⢕⢕⢕⢕⢌⢻⣿⣿⣿⣿⣿⣿⣿⣿⣿⣿⣿⣿⣿⣿⣿⣿⣿⣿⣿⣿⣿⣿⣿⣿⣿⣿⣿⣿⣿⣿⣿⣿⣿⣿⣿⣿⣿⣿⣿⣿⣿⣿⣿⣿⣿⣿⣿⣿⣿⣿⣿⣿⣿⣿⣿⣿⣿⣿⣿⣿⣿⣿⣿⣿⣿⣿⣿⣿⣿⣿⣿⣿⣿⣿⣿⣿⣿⣿⣿⣿⣿⣿⣿⣿⣿⡿⢕⠀</a:t>
            </a:r>
            <a:br/>
            <a:r>
              <a:t>⣿⡕⢇⢔⠀⠀⠀⠀⢀⢕⠕⠁⠀⠀⠀⢀⠔⠁⠀⠀⠀⠀⠀⠀⠀⠀⠀⠀⠀⠀⠙⢻⣿⣿⠑⠀⠀⢹⣿⢻⣿⣿⢕⠀⠀⠀⠀⠀⠀⠀⠀⠀⠀⢄⣄⣄⣠⣑⣄⠄⠀⠀⠀⠀⠀⠀⠀⠀⠀⠀⠀⠀⠀⠀⠀⠀⢸⣿⢟⠑⠀⠀⠀⠀⠀⠀⠀⠀⠀⠀⠀⠔⠀⠀⠑⢔⢀⠀⠀⠀⠑⢔⠀⠀⠀⣕⡕⢕⢕⢕⢕⢕⢕⢕⢕⢝⣿⣿⣿⣷⢕⢕⢕⢀⠕⢕⢕⢕⢕⢕⢕⢕⢕⢕⢕⢕⢕⢕⢕⢕⢕⢔⢕⠐⠑⢅⢔⢕⢕⢕⢕⢕⢔⠝⣿⣿⣿⣿⣿⣿⣿⣿⣿⣿⣿⣿⣿⣿⣿⣿⣿⣿⣿⣿⣿⣿⣿⣿⣿⣿⣿⣿⣿⣿⣿⣿⢿⠿⢟⢟⢟⢟⢟⢝⢝⢍⢍⢍⢝⢝⢟⢻⠿⠿⠿⢿⣿⣿⣿⣿⣿⣿⣿⣿⣿⣿⣿⣿⣿⣿⣿⣿⣿⣿⣿⣿⣿⣿⣿⣿⣿⣿⣿⣿⣿⣿⣿⢏⢕⢕⠀</a:t>
            </a:r>
            <a:br/>
            <a:r>
              <a:t>⣟⢕⢇⡄⠀⠀⠀⢔⠕⠀⠀⠀⠀⢄⢕⠁⠀⠀⠀⠀⠀⠀⠀⠀⠀⠀⠀⠀⠀⠀⠀⠀⠘⢇⠀⠀⠀⢸⣿⠁⢿⡿⠕⠀⠀⠀⠀⠀⠀⠀⠀⠀⢀⢷⣿⣿⣿⣿⣷⣵⡄⠀⠀⠀⠀⠀⠀⠀⠀⠀⠀⠀⠀⠀⠀⠀⠀⠘⠀⠀⠀⠀⠀⠀⠀⠀⠀⠀⠀⠀⠀⠀⠀⠀⠀⠀⢑⢔⢀⠀⠀⠀⠕⢀⠀⢯⣗⣕⢕⢕⢕⢕⢕⢕⢕⢕⢜⠝⢿⣿⢁⢕⢕⢕⠀⢕⢕⢕⢕⢕⢕⢕⢕⢕⢕⢕⢕⢕⢕⢕⢕⢕⢕⢑⢕⠕⢕⢕⢕⢕⢕⢕⢕⢕⢜⢿⣿⣿⣿⣿⣿⣿⣿⣿⣿⣿⣿⣿⣿⣿⣿⣿⣿⣿⣿⣿⣿⣿⣿⣿⣿⣿⣿⣿⣿⣿⣿⣿⣿⣷⣧⣕⢕⢕⢕⢕⢕⢕⢕⢕⢕⣕⣵⣷⣷⣷⣷⣿⣿⣿⣿⣿⣿⣿⣿⣿⣿⣿⣿⣿⣿⣿⣿⣿⣿⣿⣿⣿⣿⣿⣿⣿⣿⣿⣿⡿⢕⢕⢕⢕⠀</a:t>
            </a:r>
            <a:br/>
            <a:r>
              <a:t>⡯⢕⣼⡷⠀⢀⢔⠑⠀⠀⠀⢄⢕⢕⢀⠀⠀⠀⠀⠀⠀⠀⠀⠀⠀⠀⠀⠀⠀⠀⠀⠀⠀⠀⠀⠀⠀⢸⢇⠀⢺⢇⠀⠀⠀⠀⠀⠀⠀⠀⠀⠀⢱⣼⣿⣿⣿⣿⣿⡿⡇⠀⠀⠀⠀⠀⠀⠀⠀⠀⠀⠀⠀⠀⠀⠀⠀⠀⠀⠀⠀⠀⠀⠀⠀⠀⠀⠀⠀⠀⠀⠀⠀⠀⢀⢔⠑⠀⠁⠑⢄⢀⠀⠁⢄⢸⡿⣽⣾⢳⣕⡕⢕⢕⢕⠕⠁⠀⠀⠁⠀⠀⢕⢕⠀⢕⢕⢕⢕⢕⢕⢕⢕⢕⢕⢕⢕⢕⢕⢕⢕⢕⢕⢕⢕⢕⢕⢕⢕⢕⢕⢕⢕⢕⢕⢔⢝⢿⣿⣿⣿⣿⣿⣿⣿⣿⣿⣿⣿⣿⣿⣿⣿⣿⣿⣿⣿⣿⣿⣿⣿⣿⣿⣿⣿⣿⣿⣿⣿⣿⣿⣿⢝⢳⣷⣷⡣⣴⡷⢾⣟⣿⣿⣿⣿⣿⣿⣿⣿⣿⣿⣿⣿⣿⣿⣿⣿⣿⣿⣿⣿⣿⣿⣿⣿⣿⣿⣿⣿⣿⣿⣿⣿⣿⢏⢕⢕⢕⢕⢕⠀</a:t>
            </a:r>
            <a:br/>
            <a:r>
              <a:t>⢇⣾⣿⢇⢄⠑⠀⠀⢀⢄⠑⠁⠀⠁⠑⢔⢀⠀⠀⠀⠀⠀⠀⠀⠀⠀⠀⠀⠀⠀⠀⠀⠀⠀⠀⠀⠀⡜⠀⢕⢎⠀⠀⠀⠀⠀⠀⠀⠀⠀⠀⠀⠕⢻⡝⣿⣿⣿⣿⠇⠁⠀⠀⠀⠀⠀⠀⠀⠀⠀⠀⠀⠀⠀⠀⠀⠀⠀⠀⠀⠀⠀⠀⠀⠀⠀⠀⠀⠀⠀⠀⠀⢀⠔⠑⠀⠀⠀⢀⠀⠀⠁⠐⠀⠀⠜⣿⣿⣿⣻⣿⣿⣇⢕⠕⠀⠀⠀⠀⠀⢄⠀⢕⢕⢔⠁⢕⢕⢕⢕⢕⢕⢕⢕⢕⢕⢕⢕⢕⢕⢕⢕⢕⢕⢕⢕⢕⢕⢕⢕⢕⢕⢕⢕⢕⢕⢕⠈⢻⣿⣿⣿⣿⣿⣿⣿⣿⣿⣿⣿⣿⣿⣿⣿⣿⣿⣿⣿⣿⣿⣿⣿⣿⣿⣿⣿⣿⣿⣿⣿⣿⣿⣿⣿⣿⣿⣿⣿⣇⣷⣿⣿⣿⣿⣿⣿⣿⣿⣿⣿⣿⣿⣿⣿⣿⣿⣿⣿⣿⣿⣿⣿⣿⣿⣿⣿⣿⣿⣿⣿⣿⣿⢟⢅⢕⢕⢕⢕⢕⢕⠀</a:t>
            </a:r>
            <a:br/>
            <a:r>
              <a:t>⣿⣿⢇⢔⠁⠀⠀⠔⠁⠀⠀⢀⠀⠀⠀⠀⠁⠕⢄⢀⠀⠀⠀⠀⠀⠀⠀⠀⠀⠀⠀⠀⠀⠀⠀⠀⠐⠀⢄⢜⠀⠀⠀⠀⠀⠀⠀⠀⠀⠀⠀⠀⠀⠀⠑⠘⠻⢇⠃⠀⠀⠀⠀⠀⠀⠀⠀⠀⠀⠀⠀⠀⠀⠀⠀⠀⠀⠀⠀⠀⠀⠀⠀⠀⠀⠀⠀⠀⠀⠀⢀⠔⠁⠀⠀⠀⢀⠐⠀⠁⠐⠄⠀⠀⠀⠀⢿⣿⣿⢸⣿⣿⣿⢇⠀⠀⠀⠀⠀⢔⢕⢀⢕⢕⠑⠀⢕⢕⢕⢕⢕⢕⢕⢕⢕⢕⢕⢕⢕⢕⢕⢕⢕⢕⢕⢕⢕⢕⢕⢕⢕⢕⢕⢕⢕⢕⢕⢀⢕⢕⢝⢿⣿⣿⣿⣿⣿⣿⣿⣿⣿⣿⣿⣿⣿⣿⣿⣿⣿⣿⣿⣿⣿⣿⣿⣿⣿⣿⣿⣿⣿⣿⣿⣿⣿⣿⣿⣿⣿⣿⣿⣿⣿⣿⣿⣿⣿⣿⣿⣿⣿⣿⣿⣿⣿⣿⣿⣿⣿⣿⣿⣿⣿⣿⣿⣿⣿⣿⣿⣿⠟⢕⢕⢕⢕⢕⢕⢕⢕⢕⠀</a:t>
            </a:r>
            <a:br/>
            <a:r>
              <a:t>⡿⢇⣱⠁⠀⠄⠁⠀⠄⠐⠁⠀⠁⠐⢀⠀⠀⠀⠀⠑⢔⢀⠀⠁⠀⠀⠀⠀⠀⠀⠀⠀⠀⠀⠀⠀⠀⢔⠑⠀⠀⠀⠀⠀⠀⠀⠀⠀⠀⠀⠀⠀⠀⠀⠀⠁⠀⠀⠀⠀⠀⠀⠀⠀⠀⠀⠀⠀⠀⠀⠀⠀⠀⠀⠀⠀⠀⠀⠀⠀⠀⠀⠀⠀⠀⠀⠀⠀⠀⢔⠁⠀⠀⠀⠀⠑⠀⠀⠀⠀⠀⠀⠀⠀⠀⠀⢸⣿⣿⢸⣿⣿⢏⠀⠀⠀⠀⠀⢔⢕⢕⢕⢕⢕⠀⠀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⡿⢏⢕⢕⢕⢕⢕⢕⢕⢕⢕⢕⢕⠀</a:t>
            </a:r>
            <a:br/>
            <a:r>
              <a:t>⢕⣱⡿⠀⠀⠀⠀⠀⠀⠀⠀⠀⠀⠀⠀⠁⠄⠀⠀⠀⠀⠑⢄⠀⠀⠀⠀⠀⠀⠀⠀⠀⠀⠀⠀⠀⠀⠀⠀⠀⠀⠀⠀⠀⠀⠀⠀⠀⠀⠀⠀⠀⠀⠀⠀⠀⠀⠀⠀⠀⠀⠀⠀⠀⠀⠀⠀⠀⠀⠀⠀⠀⠀⠀⠀⠀⠀⠀⠀⠀⠀⠀⠀⠀⠀⠀⠀⢄⠕⠀⠀⠀⠀⠀⠀⠀⠀⠀⠀⠀⠀⠀⠀⠀⠀⠀⢇⢻⢗⣽⢺⠏⠀⠀⠀⠀⠀⢕⢕⢕⢕⢕⢕⢕⢄⠀⢕⢕⢕⢕⢕⢕⢕⢕⢕⢕⢕⢕⢕⢕⢕⢕⢕⢕⢕⢕⢕⢕⢕⢕⢕⢕⢕⢕⢕⢕⢕⢕⠑⢕⢕⢕⢕⢕⢜⢻⢿⣿⣿⣿⣿⣿⣿⣿⣿⣿⣿⣿⣿⣿⣿⣿⣿⣿⣿⣿⣿⣿⣿⣿⣿⣿⣿⣿⣿⣿⣿⣿⣿⣿⣿⣿⣿⣿⣿⣿⣿⣿⣿⣿⣿⣿⣿⣿⣿⣿⣿⣿⣿⣿⣿⣿⣿⣿⣿⢿⢋⢕⢕⢕⢕⢕⢕⢕⢕⢕⢕⢕⢕⢕⠀</a:t>
            </a:r>
            <a:br/>
            <a:r>
              <a:t>⢱⣿⣧⠀⠀⠀⠀⠀⠀⠀⠀⠀⠀⠀⠀⠀⠀⠀⠀⠀⠀⠀⠁⠕⠀⠀⠀⠀⠀⠀⠀⢀⢄⠀⠀⠀⠀⠀⠀⠀⠀⠀⠀⠀⠀⠀⠀⠀⠀⠀⠀⠀⠀⠀⠀⠀⠀⠀⠀⠀⠀⠀⠀⠀⠀⠀⠀⠀⠀⠀⠀⠀⠀⠀⠀⠀⠀⢀⠀⠀⢔⠀⠀⠀⠀⠀⠀⠀⠀⠀⠀⠀⠀⠀⠀⠀⠀⠀⠀⠀⠀⠀⠀⠀⠀⠀⠘⢇⢹⢹⠑⠀⠀⠀⠀⠀⢕⢕⢕⢕⢕⢕⠀⢕⢄⢑⠁⢕⢕⢕⢕⢕⢕⢕⢕⢕⢕⢕⢕⢕⢕⢕⢕⢕⢕⢕⢕⢕⢕⢕⢕⢕⢕⢕⢕⢕⢕⢕⢔⢕⢕⢕⢕⢕⢕⢕⢕⢝⢻⢿⣿⣿⣿⣿⣿⣿⣿⣿⣿⣿⣿⣿⣿⣿⣿⣿⣿⣿⣿⣿⣿⣿⣿⣿⣿⣿⣿⣿⣿⣿⣿⣿⣿⣿⣿⣿⣿⣿⣿⣿⣿⣿⣿⣿⣿⣿⣿⣿⣿⣿⣿⣿⡿⢏⢕⢕⠀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⠐⠑⠀⠀⠀⠀⠀⠀⠀⠀⠀⠀⠀⠀⠀⠀⠀⠀⠀⠀⠀⠀⠀⠀⠀⠀⠀⠀⠈⡎⠁⠀⠀⠀⠀⠀⠔⠕⢕⢕⢕⢕⠕⠀⢕⠐⠀⠀⢕⢕⢕⢕⢕⢕⢕⢕⢕⢕⢕⢕⢕⠕⢕⢕⢕⢕⢕⢕⢕⢕⢕⢕⢕⢕⢕⢕⢕⢕⢕⠑⢕⢕⢕⢕⢕⢕⢕⢕⢕⢕⢕⢝⢻⢿⣿⣿⣿⣿⣿⣿⣿⣿⣿⣿⣿⣿⣿⣿⣿⣿⣿⣿⣿⣿⣿⣿⣿⣿⣿⣿⣿⣿⣿⣿⣿⣿⣿⣿⣿⣿⣿⣿⣿⣿⣿⣿⣿⣿⣿⣿⢿⢋⢕⢕⢕⢕⢕⠀⢕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⣿⡔⠀⠀⠀⠀⠀⠀⠀⠀⠁⢑⢑⣴⣷⢕⢀⠀⠀⢕⢕⢕⢕⢕⢕⢕⢕⢕⢕⢕⢕⢕⢕⢕⢕⢕⢕⢕⢕⢕⢕⢕⢕⢕⢕⢕⢕⢕⢕⢕⢔⢕⢕⢕⢕⢕⠑⢁⢕⢕⢕⢕⢕⢕⢕⢜⢟⢿⣿⣿⣿⣿⣿⣿⣿⣿⣿⣿⣿⣿⣿⣿⣿⣿⣿⣿⣿⣿⣿⣿⣿⣿⣿⣿⣿⣿⣿⣿⣿⣿⣿⣿⣿⣿⣿⣿⣿⡿⢟⢏⢕⢕⢕⢕⢕⢕⢕⢕⠀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⢹⣿⡔⠀⠀⠀⠀⢀⡄⣄⢱⣫⡕⢿⢿⢕⢕⢄⢕⠀⢕⢕⢕⢕⢕⢕⢕⢕⢕⢕⢕⢕⢕⢕⢕⢕⢕⢕⢕⢕⢕⢕⢕⢕⢕⢕⢕⢕⢕⢕⢕⢑⢕⢕⢕⠁⢄⢕⢕⢕⢕⢕⢕⢕⢕⢕⢕⢕⢕⢝⢻⢿⣿⣿⣿⣿⣿⣿⣿⣿⣿⣿⣿⣿⣿⣿⣿⣿⣿⣿⣿⣿⣿⣿⣿⣿⣿⣿⣿⣿⣿⣿⣿⡿⢟⢏⢕⢕⢕⢕⢔⢁⢕⢕⢕⢕⢕⢕⢕⢕⢕⢕⢕⢕⢕⢕⢕⢕⢕⢕⢕⢕⠀</a:t>
            </a:r>
            <a:br/>
            <a:r>
              <a:t>⠛⠃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⠀⠀⠙⠛⠀⠀⠐⠚⠚⠓⠛⠛⠛⠛⠑⠑⠃⠑⠑⠑⠑⠑⠑⠑⠑⠑⠑⠑⠑⠑⠑⠑⠑⠑⠑⠑⠑⠑⠑⠑⠑⠑⠑⠑⠑⠑⠑⠑⠑⠑⠑⠑⠑⠑⠑⠀⠀⠑⠑⠑⠑⠑⠑⠑⠑⠑⠑⠑⠑⠑⠑⠑⠑⠘⠙⠛⠛⠛⠛⠛⠛⠛⠛⠛⠛⠛⠛⠛⠛⠛⠛⠛⠛⠛⠛⠛⠛⠛⠛⠛⠛⠛⠋⠑⠑⠑⠑⠑⠑⠑⠑⠑⠑⠀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⣟⣽⣾⣿⡿⣱⣿⣿⡿⣜⣽⣽⣷⣷⣿⣿⣿⣿⣿⣿⣿⣿⣿⣿⣿⣿⣿⣷⣝⡻⣿⣿⣿⣷⣧⣕⡕⢕⢕⢹⣿⣿⣧⢕⢕⢕⢕⢕⢕⢕⢕⢕⢕⢕⢕⢕⢕⢕⢕⢕⢕⢕⢝⢻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⢟⣟⣾⣾⣿⣿⢿⢱⣿⣿⣿⡇⣿⣿⣿⣿⣿⣿⣿⣿⣿⣿⣿⣿⣿⣿⣿⣿⣿⣿⣿⣿⣿⣧⢝⢿⣿⣿⣿⣿⣿⣷⡜⣿⣿⣿⣷⢕⢕⢕⢕⢕⢕⢕⢕⢕⢕⢕⢕⢕⢕⢕⢕⢕⢕⢕⢕⢜⣻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⢸⣿⣿⣿⣿⣿⣿⣿⣿⣿⣿⣿⣿⣿⣿⣿⣿⣿⣿⣿⣿⣿⣿⣿⣿⣿⣿⣿⣿⣿⣿⣿⣿⣿⣿⣿⣿⣿⣿⣿⣿⣿⣿⣿⣿⣿⣿⣿⣿⣿⣿⣿⣿⣿⣿⣿⣿⣿⣿⣿⣿⣿⣿⣿⣿⣿⡿⢜⣱⣾⣿⡿⢟⣹⣵⢱⣿⣿⣿⣿⢱⣿⣿⣿⣿⣿⣿⣿⣿⣿⣿⣿⣿⣿⣿⣿⣿⣿⣿⣿⣿⣿⡇⢕⢕⢜⢝⢿⣿⣿⣿⣧⢻⣿⣿⣿⣷⢕⢕⢕⢕⢕⢕⢕⢕⢕⢕⢕⢕⢕⢕⢕⢕⢕⢕⢕⢕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⢟⣵⣿⡿⣟⣵⣾⣿⣿⢣⣿⣿⣿⣿⡟⣸⣿⣿⣿⣿⣿⣿⣿⣿⣿⣿⣿⣿⣿⣿⣿⣿⣿⣿⣿⣿⣿⣷⡕⢕⢕⢕⢕⢜⢻⣿⣿⢸⣿⣿⣿⣿⣧⢕⢕⢕⢕⢕⢕⢕⢕⢕⢕⢕⢕⢕⢕⢕⢕⢕⢕⢕⢕⢕⢕⢜⢝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⢟⣵⣿⢟⣫⣾⣿⣿⣿⣿⢇⣾⣿⣿⣿⣿⡇⣿⣿⣿⣿⣿⣿⣿⣿⣿⣿⣿⣿⣿⣿⣿⣿⣿⣿⣿⣿⣿⣿⣿⣷⢕⢕⢕⢕⢕⢕⢕⢝⢕⣿⣿⣿⣿⣿⣧⢕⢕⢕⢕⢕⢕⢕⢕⢕⢕⢕⢕⢕⢕⢕⢕⢕⢕⢕⢕⢕⢕⢕⢕⢟⢿⢿⣿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⢟⣵⣿⢟⣵⣿⣿⣿⣿⣿⣿⡏⣼⣿⣿⣿⣿⣿⢕⣿⣿⣿⣿⣿⣿⣿⣿⣿⣿⣿⣿⣿⣿⣿⣿⣿⣿⣿⣿⣿⣿⣿⣿⣷⡕⢕⢕⢕⢕⢕⢕⢕⢹⣿⣿⣿⣿⣿⣇⢕⢕⢕⢕⢕⢕⢕⢕⢕⢕⢕⢕⢕⢕⢕⢕⢕⢕⢕⢕⢕⢕⢕⢕⢕⢕⢕⢝⢝⢻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⡿⣫⣿⢟⣵⣿⣿⣿⣿⣿⣿⣿⡿⣸⣿⣿⣿⣿⣿⣿⢸⣿⣿⣿⣿⣿⣿⣿⣿⣿⣿⣿⣿⣿⣿⣿⣿⣿⣿⣿⣿⣿⣿⣿⣿⣿⣿⣇⢕⢕⢕⢕⢕⢕⢸⣿⣿⣿⣿⣿⣿⡕⢕⢕⢕⢕⢕⢕⢕⢕⢕⢕⢕⢕⢕⢕⢕⢕⢕⢕⢕⢕⢕⢕⢕⢕⢕⢕⢕⢕⢕⢕⢜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⢟⣾⢟⣵⣿⣿⣿⣿⣿⣿⣿⣿⣿⢣⣿⣿⣿⣿⣿⣿⡏⢸⣿⣿⣿⣿⣿⣿⣿⣿⣿⣿⣿⣿⣿⣿⣿⣿⣿⣿⣿⣿⣿⣿⣿⣿⣿⣿⣿⣷⣕⢕⢕⢕⢕⢕⣿⣿⣿⣿⣿⣿⣷⢕⢕⢕⢕⢕⢕⢕⠑⠁⢕⢕⢕⢕⢕⢕⢕⢕⢕⢕⢕⢕⢕⢕⢕⢕⢕⢕⢕⢕⢕⢕⢸⣿⣿⣿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⢏⢞⣵⣿⣿⣿⣿⣿⣿⣿⣿⣿⣿⡟⣼⣿⣿⣿⣿⣿⣿⡇⣿⣿⣿⣿⣿⣿⣿⣿⣿⣿⣿⣿⣿⣿⣿⣿⣿⣿⣿⣿⣿⣿⣿⣿⣿⣿⣿⣿⣿⣿⣷⣕⢕⢕⢕⣿⣿⣿⣿⣿⣿⣿⣇⢕⢕⢕⢕⢕⣔⢐⢄⢕⢕⢕⢕⢕⢕⢕⢕⢕⢕⢕⢕⢕⢕⢕⢕⢕⢕⢕⢕⢕⢕⣾⣿⣿⣿⣿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⢣⣣⣾⣿⣿⣿⣿⣿⣿⣿⣿⣿⣿⣿⢱⣿⣿⣿⣿⣿⣿⣿⢇⣿⣿⣿⣿⣿⣿⣿⣿⣿⣿⣿⣿⣿⣿⣿⣿⣿⣿⣿⣿⣿⣿⣿⣿⣿⣿⣿⣿⣿⣿⣿⣿⣷⡕⢕⢸⣿⣿⣿⣿⣿⣿⣿⡕⢕⠅⢕⢜⢕⢕⢕⢕⢕⢕⢕⢕⢕⢕⢕⢕⢕⢕⢕⢕⢕⢕⢕⢕⢕⠑⢕⢕⣿⣿⣿⣿⣿⣿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⢏⣵⣿⣿⣿⣿⣿⣿⣿⣿⣿⣿⣿⣿⡟⣾⣿⣿⣿⣿⣿⣿⣿⢕⣿⣿⣿⣿⣿⣿⣿⣿⣿⣿⣿⣿⣿⣿⣿⣿⣿⣿⣿⣿⣿⣿⣿⣿⣿⣿⣿⣿⣿⣿⣿⣿⣿⣿⡇⢸⣿⣿⣿⣿⣿⣿⣿⣧⢄⢔⢕⢕⢕⢕⢕⢕⢕⢕⢕⢕⢕⢕⢕⢕⢕⢕⢕⢔⢕⢕⢕⢕⢕⢕⢕⢕⣿⣿⣿⣿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⢟⣾⣿⣿⣿⣿⣿⣿⣿⣿⣿⣿⣿⣿⡿⢣⣿⣿⣿⣿⣿⣿⣿⣿⢕⣿⣿⣿⣿⣿⣿⣿⣿⣿⣿⣿⣿⣿⣿⣿⣿⣿⣿⣿⣿⣿⣿⣿⣿⣿⣿⣿⣿⣿⣿⣿⣿⣿⣿⢇⢸⣿⣿⣿⣿⣿⣿⣿⣿⡕⢕⢕⢕⢕⢕⢕⢕⢕⢕⢕⢕⢕⢕⢕⢕⢕⢕⢕⢕⢕⢕⢕⢕⢕⢕⡱⣱⣿⣿⣿⣿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⣿⣿⢏⣾⣿⣿⡿⣿⣿⣿⣿⢿⣿⣿⣿⣿⢟⡼⣸⣿⣿⣿⣿⣿⣿⣿⡟⢕⣿⣿⣿⣿⣿⣿⣿⣿⣿⣿⣿⣿⣿⣿⣿⣿⣿⣿⣿⣿⣿⣿⣿⣿⣿⣿⣿⣿⣿⢿⣿⣿⣿⣿⢕⢜⣿⣿⣿⣿⣿⣿⣿⣿⣇⢕⢕⠕⠕⠕⢕⢕⢕⢕⢕⢕⢕⢕⢕⢕⢕⢕⢕⢕⢕⢕⢕⢕⣕⢗⢕⢻⣿⣿⣿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⣏⡗⣿⣷⣷⢄⠀⠐⠑⠑⠕⠑⠀⠑⢁⢅⢔⢕⠕⢕⢕⢝⢿⣿⣿⢕⢕⢕⢸⣿⣿⣿⡇⢕⢕⢕⣿⣿⣿⣿⢕⢕⢕⣿⣿⣿⣿⢕⢕⢕⢸⣿⣿⣿⡇⢕⢕⢕⣿⣿⣿⣿⣿⣿⣿⣿⣿⣿⣿⣿⣿⢏⣾⣿⣿⡟⢱⣿⣿⣿⣯⣿⣿⣿⣿⢣⣿⡇⣿⣿⣿⣿⣿⣿⣿⣿⡇⢕⣿⣿⣿⣿⣿⣿⣿⣿⣿⣿⣿⣿⣿⣿⣿⣿⣿⣿⣿⣿⣿⣿⣿⣿⣿⣿⣿⣿⣿⢜⢿⣿⣿⣿⢕⢕⣿⣿⣿⣿⣿⣿⣿⣿⣿⢔⠑⠀⠀⢔⢕⢕⣕⢑⢑⠕⠕⢕⢕⢕⠕⠕⠕⢑⢕⣅⢴⠗⠙⠑⠔⢕⢝⢿⣿⣿⣿⣿⣿⣿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⣾⢷⣄⠀⠀⠀⠀⠀⢑⢕⣕⢅⠀⢄⢕⢕⢕⢕⢝⢿⢕⢕⢕⢸⣿⣿⣿⡇⢕⢕⢕⣿⣿⣿⣿⢕⢕⢕⣿⣿⣿⣿⢕⢕⢕⢸⣿⣿⣿⡇⢕⢕⢕⣿⣿⣿⢿⢿⢟⣟⣽⣷⢷⢿⢿⢇⣾⣿⣿⡿⢕⣿⣿⣿⣿⣿⣿⣿⡿⣱⣿⣿⢱⣿⣿⣿⣿⣿⣿⣿⣿⡇⢕⣿⣿⣿⣿⣿⣿⣿⣿⣿⣿⣿⣿⣿⣿⣿⣿⣿⣿⣿⣿⣿⣿⣿⣿⣿⣿⣿⣿⣿⡕⢜⣿⣿⡗⢕⢕⣿⣿⣿⣿⣿⣿⣿⣿⣿⡇⠔⢔⢕⢕⢕⢜⣿⣧⢕⢕⢕⢷⣾⣷⡕⢾⣿⣧⣿⣿⣷⡄⠀⢄⡜⢧⢕⢕⢕⢝⢻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⣄⠀⠀⠕⠕⠕⠟⠁⠔⠕⠑⠁⢄⢕⢕⠕⢕⢕⢕⢸⣿⣿⣿⡇⢕⢕⢕⣿⣿⣿⣿⢕⢕⢕⣿⣿⣿⣿⢕⢕⢕⢸⣿⣿⣿⡇⢕⢕⢕⡟⣽⢇⣱⣵⡿⣿⣿⣿⣿⣿⡟⣼⣿⣿⣿⢱⣾⣿⣿⣿⣿⣿⣿⡿⣵⣿⣿⣿⢸⣿⣿⣿⣿⣿⣿⣿⣿⡇⢕⣿⣿⣿⣿⣿⣿⣿⣿⣿⣿⣿⣿⣿⣿⣿⣿⣿⣿⣿⣿⣿⣿⣿⣿⣿⣿⣿⣿⣿⡇⢕⢸⣿⢇⢕⢸⣿⣿⣿⣿⣿⣿⣿⣿⣿⡇⠀⠀⠁⠕⢕⢕⢹⣿⣷⡕⢕⢕⢝⢟⢻⢎⡜⣿⣿⣿⣿⡿⢴⣧⡝⢕⢕⢕⢕⢕⢕⢜⢻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⣾⡿⣸⣿⣫⣾⣿⣿⣿⣿⣿⢱⣿⣿⣿⢇⣼⣿⣿⣿⣿⣿⣿⡟⣼⣿⣿⣿⡏⣼⣿⣿⣿⣿⣿⣿⣿⣿⡇⢕⢹⣿⣿⣿⣿⣿⣿⣿⣿⣿⣿⣿⣿⣿⣿⣿⣿⣿⣿⣿⣿⣿⣿⣿⣿⣿⣿⣿⣿⡇⢕⢕⢹⢕⢕⢸⢻⣿⣿⣿⣿⣿⣿⣿⣿⣇⠀⠐⠀⠀⠑⢑⢜⢟⢟⢇⢕⢕⢕⢅⢅⢕⢑⢜⠿⢽⣿⡱⡿⢝⢕⢕⢕⢕⢕⢕⢕⢕⢕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⢸⣿⡷⢝⣾⣿⣿⣿⣿⣿⣿⢇⣿⣿⣿⡟⣼⣿⣿⣿⣿⣿⣿⡟⣼⣿⣿⣿⣿⡇⣻⣿⣿⣿⣿⣿⡿⣻⣿⡇⢕⢕⢹⣿⣿⣿⣿⣿⣿⣿⣿⣿⣿⣿⣿⣿⣿⣿⣿⣿⣿⣿⣿⣿⣿⣿⣿⣿⣿⣿⡇⢕⢕⢕⢕⢕⣼⢸⣿⣿⣿⣿⣿⣿⣿⣿⡗⠀⠀⠀⠀⠀⠀⠁⠁⠁⠁⠁⠁⠁⠁⠁⠀⠁⠁⠑⢐⠜⢝⢑⢕⢕⢔⢕⢕⢕⢕⢕⢕⢕⢕⢱⡷⣟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⢱⢸⣿⣿⡼⣿⣿⣿⣿⣿⣿⡿⣸⣿⣿⡿⢱⣿⣿⣿⣿⣿⣿⡟⣼⣿⣿⣿⣿⣿⡇⢸⣿⣿⡿⢏⢏⣱⣿⣿⣇⢕⡕⢕⢜⣿⣿⣿⣿⣿⣿⣿⣿⣿⣿⣿⣿⣿⣿⣿⣿⣿⣿⣿⣿⣿⣿⣿⣿⣿⣿⡇⢕⢕⢕⢕⢕⡇⢕⣿⣿⣿⣿⣿⣿⣿⡿⠑⢕⢄⠀⠀⠐⠀⠀⠀⠀⠀⠀⠀⠀⠀⠀⠀⠀⠑⠕⠕⢕⢕⢕⢅⢔⢕⢕⢕⢕⡕⢕⢕⢕⢕⢕⢝⢞⡽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⢕⣿⣇⢿⣟⣧⡽⢿⢿⣿⣿⣿⢇⣿⣿⣿⡇⣽⢻⣿⣿⣿⣿⡟⣼⣿⣿⣿⣿⣿⢟⡗⢸⣿⢏⢅⢕⣼⣿⣿⣿⣿⢕⢱⢕⢱⣿⣿⣿⣿⣿⣿⣿⣿⣿⣿⣿⣿⣿⣿⣿⣿⣿⣿⣿⣿⣿⣿⣿⣿⣿⣿⡇⢕⢕⢕⢕⣸⢕⢱⣿⣿⣿⣿⣿⡿⠏⠁⠀⢕⢕⢕⣦⣴⣴⣶⣶⢰⣶⣦⣴⣄⣄⡐⢀⠀⠀⠀⠀⠀⠁⠑⠑⠑⠁⢅⢕⣾⣿⡇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⡿⢻⣿⢟⢟⢱⢜⣹⢝⢕⢏⢕⢕⢕⣼⣿⣿⡜⡻⣿⣿⣕⢕⢕⢎⢝⢸⣿⣿⣿⢹⢇⣿⣿⣿⣿⡟⣼⣿⣿⣿⣿⣿⢏⢜⢕⢸⢇⢕⢕⣼⣿⣿⣿⣿⣿⢕⢕⣧⣾⣿⣿⣿⣿⣿⣿⣿⣿⣿⣿⣿⣿⣿⣿⣿⣿⣿⣿⣿⣿⣿⣿⣿⣿⣿⣿⡇⢕⢕⢕⠀⠙⠕⢸⢿⠿⠟⢛⠙⠐⠀⠀⠀⢕⢕⢱⢿⣿⣿⣿⣿⡇⣿⣿⣿⣿⣿⣿⣿⣷⣶⣤⢀⢐⠄⢐⣕⢔⡱⢕⡜⣿⣿⡇⢕⢕⢕⢕⢕⢕⢕⢕⢐⢈⠜⢽⢇⢳⢱⡱⢼⣕⣗⢝⢝⢝⢟⡹⢿⣿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⢝⢝⢕⢕⢕⢕⢕⣕⡱⢕⢑⢕⢕⢕⢕⢕⢕⣿⣿⣿⢕⢕⢜⢻⣿⣷⣜⢕⢕⣼⣿⣿⣿⡿⣸⣿⣿⣿⡿⣱⣿⣿⣿⣿⣿⡇⢕⢕⡇⢕⣵⣷⣾⣿⣿⣿⣿⣿⣿⡇⢕⣿⣿⣿⣿⣿⣿⣿⣿⣿⣿⣿⣿⣿⣿⣿⣿⣿⣿⣿⣿⣿⣿⣿⣿⣿⣿⣿⣿⣷⢕⢕⠑⠀⠀⠀⠀⢀⢀⠁⠀⠀⠀⠀⠀⢕⢕⢕⣼⣿⣿⣿⣿⣿⣧⢻⣿⣿⣿⣿⣿⣿⡿⣿⣿⡇⣵⣿⢟⣱⢎⢕⣾⡇⣿⣿⡇⡕⢕⢕⢕⢕⠕⠑⠀⠀⠀⢀⢕⢜⢕⠱⢳⣝⢇⡇⢕⢕⢕⢕⢕⢕⢕⢕⢸⢝⠻⠟⢋⢍⢕⢕⢕⠔⠕⢕⢕⢕⢕⢕⢕⢕⢕⢕⢕⢕⢜⣿⣿⣿⣿⣿⣿⣿⣿⣿⠀</a:t>
            </a:r>
            <a:br/>
            <a:r>
              <a:t>⣿⣿⣹⣝⣟⣟⣇⣏⣝⣟⣟⣻⣝⣟⣟⣟⣿⣝⣟⣟⣟⣿⣿⡇⢑⢜⢿⣿⣿⣿⣿⣿⢟⢟⢟⢏⢝⢕⢕⢕⢕⢕⢕⢕⢵⢕⢇⣕⢕⡎⠇⠑⠁⢕⢕⢕⢕⢕⢕⢕⢕⢿⣿⣿⢸⣷⣕⢕⢜⢟⢿⡷⡕⣿⣿⡏⣧⢇⣿⣿⣿⣿⢣⣿⣿⣿⣿⣿⡏⢕⢕⢕⡇⢕⢜⠟⢹⣿⣿⣿⣿⣿⣿⡇⢕⣿⣿⣿⣿⣿⣿⣿⣿⣿⣿⣿⣿⣿⣿⣿⣿⣿⣿⣿⣿⣿⣿⣿⣿⣿⣿⣿⣿⣿⢕⢕⢕⠀⠀⠀⠀⠁⠁⠀⠀⠀⠀⠀⢔⢕⢕⢕⢻⣿⣿⣿⣿⣿⣿⢸⣿⣿⣿⣿⣿⣿⡇⣿⣿⡇⢌⢑⢜⢕⣵⣿⣿⢇⢺⢻⢕⢕⢕⠕⠑⠀⠀⠀⢀⢄⢀⣱⣧⣷⣷⣷⣷⡶⢜⢕⢑⢇⠕⠇⠗⠕⠙⠑⢅⢔⠕⢕⢕⠁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⢗⠱⢊⠑⢷⡄⠀⠀⠀⠑⠕⢕⢕⢕⢕⢱⢸⡝⡗⢸⣿⣿⣧⡕⢕⢕⢕⢔⣿⣿⡇⡟⣸⣿⣿⣿⡏⣾⣿⣿⣿⣿⡟⢕⢕⢕⢸⣷⢕⢕⢱⣿⣿⣿⣿⣿⣿⣿⡇⢕⣿⣿⣿⣿⢿⣿⣿⣿⣿⣿⣿⣿⣿⣿⣿⣿⣿⣿⣿⣿⣿⣿⣿⣿⣿⣿⣿⣿⣿⢕⢕⢕⠀⠀⢔⢔⢄⢄⢄⠀⠀⠀⢔⢕⢕⢕⢕⢸⣿⣿⣿⣿⣿⣿⣸⣿⣿⣿⣿⣿⣿⣇⣿⣿⣿⢱⣷⣷⣧⡝⢟⢕⢕⢱⢇⢕⠕⠁⠀⠀⠀⢀⢔⣡⣷⣿⣿⣿⣿⣿⡿⢏⢕⢕⢕⢀⠑⠕⠄⠀⠄⠀⠀⠀⠁⠄⠀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⠃⠑⠁⠁⠀⠀⠀⠁⠀⢔⢁⠀⠀⠀⠀⠀⠀⠑⠕⢕⢕⢇⢸⡕⢕⢕⢻⢏⣵⣾⣿⢗⢕⣿⣿⡇⢇⣿⣿⣿⡿⣸⣿⣿⣿⣿⣿⢕⢕⢕⢕⣼⣿⣇⢕⢼⣿⣿⡝⢕⢝⢟⢿⢕⢱⣿⣿⣿⡿⢸⣿⣿⣿⣿⣿⣿⣿⣿⣿⣿⣿⣿⣿⣿⣿⣿⣿⣿⣿⣿⣿⡟⡏⣿⢕⢕⢕⣱⡄⠀⠑⠑⠑⠁⠀⣠⡕⢕⢕⢕⢕⣷⣼⣿⣿⣿⣿⣿⣿⡏⣿⣿⣿⣿⣿⣿⣿⣿⣿⣿⢕⢜⣿⣿⣿⣧⢕⢱⢏⢜⠀⠀⢀⢀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⢝⢇⢕⢱⣿⣿⣿⢏⢕⢕⣿⣿⡿⣸⣿⣿⣿⢣⣿⣿⣿⣿⣿⡏⢕⣱⡇⢕⣿⣿⣿⢕⣾⣿⣿⣿⣧⣵⣵⣵⡵⢸⣿⣿⣿⡇⣾⣿⣿⣿⣿⣿⣿⣿⣿⣿⣿⣿⣿⣿⣿⣿⣿⣿⣿⣿⣿⣿⢇⢇⢿⢕⢕⢕⣿⣿⣷⣶⣶⣶⣷⣿⣿⡇⢕⢕⢕⢸⣿⣿⣿⣿⣿⣿⣿⣿⢇⣿⣿⣿⣿⣿⣿⣿⣿⣿⣿⢕⢕⢜⢿⣿⣿⣧⢕⠑⢀⠄⢐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⢱⣿⣿⡟⢕⢕⢕⢜⣿⣿⡇⣿⣿⣿⡏⣾⣿⣿⣿⣿⣿⣇⣼⣿⣧⢱⣿⣿⡇⢱⣿⣿⣿⣿⣿⣿⣿⣿⡇⣿⣿⣿⣿⢕⣿⣿⣿⣿⣿⣿⣿⣿⣿⣿⣿⣿⣿⣿⣿⣿⣿⣿⣿⣿⣿⣿⢕⢕⢕⢕⢕⢕⣿⣿⣿⣿⣿⣿⣿⣿⣿⣿⢕⢕⢕⢸⣿⣿⣿⣿⣿⣿⣿⣿⢸⣿⣿⣿⣿⣿⣿⣿⣿⣿⣿⢱⣵⣕⢕⢜⣿⢏⡇⣡⣴⣾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⣕⣷⣄⡀⠀⠀⠀⠀⠔⣏⢿⣿⢕⢕⣵⣷⣧⣿⣿⢸⣿⣿⣿⢱⣿⣿⣿⣿⣿⣿⣿⣿⣿⡏⢸⣿⣿⢕⣸⣿⣿⣿⣿⣿⣿⣿⣿⢱⣿⣿⣿⡇⢄⣿⣿⣿⣿⣿⣿⣿⣿⣿⣿⣿⣿⣿⣿⣿⣿⣿⣿⣿⣿⣿⣿⢕⢕⢕⢕⢕⢕⣿⣿⣿⣿⣿⣿⣿⣿⣿⣿⡇⢕⢕⣿⣿⣿⣿⣿⣿⣿⣿⣿⢸⣿⣿⣿⣿⣿⣿⣿⣿⣿⡿⢼⢿⢿⢷⢕⣵⣾⢣⣿⣿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⢧⠰⣤⣄⠀⢹⣷⣕⡱⢿⢿⢿⢟⣿⡇⣿⣿⣿⡏⣾⣿⣿⣿⣿⣿⣿⣿⣿⣿⢇⢸⣿⡿⢕⣿⣿⣿⣿⣿⣿⣿⣿⡇⣾⣿⣿⡿⢱⡇⣿⣿⣿⣿⣿⣿⣿⣿⣿⣿⣿⣿⣿⣿⣿⣿⣿⣿⣿⣿⣿⡏⢕⠕⢕⢕⢕⢕⣿⣿⣿⣿⣿⣿⣿⣿⣿⣿⣷⢕⢕⣿⣿⣿⣿⣿⣿⣿⣿⡿⢸⣿⣿⣿⣿⣿⣿⣿⣿⣿⡏⣕⣱⣵⣾⡿⢟⡕⣸⣿⣿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⣮⡻⢿⡜⡜⢻⢿⣷⣧⣵⣕⣸⢸⣿⣿⣿⢱⣿⣿⣿⣿⣿⣿⣿⣿⣿⡟⢕⢸⣿⡇⢕⣻⣿⣿⣿⣿⣿⣿⣿⢱⣿⣿⣿⢇⣾⢕⣿⣿⣿⣿⣿⣿⣿⣿⣿⣿⣿⣿⣿⣿⣿⣿⣿⣿⣿⣿⣿⢇⢕⢕⢕⢕⢕⢱⣿⣿⣿⣿⣿⣿⣿⣿⣿⣿⣿⢕⢸⣿⡟⣿⣿⣿⣿⣿⣿⡇⢸⣿⣿⣿⣿⣿⡿⢟⣿⣿⡇⢿⢟⢟⢝⢕⢱⢕⣕⡎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⢍⢝⢝⢅⢑⠻⢷⣷⣵⣧⣷⣾⣿⣿⣿⣿⣷⣕⢸⣝⡇⢕⣾⣿⣿⣧⡕⢕⢕⢕⢜⢝⢟⢻⢏⣾⣿⣿⡏⣾⣿⣿⣿⣿⣿⣿⣿⣿⣿⢕⢕⣺⣿⢕⢼⢿⢿⢟⢟⢟⣝⣝⡝⣼⣿⣿⢇⣜⢿⢕⣿⣿⣿⣿⣿⣿⣿⣿⣿⣿⣿⣿⣿⣿⣿⣿⣿⣿⣿⣿⡿⢕⠕⢕⢕⢕⢕⣜⣽⣷⣷⣷⣷⣵⣵⣵⣵⣼⣝⢕⢾⣿⢳⣿⣿⣿⣿⣿⣿⢕⣸⣿⣿⣿⣿⣿⢕⢕⣿⣿⢇⢕⣷⢇⢕⢕⢱⣿⣿⣿⣷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⡕⢕⢕⢕⢕⢕⢕⢕⢜⢕⢕⢕⢕⢕⢕⢕⢕⢍⢚⠻⢿⣿⣿⣿⢿⣟⣽⣵⢎⠗⢕⣿⣿⣿⣿⣿⡇⢱⡕⢕⢝⢷⢕⢱⣿⣿⡟⢱⣿⣿⣿⣿⣿⣿⡿⢿⣿⡏⢕⡇⢾⣿⢕⣕⣵⣾⣿⣿⣿⣿⣿⡇⣿⣿⡟⣸⣿⣾⢕⣿⣿⣿⣿⣿⣿⣿⣿⣿⣿⣿⣿⣿⣿⣿⣿⣿⣿⣿⣿⢇⢕⠑⢕⢕⢕⢱⣿⣿⣿⣿⣿⣿⣿⣿⣿⣿⣿⣿⢕⣿⡟⣸⣿⣿⣿⣿⣿⢇⢕⢸⣿⣿⣿⣿⡏⢕⢱⣿⣿⢕⠱⠑⠁⠀⢿⣷⣼⡻⡿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⣾⣿⣿⣯⢟⢿⣿⣿⢻⣿⣿⣿⣿⡿⣿⣿⣿⣿⡇⢕⢕⢻⣿⣿⣿⣷⣣⡕⢕⢕⢕⢕⢕⢕⢕⢕⢕⢕⢕⢕⢕⢕⢕⢕⢵⢟⣫⣵⡷⢟⠟⢙⢅⣶⣾⣿⣿⣿⣿⣿⢏⣵⣿⠇⠀⠁⠑⠕⣼⣿⡟⡜⣾⣿⣿⣿⣿⣿⣿⡇⣸⡟⢕⢵⣾⢸⡿⢸⢿⢿⢿⣿⣿⣿⡿⢿⠇⣿⡿⢱⣿⣿⣿⡇⣿⣿⣿⢻⣿⣿⣿⣿⣿⣿⣿⣿⣿⣿⣿⣿⣿⡿⣿⡿⢕⢕⢕⢕⢕⢕⣾⣿⣿⡿⠿⢟⣛⣫⣽⣭⣽⣽⡕⢕⡿⡕⣿⡏⢿⣿⣿⡟⢕⢕⢸⣿⣿⣿⣿⢕⢕⣾⣿⢇⢇⠀⠀⠀⠀⠈⢿⣿⣿⣧⡣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⣿⣽⣿⣯⡽⣹⣿⣷⣿⢱⢿⣿⣵⡿⣹⣿⣿⣿⡇⢕⢕⣎⢿⣿⣿⣿⣿⣿⣮⣵⢕⢕⢕⢕⢕⢕⢕⢕⢕⢕⢕⢕⢕⢕⢟⢟⢙⢅⢔⢕⢕⢕⢕⢻⣿⣿⡿⠿⢛⣱⣿⣿⠏⠀⠀⠀⠀⢠⣿⡟⣼⢱⣿⣿⣿⣿⣿⣿⣿⢕⣽⢕⢕⢿⣿⢸⡇⠸⠟⠟⠛⠛⠛⠛⠟⠟⠇⣿⢣⣦⣍⣝⢟⠇⢿⣿⣿⢸⣿⣿⣿⢿⣿⣿⣿⣿⣿⣿⢻⣿⣿⢱⣿⡇⢕⢕⢕⢕⢕⢼⢛⣍⣴⡷⠿⠛⠋⠙⠉⠉⠁⠁⢅⠞⠁⠁⢻⠘⢘⠙⠿⢕⢕⢕⢸⢻⣿⣿⡟⢕⣵⣿⡟⠜⠕⠀⠀⠀⠀⠀⠑⡜⢿⣿⣿⣆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⣕⢕⢕⢕⢕⢕⢕⢕⢕⢕⢕⢕⢕⢕⢕⢕⠕⢕⢕⣅⡑⠑⠑⠉⠁⠀⢀⣾⣿⡿⢇⠀⠀⠀⠀⠀⢸⡟⠸⢏⣼⣿⣿⣿⣿⣿⣿⣿⢕⢕⢕⢕⢅⢡⠕⡇⠀⠀⢀⡀⠀⠀⠀⠀⠀⠀⢟⠀⠁⠙⠟⢿⣧⢸⣿⣿⢜⣿⣿⣿⢸⣿⣿⣿⣿⣿⣿⢜⣿⡏⢸⡿⢕⢰⢕⢕⢑⢕⣴⡾⠟⠁⠀⠀⠀⠀⠀⠀⠀⠀⠄⠑⢴⣤⣄⡀⠀⠈⠙⢻⣷⢕⢕⢸⣾⣿⣿⢇⣼⣿⡿⢕⢕⠁⠀⠀⠀⠀⠀⠀⢱⢕⢕⢻⣿⣷⣔⠀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⠀⣠⣿⡿⢏⢕⠑⠀⠀⠀⠀⠀⣿⠁⠀⢰⣿⣿⣿⣿⣿⣿⣿⣿⢕⢕⢕⠕⠁⠀⢀⡸⢰⣾⣿⣱⣶⣶⠄⠀⠀⠀⠁⠀⠀⠀⠀⠀⠘⢣⢻⣿⡇⢻⣿⣿⢸⣿⣿⣿⣿⣿⡇⢸⡾⢕⣾⢇⢱⢇⢕⣱⣾⡿⠏⢀⣠⣶⡦⠀⠀⠀⠀⠀⠀⠀⠀⠀⢸⣿⣿⣿⣷⠀⠀⢀⡕⢕⢕⢕⣽⣿⡟⢕⣿⡿⢕⢕⢕⠀⠀⠀⠀⠀⠀⠀⠁⢷⣕⢕⢕⢝⢿⣷⣄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⡟⢟⠻⠿⠿⠟⠛⠑⠁⠁⠀⠀⠀⠀⠀⠀⠀⠀⠀⠀⠀⠀⠀⠀⠀⠀⢀⣵⣿⢟⢕⢕⡕⠀⠀⠀⠀⠀⠀⡇⠀⠀⣸⣿⣿⣿⣿⣿⣿⣿⡿⢕⢕⢕⢕⢄⠀⠑⣿⣿⣿⣿⢅⠈⢁⠀⢔⠀⠀⠀⠀⢀⠀⠀⠀⣦⡀⢝⢼⣇⣇⢻⣿⢱⣿⣿⣿⣿⣿⣿⣿⢱⢱⢇⣱⢇⣱⣾⣿⡟⢕⣰⡇⠉⠉⠀⢔⠀⠀⠀⠔⠀⠀⢄⠀⢸⣿⣿⣿⡇⢅⣴⣾⢇⣇⢕⣸⣿⢻⢕⢸⡿⢕⢕⢕⠑⠀⠀⠀⠀⠀⠀⠀⠀⠜⣿⣧⡕⢕⠕⢜⢻⣷⡄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⡾⡝⠑⢄⢔⢀⠀⠀⠀⠀⠀⠀⠀⠀⠀⠀⠀⠀⠀⠀⠀⠀⠀⠀⠀⠀⢄⣾⡟⢕⢕⢕⣼⠑⠀⠀⠀⠀⠀⠀⠁⠀⠀⣿⣿⢏⢽⣿⢿⣿⣿⢇⢕⢕⢕⢕⢕⣕⣔⢹⣿⣿⣿⡇⠀⢕⢀⠑⠀⠀⢔⠐⠑⢀⢔⠀⣿⣿⣧⢺⣿⣿⣷⣿⡇⣿⣯⢻⣿⣿⣿⢻⢇⢕⣵⣧⣾⣿⣿⣿⣏⣾⣿⣇⠀⢄⢀⠁⠀⠕⠀⠁⠀⢕⢕⢀⣿⣿⣿⣿⣵⣿⣿⣿⣸⣿⣷⣿⡟⢕⢱⡟⡕⢕⢕⢕⠀⠀⠀⠀⠀⠀⠀⠀⠀⠀⢻⣿⣿⣧⡕⢕⢕⢜⢻⣦⢄⢄⢀⢁⢁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⠀⠀⢠⣾⢏⢕⢑⢕⣾⣿⠀⠀⠀⠀⠀⠀⠀⠀⠀⢀⣿⡟⣜⡾⡿⢸⣿⡟⢕⢕⢕⢕⢕⢕⣾⣿⣷⣿⣿⣿⣿⡄⠕⢕⢄⢀⢀⠑⠀⠀⢕⣵⣄⣿⣿⣿⣿⣿⣿⣿⣿⣿⣿⣿⣷⣿⣿⣿⣵⣵⣿⣿⣿⣿⣿⣿⣿⣿⣿⣿⣿⡄⢕⢕⢔⢀⢀⣄⡄⢑⢕⢵⣼⣿⣿⣿⣿⣿⣿⣿⢇⣿⣿⣿⡿⢕⢱⢏⣾⣷⢱⣷⣕⢀⠀⠀⠀⠀⠀⠀⠀⠀⠀⢕⢝⣿⣿⣷⣕⢕⢕⢕⢝⢷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⠀⢰⡿⢕⢕⠁⢕⣾⣿⡿⠀⠀⠀⠀⠀⠀⠀⠀⠀⠁⣿⡕⢇⢽⢕⢕⣿⢇⢕⢕⢕⢕⢕⢕⢻⣿⣿⣿⣿⣿⣿⣿⣦⢇⠕⢱⣷⣷⡷⢕⠕⢑⣼⣿⣿⣿⣿⣿⣿⣿⣿⣿⣿⣿⣿⣿⣿⣿⣿⣿⣿⣿⣿⣿⣿⣿⣿⣿⣿⣿⣿⣷⣵⢟⢕⢻⣿⣿⢕⠕⣰⣿⣿⣿⣿⣿⣿⣿⣿⡇⣾⣿⣿⢯⢕⢕⣱⣿⣿⣿⡇⢝⢛⠣⠀⠀⠀⠀⠀⠀⠀⠔⠐⠑⠑⠘⠛⠛⠛⠃⠑⠑⠑⠕⠹⠇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⠕⠁⠀⠀⠀⠄⠛⠑⠑⠀⠀⠈⠉⠉⠁⠁⠀⠀⠀⠀⠀⠀⠐⠀⠄⢿⣱⢸⣿⣷⣕⢜⢕⢱⡕⢕⢕⢕⢕⢜⣿⣿⣿⣿⣿⣿⢿⣿⣷⣔⡅⣿⣿⡕⣅⣴⣿⣿⣿⣿⣿⣿⣿⣿⣿⣿⣿⣿⣿⣿⣿⣿⣿⣿⣿⣿⣿⣿⣿⣿⣿⣿⣿⣿⣿⣿⣿⣿⣷⣵⣕⣾⣟⣧⣾⣿⢿⣻⣿⣿⣿⣿⣿⡿⣸⣿⣿⢏⢇⢇⢕⢽⣿⣿⣿⣧⢱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⠑⠈⠃⢻⣿⣿⣧⢕⢜⣷⢇⢕⢕⢕⢜⢿⣿⣿⣿⣿⣿⡷⢜⢝⠟⢻⠿⠾⠿⠿⣟⣿⣿⣿⣿⣿⣿⣿⣿⣿⣿⣿⣿⣿⣿⣿⣿⣿⣿⣿⣿⣿⣿⣿⣿⣿⣿⣿⣿⣿⣿⣿⣿⣯⣝⣛⢏⢙⡙⠑⣵⣵⣽⣿⣿⣿⣿⡿⢱⣿⡿⢇⢇⢕⢕⡕⢜⢿⣿⣿⣿⡜⡿⠟⠁⠀⠀⠀⠀⠀⠀⠀⠀⠀⠀⠀⠀⠀⠀⠀⠀⠀⠀⠀⠀⠀⠀⠀⠀⠀⠀⠈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⠀⠀⠀⠀⠀⠀⠀⠀⠀⠀⠀⠀⠀⠀⠀⠀⢻⣿⣿⢱⡕⢝⢎⢕⢕⢕⢕⢜⣿⣿⣿⣿⣿⣿⣿⣿⣴⣶⣶⣶⣷⣿⣿⣿⣿⣿⣿⣿⣿⣿⣿⣿⣿⣿⣿⣿⣿⣿⣿⣿⣿⣿⣿⣿⣿⣿⣿⣿⣿⣿⣿⣿⣿⣿⣿⣿⣿⣿⣿⣿⣿⣿⣿⣿⣿⣿⣿⣿⡿⣱⣿⡿⢕⢎⢕⢕⢕⢕⢕⢻⣿⣿⡿⠃⠁⠀⠀⠀⠀⠀⠀⠀⠀⠀⠀⠀⠀⠀⠀⠀⠁⠐⢄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⢀⠔⠁⠀⢄⠀⠀⠀⠀⠀⠀⠀⠀⠀⠀⠀⠀⠀⠀⠘⢿⡇⢿⣇⢵⡕⢕⢕⢕⢕⢹⣿⣿⣿⣿⣿⣿⣿⣿⣿⣿⣿⣿⣿⣿⣿⣿⣿⣿⣿⣿⣿⣿⣿⣿⣿⣿⣿⣿⣿⣿⣿⣿⣿⣿⣿⣿⣿⣿⣿⣿⣿⣿⣿⣿⣿⣿⣿⣿⣿⣿⣿⣿⣿⣿⣿⣿⣿⣿⡿⢱⡿⢏⣕⢎⢕⢕⢕⢕⢕⢕⢕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⢀⢔⠑⠀⠀⠀⠀⢄⠕⠁⠀⠀⠀⠁⠀⠀⠀⠀⠀⠀⠀⠀⠀⠀⠀⠀⠀⠀⠀⠀⠑⠀⠙⢜⣷⡕⢕⢕⢕⢕⢿⣿⣿⣿⣿⣿⣿⣿⣿⣿⣿⣿⣿⣿⣿⣿⣿⣿⣿⣿⣿⣿⣿⣿⣿⣿⣿⣿⣿⣿⣿⣿⣿⣿⣿⣿⣿⣿⣿⣿⣿⣿⣿⣿⣿⣿⣿⣿⣿⣿⣿⣿⣿⣿⣿⣿⣿⡿⣱⡟⢕⣗⢣⢇⡕⢕⢕⢕⢕⢜⠃⠀⠀⠀⠀⠀⠀⠀⠀⠀⠀⠀⠀⠀⠀⠀⠀⠀⠀⠀⠀⠀⠀⠀⠀⠀⠑⢔⢀⠀⠀⠀⠑⢔⢀⠀⠀⠈⢿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⡿⠀⠀⠀⠀⢀⢔⠕⠁⠀⠀⠀⢄⢕⠁⠀⠀⠀⠀⠀⠀⠀⠀⠀⠀⠀⠀⠀⠀⠀⠀⠀⠀⠀⠀⠀⠀⠀⠀⠀⠀⠘⣷⡕⢕⢕⢕⢜⢿⣿⣿⣿⣿⣿⣿⣿⣿⣿⣿⣿⣿⣿⣿⣿⣿⣿⣿⣿⣿⣿⣿⣿⣿⣿⣿⣿⣿⣿⣿⣿⣿⣿⣿⣿⣿⣿⣿⣿⣿⣿⣿⣿⣿⣿⣿⣿⣿⣿⣿⣿⣿⣿⣿⡟⣵⡟⢕⡾⢇⣗⢼⢕⢕⢕⢕⠑⠀⠀⠀⠀⠀⠀⠀⠀⠀⠀⠀⠀⠀⠀⠀⠀⠀⠀⠀⠀⠀⠀⠀⠀⠀⠀⠀⠀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⠘⢿⡕⢕⢕⢕⢜⢿⣿⣿⣿⣿⣿⣿⣿⣿⣿⣿⣿⣿⣿⣿⣿⣿⣿⣿⣿⣿⣿⣿⣿⣿⣿⣿⣿⣹⣿⣿⣿⣿⣿⣿⣿⣿⣿⣿⣿⣿⣿⣿⣿⣿⣿⣿⣿⣿⣿⣿⣿⡿⣫⣾⡟⢕⡞⢕⢱⣿⢇⢕⢕⠕⠁⠀⠀⠀⠀⠀⠀⠀⠀⠀⠀⠀⠀⠀⠀⠀⠀⠀⠀⠀⠀⠀⠀⠀⠀⠀⢀⢄⢔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⠈⢿⣎⢕⢕⢕⢜⢿⣿⣿⣿⣿⣿⣿⣿⣿⣿⣿⣿⣿⣿⣿⣿⣿⣿⣿⣿⣿⣿⣿⣿⣿⣿⣿⣿⣿⣿⣿⣿⣿⣿⣿⣿⣿⣿⣿⣿⣿⣿⣿⣿⣿⣿⣿⣿⣿⣿⣿⣿⣿⢟⢱⢎⢕⢕⣾⡟⢕⢕⠑⠀⠀⠀⠀⠀⠀⠀⠀⠀⠀⠀⠀⠀⠀⠀⠀⠀⠀⠀⠐⠀⠀⠀⠀⢄⢔⠕⠑⠁⠀⠀⠀⠀⠀⠀⠀⢀⠀⠀⠄⢀⠑⠀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⠔⠁⠀⢀⠀⠀⠀⠀⠀⠀⢀⠀⠁⠑⠑⠕⢔⢀⠀⠀⠀⠑⠀⠀⠀⠀⠀⠀⠀⠀⠀⠀⠀⠀⠀⠀⠀⠀⠀⠻⣷⡱⡕⢕⢕⢻⣿⣿⣿⣿⣿⣿⣿⣿⣿⣿⣿⣿⣿⣿⣿⣿⣿⣿⣿⣿⣿⣿⣿⣿⣿⣿⣿⣿⣿⣿⣿⣿⣿⣿⣿⣿⣿⣿⣿⣿⣿⣿⣿⣿⣿⣿⣿⣿⣿⣿⢏⢕⢕⢕⢕⢸⣿⠕⠕⠀⠀⠀⠀⠀⠀⠀⠀⠀⠀⠀⠀⠀⠀⠀⠀⠀⠀⠀⠀⠀⠀⠀⢀⢄⠕⠑⠀⠀⠀⠀⠁⠀⢀⢄⠔⠑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⠁⠑⢕⠀⠀⠀⠀⠀⠀⠀⠀⠀⠀⠀⠀⢀⠄⠀⠀⠀⠀⠀⠀⠀⠈⢳⣎⢕⢕⢕⢜⢿⣿⣿⣿⣿⣿⣿⣿⣿⣿⣿⣿⣿⣿⣿⣿⣿⣿⣿⣿⣿⣿⣿⣿⣿⣿⣿⣿⣿⣿⣿⣿⣿⣿⣿⣿⣿⣿⣿⣿⣿⣿⣿⣿⣿⣿⣿⠟⠑⢕⢕⢕⢕⢕⣿⢇⠔⠀⠀⠀⠀⠀⢀⢀⢀⢀⠀⠁⠐⠀⠀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⠀⠀⠀⠀⠀⠀⠀⠀⠀⠀⠀⠀⠀⠀⠀⠀⠀⠐⠀⠀⠀⠀⠐⠐⠐⠁⠁⠀⠀⠀⠀⠘⢳⣕⢕⢕⢕⢜⢻⢿⣿⣿⣿⣿⣿⣿⣿⣿⣿⣿⣿⣿⣿⣝⡿⢿⣿⣿⣿⣿⣿⣿⣿⣿⡿⢿⣿⣽⣿⣿⣿⣿⣿⣿⣿⣿⣿⣿⣿⣿⢿⠋⠁⠀⠀⠑⢕⢕⢕⢸⡟⠀⠀⠀⠀⠀⠀⠀⠀⢀⢀⠀⠀⠁⠀⠀⠀⠀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⠑⠑⠀⠀⠀⠀⢜⢳⣕⢕⢕⢕⢕⢝⠛⢿⣿⣿⣿⣿⣿⣿⣿⣿⣿⣿⣿⣿⣿⣷⣷⣷⣾⣿⣷⣷⣷⣿⣿⣿⣿⣿⣿⣿⣿⣿⣿⣿⣿⡿⠟⠋⠁⠀⠀⠀⠀⠀⠀⢕⢕⢕⡿⠑⠀⠀⠀⠀⠀⠁⠁⠁⠁⠁⠁⠁⠁⠑⠐⠄⢄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⣮⣿⣿⠀⠀⠀⠀⠀⠀⠀⠀⠀⠀⠀⠀⠀⠘⣿⢜⢗⢕⢕⢕⢕⢔⢀⠁⠙⠛⠿⣿⣿⣿⣿⣿⣿⣿⣿⣿⣿⣿⣿⣿⣿⣿⣿⣿⣿⣿⣿⣿⣿⣿⣿⣿⡿⠟⠋⠁⠀⠀⠀⠀⠀⠀⠀⠀⠀⠀⢕⢕⠱⠇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⢻⣿⣽⡄⠀⠀⠀⠀⠀⠀⠀⠀⠀⠀⠀⠀⠔⠿⢕⢕⢕⢝⢳⢕⢕⢕⢕⢀⠀⠀⠀⠉⠙⠻⢿⣿⣿⣿⣿⣿⣿⣿⣿⣿⣿⣿⣿⣿⣿⣿⣿⢿⠟⠋⠁⠀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⠑⢻⣿⣿⡄⠀⠀⠀⠀⠀⠀⠀⠀⠀⠀⠀⠀⠀⠀⠀⠀⠁⠁⠁⠑⠑⠑⠕⠔⠄⠀⠀⠀⠀⠸⢷⢽⢟⡻⢿⢿⣿⣿⢿⢿⠿⠿⠟⠛⠙⠁⠀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⣔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⢀⠀⠀⠀⠀⠀⠀⠀⠀⠀⠀⠀⠀⠀⠀⠀⠀⠀⠀⠀⢅⢙⠖⢤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⢗⡕⢕⢱⢕⢕⢕⢕⠀</a:t>
            </a:r>
            <a:br/>
            <a:r>
              <a:t>⣿⣿⣿⣿⣿⣿⣯⢕⢇⢕⣕⢸⢕⡕⢵⢕⣕⢵⣕⢵⢗⢸⢕⡞⢕⢕⢕⢕⢕⢕⢕⢕⢕⢕⢕⢕⡕⢕⢎⢕⠀⠀⠀⠀⠀⠀⠀⠀⠀⠀⠀⠀⠀⠀⠀⠀⠀⠀⠀⠀⠀⠀⠀⠀⠀⠀⠀⠀⠀⠀⠀⠀⠀⠀⠀⠀⠀⠀⠀⠀⠀⠀⠀⠜⣿⣿⣷⡄⠀⠀⠀⠀⠀⠀⠀⠀⠀⠀⠀⠀⠀⠀⠀⠀⢄⢔⢕⢕⠀⠀⠁⠙⠗⢴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⢱⢼⣕⢼⣕⡣⢝⡗⢵⣕⡕⢕⢕⡸⢕⢗⢝⢕⢝⢕⢜⢕⡞⢽⣕⣹⣽⠀</a:t>
            </a:r>
            <a:br/>
            <a:r>
              <a:t>⣿⣿⣿⣿⣿⣿⣗⡧⢵⣞⢵⣞⡏⢕⣮⢵⣗⡝⢕⣎⢕⢇⢕⢕⢕⢕⢕⢕⢕⢕⢱⢕⢇⢱⢕⢱⢕⢜⢕⠐⠀⠀⠀⠀⠀⠀⠀⠀⠀⠀⠀⠀⠄⠀⢀⢀⢀⢀⢀⠀⢀⢀⣄⣄⣤⣴⣴⣴⣆⣀⠀⠀⠀⠀⠀⠀⠀⠀⠀⠀⠀⠀⠀⠀⠘⢿⣿⣿⣔⠀⠀⠀⠀⠀⠀⠀⠀⠀⠀⠀⠀⠀⠀⠀⢕⢕⢕⢕⠀⠀⠀⠀⠀⠑⠕⠝⠗⢢⢄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⢜⣗⢳⢼⣗⢯⣝⡺⢽⣗⢮⣝⡳⢵⡕⢵⢝⣕⡎⢕⣕⢽⣗⢯⣽⠀</a:t>
            </a:r>
            <a:br/>
            <a:r>
              <a:t>⢝⢟⢟⢟⣿⣿⣷⣎⢽⢗⡫⢵⣞⡹⢗⣏⢝⣗⡜⢕⡕⢕⢕⢕⣕⢕⢕⢕⣇⡱⢕⣜⡱⢕⣕⢕⢕⡕⢕⢕⠀⠀⠀⠀⠀⠀⠀⠀⠀⠀⠀⠄⢅⢕⣕⣵⣷⣷⣾⣿⣿⣿⣿⣿⣿⣿⣿⣿⣿⣿⣿⣶⣴⣄⢀⠀⠀⠀⠀⠀⠀⠀⠀⠀⠀⠘⢿⣿⣿⣆⠀⠀⠀⠀⠀⠀⠀⠀⠀⠀⠀⠀⠀⠀⢕⢕⢕⠁⠀⠀⠀⠀⠀⠀⠀⠀⠀⠀⠁⠘⠝⠖⠄⠀⠀⠀⠀⠀⠀⠀⠀⠀⠀⠀⠀⠀⠀⠀⠀⠀⠀⠀⠀⠀⠀⠀⠀⠀⠀⠀⠀⠀⠀⠀⠀⠀⠀⠀⠀⠀⠀⠀⠀⠀⠀⠀⠀⠀⠀⠀⠀⠀⠀⠀⠀⠀⠀⠀⠀⠀⠀⠀⠀⠀⠀⠀⠀⠀⠀⠀⠀⠀⠀⠀⠀⠐⠀⠀⠀⠀⠀⠀⠀⠀⠀⠀⠀⠀⠀⠀⢱⢕⡕⢕⣕⢕⢇⡕⢕⢹⢝⢣⢼⢕⢧⢝⢣⢼⣕⢣⢕⡸⢵⢕⢕⢕⢕⢱⢽⣿⠀</a:t>
            </a:r>
            <a:br/>
            <a:r>
              <a:t>⣕⢕⠕⢕⢝⢝⢕⢕⢎⢝⢗⣝⢵⢾⣝⢳⣿⡯⢜⢹⣵⢕⢇⡵⢕⢝⢵⢞⢝⢵⢎⣱⢗⢏⢵⢞⢫⣵⣵⡇⠀⠀⠀⠀⠀⠀⠀⠀⠀⠀⠀⠀⢕⣾⣿⣿⣿⣿⣿⣿⣿⣿⣿⡿⣟⣯⣷⣿⣿⣿⣿⣿⣿⣿⣿⣦⣄⠀⠀⠀⠀⠀⠀⠀⠀⠀⠘⢿⣿⣿⣇⠀⠀⠀⠀⠀⠀⠀⠀⠀⠀⠀⠀⢕⢕⢇⣽⠀⠀⠀⠀⠀⠀⠀⠀⠀⠀⠀⠀⠀⢔⠀⠀⢀⢀⣀⣀⣀⣀⣀⣀⣄⣄⣄⣤⣤⣤⣤⣤⣤⣤⣴⣴⣴⣴⣶⣴⣄⣀⡀⠀⠀⠀⠀⠀⠀⠀⠀⠀⠀⠀⠀⠀⠀⠀⠀⠀⠀⠀⠀⠀⠀⠀⠀⠀⠀⠀⠀⠀⠀⠀⠀⠀⠀⠀⠀⠀⠀⠀⠀⠀⠀⠀⠀⠀⠀⠀⠀⠀⠀⠀⠀⠀⠀⠀⠀⠀⠀⠀⠀⢱⢷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⠝⠜⠟⠇⠀⠀⠀⠀⠀⠀⠀⠀⠀⠀⠀⠀⢸⣿⣿⢻⢟⢟⢟⢏⢟⣟⣵⣿⣿⣿⣿⣿⣿⣿⣿⣿⣿⣿⣿⣿⣿⣷⣴⣀⡀⠀⠀⠀⠀⠀⠀⠁⢻⣿⣿⣧⣤⣤⣤⣤⣤⣤⣴⣴⢄⠀⠀⢕⡵⢕⢏⢰⣶⣷⣷⣷⣷⣷⣿⣿⣷⢀⠀⢕⢕⢀⠀⣿⣿⣿⢿⢿⢿⢿⢿⢿⢿⢿⠿⠿⠿⠟⠟⠟⠟⠟⠟⠟⠟⠟⠟⠟⢿⢿⣿⣷⣦⣴⣄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⢜⢇⠀⢠⣾⣿⣿⣿⣿⣿⣿⣿⣿⣿⣿⣿⣿⣿⣿⣿⣿⣿⣿⣿⣿⡔⠀⠀⠀⠀⠀⠀⠁⢻⣿⣿⣿⣿⣿⢿⣿⢿⢿⢿⠕⠀⠀⠁⠁⠀⠁⠕⢍⠙⠙⠙⠙⠙⠉⠉⠁⠁⠀⢕⢕⢕⠀⠁⠀⠀⠀⠀⠀⠀⠀⠀⠀⠀⠀⠀⠀⠀⠀⠀⠀⠀⠀⠀⠀⠀⠀⠀⠀⠁⠁⠙⠟⢿⢿⣿⣿⣷⣷⣴⣤⣄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⡇⢕⢕⣵⣿⣿⣿⣿⣿⡿⣻⣿⣿⣿⣿⣿⣿⣿⣿⣿⣿⣿⣿⣿⣿⣿⢇⠀⠀⠀⠀⠀⠀⠀⠁⠑⠁⠁⠁⠁⠁⠀⠀⠀⠀⠀⠀⠀⠀⠀⠀⠀⠀⠁⠕⢄⠀⠀⠀⠀⠀⠀⠀⢔⢕⢕⢕⠀⠀⠀⠀⠀⠀⠀⠀⠀⠀⠀⠀⠀⠀⠀⠀⠀⠀⠀⠀⠀⠀⠀⠀⠀⠀⠀⠀⠀⠀⠀⠀⠁⠈⠙⠟⢿⢿⣿⣿⣿⣿⣷⣧⣴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⢰⡀⠀⠀⠀⠀⢕⢕⢕⠁⠀⠀⠀⠀⠀⠀⠀⠀⠀⠀⠀⠀⠀⠀⠀⠀⠀⠀⠀⠀⠀⠀⠀⠀⠀⠀⠀⠀⠀⠀⠀⠀⠀⠀⠀⠀⠀⠁⠈⠙⠟⢿⣿⣿⣿⡿⡕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⣼⣿⣿⣿⣿⣿⢏⣼⣿⣿⣿⣿⣿⣿⣿⣿⣿⣿⣿⣿⣿⣿⣿⣿⣿⡏⠀⠀⠀⠀⠀⠀⠀⠀⠀⠀⠀⠀⠀⠀⠀⠀⠀⠀⠀⠀⠀⠀⠀⠀⠀⠀⠀⠀⠀⠀⠀⢕⢕⢕⢄⡀⠀⢕⢕⢕⠀⠀⠀⠀⠀⠀⠀⠀⠀⠀⠀⠀⠀⠀⠀⠀⠀⠀⠀⠀⠀⠀⠀⠀⠀⠀⠀⠀⠀⠀⠀⠀⠀⠀⠀⠀⠀⠀⠀⠀⢀⢀⢀⢀⢈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⢏⢝⣸⣿⣿⣿⣿⣿⣿⣿⣿⣿⣿⣿⣿⣿⣿⣿⣿⣿⣿⣷⣄⠀⠀⠀⠀⠀⠀⠀⠀⠀⠀⠀⠀⠀⠀⠀⠀⠀⠀⠀⠀⠀⠀⠀⠀⠀⠀⠀⠀⠀⠀⠀⠑⢕⢕⠑⢕⢕⢕⢕⠀⠀⠀⠀⠀⠀⠀⠀⠀⠀⠀⠀⠀⠀⠀⠀⠀⠀⠀⠀⠀⠀⠀⠀⢀⢄⢔⠔⠕⠕⠕⠗⠗⠗⠗⠗⠞⢗⢟⢿⢿⢿⢿⢿⢿⢿⢿⢧⢕⢕⢕⢕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⠙⠑⠑⠛⠛⠛⠛⠛⠛⠛⠙⠛⠛⠛⠛⠛⠛⠛⠛⠛⠛⠛⠛⠛⠃⠀⠀⠀⠀⠀⠀⠀⠀⠀⠀⠀⠀⠀⠀⠀⠀⠀⠀⠀⠀⠀⠀⠀⠀⠀⠀⠀⠀⠀⠀⠀⠀⠁⠀⠑⠑⠑⠑⠀⠀⠀⠀⠀⠀⠀⠀⠀⠀⠀⠀⠀⠀⠀⠀⠀⠀⠀⠀⠀⠀⠐⠓⠘⠁⠀⠀⠀⠀⠀⠀⠀⠀⠀⠀⠀⠀⠀⠀⠀⠀⠀⠀⠀⠀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8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⢝⢿⣿⣿⣿⣿⣿⣿⣿⣿⣧⢱⣝⢿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⣷⡕⢝⢻⣿⣿⣿⣿⣿⣿⣿⣧⢻⣮⣻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⣿⣿⣿⣿⣿⣿⣿⣿⣿⣿⣿⣇⢕⣜⡻⣿⡻⣿⣿⣿⣿⣏⢿⣷⡹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⢧⣿⣿⣿⣿⣿⣿⣿⣿⣿⣿⣿⣿⣷⡝⢿⣮⡸⣮⢻⣿⣿⣿⡜⣿⣷⣹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⣿⣿⣸⣿⣿⣿⣿⣿⣿⣿⣿⣿⣿⣿⣿⣿⣿⢮⢻⣇⢿⣷⡝⢝⢝⢕⢝⢟⢣⢻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⣿⢇⢕⢕⢜⢸⣿⣷⡕⢕⢕⢕⢕⢕⢕⢝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⢯⣿⣿⣿⢱⣽⣗⣗⣗⣗⣳⣷⣷⣷⣷⣷⣷⡿⢽⢕⢕⢕⢕⢕⣿⣿⣷⡕⢕⢕⢕⢕⢕⢕⢕⢕⢕⢝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⡏⣾⣿⣿⣿⢸⣿⣿⣿⣿⣿⣿⣿⣿⣿⣿⣿⣿⣿⣿⣧⢕⢕⢕⢕⢹⣿⣿⣷⢕⢕⢕⢕⢕⢕⢕⢕⢕⢕⢕⢻⣿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⣽⣾⡿⣸⣿⣿⣿⡇⣿⣿⣿⣿⣿⣿⣿⣿⣿⣿⣿⣿⣿⣿⣿⣿⣧⡑⢕⢕⢸⣿⣿⣿⣇⢕⢕⢕⢕⢕⢕⢕⢕⢕⢕⢕⢜⢝⢿⣿⣿⣿⣿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⢿⣫⣾⣿⣿⣿⢣⣿⣿⣿⣿⡇⣿⣿⣿⣿⣿⣿⣿⣿⣿⣿⣿⣿⣿⣿⣿⣿⣿⣷⡅⢕⢜⣿⣿⣿⣿⡕⢕⢕⢕⠑⠕⢕⢕⢕⢕⢕⢕⢕⢕⢜⢝⢿⣿⣿⣿⣿⣿⣿⣿⣿⣿⣿⣿⣿⣿⣿⣿⣿⣿⣿⡿⢕⢕⢕⢕⢕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⣾⣿⣿⣿⣿⡿⣼⣿⣿⣿⣿⢇⣿⣿⣿⣿⣿⣿⣿⣿⣿⣿⣿⣿⣿⣿⣿⣿⣿⣿⣿⣔⢕⣿⣿⣿⣿⣧⢁⢑⢕⢕⢕⢕⢕⢕⢕⢕⢕⢕⢕⢕⢕⢕⢕⢻⣿⣿⣿⣿⣿⣿⣿⣿⣿⣿⣿⣿⣿⣿⣿⣿⡇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⢟⢵⣿⣿⣿⣿⣿⢕⣿⣿⣿⣿⣿⣿⣿⣿⣿⣿⣿⣿⣿⣿⣿⣿⡟⣿⣿⣿⢇⣿⣿⣿⣿⣿⡕⢕⢕⢕⢕⢕⢕⢕⢕⢕⢕⠕⢕⢕⢕⢕⢕⣼⣿⣿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⠀</a:t>
            </a:r>
            <a:br/>
            <a:r>
              <a:t>⣿⣿⣿⣿⣿⣿⣿⣿⣿⣿⣿⣿⣿⣿⣿⣿⣿⣿⣿⣿⣿⣿⣿⣿⣿⣿⣿⣿⣿⣿⢟⣾⣿⣿⣿⣿⣿⡿⣳⣿⢸⣿⣿⣿⣿⣿⢕⣿⣿⣿⣿⣿⣿⣿⣿⣿⣿⣿⣿⣿⣿⣿⣿⣿⢹⣿⡿⢕⣿⣿⣿⣿⣿⡇⠁⠁⢕⢕⢕⢕⢕⢕⢑⢔⢔⢅⢁⢕⢜⣿⣿⣿⣿⣿⣿⣿⣿⣿⣿⣿⣿⣿⣿⣿⣿⣿⣿⢕⢕⢕⢕⢕⣸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⢑⢕⢕⢅⠑⠀⢅⢕⢕⢅⢄⠀</a:t>
            </a:r>
            <a:br/>
            <a:r>
              <a:t>⣿⣿⣿⣿⣿⣿⣿⣿⣿⣿⣿⣿⣿⣿⣿⣿⣿⣿⣿⣿⣿⣿⣿⣿⣿⣿⣿⣿⣿⢯⣿⡿⣽⣿⣿⣿⡟⣽⣿⡏⣾⣿⣿⣿⢿⣿⢇⣿⣿⣿⣿⣿⣿⣿⣿⣿⣿⣿⣿⣿⣿⣿⣿⣿⢕⢻⡇⢕⣿⣿⣿⣿⣿⣧⠑⢕⢕⡆⢅⢕⢕⢕⠕⠕⢕⠕⢕⢕⢺⣿⣿⣿⣿⣿⣿⣿⣿⣿⣿⣿⣿⣿⣿⣿⣿⣿⣿⢕⢕⢕⢕⢕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⠐⠁⠅⢕⢕⢕⢕⢄⢔⢄⢕⢕⢕⢕⢕⠀</a:t>
            </a:r>
            <a:br/>
            <a:r>
              <a:t>⣿⣿⣿⣿⣿⣿⣿⣿⣿⣿⣿⣿⣿⣿⣿⣿⣿⣿⣿⣿⣿⣿⣿⣿⣿⣿⣿⣿⢯⣿⡿⣹⣿⣿⣿⣟⣾⣿⣿⡇⣿⡿⢏⢱⣾⣿⢱⢹⣿⣿⣿⣿⣿⣿⣿⣿⣿⣿⣿⣿⣿⣿⣿⣿⡇⢕⢕⢸⢿⣿⣿⣿⣿⡟⢀⠁⢕⢻⡧⢇⢝⢧⢕⠇⠗⠙⠑⢿⣿⣿⣿⣿⣿⣿⣿⣿⣿⣿⣿⣿⣿⣿⢿⢿⢿⢿⢿⢕⢕⢕⢕⢕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⠕⢔⢕⢕⢕⢕⢕⢕⠀</a:t>
            </a:r>
            <a:br/>
            <a:r>
              <a:t>⣿⣿⣿⣿⣿⣿⣿⣿⣿⣿⣿⣿⣿⣿⣿⣿⣿⣿⣿⣿⣿⣿⣿⣿⣿⣿⣿⢏⣿⣿⢳⣿⣿⣿⢏⣾⣿⣿⣿⡇⡟⢕⣱⣿⣿⣿⢜⣕⣿⣿⣿⣿⣿⣿⣿⣿⣿⣿⣿⣿⣿⣿⣿⣿⡇⢕⢕⡾⢽⣿⣿⢿⠏⠁⠐⢀⠁⠑⠑⠔⠔⠅⢑⠄⢀⢀⡅⢎⢇⢑⠕⢑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⢄⢕⢕⢕⢕⢕⢕⢕⠀</a:t>
            </a:r>
            <a:br/>
            <a:r>
              <a:t>⣿⣿⣿⣿⣿⣿⣿⣿⣿⣿⣿⣿⣿⣿⣿⣿⣿⣿⣿⣿⣿⣿⣿⣿⣿⣿⡟⣾⣿⣯⢫⣿⣿⣏⣾⣿⣿⡏⢕⡕⢱⡷⣿⣿⣿⣿⡇⣿⣿⣿⣿⣿⣿⣿⣿⣿⣿⣿⣿⣿⣿⣿⣿⣿⡇⢕⠁⠁⠈⢉⠑⠁⠀⢀⢕⢰⣀⡀⠀⠀⠀⠀⠄⢔⢕⢜⢕⢕⢕⢕⢕⠁⢔⠀⠀⠀⠀⠀⠀⠀⠀⠀⠀⢀⢁⢁⢁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⠐⢀⢕⢕⢕⢕⢕⢕⢕⠀</a:t>
            </a:r>
            <a:br/>
            <a:r>
              <a:t>⣿⣿⣿⣿⣿⣿⣿⣿⣿⣿⣿⣿⣿⣿⣿⣿⣿⣿⣿⢿⢟⣟⣫⣽⣵⣵⢸⣿⣿⡟⣼⣿⡟⣾⣿⣿⡿⢕⢱⡕⢜⢱⣿⣿⣿⣿⢇⣿⣿⣿⣿⣿⣿⣿⣿⣿⣿⣿⣿⣿⣿⣿⣿⣿⡇⢕⠀⠀⠁⠁⠀⠀⠀⢕⢕⣾⣿⣿⡇⣦⣄⢐⢀⢁⠑⢕⢕⢕⠕⢑⢅⢔⢕⠀⠀⠀⠀⠀⠀⠀⠀⠀⠀⢕⣱⣿⣷⢕⢕⢕⢕⣼⡇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⠀⠀⢄⢕⢕⢕⢕⢕⢕⢕⢕⠀</a:t>
            </a:r>
            <a:br/>
            <a:r>
              <a:t>⣿⢿⢿⠿⠿⢟⣿⣿⣿⣿⣿⣿⣿⣿⣿⣿⣿⡟⣵⡇⣺⣾⣿⣿⣿⡇⣿⣿⣿⢱⣿⣿⣹⣿⣿⣿⢇⡕⢸⣷⢕⣿⣿⢏⢟⢟⢕⣿⣿⢿⣿⣿⣿⣿⣿⣿⣿⣿⣿⣿⣿⣿⣿⢏⡇⢕⢀⠑⢕⢕⠔⢀⢕⢕⢕⣿⣿⣿⣷⢿⣿⣿⣦⡁⠔⢔⣄⡔⣕⢕⢕⢕⢕⢑⠀⠀⠀⠀⠀⠀⠀⢀⠀⢕⢻⣿⣿⢕⢕⢕⢕⣿⢇⢕⢕⢕⢕⢕⢕⢕⢕⢕⢕⢕⢕⢕⢕⢕⢕⢕⢕⢕⢕⢕⢕⢕⢕⢕⢕⢕⢕⢕⢕⢕⢕⢕⢕⢕⢕⢕⢕⢕⣷⣵⡕⢕⢕⢕⢕⢕⢕⢕⢕⢕⢕⣱⣾⣵⣵⣵⣵⣵⣵⣵⣵⣵⣵⣵⣕⡕⣕⢕⢕⢕⢕⢕⢕⢕⢕⢕⢕⢕⢕⢕⢕⢕⢕⢕⢕⢕⢕⢕⢕⢕⢕⢕⢕⢕⢕⢕⢕⢕⢕⢱⢕⣕⢕⣕⣕⣕⣕⣕⣕⣵⣵⣵⣵⣵⣎⣧⣴⡕⢕⢕⢕⢕⢕⢕⢕⢕⠀</a:t>
            </a:r>
            <a:br/>
            <a:r>
              <a:t>⡵⡄⠁⠁⠁⠁⣿⣿⣿⣿⣿⣿⣿⣿⣿⣿⡿⣱⣿⣿⣿⢿⢿⣿⢿⢱⣿⣿⡏⣿⣿⢧⣿⣿⣿⣯⣾⡇⣼⣿⢸⣿⣿⣷⣷⣷⢸⣿⣿⢸⣿⣿⣿⣿⣿⣿⣿⣿⣿⣿⣿⣿⣿⢕⢕⢕⢸⣦⣤⣠⣤⣗⢕⢕⣷⣿⣿⣿⣿⢸⣿⣿⣿⢿⡇⣿⣿⣷⣼⡇⢕⢕⢕⡔⢔⢆⢔⢖⡆⢆⢲⢖⢆⢕⢝⡟⢝⢕⢕⢕⢕⢝⢕⢕⢕⢕⢕⢕⢕⢕⢕⢕⢕⢕⢕⢕⢕⢕⢕⢕⢕⢕⢕⢕⢕⢕⢕⢕⢕⢕⢕⢕⢕⢕⢕⢕⢕⢕⢕⢕⢕⣸⣿⣿⣷⢕⢕⢕⢕⢕⢕⢕⢕⢕⢸⣿⣿⣿⣿⣿⣿⣿⣿⣿⣿⣿⣿⣿⣿⣿⣷⡧⢕⢕⢕⢕⢕⢕⢕⢕⢕⢕⢕⢕⢕⢕⢕⢕⢕⢕⢕⢕⢕⢕⢕⢕⢕⢕⢕⢕⢕⢕⢾⢿⣿⣿⣿⣿⣿⣿⣿⣿⣿⣿⣿⣿⣿⣿⣿⣿⣿⣧⢕⢕⢕⢕⢕⢕⢕⢕⠀</a:t>
            </a:r>
            <a:br/>
            <a:r>
              <a:t>⢇⢕⢰⢾⢷⢄⣿⣿⣿⣿⣿⣿⣿⣿⣿⣿⢳⣿⡝⢿⣿⣷⡜⢇⢝⢸⣿⣿⢱⣿⣿⣸⣿⣿⣿⣿⣿⡇⣿⡏⢸⣿⣿⣿⣿⡇⣿⣿⡇⢸⣿⣿⣿⣿⣿⣿⣿⣿⣿⣿⣿⣿⡇⢕⢕⢕⢸⣿⣿⣿⣿⣇⢕⢕⣿⣿⣿⣿⣿⢸⣿⣿⣿⢸⣷⢻⢏⣽⣿⢣⡕⢕⣵⣿⡕⢕⡇⣸⣿⡇⢸⢱⣿⣿⢕⣧⣾⢕⢕⢕⢄⣧⢕⢕⢕⢕⢕⢕⢕⢕⢕⢕⢕⢕⢕⢕⢕⢕⠕⢕⢕⢕⢕⢕⢕⢕⢕⢕⢕⢕⢕⢕⢕⢕⢕⢕⢕⢕⢕⢕⢱⣿⣿⣿⣿⡕⢕⢕⢕⢕⢕⢕⢕⢕⣾⣿⣿⣿⣿⣿⣿⣿⣿⣿⣿⣿⡿⢟⢟⢝⢕⢕⢕⢕⢕⢕⢕⢕⢕⢕⢕⢕⢕⢕⢕⢕⢕⢕⢕⢕⢕⢕⢕⢕⢕⢕⢕⢕⢕⢕⢕⢕⢕⢕⢕⢝⢟⢻⢿⣿⣿⣿⣿⣿⣿⣿⣿⣿⣿⣿⣿⣿⣷⡕⢕⢕⢕⢕⢕⢕⠀</a:t>
            </a:r>
            <a:br/>
            <a:r>
              <a:t>⢕⢕⢕⢕⢱⢸⢽⣿⣿⣿⣿⣿⣿⣿⣿⢇⣿⣿⣷⣧⡝⢪⢟⣕⢅⣼⣿⡟⣾⣿⡇⣿⣿⣿⣿⣿⣿⢕⣿⡇⣿⢿⢿⢿⢿⢇⣿⣿⢱⢸⣿⣿⣿⣿⣿⣿⣿⣿⣿⣿⣿⣿⡇⢕⢕⢕⢸⡿⢿⢿⣿⣿⢕⢸⣿⣿⣿⣿⣿⢸⣿⣿⣿⣼⣿⠱⢿⡫⢎⡼⣷⢕⣿⣿⣇⣱⣵⣿⣿⣷⣸⢸⣿⣿⣇⣇⣿⢕⢕⢕⢕⣿⡕⢕⢕⢕⢕⢕⢕⢕⢕⢕⢕⢕⢕⢕⢕⢕⠑⢕⢕⢕⢕⢕⢕⢕⢕⢕⢕⢕⢕⢕⢕⢕⢕⢕⢕⢕⢕⢅⢾⢟⢿⢿⢿⢇⢕⢕⢕⢕⢕⢕⢕⢱⣿⣿⣿⣿⢿⢿⢿⢟⢟⢝⢝⢕⢕⢕⢕⢕⣕⣵⣷⣿⣧⢕⢕⢕⢕⢕⢕⢕⢕⢕⢕⢕⢕⢕⢕⢕⢕⢕⢕⢕⢕⢕⢕⢕⢕⢕⢕⢕⢱⣵⣕⢕⢕⢕⢕⢜⢝⢟⢟⢿⢿⣿⣿⣿⣿⣿⣿⣿⣿⣷⡕⢕⢕⢕⢕⢕⠀</a:t>
            </a:r>
            <a:br/>
            <a:r>
              <a:t>⢃⢅⢕⢕⢰⢕⢸⣿⣿⣿⣿⣿⣿⣿⡏⢕⣿⢻⢜⢻⢏⣾⡿⢇⢕⣿⣿⢇⣿⣿⢸⣿⣿⣿⣿⣿⡟⢕⣿⡇⣷⣾⣿⣿⣿⢸⣿⡇⣵⡜⣿⣿⣿⣿⣿⣿⣿⣿⣿⣿⣿⣿⢕⢕⢕⢕⣿⣿⣷⣷⣷⣷⡇⣿⡟⣿⣿⣿⣿⢸⣿⣿⣿⣿⣿⢕⣷⣕⢻⢇⡿⢕⣿⣿⣿⣿⣿⣿⣿⣿⣿⣼⣿⣿⣿⣿⣿⢕⢕⢕⢕⣿⡇⢕⢕⢕⢕⢕⢕⢕⠁⢕⢕⢕⢕⢕⢕⢕⢀⢕⢕⠑⢕⢕⢕⢕⢕⢕⢕⢕⢕⢕⢕⢕⢕⢕⢕⢕⢕⣸⣷⣷⣵⣕⣑⣕⢕⢕⢕⢕⢕⢕⢕⠕⢕⢕⢕⠕⢕⢕⢕⢕⢕⢕⣑⣕⣵⣵⣷⣿⣿⣿⣿⣿⣿⣷⣕⢕⢕⢕⢕⢕⢕⢕⢕⢕⢕⢕⢕⢕⢕⢕⢕⢕⢕⢕⢕⢕⢕⢕⢕⢕⢸⣿⣿⣿⣷⣵⣄⣑⡕⠑⢑⠕⠕⢕⢕⢕⢜⢝⢝⢝⢝⢝⢕⢕⢕⢕⢕⢕⠀</a:t>
            </a:r>
            <a:br/>
            <a:r>
              <a:t>⢕⢔⢜⢜⠕⠑⢜⣿⣿⣿⣿⣿⣿⣿⣧⢇⢕⢷⡕⢕⢿⣿⣕⣷⣿⣿⣿⢸⣿⢇⢸⣿⣿⣿⣿⣿⢇⣼⣿⢇⣿⣿⣿⣿⣿⡇⣿⢇⣿⣧⢻⣿⡼⣿⣿⣿⣿⣿⣿⢿⡏⣿⢕⢕⢕⢕⣿⣿⣿⣿⣿⣿⡇⣿⢏⣿⣿⣿⡏⣸⣿⣿⣿⣿⣿⢱⣕⢹⣧⢕⡜⢕⣿⣿⣿⣿⣿⣿⣿⣿⣿⣿⣿⣿⣿⣿⣿⡕⢕⢕⢕⣿⢕⢕⢕⢕⢕⢕⢕⢕⠀⢕⢕⢕⢕⢕⢕⢕⠔⢕⢕⢔⢕⢕⢕⢕⢕⢕⢕⢕⢕⢕⢕⢕⢕⢕⢕⢕⢰⣿⣿⣿⣿⣿⣿⣿⣧⢕⢕⢕⢕⢕⢕⣵⣷⣷⣷⣷⣶⣷⣷⣿⣿⣿⣿⣿⣿⣿⣿⣿⣿⣿⣿⣿⣿⣿⣿⣧⡕⢕⢕⢕⢕⢕⢕⢕⢕⢕⢕⢕⢕⢕⢕⢕⢕⢕⢕⢕⢕⢕⢕⢕⢸⣿⣿⣿⣿⣿⣿⣿⣿⣿⣷⣷⣶⣧⣵⣥⣤⣤⣤⣥⣥⣴⣵⣷⡕⢕⢕⢕⠀</a:t>
            </a:r>
            <a:br/>
            <a:r>
              <a:t>⢜⢏⢕⢄⢀⢀⢕⣿⣿⣿⣿⣿⣿⣿⣿⣮⢣⡕⢕⢜⢿⣾⣽⣝⣕⣿⡟⣾⡏⡕⣾⣿⣿⣿⣿⢿⢱⣿⣿⡇⣿⣿⣿⣿⣿⣇⣿⢸⣿⣿⡞⣿⣇⢻⣿⣻⣿⣿⣿⡜⣇⢿⢕⡇⢕⣼⣿⣿⣿⣿⣿⣿⡇⣿⢸⡿⣿⣿⡇⣿⣿⣿⣿⣿⣿⢜⢟⣗⣯⡇⢱⢱⣿⣿⣿⣿⣿⣿⣿⣿⣿⣿⣿⣿⣿⣿⣿⡇⢕⠕⢕⢇⢕⢕⢕⢕⢕⢕⢕⢕⢔⢕⢕⢕⢕⢕⢕⢕⠀⢕⢕⠁⢕⢕⢕⢕⢕⢕⢕⢕⢕⢕⢕⢕⢕⢕⢕⢕⣿⣿⣿⣿⣿⣿⣿⣿⣿⣇⢕⢕⢕⢕⢕⣿⣿⣿⣿⣿⣿⣿⣿⣿⣿⣿⣿⣿⣿⣿⣿⣿⣿⣿⣿⣿⣿⣿⣿⣿⣿⣧⢕⢕⢕⢕⢕⢕⢕⢕⢕⢕⠕⢕⢕⢕⢕⢕⢕⢕⢕⢕⢕⢕⢸⣿⣿⣿⣿⣿⣿⣿⣿⣿⣿⣿⣿⣿⣿⣿⣿⣿⣿⣿⣿⣿⣿⣿⣿⣧⢕⢕⠀</a:t>
            </a:r>
            <a:br/>
            <a:r>
              <a:t>⢕⢕⡕⢕⢕⢕⢕⣿⣿⣿⣿⣿⣿⣿⣿⣿⣷⣕⢕⡜⢧⢕⢜⣝⢝⣿⡇⡿⢸⡇⣿⣿⣿⣿⣿⡇⣼⣿⣿⣇⢿⣿⣷⣷⣮⣽⡸⢜⢟⢿⣿⣾⡿⡜⣿⣇⢻⣿⣿⣧⣻⢜⢱⢇⢕⢛⣹⣽⣽⣽⣽⣽⢣⣱⣧⢣⣝⢿⢕⣿⣿⣿⡏⣿⣿⢞⢟⢏⢱⢑⢕⢸⣿⣿⣿⣿⣿⣿⣿⣿⣿⣿⣿⣿⣿⣿⣿⡇⢕⠄⠕⢕⢕⢕⢕⢕⢕⢕⢕⢕⢕⢕⢕⢕⢕⢕⢕⢕⠀⢁⠑⠀⢕⢕⢕⢕⢕⢕⢕⠀⢕⢕⢕⢕⢕⢕⢕⣾⣿⣿⣿⣿⣿⣿⣿⣿⣿⣿⡕⢕⢕⢕⢕⣿⣿⣿⣿⣿⣿⣿⣿⣿⣿⣿⣿⣿⣿⣿⣿⣿⣿⣿⣿⣿⣿⣿⣿⣿⣿⣿⣷⣕⢕⢕⢕⢕⢕⢕⠁⠕⠕⠕⢕⢕⢕⢕⢕⢕⠕⠕⠑⢕⢸⣿⣿⣿⣿⣿⣿⣿⣿⣿⣿⣿⣿⣿⣿⣿⣿⣿⣿⣿⣿⣿⣿⣿⣿⣿⣷⡕⠀</a:t>
            </a:r>
            <a:br/>
            <a:r>
              <a:t>⢐⢜⢊⢕⢱⡔⠀⢸⣿⣿⣿⣿⣿⣿⣿⣿⣿⣿⣿⣧⣜⡣⢕⢝⢕⣿⢳⢇⢸⡇⣿⣿⣿⣿⣿⢕⠅⠁⠀⢀⢀⠀⠁⠀⠀⠁⠁⠝⢿⣮⣾⣿⣷⣷⣿⣿⣎⣿⡝⣿⡟⢕⣾⣱⢿⠟⠉⠁⠁⠑⠑⠁⠁⠈⠉⢕⣟⡇⡵⣿⣿⣿⢜⣿⡇⢕⢏⢕⡇⢕⢕⢜⣿⣿⣿⣿⣿⣿⣿⣿⣿⣿⣿⣿⣿⣿⣿⡇⠑⠀⢕⢕⢕⢕⢕⢕⢕⢕⢕⢕⢕⢕⢕⢕⢕⢕⢕⢕⢀⠀⠀⠀⢕⢕⢕⢕⢕⢕⠑⠀⢕⢕⢕⢕⢕⢕⣼⣿⣿⣿⣿⣿⣿⣿⣿⣿⣿⣿⣿⡕⢕⢕⢕⣟⣟⢟⢟⢟⢟⢟⢟⢿⢿⢿⢿⣿⣿⣿⣿⣿⣿⣿⣿⣿⣿⣿⣿⣿⣿⣿⣿⣿⣧⡕⢕⢕⢕⢕⠀⠁⠁⠀⢕⢕⢕⢕⢕⢕⠀⠀⠀⠀⢸⣿⣿⣿⣿⣿⣿⣿⣿⢿⢿⢿⢿⢿⢟⢟⢟⢟⢟⢟⣟⣟⣻⣿⣿⣿⣿⣿⠀</a:t>
            </a:r>
            <a:br/>
            <a:r>
              <a:t>⠜⠊⠁⠘⢜⢝⡕⢸⣿⣿⣿⣿⣿⣿⣿⣿⣿⣿⣿⣿⡟⠀⠀⢅⣕⢸⡼⢕⢜⡇⢿⡏⣿⣿⣿⢕⢄⣶⣿⡟⣠⣅⠀⠀⠀⠁⠀⠀⡕⢝⣿⣿⣿⣿⣿⣿⣿⣿⣿⣿⣿⣾⣿⢏⡄⣔⣕⠀⠀⠀⠀⠀⢸⣷⣔⠀⢌⣱⢜⣿⣿⣿⢱⣿⡇⠘⠁⢾⡇⢕⢕⢸⣿⣿⣿⣿⣿⣿⣿⣿⣿⣿⣿⣿⣿⣿⣿⣷⠀⢄⢕⢕⢕⢕⢕⢕⢕⢕⢕⢕⢕⠑⢕⢕⢕⢕⢕⢕⠁⠀⠀⠀⢕⢕⢕⢕⢕⢕⠀⠀⠁⢕⢕⢕⠕⣸⣿⣿⣿⣿⣿⣿⣿⣿⣿⣿⣿⣿⣿⣷⡕⢕⢕⢹⣿⣿⣿⣿⣿⣷⣷⣷⣷⣷⣧⣵⣵⣵⣵⣼⣽⣽⣿⣿⣿⣿⣿⣿⣿⣿⣿⣿⣿⣿⣆⢕⢕⢕⢔⠀⠀⠀⠀⠕⢕⢕⢕⢕⢄⠀⠀⠀⢜⣝⣝⣝⣱⣵⣵⣵⣵⣵⣵⣷⣷⣷⣷⣾⣿⣿⣿⣿⣿⣿⣿⣿⣿⣿⣿⣿⠀</a:t>
            </a:r>
            <a:br/>
            <a:r>
              <a:t>⢀⢰⣔⡐⢜⢇⢕⢸⣿⣿⣿⣿⣿⣿⣿⣿⣿⣿⣿⢏⠃⠀⠀⢱⣿⢸⡇⢕⢜⢹⢸⡕⢹⡧⣹⣱⣕⢿⣿⣧⢅⢄⢕⢀⢀⠔⢀⠀⣿⣷⣿⣿⣿⣿⣿⣿⣿⣿⣿⣿⣿⣿⣿⣾⡇⠉⢁⠀⢀⢔⢀⢄⢸⣿⣏⣵⣮⣿⣷⣿⣿⣿⢹⣿⡇⠀⠀⢸⡇⢕⠁⢸⣿⣿⣿⣿⣿⣿⣿⣿⣿⣿⣿⣿⣿⣿⣿⣿⢄⢕⢕⢕⢕⢕⢕⢕⢕⢕⢕⢕⢕⠀⠑⢕⢕⢕⢕⢕⢕⠀⠀⠀⢕⢕⢕⢕⢕⢕⠀⠀⠀⢕⢕⢕⢱⣿⣿⣿⣿⣿⣿⣿⣿⣿⣿⣿⣿⡏⠻⣿⣿⡕⢕⠜⣿⣿⣿⣿⣿⣿⣿⣿⣿⣿⣿⣿⣿⣿⣿⣿⣿⣿⣿⣿⣿⣿⣿⣿⣿⣿⣿⣿⣿⣿⣿⡇⢕⢕⢕⠀⠀⠀⠀⢕⢕⢕⢕⢕⢕⠀⠀⠀⣾⣿⣿⣿⣿⣿⣿⣿⣿⣿⣿⣿⣿⣿⣿⣿⣿⣿⣿⣿⣿⣿⣿⠿⣿⣿⣿⣿⠀</a:t>
            </a:r>
            <a:br/>
            <a:r>
              <a:t>⢕⢅⢝⢕⢕⢕⠕⠑⣿⣿⣿⣿⣿⣿⣿⣿⣿⡿⣣⠇⠀⠀⠀⢸⡿⣿⣿⢕⢇⢜⢎⢇⢜⣿⣷⣏⣿⣿⣿⣿⣧⡕⢕⣔⣥⢕⢜⣳⣿⣿⣿⣿⣿⣿⣿⣿⣿⣿⣿⣿⣿⣿⣿⣿⣷⡔⢕⢕⣕⢕⢕⣱⣿⣿⣿⡿⣼⣿⣿⢫⣿⣿⢸⣿⡇⠀⠀⠀⠇⠁⠀⢱⢿⣿⡿⢿⡟⢿⣿⡿⢻⢿⣿⣿⢿⡟⣿⢇⢕⢕⠕⣱⣵⢁⢕⢕⢕⢕⢕⢕⢕⠀⠀⢕⢕⢕⢕⢕⢕⠀⠀⠀⢕⢕⢕⢕⢕⢕⠀⠀⠀⢕⢕⢰⣟⣛⢛⠛⠛⠛⠛⠛⠟⠟⠿⠿⠿⢿⠀⠁⠙⠿⢇⠕⢹⢿⢿⢿⢿⢿⢿⢿⠿⢿⣿⣿⣿⣿⣿⣿⣿⣿⣿⣿⣿⣿⣿⣿⣿⣿⣿⣿⣿⣿⣿⣿⡕⢕⢕⢔⠀⠀⠀⢸⡕⢕⢕⢕⢕⠀⠀⠀⣿⣿⣿⣿⣿⣿⣿⣿⣿⣿⣿⣿⣿⣿⣿⣿⣿⣿⣿⣿⠿⠋⠁⢰⣿⣿⣿⣿⠀</a:t>
            </a:r>
            <a:br/>
            <a:r>
              <a:t>⢕⢕⢕⠕⠕⠁⠀⠀⣿⣿⣿⣿⣿⣿⣿⣿⢟⣼⡟⠀⠀⠀⠀⠜⡇⣿⣿⢱⢕⢕⡏⢜⢕⢜⢻⣿⡸⣿⣿⣿⡟⢻⢧⠼⠵⢴⣿⣿⣿⣿⣿⣿⣿⣿⣿⣿⣿⣿⣿⣿⣿⣿⣿⣿⣿⣿⡷⢵⢿⢵⢾⢟⣿⣿⣿⣽⣿⡿⣝⣼⡏⣿⢕⣿⡇⠀⠀⠀⠀⢳⣷⣿⣿⣿⣿⣿⣿⣿⣿⣿⣿⣿⣿⣿⣿⣿⣏⣵⡕⠀⠑⣿⡇⢕⢕⢕⢕⢕⢕⢕⠁⠀⠀⠁⢕⢕⢕⢕⢕⢄⠀⠀⢕⢕⢕⢕⢕⢕⠀⠀⠀⢕⢅⣾⠿⠛⠁⠀⠀⠀⠀⠀⠀⠀⠀⠀⠀⠀⠀⠀⠀⠀⠀⠀⠀⠀⠀⠀⠀⠀⠀⠀⠀⠀⠀⠉⠙⠟⢿⣿⣿⣿⣿⣿⣿⣿⣿⣿⣿⣿⣿⣿⣿⣿⣿⣿⣧⢕⢕⢕⠀⠀⠀⣼⣧⠕⢕⢕⢕⠀⠀⢰⣿⣿⣿⠿⠟⠋⠉⠁⠀⠀⠀⠀⠀⠀⠀⠀⠀⠀⠀⠀⠀⠀⠀⠁⠁⠀⠀⠀⠀</a:t>
            </a:r>
            <a:br/>
            <a:r>
              <a:t>⢐⢄⠀⠀⠀⠀⠀⠀⢸⣿⣿⣿⣿⣿⣿⢯⣾⢟⠁⠀⠀⠀⠀⠀⢇⣿⡟⢸⡕⢸⣧⢕⢕⢕⢕⢜⢧⡻⣿⣿⣿⣷⣷⣷⣿⣿⣿⣿⣿⣿⣿⣿⣿⣿⣿⣿⣿⣿⣿⣿⣿⣿⣿⣿⣿⣿⣿⣷⣷⣶⣾⣿⣿⣿⣿⡿⢏⡜⢸⣿⡇⣷⢕⣿⣇⠀⠀⠀⠀⢱⢟⠟⠟⠟⠟⠟⠟⠟⠟⠟⠟⠟⠟⠟⠟⠟⠟⠟⠇⠀⠀⠛⠀⢕⢕⢕⢕⢕⢕⠑⠀⠀⠀⠀⢕⢕⢕⢕⢕⢕⠀⠀⠕⢕⢕⢕⢕⢕⠀⠀⠀⠀⠘⠁⠀⠀⠀⠀⠀⠀⠀⣀⣀⣄⣀⢀⣀⢀⠀⠀⠀⠀⠀⠀⠀⠀⠀⠀⠀⠀⠀⠀⠀⠀⠀⠀⠀⠀⠀⢴⣽⣿⣿⣿⣿⣿⣿⣿⣿⣿⣿⣿⣿⣿⣿⣿⣿⢀⠁⠑⠀⠀⢄⣿⣿⡔⢕⢕⢕⠀⠀⣼⣯⡭⠄⠀⠀⠀⠀⠀⠀⠀⠀⠀⠀⠀⠀⠀⠀⠀⠀⠀⠀⠀⠀⠀⠀⠀⠀⠀⠀</a:t>
            </a:r>
            <a:br/>
            <a:r>
              <a:t>⠗⠁⠀⠀⠀⠀⠀⠀⢸⣿⣿⣿⣿⣿⢣⡿⢇⢱⠀⠀⠀⠀⠀⠀⢰⣿⢇⢸⣧⢕⢿⡕⢕⢕⢕⢜⡞⣷⣿⣿⣿⣿⣿⣿⣿⣿⣿⣿⣿⣿⣿⣿⣿⣿⣿⣿⣟⣿⣿⣿⣿⣿⣿⣿⣿⣿⣿⣿⣿⣿⣿⣿⣿⣿⣯⢕⢜⣱⣿⣿⢕⢿⢕⢹⣿⠀⠀⠀⠀⠀⣧⢔⢔⢔⢔⢔⢔⢔⢔⢔⢔⢔⢔⢔⢔⢔⢕⢔⢕⠀⠀⠀⠀⠁⢕⢕⢕⢕⢕⠀⠀⠀⠀⠀⠀⢕⢕⢕⢕⢕⢄⠀⢄⢕⢕⢕⢕⢕⠀⠀⠀⢠⣴⣦⢀⠀⠀⠀⠀⣠⣾⣿⣿⣿⣿⠀⠙⠛⠟⢟⡏⠁⠀⠀⠀⠀⠀⠀⠀⠀⠀⠀⠀⠀⠀⢄⣴⣄⣀⢄⠌⣙⣿⣿⣿⣿⣿⣿⣿⣿⣿⣿⣿⣿⣿⣿⣿⢇⠀⠀⠀⠀⣸⣿⣿⡇⢕⢕⠕⠀⢰⢟⢙⢀⢀⣄⡄⠔⢶⣷⣿⢿⠷⠃⠀⠀⠀⠀⠀⠀⠀⢰⡔⠀⠀⠀⠀⣱⣱⣵⠀</a:t>
            </a:r>
            <a:br/>
            <a:r>
              <a:t>⠀⠀⠀⠀⠀⢀⢀⢀⢸⣿⣿⣿⣿⢣⡟⢕⢱⣿⢔⢀⣀⣀⣄⣄⢸⣿⢕⢸⣿⡕⢸⣇⢕⢕⢕⢕⣿⢹⣿⣿⣿⣿⣿⣿⣿⣿⣿⣿⣿⣿⣿⣿⣿⣿⣿⣿⣿⣿⣿⣿⣿⣿⣿⣿⣿⣿⣿⣿⣿⢿⢿⣻⣽⢿⡿⢫⣵⣾⣿⣿⢕⢸⢕⢸⣿⢀⢀⢀⢀⢀⢜⣧⢕⣵⣵⣵⡕⢕⢕⢕⣵⣷⣷⣷⢕⢕⢕⢱⣷⡔⠀⠀⠀⠀⠀⠑⠑⠁⠀⠀⠀⠀⠀⠀⠀⠑⢕⢕⢕⢕⢕⠀⠀⢕⢕⢕⢕⢕⠀⠀⠀⢸⣿⣿⣷⡄⠀⠀⠀⢹⣿⣿⣿⣿⣿⡔⠀⠀⠀⢕⢹⢅⠀⠀⢄⢄⢀⠀⠀⢰⡇⢀⠀⠀⠀⢸⣿⣿⣿⣿⣦⣜⣻⣿⣿⣿⣿⣿⣿⣿⣿⣿⣿⣿⣿⣿⣿⠁⠀⠀⠀⢰⣿⣿⣿⢇⢕⢕⠀⢠⡿⣣⣴⣾⣿⣿⡇⠀⠀⠀⠀⢕⡔⠀⠀⠀⢀⢀⠀⠀⢀⢸⢇⠀⠀⠀⢄⣿⣿⣿⠀</a:t>
            </a:r>
            <a:br/>
            <a:r>
              <a:t>⠀⠀⠀⠀⠀⠀⠀⠀⠑⣿⣿⣿⢣⢏⢕⢱⣿⡏⢕⣼⣿⣿⣿⡟⢸⡏⢕⢸⣿⡇⢕⢿⡕⢕⢕⢕⢕⢕⢹⣿⣿⣿⣿⣿⣿⣿⣿⣿⣿⣿⣿⣿⣿⣿⣿⣿⣿⣿⣿⣿⣿⣿⣿⣿⣿⣿⣿⣿⣿⣿⣿⣿⡿⢎⢅⣾⣿⣿⣿⡏⢕⢸⡇⢕⣿⢸⣇⢕⢹⣷⢕⢜⣇⣿⣿⣿⡇⢕⢕⢕⣿⣿⣿⣿⢕⢕⢕⢸⡟⢑⠀⠀⠀⠀⠀⠀⠀⠀⠀⠀⠀⠀⠀⠀⠀⠀⠑⢕⢕⢕⢕⢔⠀⠁⢕⠁⠁⠁⠀⠀⠀⠁⣿⣿⣿⣿⣧⡀⠀⠁⢻⣿⣿⣿⣿⣧⢀⠀⠀⢕⢕⢱⣕⡔⢕⢕⢔⢔⣰⡟⢕⢕⠀⠀⠀⣾⣿⣿⣿⣿⣿⣿⣿⣿⣿⣿⣿⣿⣿⣿⣿⣿⣿⣿⣿⣿⡿⠀⠀⠀⢠⣿⣿⣿⣿⠕⠁⠀⢄⣾⣿⣿⣿⣿⣿⣿⣷⠀⠀⠀⠀⢕⢷⡄⢄⢁⢕⢅⢄⢔⡕⢕⢕⠀⠀⠀⣸⣿⣿⣿⠀</a:t>
            </a:r>
            <a:br/>
            <a:r>
              <a:t>⠀⠀⠀⠀⠀⠀⠀⠀⠀⣿⣿⢇⡏⢕⡇⣾⣿⢕⢱⣿⣿⣿⣿⡇⢕⡇⢕⢸⣿⡇⢕⢜⣧⢕⢕⢕⢕⢕⢕⢹⣿⣿⣿⣿⣿⣿⣿⣿⣿⣿⣿⣿⣿⣿⣿⣿⣿⣿⣿⣿⣿⣿⣿⣿⣿⣿⣿⣿⣿⣿⣯⡵⢕⢕⢕⣿⣿⣿⣿⡇⢕⢸⡇⢕⣿⢸⣿⡕⢜⣿⡇⢕⢸⡸⣿⣿⣿⢕⢕⢕⣿⣿⣿⣿⢕⢕⢕⠘⠀⠀⠀⠀⠀⠀⠀⠀⠀⠀⠀⠀⠀⢀⢔⢕⢀⠀⠀⠁⢕⢕⢕⢕⢄⠀⠑⠀⠀⠀⠀⠀⠀⠀⢻⣿⣿⣿⣿⣿⣦⣴⣅⡻⣿⣿⣿⣿⣧⢀⠀⠁⢕⢕⢽⣿⣿⣷⣿⣿⡏⢸⣿⠇⠀⢀⣼⣿⣿⣿⣿⣿⣿⣿⣿⣿⣿⣿⣿⣿⣿⣿⣿⣿⣿⣿⣿⣿⠇⠀⠀⢀⣾⣿⣿⣿⠇⠀⢀⣴⣾⣿⣿⣿⣿⣿⣿⣿⣿⣆⠀⠀⠀⠕⢕⢻⣷⣧⣵⣵⣷⡟⢕⢱⣵⡄⠀⣱⣿⣿⣿⣿⠀</a:t>
            </a:r>
            <a:br/>
            <a:r>
              <a:t>⢀⢀⠀⠀⠀⠀⠀⠀⠀⢹⡟⣼⢕⣾⢸⣿⡇⢜⣾⣿⣿⣿⣿⡇⢕⢕⢕⢜⣿⣷⢕⡕⢹⣧⢕⢕⢅⢕⢕⢕⢜⢻⣿⣿⣿⣿⣿⣿⣿⣿⣿⣿⡿⢟⣟⣿⣿⣟⣟⢿⣿⣿⣿⣿⣿⣿⣿⣿⣿⣿⢟⢕⢕⢕⢸⣿⣿⣿⡿⢕⣵⢕⢿⢕⢹⢸⣿⣧⢕⢹⣿⢕⢕⢧⢿⣿⡟⢕⢕⢕⣿⣿⣿⣿⢕⠕⠁⠀⠀⠀⠀⠀⠀⠀⠀⠀⠀⠀⠀⢄⢔⢕⢕⢕⢕⠀⠀⠀⠁⢕⢕⢕⢕⢄⠀⠀⠀⠀⠀⠀⠀⠀⢸⣿⣿⣿⣿⣿⣿⣿⣿⣿⣿⣿⣿⣿⣿⣷⣄⠀⠕⢕⢿⣿⣿⣿⣿⣿⢇⢕⠁⠀⣄⣾⣿⣿⣿⣿⣿⣿⣿⣿⣿⣿⣿⣿⣿⣿⣿⣿⣿⣿⣿⣿⣿⠇⠀⠀⢠⣾⣿⣿⡟⣑⣠⣴⣿⣿⣿⣿⣿⣿⣿⣿⣿⣿⣿⣿⣆⢀⠀⠀⢕⢕⣿⣿⣿⣿⣿⡗⢕⢜⠙⢁⣼⣿⣿⣿⣿⣿⠀</a:t>
            </a:r>
            <a:br/>
            <a:r>
              <a:t>⠀⠀⠀⠀⢀⢀⢐⢀⠀⢸⢣⢇⣼⡏⣿⣿⢕⢸⣿⣿⣿⣿⣿⢇⢕⢕⢕⢕⢹⣿⡷⢕⢕⢜⢧⢕⢕⢕⢕⢕⢕⢕⢜⢟⢿⣿⣿⣿⣿⣿⣿⣿⣾⣿⣿⣿⣿⣿⣿⣷⣿⣿⣿⣿⣿⣿⣿⢟⢏⢕⢕⢕⢕⢕⣼⣿⣿⣿⢣⢕⢹⢕⢱⢕⢸⢸⣿⣿⡕⢸⣿⡕⢕⢸⣼⣿⡇⢕⢕⢕⣿⣿⣿⢟⠑⠀⠀⠀⠀⠀⠀⠀⠀⠀⢀⢔⣵⡇⢕⢕⢕⢕⢕⢕⢕⢕⠀⠀⠀⠀⢕⢕⢕⢕⢀⠀⠀⠀⠀⠀⠀⠀⠁⣿⣿⣿⣿⣿⣿⣿⣿⣿⣿⣿⢿⢿⣿⣿⣿⣧⣄⢁⠜⢝⢻⢟⢟⢕⢕⠑⣠⣵⣿⣿⣿⣿⣿⣿⣿⣿⣿⣿⣿⣿⣿⣿⣿⣿⣿⣿⣿⣿⣿⡿⠋⠀⢀⣰⣿⣿⣿⣿⣿⣿⣿⣿⣿⣿⣿⣿⣿⣿⣿⣿⣿⣿⣿⣿⣿⣷⣄⠀⠕⢕⢻⢿⣿⣿⢟⢇⠑⢀⣴⣿⣿⣿⣿⣿⣿⣿⠀</a:t>
            </a:r>
            <a:br/>
            <a:r>
              <a:t>⠀⢀⣀⣁⣀⣄⣤⣤⣤⡼⡜⢱⢿⢇⣿⡟⢕⢿⢿⢿⢿⢿⢏⡇⢕⢕⢕⢕⢕⢻⣿⡕⢕⢕⢕⢳⡕⢕⢕⢕⢕⢕⢕⢕⢕⢜⢝⢻⢿⣿⣿⣿⣿⣿⣿⣿⣿⣿⣿⣿⣿⣿⣿⢿⢟⢝⢕⢕⢕⢕⢕⢕⢕⢕⣿⣿⢧⢇⣾⡇⢸⢔⢕⡇⢸⢸⣿⣿⡇⢕⣿⡇⢕⡇⡇⣿⣿⢕⢕⢕⢟⢏⢕⢑⠀⠀⠀⢀⢔⣔⣰⢄⢔⢔⢕⣿⣿⡇⢕⠁⢕⢕⢕⢕⢕⢕⡔⠀⠀⠀⠀⠐⠁⠀⠀⠀⠀⠀⠀⠀⠀⠀⠀⢸⣿⣿⣿⣿⣿⣿⣿⣿⢏⣠⣵⣿⣿⣿⢏⣼⣿⣿⣎⣄⣄⣄⣴⣵⣿⣿⣿⣿⣿⣿⣿⣿⣿⣿⣿⣿⣿⣿⣿⣿⣿⣿⣿⣿⣿⣿⣿⡿⠏⠁⢀⣴⣾⣿⣿⣿⣿⣿⣿⣿⣿⣿⣿⣿⣿⣿⣿⣿⣿⣿⣿⣿⣿⣿⣿⣿⣿⣷⣶⣷⣕⣅⡁⡁⢕⢲⣷⣿⡟⢻⣿⣿⣯⣝⢙⢿⠀</a:t>
            </a:r>
            <a:br/>
            <a:r>
              <a:t>⣿⣿⣿⣿⣿⣿⣿⣿⣿⡇⢇⠀⠀⠀⣿⡇⠑⠀⠀⠀⠀⠀⣼⡇⢕⢕⢕⢕⢕⢕⢻⣷⡱⡕⢕⢕⢜⢣⡕⢕⢕⡱⢕⢕⢕⢕⢕⢕⢕⢜⢝⢻⢿⣿⣿⣿⣿⣿⣿⢿⢟⢝⢕⢕⢕⢕⢕⢕⢕⢕⢕⢑⢕⢱⣿⡟⢜⢱⣿⣇⢕⢸⢕⢇⢕⢸⣿⣿⡇⢕⣿⡇⢕⣷⢹⢿⣿⢕⢕⢔⣷⣷⣷⣷⢔⢔⢕⢸⣿⣿⣿⡕⢕⢕⢕⣿⣿⣇⢕⠀⢕⢕⢕⢕⢕⣿⣿⣇⠀⠀⠀⠀⠀⠀⠀⠀⠀⠀⠀⠀⠀⠀⠀⠁⣿⣿⣿⣿⣿⣿⣿⣿⣿⣿⣿⣿⣿⣿⣼⣿⣿⣿⣿⣿⣿⣿⣿⣿⣿⣿⣿⣿⣿⣿⣿⣿⣿⣿⣿⣿⣿⣿⣿⣿⣿⣿⣿⣿⣿⣛⣉⣠⣴⣷⣿⣿⣿⣿⣿⣿⣿⣿⣿⣿⣿⣿⣿⣿⣿⣿⣿⣿⣿⣿⣿⣿⣿⣿⣿⣿⣿⣿⣿⣿⣿⣿⣿⣿⣿⣿⣿⣿⣿⣕⣿⣿⣿⣿⣿⣷⠀</a:t>
            </a:r>
            <a:br/>
            <a:r>
              <a:t>⣿⣿⣿⣿⣿⣿⣿⣿⣿⣧⠑⠀⠀⣰⣿⡇⢸⣷⣶⣴⡄⣸⣿⢇⢕⢕⢕⢕⢕⢕⢱⢝⣷⡱⢕⢕⢕⢕⢕⢕⢱⢇⢕⢕⢕⢕⢕⢕⢕⢕⢕⢱⣵⣧⣽⣟⣫⣵⣷⣿⢕⢕⢕⢕⢕⢕⢕⢕⢕⢕⢕⢕⢕⣼⡟⢕⢕⣾⣿⣿⢕⢸⡇⢕⢕⢄⢿⣿⡇⢕⣻⡇⢱⣿⡼⢸⣿⢕⢕⢕⣿⣿⣿⣿⢕⢕⢕⢸⣿⣿⣿⡇⢕⢕⢕⣿⣿⣿⢕⢄⢕⢕⢕⢕⢕⢜⢿⣿⣧⡀⠀⠀⠀⠀⠀⠀⠀⠀⠀⠀⠀⠀⠀⠀⠜⣿⣿⣿⣿⣿⣿⣿⣿⣿⣿⣟⢟⢝⢝⢻⢟⢟⣿⣿⣿⣿⣿⣿⣿⣿⣿⣿⣿⣿⣿⣿⣿⣿⣿⣿⣿⣿⣿⣿⣿⣿⣿⣿⣿⣿⣿⣿⣿⣿⣿⣿⣿⣿⣿⣿⣿⣿⣿⣿⣿⣿⣿⣿⣿⣿⣿⣿⣿⣿⣿⣿⣿⣿⣿⣿⣿⣿⣿⣿⣿⣿⣿⣿⣿⣿⣿⣿⢿⢟⢟⢻⢿⢿⣿⣿⠀</a:t>
            </a:r>
            <a:br/>
            <a:r>
              <a:t>⣿⣿⣿⣿⣿⣿⣿⣿⣿⡿⢔⠀⣰⣿⣿⡯⢸⣿⣿⡿⣱⡿⢕⢕⢅⢕⢕⢕⢕⢕⢸⣷⣜⢷⡕⢕⢕⢕⢕⢕⡞⢕⢕⢕⢕⢕⢕⠕⢕⢕⣼⣿⣿⣿⣿⣿⣿⣿⣿⣿⢕⢕⢕⢕⢕⢕⢕⢕⢕⢕⢕⢸⢱⡟⢕⢕⣸⣿⣿⣿⢕⢸⡇⢕⢄⢕⢜⢻⡇⢕⣾⢇⢸⣿⡇⢸⣿⢕⢕⢕⣿⣿⣿⣿⢕⢕⢕⢸⣿⣿⣿⡇⢕⢕⢕⣿⣿⣿⢕⢕⢕⢕⢕⢕⢕⢕⢕⢹⣿⣷⡄⠀⠀⠀⠀⠀⠀⠀⠀⠀⡀⠀⠀⠀⠀⠜⣿⣿⣿⣿⣿⣿⣿⢟⢝⢕⢕⢕⢕⢕⢕⢕⢝⢻⣿⣿⣿⣿⣿⣿⣿⣿⣿⣿⣿⣿⣿⣿⣿⣿⣿⣿⣿⣿⣿⣿⣿⣿⣿⣿⣿⣿⣿⣿⣿⣿⣿⣿⣿⣿⣿⣿⣿⣿⣿⣿⣿⣿⣿⣿⣿⣿⣿⣿⣿⣿⣿⣿⣿⣿⣿⣿⣿⣿⣿⣿⣿⣿⣿⡿⢏⢕⢕⢕⢕⢕⢜⢜⢿⣿⠀</a:t>
            </a:r>
            <a:br/>
            <a:r>
              <a:t>⣿⣿⣿⣿⣿⣿⣿⡿⢛⢕⠁⠀⠙⢝⢟⣧⢕⢝⢝⣱⡟⢕⢕⢕⢕⢕⢕⢕⢕⢕⢕⣿⣿⣧⡕⢕⢕⢕⢕⢸⢕⢕⢕⢕⢕⠑⠁⢀⢕⢸⣿⣿⣿⣿⣿⣿⣿⣿⣿⣿⡕⠀⠁⠕⢕⢕⢕⢕⢕⢕⢕⢅⢞⣾⡕⢕⣿⣿⣿⡏⣵⢵⡇⠕⢕⢕⢕⢜⡇⢕⡏⢕⢕⣿⣷⣼⣿⢕⢕⢕⣿⣿⣿⣿⢕⢕⢕⢸⣿⣿⣿⡇⢕⢕⢕⣿⣿⣿⢕⢕⢕⢕⢕⢕⢕⢕⢕⢕⢜⢻⣿⣆⠀⠀⠀⠀⠀⠀⠀⠀⠸⣆⢀⠀⠀⠀⠜⣿⣿⣿⣿⣿⢝⢕⢕⢕⢕⢕⢕⢕⢕⢕⢕⢕⢹⣿⣿⣿⣿⣿⣿⣿⣿⣿⣿⣿⣿⣿⣿⣿⣿⣿⣿⣿⣿⣿⣿⣿⣿⣿⣿⣿⣿⣿⣿⣿⣿⣿⣿⣿⣿⣿⣿⣿⣿⣿⣿⣿⣿⣿⣿⣿⣿⣿⣿⣿⣿⣿⣿⣿⣿⣿⣿⣿⣿⣿⣿⣿⡿⢕⢕⢕⢕⢕⢕⢕⢕⢕⢜⣿⠀</a:t>
            </a:r>
            <a:br/>
            <a:r>
              <a:t>⣿⣿⣿⣿⣿⡿⢏⢔⢕⠁⠀⠀⠀⢕⢕⢜⢕⢕⣱⡟⢕⢕⢕⢕⢕⢕⢑⢕⢕⢕⢕⣿⣿⣿⣧⢕⢕⢕⢕⢇⢕⠕⠑⠁⠀⠀⠀⢕⢕⣾⣿⣿⣿⣿⣿⣿⣿⣿⣿⣿⡇⢕⠀⠀⠀⠑⠑⢕⢕⢕⢕⢕⢯⣿⡇⢕⣿⣿⣿⢱⣿⢜⡇⢕⢕⢕⢕⢕⡕⢕⢕⢕⢸⣿⣿⣿⣿⢕⢕⢕⣿⣿⣿⣿⢕⢕⢕⢸⣿⣿⣿⡇⢕⢕⢕⣿⣿⣿⢕⢕⠑⢕⢕⢕⢕⢕⢕⢕⢕⢕⢜⢻⣷⡄⠀⠀⠀⠀⠀⠀⠀⢹⣷⣦⡀⠀⠀⠘⢿⣿⣿⡳⢕⢕⢕⢕⢕⢕⢕⢕⢕⢕⢕⢕⢕⢻⣿⣿⣿⣿⣿⣿⣿⣿⣿⣿⣿⣿⣿⣿⣿⣿⣿⣿⣿⣿⣿⣿⣿⣿⣿⣿⣿⣿⣿⣿⣿⣿⣿⣿⣿⣿⣿⣿⣿⣿⣿⣿⣿⣿⣿⣿⣿⣿⣿⣿⣿⣿⣿⣿⣿⣿⣿⣿⣿⣿⣿⣿⢕⢕⢕⢕⢕⢕⢕⢕⢕⢕⢕⢸⠀</a:t>
            </a:r>
            <a:br/>
            <a:r>
              <a:t>⣿⣿⣿⡟⠏⢕⢕⢕⠀⠀⠀⠀⢔⢕⢕⢕⢕⣱⡟⢕⢕⢕⢕⢕⢕⢕⢕⢔⢕⢕⢕⣿⣻⣿⣿⡇⢕⢕⡕⠑⠁⠀⠀⠀⠀⠀⠀⣕⣵⣿⣿⣿⣿⣿⣿⣿⣿⣿⣿⣿⣷⢕⢕⠀⠀⠀⠀⠀⠁⠕⢕⢕⢜⢧⢿⢕⢿⣿⡟⢜⠝⢕⢕⢕⢕⢕⢕⢼⣷⢑⢕⢕⢜⣿⣿⣿⡏⢕⢕⢕⣿⣿⣿⣿⢕⢕⢕⢸⣿⣿⣿⡇⢕⢕⢕⣿⣿⣿⢕⢕⢀⢕⢕⢕⢕⢕⢕⢕⢕⢕⢕⢔⢝⢿⣧⢄⠀⠀⠀⠀⠀⠀⢻⣿⣿⣷⣔⡀⠈⢻⣿⡽⡕⢕⢕⢕⢕⢕⢕⢕⢕⢕⢕⢕⢕⣺⣿⣿⣿⣿⣿⣿⣿⣿⣿⣿⣿⣿⣿⣿⣿⣿⣿⣿⣿⣿⣿⣿⣿⣿⣿⣿⣿⣿⣿⣿⣿⣿⣿⣿⣿⣿⣿⣿⣿⣿⣿⣿⣿⣿⣿⣿⣿⣿⣿⣿⣿⣿⣿⣿⣿⣿⣿⣿⣿⣿⣿⣿⢕⢕⢕⢕⢕⢕⢕⢕⢕⢕⢕⢸⠀</a:t>
            </a:r>
            <a:br/>
            <a:r>
              <a:t>⣿⣿⣿⠇⢕⢕⢕⠑⠀⠀⠀⠀⢕⢕⢕⢕⣼⣟⢕⢕⢕⢕⢕⢕⢕⢕⢕⢕⢕⢕⢕⣿⡿⣿⣿⣿⡕⢕⢕⠀⠀⠀⠀⠀⠀⠀⠀⣾⣿⣿⣿⣿⣿⣿⣿⣿⣿⣿⣿⣿⣿⣇⢕⠀⠀⠀⠀⠀⠀⠀⠕⢕⢕⢕⢝⢇⢜⠁⡄⢄⢄⠄⠁⠑⢕⢕⢕⢜⢟⣧⢀⢕⢕⢝⢝⢝⢕⢕⢕⢕⢝⢝⢝⢝⢕⢕⢕⢜⢝⢝⢝⢕⢕⢕⢕⢝⢝⢝⢕⢕⢕⢕⢕⢕⢕⢕⢕⢕⢕⢕⢕⢕⢕⢕⢕⠕⢕⢄⠀⠀⠀⠀⠀⠹⣿⣿⣿⣿⣷⣴⣹⣿⣿⣧⣕⢕⢕⢕⢕⢕⢕⢕⢕⣵⣾⣿⣿⣿⣿⣿⣿⣿⣿⣿⣿⣿⣿⣿⣿⣿⣿⣿⣿⣿⣿⣿⣿⣿⣿⣿⣿⣿⣿⣿⣿⣿⣿⣿⣿⣿⣿⣿⣿⣿⣿⣿⣿⣿⣿⣿⣿⣿⣿⣿⣿⣿⣿⣿⣿⣿⣿⣿⣿⣿⣿⣿⣿⣿⣧⣕⢕⢕⢕⢕⢕⢕⢕⢕⢕⣾⠀</a:t>
            </a:r>
            <a:br/>
            <a:r>
              <a:t>⣿⡿⢑⢕⢕⢕⢕⠀⠀⠀⠀⠄⠑⠑⠑⣼⡿⢕⢕⢕⢕⢕⢕⣱⣵⣷⣿⣿⣿⣿⣇⢻⡇⢿⣿⣿⣧⢕⠀⠀⠀⠀⠀⠀⠀⠀⠀⢹⣿⣿⣿⣿⣿⣿⣿⣿⣿⣿⣿⣿⣿⣿⡇⠀⠀⠀⠀⠀⠀⠀⠀⢝⢜⢝⠝⢀⡀⠀⠑⠁⠁⣄⣴⡆⢄⡕⢕⢕⢜⢿⣧⢕⢕⢕⢕⢕⢕⢕⢕⢕⢕⢕⢕⢕⢕⢕⢕⢕⢕⢕⢕⢕⢕⢕⢕⢕⢕⢕⢕⢕⢕⢕⢕⢕⢕⢕⢕⢕⢕⢕⢕⢕⢕⢕⢕⢄⠀⠁⠁⠀⠀⠀⠀⠀⠝⣿⣿⣿⣿⣿⣿⣿⣿⣿⣿⣷⣧⣵⣵⣵⣵⣷⣿⣿⣿⣿⣿⣿⣿⣿⣿⣿⣿⣿⣿⣿⣿⣿⣿⣿⣿⣿⣿⣿⣿⣿⣿⣿⣿⣿⣿⣿⣿⣿⣿⣿⣿⠟⢻⣿⣿⣿⣿⣿⣿⣿⣿⣿⣿⣿⣿⣿⣿⣿⣿⣿⣿⣿⣿⣿⣿⣿⣿⣿⣿⣿⣿⣿⣿⣷⣧⡕⢕⢕⢕⢕⢕⢕⣱⣿⠀</a:t>
            </a:r>
            <a:br/>
            <a:r>
              <a:t>⣿⠑⢕⢕⢕⢕⠁⠀⠀⠀⠀⠀⠀⠀⣼⢏⢕⢕⢕⢕⢕⣵⣾⣿⣿⣿⣿⣿⣿⣿⣿⢸⣿⡜⣿⣿⣿⣇⢀⠀⠀⠀⠀⠀⠀⠀⠀⠀⢟⣟⣻⣿⣿⣿⣿⣿⣿⣿⣿⣿⣟⣟⠃⠀⠀⠀⠀⠀⠀⠀⠀⢕⢕⢕⢕⠕⣿⢗⠀⢄⢀⠈⠻⢇⢕⣿⣧⢕⢕⢜⢹⣇⢥⣥⣥⣥⣥⣥⣥⣵⣵⣵⣵⣵⣵⣵⣵⣵⣵⣵⣵⣵⣵⣵⣵⣵⣵⣵⡕⢕⢕⠕⢕⢕⢕⢕⢕⢕⢕⢕⢕⢕⢕⢕⢕⢕⠀⠀⠀⠀⠀⠀⠀⠀⠀⠜⣿⣿⣿⣿⣿⣿⣿⣿⣿⣿⣿⣿⣿⣿⣿⣿⣿⣿⣿⣿⣿⣿⣿⣿⣿⣿⣿⣿⣿⣿⣿⣿⣿⣿⣿⣿⣿⣿⣿⣿⣿⣿⣿⣿⣿⣿⣿⣿⣿⣿⣿⠀⣸⣿⣿⣿⣿⣿⣿⣿⣿⣿⣿⣿⣿⣿⣿⣿⣿⣿⣿⣿⣿⣿⣿⣿⣿⣿⣿⣿⣿⣿⣿⣿⣿⣿⣿⣷⣷⣷⣷⣿⣿⣿⠀</a:t>
            </a:r>
            <a:br/>
            <a:r>
              <a:t>⡏⢕⢕⢕⢕⢕⠀⠀⠀⠀⢕⠀⠀⣼⡏⢕⢕⢕⢕⢕⣼⣿⣿⣿⣿⣿⣿⣿⣿⣿⣿⡜⣿⣹⡼⣿⣿⣿⣇⠀⠀⠀⠀⠀⠀⠀⠀⠀⠈⢿⣿⣿⣿⣿⣿⣿⣿⣿⣿⣿⣿⡟⠀⠀⠀⠀⠀⠀⠀⠀⠀⠁⢕⢕⢕⢀⢈⢀⠔⢕⡕⢆⢠⣵⣾⣿⣿⣧⢕⢕⢕⢹⡎⣿⣿⣿⣿⣿⣿⣿⣿⣿⣿⣿⣿⣿⣿⣿⣿⣿⣿⣿⣿⣿⣿⣿⣿⣿⡇⢕⢕⢀⢕⢕⢕⢕⢕⢕⢕⢕⢕⢕⢕⢕⢕⢕⢕⠀⠀⠀⠀⠀⠀⢀⠜⣦⣼⣿⣿⣿⣿⣿⣿⣿⣿⣿⣿⣿⣿⣿⣿⣿⣿⣿⣿⣿⣿⣿⣿⣿⣿⣿⣿⣿⣿⣿⣿⣿⣿⣿⣿⣿⣿⣿⣿⣿⣿⣿⣿⣿⣿⣿⣿⣿⣿⣿⣿⢔⣿⣿⣿⣿⣿⣿⣿⣿⣿⣿⣿⣿⣿⣿⣿⣿⣿⣿⣿⣿⣿⣿⣿⣿⣿⣿⣿⣿⣿⣿⣿⣿⣿⣿⣿⣿⣿⣿⣿⣿⣿⣿⠀</a:t>
            </a:r>
            <a:br/>
            <a:r>
              <a:t>⡇⢕⢕⢕⢕⠀⠀⠀⠀⢄⢕⠀⣼⡟⢕⢕⢕⢕⢕⣼⣿⣿⣿⣿⣿⣿⣿⣿⣿⣿⣿⣇⢻⡇⢿⣾⣿⣿⣿⡔⠀⠀⠀⠀⠀⠀⠀⠀⠀⠘⣿⣿⣿⣿⣿⣿⣿⣿⣿⣿⣿⠁⠀⠀⠀⠀⠀⠀⠀⠀⠀⠀⢕⣵⣱⣽⣿⢰⡀⢁⢁⢀⣴⢻⣿⣿⣿⣿⣧⢕⢕⢕⢻⡔⠀⠀⠀⠀⠀⠀⠀⠀⠀⢀⢀⢀⣀⣀⣀⣀⣀⣀⣀⣀⣀⣀⣀⣁⣁⢕⢕⢕⢕⢕⢕⢕⢕⢕⢕⢕⢕⢕⢕⢕⢕⢕⢕⢄⠀⠀⠀⠀⠀⠁⢐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⠑⠁⠕⠑⠀⠀⠀⢀⢷⢗⣼⢏⢕⢕⢕⢕⢕⢱⣿⣿⣿⣿⣿⣿⣿⣿⣿⣿⣿⣿⣿⡜⣿⢸⣿⣿⣿⣿⣿⡄⠀⠀⠀⠀⠀⠀⠀⠀⠀⠜⣿⣿⣿⣿⣿⣿⣿⣿⣿⠇⠀⠀⠀⠀⠀⠀⠀⠀⠀⠀⠀⠀⣷⣿⣿⡿⣾⢧⢕⢻⡕⣿⡎⣿⣿⣿⣿⣿⣇⢕⢕⢕⢹⡄⠀⠀⠀⠀⠀⠀⠕⠕⢹⣾⣿⣿⣾⣮⣽⣻⣽⣽⣽⣿⣿⣿⣿⣿⢕⢕⢕⢕⢕⢕⢕⢕⢕⢕⢕⢕⢕⢕⢕⢕⢕⢕⢕⠀⠀⠀⠀⠀⠀⠄⠄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⠀⠀⠁⠀⠀⠀⠀⠑⠑⠜⠏⢕⢕⢕⢕⢕⢱⣿⣿⣿⣿⣿⣿⣿⣿⣿⣿⣿⣿⣿⣿⣷⢹⡇⣿⣿⣿⡸⣿⣿⢀⠀⠀⠀⠀⠀⠀⠀⠀⠀⠹⣿⣿⣿⣿⣿⣿⣿⡏⠀⠀⠀⠀⠀⠀⠀⠀⠀⠀⠀⠀⠀⢸⡿⢿⣏⣵⡜⣾⣇⡝⢜⢇⣿⣿⣿⣿⣿⣿⡕⢕⢕⢕⠹⠀⠀⠀⠀⠀⠀⠀⠀⢰⣷⣯⣽⣟⢿⣿⣿⣿⣿⣿⣿⣿⣿⣿⣿⢕⢕⢕⠑⢕⢕⢕⢕⢕⢕⢕⢕⢕⢕⢕⢕⢕⢕⢕⢄⠀⠀⠀⢀⢀⢕⢁⢔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⢄⠀⠀⠀⠀⠀⠀⠀⠀⠀⠀⠀⠀⠁⠑⠑⠸⢿⣿⣿⣿⣿⣿⣿⣿⣿⣿⣿⣿⣿⣿⣿⣇⢧⢹⣿⣿⣷⡝⣿⣇⠀⠀⠀⠀⠀⠀⠀⠀⠀⠀⠜⣿⡿⠿⢿⣿⡟⠀⠀⠀⠀⠀⠀⠀⠀⠀⠀⠀⠀⠀⠀⠁⢳⣿⣿⣿⣿⣜⢗⣿⣧⡕⣝⢻⢿⣿⣿⢿⠇⠁⠁⠀⠀⠀⠀⠀⠀⠀⠀⠀⠀⢜⢻⣿⣿⣿⣷⣮⣝⡻⢿⣿⣿⣿⣿⣿⣿⢇⢕⢕⢄⢕⢕⢕⢕⢕⢕⢕⢕⢕⢕⢕⢕⢕⢕⢕⢕⢄⢀⢄⢕⢕⢕⠄⢑⢅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⡟⡕⠀⠀⠀⠀⠀⠀⠀⠀⠀⠀⠀⠀⠀⠀⠀⠀⠀⠁⠉⠛⠻⢿⣿⣿⣿⣿⣿⣿⣿⣿⣿⣿⡎⢼⣿⣮⡻⢿⣮⡻⠀⠀⠀⠀⠀⠀⠀⠀⠀⠀⠀⠁⢀⣤⣄⠁⠁⠀⠀⠀⠀⠀⠀⠀⠀⠀⠀⠀⠀⠀⠀⠀⢜⣿⣿⣿⣿⣿⣷⣸⣿⢇⣿⡿⠟⠙⠁⠀⠀⠀⠀⠀⠀⠀⠀⠀⠀⠀⠀⠀⠀⠕⠕⢕⢜⢝⢟⢿⣿⣿⣷⣽⡻⣿⣿⣿⣿⡇⢕⢕⢕⢕⢕⢕⢕⢕⢕⢕⢕⢕⢕⢕⢕⢕⢕⢕⢕⢄⠕⢕⢕⢕⠕⢀⠄⢑⢅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⡷⡕⢀⠀⠀⠀⠀⠀⠀⠀⠀⠀⠀⠀⠀⠀⠀⠀⠀⠀⠀⠀⠀⠀⠈⠙⠻⣿⣿⣿⣿⣿⣿⣿⣿⠜⣿⣿⣿⣷⣮⣽⢕⠐⠐⠀⠀⠀⠀⠀⠀⠀⠀⠀⢕⢝⢎⠕⠀⠀⠀⠀⠀⠀⠀⠀⠀⠀⠀⠀⠀⠀⠀⠀⠀⢹⣿⣿⣿⣿⣿⢟⠏⠘⠁⠀⠀⠀⠀⠀⠀⠀⠀⠀⠀⠀⠀⠄⢀⠀⠀⠀⠀⠀⢕⢕⢕⢕⢕⢕⢝⢝⢿⣿⣿⣾⣝⢿⣿⣷⢕⢕⢕⠁⢕⢕⢕⢕⢕⢕⢕⢕⢕⢕⢕⢕⢕⢕⢕⢕⢕⢕⢕⢕⢕⢕⢕⢕⠕⢔⢹⣿⣿⣿⣿⣿⣿⣿⣿⣿⣿⣿⣿⣿⣿⣿⣿⣿⣿⣿⣿⣿⣿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⣿⢕⢕⠀⠀⠀⠀⠀⠀⠀⢀⢔⠐⠀⠀⠀⠀⠀⠀⠀⠀⠀⠀⠀⠀⠀⠀⠁⠙⢻⣿⣿⣿⣿⡏⠀⠜⣿⣿⣿⣿⣿⢕⠀⠀⠀⠀⠀⠀⠀⠀⠀⠀⠀⠀⢕⢕⠀⠀⠀⠀⠀⠀⠀⠀⠀⠀⠀⠀⠀⠀⠀⠀⠀⠀⠘⢿⣿⣿⣿⡵⠃⠀⠀⠀⠀⠀⠀⠀⠀⠀⠀⠐⢄⠀⠀⠀⠀⠑⢕⢄⠀⠀⠀⠑⢕⢕⢕⢕⢕⢕⢕⢸⢝⢿⣿⣿⣷⣮⣻⢕⢕⢕⠀⢕⢕⢕⢕⢕⢕⢕⢕⢕⢕⢕⢕⢕⢕⢕⢕⢕⢕⢕⢕⠕⢕⠑⢕⢕⢕⢕⢜⢿⣿⣿⣿⣿⣿⣿⣿⣿⣿⣿⣿⣿⣿⣿⣿⣿⣿⣿⣿⣿⣿⣿⣿⣿⣿⣿⣿⣿⣿⣿⣿⣿⣿⣿⣿⣿⣿⣿⣿⣿⣿⣿⣿⣿⣿⣿⣿⣿⣿⣿⣿⣿⣿⣿⣿⣿⣿⣿⣿⣿⣿⣿⣿⣿⣿⣿⣿⣿⣿⣿⣿⣿⣿⣿⣿⣿⣿⣿⣿⣿⣿⣿⣿⣿⣿⡿⢕⠀</a:t>
            </a:r>
            <a:br/>
            <a:r>
              <a:t>⣿⡇⢕⢄⠀⠀⠀⠀⢀⢕⠕⠁⠀⠀⠀⢀⠔⠁⠀⠀⠀⠀⠀⠀⠀⠀⠀⠀⠀⠀⠙⢻⣿⣿⠑⠀⠀⢹⣿⢝⣿⣿⢕⠀⠀⠀⠀⠀⠀⠀⠀⠀⠀⢄⣄⣄⣠⣃⣀⠄⠀⠀⠀⠀⠀⠀⠀⠀⠀⠀⠀⠀⠀⠀⠀⠀⢸⣿⢟⠑⠀⠀⠀⠀⠀⠀⠀⠀⠀⠀⠀⠔⠀⠀⠑⢔⢀⠀⠀⠀⠑⢔⠀⠀⠀⣕⡕⢕⢕⢕⢕⢕⢕⢕⢕⢝⢿⣿⣿⣿⡕⢕⢕⠀⠕⢕⢕⢕⢕⢕⢕⢕⢕⢕⢕⢕⢕⢕⢕⢕⢕⢕⢁⠔⢄⢕⢔⢕⢕⢕⢕⢕⢌⢻⣿⣿⣿⣿⣿⣿⣿⣿⣿⣿⣿⣿⣿⣿⣿⣿⣿⣿⣿⣿⣿⣿⣿⣿⣿⣿⣿⣿⣿⣿⣿⣿⣿⡿⢿⢿⠿⢿⢟⢛⢟⢟⢟⢟⢛⢟⢻⠿⢿⢿⣿⣿⣿⣿⣿⣿⣿⣿⣿⣿⣿⣿⣿⣿⣿⣿⣿⣿⣿⣿⣿⣿⣿⣿⣿⣿⣿⣿⣿⣿⣿⣿⣿⢟⢕⢕⠀</a:t>
            </a:r>
            <a:br/>
            <a:r>
              <a:t>⣿⢕⢕⡅⠀⠀⠀⢔⠕⠀⠀⠀⠀⢄⢕⠁⠀⠀⠀⠀⠀⠀⠀⠀⠀⠀⠀⠀⠀⠀⠀⠀⠘⢕⠀⠀⠀⢜⣿⠑⢿⣿⠕⠀⠀⠀⠀⠀⠀⠀⠀⠀⢀⢷⣿⣿⣿⣿⣷⣵⡄⠀⠀⠀⠀⠀⠀⠀⠀⠀⠀⠀⠀⠀⠀⠀⠀⠘⠀⠀⠀⠀⠀⠀⠀⠀⠀⠀⠀⠀⠀⠀⠀⠀⠀⠀⢑⢔⢀⠀⠀⠀⠕⢄⠀⢽⣟⣕⢕⢕⢕⢕⢕⢕⢕⢕⢜⠝⢿⣿⠑⢕⢕⢐⠀⢕⢕⢕⢕⢕⢕⢕⢕⢕⢕⢕⢕⢕⢕⢕⢕⢕⠑⠔⢕⠕⢕⢕⢕⢕⢕⢕⢕⢔⢝⣿⣿⣿⣿⣿⣿⣿⣿⣿⣿⣿⣿⣿⣿⣿⣿⣿⣿⣿⣿⣿⣿⣿⣿⣿⣿⣿⣿⣿⣿⣝⢕⢕⢕⢕⢕⢕⢕⢕⢕⢕⢕⢕⢕⢕⢕⢕⢕⢕⢔⠜⢝⣻⣿⣿⣿⣿⣿⣿⣿⣿⣿⣿⣿⣿⣿⣿⣿⣿⣿⣿⣿⣿⣿⣿⣿⣿⣿⣿⣿⡿⢇⢕⢕⢕⠀</a:t>
            </a:r>
            <a:br/>
            <a:r>
              <a:t>⣯⢕⣼⡷⠀⢀⢔⠑⠀⠀⠀⢄⢕⢕⢀⠀⠀⠀⠀⠀⠀⠀⠀⠀⠀⠀⠀⠀⠀⠀⠀⠀⠀⠀⠀⠀⠀⢕⢏⠀⢸⢇⠀⠀⠀⠀⠀⠀⠀⠀⠀⠀⢕⣼⣿⣿⣿⣿⣿⡿⡕⠀⠀⠀⠀⠀⠀⠀⠀⠀⠀⠀⠀⠀⠀⠀⠀⠀⠀⠀⠀⠀⠀⠀⠀⠀⠀⠀⠀⠀⠀⠀⠀⠀⢀⢔⠑⠀⠁⠑⠄⢀⠀⠁⢄⢜⡿⣽⣾⢳⣕⡕⢕⢕⢕⢕⠁⠀⠀⠈⠀⢕⢕⢕⠀⢕⢕⢕⢕⢕⢕⢕⢕⢕⢕⢕⢕⢕⢕⢕⢕⢕⢕⢕⢕⢕⢕⢕⢕⢕⢕⢕⢕⢕⢕⢌⢻⣿⣿⣿⣿⣿⣿⣿⣿⣿⣿⣿⣿⣿⣿⣿⣿⣿⣿⣿⣿⣿⣿⣿⣿⣿⣿⣿⣿⣿⣿⣿⣿⣷⣵⣕⡕⢕⢕⢕⢕⢕⢕⢕⢕⣕⣵⣷⣷⣷⣾⣿⣿⣿⣿⣿⣿⣿⣿⣿⣿⣿⣿⣿⣿⣿⣿⣿⣿⣿⣿⣿⣿⣿⣿⣿⣿⣿⠟⢕⢕⢕⢕⢕⠀</a:t>
            </a:r>
            <a:br/>
            <a:r>
              <a:t>⢇⣾⣿⢇⢄⠑⠀⠀⢀⢔⠑⠀⠀⠁⠑⢔⢀⠀⠀⠀⠀⠀⠀⠀⠀⠀⠀⠀⠀⠀⠀⠀⠀⠀⠀⠀⠀⢜⠁⢔⡞⠀⠀⠀⠀⠀⠀⠀⠀⠀⠀⠀⠕⢻⡹⣿⣿⢻⣿⠇⠑⠀⠀⠀⠀⠀⠀⠀⠀⠀⠀⠀⠀⠀⠀⠀⠀⠀⠀⠀⠀⠀⠀⠀⠀⠀⠀⠀⠀⠀⠀⠀⢀⠔⠑⠀⠀⠀⢀⢀⠀⠁⠐⠀⠀⠜⣿⣿⣿⣻⣿⣿⣇⢕⠕⠀⠀⠀⠀⠀⢄⠀⢕⢕⢀⠑⢕⢕⢕⢕⢕⢕⢕⢕⢕⢕⢕⢕⢕⢕⢕⢕⢕⢕⢕⢕⢕⢕⢕⢕⢕⢕⢕⢕⢕⢕⢕⠘⢿⣿⣿⣿⣿⣿⣿⣿⣿⣿⣿⣿⣿⣿⣿⣿⣿⣿⣿⣿⣿⣿⣿⣿⣿⣿⣿⣿⣿⣿⣿⣿⣿⣏⣗⢕⣷⣷⣷⣷⣗⢟⣟⣿⣿⣿⣿⣿⣿⣿⣿⣿⣿⣿⣿⣿⣿⣿⣿⣿⣿⣿⣿⣿⣿⣿⣿⣿⣿⣿⣿⣿⣿⣿⢟⢕⢕⢕⢕⢕⢕⢕⠀</a:t>
            </a:r>
            <a:br/>
            <a:r>
              <a:t>⣾⣿⢇⢔⠁⠀⠀⠔⠁⠀⠀⢀⠀⠀⠀⠀⠁⠕⢄⢀⠀⠀⠀⠀⠀⠀⠀⠀⠀⠀⠀⠀⠀⠀⠀⠀⠄⠁⢄⢕⠁⠀⠀⠀⠀⠀⠀⠀⠀⠀⠀⠀⠀⠀⠑⠘⠻⢇⠃⠀⠀⠀⠀⠀⠀⠀⠀⠀⠀⠀⠀⠀⠀⠀⠀⠀⠀⠀⠀⠀⠀⠀⠀⠀⠀⠀⠀⠀⠀⠀⢀⠔⠁⠀⠀⠀⢀⠐⠀⠁⠐⠄⠀⠀⠀⠀⢿⣿⣿⢸⣿⣿⣿⢇⠀⠀⠀⠀⠀⢔⢕⢄⢕⢕⠑⠀⢕⢕⢕⢕⢕⢕⢕⢕⢕⢕⢕⢕⢕⢕⢕⢕⢕⢕⢕⢕⢕⢕⢕⢕⢕⢕⢕⢕⢕⢕⢕⠀⢕⢝⢻⣿⣿⣿⣿⣿⣿⣿⣿⣿⣿⣿⣿⣿⣿⣿⣿⣿⣿⣿⣿⣿⣿⣿⣿⣿⣿⣿⣿⣿⣿⣿⣿⣾⣿⣿⣫⣻⣷⣵⣿⣿⣿⣿⣿⣿⣿⣿⣿⣿⣿⣿⣿⣿⣿⣿⣿⣿⣿⣿⣿⣿⣿⣿⣿⣿⣿⣿⣿⣿⢟⢕⢕⢕⢕⢕⢕⢕⢕⢕⠀</a:t>
            </a:r>
            <a:br/>
            <a:r>
              <a:t>⡿⢇⣱⠁⠀⠄⠁⠀⠄⠐⠁⠀⠁⠐⢀⠀⠀⠀⠀⠑⢔⢀⠀⠁⠀⠀⠀⠀⠀⠀⠀⠀⠀⠀⠀⠀⠀⢄⠑⠀⠀⠀⠀⠀⠀⠀⠀⠀⠀⠀⠀⠀⠀⠀⠀⠁⠀⠀⠀⠀⠀⠀⠀⠀⠀⠀⠀⠀⠀⠀⠀⠀⠀⠀⠀⠀⠀⠀⠀⠀⠀⠀⠀⠀⠀⠀⠀⠀⠀⢔⠁⠀⠀⠀⠀⠑⠀⠀⠀⠀⠀⠀⠀⠀⠀⠀⢸⣿⣿⢸⣿⣿⡟⠁⠀⠀⠀⠀⢔⢕⢕⠁⢕⢕⠀⠀⢕⢕⢕⢕⢕⢕⢕⢕⢕⢕⢕⢕⢕⢕⢕⢕⢕⢕⢕⢕⢕⢕⢕⢕⢕⢕⢕⢕⢕⢕⢕⢕⢕⢕⢕⢜⢻⣿⣿⣿⣿⣿⣿⣿⣿⣿⣿⣿⣿⣿⣿⣿⣿⣿⣿⣿⣿⣿⣿⣿⣿⣿⣿⣿⣿⣿⣿⣿⣿⣿⣿⣿⣿⣿⣿⣿⣿⣿⣿⣿⣿⣿⣿⣿⣿⣿⣿⣿⣿⣿⣿⣿⣿⣿⣿⣿⣿⣿⣿⣿⣿⣿⠟⢕⢕⢕⢕⢕⢕⢕⢕⢕⢕⢕⠀</a:t>
            </a:r>
            <a:br/>
            <a:r>
              <a:t>⢕⢱⡿⠀⠀⠀⠀⠀⠀⠀⠀⠀⠀⠀⠀⠁⠄⠀⠀⠀⠀⠑⢄⠀⠀⠀⠀⠀⠀⠀⠀⠀⠀⠀⠀⠀⠀⠁⠀⠀⠀⠀⠀⠀⠀⠀⠀⠀⠀⠀⠀⠀⠀⠀⠀⠀⠀⠀⠀⠀⠀⠀⠀⠀⠀⠀⠀⠀⠀⠀⠀⠀⠀⠀⠀⠀⠀⠀⠀⠀⠀⠀⠀⠀⠀⠀⠀⢄⠕⠀⠀⠀⠀⠀⠀⠀⠀⠀⠀⠀⠀⠀⠀⠀⠀⠀⢇⢻⢟⣸⣻⡟⠁⠀⠀⠀⠀⢔⢕⢕⢕⢕⢕⢕⢄⠀⢕⢕⢕⢕⢕⢕⢕⢕⢕⢕⢕⢕⢕⢕⢕⢕⢕⢕⢕⢕⢕⢕⢕⢕⢕⢕⢕⢕⢕⢕⢕⢕⠑⢕⢕⢕⢕⢕⢝⢿⣿⣿⣿⣿⣿⣿⣿⣿⣿⣿⣿⣿⣿⣿⣿⣿⣿⣿⣿⣿⣿⣿⣿⣿⣿⣿⣿⣿⣿⣿⣿⣿⣿⣿⣿⣿⣿⣿⣿⣿⣿⣿⣿⣿⣿⣿⣿⣿⣿⣿⣿⣿⣿⣿⣿⣿⣿⣿⣿⡿⢏⢕⢕⢕⢕⢕⢕⢕⢕⢕⢕⢕⢕⢕⠀</a:t>
            </a:r>
            <a:br/>
            <a:r>
              <a:t>⢱⣿⣧⠀⠀⠀⠀⠀⠀⠀⠀⠀⠀⠀⠀⠀⠀⠀⠀⠀⠀⠀⠁⠕⠀⠀⠀⠀⠀⠀⠀⢀⢄⠀⠀⠀⠀⠀⠀⠀⠀⠀⠀⠀⠀⠀⠀⠀⠀⠀⠀⠀⠀⠀⠀⠀⠀⠀⠀⠀⠀⠀⠀⠀⠀⠀⠀⠀⠀⠀⠀⠀⠀⠀⠀⠀⠀⢀⠀⠀⢔⠀⠀⠀⠀⠀⠀⠀⠀⠀⠀⠀⠀⠀⠀⠀⠀⠀⠀⠀⠀⠀⠀⠀⠀⠀⠘⢇⢕⢜⢇⠁⠀⠀⠀⠀⢔⢕⢕⢕⢕⢕⠕⢕⠄⢑⠑⢕⢕⢕⢕⢕⢕⢕⢕⢕⢕⢕⢕⢕⢕⢕⢕⢕⢕⢕⢕⢕⢕⢕⢕⢕⢕⢕⢕⢕⢕⢕⢄⢕⢕⢕⢕⢕⢕⢕⢜⢟⢿⣿⣿⣿⣿⣿⣿⣿⣿⣿⣿⣿⣿⣿⣿⣿⣿⣿⣿⣿⣿⣿⣿⣿⣿⣿⣿⣿⣿⣿⣿⣿⣿⣿⣿⣿⣿⣿⣿⣿⣿⣿⣿⣿⣿⣿⣿⣿⣿⣿⣿⣿⣿⣿⡿⢟⢕⢕⠀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⠐⠑⠀⠀⠀⠀⠀⠀⠀⠀⠀⠀⠀⠀⠀⠀⠀⠀⠀⠀⠀⠀⠀⠀⠀⠀⠀⠀⠈⡜⠃⠀⠀⠀⠀⠀⠀⠕⢕⢕⢕⢕⢕⠀⢕⠀⠐⠀⢕⢕⢕⢕⢕⢕⢕⢕⢕⢕⢕⢕⢕⠕⢕⢕⢕⢕⢕⢕⢕⢕⢕⢕⢕⢕⢕⢕⢕⢕⢕⠕⢕⢕⢕⢕⢕⢕⢕⢕⢕⢕⢌⢝⢿⣿⣿⣿⣿⣿⣿⣿⣿⣿⣿⣿⣿⣿⣿⣿⣿⣿⣿⣿⣿⣿⣿⣿⣿⣿⣿⣿⣿⣿⣿⣿⣿⣿⣿⣿⣿⣿⣿⣿⣿⣿⣿⣿⣿⣿⣿⣿⡿⢟⢝⢕⢕⢕⢕⠀⢕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⣿⡔⠀⠀⠀⠀⠀⠀⠀⠀⠁⠑⢑⣴⡆⢕⠁⠀⠀⢕⢕⢕⢕⢕⢕⢕⢕⢕⢕⢕⢕⢕⢕⢕⢕⢕⢕⢕⢕⢕⢕⢕⢕⢕⢕⢕⢕⢕⢕⢕⢄⢕⢕⢕⢕⢕⠑⢅⢕⢕⢕⢕⢕⢕⢜⢝⢻⢿⣿⣿⣿⣿⣿⣿⣿⣿⣿⣿⣿⣿⣿⣿⣿⣿⣿⣿⣿⣿⣿⣿⣿⣿⣿⣿⣿⣿⣿⣿⣿⣿⣿⣿⣿⣿⣿⣿⣿⣿⢿⢛⠕⢕⢕⢕⢕⢕⢕⢕⠀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⢹⣿⡄⠀⠀⠀⠀⠀⢀⣄⣔⣼⣕⢿⢷⢕⢔⢄⢕⠀⢕⢕⢕⢕⢕⢕⢕⢕⢕⢕⢕⢕⢕⢕⢕⢕⢕⢕⢕⢕⢕⢕⢕⢕⢕⢕⢕⢕⢕⢕⢕⠕⢕⢕⢕⠁⢄⢕⢕⢕⢕⢕⢕⢕⢕⢕⢕⢕⢝⢟⢿⣿⣿⣿⣿⣿⣿⣿⣿⣿⣿⣿⣿⣿⣿⣿⣿⣿⣿⣿⣿⣿⣿⣿⣿⣿⣿⣿⣿⣿⣿⣿⣿⣿⢿⢟⢝⢕⢕⢕⢔⢁⠕⢕⢕⢕⢕⢕⢔⢕⢕⢕⢕⢕⢕⢕⢕⢕⢕⢕⢕⢕⠀</a:t>
            </a:r>
            <a:br/>
            <a:r>
              <a:t>⠛⠃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⠀⠀⠛⠓⠀⠀⠐⠓⠛⠛⠛⠛⠛⠛⠑⠑⠑⠑⠑⠑⠑⠑⠑⠑⠑⠑⠑⠑⠑⠑⠑⠑⠑⠑⠑⠑⠑⠑⠑⠑⠑⠑⠑⠑⠑⠑⠑⠑⠑⠑⠑⠑⠑⠑⠑⠀⠀⠑⠑⠑⠑⠑⠑⠑⠑⠑⠑⠑⠑⠑⠑⠑⠑⠙⠛⠛⠛⠛⠛⠛⠛⠛⠛⠛⠛⠛⠛⠛⠛⠛⠛⠛⠛⠛⠛⠛⠛⠛⠛⠛⠛⠛⠛⠋⠑⠑⠑⠑⠑⠑⠑⠑⠑⠀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⣝⢻⣿⣿⣿⣿⣿⣿⣿⣿⣿⣇⢱⡝⣿⣿⣿⣿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⣧⡕⢝⢿⣿⣿⣿⣿⣿⣿⣿⣎⢿⣮⢻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⣿⣿⣿⣿⣿⣿⣿⣿⣿⣿⣷⣕⢕⣝⢿⣟⡻⣿⣿⣿⣿⡞⣿⣷⣻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⣵⢧⣿⣿⣿⣿⣿⣿⣿⣿⣿⣿⣿⣿⣧⡹⣷⣼⡸⣮⢿⣿⣿⣿⡼⣿⣷⣻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⣿⣿⣸⣿⣿⣿⣿⣿⣿⣿⣿⣿⣿⣿⣿⣿⣿⢎⢻⣇⢿⣷⡝⢝⢝⢕⢝⢟⢣⢻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⣿⢕⢕⢕⢝⢸⣿⣷⡕⢕⢕⢕⢕⢕⢕⢝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⢯⣿⣿⣿⢱⣽⣗⣗⣗⣗⣳⣷⣷⣷⣷⣷⣷⡾⢽⢕⢕⢕⢕⢕⣿⣿⣿⡕⢕⢕⢕⢕⢕⢕⢕⢕⢕⢝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⡏⣾⣿⣿⣿⢸⣿⣿⣿⣿⣿⣿⣿⣿⣿⣿⣿⣿⣿⣿⣇⢕⢕⢕⢕⢹⣿⣿⣷⢕⢕⢕⢕⢕⢕⢕⢕⢕⢕⢕⢻⣿⣿⣿⣿⣿⣿⣿⣿⣿⣿⣿⣿⣿⣿⣿⣿⣿⣿⣿⣿⣿⣿⣿⣿⡇⢕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⣽⣾⡿⣸⣿⣿⣿⡇⣿⣿⣿⣿⣿⣿⣿⣿⣿⣿⣿⣿⣿⣿⣿⣿⣧⢑⢕⢕⢸⣿⣿⣿⣇⢕⢕⢕⢕⢕⢕⢕⢕⢕⢕⢕⢜⢝⢿⣿⣿⣿⣿⣿⣿⣿⣿⣿⣿⣿⣿⣿⣿⣿⣿⣿⣿⣿⣿⣿⢇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⣫⣾⣿⣿⣿⢣⣿⣿⣿⣿⡇⣿⣿⣿⣿⣿⣿⣿⣿⣿⣿⣿⣿⣿⣿⣿⣿⣿⣷⡅⢕⢜⣿⣿⣿⣿⡕⢕⢕⢕⠑⠕⢕⢕⢕⢕⢕⢕⢕⢕⢜⢝⢻⢿⣿⣿⣿⣿⣿⣿⣿⣿⣿⣿⣿⣿⣿⣿⣿⣿⣿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⣾⣿⣿⣿⣿⡿⣼⣿⣿⣿⣿⢇⣿⣿⣿⣿⣿⣿⣿⣿⣿⣿⣿⣿⣿⣿⣿⣿⣿⣿⣿⣔⢕⣿⣿⣿⣿⣧⢁⢐⢕⢕⢕⢕⢕⢕⢕⢕⢕⢕⢕⢕⢕⢕⢕⢹⣿⣿⣿⣿⣿⣿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⢟⢵⣿⣿⣿⣿⣿⢕⣿⣿⣿⣿⣿⣿⣿⣿⣿⣿⣿⣿⣿⣿⣿⣿⣟⣿⣿⣿⢕⣿⣿⣿⣿⣿⡕⢕⢕⢕⢕⢕⢕⢕⢕⢕⢕⠕⢕⢕⢕⢕⢕⣼⣿⣿⣿⣿⣿⣿⣿⣿⣿⣿⣿⣿⣿⣿⣿⡇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</a:t>
            </a:r>
            <a:br/>
            <a:r>
              <a:t>⣿⣿⣿⣿⣿⣿⣿⣿⣿⣿⣿⣿⣿⣿⣿⣿⣿⣿⣿⣿⣿⣿⣿⣿⣿⣿⣿⣿⣿⣿⢟⣾⣿⣿⣿⣿⣿⡿⣳⣿⢸⣿⣿⣿⣿⣿⢕⣿⣿⣿⣿⣿⣿⣿⣿⣿⣿⣿⣿⣿⣿⣿⣿⣿⢹⣿⡿⢕⣿⣿⣿⣿⣿⡇⠁⠁⢔⢕⢕⢕⢕⢕⢕⢕⢕⢅⢅⢕⢜⣿⣿⣿⣿⣿⣿⣿⣿⣿⣿⣿⣿⣿⣿⣿⣿⣿⡇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⠕⢅⢕⢕⠁⢑⠀</a:t>
            </a:r>
            <a:br/>
            <a:r>
              <a:t>⣿⣿⣿⣿⣿⣿⣿⣿⣿⣿⣿⣿⣿⣿⣿⣿⣿⣿⣿⣿⣿⣿⣿⣿⣿⣿⣿⣿⣿⢯⣿⡿⣽⣿⣿⣿⡟⣽⣿⡏⣾⣿⣿⣿⢿⣿⢇⣿⣿⣿⣿⣿⣿⣿⣿⣿⣿⣿⣿⣿⣿⣿⣿⣿⢕⢻⡇⢕⣿⣿⣿⣿⣿⣧⠑⢕⢕⣆⢔⢕⢕⢕⠕⠕⢕⠕⢕⡕⣺⣿⣿⣿⣿⣿⣿⣿⣿⣿⣿⣿⣿⣿⣿⣿⣿⣿⢕⢕⢕⢕⢕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⠑⠅⢅⢔⢔⢕⠕⢀⢀⢀⢕⢕⢕⢕⢕⠀</a:t>
            </a:r>
            <a:br/>
            <a:r>
              <a:t>⣿⣿⣿⣿⣿⣿⣿⣿⣿⣿⣿⣿⣿⣿⣿⣿⣿⣿⣿⣿⣿⣿⣿⣿⣿⣿⣿⣿⢯⣿⡿⣹⣿⣿⣿⣟⣾⣿⣿⡇⣿⡿⢏⢱⣾⣿⢣⢝⣿⣿⣿⣿⣿⣿⣿⣿⣿⣿⣿⣿⣿⣿⣿⣿⡇⢕⢕⢸⢿⣿⣿⣿⣿⡿⠀⠁⠕⢻⣧⢕⢝⢷⢕⠇⠓⠙⠑⢿⣿⣿⣿⣿⣿⣿⣿⣿⣿⣿⣿⣿⣿⢿⢿⢿⢿⢿⢕⢕⢕⢕⢕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⢄⢄⢅⢕⢕⢕⢕⢕⢅⢕⢕⢕⢕⢕⢕⠀</a:t>
            </a:r>
            <a:br/>
            <a:r>
              <a:t>⣿⣿⣿⣿⣿⣿⣿⣿⣿⣿⣿⣿⣿⣿⣿⣿⣿⣿⣿⣿⣿⣿⣿⣿⣿⣿⣿⢏⣿⣿⢳⣿⣿⣿⢏⣾⣿⣿⣿⡇⡟⢕⣱⣿⣿⣿⢕⣕⣿⣿⣿⣿⣿⣿⣿⣿⣿⣿⣿⣿⣿⣿⣿⣿⡇⢕⢕⡾⢽⣿⣿⢿⠏⠁⠐⢄⠁⠑⠑⠔⠔⠅⢑⠄⡀⢀⣕⢎⢇⢑⠕⢕⠑⠕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⢕⢕⢕⠀</a:t>
            </a:r>
            <a:br/>
            <a:r>
              <a:t>⣿⣿⣿⣿⣿⣿⣿⣿⣿⣿⣿⣿⣿⣿⣿⣿⣿⣿⣿⣿⣿⣿⣿⣿⣿⣿⡟⣾⣿⣯⢫⣿⣿⣏⣾⣿⣿⡏⢕⡕⢱⡷⣿⣿⣿⣿⡇⣿⣿⣿⣿⣿⣿⣿⣿⣿⣿⣿⣿⣿⣿⣿⣿⣿⡇⢕⠁⠁⠈⢉⠑⠁⠀⢀⢕⢰⣄⡀⠀⠀⠀⠀⠄⢅⢜⢜⢕⢕⢕⢕⢕⠁⢔⠀⠀⠀⠀⠀⠀⠀⠀⠀⠁⢀⢁⢁⢕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⠄⢑⢕⢕⢕⢕⢕⢕⢕⠀</a:t>
            </a:r>
            <a:br/>
            <a:r>
              <a:t>⣿⣿⣿⣿⣿⣿⣿⣿⣿⣿⣿⣿⣿⣿⣿⣿⣿⣿⣿⢿⢟⣟⣫⣵⣵⣵⢸⣿⣿⡟⣼⣿⡟⣾⣿⣿⡿⢕⢱⡕⢜⢱⣿⣿⣿⣿⢇⣿⣿⣿⣿⣿⣿⣿⣿⣿⣿⣿⣿⣿⣿⣿⣿⣿⡇⢕⠀⠀⠁⠁⠀⠀⠀⢕⢕⣾⣿⣿⡇⣦⣄⡀⠄⢁⠑⢕⢕⢕⠕⢑⢅⢕⢕⢀⠀⠀⠀⠀⠀⠀⠀⠀⠀⢕⣸⣿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⢀⢕⢕⢕⢕⢕⢕⢕⢕⠀</a:t>
            </a:r>
            <a:br/>
            <a:r>
              <a:t>⣿⢿⢿⠿⠿⢟⣿⣿⣿⣿⣿⣿⣿⣿⣿⣿⣿⡟⣵⡇⣺⣾⣿⣿⣿⡇⣿⣿⣿⢱⣿⣿⣹⣿⣿⣿⢇⡕⢸⣷⢕⣿⣿⢏⢟⢟⢕⣿⣿⢿⣿⣿⣿⣿⣿⣿⣿⣿⣿⣿⣿⣿⣿⢏⡇⢕⢀⠑⢕⢕⠔⢀⢕⢕⢕⣿⣿⣿⣷⢿⣿⣿⣦⣁⠑⢐⣄⡔⣕⢕⢕⢕⢕⢐⠀⠀⠀⠀⠀⠀⠀⢀⠀⢕⢽⣿⢕⢕⢕⢕⢸⡇⢕⢕⢕⢕⢕⢕⢕⢕⢕⢕⢕⢕⢕⢕⢕⢕⢕⢕⢕⢕⢕⢕⢕⢕⢕⢕⢕⢕⢕⢕⢕⢕⢕⢕⢕⢕⢕⢕⢕⢱⢕⡕⢕⢕⢕⢕⢕⢕⢕⢕⢕⢕⢱⢕⡕⢕⢕⢕⢕⢕⢕⢕⢕⢕⢕⢕⢕⢕⢕⢕⢕⢕⢕⢕⢕⢕⢕⢕⢕⢕⢕⢕⢕⢕⢕⢕⢕⢕⢕⢕⢕⢕⢕⢕⢕⢕⢕⢕⢕⢕⢕⢕⢕⢕⢕⢕⢕⢕⢕⢕⢕⢕⢕⢕⢕⢱⣔⡀⢀⢕⢕⢕⢕⢕⢕⢕⢕⢕⠀</a:t>
            </a:r>
            <a:br/>
            <a:r>
              <a:t>⡵⡄⠁⠁⠁⠁⣿⣿⣿⣿⣿⣿⣿⣿⣿⣿⡿⣱⣿⣿⣿⢿⢿⣿⢿⢱⣿⣿⡏⣿⣿⢧⣿⣿⣿⣯⣾⡇⣼⣿⢸⣿⣿⣷⣷⣷⢸⣿⣿⢸⣿⣿⣿⣿⣿⣿⣿⣿⣿⣿⣿⣿⣿⢕⢕⢕⢸⣦⣤⣠⣤⣗⢕⢕⣿⣿⣿⣿⣿⢸⣿⣿⣿⢿⡇⣿⣿⣿⣼⡇⢕⢕⢕⢔⢔⢆⢔⡆⢖⡔⢲⢖⢆⢕⢝⡏⢕⢕⢕⢕⢜⢕⢕⢕⢕⢕⢕⢕⢕⢕⢕⢕⢕⢕⢕⢕⢕⢕⢕⢕⢕⢕⢕⢕⢕⢕⢕⢕⢕⢕⢕⢕⢕⢕⢕⢕⢕⢕⢕⢕⢕⣾⣾⣧⢕⢕⢕⢕⢕⢕⢕⢕⢕⢕⣼⣾⣷⣷⣷⣾⣿⣿⣷⣷⣷⣷⣎⣗⣱⣧⣇⢕⢕⢕⢕⢕⢕⢕⢕⢕⢕⢕⢕⢕⢕⢕⢕⢕⢕⢕⢕⢕⢕⢕⢕⢕⢕⢕⢕⢕⢕⢕⣵⣵⣵⣷⣷⣷⣷⣷⣷⣷⣷⣾⣿⣿⣿⣿⣾⣾⣷⡕⢕⢕⢕⢕⢕⢕⢕⢕⠀</a:t>
            </a:r>
            <a:br/>
            <a:r>
              <a:t>⢇⢕⢰⢾⢷⢄⣿⣿⣿⣿⣿⣿⣿⣿⣿⣿⢳⣿⡝⢿⣿⣷⡜⢇⢝⢸⣿⣿⢱⣿⡿⣼⣿⣿⣿⣿⣿⡇⣿⡏⣸⣿⣿⣿⣿⡇⣿⣿⡇⢸⣿⣿⣿⣿⣿⣿⣿⣿⣿⣿⣿⣿⡇⢕⢕⢕⢸⣿⣿⣿⣿⣇⢇⢕⣿⣿⣿⣿⣿⢸⣿⣿⣿⢸⣷⢹⢏⣿⣿⢣⡕⢕⣼⣾⡕⢕⣇⣼⣷⡇⢸⢱⣿⣿⢕⡇⢕⢕⢕⢕⢱⡕⢕⢕⢕⢕⢕⢕⢕⢕⢕⢕⢕⢕⢕⢕⢕⢕⢕⢕⢕⢕⢕⢕⢕⢕⢕⢕⢕⢕⢕⢕⢕⢕⢕⢕⢕⢕⢕⢕⣸⣿⣿⣿⡕⢕⢕⢕⢕⢕⢕⢕⢕⢕⣿⣿⣿⣿⣿⣿⣿⣿⣿⣿⣿⣿⣿⣿⣿⢿⢟⢇⢕⢕⢕⢕⢕⢕⢕⢕⢕⢕⢕⢕⢕⢕⢕⢕⢕⢕⢕⢕⢕⢕⢕⢕⢕⢕⢕⢕⢕⢄⢝⢟⢻⢿⣿⣿⣿⣿⣿⣿⣿⣿⣿⣿⣿⣿⣿⣿⣿⣷⡕⢕⢕⢕⢕⢕⢕⢕⠀</a:t>
            </a:r>
            <a:br/>
            <a:r>
              <a:t>⢕⢕⢕⢕⢱⢸⢽⣿⣿⣿⣿⣿⣿⣿⣿⢇⣿⣿⣷⣧⡝⢪⢟⣕⢅⣼⣿⡟⣾⣿⡇⣿⣿⣿⣿⣿⣿⢕⣿⡇⣿⢿⢿⢿⢿⢣⣿⣿⢱⢸⣿⣿⣿⣿⣿⣿⣿⣿⣿⣿⣿⣿⢇⢕⢕⢕⢸⢿⢿⢿⣿⣿⢕⢸⣿⣿⣿⣿⣿⢸⣿⣿⣿⣼⣿⠱⢿⡫⢎⡼⣷⢕⣿⣿⣇⣕⣵⣿⣿⣷⣸⢸⣿⣿⡇⡇⡕⢕⢕⢕⣸⡇⢕⢕⢕⢕⢕⢕⢕⢕⢕⢕⢕⢕⢕⢕⢕⢕⢕⢕⢕⢕⢕⢕⢕⢕⢕⢕⢕⢕⢕⢕⢕⢕⢕⢕⢕⢕⢕⢱⣿⣿⣿⣿⡇⢕⢕⢕⢕⢕⢕⢕⢕⢸⣿⣿⣿⣿⣿⣿⣿⣿⣿⢿⢿⢟⢏⢕⢕⢕⢕⢕⣡⣕⢕⢕⢕⢕⢕⢕⢕⢕⢕⢕⢕⢕⢕⢕⢕⢕⢕⢕⢕⢕⢕⢕⢕⢕⢕⢕⢕⢕⣕⠕⢕⢕⢕⢝⢝⢻⢿⢿⣿⣿⣿⣿⣿⣿⣿⣿⣿⣿⣷⡕⢕⢕⢕⢕⢕⢕⠀</a:t>
            </a:r>
            <a:br/>
            <a:r>
              <a:t>⢃⢅⢕⢕⢰⢕⢸⣿⣿⣿⣿⣿⣿⣿⡏⢕⣿⢻⢜⢻⢏⣾⡿⢇⢕⣿⣿⢇⣿⣿⢸⣿⣿⣿⣿⣿⡟⢕⣿⡇⣷⣾⣿⣿⣿⢸⣿⡇⣵⡜⣿⣿⣿⣿⣿⣿⣿⣿⣿⣿⣿⣿⢕⢕⢕⢕⣿⣷⣷⣷⣷⣷⡇⣿⡟⣿⣿⣿⣿⢸⣿⣿⣿⣿⣿⢜⣷⣕⢻⢇⡿⢕⣿⣿⣿⣿⣿⣿⣿⣿⣿⣼⣿⣿⣷⣿⡇⢕⢑⢕⣿⡇⢕⢕⢕⢕⢕⢕⢕⢕⢕⢕⢕⢕⢕⢕⢕⢕⢕⢕⢕⢕⢕⢕⢕⢕⢕⢕⢕⢕⢕⢕⢕⢕⢕⢕⢕⢕⢑⣮⣝⢝⠝⢝⢝⢕⢕⢕⢕⢕⢕⢕⢕⢿⢟⢟⢟⢟⢟⢝⢝⢕⢕⢕⢕⢕⢕⢕⣕⣵⣷⣿⣿⣿⣧⡕⢕⢕⢕⢑⢕⢕⢕⢕⢕⢕⢕⢕⢕⢕⢕⢕⢕⢕⢕⢕⢕⢕⢕⢕⢕⢕⢹⣷⣦⣕⣕⢑⠕⢕⢕⢕⢕⢝⢝⢝⢟⢟⢟⢻⢿⢿⢿⢿⢕⢕⢕⢕⢕⢕⠀</a:t>
            </a:r>
            <a:br/>
            <a:r>
              <a:t>⢕⢔⢜⢜⠕⠑⢜⣿⣿⣿⣿⣿⣿⣿⣧⢇⢕⢷⡕⢕⢿⣿⣕⣷⣿⣿⣿⢸⣿⢇⢸⣿⣿⣿⣿⣿⢇⣼⣿⢕⣿⣿⣿⣿⣿⡞⣿⢣⣿⣇⢿⣿⣸⣿⣿⣿⣿⣿⣿⣿⡇⣿⢕⢕⢕⢱⣿⣿⣿⣿⣿⣿⡇⣿⢫⣿⣿⣿⡇⣾⣿⣿⣿⣿⣿⢱⣕⢹⣧⢕⡜⢕⣿⣿⣿⣿⣿⣿⣿⣿⣿⣿⣿⣿⣿⣿⡇⢕⠄⠐⣽⡇⢕⢕⢕⢕⢕⢕⢕⢕⢕⢕⢕⢕⢕⢕⢕⠕⢕⢕⢕⢕⢕⢕⢕⢕⢕⢕⢕⢕⢕⢕⢕⢕⢕⢕⢕⢕⣸⣿⣿⣿⣷⣷⣧⣕⢕⢕⢕⢕⢕⢕⢕⢕⢕⢕⢕⢅⣅⣑⣕⣱⣥⣵⣶⣷⣿⣿⣿⣿⣿⣿⣿⣿⣿⣿⣧⢕⢕⢕⢕⢕⢕⢕⢕⢕⢕⢕⢕⢕⢕⢕⢕⢕⢕⢕⢕⢕⢕⢕⢕⢕⢸⣿⣿⣿⣿⣿⣷⣶⣧⣥⣥⣕⣑⣕⡕⢑⢑⢕⢑⢑⢕⣑⣑⡑⢕⢕⢕⢕⠀</a:t>
            </a:r>
            <a:br/>
            <a:r>
              <a:t>⢜⢏⢕⢄⢀⢀⢕⣿⣿⣿⣿⣿⣿⣿⣿⣮⢣⡕⢕⢜⢿⣾⣽⣝⣕⣿⡟⣾⡏⡕⣿⣿⣿⣿⣿⢿⢱⣿⣿⡇⣿⣿⣿⣿⣿⡇⣿⢸⣿⣿⡜⣿⡇⢿⣿⢻⣿⣿⣿⡸⡇⣿⢕⡇⢕⣼⣿⣿⣿⣿⣿⣿⡇⡿⢸⡿⣿⣿⢇⣿⣿⣿⣿⣿⣿⢜⢟⣗⣯⢇⢱⢱⣿⣿⣿⣿⣿⣿⣿⣿⣿⣿⣿⣿⣿⣿⡇⠁⠀⠀⢻⢕⢕⢕⢕⢕⢕⢕⢕⢕⢕⢕⢕⢕⢕⢕⢕⠀⢕⢕⢕⢕⢕⢕⢕⢕⢕⢕⢕⢕⢕⢕⢕⢕⢕⢕⢕⢱⣿⣿⣿⣿⣿⣿⣿⣿⡇⢕⢕⢕⢕⢕⢸⣿⣿⣿⣿⣿⣿⣿⣿⣿⣿⣿⣿⣿⣿⣿⣿⣿⣿⣿⣿⣿⣿⣿⣿⣷⣕⢕⢕⢕⢕⢕⢕⢕⢕⢕⢕⢕⢕⢕⢕⢕⢕⢕⢕⢕⢕⢕⢕⢕⢸⣿⣿⣿⣿⣿⣿⣿⣿⣿⣿⣿⣿⣿⣿⣿⣿⣿⣿⣿⣿⣿⣿⣿⣧⢕⢕⢕⠀</a:t>
            </a:r>
            <a:br/>
            <a:r>
              <a:t>⢕⢕⡕⢕⢕⢕⢕⣿⣿⣿⣿⣿⣿⣿⣿⣿⣷⣕⢕⡜⢧⢕⢜⣝⢝⣿⡇⡿⢸⡇⣿⣿⣿⣿⣿⢇⣼⣿⣿⣇⢿⢷⣷⣷⣾⣽⡸⢜⢟⢿⣿⣿⡿⡸⣿⡇⢿⣿⣿⣇⣿⢕⢸⢕⢕⣛⣹⣽⣽⣽⣽⣽⢕⣽⣎⢷⡝⢿⢕⣿⣿⣿⡟⣿⣿⢞⢟⢏⢱⢑⢕⢸⣿⣿⣿⣿⣿⣿⣿⣿⣿⣿⣿⣿⣿⣿⣿⢄⠀⠀⢇⢕⢕⢕⢕⢕⢕⢕⢕⢕⠑⢕⢕⢕⢕⢕⢕⢀⠕⠕⢑⢕⢕⢕⢕⢕⢕⢕⠑⢁⢕⢕⢕⢕⢕⢕⢕⣾⣿⣿⣿⣿⣿⣿⣿⣿⣿⡕⢕⢕⢕⢕⢸⣿⣿⣿⣿⣿⣿⣿⣿⣿⣿⣿⣿⣿⣿⣿⣿⣿⣿⣿⣿⣿⣿⣿⣿⣿⣿⣷⣕⢕⢕⢕⢕⢕⢕⢕⠑⠕⢑⢕⢕⢕⢕⢕⢕⢕⠁⠑⠑⢕⢸⣿⣿⣿⣿⣿⣿⣿⣿⣿⣿⣿⣿⣿⣿⣿⣿⣿⣿⣿⣿⣿⣿⣿⣿⣷⡕⢕⠀</a:t>
            </a:r>
            <a:br/>
            <a:r>
              <a:t>⢐⢜⢊⢕⢱⡔⠀⢸⣿⣿⣿⣿⣿⣿⣿⣿⣿⣿⣿⣷⣜⡣⢕⢝⢕⣿⢹⢇⢸⡇⣿⣿⣿⣿⣿⢕⠅⠁⠀⢀⢀⠀⠁⠀⠀⠁⠁⠜⢿⣮⣾⣿⣷⣷⣿⣿⡜⣯⡻⣿⡹⢱⣗⣵⢿⠟⠉⠁⠁⠑⠀⢀⠁⠈⠉⢝⣟⡇⣕⣿⣿⣿⢜⣿⡇⢕⢏⢕⡇⢕⢕⢸⣿⣿⣿⣿⣿⣿⣿⣿⣿⣿⣿⣿⣿⣿⣿⠁⠀⢀⢕⢕⢕⢕⢕⢕⢕⢕⢕⢕⠀⢕⢕⢕⢕⢕⢕⢕⠀⠀⠁⢕⢕⢕⢕⢕⢕⢕⠑⠀⢕⢕⢕⢕⢕⢑⣾⣿⣿⣿⣿⣿⣿⣿⣿⣿⣿⣷⡕⢕⢕⢕⢸⣿⣿⣿⣿⣿⣿⣿⣿⣿⣿⣿⣿⣿⣿⣿⣿⣿⣿⣿⣿⣿⣿⣿⣿⣿⣿⣿⣿⣧⡕⢑⢕⢕⢕⢕⠀⠁⠁⠑⢕⢕⢕⢕⢕⢕⠀⠀⠀⠁⢸⣿⣿⣿⣿⣿⣿⣿⣿⣿⣿⣿⣿⣿⣿⣿⣿⣿⣿⣿⣿⣿⣿⣿⣿⣿⣿⣇⠀</a:t>
            </a:r>
            <a:br/>
            <a:r>
              <a:t>⠜⠊⠁⠘⢜⢝⡕⢸⣿⣿⣿⣿⣿⣿⣿⣿⣿⣿⣿⣿⡟⠀⠀⢅⣕⣸⢸⢕⢸⡇⣿⢏⣿⣿⣿⠕⢄⣶⣿⡟⣠⣅⠀⠀⠀⠀⠀⠀⡔⢝⣿⣿⣿⣿⣿⣿⣿⣿⣿⣿⣷⣿⣿⢏⡄⣔⣕⠀⠀⠀⠀⠀⢸⣷⣴⠀⢌⢱⡜⣿⣿⣿⢱⣿⡇⠘⠁⢾⡇⢕⢕⢸⣿⣿⣿⣿⣿⣿⣿⣿⣿⣿⣿⣿⣿⣿⣿⢕⠀⢕⢕⢕⢕⢕⢕⢕⢕⢕⢕⢕⠀⢕⢕⢕⢕⢕⢕⢕⠀⠀⠀⢕⢕⢕⢕⢕⢕⢕⠀⠀⢕⢕⢕⢕⢑⣼⣿⣿⣿⣿⣿⣿⣿⣿⣿⣿⣿⣿⣷⢕⢕⢕⢱⣷⣵⣵⣵⣵⣕⣕⣝⣝⣝⡝⢝⢟⢟⢟⢻⢿⢿⢿⣿⣿⣿⣿⣿⣿⣿⣿⣿⣿⣿⣧⢕⢕⢕⢕⠀⠀⠀⠀⠕⢕⢕⢕⢕⢕⠀⠀⠀⠀⢸⢿⢟⢟⢟⢟⢟⢏⣝⣝⣝⣕⣕⣵⣵⣵⣵⣵⣷⣷⣷⣿⣿⣿⣿⣿⣿⣿⠀</a:t>
            </a:r>
            <a:br/>
            <a:r>
              <a:t>⢀⢰⣔⡐⢜⢇⢕⢸⣿⣿⣿⣿⣿⣿⣿⣿⣿⣿⣿⢏⠃⠀⠀⢱⣿⢸⡎⢕⢜⢱⢹⢕⣟⡧⢻⢱⣕⢻⣿⣧⠅⢄⢕⢀⢀⠔⢀⠀⣿⣷⣿⣿⣿⣿⣿⣿⣿⣿⣿⣿⣿⣿⣿⣾⡇⠉⢁⠀⢀⢔⢀⢄⢸⣿⣏⣵⣮⣿⣷⣿⣿⣿⢻⣿⡇⠀⠀⢸⡇⢕⠁⢸⣿⣿⣿⣿⣿⣿⣿⣿⣿⣿⣿⣿⣿⣷⣿⡇⢕⢕⢕⢕⢕⢕⢕⢕⢕⢕⢕⢕⠀⠁⢕⢕⢕⢕⢕⢕⠀⠀⠀⢕⢕⢕⢕⢕⢕⢕⠀⠀⢕⢕⢕⢕⣱⣿⣿⣿⣿⣿⣿⣿⣿⣿⣿⣿⣿⣿⣿⣷⡕⢕⢕⣿⣿⣿⣿⣿⣿⣿⣿⣿⣿⣿⣿⣿⣿⣿⣿⣿⣿⣿⣿⣿⣿⣿⣿⣿⣿⣿⣿⣿⣿⣿⣷⡕⢕⢕⢕⠀⠀⠀⠀⢑⢕⢕⢕⢕⢔⠀⠀⠀⢸⣿⣿⣿⣿⣿⣿⣿⣿⣿⣿⣿⣿⣿⣿⣿⣿⣿⣿⣿⣿⣿⣿⣿⣿⣿⣿⣿⠀</a:t>
            </a:r>
            <a:br/>
            <a:r>
              <a:t>⢕⢅⢝⢕⢕⢕⠕⠑⣿⣿⣿⣿⣿⣿⣿⣿⣿⡿⣳⠇⠀⠀⠀⢸⡿⣿⣷⢕⢇⢜⡎⡇⢜⣿⣷⡞⣿⣿⣿⣿⣧⡕⢕⣴⣥⢕⢜⣳⣿⣿⣿⣿⣿⣿⣿⣿⣿⣿⣿⣿⣿⣿⣿⣿⣷⡔⢕⢕⣕⢕⢕⣱⣿⣿⣿⡿⣼⣿⣿⢫⣿⣿⢸⣿⡇⠀⠀⠀⠇⠁⠀⢱⢿⣿⡿⢿⡟⢿⣿⡿⢻⢿⣿⣿⡟⡯⡻⢕⢕⢕⢕⢕⢕⢕⢕⢕⢕⢕⢕⢕⠀⠁⢕⢕⢕⢕⢕⢕⠀⠀⠀⢕⢕⢕⢕⢕⢕⢕⠀⠀⢕⢕⢕⢰⣿⣿⣿⣿⣿⣿⣿⣿⣿⣿⣿⣿⣿⡕⠙⢿⣷⡕⢕⢸⣿⣿⣿⣿⣿⣿⣿⣿⣿⣿⣿⣿⣿⣿⣿⣿⣿⣿⣿⣿⣿⣿⣿⣿⣿⣿⣿⣿⣿⣿⣿⣧⢕⢕⢕⢀⠀⠀⠀⢰⢕⢕⢕⢕⢕⠀⠀⠀⣸⣿⣿⣿⣿⣿⣿⣿⣿⣿⣿⣿⣿⣿⣿⣿⣿⣿⣿⣿⣿⠟⠋⢱⣿⣿⣿⣿⠀</a:t>
            </a:r>
            <a:br/>
            <a:r>
              <a:t>⢕⢕⢕⠕⠕⠁⠀⠀⣿⣿⣿⣿⣿⣿⣿⣿⢟⣼⡏⠀⠀⠀⠀⠜⡇⣿⣿⢱⢕⢕⡟⢕⢕⢜⢻⣷⢹⣿⣿⣿⡟⢻⢧⠼⠵⢵⣿⣿⣿⣿⣿⣿⣿⣿⣿⣿⣿⣿⣿⣿⣿⣿⣿⣿⣿⣿⡷⢵⢿⢵⢾⢟⣿⣿⣿⣽⣿⡿⣏⣼⡏⣿⢕⣿⡇⠀⠀⠀⠀⢳⣷⣿⣿⣿⣿⣿⣿⣿⣿⣿⣿⣿⣿⣿⣿⣿⢇⣕⠑⠁⢸⣿⢅⢕⢕⢕⢕⢕⢕⢕⠀⠀⠀⢕⢕⢕⢕⢕⢕⠀⠀⢕⢕⢕⢕⢕⢕⢕⠀⠀⠁⢕⢄⣿⣷⡴⠄⠀⠀⠀⠀⠁⠁⠉⠉⠉⠙⠑⠀⠀⠈⠙⠁⠑⠙⠙⠙⠙⠙⠙⠙⠙⠙⠛⠟⠿⣿⣿⣿⣿⣿⣿⣿⣿⣿⣿⣿⣿⣿⣿⣿⣿⣿⣿⣿⣿⣇⢕⢕⢕⠀⠀⠀⢸⣇⢕⢕⢕⢕⠀⠀⠀⣿⣿⣿⣿⡿⠿⠟⠋⠙⠙⠛⠛⠛⠛⠙⠙⠋⠋⠛⠋⠁⠀⠀⠚⠛⠙⠉⠉⠀</a:t>
            </a:r>
            <a:br/>
            <a:r>
              <a:t>⢐⢄⠀⠀⠀⠀⠀⠀⢸⣿⣿⣿⣿⣿⣿⢫⣾⢟⠁⠀⠀⠀⠀⠀⢇⣿⡟⢸⡕⢸⣧⢕⢕⢕⢕⢜⢧⢻⣿⣿⣿⣷⣷⣷⣿⣿⣿⣿⣿⣿⣿⣿⣿⣿⣿⣿⣿⣿⣿⣿⣿⣿⣿⣿⣿⣿⣿⣷⣷⣶⣾⣿⣿⣿⣿⡿⢏⡜⢸⣿⡇⣧⢕⣿⡇⠀⠀⠀⠀⢱⢟⠟⠟⠟⠟⠟⠟⠟⠟⠟⠟⠟⠟⠟⠟⠗⠟⠟⠀⠀⠘⠃⢕⢕⢕⢕⢕⢕⢕⠀⠀⠀⠀⠕⢕⢕⢕⢕⢕⠀⠀⠁⢕⢕⢕⢕⢕⢕⠀⠀⠀⢀⠾⠋⠁⠀⠀⠀⠀⠀⠀⠀⠀⠀⠀⠀⠀⠀⠀⠀⠀⠀⠀⠀⠀⠀⠀⠀⠀⠀⠀⠀⠀⠀⠀⠀⠀⠈⠙⢻⢿⣿⣿⣿⣿⣿⣿⣿⣿⣿⣿⣿⣿⣿⣿⣿⣿⢀⠑⠕⠀⠀⠀⣸⣿⢔⢕⢕⢕⠀⠀⢰⢿⠟⠋⠁⠀⠀⠀⠀⠀⠀⠀⠀⠀⠀⠀⠀⠀⠀⠀⠀⠀⠀⠀⠀⠀⠀⠀⠀⠀</a:t>
            </a:r>
            <a:br/>
            <a:r>
              <a:t>⠗⠁⠀⠀⠀⠀⠀⠀⢸⣿⣿⣿⣿⣿⣣⡿⢇⢕⠀⠀⠀⠀⢀⠀⢱⣿⢇⢸⣧⢜⣿⡕⢕⢕⢕⢜⡜⣿⣿⣿⣿⣿⣿⣿⣿⣿⣿⣿⣿⣿⣿⣿⣿⣿⣿⣿⣟⣿⣿⣿⣿⣿⣿⣿⣿⣿⣿⣿⣿⣿⣿⣿⣿⣿⡯⣕⢜⣕⣿⣿⢇⣿⢕⢹⣿⠀⠀⠀⠀⠀⣧⢔⢔⢔⢔⢔⢔⢔⢔⢔⢔⢔⢔⢔⢔⢕⢕⢔⢔⠀⠀⠀⠁⢕⢕⢕⢕⢕⠑⠀⠀⠀⠀⠀⢕⢕⢕⢕⢕⢔⠀⠀⢕⢕⢕⢕⢕⢕⠀⠀⠀⢀⣀⠀⠀⠀⠀⠀⠀⢀⣴⣶⣷⣷⡆⠲⢶⣴⣤⣤⡤⠀⠀⠀⠀⠀⠀⠀⠀⠀⠀⠀⠀⠀⠀⢀⢀⠀⠁⠙⢻⣿⣿⣿⣿⣿⣿⣿⣿⣿⣿⣿⣿⣿⣿⣿⣿⡇⠀⠀⠀⠀⢄⣿⣿⡇⢕⢕⢕⠀⠀⡼⠟⠙⠀⠀⠀⢀⣄⣤⣴⣴⣤⠄⠀⠀⠀⠀⠀⠀⠀⢀⢄⠀⠀⠀⠀⢔⣔⣆⠀</a:t>
            </a:r>
            <a:br/>
            <a:r>
              <a:t>⠀⠀⠀⠀⠀⢀⢀⢀⢸⣿⣿⣿⣿⣳⢟⢕⢱⣷⢇⢀⣄⣄⣕⣄⢸⣿⢕⢸⣿⢕⢸⡇⢕⢕⢕⢜⣿⢹⣿⣿⣿⣿⣿⣿⣿⣿⣿⣿⣿⣿⣿⣿⣿⣿⣿⣿⣿⣿⣿⣿⣿⣿⣿⣿⣿⣿⣿⣿⣿⢿⢿⣻⣽⢿⡿⢫⢵⣿⣿⣿⢕⢻⢕⢸⣿⢀⢀⢀⣀⢀⢝⣧⢕⣵⣵⣵⡕⢕⢕⢕⣵⣷⣷⣷⢕⢕⢕⢱⡇⠀⠀⠀⠀⠀⠑⠕⠕⠑⠀⠀⠀⠀⠀⠀⠑⢕⢕⢕⢕⢕⠀⠀⢕⢕⢕⢕⢕⢕⠀⠀⠀⣿⣿⣧⡀⠀⠀⠀⢕⣿⣿⣿⣿⣿⣇⠀⠀⠀⢕⢸⢇⠀⠀⠀⠀⠀⠀⠀⠀⢔⢀⠀⠀⠀⠀⣸⣿⣷⣧⣄⡑⢷⣿⣿⣿⣿⣿⣿⣿⣿⣿⣿⣿⣿⣿⣿⣿⡇⠀⠀⠀⠀⣸⣿⣿⡇⢕⢕⠑⠀⣱⠖⣅⣴⣷⣿⡔⠀⠉⠉⠉⢕⠁⠀⠀⠀⠀⠀⠀⠀⢄⢼⢇⠀⠀⠀⢄⣿⣿⣿⠀</a:t>
            </a:r>
            <a:br/>
            <a:r>
              <a:t>⠀⠀⠀⠀⠀⠀⠀⠀⠑⣿⣿⣿⢳⢟⢕⢱⣿⡟⢕⣼⣿⣿⣿⡏⢸⡏⢕⢸⣿⡇⢕⢿⡕⢕⢕⢕⢕⢕⢹⣿⣿⣿⣿⣿⣿⣿⣿⣿⣿⣿⣿⣿⣿⣿⣿⣿⣿⣿⣿⣿⣿⣿⣿⣿⣿⣿⣿⣿⣿⣿⣿⣿⡿⢏⢅⣾⣿⣿⣿⡏⢕⢸⡇⢕⣿⢸⣇⢕⢹⣷⢕⢸⣇⣿⣿⣿⡇⢕⢕⢕⣿⣿⣿⣿⢕⢕⢕⢸⢏⠀⠀⠀⠀⠀⠀⠀⠀⠀⠀⠀⠀⠀⠀⠀⠀⠕⢕⢕⢕⢕⢔⠀⠑⢕⢕⠕⠕⠕⠀⠀⠀⢹⣿⣿⣿⣔⠀⠀⠁⢻⣿⣿⣿⣿⣿⡄⠀⠀⠀⢕⢝⣄⢄⢀⢕⢑⢐⢀⢄⡾⢕⠀⠀⠀⢀⣿⣿⣿⣿⣿⣿⣷⣿⣿⣿⣿⣿⣿⣿⣿⣿⣿⣿⣿⣿⣿⣿⢕⠀⠀⠀⢱⣿⣿⣿⡇⠑⠑⠀⢰⣷⣿⣿⣿⣿⣿⡇⠀⠀⠀⠄⢸⣇⢀⠀⢐⠕⠐⢀⢀⢕⢇⢕⠀⠀⠀⣸⣿⣿⣿⠀</a:t>
            </a:r>
            <a:br/>
            <a:r>
              <a:t>⠀⠀⠀⠀⠀⠀⠀⠀⠀⣿⣿⢧⡏⢕⢇⣿⣿⢕⢱⣿⣿⣿⣿⡇⢜⡇⢕⢸⣿⡇⢕⢜⣧⢕⢕⠕⢕⢕⢕⢹⣿⣿⣿⣿⣿⣿⣿⣿⣿⣿⣿⣿⣿⣿⣿⣿⣿⣿⣿⣿⣿⣿⣿⣿⣿⣿⣿⣿⣿⣿⣯⡵⢕⢕⢱⣿⣿⣿⣿⢇⢕⢸⡇⢕⣿⢸⣿⡕⢜⣿⡇⢕⢹⣸⣿⣿⣿⢕⢕⢕⣿⣿⣿⣿⢕⢕⢕⠘⠀⠀⠀⠀⠀⠀⠀⠀⠀⠀⠀⠀⠀⢀⢔⢀⠀⠀⠑⢕⢕⢕⢕⢔⠀⠕⠀⠁⠀⠀⠀⠀⠀⢸⣿⣿⣿⣿⣷⣄⢀⠑⢻⣿⣿⣿⣿⣧⡀⠀⠀⢕⢕⢻⣷⣵⣵⣱⣵⣵⢟⣵⣕⠀⠀⠀⣸⣿⣿⣿⣿⣿⣿⣿⣿⣿⣿⣿⣿⣿⣿⣿⣿⣿⣿⣿⣿⣿⣿⠀⠀⠀⢠⣿⣿⣿⣿⠃⠐⠀⣠⣿⣿⣿⣿⣿⣿⣿⣷⡀⠀⠀⠀⢕⢝⢷⣵⣕⣕⣕⣵⡾⢇⢕⣑⢀⠀⣰⣿⣿⣿⣿⠀</a:t>
            </a:r>
            <a:br/>
            <a:r>
              <a:t>⢀⢀⠀⠀⠀⠀⠀⠀⠀⢹⡟⡜⢕⣾⢸⣿⢇⢕⣿⣿⣿⣿⣿⡇⢕⢕⢱⢜⣿⣷⢕⢕⢸⣇⢕⢕⢕⢕⢕⢕⢜⢻⣿⣿⣿⣿⣿⣿⣿⣿⣿⣿⡿⢟⣟⣿⣿⣟⣟⢿⣿⣿⣿⣿⣿⣿⣿⣿⣿⣿⢟⢕⢕⢕⢸⣿⣿⣿⡟⢕⣕⢕⣻⢕⢹⢸⣿⣧⢕⢹⣿⢕⢕⢧⣿⣿⡟⢕⢕⢕⣿⣿⣿⣿⢕⠕⠀⠀⠀⠀⠀⠀⠀⠀⠀⠀⠀⠀⠀⢄⢔⢕⢕⢕⠀⠀⠀⠁⢕⢕⢕⢕⢄⠀⠀⠀⠀⠀⠀⠀⠀⠘⣿⣿⣿⣿⣿⣿⣿⣿⣷⣽⣿⣿⣿⣿⣷⡄⠀⠀⢕⢕⣿⣿⣿⣿⣿⣿⢕⢟⠋⠀⢀⣼⣿⣿⣿⣿⣿⣿⣿⣿⣿⣿⣿⣿⣿⣿⣿⣿⣿⣿⣿⣿⣿⣿⠇⠀⠀⢄⣾⣿⣿⡿⠃⢀⣠⣾⣿⣿⣿⣿⣿⣿⣿⣿⣿⣷⡀⠀⠀⢕⢕⢸⣿⣿⣿⣿⣿⡇⢕⢟⠟⠃⣰⣿⣿⣿⣿⣿⠀</a:t>
            </a:r>
            <a:br/>
            <a:r>
              <a:t>⠀⠀⠀⠀⢀⢀⢐⢀⠀⢸⢳⢇⣼⡇⣿⣿⢕⣸⣿⣿⣿⣿⣿⢇⢕⢕⢕⢕⢹⣿⡧⢕⢕⢜⢧⢕⢕⢕⢕⢕⢕⢕⢜⢟⢿⣿⣿⣿⣿⣿⣿⣿⣾⣿⣿⣿⣿⣿⣿⣷⣿⣿⣿⣿⣿⣿⣿⢟⢏⢕⢕⢕⢕⢕⣾⣿⣿⣿⢱⢕⢻⢕⢜⢕⢸⢸⣿⣿⡕⢸⣿⡕⢕⢸⣸⣿⡇⢕⢕⢕⣿⣿⣿⢟⠁⠀⠀⠀⠀⠀⠀⠀⠀⠀⢀⢔⣠⢔⠀⢕⢕⢕⢕⢕⢕⠀⠀⠀⠁⢕⢕⢕⢕⢀⠀⠀⠀⠀⠀⠀⠀⠀⢻⣿⣿⣿⣿⣿⣿⣿⣿⣿⣿⣿⣿⣿⣿⣿⣦⡀⠑⢕⢻⣿⣿⣿⡿⢏⢕⠑⠀⣰⣾⣿⣿⣿⣿⣿⣿⣿⣿⣿⣿⣿⣿⣿⣿⣿⣿⣿⣿⣿⣿⣿⣿⠇⠀⠀⣰⣿⣿⣿⣿⣴⣷⣿⣿⣿⣿⣿⣿⣿⣿⣿⣿⣿⣿⣿⣿⣔⢀⠀⢕⢜⢿⣿⣿⣿⡿⢇⠕⠁⣠⣾⣿⣿⣿⣿⣿⣿⠀</a:t>
            </a:r>
            <a:br/>
            <a:r>
              <a:t>⠀⢀⣀⣁⣀⣄⣤⣤⣤⡜⡎⢸⢿⢇⣿⡟⢕⢿⢿⢿⢿⢿⢏⡕⢕⢕⢕⢕⢕⢻⣿⡕⢕⢕⢜⢳⡕⢕⢕⢕⢕⢕⢕⢕⢕⢜⢝⢻⢿⣿⣿⣿⣿⣿⣿⣿⣿⣿⣿⣿⣿⣿⣿⢿⢟⢝⢕⢕⢕⢕⢕⢕⢕⢕⣿⣿⢧⢇⣿⡕⢕⢕⢕⡇⢸⢸⣿⣿⡇⢕⣿⡇⢕⡇⡇⣿⣿⢕⢕⢕⢟⢏⢕⠁⠀⠀⠀⠀⢄⢄⢄⡀⢄⢄⢔⣿⣿⢕⢕⢕⢕⢕⢕⢕⢕⢕⠀⠀⠀⠀⠕⢁⠐⠁⠀⠀⠀⠀⠀⠀⠀⠀⠜⣿⣿⣿⣿⣿⣿⣿⣿⣿⢟⢋⣹⣿⣿⣿⢟⣿⣦⣔⢅⠑⠘⠑⢑⣱⣥⣴⣾⣿⣿⣿⣿⣿⣿⣿⣿⣿⣿⣿⣿⣿⣿⣿⣿⣿⣿⣿⣿⣿⣿⡟⠑⠀⢀⣼⣿⣿⣿⣿⣿⣿⣿⣿⣿⣿⣿⣿⣿⣿⣿⣿⣿⣿⣿⣿⣿⣿⣷⣦⣥⣵⡑⠙⠙⠙⢕⣅⣴⣾⡿⣿⣿⣿⣟⢟⢿⣿⠀</a:t>
            </a:r>
            <a:br/>
            <a:r>
              <a:t>⣿⣿⣿⣿⣿⣿⣿⣿⣿⡇⢇⠀⠀⠱⣿⡇⠑⠀⠀⠀⠀⠀⣼⡇⢕⢕⢕⢕⢕⢕⢻⣧⡕⢕⢕⢕⢜⢣⡕⢕⢕⡕⢕⢕⢕⢕⢕⢕⢕⢜⢝⢻⢿⣿⣿⣿⣿⣿⣿⢿⢟⢝⢕⢕⢕⢕⢕⢕⢕⢕⢕⢕⢱⢸⣿⡟⢜⢱⣿⡇⢕⣱⢕⢇⢕⢸⣿⣿⡇⢕⣿⡇⢕⣷⢳⣿⣿⢕⢕⢄⣱⣵⣵⣴⢄⢄⢔⢱⣾⣿⣧⡇⢕⢕⢕⣿⣿⡇⢕⢕⢕⢕⢕⢕⢱⣿⣔⠀⠀⠀⠀⠁⠀⠀⠀⠀⠀⠀⠀⠀⠀⠀⠀⢻⣿⣿⣿⣿⣿⣿⣿⣧⣷⣿⣿⣿⣿⡇⣱⣿⣿⣿⣷⣾⣷⣾⣿⣿⣿⣿⣿⣿⣿⣿⣿⣿⣿⣿⣿⣿⣿⣿⣿⣿⣿⣿⣿⣿⣿⣿⣿⠟⠙⢀⣠⣷⣿⣿⣿⣿⣿⣿⣿⣿⣿⣿⣿⣿⣿⣿⣿⣿⣿⣿⣿⣿⣿⣿⣿⣿⣿⣿⣿⣿⣿⣷⣷⣷⣧⣼⣿⣿⣧⢜⣿⣿⣿⣿⣧⣜⠀</a:t>
            </a:r>
            <a:br/>
            <a:r>
              <a:t>⣿⣿⣿⣿⣿⣿⣿⣿⣿⢻⠁⠀⠀⣰⣿⣇⢸⣶⣶⣤⡀⣸⡿⢇⢕⢕⢕⢕⢕⢕⢱⢹⣷⣕⢕⢕⢕⢕⢜⢕⢱⢇⢕⢕⢕⢕⢕⢕⢕⢕⢕⣱⣵⣧⣽⣟⣫⣵⣷⣿⢕⢕⢕⢕⢕⢕⢕⢕⢕⢕⢕⢱⢕⣾⡟⢕⢕⣿⣿⣇⢕⢹⡕⢕⢕⢅⢿⣿⡇⢕⢿⡇⢕⣿⣸⢸⣿⢕⢕⢕⣿⣿⣿⣿⢕⢕⢕⢸⣿⣿⣿⡇⢕⢕⢕⣿⣿⡇⢕⠕⢕⢕⢕⢕⢕⢻⣿⣧⢀⠀⠀⠀⠀⠀⠀⠀⠀⠀⠀⠀⠀⠀⠀⠘⣿⣿⣿⣿⣿⣿⣿⣿⣿⣿⣿⢿⡿⢿⣿⣿⣿⣿⣿⣿⣿⣿⣿⣿⣿⣿⣿⣿⣿⣿⣿⣿⣿⣿⣿⣿⣿⣿⣿⣿⣿⣿⣿⣿⣿⣷⣦⣴⣾⣿⣿⣿⣿⣿⣿⣿⣿⣿⣿⣿⣿⣿⣿⣿⣿⣿⣿⣿⣿⣿⣿⣿⣿⣿⣿⣿⣿⣿⣿⣿⣿⣿⣿⣿⣿⣿⣿⣿⣿⢿⢿⢿⣿⣿⣿⣿⠀</a:t>
            </a:r>
            <a:br/>
            <a:r>
              <a:t>⣿⣿⣿⣿⣿⣿⣿⣿⣿⢜⡇⠀⣰⣿⣿⡇⢿⣿⣿⡿⣹⡿⢇⢕⢕⢕⢕⢕⢕⢕⢸⣷⣜⢿⡕⢕⢕⢕⢕⢕⡞⢕⢕⢕⢕⢕⢕⠕⢕⢕⣼⣿⣿⣿⣿⣿⣿⣿⣿⣿⢕⢕⢕⢕⢕⢕⢕⢕⢕⢕⢕⢸⢱⡟⢕⢕⣼⣿⣿⣿⢕⢸⡇⢕⢔⢕⢜⢿⡇⢕⣿⢇⢸⣿⡇⢸⣿⢕⢕⢕⣿⣿⣿⣿⢕⢕⢕⢸⣿⣿⣿⡇⢕⢕⢕⣿⣿⡇⢕⠀⢕⢕⢕⢕⢕⢕⢜⢿⣷⡄⠀⠀⠀⠀⠀⠀⠀⠀⠀⠀⠀⠀⠀⠀⠜⣿⣿⣿⣿⣿⣿⣿⣿⡿⢟⢜⢕⢕⢕⢕⢕⢸⢿⣿⣿⣿⣿⣿⣿⣿⣿⣿⣿⣿⣿⣿⣿⣿⣿⣿⣿⣿⣿⣿⣿⣿⣿⣿⣿⣿⣿⣿⣿⣿⣿⣿⣿⣿⣿⣿⣿⣿⣿⣿⣿⣿⣿⣿⣿⣿⣿⣿⣿⣿⣿⣿⣿⣿⣿⣿⣿⣿⣿⣿⣿⣿⣿⣿⣿⣿⢟⢟⢕⢕⢕⢕⢕⢟⣿⣿⠀</a:t>
            </a:r>
            <a:br/>
            <a:r>
              <a:t>⣿⣿⣿⣿⣿⣿⣿⡿⢛⠑⠁⠀⠙⢝⢹⣇⢕⢕⢝⣱⡟⢕⢕⢕⢕⠕⢕⢕⢕⢕⢸⣿⣿⣧⡱⡕⢕⢕⢕⣸⢕⢕⢕⢕⢕⠑⠁⢀⢕⢸⣿⣿⣿⣿⣿⣿⣿⣿⣿⣿⡇⠀⠁⠕⢕⢕⢕⢕⢕⢕⢕⢡⢫⣷⢕⢸⣿⣿⣿⡏⣗⢽⡇⢑⢕⢕⢕⢜⡇⢕⢏⢕⢸⣿⣇⣼⣿⢕⢕⢕⣿⣿⣿⣿⢕⢕⢕⢸⣿⣿⣿⡇⢕⢕⢕⣿⣿⡇⢕⢕⢕⢕⢕⢕⢕⢕⢕⢕⢝⢿⣔⠀⠀⠀⠀⠀⠀⠀⠀⠔⡄⠀⠀⠀⠀⠜⣿⣿⣿⣿⣿⡟⢟⢕⢕⢕⢕⢕⢕⢕⢕⢕⢕⢻⣿⣿⣿⣿⣿⣿⣿⣿⣿⣿⣿⣿⣿⣿⣿⣿⣿⣿⣿⣿⣿⣿⣿⣿⣿⣿⣿⣿⣿⣿⣿⣿⣿⣿⣿⣿⣿⣿⣿⣿⣿⣿⣿⣿⣿⣿⣿⣿⣿⣿⣿⣿⣿⣿⣿⣿⣿⣿⣿⣿⣿⣿⣿⣿⣿⢟⢕⢕⢕⢕⢕⢕⢕⢕⢜⣿⠀</a:t>
            </a:r>
            <a:br/>
            <a:r>
              <a:t>⣿⣿⣿⣿⣿⡿⢏⢕⢕⠁⠀⠀⠀⢕⢕⢜⢕⢕⣱⡿⢕⢕⢕⢕⢕⢕⢐⢕⢕⢕⢜⡟⣿⣿⣧⢜⢣⢕⢱⢇⢕⠕⠑⠁⠀⠀⠀⢕⢕⣾⣿⣿⣿⣿⣿⣿⣿⣿⣿⣿⡇⢕⠀⠀⠀⠁⠑⢕⢕⢕⢕⢕⢯⣿⡇⢸⣿⣿⣿⢸⣯⢜⢇⢕⢕⢕⢕⢕⡕⢜⢕⢕⢸⣿⣿⣿⣿⢕⢕⢕⣿⣿⣿⣿⢕⢕⢕⢸⣿⣿⣿⡇⢕⢕⢕⣿⣿⡇⢕⢕⢕⢕⢕⢕⢕⢕⢕⢕⢕⢕⢻⣧⡀⠀⠀⠀⠀⠀⠀⠀⠸⣧⣄⠀⠀⠀⠘⢿⣿⣿⡿⢕⢕⢕⢕⢕⢕⢕⢕⢕⢕⢕⢕⢕⢜⢿⣿⣿⣿⣿⣿⣿⣿⣿⣿⣿⣿⣿⣿⣿⣿⣿⣿⣿⣿⣿⣿⣿⣿⣿⣿⣿⣿⣿⣿⣿⣿⣿⣿⣿⣿⣿⣿⣿⣿⣿⣿⣿⣿⣿⣿⣿⣿⣿⣿⣿⣿⣿⣿⣿⣿⣿⣿⣿⣿⣿⣿⣿⢇⢕⢕⢕⢕⢕⢕⢕⢕⢕⢕⢻⠀</a:t>
            </a:r>
            <a:br/>
            <a:r>
              <a:t>⣿⣿⣿⡟⢟⢅⢕⢕⠀⠀⠀⠀⢔⢕⢕⢕⢕⣼⣟⢕⢕⢕⢕⢕⢕⢕⢕⢅⢕⢕⢕⣿⣿⣿⣿⡕⢕⢕⡜⠑⠀⠀⠀⠀⠀⠀⠀⣕⣵⣿⣿⣿⣿⣿⣿⣿⣿⣿⣿⣿⣷⢕⢕⠀⠀⠀⠀⠀⠁⠕⢕⢕⢜⢮⢷⢕⣿⣿⡏⠸⠝⢕⢕⢕⢕⢕⢕⢼⣷⢑⢕⢕⢜⣿⣿⣿⡇⢕⢕⢕⣿⣿⣿⣿⢕⢕⢕⢸⣿⣿⣿⡇⢕⢕⢕⣿⣿⡇⢕⢕⢕⢕⢕⢕⢕⢕⢕⢕⢕⢕⢕⢌⢻⣆⢀⠀⠀⠀⠀⠀⠀⢹⣿⣷⣴⡀⠀⠘⢿⣿⣞⡕⢕⢕⢕⢕⢕⢕⢕⢕⢕⢕⢕⢕⢕⣿⣿⣿⣿⣿⣿⣿⣿⣿⣿⣿⣿⣿⣿⣿⣿⣿⣿⣿⣿⣿⣿⣿⣿⣿⣿⣿⣿⣿⣿⣿⣿⣿⣿⣿⣿⣿⣿⣿⣿⣿⣿⣿⣿⣿⣿⣿⣿⣿⣿⣿⣿⣿⣿⣿⣿⣿⣿⣿⣿⣿⣿⣧⢕⢕⢕⢕⢕⢕⢕⢕⢕⢕⢕⢸⠀</a:t>
            </a:r>
            <a:br/>
            <a:r>
              <a:t>⣿⣿⣿⠇⢔⢕⢕⠑⠀⠀⠀⠀⢕⢕⢕⢕⣼⡿⢕⢕⢕⢕⢕⢕⢕⢕⢕⢕⢕⢕⢕⣿⢹⣿⣿⣧⢕⢕⡕⠀⠀⠀⠀⠀⠀⠀⠀⣾⣿⣿⣿⣿⣿⣿⣿⣿⣿⣿⣿⣿⣿⣇⢕⠀⠀⠀⠀⠀⠀⠀⠑⢕⢕⢕⢕⢇⢜⠁⢄⢄⢄⠄⠁⠑⢕⢕⢕⢜⢿⣧⠀⢕⢕⢝⢝⢝⢕⢕⢕⢕⢝⢝⢝⢝⢕⢕⢕⢜⢝⢝⢝⢕⢕⢕⢕⢝⢝⢕⢕⢕⠀⢕⢕⢕⢕⢕⢕⢕⢕⢕⢕⢕⢕⢕⢕⢔⢀⠀⠀⠀⠀⠀⠹⣿⣿⣿⣷⣄⡁⢹⣿⣯⡇⢕⢕⢕⢕⢕⢕⢕⢕⢕⢕⢕⣵⣿⣿⣿⣿⣿⣿⣿⣿⣿⣿⣿⣿⣿⣿⣿⣿⣿⣿⣿⣿⣿⣿⣿⣿⣿⣿⣿⣿⣿⣿⣿⣿⣿⣿⣿⣿⣿⣿⣿⣿⣿⣿⣿⣿⣿⣿⣿⣿⣿⣿⣿⣿⣿⣿⣿⣿⣿⣿⣿⣿⣿⣿⣿⣕⢕⢕⢕⢕⢕⢕⢕⢕⢕⢕⣿⠀</a:t>
            </a:r>
            <a:br/>
            <a:r>
              <a:t>⣿⡿⢃⢕⢕⢕⢕⠀⠀⠀⠀⠄⠑⠑⠑⣼⢯⢕⢕⢕⢕⢕⢕⣱⣵⣷⣿⣿⣿⣿⡇⣿⣇⣿⣿⣿⣇⢕⠀⠀⠀⠀⠀⠀⠀⠀⠀⢹⣿⣿⣿⣿⣿⣿⣿⣿⣿⣿⣿⣿⣿⣿⡇⠀⠀⠀⠀⠀⠀⠀⠀⢝⢜⢝⠇⢀⡀⠀⠑⠁⠁⣄⣴⡔⢄⡕⢕⢕⢜⢿⣇⢕⢕⢕⢕⢕⢕⢕⢕⢕⢕⢕⢕⢕⢕⢕⢕⢕⢕⢕⢕⢕⢕⢕⢕⢕⢕⢕⢕⢕⢕⢕⢕⢕⢕⢕⢕⢕⢕⢕⢕⢕⢕⢕⢕⠀⠁⠀⠀⠀⠀⠀⠀⠝⣿⣿⣿⣿⣿⣷⣾⣿⣿⣷⣷⣕⣕⡕⢕⢕⢕⣱⣵⣿⣿⣿⣿⣿⣿⣿⣿⣿⣿⣿⣿⣿⣿⣿⣿⣿⣿⣿⣿⣿⣿⣿⣿⣿⣿⣿⣿⣿⣿⣿⣿⣿⣿⣿⣿⣿⣿⣿⣿⣿⣿⣿⣿⣿⣿⣿⣿⣿⣿⣿⣿⣿⣿⣿⣿⣿⣿⣿⣿⣿⣿⣿⣿⣿⣿⣧⡕⢕⢕⢕⢕⢕⢕⢕⢱⣿⠀</a:t>
            </a:r>
            <a:br/>
            <a:r>
              <a:t>⣿⠑⢕⢕⢕⢕⠁⠀⠀⠀⠀⠀⠀⠀⣼⢏⢕⢕⢕⢕⢕⣵⣾⣿⣿⣿⣿⣿⣿⣿⣷⢹⡿⡼⣿⣿⣿⣇⠀⠀⠀⠀⠀⠀⠀⠀⠀⠀⢟⣟⣻⣿⣿⣿⣿⣿⣿⣿⣿⣿⣟⣟⠃⠀⠀⠀⠀⠀⠀⠀⠀⢕⢕⢕⢔⠕⣿⢗⠀⢄⢀⠈⠻⢇⢸⣿⣧⢕⢕⢜⢻⣇⢥⣥⣥⣥⣥⣥⣥⣵⣵⣵⣵⣵⣵⣵⣵⣵⣵⣵⣵⣵⣵⣵⣵⣵⣵⣵⢀⢕⢕⢕⢕⢕⢕⢕⢕⢕⢕⢕⢕⢕⢕⢕⢕⢕⠄⠀⠀⠀⠀⠀⠀⠀⠘⣿⣿⣿⣿⣿⣿⣿⣿⣿⣿⣿⣿⣿⣿⣷⣿⣿⣿⣿⣿⣿⣿⣿⣿⣿⣿⣿⣿⣿⣿⣿⣿⣿⣿⣿⣿⣿⣿⣿⣿⣿⣿⣿⣿⣿⣿⣿⣿⣿⣿⣿⡏⠁⣿⣿⣿⣿⣿⣿⣿⣿⣿⣿⣿⣿⣿⣿⣿⣿⣿⣿⣿⣿⣿⣿⣿⣿⣿⣿⣿⣿⣿⣿⣿⣿⣿⣷⣷⣵⣵⣵⣵⣷⣿⣿⠀</a:t>
            </a:r>
            <a:br/>
            <a:r>
              <a:t>⡟⢕⢕⢕⢕⢕⠀⠀⠀⠀⢕⠀⠀⣼⡟⢕⢕⢕⢕⢕⣼⣿⣿⣿⣿⣿⣿⣿⣿⣿⣿⢜⣿⢳⡹⣿⣿⣿⡇⠀⠀⠀⠀⠀⠀⠀⠀⠀⠈⢿⣿⣿⣿⣿⣿⣿⣿⣿⣿⣿⣿⡟⠀⠀⠀⠀⠀⠀⠀⠀⠀⠁⢕⢕⢕⢀⢈⢀⠕⢕⡕⢆⢰⣵⣾⣿⣿⣧⢕⢕⢕⢹⡜⣿⣿⣿⣿⣿⣿⣿⣿⣿⣿⣿⣿⣿⣿⣿⣿⣿⣿⣿⣿⣿⣿⣿⣿⣿⡕⢕⢕⠕⢕⢕⢕⢕⢕⢕⢕⢕⢕⢕⢕⢕⢕⢕⢄⠀⠀⠀⠀⠁⠀⠀⢄⢘⢿⣿⣿⣿⣿⣿⣿⣿⣿⣿⣿⣿⣿⣿⣿⣿⣿⣿⣿⣿⣿⣿⣿⣿⣿⣿⣿⣿⣿⣿⣿⣿⣿⣿⣿⣿⣿⣿⣿⣿⣿⣿⣿⣿⣿⣿⣿⣿⣿⣿⣧⠀⣿⣿⣿⣿⣿⣿⣿⣿⣿⣿⣿⣿⣿⣿⣿⣿⣿⣿⣿⣿⣿⣿⣿⣿⣿⣿⣿⣿⣿⣿⣿⣿⣿⣿⣿⣿⣿⣿⣿⣿⣿⣿⠀</a:t>
            </a:r>
            <a:br/>
            <a:r>
              <a:t>⡃⢕⢕⢕⢕⠁⠀⠀⠀⢄⢕⢀⣼⡟⢕⢕⢕⢕⢕⣼⣿⣿⣿⣿⣿⣿⣿⣿⣿⣿⣿⣇⢿⡎⣿⣽⣿⣿⣿⡔⠀⠀⠀⠀⠀⠀⠀⠀⠀⠘⣿⣿⣿⣿⣿⣿⣿⣿⣿⣿⣿⠁⠀⠀⠀⠀⠀⠀⠀⠀⠀⠀⢕⣵⣱⣽⣯⢰⡀⢁⢀⢀⣴⢻⣿⣿⣿⣿⣧⢕⢕⢕⢻⡄⠀⠀⠀⠀⠀⠀⠀⠀⠀⢀⢀⢀⣀⣀⣀⣀⣀⣀⣀⣀⣀⣀⣀⣁⡀⢕⢕⢄⢕⢕⢕⢕⢕⢕⢕⢕⢕⢕⢕⢕⢕⢕⢕⠀⠀⠀⠀⠀⠀⠐⢘⢿⣿⣿⣿⣿⣿⣿⣿⣿⣿⣿⣿⣿⣿⣿⣿⣿⣿⣿⣿⣿⣿⣿⣿⣿⣿⣿⣿⣿⣿⣿⣿⣿⣿⣿⣿⣿⣿⣿⣿⣿⣿⣿⣿⣿⣿⣿⣿⣿⣿⣿⣿⣱⣿⣿⣿⣿⣿⣿⣿⣿⣿⣿⣿⣿⣿⣿⣿⣿⣿⣿⣿⣿⣿⣿⣿⣿⣿⣿⣿⣿⣿⣿⣿⣿⣿⣿⣿⣿⣿⣿⣿⣿⣿⣿⠀</a:t>
            </a:r>
            <a:br/>
            <a:r>
              <a:t>⡇⠑⠁⠕⠑⠀⠀⠀⢀⢵⢏⣼⢏⢕⢕⢕⢕⢕⢱⣿⣿⣿⣿⣿⣿⣿⣿⣿⣿⣿⣿⣿⡸⣷⢸⣿⣿⣿⣿⣿⡄⠀⠀⠀⠀⠀⠀⠀⠀⠀⠜⣿⣿⣿⣿⣿⣿⣿⣿⣿⠇⠀⠀⠀⠀⠀⠀⠀⠀⠀⠀⠀⠀⣿⣿⣿⡿⣾⢧⢕⢻⡕⣿⡎⣿⣿⣿⣿⣿⣇⢕⢕⢕⢻⡄⠀⠀⠀⠀⠀⠀⠇⠕⢹⣾⣷⣗⣾⣮⣯⣯⡽⣽⣽⣿⣿⣿⣿⡇⢕⢕⢕⢕⢕⢕⢕⢕⢕⢕⢕⢕⢕⢕⢕⢕⢕⢕⢕⠐⠀⠀⠀⠀⠀⢁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⠀⠀⠁⠀⠀⠀⠀⠑⠑⠜⠏⢕⢕⢕⢕⢕⢱⣿⣿⣿⣿⣿⣿⣿⣿⣿⣿⣿⣿⣿⣿⣧⢻⡕⣿⣿⣷⡹⣿⣷⠀⠀⠀⠀⠀⠀⠀⠀⠀⠀⠹⣿⣿⣿⣿⣿⣿⣿⡏⠀⠀⠀⠀⠀⠀⠀⠀⠀⠀⠀⠀⠀⢸⡿⢿⣏⣵⡜⣾⡇⡝⢜⢇⣿⣿⣿⣿⣿⣿⡕⢕⢕⢕⠳⠀⠀⠀⠀⠀⠀⠀⠀⢱⣾⣽⣽⡻⢿⣿⣿⣿⣿⣿⣿⣿⣿⣿⣷⢕⢕⢕⢕⢕⢕⢕⢕⢕⢕⢕⢕⢕⢕⢕⢕⢕⢕⢕⠀⠀⠀⠀⠀⢄⢅⠅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⢄⠀⠀⠀⠀⠀⠀⠀⠀⠀⠀⠀⠀⠁⠑⠑⠸⢿⣿⣿⣿⣿⣿⣿⣿⣿⣿⣿⣿⣿⣿⣿⡎⢇⢻⣿⣿⣷⡝⣿⡇⠀⠀⠀⠀⠀⠀⠀⠀⠀⠀⠝⣿⡿⠿⢿⣿⡟⠀⠀⠀⠀⠀⠀⠀⠀⠀⠀⠀⠀⠀⠀⠁⢳⣿⣿⣿⣿⣜⢗⣿⣧⡕⣝⢻⢿⣿⣿⢿⠇⠁⠁⠀⠀⠀⠀⠀⠀⠀⠀⠀⠀⢜⢻⢿⣿⣿⣷⣮⣝⡻⣷⣿⣺⣿⣻⢿⡿⠕⢕⢕⠁⢕⢕⢕⢕⢕⢕⢕⢕⢕⢕⢕⢕⢕⢕⢕⢕⠀⢄⢕⢕⢕⢕⠅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⡟⡕⠀⠀⠀⠀⠀⠀⠀⠀⠀⠀⠀⠀⠀⠀⠀⠀⠀⠁⠉⠙⠻⢿⣿⣿⣿⣿⣿⣿⣿⣿⣿⣿⡜⣸⣿⣮⡻⣿⣮⡻⠀⠀⠀⠀⠀⠀⠀⠀⠀⠀⠀⠁⢀⣄⣄⠈⠁⠀⠀⠀⠀⠀⠀⠀⠀⠀⠀⠀⠀⠀⠀⠀⢜⣿⣿⣿⣿⣿⣷⣸⣿⢇⣿⢿⠛⠉⠀⠀⠀⠀⠀⠀⠀⠀⠀⠀⠀⠀⠀⠀⠀⠕⠕⢕⢕⢝⢻⣿⣿⣿⣷⣽⡻⣿⣿⣿⣿⢄⢕⢕⠀⢕⢕⢕⢕⢕⢕⢕⢕⢕⢕⢕⢕⢕⢕⢕⢕⠔⢕⢕⢕⢕⢔⢁⢅⢕⠝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⢕⢀⠀⠀⠀⠀⠀⠀⠀⠀⠀⠀⠀⠀⠀⠀⠀⠀⠀⠀⠀⠀⠀⠈⠙⠻⣿⣿⣿⣿⣿⣿⣿⣿⠕⣿⣿⣿⣷⣮⣽⢕⠒⠐⠀⠀⠀⠀⠀⠀⠀⠀⠀⢕⢝⢎⠕⠀⠀⠀⠀⠀⠀⠀⠀⠀⠀⠀⠀⠀⠀⠀⠀⠀⢹⣿⣿⣿⣿⣿⢝⠏⠘⠁⠀⠀⠀⠀⠀⠀⠀⠀⠀⠀⠀⠀⠄⢀⠀⠀⠀⠀⠀⢕⢕⢕⢕⢕⢕⢝⢝⢿⣿⣿⣾⣝⢿⣿⡇⢕⢕⠀⠕⢕⢕⢕⢕⢕⢕⢕⢕⢕⢕⢕⢕⢕⢕⢕⢕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⠀⠀⠀⠀⠀⠀⠀⢀⢔⠐⠀⠀⠀⠀⠀⠀⠀⠀⠀⠀⠀⠀⠀⠀⠁⠙⢻⣿⣿⣿⣿⡗⠀⠜⣿⣿⣿⣿⣿⢕⠀⠀⠀⠀⠀⠀⠀⠀⠀⠀⠀⠀⢕⢕⠀⠀⠀⠀⠀⠀⠀⠀⠀⠀⠀⠀⠀⠀⠀⠀⠀⠀⠘⢿⣿⣿⣿⢵⠃⠀⠀⠀⠀⠀⠀⠀⠀⠀⠀⠐⢄⠀⠀⠀⠀⠑⢕⢄⠀⠀⠀⠁⢕⢕⢕⢕⢕⢕⢕⢸⢝⢿⣿⣿⣷⣮⡇⢕⢕⢕⠀⢕⢕⢕⢕⢕⢕⢕⢕⢕⢕⢕⢕⢕⢕⢕⢕⢕⢕⢕⢕⢕⠕⢕⢕⢕⢅⢜⢿⣿⣿⣿⣿⣿⣿⣿⣿⣿⣿⣿⣿⣿⣿⣿⣿⣿⣿⣿⣿⣿⣿⣿⣿⣿⣿⣿⣿⣿⣿⣿⣿⣿⣿⣿⣿⣿⣿⣿⣿⣿⣿⣿⣿⣿⣿⣿⣿⣿⣿⣿⣿⣿⣿⣿⣿⣿⣿⣿⣿⣿⣿⣿⣿⣿⣿⣿⣿⣿⣿⣿⣿⣿⣿⣿⣿⣿⣿⣿⣿⣿⣿⣿⣿⣿⣿⣿⢇⠀</a:t>
            </a:r>
            <a:br/>
            <a:r>
              <a:t>⣿⡇⢕⡄⠀⠀⠀⠀⢀⢕⠕⠁⠀⠀⠀⢀⠔⠁⠀⠀⠀⠀⠀⠀⠀⠀⠀⠀⠀⠀⠙⢻⣿⣿⠑⠀⠀⢹⣿⢝⣿⣿⢕⠀⠀⠀⠀⠀⠀⠀⠀⠀⠀⢄⣄⣀⣠⡂⣀⢄⠀⠀⠀⠀⠀⠀⠀⠀⠀⠀⠀⠀⠀⠀⠀⠀⢸⣿⢟⠑⠀⠀⠀⠀⠀⠀⠀⠀⠀⠀⠀⠔⠀⠀⠑⢔⢀⠀⠀⠀⠑⢔⠀⠀⠀⣕⡕⢕⢕⢕⢕⢕⢕⢕⢕⢝⢿⣿⣿⣿⢕⢕⢕⠀⢕⢕⢕⢕⢕⢕⢕⢕⢕⢕⢕⢕⢕⢕⢕⢕⢕⢕⢕⢕⢅⢄⢕⢕⢕⢕⢕⢑⢹⣿⣿⣿⣿⣿⣿⣿⣿⣿⣿⣿⣿⣿⣿⣿⣿⣿⣿⣿⣿⣿⣿⣿⣿⣿⣿⣿⣿⣿⣿⣿⣿⣿⣿⣿⣿⣿⣿⣿⣿⣿⣿⣿⣿⣿⣿⣿⣿⣿⣿⣿⣿⣿⣿⣿⣿⣿⣿⣿⣿⣿⣿⣿⣿⣿⣿⣿⣿⣿⣿⣿⣿⣿⣿⣿⣿⣿⣿⣿⣿⣿⣿⣿⣿⡿⢕⢕⠀</a:t>
            </a:r>
            <a:br/>
            <a:r>
              <a:t>⣿⡕⢕⡄⠀⠀⠀⢔⠕⠀⠀⠀⠀⢄⢕⠁⠀⠀⠀⠀⠀⠀⠀⠀⠀⠀⠀⠀⠀⠀⠀⠀⠘⢕⠀⠀⠀⢜⣿⠑⢿⣿⠕⠀⠀⠀⠀⠀⠀⠀⠀⠀⣄⢾⣿⣿⣿⣿⣷⣵⡄⠀⠀⠀⠀⠀⠀⠀⠀⠀⠀⠀⠀⠀⠀⠀⠀⠕⠀⠀⠀⠀⠀⠀⠀⠀⠀⠀⠀⠀⠀⠀⠀⠀⠀⠀⢑⢔⢀⠀⠀⠁⠕⢄⠀⣻⣯⣧⣕⢕⢕⢕⢕⢕⢕⢕⢕⠟⢿⣿⢕⢕⢕⢐⠀⢕⢕⢕⢕⢕⢕⢕⢕⢕⢕⢕⢕⢕⢕⢕⢕⢕⠁⢔⠕⢕⢕⢕⢕⢕⢕⢕⢕⢜⢿⣿⣿⣿⣿⣿⣿⣿⣿⣿⣿⣿⣿⣿⣿⣿⣿⣿⣿⣿⣿⣿⣿⣿⣿⣿⣿⣿⣿⣿⣿⢿⢟⢏⢝⢝⢕⢔⢕⢕⢕⢕⢕⢕⢕⢕⢔⢕⢝⢝⢝⢟⢿⣿⣿⣿⣿⣿⣿⣿⣿⣿⣿⣿⣿⣿⣿⣿⣿⣿⣿⣿⣿⣿⣿⣿⣿⣿⣿⣿⣿⣿⢏⢕⢕⢕⠀</a:t>
            </a:r>
            <a:br/>
            <a:r>
              <a:t>⣿⢕⣼⡷⠀⢀⢔⠑⠀⠀⠀⢄⢕⢕⢀⠀⠀⠀⠀⠀⠀⠀⠀⠀⠀⠀⠀⠀⠀⠀⠀⠀⠀⠀⠀⠀⠀⢕⡟⠀⢸⡇⠀⠀⠀⠀⠀⠀⠀⠀⠀⠀⢜⣼⣿⣿⣿⣿⣿⡿⡅⠀⠀⠀⠀⠀⠀⠀⠀⠀⠀⠀⠀⠀⠀⠀⠀⠀⠀⠀⠀⠀⠀⠀⠀⠀⠀⠀⠀⠀⠀⠀⠀⠀⢀⢔⠑⠀⠁⠑⠄⢀⠀⠁⢔⢸⣿⣿⣿⣧⣕⡕⢕⢕⢕⢕⠑⠀⠀⠈⠀⢕⢕⠁⠀⢕⢕⢕⢕⢕⢕⢕⢕⢕⢕⢕⢕⢕⢕⢕⢕⢕⢔⢕⢕⢕⢕⢕⢕⢕⢕⢕⢕⢕⢅⠻⣿⣿⣿⣿⣿⣿⣿⣿⣿⣿⣿⣿⣿⣿⣿⣿⣿⣿⣿⣿⣿⣿⣿⣿⣿⣿⣿⢏⢕⢕⢕⢕⢕⢕⢕⢕⢕⢕⢕⢕⢕⢕⢕⢕⢕⢕⢕⢕⢕⢕⢕⢕⢝⣿⣿⣿⣿⣿⣿⣿⣿⣿⣿⣿⣿⣿⣿⣿⣿⣿⣿⣿⣿⣿⣿⣿⣿⣿⡿⢕⢕⢕⢕⢕⠀</a:t>
            </a:r>
            <a:br/>
            <a:r>
              <a:t>⢇⣾⣿⢇⢄⠑⠀⠀⢀⢔⠑⠀⠀⠁⠑⢔⢀⠀⠀⠀⠀⠀⠀⠀⠀⠀⠀⠀⠀⠀⠀⠀⠀⠀⠀⠀⠀⢱⠑⢀⡸⠁⠀⠀⠀⠀⠀⠀⠀⠀⠀⠀⠕⢿⢹⣿⣿⢻⣿⠇⠃⠀⠀⠀⠀⠀⠀⠀⠀⠀⠀⠀⠀⠀⠀⠀⠀⠀⠀⠀⠀⠀⠀⠀⠀⠀⠀⠀⠀⠀⠀⠀⢀⠔⠑⠀⠀⠀⢀⢀⠀⠁⠐⠀⠀⠕⣿⣿⣿⣳⣿⣿⣇⢕⢕⠀⠀⠀⠀⠀⠀⢕⢕⢁⢀⢕⢕⢕⢕⢕⢕⢕⢕⢕⢕⢕⢕⢕⢕⢕⢕⢕⢕⢕⢕⢕⢕⢕⢕⢕⢕⢕⢕⢕⢕⢕⢜⢻⣿⣿⣿⣿⣿⣿⣿⣿⣿⣿⣿⣿⣿⣿⣿⣿⣿⣿⣿⣿⣿⣿⣿⣿⣿⣧⣕⢕⢕⢕⢕⢕⢕⢕⢕⢕⢕⢕⢕⢕⢕⢕⢕⢕⢕⢕⢕⢕⢕⢕⣱⣿⣿⣿⣿⣿⣿⣿⣿⣿⣿⣿⣿⣿⣿⣿⣿⣿⣿⣿⣿⣿⣿⣿⡿⢏⢔⢕⢕⢕⢕⢕⠀</a:t>
            </a:r>
            <a:br/>
            <a:r>
              <a:t>⣿⣿⢇⢔⠁⠀⠀⠔⠁⠀⠀⢀⠀⠀⠀⠀⠁⠕⢄⢀⠀⠀⠀⠀⠀⠀⠀⠀⠀⠀⠀⠀⠀⠀⠀⠀⠀⠑⢀⢕⠑⠀⠀⠀⠀⠀⠀⠀⠀⠀⠀⠀⠀⠀⠑⠘⢿⡜⠃⠀⠀⠀⠀⠀⠀⠀⠀⠀⠀⠀⠀⠀⠀⠀⠀⠀⠀⠀⠀⠀⠀⠀⠀⠀⠀⠀⠀⠀⠀⠀⢀⠔⠁⠀⠀⠀⢀⠐⠀⠁⠐⠄⠀⠀⠀⠀⢿⣿⣿⢸⣿⣿⣿⡇⠀⠀⠀⠀⠀⢄⢔⢕⢕⠁⠕⠀⢕⢕⢕⢕⢕⢕⢕⢕⢕⢕⢕⢕⢕⢕⢕⢕⢕⢕⢕⢕⢕⢕⢕⢕⢕⢕⢕⢕⢕⢕⢕⠀⢝⢿⣿⣿⣿⣿⣿⣿⣿⣿⣿⣿⣿⣿⣿⣿⣿⣿⣿⣿⣿⣿⣿⣿⣿⣿⣿⣿⣿⣷⣧⣵⡕⡕⢕⢕⢕⢕⢕⢕⢕⢕⢑⣕⣱⣵⣷⣷⣿⣿⣿⣿⣿⣿⣿⣿⣿⣿⣿⣿⣿⣿⣿⣿⣿⣿⣿⣿⣿⣿⣿⣿⡿⢏⢕⢕⢕⢕⢕⢕⢕⢕⠀</a:t>
            </a:r>
            <a:br/>
            <a:r>
              <a:t>⡿⢇⣱⠁⠀⠄⠁⠀⠄⠐⠁⠀⠁⠐⢀⠀⠀⠀⠀⠑⢔⢀⠀⠁⠀⠀⠀⠀⠀⠀⠀⠀⠀⠀⠀⠀⠀⢀⠕⠁⠀⠀⠀⠀⠀⠀⠀⠀⠀⠀⠀⠀⠀⠀⠀⠁⠀⠀⠀⠀⠀⠀⠀⠀⠀⠀⠀⠀⠀⠀⠀⠀⠀⠀⠀⠀⠀⠀⠀⠀⠀⠀⠀⠀⠀⠀⠀⠀⠀⢔⠁⠀⠀⠀⠀⠑⠀⠀⠀⠀⠀⠀⠀⠀⠀⠀⢸⣿⣿⢸⣿⣿⡿⠁⠀⠀⠀⠀⢄⢕⢕⢕⢕⠀⢄⠀⢕⢕⢕⢕⢕⢕⢕⢕⢕⢕⢕⢕⢕⢕⢕⢕⢕⢕⢕⢕⢕⢕⢕⢕⢕⢕⢕⢕⢕⢕⢕⢀⢕⢕⢜⢻⣿⣿⣿⣿⣿⣿⣿⣿⣿⣿⣿⣿⣿⣿⣿⣿⣿⣿⣿⣿⣿⣿⣿⣿⣿⣿⣿⣿⣿⡸⡸⢻⣿⣿⣷⣿⢟⡿⣟⣿⣿⣿⣿⣿⣿⣿⣿⣿⣿⣿⣿⣿⣿⣿⣿⣿⣿⣿⣿⣿⣿⣿⣿⣿⣿⣿⡿⢏⢕⢕⢕⢕⢕⢕⢕⢕⢕⢕⠀</a:t>
            </a:r>
            <a:br/>
            <a:r>
              <a:t>⢕⣱⡿⠀⠀⠀⠀⠀⠀⠀⠀⠀⠀⠀⠀⠁⠄⠀⠀⠀⠀⠑⢄⠀⠀⠀⠀⠀⠀⠀⠀⠀⠀⠀⠀⠀⠀⠁⠀⠀⠀⠀⠀⠀⠀⠀⠀⠀⠀⠀⠀⠀⠀⠀⠀⠀⠀⠀⠀⠀⠀⠀⠀⠀⠀⠀⠀⠀⠀⠀⠀⠀⠀⠀⠀⠀⠀⠀⠀⠀⠀⠀⠀⠀⠀⠀⠀⢄⠕⠀⠀⠀⠀⠀⠀⠀⠀⠀⠀⠀⠀⠀⠀⠀⠀⠀⢇⢻⡵⡽⣿⣿⠇⠀⠀⠀⠀⢔⢕⢕⢕⢑⢕⢔⠕⠀⢕⢕⢕⢕⢕⢕⢕⢕⢕⢕⢕⢕⢕⢕⢕⢕⢕⢕⢕⢕⢕⢕⢕⢕⢕⢕⢕⢕⢕⢕⢕⢕⠕⢕⢕⢕⢜⢟⢿⣿⣿⣿⣿⣿⣿⣿⣿⣿⣿⣿⣿⣿⣿⣿⣿⣿⣿⣿⣿⣿⣿⣿⣿⣿⣿⣿⣷⣮⣿⣿⣯⣿⣵⣿⣿⣿⣿⣿⣿⣿⣿⣿⣿⣿⣿⣿⣿⣿⣿⣿⣿⣿⣿⣿⣿⣿⣿⣿⣿⣿⢿⢋⢔⢕⢕⢕⢕⢕⢕⢕⢕⢕⢕⢕⠀</a:t>
            </a:r>
            <a:br/>
            <a:r>
              <a:t>⢱⣿⣧⠀⠀⠀⠀⠀⠀⠀⠀⠀⠀⠀⠀⠀⠀⠀⠀⠀⠀⠀⠁⠕⠀⠀⠀⠀⠀⠀⠀⢀⢄⠀⠀⠀⠀⠀⠀⠀⠀⠀⠀⠀⠀⠀⠀⠀⠀⠀⠀⠀⠀⠀⠀⠀⠀⠀⠀⠀⠀⠀⠀⠀⠀⠀⠀⠀⠀⠀⠀⠀⠀⠀⠀⠀⠀⢀⠀⠀⢔⠀⠀⠀⠀⠀⠀⠀⠀⠀⠀⠀⠀⠀⠀⠀⠀⠀⠀⠀⠀⠀⠀⠀⠀⠀⠘⢎⢪⢎⡗⠃⠀⠀⠀⠀⢔⢕⢕⢕⢕⠑⢕⢔⠀⠔⢕⢕⢕⢕⢕⢕⢕⢕⢕⢕⢕⢕⢕⢕⢕⢕⢕⢕⢕⢕⢕⢕⢕⢕⢕⢕⢕⢕⢕⢕⢕⢕⢄⢕⢕⢕⢕⢕⢕⢝⢻⢿⣿⣿⣿⣿⣿⣿⣿⣿⣿⣿⣿⣿⣿⣿⣿⣿⣿⣿⣿⣿⣿⣿⣿⣿⣿⣿⣿⣿⣿⣿⣿⣿⣿⣿⣿⣿⣿⣿⣿⣿⣿⣿⣿⣿⣿⣿⣿⣿⣿⣿⣿⣿⣿⣿⣿⡿⢟⢕⠁⢕⢕⢕⢕⢕⢕⢕⢕⢕⢕⢕⢕⢕⠀</a:t>
            </a:r>
            <a:br/>
            <a:r>
              <a:t>⣿⣿⡿⠐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⠈⡕⠘⠑⠀⠀⠀⠀⠀⢕⢕⢕⢕⢕⠀⢕⠐⢀⠀⠁⢕⢕⢕⢕⢕⢕⢕⢕⢕⢕⢕⢕⢕⠕⢕⢕⢕⢕⢕⢕⢕⢕⢕⢕⢕⢕⢕⢕⢕⢕⢕⢕⢕⢕⢕⢕⢕⢕⢕⢕⢕⢝⢻⢿⣿⣿⣿⣿⣿⣿⣿⣿⣿⣿⣿⣿⣿⣿⣿⣿⣿⣿⣿⣿⣿⣿⣿⣿⣿⣿⣿⣿⣿⣿⣿⣿⣿⣿⣿⣿⣿⣿⣿⣿⣿⣿⣿⣿⣿⣿⣿⣿⣿⡿⢟⢝⢕⢕⢕⠀⢕⢕⢕⢕⢕⢕⢕⢕⢕⢕⢕⢕⢕⠀</a:t>
            </a:r>
            <a:br/>
            <a:r>
              <a:t>⣿⡿⠑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⣿⡔⠀⠀⠀⠀⠀⠀⠀⠀⠑⠑⠑⣰⢕⠐⠀⠑⠀⢕⢕⢕⢕⢕⢕⢕⢕⢕⢕⢕⢕⢕⢕⢕⢕⢕⢕⢕⢕⢕⢕⢕⢕⢕⢕⢕⢕⢕⢕⢕⢀⢕⢕⢕⢕⢕⠑⢅⢕⢕⢕⢕⢕⢝⢟⢿⣿⣿⣿⣿⣿⣿⣿⣿⣿⣿⣿⣿⣿⣿⣿⣿⣿⣿⣿⣿⣿⣿⣿⣿⣿⣿⣿⣿⣿⣿⣿⣿⣿⣿⣿⣿⣿⣿⣿⣿⣿⣿⣿⢿⠟⢕⢕⢕⢕⢕⢕⢕⠀⢕⢕⢕⢕⢕⢕⢕⢕⢕⢕⢕⢕⢕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⠀⢻⣷⡄⠀⠀⠀⠀⠀⢀⣄⡴⣼⣕⢻⢕⢔⢔⢔⢔⢀⢕⢕⢕⢕⢕⢕⢕⢕⢕⢕⢕⢕⢕⢕⢕⢕⢕⢕⢕⢕⢕⢕⢕⢕⢕⢕⢕⢕⢕⢕⢕⢕⢕⢕⢕⠁⢄⢕⢕⢕⢕⢕⢕⢕⢕⢕⢜⢝⢻⣿⣿⣿⣿⣿⣿⣿⣿⣿⣿⣿⣿⣿⣿⣿⣿⣿⣿⣿⣿⣿⣿⣿⣿⣿⣿⣿⣿⣿⣿⣿⣿⣿⣿⣿⣿⡿⢟⢏⢕⢕⢔⢁⠕⢕⢕⢕⢕⢕⢀⢕⢕⢕⢕⢕⢕⢕⢕⢕⢕⢕⢕⢕⠀</a:t>
            </a:r>
            <a:br/>
            <a:r>
              <a:t>⠛⠃⠀⠀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⠀⠀⠁⠛⠓⠀⠀⠐⠒⠚⠛⠚⠛⠛⠛⠑⠑⠑⠑⠑⠑⠑⠑⠑⠑⠑⠑⠑⠑⠑⠑⠑⠑⠑⠑⠑⠑⠑⠑⠑⠑⠑⠑⠑⠑⠑⠑⠑⠑⠑⠑⠑⠑⠑⠑⠑⠀⠀⠑⠑⠑⠑⠑⠑⠑⠑⠑⠑⠑⠑⠑⠑⠙⠛⠛⠛⠛⠛⠛⠛⠛⠛⠛⠛⠛⠛⠛⠛⠛⠛⠛⠛⠛⠛⠛⠛⠛⠛⠛⠛⠛⠛⠛⠛⠛⠛⠑⠑⠑⠑⠑⠑⠑⠑⠐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⣎⢟⢿⣿⣿⣿⣿⣿⣿⣿⣿⣇⢱⡝⣿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⣧⡕⢝⢿⣿⣿⣿⣿⣿⣿⣿⣎⢿⣮⢻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⣿⣿⣿⣿⣿⣿⣿⣿⣿⣿⣿⣕⢕⣝⢿⣟⡻⣿⣿⣿⣿⣎⣿⣷⣻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⣾⢧⣿⣿⣿⣿⣿⣿⣿⣿⣿⣿⣿⣿⣧⡹⣷⣮⡸⣮⢻⣿⣿⣿⡼⣿⣷⣻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⢫⣾⣿⣸⣿⣿⣿⣿⣿⣿⣿⣿⣿⣿⣿⣿⣿⣿⢮⢻⣇⢿⣷⡝⢝⢝⢕⢝⢟⢣⢻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⣿⢕⢕⢕⢝⢸⣿⣷⡕⢕⢕⢕⢕⢕⢕⢝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⢯⣿⣿⣿⢱⣽⣗⣗⣳⣗⣳⣷⣷⣷⣷⣷⣷⡾⢽⢕⢕⢕⢕⢕⣿⣿⣿⡕⢕⢕⢕⢕⢕⢕⢕⢕⢕⢝⢿⣿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⡏⣾⣿⣿⣿⢸⣿⣿⣿⣿⣿⣿⣿⣿⣿⣿⣿⣿⣿⣿⣧⢕⢕⢕⢕⢹⣿⣿⣷⢕⢕⢕⢕⢕⢕⢕⢕⢕⢕⢕⢻⣿⣿⣿⣿⣿⣿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⣵⣾⡿⣸⣿⣿⣿⡇⣿⣿⣿⣿⣿⣿⣿⣿⣿⣿⣿⣿⣿⣿⣿⣿⣧⢑⢕⢕⢸⣿⣿⣿⣧⢕⢕⢕⢕⢕⢕⢕⢕⢕⢕⢕⢕⢝⢿⣿⣿⣿⣿⣿⣿⣿⣿⣿⣿⣿⣿⣿⣿⣿⣿⣿⣿⣿⣿⡿⢕⢕⢕⢕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⣫⣾⣿⣿⣿⢣⣿⣿⣿⣿⡇⣿⣿⣿⣿⣿⣿⣿⣿⣿⣿⣿⣿⣿⣿⣿⣿⣿⣷⡅⢕⢕⣿⣿⣿⣿⡕⢕⢕⢕⠑⠕⢕⢕⢕⢕⢕⢕⢕⢕⢜⢝⢻⣿⣿⣿⣿⣿⣿⣿⣿⣿⣿⣿⣿⣿⣿⣿⣿⣿⡇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⣾⣿⣿⣿⣿⡿⣼⣿⣿⣿⣿⢇⣿⣿⣿⣿⣿⣿⣿⣿⣿⣿⣿⣿⣿⣿⣿⣿⣿⣿⣿⣔⢕⣿⣿⣿⣿⣧⢁⢑⢕⢕⢕⢕⢕⢕⢕⢕⢕⢕⢕⢕⢕⢕⢕⢹⣿⣿⣿⣿⣿⣿⣿⣿⣿⣿⣿⣿⣿⣿⣿⢕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⣿⣿⣿⣿⣿⣿⢟⢵⣿⣿⣿⣿⣿⢕⣿⣿⣿⣿⣿⣿⣿⣿⣿⣿⣿⣿⣿⣿⣿⣿⣟⣿⣿⣿⢕⣿⣿⣿⣿⣿⡕⢕⢕⢕⢕⢕⢕⢕⢕⢕⢕⠕⢕⢕⢕⢕⢕⣼⣿⣿⣿⣿⣿⣿⣿⣿⣿⣿⣿⣿⣿⣿⣿⢕⢕⢕⢕⢕⢸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⢟⣾⣿⣿⣿⣿⣿⡿⣳⣿⢸⣿⣿⣿⣿⣿⢕⣿⣿⣿⣿⣿⣿⣿⣿⣿⣿⣿⣿⣿⣿⣿⣿⣿⢹⣿⡿⢕⣿⣿⣿⣿⣿⡇⠁⠁⢔⢕⢕⢕⢕⢕⢕⢕⢕⢅⢁⢕⢜⣿⣿⣿⣿⣿⣿⣿⣿⣿⣿⣿⣿⣿⣿⣿⣿⣿⢕⢕⢕⢕⢕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⢕⢑⠔⠀</a:t>
            </a:r>
            <a:br/>
            <a:r>
              <a:t>⣿⣿⣿⣿⣿⣿⣿⣿⣿⣿⣿⣿⣿⣿⣿⣿⣿⣿⣿⣿⣿⣿⣿⣿⣿⣿⣿⣿⣿⢯⣿⡿⣽⣿⣿⣿⡟⣽⣿⡏⣾⣿⣿⣿⢿⣿⢇⣿⣿⣿⣿⣿⣿⣿⣿⣿⣿⣿⣿⣿⣿⣿⣿⣿⢕⢻⡇⢕⣿⣿⣿⣿⣿⣧⠑⢕⢕⣆⢕⢕⢕⢕⠕⠕⢕⠕⢕⡕⣺⣿⣿⣿⣿⣿⣿⣿⣿⣿⣿⣿⣿⣿⣿⣿⣿⣿⢕⢕⢕⢕⢕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⢑⢕⢅⢕⢕⠐⠁⠀⢕⢕⢕⢔⢕⠀</a:t>
            </a:r>
            <a:br/>
            <a:r>
              <a:t>⣿⣿⣿⣿⣿⣿⣿⣿⣿⣿⣿⣿⣿⣿⣿⣿⣿⣿⣿⣿⣿⣿⣿⣿⣿⣿⣿⣿⢯⣿⡿⣹⣿⣿⣿⣟⣾⣿⣿⡇⣿⡿⢏⢱⣾⣿⢱⢝⣿⣿⣿⣿⣿⣿⣿⣿⣿⣿⣿⣿⣿⣿⣿⣿⡇⢕⢕⢸⢿⣿⣿⣿⣿⡿⠀⠁⠕⢻⣧⢕⢝⢷⢕⠇⠓⠙⠑⢿⣿⣿⣿⣿⣿⣿⣿⣿⣿⣿⣿⣿⣿⢿⢿⢿⢿⢿⢕⢕⢕⢕⢱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⠁⢀⢑⢕⢕⢕⢕⢔⢑⢕⢕⢕⢕⢕⢕⠀</a:t>
            </a:r>
            <a:br/>
            <a:r>
              <a:t>⣿⣿⣿⣿⣿⣿⣿⣿⣿⣿⣿⣿⣿⣿⣿⣿⣿⣿⣿⣿⣿⣿⣿⣿⣿⣿⣿⢏⣿⣿⢳⣿⣿⣿⢏⣾⣿⣿⣿⡇⡟⢕⣱⣿⣿⣿⢕⣕⣿⣿⣿⣿⣿⣿⣿⣿⣿⣿⣿⣿⣿⣿⣿⣿⡇⢕⢕⡾⢽⣿⣿⢿⠏⠁⠐⢄⠁⠑⠑⠔⠔⠅⢑⠄⡀⢀⣕⢎⢇⢑⠕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⠀</a:t>
            </a:r>
            <a:br/>
            <a:r>
              <a:t>⣿⣿⣿⣿⣿⣿⣿⣿⣿⣿⣿⣿⣿⣿⣿⣿⣿⣿⣿⣿⣿⣿⣿⣿⣿⣿⡟⣾⣿⣯⢫⣿⣿⣏⣾⣿⣿⡏⢕⡕⢱⡿⣿⣿⣿⣿⡇⣿⣿⣿⣿⣿⣿⣿⣿⣿⣿⣿⣿⣿⣿⣿⣿⣿⡇⢕⠁⠁⠈⢉⠑⠁⠀⢀⢕⢰⣄⡀⠀⠀⠀⠀⠄⢅⢜⢜⢕⢕⢕⢕⢕⠁⢔⠀⠀⠀⠀⠀⠀⠀⠀⠀⠁⢀⢁⢀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⠕⢕⢕⢕⢕⢕⢕⢕⠀</a:t>
            </a:r>
            <a:br/>
            <a:r>
              <a:t>⣿⣿⣿⣿⣿⣿⣿⣿⣿⣿⣿⣿⣿⣿⣿⣿⣿⣿⣿⢿⢟⣟⣫⣵⣵⣵⢸⣿⣿⡟⣼⣿⡟⣾⣿⣿⡿⢕⢱⡕⢜⢱⣿⣿⣿⣿⢇⣿⣿⣿⣿⣿⣿⣿⣿⣿⣿⣿⣿⣿⣿⣿⣿⣿⡇⢕⠀⠀⠀⠁⠀⠀⠀⢕⢕⣾⣿⣿⡇⣶⣄⢀⠄⢁⠑⢕⢕⢕⠕⢑⢅⢕⢕⢀⠀⠀⠀⠀⠀⠀⠀⠀⠀⢕⢸⡇⢕⢕⢕⢕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⢔⢕⢕⢕⢕⢕⢕⢕⠀</a:t>
            </a:r>
            <a:br/>
            <a:r>
              <a:t>⣿⢿⢿⠿⠿⢟⣿⣿⣿⣿⣿⣿⣿⣿⣿⣿⣿⡟⣵⡇⣺⣾⣿⣿⣿⡇⣿⣿⣿⢱⣿⣿⣹⣿⣿⣿⢇⡕⢸⣷⢕⣿⣿⢟⢟⢟⢕⣿⣿⢿⣿⣿⣿⣿⣿⣿⣿⣿⣿⣿⣿⣿⣿⢏⡇⢕⢀⠑⢕⢕⢔⢀⢕⢕⢕⣿⣿⣿⣷⢻⣿⣿⣦⣀⠑⢐⣄⡔⣕⢕⢕⢕⢕⢐⠀⠀⠀⠀⠀⠀⠀⢀⢀⢕⢻⣷⢕⢕⢕⢕⣿⢕⢕⢕⢕⢕⢕⢕⢕⢕⢕⢕⢕⢕⢕⢕⢕⢕⢕⢕⢕⢕⢕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⠀⠀⢕⢕⢕⢕⢕⢕⢕⢕⢕⠀</a:t>
            </a:r>
            <a:br/>
            <a:r>
              <a:t>⡵⡄⠁⠁⠁⠁⣿⣿⣿⣿⣿⣿⣿⣿⣿⣿⡿⣱⣿⣿⣿⢿⢿⣿⢿⢱⣿⣿⡏⣾⣿⢧⣿⣿⣿⣏⣾⡇⣼⣿⢸⣿⣿⣷⣷⣷⢸⣿⣿⢸⣿⣿⣿⣿⣿⣿⣿⣿⣿⣿⣿⣿⣿⢕⢕⢕⢸⣦⣤⣠⣤⣷⢕⢕⣿⣿⣿⣿⣿⢸⣿⣿⣿⢿⡇⣿⣿⣷⣽⡇⢕⢕⢕⢔⢔⢆⢔⢖⢖⡔⢲⢖⢆⢕⢝⢟⢕⢕⢕⢕⢝⢕⢕⢕⢕⢕⢕⢕⢕⢕⢕⢕⢕⢕⢕⢕⢕⢕⢕⢕⢕⢕⢕⢕⢕⢕⢕⢕⢕⢕⢕⢕⢕⢕⢕⢕⢕⢕⢕⢕⢕⣧⣧⣇⢕⢕⢕⢕⢕⢕⢕⢕⢕⢕⣜⣵⢷⣵⣧⣵⣷⣵⣵⣵⣵⣵⢵⢇⣳⡱⡕⢕⢕⢕⢕⢕⢕⢕⢕⢕⢕⢕⢕⢕⢕⢕⢕⢕⢕⢕⢕⢕⢕⢕⢕⢕⢕⢕⢕⢕⢕⢕⣕⣱⣵⣵⣵⣵⣵⣵⣷⣵⣵⣵⣷⣷⣧⣿⣷⣷⣧⢕⢕⢕⢕⢕⢕⢕⢕⢕⠀</a:t>
            </a:r>
            <a:br/>
            <a:r>
              <a:t>⢇⢕⢰⢾⢷⢄⣿⣿⣿⣿⣿⣿⣿⣿⣿⣿⢱⣿⡏⢿⣿⣷⣕⢕⢝⢸⣿⣿⢹⣿⡿⣼⣿⣿⣿⣿⣿⡇⣿⡏⣸⣿⣿⣿⣿⡇⣿⣿⡇⢸⣿⣿⣿⣿⣿⣿⣿⣿⣿⣿⣿⣿⡇⢕⢕⢕⢸⣿⣿⣿⣿⣇⢇⢕⣿⣿⣿⣿⣿⢸⣿⣿⣿⢸⣷⢹⢏⣿⣿⢣⡕⢕⣼⣾⡕⢕⣇⣼⣷⡇⢸⢱⣿⣷⢕⡇⢕⢕⢕⢔⣇⢕⢕⢕⢕⢕⢕⢕⢕⢕⢕⢕⢕⢕⢕⢕⢕⢕⢕⢕⢕⢕⢕⢕⢕⢕⢕⢕⢕⢕⢕⢕⢕⢕⢕⢕⢕⢕⢕⢕⣸⣿⣿⣿⢕⢕⢕⢕⢕⢕⢕⢕⢕⢱⣿⣿⣿⣿⣿⣿⣿⣿⣿⣿⣿⣿⣿⣿⣿⣿⡿⢕⢕⢕⢕⢕⢕⢕⢕⢕⢕⢕⢕⢕⢕⢕⢕⢕⢕⢕⢕⢕⢕⢕⢕⢕⢕⢕⢕⢕⢕⢕⢟⢿⢿⣿⣿⣿⣿⣿⣿⣿⣿⣿⣿⣿⣿⣿⣿⣿⣿⣧⢕⢕⢕⢕⢕⢕⢕⢕⠀</a:t>
            </a:r>
            <a:br/>
            <a:r>
              <a:t>⢕⢕⢕⢕⢱⢸⢽⣿⣿⣿⣿⣿⣿⣿⣿⢇⣿⣿⣷⣧⡝⢪⢟⣕⢅⣼⣿⡟⣾⣿⡇⣿⣿⣿⣿⣿⣿⢕⣿⡇⣿⢿⢿⢿⢿⢣⣿⣿⢱⢸⣿⣿⣿⣿⣿⣿⣿⣿⣿⣿⣿⣿⢇⢕⢕⢕⢸⢿⢿⢿⢿⣿⢕⢼⣿⣿⣿⣿⣿⢸⣿⣿⣿⣼⣿⠱⢿⡫⢎⡼⣷⢕⣿⣿⣇⣕⣵⣿⣿⣷⣸⢸⣿⣿⡇⣷⢕⢕⢕⢕⣿⢕⢕⢕⢕⢕⢕⢕⢕⢕⢕⢕⢕⢕⢕⢕⢕⢕⢕⢕⢕⢕⢕⢕⢕⢕⢕⢕⢕⢕⢕⢕⢕⢕⢕⢕⢕⢕⢕⢱⣿⣿⣿⣿⡇⢕⢕⢕⢕⢕⢕⢕⢕⢸⣿⣿⣿⣿⣿⣿⣿⣿⣿⣿⣿⢿⢟⢏⢝⢕⢕⢕⢕⡕⢕⢕⢕⢕⢕⢕⢕⢕⢕⢕⢕⢕⢕⢕⢕⢕⢕⢕⢕⢕⢕⢕⢕⢕⢕⢕⢕⢕⢕⢕⢕⢜⢝⢟⢿⢿⣿⣿⣿⣿⣿⣿⣿⣿⣿⣿⣿⣿⣧⢕⢕⢕⢕⢕⢕⢕⠀</a:t>
            </a:r>
            <a:br/>
            <a:r>
              <a:t>⢃⢅⢕⢕⢰⢕⢸⣿⣿⣿⣿⣿⣿⣿⡏⢕⣿⢻⢜⢻⢏⣾⡿⢇⢕⣿⣿⢧⣿⣿⢸⣿⣿⣿⣿⣿⡟⢕⣿⡇⣷⣿⣿⣿⣿⢸⣿⡇⣧⡜⣿⣿⣿⣿⣿⣿⣿⣿⣿⣿⣿⣿⢕⢕⢕⢕⣿⣷⣷⣷⣷⣷⡇⣿⡟⣿⣿⣿⡿⢸⣿⣿⣿⣿⣿⢜⢷⣕⢻⢇⣿⢜⣿⣿⣿⣿⣿⣿⣿⣿⣿⣼⣿⣿⣿⣯⢕⢕⢕⢕⣗⡇⢕⢕⢕⢕⢕⢕⢕⠑⢕⢕⢕⢕⢕⢕⢕⠁⢕⢕⢕⢕⢕⢕⢕⢕⢕⢕⢕⢕⢕⢕⢕⢕⢕⢕⢕⢕⢑⡞⢟⢟⢟⢟⢧⢕⢕⢕⢕⢕⢕⢕⢕⣿⣿⣿⢿⢿⢿⢟⢟⢏⢝⢕⢕⢕⢕⢕⢕⣕⣵⣷⣿⣿⣕⢕⢕⢕⢔⢕⢕⢕⢕⢕⢕⢕⢕⢕⢕⢕⢕⢕⢕⢕⢕⢕⢕⢕⢕⢕⢕⢕⢳⣦⣕⡕⠕⢕⢕⢕⢕⢝⢝⢟⢟⢻⢿⢿⢿⢿⢿⣿⣿⡧⢕⢕⢕⢕⢕⢕⠀</a:t>
            </a:r>
            <a:br/>
            <a:r>
              <a:t>⢕⢔⢜⢜⠕⠑⢜⣿⣿⣿⣿⣿⣿⣿⣧⢇⢜⢷⡕⢕⢿⣟⣕⣷⣿⣿⣿⢸⣿⢇⢸⣿⣿⣿⣿⣿⢇⣼⣿⢱⣿⣿⣿⣿⣿⡞⣿⢱⣿⣇⢿⣿⢸⣿⣿⣿⣿⣿⣿⣿⡇⣿⢕⡕⢕⢱⣿⣿⣿⣿⣿⣿⡇⣿⢫⣿⣿⣿⡇⣾⣿⣿⣿⣿⣿⢱⣕⢹⣧⢕⡜⢕⣿⣿⣿⣿⣿⣿⣿⣿⣿⣿⣿⣿⣿⣿⢕⠕⠁⢕⣼⡇⢕⢕⢕⢕⢕⢕⢕⢔⢕⢕⢕⢕⢕⢕⢕⠀⢕⢕⢕⢕⢕⢕⢕⢕⢕⢕⢕⢕⢕⢕⢕⢕⢕⢕⢕⢕⢸⣿⣷⣶⣵⣵⣕⡕⢕⢕⢕⢕⢕⢕⢕⠕⠕⢕⢕⢕⢕⢕⠕⢕⣕⣕⣱⣵⣷⣾⣿⣿⣿⣿⣿⣿⣿⣧⡕⢕⢕⢕⢕⢕⢕⢕⢕⢕⢕⢕⢕⢕⢕⢕⢕⢕⢕⢕⢕⢕⢕⢕⢕⢕⢸⣿⣿⣿⣿⣷⣦⣤⣕⣁⡕⢕⠕⢕⢑⢕⢕⢕⢕⢕⢕⢕⠕⢕⢕⢕⢕⢕⠀</a:t>
            </a:r>
            <a:br/>
            <a:r>
              <a:t>⢜⢏⢕⢄⢀⢀⢕⣿⣿⣿⣿⣿⣿⣿⣿⣯⢣⡕⢕⢜⢿⣾⣽⣝⣕⣿⡟⣾⡏⡕⣿⣿⣿⣿⣿⢿⢱⣿⣿⡜⣿⣿⣿⣿⣿⡇⣿⢸⣿⣿⡜⣿⡇⣿⣿⢻⣿⣿⣿⢸⡇⡿⢕⡇⢕⣼⣿⣿⣿⣿⣿⣿⡇⡿⢸⣿⣿⣿⢇⣿⣿⣿⣿⣿⣿⢜⢟⣗⣯⡇⢱⢱⣿⣿⣿⣿⣿⣿⣿⣿⣿⣿⣿⣿⣿⣿⡇⠕⠀⢕⡟⢕⢕⢕⢕⢕⢕⢕⢕⢕⢕⢕⢕⢕⢕⢕⢕⠀⢕⢕⠀⢕⢕⢕⢕⢕⢕⢕⢕⢕⢕⢕⢕⢕⢕⢕⢕⢱⣿⣿⣿⣿⣿⣿⣿⣷⡕⢕⢕⢕⢕⢕⢱⣶⣶⣶⣷⣷⣾⣿⣿⣿⣿⣿⣿⣿⣿⣿⣿⣿⣿⣿⣿⣿⣿⣿⣿⣧⡕⢕⢕⢕⢕⢕⢕⢕⢕⢕⢕⠑⢕⢕⢕⢕⢕⢕⢕⢕⢕⢕⢕⢕⢸⣿⣿⣿⣿⣿⣿⣿⣿⣿⣿⣿⣿⣿⣷⣷⣷⣷⣷⣷⣷⣿⣿⣷⡕⢕⢕⢕⠀</a:t>
            </a:r>
            <a:br/>
            <a:r>
              <a:t>⢕⢕⡕⢕⢕⢕⢕⣿⣿⣿⣿⣿⣿⣿⣿⣿⣷⣝⢕⡜⢧⢕⢜⣝⢟⣿⡇⡿⢸⡇⣿⣿⣿⣿⣿⡕⣼⣿⣿⡇⢿⢷⣷⣷⣷⣽⣹⢜⢟⢿⣿⣿⡿⢸⣿⡇⣿⣿⣿⣇⣇⡇⢸⢕⢜⣛⣹⣽⣽⣽⣽⣽⢕⣽⣎⢷⡝⢿⢕⣿⣿⣿⡟⣿⣿⢺⢟⢏⢱⢑⢕⢸⣿⣿⣿⣿⣿⣿⣿⣿⣿⣿⣿⣿⣿⣿⡇⠀⠀⢕⢕⢕⢕⢕⢕⢕⢕⢕⢕⢕⢕⢕⢕⢕⢕⢕⢕⠀⠕⠕⠀⢕⢕⢕⢕⢕⢕⢕⠑⠕⢕⢕⢕⢕⢕⢕⢕⣾⣿⣿⣿⣿⣿⣿⣿⣿⣧⢕⢕⢕⢕⢕⢸⣿⣿⣿⣿⣿⣿⣿⣿⣿⣿⣿⣿⣿⣿⣿⣿⣿⣿⣿⣿⣿⣿⣿⣿⣿⣿⣧⢕⢕⢕⢕⢕⢕⢕⢑⠔⢁⠕⢕⢕⢕⢕⢕⢕⢕⠁⠕⠕⢕⢸⣿⣿⣿⣿⣿⣿⣿⣿⣿⣿⣿⣿⣿⣿⣿⣿⣿⣿⣿⣿⣿⣿⣿⣿⣧⢕⢕⠀</a:t>
            </a:r>
            <a:br/>
            <a:r>
              <a:t>⢐⢜⢊⢕⢱⡔⠀⢸⣿⣿⣿⣿⣿⣿⣿⣿⣿⣿⣿⣷⣜⡣⢕⢝⢕⣿⢸⢇⢸⡇⣿⣿⣿⣿⣿⢕⠅⠁⠀⢀⢀⠀⠑⠀⠀⠁⠁⠜⢿⣮⣾⣿⣷⣷⣿⣿⣸⣯⢻⣿⡝⢱⣇⣵⢿⠛⠉⠁⠁⠑⠐⠀⠀⠁⠉⢝⣝⡇⢵⣿⣿⣿⢜⣿⡇⢕⢏⢕⡇⢕⢕⢸⣿⣿⣿⣿⣿⣿⣿⣿⣿⣿⣿⣿⣿⣿⣇⠀⠀⢀⢕⢕⢕⢕⢕⢕⢕⢕⢕⢕⢕⢕⢕⢕⢕⢕⢕⢀⠀⠑⠀⢕⢕⢕⢕⢕⢕⢕⠀⠀⢕⢕⢕⢕⢕⢑⣼⣿⣿⣿⣿⣿⣿⣿⣿⣿⣿⣇⢕⢕⢕⢕⢸⣿⣿⣿⣿⣿⣿⣿⣿⣿⣿⣿⣿⣿⣿⣿⣿⣿⣿⣿⣿⣿⣿⣿⣿⣿⣿⣿⣷⣕⢕⢕⢕⢕⢕⢕⠀⠀⠀⠑⢕⢕⢕⢕⢕⢕⠀⠀⠀⠀⢸⣿⣿⣿⣿⣿⣿⣿⣿⣿⣿⣿⣿⣿⣿⣿⣿⣿⣿⣿⣿⣿⣿⣿⣿⣿⣷⡕⠀</a:t>
            </a:r>
            <a:br/>
            <a:r>
              <a:t>⠜⠊⠁⠘⢜⢝⡕⢸⣿⣿⣿⣿⣿⣿⣿⣿⣿⣿⣿⣿⡟⠀⠀⢅⣕⢸⢸⢕⢸⡇⣿⢏⣿⣿⣿⠕⢄⣷⣿⡏⣠⣅⠀⠀⠀⠁⠀⠀⡔⢝⣿⣿⣿⣿⣿⣿⣿⣿⣿⣿⣷⣿⣿⢏⡄⣔⣕⠀⠀⠀⠀⠀⢸⣷⣔⠀⢜⣱⡝⣿⣿⣿⢱⣿⡇⠘⠁⢾⡇⢕⢕⢸⣿⣿⣿⣿⣿⣿⣿⣿⣿⣿⣿⣿⣿⣿⣿⠀⠀⢕⢕⢕⢕⢕⢕⢕⢕⢕⢕⢕⠁⢕⢕⢕⢕⢕⢕⢕⠀⠀⠀⢕⢕⢕⢕⢕⢕⢕⠀⠀⢕⢕⢕⢕⠕⣸⣿⣿⣿⣿⣿⣿⣿⣿⣿⣿⣿⣿⣇⢕⢕⢕⢸⣝⣝⣝⣝⣝⢝⢝⢟⢟⢟⢻⢿⢿⢿⢿⣿⣿⣿⣿⣿⣿⣿⣿⣿⣿⣿⣿⣿⣿⣷⡕⢕⢕⢕⢕⠀⠀⠀⠀⠕⢕⢕⢕⢕⢕⠀⠀⠀⠀⢸⣿⡿⢿⢿⢿⢿⢟⢟⢟⢟⢝⢝⣝⣝⣝⣹⣽⣽⣽⣷⣷⣾⣿⣿⣿⣿⣿⠀</a:t>
            </a:r>
            <a:br/>
            <a:r>
              <a:t>⢀⢰⣔⡐⢜⢇⢕⢸⣿⣿⣿⣿⣿⣿⣿⣿⣿⣿⣿⢏⠃⠀⠀⢱⣿⣸⡎⢕⢜⢱⢻⢕⣻⣇⢻⢱⣕⢻⣿⣧⠅⢄⢕⠀⢀⢔⢀⠀⣿⣷⣿⣿⣿⣿⣿⣿⣿⣿⣿⣿⣿⣿⣿⣾⡇⠉⢁⠀⢀⢔⢀⢄⢸⣿⣏⣵⣮⣿⣷⣿⣿⣿⢻⣿⡇⠀⠀⢸⡇⢕⠁⢸⣿⣿⣿⣿⣿⣿⣿⣿⣿⣿⣿⣿⣿⣿⣿⢄⢔⢕⢕⢕⢕⢕⢕⢕⢕⢕⢕⢕⠀⢕⢕⢕⢕⢕⢕⢕⠀⠀⠀⢕⢕⢕⢕⢕⢕⠑⠀⠀⢕⢕⢕⢕⣱⣿⣿⣿⣿⣿⣿⣿⣿⣿⣿⣿⣿⣿⣿⣇⢕⢕⢜⣿⣿⣿⣿⣿⣿⣿⣿⣿⣿⣷⣷⣷⣷⣷⣷⣷⣷⣿⣿⣿⣿⣿⣿⣿⣿⣿⣿⣿⣿⣿⣧⢕⢕⢕⢕⠀⠀⠀⠀⠕⢕⢕⢕⢕⢕⠀⠀⠀⢱⣷⣷⣷⣷⣷⣷⣾⣿⣿⣿⣿⣿⣿⣿⣿⣿⣿⣿⣿⣿⣿⣿⣿⣿⣿⣿⣿⠀</a:t>
            </a:r>
            <a:br/>
            <a:r>
              <a:t>⢕⢅⢝⢕⢕⢕⠕⠑⣿⣿⣿⣿⣿⣿⣿⣿⣿⡿⣳⠇⠀⠀⠀⢸⡿⣿⣷⢕⢇⢜⡜⢕⢜⣿⣷⡼⣿⣿⣿⣿⣧⡕⢕⣴⣥⢕⢜⣳⣿⣿⣿⣿⣿⣿⣿⣿⣿⣿⣿⣿⣿⣿⣿⣿⣷⡔⢕⢕⣕⢕⢕⣱⣿⣿⣿⡿⣼⣿⣿⢫⣿⣿⢸⣿⡇⠀⠀⠀⠇⠁⠀⢱⢿⣿⡿⢿⡟⢿⣿⡿⢻⢿⣿⣿⢗⡿⡿⢕⢕⢕⢕⢕⢕⢕⢕⢕⢕⢕⢕⢕⠀⠀⢕⢕⢕⢕⢕⢕⠀⠀⠀⢕⢕⢕⢕⢕⢕⠀⠀⠀⢕⢕⢕⢰⣿⣿⣿⣿⣿⣿⣿⣿⣿⣿⣿⣿⣿⠙⠻⣿⣧⢕⢕⢻⣿⣿⣿⣿⣿⣿⣿⣿⣿⣿⣿⣿⣿⣿⣿⣿⣿⣿⣿⣿⣿⣿⣿⣿⣿⣿⣿⣿⣿⣿⣿⣧⢕⢕⢕⢀⠀⠀⠀⢰⠕⢕⢕⢕⢕⠀⠀⠀⢸⣿⣿⣿⣿⣿⣿⣿⣿⣿⣿⣿⣿⣿⣿⣿⣿⣿⣿⣿⣿⡿⠟⢝⣿⣿⣿⣿⠀</a:t>
            </a:r>
            <a:br/>
            <a:r>
              <a:t>⢕⢕⢕⠕⠕⠁⠀⠀⣿⣿⣿⣿⣿⣿⣿⣿⢟⣼⡏⠀⠀⠀⠀⠜⡇⣿⣿⢱⢕⢱⡟⢕⢕⢜⢿⣧⢹⣿⣿⣿⡟⢟⢧⠼⠵⢵⣿⣿⣿⣿⣿⣿⣿⣿⣿⣿⣿⣿⣿⣿⣿⣿⣿⣿⣿⣿⡷⢵⢿⢵⢾⢟⣿⣿⣿⣽⣿⡿⣟⣼⡏⣿⢕⣿⡇⠀⠀⠀⠀⢳⣷⣿⣿⣿⣿⣿⣿⣿⣿⣿⣿⣿⣿⣿⣿⣿⢇⢕⠑⠁⣷⣿⢅⢕⢕⢕⢕⢕⢕⢕⠀⠀⠑⢕⢕⢕⢕⢕⢀⠀⠀⠑⢕⢕⢕⢕⢕⢀⠀⠀⠕⢕⢄⣿⣽⣍⠉⠉⠉⠉⠙⠙⠙⠛⠛⠟⠻⠇⠀⠈⠙⠗⠑⠘⠟⠟⠟⠟⠟⠟⠟⠟⠟⠿⢿⣿⣿⣿⣿⣿⣿⣿⣿⣿⣿⣿⣿⣿⣿⣿⣿⣿⣿⣿⣿⣿⡇⢕⢕⢕⠀⠀⠀⢸⣇⢕⢕⢕⢕⠀⠀⠀⢸⣿⣿⣿⣿⣿⠿⠟⠟⠟⠟⠟⠟⠟⠟⠟⠟⠟⠟⠛⠁⠀⠀⠞⠟⠛⠛⠛⠀</a:t>
            </a:r>
            <a:br/>
            <a:r>
              <a:t>⢐⢄⠀⠀⠀⠀⠀⠀⢸⣿⣿⣿⣿⣿⣿⢫⣿⢟⠁⠀⠀⠀⠀⠀⢇⣿⡟⢸⡕⢸⣇⢕⢕⢕⢕⢜⢇⢿⣿⣿⣿⣷⣷⣷⣿⣿⣿⣿⣿⣿⣿⣿⣿⣿⣿⣿⣿⣿⣿⣿⣿⣿⣿⣿⣿⣿⣿⣷⣷⣶⣾⣿⣿⣿⣿⡿⢏⡜⢼⣿⡇⣧⢕⣿⡇⠀⠀⠀⠀⢱⢟⠟⠟⠟⠟⠟⠟⠟⠟⠟⠟⠟⠟⠟⠟⠇⠗⠟⠀⠀⠟⠃⢕⢕⢕⢕⢕⢕⢕⠁⠀⠀⠀⢕⢕⢕⢕⢕⢕⠀⠀⢔⢕⢕⢕⢕⢕⢕⠀⠀⠀⠑⡼⠟⠙⠀⠀⠀⠀⠀⠀⠀⠀⠀⠀⠀⠀⠀⠀⠀⠀⠀⠀⠀⠀⠀⠀⠀⠀⠀⠀⠀⠀⠀⠀⠀⠉⠛⠿⢿⣿⣿⣿⣿⣿⣿⣿⣿⣿⣿⣿⣿⣿⣿⣿⣿⣿⢅⠕⢕⠀⠀⠀⢱⣿⡕⢕⢕⢕⠀⠀⠀⣾⢿⠟⠋⠁⠀⠀⠀⠀⠀⠀⠀⠀⠀⠀⠀⠀⠀⠀⠀⠀⠀⠀⠀⠀⠀⠀⠀⠀</a:t>
            </a:r>
            <a:br/>
            <a:r>
              <a:t>⠗⠁⠀⠀⠀⠀⠀⠀⢸⣿⣿⣿⣿⣿⣣⡿⢇⢕⢀⠀⠀⠀⢀⠀⢱⣿⡇⢸⣧⢜⣿⡕⢕⢕⢕⢜⡞⣿⣿⣿⣿⣿⣿⣿⣿⣿⣿⣿⣿⣿⣿⣿⣿⣿⣿⣿⣟⣿⣿⣿⣿⣿⣿⣿⣿⣿⣿⣿⣿⣿⣿⣿⣿⣿⡯⢕⢜⣕⣿⣿⢕⣿⢕⢹⣿⠀⠀⠀⠀⠁⣧⢔⢔⢔⢔⢔⢔⢔⢔⢔⢔⢔⢔⢔⢔⢕⢔⢔⠀⠀⠕⠀⠕⢕⢕⢕⢕⢕⠑⠀⠀⠀⠀⠁⢕⢕⢕⢕⢕⢀⠀⠁⢕⢕⢕⢕⢕⢕⠀⠀⠀⠁⠀⠀⠀⠀⠀⠀⠀⢀⣠⣤⣴⣴⡄⢤⣄⣄⣀⣀⣀⠀⠀⠀⠀⠀⠀⠀⠀⠀⠀⠀⠀⠀⠀⠀⠀⠀⠐⠲⣾⣿⣿⣿⣿⣿⣿⣿⣿⣿⣿⣿⣿⣿⣿⣿⣿⡇⠀⠀⠀⠀⠀⣸⣿⣇⢕⢕⢕⠀⠀⢱⢷⠂⠀⠀⠀⠀⢀⣀⣄⣄⣄⡀⠀⠀⠀⠀⠀⠀⠀⢀⢀⠀⠀⠀⠀⢄⢄⢄⠀</a:t>
            </a:r>
            <a:br/>
            <a:r>
              <a:t>⠀⠀⠀⠀⠀⢀⢀⢀⢸⣿⣿⣿⡿⣱⢟⢕⢱⣷⢇⢄⣄⣄⣵⣄⢸⣿⢕⢸⣿⢕⢸⡇⢕⢕⢕⢜⣿⢹⣿⣿⣿⣿⣿⣿⣿⣿⣿⣿⣿⣿⣿⣿⣿⣿⣿⣿⣿⣿⣿⣿⣿⣿⣿⣿⣿⣿⣿⣿⣿⢿⢿⣻⣵⢿⡿⢏⣣⣿⣿⣿⢕⣿⢕⢸⣿⢀⠀⢀⡀⢀⢝⣧⢕⣵⣵⣧⡕⢕⢕⢕⣵⣷⣷⣷⢕⢕⢕⢱⡕⠀⠀⠀⠀⠁⠕⢕⢕⠑⠀⠀⠀⠀⠀⠀⢕⢕⢕⢕⢕⢕⠀⠀⢕⢕⢕⢕⢕⢕⠀⠀⠐⣷⣿⣔⠀⠀⠀⠀⢰⣾⣿⣿⣿⣿⡇⠀⠈⠉⢝⢿⢕⠀⠀⠀⠀⠀⠀⠀⠀⢄⠀⠀⠀⠀⠀⣵⣶⣴⣔⢄⢱⣽⣿⣿⣿⣿⣿⣿⣿⣿⣿⣿⣿⣿⣿⣿⣿⡇⠀⠀⠀⠀⢄⣿⣿⣿⠀⢕⢕⠀⢀⡅⢔⣔⣴⣶⢀⠈⠙⠛⠛⢝⠉⠀⠀⠀⠀⠀⠀⠀⢀⣸⢇⠀⠀⠀⢀⣿⣿⣿⠀</a:t>
            </a:r>
            <a:br/>
            <a:r>
              <a:t>⠀⠀⠀⠀⠀⠀⠀⠀⠑⣿⣿⣿⢱⢏⢕⢱⣿⡟⢕⣼⣿⣿⣿⡏⢸⡟⢕⢸⣿⡇⢕⢿⡕⢕⢕⢕⢕⢕⢹⣿⣿⣿⣿⣿⣿⣿⣿⣿⣿⣿⣿⣿⣿⣿⣿⣿⣿⣿⣿⣿⣿⣿⣿⣿⣿⣿⣿⣿⣿⣿⣿⣿⡿⢏⢅⣼⣿⣿⣿⡏⢕⢸⡇⢕⣿⢸⣇⢕⢹⣷⢕⢜⣇⣿⣿⣿⡇⢕⢕⢕⣿⣿⣿⣿⢕⢕⢕⢸⢇⠀⠀⠀⠀⠀⠀⠀⠀⠀⠀⠀⠀⠀⠀⠀⠀⢕⢕⢕⢕⢕⢄⠀⠕⢕⢕⢕⢕⢕⠀⠀⠀⢿⣿⣿⣧⡀⠀⠀⠜⣿⣿⣿⣿⣿⣷⠀⠀⠀⠕⢕⢇⢀⢀⠐⢔⢔⠀⠀⢄⡾⢔⠀⠀⠀⢀⣿⣿⣿⣿⣿⣷⣼⣿⣿⣿⣿⣿⣿⣿⣿⣿⣿⣿⣿⣿⣿⣿⡇⠀⠀⠀⢀⣾⣿⣿⣿⠀⢕⠁⠀⣼⣷⣿⣿⣿⣿⡇⠀⠀⠀⠄⢸⡆⠀⠀⢔⢔⠔⠀⢀⢕⢕⢕⠀⠀⠀⢸⣿⣿⣿⠀</a:t>
            </a:r>
            <a:br/>
            <a:r>
              <a:t>⠀⠀⠀⠀⠀⠀⠀⠀⠀⣿⣿⢧⢏⢕⢇⣿⡿⢕⢱⣿⣿⣿⣿⡇⢜⢇⢕⢸⣿⡇⢕⢜⣧⢕⢕⠕⢕⢕⢕⢹⣿⣿⣿⣿⣿⣿⣿⣿⣿⣿⣿⣿⣿⣿⣿⣿⣿⣿⣿⣿⣿⣿⣿⣿⣿⣿⣿⣿⣿⣿⣯⡵⢕⢕⢱⣿⣿⣿⣿⢇⢕⢸⡇⢕⣿⢸⣿⡕⢜⣿⡇⢕⢹⣸⣿⣿⣿⢕⢕⢕⣿⣿⣿⣿⢕⢕⢕⠜⠀⠀⠀⠀⠀⠀⠀⠀⠀⠀⠀⠀⠀⠀⢄⠀⠀⠀⠕⢕⢕⢕⢕⢀⠀⢕⢑⠁⠑⠀⠀⠀⠀⢸⣿⣿⣿⣿⣦⡀⠀⠜⢿⣿⣿⣿⣿⣆⠀⠀⠀⢕⢕⢷⣕⣕⡕⣕⣕⣵⡾⣕⡕⠀⠀⠀⣸⣿⣿⣿⣿⣿⣿⣿⣿⣿⣿⣿⣿⣿⣿⣿⣿⣿⣿⣿⣿⣿⣿⡇⠀⠀⠀⣸⣿⣿⣿⡟⠀⠀⠀⣸⣿⣿⣿⣿⣿⣿⣧⠀⠀⠀⠀⢕⢻⣧⣕⡕⢕⢕⣱⣵⢇⢕⢕⠀⠀⢠⣿⣿⣿⣿⠀</a:t>
            </a:r>
            <a:br/>
            <a:r>
              <a:t>⢀⢀⠀⠀⠀⠀⠀⠀⠀⢻⡟⡞⢕⣾⣸⣿⢇⢕⣿⣿⣿⣿⣿⡇⢕⢕⢱⢜⣿⣧⢕⢕⢸⣧⢕⢔⢕⢕⢕⢕⢜⢻⣿⣿⣿⣿⣿⣿⣿⣿⣿⣿⡿⢟⣟⣿⣿⣟⣟⢿⣿⣿⣿⣿⣿⣿⣿⣿⣿⣿⢟⢕⢕⢕⢸⣿⣿⣿⡿⢕⡕⢕⣷⢕⢹⢸⣿⣧⢕⢹⣿⢕⢕⢇⣿⣿⡟⢕⢕⢕⣿⣿⣿⣿⢕⠕⠁⠀⠀⠀⠀⠀⠀⠀⠀⠀⠀⠀⠀⢀⢔⢕⢕⢕⠀⠀⠀⠕⢕⢕⢕⢕⢀⠀⠀⠀⠀⠀⠀⠀⠀⠜⣿⣿⣿⣿⣿⣿⣷⣦⣬⣿⣿⣿⣿⣿⣆⠀⠀⠑⢕⢱⣿⣿⣿⣿⣿⣿⢕⢿⠟⠀⠀⣱⣿⣿⣿⣿⣿⣿⣿⣿⣿⣿⣿⣿⣿⣿⣿⣿⣿⣿⣿⣿⣿⣿⡟⠁⠀⠀⣰⣿⣿⣿⡿⠁⢀⣠⣾⣿⣿⣿⣿⣿⣿⣿⣿⣧⢀⠀⠀⢕⢕⢸⣿⣿⣿⣿⣿⡇⢕⢺⢿⠇⣰⣿⣿⣿⣿⣿⠀</a:t>
            </a:r>
            <a:br/>
            <a:r>
              <a:t>⠀⠀⠀⠀⢀⢀⢐⢀⠀⢸⢳⢕⣾⡇⣿⣿⢕⣸⣿⣿⣿⣿⣿⢕⢕⢕⢕⢕⢹⣿⡇⢕⢕⢜⢧⢕⢕⢕⢕⢕⢕⢕⢜⢟⢿⣿⣿⣿⣿⣿⣿⣿⣾⣿⣿⣿⣿⣿⣿⣷⣿⣿⣿⣿⣿⣿⣿⢟⢏⢕⢕⢕⢕⢕⣾⣿⣿⣿⢱⢕⢇⢕⢜⢕⢸⢸⣿⣿⡕⢸⣿⡕⢕⢸⣸⣿⡇⢕⢕⢕⣿⣿⣿⡿⠑⠀⠀⠀⠀⠀⠀⠀⠀⠀⠀⢀⢄⢄⠀⢕⢕⢕⢕⢕⢔⠀⠀⠀⠑⢕⢕⢕⢕⢀⠀⠀⠀⠀⠀⠀⠀⠀⢿⣿⣿⣿⣿⣿⣿⣿⣿⣿⣿⣿⣿⣿⣿⣷⡄⠀⠕⢜⢿⣿⣿⣿⣿⢏⢕⠕⠀⣠⣾⣿⣿⣿⣿⣿⣿⣿⣿⣿⣿⣿⣿⣿⣿⣿⣿⣿⣿⣿⣿⣿⣿⡿⠑⠀⢀⣵⣿⣿⣿⣏⣤⣴⣾⣿⣿⣿⣿⣿⣿⣿⣿⣿⣿⣿⣷⡄⠀⠁⢕⢜⣿⣿⣿⣿⣿⢇⢕⠁⢀⣼⣿⣿⣿⣿⣿⣿⠀</a:t>
            </a:r>
            <a:br/>
            <a:r>
              <a:t>⠀⢀⣀⣁⣀⣄⣤⣤⣤⡜⡎⢸⢿⢇⣿⡟⢕⢿⢿⢿⢿⢿⢏⢕⢕⢕⢕⢕⢕⢻⣿⡣⢕⢕⢜⢳⡕⢕⢕⢕⢕⢕⢕⢕⢕⢜⢝⢻⢿⣿⣿⣿⣿⣿⣿⣿⣿⣿⣿⣿⣿⣿⣿⢿⢟⢝⢕⢕⢕⢕⢕⢕⢕⢕⣿⣿⢿⢇⣿⡕⢕⡕⢕⢇⢸⢸⣿⣿⡇⢕⣿⡇⢕⡕⡏⣿⣿⢕⢕⢕⡿⢟⢏⠑⠀⠀⠀⠀⠀⢀⢀⠀⢀⢀⢅⣾⣿⢕⢄⢕⢕⢕⢕⢕⢕⢔⠀⠀⠀⠁⢕⠑⢅⠑⠀⠀⠀⠀⠀⠀⠀⠀⢸⣿⣿⣿⣿⣿⣿⣿⣿⣿⡿⠟⢟⣿⣿⣿⢿⣷⣄⣅⢘⠝⠏⠝⠕⢕⣑⣠⣾⣿⣿⣿⣿⣿⣿⣿⣿⣿⣿⣿⣿⣿⣿⣿⣿⣿⣿⣿⣿⣿⣿⣿⢟⠁⠀⢀⣼⣿⣿⣿⣿⣿⣿⣿⣿⣿⣿⣿⣿⣿⣿⣿⣿⣿⣿⣿⣿⣿⣧⣄⣁⣕⢜⠝⠟⠏⢕⣑⣠⣴⣿⣿⣿⣿⡟⠻⢿⣿⠀</a:t>
            </a:r>
            <a:br/>
            <a:r>
              <a:t>⣿⣿⣿⣿⣿⣿⣿⣿⣿⣧⢇⠀⠀⢱⣿⡇⠑⠀⠀⠀⠀⠀⣼⡇⢕⢕⢕⢕⢕⢕⢻⣷⡱⢕⢕⢕⢜⢣⡕⢕⢕⡕⢕⢕⢕⢕⢕⢕⢕⢜⢝⢻⢿⣿⣿⣿⣿⣿⣿⢿⢟⢝⢕⢕⢕⢕⢕⢕⢕⢕⢕⢕⢱⢸⣿⡟⢜⣸⣿⡇⢕⣷⢕⢇⢕⢸⣿⣿⡇⢕⣿⡇⢕⣧⢳⣿⣿⢕⢕⢑⢕⣕⣕⣄⢀⢀⢄⢱⣵⣷⣾⡇⢕⢕⢕⣿⣿⢕⢔⢕⢕⢕⢕⢕⢳⣷⡄⠀⠀⠀⠀⠀⠀⠀⠀⠀⠀⠀⠀⠀⠀⠀⠀⢻⣿⣿⣿⣿⣿⣿⣿⣏⣴⣷⣿⣿⣿⡏⣱⣿⣿⣿⣵⣴⣦⣴⣷⣿⣿⣿⣿⣿⣿⣿⣿⣿⣿⣿⣿⣿⣿⣿⣿⣿⣿⣿⣿⣿⣿⣿⣿⣿⢿⠋⠀⣠⣵⣿⣿⣿⣿⣿⣿⣿⣿⣿⣿⣿⣿⣿⣿⣿⣿⣿⣿⣿⣿⣿⣿⣿⣿⣿⣿⣿⣷⣶⣦⣴⣵⣼⣿⣿⣧⢸⣿⣿⣿⣷⣴⣝⠀</a:t>
            </a:r>
            <a:br/>
            <a:r>
              <a:t>⣿⣿⣿⣿⣿⣿⣿⣿⣿⢹⢀⠀⠀⣰⣿⡇⣼⣶⣶⣤⡀⣼⡿⢇⢕⢕⢕⢕⢕⢕⢕⢻⣯⢱⢕⢕⢕⢕⢜⢕⢱⢇⢕⢕⢕⢕⢕⢕⢕⢕⢕⣱⣷⣧⣽⣟⣫⣵⣷⣿⢕⢕⢕⢕⢕⢕⢕⢕⢕⢕⢕⢱⢕⣾⡟⢕⢱⣿⣿⡇⢕⢿⡕⢕⠕⢅⢿⣿⡇⢕⢿⡇⢱⣿⣸⢸⣿⢕⢕⢕⣿⣿⣿⣿⢕⢕⢕⢸⣿⣿⣿⡇⢕⢕⢕⣿⣿⢕⢕⠕⢕⢕⢕⢕⢜⢻⣿⣔⠀⠀⠀⠀⠀⠀⠀⠀⠀⠀⠀⠀⠀⠀⠀⠜⣿⣿⣿⣿⣿⣿⣿⣿⣿⣿⣿⣿⣿⣧⣿⣿⣿⣿⣿⣿⣿⣿⣿⣿⣿⣿⣿⣿⣿⣿⣿⣿⣿⣿⣿⣿⣿⣿⣿⣿⣿⣿⣿⣿⣿⣿⣏⣁⣤⣴⣾⣿⣿⣿⣿⣿⣿⣿⣿⣿⣿⣿⣿⣿⣿⣿⣿⣿⣿⣿⣿⣿⣿⣿⣿⣿⣿⣿⣿⣿⣿⣿⣿⣿⣿⣿⣿⣿⣿⢷⢿⣿⣿⣿⣿⣿⠀</a:t>
            </a:r>
            <a:br/>
            <a:r>
              <a:t>⣿⣿⣿⣿⣿⣿⣿⣿⣿⢜⡇⠀⣰⣿⣿⡇⣿⣿⣿⡿⣹⡿⢕⢕⢕⢕⢕⢕⢕⢕⢸⣷⣜⢷⡇⢕⢕⢕⢕⢕⡟⢕⢕⢕⢕⢕⢕⠕⢕⢕⣼⣿⣿⣿⣿⣿⣿⣿⣿⣿⢕⢕⢕⢕⢕⢕⢕⢕⢕⢕⢕⢕⢸⡟⢕⢕⣼⣿⣿⡧⢕⣸⡇⢕⢔⢕⢜⢿⡇⢕⣿⢇⢱⣿⡇⢸⣿⢕⢕⢕⣿⣿⣿⣿⢕⢕⢕⢸⣿⣿⣿⡇⢕⢕⢕⣿⣿⡕⢕⠀⢕⢕⢕⢕⢕⢕⢝⢿⣧⢀⠀⠀⠀⠀⠀⠀⠀⠀⠀⠀⠀⠀⠀⠀⢹⣿⣿⣿⣿⣿⣿⣿⣿⣿⢿⢜⢇⢕⢕⢏⢟⣹⣿⣿⣿⣿⣿⣿⣿⣿⣿⣿⣿⣿⣿⣿⣿⣿⣿⣿⣿⣿⣿⣿⣿⣿⣿⣿⣿⣿⣿⣿⣿⣿⣿⣿⣿⣿⣿⣿⣿⣿⣿⣿⣿⣿⣿⣿⣿⣿⣿⣿⣿⣿⣿⣿⣿⣿⣿⣿⣿⣿⣿⣿⣿⣿⣿⣿⣿⣿⡿⢿⢇⢜⢜⢕⢜⢿⣿⣿⠀</a:t>
            </a:r>
            <a:br/>
            <a:r>
              <a:t>⣿⣿⣿⣿⣿⣿⣿⡿⢟⠑⠁⠀⠙⢟⢹⡇⢕⢕⢝⣱⡟⢕⢕⢕⢕⢕⢕⢕⢕⢕⢸⣿⣿⣮⡳⡕⢕⢕⢕⣼⢕⢕⢕⢕⢕⠑⠁⢀⢕⢸⣿⣿⣿⣿⣿⣿⣿⣿⣿⣿⡕⠀⠁⠕⢕⢕⢕⢕⢕⢕⢕⢱⢫⣷⢕⢸⣿⣿⣿⡇⡮⢻⡇⢑⢕⢕⢕⢜⡇⢕⢏⢕⢱⣿⡇⣾⣿⢕⢕⢕⣿⣿⣿⣿⢕⢕⢕⢸⣿⣿⣿⡇⢕⢕⢕⣿⣿⡇⢕⢄⢕⢕⢕⢕⢕⢕⢕⢕⢻⣷⡄⠀⠀⠀⠀⠀⠀⠀⠀⠄⡀⠀⠀⠀⠀⢹⣿⣿⣿⣿⣿⣿⢻⢏⢕⢕⢕⢕⢕⢕⢕⢕⢝⢿⣿⣿⣿⣿⣿⣿⣿⣿⣿⣿⣿⣿⣿⣿⣿⣿⣿⣿⣿⣿⣿⣿⣿⣿⣿⣿⣿⣿⣿⣿⣿⣿⣿⣿⣿⣿⣿⣿⣿⣿⣿⣿⣿⣿⣿⣿⣿⣿⣿⣿⣿⣿⣿⣿⣿⣿⣿⣿⣿⣿⣿⣿⣿⣿⣿⢟⢕⢕⢕⢕⢕⢕⢕⢕⢹⣿⠀</a:t>
            </a:r>
            <a:br/>
            <a:r>
              <a:t>⣿⣿⣿⣿⣿⣿⠏⢕⢕⠁⠀⠀⠀⢕⢕⢜⢕⢕⣱⡟⢕⢕⢕⢕⢕⢕⢁⢕⢕⢕⢸⡟⣿⣿⣇⢜⢣⢕⢱⢇⢕⠕⠑⠁⠀⠀⠀⢕⢕⣾⣿⣿⣿⣿⣿⣿⣿⣿⣿⣿⡇⢕⠀⠀⠀⠁⠑⢕⢕⢕⢕⢕⢿⣿⡇⢸⣿⣿⣿⢸⣟⢼⢇⢕⢕⢕⢕⢱⡕⢜⢔⢕⢸⣿⣿⣿⣿⢕⢕⢕⣿⣿⣿⣿⢕⢕⢕⢸⣿⣿⣿⡇⢕⢕⢕⣿⣿⡇⢕⢕⢕⢕⢕⢕⢕⢕⢕⢕⢕⢜⢻⣔⠀⠀⠀⠀⠀⠀⠀⠀⢹⣔⢀⠀⠀⠀⠝⣿⣿⣿⣿⢕⢱⢕⢕⢕⢕⢕⢕⢕⢕⢕⢕⢜⢹⣿⣿⣿⣿⣿⣿⣿⣿⣿⣿⣿⣿⣿⣿⣿⣿⣿⣿⣿⣿⣿⣿⣿⣿⣿⣿⣿⣿⣿⣿⣿⣿⣿⣿⣿⣿⣿⣿⣿⣿⣿⣿⣿⣿⣿⣿⣿⣿⣿⣿⣿⣿⣿⣿⣿⣿⣿⣿⣿⣿⣿⣿⣿⢏⢕⢕⢕⢕⢕⢕⢕⢕⢕⢕⢻⠀</a:t>
            </a:r>
            <a:br/>
            <a:r>
              <a:t>⣿⣿⣿⡟⢟⢅⢕⢕⠁⠀⠀⠀⢄⢕⢕⢕⢕⣼⡟⢕⢕⢕⢕⢕⢕⢕⢔⢅⢕⢕⢜⣷⣿⣿⣿⡕⢕⢕⡜⠑⠀⠀⠀⠀⠀⠀⠀⣕⣵⣿⣿⣿⣿⣿⣿⣿⣿⣿⣿⣿⣷⢕⢕⠀⠀⠀⠀⠀⠁⠕⢕⢕⢜⢾⣧⢕⣿⣿⡇⠾⠏⢕⢕⢕⢕⢕⢕⢾⣷⢑⢕⢕⢜⣿⣿⣿⡏⢕⢕⢕⣿⣿⣿⣿⢕⢕⢕⢸⣿⣿⣿⡇⢕⢕⢕⣿⣿⡇⢕⢕⢕⢕⢕⢕⢕⢕⢕⢕⢕⢕⢕⢜⢳⣄⠀⠀⠀⠀⠀⠀⠀⢹⣿⣦⣄⠀⠀⠘⢿⣿⡵⡕⢕⢕⢕⢕⢕⢕⢕⢕⢕⢕⢕⢕⢕⣿⣿⣿⣿⣿⣿⣿⣿⣿⣿⣿⣿⣿⣿⣿⣿⣿⣿⣿⣿⣿⣿⣿⣿⣿⣿⣿⣿⣿⣿⣿⣿⣿⣿⣿⣿⣿⣿⣿⣿⣿⣿⣿⣿⣿⣿⣿⣿⣿⣿⣿⣿⣿⣿⣿⣿⣿⣿⣿⣿⣿⣿⣯⢕⢕⢕⢕⢕⢕⢕⢕⢕⢕⢕⢸⠀</a:t>
            </a:r>
            <a:br/>
            <a:r>
              <a:t>⣿⣿⣿⠇⢔⢕⢕⠕⠀⠀⠀⠀⢕⢕⢕⢕⣼⡟⢕⢕⢕⢕⢕⢕⢕⢕⢕⢕⢕⢕⢕⣿⣹⣿⣿⣧⢕⢕⡕⠀⠀⠀⠀⠀⠀⠀⠀⣾⣿⣿⣿⣿⣿⣿⣿⣿⣿⣿⣿⣿⣿⣇⢕⠀⠀⠀⠀⠀⠀⠀⠑⢕⢕⢕⢜⢇⢜⠁⢄⢄⢄⠄⠁⠑⢕⢕⢕⢜⢿⣧⠀⢕⢕⢝⢝⢝⢕⢕⢕⢕⢝⢝⢝⢝⢕⢕⢕⢜⢝⢝⢝⢕⢕⢕⢕⢝⢝⢕⢕⢕⠕⢕⢕⢕⢕⢕⢕⢕⢕⢕⢕⢕⢕⢜⢇⢄⠀⠀⠀⠀⠀⠀⢹⣿⣿⣷⣦⣄⠈⢻⣿⣺⡕⢕⢕⢕⢕⢕⢕⢕⢕⢕⢕⢕⣱⣿⣿⣿⣿⣿⣿⣿⣿⣿⣿⣿⣿⣿⣿⣿⣿⣿⣿⣿⣿⣿⣿⣿⣿⣿⣿⣿⣿⣿⣿⣿⣿⣿⣿⣿⣿⣿⣿⣿⣿⣿⣿⣿⣿⣿⣿⣿⣿⣿⣿⣿⣿⣿⣿⣿⣿⣿⣿⣿⣿⣿⣿⣿⡕⢕⢕⢕⢕⢕⢕⢕⢕⢕⢕⣾⠀</a:t>
            </a:r>
            <a:br/>
            <a:r>
              <a:t>⣿⡿⢇⢕⢕⢕⢕⠀⠀⠀⠀⢄⠕⠑⠑⣼⡏⢕⢕⢕⢕⢕⢕⣱⣵⣷⣿⣿⣿⣿⡇⣿⣇⣿⣿⣿⣇⢕⠁⠀⠀⠀⠀⠀⠀⠀⠀⢹⣿⣿⣿⣿⣿⣿⣿⣿⣿⣿⣿⣿⣿⣿⡇⠀⠀⠀⠀⠀⠀⠀⠀⢝⢜⢝⠕⢀⡀⠀⠑⠁⠁⣠⣴⡔⢄⡕⢕⢕⢜⢿⣇⢕⢕⢕⢕⢕⢕⢕⢕⢕⢕⢕⢕⢕⢕⢕⢕⢕⢕⢕⢕⢕⢕⢕⢕⢕⢕⢕⢕⢕⢄⢕⢕⢕⢕⢕⢕⢕⢕⢕⢕⢕⢕⢕⢕⠀⠑⠀⠀⠀⠀⠀⠀⠹⣿⣿⣿⣿⣷⣦⣽⣿⣿⣧⣕⢕⢕⢕⢕⢕⢕⢕⣕⣼⣿⣿⣿⣿⣿⣿⣿⣿⣿⣿⣿⣿⣿⣿⣿⣿⣿⣿⣿⣿⣿⣿⣿⣿⣿⣿⣿⣿⣿⣿⣿⣿⣿⣿⣿⣿⣿⣿⣿⣿⣿⣿⣿⣿⣿⣿⣿⣿⣿⣿⣿⣿⣿⣿⣿⣿⣿⣿⣿⣿⣿⣿⣿⣿⣿⣕⢕⢕⢕⢕⢕⢕⢕⢕⢱⣿⠀</a:t>
            </a:r>
            <a:br/>
            <a:r>
              <a:t>⣿⠕⢕⢕⢕⢕⠑⠀⠀⠀⠀⠀⠀⠀⣼⢟⢕⢕⢕⢕⢕⣵⣾⣿⣿⣿⣿⣿⣿⣿⣧⢻⣿⡸⣿⣿⣿⣇⠀⠀⠀⠀⠀⠀⠀⠀⠀⠀⢟⣟⣻⣿⣿⣿⣿⣿⣿⣿⣿⣿⣟⣟⠃⠀⠀⠀⠀⠀⠀⠀⠀⢕⢕⢕⢄⢕⣿⢗⠀⢄⢀⠈⠻⠇⢸⣿⣧⢕⢕⢜⢻⣇⢥⣥⣥⣥⣥⣥⣥⣵⣵⣵⣵⣵⣵⣵⣵⣵⣵⣵⣵⣵⣵⣵⣵⣵⣵⣵⢕⢕⢕⢕⢕⢕⢕⢕⢕⢕⢕⢕⢕⢕⢕⢕⢕⢕⠀⠀⠀⠀⠀⠀⠀⠀⠜⣿⣿⣿⣿⣿⣿⣿⣿⣿⣿⣿⣿⣷⣷⣷⣷⣿⣿⣿⣿⣿⣿⣿⣿⣿⣿⣿⣿⣿⣿⣿⣿⣿⣿⣿⣿⣿⣿⣿⣿⣿⣿⣿⣿⣿⣿⣿⣿⣿⣿⣿⡿⠟⣿⣿⣿⣿⣿⣿⣿⣿⣿⣿⣿⣿⣿⣿⣿⣿⣿⣿⣿⣿⣿⣿⣿⣿⣿⣿⣿⣿⣿⣿⣿⣿⣷⣵⣵⣕⣕⣕⣵⣵⣿⣿⠀</a:t>
            </a:r>
            <a:br/>
            <a:r>
              <a:t>⡟⢔⢕⢕⢕⢕⠀⠀⠀⠀⢕⠀⠀⣼⡟⢕⢕⢕⢕⢕⣼⣿⣿⣿⣿⣿⣿⣿⣿⣿⣿⢸⣿⢳⣹⣿⣿⣿⡔⠀⠀⠀⠀⠀⠀⠀⠀⠀⠈⢿⣿⣿⣿⣿⣿⣿⣿⣿⣿⣿⣿⡟⠀⠀⠀⠀⠀⠀⠀⠀⠀⠁⢕⢕⢕⡀⢁⢄⠕⢕⡕⢆⢰⣵⣾⣿⣿⣧⢕⢕⢕⢹⡜⣿⣿⣿⣿⣿⣿⣿⣿⣿⣿⣿⣿⣿⣿⣿⣿⣿⣿⣿⣿⣿⣿⣿⣿⣿⢕⢕⢕⢕⢕⢕⢕⢕⢕⢕⢕⢕⢕⢕⢕⢕⢕⢕⢄⠀⠀⠀⠀⠀⠀⢀⢀⠘⢿⣿⣿⣿⣿⣿⣿⣿⣿⣿⣿⣿⣿⣿⣿⣿⣿⣿⣿⣿⣿⣿⣿⣿⣿⣿⣿⣿⣿⣿⣿⣿⣿⣿⣿⣿⣿⣿⣿⣿⣿⣿⣿⣿⣿⣿⣿⣿⣿⣿⡇⠀⣿⣿⣿⣿⣿⣿⣿⣿⣿⣿⣿⣿⣿⣿⣿⣿⣿⣿⣿⣿⣿⣿⣿⣿⣿⣿⣿⣿⣿⣿⣿⣿⣿⣿⣿⣿⣿⣿⣿⣿⣿⣿⠀</a:t>
            </a:r>
            <a:br/>
            <a:r>
              <a:t>⡃⢕⢕⢕⢕⠁⠀⠀⠀⢄⢕⢀⣼⢟⢕⢕⢕⢕⢕⣼⣿⣿⣿⣿⣿⣿⣿⣿⣿⣿⣿⡇⢿⡎⣿⣿⣿⣿⣿⡄⠀⠀⠀⠀⠀⠀⠀⠀⠀⠘⣿⣿⣿⣿⣿⣿⣿⣿⣿⣿⣿⠁⠀⠀⠀⠀⠀⠀⠀⠀⠀⠀⢕⣱⣱⣾⣾⢰⡀⢀⣀⢀⣴⢻⣿⣿⣿⣿⣧⢕⢕⢕⢻⡄⠀⠀⠀⠀⠀⠀⠀⠀⠀⢀⢀⢀⣀⣀⣀⣀⣀⣀⣀⣀⣀⣀⣀⣁⢀⢕⢕⠀⢕⢕⢕⢕⢕⢕⢕⢕⢕⢕⢕⢕⢕⢕⢕⢀⠀⠀⠀⠀⠀⠄⠜⣷⣾⣿⣿⣿⣿⣿⣿⣿⣿⣿⣿⣿⣿⣿⣿⣿⣿⣿⣿⣿⣿⣿⣿⣿⣿⣿⣿⣿⣿⣿⣿⣿⣿⣿⣿⣿⣿⣿⣿⣿⣿⣿⣿⣿⣿⣿⣿⣿⣿⣿⣿⢔⣿⣿⣿⣿⣿⣿⣿⣿⣿⣿⣿⣿⣿⣿⣿⣿⣿⣿⣿⣿⣿⣿⣿⣿⣿⣿⣿⣿⣿⣿⣿⣿⣿⣿⣿⣿⣿⣿⣿⣿⣿⣿⠀</a:t>
            </a:r>
            <a:br/>
            <a:r>
              <a:t>⡇⠐⠑⠕⠕⠀⠀⠀⢀⢼⢏⣼⢏⢕⢕⢕⢕⢕⢱⣿⣿⣿⣿⣿⣿⣿⣿⣿⣿⣿⣿⣿⡸⣧⢸⣿⣿⣿⣿⣷⡄⠀⠀⠀⠀⠀⠀⠀⠀⠀⠜⣿⣿⣿⣿⣿⣿⣿⣿⣿⠇⠀⠀⠀⠀⠀⠀⠀⠀⠀⠀⠀⠀⣿⣿⣿⡿⣾⢧⡕⢻⡕⣿⡞⣿⣿⣿⣿⣿⣇⢕⢕⢕⢻⡄⠀⠀⠀⠀⠀⠀⠕⠕⢹⣿⣿⣯⣾⣯⣽⡿⣽⣽⣽⣿⣿⣿⣿⡇⢕⢕⢕⢕⢕⢕⢕⢕⢕⢕⢕⢕⢕⢕⢕⢕⢕⢕⢕⠀⠀⠀⠀⠀⠀⢅⢹⣿⣿⣿⣿⣿⣿⣿⣿⣿⣿⣿⣿⣿⣿⣿⣿⣿⣿⣿⣿⣿⣿⣿⣿⣿⣿⣿⣿⣿⣿⣿⣿⣿⣿⣿⣿⣿⣿⣿⣿⣿⣿⣿⣿⣿⣿⣿⣿⣿⣿⣿⣾⣿⣿⣿⣿⣿⣿⣿⣿⣿⣿⣿⣿⣿⣿⣿⣿⣿⣿⣿⣿⣿⣿⣿⣿⣿⣿⣿⣿⣿⣿⣿⣿⣿⣿⣿⣿⣿⣿⣿⣿⣿⣿⠀</a:t>
            </a:r>
            <a:br/>
            <a:r>
              <a:t>⣿⠀⠀⠀⠀⠀⠀⠀⠑⠑⠜⠏⢕⢕⢕⢕⢕⢱⣿⣿⣿⣿⣿⣿⣿⣿⣿⣿⣿⣿⣿⣿⣧⢻⡜⣿⣿⣷⢹⣿⣧⠀⠀⠀⠀⠀⠀⠀⠀⠀⠀⠹⣿⣿⣿⣿⣿⣿⣿⡏⠀⠀⠀⠀⠀⠀⠀⠀⠀⠀⠀⠀⠀⢸⡿⢿⣏⣵⡜⣾⡇⡝⢜⢇⣿⣿⣿⣿⣿⣿⡕⢕⢕⢕⠳⠀⠀⠀⠀⠀⠀⠀⠀⢱⣯⣽⣽⡻⢿⣿⣿⣿⣿⣿⣿⣿⣿⣿⡇⢕⢕⢕⢕⢕⢕⢕⢕⢕⢕⢕⢕⢕⢕⢕⢕⢕⢕⢕⢄⠀⠀⠀⠀⢀⢅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⡔⠀⠀⠀⠀⠀⠀⠀⠀⠀⠀⠀⠀⠁⠑⠑⠸⢿⣿⣿⣿⣿⣿⣿⣿⣿⣿⣿⣿⣿⣿⣿⡎⢇⢿⣿⣿⣷⡹⣿⡇⠀⠀⠀⠀⠀⠀⠀⠀⠀⠀⠝⣿⡿⠿⢿⣿⡟⠀⠀⠀⠀⠀⠀⠀⠀⠀⠀⠀⠀⠀⠀⠁⢳⣿⣿⣿⣿⣜⢗⣿⣧⡕⣝⢻⢿⣿⣿⠿⠇⠁⠀⠀⠀⠀⠀⠀⠀⠀⠀⠀⠀⢜⢻⢿⣿⣿⣷⣮⣝⢻⣿⣿⣿⣿⣿⢿⡇⢕⢕⢕⠕⢕⢕⢕⢕⢕⢕⢕⢕⢕⢕⢕⢕⢕⢕⢕⢅⠄⢄⢕⢕⢕⢐⢅⠔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⠀⠀⠀⠀⠀⠀⠀⠀⠀⠀⠀⠀⠀⠀⠀⠀⠀⠁⠉⠙⠻⢿⣿⣿⣿⣿⣿⣿⣿⣿⣿⣿⡜⣸⣿⣮⡻⣿⣮⡻⠀⠀⠀⠀⠀⠀⠀⠀⠀⠀⠀⠁⢀⣄⣄⠁⠁⠀⠀⠀⠀⠀⠀⠀⠀⠀⠀⠀⠀⠀⠀⠀⢜⣿⣿⣿⣿⣿⣷⣸⣿⢧⣿⢿⠛⠉⠀⠀⠀⠀⠀⠀⠀⠀⠀⠀⠀⠀⠀⠀⠀⠕⢕⢕⢕⢝⢟⣿⣿⣿⣷⣽⡻⣿⣿⣿⣿⠑⢕⢕⠀⢕⢕⢕⢕⢕⢕⢕⢕⢕⢕⢕⢕⢕⢕⢕⢕⢔⢕⢕⢕⢕⢐⢅⢕⢅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⢀⠀⠀⠀⠀⠀⠀⠀⠀⠀⠀⠀⠀⠀⠀⠀⠀⠀⠀⠀⠀⠀⠈⠙⠻⣿⣿⣿⣿⣿⣿⣿⣷⠕⣿⣿⣿⣷⣮⣽⢕⠒⠐⠀⠀⠀⠀⠀⠀⠀⠀⠀⢕⢜⢜⠕⠀⠀⠀⠀⠀⠀⠀⠀⠀⠀⠀⠀⠀⠀⠀⠀⠀⢹⣿⣿⣿⣿⣿⢝⠏⠘⠁⠀⠀⠀⠀⠀⠀⠀⠀⠀⠀⠀⠀⠄⢀⠀⠀⠀⠀⠀⢕⢕⢕⢕⢕⢕⢹⢟⢿⣿⣿⣾⣝⢿⣿⡕⢕⢕⠀⢕⢕⢕⢕⢕⢕⢕⢕⢕⢕⢕⢕⢕⢕⢕⢕⢕⢕⢕⢕⢕⢕⢕⢕⢕⢔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⢕⢕⠀⠀⠀⠀⠀⠀⠀⢀⢔⠐⠀⠀⠀⠀⠀⠀⠀⠀⠀⠀⠀⠀⠀⠀⠀⠙⢻⣿⣿⣿⣿⡟⠀⠜⣿⣿⣿⣿⣿⢕⠀⠀⠀⠀⠀⠀⠀⠀⠀⠀⠀⠀⢕⢕⠀⠀⠀⠀⠀⠀⠀⠀⠀⠀⠀⠀⠀⠀⠀⠀⠀⠀⠘⢿⣿⣿⣿⢵⠃⠀⠀⠀⠀⠀⠀⠀⠀⠀⠀⠐⢄⠀⠀⠀⠀⠑⢕⢄⠀⠀⠀⠁⢕⢕⢕⢕⢕⢕⢕⢕⢹⢿⣿⣿⣷⣮⡇⢕⢕⠀⠀⢕⢕⢕⢕⢕⢕⢕⢕⢕⢕⢕⢕⢕⢕⢕⢕⢕⢕⢕⢕⢕⢕⢕⢕⢕⢔⢝⣿⣿⣿⣿⣿⣿⣿⣿⣿⣿⣿⣿⣿⣿⣿⣿⣿⣿⣿⣿⣿⣿⣿⣿⣿⣿⣿⣿⣿⣿⣿⣿⣿⣿⣿⣿⣿⣿⣿⣿⣿⣿⣿⣿⣿⣿⣿⣿⣿⣿⣿⣿⣿⣿⣿⣿⣿⣿⣿⣿⣿⣿⣿⣿⣿⣿⣿⣿⣿⣿⣿⣿⣿⣿⣿⣿⣿⣿⣿⣿⣿⣿⣿⣿⣿⣿⣿⣿⢏⠀</a:t>
            </a:r>
            <a:br/>
            <a:r>
              <a:t>⣟⡕⢕⢄⠀⠀⠀⠀⢀⢕⠕⠁⠀⠀⠀⢀⠔⠁⠀⠀⠀⠀⠀⠀⠀⠀⠀⠀⠀⠀⠙⢻⣿⣿⠑⠀⠀⢹⣿⢟⣿⣿⢕⠀⠀⠀⠀⠀⠀⠀⠀⠀⠀⢄⣄⣁⣠⡆⣀⢄⠀⠀⠀⠀⠀⠀⠀⠀⠀⠀⠀⠀⠀⠀⠀⠀⢸⣿⢟⠑⠀⠀⠀⠀⠀⠀⠀⠀⠀⠀⠀⠔⠀⠀⠑⢔⢀⠀⠀⠀⠑⢕⠀⠀⠀⣕⡕⢕⢕⢕⢕⢕⢕⢕⢕⢝⢿⣿⣿⣇⢕⢕⢕⠀⢕⢕⢕⢕⢕⢕⢕⢕⢕⢕⢕⢕⢕⢕⢕⢕⢕⢕⠕⢕⢑⢕⢕⢕⢕⢕⢕⢜⢿⣿⣿⣿⣿⣿⣿⣿⣿⣿⣿⣿⣿⣿⣿⣿⣿⣿⣿⣿⣿⣿⣿⣿⣿⣿⣿⣿⣿⣿⣿⣿⣿⣿⣿⣿⣿⣿⣿⣿⣿⣿⣿⣿⣿⣿⣿⣿⣿⣿⣿⣿⣿⣿⣿⣿⣿⣿⣿⣿⣿⣿⣿⣿⣿⣿⣿⣿⣿⣿⣿⣿⣿⣿⣿⣿⣿⣿⣿⣿⣿⣿⣿⣿⣿⡿⢇⢕⠀</a:t>
            </a:r>
            <a:br/>
            <a:r>
              <a:t>⣿⢕⢕⡔⠀⠀⠀⢔⠕⠀⠀⠀⠀⢄⢕⠁⠀⠀⠀⠀⠀⠀⠀⠀⠀⠀⠀⠀⠀⠀⠀⠀⠘⢕⠀⠀⠀⢜⣿⠑⢿⣿⠕⠀⠀⠀⠀⠀⠀⠀⠀⠀⣄⢾⣿⣿⣿⣿⣷⣵⡄⠀⠀⠀⠀⠀⠀⠀⠀⠀⠀⠀⠀⠀⠀⠀⠀⠕⠀⠀⠀⠀⠀⠀⠀⠀⠀⠀⠀⠀⠀⠀⠀⠀⠀⠀⢑⢔⢄⠀⠀⠀⠕⢄⠀⣽⣿⣧⢕⢕⢕⢕⢕⢕⢕⢕⢕⠟⢿⣿⢕⢕⢕⢄⠁⢕⢕⢕⢕⢕⢕⢕⢕⢕⢕⢕⢕⢕⢕⢕⢕⢕⢑⢑⢕⢕⢕⢕⢕⢕⢕⢕⢕⢹⣿⣿⣿⣿⣿⣿⣿⣿⣿⣿⣿⣿⣿⣿⣿⣿⣿⣿⣿⣿⣿⣿⣿⣿⣿⣿⣿⣿⣿⣿⣿⣿⣿⣿⣿⣿⣿⣿⣿⣿⣿⣿⣿⣿⣿⣿⣿⣿⣿⣿⣿⣿⣿⣿⣿⣿⣿⣿⣿⣿⣿⣿⣿⣿⣿⣿⣿⣿⣿⣿⣿⣿⣿⣿⣿⣿⣿⣿⣿⣿⣿⣿⢟⢕⢕⢕⠀</a:t>
            </a:r>
            <a:br/>
            <a:r>
              <a:t>⡟⢕⣾⡷⠀⢀⢕⠑⠀⠀⠀⢄⢕⢕⢀⠀⠀⠀⠀⠀⠀⠀⠀⠀⠀⠀⠀⠀⠀⠀⠀⠀⠀⠀⠀⠀⠀⢀⡟⠀⢸⡏⠀⠀⠀⠀⠀⠀⠀⠀⠀⠀⢜⣼⣿⣿⣿⣿⣿⡿⡅⠀⠀⠀⠀⠀⠀⠀⠀⠀⠀⠀⠀⠀⠀⠀⠀⠀⠀⠀⠀⠀⠀⠀⠀⠀⠀⠀⠀⠀⠀⠀⠀⠀⢀⢔⠑⠀⠁⠑⠄⢀⠀⠁⢔⢸⣟⣿⣾⢣⣕⡕⢕⢕⢕⢕⠑⠀⠀⠈⠀⢕⢕⠑⠀⢕⢕⢕⢕⢕⢕⢕⢕⢕⢕⢕⢕⢕⢕⢕⢕⢕⢔⢕⢕⢕⢕⢕⢕⢕⢕⢕⢕⢕⢜⢿⣿⣿⣿⣿⣿⣿⣿⣿⣿⣿⣿⣿⣿⣿⣿⣿⣿⣿⣿⣿⣿⣿⣿⣿⣿⣿⣿⣿⣟⣟⣝⣝⣽⣝⣝⢝⢕⢕⢕⢕⢕⢕⢕⢕⢝⢝⣝⣝⣝⣝⣟⣻⣿⣿⣿⣿⣿⣿⣿⣿⣿⣿⣿⣿⣿⣿⣿⣿⣿⣿⣿⣿⣿⣿⣿⣿⣿⣿⡿⢏⢕⢕⢕⢕⠀</a:t>
            </a:r>
            <a:br/>
            <a:r>
              <a:t>⢣⣾⣿⢇⢄⠑⠀⠀⢀⠔⠑⠀⠀⠁⠑⢔⢀⠀⠀⠀⠀⠀⠀⠀⠀⠀⠀⠀⠀⠀⠀⠀⠀⠀⠀⠀⠀⢕⠃⢀⡸⠑⠀⠀⠀⠀⠀⠀⠀⠀⠀⠀⠕⢿⢻⣿⣿⢻⣿⠇⠃⠀⠀⠀⠀⠀⠀⠀⠀⠀⠀⠀⠀⠀⠀⠀⠀⠀⠀⠀⠀⠀⠀⠀⠀⠀⠀⠀⠀⠀⠀⠀⢀⠔⠑⠀⠀⠀⢀⢀⠀⠁⠐⠀⠀⠜⣿⣿⣿⢞⣿⣿⣇⢕⢕⠁⠀⠀⠀⠀⠀⢕⢕⢄⠀⢕⢕⢕⢕⢕⢕⢕⢕⢕⢕⢕⢕⢕⢕⢕⢕⢕⢕⢕⢕⢕⢕⢕⢕⢕⢕⢕⢕⢕⢕⢔⢝⢿⣿⣿⣿⣿⣿⣿⣿⣿⣿⣿⣿⣿⣿⣿⣿⣿⣿⣿⣿⣿⣿⣿⣿⣿⣿⣿⣿⣿⣿⣿⣿⣿⣿⣿⢫⢗⣷⣷⣵⣗⡷⢳⢻⣿⣿⣿⣿⣿⣿⣿⣿⣿⣿⣿⣿⣿⣿⣿⣿⣿⣿⣿⣿⣿⣿⣿⣿⣿⣿⣿⣿⣿⣿⣿⣿⠏⢕⢕⢕⢕⢕⢕⠀</a:t>
            </a:r>
            <a:br/>
            <a:r>
              <a:t>⣿⣿⢇⢔⠁⠀⢀⠔⠁⠀⠀⢀⢀⠀⠀⠀⠁⠕⢄⢀⠀⠀⠀⠀⠀⠀⠀⠀⠀⠀⠀⠀⠀⠀⠀⠀⠀⠑⠀⢕⠑⠀⠀⠀⠀⠀⠀⠀⠀⠀⠀⠀⠀⠀⠑⠝⢿⢘⠃⠀⠀⠀⠀⠀⠀⠀⠀⠀⠀⠀⠀⠀⠀⠀⠀⠀⠀⠀⠀⠀⠀⠀⠀⠀⠀⠀⠀⠀⠀⠀⢀⠔⠁⠀⠀⠀⢀⠐⠀⠁⠑⠄⠀⠀⠀⠀⢿⣿⣿⢸⣿⣿⣿⡇⠁⠀⠀⠀⠀⢄⢀⢕⢕⠁⢕⠀⢕⢕⢕⢕⢕⢕⢕⢕⢕⢕⢕⢕⢕⢕⢕⢕⢕⢕⢕⢕⢕⢕⢕⢕⢕⢕⢕⢕⢕⢕⢕⠈⢻⢿⣿⣿⣿⣿⣿⣿⣿⣿⣿⣿⣿⣿⣿⣿⣿⣿⣿⣿⣿⣿⣿⣿⣿⣿⣿⣿⣿⣿⣿⣿⣿⣿⣷⣼⣿⣿⣿⣿⣇⣷⣿⣿⣿⣿⣿⣿⣿⣿⣿⣿⣿⣿⣿⣿⣿⣿⣿⣿⣿⣿⣿⣿⣿⣿⣿⣿⣿⣿⣿⣿⣿⢟⢕⢕⢕⢕⢕⢕⢕⢕⠀</a:t>
            </a:r>
            <a:br/>
            <a:r>
              <a:t>⡿⢕⣱⠁⠀⠄⠁⠀⠄⠐⠁⠀⠁⠐⢄⠀⠀⠀⠀⠑⢔⢀⠀⠁⠀⠀⠀⠀⠀⠀⠀⠀⠀⠀⠀⠀⠀⠀⢕⠑⠀⠀⠀⠀⠀⠀⠀⠀⠀⠀⠀⠀⠀⠀⠀⠁⠀⠀⠀⠀⠀⠀⠀⠀⠀⠀⠀⠀⠀⠀⠀⠀⠀⠀⠀⠀⠀⠀⠀⠀⠀⠀⠀⠀⠀⠀⠀⠀⠀⢔⠁⠀⠀⠀⠀⠑⠀⠀⠀⠀⠀⠀⠀⠀⠀⠀⢸⣿⣿⢸⣿⣿⡿⠑⠀⠀⠀⠀⢄⢕⢕⢕⢕⠀⠀⠀⢕⢕⢕⢕⢕⢕⢕⢕⢕⢕⢕⢕⢕⢕⢕⢕⢕⢕⢕⢕⢕⢕⢕⢕⢕⢕⢕⢕⢕⢕⢕⢀⢕⢕⢝⢿⣿⣿⣿⣿⣿⣿⣿⣿⣿⣿⣿⣿⣿⣿⣿⣿⣿⣿⣿⣿⣿⣿⣿⣿⣿⣿⣿⣿⣿⣿⣿⣿⣿⣿⣿⣿⣿⣿⣿⣿⣿⣿⣿⣿⣿⣿⣿⣿⣿⣿⣿⣿⣿⣿⣿⣿⣿⣿⣿⣿⣿⣿⣿⣿⣿⣿⣿⢟⢕⢕⢕⢕⢕⢕⢕⢕⢕⢕⠀</a:t>
            </a:r>
            <a:br/>
            <a:r>
              <a:t>⢕⣱⡿⠀⠀⠀⠀⠀⠀⠀⠀⠀⠀⠀⠀⠁⠄⠀⠀⠀⠀⠑⢄⠀⠀⠀⠀⠀⠀⠀⠀⠀⠀⠀⠀⠀⠄⠁⠀⠀⠀⠀⠀⠀⠀⠀⠀⠀⠀⠀⠀⠀⠀⠀⠀⠀⠀⠀⠀⠀⠀⠀⠀⠀⠀⠀⠀⠀⠀⠀⠀⠀⠀⠀⠀⠀⠀⠀⠀⠀⠀⠀⠀⠀⠀⠀⠀⢄⠕⠁⠀⠀⠀⠀⠀⠀⠀⠀⠀⠀⠀⠀⠀⠀⠀⠀⢇⢻⣯⢮⢿⣿⠇⠀⠀⠀⠀⢔⢕⢕⢕⢕⢕⠐⢄⠀⢕⢕⢕⢕⢕⢕⢕⢕⢕⢕⢕⢕⢕⢕⢕⢕⢕⢕⢕⢕⢕⢕⢕⢕⢕⢕⢕⢕⢕⢕⢕⢕⠕⢕⢕⢕⢝⢻⣿⣿⣿⣿⣿⣿⣿⣿⣿⣿⣿⣿⣿⣿⣿⣿⣿⣿⣿⣿⣿⣿⣿⣿⣿⣿⣿⣿⣿⣿⣿⣿⣿⣿⣿⣿⣿⣿⣿⣿⣿⣿⣿⣿⣿⣿⣿⣿⣿⣿⣿⣿⣿⣿⣿⣿⣿⣿⣿⣿⣿⣿⡿⢟⢅⢕⢕⢕⢕⢕⢕⢕⢕⢕⢕⢕⠀</a:t>
            </a:r>
            <a:br/>
            <a:r>
              <a:t>⣱⣿⣧⠀⠀⠀⠀⠀⠀⠀⠀⠀⠀⠀⠀⠀⠀⠀⠀⠀⠀⠀⠁⠕⠀⠀⠀⠀⠀⠀⠀⢀⢄⠀⠀⠀⠀⠀⠀⠀⠀⠀⠀⠀⠀⠀⠀⠀⠀⠀⠀⠀⠀⠀⠀⠀⠀⠀⠀⠀⠀⠀⠀⠀⠀⠀⠀⠀⠀⠀⠀⠀⠀⠀⠀⠀⠀⢀⠀⠀⢔⠀⠀⠀⠀⠀⠀⠀⠀⠀⠀⠀⠀⠀⠀⠀⠀⠀⠀⠀⠀⠀⠀⠀⠀⠀⠘⢇⢣⢝⢿⠝⠀⠀⠀⠀⢄⢕⢕⢕⢕⠑⢕⢑⠀⠔⢕⢕⢕⢕⢕⢕⢕⢕⢕⢕⢕⢕⢕⢕⢕⢕⢕⢕⢕⢕⢕⢕⢕⢕⢕⢕⢕⢕⢕⢕⢕⢕⢄⢕⢕⢕⢕⢕⢜⢝⢿⣿⣿⣿⣿⣿⣿⣿⣿⣿⣿⣿⣿⣿⣿⣿⣿⣿⣿⣿⣿⣿⣿⣿⣿⣿⣿⣿⣿⣿⣿⣿⣿⣿⣿⣿⣿⣿⣿⣿⣿⣿⣿⣿⣿⣿⣿⣿⣿⣿⣿⣿⣿⣿⣿⣿⣿⣿⢟⢏⢕⢕⢕⢕⢕⢕⢕⢕⢕⢕⢕⢕⢕⢕⠀</a:t>
            </a:r>
            <a:br/>
            <a:r>
              <a:t>⣿⣿⡿⠀⠀⠀⠀⠀⠀⠀⠀⠀⠀⠀⠀⠀⠀⠀⠀⠀⠀⠀⠀⠀⠀⠀⠀⠀⠀⠀⠀⢕⠀⢄⠔⢀⠀⠀⠀⠀⠀⠀⠀⠀⠀⠀⠀⠀⠀⠀⠀⠀⠀⠀⠀⠀⠀⠀⠀⠀⠀⠀⠀⠀⠀⠀⠀⠀⠀⠀⠀⠀⠀⠀⠀⠀⠀⠀⠑⠀⠑⠀⠀⠀⠀⠀⠀⠀⠀⠀⠀⠀⠀⠀⠀⠀⠀⠀⠀⠀⠀⠀⠀⠀⠀⠀⠀⠈⡕⢑⠃⠀⠀⠀⠀⠀⢕⢕⢕⢕⢕⠀⢕⠀⠀⠐⠁⢕⢕⢕⢕⢕⢕⢕⢕⢕⢕⢕⢕⢕⢕⢕⢕⢕⢕⢕⢕⢕⢕⢕⢕⢕⢕⢕⢕⢕⢕⢕⢕⢕⢕⢕⢕⢕⢕⢕⢕⢜⢟⢿⣿⣿⣿⣿⣿⣿⣿⣿⣿⣿⣿⣿⣿⣿⣿⣿⣿⣿⣿⣿⣿⣿⣿⣿⣿⣿⣿⣿⣿⣿⣿⣿⣿⣿⣿⣿⣿⣿⣿⣿⣿⣿⣿⣿⣿⣿⣿⣿⣿⣿⣿⢿⢏⢕⢕⢕⠀⢕⢕⢕⢕⢕⢕⢕⢕⢕⢕⢕⢕⢕⠀</a:t>
            </a:r>
            <a:br/>
            <a:r>
              <a:t>⣿⡿⠁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⣿⡔⠀⠀⠀⠀⠀⠀⠀⠀⠑⠑⠑⣠⠕⢀⠀⠀⠀⢕⢕⢕⢕⢕⢕⢕⢕⢕⢕⢕⢕⢕⢔⢕⢕⢕⢕⢕⢕⢕⢕⢕⢕⢕⢕⢕⢕⢕⢕⢕⢀⢕⢕⢕⢕⢕⠑⢅⢕⢕⢕⢕⢜⢝⢿⣿⣿⣿⣿⣿⣿⣿⣿⣿⣿⣿⣿⣿⣿⣿⣿⣿⣿⣿⣿⣿⣿⣿⣿⣿⣿⣿⣿⣿⣿⣿⣿⣿⣿⣿⣿⣿⣿⣿⣿⣿⣿⣿⣿⣿⠟⢏⢕⢕⢕⢕⢕⢕⠀⢕⢕⢕⢕⢕⢕⢕⢕⢕⢕⢕⢕⢕⠀</a:t>
            </a:r>
            <a:br/>
            <a:r>
              <a:t>⣿⠃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⢻⣷⡄⠀⠀⠀⠀⠀⢀⣄⢴⣣⣵⠻⢔⢐⢔⢔⢔⢀⢕⢕⢕⢕⢕⢕⢕⢕⢕⢕⢕⢕⢕⢕⢕⢕⢕⢕⢕⢕⢕⢕⢕⢕⢕⢕⢕⢕⢕⢕⢕⢕⢕⢕⢕⠁⢄⢕⢕⢕⢕⢕⢕⢕⢕⢕⢝⢻⢿⣿⣿⣿⣿⣿⣿⣿⣿⣿⣿⣿⣿⣿⣿⣿⣿⣿⣿⣿⣿⣿⣿⣿⣿⣿⣿⣿⣿⣿⣿⣿⣿⣿⣿⣿⣿⣿⢿⢟⢝⢕⢔⢁⠕⢕⢕⢕⢕⢕⠀⢕⢕⢕⢕⢕⢕⢕⢕⢕⢕⢕⢕⢕⠀</a:t>
            </a:r>
            <a:br/>
            <a:r>
              <a:t>⠛⠃⠀⠐⠐⠑⠑⠑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⠀⠀⠑⠛⠓⠀⠀⠀⠐⠚⠛⠚⠛⠛⠛⠑⠑⠑⠑⠑⠑⠑⠑⠑⠑⠑⠑⠑⠑⠑⠑⠑⠑⠑⠑⠑⠑⠑⠑⠑⠑⠑⠑⠑⠑⠑⠑⠑⠑⠑⠑⠑⠑⠑⠑⠑⠀⠀⠑⠑⠑⠑⠑⠑⠑⠑⠑⠑⠑⠑⠑⠘⠙⠛⠛⠛⠛⠛⠛⠛⠛⠛⠛⠛⠛⠛⠛⠛⠛⠛⠛⠛⠛⠛⠛⠛⠛⠛⠛⠛⠛⠛⠛⠛⠛⠛⠋⠑⠑⠑⠑⠑⠑⠑⠐⠁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⡝⢿⣿⣿⣿⣿⣿⣿⣿⣿⣧⢱⣜⢿⣿⣿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⣷⡕⢜⢻⣿⣿⣿⣿⣿⣿⣿⣧⢻⣷⡻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⣽⣿⣿⣿⣿⣿⣿⣿⣿⣿⣿⣧⢕⣸⡻⣿⡻⣿⣿⣿⣿⣧⢿⣷⡽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⣾⢧⣿⣿⣿⣿⣿⣿⣿⣿⣿⣿⣿⣿⣷⣝⢿⣮⡸⣮⢻⣿⣿⣿⡞⣿⣿⡹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⢣⣿⣿⣸⣿⣿⣿⣿⣿⣿⣿⣿⣿⣿⣿⣿⣿⣿⢧⢻⣇⢿⣷⡝⢝⢝⢕⢝⢝⢳⢻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⣿⢇⢕⢕⢜⢸⣿⣿⡕⢕⢕⢕⢕⢕⢕⢜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⢯⣿⣿⣿⢱⣽⣗⣗⣣⣗⣷⣷⣷⣷⣷⣷⣷⡾⢯⡕⢕⢕⢕⢕⣿⣿⣿⡕⢕⢕⢕⢕⢕⢕⢕⢕⢕⢝⢿⣿⣿⣿⣿⣿⣿⣿⣿⣿⣿⣿⣿⣿⣿⣿⣿⣿⣿⣿⣿⣿⣿⣿⣿⡟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⣏⣾⣿⣿⣿⢸⣿⣿⣿⣿⣿⣿⣿⣿⣿⣿⣿⣿⣿⣿⣧⢑⢕⢕⢕⢹⣿⣿⣷⢕⢕⢕⢕⢕⢕⢕⢕⢕⢕⢕⢻⣿⣿⣿⣿⣿⣿⣿⣿⣿⣿⣿⣿⣿⣿⣿⣿⣿⣿⣿⣿⣿⣿⣿⡇⢕⢕⢕⢕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⣟⣵⣾⡿⣸⣿⣿⣿⡇⣿⣿⣿⣿⣿⣿⣿⣿⣿⣿⣿⣿⣿⣿⣿⣿⣧⡕⢕⢕⢸⣿⣿⣿⣧⢕⢕⢕⢕⢕⢕⢕⢕⢕⢕⢕⢜⢝⢿⣿⣿⣿⣿⣿⣿⣿⣿⣿⣿⣿⣿⣿⣿⣿⣿⣿⣿⣿⣿⢇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⣫⣾⣿⣿⣿⢧⣿⣿⣿⣿⡇⣿⣿⣿⣿⣿⣿⣿⣿⣿⣿⣿⣿⣿⣿⣿⣿⣿⣷⡕⢕⢕⣿⣿⣿⣿⡕⢕⢕⢕⠑⠕⢕⢕⢕⢕⢕⢕⢕⢕⢜⢝⢿⣿⣿⣿⣿⣿⣿⣿⣿⣿⣿⣿⣿⣿⣿⣿⣿⣿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⣾⣿⣿⣿⣿⡟⣼⣿⣿⣿⣿⡇⣿⣿⣿⣿⣿⣿⣿⣿⣿⣿⣿⣿⣿⣿⣿⣿⣻⣿⣿⣆⢕⣿⣿⣿⣿⣷⢅⢑⢕⢕⢕⢕⢕⢕⢕⢕⢕⢕⢕⢕⢕⢕⢕⢻⣿⣿⣿⣿⣿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⠀</a:t>
            </a:r>
            <a:br/>
            <a:r>
              <a:t>⣿⣿⣿⣿⣿⣿⣿⣿⣿⣿⣿⣿⣿⣿⣿⣿⣿⣿⣿⣿⣿⣿⣿⣿⣿⣿⣿⣿⣿⣿⣿⡿⣫⣾⣿⣿⣿⣿⣿⢟⣵⣿⣿⣿⣿⣿⢕⣿⣿⣿⣿⣿⣿⣿⣿⣿⣿⣿⣿⣿⣿⣿⣿⣟⣿⣿⣷⢕⣿⣿⣿⣿⣿⡕⢕⢕⢕⢕⢕⢕⢕⢕⢕⢕⠕⢕⢕⢕⢕⢕⣼⣿⣿⣿⣿⣿⣿⣿⣿⣿⣿⣿⣿⣿⣿⡇⢕⢕⢕⢕⢕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⠀</a:t>
            </a:r>
            <a:br/>
            <a:r>
              <a:t>⣿⣿⣿⣿⣿⣿⣿⣿⣿⣿⣿⣿⣿⣿⣿⣿⣿⣿⣿⣿⣿⣿⣿⣿⣿⣿⣿⣿⣿⣿⢟⣾⣿⣿⣿⣿⣿⡿⣳⣿⢸⣿⣿⣿⣿⣿⢕⣿⣿⣿⣿⣿⣿⣿⣿⣿⣿⣿⣿⣿⣿⣿⣿⣿⢹⣿⡇⢕⣿⣿⣿⣿⣿⡇⠁⠀⢔⢕⢕⢕⢕⢕⢑⢔⢔⢅⢑⢕⢜⣿⣿⣿⣿⣿⣿⣿⣿⣿⣿⣿⣿⣿⣿⣿⣿⡇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⢑⠀</a:t>
            </a:r>
            <a:br/>
            <a:r>
              <a:t>⣿⣿⣿⣿⣿⣿⣿⣿⣿⣿⣿⣿⣿⣿⣿⣿⣿⣿⣿⣿⣿⣿⣿⣿⣿⣿⣿⣿⣿⢫⣿⡿⣿⣿⣿⣿⡟⣽⣿⡏⣾⣿⣿⣿⢿⣿⢕⣿⣿⣿⣿⣿⣿⣿⣿⣿⣿⣿⣿⣿⣿⣿⣿⣿⢕⢻⡇⢕⣿⣿⣿⣿⣿⣧⠑⢕⢕⡔⢕⢑⢕⢕⠕⢕⢕⠕⢕⡕⢺⣿⣿⣿⣿⣿⣿⣿⣿⣿⣿⣿⣿⣿⣿⣿⣿⡇⢕⢕⢕⢕⢸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⢑⠑⠅⢁⢕⢕⢁⢀⠀</a:t>
            </a:r>
            <a:br/>
            <a:r>
              <a:t>⣿⣿⣿⣿⣿⣿⣿⣿⣿⣿⣿⣿⣿⣿⣿⣿⣿⣿⣿⣿⣿⣿⣿⣿⣿⣿⣿⣿⢣⣿⡿⣱⣿⣿⣿⣟⣾⣿⣿⡇⣿⡿⢏⢱⣾⣿⣱⢜⣿⣿⣿⣿⣿⣿⣿⣿⣿⣿⣿⣿⣿⣿⣿⣿⡇⢕⢕⢸⣻⣿⣿⣿⣿⡟⠀⠑⢕⢻⣇⢕⢝⢧⢕⠇⠗⠙⠑⢿⣿⣿⣿⣿⣿⣿⣿⣿⣿⣿⣿⣿⣿⣿⢿⢿⢿⢇⢕⢕⢕⢕⢾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⠅⠅⢐⢔⢕⢕⢑⢀⢄⢄⢕⢕⢕⢕⢕⠀</a:t>
            </a:r>
            <a:br/>
            <a:r>
              <a:t>⣿⣿⣿⣿⣿⣿⣿⣿⣿⣿⣿⣿⣿⣿⣿⣿⣿⣿⣿⣿⣿⣿⣿⣿⣿⣿⣿⢏⣿⣿⣳⣿⣿⣿⢏⣾⣿⣿⣿⡇⡟⢕⣱⣿⣿⣿⢜⣕⣿⣿⣿⣿⣿⣿⣿⣿⣿⣿⣿⣿⣿⣿⣿⣿⡇⢕⢕⡞⢸⣿⣿⢿⠏⠁⠁⢄⠁⠑⠑⠔⠔⠅⢑⠄⢀⢀⡅⢎⢇⢑⠕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⢔⢔⢕⢕⢕⢕⢄⢕⢕⢕⢕⢕⢕⠀</a:t>
            </a:r>
            <a:br/>
            <a:r>
              <a:t>⣿⣿⣿⣿⣿⣿⣿⣿⣿⣿⣿⣿⣿⣿⣿⣿⣿⣿⣿⣿⣿⣿⣿⣿⣿⣿⡟⣾⣿⢧⢫⣿⣿⣏⣾⣿⣿⡏⢕⡕⢱⡿⣿⣿⣿⣿⡕⣿⣿⣿⣿⣿⣿⣿⣿⣿⣿⣿⣿⣿⣿⣿⣿⣿⡇⢕⠁⠁⠉⢉⠑⠁⠀⢀⢕⢔⣄⡀⠀⠀⠀⠀⢄⢄⢕⢜⢕⢕⢕⢕⢕⠁⢄⠀⠀⠀⠀⠀⠀⠀⠀⠀⠀⢀⢁⢕⢕⢕⢕⢅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⢔⢕⢕⢕⢕⢕⢕⢕⠀</a:t>
            </a:r>
            <a:br/>
            <a:r>
              <a:t>⣿⣿⣿⣿⣿⣿⣿⣿⣿⣿⣿⣿⣿⣿⣿⣿⣿⣿⡿⢿⢟⣟⣫⣵⣵⣵⢸⣿⣿⡟⣾⣿⡟⣾⣿⣿⡿⢕⢱⡇⢜⣱⣿⣿⣿⣿⢇⣿⣿⣿⣿⣿⣿⣿⣿⣿⣿⣿⣿⣿⣿⣿⣿⣿⡇⢕⠀⠀⠀⠁⠀⠀⠀⢕⢕⣾⣿⣿⡇⣦⣄⢀⢄⢁⠕⢕⢕⢕⠕⢑⢅⢔⢕⠀⠀⠀⠀⠀⠀⠀⠀⠀⠀⢕⣷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⢀⢕⢕⢕⢕⢕⢕⢕⠀</a:t>
            </a:r>
            <a:br/>
            <a:r>
              <a:t>⣿⢿⢿⠿⠿⠟⣿⣿⣿⣿⣿⣿⣿⣿⣿⣿⣿⡟⣽⡇⣮⣾⣿⣿⣿⡇⣿⣿⣿⢱⣿⣿⣹⣿⣿⣿⢕⡇⢸⣷⢕⣿⣿⢏⢝⢟⢕⣿⣿⣿⣿⣿⣿⣿⣿⣿⣿⣿⣿⣿⣿⣿⣿⢏⡇⢕⢀⠕⢕⢕⠔⢀⢕⢕⢕⣿⣿⣿⣷⢻⣿⣿⣦⡁⠕⢔⣄⡔⢕⢕⢕⢕⢕⢑⠀⠀⠀⠀⠀⠀⠀⢀⠄⢱⣻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⢕⢕⢕⢕⢕⢕⢕⢕⠀</a:t>
            </a:r>
            <a:br/>
            <a:r>
              <a:t>⡵⡄⠁⠁⠁⠁⣿⣿⣿⣿⣿⣿⣿⣿⣿⣿⡿⣱⣿⣿⣿⢿⣿⣿⣿⢱⣿⣿⡏⣿⣿⢧⣿⣿⣿⣏⣼⡇⣾⣿⢸⣿⣿⣷⣷⣷⢸⣿⣿⢹⣿⣿⣿⣿⣿⣿⣿⣿⣿⣿⣿⣿⣿⢕⢕⢕⢸⣦⣤⣤⣥⣇⢕⢕⣷⣿⣿⣿⣿⢸⣿⣿⣿⢻⡇⣿⣿⣿⣽⡇⢕⢕⢕⢕⢔⢆⢔⢖⢆⢆⢰⢖⢔⢕⢝⡇⢕⢕⢕⢸⢕⢕⢕⢕⢕⢕⢕⢕⢕⢕⢕⢕⢕⢕⢕⢕⢕⢕⢕⢕⢕⢕⢕⢕⢕⢕⢕⢕⢕⢕⢕⢕⢕⢕⢕⢕⢕⢕⢕⢕⢕⡕⣕⡕⢕⢕⢕⢕⢕⢕⢕⢕⢕⢕⣕⢕⢕⣕⢕⢕⢕⢕⢕⢕⢕⢕⢕⢕⢕⢕⢕⢕⢕⢕⢕⢕⢕⢕⢕⢕⢕⢕⢕⢕⢕⢕⢕⢕⢕⢕⢕⢕⢕⢕⢕⢕⢕⢕⢕⢕⢕⢕⢕⢕⢕⢕⢕⢕⢕⢕⢕⢕⢕⣕⣕⣕⣕⣵⡔⢄⢀⢕⢕⢕⢕⢕⢕⢕⢕⢕⠀</a:t>
            </a:r>
            <a:br/>
            <a:r>
              <a:t>⢗⢕⢰⢾⢷⢄⣿⣿⣿⣿⣿⣿⣿⣿⣿⣿⢱⣿⡏⢿⣿⣷⣕⢕⢕⢸⣿⣿⢹⣿⡿⣼⣿⣿⣿⣿⣿⡇⣿⡟⣸⣿⣿⣿⣿⡇⣿⣿⡇⢸⣿⣿⣿⣿⣿⣿⣿⣿⣿⣿⣿⣿⡇⢕⢕⢕⢸⣿⣿⣿⣿⣧⢕⢕⣿⣿⣿⣿⣿⢸⣿⣿⣿⢸⣷⢝⢏⣿⣿⢣⡕⢱⣼⣷⡕⢕⡇⣵⣷⡇⢸⢱⣾⣷⢕⡇⢕⢕⢕⢸⢕⢕⢕⢕⢕⢕⢕⢕⢕⢕⢕⢕⢕⢕⢕⢕⢕⢕⢕⢕⢕⢕⢕⢕⢕⢕⢕⢕⢕⢕⢕⢕⢕⢕⢕⢕⢕⢕⢕⢕⢸⣽⣿⡇⢕⢕⢕⢕⢕⢕⢕⢕⢕⢕⣿⣿⣿⣿⣿⣿⣿⣿⣿⣿⣿⣷⣳⣜⣧⣵⣕⢕⢕⢕⢕⢕⢕⢕⢕⢕⢕⢕⢕⢕⢕⢕⢕⢕⢕⢕⢕⢕⢕⢕⢕⢕⢕⢕⢕⢕⢕⢕⢱⣷⣵⣽⣳⣷⣯⣿⣿⣿⣿⣿⣿⣿⣿⣿⣿⣿⣿⡕⢕⢕⢕⢕⢕⢕⢕⢕⠀</a:t>
            </a:r>
            <a:br/>
            <a:r>
              <a:t>⢕⢕⢕⢕⢱⢸⢽⣿⣿⣿⣿⣿⣿⣿⣿⢇⣿⣿⣿⣧⡝⢪⢟⣕⢅⣼⣿⡟⣾⣿⡇⣿⣿⣿⣿⣿⣿⢕⣿⡇⡿⢿⢿⢿⢿⢣⣿⣿⢱⢸⣿⣿⣿⣿⣿⣿⣿⣿⣿⣿⣿⣿⢇⢕⢕⢕⣸⢿⢿⢿⢿⣿⡕⢼⣿⣿⣿⣿⣿⢸⣿⣿⣿⣼⣿⠱⢿⡫⢎⡼⣷⢕⣿⣿⣇⣕⣇⣿⣿⣿⢸⢸⣿⣿⣕⡇⢕⢕⢕⢸⢣⢕⢕⢕⢕⢕⢕⢕⢕⢕⢕⢕⢕⢕⢕⢕⢕⢕⢕⢕⢕⢕⢕⢕⢕⢕⢕⢕⢕⢕⢕⢕⢕⢕⢕⢕⢕⢕⢕⢕⣿⣿⣿⣿⢕⢕⢕⢕⢕⢕⢕⢕⢕⢸⣿⣿⣿⣿⣿⣿⣿⣿⣿⣿⣿⣿⣿⣿⢿⢟⢏⢕⠕⢕⢕⢕⢕⢕⢕⢕⢕⢕⢕⢕⢕⢕⢕⢕⢕⢕⢕⢕⢕⢕⢕⢕⢕⢕⢕⢕⢕⢕⢕⢝⢟⢻⢿⣿⣿⣿⣿⣿⣿⣿⣿⣿⣿⣿⣿⣿⣿⣿⡕⢕⢕⢕⢕⢕⢕⢕⠀</a:t>
            </a:r>
            <a:br/>
            <a:r>
              <a:t>⢃⢅⢕⢅⢰⢕⢸⣿⣿⣿⣿⣿⣿⣿⡏⢕⣿⢻⢜⢻⢏⣾⡿⢇⢕⣿⣿⢧⣿⣿⢸⣿⣿⣿⣿⣿⡟⢕⣿⡇⣷⣿⣿⣿⣿⢸⣿⡇⣧⡜⣿⣿⣿⣿⣿⣿⣿⣿⣿⣿⣿⣿⢕⢕⢕⢕⣿⣷⣷⣷⣷⣷⡇⣿⡟⣿⣿⣿⡿⢸⣿⣿⣿⣿⣿⢜⢳⣕⢻⢇⣿⢕⣿⣿⣿⣿⣷⣿⣿⣿⣿⣽⣿⣿⣿⡇⢕⢕⢕⢸⢸⢑⢕⢕⢕⢕⢕⢕⢕⢕⢕⢕⢕⢕⢕⢕⢕⢕⢕⢕⢕⢕⢕⢕⢕⢕⢕⢕⢕⢕⢕⢕⢕⢕⢕⢕⢕⢕⠕⣼⣿⣿⣿⣿⡇⢕⢕⢕⢕⢕⢕⢕⢕⣾⣿⣿⣿⣿⣿⣿⣿⣿⢿⢿⢟⢏⢕⢕⢕⢕⠕⣕⣵⣇⢕⢕⢕⢕⢕⢕⢕⢕⢕⢕⢕⢕⢕⢕⢕⢕⢕⢕⢕⢕⢕⢕⢕⢕⢕⢕⢕⢕⢔⢕⢕⠕⢕⢕⢝⢟⢟⢿⢿⣿⣿⣿⣿⣿⣿⣿⣿⣿⣿⣕⢕⢕⢕⢕⢕⢕⠀</a:t>
            </a:r>
            <a:br/>
            <a:r>
              <a:t>⢇⢔⢜⢕⠕⠕⢜⣿⣿⣿⣿⣿⣿⣿⣧⢇⢜⢷⡕⢕⢿⡟⣕⣷⣿⣿⣿⢸⣿⢇⣸⣿⣿⣿⣿⣿⢇⣼⣿⢕⣿⣿⣿⣿⣿⡼⣿⢱⣿⣇⢿⣿⢸⣿⣿⣿⣿⣿⣯⣿⡇⣿⢕⡕⢕⢱⣿⣿⣿⣿⣿⣿⡇⣿⢻⣿⣿⣿⡇⣿⣿⣿⣿⣿⣿⢱⣜⢹⣧⢕⡜⢕⣿⣿⣿⣿⣿⣿⣿⣿⣿⣿⣿⣿⣿⣧⢀⠀⠅⢸⣼⢕⢕⢕⢕⢕⢕⢕⢕⢕⢕⢕⢕⢕⢕⢕⠁⢕⢕⢕⢕⢕⢕⢕⢕⢕⢕⢕⢕⢕⢕⢕⢕⢕⢕⢕⢕⢕⢱⣵⣕⡑⠕⢝⢕⢕⢕⢕⢕⢕⢕⢕⢕⢟⢟⢟⢏⢝⢝⢝⢕⢕⠕⠕⢕⠑⢑⣅⣥⣶⣿⣿⣿⣿⣷⡕⢕⢕⢕⢕⢕⢕⢕⢕⢕⢕⢕⢕⢕⢕⢕⢕⢕⢕⢕⢕⢕⢕⢕⢕⢕⢕⢸⣿⣷⣵⣄⣑⢁⠑⠕⢕⢕⢕⢕⢜⢝⢝⢝⢝⢝⢝⢟⢝⢕⢕⢕⢕⢕⢕⠀</a:t>
            </a:r>
            <a:br/>
            <a:r>
              <a:t>⢜⢏⢕⢄⢀⢀⢕⣿⣿⣿⣿⣿⣿⣿⣿⣯⢣⡕⢕⢜⢿⣾⣽⣝⣕⣿⡏⣾⡏⡕⣿⣿⣿⣿⣿⢿⢱⣿⣿⡜⣿⣿⣿⣿⣿⡇⣿⢸⣿⣿⡜⣿⡇⣿⣿⢻⣿⣿⣿⢸⡇⡿⢕⢇⢕⣾⣿⣿⣿⣿⣿⣿⢇⡿⢸⢿⣿⣿⢕⣿⣿⣿⣿⣿⣿⢜⢟⣗⣯⡇⢱⢱⣿⣿⣿⣿⣿⣿⣿⣿⣿⣿⣿⣿⣿⣿⠑⠀⠀⢸⡟⢕⢕⢕⢕⢕⢕⢕⢕⢄⢕⢕⢕⢕⢕⢕⢔⠁⢕⢕⢕⢕⢕⢕⢕⢕⢕⢕⢕⢕⢕⢕⢕⢕⢕⢕⢕⢁⣾⣿⣿⣿⣿⣷⣶⣇⢕⢕⢕⢕⢕⢕⢕⣁⣁⣁⣁⣁⣅⣅⣤⣵⣴⣶⣷⣿⣿⣿⣿⣿⣿⣿⣿⣿⣿⣿⣧⡕⢕⢕⢅⢕⢕⢕⢕⢕⢕⢑⢅⢕⢕⢕⢕⢕⢕⢕⢕⢕⢕⢕⢕⢕⢜⣿⣿⣿⣿⣿⣿⣿⣷⣶⣦⣴⣤⣥⣅⣅⣅⣅⣕⣅⣡⣥⣥⣕⢕⢕⢕⢕⠀</a:t>
            </a:r>
            <a:br/>
            <a:r>
              <a:t>⢕⢕⡕⢕⢕⢕⢕⣿⣿⣿⣿⣿⣿⣿⣿⣿⣷⣝⢇⡜⢧⡕⢜⣝⢝⣿⡇⡟⢸⡇⣿⣿⣿⣿⣿⡕⣼⣿⣯⡇⣿⣷⣷⣷⣷⣽⣸⢜⢟⢿⣿⣿⡷⢸⣿⡎⣿⣿⣿⣇⡇⡇⢸⢕⢜⣛⣹⣽⣽⣽⣽⣽⢜⣽⣎⢷⡝⢟⢕⣿⣿⣿⢟⢻⣿⢞⢟⢏⢱⠑⢕⢸⣿⣿⣿⣿⣿⣿⣿⣿⣿⣿⣿⣿⣿⣿⢔⠀⠀⢸⢕⢕⢕⢕⢕⢕⢕⢕⢕⠀⢕⢕⢕⢕⢕⢕⢕⠀⢕⠕⢕⢕⢕⢕⢕⢕⢕⢕⠁⢕⢕⢕⢕⢕⢕⢕⠕⣼⣿⣿⣿⣿⣿⣿⣿⣿⡕⢕⢕⢕⢕⢕⢸⣿⣿⣿⣿⣿⣿⣿⣿⣿⣿⣿⣿⣿⣿⣿⣿⣿⣿⣿⣿⣿⣿⣿⣿⣿⣧⡕⢕⢅⢕⢕⢕⢕⢅⢕⢅⠄⢕⢕⢕⢕⢕⢕⢕⢕⠑⠑⠑⢕⢕⣿⣿⣿⣿⣿⣿⣿⣿⣿⣿⣿⣿⣿⣿⣿⣿⣿⣿⣿⣿⣿⣿⣿⣷⡕⢕⢕⠀</a:t>
            </a:r>
            <a:br/>
            <a:r>
              <a:t>⢂⢜⢊⢕⢵⡄⠀⢸⣿⣿⣿⣿⣿⣿⣿⣿⣿⣿⣿⣷⣜⡪⢕⢝⢕⣿⢸⢇⢸⡇⣿⣿⣿⣿⣿⢇⠅⠀⠀⢀⢀⠀⠑⠀⠀⠁⠁⠜⢿⣮⣾⣿⣷⣷⣿⣿⣸⣯⢻⣿⡇⢱⣇⣵⢿⠛⠉⠁⠀⠐⠐⠀⠀⠈⠉⢝⣝⡇⢕⣿⣿⣿⢕⣾⡏⢕⢏⢕⡇⢕⢕⢜⣿⣿⣿⣿⣿⣿⣿⣿⣿⣿⣿⣿⣿⣿⡕⠀⠀⠘⢕⢕⢕⢕⢕⢕⢕⢕⢕⠀⢀⢕⢕⢕⢕⢕⢕⠀⠕⠀⠁⢕⢕⢕⢕⢕⢕⢕⠀⠑⢕⢕⢕⢕⢕⢕⣱⣿⣿⣿⣿⣿⣿⣿⣿⣿⣿⡕⢕⢕⢕⢕⢸⣿⣿⣿⣿⣿⣿⣿⣿⣿⣿⣿⣿⣿⣿⣿⣿⣿⣿⣿⣿⣿⣿⣿⣿⣿⣿⣿⣕⢕⢕⢕⢕⢕⢕⢀⠀⠐⠀⢕⢕⢕⢕⢕⢕⢕⠀⠀⠀⠀⠀⣿⣿⣿⣿⣿⣿⣿⣿⣿⣿⣿⣿⣿⣿⣿⣿⣿⣿⣿⣿⣿⣿⣿⣿⣿⣆⢕⠀</a:t>
            </a:r>
            <a:br/>
            <a:r>
              <a:t>⠜⠊⠁⠘⢜⢝⡕⢸⣿⣿⣿⣿⣿⣿⣿⣿⣿⣿⣿⣿⡟⠀⠀⢅⣕⣸⢸⢕⢕⡇⣿⢏⣿⢻⣿⠑⢄⣷⣿⡏⣠⣅⠀⠀⠀⠀⠁⠐⣔⢝⣿⣿⣿⣿⣿⣿⣿⣿⣿⣿⣷⣿⣿⢏⡅⣔⣕⠁⠀⠀⠀⠀⢸⣷⣴⠀⢜⡹⡜⣿⣿⣿⢱⣿⡇⠘⠁⣾⡇⢕⢕⢸⣿⣿⣿⣿⣿⣿⣿⣿⣿⣿⣿⣿⡿⣿⡇⠀⠀⢕⢕⢕⢕⢕⢕⢕⢕⢕⢕⢕⢕⢕⢕⢕⢕⢕⢕⢀⠀⠀⠀⢕⢕⢕⢕⢕⢕⢕⠀⠀⢕⢕⢕⢕⢕⢰⣿⣿⣿⣿⣿⣿⣿⣿⣿⣿⣿⣷⡕⢕⢕⢕⢸⢿⢿⢿⢿⢿⢿⣿⣿⣿⣿⣿⣿⣿⣿⣿⣿⣿⣿⣿⣿⣿⣿⣿⣿⣿⣿⣿⣿⣷⣕⢕⢕⢕⢕⢕⠀⠀⠀⠀⢕⢕⢕⢕⢕⢕⠀⠀⠀⠀⠀⣿⣿⣿⣿⣿⣿⣿⣿⣿⢿⢿⢿⢿⢿⢟⢟⢟⢟⢟⣟⣟⣿⣿⣿⣿⣿⣧⠀</a:t>
            </a:r>
            <a:br/>
            <a:r>
              <a:t>⢁⢰⣔⡐⢜⢇⢕⢸⣿⣿⣿⣿⣿⣿⣿⣿⣿⣿⣿⢯⠃⠀⠀⢱⣿⣸⡎⡕⢕⢱⢿⢕⣿⣧⢿⢱⣕⣻⣿⣧⢄⢄⢕⢀⢀⢔⢀⠀⣿⣷⣿⣿⣿⣿⣿⣿⣿⣿⣿⣿⣿⣿⣿⣾⡇⠉⢁⠀⢀⢔⢀⢄⢸⣿⣏⣵⣮⣿⣷⣿⣿⣿⢸⣿⡇⠀⠀⢸⡇⢕⠁⢸⣿⣿⣿⣿⣿⣿⣿⣿⣿⣿⣿⣿⣟⣿⣇⠀⢄⢕⢕⢕⢕⢕⢕⢕⢕⢕⢕⢕⠁⢕⢕⢕⢕⢕⢕⢕⠀⠀⠀⢕⢕⢕⢕⢕⢕⠑⠀⠀⢕⢕⢕⢕⢅⣿⣿⣿⣿⣿⣿⣿⣿⣿⣿⣿⣿⣿⣷⡕⢕⢕⢸⣷⣷⣷⣷⣧⣵⣵⣵⣵⣕⣝⣝⣝⣝⣝⣟⢟⣻⣿⣿⣿⣿⣿⣿⣿⣿⣿⣿⣿⣿⣷⣅⢕⢕⢕⢕⠀⠀⠀⠀⢕⢕⢕⢕⢕⢕⠀⠀⠀⠀⣟⣏⣝⣝⣝⣕⣵⣵⣵⣵⣵⣷⣷⣷⣾⣿⣿⣿⣿⣿⣿⣿⣿⣿⣿⣿⣿⠀</a:t>
            </a:r>
            <a:br/>
            <a:r>
              <a:t>⢕⢅⢝⢕⢕⢕⠕⠑⣿⣿⣿⣿⣿⣿⣿⣿⣿⡿⣱⠇⠀⠀⠀⢸⡿⣿⣷⢕⢇⢜⡞⡕⢜⣿⣷⡺⣿⣿⣿⣿⣧⡕⢕⣴⣱⢕⢜⣱⣿⣿⣿⣿⣿⣿⣿⣿⣿⣿⣿⣿⣿⣿⣿⣿⣿⡕⢕⢕⣕⢕⢕⣱⣿⣿⣿⡿⣼⣿⣿⢫⣿⣿⢸⣿⡇⠀⠀⠀⠇⠁⠀⢜⢿⣿⡿⢿⡟⢿⣿⡿⢻⢻⣿⣿⢏⡟⣿⢀⢕⢕⢕⢕⢕⠕⢕⢕⢕⢕⢕⢕⠀⠑⢕⢕⢕⢕⢕⢕⠀⠀⠀⢕⢕⢕⢕⢕⢕⠀⠀⠀⢕⢕⢕⢁⣾⣿⣿⣿⣿⣿⣿⣿⣿⣿⣿⣿⡿⢿⣿⣷⡅⢕⢅⢿⣿⣿⣿⣿⣿⣿⣿⣿⣿⣿⣿⣿⣿⣿⣿⣿⣿⣿⣿⣿⣿⣿⣿⣿⣿⣿⣿⣿⣿⣿⣿⣇⢕⢕⢕⠀⠀⠀⠀⠁⠕⢕⢕⢕⢕⠀⠀⠀⠀⣿⣿⣿⣿⣿⣿⣿⣿⣿⣿⣿⣿⣿⣿⣿⣿⣿⣿⣿⣿⣿⣿⠟⣿⣿⣿⣿⠀</a:t>
            </a:r>
            <a:br/>
            <a:r>
              <a:t>⢕⢕⢕⠕⠕⠁⠀⠀⣿⣿⣿⣿⣿⣿⣿⣿⢟⣼⡏⠀⠀⠀⠀⠜⡇⣿⣿⢱⢕⢱⡞⢕⢕⢜⢿⣧⢻⣿⣿⣿⡝⢻⢦⠼⠵⢶⣿⣿⣿⣿⣿⣿⣿⣿⣿⣿⣿⣿⣿⣿⣿⣿⣿⣿⣿⣿⡷⢵⢿⢵⢾⢟⣿⣿⣿⣽⣿⡿⣝⣸⡏⣿⢕⣿⡇⠀⠀⠀⠐⢳⣷⣿⣿⣿⣿⣿⣿⣿⣿⣿⣿⣿⣿⣿⣿⣿⡟⢕⢕⢕⣕⣵⠑⢕⢕⢕⢕⢕⢕⢕⠀⠀⢕⢕⢕⢕⢕⢕⠀⠀⠀⢕⢕⢕⢕⢕⢕⠀⠀⠀⠕⢕⠕⡸⠿⠿⠿⠿⠿⠿⠿⢿⣿⣿⣿⣿⣿⠀⠙⠻⣿⣕⠕⢸⣿⣿⣿⣿⣿⣿⣿⣿⣿⣿⣿⣿⣿⣿⣿⣿⣿⣿⣿⣿⣿⣿⣿⣿⣿⣿⣿⣿⣿⣿⣿⣿⡇⢕⢕⢕⠀⠀⠀⠀⣇⢕⢕⢕⢕⢔⠀⠀⠀⣿⣿⣿⣿⣿⣿⣿⣿⣿⣿⣿⣿⣿⣿⣿⣿⣿⣿⡿⠟⠋⠁⢱⣿⣿⡿⢿⠀</a:t>
            </a:r>
            <a:br/>
            <a:r>
              <a:t>⢐⢄⠄⠀⠀⠀⠀⠀⢸⣿⣿⣿⣿⣿⣿⢫⣿⢟⠀⠀⠀⠀⠀⠀⡇⣿⡏⢸⡕⢸⣇⢕⢕⢕⢕⢝⢎⢿⣿⣿⣿⣷⣷⣷⣿⣿⣿⣿⣿⣿⣿⣿⣿⣿⣿⣿⣿⣿⣿⣿⣿⣿⣿⣿⣿⣿⣿⣷⣷⣶⣾⣿⣿⣿⣿⡿⢏⡜⢸⣿⡇⣿⢕⣿⡇⠀⠀⠀⠀⢱⢛⠟⠟⠟⠟⠟⠟⠟⠟⠟⠟⠟⠟⠟⠟⠟⠕⠑⠀⠘⠟⠋⢕⢕⢕⢕⢕⢕⢕⠑⠀⠀⠀⢕⢕⢕⢕⢕⢔⠀⠀⠀⢕⢕⢕⢕⢕⢔⠀⠀⠀⠕⢱⣿⠗⠂⠀⠀⠀⠀⠀⠀⠀⠀⠀⠁⠁⠀⠀⠀⠀⠀⠀⠀⠀⠁⠁⠁⠁⠁⠁⠁⠁⠉⠙⠟⢿⣿⣿⣿⣿⣿⣿⣿⣿⣿⣿⣿⣿⣿⣿⣿⣿⣿⣿⣿⣿⡔⢕⢕⠀⠀⠀⠀⣿⡔⢕⢕⢕⢕⠀⠀⢔⣿⣿⢿⠟⠋⠉⠁⠀⠀⠀⠀⠀⠀⠀⠀⠀⠀⠀⠀⠀⠀⠀⠀⠀⠀⠀⠀⠀</a:t>
            </a:r>
            <a:br/>
            <a:r>
              <a:t>⠗⠁⠀⠀⠀⠀⠀⠀⢸⣿⣿⣿⣿⡿⣣⡿⢇⢕⢀⠀⠀⠀⢀⠀⢱⣿⢇⢸⣧⢜⢿⡕⢕⢕⢕⢜⡞⣾⣿⣿⣿⣿⣿⣿⣿⣿⣿⣿⣿⣿⣿⣿⣿⣿⣿⣿⣟⣿⣿⣿⣿⣿⣿⣿⣿⣿⣿⣿⣿⣿⣿⣿⣿⣿⡫⣕⢞⡱⣿⣿⢕⣿⢕⢹⣷⠀⠀⠀⠀⠁⣧⢔⢔⢔⢔⢔⢔⢔⢔⢔⢔⢔⢔⢔⢔⢔⢕⢔⠀⠀⢕⠁⢕⢕⢕⢕⢕⢕⢕⠀⠀⠀⠀⠑⢕⢕⢕⢕⢕⠀⠀⠀⢕⢕⢕⢕⢕⢕⠀⠀⠀⠀⠉⠀⠀⠀⠀⠀⠀⠀⠀⢀⣀⢀⠀⠀⠀⠀⠀⠀⠀⠀⠀⠀⠀⠀⠀⠀⠀⠀⠀⠀⠀⠀⠀⠀⠀⠀⢉⣛⣿⣿⣿⣿⣿⣿⣿⣿⣿⣿⣿⣿⣿⣿⣿⣿⣿⣧⠑⠑⠕⠀⠀⠀⣿⣷⢑⢕⢕⢕⠀⠀⢘⡙⠁⠀⠀⠀⠀⠀⠀⠀⠀⠀⠀⠀⠀⠀⠀⠀⠀⠀⠀⠀⠀⠀⠀⢀⢀⢀⠀</a:t>
            </a:r>
            <a:br/>
            <a:r>
              <a:t>⠀⠀⠀⠀⠀⢀⢀⢀⢸⣿⣿⣿⡿⣱⢟⢕⢱⣷⢇⢀⣄⣄⣸⣄⢸⣿⢕⢸⣿⢕⢸⡇⢕⢕⢕⢜⣿⡹⣿⣿⣿⣿⣿⣿⣿⣿⣿⣿⣿⣿⣿⣿⣿⣿⣿⣿⣿⣿⣿⣿⣿⣿⣿⣿⣿⣿⣿⣿⣿⢿⢿⣻⣵⢿⡿⢫⣾⣾⣿⣿⢕⣿⢕⢸⣿⢀⠀⢀⡀⢀⢝⣧⢕⣵⣵⣵⡕⢕⢕⢕⣵⣷⣷⣷⢕⢕⢕⢱⢀⢔⠑⠀⠀⠑⠕⢕⢕⢕⠀⠀⠀⠀⠀⠀⢕⢕⢕⢕⢕⢕⠀⠀⢕⢕⢕⢕⢕⢕⠀⠀⠀⣠⣄⠀⠀⠀⠀⠀⢀⣴⣿⣿⣿⣿⠁⠙⠳⠷⢶⣶⢂⠀⠀⠀⠀⠀⠀⠀⠀⠀⠀⠀⠀⠀⠀⣄⣀⢀⠀⢙⠟⢿⣿⣿⣿⣿⣿⣿⣿⣿⣿⣿⣿⣿⣿⣿⣿⣿⡔⠀⠀⠀⠀⢱⣿⣿⡇⢕⢕⢕⠀⠀⠙⢀⢀⣄⠀⠰⠶⢾⢿⢿⠟⠃⠀⠀⠀⠀⠀⠀⠀⢰⡔⠀⠀⠀⠀⣿⣷⣾⠀</a:t>
            </a:r>
            <a:br/>
            <a:r>
              <a:t>⠀⠀⠀⠀⠀⠀⠀⠐⠑⣿⣿⣿⢳⢏⢕⢱⣿⡏⢕⣼⣿⣿⣿⡏⢸⡏⢕⢸⣿⡇⢕⢿⡕⢕⢕⢕⢕⢕⢹⣿⣿⣿⣿⣿⣿⣿⣿⣿⣿⣿⣿⣿⣿⣿⣿⣿⣿⣿⣿⣿⣿⣿⣿⣿⣿⣿⣿⣿⣿⣿⣿⣿⢿⢏⢕⢿⣿⣿⣿⡏⢕⢹⡇⢕⣿⢸⣇⢕⢹⣷⢕⢜⣇⣿⣿⣿⡇⢕⢕⢕⣿⣿⣿⣿⢕⢕⢕⢸⡇⠀⠀⠀⠀⠀⠀⠁⠕⠁⠀⠀⠀⠀⠀⠀⠁⢕⢕⢕⢕⢕⢀⠀⠕⢕⢕⢕⢕⢕⠀⠀⠀⢿⣿⣧⡀⠀⠀⠀⢸⣿⣿⣿⣿⣿⡇⠀⠀⠀⢕⢟⡕⠀⠀⢀⢀⢀⠀⠀⢀⣤⢀⠀⠀⠀⢀⣿⣿⣿⣷⣴⣜⢻⣿⣿⣿⣿⣿⣿⣿⣿⣿⣿⣿⣿⣿⣿⣿⣿⢕⠀⠀⠀⢀⣾⣿⣿⡇⢕⢕⠀⠀⣅⣵⣾⣿⣿⡔⠀⠀⠀⠀⢱⡄⠀⠀⢀⢄⢀⠀⠀⢐⡜⢕⠀⠀⠀⢰⣿⣿⣿⠀</a:t>
            </a:r>
            <a:br/>
            <a:r>
              <a:t>⠀⠀⠀⠀⠀⠀⠀⠀⠀⣿⣿⢣⢏⢕⢇⣿⡿⢕⢱⣿⣿⣿⣿⡇⢜⢇⢕⢸⣿⡇⢕⢜⣧⢕⢕⠑⢕⢕⢕⢹⣿⣿⣿⣿⣿⣿⣿⣿⣿⣿⣿⣿⣿⣿⣿⣿⣿⣿⣿⣿⣿⣿⣿⣿⣿⣿⣿⣿⣿⣿⣯⡷⢕⢕⢱⣿⣿⣿⣿⢇⢕⢜⡇⢕⣿⢸⣿⡕⢕⣿⡇⢕⢹⣸⣿⣿⣿⢕⢕⢕⣿⣿⣿⣿⢕⢕⢕⢸⠇⠀⠀⠀⠀⠀⠀⠀⠀⠀⠀⠀⠀⠀⠀⠀⠀⠁⢕⢕⢕⢕⢕⠀⠀⢕⠕⠕⠕⠑⠀⠀⠀⢸⣿⣿⣿⣦⡀⠀⠈⢿⣿⣿⣿⣿⣷⢀⠀⠀⢕⢕⢱⣔⢄⢅⢕⢅⢄⢄⣼⢇⢕⠀⠀⠀⢸⣿⣿⣿⣿⣿⣿⣿⣿⣿⣿⣿⣿⣿⣿⣿⣿⣿⣿⣿⣿⣿⣿⣿⠁⠀⠀⠀⣸⣿⣿⣿⡇⠁⢑⠀⣱⣿⣿⣿⣿⣿⡇⠀⠀⠀⠐⢜⢷⡔⢄⢄⢕⢄⢔⣰⡕⢕⢕⠀⠀⢀⣾⣿⣿⣿⠀</a:t>
            </a:r>
            <a:br/>
            <a:r>
              <a:t>⢀⢀⠀⠀⠀⠀⠀⠀⠀⢹⡟⡾⢕⣾⣸⣿⡇⢕⣿⣿⣿⣿⣿⡇⢕⢕⢱⢜⣿⣧⢕⢕⢸⣧⢕⢔⢕⢕⢕⢕⢜⢻⣿⣿⣿⣿⣿⣿⣿⣿⣿⣿⡿⢟⣻⣿⣿⣟⣟⢿⣿⣿⣿⣿⣿⣿⣿⣿⣿⣿⢟⢕⢕⢕⢸⣿⣿⣿⡟⢕⡕⢕⣷⢕⢻⢸⣿⣧⢕⢹⣿⢕⢕⢧⣿⣿⣿⢕⢕⢕⣿⣿⣿⣿⢕⢕⢕⠁⠀⠀⠀⠀⠀⠀⠀⠀⠀⠀⠀⠀⠀⢄⢔⢄⠀⠀⠁⢕⢕⢕⢕⢕⠀⠁⠄⠀⠀⠀⠀⠀⠀⠑⣿⣿⣿⣿⣿⣦⣄⣁⢻⣿⣿⣿⣿⣧⡀⠀⠀⢕⢕⢹⣿⣷⣷⣷⣷⡟⢱⣷⡧⠀⠀⢠⣿⣿⣿⣿⣿⣿⣿⣿⣿⣿⣿⣿⣿⣿⣿⣿⣿⣿⣿⣿⣿⣿⣿⡿⠀⠀⠀⢰⣿⣿⣿⣿⠑⠀⢀⣰⣿⣿⣿⣿⣿⣿⣿⡔⠀⠀⠀⢕⢜⢻⣷⣷⣷⣷⣾⡟⢕⣵⣷⡔⢀⣼⣿⣿⣿⣿⠀</a:t>
            </a:r>
            <a:br/>
            <a:r>
              <a:t>⠀⠀⠀⠀⢀⢀⢐⢀⠀⢸⢱⢝⣾⡇⣿⣿⢕⣸⣿⣿⣿⣿⣿⢇⢕⢕⢕⢕⢹⣿⡕⢇⢕⢜⢧⢕⢕⢕⢕⢕⢕⢕⢜⢟⢿⣿⣿⣿⣿⣿⣿⣿⣿⣿⣿⣿⣿⣿⣿⣷⣿⣿⣿⣿⣿⣿⣿⢟⢏⢕⢕⢕⢕⢕⣾⣿⡿⣿⢕⢕⡇⢕⢜⢕⢸⢸⣿⣿⡕⢸⣿⡕⢕⢸⣸⣿⣿⢕⢕⢕⣿⣿⣿⣿⢕⠑⠀⠀⠀⠀⠀⠀⠀⠀⠀⠀⠀⠀⠀⢔⢕⢕⢕⢕⢄⠀⠀⠀⠕⢕⢕⢕⢕⠀⠐⠀⠀⠀⠀⠀⠀⠀⢻⣿⣿⣿⣿⣿⣿⣿⣿⣿⣿⣿⣿⣿⣷⣄⠀⠑⢕⢸⣿⣿⣿⣿⣿⡗⢕⢝⠁⠀⣰⣿⣿⣿⣿⣿⣿⣿⣿⣿⣿⣿⣿⣿⣿⣿⣿⣿⣿⣿⣿⣿⣿⣿⣿⠇⠀⠀⢠⣾⣿⣿⢟⠑⢀⣴⣿⣿⣿⣿⣿⣿⣿⣿⣿⣿⣆⠀⠀⠕⢕⢸⣿⣿⣿⣿⣿⡇⢕⠜⠉⣠⣾⣿⣿⣿⣿⣿⠀</a:t>
            </a:r>
            <a:br/>
            <a:r>
              <a:t>⠀⢀⣀⣁⣀⣄⣤⣤⣤⡜⡎⢸⢿⢇⣿⡇⢕⢿⢿⢿⢿⢿⢏⡕⢕⢕⢕⢕⢕⢻⣿⡕⢕⢕⢜⢳⡕⢕⢕⢕⢕⢕⢕⢕⢕⢜⢝⢻⢿⣿⣿⣿⣿⣿⣿⣿⣿⣿⣿⣿⣿⣿⣿⢿⢟⢝⢕⢕⢕⢕⢕⢕⢕⢕⣿⣿⢷⢇⣿⡕⢕⡕⢕⢕⢸⢸⣿⣿⡇⢕⣿⡇⢕⡕⡏⣿⣿⢕⢕⢕⣿⣿⣿⢟⠁⠀⠀⠀⠀⠀⠀⠀⠀⠀⠀⣄⣴⢔⠀⢕⢕⢕⢕⢕⢕⢄⠀⠀⠀⠕⢕⢕⢕⢕⠀⠀⠀⠀⠀⠀⠀⠀⠜⣿⣿⣿⣿⣿⣿⣿⣿⣿⣿⣿⣿⣿⣿⣿⣧⣄⠑⠕⢝⢿⢿⢿⢟⢕⠕⢀⣠⣾⣿⣿⣿⣿⣿⣿⣿⣿⣿⣿⣿⣿⣿⣿⣿⣿⣿⣿⣿⣿⣿⣿⣿⣿⠏⠀⠀⣰⣿⣿⣿⣿⣷⣿⣿⣿⣿⣿⣿⣿⣿⣿⣿⣿⣿⣿⣿⣷⣄⢀⠕⢕⢹⢿⢿⢿⢟⠕⠑⣠⣼⣿⣿⣿⣿⣿⣿⣿⠀</a:t>
            </a:r>
            <a:br/>
            <a:r>
              <a:t>⣿⣿⣿⣿⣿⣿⣿⣿⣿⣧⢕⠀⠀⢕⣿⡇⠁⠀⠀⠀⠀⠀⣼⡇⢕⢕⢕⢕⢕⢕⢻⣷⢕⢕⢕⢕⢜⢣⡕⢕⢕⡱⢕⢕⢕⢕⢕⢕⢕⢜⢝⢻⢿⣿⣿⣿⣿⣿⡿⢿⢟⢝⢕⢕⢕⢕⢕⢕⢕⢕⢕⢕⢕⢸⣿⡏⢇⢸⣿⡇⢕⣧⢕⢇⢕⢸⣿⣿⡇⢕⣿⡇⢕⣧⢳⣿⣿⢕⢕⢕⢿⢏⢕⠁⠀⠀⠀⢀⢄⢄⣔⡄⢄⢔⢕⣿⣿⢕⠀⢕⢕⢕⢕⢕⣼⣷⡄⠀⠀⠀⠑⠁⠅⠑⠀⠀⠀⠀⠀⠀⠀⠀⠀⢻⣿⣿⣿⣿⣿⣿⣿⢟⢙⣱⣾⣿⣿⡟⢹⣿⣷⣷⢔⢀⡀⣄⣠⣵⣷⣿⣿⣿⣿⣿⣿⣿⣿⣿⣿⣿⣿⣿⣿⣿⣿⣿⣿⣿⣿⣿⣿⣿⣿⣿⡿⠑⠀⢀⣵⣿⣿⣿⣿⣿⣿⣿⣿⣿⣿⣿⣿⣿⣿⣿⣿⣿⣿⣿⣿⣿⣿⣿⣷⣷⣵⣅⣅⣄⡔⢳⣾⣿⣟⢻⣿⣿⣷⣵⡝⢻⠀</a:t>
            </a:r>
            <a:br/>
            <a:r>
              <a:t>⣿⣿⣿⣿⣿⣿⣿⣿⣿⢹⢀⠀⠀⢨⣿⡇⣼⣶⣶⣤⡄⣸⡿⢇⢕⢕⢕⢕⢕⢕⢕⢹⣧⢇⢕⢕⢕⢕⢕⢕⢱⢇⢕⢕⢕⢕⢕⢕⢕⢕⢕⣱⣵⣷⣽⣟⣫⣵⣾⣿⢕⢕⢕⢕⢕⢕⢕⢕⢕⢕⢕⢱⢕⣾⡟⢕⢕⣿⣿⡇⢕⢻⡕⢕⠑⢅⢻⣿⡇⢕⣿⡇⢸⣿⣸⢸⣿⢕⢕⢅⣵⣵⣵⣵⢄⢔⢔⢸⣿⣿⣿⡇⢕⢕⢕⣿⣿⢕⢕⢕⢕⢕⢕⢕⢜⢿⣷⡄⠀⠀⠀⠀⠀⠀⠀⠀⠀⠀⠀⠀⠀⠀⠀⠘⣿⣿⣿⣿⣿⣿⣿⣾⣿⣿⣿⣿⣿⣕⣾⣿⣿⣿⣿⣿⣿⣿⣿⣿⣿⣿⣿⣿⣿⣿⣿⣿⣿⣿⣿⣿⣿⣿⣿⣿⣿⣿⣿⣿⣿⣿⣿⣿⢟⠋⢀⣠⣷⣿⣿⣿⣿⣿⣿⣿⣿⣿⣿⣿⣿⣿⣿⣿⣿⣿⣿⣿⣿⣿⣿⣿⣿⣿⣿⣿⣿⣿⣿⣿⣿⣿⣿⣿⣿⣇⣿⣿⣿⣿⣿⣷⠀</a:t>
            </a:r>
            <a:br/>
            <a:r>
              <a:t>⣿⣿⣿⣿⣿⣿⣿⣿⣿⢕⡇⠀⢠⣿⣿⡇⣿⣿⣿⡿⣱⡿⢕⢕⢑⢕⢕⢕⢕⢕⢸⣷⡜⢷⡇⢕⢕⢕⢕⢕⡟⢕⢕⢕⢕⢕⢕⠕⢕⢕⣼⣿⣿⣿⣿⣿⣿⣿⣿⣿⢕⢕⢕⢕⢕⢕⢕⢕⢕⢕⢕⢱⢸⢟⢕⢕⣼⣿⣿⡇⢕⢸⡇⢕⢔⢕⢜⢿⡇⢕⣿⢇⢱⣿⡇⢸⣿⢕⢕⢕⣿⣿⣿⣿⢕⢕⢕⢸⣿⣿⣿⡇⢕⢕⢕⣿⣿⢕⢕⢑⢕⢕⢕⢕⢕⢕⢻⣿⣆⠀⠀⠀⠀⠀⠀⠀⠀⠀⠀⠀⠀⠀⠀⠀⠸⣿⣿⣿⣿⣿⣿⣿⣿⣿⡿⢻⢹⢹⢟⢞⢿⣿⣿⣿⣿⣿⣿⣿⣿⣿⣿⣿⣿⣿⣿⣿⣿⣿⣿⣿⣿⣿⣿⣿⣿⣿⣿⣿⣿⣿⣿⣶⣴⣾⣿⣿⣿⣿⣿⣿⣿⣿⣿⣿⣿⣿⣿⣿⣿⣿⣿⣿⣿⣿⣿⣿⣿⣿⣿⣿⣿⣿⣿⣿⣿⣿⣿⣿⣿⣿⣿⡿⢹⢹⢝⢏⡹⢿⣿⣿⠀</a:t>
            </a:r>
            <a:br/>
            <a:r>
              <a:t>⣿⣿⣿⣿⣿⣿⣿⡿⠟⠑⠁⠀⠙⢏⢹⣇⢜⢜⢝⣱⡟⢕⢕⢕⢕⠕⢕⢕⢕⢕⢸⣿⣿⣧⡳⣕⢕⢕⢕⣼⢕⢕⢕⢕⢕⠑⠀⢄⢕⢸⣿⣿⣿⣿⣿⣿⣿⣿⣿⣿⡕⠀⠁⠕⢕⢕⢕⢕⢕⢕⢕⢱⢫⣷⢕⢸⣿⣿⣿⡇⢼⣺⡇⢑⢕⢕⢕⢜⡇⢕⢏⢕⢸⣿⣇⣼⣿⢕⢕⢕⣿⣿⣿⣿⢕⢕⢕⢸⣿⣿⣿⡇⢕⢕⢕⣿⣿⢕⢕⠁⢕⢕⢕⢕⢕⢕⢕⢜⢻⣧⡀⠀⠀⠀⠀⠀⠀⠀⠀⠀⠀⠀⠀⠀⠀⠸⣿⣿⣿⣿⣿⣿⣿⢟⢕⢕⢕⢕⢕⢕⢕⢝⣿⣿⣿⣿⣿⣿⣿⣿⣿⣿⣿⣿⣿⣿⣿⣿⣿⣿⣿⣿⣿⣿⣿⣿⣿⣿⣿⣿⣿⣿⣿⣿⣿⣿⣿⣿⣿⣿⣿⣿⣿⣿⣿⣿⣿⣿⣿⣿⣿⣿⣿⣿⣿⣿⣿⣿⣿⣿⣿⣿⣿⣿⣿⣿⣿⣿⣿⣿⡟⢝⢕⢕⢕⢕⢕⢕⢻⣿⠀</a:t>
            </a:r>
            <a:br/>
            <a:r>
              <a:t>⣿⣿⣿⣿⣿⣿⠟⢕⢕⠁⠀⠀⠀⢕⢕⢜⢕⢕⣱⡟⢕⢕⢕⢕⢕⢕⢅⢕⢕⢕⢸⡟⣿⣿⣇⢜⢣⢕⢱⢇⢕⠕⠑⠁⠀⠀⠀⢕⢕⣼⣿⣿⣿⣿⣿⣿⣿⣿⣿⣿⡇⢕⠀⠀⠀⠁⠑⢕⢕⢕⢕⢕⣿⣿⡇⢜⣿⣿⣿⢸⣗⢕⢇⢕⢕⢕⢕⢱⡕⢜⢔⢕⢸⣿⣿⣿⣿⢕⢕⢕⣿⣿⣿⣿⢕⢕⢕⢸⣿⣿⣿⡇⢕⢕⢕⣿⣿⢕⢕⢄⢕⢕⢕⢕⢕⢕⢕⢕⢕⢜⢷⡄⠀⠀⠀⠀⠀⠀⠀⠀⠕⣄⠀⠀⠀⠀⠝⣿⣿⣿⣿⢣⢕⢕⢕⢕⢕⢕⢕⢕⢕⢕⢕⢹⣿⣿⣿⣿⣿⣿⣿⣿⣿⣿⣿⣿⣿⣿⣿⣿⣿⣿⣿⣿⣿⣿⣿⣿⣿⣿⣿⣿⣿⣿⣿⣿⣿⣿⣿⣿⣿⣿⣿⣿⣿⣿⣿⣿⣿⣿⣿⣿⣿⣿⣿⣿⣿⣿⣿⣿⣿⣿⣿⣿⣿⣿⣿⣿⢏⢕⢕⢕⢕⢕⢕⢕⢕⢕⢕⢻⠀</a:t>
            </a:r>
            <a:br/>
            <a:r>
              <a:t>⣿⣿⣿⡿⢟⢅⢕⢕⠁⠀⠀⠀⠀⢕⢕⢕⢕⣵⡟⢕⢕⢕⢕⢕⢕⢕⢔⢅⢕⢕⢕⣿⣿⣿⣿⡕⢕⢕⡎⠑⠀⠀⠀⠀⠀⠀⠀⢱⣼⣿⣿⣿⣿⣿⣿⣿⣿⣿⣿⣿⣿⢕⢕⠀⠀⠀⠀⠀⠁⠕⢕⢕⢜⢞⣳⢕⣿⣿⡇⠇⠝⢸⢕⢕⢕⢕⢕⢼⣷⢑⠕⢕⢜⣿⣿⣿⡇⢕⢕⢕⣿⣿⣿⣿⢕⢕⢕⢸⣿⣿⣿⡇⢕⢕⢕⣿⣿⡕⢕⢕⢕⢕⢕⢕⢕⢕⢕⢕⢕⢕⢕⢝⢧⡀⠀⠀⠀⠀⠀⠀⠀⠜⣷⣄⡀⠀⠀⠘⢿⣿⢏⢇⢕⢕⢕⢕⢕⢕⢕⢕⢕⢕⢕⢸⢜⣿⣿⣿⣿⣿⣿⣿⣿⣿⣿⣿⣿⣿⣿⣿⣿⣿⣿⣿⣿⣿⣿⣿⣿⣿⣿⣿⣿⣿⣿⣿⣿⣿⣿⣿⣿⣿⣿⣿⣿⣿⣿⣿⣿⣿⣿⣿⣿⣿⣿⣿⣿⣿⣿⣿⣿⣿⣿⣿⣿⣿⣿⡟⢕⢕⢕⢕⢕⢕⢕⢕⢕⢕⢕⢸⠀</a:t>
            </a:r>
            <a:br/>
            <a:r>
              <a:t>⣿⣿⣿⢇⢔⢕⢕⠕⠀⠀⠀⠀⢕⢕⢕⢕⣼⡟⢕⢕⢕⢕⢕⢕⢕⢕⢕⢕⢕⢕⢕⣿⣸⣿⣿⣧⢕⢕⡕⠀⠀⠀⠀⠀⠀⠀⠀⣿⣿⣿⣿⣿⣿⣿⣿⣿⣿⣿⣿⣿⣿⣇⢕⠀⠀⠀⠀⠀⠀⠀⠑⢕⢕⢕⢕⢇⢜⢁⢄⢄⢄⠄⠁⠑⢕⢕⢕⢕⢻⣧⢀⢕⢕⢝⢝⢝⢕⢕⢕⢕⢝⢝⢝⢝⢕⢕⢕⢜⢝⢝⢝⢕⢕⢕⢕⢝⢝⢕⢕⢕⢕⢕⢕⢕⢕⢕⢕⢕⢕⢕⢕⢕⢕⢝⢆⢀⠀⠀⠀⠀⠀⠀⠹⣿⣿⣦⣄⢀⠁⢻⣧⢕⢕⢕⢕⢕⢕⢕⢕⢕⢕⢕⢕⢕⢕⣿⣿⣿⣿⣿⣿⣿⣿⣿⣿⣿⣿⣿⣿⣿⣿⣿⣿⣿⣿⣿⣿⣿⣿⣿⣿⣿⣿⣿⣿⣿⣿⣿⣿⣿⣿⣿⣿⣿⣿⣿⣿⣿⣿⣿⣿⣿⣿⣿⣿⣿⣿⣿⣿⣿⣿⣿⣿⣿⣿⣿⣿⣧⢕⢕⢕⢕⢕⢕⢕⢕⢕⢕⢕⢸⠀</a:t>
            </a:r>
            <a:br/>
            <a:r>
              <a:t>⣿⣿⢏⢕⢕⢕⢕⠀⠀⠀⠀⢀⠕⠑⠑⣼⡿⢕⢕⢕⢕⢕⢕⣱⣵⣷⣿⣿⣿⣿⡇⣿⡇⣿⣿⣿⣇⢕⠁⠀⠀⠀⠀⠀⠀⠀⠀⢹⣿⣿⣿⣿⣿⣿⣿⣿⣿⣿⣿⣿⣿⣿⡇⠀⠀⠀⠀⠀⠀⠀⠀⢝⢜⢝⠕⢀⢀⠀⠑⠁⠁⣠⣴⡔⢠⡕⢕⢕⢜⢻⣧⢕⢕⢕⢕⢕⢕⢕⢕⢕⢕⢕⢕⢕⢕⢕⢕⢕⢕⢕⢕⢕⢕⢕⢕⢕⢕⢕⢕⢕⠁⢕⢕⢕⢕⢕⢕⢕⢕⢕⢕⢕⢕⢕⢕⠁⠐⠀⠀⠀⠀⠀⠀⠘⣿⣿⣿⣿⣦⣄⡘⢿⣕⣕⢕⢕⢕⢕⢕⢕⢕⢕⢕⣵⣾⣿⣿⣿⣿⣿⣿⣿⣿⣿⣿⣿⣿⣿⣿⣿⣿⣿⣿⣿⣿⣿⣿⣿⣿⣿⣿⣿⣿⣿⣿⣿⣿⣿⣿⣿⣿⣿⣿⣿⣿⣿⣿⣿⣿⣿⣿⣿⣿⣿⣿⣿⣿⣿⣿⣿⣿⣿⣿⣿⣿⣿⣿⣿⣧⢕⢕⢕⢕⢕⢕⢕⢕⢕⢕⣿⠀</a:t>
            </a:r>
            <a:br/>
            <a:r>
              <a:t>⣿⢇⢕⢕⢕⢕⠕⠀⠀⠀⠀⠀⠀⠀⣼⢫⢕⢕⢕⢕⢕⣵⣾⣿⣿⣿⣿⣿⣿⣿⣧⢹⣿⡼⣿⣿⣿⣇⠀⠀⠀⠀⠀⠀⠀⠀⠀⠀⢟⣟⣻⣿⣿⣿⣿⣿⣿⣿⣿⣿⣟⣟⠃⠀⠀⠀⠀⠀⠀⠀⠀⢕⢕⢕⢄⢕⣿⢗⠀⢄⢀⠈⠻⠇⢸⣿⣧⢕⢕⢕⢽⣇⢥⣥⣥⣥⣥⣥⣥⣵⣵⣵⣵⣵⣵⣵⣵⣵⣵⣵⣵⣵⣵⣵⣵⣵⣵⡕⢕⢕⢕⢕⢕⢕⢕⢕⢕⢕⢕⢕⢕⢕⢕⢕⢕⢄⠀⠀⠀⠀⠀⠀⠀⠀⠘⢿⣿⣿⣿⣿⣿⣿⣿⣿⣷⣵⣕⣕⣕⣕⣱⣷⣾⣿⣿⣿⣿⣿⣿⣿⣿⣿⣿⣿⣿⣿⣿⣿⣿⣿⣿⣿⣿⣿⣿⣿⣿⣿⣿⣿⣿⣿⣿⣿⣿⣿⣿⣿⣿⣿⣿⣿⣿⣿⣿⣿⣿⣿⣿⣿⣿⣿⣿⣿⣿⣿⣿⣿⣿⣿⣿⣿⣿⣿⣿⣿⣿⣿⣿⣷⣵⣕⡕⢕⢕⢕⢕⢕⣼⣿⠀</a:t>
            </a:r>
            <a:br/>
            <a:r>
              <a:t>⡿⢄⢕⢕⢕⢕⠀⠀⠀⠀⢔⠀⠀⣼⡟⢕⢕⢕⢕⢕⣼⣿⣿⣿⣿⣿⣿⣿⣿⣿⣿⢸⣿⢳⡹⣿⣿⣿⡆⠀⠀⠀⠀⠀⠀⠀⠀⠀⠈⢿⣿⣿⣿⣿⣿⣿⣿⣿⣿⣿⣿⡟⠀⠀⠀⠀⠀⠀⠀⠀⠀⠁⢱⢕⢕⢀⢁⢄⠕⢕⡕⢔⢰⣵⣾⣿⣿⣧⢕⢕⢜⢻⡎⣿⣿⣿⣿⣿⣿⣿⣿⣿⣿⣿⣿⣿⣿⣿⣿⣿⣿⣿⣿⣿⣿⣿⣿⣿⢕⢕⢕⢕⢕⢕⢕⢕⢕⢕⢕⢕⢕⢕⢕⢕⢕⢕⠀⠀⠀⠀⠄⢀⠀⠀⠀⠁⢻⣿⣿⣿⣿⣿⣿⣿⣿⣿⣿⣿⣿⣿⣿⣿⣿⣿⣿⣿⣿⣿⣿⣿⣿⣿⣿⣿⣿⣿⣿⣿⣿⣿⣿⣿⣿⣿⣿⣿⣿⣿⣿⣿⣿⣿⣿⣿⣿⣿⡏⠙⣿⣿⣿⣿⣿⣿⣿⣿⣿⣿⣿⣿⣿⣿⣿⣿⣿⣿⣿⣿⣿⣿⣿⣿⣿⣿⣿⣿⣿⣿⣿⣿⣿⣿⣿⣷⣿⣿⣿⣿⣿⣿⠀</a:t>
            </a:r>
            <a:br/>
            <a:r>
              <a:t>⡇⢕⢕⢕⢕⠁⠀⠀⠀⢀⢕⢀⣼⢟⢕⢕⢕⢕⢕⣼⣿⣿⣿⣿⣿⣿⣿⣿⣿⣿⣿⡇⢿⡎⣿⣽⣿⣿⣿⡄⠀⠀⠀⠀⠀⠀⠀⠀⠀⠘⣿⣿⣿⣿⣿⣿⣿⣿⣿⣿⣿⠁⠀⠀⠀⠀⠀⠀⠀⠀⠀⠀⠕⣱⣱⣾⣾⢰⡀⢁⢀⢀⣴⢻⣿⣿⣿⣿⣧⢕⢕⢕⢻⡔⠀⠀⠀⠀⠀⠀⠀⠀⠀⢀⢀⣀⣀⣀⣀⣀⣀⣀⣀⣀⣀⣀⣁⣁⢁⢕⢕⠑⢕⢕⢕⢕⢕⢕⢕⢕⢕⢕⢕⢕⢕⢕⢕⢀⠀⠀⠀⠀⠀⢐⢱⣦⣄⣹⣿⣿⣿⣿⣿⣿⣿⣿⣿⣿⣿⣿⣿⣿⣿⣿⣿⣿⣿⣿⣿⣿⣿⣿⣿⣿⣿⣿⣿⣿⣿⣿⣿⣿⣿⣿⣿⣿⣿⣿⣿⣿⣿⣿⣿⣿⣿⣿⣇⠀⣿⣿⣿⣿⣿⣿⣿⣿⣿⣿⣿⣿⣿⣿⣿⣿⣿⣿⣿⣿⣿⣿⣿⣿⣿⣿⣿⣿⣿⣿⣿⣿⣿⣿⣿⣿⣿⣿⣿⣿⣿⣿⠀</a:t>
            </a:r>
            <a:br/>
            <a:r>
              <a:t>⣧⠀⠁⠕⠕⠀⠀⠀⠀⢵⢏⣼⢏⢕⢕⢕⢕⢕⣱⣿⣿⣿⣿⣿⣿⣿⣿⣿⣿⣿⣿⣿⡸⣧⢸⣿⣿⣿⣿⣿⡄⠀⠀⠀⠀⠀⠀⠀⠀⠀⠜⣿⣿⣿⣿⣿⣿⣿⣿⣿⠇⠀⠀⠀⠀⠀⠀⠀⠀⠀⠀⠀⠁⢿⣿⣿⡿⡾⢧⢕⢻⡕⣿⡞⣿⣿⣿⣿⣿⣇⢕⢕⢕⢻⡄⠀⠀⠀⠀⠀⠀⠑⠕⢸⣷⣵⣷⣵⣷⣫⣏⣿⣟⣿⣿⣿⣿⣿⡕⢕⢕⢄⢕⢕⢕⢕⢕⢕⢕⢕⢕⢕⢕⢕⢕⢕⢕⢔⠐⠀⠀⠀⠀⠁⢅⢿⣿⣿⣿⣿⣿⣿⣿⣿⣿⣿⣿⣿⣿⣿⣿⣿⣿⣿⣿⣿⣿⣿⣿⣿⣿⣿⣿⣿⣿⣿⣿⣿⣿⣿⣿⣿⣿⣿⣿⣿⣿⣿⣿⣿⣿⣿⣿⣿⣿⣿⣿⣱⣿⣿⣿⣿⣿⣿⣿⣿⣿⣿⣿⣿⣿⣿⣿⣿⣿⣿⣿⣿⣿⣿⣿⣿⣿⣿⣿⣿⣿⣿⣿⣿⣿⣿⣿⣿⣿⣿⣿⣿⣿⣿⠀</a:t>
            </a:r>
            <a:br/>
            <a:r>
              <a:t>⣿⠀⠀⠀⠀⠀⠀⠀⠁⠑⠜⠏⢕⢕⢕⢕⢕⢱⣿⣿⣿⣿⣿⣿⣿⣿⣿⣿⣿⣿⣿⣿⣧⢻⡜⣿⣿⣷⡹⣿⣷⠀⠀⠀⠀⠀⠀⠀⠀⠀⠀⠹⣿⣿⣿⣿⣿⣿⣿⡏⠀⠀⠀⠀⠀⠀⠀⠀⠀⠀⠀⠀⠀⢸⡿⢿⣏⣵⡜⣾⡇⡝⢜⢇⣿⣿⣿⣿⣿⣿⡕⢕⢕⢕⠟⠀⠀⠀⠀⠀⠀⠀⠀⢱⣽⣭⣝⡻⢿⣿⣿⣿⣿⣿⣿⣿⣿⣿⡇⢕⢕⢕⢕⢕⢕⢕⢕⢕⢕⢕⢕⢕⢕⢕⢕⢕⢕⢕⠄⠁⠀⠀⠀⢔⢑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⠀⠀⠀⠀⠀⠀⠀⠀⠀⠀⠀⠀⠁⠁⠑⠸⢿⣿⣿⣿⣿⣿⣿⣿⣿⣿⣿⣿⣿⣿⣿⡎⢇⢻⣿⣿⣷⡝⣿⡇⠀⠀⠀⠀⠀⠀⠀⠀⠀⠀⠝⢿⣿⠿⢿⣿⡟⠀⠀⠀⠀⠀⠀⠀⠀⠀⠀⠀⠀⠀⠀⠁⢻⣿⣿⣿⣷⣜⢇⣿⣧⡕⣝⡻⢿⣿⣿⠿⠃⠁⠀⠀⠀⠀⠀⠀⠀⠀⠀⠀⠀⢜⢟⢿⣿⣿⣷⣮⣟⢿⣿⣿⣿⣿⣿⣿⡇⢕⢕⢕⢕⢕⢕⢕⢕⢕⢕⢕⢕⢕⢕⢕⢕⢕⢕⢕⢄⠀⢄⢔⢕⢕⢁⠕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⠀⠀⠀⠀⠀⠀⠀⠀⠀⠀⠀⠀⠀⠀⠀⠀⠀⠀⠉⠙⠻⢿⣿⣿⣿⣿⣿⣿⣿⣿⣿⣿⡜⡸⣿⣮⡻⣿⣮⡟⠀⠀⠀⠀⠀⠀⠀⠀⠀⠀⠀⠁⢀⣄⡀⠈⠁⠀⠀⠀⠀⠀⠀⠀⠀⠀⠀⠀⠀⠀⠀⠀⢜⣿⣿⣿⣿⣿⣷⣸⣿⢧⣿⢿⠛⠉⠀⠀⠀⠀⠀⠀⠀⠀⠀⠀⠀⠀⠀⠀⠀⠕⢕⢕⢕⢝⢟⢿⣿⣿⣷⣽⡻⣿⣿⣿⣧⢕⢕⢕⢀⢕⢕⢕⢕⢕⢕⢕⢕⢕⢕⢕⢕⢕⢕⢕⢕⢁⢕⢕⢕⢕⢁⠅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⢇⢄⠀⠀⠀⠀⠀⠀⠀⠀⠀⠀⠀⠀⠀⠀⠀⠀⠀⠀⠀⠀⠀⠁⠙⠻⢿⣿⣿⣿⣿⣿⣿⣿⠕⣿⣿⣿⣷⣮⣽⢕⠐⠐⠀⠀⠀⠀⠀⠀⠀⠀⠀⢕⢕⢝⠐⠀⠀⠀⠀⠀⠀⠀⠀⠀⠀⠀⠀⠀⠀⠀⠀⠀⢹⣿⣿⣿⣿⣿⢜⠏⠊⠁⠀⠀⠀⠀⠀⠀⠀⠀⠀⠀⠀⠀⠄⢀⠀⠀⠀⠀⠀⢔⢕⢕⢕⢕⢜⢜⢟⢿⣿⣿⣾⣝⢿⣿⠁⢕⢕⠀⢕⢕⢕⢕⢕⢕⢕⢕⢕⢕⢕⢕⢕⢕⢕⢕⢔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⢕⠀⠀⠀⠀⠀⠀⠀⢀⢔⠐⠀⠀⠀⠀⠀⠀⠀⠀⠀⠀⠀⠀⠀⠀⠀⠙⢻⣿⣿⣿⣿⡏⠀⠜⣿⣿⣿⣿⣿⡇⠀⠀⠀⠀⠀⠀⠀⠀⠀⠀⠀⠀⢕⢕⠀⠀⠀⠀⠀⠀⠀⠀⠀⠀⠀⠀⠀⠀⠀⠀⠀⠀⠘⣿⣿⣿⣿⢕⠃⠀⠀⠀⠀⠀⠀⠀⠀⠀⠀⠐⢄⢀⠀⠀⠀⠑⢕⢄⠀⠀⠀⠁⢕⢕⢕⢕⢕⢕⢕⢜⢜⢻⣿⣿⣷⣮⡕⢕⢕⠀⠁⢕⢕⢕⢕⢕⢕⢕⢕⢕⢕⢕⢕⢕⢕⢕⢕⢕⢕⢕⢕⢕⢕⢕⢕⢑⢜⢿⣿⣿⣿⣿⣿⣿⣿⣿⣿⣿⣿⣿⣿⣿⣿⣿⣿⣿⣿⣿⣿⣿⣿⣿⣿⣿⣿⣿⣿⣿⣿⣿⣿⣿⣿⣿⣿⣿⣿⣿⣿⣿⣿⣿⣿⣿⣿⣿⣿⣿⣿⣿⣿⣿⣿⣿⣿⣿⣿⣿⣿⣿⣿⣿⣿⣿⣿⣿⣿⣿⣿⣿⣿⣿⣿⣿⣿⣿⣿⣿⣿⣿⣿⣿⣿⣿⣿⣿⡟⠀</a:t>
            </a:r>
            <a:br/>
            <a:r>
              <a:t>⣯⢇⢕⢔⠀⠀⠀⠀⢀⢕⠕⠀⠀⠀⠀⢀⠔⠁⠀⠀⠀⠀⠀⠀⠀⠀⠀⠀⠀⠀⠘⢻⣿⣿⠑⠀⠀⢹⣿⡏⣿⣿⡇⠀⠀⠀⠀⠀⠀⠀⠀⠀⠀⢀⣄⣀⣠⢆⣀⢄⠀⠀⠀⠀⠀⠀⠀⠀⠀⠀⠀⠀⠀⠀⠀⠀⢸⣿⢟⠑⠀⠀⠀⠀⠀⠀⠀⠀⠀⠀⠀⠔⠀⠀⠑⢔⢀⠀⠀⠀⠑⢕⠀⠀⠀⣕⢕⢕⢕⢕⢕⢕⢕⢕⢕⢝⢿⣿⣿⡇⢕⢕⠑⠀⢕⢕⢕⢕⢕⢕⢕⢕⢕⢕⢕⢕⢕⢕⢕⢕⢕⢑⢕⠐⠔⠑⢅⢕⢕⢕⢅⢻⣿⣿⣿⣿⣿⣿⣿⣿⣿⣿⣿⣿⣿⣿⣿⣿⣿⣿⣿⣿⣿⣿⣿⣿⣿⣿⣿⣿⣿⣿⣿⣿⣿⣿⣿⣿⣿⣿⣿⣿⣿⣿⣿⣿⣿⣿⣿⣿⣿⣿⣿⣿⣿⣿⣿⣿⣿⣿⣿⣿⣿⣿⣿⣿⣿⣿⣿⣿⣿⣿⣿⣿⣿⣿⣿⣿⣿⣿⣿⣿⣿⣿⣿⣿⣿⣿⢟⢕⠀</a:t>
            </a:r>
            <a:br/>
            <a:r>
              <a:t>⣟⢕⢇⡔⠀⠀⠀⢔⠕⠀⠀⠀⠀⢄⠕⠁⠀⠀⠀⠀⠀⠀⠀⠀⠀⠀⠀⠀⠀⠀⠀⠀⠘⢇⠀⠀⠀⠁⣿⢇⢹⣿⢇⠀⠀⠀⠀⠀⠀⠀⠀⠀⣀⢴⣿⣿⣿⣿⣷⣷⡄⠀⠀⠀⠀⠀⠀⠀⠀⠀⠀⠀⠀⠀⠀⠀⠀⠕⠀⠀⠀⠀⠀⠀⠀⠀⠀⠀⠀⠀⠀⠀⠀⠀⠀⠀⢑⢔⢄⠀⠀⠀⠕⢄⠀⣿⣷⣧⣕⢕⢕⢕⢕⢕⢕⢕⢜⢟⢿⣇⢕⢕⢀⢀⠁⢕⢕⢕⢕⢕⢕⢕⢕⢕⢕⢕⢕⢕⢕⢕⢕⢕⢕⢕⠕⢕⢕⢕⢕⢕⢕⢕⢜⢿⣿⣿⣿⣿⣿⣿⣿⣿⣿⣿⣿⣿⣿⣿⣿⣿⣿⣿⣿⣿⣿⣿⣿⣿⣿⣿⣿⣿⣿⣿⣿⣿⣿⣿⣿⣿⣿⣿⢿⢿⢿⢿⢿⢿⢿⢿⢿⣿⣿⣿⣿⣿⣿⣿⣿⣿⣿⣿⣿⣿⣿⣿⣿⣿⣿⣿⣿⣿⣿⣿⣿⣿⣿⣿⣿⣿⣿⣿⣿⣿⣿⣿⡿⢏⢕⢕⠀</a:t>
            </a:r>
            <a:br/>
            <a:r>
              <a:t>⡟⢕⣾⡷⠀⢀⢕⠑⠀⠀⠀⢄⢕⢕⢀⠀⠀⠀⠀⠀⠀⠀⠀⠀⠀⠀⠀⠀⠀⠀⠀⠀⠀⠀⠀⠀⠀⠀⡿⠀⢜⡟⠀⠀⠀⠀⠀⠀⠀⠀⠀⠀⢕⣼⣿⣿⣿⣿⣿⡿⡅⠀⠀⠀⠀⠀⠀⠀⠀⠀⠀⠀⠀⠀⠀⠀⠀⠀⠀⠀⠀⠀⠀⠀⠀⠀⠀⠀⠀⠀⠀⠀⠀⠀⢀⢔⠑⠀⠁⠑⠄⢀⠀⠁⢔⢸⣿⣿⣽⢳⢕⢕⢕⢕⢕⢕⠑⠀⠀⠈⠕⢕⢕⢐⠀⢕⢕⢕⢕⢕⢕⢕⢕⢕⢕⢕⢕⢕⢕⢕⢕⢕⢔⢕⢔⢕⢕⢕⢕⢕⢕⢕⢕⢌⢻⣿⣿⣿⣿⣿⣿⣿⣿⣿⣿⣿⣿⣿⣿⣿⣿⣿⣿⣿⣿⣿⣿⣿⣿⣿⣿⣿⣿⣿⡿⢟⢟⢝⢝⢕⢔⢕⢕⢕⢕⢕⢕⢕⢕⢕⢕⢕⢕⢜⢍⢝⢻⢿⣿⣿⣿⣿⣿⣿⣿⣿⣿⣿⣿⣿⣿⣿⣿⣿⣿⣿⣿⣿⣿⣿⣿⣿⣿⣿⣿⡟⢕⢕⢕⢕⠀</a:t>
            </a:r>
            <a:br/>
            <a:r>
              <a:t>⢣⣾⣿⢇⢔⠑⠀⠀⢀⠔⠑⠀⠀⠁⠑⢔⢀⠀⠀⠀⠀⠀⠀⠀⠀⠀⠀⠀⠀⠀⠀⠀⠀⠀⠀⠀⠀⢀⠇⠀⢱⠕⠀⠀⠀⠀⠀⠀⠀⠀⠀⠀⠕⢿⢹⣿⣿⢹⣿⠇⠃⠀⠀⠀⠀⠀⠀⠀⠀⠀⠀⠀⠀⠀⠀⠀⠀⠀⠀⠀⠀⠀⠀⠀⠀⠀⠀⠀⠀⠀⠀⠀⢀⠔⠑⠀⠀⠀⢀⢀⠀⠁⠐⢀⠀⠕⣿⣿⣿⢼⣿⣿⣇⢕⢕⠁⠀⠀⠀⠀⠀⢕⢕⢅⠀⢕⢕⢕⢕⢕⢕⢕⢕⢕⢕⢕⢕⢕⢕⢕⢕⢕⢕⢕⢕⢕⢕⢕⢕⢕⢕⢕⢕⢕⢕⢘⢿⣿⣿⣿⣿⣿⣿⣿⣿⣿⣿⣿⣿⣿⣿⣿⣿⣿⣿⣿⣿⣿⣿⣿⣿⣿⣿⢝⢕⢕⢕⢕⢕⢕⢕⢕⢕⢕⢕⢕⢕⢕⢕⢕⢕⢕⢕⢕⢕⢕⢕⢕⢜⣿⣿⣿⣿⣿⣿⣿⣿⣿⣿⣿⣿⣿⣿⣿⣿⣿⣿⣿⣿⣿⣿⣿⣿⡿⢋⢕⢕⢕⢕⢕⠀</a:t>
            </a:r>
            <a:br/>
            <a:r>
              <a:t>⣿⣿⢇⢔⠀⠀⠀⠔⠁⠀⠀⢀⢀⠀⠀⠀⠁⠕⢄⢀⠀⠀⠀⠀⠀⠀⠀⠀⠀⠀⠀⠀⠀⠀⠀⠀⠀⠁⠀⢕⠕⠀⠀⠀⠀⠀⠀⠀⠀⠀⠀⠀⠀⠀⠑⠝⢿⢘⠃⠀⠀⠀⠀⠀⠀⠀⠀⠀⠀⠀⠀⠀⠀⠀⠀⠀⠀⠀⠀⠀⠀⠀⠀⠀⠀⠀⠀⠀⠀⠀⢀⠕⠁⠀⠀⠀⢀⠐⠀⠁⠑⠄⠀⠀⠀⠀⢿⣿⣿⢸⣿⣿⣿⡇⠁⠀⠀⠀⠀⢄⢔⢕⢕⢕⢔⠑⢕⢕⢕⢕⢕⢕⢕⢕⢕⢕⢕⢕⢕⢕⢕⢕⢕⢕⢕⢕⢕⢕⢕⢕⢕⢕⢕⢕⢕⢕⢕⠝⢿⣿⣿⣿⣿⣿⣿⣿⣿⣿⣿⣿⣿⣿⣿⣿⣿⣿⣿⣿⣿⣿⣿⣿⣿⣷⣕⣕⢕⢕⢕⢕⢕⢕⢕⢕⢕⢕⢕⢕⢕⢕⢕⢕⢕⢕⢕⢕⢕⣕⣵⣿⣿⣿⣿⣿⣿⣿⣿⣿⣿⣿⣿⣿⣿⣿⣿⣿⣿⣿⣿⣿⣿⣿⢏⢕⢕⢕⢕⢕⢕⢕⠀</a:t>
            </a:r>
            <a:br/>
            <a:r>
              <a:t>⡿⢕⣱⠁⠀⠀⠁⠀⠄⠐⠁⠀⠁⠐⢄⠀⠀⠀⠀⠑⢔⢀⠀⠁⠀⠀⠀⠀⠀⠀⠀⠀⠀⠀⠀⠀⠀⠀⢔⠑⠀⠀⠀⠀⠀⠀⠀⠀⠀⠀⠀⠀⠀⠀⠀⠁⠀⠀⠀⠀⠀⠀⠀⠀⠀⠀⠀⠀⠀⠀⠀⠀⠀⠀⠀⠀⠀⠀⠀⠀⠀⠀⠀⠀⠀⠀⠀⠀⢀⢔⠁⠀⠀⠀⠀⠁⠀⠀⠀⠀⠀⠀⠀⠀⠀⠀⢸⣿⣿⢸⣿⣿⣿⠇⠀⠀⠀⠀⢄⢕⢁⢕⢕⠀⢕⠀⢕⢕⢕⢕⢕⢕⢕⢕⢕⢕⢕⢕⢕⢕⢕⢕⢕⢕⢕⢕⢕⢕⢕⢕⢕⢕⢕⢕⢕⢕⢕⠀⢕⢝⢿⣿⣿⣿⣿⣿⣿⣿⣿⣿⣿⣿⣿⣿⣿⣿⣿⣿⣿⣿⣿⣿⣿⣿⣿⣿⣿⣿⣷⣧⣵⡕⣕⢕⢕⢕⢕⢕⢕⢕⣕⣱⣵⣷⣾⣿⣿⣿⣿⣿⣿⣿⣿⣿⣿⣿⣿⣿⣿⣿⣿⣿⣿⣿⣿⣿⣿⣿⣿⣿⢟⢕⢕⢕⢕⢕⢕⢕⢕⢕⠀</a:t>
            </a:r>
            <a:br/>
            <a:r>
              <a:t>⢕⣱⡟⠀⠀⠀⠀⠀⠀⠀⠀⠀⠀⠀⠀⠁⠀⠀⠀⠀⠀⠑⢄⠀⠀⠀⠀⠀⠀⠀⠀⠀⠀⠀⠀⠀⠀⠀⠁⠀⠀⠀⠀⠀⠀⠀⠀⠀⠀⠀⠀⠀⠀⠀⠀⠀⠀⠀⠀⠀⠀⠀⠀⠀⠀⠀⠀⠀⠀⠀⠀⠀⠀⠀⠀⠀⠀⠀⠀⠀⠀⠀⠀⠀⠀⠀⠀⢄⠕⠀⠀⠀⠀⠀⠀⠀⠀⠀⠀⠀⠀⠀⠀⠀⠀⠀⢇⢻⡯⢪⣟⣿⢇⠀⠀⠀⠀⢄⢕⢕⢕⢕⠀⠁⢅⠀⢕⢕⢕⢕⢕⢕⢕⢕⢕⢕⢕⢕⢕⢕⢕⢕⢕⢕⢕⢕⢕⢕⢕⢕⢕⢕⢕⢕⢕⢕⢕⢕⢕⢕⢕⢝⢿⣿⣿⣿⣿⣿⣿⣿⣿⣿⣿⣿⣿⣿⣿⣿⣿⣿⣿⣿⣿⣿⣿⣿⣿⣿⣿⣿⣿⣿⣝⣿⣿⣿⣿⣷⡟⡟⣻⣿⣿⣿⣿⣿⣿⣿⣿⣿⣿⣿⣿⣿⣿⣿⣿⣿⣿⣿⣿⣿⣿⣿⣿⣿⣿⡿⢏⢕⢕⢕⢕⢕⢕⢕⢕⢕⢕⢕⠀</a:t>
            </a:r>
            <a:br/>
            <a:r>
              <a:t>⣱⣿⣧⠀⠀⠀⠀⠀⠀⠀⠀⠀⠀⠀⠀⠀⠀⠀⠀⠀⠀⠀⠁⠑⠀⠀⠀⠀⠀⠀⠀⢀⢄⠀⠀⠀⠀⠀⠀⠀⠀⠀⠀⠀⠀⠀⠀⠀⠀⠀⠀⠀⠀⠀⠀⠀⠀⠀⠀⠀⠀⠀⠀⠀⠀⠀⠀⠀⠀⠀⠀⠀⠀⠀⠀⠀⠀⢀⠀⠀⢔⠀⠀⠀⠀⠀⠀⠀⠀⠀⠀⠀⠀⠀⠀⠀⠀⠀⠀⠀⠀⠀⠀⠀⠀⠀⠘⢇⢏⢞⡹⢟⠀⠀⠀⠀⢄⢕⢕⢕⢕⢕⠀⠀⢅⢔⢕⢕⢕⢕⢕⢕⢕⢕⢕⢕⢕⢕⢕⠕⢕⢕⢕⢕⢕⢕⢕⢕⢕⢕⢕⢕⢕⢕⢕⢕⢕⢕⢀⢕⢕⢕⢕⢜⢟⢿⣿⣿⣿⣿⣿⣿⣿⣿⣿⣿⣿⣿⣿⣿⣿⣿⣿⣿⣿⣿⣿⣿⣿⣿⣿⣿⣿⣷⣿⣯⣯⣯⣷⣾⣿⣿⣿⣿⣿⣿⣿⣿⣿⣿⣿⣿⣿⣿⣿⣿⣿⣿⣿⣿⣿⣿⣿⣿⣿⢟⢏⢕⢕⢕⢕⢕⢕⢕⢕⢕⢕⢕⢕⢕⠀</a:t>
            </a:r>
            <a:br/>
            <a:r>
              <a:t>⣿⣿⡿⠀⠀⠀⠀⠀⠀⠀⠀⠀⠀⠀⠀⠀⠀⠀⠀⠀⠀⠀⠀⠀⠀⠀⠀⠀⠀⠀⠀⢕⠀⢄⠔⢀⠀⠀⠀⠀⠀⠀⠀⠀⠀⠀⠀⠀⠀⠀⠀⠀⠀⠀⠀⠀⠀⠀⠀⠀⠀⠀⠀⠀⠀⠀⠀⠀⠀⠀⠀⠀⠀⠀⠀⠀⠀⠀⠑⠀⠑⠀⠀⠀⠀⠀⠀⠀⠀⠀⠀⠀⠀⠀⠀⠀⠀⠀⠀⠀⠀⠀⠀⠀⠀⠀⠀⠈⣇⢃⠑⠁⠀⠀⠀⠀⢕⢕⢕⢕⢕⠁⢄⠀⠄⠕⠁⢕⢕⢕⢕⢕⢕⢕⢕⢕⢕⢕⢕⢕⢕⢕⢕⢕⢕⢕⢕⢕⢕⢕⢕⢕⢕⢕⢕⢕⢕⢕⢕⢕⢕⢕⢕⢕⢕⢕⢝⢻⢿⣿⣿⣿⣿⣿⣿⣿⣿⣿⣿⣿⣿⣿⣿⣿⣿⣿⣿⣿⣿⣿⣿⣿⣿⣿⣿⣿⣿⣿⣿⣿⣿⣿⣿⣿⣿⣿⣿⣿⣿⣿⣿⣿⣿⣿⣿⣿⣿⣿⣿⣿⣿⣿⡿⢏⢕⢕⢕⢕⢕⢕⢕⢕⢕⢕⢕⢕⢕⢕⢕⢕⠀</a:t>
            </a:r>
            <a:br/>
            <a:r>
              <a:t>⣿⡿⠁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⣿⡕⠀⠀⠀⠀⠀⠀⠀⠁⠑⠑⠑⢀⢕⠄⢀⠔⠀⢕⢕⢕⢕⢕⢕⢕⢕⢕⢕⢕⢕⢕⢔⢕⢕⢕⢕⢕⢕⢕⢕⢕⢕⢕⢕⢕⢕⢕⢕⢕⠀⢕⢕⢕⢕⢕⠑⢅⢕⢕⢕⢝⢻⢿⣿⣿⣿⣿⣿⣿⣿⣿⣿⣿⣿⣿⣿⣿⣿⣿⣿⣿⣿⣿⣿⣿⣿⣿⣿⣿⣿⣿⣿⣿⣿⣿⣿⣿⣿⣿⣿⣿⣿⣿⣿⣿⣿⣿⣿⣿⣿⢿⢏⢅⢕⢕⢕⢕⠀⢕⢕⢕⢕⢕⢕⢕⢕⢕⢕⢕⢕⢕⠀</a:t>
            </a:r>
            <a:br/>
            <a:r>
              <a:t>⣿⠃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⢻⣿⡔⠀⠀⠀⠀⠀⢀⢄⡴⡱⣇⠇⢕⢄⢔⢔⢕⢁⢕⢕⢕⢕⢕⢕⢕⢕⢕⢕⢕⢕⢕⢅⢕⢕⢕⢕⢕⢕⢕⢕⢕⢕⢕⢕⢕⢕⢕⢕⢕⢕⢕⢕⢕⠀⢄⢕⢕⢕⢕⢕⢕⢕⢜⢟⢿⣿⣿⣿⣿⣿⣿⣿⣿⣿⣿⣿⣿⣿⣿⣿⣿⣿⣿⣿⣿⣿⣿⣿⣿⣿⣿⣿⣿⣿⣿⣿⣿⣿⣿⣿⣿⣿⣿⣿⣿⡿⢟⢏⢕⢀⠕⢕⢕⢕⢕⢕⠀⢕⢕⢕⢕⢕⢕⢕⢕⢕⢕⢕⢕⢕⠀</a:t>
            </a:r>
            <a:br/>
            <a:r>
              <a:t>⠛⠃⠀⠀⠐⠑⠑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⠀⠐⠙⠛⠐⠀⠀⠐⠓⠛⠛⠛⠛⠛⠑⠑⠑⠑⠑⠑⠑⠑⠑⠑⠑⠑⠑⠑⠑⠑⠑⠑⠑⠑⠑⠑⠑⠑⠑⠑⠑⠑⠑⠑⠑⠑⠑⠑⠑⠑⠑⠑⠑⠑⠑⠀⠐⠑⠑⠑⠑⠑⠑⠑⠑⠑⠑⠑⠑⠙⠛⠛⠛⠛⠛⠛⠛⠛⠛⠛⠛⠛⠛⠛⠛⠛⠛⠛⠛⠛⠛⠛⠛⠛⠛⠛⠛⠛⠛⠛⠛⠛⠛⠛⠛⠛⠛⠙⠑⠑⠑⠑⠑⠐⠁⠑⠑⠑⠑⠐⠑⠑⠑⠑⠑⠑⠑⠑⠑⠑⠑⠑⠑⠀</a:t>
            </a:r>
            <a:br/>
          </a:p>
        </p:txBody>
      </p:sp>
    </p:spTree>
  </p:cSld>
  <p:clrMapOvr>
    <a:masterClrMapping/>
  </p:clrMapOvr>
</p:sld>
</file>

<file path=ppt/slides/slide8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⡝⢻⣿⣿⣿⣿⣿⣿⣿⣿⣧⡱⣜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⣿⣕⢜⢻⣿⣿⣿⣿⣿⣿⣿⣷⣻⣷⡹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⣽⣿⣿⣿⣿⣿⣿⣿⣿⣿⣿⣧⡕⣼⡻⣿⡻⣿⣿⣿⣿⣧⢿⣿⡽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⣾⢧⣿⣿⣿⣿⣿⣿⣿⣿⣿⣿⣿⣿⣿⣜⢿⣧⡸⣮⢻⣿⣿⣿⡎⣿⣿⡽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⢣⣿⣿⣸⣿⣿⣿⣿⣿⣿⣿⣿⣿⣿⣿⣿⣿⣿⢧⢹⣧⢿⣷⡝⢝⢝⢕⢝⢝⢗⢹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⣿⢇⢕⢕⢜⢸⣿⣿⡕⡕⢕⢕⢕⢕⢕⢜⢻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⢯⣿⣿⣿⢱⣽⣗⣗⣣⣷⣷⣷⣷⣷⣷⣷⣷⡾⢯⡕⢕⢕⢕⢕⣿⣿⣿⡕⢕⢕⢕⢕⢕⢕⢕⢕⢕⢝⢻⣿⣿⣿⣿⣿⣿⣿⣿⣿⣿⣿⣿⣿⣿⣿⣿⣿⣿⣿⣿⣿⣿⣿⣿⡇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⣏⣾⣿⣿⣿⢸⣿⣿⣿⣿⣿⣿⣿⣿⣿⣿⣿⣿⣿⣿⣧⢑⢕⢕⢕⢹⣿⣿⣷⢕⢕⢕⢕⢕⢕⢕⢕⢕⢕⢕⢻⣿⣿⣿⣿⣿⣿⣿⣿⣿⣿⣿⣿⣿⣿⣿⣿⣿⣿⣿⣿⣿⣿⣿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⣟⣵⣾⡿⣼⣿⣿⣿⡇⣿⣿⣿⣿⣿⣿⣿⣿⣿⣿⣿⣿⣿⣿⣿⣿⣷⡕⢕⢕⢸⣿⣿⣿⣧⢕⢕⢕⢕⢕⢕⢕⢕⢕⢕⢕⢜⢝⢿⣿⣿⣿⣿⣿⣿⣿⣿⣿⣿⣿⣿⣿⣿⣿⣿⣿⣿⣿⣿⢕⢕⢕⢕⢕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⣫⣾⣿⣿⣿⢧⣿⣿⣿⣿⡇⣿⣿⣿⣿⣿⣿⣿⣿⣿⣿⣿⣿⣿⣿⣿⣿⣿⣷⡕⢕⢕⣿⣿⣿⣿⡕⢕⢕⢕⠑⠕⢕⢕⢕⢕⢕⢕⢕⢕⢜⢝⢿⣿⣿⣿⣿⣿⣿⣿⣿⣿⣿⣿⣿⣿⣿⣿⣿⡏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⣾⣿⣿⣿⣿⡟⣼⣿⣿⣿⣿⡇⣿⣿⣿⣿⣿⣿⣿⣿⣿⣿⣿⣿⣿⣿⣿⣿⣻⣿⣿⣆⢕⣿⣿⣿⣿⣷⢁⢑⢕⢕⢕⢕⢕⢕⢕⢕⢕⢕⢕⢕⢕⢕⢕⢻⣿⣿⣿⣿⣿⣿⣿⣿⣿⣿⣿⣿⣿⣿⡇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⣣⣿⣿⣿⣿⣿⣿⢟⣵⣿⣿⣿⣿⣿⢕⣿⣿⣿⣿⣿⣿⣿⣿⣿⣿⣿⣿⣿⣿⣿⣿⣟⣿⣿⣷⢕⣿⣿⣿⣿⣿⡕⢕⢕⢕⢕⢕⢕⢕⢕⢕⢕⠕⢕⢕⢕⢕⢕⣼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⢟⣾⣿⣿⣿⣿⣿⡿⣳⣿⢸⣿⣿⣿⣿⣿⢕⣿⣿⣿⣿⣿⣿⣿⣿⣿⣿⣿⣿⣿⣿⣿⣿⣿⢹⣿⡟⢕⣿⣿⣿⣿⣿⡇⠁⠀⢔⢕⢕⢕⢕⢕⢕⢕⢔⢅⢑⢕⢕⣿⣿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⠀</a:t>
            </a:r>
            <a:br/>
            <a:r>
              <a:t>⣿⣿⣿⣿⣿⣿⣿⣿⣿⣿⣿⣿⣿⣿⣿⣿⣿⣿⣿⣿⣿⣿⣿⣿⣿⣿⣿⣿⣿⢫⣿⡿⣽⣿⣿⣿⡟⣽⣿⡟⣾⣿⣿⣿⢿⣿⡇⣿⣿⣿⣿⣿⣿⣿⣿⣿⣿⣿⣿⣿⣿⣿⣿⣿⢕⢻⡇⢕⣿⣿⣿⣿⣿⣧⠑⢕⢕⣔⢕⢑⢕⢕⠕⢕⢕⠕⢕⡕⢺⣿⣿⣿⣿⣿⣿⣿⣿⣿⣿⣿⣿⣿⣿⣿⣿⢕⢕⢕⢕⢕⣼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⠑⢔⢕⠑⠁⠀</a:t>
            </a:r>
            <a:br/>
            <a:r>
              <a:t>⣿⣿⣿⣿⣿⣿⣿⣿⣿⣿⣿⣿⣿⣿⣿⣿⣿⣿⣿⣿⣿⣿⣿⣿⣿⣿⣿⣿⢣⣿⡿⣹⣿⣿⣿⣟⣾⣿⣿⡇⣿⡿⢏⢱⣾⣿⣱⢜⣿⣿⣿⣿⣿⣿⣿⣿⣿⣿⣿⣿⣿⣿⣿⣿⡇⢕⢕⢸⣻⣿⣿⣿⣿⡟⠀⠁⢕⢻⣇⢕⢝⢧⢕⠇⠗⠙⠑⢿⣿⣿⣿⣿⣿⣿⣿⣿⣿⣿⣿⣿⣿⣿⢿⢿⢿⢕⢕⢕⢕⢕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⠑⢑⠁⢅⢔⢔⢔⠁⠀⠀⢕⢕⢕⢔⢕⠀</a:t>
            </a:r>
            <a:br/>
            <a:r>
              <a:t>⣿⣿⣿⣿⣿⣿⣿⣿⣿⣿⣿⣿⣿⣿⣿⣿⣿⣿⣿⣿⣿⣿⣿⣿⣿⣿⣿⢏⣿⣿⣷⣿⣿⣿⢏⣾⣿⣿⣿⡇⡟⢕⣱⣿⣿⣿⢜⣕⣿⣿⣿⣿⣿⣿⣿⣿⣿⣿⣿⣿⣿⣿⣿⣿⡇⢕⢕⡞⢸⣿⣿⢿⠏⠁⠁⢄⠁⠑⠑⠔⠔⠕⢑⠄⢀⢀⡅⢜⢇⢑⠕⢑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⢁⢀⢀⢁⢅⢕⢕⢔⢕⢑⢕⢕⢕⢕⢕⢕⠀</a:t>
            </a:r>
            <a:br/>
            <a:r>
              <a:t>⣿⣿⣿⣿⣿⣿⣿⣿⣿⣿⣿⣿⣿⣿⣿⣿⣿⣿⣿⣿⣿⣿⣿⣿⣿⣿⡟⣾⣿⢧⢫⣿⣿⣏⣾⣿⣿⡏⢕⡕⢱⡿⣿⣿⣿⣿⡕⣿⣿⣿⣿⣿⣿⣿⣿⣿⣿⣿⣿⣿⣿⣿⣿⣿⡇⢕⠁⠁⠉⢉⠑⠁⠀⢀⢕⢰⣄⡀⠀⠀⠀⠀⢄⢔⢕⢜⢕⢕⢕⢕⢕⠑⢄⠀⠀⠀⠀⠀⠀⠀⠀⠀⠀⢀⢁⢕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⢔⢕⢕⢕⢕⢕⢕⠀</a:t>
            </a:r>
            <a:br/>
            <a:r>
              <a:t>⣿⣿⣿⣿⣿⣿⣿⣿⣿⣿⣿⣿⣿⣿⣿⣿⣿⣿⡿⢿⢟⡟⣫⣵⣵⣵⢸⣿⣿⡟⣾⣿⡟⣾⣿⣿⡿⢕⢱⡇⢜⣱⣿⣿⣿⣿⢇⣿⣿⣿⣿⣿⣿⣿⣿⣿⣿⣿⣿⣿⣿⣿⣿⣿⡇⢕⠀⠀⠀⠁⠀⠀⠀⢕⢕⣾⣿⣿⡇⣦⣄⢀⢀⢁⠕⢕⢕⢕⠕⢑⢅⢔⢕⠀⠀⠀⠀⠀⠀⠀⠀⠀⠀⢕⣿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⢀⠁⢅⢕⢕⢕⢕⢕⢕⠀</a:t>
            </a:r>
            <a:br/>
            <a:r>
              <a:t>⣿⢿⢿⠿⠿⠟⣿⣿⣿⣿⣿⣿⣿⣿⣿⣿⣿⣟⣽⡇⣾⣾⣿⣿⣿⡇⣿⣿⣿⢱⣿⣿⣹⣿⣿⣿⢕⡇⢸⣷⢕⣿⣿⢏⢟⢟⢕⣿⣿⣿⣿⣿⣿⣿⣿⣿⣿⣿⣿⣿⣿⣿⣿⢏⡇⢕⢀⠕⢕⢕⠔⢀⢕⢕⢕⣿⣿⣿⣷⢻⣿⣿⣦⡁⠕⢀⣄⣔⢕⢕⢕⢕⢕⢕⠀⠀⠀⠀⠀⠀⠀⢀⠄⢱⣿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⢔⢕⢕⢕⢕⢕⢕⢕⠀</a:t>
            </a:r>
            <a:br/>
            <a:r>
              <a:t>⡵⡄⠁⠁⠁⠁⣿⣿⣿⣿⣿⣿⣿⣿⣿⣿⡿⣱⣿⣿⣿⢿⣿⣿⣿⢱⣿⣿⡏⣿⣿⢧⣿⣿⣿⣧⣼⡇⣾⣿⢸⣿⣿⣷⣷⣷⢸⣿⣿⢹⣿⣿⣿⣿⣿⣿⣿⣿⣿⣿⣿⣿⣿⢕⢕⢕⢸⣦⣤⣤⣤⣎⢕⢕⣷⣿⣿⣿⣿⢸⣿⣿⣿⢿⡇⣿⣿⣷⣿⡇⢕⢕⢕⢕⢔⢆⢔⢖⢆⢆⢰⢖⢔⢕⢝⢕⢕⢕⢕⢸⢇⢕⢕⢕⢕⢕⢕⢕⢕⢕⢕⢕⢕⢕⢕⢕⢕⢕⢕⢕⢕⢕⢕⢕⢕⢕⢕⢕⢕⢕⢕⢕⢕⢕⢕⢕⢕⢕⢕⢕⢕⡕⢕⢕⢕⢕⢕⢕⢕⢕⢕⢕⢕⢕⡕⢕⢕⢕⢕⢕⢕⢕⢕⢕⢕⢕⢕⢕⢕⢕⢕⢕⢕⢕⢕⢕⢕⢕⢕⢕⢕⢕⢕⢕⢕⢕⢕⢕⢕⢕⢕⢕⢕⢕⢕⢕⢕⢕⢕⢕⢕⢕⢕⢕⢕⢕⢕⢕⢕⢕⢕⢕⢕⢕⢕⢕⢕⣕⡕⢀⠀⢔⢕⢕⢕⢕⢕⢕⢕⢕⠀</a:t>
            </a:r>
            <a:br/>
            <a:r>
              <a:t>⢗⢕⢰⢾⢷⢄⣿⣿⣿⣿⣿⣿⣿⣿⣿⣿⣱⣿⡏⢿⣿⣷⣝⢎⢕⢸⣿⣿⢹⣿⡿⣼⣿⣿⣿⣿⣿⡇⣿⡟⣸⣿⣿⣿⣿⡇⣿⣿⡇⢸⣿⣿⣿⣿⣿⣿⣿⣿⣿⣿⣿⣿⡇⢕⢕⢕⢸⣿⣿⣿⣿⣧⢕⢕⣿⣿⣿⣿⣿⢸⣿⣿⣿⢸⣷⢝⢝⣿⣿⢣⡕⢱⣼⣷⡕⢕⡇⣵⣷⡇⢸⢱⣾⣷⢸⢕⢕⢕⢕⢸⢇⢕⢕⢕⢕⢕⢕⢕⢕⢕⢕⢕⢕⢕⢕⢕⢕⢕⢕⢕⢕⢕⢕⢕⢕⢕⢕⢕⢕⢕⢕⢕⢕⢕⢕⢕⢕⢕⢕⢕⢱⣿⣿⡇⢕⢕⢕⢕⢕⢕⢕⢕⢕⢕⣿⣿⣷⣵⣷⣷⣷⣷⣵⣵⣵⣵⣕⡵⣕⣇⡕⢕⢕⢕⢕⢕⢕⢕⢕⢕⢕⢕⢕⢕⢕⢕⢕⢕⢕⢕⢕⢕⢕⢕⢕⢕⢕⢕⢕⢕⢕⢕⢱⣳⡵⣧⣵⣷⣷⣷⣷⣷⣷⣷⣿⣿⣿⣿⣾⣷⣷⡕⢕⢕⢕⢕⢕⢕⢕⢕⠀</a:t>
            </a:r>
            <a:br/>
            <a:r>
              <a:t>⢕⢕⢕⢕⢱⢸⢽⣿⣿⣿⣿⣿⣿⣿⣿⢇⣿⣿⣿⣧⡜⢪⢟⣕⢅⣼⣿⡟⣾⣿⡇⣿⣿⣿⣿⣿⣿⢕⣿⡇⡿⢿⢿⢿⢿⢣⣿⣿⢱⢸⣿⣿⣿⣿⣿⣿⣿⣿⣿⣿⣿⣿⢇⢕⢕⢕⣸⢿⢿⢿⢿⣿⡕⢸⣿⣿⣿⣿⣿⢸⣿⣿⣿⣼⣿⠱⢿⡫⢎⡜⣷⢱⣿⣿⣇⣕⣇⣿⣿⣿⢸⢸⣿⣿⣼⢕⢕⢕⢕⢜⡕⢕⢕⢕⢕⢕⢕⢕⢕⢕⢕⢕⢕⢕⢕⢕⢕⢕⢕⢕⢕⢕⢕⢕⢕⢕⢕⢕⢕⢕⢕⢕⢕⢕⢕⢕⢕⢕⢕⢕⣿⣿⣿⣷⢕⢕⢕⢕⢕⢕⢕⢕⢕⢸⣿⣿⣿⣿⣿⣿⣿⣿⣿⣿⣿⣿⣿⣿⣿⢿⢟⢇⢕⢕⢕⢕⢕⢕⢕⢕⢕⢕⢕⢕⢕⢕⢕⢕⢕⢕⢕⢕⢕⢕⢕⢕⢕⢕⢕⢕⢕⢕⢜⢟⢿⢿⣿⣿⣿⣿⣿⣿⣿⣿⣿⣿⣿⣿⣿⣿⣿⣷⡕⢕⢕⢕⢕⢕⢕⢕⠀</a:t>
            </a:r>
            <a:br/>
            <a:r>
              <a:t>⢃⢅⢕⢅⢰⢕⢸⣿⣿⣿⣿⣿⣿⣿⡏⢕⣿⢻⢜⢻⢏⣾⡿⢇⢕⣿⣿⢧⣿⣿⢸⣿⣿⣿⣿⣿⡟⢕⣿⡇⣷⣿⣿⣿⣿⢸⣿⡇⣧⡸⣿⣿⣿⣿⣿⣿⣿⣿⣿⣿⣿⣿⢕⢕⢕⢕⣿⣷⣷⣷⣷⣷⡇⣿⡟⣿⣿⣿⡿⢸⣿⣿⣿⣿⣿⢜⢳⣕⢻⢇⣿⢇⣿⣿⣿⣿⣷⣿⣿⣿⣿⣽⣿⣿⣟⡇⢕⢕⢕⢸⣿⠑⢕⢕⢕⢕⢕⢕⢕⢕⢕⢕⢕⢕⢕⢕⢕⢕⢕⢕⢕⢕⢕⢕⢕⢕⢕⢕⢕⢕⢕⢕⢕⢕⢕⢕⢕⢕⠕⣸⣿⣿⣿⣿⡕⢕⢕⢕⢕⢕⢕⢕⢕⣼⣿⣿⣿⣿⣿⣿⣿⣿⣿⣿⢿⢟⢏⢝⢕⢕⢕⢑⣡⡕⢕⢕⢕⢕⢕⢕⢕⢕⢕⢕⢕⢔⢕⢕⢕⢕⢕⢕⢕⢕⢕⢕⢕⢕⢕⢕⢕⢕⢁⠕⢕⢕⢕⢝⢟⢻⢿⢿⣿⣿⣿⣿⣿⣿⣿⣿⣿⣿⣿⡕⢕⢕⢕⢕⢕⢕⠀</a:t>
            </a:r>
            <a:br/>
            <a:r>
              <a:t>⢇⢔⢜⢕⠕⠕⢜⣿⣿⣿⣿⣿⣿⣿⣧⢇⢜⢷⡕⢕⢿⡟⣱⣷⣿⣿⣿⢸⣿⢇⣸⣿⣿⣿⣿⣿⢇⣼⣿⢱⣿⣿⣿⣿⣿⡼⣿⢱⣿⣇⢿⣿⢸⣿⣿⣿⣿⣿⣷⣿⡇⣿⢕⡕⢕⢱⣿⣿⣿⣿⣿⣿⡇⣿⢣⣿⣿⣿⡇⣿⣿⣿⣿⣿⣿⢱⣕⢹⣧⢕⡜⢕⣿⣿⣿⣿⣿⣿⣿⣿⣿⣿⣿⣿⣿⡇⠁⠁⢀⢸⣽⢔⢕⢕⢕⢕⢕⢕⢕⢕⢕⢕⢕⢕⢕⢕⠁⢕⢕⢕⢕⢕⢕⢕⢕⢕⢕⢕⢕⢕⢕⢕⢕⢕⢕⢕⢕⢕⢱⣝⡝⠝⢝⢟⢇⢕⢕⢕⢕⢕⢕⢕⢕⢿⢿⢿⢟⢟⢟⢟⢝⢕⢕⢕⢕⠕⠑⢑⣑⣥⣷⣿⣿⣿⣇⢕⢕⢕⢕⢕⢕⢕⢕⢕⢕⢕⢕⢕⢕⢕⢕⢕⢕⢕⢕⢕⢕⢕⢕⢕⢕⢕⢸⣷⣦⣅⡁⢑⠕⠕⠕⢕⢕⢝⢝⢝⢟⢟⢟⢟⢟⢟⢟⢟⢕⢕⢕⢕⢕⢕⠀</a:t>
            </a:r>
            <a:br/>
            <a:r>
              <a:t>⢜⢏⢕⢄⢀⢀⢕⣿⣿⣿⣿⣿⣿⣿⣿⣯⢣⡕⢕⢜⢻⢷⣯⣕⣕⣿⡟⣾⡏⡕⣿⣿⣿⣿⣿⢿⢱⣿⣿⡎⣿⣿⣿⣿⣿⡇⣿⢸⣿⣿⡜⣿⡇⣿⣿⢻⣿⣿⣿⢸⡇⡿⢕⢇⢕⣾⣿⣿⣿⣿⣿⣿⢇⡿⢸⢿⣿⣿⢇⣿⣿⣿⣿⣿⣿⢜⢟⣗⣽⢇⢱⢱⣿⣿⣿⣿⣿⣿⣿⣿⣿⣿⣿⣿⣿⣧⢄⠀⠀⢜⡿⢕⢕⢕⢕⢕⢕⢕⢕⢁⢕⢕⢕⢕⢕⢕⢄⠑⢕⢕⢕⢕⢕⢕⢕⢕⢕⢕⢕⢕⢕⢕⢕⢕⢕⢕⢕⢑⣾⣿⣿⣷⣶⣧⣵⡕⢕⢕⢕⢕⢕⢕⢕⠑⠑⠑⠑⠑⢑⢅⣁⣅⣠⣤⣴⣶⣾⣿⣿⣿⣿⣿⣿⣿⣿⣷⣕⢕⢕⢕⢑⢕⢕⢕⢕⢕⢕⢕⢕⢕⢕⢕⢕⢕⢕⢕⢕⢕⢕⢕⢕⢕⢕⣿⣿⣿⣿⣿⣷⣶⣴⣥⣕⣅⣁⣑⣁⢑⢁⢁⢑⢕⣕⣑⣅⣄⢕⢕⢕⢕⠀</a:t>
            </a:r>
            <a:br/>
            <a:r>
              <a:t>⢕⢕⡕⢕⢕⢕⢕⣿⣿⣿⣿⣿⣿⣿⣿⣿⣷⣝⢇⢜⢷⡕⢜⣝⢝⣿⡇⡿⢸⡇⣿⣿⣿⣿⣿⡕⣼⣿⣿⡇⢿⣷⣷⣷⣷⣽⣸⢜⢟⢿⣿⣿⡷⢸⣿⡎⣿⣿⣿⣇⡇⡇⢸⢕⢜⣛⣹⣽⣽⣽⣽⣽⢜⣽⣎⢷⡝⢟⢕⣿⣿⣿⢟⢻⣿⢞⢟⢏⢱⠑⢕⢸⣿⣿⣿⣿⣿⣿⣿⣿⣿⣿⣿⣿⣿⣿⠀⠀⠀⢸⢕⢕⢕⢕⢕⢕⢕⢕⢕⠁⢕⢕⢕⢕⢕⢕⢕⠀⢕⠕⢕⢕⢕⢕⢕⢕⢕⢕⠁⢕⢕⢕⢕⢕⢕⢕⢕⣱⣿⣿⣿⣿⣿⣿⣿⣿⡕⢕⢕⢕⢕⢕⢸⣿⣿⣿⣿⣿⣿⣿⣿⣿⣿⣿⣿⣿⣿⣿⣿⣿⣿⣿⣿⣿⣿⣿⣿⣷⣕⢕⢕⢕⢕⢕⢕⢕⢅⢕⠕⢁⢕⢕⢕⢕⢕⢕⢕⢕⠑⠑⠑⢑⠁⣿⣿⣿⣿⣿⣿⣿⣿⣿⣿⣿⣿⣿⣿⣿⣿⣿⣿⣿⣿⣿⣿⣿⣧⡑⢕⢕⠀</a:t>
            </a:r>
            <a:br/>
            <a:r>
              <a:t>⢂⢜⢊⢕⢵⡄⠀⢸⣿⣿⣿⣿⣿⣿⣿⣿⣿⣿⣿⣷⣜⡪⢕⢝⢕⣿⢸⢇⢸⡇⣿⣿⣿⣿⣿⢕⠅⠀⠀⢀⢀⠀⠑⠀⠀⠁⠁⠜⢿⣮⣿⣿⣷⣷⣿⣿⣸⣯⢻⣿⡇⢱⣇⣵⢿⠟⠉⠁⠀⠐⠐⠀⠀⠁⠉⢝⣝⡇⢱⣿⣿⣿⢕⣾⡏⢕⢏⢱⡇⢕⢕⢸⣿⣿⣿⣿⣿⣿⣿⣿⣿⣿⣿⣿⣿⣿⢕⠀⠀⠜⢕⢕⢕⢕⢕⢕⢕⢕⢕⠀⢁⢕⢕⢕⢕⢕⢕⠀⢕⢁⠁⢕⢕⢕⢕⢕⢕⢕⠀⠁⢕⢕⢕⢕⢕⢕⢰⣿⣿⣿⣿⣿⣿⣿⣿⣿⣷⡕⢕⢕⢕⢕⢸⣿⣿⣿⣿⣿⣿⣿⣿⣿⣿⣿⣿⣿⣿⣿⣿⣿⣿⣿⣿⣿⣿⣿⣿⣿⣿⣷⡕⢕⢕⢕⢕⢕⢕⢁⠀⠀⠁⢕⢕⢕⢕⢕⢕⢕⠀⠀⠀⠀⠀⣿⣿⣿⣿⣿⣿⣿⣿⣿⣿⣿⣿⣿⣿⣿⣿⣿⣿⣿⣿⣿⣿⣿⣿⣷⣕⢕⠀</a:t>
            </a:r>
            <a:br/>
            <a:r>
              <a:t>⠜⠊⠁⠘⢜⢝⡕⢸⣿⣿⣿⣿⣿⣿⣿⣿⣿⣿⣿⣿⢟⠀⠀⢅⣕⢼⢸⢕⢕⡇⣿⢏⣿⢿⣿⠑⢄⣷⣿⡏⣠⣅⠀⠀⠀⠀⠀⠐⣔⢝⣿⣿⣿⣿⣿⣿⣿⣿⣿⣿⣷⣿⣿⢏⡄⣰⣅⠀⠀⠀⠀⠀⢸⣷⣴⠀⢜⣹⢹⣿⣿⣿⢱⣿⡇⠊⠁⢾⡇⢕⢕⢸⣿⣿⣿⣿⣿⣿⣿⣿⣿⣿⣿⣿⣿⡿⡇⠀⠀⢕⢕⢕⢕⢕⢕⢕⢕⢕⢕⢔⢕⢕⢕⢕⢕⢕⢕⠀⠀⠀⠀⢕⢕⢕⢕⢕⢕⢕⠀⠀⢕⢕⢕⢕⢕⢅⣿⣿⣿⣿⣿⣿⣿⣿⣿⣿⣿⣷⢕⢕⢕⢕⢸⣿⣿⣿⣿⣿⣿⣿⣿⣿⣿⣿⣿⣿⣿⣿⣿⣿⣿⣿⣿⣿⣿⣿⣿⣿⣿⣿⣿⣧⡕⢕⢕⢕⢕⢕⠀⠀⠀⠁⢕⢕⢕⢕⢕⢕⠀⠀⠀⠀⠀⣿⣿⣿⣿⣿⣿⣿⣿⣿⣿⣿⣿⣿⢿⢿⢿⢿⢿⢿⢿⢿⣿⣿⣿⣿⣿⣧⠀</a:t>
            </a:r>
            <a:br/>
            <a:r>
              <a:t>⢁⢰⣔⡐⢜⢇⢕⢸⣿⣿⣿⣿⣿⣿⣿⣿⣿⣿⣿⢯⠃⠀⠀⢱⣿⣸⡎⡕⢕⢱⢿⢕⣻⡧⢿⢱⣕⣻⣿⣧⢄⢄⢕⠀⢀⢔⢀⠀⣿⣷⣿⣿⣿⣿⣿⣿⣿⣿⣿⣿⣿⣿⣿⣾⡇⢈⢁⠀⢀⢔⢀⢄⢸⣿⣏⣵⣮⣿⣷⣿⣿⣿⢸⣿⡇⠀⠀⢸⡇⢕⠑⢸⣿⣿⣿⣿⣿⣿⣿⣿⣿⣿⣿⣿⣿⣿⡇⠀⢀⢕⢕⢕⢕⢕⢕⢕⢕⢕⢕⢕⠑⢕⢕⢕⢕⢕⢕⢕⠀⠀⠀⢕⢕⢕⢕⢕⢕⢕⠀⠀⢕⢕⢕⢕⢑⣾⣿⣿⣿⣿⣿⣿⣿⣿⣿⣿⣿⣿⣧⢕⢕⢕⢱⣧⣵⣵⣵⣵⣕⣜⣝⣝⣝⢝⢟⢟⢟⢟⢿⢿⢿⣿⣿⣿⣿⣿⣿⣿⣿⣿⣿⣿⣿⣧⡑⢕⢕⢕⢔⠀⠀⠀⠁⢕⢕⢕⢕⢕⢕⠀⠀⠀⠀⢿⢟⢟⢟⢟⣝⣝⣝⣕⣕⣵⣵⣵⣵⣷⣷⣷⣷⣿⣿⣿⣿⣿⣿⣿⣿⣿⠀</a:t>
            </a:r>
            <a:br/>
            <a:r>
              <a:t>⢕⢅⢝⢕⢕⢕⠕⠑⣿⣿⣿⣿⣿⣿⣿⣿⣿⡿⣱⠇⠀⠀⠀⢸⡟⣿⣷⢕⢇⢜⡞⡕⢜⣿⣿⡺⣿⣿⣿⣿⣧⡕⢕⢴⣵⢕⢜⣱⣿⣿⣿⣿⣿⣿⣿⣿⣿⣿⣿⣿⣿⣿⣿⣿⣿⡕⢕⢕⣕⢕⢕⣱⣿⣿⣿⡿⣼⣿⣿⢫⣿⣿⢜⣿⡇⠀⠀⠀⠇⠁⠀⢜⣿⣿⡿⢿⡟⢿⣿⡿⢻⢻⣿⣿⢧⡟⣷⠀⢕⢕⢕⢕⢕⢕⢕⢕⢕⢕⢕⢕⠀⠕⢕⢕⢕⢕⢕⢕⠀⠀⠀⢕⢕⢕⢕⢕⢕⠀⠀⠀⢕⢕⢕⠑⣼⣿⣿⣿⣿⣿⣿⣿⣿⣿⣿⣿⣿⣿⣿⣷⡕⢕⢅⢿⣿⣿⣿⣿⣿⣿⣿⣿⣿⣿⣿⣿⣿⣿⣿⣿⣿⣿⣿⣿⣿⣿⣿⣿⣿⣿⣿⣿⣿⣿⣿⡕⢕⢕⢕⠀⠀⠀⠀⠁⢕⢕⢕⢕⢕⠀⠀⠀⠀⣿⣿⣿⣿⣿⣿⣿⣿⣿⣿⣿⣿⣿⣿⣿⣿⣿⣿⣿⣿⣿⣿⡿⣿⣿⣿⣿⠀</a:t>
            </a:r>
            <a:br/>
            <a:r>
              <a:t>⢕⢕⢕⠕⠕⠁⠀⠀⣿⣿⣿⣿⣿⣿⣿⣿⢟⣼⡏⠀⠀⠀⠀⠜⡇⣿⣿⢱⢕⢱⡞⢕⢕⢜⢿⣧⢹⣿⣿⣿⡝⢟⢦⠼⠵⢶⣿⣿⣿⣿⣿⣿⣿⣿⣿⣿⣿⣿⣿⣿⣿⣿⣿⣿⣿⣿⡷⢵⢿⢵⢾⢟⣿⣿⣿⣽⣿⡿⣝⣸⡏⣿⢕⣿⡇⠀⠀⠀⠐⢳⣷⣿⣿⣿⣿⣿⣿⣿⣿⣿⣿⣿⣿⣿⣿⣿⡿⢕⢕⢕⢕⣕⢕⢔⢕⢕⢕⢕⢕⢕⠀⠀⢕⢕⢕⢕⢕⢕⠀⠀⠀⠕⢕⢕⢕⢕⢕⠀⠀⠀⠕⢅⢕⢱⣿⣿⢿⣿⣿⣿⣿⣿⣿⣿⣿⣿⣷⠈⠟⢿⣿⡕⢕⢜⣿⣿⣿⣿⣿⣿⣿⣿⣿⣿⣿⣿⣿⣿⣿⣿⣿⣿⣿⣿⣿⣿⣿⣿⣿⣿⣿⣿⣿⣿⣿⣿⡕⢕⢕⢔⠀⠀⠀⠀⡆⢕⢕⢕⢕⢕⠀⠀⠀⣿⣿⣿⣿⣿⣿⣿⣿⣿⣿⣿⣿⣿⣿⣿⣿⣿⣿⣿⡿⠟⠉⢠⣿⣿⣿⣿⠀</a:t>
            </a:r>
            <a:br/>
            <a:r>
              <a:t>⢐⢄⠄⠀⠀⠀⠀⠀⢸⣿⣿⣿⣿⣿⣿⢫⣿⢟⠀⠀⠀⠀⠀⠀⢇⣿⡏⢸⡕⢸⣇⢕⢕⢕⢕⢜⢇⢿⣿⣿⣿⣷⣷⣷⣿⣿⣿⣿⣿⣿⣿⣿⣿⣿⣿⣿⣿⣿⣿⣿⣿⣿⣿⣿⣿⣿⣿⣷⣷⣶⣾⣿⣿⣿⣿⡿⢏⡜⢸⣿⡇⣿⢕⣿⡇⠀⠀⠀⠀⢱⢛⠟⠟⠟⠟⠟⠟⠟⠟⠟⠟⠟⠟⠟⠟⠟⢕⠕⠁⠑⠟⠟⢔⢕⢕⢕⢕⢕⢕⠕⠀⠀⠁⢕⢕⢕⢕⢕⢔⠀⠀⠀⢕⢕⢕⢕⢕⢕⠀⠀⠀⢑⢄⣷⡶⠔⠀⠀⠀⠀⠀⠁⠁⠉⠉⠉⠙⠀⠀⠀⠉⠉⠁⠐⠉⠉⠉⠉⠙⠙⠉⠉⠙⠛⠻⠿⣿⣿⣿⣿⣿⣿⣿⣿⣿⣿⣿⣿⣿⣿⣿⣿⣿⣿⣿⣿⣿⡅⢕⢕⠀⠀⠀⠀⢸⡔⢕⢕⢕⢕⠀⠀⠀⣿⣿⣿⠿⠟⠛⠉⠉⠉⠉⠉⠉⠉⠉⠉⠁⠉⠉⠁⠀⠀⠀⠈⠉⠁⠁⠀⠀</a:t>
            </a:r>
            <a:br/>
            <a:r>
              <a:t>⠗⠁⠀⠀⠀⠀⠀⠀⢸⣿⣿⣿⣿⣿⣣⡿⢇⢕⢀⠀⠀⠀⢀⠀⢱⣿⢇⢸⣧⢕⢿⡕⢕⢕⢕⢜⡞⣾⣿⣿⣿⣿⣿⣿⣿⣿⣿⣿⣿⣿⣿⣿⣿⣿⣿⣿⣟⣿⣿⣿⣿⣿⣿⣿⣿⣿⣿⣿⣿⣿⣿⣿⣿⣿⡫⢕⢞⡕⣿⣿⢕⣿⢕⢻⣿⠀⠀⠀⠀⠁⣧⢔⢔⢔⢔⢔⢔⢔⢔⢔⢔⢔⢔⢔⢔⢔⢕⢔⠀⢔⢕⠐⢕⢕⢕⢕⢕⢕⢕⠀⠀⠀⠀⠕⢕⢕⢕⢕⢕⠀⠀⠀⢕⢕⢕⢕⢕⢕⠀⠀⠀⠁⠊⠁⠀⠀⠀⠀⠀⠀⠀⠀⠀⠀⠀⠀⠀⠀⠀⠀⠀⠀⠀⠀⠀⠀⠀⠀⠀⠀⠀⠀⠀⠀⠀⠀⠀⠉⠛⠻⣿⣿⣿⣿⣿⣿⣿⣿⣿⣿⣿⣿⣿⣿⣿⣿⣿⣧⠑⠕⠕⠀⠀⠀⣼⣿⢁⢕⢕⢕⠀⠀⢔⢛⠉⠀⠀⠀⠀⠀⠀⠀⠀⠀⠀⠀⠀⠀⠀⠀⠀⠀⠀⠀⠀⠀⠀⠀⠀⠀⠀</a:t>
            </a:r>
            <a:br/>
            <a:r>
              <a:t>⠀⠀⠀⠀⠀⢀⢀⢀⢸⣿⣿⣿⡿⣱⢟⢕⢱⣷⢇⢀⣄⣀⣸⣄⢸⣿⢕⢸⣿⢕⢸⣇⢕⢕⢕⢜⣿⡹⣿⣿⣿⣿⣿⣿⣿⣿⣿⣿⣿⣿⣿⣿⣿⣿⣿⣿⣿⣿⣿⣿⣿⣿⣿⣿⣿⣿⣿⣿⣿⢿⢿⣻⣵⢿⡿⢫⣼⣾⣿⣿⢕⢿⢕⢸⣿⢀⠀⠀⡀⢀⢜⣧⢕⣵⣵⣵⡕⢕⢕⢕⣵⣷⣷⣷⢕⢕⢕⢱⠀⢱⠇⠁⠑⠑⢕⢕⢕⢕⠁⠀⠀⠀⠀⠀⢕⢕⢕⢕⢕⢔⠀⠀⢕⢕⢕⢕⢕⢕⠀⠀⠀⣀⡀⠀⠀⠀⠀⠀⢀⣴⣷⣾⣿⣷⠀⠲⢶⣦⣤⣤⠄⠀⠀⠀⠀⠀⠀⠀⠀⠀⠀⠀⠀⠀⠀⣀⢀⠀⠈⠙⢿⣿⣿⣿⣿⣿⣿⣿⣿⣿⣿⣿⣿⣿⣿⣿⣿⣿⡔⠀⠀⠀⠀⢀⣿⣿⡇⢕⢕⢕⠀⠀⠘⠁⠀⢀⠀⠠⣤⣶⣶⣶⢶⠂⠀⠀⠀⠀⠀⠀⠀⢠⡄⠀⠀⠀⠀⣵⣾⣾⠀</a:t>
            </a:r>
            <a:br/>
            <a:r>
              <a:t>⠀⠀⠀⠀⠀⠀⠀⠐⠑⣿⣿⣿⢳⢏⢕⢱⣿⡏⢕⣼⣿⣿⣿⡏⢸⡏⢕⢸⣿⡇⢕⢿⡕⢕⢕⢕⢕⢕⢹⣿⣿⣿⣿⣿⣿⣿⣿⣿⣿⣿⣿⣿⣿⣿⣿⣿⣿⣿⣿⣿⣿⣿⣿⣿⣿⣿⣿⣿⣿⣿⣿⣿⢿⢏⢕⢿⣿⣿⣿⡏⢕⢸⡇⢕⣿⢸⣇⢕⢹⣷⢕⢜⣇⣿⣿⣿⡇⢕⢕⢕⣿⣿⣿⣿⢕⢕⢕⢸⡕⠘⠀⠀⠀⠀⠀⠑⠕⠑⠀⠀⠀⠀⠀⠀⠁⢕⢕⢕⢕⢕⢀⠀⠕⢕⢕⢕⢕⢕⠀⠀⠀⢻⣿⣆⠀⠀⠀⠀⢻⣿⣿⣿⣿⣿⡔⠀⠀⠀⢕⢿⢕⠀⠀⠀⢀⠀⠀⠀⠀⣔⠀⠀⠀⠀⠀⣿⣿⣷⣧⣅⢕⢾⣿⣿⣿⣿⣿⣿⣿⣿⣿⣿⣿⣿⣿⣿⣿⣿⡇⠀⠀⠀⠀⣸⣿⣿⡏⢕⢕⠑⠀⢀⣱⣵⣾⣿⡕⠀⠀⠁⠀⢔⡀⠀⠀⠀⢀⢀⠀⠀⢀⢸⢇⠀⠀⠀⢄⣿⣿⣿⠀</a:t>
            </a:r>
            <a:br/>
            <a:r>
              <a:t>⠀⠀⠀⠀⠀⠀⠀⠀⠀⣿⣿⢣⢏⢕⢇⣿⡿⢕⢱⣿⣿⣿⣿⡇⢜⢇⢕⢸⣿⡇⢕⢜⣷⢕⢕⠕⢕⢕⢕⢹⣿⣿⣿⣿⣿⣿⣿⣿⣿⣿⣿⣿⣿⣿⣿⣿⣿⣿⣿⣿⣿⣿⣿⣿⣿⣿⣿⣿⣿⣿⣯⡷⢕⢕⢱⣿⣿⣿⣿⢇⢕⢜⡇⢕⣿⢸⣿⡕⢕⣿⡇⢕⢹⡼⣿⣿⣿⢕⢕⢕⣿⣿⣿⣿⢕⢕⢕⢸⡇⠀⠀⠀⠀⠀⠀⠀⠀⠀⠀⠀⠀⠀⠀⠀⠀⠑⢕⢕⢕⢕⢕⠀⠀⢕⢕⢕⢕⠕⠀⠀⠀⢸⣿⣿⣷⣄⠀⠀⠘⢿⣿⣿⣿⣿⣧⠀⠀⠀⢕⢜⢕⡄⢄⢁⢑⢁⢀⢄⣱⢇⢕⠀⠀⠀⢱⣿⣿⣿⣿⣿⣿⣷⣿⣿⣿⣿⣿⣿⣿⣿⣿⣿⣿⣿⣿⣿⣿⣿⡇⠀⠀⠀⢠⣿⣿⣿⡇⠕⢑⠀⢄⣾⣿⣿⣿⣿⡇⠀⠀⠀⠀⢜⣧⡄⢄⢁⢕⢑⢄⢔⡕⢕⢕⠀⠀⠀⣸⣿⣿⣿⠀</a:t>
            </a:r>
            <a:br/>
            <a:r>
              <a:t>⢀⢀⠀⠀⠀⠀⠀⠀⠀⢹⡟⡾⢕⣾⣸⣿⡇⢕⣿⣿⣿⣿⣿⡇⢕⢕⢱⢜⣿⣧⢕⢕⢸⣧⢕⢕⢕⢕⢕⢕⢜⢻⣿⣿⣿⣿⣿⣿⣿⣿⣿⣿⡿⢟⣻⣿⣿⣟⣟⢿⣿⣿⣿⣿⣿⣿⣿⣿⣿⣿⢟⢕⢕⢕⢸⣿⣿⣿⡟⢕⡕⢕⣷⢕⢻⢸⣿⣧⢕⢹⣿⢕⢕⢧⢿⣿⣿⢕⢕⢕⣿⣿⣿⣿⢕⢕⢕⠜⠁⠀⠀⠀⠀⠀⠀⠀⠀⠀⠀⠀⠀⢀⢄⢄⠀⠀⠁⢕⢕⢕⢕⢕⠀⠁⠁⠁⠀⠀⠀⠀⠀⠁⣿⣿⣿⣿⣷⣄⣀⠘⢿⣿⣿⣿⣿⣇⠀⠀⠁⢕⢜⢻⣷⣵⣵⣵⣵⡾⢫⣵⡕⠀⠀⢄⣾⣿⣿⣿⣿⣿⣿⣿⣿⣿⣿⣿⣿⣿⣿⣿⣿⣿⣿⣿⣿⣿⣿⣿⢕⠀⠀⢀⣾⣿⣿⣿⢇⠀⠁⢀⣼⣿⣿⣿⣿⣿⣿⡄⠀⠀⠀⢕⢜⢻⣷⣵⣵⣵⣷⡟⢕⢱⣵⡄⠀⣵⣿⣿⣿⣿⠀</a:t>
            </a:r>
            <a:br/>
            <a:r>
              <a:t>⠀⠀⠀⠀⢀⢀⢐⢀⠀⢸⢱⢕⣾⡇⣿⣿⢕⣸⣿⣿⣿⣿⣿⢇⢕⢕⢕⢕⢹⣿⡕⢇⢕⢜⢧⢕⢕⢕⢕⢕⢕⢕⢜⢟⢿⣿⣿⣿⣿⣿⣿⣿⣿⣿⣿⣿⣿⣿⣿⣷⣿⣿⣿⣿⣿⣿⣿⢟⢏⢕⢕⢕⢕⢕⣾⣿⡿⣿⢕⢕⡇⢕⢱⢕⢸⢸⣿⣿⡕⢸⣿⡕⢕⢸⣸⣿⣿⢕⢕⢕⣿⣿⣿⣿⢕⢕⠁⠀⠀⠀⠀⠀⠀⠀⠀⠀⠀⠀⠀⢀⢄⢕⢕⢕⢄⠀⠀⠁⢕⢕⢕⢕⢔⠀⠑⠀⠀⠀⠀⠀⠀⠀⢹⣿⣿⣿⣿⣿⣿⣿⣷⣿⣿⣿⣿⣿⣧⡀⠀⢕⢕⢸⣿⣿⣿⣿⣿⡇⢜⢝⠁⠀⣠⣾⣿⣿⣿⣿⣿⣿⣿⣿⣿⣿⣿⣿⣿⣿⣿⣿⣿⣿⣿⣿⣿⣿⣿⡏⠀⠀⠀⣼⣿⣿⣿⠟⠀⢄⣴⣿⣿⣿⣿⣿⣿⣿⣿⣿⣄⠀⠀⠑⢕⢜⣿⣿⣿⣿⣿⡗⢕⢜⠙⢁⣼⣿⣿⣿⣿⣿⠀</a:t>
            </a:r>
            <a:br/>
            <a:r>
              <a:t>⠀⢀⣀⣁⣀⣄⣤⣤⣤⡜⡎⢸⢿⢇⣿⡟⢕⢿⢿⢿⢿⢿⢏⡇⢕⢕⢕⢕⢕⢻⣿⡕⢕⢕⢕⢳⡕⢕⢕⢕⢕⢕⢕⢕⢕⢜⢝⢻⢿⣿⣿⣿⣿⣿⣿⣿⣿⣿⣿⣿⣿⣿⣿⢿⢟⢝⢕⢕⢕⢕⢕⢕⢕⢕⣿⣿⢷⢇⣿⡕⢕⡕⢕⡕⢸⢸⣿⣿⡇⢕⣿⡇⢕⡞⡇⣿⣿⢕⢕⢕⣿⣿⣿⣿⠕⠀⠀⠀⠀⠀⠀⠀⠀⠀⠀⢀⡀⢄⠀⢕⢕⢕⢕⢕⢕⡄⠀⠀⠀⠕⢕⢕⢕⢕⠀⠀⠀⠀⠀⠀⠀⠀⠘⣿⣿⣿⣿⣿⣿⣿⣿⣿⣿⣿⣿⣿⣿⣿⣆⡀⠑⢜⢻⣿⣿⣿⡿⢕⢕⠁⢄⣵⣿⣿⣿⣿⣿⣿⣿⣿⣿⣿⣿⣿⣿⣿⣿⣿⣿⣿⣿⣿⣿⣿⣿⣿⡿⠁⠀⢀⣼⣿⣿⣿⣵⣶⣾⣿⣿⣿⣿⣿⣿⣿⣿⣿⣿⣿⣿⣧⡄⠀⢕⢜⢻⣿⣿⣿⢿⢇⠑⢀⣴⣿⣿⣿⣿⣿⣿⣿⠀</a:t>
            </a:r>
            <a:br/>
            <a:r>
              <a:t>⣿⣿⣿⣿⣿⣿⣿⣿⣿⣇⢕⠀⠀⠕⣿⡇⠁⠀⠀⠀⠀⠀⣼⡇⢕⢕⢕⢕⢕⢕⢻⣧⡜⢕⢕⢕⢜⢣⡕⢕⢕⡱⢕⢕⢕⢕⢕⢕⢕⢜⢝⢟⢿⣿⣿⣿⣿⣿⡿⢿⢟⢝⢕⢕⢕⢕⢕⢕⢕⢕⢕⢕⢕⢸⣿⡟⢎⣸⣿⡇⢕⣷⢕⢇⢕⢸⣿⣿⡇⢕⣿⡇⢕⣷⢳⣿⣿⢕⢕⢕⣿⢿⢏⠕⠀⠀⠀⠀⢀⢀⢀⢀⢀⢄⢔⣾⣧⢕⠀⢕⢕⢕⢕⢕⣼⣷⡄⠀⠀⠀⠑⠔⠄⠁⠐⠀⠀⠀⠀⠀⠀⠀⠀⢸⣿⣿⣿⣿⣿⣿⣿⡿⢋⣅⣼⣿⣿⡿⢻⣿⣶⡦⢅⢁⢁⢁⢅⣵⣴⣾⣿⣿⣿⣿⣿⣿⣿⣿⣿⣿⣿⣿⣿⣿⣿⣿⣿⣿⣿⣿⣿⣿⣿⣿⣿⠟⠁⠀⣠⣾⣿⣿⣿⣿⣿⣿⣿⣿⣿⣿⣿⣿⣿⣿⣿⣿⣿⣿⣿⣿⣿⣷⣴⣵⣅⡁⢁⢁⢅⢰⣷⣿⡿⢻⣿⣿⣷⣜⢙⢻⠀</a:t>
            </a:r>
            <a:br/>
            <a:r>
              <a:t>⣿⣿⣿⣿⣿⣿⣿⣿⣿⢹⠀⠀⠀⢄⣿⡇⣸⣶⣶⣤⡄⣼⡿⢕⢕⢕⢕⢕⢕⢕⢕⢹⣧⢱⢕⢕⢕⢕⢕⢕⢱⢇⢕⢕⢕⢕⢕⢕⢕⢕⢕⣱⣵⣧⣽⣟⣫⣵⣾⣿⢕⢕⢕⢕⢕⢕⢕⢕⢕⢕⢕⢱⢕⣾⡟⢕⢕⣿⣿⡇⢕⢹⡕⢕⠑⢅⢻⣿⡇⢕⣿⡇⢸⣿⡼⢸⣟⢕⢕⢑⣕⣕⣕⣐⢀⢀⢄⢱⣷⣷⣿⡇⢕⢕⢕⣿⣿⢕⢕⢕⢕⢕⢕⢕⢜⢿⣷⡄⠀⠀⠀⠀⠀⠀⠀⠀⠀⠀⠀⠀⠀⠀⠀⠁⢿⣿⣿⣿⣿⣿⣿⣷⣿⣿⣿⣿⣿⢕⣾⣿⣿⣿⣿⣿⣿⣿⣿⣿⣿⣿⣿⣿⣿⣿⣿⣿⣿⣿⣿⣿⣿⣿⣿⣿⣿⣿⣿⣿⣿⣿⣿⣿⣿⠟⠑⢀⣠⣾⣿⣿⣿⣿⣿⣿⣿⣿⣿⣿⣿⣿⣿⣿⣿⣿⣿⣿⣿⣿⣿⣿⣿⣿⣿⣿⣿⣿⣿⣿⣷⣾⣿⣿⣿⡕⣿⣿⣿⣿⣿⣷⠀</a:t>
            </a:r>
            <a:br/>
            <a:r>
              <a:t>⣿⣿⣿⣿⣿⣿⣿⣿⣿⢕⡇⠀⢠⣿⣿⡇⣿⣿⣿⡿⣹⡿⢕⢕⢁⢕⢕⢕⢕⢕⢸⣷⡜⢷⡇⢕⢕⢕⢕⢕⡞⢕⢕⢕⢕⢕⢕⠕⢕⢕⣼⣿⣿⣿⣿⣿⣿⣿⣿⣿⢕⢕⢕⢕⢕⢕⢕⢕⢕⢕⢕⢕⢱⢟⢕⢕⣼⣿⣿⣿⢕⢸⡇⢕⢔⢕⢜⢿⡇⢕⣿⢇⢜⣿⡇⢸⣯⢕⢕⢕⣿⣿⣿⣿⢕⢕⢕⢸⣿⣿⣿⡇⢕⢕⢕⣿⣿⢕⢕⢕⢕⢕⢕⢕⢕⢜⢻⣿⣆⠀⠀⠀⠀⠀⠀⠀⠀⠀⠀⠀⠀⠀⠀⠀⠜⣿⣿⣿⣿⣿⣿⣿⣿⣿⣿⣿⡻⣗⢿⡿⣿⣿⣿⣿⣿⣿⣿⣿⣿⣿⣿⣿⣿⣿⣿⣿⣿⣿⣿⣿⣿⣿⣿⣿⣿⣿⣿⣿⣿⣿⣿⣯⣅⣤⣶⣿⣿⣿⣿⣿⣿⣿⣿⣿⣿⣿⣿⣿⣿⣿⣿⣿⣿⣿⣿⣿⣿⣿⣿⣿⣿⣿⣿⣿⣿⣿⣿⣿⣿⣿⣿⣿⡿⢏⢟⢝⢻⢿⣿⣿⠀</a:t>
            </a:r>
            <a:br/>
            <a:r>
              <a:t>⣿⣿⣿⣿⣿⣿⣿⣿⠟⠑⠁⠀⠙⢟⢝⣇⢕⢝⢝⣱⡟⢕⢕⢕⢕⠕⢕⢕⢕⢕⢸⣿⣿⣧⡕⣕⢕⢕⢕⣼⢕⢕⢕⢕⠕⠑⠀⢄⢕⢸⣿⣿⣿⣿⣿⣿⣿⣿⣿⣿⡇⠀⠁⠕⢕⢕⢕⢕⢕⢕⢕⢱⢫⣷⢕⢸⣿⣿⣿⡇⣮⢸⡇⢑⢕⢕⢕⢜⡇⢕⢏⢕⢱⣿⣧⣼⣿⢕⢕⢕⣿⣿⣿⣿⢕⢕⢕⢸⣿⣿⣿⡇⢕⢕⢕⣿⣿⢕⢕⠕⢕⢕⢕⢕⢕⢕⢕⢜⢻⣧⡀⠀⠀⠀⠀⠀⠀⠀⠀⠀⠀⠀⠀⠀⠀⠜⣿⣿⣿⣿⣿⣿⣿⣟⢎⢎⢕⢕⢕⢕⢜⣿⢿⣿⣿⣿⣿⣿⣿⣿⣿⣿⣿⣿⣿⣿⣿⣿⣿⣿⣿⣿⣿⣿⣿⣿⣿⣿⣿⣿⣿⣿⣿⣿⣿⣿⣿⣿⣿⣿⣿⣿⣿⣿⣿⣿⣿⣿⣿⣿⣿⣿⣿⣿⣿⣿⣿⣿⣿⣿⣿⣿⣿⣿⣿⣿⣿⣿⣿⣿⡿⢕⢕⢕⢕⢕⢕⢜⢻⣿⠀</a:t>
            </a:r>
            <a:br/>
            <a:r>
              <a:t>⣿⣿⣿⣿⣿⣿⠟⢅⢕⠑⠀⠀⠀⢕⢕⢜⢕⢕⣱⡟⢕⢕⢕⢕⢕⢕⢀⢕⢕⢕⢸⣷⣿⣿⣧⢕⢇⢕⢱⢇⢕⠕⠑⠁⠀⠀⠀⢕⢕⣼⣿⣿⣿⣿⣿⣿⣿⣿⣿⣿⡇⢕⠀⠀⠀⠁⠑⢕⢕⢕⢕⢕⢿⣿⡇⢜⣿⣿⣿⢸⣗⢕⢇⢕⢕⢕⢕⢱⡕⢜⢔⢕⢸⣿⣿⣿⣿⢕⢕⢕⣿⣿⣿⣿⢕⢕⢕⢸⣿⣿⣿⡇⢕⢕⢕⣿⣿⢕⢕⢀⢕⢕⢕⢕⢕⢕⢕⢕⢕⢝⢿⣔⠀⠀⠀⠀⠀⠀⠀⠀⠐⣄⠀⠀⠀⠀⠘⢿⣿⣿⣿⣏⢱⢕⢕⢕⢕⢕⢕⢕⢕⢜⢜⢻⣿⣿⣿⣿⣿⣿⣿⣿⣿⣿⣿⣿⣿⣿⣿⣿⣿⣿⣿⣿⣿⣿⣿⣿⣿⣿⣿⣿⣿⣿⣿⣿⣿⣿⣿⣿⣿⣿⣿⣿⣿⣿⣿⣿⣿⣿⣿⣿⣿⣿⣿⣿⣿⣿⣿⣿⣿⣿⣿⣿⣿⣿⣿⣿⡿⢏⢕⢕⢕⢕⢕⢕⢕⢕⢕⣻⠀</a:t>
            </a:r>
            <a:br/>
            <a:r>
              <a:t>⣿⣿⣿⣟⢟⢕⢕⢕⠑⠀⠀⠀⠀⢕⢕⢕⢕⣵⡟⢕⢕⢕⢕⢕⢕⢕⢔⢅⢕⢕⢕⣿⢿⣿⣿⡕⢕⢕⡎⠑⠀⠀⠀⠀⠀⠀⠀⢱⣼⣿⣿⣿⣿⣿⣿⣿⣿⣿⣿⣿⣿⢕⢕⠀⠀⠀⠀⠀⠁⠕⢕⢕⢜⢿⢣⢕⣿⣿⡇⠜⠕⢱⢕⢕⢕⢕⢕⢼⣷⢑⢕⢕⢜⣿⣿⣿⡇⢕⢕⢕⣿⣿⣿⣿⢕⢕⢕⢸⣿⣿⣿⡇⢕⢕⢕⣿⣿⡕⢕⢕⢕⢕⢕⢕⢕⢕⢕⢕⢕⢕⢕⢝⢧⡀⠀⠀⠀⠀⠀⠀⠀⠘⣷⣄⢀⠀⠀⠈⢻⣿⡯⢇⢕⢕⢕⢕⢕⢕⢕⢕⢕⢕⢕⢜⢹⣿⣿⣿⣿⣿⣿⣿⣿⣿⣿⣿⣿⣿⣿⣿⣿⣿⣿⣿⣿⣿⣿⣿⣿⣿⣿⣿⣿⣿⣿⣿⣿⣿⣿⣿⣿⣿⣿⣿⣿⣿⣿⣿⣿⣿⣿⣿⣿⣿⣿⣿⣿⣿⣿⣿⣿⣿⣿⣿⣿⣿⣿⡿⢇⢕⢕⢕⢕⢕⢕⢕⢕⢕⢕⢸⠀</a:t>
            </a:r>
            <a:br/>
            <a:r>
              <a:t>⣿⣿⣿⢇⢔⢕⢕⢕⠀⠀⠀⠀⢕⢕⢕⢕⣼⢟⢕⢕⢕⢕⢕⢕⢕⢕⢕⢕⢕⢕⢕⣿⣼⣿⣿⣷⢕⢕⢕⠀⠀⠀⠀⠀⠀⠀⠀⣿⣿⣿⣿⣿⣿⣿⣿⣿⣿⣿⣿⣿⣿⣇⢕⠀⠀⠀⠀⠀⠀⠀⠑⢕⢕⢕⢕⢇⢜⢁⢄⢄⢄⠄⠁⠑⢕⢕⢕⢕⢽⣧⢀⢕⢕⢝⢝⢝⢕⢕⢕⢕⢝⢝⢝⢝⢕⢕⢕⢜⢝⢝⢝⢕⢕⢕⢕⢝⢝⢕⢕⢕⢕⢕⢕⢕⢕⢕⢕⢕⢕⢕⢕⢕⢕⢝⢆⢀⠀⠀⠀⠀⠀⠀⠘⣿⣿⣦⣄⠀⠀⠝⣣⢕⢕⢕⢕⢕⢕⢕⢕⢕⢕⢕⢕⢜⢱⣿⣿⣿⣿⣿⣿⣿⣿⣿⣿⣿⣿⣿⣿⣿⣿⣿⣿⣿⣿⣿⣿⣿⣿⣿⣿⣿⣿⣿⣿⣿⣿⣿⣿⣿⣿⣿⣿⣿⣿⣿⣿⣿⣿⣿⣿⣿⣿⣿⣿⣿⣿⣿⣿⣿⣿⣿⣿⣿⣿⣿⣿⣧⢕⢕⢕⢕⢕⢕⢕⢕⢕⢕⢕⢸⠀</a:t>
            </a:r>
            <a:br/>
            <a:r>
              <a:t>⣿⣿⠏⢕⢕⢕⢕⠀⠀⠀⠀⠀⠕⠑⠑⣼⡏⢕⢕⢕⢕⢕⢕⣱⣵⣷⣿⣿⣿⣿⡇⣿⡇⣿⣿⣿⣧⢕⠁⠀⠀⠀⠀⠀⠀⠀⠀⢹⣿⣿⣿⣿⣿⣿⣿⣿⣿⣿⣿⣿⣿⣿⡇⠀⠀⠀⠀⠀⠀⠀⠀⢝⢜⢏⠕⢀⢀⠀⠑⠁⠁⣠⣴⡔⢠⡕⢕⢕⢜⢻⣧⢕⢕⢕⢕⢕⢕⢕⢕⢕⢕⢕⢕⢕⢕⢕⢕⢕⢕⢕⢕⢕⢕⢕⢕⢕⢕⢕⢕⢕⠁⢕⢕⢕⢕⢕⢕⢕⢕⢕⢕⢕⢕⢕⢕⠁⠐⠀⠀⠀⠀⠀⠀⠘⢿⣿⣿⣷⣦⣄⡘⢗⡕⢕⢕⢕⢕⢕⢕⢕⢕⢕⢕⢱⣷⣿⣿⣿⣿⣿⣿⣿⣿⣿⣿⣿⣿⣿⣿⣿⣿⣿⣿⣿⣿⣿⣿⣿⣿⣿⣿⣿⣿⣿⣿⣿⣿⣿⣿⣿⣿⣿⣿⣿⣿⣿⣿⣿⣿⣿⣿⣿⣿⣿⣿⣿⣿⣿⣿⣿⣿⣿⣿⣿⣿⣿⣿⣿⣧⡕⢕⢕⢕⢕⢕⢕⢕⢕⢕⣿⠀</a:t>
            </a:r>
            <a:br/>
            <a:r>
              <a:t>⣿⢇⢕⢕⢕⢕⠕⠀⠀⠀⠀⠀⠀⠀⣼⡟⢕⢕⢕⢕⢕⣵⣾⣿⣿⣿⣿⣿⣿⣿⣷⢸⣿⡼⣿⣿⣿⣇⠀⠀⠀⠀⠀⠀⠀⠀⠀⠀⢟⣟⣻⣿⣿⣿⣿⣿⣿⣿⣿⣿⣟⣟⠃⠀⠀⠀⠀⠀⠀⠀⠀⢕⢕⢕⢄⢕⣿⢗⠀⢄⢀⠈⠻⠇⢸⣿⣧⢕⢕⢜⢽⣇⢥⣥⣥⣥⣥⣥⣥⣵⣵⣵⣵⣵⣵⣵⣵⣵⣵⣵⣵⣵⣵⣵⣵⣵⣵⡕⢕⢕⢔⢕⢕⢕⢕⢕⢕⢕⢕⢕⢕⢕⢕⢕⢕⢄⠀⠀⠄⠀⠀⠀⠀⠀⠁⢻⣿⣿⣿⣿⣿⣿⣿⣿⣧⣕⣕⢕⢕⢕⣕⣵⣵⣿⣿⣿⣿⣿⣿⣿⣿⣿⣿⣿⣿⣿⣿⣿⣿⣿⣿⣿⣿⣿⣿⣿⣿⣿⣿⣿⣿⣿⣿⣿⣿⣿⣿⣿⣿⣿⣿⣿⣿⣿⣿⣿⣿⣿⣿⣿⣿⣿⣿⣿⣿⣿⣿⣿⣿⣿⣿⣿⣿⣿⣿⣿⣿⣿⣿⣷⣵⢕⢕⢕⢕⢕⢕⢕⣸⣿⠀</a:t>
            </a:r>
            <a:br/>
            <a:r>
              <a:t>⣿⢄⢕⢕⢕⢕⠀⠀⠀⠀⢔⠀⠀⣼⡟⢕⢕⢕⢕⢕⣼⣿⣿⣿⣿⣿⣿⣿⣿⣿⣿⡸⣿⢻⡹⣿⣿⣿⡇⠀⠀⠀⠀⠀⠀⠀⠀⠀⠈⢿⣿⣿⣿⣿⣿⣿⣿⣿⣿⣿⣿⡟⠀⠀⠀⠀⠀⠀⠀⠀⠀⠁⢱⢕⢕⢀⢁⢄⠕⢕⡕⢔⢰⣵⣾⣿⣿⣧⢕⢕⢕⢻⡎⢿⣿⣿⣿⣿⣿⣿⣿⣿⣿⣿⣿⣿⣿⣿⣿⣿⣿⣿⣿⣿⣿⣿⣿⣷⢕⢕⢕⢕⢕⢕⢕⢕⢕⢕⢕⢕⢕⢕⢕⢕⢕⢕⠀⠀⠀⠀⠀⢀⠀⢀⠀⠀⠹⣿⣿⣿⣿⣿⣿⣿⣿⣿⣿⣿⣿⣿⣿⣿⣿⣿⣿⣿⣿⣿⣿⣿⣿⣿⣿⣿⣿⣿⣿⣿⣿⣿⣿⣿⣿⣿⣿⣿⣿⣿⣿⣿⣿⣿⣿⣿⣿⣿⡿⠟⣿⣿⣿⣿⣿⣿⣿⣿⣿⣿⣿⣿⣿⣿⣿⣿⣿⣿⣿⣿⣿⣿⣿⣿⣿⣿⣿⣿⣿⣿⣿⣿⣿⣿⣷⣵⣵⣷⣷⣾⣿⣿⠀</a:t>
            </a:r>
            <a:br/>
            <a:r>
              <a:t>⡇⢕⢕⢕⢕⠑⠀⠀⠀⢀⢕⢀⣼⡟⢕⢕⢕⢕⢕⣼⣿⣿⣿⣿⣿⣿⣿⣿⣿⣿⣿⣇⢿⡎⣿⣿⣿⣿⣿⡔⠀⠀⠀⠀⠀⠀⠀⠀⠀⠘⣿⣿⣿⣿⣿⣿⣿⣿⣿⣿⣿⠁⠀⠀⠀⠀⠀⠀⠀⠀⠀⠀⠕⡕⣵⣼⣾⢰⡀⢁⢀⢀⣴⢻⣿⣿⣿⣿⣧⢕⢕⢕⢻⡔⠀⠀⠀⠀⠀⠀⠀⠀⠀⢀⢀⣀⣀⣀⣀⣀⣀⣀⣀⣀⣀⣀⣁⣁⠑⢕⢕⠕⢕⢕⢕⢕⢕⢕⢕⢕⢕⢕⢕⢕⢕⢕⢕⢀⠀⠀⠀⠀⠐⠄⢳⣦⣄⡜⣿⣿⣿⣿⣿⣿⣿⣿⣿⣿⣿⣿⣿⣿⣿⣿⣿⣿⣿⣿⣿⣿⣿⣿⣿⣿⣿⣿⣿⣿⣿⣿⣿⣿⣿⣿⣿⣿⣿⣿⣿⣿⣿⣿⣿⣿⣿⣿⡇⠀⣿⣿⣿⣿⣿⣿⣿⣿⣿⣿⣿⣿⣿⣿⣿⣿⣿⣿⣿⣿⣿⣿⣿⣿⣿⣿⣿⣿⣿⣿⣿⣿⣿⣿⣿⣿⣿⣿⣿⣿⣿⣿⠀</a:t>
            </a:r>
            <a:br/>
            <a:r>
              <a:t>⣷⠀⠁⠕⠕⠀⠀⠀⠀⢵⢎⣼⢏⢕⢕⢕⢕⢕⣱⣿⣿⣿⣿⣿⣿⣿⣿⣿⣿⣿⣿⣿⡸⣷⢸⣿⣿⣿⣿⣿⡄⠀⠀⠀⠀⠀⠀⠀⠀⠀⠜⣿⣿⣿⣿⣿⣿⣿⣿⣿⠇⠀⠀⠀⠀⠀⠀⠀⠀⠀⠀⠀⠁⢿⣿⣿⡿⡾⢧⢕⢻⡕⣿⡞⣿⣿⣿⣿⣿⣇⢕⢕⢕⢹⡄⠀⠀⠀⠀⠀⠀⠃⠕⢹⣧⣷⣵⣵⣵⣏⣏⣯⣟⣿⣿⣿⣿⣿⢕⢕⢕⢀⢕⢕⢕⢕⢕⢕⢕⢕⢕⢕⢕⢕⢕⢕⢕⢄⠀⠀⠀⠀⠀⠀⢘⢿⣿⣿⣿⣿⣿⣿⣿⣿⣿⣿⣿⣿⣿⣿⣿⣿⣿⣿⣿⣿⣿⣿⣿⣿⣿⣿⣿⣿⣿⣿⣿⣿⣿⣿⣿⣿⣿⣿⣿⣿⣿⣿⣿⣿⣿⣿⣿⣿⣿⣿⣿⢰⣿⣿⣿⣿⣿⣿⣿⣿⣿⣿⣿⣿⣿⣿⣿⣿⣿⣿⣿⣿⣿⣿⣿⣿⣿⣿⣿⣿⣿⣿⣿⣿⣿⣿⣿⣿⣿⣿⣿⣿⣿⣿⠀</a:t>
            </a:r>
            <a:br/>
            <a:r>
              <a:t>⣿⢀⠀⠀⠀⠀⠀⠀⠁⠑⠜⠏⠕⢕⢕⢕⢕⢱⣿⣿⣿⣿⣿⣿⣿⣿⣿⣿⣿⣿⣿⣿⣧⢻⡕⣿⣿⣷⡹⣿⣷⢀⠀⠀⠀⠀⠀⠀⠀⠀⠀⠹⣿⣿⣿⣿⣿⣿⣿⡏⠀⠀⠀⠀⠀⠀⠀⠀⠀⠀⠀⠀⠀⢸⡿⢿⣏⣵⡜⣾⡇⡝⢜⢇⣿⣿⣿⣿⣿⣿⡕⢕⢕⢕⠟⠀⠀⠀⠀⠀⠀⠀⠀⢸⣽⣽⣝⡻⢿⣿⣿⣿⣿⣿⣿⣿⣿⣿⡇⢕⢕⢕⢕⢕⢕⢕⢕⢕⢕⢕⢕⢕⢕⢕⢕⢕⢕⢕⠐⠀⠀⠀⠀⢔⠔⠘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⡕⠀⠀⠀⠀⠀⠀⠀⠀⠀⠀⠀⠀⠁⠁⠑⠸⢿⣿⣿⣿⣿⣿⣿⣿⣿⣿⣿⣿⣿⣿⣿⣎⢧⢻⣿⣿⣷⡝⢿⡇⠀⠀⠀⠀⠀⠀⠀⠀⠀⠀⠝⣿⣿⠿⢿⣿⡟⠀⠀⠀⠀⠀⠀⠀⠀⠀⠀⠀⠀⠀⠀⠁⢻⣿⣿⣿⣷⣜⢇⣿⣧⡕⣝⢻⢿⣿⣿⠿⠃⠁⠀⠀⠀⠀⠀⠀⠀⠀⠀⠀⠀⢜⢟⢿⣿⣿⣷⣮⣟⢻⣿⣾⣿⣟⣿⣿⡇⢕⢕⢕⢕⢕⢕⢕⢕⢕⢕⢕⢕⢕⢕⢕⢕⢕⢕⢕⢄⠀⢄⢔⢕⢕⢅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⠀⠀⠀⠀⠀⠀⠀⠀⠀⠀⠀⠀⠀⠀⠀⠀⠀⠀⠉⠙⠻⢿⣿⣿⣿⣿⣿⣿⣿⣿⣿⣿⡜⢼⣿⣮⡻⢿⣮⣟⠀⠀⠀⠀⠀⠀⠀⠀⠀⠀⠀⠁⠀⣄⡀⠈⠁⠀⠀⠀⠀⠀⠀⠀⠀⠀⠀⠀⠀⠀⠀⠀⢜⣿⣿⣿⣿⣿⣷⣸⣿⢧⣿⢿⠛⠉⠀⠀⠀⠀⠀⠀⠀⠀⠀⠀⠀⠀⠀⠀⠀⠕⢕⢕⢕⢝⢻⣿⣿⣿⣷⣝⡻⣿⣿⣿⣇⢕⢕⢕⢀⢕⢕⢕⢕⢕⢕⢕⢕⢕⢕⢕⢕⢕⢕⢕⢕⠔⢕⢕⢕⢕⠕⢅⢕⠸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⢄⠀⠀⠀⠀⠀⠀⠀⠀⠀⠀⠀⠀⠀⠀⠀⠀⠀⠀⠀⠀⠀⠁⠙⠻⢿⣿⣿⣿⣿⣿⣿⣿⠜⣿⣿⣿⣷⣾⣽⡕⠐⠐⠀⠀⠀⠀⠀⠀⠀⠀⠀⢕⢜⢎⠔⠀⠀⠀⠀⠀⠀⠀⠀⠀⠀⠀⠀⠀⠀⠀⠀⠀⢹⣿⣿⣿⣿⣿⢜⠏⠊⠁⠀⠀⠀⠀⠀⠀⠀⠀⠀⠀⠀⠀⠄⢀⠀⠀⠀⠀⠀⢔⢕⢕⢕⢕⢕⢜⢻⢿⣿⣿⣾⣝⢿⣿⠑⢕⢕⠀⢕⢕⢕⢕⢕⢕⢕⢕⢕⢕⢕⢕⢕⢕⢕⢕⢔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⢱⢕⠀⠀⠀⠀⠀⠀⠀⢀⢔⠐⠀⠀⠀⠀⠀⠀⠀⠀⠀⠀⠀⠀⠀⠀⠀⠙⢻⣿⣿⣿⣿⡟⠀⠜⣿⣿⣿⣿⣿⡇⠀⠀⠀⠀⠀⠀⠀⠀⠀⠀⠀⠀⢕⢕⠀⠀⠀⠀⠀⠀⠀⠀⠀⠀⠀⠀⠀⠀⠀⠀⠀⠀⠘⣿⣿⣿⣿⢕⠃⠀⠀⠀⠀⠀⠀⠀⠀⠀⠀⠐⠄⢀⠀⠀⠀⠑⢕⢄⠀⠀⠀⠁⢕⢕⢕⢕⢕⢕⢕⢜⢝⢿⣿⣿⣷⣮⡕⢕⢕⠐⠁⢕⢕⢕⢕⢕⢕⢕⢕⢕⢕⢕⢕⢕⢕⢕⢕⢕⢕⢕⢕⢕⢕⢕⢕⢅⢘⢿⣿⣿⣿⣿⣿⣿⣿⣿⣿⣿⣿⣿⣿⣿⣿⣿⣿⣿⣿⣿⣿⣿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⣯⢇⢕⢔⠀⠀⠀⠀⢄⢕⠕⠀⠀⠀⠀⢀⠔⠁⠀⠀⠀⠀⠀⠀⠀⠀⠀⠀⠀⠀⠘⢻⣿⣿⠑⠀⠀⢸⣿⡏⣿⣿⡇⠀⠀⠀⠀⠀⠀⠀⠀⠀⠀⢀⣄⣁⣠⢆⣀⢄⠀⠀⠀⠀⠀⠀⠀⠀⠀⠀⠀⠀⠀⠀⠀⠀⢜⣿⢟⠑⠀⠀⠀⠀⠀⠀⠀⠀⠀⠀⠀⠔⠀⠀⠑⢔⢀⠀⠀⠀⠑⢕⠀⠀⠀⣕⢕⢕⢕⢕⢕⢕⢕⢕⢕⢝⢿⣿⣿⡇⢕⢕⠐⠀⢕⢕⢕⢕⢕⢕⢕⢕⢕⢕⢕⢕⢕⢕⢕⢕⢕⢁⢔⠕⠔⠑⢁⢕⢕⠕⢈⢻⣿⣿⣿⣿⣿⣿⣿⣿⣿⣿⣿⣿⣿⣿⣿⣿⣿⣿⣿⣿⣿⣿⣿⣿⣿⣿⣿⣿⣿⣿⣿⣿⣿⣿⣿⣿⣿⣿⣿⣿⣿⣿⣿⣿⣿⣿⣿⣿⣿⣿⣿⣿⣿⣿⣿⣿⣿⣿⣿⣿⣿⣿⣿⣿⣿⣿⣿⣿⣿⣿⣿⣿⣿⣿⣿⣿⣿⣿⣿⣿⣿⣿⣿⣿⣿⣿⡿⢕⠀</a:t>
            </a:r>
            <a:br/>
            <a:r>
              <a:t>⣟⢕⢕⡔⠀⠀⠀⢔⠕⠀⠀⠀⠀⢄⠕⠁⠀⠀⠀⠀⠀⠀⠀⠀⠀⠀⠀⠀⠀⠀⠀⠀⠘⢇⠀⠀⠀⠁⣿⢇⢹⣿⢇⠀⠀⠀⠀⠀⠀⠀⠀⠀⢀⢴⣿⣿⣿⣿⣷⣵⡄⠀⠀⠀⠀⠀⠀⠀⠀⠀⠀⠀⠀⠀⠀⠀⠀⠕⠀⠀⠀⠀⠀⠀⠀⠀⠀⠀⠀⠀⠀⠀⠀⠀⠀⠀⢑⢔⢄⠀⠀⠀⠕⢄⠀⣿⣧⣵⣕⢕⢕⢕⢕⢕⢕⢕⢜⢟⢿⣇⢕⢕⠀⢀⠑⢕⢕⢕⢕⢕⢕⢕⢕⢕⢕⢕⢕⢕⢕⢕⢕⢕⢁⢕⠕⢕⢕⢕⢕⢕⢕⢔⠹⣿⣿⣿⣿⣿⣿⣿⣿⣿⣿⣿⣿⣿⣿⣿⣿⣿⣿⣿⣿⣿⣿⣿⣿⣿⣿⣿⣿⣿⣿⣿⣿⣿⣿⣿⣿⣿⣿⣿⣿⣿⣿⣿⣿⣿⣿⣿⣿⣿⣿⣿⣿⣿⣿⣿⣿⣿⣿⣿⣿⣿⣿⣿⣿⣿⣿⣿⣿⣿⣿⣿⣿⣿⣿⣿⣿⣿⣿⣿⣿⣿⣿⣿⣿⢏⢕⢕⠀</a:t>
            </a:r>
            <a:br/>
            <a:r>
              <a:t>⡟⢕⣾⡷⠀⢀⢕⠑⠀⠀⠀⢄⢕⢕⢀⠀⠀⠀⠀⠀⠀⠀⠀⠀⠀⠀⠀⠀⠀⠀⠀⠀⠀⠀⠀⠀⠀⠀⣿⠑⢕⡿⠁⠀⠀⠀⠀⠀⠀⠀⠀⠀⢕⣼⣿⣿⣿⣿⣿⡿⡅⠀⠀⠀⠀⠀⠀⠀⠀⠀⠀⠀⠀⠀⠀⠀⠀⠀⠀⠀⠀⠀⠀⠀⠀⠀⠀⠀⠀⠀⠀⠀⠀⠀⢀⢔⠑⠀⠁⠑⠄⢀⠀⠁⢔⢸⣿⣿⣿⢕⣕⢕⢕⢕⢕⢕⠑⠀⠀⠈⠕⢕⢕⢕⠀⢕⢕⢕⢕⢕⢕⢕⢕⢕⢕⢕⢕⢕⢕⢕⢕⢕⢔⢕⢕⢕⢕⢕⢕⢕⢕⢕⢕⢘⢿⣿⣿⣿⣿⣿⣿⣿⣿⣿⣿⣿⣿⣿⣿⣿⣿⣿⣿⣿⣿⣿⣿⣿⣿⣿⣿⣿⣿⣿⣿⣿⡿⢿⢿⢟⢛⢟⢟⢝⢝⢝⢟⢟⢟⢟⢟⢛⢟⢿⠿⢿⣿⣿⣿⣿⣿⣿⣿⣿⣿⣿⣿⣿⣿⣿⣿⣿⣿⣿⣿⣿⣿⣿⣿⣿⣿⣿⣿⣿⣿⡿⢇⢕⢕⢕⠀</a:t>
            </a:r>
            <a:br/>
            <a:r>
              <a:t>⢣⣾⣿⢇⢔⠑⠀⠀⢀⠔⠑⠀⠀⠁⠑⢔⢀⠀⠀⠀⠀⠀⠀⠀⠀⠀⠀⠀⠀⠀⠀⠀⠀⠀⠀⠀⠀⠀⢇⠀⢕⠇⠀⠀⠀⠀⠀⠀⠀⠀⠀⠀⠕⢿⢹⣿⣿⢻⣿⠇⠃⠀⠀⠀⠀⠀⠀⠀⠀⠀⠀⠀⠀⠀⠀⠀⠀⠀⠀⠀⠀⠀⠀⠀⠀⠀⠀⠀⠀⠀⠀⠀⢀⠔⠁⠀⠀⠀⢀⢀⠀⠁⠐⢀⠀⠕⣿⣿⣿⣪⣿⣿⣇⢕⢕⠁⠀⠀⠀⠀⠀⢕⢕⢕⠀⢕⢕⢕⢕⢕⢕⢕⢕⢕⢕⢕⢕⢕⢕⢕⢕⢕⢕⢕⢕⢕⢕⢕⢕⢕⢕⢕⢕⢕⢕⢝⢿⣿⣿⣿⣿⣿⣿⣿⣿⣿⣿⣿⣿⣿⣿⣿⣿⣿⣿⣿⣿⣿⣿⣿⣿⣿⣿⢟⢝⢕⢕⢕⢕⢕⢕⢕⢕⢕⢕⢕⢕⢕⢕⢕⢕⢕⢕⢕⢕⢕⢕⢝⢟⣿⣿⣿⣿⣿⣿⣿⣿⣿⣿⣿⣿⣿⣿⣿⣿⣿⣿⣿⣿⣿⣿⣿⣿⣿⢏⢕⢕⢕⢕⢕⠀</a:t>
            </a:r>
            <a:br/>
            <a:r>
              <a:t>⣿⣿⢇⢔⠀⠀⠀⠐⠁⠀⠀⢀⢀⠀⠀⠀⠁⠕⢄⢀⠀⠀⠀⠀⠀⠀⠀⠀⠀⠀⠀⠀⠀⠀⠀⠀⠀⢑⠀⢔⢜⠀⠀⠀⠀⠀⠀⠀⠀⠀⠀⠀⠀⠁⠑⠝⢿⢘⠃⠀⠀⠀⠀⠀⠀⠀⠀⠀⠀⠀⠀⠀⠀⠀⠀⠀⠀⠀⠀⠀⠀⠀⠀⠀⠀⠀⠀⠀⠀⠀⢀⠕⠁⠀⠀⠀⢀⠐⠀⠁⠑⠄⠀⠀⠀⠀⢿⢿⣿⢸⣿⣿⣿⡇⠁⠀⠀⠀⠀⢄⢔⢕⢕⢕⢔⠑⢕⢕⢕⢕⢕⢕⢕⢕⢕⢕⢕⢕⢕⢕⢕⢕⢕⢕⢕⢕⢕⢕⢕⢕⢕⢕⢕⢕⢕⢕⢌⢻⣿⣿⣿⣿⣿⣿⣿⣿⣿⣿⣿⣿⣿⣿⣿⣿⣿⣿⣿⣿⣿⣿⣿⣿⣿⣷⣕⣕⡑⢕⢕⢕⢕⢕⢕⢕⢕⢕⢕⢕⢕⢕⢕⢕⢕⢕⠕⢕⢑⣕⣵⣿⣿⣿⣿⣿⣿⣿⣿⣿⣿⣿⣿⣿⣿⣿⣿⣿⣿⣿⣿⣿⣿⣿⢟⢅⢕⢕⢕⢕⢕⢕⠀</a:t>
            </a:r>
            <a:br/>
            <a:r>
              <a:t>⡿⢕⣱⠁⠀⠄⠁⠀⠄⠐⠁⠀⠁⠐⢄⠀⠀⠀⠀⠑⢔⢀⠀⠀⠀⠀⠀⠀⠀⠀⠀⠀⠀⠀⠀⠀⠀⠀⢄⠑⠀⠀⠀⠀⠀⠀⠀⠀⠀⠀⠀⠀⠀⠀⠀⠁⠀⠀⠀⠀⠀⠀⠀⠀⠀⠀⠀⠀⠀⠀⠀⠀⠀⠀⠀⠀⠀⠀⠀⠀⠀⠀⠀⠀⠀⠀⠀⠀⢀⢔⠁⠀⠀⠀⠀⠁⠀⠀⠀⠀⠀⠀⠀⠀⠀⠀⢸⣿⣿⢸⣿⣿⣿⠇⠀⠀⠀⠀⢀⢕⢁⢕⠕⠀⢕⠀⢕⢕⢕⢕⢕⢕⢕⢕⢕⢕⢕⢕⢕⢕⢕⢕⢕⢕⢕⢕⢕⢕⢕⢕⢕⢕⢕⢕⢕⢕⢕⠀⢜⢻⣿⣿⣿⣿⣿⣿⣿⣿⣿⣿⣿⣿⣿⣿⣿⣿⣿⣿⣿⣿⣿⣿⣿⣿⣿⣿⣿⣿⣷⣷⣧⡵⣕⣅⣕⣕⣕⣕⣕⣱⣵⣵⣷⣷⣿⣿⣿⣿⣿⣿⣿⣿⣿⣿⣿⣿⣿⣿⣿⣿⣿⣿⣿⣿⣿⣿⣿⣿⣿⣿⢟⢕⢕⢕⢕⢕⢕⢕⢕⢕⠀</a:t>
            </a:r>
            <a:br/>
            <a:r>
              <a:t>⢕⣱⡟⠀⠀⠀⠀⠀⠀⠀⠀⠀⠀⠀⠀⠁⠀⠀⠀⠀⠀⠑⢄⠀⠀⠀⠀⠀⠀⠀⠀⠀⠀⠀⠀⠀⠀⠀⠁⠀⠀⠀⠀⠀⠀⠀⠀⠀⠀⠀⠀⠀⠀⠀⠀⠀⠀⠀⠀⠀⠀⠀⠀⠀⠀⠀⠀⠀⠀⠀⠀⠀⠀⠀⠀⠀⠀⠀⠀⠀⠀⠀⠀⠀⠀⠀⠀⢄⠕⠁⠀⠀⠀⠀⠀⠀⠀⠀⠀⠀⠀⠀⠀⠀⠀⠀⢇⢻⡳⢝⣿⣿⢇⠀⠀⠀⠀⢄⢕⢕⢕⢕⠀⠀⢄⠀⢕⢕⢕⢕⢕⢕⢕⢕⢕⢕⢕⢕⢕⢕⢕⢕⢕⢕⢕⢕⢕⢕⢕⢕⢕⢕⢕⢕⢕⢕⢕⢕⢕⢕⢜⢝⢿⣿⣿⣿⣿⣿⣿⣿⣿⣿⣿⣿⣿⣿⣿⣿⣿⣿⣿⣿⣿⣿⣿⣿⣿⣿⣿⣿⣿⣿⣎⣳⣿⣿⣿⣿⢇⢱⣿⣿⣿⣿⣿⣿⣿⣿⣿⣿⣿⣿⣿⣿⣿⣿⣿⣿⣿⣿⣿⣿⣿⣿⣿⣿⣿⣿⠟⢕⢕⢕⢕⢕⢕⢕⢕⢕⢕⢕⠀</a:t>
            </a:r>
            <a:br/>
            <a:r>
              <a:t>⣱⣿⣧⠀⠀⠀⠀⠀⠀⠀⠀⠀⠀⠀⠀⠀⠀⠀⠀⠀⠀⠀⠁⠑⠀⠀⠀⠀⠀⠀⠀⢀⢄⠀⠀⠀⠀⠀⠀⠀⠀⠀⠀⠀⠀⠀⠀⠀⠀⠀⠀⠀⠀⠀⠀⠀⠀⠀⠀⠀⠀⠀⠀⠀⠀⠀⠀⠀⠀⠀⠀⠀⠀⠀⠀⠀⠀⢀⠀⠀⢔⠀⠀⠀⠀⠀⠀⠀⠀⠀⠀⠀⠀⠀⠀⠀⠀⠀⠀⠀⠀⠀⠀⠀⠀⠀⠘⢇⢳⢺⢳⢟⠁⠀⠀⠀⢄⢕⢕⢕⢕⢕⠑⠀⢄⢔⢕⢕⢕⢕⢕⢕⢕⢕⢕⢕⢕⢕⢕⠕⢕⢕⢕⢕⢕⢕⢕⢕⢕⢕⢕⢕⢕⢕⢕⢕⢕⢕⠁⢕⢕⢕⢕⢝⢻⣿⣿⣿⣿⣿⣿⣿⣿⣿⣿⣿⣿⣿⣿⣿⣿⣿⣿⣿⣿⣿⣿⣿⣿⣿⣿⣿⣿⣿⣿⣿⣷⣿⣾⣿⣿⣿⣿⣿⣿⣿⣿⣿⣿⣿⣿⣿⣿⣿⣿⣿⣿⣿⣿⣿⣿⣿⣿⣿⣿⡿⢟⢅⢕⢕⢕⢕⢕⢕⢕⢕⢕⢕⢕⢕⠀</a:t>
            </a:r>
            <a:br/>
            <a:r>
              <a:t>⣿⣿⡿⠀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⠈⣇⢃⠘⠁⠀⠀⠀⠀⢕⢕⢕⢕⢕⠀⢔⠀⠐⠀⠑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⢟⢝⢕⢕⢕⢕⢕⢕⢕⢕⢕⢕⢕⢕⢕⢕⢕⠀</a:t>
            </a:r>
            <a:br/>
            <a:r>
              <a:t>⣿⡿⠁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⣿⡕⠀⠀⠀⠀⠀⠀⠀⠁⠑⠑⠕⢀⢕⠀⠀⠕⠀⢕⢕⢕⢕⢕⢕⢕⢕⢕⢕⢕⢕⢕⢔⢕⢕⢕⢕⢕⢕⢕⢕⢕⢕⢕⢕⢕⢕⢕⢕⢕⠀⢕⢕⢕⢕⢕⠑⢅⢕⢕⢜⢝⢿⣿⣿⣿⣿⣿⣿⣿⣿⣿⣿⣿⣿⣿⣿⣿⣿⣿⣿⣿⣿⣿⣿⣿⣿⣿⣿⣿⣿⣿⣿⣿⣿⣿⣿⣿⣿⣿⣿⣿⣿⣿⣿⣿⣿⣿⣿⣿⣿⡿⢟⢏⢕⢕⢕⢕⠑⢕⢕⢕⢕⢕⢕⢕⢕⢕⢕⢕⢕⢕⠀</a:t>
            </a:r>
            <a:br/>
            <a:r>
              <a:t>⣿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⠄⢻⣿⡔⠀⠀⠀⠀⠀⠀⡀⡄⣔⢕⠇⢕⢀⢔⢔⢕⢁⢕⢕⢕⢕⢕⢕⢕⢕⢕⢕⢕⢕⢕⢕⢕⢕⢕⢕⢕⢕⢕⢕⢕⢕⢕⢕⢕⢕⢕⢕⢕⢕⢕⢕⢕⠀⢄⢕⢕⢕⢕⢕⢕⢜⢝⢻⢿⣿⣿⣿⣿⣿⣿⣿⣿⣿⣿⣿⣿⣿⣿⣿⣿⣿⣿⣿⣿⣿⣿⣿⣿⣿⣿⣿⣿⣿⣿⣿⣿⣿⣿⣿⣿⣿⣿⣿⣿⣿⡿⢟⢝⢁⠕⢕⢕⢕⢕⢕⠀⢕⢕⢕⢕⢕⢕⢕⢕⢕⢕⢕⢕⢕⠀</a:t>
            </a:r>
            <a:br/>
            <a:r>
              <a:t>⠛⠃⠀⠐⠐⠑⠑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⠀⠀⠐⠙⠛⠐⠀⠀⠐⠓⠓⠛⠛⠛⠛⠑⠑⠑⠑⠑⠑⠑⠑⠑⠑⠑⠑⠑⠑⠑⠑⠑⠑⠑⠑⠑⠑⠑⠑⠑⠑⠑⠑⠑⠑⠑⠑⠑⠑⠑⠑⠑⠑⠑⠑⠑⠀⠐⠑⠑⠑⠑⠑⠑⠑⠑⠑⠑⠑⠙⠛⠛⠛⠛⠛⠛⠛⠛⠛⠛⠛⠛⠛⠛⠛⠛⠛⠛⠛⠛⠛⠛⠛⠛⠛⠛⠛⠛⠛⠛⠛⠛⠛⠛⠛⠛⠛⠛⠋⠑⠑⠑⠑⠑⠐⠁⠑⠑⠑⠑⠐⠑⠑⠑⠑⠑⠑⠑⠑⠑⠑⠑⠑⠑⠀</a:t>
            </a:r>
            <a:br/>
          </a:p>
        </p:txBody>
      </p:sp>
    </p:spTree>
  </p:cSld>
  <p:clrMapOvr>
    <a:masterClrMapping/>
  </p:clrMapOvr>
</p:sld>
</file>

<file path=ppt/slides/slide8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⡝⢿⣿⣿⣿⣿⣿⣿⣿⣿⣧⢱⣜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⣷⡕⢜⢻⣿⣿⣿⣿⣿⣿⣿⣧⢻⣷⡻⣿⣿⣿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⣽⣿⣿⣿⣿⣿⣿⣿⣿⣿⣿⣧⢕⣼⡻⣿⡻⣿⣿⣿⣿⣧⢿⣷⡽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⣾⢧⣿⣿⣿⣿⣿⣿⣿⣿⣿⣿⣿⣿⣷⣝⢿⣮⡸⣮⣻⣿⣿⣿⡞⣿⣿⡹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⢣⣿⣿⣸⣿⣿⣿⣿⣿⣿⣿⣿⣿⣿⣿⣿⣿⣿⢧⢻⣇⢿⣷⡝⢝⢝⢕⢝⢝⢳⢻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⣿⢇⢕⢕⢜⢸⣿⣿⡕⡕⢕⢕⢕⢕⢕⢜⢻⣿⣿⣿⣿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⢯⣿⣿⣿⢱⣿⣗⣗⣧⣵⣷⣷⣷⣷⣷⣷⣗⡳⢿⡕⢕⢕⢕⢕⣿⣿⣿⡕⢕⢕⢕⢕⢕⢕⢕⢕⢕⢝⢻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⣏⣾⣿⣿⣿⢸⣿⣿⣿⣿⣿⣿⣿⣿⣿⣿⣿⣿⣿⣿⣧⢑⢕⢕⢕⢹⣿⣿⣷⢕⢕⢕⢕⢕⢕⢕⢕⢕⢕⢕⢻⣿⣿⣿⣿⣿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⣟⣵⣾⡿⣼⣿⣿⣿⡇⣿⣿⣿⣿⣿⣿⣿⣿⣿⣿⣿⣿⣿⣿⣿⣿⣧⡕⢕⢕⢸⣿⣿⣿⣧⢕⢕⢕⢕⢕⢕⢕⢕⢕⢕⢕⢕⢝⢿⣿⣿⣿⣿⣿⣿⣿⣿⣿⣿⣿⣿⣿⣿⣿⣿⣿⣿⣿⡟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⣹⣾⣿⣿⣿⢣⣿⣿⣿⣿⡇⣿⣿⣿⣿⣿⣿⣿⣿⣿⣿⣿⣿⣿⣿⣿⣿⣿⣷⡕⢕⢕⣿⣿⣿⣿⡕⢕⢕⢕⠑⠕⢕⢕⢕⢕⢕⢕⢕⢕⢜⢝⢻⣿⣿⣿⣿⣿⣿⣿⣿⣿⣿⣿⣿⣿⣿⣿⣿⡇⢕⢕⢕⢕⢸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⡟⣼⣿⣿⣿⣿⡇⣿⣿⣿⣿⣿⣿⣿⣿⣿⣿⣿⣿⣿⣿⣿⣿⣿⣿⣿⣆⢕⣿⣿⣿⣿⣷⢁⢐⢕⢕⢕⢕⢕⢕⢕⢕⢕⢕⢕⢕⢕⢕⢕⢹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⣳⣿⣿⣿⣿⣿⣿⢟⣵⣿⣿⣿⣿⣿⢕⣿⣿⣿⣿⣿⣿⣿⣿⣿⣿⣿⣿⣿⣿⣿⣿⣟⣿⣿⣷⢕⣿⣿⣿⣿⣿⡕⢕⢕⢕⢕⢕⢕⢕⢕⢕⢕⠕⢕⢕⢕⢕⢕⣼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⢟⣾⣿⣿⣿⣿⣿⡿⣳⣿⢸⣿⣿⣿⣿⣿⢕⣿⣿⣿⣿⣿⣿⣿⣿⣿⣿⣿⣿⣿⣿⣿⣿⣿⢹⣿⡟⢕⣿⣿⣿⣿⣿⡇⠁⠁⢔⢕⢕⢕⢕⢕⢕⢕⢔⢅⢑⢕⢜⣿⣿⣿⣿⣿⣿⣿⣿⣿⣿⣿⣿⣿⣿⣿⣿⢕⢕⢕⢕⢕⣾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⠀</a:t>
            </a:r>
            <a:br/>
            <a:r>
              <a:t>⣿⣿⣿⣿⣿⣿⣿⣿⣿⣿⣿⣿⣿⣿⣿⣿⣿⣿⣿⣿⣿⣿⣿⣿⣿⣿⣿⣿⣿⢫⣿⡿⣽⣿⣿⣿⡟⣽⣿⡟⣾⣿⣿⣿⢿⣿⢕⣿⣿⣿⣿⣿⣿⣿⣿⣿⣿⣿⣿⣿⣿⣿⣿⣿⢕⢻⡇⢕⣿⣿⣿⣿⣿⣧⠑⢕⢕⣕⢕⢕⢕⢕⠕⢕⢕⠕⢕⡕⣺⣿⣿⣿⣿⣿⣿⣿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⠅⠀</a:t>
            </a:r>
            <a:br/>
            <a:r>
              <a:t>⣿⣿⣿⣿⣿⣿⣿⣿⣿⣿⣿⣿⣿⣿⣿⣿⣿⣿⣿⣿⣿⣿⣿⣿⣿⣿⣿⣿⢣⣿⡿⣽⣿⣿⣿⣟⣾⣿⣿⡇⣿⡿⢏⢱⣾⣿⣱⢜⣿⣿⣿⣿⣿⣿⣿⣿⣿⣿⣿⣿⣿⣿⣿⣿⡇⢕⢕⢸⣻⣿⣿⣿⣿⡟⠀⠁⢕⢻⣇⢕⢝⢷⢕⠇⠓⠙⠑⢾⣿⣿⣿⣿⣿⣿⣿⣿⣿⣿⣿⣿⣿⣿⢿⢿⢿⢕⢕⢕⢕⢕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⢑⢑⠅⠁⠐⢀⢕⢕⢁⢄⠀</a:t>
            </a:r>
            <a:br/>
            <a:r>
              <a:t>⣿⣿⣿⣿⣿⣿⣿⣿⣿⣿⣿⣿⣿⣿⣿⣿⣿⣿⣿⣿⣿⣿⣿⣿⣿⣿⣿⢯⣿⣿⣳⣿⣿⣿⢏⣾⣿⣿⣿⡇⡟⢕⣱⣿⣿⣿⢜⣕⣿⣿⣿⣿⣿⣿⣿⣿⣿⣿⣿⣿⣿⣿⣿⣿⡇⢕⢕⡟⢸⣿⣿⢿⠏⠁⠁⢄⠁⠁⠑⠔⠔⠅⢑⠄⡀⢀⡕⢎⢇⢑⠕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⢀⠐⠐⠀⠕⢕⢕⢑⢄⢔⢀⢕⢕⢕⢕⢕⠀</a:t>
            </a:r>
            <a:br/>
            <a:r>
              <a:t>⣿⣿⣿⣿⣿⣿⣿⣿⣿⣿⣿⣿⣿⣿⣿⣿⣿⣿⣿⣿⣿⣿⣿⣿⣿⣿⡟⣾⣿⣧⢫⣿⣿⣏⣾⣿⣿⡏⢕⡕⢱⡿⣿⣿⣿⣿⡕⣿⣿⣿⣿⣿⣿⣿⣿⣿⣿⣿⣿⣿⣿⣿⣿⣿⡇⢕⠁⠉⠈⢁⠑⠁⠀⢀⢕⢰⣄⡀⠀⠀⠀⠀⠄⢅⢕⢜⢕⢕⢕⢕⢕⠁⢄⠀⠀⠀⠀⠀⠀⠀⠀⠀⠀⢀⢁⢕⢕⢕⢕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⢔⢕⢕⢕⢕⢕⢕⢅⢕⢕⢕⢕⢕⢕⠀</a:t>
            </a:r>
            <a:br/>
            <a:r>
              <a:t>⣿⣿⣿⣿⣿⣿⣿⣿⣿⣿⣿⣿⣿⣿⣿⣿⣿⣿⡿⢿⢟⣟⣹⣵⣷⣵⢸⣿⣿⡟⣾⣿⡟⣾⣿⣿⡟⢕⢱⡇⢜⣱⣿⣿⣿⣿⢇⣿⣿⣿⣿⣿⣿⣿⣿⣿⣿⣿⣿⣿⣿⣿⣿⣿⡇⢕⠀⠀⠀⠁⠀⠀⠀⢕⢕⣼⣿⣿⡇⣦⣅⢐⠄⢁⢑⢕⢕⢕⠕⢑⢅⢔⢕⠀⠀⠀⠀⠀⠀⠀⠀⠀⠀⢕⣿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⠐⠕⢕⢕⢕⢕⢕⢕⠀</a:t>
            </a:r>
            <a:br/>
            <a:r>
              <a:t>⣿⢿⢿⠿⠿⠟⣿⣿⣿⣿⣿⣿⣿⣿⣿⣿⣿⣟⣼⡇⣿⣾⣿⣿⣿⡇⣿⣿⣿⢱⣿⣿⣹⣿⣿⣿⢕⡇⢸⣷⢕⣿⣿⢏⢟⢟⢕⣿⣿⣿⣿⣿⣿⣿⣿⣿⣿⣿⣿⣿⣿⣿⣿⢏⡇⢕⢀⠕⢕⢕⠔⢀⢕⢕⢕⣿⣿⣿⣷⢻⣿⣿⣦⡁⠕⢄⣄⣔⢕⢕⢕⢕⢕⢑⠀⠀⠀⠀⠀⠀⠀⢀⠄⢱⢻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⢕⢕⢕⢕⢕⢕⢕⠀</a:t>
            </a:r>
            <a:br/>
            <a:r>
              <a:t>⡵⡄⠁⠁⠁⠁⣿⣿⣿⣿⣿⣿⣿⣿⣿⣿⡿⣱⣿⣿⣿⢿⣿⣿⣿⢱⣿⣿⡏⣿⣿⢧⣿⣿⣿⣏⣾⡇⣾⣿⢸⣿⣿⣷⣷⣷⢸⣿⣿⢹⣿⣿⣿⣿⣿⣿⣿⣿⣿⣿⣿⣿⣿⢕⢕⢕⢸⣦⣤⣤⣤⣗⢕⢕⣷⣿⣿⣿⣿⢸⣿⣿⣿⢿⡇⣿⣿⣷⣽⡇⢕⢕⢕⢕⢔⢆⢔⢖⢔⢆⢰⢖⢔⢕⢝⢕⢕⢕⢕⢸⢇⢕⢕⢕⢕⢕⢕⢕⢕⢕⢕⢕⢕⢕⢕⢕⢕⢕⢕⢕⢕⢕⢕⢕⢕⢕⢕⢕⢕⢕⢕⢕⢕⢕⢕⢕⢕⢕⢕⢕⢕⣜⢕⢕⢕⢕⢕⢕⢕⢕⢕⢕⢕⢕⢕⢕⢕⢕⢕⢕⢕⢕⢕⢕⢕⢕⢕⢕⢕⢕⢕⢕⢕⢕⢕⢕⢕⢕⢕⢕⢕⢕⢕⢕⢕⢕⢕⢕⢕⢕⢕⢕⢕⢕⢕⢕⢕⢕⢕⢕⢕⢕⢕⢕⢕⢕⢕⢕⢕⢕⢕⢕⢕⢕⢕⢕⢕⢕⢕⠁⠀⠀⢕⢕⢕⢕⢕⢕⢕⢕⠀</a:t>
            </a:r>
            <a:br/>
            <a:r>
              <a:t>⢗⢕⢰⢾⢷⢄⣿⣿⣿⣿⣿⣿⣿⣿⣿⣿⣱⣿⡏⢿⣿⣷⣕⢕⢕⢸⣿⣿⢹⣿⡿⣼⣿⣿⣿⣿⣿⡇⣿⡟⣸⣿⣿⣿⣿⡇⣿⣿⡇⢸⣿⣿⣿⣿⣿⣿⣿⣿⣿⣿⣿⣿⡇⢕⢕⢕⢸⣿⣿⣿⣿⣧⢕⢕⣿⣿⣿⣿⣿⢸⣿⣿⣿⢸⣷⢹⢏⣽⣿⢣⡕⢱⣼⣷⡕⢕⡇⣵⣷⡇⢸⢱⣾⣷⢜⢕⢕⢕⢕⢸⢕⢕⢕⢕⢕⢕⢕⢕⢕⢕⢕⢕⢕⢕⢕⢕⢕⢕⢕⢕⢕⢕⢕⢕⢕⢕⢕⢕⢕⢕⢕⢕⢕⢕⢕⢕⢕⢕⢕⢕⢕⣿⣵⡇⢕⢕⢕⢕⢕⢕⢕⢕⢕⢕⣵⣵⣵⣕⣵⣕⣕⣕⣕⣕⣕⢕⢱⢕⢕⢕⢕⢕⢕⢕⢕⢕⢕⢕⢕⢕⢕⢕⢕⢕⢕⢕⢕⢕⢕⢕⢕⢕⢕⢕⢕⢕⢕⢕⢕⢕⢕⢕⢱⡕⢵⢕⣕⣕⣕⣵⣕⣕⣕⣵⣵⣱⣵⣷⣧⣔⣤⡕⢕⢕⢕⢕⢕⢕⢕⢕⠀</a:t>
            </a:r>
            <a:br/>
            <a:r>
              <a:t>⢕⢕⢕⢕⢱⢸⢽⣿⣿⣿⣿⣿⣿⣿⣿⢇⣿⣿⣿⣧⡜⢪⢟⣕⢅⣼⣿⡟⣾⣿⡇⣿⣿⣿⣿⣿⣿⢕⣿⡇⡿⢿⢿⢿⢿⢇⣿⣿⢱⢸⣿⣿⣿⣿⣿⣿⣿⣿⣿⣿⣿⣿⢇⢕⢕⢕⢸⢿⢿⢿⢿⣿⡕⢼⣿⣿⣿⣿⣿⢸⣿⣿⣿⣼⣿⠱⢿⡫⢎⡜⣿⢜⣿⣿⣇⣕⣇⣿⣿⣿⢸⢸⣿⣿⣕⢕⢕⢕⢕⢸⢕⢕⢕⢕⢕⢕⢕⢕⢕⢕⢕⢕⢕⢕⢕⢕⢕⢕⢕⢕⢕⢕⢕⢕⢕⢕⢕⢕⢕⢕⢕⢕⢕⢕⢕⢕⢕⢕⢕⢕⣼⣿⣿⣧⢕⢕⢕⢕⢕⢕⢕⢕⢕⢱⣿⣿⣿⣿⣿⣿⣿⣿⣿⣿⣿⣿⣯⣷⣽⣵⣧⡕⢕⢕⢕⢕⢕⢕⢕⢕⢕⢕⢕⢕⢕⢕⢕⢕⢕⢕⢕⢕⢕⢕⢕⢕⢕⢕⢕⢕⢕⢕⢱⢽⣿⣷⣿⣿⣿⣿⣿⣿⣿⣿⣿⣿⣿⣿⣿⣿⣿⣷⡕⢕⢕⢕⢕⢕⢕⢕⠀</a:t>
            </a:r>
            <a:br/>
            <a:r>
              <a:t>⢃⢅⢕⢅⢰⢕⢸⣿⣿⣿⣿⣿⣿⣿⡏⢕⣿⡻⢜⢻⢫⣾⣿⢕⢕⣿⣿⢧⣿⣿⢸⣿⣿⣿⣿⣿⡟⢕⣿⡇⣷⣿⣿⣿⣿⢸⣿⡇⣧⡸⣿⣿⣿⣿⣿⣿⣿⣿⣿⣿⣿⣿⢕⢕⢕⢕⣿⣷⣷⣷⣷⣷⡇⣾⡟⣿⣿⣿⣿⢸⣿⣿⣿⣿⣿⢜⢳⣕⢻⢇⣿⢕⣿⣿⣿⣿⣷⣿⣿⣿⣿⣽⣿⣿⣿⡕⢕⢕⠁⢸⢳⠕⢕⢕⢕⢕⢕⢕⢕⢕⢕⢕⢕⢕⢕⢕⢕⢕⢕⢕⢕⢕⢕⢕⢕⢕⢕⢕⢕⢕⢕⢕⢕⢕⢕⢕⢕⢕⢕⢱⣿⣿⣿⣿⡕⢕⢕⢕⢕⢕⢕⢕⢕⢸⣿⣿⣿⣿⣿⣿⣿⣿⣿⣿⣿⣿⢿⢟⢏⢝⢕⢕⢕⢕⢕⢕⢕⢕⢕⢕⢕⢕⢕⢕⢕⢕⢕⢕⢕⢕⢕⢕⢕⢕⢕⢕⢕⢕⢕⢕⢕⢕⠑⢕⢕⢝⢝⢻⢿⣿⣿⣿⣿⣿⣿⣿⣿⣿⣿⣿⣿⣿⣷⡕⢕⢕⢕⢕⢕⢕⠀</a:t>
            </a:r>
            <a:br/>
            <a:r>
              <a:t>⢇⢔⢜⢕⠕⠕⢜⣿⣿⣿⣿⣿⣿⣿⣧⢇⢜⢷⡕⢕⢿⡟⣣⣾⣿⣿⣿⢸⣿⢇⢸⣿⣿⣿⣿⣿⢇⣼⣿⢕⣿⣿⣿⣿⣿⡞⣿⢣⣿⣇⢿⣿⢸⣿⣿⣿⣿⣿⣷⣿⡇⣿⢕⡕⢕⢱⣿⣿⣿⣿⣿⣿⡇⣿⢇⣿⣿⣿⡇⣾⣿⣿⣿⣿⣿⢱⣜⢹⣧⢕⡜⢕⣿⣿⣿⣿⣿⣿⣿⣿⣿⣿⣿⣿⣿⡇⠁⠁⠀⢸⣿⢔⢕⢕⢕⢕⢕⢕⢕⢕⢕⢕⢕⢕⢕⢕⠑⢕⢕⢕⢕⢕⢕⢕⢕⢕⢕⢕⢕⢕⢕⢕⢕⢕⢕⢕⢕⢕⢅⢟⢟⢟⢿⢿⢇⢕⢕⢕⢕⢕⢕⢕⢕⣿⣿⣿⣿⣿⡿⢿⢿⢟⢟⢝⢕⢕⢕⢕⠕⢑⣅⣴⣾⣷⡕⢕⢕⢕⢅⢕⢕⢕⢕⢕⢕⢕⢅⢕⢕⢕⢕⢕⢕⢕⢕⢕⢕⢕⢕⢕⢕⢕⢰⣵⣅⢑⠕⢕⢕⢕⢜⢝⢝⢟⢻⢿⢿⢿⣿⣿⣿⣿⣿⣷⡕⢕⢕⢕⢕⢕⠀</a:t>
            </a:r>
            <a:br/>
            <a:r>
              <a:t>⢜⢏⢕⢄⢀⢀⢕⣿⣿⣿⣿⣿⣿⣿⣿⣯⡣⡕⢕⢜⢻⢷⣯⣕⣕⣿⡟⣾⡏⡕⣿⣿⣿⣿⣿⢻⢱⣿⣿⡕⣿⣿⣿⣿⣿⣇⣿⢸⣿⣿⡜⣿⡇⣿⣿⢻⣿⣿⣿⣸⡇⣿⢕⢇⢕⣼⣿⣿⣿⣿⣿⣿⡇⡿⢸⡿⣿⣿⢇⣿⣿⣿⣿⣿⣿⢜⢟⣇⣽⢇⢱⢱⣿⣿⣿⣿⣿⣿⣿⣿⣿⣿⣿⣿⣿⡇⠀⠀⠀⢸⣿⢕⢕⢕⢕⢕⢕⢕⢕⠑⢕⢕⢕⢕⢕⢕⢀⠑⢕⢕⢕⢕⢕⢕⢕⢕⢕⢕⢕⢕⢕⢕⢕⢕⢕⢕⢕⢕⣸⣿⣷⣵⣅⣕⣑⢕⢕⢕⢕⢕⢕⢕⢕⢕⢕⢕⠕⠕⠕⠕⠕⠑⠑⢑⣁⣄⣴⣴⣷⣿⣿⣿⣿⣿⣿⣇⢕⢕⢕⢔⢕⢕⢕⢕⢕⢕⢕⢔⠕⢕⢕⢕⢕⢕⢕⢕⢕⢕⢕⢕⢕⢕⠕⣿⣿⣿⣷⣧⣤⣔⣁⡕⢑⠑⠑⠑⠕⠕⠕⠕⠕⠕⠕⠕⠕⠑⢕⢕⢕⢕⠀</a:t>
            </a:r>
            <a:br/>
            <a:r>
              <a:t>⢕⢕⡕⢕⢕⢕⢕⣿⣿⣿⣿⣿⣿⣿⣿⣿⣷⣝⢇⡜⢷⡕⢜⣝⢝⣿⡇⡿⢸⡇⣿⣿⣿⣿⣿⢇⣼⣿⣯⣇⢿⣷⣷⣷⣷⣽⡸⢜⢟⢿⣿⣿⡿⢸⣿⡇⣿⣿⣿⣧⣯⢇⢸⢕⢜⣟⣹⣽⣽⣽⣽⣽⢱⣽⣎⢷⣝⢿⢕⣿⣿⣿⢟⢿⣿⢺⢟⢏⢱⠑⢕⢸⣿⣿⣿⣿⣿⣿⣿⣿⣿⣿⣿⣿⣿⣿⠔⠀⠀⢺⢇⢕⢕⢕⢕⢕⢕⢕⢕⠑⢕⢕⢕⢕⢕⢕⢕⠀⢕⢕⢕⢕⢕⢕⢕⢕⢕⢕⠁⠕⢕⢕⢕⢕⢕⢕⢕⢰⣿⣿⣿⣿⣿⣿⣿⣷⡕⢕⢕⢕⢕⢕⢱⣴⣴⣴⣵⣶⣶⣶⣷⣿⣿⣿⣿⣿⣿⣿⣿⣿⣿⣿⣿⣿⣿⣿⣷⣕⢕⢕⢕⠕⢕⢕⢕⢕⠕⢕⢕⠕⢕⢕⢕⢕⢕⢕⢕⢕⠑⠑⠑⢑⠀⣿⣿⣿⣿⣿⣿⣿⣿⣿⣿⣿⣷⣷⣷⣶⣶⣶⣶⣷⣶⣷⣿⣿⣆⢕⢕⢕⠀</a:t>
            </a:r>
            <a:br/>
            <a:r>
              <a:t>⢂⢜⢊⢕⢵⡄⠀⢸⣿⣿⣿⣿⣿⣿⣿⣿⣿⣿⣿⣷⣜⡪⢕⢝⢕⣿⢹⢇⢸⡇⣿⣿⣿⣿⣿⢇⠅⠀⠀⢀⢀⠀⠑⠀⠀⠁⠁⠘⢿⣮⣿⣿⣷⣷⣿⣿⣜⣯⣻⣿⡝⢱⣧⣵⢿⠛⠉⠁⠀⠐⠐⠀⠀⠁⠉⢝⣝⡇⢱⣿⣿⣿⢕⣾⡏⢕⢏⢱⡇⢕⢕⢸⣿⣿⣿⣿⣿⣿⣿⣿⣿⣿⣿⣿⣿⣿⢄⠀⠀⢜⢕⢕⢕⢕⢕⢕⢕⢕⢕⠀⠁⢕⢕⢕⢕⢕⢕⠀⢕⠑⠁⢕⢕⢕⢕⢕⢕⢕⠀⠁⢕⢕⢕⢕⢕⢕⢕⣾⣿⣿⣿⣿⣿⣿⣿⣿⣷⢕⢕⢕⢕⢕⢸⣿⣿⣿⣿⣿⣿⣿⣿⣿⣿⣿⣿⣿⣿⣿⣿⣿⣿⣿⣿⣿⣿⣿⣿⣿⣷⣕⢕⢕⢕⢕⢕⢕⢕⠑⠀⠀⠑⢕⢕⢕⢕⢕⢕⢕⠀⠀⠀⠀⠀⣿⣿⣿⣿⣿⣿⣿⣿⣿⣿⣿⣿⣿⣿⣿⣿⣿⣿⣿⣿⣿⣿⣿⣿⣧⡕⢕⠀</a:t>
            </a:r>
            <a:br/>
            <a:r>
              <a:t>⠜⠊⠁⠘⢜⢝⡕⢸⣿⣿⣿⣿⣿⣿⣿⣿⣿⣿⣿⣿⢟⠀⠀⢅⣕⣸⢸⢕⢸⢇⣿⢇⣿⢿⣿⢕⢄⣷⣿⡏⣠⣥⠀⠀⠀⠀⠁⠐⣔⢝⣿⣿⣿⣿⣿⣿⣿⣿⣿⣿⣷⣿⣿⢇⡔⣰⣕⠀⠀⠀⠀⠀⢸⣷⣴⠀⢜⣹⡜⣿⣿⣿⢱⣿⡇⠊⠁⢾⡇⢕⢕⢸⣿⣿⣿⣿⣿⣿⣿⣿⣿⣿⣿⣿⣿⣿⡕⠀⠀⢕⢕⢕⢕⢕⢕⢕⢕⢕⢕⢕⢕⢕⢕⢕⢕⢕⢕⠀⠀⠀⠀⢕⢕⢕⢕⢕⢕⢕⠀⠀⢕⢕⢕⢕⢕⢕⣼⣿⣿⣿⣿⣿⣿⣿⣿⣿⣿⣧⢕⢕⢕⢕⢸⣿⣿⣿⣿⣿⣿⣿⣿⣿⣿⣿⣿⣿⣿⣿⣿⣿⣿⣿⣿⣿⣿⣿⣿⣿⣿⣿⣷⣕⢕⠕⢕⢕⢕⢔⠀⠀⠀⠑⢕⢕⢕⢕⢕⢕⠀⠀⠀⠀⠑⢹⣿⣿⣿⣿⣿⣿⣿⣿⣿⣿⣿⣿⣿⣿⣿⣿⣿⣿⣿⣿⣿⣿⣿⣿⣿⣕⠀</a:t>
            </a:r>
            <a:br/>
            <a:r>
              <a:t>⢁⢰⣔⡐⢜⢇⢕⢸⣿⣿⣿⣿⣿⣿⣿⣿⣿⣿⣿⢯⠃⠀⠀⢱⣿⣸⡇⢕⢕⢸⢻⢕⣻⣧⢻⢱⣕⣻⣿⣧⢄⢄⢕⠀⢀⢔⢀⠀⣿⣷⣿⣿⣿⣿⣿⣿⣿⣿⣿⣿⣿⣿⣿⣾⡇⠈⢁⠀⢀⢔⢀⢄⢸⣿⣏⣵⣮⣿⣷⣿⣿⣿⢺⣿⡇⠀⠀⢸⡇⢕⠑⢱⣿⣿⣿⣿⣿⣿⣿⣿⣿⣿⣿⣿⣿⣿⡇⠀⠀⢕⢕⢕⢕⢕⢕⢕⢕⢕⢕⢕⠁⢕⢕⢕⢕⢕⢕⢕⠀⠀⠀⢕⢕⢕⢕⢕⢕⢕⠀⠀⢕⢕⢕⢕⠕⣱⣿⣿⣿⣿⣿⣿⣿⣿⣿⣿⣿⣿⣧⢕⢕⢕⢜⣝⣝⣝⡝⢝⢟⢟⢟⢟⢿⢿⢿⢿⣿⣿⣿⣿⣿⣿⣿⣿⣿⣿⣿⣿⣿⣿⣿⣿⣧⡕⠕⢕⢕⢕⢄⠀⠀⠀⠑⢕⢕⢕⢕⢕⢔⠀⠀⠀⠀⢸⣿⡿⢿⢿⢿⢟⢟⢟⢟⢝⢝⣝⣝⣝⣱⣵⣵⣵⣷⣷⣾⣿⣿⣿⣿⣿⠀</a:t>
            </a:r>
            <a:br/>
            <a:r>
              <a:t>⢕⢅⢝⢕⢕⢕⠕⠑⣿⣿⣿⣿⣿⣿⣿⣿⣿⡿⣱⠇⠀⠀⠀⢸⡿⣾⣿⢕⢇⢜⣏⢇⢜⣿⣷⡏⣿⣿⣿⣿⣧⡕⢕⢴⣵⢕⢜⣱⣿⣿⣿⣿⣿⣿⣿⣿⣿⣿⣿⣿⣿⣿⣿⣿⣿⡕⢕⢕⣕⢕⢕⣱⣿⣿⣿⡿⣼⣿⣿⢫⣿⣿⢸⣿⡇⠀⠀⠀⠇⠁⠀⢜⢿⣿⡿⢿⡟⢿⣿⡿⢻⢻⣿⣿⢿⡿⣇⠀⢕⢕⢕⢕⢕⢕⢕⢕⢕⢕⢕⢕⠀⠕⢕⢕⢕⢕⢕⢕⠀⠀⠀⢕⢕⢕⢕⢕⢕⢕⠀⠀⢕⢕⢕⢕⢰⣿⣿⣿⣿⣿⣿⣿⣿⣿⣿⣿⣿⣿⣿⣧⡑⢕⢕⢿⣿⣿⣿⣿⣿⣿⣿⣷⣷⣷⣷⣷⣵⣵⣵⣼⣽⣽⣿⣿⣿⣿⣿⣿⣿⣿⣿⣿⣿⣿⣧⡕⢕⢕⢕⠀⠀⠀⠀⠕⢕⢕⢕⢕⢕⠀⠀⠀⠀⢱⣵⣵⣷⣷⣷⣷⣿⣿⣿⣿⣿⣿⣿⣿⣿⣿⣿⣿⣿⣿⣿⣿⣿⣿⣿⣿⠀</a:t>
            </a:r>
            <a:br/>
            <a:r>
              <a:t>⢕⢕⢕⠕⠕⠁⠀⠀⣿⣿⣿⣿⣿⣿⣿⣿⢟⣼⡏⠀⠀⠀⠀⠜⡇⣿⣿⢱⢕⢕⡎⢕⢕⢜⢻⣷⢹⣿⣿⣿⡝⢟⢶⠼⠵⢷⣿⣿⣿⣿⣿⣿⣿⣿⣿⣿⣿⣿⣿⣿⣿⣿⣿⣿⣿⣿⡷⢵⢿⢵⢾⢟⣿⣿⣿⣽⣿⡿⣝⣼⡏⣿⢕⣿⡇⠀⠀⠀⠐⢳⣷⣿⣿⣿⣿⣿⣿⣿⣿⣿⣿⣿⣿⣿⣿⣿⣿⢄⢕⢕⢕⢕⡕⢕⢕⢕⢕⢕⢕⢕⠀⠀⢕⢕⢕⢕⢕⢕⠀⠀⠀⠕⢕⢕⢕⢕⢕⢕⠀⠀⠕⢕⢕⢅⣿⣿⣿⣿⣿⣿⣿⣿⣿⣿⣿⣿⣏⠛⢿⣿⣷⡕⢕⢜⣿⣿⣿⣿⣿⣿⣿⣿⣿⣿⣿⣿⣿⣿⣿⣿⣿⣿⣿⣿⣿⣿⣿⣿⣿⣿⣿⣿⣿⣿⣿⣷⡕⢕⢕⢄⠀⠀⠀⠀⡅⢕⢕⢕⢕⢄⠀⠀⠀⢸⣿⣿⣿⣿⣿⣿⣿⣿⣿⣿⣿⣿⣿⣿⣿⣿⣿⣿⣿⡿⠟⠋⣽⣿⣿⣿⠀</a:t>
            </a:r>
            <a:br/>
            <a:r>
              <a:t>⢐⢄⠄⠀⠀⠀⠀⠀⢸⣿⣿⣿⣿⣿⣿⢫⣿⢟⠁⠀⠀⠀⠀⠀⢇⣿⡟⢸⡕⢸⣇⢕⢕⢕⢕⢜⢧⢻⣿⣿⣿⣷⣷⣾⣿⣿⣿⣿⣿⣿⣿⣿⣿⣿⣿⣿⣿⣿⣿⣿⣿⣿⣿⣿⣿⣿⣿⣷⣷⣶⣾⣿⣿⣿⣿⡿⢏⡜⢸⣿⡇⣿⢕⣿⡇⠀⠀⠀⠀⢱⡝⠟⠟⠟⠟⠟⠟⠟⠟⠟⠟⠟⠟⠟⠟⠟⢏⢕⠕⠑⠕⠟⠑⢕⢕⢕⢕⢕⢕⢕⠀⠀⠁⢕⢕⢕⢕⢕⢔⠀⠀⢔⢕⢕⢕⢕⢕⢕⠀⠀⠀⢑⠑⣼⣍⡉⠉⠉⠉⠉⠉⠙⠛⠛⠛⠟⠟⠀⠀⠈⠛⠛⠂⠐⠙⠟⠟⠟⠟⠻⠟⠟⠻⠿⣿⣿⣿⣿⣿⣿⣿⣿⣿⣿⣿⣿⣿⣿⣿⣿⣿⣿⣿⣿⣿⣿⣧⢑⢕⢕⠀⠀⠀⠀⢱⡕⢕⢕⢕⢕⠀⠀⠀⣾⣿⣿⣿⣿⠿⠟⠛⠛⠟⠛⠛⠛⠛⠛⠛⠛⠛⠛⠉⠀⠀⠑⠛⠛⠋⠙⠀</a:t>
            </a:r>
            <a:br/>
            <a:r>
              <a:t>⠗⠁⠀⠀⠀⠀⠀⠀⢸⣿⣿⣿⣿⣿⣣⡿⢇⢕⠀⠀⠀⠀⢄⠀⢱⣿⡇⢸⣧⢕⢿⡕⢕⢕⢕⢜⡞⣷⣿⣿⣿⣿⣿⣿⣿⣿⣿⣿⣿⣿⣿⣿⣿⣿⣿⣿⣟⣿⣿⣿⣿⣿⣿⣿⣿⣿⣿⣿⣿⣿⣿⣿⣿⣿⣫⢕⢞⣕⣿⣿⢕⣿⢕⢹⣿⠀⠀⠀⠀⠁⣧⢔⢔⢔⢔⢔⢔⢔⢔⢔⢔⢔⢔⢔⢔⢔⢕⢄⠀⢔⢕⢕⢕⢕⢕⢕⢕⢕⢕⠑⠀⠀⠀⠕⢕⢕⢕⢕⢕⠀⠀⠀⢕⢕⢕⢕⢕⢕⠀⠀⠀⠕⠕⠋⠁⠀⠀⠀⠀⠀⠀⠀⠀⠀⠀⠀⠀⠀⠀⠀⠀⠀⠀⠀⠀⠀⠀⠀⠀⠀⠀⠀⠀⠀⠀⠈⠙⠟⢿⣿⣿⣿⣿⣿⣿⣿⣿⣿⣿⣿⣿⣿⣿⣿⣿⣿⣿⣇⢕⢕⢔⠀⠀⠀⢸⣧⠕⢕⢕⢕⠀⠀⠀⡿⠟⠋⠁⠀⠀⠀⠀⠀⠀⠀⠀⠀⠀⠀⠀⠀⠀⠀⠀⠀⠀⠀⠀⠀⠀⠀⠀</a:t>
            </a:r>
            <a:br/>
            <a:r>
              <a:t>⠀⠀⠀⠀⠀⢀⢀⢀⢸⣿⣿⣿⡿⣱⢟⢕⢱⣷⢆⢀⣀⣀⣱⣄⢸⣿⢕⢸⣿⢕⢸⣇⢕⢕⢕⢕⣿⡹⣿⣿⣿⣿⣿⣿⣿⣿⣿⣿⣿⣿⣿⣿⣿⣿⣿⣿⣿⣿⣿⣿⣿⣿⣿⣿⣿⣿⣿⣿⣿⢿⢿⣻⣵⢿⡿⢏⣗⣾⣿⣿⢕⢸⢕⢸⣿⢀⠀⠀⢀⢀⢜⣧⢕⣵⣵⣵⡕⢕⢕⢕⣵⣷⣷⣷⢕⢕⢕⢱⠀⢱⡷⢅⠕⠕⢕⢕⢕⢕⢕⠀⠀⠀⠀⠀⢕⢕⢕⢕⢕⢕⠀⠀⢕⢕⢕⢕⢕⢕⠀⠀⠀⠀⠀⠀⠀⠀⠀⠀⠀⣄⣤⣴⣶⣴⠄⢤⣄⣀⣀⣀⡀⠀⠀⠀⠀⠀⠀⠀⠀⠀⠀⠀⠀⠀⠀⠀⠀⠀⠐⢶⣿⣿⣿⣿⣿⣿⣿⣿⣿⣿⣿⣿⣿⣿⣿⣿⣿⣿⢄⠁⠀⠀⠀⠀⣾⣿⡕⢕⢕⢕⠀⠀⠰⠖⠀⠀⠀⢀⣀⣄⣤⣤⣤⡤⠀⠀⠀⠀⠀⠀⠀⢀⡀⠀⠀⠀⠀⢰⣴⣶⠀</a:t>
            </a:r>
            <a:br/>
            <a:r>
              <a:t>⠀⠀⠀⠀⠀⠀⠀⠐⠑⣿⣿⣿⢳⢏⢕⢱⣿⡏⢕⣼⣿⣿⣿⡟⢸⡏⢕⢸⣿⡇⢕⢻⡕⢕⢕⢕⢕⢕⢹⣿⣿⣿⣿⣿⣿⣿⣿⣿⣿⣿⣿⣿⣿⣿⣿⣿⣿⣿⣿⣿⣿⣿⣿⣿⣿⣿⣿⣿⣿⣿⣿⣿⢿⢏⢕⢾⣿⣿⣿⡟⢕⢸⡇⢕⣿⢸⣧⢕⢸⣷⢕⢜⣇⣿⣿⣿⡇⢕⢕⢕⣿⣿⣿⣿⢕⢕⢕⢸⢄⢸⠑⠁⠀⠀⠀⠑⢕⢕⠀⠀⠀⠀⠀⠀⠁⢕⢕⢕⢕⢕⢀⠀⠑⢕⢕⢕⢕⢕⠀⠀⠀⢸⣷⡄⠀⠀⠀⠀⣾⣿⣿⣿⣿⣿⢀⠀⠈⠉⢝⣿⢔⠀⠀⠀⠀⠀⠀⠀⠀⠀⠀⠀⠀⠀⠀⣷⣶⣴⣄⢀⢨⣽⣿⣿⣿⣿⣿⣿⣿⣿⣿⣿⣿⣿⣿⣿⣿⣿⡇⠀⠀⠀⠀⢄⣿⣿⣷⠑⢕⢕⠀⠀⢀⣔⣴⣷⡇⠀⠉⠙⠙⢝⢅⠀⠀⠀⠀⠀⠀⠀⠀⢸⢇⢐⠀⠀⠀⣾⣿⣿⠀</a:t>
            </a:r>
            <a:br/>
            <a:r>
              <a:t>⠀⠀⠀⠀⠀⠀⠀⠀⠀⣿⣿⢧⢏⢕⢇⣿⣿⢕⢱⣿⣿⣿⣿⡇⢕⡇⢕⢸⣿⡇⢕⢜⣷⢕⢕⢕⢕⢕⢕⢹⣿⣿⣿⣿⣿⣿⣿⣿⣿⣿⣿⣿⣿⣿⣿⣿⣿⣿⣿⣿⣿⣿⣿⣿⣿⣿⣿⣿⣿⣿⣯⡷⢕⢕⢕⣿⣿⣿⣿⡇⢕⢸⡇⢕⣿⢸⣿⡕⢕⣿⡇⢕⢹⡼⣿⣿⣿⢕⢕⢕⣿⣿⣿⣿⢕⢕⢕⢸⡇⠀⠀⠀⠀⠀⠀⠀⠁⠀⠀⠀⠀⠀⠀⠀⠀⠑⢕⢕⢕⢕⢕⠀⠀⢕⢕⢕⢕⠕⠀⠀⠀⠘⣿⣿⣦⡀⠀⠀⢸⣿⣿⣿⣿⣿⡇⠀⠀⠀⢕⢕⢇⢀⢀⠔⢕⠐⠀⢀⢰⡗⢔⠀⠀⠀⢰⣿⣿⣿⣿⣿⣷⣼⣿⣿⣿⣿⣿⣿⣿⣿⣿⣿⣿⣿⣿⣿⣿⣿⡇⠀⠀⠀⠀⣼⣿⣿⣿⢔⢕⠁⠀⣰⣿⣿⣿⣿⣇⠀⠀⠀⠀⢕⣧⢀⢀⠐⢕⠕⠀⢄⢔⢇⢕⠀⠀⠀⢰⣿⣿⣿⠀</a:t>
            </a:r>
            <a:br/>
            <a:r>
              <a:t>⢀⢀⠀⠀⠀⠀⠀⠀⠀⢹⡟⡼⢕⣾⢸⣿⡇⢕⣿⣿⣿⣿⣿⡇⢕⢕⢱⢜⣿⣷⢇⢕⢜⣧⢕⢕⢕⢕⢕⢕⢜⢻⣿⣿⣿⣿⣿⣿⣿⣿⣿⣿⡿⢟⣻⣿⣿⣟⣟⢿⣿⣿⣿⣿⣿⣿⣿⣿⣿⣿⢟⢕⢕⢕⢸⣿⣿⣿⡿⢕⣱⢕⢿⢕⢸⢸⣿⣧⢕⢹⣿⢕⢕⢣⢿⣿⣿⢕⢕⢕⣿⣿⣿⣿⢕⢕⢕⢸⠇⠀⠀⠀⠀⠀⠀⠀⠀⠀⠀⠀⠀⠀⠀⢀⠀⠀⠁⢕⢕⢕⢕⢕⠀⠁⢁⠅⠑⠀⠀⠀⠀⠀⢻⣿⣿⣿⣴⡀⠀⠝⣿⣿⣿⣿⣿⡔⠀⠀⠑⢕⢜⢷⣵⣕⣕⣕⣱⣵⢟⣕⡕⠀⠀⠀⣼⣿⣿⣿⣿⣿⣿⣿⣿⣿⣿⣿⣿⣿⣿⣿⣿⣿⣿⣿⣿⣿⣿⣿⡇⠀⠀⠀⣱⣿⣿⣿⡿⠀⠅⠀⢰⣿⣿⣿⣿⣿⣿⡀⠀⠀⠀⢕⢜⢷⣵⣕⣕⣕⣱⣷⢟⢕⣕⡀⠀⢠⣾⣿⣿⣿⠀</a:t>
            </a:r>
            <a:br/>
            <a:r>
              <a:t>⠀⠀⠀⠀⢀⢀⢐⢀⠀⢸⢳⡇⣼⡏⣿⣿⢕⣸⣿⣿⣿⣿⣿⢇⢕⢕⢕⢕⢹⣿⡗⢕⢕⢜⢧⡕⢕⢕⢕⢕⢕⢕⢜⢟⢿⣿⣿⣿⣿⣿⣿⣿⣿⣿⣿⣿⣿⣿⣿⣷⣿⣿⣿⣿⣿⣿⣿⢟⢏⢕⢕⢕⢕⢕⣼⣿⣿⣿⢳⢕⢿⢕⢱⢕⢸⢸⣿⣿⡕⢸⣿⡕⢕⢜⣼⣿⣿⢕⢕⢕⣿⣿⣿⣿⢕⢕⢕⠁⠀⠀⠀⠀⠀⠀⠀⠀⠀⠀⠀⠀⢀⢔⢕⢕⢄⠀⠀⠀⢕⢕⢕⢕⢔⠀⠁⠀⠀⠀⠀⠀⠀⠀⢸⣿⣿⣿⣿⣿⣷⣶⣼⣿⣿⣿⣿⣿⣔⠀⠀⢕⢕⢸⣿⣿⣿⣿⣿⡇⢜⢿⠇⠀⢀⣼⣿⣿⣿⣿⣿⣿⣿⣿⣿⣿⣿⣿⣿⣿⣿⣿⣿⣿⣿⣿⣿⣿⣿⡿⠑⠀⠀⢰⣿⣿⣿⣿⠑⠀⢄⣴⣿⣿⣿⣿⣿⣿⣿⣷⡄⠀⠀⠁⢕⢱⣿⣿⣿⣿⣿⣷⢕⢜⠻⠃⣠⣿⣿⣿⣿⣿⠀</a:t>
            </a:r>
            <a:br/>
            <a:r>
              <a:t>⠀⢀⣀⣁⣀⣄⣤⣤⣤⡼⡜⢱⢿⢇⣿⡟⢕⢿⢿⢿⢿⢿⢏⡇⢕⢕⢕⢕⢕⢻⣿⡇⢕⢕⢕⢱⣕⢕⢕⢕⢕⢕⢕⢕⢕⢜⢝⢻⢿⣿⣿⣿⣿⣿⣿⣿⣿⣿⣿⣿⣿⣿⣿⢿⢟⢝⢕⢕⢕⢕⢕⢕⢕⢕⣿⣿⢧⢇⣾⡇⢸⢕⢕⡕⢸⢸⣿⣿⡇⢕⣿⡇⢕⡎⣇⣿⣿⢕⢕⢕⣿⣿⣿⣿⢕⠕⠀⠀⠀⠀⠀⠀⠀⠀⠀⠀⠀⠀⠀⢕⢕⢕⢕⢕⢕⡄⠀⠀⠀⠕⢕⢕⢕⢕⠀⠀⠀⠀⠀⠀⠀⠀⠀⢿⣿⣿⣿⣿⣿⣿⣿⣿⣿⣿⣿⣿⣿⣷⡄⠁⢕⢜⢿⣿⣿⣿⣿⢇⢕⠑⠀⣠⣾⣿⣿⣿⣿⣿⣿⣿⣿⣿⣿⣿⣿⣿⣿⣿⣿⣿⣿⣿⣿⣿⣿⣿⣿⠇⠀⠀⣰⣿⣿⣿⣟⣁⣠⣷⣿⣿⣿⣿⣿⣿⣿⣿⣿⣿⣿⣦⡀⠀⢕⢕⢿⣿⣿⣿⣿⢟⢕⠑⢀⣼⣿⣿⣿⣿⣿⣿⠀</a:t>
            </a:r>
            <a:br/>
            <a:r>
              <a:t>⣿⣿⣿⣿⣿⣿⣿⣿⣿⡇⢇⠀⠀⠑⣿⡇⠑⠀⠀⠀⠀⠀⣼⡇⢕⢕⢕⢕⢕⢕⢻⣷⢱⢕⢕⢕⢜⢣⢕⢕⢕⣱⢕⢕⢕⢕⢕⢕⢕⢜⢝⢟⢿⣿⣿⣿⣿⣿⡿⢿⢟⢝⢕⢕⢕⢕⢕⢕⢕⢕⢕⢕⢕⢱⣿⡟⢜⢸⣿⡇⢕⢱⢕⢇⢕⢸⣿⣿⡇⢕⣿⡇⢕⣷⢹⢻⣿⢕⢕⢕⣿⣿⡿⢟⠑⠀⠀⠀⠀⠀⠀⠀⠀⠀⢀⣠⡆⢕⠀⢕⢕⢕⢕⢕⣷⣷⡄⠀⠀⠀⠑⢕⢑⠑⢅⠀⠀⠀⠀⠀⠀⠀⠀⠜⣿⣿⣿⣿⣿⣿⣿⣿⠟⢋⣹⣿⣿⣿⢿⣷⣤⣅⢑⠙⠙⠙⢑⢕⣅⣴⣾⣿⣿⣿⣿⣿⣿⣿⣿⣿⣿⣿⣿⣿⣿⣿⣿⣿⣿⣿⣿⣿⣿⣿⣿⡿⠏⠀⠀⣰⣿⣿⣿⣿⣿⣿⣿⣿⣿⣿⣿⣿⣿⣿⣿⣿⣿⣿⣿⣿⣷⣦⣄⣕⡕⠙⠙⠙⢑⢅⣤⣾⣿⢿⣿⣿⣿⡝⠟⢿⠀</a:t>
            </a:r>
            <a:br/>
            <a:r>
              <a:t>⣿⣿⣿⣿⣿⣿⣿⣿⣿⣷⠁⠀⠀⢀⣿⡇⢱⣶⣦⣤⡄⣼⡿⢇⢕⢕⢕⢕⢕⢕⢱⡝⣧⡸⢕⢕⢕⢕⢕⢕⢱⡇⢕⢕⢕⢕⢕⢕⢕⢕⢕⣱⣵⣧⣽⣟⣫⣵⣾⣿⢕⢕⢕⢕⢕⢕⢕⢕⢕⢕⢕⢱⢕⣼⡟⢕⢕⣾⣿⣿⢕⢸⡕⢕⢕⢔⢻⣿⡇⢕⣹⡇⢱⣿⡞⢸⣿⢕⢕⢕⢟⢏⢕⢁⠀⠀⠀⢄⣔⣱⣵⡆⢔⢕⢕⣿⣿⢕⢕⢕⢕⢕⢕⢕⢜⢿⣷⡄⠀⠀⠀⠀⠀⠀⠀⠀⠀⠀⠀⠀⠀⠀⠀⠀⢹⣿⣿⣿⣿⣿⣿⣱⣶⣿⣿⣿⣿⢇⣸⣿⣿⣷⣵⣶⣶⣷⣾⣿⣿⣿⣿⣿⣿⣿⣿⣿⣿⣿⣿⣿⣿⣿⣿⣿⣿⣿⣿⣿⣿⣿⣿⣿⣿⣿⠟⠁⢀⣠⣾⣿⣿⣿⣿⣿⣿⣿⣿⣿⣿⣿⣿⣿⣿⣿⣿⣿⣿⣿⣿⣿⣿⣿⣿⣿⣿⣷⣷⣷⣷⣼⣿⣿⣿⡕⣿⣿⣿⣿⣷⣵⠀</a:t>
            </a:r>
            <a:br/>
            <a:r>
              <a:t>⣿⣿⣿⣿⣿⣿⣿⣿⣿⢟⡔⠀⢄⣾⣿⡇⢸⣿⣿⡿⣱⡿⢕⢕⢕⢕⢕⢕⢕⢕⢜⣷⣜⢷⡕⢕⢕⢕⢕⢕⡿⢕⢕⢕⢕⢕⢕⠕⢕⢕⣼⣿⣿⣿⣿⣿⣿⣿⣿⣿⢕⢕⢕⢕⢕⢕⢕⢕⢕⢕⢕⢸⢱⡟⢕⢕⣼⣿⣿⣿⢕⢸⡇⢕⢄⢕⢜⢻⡇⢕⣺⢇⢕⣿⡇⢸⣿⢕⢕⢕⣷⣷⣷⣷⢔⢕⢕⢸⣿⣿⣿⡇⢕⢕⢕⣿⣿⢕⢕⢕⢕⢕⢕⢕⢕⢜⢻⣿⣆⠀⠀⠀⠀⠀⠀⠀⠀⠀⠀⠀⠀⠀⠀⠀⠁⢿⣿⣿⣿⣿⣿⣿⣿⣿⢿⣟⣻⢿⢿⣻⢿⣿⣿⣿⣿⣿⣿⣿⣿⣿⣿⣿⣿⣿⣿⣿⣿⣿⣿⣿⣿⣿⣿⣿⣿⣿⣿⣿⣿⣿⣿⠿⠟⢁⣄⣴⣾⣿⣿⣿⣿⣿⣿⣿⣿⣿⣿⣿⣿⣿⣿⣿⣿⣿⣿⣿⣿⣿⣿⣿⣿⣿⣿⣿⣿⣿⣿⣿⣿⣿⣿⢿⣿⢿⣟⢽⢿⣿⣿⣿⠀</a:t>
            </a:r>
            <a:br/>
            <a:r>
              <a:t>⣿⣿⣿⣿⣿⣿⣿⣿⠟⢃⠁⠀⠘⢏⢟⣧⢕⢝⢝⣱⡟⢕⢕⢕⢕⢕⠕⢕⢕⢕⢕⣿⣿⣧⡕⢕⢕⢕⢕⣸⢇⢕⢕⢕⠕⠑⠀⢄⢕⢸⣿⣿⣿⣿⣿⣿⣿⣿⣿⣿⡇⠀⠁⠕⢕⢕⢕⢕⢕⢕⢕⢅⢎⣷⢕⢕⣿⣿⣿⡏⣵⡕⡇⠕⢕⢕⢕⢜⡇⢕⡏⢕⢸⣿⣿⣼⣿⢕⢕⢕⣿⣿⣿⣿⢕⢕⢕⢸⣿⣿⣿⡇⢕⢕⢕⣿⣿⢕⢕⠕⢕⢕⢕⢕⢕⢕⢕⢜⢿⣷⡄⠀⠀⠀⠀⠀⠀⠀⠀⠀⠀⠀⠀⠀⠀⠘⢿⣿⣿⣿⣿⣿⣿⡿⢏⢜⢕⢕⢕⢝⢟⣿⣿⣿⣿⣿⣿⣿⣿⣿⣿⣿⣿⣿⣿⣿⣿⣿⣿⣿⣿⣿⣿⣿⣿⣿⣿⣿⣿⣿⣿⣿⣿⣿⣿⣿⣿⣿⣿⣿⣿⣿⣿⣿⣿⣿⣿⣿⣿⣿⣿⣿⣿⣿⣿⣿⣿⣿⣿⣿⣿⣿⣿⣿⣿⣿⣿⣿⣿⣿⣿⡿⢇⢕⢕⢕⢕⢝⢿⣿⠀</a:t>
            </a:r>
            <a:br/>
            <a:r>
              <a:t>⣿⣿⣿⣿⣿⣿⢟⢕⢕⠑⠀⠀⠀⢕⢕⢜⢕⢕⣱⡟⢕⢕⢕⢕⢕⢕⢐⢕⢕⢕⠕⣿⣿⣿⣷⢕⢕⢕⢕⡏⢕⠕⠑⠁⠀⠀⠀⢕⢕⣼⣿⣿⣿⣿⣿⣿⣿⣿⣿⣿⡇⢕⠀⠀⠀⠁⠑⢕⢕⢕⢕⢕⢷⣿⡇⢕⣿⣿⣿⢱⣗⢏⢇⢕⢕⢕⢕⢕⡕⢕⢕⢕⢸⣿⣿⣿⣿⢕⢕⢕⣿⣿⣿⣿⢕⢕⢕⢸⣿⣿⣿⡇⢕⢕⢕⣿⣿⢕⢕⢀⢕⢕⢕⢕⢕⢕⢕⢕⢕⢝⢿⣔⠀⠀⠀⠀⠀⠀⠀⠀⠀⢄⠀⠀⠀⠀⠈⢿⣿⣿⣿⡿⢻⢏⢕⢕⢕⢕⢕⢕⢕⢕⢝⣿⣿⣿⣿⣿⣿⣿⣿⣿⣿⣿⣿⣿⣿⣿⣿⣿⣿⣿⣿⣿⣿⣿⣿⣿⣿⣿⣿⣿⣿⣿⣿⣿⣿⣿⣿⣿⣿⣿⣿⣿⣿⣿⣿⣿⣿⣿⣿⣿⣿⣿⣿⣿⣿⣿⣿⣿⣿⣿⣿⣿⣿⣿⣿⣿⣿⢟⢝⢕⢕⢕⢕⢕⢕⢕⢜⢿⠀</a:t>
            </a:r>
            <a:br/>
            <a:r>
              <a:t>⣿⣿⣿⣟⢟⢑⢕⢕⠑⠀⠀⠀⠀⢕⢕⢕⢕⣱⡟⢕⢕⢕⢕⢕⢕⢕⢕⢄⢕⢕⢔⣿⣹⣿⣿⡇⢕⢕⡵⠁⠀⠀⠀⠀⠀⠀⠀⢱⣼⣿⣿⣿⣿⣿⣿⣿⣿⣿⣿⣿⣿⢕⢕⠀⠀⠀⠀⠀⠁⠕⢕⢕⢜⢷⡳⢕⢿⣿⡟⠜⠏⢹⢕⢕⢕⢕⢕⢺⣷⡅⠕⢕⢜⣿⣿⣿⡇⢕⢕⢕⣿⣿⣿⣿⢕⢕⢕⢸⣿⣿⣿⡇⢕⢕⢕⣿⣿⢕⢕⢕⢕⢕⢕⢕⢕⢕⢕⢕⢕⢕⢕⢝⢧⡀⠀⠀⠀⠀⠀⠀⠀⠁⢳⣄⠀⠀⠀⠁⢻⣿⢟⢱⢕⢕⢕⢕⢕⢕⢕⢕⢕⢕⢕⢝⢻⣿⣿⣿⣿⣿⣿⣿⣿⣿⣿⣿⣿⣿⣿⣿⣿⣿⣿⣿⣿⣿⣿⣿⣿⣿⣿⣿⣿⣿⣿⣿⣿⣿⣿⣿⣿⣿⣿⣿⣿⣿⣿⣿⣿⣿⣿⣿⣿⣿⣿⣿⣿⣿⣿⣿⣿⣿⣿⣿⣿⣿⣿⣿⡏⢕⢕⢕⢕⢕⢕⢕⢕⢕⢕⢸⠀</a:t>
            </a:r>
            <a:br/>
            <a:r>
              <a:t>⣿⣿⣿⢇⢅⢕⢕⢕⠀⠀⠀⠀⢄⢕⢕⢕⣱⡟⢕⢕⢕⢕⢕⢕⢕⢕⢕⢕⢕⢕⡕⣿⡟⣿⣿⣿⡕⢕⠕⠀⠀⠀⠀⠀⠀⠀⠀⣿⣿⣿⣿⣿⣿⣿⣿⣿⣿⣿⣿⣿⣿⣇⢕⠀⠀⠀⠀⠀⠀⠀⠑⢕⡕⢕⢕⢇⢜⠁⡄⢄⢄⠄⠁⠑⢕⢕⢕⢕⢻⣧⢀⢕⢕⢝⢝⢝⢕⢕⢕⢕⢝⢝⢝⢝⢕⢕⢕⢜⢝⢝⢝⢕⢕⢕⢕⢝⢝⢕⢕⢕⢕⢕⢕⢕⢕⢕⢕⢕⢕⢕⢕⢕⢕⢕⢔⢀⠀⠀⠀⠀⠀⠀⠁⢻⣷⣦⣄⠀⠀⠜⢯⢕⢕⢕⢕⢕⢕⢕⢕⢕⢕⢕⢕⢕⢜⣿⣿⣿⣿⣿⣿⣿⣿⣿⣿⣿⣿⣿⣿⣿⣿⣿⣿⣿⣿⣿⣿⣿⣿⣿⣿⣿⣿⣿⣿⣿⣿⣿⣿⣿⣿⣿⣿⣿⣿⣿⣿⣿⣿⣿⣿⣿⣿⣿⣿⣿⣿⣿⣿⣿⣿⣿⣿⣿⣿⣿⣿⣿⢕⢕⢕⢕⢕⢕⢕⢕⢕⢕⢕⢸⠀</a:t>
            </a:r>
            <a:br/>
            <a:r>
              <a:t>⣿⣿⢏⢔⢕⢕⢕⠁⠀⠀⠀⠀⠕⠑⠑⣱⡯⢕⢕⢕⢕⢕⢕⣱⣵⣷⣿⣿⣿⣿⣧⢻⣧⢿⣿⣿⣧⢕⠀⠀⠀⠀⠀⠀⠀⠀⠀⢹⣿⣿⣿⣿⣿⣿⣿⣿⣿⣿⣿⣿⣿⣿⡇⠀⠀⠀⠀⠀⠀⠀⠀⢕⢜⢝⠏⢀⡀⠀⠑⠁⠁⣠⣴⡆⢠⡕⢕⢕⢕⢻⣧⢕⢕⢕⢕⢕⢕⢕⢕⢕⢕⢕⢕⢕⢕⢕⢕⢕⢕⢕⢕⢕⢕⢕⢕⢕⢕⢕⢕⢕⠑⢕⢕⢕⢕⢕⢕⢕⢕⢕⢕⢕⢕⢕⢔⠁⠐⠀⠀⠀⠀⠀⠀⠁⢻⣿⣿⣷⣦⣄⢁⢻⢕⢕⢕⢕⢕⢕⢕⢕⢕⢕⢕⢜⣵⣿⣿⣿⣿⣿⣿⣿⣿⣿⣿⣿⣿⣿⣿⣿⣿⣿⣿⣿⣿⣿⣿⣿⣿⣿⣿⣿⣿⣿⣿⣿⣿⣿⣿⣿⣿⣿⣿⣿⣿⣿⣿⣿⣿⣿⣿⣿⣿⣿⣿⣿⣿⣿⣿⣿⣿⣿⣿⣿⣿⣿⣿⣿⣇⢕⢕⢕⢕⢕⢕⢕⢕⢕⢕⣼⠀</a:t>
            </a:r>
            <a:br/>
            <a:r>
              <a:t>⣿⡇⢕⢕⢕⢕⢕⠀⠀⠀⠀⠀⠀⠀⣱⡻⢕⢕⢕⢕⢕⣵⣾⣿⣿⣿⣿⣿⣿⣿⣿⢸⣿⢞⣿⣿⣿⣧⢀⠀⠀⠀⠀⠀⠀⠀⠀⠀⢟⣟⣻⣿⣿⣿⣿⣿⣿⣿⣿⣿⣟⣟⠃⠀⠀⠀⠀⠀⠀⠀⠀⢕⢕⢕⢕⠕⣺⢗⠀⢄⢀⠈⠻⠇⢸⣿⣧⢕⢕⢕⢻⣇⢥⣥⣥⣥⣥⣥⣥⣵⣵⣵⣵⣵⣵⣵⣵⣵⣵⣵⣵⣵⣵⣵⣵⣵⣵⡕⢕⢕⢔⢕⢕⢕⢕⢕⢕⢕⢕⢕⢕⢕⢕⢕⢕⢄⠀⠀⠀⠀⠀⠀⠀⠀⠀⠝⣿⣿⣿⣿⣿⣷⣼⣇⢕⢕⢕⢕⢕⢕⢕⣕⣱⣵⣿⣿⣿⣿⣿⣿⣿⣿⣿⣿⣿⣿⣿⣿⣿⣿⣿⣿⣿⣿⣿⣿⣿⣿⣿⣿⣿⣿⣿⣿⣿⣿⣿⣿⣿⣿⣿⣿⣿⣿⣿⣿⣿⣿⣿⣿⣿⣿⣿⣿⣿⣿⣿⣿⣿⣿⣿⣿⣿⣿⣿⣿⣿⣿⣿⣇⡕⢕⢕⢕⢕⢕⢕⢕⢱⣿⠀</a:t>
            </a:r>
            <a:br/>
            <a:r>
              <a:t>⣿⠁⢕⢕⢕⢕⠀⠀⠀⠀⢄⠀⠀⣼⡯⢕⢕⢕⢕⢕⣼⣿⣿⣿⣿⣿⣿⣿⣿⣿⣿⡎⣿⣾⡜⣿⣿⣿⣇⠀⠀⠀⠀⠀⠀⠀⠀⠀⠈⢿⣿⣿⣿⣿⣿⣿⣿⣿⣿⣿⣿⡟⠀⠀⠀⠀⠀⠀⠀⠀⠀⠀⢕⢕⢕⢀⢁⢀⢕⢕⡕⢆⢰⣵⣾⣿⣿⣧⢕⢕⢕⢻⣎⢿⣿⣿⣿⣿⣿⣿⣿⣿⣿⣿⣿⣿⣿⣿⣿⣿⣿⣿⣿⣿⣿⣿⣿⣷⢕⢕⢕⢕⢕⢕⢕⢕⢕⢕⢕⢕⢕⢕⢕⢕⢕⢕⠀⠀⠀⠀⠀⠀⠀⠀⠀⠀⠘⢿⣿⣿⣿⣿⣿⣿⣿⣷⣷⣵⣷⣵⣷⣿⣿⣿⣿⣿⣿⣿⣿⣿⣿⣿⣿⣿⣿⣿⣿⣿⣿⣿⣿⣿⣿⣿⣿⣿⣿⣿⣿⣿⣿⣿⣿⣿⣿⣿⣿⣿⣿⣿⣿⣿⣿⣿⣿⣿⣿⣿⣿⣿⣿⣿⣿⣿⣿⣿⣿⣿⣿⣿⣿⣿⣿⣿⣿⣿⣿⣿⣿⣿⣿⣷⣵⣕⣕⣕⣵⣵⣾⣿⠀</a:t>
            </a:r>
            <a:br/>
            <a:r>
              <a:t>⢏⠑⢕⢕⢕⠑⠀⠀⠀⠀⢕⠀⣼⡟⢕⢕⢕⢕⢕⣼⣿⣿⣿⣿⣿⣿⣿⣿⣿⣿⣿⣧⢹⡇⢿⣾⣿⣿⣿⣆⠀⠀⠀⠀⠀⠀⠀⠀⠀⠘⣿⣿⣿⣿⣿⣿⣿⣿⣿⣿⣿⠁⠀⠀⠀⠀⠀⠀⠀⠀⠀⠀⠕⢕⢵⣳⣿⢰⡀⢁⢀⢀⣴⢻⣿⣿⣿⣿⣧⢕⢕⢕⢻⡔⠀⠀⠀⠀⠀⠀⠀⠀⠀⢀⢀⣀⣀⣀⣀⣀⣀⣀⣀⣀⣀⣀⣁⣁⢑⢕⢕⢕⢕⢕⢕⢕⢕⢕⢕⢕⢕⢕⢕⢕⢕⢕⢕⢀⠀⠀⠀⠀⠀⠁⢷⣴⣄⠈⢻⣿⣿⣿⣿⣿⣿⣿⣿⣿⣿⣿⣿⣿⣿⣿⣿⣿⣿⣿⣿⣿⣿⣿⣿⣿⣿⣿⣿⣿⣿⣿⣿⣿⣿⣿⣿⣿⣿⣿⣿⣿⣿⣿⣿⣿⣿⣿⡏⠁⣿⣿⣿⣿⣿⣿⣿⣿⣿⣿⣿⣿⣿⣿⣿⣿⣿⣿⣿⣿⣿⣿⣿⣿⣿⣿⣿⣿⣿⣿⣿⣿⣿⣿⣿⣿⣿⣿⣿⣿⣿⣿⠀</a:t>
            </a:r>
            <a:br/>
            <a:r>
              <a:t>⣿⠀⠁⠑⠕⠀⠀⠀⠀⢱⢞⣼⢟⢕⢕⢕⢕⢕⣱⣿⣿⣿⣿⣿⣿⣿⣿⣿⣿⣿⣿⣿⡜⣿⢜⣿⣿⣿⣿⣿⡔⠀⠀⠀⠀⠀⠀⠀⠀⠀⠜⣿⣿⣿⣿⣿⣿⣿⣿⣿⠇⠀⠀⠀⠀⠀⠀⠀⠀⠀⠀⠀⠁⢿⣿⣿⡿⣾⢧⢕⢻⡕⣿⡎⣿⣿⣿⣿⣿⣇⢕⢕⢕⢹⡔⠀⠀⠀⠀⠀⠀⠑⠕⢜⣮⣷⣵⣞⣾⣽⣽⣽⣟⣿⣿⣿⣿⣿⢕⢕⢕⢀⢕⢕⢕⢕⢕⢕⢕⢕⢕⢕⢕⢕⢕⢕⢕⢄⠁⠀⠀⠀⠀⠁⠜⣿⣿⣿⣷⣿⣿⣿⣿⣿⣿⣿⣿⣿⣿⣿⣿⣿⣿⣿⣿⣿⣿⣿⣿⣿⣿⣿⣿⣿⣿⣿⣿⣿⣿⣿⣿⣿⣿⣿⣿⣿⣿⣿⣿⣿⣿⣿⣿⣿⣿⣿⣿⢀⣿⣿⣿⣿⣿⣿⣿⣿⣿⣿⣿⣿⣿⣿⣿⣿⣿⣿⣿⣿⣿⣿⣿⣿⣿⣿⣿⣿⣿⣿⣿⣿⣿⣿⣿⣿⣿⣿⣿⣿⣿⣿⠀</a:t>
            </a:r>
            <a:br/>
            <a:r>
              <a:t>⣿⢔⠀⠀⠀⠀⠀⠀⠀⠑⠘⠏⠕⢕⢕⢕⢕⢱⣿⣿⣿⣿⣿⣿⣿⣿⣿⣿⣿⣿⣿⣿⣷⢹⡇⣿⣿⣿⡜⣿⣿⡄⠀⠀⠀⠀⠀⠀⠀⠀⠀⠹⣿⣿⣿⣿⣿⣿⣿⡏⠀⠀⠀⠀⠀⠀⠀⠀⠀⠀⠀⠀⠀⢸⡿⢿⣏⣵⡜⣾⡇⡝⢜⢇⣿⣿⣿⣿⣿⣿⡕⢕⢕⢕⠟⠀⠀⠀⠀⠀⠀⠀⠀⢨⣭⣽⣝⡻⢿⣿⣿⣿⣿⣿⣿⣿⣿⣿⡇⢕⢕⢕⢕⢕⢕⢕⢕⢕⢕⢕⢕⢕⢕⢕⢕⢕⢕⢕⠀⠀⠀⠀⠀⢔⢔⠜⣿⣿⣿⣿⣿⣿⣿⣿⣿⣿⣿⣿⣿⣿⣿⣿⣿⣿⣿⣿⣿⣿⣿⣿⣿⣿⣿⣿⣿⣿⣿⣿⣿⣿⣿⣿⣿⣿⣿⣿⣿⣿⣿⣿⣿⣿⣿⣿⣿⣿⣿⣵⣿⣿⣿⣿⣿⣿⣿⣿⣿⣿⣿⣿⣿⣿⣿⣿⣿⣿⣿⣿⣿⣿⣿⣿⣿⣿⣿⣿⣿⣿⣿⣿⣿⣿⣿⣿⣿⣿⣿⣿⣿⣿⠀</a:t>
            </a:r>
            <a:br/>
            <a:r>
              <a:t>⣿⡇⠀⠀⠀⠀⠀⠀⠀⠀⠀⠀⠀⠀⠁⠁⠑⠸⢿⣿⣿⣿⣿⣿⣿⣿⣿⣿⣿⣿⣿⣿⣿⣇⢳⢸⣿⣿⣿⣜⢿⣧⠀⠀⠀⠀⠀⠀⠀⠀⠀⠀⠝⣿⣿⢿⢿⣿⡟⠀⠀⠀⠀⠀⠀⠀⠀⠀⠀⠀⠀⠀⠀⠁⢻⣿⣿⣿⣿⣜⢗⣿⣧⡕⣝⢻⢿⣿⣿⠿⠃⠁⠀⠀⠀⠀⠀⠀⠀⠀⠀⠀⠀⢜⢟⢿⣿⣿⣷⣽⣟⢿⣿⣾⣿⣿⣿⣿⡇⢕⢕⢕⢕⢕⢕⢕⢕⢕⢕⢕⢕⢕⢕⢕⢕⢕⢕⢕⢄⠀⢄⢔⢕⢕⢅⢑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⡇⠀⠀⠀⠀⠀⠀⠀⠀⠀⠀⠀⠀⠀⠀⠀⠀⠀⠀⠉⠙⠻⢿⣿⣿⣿⣿⣿⣿⣿⣿⣿⣿⣎⢜⣿⣿⣟⢿⣧⣝⢔⠀⠀⠀⠀⠀⠀⠀⠀⠀⠀⠁⠀⣄⡀⠈⠁⠀⠀⠀⠀⠀⠀⠀⠀⠀⠀⠀⠀⠀⠀⠀⢜⣿⣿⣿⣿⣿⣷⣸⣿⢇⣿⢿⠛⠉⠀⠀⠀⠀⠀⠀⠀⠀⠀⠀⠀⠀⠀⠀⠀⠕⢕⢕⢜⢝⢻⣿⣿⣿⣧⣝⡻⣿⣿⣿⣧⢕⢕⢕⠀⢕⢕⢕⢕⢕⢕⢕⢕⢕⢕⢕⢕⢕⢕⢕⢕⠐⢕⢕⢕⢕⢅⠕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⢄⠀⠀⠀⠀⠀⠀⠀⠀⠀⠀⠀⠀⠀⠀⠀⠀⠀⠀⠀⠀⠀⠁⠙⠻⢿⣿⣿⣿⣿⣿⣿⣿⠜⢿⣿⣿⣷⣷⣽⡝⠑⠐⠀⠀⠀⠀⠀⠀⠀⠀⠀⢕⢝⢇⠔⠀⠀⠀⠀⠀⠀⠀⠀⠀⠀⠀⠀⠀⠀⠀⠀⠀⢹⣿⣿⣿⣿⣿⢝⠏⠊⠁⠀⠀⠀⠀⠀⠀⠀⠀⠀⠀⠀⠀⠄⢀⠀⠀⠀⠀⠀⢔⢕⢕⢕⢕⢜⢜⢻⢿⣿⣿⣾⣟⢿⣿⢁⢕⢕⠀⢕⢕⢕⢕⢕⢕⢕⢕⢕⢕⢕⢕⢕⢕⢕⢕⢔⢕⢕⢕⢕⢐⢕⢕⠔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⡇⢕⠀⠀⠀⠀⠀⠀⠀⢀⢔⠐⠀⠀⠀⠀⠀⠀⠀⠀⠀⠀⠀⠀⠀⠀⠀⠙⢻⣿⣿⣿⣿⡟⠀⠈⢿⣿⣿⣿⣿⡇⠀⠀⠀⠀⠀⠀⠀⠀⠀⠀⠀⠀⢕⢕⠀⠀⠀⠀⠀⠀⠀⠀⠀⠀⠀⠀⠀⠀⠀⠀⠀⠀⠘⣿⣿⣿⣿⢕⠑⠀⠀⠀⠀⠀⠀⠀⠀⠀⠀⠐⠄⢀⠀⠀⠀⠑⢕⢄⠀⠀⠀⠁⢕⢕⢕⢕⢕⢕⢕⢕⢹⢿⣿⣿⣷⣮⡕⢕⢕⠀⠁⢕⢕⢕⢕⢕⢕⢕⢕⢕⢕⢕⢕⢕⢕⢕⢕⢕⢕⢕⢕⢑⠄⢕⢑⠕⠝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⢕⢕⢔⠀⠀⠀⠀⢀⢕⠑⠀⠀⠀⠀⢀⠔⠁⠀⠀⠀⠀⠀⠀⠀⠀⠀⠀⠀⠀⠘⢻⣿⣿⠑⠀⠀⠜⣿⡇⢿⣿⡇⠀⠀⠀⠀⠀⠀⠀⠀⠀⠀⢀⣀⣀⣠⢆⣀⢄⠀⠀⠀⠀⠀⠀⠀⠀⠀⠀⠀⠀⠀⠀⠀⠀⢜⣿⢟⠑⠀⠀⠀⠀⠀⠀⠀⠀⠀⠀⠀⠔⠀⠀⠑⢔⢀⠀⠀⠀⠑⢕⢀⠀⠀⢕⢕⢕⢕⢕⢕⢕⢕⢕⢕⢝⢿⣿⣿⡇⢕⢕⠑⠀⢕⢕⢕⢕⢕⢕⢕⢕⢕⢕⢕⢕⢕⢕⢕⢕⢔⠑⢔⢔⢕⠐⢑⢕⢕⢕⢘⢿⣿⣿⣿⣿⣿⣿⣿⣿⣿⣿⣿⣿⣿⣿⣿⣿⣿⣿⣿⣿⣿⣿⣿⣿⣿⣿⣿⣿⣿⣿⣿⣿⣿⣿⣿⣿⣿⣿⣿⣿⣿⣿⣿⣿⣿⣿⣿⣿⣿⣿⣿⣿⣿⣿⣿⣿⣿⣿⣿⣿⣿⣿⣿⣿⣿⣿⣿⣿⣿⣿⣿⣿⣿⣿⣿⣿⣿⣿⣿⣿⣿⣿⣿⣿⣿⣿⣿⢏⠀</a:t>
            </a:r>
            <a:br/>
            <a:r>
              <a:t>⣟⢕⢕⡔⠀⠀⠀⢔⠕⠀⠀⠀⠀⢄⠕⠁⠀⠀⠀⠀⠀⠀⠀⠀⠀⠀⠀⠀⠀⠀⠀⠀⠈⢕⠀⠀⠀⠀⢻⡇⢜⣿⡇⠀⠀⠀⠀⠀⠀⠀⠀⠀⢀⣴⣷⣿⣿⣿⣷⣵⡄⠀⠀⠀⠀⠀⠀⠀⠀⠀⠀⠀⠀⠀⠀⠀⠀⠕⠀⠀⠀⠀⠀⠀⠀⠀⠀⠀⠀⠀⠀⠀⠀⠀⠀⠀⢑⢔⢄⠀⠀⠀⠕⢄⠀⣽⣷⣇⡕⢕⢕⢕⢕⢕⢕⢕⢕⢝⢿⣧⢕⢕⢄⢄⠑⢕⢕⢕⢕⢕⢕⢕⢕⢕⢕⢕⢕⢕⢕⢕⢕⢕⢑⢕⠔⢕⢕⢕⢕⢕⢔⢌⢻⣿⣿⣿⣿⣿⣿⣿⣿⣿⣿⣿⣿⣿⣿⣿⣿⣿⣿⣿⣿⣿⣿⣿⣿⣿⣿⣿⣿⣿⣿⣿⣿⣿⣿⣿⣿⣿⣿⣿⣿⣿⣿⣿⣿⣿⣿⣿⣿⣿⣿⣿⣿⣿⣿⣿⣿⣿⣿⣿⣿⣿⣿⣿⣿⣿⣿⣿⣿⣿⣿⣿⣿⣿⣿⣿⣿⣿⣿⣿⣿⣿⣿⣿⣿⡿⢕⢕⠀</a:t>
            </a:r>
            <a:br/>
            <a:r>
              <a:t>⣟⢕⣾⡷⠀⢀⢕⠑⠀⠀⠀⢄⢕⢕⢀⠀⠀⠀⠀⠀⠀⠀⠀⠀⠀⠀⠀⠀⠀⠀⠀⠀⠀⠀⠀⠀⠀⠀⢸⠇⢑⣿⠕⠀⠀⠀⠀⠀⠀⠀⠀⠀⢕⣼⣿⣿⣿⣿⣿⡿⡅⠀⠀⠀⠀⠀⠀⠀⠀⠀⠀⠀⠀⠀⠀⠀⠀⠀⠀⠀⠀⠀⠀⠀⠀⠀⠀⠀⠀⠀⠀⠀⠀⠀⢀⢔⠑⠀⠁⠑⠄⢀⠀⠁⢔⢸⣿⣿⣿⢳⣕⢕⡕⢕⢕⢕⠕⠀⠀⠈⠑⢕⢕⢕⠀⢕⢕⢕⢕⢕⢕⢕⢕⢕⢕⢕⢕⢕⢕⢕⢕⢕⢕⢔⢕⢕⢕⢕⢕⢕⢕⢕⢔⠝⣿⣿⣿⣿⣿⣿⣿⣿⣿⣿⣿⣿⣿⣿⣿⣿⣿⣿⣿⣿⣿⣿⣿⣿⣿⣿⣿⣿⣿⣿⣿⣿⣿⣿⢿⠿⢟⢟⢛⢛⢛⢛⢛⢛⢛⢛⢟⢟⢿⢿⢿⣿⣿⣿⣿⣿⣿⣿⣿⣿⣿⣿⣿⣿⣿⣿⣿⣿⣿⣿⣿⣿⣿⣿⣿⣿⣿⣿⣿⣿⣿⣿⢏⢕⢕⢕⠀</a:t>
            </a:r>
            <a:br/>
            <a:r>
              <a:t>⢣⣾⣿⢇⢔⠑⠀⠀⢀⠔⠑⠀⠀⠁⠑⢔⢀⠀⠀⠀⠀⠀⠀⠀⠀⠀⠀⠀⠀⠀⠀⠀⠀⠀⠀⠀⠀⠀⡜⠀⢕⡏⠀⠀⠀⠀⠀⠀⠀⠀⠀⠀⠕⢻⢹⣿⣿⢻⣿⠇⠃⠀⠀⠀⠀⠀⠀⠀⠀⠀⠀⠀⠀⠀⠀⠀⠀⠀⠀⠀⠀⠀⠀⠀⠀⠀⠀⠀⠀⠀⠀⠀⢀⠔⠁⠀⠀⠀⢀⢀⠀⠁⠐⢀⠀⠜⣿⣿⣯⡽⣿⣿⣧⢇⢕⠑⠀⠀⠀⠀⠀⢕⢕⢑⠀⢕⢕⢕⢕⢕⢕⢕⢕⢕⢕⢕⢕⢕⢕⢕⢕⢕⢕⢕⢕⢕⢕⢕⢕⢕⢕⢕⢕⢕⢜⢻⣿⣿⣿⣿⣿⣿⣿⣿⣿⣿⣿⣿⣿⣿⣿⣿⣿⣿⣿⣿⣿⣿⣿⣿⣿⣿⣿⡿⢟⢝⢕⢔⢕⢕⢕⢕⢕⢕⢕⢕⢕⢕⢕⢕⢕⢕⢕⢕⢕⢕⢝⢟⢿⣿⣿⣿⣿⣿⣿⣿⣿⣿⣿⣿⣿⣿⣿⣿⣿⣿⣿⣿⣿⣿⣿⣿⣿⣿⡿⢕⢕⢕⢕⢕⠀</a:t>
            </a:r>
            <a:br/>
            <a:r>
              <a:t>⣿⣿⢇⢔⠀⠀⠀⠐⠁⠀⠀⢄⢀⠀⠀⠀⠁⠕⢄⢀⠀⠀⠀⠀⠀⠀⠀⠀⠀⠀⠀⠀⠀⠀⠀⠀⠀⠄⠁⢄⢕⠀⠀⠀⠀⠀⠀⠀⠀⠀⠀⠀⠀⠀⠑⠝⢿⡝⠃⠀⠀⠀⠀⠀⠀⠀⠀⠀⠀⠀⠀⠀⠀⠀⠀⠀⠀⠀⠀⠀⠀⠀⠀⠀⠀⠀⠀⠀⠀⠀⢀⠕⠁⠀⠀⠀⢀⠐⠀⠁⠑⠄⠀⠀⠀⠀⢿⣿⣿⢸⣿⣿⣿⡧⠑⠀⠀⠀⠀⢀⢔⢕⢕⠑⢄⠑⢕⢕⢕⢕⢕⢕⢕⢕⢕⢕⢕⢕⢕⢕⢕⢕⢕⢕⢕⢕⢕⢕⢕⢕⢕⢕⢕⢕⢕⢕⢘⢿⣿⣿⣿⣿⣿⣿⣿⣿⣿⣿⣿⣿⣿⣿⣿⣿⣿⣿⣿⣿⣿⣿⣿⣿⣿⣕⢕⢕⢕⢕⢕⢕⢕⢕⢕⢕⢕⢕⢕⢕⢕⢕⢕⢕⢕⢕⢕⢕⢕⢕⢕⣼⣿⣿⣿⣿⣿⣿⣿⣿⣿⣿⣿⣿⣿⣿⣿⣿⣿⣿⣿⣿⣿⣿⡿⢏⢕⢕⢕⢕⢕⢕⠀</a:t>
            </a:r>
            <a:br/>
            <a:r>
              <a:t>⡿⢕⣱⠁⠀⠄⠁⠀⠄⠐⠁⠀⠁⠐⢄⠀⠀⠀⠀⠑⢔⢀⠀⠀⠀⠀⠀⠀⠀⠀⠀⠀⠀⠀⠀⠀⠀⠀⢀⠕⠁⠀⠀⠀⠀⠀⠀⠀⠀⠀⠀⠀⠀⠀⠀⠁⠀⠀⠀⠀⠀⠀⠀⠀⠀⠀⠀⠀⠀⠀⠀⠀⠀⠀⠀⠀⠀⠀⠀⠀⠀⠀⠀⠀⠀⠀⠀⠀⢀⢔⠁⠀⠀⠀⠀⠁⠀⠀⠀⠀⠀⠀⠀⠀⠀⠀⢸⣿⣿⢸⣿⣿⣿⠇⠀⠀⠀⠀⢀⢕⢔⢕⢕⠄⠕⠀⢕⢕⢕⢕⢕⢕⢕⢕⢕⢕⢕⢕⢕⢕⢕⢕⢕⢕⢕⢕⢕⢕⢕⢕⢕⢕⢕⢕⢕⢕⢕⠀⢝⢿⣿⣿⣿⣿⣿⣿⣿⣿⣿⣿⣿⣿⣿⣿⣿⣿⣿⣿⣿⣿⣿⣿⣿⣿⣷⣧⣵⣕⡕⢕⢕⢕⢕⢕⢕⢕⢕⢕⢕⢕⢕⢕⠕⢕⣕⣅⣵⣵⣾⣿⣿⣿⣿⣿⣿⣿⣿⣿⣿⣿⣿⣿⣿⣿⣿⣿⣿⣿⣿⣿⣿⢏⢕⢕⢕⢕⢕⢕⢕⢕⠀</a:t>
            </a:r>
            <a:br/>
            <a:r>
              <a:t>⢕⣱⡟⠀⠀⠀⠀⠀⠀⠀⠀⠀⠀⠀⠀⠁⠀⠀⠀⠀⠀⠑⢔⠀⠀⠀⠀⠀⠀⠀⠀⠀⠀⠀⠀⠀⠀⠀⠁⠀⠀⠀⠀⠀⠀⠀⠀⠀⠀⠀⠀⠀⠀⠀⠀⠀⠀⠀⠀⠀⠀⠀⠀⠀⠀⠀⠀⠀⠀⠀⠀⠀⠀⠀⠀⠀⠀⠀⠀⠀⠀⠀⠀⠀⠀⠀⠀⢄⠕⠁⠀⠀⠀⠀⠀⠀⠀⠀⠀⠀⠀⠀⠀⠀⠀⠀⢧⢹⣏⢷⣻⣿⢇⠀⠀⠀⠀⢀⢕⢕⢕⢕⠀⠀⢕⠀⢕⢕⢕⢕⢕⢕⢕⢕⢕⢕⢕⢕⢕⢕⢕⢕⢕⢕⢕⢕⢕⢕⢕⢕⢕⢕⢕⢕⢕⢕⢕⢕⢕⢕⢝⢻⣿⣿⣿⣿⣿⣿⣿⣿⣿⣿⣿⣿⣿⣿⣿⣿⣿⣿⣿⣿⣿⣿⣿⣿⣿⣿⣿⣿⣷⡷⢵⢵⣵⣅⣕⢵⣵⡵⡵⣷⣾⣿⣿⣿⣿⣿⣿⣿⣿⣿⣿⣿⣿⣿⣿⣿⣿⣿⣿⣿⣿⣿⣿⣿⣿⣿⡿⢏⢕⢕⢕⢕⢕⢕⢕⢕⢕⢕⠀</a:t>
            </a:r>
            <a:br/>
            <a:r>
              <a:t>⣱⣿⣧⠀⠀⠀⠀⠀⠀⠀⠀⠀⠀⠀⠀⠀⠀⠀⠀⠀⠀⠀⠁⠑⠄⠀⠀⠀⠀⠀⠀⢀⢄⠀⠀⠀⠀⠀⠀⠀⠀⠀⠀⠀⠀⠀⠀⠀⠀⠀⠀⠀⠀⠀⠀⠀⠀⠀⠀⠀⠀⠀⠀⠀⠀⠀⠀⠀⠀⠀⠀⠀⠀⠀⠀⠀⠀⢀⠀⠀⢔⠀⠀⠀⠀⠀⠀⠀⠀⠀⠀⠀⠀⠀⠀⠀⠀⠀⠀⠀⠀⠀⠀⠀⠀⠀⠘⢧⢗⢞⡻⢿⠑⠀⠀⠀⢀⢕⢕⢕⢕⠕⠀⠀⠔⢔⢕⢕⢕⢕⢕⢕⢕⢕⢕⢕⢕⢕⢕⠕⢕⢕⢕⢕⢕⢕⢕⢕⢕⢕⢕⢕⢕⢕⢕⢕⢕⢕⠁⢕⢕⢕⢜⢟⢿⣿⣿⣿⣿⣿⣿⣿⣿⣿⣿⣿⣿⣿⣿⣿⣿⣿⣿⣿⣿⣿⣿⣿⣿⣿⣿⣧⣿⣸⢿⣿⣿⢿⡏⣜⣷⣿⣿⣿⣿⣿⣿⣿⣿⣿⣿⣿⣿⣿⣿⣿⣿⣿⣿⣿⣿⣿⣿⣿⣿⣿⡿⢋⢕⢕⢕⢕⢕⢕⢕⢕⢕⢕⢕⢕⠀</a:t>
            </a:r>
            <a:br/>
            <a:r>
              <a:t>⣿⣿⡿⠀⠀⠀⠀⠀⠀⠀⠀⠀⠀⠀⠀⠀⠀⠀⠀⠀⠀⠀⠀⠀⠀⠀⠀⠀⠀⠀⠀⢕⠀⢄⠔⢀⠀⠀⠀⠀⠀⠀⠀⠀⠀⠀⠀⠀⠀⠀⠀⠀⠀⠀⠀⠀⠀⠀⠀⠀⠀⠀⠀⠀⠀⠀⠀⠀⠀⠀⠀⠀⠀⠀⠀⠀⠀⠀⠑⠀⠑⠀⠀⠀⠀⠀⠀⠀⠀⠀⠀⠀⠀⠀⠀⠀⠀⠀⠀⠀⠀⠀⠀⠀⠀⠀⠀⠈⣇⢃⢕⠑⠀⠀⠀⠀⢕⢕⢕⢕⢕⢀⢕⠀⠀⢑⠁⢕⢕⢕⢕⢕⢕⢕⢕⢕⢕⢕⢕⢕⢕⢕⢕⢕⢕⢕⢕⢕⢕⢕⢕⢕⢕⢕⢕⢕⢕⢕⢕⢕⢕⢕⢕⢕⢕⢝⠻⣿⣿⣿⣿⣿⣿⣿⣿⣿⣿⣿⣿⣿⣿⣿⣿⣿⣿⣿⣿⣿⣿⣿⣿⣿⣿⣿⣿⣿⣿⣿⣿⣿⣿⣿⣿⣿⣿⣿⣿⣿⣿⣿⣿⣿⣿⣿⣿⣿⣿⣿⣿⣿⣿⣿⣿⡿⢟⢕⢕⢕⢕⢕⢕⢕⢕⢕⢕⢕⢕⢕⢕⢕⠀</a:t>
            </a:r>
            <a:br/>
            <a:r>
              <a:t>⣿⡿⠁⠀⠀⠀⠀⠀⠀⠀⠀⠀⠀⠀⠀⠀⠀⠀⠀⠀⠀⠀⠀⠀⠀⠀⠀⠀⠀⠀⠀⠁⠔⠅⠀⠀⠀⠀⠀⠀⠀⠀⠀⠀⠀⠀⠀⠀⠀⠀⠀⠀⠀⠀⠀⠀⠀⠀⠀⠀⠀⠀⠀⠀⠀⠀⠀⠀⠀⠀⠀⠀⠀⠀⠀⠀⠀⠀⠀⠀⠀⠀⠀⠀⠀⠀⠀⠀⠀⠀⠀⠀⠀⠀⠀⠀⠀⠀⠀⠀⠀⠀⠀⠀⠀⠀⠀⠀⣿⣇⠀⠀⠀⠀⠀⠀⠀⠑⠑⠑⠕⠀⢕⠀⠀⠕⠀⢕⢕⢕⢕⢕⢕⢕⢕⢕⢕⢕⢕⢕⢔⢕⢕⢕⢕⢕⢕⢕⢕⢕⢕⢕⢕⢕⢕⢕⢕⢕⠁⢕⢕⢕⢕⢕⠑⢅⢕⢕⢝⢻⣿⣿⣿⣿⣿⣿⣿⣿⣿⣿⣿⣿⣿⣿⣿⣿⣿⣿⣿⣿⣿⣿⣿⣿⣿⣿⣿⣿⣿⣿⣿⣿⣿⣿⣿⣿⣿⣿⣿⣿⣿⣿⣿⣿⣿⣿⣿⣿⣿⣿⡿⢟⢝⢕⢕⢕⢕⢕⢕⢕⢕⢕⢕⢕⢕⢕⢕⢕⢕⢕⠀</a:t>
            </a:r>
            <a:br/>
            <a:r>
              <a:t>⣿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⠿⣿⡆⠀⠀⠀⠀⠀⠀⢀⣄⢔⣧⢱⢅⢄⢔⢔⢕⢁⢕⢕⢕⢕⢕⢕⢕⢕⢕⢕⢕⢕⢕⢕⢕⢕⢕⢕⢕⢕⢕⢕⢕⢕⢕⢕⢕⢕⢕⢕⢕⢕⢕⢕⢕⠀⢔⢕⢕⢕⢕⢕⢕⢝⢻⢿⣿⣿⣿⣿⣿⣿⣿⣿⣿⣿⣿⣿⣿⣿⣿⣿⣿⣿⣿⣿⣿⣿⣿⣿⣿⣿⣿⣿⣿⣿⣿⣿⣿⣿⣿⣿⣿⣿⣿⣿⣿⣿⣿⡿⢟⢉⠑⢕⢕⢕⢕⢕⠑⢕⢕⢕⢕⢕⢕⢕⢕⢕⢕⢕⢕⢕⠀</a:t>
            </a:r>
            <a:br/>
            <a:r>
              <a:t>⠛⠃⠀⠐⠐⠑⠑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⠁⠐⠙⠛⠐⠀⠀⠐⠒⠓⠛⠛⠛⠛⠃⠑⠑⠑⠑⠑⠑⠑⠑⠑⠑⠑⠑⠑⠑⠑⠑⠑⠑⠑⠑⠑⠑⠑⠑⠑⠑⠑⠑⠑⠑⠑⠑⠑⠑⠑⠑⠑⠑⠑⠑⠀⠐⠑⠑⠑⠑⠑⠑⠑⠑⠑⠑⠘⠛⠛⠛⠛⠛⠛⠛⠛⠛⠛⠛⠛⠛⠛⠛⠛⠛⠛⠛⠛⠛⠛⠛⠛⠛⠛⠛⠛⠛⠛⠛⠛⠛⠛⠛⠛⠛⠛⠛⠛⠋⠑⠑⠑⠑⠐⠁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⢝⢿⣿⣿⣿⣿⣿⣿⣿⣿⣧⢱⣝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⣷⡕⢝⢻⣿⣿⣿⣿⣿⣿⣿⣧⢻⣧⡻⣿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⣽⣿⣿⣿⣿⣿⣿⣿⣿⣿⣿⣇⢕⣜⡻⣿⡻⣿⣿⣿⣿⣏⢿⣷⡹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⣾⢧⣿⣿⣿⣿⣿⣿⣿⣿⣿⣿⣿⣿⣷⣝⢿⣮⡸⣮⣻⣿⣿⣿⡞⣿⣷⡹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⢣⣿⣿⣸⣿⣿⣿⣿⣿⣿⣿⣿⣿⣿⣿⣿⣿⣿⢮⢻⣇⢿⣷⡝⢝⢝⢕⢝⢝⢳⢻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⣿⢇⢕⢕⢜⢸⣿⣿⡕⢕⢕⢕⢕⢕⢕⢜⢻⣿⣿⣿⣿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⢧⣿⣿⣿⢱⣿⣗⣗⣵⣵⣷⣷⣷⣷⣷⣷⣗⣳⢿⢕⢕⢕⢕⢕⣿⣿⣿⡕⢕⢕⢕⢕⢕⢕⢕⢕⢕⢝⢻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⣏⣾⣿⣿⣿⢸⣿⣿⣿⣿⣿⣿⣿⣿⣿⣿⣿⣿⣿⣿⣧⢑⢕⢕⢕⢹⣿⣿⣷⡕⢕⢕⢕⢕⢕⢕⢕⢕⢕⢕⢻⣿⣿⣿⣿⣿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⣟⣵⣾⡿⣼⣿⣿⣿⡇⣿⣿⣿⣿⣿⣿⣿⣿⣿⣿⣿⣿⣿⣿⣿⣿⣧⡕⢕⢕⢸⣿⣿⣿⣧⢕⢕⢕⢕⢕⢕⢕⢕⢕⢕⢕⢕⢝⢿⣿⣿⣿⣿⣿⣿⣿⣿⣿⣿⣿⣿⣿⣿⣿⣿⣿⣿⣿⡟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⣹⣾⣿⣿⣿⢣⣿⣿⣿⣿⡇⣿⣿⣿⣿⣿⣿⣿⣿⣿⣿⣿⣿⣿⣿⣿⣿⣿⣷⡅⢕⢕⣿⣿⣿⣿⡇⢕⢕⢕⠑⠑⢕⢕⢕⢕⢕⢕⢕⢕⢜⢝⢻⢿⣿⣿⣿⣿⣿⣿⣿⣿⣿⣿⣿⣿⣿⣿⣿⡇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⡟⣼⣿⣿⣿⣿⡇⣿⣿⣿⣿⣿⣿⣿⣿⣿⣿⣿⣿⣿⣿⣿⣿⣿⣿⣿⣆⢕⣿⣿⣿⣿⣷⢁⢐⢕⢕⢕⢕⢕⢕⢕⢕⢕⢕⢕⢕⢕⢕⢕⢹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⣳⣿⣿⣿⣿⣿⣿⢏⢧⣿⣿⣿⣿⣿⢕⣿⣿⣿⣿⣿⣿⣿⣿⣿⣿⣿⣿⣿⣿⣿⣿⣟⣿⣿⣯⢇⣿⣿⣿⣿⣿⡕⢕⢕⢕⢕⢕⢕⢕⢕⢕⢕⠕⢕⢕⢕⢕⢕⣼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⢏⣾⣿⣿⣿⣿⣿⡿⣳⣿⢸⣿⣿⣿⣿⣿⢕⣿⣿⣿⣿⣿⣿⣿⣿⣿⣿⣿⣿⣿⣿⣿⣿⣿⢹⣿⡿⢇⣿⣿⣿⣿⣿⡇⠁⠁⢕⢕⢕⢕⢕⢕⢕⢕⢕⢅⢕⢕⢜⣿⣿⣿⣿⣿⣿⣿⣿⣿⣿⣿⣿⣿⣿⣿⣿⢕⢕⢕⢕⢕⣾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⠀</a:t>
            </a:r>
            <a:br/>
            <a:r>
              <a:t>⣿⣿⣿⣿⣿⣿⣿⣿⣿⣿⣿⣿⣿⣿⣿⣿⣿⣿⣿⣿⣿⣿⣿⣿⣿⣿⣿⣿⣿⢫⣿⡿⣿⣿⣿⣿⡟⣽⣿⡟⣾⣿⣿⣿⢿⣿⢕⣿⣿⣿⣿⣿⣿⣿⣿⣿⣿⣿⣿⣿⣿⣿⣿⣿⢕⢻⡇⢕⣿⣿⣿⣿⣿⣧⠑⢕⢕⣕⢔⢕⢕⢕⠕⢕⢕⠕⢕⡕⣺⣿⣿⣿⣿⣿⣿⣿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⢑⠀</a:t>
            </a:r>
            <a:br/>
            <a:r>
              <a:t>⣿⣿⣿⣿⣿⣿⣿⣿⣿⣿⣿⣿⣿⣿⣿⣿⣿⣿⣿⣿⣿⣿⣿⣿⣿⣿⣿⣿⢣⣿⡿⣹⣿⣿⣿⣟⣾⣿⣿⡇⣿⡿⢏⢱⣿⣿⡣⢜⣿⣿⣿⣿⣿⣿⣿⣿⣿⣿⣿⣿⣿⣿⣿⣿⡇⢕⢕⢸⣿⣿⣿⣿⣿⡟⠀⠁⠕⢻⡇⢕⢝⢷⢕⠇⠓⠙⠑⢾⣿⣿⣿⣿⣿⣿⣿⣿⣿⣿⣿⣿⣿⣿⢿⢿⢿⢕⢕⢕⢕⢕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⢑⠑⠅⠁⠐⢔⢕⢑⢀⠀</a:t>
            </a:r>
            <a:br/>
            <a:r>
              <a:t>⣿⣿⣿⣿⣿⣿⣿⣿⣿⣿⣿⣿⣿⣿⣿⣿⣿⣿⣿⣿⣿⣿⣿⣿⣿⣿⣿⢯⣿⣿⣷⣿⣿⣿⢏⣾⣿⣿⣿⡇⡟⢕⣱⣿⣿⣿⢜⣕⣿⣿⣿⣿⣿⣿⣿⣿⣿⣿⣿⣿⣿⣿⣿⣿⡇⢕⢕⡞⢹⣿⣿⢿⠏⠁⠁⢄⠁⠁⠑⠕⠔⠅⢑⠄⡀⢀⡕⢎⢇⢑⠕⢕⠑⠑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⠅⠀⠐⢔⠕⢕⢕⢀⢄⠀⢕⢕⢕⢕⢕⠀</a:t>
            </a:r>
            <a:br/>
            <a:r>
              <a:t>⣿⣿⣿⣿⣿⣿⣿⣿⣿⣿⣿⣿⣿⣿⣿⣿⣿⣿⣿⣿⣿⣿⣿⣿⣿⣿⡟⣾⣿⢯⢫⣿⣿⣏⣾⣿⣿⡏⢕⡕⢱⡿⣿⣿⣿⣿⡕⣿⣿⣿⣿⣿⣿⣿⣿⣿⣿⣿⣿⣿⣿⣿⣿⣿⡇⢕⠑⠁⠉⢁⠑⠁⠀⢀⢕⢰⣄⡀⠀⠀⠀⠀⠄⢅⢜⢜⢕⢕⢕⢕⢕⠁⢄⠀⠀⠀⠀⠀⠀⠀⠀⠀⠀⢀⢁⢕⢕⢕⢕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⢔⢔⢔⢕⢕⢕⢕⢁⢔⢕⢕⢕⢕⢕⠀</a:t>
            </a:r>
            <a:br/>
            <a:r>
              <a:t>⣿⣿⣿⣿⣿⣿⣿⣿⣿⣿⣿⣿⣿⣿⣿⣿⣿⣿⡿⢟⢟⣟⣽⣵⣷⣵⢸⣿⣿⡟⣾⣿⡟⣾⣿⣿⡟⢕⢱⡇⢜⣱⣿⣿⣿⣿⢇⣿⣿⣿⣿⣿⣿⣿⣿⣿⣿⣿⣿⣿⣿⣿⣿⣿⡇⢕⠀⠀⠀⠁⠀⠀⠀⢕⢕⣼⣿⣿⡇⣶⣄⢐⠄⢁⢑⢕⢕⢕⠕⢑⢅⢕⢕⠀⠀⠀⠀⠀⠀⠀⠀⠀⠀⢕⣿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⢕⢕⢕⢕⢕⢕⢕⠀</a:t>
            </a:r>
            <a:br/>
            <a:r>
              <a:t>⣿⢿⢿⠿⠿⠟⣿⣿⣿⣿⣿⣿⣿⣿⣿⣿⣿⣟⣼⡇⣿⣾⣿⣿⣿⡇⣿⣿⣿⢱⣿⣿⣹⣿⣿⣿⢣⡕⢸⣷⢕⣿⣿⢏⢟⢟⢕⣿⣿⣿⣿⣿⣿⣿⣿⣿⣿⣿⣿⣿⣿⣿⣿⢏⡇⢕⢀⠑⢕⢕⠔⢀⢕⢕⢕⣿⣿⣿⣷⢻⣿⣿⣦⣁⠕⢄⣄⢔⢕⢕⢕⢕⢕⢔⠀⠀⠀⠀⠀⠀⠀⢀⠄⢱⣻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⢔⢕⢕⢕⢕⢕⢕⠀</a:t>
            </a:r>
            <a:br/>
            <a:r>
              <a:t>⡵⡄⠁⠁⠁⠁⣿⣿⣿⣿⣿⣿⣿⣿⣿⣿⡿⣱⣿⣿⣽⢿⢿⣿⣿⢱⣿⣿⡏⣿⣿⢧⣿⣿⣿⣏⣾⡇⣾⣿⢸⣿⣿⣷⣷⣷⢸⣿⣿⢹⣿⣿⣿⣿⣿⣿⣿⣿⣿⣿⣿⣿⣿⢕⢕⢕⢸⣦⣤⣤⣴⣗⢕⢕⣷⣿⣿⣿⣿⢸⣿⣿⣿⢿⡇⣿⣿⣿⣿⡇⢕⢕⢕⢕⢔⢆⢔⢖⢆⢆⢲⢖⢆⢕⢝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⢄⢕⢕⢕⢕⢕⢕⢕⠀</a:t>
            </a:r>
            <a:br/>
            <a:r>
              <a:t>⢗⢕⢰⢾⢷⢄⣿⣿⣿⣿⣿⣿⣿⣿⣿⣿⣱⣿⡏⢿⣿⣷⣕⢇⢕⢸⣿⣿⢱⣿⡿⣸⣿⣿⣿⣿⣿⡇⣿⡟⣸⣿⣿⣿⣿⡇⣿⣿⡇⢸⣿⣿⣿⣿⣿⣿⣿⣿⣿⣿⣿⣿⡏⢕⢕⢕⢸⣿⣿⣿⣿⣧⢕⢕⣿⣿⣿⣿⣿⢸⣿⣿⣿⢸⣷⢹⢏⣿⡿⢣⡕⢱⣼⣷⡕⢕⡇⣵⣷⡇⢸⢱⣾⣷⢕⢕⢕⢕⢕⢸⡕⢕⢕⢕⢕⢕⢕⢕⢕⢕⢕⢕⢕⢕⢕⢕⢕⢕⢕⢕⢕⢕⢕⢕⢕⢕⢕⢕⢕⢕⢕⢕⢕⢕⢕⢕⢕⢕⢕⢕⢕⣷⣵⢇⢕⢕⢕⢕⢕⢕⢕⢕⢕⢕⣵⣱⣕⡕⣕⣕⣕⣕⢕⢕⢕⢕⢱⣕⢕⢕⢕⢕⢕⢕⢕⢕⢕⢕⢕⢕⢕⢕⢕⢕⢕⢕⢕⢕⢕⢕⢕⢕⢕⢕⢕⢕⢕⢕⢕⢕⢕⢕⢕⢕⡕⣕⢕⢕⣕⣱⣕⣕⣕⣱⣕⣕⣱⣵⢵⣔⣄⢔⢕⢕⢕⢕⢕⢕⢕⢕⠀</a:t>
            </a:r>
            <a:br/>
            <a:r>
              <a:t>⢕⢕⢕⢕⢱⢸⢽⣿⣿⣿⣿⣿⣿⣿⣿⢇⣿⣿⣿⣧⡜⢪⢟⣕⢕⣸⣿⡟⣾⣿⡇⣿⣿⣿⣿⣿⣿⢕⣿⡇⡿⢿⢿⢿⢿⢇⣿⣿⢱⢸⣿⣿⣿⣿⣿⣿⣿⣿⣿⣿⣿⣿⢇⢕⢕⢕⢸⢿⢿⢿⢿⣿⡕⢼⣿⣿⣿⣿⣿⢸⣿⣿⣿⣼⣿⠱⢿⡫⢎⡜⣿⢸⣿⣿⣇⣕⣇⣿⣿⣿⢸⢸⣿⣿⣕⢕⢕⢕⢕⣸⢕⢕⢕⢕⢕⢕⢕⢕⢕⢕⢕⢕⢕⢕⢕⢕⢕⢕⢕⢕⢕⢕⢕⢕⢕⢕⢕⢕⢕⢕⢕⢕⢕⢕⢕⢕⢕⢕⢕⠕⣼⣿⣿⣷⢕⢕⢕⢕⢕⢕⢕⢕⢕⢕⣿⣿⣾⣿⣿⣿⣿⣿⣿⣿⣿⣿⣾⣼⣮⣾⣵⡕⢕⢕⢕⢕⢕⢕⢕⢕⢕⢕⢕⢕⢕⢕⢕⢕⢕⢕⢕⢕⢕⢕⢕⢕⢕⢕⢕⢕⢕⢕⢸⣷⣷⣿⣿⣿⣿⣿⣿⣿⣿⣿⣿⣿⣿⣿⣿⣿⣿⣷⡕⢕⢕⢕⢕⢕⢕⢕⠀</a:t>
            </a:r>
            <a:br/>
            <a:r>
              <a:t>⢃⢅⢕⢅⢰⢕⢸⣿⣿⣿⣿⣿⣿⣿⡇⢕⣿⡻⢜⢻⢫⣾⡿⢕⢕⣿⣿⢇⣿⣿⢸⣿⣿⣿⣿⣿⡟⢕⣿⡇⣷⣿⣿⣿⣿⢸⣿⡇⣧⡜⣿⣿⢿⣿⣿⣿⣿⣿⣿⣿⣿⣿⢕⢕⢕⢕⣿⣷⣷⣷⣷⣷⡇⣺⡟⣿⣿⣿⣿⢸⣿⣿⣿⣿⣿⢜⢳⣕⢻⢇⣿⢕⣿⣿⣿⣿⣷⣿⣿⣿⣿⣽⣿⣿⣿⡕⢕⢕⠁⢸⢳⠕⢕⢕⢕⢕⢕⢕⢕⢕⢕⢕⢕⢕⢕⢕⢕⢕⢕⢕⢕⢕⢕⢕⢕⢕⢕⢕⢕⢕⢕⢕⢕⢕⢕⢕⢕⢕⢕⢱⣿⣿⣿⣿⡕⢕⢕⢕⢕⢕⢕⢕⢕⢸⣿⣿⣿⣿⣿⣿⣿⣿⣿⣿⣿⣿⡿⢿⢟⢏⢕⢕⢕⢕⢕⢕⢕⢕⢕⢕⢕⢕⢕⢕⢕⢕⢕⢕⢕⢕⢕⢕⢕⢕⢕⢕⢕⢕⢕⢕⢕⢕⠕⢕⢜⢝⢟⢿⢿⣿⣿⣿⣿⣿⣿⣿⣿⣿⣿⣿⣿⣿⣷⡕⢕⢕⢕⢕⢕⢕⠀</a:t>
            </a:r>
            <a:br/>
            <a:r>
              <a:t>⢇⢔⢜⢕⠕⠕⢜⣿⣿⣿⣿⣿⣿⣿⣷⢣⢜⢳⡕⢕⢿⡟⣱⣷⣿⣿⣿⢸⣿⢇⢸⣿⣿⣿⣿⣿⢇⣼⣿⢕⣿⣿⣿⣿⣿⡟⣿⢇⣿⣇⢿⣿⡸⣿⣿⣿⣿⣿⣿⣿⡏⣿⢕⢕⢕⢱⣿⣿⣿⣿⣿⣿⡇⣿⢇⣿⣿⣿⡇⣼⣿⣿⣿⣿⣿⢱⣕⢹⣧⢕⡜⡕⣿⣿⣿⣿⣿⣿⣿⣿⣿⣿⣿⣿⣿⡇⠄⠁⠀⣸⣿⢔⢕⢕⢕⢕⢕⢕⢕⢕⢕⢕⢕⢕⢕⢕⠕⢕⢕⢕⠀⢕⢕⢕⢕⢕⢕⢕⢕⢕⢕⢕⢕⢕⢕⢕⢕⢕⢑⢞⢟⢿⢿⢿⡇⢕⢕⢕⢕⢕⢕⢕⢕⣾⣿⣿⣿⣿⣿⡿⢿⢟⢟⢏⢝⢕⢕⢕⠕⠑⢑⣱⣷⣧⡕⢕⢕⢕⢕⢕⢕⢕⢕⢕⢕⢕⢕⢕⢕⢕⢕⢕⢕⢕⢕⢕⢕⢕⢕⢕⢕⢕⢔⣅⡑⠑⠕⢕⢕⢜⢝⢝⢟⢻⢿⢿⢿⣿⣿⣿⣿⣿⣿⣷⡕⢕⢕⢕⢕⢕⠀</a:t>
            </a:r>
            <a:br/>
            <a:r>
              <a:t>⢜⢏⢕⢄⢀⢀⢕⣿⣿⣿⣿⣿⣿⣿⣿⣯⡣⡕⢱⢜⢻⢷⣯⣵⣕⣿⡟⣾⡏⡕⣾⣿⣿⣿⣿⢻⢱⣿⣿⡇⣿⣿⣿⣿⣿⣇⣿⢸⣿⣿⡜⣿⡇⢿⣿⢻⣿⣿⣿⡸⡇⣿⢕⡇⢕⣼⣿⣿⣿⣿⣿⣿⡇⡿⢸⡿⣿⣿⢇⣿⣿⣿⣿⣿⣿⢜⢟⣳⣽⢇⢱⢱⣿⣿⣿⣿⣿⣿⣿⣿⣿⣿⣿⣿⣿⡇⠀⠀⠀⢸⣿⢕⢕⢕⢕⢕⢕⢕⢕⢑⢕⢕⢕⢕⢕⢕⢄⠑⢕⢕⠀⢕⢕⢕⢕⢕⢕⢕⢕⢕⢕⢕⢕⢕⢕⢕⢕⢕⢸⣷⣦⣥⣕⣑⢕⠕⢕⢕⢕⢕⢕⢕⢕⢝⢝⢝⢕⢕⢕⢕⠕⠕⢑⠕⢑⣁⣠⣴⣶⣾⣿⣿⣿⣿⣷⣕⢕⢕⢕⢕⢕⢕⢕⢕⢕⢕⢕⢅⢕⢕⢕⢕⢕⢕⢕⢕⢕⢕⢕⢕⢕⢕⠕⣿⣿⣷⣶⣵⣄⣁⡁⠑⠑⠕⠕⠕⠕⠕⠕⠕⠕⠕⠕⠕⠕⠕⢕⢕⢕⢕⠀</a:t>
            </a:r>
            <a:br/>
            <a:r>
              <a:t>⢕⢕⡕⢕⢕⢕⢕⣿⣿⣿⣿⣿⣿⣿⣿⣿⣷⣝⢇⢕⢧⢕⢕⣝⢝⣿⡇⡿⢸⡇⣿⣿⣿⣿⣿⡇⣼⣿⣿⡇⢿⢷⢷⣷⣷⣯⡼⢜⢟⢿⣿⣿⡿⡸⣿⡇⢿⣿⣿⣧⣷⢕⢸⢕⢜⣟⣹⣽⣽⣿⣽⣽⢱⣽⣧⢳⣝⢿⢕⣿⣿⣿⢟⣻⣿⢜⢟⢝⢱⠑⢕⢸⣿⣿⣿⣿⣿⣿⣿⣿⣿⣿⣿⣿⣿⣿⠔⠀⠀⢸⡇⢕⢕⢕⢕⢕⢕⢕⢕⠁⢕⢕⢕⢕⢕⢕⢕⠀⢕⢕⢄⢕⢕⢕⢕⢕⢕⢕⠑⢑⢕⢕⢕⢕⢕⢕⢕⢅⣿⣿⣿⣿⣿⣿⣿⣷⡕⢕⢕⢕⢕⢕⢕⣤⣤⣤⣤⣴⣴⣶⣶⣷⣾⣿⣿⣿⣿⣿⣿⣿⣿⣿⣿⣿⣿⣿⣷⣕⢕⢕⢔⢕⢕⢕⢕⢕⢅⠅⢔⠕⢕⢕⢕⢕⢕⢕⢕⢕⠑⠑⠑⢑⢀⣿⣿⣿⣿⣿⣿⣿⣿⣿⣿⣷⣶⣶⣶⣶⣴⣴⣶⣶⣶⣶⣷⣾⣕⠕⢕⢕⠀</a:t>
            </a:r>
            <a:br/>
            <a:r>
              <a:t>⢂⢜⢊⢕⢵⡄⠀⢸⣿⣿⣿⣿⣿⣿⣿⣿⣿⣿⣿⣷⣜⡣⢕⢝⢕⣿⢷⢇⢸⡕⣿⣿⣿⣿⣿⢇⠕⠀⠀⢀⢀⠀⠑⠀⠀⠀⠉⠙⢿⣮⣿⣿⣷⣷⣿⣿⣜⣯⡻⣿⡝⢱⣯⣵⢿⠛⠉⠁⠀⠐⠐⠀⠀⠁⠉⢍⣝⡇⡕⣿⣿⣿⢕⣾⡏⢕⢇⢱⡇⢕⢕⢸⣿⣿⣿⣿⣿⣿⣿⣿⣿⣿⣿⣿⣿⣿⢄⠀⠀⢜⢕⢕⢕⢕⢕⢕⢕⢕⢕⢀⢁⢕⢕⢕⢕⢕⢕⠀⢕⠅⠀⢕⢕⢕⢕⢕⢕⢕⠀⠀⢕⢕⢕⢕⢕⢕⢑⣼⣿⣿⣿⣿⣿⣿⣿⣿⣷⢕⢕⢕⢕⢕⢸⣿⣿⣿⣿⣿⣿⣿⣿⣿⣿⣿⣿⣿⣿⣿⣿⣿⣿⣿⣿⣿⣿⣿⣿⣿⣷⡕⢕⢕⢕⢕⢕⢕⢕⠐⠀⠀⠕⢕⢕⢕⢕⢕⢕⢕⠀⠀⠀⠀⠀⣿⣿⣿⣿⣿⣿⣿⣿⣿⣿⣿⣿⣿⣿⣿⣿⣿⣿⣿⣿⣿⣿⣿⣿⣧⡑⢕⠀</a:t>
            </a:r>
            <a:br/>
            <a:r>
              <a:t>⠜⠊⠁⠘⢜⢝⡕⢸⣿⣿⣿⣿⣿⣿⣿⣿⣿⣿⣿⣿⢟⠀⠀⢅⣕⢼⡼⢜⢜⡇⢿⡇⣿⣿⣿⢕⢄⣷⣿⡏⣠⣅⠀⠀⠀⠀⠁⠐⣔⢝⣿⣿⣿⣿⣿⣿⣿⣿⣿⣿⣿⣿⣿⢇⡕⣰⣕⠀⠀⠀⠀⠀⢸⣷⣴⠀⢜⣹⡜⣿⣿⣿⢱⣿⡇⠘⠁⢾⡇⢕⢕⢸⣿⣿⣿⣿⣿⣿⣿⣿⣿⣿⣿⣿⣿⣿⡕⠀⠀⢕⢕⢕⢕⢕⢕⢕⢕⢕⢕⢕⢕⢕⢕⢕⢕⢕⢕⢀⠀⠀⠀⢕⢕⢕⢕⢕⢕⢕⠀⠀⢕⢕⢕⢕⢕⠕⣸⣿⣿⣿⣿⣿⣿⣿⣿⣿⣿⣧⢕⢕⢕⢕⢸⣿⣿⣿⣿⣿⣿⣿⣿⣿⣿⣿⣿⣿⣿⣿⣿⣿⣿⣿⣿⣿⣿⣿⣿⣿⣿⣿⣧⡕⢕⢕⢕⢕⢕⢔⠀⠀⠀⠕⢕⢕⢕⢕⢕⢕⠀⠀⠀⠀⠀⢸⣿⣿⣿⣿⣿⣿⣿⣿⣿⣿⣿⣿⣿⣿⣿⣿⣿⣿⣿⣿⣿⣿⣿⣿⣷⣕⠀</a:t>
            </a:r>
            <a:br/>
            <a:r>
              <a:t>⢁⢰⣔⡐⢜⢇⢕⢸⣿⣿⣿⣿⣿⣿⣿⣿⣿⣿⣿⢫⠃⠀⠀⢱⣿⢸⡇⢕⢕⢸⢸⡇⢹⣧⢻⣱⣕⣻⣿⣧⢄⢄⢕⠀⢀⢔⢀⠀⣿⣷⣿⣿⣿⣿⣿⣿⣿⣿⣿⣿⣿⣿⣿⣾⡇⠁⢁⠀⢀⢔⢀⢄⢸⣿⣏⣵⣮⣿⣵⣿⣿⣿⢸⣿⡇⠀⠀⢸⡇⢕⠑⢸⣿⣿⣿⣿⣿⣿⣿⣿⣿⣿⣿⣿⡟⡟⡇⠀⠀⢕⢕⢕⢕⢕⢕⢕⢕⢕⢕⢕⠁⢕⢕⢕⢕⢕⢕⢕⠀⠀⠀⢕⢕⢕⢕⢕⢕⢕⠀⠀⢕⢕⢕⢕⢕⢱⣿⣿⣿⣿⣿⣿⣿⣿⣿⣿⣿⣿⣧⢕⢕⢕⢑⣝⣝⡝⢟⢟⢟⢟⢻⢿⢿⢿⢿⣿⣿⣿⣿⣿⣿⣿⣿⣿⣿⣿⣿⣿⣿⣿⣿⣿⣧⡕⢕⢕⢕⢕⢀⠀⠀⠀⠕⢕⢕⢕⢕⢕⢔⠀⠀⠀⠀⢸⣿⣿⣿⡿⢿⢿⢿⢟⢟⢟⢟⢝⣝⣝⣝⣝⣽⣽⣽⣷⣾⣿⣿⣿⣿⣿⠀</a:t>
            </a:r>
            <a:br/>
            <a:r>
              <a:t>⢕⢅⢝⢕⢕⢕⠕⠑⣿⣿⣿⣿⣿⣿⣿⣿⣿⡿⣱⠇⠀⠀⠀⢸⣿⣾⣿⢕⢇⢜⢎⢇⢜⣿⣿⡇⣿⣿⣿⣿⣧⡕⢕⢴⣵⢕⢜⣱⣿⣿⣿⣿⣿⣿⣿⣿⣿⣿⣿⣿⣿⣿⣿⣿⣿⡕⢕⢕⣕⢕⢕⣱⣿⣿⣿⡿⣼⣿⣿⢯⣿⣿⢸⣿⡇⠀⠀⠀⠇⠁⠀⢕⢿⣿⡿⢿⡟⢿⣿⡿⢻⢿⣿⣿⢇⡟⣇⠀⢔⢕⢕⢕⢕⢕⢕⢕⢕⢕⢕⢕⠀⠕⢕⢕⢕⢕⢕⢕⠀⠀⠀⢕⢕⢕⢕⢕⢕⢕⠀⠀⢕⢕⢕⢕⢰⣿⣿⣿⣿⣿⣿⣿⣿⣿⣿⣿⣿⣿⣿⣧⡑⢕⢕⢻⣿⣿⣿⣿⣿⣷⣷⣷⣷⣷⣧⣵⣵⣵⣼⣽⣽⣽⣿⣿⣿⣿⣿⣿⣿⣿⣿⣿⣿⣿⣦⢕⢕⢕⢕⠀⠀⠀⠀⠕⢕⢕⢕⢕⢕⠀⠀⠀⠀⢸⣵⣵⣵⣵⣷⣷⣷⣷⣿⣿⣿⣿⣿⣿⣿⣿⣿⣿⣿⣿⣿⣿⣿⣿⣿⣿⠀</a:t>
            </a:r>
            <a:br/>
            <a:r>
              <a:t>⢕⢕⢕⠕⠕⠁⠀⠀⣿⣿⣿⣿⣿⣿⣿⣿⢟⣼⡏⠀⠀⠀⠀⠜⡇⣿⣿⢱⢕⢕⡏⢕⢕⢜⢻⣿⡸⣿⣿⣿⡝⢟⢶⠼⠵⢷⣿⣿⣿⣿⣿⣿⣿⣿⣿⣿⣿⣿⣿⣿⣿⣿⣿⣿⣿⣿⡷⢵⢿⢵⢞⢟⣿⣿⣿⣽⣿⡿⣝⣼⡏⣿⢕⣿⡇⠀⠀⠀⠐⢳⣷⣿⣿⣿⣿⣿⣿⣿⣿⣿⣿⣿⣿⣿⣿⣿⣿⢄⢕⢕⢕⢕⢕⢑⢕⢕⢕⢕⢕⢕⠀⠀⢕⢕⢕⢕⢕⢕⠀⠀⠀⢅⢕⢕⢕⢕⢕⢕⠀⠀⠅⢕⢕⢑⣾⣿⣿⣿⣿⣿⣿⣿⣿⣿⣿⣿⣏⠻⢿⣿⣷⡅⢕⠜⣿⣿⣿⣿⣿⣿⣿⣿⣿⣿⣿⣿⣿⣿⣿⣿⣿⣿⣿⣿⣿⣿⣿⣿⣿⣿⣿⣿⣿⣿⣿⣧⢕⢕⢕⢐⠀⠀⠀⠀⢑⢕⢕⢕⢕⢄⠀⠀⠀⢸⣿⣿⣿⣿⣿⣿⣿⣿⣿⣿⣿⣿⣿⣿⣿⣿⣿⣿⣿⣿⠿⠛⣹⣿⣿⣿⠀</a:t>
            </a:r>
            <a:br/>
            <a:r>
              <a:t>⢐⢄⠄⠀⠀⠀⠀⠀⢸⣿⣿⣿⣿⣿⣿⢫⣿⢟⠁⠀⠀⠀⠀⠀⢇⣿⡟⢸⡕⢸⣇⢕⢕⢕⢕⢜⢧⢻⣿⣿⣿⣷⣷⣾⣿⣿⣿⣿⣿⣿⣿⣿⣿⣿⣿⣿⣿⣿⣿⣿⣿⣿⣿⣿⣿⣿⣿⣿⣷⣶⣾⣿⣿⣿⣿⡿⢏⡜⢸⣿⡇⣿⢕⣿⣧⠀⠀⠀⠀⢱⡝⠟⠟⠟⠟⠟⠟⠟⠟⠟⠟⠟⠟⠟⠟⠟⢏⢕⠕⠕⠕⠞⠃⢕⢕⢕⢕⢕⢕⢕⠀⠀⠁⢕⢕⢕⢕⢕⢔⠀⠀⠑⢕⢕⢕⢕⢕⢕⠀⠀⠀⢑⠕⣸⣝⡉⠉⠉⠙⠙⠙⠛⠛⠛⠟⠿⠿⠀⠀⠙⠟⠿⠆⠑⠹⠿⠿⠿⠿⠿⠿⠿⠿⢿⣿⣿⣿⣿⣿⣿⣿⣿⣿⣿⣿⣿⣿⣿⣿⣿⣿⣿⣿⣿⣿⣿⣧⠕⢕⢕⠀⠀⠀⠀⢱⢑⢕⢕⢕⢕⠀⠀⠀⣾⣿⣿⣿⣿⡿⠿⠟⠿⠿⠿⠟⠟⠟⠟⠟⠟⠟⠟⠋⠁⠀⠐⠟⠛⠛⠛⠀</a:t>
            </a:r>
            <a:br/>
            <a:r>
              <a:t>⠗⠁⠀⠀⠀⠀⠀⠀⢸⣿⣿⣿⣿⣿⣣⡿⢇⢕⠀⠀⠀⠀⠀⠀⢄⣿⡇⢸⣧⢕⢿⡕⢕⢕⢕⢜⡞⣷⣿⣿⣿⣿⣿⣿⣿⣿⣿⣿⣿⣿⣿⣿⣿⣿⣿⣿⣟⣿⣿⣿⣿⣿⣿⣿⣿⣿⣿⣿⣿⣿⣿⣿⣿⣿⡫⢕⢞⣱⣿⣿⢕⢻⢕⢹⣿⠀⠀⠀⠀⠀⣷⢔⢔⢔⢔⢔⢔⢔⢔⢔⢔⢔⢔⢔⢔⢔⢕⢅⠀⢔⢕⢕⢄⢕⢕⢕⢕⢕⢕⠕⠀⠀⠀⠕⢕⢕⢕⢕⢕⠀⠀⠀⢕⢕⢕⢕⢕⢕⠀⠀⠀⠕⠰⠛⠁⠀⠀⠀⠀⠀⠀⠀⠀⠀⠀⠀⠀⠀⠀⠀⠀⠀⠀⠀⠀⠀⠀⠀⠀⠀⠀⠀⠀⠀⠀⠉⠙⠻⢿⣿⣿⣿⣿⣿⣿⣿⣿⣿⣿⣿⣿⣿⣿⣿⣿⣿⣿⡇⢕⢕⢀⠀⠀⠀⢸⣇⠕⢕⢕⢕⠀⠀⠀⣿⠿⠛⠉⠁⠀⠀⠀⠀⠀⠀⠀⠀⠀⠀⠀⠀⠀⠀⠀⠀⠀⠀⠀⠀⠀⠀⠀</a:t>
            </a:r>
            <a:br/>
            <a:r>
              <a:t>⠀⠀⠀⠀⠀⢀⢀⢀⢸⣿⣿⣿⡿⣳⢟⢕⢱⣿⢔⢀⣀⣀⣄⣔⢸⣿⢕⢸⣿⡕⢸⣇⢕⢕⢕⢕⣿⡹⣿⣿⣿⣿⣿⣿⣿⣿⣿⣿⣿⣿⣿⣿⣿⣿⣿⣿⣿⣿⣿⣿⣿⣿⣿⣿⣿⣿⣿⣿⣿⢿⢿⣻⣵⢿⡿⢏⣣⣾⣿⣿⢕⢸⢕⢸⣿⢀⠀⠀⢀⢀⢜⣧⢕⣵⣵⣧⡕⢕⢕⢕⣵⣷⣷⣷⢕⢕⢕⢱⠀⢱⣷⢑⢕⠕⢕⢕⢕⢕⢕⠀⠀⠀⠀⠀⢕⢕⢕⢕⢕⢕⠀⠀⢕⢕⢕⢕⢕⢕⠀⠀⠀⠀⠀⠀⠀⠀⠀⠀⠀⢀⣤⣴⣴⣤⠠⢄⣀⣀⣀⢀⢀⠀⠀⠀⠀⠀⠀⠀⠀⠀⠀⠀⠀⠀⠀⠀⠀⠀⠔⢼⣽⣿⣿⣿⣿⣿⣿⣿⣿⣿⣿⣿⣿⣿⣿⣿⣿⣿⢀⠀⠁⠀⠀⠀⣾⣿⡔⢕⢕⢕⠀⠀⢱⠔⠐⠀⠀⠀⢀⣀⣠⣤⣄⡄⠀⠀⠀⠀⠀⠀⠀⢀⢀⠀⠀⠀⠀⢠⣴⣴⠀</a:t>
            </a:r>
            <a:br/>
            <a:r>
              <a:t>⠀⠀⠀⠀⠀⠀⠀⠐⠑⣿⣿⣿⢳⢏⢕⢱⣿⡏⢕⣼⣿⣿⣿⡟⢸⡟⢕⢸⣿⡇⢕⢻⡕⢕⢕⢕⢕⢕⢹⣿⣿⣿⣿⣿⣿⣿⣿⣿⣿⣿⣿⣿⣿⣿⣿⣿⣿⣿⣿⣿⣿⣿⣿⣿⣿⣿⣿⣿⣿⣿⣿⣿⢿⢏⢕⣾⣿⣿⣿⡿⢕⢸⡇⢕⣿⢸⣧⢕⢸⣷⡕⢜⣇⣿⣿⣿⡇⢕⢕⢕⣿⣿⣿⣿⢕⢕⢕⢸⢄⢸⠇⠁⠀⠀⠀⠕⢕⢕⠀⠀⠀⠀⠀⠀⠁⢕⢕⢕⢕⢕⢄⠀⠀⢕⢕⢕⢕⢕⠀⠀⠀⢸⣷⡄⠀⠀⠀⠀⢷⣿⣿⣿⣿⣿⢀⠀⠉⠉⢝⣿⢔⠀⠀⠀⠀⠀⠀⠀⠀⢀⠀⠀⠀⠀⠀⣷⣦⣤⡄⠀⢌⣟⣿⣿⣿⣿⣿⣿⣿⣿⣿⣿⣿⣿⣿⣿⣿⣿⡇⠀⠀⠀⠀⢄⣿⣿⣇⢕⢕⢕⠀⠀⠄⢔⣠⣴⡆⠈⠙⠛⠛⢏⢍⠀⠀⠀⠀⠀⠀⠀⠀⢱⡇⢔⠀⠀⠀⣸⣿⣿⠀</a:t>
            </a:r>
            <a:br/>
            <a:r>
              <a:t>⠀⠀⠀⠀⠀⠀⠀⠀⠀⣿⣿⢇⡏⢕⢇⣿⡿⢕⢱⣿⣿⣿⣿⡇⢕⡇⢕⢸⣿⡇⢕⢜⣷⢕⢕⢕⢕⢕⢕⢝⣿⣿⣿⣿⣿⣿⣿⣿⣿⣿⣿⣿⣿⣿⣿⣿⣿⣿⣿⣿⣿⣿⣿⣿⣿⣿⣿⣿⣿⣿⣯⡷⢕⢕⢕⣿⣿⣿⣿⡇⢕⢸⡇⢕⢿⢸⣿⡕⢕⣿⡇⢕⢜⡼⣿⣿⣿⢕⢕⢕⣿⣿⣿⣿⢕⢕⢕⢸⡇⠁⠀⠀⠀⠀⠀⠀⠁⠀⠀⠀⠀⠀⠀⠀⠀⠑⢕⢕⢕⢕⢕⠀⠀⢕⢕⢕⢕⠕⠀⠀⠀⠑⣿⣿⣦⢀⠀⠀⢸⣿⣿⣿⣿⣿⡇⠀⠀⠀⢕⢕⢇⢀⠀⠔⠔⠔⠀⠀⢄⡗⢔⠀⠀⠀⢄⣿⣿⣿⣿⣷⣦⣝⣿⣿⣿⣿⣿⣿⣿⣿⣿⣿⣿⣿⣿⣿⣿⣿⡇⠀⠀⠀⠀⣼⣿⣿⡟⢔⢕⠑⠀⣰⣾⣿⣿⣿⣇⠀⠀⠀⠀⢕⣧⢀⠀⠐⢔⠔⠀⢀⢄⢗⢕⠁⠀⠀⢠⣿⣿⣿⠀</a:t>
            </a:r>
            <a:br/>
            <a:r>
              <a:t>⢀⢀⠀⠀⠀⠀⠀⠀⠀⢹⡟⣼⢕⣾⢸⣿⡇⢕⣾⣿⣿⣿⣿⡇⢕⢕⢕⢕⣿⣿⢇⢕⢜⣧⢕⢕⢕⢕⢕⢕⢜⢻⣿⣿⣿⣿⣿⣿⣿⣿⣿⣿⡿⢟⣻⣿⣿⣟⣟⢿⣿⣿⣿⣿⣿⣿⣿⣿⣿⡿⢏⢕⢕⢕⢸⣿⣿⣿⡿⢕⣕⢕⢿⢕⢸⢸⣿⣧⢕⢸⣿⢕⢕⢣⢿⣿⣿⢕⢕⢕⣿⣿⣿⣿⢕⢕⢕⢸⢇⠐⠀⠀⠀⠀⠀⠀⠀⠀⠀⠀⠀⠀⠀⢀⠀⠀⠁⢕⢕⢕⢕⢕⠀⠀⢕⢑⠑⠀⠀⠀⠀⠀⢹⣿⣿⣷⣔⢀⠀⠹⣿⣿⣿⣿⣿⡄⠀⠀⠁⢕⢜⢷⣕⣕⣕⣕⣕⣵⡟⣕⢕⠀⠀⠀⣸⣿⣿⣿⣿⣿⣿⣿⣿⣿⣿⣿⣿⣿⣿⣿⣿⣿⣿⣿⣿⣿⣿⣿⢇⠀⠀⠀⣱⣿⣿⣿⡇⠁⠅⠀⢰⣿⣿⣿⣿⣿⣿⡄⠀⠀⠀⢕⢜⢷⣕⣕⣕⣕⣕⣵⢟⢕⣕⡀⠀⢀⣾⣿⣿⣿⠀</a:t>
            </a:r>
            <a:br/>
            <a:r>
              <a:t>⠀⠀⠀⠀⢀⢀⢐⢀⠀⢸⢣⢇⣼⡟⣾⣿⢕⢸⣿⣿⣿⣿⣿⢇⢕⢕⢕⢕⢸⣿⡇⢕⡕⢜⢧⡕⢅⢕⢕⢕⢕⢕⢜⢟⢿⣿⣿⣿⣿⣿⣿⣿⣿⣿⣿⣿⣿⣿⣿⣷⣿⣿⣿⣿⣿⣿⣿⢟⢏⢕⢕⢕⢕⢕⣼⣿⣿⣿⢣⢕⢻⠕⢱⡕⢸⢕⣿⣿⡇⢜⣿⡇⢕⢝⡼⣿⣿⢕⢕⢕⣿⣿⣿⣿⢕⢕⢕⠘⠀⠀⠀⠀⠀⠀⠀⠀⠀⠀⠀⠀⢀⢄⢕⢕⢄⠀⠀⠀⢕⢕⢕⢕⢔⠀⠁⠀⠀⠀⠀⠀⠀⠀⠜⣿⣿⣿⣿⣿⣷⣦⣼⣿⣿⣿⣿⣿⣔⠀⠀⢕⢕⢸⣿⣿⣿⣿⣿⣏⢜⢿⠗⠀⠀⣼⣿⣿⣿⣿⣿⣿⣿⣿⣿⣿⣿⣿⣿⣿⣿⣿⣿⣿⣿⣿⣿⣿⣿⣿⠑⠀⠀⢰⣿⣿⣿⣿⠃⠀⢀⣴⣿⣿⣿⣿⣿⣿⣿⣷⡄⠀⠀⠁⢕⢕⣿⣿⣿⣿⣿⣿⢕⢜⠿⠇⢄⣾⣿⣿⣿⣿⠀</a:t>
            </a:r>
            <a:br/>
            <a:r>
              <a:t>⠀⢀⣀⣁⣀⣄⣤⣤⣤⡼⡜⢱⢿⢇⣿⡟⢕⢿⢿⢿⢿⢿⢏⡇⢕⢕⢕⢕⢕⢻⣿⡕⡸⢕⢕⢕⣕⢕⢕⢕⢕⢕⢄⢕⢕⢜⢝⢻⢿⣿⣿⣿⣿⣿⣿⣿⣿⣿⣿⣿⣿⣿⣿⢿⢟⢝⢕⢕⢕⢕⢕⢕⢕⢕⣿⣿⣧⢏⣼⡇⢸⢔⢕⡕⢸⢸⣿⣿⡇⢕⣿⡇⢕⡏⣇⣿⣿⢕⢕⢕⣿⣿⣿⣿⢕⠕⠁⠀⠀⠀⠀⠀⠀⠀⠀⠀⠀⠀⠀⢔⢕⢕⢕⢕⢕⡄⠀⠀⠀⠕⢕⢕⢕⢕⠀⠀⠀⠀⠀⠀⠀⠀⠀⢻⣿⣿⣿⣿⣿⣿⣿⣿⣿⣿⣿⣿⣿⣧⡀⠁⢕⢜⣿⣿⣿⣿⣿⢇⢕⠕⠀⣠⣾⣿⣿⣿⣿⣿⣿⣿⣿⣿⣿⣿⣿⣿⣿⣿⣿⣿⣿⣿⣿⣿⣿⣿⣿⠇⠀⠀⢠⣾⣿⣿⢟⢁⣄⣴⣿⣿⣿⣿⣿⣿⣿⣿⣿⣿⣿⣔⢀⠀⢕⢕⢿⣿⣿⣿⣿⢟⢕⠑⢀⣴⣿⣿⣿⣿⣿⣿⠀</a:t>
            </a:r>
            <a:br/>
            <a:r>
              <a:t>⣿⣿⣿⣿⣿⣿⣿⣿⣿⡇⢇⠀⠀⠀⣿⡇⠑⠀⠀⠀⠀⠀⣼⡇⢕⢕⢕⢕⢕⢕⢹⣷⡕⢕⢕⢕⢜⢣⢕⢕⢕⣱⢕⢕⢕⢕⢕⢕⢕⢜⢝⢟⢿⣿⣿⣿⣿⣿⡿⢟⢟⢝⢕⢕⢕⢕⢕⢕⢕⢕⢕⢕⢕⢱⣿⡟⢜⢱⣿⣇⢕⢸⢕⢕⢕⢸⣿⣿⡇⢕⣹⡇⢕⣿⢸⢹⣿⢕⢕⢕⣿⣿⣿⢿⠑⠀⠀⠀⠀⠀⠀⠀⠀⠀⠀⣄⡔⢕⠀⢕⢕⢕⢕⢕⣿⣿⡄⠀⠀⠀⠑⢕⠕⢑⢕⠀⠀⠀⠀⠀⠀⠀⠀⠘⣿⣿⣿⣿⣿⣿⣿⣿⢿⢟⣟⣿⣿⣿⢿⣶⣄⣅⢜⠏⠟⠏⠕⢕⣁⣤⣾⣿⣿⣿⣿⣿⣿⣿⣿⣿⣿⣿⣿⣿⣿⣿⣿⣿⣿⣿⣿⣿⣿⣿⣿⣿⠏⠀⠀⣰⣿⣿⣿⣿⣿⣿⣿⣿⣿⣿⣿⣿⣿⣿⣿⣿⣿⣿⣿⣿⣷⣦⣁⣕⡕⠝⠟⠟⠕⢑⣠⣴⣿⣿⣿⣿⣿⡟⠻⢿⠀</a:t>
            </a:r>
            <a:br/>
            <a:r>
              <a:t>⣿⣿⣿⣿⣿⣿⣿⣿⣿⣇⠑⠀⠀⢀⣿⡇⢱⣶⣦⣤⡄⣼⡿⢕⢕⢕⢕⢕⢕⢕⢕⡝⢧⡇⡕⢕⢕⢕⢕⢕⢱⡏⢕⢕⢕⢕⢕⢕⢕⢕⢕⣱⣧⣷⣽⣟⣫⣵⣾⣿⢕⢕⢕⢕⢕⢕⢕⢕⢕⢕⢕⢕⢜⣼⡿⢕⢕⣾⣿⣿⢕⢸⡇⢕⢕⢄⢻⣿⡇⢕⣾⡇⢜⣿⡟⢸⣟⢕⢕⢕⡿⢟⢕⢕⠀⠀⠀⠄⢄⣔⣰⡄⢔⢔⢕⣿⣷⢕⢕⢕⢕⢕⢕⢕⢜⢿⣿⡄⠀⠀⠀⠀⠀⠀⠀⠀⠀⠀⠀⠀⠀⠀⠀⠀⢸⣿⣿⣿⣿⣿⣿⣱⣴⣾⣿⣿⣿⢇⣸⣿⣿⣧⣵⣴⣴⣴⣷⣿⣿⣿⣿⣿⣿⣿⣿⣿⣿⣿⣿⣿⣿⣿⣿⣿⣿⣿⣿⣿⣿⣿⣿⣿⣿⣿⢟⠁⠀⣠⣾⣿⣿⣿⣿⣿⣿⣿⣿⣿⣿⣿⣿⣿⣿⣿⣿⣿⣿⣿⣿⣿⣿⣿⣿⣿⣿⣷⣶⣴⣧⣼⣿⣿⣿⡕⢿⣿⣿⣿⣷⣵⠀</a:t>
            </a:r>
            <a:br/>
            <a:r>
              <a:t>⣿⣿⣿⣿⣿⣿⣿⣿⣿⡿⢄⠀⢀⣾⣿⡇⢸⣿⣿⡿⣱⡿⢕⢕⢔⢕⢕⢕⢕⢕⢕⣷⣜⢳⡕⢕⢕⢕⢕⢕⡾⢕⢕⢕⢕⢕⢕⠕⢕⢕⣼⣿⣿⣿⣿⣿⣿⣿⣿⣿⢕⢕⢕⢕⢕⢅⢕⢕⢕⢕⢕⢸⢱⡟⢕⢕⣼⣿⣿⣿⢕⢜⣇⢕⢅⢕⢕⢻⡇⢕⣿⢇⢱⣿⣇⢸⣯⢕⢕⢕⣵⣵⣵⣷⢔⢔⢔⢸⣿⣿⣿⡇⢕⢕⢕⣿⣿⢕⢕⢕⢕⢕⢕⢕⢕⢕⢻⣿⣆⠀⠀⠀⠀⠀⠀⠀⠀⠀⠀⠀⠀⠀⠀⠀⠀⢿⣿⣿⣿⣿⣿⣿⣿⣿⣿⣿⣿⡷⣿⣻⣿⣿⣿⣿⣿⣿⣿⣿⣿⣿⣿⣿⣿⣿⣿⣿⣿⣿⣿⣿⣿⣿⣿⣿⣿⣿⣿⣿⣿⣿⣿⡿⠟⠁⣀⣠⣾⣿⣿⣿⣿⣿⣿⣿⣿⣿⣿⣿⣿⣿⣿⣿⣿⣿⣿⣿⣿⣿⣿⣿⣿⣿⣿⣿⣿⣿⣿⣿⣿⣿⣿⣿⡟⣟⢿⡿⡿⣿⣿⣿⠀</a:t>
            </a:r>
            <a:br/>
            <a:r>
              <a:t>⣿⣿⣿⣿⣿⣿⣿⣿⠟⢃⠁⠀⠘⢟⢟⢷⢜⢝⢝⣱⡟⢕⢕⢕⢕⢑⠕⢕⢕⢕⢕⣿⣿⣷⡝⢇⢕⢕⢕⢸⢇⢕⢕⢕⠕⠑⠀⢄⢕⢸⣿⣿⣿⣿⣿⣿⣿⣿⣿⣿⡇⠀⠁⠕⢕⢕⢕⢕⢕⢕⢕⢜⢞⣾⡕⢕⣿⣿⣿⡏⣵⣣⡏⠕⢕⢕⢕⢜⡇⢕⡟⢕⢸⣿⣿⣸⣿⢕⢕⢕⣿⣿⣿⣿⢕⢕⢕⢸⣿⣿⣿⡇⢕⢕⢕⣿⣿⢕⢕⠕⢕⢕⢕⢕⢕⢕⢕⢜⢻⣷⡄⠀⠀⠀⠀⠀⠀⠀⠀⠀⠀⠀⠀⠀⠀⠈⢻⣿⣿⣿⣿⣿⣿⡿⡟⢝⢕⢕⢕⢝⢝⣿⣿⣿⣿⣿⣿⣿⣿⣿⣿⣿⣿⣿⣿⣿⣿⣿⣿⣿⣿⣿⣿⣿⣿⣿⣿⣿⣿⣿⣿⣷⣷⣿⣿⣿⣿⣿⣿⣿⣿⣿⣿⣿⣿⣿⣿⣿⣿⣿⣿⣿⣿⣿⣿⣿⣿⣿⣿⣿⣿⣿⣿⣿⣿⣿⣿⣿⣿⣿⣿⣟⢇⢕⢕⢕⢜⢜⢿⣿⠀</a:t>
            </a:r>
            <a:br/>
            <a:r>
              <a:t>⣿⣿⣿⣿⣿⣿⢟⢕⢕⠑⠀⠀⠀⢕⢕⢜⢕⢕⣱⡟⢕⢕⢕⢕⢕⢕⢕⢕⢕⢕⠕⣿⣿⣿⣿⢕⢕⢕⢕⡟⢕⠕⠑⠁⠀⠀⠀⢕⢕⣼⣿⣿⣿⣿⣿⣿⣿⣿⣿⣿⡇⢕⠀⠀⠀⠁⠑⠕⢕⢕⢕⢕⢻⣿⡇⢕⣿⣿⣿⢱⣿⢵⡇⢕⢕⢕⢕⢕⡕⢑⢅⢕⢸⣿⣿⣿⣿⢕⢕⢕⣿⣿⣿⣿⢕⢕⢕⢸⣿⣿⣿⡇⢕⢕⢕⣿⣿⢕⢕⢀⢕⢕⢕⢕⢕⢕⢕⢕⢕⢝⢿⣆⠀⠀⠀⠀⠀⠀⠀⠀⠀⢀⠀⠀⠀⠀⠁⢻⣿⣿⣿⡿⢟⡕⢕⢕⢕⢕⢕⢕⢕⢝⢟⣿⣿⣿⣿⣿⣿⣿⣿⣿⣿⣿⣿⣿⣿⣿⣿⣿⣿⣿⣿⣿⣿⣿⣿⣿⣿⣿⣿⣿⣿⣿⣿⣿⣿⣿⣿⣿⣿⣿⣿⣿⣿⣿⣿⣿⣿⣿⣿⣿⣿⣿⣿⣿⣿⣿⣿⣿⣿⣿⣿⣿⣿⣿⣿⣿⡿⢿⢏⢕⢕⢕⢕⢕⢕⢕⢜⢿⠀</a:t>
            </a:r>
            <a:br/>
            <a:r>
              <a:t>⣿⣿⣿⡟⢟⢑⢕⢕⠕⠀⠀⠀⠀⢕⢕⢕⢕⣱⡟⢕⢕⢕⢕⢕⢕⢕⢕⢔⢕⢕⢔⣿⣽⣿⣿⣇⢕⢕⡵⠁⠀⠀⠀⠀⠀⠀⠀⢱⣼⣿⣿⣿⣿⣿⣿⣿⣿⣿⣿⣿⣿⢕⢕⠀⠀⠀⠀⠀⠁⠕⢕⢕⢜⢻⢹⢕⢿⣿⡿⢸⠕⢕⢕⢕⢕⢕⢕⢞⣷⡅⠕⢕⢜⣿⣿⣿⡇⢕⢕⢕⣿⣿⣿⣿⢕⢕⢕⢸⣿⣿⣿⡇⢕⢕⢕⣿⣿⢕⢕⢕⢕⢕⢕⢕⢕⢕⢕⢕⢕⢕⢕⢝⢧⡀⠀⠀⠀⠀⠀⠀⠀⠀⢳⣄⠀⠀⠀⠀⠹⣿⣟⢱⢕⢕⢕⢕⢕⢕⢕⢕⢕⢕⢕⢝⢻⣿⣿⣿⣿⣿⣿⣿⣿⣿⣿⣿⣿⣿⣿⣿⣿⣿⣿⣿⣿⣿⣿⣿⣿⣿⣿⣿⣿⣿⣿⣿⣿⣿⣿⣿⣿⣿⣿⣿⣿⣿⣿⣿⣿⣿⣿⣿⣿⣿⣿⣿⣿⣿⣿⣿⣿⣿⣿⣿⣿⣿⣿⣿⡟⢕⢕⢕⢕⢕⢕⢕⢕⢕⢕⢸⠀</a:t>
            </a:r>
            <a:br/>
            <a:r>
              <a:t>⣿⣿⣿⢇⢅⢕⢕⢕⠀⠀⠀⠀⢄⢕⢕⢕⣱⡟⢇⢕⢕⢕⢕⢕⢕⢕⢕⢕⢕⣕⡕⢻⡏⣿⣿⣿⡕⢕⠕⠀⠀⠀⠀⠀⠀⠀⠀⣿⣿⣿⣿⣿⣿⣿⣿⣿⣿⣿⣿⣿⣿⣇⢕⠀⠀⠀⠀⠀⠀⠀⠑⢕⡕⢕⢝⢧⢜⠁⡄⢄⢄⠄⠁⠑⢕⢕⢕⢕⢻⣷⢀⢕⢕⢝⢝⢝⢕⢕⢕⢕⢝⢝⢝⢝⢕⢕⢕⢜⢝⢝⢝⢕⢕⢕⢕⢝⢝⢕⢕⢕⢕⢕⢕⢕⢕⢕⢕⢕⢕⢕⢕⢕⢕⢝⢔⢀⠀⠀⠀⠀⠀⠀⠀⢻⣷⣦⣄⠀⠀⠘⢗⢕⢕⢕⢕⢕⢕⢕⢕⢕⢕⢕⢕⢕⢕⣿⣿⣿⣿⣿⣿⣿⣿⣿⣿⣿⣿⣿⣿⣿⣿⣿⣿⣿⣿⣿⣿⣿⣿⣿⣿⣿⣿⣿⣿⣿⣿⣿⣿⣿⣿⣿⣿⣿⣿⣿⣿⣿⣿⣿⣿⣿⣿⣿⣿⣿⣿⣿⣿⣿⣿⣿⣿⣿⣿⣿⣿⣿⢇⢕⢕⢕⢕⢕⢕⢕⢕⢕⢕⢸⠀</a:t>
            </a:r>
            <a:br/>
            <a:r>
              <a:t>⣿⣿⢏⢔⢕⢕⢕⠁⠀⠀⠀⠀⠕⠑⠑⣱⡿⢇⢕⢕⢕⢕⢕⣱⣵⣷⣿⣿⣿⣿⣿⢸⣷⢻⣿⣿⣷⡕⢀⠀⠀⠀⠀⠀⠀⠀⠀⢹⣿⣿⣿⣿⣿⣿⣿⣿⣿⣿⣿⣿⣿⣿⡇⠀⠀⠀⠀⠀⠀⠀⠀⢕⢜⢝⠝⢀⡀⠀⠑⠁⠁⣠⣴⡆⢄⡕⢕⢕⢕⢹⣧⢕⢕⢕⢕⢕⢕⢕⢕⢕⢕⢕⢕⢕⢕⢕⢕⢕⢕⢕⢕⢕⢕⢕⢕⢕⢕⢕⢕⢕⠁⢕⢕⢕⢕⢕⢕⢕⢕⢕⢕⢕⢕⢕⢕⠁⠐⠀⠀⠀⠀⠀⠀⠀⠹⣿⣿⣷⣦⣄⢁⠱⣕⢕⢕⢕⢕⢕⢕⢕⢕⢕⢕⢕⣵⣿⣿⣿⣿⣿⣿⣿⣿⣿⣿⣿⣿⣿⣿⣿⣿⣿⣿⣿⣿⣿⣿⣿⣿⣿⣿⣿⣿⣿⣿⣿⣿⣿⣿⣿⣿⣿⣿⣿⣿⣿⣿⣿⣿⣿⣿⣿⣿⣿⣿⣿⣿⣿⣿⣿⣿⣿⣿⣿⣿⣿⣿⣿⣇⢕⢕⢕⢕⢕⢕⢕⢕⢕⢕⣸⠀</a:t>
            </a:r>
            <a:br/>
            <a:r>
              <a:t>⣿⡇⢕⢕⢕⢕⢕⠀⠀⠀⠀⠀⠀⠀⣰⢟⢇⢕⢕⢕⢕⣵⣾⣿⣿⣿⣿⣿⣿⣿⣿⢸⣿⢎⢿⣿⣿⣧⢄⠀⠀⠀⠀⠀⠀⠀⠀⠀⢟⣟⣻⣿⣿⣿⣿⣿⣿⣿⣿⣿⣟⣟⠃⠀⠀⠀⠀⠀⠀⠀⠀⢕⢕⢕⢕⠕⣸⢗⠀⢄⢀⠈⠻⢇⢕⣿⣧⢕⢕⢕⢻⣇⢡⣥⣥⣥⣥⣥⣥⣵⣵⣵⣵⣵⣵⣵⣵⣵⣵⣵⣵⣵⣵⣵⣵⣵⣵⡕⢕⢕⢔⢕⢕⢕⢕⢕⢕⢕⢕⢕⢕⢕⢕⢕⢕⢄⠀⠀⠀⠀⠀⠀⠀⠀⠀⠘⣿⣿⣿⣿⣿⣧⣵⡕⡱⡕⢕⢕⢕⢕⢕⢕⢕⣼⣿⣿⣿⣿⣿⣿⣿⣿⣿⣿⣿⣿⣿⣿⣿⣿⣿⣿⣿⣿⣿⣿⣿⣿⣿⣿⣿⣿⣿⣿⣿⣿⣿⣿⣿⣿⣿⣿⣿⣿⣿⣿⣿⣿⣿⣿⣿⣿⣿⣿⣿⣿⣿⣿⣿⣿⣿⣿⣿⣿⣿⣿⣿⣿⣿⣕⡕⢕⢕⢕⢕⢕⢕⢕⢕⣿⠀</a:t>
            </a:r>
            <a:br/>
            <a:r>
              <a:t>⣿⠑⢕⢕⢕⢕⠀⠀⠀⠀⢄⠀⠀⣰⡏⢕⢕⢕⢕⢕⣼⣿⣿⣿⣿⣿⣿⣿⣿⣿⣿⡇⣿⡾⣞⣿⣿⣿⣧⠀⠀⠀⠀⠀⠀⠀⠀⠀⠈⢿⣿⣿⣿⣿⣿⣿⣿⣿⣿⣿⣿⡟⠀⠀⠀⠀⠀⠀⠀⠀⠀⠀⢕⢕⢕⢄⢁⢀⠕⢕⡕⢇⠔⣵⣾⣿⣿⣧⢕⢕⢕⢻⣎⢿⣿⣿⣿⣿⣿⣿⣿⣿⣿⣿⣿⣿⣿⣿⣿⣿⣿⣿⣿⣿⣿⣿⣿⣿⢕⢕⢕⢕⢕⢕⢕⢕⢕⢕⢕⢕⢕⢕⢕⢕⢕⢕⠀⠀⠀⠀⠀⠀⠀⠀⠀⠀⠈⢿⣿⣿⣿⣿⣿⣿⣷⣷⣵⣵⣵⣵⣷⣾⣿⣿⣿⣿⣿⣿⣿⣿⣿⣿⣿⣿⣿⣿⣿⣿⣿⣿⣿⣿⣿⣿⣿⣿⣿⣿⣿⣿⣿⣿⣿⣿⣿⣿⣿⣿⣿⣿⣿⣿⣿⣿⣿⣿⣿⣿⣿⣿⣿⣿⣿⣿⣿⣿⣿⣿⣿⣿⣿⣿⣿⣿⣿⣿⣿⣿⣿⣿⣿⣷⣵⣕⣕⣕⣱⣵⣾⣿⠀</a:t>
            </a:r>
            <a:br/>
            <a:r>
              <a:t>⢏⠑⢕⢕⢕⠑⠀⠀⠀⠀⢕⠀⣱⡟⢕⢕⢕⢕⢕⣼⣿⣿⣿⣿⣿⣿⣿⣿⣿⣿⣿⣷⢹⣧⢻⣾⣿⣿⣿⣇⠀⠀⠀⠀⠀⠀⠀⠀⠀⠘⣿⣿⣿⣿⣿⣿⣿⣿⣿⣿⣿⠁⠀⠀⠀⠀⠀⠀⠀⠀⠀⠀⠕⢵⣗⣿⣿⢱⡄⢀⢀⢀⣴⢻⣿⣿⣿⣿⣧⢕⢕⢕⢻⡆⠀⠀⠀⠀⠀⠀⠀⠀⠀⢀⢀⣀⣀⣀⣀⣀⣀⣀⣀⣀⣀⣀⣁⣁⢁⢕⢕⢕⢕⢕⢕⢕⢕⢕⢕⢕⢕⢕⢕⢕⢕⢕⢕⠀⠀⠀⠀⠀⠅⠁⢷⣤⣀⠁⢻⣿⣿⣿⣿⣿⣿⣿⣿⣿⣿⣿⣿⣿⣿⣿⣿⣿⣿⣿⣿⣿⣿⣿⣿⣿⣿⣿⣿⣿⣿⣿⣿⣿⣿⣿⣿⣿⣿⣿⣿⣿⣿⣿⣿⣿⣿⣿⣟⠁⣻⣿⣿⣿⣿⣿⣿⣿⣿⣿⣿⣿⣿⣿⣿⣿⣿⣿⣿⣿⣿⣿⣿⣿⣿⣿⣿⣿⣿⣿⣿⣿⣿⣿⣿⣿⣿⣿⣿⣿⣿⣿⠀</a:t>
            </a:r>
            <a:br/>
            <a:r>
              <a:t>⣿⠀⠁⠑⠕⠀⠀⠀⠀⢱⢞⣼⢟⢕⢕⢕⢕⢕⣱⣿⣿⣿⣿⣿⣿⣿⣿⣿⣿⣿⣿⣿⡇⣿⡜⣿⣿⣿⣿⣿⡆⠀⠀⠀⠀⠀⠀⠀⠀⠀⠜⣿⣿⣿⣿⣿⣿⣿⣿⣿⠇⠀⠀⠀⠀⠀⠀⠀⠀⠀⠀⠀⠁⢿⣿⣿⡿⣾⢧⢕⢻⡇⢿⡏⣿⣿⣿⣿⣿⣇⢕⢕⢕⢹⡔⠀⠀⠀⠀⠀⠀⠑⠕⢸⣾⣮⣧⣼⣾⣽⣽⣽⣟⣿⣿⣿⣿⣿⡕⢕⢕⢀⢕⢕⢕⢕⢕⢕⢕⢕⢕⢕⢕⢕⢕⢕⢕⢔⠀⠀⠀⠀⠀⠁⠜⣿⣿⣿⣷⣽⣿⣿⣿⣿⣿⣿⣿⣿⣿⣿⣿⣿⣿⣿⣿⣿⣿⣿⣿⣿⣿⣿⣿⣿⣿⣿⣿⣿⣿⣿⣿⣿⣿⣿⣿⣿⣿⣿⣿⣿⣿⣿⣿⣿⣿⣿⣿⠀⣿⣿⣿⣿⣿⣿⣿⣿⣿⣿⣿⣿⣿⣿⣿⣿⣿⣿⣿⣿⣿⣿⣿⣿⣿⣿⣿⣿⣿⣿⣿⣿⣿⣿⣿⣿⣿⣿⣿⣿⣿⣿⠀</a:t>
            </a:r>
            <a:br/>
            <a:r>
              <a:t>⣿⢔⠀⠀⠀⠀⠀⠀⠀⠑⠘⠏⠕⢕⢕⢕⢕⢱⣿⣿⣿⣿⣿⣿⣿⣿⣿⣿⣿⣿⣿⣿⣿⢸⡇⢻⣿⣿⡜⣿⣿⡄⠀⠀⠀⠀⠀⠀⠀⠀⠀⠹⣿⣿⣿⣿⣿⣿⣿⡏⠀⠀⠀⠀⠀⠀⠀⠀⠀⠀⠀⠀⠀⢸⡿⢿⣏⣵⡎⣾⡇⡝⢜⢇⣿⣿⣿⣿⣿⣿⡕⢕⢕⢕⠝⠀⠀⠀⠀⠀⠀⠀⠀⢨⣽⣽⣝⡻⢿⣿⣿⣿⣿⣿⣿⣿⣿⣿⡇⢕⢕⢕⢕⢕⢕⢕⢕⢕⢕⢕⢕⢕⢕⢕⢕⢕⢕⢕⠁⠀⠀⠀⠀⢔⢑⠜⣿⣿⣿⣿⣿⣿⣿⣿⣿⣿⣿⣿⣿⣿⣿⣿⣿⣿⣿⣿⣿⣿⣿⣿⣿⣿⣿⣿⣿⣿⣿⣿⣿⣿⣿⣿⣿⣿⣿⣿⣿⣿⣿⣿⣿⣿⣿⣿⣿⣿⣿⣱⣿⣿⣿⣿⣿⣿⣿⣿⣿⣿⣿⣿⣿⣿⣿⣿⣿⣿⣿⣿⣿⣿⣿⣿⣿⣿⣿⣿⣿⣿⣿⣿⣿⣿⣿⣿⣿⣿⣿⣿⣿⣿⠀</a:t>
            </a:r>
            <a:br/>
            <a:r>
              <a:t>⣿⡇⠀⠀⠀⠀⠀⠀⠀⠀⠀⠀⠀⠀⠁⠁⠑⠸⢿⣿⣿⣿⣿⣿⣿⣿⣿⣿⣿⣿⣿⣿⣿⣧⢻⢸⣿⣿⣿⣜⢿⣷⠀⠀⠀⠀⠀⠀⠀⠀⠀⠀⠹⣿⣿⢿⢿⣿⡟⠀⠀⠀⠀⠀⠀⠀⠀⠀⠀⠀⠀⠀⠀⠁⢻⣿⣿⣿⣿⣜⢟⢿⣷⡕⣝⡻⢿⣿⣿⠿⠃⠁⠀⠀⠀⠀⠀⠀⠀⠀⠀⠀⠀⢜⢻⢿⣿⣿⣷⣽⣟⢿⣿⣾⣿⣿⣿⣿⡇⢕⢕⢕⢕⢕⢕⢕⢕⢕⢕⢕⢕⢕⢕⢕⢕⢕⢕⢕⢀⠀⢄⢔⢕⢕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⡇⠀⠀⠀⠀⠀⠀⠀⠀⠀⠀⠀⠀⠀⠀⠀⠀⠀⠀⠉⠙⠻⢿⣿⣿⣿⣿⣿⣿⣿⣿⣿⣿⣇⢇⣿⣷⣟⢿⣷⣝⢇⠀⠀⠀⠀⠀⠀⠀⠀⠀⠀⠁⠀⣄⡀⠈⠁⠀⠀⠀⠀⠀⠀⠀⠀⠀⠀⠀⠀⠀⠀⠀⢜⣿⣿⣿⣿⣿⣷⣸⣿⢇⣿⢿⠛⠉⠀⠀⠀⠀⠀⠀⠀⠀⠀⠀⠀⠀⠀⠀⠀⠕⢕⢕⢜⢝⢿⣿⣿⣿⣧⣝⡻⣿⣿⣿⣧⢕⢕⢕⠀⢕⢕⢕⢕⢕⢕⢕⢕⢕⢕⢕⢕⢕⢕⢕⢕⠐⢕⢕⢕⢕⢑⠕⢄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⡇⢄⠀⠀⠀⠀⠀⠀⠀⠀⠀⠀⠀⠀⠀⠀⠀⠀⠀⠀⠀⠀⠀⠁⠙⠻⢿⣿⣿⣿⣿⣿⣿⣿⠇⢺⣿⣿⣿⣷⣯⡝⠑⠐⠀⠁⠀⠀⠀⠀⠀⠀⠀⢕⢜⢇⠆⠀⠀⠀⠀⠀⠀⠀⠀⠀⠀⠀⠀⠀⠀⠀⠀⠀⢹⣿⣿⣿⣿⣿⢟⠏⠘⠁⠀⠀⠀⠀⠀⠀⠀⠀⠀⠀⠀⠀⠄⢀⠀⠀⠀⠀⠀⢔⢕⢕⢕⢕⢜⢜⢻⢿⣿⣿⣾⣟⢿⣿⢄⢕⢕⠀⢕⢕⢕⢕⢕⢕⢕⢕⢕⢕⢕⢕⢕⢕⢕⢕⢄⢕⢕⢕⢕⢅⢕⢕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⢕⠀⠀⠀⠀⠀⠀⠀⢀⢔⠐⠀⠀⠀⠀⠀⠀⠀⠀⠀⠀⠀⠀⠀⠀⠀⠙⢻⣿⣿⣿⣿⡗⠀⠁⢻⣿⣿⣿⣿⣗⢄⠀⠀⠀⠀⠀⠀⠀⠀⠀⠀⠀⢕⢕⠀⠀⠀⠀⠀⠀⠀⠀⠀⠀⠀⠀⠀⠀⠀⠀⠀⠀⠘⣿⣿⣿⣿⢕⠑⠀⠀⠀⠀⠀⠀⠀⠀⠀⠀⠐⠄⢀⠀⠀⠀⠑⢕⢄⠀⠀⠀⠁⢕⢕⢕⢕⢕⢕⢕⢜⢝⢿⣿⣿⣷⣮⡇⢕⢕⠀⠁⢕⢕⢕⢕⢕⢕⢕⢕⢕⢕⢕⢕⢕⢕⢕⢕⢕⢕⢕⢕⠄⢁⢑⢕⢔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⢕⢔⠀⠀⠀⠀⢄⢕⠑⠀⠀⠀⠀⢀⠔⠁⠀⠀⠀⠀⠀⠀⠀⠀⠀⠀⠀⠀⠘⢻⣿⣿⠑⠀⠀⠘⣿⣟⢹⣿⣿⠑⠀⠀⠀⠀⠀⠀⠀⠀⠀⢀⣀⣀⣠⢆⣀⢄⠀⠀⠀⠀⠀⠀⠀⠀⠀⠀⠀⠀⠀⠀⠀⠀⢜⣿⢟⠑⠀⠀⠀⠀⠀⠀⠀⠀⠀⠀⠀⠔⠀⠀⠑⢔⢀⠀⠀⠀⠑⢕⢀⠀⠀⢕⢕⢕⢕⢕⢕⢕⢕⢕⢕⢝⢿⣿⣿⡇⢕⢕⠀⠀⢕⢕⢕⢕⢕⢕⢕⢕⢕⢕⢕⢕⢕⢕⢕⢕⢕⢔⢕⠔⠐⠐⢅⢕⢕⢕⢜⢿⣿⣿⣿⣿⣿⣿⣿⣿⣿⣿⣿⣿⣿⣿⣿⣿⣿⣿⣿⣿⣿⣿⣿⣿⣿⣿⣿⣿⣿⣿⣿⣿⣿⣿⣿⣿⣿⣿⣿⣿⣿⣿⣿⣿⣿⣿⣿⣿⣿⣿⣿⣿⣿⣿⣿⣿⣿⣿⣿⣿⣿⣿⣿⣿⣿⣿⣿⣿⣿⣿⣿⣿⣿⣿⣿⣿⣿⣿⣿⣿⣿⣿⣿⣿⣿⣿⣿⢏⠀</a:t>
            </a:r>
            <a:br/>
            <a:r>
              <a:t>⣷⢕⢕⡄⠀⠀⠀⢔⠕⠀⠀⠀⠀⢄⠕⠁⠀⠀⠀⠀⠀⠀⠀⠀⠀⠀⠀⠀⠀⠀⠀⠀⠈⢇⠀⠀⠀⠀⢸⡏⢜⣿⡟⠀⠀⠀⠀⠀⠀⠀⠀⠀⢀⣴⣿⣿⣿⣿⣷⣵⡄⠀⠀⠀⠀⠀⠀⠀⠀⠀⠀⠀⠀⠀⠀⠀⠀⠕⠀⠀⠀⠀⠀⠀⠀⠀⠀⠀⠀⠀⠀⠀⠀⠀⠀⠀⢑⢔⢄⠀⠀⠀⠕⢄⠀⣽⣷⣧⡕⢕⢕⢕⢕⢕⢕⢕⢕⢟⢿⣷⢕⢕⢕⢀⠑⢕⢕⢕⢕⢕⢕⢕⢕⢕⢕⢕⢕⢕⢕⢕⢕⢕⠕⢕⢑⠕⢕⢕⢕⢕⢕⢜⢻⣿⣿⣿⣿⣿⣿⣿⣿⣿⣿⣿⣿⣿⣿⣿⣿⣿⣿⣿⣿⣿⣿⣿⣿⣿⣿⣿⣿⣿⣿⣿⣿⣿⣿⣿⣿⣿⣿⣿⣿⣿⣿⣿⣿⣿⣿⣿⣿⣿⣿⣿⣿⣿⣿⣿⣿⣿⣿⣿⣿⣿⣿⣿⣿⣿⣿⣿⣿⣿⣿⣿⣿⣿⣿⣿⣿⣿⣿⣿⣿⣿⣿⣿⣿⡿⢇⢕⠀</a:t>
            </a:r>
            <a:br/>
            <a:r>
              <a:t>⡿⢕⣾⡷⠀⢀⢕⠑⠀⠀⠀⢄⢕⢕⢀⠀⠀⠀⠀⠀⠀⠀⠀⠀⠀⠀⠀⠀⠀⠀⠀⠀⠀⠀⠀⠀⠀⠀⢸⢇⠀⢻⠇⠀⠀⠀⠀⠀⠀⠀⠀⠀⢹⣸⣿⣿⣿⣿⣿⡿⡕⠀⠀⠀⠀⠀⠀⠀⠀⠀⠀⠀⠀⠀⠀⠀⠀⠀⠀⠀⠀⠀⠀⠀⠀⠀⠀⠀⠀⠀⠀⠀⠀⠀⢀⢔⠑⠀⠁⠑⠔⢀⠀⠁⢔⢸⣿⣿⣿⣣⢕⢕⢕⢕⢕⢕⠕⠀⠀⠈⠁⢕⢕⢔⠀⢕⢕⢕⢕⢕⢕⢕⢕⢕⢕⢕⢕⢕⢕⢕⢕⢕⢕⢕⢕⢕⢕⢕⢕⢕⢕⢕⢔⠹⣿⣿⣿⣿⣿⣿⣿⣿⣿⣿⣿⣿⣿⣿⣿⣿⣿⣿⣿⣿⣿⣿⣿⣿⣿⣿⣿⣿⣿⣿⣿⣿⡿⢿⢿⠿⢿⢿⢿⢿⢿⢿⢿⢿⢿⢿⢿⢿⢿⢿⢿⢿⣿⣿⣿⣿⣿⣿⣿⣿⣿⣿⣿⣿⣿⣿⣿⣿⣿⣿⣿⣿⣿⣿⣿⣿⣿⣿⣿⣿⣿⣿⢟⢕⢕⢕⠀</a:t>
            </a:r>
            <a:br/>
            <a:r>
              <a:t>⢇⣾⣿⢇⢔⠑⠀⠀⢀⠔⠑⠀⠀⠁⠑⢔⢀⠀⠀⠀⠀⠀⠀⠀⠀⠀⠀⠀⠀⠀⠀⠀⠀⠀⠀⠀⠀⠀⢸⠁⢕⡜⠀⠀⠀⠀⠀⠀⠀⠀⠀⠀⠕⢻⢹⣿⣿⢿⣿⠇⠑⠀⠀⠀⠀⠀⠀⠀⠀⠀⠀⠀⠀⠀⠀⠀⠀⠀⠀⠀⠀⠀⠀⠀⠀⠀⠀⠀⠀⠀⠀⠀⢀⠔⠁⠀⠀⠀⢀⢀⠀⠁⠐⢀⠀⠜⣿⣿⣿⢽⣿⣿⣧⢇⢕⠑⠀⠀⠀⠀⠀⢕⢕⢑⠀⢕⢕⢕⢕⢕⢕⢕⢕⢕⢕⢕⢕⢕⢕⢕⢕⢕⢕⢕⢕⢕⢕⢕⢕⢕⢕⢕⢕⢕⢜⢻⣿⣿⣿⣿⣿⣿⣿⣿⣿⣿⣿⣿⣿⣿⣿⣿⣿⣿⣿⣿⣿⣿⣿⣿⣿⣿⣿⡿⢏⢕⢕⢕⢕⢕⢕⢕⢕⢕⢕⢕⢕⢕⢕⢕⢕⢕⢕⢕⢕⢕⢕⢝⢻⣿⣿⣿⣿⣿⣿⣿⣿⣿⣿⣿⣿⣿⣿⣿⣿⣿⣿⣿⣿⣿⣿⣿⣿⣿⡿⢏⢕⢕⢕⢕⠀</a:t>
            </a:r>
            <a:br/>
            <a:r>
              <a:t>⣿⣿⢇⢔⠀⠀⢀⠐⠁⠀⠀⢄⢀⠀⠀⠀⠁⠕⢄⢀⠀⠀⠀⠀⠀⠀⠀⠀⠀⠀⠀⠀⠀⠀⠀⠀⠀⠀⠑⢀⢕⠁⠀⠀⠀⠀⠀⠀⠀⠀⠀⠀⠀⠀⠑⠜⢿⡇⠃⠀⠀⠀⠀⠀⠀⠀⠀⠀⠀⠀⠀⠀⠀⠀⠀⠀⠀⠀⠀⠀⠀⠀⠀⠀⠀⠀⠀⠀⠀⠀⢀⠕⠁⠀⠀⠀⢄⠐⠀⠁⠑⠄⠀⠀⠀⠀⢿⣿⣿⢸⣿⣿⣿⣇⠑⠀⠀⠀⠀⢀⠄⢕⢕⢕⢄⠑⢕⢕⢕⢕⢕⢕⢕⢕⢕⢕⢕⢕⢕⢕⢕⢕⢕⢕⢕⢕⢕⢕⢕⢕⢕⢕⢕⢕⢕⢕⢙⢿⣿⣿⣿⣿⣿⣿⣿⣿⣿⣿⣿⣿⣿⣿⣿⣿⣿⣿⣿⣿⣿⣿⣿⣿⣿⣧⡕⢕⢕⢕⢕⢕⢕⢕⢕⢕⢕⢕⢕⢕⢕⢕⢕⢕⢕⢕⢕⢕⢕⢕⢱⣿⣿⣿⣿⣿⣿⣿⣿⣿⣿⣿⣿⣿⣿⣿⣿⣿⣿⣿⣿⣿⣿⣿⣿⢏⢕⢕⢕⢕⢕⢕⠀</a:t>
            </a:r>
            <a:br/>
            <a:r>
              <a:t>⡿⢕⣱⠁⠀⠄⠁⠀⠄⠐⠁⠀⠀⠐⢄⠀⠀⠀⠀⠑⢔⢀⠀⠀⠀⠀⠀⠀⠀⠀⠀⠀⠀⠀⠀⠀⠀⠀⢀⠕⠁⠀⠀⠀⠀⠀⠀⠀⠀⠀⠀⠀⠀⠀⠀⠑⠀⠀⠀⠀⠀⠀⠀⠀⠀⠀⠀⠀⠀⠀⠀⠀⠀⠀⠀⠀⠀⠀⠀⠀⠀⠀⠀⠀⠀⠀⠀⠀⢀⢔⠁⠀⠀⠀⠀⠁⠀⠀⠀⠀⠀⠀⠀⠀⠀⠀⢸⣿⣿⢸⣿⣿⣿⢇⠀⠀⠀⠀⢀⢕⢔⢕⢕⢀⠕⠀⢕⢕⢕⢕⢕⢕⢕⢕⢕⢕⢕⢕⢕⢕⢕⢕⢕⢕⢕⢕⢕⢕⢕⢕⢕⢕⢕⢕⢕⢕⢕⠁⢝⢿⣿⣿⣿⣿⣿⣿⣿⣿⣿⣿⣿⣿⣿⣿⣿⣿⣿⣿⣿⣿⣿⣿⣿⣿⣿⣷⣷⣧⣵⣅⣕⢕⢕⠕⢕⢕⢕⢕⢕⢕⢕⢕⣕⣡⣵⣴⣷⣾⣿⣿⣿⣿⣿⣿⣿⣿⣿⣿⣿⣿⣿⣿⣿⣿⣿⣿⣿⣿⣿⣿⣿⢟⢕⢕⢕⢕⢕⢕⢕⢕⠀</a:t>
            </a:r>
            <a:br/>
            <a:r>
              <a:t>⢕⣱⡟⠀⠀⠀⠀⠀⠀⠀⠀⠀⠀⠀⠀⠁⠀⠀⠀⠀⠀⠑⢔⠀⠀⠀⠀⠀⠀⠀⠀⠀⠀⠀⠀⠀⠀⠀⠑⠀⠀⠀⠀⠀⠀⠀⠀⠀⠀⠀⠀⠀⠀⠀⠀⠀⠀⠀⠀⠀⠀⠀⠀⠀⠀⠀⠀⠀⠀⠀⠀⠀⠀⠀⠀⠀⠀⠀⠀⠀⠀⠀⠀⠀⠀⠀⠀⢄⠕⠀⠀⠀⠀⠀⠀⠀⠀⠀⠀⠀⠀⠀⠀⠀⠀⠀⢧⢹⣷⡸⢿⣿⢟⠀⠀⠀⠀⢀⢕⢕⢕⢕⠁⠀⢕⠀⢕⢕⢕⢕⢕⢕⢕⢕⢕⢕⢕⢕⢕⢕⢕⢕⢕⢕⢕⢕⢕⢕⢕⢕⢕⢕⢕⢕⢕⢕⢕⢕⢕⢕⢝⢻⣿⣿⣿⣿⣿⣿⣿⣿⣿⣿⣿⣿⣿⣿⣿⣿⣿⣿⣿⣿⣿⣿⣿⣿⣿⣿⣿⣿⣿⣟⢏⢷⣷⣷⣷⣷⣷⢸⣿⣿⣿⣿⣿⣿⣿⣿⣿⣿⣿⣿⣿⣿⣿⣿⣿⣿⣿⣿⣿⣿⣿⣿⣿⣿⣿⣿⣿⠟⢅⢕⢕⢕⢕⢕⢕⢕⢕⢕⠀</a:t>
            </a:r>
            <a:br/>
            <a:r>
              <a:t>⣱⣿⣧⠀⠀⠀⠀⠀⠀⠀⠀⠀⠀⠀⠀⠀⠀⠀⠀⠀⠀⠀⠁⠑⠀⠀⠀⠀⠀⠀⠀⢀⢄⠀⠀⠀⠀⠀⠀⠀⠀⠀⠀⠀⠀⠀⠀⠀⠀⠀⠀⠀⠀⠀⠀⠀⠀⠀⠀⠀⠀⠀⠀⠀⠀⠀⠀⠀⠀⠀⠀⠀⠀⠀⠀⠀⠀⢀⠀⠀⢔⠀⠀⠀⠀⠀⠀⠀⠀⠀⠀⠀⠀⠀⠀⠀⠀⠀⠀⠀⠀⠀⠀⠀⠀⠀⠈⢧⢗⢝⢳⢟⠑⠀⠀⠀⢀⢕⢕⢕⢕⢑⢄⠀⢄⢔⢕⢕⢕⢕⢕⢕⢕⢕⢕⢕⢕⢕⢕⠕⢕⢕⢕⢕⢕⢕⢕⢕⢕⢕⢕⢕⢕⢕⢕⢕⢕⢕⠁⢕⢕⢕⢜⢻⢿⣿⣿⣿⣿⣿⣿⣿⣿⣿⣿⣿⣿⣿⣿⣿⣿⣿⣿⣿⣿⣿⣿⣿⣿⣿⣿⣿⣿⣯⣿⣿⣿⣿⣵⣷⣿⣿⣿⣿⣿⣿⣿⣿⣿⣿⣿⣿⣿⣿⣿⣿⣿⣿⣿⣿⣿⣿⣿⣿⣿⣿⡿⢏⢕⢕⢕⢕⢕⢕⢕⢕⢕⢕⢕⢕⠀</a:t>
            </a:r>
            <a:br/>
            <a:r>
              <a:t>⣿⣿⡿⠁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⠈⣇⢃⢕⠃⠀⠀⠀⠀⢕⢕⢕⢕⢕⠁⢕⠀⠀⠕⠁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⢟⢝⢔⢕⢕⢕⢕⢕⢕⢕⢕⢕⢕⢕⢕⢕⠀</a:t>
            </a:r>
            <a:br/>
            <a:r>
              <a:t>⣿⡿⠁⠀⠀⠀⠀⠀⠀⠀⠀⠀⠀⠀⠀⠀⠀⠀⠀⠀⠀⠀⠀⠀⠀⠀⠀⠀⠀⠀⠀⠁⠔⠕⠀⠀⠀⠀⠀⠀⠀⠀⠀⠀⠀⠀⠀⠀⠀⠀⠀⠀⠀⠀⠀⠀⠀⠀⠀⠀⠀⠀⠀⠀⠀⠀⠀⠀⠀⠀⠀⠀⠀⠀⠀⠀⠀⠀⠀⠀⠀⠀⠀⠀⠀⠀⠀⠀⠀⠀⠀⠀⠀⠀⠀⠀⠀⠀⠀⠀⠀⠀⠀⠀⠀⠀⠀⠀⣿⣇⠐⠀⠀⠀⠀⠀⠁⠑⠑⠑⠑⢀⠕⠀⠁⠑⠀⢕⢕⢕⢕⢕⢕⢕⢕⢕⢕⢕⢕⢕⢕⢕⢕⢕⢕⢕⢕⢕⢕⢕⢕⢕⢕⢕⢕⢕⢕⢕⠀⢕⢕⢕⢕⢕⠑⢅⢕⢜⢝⢿⣿⣿⣿⣿⣿⣿⣿⣿⣿⣿⣿⣿⣿⣿⣿⣿⣿⣿⣿⣿⣿⣿⣿⣿⣿⣿⣿⣿⣿⣿⣿⣿⣿⣿⣿⣿⣿⣿⣿⣿⣿⣿⣿⣿⣿⣿⣿⣿⣿⣿⣿⢟⢏⢕⢕⢕⢕⢕⢕⢕⢕⢕⢕⢕⢕⢕⢕⢕⢕⢕⠀</a:t>
            </a:r>
            <a:br/>
            <a:r>
              <a:t>⣿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⢿⣿⣇⠀⠀⠀⠀⠀⠀⢀⢄⢔⣣⢸⠀⢐⢄⢔⢕⢁⢕⢕⢕⢕⢕⢕⢕⢕⢕⢕⢕⢕⢕⢕⢕⢕⢕⢕⢕⢕⢕⢕⢕⢕⢕⢕⢕⢕⢕⢕⢕⢕⢕⢕⢕⠀⢔⢕⢕⢕⢕⢕⢜⢝⢻⣿⣿⣿⣿⣿⣿⣿⣿⣿⣿⣿⣿⣿⣿⣿⣿⣿⣿⣿⣿⣿⣿⣿⣿⣿⣿⣿⣿⣿⣿⣿⣿⣿⣿⣿⣿⣿⣿⣿⣿⣿⣿⣿⣿⡿⢟⢙⠑⢕⢕⢕⢕⢕⠑⢕⢕⢕⢕⢕⢕⢕⢕⢕⢕⢕⢕⢕⠀</a:t>
            </a:r>
            <a:br/>
            <a:r>
              <a:t>⠛⠃⠀⠐⠐⠑⠑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⠐⠈⠐⠙⠛⠐⠀⠀⠀⠐⠓⠓⠛⠛⠛⠃⠑⠑⠑⠑⠑⠑⠑⠑⠑⠑⠑⠑⠑⠑⠑⠑⠑⠑⠑⠑⠑⠑⠑⠑⠑⠑⠑⠑⠑⠑⠑⠑⠑⠑⠑⠑⠑⠑⠑⠑⠀⠐⠑⠑⠑⠑⠑⠑⠑⠑⠑⠑⠙⠛⠛⠛⠛⠛⠛⠛⠛⠛⠛⠛⠛⠛⠛⠛⠛⠛⠛⠛⠛⠛⠛⠛⠛⠛⠛⠛⠛⠛⠛⠛⠛⠛⠛⠛⠛⠛⠛⠛⠛⠛⠙⠑⠑⠑⠐⠁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⢝⢿⣿⣿⣿⣿⣿⣿⣿⣿⣧⢱⣝⢿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⣷⡕⢝⢻⣿⣿⣿⣿⣿⣿⣿⣧⢻⣧⡻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⣽⣿⣿⣿⣿⣿⣿⣿⣿⣿⣿⣇⢕⣜⡻⣿⡻⣿⣿⣿⣿⣏⢿⣷⡹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⢏⣾⢧⣿⣿⣿⣿⣿⣿⣿⣿⣿⣿⣿⣿⣷⣝⢿⣮⡸⣮⣻⣿⣿⣿⡞⣿⣿⡹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⢣⣿⣿⣸⣿⣿⣿⣿⣿⣿⣿⣿⣿⣿⣿⣿⣿⣿⢮⢻⣧⢿⣷⡝⢝⢝⢕⢝⢝⢳⢻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⣿⢕⢕⢕⢜⢸⣿⣿⡕⢕⢕⢕⢕⢕⢕⢜⢻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⢧⣿⣿⣿⢱⣷⣗⣳⣵⣵⣷⣷⣷⣷⣷⣷⣗⣳⢾⡕⢕⢕⢕⢕⣿⣿⣿⡕⢕⢕⢕⢕⢕⢕⢕⢕⢕⢝⢻⣿⣿⣿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⣟⣏⣾⣿⣿⣿⢸⣿⣿⣿⣿⣿⣿⣿⣿⣿⣿⣿⣿⣿⣿⣧⢑⢕⢕⢕⢹⣿⣿⣷⡕⢕⢕⢕⢕⢕⢕⢕⢕⢕⢕⢻⣿⣿⣿⣿⣿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⣟⣵⣾⡿⣼⣿⣿⣿⡇⣿⣿⣿⣿⣿⣿⣿⣿⣿⣿⣿⣿⣿⣿⣿⣿⣧⡑⢕⢕⢸⣿⣿⣿⣧⢕⢕⢕⢕⢕⢕⢕⢕⢕⢕⢕⢕⢝⢿⣿⣿⣿⣿⣿⣿⣿⣿⣿⣿⣿⣿⣿⣿⣿⣿⣿⣿⣿⡿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⣹⣾⣿⣿⣿⢣⣿⣿⣿⣿⡇⣿⣿⣿⣿⣿⣿⣿⣿⣿⣿⣿⣿⣿⣿⣿⣿⣿⣷⡅⢕⢕⣿⣿⣿⣿⡇⢕⢕⠕⠑⠑⢕⢕⢕⢕⢕⢕⢕⢕⢜⢝⢻⢿⣿⣿⣿⣿⣿⣿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⡟⣼⣿⣿⣿⣿⡇⣿⣿⣿⣿⣿⣿⣿⣿⣿⣿⣿⣿⣿⣿⣿⣿⣻⣿⣿⡆⢕⣿⣿⣿⣿⣷⢁⢐⢕⢕⢕⢕⢕⢕⢕⢕⢕⢕⢕⢕⢕⢕⢕⢹⣿⣿⣿⣿⣿⣿⣿⣿⣿⣿⣿⣿⣿⣿⢇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⣱⣿⣿⣿⣟⣿⣿⢏⢧⣿⣿⣿⣿⣿⢕⣿⣿⣿⣿⣿⣿⣿⣿⣿⣿⣿⣿⣿⣿⣿⣿⣟⣿⣿⣟⢇⣿⣿⣿⣿⣿⡕⢕⢕⢕⢕⢕⢕⢕⢕⢕⢕⠕⢕⢕⢕⢕⢕⣼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⠀</a:t>
            </a:r>
            <a:br/>
            <a:r>
              <a:t>⣿⣿⣿⣿⣿⣿⣿⣿⣿⣿⣿⣿⣿⣿⣿⣿⣿⣿⣿⣿⣿⣿⣿⣿⣿⣿⣿⣿⣿⣿⢏⣾⣿⣿⣿⣿⣿⡿⣳⣿⢸⣿⣿⣿⣿⣿⢕⣿⣿⣿⣿⣿⣿⣿⣿⣿⣿⣿⣿⣿⣿⣿⣿⣿⢹⣿⡟⢕⣿⣿⣿⣿⣿⡇⠁⠁⢔⢕⢕⢕⢕⢕⢕⢕⢕⢅⢕⢕⢜⣿⣿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⠀</a:t>
            </a:r>
            <a:br/>
            <a:r>
              <a:t>⣿⣿⣿⣿⣿⣿⣿⣿⣿⣿⣿⣿⣿⣿⣿⣿⣿⣿⣿⣿⣿⣿⣿⣿⣿⣿⣿⣿⣿⢫⣿⡿⣽⣿⣿⣿⡟⣽⣿⡟⣾⣿⣿⣿⢿⣿⢕⣿⣿⣿⣿⣿⣿⣿⣿⣿⣿⣿⣿⣿⣿⣿⣿⣿⢕⢻⡇⢕⣿⣿⣿⣿⣿⣧⠑⢕⢕⣇⢔⢕⡕⢕⠕⢕⠕⠕⢕⡕⣺⣿⣿⣿⣿⣿⣿⣿⣿⣿⣿⣿⣿⣿⣿⣿⣿⢕⢕⢕⢕⢕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⠀</a:t>
            </a:r>
            <a:br/>
            <a:r>
              <a:t>⣿⣿⣿⣿⣿⣿⣿⣿⣿⣿⣿⣿⣿⣿⣿⣿⣿⣿⣿⣿⣿⣿⣿⣿⣿⣿⣿⣿⢣⣿⡿⣹⣿⣿⣿⣟⣾⣿⣿⡇⣿⡿⢏⢱⣿⣿⣣⢜⢿⣿⣿⣿⣿⣿⣿⣿⣿⣿⣿⣿⣿⣿⣿⣿⡇⢕⢕⢸⢽⣿⣿⣿⣿⡟⢀⠀⠕⢻⡧⢕⢝⢷⢕⠇⠓⠙⠈⢾⣿⣿⣿⣿⣿⣿⣿⣿⣿⣿⣿⣿⣿⣿⢿⢿⢿⢕⢕⢕⢕⢕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⢑⠑⠅⠑⢔⢕⢕⢀⠀</a:t>
            </a:r>
            <a:br/>
            <a:r>
              <a:t>⣿⣿⣿⣿⣿⣿⣿⣿⣿⣿⣿⣿⣿⣿⣿⣿⣿⣿⣿⣿⣿⣿⣿⣿⣿⣿⣿⢯⣿⣿⣷⣿⣿⣿⢏⣾⣿⣿⣿⡇⡟⢕⣱⣿⣿⣿⢜⣕⣿⣿⣿⣿⣿⣿⣿⣿⣿⣿⣿⣿⣿⣿⣿⣿⡇⢕⢕⡞⢼⣿⣿⢿⠏⠁⠁⢄⠁⠁⠑⠕⠔⠅⢑⠄⡀⢀⡕⢎⢕⢑⠕⢕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⠅⠐⠐⢕⢕⠕⢀⢄⠄⢔⢕⢕⢕⢕⠀</a:t>
            </a:r>
            <a:br/>
            <a:r>
              <a:t>⣿⣿⣿⣿⣿⣿⣿⣿⣿⣿⣿⣿⣿⣿⣿⣿⣿⣿⣿⣿⣿⣿⣿⣿⣿⣿⡟⣾⣿⢯⢫⣿⣿⣏⣾⣿⣿⡏⢕⡕⢱⡿⣿⣿⣿⣿⡕⣿⣿⣿⣿⣿⣿⣿⣿⣿⣿⣿⣿⣿⣿⣿⣿⣿⡇⢕⠑⠁⠉⢁⠑⠁⠀⠀⢕⢰⣄⡀⠀⠀⠀⠀⠄⢅⢌⢜⢕⢕⢕⢕⢕⠁⢄⠀⠀⠀⠀⠀⠀⠀⠀⠀⠀⢀⢁⢕⢕⢕⢕⢅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⢔⢔⢔⢕⢕⢕⠕⢔⢕⢕⢕⢕⢕⠀</a:t>
            </a:r>
            <a:br/>
            <a:r>
              <a:t>⣿⣿⣿⣿⣿⣿⣿⣿⣿⣿⣿⣿⣿⣿⣿⣿⣿⣿⡿⢟⢟⣟⣽⣵⣷⣵⢸⣿⣿⡟⣾⣿⡟⣾⣿⣿⡟⢕⢱⡇⢜⣱⣿⣿⣿⣿⢇⣿⣿⣿⣿⣿⣿⣿⣿⣿⣿⣿⣿⣿⣿⣿⣿⣿⡇⢕⠀⠀⠀⠁⠀⠀⠀⢕⢕⣼⣿⣿⡇⣶⣄⡐⠄⢁⠑⢕⢕⢕⠕⢑⢅⢕⢕⠀⠀⠀⠀⠀⠀⠀⠀⠀⠀⢕⣿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⢕⢕⢕⢕⢕⢕⢕⠀</a:t>
            </a:r>
            <a:br/>
            <a:r>
              <a:t>⣿⢿⢿⠿⠿⠟⣿⣿⣿⣿⣿⣿⣿⣿⣿⣿⣿⣟⣼⡇⣿⣾⣿⣿⣿⡇⣿⣿⣿⢱⣿⣿⣹⣿⣿⣿⢕⡇⢸⣷⢕⣿⣯⢏⢝⢏⢕⣿⣿⢿⣿⣿⣿⣿⣿⣿⣿⣿⣿⣿⣿⣿⣿⢏⡇⢕⢀⠕⢕⢕⠔⢀⢕⢕⡕⣿⣿⣿⣷⢻⣿⣿⣦⣁⠑⢄⣄⣔⢕⢕⢕⢕⢕⢑⠀⠀⠀⠀⠀⠀⠀⢀⠄⢱⣻⢕⢕⢕⢕⢸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⠀⢄⢕⢕⢕⢕⢕⢕⠀</a:t>
            </a:r>
            <a:br/>
            <a:r>
              <a:t>⡵⡄⠁⠁⠁⠁⣿⣿⣿⣿⣿⣿⣿⣿⣿⣿⡿⣱⣿⣿⣝⢿⢿⣿⣿⢱⣿⣿⡏⣿⣿⢧⣿⣿⣿⣯⣾⡇⣾⣿⢸⣿⣿⣷⣷⣷⢸⣿⣿⢹⣿⣿⣿⣿⣿⣿⣿⣿⣿⣿⣿⣿⣿⢕⢕⢕⢸⣦⣤⣤⣴⣞⢕⢕⣷⣿⣿⣿⣿⢸⣿⣿⣿⢻⡇⣿⣿⣷⣿⡇⢕⢕⢕⡕⢖⢆⢔⢖⢆⢔⢲⢖⢆⢕⢝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⢄⢕⢕⢕⢕⢕⢕⢕⠀</a:t>
            </a:r>
            <a:br/>
            <a:r>
              <a:t>⢗⢕⢰⢾⢷⢄⣿⣿⣿⣿⣿⣿⣿⣿⣿⣿⣱⣿⡏⢿⡿⣷⣕⢕⢕⢸⣿⣿⢱⣿⣿⣸⣿⣿⣿⣿⣿⡇⣿⡿⣸⣿⣿⣿⣿⡇⣿⣿⡇⢸⣿⣿⣿⣿⣿⣿⣿⣿⣿⣿⣿⣿⡏⢕⢕⢕⢸⣿⣿⣿⣿⣧⢕⢕⣿⣿⣿⣿⣿⢸⣿⣿⣿⢸⣷⢹⢝⣽⣿⢣⡕⢱⣵⣷⡕⢕⡇⣵⣷⡇⢸⢱⣾⣷⡕⡕⢕⢕⢕⢸⡇⢕⢕⢕⢕⢕⢕⢕⢕⢕⢕⢕⢕⢕⢕⢕⢕⢕⢕⢕⢕⢕⢕⢕⢕⢕⢕⢕⢕⢕⢕⢕⢕⢕⢕⢕⢕⢕⢕⢕⢕⣾⣾⡇⢕⢕⢕⢕⢕⢕⢕⢕⢕⢕⢱⣱⢱⣕⢕⢕⢕⢕⢕⢕⢕⢕⢱⢕⡕⢕⢕⢕⢕⢕⢕⢕⢕⢕⢕⢕⢕⢕⢕⢕⢕⢕⢕⢕⢕⢕⢕⢕⢕⢕⢕⢕⢕⢕⢕⢕⢕⢕⢕⢕⢕⢕⢕⢕⢕⣕⣕⣕⣕⣕⣕⣕⣕⣵⣕⣰⢄⡄⢕⢕⢕⢕⢕⢕⢕⢕⠀</a:t>
            </a:r>
            <a:br/>
            <a:r>
              <a:t>⢕⢕⢕⢕⢱⢸⢽⣿⣿⣿⣿⣿⣿⣿⣿⢇⣿⣿⣿⣧⡜⢪⣟⡅⢕⣼⣿⡟⣾⣿⡇⣿⣿⣿⣿⣿⣿⢕⣿⡇⡿⢿⢿⢿⢿⢇⣿⣿⢱⢸⣿⣿⣿⣿⣿⣿⣿⣿⣿⣿⣿⣿⡇⢕⢕⢕⢸⢿⢿⢿⢿⣿⡕⢸⣿⣿⣿⣿⣿⢸⣿⣿⣿⣼⣿⠱⢿⡫⢎⡞⣿⢸⣿⣿⣇⣕⣇⣿⣿⣿⢸⢸⣿⣿⡕⡇⢕⢕⢕⢸⢱⢕⢕⢕⢕⢕⢕⢕⢕⢕⢕⢕⢕⢕⢕⢕⢕⢕⢕⢕⢕⢕⢕⢕⢕⢕⢕⢕⢕⢕⢕⢕⢕⢕⢕⢕⢕⢕⢕⢕⢸⣿⣿⣿⢕⢕⢕⢕⢕⢕⢕⢕⢕⢕⣿⣿⣿⣿⣿⣿⣿⣿⣷⣷⣷⣷⣕⣧⣷⣯⣧⡕⢕⢕⢕⢕⢕⢕⢕⢕⢕⢕⢕⢕⢕⢕⢕⢕⢕⢕⢕⢕⢕⢕⢕⢕⢕⢕⢕⢕⢕⢕⢕⣷⣷⣷⣿⣿⣿⣿⣿⣿⣿⣿⣿⣿⣿⣿⣿⣿⣿⣷⡕⢕⢕⢕⢕⢕⢕⢕⠀</a:t>
            </a:r>
            <a:br/>
            <a:r>
              <a:t>⢃⢅⢕⢅⢰⢕⢸⣿⣿⣿⣿⣿⣿⣿⡇⢕⣿⡻⢜⢻⢫⣾⡿⢕⢕⣿⣿⣇⣿⣿⢹⣿⣿⣿⣿⣿⡟⢕⣿⡇⣷⣿⣿⣿⣿⡻⣿⡇⣧⡜⣿⣿⢿⣿⣿⣿⣿⣿⣿⣿⣿⣿⢕⢕⢕⢕⣾⣷⣷⣷⣷⣷⡇⣽⡿⣿⣿⣿⣿⢸⣿⣿⣿⣿⣿⢜⢷⣕⢻⢇⣿⢕⣿⣿⣿⣿⣷⣿⣿⣿⣿⣽⣿⣿⣿⡇⢕⠕⠕⢸⣼⢕⢕⢕⢕⢕⢕⢕⢕⢕⢕⢕⢕⢕⢕⢕⢕⠑⢕⢕⢕⢕⢕⢕⢕⢕⢕⢕⢕⢕⢕⢕⢕⢕⢕⢕⢕⢕⢕⢕⣿⣿⣿⣿⡇⢕⢕⢕⢕⢕⢕⢕⢕⢱⣿⣿⣿⣿⣿⣿⣿⣿⣿⣿⣿⣿⣿⢿⢟⢏⢝⢕⢕⢕⢕⢕⢕⢕⢕⢕⢕⢕⢕⢕⢕⢑⢕⢕⢕⢕⢕⢕⢕⢕⢕⢕⢕⢕⢕⢕⢕⢕⠕⢕⢜⢝⢟⢿⢿⣿⣿⣿⣿⣿⣿⣿⣿⣿⣿⣿⣿⣿⣿⡕⢕⢕⢕⢕⢕⢕⠀</a:t>
            </a:r>
            <a:br/>
            <a:r>
              <a:t>⢇⢔⢜⢕⠕⠕⢜⣿⣿⣿⣿⣿⣿⣿⣷⢣⢜⢳⡕⢕⢿⡟⣣⣾⣿⣿⣿⢸⣿⢇⢸⣿⣿⣿⣿⣿⢇⣼⣿⡇⣿⣿⣿⣿⣿⡏⣿⢇⣿⣧⢻⣿⡼⣿⣿⣿⣿⣿⣿⢿⡟⣿⢕⢔⢕⢱⣿⣿⣿⣿⣿⣿⡇⣽⡇⣿⣿⣿⡏⢸⣿⣿⣿⣿⣿⢱⣕⢹⣧⢕⡜⡕⣿⣿⣿⣿⣿⣿⣿⣿⣿⣿⣿⣿⣿⡇⠁⠀⠀⢸⣹⡕⢕⢕⢕⢕⢕⢕⢕⢕⢕⢕⢕⢕⢕⢕⢕⠀⢕⢕⢕⢕⢕⢕⢕⢕⢕⢕⢕⢕⢕⢕⢕⢕⢕⢕⢕⢕⠕⠜⢟⢻⢿⢿⢷⢕⢕⢕⢕⢕⢕⢕⢕⢸⣿⣿⣿⣿⣿⣿⢿⢿⢟⢟⢝⢕⢕⢕⠕⠕⢑⣡⣵⣧⡕⢕⢕⢕⢅⢕⢕⢕⢕⢕⢕⢕⢕⢕⢕⢕⢕⢕⢕⢕⢕⢕⢕⢕⢕⢕⢕⢕⢕⣅⡑⠑⠕⠕⢕⢜⢝⢝⢟⢻⢿⢿⣿⣿⣿⣿⣿⣿⣿⣿⡕⢕⢕⢕⢕⢕⠀</a:t>
            </a:r>
            <a:br/>
            <a:r>
              <a:t>⢜⢏⢕⢄⢀⢀⢕⣿⣿⣿⣿⣿⣿⣿⣿⣧⡣⡕⢱⢜⢻⢷⣯⣵⣕⣿⡟⣼⡟⡜⣸⣿⣿⣿⣿⢿⢱⣿⣿⡇⣿⣿⣿⣿⣿⣧⢿⢱⣿⣿⡎⣿⣇⢻⣿⢻⣿⣿⣿⡜⣧⢿⢕⡇⢕⣼⣿⣿⣿⣿⣿⣿⡇⣿⣸⡟⣿⣿⢇⣿⣿⣿⣿⣿⣿⢜⢟⣳⣽⢇⢱⢱⣿⣿⣿⣿⣿⣿⣿⣿⣿⣿⣿⣿⣿⣧⢄⠀⠀⢸⣾⢇⢕⢕⢕⢕⢕⢕⢕⠀⢕⢕⢕⢕⢕⢕⢕⠀⢕⢕⠁⢕⢕⢕⢕⢕⢕⢕⢕⢕⢕⢕⢕⢕⢕⢕⢕⢕⢱⣷⣶⣵⣅⣑⢕⠕⢕⢕⢕⢕⢕⢕⢕⢝⢝⢝⢕⢕⠕⠕⠕⠕⠑⠑⢑⣁⣄⣤⣴⣾⣿⣿⣿⣿⣿⣕⢕⢕⢕⢕⢕⢕⢕⢕⢕⢕⢕⢑⢕⢕⢕⢕⢕⢕⢕⢕⢕⢕⢕⢕⢕⢕⠁⣿⣿⣷⣦⣴⣄⣑⢁⠕⠑⠕⠕⠕⠕⠕⢕⢕⠕⠕⢜⢕⢕⠕⢕⢕⢕⢕⠀</a:t>
            </a:r>
            <a:br/>
            <a:r>
              <a:t>⢕⢕⡕⢕⢕⢕⢕⣿⣿⣿⣿⣿⣿⣿⣿⣿⣷⣜⡇⡜⢧⢕⢕⣝⢝⣿⡇⡿⢱⡇⣿⣿⣿⣿⣿⡕⣸⣿⣿⡧⢻⢷⢷⢷⣷⣮⡜⣜⡟⢿⣿⣾⡿⡜⣿⣇⢻⣿⣿⣷⣿⢜⢱⢇⢜⣟⣹⣽⣽⣿⣯⣽⢕⣳⣧⢣⣜⢻⢕⣿⣿⣿⢟⣻⣿⢜⢟⢝⢱⠑⢕⢸⣿⣿⣿⣿⣿⣿⣿⣿⣿⣿⣿⣿⣿⣿⠀⠀⠀⢸⡏⢕⢕⢕⢕⢕⢕⢕⢕⢄⠕⢕⢕⢕⢕⢕⢕⠀⢕⢕⠀⢕⢕⢕⢕⢕⢕⢕⠁⠕⢕⢕⢕⢕⢕⢕⢕⢑⣾⣿⣿⣿⣿⣿⣿⣿⡕⢕⢕⢕⢕⢕⢕⣤⣥⣥⣥⣴⣴⣵⣶⣶⣾⣿⣿⣿⣿⣿⣿⣿⣿⣿⣿⣿⣿⣿⣷⣕⢕⢕⢔⢕⢕⢕⢕⢕⢅⠕⢔⠕⢕⢕⢕⢕⢕⢕⢕⢕⠑⠑⠑⠑⢑⣿⣿⣿⣿⣿⣿⣿⣿⣿⣷⣷⣶⣶⣦⣴⣴⣴⣴⣵⣴⣴⣶⣷⣆⠕⢕⢕⠀</a:t>
            </a:r>
            <a:br/>
            <a:r>
              <a:t>⢂⢜⢊⢕⢵⡄⠀⢸⣿⣿⣿⣿⣿⣿⣿⣿⣿⣿⣿⣷⣜⡳⢕⢝⢕⣿⡇⢇⢸⡇⣿⣿⣿⣿⣿⡇⠕⠀⠀⢀⢁⠀⠑⠀⠀⠀⠉⠑⢿⣮⣿⣿⣿⣷⣿⣿⣎⣷⡝⣿⣟⢕⣾⣵⢿⠛⠉⠁⠀⠐⠐⠀⠀⠁⠉⢅⣝⡇⢵⣿⣿⣿⢕⣾⡏⢕⢏⢱⡇⢕⢕⢸⣿⣿⣿⣿⣿⣿⣿⣿⣿⣿⣿⣿⣿⣿⢕⠀⠀⢸⢕⢕⢕⢕⢕⢕⢕⢕⢕⢕⢕⢕⢕⢕⢕⢕⢕⠀⠑⠕⠀⢕⢕⢕⢕⢕⢕⢕⠀⠀⢕⢕⢕⢕⢕⢕⠕⣼⣿⣿⣿⣿⣿⣿⣿⣿⣿⡕⢕⢕⢕⢕⢕⣿⣿⣿⣿⣿⣿⣿⣿⣿⣿⣿⣿⣿⣿⣿⣿⣿⣿⣿⣿⣿⣿⣿⣿⣿⣧⡕⢕⢕⢕⢕⢕⢕⢕⠔⠀⠀⠕⢕⢕⢕⢕⢕⢕⢕⠀⠀⠀⠀⠀⢻⣿⣿⣿⣿⣿⣿⣿⣿⣿⣿⣿⣿⣿⣿⣿⣿⣿⣿⣿⣿⣿⣿⣿⣧⡕⢕⠀</a:t>
            </a:r>
            <a:br/>
            <a:r>
              <a:t>⠜⠊⠁⠘⢜⢝⡕⢸⣿⣿⣿⣿⣿⣿⣿⣿⣿⣿⣿⣿⢟⠀⠀⢅⣕⢼⡇⢕⢸⢧⢹⡏⣿⡟⣿⢕⢄⣷⣿⡏⣠⡥⠀⠀⠀⠁⠁⠐⣔⢝⣿⣿⣿⣿⣿⣿⣿⣿⣿⣿⣿⣿⣿⢇⡕⣠⣕⠀⠀⠀⠀⠀⢸⣷⣴⠀⢕⣹⡝⣿⣿⣿⢱⣿⡇⠘⠁⢾⡇⢕⢕⢸⣿⣿⣿⣿⣿⣿⣿⣿⣿⣿⣿⣿⣿⣷⡇⠀⠀⢘⢕⢕⢕⢕⢕⢕⢕⢕⢕⢕⠁⢕⢕⢕⢕⢕⢕⢄⠀⠀⠀⢕⢕⢕⢕⢕⢕⢕⠀⠀⢕⢕⢕⢕⢕⢕⣱⣿⣿⣿⣿⣿⣿⣿⣿⣿⣿⣷⡕⢕⢕⢕⢕⣿⣿⣿⣿⣿⣿⣿⣿⣿⣿⣿⣿⣿⣿⣿⣿⣿⣿⣿⣿⣿⣿⣿⣿⣿⣿⣿⣧⡕⢕⢕⢕⢕⢕⢄⠀⠀⠀⠕⢕⢕⢕⢕⢕⢕⠀⠀⠀⠀⠀⢸⣿⣿⣿⣿⣿⣿⣿⣿⣿⣿⣿⣿⣿⣿⣿⣿⣿⣿⣿⣿⣿⣿⣿⣿⣿⣕⠀</a:t>
            </a:r>
            <a:br/>
            <a:r>
              <a:t>⢁⢰⣔⡐⢜⢇⢕⢸⣿⣿⣿⣿⣿⣿⣿⣿⣿⣿⣿⢫⠃⠀⠀⢱⣿⢸⡇⢕⢕⢸⢺⡇⢹⣷⢹⡇⣕⣻⣿⣧⢄⢄⢕⢀⢀⢔⢀⠀⣿⣷⣿⣿⣿⣿⣿⣿⣿⣿⣿⣿⣿⣿⣿⣾⡇⠁⢁⠀⢀⢔⢀⢄⢸⣿⣏⣵⣮⣿⣵⣿⣿⣿⢸⣿⡇⠀⠀⢸⡇⢕⠑⢸⣿⣿⣿⣿⣿⣿⣿⣿⣿⣿⣿⣿⡿⣿⡇⠀⠀⢕⢕⢕⢕⢕⢕⢕⢕⢕⢕⢕⠀⢕⢕⢕⢕⢕⢕⢕⠀⠀⠀⢕⢕⢕⢕⢕⢕⢕⠀⠀⢕⢕⢕⢕⢕⢰⣿⣿⣿⣿⣿⣿⣿⣿⣿⣿⣿⣿⣷⡕⢕⢕⢄⣝⣝⡝⢟⢟⢟⢟⢻⢿⢿⢿⢿⣿⣿⣿⣿⣿⣿⣿⣿⣿⣿⣿⣿⣿⣿⣿⣿⣿⣧⡕⢕⢕⢕⢕⢀⠀⠀⠀⠕⢕⢕⢕⢕⢕⢄⠀⠀⠀⠀⢸⣿⣿⣿⣿⡿⢿⢿⢿⢟⢟⢟⢟⢏⢝⣝⣝⣝⣽⣽⣽⣿⣿⣿⣿⣿⣿⠀</a:t>
            </a:r>
            <a:br/>
            <a:r>
              <a:t>⢕⢅⢝⢕⢕⢕⠕⠑⣿⣿⣿⣿⣿⣿⣿⣿⣿⡿⣱⠇⠀⠀⠀⢸⣿⣾⣿⢇⢇⢜⢏⢧⢜⢿⣿⣇⣿⣿⣿⣿⣧⡕⢕⢴⣵⢕⢜⣱⣿⣿⣿⣿⣿⣿⣿⣿⣿⣿⣿⣿⣿⣿⣿⣿⣿⡕⢕⢕⣕⢕⢕⣱⣿⣿⣿⡿⣼⣿⣿⢫⣿⣿⢸⣿⡇⠀⠀⠀⠕⠁⠀⢸⣿⣿⡿⢿⡟⢿⣿⡿⢻⢻⣿⣿⢷⡟⣷⠀⢄⢕⢕⢕⢕⢕⢕⢕⢕⢕⢕⢕⠀⠑⢕⢕⢕⢕⢕⢕⠀⠀⠀⢕⢕⢕⢕⢕⢕⢕⠀⠀⠑⢕⢕⢕⢅⣾⣿⣿⣿⣿⣿⣿⣿⣿⣿⣿⣿⣿⣿⣷⡕⢕⢕⢹⣿⣿⣿⣿⣿⣷⣷⣷⣷⣷⣧⣵⣵⣵⣼⣽⣽⣽⣿⣿⣿⣿⣿⣿⣿⣿⣿⣿⣿⣿⣔⢕⢕⢕⢕⠀⠀⠀⠀⢕⢕⢕⢕⢕⢕⠀⠀⠀⠀⢸⣵⣵⣵⣵⣵⣷⣷⣷⣷⣿⣿⣿⣿⣿⣿⣿⣿⣿⣿⣿⣿⣿⣿⣿⣿⣿⠀</a:t>
            </a:r>
            <a:br/>
            <a:r>
              <a:t>⢕⢕⢕⠕⠕⠁⠀⠀⣿⣿⣿⣿⣿⣿⣿⣿⢟⣼⡏⠀⠀⠀⠀⠘⡏⣿⣿⢱⢕⢕⡏⢕⢕⢕⢻⣿⡜⣿⣿⣿⡝⢟⢷⠼⠵⢗⣿⣿⣿⣿⣿⣿⣿⣿⣿⣿⣿⣿⣿⣿⣿⣿⣿⣿⣿⣿⡷⠵⢿⢵⢞⢟⣿⣿⣿⣽⣿⡿⣝⣸⡏⣿⢕⣿⡇⠀⠀⠀⠐⡳⣷⣿⣿⣿⣿⣿⣿⣿⣿⣿⣿⣿⣿⣿⣿⣿⣿⢄⢕⢕⢕⢕⢕⢑⢕⢕⢕⢕⢕⢕⢄⠁⢕⢕⢕⢕⢕⢕⢀⠀⠀⠕⢕⢕⢕⢕⢕⢕⠀⠀⠀⢕⢕⠑⣼⣿⣿⣿⣿⣿⣿⣿⣿⣿⣿⣿⣿⠟⢿⣿⣿⣕⢕⢑⣿⣿⣿⣿⣿⣿⣿⣿⣿⣿⣿⣿⣿⣿⣿⣿⣿⣿⣿⣿⣿⣿⣿⣿⣿⣿⣿⣿⣿⣿⣿⣧⢕⢕⢕⢀⠀⠀⠀⠀⢑⢕⢕⢕⢕⢀⠀⠀⠀⢸⣿⣿⣿⣿⣿⣿⣿⣿⣿⣿⣿⣿⣿⣿⣿⣿⣿⣿⣿⣿⡿⠟⢹⣿⣿⣿⠀</a:t>
            </a:r>
            <a:br/>
            <a:r>
              <a:t>⢐⢄⠄⠀⠀⠀⠀⠀⢸⣿⣿⣿⣿⣿⣿⢫⣿⢟⠁⠀⠀⠀⠀⠀⠃⣿⡟⢸⡇⢸⣧⢕⢕⢕⢕⢕⢿⡜⣿⣿⣿⣷⣾⣿⣿⣿⣿⣿⣿⣿⣿⣿⣿⣿⣿⣿⣿⣿⣿⣿⣿⣿⣿⣿⣿⣿⣿⣿⣷⣷⣾⣿⣿⣿⣿⡿⢏⡜⢸⣿⡇⢿⢕⣿⣷⠀⠀⠀⠀⠱⡝⠟⠟⠟⠟⠟⠟⠟⠟⠟⠟⠟⠟⠟⠟⠟⠟⢕⢕⠕⠕⠗⠃⢕⢕⢕⢕⢕⢕⢕⠀⠀⠀⢕⢕⢕⢕⢕⢕⠀⠀⠀⢕⢕⢕⢕⢕⢕⠀⠀⠀⢕⢕⢱⣝⡉⠉⠉⠉⠙⠙⠛⠛⠛⠟⠻⠿⠄⠀⠈⠟⠿⠧⠑⠜⠿⠿⠿⠿⠿⠿⠿⠿⢿⣿⣿⣿⣿⣿⣿⣿⣿⣿⣿⣿⣿⣿⣿⣿⣿⣿⣿⣿⣿⣿⣿⣇⢕⢕⢕⠀⠀⠀⠀⢣⠕⢕⢕⢕⢕⠀⠀⠀⣾⣿⣿⣿⣿⣿⢿⠿⠿⠿⠿⠿⠿⠿⠟⠟⠟⠟⠟⠛⠁⠀⠀⠿⠟⠟⠛⠀</a:t>
            </a:r>
            <a:br/>
            <a:r>
              <a:t>⠗⠁⠀⠀⠀⠀⠀⠀⢸⣿⣿⣿⣿⣿⣣⡿⢕⢱⠀⠀⠀⠀⠀⠀⢄⣿⡇⢸⣧⢕⢻⡕⢕⢕⢕⢕⡞⣿⣿⣿⣿⣿⣿⣿⣿⣿⣿⣿⣿⣿⣿⣿⣿⣿⣿⣿⣟⣿⣿⣿⣿⣿⣿⣿⣿⣿⣿⣿⣿⣿⣿⣿⣿⣿⣯⢕⢞⡱⣿⣿⢇⢸⢕⢹⣿⠀⠀⠀⠀⠀⣷⡔⢔⢔⢔⢔⢔⢔⢔⢔⢔⢔⢔⢔⢔⢔⢕⢅⠀⢔⢕⢕⢀⢕⢕⢕⢕⢕⢕⢕⠀⠀⠀⠑⢕⢕⢕⢕⢕⢀⠀⠀⢕⢕⢕⢕⢕⢕⠀⠀⠀⠑⠄⠛⠁⠀⠀⠀⠀⠀⠀⠀⠀⠀⠀⠀⠀⠀⠀⠀⠀⠀⠀⠀⠀⠀⠀⠀⠀⠀⠀⠀⠀⠀⠀⠉⠙⠻⢿⣿⣿⣿⣿⣿⣿⣿⣿⣿⣿⣿⣿⣿⣿⣿⣿⣿⣿⡔⢕⢕⠀⠀⠀⠀⢸⣇⢕⢕⢕⢕⠀⠀⠀⣿⡿⠟⠋⠁⠀⠀⠀⠀⠀⠀⠀⠀⠀⠀⠀⠀⠀⠀⠀⠀⠀⠀⠀⠀⠀⠀⠀</a:t>
            </a:r>
            <a:br/>
            <a:r>
              <a:t>⠀⠀⠀⠀⠀⢀⢀⢀⢸⣿⣿⣿⣿⣣⡟⢕⢱⣿⡔⢀⣀⢀⣀⣇⢸⣿⢕⢸⣿⡕⢜⣇⢕⢕⢕⢕⢻⡸⣿⣿⣿⣿⣿⣿⣿⣿⣿⣿⣿⣿⣿⣿⣿⣿⣿⣿⣿⣿⣿⣿⣿⣿⣿⣿⣿⣿⣿⣿⣿⢿⢿⣻⣵⢿⡿⢏⣳⢾⣿⣿⢕⢸⡕⢸⣿⢀⠀⠀⢀⢀⢜⣧⢕⣵⣵⣵⡕⢕⢕⢕⣵⣷⣷⣷⢕⢕⢕⢱⠀⢱⣷⢇⢕⠕⢕⢕⢕⢕⢕⠀⠀⠀⠀⠀⢕⢕⢕⢕⢕⢕⠀⠀⠑⢕⢕⢕⢕⢕⠀⠀⠀⠀⠀⠀⠀⠀⠀⠀⠀⢀⣤⣴⣴⣴⠄⢄⣀⣀⣀⢀⢀⠀⠀⠀⠀⠀⠀⠀⠀⠀⠀⠀⠀⠀⠀⠀⠀⠀⠐⢵⣽⣿⣿⣿⣿⣿⣿⣿⣿⣿⣿⣿⣿⣿⣿⣿⣿⣷⠐⠐⠀⠀⠀⠀⣿⣿⢄⢕⢕⢕⠀⠀⢱⢵⠀⠀⠀⠀⠀⢀⣀⣄⣄⣀⠀⠀⠀⠀⠀⠀⠀⠀⠀⠀⠀⠀⠀⢄⣄⣴⠀</a:t>
            </a:r>
            <a:br/>
            <a:r>
              <a:t>⠀⠀⠀⠀⠀⠀⠀⠐⠑⣿⣿⣿⢣⢏⢕⢱⣿⡏⢕⣼⣿⣿⣿⣿⢸⡿⢕⢸⣿⡇⢕⢻⡕⢕⢕⢕⢕⢕⢹⣿⣿⣿⣿⣿⣿⣿⣿⣿⣿⣿⣿⣿⣿⣿⣿⣿⣿⣿⣿⣿⣿⣿⣿⣿⣿⣿⣿⣿⣿⣿⣿⣿⡿⢋⢕⣾⣿⣿⣿⣿⢕⢸⡇⢕⣿⢸⣧⢕⢸⣿⡕⢜⣧⢿⣿⣿⡇⢕⢕⢕⣿⣿⣿⣿⢕⢕⢕⢸⡕⢸⢇⢕⠀⠀⠀⠑⢕⢕⠁⠀⠀⠀⠀⠀⠀⢕⢕⢕⢕⢕⢄⠀⠐⢕⢕⢕⢕⢕⠀⠀⠀⢱⣷⡄⠀⠀⠀⠀⢰⣿⣿⣿⣿⣿⡔⠀⠈⠉⢝⣿⢕⠀⠀⠀⠀⠀⠀⠀⠀⢀⠀⠀⠀⠀⠀⣰⣦⣤⣄⢀⢌⣟⣿⣿⣿⣿⣿⣿⣿⣿⣿⣿⣿⣿⣿⣿⣿⣿⡕⠀⠀⠀⠀⢔⣿⣿⡇⢕⢕⢕⠀⠀⠄⢄⣠⣴⡆⠁⠙⠛⠛⢛⢝⠁⠀⠀⠀⠀⠀⠀⠀⢕⡿⢕⠀⠀⠀⢸⣿⣿⠀</a:t>
            </a:r>
            <a:br/>
            <a:r>
              <a:t>⠀⠀⠀⠀⠀⠀⠀⠀⠀⣿⣿⣏⡟⢕⡇⣾⣿⢕⢱⣿⣿⣿⣿⡇⢕⡇⢕⢸⣿⣇⢕⢜⣷⢕⢕⢕⢕⢕⢕⢹⣿⣿⣿⣿⣿⣿⣿⣿⣿⣿⣿⣿⣿⣿⣿⣿⣿⣿⣿⣿⣿⣿⣿⣿⣿⣿⣿⣿⣿⣿⣯⡷⢕⢕⢕⣾⣿⣿⣿⡏⢕⢜⣧⢕⢹⢸⣿⡇⢕⢿⣇⢕⢸⡞⣿⣿⣿⢕⢕⢕⣿⣿⣿⣿⢕⢕⢕⢸⡇⠑⠀⠀⠀⠀⠀⠀⠀⠀⠀⠀⠀⠀⠀⠀⠀⠁⢕⢕⢕⢕⢕⢀⠀⢕⢕⢕⢕⢕⠀⠀⠀⠀⣿⣿⣦⡀⠀⠀⠜⣿⣿⣿⣿⣿⣇⠀⠀⠀⢕⢕⢇⢀⢀⠐⢔⠔⠀⠀⢄⡾⢔⠀⠀⠀⢀⣿⣿⣿⣿⣿⣦⣜⣿⣿⣿⣿⣿⣿⣿⣿⣿⣿⣿⣿⣿⣿⣿⣿⢇⠀⠀⠀⠀⣼⣿⣿⡇⠕⢕⠁⠀⣠⣷⣿⣿⣿⣷⠀⠀⠀⠀⢕⣷⢀⠀⠀⠔⠔⠀⢀⢀⢕⢕⢕⠀⠀⢀⣾⣿⣿⠀</a:t>
            </a:r>
            <a:br/>
            <a:r>
              <a:t>⢀⢀⠀⠀⠀⠀⠀⠀⠀⢹⡿⡼⢕⣾⢸⣿⡇⢕⣾⣿⣿⣿⣿⡇⢕⢕⢕⢕⣿⣿⢕⢕⢜⣧⢕⢕⠕⢕⢕⢕⢜⢻⣿⣿⣿⣿⣿⣿⣿⣿⣿⣿⡿⢟⣻⣿⣿⣟⣟⢿⣿⣿⣿⣿⣿⣿⣿⣿⣿⡿⢏⢕⢕⢕⢸⣿⣿⣿⣿⢕⢱⢕⢝⢕⢸⢕⣿⣷⢕⢸⣿⢕⢕⢳⢻⣿⣿⢕⢕⢕⣿⣿⣿⣿⢕⢕⢕⢸⡟⠐⠀⠀⠀⠀⠀⠀⠀⠀⠀⠀⠀⠀⠀⢀⠀⠀⠁⢕⢕⢕⢕⢕⠀⠀⢕⠕⠑⠁⠀⠀⠀⠀⢸⣿⣿⣿⣦⡀⠀⠜⣿⣿⣿⣿⣿⣆⠀⠀⠁⢕⢕⢷⣕⣕⣕⣕⣕⣱⡾⣕⡕⠀⠀⠀⣸⣿⣿⣿⣿⣿⣿⣿⣿⣿⣿⣿⣿⣿⣿⣿⣿⣿⣿⣿⣿⣿⣿⣿⠑⠀⠀⠀⣸⣿⣿⣿⡇⠄⠕⠀⢰⣿⣿⣿⣿⣿⣿⡄⠀⠀⠀⢕⢜⢷⣕⣕⢕⢕⣕⣵⡾⢕⢕⢕⠀⠀⣼⣿⣿⣿⠀</a:t>
            </a:r>
            <a:br/>
            <a:r>
              <a:t>⠀⠀⠀⠀⢀⢀⢐⢀⠀⢸⢧⢇⣼⡿⣾⣿⢕⢸⣿⣿⣿⣿⣿⠇⢕⢕⢕⢕⢸⣿⣗⢕⢕⢜⢷⡕⢄⢕⢕⢕⢕⢕⢜⢟⢿⣿⣿⣿⣿⣿⣿⣿⣿⣿⣿⣿⣿⣿⣿⣷⣿⣿⣿⣿⣿⣿⣿⢟⢏⢕⢕⢕⢕⢕⢸⣿⣿⣿⢣⡕⢸⢕⢕⢕⢸⢕⣿⣿⡇⢜⣿⡇⢕⢜⡞⣿⣿⢕⢕⢕⣿⣿⣿⣿⢕⢕⢕⠘⠀⠀⠀⠀⠀⠀⠀⠀⠀⠀⠀⠀⠀⢄⢔⢕⢔⠀⠀⠀⠕⢕⢕⢕⢕⢀⠀⠀⠀⠀⠀⠀⠀⠀⠁⣿⣿⣿⣿⣿⣷⣶⣼⣿⣿⣿⣿⣿⣆⠀⠀⢕⢕⢱⣿⣿⣿⣿⣿⣏⢕⢿⠟⠀⠀⣰⣿⣿⣿⣿⣿⣿⣿⣿⣿⣿⣿⣿⣿⣿⣿⣿⣿⣿⣿⣿⣿⣿⣿⡿⠀⠀⠀⢰⣿⣿⣿⣿⠑⠀⢀⣰⣿⣿⣿⣿⣿⣿⣿⣿⡄⠀⠀⠁⢕⢕⣽⣿⣿⣿⣿⣿⢕⢕⠿⠟⢀⣼⣿⣿⣿⣿⠀</a:t>
            </a:r>
            <a:br/>
            <a:r>
              <a:t>⠀⢀⣀⣁⣀⣄⣤⣤⣤⣼⢸⢱⢿⢇⣿⣿⢕⢾⢿⢿⢿⢿⢏⡇⢕⢕⢕⢕⢕⢹⣿⡕⢕⢕⢕⢝⢕⢕⢕⢕⢕⢕⡕⢕⢕⢜⢝⢻⢿⣿⣿⣿⣿⣿⣿⣿⣿⣿⣿⣿⣿⣿⣿⢿⢟⢝⢕⢕⢕⢕⢕⢕⢕⢕⣿⣿⣏⢏⣸⡇⢜⢱⢕⢕⢸⢕⣿⣿⡇⢕⢿⡇⢕⣇⢵⣿⣿⢕⢕⢕⣿⣿⣿⣿⢕⢕⠁⠀⠀⠀⠀⠀⠀⠀⠀⠀⠀⠀⠀⢔⢕⢕⢕⢕⢕⡔⠀⠀⠀⠕⢕⢕⢕⢕⢀⠀⠀⠀⠀⠀⠀⠀⠀⢹⣿⣿⣿⣿⣿⣿⣿⣿⣿⣿⣿⣿⣿⣷⡄⠀⢕⢜⢿⣿⣿⣿⣿⢏⢕⠕⠀⣠⣾⣿⣿⣿⣿⣿⣿⣿⣿⣿⣿⣿⣿⣿⣿⣿⣿⣿⣿⣿⣿⣿⣿⣿⣿⠃⠀⠀⢠⣿⣿⣿⢟⠑⢀⣴⣿⣿⣿⣿⣿⣿⣿⣿⣿⣿⣿⣦⡀⠀⢕⢕⢿⣿⣿⣿⣿⡿⢕⠕⠀⣰⣾⣿⣿⣿⣿⣿⠀</a:t>
            </a:r>
            <a:br/>
            <a:r>
              <a:t>⣿⣿⣿⣿⣿⣿⣿⣿⣿⡏⡇⠀⠀⠀⣿⡇⠕⠀⠀⠀⠀⠀⣼⡇⢕⢕⢕⢕⢕⢕⢹⣿⡕⢕⢕⢕⢕⢕⢕⢕⢕⣸⢕⢕⢕⢕⢕⢕⢕⢜⢝⢟⢿⣿⣿⣿⣿⣿⡿⢟⢟⢝⢕⢕⢕⢕⢕⢕⢕⢕⢕⢕⢕⢕⣿⡿⢜⢱⣿⣿⢕⢸⡕⢕⢕⢱⣿⣿⡇⢕⢸⡇⢕⣿⣸⢸⣿⢕⢕⢕⣿⣿⣿⡿⠕⠀⠀⠀⠀⠀⠀⠀⠀⠀⠀⢄⣴⢕⢀⢕⢕⢕⢕⢕⢾⣿⡔⠀⠀⠀⠁⢕⠕⠕⢑⠀⠀⠀⠀⠀⠀⠀⠀⠁⣿⣿⣿⣿⣿⣿⣿⣿⢿⠟⢟⣿⣿⣿⢿⣷⣄⣅⢘⠝⠟⠟⠕⢕⣑⣠⣾⣿⣿⣿⣿⣿⣿⣿⣿⣿⣿⣿⣿⣿⣿⣿⣿⣿⣿⣿⣿⣿⣿⣿⣿⣿⠇⠀⠀⣰⣿⣿⣿⣿⣾⣿⣿⣿⣿⣿⣿⣿⣿⣿⣿⣿⣿⣿⣿⣿⣷⣦⣀⣕⡕⠝⠟⠟⠏⢑⢁⣴⣾⣿⣿⣿⣿⡟⠻⢿⠀</a:t>
            </a:r>
            <a:br/>
            <a:r>
              <a:t>⣿⣿⣿⣿⣿⣿⣿⣿⣿⡇⢇⠀⠀⢀⣿⡇⢱⣶⣴⣤⡀⣸⡿⢕⢑⢕⢕⢕⢕⢕⠁⡜⢷⣕⢕⢕⢕⢕⢕⢕⢕⢟⢕⢕⢕⢕⢕⢕⢕⢕⢕⢱⣼⣷⣽⣟⣫⣵⣾⣿⢕⢕⢕⢕⢕⠑⢕⢕⢕⢕⢕⢕⢕⢸⡿⢕⢕⣼⣿⣿⢕⢜⡇⢕⢕⢄⢻⣿⡇⢕⢸⡇⢜⣿⡇⣿⣿⢕⢕⢕⣿⢟⢝⢑⠀⠀⠀⢀⢄⢔⣔⡄⢔⢔⢕⣿⣿⢕⢕⢕⢕⢕⢕⢕⢜⢿⣿⡔⠀⠀⠀⠀⠀⠁⠀⠀⠀⠀⠀⠀⠀⠀⠀⠀⠸⣿⣿⣿⣿⣿⣿⣱⣴⣾⣿⣿⣿⡇⣱⣿⣿⣿⣵⣴⣴⣴⣷⣿⣿⣿⣿⣿⣿⣿⣿⣿⣿⣿⣿⣿⣿⣿⣿⣿⣿⣿⣿⣿⣿⣿⣿⣿⣿⣿⢟⠁⠀⣠⣼⣿⣿⣿⣿⣿⣿⣿⣿⣿⣿⣿⣿⣿⣿⣿⣿⣿⣿⣿⣿⣿⣿⣿⣿⣿⣿⣷⣦⣴⣴⣼⣿⣿⣿⡕⢻⣿⣿⣿⣷⣵⠀</a:t>
            </a:r>
            <a:br/>
            <a:r>
              <a:t>⣿⣿⣿⣿⣿⣿⣿⣿⣿⡇⠁⠀⢀⣾⣿⣇⢸⣿⣿⡿⣱⡿⢕⢕⢕⢕⢕⢕⢕⢕⢔⣿⣇⢻⣇⢕⢕⢕⢕⢕⣼⢕⢕⢕⢕⢕⢕⠕⢕⢕⣼⣿⣿⣿⣿⣿⣿⣿⣿⣿⢕⢕⢕⢕⢕⢕⢕⢕⢕⢕⢕⢕⢇⡿⢇⢕⣱⣿⣿⣿⢕⢕⣿⠕⠑⢕⢕⢹⡇⢕⢸⡇⢱⣿⣿⢻⣯⢕⢕⢕⣵⣵⣵⣵⢔⢔⢔⢸⣿⣿⣿⡇⢕⢕⢕⣿⣿⢕⢕⢕⢕⢕⢕⢕⢕⢕⢝⣿⣧⢀⠀⠀⠀⠀⠀⠀⠀⠀⠀⠀⠀⠀⠀⠀⠀⢻⣿⣿⣿⣿⣿⣿⣿⣿⣿⢟⡿⡷⣿⢟⣿⣿⣿⣿⣿⣿⣿⣿⣿⣿⣿⣿⣿⣿⣿⣿⣿⣿⣿⣿⣿⣿⣿⣿⣿⣿⣿⣿⣿⣿⣿⡿⠟⠁⢀⣰⣾⣿⣿⣿⣿⣿⣿⣿⣿⣿⣿⣿⣿⣿⣿⣿⣿⣿⣿⣿⣿⣿⣿⣿⣿⣿⣿⣿⣿⣿⣿⣿⣿⣿⣿⣿⣿⡿⡾⡿⣿⣿⣿⣿⠀</a:t>
            </a:r>
            <a:br/>
            <a:r>
              <a:t>⣿⣿⣿⣿⣿⣿⣿⣿⠿⠃⠁⠀⠘⢟⢏⢿⢜⢝⢹⣱⡟⢕⢕⢕⢕⢅⢁⢕⢕⢕⢕⣿⢿⣷⣜⢣⡕⠕⢕⢱⢇⢕⢕⢕⠕⠑⠀⢄⢕⢸⣿⣿⣿⣿⣿⣿⣿⣿⣿⣿⢇⠀⠁⠕⢕⢕⢕⢕⢕⢕⢕⢕⡜⣵⡕⢕⣿⣿⣿⡿⣸⡕⣿⢕⢕⢕⢕⢕⢇⢕⡞⢕⢱⣿⣿⢸⣿⢕⢕⢕⣿⣿⣿⣿⢕⢕⢕⢸⣿⣿⣿⡇⢕⢕⢕⣿⣿⢕⢕⠑⢕⢕⢕⢕⢕⢕⢕⢜⢻⣷⡄⠀⠀⠀⠀⠀⠀⠀⠀⠀⠀⠀⠀⠀⠀⠁⢻⣿⣿⣿⣿⣿⣿⣿⡟⢏⢕⢕⢜⢝⢝⢻⣿⣿⣿⣿⣿⣿⣿⣿⣿⣿⣿⣿⣿⣿⣿⣿⣿⣿⣿⣿⣿⣿⣿⣿⣿⣿⣿⣿⣷⣶⣶⣿⣿⣿⣿⣿⣿⣿⣿⣿⣿⣿⣿⣿⣿⣿⣿⣿⣿⣿⣿⣿⣿⣿⣿⣿⣿⣿⣿⣿⣿⣿⣿⣿⣿⣿⣿⣿⣿⣿⢏⢕⢕⢕⢝⢜⢻⣿⠀</a:t>
            </a:r>
            <a:br/>
            <a:r>
              <a:t>⣿⣿⣿⣿⣿⣿⡟⢕⢕⠑⠀⠀⠀⢕⢕⢜⢇⢕⣱⡟⢕⢕⢕⢕⢕⢕⢅⠕⢕⢕⢕⢸⣽⣿⣿⡕⢕⢕⢕⡞⢕⠕⠑⠁⠀⠀⠀⢕⢕⣼⣿⣿⣿⣿⣿⣿⣿⣿⣿⣿⡇⢕⠀⠀⠀⠁⠑⠕⢕⢕⢕⢕⢸⣿⣷⢕⣿⣿⣿⢇⣿⢇⡟⢔⢕⢕⢕⢕⡕⢕⢅⢕⢸⣿⣿⣿⣿⢕⢕⢕⣿⣿⣿⣿⢕⢕⢕⢸⣿⣿⣿⡇⢕⢕⢕⣿⣿⢕⢕⢄⢕⢕⢕⢕⢕⢕⢕⢕⢕⢜⢿⣆⠀⠀⠀⠀⠀⠀⠀⠀⠀⢀⠀⠀⠀⠀⠀⢻⣿⣿⣿⡿⡟⢕⢕⢕⢕⢕⢕⢕⢕⢜⢟⢿⣿⣿⣿⣿⣿⣿⣿⣿⣿⣿⣿⣿⣿⣿⣿⣿⣿⣿⣿⣿⣿⣿⣿⣿⣿⣿⣿⣿⣿⣿⣿⣿⣿⣿⣿⣿⣿⣿⣿⣿⣿⣿⣿⣿⣿⣿⣿⣿⣿⣿⣿⣿⣿⣿⣿⣿⣿⣿⣿⣿⣿⣿⣿⣿⣿⢿⢟⢕⢕⢕⢕⢕⢕⢕⢕⢻⠀</a:t>
            </a:r>
            <a:br/>
            <a:r>
              <a:t>⣿⣿⣿⡿⢟⢙⢔⢕⠕⠀⠀⠀⠀⢕⢕⢕⢕⣱⡿⢕⢕⢕⢕⢕⢕⢕⢕⢕⢕⢕⢕⢸⡿⣿⣿⣧⢕⢕⢱⠁⠀⠀⠀⠀⠀⠀⠀⢱⣼⣿⣿⣿⣿⣿⣿⣿⣿⣿⣿⣿⣿⢕⢕⠀⠀⠀⠀⠀⠁⠕⢕⢕⢕⢫⡹⡕⢹⣿⣿⠜⠕⢇⢕⢕⢕⢕⢕⢸⣿⡅⢕⢕⢜⣿⣿⣿⡇⢕⢕⢕⣿⣿⣿⣿⢕⢕⢕⢸⣿⣿⣿⡇⢕⢕⢕⣿⣿⡇⢕⢕⢕⢕⢕⢕⢕⢕⢕⢕⢕⢕⢕⢝⢷⡄⠀⠀⠀⠀⠀⠀⠀⠀⢱⣄⢀⠀⠀⠀⠝⣿⡯⢇⢕⢕⢕⢕⢕⢕⢕⢕⢕⢕⢕⢜⢿⢿⣿⣿⣿⣿⣿⣿⣿⣿⣿⣿⣿⣿⣿⣿⣿⣿⣿⣿⣿⣿⣿⣿⣿⣿⣿⣿⣿⣿⣿⣿⣿⣿⣿⣿⣿⣿⣿⣿⣿⣿⣿⣿⣿⣿⣿⣿⣿⣿⣿⣿⣿⣿⣿⣿⣿⣿⣿⣿⣿⣿⣿⣿⣿⢕⢕⢕⢕⢕⢕⢕⢕⢕⢕⢸⠀</a:t>
            </a:r>
            <a:br/>
            <a:r>
              <a:t>⣿⣿⣿⡇⢅⢕⢕⢕⠀⠀⠀⠀⢄⢕⢕⢕⣱⡿⢕⢕⢕⢕⢕⢕⢕⢕⢕⢕⢕⣕⣕⢸⣷⢿⣿⣿⡇⢕⢔⠀⠀⠀⠀⠀⠀⠀⠀⣿⣿⣿⣿⣿⣿⣿⣿⣿⣿⣿⣿⣿⣿⣇⢕⠀⠀⠀⠀⠀⠀⠀⠑⢕⡕⢕⢝⢷⡜⠑⡄⢄⢄⢄⠀⠑⢕⢕⢕⢕⢻⣷⡀⢕⢕⢝⢝⢝⢕⢕⢕⢕⢝⢝⢝⢝⢕⢕⢕⢜⢝⢝⢝⢕⢕⢕⢕⢝⢝⢕⢕⢕⢕⢕⢕⢕⢕⢕⢕⢕⢕⢕⢕⢕⢕⢝⠆⢀⠀⠀⠀⠀⠀⠀⠀⢹⣷⣦⣄⠀⠀⠘⢫⢕⢕⢕⢕⢕⢕⢕⢕⢕⢕⢕⢕⢕⢸⢸⣿⣿⣿⣿⣿⣿⣿⣿⣿⣿⣿⣿⣿⣿⣿⣿⣿⣿⣿⣿⣿⣿⣿⣿⣿⣿⣿⣿⣿⣿⣿⣿⣿⣿⣿⣿⣿⣿⣿⣿⣿⣿⣿⣿⣿⣿⣿⣿⣿⣿⣿⣿⣿⣿⣿⣿⣿⣿⣿⣿⣿⣿⢕⢕⢕⢕⢕⢕⢕⢕⢕⢕⢕⢸⠀</a:t>
            </a:r>
            <a:br/>
            <a:r>
              <a:t>⣿⣿⢏⢔⢕⢕⢕⠁⠀⠀⠀⠀⠕⠕⠑⣱⡟⢕⢕⢕⢕⢕⢕⣱⣵⣷⣿⣿⣿⣿⣿⢸⣿⡸⣿⣿⣿⡕⢔⠀⠀⠀⠀⠀⠀⠀⠀⢹⣿⣿⣿⣿⣿⣿⣿⣿⣿⣿⣿⣿⣿⣿⡇⠀⠀⠀⠀⠀⠀⠀⠀⢕⢜⢝⢝⠀⡀⠀⠁⠁⠁⢀⣴⡆⠀⡕⢕⢕⢕⢻⣷⢕⢕⢕⢕⢕⢕⢕⢕⢕⢕⢕⢕⢕⢕⢕⢕⢕⢕⢕⢕⢕⢕⢕⢕⢕⢕⢕⢕⢕⠀⢕⢕⢕⢕⢕⢕⢕⢕⢕⢕⢕⢕⢕⢕⠁⠐⠀⠀⠀⠀⠀⠀⠀⠝⣿⣿⣷⣦⣄⢀⠜⡕⢕⢕⢕⢕⢕⢕⢕⢕⢕⢕⢕⣵⣾⣿⣿⣿⣿⣿⣿⣿⣿⣿⣿⣿⣿⣿⣿⣿⣿⣿⣿⣿⣿⣿⣿⣿⣿⣿⣿⣿⣿⣿⣿⣿⣿⣿⣿⣿⣿⣿⣿⣿⣿⣿⣿⣿⣿⣿⣿⣿⣿⣿⣿⣿⣿⣿⣿⣿⣿⣿⣿⣿⣿⣿⣿⡇⢕⢕⢕⢕⢕⢕⢕⢕⢕⢕⢸⠀</a:t>
            </a:r>
            <a:br/>
            <a:r>
              <a:t>⣿⡏⢕⢕⢕⢕⢕⠀⠀⠀⠀⠀⠀⠀⣰⢟⢕⢕⢕⢕⢕⣵⣿⣿⣿⣿⣿⣿⣿⣿⣿⡇⣿⣧⢻⣿⣿⣷⡕⠀⠀⠀⠀⠀⠀⠀⠀⠀⢟⣟⣻⣿⣿⣿⣿⣿⣿⣿⣿⣿⣟⣟⠃⠀⠀⠀⠀⠀⠀⠀⠀⢕⢕⢕⢕⠁⣸⡟⠀⢄⢀⠈⠝⢇⢀⣿⣧⢕⢕⢕⢹⣧⢡⣥⣥⣥⣥⣥⣥⣵⣵⣵⣵⣵⣵⣵⣵⣵⣵⣵⣵⣵⣵⣵⣵⣵⣵⣕⢕⢕⢕⢕⢕⢕⢕⢕⢕⢕⢕⢕⢕⢕⢕⢕⢕⢄⠀⠀⠀⠀⠀⠀⠀⠀⠀⠘⢿⣿⣿⣿⣿⣷⣵⣇⡣⡕⢕⢕⢕⢕⢕⢕⣕⣼⣿⣿⣿⣿⣿⣿⣿⣿⣿⣿⣿⣿⣿⣿⣿⣿⣿⣿⣿⣿⣿⣿⣿⣿⣿⣿⣿⣿⣿⣿⣿⣿⣿⣿⣿⣿⣿⣿⣿⣿⣿⣿⣿⣿⣿⣿⣿⣿⣿⣿⣿⣿⣿⣿⣿⣿⣿⣿⣿⣿⣿⣿⣿⣿⣿⣇⢕⢕⢕⢕⢕⢕⢕⢕⢕⣿⠀</a:t>
            </a:r>
            <a:br/>
            <a:r>
              <a:t>⣿⠑⢕⢕⢕⢕⠀⠀⠀⠀⢄⠀⠀⣰⡯⢕⢕⢕⢕⢕⣼⣿⣿⣿⣿⣿⣿⣿⣿⣿⣿⣇⢻⡏⣯⢿⣿⣿⣷⡀⠀⠀⠀⠀⠀⠀⠀⠀⠈⢿⣿⣿⣿⣿⣿⣿⣿⣿⣿⣿⣿⡟⠀⠀⠀⠀⠀⠀⠀⠀⠀⠀⢕⢕⢕⢄⢁⡀⠔⢕⢕⢕⠔⣵⣾⣿⣿⣧⢕⢕⢕⢸⣇⢿⣿⣿⣿⣿⣿⣿⣿⣿⣿⣿⣿⣿⣿⣿⣿⣿⣿⣿⣿⣿⣿⣿⣿⣿⠕⢕⢕⢕⢕⢕⢕⢕⢕⢕⢕⢕⢕⢕⢕⢕⢕⢕⠀⠀⠀⠀⠀⠀⢀⠀⠀⠀⠈⢻⣿⣿⣿⣿⣿⣿⣿⣷⣧⣵⣵⣵⣷⣾⣿⣿⣿⣿⣿⣿⣿⣿⣿⣿⣿⣿⣿⣿⣿⣿⣿⣿⣿⣿⣿⣿⣿⣿⣿⣿⣿⣿⣿⣿⣿⣿⣿⣿⣿⣿⣿⣿⣿⣿⣿⣿⣿⣿⣿⣿⣿⣿⣿⣿⣿⣿⣿⣿⣿⣿⣿⣿⣿⣿⣿⣿⣿⣿⣿⣿⣿⣿⣷⣷⣵⣕⣕⣕⢕⣱⣾⣿⠀</a:t>
            </a:r>
            <a:br/>
            <a:r>
              <a:t>⢏⢑⢕⢕⢕⠑⠀⠀⠀⠀⢕⠀⣰⡿⢕⢕⢕⢕⢕⣼⣿⣿⣿⣿⣿⣿⣿⣿⣿⣿⣿⣿⡸⣿⢸⣯⣿⣿⣿⣧⠀⠀⠀⠀⠀⠀⠀⠀⠀⠘⣿⣿⣿⣿⣿⣿⣿⣿⣿⣿⣿⠁⠀⠀⠀⠀⠀⠀⠀⠀⠀⠀⠕⢕⣧⣱⣾⢱⡄⢀⣁⢀⣰⣹⣿⣿⣿⣿⣧⢕⢕⢕⢹⣆⠀⠀⠀⠀⠀⠀⠀⠀⠀⢀⢀⣀⣀⣀⣀⣀⣀⣀⣀⣀⣀⣀⣁⣁⢀⢕⢕⠕⢕⢕⢕⢕⢕⢕⢕⢕⢕⢕⢕⢕⢕⢕⢕⢐⠀⠀⠀⠀⠄⢁⢷⣤⣀⠀⠹⣿⣿⣿⣿⣿⣿⣿⣿⣿⣿⣿⣿⣿⣿⣿⣿⣿⣿⣿⣿⣿⣿⣿⣿⣿⣿⣿⣿⣿⣿⣿⣿⣿⣿⣿⣿⣿⣿⣿⣿⣿⣿⣿⣿⣿⣿⣿⣿⠉⢹⣿⣿⣿⣿⣿⣿⣿⣿⣿⣿⣿⣿⣿⣿⣿⣿⣿⣿⣿⣿⣿⣿⣿⣿⣿⣿⣿⣿⣿⣿⣿⣿⣿⣿⣿⣿⣿⣿⣿⣿⣿⠀</a:t>
            </a:r>
            <a:br/>
            <a:r>
              <a:t>⣿⠀⠁⠕⢕⠀⠀⠀⠀⢱⢞⣱⡟⢕⢕⢕⢕⢕⣱⣿⣿⣿⣿⣿⣿⣿⣿⣿⣿⣿⣿⣿⣇⢻⡇⣿⣿⣿⣿⣿⣧⠀⠀⠀⠀⠀⠀⠀⠀⠀⠜⣿⣿⣿⣿⣿⣿⣿⣿⣿⠇⠀⠀⠀⠀⠀⠀⠀⠀⠀⠀⠀⠁⣿⣿⣿⡿⣼⢷⢕⢹⣇⢻⡇⣿⣿⣿⣿⣿⣇⢕⢕⢕⢸⣆⠀⠀⠀⠀⠀⠀⠑⠑⢸⣷⣷⣵⣼⣿⣽⣽⣿⣟⣿⣿⣿⣿⣿⡕⢕⢕⢄⢕⢕⢕⢕⢕⢕⢕⢕⢕⢕⢕⢕⢕⢕⢕⢔⠀⠀⠀⠀⠀⠀⠘⣿⣿⣿⣶⣼⣿⣿⣿⣿⣿⣿⣿⣿⣿⣿⣿⣿⣿⣿⣿⣿⣿⣿⣿⣿⣿⣿⣿⣿⣿⣿⣿⣿⣿⣿⣿⣿⣿⣿⣿⣿⣿⣿⣿⣿⣿⣿⣿⣿⣿⣿⣿⠀⣸⣿⣿⣿⣿⣿⣿⣿⣿⣿⣿⣿⣿⣿⣿⣿⣿⣿⣿⣿⣿⣿⣿⣿⣿⣿⣿⣿⣿⣿⣿⣿⣿⣿⣿⣿⣿⣿⣿⣿⣿⣿⠀</a:t>
            </a:r>
            <a:br/>
            <a:r>
              <a:t>⣿⢄⠀⠀⠀⠀⠀⠀⠀⠑⠑⠟⠕⢕⢕⢕⢕⢱⣿⣿⣿⣿⣿⣿⣿⣿⣿⣿⣿⣿⣿⣿⣿⡜⣷⢸⣿⣿⣇⢿⣿⡇⠀⠀⠀⠀⠀⠀⠀⠀⠀⠹⣿⣿⣿⣿⣿⣿⣿⡏⠀⠀⠀⠀⠀⠀⠀⠀⠀⠀⠀⠀⠀⢸⡿⢿⣏⣵⡇⢾⣇⡝⢎⢷⣿⣿⣿⣿⣿⣿⡕⢕⢕⢕⠝⠐⠀⠀⠀⠀⠀⠀⠀⢡⣽⣽⣟⡻⣿⣿⣿⣿⣿⣿⣿⣿⣿⣿⡇⢕⢕⢕⢕⢕⢕⢕⢕⢕⢕⢕⢕⢕⢕⢕⢕⢕⢕⢕⠀⠀⠀⠀⠀⢄⢑⠜⣿⣿⣿⣿⣿⣿⣿⣿⣿⣿⣿⣿⣿⣿⣿⣿⣿⣿⣿⣿⣿⣿⣿⣿⣿⣿⣿⣿⣿⣿⣿⣿⣿⣿⣿⣿⣿⣿⣿⣿⣿⣿⣿⣿⣿⣿⣿⣿⣿⣿⣿⣕⣿⣿⣿⣿⣿⣿⣿⣿⣿⣿⣿⣿⣿⣿⣿⣿⣿⣿⣿⣿⣿⣿⣿⣿⣿⣿⣿⣿⣿⣿⣿⣿⣿⣿⣿⣿⣿⣿⣿⣿⣿⣿⠀</a:t>
            </a:r>
            <a:br/>
            <a:r>
              <a:t>⣿⡇⠀⠀⠀⠀⠀⠀⠀⠀⠀⠀⠀⠀⠁⠁⠑⠸⢿⣿⣿⣿⣿⣿⣿⣿⣿⣿⣿⣿⣿⣿⣿⣷⡸⡜⣿⣿⣿⣮⢻⣿⡄⠀⠀⠀⠀⠀⠀⠀⠀⠀⠹⣿⣿⢿⢿⣿⡟⠀⠀⠀⠀⠀⠀⠀⠀⠀⠀⠀⠀⠀⠀⠁⢻⣿⣿⣿⣿⣜⢿⢻⣷⡕⣎⡟⢿⣿⣿⠿⠃⠁⠀⠀⠀⠀⠀⠀⠀⠀⠀⠀⠀⢜⢿⢿⣿⣿⣷⣽⣟⢿⣿⣾⣿⣿⣿⣿⡇⢕⢕⢕⢕⢕⢕⢕⢕⢕⢕⢕⢕⢕⢕⢕⢕⢕⢕⢕⢔⠁⢄⢄⢕⢕⢐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⠀⠀⠀⠀⠀⠀⠀⠀⠀⠀⠀⠀⠀⠀⠀⠀⠀⠀⠉⠙⠻⢿⣿⣿⣿⣿⣿⣿⣿⣿⣿⣿⣧⢱⢿⣷⣝⡿⣷⣼⡇⠀⠀⠀⠀⠀⠀⠀⠀⠀⠀⠁⠀⣄⡀⠈⠁⠀⠀⠀⠀⠀⠀⠀⠀⠀⠀⠀⠀⠀⠀⠀⢜⣿⣿⣿⣿⣿⣷⣸⣿⡇⣿⢿⠛⠉⠀⠀⠀⠀⠀⠀⠀⠀⠀⠀⠀⠀⠀⠀⠀⠑⢕⢕⢝⢝⢿⢿⣿⣿⣧⣝⡻⣿⣿⣿⣿⠑⢕⢕⠀⢕⢕⢕⢕⢕⢕⢕⢕⢕⢕⢕⢕⢕⢕⢕⢕⢀⢕⢕⢕⢕⠅⢑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⢇⢄⠀⠀⠀⠀⠀⠀⠀⠀⠀⠀⠀⠀⠀⠀⠀⠀⠀⠀⠀⠀⠀⠁⠙⠻⢿⣿⣿⣿⣿⣿⣿⣿⠇⢹⣿⣿⣿⣷⣮⣽⢉⠁⠀⠁⠀⠀⠀⠀⠀⠀⠀⢕⢝⢇⠔⠀⠀⠀⠀⠀⠀⠀⠀⠀⠀⠀⠀⠀⠀⠀⠀⠀⢹⣿⣿⣿⣿⣿⢏⠏⠘⠁⠀⠀⠀⠀⠀⠀⠀⠀⠀⠀⠀⠀⠄⢀⠀⠀⠀⠀⠀⢕⢕⢕⢕⢕⢜⢜⢻⢿⣿⣿⣾⣟⢿⣿⡔⢕⢕⠀⢕⢕⢕⢕⢕⢕⢕⢕⢕⢕⢕⢕⢕⢕⢕⢕⢔⢕⢕⢕⢕⠅⢅⢑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⣗⢇⢕⠀⠀⠀⠀⠀⠀⠀⢀⢔⠐⠀⠀⠀⠀⠀⠀⠀⠀⠀⠀⠀⠀⠀⠀⠀⠙⢻⣿⣿⣿⣿⡏⠀⠀⢹⣿⣿⢿⣿⣿⢕⠀⠀⠀⠀⠀⠀⠀⠀⠀⠀⠀⢕⢕⠀⠀⠀⠀⠀⠀⠀⠀⠀⠀⠀⠀⠀⠀⠀⠀⠀⠀⠘⣿⣿⣿⣿⠕⠑⠀⠀⠀⠀⠀⠀⠀⠀⠀⠀⠐⠄⢀⠀⠀⠀⠑⢕⢄⠀⠀⠀⠀⢕⢕⢕⢕⢕⢕⢕⢜⢝⢻⣿⣿⣷⣮⡃⢕⢕⠀⠀⢕⢕⢕⢕⢕⢕⢕⢕⢕⢕⢕⢕⢕⢕⢕⢕⢕⢕⢕⢕⢑⠔⢅⢅⢕⠝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⡇⢕⢔⠀⠀⠀⠀⢄⢕⠑⠀⠀⠀⠀⢀⠔⠁⠀⠀⠀⠀⠀⠀⠀⠀⠀⠀⠀⠀⠈⠻⣿⣿⠑⠀⠀⠀⢻⣿⢸⣿⣿⢕⠀⠀⠀⠀⠀⠀⠀⠀⠀⢀⣀⣁⣠⢔⣀⢄⠀⠀⠀⠀⠀⠀⠀⠀⠀⠀⠀⠀⠀⠀⠀⠀⢜⣿⢟⠁⠀⠀⠀⠀⠀⠀⠀⠀⠀⠀⠀⠔⠀⠀⠑⢔⢀⠀⠀⠀⠑⢕⢀⠀⠀⣕⢕⢕⢕⢕⢕⢕⢕⢕⢕⢝⢿⣿⣿⣇⢕⢕⢔⠀⢕⢕⢕⢕⢕⢕⢕⢕⢕⢕⢕⢕⢕⢕⢕⢕⢕⢁⢕⢔⠔⠑⢁⢕⢕⢕⢘⢿⣿⣿⣿⣿⣿⣿⣿⣿⣿⣿⣿⣿⣿⣿⣿⣿⣿⣿⣿⣿⣿⣿⣿⣿⣿⣿⣿⣿⣿⣿⣿⣿⣿⣿⣿⣿⣿⣿⣿⣿⣿⣿⣿⣿⣿⣿⣿⣿⣿⣿⣿⣿⣿⣿⣿⣿⣿⣿⣿⣿⣿⣿⣿⣿⣿⣿⣿⣿⣿⣿⣿⣿⣿⣿⣿⣿⣿⣿⣿⣿⣿⣿⣿⣿⣿⣿⣿⢟⠀</a:t>
            </a:r>
            <a:br/>
            <a:r>
              <a:t>⣿⢕⢕⡅⠀⠀⠀⢔⠕⠀⠀⠀⠀⢄⠕⠁⠀⠀⠀⠀⠀⠀⠀⠀⠀⠀⠀⠀⠀⠀⠀⠀⠈⠇⠀⠀⠀⠀⢸⣿⠑⢿⣿⠑⠀⠀⠀⠀⠀⠀⠀⠀⢀⣴⣿⣿⣿⣿⣷⣵⡄⠀⠀⠀⠀⠀⠀⠀⠀⠀⠀⠀⠀⠀⠀⠀⠀⠕⠀⠀⠀⠀⠀⠀⠀⠀⠀⠀⠀⠀⠀⠀⠀⠀⠀⠀⢑⢕⢄⠀⠀⠀⠕⢄⠀⣿⣗⣱⢕⢕⢕⢕⢕⢕⢕⢕⢕⢻⢿⣿⢕⢕⢕⢀⠁⢕⢕⢕⢕⢕⢕⢕⢕⢕⢕⢕⢕⢕⢕⢕⢕⢕⢄⠕⠕⢕⢕⢕⢕⢕⢕⢌⢻⣿⣿⣿⣿⣿⣿⣿⣿⣿⣿⣿⣿⣿⣿⣿⣿⣿⣿⣿⣿⣿⣿⣿⣿⣿⣿⣿⣿⣿⣿⣿⣿⣿⣿⣿⣿⣿⣿⣿⣿⣿⣿⣿⣿⣿⣿⣿⣿⣿⣿⣿⣿⣿⣿⣿⣿⣿⣿⣿⣿⣿⣿⣿⣿⣿⣿⣿⣿⣿⣿⣿⣿⣿⣿⣿⣿⣿⣿⣿⣿⣿⣿⣿⣿⣿⢏⢕⠀</a:t>
            </a:r>
            <a:br/>
            <a:r>
              <a:t>⣟⢕⣼⡷⠀⢀⢕⠁⠀⠀⠀⢄⢕⢕⢀⠀⠀⠀⠀⠀⠀⠀⠀⠀⠀⠀⠀⠀⠀⠀⠀⠀⠀⠀⠀⠀⠀⠀⢕⡏⠀⢸⡇⠀⠀⠀⠀⠀⠀⠀⠀⠀⢹⣸⣿⣿⣿⣿⣿⡿⡎⠀⠀⠀⠀⠀⠀⠀⠀⠀⠀⠀⠀⠀⠀⠀⠀⠀⠀⠀⠀⠀⠀⠀⠀⠀⠀⠀⠀⠀⠀⠀⠀⠀⢀⢔⠑⠀⠁⠑⠔⢀⠀⠁⢔⢸⣿⣿⣿⣇⣕⢕⢕⢕⢕⢕⢕⠁⠀⠈⠁⢕⢕⢔⠀⢕⢕⢕⢕⢕⢕⢕⢕⢕⢕⢕⢕⢕⢕⢕⢕⢕⢄⢕⢕⢕⢕⢕⢕⢕⢕⢕⢔⠝⣿⣿⣿⣿⣿⣿⣿⣿⣿⣿⣿⣿⣿⣿⣿⣿⣿⣿⣿⣿⣿⣿⣿⣿⣿⣿⣿⣿⣿⣿⡿⢟⢛⢟⢛⢟⢟⢻⢿⠿⢿⢿⢿⢿⢿⠿⠿⢿⢿⢟⢟⢛⢛⢻⢿⣿⣿⣿⣿⣿⣿⣿⣿⣿⣿⣿⣿⣿⣿⣿⣿⣿⣿⣿⣿⣿⣿⣿⣿⣿⣿⣿⡟⢕⢕⢕⠀</a:t>
            </a:r>
            <a:br/>
            <a:r>
              <a:t>⢇⣾⣿⢇⢔⠑⠀⠀⢀⠔⠑⠀⠀⠁⠑⢔⢀⠀⠀⠀⠀⠀⠀⠀⠀⠀⠀⠀⠀⠀⠀⠀⠀⠀⠀⠀⠀⠀⢱⠑⢀⢸⠁⠀⠀⠀⠀⠀⠀⠀⠀⠀⠜⢻⡹⣿⣿⣿⣿⢇⠑⠀⠀⠀⠀⠀⠀⠀⠀⠀⠀⠀⠀⠀⠀⠀⠀⠀⠀⠀⠀⠀⠀⠀⠀⠀⠀⠀⠀⠀⠀⠀⢀⠔⠁⠀⠀⠀⢀⢀⠀⠁⠐⢀⠀⠜⣿⣿⣿⢫⢿⣿⣧⡕⢕⠕⠀⠀⠀⠀⠀⢕⢕⠕⠀⢕⢕⢕⢕⢕⢕⢕⢕⢕⢕⢕⢕⢕⢕⢕⢕⢕⢕⢕⢕⢕⢕⢕⢕⢕⢕⢕⢕⢕⢜⢻⣿⣿⣿⣿⣿⣿⣿⣿⣿⣿⣿⣿⣿⣿⣿⣿⣿⣿⣿⣿⣿⣿⣿⣿⣿⣿⣿⣿⢵⡕⢕⢕⢕⢕⢕⢕⢕⢕⢕⢕⢕⢕⢕⢕⢕⢕⢕⢕⢕⢕⣱⣾⢎⣿⣿⣿⣿⣿⣿⣿⣿⣿⣿⣿⣿⣿⣿⣿⣿⣿⣿⣿⣿⣿⣿⣿⣿⣿⡿⢏⢕⢕⢕⢕⠀</a:t>
            </a:r>
            <a:br/>
            <a:r>
              <a:t>⣾⣿⢏⢔⠀⠀⢀⠐⠁⠀⠀⢄⢀⠀⠀⠀⠁⠕⢄⢀⠀⠀⠀⠀⠀⠀⠀⠀⠀⠀⠀⠀⠀⠀⠀⠀⠀⠀⠅⠀⢕⠃⠀⠀⠀⠀⠀⠀⠀⠀⠀⠀⠀⠀⠑⠘⢻⡇⠏⠀⠀⠀⠀⠀⠀⠀⠀⠀⠀⠀⠀⠀⠀⠀⠀⠀⠀⠀⠀⠀⠀⠀⠀⠀⠀⠀⠀⠀⠀⠀⢀⠕⠁⠀⠀⠀⢄⠐⠀⠁⠑⠔⠀⠀⠀⠀⢿⣿⣿⢸⣿⣿⣿⢗⢁⠀⠀⠀⠀⠀⢀⢕⢕⠑⢔⠑⢕⢕⢕⢕⢕⢕⢕⢕⢕⢕⢕⢕⢕⢕⢕⢕⢕⢕⢕⢕⢕⢕⢕⢕⢕⢕⢕⢕⢕⢕⢙⢿⣿⣿⣿⣿⣿⣿⣿⣿⣿⣿⣿⣿⣿⣿⣿⣿⣿⣿⣿⣿⣿⣿⣿⣿⣿⣿⣷⣮⣵⣥⣕⣕⢕⠕⢕⢕⢕⢕⢕⢕⢕⢕⢕⢕⢕⣑⣕⣜⣹⣵⣿⣿⣿⣿⣿⣿⣿⣿⣿⣿⣿⣿⣿⣿⣿⣿⣿⣿⣿⣿⣿⣿⣿⣿⣿⢟⢕⢕⢕⢕⢕⢕⠀</a:t>
            </a:r>
            <a:br/>
            <a:r>
              <a:t>⣿⢇⣱⠁⠀⠄⠁⠀⠄⠐⠁⠀⠀⠐⢄⠀⠀⠀⠀⠑⠔⢀⠀⠀⠀⠀⠀⠀⠀⠀⠀⠀⠀⠀⠀⠀⠀⠀⠀⢕⠑⠀⠀⠀⠀⠀⠀⠀⠀⠀⠀⠀⠀⠀⠀⠑⠀⠀⠀⠀⠀⠀⠀⠀⠀⠀⠀⠀⠀⠀⠀⠀⠀⠀⠀⠀⠀⠀⠀⠀⠀⠀⠀⠀⠀⠀⠀⠀⢀⢔⠁⠀⠀⠀⠀⠁⠀⠀⠀⠀⠀⠀⠀⠀⠀⠀⢸⣿⣿⢸⣿⣿⣿⡇⠀⠀⠀⠀⠀⢕⢕⢕⢕⠀⢔⠀⢕⢕⢕⢕⢕⢕⢕⢕⢕⢕⢕⢕⢕⢕⢕⢕⢕⢕⢕⢕⢕⢕⢕⢕⢕⢕⢕⢕⢕⢕⢕⠁⢝⢿⣿⣿⣿⣿⣿⣿⣿⣿⣿⣿⣿⣿⣿⣿⣿⣿⣿⣿⣿⣿⣿⣿⣿⣿⣿⣿⣿⣿⣿⣿⣿⣟⡗⣗⣷⣧⣵⣷⡷⣷⢳⢿⣿⣿⣿⣿⣿⣿⣿⣿⣿⣿⣿⣿⣿⣿⣿⣿⣿⣿⣿⣿⣿⣿⣿⣿⣿⣿⣿⣿⣿⢟⢕⢕⢕⢕⢕⢕⢕⢕⠀</a:t>
            </a:r>
            <a:br/>
            <a:r>
              <a:t>⢕⢱⡟⠀⠀⠀⠀⠀⠀⠀⠀⠀⠀⠀⠀⠁⠀⠀⠀⠀⠀⠑⢔⠀⠀⠀⠀⠀⠀⠀⠀⠀⠀⠀⠀⠀⠀⠀⠁⠀⠀⠀⠀⠀⠀⠀⠀⠀⠀⠀⠀⠀⠀⠀⠀⠀⠀⠀⠀⠀⠀⠀⠀⠀⠀⠀⠀⠀⠀⠀⠀⠀⠀⠀⠀⠀⠀⠀⠀⠀⠀⠀⠀⠀⠀⠀⠀⢄⠕⠀⠀⠀⠀⠀⠀⠀⠀⠀⠀⠀⠀⠀⠀⠀⠀⠀⢷⢝⣏⢵⣫⣻⡟⠁⠀⠀⠀⠀⢕⢕⢕⠕⢕⠀⠀⠀⢕⢕⢕⢕⢕⢕⢕⢕⢕⢕⢕⢕⢕⢕⢕⢕⢕⢕⢕⢕⢕⢕⢕⢕⢕⢕⢕⢕⢕⢕⢕⢕⢕⢕⢝⢻⣿⣿⣿⣿⣿⣿⣿⣿⣿⣿⣿⣿⣿⣿⣿⣿⣿⣿⣿⣿⣿⣿⣿⣿⣿⣿⣿⣿⣿⣿⣷⣮⣿⣿⣯⣿⣱⣷⣿⣿⣿⣿⣿⣿⣿⣿⣿⣿⣿⣿⣿⣿⣿⣿⣿⣿⣿⣿⣿⣿⣿⣿⣿⣿⣿⣿⣿⢟⢕⢕⢕⢕⢕⢕⢕⢕⢕⢕⠀</a:t>
            </a:r>
            <a:br/>
            <a:r>
              <a:t>⢱⣿⣧⠀⠀⠀⠀⠀⠀⠀⠀⠀⠀⠀⠀⠀⠀⠀⠀⠀⠀⠀⠁⠑⠀⠀⠀⠀⠀⠀⠀⢀⢄⠀⠀⠀⠀⠀⠀⠀⠀⠀⠀⠀⠀⠀⠀⠀⠀⠀⠀⠀⠀⠀⠀⠀⠀⠀⠀⠀⠀⠀⠀⠀⠀⠀⠀⠀⠀⠀⠀⠀⠀⠀⠀⠀⠀⢀⠀⠀⢔⠀⠀⠀⠀⠀⠀⠀⠀⠀⠀⠀⠀⠀⠀⠀⠀⠀⠀⠀⠀⠀⠀⠀⠀⠀⠈⢧⢹⢕⢝⢻⠕⠀⠀⠀⠀⢕⢕⢕⢕⠔⢕⠀⠔⢔⢕⢕⢕⢕⢕⢕⢕⢕⢕⢕⢕⢕⢕⠕⢕⢕⢕⢕⢕⢕⢕⢕⢕⢕⢕⢕⢕⢕⢕⢕⢕⢕⢀⢕⢕⢕⢜⢻⢿⣿⣿⣿⣿⣿⣿⣿⣿⣿⣿⣿⣿⣿⣿⣿⣿⣿⣿⣿⣿⣿⣿⣿⣿⣿⣿⣿⣿⣿⣿⣿⣿⣿⣿⣿⣿⣿⣿⣿⣿⣿⣿⣿⣿⣿⣿⣿⣿⣿⣿⣿⣿⣿⣿⣿⣿⣿⣿⣿⣿⣿⣿⠟⢅⢕⢕⢕⢕⢕⢕⢕⢕⢕⢕⢕⠀</a:t>
            </a:r>
            <a:br/>
            <a:r>
              <a:t>⣿⣿⡿⠁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⠈⣧⢃⢕⠑⠀⠀⠀⠀⢕⢕⢕⢕⢕⠀⠕⠀⠀⢔⠁⢕⢕⢕⢕⢕⢕⢕⢕⢕⢕⢕⢕⢕⢕⢕⢕⢕⢕⢕⢕⢕⢕⢕⢕⢕⢕⢕⢕⢕⢕⢕⢕⢕⢕⢕⢕⢕⢕⢝⢻⣿⣿⣿⣿⣿⣿⣿⣿⣿⣿⣿⣿⣿⣿⣿⣿⣿⣿⣿⣿⣿⣿⣿⣿⣿⣿⣿⣿⣿⣿⣿⣿⣿⣿⣿⣿⣿⣿⣿⣿⣿⣿⣿⣿⣿⣿⣿⣿⣿⣿⣿⣿⣿⣿⣿⣿⣿⢟⢏⢕⢕⢕⢕⢕⢕⢕⢕⢕⢕⢕⢕⢕⢕⠀</a:t>
            </a:r>
            <a:br/>
            <a:r>
              <a:t>⣿⡿⠁⠀⠀⠀⠀⠀⠀⠀⠀⠀⠀⠀⠀⠀⠀⠀⠀⠀⠀⠀⠀⠀⠀⠀⠀⠀⠀⠀⠀⠁⠔⠑⠀⠀⠀⠀⠀⠀⠀⠀⠀⠀⠀⠀⠀⠀⠀⠀⠀⠀⠀⠀⠀⠀⠀⠀⠀⠀⠀⠀⠀⠀⠀⠀⠀⠀⠀⠀⠀⠀⠀⠀⠀⠀⠀⠀⠀⠀⠀⠀⠀⠀⠀⠀⠀⠀⠀⠀⠀⠀⠀⠀⠀⠀⠀⠀⠀⠀⠀⠀⠀⠀⠀⠀⠀⠀⣿⣇⠃⠀⠀⠀⠀⠀⠁⠑⠑⠑⠕⢑⠄⠀⠄⢁⠀⢕⢕⢕⢕⢕⢕⢕⢕⢕⢕⢕⢕⢕⢔⢕⢕⢕⢕⢕⢕⢕⢕⢕⢕⢕⢕⢕⢕⢕⢕⢕⠀⢕⢕⢕⢕⢕⠑⢅⢕⢜⢝⢿⣿⣿⣿⣿⣿⣿⣿⣿⣿⣿⣿⣿⣿⣿⣿⣿⣿⣿⣿⣿⣿⣿⣿⣿⣿⣿⣿⣿⣿⣿⣿⣿⣿⣿⣿⣿⣿⣿⣿⣿⣿⣿⣿⣿⣿⣿⣿⣿⣿⣿⣿⢿⢏⢕⢕⢕⢕⢕⢕⢕⢕⢕⢕⢕⢕⢕⢕⢕⢕⢕⠀</a:t>
            </a:r>
            <a:br/>
            <a:r>
              <a:t>⣿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⢿⣿⣇⠀⠀⠀⠀⠀⠀⢀⡄⡔⢷⢸⠀⢔⢄⢄⢕⢁⢕⢕⢕⢕⢕⢕⢕⢕⢕⢕⢕⢕⢕⢕⢕⢕⢕⢕⢕⢕⢕⢕⢕⢕⢕⢕⢕⢕⢕⢕⢕⢕⢕⢕⢕⠀⢔⢕⢕⢕⢕⢕⢜⢝⢻⣿⣿⣿⣿⣿⣿⣿⣿⣿⣿⣿⣿⣿⣿⣿⣿⣿⣿⣿⣿⣿⣿⣿⣿⣿⣿⣿⣿⣿⣿⣿⣿⣿⣿⣿⣿⣿⣿⣿⣿⣿⣿⣿⣿⣿⢟⢋⠑⢕⢕⢕⢕⢕⢕⢕⢕⢕⢕⢕⢕⢕⢕⢕⢕⢕⢕⢕⠀</a:t>
            </a:r>
            <a:br/>
            <a:r>
              <a:t>⠛⠃⠀⠐⠐⠑⠑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⠘⠁⠘⠛⠃⠀⠀⠀⠐⠓⠛⠛⠛⠛⠃⠐⠑⠑⠑⠑⠑⠑⠑⠑⠑⠑⠑⠑⠑⠑⠑⠑⠑⠑⠑⠑⠑⠑⠑⠑⠑⠑⠑⠑⠑⠑⠑⠑⠑⠑⠑⠑⠑⠑⠑⠀⠐⠑⠑⠑⠑⠑⠑⠑⠑⠑⠑⠙⠛⠛⠛⠛⠛⠛⠛⠛⠛⠛⠛⠛⠛⠛⠛⠛⠛⠛⠛⠛⠛⠛⠛⠛⠛⠛⠛⠛⠛⠛⠛⠛⠛⠛⠛⠛⠛⠛⠛⠛⠛⠙⠑⠑⠑⠐⠁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⣧⢝⢿⣿⣿⣿⣿⣿⣿⣿⣿⣧⢱⣜⢿⣿⣿⣿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⣿⣿⣿⣿⣿⣿⣿⣿⣿⣿⣷⡕⢜⢻⣿⣿⣿⣿⣿⣿⣿⣧⢻⣷⡻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⡫⣽⣿⣿⣿⣿⣿⣿⣿⣿⣿⣿⣧⢕⣼⡻⣿⡻⣿⣿⣿⣿⣧⢿⣷⡽⣿⣿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⢟⣾⢧⣿⣿⣿⣿⣿⣿⣿⣿⣿⣿⣿⣿⣷⣝⢿⣮⡸⣮⣻⣿⣿⣿⡞⣿⣿⡹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⢣⣿⣿⣸⣿⣿⣿⣿⣿⣿⣿⣿⣿⣿⣿⣿⣿⣿⢧⢻⣧⢿⣷⡝⢝⢝⢕⢝⢝⢗⢻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⢣⣿⣿⡇⣿⣿⣿⣿⣿⣿⣿⣿⣿⣿⣿⣿⣿⣿⢕⢕⢕⢜⢸⣿⣿⡕⢕⢕⢕⢕⢕⢕⢜⢻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⢧⣿⣿⣿⢱⣷⣗⣳⣵⣵⣷⣷⣷⣵⣷⣷⣗⣳⢾⡕⢕⢕⢕⢕⣿⣿⣿⡕⢕⢕⢕⢕⢕⢕⢕⢕⢕⢝⢻⣿⣿⣿⣿⣿⣿⣿⣿⣿⣿⣿⣿⣿⣿⣿⣿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⣟⣏⣾⣿⣿⣿⢸⣿⣿⣿⣿⣿⣿⣿⣿⣿⣿⣿⣿⣿⣿⣧⢑⢕⢕⢕⢹⣿⣿⣷⡕⢕⢕⢕⢕⢕⢕⢕⢕⢕⢕⢻⣿⣿⣿⣿⣿⣿⣿⣿⣿⣿⣿⣿⣿⣿⣿⣿⣿⣿⣿⣿⣿⣿⣿⢇⢕⢕⢕⢕⣼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⣏⣵⣾⡿⣼⣿⣿⣿⡇⣿⣿⣿⣿⣿⣿⣿⣿⣿⣿⣿⣿⣿⣿⣿⣿⣧⡕⢕⢕⢸⣿⣿⣿⣧⢕⢕⢕⢕⢕⢕⢕⢕⢕⢕⢕⢕⢝⢿⣿⣿⣿⣿⣿⣿⣿⣿⣿⣿⣿⣿⣿⣿⣿⣿⣿⣿⣿⣿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⣹⣾⣿⣿⣿⢣⣿⣿⣿⣿⡇⣿⣿⣿⣿⣿⣿⣿⣿⣿⣿⣿⣿⣿⣿⣿⣿⣿⣷⡕⠕⢕⣿⣿⣿⣿⡇⢕⢕⠕⠑⠑⢕⢕⢕⢕⢕⢕⢕⢕⢜⢝⢻⢿⣿⣿⣿⣿⣿⣿⣿⣿⣿⣿⣿⣿⣿⣿⣿⡏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⡟⣼⣿⣿⣿⣿⡇⣿⣿⣿⣿⣿⣿⣿⣿⣿⣿⣿⣿⣿⣿⣿⣿⣻⣿⣿⣇⢕⣿⣿⣿⣿⣷⢁⢐⢕⢕⢕⢕⢕⢕⢕⢕⢕⢕⢕⢕⢕⢕⢕⢹⣿⣿⣿⣿⣿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⣱⣿⣿⣿⣟⣿⣿⢏⢧⣿⣿⣿⣿⣿⢕⣿⣿⣿⣿⣿⣿⣿⣿⣿⣿⣿⣿⣿⣿⣿⣿⣟⣿⣿⣿⢇⣿⣿⣿⣿⣿⡕⢕⢕⢕⢕⢕⢕⢕⢕⢕⢕⠕⢕⢕⢕⢕⢕⣼⣿⣿⣿⣿⣿⣿⣿⣿⣿⣿⣿⣿⣿⣿⡇⢕⢕⢕⢕⢱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⢏⣾⣿⣿⣿⣿⣿⡿⣳⣿⢸⣿⣿⣿⣿⣿⢕⣿⣿⣿⣿⣿⣿⣿⣿⣿⣿⣿⣿⣿⣿⣿⣿⣿⢹⣿⡟⢕⣿⣿⣿⣿⣿⡇⠁⠁⢔⢕⢕⢕⢕⢕⢕⢕⢕⢅⢕⢕⢜⣿⣿⣿⣿⣿⣿⣿⣿⣿⣿⣿⣿⣿⣿⣿⣿⡇⢕⢕⢕⢕⢸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⢫⣿⡿⣽⣿⣿⣿⡟⣽⣿⡟⣾⣿⣿⣿⢿⣿⢕⣿⣿⣿⣿⣿⣿⣿⣿⣿⣿⣿⣿⣿⣿⣿⣿⣿⢕⢹⡇⢕⣿⣿⣿⣿⣿⣧⠑⢕⢕⣇⢔⢕⡕⢕⠕⢕⠕⠕⢕⡕⣺⣿⣿⣿⣿⣿⣿⣿⣿⣿⣿⣿⣿⣿⣿⣿⣿⢕⢕⢕⢕⢕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⠀</a:t>
            </a:r>
            <a:br/>
            <a:r>
              <a:t>⣿⣿⣿⣿⣿⣿⣿⣿⣿⣿⣿⣿⣿⣿⣿⣿⣿⣿⣿⣿⣿⣿⣿⣿⣿⣿⣿⣿⢣⣿⡿⣹⣿⣿⣿⣟⣾⣿⣿⡇⣿⡿⢏⢱⣿⣿⣣⢜⢿⣿⣿⣿⣿⣿⣿⣿⣿⣿⣿⣿⣿⣿⣿⣿⡇⢕⢕⢸⢽⣿⣿⣿⣿⡟⢀⠀⠕⢻⡇⢕⢝⢷⢕⠇⠓⠙⠈⢾⣿⣿⣿⣿⣿⣿⣿⣿⣿⣿⣿⣿⣿⣿⢿⢿⢿⢕⢕⢕⢕⢕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⢑⢑⠕⠅⠑⢄⢕⢕⢀⠀</a:t>
            </a:r>
            <a:br/>
            <a:r>
              <a:t>⣿⣿⣿⣿⣿⣿⣿⣿⣿⣿⣿⣿⣿⣿⣿⣿⣿⣿⣿⣿⣿⣿⣿⣿⣿⣿⣿⢯⣿⣿⣷⣿⣿⣿⢏⣾⣿⣿⣿⡇⡟⢕⣱⣿⣿⣿⢜⣕⣿⣿⣿⣿⣿⣿⣿⣿⣿⣿⣿⣿⣿⣿⣿⣿⡇⢕⢕⡟⢽⣿⣿⢿⠏⠁⠁⢄⠁⠁⠑⠕⠔⠅⢑⠄⡀⢀⡕⢎⢕⢑⠕⢕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⠅⠀⠐⠔⢕⢕⢕⢁⢄⠄⢔⢕⢕⢕⢕⠀</a:t>
            </a:r>
            <a:br/>
            <a:r>
              <a:t>⣿⣿⣿⣿⣿⣿⣿⣿⣿⣿⣿⣿⣿⣿⣿⣿⣿⣿⣿⣿⣿⣿⣿⣿⣿⣿⡟⣾⣿⢯⢫⣿⣿⣏⣾⣿⣿⡏⢕⡕⢱⡿⣿⣿⣿⣿⡕⣿⣿⣿⣿⣿⣿⣿⣿⣿⣿⣿⣿⣿⣿⣿⣿⣿⡇⢕⠑⠁⠉⢁⠑⠁⠀⠀⢕⢰⣄⡀⠀⠀⠀⠀⠄⢅⢜⢜⢕⢕⢕⢕⢕⠁⢄⠀⠀⠀⠀⠀⠀⠀⠀⠀⠀⢀⢁⢕⢕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⢔⢔⢔⢕⢕⢕⢕⠕⢔⢕⢕⢕⢕⢕⠀</a:t>
            </a:r>
            <a:br/>
            <a:r>
              <a:t>⣿⣿⣿⣿⣿⣿⣿⣿⣿⣿⣿⣿⣿⣿⣿⣿⣿⣿⡿⢟⢟⣟⣽⣵⣷⣧⢸⣿⣿⡟⣾⣿⡟⣾⣿⣿⡟⢕⢱⡇⢜⣱⣿⣿⣿⣿⢇⣿⣿⣿⣿⣿⣿⣿⣿⣿⣿⣿⣿⣿⣿⣿⣿⣿⡇⢕⠀⠀⠀⠁⠀⠀⠀⢕⢕⣼⣿⣿⡇⣶⣄⡐⠄⢁⠑⢕⢕⢕⠕⢑⢅⢕⢕⠀⠀⠀⠀⠀⠀⠀⠀⠀⠀⢕⣿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⠅⢕⢕⢕⢕⢕⢕⠀</a:t>
            </a:r>
            <a:br/>
            <a:r>
              <a:t>⣿⢿⢿⠿⠿⠟⣿⣿⣿⣿⣿⣿⣿⣿⣿⣿⣿⣟⣼⡇⣿⣾⣿⣿⣿⡇⣿⣿⣿⢱⣿⣿⣹⣿⣿⣿⢕⡇⢸⣷⢕⣿⣯⢏⢝⢏⢕⣿⣿⢿⣿⣿⣿⣿⣿⣿⣿⣿⣿⣿⣿⣿⣿⢏⡇⢕⢀⠕⢕⢕⠔⢀⢕⢕⡕⣿⣿⣿⣷⢻⣿⣿⣦⣁⠑⢄⣄⣔⢕⢕⢕⢕⢕⢑⠀⠀⠀⠀⠀⠀⠀⢀⠄⢱⢻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⠀⠀⢄⢕⢕⢕⢕⢕⢕⠀</a:t>
            </a:r>
            <a:br/>
            <a:r>
              <a:t>⡵⡄⠁⠁⠁⠁⣿⣿⣿⣿⣿⣿⣿⣿⣿⣿⡿⣱⣿⣿⣝⢿⢿⣿⣿⢱⣿⣿⡏⣿⣿⢧⣿⣿⣿⣯⣾⡇⣾⣿⢸⣿⣿⣷⣷⣷⢸⣿⣿⢹⣿⣿⣿⣿⣿⣿⣿⣿⣿⣿⣿⣿⣿⢕⢕⢕⢸⣦⣤⣤⣴⣞⢕⢕⣷⣿⣿⣿⣿⢸⣿⣿⣿⢻⡇⣿⣿⣷⣿⡇⢕⢕⢕⡕⢖⢆⢔⢖⢆⢔⢰⢖⢆⢕⢜⡇⢕⢕⢕⢸⢏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⠕⠀⠀⢀⢕⢕⢕⢕⢕⢕⢕⠀</a:t>
            </a:r>
            <a:br/>
            <a:r>
              <a:t>⢗⢕⢰⢾⢷⢄⣿⣿⣿⣿⣿⣿⣿⣿⣿⣿⣱⣿⡏⢿⡿⣷⣕⢕⢕⢸⣿⣿⢱⣿⣿⣸⣿⣿⣿⣿⣿⡇⣿⡿⣸⣿⣿⣿⣿⡇⣿⣿⡇⢸⣿⣿⣿⣿⣿⣿⣿⣿⣿⣿⣿⣿⡏⢕⢕⢕⢸⣿⣿⣿⣿⣧⢕⢕⣿⣿⣿⣿⣿⢸⣿⣿⣿⢸⣿⢝⢝⣽⣿⢣⡕⢱⣵⣷⡕⢕⡇⣵⣷⡇⢸⢱⣾⣷⡇⡇⢕⢕⢕⢸⢱⢕⢕⢕⢕⢕⢕⢕⢕⢕⢕⢕⢕⢕⢕⢕⢕⢕⢕⢕⢕⢕⢕⢕⢕⢕⢕⢕⢕⢕⢕⢕⢕⢕⢕⢕⢕⢕⢕⢕⢕⣼⣵⣧⢕⢕⢕⢕⢕⢕⢕⢕⢕⢕⢕⣵⣵⣕⣕⣕⣕⣕⣕⣕⢕⢕⢕⢕⢕⡕⢕⢕⢕⢕⢕⢕⢕⢕⢕⢕⢕⢕⢕⢕⢕⢕⢕⢕⢕⢕⢕⢕⢕⢕⢕⢕⢕⢕⢕⢕⢕⢕⢕⢕⢕⡕⢕⢕⣕⣱⣕⣕⣕⣕⣕⣵⣵⣵⣇⣇⣄⡄⢕⢕⢕⢕⢕⢕⢕⢕⠀</a:t>
            </a:r>
            <a:br/>
            <a:r>
              <a:t>⢕⢕⢱⢕⢱⢸⢽⣿⣿⣿⣿⣿⣿⣿⣿⢇⣿⣿⣿⣧⡜⢪⣟⡅⢕⣼⣿⡟⣾⣿⡇⣿⣿⣿⣿⣿⣿⢕⣿⡇⡿⢿⢿⢿⢿⢇⣿⣿⢱⢸⣿⣿⣿⣿⣿⣿⣿⣿⣿⣿⣿⣿⡇⢕⢕⢕⢸⢿⢿⢿⢿⣿⡕⣸⣿⣿⣿⣿⣿⢸⣿⣿⣿⣼⣿⠱⢿⡫⢎⡞⣿⢸⣿⣿⣇⣕⣇⣿⣿⣿⢸⢸⣿⣿⣧⡇⢕⢕⢕⢸⢿⢕⢕⢕⢕⢕⢕⢕⢕⢕⢕⢕⢕⢕⢕⢕⢕⢕⢕⢕⢕⢕⢕⢕⢕⢕⢕⢕⢕⢕⢕⢕⢕⢕⢕⢕⢕⢕⢕⢕⢱⣿⣿⣿⡕⢕⢕⢕⢕⢕⢕⢕⢕⢕⣾⣿⣿⣿⣿⣿⣿⣿⣿⣿⣿⣿⣿⣷⣿⣾⣷⡕⢕⢕⢕⢕⢕⢕⢕⢕⢕⢕⢕⢕⢕⢕⢕⢕⢕⢕⢕⢕⢕⢕⢕⢕⢕⢕⢕⢕⢕⢕⢕⣧⣾⣼⣿⣿⣿⣿⣿⣿⣿⣿⣿⣿⣿⣿⣿⣿⣿⣿⡕⢕⢕⢕⢕⢕⢕⢕⠀</a:t>
            </a:r>
            <a:br/>
            <a:r>
              <a:t>⢃⢅⢕⢅⢰⢕⢸⣿⣿⣿⣿⣿⣿⣿⡇⢕⣿⡻⢜⢻⢫⣾⡿⢕⢕⣿⣿⣇⣿⣿⢹⣿⣿⣿⣿⣿⡟⢕⣿⡇⣷⣿⣿⣿⣿⡷⣿⡏⣵⡕⣿⣿⢿⣿⣿⣿⣿⣿⣿⣿⣿⣿⢕⢕⢕⢕⣾⣷⣷⣷⣷⣷⡇⣺⣿⣿⣿⣿⣿⢸⣿⣿⣿⣿⣿⢜⢳⣇⢻⢇⣿⢕⣿⣿⣿⣿⣷⣿⣿⣿⣿⣽⣿⣿⣿⡇⢕⢕⢕⢸⣿⢕⢕⢕⢕⢕⢕⢕⢕⢕⢕⢕⢕⢕⢕⢕⢕⢕⢕⢕⢕⢕⢕⢕⢕⢕⢕⢕⢕⢕⢕⢕⢕⢕⢕⢕⢕⢕⢕⢕⣿⣿⣿⣿⡇⢕⢕⢕⢕⢕⢕⢕⢕⢕⣿⣿⣿⣿⣿⣿⣿⣿⣿⣿⣿⣿⡿⢿⢟⢏⢕⢕⢕⢕⢕⢕⢕⢕⢕⢕⢕⢕⢕⢕⢕⢕⢕⢕⢕⢕⢕⢕⢕⢕⢕⢕⢕⢕⢕⢕⢕⢕⢑⢕⢕⢝⢟⢻⢿⣿⣿⣿⣿⣿⣿⣿⣿⣿⣿⣿⣿⣿⣿⡕⢕⢕⢕⢕⢕⢕⠀</a:t>
            </a:r>
            <a:br/>
            <a:r>
              <a:t>⢇⢔⢜⢕⠕⠕⢜⣿⣿⣿⣿⣿⣿⣿⣷⢣⢜⢳⡕⢕⢿⡟⣱⣾⣿⣿⣿⢸⣿⢇⢸⣿⣿⣿⣿⣿⢇⣸⣿⡇⣿⣿⣿⣿⣿⡇⣿⡇⣿⣧⢻⣿⡜⣿⣿⣿⣿⣿⣿⢿⡟⣿⢕⢅⢕⢱⣿⣿⣿⣿⣿⣿⡇⣾⡏⣿⣿⣿⡟⢸⣿⣿⣿⣿⣿⢱⣕⢹⣧⢕⡜⡕⣿⣿⣿⣿⣿⣿⣿⣿⣿⣿⣿⣿⣿⣧⢄⠁⠀⢸⣿⡇⢕⢕⢕⢕⢕⢕⢕⠑⢕⢕⢕⢕⢕⢕⢕⠀⢕⢕⢕⢕⢕⢕⢕⢕⢕⢕⢕⢕⢕⢕⢕⢕⢕⢕⢕⢕⠕⢜⢟⢟⢻⢿⢿⢕⢕⢕⢕⢕⢕⢕⢕⢸⣿⣿⣿⣿⣿⢿⢿⢟⢟⢏⢝⢕⢕⢕⠕⠑⢑⣡⣵⣷⡕⢕⢕⢕⢅⢕⢕⢕⢕⢕⢕⢕⢕⢕⢕⢕⢕⢕⢕⢕⢕⢕⢕⢕⢕⢕⢕⢕⠕⣵⣕⢑⠕⢕⢕⢕⢝⢝⢟⢟⢿⢿⢿⣿⣿⣿⣿⣿⣿⣿⣕⢕⢕⢕⢕⢕⠀</a:t>
            </a:r>
            <a:br/>
            <a:r>
              <a:t>⢜⢏⢕⢄⢀⢀⢕⣿⣿⣿⣿⣿⣿⣿⣿⣧⡣⡕⢱⢜⡻⢷⣧⣵⣕⣿⡿⣼⡟⡜⢸⣿⣿⣿⣿⣿⢕⣿⣿⡇⣿⣿⣿⣿⣿⣧⢻⢱⣿⣿⣎⣿⣧⢻⣿⡻⣿⣿⣿⡞⣧⢹⢕⡇⢕⣼⣿⣿⣿⣿⣿⣿⡇⣿⡱⡿⣿⣿⡇⣾⣿⣿⣿⣿⣿⢜⢟⣳⣽⢇⢱⢱⣿⣿⣿⣿⣿⣿⣿⣿⣿⣿⣿⣿⣿⣿⠑⠀⠀⢸⣿⢇⢕⢕⢕⢕⢕⢕⢕⢔⢕⢕⢕⢕⢕⢕⢕⠀⢕⢕⢕⢕⢕⢕⢕⢕⢕⢕⢕⢕⢕⢕⢕⢕⢕⢕⢕⢕⢱⣿⣷⣧⣥⣅⣑⡑⢕⢕⢕⢕⢕⢕⢕⢜⢕⢕⠕⠕⠕⠕⠕⠕⠑⠑⢑⣅⣠⣴⣶⣾⣿⣿⣿⣿⣿⣇⢕⢕⢕⢔⢕⢕⢕⢕⢕⢕⢕⠔⠕⢕⢕⢕⢕⢕⢕⢕⢕⢕⢕⢕⢕⢕⠀⣿⣿⣿⣶⣵⣤⣕⡁⢕⠑⠑⠕⠕⠕⠕⠕⢕⢕⠕⠕⠕⠕⠔⠕⢕⢕⢕⠀</a:t>
            </a:r>
            <a:br/>
            <a:r>
              <a:t>⢕⢕⡕⢕⢕⢕⢕⣿⣿⣿⣿⣿⣿⣿⣿⣿⣷⣜⡣⡕⢷⢕⢕⣝⢝⣿⡇⡿⢱⡇⣿⣿⣿⣿⣿⡇⣸⣿⣿⡧⢳⢷⢷⢷⣷⣮⡜⡏⢛⢿⣿⣾⡿⡜⣿⣧⢹⣿⣿⣷⣹⢸⢱⢇⢕⣏⣹⣽⣽⣿⣯⣽⡕⢟⣷⡱⣎⡻⢕⣼⣿⣿⢟⣻⣿⢜⢟⢝⢱⠑⢕⢸⣿⣿⣿⣿⣿⣿⣿⣿⣿⣿⣿⣿⣿⣿⢕⠀⠀⢸⡟⢕⢕⢕⢕⢕⢕⢕⢕⢕⢕⢕⢕⢕⢕⢕⢕⠀⢕⠕⠁⢕⢕⢕⢕⢕⢕⢕⠑⠑⢕⢕⢕⢕⢕⢕⢕⢑⣾⣿⣿⣿⣿⣿⣿⣿⣇⢕⢕⢕⢕⢕⢕⣴⣴⣴⣵⣴⣶⣶⣶⣷⣿⣿⣿⣿⣿⣿⣿⣿⣿⣿⣿⣿⣿⣿⣷⣕⢕⢕⢕⠕⢕⢕⢕⢕⢕⠅⢕⠕⢕⢕⢕⢕⢕⢕⢕⢕⠑⠑⠑⠑⠁⢿⣿⣿⣿⣿⣿⣿⣿⣿⣿⣷⣶⣶⣶⣦⣴⣴⣴⣴⣵⣷⣶⣷⣧⢕⢕⢕⠀</a:t>
            </a:r>
            <a:br/>
            <a:r>
              <a:t>⢂⢜⢊⢕⢵⡄⠀⢸⣿⣿⣿⣿⣿⣿⣿⣿⣿⣿⣿⣷⣜⡳⢕⢝⢕⣿⡇⡇⢸⡇⣿⣿⣿⣿⣿⡇⠕⠀⠀⢀⢁⠀⠑⠀⠀⠀⠉⠑⢿⣮⣿⣿⣿⣷⣿⣿⣎⣷⣝⣿⣏⢕⣾⣵⢟⠋⠉⠁⠀⠐⠐⠀⢀⠁⠉⢅⣽⡇⢣⢿⣿⣿⢕⣾⡏⢕⢇⡱⡇⢕⢕⢸⣿⣿⣿⣿⣿⣿⣿⣿⣿⣿⣿⣿⣿⣿⡕⠀⠀⢸⢕⢕⢕⢕⢕⢕⢕⢕⢕⢕⢕⢕⢕⢕⢕⢕⢕⠀⢕⠐⠁⢕⢕⢕⢕⢕⢕⢕⠀⠀⢕⢕⢕⢕⢕⢕⠕⣼⣿⣿⣿⣿⣿⣿⣿⣿⣿⡕⢕⢕⢕⢕⢕⣿⣿⣿⣿⣿⣿⣿⣿⣿⣿⣿⣿⣿⣿⣿⣿⣿⣿⣿⣿⣿⣿⣿⣿⣿⣷⣕⢕⢕⠕⢕⢕⢕⢕⠑⠀⠀⠑⢕⢕⢕⢕⢕⢕⢕⠀⠀⠀⠀⢄⢸⣿⣿⣿⣿⣿⣿⣿⣿⣿⣿⣿⣿⣿⣿⣿⣿⣿⣿⣿⣿⣿⣿⣿⣷⡅⢕⠀</a:t>
            </a:r>
            <a:br/>
            <a:r>
              <a:t>⠜⠊⠁⠘⢜⢝⡕⢸⣿⣿⣿⣿⣿⣿⣿⣿⣿⣿⣿⣿⢟⠀⠀⢅⣱⢼⡇⢕⢸⣧⢸⡏⣿⡿⣿⢇⢔⣷⣿⡏⣠⡥⠀⠀⠀⠁⠁⠐⣔⢝⣿⣿⣿⣿⣿⣿⣿⣿⣿⣿⣿⣿⣿⢕⡕⣠⣕⠁⠀⠀⠀⠀⢸⣷⣴⠀⢜⣱⢜⣽⣿⣿⢱⣿⡇⠘⠁⢾⡇⢕⢕⢸⣿⣿⣿⣿⣿⣿⣿⣿⣿⣿⣿⣿⡿⣿⡇⠀⠀⠘⢕⢕⢕⢕⢕⢕⢕⢕⢕⢕⠀⢕⢕⢕⢕⢕⢕⢕⠁⠀⠀⢕⢕⢕⢕⢕⢕⢕⠀⠀⢕⢕⢕⢕⢕⢕⢱⣿⣿⣿⣿⣿⣿⣿⣿⣿⣿⣿⡕⢕⢕⢕⢕⣿⣿⣿⣿⣿⣿⣿⣿⣿⣿⣿⣿⣿⣿⣿⣿⣿⣿⣿⣿⣿⣿⣿⣿⣿⣿⣿⣷⡕⢕⢕⢕⢕⢕⢔⠀⠀⠀⠑⢕⢕⢕⢕⢕⢕⠀⠀⠀⠀⠀⢸⣿⣿⣿⣿⣿⣿⣿⣿⣿⣿⣿⣿⣿⣿⣿⣿⣿⣿⣿⣿⣿⣿⣿⣿⣿⣆⠀</a:t>
            </a:r>
            <a:br/>
            <a:r>
              <a:t>⢁⢰⣔⡐⢜⢇⢕⢸⣿⣿⣿⣿⣿⣿⣿⣿⣿⣿⣿⢫⠃⠀⠀⢱⣿⢸⣇⢕⢜⢸⡸⡇⢹⡳⡹⡇⣕⣻⣿⣧⢄⢄⢕⢀⢀⢔⢀⠀⣿⣷⣿⣿⣿⣿⣿⣿⣿⣿⣿⣿⣿⣿⣿⣾⡇⠁⢁⠀⢀⢔⢀⢄⢸⣿⣏⣵⣮⣿⣵⣿⣿⣿⢸⣿⡇⠀⠀⢸⡇⢕⠑⢸⣿⣿⣿⣿⣿⣿⣿⣿⣿⣿⣿⣿⣷⣿⣇⠀⠀⢕⢕⢕⢕⢕⢕⢕⢕⢕⢕⢕⠀⢕⢕⢕⢕⢕⢕⢕⠀⠀⠀⢕⢕⢕⢕⢕⢕⢕⠀⠀⢕⢕⢕⢕⢕⢰⣿⣿⣿⣿⣿⣿⣿⣿⣿⣿⣿⣿⣿⡕⢕⢕⢕⢝⣝⣝⡝⢝⢟⢟⢟⢟⢿⢿⢿⢿⣿⣿⣿⣿⣿⣿⣿⣿⣿⣿⣿⣿⣿⣿⣿⣿⣧⡕⢕⢕⢕⢕⢀⠀⠀⠀⠕⢕⢕⢕⢕⢕⢔⠀⠀⠀⠀⢸⣿⣿⣿⣿⢿⢿⢿⢟⢟⢟⢟⢟⢝⣝⣝⣝⣹⣽⣽⣽⣿⣿⣿⣿⣿⣿⠀</a:t>
            </a:r>
            <a:br/>
            <a:r>
              <a:t>⢕⢅⢝⢕⢕⢕⠕⠑⣿⣿⣿⣿⣿⣿⣿⣿⣿⡿⣱⠇⠀⠀⠀⢸⣿⣽⣿⢇⢕⢕⢇⢣⢕⢿⣿⣷⢿⣿⣿⣿⣧⡕⢕⢵⣵⢕⢜⣱⣿⣿⣿⣿⣿⣿⣿⣿⣿⣿⣿⣿⣿⣿⣿⣿⣿⡅⢕⢕⣕⢕⢕⣱⣿⣿⣿⡿⣼⣿⣿⢫⣿⣿⢸⣿⡇⠀⠀⠀⠑⠁⠀⢸⣿⣿⡿⢿⡟⢿⣿⡿⢻⢻⣿⣿⢧⡟⢻⠀⢄⢕⢕⢕⢕⢕⢕⢕⢕⢕⢕⢕⠀⠁⢕⢕⢕⢕⢕⢕⠀⠀⠀⢕⢕⢕⢕⢕⢕⢕⠀⠀⠁⢕⢕⢕⢅⣾⣿⣿⣿⣿⣿⣿⣿⣿⣿⣿⣿⣿⣿⣿⡕⢕⢕⢸⣿⣿⣿⣿⣿⣿⣿⣷⣷⣷⣷⣧⣵⣵⣵⣼⣽⣽⣿⣿⣿⣿⣿⣿⣿⣿⣿⣿⣿⣿⣦⢕⢕⢕⢕⠀⠀⠀⠀⠕⢕⢕⢕⢕⢕⠀⠀⠀⠀⢸⣵⣵⣵⣵⣷⣷⣷⣷⣾⣿⣿⣿⣿⣿⣿⣿⣿⣿⣿⣿⣿⣿⣿⣿⣿⣿⠀</a:t>
            </a:r>
            <a:br/>
            <a:r>
              <a:t>⢕⢕⢕⠕⠕⠁⠀⠀⣿⣿⣿⣿⣿⣿⣿⣿⢟⣼⡏⠀⠀⠀⠀⠘⡏⣿⣿⢕⢕⢕⡏⢕⢕⢕⢝⢿⡎⣿⣿⣿⡝⢟⢷⠼⠵⢗⣿⣿⣿⣿⣿⣿⣿⣿⣿⣿⣿⣿⣿⣿⣿⣿⣿⣿⣿⣿⡷⠵⢿⢵⢞⢟⣿⣿⣿⣽⣿⡿⣝⣸⡇⣿⢕⣿⡇⠀⠀⠀⠀⡱⣷⣿⣿⣿⣿⣿⣿⣿⣿⣿⣿⣿⣿⣿⣿⣿⣿⢕⢕⢕⢕⢕⢕⢕⢕⢕⢕⢕⢕⢕⠔⠀⠕⢕⢕⢕⢕⢕⢄⠀⠀⠁⢕⢕⢕⢕⢕⢕⠀⠀⠀⢕⢕⠕⣼⣿⣿⣿⣿⣿⣿⣿⣿⣿⣿⣿⣿⠙⠿⣿⣿⣇⢕⢅⢿⣿⣿⣿⣿⣿⣿⣿⣿⣿⣿⣿⣿⣿⣿⣿⣿⣿⣿⣿⣿⣿⣿⣿⣿⣿⣿⣿⣿⣿⣿⣧⢕⢕⢕⢄⠀⠀⠀⠀⢑⢕⢕⢕⢕⢄⠀⠀⠀⢸⣿⣿⣿⣿⣿⣿⣿⣿⣿⣿⣿⣿⣿⣿⣿⣿⣿⣿⣿⣿⡿⠟⢹⣿⣿⣿⠀</a:t>
            </a:r>
            <a:br/>
            <a:r>
              <a:t>⢐⢄⠄⠀⠀⠀⠀⠀⢸⣿⣿⣿⣿⣿⣿⢫⣿⢟⠁⠀⠀⠀⠀⠀⠑⣿⡟⢸⡇⢸⣷⢕⢕⢕⢕⢕⢿⡜⣿⣿⣿⣷⣾⣿⣿⣿⣿⣿⣿⣿⣿⣿⣿⣿⣿⣿⣿⣿⣿⣿⣿⣿⣿⣿⣿⣿⣿⣿⣷⣷⣾⣿⣿⣿⣿⡿⢏⡜⢸⣿⡇⢸⢕⣿⣿⠀⠀⠀⠀⠕⡝⠟⠟⠟⠟⠟⠟⠟⠟⠟⠟⠟⠟⠟⠟⠟⢟⢕⠕⠕⠕⠞⠇⢕⢕⢕⢕⢕⢕⢕⠀⠀⠀⢕⢕⢕⢕⢕⢕⠀⠀⠀⢕⢕⢕⢕⢕⢕⠀⠀⠀⢕⠕⢱⣭⡍⠉⠉⠉⠉⠉⠙⠙⠛⠛⠟⠟⠃⠀⠈⠙⠟⠃⠑⠘⠟⠟⠟⠟⠻⠟⠟⠻⠿⣿⣿⣿⣿⣿⣿⣿⣿⣿⣿⣿⣿⣿⣿⣿⣿⣿⣿⣿⣿⣿⣿⣇⠕⢕⢕⠀⠀⠀⠀⢣⠕⢕⢕⢕⢕⠀⠀⠀⣾⣿⣿⣿⣿⣿⠿⠟⠻⠿⠿⠿⠟⠻⠟⠟⠟⠟⠟⠛⠁⠀⠀⠞⠟⠛⠛⠀</a:t>
            </a:r>
            <a:br/>
            <a:r>
              <a:t>⠗⠁⠀⠀⠀⠀⠀⠀⢸⣿⣿⣿⣿⣿⣣⡿⢕⢱⠀⠀⠀⠀⠀⢀⢄⣿⡇⢸⣷⢕⢻⡕⢕⢕⢕⢕⡎⣿⣿⣿⣿⣿⣿⣿⣿⣿⣿⣿⣿⣿⣿⣿⣿⣿⣿⣿⣟⣿⣿⣿⣿⣿⣿⣿⣿⣿⣿⣿⣿⣿⣿⣿⣿⣿⣯⢕⢞⡱⣿⣿⢇⢸⢕⢹⣿⠀⠀⠀⠀⠀⢷⡔⢔⢔⢔⢔⢔⢔⢔⢔⢔⢔⢔⢔⢔⢔⢕⢕⠀⢄⢕⢕⢀⢕⢕⢕⢕⢕⢕⢕⠀⠀⠀⠁⢕⢕⢕⢕⢕⢀⠀⠀⢕⢕⢕⢕⢕⢕⠀⠀⠀⠑⠄⠋⠁⠀⠀⠀⠀⠀⠀⠀⠀⠀⠀⠀⠀⠀⠀⠀⠀⠀⠀⠀⠀⠀⠀⠀⠀⠀⠀⠀⠀⠀⠀⠁⠙⠛⠿⣿⣿⣿⣿⣿⣿⣿⣿⣿⣿⣿⣿⣿⣿⣿⣿⣿⣿⡇⢕⢕⠀⠀⠀⠀⢸⣇⢕⢕⢕⢕⠀⠀⠀⣿⡿⠟⠋⠁⠀⠀⠀⠀⠀⠀⠀⠀⠀⠀⠀⠀⠀⠀⠀⠀⠀⠀⠀⠀⠀⠀⠀</a:t>
            </a:r>
            <a:br/>
            <a:r>
              <a:t>⠀⠀⠀⠀⠀⢀⢀⢀⢸⣿⣿⣿⣿⢣⢟⢕⢱⣿⡕⢀⣀⢀⣀⣕⢸⣿⢕⢸⣿⡇⢜⣧⢕⢕⢕⢕⢹⡸⣿⣿⣿⣿⣿⣿⣿⣿⣿⣿⣿⣿⣿⣿⣿⣿⣿⣿⣿⣿⣿⣿⣿⣿⣿⣿⣿⣿⣿⣿⣿⢿⢿⣻⣵⢿⡿⢏⣷⣾⣿⣿⢕⢸⡕⢜⣿⢀⠀⠀⢀⡀⢜⢷⢕⣵⣵⣧⡕⢕⢕⢕⣵⣷⣷⣷⢕⢕⢕⢱⢄⢕⣷⢕⠕⢕⢕⢕⢕⢕⢕⠀⠀⠀⠀⠀⠕⢕⢕⢕⢕⢕⠀⠀⠁⢕⢕⢕⢕⢕⠀⠀⠀⠀⢀⠀⠀⠀⠀⠀⠀⢀⣤⣴⣶⣶⢔⢤⣄⣄⣀⣀⡀⠀⠀⠀⠀⠀⠀⠀⠀⠀⠀⠀⠀⠀⠀⠀⠀⠀⠐⠰⣽⣿⣿⣿⣿⣿⣿⣿⣿⣿⣿⣿⣿⣿⣿⣿⣿⣷⠁⠐⠀⠀⠀⠀⣿⣿⢄⢕⢕⢕⠀⠀⢱⢵⠐⠀⠀⠀⠀⣀⣄⣄⣄⣄⠀⠀⠀⠀⠀⠀⠀⠀⢀⠀⠀⠀⠀⠀⣄⣴⠀</a:t>
            </a:r>
            <a:br/>
            <a:r>
              <a:t>⠀⠀⠀⠀⠀⠀⠀⠐⠑⣿⣿⣿⢣⢟⢕⢱⣿⡏⢕⣸⣿⣿⣿⣿⢸⡟⢕⢸⣿⡇⢕⢻⡕⢕⢕⢕⢕⢕⢹⣿⣿⣿⣿⣿⣿⣿⣿⣿⣿⣿⣿⣿⣿⣿⣿⣿⣿⣿⣿⣿⣿⣿⣿⣿⣿⣿⣿⣿⣿⣿⣿⣿⡿⢋⢕⡸⣿⣿⣿⣿⢕⢸⡇⢕⣿⢸⣧⢕⢸⣿⡕⢜⣧⢿⣿⣿⡇⢕⢕⢕⣿⣿⣿⣿⢕⢕⢕⢸⡇⢕⢇⠕⠀⠀⠀⠑⢕⢕⠁⠀⠀⠀⠀⠀⠀⢕⢕⢕⢕⢕⢔⠀⠐⢕⢕⢕⢕⢕⠀⠀⠀⠕⣿⣔⠀⠀⠀⠀⢱⣿⣿⣿⣿⣿⡇⠀⠁⠉⢝⢿⢕⠀⠀⠀⠀⠀⠀⠀⠀⢀⠀⠀⠀⠀⠀⢱⣶⣴⣄⢀⠡⣝⣿⣿⣿⣿⣿⣿⣿⣿⣿⣿⣿⣿⣿⣿⣿⣿⡔⠀⠀⠀⠀⢰⣿⣿⡇⢕⢕⢕⠀⠀⠄⢄⣠⣴⡆⠀⠉⠛⠛⢛⢝⠁⠀⠀⠀⠀⠀⠀⠀⢕⣿⢕⠀⠀⠀⢱⣿⣿⠀</a:t>
            </a:r>
            <a:br/>
            <a:r>
              <a:t>⠀⠀⠀⠀⠀⠀⠀⠀⠀⣿⣿⣏⡟⢕⡇⣾⣿⢕⢱⣿⣿⣿⣿⡏⢕⡇⢕⢜⣿⣇⢕⢕⣷⡕⢕⢕⢕⢕⢕⢝⣿⣿⣿⣿⣿⣿⣿⣿⣿⣿⣿⣿⣿⣿⣿⣿⣿⣿⣿⣿⣿⣿⣿⣿⣿⣿⣿⣿⣿⣿⣯⡷⢕⢕⢕⣿⣿⣿⣿⡏⢕⢕⣧⢕⢹⢜⣿⡇⢕⣿⣧⢕⢜⡞⣿⣿⣿⢕⢕⢕⣿⣿⣿⣿⢕⢕⢕⢸⣇⠑⠀⠀⠀⠀⠀⠀⠁⠀⠀⠀⠀⠀⠀⠀⠀⠀⢕⢕⢕⢕⢕⢀⠀⠕⢕⢕⢕⢕⢔⠀⠀⠀⢿⣿⣷⡄⠀⠀⠘⣿⣿⣿⣿⣿⣷⠀⠀⠀⢕⢕⢇⢀⢀⠀⢕⠔⠀⢀⢄⣾⢕⠀⠀⠀⠀⣿⣿⣿⣿⣿⣷⣼⣻⣿⣿⣿⣿⣿⣿⣿⣿⣿⣿⣿⣿⣿⣿⣿⢕⠀⠀⠀⢀⣾⣿⣿⡇⢕⢕⠁⠀⣠⣷⣿⣿⣿⣿⠀⠀⠀⠀⢕⢷⡄⠀⠀⠔⢔⠀⢀⢀⢕⢕⢕⠀⠀⠀⣾⣿⣿⠀</a:t>
            </a:r>
            <a:br/>
            <a:r>
              <a:t>⢀⢀⠀⠀⠀⠀⠀⠀⠀⢻⡿⣸⢕⣼⢱⣿⡇⢕⣾⣿⣿⣿⣿⡇⢕⢕⢕⢕⢿⣿⡕⢕⢜⢧⢕⢕⠕⢕⢕⢕⢜⢻⣿⣿⣿⣿⣿⣿⣿⣿⣿⣿⡿⢟⣻⣿⣿⣟⣟⢿⣿⣿⣿⣿⣿⣿⣿⣿⣿⡿⢏⢕⢕⢕⢱⣿⣿⣿⣿⢕⢣⢕⢟⢕⢸⢕⣿⣷⢕⢸⣿⢕⢕⢱⢹⣿⣿⢕⢕⢕⣿⣿⣿⣿⢕⢕⢕⢸⢟⠀⠀⠀⠀⠀⠀⠀⠀⠀⠀⠀⠀⠀⠀⢀⠀⠀⠁⢕⢕⢕⢕⢕⠀⠀⢕⠕⠕⠀⠀⠀⠀⠀⢸⣿⣿⣿⣦⡀⢀⠘⢿⣿⣿⣿⣿⣇⠀⠀⠀⢕⢕⢿⣧⣕⣕⣕⣕⣵⡾⣕⡕⠀⠀⠀⣱⣿⣿⣿⣿⣿⣿⣿⣿⣿⣿⣿⣿⣿⣿⣿⣿⣿⣿⣿⣿⣿⣿⣿⠀⠀⠀⠀⣸⣿⣿⣿⡇⠀⠔⠀⢰⣿⣿⣿⣿⣿⣿⡕⠀⠀⠀⢕⢜⢷⣵⣕⡕⢕⣕⣱⡾⢕⢕⡕⠀⠀⣵⣿⣿⣿⠀</a:t>
            </a:r>
            <a:br/>
            <a:r>
              <a:t>⠀⠀⠀⠀⢀⢀⢐⢀⠀⢸⢇⢗⣸⣿⣸⣿⢇⢱⣿⣿⣿⣿⣿⠇⢕⢕⢕⢕⢜⣿⣇⢕⢕⢜⢷⡕⢔⢕⢕⢕⢕⢕⢜⢟⢿⣿⣿⣿⣿⣿⣿⣿⣿⣿⣿⣿⣿⣿⣿⣷⣿⣿⣿⣿⣿⣿⡿⢟⢏⢕⢕⢕⢕⢕⢸⣿⣿⣿⢧⡕⢸⢕⢜⢇⢸⢕⣿⣿⡇⢜⣿⡇⢕⡜⡏⣿⣿⢕⢕⢕⣿⣿⣿⣿⢕⢕⢕⠘⠀⠀⠀⠀⠀⠀⠀⠀⠀⠀⠀⠀⠀⢄⢕⢕⢔⠀⠀⠀⠕⢕⢕⢕⢕⢀⠀⠀⠀⠀⠀⠀⠀⠀⠁⣿⣿⣿⣿⣿⣿⣷⣼⣿⣿⣿⣿⣿⣧⢀⠀⠁⢕⢱⣿⣿⣿⣿⣿⣿⢕⢻⠟⠀⠀⣰⣿⣿⣿⣿⣿⣿⣿⣿⣿⣿⣿⣿⣿⣿⣿⣿⣿⣿⣿⣿⣿⣿⣿⡿⠀⠀⠀⢰⣿⣿⣿⡿⠑⠀⢀⣰⣿⣿⣿⣿⣿⣿⣿⣿⡔⠀⠀⠁⢕⢕⣽⣿⣿⣿⣿⣿⡕⢕⠿⠟⢀⣼⣿⣿⣿⣿⠀</a:t>
            </a:r>
            <a:br/>
            <a:r>
              <a:t>⠀⢀⣀⣁⣀⣄⣤⣤⣤⣼⢸⢱⢿⢇⣿⣿⢕⢾⢿⢿⢿⢿⢏⡇⢕⢕⢕⢕⢕⢹⣿⡵⡕⢕⢕⢝⢕⢕⢕⢕⢕⢕⡕⢕⢕⢜⢝⢻⢿⣿⣿⣿⣿⣿⣿⣿⣿⣿⣿⣿⣿⣿⣿⢿⢟⢝⢕⢕⢕⢕⢕⢕⢕⢕⣾⣿⡏⡟⣸⣧⢕⢱⢕⢇⢸⢕⣿⣿⡇⢕⢻⡇⢕⣇⢳⢿⣿⢕⢕⢕⣿⣿⣿⣿⢕⢕⠁⠀⠀⠀⠀⠀⠀⠀⠀⠀⠀⠀⠀⢔⢕⢕⢕⢕⢕⡔⠀⠀⠀⠑⢕⢕⢕⢕⢄⠀⠀⠀⠀⠀⠀⠀⠀⢹⣿⣿⣿⣿⣿⣿⣿⣿⣿⣿⣿⣿⣿⣷⣄⠀⠕⢜⢿⣿⣿⣿⣿⢏⢕⠕⠀⣠⣾⣿⣿⣿⣿⣿⣿⣿⣿⣿⣿⣿⣿⣿⣿⣿⣿⣿⣿⣿⣿⣿⣿⣿⣿⠑⠀⠀⣰⣿⣿⣿⢟⠁⢀⣴⣿⣿⣿⣿⣿⣿⣿⣿⣿⣿⣿⣦⡀⠀⢕⢕⢻⣿⣿⣿⣿⡿⢕⠕⠀⣰⣾⣿⣿⣿⣿⣿⠀</a:t>
            </a:r>
            <a:br/>
            <a:r>
              <a:t>⣿⣿⣿⣿⣿⣿⣿⣿⣿⡟⡇⠀⠀⠀⣿⡟⢕⠀⠀⠀⠀⠀⣼⡷⢕⢕⢕⢕⢕⢕⢝⣿⡧⢕⢕⢕⢕⢕⢕⢕⢕⢱⢇⢕⢕⢕⢕⢕⢕⢜⢝⢟⢿⣿⣿⣿⣿⣿⡿⢟⢟⢝⢕⢕⢕⢕⢕⢕⢕⢕⢕⢕⢕⢕⣿⡿⢝⢕⣿⣿⢕⢸⡇⢕⢕⢱⣿⣿⡇⢕⢸⣷⢱⣿⡼⢸⣿⢕⢕⢕⣿⣿⣿⡿⠕⠀⠀⠀⠀⠀⠀⠀⠀⠀⠀⢀⣴⢕⢔⢕⢕⢕⢕⢕⢼⣿⡔⠀⠀⠀⠁⢕⢕⠕⠕⠀⠀⠀⠀⠀⠀⠀⠀⠁⢿⣿⣿⣿⣿⣿⣿⣿⢟⢛⣝⣿⣿⣿⢿⣷⣦⣅⢕⠙⠙⠙⠙⢕⣅⣠⣾⣿⣿⣿⣿⣿⣿⣿⣿⣿⣿⣿⣿⣿⣿⣿⣿⣿⣿⣿⣿⣿⣿⣿⣿⡿⠃⠀⢀⣵⣿⣿⣿⣿⣾⣿⣿⣿⣿⣿⣿⣿⣿⣿⣿⣿⣿⣿⣿⣿⣿⣦⣄⣑⡕⠝⠟⠟⠏⢑⣁⣴⣾⣿⣿⣿⣿⡟⠻⢿⠀</a:t>
            </a:r>
            <a:br/>
            <a:r>
              <a:t>⣿⣿⣿⣿⣿⣿⣿⣿⣿⡇⢇⠀⠀⢀⣿⣿⢱⣶⣴⣤⡀⣸⡿⢕⢅⢕⢕⢕⢕⢕⢁⡜⢻⡵⢕⢕⢕⢕⢕⢕⢕⢟⢕⢕⢕⢕⢕⢕⢕⢕⢕⢱⣼⣷⣽⣟⣫⣵⣾⣿⢕⢕⢕⢕⢕⢑⢕⢕⢕⢕⢕⢕⢕⢸⣿⢕⢕⣸⣿⣿⢕⢕⣧⢕⢕⢔⢹⣿⡇⢕⢸⡟⢕⣿⣇⣿⣿⢕⢕⢕⡿⢟⢕⢕⠀⠀⠀⢀⢄⣔⣰⡄⢔⢔⢕⣿⣿⢕⢕⢕⢕⢕⢕⢕⢜⢻⣿⣔⠀⠀⠀⠀⠁⠁⠀⠀⠀⠀⠀⠀⠀⠀⠀⠀⠜⣿⣿⣿⣿⣿⣿⣧⣴⣾⣿⣿⣿⡇⣱⣿⣿⣿⣵⣶⣦⣷⣷⣿⣿⣿⣿⣿⣿⣿⣿⣿⣿⣿⣿⣿⣿⣿⣿⣿⣿⣿⣿⣿⣿⣿⣿⣿⣿⣿⠟⠁⠀⣠⣾⣿⣿⣿⣿⣿⣿⣿⣿⣿⣿⣿⣿⣿⣿⣿⣿⣿⣿⣿⣿⣿⣿⣿⣿⣿⣿⣷⣶⣴⣴⣵⣿⣿⣿⣇⢹⣿⣿⣿⣷⣵⠀</a:t>
            </a:r>
            <a:br/>
            <a:r>
              <a:t>⣿⣿⣿⣿⣿⣿⣿⣿⣿⡇⢕⠀⢀⣾⣿⣿⢸⣿⣿⡿⣱⡿⢕⢕⢕⢕⢕⢕⢕⢕⢕⢻⣧⡹⣇⢕⢕⢕⢕⢕⣸⢇⢕⢕⢕⢕⢕⠕⢕⢕⣼⣿⣿⣿⣿⣿⣿⣿⣿⣿⢕⢕⢕⢕⢕⢕⢕⢕⢕⢕⢕⢕⢕⣿⢇⢕⢱⣿⣿⣿⡇⢕⣿⢕⠕⢕⢕⢝⡇⢕⢸⡇⢱⣿⣿⢕⣿⢕⢕⢕⣵⣵⣵⣵⢔⢔⢔⢸⣿⣿⣿⡇⢕⢕⢕⣿⣿⢕⢕⢕⢕⢕⢕⢕⢕⢕⢝⢿⣧⢀⠀⠀⠀⠀⠀⠀⠀⠀⠀⠀⠀⠀⠀⠀⠀⢻⣿⣿⣿⣿⣿⣿⣿⣿⣿⣿⢿⢷⣿⣿⣿⣿⣿⣿⣿⣿⣿⣿⣿⣿⣿⣿⣿⣿⣿⣿⣿⣿⣿⣿⣿⣿⣿⣿⣿⣿⣿⣿⣿⣿⣿⡿⠟⠁⢀⣴⣾⣿⣿⣿⣿⣿⣿⣿⣿⣿⣿⣿⣿⣿⣿⣿⣿⣿⣿⣿⣿⣿⣿⣿⣿⣿⣿⣿⣿⣿⣿⣿⣿⣿⣿⣿⣿⡿⣾⢿⢿⣿⣿⣿⠀</a:t>
            </a:r>
            <a:br/>
            <a:r>
              <a:t>⣿⣿⣿⣿⣿⣿⣿⣿⢿⠃⠁⠀⠘⢟⢏⢿⢜⢝⢫⣱⡟⢕⢕⢕⢕⢕⢔⠕⢕⢕⢕⢸⣿⣷⣜⢣⡕⠕⢕⢕⢏⢕⢕⢕⠕⠑⠀⢄⢕⢸⣿⣿⣿⣿⣿⣿⣿⣿⣿⣿⢇⠀⠁⠕⢕⢕⢕⢕⢕⢕⢕⢕⡸⣱⡕⢕⣿⣿⣿⡿⢱⡇⢻⢕⢕⢕⢕⢕⢇⢕⡾⢕⢸⣿⣿⣸⣿⢕⢕⢕⣿⣿⣿⣿⢕⢕⢕⢸⣿⣿⣿⡇⢕⢕⢕⣿⣿⢕⢕⠀⢕⢕⢕⢕⢕⢕⢕⢕⢻⣷⡄⠀⠀⠀⠀⠀⠀⠀⠀⠀⠀⠀⠀⠀⠀⠀⢻⣿⣿⣿⣿⣿⣿⣿⢻⢜⢕⢕⢕⢝⢝⢿⣿⣿⣿⣿⣿⣿⣿⣿⣿⣿⣿⣿⣿⣿⣿⣿⣿⣿⣿⣿⣿⣿⣿⣿⣿⣿⣿⣿⣷⣶⣷⣿⣿⣿⣿⣿⣿⣿⣿⣿⣿⣿⣿⣿⣿⣿⣿⣿⣿⣿⣿⣿⣿⣿⣿⣿⣿⣿⣿⣿⣿⣿⣿⣿⣿⣿⣿⣿⣿⡟⢏⢕⢕⢕⢜⢜⢻⣿⠀</a:t>
            </a:r>
            <a:br/>
            <a:r>
              <a:t>⣿⣿⣿⣿⣿⣿⡟⢕⢕⠑⠀⠀⠀⢕⢕⢕⢇⢕⣱⡿⢕⢕⢕⢕⢕⢕⢕⠐⢕⢕⢕⢸⣿⣿⣿⡇⢜⢣⢕⡜⢕⠕⠑⠁⠀⠀⠀⢕⢕⣼⣿⣿⣿⣿⣿⣿⣿⣿⣿⣿⡇⢕⠀⠀⠀⠁⠐⠕⢕⢕⢕⢕⢸⣻⣷⢕⢻⣿⣿⢇⣷⣏⢜⢔⢕⢕⢕⢕⡕⢕⢕⢕⢸⣿⣿⣿⣿⢕⢕⢕⣿⣿⣿⣿⢕⢕⢕⢸⣿⣿⣿⡇⢕⢕⢕⣿⣿⡕⢕⢔⢕⢕⢕⢕⢕⢕⢕⢕⢕⢜⢻⣦⢀⠀⠀⠀⠀⠀⠀⠀⠀⢀⠀⠀⠀⠀⠀⢹⣿⣿⣿⢿⡻⢕⢕⢕⢕⢕⢕⢕⢕⢜⢝⣿⣿⣿⣿⣿⣿⣿⣿⣿⣿⣿⣿⣿⣿⣿⣿⣿⣿⣿⣿⣿⣿⣿⣿⣿⣿⣿⣿⣿⣿⣿⣿⣿⣿⣿⣿⣿⣿⣿⣿⣿⣿⣿⣿⣿⣿⣿⣿⣿⣿⣿⣿⣿⣿⣿⣿⣿⣿⣿⣿⣿⣿⣿⣿⣿⣿⣿⢟⢕⢕⢕⢕⢕⢕⢕⢕⣿⠀</a:t>
            </a:r>
            <a:br/>
            <a:r>
              <a:t>⣿⣿⣿⣟⢟⢋⢔⢕⠕⠀⠀⠀⠀⢕⢕⢕⢕⣱⡿⢕⢕⢕⢕⢕⢕⢕⢕⢕⢕⢕⢕⢸⣏⣿⣿⣷⢕⢕⢱⠑⠀⠀⠀⠀⠀⠀⠀⣱⣼⣿⣿⣿⣿⣿⣿⣿⣿⣿⣿⣿⣿⢕⢕⠀⠀⠀⠀⠀⠁⠕⢕⢕⢕⢻⢝⡕⢸⣿⣿⠸⠝⢕⢇⢕⢕⢕⢕⢱⣿⡅⠕⢕⢜⣿⣿⣿⡇⢕⢕⢕⣿⣿⣿⣿⢕⢕⢕⢸⣿⣿⣿⡇⢕⢕⢕⣿⣿⡇⢕⢕⢕⢕⢕⢕⢕⢕⢕⢕⢕⢕⢕⢝⢷⡄⠀⠀⠀⠀⠀⠀⠀⠀⢱⣔⢀⠀⠀⠀⠝⢿⡿⢎⢕⢕⢕⢕⢕⢕⢕⢕⢕⢕⢕⢜⢿⣿⣿⣿⣿⣿⣿⣿⣿⣿⣿⣿⣿⣿⣿⣿⣿⣿⣿⣿⣿⣿⣿⣿⣿⣿⣿⣿⣿⣿⣿⣿⣿⣿⣿⣿⣿⣿⣿⣿⣿⣿⣿⣿⣿⣿⣿⣿⣿⣿⣿⣿⣿⣿⣿⣿⣿⣿⣿⣿⣿⣿⣿⣿⣿⢕⢕⢕⢕⢕⢕⢕⢕⢕⢕⢸⠀</a:t>
            </a:r>
            <a:br/>
            <a:r>
              <a:t>⣿⣿⣿⡇⢅⢕⢕⢕⠀⠀⠀⠀⢄⢕⢕⢕⣱⡿⢇⢕⢕⢕⢕⢕⢕⢕⢕⢕⢕⣕⣕⢸⣿⢻⣿⣿⣇⢕⢕⠀⠀⠀⠀⠀⠀⠀⠀⣿⣿⣿⣿⣿⣿⣿⣿⣿⣿⣿⣿⣿⣿⣇⢕⠀⠀⠀⠀⠀⠀⠀⠑⢕⢕⢕⡝⢳⡕⠋⡄⢄⢄⢄⠀⠑⢕⢕⢕⢕⢻⣷⡄⢕⢕⢝⢝⢝⢕⢕⢕⢕⢝⢝⢝⢝⢕⢕⢕⢜⢝⢝⢝⢕⢕⢕⢕⢝⢝⢕⢕⢕⢕⢕⢕⢕⢕⢕⢕⢕⢕⢕⢕⢕⢕⢜⠔⢀⠀⠀⠀⠀⠀⠀⠀⢹⣿⣦⣄⢀⠀⠘⢗⡕⢕⢕⢕⢕⢕⢕⢕⢕⢕⢕⢕⢕⢕⣿⣿⣿⣿⣿⣿⣿⣿⣿⣿⣿⣿⣿⣿⣿⣿⣿⣿⣿⣿⣿⣿⣿⣿⣿⣿⣿⣿⣿⣿⣿⣿⣿⣿⣿⣿⣿⣿⣿⣿⣿⣿⣿⣿⣿⣿⣿⣿⣿⣿⣿⣿⣿⣿⣿⣿⣿⣿⣿⣿⣿⣿⣿⡇⢕⢕⢕⢕⢕⢕⢕⢕⢕⢕⢸⠀</a:t>
            </a:r>
            <a:br/>
            <a:r>
              <a:t>⣿⣿⢏⢔⢕⢕⢕⠁⠀⠀⠀⠀⠕⠕⠕⣱⡟⢕⢕⢕⢕⢕⢕⣱⣵⣷⣿⣿⣿⣿⣿⡜⣿⡸⣿⣿⣿⣕⢕⠀⠀⠀⠀⠀⠀⠀⠀⢹⣿⣿⣿⣿⣿⣿⣿⣿⣿⣿⣿⣿⣿⣿⡇⠀⠀⠀⠀⠀⠀⠀⠀⢕⢜⢝⢝⠁⡀⢀⠁⠑⠁⢀⣴⡆⠀⡕⢕⢕⢕⢟⣷⢕⢕⢕⢕⢕⢕⢕⢕⢕⢕⢕⢕⢕⢕⢕⢕⢕⢕⢕⢕⢕⢕⢕⢕⢕⢕⢕⢕⢕⢀⢕⢕⢕⢕⢕⢕⢕⢕⢕⢕⢕⢕⢕⢕⠑⠑⠀⠀⠀⠀⠀⠀⠀⠹⣿⣿⣿⣦⣄⢀⠜⢇⢕⢕⢕⢕⢕⢕⢕⢕⢕⢕⢕⢱⣿⣿⣿⣿⣿⣿⣿⣿⣿⣿⣿⣿⣿⣿⣿⣿⣿⣿⣿⣿⣿⣿⣿⣿⣿⣿⣿⣿⣿⣿⣿⣿⣿⣿⣿⣿⣿⣿⣿⣿⣿⣿⣿⣿⣿⣿⣿⣿⣿⣿⣿⣿⣿⣿⣿⣿⣿⣿⣿⣿⣿⣿⣿⣇⢕⢕⢕⢕⢕⢕⢕⢕⢕⢕⣸⠀</a:t>
            </a:r>
            <a:br/>
            <a:r>
              <a:t>⣿⡏⢕⢕⢕⢕⢕⠀⠀⠀⠀⠀⠀⠀⢰⡿⢕⢕⢕⢕⢕⣵⣿⣿⣿⣿⣿⣿⣿⣿⣿⡇⣿⡷⣹⣿⣿⣿⡕⠀⠀⠀⠀⠀⠀⠀⠀⠀⢟⣟⣻⣿⣿⣿⣿⣿⣿⣿⣿⣿⣟⣟⠃⠀⠀⠀⠀⠀⠀⠀⠀⢕⢕⢕⢕⠀⣽⡟⠀⢄⢀⠈⠝⢇⠀⣿⣧⢕⢕⢕⢹⢧⢡⣥⣥⣥⣥⣥⣥⣵⣵⣵⣵⣵⣵⣵⣵⣵⣵⣵⣵⣵⣵⣵⣵⣵⣵⣕⢕⢕⢕⢕⢕⢕⢕⢕⢕⢕⢕⢕⢕⢕⢕⢕⢕⢔⠀⠁⠀⠀⠀⠀⠀⠀⠀⠘⢿⣿⣿⣿⣿⣷⣼⣣⡇⡕⢕⢕⢕⢕⢕⢕⣕⣿⣾⣿⣿⣿⣿⣿⣿⣿⣿⣿⣿⣿⣿⣿⣿⣿⣿⣿⣿⣿⣿⣿⣿⣿⣿⣿⣿⣿⣿⣿⣿⣿⣿⣿⣿⣿⣿⣿⣿⣿⣿⣿⣿⣿⣿⣿⣿⣿⣿⣿⣿⣿⣿⣿⣿⣿⣿⣿⣿⣿⣿⣿⣿⣿⣿⣇⡕⢕⢕⢕⢕⢕⢕⢕⢕⣿⠀</a:t>
            </a:r>
            <a:br/>
            <a:r>
              <a:t>⣿⠑⢕⢕⢕⢕⠀⠀⠀⠀⢄⠀⠀⣰⣯⢇⢕⢕⢕⢕⣼⣿⣿⣿⣿⣿⣿⣿⣿⣿⣿⣷⢸⣧⢧⢻⡿⣿⣿⡄⠀⠀⠀⠀⠀⠀⠀⠀⠈⢿⣿⣿⣿⣿⣿⣿⣿⣿⣿⣿⣿⡟⠀⠀⠀⠀⠀⠀⠀⠀⠀⠀⢕⢕⢕⢄⢁⡀⠔⢕⢕⢕⠐⣵⣾⣿⣿⣧⢕⢕⢕⢺⣇⢻⣿⣿⣿⣿⣿⣿⣿⣿⣿⣿⣿⣿⣿⣿⣿⣿⣿⣿⣿⣿⣿⣿⣿⣿⢑⢕⢕⢕⢕⢕⢕⢕⢕⢕⢕⢕⢕⢕⢕⢕⢕⢕⢀⠀⠀⠀⠀⠀⠀⠀⠀⠀⠈⢻⣿⣿⣿⣿⣿⣿⣿⣿⣷⣵⣵⣵⣷⣾⣿⣿⣿⣿⣿⣿⣿⣿⣿⣿⣿⣿⣿⣿⣿⣿⣿⣿⣿⣿⣿⣿⣿⣿⣿⣿⣿⣿⣿⣿⣿⣿⣿⣿⣿⣿⣿⣿⣿⣿⣿⣿⣿⣿⣿⣿⣿⣿⣿⣿⣿⣿⣿⣿⣿⣿⣿⣿⣿⣿⣿⣿⣿⣿⣿⣿⣿⣿⣿⣷⣵⣕⣕⣕⣕⣱⣾⣿⠀</a:t>
            </a:r>
            <a:br/>
            <a:r>
              <a:t>⢏⢑⢕⢕⢕⠑⠀⠀⠀⠀⢕⠀⣰⡿⢕⢕⢕⢕⢕⣼⣿⣿⣿⣿⣿⣿⣿⣿⣿⣿⣿⣿⡜⣿⢜⣷⣿⣿⣿⣷⡀⠀⠀⠀⠀⠀⠀⠀⠀⠘⣿⣿⣿⣿⣿⣿⣿⣿⣿⣿⣿⠁⠀⠀⠀⠀⠀⠀⠀⠀⠀⠀⠕⣵⣵⣾⣿⢱⡄⢀⢁⢀⢰⡹⣿⣿⣿⣿⣧⢕⢕⢕⢸⣇⠀⠀⠀⠀⠀⠀⠀⠀⠀⢀⢀⣀⣀⣀⣀⣀⣀⣀⣀⣀⣀⣀⣁⣁⢀⢕⢕⠑⢕⢕⢕⢕⢕⢕⢕⢕⢕⢕⢕⢕⢕⢕⢕⢁⠀⠀⠀⠀⢄⠄⢳⣴⣄⢀⠹⣿⣿⣿⣿⣿⣿⣿⣿⣿⣿⣿⣿⣿⣿⣿⣿⣿⣿⣿⣿⣿⣿⣿⣿⣿⣿⣿⣿⣿⣿⣿⣿⣿⣿⣿⣿⣿⣿⣿⣿⣿⣿⣿⣿⣿⣿⣿⣿⠁⢹⣿⣿⣿⣿⣿⣿⣿⣿⣿⣿⣿⣿⣿⣿⣿⣿⣿⣿⣿⣿⣿⣿⣿⣿⣿⣿⣿⣿⣿⣿⣿⣿⣿⣿⣿⣿⣿⣿⣿⣿⣿⠀</a:t>
            </a:r>
            <a:br/>
            <a:r>
              <a:t>⣿⠀⠑⠕⢕⠀⠀⠀⠀⢱⢾⣱⡟⢕⢕⢕⢕⢕⣸⣿⣿⣿⣿⣿⣿⣿⣿⣿⣿⣿⣿⣿⣧⢹⡇⢹⣿⣿⣿⣿⣧⠀⠀⠀⠀⠀⠀⠀⠀⠀⠜⣿⣿⣿⣿⣿⣿⣿⣿⣿⠇⠀⠀⠀⠀⠀⠀⠀⠀⠀⠀⠀⠁⢿⣿⣿⣿⣸⢷⢕⢹⣇⢸⡇⣿⣿⣿⣿⣿⣇⢕⢕⢕⢹⣆⠀⠀⠀⠀⠀⠀⠑⠘⢸⣼⣵⣧⣮⣿⣽⣽⣿⣟⣿⣿⣿⣿⣿⡇⢕⢕⢄⢕⢕⢕⢕⢕⢕⢕⢕⢕⢕⢕⢕⢕⢕⢕⢔⠀⠀⠀⠀⠀⠀⢘⢿⣿⣿⣷⣼⣿⣿⣿⣿⣿⣿⣿⣿⣿⣿⣿⣿⣿⣿⣿⣿⣿⣿⣿⣿⣿⣿⣿⣿⣿⣿⣿⣿⣿⣿⣿⣿⣿⣿⣿⣿⣿⣿⣿⣿⣿⣿⣿⣿⣿⣿⣿⢀⣸⣿⣿⣿⣿⣿⣿⣿⣿⣿⣿⣿⣿⣿⣿⣿⣿⣿⣿⣿⣿⣿⣿⣿⣿⣿⣿⣿⣿⣿⣿⣿⣿⣿⣿⣿⣿⣿⣿⣿⣿⣿⠀</a:t>
            </a:r>
            <a:br/>
            <a:r>
              <a:t>⣿⢄⠀⠀⠀⠀⠀⠀⠀⠑⠑⠟⠕⢕⢕⢕⢕⢱⣿⣿⣿⣿⣿⣿⣿⣿⣿⣿⣿⣿⣿⣿⣿⡎⣿⢸⣿⣿⣧⢻⣿⣇⠀⠀⠀⠀⠀⠀⠀⠀⠀⠹⣿⣿⣿⣿⣿⣿⣿⡏⠀⠀⠀⠀⠀⠀⠀⠀⠀⠀⠀⠀⠀⢸⡿⢿⣏⣵⣇⢿⣇⡜⢮⢻⢻⣿⣿⣿⣿⣿⡕⢕⢕⢕⠝⠂⠀⠀⠀⠀⠀⠀⠀⢡⣽⣝⣟⡻⣿⣿⣿⣿⣿⣿⣿⣿⣿⣿⡇⢕⢕⢕⢕⢕⢕⢕⢕⢕⢕⢕⢕⢕⢕⢕⢕⢕⢕⢕⠀⠀⠀⠀⠀⢔⢐⠘⣿⣿⣿⣿⣿⣿⣿⣿⣿⣿⣿⣿⣿⣿⣿⣿⣿⣿⣿⣿⣿⣿⣿⣿⣿⣿⣿⣿⣿⣿⣿⣿⣿⣿⣿⣿⣿⣿⣿⣿⣿⣿⣿⣿⣿⣿⣿⣿⣿⣿⣿⣕⣿⣿⣿⣿⣿⣿⣿⣿⣿⣿⣿⣿⣿⣿⣿⣿⣿⣿⣿⣿⣿⣿⣿⣿⣿⣿⣿⣿⣿⣿⣿⣿⣿⣿⣿⣿⣿⣿⣿⣿⣿⣿⠀</a:t>
            </a:r>
            <a:br/>
            <a:r>
              <a:t>⣿⡇⠀⠀⠀⠀⠀⠀⠀⠀⠀⠀⠀⠀⠁⠁⠑⠸⢿⣿⣿⣿⣿⣿⣿⣿⣿⣿⣿⣿⣿⣿⣿⣿⡜⡇⣿⣿⣿⣧⡻⣿⡔⠀⠀⠀⠀⠀⠀⠀⠀⠀⠝⣿⣿⢿⢿⣿⡿⠀⠀⠀⠀⠀⠀⠀⠀⠀⠀⠀⠀⠀⠀⠁⢻⣿⣿⣿⣿⣜⢻⢻⣷⣕⣎⡟⢿⣿⣿⠿⠃⠁⠀⠀⠀⠀⠀⠀⠀⠀⠀⠀⠀⢜⢻⢿⣿⣿⣷⣽⣟⢿⣿⣾⣻⣿⣿⣿⣧⢕⢕⢕⠕⢕⢕⢕⢕⢕⢕⢕⢕⢕⢕⢕⢕⢕⢕⢕⢔⠐⢄⢄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⠀⠀⠀⠀⠀⠀⠀⠀⠀⠀⠀⠀⠀⠀⠀⠀⠀⠀⠈⠙⠻⢿⣿⣿⣿⣿⣿⣿⣿⣿⣿⣿⣷⡱⣻⣿⣿⡻⢿⣮⣇⠀⠀⠀⠀⠀⠀⠀⠀⠀⠀⠁⠀⣄⡀⠈⠁⠀⠀⠀⠀⠀⠀⠀⠀⠀⠀⠀⠀⠀⠀⠀⢜⣿⣿⣿⣿⣿⣷⣼⣿⡇⣿⢿⠛⠉⠀⠀⠀⠀⠀⠀⠀⠀⠀⠀⠀⠀⠀⠀⠀⠑⢕⢕⢝⢝⢻⣿⣿⣿⣮⣝⡻⣿⣿⣿⣿⢁⢕⢕⠀⢕⢕⢕⢕⢕⢕⢕⢕⢕⢕⢕⢕⢕⢕⢕⢕⢅⢕⢕⢕⢕⢔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⢇⢄⠀⠀⠀⠀⠀⠀⠀⠀⠀⠀⠀⠀⠀⠀⠀⠀⠀⠀⠀⠀⠀⠁⠙⠻⢿⣿⣿⣿⣿⣿⣿⣿⠇⠹⣿⣿⣿⣷⣷⣽⢍⠁⠀⠁⠀⠀⠀⠀⠀⠀⠀⢕⢝⢇⠔⠀⠀⠀⠀⠀⠀⠀⠀⠀⠀⠀⠀⠀⠀⠀⠀⠀⢹⣿⣿⣿⣿⣿⢇⠏⠘⠁⠀⠀⠀⠀⠀⠀⠀⠀⠀⠀⠀⠀⠄⢀⠀⠀⠀⠀⠀⢕⢕⢕⢕⢕⢜⢜⢻⣿⣿⣿⣾⣟⢿⣿⡕⢕⢕⢀⢕⢕⢕⢕⢕⢕⢕⢕⢕⢕⢕⢕⢕⢕⢕⢕⢔⢕⢕⢕⢕⢕⠔⠕⢔⠝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⢕⢕⠀⠀⠀⠀⠀⠀⠀⢀⢔⠐⠀⠀⠀⠀⠀⠀⠀⠀⠀⠀⠀⠀⠀⠀⠀⠙⢻⣿⣿⣿⣿⡟⠀⠀⢸⣿⣿⣿⣿⣿⢕⠀⠀⠀⠀⠀⠀⠀⠀⠀⠀⠀⢕⢕⠀⠀⠀⠀⠀⠀⠀⠀⠀⠀⠀⠀⠀⠀⠀⠀⠀⠀⠘⣿⣿⣿⣿⠕⠑⠀⠀⠀⠀⠀⠀⠀⠀⠀⠀⠐⠄⢀⠀⠀⠀⠑⢕⢄⠀⠀⠀⠀⢕⢕⢕⢕⢕⢕⢕⢜⢹⢿⣿⣿⣷⣮⡇⢕⢕⢅⠀⢕⢕⢕⢕⢕⢕⢕⢕⢕⢕⢕⢕⢕⢕⢕⢕⢕⢕⢕⢕⢑⠑⠑⠕⢕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⢔⠀⠀⠀⠀⢄⢕⠑⠀⠀⠀⠀⢄⠔⠁⠀⠀⠀⠀⠀⠀⠀⠀⠀⠀⠀⠀⠈⠻⣿⣿⠑⠀⠀⠀⢹⣿⢹⣿⣿⢕⠀⠀⠀⠀⠀⠀⠀⠀⠀⢀⣀⣁⣠⢔⣀⢄⠀⠀⠀⠀⠀⠀⠀⠀⠀⠀⠀⠀⠀⠀⠀⠀⢸⣿⠟⠁⠀⠀⠀⠀⠀⠀⠀⠀⠀⠀⠀⠔⠀⠀⠑⢔⢀⠀⠀⠀⠑⢕⢀⠀⠀⡕⢕⢕⢕⢕⢕⢕⢕⢕⢕⢝⢿⣿⣿⣷⢕⢕⢕⠀⢕⢕⢕⢕⢕⢕⢕⢕⢕⢕⢕⢕⢕⢕⢕⢕⢕⢁⢄⢕⢔⢁⢔⢕⢕⢕⢘⢿⣿⣿⣿⣿⣿⣿⣿⣿⣿⣿⣿⣿⣿⣿⣿⣿⣿⣿⣿⣿⣿⣿⣿⣿⣿⣿⣿⣿⣿⣿⣿⣿⣿⣿⣿⣿⣿⣿⣿⣿⣿⣿⣿⣿⣿⣿⣿⣿⣿⣿⣿⣿⣿⣿⣿⣿⣿⣿⣿⣿⣿⣿⣿⣿⣿⣿⣿⣿⣿⣿⣿⣿⣿⣿⣿⣿⣿⣿⣿⣿⣿⣿⣿⣿⣿⣿⣿⡟⠀</a:t>
            </a:r>
            <a:br/>
            <a:r>
              <a:t>⣷⢕⢕⡅⠀⠀⠀⢔⠕⠀⠀⠀⠀⢄⠕⠁⠀⠀⠀⠀⠀⠀⠀⠀⠀⠀⠀⠀⠀⠀⠀⠀⠈⠇⠀⠀⠀⠀⠜⣿⠑⢻⣿⠕⠀⠀⠀⠀⠀⠀⠀⠀⢀⣴⣿⣿⣿⣿⣷⣵⡄⠀⠀⠀⠀⠀⠀⠀⠀⠀⠀⠀⠀⠀⠀⠀⠀⠕⠀⠀⠀⠀⠀⠀⠀⠀⠀⠀⠀⠀⠀⠀⠀⠀⠀⠀⢕⢕⢄⠀⠀⠀⠕⢄⠀⢽⢗⣕⡕⢕⢕⢕⢕⢕⢕⢕⢕⢹⢻⣿⢕⢕⢕⠄⠁⢕⢕⢕⢕⢕⢕⢕⢕⢕⢕⢕⢕⢕⢕⢕⢕⢕⢕⠕⢕⢕⢕⢕⢕⢕⢕⢅⢻⣿⣿⣿⣿⣿⣿⣿⣿⣿⣿⣿⣿⣿⣿⣿⣿⣿⣿⣿⣿⣿⣿⣿⣿⣿⣿⣿⣿⣿⣿⣿⣿⣿⣿⣿⣿⣿⣿⣿⣿⣿⣿⣿⣿⣿⣿⣿⣿⣿⣿⣿⣿⣿⣿⣿⣿⣿⣿⣿⣿⣿⣿⣿⣿⣿⣿⣿⣿⣿⣿⣿⣿⣿⣿⣿⣿⣿⣿⣿⣿⣿⣿⣿⣿⣿⢏⢕⠀</a:t>
            </a:r>
            <a:br/>
            <a:r>
              <a:t>⡿⢕⣵⡧⠀⢀⠕⠁⠀⠀⠀⢄⢕⢕⢀⠀⠀⠀⠀⠀⠀⠀⠀⠀⠀⠀⠀⠀⠀⠀⠀⠀⠀⠀⠀⠀⠀⠀⠀⡟⠀⢸⡇⠀⠀⠀⠀⠀⠀⠀⠀⠀⢹⢸⣿⣿⣿⣿⣿⣿⡎⠀⠀⠀⠀⠀⠀⠀⠀⠀⠀⠀⠀⠀⠀⠀⠀⠀⠀⠀⠀⠀⠀⠀⠀⠀⠀⠀⠀⠀⠀⠀⠀⠀⢀⠔⠑⠀⠁⠑⠔⢀⠀⠀⢔⢸⣿⣿⣿⣇⣕⢕⢕⢕⢕⢕⢕⠁⠀⠈⠑⢕⢕⢔⠀⢕⢕⢕⢕⢕⢕⢕⢕⢕⢕⢕⢕⢕⢕⢕⢕⢕⢕⢕⢕⢕⢕⢕⢕⢕⢕⢕⢕⢝⢿⣿⣿⣿⣿⣿⣿⣿⣿⣿⣿⣿⣿⣿⣿⣿⣿⣿⣿⣿⣿⣿⣿⣿⣿⣿⣿⣿⣿⣿⣿⣿⣿⣿⣿⣿⣿⣿⣿⣿⣿⣿⣿⣿⣿⣿⣿⣿⣿⣿⣿⣿⣿⣿⣿⣿⣿⣿⣿⣿⣿⣿⣿⣿⣿⣿⣿⣿⣿⣿⣿⣿⣿⣿⣿⣿⣿⣿⣿⣿⣿⣿⡟⢕⢕⢕⠀</a:t>
            </a:r>
            <a:br/>
            <a:r>
              <a:t>⢇⣼⣿⢇⢔⠑⠀⠀⢀⠔⠑⠀⠀⠀⠑⢔⢀⠀⠀⠀⠀⠀⠀⠀⠀⠀⠀⠀⠀⠀⠀⠀⠀⠀⠀⠀⠀⠀⢄⠇⠀⢸⠑⠀⠀⠀⠀⠀⠀⠀⠀⠀⢜⢻⡿⣿⣿⣿⣿⢏⠑⠀⠀⠀⠀⠀⠀⠀⠀⠀⠀⠀⠀⠀⠀⠀⠀⠀⠀⠀⠀⠀⠀⠀⠀⠀⠀⠀⠀⠀⠀⠀⢀⠔⠁⠀⠀⠀⢀⢀⠀⠁⠐⢀⠀⠕⣿⣿⣿⢫⢿⣿⣧⢕⢕⠕⠀⠀⠀⠀⠀⢕⢕⢑⠀⢕⢕⢕⢕⢕⢕⢕⢕⢕⢕⢕⢕⢕⢕⢕⢕⢕⢕⢕⢕⢕⢕⢕⢕⢕⢕⢕⢕⢕⢌⢻⣿⣿⣿⣿⣿⣿⣿⣿⣿⣿⣿⣿⣿⣿⣿⣿⣿⣿⣿⣿⣿⣿⣿⣿⣿⣿⣿⣿⢏⢕⢔⢕⢕⢕⢕⢕⢕⢕⢝⢝⢝⢝⢝⢝⢕⢕⢕⢔⢔⢔⢕⢝⢻⣿⣿⣿⣿⣿⣿⣿⣿⣿⣿⣿⣿⣿⣿⣿⣿⣿⣿⣿⣿⣿⣿⣿⣿⣿⣿⢏⢕⢕⢕⢕⠀</a:t>
            </a:r>
            <a:br/>
            <a:r>
              <a:t>⣾⣿⢏⢔⠀⠀⢀⠐⠁⠀⢀⢄⢀⠀⠀⠀⠁⠕⢄⢀⠀⠀⠀⠀⠀⠀⠀⠀⠀⠀⠀⠀⠀⠀⠀⠀⠀⠀⠅⠀⢕⠇⠀⠀⠀⠀⠀⠀⠀⠀⠀⠀⠀⠀⠑⠜⢻⣇⠝⠀⠀⠀⠀⠀⠀⠀⠀⠀⠀⠀⠀⠀⠀⠀⠀⠀⠀⠀⠀⠀⠀⠀⠀⠀⠀⠀⠀⠀⠀⠀⢀⠕⠁⠀⠀⠀⢄⠑⠀⠁⠑⠔⠀⠀⠀⠀⢿⣿⣿⢸⣿⣿⣿⣇⢁⠀⠀⠀⠀⠀⢄⢕⢕⠔⢔⠑⢕⢕⢕⢕⢕⢕⢕⢕⢕⢕⢕⢕⢕⢕⢕⢕⢕⢕⢕⢕⢕⢕⢕⢕⢕⢕⢕⢕⢕⢕⢜⢻⣿⣿⣿⣿⣿⣿⣿⣿⣿⣿⣿⣿⣿⣿⣿⣿⣿⣿⣿⣿⣿⣿⣿⣿⣿⣿⣷⣧⣵⣵⣵⣵⣕⣕⣕⢕⢕⢕⢕⢕⢕⢕⣕⣕⣕⣡⣥⣥⣵⣵⣾⣿⣿⣿⣿⣿⣿⣿⣿⣿⣿⣿⣿⣿⣿⣿⣿⣿⣿⣿⣿⣿⣿⣿⣿⢟⢕⢕⢕⢕⢕⢕⠀</a:t>
            </a:r>
            <a:br/>
            <a:r>
              <a:t>⣿⢇⢱⠁⠀⠄⠁⠀⠄⠐⠁⠀⠀⠐⢄⠀⠀⠀⠀⠑⠔⢀⠀⠀⠀⠀⠀⠀⠀⠀⠀⠀⠀⠀⠀⠀⠀⠀⠀⢔⠑⠀⠀⠀⠀⠀⠀⠀⠀⠀⠀⠀⠀⠀⠀⠑⠀⠀⠀⠀⠀⠀⠀⠀⠀⠀⠀⠀⠀⠀⠀⠀⠀⠀⠀⠀⠀⠀⠀⠀⠀⠀⠀⠀⠀⠀⠀⠀⢀⢔⠁⠀⠀⠀⠄⠁⠀⠀⠀⠀⠀⠀⠀⠀⠀⠀⢸⣿⣿⢸⣿⣿⣿⡏⠀⠀⠀⠀⠀⢕⢕⢕⢕⠀⢕⠀⢕⢕⢕⢕⢕⢕⢕⢕⢕⢕⢕⢕⢕⢕⢕⢕⢕⢕⢕⢕⢕⢕⢕⢕⢕⢕⢕⢕⢕⢕⢕⠀⢝⢿⣿⣿⣿⣿⣿⣿⣿⣿⣿⣿⣿⣿⣿⣿⣿⣿⣿⣿⣿⣿⣿⣿⣿⣿⣿⣿⣿⣿⣿⣿⣿⣯⡗⢏⣿⣿⣿⣿⡏⢜⣫⣿⣿⣿⣿⣿⣿⣿⣿⣿⣿⣿⣿⣿⣿⣿⣿⣿⣿⣿⣿⣿⣿⣿⣿⣿⣿⣿⣿⣿⣿⢟⢕⢕⢕⢕⢕⢕⢕⢕⠀</a:t>
            </a:r>
            <a:br/>
            <a:r>
              <a:t>⢕⢱⡟⠀⠀⠀⠀⠀⠀⠀⠀⠀⠀⠀⠀⠁⠀⠀⠀⠀⠀⠁⢔⠀⠀⠀⠀⠀⠀⠀⠀⠀⠀⠀⠀⠀⠀⠀⠁⠀⠀⠀⠀⠀⠀⠀⠀⠀⠀⠀⠀⠀⠀⠀⠀⠀⠀⠀⠀⠀⠀⠀⠀⠀⠀⠀⠀⠀⠀⠀⠀⠀⠀⠀⠀⠀⠀⠀⠀⠀⠀⠀⠀⠀⠀⠀⠀⢄⠑⠀⠀⠀⠀⠀⠀⠀⠀⠀⠀⠀⠀⠀⠀⠀⠀⠀⢷⡜⢗⢼⣿⣿⡿⠁⠀⠀⠀⠀⢕⢕⢕⢕⢕⠀⠁⠀⢕⢕⢕⢕⢕⢕⢕⢕⢕⢕⢕⢕⢕⢕⢕⢕⢕⢕⢕⢕⢕⢕⢕⢕⢕⢕⢕⢕⢕⢕⢕⢕⢕⢕⢜⢻⣿⣿⣿⣿⣿⣿⣿⣿⣿⣿⣿⣿⣿⣿⣿⣿⣿⣿⣿⣿⣿⣿⣿⣿⣿⣿⣿⣿⣿⣿⣿⣷⣿⣿⣯⣿⣷⣾⣿⣿⣿⣿⣿⣿⣿⣿⣿⣿⣿⣿⣿⣿⣿⣿⣿⣿⣿⣿⣿⣿⣿⣿⣿⣿⣿⣿⣿⢟⢕⢕⢕⢕⢕⢕⢕⢕⢕⢕⠀</a:t>
            </a:r>
            <a:br/>
            <a:r>
              <a:t>⢱⣿⣧⠀⠀⠀⠀⠀⠀⠀⠀⠀⠀⠀⠀⠀⠀⠀⠀⠀⠀⠀⠁⠑⠄⠀⠀⠀⠀⠀⠀⢀⢄⠀⠀⠀⠀⠀⠀⠀⠀⠀⠀⠀⠀⠀⠀⠀⠀⠀⠀⠀⠀⠀⠀⠀⠀⠀⠀⠀⠀⠀⠀⠀⠀⠀⠀⠀⠀⠀⠀⠀⠀⠀⠀⠀⠀⢀⠀⠀⢔⠀⠀⠀⠀⠀⠀⠀⠀⠀⠀⠀⠀⠀⠀⠀⠀⠀⠀⠀⠀⠀⠀⠀⠀⠀⠈⢧⢱⢣⢏⢏⢇⠀⠀⠀⠀⢕⢕⢕⢕⠑⢕⠁⢄⠔⢕⢕⢕⢕⢕⢕⢕⢕⢕⢕⢕⢕⢕⠕⢕⢕⢕⢕⢕⢕⢕⢕⢕⢕⢕⢕⢕⢕⢕⢕⢕⢕⢀⢕⢕⢕⢜⢟⢿⣿⣿⣿⣿⣿⣿⣿⣿⣿⣿⣿⣿⣿⣿⣿⣿⣿⣿⣿⣿⣿⣿⣿⣿⣿⣿⣿⣿⣿⣿⣿⣿⣿⣿⣿⣿⣿⣿⣿⣿⣿⣿⣿⣿⣿⣿⣿⣿⣿⣿⣿⣿⣿⣿⣿⣿⣿⣿⣿⣿⣿⣿⠟⢅⢕⢕⢕⢕⢕⢕⢕⢕⢕⢕⢕⠀</a:t>
            </a:r>
            <a:br/>
            <a:r>
              <a:t>⣿⣿⡿⠁⠀⠀⠀⠀⠀⠀⠀⠀⠀⠀⠀⠀⠀⠀⠀⠀⠀⠀⠀⠀⠀⠀⠀⠀⠀⠀⠀⢕⠀⢀⠔⢀⠀⠀⠀⠀⠀⠀⠀⠀⠀⠀⠀⠀⠀⠀⠀⠀⠀⠀⠀⠀⠀⠀⠀⠀⠀⠀⠀⠀⠀⠀⠀⠀⠀⠀⠀⠀⠀⠀⠀⠀⠀⠀⠑⠀⠑⠀⠀⠀⠀⠀⠀⠀⠀⠀⠀⠀⠀⠀⠀⠀⠀⠀⠀⠀⠀⠀⠀⠀⠀⠀⠀⠈⣧⢑⢕⠕⠀⠀⠀⠀⢔⢕⢕⢕⢕⢄⠑⠀⢁⠔⠁⢕⢕⢕⢕⢕⢕⢕⢕⢕⢕⢕⢕⢕⢕⢕⢕⢕⢕⢕⢕⢕⢕⢕⢕⢕⢕⢕⢕⢕⢕⢕⢕⢕⢕⢕⢕⢕⢕⢝⢻⣿⣿⣿⣿⣿⣿⣿⣿⣿⣿⣿⣿⣿⣿⣿⣿⣿⣿⣿⣿⣿⣿⣿⣿⣿⣿⣿⣿⣿⣿⣿⣿⣿⣿⣿⣿⣿⣿⣿⣿⣿⣿⣿⣿⣿⣿⣿⣿⣿⣿⣿⣿⣿⣿⣿⣿⣿⢟⢏⢁⢕⢕⢕⢕⢕⢕⢕⢕⢕⢕⢕⢕⢕⠀</a:t>
            </a:r>
            <a:br/>
            <a:r>
              <a:t>⣿⡿⠁⠀⠀⠀⠀⠀⠀⠀⠀⠀⠀⠀⠀⠀⠀⠀⠀⠀⠀⠀⠀⠀⠀⠀⠀⠀⠀⠀⠀⠁⠔⠑⠀⠀⠀⠀⠀⠀⠀⠀⠀⠀⠀⠀⠀⠀⠀⠀⠀⠀⠀⠀⠀⠀⠀⠀⠀⠀⠀⠀⠀⠀⠀⠀⠀⠀⠀⠀⠀⠀⠀⠀⠀⠀⠀⠀⠀⠀⠀⠀⠀⠀⠀⠀⠀⠀⠀⠀⠀⠀⠀⠀⠀⠀⠀⠀⠀⠀⠀⠀⠀⠀⠀⠀⠀⠀⣿⣧⢓⠀⠀⠀⠀⠀⠑⠑⠑⠑⠕⠑⢔⠀⠄⠁⠀⢕⢕⢕⢕⢕⢕⢕⢕⢕⢕⢕⢕⢕⢔⢕⢕⢕⢕⢕⢕⢕⢕⢕⢕⢕⢕⢕⢕⢕⢕⢕⠀⢕⢕⢕⢕⢕⠑⢅⢕⢕⢝⢻⣿⣿⣿⣿⣿⣿⣿⣿⣿⣿⣿⣿⣿⣿⣿⣿⣿⣿⣿⣿⣿⣿⣿⣿⣿⣿⣿⣿⣿⣿⣿⣿⣿⣿⣿⣿⣿⣿⣿⣿⣿⣿⣿⣿⣿⣿⣿⣿⣿⣿⣿⢿⢏⢕⢕⢕⢕⢕⢕⢕⢕⢕⢕⢕⢕⢕⢕⢕⢕⢕⠀</a:t>
            </a:r>
            <a:br/>
            <a:r>
              <a:t>⣿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⢄⢻⣿⣇⠀⠀⠀⠀⠀⠀⠀⣀⡤⢧⡸⢕⢄⢄⢔⢕⢀⢕⢕⢕⢕⢕⢕⢕⢕⢕⢕⢕⢕⢕⢕⢕⢕⢕⢕⢕⢕⢕⢕⢕⢕⢕⢕⢕⢕⢕⢕⢕⢕⢕⢕⢕⠀⢔⢕⢕⢕⢕⢕⢕⢝⢻⢿⣿⣿⣿⣿⣿⣿⣿⣿⣿⣿⣿⣿⣿⣿⣿⣿⣿⣿⣿⣿⣿⣿⣿⣿⣿⣿⣿⣿⣿⣿⣿⣿⣿⣿⣿⣿⣿⣿⣿⣿⣿⣿⣿⣿⢟⢋⠑⢕⢕⢕⢕⢕⢕⢕⢕⢕⢕⢕⢕⢕⢕⢕⢕⢕⢕⢕⠀</a:t>
            </a:r>
            <a:br/>
            <a:r>
              <a:t>⠛⠃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⠑⠑⠑⠑⠑⠐⠘⠑⠘⠛⠃⠀⠀⠀⠐⠓⠛⠛⠛⠛⠃⠑⠑⠑⠑⠑⠑⠑⠑⠑⠑⠑⠑⠑⠑⠑⠑⠑⠑⠑⠑⠑⠑⠑⠑⠑⠑⠑⠑⠑⠑⠑⠑⠑⠑⠑⠑⠑⠑⠑⠑⠀⠐⠑⠑⠑⠑⠑⠑⠑⠑⠑⠑⠘⠛⠛⠛⠛⠛⠛⠛⠛⠛⠛⠛⠛⠛⠛⠛⠛⠛⠛⠛⠛⠛⠛⠛⠛⠛⠛⠛⠛⠛⠛⠛⠛⠛⠛⠛⠛⠛⠛⠛⠛⠛⠙⠑⠑⠑⠐⠁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⣇⢕⢝⢿⣿⣿⣿⣿⣿⣿⣷⢻⣿⡽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⣕⣿⣿⣿⣿⣿⣿⣿⣿⣿⣿⣿⣿⣿⣧⡹⣷⣝⢿⣿⣿⣿⣿⣿⡎⣿⣿⣹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⣱⣿⢸⣿⣿⣿⣿⣿⣿⣿⣿⣿⣿⣿⣿⣿⣿⣿⣜⢿⣷⡝⢟⢿⢿⢿⢿⢹⣿⣧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⡟⣽⣿⡏⣿⣿⣿⣿⣿⣿⣿⣿⣿⣿⣿⣿⣿⣿⣿⢏⢕⢕⢹⣿⣗⢕⢕⢕⢕⢕⢕⢝⢞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⣼⣿⣿⢳⡿⢿⢿⢿⢿⢿⢿⢿⢿⢿⢿⢿⢿⣿⣿⢕⢕⢕⢜⣿⣿⣎⢷⡕⢕⢕⢕⢕⢕⢕⢟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⣽⣿⣿⣿⢱⣿⣽⣽⣽⣽⣿⣿⣿⣿⣿⣿⣟⣟⣟⣷⡕⢕⢕⢕⢿⣿⣿⡎⢕⢕⢕⢕⢕⢕⢕⢕⢕⢕⢝⢻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⣟⣽⢱⣿⣿⣿⡇⣿⣿⣿⣿⣿⣿⣿⣿⣿⣿⣿⣿⣿⣿⣿⣿⣷⡕⢕⢕⢸⣿⣿⣿⡕⢕⢕⢕⢕⢕⢕⢕⢕⢕⢕⢕⢿⣿⣿⣿⣿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⢟⣫⣵⣿⣿⢇⣿⣿⣿⣿⢇⣿⣿⣿⣿⣿⣿⣿⣿⣿⣿⣿⣿⣿⣿⣿⣿⣿⣷⡕⢕⢜⣿⣿⣿⣷⢕⢕⢕⢕⢕⢕⢕⢕⢕⢕⢕⢕⢜⢻⣿⣿⣿⣿⣿⣿⣿⣿⣿⣿⣿⣿⣿⣿⣿⣿⣿⣿⣿⡿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⣱⣾⣿⣿⣿⡿⣼⣿⣿⣿⣿⢸⣿⣿⣿⣿⣿⣿⣿⣿⣿⣿⣿⣿⣿⣿⣿⣿⣿⣿⣷⡅⢕⣿⣿⣿⣿⣇⢕⢕⢕⢕⠑⢕⢕⢕⢕⢕⢕⢕⢕⢜⢟⢿⣿⣿⣿⣿⣿⣿⣿⣿⣿⣿⣿⣿⣿⣿⣿⣿⡇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⣿⢧⣿⣿⣿⣿⣿⢸⣿⣿⣿⣿⣿⣿⣿⣿⣿⣿⣿⣿⣿⣿⣿⣿⣿⣿⣿⣷⢔⣿⣿⣿⣿⣿⡕⢅⢐⢕⢔⢕⢕⢕⢕⢕⢕⢕⢕⢕⢕⢕⢜⢻⣿⣿⣿⣿⣿⣿⣿⣿⣿⣿⣿⣿⣿⣿⢕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⣱⣿⣿⣿⣿⣿⣿⡿⣣⣸⣿⣿⣿⣿⣿⢸⣿⣿⣿⣿⣿⣿⣿⣿⣿⣿⣿⣿⣿⣿⣿⣿⣿⣿⣿⣿⢕⣿⣿⣿⣿⣿⡇⢕⢕⢕⢕⢕⢕⢕⢕⢕⢕⢕⢕⢕⢕⢕⢕⢕⢹⣿⣿⣿⣿⣿⣿⣿⣿⣿⣿⣿⣿⣿⢕⢕⢕⢕⢕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⢟⣾⣿⣿⣿⣿⣿⣿⢟⣾⡇⣿⣿⣿⣿⣿⡇⢸⣿⣿⣿⣿⣿⣿⣿⣿⣿⣿⣿⣿⣿⣿⣿⣿⣿⢹⣿⣿⢕⣿⣿⣿⣿⣿⣷⢑⠑⢑⢕⢕⢕⢕⢕⢕⢕⢅⠅⠕⢕⢑⢱⣵⣿⣿⣿⣿⣿⣿⣿⣿⣿⣿⣿⣿⣿⣿⢕⢕⢕⢕⢕⣿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⢯⣾⣿⣫⣿⣿⣿⣿⢫⣿⣿⢳⣿⣿⣿⣿⣿⡇⢸⣿⣿⣿⣿⣿⣿⣿⣿⣿⣿⣿⣿⣿⣿⣿⣿⣿⡕⢹⡟⢕⣿⣿⣿⣿⣿⣿⢕⢔⢕⣕⢅⢕⢕⢕⢕⢕⢕⢕⢕⢕⢕⣼⣿⣿⣿⣿⣿⣿⣿⣿⣿⣿⣿⣿⣿⣿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⠀</a:t>
            </a:r>
            <a:br/>
            <a:r>
              <a:t>⣿⣿⣿⣿⣿⣿⣿⣿⣿⣿⣿⣿⣿⣿⣿⣿⣿⣿⣿⣿⣿⣿⣿⣿⣿⣿⣿⣿⢯⣿⣿⢣⣿⣿⣿⣿⣳⣿⣿⣿⢸⣿⡿⢏⣱⣿⡗⡕⢻⣿⣿⣿⣿⣿⣿⣿⣿⣿⣿⣿⣿⣿⣿⣿⣿⡇⢕⢇⢱⣿⣿⣿⣿⣿⣿⢕⠑⢕⢹⣧⢕⢳⣦⢱⡅⣅⢡⠵⣇⣼⣿⣿⣿⣿⣿⣿⣿⣿⣿⣿⣿⣿⣿⣿⣿⡇⢕⢕⢕⢕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⢑⢕⢕⠀</a:t>
            </a:r>
            <a:br/>
            <a:r>
              <a:t>⣿⣿⣿⣿⣿⣿⣿⣿⣿⣿⣿⣿⣿⣿⣿⣿⣿⣿⣿⣿⣿⣿⣿⣿⣿⣿⣿⣏⣾⣿⢷⣿⣿⣿⡿⣱⣿⣿⣿⣿⢸⢏⢕⣵⣿⣿⡇⢕⢱⣿⣿⣿⣿⣿⣿⣿⣿⣿⣿⣿⣿⣿⣿⣿⣿⡇⢕⢕⣼⢹⣿⣿⣿⢟⠏⠁⢀⠑⠜⠝⢅⢕⢜⢕⢄⠀⠀⢔⡹⣿⣿⣿⣿⣿⣿⣿⣿⣿⣿⣿⣿⣿⢿⢿⢿⢇⢕⢕⢕⢕⢸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⢑⢑⢕⠅⠑⠀⢁⢕⢕⢅⠀</a:t>
            </a:r>
            <a:br/>
            <a:r>
              <a:t>⣿⣿⣿⣿⣿⣿⣿⣿⣿⣿⣿⣿⣿⣿⣿⣿⣿⣿⣿⣿⣿⣿⣿⡿⢿⡿⢿⣼⣿⣟⡏⣿⣿⣿⣱⣿⣿⣿⢏⢕⢜⣵⣾⣿⣿⣿⣿⢸⣿⣿⣿⣿⣿⣿⣿⣿⣿⣿⣿⣿⣿⣿⣿⣿⣿⡇⢕⠕⠙⠚⠛⠝⠑⠁⠀⢔⢕⡄⠀⠀⠀⠁⠁⠑⢅⢆⢰⢇⢕⢕⢕⢁⠑⠑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⠐⠀⠁⠕⢕⢑⢄⢄⢔⢄⢕⢕⢕⢕⠀</a:t>
            </a:r>
            <a:br/>
            <a:r>
              <a:t>⣿⣿⣿⣿⣿⣿⣿⣿⣿⣿⣿⣿⣿⣿⣿⣿⣿⣿⢟⡏⣝⢝⣷⣷⣿⣷⢱⣿⣿⣿⢹⣿⣿⢳⣿⣿⣿⢏⢕⣕⢕⢏⣼⣿⣿⣿⣿⢸⣿⣿⣿⣿⣿⣿⣿⣿⣿⣿⣿⣿⣿⣿⣿⣿⣿⡇⢕⠀⠀⠀⠑⠐⠀⠀⢄⢕⢱⣿⣷⣴⢀⠀⠀⠑⠕⢕⢕⢕⢕⢕⢕⠕⢀⠀⠀⠀⠀⠀⠀⠀⠀⠀⠀⢀⢀⢁⢕⢕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⠕⢐⢕⢕⢕⢕⢕⠀</a:t>
            </a:r>
            <a:br/>
            <a:r>
              <a:t>⣿⣿⣿⣿⣿⣿⣿⣿⣿⣿⣿⣿⣿⣿⣿⣿⣿⣯⣾⣗⣿⣿⣿⣿⣿⡏⣾⣿⣿⢇⣿⣿⢏⣿⣿⣿⡟⢇⢕⣿⡕⢸⣿⡿⢟⢿⢇⢸⣿⣿⣿⣿⣿⣿⣿⣿⣿⣿⣿⣿⣿⣿⣿⣿⢟⡇⢕⠀⠐⢔⢄⢄⠀⢄⢕⢕⢸⣿⣿⣿⢸⣷⣔⢑⢔⢅⠑⠑⢑⢕⡅⢔⢕⠀⠀⠀⠀⠀⠀⠀⠀⠀⠀⢕⣻⡇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⠄⠕⢕⢕⢕⢕⢕⠀</a:t>
            </a:r>
            <a:br/>
            <a:r>
              <a:t>⣿⢿⢿⠿⠿⠟⣿⣿⣿⣿⣿⣿⣿⣿⣿⣿⡟⣼⣿⣿⣯⢟⢿⡿⢿⢇⣿⣿⡿⣸⣿⡿⣼⣿⣿⣿⢧⣿⢱⣿⡇⣸⣿⣷⣵⣵⡕⣼⣿⡿⢿⣿⣿⣿⣿⣿⣿⣿⣿⣿⣿⣿⣿⣿⢕⢇⢕⢱⣄⣁⢁⣁⣰⢕⢕⢱⣼⣿⣿⣿⡟⣿⣿⣷⡴⣤⢰⣾⣿⣷⣿⢕⢕⢕⠀⠀⠀⠀⠀⠀⠀⢀⠄⢱⢻⡇⢕⢕⢕⢕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⢀⢕⢕⢕⢕⢕⢕⠀</a:t>
            </a:r>
            <a:br/>
            <a:r>
              <a:t>⡵⡄⠁⠁⠁⠁⣿⣿⣿⣿⣿⣿⣿⣿⣿⡟⣼⣿⣏⢻⡿⣷⣜⢕⢕⢸⣿⣿⡇⣿⣿⢧⣿⣿⣿⣿⣿⣿⢸⣿⡇⣿⣿⣿⣿⣿⢇⣿⣿⢇⢸⣿⣿⣿⣿⣿⣿⣿⣿⣿⣿⣿⣿⡿⢕⢕⢕⢸⣿⣿⣿⣿⣧⢕⢕⣾⣿⣿⣿⣿⡇⣿⣿⣿⡇⣿⡜⢏⣼⣿⡟⣷⢕⢕⢔⢆⢔⢖⢆⢆⢰⢖⢆⢕⢝⢇⢕⢕⢕⢕⢏⢕⢕⢕⢕⢕⢕⢕⢕⢕⢕⢕⢕⢕⢕⢕⢕⢕⢕⢕⢕⢕⢕⢕⢕⢕⢕⢕⢕⢕⢕⢕⢕⢕⢕⢕⢕⢕⢕⢕⢕⢕⡵⢕⢕⢕⢕⢕⢕⢕⢕⢕⢕⢕⢕⢕⢕⢕⢕⢕⢕⢕⢕⢕⢕⢕⢕⢕⢕⢕⢕⢕⢕⢕⢕⢕⢕⢕⢕⢕⢕⢕⢕⢕⢕⢕⢕⢕⢕⢕⢕⢕⢕⢕⢕⢕⢕⢕⢕⢕⢕⢕⢕⢕⢕⢕⢕⢕⢕⢕⢕⢕⢕⢕⢕⢕⢕⢕⢕⢕⠀⠀⢀⢕⢕⢕⢕⢕⢕⢕⠀</a:t>
            </a:r>
            <a:br/>
            <a:r>
              <a:t>⢗⢕⢰⢾⢷⢄⣿⣿⣿⣿⣿⣿⣿⣿⡿⢱⣿⣿⢿⣧⣜⢪⣝⣅⢕⢸⣿⣿⢸⣿⣿⣸⣿⣿⣿⣿⣿⡟⢸⣿⢱⣿⣿⣿⣿⣿⢸⣿⡿⢸⢸⣿⣿⣿⣿⣿⣿⣿⣿⣿⣿⣿⣿⡇⢕⢕⢕⢸⣿⣿⣿⣿⣿⡇⢕⣿⣿⣿⣿⣿⡇⣿⣿⣿⣷⣿⡇⠾⣻⢕⣱⢹⡇⢻⡕⢕⡇⣵⣷⡇⢸⢱⣾⣷⡕⢇⢕⢕⢕⢕⣾⢕⢕⢕⢕⢕⢕⢕⢕⢕⢕⢕⢕⢕⢕⢕⢕⢕⢕⢕⢕⢕⢕⢕⢕⢕⢕⢕⢕⢕⢕⢕⢕⢕⢕⢕⢕⢕⢕⢕⠕⣸⣷⣷⡕⢕⢕⢕⢕⢕⢕⢕⢕⢕⢱⣯⣱⣷⣵⣵⣵⣵⣵⣵⣕⣕⣕⡕⢕⡕⡕⢕⢕⢕⢕⢕⢕⢕⢕⢕⢕⢕⢕⢕⢕⢕⢕⢕⢕⢕⢕⢕⢕⢕⢕⢕⢕⢕⢕⢕⢕⢕⢕⢕⡵⢕⣕⣕⣕⣱⣕⣕⣵⣵⣵⣵⣵⣷⣾⣣⣴⣰⢕⢕⢕⢕⢕⢕⢕⢕⠀</a:t>
            </a:r>
            <a:br/>
            <a:r>
              <a:t>⢕⢕⢱⢕⢱⢸⢽⣿⣿⣿⣿⣿⣿⣿⡇⢕⣿⡟⢜⢻⢫⣾⣿⢇⢕⣾⣿⡏⣾⣿⡇⣿⣿⣿⣿⣿⣿⡇⢸⣿⢸⣿⣿⣿⣿⣿⢸⣿⡇⣾⢸⣿⣿⣿⣿⣿⣿⣿⣿⣿⣿⣿⣿⡇⢕⢕⢕⢸⣿⣿⣿⣿⣿⣇⢸⣿⢿⣿⣿⣿⡇⣿⣿⣿⣿⣿⡇⢝⣧⡜⡿⢸⡿⢸⣏⣕⣧⣿⣿⣿⢸⢸⣿⣿⣇⣟⢕⢕⢕⢕⡷⡕⢕⢕⢕⢕⢕⢕⢕⢕⢕⢕⢕⢕⢕⢕⢕⢕⢕⢕⢕⢕⢕⢕⢕⢕⢕⢕⢕⢕⢕⢕⢕⢕⢕⢕⢕⢕⢕⢕⢱⣿⣿⣿⣇⢕⢕⢕⢕⢕⢕⢕⢕⢕⢸⣿⣿⣿⣿⣿⣿⣿⣿⣿⣿⣿⣿⣿⣿⣿⣾⢧⢕⢕⢕⢕⢕⠕⢕⢕⢕⢕⢕⢕⢕⢕⢕⢕⢕⢕⢕⢕⢕⢕⢕⢕⢕⢕⢕⢕⢕⢕⠁⢾⢿⣷⣿⣿⣿⣿⣿⣿⣿⣿⣿⣿⣿⣿⣿⣿⣿⣿⣧⢕⢕⢕⢕⢕⢕⢕⠀</a:t>
            </a:r>
            <a:br/>
            <a:r>
              <a:t>⢃⢅⢕⢅⢰⢕⢸⣿⣿⣿⣿⣿⣿⣿⣧⢣⢸⢳⡕⢕⢿⡟⣕⣷⣿⣿⣿⣇⣿⡿⢕⣿⣿⣿⣿⣿⣿⢕⡾⣿⢸⣿⣿⣿⡿⣿⢸⣿⢱⣿⡎⣿⣿⢹⣿⣿⣿⣿⣿⣿⣿⣿⢿⡇⢕⢕⢕⣿⣿⣿⣿⣿⣿⣿⢸⣿⢸⣿⣿⣿⢇⣿⣿⣿⣿⣿⡇⣕⢹⣿⡕⢱⢇⢸⣿⣿⣷⣿⣿⣿⣿⣼⣿⣿⣿⣷⢕⠑⢕⢕⣺⡇⢕⢕⢕⢕⢕⢕⢕⢕⢕⢕⢕⢕⢕⢕⢕⢕⢕⢕⢕⢕⢕⢕⢕⢕⢕⢕⢕⢕⢕⢕⢕⢕⢕⢕⢕⢕⢕⢑⣾⣿⣿⣿⣿⢕⢕⢕⢕⢕⢕⢕⢕⢕⣿⣿⣿⣿⣿⣿⣿⣿⣿⣿⣿⣿⢿⢟⢏⢝⢕⢕⠕⢑⢕⢕⢕⢕⢕⢕⢕⢕⢕⢕⢕⢕⢕⢕⢕⢕⢕⢕⢕⢕⢕⢕⢕⢕⢕⢕⢕⢕⠀⢕⢕⢕⢝⢝⢻⢿⣿⣿⣿⣿⣿⣿⣿⣿⣿⣿⣿⣿⣿⣧⢕⢕⢕⢕⢕⢕⠀</a:t>
            </a:r>
            <a:br/>
            <a:r>
              <a:t>⢇⢔⢜⢕⠕⠕⢜⣿⣿⣿⣿⣿⣿⣿⣿⣧⡣⡕⢱⢜⢷⣾⣽⣝⣝⣿⣿⢸⣿⢱⢸⣿⣿⣿⣿⣿⡏⢸⣟⣿⢸⣷⣷⣷⣷⣾⡇⣿⢸⡟⢷⡹⣿⡟⣿⣿⢿⣿⣿⣿⣿⣿⢸⢇⢕⢕⢱⣿⣧⣵⣧⣵⣽⣽⢸⡟⣼⣿⣿⣿⢱⣿⣿⣿⣿⣿⡇⢟⢗⣜⣵⢕⢣⣿⣿⣿⣿⣿⣿⣿⣿⣿⣿⣿⣿⣿⢕⠀⠑⢕⣼⡇⢕⢕⢕⢕⢕⢕⢕⢕⢕⢕⢕⢕⢕⢕⢕⢄⢕⢕⢕⢕⢕⢕⢕⢕⢕⢕⢕⢕⢕⢕⢕⢕⢕⢕⢕⢕⢕⣜⡝⠝⢝⢟⢟⢇⢕⢕⢕⢕⢕⢕⢕⢱⢿⢿⢿⢿⢿⢟⢟⢟⢝⢝⢕⢕⢕⠕⢑⢁⣕⣵⣾⣿⣧⡕⢕⢕⢕⢑⢕⢕⢕⢕⢕⢕⢕⢑⢕⢕⢕⢕⢕⢕⢕⢕⢕⢕⢕⢕⢕⢕⢔⢷⣴⣅⢑⢑⠕⢕⢕⢜⢝⢝⢟⢻⢿⢿⢿⣿⣿⣿⣿⣿⣧⢕⢕⢕⢕⢕⠀</a:t>
            </a:r>
            <a:br/>
            <a:r>
              <a:t>⢜⢏⢕⢄⢀⢀⢕⣿⣿⣿⣿⣿⣿⣿⣿⣿⣿⣮⡇⢜⢧⢕⢝⣝⢟⢻⡿⣼⢇⣿⢸⣿⣿⣿⣿⡷⢕⣿⣿⣿⡸⣿⣿⣿⣿⣿⣷⣹⢸⣿⣷⣵⣹⣷⡸⣿⡎⢿⣿⣿⣧⣿⢸⢕⡇⢱⣿⣿⣿⣿⣿⣿⣿⣿⢸⣿⡜⣼⡟⢏⢕⣿⣿⡟⢽⣿⢷⢿⢟⢏⡕⢱⣿⣿⣿⣿⣿⣿⣿⣿⣿⣿⣿⣿⣿⣿⡇⠀⠄⢕⣿⢇⢕⢕⢕⢕⢕⢕⢕⢕⢕⢕⢕⢕⢕⢕⢕⠀⢕⢕⢕⢕⢕⢕⢕⢕⢕⢕⢕⢕⢕⢕⢕⢕⢕⢕⢕⢕⢔⣿⣿⣿⣷⣦⣥⣅⡕⢕⢕⢕⢕⢕⢕⠑⠕⠕⠑⠑⠑⠑⠑⢑⢁⣑⣅⣥⣴⣶⣾⣿⣿⣿⣿⣿⣿⣷⣕⢕⢕⢕⢅⢕⢕⢕⢕⢕⢕⠕⢅⢕⢕⢕⢕⢕⢕⢕⢕⢕⢕⢕⢕⢕⢕⢸⣿⣿⣿⣷⣦⣴⣄⣁⡑⢑⠑⢑⠑⠕⠕⠕⠕⠕⠕⠕⠕⠕⠑⢕⢕⢕⠀</a:t>
            </a:r>
            <a:br/>
            <a:r>
              <a:t>⢕⢕⡕⢕⢕⢕⢕⣿⣿⣿⣿⣿⣿⣿⣿⣿⣿⣿⣿⣷⣜⢣⢕⢝⢕⢸⡇⡏⢸⣿⢸⣿⣿⣿⣿⣷⢸⣿⣿⣿⣧⣷⣿⣿⣷⣷⣷⣵⣝⡟⢿⣿⣿⣿⣵⣮⣿⡜⢿⡻⣿⣟⢞⣸⢵⢟⣹⣽⣷⣷⣷⣷⣾⣯⣵⣿⣿⣾⣿⢱⣼⣿⣿⡇⢸⣿⢕⢷⢕⢕⢅⢸⣿⣿⣿⣿⣿⣿⣿⣿⣿⣿⣿⣿⣿⣿⡇⠀⠀⢕⡟⢕⢕⢕⢕⢕⢕⢕⢕⢕⠑⢕⢕⢕⢕⢕⢕⠀⢕⠕⢁⢕⢕⢕⢕⢕⢕⢕⢅⠁⢕⢕⢕⢕⢕⢕⢕⢑⣼⣿⣿⣿⣿⣿⣿⣿⣷⡕⢕⢕⢕⢕⢕⢱⣷⣷⣷⣷⣿⣿⣿⣿⣿⣿⣿⣿⣿⣿⣿⣿⣿⣿⣿⣿⣿⣿⣿⣷⡕⢕⢕⢕⢕⢕⢕⢕⢕⠅⠁⠔⢕⢕⢕⢕⢕⢕⢕⢕⠑⠑⠑⠕⠔⢸⣿⣿⣿⣿⣿⣿⣿⣿⣿⣿⣿⣷⣷⣷⣶⣶⣶⣶⣶⣶⣷⣿⣷⡅⢕⢕⠀</a:t>
            </a:r>
            <a:br/>
            <a:r>
              <a:t>⢂⢜⢊⢕⢵⡄⠀⢸⣿⣿⣿⣿⣿⣿⣿⣿⣿⣿⣿⣿⢟⠀⠁⢅⣑⢸⡇⡇⢕⢸⢸⣿⢿⣿⣿⣟⢸⣿⣿⣿⣿⣿⣿⣿⣿⣿⣿⣿⣿⣿⣾⣿⣿⣿⣿⣿⣿⣿⣿⣿⣿⣿⣿⣿⣷⣿⣿⣿⣿⣿⣿⣿⣿⣿⣿⣿⣿⣿⡇⡕⢿⣿⣿⢕⣼⣿⠕⠑⠁⢕⢕⢸⣿⣿⣿⣿⣿⣿⣿⣿⣿⣿⣿⣿⣿⡟⡇⠀⠀⢕⢕⢕⢕⢕⢕⢕⢕⢕⢕⢕⢀⢕⢕⢕⢕⢕⢕⢕⠁⠀⠀⢕⢕⢕⢕⢕⢕⢕⠀⠀⢕⢕⢕⢕⢕⢕⠕⣸⣿⣿⣿⣿⣿⣿⣿⣿⣿⣧⢕⢕⢕⢕⢕⣿⣿⣿⣿⣿⣿⣿⣿⣿⣿⣿⣿⣿⣿⣿⣿⣿⣿⣿⣿⣿⣿⣿⣿⣿⣿⣧⡕⢕⢅⢕⢕⢕⢕⢁⠁⠀⠁⢕⢕⢕⢕⢕⢕⢕⠀⠀⠀⠁⠀⢸⣿⣿⣿⣿⣿⣿⣿⣿⣿⣿⣿⣿⣿⣿⣿⣿⣿⣿⣿⣿⣿⣿⣿⣿⣇⢕⠀</a:t>
            </a:r>
            <a:br/>
            <a:r>
              <a:t>⠜⠊⠁⠘⢜⢝⡕⢸⣿⣿⣿⣿⣿⣿⣿⣿⣿⣿⡿⣣⠃⠀⠀⢱⣿⢸⣧⢕⢸⢸⢇⣿⢸⣿⡹⣷⢺⣿⣿⣿⣿⣿⣿⣿⣿⣿⣿⣿⣿⣿⣿⣿⣿⣿⣿⣿⣿⣿⣿⣿⣿⣿⣿⣿⣿⣿⣿⣿⣿⣿⣿⣿⣿⣿⣿⣿⣿⣿⣿⡷⣾⣿⣿⢸⣿⣿⠀⠀⠀⢕⢕⢜⣿⣿⣿⣿⣿⣿⣿⣿⣿⣿⣿⣿⣿⡿⣿⠀⠀⠑⢕⢕⢕⢕⢕⢕⢕⢕⢕⢕⠀⠕⢕⢕⢕⢕⢕⢕⠀⠀⠀⢕⢕⢕⢕⢕⢕⢕⠀⠀⠑⢕⢕⢕⢕⢕⢱⣿⣿⣿⣿⣿⣿⣿⣿⣿⣿⣿⣧⢕⢕⢕⢕⢻⣿⣿⣿⣿⣿⣿⣿⣿⣿⣿⣿⣿⣿⣿⣿⣿⣿⣿⣿⣿⣿⣿⣿⣿⣿⣿⣿⣧⡕⢕⢕⢕⢕⢕⠀⠀⠀⠁⢕⢕⢕⢕⢕⢕⢄⠀⠀⠀⠀⢸⣿⣿⣿⣿⣿⣿⣿⣿⣿⣿⣿⣿⣿⣿⣿⣿⣿⣿⣿⣿⣿⣿⣿⣿⣿⣷⠀</a:t>
            </a:r>
            <a:br/>
            <a:r>
              <a:t>⢁⢰⣔⡐⢜⢇⢕⢸⣿⣿⣿⣿⣿⣿⣿⣿⣿⢟⣼⠇⠀⠀⠀⢸⣿⢸⣿⡇⢕⢜⡇⢻⢕⢿⣧⣽⣡⡀⠁⠙⠛⠻⠿⢿⠿⠿⠟⠟⢟⢻⢿⣿⣿⣿⣿⣿⣿⣿⣿⣿⣿⣿⣿⣿⢿⢟⠟⠿⢿⢿⡿⢿⠿⠟⠙⠁⣝⢿⣿⣿⡿⣿⣿⢕⢿⣿⠀⠀⠀⠀⠁⢸⣿⣿⣿⣿⣿⣿⣿⣿⣿⣿⣿⣿⣷⣿⢿⢄⠀⢕⢕⢕⢕⢕⢕⢕⢕⢕⢕⢕⠀⠀⢕⢕⢕⢕⢕⢕⠀⠀⠀⠕⢕⢕⢕⢕⢕⢕⠀⠀⠀⢕⢕⢕⢕⢰⣿⣿⣿⣿⣿⣿⣿⣿⣿⣿⣿⣿⣿⣧⠕⢕⢕⢱⣵⣵⣕⣜⣝⣝⣝⢝⢟⢟⢟⢟⢿⢿⢿⢿⣿⣿⣿⣿⣿⣿⣿⣿⣿⣿⣿⣿⣷⣕⢑⢕⢕⢕⢔⠀⠀⠀⠁⢕⢕⢕⢕⢕⢕⠀⠀⠀⠀⢸⣿⡿⢿⢿⢿⢟⢟⢟⢟⢏⢝⣝⣝⣝⣝⣽⣵⣵⣵⣷⣷⣾⣿⣿⣿⣿⠀</a:t>
            </a:r>
            <a:br/>
            <a:r>
              <a:t>⢕⢅⢝⢕⢕⢕⠕⠑⣿⣿⣿⣿⣿⣿⣿⡿⣣⣿⡏⠀⠀⠀⠀⠁⡟⣾⣿⢕⢕⢕⡵⡕⢕⢕⢻⣿⣧⢻⣿⣷⣴⡄⢐⣕⣄⣤⣴⣴⣶⣶⣾⣿⣿⣿⣿⣿⣿⣿⣿⣿⣿⣿⣿⣧⣷⣶⣴⣤⣄⣄⢕⢔⣠⣴⣷⣿⣿⣿⣿⣿⢕⣿⣿⢕⢸⣿⠀⠀⠀⠀⢅⢸⢿⣿⡿⢿⡟⢿⣿⡿⢻⢻⣿⣿⢇⡟⢞⡇⢔⢕⢕⢕⢕⢕⢕⢕⢕⢕⢕⢕⢄⠀⢕⢕⢕⢕⢕⢕⠀⠀⠀⠀⢕⢕⢕⢕⢕⢕⠀⠀⠀⢕⢕⢕⢅⣾⣿⣿⣿⣿⣿⣿⣿⣿⣿⣿⣿⣿⣿⣿⣧⡑⢕⢜⣿⣿⣿⣿⣿⣿⣿⣿⣿⣿⣿⣷⣷⣷⣷⣷⣷⣷⣿⣿⣿⣿⣿⣿⣿⣿⣿⣿⣿⣿⣷⡅⢕⢕⢕⠀⠀⠀⠀⠑⢕⢕⢕⢕⢕⠀⠀⠀⠀⢱⣷⣷⣷⣷⣷⣷⣿⣿⣿⣿⣿⣿⣿⣿⣿⣿⣿⣿⣿⣿⣿⣿⣿⣿⣿⣿⠀</a:t>
            </a:r>
            <a:br/>
            <a:r>
              <a:t>⢕⢕⢕⠕⠕⠁⠀⠀⣿⣿⣿⣿⣿⣿⡟⣵⡿⢕⠁⠀⠀⠀⠀⠀⠁⣿⡿⢕⡇⢕⣷⢕⢕⢕⢕⢕⢝⣧⢻⣿⣿⣿⣿⣿⣿⣿⣿⣿⣿⣿⣿⣿⣿⣿⣿⣿⣿⣿⣿⣿⣿⣿⣿⣿⣿⣿⣿⣿⣿⣿⣿⣿⣿⣿⣿⣿⣿⡿⢏⢣⣾⣿⣿⡕⢸⣿⢄⠀⠀⠀⠀⢣⢻⣿⣿⣿⣿⣿⣿⣿⣿⣿⣿⣿⣿⣿⣿⢇⢕⢕⢕⢕⡱⢅⢕⢕⢕⢕⢕⢕⢕⠀⠁⢕⢕⢕⢕⢕⢕⠀⠀⠀⢕⢕⢕⢕⢕⢕⠀⠀⠀⠕⢕⠑⣼⣿⣿⣿⣿⣿⣿⣿⣿⣿⣿⣿⣿⡇⠙⠿⣿⣷⡅⢕⢹⣿⣿⣿⣿⣿⣿⣿⣿⣿⣿⣿⣿⣿⣿⣿⣿⣿⣿⣿⣿⣿⣿⣿⣿⣿⣿⣿⣿⣿⣿⣿⡕⢕⢕⢕⠀⠀⠀⠀⢕⢕⢕⢕⢕⢕⠀⠀⠀⢸⣿⣿⣿⣿⣿⣿⣿⣿⣿⣿⣿⣿⣿⣿⣿⣿⣿⣿⣿⣿⡿⠟⢝⣿⣿⣿⠀</a:t>
            </a:r>
            <a:br/>
            <a:r>
              <a:t>⢐⢄⠄⠀⠀⠀⠀⠀⢸⣿⣿⣿⣿⡟⣼⢏⢕⣱⠀⠀⠀⠀⠀⠄⢱⣿⡇⢸⣿⡕⢿⡇⢕⢕⢕⢜⡎⣿⣿⣿⣿⣿⣿⣿⣿⣿⣿⣿⣿⣿⣿⣿⣿⣿⣿⣿⣿⣿⣿⣿⣿⣿⣿⣿⣿⣿⣿⣿⣿⣿⣿⣿⣿⣿⣿⣿⢟⢕⢇⣸⣿⣿⣿⡇⢜⣿⢕⠀⠀⠀⠀⠘⣇⠟⠟⠟⠟⠟⠟⠟⠟⠟⠟⠟⠟⠟⢟⠕⠑⠁⠞⠟⠃⢕⢕⢕⢕⢕⢕⢕⠑⠀⠀⠕⢕⢕⢕⢕⢕⠀⠀⠀⢕⢕⢕⢕⢕⢕⠀⠀⠀⠑⢕⢱⣷⠆⠀⠀⠀⠀⠀⠁⠈⠉⠉⠉⠙⠑⠀⠀⠈⠙⠙⠀⠑⠙⠙⠋⠛⠛⠛⠛⠙⠛⠻⢿⣿⣿⣿⣿⣿⣿⣿⣿⣿⣿⣿⣿⣿⣿⣿⣿⣿⣿⣿⣿⣷⢑⢕⢕⠀⠀⠀⠀⢱⡅⢕⢕⢕⢕⠀⠀⠀⢸⣿⣿⣿⣿⡿⠿⠛⠛⠛⠟⠛⠛⠛⠛⠛⠛⠛⠛⠋⠁⠀⠀⠘⠛⠛⠛⠀</a:t>
            </a:r>
            <a:br/>
            <a:r>
              <a:t>⠗⠁⠀⠀⠀⠀⠀⠀⢸⣿⣿⣿⡿⣼⢕⡑⣱⣿⢕⢄⣀⠀⢀⣔⢜⡿⢕⢸⣿⡇⢜⣧⢕⢕⢕⣵⣿⡸⣿⣿⣿⣿⣿⣿⣿⣿⣿⣿⣿⣿⣿⣿⣿⣿⣿⣿⣿⣿⣿⣿⣿⣿⣿⣿⣿⣿⣿⣿⣿⣿⣿⣿⣿⣿⣯⣿⡾⢇⣎⣿⣿⡇⢿⡇⢕⣿⡇⢀⠀⠀⢄⠀⢜⡇⢔⢔⢔⢔⢔⢔⢔⢔⢔⢔⢔⢔⢔⢕⠀⠀⢕⢕⢀⢕⢕⢕⢕⢕⢕⠕⠀⠀⠀⠀⢕⢕⢕⢕⢕⢕⠀⠀⠑⢕⢕⢕⢕⢕⠀⠀⠀⠀⠀⠉⠀⠀⠀⠀⠀⠀⠀⠀⠀⠀⠀⠀⠀⠀⠀⠀⠀⠀⠀⠀⠀⠀⠀⠀⠀⠀⠀⠀⠀⠀⠀⠀⠀⠉⠛⠿⢿⣿⣿⣿⣿⣿⣿⣿⣿⣿⣿⣿⣿⣿⣿⣿⣿⣇⠕⢕⠔⠀⠀⠀⢸⣧⠑⢕⢕⢕⠀⠀⠀⣿⠿⠛⠉⠀⠀⠀⠀⠀⠀⠀⠀⠀⠀⠀⠀⠀⠀⠀⠀⠀⠀⠀⠀⠀⠀⠀⠀</a:t>
            </a:r>
            <a:br/>
            <a:r>
              <a:t>⠀⠀⠀⠀⠀⢀⢀⢀⢸⣿⣿⣿⢳⢇⢱⢣⣿⡟⢕⣸⣿⣿⣿⡏⢕⢇⢕⡜⣿⣷⢕⢹⡇⢕⢕⢜⢟⢕⢹⣿⣿⣿⣿⣿⣿⣿⣿⣿⣿⣿⣿⣿⣿⣿⣿⣿⣿⣿⣿⣿⣿⣿⣿⣿⣿⣿⣿⣿⣿⣿⣿⣿⣿⣿⣿⢟⢱⣷⣿⣿⣿⢕⢜⣇⢕⢹⡇⣷⢕⢸⣿⡕⢕⢹⢱⣵⡕⢕⢕⢕⣵⣷⣷⣷⢕⢕⢕⢱⡇⠀⣷⢑⠄⠑⠕⢕⢕⢕⢕⠀⠀⠀⠀⠀⠁⢕⢕⢕⢕⢕⢀⠀⠀⢕⢕⢕⢕⢕⠀⠀⠀⢀⣄⢀⠀⠀⠀⠀⠀⣄⣴⣷⣿⣷⡇⠐⢶⣴⣤⣤⡤⠄⠀⠀⠀⠀⠀⠀⠀⠀⠀⠀⠀⠀⠀⠀⠀⠀⠁⠑⢷⣿⣿⣿⣿⣿⣿⣿⣿⣿⣿⣿⣿⣿⣿⣿⣿⣿⢀⠁⠀⠀⠀⠀⣾⣿⡕⢕⢕⢕⠀⠀⢱⠖⠂⠀⠀⠀⢀⣀⣠⣤⣤⣤⠄⠀⠀⠀⠀⠀⠀⠀⢀⢀⠀⠀⠀⠀⣴⣴⠀</a:t>
            </a:r>
            <a:br/>
            <a:r>
              <a:t>⠀⠀⠀⠀⠀⠀⠀⠐⠑⣿⣿⡿⡼⢱⣿⢸⣿⡇⢕⣿⣿⣿⣿⡇⢕⢕⢕⡇⣿⣿⢕⢕⢿⡕⢕⢕⢕⢕⢕⢹⣿⣿⣿⣿⣿⣿⣿⣿⣿⣿⣿⣿⣿⣿⣿⣿⣿⣿⣿⣿⣿⣿⣿⣿⣿⣿⣿⣿⣿⣿⣿⣿⣿⡏⢕⢕⣿⣾⣿⣿⡟⢕⢕⣿⢕⢸⢕⣿⡇⢕⣿⡇⢕⢸⡾⣿⡇⢕⢕⢕⣿⣿⣿⣿⢕⢕⢕⢸⣇⢕⠇⠅⠀⠀⠀⠁⠕⠕⠁⠀⠀⠀⠀⠀⠀⠕⢕⢕⢕⢕⢕⠀⠀⢕⢕⢕⢕⢕⢕⠀⠀⠁⣿⣷⡄⠀⠀⠀⢜⣿⣿⣿⣿⣿⣧⠀⠀⠀⠕⢸⢇⠀⠀⠀⠀⠀⠀⠀⠀⢀⡀⠀⠀⠀⠀⢸⣿⣷⣦⣄⢐⢼⣽⣿⣿⣿⣿⣿⣿⣿⣿⣿⣿⣿⣿⣿⣿⣿⡇⠀⠀⠀⠀⢰⣿⣿⡇⢕⢕⢕⠀⠀⠄⢐⣤⣴⣾⠀⠈⠉⠙⠙⢍⠁⠀⠀⠀⠀⠀⠀⠀⢐⣼⢕⠀⠀⠀⢄⣿⣿⠀</a:t>
            </a:r>
            <a:br/>
            <a:r>
              <a:t>⠀⠀⠀⠀⠀⠀⠀⠀⠀⣿⣿⡇⡗⣼⣿⢸⣿⢕⢸⣿⣿⣿⣿⡇⢕⢕⢕⢕⢜⣿⡧⢕⢜⢻⡕⢕⢕⢕⢕⢕⢝⢿⣿⣿⣿⣿⣿⣿⣿⣿⣿⢝⢻⢿⢿⢿⢿⢿⢿⢿⢿⣿⢏⣿⣿⣿⣿⣿⣿⣿⣿⣿⢏⢕⢕⢱⣿⣿⣿⡿⢕⡇⢕⢱⢕⢸⢕⣿⡇⢕⣿⡇⢕⡎⡇⣿⣷⢕⢕⢕⣿⣿⣿⣿⢕⢕⢕⢸⣿⠅⠀⠀⠀⠀⠀⠀⠀⠀⠀⠀⠀⠀⠀⠀⠀⠀⢕⢕⢕⢕⢕⢔⠀⠑⢕⢕⢕⠕⢑⠀⠀⠀⢹⣿⣿⣦⡀⠀⠀⢻⣿⣿⣿⣿⣿⡔⠀⠀⠀⢕⢜⣔⢄⢀⢕⢑⢀⢀⢀⣾⢕⠀⠀⠀⠀⣼⣿⣿⣿⣿⣿⣷⣽⣿⣿⣿⣿⣿⣿⣿⣿⣿⣿⣿⣿⣿⣿⣿⢇⠀⠀⠀⢀⣾⣿⣿⡇⢕⢕⠀⠀⣰⣾⣿⣿⣿⣿⡔⠀⠀⠀⢄⢸⡆⢀⠀⢐⢕⠐⢀⢀⢕⢇⢕⠀⠀⠀⣸⣿⣿⠀</a:t>
            </a:r>
            <a:br/>
            <a:r>
              <a:t>⢀⢀⠀⠀⠀⠀⠀⠀⠀⢹⣿⡇⣇⣿⣿⢸⣿⢕⣾⣿⣿⣿⣿⢱⣱⡕⢕⢕⢕⢹⣿⡇⢱⢕⢳⡕⢕⢕⢕⢕⢕⢕⢝⢿⣿⣿⣿⣿⣿⣿⣿⣷⣾⣽⣵⣵⣵⣵⣵⣵⣽⣷⣿⣿⣿⣿⣿⣿⣿⡿⢟⢕⢕⢕⢕⣸⣿⣿⣿⣿⢕⢇⡕⢜⡇⢜⢸⣿⡇⢕⣿⡇⢕⡇⡇⣿⣿⢕⢕⢕⣿⣿⣿⣿⢕⢕⢕⢸⠏⠀⠀⠀⠀⠀⠀⠀⠀⠀⠀⠀⠀⠀⠀⢄⠀⠀⠀⠑⢕⢕⢕⢕⢄⠀⠕⠁⠁⠑⠀⠀⠀⠀⢜⣿⣿⣿⣿⣦⣀⢁⠹⣿⣿⣿⣿⣷⡄⠀⠀⠕⢕⢝⣷⣧⣵⣵⣵⣵⡿⣵⣵⢀⠀⠀⣰⣿⣿⣿⣿⣿⣿⣿⣿⣿⣿⣿⣿⣿⣿⣿⣿⣿⣿⣿⣿⣿⣿⣿⠁⠀⠀⠀⣼⣿⣿⣿⡇⠀⢑⠀⣱⣿⣿⣿⣿⣿⣿⣇⠀⠀⠀⠑⢕⢻⣧⣕⣕⣕⣕⣵⡾⢇⢕⣕⠀⠀⣰⣿⣿⣿⠀</a:t>
            </a:r>
            <a:br/>
            <a:r>
              <a:t>⠀⠀⠀⠀⢀⢀⢐⢀⠀⢸⣿⣷⣿⣿⣿⣾⣿⡕⣿⣿⣿⣿⢣⣿⡿⢕⢕⢕⢕⢕⢝⣿⣇⢱⢕⢜⢕⢕⢕⢕⢕⢕⢁⢕⢜⢟⢿⣿⣿⣿⣿⣿⣿⣿⣿⣿⣿⣿⣿⣿⣿⣿⣿⣿⣿⣿⢿⢟⢕⢕⢕⢕⢕⢕⢕⣿⣿⢧⣿⣿⡕⢕⣇⢕⢇⢕⢸⣿⡇⢕⣿⢕⢕⡇⢿⣿⣿⢕⢕⢕⣿⣿⣿⣿⢕⢕⢕⠁⠀⠀⠀⠀⠀⠀⠀⠀⠀⠀⠀⠀⢀⢔⢕⢕⢕⠀⠀⠀⠑⢕⢕⢕⢕⢄⠀⢀⠀⠀⠀⠀⠀⠀⠀⣿⣿⣿⣿⣿⣿⣿⣷⣾⣿⣿⣿⣿⣷⣄⠀⠀⢕⢕⣿⣿⣿⣿⣿⣿⢇⢝⠛⠁⠀⣰⣿⣿⣿⣿⣿⣿⣿⣿⣿⣿⣿⣿⣿⣿⣿⣿⣿⣿⣿⣿⣿⣿⣿⡟⠀⠀⠀⣱⣿⣿⣿⡿⠁⠀⢀⣴⣿⣿⣿⣿⣿⣿⣿⣿⣧⠀⠀⠀⢕⢕⢸⣿⣿⣿⣿⣿⡇⢕⢻⠟⢑⣵⣿⣿⣿⣿⠀</a:t>
            </a:r>
            <a:br/>
            <a:r>
              <a:t>⠀⢀⣀⣁⣀⣄⣤⣤⣤⣼⡿⢿⢝⢿⢿⢿⢿⡕⢿⢿⢿⢏⣾⡟⢕⢕⢕⢕⢕⢕⢕⢸⣿⣷⢕⢕⢕⢕⢕⢕⢕⢕⢕⢕⢕⢕⢕⢕⢝⢟⢿⣿⣿⣿⣿⣿⣿⣿⣿⣿⣿⣿⢿⢟⢝⢕⢕⢕⢕⢕⢕⢕⡕⡇⢸⣿⡟⣳⣿⣿⡇⢕⣿⢕⢕⢕⢜⢿⡇⢕⢇⢕⢕⣷⣾⣿⣿⢕⢕⢕⣿⣿⣿⣿⢕⠕⠀⠀⠀⠀⠀⠀⠀⠀⠀⠀⠀⢀⢀⢕⢕⢕⢕⢕⢕⣕⠀⠀⠀⠁⢕⢕⢕⢕⢔⠀⠀⠀⠀⠀⠀⠀⠀⢸⣿⣿⣿⣿⣿⣿⣿⣿⣿⣿⣿⣿⣿⣿⣧⡀⠁⢕⢻⢿⣿⣿⣿⢏⢕⠕⠀⣠⣾⣿⣿⣿⣿⣿⣿⣿⣿⣿⣿⣿⣿⣿⣿⣿⣿⣿⣿⣿⣿⣿⣿⣿⡿⠁⠀⠀⣰⣿⣿⣿⢏⢁⣠⣷⣿⣿⣿⣿⣿⣿⣿⣿⣿⣿⣿⣷⣄⠀⠑⢕⢸⣿⣿⣿⣿⣿⢇⠕⠁⣠⣾⣿⣿⣿⣿⣿⠀</a:t>
            </a:r>
            <a:br/>
            <a:r>
              <a:t>⣿⣿⣿⣿⣿⣿⣿⣿⣿⣿⡇⠀⠀⣰⣴⣷⣷⢧⢠⣄⢀⢸⡟⢕⢕⢕⢕⢕⢕⢕⢕⢸⣿⣿⡕⢕⢕⢕⢕⢕⢕⢕⢕⢕⢕⢕⢕⢕⢕⢕⢕⢕⢝⡝⢻⢿⣿⡿⢟⣟⣽⢕⢕⢕⢕⢕⢕⢕⢕⢕⢕⢕⡇⡇⣾⡟⢱⣿⣿⣿⡇⢱⣿⡕⢕⢕⢕⢜⡇⢕⢕⢕⢜⣿⣿⣿⣿⢕⢕⢕⣿⣿⡿⢟⠁⠀⠀⠀⠀⠀⠀⠀⠀⠀⢀⣠⣾⢕⢕⢕⢕⢕⢕⢕⢸⣿⣇⠀⠀⠀⠀⠕⠕⢑⢑⠀⠀⠀⠀⠀⠀⠀⠀⠀⢿⣿⣿⣿⣿⣿⣿⣿⠟⢙⣱⣿⣿⣿⢟⣿⣷⣴⢕⠁⠑⠑⢑⢕⣥⣴⣾⣿⣿⣿⣿⣿⣿⣿⣿⣿⣿⣿⣿⣿⣿⣿⣿⣿⣿⣿⣿⣿⣿⣿⣿⡟⠑⠀⢀⣼⣿⣿⣿⣿⣿⣿⣿⣿⣿⣿⣿⣿⣿⣿⣿⣿⣿⣿⣿⣿⣿⣷⣄⣅⣕⢜⠝⠏⠙⢕⣅⣴⣾⣿⣿⣿⣿⣟⢟⢿⠀</a:t>
            </a:r>
            <a:br/>
            <a:r>
              <a:t>⣿⣿⣿⣿⣿⣿⣿⣿⣿⣿⡇⠀⣱⣿⣿⣿⣿⣧⣎⣿⣇⡿⢕⢕⢕⢕⢕⢕⢕⢕⢕⢸⣿⣿⣇⢕⢕⢕⢕⢕⢕⢕⢕⢕⢕⢕⢕⢕⠕⢕⢕⣵⣾⣿⣿⣷⣷⣾⣿⣿⣿⢕⢕⢕⢕⢕⢕⢕⢕⢕⢕⢕⢧⢱⣟⢕⢻⣿⣿⡿⢱⣧⢽⡇⢕⢕⢕⢕⢕⢕⢕⢕⢱⣿⣿⣿⣿⢕⢕⢕⢟⢝⢕⢕⠀⠀⠀⢀⣰⣵⣵⡆⢕⢕⢕⣿⣿⢕⢕⠕⢕⢕⢕⢕⢕⢝⣿⣧⢀⠀⠀⠀⠀⠀⠀⠀⠀⠀⠀⠀⠀⠀⠀⠀⠜⣿⣿⣿⣿⣿⣿⣧⣾⣿⣿⣿⣿⡇⣱⣿⣿⣿⣷⣾⣷⣾⣿⣿⣿⣿⣿⣿⣿⣿⣿⣿⣿⣿⣿⣿⣿⣿⣿⣿⣿⣿⣿⣿⣿⣿⣿⣿⣿⡿⠋⠀⢀⣴⣾⣿⣿⣿⣿⣿⣿⣿⣿⣿⣿⣿⣿⣿⣿⣿⣿⣿⣿⣿⣿⣿⣿⣿⣿⣿⣿⣷⣷⣷⣷⣵⣼⣿⣿⣧⢸⣿⣿⣿⣷⣦⠀</a:t>
            </a:r>
            <a:br/>
            <a:r>
              <a:t>⣿⣿⣿⣿⣿⣿⣿⣿⡿⠟⠃⠕⢟⢟⢟⢝⢝⢝⢹⢝⣸⢇⢕⢕⢕⢕⢕⢕⢕⢕⢕⢜⣿⣿⣿⡕⢕⢕⢕⢕⢕⢕⢕⢕⢕⠕⠑⠀⢔⢕⣼⣿⣿⣿⣿⣿⣿⣿⣿⣿⣿⢕⠁⠑⢕⢕⢕⢕⢕⢕⢕⢕⢅⡞⣿⡕⢸⣿⣿⢇⢿⢇⢺⢇⢕⢕⢕⢕⡕⢕⢕⢕⢜⣿⣿⣿⡯⢕⢕⢕⣷⣷⣿⣿⢕⢕⢕⢸⣿⣿⣿⡇⢕⢕⢕⣿⣿⡇⢕⠀⢕⢕⢕⢕⢕⢕⢜⢻⣷⡄⠀⠀⠀⠀⠀⠀⠀⠀⠀⠀⠀⠀⠀⠀⠀⢹⣿⣿⣿⣿⣿⣿⣿⣿⣿⣻⢟⡷⡫⣯⣿⣿⣿⣿⣿⣿⣿⣿⣿⣿⣿⣿⣿⣿⣿⣿⣿⣿⣿⣿⣿⣿⣿⣿⣿⣿⣿⣿⣿⣿⡿⠟⠋⣀⣠⣵⣿⣿⣿⣿⣿⣿⣿⣿⣿⣿⣿⣿⣿⣿⣿⣿⣿⣿⣿⣿⣿⣿⣿⣿⣿⣿⣿⣿⣿⣿⣿⣿⣿⣿⣿⣿⡿⣿⡻⣟⢿⣿⣿⣿⠀</a:t>
            </a:r>
            <a:br/>
            <a:r>
              <a:t>⣿⣿⣿⣿⣿⣿⢟⢕⠕⠀⠀⠀⢕⢕⢕⢕⢕⢕⢕⢱⡇⢕⢕⢕⢕⢕⢕⢕⢕⢕⢕⢕⡟⣿⣿⣧⢕⢕⢕⢕⢕⢕⠕⠑⠀⠀⠀⢔⢕⢕⣿⣿⣿⣿⣿⣿⣿⣿⣿⣿⣿⢕⢔⠀⠀⠁⠑⠕⢕⢕⢕⢕⢜⢕⢣⣣⢜⢏⢁⢀⢄⢄⠁⢕⢕⢕⢕⡕⡇⢕⢕⢕⢸⣿⣿⣿⣿⢕⢕⢕⣿⣿⣿⣿⢕⢕⢕⢸⣿⣿⣿⡇⢕⢕⢕⣿⣿⡇⢕⢔⢕⢕⢕⢕⢕⢕⢕⢕⢝⢿⣔⠀⠀⠀⠀⠀⠀⠀⠀⠀⠀⠀⠀⠀⠀⠀⢹⣿⣿⣿⣿⣿⣿⣿⢟⢜⢕⢕⢕⢕⢕⢜⣿⣿⣿⣿⣿⣿⣿⣿⣿⣿⣿⣿⣿⣿⣿⣿⣿⣿⣿⣿⣿⣿⣿⣿⣿⣿⣿⣿⣿⣿⣿⣿⣿⣿⣿⣿⣿⣿⣿⣿⣿⣿⣿⣿⣿⣿⣿⣿⣿⣿⣿⣿⣿⣿⣿⣿⣿⣿⣿⣿⣿⣿⣿⣿⣿⣿⣿⣿⣿⡿⢏⢕⢕⢕⢕⢜⢻⣿⠀</a:t>
            </a:r>
            <a:br/>
            <a:r>
              <a:t>⣿⣿⣿⣿⡿⢏⢕⢕⠀⠀⠀⠀⢕⢕⢕⢕⢕⢕⢕⣿⢕⢕⢕⢕⢕⢕⢕⢕⢕⢕⢕⢕⣷⣿⣿⣿⢕⢕⢕⠕⠁⠀⠀⠀⠀⠀⠀⢕⢕⣼⣿⣿⣿⣿⣿⣿⣿⣿⣿⣿⣿⡇⢕⠀⠀⠀⠀⠀⠁⠑⢕⢕⢕⢕⢕⠜⠁⠁⠁⠕⠕⠑⠀⢄⠁⢕⢸⣿⡕⢕⢕⢕⢸⣿⣿⣿⣿⢕⢕⢕⣿⣿⣿⣿⢕⢕⢕⢸⣿⣿⣿⡇⢕⢕⢕⣿⣿⡇⢕⢕⢕⢕⢕⢕⢕⢕⢕⢕⢕⢕⢝⣧⡀⠀⠀⠀⠀⠀⠀⠀⠀⢠⡀⠀⠀⠀⠀⠹⣿⣿⣿⡿⢝⢕⢕⢕⢕⢕⢕⢕⢕⢕⢜⢻⣿⣿⣿⣿⣿⣿⣿⣿⣿⣿⣿⣿⣿⣿⣿⣿⣿⣿⣿⣿⣿⣿⣿⣿⣿⣿⣿⣿⣿⣿⣿⣿⣿⣿⣿⣿⣿⣿⣿⣿⣿⣿⣿⣿⣿⣿⣿⣿⣿⣿⣿⣿⣿⣿⣿⣿⣿⣿⣿⣿⣿⣿⣿⣿⣿⣿⢟⢕⢕⢕⢕⢕⢕⢕⢕⢻⠀</a:t>
            </a:r>
            <a:br/>
            <a:r>
              <a:t>⣿⣿⣿⡟⢕⢕⢕⠁⠀⠀⠀⠀⢕⢕⢕⢕⢕⢕⣾⢇⢕⢕⢕⢕⢕⢕⢕⢕⣕⢕⢕⢕⡇⣿⣿⣿⡇⢕⢕⠀⠀⠀⠀⠀⠀⠀⠀⢕⣾⣿⣿⣿⣿⣿⣿⣿⣿⣿⣿⣿⣿⣿⡕⢕⠀⠀⠀⠀⠀⠀⠀⢕⢕⢕⢕⠀⢕⡕⠔⠀⠀⠀⠕⢕⠀⢕⢕⢻⣇⠕⠕⢕⢜⣿⣿⣿⡏⢕⢕⢕⣿⣿⣿⣿⢕⢕⢕⢸⣿⣿⣿⡇⢕⢕⢕⣿⣿⡇⢕⢕⢕⢕⢕⢕⢕⢕⢕⢕⢕⢕⢕⢜⢳⢄⠀⠀⠀⠀⠀⠀⠀⠀⢹⣦⡀⠀⠀⠀⠘⢿⣟⢕⢕⢕⢕⢕⢕⢕⢕⢕⢕⢕⢕⢕⣻⣿⣿⣿⣿⣿⣿⣿⣿⣿⣿⣿⣿⣿⣿⣿⣿⣿⣿⣿⣿⣿⣿⣿⣿⣿⣿⣿⣿⣿⣿⣿⣿⣿⣿⣿⣿⣿⣿⣿⣿⣿⣿⣿⣿⣿⣿⣿⣿⣿⣿⣿⣿⣿⣿⣿⣿⣿⣿⣿⣿⣿⣿⣿⣿⢇⢕⢕⢕⢕⢕⢕⢕⢕⢕⢸⠀</a:t>
            </a:r>
            <a:br/>
            <a:r>
              <a:t>⣿⣿⡟⢕⢕⢕⢕⠀⠀⠀⠀⢀⠕⠑⠑⢕⢕⣼⢇⢕⢕⢕⢕⣱⣵⣷⣿⣿⣿⣿⣿⡇⣿⣿⣿⣿⣿⡕⢕⠀⠀⠀⠀⠀⠀⠀⠀⢸⣿⣿⣿⣿⣿⣿⣿⣿⣿⣿⣿⣿⣿⣿⣷⡕⠀⠀⠀⠀⠀⠀⠀⠐⢜⢟⢕⢀⠑⠑⠀⢔⢕⢔⠀⢁⢄⣕⡕⢕⢿⡇⠀⢕⢕⢝⢝⢝⢕⢕⢕⢕⢝⢝⢝⢝⢕⢕⢕⢜⢝⢝⢝⢕⢕⢕⢕⢝⢝⢕⢕⢕⠁⢕⢕⢕⢕⢕⢕⢕⢕⢕⢕⢕⢕⢕⢑⢄⠀⠀⠀⠀⠀⠀⠀⢹⣿⣷⣴⡀⠀⠈⢻⡇⢕⢕⢕⢕⢕⢕⢕⢕⢕⢕⢕⢕⢜⢹⣿⣿⣿⣿⣿⣿⣿⣿⣿⣿⣿⣿⣿⣿⣿⣿⣿⣿⣿⣿⣿⣿⣿⣿⣿⣿⣿⣿⣿⣿⣿⣿⣿⣿⣿⣿⣿⣿⣿⣿⣿⣿⣿⣿⣿⣿⣿⣿⣿⣿⣿⣿⣿⣿⣿⣿⣿⣿⣿⣿⣿⣿⣏⢕⢕⢕⢕⢕⢕⢕⢕⢕⢕⢸⠀</a:t>
            </a:r>
            <a:br/>
            <a:r>
              <a:t>⣿⡟⢕⢕⢕⢕⠀⠀⠀⠀⠀⠀⠀⠀⠀⠕⣱⢇⢕⢕⢕⣱⣾⣿⣿⣿⣿⣿⣿⣿⣿⡇⣿⣿⣿⣿⣿⢇⢕⠀⠀⠀⠀⠀⠀⠀⠀⠀⢿⣿⣿⣿⣿⣿⣿⣿⣿⣿⣿⣿⣿⣿⣿⢇⠀⠀⠀⠀⠀⠀⠀⠀⢕⢕⢕⢕⢰⡕⢄⠁⠁⠁⢀⡸⣿⣿⣿⣇⢕⢽⡔⢕⢕⢕⢕⢕⢕⢕⢕⢕⢕⢕⢕⢕⢕⢕⢕⢕⢕⢕⢕⢕⢕⢕⢕⢕⢕⢕⢕⢕⢔⢕⢕⢕⢕⢕⢕⢕⢕⢕⢕⢕⢕⢕⢕⠀⠁⠀⠀⠀⠀⠀⠀⠀⠝⣿⣿⣿⣷⣄⡀⠕⢕⢱⢕⢕⢕⢕⢕⢕⢕⢕⢕⢕⣿⣿⣿⣿⣿⣿⣿⣿⣿⣿⣿⣿⣿⣿⣿⣿⣿⣿⣿⣿⣿⣿⣿⣿⣿⣿⣿⣿⣿⣿⣿⣿⣿⣿⣿⣿⣿⣿⣿⣿⣿⣿⣿⣿⣿⣿⣿⣿⣿⣿⣿⣿⣿⣿⣿⣿⣿⣿⣿⣿⣿⣿⣿⣿⣏⢕⢕⢕⢕⢕⢕⢕⢕⢕⢕⢸⠀</a:t>
            </a:r>
            <a:br/>
            <a:r>
              <a:t>⣿⠕⢕⢕⢕⢕⠀⠀⠀⠀⢀⠀⠀⠀⠀⣱⡗⢕⢕⢕⣱⣿⣿⣿⣿⣿⣿⣿⣿⣿⡿⢱⣿⣿⣿⣿⡏⢕⢕⠀⠀⠀⠀⠀⠀⠀⠀⠀⠈⣽⣽⣿⣿⣿⣿⣿⣿⣿⣿⣿⣿⣿⡿⠀⠀⠀⠀⠀⠀⠀⠀⠀⢕⢕⢕⢕⣜⡇⣷⡕⢜⣧⢜⣷⢻⣿⣿⣿⣧⢜⢻⡡⣥⣥⣥⣥⣥⣥⣥⣵⣵⣵⣵⣵⣵⣵⣵⣵⣵⣵⣵⣵⣵⣵⣵⣵⣵⣵⢅⢕⢕⢕⢕⢕⢕⢕⢕⢕⢕⢕⢕⢕⢕⢕⢕⢕⠀⠀⠄⠀⠀⠀⠀⠀⠀⠘⢿⣿⣿⣿⣿⣷⣷⣕⡱⡣⡕⢕⢕⢕⢕⣕⣵⣾⣿⣿⣿⣿⣿⣿⣿⣿⣿⣿⣿⣿⣿⣿⣿⣿⣿⣿⣿⣿⣿⣿⣿⣿⣿⣿⣿⣿⣿⣿⣿⣿⣿⣿⣿⣿⣿⣿⣿⣿⣿⣿⣿⣿⣿⣿⣿⣿⣿⣿⣿⣿⣿⣿⣿⣿⣿⣿⣿⣿⣿⣿⣿⣿⣿⣧⣕⢕⢕⢕⢕⢕⢕⢕⢕⣿⠀</a:t>
            </a:r>
            <a:br/>
            <a:r>
              <a:t>⡿⢔⢕⢕⢕⠁⠀⠀⠀⠀⢕⠀⠀⠀⣰⡟⢕⢕⢕⣱⣿⣿⣿⣿⣿⣿⣿⣿⣿⣿⢇⣿⣿⣿⣿⣿⣧⢕⠀⠀⠀⠀⠀⠀⠀⠀⠀⠀⠀⠜⣿⣿⣿⣿⣿⣿⣿⣿⣿⣿⣿⣿⠇⠀⠀⠀⠀⠀⠀⠀⠀⠀⠀⢕⡕⢕⣿⡷⣹⢣⣧⡜⢣⡹⡞⣿⣿⣿⣿⣧⢜⢱⡹⣿⣿⣿⣿⣿⣿⣿⣿⣿⣿⣿⣿⣿⣿⣿⣿⣿⣿⣿⣿⣿⣿⣿⣿⣿⡕⢕⢕⢕⢕⢕⢕⢕⢕⢕⢕⢕⢕⢕⢕⢕⢕⢕⢔⠀⠀⠀⠀⠀⠀⠀⠀⠀⠈⢻⣿⣿⣿⣿⣿⣿⣿⣿⣿⣷⣷⣾⣾⣿⣿⣿⣿⣿⣿⣿⣿⣿⣿⣿⣿⣿⣿⣿⣿⣿⣿⣿⣿⣿⣿⣿⣿⣿⣿⣿⣿⣿⣿⣿⣿⣿⣿⣿⣿⡿⣿⣿⣿⣿⣿⣿⣿⣿⣿⣿⣿⣿⣿⣿⣿⣿⣿⣿⣿⣿⣿⣿⣿⣿⣿⣿⣿⣿⣿⣿⣿⣿⣿⣷⣧⣕⣕⣕⣕⣱⣾⣿⠀</a:t>
            </a:r>
            <a:br/>
            <a:r>
              <a:t>⢱⠑⢕⢕⢕⠀⠀⠀⠀⢕⢕⠀⠀⣰⢏⢕⢕⢕⢱⣿⣿⣿⣿⣿⣿⣿⣿⣿⣿⣿⢜⣿⣿⣏⢿⣿⣿⢕⠀⠀⠀⠀⠀⠀⠀⠀⠀⠀⠀⠀⢹⣿⣿⣿⣿⣿⣿⣿⣿⣿⣿⡟⠀⠀⠀⠀⠀⠀⠀⠀⠀⠀⠀⢜⣾⣎⣽⣾⣿⣇⢻⡟⣷⣼⡕⡝⢿⣿⣿⣿⣇⢕⢧⢀⠀⠀⠀⠀⠀⠀⠀⠀⠀⠀⠀⣀⡀⢀⣀⣀⣀⣀⣀⣀⣀⣀⣁⣁⡁⢕⢕⢀⢕⢕⢕⢕⢕⢕⢕⢕⢕⢕⢕⢕⢕⢕⢕⠀⢀⠀⠀⠀⠁⢔⢱⣦⣄⡁⢻⣿⣿⣿⣿⣿⣿⣿⣿⣿⣿⣿⣿⣿⣿⣿⣿⣿⣿⣿⣿⣿⣿⣿⣿⣿⣿⣿⣿⣿⣿⣿⣿⣿⣿⣿⣿⣿⣿⣿⣿⣿⣿⣿⣿⣿⣿⣿⣿⢕⢸⣿⣿⣿⣿⣿⣿⣿⣿⣿⣿⣿⣿⣿⣿⣿⣿⣿⣿⣿⣿⣿⣿⣿⣿⣿⣿⣿⣿⣿⣿⣿⣿⣿⣿⣿⣿⣿⣿⣿⣿⣿⠀</a:t>
            </a:r>
            <a:br/>
            <a:r>
              <a:t>⡮⢄⠀⠁⠁⠀⠀⠀⠀⠁⠘⠗⠱⢏⢕⢕⢕⢕⣾⣿⣿⣿⣿⣿⣿⣿⣿⣿⣯⣿⢕⣿⣿⣿⣮⡻⢿⡕⠀⠀⠀⠀⠀⠀⠀⠀⠀⠀⠀⠀⠀⢻⣿⣿⣿⣿⣿⣿⣿⣿⡿⠁⠀⠀⠀⠀⠀⠀⠀⠀⠀⠀⠀⠁⣿⣿⣿⣿⣿⣿⣷⣕⢹⣿⡗⣿⣿⣿⣿⣿⣿⡕⢜⢧⠀⠀⠀⠀⠀⠀⠀⠀⠀⠀⢕⣿⣿⣷⣧⣝⡫⣽⣯⡯⣿⣿⣿⣿⡇⢕⢕⢕⢕⢕⢕⢕⢕⢕⢕⢕⢕⢕⢕⢕⢕⢕⢕⢕⠀⠐⠀⠀⠀⠀⢄⢻⣿⣿⣷⣿⣿⣿⣿⣿⣿⣿⣿⣿⣿⣿⣿⣿⣿⣿⣿⣿⣿⣿⣿⣿⣿⣿⣿⣿⣿⣿⣿⣿⣿⣿⣿⣿⣿⣿⣿⣿⣿⣿⣿⣿⣿⣿⣿⣿⣿⣿⣿⡕⢸⣿⣿⣿⣿⣿⣿⣿⣿⣿⣿⣿⣿⣿⣿⣿⣿⣿⣿⣿⣿⣿⣿⣿⣿⣿⣿⣿⣿⣿⣿⣿⣿⣿⣿⣿⣿⣿⣿⣿⣿⣿⠀</a:t>
            </a:r>
            <a:br/>
            <a:r>
              <a:t>⣿⡕⠀⠀⠀⠀⠀⠀⠀⠀⠀⠀⠀⠀⠀⠁⠑⠘⠿⢿⣿⣿⣿⣿⣿⣿⣿⣿⣿⣿⣇⢺⣿⣮⣽⣟⣟⡗⠐⠀⠀⠀⠀⠀⠀⠀⠀⠀⠀⠀⠀⠁⢻⣿⣿⣿⣿⣿⣿⣿⠇⠀⠀⠀⠀⠀⠀⠀⠀⠀⠀⠀⠀⠀⢸⣿⣿⣿⣿⣿⣿⣿⡏⣿⢇⣿⣿⣿⣿⡿⠟⠃⠁⠀⠀⠀⠀⠀⠀⠀⠀⠀⠀⠀⢕⢜⢹⢟⣿⣿⣿⣷⣽⣟⢿⣿⣿⣿⣿⢕⢕⢕⢕⢕⢕⢕⢕⢕⢕⢕⢕⢕⢕⢕⢕⢕⢕⢕⢀⠐⠀⠀⠀⢄⠕⢅⢿⣿⣿⣿⣿⣿⣿⣿⣿⣿⣿⣿⣿⣿⣿⣿⣿⣿⣿⣿⣿⣿⣿⣿⣿⣿⣿⣿⣿⣿⣿⣿⣿⣿⣿⣿⣿⣿⣿⣿⣿⣿⣿⣿⣿⣿⣿⣿⣿⣿⣿⣧⣿⣿⣿⣿⣿⣿⣿⣿⣿⣿⣿⣿⣿⣿⣿⣿⣿⣿⣿⣿⣿⣿⣿⣿⣿⣿⣿⣿⣿⣿⣿⣿⣿⣿⣿⣿⣿⣿⣿⣿⣿⣿⠀</a:t>
            </a:r>
            <a:br/>
            <a:r>
              <a:t>⣿⡇⠀⠀⠀⠀⠀⠀⠀⠀⠀⠀⠀⠀⠀⠀⠀⠀⠀⠀⠁⠉⠛⠻⢿⣿⣿⣿⣿⣿⣿⡜⣿⣿⣿⣿⣿⡇⢔⠀⠀⠀⠀⠀⠀⠀⠀⠀⠀⠀⠀⠀⠁⢻⣿⣿⣿⣿⣿⢏⠀⠀⠀⠀⠀⠀⠀⠀⠀⠀⠀⠀⠀⠀⠀⢻⣿⣿⣿⣿⣿⣿⣇⣱⣾⣿⠟⠋⠁⠀⠀⠀⠀⠀⠀⠀⠀⠀⠀⠀⠀⠀⠀⠀⠑⠕⢕⢕⢕⢝⢟⡿⣿⣿⣷⣼⡻⢿⣿⢑⢕⢕⠑⢕⢕⢕⢕⢕⢕⢕⢕⢕⢕⢕⢕⢕⢕⢕⢕⠀⢄⢔⢕⢕⠅⢕⢘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⠀⠀⠀⠀⠀⠀⠀⠀⠀⠀⠀⠀⠀⠀⠀⠀⠀⠀⠀⠀⠀⠀⠈⠛⢿⣿⣿⣿⣿⡜⣿⣿⢻⣿⣧⢕⠀⠀⠀⠀⠀⠀⠀⠀⠀⠀⠀⠀⠀⠀⠁⠙⢁⡀⠈⠙⠀⠀⠀⠀⠀⠀⠀⠀⠀⠀⠀⠀⠀⠀⠀⠀⢜⣿⣿⣿⣿⣿⣿⣿⢟⠋⠁⠀⠀⠀⠀⠀⠀⠀⠀⠀⠀⠀⠀⠐⢄⢀⠀⠀⠀⠀⠀⢕⢕⢕⢕⢕⢕⢜⢟⣿⣿⣿⣧⣝⠑⢕⢕⠀⢕⢕⢕⢕⢕⢕⢕⢕⢕⢕⢕⢕⢕⢕⢕⢕⢔⢕⢕⢕⢕⠅⢑⢕⢘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⣯⡱⢕⠀⠀⠀⠀⠀⠀⠀⢄⢔⠁⠀⠀⠀⠀⠀⠀⠀⠀⠀⠀⠀⠀⠀⠀⠀⠈⠻⣿⣿⣿⡜⣿⡇⢻⣿⢕⠀⠀⠀⠀⠀⠀⠀⠀⠀⠀⠀⠀⠀⠀⠀⠀⢜⢝⢕⠀⠀⠀⠀⠀⠀⠀⠀⠀⠀⠀⠀⠀⠀⠀⠀⠀⠀⢹⣿⣿⣿⣿⠟⠑⠀⠀⠀⠀⠀⠀⠀⠀⠀⠀⠀⠔⢀⠀⠀⠀⠁⠕⢔⠀⠀⠀⠀⢕⢕⢕⢕⢕⢕⢕⢕⢕⢝⢿⣿⣿⡇⢕⢕⢄⠕⢕⢕⢕⢕⢕⢕⢕⢕⢕⢕⢕⢕⢕⢕⢕⢕⢕⢕⢕⢕⢔⢕⢕⢕⢘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⣟⢕⢕⢔⠀⠀⠀⠀⢄⢕⠑⠀⠀⠀⠀⢄⠔⠁⠀⠀⠀⠀⠀⠀⠀⠀⠀⠀⠀⠀⠁⠝⢿⣿⡜⢇⢕⢕⢕⠀⠀⠀⠀⠀⠀⠀⠀⠀⠀⠀⠀⠀⠀⠀⠀⠕⢕⠕⠀⠀⠀⠀⠀⠀⠀⠀⠀⠀⠀⠀⠀⠀⠀⠀⠀⠀⠘⣿⣿⠟⠁⠀⠀⠀⠀⠀⠀⠀⠀⠀⠀⠀⠀⠀⠀⠁⠔⢄⠀⠀⠀⠁⠕⢀⠀⠀⣷⣵⡱⢕⢕⢕⢕⢕⢕⢕⢜⢝⣿⣧⢕⢕⢕⠀⢕⢕⢕⢕⢕⢕⢕⢕⢕⢕⢕⢕⢕⢕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⡕⠀⠀⠀⢔⠕⠀⠀⠀⠀⢄⠕⠁⠀⠀⠀⠀⠀⠀⠀⠀⠀⠀⠀⠀⠀⠀⠀⠀⠁⠙⠇⢕⠀⢕⢕⠀⠀⠀⠀⠀⠀⠀⠀⠀⠀⠀⠀⠀⠀⠀⠀⠀⠑⢠⠀⠀⠀⠀⠀⠀⠀⠀⠀⠀⠀⠀⠀⠀⠀⠀⠀⠀⠀⠘⠁⠀⠀⠀⠀⠀⠀⠀⠀⠀⠀⠀⠀⠀⠀⠀⠀⠀⠀⢁⢕⢄⠀⠀⠀⠑⢔⠕⢻⣿⣿⣧⣕⢕⢕⢕⢕⢕⢕⠁⠈⠛⠑⢕⢕⠀⢕⢕⢕⢕⢕⢕⢕⢕⢕⢕⢕⢕⢕⢕⢕⢕⢕⢁⢔⢕⢕⢀⢕⢕⢕⢕⢅⢻⣿⣿⣿⣿⣿⣿⣿⣿⣿⣿⣿⣿⣿⣿⣿⣿⣿⣿⣿⣿⣿⣿⣿⣿⣿⣿⣿⣿⣿⣿⣿⣿⣿⣿⣿⣿⣿⣿⣿⣿⣿⣿⣿⣿⣿⣿⣿⣿⣿⣿⣿⣿⣿⣿⣿⣿⣿⣿⣿⣿⣿⣿⣿⣿⣿⣿⣿⣿⣿⣿⣿⣿⣿⣿⣿⣿⣿⣿⣿⣿⣿⣿⣿⣿⣿⣿⣿⡟⠀</a:t>
            </a:r>
            <a:br/>
            <a:r>
              <a:t>⣿⢕⢕⢕⠀⢀⠕⠁⠀⠀⠀⢄⢕⢕⢀⠀⠀⠀⠀⠀⠀⠀⠀⠀⠀⠀⠀⠀⠀⠀⠀⠀⠀⠀⠀⠑⠀⠀⢕⠀⠀⠀⠀⠀⠀⠀⠀⠀⠀⠀⠀⠀⠀⠐⣲⣲⣶⣷⣶⣎⡄⠀⠀⠀⠀⠀⠀⠀⠀⠀⠀⠀⠀⠀⠀⠀⠀⠀⠀⠀⠀⠀⠀⠀⠀⠀⠀⠀⠀⠀⠀⠀⠀⠀⠀⢀⢄⠑⠁⠀⠑⠔⢀⠀⠀⠕⢜⣿⡯⣿⣟⣷⣕⢕⢱⠑⠀⠀⠀⠀⠀⢕⢕⠄⠀⢕⢕⢕⢕⢕⢕⢕⢕⢕⢕⢕⢕⢕⢕⢕⢕⢕⢕⢕⠑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⢏⢕⠀</a:t>
            </a:r>
            <a:br/>
            <a:r>
              <a:t>⣿⢕⢕⠑⢔⠑⠀⠀⢀⠔⠑⠀⠀⠁⠑⠔⢀⠀⠀⠀⠀⠀⠀⠀⠀⠀⠀⠀⠀⠀⠀⠀⠀⠀⠀⠀⠀⠀⢕⠀⠀⠀⠀⠀⠀⠀⠀⠀⠀⠀⠀⠀⠠⢾⣿⣿⣿⣿⣿⣿⣿⠂⠀⠀⠀⠀⠀⠀⠀⠀⠀⠀⠀⠀⠀⠀⠀⠀⠀⠀⠀⠀⠀⠀⠀⠀⠀⠀⠀⠀⠀⠀⠀⢀⢔⠑⠀⠀⠀⢀⢀⠀⠀⠑⢀⠀⠁⢿⣷⢿⢿⣿⢇⠑⠑⠀⠀⠀⠀⠀⠀⢕⢕⢔⠀⢕⢕⢕⢕⢕⢕⢕⢕⢕⢕⢕⢕⢕⢕⢕⢕⢔⢕⢕⢕⢕⢕⢕⢕⢕⢕⢕⢕⢜⢿⣿⣿⣿⣿⣿⣿⣿⣿⣿⣿⣿⣿⣿⣿⣿⣿⣿⣿⣿⣿⣿⣿⣿⣿⣿⣿⣿⣿⣿⣿⣿⣿⣿⣿⣿⣿⣿⣿⣿⣿⣿⣿⣿⣿⣿⣿⣿⣿⣿⣿⣿⣿⣿⣿⣿⣿⣿⣿⣿⣿⣿⣿⣿⣿⣿⣿⣿⣿⣿⣿⣿⣿⣿⣿⣿⣿⣿⣿⣿⣿⣿⡿⢕⢕⢕⠀</a:t>
            </a:r>
            <a:br/>
            <a:r>
              <a:t>⡿⢕⢕⢕⠀⠀⢀⠐⠁⠀⠀⢄⢀⠀⠀⠀⠁⠕⢔⢀⠀⠀⠀⢀⠀⠀⠀⠀⠀⠀⠀⠀⠀⠀⠀⠀⠀⠀⢕⠀⠀⠀⠀⠀⠀⠀⠀⠀⠀⠀⠀⠀⠀⡇⣿⣿⣿⣿⣿⣿⡏⡆⠀⠀⠀⠀⠀⠀⠀⠀⠀⠀⠀⠀⠀⠀⠀⠀⠀⠀⠀⠀⠀⠀⠀⠀⠀⠀⠀⠀⠀⢀⠔⠑⠀⠄⠀⢀⠐⠀⠀⠁⠐⠀⠀⠀⠀⢸⣿⣝⣿⢕⠑⠀⠀⠀⠀⠀⠀⢔⢄⢕⢕⢔⠀⢕⢕⢕⢕⢕⢕⢕⢕⢕⢕⢕⢕⢕⢕⢕⢕⢕⢕⢕⢕⢕⢕⢕⢕⢕⢕⢕⢕⢕⢔⢝⢿⣿⣿⣿⣿⣿⣿⣿⣿⣿⣿⣿⣿⣿⣿⣿⣿⣿⣿⣿⣿⣿⣿⣿⣿⣿⣿⣿⣿⣿⣿⢿⢿⠿⠿⠿⠿⢿⢿⢿⣿⣿⢿⢿⢿⢿⢿⢿⢿⣿⣿⣿⣿⣿⣿⣿⣿⣿⣿⣿⣿⣿⣿⣿⣿⣿⣿⣿⣿⣿⣿⣿⣿⣿⣿⣿⣿⣿⡿⢏⢕⢕⢕⢕⠀</a:t>
            </a:r>
            <a:br/>
            <a:r>
              <a:t>⢯⢕⡕⠀⠀⠄⠀⠀⠄⠐⠁⠀⠁⠐⢄⠀⠀⠀⠀⠑⠔⢀⠀⠀⠀⠀⠀⠀⠀⠀⠀⠀⠀⠀⠀⠀⠀⠀⠀⠀⠀⠀⠀⠀⠀⠀⠀⠀⠀⠀⠀⠀⠀⠑⠻⡝⣿⣿⡸⡟⠁⠀⠀⠀⠀⠀⠀⠀⠀⠀⠀⠀⠀⠀⠀⠀⠀⠀⠀⠄⢀⠀⠀⠀⠀⠀⠀⠀⠀⠀⢔⠁⠀⠀⠀⠀⠐⠀⠀⠀⠀⠀⠀⠀⠀⠀⠀⢸⣷⢎⢕⠁⠀⠀⠀⠀⠀⠀⢔⢕⢕⢕⢕⠅⢕⠁⢕⢕⢕⢕⢕⢕⢕⢕⢕⢕⢕⢕⢕⢕⢕⢕⢕⢕⢕⢕⢕⢕⢕⢕⢕⢕⢕⢕⢕⢕⢕⠻⣿⣿⣿⣿⣿⣿⣿⣿⣿⣿⣿⣿⣿⣿⣿⣿⣿⣿⣿⣿⣿⣿⣿⣿⣿⣿⣾⣷⣷⣷⣾⣿⣿⣿⡿⢗⣷⣷⣷⣷⡷⢗⡗⣷⣷⣷⣷⣶⣧⣵⣽⣿⣿⣿⣿⣿⣿⣿⣿⣿⣿⣿⣿⣿⣿⣿⣿⣿⣿⣿⣿⣿⣿⣿⣿⠟⢕⢕⢕⢕⢕⢕⠀</a:t>
            </a:r>
            <a:br/>
            <a:r>
              <a:t>⣱⣿⠕⠀⠀⠀⠀⠀⠀⠀⠀⠀⠀⠀⠀⠁⠀⠀⠀⠀⠀⠁⢔⠀⠀⠀⠀⠀⠀⠀⠀⠀⠀⠀⠀⠀⠀⠀⠀⠀⠀⠀⠀⠀⠀⠀⠀⠀⠀⠀⠀⠀⠀⠀⠀⠁⠁⠙⠇⠁⠀⠀⠀⠀⠀⠀⠀⠀⠀⠀⠀⠀⠀⠀⠀⠀⠀⠀⠀⠀⠀⠀⠀⠀⠀⠀⠀⠀⢄⠕⠁⠀⠀⠀⠀⠀⠀⠀⠀⠀⠀⠀⠀⠀⠀⠀⠀⢸⢟⠕⠐⠀⠀⠀⠀⠀⠀⢔⢕⢕⢕⠕⢕⢅⠕⠀⢕⢕⢕⢕⢕⢕⢕⢕⢕⢕⢕⢕⢕⢕⢕⢕⢕⢕⢕⢕⢕⢕⢕⢕⢕⢕⢕⢕⢕⢕⢕⢀⢜⢻⣿⣿⣿⣿⣿⣿⣿⣿⣿⣿⣿⣿⣿⣿⣿⣿⣿⣿⣿⣿⣿⣿⣿⣿⣿⣿⣿⣿⣿⣿⣿⣿⣧⣕⣻⣿⣿⢿⣇⣼⣽⣿⣿⣿⣿⣿⣿⣿⣿⣿⣿⣿⣿⣿⣿⣿⣿⣿⣿⣿⣿⣿⣿⣿⣿⣿⣿⣿⣿⣿⣿⢟⢕⢕⢕⢕⢕⢕⢕⢕⠀</a:t>
            </a:r>
            <a:br/>
            <a:r>
              <a:t>⣿⢇⢀⠀⠀⠀⠀⠀⠀⠀⠀⠀⠀⠀⠀⠀⠀⠀⠀⠀⠀⠀⠁⠑⠄⠀⠀⠀⠀⠀⠀⠀⠀⠀⠀⠀⠀⠀⠀⠀⠀⠀⠀⠀⠀⠀⠀⠀⠀⠀⠀⠀⠀⠀⠀⠀⠀⠀⠀⠀⠀⠀⠀⠀⠀⠀⠀⠀⠀⠀⠀⠀⠀⠀⠀⠀⠀⠀⠀⠀⠀⠀⠀⠀⠀⠀⠀⠀⠀⠀⠀⠀⠀⠀⠀⠀⠀⠀⠀⠀⠀⠀⠀⠀⠀⠀⠀⠀⠑⠀⠀⠀⠀⠀⠀⠀⢔⢕⢕⢕⢕⠑⢕⠔⠀⠀⢕⢕⢕⢕⢕⢕⢕⢕⢕⢕⢕⢕⢕⢕⢕⢕⢕⢕⢕⢕⢕⢕⢕⢕⢕⢕⢕⢕⢕⢕⢕⢕⠕⢕⢕⢝⢿⣿⣿⣿⣿⣿⣿⣿⣿⣿⣿⣿⣿⣿⣿⣿⣿⣿⣿⣿⣿⣿⣿⣿⣿⣿⣿⣿⣿⣿⣿⣿⣿⣿⣿⣿⣿⣿⣿⣿⣿⣿⣿⣿⣿⣿⣿⣿⣿⣿⣿⣿⣿⣿⣿⣿⣿⣿⣿⣿⣿⣿⣿⣿⣿⣿⣿⢟⢕⢕⢕⢕⢕⢕⢕⢕⢕⢕⠀</a:t>
            </a:r>
            <a:br/>
            <a:r>
              <a:t>⢕⢕⢕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⠕⠕⠕⠕⢀⢕⠔⢅⠕⢕⢕⢕⢕⢕⢕⢕⢕⢕⢕⢕⢕⢕⢕⢕⢕⢕⢕⢕⢕⢕⢕⢕⢕⢕⢕⢕⢕⢕⢕⢕⢕⢄⢕⢕⢕⢕⢝⢻⣿⣿⣿⣿⣿⣿⣿⣿⣿⣿⣿⣿⣿⣿⣿⣿⣿⣿⣿⣿⣿⣿⣿⣿⣿⣿⣿⣿⣿⣿⣿⣿⣿⣿⣿⣿⣿⣿⣿⣿⣿⣿⣿⣿⣿⣿⣿⣿⣿⣿⣿⣿⣿⣿⣿⣿⣿⣿⣿⣿⣿⡿⢟⢅⢕⢕⢕⢕⢕⢕⢕⢕⢕⢕⢕⠀</a:t>
            </a:r>
            <a:br/>
            <a:r>
              <a:t>⢕⢕⠁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⢀⢀⠀⠀⠀⠀⠀⠀⠀⢀⢠⢔⢕⢕⠅⢀⠑⠁⢕⢕⢕⢕⢕⢕⢕⢕⢕⢕⢕⢕⢕⢕⢕⢕⢕⢕⢕⢕⢕⢕⢕⢕⢕⢕⢕⢕⢕⢕⢕⢕⢕⢕⢕⢕⢕⢕⢜⢝⢿⣿⣿⣿⣿⣿⣿⣿⣿⣿⣿⣿⣿⣿⣿⣿⣿⣿⣿⣿⣿⣿⣿⣿⣿⣿⣿⣿⣿⣿⣿⣿⣿⣿⣿⣿⣿⣿⣿⣿⣿⣿⣿⣿⣿⣿⣿⣿⣿⣿⣿⣿⣿⣿⣿⣿⣿⢟⢝⢀⢕⢕⢕⢕⢕⢕⢕⢕⢕⢕⢕⢕⢕⠀</a:t>
            </a:r>
            <a:br/>
            <a:r>
              <a:t>⢕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⠜⠑⠀⠀⢀⢄⢰⣴⣿⣷⣾⣷⢰⢕⠀⠀⠑⠀⢕⢕⢕⢕⢕⢕⢕⢕⢕⢕⢕⢕⢕⢔⢕⢕⢕⢕⢕⢕⢕⢕⢕⢕⢕⢕⢕⢕⢕⢕⢕⢀⢕⢕⢕⢕⢕⠑⢅⢕⢕⢜⢟⢿⣿⣿⣿⣿⣿⣿⣿⣿⣿⣿⣿⣿⣿⣿⣿⣿⣿⣿⣿⣿⣿⣿⣿⣿⣿⣿⣿⣿⣿⣿⣿⣿⣿⣿⣿⣿⣿⣿⣿⣿⣿⣿⣿⣿⣿⣿⣿⣿⣿⣿⢟⢏⢕⢕⢕⢕⢕⢕⢕⢕⢕⢕⢕⢕⢕⢕⢕⢕⢕⠀</a:t>
            </a:r>
            <a:br/>
            <a:r>
              <a:t>⣾⡄⠀⠀⠀⠀⢀⠀⠀⠀⠀⠀⠀⠀⠀⠀⠀⠀⠀⠀⠀⠀⠀⠀⠀⠀⠀⠀⠀⠀⠀⠔⠀⠀⠀⠀⠀⠀⠀⠀⠀⠀⠀⠀⠀⠀⠀⠀⠀⠀⠀⠀⠀⠀⠀⠀⠀⠀⠀⠀⠀⠀⠀⠀⠀⠀⠀⠀⠀⠀⠀⠀⠀⠀⠀⠀⠀⠀⠀⠀⠀⠀⠀⠀⠀⠀⠀⠀⠀⠀⠀⠀⠀⠀⠀⠀⠀⠀⠀⠀⠀⠀⠀⠄⢀⢀⢀⢀⠀⢇⢔⢕⢕⢜⡕⣱⣿⣿⣿⣿⣿⡎⢇⢀⢁⢔⢕⢀⢕⢕⢕⢕⢕⢕⢕⢕⢕⢕⢕⢕⢕⢅⢕⢕⢕⢕⢕⢕⢕⢕⢕⢕⢕⢕⢕⢕⢕⢕⢕⢕⢕⢕⢕⠀⢔⢕⢕⢕⢕⢕⢕⢜⢟⢿⣿⣿⣿⣿⣿⣿⣿⣿⣿⣿⣿⣿⣿⣿⣿⣿⣿⣿⣿⣿⣿⣿⣿⣿⣿⣿⣿⣿⣿⣿⣿⣿⣿⣿⣿⣿⣿⣿⣿⣿⣿⣿⣿⡿⢟⢝⠑⢕⢕⢕⢕⢕⢕⢕⢕⢕⢕⢕⢕⢕⢕⢕⢕⢕⢕⢕⠀</a:t>
            </a:r>
            <a:br/>
            <a:r>
              <a:t>⠛⠃⠀⠐⠐⠑⠑⠑⠑⠑⠑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⠐⠘⠃⠑⠓⠚⠛⠛⠛⠛⠛⠛⠛⠃⠑⠑⠑⠑⠑⠑⠑⠑⠑⠑⠑⠑⠑⠑⠑⠑⠑⠑⠑⠑⠑⠑⠑⠑⠑⠑⠑⠑⠑⠑⠑⠑⠑⠑⠑⠑⠑⠑⠑⠑⠀⠀⠑⠑⠑⠑⠑⠑⠑⠑⠑⠑⠑⠙⠛⠛⠛⠛⠛⠛⠛⠛⠛⠛⠛⠛⠛⠛⠛⠛⠛⠛⠛⠛⠛⠛⠛⠛⠛⠛⠛⠛⠛⠛⠛⠛⠛⠛⠛⠛⠛⠛⠛⠋⠑⠑⠑⠑⠐⠁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⣿⣿⣿⣾⣿⣿⣿⣿⢣⣾⣿⣿⢹⣽⣷⣷⣾⣿⣿⣿⣿⣿⣿⣿⣿⣿⣿⣿⣿⣿⣷⣝⢻⣿⣿⣷⣧⣕⡕⢕⢕⢕⢸⣿⣿⣕⢕⢕⢕⢕⢕⢕⢕⢕⢕⢕⢕⢕⢕⢕⢕⢜⢻⢿⣿⣿⣿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⣿⢕⢸⣿⣿⣿⣿⣿⣿⣿⣿⣿⣿⣿⣿⣿⣿⣿⣿⣿⣿⣿⣿⣿⣿⣿⣿⣿⣿⣿⣿⣿⣿⣿⣿⣿⣿⣿⣿⣿⣿⣿⣿⣿⣿⣿⣿⣿⣿⣿⣿⣿⣿⣿⣿⣿⣿⣿⣿⣿⣿⣿⣿⣿⣿⣿⣿⣿⣿⢸⣿⣿⣿⣿⣿⣯⣿⣿⣿⡿⢟⡟⢱⣿⣿⣿⡏⣾⣿⣿⣿⣿⣿⣿⣿⣿⣿⣿⣿⣿⣿⣿⣿⣿⣿⣿⣿⣷⣼⢟⢿⣿⣿⣿⣷⣧⣕⡜⣿⣿⣿⣇⢕⢕⢕⢕⢕⢕⢕⢕⢕⢕⢕⢕⢕⢕⢕⢕⢕⢕⢝⢟⢿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⡏⢕⢸⣿⣿⣿⣿⣿⣿⣿⣿⣿⣿⣿⣿⣿⣿⣿⣿⣿⣿⣿⣿⣿⣿⣿⣿⣿⣿⣿⣿⣿⣿⣿⣿⣿⣿⣿⣿⣿⣿⣿⣿⣿⣿⣿⣿⣿⣿⣿⣿⣿⣿⣿⣿⣿⣿⣿⣿⣿⣿⣿⣿⣿⣿⣿⣿⣿⣿⢸⣿⢟⣽⣿⣿⣿⢿⣏⣽⣷⡿⢱⣿⣿⣿⣿⢣⣿⣿⣿⣿⣿⣿⣿⣿⣿⣿⣿⣿⣿⣿⣿⣿⣿⣿⣿⣿⣿⡏⢕⢕⢝⢿⣿⣿⣿⣿⣇⢿⣿⣿⣿⣇⢕⢕⢕⢕⢕⢕⢕⢕⢕⢕⢕⢕⢕⢕⢕⢕⢕⢕⢕⢕⢻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⣿⣿⣿⣿⣿⣿⣿⣿⣿⣿⣿⣿⣿⣿⣿⣿⡇⢕⢕⣿⣿⣿⣿⣿⣿⣿⣿⣿⣿⣿⣿⣿⣿⣿⣿⣿⣿⣿⣿⣿⣿⣿⣿⣿⣿⣿⣿⣿⣿⣿⣿⣿⣿⣿⣿⣿⣿⣿⣿⣿⣿⣿⣿⣿⣿⣿⣿⣿⣿⣿⣿⣿⣿⣿⣿⣿⣿⣿⣿⣿⣿⣿⣿⣿⣿⢜⣵⣿⣿⢿⣫⣷⣿⣿⣿⡿⢱⣿⣿⣿⣿⡟⢸⣿⣿⣿⣿⣿⣿⣿⣿⣿⣿⣿⣿⣿⣿⣿⣿⣿⣿⣿⣿⣿⡇⢕⢕⢕⢕⢜⢟⢿⣿⣿⢸⣿⣿⣿⣿⡕⢕⢕⢕⢕⢕⢕⢕⢕⢕⢕⢕⢕⢕⢕⢕⢕⢕⢕⢕⢿⣿⣿⣿⣿⣿⣿⣿⣿⣿⣿⣿⣿⣿⣿⣿⣿⣿⣿⣿⣿⣿⣿⣿⣿⣿⣿⣿⣿⣿⣿⣿⣿⣿⣿⣿⣿⣿⣿⣿⣿⣿⣿⣿⣿⣿⣿⣿⣿⣿⣿⣿⣿⣿⣿⣿⣿⣿⣿⣿⣿⣿⣿⣿⢸⣿⣿⣿⣿⣿⣿⣿⣿⣿⠀</a:t>
            </a:r>
            <a:br/>
            <a:r>
              <a:t>⣿⣿⣿⣿⣿⣿⣿⡿⢿⢟⢟⡻⣿⣿⣿⣿⣿⣿⣿⣿⣿⣿⣿⡇⢕⢕⣿⣿⣿⣿⣿⣿⣿⣿⣿⣿⣿⣿⣿⣿⣿⣿⣿⣿⣿⣿⣿⣿⣿⣿⣿⣿⣿⣿⣿⣿⣿⣿⣿⣿⣿⣿⣿⣿⣿⣿⣿⣿⣿⣿⣿⣿⣿⣿⣿⣿⣿⣿⣿⣿⣿⣿⣿⣿⣿⣿⣿⣿⣿⣿⢟⣵⣿⡿⢟⣵⣿⣿⣿⣿⣿⣿⢣⣿⣿⣿⣿⣿⡇⣿⣿⣿⣿⣿⣿⣿⣿⣿⣿⣿⣿⣿⣿⣿⣿⣿⣿⣿⣿⣿⣿⣿⣇⢕⢕⢕⢕⢕⢕⢝⢿⢜⣿⣿⣿⣿⣿⡕⢕⢕⢕⢕⢕⢕⢕⢕⢕⢕⢕⢕⢕⢕⢕⢕⢕⢕⢕⢕⢕⢝⢝⢿⣿⣿⣿⣿⣿⣿⣿⣿⣿⣿⣿⣿⣿⣿⣿⣿⣿⣿⣿⣿⣿⣿⣿⣿⣿⣿⣿⣿⣿⣿⣿⣿⣿⣿⣿⣿⣿⣿⣿⣿⣿⣿⣿⣿⣿⣿⣿⣿⣿⣿⣿⣿⣿⣿⣿⣿⣿⣷⢸⣿⣿⣿⣿⣿⣿⣿⣿⣿⠀</a:t>
            </a:r>
            <a:br/>
            <a:r>
              <a:t>⣿⣿⣿⢿⢟⣹⣵⣷⣿⢇⢕⣿⣮⢻⣿⣿⣿⣿⣿⣿⣿⣿⣿⡇⢕⢕⣿⣿⣿⣿⣿⣿⣿⣿⣿⣿⣿⣿⣿⣿⣿⣿⣿⣿⣿⣿⣿⣿⣿⣿⣿⣿⣿⣿⣿⣿⣿⣿⣿⣿⣿⣿⣿⣿⣿⣿⣿⣿⣿⣿⣿⣿⣿⣿⣿⣿⣿⣿⣿⣿⣿⣿⣿⣿⣿⣿⣿⣿⡿⣣⣾⡿⣫⣾⣿⣿⣿⣿⣿⣿⣿⢇⣿⣿⣿⣿⣿⣿⢱⣿⣿⣿⣿⣿⣿⣿⣿⣿⣿⣿⣿⣿⣿⣿⣿⣿⣿⣿⣿⣿⣿⣿⣿⡕⢕⢕⢕⢕⢕⢕⢕⢕⣿⣿⣿⣿⣿⣷⢕⢕⢕⢕⢕⢕⢕⢕⢕⢕⢕⢕⢕⢕⢕⢕⢕⢕⢕⢕⢕⢕⢕⢜⢻⢿⣿⣿⣿⣿⣿⣿⣿⣿⣿⣿⣿⣿⣿⣿⣿⣿⣿⣿⣿⣿⣿⣿⣿⣿⣿⣿⣿⣿⣿⣿⣿⣿⣿⣿⣿⣿⣿⣿⣿⣿⣿⣿⣿⣿⣿⣿⣿⣿⣿⣿⣿⣿⣿⣿⣿⡗⣱⢕⢕⣹⣽⣟⡻⢿⣿⣿⠀</a:t>
            </a:r>
            <a:br/>
            <a:r>
              <a:t>⣿⢟⣵⣾⣟⣽⡿⢟⢏⣱⣾⣿⣿⣷⣜⢿⣿⣿⣿⣿⣿⣿⣿⣷⣷⣷⣿⣿⣿⣿⣿⣿⣿⣿⣿⣿⣿⣿⣿⣿⣿⣿⣿⣿⣿⣿⣿⣿⣿⣿⣿⣿⣿⣿⣿⣿⣿⣿⣿⣿⣿⣿⣿⣿⣿⣿⣿⣿⣿⣿⣿⣿⣿⣿⣿⣿⣿⣿⣿⣿⣿⣿⣿⣿⣿⣿⣿⣫⣾⢟⣱⣾⣿⣿⣿⣿⣿⣿⣿⣿⡏⣾⣿⣿⣿⣿⣿⡟⢸⣿⣿⣿⣿⣿⣿⣿⣿⣿⣿⣿⣿⣿⣿⣿⣿⣿⣿⣿⣿⣿⣿⣿⣿⣿⣧⢕⢕⢕⢕⢕⢕⢕⢹⣿⣿⣿⣿⣿⣇⢕⢕⢕⢕⢕⢕⢕⢕⢕⢕⢕⢕⢕⢕⢕⢕⢕⢕⢕⢕⢕⢕⢕⢕⢕⢜⢝⢟⢿⣿⣿⣿⣿⣿⣿⣿⣿⣿⣿⣿⣿⣿⣿⣿⣿⣿⣿⣿⣿⣿⣿⣿⣿⣿⣿⣿⣿⣿⣿⣿⣿⣿⣿⣿⣿⣿⣿⣿⣿⣿⣿⣿⣿⣿⣿⣿⣿⣿⣿⢏⣾⣿⣧⣕⢜⢿⣿⣿⣷⣮⣝⠀</a:t>
            </a:r>
            <a:br/>
            <a:r>
              <a:t>⢇⢜⢻⢟⢏⣕⣵⣷⣿⣿⣿⣿⣿⣿⣿⣧⡝⢟⢟⢟⢟⣿⣿⡿⢟⢟⢟⢟⢟⢟⢟⢟⢟⢟⢟⢟⢟⢟⢟⢟⢟⢟⢟⢟⢟⢟⢟⢟⢟⢟⢟⢟⢟⢟⢟⢟⢟⢟⢟⢟⢟⢟⢟⢟⣿⣿⣿⣿⣿⣿⣿⣿⣿⣿⣿⣿⣿⣿⣿⣿⣿⣿⣿⣿⣿⡿⣵⢟⣱⣿⣿⣿⣿⣿⣿⣿⣿⣿⣿⡿⣸⣿⣿⣿⣿⣿⣿⡇⣿⣿⣿⣿⣿⣿⣿⣿⣿⣿⣿⣿⣿⣿⣿⣿⣿⣿⣿⣿⣿⣿⣿⣿⣿⣿⣿⣷⡕⢕⢕⢕⢕⢕⢸⣿⣿⣿⣿⣿⣿⡕⢕⢕⢕⢕⢕⢕⢕⢕⢱⢕⢕⢕⢕⢕⢕⢕⢕⢕⢕⢕⢕⢕⢕⢕⢕⢕⢕⢕⢕⢝⢻⣿⣿⣿⣿⣿⣿⣿⣿⣿⣿⣿⣿⣿⣿⣿⣿⣿⣿⣿⣿⣿⣿⣿⣿⣿⣿⣿⣿⣿⣿⣿⣿⣿⣿⣿⣿⣿⣿⣿⣿⣿⣿⣿⣿⣿⡿⢣⣿⣿⣿⣿⣿⣷⣧⣜⡝⢻⢿⢿⠀</a:t>
            </a:r>
            <a:br/>
            <a:r>
              <a:t>⢕⢱⣷⣾⣿⣿⢿⣟⣿⢿⣿⣿⣿⣿⣿⣿⢇⢕⠕⢕⢕⣿⣿⡇⢕⢕⢕⢕⢕⢕⢕⢕⢱⢕⢕⢕⢕⢕⢕⢕⢕⢕⢕⢕⢕⢕⢕⢕⢕⢕⢕⢕⢕⢕⢱⢕⢕⢕⢕⢕⢕⢕⢕⢕⣿⣿⣿⣿⣿⣿⣿⣿⣿⣿⣿⣿⣿⣿⣿⣿⣿⣿⣿⣿⣟⡽⣣⣾⣿⣿⣿⣿⣿⣿⣿⣿⣿⣿⣿⢣⣿⣿⣿⣿⣿⣿⣿⢕⣿⣿⣿⣿⣿⣿⣿⣿⣿⣿⣿⣿⣿⣿⣿⣿⣿⣿⣿⣿⣿⣿⣿⣿⣿⣿⣿⣿⣿⣧⡕⢕⢕⢕⢜⣿⣿⣿⣿⣿⣿⣷⢕⢕⢕⢕⢕⢕⠕⠀⢁⢕⢕⢕⢕⢕⢕⢕⢕⢕⢕⢕⢕⢕⢕⢕⢕⢕⢕⢕⢕⢕⢕⢻⣿⣿⣿⣿⣿⣿⣿⣿⣿⣿⣿⣿⣿⣿⣿⣿⣿⣿⣿⣿⣿⣿⣿⣿⣿⣿⣿⣿⣿⣿⣿⣿⣿⣿⣿⣿⣿⣿⣿⣿⣿⣿⣿⢏⢕⢕⢝⢿⣿⣿⣿⣿⣿⣿⣿⣷⣷⣵⠀</a:t>
            </a:r>
            <a:br/>
            <a:r>
              <a:t>⢕⢇⢜⢻⣿⣿⣜⢻⣿⣷⣟⢿⣿⡿⢟⢕⢕⢕⢕⢁⠕⣿⣿⡇⢕⢕⢕⣕⣕⣕⣕⢕⢕⢕⢕⣕⣕⣕⡕⢕⢕⢕⣕⣕⣕⣕⢕⢕⢕⣕⣕⣕⣕⢕⢕⢕⢕⣕⣕⣕⡕⢕⢕⢕⣿⣿⣿⣿⣿⣿⣿⣿⣿⣿⣿⣿⣿⣿⣿⣿⣿⣿⣿⡟⢾⣾⣿⣿⣿⣿⣿⣿⣿⣿⣿⣿⣿⣿⡏⣾⣿⣿⣿⣿⣿⣿⣿⢸⣿⣿⣿⣿⣿⣿⣿⣿⣿⣿⣿⣿⣿⣿⣿⣿⣿⣿⣿⣿⣿⣿⣿⣿⣿⣿⣿⣿⣿⣿⣿⣧⢕⢕⢕⣿⣿⣿⣿⣿⣿⣿⡇⢕⢕⢕⢕⣕⢔⢔⢕⢕⢕⢕⢕⢕⢕⢕⢕⢕⢕⢕⢕⢕⢕⢕⢕⢕⢕⢕⢕⢕⢱⣾⣿⣿⣿⣿⣿⣿⣿⣿⣿⣿⣿⣿⣿⣿⣿⣿⣿⣿⣿⣿⣿⣿⣿⣿⣿⣿⣿⣿⣿⣿⣿⣿⣿⣿⣿⣿⣿⣿⣿⣿⣿⢟⢕⢕⢕⢕⢕⢕⢝⣻⢏⢱⣷⣿⣿⣿⡿⢟⠀</a:t>
            </a:r>
            <a:br/>
            <a:r>
              <a:t>⣷⣧⢕⢕⢜⢝⢿⣷⣜⢟⢿⢇⢹⣕⢕⢕⢕⢕⢕⢕⢕⢝⢿⡇⢕⢕⢕⣿⣿⣿⣿⢕⢕⢕⢸⣿⣿⣿⡇⢕⡇⢕⣿⣿⣿⣿⢕⢕⢕⣿⣿⣿⣿⢕⢱⢕⢸⣿⣿⣿⡇⢕⢜⣷⣿⣿⣿⣿⣿⣿⣿⣿⣿⣿⣿⣿⣿⣿⣿⣿⣿⣿⡟⣱⣿⣿⣿⣿⣿⣿⣿⣿⣿⣿⣿⣿⣿⣿⢹⣿⣿⣿⣿⣿⣿⣿⡏⢸⣿⣿⣿⣿⣿⣿⣿⣿⣿⣿⣿⣿⣿⣿⣿⣿⣿⣿⣿⣿⣿⣿⣿⣿⣿⣿⣿⣿⣿⣿⣿⣿⣷⡕⢕⣿⣿⣿⣿⣿⣿⣿⣷⢕⠕⢑⢅⢕⢕⢕⢕⢕⢕⢕⢕⢕⢕⢕⢕⢕⢕⢕⢕⢕⢕⢕⢕⢕⢕⢕⢕⢱⣿⣿⣿⣿⣿⣿⣿⣿⣿⣿⣿⣿⣿⣿⣿⣿⣿⣿⣿⣿⣿⣿⣿⣿⣿⣿⣿⣿⣿⣿⣿⣿⣿⣿⣿⣿⣿⣿⣿⣿⣿⢟⢕⢕⢕⢕⢕⢕⢕⢕⣼⣿⣧⣵⡵⢎⢝⣱⣵⣿⠀</a:t>
            </a:r>
            <a:br/>
            <a:r>
              <a:t>⢿⢟⢕⢕⢕⢕⢕⢁⠁⠙⠳⢷⣿⢿⠑⢑⢅⢅⢔⠕⠑⢕⢕⢕⢕⢕⢕⣿⣿⣿⣿⢕⢕⢕⢸⣿⣿⣿⡇⢕⡇⢱⣿⣿⣿⣿⢕⢕⢕⣿⣿⣿⣿⢕⢕⢕⢸⣿⣿⣿⡇⢕⢜⢻⣿⣿⣿⣿⣿⣿⣿⣿⣿⣿⣿⣿⣿⣿⣿⣿⣿⡿⣽⣿⣿⣿⣿⣿⣿⣿⣿⣿⣿⣿⣿⣿⡟⡕⣿⣿⣿⣿⣿⣿⣿⣿⡇⣾⣿⣿⣿⣿⣿⣿⣿⣿⣿⣿⣿⣿⣿⣿⣿⣿⣿⣿⣿⣿⣿⣿⣿⣿⣿⣿⣿⣿⣿⣿⣿⣿⣿⡇⢕⣿⣿⣿⣿⣿⣿⣿⣿⡇⢕⢕⢕⢕⢕⢕⢕⢕⢕⢕⢕⢕⢕⢕⢕⢕⢕⢕⢅⢄⢕⢕⠑⠁⢅⢕⢕⣸⣿⣿⣿⣿⣿⣿⣿⣿⣿⣿⣿⣿⣿⣿⣿⣿⣿⣿⣿⣿⣿⣿⣿⣿⣿⣿⣿⣿⣿⣿⣿⣿⣿⣿⣿⣿⣿⣿⣿⢟⢕⢕⢕⢕⢕⢕⢕⠑⢕⢕⠻⠿⠟⠋⢄⣱⣾⣿⣿⣿⠀</a:t>
            </a:r>
            <a:br/>
            <a:r>
              <a:t>⣿⣱⢱⡇⣕⣕⢕⡷⢕⡄⠀⠀⠀⠀⢔⢔⢵⣵⢔⢄⢕⢕⠕⢕⢕⢕⢕⣿⣿⣿⣿⢕⢕⢕⢸⣿⣿⣿⡇⢕⡇⢕⣿⣿⣿⣿⢕⢕⢕⣿⣿⣿⣿⢕⢕⢕⢸⣿⣿⣿⡇⢕⢕⢕⣿⣿⣿⣿⣿⣿⣿⣿⣿⣿⣿⣿⣿⣿⣿⣿⡟⣼⣿⣿⣿⣻⣿⣿⣿⣿⣿⣿⣿⣿⡿⣫⣾⢸⣿⣿⣿⣿⣿⣿⣿⣿⢕⣿⣿⣿⣿⣿⣿⣿⣿⣿⣿⣿⣿⣿⣿⣿⣿⣿⣿⣿⣿⣿⣿⣿⣿⣿⣿⣿⣿⣿⣿⣿⣿⣿⣿⡇⢕⢸⣿⣿⣿⣿⣿⣿⣿⣇⢕⢕⢕⢕⢕⢕⢕⢕⢕⢕⢕⢕⢕⢕⢕⢑⢑⢕⢕⢕⢕⢕⢕⢕⢕⢕⢕⣿⣿⣿⣿⣿⣿⣿⣿⣿⣿⣿⣿⣿⣿⣿⣿⣿⣿⣿⣿⣿⣿⣿⣿⣿⣿⣿⣿⣿⣿⣿⣿⣿⣿⣿⣿⣿⣿⡿⢕⢕⢕⢕⢑⠕⠕⢕⢕⢁⠁⠑⠑⠀⠀⣠⣾⣿⣿⣿⣿⣿⠀</a:t>
            </a:r>
            <a:br/>
            <a:r>
              <a:t>⣿⣿⣺⣽⣿⣿⣏⡗⣿⣷⣷⢄⠀⠐⠑⠑⠕⠑⠀⠑⢁⢅⢔⢕⠕⢕⢕⢝⢿⣿⣿⢕⢕⢕⢸⣿⣿⣿⡇⢕⢕⢕⣿⣿⣿⣿⢕⢕⢕⣿⣿⣿⣿⢕⢕⢕⢸⣿⣿⣿⡇⢕⢕⢕⣿⣿⣿⣿⣿⡿⢿⢿⢟⣫⣽⣷⣷⣷⡷⢏⣼⣿⣿⣿⢇⣽⣿⣿⣿⣿⣿⣿⣿⡿⣱⣿⡏⣿⣿⣿⣿⣿⣿⣿⣿⣿⢕⣿⣿⣿⣿⣿⣿⣿⣿⣿⣿⣿⣿⣿⣿⣿⣿⣿⣿⣿⣿⣿⣿⣿⣿⣿⣿⣿⣿⣿⢜⣿⣿⣿⣿⢕⢕⣿⣿⣿⣿⣿⣿⣿⣿⣿⢕⠕⠕⠑⠑⢅⢕⢕⢕⢕⢕⢕⢕⢕⢕⢕⢕⢕⢕⢕⢕⢕⢕⢕⢵⢜⢺⣿⣿⣿⣿⣿⣿⣿⣿⣿⣿⣿⣿⣿⣿⣿⣿⣿⣿⣿⣿⣿⣿⣿⣿⣿⣿⣿⣿⣿⣿⣿⣿⣿⣿⣿⣿⡿⢏⢕⢕⢕⢕⢕⢕⢀⠜⡿⢏⢕⢔⠀⠀⣠⣾⣿⣿⣿⣿⣿⣿⣿⠀</a:t>
            </a:r>
            <a:br/>
            <a:r>
              <a:t>⣿⣿⣾⣿⣿⣿⣷⡗⣿⣿⣿⣾⢷⣄⠀⠀⠀⠀⠀⢑⢕⣕⢅⠀⢄⢕⢕⢕⢕⢝⢿⢕⢕⢕⢸⣿⣿⣿⡇⢕⢕⢕⣿⣿⣿⣿⢕⢕⢕⣿⣿⣿⣿⢕⢕⢕⢸⣿⣿⣿⡇⢕⢕⢕⣿⣿⡿⣫⡗⢕⣵⣾⢿⣿⣿⣿⣿⣷⡗⣼⣿⣿⣿⢇⣵⣿⣿⣿⣿⣿⣿⣿⣟⣼⣿⣿⢣⣿⣿⣿⣿⣿⣿⣿⣿⡿⢕⣿⣿⣿⣿⣿⣿⣿⣿⣿⣿⣿⣿⣿⣿⣿⣿⣿⣿⣿⣿⣿⣿⣿⣿⣿⣿⣿⣿⣿⡇⢸⣿⣿⣿⢇⢕⢻⣿⣿⣿⣿⣿⣿⣿⣿⡇⠁⠀⠀⢔⢕⢡⣅⡅⢑⢑⠕⢕⢕⢕⠕⠕⠕⠕⢑⢑⣥⡵⠟⠕⢅⢕⢻⣿⣿⣿⣿⣿⣿⣿⣿⣿⣿⣿⢿⢿⢿⢿⣿⣿⣿⣿⣿⣿⣿⡿⢿⢿⢿⣿⣿⣿⣿⣿⣿⣿⡿⢏⢕⢕⢕⢕⢕⢔⢅⠑⢕⢄⠁⠁⠀⠀⢄⢸⣿⣿⣿⣿⣿⣿⣿⣿⣿⠀</a:t>
            </a:r>
            <a:br/>
            <a:r>
              <a:t>⣿⣿⣿⣿⣿⣿⣿⣷⣿⣿⣿⣿⣿⣿⣷⣄⠀⠀⠕⠕⠕⠟⠁⠔⠕⠑⠁⢄⢕⢕⠕⢕⢕⢕⢸⣿⣿⣿⡇⢕⢕⢕⣿⣿⣿⣿⢕⢕⢕⣿⣿⣿⣿⢕⢕⢕⢸⣿⣿⣿⡇⢕⢕⢕⣿⡟⣽⣿⢱⣿⢟⣵⣿⣿⣿⣿⣿⡿⣱⣿⣿⣿⢇⣾⣿⣿⣿⣿⣿⣿⣿⢯⣾⣿⣿⣿⢸⣿⣿⣿⣿⣿⣿⣿⣿⡇⢕⣿⣿⣿⣿⣿⣿⣿⣿⣿⣿⣿⣿⣿⣿⣿⣿⣿⣿⣿⣿⣿⣿⣿⣿⣿⣿⣿⣿⣿⡇⢕⢻⣿⡏⢕⢕⣻⣿⣿⣿⣿⣿⣿⣿⣿⡇⠀⠕⢕⢕⢕⢜⣿⣧⡕⢕⢕⢷⣾⣷⡕⣷⣷⣵⣷⣿⣼⢀⠀⢀⢴⣕⢕⢝⢝⢻⢿⠿⢿⢟⢟⣟⣽⣷⣿⣿⣿⣿⣿⣿⣿⣿⣿⣿⣿⣿⣿⣿⣿⣷⣯⣽⣻⢿⡿⢏⢕⢕⢕⢕⢔⢁⢱⣵⣵⢔⢄⠀⠀⠀⢄⣵⡇⢸⣿⣿⣿⣿⣿⣿⣿⣿⣿⠀</a:t>
            </a:r>
            <a:br/>
            <a:r>
              <a:t>⣿⣿⣿⣿⣿⣿⣿⣿⣿⣿⣿⣿⣿⣿⣿⣿⣷⣔⢀⠀⠀⠀⠀⠀⠄⠔⠕⠕⠑⠁⢔⢕⢕⢕⣜⣿⣿⣿⣗⣕⣇⣜⣟⣟⣟⣟⣕⢕⢕⢿⣿⣿⣿⢕⢕⢕⢸⣿⣿⣿⡇⢕⢕⢕⣿⢸⣿⣿⢜⣽⣿⣿⣿⣿⣿⣿⣿⢱⣿⣿⣿⡏⣼⣿⣿⣿⣿⣿⣿⣿⢣⣿⣿⣿⣿⡇⣼⣿⣿⣿⣿⣿⣿⣿⣿⡇⢕⢹⣿⣿⣿⣿⣿⣿⣿⣿⣿⣿⣿⣿⣿⣿⣿⣿⣿⣿⣿⣿⣿⣿⣿⣿⣿⣿⣿⣿⡇⢕⢕⢿⢇⢕⢱⢫⣿⣿⣿⣿⣿⣿⣿⣿⡇⠀⠀⠀⠕⢕⢕⢹⣿⣧⡕⢕⢕⢜⢟⢿⢜⢸⣿⣿⣿⣿⣧⢄⣜⢗⢕⢕⢕⢕⢕⢕⢕⢕⣱⣿⣿⣿⣿⣿⣿⣿⣿⣿⣿⣿⣿⣿⣿⣿⣿⣿⣿⣿⣿⣿⣿⣿⣿⣷⣧⡕⢕⢕⠕⠕⢕⠀⠝⠑⠑⠑⠀⢄⣵⣿⣿⡇⢸⣿⣿⣿⣿⣿⣿⣿⣿⣿⠀</a:t>
            </a:r>
            <a:br/>
            <a:r>
              <a:t>⣿⣿⣿⣿⣿⣿⣿⣿⣿⣿⣿⣿⣿⣿⣿⣿⣿⣿⣿⣦⡀⠀⠀⢄⢕⢕⢷⢇⢔⣱⣵⣷⣾⣿⣿⣿⣿⣿⣿⣿⣿⣿⣿⣿⣿⣿⣿⣿⣿⣿⣷⣯⣟⡕⠕⠕⢸⣿⣿⣿⡇⢕⢕⢕⢣⡼⣿⣿⡞⣿⣿⣿⣿⣿⣿⣿⡇⣾⣿⣿⡿⣱⣿⣿⣿⣿⣿⣿⣿⣳⣿⣿⣿⣿⣿⡇⣿⣿⣿⣿⣿⣿⡟⣿⣿⡇⢕⢕⢻⣿⣿⣿⣿⣿⣿⣿⣿⣿⣿⣿⣿⣿⣿⣿⣿⣿⣿⣿⣿⣿⣿⣿⣿⣿⣿⣿⡇⢕⢕⢜⢕⢕⢼⢸⣿⣿⣿⣿⣿⣿⣿⣿⡏⠀⠀⠀⠀⠁⢑⢜⢟⢟⢏⢕⢅⢅⢅⢕⢑⢇⠻⢿⢿⣿⢱⡿⢏⢕⢕⢕⢕⢕⢕⢕⢕⢕⢟⢿⣿⣿⣿⣿⣿⣿⣿⣿⣿⣿⣿⣿⣿⣿⣿⣿⣿⣿⣿⣿⣿⣿⣿⣿⣿⣿⣷⡕⢕⣀⢁⠀⠀⠀⠀⢄⣵⣿⣿⣿⣿⡇⢸⣿⣿⣿⣿⣿⣿⣿⣿⣿⠀</a:t>
            </a:r>
            <a:br/>
            <a:r>
              <a:t>⣿⣿⣿⣿⣿⣿⣿⣿⣿⣿⣿⣿⣿⣿⣿⣿⣿⣿⣿⣿⣿⣦⡀⠀⠀⢁⣡⣾⣿⣿⣿⣿⣿⣿⣿⣿⣿⣿⣿⣿⣿⣿⣿⣿⣿⣿⣿⣿⣿⣿⣿⣿⣿⣿⣷⣕⢕⢕⢕⢝⢕⢑⢕⢕⣿⣧⢻⣻⣷⣜⢿⢿⣿⣿⣿⡿⢸⣿⣿⣿⢣⡿⣿⣿⣿⣿⣿⡿⣱⣿⣿⣿⣿⣿⣿⡇⣿⣿⣿⢟⢱⢇⣼⣿⣿⡇⢕⢕⢕⢹⣿⣿⣿⣿⣿⣿⣿⣿⣿⣿⣿⣿⣿⣿⣿⣿⣿⣿⣿⣿⣿⣿⣿⣿⣿⣿⡇⢕⢕⢕⢕⢕⡟⢇⣿⣿⣿⣿⣿⣿⣿⣿⡏⢀⠀⠀⠀⠀⠀⠀⠁⠁⠁⠁⠁⠁⠁⠁⠁⠁⠑⠐⠌⢝⢇⠕⢕⢕⢔⢕⢕⢕⢕⢕⢕⢕⢻⣿⣻⢽⡿⡻⢻⣿⣿⣿⣿⣿⣿⣿⣿⣿⣿⣿⣿⣿⣿⣿⣿⣿⣿⣿⣿⣿⣿⣿⣎⢕⠕⠀⠀⢠⣼⣿⣿⣿⣿⣿⣿⡇⢸⣿⣿⣿⣿⣿⣿⣿⣿⣿⠀</a:t>
            </a:r>
            <a:br/>
            <a:r>
              <a:t>⣿⣿⣿⣿⣿⣿⣿⣷⣿⣿⣿⣿⣿⣿⣿⣿⣿⣿⣿⣿⣿⣿⣿⡆⢄⣼⣿⣿⣿⣿⣿⣿⣿⣿⣿⣿⣿⣿⣿⣿⣿⣿⣿⣿⣿⣿⣿⣿⣿⣿⣿⣿⣿⡿⣟⣫⡗⡕⢕⢕⢕⢕⢕⣼⣿⣿⡕⡻⣿⣿⣧⡕⢕⢝⢝⢇⣿⣿⣿⡟⣾⢣⣿⣿⣿⣿⡿⣱⣿⣿⣿⣿⣿⡟⢹⢇⢿⡟⢕⢔⢰⣾⣿⣿⣿⡇⢕⢕⢕⣸⣿⣿⣿⣿⣿⣿⣿⣿⣿⣿⣿⣿⣿⣿⣿⣿⣿⣿⣿⣿⣿⣿⣿⣿⣿⣿⡇⢕⢕⢕⢕⣸⢇⢸⣿⣿⣿⣿⣿⣿⣿⢟⠁⢕⢄⠀⠀⠀⠀⠀⠀⠀⠀⠀⠀⠀⠀⠀⠀⠀⠑⠕⢕⢔⢅⢑⢑⢔⢕⢕⢕⢕⢕⢕⢕⢕⢕⢕⢕⢱⣜⡫⡕⢗⡝⢽⢽⣟⣻⣿⣻⣿⣿⣿⣿⣿⣿⣿⣿⣿⣿⣿⣿⣿⣿⣿⢟⠁⠀⢄⣾⣿⣿⣿⣿⣿⣿⣿⣿⡇⢸⣿⣿⣿⣿⣿⣿⣿⣿⣿⠀</a:t>
            </a:r>
            <a:br/>
            <a:r>
              <a:t>⣿⣿⣿⣿⣿⣿⣿⣿⣿⣿⣿⣿⣿⣿⣿⣿⣿⣿⣿⣿⣿⣿⣿⢣⣿⣿⣿⣿⣿⣿⣿⣿⣿⣿⣿⣿⣿⣿⣿⣿⣿⣿⣿⣿⣿⣿⣿⡿⢻⣿⢟⢟⢱⢜⣹⢝⢕⢇⢕⢕⢕⢕⢕⣿⣿⣿⢕⢜⢎⢻⣿⣷⣕⢕⢕⢸⣿⣿⣿⢻⡏⣾⣿⣿⣿⡿⣱⣿⣿⣿⣿⣿⢏⢕⢜⢕⢜⢕⡕⣱⣿⣿⣿⣿⣿⣧⢕⢸⣵⣿⣿⣿⣿⣿⣿⣿⣿⣿⣿⣿⣿⣿⣿⣿⣿⣿⣿⣿⣿⣿⣿⣿⣿⣿⣿⣿⡇⢕⢕⢕⠕⡏⢕⢸⣿⣿⣿⣿⡿⠟⠁⠀⢀⢕⢕⢕⣵⣵⣵⣷⣇⢲⣶⣶⣤⡄⣀⢀⠀⠀⠀⠀⠀⠀⠑⠕⠕⠕⠑⢕⣱⣷⡕⢕⢕⢕⢕⢕⢕⢐⢈⠜⢽⢇⢳⢱⡱⢼⣕⣗⢝⢝⢝⢟⡹⢿⣿⣿⣿⣿⣿⣿⣿⣿⣿⢏⢀⢄⢕⢝⢝⢝⢝⢝⢝⢝⢝⢻⢟⢕⢸⣿⣿⣿⣿⣿⣿⣿⣿⣿⠀</a:t>
            </a:r>
            <a:br/>
            <a:r>
              <a:t>⣿⣿⣿⣿⣿⣿⣿⣿⣿⣿⣿⣿⣿⣿⣿⣿⣿⣿⣿⣿⣿⣿⣿⡇⢹⣿⣿⣿⣿⣿⣿⣿⣿⣿⣿⣿⣿⣿⡿⢿⢟⢫⢝⢟⢝⢝⢕⢕⢕⢕⢕⣕⡱⢕⢑⢕⢕⢕⢕⢕⢕⢕⢕⣿⣿⣿⢸⣷⡕⢕⢜⢻⢿⣷⡕⣼⣿⡿⡿⣾⢱⣿⣿⣿⣿⣱⣿⣿⣿⣿⣿⡟⢕⢕⢱⢕⢕⣿⣿⣿⣿⣿⣿⣿⣿⣿⢕⢸⣿⣿⣿⣿⣿⣿⣿⣿⣿⣿⣿⣿⣿⣿⣿⣿⣿⣿⣿⣿⣿⣿⣿⣿⣿⣿⣿⣿⡇⢕⢕⠑⠀⠁⠑⠘⠛⠋⠝⠅⠐⠀⠀⠀⢕⢕⢕⣱⢿⣿⣿⣿⣿⢸⣿⣿⣿⣿⣿⣿⣷⣶⣤⡀⠀⠀⠀⢀⢀⣠⢕⢜⣿⣿⡇⢕⢕⢕⠕⠑⠀⠀⠀⢀⢕⢜⢕⠱⢳⣝⢇⡇⢕⢕⢕⢕⢕⢕⢕⢕⢸⢝⠻⠟⢋⢍⢕⢕⢕⠔⠕⢕⢕⢕⢕⢕⢕⢕⢕⢕⢕⢕⢜⣿⣿⣿⣿⣿⣿⣿⣿⣿⠀</a:t>
            </a:r>
            <a:br/>
            <a:r>
              <a:t>⣿⣿⣹⣝⣟⣟⣇⣏⣝⣟⣟⣻⣝⣟⣟⣟⣿⣝⣟⣟⣟⣿⣿⡇⢑⢜⢿⣿⣿⣿⣿⣿⢟⢟⢟⢏⢝⢕⢕⢕⢕⢕⢕⢕⢵⢕⢇⣕⢕⡎⠇⠑⠁⢕⢕⢕⢕⢕⢕⢕⢕⢕⢱⢹⡝⢇⢸⣿⣿⣧⡕⢕⢑⢅⢕⣿⣿⡇⣧⢇⣿⣿⣿⣿⢣⣿⣿⣿⣿⣿⡿⢕⢕⢕⣾⢕⢕⢝⢱⣿⣿⣿⣿⣿⣿⣿⢕⢸⣿⣿⣿⣿⣿⣿⣿⣿⣿⣿⣿⣿⣿⣿⣿⣿⣿⣿⣿⣿⣿⣿⣿⣿⣿⣿⣿⣿⡇⢕⢕⠀⠀⠀⠀⠀⢄⠄⠀⠀⠀⠀⠀⢀⢕⢕⢱⣿⣿⣿⣿⣿⣿⡸⣿⣿⣿⣿⣿⣿⣿⣿⣿⡇⢵⣷⢗⢪⢞⢕⣵⡇⣿⣿⡇⢕⠑⠀⠀⠀⢀⢄⢀⣱⣧⣷⣷⣷⣷⡶⢜⢕⢑⢇⠕⠇⠗⠕⠙⠑⢅⢔⠕⢕⢕⠁⠁⠀⠀⢀⠀⢳⣷⣷⣷⣷⣷⣷⣷⣷⣷⣷⣵⣿⣿⣿⣿⣿⣿⣿⣿⣿⠀</a:t>
            </a:r>
            <a:br/>
            <a:r>
              <a:t>⢿⢿⣿⣿⣿⣿⣿⣿⣿⣿⣿⣿⣿⣿⣿⣿⣿⣿⣿⣿⣿⣿⡟⠀⠁⠅⠑⠑⠌⢙⠇⢕⢕⢕⢕⢕⢕⢕⢕⢕⢕⢕⢕⢕⢕⢗⠱⢊⠑⢷⡄⠀⠀⠀⠑⠕⢕⢕⢕⢕⢕⢕⢕⢇⢱⡕⢕⢕⢻⢏⣵⣷⣷⢗⢕⣿⣿⡇⡟⣼⣿⣿⣿⣏⣾⣿⣿⣿⣿⡿⢕⢕⢕⢕⣿⣇⢕⢕⣿⣿⣿⣿⣿⣿⣿⡟⢕⢸⣿⣿⣿⣿⣿⣿⣿⣿⣿⣿⣿⣿⣿⣿⣿⣿⣿⣿⣿⣿⣿⣿⣿⣿⣿⣿⣿⣿⡇⢕⢕⠀⠀⠀⠀⠀⠀⠀⠀⠀⠀⠀⢄⢕⢕⢕⢸⣿⣿⣿⣿⣿⣿⡇⣿⣿⣿⣿⣿⣿⡇⣿⣿⣇⢅⢑⠎⢕⣵⣿⣿⡇⢾⢻⢕⢁⠀⠀⢀⢕⣡⣷⣿⣿⣿⣿⣿⡿⢏⢕⢕⢕⢀⠑⠕⠄⠀⠄⠀⠀⠀⠁⠄⠀⠑⠔⠀⢔⢕⢔⢕⢜⣿⣿⣿⣿⣿⣿⣿⣿⣿⣿⣿⣿⣿⣿⣿⣿⣿⣿⣿⣿⠀</a:t>
            </a:r>
            <a:br/>
            <a:r>
              <a:t>⢕⢕⢜⠝⠝⠝⠝⠝⠝⠝⠝⠝⠙⠙⠙⠙⠙⠙⠙⠙⠙⣿⠇⠀⠀⠀⠀⠀⠀⠀⠀⠀⠁⠁⠑⠕⠕⠕⠕⠕⠃⠑⠁⠁⠀⠀⠀⠁⠀⢔⢁⠀⠀⠀⠀⠀⠀⠑⠕⢕⢕⢕⢕⢕⢇⢱⢇⢕⣱⣿⣿⣿⢏⢕⢸⣿⣿⣷⢣⣿⣿⣿⡟⣼⣿⣿⣿⣿⣿⢕⢕⡕⢕⢸⣿⣿⡕⢸⣿⣿⣧⡕⢕⢝⢟⢕⢕⣿⣿⣿⣿⢻⣿⣿⣿⣿⣿⣿⣿⣿⣿⣿⣿⣿⣿⣿⣿⣿⣿⣿⣿⣿⣿⡯⣿⢻⡇⢕⢕⢄⠀⠀⢕⢕⢔⢔⠔⠀⢀⡔⢕⢕⢕⡕⢜⣿⣿⣿⣿⣿⣿⡇⣿⣿⣿⣿⣿⣿⣇⣿⣿⣿⢱⣵⣷⣵⡝⢟⢕⢕⢱⢕⢕⢄⠄⣕⣴⣿⣿⣿⣿⣿⣿⡿⢏⢕⢕⢔⠁⠕⠕⠄⠀⠀⠀⠀⠀⠀⠀⠀⠀⠀⠀⠀⠀⠀⢕⢕⢕⢕⣿⣿⣿⣿⣿⣿⣿⣿⣿⣿⣿⣿⣿⣿⣿⣿⣿⣿⣿⣿⠀</a:t>
            </a:r>
            <a:br/>
            <a:r>
              <a:t>⢕⢕⢕⢕⢀⠀⠀⠀⠀⠀⠀⠀⠀⠀⠀⠀⠀⠀⠀⠀⠀⣿⠀⢄⢔⠀⠀⠀⠀⠀⠀⠀⠀⠀⠀⠀⠀⠀⠀⠀⠀⠀⢀⢄⣄⡄⠀⠀⠀⠀⠁⠀⠀⢀⠀⠀⠀⠀⠀⠁⠑⢕⢕⢕⢕⢕⢇⢱⣿⣿⡟⢇⢕⢕⢸⣿⣿⡏⣼⣿⣿⣿⢱⣿⣿⣿⣿⣿⡏⢕⣾⣷⢕⣾⣿⣿⢕⣼⣿⣿⣿⣿⣷⣵⣵⣵⢱⣿⣿⣿⡟⢸⣿⣿⣿⣿⣿⣿⣿⣿⣿⣿⣿⣿⣿⣿⣿⣿⣿⣿⣿⣿⣿⡇⢸⢸⢇⢕⢕⢸⣧⣄⣀⢁⢁⢀⣀⡴⡮⢕⢕⢕⢕⣿⣗⣿⣿⣿⣿⣿⣿⡇⣿⣿⣿⣿⣿⣿⣿⣿⣿⣿⢕⢜⣿⣿⣷⣕⢕⡱⢇⢕⣡⣴⣾⣿⣿⣿⣿⣿⣿⡿⢋⢕⢕⢀⠑⠕⠀⠀⠘⢟⠀⠀⠀⠀⠀⠀⠀⠀⠀⠀⠀⠀⢄⢕⢕⢕⢕⣸⣿⣿⣿⣿⣿⣿⣿⣿⣿⣿⣿⣿⣿⣿⣿⣿⣿⣿⣿⣿⠀</a:t>
            </a:r>
            <a:br/>
            <a:r>
              <a:t>⢕⢕⢕⢕⢑⠀⠀⠀⠀⠀⠀⠀⠀⠀⠀⠀⠀⠀⠀⠀⠀⣿⢀⢕⢕⠀⠀⠀⠀⠀⠀⠀⠀⠀⠀⠀⠀⠀⠄⢀⠀⠀⠑⠕⠝⠁⠀⠀⠀⠀⠀⠀⢀⣵⣴⢔⢀⠀⠀⠀⠀⠀⠁⠑⠕⢕⢸⡜⣿⡏⢕⢕⣵⣷⣾⣿⣿⢣⣿⣿⣿⡇⣿⣿⣿⣿⣿⣿⣧⣾⣿⣿⢕⣿⣿⡏⢕⣿⣿⣿⣿⣿⣿⣿⣿⡏⣸⣿⣿⣿⢇⢸⣿⣿⣿⣿⣿⣿⣿⣿⣿⣿⣿⣿⣿⣿⣿⣿⣿⣿⣿⣿⣿⡇⢜⢸⢕⢕⢕⢸⣿⣿⣿⣿⣿⣿⣿⣿⣧⢕⢕⢕⢕⣿⣿⣿⣿⣿⣿⣿⣿⡇⣿⣿⣿⣿⣿⣿⣿⣿⣿⡇⢕⢕⢝⢻⣿⣿⡕⢕⣵⣿⣿⣿⣿⣿⣿⣿⣿⡿⢋⢕⢕⠑⠕⠑⠀⠀⠀⠀⠀⠀⠀⠀⠀⠀⠀⠀⠀⠀⢀⢄⢔⢕⢕⢕⢕⢕⢱⣿⣿⣿⣿⣿⣿⣿⣿⣿⣿⣿⣿⣿⣿⣿⣿⣿⣿⣿⣿⣿⠀</a:t>
            </a:r>
            <a:br/>
            <a:r>
              <a:t>⢕⢕⢕⢕⢕⢄⢀⢀⢀⢀⢀⢀⢀⢀⢀⢀⢀⢀⢀⢀⢀⣿⡇⢕⢕⢕⢄⠀⠀⠀⠀⠀⠀⠀⠀⠀⠀⠀⠀⠑⢔⡀⠀⠀⠀⠀⠀⠀⠀⠀⢀⢄⢜⢟⢟⢕⣕⣷⣄⡀⠀⠀⠀⠀⠀⠀⠘⢿⣮⣇⢼⢿⢿⢿⢿⣿⡏⣾⣿⣿⡿⣸⣿⣿⣿⣿⣿⣿⣿⣿⣿⡏⢕⣿⣿⢇⣸⣿⣿⣿⣿⣿⣿⣿⣿⢱⣿⣿⣿⡟⢕⣼⣿⣿⣿⣿⣿⣿⣿⣿⣿⣿⣿⣿⣿⣿⣿⣿⣿⣿⣿⣿⣿⢇⢕⢕⢕⢕⢕⢸⣿⣿⣿⣿⣿⣿⣿⣿⣿⡕⢕⢕⢸⣿⣿⣿⣿⣿⣿⣿⣿⢇⣿⣿⣿⣿⣿⣿⣿⣿⣿⡇⣵⣵⡕⢕⢻⣿⢇⢜⣿⣿⣿⣿⣿⣿⣿⢟⢝⢕⢕⠑⠕⠀⠀⠐⢰⢐⢔⢰⢔⡕⢔⢔⢕⢤⢄⢄⢐⢑⠕⠕⠕⢕⠕⠕⢕⣕⣾⣿⣿⣿⣿⣿⣿⣿⣿⣿⣿⣿⣿⣿⣿⣿⣿⣿⣿⣿⣿⣿⠀</a:t>
            </a:r>
            <a:br/>
            <a:r>
              <a:t>⢕⢕⢕⢕⢕⣿⣿⣿⣿⣿⣿⣿⣿⣿⣷⣿⣿⣿⣿⣿⣿⣿⣧⢑⢕⢕⢕⢕⢄⢀⠀⠀⠀⠀⠀⠀⠀⠀⠀⠀⢸⣾⣦⢀⠀⢀⢀⢄⢰⢕⢇⢕⢕⢕⢕⣱⣾⣿⣿⢱⢇⠰⣤⣄⠀⠀⠀⢱⢝⢿⣷⣷⣵⣕⡕⣿⢱⣿⣿⣿⢇⣿⣿⣿⣿⣿⣿⣿⣿⣿⣿⢕⢸⣿⡟⢕⣿⣿⣿⣿⣿⣿⣿⣿⡏⣾⣿⣿⡿⢕⡇⣿⣿⣿⣿⣿⣿⣿⣿⣿⣿⣿⣿⣿⣿⣿⣿⣿⣿⣿⣿⣿⣿⢕⢕⢕⢕⢕⢕⣼⣿⣿⣿⣿⣿⣿⣿⣿⣿⡇⢕⢕⣿⣿⣿⣿⣿⣿⣿⣿⣿⢸⣿⣿⣿⣿⣿⣿⣿⣿⣿⡇⢿⣿⡿⡇⢜⣵⡿⣸⣿⣿⣿⣿⣿⢟⢕⢕⠁⠕⠕⠀⢀⢄⢔⢕⢕⢕⢕⢕⢕⢕⢕⢕⢕⢕⢕⢕⢇⢕⢱⢵⣣⣷⣾⣿⡇⣿⣿⣿⣿⣿⣿⣿⣿⣿⣿⣿⣿⣿⣿⣿⣿⣿⣿⣿⣿⣿⣿⣿⠀</a:t>
            </a:r>
            <a:br/>
            <a:r>
              <a:t>⢕⢕⢕⢕⢸⣿⣿⣿⣿⣿⣿⣿⣿⣿⣿⣿⣿⣿⣿⣿⣿⣿⣿⡇⠕⢕⢕⢕⢕⢕⢔⢄⢀⠀⠀⠀⠀⠀⠀⠀⢜⣿⡿⢕⣣⡕⠕⢕⢕⢕⢕⢱⣱⣵⣾⣿⢿⣿⣿⢸⢕⢸⣮⡻⢿⣶⣤⣅⢇⢕⢜⢝⢟⢿⢿⡏⣾⣿⣿⡟⣸⣿⣿⣿⣿⣿⣿⣿⣿⣿⡏⢕⢸⣿⡇⢱⣿⣿⣿⣿⣿⣿⣿⣿⢱⣿⣿⣿⢇⣼⡇⣿⣿⣿⣿⣿⣿⣿⣿⣿⣿⣿⣿⣿⣿⣿⣿⣿⣿⣿⣿⣿⡇⢕⠑⢕⢕⢕⢕⣿⣿⣿⣿⣿⣿⣿⣿⣿⣿⣿⢕⢸⣿⣿⣿⣿⣿⣿⣿⣿⡟⢸⣿⣿⣿⣿⣿⣿⣿⣿⣿⢇⣕⣱⣵⣾⡿⢟⢕⢝⢟⢿⣿⠟⢕⢕⠁⠕⢄⢔⢕⢕⢕⢜⢕⢕⢕⢕⢕⢕⢕⢕⢕⢕⢕⢕⢕⢕⣕⣱⣷⣾⣿⣿⣿⣿⢷⣿⣿⣿⣿⣿⣿⣿⣿⣿⣿⣿⣿⣿⣿⣿⣿⣿⣿⣿⣿⣿⣿⣿⠀</a:t>
            </a:r>
            <a:br/>
            <a:r>
              <a:t>⠕⠁⠑⢕⢸⢿⣿⣿⣿⣿⣿⣿⣿⣿⣿⣿⣿⣿⣿⣿⣿⣿⣿⡇⢔⢔⢅⡑⢕⢕⢑⢑⢁⢅⢄⢄⢖⢰⢅⢍⢝⢝⢅⢑⠻⢷⣷⣵⣧⣷⣾⣿⣿⣿⣿⣷⣕⢸⣝⡇⢕⣾⣿⣿⣧⡝⢿⡟⣱⡕⢕⢜⢷⡕⢕⢱⣿⣿⡿⢱⣿⣿⣿⣿⣿⣿⣿⣿⣿⡿⢕⡕⣼⣿⢕⢞⢟⢟⣟⣝⣝⣝⣝⡝⢸⣿⣿⢏⢼⢿⡇⣿⣿⣿⣿⣿⣿⣿⣿⣿⣿⣿⣿⣿⣿⣿⣿⣿⣿⣿⣿⣿⢕⢕⢕⢕⢕⢕⢸⣿⢿⢿⢿⢿⢿⢿⢿⢿⣿⣿⢕⣼⣿⣏⣿⣿⣿⣿⣿⣿⢇⣾⣿⣿⣿⣿⣿⢝⢗⣿⣿⢸⢿⢟⢏⢕⢕⢜⣼⣾⡷⠕⢅⠑⠕⠑⠀⠀⢕⢕⢕⢕⢕⢕⢕⢕⢕⢕⢕⢕⢕⢕⢕⢕⢕⢕⢕⣵⣿⣿⣿⣿⣿⣿⣿⢯⣿⣿⣿⣿⣿⣿⣿⣿⣿⣿⣿⣿⣿⣿⣿⣿⣿⣿⣿⣿⣿⣿⣿⣿⠀</a:t>
            </a:r>
            <a:br/>
            <a:r>
              <a:t>⠀⠀⢔⢕⢕⢱⣿⣿⣿⣿⣿⣿⣿⣿⣿⣿⣿⣿⣿⣿⣿⣿⣿⡇⢕⢕⣿⣿⣗⣇⡕⢕⢕⢕⢕⢕⢕⢕⢜⢕⢕⢕⢕⢕⢕⢕⢕⢍⢚⠻⢿⣿⣿⣿⢿⣟⣽⣵⢎⠗⢕⣿⣿⣿⣿⡿⢇⣼⣿⠇⠀⠁⠑⠕⠕⣾⣿⡟⡕⣼⣿⣿⣿⣿⣿⣿⡏⢸⣿⢇⢕⣇⢻⣿⢱⣝⣿⣿⣿⣿⣿⣿⣿⡇⣿⣿⡿⢱⣿⣵⡕⣿⣿⣿⡟⣿⣿⣿⣿⣿⣿⣿⣿⣿⣿⣿⣿⣿⣿⣿⣿⡏⢕⢕⢕⢕⢕⢕⣵⣾⣿⣿⣿⣷⣷⣷⣷⣷⣷⡕⢕⣿⡿⢹⣿⣿⣿⣿⣿⡟⢕⣿⣿⣿⣿⣿⡇⢕⢸⣿⡟⢕⢱⢗⢕⢕⡕⣾⡿⢏⠅⢕⠕⠀⠀⠀⠀⠀⠀⠁⠁⠑⠑⠕⢕⢕⢕⢕⢕⢕⢕⢕⢕⢕⣕⣣⣿⣿⣿⣿⣿⣿⡿⣻⣵⣿⣿⣿⣿⣿⣿⣿⣿⣿⣿⣿⣿⣿⣿⣿⣿⣿⣿⣿⣿⣿⣿⣿⣿⣿⠀</a:t>
            </a:r>
            <a:br/>
            <a:r>
              <a:t>⠀⠀⢕⢕⢕⣾⣿⣿⣯⢟⢿⣿⣿⢻⣿⣿⣿⣿⡿⣿⣿⣿⣿⡇⢕⢕⢻⣿⣿⣿⣷⣣⡕⢕⢕⢕⢕⢕⢕⢕⢕⢕⢕⢕⢕⢕⢕⢕⢕⢵⢟⣫⣵⡷⢟⠟⢙⢅⣶⣾⣿⣿⣿⣿⢏⣵⣿⡿⠏⠀⠀⠀⠀⠁⢱⣿⡟⣵⢇⣿⣿⣿⣿⣿⣿⣿⢕⣻⢇⢱⣽⣿⢸⡟⣜⣟⣏⣻⣿⣟⣟⣟⣟⢇⣿⣿⢱⣿⣿⣿⡇⣿⣿⣿⡇⣿⣿⣿⣿⣿⣿⣿⣿⣿⣿⣿⣿⣿⡿⣿⣿⢕⢕⢄⢕⢕⢕⣸⣿⣿⣿⣿⣿⣿⣿⣿⣿⣿⣿⡇⢱⣿⢇⣿⣿⣿⣿⣿⡿⢕⢕⣿⣿⣿⣿⣿⢕⢕⣿⣿⢇⠕⠕⠑⠁⢾⣷⣼⢱⠧⠐⠁⠀⠀⠀⠀⠀⠀⠀⠀⠀⠀⠀⠀⠀⠀⠁⠁⠑⠑⠕⠱⢗⣿⣿⣿⣿⣿⣿⡿⣟⣵⣿⣿⣿⣿⣿⣿⣿⣿⣿⣿⣿⣿⣿⣿⣿⣿⣿⣿⣿⣿⣿⣿⣿⣿⣿⣿⣿⣿⠀</a:t>
            </a:r>
            <a:br/>
            <a:r>
              <a:t>⠀⠀⢕⢕⢕⣿⣽⣿⣯⡽⣹⣿⣷⣿⢱⢿⣿⣵⡿⣹⣿⣿⣿⡇⢕⢕⣎⢿⣿⣿⣿⣿⣿⣮⣵⢕⢕⢕⢕⢕⢕⢕⢕⢕⢕⢕⢕⢕⢕⢟⢟⢙⢅⢔⢕⢕⢕⢕⢻⣿⣿⡿⠟⣱⣿⣿⡟⢕⠀⠀⠀⠀⠀⠀⣼⡟⣜⢏⣼⣿⣿⣿⣿⣿⣿⣿⢕⡟⢕⢜⠿⠟⢸⡇⠙⠉⠉⠉⠉⠙⠙⠛⠛⠃⣿⢇⣦⣌⡙⠻⢇⢿⣿⣿⢕⣿⣿⣿⣿⣿⣿⣿⣿⣿⣿⢻⣿⣿⢇⣿⡟⢕⢔⢕⢕⢕⢱⢿⠟⢛⣝⣭⣵⣶⡷⢷⢷⢷⢷⢕⣼⢫⢸⣿⢙⢿⣿⣿⢇⢕⢕⣿⣿⣿⣿⡇⢕⣸⣿⡟⢕⠀⠀⠀⠀⠁⢻⣿⣷⣔⢀⠀⠀⠀⠀⠀⠀⠀⠀⠀⠀⠀⠀⠀⠀⠀⠀⠀⠀⠀⠀⠀⠀⠀⠁⢁⢅⠑⣷⣾⣿⣿⣿⣿⣿⣿⣿⣿⣿⣿⣿⣿⣿⣿⣿⣿⣿⣿⣿⣿⣿⣿⣿⣿⣿⣿⣿⣿⣿⣿⠀</a:t>
            </a:r>
            <a:br/>
            <a:r>
              <a:t>⠀⠀⢕⢕⢕⣇⣿⣿⣿⡇⢸⣿⣿⣿⢕⣿⣿⣿⡇⢿⣿⣿⣿⡇⢕⢕⢻⣮⣟⢿⣿⣿⣿⣿⣿⣷⣕⢕⢕⢕⢕⢕⢕⢕⢕⢕⢕⢕⢕⢕⢕⢕⠕⢕⢕⣅⡑⠑⠑⠉⠁⢀⣼⣿⢟⢜⢕⠑⠀⠀⠀⠀⠀⢰⡟⣸⣿⢱⣿⣿⣿⣿⣿⣿⣿⡗⢕⢕⢕⢔⠕⠁⠀⢇⢀⣄⡄⠀⢀⠀⠀⠀⠀⠀⢸⠀⠁⠙⠻⣷⣴⢸⣿⣿⡇⣿⣿⣿⢸⣿⣿⣿⣿⣿⣿⢸⣻⡿⢱⣿⢇⢕⢇⢕⢕⢑⢡⣴⡾⠟⠙⠁⠀⠀⠀⠀⠀⠀⢀⠕⠁⠀⠀⢏⢈⣑⢙⠏⢕⢕⢕⣇⣿⣿⡿⢕⣵⣿⡿⢕⠔⠀⠀⠀⠀⠀⠕⡜⢿⣿⣷⣄⠀⠀⠀⠀⠀⠀⠀⠀⠀⠀⠀⠀⠀⠀⠀⠀⠀⠀⠀⢀⢄⢄⢔⢕⢕⢕⣼⣿⣿⣿⣿⣿⣿⣿⣿⣿⣿⣿⣿⣿⣿⣿⣿⣿⣿⣿⣿⣿⣿⣿⣿⣿⣿⣿⣿⣿⣿⣿⠀</a:t>
            </a:r>
            <a:br/>
            <a:r>
              <a:t>⠀⠀⢕⢕⢱⣯⣿⣿⣿⡇⢸⣿⣿⣿⢕⣿⣿⣿⡇⢸⣿⣿⣿⡇⢕⢕⢺⣻⣿⣷⣝⢻⣿⣿⣿⣿⣿⣷⣷⣕⡕⢕⢕⢕⢕⠕⠕⠑⠑⠁⠀⠀⠀⠁⠈⠉⠁⠑⠐⠀⣰⣿⢟⢕⢕⢕⢇⠀⠀⠀⠀⠀⠀⢸⠑⠁⠙⣸⣿⣿⣿⣿⣿⣿⣿⡇⢕⢕⢅⠀⠀⠀⣷⣾⣼⣿⡷⠿⠿⠃⠀⠀⠀⠀⠀⠀⠀⠀⠀⠁⠝⣧⢻⣿⡇⢻⣿⣿⢜⣿⣿⣿⣿⣿⣿⢕⣿⢇⣸⢏⢕⡜⢕⢕⣵⡾⠏⠁⣀⣀⠀⠀⠀⠀⠀⠀⠀⠀⠁⢱⣷⣴⣄⡁⠀⠈⠟⢿⢕⢕⢸⢹⣿⣿⢇⢼⣿⡿⢕⢕⠀⠀⠀⠀⠀⠀⠀⢇⢜⢜⢻⣿⣧⡄⠀⠀⠀⠀⠀⠀⠀⠀⠀⢀⢄⢄⢔⢔⢔⢕⢕⢕⢕⢕⢕⢕⢕⣼⣿⣿⣿⣿⣿⣿⣿⣿⣿⣿⣿⣿⣿⣿⣿⣿⣿⣿⣿⣿⣿⣿⣿⣿⣿⣿⣿⣿⣿⣿⣿⣿⠀</a:t>
            </a:r>
            <a:br/>
            <a:r>
              <a:t>⢄⢔⢕⢕⢸⣿⣿⣿⡿⢕⢸⣿⣿⢕⢕⣿⣿⡇⡇⢸⣿⣿⣿⡇⢕⢕⢸⣿⣿⡟⢜⣷⣮⡟⢟⠻⠿⠿⠟⠛⠑⠁⠁⠀⠀⠀⠀⠀⠀⠀⠀⠀⠀⠀⠀⠀⠀⠀⢀⣼⡿⢕⢕⢕⣱⡿⠀⠀⠀⠀⠀⠀⠀⠜⠀⠀⠀⣹⣿⢿⣿⣿⣟⣿⣿⢇⢕⢕⢕⢕⢄⢀⢿⣿⣿⣿⡇⠀⢔⠀⠕⠀⠀⠀⠀⢄⠀⢀⠀⢱⣄⢘⢿⣼⣇⣧⢿⣿⡕⣿⣿⣿⣿⣿⣿⡼⢇⢱⡟⢕⡞⢕⣱⣾⢟⠅⡠⠞⠿⠛⢁⠀⠀⠀⠀⢀⠀⠀⠀⢸⣿⣿⣿⣿⠀⠀⢀⡵⢕⢕⢕⣼⣿⢕⢕⣿⡟⢕⢕⠕⠀⠀⠀⠀⠀⠀⠀⠘⣷⡕⢕⢜⢻⣿⣦⢀⠀⠀⠀⠀⠀⢔⢕⢕⢕⢕⢕⢕⢕⢕⢕⢕⢕⢕⣱⣵⣿⣿⣿⣿⣿⣿⣿⣿⣿⣿⣿⣿⣿⣿⣿⣿⣿⣿⣿⣿⣿⣿⣿⣿⣿⣿⣿⣿⣿⣿⣿⣿⣿⣿⠀</a:t>
            </a:r>
            <a:br/>
            <a:r>
              <a:t>⢕⢕⢕⢕⢸⣿⣿⣿⡇⢕⢜⣿⣿⢕⢕⣿⢿⢇⡇⢸⣿⣿⣿⡇⢕⢕⢸⣿⢷⢕⢕⢻⡾⡝⠑⢄⢔⢀⠀⠀⠀⠀⠀⠀⠀⠀⠀⠀⠀⠀⠀⠀⠀⠀⠀⠀⠀⢄⣾⢏⢕⠑⢕⣼⣿⡇⠀⠀⠀⠀⠀⠀⠀⠀⠀⠁⢱⣿⡟⢱⣿⡟⢸⣿⡟⢕⢕⢕⢕⢕⣱⣷⣜⣿⣿⣿⣧⠀⢕⢔⠀⠀⠀⢕⠑⠁⢀⢕⠀⣼⣿⣧⣹⣿⣿⣿⣷⣿⡇⢿⣿⢻⣿⣿⣿⢸⡎⢎⣱⣎⣵⣿⣿⡯⣱⣾⡇⠀⠀⠀⠕⠀⢄⠀⠀⠀⢀⢕⠀⣸⣿⣿⣿⡇⣡⣵⣿⢇⣕⢕⢸⣿⢗⢕⣱⡟⢕⢕⢕⠀⠀⠀⠀⠀⠀⠀⠀⠀⢹⣿⣧⢕⢑⢜⢟⣷⣄⢄⢄⢄⢀⢀⢁⢑⢑⣑⣑⣕⣕⣵⣥⣶⣾⣿⣿⣿⣿⣿⣿⣿⣿⣿⣿⣿⣿⣿⣿⣿⣿⣿⣿⣿⣿⣿⣿⣿⣿⣿⣿⣿⣿⣿⣿⣿⣿⣿⣿⣿⣿⣿⠀</a:t>
            </a:r>
            <a:br/>
            <a:r>
              <a:t>⢕⢕⢕⢕⢸⣿⢟⢫⢕⢕⢕⢕⢕⢕⢕⢜⢕⢇⡇⢕⢽⣿⣿⡇⠁⢕⢕⢕⢕⢕⢕⢕⢕⢕⢔⠕⢕⢕⢕⢔⢔⢄⢀⢀⢀⠀⠀⠀⠀⠀⠀⠀⠀⠀⠀⠀⢠⡾⢇⢕⠁⢕⣼⣿⣿⢇⢀⠀⠀⠀⠀⠀⠀⠀⠀⠀⢸⣿⢱⡞⣏⢕⢸⣿⢕⢕⢕⢕⢕⢕⢾⣿⣿⣿⣿⣿⣿⣔⠑⢕⢀⢄⢄⢀⢀⢀⢕⢵⣤⣿⣿⣿⣿⣿⣿⣿⣿⣿⣿⣿⣿⣷⣿⣿⣿⣜⣱⣼⣿⣿⣿⣿⣿⣿⣿⣿⣷⠀⢕⢔⢀⠀⠁⠀⠀⢄⢕⢕⢰⣿⣿⣿⣿⣾⣿⣿⡿⣼⣿⣿⣿⢏⢕⣱⢏⡕⣷⣕⠑⠀⠀⠀⠀⠀⠀⠀⠀⠀⢕⢿⣿⣷⡕⢕⢕⢜⢻⣧⡝⢕⢕⢕⢕⢕⣼⣿⣿⣿⣿⣿⣿⣿⣿⣿⣿⣿⣿⣿⣿⣿⣿⣿⣿⣿⣿⣿⣿⣿⣿⣿⣿⣿⣿⣿⣿⣿⣿⣿⣿⣿⣿⣿⣿⣿⣿⣿⣿⣿⣿⣿⠀</a:t>
            </a:r>
            <a:br/>
            <a:r>
              <a:t>⢕⢕⢕⢕⣸⣟⣕⣕⣗⣗⣕⣕⣕⣗⣗⣕⣕⣗⣗⣕⣜⣿⣿⣇⣄⣕⣇⣕⣕⣗⣇⣕⣕⣗⣗⣔⡑⢕⢕⢕⢕⢕⢕⢕⢕⢕⢕⢕⢔⢄⢄⠀⠀⠀⠀⢰⢟⢕⠕⠀⢄⣾⣿⣿⢇⢕⢕⢀⠀⠀⠀⠀⢀⢔⠀⢕⢜⣿⣾⣷⣵⣕⡕⢿⢕⢕⢕⢕⢕⢕⢿⣿⣿⣿⣿⣿⣿⣿⣿⡅⠑⢹⣿⣿⡟⢕⠑⣡⣾⣿⣿⣿⣿⣿⣿⣿⣿⣿⣿⣿⣿⣿⣿⣿⣿⣿⣿⣿⣿⣿⣿⣿⣿⣿⣿⣿⣿⣇⢕⡵⢕⣵⣴⣷⢇⢕⢌⣱⣿⣿⣿⣿⣿⣿⣿⡿⢱⣿⣿⣿⡏⢕⡱⣱⣿⡕⠛⠟⠔⠀⠀⠀⠀⠀⠀⠀⠀⠀⠑⠘⠛⠛⠛⠃⠑⠑⠕⠜⠗⠕⠥⢵⣾⣿⣿⣿⣿⣿⣿⣿⣿⣿⣿⣿⣿⣿⣿⣿⣿⣿⣿⣿⣿⣿⣿⣿⣿⣿⣿⣿⣿⣿⣿⣿⣿⣿⣿⣿⣿⣿⣿⣿⣿⣿⣿⣿⣿⣿⣿⣿⠀</a:t>
            </a:r>
            <a:br/>
            <a:r>
              <a:t>⢕⢕⢕⢱⢺⣿⣿⣿⣿⣿⣿⣿⣿⣿⣿⣿⣿⣿⣿⣿⣿⣿⣿⣿⣿⣿⣿⣿⣿⣿⣿⣿⣿⣿⣿⣿⣿⣦⣅⡑⠕⢕⢕⢕⢕⢕⢕⢕⢕⢕⢕⠐⠀⠀⠄⠎⠑⠑⠀⠀⠑⠉⠉⠁⠁⠁⠁⠁⠁⠀⠀⠐⠑⠑⠕⢕⣱⢹⣿⡟⣿⣿⣷⡕⢱⣣⢕⢕⢕⢕⢸⣿⣿⣿⣿⣿⣿⡻⢿⣿⣧⣕⡿⣷⣕⣴⣾⣿⣿⣿⣿⣿⣿⣿⣿⣿⣿⣿⣿⣿⣿⣿⣿⣿⣿⣿⣿⣿⣿⣿⣿⣿⣿⣿⣿⣿⣿⣿⣿⣅⢑⢝⣿⣧⢁⣱⣾⣿⣿⣿⣿⣿⣿⣿⣿⢣⣿⣿⣿⡗⢕⢕⣾⣿⣿⣷⢱⣴⣄⠀⠀⠀⠀⠀⠀⠀⠀⠀⠀⠀⠀⠀⠀⠀⠀⠀⠀⠀⠀⠀⠀⠀⠀⠈⠙⠻⢿⣿⣿⣿⣿⣿⣿⣿⣿⣿⣿⣿⣿⣿⣿⣿⣿⣿⣿⣿⣿⣿⣿⣿⣿⣿⣿⣿⣿⣿⣿⣿⣿⣿⣿⣿⣿⣿⣿⣿⣿⣿⣿⣿⠀</a:t>
            </a:r>
            <a:br/>
            <a:r>
              <a:t>⢕⢱⢕⢱⣾⡇⠀⠀⠀⠀⠀⠀⠀⠀⠀⠀⠀⠀⠀⠀⠀⣿⣿⡇⠀⢕⢕⢕⣕⣕⣕⢕⢕⢕⢕⣕⣕⣕⡕⢕⢕⢔⣕⣕⣅⡅⢅⢅⢅⠅⠀⠀⠀⠀⠀⠀⠀⠀⠀⠀⠀⠀⠀⠀⠀⠀⠀⠀⠀⠀⠀⠀⠀⠀⠀⠀⠈⠚⠿⣷⡜⣿⣿⣷⢜⢷⢇⢕⢕⢕⢕⢿⣿⣿⣿⣿⣿⣯⣵⡕⠝⢝⢛⠟⢟⣟⣿⣿⣿⣿⣿⣿⣿⣿⣿⣿⣿⣿⣿⣿⣿⣿⣿⣿⣿⣿⣿⣿⣿⣿⣿⣿⣿⣿⣿⣿⣿⣿⣿⢿⢿⢷⢷⢷⢿⢟⢟⢹⣷⣿⣿⣿⣿⣿⢇⣿⣿⡿⡕⢸⢕⢕⣿⣿⣿⣿⡜⡿⠟⠁⠀⠀⠀⠀⠀⠀⠀⠀⠀⠀⠀⠀⠀⠀⠀⠀⠀⠀⠀⠀⠀⠀⠀⠀⠀⠀⠈⠻⣿⣿⣿⣿⣿⣿⣿⣿⣿⣿⣿⣿⣿⣿⣿⣿⣿⣿⣿⣿⣿⣿⣿⣿⣿⣿⣿⣿⣿⣿⣿⣿⣿⣿⣿⣿⣿⣿⣿⣿⣿⣿⠀</a:t>
            </a:r>
            <a:br/>
            <a:r>
              <a:t>⢕⢕⣕⣿⣿⡇⠀⠀⠀⠀⠀⠀⠀⠀⠀⠀⠀⠀⠀⠀⠀⣿⣿⡇⢄⢕⢕⣾⣿⣿⣿⢕⢕⢕⢸⣿⣿⣿⡇⢕⢕⢕⣿⣿⣿⡇⢕⠕⠀⠀⠀⠀⠀⠀⠀⠀⠀⠀⠀⠀⠀⠀⠀⠀⠀⠀⠀⠀⠀⠀⠀⠀⠀⠀⠀⠀⠀⠀⠀⠈⠋⢜⢻⣿⢱⢜⢇⢇⢕⢕⢕⢜⣿⣿⣿⣿⣿⣿⣿⣷⣾⣿⣿⣿⣿⣿⣿⣿⣿⣿⣿⣿⣿⣿⣿⣿⣿⣿⣿⣿⣿⣿⣿⣿⣿⣿⣿⣿⣿⣿⣿⣿⣿⣿⣿⣿⣿⣿⣿⣿⣷⣶⣵⣴⣴⣵⣿⣿⣿⣿⣿⣿⣿⢏⣾⣿⢟⡱⢕⢇⢱⢕⢸⣿⣿⡿⠃⠁⠀⠀⠀⠀⠀⠀⠀⠀⠀⠀⠀⠀⠀⠀⠀⠁⠐⢀⠀⠀⠀⠀⠀⠄⢀⠀⠀⠀⠀⠀⠘⣿⣿⣿⣿⣿⣿⣿⣿⣿⣿⣿⣿⣿⣿⣿⣿⣿⣿⣿⣿⣿⣿⣿⣿⣿⣿⣿⣿⣿⣿⣿⣿⣿⣿⣿⣿⣿⣿⣿⣿⣿⠀</a:t>
            </a:r>
            <a:br/>
            <a:r>
              <a:t>⢸⣧⣿⣿⣿⡇⠀⠀⠀⠀⠀⠀⠀⠀⠀⠀⠀⠀⠀⠀⠀⣿⣿⡇⢕⢕⢕⣿⣿⣿⣿⢕⢕⢕⢸⣿⣿⣿⡇⢕⢕⢕⣿⣿⣿⣯⠁⠀⠀⠀⠀⠀⠀⠀⢀⠔⠀⠀⠀⠀⠀⢀⠔⠀⠀⢄⠀⠀⠀⠀⠀⠀⠀⠀⠀⠀⠀⠀⠀⠀⠀⠀⠑⠜⢇⡎⣿⡕⢕⢕⢕⢕⢻⣿⣿⣿⣿⣿⣿⣿⣿⣿⣿⣿⣿⣿⣿⣿⣿⣿⣿⣿⣿⣿⣿⣿⣿⣿⣿⣿⣿⣿⣿⣿⣿⣿⣿⣿⣿⣿⣿⣿⣿⣿⣿⣿⣿⣿⣿⣿⣿⣿⣿⣿⣿⣿⣿⣿⣿⣿⣿⣿⢇⣾⡿⢇⡕⢱⢜⢕⢜⢕⢜⢿⠋⠀⠀⠀⠀⠀⠀⠀⠀⠀⠀⠀⠀⠀⠀⠀⠀⠀⠑⠀⠀⠀⠑⢄⢀⠀⠀⠀⠑⢔⢀⠀⠀⠀⠀⣿⣿⣿⣿⣿⣿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⣿⣿⣿⠀⠀⠀⠀⠀⠀⢀⢔⠑⠀⠀⠀⠀⢄⠕⠁⠀⠀⠀⠑⠀⠀⠀⠀⠀⠀⠀⠀⠀⠀⠀⠀⠀⠀⠀⠀⠀⠀⠁⠜⢜⣿⡕⢕⢕⢕⢜⢿⣿⣿⣿⣿⣿⣿⣿⣿⣿⣿⣿⣿⣿⣿⣿⣿⣿⣿⣿⣿⣿⣿⣿⣿⣿⣿⣿⣿⣿⣿⣿⣿⣿⣿⣿⣿⣿⣿⣿⣿⣿⣿⣿⣿⣿⣿⣿⣿⣿⣿⣿⣿⣿⣿⣿⣿⣿⢣⣿⢏⢕⢜⢕⡜⢕⢕⢕⢸⠑⠀⠀⠀⠀⠀⠀⠀⠀⠀⠀⠀⠀⠀⠀⠀⠀⠀⠀⠀⠀⠀⠀⠀⠀⠀⠑⢔⢀⠀⠀⠀⠑⢔⢀⠀⠀⠈⢻⣿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⣿⡯⠀⠀⠀⠀⠀⢔⠕⠁⠀⠀⠀⢄⢕⠁⠀⠀⠀⠀⠀⠀⠀⠀⠀⠀⠀⠀⠀⠀⠀⠀⠀⠀⠀⠀⠀⠀⠀⠀⠀⠀⠁⠜⣷⡕⢕⢕⢕⢜⣿⣿⣿⣿⣿⣿⣿⣿⣿⣿⣿⣿⣿⣿⣿⣿⣿⣿⣿⣿⣿⣿⣿⣿⣿⣿⣿⣿⣿⣿⣿⣿⣿⣿⣿⣿⣿⣿⣿⣿⣿⣿⣿⣿⣿⣿⣿⣿⣿⣿⣿⣿⣿⣿⣿⡿⣣⡟⢕⣼⢎⢵⡱⢕⢕⢕⠑⠀⠀⠀⠀⠀⠀⠀⠀⠀⠀⠀⠀⠀⠀⠀⠀⠀⠀⠀⠀⠀⠀⠀⠀⠀⠀⠀⠀⠀⢕⢔⢄⠀⠀⠀⠑⢄⠀⠀⠀⢻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⡟⠁⠀⠀⠀⢀⢕⠁⠀⠀⠀⢄⢕⢕⢀⠀⠀⠀⠀⠀⠀⠀⠀⠀⠀⠀⠀⠀⠀⠀⠀⠀⠀⠀⠀⠀⠀⠀⠀⠀⠀⠀⠀⠀⠘⣷⡕⢕⢕⢕⢜⣿⣿⣿⣿⣿⣿⣿⣿⣿⣿⣿⣿⣿⣿⣿⣿⣿⣿⣿⣿⣿⣿⣿⣿⣿⣿⣿⡟⣿⣿⣿⣿⣿⣿⣿⣿⣿⣿⣿⣿⣿⣿⣿⣿⣿⣿⣿⣿⣿⣿⣿⣿⣿⣟⣵⡟⢕⡼⢇⢕⣼⢇⢕⠕⠁⠀⠀⠀⠀⠀⠀⠀⠀⠀⠀⠀⠀⠀⠀⠀⠀⠀⠀⠀⠀⠀⠀⠀⠀⠀⢀⢄⢔⠔⠕⠑⠁⠁⠑⠄⢀⠀⠁⢔⠀⠀⠘⣿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⠀⢄⠕⠀⠀⠀⢄⠑⠁⠁⠁⠑⠑⠕⠔⢔⢄⢀⢀⠀⠀⠀⠀⠀⠀⠀⠀⠀⠀⠀⠀⠀⠀⠀⠀⠀⠀⠀⠀⠀⠀⠀⠘⢿⣕⢕⢕⢕⢜⣿⣿⣿⣿⣿⣿⣿⣿⣿⣿⣿⣿⣿⣿⣿⣿⣿⣿⣿⣿⣿⣿⣿⣿⣿⣿⣿⣿⣿⣿⣿⣿⣿⣿⣿⣿⣿⣿⣿⣿⣿⣿⣿⣿⣿⣿⣿⣿⣿⣿⣿⣵⣾⢟⢕⢞⢕⢱⣽⢇⢕⠑⠀⠀⠀⠀⠀⠀⠀⠀⠀⠀⠀⠀⠀⠀⠀⠀⠀⠀⠀⠐⠀⠀⠀⠀⢄⢔⠕⠑⠁⠀⠀⠀⠀⠀⠀⠀⢀⠀⠀⠄⢀⠑⠀⢀⢹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⠀⠀⢄⠑⠀⢀⠄⠁⠀⢀⠀⠀⠀⠀⠀⠀⠀⠀⠁⠑⠑⠕⢔⢀⠀⠀⠀⠑⠀⠀⠀⠀⠀⠀⠀⠀⠀⠀⠀⠀⠀⠀⠀⠀⠀⠁⠻⣧⢣⢕⢕⢜⢿⣿⣿⣿⣿⣿⣿⣿⣿⣿⣿⣿⣿⣿⣿⣿⣿⣿⣿⣿⣿⣿⣿⣿⣿⣿⣿⣿⣿⣿⣿⣿⣿⣿⣿⣿⣿⣿⣿⣿⣿⣿⣿⣿⣿⣿⣿⣿⣿⣿⣿⢏⢕⢕⢕⢕⣾⡟⠅⠀⠀⠀⠀⠀⠀⠀⠀⠀⠀⠀⠀⠀⠀⠀⠀⠀⠀⠀⠀⠀⠀⠀⢀⢄⠕⠑⠀⠀⠀⠀⠁⠀⢀⢄⠔⠑⠁⠁⠁⠐⠄⢀⠀⠀⠀⠜⣿⣿⣿⣿⣿⣿⣿⣿⣿⣿⣿⣿⣿⣿⣿⣿⣿⣿⣿⣿⣿⣿⣿⣿⣿⣿⣿⣿⣿⣿⣿⣿⣿⣿⣿⣿⣿⠀</a:t>
            </a:r>
            <a:br/>
            <a:r>
              <a:t>⢸⣿⣿⣿⣿⡇⢕⠀⠀⠀⠀⠀⠀⠀⠀⠀⠀⠀⠀⠀⠀⣿⣿⡇⢕⢕⢕⣿⣿⣿⣿⢕⢕⢕⢸⣿⣿⣿⡇⢕⢕⢕⣿⣿⡇⢕⠁⠀⠀⠁⠀⢀⠄⠁⠁⠁⠁⠐⠔⠄⢀⠀⠀⠀⠀⠀⠀⠁⠑⢕⠀⠀⠀⠀⠀⠀⠀⠀⠀⠀⠀⠀⢀⠄⠐⠀⠀⠀⠀⠀⠀⠀⠘⢷⣕⢕⢕⢕⢝⢿⣿⣿⣿⣿⣿⣿⣿⣿⣿⣿⣿⣿⣿⣿⣿⣿⣿⣿⣿⣿⣿⣿⣿⣿⣿⣿⣿⣿⣿⣿⣿⣿⣿⣿⣿⣿⣿⣿⣿⣿⣿⣿⣿⣿⣿⣿⠟⢕⢕⢕⢕⢕⣸⡿⠔⠀⠀⠀⠀⠀⢀⢀⢀⠀⠀⠁⠐⠀⠀⠀⠀⠀⠀⠀⠀⠀⠀⠀⢔⢕⠁⠀⠀⠀⠀⠀⠀⠀⠑⠁⠀⠀⠀⠀⠀⠀⠀⠀⠀⠁⠀⠀⠀⠜⣿⣿⣿⣿⣿⣿⣿⣿⣿⣿⣿⣿⣿⣿⣿⣿⣿⣿⣿⣿⣿⣿⣿⣿⣿⣿⣿⣿⣿⣿⣿⣿⣿⣿⣿⣿⠀</a:t>
            </a:r>
            <a:br/>
            <a:r>
              <a:t>⢸⣿⣿⣿⣿⡇⠁⠀⠀⠀⠀⠀⠀⠀⠀⠀⠀⠀⠀⠀⠀⣿⣿⡇⢕⢕⢕⣿⣿⣿⣿⢕⢕⢕⢸⣿⣿⣿⡇⢕⢕⢕⣿⣿⠕⠀⠀⠀⠀⠀⠁⠀⠀⠀⠀⠀⠀⠀⠀⠀⠀⠁⠀⠀⠀⠀⠀⠀⠀⠀⠀⠀⠀⠀⠀⠀⠀⠀⠀⠐⠀⠀⠀⠀⠐⠐⠐⠁⠁⠀⠀⠀⠀⠀⢝⢷⡕⡕⢕⢕⢝⢻⣿⣿⣿⣿⣿⣿⣿⣿⣿⣿⣿⣿⣿⣝⡿⢿⣿⣿⣿⣿⣿⣿⣿⣿⣿⣿⡿⣻⣿⣿⣿⣿⣿⣿⣿⣿⣿⣿⣿⣿⣿⡿⠟⠁⠀⠑⢕⢕⢕⢱⣿⠑⠀⠀⠀⠀⠀⠀⠀⢀⢀⠀⠀⠁⠀⠀⠀⠄⢁⠐⠄⠀⠀⠀⢄⢕⠑⠀⠀⠀⠀⠀⠀⠀⠀⠀⠀⠀⠀⠀⠀⠀⠀⠀⠀⠀⠀⠀⠀⠀⠀⠁⠜⣿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⣿⡇⠀⠀⠀⠀⠀⠀⠀⠀⠀⠀⠀⠀⠀⠀⠀⠀⠀⠀⠀⠀⠀⠀⠀⠀⠀⠀⠀⠀⠀⠀⠀⠀⠀⠁⠄⠐⢀⢀⠀⠄⠔⠐⠐⠐⠐⠐⠑⠀⠀⠀⠈⢷⣝⢯⡣⡕⢕⢕⢕⠙⠟⢿⣿⣿⣿⣿⣿⣿⣿⣿⣿⣿⣿⣿⣷⣾⣽⣽⣽⣽⣽⣽⣷⣾⣿⣿⣿⣿⣿⣿⣿⣿⣿⣿⣿⣿⢿⠛⠙⠀⠀⠀⠀⠀⢕⢕⢕⣼⠇⠀⠀⠀⠀⠀⠁⠁⠁⠁⠁⠁⠁⠑⠑⠐⠄⢀⠀⠁⠄⠀⠀⠀⠁⠀⠀⠀⠀⠀⠀⠀⠀⠀⠀⠀⠀⠀⠀⠀⠀⠀⠀⠀⠀⠀⠀⠀⠀⠀⠀⠀⠀⠜⣿⣿⣿⣿⣿⣿⣿⣿⣿⣿⣿⣿⣿⣿⣿⣿⣿⣿⣿⣿⣿⣿⣿⣿⣿⣿⣿⣿⣿⣿⣿⣿⣿⣿⠀</a:t>
            </a:r>
            <a:br/>
            <a:r>
              <a:t>⢸⣿⣿⣿⣿⡇⠀⠀⠀⠀⠀⠀⠀⠀⠀⠀⠀⠀⠀⠀⠀⣿⣿⡇⢕⢕⢕⣿⣿⣿⣿⢕⢕⢕⢸⣿⣿⣿⡇⢕⢕⢕⡿⠀⠀⠀⠀⠀⠀⠀⠀⠀⠀⠀⠀⠀⠀⠀⠀⠀⠀⠀⠀⠀⠀⠀⠀⠀⠀⠀⠀⠀⠀⠀⠀⠀⠀⠁⠀⣾⣿⣿⠀⠀⠀⠀⠀⠀⠀⠀⠀⠀⠀⠀⠀⠘⣿⢕⢝⢪⣱⡕⢕⢕⢄⠀⠈⠙⠻⢿⣿⣿⣿⣿⣿⣿⣿⣿⣿⣿⣿⣿⣿⣿⣿⣿⣿⣿⣿⣿⣿⣿⣿⣿⣿⡿⠿⠟⠙⠁⠀⠀⠀⠀⠀⠀⠀⠀⢕⢕⠱⠏⠀⠀⠀⠀⠀⠀⠀⠀⠀⠀⠀⠀⠀⠀⠀⠀⠀⠀⠁⠀⠀⠀⠀⠀⠀⠀⠀⠀⠀⠀⠀⠀⠀⠀⠀⠀⠀⠀⠀⠀⠀⠀⠀⠀⠀⠀⠀⠀⠀⠀⠀⠀⠀⠀⠜⢝⢝⢝⢝⢝⢝⢝⢝⢝⢝⢝⢝⢝⢝⢝⢝⢝⢝⢝⢝⢝⢝⢝⢝⢝⢝⢝⢝⢝⢝⢝⢝⢝⠀</a:t>
            </a:r>
            <a:br/>
            <a:r>
              <a:t>⢸⣿⣿⣿⣿⡇⠀⠀⠀⠀⠀⠀⠀⠀⠀⠀⠀⠀⠀⠀⠀⣿⣿⡇⢕⢕⢕⢜⢝⢝⢝⢕⢕⢕⢜⢝⢝⢝⢕⢕⢕⢕⠁⠀⠀⠀⠀⠀⠀⠀⠀⠀⠀⠀⠀⠀⠀⠀⠀⠀⠀⠀⠀⠀⠀⠀⠀⠀⠀⠀⠀⠀⠀⠀⠀⠀⠀⠀⠀⢿⣿⣿⡄⠀⠀⠀⠀⠀⠀⠀⠀⠀⠀⠀⠀⠀⠿⢕⢕⢕⢕⢝⢵⡕⢕⢕⢄⠀⠀⠀⠈⠙⠟⢿⣿⣿⣿⣿⣿⣿⣿⣿⣿⣿⣿⣿⣿⣿⣿⣿⣿⢿⠟⠋⠁⠀⠀⠀⠀⠀⠀⠀⠀⠀⠀⠀⠀⠀⠀⠀⠀⠀⠀⠀⠀⠀⠀⠀⠀⠀⠀⠀⠀⠀⠀⠀⠀⠀⠀⠀⠀⠀⠀⠀⠀⠀⠀⠀⠀⠀⠀⠀⠀⠀⠀⠀⠀⠀⠀⠀⠀⠀⠀⠀⠀⠀⠀⠀⠀⠀⠀⠀⠀⠀⠀⠀⠀⠕⢕⢕⢕⢕⢕⢕⢕⢕⢕⢕⢕⢕⢕⢕⢕⢕⢕⢕⢕⢕⢕⢕⢕⢕⢕⢕⢕⢕⢕⢕⢕⢕⠀</a:t>
            </a:r>
            <a:br/>
            <a:r>
              <a:t>⢸⣿⣿⣿⣿⡇⠀⠀⠀⠀⠀⠀⠀⠀⠀⠀⠀⠀⠀⠀⠀⣿⣿⡇⠁⢕⢕⢕⢕⢕⢕⢕⢕⢕⢕⢕⢕⢕⢕⢕⢕⢕⠀⠀⠀⠀⠀⠀⠀⠀⠀⠀⠀⠀⠀⠀⠀⠀⠀⠀⠀⠀⠀⠀⠀⠀⠀⠀⠀⠀⠀⠀⠀⠀⠀⠀⠀⠀⠀⠑⢻⣿⣿⡄⠀⠀⠀⠀⠀⠀⠀⠀⠀⠀⠀⠀⠀⠀⠀⠀⠁⠁⠀⠁⠑⠑⠕⠔⢄⠀⠀⠀⠀⠸⢷⣽⣟⢿⢿⣿⣿⣿⡿⢿⠿⠿⠿⠟⠋⠁⠀⠀⠀⠀⠀⠀⠀⠀⠀⠀⠀⠀⠀⠀⠀⠀⠀⠀⠀⠀⠀⠀⠀⠀⠀⠀⠀⠀⠀⠀⠀⠀⠀⠀⠀⠀⠀⠀⠀⠀⠀⠀⠀⠀⠀⠀⠀⠀⠀⠀⠀⠀⠀⠀⠀⠀⠀⠀⠀⠀⠀⠀⠀⠀⠀⠀⠀⠀⠀⠀⠀⠀⠀⠀⠀⠀⠀⠀⠑⢕⢕⢕⢕⢕⢕⢕⢕⢕⢕⢕⢕⢕⢕⢕⢕⢕⢕⢕⢕⢕⢕⢕⢕⢕⢕⢕⢕⢕⢕⢕⠀</a:t>
            </a:r>
            <a:br/>
            <a:r>
              <a:t>⣸⣿⣿⣿⣿⣇⣕⣔⣔⣔⣔⣔⣔⣔⣔⣔⣔⣄⣄⣄⣄⣿⣿⣇⣄⣅⣅⣅⣅⣅⣅⣕⣕⣕⣕⣕⣕⣕⣕⣕⣕⡕⠀⠀⠀⠀⠀⠀⠀⠀⠀⠀⠀⠀⠀⠀⠀⠀⠀⠀⠀⠀⠀⠀⠀⠀⠀⠀⠀⠀⠀⠀⠀⠀⠀⠀⠀⠀⠀⠀⠁⢻⣿⣿⣆⠀⠀⠀⠀⠀⠀⠀⠀⠀⠀⠀⠀⠀⠀⠀⠀⠀⠀⠀⠀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⠁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⠀⠀⠀⠀⠀⠀⠀⠀⠀⠀⠀⠀⠀⠀⠀⠀⠀⠀⠀⠀⠀⠀⠀⠀⠀⠀⠀⠀⠀⠀⠀⠀⠀⠀⠀⠀⠀⠀⠀⠀⠀⢹⣿⣿⣧⢀⠀⠀⠀⠀⠀⠀⠀⠀⠀⠀⠀⠀⠀⠀⠀⠀⠀⠀⠀⢅⢑⠖⢤⣄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⢕⢕⢕⢕⢕⡕⢕⢕⢕⢕⢕⢕⡕⢕⢕⢕⢕⣕⢕⢗⡕⢕⢱⢕⢕⢕⢕⠀</a:t>
            </a:r>
            <a:br/>
            <a:r>
              <a:t>⣿⣿⣿⣿⣿⣿⣯⢕⢇⢕⣕⢸⢕⡕⢵⢕⣕⢵⣕⢵⢗⢸⢕⡞⢕⢕⢕⢕⢕⢕⢕⢕⢕⢕⢕⢕⡕⢕⢎⢕⠀⠀⠀⠀⠀⠀⠀⠀⠀⠀⠀⠀⠀⠀⠀⠀⠀⠀⠀⠀⠀⠀⠀⠀⠀⠀⠀⠀⠀⠀⠀⠀⠀⠀⠀⠀⠀⠀⠀⠀⠀⠀⠀⠝⣿⣿⣷⡄⠀⠀⠀⠀⠀⠀⠀⠀⠀⠀⠀⠀⠀⠀⠀⠀⢄⢔⢕⢕⠀⠀⠁⠙⠗⢴⣄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⢱⢼⣕⢼⣕⡣⢝⡗⢵⣕⡕⢕⢕⡸⢕⢗⢝⢕⢝⢕⢜⢕⡞⢽⣕⣹⣽⠀</a:t>
            </a:r>
            <a:br/>
            <a:r>
              <a:t>⣿⣿⣿⣿⣿⣿⣗⡧⢵⣞⢵⣞⡏⢕⣮⢵⣗⡝⢕⣎⢕⢇⢕⢕⢕⢕⢕⢕⢕⢕⢱⢕⢇⢱⢕⢱⢕⢜⢕⠐⠀⠀⠀⠀⠀⠀⠀⠀⠀⠀⠀⠀⠀⢐⢄⢄⢀⢀⢀⠀⢀⢀⣀⣄⣤⣤⣴⣴⣔⣀⠀⠀⠀⠀⠀⠀⠀⠀⠀⠀⠀⠀⠀⠀⠘⢿⣿⣿⣔⠀⠀⠀⠀⠀⠀⠀⠀⠀⠀⠀⠀⠀⠀⠀⢕⢕⢕⢕⠀⠀⠀⠀⠀⠑⠕⠝⠗⢦⣄⡀⠀⠀⠀⠀⠀⠀⠀⠀⠀⠀⠀⠀⠀⠀⠀⠀⠀⠀⠀⠀⠀⠀⠀⠀⠀⠀⠀⠀⠀⠀⠀⠀⠀⠀⠀⠀⠀⠀⠀⠀⠀⠀⠀⠀⠀⠀⠀⠀⠀⠀⠀⠀⠀⠀⠀⠀⠀⠀⠀⠀⠀⠀⠀⠀⠀⠀⠀⠀⠀⠀⠀⠀⠀⠀⠀⠀⠀⠀⠀⠀⠀⠀⠀⠀⠀⠀⠀⠀⠀⠀⢕⢕⢕⣜⢝⢜⣗⢳⢼⣗⢯⣝⡺⢽⣗⢮⣝⡳⢵⡕⢵⢝⣕⡎⢕⣕⢽⣗⢯⣽⠀</a:t>
            </a:r>
            <a:br/>
            <a:r>
              <a:t>⢝⢟⢟⢟⣿⣿⣷⣎⢽⢗⡫⢵⣞⡹⢗⣏⢝⣗⡜⢕⡕⢕⢕⢕⣕⢕⢕⢕⣇⡱⢕⣜⡱⢕⣕⢕⢕⡕⢕⢕⠀⠀⠀⠀⠀⠀⠀⠀⠀⠀⠀⠄⢔⢕⣕⣵⣵⣷⣷⣿⣿⣿⣿⣿⣿⣿⣿⣿⣿⣿⣿⣶⣤⣄⢀⠀⠀⠀⠀⠀⠀⠀⠀⠀⠀⠘⢿⣿⣿⣆⠀⠀⠀⠀⠀⠀⠀⠀⠀⠀⠀⠀⠀⠀⢕⢕⡕⠁⠀⠀⠀⠀⠀⠀⠀⠀⠀⠀⠁⠙⠗⠆⠄⠀⠀⠀⠀⠀⠀⠀⠀⠀⠀⠀⠀⠀⠀⠀⠀⠀⠀⠀⠀⠀⠀⠀⠀⠀⠀⠀⠀⠀⠀⠀⠀⠀⠀⠀⠀⠀⠀⠀⠀⠀⠀⠀⠀⠀⠀⠀⠀⠀⠀⠀⠀⠀⠀⠀⠀⠀⠀⠀⠀⠀⠀⠀⠀⠀⠀⠀⠀⠀⠀⠀⠀⠄⠀⠀⠀⠀⠀⠀⠀⠀⠀⠀⠀⠀⠀⠀⢕⢕⡕⢕⣕⢕⢇⡕⢕⢹⢝⢣⢼⢕⢧⢝⢣⢼⣕⢣⢕⡸⢵⢕⢕⢕⢕⢱⢽⣿⠀</a:t>
            </a:r>
            <a:br/>
            <a:r>
              <a:t>⣕⢕⠕⢕⢝⢝⢕⢕⢎⢝⢗⣝⢵⢾⣝⢳⣿⡯⢜⢹⣵⢕⢇⡵⢕⢝⢵⢞⢝⢵⢎⣱⢗⢏⢵⢞⢽⣵⡕⡇⠀⠀⠀⠀⠀⠀⠀⠀⠀⠀⠀⠁⢕⣾⣿⣿⣿⣿⣿⣿⣿⣿⣿⡿⣟⣯⣵⣿⣿⣿⣿⣿⣿⣿⣿⣦⣄⠀⠀⠀⠀⠀⠀⠀⠀⠀⠘⢿⣿⣿⣇⠀⠀⠀⠀⠀⠀⠀⠀⠀⠀⠀⠀⢕⡱⢕⣿⠀⠀⠀⠀⠀⠀⠀⠀⠀⠀⠀⠀⠀⢔⠀⠀⢀⢀⢀⣀⣀⣀⣀⣀⣄⣄⣄⣄⣤⣤⣤⣤⣤⣤⣴⣴⣴⣴⣴⣴⣄⣀⢀⠀⠀⠀⠀⠀⠀⠀⠀⠀⠀⠀⠀⠀⠀⠀⠀⠀⠀⠀⠀⠀⠀⠀⠀⠀⠀⠀⠀⠀⠀⠀⠀⠀⠀⠀⠀⠀⠀⠀⠀⠀⠀⠀⠀⠀⠀⠀⠀⠀⠀⠀⠀⠀⠀⠀⠀⠀⠀⠀⠀⢕⢧⣽⡗⢧⣝⢣⢵⣕⢣⢕⢕⡵⣕⡕⢇⢕⢕⢕⢕⢕⢕⢕⢇⢕⡕⢕⢕⡕⢼⠀</a:t>
            </a:r>
            <a:br/>
            <a:r>
              <a:t>⠋⠁⠀⠁⠜⠕⠕⠕⠕⠕⠝⠕⠟⠝⠕⠗⠕⠗⠕⠝⠝⠞⠇⠕⠗⠕⠗⠏⠕⠗⠏⠕⠗⠇⠕⠏⠜⠜⠟⠇⠀⠀⠀⠀⠀⠀⠀⠀⠀⠀⠀⠀⢸⣿⣿⢿⢟⢟⢟⢏⢟⣟⣵⣾⣿⣿⣿⣿⣿⣿⣿⣿⣿⣿⣿⣿⣿⣷⣴⣀⢀⠀⠀⠀⠀⠀⠀⠑⢿⣿⣿⣧⣄⣤⣤⣤⣤⣤⣤⣴⢄⠀⠀⢕⡮⢇⡏⢰⣶⣶⣶⣷⣷⣷⣷⣿⣷⢀⠀⢕⢕⢐⠀⣾⣿⣿⡿⢿⢿⢿⢿⢿⢿⠿⢟⠿⠿⠿⠟⠟⠟⠟⠟⠟⠟⠟⠟⠟⢿⢿⣷⣷⣦⣤⣄⣀⢀⠀⠀⠀⠀⠀⠀⠀⠀⠀⠀⠀⠀⠀⠀⠀⠀⠀⠀⠀⠀⠀⠀⠀⠀⠀⠀⠀⠀⠀⠀⠀⠀⠀⠀⠀⠀⠀⠀⠀⠀⠀⠀⠀⠀⠀⠀⠀⠀⠀⠀⠀⠀⠀⠜⠟⠎⠝⠟⠏⠝⠗⠝⠟⠟⠝⠟⠗⠕⠗⠕⠜⠕⠜⠕⠕⠕⠝⠕⠕⠕⠕⠜⠝⠀</a:t>
            </a:r>
            <a:br/>
            <a:r>
              <a:t>⠀⠀⠀⠀⠀⠀⠀⠀⠀⠀⠀⠀⠀⠀⠀⠀⠀⠀⠀⠀⠀⠀⠀⠀⠀⠀⠀⠀⠀⠀⠀⠀⠀⠀⠀⠀⠀⠀⠀⠀⠀⠀⠀⠀⠀⠀⠀⠀⠀⠀⠀⠀⢸⣿⣿⢕⢸⡇⠀⢔⣾⣿⣿⣿⣿⣿⣿⣿⣿⣿⣿⣿⣿⣿⣿⣿⣿⣿⣿⣿⣿⡔⠀⠀⠀⠀⠀⠀⠈⢻⣿⣿⣿⣿⣿⡿⣿⢿⢿⢿⠕⠀⠀⠁⠁⠀⠁⠕⢝⠙⠙⠙⠙⠙⠙⠉⠁⠁⠀⢕⢕⢕⠀⠁⠁⠀⠀⠀⠀⠀⠀⠀⠀⠀⠀⠀⠀⠀⠀⠀⠀⠀⠀⠀⠀⠀⠀⠀⠀⠁⠁⠙⠟⢿⢿⣿⣿⣷⣷⣴⣤⣄⢀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⢻⣿⡕⢕⢕⣵⣿⣿⣿⣿⣿⡿⣻⣿⣿⣿⣿⣿⣿⣿⣿⣿⣿⣿⣿⣿⣿⣿⢇⠀⠀⠀⠀⠀⠀⠀⠁⠑⠁⠁⠁⠁⠁⠀⠀⠀⠀⠀⠀⠀⠀⠀⠀⠀⠀⠁⠕⢄⠀⠀⠀⠀⠀⠀⠀⢄⢕⢕⢕⠀⠀⠀⠀⠀⠀⠀⠀⠀⠀⠀⠀⠀⠀⠀⠀⠀⠀⠀⠀⠀⠀⠀⠀⠀⠀⠀⠀⠀⠀⠀⠀⠁⠈⠙⠟⢿⢿⣿⣿⣿⣿⣷⣦⣴⡄⢄⢀⢀⠀⠀⠀⠀⠀⠀⠀⠀⠀⠀⠀⠀⠀⠀⠀⠀⠀⠀⠀⠀⠀⠀⠀⠀⠀⠀⠀⠀⠀⠀⠀⠀⠀⠀⠀⠀⠀⠀⠀⠀⠀⠀⠀⠀⠀⠀⠀⠀⠀⠀⠀⠀⠀⠀⠀⠀⠀⠀⠀⠀⠀⠀⠀⠀⠀⠀⠀⠀⠔⠀</a:t>
            </a:r>
            <a:br/>
            <a:r>
              <a:t>⠀⠀⠀⠀⠀⠀⠀⠀⠀⠀⠀⠀⠀⠀⠀⠀⠀⠀⠀⠀⠀⠀⠀⠀⠀⠀⠀⠀⠀⠀⠀⠀⠀⠀⠀⠀⠀⠀⠀⠀⠀⠀⠀⠀⠀⠀⠀⠀⠀⠀⠀⠀⠀⠀⠝⠇⣱⣾⣿⣿⣿⣿⡿⣫⣾⣿⣿⣿⣿⣿⣿⣿⣿⣿⣿⣿⣿⣿⣿⣿⣿⠀⠀⠀⠀⠀⠀⠀⠀⠀⠀⠀⠀⠀⠀⠀⠀⠀⠀⠀⠀⠀⠀⠀⠀⠀⠀⠀⠀⠀⠁⠕⢔⡀⠀⠀⠀⠀⢕⢕⢕⠁⠀⠀⠀⠀⠀⠀⠀⠀⠀⠀⠀⠀⠀⠀⠀⠀⠀⠀⠀⠀⠀⠀⠀⠀⠀⠀⠀⠀⠀⠀⠀⠀⠀⠀⠀⠀⠀⠁⠈⠙⠻⢿⣿⣿⣿⡿⡇⢕⢕⢕⢕⢔⢔⢄⢄⠀⠀⠀⠀⠀⠀⠀⠀⠀⠀⠀⠀⠀⠀⠀⠀⠀⠀⠀⠀⠀⠀⠀⠀⠀⠀⠀⠀⠀⠀⠀⠀⠀⠀⠀⠀⠀⠀⠀⠀⠀⠀⠀⠀⠀⠀⠀⠀⠀⠀⠀⠀⠀⠀⠀⠀⠀⠀⠀⠀⠀⠀⢕⠀</a:t>
            </a:r>
            <a:br/>
            <a:r>
              <a:t>⠀⠀⠀⠀⠀⠀⠀⠀⠀⠀⠀⠀⠀⠀⠀⠀⠀⠀⠀⠀⠀⠀⠀⠀⠀⠀⠀⠀⠀⠀⠀⠀⠀⠀⠀⠀⠀⠀⠀⠀⠀⠀⠀⠀⠀⠀⠀⠀⠀⠀⠀⠀⠀⠀⢀⣵⣿⣿⣿⣿⡿⡟⣼⣿⣿⣿⣿⣿⣿⣿⣿⣿⣿⣿⣿⣿⣿⣿⣿⣿⡏⠀⠀⠀⠀⠀⠀⠀⠀⠀⠀⠀⠀⠀⠀⠀⠀⠀⠀⠀⠀⠀⠀⠀⠀⠀⠀⠀⠀⠀⠀⠀⢁⢕⢔⢄⢀⠀⢕⢕⢕⠀⠀⠀⠀⠀⠀⠀⠀⠀⠀⠀⠀⠀⠀⠀⠀⠀⠀⠀⠀⠀⠀⠀⠀⠀⠀⠀⠀⠀⠀⠀⠀⠀⠀⠀⠀⠀⠀⠀⠀⠀⢀⢀⢁⢉⢙⣟⡇⢕⢕⢕⢕⢕⢕⢕⢕⠀⠀⠀⠀⠀⠀⠀⠀⠀⠀⠀⠀⠀⠀⠀⠀⠀⠀⠀⠀⠀⠀⠀⠀⠀⠀⠀⠀⠀⠀⠀⠀⠀⠀⠀⠀⠀⠀⠀⠀⠀⠀⠀⠀⠀⠀⠀⠀⠀⠀⠀⠀⠀⠀⠀⠀⠀⠀⠀⠀⠀⠀⢕⠀</a:t>
            </a:r>
            <a:br/>
            <a:r>
              <a:t>⢀⠀⠀⠀⠀⠀⠀⠀⠀⠀⠀⠀⠀⠀⠀⠀⠀⠀⠀⠀⠀⠀⠀⠀⠀⠀⠀⠀⠀⠀⠀⠀⠀⠀⠀⠀⠀⠀⠀⠀⠀⠀⠀⠀⠀⠀⠀⠀⠀⠀⠀⠀⠀⢰⣿⣿⣿⣿⡿⢏⢝⣸⣿⣿⣿⣿⣿⣿⣿⣿⣿⣿⣿⣿⣿⣿⣿⣿⣿⣿⣷⡄⠀⠀⠀⠀⠀⠀⠀⠀⠀⠀⠀⠀⠀⠀⠀⠀⠀⠀⠀⠀⠀⠀⠀⠀⠀⠀⠀⠀⠀⠀⠀⠑⢕⢕⠑⢕⢕⢕⢕⠀⠀⠀⠀⠀⠀⠀⠀⠀⠀⠀⠀⠀⠀⠀⠀⠀⠀⠀⠀⠀⠀⠀⠀⢀⢄⢔⠔⠕⠗⠇⠗⠗⠗⠗⠗⠗⢗⢟⢿⢿⢿⢿⢿⣿⢿⢿⢧⢕⢕⢕⢕⢕⠕⠕⠕⠀⠀⠀⠀⠀⠀⠀⠀⠀⠀⠀⠀⠀⠀⠀⠀⠀⠀⠀⠀⠀⠀⠀⠀⠀⠀⠀⠀⠀⠀⠀⠀⠀⠀⠀⠀⠀⠀⠀⠀⠀⠀⠀⠀⠀⠀⠀⠀⠀⠀⠀⠀⠀⠀⠀⠀⠀⠀⠀⠀⠀⠀⢕⠀</a:t>
            </a:r>
            <a:br/>
            <a:r>
              <a:t>⠑⠑⠐⠐⠐⠐⠐⠐⠐⠐⠐⠐⠐⠐⠐⠐⠐⠐⠐⠐⠐⠐⠐⠐⠐⠐⠐⠐⠐⠐⠐⠐⠐⠐⠐⠐⠐⠐⠐⠐⠐⠐⠐⠐⠐⠐⠐⠐⠐⠐⠐⠐⠐⠈⠙⠙⠙⠙⠙⠑⠑⠛⠛⠛⠛⠛⠛⠛⠙⠛⠛⠛⠛⠛⠛⠛⠛⠛⠛⠛⠛⠛⠂⠀⠀⠀⠀⠀⠀⠀⠀⠀⠀⠀⠀⠀⠀⠀⠀⠀⠀⠀⠀⠀⠀⠀⠀⠀⠀⠀⠀⠀⠀⠀⠀⠁⠀⠑⠑⠑⠑⠀⠀⠀⠀⠀⠀⠀⠀⠀⠀⠀⠀⠀⠀⠀⠀⠀⠀⠀⠀⠀⠀⠐⠓⠘⠁⠀⠀⠀⠀⠀⠀⠀⠀⠀⠀⠀⠀⠀⠀⠀⠁⠀⠀⠀⠁⠁⠁⠁⠁⠀⠀⠀⠀⠀⠀⠀⠐⠐⠐⠐⠐⠐⠐⠐⠐⠐⠐⠐⠐⠐⠐⠐⠐⠐⠐⠐⠐⠐⠐⠐⠐⠐⠐⠐⠐⠐⠐⠐⠐⠐⠐⠐⠐⠐⠐⠐⠐⠐⠐⠐⠐⠐⠐⠐⠐⠐⠐⠐⠐⠐⠐⠐⠐⠐⠐⠐⠐⠑⠀</a:t>
            </a:r>
            <a:br/>
          </a:p>
        </p:txBody>
      </p:sp>
    </p:spTree>
  </p:cSld>
  <p:clrMapOvr>
    <a:masterClrMapping/>
  </p:clrMapOvr>
</p:sld>
</file>

<file path=ppt/slides/slide8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⡟⣿⣿⣿⣿⣿⣿⣿⣿⣿⣿⣿⣿⣇⢕⣜⢻⡿⣿⣿⣿⣿⣿⣷⢻⣿⣞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⣫⡎⣿⣿⣿⣿⣿⣿⣿⣿⣿⣿⣿⣿⣿⣷⡹⣷⣼⣮⢻⣿⣿⣿⣿⡏⣿⣿⡜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⣟⣼⣿⢹⣿⣿⣿⣿⣿⣿⣿⣿⣿⣿⣿⣿⣿⣿⣿⢎⢿⢹⣷⡝⢝⢝⢝⢟⢝⢟⢿⢹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⣟⣾⣿⡟⣾⣿⣿⣿⣿⣿⣿⣿⣿⣿⣿⣿⣿⣿⣿⢕⢕⢕⢕⣿⣿⣕⢕⢕⢕⢕⢕⢕⢕⢝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⣾⣿⣿⢇⣿⡽⢽⢽⢽⢽⣽⣽⣽⣽⣽⣽⣽⣽⣟⢕⢕⢕⢕⢸⣿⣿⡞⢇⢕⢕⢕⢕⢕⢕⢕⢝⢝⢻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⢿⡟⣼⣿⣿⣿⢸⣿⣿⣿⣿⣿⣿⣿⣿⣿⣿⣿⣷⣷⣷⣿⡕⢕⢕⢕⢜⣿⣿⣿⡕⢕⢕⢕⢕⢕⢕⢕⢕⢕⢕⢜⢿⣿⣿⣿⣿⣿⣿⣿⣿⣿⣿⣿⣿⣿⣿⣿⣿⣿⣿⣿⣿⣿⣿⡇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⡿⢟⣯⣷⣿⣱⣿⣿⣿⡏⣼⣿⣿⣿⣿⣿⣿⣿⣿⣿⣿⣿⣿⣿⣿⣿⣿⡔⢕⢕⢕⣿⣿⣿⣿⡕⢕⢕⢕⢕⢕⢕⢕⢕⢕⢕⢜⢝⢿⣿⣿⣿⣿⣿⣿⣿⣿⣿⣿⣿⣿⣿⣿⣿⣿⣿⣿⣿⣿⡇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⣫⣷⣿⣿⣿⢇⣿⣿⣿⣿⡇⣿⣿⣿⣿⣿⣿⣿⣿⣿⣿⣿⣿⣿⣿⣿⣿⣿⣿⣔⠕⢕⢸⣿⣿⣿⣧⢕⢕⢕⢕⢕⢕⢕⢕⢕⢕⢕⢕⢕⢝⢻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⣱⣾⣿⣿⣿⣿⡿⣼⣿⣿⣿⣿⢇⣿⣿⣿⣿⣿⣿⣿⣿⣿⣿⣿⣿⣿⣿⣿⣿⣿⣿⣿⣇⠑⢸⣿⣿⣿⣿⡕⢕⠕⢑⡅⢀⢕⢕⢕⢕⢕⢕⢕⢕⢕⢕⢝⢻⣿⣿⣿⣿⣿⣿⣿⣿⣿⣿⣿⣿⣿⣿⡟⢕⢕⢕⢕⢕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⡟⣱⣾⣿⣿⣿⣿⣿⡿⢣⣿⣿⣿⣿⣿⢸⣿⣿⣿⣿⣿⣿⣿⣿⣿⣿⣿⣿⣿⣿⣿⣿⣯⣿⣿⣿⡧⢸⣿⣿⣿⣿⣧⢄⢕⢔⢕⢕⢕⢕⢕⢕⢕⢕⢕⢕⢕⢕⢕⢕⢜⣿⣿⣿⣿⣿⣿⣿⣿⣿⣿⣿⣿⣿⡇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⢏⣾⣿⣿⣿⣿⣿⣿⢟⣼⣸⣿⣿⣿⣿⣿⢸⣿⣿⣿⣿⣿⣿⣿⣿⣿⣿⣿⣿⣿⣿⣿⣿⣿⣿⣿⣿⡇⢸⣿⣿⣿⣿⣿⡕⢕⢕⢕⢕⢕⢕⢕⢕⢕⢕⠕⢕⢕⢕⢕⢕⣵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⣳⣿⣿⣿⣿⣿⣿⣿⣫⣿⡇⣿⣿⣿⣿⣿⣿⢸⣿⣿⣿⣿⣿⣿⣿⣿⣿⣿⣿⣿⣿⣿⣿⣿⣿⡇⢻⣿⢇⢸⣿⣿⣿⣿⣿⡇⢕⢀⢕⠕⢕⢕⢕⢕⢅⢕⢕⢕⢕⢕⢕⣿⣿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⡿⣱⣿⡟⣼⣿⣿⣿⡿⣱⣿⣿⡇⣿⣿⣿⡿⣻⣿⡕⣿⣿⣿⣿⣿⣿⣿⣿⣿⣿⣿⣿⣿⣿⣿⣿⣿⣇⢕⢿⢕⢸⣿⣿⣿⣿⣿⡇⠑⢕⢕⣧⢔⢅⣑⡑⢕⠕⠕⢕⢕⡕⣸⣿⣿⣿⣿⣿⣿⣿⣿⣿⣿⣿⣿⣿⣿⣿⢕⢕⢕⢕⢕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⠀</a:t>
            </a:r>
            <a:br/>
            <a:r>
              <a:t>⣿⣿⣿⣿⣿⣿⣿⣿⣿⣿⣿⣿⣿⣿⣿⣿⣿⣿⣿⣿⣿⣿⣿⣿⣿⣿⣿⣿⣳⣿⡿⣹⣿⣿⣿⡿⣵⣿⣿⣿⢱⣿⢟⢕⣵⣿⣿⢇⢜⣿⣿⣿⣿⣿⣿⣿⣿⣿⣿⣿⣿⣿⣿⣿⣿⣿⢕⢕⢕⣯⣿⣿⣿⣿⣿⢇⢔⠁⠜⢿⢧⢕⢝⢷⢝⠃⠓⠘⢁⢺⣿⣿⣿⣿⣿⣿⣿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⢕⠀</a:t>
            </a:r>
            <a:br/>
            <a:r>
              <a:t>⣿⣿⣿⣿⣿⣿⣿⣿⣿⣿⣿⣿⣿⣿⣿⣿⣿⣿⣿⣿⣿⣿⣿⣿⣿⣿⣿⢣⣿⣿⣳⣿⣿⣿⡟⣼⣿⣿⣿⣻⢕⢇⢕⣼⣿⣿⣿⢜⣵⣿⣿⣿⣿⣿⣿⣿⣿⣿⣿⣿⣿⣿⣿⣿⣿⣿⢕⢕⢸⡗⣿⣿⡿⢟⠙⠀⢕⢀⠁⠁⠑⠕⠔⠕⢕⢇⡀⢀⡕⢇⢝⢝⢿⣿⣿⣿⣿⣿⣿⣿⣿⣿⢿⢿⢿⢿⢕⢕⢕⢕⢱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⢑⢑⢅⢅⠑⠐⠁⢁⢕⢕⢅⠀</a:t>
            </a:r>
            <a:br/>
            <a:r>
              <a:t>⣿⣿⣿⣿⣿⣿⣿⣿⣿⣿⣿⣿⣿⣿⣿⣿⣿⣿⣿⣿⢿⢿⣟⣏⣝⣝⡝⣾⣿⣯⢇⣿⣿⡿⣽⣿⣿⣿⢇⢱⢕⣾⢿⣿⣿⣿⣿⢕⣿⣿⣿⣿⣿⣿⣿⣿⣿⣿⣿⣿⣿⣿⣿⣿⣿⣿⢕⠑⠁⠁⢉⢑⠁⠀⠀⢔⢕⣱⣄⡀⠀⠀⠀⠀⢄⢅⢕⢜⢕⢕⢕⢕⢕⠁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⠀⠁⠁⢑⢑⢕⢕⢔⢔⠄⢕⢕⢕⢕⠀</a:t>
            </a:r>
            <a:br/>
            <a:r>
              <a:t>⣿⣿⣿⣿⣿⣿⣿⣿⣿⣿⣿⣿⣿⣿⣿⣿⣿⡿⣱⡇⣵⣿⣿⣿⣿⣿⢸⣿⣿⡿⣸⣿⣿⣹⣿⣿⣿⢇⢕⢸⢕⢕⣼⣿⣿⣿⣿⢕⣿⣿⣿⣿⣿⣿⣿⣿⣿⣿⣿⣿⣿⣿⣿⣿⣿⣿⢕⢔⠀⠀⠀⠁⠀⠀⢀⢕⢕⣿⣿⣿⡇⣦⣅⢐⢀⢁⠕⢕⢕⢕⠕⢑⠁⠀⠀⠀⠀⠀⠀⠀⠀⠀⠀⢀⢁⢀⢕⢕⢕⢕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⢕⢕⢕⢕⠀</a:t>
            </a:r>
            <a:br/>
            <a:r>
              <a:t>⣿⣿⣿⣿⣿⣿⣿⣿⣿⣿⣿⣿⣿⣿⣿⣿⣿⢻⣿⣷⣿⣿⣿⣿⣿⡇⣿⣿⣿⢧⣿⣿⢧⣿⣿⣿⡏⣵⢕⣿⣧⢸⣿⣟⢝⢝⢏⢱⣿⣿⢿⣿⣿⣿⣿⣿⣿⣿⣿⣿⣿⣿⣿⣿⡟⢹⢕⢕⢀⠕⢕⢕⠔⢀⢕⢕⢕⣿⣿⣿⣷⢿⣿⣷⣆⡐⠅⢐⣠⣴⢸⣔⢕⠄⠀⠀⠀⠀⠀⠀⠀⠀⠀⢕⣿⣿⢕⢕⢕⢕⣼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⠄⠕⢕⢕⢕⢕⢕⠀</a:t>
            </a:r>
            <a:br/>
            <a:r>
              <a:t>⣿⢿⢿⠿⠿⠟⣿⣿⣿⣿⣿⣿⣿⣿⣿⣿⢣⣿⡿⣿⣿⣝⢹⢟⢟⢱⣿⣿⡿⣼⣿⡟⣾⣿⣿⣿⣵⣿⣕⣿⡏⢸⣿⣿⣷⣷⡷⢸⣿⣿⢸⣿⣿⣿⣿⣿⣿⣿⣿⣿⣿⣿⣿⣿⡇⢜⢕⢕⣷⣴⣤⣤⣴⢇⢕⢕⣷⣿⣿⣿⣿⢸⣿⣿⣿⢻⣇⢻⡿⢿⣾⡿⡕⢔⠀⠀⠀⠀⠀⠀⠀⢀⠄⢱⢻⣿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⢀⢕⢕⢕⢕⢕⢕⠀</a:t>
            </a:r>
            <a:br/>
            <a:r>
              <a:t>⡵⡄⠁⠁⠁⠁⣿⣿⣿⣿⣿⣿⣿⣿⣿⢇⣿⣿⣷⡝⢻⡻⢗⣑⢕⢸⣿⣿⣇⣿⣿⢳⣿⣿⣿⣿⣿⣿⢸⣿⡇⣿⣿⣿⣿⣿⡇⣿⣿⡇⢸⣿⣿⣿⣿⣿⣿⣿⣿⣿⣿⣿⣿⣿⢕⢕⢕⢕⣿⣿⣿⣿⣿⡇⢕⢱⣿⣿⣿⣿⣿⢸⣿⣿⣿⢸⣿⢕⣵⡿⡻⢱⣷⢰⢆⢆⢔⢖⢆⢆⢰⢖⢔⢕⢝⡟⢕⢕⢕⢕⢝⡕⢕⢕⢕⢕⢕⢕⢕⢕⢕⢕⢕⢕⢕⢕⢕⢕⢕⢕⢕⢕⢕⢕⢕⢕⢕⢕⢕⢕⢕⢕⢕⢕⢕⢕⢕⢕⢕⢕⢕⢕⡕⡕⢕⢕⢕⢕⢕⢕⢕⢕⢕⢕⢕⢕⢕⢕⢕⢕⢕⢕⢕⢕⢕⢕⢕⢕⢕⢕⢕⢕⢕⢕⢕⢕⢕⢕⢕⢕⢕⢕⢕⢕⢕⢕⢕⢕⢕⢕⢕⢕⢕⢕⢕⢕⢕⢕⢕⢕⢕⢕⢕⢕⢕⢕⢕⢕⢕⢕⢕⢕⢕⢕⢕⢕⢕⢕⢕⢕⠀⠀⢀⢕⢕⢕⢕⢕⢕⢕⠀</a:t>
            </a:r>
            <a:br/>
            <a:r>
              <a:t>⢗⢕⢰⢾⢷⢄⣿⣿⣿⣿⣿⣿⣿⣿⡏⢸⡿⣿⢹⣿⢇⣵⡿⢇⢕⢸⣿⣿⢸⣿⣿⣸⣿⣿⣿⣿⣿⡟⢕⣿⢇⣿⣿⣿⣿⣿⣇⣿⣿⢱⢸⣿⣿⣿⣿⣿⣿⣿⣿⣿⣿⣿⣿⣿⢕⢕⢕⢕⣿⣿⣿⣿⣿⣿⢕⢸⣿⣿⣿⣿⣿⢸⣿⣿⣿⣾⣿⢕⢧⣜⢵⡇⣿⡇⡕⢕⡇⣵⣷⡇⢸⢱⣾⣷⢕⡇⢕⢕⢕⠑⡷⡕⢕⢕⢕⢕⢕⢕⢕⢕⢕⢕⢕⢕⢕⢕⢕⢕⢕⢕⢕⢕⢕⢕⢕⢕⢕⢕⢕⢕⢕⢕⢕⢕⢕⢕⢕⢕⢕⢕⢕⣸⣷⣿⡇⢕⢕⢕⢕⢕⢕⢕⢕⢕⢕⣷⣷⣾⣷⣷⣧⣵⣧⣵⣵⣵⣵⣕⣕⣕⣕⡕⢕⢕⢕⢕⢕⢕⢕⢕⢕⢕⢕⢕⢕⢕⢕⢕⢕⢕⢕⢕⢕⢕⢕⢕⢕⢕⢕⢕⢕⢕⢕⢕⣜⣱⣵⣕⣱⣵⣷⣵⣵⣵⣵⣵⣷⣷⣻⣾⣵⣴⡕⢕⢕⢕⢕⢕⢕⢕⠀</a:t>
            </a:r>
            <a:br/>
            <a:r>
              <a:t>⢕⢕⢱⢕⢱⢸⢽⣿⣿⣿⣿⣿⣿⣿⡇⡕⢻⣜⢕⢕⢿⡿⣱⣾⣿⣾⣿⡇⣿⣿⢇⣿⣿⣿⣿⣿⣿⡇⡕⣿⢸⣿⣿⣿⣿⣿⣿⣿⡟⣸⡇⣿⣿⣿⣿⣿⣿⣿⣿⣿⣿⣿⣿⣿⢕⢕⢕⢕⣿⣿⣿⣿⣿⣿⡇⢸⣟⣿⣿⣿⣿⢸⣿⣿⣿⣿⣿⢱⣵⢝⣧⢕⢻⢇⡗⡵⣧⣿⣿⣿⢸⢸⣿⣿⡇⡟⢕⢕⢕⢀⣷⡇⢕⢕⢕⢕⢕⢕⢕⢕⢕⢕⢕⢕⢕⢕⢕⢕⢕⢕⢕⢕⢕⢕⢕⢕⢕⢕⢕⢕⢕⢕⢕⢕⢕⢕⢕⢕⢕⢕⢱⣿⣿⣿⣷⢕⢕⢕⢕⢕⢕⢕⢕⢕⢸⣿⣿⣿⣿⣿⣿⣿⣿⣿⣿⣿⣿⣿⣿⣿⡿⢷⢕⢕⢕⢕⢕⢕⢕⢕⢕⢕⢕⢕⢕⢕⢕⢕⢕⢕⢕⢕⢕⢕⢕⢕⢕⢕⢕⢕⢕⢕⢕⢜⢾⢿⣿⣿⣿⣿⣿⣿⣿⣿⣿⣿⣿⣿⣿⣿⣿⣿⣷⡕⢕⢕⢕⢕⢕⢕⠀</a:t>
            </a:r>
            <a:br/>
            <a:r>
              <a:t>⢃⢅⢕⢅⢰⢕⢸⣿⣿⣿⣿⣿⣿⣿⣿⡱⡕⢝⢕⢜⢿⣷⣧⣵⣕⣿⣿⣇⣿⡟⡕⣿⣿⣿⣿⣿⣿⢕⣷⣿⢸⢿⢿⢟⢟⢟⡇⣿⡇⣿⣷⢹⣿⡏⣿⣿⣿⣿⣿⣿⡟⣿⡏⣿⢕⡕⢕⢱⢿⣿⢿⢿⢿⣿⡇⢿⡇⣿⣿⣿⣿⢸⣿⣿⣿⣿⣿⢜⢟⣗⣿⡵⢎⢕⣷⣿⣷⣿⣿⣿⣿⣼⣿⣿⣿⣧⢕⠑⢕⢕⣿⣇⢕⢕⢕⢕⢕⢕⢕⢕⢕⢕⢕⢕⢕⢕⢕⢄⢕⢕⢕⢕⢕⢕⢕⢕⢕⢕⢕⢕⢕⢕⢕⢕⢕⢕⢕⢕⢕⢑⣼⣿⣿⣿⣿⡕⢕⢕⢕⢕⢕⢕⢕⢕⣼⣿⣿⣿⣿⣿⣿⣿⣿⣿⣿⢿⢟⢟⢝⢕⢕⢕⠑⣅⢕⢕⢕⢕⢕⢕⢕⢕⢕⢕⢕⢕⢑⢕⢕⢕⢕⢕⢕⢕⢕⢕⢕⢕⢕⢕⢕⢕⢕⢑⢕⢕⢕⢝⢟⢻⢿⣿⣿⣿⣿⣿⣿⣿⣿⣿⣿⣿⣿⣷⡕⢕⢕⢕⢕⢕⠀</a:t>
            </a:r>
            <a:br/>
            <a:r>
              <a:t>⢇⢔⢜⢕⠕⠕⢜⣿⣿⣿⣿⣿⣿⣿⣿⣿⣜⢧⢕⢜⣇⢕⢜⣝⢝⣻⣿⢸⣿⢱⢱⣿⣿⣿⣿⡿⡏⢸⣽⣿⢱⣿⣿⣿⣿⣿⣧⢻⡇⣽⡝⢧⢿⣿⡸⣿⣿⢿⣿⣿⣿⢸⡇⣿⢕⡇⢕⣸⣿⣾⣿⣷⣷⣷⣧⢸⢇⢿⢻⣿⣿⢸⣿⣿⣿⣿⣿⢸⢟⢟⢝⡕⢼⣾⣿⣿⣿⣿⣿⣿⣿⣿⣿⣿⣿⣿⡇⢀⢕⠕⣿⣿⢕⢕⢕⢕⢕⢕⢕⢕⢕⢕⢕⢕⢕⢕⢕⠕⢕⢕⢕⢕⢕⢕⢕⢕⢕⢕⢕⢕⢕⢕⢕⢕⢕⢕⢕⢕⢕⢱⣕⡕⠜⢝⢝⢕⢕⢕⢕⢕⢕⢕⢕⢕⢿⢿⢿⢟⢟⢟⢟⢝⢝⢕⢕⢕⠕⠑⠕⢁⣠⣴⣾⣿⣷⡕⢕⢕⢕⢅⢕⢕⢕⢕⢕⢕⢕⢅⢕⢕⢕⢕⢕⢕⢕⢕⢕⢕⢕⢕⢕⢕⢕⢱⣦⣅⡁⠑⠕⠕⢕⢕⢜⢝⢝⢟⢟⢿⢿⢿⢿⢿⣿⣿⡷⢕⢕⢕⢕⢕⠀</a:t>
            </a:r>
            <a:br/>
            <a:r>
              <a:t>⢜⢏⢕⢄⢀⢀⢕⣿⣿⣿⣿⣿⣿⣿⣿⣿⣿⣷⣵⣕⢝⢧⢕⣝⢕⢸⣿⣸⢇⣽⢸⣿⣿⣿⣿⣿⢕⣿⣿⡿⢇⢿⣿⣿⣿⢿⢿⢜⡇⣿⣿⣷⣿⣿⣧⢻⣿⡎⢿⣿⣿⣧⢻⢝⢱⡇⢱⣿⡿⢿⢿⢿⢿⢿⣟⢸⣿⣎⢱⡝⢿⢕⣿⣿⡝⣸⣿⢕⢟⢕⡜⢱⣿⣿⣿⣿⣿⣿⣿⣿⣿⣿⣿⣿⣿⣿⡇⠀⠀⠀⣿⡇⢕⢕⢕⢕⢕⢕⢕⢕⠕⢕⢕⢕⢕⢕⢕⠀⢕⢕⢕⢕⢕⢕⢕⢕⢕⢕⢕⢕⢕⢕⢕⢕⢕⢕⢕⢕⢅⣿⣿⣿⣿⣷⣶⣵⡅⢕⢕⢕⢕⢕⢕⠕⠑⠑⠑⠑⢑⢑⢅⣁⣅⣠⣤⣴⣶⣷⣿⣿⣿⣿⣿⣿⣿⣿⣧⡕⢕⢕⢔⢕⢕⢕⢕⢕⢕⢕⠔⠕⢕⢕⢕⢕⢕⢕⢕⢕⢕⢕⢕⢕⢕⢸⣿⣿⣿⣿⣷⣦⣥⣄⣁⣁⢑⠑⠑⠑⠑⠕⠕⠕⠕⠕⠕⠕⠑⢕⢕⢕⠀</a:t>
            </a:r>
            <a:br/>
            <a:r>
              <a:t>⢕⢕⡕⢕⢕⢕⢕⣿⣿⣿⣿⣿⣿⣿⣿⣿⣿⣿⣿⣿⣷⠇⠑⢘⠕⢸⡇⡟⢜⣿⢸⣿⣿⣿⣿⣿⢕⣿⣿⣿⣿⣾⣿⣿⣿⣿⣿⣷⡱⢜⢝⣿⣿⣿⣧⣧⣿⣿⡜⣿⡻⣿⡞⢕⡜⢕⣵⣷⣾⣿⣿⣿⣿⣿⣿⣿⣿⣿⣿⢧⢣⣕⣿⣿⢜⣿⡇⢕⠕⢜⢔⢸⣿⣿⣿⣿⣿⣿⣿⣿⣿⣿⣿⣿⣿⣿⣧⠀⠀⠀⡟⢕⢕⢕⢕⢕⢕⢕⢕⢕⠄⢕⢕⢕⢕⢕⢕⢔⠑⢕⠁⢕⢕⢕⢕⢕⢕⢕⠀⠀⢕⢕⢕⢕⢕⢕⢕⢑⣼⣿⣿⣿⣿⣿⣿⣿⣿⡕⢕⢕⢕⢕⢕⢸⣿⣿⣿⣿⣿⣿⣿⣿⣿⣿⣿⣿⣿⣿⣿⣿⣿⣿⣿⣿⣿⣿⣿⣿⣕⢕⢕⢔⢕⢕⢕⢕⢕⢅⠑⠔⠕⢕⢕⢕⢕⢕⢕⢕⠑⠑⠑⠑⠄⢸⣿⣿⣿⣿⣿⣿⣿⣿⣿⣿⣿⣿⣿⣿⣷⣷⣷⣷⣷⣷⣿⣿⣿⣕⢕⢕⠀</a:t>
            </a:r>
            <a:br/>
            <a:r>
              <a:t>⢂⢜⢊⢕⢵⡄⠀⢸⣿⣿⣿⣿⣿⣿⣿⣿⣿⣿⣿⡿⡇⠀⠀⢕⣼⢸⡇⡇⢕⢹⡜⣿⢹⣿⢽⣿⢸⣿⣿⣿⣿⣿⣿⣿⣿⣿⣿⣿⣿⣾⣿⣿⣿⣿⣿⣿⣿⣿⣿⣿⣷⣿⣿⣵⣿⣿⣿⣿⣿⣿⣿⣿⣿⣿⣿⣿⣿⣿⣿⣕⡜⣿⣿⡏⣱⣿⡇⠀⠀⢕⢕⢸⣿⣿⣿⣿⣿⣿⣿⣿⣿⣿⣿⣿⣿⣿⣿⠀⠀⠀⢇⢕⢕⢕⢕⢕⢕⢕⢕⢕⠀⢕⢕⢕⢕⢕⢕⢕⠀⢄⠀⢕⢕⢕⢕⢕⢕⢕⠀⠀⠕⢕⢕⢕⢕⢕⠕⣸⣿⣿⣿⣿⣿⣿⣿⣿⣿⣿⡕⢕⢕⢕⢕⢸⣿⣿⣿⣿⣿⣿⣿⣿⣿⣿⣿⣿⣿⣿⣿⣿⣿⣿⣿⣿⣿⣿⣿⣿⣿⣷⣕⢕⢔⢕⢕⢕⢕⢔⠀⠀⠀⢕⢕⢕⢕⢕⢕⢕⠀⠀⠀⠀⠀⢸⣿⣿⣿⣿⣿⣿⣿⣿⣿⣿⣿⣿⣿⣿⣿⣿⣿⣿⣿⣿⣿⣿⣿⣿⣧⡑⠀</a:t>
            </a:r>
            <a:br/>
            <a:r>
              <a:t>⠜⠊⠁⠘⢜⢝⡕⢸⣿⣿⣿⣿⣿⣿⣿⣿⣿⣿⢟⡜⠁⠀⠀⢸⣿⢸⣿⢕⢱⢸⡇⣿⢕⡿⣏⢿⢜⠿⢿⣿⣿⣿⣿⣿⣿⣿⣿⣿⣿⣿⣿⣿⣿⣿⣿⣿⣿⣿⣿⣿⣿⣿⣿⣿⣿⣿⣿⣿⣿⣿⣿⣿⣿⣿⣿⡿⢿⣿⢿⣮⣽⣿⣿⡇⢻⣿⡇⠀⠀⠀⢕⢸⣿⣿⣿⣿⣿⣿⣿⣿⣿⣿⣿⣿⣿⣿⣿⢄⠀⠀⢕⢕⢕⢕⢕⢕⢕⢕⢕⢕⠀⠀⢕⢕⢕⢕⢕⢕⠀⠁⠀⠕⢕⢕⢕⢕⢕⢕⠀⠀⠀⢕⢕⢕⢕⢕⢱⣿⣿⣿⣿⣿⣿⣿⣿⣿⣿⣿⣷⢕⢕⢕⢕⢸⢿⣿⣿⣿⣿⣿⣿⣿⣿⣿⣿⣿⣿⣿⣿⣿⣿⣿⣿⣿⣿⣿⣿⣿⣿⣿⣿⣷⡕⢔⢕⢕⢕⢕⢀⠀⠀⠀⢕⢕⢕⢕⢕⢕⢕⠀⠀⠀⠀⢸⣿⣿⣿⣿⣿⣿⣿⣿⣿⣿⣿⣿⣿⣿⣿⣿⣿⣿⣿⣿⣿⣿⣿⣿⣿⣷⠀</a:t>
            </a:r>
            <a:br/>
            <a:r>
              <a:t>⢁⢰⣔⡐⢜⢇⢕⢸⣿⣿⣿⣿⣿⣿⣿⣿⡿⣣⣿⠑⠀⠀⠀⠜⣿⢸⣿⡇⢜⢕⢧⢜⡇⢹⣿⣾⣗⣤⣄⢀⠉⠙⠛⢟⠛⠛⠛⠙⠙⠝⢻⣿⣿⣿⣿⣿⣿⣿⣿⣿⣿⣿⣿⣿⢟⠏⠙⠛⠛⠟⠟⠟⠛⠋⠁⢀⣠⣜⣿⣿⣿⢯⣿⡇⢸⣿⡇⠀⠀⠀⠀⢸⣿⣿⣿⣿⣿⣿⣿⣿⣿⣿⣿⣿⣟⡿⣿⡕⠀⢕⢕⢕⢕⢕⢕⢕⢕⢕⢕⢕⠀⢀⢕⢕⢕⢕⢕⢕⠀⠀⠀⠀⢕⢕⢕⢕⢕⢕⠀⠀⠀⢕⢕⢕⢕⢰⣿⣿⣿⣿⣿⣿⣿⣿⣿⣿⣿⣿⣿⣷⢕⢕⢕⢱⣷⣵⣵⣵⣵⣕⣜⣝⣝⡝⢟⢟⢟⢟⢿⢿⢿⣿⣿⣿⣿⣿⣿⣿⣿⣿⣿⣿⣿⣧⡕⢕⢕⢕⢕⠀⠀⠀⠀⢕⢕⢕⢕⢕⢕⠀⠀⠀⠀⢸⡿⢿⢿⢿⢟⢟⢟⢟⢏⢝⣝⣝⣝⣕⣵⣵⣵⣵⣷⣷⣷⣿⣿⣿⣿⣿⠀</a:t>
            </a:r>
            <a:br/>
            <a:r>
              <a:t>⢕⢅⢝⢕⢕⢕⠕⠑⣿⣿⣿⣿⣿⣿⣿⣟⣼⢿⠇⠀⠀⠀⠀⠀⢿⣼⣿⢕⡇⢕⣼⢇⢕⢕⢜⢿⣿⡹⣿⣿⣷⣶⣄⣤⣴⣴⣶⣾⣿⣿⣿⣿⣿⣿⣿⣿⣿⣿⣿⣿⣿⣿⣿⣷⣾⣿⣷⣶⣦⣤⣤⣁⣰⣶⣾⣿⣿⣽⣿⡿⢽⣼⣿⡇⢕⣿⡇⠀⠀⠀⠀⢘⢿⣿⡟⢟⡟⢿⣿⡿⢻⢻⣿⣿⢟⡇⣟⡇⢔⢕⢕⢕⢕⢕⢕⢕⢕⢕⢕⢕⢕⠀⢕⢕⢕⢕⢕⢕⢄⠀⠀⠀⢕⢕⢕⢕⢕⢕⠀⠀⠀⢕⢕⢕⢅⣾⣿⣿⣿⣿⣿⣿⣿⣿⣿⣿⣿⣿⣿⣿⣷⡕⢕⢅⢿⣿⣿⣿⣿⣿⣿⣿⣿⣿⣿⣿⣿⣿⣷⣷⣷⣷⣾⣿⣿⣿⣿⣿⣿⣿⣿⣿⣿⣿⣿⣕⢕⢕⢕⢄⠀⠀⠀⠀⢕⢕⢕⢕⢕⢄⠀⠀⠀⢱⣷⣷⣷⣷⣾⣿⣿⣿⣿⣿⣿⣿⣿⣿⣿⣿⣿⣿⣿⣿⣿⣿⣿⣿⣿⣿⠀</a:t>
            </a:r>
            <a:br/>
            <a:r>
              <a:t>⢕⢕⢕⠕⠕⠁⠀⠀⣿⣿⣿⣿⣿⣿⢏⣾⢏⢕⠀⠀⠀⠀⠀⠀⠁⣿⡿⢕⣇⢕⣿⡕⢕⢕⢕⢸⡹⣷⡹⣿⣿⣿⣿⣿⣿⣿⣿⣿⣿⣿⣿⣿⣿⣿⣿⣿⣿⣿⣿⣿⣿⣿⣿⣿⣿⣿⣿⣿⣿⣿⣿⣿⣿⣿⣿⣿⣿⣿⢏⢜⣾⣿⣿⣿⢕⣿⣇⠀⠀⠀⠀⠀⢎⢿⣿⣿⣿⣿⣿⣿⣿⣿⣿⣿⣿⣿⣿⢇⢕⢕⢕⣕⡵⢔⢕⢕⢕⢕⢕⢕⢕⠀⠀⢕⢕⢕⢕⢕⢕⠀⠀⠀⢕⢕⢕⢕⢕⢕⠀⠀⠀⢕⢕⠁⡼⢿⠿⠿⠿⢿⢿⣿⣿⣿⣿⣿⣿⡇⠈⠻⢿⣿⣕⢕⢸⣿⣿⣿⣿⣿⣿⣿⣿⣿⣿⣿⣿⣿⣿⣿⣿⣿⣿⣿⣿⣿⣿⣿⣿⣿⣿⣿⣿⣿⣿⣿⡇⢕⢕⢕⠀⠀⠀⠀⢀⢕⢕⢕⢕⢕⠀⠀⠀⢸⣿⣿⣿⣿⣿⣿⣿⣿⣿⣿⣿⣿⣿⣿⣿⣿⣿⣿⣿⣿⡿⠟⢉⣿⣿⣿⠀</a:t>
            </a:r>
            <a:br/>
            <a:r>
              <a:t>⢐⢄⠄⠀⠀⠀⠀⠀⢸⣿⣿⣿⣿⢯⡿⢕⢕⣼⢀⠀⠀⠀⠀⢄⢔⣿⡇⢱⣿⡕⢹⡇⢕⢕⢕⢸⣣⢻⣷⣿⣿⣿⣿⣿⣿⣿⣿⣿⣿⣿⣿⣿⣿⣿⣿⣿⣿⣿⣿⣿⣿⣿⣿⣿⣿⣿⣿⣿⣿⣿⣿⣿⣿⣿⣿⡿⡟⣕⢞⢕⣿⣿⣿⣿⢕⢹⣿⠀⠀⠀⠀⠀⠘⡎⠟⠟⠟⠟⠟⠟⠟⠟⠟⠟⠟⠟⠏⠕⠁⠀⠟⠟⠇⢕⢕⢕⢕⢕⢕⢕⠁⠀⠀⠑⢕⢕⢕⢕⢕⢀⠀⠀⢕⢕⢕⢕⢕⢕⠀⠀⠀⠀⢕⢱⡿⠖⠂⠀⠀⠀⠀⠀⠀⠀⠁⠈⠉⠉⠀⠀⠀⠉⠉⠁⠐⠉⠉⠉⠉⠉⠉⠉⠉⠙⠛⠻⢿⣿⣿⣿⣿⣿⣿⣿⣿⣿⣿⣿⣿⣿⣿⣿⣿⣿⣿⣿⣿⡅⢕⢕⢀⠀⠀⠀⢸⡕⢕⢕⢕⢕⠀⠀⠀⢸⣿⣿⣿⣿⢿⠟⠛⠛⠛⠛⠛⠛⠛⠛⠛⠛⠛⠛⠋⠁⠀⠀⠘⠛⠛⠙⠀</a:t>
            </a:r>
            <a:br/>
            <a:r>
              <a:t>⠗⠁⠀⠀⠀⠀⠀⠀⢸⣿⣿⣿⢏⡿⢕⢕⣼⣿⢕⢰⣤⣤⣤⣵⢕⣿⢇⢸⣿⣇⢕⣿⡕⢕⢕⢹⣿⡎⣿⣿⣿⣿⣿⣿⣿⣿⣿⣿⣿⣿⣿⣿⣿⣿⣿⣿⣿⣷⣿⣿⣿⣿⣿⣿⣿⣿⣿⣿⣿⣿⣿⣿⣿⢿⣿⣿⡿⢫⢗⣺⣿⣿⢜⣿⢕⢜⣿⢄⡄⢄⣠⡄⢔⢻⡔⢔⢔⢔⢔⢔⢔⢔⢔⢔⢔⢔⢕⢕⢔⠀⢕⢕⠄⢕⢕⢕⢕⢕⢕⠕⠀⠀⠀⠀⢕⢕⢕⢕⢕⢕⠀⠀⠀⢕⢕⢕⢕⢕⠀⠀⠀⠀⠐⠁⠀⠀⠀⠀⠀⠀⠀⠀⠀⠀⠀⠀⠀⠀⠀⠀⠀⠀⠀⠀⠀⠀⠀⠀⠀⠀⠀⠀⠀⠀⠀⠀⠀⠈⠙⠟⢿⣿⣿⣿⣿⣿⣿⣿⣿⣿⣿⣿⣿⣿⣿⣿⣿⣧⠑⢕⠕⠀⠀⠀⢸⣷⢁⢕⢕⢕⠀⠀⠀⡾⠟⠛⠉⠀⠀⠀⠀⠀⠀⠀⠀⠀⠀⠀⠀⠀⠀⠀⠀⠀⠀⠀⠀⠀⠀⠀⠀</a:t>
            </a:r>
            <a:br/>
            <a:r>
              <a:t>⠀⠀⠀⠀⠀⢀⢀⢀⢸⣿⣿⡿⡼⢕⣼⢸⣿⡇⢕⣼⣿⣿⣿⣿⢕⢝⢕⢕⣿⣿⢕⢸⣇⢕⢕⢜⢝⢕⢜⣿⣿⣿⣿⣿⣿⣿⣿⣿⣿⣿⣿⣿⣿⣿⣿⣿⣿⣿⣿⣿⣿⣿⣿⣿⣿⣿⣿⣿⣿⣿⣯⣽⣿⣿⣿⢟⢅⣹⣿⣿⣿⡏⢕⢻⡇⢕⣿⢸⡇⢕⢹⣷⢔⢕⣇⣵⡕⢕⢕⢕⣵⣷⣷⣷⢕⢕⢕⢱⡇⢄⡷⢅⠀⠀⢑⢕⢕⢕⢕⠀⠀⠀⠀⠀⠀⢕⢕⢕⢕⢕⢄⠀⠀⢕⢕⢕⢕⢕⢔⠀⠀⢀⣤⡄⠀⠀⠀⠀⠀⣠⣷⣿⣿⣿⡇⠑⠳⠶⢶⢴⡄⠀⠀⠀⠀⠀⠀⠀⠀⠀⠀⠀⠀⠀⠀⠀⡀⠀⠀⠘⠻⢿⣿⣿⣿⣿⣿⣿⣿⣿⣿⣿⣿⣿⣿⣿⣿⣿⡄⠀⠀⠀⠀⠀⣾⣿⡇⢕⢕⢕⠀⠀⢱⠗⠃⠀⠀⠀⢀⣄⣤⣤⣤⣤⠄⠀⠀⠀⠀⠀⠀⠀⢀⢀⠀⠀⠀⠀⣰⣶⠀</a:t>
            </a:r>
            <a:br/>
            <a:r>
              <a:t>⠀⠀⠀⠀⠀⠀⠀⠐⠑⣿⣿⢧⢇⣸⡇⣾⣿⢕⢱⣿⣿⣿⣿⣿⢕⢕⢕⡇⢿⣿⡕⢕⢹⡕⢕⢕⢕⢕⢕⢜⢿⣿⣿⣿⣿⣿⣿⣿⣿⣿⣿⣿⣿⣿⣿⣿⣿⣿⣿⣿⣿⣿⣿⣿⣿⣿⣿⣿⣿⣿⣿⣿⢿⡫⢕⢕⢸⣿⣿⣿⣿⢱⢕⢸⡇⢕⣿⢸⡇⢕⢸⣿⢕⡇⢸⢸⡇⢕⢕⢕⣿⣿⣿⣿⢕⢕⢕⢸⣿⠑⠑⠀⠀⠀⠀⠁⠑⠕⠀⠀⠀⠀⠀⠀⠀⠑⢕⢕⢕⢕⢕⠀⠀⢕⢕⢕⢕⢕⢕⠀⠀⠀⣿⣿⣔⠀⠀⠀⠀⣿⣿⣿⣿⣿⣿⠀⠀⠀⠁⢜⢇⠀⠀⠀⢀⢀⠀⠀⠀⢀⡔⠀⠀⠀⠀⢰⣿⣿⣷⣴⣅⠲⣿⣿⣿⣿⣿⣿⣿⣿⣿⣿⣿⣿⣿⣿⣿⣿⡇⠀⠀⠀⠀⢰⣿⣿⡇⢕⢕⢕⠀⢀⠔⢄⣴⣶⣾⢀⠀⠉⠉⠉⢕⠀⠀⠀⠀⠀⠀⠀⠀⢀⢸⢇⠀⠀⠀⢀⣿⣿⠀</a:t>
            </a:r>
            <a:br/>
            <a:r>
              <a:t>⠀⠀⠀⠀⠀⠀⠀⠀⠀⣿⣿⢸⢣⣿⡇⣿⣿⢕⣼⣿⣿⣿⣿⡟⢕⢕⢕⢕⢜⣿⣧⢕⢕⢹⡕⢕⢕⢕⢕⢕⢜⢻⣿⣿⣿⣿⣿⣿⣿⣿⣇⢌⢝⢟⢟⢏⢝⢝⢝⢟⢟⢝⢝⢅⣿⣿⣿⣿⣿⣿⣿⣿⢟⢕⢕⢕⣼⣿⣿⣿⡇⢸⢕⢕⢷⢕⢸⢸⡇⢕⢜⣿⢕⣿⢸⣾⣷⢕⢕⢕⣿⣿⣿⣿⢕⢕⢕⢸⣿⢕⠀⠀⠀⠀⠀⠀⠀⠀⠀⠀⠀⠀⠀⠀⠀⠀⠕⢕⢕⢕⢕⢕⠀⠁⢕⢕⢕⠑⠁⠀⠀⠀⢸⣿⣿⣷⡄⠀⠀⢜⣿⣿⣿⣿⣿⡇⠀⠀⠀⢕⢜⣱⡔⢀⢑⢕⢁⢄⢄⣼⢇⢔⠀⠀⠀⣸⣿⣿⣿⣿⣿⣷⣾⣿⣿⣿⣿⣿⣿⣿⣿⣿⣿⣿⣿⣿⣿⣿⢇⠀⠀⠀⢀⣾⣿⣿⡇⠅⢕⠀⠀⣴⣾⣿⣿⣿⣿⡇⠀⠀⠀⢀⢸⣇⢀⢀⢑⢕⢑⢀⢄⢕⢇⢕⠀⠀⠀⣸⣿⣿⠀</a:t>
            </a:r>
            <a:br/>
            <a:r>
              <a:t>⢀⢀⠀⠀⠀⠀⠀⠀⠀⢹⣿⢜⣸⣿⡇⣿⡟⢕⣿⣿⣿⣿⣿⢱⢕⢕⢕⢕⢕⢹⣿⡕⢕⢕⢝⣕⢕⢕⢕⢕⢕⢕⢜⢻⢿⣿⣿⣿⣿⣿⣿⣷⣷⣵⣵⣵⣵⣵⣵⣵⣵⣵⣷⣿⣿⣿⣿⣿⣿⡿⢟⢕⢕⢕⢕⢕⣿⣿⣿⣿⡇⢕⢱⢕⢱⢕⢕⢸⡇⢕⢕⣿⢕⣿⡇⣟⡏⢕⢕⢕⣿⣿⣿⣿⢕⢕⢕⢸⠃⠀⠀⠀⠀⠀⠀⠀⠀⠀⠀⠀⠀⠀⢀⢔⢀⠀⠀⠑⢕⢕⢕⢕⢔⠀⠑⠑⠀⠀⠀⠀⠀⠀⠜⣿⣿⣿⣿⣧⣤⣅⢘⢿⣿⣿⣿⣿⡔⠀⠀⠑⢕⢜⢿⣷⣵⣵⣵⣷⢟⢵⣵⡕⠀⠀⢰⣿⣿⣿⣿⣿⣿⣿⣿⣿⣿⣿⣿⣿⣿⣿⣿⣿⣿⣿⣿⣿⣿⣿⠀⠀⠀⠀⣼⣿⣿⣿⡇⠀⠅⠀⣸⣿⣿⣿⣿⣿⣿⣧⢀⠀⠀⠀⢕⢝⢷⣵⣕⣕⣕⣵⡾⢇⢕⣕⢀⠀⣰⣿⣿⣿⠀</a:t>
            </a:r>
            <a:br/>
            <a:r>
              <a:t>⠀⠀⠀⠀⢀⢀⢐⢀⠀⢸⣿⢇⣿⣿⣇⣿⣟⢱⣿⣿⣿⣿⢧⣿⡧⢕⢕⢕⢕⢕⢜⣿⣕⢕⢕⢜⢣⡕⢕⢕⢕⢕⢕⢕⢕⢝⢟⢿⣿⣿⣿⣿⣿⣿⣿⣿⣿⣿⣿⣿⣿⣿⣿⣿⣿⣿⢿⢏⢕⢕⢕⢕⢕⢕⢕⢱⣿⣿⢹⣿⣷⢕⢸⡕⢕⢕⢕⢼⡇⢕⢕⣿⢱⣿⡇⣿⡇⢕⢕⢕⣿⣿⣿⣿⢕⢕⠕⠀⠀⠀⠀⠀⠀⠀⠀⠀⠀⠀⠀⢀⢄⢕⢕⢕⢕⢀⠀⠀⠁⢕⢕⢕⢕⢔⠀⠄⠀⠀⠀⠀⠀⠀⠀⢿⣿⣿⣿⣿⣿⣿⣿⣾⣿⣿⣿⣿⣿⣦⢀⠀⢕⢕⣿⣿⣿⣿⣿⣿⢇⢜⠝⠁⠀⣰⣿⣿⣿⣿⣿⣿⣿⣿⣿⣿⣿⣿⣿⣿⣿⣿⣿⣿⣿⣿⣿⣿⣿⡏⠀⠀⠀⣸⣿⣿⣿⡟⠁⠀⣠⣵⣿⣿⣿⣿⣿⣿⣿⣿⣧⡀⠀⠀⢕⢕⢱⣿⣿⣿⣿⣿⡇⢕⢟⠟⢑⣰⣿⣿⣿⣿⠀</a:t>
            </a:r>
            <a:br/>
            <a:r>
              <a:t>⠀⢀⣀⣁⣀⣄⣤⣤⣤⣼⡿⢕⢫⣵⣷⣾⣿⢸⣟⡻⢿⢏⣾⡿⢕⢕⢕⢕⢕⢕⢱⣾⡿⣕⢕⢕⢕⢕⢕⢕⢕⢕⢕⢕⢕⢕⢕⢕⢕⢝⢟⢿⣿⣿⣿⣿⣿⣿⣿⣿⣿⡿⢟⢏⢝⢕⢕⢕⢕⢕⢕⢕⢱⢸⢕⣸⣿⡏⣿⣿⣿⢕⢸⡇⢕⢕⢕⢸⡇⢕⢱⡟⢕⣿⣿⢸⣿⢕⢕⢕⣿⣿⣿⣿⢕⠁⠀⠀⠀⠀⠀⠀⠀⠀⠀⢀⢀⢄⢄⢕⢕⢕⢕⢕⢕⣱⢀⠀⠀⠀⠕⢕⢕⢕⢔⠀⠀⠀⠀⠀⠀⠀⠀⢸⣿⣿⣿⣿⣿⣿⣿⣿⣿⣿⣿⣿⣿⣿⣷⣄⢁⠕⢜⢿⣿⣿⡿⢟⢕⠕⠀⣠⣾⣿⣿⣿⣿⣿⣿⣿⣿⣿⣿⣿⣿⣿⣿⣿⣿⣿⣿⣿⣿⣿⣿⣿⡟⠀⠀⢀⣼⣿⣿⣿⢋⣄⣴⣾⣿⣿⣿⣿⣿⣿⣿⣿⣿⣿⣿⣷⣔⠀⠁⢕⢜⢿⣿⣿⣿⡿⢇⠕⠁⣠⣾⣿⣿⣿⣿⣿⠀</a:t>
            </a:r>
            <a:br/>
            <a:r>
              <a:t>⣿⣿⣿⣿⣿⣿⣿⣿⣿⣿⡇⢕⣿⣿⣿⣿⣿⡇⣿⣿⡷⣸⡿⢕⢕⢕⢕⢕⢕⢕⢸⣿⣿⢜⢕⢕⢕⢕⢕⢕⢕⢕⢕⢕⢕⢕⢕⢕⢕⢕⢕⢕⢕⣹⣝⡻⢿⢿⣟⣫⣵⡇⢕⢕⢕⢕⢕⢕⢕⢕⢕⢕⢸⢸⢇⣿⡏⣼⣿⣿⣿⢕⣸⣗⢕⢕⢕⢕⢇⢕⡸⢕⢜⣿⣿⣾⣿⢕⢕⢕⣿⣿⢟⢝⠀⠀⠀⠀⠀⢀⢀⠀⢀⢀⢄⣵⣿⡕⢕⠑⢕⢕⢕⢕⢸⣿⣧⠀⠀⠀⠀⠑⠕⢁⠑⠀⠀⠀⠀⠀⠀⠀⠀⠀⢻⣿⣿⣿⣿⣿⣿⣿⠏⢁⣵⣾⣿⣿⠟⣻⣿⣶⡆⢁⢁⢁⢁⣅⣵⣶⣿⣿⣿⣿⣿⣿⣿⣿⣿⣿⣿⣿⣿⣿⣿⣿⣿⣿⣿⣿⣿⣿⣿⣿⣿⠟⠁⠀⢄⣾⣿⣿⣿⣿⣿⣿⣿⣿⣿⣿⣿⣿⣿⣿⣿⣿⣿⣿⣿⣿⣿⣷⣦⣅⣕⡑⠙⠙⠙⢕⣅⣴⣾⣿⣿⣿⣿⣏⢟⢻⠀</a:t>
            </a:r>
            <a:br/>
            <a:r>
              <a:t>⣿⣿⣿⣿⣿⣿⣿⣿⠿⠟⠃⠿⢟⢟⢟⢟⢝⢣⢹⢿⣱⡿⢕⢕⢕⢕⢕⢕⢔⢕⢕⣿⣿⣧⢕⢱⡕⢕⢕⢕⢕⢕⢕⢕⢕⢕⢕⠕⠑⢕⢕⣱⣿⣿⣿⣿⣿⣿⣿⣿⣿⢕⠕⢕⢕⢕⢕⢕⢕⢕⢕⢕⢸⡟⢸⡟⢸⣿⣿⣿⢇⣾⢵⣿⠕⢔⢕⢕⢕⠕⢑⢕⢸⣿⣿⣿⣿⢕⢕⢕⢏⢕⢕⣔⢀⢀⢀⢰⣵⣷⣾⡇⢕⢕⢕⣿⣿⡇⢕⠀⢕⢕⢕⢕⢕⢝⢿⣧⡀⠀⠀⠀⠀⠀⠀⠀⠀⠀⠀⠀⠀⠀⠀⠀⠜⣿⣿⣿⣿⣿⣿⣷⣾⣿⣿⣿⣿⣏⣱⣿⣿⣿⣿⣿⣿⣿⣿⣿⣿⣿⣿⣿⣿⣿⣿⣿⣿⣿⣿⣿⣿⣿⣿⣿⣿⣿⣿⣿⣿⣿⣿⣿⣿⢟⠃⠀⣄⣴⣿⣿⣿⣿⣿⣿⣿⣿⣿⣿⣿⣿⣿⣿⣿⣿⣿⣿⣿⣿⣿⣿⣿⣿⣿⣿⣿⣿⣷⣷⣷⣧⣼⣿⣿⣷⢜⣿⣿⣿⣿⣷⠀</a:t>
            </a:r>
            <a:br/>
            <a:r>
              <a:t>⣿⣿⣿⣿⣿⡿⢋⢔⠔⠀⠀⠀⢕⢕⢕⢕⢕⢕⢕⢱⡟⢕⢕⢕⢕⢕⢕⢕⢕⢕⢕⣿⣿⣿⡕⢕⢜⢣⢕⢕⢕⢕⢕⢕⢕⠑⠁⠀⢔⢕⢼⣿⣿⣿⣿⣿⣿⣿⣿⣿⣿⡇⢀⠀⠑⠕⢕⢕⢕⢕⢕⢕⢕⢇⣟⡇⢸⣿⣿⡟⣼⡟⢼⡇⢕⢕⢕⢕⢕⢕⢕⢕⢜⣿⣿⣿⣿⢕⢕⢕⣿⣿⣿⣿⢕⢕⢕⢸⣿⣿⣿⡇⢕⢕⢕⣿⣿⡇⢕⢄⢕⢕⢕⢕⢕⢕⢕⢻⣷⡄⠀⠀⠀⠀⠀⠀⠀⠀⠀⠀⠀⠀⠀⠀⠀⢹⣿⣿⣿⣿⣿⣿⣿⣿⡿⣿⢯⢻⣟⢿⢿⣿⣿⣿⣿⣿⣿⣿⣿⣿⣿⣿⣿⣿⣿⣿⣿⣿⣿⣿⣿⣿⣿⣿⣿⣿⣿⣿⣿⣿⡟⢛⢁⣠⣴⣾⣿⣿⣿⣿⣿⣿⣿⣿⣿⣿⣿⣿⣿⣿⣿⣿⣿⣿⣿⣿⣿⣿⣿⣿⣿⣿⣿⣿⣿⣿⣿⣿⣿⣿⣿⣿⣿⡟⢷⢻⣿⣿⣿⣿⠀</a:t>
            </a:r>
            <a:br/>
            <a:r>
              <a:t>⣿⣿⣿⣿⠏⢕⢕⠁⠀⠀⠀⠀⢕⢕⢕⢕⢕⢕⢱⡿⢕⢕⢕⢕⢕⢕⢕⢕⢕⢕⢕⢱⣿⣿⣧⢕⢕⢕⢕⢕⢕⠕⠑⠁⠀⠀⠀⢔⢕⢕⣾⣿⣿⣿⣿⣿⣿⣿⣿⣿⣿⡇⢕⢀⠀⠀⠀⠑⠕⢕⢕⢕⢕⢜⢎⢇⢕⢟⠉⢀⢀⢁⠁⢕⢕⢕⢕⢕⣵⢑⢕⢕⢸⣿⣿⣿⣿⢕⢕⢕⣿⣿⣿⣿⢕⢕⢕⢸⣿⣿⣿⡇⢕⢕⢕⣿⣿⡇⢕⢕⢕⢕⢕⢕⢕⢕⢕⢕⢜⢻⣆⠀⠀⠀⠀⠀⠀⠀⠀⠀⠀⠀⠀⠀⠀⠀⢹⣿⣿⣿⣿⣿⣿⣿⢝⢜⢕⢕⢕⢕⢕⢹⣿⣿⣿⣿⣿⣿⣿⣿⣿⣿⣿⣿⣿⣿⣿⣿⣿⣿⣿⣿⣿⣿⣿⣿⣿⣿⣿⣿⣿⣿⣿⣿⣿⣿⣿⣿⣿⣿⣿⣿⣿⣿⣿⣿⣿⣿⣿⣿⣿⣿⣿⣿⣿⣿⣿⣿⣿⣿⣿⣿⣿⣿⣿⣿⣿⣿⣿⣿⣿⡿⢏⢕⢕⢕⢕⢜⢟⣿⠀</a:t>
            </a:r>
            <a:br/>
            <a:r>
              <a:t>⣿⣿⡿⢑⢕⢕⢕⠀⠀⠀⠀⢄⢕⢕⢕⢕⢕⢕⡿⢕⢕⢕⢕⢕⢕⢕⢕⢕⢕⢕⢱⢸⣿⣿⣿⡕⢕⢕⢕⠕⠀⠀⠀⠀⠀⠀⠀⢕⣕⣼⣿⣿⣿⣿⣿⣿⣿⣿⣿⣿⣿⣷⢕⢕⠀⠀⠀⠀⠀⠀⠑⢕⢜⢕⢕⠘⠁⠐⠘⠕⠕⠕⠀⢁⠑⢕⢕⢕⢻⡇⢕⢕⢸⣿⣿⣿⣿⢕⢕⢕⣿⣿⣿⣿⢕⢕⢕⢸⣿⣿⣿⡇⢕⢕⢕⣿⣿⡇⢕⢕⢕⢕⢕⢕⢕⢕⢕⢕⢕⢕⢝⢧⡀⠀⠀⠀⠀⠀⠀⠀⠀⢱⡀⠀⠀⠀⠀⠹⣿⣿⣿⣿⢝⢇⢕⢕⢕⢕⢕⢕⢕⢕⢕⢹⣿⣿⣿⣿⣿⣿⣿⣿⣿⣿⣿⣿⣿⣿⣿⣿⣿⣿⣿⣿⣿⣿⣿⣿⣿⣿⣿⣿⣿⣿⣿⣿⣿⣿⣿⣿⣿⣿⣿⣿⣿⣿⣿⣿⣿⣿⣿⣿⣿⣿⣿⣿⣿⣿⣿⣿⣿⣿⣿⣿⣿⣿⣿⣿⣿⡿⢿⢇⢕⢕⢕⢕⢕⢕⢕⢿⠀</a:t>
            </a:r>
            <a:br/>
            <a:r>
              <a:t>⣿⡿⢕⢕⢕⢕⠀⠀⠀⠀⠀⢕⠕⠕⠕⠕⠕⣾⢇⢕⢕⢕⢕⢕⢕⢕⣕⣵⣵⣵⣮⢸⣿⣿⣿⣧⢕⢕⢕⠐⠀⠀⠀⠀⠀⠀⠀⢱⣿⣿⣿⣿⣿⣿⣿⣿⣿⣿⣿⣿⣿⣿⣇⢕⠀⠀⠀⠀⠀⠀⠀⠁⢕⣕⡅⠀⣰⣕⠄⠀⠀⠀⢵⣔⠀⢕⢕⢕⢜⢿⢁⢕⢜⣿⣿⣿⡏⢕⢕⢕⣿⣿⣿⣿⢕⢕⢕⢸⣿⣿⣿⡇⢕⢕⢕⣿⣿⡇⢕⢕⠕⢕⢕⢕⢕⢕⢕⢕⢕⢕⢕⢕⢕⢄⠀⠀⠀⠀⠀⠀⠀⠀⢹⣦⣄⠀⠀⠀⠘⢿⣟⡪⢕⢕⢕⢕⢕⢕⢕⢕⢕⢕⢕⢕⢟⢿⣿⣿⣿⣿⣿⣿⣿⣿⣿⣿⣿⣿⣿⣿⣿⣿⣿⣿⣿⣿⣿⣿⣿⣿⣿⣿⣿⣿⣿⣿⣿⣿⣿⣿⣿⣿⣿⣿⣿⣿⣿⣿⣿⣿⣿⣿⣿⣿⣿⣿⣿⣿⣿⣿⣿⣿⣿⣿⣿⣿⣿⣿⣿⡇⢕⢕⢕⢕⢕⢕⢕⢕⢕⢸⠀</a:t>
            </a:r>
            <a:br/>
            <a:r>
              <a:t>⡟⢅⢕⢕⢕⢕⠀⠀⠀⠀⢄⠀⠀⠀⠀⠔⡼⡏⢕⢕⢕⢕⢕⣵⣾⣿⣿⣿⣿⣿⣿⢸⣻⣿⣿⣿⡇⢕⢕⠀⠀⠀⠀⠀⠀⠀⠀⠁⣿⣿⣿⣿⣿⣿⣿⣿⣿⣿⣿⣿⣿⣿⣿⣧⠀⠀⠀⠀⠀⠀⠀⠀⢝⢜⢕⠀⠜⠃⢀⢔⢔⢄⠁⠙⢀⣵⣧⡕⢕⢜⢇⢕⢕⢝⢝⢝⢕⢕⢕⢕⢝⢝⢝⢝⢕⢕⢕⢜⢝⢝⢝⢕⢕⢕⢕⢝⢝⢝⢕⢕⢀⢕⢕⢕⢕⢕⢕⢕⢕⢕⢕⢕⢕⢕⢕⠄⠀⠀⠀⠀⠀⠀⠀⢹⣿⣷⣦⡀⠀⠈⢣⡇⢕⢕⢕⢕⢕⢕⢕⢕⢕⢕⢕⢕⢕⢸⣿⣿⣿⣿⣿⣿⣿⣿⣿⣿⣿⣿⣿⣿⣿⣿⣿⣿⣿⣿⣿⣿⣿⣿⣿⣿⣿⣿⣿⣿⣿⣿⣿⣿⣿⣿⣿⣿⣿⣿⣿⣿⣿⣿⣿⣿⣿⣿⣿⣿⣿⣿⣿⣿⣿⣿⣿⣿⣿⣿⣿⣿⡏⢕⢕⢕⢕⢕⢕⢕⢕⢕⢕⢱⠀</a:t>
            </a:r>
            <a:br/>
            <a:r>
              <a:t>⢇⢕⢕⢕⢕⠁⠀⠀⠀⠀⢕⠀⠀⠀⠀⣱⢕⢕⢕⢕⢕⣵⣿⣿⣿⣿⣿⣿⣿⣿⡿⣸⣾⣿⣿⣿⡇⢕⢕⠀⠀⠀⠀⠀⠀⠀⠀⠀⢹⣿⣿⣿⣿⣿⣿⣿⣿⣿⣿⣿⣿⣿⣿⡇⠀⠀⠀⠀⠀⠀⠀⠀⠑⢕⢕⢕⢔⡆⢀⠑⠑⠑⠀⢳⣿⣿⣿⣿⡕⢕⢹⡕⢕⢕⢕⢕⢕⢕⢕⢕⢕⢕⢕⢕⢕⢕⢕⢕⢕⢕⢕⢕⢕⢕⢕⢕⢕⢕⠑⢕⢕⢕⢕⢕⢕⢕⢕⢕⢕⢕⢕⢕⢕⢕⢕⢀⠀⠀⠀⠀⠀⠀⠀⠀⠹⣿⣿⣿⣷⣴⣄⢜⢣⡕⢕⢕⢕⢕⢕⢕⢕⢕⢕⢕⣱⣿⣿⣿⣿⣿⣿⣿⣿⣿⣿⣿⣿⣿⣿⣿⣿⣿⣿⣿⣿⣿⣿⣿⣿⣿⣿⣿⣿⣿⣿⣿⣿⣿⣿⣿⣿⣿⣿⣿⣿⣿⣿⣿⣿⣿⣿⣿⣿⣿⣿⣿⣿⣿⣿⣿⣿⣿⣿⣿⣿⣿⣿⣿⣧⢕⢕⢕⢕⢕⢕⢕⢕⢕⢕⢸⠀</a:t>
            </a:r>
            <a:br/>
            <a:r>
              <a:t>⠀⢕⢕⢕⢕⠀⠀⠀⠀⢕⢕⠀⠀⠀⢠⡟⢕⢕⢕⢕⣼⣿⣿⣿⣿⣿⣿⣿⣿⣿⢇⣿⣿⣿⣿⣿⡇⢕⢁⠀⠀⠀⠀⠀⠀⠀⠀⠀⠀⢾⣿⣿⣿⣿⣿⣿⣿⣿⣿⣿⣿⣿⣷⠂⠀⠀⠀⠀⠀⠀⠀⠀⠀⢕⢕⢕⢜⡕⣧⡕⢔⣧⢸⣧⢻⣿⣿⣿⣿⣇⢜⢳⢡⣥⣥⣥⣥⣥⣥⣵⣵⣵⣵⣵⣵⣵⣵⣵⣵⣵⣵⣵⣵⣵⣵⣵⣵⣵⢄⢕⢕⢕⢕⢕⢕⢕⢕⢕⢕⢕⢕⢕⢕⢕⢕⢕⠀⠀⠀⠀⠀⠀⠀⠀⠀⠘⢿⣿⣿⣿⣿⣿⣾⣿⣧⣵⢕⢕⢕⢕⢕⣱⣵⣾⣿⣿⣿⣿⣿⣿⣿⣿⣿⣿⣿⣿⣿⣿⣿⣿⣿⣿⣿⣿⣿⣿⣿⣿⣿⣿⣿⣿⣿⣿⣿⣿⣿⣿⣿⣿⣿⣿⣿⣿⣿⣿⣿⣿⣿⣿⣿⣿⣿⣿⣿⣿⣿⣿⣿⣿⣿⣿⣿⣿⣿⣿⣿⣿⣿⣷⣕⢕⢕⢕⢕⢕⢕⢕⢕⣿⠀</a:t>
            </a:r>
            <a:br/>
            <a:r>
              <a:t>⠁⠕⢕⢕⠀⠀⠀⠀⢄⢕⢕⠀⠀⢀⡿⢕⢕⢕⢕⣼⣿⣿⣿⣿⣿⣿⣿⣿⣿⣿⢱⣿⣿⢿⣿⣿⡇⢕⠁⠀⠀⠀⠀⠀⠀⠀⠀⠀⠀⠈⣿⣿⣿⣿⣿⣿⣿⣿⣿⣿⣿⣿⡏⠀⠀⠀⠀⠀⠀⠀⠀⠀⠀⠕⡕⢕⣮⡻⢏⢣⣧⡜⢣⡻⡜⣿⣿⣿⣿⣿⡇⢜⣇⢿⣿⣿⣿⣿⣿⣿⢿⢟⣛⣟⣟⡿⢿⣿⣿⣿⣿⣿⣿⣿⣿⣿⣿⣿⡇⢕⢕⠑⢕⢕⢕⢕⢕⢕⢕⢕⢕⢕⢕⢕⢕⢕⢔⠀⠀⠀⠀⢐⠄⠀⠀⠀⠘⢿⣿⣿⣿⣿⣿⣿⣿⣿⣿⣿⣿⣿⣿⣿⣿⣿⣿⣿⣿⣿⣿⣿⣿⣿⣿⣿⣿⣿⣿⣿⣿⣿⣿⣿⣿⣿⣿⣿⣿⣿⣿⣿⣿⣿⣿⣿⣿⣿⣿⡿⢿⣿⣿⣿⣿⣿⣿⣿⣿⣿⣿⣿⣿⣿⣿⣿⣿⣿⣿⣿⣿⣿⣿⣿⣿⣿⣿⣿⣿⣿⣿⣿⣿⣿⣷⣵⣕⣕⣕⣵⣾⣿⠀</a:t>
            </a:r>
            <a:br/>
            <a:r>
              <a:t>⢕⠀⠐⠁⠀⠀⠀⠀⢕⢕⢕⠀⢀⡾⢕⢕⢕⢕⢱⣿⣿⣿⣿⣿⣿⣿⣿⣿⡏⡇⣾⣿⣿⡞⣿⣿⡇⢕⠀⠀⠀⠀⠀⠀⠀⠀⠀⠀⠀⠀⠘⣿⣿⣿⣿⣿⣿⣿⣿⣿⣿⡿⠁⠀⠀⠀⠀⠀⠀⠀⠀⠀⠀⠀⢪⢏⣏⣵⣿⣎⢻⣷⣷⣼⣕⢝⢻⢿⣿⣿⣿⡕⢸⡄⠀⠀⠀⠀⠄⠖⠛⠙⠉⠉⠉⢹⣿⣷⣥⣀⢀⣀⣀⣀⣀⣀⣁⣁⡀⢕⢕⢄⢕⢕⢕⢕⢕⢕⢕⢕⢕⢕⢕⢕⢕⢕⢕⢄⠀⠀⠀⠀⠑⠁⠜⣦⣄⡁⢻⣿⣿⣿⣿⣿⣿⣿⣿⣿⣿⣿⣿⣿⣿⣿⣿⣿⣿⣿⣿⣿⣿⣿⣿⣿⣿⣿⣿⣿⣿⣿⣿⣿⣿⣿⣿⣿⣿⣿⣿⣿⣿⣿⣿⣿⣿⣿⣿⡕⢸⣿⣿⣿⣿⣿⣿⣿⣿⣿⣿⣿⣿⣿⣿⣿⣿⣿⣿⣿⣿⣿⣿⣿⣿⣿⣿⣿⣿⣿⣿⣿⣿⣿⣿⣿⣿⣿⣿⣿⣿⣿⠀</a:t>
            </a:r>
            <a:br/>
            <a:r>
              <a:t>⡇⠀⠀⠀⠀⠀⠀⠀⠀⠀⠁⠈⠘⠑⠕⢕⢕⢱⣿⣿⣿⣿⣿⣿⣿⣿⣿⣿⣷⣷⢜⣿⡿⣿⣮⡻⢿⢕⠀⠀⠀⠀⠀⠀⠀⠀⠀⠀⠀⠀⠀⠸⣿⣿⣿⣿⣿⣿⣿⣿⣿⠇⠀⠀⠀⠀⠀⠀⠀⠀⠀⠀⠀⠀⢸⣿⣿⣿⣿⣿⣷⣝⢜⣿⣿⢸⣿⣿⣿⣿⣿⣷⢕⠧⠀⠀⠀⠀⠀⠀⠀⠀⠀⠀⠀⢜⣟⢿⣿⣿⣷⣮⣝⡻⢯⣿⣿⣿⡇⢕⢕⢕⢕⢕⢕⢕⢕⢕⢕⢕⢕⢕⢕⢕⢕⢕⢕⢕⢁⠀⠀⠀⠀⠀⠄⢹⣿⣿⣿⣿⣿⣿⣿⣿⣿⣿⣿⣿⣿⣿⣿⣿⣿⣿⣿⣿⣿⣿⣿⣿⣿⣿⣿⣿⣿⣿⣿⣿⣿⣿⣿⣿⣿⣿⣿⣿⣿⣿⣿⣿⣿⣿⣿⣿⣿⣿⣿⡇⢸⣿⣿⣿⣿⣿⣿⣿⣿⣿⣿⣿⣿⣿⣿⣿⣿⣿⣿⣿⣿⣿⣿⣿⣿⣿⣿⣿⣿⣿⣿⣿⣿⣿⣿⣿⣿⣿⣿⣿⣿⣿⠀</a:t>
            </a:r>
            <a:br/>
            <a:r>
              <a:t>⣇⠀⠀⠀⠀⠀⠀⠀⠀⠀⠀⠀⠀⠀⠀⠀⠀⠈⠙⠟⠿⢿⣿⣿⣿⣿⣿⣿⣿⣿⡕⣿⣿⣮⣽⣽⣟⢕⠀⠁⠀⠀⠀⠀⠀⠀⠀⠀⠀⠀⠀⠀⢹⣿⣿⣿⣿⣿⣿⣿⡏⠀⠀⠀⠀⠀⠀⠀⠀⠀⠀⠀⠀⠀⠁⢿⣿⣿⣿⣿⣿⣿⣿⡹⣿⢸⣿⣿⡿⠿⠛⠉⠀⠀⠀⠀⠀⠀⠀⠀⠀⠀⠀⠀⠀⢕⢕⢕⢝⢝⢿⣿⣿⣿⣷⣝⢿⡟⢕⢕⢕⢕⢕⢕⢕⢕⢕⢕⢕⢕⢕⢕⢕⢕⢕⢕⢕⢕⢁⠀⠀⠀⠀⢄⢑⢄⢻⣿⣿⣿⣿⣿⣿⣿⣿⣿⣿⣿⣿⣿⣿⣿⣿⣿⣿⣿⣿⣿⣿⣿⣿⣿⣿⣿⣿⣿⣿⣿⣿⣿⣿⣿⣿⣿⣿⣿⣿⣿⣿⣿⣿⣿⣿⣿⣿⣿⣿⣧⣿⣿⣿⣿⣿⣿⣿⣿⣿⣿⣿⣿⣿⣿⣿⣿⣿⣿⣿⣿⣿⣿⣿⣿⣿⣿⣿⣿⣿⣿⣿⣿⣿⣿⣿⣿⣿⣿⣿⣿⣿⣿⠀</a:t>
            </a:r>
            <a:br/>
            <a:r>
              <a:t>⡻⢕⠀⠀⠀⠀⠀⠀⠀⠀⠀⠀⠀⠀⠀⠀⠀⠀⠀⠀⠀⠀⠈⠙⠟⢿⣿⣿⣿⣿⣷⢹⣿⣿⣿⣿⣿⢕⠀⠀⠀⠀⠀⠀⠀⠀⠀⠀⠀⠀⠀⠀⠀⢹⣿⣿⣿⣿⣿⡟⠀⠀⠀⠀⠀⠀⠀⠀⠀⠀⠀⠀⠀⠀⠀⢜⣿⣿⣿⣿⣿⣿⣿⢇⣱⡿⠟⠁⠀⠀⠀⠀⠀⠀⠀⠀⠀⠀⠀⠀⠀⠀⠀⠀⠀⠁⢕⢕⢕⢕⢕⢜⢟⢻⣿⣿⣿⣧⡄⠁⢕⢕⠁⢕⢕⢕⢕⢕⢕⢕⢕⢕⢕⢕⢕⢕⢕⢕⢕⠀⢀⢀⢄⢕⢐⢕⢅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⡷⢱⢀⠀⠀⠀⠀⠀⠀⠀⠀⢀⢀⠀⠀⠀⠀⠀⠀⠀⠀⠀⠀⠀⠀⠀⠈⠙⢿⣿⣿⣧⢻⣿⡿⣿⣿⢕⠀⠀⠀⠀⠀⠀⠀⠀⠀⠀⠀⠀⠀⠀⠀⠀⠘⠁⡀⠈⠙⠁⠀⠀⠀⠀⠀⠀⠀⠀⠀⠀⠀⠀⠀⠀⠀⠀⢿⣿⣿⣿⣿⣿⣿⠟⠁⠀⠀⠀⠀⠀⠀⠀⠀⠀⢀⠀⠀⠀⠀⠑⢔⢀⠀⠀⠀⠀⢕⢕⢕⢕⢕⢕⢕⢕⢜⢻⣿⣿⣿⡇⢕⢕⠀⢕⢕⢕⢕⢕⢕⢕⢕⢕⢕⢕⢕⢕⢕⢕⢕⢄⢕⢕⢕⢕⢁⠄⢕⢘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⡕⢕⠀⠀⠀⠀⠀⠀⢀⢔⠕⠀⠀⠀⠀⠀⢄⠀⠀⠀⠀⠀⠀⠀⠀⠀⠀⠀⠈⠻⣿⣇⢿⡇⢿⣿⡕⠀⠀⠀⠀⠀⠀⠀⠀⠀⠀⠀⠀⠀⠀⠀⠀⠀⢜⢝⢗⠀⠀⠀⠀⠀⠀⠀⠀⠀⠀⠀⠀⠀⠀⠀⠀⠀⠀⠜⣿⣿⣿⣿⠟⠁⠀⠀⠀⠀⠀⠀⠀⠀⠀⠀⢀⠁⠐⢄⠀⠀⠀⠁⠕⢔⠀⠀⠀⢡⣕⢕⢕⢕⢕⢕⢕⢕⢕⢝⢿⣿⡇⢕⢕⢔⠕⢕⢕⢕⢕⢕⢕⢕⢕⢕⢕⢕⢕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⣟⢕⢕⢕⠀⠀⠀⠀⢔⠕⠁⠀⠀⠀⢀⢔⠑⠀⠀⠀⠀⠀⠀⠀⠀⠀⠀⠀⠀⠀⠀⠈⠻⡜⡇⠁⢻⡕⠀⠀⠀⠀⠀⠀⠀⠀⠀⠀⠀⠀⠀⠀⠀⠀⠀⠁⢕⢕⠀⠀⠀⠀⠀⠀⠀⠀⠀⠀⠀⠀⠀⠀⠀⠀⠀⠀⠀⢹⣿⠟⠁⠀⠀⠀⠀⠀⠀⠀⠀⠀⠀⠀⠀⠑⠀⠀⠁⠕⢄⠀⠀⠀⠁⢕⢀⠀⢸⣿⣷⣼⡇⢕⢕⢕⢕⢕⠕⠁⠈⠓⢕⢕⢕⠀⢕⢕⢕⢕⢕⢕⢕⢕⢕⢕⢕⢕⢕⢕⢕⢕⢕⢕⢕⢕⢕⢕⢕⢕⢕⢅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⢕⢕⢕⠀⠀⢀⢕⠁⠀⠀⠀⢄⢔⠑⠀⠀⠀⠀⠀⠀⠀⠀⠀⠀⠀⠀⠀⠀⠀⠀⠀⠀⠀⢇⠀⢜⢕⠀⠀⠀⠀⠀⠀⠀⠀⠀⠀⠀⠀⠀⠀⠀⠀⠀⠀⠕⢁⠀⠀⠀⠀⠀⠀⠀⠀⠀⠀⠀⠀⠀⠀⠀⠀⠀⠀⠀⠁⠁⠀⠀⠀⠀⠀⠀⠀⠀⠀⠀⠀⠀⠀⠀⠀⠀⠀⠀⢀⢕⠕⢄⢀⠀⠀⠑⢔⠁⣿⣿⣿⣿⣷⢕⢕⢕⠑⠀⠀⠀⠀⠁⢕⢕⠀⢕⢕⢕⢕⢕⢕⢕⢕⢕⢕⢕⢕⢕⢕⢕⢕⢕⢁⢕⠑⢕⢀⢕⢕⢕⢕⢔⠹⣿⣿⣿⣿⣿⣿⣿⣿⣿⣿⣿⣿⣿⣿⣿⣿⣿⣿⣿⣿⣿⣿⣿⣿⣿⣿⣿⣿⣿⣿⣿⣿⣿⣿⣿⣿⣿⣿⣿⣿⣿⣿⣿⣿⣿⣿⣿⣿⣿⣿⣿⣿⣿⣿⣿⣿⣿⣿⣿⣿⣿⣿⣿⣿⣿⣿⣿⣿⣿⣿⣿⣿⣿⣿⣿⣿⣿⣿⣿⣿⣿⣿⣿⣿⣿⣿⣿⡟⠀</a:t>
            </a:r>
            <a:br/>
            <a:r>
              <a:t>⣿⢕⢕⢕⠀⢔⠑⠀⠀⠀⢄⠔⠑⠕⢄⠀⠀⠀⠀⠀⠀⠀⠀⠀⠀⠀⠀⠀⠀⠀⠀⠀⠀⠀⠑⠀⢕⢇⠀⠀⠀⠀⠀⠀⠀⠀⠀⠀⠀⠀⠀⠀⠀⠀⢰⣶⣶⣾⣴⡖⣅⠀⠀⠀⠀⠀⠀⠀⠀⠀⠀⠀⠀⠀⠀⠀⠀⠀⠀⠀⠀⠀⠀⠀⠀⠀⠀⠀⠀⠀⠀⠀⠀⠀⠀⢀⢔⠑⠀⠀⠀⠁⠐⢄⠀⠀⠔⢸⣮⣝⡟⢑⠑⠑⠁⠀⠀⠀⠀⠀⢄⢕⢕⢀⠀⢕⢕⢕⢕⢕⢕⢕⢕⢕⢕⢕⢕⢕⢕⢕⢕⢕⢕⢔⢁⠕⢕⢕⢕⢑⢕⢕⢘⢿⣿⣿⣿⣿⣿⣿⣿⣿⣿⣿⣿⣿⣿⣿⣿⣿⣿⣿⣿⣿⣿⣿⣿⣿⣿⣿⣿⣿⣿⣿⣿⣿⣿⣿⣿⣿⣿⣿⣿⣿⣿⣿⣿⣿⣿⣿⣿⣿⣿⣿⣿⣿⣿⣿⣿⣿⣿⣿⣿⣿⣿⣿⣿⣿⣿⣿⣿⣿⣿⣿⣿⣿⣿⣿⣿⣿⣿⣿⣿⣿⣿⣿⣿⣿⢏⢕⠀</a:t>
            </a:r>
            <a:br/>
            <a:r>
              <a:t>⣯⢇⢕⢕⠕⠀⠀⠀⢔⠑⠀⠀⠀⠀⠁⠑⢔⢀⠀⠀⠀⠀⠀⠀⠀⠀⠀⠀⠀⠀⠀⠀⠀⠀⠀⠀⢕⠁⠀⠀⠀⠀⠀⠀⠀⠀⠀⠀⠀⠀⠀⠀⢀⣴⢻⣿⣿⣿⣿⣿⣿⡇⠀⠀⠀⠀⠀⠀⠀⠀⠀⠀⠀⠀⠀⠀⠀⠀⠀⠀⠀⠀⠀⠀⠀⠀⠀⠀⠀⠀⠀⠀⠀⢀⢔⠑⠀⠀⠀⢀⠄⢄⠀⠀⠁⠀⠀⠕⣿⡜⠑⠁⠀⠀⠀⠀⠀⠀⠀⢔⠑⢕⢕⢑⠀⢕⢕⢕⢕⢕⢕⢕⢕⢕⢕⢕⢕⢕⢕⢕⢕⢕⢔⢕⢔⢕⢕⢕⢕⢕⢕⢕⢕⢅⢻⣿⣿⣿⣿⣿⣿⣿⣿⣿⣿⣿⣿⣿⣿⣿⣿⣿⣿⣿⣿⣿⣿⣿⣿⣿⣿⣿⣿⣿⡿⢟⢟⢝⢝⢟⢟⢟⢟⢟⢿⢿⢿⢿⢿⢿⢿⢟⢟⢟⢟⢟⢟⢻⣿⣿⣿⣿⣿⣿⣿⣿⣿⣿⣿⣿⣿⣿⣿⣿⣿⣿⣿⣿⣿⣿⣿⣿⣿⣿⣿⣿⡿⢕⢕⢕⠀</a:t>
            </a:r>
            <a:br/>
            <a:r>
              <a:t>⣿⢕⡕⠁⠀⠀⠄⠁⠀⠀⢄⠔⠄⠀⠀⠀⠀⠁⠕⢄⠀⠀⠀⠄⠀⠀⠀⠀⠀⠀⠀⠀⠀⠀⠀⠀⠕⠀⠀⠀⠀⠀⠀⠀⠀⠀⠀⠀⠀⠀⠀⠀⠀⢜⣿⣿⣿⣿⣿⣿⡟⢇⠀⠀⠀⠀⠀⠀⠀⠀⠀⠀⠀⠀⠀⠀⠀⠀⠀⠀⠀⠀⠀⠀⠀⠀⠀⠀⠀⠀⠀⢀⠔⠁⠀⠀⠀⢀⠐⠀⠀⠀⠁⠐⠀⠀⠀⠀⠝⠁⠀⠀⠀⠀⠀⠀⠀⠀⢕⢕⢔⢕⢕⠑⠀⢕⢕⢕⢕⢕⢕⢕⢕⢕⢕⢕⢕⢕⢕⢕⢕⢕⢕⢕⢕⢕⢕⢕⢕⢕⢕⢕⢕⢕⢕⢜⢿⣿⣿⣿⣿⣿⣿⣿⣿⣿⣿⣿⣿⣿⣿⣿⣿⣿⣿⣿⣿⣿⣿⣿⣿⣿⣿⣿⣕⢕⠕⢕⢕⢕⢕⢕⢕⢕⢕⢕⢕⢕⢕⢕⢕⢕⢕⢕⢕⢕⢕⢕⢎⣿⣿⣿⣿⣿⣿⣿⣿⣿⣿⣿⣿⣿⣿⣿⣿⣿⣿⣿⣿⣿⣿⣿⣿⣿⡿⢏⢕⢕⢕⢕⠀</a:t>
            </a:r>
            <a:br/>
            <a:r>
              <a:t>⠜⢕⢕⠀⠀⠁⠀⠀⠐⠁⠀⠀⠀⠁⠔⢀⠀⠀⠀⠁⠑⢄⠀⠀⠀⠀⠀⠀⠀⠀⠀⠀⢀⠀⠀⠁⠀⠀⠀⠀⠀⠀⠀⠀⠀⠀⠀⠀⠀⠀⠀⠀⠀⠑⠹⡝⢿⣿⡟⣿⠇⠀⠀⠀⠀⠀⠀⠀⠀⠀⠀⠀⠀⠀⠀⠀⠀⠀⠀⠀⠀⠀⠀⠀⠀⠀⠀⠀⠀⠀⢔⠑⠀⠀⠀⠀⠐⠀⠀⠀⠀⠀⠀⠀⠀⠀⠀⠀⠀⠀⠀⠀⠀⠀⠀⠀⠀⢕⢕⢕⢕⢕⢕⢔⢕⠀⢕⢕⢕⢕⢕⢕⢕⢕⢕⢕⢕⢕⢕⢕⢕⢕⢕⢕⢕⢕⢕⢕⢕⢕⢕⢕⢕⢕⢕⢕⢕⢝⢿⣿⣿⣿⣿⣿⣿⣿⣿⣿⣿⣿⣿⣿⣿⣿⣿⣿⣿⣿⣿⣿⣿⣿⣿⣿⣿⣿⣷⣷⣷⣷⣵⣵⣅⢕⣕⣕⣕⣕⣕⣕⢕⣱⣵⣴⣶⣶⣷⣷⣿⣿⣿⣿⣿⣿⣿⣿⣿⣿⣿⣿⣿⣿⣿⣿⣿⣿⣿⣿⣿⣿⣿⣿⣿⢟⢕⢕⢕⢕⢕⢕⠀</a:t>
            </a:r>
            <a:br/>
            <a:r>
              <a:t>⢀⣱⡇⠀⠀⠀⠀⠀⠀⠀⠀⠀⠀⠀⠀⠀⠀⠀⠀⠀⠀⠀⠕⢄⠀⠀⠀⠀⠀⠀⠀⠀⠀⠀⠀⠀⠀⠀⠀⠀⠀⠀⠀⠀⠀⠀⠀⠀⠀⠀⠀⠀⠀⠀⠀⠁⢑⠙⠣⠈⠀⠀⠀⠀⠀⠀⠀⠀⠀⠀⠀⠀⠀⠀⠀⠀⠀⠀⠀⠀⠀⠀⠀⠀⠀⠀⠀⠀⢀⠕⠁⠀⠀⠀⠀⠀⠀⠀⠀⠀⠀⠀⠀⠀⠀⠀⠀⠀⠀⠀⢄⠄⠀⠀⠀⠀⢔⢕⢕⢕⢕⠑⢕⠁⠁⠀⢕⢕⢕⢕⢕⢕⢕⢕⢕⢕⢕⢕⢕⢕⢕⢕⢕⢕⢕⢕⢕⢕⢕⢕⢕⢕⢕⢕⢕⢕⢕⢔⢕⢝⢿⣿⣿⣿⣿⣿⣿⣿⣿⣿⣿⣿⣿⣿⣿⣿⣿⣿⣿⣿⣿⣿⣿⣿⣿⣿⣿⣿⣿⣿⣿⣯⣪⣕⢿⣿⡷⣿⡗⢱⢕⣿⣿⣿⣿⣿⣿⣿⣿⣿⣿⣿⣿⣿⣿⣿⣿⣿⣿⣿⣿⣿⣿⣿⣿⣿⣿⣿⣿⣿⣿⢟⢕⢕⢕⢕⢕⢕⢕⢕⠀</a:t>
            </a:r>
            <a:br/>
            <a:r>
              <a:t>⣾⢟⠁⠀⠀⠀⠀⠀⠀⠀⠀⠀⠀⠀⠀⠀⠀⠀⠀⠀⠀⠀⠀⠁⠐⠀⠀⠀⠀⠀⠀⠀⠀⠀⠀⠀⠀⠀⠀⠀⠀⠀⠀⠀⠀⠀⠀⠀⠀⠀⠀⠀⠀⠀⠀⠀⠀⠀⠀⠀⠀⠀⠀⠀⠀⠀⠀⠀⠀⠀⠀⠀⠀⠀⠀⠀⠀⠀⠀⠀⠀⠀⠀⠀⠀⠀⠀⠀⠀⠀⠀⠀⠀⠀⠀⠀⠀⠀⠀⠀⠀⠀⠀⠀⠀⠀⠀⠀⠀⠀⠁⠀⠀⠀⠀⠀⠕⠕⠕⠕⠕⠀⢕⠑⢀⠀⢕⢕⢕⢕⢕⢕⢕⢕⢕⢕⢕⢕⢕⢕⢕⢕⢕⢕⢕⢕⢕⢕⢕⢕⢕⢕⢕⢕⢕⢕⢕⢕⠕⢕⢕⢝⢿⣿⣿⣿⣿⣿⣿⣿⣿⣿⣿⣿⣿⣿⣿⣿⣿⣿⣿⣿⣿⣿⣿⣿⣿⣿⣿⣿⣿⣿⣿⣿⣿⣿⣿⣿⣿⣿⣿⣿⣿⣿⣿⣿⣿⣿⣿⣿⣿⣿⣿⣿⣿⣿⣿⣿⣿⣿⣿⣿⣿⣿⣿⣿⣿⣿⣿⠟⢕⢕⢕⢕⢕⢕⢕⢕⢕⢕⠀</a:t>
            </a:r>
            <a:br/>
            <a:r>
              <a:t>⢏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⡤⡔⢕⢕⠐⠔⢕⢕⢕⢕⢕⢕⢕⢕⢕⢕⢕⢕⢕⢕⢕⢕⢕⢕⢕⢕⢕⢕⢕⢕⢕⢕⢕⢕⢕⢕⢕⢕⢕⢄⢕⢕⢕⢕⢜⢻⢿⣿⣿⣿⣿⣿⣿⣿⣿⣿⣿⣿⣿⣿⣿⣿⣿⣿⣿⣿⣿⣿⣿⣿⣿⣿⣿⣿⣿⣿⣿⣿⣿⣿⣿⣿⣿⣿⣿⣿⣿⣿⣿⣿⣿⣿⣿⣿⣿⣿⣿⣿⣿⣿⣿⣿⣿⣿⣿⣿⣿⡿⢟⢅⢕⢕⢕⢕⢕⢕⢕⢕⢕⢕⢕⠀</a:t>
            </a:r>
            <a:br/>
            <a:r>
              <a:t>⢕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⢄⢄⢴⣾⣷⣼⣿⢕⢕⢅⢀⠐⠁⢕⢕⢕⢕⢕⢕⢕⢕⢕⢕⢕⢕⢕⢕⢕⢕⢕⢕⢕⢕⢕⢕⢕⢕⢕⢕⢕⢕⢕⢕⢕⠕⢕⢕⢕⢕⢕⢕⢕⢝⢻⣿⣿⣿⣿⣿⣿⣿⣿⣿⣿⣿⣿⣿⣿⣿⣿⣿⣿⣿⣿⣿⣿⣿⣿⣿⣿⣿⣿⣿⣿⣿⣿⣿⣿⣿⣿⣿⣿⣿⣿⣿⣿⣿⣿⣿⣿⣿⣿⣿⣿⣿⣿⣿⣿⣿⣿⢟⢝⠀⢕⢕⢕⢕⢕⢕⢕⢕⢕⢕⢕⢕⢕⠀</a:t>
            </a:r>
            <a:br/>
            <a:r>
              <a:t>⢕⠀⠀⠀⠀⠀⠀⠀⠀⠀⠀⠀⠀⠀⠀⠀⠀⠀⠀⠀⠀⠀⠀⠀⠀⠀⠀⠀⠀⠀⠀⢀⠀⠀⠀⠀⠀⠀⠀⠀⠀⠀⠀⠀⠀⠀⠀⠀⠀⠀⠀⠀⠀⠀⠀⠀⠀⠀⠀⠀⠀⠀⠀⠀⠀⠀⠀⠀⠀⠀⠀⠀⠀⠀⠀⠀⠀⠀⠀⠀⠀⠀⠀⠀⠀⠀⠀⠀⠀⠀⠀⠀⠀⠀⠀⠀⠀⠀⠀⠀⠀⠀⠀⠀⠀⠀⠀⠀⠀⢀⢔⢔⢕⡕⢜⢸⣿⣿⣿⣿⣿⡇⢕⠀⠄⠁⢀⢕⢕⢕⢕⢕⢕⢕⢕⢕⢕⢕⢕⢕⢔⢕⢕⢕⢕⢕⢕⢕⢕⢕⢕⢕⢕⢕⢕⢕⢕⢕⢀⢕⢕⢕⢕⢕⠑⢅⢕⢕⢜⢝⢿⣿⣿⣿⣿⣿⣿⣿⣿⣿⣿⣿⣿⣿⣿⣿⣿⣿⣿⣿⣿⣿⣿⣿⣿⣿⣿⣿⣿⣿⣿⣿⣿⣿⣿⣿⣿⣿⣿⣿⣿⣿⣿⣿⣿⣿⣿⣿⣿⣿⡿⢟⢏⢕⢕⢕⢐⢕⢕⢕⢕⢕⢕⢕⢕⢕⢕⢕⢕⢕⠀</a:t>
            </a:r>
            <a:br/>
            <a:r>
              <a:t>⢱⡄⠀⠀⠀⠀⠀⠀⠀⠀⠀⠀⠀⠀⠀⠀⠀⠀⠀⠀⠀⠀⠀⠀⠀⠀⠀⠀⠀⠀⠀⠕⠀⠀⠀⠀⠀⠀⠀⠀⠀⠀⠀⠀⠀⠀⠀⠀⠀⠀⠀⠀⠀⠀⠀⠀⠀⠀⠀⠀⠀⠀⠀⠀⠀⠀⠀⠀⠀⠀⠀⠀⠀⠀⠀⠀⠀⠀⠀⠀⠀⠀⠀⠀⠀⠀⠀⠀⠀⠀⠀⠀⠀⠀⠀⠀⠀⠀⠀⠀⠀⠀⠀⠀⠀⢄⢀⢄⢀⠁⢕⢕⢕⢕⣵⣿⣿⣿⣿⣿⣿⡇⢇⢀⢄⢄⢅⢀⢕⢕⢕⢕⢕⢕⢕⢕⢕⢕⢕⢕⢕⢅⢕⢕⢕⢕⢕⢕⢕⢕⢕⢕⢕⢕⢕⢕⢕⢕⢕⢕⢕⢕⢕⠁⢄⢕⢕⢕⢕⢕⢕⢕⢝⢻⢿⣿⣿⣿⣿⣿⣿⣿⣿⣿⣿⣿⣿⣿⣿⣿⣿⣿⣿⣿⣿⣿⣿⣿⣿⣿⣿⣿⣿⣿⣿⣿⣿⣿⣿⣿⣿⣿⣿⣿⣿⣿⣿⡿⢟⢍⠑⢕⢕⢕⢕⢕⢕⢕⢕⢕⢕⢕⢕⢕⢕⢕⢕⢕⢕⢕⠀</a:t>
            </a:r>
            <a:br/>
            <a:r>
              <a:t>⠛⠃⠀⠐⠐⠑⠑⠑⠑⠑⠑⠐⠀⠀⠀⠐⠀⠀⠀⠀⠀⠀⠀⠀⠀⠀⠀⠀⠀⠀⠀⠀⠀⠀⠀⠀⠀⠀⠀⠀⠀⠀⠀⠀⠀⠀⠀⠀⠀⠀⠀⠀⠀⠀⠀⠀⠀⠀⠀⠀⠀⠀⠀⠀⠀⠀⠀⠀⠀⠀⠀⠀⠀⠀⠀⠀⠀⠀⠀⠀⠀⠀⠀⠀⠀⠀⠀⠀⠀⠀⠀⠀⠀⠀⠀⠀⠀⠀⠀⠀⠀⠀⠀⠀⠀⠀⠑⠑⠑⠀⠑⠑⠚⠛⠛⠛⠛⠛⠛⠛⠛⠑⠑⠑⠑⠑⠑⠐⠑⠑⠑⠑⠑⠑⠑⠑⠑⠑⠑⠑⠑⠑⠑⠑⠑⠑⠑⠑⠑⠑⠑⠑⠑⠑⠑⠑⠑⠑⠑⠑⠑⠑⠀⠀⠑⠑⠑⠑⠑⠑⠑⠑⠑⠑⠑⠙⠛⠛⠛⠛⠛⠛⠛⠛⠛⠛⠛⠛⠛⠛⠛⠛⠛⠛⠛⠛⠛⠛⠛⠛⠛⠛⠛⠛⠛⠛⠛⠛⠛⠛⠛⠛⠛⠛⠛⠋⠑⠑⠑⠑⠐⠁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⡿⢻⣿⣿⣿⣿⣿⣿⣿⣧⡕⢝⢻⣿⣿⣿⣿⡿⣿⣿⣿⣯⢿⣷⡝⣿⣿⣿⣿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⡿⣫⡞⣾⣿⣿⣿⣿⣿⣿⣿⣿⣿⣧⡱⣵⣝⢿⣿⣧⢮⡻⣿⣿⣏⢿⣿⣞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⡟⣵⣿⢳⣿⣿⣿⣿⣿⣿⣿⣿⣿⣿⣿⣿⣮⢻⣷⣮⡻⢜⣿⣜⢿⢿⡎⢿⢿⣎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⡟⣼⣿⡿⣼⣿⣿⣿⣿⣿⣿⣿⣿⣿⣿⣿⣿⣿⡿⢜⢿⣿⣧⢿⣿⣇⢕⢕⢕⢕⢕⢜⢟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⡟⣼⣿⣿⡇⣟⣟⣻⢯⢽⣽⣽⣟⣟⣟⣟⣟⣟⣟⢕⢕⢕⢜⢿⢸⣿⣿⣇⢕⢕⢕⢕⢕⢕⢕⢝⢝⢝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⢿⣼⣿⣿⣿⢸⣿⣷⣾⣿⣿⣿⣿⣿⣿⣿⣿⣿⣷⣧⢕⢕⢕⢕⢕⢕⣿⣿⣿⣇⢕⢕⢕⢕⢕⢕⢕⢕⢕⢕⢹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⣟⣽⣷⢱⣿⣿⣿⡿⢸⣿⣿⣿⣿⣿⣿⣿⣿⣿⣿⣿⣿⣿⣿⣧⢕⢕⢕⢕⢕⢹⣿⣿⣿⡕⢕⢕⢕⢕⢕⢕⢕⢕⢕⢕⢕⢝⢻⣿⣿⣿⣿⣿⣿⣿⣿⣿⣿⣿⣿⣿⣿⣿⣿⣿⣿⣿⣿⣿⢕⢕⢕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⢟⣵⣾⣿⣿⣇⣿⣿⣿⣿⡇⣿⣿⣿⣿⣿⣿⣿⣿⣿⣿⣿⣿⣿⣿⣿⣿⣧⡕⢕⢕⢕⢸⣿⣿⣿⣷⢕⢕⢕⢕⢕⢕⢕⢕⢕⢕⢕⢕⢕⢕⢝⢟⢿⣿⣿⣿⣿⣿⣿⣿⣿⣿⣿⣿⣿⣿⣿⣿⣿⡏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⢏⣵⣿⣿⣿⣿⣿⣸⣿⣿⣿⣿⡇⣿⣿⣿⣿⣿⣿⣿⣿⣿⣿⣿⣿⣿⣿⣿⣿⣿⣿⣧⡕⢕⢜⣿⣿⣿⣿⡇⢕⠕⢕⢄⢕⢕⢕⢕⢕⢕⢕⢕⢕⢕⢕⢕⢕⢝⣿⣿⣿⣿⣿⣿⣿⣿⣿⣿⣿⣿⣿⣿⢇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⣿⢇⣿⣿⣿⣿⣿⡇⣿⣿⣿⣿⣿⣿⣿⣿⣿⣿⣿⣿⣿⣿⣿⣿⣿⣿⣿⣿⣧⢕⣿⣿⣿⣿⣿⢔⢕⢔⢕⢕⢕⢕⢕⢕⢕⢕⢕⢕⢕⢕⢕⢕⢱⣿⣿⣿⣿⣿⣿⣿⣿⣿⣿⣿⣿⣿⣿⢕⢕⢕⢕⢕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⡟⣵⣿⣿⣿⣿⣿⣿⣟⣵⢸⣿⣿⣿⣿⣿⢕⣿⣿⣿⣿⣿⣿⣿⣿⣿⣿⣿⣿⣿⣿⣿⣿⣿⡿⣿⣿⡇⢕⣿⣿⣿⣿⣿⡇⢕⢕⢕⢕⢕⢕⢕⢕⢕⢕⢅⢕⢕⢕⢕⢳⣿⣿⣿⣿⣿⣿⣿⣿⣿⣿⣿⣿⣿⣿⡇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⢯⣾⣿⣿⣿⣿⣿⣿⢯⣾⡟⣾⣿⣿⣿⣿⣿⢕⣿⣿⣿⣿⣿⣿⣿⣿⣿⣿⣿⣿⣿⣿⣿⣿⣿⣇⢹⣿⡇⢕⣿⣿⣿⣿⣿⣇⢑⢀⢕⢑⠕⢕⢕⢕⢕⢕⢕⢕⢕⢕⢕⣼⣿⣿⣿⣿⣿⣿⣿⣿⣿⣿⣿⣿⣿⣿⡇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⢯⣿⡿⣻⣿⣿⣿⣿⣳⣿⣿⡇⣿⣿⣿⣿⢻⣿⢕⣿⣿⣿⣿⣿⣿⣿⣿⣿⣿⣿⣿⣿⣿⣿⣿⣿⣿⢕⢿⢇⢸⣿⣿⣿⣿⣿⣿⢕⢕⢕⢷⡕⢕⢱⣵⡅⣅⣅⡅⠵⠎⣷⣿⣿⣿⣿⣿⣿⣿⣿⣿⣿⣿⣿⣿⣿⣿⡇⢕⢕⢕⢕⢸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⢧⣿⣿⣣⣿⣿⣿⡿⣱⣿⣿⣿⡇⣿⢟⢕⣱⣿⣿⢱⢜⢿⣿⣿⣿⣿⣿⣿⣿⣿⣿⣿⣿⣿⣿⣿⣿⣿⢕⢕⢕⣸⢻⣿⣿⣿⣿⡟⠕⢐⠑⢸⢗⢕⢕⢜⢟⢱⡄⠀⠀⢔⢜⢟⢻⢿⣿⣿⣿⣿⣿⣿⣿⣿⣿⣿⣿⣿⡇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⢑⢕⢕⠀</a:t>
            </a:r>
            <a:br/>
            <a:r>
              <a:t>⣿⣿⣿⣿⣿⣿⣿⣿⣿⣿⣿⣿⣿⣿⣿⣿⣿⣿⣿⣿⣿⣿⣿⣿⣿⣿⣿⣏⣿⣿⢧⣿⣿⣿⡿⣱⣿⣿⣿⢿⢇⢏⢕⣵⣿⣿⣿⢜⣕⣿⣿⣿⣿⣿⣿⣿⣿⣿⣿⣿⣿⣿⣿⣿⣿⣿⢕⢕⢱⡗⣼⣿⣿⢿⠏⠁⢀⠕⠄⠀⠀⠁⠑⠑⠑⠕⠕⢢⢰⢗⢕⢕⢕⢕⢝⣿⣿⣿⣿⣿⣿⣿⢿⢿⢿⢿⢇⢕⢕⢕⢕⢼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⠑⢑⢁⢅⢄⢔⢔⠁⠁⠀⢕⢕⢕⠀</a:t>
            </a:r>
            <a:br/>
            <a:r>
              <a:t>⣿⣿⣿⣿⣿⣿⣿⣿⣿⣿⣿⣿⣿⣿⣿⣿⣿⣿⣿⣿⣿⣿⣿⢿⢟⢟⢿⣼⣿⣟⡎⣿⣿⡿⣱⣿⣿⣿⢇⢕⢕⢵⣿⣿⣿⣿⣿⡕⣿⣿⣿⣿⣿⣿⣿⣿⣿⣿⣿⣿⣿⣿⣿⣿⣿⣿⢕⢕⠁⠁⢉⢑⠐⠁⠀⠀⢕⢰⣤⣤⡄⡀⠀⢀⠀⠑⠕⢕⢕⢑⢕⢕⢕⠕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⢀⢀⢁⢕⢅⢕⢔⢕⢁⢕⢕⢕⢕⠀</a:t>
            </a:r>
            <a:br/>
            <a:r>
              <a:t>⣿⣿⣿⣿⣿⣿⣿⣿⣿⣿⣿⣿⣿⣿⣿⣿⣿⣿⢟⡏⣹⢝⣵⣾⣿⣿⢱⣿⣿⣿⢸⣿⣿⢳⣿⣿⣿⡏⢕⢸⡕⢜⣸⣿⣿⣿⣿⢇⣿⣿⣿⣿⣿⣿⣿⣿⣿⣿⣿⣿⣿⣿⣿⣿⣿⣿⢕⢕⠀⠀⠁⠁⠀⠀⠀⢕⢕⣾⣿⣿⣧⢿⣿⣶⣤⡑⠐⢔⢕⢑⠑⢁⢄⠀⠀⠀⠀⠀⠀⠀⠀⠀⠀⢀⢁⢁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⠀</a:t>
            </a:r>
            <a:br/>
            <a:r>
              <a:t>⣿⣿⣿⣿⣿⣿⣿⣿⣿⣿⣿⣿⣿⣿⣿⣿⣿⣯⣿⣗⣿⣿⣿⣿⣿⡏⣾⣿⣿⢇⣿⣿⢏⣿⣿⣿⡟⣱⢕⣾⣇⢸⣿⣿⢏⢟⢟⢕⣿⣿⣿⣿⣿⣿⣿⣿⣿⣿⣿⣿⣿⣿⣿⣿⡿⡟⢕⢕⢀⢕⢕⢕⠔⢀⢕⢕⢕⣿⣿⣿⣿⢸⣿⣿⣿⣿⡇⣤⣥⣴⣱⡕⢕⠀⠀⠀⠀⠀⠀⠀⠀⠀⠀⢕⢽⣿⡇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⠑⢕⢕⢕⢕⢕⠀</a:t>
            </a:r>
            <a:br/>
            <a:r>
              <a:t>⣿⢿⢿⠿⠿⠟⣿⣿⣿⣿⣿⣿⣿⣿⣿⣿⣟⣼⣿⣿⣿⡿⢿⢿⢿⢇⣿⣿⣿⣸⣿⡿⣼⣿⣿⣿⣫⣿⡕⣿⡿⢸⣿⣿⣷⣵⣷⢸⣿⣿⢻⣿⣿⣿⣿⣿⣿⣿⣿⣿⣿⣿⣿⣿⡇⢕⢕⢕⣷⣴⣅⣄⣤⡞⢕⢕⣸⣾⣿⣿⣿⣼⣿⣿⣿⡿⣿⢸⣿⣿⣾⣿⢕⢕⠀⠀⠀⠀⠀⠀⠀⢀⠄⢱⢻⣿⡇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⠀⠀⢕⢕⢕⢕⢕⢕⠀</a:t>
            </a:r>
            <a:br/>
            <a:r>
              <a:t>⡵⡄⠁⠁⠁⠁⣿⣿⣿⣿⣿⣿⣿⣿⣿⡟⣼⣿⣏⢻⡻⣿⣇⢕⠕⢸⣿⣿⡇⣿⣿⢧⣿⣿⣿⣿⣿⣿⢕⣿⡇⣾⣿⣿⣿⣿⡏⣾⣿⡟⢸⣿⣿⣿⣿⣿⣿⣿⣿⣿⣿⣿⣿⣿⢇⢕⢕⢕⣿⣿⣿⣿⣿⣇⢕⢕⣿⣿⣿⣿⣿⢻⣿⣿⣿⡗⣿⡜⢏⣽⣿⡟⣷⢕⢔⢆⢔⢖⢆⢔⢰⢖⢆⢕⢝⡟⢕⢕⢕⢕⢜⢝⢕⢕⢕⢕⢕⢕⢕⢕⢕⢕⢕⢕⢕⢕⢕⢕⢕⢕⢕⢕⢕⢕⢕⢕⢕⢕⢕⢕⢕⢕⢕⢕⢕⢕⢕⢕⢕⢕⢕⢕⡕⡕⣕⢕⢕⢕⢕⢕⢕⢕⢕⢕⢕⢕⢕⢕⢕⢕⢕⢕⢕⢕⢕⢕⢕⢕⢕⢕⢕⢕⢕⢕⢕⢕⢕⢕⢕⢕⢕⢕⢕⢕⢕⢕⢕⢕⢕⢕⢕⢕⢕⢕⢕⢕⢕⢕⢕⢕⢕⢕⢕⢕⢕⢕⢕⢕⢕⢕⢕⢕⢕⢕⢕⢕⢕⢕⢕⢕⢄⠀⠀⢕⢕⢕⢕⢕⢕⢕⠀</a:t>
            </a:r>
            <a:br/>
            <a:r>
              <a:t>⢗⢕⢰⢾⢷⢄⣿⣿⣿⣿⣿⣿⣿⣿⡿⢱⣿⣿⢾⣷⡜⣫⣵⡗⢕⢸⣿⣿⢹⣿⣿⢸⣿⣿⣿⣿⣿⣿⢕⣿⡇⣿⣿⣿⣿⣿⡇⣿⣿⢇⡏⣿⣿⣿⣿⣿⣿⣿⣿⣿⣿⣿⣿⣿⢕⢕⢕⢕⣿⣿⣿⣿⣿⣿⡕⣱⣿⣿⣿⣿⣿⣸⣿⣿⣿⣷⣿⡇⢝⡫⢏⣵⢻⡇⡇⢕⡇⣵⣷⡇⢸⢱⣾⣷⡕⡇⢇⢕⢕⢕⢸⡇⢕⢕⢕⢕⢕⢕⢕⢕⢕⢕⢕⢕⢕⢕⢕⢕⢕⢕⢕⢕⢕⢕⢕⢕⢕⢕⢕⢕⢕⢕⢕⢕⢕⢕⢕⢕⢕⢕⢕⢱⣿⣿⣷⢕⢕⢕⢕⢕⢕⢕⢕⢕⢕⣼⣿⣿⣷⣾⣷⣷⣷⣷⣷⣷⣞⣵⣵⣧⣵⣣⢕⢕⢕⢕⢕⢕⢕⢕⢕⢕⢕⢕⢕⢕⢕⢕⢕⢕⢕⢕⢕⢕⢕⢕⢕⢕⢕⢕⢕⢕⢕⢕⣸⣧⣵⣵⣗⣵⣵⣷⣷⣷⣵⣷⣾⣿⣽⣿⣾⣷⣇⢕⢕⢕⢕⢕⢕⢕⠀</a:t>
            </a:r>
            <a:br/>
            <a:r>
              <a:t>⢕⢕⢱⢕⢱⢸⢽⣿⣿⣿⣿⣿⣿⣿⡇⢜⣿⡟⢜⢟⣵⣿⢝⣱⣾⣼⣿⡏⣾⣿⡏⣿⣿⣿⣿⣿⣿⡇⢕⣿⢱⣽⣵⣷⣾⣿⡇⣿⣿⢜⢇⣿⣿⣿⣿⣿⣿⣿⣿⣿⣿⣿⣿⣿⢕⢕⢕⢕⣿⣿⣵⣼⣽⣽⡇⣸⣿⣿⣿⣿⣿⢿⣿⣿⣿⣿⣿⡇⡜⢻⣮⢻⢸⡇⢱⣱⣧⣿⣿⣿⢸⢸⣿⣿⡇⡇⢕⢕⢕⢕⢸⣽⢕⢕⢕⢕⢕⢕⢕⢕⢕⢕⢕⢕⢕⢕⢕⢕⠕⢕⢕⢕⢕⢕⢕⢕⢕⢕⢕⢕⢕⢕⢕⢕⢕⢕⢕⢕⢕⢕⢕⣾⣿⣿⣿⡇⢕⢕⢕⢕⢕⢕⢕⢕⢕⣿⣿⣿⣿⣿⣿⣿⣿⣿⣿⣿⣿⣿⣿⡿⢿⢟⢇⢕⢕⢕⢕⢕⠕⢕⢕⢕⢕⢕⢕⢕⢕⢕⢕⢕⢕⢕⢕⢕⢕⢕⢕⢕⢕⢕⢕⢕⢕⢜⢝⢟⢿⣿⣿⣿⣿⣿⣿⣿⣿⣿⣿⣿⣿⣿⣿⣿⣿⣇⢕⢕⢕⢕⢕⢕⠀</a:t>
            </a:r>
            <a:br/>
            <a:r>
              <a:t>⢃⢅⢕⢅⢰⢕⢸⣿⣿⣿⣿⣿⣿⣿⣧⢇⢜⢳⡕⢱⣽⣗⣟⢟⢟⢻⣿⡇⣿⡿⡕⣿⣿⣿⣿⣿⣿⢕⣷⣿⢸⣿⣿⣿⣿⣿⡇⣿⡇⣾⣷⢹⣿⣏⣿⣿⣿⣿⣿⣿⡟⣿⡏⣿⢕⢕⢕⢕⣿⣿⣿⣿⣿⣿⡇⢹⡟⣿⣿⣿⣿⢸⣿⣿⣿⣿⣿⡇⢿⣧⡻⢇⢱⢇⣸⣿⡷⣿⣿⣿⣿⣽⣿⣿⣿⣯⣕⠁⢕⢔⢸⣿⢕⢕⢕⢕⢕⢕⢕⢕⢕⢕⢕⢕⢕⢕⢕⢕⠀⢕⢕⢕⢕⢕⢕⢕⢕⢕⢕⢕⢕⢕⢕⢕⢕⢕⢕⢕⢕⢕⢸⢿⢿⢿⣿⣧⢕⢕⢕⢕⢕⢕⢕⢕⢸⣿⣿⣿⣿⣿⣿⣿⣿⢿⢿⢟⢏⢝⢕⢕⢕⠕⢕⣡⣕⢕⢕⢕⢕⢕⢕⢕⢕⢕⢕⢕⢕⢕⢕⢕⢕⢕⢕⢕⢕⢕⢕⢕⢕⢕⢕⢕⢕⢄⢕⠕⢕⢕⢜⢝⢟⢿⢿⣿⣿⣿⣿⣿⣿⣿⣿⣿⣿⣿⣇⠕⢕⢕⢕⢕⠀</a:t>
            </a:r>
            <a:br/>
            <a:r>
              <a:t>⢇⢔⢜⢕⠕⠕⢜⣿⣿⣿⣿⣿⣿⣿⣿⣮⢣⡕⢕⢱⡜⢝⢟⢻⢿⢽⣿⢻⣿⢣⢇⣿⣿⣿⣿⣿⡿⢱⣿⣿⡜⢿⣿⣿⣿⡿⠷⢻⡇⣿⣿⣇⢿⣿⡸⣿⣿⣿⣿⣿⣿⢹⡇⣿⢕⡇⢕⢸⣿⢿⢿⢿⢿⢿⣿⢸⡇⣿⢿⣿⣿⢸⣿⣿⣿⣿⣿⣧⣵⡷⢿⢟⢕⢧⣿⣿⣿⣿⣿⣿⣿⣿⣿⣿⣿⣿⣿⢕⠐⢕⢸⣿⢇⢕⢕⢕⢕⢕⢕⢕⢁⢕⢕⢕⢕⢕⢕⢕⠀⢕⢕⠑⢕⢕⢕⢕⢕⢕⢕⢕⢕⢕⢕⢕⢕⢕⢕⢕⢕⢰⣷⣵⣕⣑⢑⠕⢕⢕⢕⢕⢕⢕⢕⢕⢟⢟⢟⢝⢝⢝⢝⢕⢕⠕⠕⠕⠑⢁⣁⣰⣴⣷⣿⣿⣿⣧⡕⢕⢕⢕⢑⢕⢕⢕⢕⢕⢕⢕⢑⢕⢕⢕⢕⢕⢕⢕⢕⢕⢕⢕⢕⢕⢕⢜⣿⣧⣅⣀⢁⠑⠕⠕⢕⢕⢝⢝⢝⢟⢟⢟⢿⢿⢿⢿⢿⢇⢕⢕⢕⢕⠀</a:t>
            </a:r>
            <a:br/>
            <a:r>
              <a:t>⢜⢏⢕⢄⢀⢀⢕⣿⣿⣿⣿⣿⣿⣿⣿⣿⣷⣜⢇⡕⢻⣕⢕⢷⢕⢸⣿⢸⡏⣾⢸⣿⣿⣿⣿⣿⡇⣼⣿⡿⢇⠿⢿⢿⠿⠿⢿⡜⡇⣝⢻⣿⣮⣿⣇⢻⣿⡜⣿⣿⣿⣇⢷⢹⢕⢇⢕⣵⣷⡿⢿⢿⢿⣿⣷⢸⣽⡸⣜⢻⣿⢜⣿⣿⡿⢹⣿⢕⣱⢕⢱⢇⣣⣿⣿⣿⣿⣿⣿⣿⣿⣿⣿⣿⣿⣿⣿⢕⠐⠀⢸⡏⢕⢕⢕⢕⢕⢕⢕⢕⠀⢕⢕⢕⢕⢕⢕⢕⠀⢕⢕⠀⢕⢕⢕⢕⢕⢕⢕⢕⢕⢕⢕⢕⢕⢕⢕⢕⢑⣾⣿⣿⣿⣿⣿⣿⣷⡕⢕⢕⢕⢕⢕⢕⣅⣁⣁⣅⣅⣄⣤⣤⣴⣴⣶⣷⣿⣿⣿⣿⣿⣿⣿⣿⣿⣿⣿⣇⢕⢕⢕⢕⢕⢕⢕⢕⢕⢕⢑⠅⢕⢕⢕⢕⢕⢕⢕⢕⢕⢕⢕⢕⢕⢕⣿⣿⣿⣿⣿⣷⣶⣴⣤⣄⣅⣁⡁⢑⢑⠑⠑⠑⠑⠕⠑⢑⣁⢕⢕⢕⠀</a:t>
            </a:r>
            <a:br/>
            <a:r>
              <a:t>⢕⢕⡕⢕⢕⢕⢕⣿⣿⣿⣿⣿⣿⣿⣿⣿⣿⣿⣿⣷⣕⡝⠕⢕⢕⢸⡟⣾⢱⣿⢸⣿⣿⣿⣿⣿⢇⠁⠀⢀⢀⢔⠕⠁⠀⠀⠀⠁⠱⢻⣿⣿⣿⣿⣏⣎⣿⣷⡸⣿⢿⣿⡾⢜⣸⢕⢞⠙⠁⠀⠀⠑⠕⢕⢀⠁⠉⢙⣞⡇⢜⣕⣿⣿⡇⢸⣿⢕⢕⢕⢊⢸⣿⣿⣿⣿⣿⣿⣿⣿⣿⣿⣿⣿⣿⣿⣿⡕⠀⠀⢸⢕⢕⢕⢕⢕⢕⢕⢕⢕⠀⢕⢕⢕⢕⢕⢕⢕⠀⢕⠑⠀⢕⢕⢕⢕⢕⢕⢕⠁⠑⢕⢕⢕⢕⢕⢕⠕⣼⣿⣿⣿⣿⣿⣿⣿⣿⣧⢕⢕⢕⢕⢕⢱⣿⣿⣿⣿⣿⣿⣿⣿⣿⣿⣿⣿⣿⣿⣿⣿⣿⣿⣿⣿⣿⣿⣿⣿⣷⣕⢕⢕⢕⢕⢕⢕⢕⢕⠁⠄⠅⢕⢕⢕⢕⢕⢕⢕⢕⠑⠑⠑⠑⢕⣿⣿⣿⣿⣿⣿⣿⣿⣿⣿⣿⣿⣿⣿⣿⣿⣿⣿⣿⣿⣿⣿⣿⣧⡕⢕⠀</a:t>
            </a:r>
            <a:br/>
            <a:r>
              <a:t>⢂⢜⢊⢕⢵⡄⠀⢸⣿⣿⣿⣿⣿⣿⣿⣿⣿⣿⣿⣿⡟⠀⠀⢔⢱⢸⡇⡇⢕⢻⡇⣿⢟⣿⣿⣿⢕⢰⣷⣿⡏⣀⡑⠁⠀⠀⠁⠐⠕⣕⢸⣿⣿⣿⣿⣿⣿⣿⣷⣿⣷⣿⣷⣵⣟⢕⡔⢑⠔⠀⠀⠀⠐⠁⢻⣷⣔⠀⢜⢇⡗⢻⣿⣿⢕⣼⣿⠁⠁⠑⢕⢸⣿⣿⣿⣿⣿⣿⣿⣿⣿⣿⣿⣿⣿⣿⣿⡇⠀⠀⢔⢕⢕⢕⢕⢕⢕⢕⢕⢕⢄⢕⢕⢕⢕⢕⢕⢕⠀⠀⠀⠀⢕⢕⢕⢕⢕⢕⢕⠀⠀⢕⢕⢕⢕⢕⢕⣱⣿⣿⣿⣿⣿⣿⣿⣿⣿⣿⣇⢕⢕⢕⢕⢸⣿⣿⣿⣿⣿⣿⣿⣿⣿⣿⣿⣿⣿⣿⣿⣿⣿⣿⣿⣿⣿⣿⣿⣿⣿⣿⣷⡕⢕⢕⢕⢕⢕⢕⠀⠀⠀⠁⢕⢕⢕⢕⢕⢕⢕⠁⠀⠀⠀⠑⣿⣿⣿⣿⣿⣿⣿⣿⣿⣿⣿⣿⣿⣿⣿⣿⣿⣿⣿⣿⣿⣿⣿⣿⣷⣕⠀</a:t>
            </a:r>
            <a:br/>
            <a:r>
              <a:t>⠜⠊⠁⠘⢜⢝⡕⢸⣿⣿⣿⣿⣿⣿⣿⣿⣿⣿⣿⢏⠆⠀⠀⢕⣿⢸⣿⠕⢕⢸⡇⣿⢕⢿⣇⢿⣕⢸⣿⣿⡏⢝⠁⢔⠀⠀⢄⠀⠀⣽⣷⣿⣿⣿⣿⣿⣿⣿⣿⣿⣿⣿⣿⣿⣷⣿⢜⠛⠃⠀⠀⢄⠀⢀⢸⣿⡿⢔⡴⣿⣧⣿⣿⣿⢱⣿⣿⠕⠀⠀⢕⢸⣿⣿⣿⣿⣿⣿⣿⣿⣿⣿⣿⣿⣿⣿⣿⡇⠀⠀⢕⢕⢕⢕⢕⢕⢕⢕⢕⢕⢕⢕⢕⢕⢕⢕⢕⢕⢔⠀⠀⠀⢕⢕⢕⢕⢕⢕⢕⠀⠀⢕⢕⢕⢕⢕⢱⣿⣿⣿⣿⣿⣿⣿⣿⣿⣿⣿⣿⣇⢕⢕⢕⢜⢟⢟⢻⢿⢿⢿⢿⣿⣿⣿⣿⣿⣿⣿⣿⣿⣿⣿⣿⣿⣿⣿⣿⣿⣿⣿⣿⣿⣧⡕⢕⢕⢕⢕⢔⠀⠀⠀⠁⢕⢕⢕⢕⢕⢕⠀⠀⠀⠀⠀⣿⣿⣿⣿⣿⣿⣿⣿⣿⣿⣿⣿⣿⣿⣿⣿⣿⣿⣿⡿⢿⢿⣿⣿⣿⣿⠀</a:t>
            </a:r>
            <a:br/>
            <a:r>
              <a:t>⢁⢰⣔⡐⢜⢇⢕⢸⣿⣿⣿⣿⣿⣿⣿⣿⣿⣿⣣⢇⠀⠀⠀⢸⣿⢸⣿⡕⢸⢜⣇⢜⡇⢜⣿⣮⣟⣿⣿⣿⣷⡕⡕⢕⢕⢕⢕⢱⢴⣿⣿⣿⣿⣿⣿⣿⣿⣿⣿⣿⣿⣿⣿⣿⣿⣿⡇⢕⡔⢕⢄⢕⢕⣕⣾⣿⣷⣿⢻⣿⣿⡟⣿⣿⢜⣿⣿⠀⠀⠀⠀⢸⣿⣿⣿⣿⣿⣿⣿⣿⣿⣿⣿⣿⡿⣟⢿⣇⠀⢕⢕⢕⢕⢕⢕⢕⢕⢕⢕⢕⢕⠀⢕⢕⢕⢕⢕⢕⢕⠀⠀⠀⢕⢕⢕⢕⢕⢕⢕⠀⠀⢕⢕⢕⢕⢰⣿⣿⣿⣿⣿⣿⣿⣿⣿⣿⣿⣿⣿⣿⣕⢕⢕⢕⣿⣿⣷⣷⣷⣷⣵⣵⣵⣵⣕⣝⣝⣝⣝⢟⢟⢻⢿⣿⣿⣿⣿⣿⣿⣿⣿⣿⣿⣿⣇⢕⢕⢕⢕⢀⠀⠀⠀⠑⢕⢕⢕⢕⢕⢄⠀⠀⠀⠄⢿⢿⢟⢟⢟⢟⢝⣝⣝⣝⣕⣕⣵⣵⣵⣵⣵⣷⣷⣷⣿⣿⣿⣿⣿⣿⠀</a:t>
            </a:r>
            <a:br/>
            <a:r>
              <a:t>⢕⢅⢝⢕⢕⢕⠕⠑⣿⣿⣿⣿⣿⣿⣿⣿⡟⣵⡟⠀⠀⠀⠀⠁⣿⢸⣿⡇⡕⢕⢜⡕⢕⢕⢜⣿⣿⡼⣿⣿⡿⣿⣦⣕⣽⣏⣱⣴⣿⣿⣿⣿⣿⣿⣿⣿⣿⣿⣿⣿⣿⣿⣿⣿⣿⣿⣿⣮⣕⢝⢿⣕⣵⡿⣿⣿⣿⣧⣿⣿⢿⢱⣿⣿⢕⢹⣿⠀⠀⠀⠀⢜⣿⣿⡿⢿⡟⢿⣿⡿⢻⢻⣿⣿⡳⡯⣿⡿⢕⢕⢕⢕⢕⠕⢕⢕⢕⢕⢕⢕⢕⠀⠁⢕⢕⢕⢕⢕⢕⠀⠀⠀⢕⢕⢕⢕⢕⢕⠀⠀⠀⢕⢕⢕⢅⣾⣿⣿⣿⣿⣿⣿⣿⣿⣿⣿⣿⣿⠿⣿⣿⣧⢕⢕⢹⣿⣿⣿⣿⣿⣿⣿⣿⣿⣿⣿⣿⣿⣿⣿⣿⣿⣿⣿⣿⣿⣿⣿⣿⣿⣿⣿⣿⣿⣿⣷⡕⢕⢕⢕⠀⠀⠀⠀⠕⢕⢕⢕⢕⢕⠀⠀⠀⢕⣿⣿⣿⣿⣿⣿⣿⣿⣿⣿⣿⣿⣿⣿⣿⣿⣿⣿⣿⣿⣿⣿⣿⣿⣿⣿⠀</a:t>
            </a:r>
            <a:br/>
            <a:r>
              <a:t>⢕⢕⢕⠕⠕⠁⠀⠀⣿⣿⣿⣿⣿⣿⣿⢟⣼⢿⠑⠀⠀⠀⠀⠀⢹⢸⣿⢇⡇⢕⣿⢜⢕⢕⢕⢷⢹⣷⡹⣿⣿⣵⣜⣝⣍⣭⣵⣿⣿⣿⣿⣿⣿⣿⣿⣿⣿⣿⣿⣿⣿⣿⣿⣿⣿⣿⣿⣿⣽⣝⣝⣙⣵⣼⣿⣿⣿⣿⡿⢫⢳⣿⣿⣿⢕⢸⣿⢄⠀⠀⠀⠀⢹⣿⣿⣿⣿⣿⣿⣿⣿⣿⣿⣿⣿⣿⣿⢇⢕⠕⢱⣵⡾⢔⢕⢕⢕⢕⢕⢕⢕⠀⠀⠕⢕⢕⢕⢕⢕⠀⠀⠀⠑⢕⢕⢕⢕⢕⠀⠀⠀⠑⢕⠁⣜⡛⠛⠛⠛⠛⠟⠟⠻⠿⠿⢿⢿⣿⢀⠈⠛⢿⣧⡑⢑⢿⣿⣿⣿⣿⣿⣿⣿⣿⣿⣿⣿⣿⣿⣿⣿⣿⣿⣿⣿⣿⣿⣿⣿⣿⣿⣿⣿⣿⣿⣿⣧⠕⢕⢕⠀⠀⠀⠀⢰⢑⢕⢕⢕⢕⠀⠀⠀⢱⣿⣿⣿⣿⣿⣿⣿⣿⣿⣿⣿⣿⣿⣿⣿⣿⣿⣿⣿⣿⡿⠟⠉⣼⣿⣿⠀</a:t>
            </a:r>
            <a:br/>
            <a:r>
              <a:t>⢐⢄⠄⠀⠀⠀⠀⠀⢸⣿⣿⣿⣿⣿⢏⣾⢏⢕⠀⠀⠀⠀⠀⠀⠁⣿⣿⢕⣷⡕⢻⡇⢕⢕⢕⡜⢇⢿⣷⣹⣿⣿⣿⣿⣿⣿⣿⣿⣿⣿⣿⣿⣿⣿⣿⣿⣿⣿⣿⣿⣿⣿⣿⣿⣿⣿⣿⣿⣿⣿⣿⣿⣿⣿⣿⣿⡿⢏⢵⢇⣼⣿⣿⣿⡇⢸⣿⡕⠀⠀⠀⠀⠀⠟⠟⠟⠟⠟⠟⠟⠟⠟⠟⠟⠟⠟⠇⠕⠃⠀⠘⠟⠇⢕⢕⢕⢕⢕⢕⢕⠁⠀⠀⠀⢕⢕⢕⢕⢕⢕⠀⠀⠀⢕⢕⢕⢕⢕⢕⠀⠀⠀⢕⣱⠿⠋⠁⠀⠀⠀⠀⠀⠀⠀⠀⠀⠀⠀⠀⠀⠀⠀⠀⠀⠀⠀⠀⠀⠀⠀⠀⠀⠀⠀⠉⠙⠛⠿⣿⣿⣿⣿⣿⣿⣿⣿⣿⣿⣿⣿⣿⣿⣿⣿⣿⣿⣿⣇⢕⢕⢕⠀⠀⠀⢸⣇⠕⢕⢕⢕⠀⠀⠀⢸⣿⣿⣿⡿⠿⠛⠋⠉⠉⠙⠙⠙⠙⠉⠉⠉⠉⠉⠙⠁⠀⠀⠑⠙⠙⠉⠀</a:t>
            </a:r>
            <a:br/>
            <a:r>
              <a:t>⠗⠁⠀⠀⠀⠀⠀⠀⢸⣿⣿⣿⣿⢏⣾⢏⢕⣼⡔⠀⠀⠀⠀⢀⢄⣿⡇⢕⣿⣇⢜⣷⢕⢕⢕⢸⣾⡞⣿⣿⣿⣿⣿⣿⣿⣿⣿⣿⣿⣿⣿⣿⣿⣿⣿⣿⣿⣿⣼⣿⣿⣿⣿⣿⣿⣿⣿⣿⣿⣿⣿⣿⣿⣿⢟⡿⢱⡷⡱⣮⣿⣿⡟⣿⡇⢕⣿⡇⠀⠀⠀⠀⠀⣇⢔⢔⢔⢔⢔⢔⢔⢔⢔⢔⢔⢔⢕⢕⢔⠀⢔⢕⠄⢕⢕⢕⢕⢕⢕⠑⠀⠀⠀⠀⠑⢕⢕⢕⢕⢕⠀⠀⠑⢕⢕⢕⢕⢕⢕⠀⠀⠀⠀⠀⠀⠀⠀⠀⠀⠀⠀⣀⣀⣄⣀⢀⡀⠀⠀⠀⠀⠀⠀⠀⠀⠀⠀⠀⠀⠀⠀⠀⠀⠀⠀⠀⠀⠀⠀⢉⣛⣻⣿⣿⣿⣿⣿⣿⣿⣿⣿⣿⣿⣿⣿⣿⣿⣿⢄⠕⠕⠀⠀⠀⢸⣿⡕⢕⢕⢕⠀⠀⠀⡾⠟⠋⠁⠀⠀⠀⠀⠀⠀⠀⠀⠀⠀⠀⠀⠀⠀⠀⠀⠀⠀⠀⠀⠀⠀⠀⠀</a:t>
            </a:r>
            <a:br/>
            <a:r>
              <a:t>⠀⠀⠀⠀⠀⢀⢀⢀⢸⣿⣿⣿⡟⣾⢇⢕⣼⣿⢕⢱⣿⣿⣿⣿⢕⣿⢇⢕⣿⣿⢕⢹⡇⢕⢕⢜⢟⢏⢸⣿⣿⣿⣿⣿⣿⣿⣿⣿⣿⣿⣿⣿⣿⣿⣿⣿⣿⣿⣿⣿⣿⣿⣿⣿⣿⣿⣿⣿⣿⣿⣿⣽⣽⣾⡿⣱⢏⢕⣿⣿⣿⣿⡇⢹⣇⢕⢹⡇⡆⢔⢰⣧⢕⢹⡇⣵⡕⢕⢕⢕⣵⣷⣷⣷⢕⢕⢕⢱⣷⢀⠑⠀⠀⠀⠁⠕⢕⢕⠕⠀⠀⠀⠀⠀⠀⢕⢕⢕⢕⢕⢕⠀⠀⢕⢕⢕⢕⢕⢕⠀⠀⠀⣶⣦⡀⠀⠀⠀⠀⣤⣾⣿⣿⣿⣿⠀⠈⠛⠟⢗⣷⢕⠀⠀⠀⠀⠀⠀⠀⠀⠀⠀⠀⠀⠀⠀⣤⣄⢀⠀⠈⠟⢿⣿⣿⣿⣿⣿⣿⣿⣿⣿⣿⣿⣿⣿⣿⣿⡇⠀⠀⠀⠀⠀⣾⣿⣇⢕⢕⢕⠀⠀⢱⠟⠙⠀⠀⡀⠀⣤⣤⣶⣶⣶⠆⠀⠀⠀⠀⠀⠀⠀⢄⡄⢀⠀⠀⠀⢰⣴⠀</a:t>
            </a:r>
            <a:br/>
            <a:r>
              <a:t>⠀⠀⠀⠀⠀⠀⠀⠐⠑⣿⣿⡿⣸⢇⢕⣱⣿⢇⢕⣼⣿⣿⣿⣿⢕⢹⢕⠑⣿⣿⢕⢜⢿⡕⢕⢕⢕⢕⢕⢜⣿⣿⣿⣿⣿⣿⣿⣿⣿⣿⣿⣿⣿⣿⣿⣿⣿⣿⣿⣿⣿⣿⣿⣿⣿⣿⣿⣿⣿⣿⣿⣿⡿⢟⢎⢕⢕⣼⣿⣿⣿⣿⢕⢕⣿⢕⢸⡇⡇⢕⢜⣿⡇⢕⢹⢹⡇⢕⢕⢕⣿⣿⣿⣿⢕⢕⢕⢸⣿⡕⠀⠀⠀⠀⠀⠀⠁⠁⠀⠀⠀⠀⠀⠀⠀⠀⢕⢕⢕⢕⢕⢀⠀⠕⢕⢕⢕⢕⢕⠀⠀⠀⢻⣿⣷⣄⠀⠀⠀⢸⣿⣿⣿⣿⣿⡇⠀⠀⠀⢕⢝⡕⠀⠀⢀⢄⢄⠀⠀⢀⣵⢄⠀⠀⠀⢀⣿⣿⣿⣷⣴⣜⢻⣿⣿⣿⣿⣿⣿⣿⣿⣿⣿⣿⣿⣿⣿⣿⡇⠀⠀⠀⠀⢰⣿⣿⣿⢀⢕⢕⠀⢀⢖⣅⣵⣷⣿⡇⠀⠀⠈⠁⢕⡔⠀⠀⠀⠀⠀⠀⠀⠀⢱⢇⢕⠀⠀⠀⣼⣿⠀</a:t>
            </a:r>
            <a:br/>
            <a:r>
              <a:t>⠀⠀⠀⠀⠀⠀⠀⠀⠀⣿⣿⢧⡇⢱⡇⣿⣿⢕⢱⣿⣿⣿⣿⣿⢕⢜⢕⢕⢹⣿⡇⢕⢜⣧⢕⢕⢕⢕⢕⢕⢜⢿⣿⣿⣿⣿⣿⣿⣿⣿⡇⠈⢝⢏⢝⢝⢝⢝⢝⢝⢝⠙⠙⠁⢸⣿⣿⣿⣿⣿⣿⣿⣿⢏⢕⢕⢕⣿⣿⣿⣿⡟⢕⢕⢻⡇⢕⡧⢕⢕⢕⢹⣷⢕⢜⡇⡇⢕⢕⢕⣿⣿⣿⣿⢕⢕⢕⢸⡟⠁⠀⠀⠀⠀⠀⠀⠀⠀⠀⠀⠀⠀⠀⢀⠀⠀⠁⢕⢕⢕⢕⢕⠀⠀⢕⠕⢕⢕⠁⠀⠀⠀⢸⣿⣿⣿⣧⡄⠀⠅⢻⣿⣿⣿⣿⣷⡀⠀⠀⠕⢕⢱⣕⡔⢔⢅⢔⢄⢔⣼⢇⢕⠀⠀⠀⢸⣿⣿⣿⣿⣿⣿⣿⣿⣿⣿⣿⣿⣿⣿⣿⣿⣿⣿⣿⣿⣿⣿⢇⠀⠀⠀⢄⣿⣿⣿⡏⠔⢑⠀⢀⣴⣿⣿⣿⣿⣿⣧⠀⠀⠀⠀⢕⢷⡄⢄⢁⢑⢑⢀⢄⣄⢕⢕⠀⠀⠀⢰⣿⣿⠀</a:t>
            </a:r>
            <a:br/>
            <a:r>
              <a:t>⢀⢀⠀⠀⠀⠀⠀⠀⠀⢹⡿⣼⢕⣾⢸⣿⡇⢕⣾⣿⣿⣿⣿⢇⢕⢕⢕⢕⢜⣿⣧⢕⢕⢜⢧⢕⢕⢕⢕⢕⢕⢕⢝⢿⣿⣿⣿⣿⣿⣿⣷⣔⡕⢕⢕⢕⢕⢕⢕⢕⢕⢔⢔⣠⣾⣿⣿⣿⣿⣿⡿⢟⢕⢕⢕⢕⢕⣿⣿⣿⣿⢕⢸⢕⢜⣕⢕⡇⢕⢕⢕⢸⣿⢸⡕⢱⢕⢕⢕⢕⣿⣿⣿⣿⢕⢕⢕⠘⠀⠀⠀⠀⠀⠀⠀⠀⠀⠀⠀⠀⠀⢀⢔⢕⢔⠀⠀⠀⢕⢕⢕⢕⢕⠀⠀⠀⠀⠀⠀⠀⠀⠀⠑⣿⣿⣿⣿⣿⣧⣦⣄⡹⣿⣿⣿⣿⣷⡀⠀⠀⢕⢕⢹⣿⣷⣷⣷⣿⡟⢱⣷⡧⠀⠀⢠⣿⣿⣿⣿⣿⣿⣿⣿⣿⣿⣿⣿⣿⣿⣿⣿⣿⣿⣿⣿⣿⣿⣿⠁⠀⠀⢀⣾⣿⣿⣿⢇⠀⠅⢀⣼⣿⣿⣿⣿⣿⣿⣿⡔⠀⠀⠀⢕⢜⢻⣧⣵⣵⣵⣵⡾⢏⢕⣱⡄⠀⢠⣿⣿⣿⠀</a:t>
            </a:r>
            <a:br/>
            <a:r>
              <a:t>⠀⠀⠀⠀⢀⢀⢐⢀⠀⢸⣇⡗⣸⣿⢸⣿⡇⢳⣿⣿⣿⣿⡟⣼⢕⢕⢕⢕⣧⢸⣿⡮⢕⢕⢜⢳⡕⢕⢕⢕⢕⢕⢕⢕⢜⢟⢿⣿⣿⣿⣿⣿⣿⣿⣿⣷⣷⣷⣷⣷⣿⣿⣿⣿⣿⣿⣿⡿⢟⢝⢕⢕⢕⢕⢕⢕⢸⣿⣿⢿⣯⡇⢜⢕⢕⢜⢕⢸⢑⢕⢑⢕⣿⡟⣷⢸⡕⢕⢕⢕⣿⣿⣿⣿⢕⠕⠁⠀⠀⠀⠀⠀⠀⠀⠀⠀⠀⠀⠀⢄⢕⢕⢕⢕⢕⢄⠀⠀⠀⠕⢕⢕⢕⢕⢀⠐⠀⠀⠀⠀⠀⠀⠀⢻⣿⣿⣿⣿⣿⣿⣿⣿⣿⣿⣿⣿⣿⣷⣄⠀⠑⢕⢸⣿⣿⣿⣿⣿⡇⢕⢕⠀⢀⣰⣿⣿⣿⣿⣿⣿⣿⣿⣿⣿⣿⣿⣿⣿⣿⣿⣿⣿⣿⣿⣿⣿⣿⠇⠀⠀⢀⣼⣿⣿⣿⠏⠀⢀⣴⣾⣿⣿⣿⣿⣿⣿⣿⣿⣿⣔⠀⠀⠀⢕⢕⣿⣿⣿⣿⣿⣿⢕⢜⠟⠃⣰⣿⣿⣿⣿⠀</a:t>
            </a:r>
            <a:br/>
            <a:r>
              <a:t>⠀⢀⣀⣁⣀⣄⣤⣤⣤⡼⢸⢕⣟⣟⢸⣿⢕⢸⢿⢿⢿⢿⣱⣿⢕⢕⢑⢱⣿⡇⢹⣿⡕⢕⢕⢕⢝⢇⢕⢕⢕⢕⢕⢕⢕⢕⢕⢕⢝⢟⢿⣿⣿⣿⣿⣿⣿⣿⣿⣿⣿⣿⣿⡿⢟⢏⢕⢕⢕⢕⢕⢕⢕⢕⢕⢕⢸⣿⡿⡼⣾⣇⢕⢸⢕⢕⢕⢜⢕⢕⢕⢕⣿⡇⣿⡇⢕⢕⢕⢕⣿⣿⣿⢟⠑⠀⠀⠀⠀⠀⠀⠀⠀⠀⠀⢔⣴⡇⢕⠁⢕⢕⢕⢕⢱⣵⡄⠀⠀⠀⠑⢕⢕⢕⢕⠀⠀⠀⠀⠀⠀⠀⠀⠜⣿⣿⣿⣿⣿⣿⣿⣿⣿⣿⢿⢿⣿⣿⣿⣷⣄⢁⠕⢝⢿⢿⢿⢟⢕⠕⢀⣰⣾⣿⣿⣿⣿⣿⣿⣿⣿⣿⣿⣿⣿⣿⣿⣿⣿⣿⣿⣿⣿⣿⣿⣿⢏⠀⠀⢠⣾⣿⣿⣿⣡⣴⣷⣿⣿⣿⣿⣿⣿⣿⣿⣿⣿⣿⣿⣿⣧⡀⠀⢕⢕⢻⣿⣿⣿⣿⢏⢕⠁⣠⣾⣿⣿⣿⣿⣿⠀</a:t>
            </a:r>
            <a:br/>
            <a:r>
              <a:t>⣿⣿⣿⣿⣿⣿⣿⣿⡿⣱⢜⢸⣿⣿⢸⣿⢕⣴⣄⠀⠀⢠⣿⢏⢕⢕⢕⢜⣿⣿⢕⢜⣿⡕⢕⢕⢕⢕⢕⢕⢕⢕⢕⢕⢕⢕⢕⢕⢕⢕⢕⢕⢝⢟⢿⣿⣿⣿⣿⢿⣟⡝⢕⢕⢕⢕⢕⢕⢕⢕⢕⢕⢕⢕⢱⢕⣿⣿⢇⣽⣿⣷⢕⢸⡇⢕⢕⢕⢕⢕⢕⢕⢸⡇⣿⣷⢱⢕⢕⢕⢿⢏⢕⢁⠀⠀⠀⢀⢄⣔⣰⡄⢔⢔⢕⣿⣿⡇⢕⠀⢕⢕⢕⢕⢜⢿⣷⡄⠀⠀⠀⠁⠁⠁⠐⠀⠀⠀⠀⠀⠀⠀⠀⠀⢹⣿⣿⣿⣿⣿⣿⣿⢏⣡⣵⣿⣿⣿⢏⣹⣿⣿⣏⣄⣄⣄⣄⣰⣷⣾⣿⣿⣿⣿⣿⣿⣿⣿⣿⣿⣿⣿⣿⣿⣿⣿⣿⣿⣿⣿⣿⣿⣿⣿⡿⠋⠀⢀⣰⣿⣿⣿⣿⣿⣿⣿⣿⣿⣿⣿⣿⣿⣿⣿⣿⣿⣿⣿⣿⣿⣿⣿⣷⣤⣵⣕⢘⠙⠙⢕⢥⣴⣾⣿⢿⣿⣿⣯⡝⠟⠀</a:t>
            </a:r>
            <a:br/>
            <a:r>
              <a:t>⣿⣿⣿⣿⣿⣿⣿⡟⣵⣿⢕⣿⣿⣿⢿⣿⢕⣿⣿⣿⡆⣼⡏⢕⢕⢕⢕⢕⣿⣿⡕⢕⢜⢻⣕⢕⢕⢕⢕⢕⢕⢕⢕⢕⢕⢕⢕⢕⢕⢕⢕⢕⣼⣾⣿⣷⣮⣵⣷⣿⣿⡇⢕⢕⢕⢕⢕⢕⢕⢕⢕⢕⢕⡵⣾⢕⣿⢏⣼⣿⣿⡯⢕⣸⡇⢕⢕⢕⢕⢕⢕⢕⢸⡇⣿⣿⡸⢕⢕⢕⣵⣷⣷⣷⢔⢔⢔⢸⣿⣿⣿⡇⢕⢕⢕⣿⣿⡇⢕⢔⢕⢕⢕⢕⢕⢕⢻⣷⡄⠀⠀⠀⠀⠀⠀⠀⠀⠀⠀⠀⠀⠀⠀⠀⠘⣿⣿⣿⣿⣿⣿⣿⣿⣿⣿⣿⣿⣿⡵⣿⣿⣿⣿⣿⣿⣿⣿⣿⣿⣿⣿⣿⣿⣿⣿⣿⣿⣿⣿⣿⣿⣿⣿⣿⣿⣿⣿⣿⣿⣿⣿⣿⡿⠋⠁⢀⣴⣿⣿⣿⣿⣿⣿⣿⣿⣿⣿⣿⣿⣿⣿⣿⣿⣿⣿⣿⣿⣿⣿⣿⣿⣿⣿⣿⣿⣿⣿⣷⣾⣷⣵⣿⣿⣿⡕⣿⣿⣿⣿⣷⠀</a:t>
            </a:r>
            <a:br/>
            <a:r>
              <a:t>⣿⣿⣿⡿⢋⢍⢁⠀⠁⠁⢕⢎⢕⢕⢜⣿⡕⢽⢿⡟⣼⢏⢕⢕⢕⢕⢕⢕⢸⣿⣿⡕⢕⢕⢝⢇⢕⢕⢕⢕⢕⢕⢕⢕⢕⢕⢕⠑⠁⢕⢱⣾⣿⣿⣿⣿⣿⣿⣿⣿⣿⡇⠑⠑⢕⢕⢕⢕⢕⢕⢕⢕⢕⡷⡟⣸⢏⢸⣿⣿⣿⢇⣱⢸⡗⢕⢕⢁⢕⢕⢕⢕⢸⣿⣿⣿⡇⢕⢕⢕⣿⣿⣿⣿⢕⢕⢕⢸⣿⣿⣿⡇⢕⢕⢕⣿⣿⡇⢕⢕⢕⢕⢕⢕⢕⢕⢕⢜⢿⣆⠀⠀⠀⠀⠀⠀⠀⠀⠀⠀⠀⠀⠀⠀⠀⠸⣿⣿⣿⣿⣿⣿⣿⣿⣿⡿⢿⢫⢟⢹⢿⣿⣿⣿⣿⣿⣿⣿⣿⣿⣿⣿⣿⣿⣿⣿⣿⣿⣿⣿⣿⣿⣿⣿⣿⣿⣿⣿⣿⣿⣽⣅⣤⣴⣾⣿⣿⣿⣿⣿⣿⣿⣿⣿⣿⣿⣿⣿⣿⣿⣿⣿⣿⣿⣿⣿⣿⣿⣿⣿⣿⣿⣿⣿⣿⣿⣿⣿⣿⣿⣿⣿⣿⢟⢟⡯⡿⢿⣿⣿⠀</a:t>
            </a:r>
            <a:br/>
            <a:r>
              <a:t>⣿⡿⢏⢕⢕⠑⠀⠀⠀⢕⢕⢕⢕⢕⢕⢹⣇⢜⢕⣱⢏⢕⢕⢕⢕⢕⢕⢕⢜⣿⣿⣷⢕⢕⢕⢜⢳⣕⢕⢕⢕⢕⢕⠕⠑⠁⠀⠀⢕⢕⣸⣿⣿⣿⣿⣿⣿⣿⣿⣿⣿⡧⢕⠀⠀⠑⠕⢕⢕⢕⢕⢕⢕⢹⢱⢫⢕⣸⣿⣿⡏⣼⢷⣹⡷⢕⢕⢕⢕⢕⢕⢕⡟⣿⣿⣿⡇⢕⢕⢕⣿⣿⣿⣿⢕⢕⢕⢸⣿⣿⣿⡇⢕⢕⢕⣿⣿⡇⢕⢕⢕⢕⢕⢕⢕⢕⢕⢕⢕⢝⣧⡀⠀⠀⠀⠀⠀⠀⠀⠀⠀⠀⠀⠀⠀⠀⠹⣿⣿⣿⣿⣿⣿⢿⢇⢇⢕⢕⢕⢕⢕⢝⢻⣿⣿⣿⣿⣿⣿⣿⣿⣿⣿⣿⣿⣿⣿⣿⣿⣿⣿⣿⣿⣿⣿⣿⣿⣿⣿⣿⣿⣿⣿⣿⣿⣿⣿⣿⣿⣿⣿⣿⣿⣿⣿⣿⣿⣿⣿⣿⣿⣿⣿⣿⣿⣿⣿⣿⣿⣿⣿⣿⣿⣿⣿⣿⣿⣿⣿⣿⣿⣿⢏⢕⢕⢕⢕⢕⢟⣿⠀</a:t>
            </a:r>
            <a:br/>
            <a:r>
              <a:t>⠏⢕⢕⢕⢕⠀⠀⠀⠀⢕⢕⢕⢕⢕⢕⢕⢜⢕⣱⢏⢕⢕⢕⢕⢕⢕⢕⢕⢕⣿⣿⣿⣇⢕⢕⢕⢕⢕⢕⢕⠕⠑⠁⠀⠀⠀⠀⠁⢕⢕⣿⣿⣿⣿⣿⣿⣿⣿⣿⣿⣿⣿⢕⢕⠀⠀⠀⠀⠁⠑⢕⢕⢕⢕⢱⡻⡕⢹⠟⠙⠈⠉⠑⢜⢕⢕⢔⢕⢕⢱⢑⢕⢸⣿⣿⣿⣗⢕⢕⢕⣿⣿⣿⣿⢕⢕⢕⢸⣿⣿⣿⡇⢕⢕⢕⣿⣿⣿⢕⢕⠕⢕⢕⢕⢕⢕⢕⢕⢕⢕⢜⢳⡄⠀⠀⠀⠀⠀⠀⠀⠀⠱⣄⠀⠀⠀⠀⠜⣿⣿⣿⣿⢝⢕⢕⢕⢕⢕⢕⢕⢕⢕⢕⢜⢿⣿⣿⣿⣿⣿⣿⣿⣿⣿⣿⣿⣿⣿⣿⣿⣿⣿⣿⣿⣿⣿⣿⣿⣿⣿⣿⣿⣿⣿⣿⣿⣿⣿⣿⣿⣿⣿⣿⣿⣿⣿⣿⣿⣿⣿⣿⣿⣿⣿⣿⣿⣿⣿⣿⣿⣿⣿⣿⣿⣿⣿⣿⣿⣿⣿⡟⢕⢕⢕⢕⢕⢕⢕⢕⢿⠀</a:t>
            </a:r>
            <a:br/>
            <a:r>
              <a:t>⢕⢕⢕⢕⠀⠀⠀⠀⢄⢕⢕⢕⢕⢕⢕⢕⢕⢱⡟⢕⢕⢕⢕⢕⢕⢕⢕⢕⢕⢱⣿⣿⣿⡕⢕⢕⢕⢕⢕⠑⠀⠀⠀⠀⠀⠀⠀⠑⣵⣿⣿⣿⣿⣿⣿⣿⣿⣿⣿⣿⣿⣿⡇⢕⠀⠀⠀⠀⠀⠀⠀⠑⢕⢕⢕⢕⠇⠕⠐⢗⢕⢕⠐⠁⢕⢕⢕⠕⢕⢼⡇⢕⢜⣿⣿⣿⡇⢕⢕⢕⣿⣿⣿⣿⢕⢕⢕⢸⣿⣿⣿⡇⢕⢕⢕⣿⣿⣿⢕⢕⢀⢕⢕⢕⢕⢕⢕⢕⢕⢕⢕⢕⢜⢢⢀⠀⠀⠀⠀⠀⠀⠀⢹⣷⣤⡀⠀⠀⠘⢿⣿⢜⢕⢕⢕⢕⢕⢕⢕⢕⢕⢕⢕⢕⢜⣿⣿⣿⣿⣿⣿⣿⣿⣿⣿⣿⣿⣿⣿⣿⣿⣿⣿⣿⣿⣿⣿⣿⣿⣿⣿⣿⣿⣿⣿⣿⣿⣿⣿⣿⣿⣿⣿⣿⣿⣿⣿⣿⣿⣿⣿⣿⣿⣿⣿⣿⣿⣿⣿⣿⣿⣿⣿⣿⣿⣿⣿⣿⣿⡏⢕⢕⢕⢕⢕⢕⢕⢕⢕⢸⠀</a:t>
            </a:r>
            <a:br/>
            <a:r>
              <a:t>⢕⢕⢕⠕⠀⠀⠀⠀⢕⢕⢕⠁⠁⠑⠑⢕⢱⡟⢇⢕⢕⢕⢕⢕⢕⣕⣱⣵⣵⢸⢹⣿⣿⣷⡕⢕⢕⢵⢷⠑⠀⠀⠀⠀⠀⠀⠀⠀⣿⣿⣿⣿⣿⣿⣿⣿⣿⣿⣿⣿⣿⣿⣿⡕⠀⠀⠀⠀⠀⠀⠀⠀⢕⢵⡕⠀⣄⡔⢀⠁⠁⠁⢀⢔⢀⢁⢕⢕⢕⢜⣻⢕⢕⢝⢝⢝⢕⢕⢕⢕⢝⢝⢝⢝⢕⢕⢕⢜⢝⢝⢝⢕⢕⢕⢕⢝⢝⢝⠕⢕⢕⢕⢕⢕⢕⢕⢕⢕⢕⢕⢕⢕⢕⢕⢕⠐⠀⠀⠀⠀⠀⠀⠀⢹⣿⣿⣷⣄⢀⠁⢻⡫⢕⢕⢕⢕⢕⢕⢕⢕⢕⢕⢕⢕⢕⣹⣿⣿⣿⣿⣿⣿⣿⣿⣿⣿⣿⣿⣿⣿⣿⣿⣿⣿⣿⣿⣿⣿⣿⣿⣿⣿⣿⣿⣿⣿⣿⣿⣿⣿⣿⣿⣿⣿⣿⣿⣿⣿⣿⣿⣿⣿⣿⣿⣿⣿⣿⣿⣿⣿⣿⣿⣿⣿⣿⣿⣿⣿⣿⢕⢕⢕⢕⢕⢕⢕⢕⢕⢕⢱⠀</a:t>
            </a:r>
            <a:br/>
            <a:r>
              <a:t>⢕⢕⢕⠀⠀⠀⠀⢕⢱⢕⢕⠀⠀⠀⠀⢅⡞⢕⢕⢕⢕⢕⣱⣷⣿⣿⣿⣿⣿⢸⣾⣿⣿⣿⣷⢕⢕⢕⢕⠀⠀⠀⠀⠀⠀⠀⠀⠀⢹⣿⣿⣿⣿⣿⣿⣿⣿⣿⣿⣿⣿⣿⣿⣿⠀⠀⠀⠀⠀⠀⠀⠀⠀⢕⢕⠀⢝⢟⠁⢀⢄⢀⠘⠻⠕⢸⣷⣵⡕⢕⢱⣇⢕⢕⢕⢕⢕⢕⢕⢕⢕⢕⢕⢕⢕⢕⢕⢕⢕⢕⢕⢕⢕⢕⢕⢕⢕⢕⠀⢕⢕⢕⢕⢕⢕⢕⢕⢕⢕⢕⢕⢕⢕⢕⢕⢔⠀⠀⠀⠀⠀⠀⠀⠀⠝⣿⣿⣿⣿⣦⣄⡜⣷⣕⡕⢕⢕⢕⢕⢕⢕⢕⢕⢱⣱⣿⣿⣿⣿⣿⣿⣿⣿⣿⣿⣿⣿⣿⣿⣿⣿⣿⣿⣿⣿⣿⣿⣿⣿⣿⣿⣿⣿⣿⣿⣿⣿⣿⣿⣿⣿⣿⣿⣿⣿⣿⣿⣿⣿⣿⣿⣿⣿⣿⣿⣿⣿⣿⣿⣿⣿⣿⣿⣿⣿⣿⣿⣿⣿⡇⢕⢕⢕⢕⢕⢕⢕⢕⢕⢸⠀</a:t>
            </a:r>
            <a:br/>
            <a:r>
              <a:t>⢕⢕⠕⠀⠀⠀⢀⢕⢱⢕⢕⠀⠀⠀⠀⣼⢇⢕⢕⢕⢕⣾⣿⣿⣿⣿⣿⣿⣿⣸⣿⢻⣿⣿⣿⡇⢕⢕⢕⠀⠀⠀⠀⠀⠀⠀⠀⠀⠁⢟⣻⣿⣿⣿⣿⣿⣿⣿⣿⣿⣿⣿⣟⡟⠀⠀⠀⠀⠀⠀⠀⠀⠀⢕⢕⢔⢠⢄⠀⠕⠱⠕⠀⢠⣰⣾⣿⣿⣷⡕⢕⢺⡡⣥⣥⣥⣥⣥⣥⣵⣵⣵⣵⣵⣵⣵⣵⣵⣵⣵⣵⣵⣵⣵⣵⣵⣵⣕⡕⢕⢕⠕⢕⢕⢕⢕⢕⢕⢕⢕⢕⢕⢕⢕⢕⢕⢄⠀⠐⠀⠀⠀⠀⠀⠀⠘⢿⣿⣿⣿⣿⣿⣿⣿⣷⣷⣵⣕⣕⣕⣵⣵⣵⣿⣿⣿⣿⣿⣿⣿⣿⣿⣿⣿⣿⣿⣿⣿⣿⣿⣿⣿⣿⣿⣿⣿⣿⣿⣿⣿⣿⣿⣿⣿⣿⣿⣿⣿⣿⣿⣿⣿⣿⣿⣿⣿⣿⣿⣿⣿⣿⣿⣿⣿⣿⣿⣿⣿⣿⣿⣿⣿⣿⣿⣿⣿⣿⣿⣿⣿⣧⣕⢕⢕⢕⢕⢕⢕⢕⣾⠀</a:t>
            </a:r>
            <a:br/>
            <a:r>
              <a:t>⢕⢕⠀⠀⠀⠀⢕⣿⢕⢕⢕⠀⠀⠀⣸⢇⢕⢕⢕⢕⣾⣿⣿⣿⣿⣿⣿⣿⣿⢇⢸⣼⡟⣿⣿⣷⢕⢕⢕⠀⠀⠀⠀⠀⠀⠀⠀⠀⠀⠘⣿⣿⣿⣿⣿⣿⣿⣿⣿⣿⣿⣿⣿⠃⠀⠀⠀⠀⠀⠀⠀⠀⠀⠕⢕⢕⢕⡕⣧⢔⢠⣄⢰⣎⢿⣿⣿⣿⣿⣿⡕⢜⣧⢻⣿⣿⣿⣿⣿⣿⣿⣿⣿⣿⣿⣿⣿⣿⣿⣿⣿⣿⣿⣿⣿⣿⣿⣿⡇⢕⢕⢀⢕⢕⢕⢕⢕⢕⢕⢕⢕⢕⢕⢕⢕⢕⢕⠀⠀⠀⠀⠀⠀⢀⢀⠀⠘⢿⣿⣿⣿⣿⣿⣿⣿⣿⣿⣿⣿⣿⣿⣿⣿⣿⣿⣿⣿⣿⣿⣿⣿⣿⣿⣿⣿⣿⣿⣿⣿⣿⣿⣿⣿⣿⣿⣿⣿⣿⣿⣿⣿⣿⣿⣿⣿⣿⣿⡟⢟⣿⣿⣿⣿⣿⣿⣿⣿⣿⣿⣿⣿⣿⣿⣿⣿⣿⣿⣿⣿⣿⣿⣿⣿⣿⣿⣿⣿⣿⣿⣿⣿⣿⣷⣧⣵⣵⣵⣵⣾⣿⠀</a:t>
            </a:r>
            <a:br/>
            <a:r>
              <a:t>⢕⠑⠀⠀⠀⢔⢕⣷⢕⢕⢕⠀⠀⣰⢏⢕⢕⢕⢕⣾⣿⣿⣿⣿⣿⣿⣿⣿⣿⢸⢸⣿⣿⣿⣿⣿⡕⢕⠁⠀⠀⠀⠀⠀⠀⠀⠀⠀⠀⠀⠜⣿⣿⣿⣿⣿⣿⣿⣿⣿⣿⣿⡏⠀⠀⠀⠀⠀⠀⠀⠀⠀⠀⠀⢱⣣⣵⣇⡿⢧⢕⢝⢧⡻⡎⣿⣿⣿⣿⣿⣿⡕⢸⡔⠀⠀⠀⠀⠀⠀⠀⢀⣄⣄⣄⣀⣀⢀⢀⣀⣀⣀⣀⣀⣀⣀⣁⣁⡀⢕⢕⢕⢕⢕⢕⢕⢕⢕⢕⢕⢕⢕⢕⢕⢕⢕⢕⢄⠀⠀⠀⠀⠀⠄⠁⢷⣦⣅⣻⣿⣿⣿⣿⣿⣿⣿⣿⣿⣿⣿⣿⣿⣿⣿⣿⣿⣿⣿⣿⣿⣿⣿⣿⣿⣿⣿⣿⣿⣿⣿⣿⣿⣿⣿⣿⣿⣿⣿⣿⣿⣿⣿⣿⣿⣿⣿⣿⡇⢁⣿⣿⣿⣿⣿⣿⣿⣿⣿⣿⣿⣿⣿⣿⣿⣿⣿⣿⣿⣿⣿⣿⣿⣿⣿⣿⣿⣿⣿⣿⣿⣿⣿⣿⣿⣿⣿⣿⣿⣿⣿⠀</a:t>
            </a:r>
            <a:br/>
            <a:r>
              <a:t>⢕⠀⠀⠀⢄⢵⢷⢿⢯⢷⢷⢾⢱⢏⢕⢕⢕⢕⣼⣿⣿⣿⣿⣿⣿⣿⣿⣿⡇⡇⢸⣿⣿⡜⣿⣿⣧⢜⠀⠀⠀⠀⠀⠀⠀⠀⠀⠀⠀⠀⠀⢹⣿⣿⣿⣿⣿⣿⣿⣿⣿⡿⠀⠀⠀⠀⠀⠀⠀⠀⠀⠀⠀⠀⢜⣿⡿⢟⣵⣎⢻⣷⣱⣜⡎⢜⡿⣿⣿⣿⣿⣷⡕⢳⠀⠀⠀⠀⠀⢔⠜⠙⠙⠉⠉⠉⢻⣿⣷⣼⣝⢻⣯⣏⣿⣿⣿⣿⣧⢕⢕⢕⢕⢕⢕⢕⢕⢕⢕⢕⢕⢕⢕⢕⢕⢕⢕⢕⠐⠀⠀⠀⠀⠀⢄⠜⣿⣿⣿⣿⣿⣿⣿⣿⣿⣿⣿⣿⣿⣿⣿⣿⣿⣿⣿⣿⣿⣿⣿⣿⣿⣿⣿⣿⣿⣿⣿⣿⣿⣿⣿⣿⣿⣿⣿⣿⣿⣿⣿⣿⣿⣿⣿⣿⣿⣿⣿⡇⢱⣿⣿⣿⣿⣿⣿⣿⣿⣿⣿⣿⣿⣿⣿⣿⣿⣿⣿⣿⣿⣿⣿⣿⣿⣿⣿⣿⣿⣿⣿⣿⣿⣿⣿⣿⣿⣿⣿⣿⣿⣿⠀</a:t>
            </a:r>
            <a:br/>
            <a:r>
              <a:t>⠁⠀⠀⠀⠀⠀⠀⠀⠀⠁⠁⠑⠛⠕⢕⢕⢕⢱⣿⣿⣿⣿⣿⣿⣿⣿⣿⣿⣇⡇⢟⣿⣿⣿⡜⢿⣿⢕⠀⠀⠀⠀⠀⠀⠀⠀⠀⠀⠀⠀⠀⠀⢹⣿⣿⣿⣿⣿⣿⣿⣿⠃⠀⠀⠀⠀⠀⠀⠀⠀⠀⠀⠀⠀⠀⢯⣷⣿⣿⣿⣧⡝⢏⢿⣿⣇⣷⣷⣾⣿⣿⣿⣇⡼⡆⠀⠀⠀⠀⠀⠀⠀⠀⠀⠀⠀⢕⢟⢟⢿⣿⣿⣷⣼⣝⢿⣿⣿⣿⢕⢕⢕⠕⢕⢕⢕⢕⢕⢕⢕⢕⢕⢕⢕⢕⢕⢕⢕⢄⠀⠀⠀⠀⢄⠅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⠁⠙⠟⠿⢿⣿⣿⣿⣿⣿⣿⣿⣿⣿⢕⣿⣿⣝⡻⢷⠽⢵⠄⠐⠀⠀⠀⠀⠀⠀⠀⠀⠀⠀⠀⠀⠀⢻⣿⣿⣿⣿⣿⣿⠇⠀⠀⠀⠀⠀⠀⠀⠀⠀⠀⠀⠀⠀⠀⠜⣿⣿⣿⣿⣿⣿⣷⣜⢿⣿⢸⣿⣿⣿⢿⠟⠙⠀⠀⠀⠀⠀⠀⠀⠀⠀⠀⠀⠀⠀⢕⢕⢕⢕⢝⢟⢿⣿⣿⣷⣮⣟⢟⢕⢕⢕⠀⢕⢕⢕⢕⢕⢕⢕⢕⢕⢕⢕⢕⢕⢕⢕⢕⢀⢕⢕⢕⢕⢅⠕⢕⢹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⠈⠙⠟⢿⣿⣿⣿⣿⣿⣇⢻⣿⣿⣿⣿⣿⢕⠀⠀⠀⠀⠀⠀⠀⠀⠀⠀⠀⠀⠀⠀⠀⠀⠹⠟⠋⠙⠻⠏⠀⠀⠀⠀⠀⠀⠀⠀⠀⠀⠀⠀⠀⠀⠀⠀⢸⣿⣿⣿⣿⣿⣿⣿⡎⢏⡼⠟⠙⠀⠀⠀⠀⠀⠀⠀⠀⠀⠀⠀⠀⠀⠀⠀⠀⠀⠑⢕⢕⢕⢕⢕⢕⢝⢻⢿⣿⣿⣷⡕⢕⢕⢄⢕⢕⢕⢕⢕⢕⢕⢕⢕⢕⢕⢕⢕⢕⢕⢕⢔⢕⢕⢕⢕⢐⠅⢔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⠁⠙⠻⣿⣿⣿⡜⣿⣿⣿⣿⣿⢕⠀⠀⠀⠀⠀⠀⠀⠀⠀⠀⠀⠀⠀⠀⠀⠀⠀⢠⢲⡶⡄⠀⠀⠀⠀⠀⠀⠀⠀⠀⠀⠀⠀⠀⠀⠀⠀⠀⠘⣿⣿⣿⣿⣿⣿⣿⠇⠈⠀⠀⠀⠀⠀⠀⠀⠀⠀⠀⠀⠀⠀⠀⠔⢄⠀⠀⠀⠀⠀⢕⢕⢕⢕⢕⢕⢕⢕⢜⢝⣿⣿⡇⢕⢕⢕⠁⢕⢕⢕⢕⢕⢕⢕⢕⢕⢕⢕⢕⢕⢕⢕⢕⢕⢕⢕⢕⢕⢕⢕⢕⢔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⢀⢄⠕⠀⠀⠀⠀⠀⢀⠀⠀⠀⠀⠀⠀⠀⠀⠀⠀⠁⠙⢿⣷⢹⣿⢜⣿⣿⢕⠀⠀⠀⠀⠀⠀⠀⠀⠀⠀⠀⠀⠀⠀⠀⠀⠀⠑⢕⢕⠑⠀⠀⠀⠀⠀⠀⠀⠀⠀⠀⠀⠀⠀⠀⠀⠀⠀⠀⢸⣿⣿⣿⡿⠟⠁⠀⠀⠀⠀⠀⠀⠀⠀⠀⠀⠀⠑⢄⠀⠀⠀⠀⠑⢕⢄⠀⠀⠀⢡⢕⢕⢕⢕⢕⢕⢕⢕⢕⢜⠝⠿⢕⢕⢕⠀⢕⢕⢕⢕⢕⢕⢕⢕⢕⢕⢕⢕⢕⢕⢕⢕⢕⢕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⢔⠕⠁⠀⠀⠀⢀⢄⠑⠀⠀⠀⠀⠀⠀⠀⠀⠀⠀⠀⠀⠀⠀⠙⠜⡿⢕⢻⡇⠑⠀⠀⠀⠀⠀⠀⠀⠀⠀⠀⠀⠀⠀⠀⠀⠀⠀⠀⠑⢕⠀⠀⠀⠀⠀⠀⠀⠀⠀⠀⠀⠀⠀⠀⠀⠀⠀⠀⠀⠀⢻⣿⠟⠁⠀⠀⠀⠀⠀⠀⠀⠀⠀⠀⠀⠀⠀⠀⠀⠑⢔⢀⠀⠀⠀⠑⢔⠀⠀⢸⢮⣷⣼⣕⢕⢕⢕⢕⢕⠁⠀⠀⠀⢕⢕⢀⠕⢕⢕⢕⢕⢕⢕⢕⢕⢕⢕⢕⢕⢕⢕⢕⢕⢕⢔⠕⠁⢅⢔⢕⢕⢅⢕⢜⢿⣿⣿⣿⣿⣿⣿⣿⣿⣿⣿⣿⣿⣿⣿⣿⣿⣿⣿⣿⣿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⢕⠀⠀⠀⠀⠀⢀⢕⠁⠀⠀⠀⢀⢔⠕⠀⠀⠀⠀⠀⠀⠀⠀⠀⠀⠀⠀⠀⠀⠀⠀⠀⢕⡇⠐⢸⢕⠀⠀⠀⠀⠀⠀⠀⠀⠀⠀⠀⠀⠀⠀⠀⠀⠀⠠⣤⣤⣰⣇⡤⢔⠀⠀⠀⠀⠀⠀⠀⠀⠀⠀⠀⠀⠀⠀⠀⠀⠀⠑⠁⠀⠀⠀⠀⠀⠀⠀⠀⠀⠀⠀⠀⠀⠀⠀⠀⠀⠀⢀⢕⢔⢀⠀⠀⠁⠕⢀⠑⣯⣻⣽⣽⡧⡕⢕⢕⠀⠀⠀⠀⠀⢕⢕⠀⠀⢕⢕⢕⢕⢕⢕⢕⢕⢕⢕⢕⢕⢕⢕⢕⢕⢕⢕⢔⢑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⢏⢕⠀</a:t>
            </a:r>
            <a:br/>
            <a:r>
              <a:t>⢕⠀⠀⠀⠀⢔⠑⠀⠀⠀⢀⢔⠕⢕⢀⠀⠀⠀⠀⠀⠀⠀⠀⠀⠀⠀⠀⠀⠀⠀⠀⠀⢱⠁⢄⡜⠀⠀⠀⠀⠀⠀⠀⠀⠀⠀⠀⠀⠀⠀⠀⠀⠀⢀⡼⣿⣿⣿⣿⣿⣾⡧⠀⠀⠀⠀⠀⠀⠀⠀⠀⠀⠀⠀⠀⠀⠀⠀⠀⠀⠀⠀⠀⠀⠀⠀⠀⠀⠀⠀⠀⠀⠀⠀⠀⠀⢀⢄⠑⠁⠀⠁⠑⢄⢀⠀⠁⢄⢻⣾⣿⣿⣿⣗⢕⠁⠀⠀⠀⠀⠀⢕⢕⢔⠀⢕⢕⢕⢕⢕⢕⢕⢕⢕⢕⢕⢕⢕⢕⢕⢕⢕⢕⢕⢔⢕⢕⢕⢕⢕⢕⢕⢕⢕⢝⢿⣿⣿⣿⣿⣿⣿⣿⣿⣿⣿⣿⣿⣿⣿⣿⣿⣿⣿⣿⣿⣿⣿⣿⣿⣿⣿⣿⣿⣿⡿⢿⢟⢟⢝⢍⢝⢕⢕⢕⢕⢕⢕⢕⢕⢜⢝⢍⢝⢛⢻⢿⣿⣿⣿⣿⣿⣿⣿⣿⣿⣿⣿⣿⣿⣿⣿⣿⣿⣿⣿⣿⣿⣿⣿⣿⣿⣿⣿⣿⣿⡿⢕⢕⢕⠀</a:t>
            </a:r>
            <a:br/>
            <a:r>
              <a:t>⢕⢕⠀⠀⠕⠀⠀⠀⢄⠕⠁⠀⠀⠁⠑⢔⢀⠀⠀⠀⠀⠀⠀⠀⠀⠀⠀⠀⠀⠀⠀⠀⠀⠀⢕⠁⠀⠀⠀⠀⠀⠀⠀⠀⠀⠀⠀⠀⠀⠀⠀⠀⠀⢅⢸⣿⣿⣿⣿⣿⣿⢳⠀⠀⠀⠀⠀⠀⠀⠀⠀⠀⠀⠀⠀⠀⠀⠀⠀⠀⠀⠀⠀⠀⠀⠀⠀⠀⠀⠀⠀⠀⠀⠀⢀⢔⠑⠀⠀⠀⠀⢀⠀⠀⠁⠔⠀⠁⢸⢽⣿⣿⣿⡇⠕⠀⠀⠀⠀⢀⢔⢕⢕⠀⢄⠕⢕⢕⢕⢕⢕⢕⢕⢕⢕⢕⢕⢕⢕⢕⢕⢕⢕⢕⢕⢕⢕⢕⢕⢕⢕⢕⢕⢕⢕⢕⠻⣿⣿⣿⣿⣿⣿⣿⣿⣿⣿⣿⣿⣿⣿⣿⣿⣿⣿⣿⣿⣿⣿⣿⣿⣿⣿⡟⢕⢕⢕⢕⢕⢕⢕⢕⢕⢕⢕⢕⢕⢕⢕⢕⢕⢕⢕⢕⢕⢕⢕⢕⢝⢻⣿⣿⣿⣿⣿⣿⣿⣿⣿⣿⣿⣿⣿⣿⣿⣿⣿⣿⣿⣿⣿⣿⣿⣿⣿⢏⢕⢕⢕⢕⠀</a:t>
            </a:r>
            <a:br/>
            <a:r>
              <a:t>⣪⢕⡕⠀⠀⠀⢄⠑⠀⠀⢀⢄⠀⠀⠀⠀⠁⠕⢄⢀⠀⠀⠀⢀⠀⠀⠀⠀⠀⠀⠀⠀⠀⠕⠁⠀⠀⠀⠀⠀⠀⠀⠀⠀⠀⠀⠀⠀⠀⠀⠀⠀⠀⠸⢸⡟⢿⣿⣿⣿⡟⠘⠀⠀⠀⠀⠀⠀⠀⠀⠀⠀⠀⠀⠀⠀⠀⠀⠀⠀⠀⠀⠀⠀⠀⠀⠀⠀⠀⠀⠀⠀⠀⢔⠑⠀⠀⠀⢀⠄⠁⠀⠁⠐⠄⠀⠁⠀⠁⣹⣿⣿⣿⢇⠀⠀⠀⠀⢀⢕⢕⢕⢕⢄⢕⠀⢕⢕⢕⢕⢕⢕⢕⢕⢕⢕⢕⢕⢕⢕⢕⢕⢕⢕⢕⢕⢕⢕⢕⢕⢕⢕⢕⢕⢕⢕⢕⢜⢻⣿⣿⣿⣿⣿⣿⣿⣿⣿⣿⣿⣿⣿⣿⣿⣿⣿⣿⣿⣿⣿⣿⣿⣿⣷⣕⡕⢕⢕⢕⢕⢕⢕⢕⢕⢕⢕⢕⢕⢕⢕⢕⢕⢕⢕⢕⢕⢕⢕⢕⣼⣿⣿⣿⣿⣿⣿⣿⣿⣿⣿⣿⣿⣿⣿⣿⣿⣿⣿⣿⣿⣿⣿⣿⢟⢕⢕⢕⢕⢕⢕⠀</a:t>
            </a:r>
            <a:br/>
            <a:r>
              <a:t>⢕⣵⡇⠀⠀⠐⠀⢀⠄⠑⠁⠀⠁⠔⢀⠀⠀⠀⠀⠑⠔⢀⠀⠀⠀⠀⠀⠀⠀⠀⠀⠀⠀⠀⠀⠀⠀⠀⠀⠀⠀⠀⠀⠀⠀⠀⠀⠀⠀⠀⠀⠀⠀⠀⠀⠙⠘⠟⢿⡘⠑⠀⠀⠀⠀⠀⠀⠀⠀⠀⠀⠀⠀⠀⠀⠀⠀⠀⠀⠀⠀⠀⠀⠀⠀⠀⠀⠀⠀⠀⠀⢄⠑⠀⠀⠀⠀⠐⠁⠀⠀⠀⠀⠀⠀⠀⠀⠀⠀⣿⣿⣟⡏⠕⠀⠀⠀⠀⢕⢕⢕⠁⢕⢕⠅⠀⢕⢕⢕⢕⢕⢕⢕⢕⢕⢕⢕⢕⢕⢕⢕⢕⢕⢕⢕⢕⢕⢕⢕⢕⢕⢕⢕⢕⢕⢕⢕⢕⢕⢜⢻⣿⣿⣿⣿⣿⣿⣿⣿⣿⣿⣿⣿⣿⣿⣿⣿⣿⣿⣿⣿⣿⣿⣿⣿⣿⣿⣷⣶⣵⣕⣕⢕⢕⢕⢕⢕⢕⢕⠕⢕⢕⣕⣅⣵⣴⣷⣾⣿⣿⣿⣿⣿⣿⣿⣿⣿⣿⣿⣿⣿⣿⣿⣿⣿⣿⣿⣿⣿⣿⣿⢟⢕⢕⢕⢕⢕⢕⢕⢕⠀</a:t>
            </a:r>
            <a:br/>
            <a:r>
              <a:t>⣼⣿⢇⠀⠀⠀⠀⠀⠀⠀⠀⠀⠀⠀⠀⠁⠄⠀⠀⠀⠀⠑⢔⠀⠀⠀⠀⠀⠀⠀⠀⠀⠀⠀⠀⠀⠀⠀⠀⠀⠀⠀⠀⠀⠀⠀⠀⠀⠀⠀⠀⠀⠀⠀⠀⠀⠀⠀⠀⠀⠀⠀⠀⠀⠀⠀⠀⠀⠀⠀⠀⠀⠀⠀⠀⠀⠀⠀⠀⠀⠀⠀⠀⠀⠀⠀⠀⠀⠀⢀⠕⠁⠀⠀⠀⠀⠀⠀⠀⠀⠀⠀⠀⠀⠀⠀⠀⠀⠀⣸⣿⣯⢕⠀⠀⠀⠀⢔⢕⢕⢕⠁⢕⠑⠀⠀⢕⢕⢕⢕⢕⢕⢕⢕⢕⢕⢕⢕⢕⢕⢕⢕⢕⢕⢕⢕⢕⢕⢕⢕⢕⢕⢕⢕⢕⢕⢕⢕⠑⢕⢕⢜⢻⢿⣿⣿⣿⣿⣿⣿⣿⣿⣿⣿⣿⣿⣿⣿⣿⣿⣿⣿⣿⣿⣿⣿⣿⣿⣿⣿⣿⣇⢕⢟⣷⣷⣗⣷⡷⢾⢟⣿⣿⣿⣿⣿⣿⣿⣿⣿⣿⣿⣿⣿⣿⣿⣿⣿⣿⣿⣿⣿⣿⣿⣿⣿⣿⣿⣿⠟⢕⢕⢕⢕⢕⢕⢕⢕⢕⢕⠀</a:t>
            </a:r>
            <a:br/>
            <a:r>
              <a:t>⡟⠁⠀⠀⠀⠀⠀⠀⠀⠀⠀⠀⠀⠀⠀⠀⠀⠀⠀⠀⠀⠀⠁⠕⢄⠀⠀⠀⠀⠀⠀⠀⠀⠀⠀⠀⠀⠀⠀⠀⠀⠀⠀⠀⠀⠀⠀⠀⠀⠀⠀⠀⠀⠀⠀⠀⠀⠀⠀⠀⠀⠀⠀⠀⠀⠀⠀⠀⠀⠀⠀⠀⠀⠀⠀⠀⠀⠀⠀⠀⠀⠀⠀⠀⠀⠀⠀⠀⠀⠀⠀⠀⠀⠀⠀⠀⠀⠀⠀⠀⠀⠀⠀⠀⠀⠀⠀⠀⠀⠑⢯⢏⢕⠀⠀⠀⠀⠀⠑⠑⠑⠀⢕⠑⠐⢕⢕⢕⢕⢕⢕⢕⢕⢕⢕⢕⢕⢕⢕⢕⢕⢕⢕⢕⢕⢕⢕⢕⢕⢕⢕⢕⢕⢕⢕⢕⢕⢕⢔⢕⢕⢕⢕⢕⢝⢻⣿⣿⣿⣿⣿⣿⣿⣿⣿⣿⣿⣿⣿⣿⣿⣿⣿⣿⣿⣿⣿⣿⣿⣿⣿⣿⣿⣧⣿⣿⣿⣟⣧⣵⣾⣿⣿⣿⣿⣿⣿⣿⣿⣿⣿⣿⣿⣿⣿⣿⣿⣿⣿⣿⣿⣿⣿⣿⣿⣿⡿⢏⢕⢕⢕⢕⢕⢕⢕⢕⢕⢕⢕⢕⠀</a:t>
            </a:r>
            <a:br/>
            <a:r>
              <a:t>⠀⠀⠐⠀⠀⠀⠀⠀⠀⠀⠀⠀⠀⠀⠀⠀⠀⠀⠀⠀⠀⠀⠀⠀⠀⠀⠀⠀⠀⠀⠀⢀⢄⠄⠀⠀⠀⠀⠀⠀⠀⠀⠀⠀⠀⠀⠀⠀⠀⠀⠀⠀⠀⠀⠀⠀⠀⠀⠀⠀⠀⠀⠀⠀⠀⠀⠀⠀⠀⠀⠀⠀⠀⠀⠀⠀⠀⠀⠀⠀⠀⠁⠑⠀⠀⠀⠀⠀⠀⠀⠀⠀⠀⠀⠀⠀⠀⠀⠀⠀⠀⠀⠀⠀⠀⠀⠀⠀⠀⠀⠑⠑⠀⠀⠀⠀⠀⠀⠀⣀⡔⡇⢕⢐⠐⢅⠀⢕⢕⢕⢕⢕⢕⢕⢕⢕⢕⢕⢕⢕⠕⢕⢕⢕⢕⢕⢕⢕⢕⢕⢕⢕⢕⢕⢕⢕⢕⢕⠑⢕⢕⢕⢕⢕⢕⢕⢜⢟⢿⣿⣿⣿⣿⣿⣿⣿⣿⣿⣿⣿⣿⣿⣿⣿⣿⣿⣿⣿⣿⣿⣿⣿⣿⣿⣿⣿⣿⣿⣿⣿⣿⣿⣿⣿⣿⣿⣿⣿⣿⣿⣿⣿⣿⣿⣿⣿⣿⣿⣿⣿⣿⣿⣿⡿⢟⢕⠀⢕⢕⢕⢕⢕⢕⢕⢕⢕⢕⢕⢕⢕⠀</a:t>
            </a:r>
            <a:br/>
            <a:r>
              <a:t>⠀⠀⠀⠀⠀⠀⠀⠀⠀⠀⠀⠀⠀⠀⠀⠀⠀⠀⠀⠀⠀⠀⠀⠀⠀⠀⠀⠀⠀⠀⠀⢕⠀⠀⠔⠀⠀⠀⠀⠀⠀⠀⠀⠀⠀⠀⠀⠀⠀⠀⠀⠀⠀⠀⠀⠀⠀⠀⠀⠀⠀⠀⠀⠀⠀⠀⠀⠀⠀⠀⠀⠀⠀⠀⠀⠀⠀⠀⠀⠀⠀⠀⠀⠀⠀⠀⠀⠀⠀⠀⠀⠀⠀⠀⠀⠀⠀⠀⠀⠀⠀⠀⠀⠀⠀⠀⠀⠀⠀⠀⠀⠀⠀⠀⠀⢀⢠⢴⣳⣽⣿⣿⢕⠐⠐⢁⠀⢕⢕⢕⢕⢕⢕⢕⢕⢕⢕⢕⢕⢕⢕⢕⢕⢕⢕⢕⢕⢕⢕⢕⢕⢕⢕⢕⢕⢕⢕⢕⢔⢕⢕⢕⢕⢕⠑⢅⢕⢕⢕⢜⢟⢿⣿⣿⣿⣿⣿⣿⣿⣿⣿⣿⣿⣿⣿⣿⣿⣿⣿⣿⣿⣿⣿⣿⣿⣿⣿⣿⣿⣿⣿⣿⣿⣿⣿⣿⣿⣿⣿⣿⣿⣿⣿⣿⣿⣿⣿⣿⣿⣿⡿⢟⢝⢕⢕⢕⠀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⢄⢔⡔⢕⢇⡕⣿⣿⣿⣿⣿⡇⢕⢔⢄⢕⠀⢕⢕⢕⢕⢕⢕⢕⢕⢕⢕⢕⢕⢕⢕⢕⢕⢕⢕⢕⢕⢕⢕⢕⢕⢕⢕⢕⢕⢕⢕⢕⢕⢕⢕⢕⠁⢄⢕⢕⢕⢕⢕⢕⢕⢜⢝⢿⣿⣿⣿⣿⣿⣿⣿⣿⣿⣿⣿⣿⣿⣿⣿⣿⣿⣿⣿⣿⣿⣿⣿⣿⣿⣿⣿⣿⣿⣿⣿⣿⣿⣿⣿⣿⣿⣿⣿⣿⣿⣿⢿⢟⢅⠑⢕⢕⢕⢕⢕⢕⢕⢕⢕⢕⢕⢕⢕⢕⢕⢕⢕⢕⢕⠀</a:t>
            </a:r>
            <a:br/>
            <a:r>
              <a:t>⠀⠀⠀⠐⠐⠑⠑⠑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⠑⠑⠑⠐⠐⠁⠑⠑⠛⠚⠚⠚⠛⠛⠛⠛⠛⠃⠑⠑⠑⠑⠐⠑⠑⠑⠑⠑⠑⠑⠑⠑⠑⠑⠑⠑⠑⠑⠑⠑⠑⠑⠑⠑⠑⠑⠑⠑⠑⠑⠑⠑⠑⠑⠑⠑⠑⠀⠀⠑⠑⠑⠑⠑⠑⠑⠑⠑⠑⠑⠑⠙⠛⠛⠛⠛⠛⠛⠛⠛⠛⠛⠛⠛⠛⠛⠛⠛⠛⠛⠛⠛⠛⠛⠛⠛⠛⠛⠛⠛⠛⠛⠛⠛⠛⠛⠛⠛⠛⠛⠙⠑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⡿⢿⣿⣿⣿⣿⣿⣿⣿⣧⡕⢝⢻⣿⣿⣿⣿⣿⣿⣿⣿⣎⢿⣷⡻⣿⣿⣿⣿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⣿⢟⡼⣾⣿⣿⣿⣿⣿⣿⣿⣿⣿⣧⢕⣼⣝⢿⣿⣏⣝⢿⣿⣿⣎⢿⣿⡜⣿⣿⣿⣿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⣱⣿⢣⣿⣿⣿⣿⣿⣿⣿⣿⣿⣿⣿⣷⣜⢻⣷⣽⡻⡸⣷⡽⣿⣿⡞⣿⣿⡞⣿⣿⣿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⣽⣿⡿⣼⣿⣿⣿⣿⣿⣿⣿⣿⣿⣿⣿⣿⣿⣷⢝⢿⣿⣇⢿⣿⣇⢕⢕⢕⢕⢝⢜⢿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⡿⣽⣿⣿⡇⢿⢿⢿⣟⣟⣟⣻⢿⢿⢿⢿⢿⢿⢿⢕⢕⢕⢝⢿⢸⣿⣿⣇⢕⢕⢕⢕⢕⢕⢝⢟⢟⢻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⡿⣹⣿⣿⣿⢱⣿⣽⣷⣷⣷⣾⣿⣿⣿⣿⣿⣽⣽⣝⢕⢕⢕⢕⢕⢕⣿⣿⣿⡇⢕⢕⢕⢕⢕⢕⢔⢕⢕⢕⢻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⣟⣽⢣⣿⣿⣿⣿⢸⣿⣿⣿⣿⣿⣿⣿⣿⣿⣿⣿⣿⣿⣿⣇⠕⢕⢕⢕⢕⢻⣿⣿⣿⡕⢕⢕⢕⢕⢕⢕⢕⢕⢕⢕⢜⢟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⢏⣵⣿⣿⡏⣾⣿⣿⣿⡇⣾⣿⣿⣿⣿⣿⣿⣿⣿⣿⣿⣿⣿⣿⣿⣿⣧⡑⢕⢕⢕⢸⣿⣿⣿⣷⢕⢕⢕⢕⢕⢕⢕⢕⢕⢕⢕⢕⢕⢜⢝⢻⢿⣿⣿⣿⣿⣿⣿⣿⣿⣿⣿⣿⣿⣿⣿⣿⣿⡇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⣫⣾⣿⣿⣿⣿⣸⣿⣿⣿⣿⡇⣿⣿⣿⣿⣿⣿⣿⣿⣿⣿⣿⣿⣿⣿⣿⣿⣿⣿⣧⡕⢕⢜⣿⣿⣿⣿⡇⢕⠕⢕⢁⢕⢕⢕⢕⢕⢕⢕⢕⢕⢕⢕⢕⢜⢻⣿⣿⣿⣿⣿⣿⣿⣿⣿⣿⣿⣿⣿⣿⢇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⡿⣱⣾⣿⣿⣿⣿⣿⢇⣿⣿⣿⣿⣿⡇⣿⣿⣿⣿⣿⣿⣿⣿⣿⣿⣿⣿⣿⣿⣿⣿⣿⣿⣿⣿⡕⢕⣿⣿⣿⣿⣿⢔⢅⢕⢕⢕⢕⢕⢕⢕⢕⢕⢕⢕⢕⢕⢕⢕⢕⣿⣿⣿⣿⣿⣿⣿⣿⣿⣿⣿⣿⣿⣿⢕⢕⢕⢕⢕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⣾⣿⣿⣿⣿⣿⡿⣳⢹⣿⣿⣿⣿⣿⢕⣿⣿⣿⣿⣿⣿⣿⣿⣿⣿⣿⣿⣿⣿⣿⣿⣿⣾⣿⣿⡏⢕⣿⣿⣿⣿⣿⡇⢕⢕⠕⢕⢕⢕⢕⢕⢕⢕⢅⢕⢕⢕⢕⢱⣿⣿⣿⣿⣿⣿⣿⣿⣿⣿⣿⣿⣿⣿⡇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⣟⣵⣿⣿⣿⣿⣿⣿⢟⣼⡿⣾⣿⣿⣿⣿⣿⢕⣿⣿⣿⣿⣿⣿⣿⣿⣿⣿⣿⣿⣿⣿⣿⣿⣿⡇⢻⣿⡇⢕⣿⣿⣿⣿⣿⣇⢕⢁⢕⢕⠕⢕⢕⢕⢔⢕⢕⢕⢕⢕⢕⣼⣿⣿⣿⣿⣿⣿⣿⣿⣿⣿⣿⣿⣿⣿⡇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⣟⣾⣿⢻⣿⣿⣿⣿⢯⣾⣿⡇⣿⣿⣿⣿⢿⣿⢇⣿⣿⣿⣿⣿⣿⣿⣿⣿⣿⣿⣿⣿⣿⣿⣿⣿⣿⢕⢿⢇⢱⣿⣿⣿⣿⣿⣿⢕⠕⢕⣧⢕⢔⢱⣕⢕⣑⢑⣕⡵⢕⣵⣿⣿⣿⣿⣿⣿⣿⣿⣿⣿⣿⣿⣿⣿⣿⡇⢕⢕⢕⢕⢱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⣏⣾⣿⢣⣿⣿⣿⣿⣣⣿⣿⣿⡇⣿⡿⢇⣱⣿⣿⢱⢜⢿⣿⣿⣿⣿⣿⣿⣿⣿⣿⣿⣿⣿⣿⣿⣿⣿⢕⢜⢕⣸⢽⣿⣿⣿⣿⡿⢑⢅⠅⢹⢧⠕⠕⢝⢣⢝⠉⠁⠀⠅⡹⡿⢿⣿⣿⣿⣿⣿⣿⣿⣿⣿⣿⣿⣿⣿⡇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⢑⠑⢅⠀</a:t>
            </a:r>
            <a:br/>
            <a:r>
              <a:t>⣿⣿⣿⣿⣿⣿⣿⣿⣿⣿⣿⣿⣿⣿⣿⣿⣿⣿⣿⣿⣿⣿⣿⣿⣿⣿⣿⡟⣾⣿⣿⣿⣿⣿⣿⣳⣿⣿⣿⣿⢇⢟⢕⣱⣿⣿⣿⢜⣕⣾⣿⣿⣿⣿⣿⣿⣿⣿⣿⣿⣿⣿⣿⣿⣿⣿⢕⢕⢕⡏⣸⣿⣿⡿⠏⠁⠀⢕⢀⠁⠁⠁⠑⠑⠑⠜⢇⢄⢠⢧⢕⢕⢔⢜⢻⣿⣿⣿⣿⣿⣿⣿⢿⢿⢿⢿⢇⢕⢕⢕⢕⢾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⢑⠁⠅⢅⢔⢔⢔⠁⠀⠀⢔⢕⠀</a:t>
            </a:r>
            <a:br/>
            <a:r>
              <a:t>⣿⣿⣿⣿⣿⣿⣿⣿⣿⣿⣿⣿⣿⣿⣿⣿⣿⣿⣿⣿⣿⣿⣿⣿⣿⣿⣿⣹⣿⡿⡞⣿⣿⣿⣳⣿⣿⣿⢏⢜⢕⣵⣿⣿⣿⣿⣿⡕⣿⣿⣿⣿⣿⣿⣿⣿⣿⣿⣿⣿⣿⣿⣿⣿⣿⣿⢕⢕⠁⠑⠙⠉⠑⠁⠀⠀⢕⢰⣄⣄⣀⠀⠀⠀⠀⠐⢔⢕⢕⠕⢕⢕⢕⢕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⢀⢄⢄⢅⢕⢕⢔⢕⠑⢅⢕⢕⠀</a:t>
            </a:r>
            <a:br/>
            <a:r>
              <a:t>⣿⣿⣿⣿⣿⣿⣿⣿⣿⣿⣿⣿⣿⣿⣿⣿⣿⣿⣿⢿⢟⢟⣫⣽⣵⣵⢱⣿⣿⣿⢱⣿⣿⢣⣿⣿⣿⡏⢕⢸⢕⢜⣱⣿⣿⣿⣿⡇⣿⣿⣿⣿⣿⣿⣿⣿⣿⣿⣿⣿⣿⣿⣿⣿⣿⣿⢕⢕⠀⠀⠁⠁⠁⠀⠀⢔⢕⣼⣿⣿⣇⢿⣷⣴⣄⠐⠄⢅⢕⠕⠕⠑⢅⠀⠀⠀⠀⠀⠀⠀⠀⠀⠀⢀⢁⢁⢕⢕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⢔⢕⢕⢕⠀</a:t>
            </a:r>
            <a:br/>
            <a:r>
              <a:t>⣿⣿⣿⣿⣿⣿⣿⣿⣿⣿⣿⣿⣿⣿⣿⣿⣿⣟⣵⡇⣾⣿⣿⣿⣿⡟⣼⣿⣿⡏⣿⣿⣏⣿⣿⣿⡿⢱⢕⣾⣇⢱⣿⣿⢟⢻⢿⢕⣿⣿⣿⣿⣿⣿⣿⣿⣿⣿⣿⣿⣿⣿⣿⣿⡿⡟⢕⢕⢀⢔⢔⢔⢔⢀⢔⢕⢕⢻⣿⣿⣿⢸⣿⣿⣿⣷⡔⣅⣕⣄⢔⢕⢕⠀⠀⠀⠀⠀⠀⠀⠀⠀⠀⢕⢽⣿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⢀⠁⢅⢕⢕⢕⠀</a:t>
            </a:r>
            <a:br/>
            <a:r>
              <a:t>⣿⢿⢿⠿⠿⠟⣿⣿⣿⣿⣿⣿⣿⣿⣿⣿⡿⣹⣿⣿⣿⣿⣿⣿⣿⢇⣿⣿⣿⢸⣿⣿⣸⣿⣿⣿⢣⣿⡕⣿⣿⢸⣿⣿⣧⣵⣵⢸⣿⣿⢻⣿⣿⣿⣿⣿⣿⣿⣿⣿⣿⣿⣿⣿⡇⢕⢕⢕⣱⣄⣁⣁⣠⣕⢕⢕⢱⣼⣿⣿⣿⣼⣿⣿⣿⡿⣷⢹⣿⣿⣵⣷⢕⢔⠀⠀⠀⠀⠀⠀⠀⢀⠄⢱⢻⣿⡇⢕⢕⢕⢸⣿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⢕⠑⠀⠀⢔⢕⢕⢕⢕⠀</a:t>
            </a:r>
            <a:br/>
            <a:r>
              <a:t>⡵⡄⠁⠁⠁⠁⣿⣿⣿⣿⣿⣿⣿⣿⣿⣿⣱⣿⡝⢿⣿⣧⡕⢝⢕⢱⣿⣿⡇⣿⣿⣇⣿⣿⣿⣿⣿⣿⢇⣿⡇⣼⣿⣿⣿⣿⡏⣼⣿⡟⢸⣿⣿⣿⣿⣿⣿⣿⣿⣿⣿⣿⣿⣿⡇⢕⢕⢕⢸⣿⣿⣿⣿⣇⢕⢕⣿⣿⣿⣿⣿⢿⣿⣿⣿⡇⣿⡸⡟⣻⣿⡿⣕⢕⢔⢆⢔⢖⢆⢔⢰⢖⢆⢕⢝⡟⡇⢕⢕⢕⢜⢝⢕⢕⢕⢕⢕⢕⢕⢕⢕⢕⢕⢕⢕⢕⢕⢕⢕⢕⢕⢕⢕⢕⢕⢕⢕⢕⢕⢕⢕⢕⢕⢕⢕⢕⢕⢕⢕⢕⢕⢕⢕⡱⣎⣗⢕⢕⢕⢕⢕⢕⢕⢕⢕⢕⢕⣕⣵⣵⣕⣕⢕⢕⢕⢕⢕⢕⢕⢕⢕⢕⢕⢕⢕⢕⢕⢕⢕⢕⢕⢕⢕⢕⢕⢕⢕⢕⢕⢕⢕⢕⢕⢕⢕⢕⢕⢕⢕⢕⢕⢕⢕⢕⢕⢕⢕⢕⢕⢕⢕⢕⢕⢕⢕⢕⢕⢕⢕⢕⢕⡕⢀⠀⢔⢕⢕⢕⢕⢕⠀</a:t>
            </a:r>
            <a:br/>
            <a:r>
              <a:t>⢗⢕⢰⢾⢷⢄⣿⣿⣿⣿⣿⣿⣿⣿⣿⢇⣿⣿⣿⣜⢕⢝⣟⡵⢕⢸⣿⣿⢱⣿⣿⢸⣿⣿⣿⣿⣿⣿⢕⣿⡇⣿⣿⣿⣿⣿⡇⣿⣿⢇⡎⣿⣿⣿⣿⣿⣿⣿⣿⣿⣿⣿⣿⣿⢕⢕⢕⢕⣿⣿⣿⣿⣿⣿⢕⢱⣿⣿⣿⣿⣿⣼⣿⣿⣿⣧⣿⡇⢼⢿⡫⢣⢿⡇⡕⢕⡇⣵⣷⣇⢸⢱⣾⣷⡕⡇⡇⢕⢕⢕⢱⣿⢕⢕⢕⢕⢕⢕⢕⢕⢕⢕⢕⢕⢕⢕⢕⢕⢕⢕⢕⢕⢕⢕⢕⢕⢕⢕⢕⢕⢕⢕⢕⢕⢕⢕⢕⢕⢕⢕⢕⢕⢱⣿⣿⣿⡇⢕⢕⢕⢕⢕⢕⢕⢕⢕⢱⣿⣿⣿⣿⣿⣿⣿⣿⣿⣿⣿⣿⣿⣮⣳⣵⡕⢕⢕⢕⢕⢕⢕⢕⢕⢕⢕⢕⢕⢕⢕⢕⢕⢕⢕⢕⢕⢕⢕⢕⢕⢕⢕⢕⢕⢕⢕⢱⣱⣇⣷⣳⣵⣵⣵⣧⣵⣷⣷⣷⣷⣿⣿⣿⣿⣿⣷⢕⢕⢕⢕⢕⢕⠀</a:t>
            </a:r>
            <a:br/>
            <a:r>
              <a:t>⢕⢕⢕⢕⢱⢸⢽⣿⣿⣿⣿⣿⣿⣿⡇⢸⣟⢿⢹⢿⢣⣾⡿⢕⢕⢸⣿⡟⣼⣿⡟⣾⣿⣿⣿⣿⣿⡇⢕⣿⢕⣽⣽⣵⣵⣵⡕⣿⣿⢜⢇⣿⣿⣿⣿⣿⣿⣿⣿⣿⣿⣿⣿⣿⢕⢕⢕⢕⣯⣝⣿⣽⣝⣝⡇⣸⣿⣿⣿⣿⣿⡟⣿⣿⣿⣿⣿⡇⢝⣧⡕⣿⢸⡧⢕⢕⣧⣿⣿⣿⢸⢸⣿⣿⡇⡇⡇⢕⢕⢕⢸⣿⢕⢕⢕⢕⢕⢕⢕⢕⢕⢕⢕⢕⢕⢕⢕⢕⢕⢕⢕⢕⢕⢕⢕⢕⢕⢕⢕⢕⢕⢕⢕⢕⢕⢕⢕⢕⢕⢕⢕⢕⣾⣿⣿⣿⣇⢕⢕⢕⢕⢕⢕⢕⢕⢕⣼⣿⣿⣿⣿⣿⣿⣿⣿⣿⣿⣿⣿⣿⢿⢟⢏⢝⢕⢕⢕⢕⢕⢑⢕⢕⢕⢕⢕⢕⢕⢕⢕⢕⢕⢕⢕⢕⢕⢕⢕⢕⢕⢕⢕⢕⢕⢕⠜⢝⢝⢻⢿⣿⣿⣿⣿⣿⣿⣿⣿⣿⣿⣿⣿⣿⣿⣿⣧⢕⢕⢕⢕⢕⠀</a:t>
            </a:r>
            <a:br/>
            <a:r>
              <a:t>⢃⢅⢕⢅⢰⢕⢸⣿⣿⣿⣿⣿⣿⣿⡇⡕⢹⣧⡕⢕⢿⣟⣵⣾⣿⣿⣿⡇⣿⣿⢕⣿⣿⣿⣿⣿⣿⢕⣧⣿⢸⣿⣿⣿⣿⣿⡇⣿⡇⣾⣧⢹⣿⡏⣿⣿⣿⣿⣿⣿⡿⣿⡟⣿⢕⢕⢕⢕⣿⣿⣿⣿⣿⣿⡇⢹⡿⣿⣿⣿⣿⢸⣿⣿⣿⣿⣿⡇⣵⡜⣿⡕⢜⡇⢸⣹⡷⣿⣿⣿⣿⣽⣿⣿⣿⣿⡕⠁⢕⢕⢸⣿⢕⢕⢕⢕⢕⢕⢕⢕⢕⢕⢕⢕⢕⢕⢕⢕⠑⢕⢕⢕⢕⢕⢕⢕⢕⢕⢕⢕⢕⢕⢕⢕⢕⢕⢕⢕⢕⢕⠕⢸⢟⢻⢿⢿⢿⢕⢕⢕⢕⢕⢕⢕⢕⢱⣿⣿⣿⣿⣿⣿⣿⢿⢿⢟⢟⢏⢝⢕⢕⠕⠕⢕⣡⣵⢕⢕⢕⢕⢕⢕⢕⢕⢕⢕⢕⢕⢑⢕⢕⢕⢕⢕⢕⢕⢕⢕⢕⢕⢕⢕⢕⢕⢠⡕⠕⢕⢕⢕⢝⢝⢻⢿⢿⣿⣿⣿⣿⣿⣿⣿⣿⣿⣿⣧⢕⢕⢕⢕⠀</a:t>
            </a:r>
            <a:br/>
            <a:r>
              <a:t>⢇⢔⢜⢕⠕⠕⢜⣿⣿⣿⣿⣿⣿⣿⣿⡜⣜⢪⡕⢜⢻⢷⣷⣵⣵⢼⣿⢳⣿⢇⢇⣿⣿⣿⣿⣿⡿⢱⣿⣿⡸⣿⢿⢿⢿⢿⢧⢻⡇⣿⣿⣎⣿⣿⢹⣿⣿⣿⣿⣿⣿⢻⡇⣿⢕⡇⢕⢸⣿⣿⣿⣿⣿⣿⣷⢸⡇⣿⣿⣿⣿⢸⣿⣿⣿⣿⣿⡇⢝⣟⣮⣵⢜⡕⣾⣿⣿⣿⣿⣿⣿⣿⣿⣿⣿⣿⣷⢄⠐⢕⢸⣿⢕⢕⢕⢕⢕⢕⢕⢕⢕⢕⢕⢕⢕⢕⢕⢕⠀⢕⢕⢕⠀⢕⢕⢕⢕⢕⢕⢕⢕⢕⢕⢕⢕⢕⢕⢕⢕⢕⢱⣿⣷⣵⣅⣑⡕⠕⢕⢕⢕⢕⢕⢕⢕⢜⢝⢝⢝⢝⢕⢕⢕⠕⠕⠕⠑⢑⢁⣅⣥⣴⣾⣿⣿⣿⣷⡕⢕⢕⢕⢑⢕⢕⢕⢕⢕⢕⢕⢕⢕⢕⢕⢕⢕⢕⢕⢕⢕⢕⢕⢕⢕⢕⢸⣿⣷⣦⣄⣁⢑⠑⠕⠕⢕⢕⢝⢝⢝⢟⢟⢟⢻⢿⢿⢿⢇⢕⢕⢕⠀</a:t>
            </a:r>
            <a:br/>
            <a:r>
              <a:t>⢜⢏⢕⢄⢀⢀⢕⣿⣿⣿⣿⣿⣿⣿⣿⣿⣮⡣⡜⢜⣧⡕⢕⣜⢝⢹⣿⢸⡏⣼⢱⣿⣿⣿⣿⣿⢕⣸⣿⣿⡇⣿⣿⣿⣿⣿⣷⡸⡇⡝⢿⣿⣜⣿⣇⢿⣿⡹⣿⣿⣿⡎⣧⢹⢕⢇⢕⣩⣵⣷⣷⣷⣷⣷⣯⢸⣱⢻⢜⢿⣟⢜⣿⣿⡟⣿⣿⢟⢟⢏⢝⡕⢕⣾⣿⣿⣿⣿⣿⣿⣿⣿⣿⣿⣿⣿⣿⢕⠀⠀⢸⢇⢕⢕⢕⢕⢕⢕⢕⢕⢕⢕⢕⢕⢕⢕⢕⢕⢀⠀⢕⢕⢕⢕⢕⢕⢕⢕⢕⢕⢕⢕⢕⢕⢕⢕⢕⢕⢕⢅⣿⣿⣿⣿⣿⣿⣿⣿⡕⢕⢕⢕⢕⢕⢕⣤⣤⣤⣤⣤⣤⣤⣴⣴⣶⣷⣿⣿⣿⣿⣿⣿⣿⣿⣿⣿⣿⣿⣧⢕⢕⢕⢑⢕⢕⢕⢕⢕⢕⢕⠁⢕⢕⢕⢕⢕⢕⢕⢕⢕⢕⢕⢕⢕⢸⣿⣿⣿⣿⣿⣿⣷⣶⣴⣤⣄⣅⣁⣁⡁⢑⢑⢑⢑⢑⢑⣑⣁⢕⢕⠀</a:t>
            </a:r>
            <a:br/>
            <a:r>
              <a:t>⢕⢕⡕⢕⢕⢕⢕⣿⣿⣿⣿⣿⣿⣿⣿⣿⣿⣿⣮⣕⢜⢻⢕⢝⢕⢸⡟⣼⢱⣿⢸⣿⣿⣿⣿⣿⡇⠙⠉⠁⢁⢀⢐⠑⠀⠀⠁⠁⢱⢿⣮⣿⣿⣿⣟⣜⣿⣧⢹⡿⣿⣿⣼⢕⣸⢕⢞⠋⠉⢁⠀⠑⢐⢁⠁⠑⠙⢗⠹⢧⢕⣱⣿⣿⡇⢹⣿⢕⢞⢕⡸⢱⣾⣿⣿⣿⣿⣿⣿⣿⣿⣿⣿⣿⣿⣿⣿⢕⠀⠀⢜⢕⢕⢕⢕⢕⢕⢕⢕⢕⢕⢕⢕⢕⢕⢕⢕⢕⢕⠀⢕⠑⢕⢕⢕⢕⢕⢕⢕⢕⠁⢕⢕⢕⢕⢕⢕⢕⢑⣾⣿⣿⣿⣿⣿⣿⣿⣿⣧⢕⢕⢕⢕⢕⢕⣿⣿⣿⣿⣿⣿⣿⣿⣿⣿⣿⣿⣿⣿⣿⣿⣿⣿⣿⣿⣿⣿⣿⣿⣷⣕⢕⢕⢕⢕⢕⢕⢕⢕⠄⠅⢑⢕⢕⢕⢕⢕⢕⢕⠑⠁⠑⠑⠕⢸⣿⣿⣿⣿⣿⣿⣿⣿⣿⣿⣿⣿⣿⣿⣿⣿⣿⣿⣿⣿⣿⣿⣿⣧⡕⠀</a:t>
            </a:r>
            <a:br/>
            <a:r>
              <a:t>⢂⢜⢊⢕⢵⡄⠀⢸⣿⣿⣿⣿⣿⣿⣿⣿⣿⣿⣿⣿⣿⠃⠁⢕⢑⢸⡇⡏⢕⢿⡜⣿⡿⣿⣿⣿⢕⢠⣴⣷⡟⠁⠔⠑⠀⠀⠄⠔⢔⡕⢝⣿⣿⣿⣿⣿⣿⣿⣧⣿⣧⣿⣷⣱⡿⢕⡰⠕⢔⠀⠀⠀⠔⠈⢳⣦⡄⠁⢝⢇⢱⢿⣿⣿⢕⣸⣿⠕⠑⠕⢔⢸⣿⣿⣿⣿⣿⣿⣿⣿⣿⣿⣿⣿⣿⣿⣿⢇⠀⠀⢕⢕⢕⢕⢕⢕⢕⢕⢕⢕⢕⠀⢕⢕⢕⢕⢕⢕⢕⠀⠑⠀⢕⢕⢕⢕⢕⢕⢕⠑⠀⠁⢕⢕⢕⢕⢕⢑⣼⣿⣿⣿⣿⣿⣿⣿⣿⣿⣿⣇⢕⢕⢕⢕⢱⣿⣿⣿⣿⣿⣿⣿⣿⣿⣿⣿⣿⣿⣿⣿⣿⣿⣿⣿⣿⣿⣿⣿⣿⣿⣿⣧⡕⢕⢕⢕⢕⢕⢕⠀⠀⠀⠕⢕⢕⢕⢕⢕⢕⠀⠀⠀⠀⠁⢸⣿⣿⣿⣿⣿⣿⣿⣿⣿⣿⣿⣿⣿⣿⣿⣿⣿⣿⣿⣿⣿⣿⣿⣿⣿⠀</a:t>
            </a:r>
            <a:br/>
            <a:r>
              <a:t>⠜⠊⠁⠘⢜⢝⡕⢸⣿⣿⣿⣿⣿⣿⣿⣿⣿⣿⣿⡿⡕⠀⠀⢕⣾⢸⣷⢕⢕⢸⡇⣿⢕⣿⡏⣿⡕⢸⣿⣿⡗⢟⠃⢄⠀⠀⢀⠀⠀⣹⣮⣿⣿⣿⣿⣿⣿⣿⣿⣿⣿⣿⣿⣿⣧⣾⢗⠾⠇⠀⠀⢄⠀⠀⢸⣿⣿⢄⡡⣾⡗⣾⣿⣿⢱⣿⣿⠀⠀⠀⢕⢸⣿⣿⣿⣿⣿⣿⣿⣿⣿⣿⣿⣿⣿⣿⣿⡇⠀⢄⢕⢕⢕⢕⢕⢕⢕⢕⢕⢕⢕⠀⢕⢕⢕⢕⢕⢕⢕⠀⠀⠀⠀⢕⢕⢕⢕⢕⢕⠀⠀⠀⢕⢕⢕⢕⢕⣼⣿⣿⣿⣿⣿⣿⣿⣿⣿⣿⣿⣿⡕⢕⢕⢕⢜⢟⢟⢟⢟⢟⢿⢿⢿⢿⣿⣿⣿⣿⣿⣿⣿⣿⣿⣿⣿⣿⣿⣿⣿⣿⣿⣿⣿⣇⢕⢕⢕⢕⢕⢀⠀⠀⠁⠕⢕⢕⢕⢕⢕⢕⠀⠀⠀⠀⢸⣿⣿⣿⣿⣿⣿⣿⣿⣿⣿⣿⣿⣿⣿⣿⢿⢿⢿⢿⢿⢿⢿⣿⣿⣿⠀</a:t>
            </a:r>
            <a:br/>
            <a:r>
              <a:t>⢁⢰⣔⡐⢕⢇⢕⢸⣿⣿⣿⣿⣿⣿⣿⣿⣿⣿⡟⡝⠀⠀⠀⢸⣿⢸⣿⡕⢸⢕⡇⢹⡇⢸⣿⣼⡿⣷⣿⣿⣧⢕⢔⢕⢔⢔⢕⢔⣔⣿⣿⣿⣿⣿⣿⣿⣿⣿⣿⣿⣿⣿⣿⣿⣿⣿⡇⢕⢄⢔⢄⢕⢔⢕⣼⣿⣧⣾⢷⣿⣿⡿⣽⣿⢜⣿⣿⠀⠀⠀⠑⢸⣿⣿⣿⣿⣿⣿⣿⣿⣿⣿⣿⣿⣿⣯⣿⡇⢄⢕⢕⢕⢕⢕⢕⢕⢕⢕⢕⢕⢕⠀⠑⢕⢕⢕⢕⢕⢕⠀⠀⠀⠀⢕⢕⢕⢕⢕⢕⠀⠀⠀⢕⢕⢕⠑⣼⣿⣿⣿⣿⣿⣿⣿⣿⣿⣿⣿⣿⣿⣿⡕⢕⢕⠕⣿⣿⣿⣿⣷⣷⣷⣷⣵⣵⣵⣵⣜⣝⣝⣝⣝⣟⣟⣿⣿⣿⣿⣿⣿⣿⣿⣿⣿⣷⡕⢕⢕⢕⢕⠀⠀⠀⠀⢕⢕⢕⢕⢕⢕⠀⠀⠀⠀⢸⢿⢟⢟⢟⢟⣝⣝⣝⣝⣕⣱⣵⣵⣵⣵⣵⣷⣷⣷⣾⣿⣿⣿⣿⣿⠀</a:t>
            </a:r>
            <a:br/>
            <a:r>
              <a:t>⢕⢅⢝⢕⢕⢕⠕⠑⣿⣿⣿⣿⣿⣿⣿⣿⣿⢏⣾⠁⠀⠀⠀⠜⣿⢸⣿⡇⢕⢕⢹⡕⢱⢕⢹⣿⣿⣻⣿⣿⣿⣷⣕⡕⣳⡗⢑⣱⣾⣿⣿⣿⣿⣿⣿⣿⣿⣿⣿⣿⣿⣿⣿⣿⣿⣿⣿⣜⡕⢳⣷⢕⣱⣿⣿⣿⣿⣏⣾⣿⣿⢇⣿⣿⢕⢹⣿⠀⠀⠀⠀⢸⣿⣿⡿⢿⡟⢿⣿⡿⢻⢻⣿⣿⢇⡷⣿⢇⢕⢕⢕⢕⡕⢕⢕⢕⢕⢕⢕⢕⢕⠀⠀⢕⢕⢕⢕⢕⢕⠀⠀⠀⠀⢕⢕⢕⢕⢕⢕⠀⠀⠀⢕⢕⢕⣱⣿⣿⣿⣿⣿⣿⣿⣿⣿⣿⣿⣿⣿⠻⢿⣿⣕⢕⢕⢻⣿⣿⣿⣿⣿⣿⣿⣿⣿⣿⣿⣿⣿⣿⣿⣿⣿⣿⣿⣿⣿⣿⣿⣿⣿⣿⣿⣿⣿⣿⡔⢕⢕⢕⠀⠀⠀⠀⢑⢕⢕⢕⢕⢕⠀⠀⠀⠀⣿⣿⣿⣿⣿⣿⣿⣿⣿⣿⣿⣿⣿⣿⣿⣿⣿⣿⣿⣿⣿⣿⣿⣿⣿⣿⠀</a:t>
            </a:r>
            <a:br/>
            <a:r>
              <a:t>⢕⢕⢕⠕⠕⠁⠀⠀⣿⣿⣿⣿⣿⣿⣿⣿⢣⣿⢇⠀⠀⠀⠀⠀⢿⢸⣿⢇⡇⢕⣾⢕⢕⢕⢜⣯⢻⣧⢻⣿⣷⣼⡝⢟⣛⣛⣹⣿⣿⣿⣿⣿⣿⣿⣿⣿⣿⣿⣿⣿⣿⣿⣿⣿⣿⣿⣿⣿⣟⣓⢗⢟⣏⣱⣿⣿⣿⣿⣿⢏⢧⣼⣿⣿⡕⢸⣿⢕⠀⠀⠀⠈⢿⣿⣿⣿⣿⣿⣿⣿⣿⣿⣿⣿⣿⣿⢇⣕⢅⠁⢸⣿⠇⢕⢕⢕⢕⢕⢕⢕⠕⠀⠀⠁⢕⢕⢕⢕⢕⢕⠀⠀⠀⢕⢕⢕⢕⢕⢕⠀⠀⠀⢕⢕⢱⣿⣛⡙⠙⠙⠙⠛⠛⠛⠟⠿⠿⠿⢿⠔⠀⠙⠿⠇⠕⠜⢿⢿⢿⢿⣿⣿⣿⣿⢿⣿⣿⣿⣿⣿⣿⣿⣿⣿⣿⣿⣿⣿⣿⣿⣿⣿⣿⣿⣿⣿⣷⢑⢕⢕⢄⠀⠀⠀⢕⡅⢕⢕⢕⢕⠀⠀⠀⢔⣿⣿⣿⣿⣿⣿⣿⣿⣿⣿⣿⣿⣿⣿⣿⣿⣿⣿⣿⣿⣿⠿⠛⠁⣼⣿⠀</a:t>
            </a:r>
            <a:br/>
            <a:r>
              <a:t>⢐⢄⠄⠀⠀⠀⠀⠀⢸⣿⣿⣿⣿⣿⣿⣳⡿⢝⠀⠀⠀⠀⠀⠀⠜⣼⣿⢕⣧⢕⢿⡇⢕⢕⢕⡸⣎⣿⣧⢻⣿⣿⣿⣿⣿⣿⣿⣿⣿⣿⣿⣿⣿⣿⣿⣿⣿⣿⣿⣿⣿⣿⣿⣿⣿⣿⣿⣿⣿⣿⣿⣿⣿⣿⣿⣿⣿⢟⢕⢎⢸⣿⣿⣿⡇⢸⣿⡇⠀⠀⠀⠀⠘⠟⠟⠟⠟⠟⠟⠟⠟⠟⠟⠟⠟⠟⠟⠟⠃⠀⠘⠋⢕⢕⢕⢕⢕⢕⢕⢕⠀⠀⠀⠀⢕⢕⢕⢕⢕⢕⠀⠀⠀⢕⢕⢕⢕⢕⢕⠀⠀⠀⢕⢰⡿⠟⠙⠀⠀⠀⠀⠀⠀⠀⠀⠀⠀⠀⠀⠀⠀⠀⠀⠀⠀⠀⠀⠀⠀⠀⠀⠀⠀⠀⠀⠁⠉⠙⠻⢿⣿⣿⣿⣿⣿⣿⣿⣿⣿⣿⣿⣿⣿⣿⣿⣿⣿⣇⢕⢕⢕⠀⠀⠀⢸⣧⠕⢕⢕⢕⠀⠀⠀⢸⣿⣿⣿⣿⡿⠟⠛⠙⠉⠉⠉⠉⠉⠉⠉⠉⠉⠉⠉⠉⠁⠀⠀⠁⠙⠉⠀</a:t>
            </a:r>
            <a:br/>
            <a:r>
              <a:t>⠗⠁⠀⠀⠀⠀⠀⠀⢸⣿⣿⣿⣿⣿⣳⡿⢕⢱⢀⠀⠀⠀⠀⠀⠀⣿⡟⢕⣿⡇⢜⣧⢕⢕⢕⢱⣼⡼⣿⣿⣿⣿⣿⣿⣿⣿⣿⣿⣿⣿⣿⣿⣿⣿⣿⣿⣿⣿⣽⣿⣿⣿⣿⣿⣿⣿⣿⣿⣿⣿⣿⣿⣿⣿⣿⣻⢇⣵⢎⢕⣿⣿⣿⢿⡇⢕⣿⡇⠀⠀⠀⠀⠀⡔⢔⢔⢔⢔⢔⢔⢔⢔⢔⢔⢔⢔⢕⢕⢔⠀⠀⠀⠁⠕⢕⢕⢕⢕⢕⠀⠀⠀⠀⠀⠀⢕⢕⢕⢕⢕⢄⠀⠀⢕⢕⢕⢕⢕⢕⠀⠀⠀⠀⠁⠀⠀⠀⠀⠀⠀⠀⢀⣄⣤⣤⣤⣄⡀⢀⢀⠀⠀⠀⠀⠀⠀⠀⠀⠀⠀⠀⠀⠀⠀⠀⠀⠀⠀⠀⠀⠅⣝⣻⣿⣿⣿⣿⣿⣿⣿⣿⣿⣿⣿⣿⣿⣿⣿⠁⠕⠕⠀⠀⠀⣸⣿⢔⢕⢕⢕⠀⠀⢀⣾⡿⢟⢙⠁⠀⠀⠀⠀⠀⠀⠀⠀⠀⠀⠀⠀⠀⠀⠀⠀⠀⠀⠀⠀⠀⠀⠀</a:t>
            </a:r>
            <a:br/>
            <a:r>
              <a:t>⠀⠀⠀⠀⠀⢀⢀⢀⢸⣿⣿⣿⣿⢳⡟⢕⢱⣿⢇⢄⣤⣄⣤⣼⢕⣿⡇⢕⣿⣿⢕⢻⡇⢕⢕⢸⢿⢷⢹⣿⣿⣿⣿⣿⣿⣿⣿⣿⣿⣿⣿⣿⣿⣿⣿⣿⣿⣿⣿⣿⣿⣿⣿⣿⣿⣿⣿⣿⣿⣿⣿⣯⣿⣷⡿⢣⢞⢱⣷⣿⣿⣿⡟⢸⣧⢕⢹⡇⡀⢀⢀⣄⢄⢻⡱⣵⡕⢕⢕⢕⣵⣷⣷⣷⢕⢕⢕⢱⣷⠀⠀⠀⠀⠀⠁⠑⠕⠑⠀⠀⠀⠀⠀⠀⠀⠑⢕⢕⢕⢕⢕⠀⠀⠕⢕⢕⢕⢕⢕⠀⠀⠀⢰⣷⣧⡀⠀⠀⠀⠀⣴⣿⣿⣿⣿⣿⣿⣧⠀⠈⠙⠛⢟⣟⠁⠀⠀⠀⠀⠀⠀⠀⠀⠀⠀⠀⠀⠀⠀⡀⠀⠈⢙⢿⣿⣿⣿⣿⣿⣿⣿⣿⣿⣿⣿⣿⣿⣿⢔⠀⠀⠀⠀⢄⣿⣿⡇⢕⢕⢕⠀⠀⣸⡿⠟⠁⢀⢀⣀⣠⡄⠰⢶⣶⣶⣶⡶⠆⠀⠀⠀⠀⠀⠀⠀⢄⡄⠀⠀⠀⠀</a:t>
            </a:r>
            <a:br/>
            <a:r>
              <a:t>⠀⠀⠀⠀⠀⠀⠀⠐⠑⣿⣿⣿⢧⡟⢕⢕⣿⡟⢕⢸⣿⣿⣿⣿⢕⢿⢕⢕⣿⣿⢕⢜⣷⡕⢕⢕⢕⢕⢕⢹⣿⣿⣿⣿⣿⣿⣿⣿⣿⣿⣿⣿⣿⣿⣿⣿⣿⣿⣿⣿⣿⣿⣿⣿⣿⣿⣿⣿⣿⣿⣿⣿⣿⢿⡗⢅⢕⢸⣿⣿⣿⣿⡇⢕⣿⢕⢜⣿⢕⢕⢜⣿⡇⢜⢧⢻⡇⢕⢕⢕⣿⣿⣿⣿⢕⢕⢕⢸⠏⠀⠀⠀⠀⠀⠀⠀⠀⠀⠀⠀⠀⠀⠀⠀⠀⠀⢕⢕⢕⢕⢕⢄⠀⠀⢕⢕⢕⢕⢕⠀⠀⠀⢸⣿⣿⣷⣄⠀⠀⠀⢻⣿⣿⣿⣿⣿⣿⣿⡀⠀⠀⠀⢕⢹⢔⠀⠀⢄⢄⢄⠀⠀⢀⡵⢄⠀⠀⠀⢀⣿⣷⣦⣌⡻⣿⣿⣿⣿⣿⣿⣿⣿⣿⣿⣿⣿⣿⣿⠁⠀⠀⠀⢀⣼⣿⣿⡇⢕⢕⠁⠀⢰⣿⢗⣡⣵⣾⣿⣿⣿⡇⠀⠀⠁⠁⢔⡔⠀⠀⠀⢀⠀⠀⠀⠀⢸⢇⠀⠀⠀⠀</a:t>
            </a:r>
            <a:br/>
            <a:r>
              <a:t>⠀⠀⠀⠀⠀⠀⠀⠀⠀⣿⣿⡟⡾⢕⡕⣼⣿⢕⢕⣿⣿⣿⣿⣿⢕⢸⢕⢕⢻⣿⡇⢕⢸⣧⢕⢕⢕⢕⢕⢕⢝⣿⣿⣿⣿⣿⣿⣿⣿⣿⡏⠙⠟⢟⢟⢛⢟⢟⢟⢟⢟⠟⠟⠋⢹⣿⣿⣿⣿⣿⣿⣿⣿⢟⢕⢕⢕⣾⣿⣿⣿⣿⢕⢕⢸⡇⢕⣿⢕⢕⢕⢹⣷⢑⢜⡎⡇⢕⢕⢕⣿⣿⣿⣿⢕⢕⢕⠁⠀⠀⠀⠀⠀⠀⠀⠀⠀⠀⠀⠀⠀⠀⢄⢔⠀⠀⠀⠕⢕⢕⢕⢕⢄⠀⠕⢕⠕⠁⠁⠀⠀⠀⢜⣿⣿⣿⣿⣧⡄⠀⠅⢻⣿⣿⣿⣿⣿⣿⣧⠀⠀⠀⢕⢕⢱⣧⡔⢔⢕⢔⢔⣰⡾⢇⢕⠀⠀⠀⢸⣿⣿⣿⣿⣿⣿⣿⣿⣿⣿⣿⣿⣿⣿⣿⣿⣿⣿⡏⠀⠀⠀⠀⣼⣿⣿⣿⢕⠄⠕⠀⢰⣿⣷⣿⣿⣿⣿⣿⣿⣿⣇⠀⠀⠀⠀⢕⢷⡄⢄⢑⢑⢁⢀⢄⡜⢕⢕⠀⠀⠀⠀</a:t>
            </a:r>
            <a:br/>
            <a:r>
              <a:t>⢀⢀⠀⠀⠀⠀⠀⠀⠀⢹⣿⢹⢕⣱⢣⣿⡟⢕⣸⣿⣿⣿⣿⡟⢕⢕⢕⢕⢸⣿⣇⢕⢕⢹⣇⢕⢕⢕⢕⢕⢕⢜⢻⣿⣿⣿⣿⣿⣿⣿⣧⡄⢕⢕⢕⢕⢕⢕⢕⢕⢕⢄⢄⢄⣼⣿⣿⣿⣿⣿⣿⢿⢇⢕⢕⢕⢕⣿⣿⣿⣿⡇⢱⡕⢕⢷⢕⢹⢕⢕⢕⢜⣿⡞⡕⢳⢕⢕⢕⢕⣿⣿⣿⣿⢕⠑⠀⠀⠀⠀⠀⠀⠀⠀⠀⠀⠀⠀⠀⢄⢔⢕⢕⢕⢔⠀⠀⠀⠕⢕⢕⢕⢕⢀⠀⠀⠀⠀⠀⠀⠀⠀⠀⣿⣿⣿⣿⣿⣿⣷⣦⣤⣹⣿⣿⣿⣿⣿⣿⣇⠀⠀⠀⢕⢕⣹⣿⣿⣷⣿⣿⡟⢱⣿⡇⠀⠀⣰⣿⣿⣿⣿⣿⣿⣿⣿⣿⣿⣿⣿⣿⣿⣿⣿⣿⣿⣿⢇⠀⠀⠀⣼⣿⣿⣿⡟⠀⠁⠀⢰⣿⣿⣿⣿⣿⣿⣿⣿⣿⣿⣿⡄⠀⠀⠀⢕⢜⢻⣧⣵⣵⣵⣵⡿⢇⣕⣵⢀⠀⣼⠀</a:t>
            </a:r>
            <a:br/>
            <a:r>
              <a:t>⠀⠀⠀⠀⢀⢀⢐⢀⠀⢸⡏⡟⢱⣿⢸⣿⡇⢕⣿⣿⣿⣿⡿⣸⢕⢕⢕⣵⡕⢻⣿⡇⢕⢕⢜⢧⢕⢕⢕⢕⢕⢕⢕⢜⢝⢻⣿⣿⣿⣿⣿⣿⣿⣷⣷⣷⣷⣷⣷⣷⣾⣷⣿⣿⣿⣿⣿⣿⢿⢟⢕⢕⢕⢕⢕⢕⢕⣿⣿⣏⡿⡕⢕⡇⢕⢱⡕⢸⢕⢕⢄⢕⢿⡇⣧⢜⡇⢕⢕⢕⣿⣿⡿⢏⠁⠀⠀⠀⠀⠀⠀⠀⠀⠀⢀⢔⣠⢔⠀⢕⢕⢕⢕⢕⢕⢄⠀⠀⠀⠑⢕⢕⢕⢕⢀⠀⠀⠀⠀⠀⠀⠀⠀⢻⣿⣿⣿⣿⣿⣿⣿⣿⣿⣿⣿⣿⣿⣿⣿⣿⣷⡄⠀⠕⢕⢻⣿⣿⣿⣿⣿⡇⢕⠕⠀⢀⣵⣿⣿⣿⣿⣿⣿⣿⣿⣿⣿⣿⣿⣿⣿⣿⣿⣿⣿⣿⢏⠀⠀⢀⣼⣿⣿⣿⢟⠁⢀⣠⣾⣿⣿⣿⣿⣿⣿⣿⣿⣿⣿⣿⣿⣿⡄⠀⠀⠐⢕⢸⣿⣿⣿⣿⣿⡇⢕⢝⠋⢅⣼⣿⠀</a:t>
            </a:r>
            <a:br/>
            <a:r>
              <a:t>⠀⢀⣀⣁⣀⣄⣤⣤⣤⣼⢱⢇⢾⢏⣾⣿⢇⢸⢿⢿⢿⢿⢣⣿⢕⢕⢸⣿⡇⢕⢻⣷⡕⢕⢕⢕⢱⣕⢕⢕⢕⢕⢕⢕⢕⢕⢕⢝⢟⢿⣿⣿⣿⣿⣿⣿⣿⣿⣿⣿⣿⣿⣿⣿⢿⢟⢏⢕⢕⢕⢕⢕⢕⢕⢕⢕⢸⣿⣿⢻⢻⣷⢕⢇⢕⢕⢇⢜⢕⢕⢕⢕⢸⣿⢹⡇⢵⢕⢕⠕⢟⢕⢑⠀⠀⠀⠀⢀⢄⢄⡄⡄⢄⢄⢕⣿⣿⢕⢄⢕⢕⢕⢕⢕⢱⣕⡀⠀⠀⠀⠑⢕⠕⢕⢕⠀⠀⠀⠀⠀⠀⠀⠀⠜⣿⣿⣿⣿⣿⣿⣿⣿⣿⣿⡿⠟⢿⣿⣿⣿⣿⣿⣦⣄⠁⠕⢝⢿⢿⢿⢏⢕⠑⣀⣴⣿⣿⣿⣿⣿⣿⣿⣿⣿⣿⣿⣿⣿⣿⣿⣿⣿⣿⣿⣿⠏⠀⠀⣠⣾⣿⣿⣿⣥⣴⣶⣿⣿⣿⣿⣿⣿⣿⣿⣿⣿⣿⣿⣿⣿⣿⣿⣿⣦⡀⠀⢕⢕⢿⣿⣿⣿⢿⢕⠑⢀⣴⣿⣿⣿⠀</a:t>
            </a:r>
            <a:br/>
            <a:r>
              <a:t>⣿⣿⣿⣿⣿⣿⣿⣿⢿⢿⡜⠑⠀⠀⣿⣿⢕⠀⠀⠀⠀⠀⣿⡟⢕⢕⢸⣿⡇⢕⢕⢻⣯⡕⢕⢕⢕⢜⢣⡕⢕⢕⢕⢕⢕⢕⢕⢕⢕⢕⢕⢝⢟⢿⢿⣿⣿⣿⣿⣿⢿⡟⢝⢕⢕⢕⢕⢕⢕⢕⢕⢕⢕⢑⢕⢕⢸⣿⢇⢣⣿⣿⢕⢕⡇⢕⢕⢕⠑⢕⢕⢕⢕⣿⢸⣿⢜⡕⢅⢄⣵⣵⣵⣵⢔⢔⢔⢸⣿⣿⣿⡇⢕⢕⢕⣿⣿⢕⢕⠑⢕⢕⢕⢕⢜⢻⣧⡀⠀⠀⠀⠁⠀⠀⠀⠀⠀⠀⠀⠀⠀⠀⠀⠀⢻⣿⣿⣿⣿⣿⣿⣿⣿⣕⣴⣷⣿⣿⣿⢇⣸⣿⣿⣏⣄⣠⣄⣠⣴⣾⣿⣿⣿⣿⣿⣿⣿⣿⣿⣿⣿⣿⣿⣿⣿⣿⣿⣿⣿⣿⣿⣿⣿⠟⠁⠀⢀⣵⣿⣿⣿⣿⣿⣿⣿⣿⣿⣿⣿⣿⣿⣿⣿⣿⣿⣿⣿⣿⣿⣿⣿⣿⣿⣿⣿⣦⣄⢁⢑⠑⢜⢵⣧⣴⡷⢿⣿⣿⣯⡝⠀</a:t>
            </a:r>
            <a:br/>
            <a:r>
              <a:t>⣿⣿⣿⣿⣿⣿⢿⣿⣿⡇⡇⣼⣷⡆⣿⣿⢕⠀⠀⠀⠀⢸⡟⢕⢕⢕⢸⣿⣿⢕⢕⢕⢝⣷⡱⢕⢕⢕⢕⢕⢕⢕⢕⢕⢕⢕⢕⢕⢕⢕⢕⢕⣱⣷⣷⣮⣝⣫⣽⣷⣿⡇⢕⢕⢕⢕⢕⢕⢕⢕⢕⢕⢕⢱⢸⡕⣾⢏⢕⣾⣿⣿⢕⢕⣷⢕⢕⢕⢀⢕⢕⢕⢕⣿⢸⣿⡇⢇⢕⢕⣿⣿⣿⣿⢕⢕⢕⢸⣿⣿⣿⡇⢕⢕⢕⣿⣿⢕⢕⠐⢕⢕⢕⢕⢕⢕⢻⣷⡄⠀⠀⠀⠀⠀⠀⠀⠀⠀⠀⠀⠀⠀⠀⠀⢸⣿⣿⣿⣿⣿⣿⣿⣿⣿⣿⣿⣿⣿⣿⢵⣿⣿⣿⣿⣿⣿⣿⣿⣿⣿⣿⣿⣿⣿⣿⣿⣿⣿⣿⣿⣿⣿⣿⣿⣿⣿⣿⣿⣿⣿⡿⠟⠁⢀⣠⣾⣿⣿⣿⣿⣿⣿⣿⣿⣿⣿⣿⣿⣿⣿⣿⣿⣿⣿⣿⣿⣿⣿⣿⣿⣿⣿⣿⣿⣿⣿⣿⣿⣿⣾⣷⣾⣿⣿⣷⡕⣿⣿⣿⣿⠀</a:t>
            </a:r>
            <a:br/>
            <a:r>
              <a:t>⣿⣿⣿⣿⣿⢯⣿⣿⣿⡇⢇⣿⣿⣿⣿⣿⢕⣷⣴⣄⢄⡿⢕⢕⢕⢕⢕⢿⣿⣇⢕⢕⢕⢜⢻⡼⢕⢕⢕⢕⢕⢕⢕⢕⢕⢕⢕⢕⠕⢕⢕⣼⣿⣿⣿⣿⣿⣿⣿⣿⣿⡇⢕⢕⢕⢕⢕⢕⢕⢕⢕⢕⢕⢸⡼⢱⢏⢕⣾⣿⣿⣿⢕⡱⣿⢕⢕⢕⢅⢕⢕⢕⢕⣿⣼⣿⣇⢕⢕⢕⣿⣿⣿⣿⢕⢕⢕⢸⣿⣿⣿⡇⢕⢕⢕⣿⣿⢕⢕⠀⢕⢕⢕⢕⢕⢕⢕⢜⢿⣔⠀⠀⠀⠀⠀⠀⠀⠀⠀⠀⠀⠀⠀⠀⠀⢻⣿⣿⣿⣿⣿⣿⣿⣿⣿⣿⢟⢏⢝⢎⢝⢿⢻⣿⣿⣿⣿⣿⣿⣿⣿⣿⣿⣿⣿⣿⣿⣿⣿⣿⣿⣿⣿⣿⣿⣿⣿⣿⣿⣶⣴⣶⣿⣿⣿⣿⣿⣿⣿⣿⣿⣿⣿⣿⣿⣿⣿⣿⣿⣿⣿⣿⣿⣿⣿⣿⣿⣿⣿⣿⣿⣿⣿⣿⣿⣿⣿⣿⣿⣿⣿⣿⣿⣿⣻⢯⢟⢿⣿⣿⠀</a:t>
            </a:r>
            <a:br/>
            <a:r>
              <a:t>⣿⡿⢟⢏⠙⠈⠙⢝⢏⢇⢕⢕⢜⢕⢹⣿⢕⡿⣿⡟⣼⢕⢕⢕⢕⢕⢑⢸⣿⣿⣧⢕⢕⢕⢕⢝⢧⢕⢕⢕⢕⢕⢕⢕⢕⠕⠑⠀⢄⢕⢸⣿⣿⣿⣿⣿⣿⣿⣿⣿⣿⣧⢔⠀⠑⠕⢕⢕⢕⢕⢕⢕⢕⢸⢱⣱⢕⢸⣿⣿⣿⢇⣾⣮⣿⢕⢕⢕⢕⢕⢕⢕⢕⣿⣿⣿⡷⢜⢕⢕⣿⣿⣿⣿⢕⢕⢕⢸⣿⣿⣿⡇⢕⢕⢕⣿⣿⡕⢕⢕⢕⢕⢕⢕⢕⢕⢕⢕⢕⢝⢧⢀⠀⠀⠀⠀⠀⠀⠀⠀⢄⠀⠀⠀⠀⠀⢻⣿⣿⣿⣿⣿⣿⡿⢿⢕⢕⢕⢕⢕⢕⢕⢕⢝⢿⣿⣿⣿⣿⣿⣿⣿⣿⣿⣿⣿⣿⣿⣿⣿⣿⣿⣿⣿⣿⣿⣿⣿⣿⣿⣿⣿⣿⣿⣿⣿⣿⣿⣿⣿⣿⣿⣿⣿⣿⣿⣿⣿⣿⣿⣿⣿⣿⣿⣿⣿⣿⣿⣿⣿⣿⣿⣿⣿⣿⣿⣿⣿⣿⣿⣿⣿⡿⢕⢕⢕⢕⢕⢝⣿⠀</a:t>
            </a:r>
            <a:br/>
            <a:r>
              <a:t>⢏⢕⢕⠕⠀⠀⠀⢕⢕⢕⢕⢕⢕⢕⢕⢻⡇⢕⢕⣸⢕⢕⢕⢕⢕⢕⢕⠕⣿⣿⣿⡇⢕⢕⢕⢕⢕⢕⢕⢕⢕⢕⠕⠁⠀⠀⠀⠀⢕⢕⣼⣿⣿⣿⣿⣿⣿⣿⣿⣿⣿⣿⢕⢄⠀⠀⠁⠑⠕⢕⢕⢕⢕⢕⢮⢿⡕⢸⣿⡿⠏⠾⢽⢎⡿⢇⢕⢔⢕⢕⠁⢕⢕⢿⣿⣿⣿⢕⢕⢕⣿⣿⣿⣿⢕⢕⢕⢸⣿⣿⣿⡇⢕⢕⢕⣿⣿⡇⢕⢕⢕⢕⢕⢕⢕⢕⢕⢕⢕⢕⢕⢱⡀⠀⠀⠀⠀⠀⠀⠀⠁⢷⡄⠀⠀⠀⠁⢻⣿⣿⣿⣿⡿⢜⢕⢕⢕⢕⢕⢕⢕⢕⢕⢕⢕⢻⣿⣿⣿⣿⣿⣿⣿⣿⣿⣿⣿⣿⣿⣿⣿⣿⣿⣿⣿⣿⣿⣿⣿⣿⣿⣿⣿⣿⣿⣿⣿⣿⣿⣿⣿⣿⣿⣿⣿⣿⣿⣿⣿⣿⣿⣿⣿⣿⣿⣿⣿⣿⣿⣿⣿⣿⣿⣿⣿⣿⣿⣿⣿⣿⡟⢝⢕⢕⢕⢕⢕⢕⢕⢻⠀</a:t>
            </a:r>
            <a:br/>
            <a:r>
              <a:t>⢕⢕⠕⠀⠀⠀⢀⢕⢕⢕⢕⢕⢕⢕⢕⢕⢕⢕⣱⢏⢕⢕⢕⢕⢕⢕⢕⢄⢷⣿⣿⣿⡕⢕⢕⢕⢕⢕⢕⢕⠁⠀⠀⠀⠀⠀⠀⠀⢕⣼⣿⣿⣿⣿⣿⣿⣿⣿⣿⣿⣿⣿⡇⢕⠀⠀⠀⠀⠀⠀⠁⢕⢕⢕⢜⢗⣣⢜⠑⢀⢄⢄⢀⠑⢕⢕⢔⢕⢕⢕⠑⢕⢜⣿⣿⣿⡇⢕⢕⢕⣿⣿⣿⣿⢕⢕⢕⢸⣿⣿⣿⡇⢕⢕⢕⣿⣿⡇⢕⢕⢕⢕⢕⢕⢕⢕⢕⢕⢕⢕⢕⢕⢕⢔⢀⠀⠀⠀⠀⠀⠀⠘⣿⣷⣄⢀⠀⠀⢹⣿⣿⣿⡇⢕⢕⢕⢕⢕⢕⢕⢕⢕⢕⢕⢕⢜⢻⣿⣿⣿⣿⣿⣿⣿⣿⣿⣿⣿⣿⣿⣿⣿⣿⣿⣿⣿⣿⣿⣿⣿⣿⣿⣿⣿⣿⣿⣿⣿⣿⣿⣿⣿⣿⣿⣿⣿⣿⣿⣿⣿⣿⣿⣿⣿⣿⣿⣿⣿⣿⣿⣿⣿⣿⣿⣿⣿⣿⣿⣿⡿⢏⢕⢕⢕⢕⢕⢕⢕⢕⢸⠀</a:t>
            </a:r>
            <a:br/>
            <a:r>
              <a:t>⢕⢕⠀⠀⠀⠀⢕⢕⢕⢕⢕⢕⢕⢕⢕⢕⢕⢱⡟⢕⢕⢕⢕⢕⢕⢕⢕⢕⢸⢿⣿⣿⣧⢕⢕⢕⢕⢕⣕⢄⠀⠀⠀⠀⠀⠀⠀⠀⣾⣿⣿⣿⣿⣿⣿⣿⣿⣿⣿⣿⣿⣿⣷⡕⢄⠀⠀⠀⠀⠀⠀⠀⢕⢕⢕⠕⠈⠁⠀⠑⠕⠕⠑⢀⠁⠑⠕⢕⢕⢻⡔⢕⢕⢝⢝⢝⢕⢕⢕⢕⢝⢝⢝⢝⢕⢕⢕⢜⢝⢝⢝⢕⢕⢕⢕⢝⢝⢕⢕⢕⠀⢕⢕⢕⢕⢕⢕⢕⢕⢕⢕⢕⢕⢕⢕⠀⠀⠀⠀⠀⠀⠀⠘⢿⣿⣿⣦⣄⠀⠝⣿⣿⡇⢕⢕⢕⢕⢕⢕⢕⢕⢕⢕⢕⢕⢕⣕⣿⣿⣿⣿⣿⣿⣿⣿⣿⣿⣿⣿⣿⣿⣿⣿⣿⣿⣿⣿⣿⣿⣿⣿⣿⣿⣿⣿⣿⣿⣿⣿⣿⣿⣿⣿⣿⣿⣿⣿⣿⣿⣿⣿⣿⣿⣿⣿⣿⣿⣿⣿⣿⣿⣿⣿⣿⣿⣿⣿⣿⣿⣷⢕⢕⢕⢕⢕⢕⢕⢕⢕⢱⠀</a:t>
            </a:r>
            <a:br/>
            <a:r>
              <a:t>⢕⢕⠀⠀⠀⢀⢕⢕⢕⢕⢕⠕⠕⠕⢕⢕⢕⣞⢕⢕⢕⢕⢕⣕⣵⣵⣾⣿⢸⡟⣿⣿⣿⣧⢕⢕⢝⢝⢝⠀⠀⠀⠀⠀⠀⠀⠀⠀⢻⣿⣿⣿⣿⣿⣿⣿⣿⣿⣿⣿⣿⣿⣿⣷⠇⠀⠀⠀⠀⠀⠀⠀⠐⢝⢝⠀⢸⣷⡕⠀⠀⠀⠐⣱⡕⠀⣵⡕⢕⢜⣧⢕⢕⢕⢕⢕⢕⢕⢕⢕⢕⢕⢕⢕⢕⢕⢕⢕⢕⢕⢕⢕⢕⢕⢕⢕⢕⢕⢕⢕⢔⢕⢕⢕⢕⢕⢕⢕⢕⢕⢕⢕⢕⢕⢕⢔⠀⠀⠀⠀⠀⠀⠀⠘⢿⣿⣿⣿⣷⣦⣜⣻⣿⣷⣵⡕⢕⢕⢕⢕⢕⢕⢕⢕⢕⣵⣿⣿⣿⣿⣿⣿⣿⣿⣿⣿⣿⣿⣿⣿⣿⣿⣿⣿⣿⣿⣿⣿⣿⣿⣿⣿⣿⣿⣿⣿⣿⣿⣿⣿⣿⣿⣿⣿⣿⣿⣿⣿⣿⣿⣿⣿⣿⣿⣿⣿⣿⣿⣿⣿⣿⣿⣿⣿⣿⣿⣿⣿⣿⣿⣕⢕⢕⢕⢕⢕⢕⢕⢕⢸⠀</a:t>
            </a:r>
            <a:br/>
            <a:r>
              <a:t>⢕⠀⠀⠀⠀⢔⢕⣿⢱⢕⢕⠀⠀⠀⠀⢑⣼⢕⢕⢕⢕⣱⣾⣿⣿⣿⣿⣿⡞⣿⢻⣿⣿⣿⣇⢕⢕⢕⢕⠀⠀⠀⠀⠀⠀⠀⠀⠀⠈⢿⢿⣿⣿⣿⣿⣿⣿⣿⣿⣿⣿⣿⢿⢿⠀⠀⠀⠀⠀⠀⠀⠀⠀⢕⢕⢔⠑⠑⠀⢄⢕⢔⢄⠈⠑⢀⣿⣿⣧⡕⢹⡇⣥⣥⣥⣥⣥⣥⣥⣵⣵⣵⣵⣵⣵⣵⣵⣵⣵⣵⣵⣵⣵⣵⣵⣵⣵⣕⢕⢕⢕⢕⢕⢕⢕⢕⢕⢕⢕⢕⢕⢕⢕⢕⢕⢕⢀⠀⠀⠄⠀⠀⠀⠀⠈⢿⣿⣿⣿⣿⣿⣿⣿⣿⣿⣿⣷⣵⣕⣕⣱⣵⣵⣾⣿⣿⣿⣿⣿⣿⣿⣿⣿⣿⣿⣿⣿⣿⣿⣿⣿⣿⣿⣿⣿⣿⣿⣿⣿⣿⣿⣿⣿⣿⣿⣿⣿⣿⣿⣿⣿⣿⣿⣿⣿⣿⣿⣿⣿⣿⣿⣿⣿⣿⣿⣿⣿⣿⣿⣿⣿⣿⣿⣿⣿⣿⣿⣿⣿⣿⣿⣵⣕⢕⢕⢕⢕⢕⢕⣾⠀</a:t>
            </a:r>
            <a:br/>
            <a:r>
              <a:t>⢕⠀⠀⠀⢄⢕⢕⣿⢕⢕⢕⠀⠀⠀⠀⣼⢏⢕⢕⢕⣱⣿⣿⣿⣿⣿⣿⣿⡇⡟⣏⣿⢿⣿⣿⡕⢕⢕⢕⠀⠀⠀⠀⠀⠀⠀⠀⠀⠀⠜⣿⣿⣿⣿⣿⣿⣿⣿⣿⣿⣿⣿⣿⠇⠀⠀⠀⠀⠀⠀⠀⠀⠀⠕⢕⢕⢕⢜⢄⢁⠁⠁⠁⣈⢷⣿⣿⣿⣿⣷⡕⢹⡸⣿⣿⣿⣿⣿⣿⣿⣿⣿⣿⣿⣿⣿⣿⣿⣿⣿⣿⣿⣿⣿⣿⣿⣿⣿⢔⢕⢕⢕⢕⢕⢕⢕⢕⢕⢕⢕⢕⢕⢕⢕⢕⢕⢕⠀⠀⠀⠀⠀⠀⠀⠀⠈⢻⣿⣿⣿⣿⣿⣿⣿⣿⣿⣿⣿⣿⣿⣿⣿⣿⣿⣿⣿⣿⣿⣿⣿⣿⣿⣿⣿⣿⣿⣿⣿⣿⣿⣿⣿⣿⣿⣿⣿⣿⣿⣿⣿⣿⣿⣿⣿⣿⣿⣿⣿⣿⠙⢻⣿⣿⣿⣿⣿⣿⣿⣿⣿⣿⣿⣿⣿⣿⣿⣿⣿⣿⣿⣿⣿⣿⣿⣿⣿⣿⣿⣿⣿⣿⣿⣿⣷⣷⣵⣱⣵⣾⣿⠀</a:t>
            </a:r>
            <a:br/>
            <a:r>
              <a:t>⠑⠀⠀⠀⢕⢕⢕⣿⢕⢕⢕⠀⠀⠀⣸⢇⢕⢕⢕⣱⣿⣿⣿⣿⣿⣿⣿⣿⡇⡇⣿⣿⣿⣿⣿⣧⢕⢕⠕⠀⠀⠀⠀⠀⠀⠀⠀⠀⠀⠀⠹⣿⣿⣿⣿⣿⣿⣿⣿⣿⣿⣿⡟⠀⠀⠀⠀⠀⠀⠀⠀⠀⠀⠀⢱⡕⡱⣪⢸⣇⢕⢹⣕⢻⡞⣿⣿⣿⣿⣿⣷⡕⢧⠀⠀⠀⠀⠀⠀⠀⠀⠀⠀⢀⢀⢀⣀⣀⣀⣀⣀⣀⣀⣀⣀⣀⣁⣁⡀⢕⢕⠀⢕⢕⢕⢕⢕⢕⢕⢕⢕⢕⢕⢕⢕⢕⢕⢄⠀⠀⠀⠀⠀⠁⠁⠰⣥⣿⣿⣿⣿⣿⣿⣿⣿⣿⣿⣿⣿⣿⣿⣿⣿⣿⣿⣿⣿⣿⣿⣿⣿⣿⣿⣿⣿⣿⣿⣿⣿⣿⣿⣿⣿⣿⣿⣿⣿⣿⣿⣿⣿⣿⣿⣿⣿⣿⣿⣿⣿⠀⣿⣿⣿⣿⣿⣿⣿⣿⣿⣿⣿⣿⣿⣿⣿⣿⣿⣿⣿⣿⣿⣿⣿⣿⣿⣿⣿⣿⣿⣿⣿⣿⣿⣿⣿⣿⣿⣿⣿⣿⠀</a:t>
            </a:r>
            <a:br/>
            <a:r>
              <a:t>⠀⠀⠀⢰⢵⢷⢾⢿⢷⢾⢿⢾⢟⣱⢏⢕⢕⢕⢱⣿⣿⣿⣿⣿⣿⣿⣿⣿⣇⢻⢸⣿⣿⢻⣿⣿⡕⢺⠀⠀⠀⠀⠀⠀⠀⠀⠀⠀⠀⠀⠀⢹⣿⣿⣿⣿⣿⣿⣿⣿⣿⣿⠑⠀⠀⠀⠀⠀⠀⠀⠀⠀⠀⠀⢕⣵⣿⣿⢏⡝⣼⣧⡝⢪⡻⡸⣿⣿⣿⣿⣿⣧⢜⣇⠀⠀⠀⠀⠀⠀⠀⢝⢕⢸⠿⢿⢝⢯⣧⣗⡯⣫⣫⣏⣿⣽⣿⣿⡇⢕⢕⢕⢕⢕⢕⢕⢕⢕⢕⢕⢕⢕⢕⢕⢕⢕⢕⢕⠀⠀⠀⠀⠀⠀⠅⠐⢹⣿⣿⣿⣿⣿⣿⣿⣿⣿⣿⣿⣿⣿⣿⣿⣿⣿⣿⣿⣿⣿⣿⣿⣿⣿⣿⣿⣿⣿⣿⣿⣿⣿⣿⣿⣿⣿⣿⣿⣿⣿⣿⣿⣿⣿⣿⣿⣿⣿⣿⣿⣿⢔⣿⣿⣿⣿⣿⣿⣿⣿⣿⣿⣿⣿⣿⣿⣿⣿⣿⣿⣿⣿⣿⣿⣿⣿⣿⣿⣿⣿⣿⣿⣿⣿⣿⣿⣿⣿⣿⣿⣿⣿⠀</a:t>
            </a:r>
            <a:br/>
            <a:r>
              <a:t>⠀⠀⠀⠄⠅⠑⠑⠑⠕⠕⢕⡕⣱⢏⢕⢕⢕⢕⣿⣿⣿⣿⣿⣿⣿⣿⣿⣿⡇⢸⢸⣿⣿⣎⢿⣿⣧⢕⠀⠀⠀⠀⠀⠀⠀⠀⠀⠀⠀⠀⠀⠀⢻⣿⣿⣿⣿⣿⣿⣿⣿⢇⠀⠀⠀⠀⠀⠀⠀⠀⠀⠀⠀⠀⠀⢿⢟⣹⣾⣿⣜⢿⡞⣷⣵⡕⢝⣟⣿⣿⣿⣿⡇⢹⡄⢀⢀⢀⠀⠀⠀⠁⠀⠀⠀⠀⢱⣷⣷⣷⣮⣝⡟⢿⣿⣿⣿⣿⡇⢕⢕⢕⢕⢕⢕⢕⢕⢕⢕⢕⢕⢕⢕⢕⢕⢕⢕⢕⢀⠀⠀⠀⢄⢕⢐⢁⢔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⠉⠑⠑⠕⢕⣼⣿⣿⣿⣿⣿⣿⣿⣿⣿⣿⣷⡇⢼⣿⡻⣿⣧⣟⢿⢕⠀⢀⠀⠀⠀⠀⠀⠀⠀⠀⠀⠀⠀⠀⠁⢻⣿⣿⣿⣿⣿⣿⡟⠀⠀⠀⠀⠀⠀⠀⠀⠀⠀⠀⠀⠀⠀⠜⣿⣿⣿⣿⣿⣧⡝⢸⣿⣿⢸⣿⣿⣿⣿⣿⡿⠜⠃⠁⠁⠀⠀⠀⠀⠀⠀⠀⠀⠀⢕⢝⢟⢻⢿⣿⣿⣷⣮⣝⡿⢿⡷⠕⢕⢕⠑⢕⢕⢕⢕⢕⢕⢕⢕⢕⢕⢕⢕⢕⢕⢕⢕⠄⢕⢕⢕⢕⢔⢑⢕⠅⢻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⠉⠙⠟⠿⣿⣿⣿⣿⣿⣿⣿⣿⡸⣿⣿⣷⣯⣽⣭⢅⠁⠀⠀⠀⠀⠀⠀⠀⠀⠀⠀⠀⠀⠀⠀⠀⢻⠿⠛⠛⠻⢿⠀⠀⠀⠀⠀⠀⠀⠀⠀⠀⠀⠀⠀⠀⠀⠀⢸⣿⣿⣿⣿⣿⣿⣷⡹⣿⢸⣿⡿⠟⠋⠁⠀⠀⠀⠀⠀⠀⠀⠀⠀⠀⠀⠀⠀⠀⢕⢕⢕⢕⢕⢝⢻⢟⢿⣿⣿⣷⣵⢕⢕⢕⠀⢕⢕⢕⢕⢕⢕⢕⢕⢕⢕⢕⢕⢕⢕⢕⢕⢑⢕⢕⢕⢕⠅⢐⢅⢕⢘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⠈⠙⠻⣿⣿⣿⣿⣧⢻⣿⣯⣿⣿⣿⢕⠀⠀⠀⠀⠀⠀⠀⠀⠀⠀⠀⠀⠀⠀⠀⠀⠀⢀⢴⣦⢄⠀⠀⠀⠀⠀⠀⠀⠀⠀⠀⠀⠀⠀⠀⠀⠀⠀⠑⣿⣿⣿⣿⣿⣿⣿⢇⢱⠞⠉⠀⠀⠀⠀⠀⠀⠀⠀⠀⠀⠀⠀⢀⠀⠀⠀⠀⠀⠀⠑⢕⢕⢕⢕⢕⢕⢕⢝⢻⣿⣿⡇⢕⢕⠀⢕⢕⢕⢕⢕⢕⢕⢕⢕⢕⢕⢕⢕⢕⢕⢕⢕⢕⢕⢕⢕⢕⢕⢕⢕⢕⢅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⢄⠄⠀⠀⠀⠀⠀⠀⠀⠀⠀⠀⠀⠀⠀⠀⠙⠻⣿⣿⡎⣿⣿⢿⣿⡟⢕⠀⠀⠀⠀⠀⠀⠀⠀⠀⠀⠀⠀⠀⠀⠀⠀⠀⠁⢕⢕⠕⠀⠀⠀⠀⠀⠀⠀⠀⠀⠀⠀⠀⠀⠀⠀⠀⠀⠀⢸⣿⣿⣿⣿⢻⡿⠊⠀⠀⠀⠀⠀⠀⠀⠀⠀⠀⢀⠀⠀⠀⠀⠁⢔⢄⠀⠀⠀⠀⠀⢕⢕⢕⢕⢕⢕⢕⢕⢕⢜⢝⢇⢕⢕⢕⢀⢕⢕⢕⢕⢕⢕⢕⢕⢕⢕⢕⢕⢕⢕⢕⢕⢕⢕⢕⢕⢕⢕⢕⢕⢕⢕⢅⢻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⢀⢔⢕⠁⠀⠀⠀⠀⢄⠔⠀⠀⠀⠀⠀⠀⠀⠀⠀⠀⠀⠁⠝⢷⢹⡟⢸⣿⡇⠑⠀⠀⠀⠀⠀⠀⠀⠀⠀⠀⠀⠀⠀⠀⠀⠀⠀⠀⠑⢕⠀⠀⠀⠀⠀⠀⠀⠀⠀⠀⠀⠀⠀⠀⠀⠀⠀⠀⠀⠀⢻⣿⣿⢟⠑⠀⠀⠀⠀⠀⠀⠀⠀⠀⠀⠀⢀⠀⠑⢄⢀⠀⠀⠀⠑⢕⢄⠀⠀⠀⢕⣕⢕⢕⢕⢕⢕⢕⢕⢕⢕⢕⠕⢕⢕⠀⢕⢕⢕⢕⢕⢕⢕⢕⢕⢕⢕⢕⢕⢕⢕⢕⢕⢕⢄⠔⠔⢑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⢄⢕⠁⠀⠀⠀⢀⢄⠕⠁⠀⠀⠀⠀⠀⠀⠀⠀⠀⠀⠀⠀⠀⠀⠁⢸⢇⢇⡿⠕⠀⠀⠀⠀⠀⠀⠀⠀⠀⠀⠀⠀⠀⠀⠀⠀⠀⠄⣤⣤⣠⣇⣠⢔⠀⠀⠀⠀⠀⠀⠀⠀⠀⠀⠀⠀⠀⠀⠀⠀⠀⠘⢟⠑⠀⠀⠀⠀⠀⠀⠀⠀⠀⠀⠀⠀⠀⠀⠀⠀⠀⠑⢔⢀⠀⠀⠀⠑⢔⠀⠀⣿⣿⣷⣕⡕⢕⢕⢕⢕⢕⢕⢕⢀⢕⢕⠑⠁⢕⢕⢕⢕⢕⢕⢕⢕⢕⢕⢕⢕⢕⢕⢕⢕⢕⠑⢔⢐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⡿⢕⠀</a:t>
            </a:r>
            <a:br/>
            <a:r>
              <a:t>⠀⠀⠀⠀⠀⠀⢔⠑⠀⠀⠀⢀⢔⠕⠁⠀⠀⠀⠀⠀⠀⠀⠀⠀⠀⠀⠀⠀⠀⠀⠀⠀⢜⠁⢱⢕⠀⠀⠀⠀⠀⠀⠀⠀⠀⠀⠀⠀⠀⠀⠀⠀⠀⢀⡴⣿⣿⣿⣿⣿⣾⡧⢀⠀⠀⠀⠀⠀⠀⠀⠀⠀⠀⠀⠀⠀⠀⠀⠀⠁⠀⠀⠀⠀⠀⠀⠀⠀⠀⠀⠀⠀⠀⠀⠀⠀⠀⠀⢄⠕⠑⠔⢄⠀⠀⠁⠕⢀⢸⣵⣟⣿⣿⣧⣕⡕⢕⢕⢕⢕⠑⢕⢕⢕⠀⢕⢕⢕⢕⢕⢕⢕⢕⢕⢕⢕⢕⢕⢕⢕⢕⢕⢕⢕⢔⢕⢕⢕⢕⢕⢕⢕⢕⢕⢕⠹⣿⣿⣿⣿⣿⣿⣿⣿⣿⣿⣿⣿⣿⣿⣿⣿⣿⣿⣿⣿⣿⣿⣿⣿⣿⣿⣿⣿⣿⣿⣿⢿⢿⢟⢛⢏⢝⢍⢍⢍⢍⢍⢝⢝⢝⢝⢝⢟⢟⢻⠿⢿⣿⣿⣿⣿⣿⣿⣿⣿⣿⣿⣿⣿⣿⣿⣿⣿⣿⣿⣿⣿⣿⣿⣿⣿⣿⣿⣿⣿⣿⢏⢕⢕⠀</a:t>
            </a:r>
            <a:br/>
            <a:r>
              <a:t>⠀⠀⠀⠀⢄⠕⠁⠀⠀⢀⢔⠑⠑⠕⢄⠀⠀⠀⠀⠀⠀⠀⠀⠀⠀⠀⠀⠀⠀⠀⠀⠀⠁⢔⢕⠀⠀⠀⠀⠀⠀⠀⠀⠀⠀⠀⠀⠀⠀⠀⠀⠀⠀⢁⢱⣿⣿⣿⣿⣿⣿⢷⠀⠀⠀⠀⠀⠀⠀⠀⠀⠀⠀⠀⠀⠀⠀⠀⠀⠀⠀⠀⠀⠀⠀⠀⠀⠀⠀⠀⠀⠀⠀⠀⠀⠀⢄⠔⠁⠀⠀⠀⠀⠑⠔⢀⠀⠑⢸⢝⣿⣿⣿⡧⣿⣿⣧⢕⢕⠁⠀⢕⢕⢄⠀⢕⢕⢕⢕⢕⢕⢕⢕⢕⢕⢕⢕⢕⢕⢕⢕⢕⢕⢕⢕⢕⢕⢕⢕⢕⢕⢕⢕⢕⢕⢕⢜⢻⣿⣿⣿⣿⣿⣿⣿⣿⣿⣿⣿⣿⣿⣿⣿⣿⣿⣿⣿⣿⣿⣿⣿⣿⣿⣿⣟⢝⢕⢕⢕⢕⢕⢕⢕⢕⢕⢕⢕⢕⢕⢕⢕⢕⢕⢕⢕⢕⢕⢕⢜⢝⢻⣿⣿⣿⣿⣿⣿⣿⣿⣿⣿⣿⣿⣿⣿⣿⣿⣿⣿⣿⣿⣿⣿⣿⣿⡟⢕⢕⢕⢕⠀</a:t>
            </a:r>
            <a:br/>
            <a:r>
              <a:t>⠀⠀⡰⠀⠁⠀⠀⢄⠔⠁⠀⠀⠀⠀⠁⠑⢔⢀⠀⠀⠀⠀⠀⠀⠀⠀⠀⠀⠀⠀⠀⠀⢄⠑⠀⠀⠀⠀⠀⠀⠀⠀⠀⠀⠀⠀⠀⠀⠀⠀⠀⠀⠀⠜⠸⣟⢿⣿⣿⢿⡿⠁⠀⠀⠀⠀⠀⠀⠀⠀⠀⠀⠀⠀⠀⠀⠀⠀⠀⠀⠀⠀⠀⠀⠀⠀⠀⠀⠀⠀⢀⠀⠀⠀⢄⠕⠁⠀⠀⠀⢀⠔⠄⢀⠀⠁⠄⠀⠁⣿⣿⣿⣿⡇⣿⣿⣿⢇⠕⠀⠀⢕⢕⢔⢔⠑⢕⢕⢕⢕⢕⢕⢕⢕⢕⢕⢕⢕⢕⢕⢕⢕⢕⢕⢕⢕⢕⢕⢕⢕⢕⢕⢕⢕⢕⢕⢕⢑⢝⢿⣿⣿⣿⣿⣿⣿⣿⣿⣿⣿⣿⣿⣿⣿⣿⣿⣿⣿⣿⣿⣿⣿⣿⣿⣿⣧⣵⣕⣕⡑⢕⢕⢕⢕⢕⢕⢕⢕⢕⢕⢕⢕⢕⢕⢕⠕⢕⢑⣕⣱⣾⣿⣿⣿⣿⣿⣿⣿⣿⣿⣿⣿⣿⣿⣿⣿⣿⣿⣿⣿⣿⣿⣿⡿⢏⢕⢕⢕⢕⢕⠀</a:t>
            </a:r>
            <a:br/>
            <a:r>
              <a:t>⡕⣱⡇⠀⠀⢀⠐⠀⠀⢀⠄⠔⠄⠀⠀⠀⠀⠑⠕⢄⠀⠀⠀⠄⠀⠀⠀⠀⠀⠀⠀⠀⠁⠀⠀⠀⠀⠀⠀⠀⠀⠀⠀⠀⠀⠀⠀⠀⠀⠀⠀⠀⠀⠀⠀⠈⠑⠝⢿⡘⠃⠀⠀⠀⠀⠀⠀⠀⠀⠀⠀⠀⠀⠀⠀⠀⠀⠀⠀⠀⠀⠀⠀⠀⠀⠀⠀⠀⠀⠀⠀⠀⢀⠕⠁⠀⠀⠀⢄⠐⠀⠀⠀⠀⠁⠀⠀⠀⠀⢹⣿⣿⣿⡇⣿⣿⡯⢕⠀⠀⠀⠁⢕⢕⢔⠀⢕⢕⢕⢕⢕⢕⢕⢕⢕⢕⢕⢕⢕⢕⢕⢕⢕⢕⢕⢕⢕⢕⢕⢕⢕⢕⢕⢕⢕⢕⢕⢕⢕⢕⢝⢻⣿⣿⣿⣿⣿⣿⣿⣿⣿⣿⣿⣿⣿⣿⣿⣿⣿⣿⣿⣿⣿⣿⣿⣿⣿⣿⣿⣿⣿⣷⡷⢕⡵⣵⣕⣕⣕⣡⣵⢵⣵⣷⣷⣿⣿⣿⣿⣿⣿⣿⣿⣿⣿⣿⣿⣿⣿⣿⣿⣿⣿⣿⣿⣿⣿⣿⣿⣿⣿⡿⢏⢕⢕⢕⢕⢕⢕⢕⠀</a:t>
            </a:r>
            <a:br/>
            <a:r>
              <a:t>⣱⣿⡇⠀⠀⠀⠀⠀⠁⠀⠀⠀⠀⠁⠔⢀⠁⠀⠀⠁⠑⢄⠀⠀⠀⠀⠀⠀⠀⠀⠀⠀⠀⠀⠀⠀⠀⠀⠀⠀⠀⠀⠀⠀⠀⠀⠀⠀⠀⠀⠀⠀⠀⠀⠀⠀⠀⠀⠀⠀⠀⠀⠀⠀⠀⠀⠀⠀⠀⠀⠀⠀⠀⠀⠀⠀⠀⠀⠀⠀⠀⠀⠀⠀⠀⠀⠀⠀⠀⠀⢀⢔⠁⠀⠀⠀⠀⠀⠀⠀⠀⠀⠀⠀⠀⠀⠀⠀⠀⢸⣿⣿⣿⡏⣿⣿⢕⠁⠀⠀⠀⠀⢕⢀⢅⠀⢕⢕⢕⢕⢕⢕⢕⢕⢕⢕⢕⢕⢕⢕⢕⢕⢕⢕⢕⢕⢕⢕⢕⢕⢕⢕⢕⢕⢕⢕⢕⢕⠑⢕⢕⢕⢜⢻⣿⣿⣿⣿⣿⣿⣿⣿⣿⣿⣿⣿⣿⣿⣿⣿⣿⣿⣿⣿⣿⣿⣿⣿⣿⣿⣿⣿⣿⣵⡕⣿⣿⣿⣿⡮⣜⣷⣾⣿⣿⣿⣿⣿⣿⣿⣿⣿⣿⣿⣿⣿⣿⣿⣿⣿⣿⣿⣿⣿⣿⣿⣿⣿⣿⡿⢋⢕⢕⢕⢕⢕⢕⢕⢕⢕⠀</a:t>
            </a:r>
            <a:br/>
            <a:r>
              <a:t>⣿⢏⠁⠀⠀⠀⠀⠀⠀⠀⠀⠀⠀⠀⠀⠀⠀⠀⠀⠀⠀⠀⢕⢀⠀⠀⠀⠀⠀⠀⠀⠀⠀⠀⠀⠀⠀⠀⠀⠀⠀⠀⠀⠀⠀⠀⠀⠀⠀⠀⠀⠀⠀⠀⠀⠀⠀⠀⠀⠀⠀⠀⠀⠀⠀⠀⠀⠀⠀⠀⠀⠀⠀⠀⠀⠀⠀⠀⠀⠀⠀⠀⠀⠀⠀⠀⠀⠀⠀⠄⠑⠁⠀⠀⠀⠀⠀⠀⠀⠀⠀⠀⠀⠀⠀⠀⠀⠀⠀⢜⢱⢟⢏⡇⢝⢕⢕⠀⠀⠀⠀⢄⢕⢀⢄⢄⢕⢕⢕⢕⢕⢕⢕⢕⢕⢕⢕⢕⢕⢕⢕⢕⢕⢕⢕⢕⢕⢕⢕⢕⢕⢕⢕⢕⢕⢕⢕⢕⢔⢕⢕⢕⢕⢕⢜⢝⢿⣿⣿⣿⣿⣿⣿⣿⣿⣿⣿⣿⣿⣿⣿⣿⣿⣿⣿⣿⣿⣿⣿⣿⣿⣿⣿⣿⣿⣿⣿⣿⣾⣿⣿⣿⣿⣿⣿⣿⣿⣿⣿⣿⣿⣿⣿⣿⣿⣿⣿⣿⣿⣿⣿⣿⣿⣿⣿⣿⣿⠟⢝⢕⢕⢕⢕⢕⢕⢕⢕⢕⢕⢕⠀</a:t>
            </a:r>
            <a:br/>
            <a:r>
              <a:t>⢻⢕⢀⠀⠀⠀⠀⠀⠀⠀⠀⠀⠀⠀⠀⠀⠀⠀⠀⠀⠀⠀⠀⠁⠐⠀⠀⠀⠀⠀⠀⢀⢄⠀⠀⠀⠀⠀⠀⠀⠀⠀⠀⠀⠀⠀⠀⠀⠀⠀⠀⠀⠀⠀⠀⠀⠀⠀⠀⠀⠀⠀⠀⠀⠀⠀⠀⠀⠀⠀⠀⠀⠀⠀⠀⠀⠀⠀⠀⢀⠀⠀⢔⠀⠀⠀⠀⠀⠀⠀⠀⠀⠀⠀⠀⠀⠀⠀⠀⠀⠀⠀⠀⠀⠀⠀⠀⠀⠀⠀⠑⢕⢇⢑⢕⢕⠁⠀⠀⠀⢕⢕⢕⠕⠁⢅⠁⢕⢕⢕⢕⢕⢕⢕⢕⢕⢕⢕⢕⢕⠕⢕⢕⢕⢕⢕⢕⢕⢕⢕⢕⢕⢕⢕⢕⢕⢕⢕⠑⢕⢕⢕⢕⢕⢕⢕⢕⢜⢟⢿⣿⣿⣿⣿⣿⣿⣿⣿⣿⣿⣿⣿⣿⣿⣿⣿⣿⣿⣿⣿⣿⣿⣿⣿⣿⣿⣿⣿⣿⣿⣿⣿⣿⣿⣿⣿⣿⣿⣿⣿⣿⣿⣿⣿⣿⣿⣿⣿⣿⣿⣿⣿⣿⣿⢿⢏⠁⢕⢕⢕⢕⢕⢕⢕⢕⢕⢕⢕⢕⢕⠀</a:t>
            </a:r>
            <a:br/>
            <a:r>
              <a:t>⠀⠑⠐⠀⠀⠀⠀⠀⠀⠀⠀⠀⠀⠀⠀⠀⠀⠀⠀⠀⠀⠀⠀⠀⠀⠀⠀⠀⠀⠀⠀⢕⠀⢀⢄⠐⠀⠀⠀⠀⠀⠀⠀⠀⠀⠀⠀⠀⠀⠀⠀⠀⠀⠀⠀⠀⠀⠀⠀⠀⠀⠀⠀⠀⠀⠀⠀⠀⠀⠀⠀⠀⠀⠀⠀⠀⠀⠀⠀⠀⠑⠀⠁⠀⠀⠀⠀⠀⠀⠀⠀⠀⠀⠀⠀⠀⠀⠀⠀⠀⠀⠀⠀⠀⠀⠀⠀⠀⠀⠀⠀⢱⣷⣷⣷⢕⠀⠀⠀⠀⠀⠀⠁⠀⠀⠅⠀⢕⢕⢕⢕⢕⢕⢕⢕⢕⢕⢕⢕⢕⢕⢕⢕⢕⢕⢕⢕⢕⢕⢕⢕⢕⢕⢕⢕⢕⢕⢕⢔⢕⢕⢕⢕⢕⠑⢅⢕⢕⢕⢕⢜⢟⢿⣿⣿⣿⣿⣿⣿⣿⣿⣿⣿⣿⣿⣿⣿⣿⣿⣿⣿⣿⣿⣿⣿⣿⣿⣿⣿⣿⣿⣿⣿⣿⣿⣿⣿⣿⣿⣿⣿⣿⣿⣿⣿⣿⣿⣿⣿⣿⣿⢟⢏⢕⢕⢕⠀⢕⢕⢕⢕⢕⢕⢕⢕⢕⢕⢕⢕⢕⠀</a:t>
            </a:r>
            <a:br/>
            <a:r>
              <a:t>⠀⠀⠀⠀⠀⠀⠀⠀⠀⠀⠀⠀⠀⠀⠀⠀⠀⠀⠀⠀⠀⠀⠀⠀⠀⠀⠀⠀⠀⠀⠀⢕⠀⠑⠀⠀⠀⠀⠀⠀⠀⠀⠀⠀⠀⠀⠀⠀⠀⠀⠀⠀⠀⠀⠀⠀⠀⠀⠀⠀⠀⠀⠀⠀⠀⠀⠀⠀⠀⠀⠀⠀⠀⠀⠀⠀⠀⠀⠀⠀⠀⠀⠀⠀⠀⠀⠀⠀⠀⠀⠀⠀⠀⠀⠀⠀⠀⠀⠀⠀⠀⠀⠀⠀⠀⠀⠀⠀⠀⠀⠀⢼⢿⢿⢿⢕⠀⠀⠀⠀⠀⢀⢀⢕⢄⢕⢕⢀⢕⢕⢕⢕⢕⢕⢕⢕⢕⢕⢕⢕⢕⢕⢕⢕⢕⢕⢕⢕⢕⢕⢕⢕⢕⢕⢕⢕⢕⢕⢕⢕⢕⢕⢕⠁⢄⢕⢕⢕⢕⢕⢕⢕⢕⢜⢟⢿⣿⣿⣿⣿⣿⣿⣿⣿⣿⣿⣿⣿⣿⣿⣿⣿⣿⣿⣿⣿⣿⣿⣿⣿⣿⣿⣿⣿⣿⣿⣿⣿⣿⣿⣿⣿⣿⣿⣿⣿⣿⡿⢟⢋⠑⢕⢕⢕⢕⢕⢄⢕⢕⢕⢕⢕⢕⢕⢕⢕⢕⢕⢕⢕⠀</a:t>
            </a:r>
            <a:br/>
            <a:r>
              <a:t>⠀⠀⠐⠐⠐⠐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⠀⠐⠐⠐⠐⠑⠑⠐⠐⠀⠃⠑⠑⠑⠑⠀⠀⠀⠐⠓⠚⠃⠑⠑⠑⠑⠑⠑⠑⠑⠑⠑⠑⠑⠑⠑⠑⠑⠑⠑⠑⠑⠑⠑⠑⠑⠑⠑⠑⠑⠑⠑⠑⠑⠑⠑⠑⠑⠑⠑⠑⠀⠀⠑⠑⠑⠑⠑⠑⠑⠑⠑⠑⠑⠑⠑⠙⠛⠛⠛⠛⠛⠛⠛⠛⠛⠛⠛⠛⠛⠛⠛⠛⠛⠛⠛⠛⠛⠛⠛⠛⠛⠛⠛⠛⠛⠛⠛⠛⠛⠛⠛⠛⠛⠋⠑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⡿⣫⢾⣿⣿⣿⣿⣿⣿⣿⣿⣿⣿⣿⣿⣿⣷⡹⣷⣯⡻⣿⣿⣿⣿⣿⣏⣿⣿⡽⣿⣿⣿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⢟⣵⡟⣼⣿⣿⣿⣿⣿⣿⣿⣿⣿⣿⣿⣿⣿⣿⣿⣎⢿⢿⣝⢿⢿⢿⣿⣿⢸⣿⣷⢹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⢏⣾⣿⢇⣿⣿⣿⣿⣿⣿⣿⣿⣿⣿⣿⣿⣿⣿⣿⡟⢝⢕⢸⣿⣧⢕⢕⢕⢕⢕⢜⢝⢇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⢏⣾⣿⣿⢸⣿⣿⣿⡿⢿⣿⣿⣿⣿⣿⣿⣿⣿⣿⣿⢕⢕⢕⢕⣿⣿⣧⢳⡕⢕⢕⢕⢕⢕⢕⢝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⣏⣾⣿⣿⡏⣼⣗⣗⣧⣽⣽⣷⣷⣷⣷⣷⣷⣗⣳⢾⣯⡕⢕⢕⢕⢸⣿⣿⣧⢕⢕⢕⢕⢕⢕⢕⢕⢕⢕⢜⢻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⡿⢟⡏⣼⣿⣿⣿⢇⣿⣿⣿⣿⣿⣿⣿⣿⣿⣿⣿⣿⣿⣿⣿⣿⣷⡕⢕⢕⢜⣿⣿⣿⣇⢕⢕⢕⢕⢕⢕⢕⢕⢕⢕⢕⢸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⡿⢟⣵⣾⣿⢱⣿⣿⣿⣿⢸⣿⣿⣿⣿⣿⣿⣿⣿⣿⣿⣿⣿⣿⣿⣿⣿⣿⣷⡕⢕⢕⣿⣿⣿⣿⡇⢕⢕⢕⢕⢕⢕⢕⢕⢕⢕⢕⢜⢝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⣫⣾⣿⣿⣿⣇⣿⣿⣿⣿⣿⢸⣿⣿⣿⣿⣿⣿⣿⣿⣿⣿⣿⣿⣿⣿⣿⣿⣿⣿⣷⡅⢕⢸⣿⣿⣿⣿⢕⢕⢕⢕⢕⠑⢔⢕⢕⢕⢕⢕⢕⢕⢝⢿⣿⣿⣿⣿⣿⣿⣿⣿⣿⣿⣿⣿⣿⣿⣿⣿⡇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⣵⣾⣿⣿⣿⣿⣿⣸⣿⣿⣿⣿⡟⣼⣿⣿⣿⣿⣿⣿⣿⣿⣿⣿⣿⣿⣿⣿⣿⣿⣿⣿⣿⣷⡄⢸⣿⣿⣿⣿⡇⠑⢅⢕⢇⢔⢕⢕⢕⢕⢕⢕⢕⢕⢕⢕⢕⢝⢻⣿⣿⣿⣿⣿⣿⣿⣿⣿⣿⣿⣿⣿⢕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⡿⣳⣿⣿⣿⣿⣿⣿⡿⡕⣿⣿⣿⣿⣿⡇⣿⣿⣿⣿⣿⣿⣿⣿⣿⣿⣿⣿⣿⣿⣿⣿⣿⣿⣿⣿⣿⡽⢸⣿⣿⣿⣿⣿⢕⢕⢕⢕⢕⢕⢕⢕⢕⢕⢕⢕⢕⢕⢕⢕⢕⢕⢻⣿⣿⣿⣿⣿⣿⣿⣿⣿⣿⣿⡟⢕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⢯⣾⣿⣿⣿⣿⣿⣿⢯⣾⢹⣿⣿⣿⣿⣿⡇⣾⣿⣿⣿⣿⣿⣿⣿⣿⣿⣿⣿⣿⣿⣿⣿⣿⣿⢸⣿⣿⢇⢸⣿⣿⣿⣿⣿⡇⢕⠕⢕⢕⢕⢕⢕⢕⢕⢕⢑⢕⢕⢕⢕⣕⣵⣿⣿⣿⣿⣿⣿⣿⣿⣿⣿⣿⣿⡇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⣳⣿⡿⣿⣿⣿⣿⡿⣳⣿⣿⣸⣿⣿⣿⣿⣿⡇⢹⣿⣿⣿⣿⣿⣿⣿⣿⣿⣿⣿⣿⣿⣿⣿⣿⣿⡇⢻⣿⢕⢸⣿⣿⣿⣿⣿⡇⢔⢕⢕⡕⢑⢕⢕⢕⢔⢕⢕⢕⢕⢕⢕⣹⣿⣿⣿⣿⣿⣿⣿⣿⣿⣿⣿⣿⣿⡇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⣳⣿⡿⣽⣿⣿⣿⡿⣵⣿⣿⡇⣿⣿⡿⢟⣱⣿⡯⢜⣿⣿⣿⣿⣿⣿⣿⣿⣿⣿⣿⣿⣿⣿⣿⣿⣿⡇⢕⢏⢕⣼⣿⣿⣿⣿⣿⡇⠕⢕⢜⣷⡕⡕⣵⡅⣕⢑⢑⣑⣕⢕⣸⣿⣿⣿⣿⣿⣿⣿⣿⣿⣿⣿⣿⣿⣿⡇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⣳⣿⣿⣽⣿⣿⣿⡟⣼⣿⣿⣿⡇⣿⢏⢕⣵⣿⣿⡏⡇⢸⣿⣿⣿⣿⣿⣿⣿⣿⣿⣿⣿⣿⣿⣿⣿⣿⡇⢕⢕⢱⡏⣿⣿⣿⣿⢿⠃⢔⠁⢕⢞⢛⢑⠜⢳⢝⠁⠉⠁⢁⢻⣿⣿⣿⣿⣿⣿⣿⣿⣿⣿⣿⣿⣿⣿⣿⢇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⢑⠀</a:t>
            </a:r>
            <a:br/>
            <a:r>
              <a:t>⣿⣿⣿⣿⣿⣿⣿⣿⣿⣿⣿⣿⣿⣿⣿⣿⣿⣿⣿⣿⣿⣿⣿⣿⣿⣿⣿⢧⣿⣿⢳⢿⣿⣿⡟⣼⣿⣿⡿⢟⢇⢇⣵⣼⣿⣿⣿⡇⢱⣾⣿⣿⣿⣿⣿⣿⣿⣿⣿⣿⣿⣿⣿⣿⣿⣿⡇⢕⢕⠸⢵⠿⢟⢛⠕⠀⢀⢕⢔⠀⠀⠁⠑⠑⠑⠕⢔⡀⣄⡕⢜⢍⢝⢿⣿⣿⣿⣿⣿⣿⣿⣿⢿⢿⢿⢿⢕⢕⢕⢕⢕⢿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⠅⠅⠀⢔⢔⢕⠑⢀⢀⠀</a:t>
            </a:r>
            <a:br/>
            <a:r>
              <a:t>⣿⣿⣿⣿⣿⣿⣿⣿⣿⣿⣿⣿⣿⣿⣿⣿⣿⣿⣿⣿⣿⣿⢿⢟⣟⡻⢟⣾⣿⣯⣇⣿⣿⡿⣼⣿⣿⣿⢇⢕⡇⢸⢟⣿⣿⣿⣿⡇⢸⣿⣿⣿⣿⣿⣿⣿⣿⣿⣿⣿⣿⣿⣿⣿⣿⣿⣇⢕⠀⠀⠀⠄⠄⠄⠀⠀⢕⢕⣸⣦⣄⡀⠀⢀⠀⠔⢅⢌⢘⢕⢕⢕⢕⢕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⢄⢔⢔⢕⢕⢕⢅⠀</a:t>
            </a:r>
            <a:br/>
            <a:r>
              <a:t>⣿⣿⣿⣿⣿⣿⣿⣿⣿⣿⣿⣿⣿⣿⣿⣿⣿⣿⢫⡕⣵⣣⣿⣿⣿⣿⢸⣿⣿⡿⣸⣿⣿⣹⣿⣿⣿⢏⢕⢱⣇⢕⣸⣿⣿⢿⣿⢇⢸⣿⣿⣿⣿⣿⣿⣿⣿⣿⣿⣿⣿⣿⣿⣿⣿⣿⢿⢕⢕⠀⢄⢀⢀⠀⠀⢔⢕⢕⣿⣿⣿⣇⣷⣄⢐⢐⢅⠕⢕⢕⢕⠕⠑⠁⠀⠀⠀⠀⠀⠀⠀⠀⠀⢀⢁⢀⢕⢕⢕⢕⢅⢅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⢀⢕⠀</a:t>
            </a:r>
            <a:br/>
            <a:r>
              <a:t>⣿⣿⣿⣿⣿⣿⣿⣿⣿⣿⣿⣿⣿⣿⣿⣿⣿⢱⣿⣧⢿⣿⣿⣿⣿⡏⣾⣿⣿⢇⣿⣿⢧⣿⣿⣿⡿⣱⡇⣸⣿⢕⣿⣿⣕⢕⢝⢕⣿⣿⣟⣿⣿⣿⣿⣿⣿⣿⣿⣿⣿⣿⣿⣿⣿⢿⢜⢕⢕⡄⠕⠕⠕⠑⡔⢕⢕⡕⣿⣿⣿⣿⢸⣿⣷⣔⡑⢕⢀⣤⣴⢱⣕⠀⠀⠀⠀⠀⠀⠀⠀⠀⠀⢕⣽⣿⢕⢕⢕⢕⢸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⠀⢀⢕⠀</a:t>
            </a:r>
            <a:br/>
            <a:r>
              <a:t>⣿⢿⢿⠿⠿⠟⣿⣿⣿⣿⣿⣿⣿⣿⣿⣿⢏⣾⣿⣿⣿⡏⢻⢟⢟⢇⣿⣿⡿⣸⣿⡿⣼⣿⣿⣿⣧⣿⡇⣿⣿⢱⣿⣿⣿⣿⣿⢱⣿⣿⢇⣿⣿⣿⣿⣿⣿⣿⣿⣿⣿⣿⣿⣿⣿⢕⢕⢕⢕⣿⣷⣶⣶⣾⢇⢕⢕⣿⣿⣿⣿⣿⢸⣿⣿⣿⣿⣿⢸⣿⢿⣽⣿⢕⠀⠀⠀⠀⠀⠀⠀⢀⠐⢱⢻⣿⢕⢕⢕⢕⢸⣿⡇⢕⢕⢕⢕⢕⢕⢕⢕⢕⢕⢕⢕⢕⢕⢕⢕⢕⢕⢕⢕⢕⢕⢕⢕⢕⢕⢕⢕⢕⢕⢕⢕⢕⢕⢕⢕⢕⢕⢕⢕⢕⢕⢕⡱⢕⢕⢕⢕⢕⢕⢕⢕⢕⢕⢕⢕⢕⢕⢕⢕⢕⢕⢕⢕⢕⢕⢕⢕⢕⢕⢕⢕⢕⢕⢕⢕⢕⢕⢕⢕⢕⢕⢕⢕⢕⢕⢕⢕⢕⢕⢕⢕⢕⢕⢕⢕⢕⢕⢕⢕⢕⢕⢕⢕⢕⢕⢕⢕⢕⢕⢕⢕⢕⢕⢕⢕⢕⢕⢕⢕⢕⠕⠀⠀⢀⢕⢕⠀</a:t>
            </a:r>
            <a:br/>
            <a:r>
              <a:t>⡵⡄⠁⠁⠁⠁⣿⣿⣿⣿⣿⣿⣿⣿⣿⢏⣾⣿⢧⢝⢝⢿⣧⡕⢕⢸⣿⣿⡇⣿⣿⣇⣿⣿⣿⣿⣿⣿⡇⣿⡿⢸⣿⣿⣿⣿⣿⢸⣿⡿⢕⣿⣿⣿⣿⣿⣿⣿⣿⣿⣿⣿⣿⣿⣿⢕⢕⢕⢕⣿⣿⣿⣿⣿⡇⢕⢸⣿⣿⣿⣿⣿⢸⣿⣿⣿⢸⣿⢜⣱⣾⣿⢏⣷⢔⢆⢔⢖⢆⢔⢲⢆⢔⢕⢝⡟⢕⢕⢕⢕⢜⢝⢇⢕⢕⢕⢕⢕⢕⢕⢕⢕⢕⢕⢕⢕⢕⢕⢕⢕⢕⢕⢕⢕⢕⢕⢕⢕⢕⢕⢕⢕⢕⢕⢕⢕⢕⢕⢕⢕⢕⢕⢕⢕⢕⢱⣵⣧⡷⢕⢕⢕⢕⢕⢕⢕⢕⢕⢕⢕⣵⣧⣵⣵⣵⣕⣕⣕⣕⣕⣕⢕⡇⡱⡕⢕⢕⢕⢕⢕⢕⢕⢕⢕⢕⢕⢕⢕⢕⢕⢕⢕⢕⢕⢕⢕⢕⢕⢕⢕⢕⢕⢕⢕⢕⢕⢕⢕⢕⢕⢕⢕⢕⢕⢕⢕⢕⢕⢕⢕⢕⣕⣕⣕⢔⢀⢄⢕⢕⢕⠀</a:t>
            </a:r>
            <a:br/>
            <a:r>
              <a:t>⢗⢕⢰⢾⢷⢄⣿⣿⣿⣿⣿⣿⣿⣿⡟⢸⣿⣿⢹⣷⣕⢕⣸⡵⢔⢸⣿⣿⢸⣿⣿⢸⣿⣿⣿⣿⣿⣿⢕⣿⡇⡿⢿⢿⢟⢟⢇⣿⣿⡇⣇⢻⣿⣿⣿⣿⣿⣿⣿⣿⣿⣿⣿⣿⡇⢕⢕⢕⢱⡿⢿⢿⢿⢿⣿⢕⢺⣿⣿⣿⣿⣿⢸⣿⣿⣿⣿⣿⡇⢟⢕⣕⣕⣿⡇⢕⡇⣵⣷⡇⢸⢱⣾⣷⢕⡇⢕⢕⢕⢕⢸⣿⢕⢕⢕⢕⢕⢕⢕⢕⢕⢕⢕⢕⢕⢕⢕⢕⢕⢕⢕⢕⢕⢕⢕⢕⢕⢕⢕⢕⢕⢕⢕⢕⢕⢕⢕⢕⢕⢕⢕⢕⢕⢕⢕⣾⣿⣿⣿⢕⢕⢕⢕⢕⢕⢕⢕⢕⢕⣸⣿⣿⣿⣿⣿⣿⣿⣿⣿⣿⣿⣿⣿⣮⣿⣷⡕⢕⢕⢕⢕⢕⢕⢕⢕⢕⢕⢕⢕⢕⢕⢕⢕⢕⢕⢕⢕⢕⢕⢕⢕⢕⢕⢕⢕⢕⢕⣱⣳⣵⣾⣷⣵⣮⣿⣿⣿⣿⣿⣿⣿⣿⣿⣿⣿⣿⣇⢕⢕⢕⠀</a:t>
            </a:r>
            <a:br/>
            <a:r>
              <a:t>⢕⢕⢕⢕⢱⢸⢽⣿⣿⣿⣿⣿⣿⣿⡿⢜⣷⡝⢜⢝⣱⣾⡿⢇⢱⢸⣿⡟⣾⣿⡇⣾⣿⣿⣿⣿⣿⡏⢕⣿⡇⣾⣿⣿⣿⣿⡇⣿⣿⢱⣎⢸⣿⣿⣿⣿⣿⣿⣿⣿⣿⣿⣿⣿⡇⢕⢕⢕⢸⣿⣷⣾⣷⣷⣷⡕⣿⡟⣿⣿⣿⣿⢸⣿⣿⣿⣿⣿⡇⢹⣷⡝⢟⢼⡇⢱⣟⣿⣿⣿⢸⢸⣿⣿⡇⡗⡕⢕⢕⢕⢸⣾⢕⢕⢕⢕⢕⢕⢕⢕⢕⢕⢕⢕⢕⢕⢕⢕⢕⢕⢕⢕⢕⢕⢕⢕⢕⢕⢕⢕⢕⢕⢕⢕⢕⢕⢕⢕⢕⢕⢕⢕⢕⢑⣼⣿⣿⣿⣿⡇⢕⢕⢕⢕⢕⢕⢕⢕⢕⣿⣿⣿⣿⣿⣿⣿⣿⣿⣿⣿⣿⡿⢿⢟⢇⢝⢕⢕⢕⢕⢕⢕⢕⢕⢕⢕⢕⢕⢕⢕⢕⢕⢕⢕⢕⢕⢕⢕⢕⢕⢕⢕⢕⢕⢕⢕⢕⢕⢜⢝⢟⢿⣿⣿⣿⣿⣿⣿⣿⣿⣿⣿⣿⣿⣿⣿⣿⣇⢕⢕⠀</a:t>
            </a:r>
            <a:br/>
            <a:r>
              <a:t>⢃⢅⢕⢅⢰⢕⢸⣿⣿⣿⣿⣿⣿⣿⣧⢇⢸⡻⢇⢕⡿⣿⣱⣷⣿⣸⣿⡇⣿⡟⡕⣿⣿⣿⣿⣿⣿⢇⣼⣿⡇⣿⣿⣿⣿⣿⣿⢸⡿⢸⣿⡇⣿⣿⢸⣿⣿⣿⣿⣿⣿⣿⣿⢸⡇⢕⢕⢕⣾⣿⣿⣿⣿⣿⣿⡇⣿⢇⣿⣿⣿⡟⢸⣿⣿⣿⣿⣿⢧⣵⢝⢿⡕⢵⢱⣸⣿⣿⣿⣿⣿⣽⣿⣿⣿⣷⡇⠔⢕⢕⣼⣿⡇⢕⢕⢕⢕⢕⢕⢕⢕⢕⢕⢕⢕⢕⢕⢕⢕⢕⢕⢕⢕⢕⢕⢕⢕⢕⢕⢕⢕⢕⢕⢕⢕⢕⢕⢕⢕⢕⢕⢕⢕⣜⡏⢝⢟⢟⢟⢇⢕⢕⢕⢕⢕⢕⢕⢕⢸⣿⣿⣿⣿⢿⢿⢿⢟⢟⢝⢝⢕⢕⢕⠕⠕⢑⣡⣵⣇⢕⢕⢕⢕⠕⢕⢕⢕⢕⢕⢕⢕⢕⢕⢕⢕⢕⢕⢕⢕⢕⢕⢕⢕⢕⢕⢕⢑⣧⣕⢑⠕⢕⢕⢜⢝⢟⢿⢿⣿⣿⣿⣿⣿⣿⣿⣿⣿⣿⡕⢕⠀</a:t>
            </a:r>
            <a:br/>
            <a:r>
              <a:t>⢇⢔⢜⢕⠕⠕⢜⣿⣿⣿⣿⣿⣿⣿⣿⣯⡣⡜⢇⢜⢻⢷⣯⣵⣕⣸⣿⢸⣿⢱⡇⣿⣿⣿⣿⣿⢿⢱⣿⣿⡇⣟⣿⣽⣽⣽⣟⡎⡇⢿⣿⣿⡜⣿⡇⢿⣿⢹⣿⣿⣿⡏⣿⢸⢇⡜⢕⡼⠿⢟⣟⣟⣟⣟⣻⢇⣿⡸⡟⢿⣿⡇⢿⣿⣿⣿⣿⣿⢜⢟⣟⣮⡿⢡⣣⣿⣿⣿⣿⣿⣿⣿⣿⣿⣿⣿⡇⠑⠀⢕⣿⣿⢇⢕⢕⢕⢕⢕⢕⢕⢕⢕⠑⢕⢕⢕⢕⢕⢕⢕⢕⢕⢕⢕⠀⢕⢕⢕⢕⢕⢕⢕⢕⢕⢕⢕⢕⢕⢕⢕⢕⢕⢱⣿⣿⣷⣶⣵⣅⣕⢕⢕⢕⢕⢕⢕⢕⢕⠕⠕⠕⠕⠕⠕⠕⢕⠑⠑⢑⣁⣅⣤⣴⣶⣾⣿⣿⣿⣿⣧⡕⢕⢕⢕⠕⢕⢕⢕⢕⢕⢕⢕⢑⢕⢕⢕⢕⢕⢕⢕⢕⢕⢕⢕⢕⢕⠀⣿⣿⣷⣦⣤⣅⡁⠕⠕⠕⢕⢕⢜⢝⢝⢝⢟⢟⢟⢟⢟⢟⢕⠀</a:t>
            </a:r>
            <a:br/>
            <a:r>
              <a:t>⢜⢏⢕⢄⢀⢀⢕⣿⣿⣿⣿⣿⣿⣿⣿⣿⣿⣼⡇⢜⢧⡕⢜⣝⢝⢹⣿⢸⢇⣿⢕⣿⣿⣿⣿⣿⢇⡸⠿⠟⠗⢛⠛⢟⠛⠛⠟⠿⣜⢱⣜⣻⣿⣾⡿⡜⣻⣧⢻⣿⣿⣿⣿⡜⢕⣇⣱⣵⡾⠿⠟⢟⢟⠻⠿⢣⢷⣷⡱⣷⡝⡕⣾⣿⣿⡿⢻⣿⢸⢟⢟⢝⣕⣵⣿⣿⣿⣿⣿⣿⣿⣿⣿⣿⣿⣿⣧⠀⠀⠀⣿⡟⢕⢕⢕⢕⢕⢕⢕⢕⢕⢕⢕⢕⢕⢕⢕⢕⢕⢕⠁⠁⢕⢕⢕⢕⢕⢕⢕⢕⢕⢕⢕⢕⢕⢕⢕⢕⢕⢕⢕⢱⣿⣿⣿⣿⣿⣿⣿⣿⣇⢕⢕⢕⢕⢕⢕⢱⣶⣷⣴⣶⣶⣶⣶⣷⣿⣿⣿⣿⣿⣿⣿⣿⣿⣿⣿⣿⣿⣿⣷⣕⢕⢕⢕⢕⢕⢕⢕⢕⢕⢕⢕⠕⢕⢕⢕⢕⢕⢕⢕⢕⢕⢕⢕⢕⠐⣿⣿⣿⣿⣿⣿⣿⣿⣷⣶⣴⣤⣄⣅⣁⣁⣁⣁⣁⣑⣁⣁⣅⠀</a:t>
            </a:r>
            <a:br/>
            <a:r>
              <a:t>⢕⢕⡕⢕⢕⢕⢕⣿⣿⣿⣿⣿⣿⣿⣿⣿⣿⣿⣿⣷⣼⡣⢕⢝⢕⢸⡇⡿⢜⣿⢜⣿⣿⣿⣿⣿⡇⠐⢀⣄⣤⡰⠂⢀⠀⠀⠀⢀⢀⠙⢿⣿⣿⣿⣿⣿⣿⣿⣧⣿⣽⣿⣷⣵⣾⣿⠟⢑⢄⠀⠐⠀⢁⠕⢄⡀⠀⠀⠨⣝⡇⣕⣿⣿⣿⢕⣼⣿⢕⢟⢕⢜⣼⣿⣿⣿⣿⣿⣿⣿⣿⣿⣿⣿⣿⣿⣿⢔⠀⠀⡟⢕⢕⢕⢕⢕⢕⢕⢕⢕⢕⢕⠑⢕⢕⢕⢕⢕⢕⢕⠀⠀⢕⠑⢕⢕⢕⢕⢕⢕⢕⢕⠑⢕⢕⢕⢕⢕⢕⢕⢱⣿⣿⣿⣿⣿⣿⣿⣿⣿⣿⡕⢕⢕⢕⢕⢕⢸⣿⣿⣿⣿⣿⣿⣿⣿⣿⣿⣿⣿⣿⣿⣿⣿⣿⣿⣿⣿⣿⣿⣿⣿⣧⡕⢕⢔⢕⢕⢕⢕⢔⠁⠄⠑⢕⢕⢕⢕⢕⢕⢕⢕⠑⠑⠑⠑⢕⣿⣿⣿⣿⣿⣿⣿⣿⣿⣿⣿⣿⣿⣿⣿⣿⣿⣿⣿⣿⣿⣿⣿⠀</a:t>
            </a:r>
            <a:br/>
            <a:r>
              <a:t>⢂⢜⢊⢕⢵⡄⠀⢸⣿⣿⣿⣿⣿⣿⣿⣿⣿⣿⣿⣿⢟⠀⠀⢅⢕⢸⣧⢇⢕⣹⡇⣿⡟⣿⣿⣿⢕⢰⣿⣿⡟⣠⣕⠁⠀⠀⠀⠁⠁⢱⣕⢽⣿⣿⣿⣿⣿⣿⣿⣿⣿⣿⣿⣿⣿⢕⣴⢇⣔⢑⠀⠀⠁⠀⠀⢿⣷⡔⠀⢜⢹⡹⣿⣿⣿⢕⣿⣿⠕⠑⠅⢸⣿⣿⣿⣿⣿⣿⣿⣿⣿⣿⣿⣿⣿⣿⣿⠀⠀⠀⢕⢕⢕⢕⢕⢕⢕⢕⢕⢕⢕⢕⠀⢕⢕⢕⢕⢕⢕⢕⠀⠀⠑⠀⢕⢕⢕⢕⢕⢕⢕⠀⠀⢕⢕⢕⢕⢕⢕⢱⣿⣿⣿⣿⣿⣿⣿⣿⣿⣿⣿⣷⢕⢕⢕⢕⢁⣾⣿⣿⣿⣿⣿⣿⣿⣿⣿⣿⣿⣿⣿⣿⣿⣿⣿⣿⣿⣿⣿⣿⣿⣿⣿⣿⣕⢕⢁⢕⢕⢕⢕⠀⠀⠀⠀⢕⢕⢕⢕⢕⢕⢕⠀⠀⠀⠀⢱⣿⣿⣿⣿⣿⣿⣿⣿⣿⣿⣿⣿⣿⣿⣿⣿⣿⣿⣿⣿⣿⣿⣿⠀</a:t>
            </a:r>
            <a:br/>
            <a:r>
              <a:t>⠜⠊⠁⠘⢜⢝⡕⢸⣿⣿⣿⣿⣿⣿⣿⣿⣿⣿⣿⢯⠃⠀⠀⢕⣿⢸⣿⡕⢕⢕⡇⢿⡕⢻⣏⢿⣕⣜⣿⣿⣇⢌⢁⢔⠀⢀⢄⠀⢔⢸⣿⣿⣿⣿⣿⣿⣿⣿⣿⣿⣿⣿⣿⣿⣿⣿⣿⠉⠉⢄⠀⠀⠄⢀⢀⣼⣿⢇⣵⣾⣿⣷⣿⣿⣿⢸⣿⣿⠀⠀⠀⢸⣿⣿⣿⣿⣿⣿⣿⣿⣿⣿⣿⣿⣿⣿⣿⢔⠀⢔⢕⢕⢕⢕⢕⢕⢕⢕⢕⢕⢕⢕⠀⢕⢕⢕⢕⢕⢕⢕⠀⠀⠀⠀⢕⢕⢕⢕⢕⢕⢕⠀⠀⢕⢕⢕⢕⢕⢱⣿⣿⣿⣿⣿⣿⣿⣿⣿⣿⣿⣿⣿⣧⢕⢕⢕⠑⣝⣝⣝⡝⢝⢟⢟⢟⢟⢿⢿⢿⢿⣿⣿⣿⣿⣿⣿⣿⣿⣿⣿⣿⣿⣿⣿⣿⣧⡕⢕⢕⢕⢕⢔⠀⠀⠀⠑⢕⢕⢕⢕⢕⢕⠀⠀⠀⠀⢸⣿⣿⣿⣿⣿⣿⣿⣿⣿⣿⣿⣿⡿⢿⢿⢿⢿⢿⢿⢿⢿⣿⣿⠀</a:t>
            </a:r>
            <a:br/>
            <a:r>
              <a:t>⢁⢰⣔⡐⢕⢇⢕⢸⣿⣿⣿⣿⣿⣿⣿⣿⣿⡿⣳⠇⠀⠀⠀⢸⣿⢸⣿⡇⢱⢕⢱⢜⢇⢜⣿⣧⣕⣿⣿⣿⣿⣕⢕⢕⣔⣕⡕⢕⢗⣾⣿⣿⣿⣿⣿⣿⣿⣿⣿⣿⣿⣿⣿⣿⣿⣿⣿⡔⣕⢕⣕⣔⢕⢱⣱⣿⣿⣿⡟⣼⣿⣿⢏⣿⣿⢜⣿⣿⠀⠀⠀⢕⣿⣿⣿⣿⣿⣿⣿⣿⣿⣿⣿⣿⣟⣿⣿⡇⢔⢕⢕⢕⢕⠕⢑⢕⢕⢕⢕⢕⢕⢕⠀⢀⢕⢕⢕⢕⢕⢕⠀⠀⠀⠀⢕⢕⢕⢕⢕⢕⢕⠀⠀⢕⢕⢕⢕⢱⣿⣿⣿⣿⣿⣿⣿⣿⣿⣿⣿⣿⣿⣿⣿⣇⢕⢕⢀⣿⣿⣿⣿⣿⣿⣿⣷⣷⣷⣷⣷⣵⣵⣵⣵⣽⣽⣽⣿⣿⣿⣿⣿⣿⣿⣿⣿⣿⣷⡔⢕⢕⢕⢕⠀⠀⠀⠀⢕⢕⢕⢕⢕⢕⠀⠀⠀⠀⣼⣟⣟⣟⣝⣝⣝⣝⣕⣱⣵⣵⣵⣵⣵⣷⣷⣷⣷⣿⣿⣿⣿⣿⠀</a:t>
            </a:r>
            <a:br/>
            <a:r>
              <a:t>⢕⢅⢝⢕⢕⢕⠕⠑⣿⣿⣿⣿⣿⣿⣿⣿⡟⣵⡏⠀⠀⠀⠀⠁⣿⢸⣿⡇⡕⢕⢱⢇⢜⢕⢸⡿⣿⡜⣿⣿⣿⢿⢷⣵⣜⣟⣵⣷⣿⣿⣿⣿⣿⣿⣿⣿⣿⣿⣿⣿⣿⣿⣿⣿⣿⣿⣿⣿⣧⣕⣹⣇⣵⡾⢿⣿⣿⣿⣵⣿⡿⡟⣼⣿⣿⢕⢻⣿⠀⠀⠀⠀⢹⣿⡟⢿⡟⢿⣿⡿⢻⢻⣿⣿⢯⣏⢿⢕⠕⠑⢵⣵⡇⢕⢕⢕⢕⢕⢕⢕⢕⢕⠀⠀⠕⢕⢕⢕⢕⢕⢕⠀⠀⠀⢕⢕⢕⢕⢕⢕⢕⠀⠀⢕⢕⢕⢰⣿⣿⣿⣿⣿⣿⣿⣿⣿⣿⣿⣿⣿⣿⡝⠻⣿⣇⢕⢕⢹⣿⣿⣿⣿⣿⣿⣿⣿⣿⣿⣿⣿⣿⣿⣿⣿⣿⣿⣿⣿⣿⣿⣿⣿⣿⣿⣿⣿⣿⣿⡕⢕⢕⢕⠀⠀⠀⠀⢁⢕⢕⢕⢕⢕⠀⠀⠀⢀⣿⣿⣿⣿⣿⣿⣿⣿⣿⣿⣿⣿⣿⣿⣿⣿⣿⣿⣿⣿⣿⣿⣿⣿⠀</a:t>
            </a:r>
            <a:br/>
            <a:r>
              <a:t>⢕⢕⢕⠕⠕⠁⠀⠀⣿⣿⣿⣿⣿⣿⣿⢏⣾⢿⠁⠀⠀⠀⠀⠀⢹⢸⣿⢇⣧⢕⣾⡕⢕⢕⢕⢹⡜⣽⣜⢿⣿⣷⣧⣥⣵⣵⣷⣿⣿⣿⣿⣿⣿⣿⣿⣿⣿⣿⣿⣿⣿⣿⣿⣿⣿⣿⣿⣿⣷⣧⣭⣭⣕⣵⣿⣿⣿⣿⣿⢟⡕⢹⣿⣿⣿⢕⢸⣿⠀⠀⠀⠀⠀⢹⣿⣿⣿⣿⣿⣿⣿⣿⣿⣿⣿⣿⣷⣾⠀⠀⣿⡟⢅⢕⢕⢕⢕⢕⢕⢕⢕⠀⠀⠀⠀⢕⢕⢕⢕⢕⢕⠀⠀⠀⠕⢕⢕⢕⢕⢕⢕⠀⠀⢕⢕⢅⣿⣯⣭⠍⠁⠉⠉⠉⠉⠙⠙⠛⠛⠟⠻⠇⠀⠈⠟⠇⠕⠜⠟⠿⠿⠿⠿⠿⠿⠿⠿⢿⣿⣿⣿⣿⣿⣿⣿⣿⣿⣿⣿⣿⣿⣿⣿⣿⣿⣿⣿⣿⣷⠕⢕⢕⠀⠀⠀⠀⢸⢑⢕⢕⢕⢕⠀⠀⠀⢸⣿⣿⣿⣿⣿⣿⣿⣿⣿⣿⣿⣿⣿⣿⣿⣿⣿⣿⣿⣿⡿⠟⠋⠁⠀</a:t>
            </a:r>
            <a:br/>
            <a:r>
              <a:t>⢐⢄⠄⠀⠀⠀⠀⠀⢸⣿⣿⣿⣿⣿⢏⣾⢏⢕⠀⠀⠀⠀⠀⠀⠁⣿⡿⢕⣿⡕⢸⣇⢕⢕⢕⢜⢷⣹⣿⣿⣿⣿⣿⣿⣿⣿⣿⣿⣿⣿⣿⣿⣿⣿⣿⣿⣿⣿⣿⣿⣿⣿⣿⣿⣿⣿⣿⣿⣿⣿⣿⣿⣿⣿⣿⣿⣿⢟⢕⡼⢕⣾⣿⣿⣿⡕⢸⣿⡕⠀⠀⠀⠀⢠⠟⠟⠟⠟⠟⠟⠟⠟⠟⠟⠟⠟⠟⠟⠀⠀⠛⢁⠁⠕⢕⢕⢕⢕⢕⢕⠀⠀⠀⠀⠀⠕⢕⢕⢕⢕⢕⠀⠀⠀⠀⢕⢕⢕⢕⢕⢕⠀⠀⠁⢄⡾⠟⠙⠁⠀⠀⠀⠀⠀⠀⠀⠀⠀⠀⠀⠀⠀⠀⠀⠀⠀⠀⠀⠀⠀⠀⠀⠀⠀⠀⠀⠀⠀⠀⠉⠙⠻⢿⣿⣿⣿⣿⣿⣿⣿⣿⣿⣿⣿⣿⣿⣿⣿⣿⡕⢕⢕⠀⠀⠀⠀⣸⡇⢕⢕⢕⢕⠀⠀⠀⣾⣿⣿⣿⣿⠿⠛⠋⠉⠁⠈⠉⠉⠉⠉⠁⠈⠁⠉⠉⠉⠀⠀⠀⠈⠀</a:t>
            </a:r>
            <a:br/>
            <a:r>
              <a:t>⠗⠁⠀⠀⠀⠀⠀⠀⢸⣿⣿⣿⣿⢏⣾⢇⢕⣾⡄⠀⠀⠀⠀⡔⢄⣿⡇⢕⣿⣷⢕⢿⡕⢕⢕⢸⣾⣧⢿⣿⣿⣿⣿⣿⣿⣿⣿⣿⣿⣿⣿⣿⣿⣿⣿⣿⣿⣿⣷⣿⣿⣿⣿⣿⣿⣿⣿⣿⣿⣿⣿⣿⣿⣿⢿⣫⡟⣱⢎⢗⣾⣿⣿⡇⣿⡇⢕⣿⡇⠀⠀⠀⠀⢸⣇⢔⢔⢔⢔⢔⢔⢔⢔⢔⢔⢔⢕⢕⢄⠀⠀⠀⠀⠑⠕⢕⢕⢕⠕⠀⠀⠀⠀⠀⠀⠀⢕⢕⢕⢕⢕⢕⠀⠀⠀⢕⢕⢕⢕⢕⢕⠀⠀⠄⠊⢀⠀⠀⠀⠀⠀⠀⠀⣠⣤⣴⣶⣴⣤⡄⠀⣀⣀⣀⣀⣀⢀⠀⠀⠀⠀⠀⠀⠀⠀⠀⠀⠀⠀⠀⠀⠀⠀⢥⣽⣿⣿⣿⣿⣿⣿⣿⣿⣿⣿⣿⣿⣿⣿⡇⠑⠑⠀⠀⠀⢰⣿⣇⢕⢕⢕⢕⠀⠀⢱⣿⣿⣋⢉⠀⠀⠀⠀⠀⠀⠀⠀⠀⠀⠀⠀⠀⠀⠀⠀⠀⠀⠀⠀⠀⠀</a:t>
            </a:r>
            <a:br/>
            <a:r>
              <a:t>⠀⠀⠀⠀⠀⢀⢀⢀⢸⣿⣿⣿⡏⣾⢇⢕⣼⣿⢕⢕⣿⣶⣾⣿⢕⣿⢕⢕⣿⣿⢕⢜⣧⢕⢕⢜⢟⢟⢜⢿⣿⣿⣿⣿⣿⣿⣿⣿⣿⣿⣿⣿⣿⣿⣿⣿⣿⣿⣿⣿⣿⣿⣿⣿⣿⣿⣿⣿⣿⣿⣿⣿⣷⣾⣿⢏⢜⢇⢜⣻⣿⣿⣿⡇⢸⣇⢕⢹⡇⢔⢔⢱⣧⢕⢹⡇⡕⢕⢕⢕⣵⣷⣷⣷⢕⢕⢕⢱⠇⠀⠀⠀⠀⠀⠀⠁⠁⠁⠀⠀⠀⠀⠀⠀⠀⠀⠕⢕⢕⢕⢕⢕⠀⠀⠐⢕⢕⢕⢕⢕⠄⠀⠀⢱⣿⣿⣧⡀⠀⠀⠀⠀⣾⣿⣿⣿⣿⣿⣿⣧⠀⠀⠉⠙⢝⣿⠕⠀⠀⠀⠀⠀⠀⠀⠀⢀⠀⠀⠀⠀⠀⣄⡀⠀⢌⣟⣿⣿⣿⣿⣿⣿⣿⣿⣿⣿⣿⣿⣿⡇⠀⠀⠀⠀⢀⣾⣿⣿⠕⢕⢕⠁⠀⢠⣿⡿⠋⢁⢀⣀⣠⣤⡔⠔⢷⣷⣷⣶⢶⠖⠀⠀⠀⠀⠀⠀⠀⢠⢄⠀⠀</a:t>
            </a:r>
            <a:br/>
            <a:r>
              <a:t>⠀⠀⠀⠀⠀⠀⠀⠐⠑⣿⣿⣿⣸⢇⢱⢱⣿⡇⢕⣸⣿⣿⣿⣿⢕⢸⢕⢕⣿⣿⡕⢕⢻⡇⢕⢕⢕⢕⢕⢜⢿⣿⣿⣿⣿⣿⣿⣿⣿⣿⣿⡿⣿⣿⣿⣿⣿⣿⣿⣿⣿⣿⣿⣿⡿⣿⣿⣿⣿⣿⣿⣿⣿⣟⣫⢕⢕⢕⣿⣿⣿⣿⣿⢕⢕⣿⢕⢸⡇⢕⢕⢜⣿⡇⢕⢳⢕⢕⢕⢕⣿⣿⣿⣿⢕⢕⠕⠁⠀⠀⠀⠀⠀⠀⠀⠀⠀⠀⠀⠀⠀⠀⠀⢄⠀⠀⠀⠕⢕⢕⢕⢕⢔⠀⠀⢕⢕⢕⢕⢕⠀⠀⠀⢸⣿⣿⣿⣷⣄⠀⠀⠀⢻⣿⣿⣿⣿⣿⣿⣿⡄⠀⠀⠀⢕⢕⢕⢀⠀⠔⢔⠄⠀⠀⢄⡷⢄⠀⠀⠀⢀⣿⣿⣷⣦⣝⣿⣿⣿⣿⣿⣿⣿⣿⣿⣿⣿⣿⣿⠑⠀⠀⠀⢀⣼⣿⣿⡟⢔⢕⠕⠀⢠⣾⡿⢏⣱⣷⣿⣿⣿⣿⡇⠀⠀⠀⠀⢕⡔⠀⠀⢀⢀⠀⠀⠀⢕⢿⢕⠀⠀</a:t>
            </a:r>
            <a:br/>
            <a:r>
              <a:t>⠀⠀⠀⠀⠀⠀⠀⠀⠀⣿⣿⢇⡏⢕⡇⣿⣿⢕⢕⣿⣿⣿⣿⣿⢕⢜⢕⢕⢸⣿⡇⡕⢕⢿⡕⢕⢕⢕⢕⢕⢜⢻⣿⣿⣿⣿⣿⣿⣿⣿⣿⠀⠈⢝⢝⢝⢝⢝⢝⢝⢝⢋⠉⠉⠁⣿⣿⣿⣿⣿⣿⣿⣿⡟⢕⢕⢕⢕⣿⣿⣿⣿⡇⡕⢕⢸⡇⢕⡧⠕⠑⢕⢻⣧⢇⢜⡇⢕⢕⢕⣿⣿⣿⣿⢕⠑⠀⠀⠀⠀⠀⠀⠀⠀⠀⠀⠀⠀⠀⠀⢀⢔⢕⢕⢔⠀⠀⠀⠕⢕⢕⢕⢕⢄⠀⠑⠑⠁⠀⠀⠀⠀⠀⠕⣿⣿⣿⣿⣿⣷⣄⠀⠕⢻⣿⣿⣿⣿⣿⣿⣧⢀⠀⠀⠕⢕⢸⣧⣕⡔⢕⢕⢔⣱⡾⢕⢕⠀⠀⠀⣸⣿⣿⣿⣿⣿⣿⣿⣿⣿⣿⣿⣿⣿⣿⣿⣿⣿⡇⠀⠀⠀⢀⣼⣿⣿⣿⢇⠑⠅⠀⢰⣿⣿⣿⣿⣿⣿⣿⣿⣿⣿⣇⠀⠀⠀⠀⢕⢷⡄⢄⢅⢕⢁⢄⢔⡜⢕⢕⠀⠀</a:t>
            </a:r>
            <a:br/>
            <a:r>
              <a:t>⢀⢀⠀⠀⠀⠀⠀⠀⠀⢹⣿⢸⢇⣾⣇⣿⡟⢕⣸⣿⣿⣿⣿⡟⢕⢕⢕⣵⢜⣿⣿⡱⡕⡜⢻⡕⢕⢕⢕⢕⢕⢕⢜⢻⣿⣿⣿⣿⣿⣿⣿⣧⣔⡕⢕⢕⢕⢕⢕⢕⢕⢕⢔⣰⣵⣿⣿⣿⣿⣿⣿⢿⢏⢕⢕⢕⢕⢸⣿⣿⣿⣿⢕⡇⢕⢕⣇⢕⢇⢄⢕⢕⢸⣿⢸⡕⣣⢕⢕⢕⣿⣿⢿⠏⠀⠀⠀⠀⠀⠀⠀⠀⠀⠀⠀⠀⢀⠀⢔⢕⢕⢕⢕⢕⢕⢄⠀⠀⠀⠕⢕⢕⢕⢕⢀⠀⠀⠀⠀⠀⠀⠀⠀⠀⣿⣿⣿⣿⣿⣿⣿⣿⣷⣦⣽⣿⣿⣿⣿⣿⣿⣧⡀⠀⠀⢕⢕⢼⣿⣿⣿⣿⣿⡏⢸⢿⠗⠀⠀⣵⣿⣿⣿⣿⣿⣿⣿⣿⣿⣿⣿⣿⣿⣿⣿⣿⣿⡿⠑⠀⠀⢀⣾⣿⣿⣿⢟⠀⠁⠀⣰⣿⣿⣿⣿⣿⣿⣿⣿⣿⣿⣿⣿⡔⠀⠀⠀⢕⢜⢻⣷⣵⣵⣵⣾⡟⢕⣱⣥⠀⠀</a:t>
            </a:r>
            <a:br/>
            <a:r>
              <a:t>⠀⠀⠀⠀⢀⢀⢐⢀⠀⢸⡏⣟⢱⣿⢿⣿⡏⢕⣿⣿⣿⣿⣿⢱⢕⢕⢱⣿⡇⢜⣿⣷⢕⢕⢕⢹⣕⢕⢕⢕⢕⢕⢕⢑⢕⢝⢻⢿⣿⣿⣿⣿⣿⣿⣿⣿⣿⣿⣾⣿⣿⣿⣿⣿⣿⣿⣿⣿⢟⢏⢕⢕⢕⢕⢕⢕⢕⢸⣿⣿⢻⢧⢕⡇⢕⢕⢜⢕⢸⢕⢕⢕⢸⣿⢸⣧⢞⢕⢕⠕⠝⢕⢑⠀⠀⠀⠀⢀⢀⢄⢄⡀⢀⢄⢔⣾⢕⢀⠕⢕⢕⢕⢕⢕⢕⢕⢀⠀⠀⠀⠑⢕⢕⢕⢕⠀⠁⠀⠀⠀⠀⠀⠀⠀⢻⣿⣿⣿⣿⣿⣿⣿⣿⣿⣿⣿⣿⣿⣿⣿⣿⣿⣷⣄⠀⠑⢕⢻⣿⣿⣿⣿⣿⢇⢕⠕⠀⣠⣾⣿⣿⣿⣿⣿⣿⣿⣿⣿⣿⣿⣿⣿⣿⣿⣿⣿⡿⠑⠀⠀⣠⣾⣿⣿⡿⠋⠀⣄⣴⣾⣿⣿⣿⣿⣿⣿⣿⣿⣿⣿⣿⣿⣿⣿⡄⠀⠀⢕⢕⢸⣿⣿⣿⣿⣿⡇⢕⠝⠙⣰⠀</a:t>
            </a:r>
            <a:br/>
            <a:r>
              <a:t>⠀⢀⣀⣁⣀⣄⣤⣤⣤⣼⡇⢇⢾⢿⢼⣿⡇⢱⢿⢿⢿⢿⢇⣿⡕⢕⢸⣿⣇⢕⢜⣿⣮⢕⢕⢕⢌⢣⡕⢕⢕⢕⢕⢕⢕⢕⢕⢕⢜⢝⢻⢿⣿⣿⣿⣿⣿⣿⣿⣿⣿⣿⣿⡿⢿⢟⢝⢕⢕⢕⢕⢕⢕⢕⢕⡕⢕⣾⣿⡟⣟⣿⢕⢕⡇⢕⢕⡕⢜⠁⢕⢕⢜⣿⣸⣿⡜⡕⢄⢄⣵⣵⣵⣵⢄⢔⢔⢱⣿⣿⣼⡇⢕⢕⢕⣿⢕⢕⠀⢕⢕⢕⢕⢕⢕⣼⣧⠀⠀⠀⠀⠕⢕⠑⠁⠑⠀⠀⠀⠀⠀⠀⠀⠀⢸⣿⣿⣿⣿⣿⣿⣿⣿⣿⣿⡿⠟⢟⣿⣿⣿⡿⣿⣿⣷⡤⠁⠑⠝⠟⠟⢟⣕⣕⣁⣠⣾⣿⣿⣿⣿⣿⣿⣿⣿⣿⣿⣿⣿⣿⣿⣿⣿⣿⣿⠟⠁⠀⢄⣼⣿⣿⣿⣯⣴⣶⣾⣿⣿⣿⣿⣿⣿⣿⣿⣿⣿⣿⣿⣿⣿⣿⣿⣿⣿⣧⡀⠀⢕⢜⢿⣿⣿⡿⢟⠕⠑⣠⣾⣿⠀</a:t>
            </a:r>
            <a:br/>
            <a:r>
              <a:t>⣿⣿⣿⣿⣿⣿⣿⣿⣿⣿⡇⢕⠀⠀⠕⣿⡇⠁⠀⠀⠀⠀⢸⣿⢕⢕⢑⣿⣿⢕⢕⢜⢿⣕⢕⢕⢕⢕⢜⢣⢕⢕⢕⢕⢕⢕⢕⢕⢕⢕⢕⢕⢜⢝⢻⢿⣿⣿⣿⢿⢟⣫⢕⢕⢕⢕⢕⢕⢕⢕⢕⢕⢕⢕⢕⡇⢕⣿⡿⢕⣾⣿⡕⢕⣷⢕⢕⢕⢕⠐⢕⢕⢕⣿⢾⣿⡇⢇⢕⢕⣿⣿⣿⣿⢕⢕⢕⢸⣿⣿⣿⡇⢕⢕⢕⣿⢕⢕⠀⢕⢕⢕⢕⢕⢜⢻⣿⣧⢀⠀⠀⠀⠀⠀⠀⠀⠁⠀⠀⠀⠀⠀⠀⠀⠁⣿⣿⣿⣿⣿⣿⣿⣿⣿⣏⣵⣷⣿⣿⣿⡿⢅⣾⣿⣿⣧⣴⣰⣴⣴⣷⣿⣿⣿⣿⣿⣿⣿⣿⣿⣿⣿⣿⣿⣿⣿⣿⣿⣿⣿⣿⣿⣿⠟⠁⠀⣄⣴⣿⣿⣿⣿⣿⣿⣿⣿⣿⣿⣿⣿⣿⣿⣿⣿⣿⣿⣿⣿⣿⣿⣿⣿⣿⣿⣿⣿⣿⣧⣄⢁⢁⢁⢕⢷⣷⣶⢾⣿⣿⣿⠀</a:t>
            </a:r>
            <a:br/>
            <a:r>
              <a:t>⣿⣿⣿⣿⣿⣿⣿⣿⣿⣿⡇⠑⠀⠀⠀⢿⡇⠀⠀⠀⠀⠀⣿⢇⢕⢅⢕⢸⣿⣇⢕⢕⢕⢹⣧⢕⢕⢕⢕⢕⢕⢕⢕⢕⢕⢕⢕⢕⢕⢕⢕⢕⣱⣾⣿⣷⣷⣽⣷⣾⣿⣿⢕⢕⢕⢕⢕⢕⢕⢕⢕⢕⢕⢱⢸⣧⢱⣿⢕⣾⣿⣿⡇⢕⣿⢕⢕⢕⢕⢐⢕⢕⢕⣿⢸⣿⣇⢕⢕⢕⣿⣿⣿⣿⢕⢕⢕⢸⣿⣿⣿⡇⢕⢕⢕⣿⢕⢕⢀⢕⢕⢕⢕⢕⢕⢕⢹⣿⣧⡀⠀⠀⠀⠀⠀⠀⠀⠀⠀⠀⠀⠀⠀⠀⠀⢸⣿⣿⣿⣿⣿⣿⣿⣿⣿⣿⣿⣿⣿⣿⢷⣾⣿⣿⣿⣿⣿⣿⣿⣿⣿⣿⣿⣿⣿⣿⣿⣿⣿⣿⣿⣿⣿⣿⣿⣿⣿⣿⣿⡿⠟⢋⣀⣄⣴⣾⣿⣿⣿⣿⣿⣿⣿⣿⣿⣿⣿⣿⣿⣿⣿⣿⣿⣿⣿⣿⣿⣿⣿⣿⣿⣿⣿⣿⣿⣿⣿⣿⣿⣿⣿⣿⣷⣾⣿⣿⣧⢸⣿⣿⠀</a:t>
            </a:r>
            <a:br/>
            <a:r>
              <a:t>⣿⣿⣿⣿⣿⣿⣿⣿⣿⣿⡇⠀⠀⠀⠀⠘⣷⠀⠀⠀⠀⣸⡏⢕⢕⢕⢑⢘⣿⣿⣇⢕⢕⢕⢜⢯⡕⢕⢕⢕⢕⢕⢕⢕⢕⢕⢕⠕⠑⢕⢕⣳⣿⣿⣿⣿⣿⣿⣿⣿⣿⣿⢕⠕⢕⢕⢕⢕⢕⢕⢕⢕⢕⢸⣵⢇⡾⢕⣿⣿⣿⣿⢱⡱⢿⡇⢕⠁⠑⢕⠕⢕⢕⣿⣿⣿⣿⢕⢕⢕⣿⣿⣿⣿⢕⢕⢕⢸⣿⣿⣿⡇⢕⢕⢕⣿⡕⢕⢕⢕⢕⢕⢕⢕⢕⢕⢕⢜⢻⣷⡄⠀⠀⠀⠀⠀⠀⠀⠀⠀⠀⠀⠀⠀⠀⠁⢿⣿⣿⣿⣿⣿⣿⣿⣿⣿⣿⢿⢝⢝⢏⢝⢕⢼⢹⣿⣿⣿⣿⣿⣿⣿⣿⣿⣿⣿⣿⣿⣿⣿⣿⣿⣿⣿⣿⣿⣿⣿⣿⣿⣿⣿⣿⣿⣿⣿⣿⣿⣿⣿⣿⣿⣿⣿⣿⣿⣿⣿⣿⣿⣿⣿⣿⣿⣿⣿⣿⣿⣿⣿⣿⣿⣿⣿⣿⣿⣿⣿⣿⣿⣿⣿⣿⣿⣿⡿⢟⢽⢻⣿⠀</a:t>
            </a:r>
            <a:br/>
            <a:r>
              <a:t>⢿⣿⣿⣿⣿⣿⣿⢿⣿⣿⡇⠀⠀⠀⠀⠀⠙⡕⠀⠀⢠⡏⢕⢕⢕⢕⢕⢅⢹⣿⣿⡇⢕⢕⢕⢕⢝⢕⢕⢕⢕⢕⢕⢕⢕⠑⠁⠀⢄⢕⢕⣿⣿⣿⣿⣿⣿⣿⣿⣿⣿⣿⡕⢀⠀⠁⠕⢕⢕⢕⢕⢕⢕⢕⢏⢜⡕⢕⣿⣿⣿⡇⣾⡽⢺⣧⢕⢔⢕⢕⢕⢕⢸⣻⣿⣿⣿⢕⢕⢕⣿⣿⣿⣿⢕⢕⢕⢸⣿⣿⣿⡇⢕⢕⢕⣿⡇⢕⢕⢕⢕⢕⢕⢕⢕⢕⢕⢕⢕⢜⢿⡔⠀⠀⠀⠀⠀⠀⠀⠀⠔⡄⠀⠀⠀⠀⠘⣿⣿⣿⣿⣿⣿⣿⣿⡟⢟⢕⢕⢕⢕⢕⢕⢕⢕⢟⢿⣿⣿⣿⣿⣿⣿⣿⣿⣿⣿⣿⣿⣿⣿⣿⣿⣿⣿⣿⣿⣿⣿⣿⣿⣿⣿⣿⣿⣿⣿⣿⣿⣿⣿⣿⣿⣿⣿⣿⣿⣿⣿⣿⣿⣿⣿⣿⣿⣿⣿⣿⣿⣿⣿⣿⣿⣿⣿⣿⣿⣿⣿⣿⣿⣿⣿⣿⡟⢕⢝⢕⢜⣿⠀</a:t>
            </a:r>
            <a:br/>
            <a:r>
              <a:t>⣿⣿⣿⣿⣿⣿⣿⣿⣿⣿⣷⣧⣄⢀⠀⠀⠀⠁⠀⢀⣿⢕⢕⢕⢕⢕⢕⢕⢸⣿⣿⣿⡕⢕⢕⢕⢕⢕⢕⢕⢕⠕⠑⠁⠀⠀⠀⠀⢕⢕⢱⣿⣿⣿⣿⣿⣿⣿⣿⣿⣿⣿⡇⢕⢀⠀⠀⠀⠁⠑⢕⢕⢕⢕⢕⢇⡻⢕⢹⡿⠟⠘⠙⠘⢜⢕⢕⢔⢕⢕⢅⢕⢱⣿⣿⣿⣿⢕⢕⢕⣿⣿⣿⣿⢕⢕⢕⢸⣿⣿⣿⡇⢕⢕⢕⣿⡇⢕⢕⠕⢕⢕⢕⢕⢕⢕⢕⢕⢕⢕⢕⠙⢆⢀⠀⠀⠀⠀⠀⠀⠀⢹⣧⡀⠀⠀⠀⠘⣿⣿⣿⣿⣿⣿⢏⢕⢕⢕⢕⢕⢕⢕⢕⢕⢕⢕⢜⢿⣿⣿⣿⣿⣿⣿⣿⣿⣿⣿⣿⣿⣿⣿⣿⣿⣿⣿⣿⣿⣿⣿⣿⣿⣿⣿⣿⣿⣿⣿⣿⣿⣿⣿⣿⣿⣿⣿⣿⣿⣿⣿⣿⣿⣿⣿⣿⣿⣿⣿⣿⣿⣿⣿⣿⣿⣿⣿⣿⣿⣿⣿⣿⣿⢟⢕⢕⢕⢕⢕⢕⢸⠀</a:t>
            </a:r>
            <a:br/>
            <a:r>
              <a:t>⣿⣿⡿⢿⡿⢿⢿⢿⢿⢿⢿⣿⣿⣷⣦⡀⠀⠀⠀⣾⢇⢕⢕⢕⢕⢕⢕⢕⢜⣿⣿⣿⣧⢕⢕⢕⢕⢕⢕⢕⠁⠀⠀⠀⠀⠀⠀⠀⢕⣵⣿⣿⣿⣿⣿⣿⣿⣿⣿⣿⣿⣿⣿⢕⢕⠀⠀⠀⠀⠀⠀⠁⢕⢕⢕⢕⢕⢧⢜⠁⢰⢔⢔⢔⠀⠑⢕⢕⢕⣔⢑⢕⢜⣿⣿⣿⡇⢕⢕⢕⣿⣿⣿⣿⢕⢕⢕⢸⣿⣿⣿⡇⢕⢕⢕⣿⡇⢕⢕⠀⢕⢕⢕⢕⢕⢕⢕⢕⢕⢕⢕⢕⢕⢕⢄⠀⠀⠀⠀⠀⠀⠀⢻⣿⣦⣄⠀⠀⠘⢿⣿⣿⣿⣿⡕⢕⢕⢕⢕⢕⢕⢕⢕⢕⢕⢕⢕⢜⢹⣿⣿⣿⣿⣿⣿⣿⣿⣿⣿⣿⣿⣿⣿⣿⣿⣿⣿⣿⣿⣿⣿⣿⣿⣿⣿⣿⣿⣿⣿⣿⣿⣿⣿⣿⣿⣿⣿⣿⣿⣿⣿⣿⣿⣿⣿⣿⣿⣿⣿⣿⣿⣿⣿⣿⣿⣿⣿⣿⣿⣿⣿⡟⢇⢕⢕⢕⢕⢕⢕⢜⠀</a:t>
            </a:r>
            <a:br/>
            <a:r>
              <a:t>⡟⢇⢕⢕⢕⢕⢕⢕⢕⢕⢕⢕⢕⢝⢝⢷⡕⢕⣼⢇⢕⢕⢕⢕⢕⢕⣕⣱⡕⡿⣿⣿⣿⡇⢕⢕⢕⣕⣵⡕⠀⠀⠀⠀⠀⠀⠀⠀⢸⣿⣿⣿⣿⣿⣿⣿⣿⣿⣿⣿⣿⣿⣿⣧⢕⠀⠀⠀⠀⠀⠀⠀⠀⢕⣕⣕⡑⢀⡄⢀⠀⠁⠁⠀⢄⣔⠀⢕⢜⢿⡄⢕⢕⢝⢝⢝⢕⢕⢕⢕⢝⢝⢝⢝⢕⢕⢕⢜⢝⢝⢝⢕⢕⢕⢕⢝⢕⢕⢕⢕⢕⢕⢕⢕⢕⢕⢕⢕⢕⢕⢕⢕⢑⢕⢕⠑⠀⠀⠀⠀⠀⠀⠁⢻⣿⣿⣷⣴⡀⠘⢿⣿⣿⣿⣧⡕⢕⢕⢕⢕⢕⢕⢕⢕⢕⢕⢕⢕⣼⣿⣿⣿⣿⣿⣿⣿⣿⣿⣿⣿⣿⣿⣿⣿⣿⣿⣿⣿⣿⣿⣿⣿⣿⣿⣿⣿⣿⣿⣿⣿⣿⣿⣿⣿⣿⣿⣿⣿⣿⣿⣿⣿⣿⣿⣿⣿⣿⣿⣿⣿⣿⣿⣿⣿⣿⣿⣿⣿⣿⣿⣿⡕⢕⢕⢕⢕⢕⢕⢕⢕⠀</a:t>
            </a:r>
            <a:br/>
            <a:r>
              <a:t>⡇⢕⢕⢕⢕⢕⢕⢕⢕⢕⢕⢕⢕⢕⢕⢕⢕⣱⢏⢕⢕⢕⢕⣵⣾⣿⣿⣿⡇⣷⣿⣿⣿⣿⡕⢕⢜⢜⢕⠁⠀⠀⠀⠀⠀⠀⠀⠀⠜⣿⣿⣿⣿⣿⣿⣿⣿⣿⣿⣿⣿⣿⣿⣿⡟⠀⠀⠀⠀⠀⠀⠀⠀⢕⢕⢜⢕⠑⢻⢗⠁⢀⢀⢀⠙⢿⠀⢱⣕⢜⣧⢕⢕⢕⢕⢕⢕⢕⢕⢕⢕⢕⢕⢕⢕⢕⢕⢕⢕⢕⢕⢕⢕⢕⢕⢕⢕⢕⢕⢕⢕⢕⢕⢕⢕⢕⢕⢕⢕⢕⢕⢕⢕⢕⢕⢔⠀⠀⠀⠀⠀⠀⠀⠁⢻⣿⣿⣿⣿⣷⣵⣹⣿⣿⣿⣷⣧⣕⢕⢕⢕⢕⢕⢕⢕⢕⣱⣾⣿⣿⣿⣿⣿⣿⣿⣿⣿⣿⣿⣿⣿⣿⣿⣿⣿⣿⣿⣿⣿⣿⣿⣿⣿⣿⣿⣿⣿⣿⣿⣿⣿⣿⣿⣿⣿⣿⣿⣿⣿⣿⣿⣿⣿⣿⣿⣿⣿⣿⣿⣿⣿⣿⣿⣿⣿⣿⣿⣿⣿⣿⣿⣧⢕⢕⢕⢕⢕⢕⢕⢕⠀</a:t>
            </a:r>
            <a:br/>
            <a:r>
              <a:t>⡇⢕⢕⢕⢕⢕⢕⢕⢕⢕⢕⢕⢕⢕⢕⢕⣱⢏⢕⢕⢕⣵⣿⣿⣿⣿⣿⣿⡇⣿⣼⣿⣿⣿⣷⢕⢕⢕⢕⠀⠀⠀⠀⠀⠀⠀⠀⠀⠀⢝⣻⣿⣿⣿⣿⣿⣿⣿⣿⣿⣿⣿⣿⣟⡃⠀⠀⠀⠀⠀⠀⠀⠀⠀⢕⢕⢕⢄⢁⡁⠔⢕⣕⢕⠀⢄⣴⣾⣿⣷⡝⣇⢥⣥⣥⣥⣥⣥⣥⣵⣵⣵⣵⣵⣵⣵⣵⣵⣵⣵⣵⣵⣵⣵⣵⣵⣵⠕⢕⢕⠕⢕⢕⢕⢕⢕⢕⢕⢕⢕⢕⢕⢕⢕⢕⢕⢀⠀⠀⠐⠀⠀⠀⠀⠁⢻⣿⣿⣿⣿⣿⣿⣿⣿⣿⣿⣿⣿⣿⣧⣵⣵⣵⣷⣿⣿⣿⣿⣿⣿⣿⣿⣿⣿⣿⣿⣿⣿⣿⣿⣿⣿⣿⣿⣿⣿⣿⣿⣿⣿⣿⣿⣿⣿⣿⣿⣿⣿⣿⣿⣿⣿⣿⣿⣿⣿⣿⣿⣿⣿⣿⣿⣿⣿⣿⣿⣿⣿⣿⣿⣿⣿⣿⣿⣿⣿⣿⣿⣿⣿⣿⣿⣷⣵⡕⢕⢕⢕⢕⣼⠀</a:t>
            </a:r>
            <a:br/>
            <a:r>
              <a:t>⣇⢕⢕⢕⢕⢕⢕⢕⢕⢕⢕⢕⠕⠕⢕⢱⡟⢕⢕⢕⣼⣿⣿⣿⣿⣿⣿⣿⡇⡗⣿⣿⣿⣿⣿⡕⢕⢕⢕⠀⠀⠀⠀⠀⠀⠀⠀⠀⠀⠀⢻⣿⣿⣿⣿⣿⣿⣿⣿⣿⣿⣿⣿⡿⠀⠀⠀⠀⠀⠀⠀⠀⠀⠀⢕⢕⢕⢕⢾⢇⡄⢄⢄⡀⢠⡜⣿⣿⣿⣿⣷⡹⡜⣿⣿⣿⣿⣿⣿⣿⣿⣿⣿⣿⣿⣿⣿⣿⣿⣿⣿⣿⣿⣿⣿⣿⣿⢕⢕⢕⢀⢕⢕⢕⢕⢕⢕⢕⢕⢕⢕⢕⢕⢕⢕⢕⢕⠀⠀⠀⠀⠀⠀⢀⠀⠁⢻⣿⣿⣿⣿⣿⣿⣿⣿⣿⣿⣿⣿⣿⣿⣿⣿⣿⣿⣿⣿⣿⣿⣿⣿⣿⣿⣿⣿⣿⣿⣿⣿⣿⣿⣿⣿⣿⣿⣿⣿⣿⣿⣿⣿⣿⣿⣿⣿⣿⣿⣿⣿⣿⣿⡏⢜⣿⣿⣿⣿⣿⣿⣿⣿⣿⣿⣿⣿⣿⣿⣿⣿⣿⣿⣿⣿⣿⣿⣿⣿⣿⣿⣿⣿⣿⣿⣿⣿⣷⣵⣵⣵⣿⠀</a:t>
            </a:r>
            <a:br/>
            <a:r>
              <a:t>⣿⣷⣷⡇⢕⢕⢕⣷⢕⢕⢀⠀⠀⠀⢰⡟⢕⢕⢕⣼⣿⣿⣿⣿⣿⣿⣿⣿⡇⡇⣿⣿⣿⣿⣿⣇⢕⢕⢕⠀⠀⠀⠀⠀⠀⠀⠀⠀⠀⠀⠈⢿⣿⣿⣿⣿⣿⣿⣿⣿⣿⣿⣿⠃⠀⠀⠀⠀⠀⠀⠀⠀⠀⠀⠁⢱⢱⣳⣿⢸⢷⢱⢜⣧⢸⣧⢻⣿⣿⣿⣿⣷⣻⡄⠀⠀⠀⠀⠀⠀⠀⠀⠀⢀⢀⢀⣀⣀⣀⣀⣀⣀⣀⣀⣀⣀⣁⡁⢕⢕⢕⢕⢕⢕⢕⢕⢕⢕⢕⢕⢕⢕⢕⢕⢕⢕⢕⢔⠀⠀⠀⠀⠄⠐⠐⢄⠱⣿⣿⣿⣿⣿⣿⣿⣿⣿⣿⣿⣿⣿⣿⣿⣿⣿⣿⣿⣿⣿⣿⣿⣿⣿⣿⣿⣿⣿⣿⣿⣿⣿⣿⣿⣿⣿⣿⣿⣿⣿⣿⣿⣿⣿⣿⣿⣿⣿⣿⣿⣿⣿⣿⡇⢔⣿⣿⣿⣿⣿⣿⣿⣿⣿⣿⣿⣿⣿⣿⣿⣿⣿⣿⣿⣿⣿⣿⣿⣿⣿⣿⣿⣿⣿⣿⣿⣿⣿⣿⣿⣿⣿⠀</a:t>
            </a:r>
            <a:br/>
            <a:r>
              <a:t>⢿⢿⢷⢷⢷⢷⢾⢿⢷⢾⢇⠀⠀⣰⢏⢕⢕⢕⣸⣿⣿⣿⣿⣿⣿⣿⣿⣿⡇⡇⣿⣿⡏⣿⣿⣿⡕⢱⠁⠀⠀⠀⠀⠀⠀⠀⠀⠀⠀⠀⠀⠘⣿⣿⣿⣿⣿⣿⣿⣿⣿⣿⡏⠀⠀⠀⠀⠀⠀⠀⠀⠀⠀⠀⠀⢸⣷⣟⢟⣱⡇⢾⣷⣜⢳⣝⢸⣿⣿⣿⣿⣿⣧⢣⢀⠀⠀⠀⠀⠀⠀⢝⠕⠘⠙⠙⠙⢹⣧⣽⣯⣯⣟⣿⣽⣿⣿⡇⢕⢕⢕⢕⢕⢕⢕⢕⢕⢕⢕⢕⢕⢕⢕⢕⢕⢕⢕⢕⠄⠀⠀⠀⠀⠀⢔⢅⠔⢹⣿⣿⣿⣿⣿⣿⣿⣿⣿⣿⣿⣿⣿⣿⣿⣿⣿⣿⣿⣿⣿⣿⣿⣿⣿⣿⣿⣿⣿⣿⣿⣿⣿⣿⣿⣿⣿⣿⣿⣿⣿⣿⣿⣿⣿⣿⣿⣿⣿⣿⣿⣿⣿⣇⣸⣿⣿⣿⣿⣿⣿⣿⣿⣿⣿⣿⣿⣿⣿⣿⣿⣿⣿⣿⣿⣿⣿⣿⣿⣿⣿⣿⣿⣿⣿⣿⣿⣿⣿⣿⣿⣿⠀</a:t>
            </a:r>
            <a:br/>
            <a:r>
              <a:t>⠅⠅⠅⠅⠁⠁⠁⠁⠁⠑⠑⠕⠱⢏⢕⢕⢕⢱⣿⣿⣿⣿⣿⣿⣿⣿⣿⣿⣧⢕⣿⣿⣷⡹⣿⣿⢕⠜⠀⠀⠀⠀⠀⠀⠀⠀⠀⠀⠀⠀⠀⠀⠘⣿⣿⣿⣿⣿⣿⣿⣿⡿⠀⠀⠀⠀⠀⠀⠀⠀⠀⠀⠀⠀⠀⠘⣧⣷⣾⣿⣿⡜⣿⢹⣷⣧⢱⣝⣟⣿⣿⣿⣿⡏⣧⢀⠀⠀⠀⠀⠀⠀⠀⠀⠀⠀⠀⢸⢿⢿⠿⢿⢾⣿⣿⣿⣿⣷⢕⢕⢕⠑⢕⢕⢕⢕⢕⢕⢕⢕⢕⢕⢕⢕⢕⢕⢕⢕⢄⠀⢀⢀⢄⢕⢅⢐⠑⢔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⠁⠑⠜⠿⣿⣿⣿⣿⣿⣿⣿⣿⣿⣿⢱⣿⣟⡿⣷⣝⡻⢕⠀⢀⠀⠀⠀⠀⠀⠀⠀⠀⠀⠀⠀⠀⠀⠀⠘⢿⣿⣿⣿⣿⣿⡿⠁⠀⠀⠀⠀⠀⠀⠀⠀⠀⠀⠀⠀⠀⠀⢹⣿⣿⣿⣿⣿⣮⡸⣿⡿⣸⣿⣿⣿⣿⣿⠿⠛⠁⠀⠀⠀⠀⠀⠀⠀⠀⠀⠀⠀⠀⢳⢿⢿⣿⣿⣿⣷⣧⣝⡻⢿⠅⢕⢕⠀⢕⢕⢕⢕⢕⢕⢕⢕⢕⢕⢕⢕⢕⢕⢕⢕⢕⢀⢕⢕⢕⢕⢕⢕⢕⢕⢐⢻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⠈⠙⠛⠿⢿⣿⣿⣿⣿⡇⣿⣿⣿⣷⣮⣽⢕⠀⠀⠀⠀⠀⠀⠀⠀⠀⠀⠀⠀⠀⠀⠀⠀⠀⠜⠟⠛⠙⠙⠿⠇⠀⠀⠀⠀⠀⠀⠀⠀⠀⠀⠀⠀⠀⠀⠀⠁⢻⣿⣿⣿⣿⣿⡇⢟⢣⣿⣿⢿⠛⠉⠀⠀⠀⠀⠀⠀⠀⠀⠀⠀⠀⠀⠀⠀⠀⠀⠑⢕⢕⢕⢝⢟⢿⢿⣿⣿⣷⡕⢕⢕⢀⠕⢕⢕⢕⢕⢕⢕⢕⢕⢕⢕⢕⢕⢕⢕⢕⢕⢅⢕⢕⢕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⠉⠟⢿⣿⣷⢸⣿⣿⣿⣿⡇⢕⠀⠀⠀⠀⠀⠀⠀⠀⠀⠀⠀⠀⠀⠀⠀⠀⠀⠀⠀⢔⢶⢦⢀⠀⠀⠀⠀⠀⠀⠀⠀⠀⠀⠀⠀⠀⠀⠀⠀⠀⢸⣿⣿⣿⣿⡟⣕⣵⡿⠋⠁⠀⠀⠀⠀⠀⠀⠀⠀⠀⠀⠀⠀⠀⢄⢀⠀⠀⠀⠀⠀⢕⢕⢕⢕⢕⢕⢕⢝⢟⢿⡇⢕⢕⢕⠀⢕⢕⢕⢕⢕⢕⢕⢕⢕⢕⢕⢕⢕⢕⢕⢕⢕⢕⢕⢕⠕⢕⢕⢕⢕⢅⢕⢔⢹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⢄⠔⠀⠀⠀⠀⠀⠀⠀⠀⠀⠀⠀⠀⠀⠀⠀⠀⠈⠻⡜⣿⡏⣿⣿⡇⠕⠀⠀⠀⠀⠀⠀⠀⠀⠀⠀⠀⠀⠀⠀⠀⠀⠀⠀⠀⢕⢕⢕⠀⠀⠀⠀⠀⠀⠀⠀⠀⠀⠀⠀⠀⠀⠀⠀⠀⠀⠀⢻⣿⣿⣿⣿⢟⠙⠀⠀⠀⠀⠀⠀⠀⠀⠀⠀⠀⠔⢀⠀⠀⠀⠀⠕⢔⢀⠀⠀⠀⠕⢕⢕⢕⢕⢕⢕⢕⢕⢕⢕⢕⢕⢕⠀⢕⢕⢕⢕⢕⢕⢕⢕⢕⢕⢕⢕⢕⢕⢕⢕⢕⢕⠕⢕⢔⢕⢕⢕⢕⢕⢕⢕⢕⢝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⢄⢕⠑⠀⠀⠀⠀⢀⠔⠁⠀⠀⠀⠀⠀⠀⠀⠀⠀⠀⠀⠀⢀⣿⢇⢻⡿⢕⠀⠀⠀⠀⠀⠀⠀⠀⠀⠀⠀⠀⠀⠀⠀⠀⠀⠀⠀⠀⠀⢕⠑⠀⠀⠀⠀⠀⠀⠀⠀⠀⠀⠀⠀⠀⠀⠀⠀⠀⠀⠀⠘⣿⣿⠟⠁⠀⠀⠀⠀⠀⠀⠀⠀⠀⠀⠀⠀⠀⠀⠁⠕⢄⠀⠀⠀⠀⠕⢔⠀⠀⠀⠁⠕⢕⢕⢕⢕⢕⢕⢕⢕⢀⢕⢕⢀⠀⢕⢕⢕⢕⢕⢕⢕⢕⢕⢕⢕⢕⢕⢕⢕⢕⢕⢔⢑⠕⠐⢅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⢀⢕⠑⠀⠀⠀⠀⢄⢕⠁⠀⠀⠀⠀⠀⠀⠀⠀⠀⠀⠀⠀⠀⠀⢰⢏⠁⣾⢇⠀⠀⠀⠀⠀⠀⠀⠀⠀⠀⠀⠀⠀⠀⠀⠀⠀⠀⠀⠄⢤⣤⣥⣴⣄⡤⠂⠀⠀⠀⠀⠀⠀⠀⠀⠀⠀⠀⠀⠀⠀⠀⠀⠀⠘⠁⠀⠀⠀⠀⠀⠀⠀⠀⠀⠀⠀⠀⠀⠀⠀⠀⠀⠀⠁⢕⢄⠀⠀⠀⠁⠕⢀⠀⠀⢀⡰⡕⡕⢕⢕⢕⢕⢕⢕⢕⢕⠁⠀⢕⢕⢕⢕⢕⢕⢕⢕⢕⢕⢕⢕⢕⢕⢕⢕⢕⢕⠕⢔⢁⠕⢕⢕⢕⢕⢕⢕⢕⢕⢕⠹⣿⣿⣿⣿⣿⣿⣿⣿⣿⣿⣿⣿⣿⣿⣿⣿⣿⣿⣿⣿⣿⣿⣿⣿⣿⣿⣿⣿⣿⣿⣿⣿⣿⣿⣿⣿⣿⣿⣿⢿⢿⢿⢿⢿⢿⢿⢿⢿⣿⣿⣿⣿⣿⣿⣿⣿⣿⣿⣿⣿⣿⣿⣿⣿⣿⣿⣿⣿⣿⣿⣿⣿⣿⣿⣿⣿⣿⣿⣿⣿⣿⣿⣿⡿⠀</a:t>
            </a:r>
            <a:br/>
            <a:r>
              <a:t>⠀⠀⠀⠀⠀⢄⠕⠁⠀⠀⠀⢄⢕⢑⠀⠀⠀⠀⠀⠀⠀⠀⠀⠀⠀⠀⠀⠀⠀⠀⡜⠁⢔⢇⠀⠀⠀⠀⠀⠀⠀⠀⠀⠀⠀⠀⠀⠀⠀⠀⠀⠀⠀⢀⣰⢳⣿⣿⣿⣿⣷⣾⢔⠀⠀⠀⠀⠀⠀⠀⠀⠀⠀⠀⠀⠀⠀⠀⠀⠀⠀⠀⠀⠀⠀⠀⠀⠀⠀⠀⠀⠀⠀⠀⠀⠀⠀⠀⢀⢔⠑⠁⠑⠔⢀⠀⠀⠑⢄⢸⣿⣿⣿⡷⣵⢧⢕⢕⢕⢕⢕⢕⢔⠄⠑⢕⢕⢕⢕⢕⢕⢕⢕⢕⢕⢕⢕⢕⢕⢕⢕⢕⢕⢕⢕⢕⢕⢕⢕⢕⢕⢕⢕⢕⢕⢕⢜⢿⣿⣿⣿⣿⣿⣿⣿⣿⣿⣿⣿⣿⣿⣿⣿⣿⣿⣿⣿⣿⣿⣿⣿⣿⣿⣿⣿⣿⣿⡿⢿⢛⢝⢍⢕⢕⢕⢕⢕⢕⢕⢕⢕⢕⢕⢕⢕⢔⢕⢍⢝⢟⢿⣿⣿⣿⣿⣿⣿⣿⣿⣿⣿⣿⣿⣿⣿⣿⣿⣿⣿⣿⣿⣿⣿⣿⣿⣿⣿⣿⢏⢕⠀</a:t>
            </a:r>
            <a:br/>
            <a:r>
              <a:t>⠀⠀⢀⠀⢔⠁⠀⠀⢀⢔⠑⠁⠁⠑⠔⢄⠀⠀⠀⠀⠀⠀⠀⠀⠀⠀⠀⠀⠀⠐⠀⢄⠕⠀⠀⠀⠀⠀⠀⠀⠀⠀⠀⠀⠀⠀⠀⠀⠀⠀⠀⠀⠀⠀⡕⣿⣿⣿⣿⣿⣿⡿⡇⠀⠀⠀⠀⠀⠀⠀⠀⠀⠀⠀⠀⠀⠀⠀⠀⠀⠀⠀⠀⠀⠀⠀⠀⠀⠀⠀⠀⠀⠀⠀⠀⠀⢄⠔⠑⠀⠀⠀⠀⠀⠀⠑⠄⠀⠁⢜⣿⣿⣿⣯⣽⣿⣳⣷⣱⢕⠁⢕⢕⢑⠀⢕⢕⢕⢕⢕⢕⢕⢕⢕⢕⢕⢕⢕⢕⢕⢕⢕⢕⢕⢕⢕⢕⢕⢕⢕⢕⢕⢕⢕⢕⢕⢕⢕⢝⣿⣿⣿⣿⣿⣿⣿⣿⣿⣿⣿⣿⣿⣿⣿⣿⣿⣿⣿⣿⣿⣿⣿⣿⣿⣿⣿⡏⢕⢕⢕⢕⢕⢕⢕⢕⢕⢕⢕⢕⢕⢕⢕⢕⢕⢕⢕⢕⢕⢕⢕⢕⢕⢹⣿⣿⣿⣿⣿⣿⣿⣿⣿⣿⣿⣿⣿⣿⣿⣿⣿⣿⣿⣿⣿⣿⣿⡟⢕⢕⢕⠀</a:t>
            </a:r>
            <a:br/>
            <a:r>
              <a:t>⠀⢀⡎⠑⠀⠀⢀⠔⠁⠀⠀⠀⠀⠀⠀⠁⠑⢔⢀⠀⠀⠀⠀⠀⠀⠀⠀⠀⠀⠀⢔⠁⠀⠀⠀⠀⠀⠀⠀⠀⠀⠀⠀⠀⠀⠀⠀⠀⠀⠀⠀⠀⠀⠀⠕⣿⢻⣿⣿⢻⣿⠇⠁⠀⠀⠀⠀⠀⠀⠀⠀⠀⠀⠀⠀⠀⠀⠀⠀⠀⠀⠀⠀⠀⠀⠀⠀⠀⠀⠀⠀⠀⠀⠀⢄⠕⠁⠀⠀⠀⢀⠐⠁⠑⠄⢀⠀⠀⠀⠀⣿⣿⣿⡇⣿⣿⣿⣿⣻⣿⢔⢕⢕⠔⠀⢕⢕⢕⢕⢕⢕⢕⢕⢕⢕⢕⢕⢕⢕⢕⢕⢕⢕⢕⢕⢕⢕⢕⢕⢕⢕⢕⢕⢕⢕⢕⢕⢕⢕⢜⢻⣿⣿⣿⣿⣿⣿⣿⣿⣿⣿⣿⣿⣿⣿⣿⣿⣿⣿⣿⣿⣿⣿⣿⣿⣿⣿⣧⣕⣑⢕⢕⢕⢕⢕⢕⢕⢕⢕⢕⢕⢕⢕⢕⢕⢕⢕⢕⠕⢕⢑⣱⣾⣿⣿⣿⣿⣿⣿⣿⣿⣿⣿⣿⣿⣿⣿⣿⣿⣿⣿⣿⣿⣿⡿⢏⢕⢕⢕⢕⠀</a:t>
            </a:r>
            <a:br/>
            <a:r>
              <a:t>⢕⣼⡇⠀⠀⠄⠁⠀⢀⠄⠑⠁⠐⢀⠀⠀⠀⠀⠑⠕⢄⠀⠀⠀⠀⠀⠀⠀⠀⠀⠀⠀⠀⠀⠀⠀⠀⠀⠀⠀⠀⠀⠀⠀⠀⠀⠀⠀⠀⠀⠀⠀⠀⠀⠀⠈⠃⠝⢿⡇⠏⠀⠀⠀⠀⠀⠀⠀⠀⠀⠀⠀⠀⠀⠀⠀⠀⠀⠀⠀⠀⠀⠀⠀⠀⠀⠀⠀⠀⠀⠀⠀⢀⠔⠁⠀⠀⠀⢀⠐⠀⠀⠀⠀⠀⠀⠀⠀⠀⠀⢸⣿⣿⡇⣿⣿⣿⣿⣾⣿⡇⢕⢕⠁⢄⠕⢕⢕⢕⢕⢕⢕⢕⢕⢕⢕⢕⢕⢕⢕⢕⢕⢕⢕⢕⢕⢕⢕⢕⢕⢕⢕⢕⢕⢕⢕⢕⢕⢕⢕⢕⢜⢻⣿⣿⣿⣿⣿⣿⣿⣿⣿⣿⣿⣿⣿⣿⣿⣿⣿⣿⣿⣿⣿⣿⣿⣿⣿⣿⣿⣿⣿⣷⣵⣵⣕⣕⡕⢕⢕⢕⢕⢑⣕⣕⣵⣴⣷⣾⣿⣿⣿⣿⣿⣿⣿⣿⣿⣿⣿⣿⣿⣿⣿⣿⣿⣿⣿⣿⣿⣿⣿⡿⢏⢕⢕⢕⢕⢕⢕⠀</a:t>
            </a:r>
            <a:br/>
            <a:r>
              <a:t>⣾⣿⠕⠀⠀⠀⠀⠁⠀⠀⠀⠀⠀⠀⠁⠄⠀⠀⠀⠀⠁⠕⢀⠀⠀⠀⠀⠀⠀⠀⠀⠀⠀⠀⠀⠀⠀⠀⠀⠀⠀⠀⠀⠀⠀⠀⠀⠀⠀⠀⠀⠀⠀⠀⠀⠀⠀⠁⠀⠀⠀⠀⠀⠀⠀⠀⠀⠀⠀⠀⠀⠀⠀⠀⠀⠀⠀⠀⠀⠀⠀⠀⠀⠀⠀⠀⠀⠀⠀⠀⠀⢔⠕⠀⠀⠀⠀⠀⠀⠀⠀⠀⠀⠀⠀⠀⠀⠀⠀⠀⣸⣟⣿⡇⣿⣿⣿⣿⣹⣿⡇⢕⢕⠀⢔⠀⢕⢕⢕⢕⢕⢕⢕⢕⢕⢕⢕⢕⢕⢕⢕⢕⢕⢕⢕⢕⢕⢕⢕⢕⢕⢕⢕⢕⢕⢕⢕⢕⠁⢕⢕⢕⢕⢕⢝⢿⣿⣿⣿⣿⣿⣿⣿⣿⣿⣿⣿⣿⣿⣿⣿⣿⣿⣿⣿⣿⣿⣿⣿⣿⣿⣿⣿⣿⣯⣝⡣⣿⣿⣿⣿⣏⢻⢹⣻⣿⣿⣿⣿⣿⣿⣿⣿⣿⣿⣿⣿⣿⣿⣿⣿⣿⣿⣿⣿⣿⣿⣿⣿⣿⡿⢋⢕⢕⢕⢕⢕⢕⢕⢕⠀</a:t>
            </a:r>
            <a:br/>
            <a:r>
              <a:t>⣿⣿⠀⠀⠀⠀⠀⠀⠀⠀⠀⠀⠀⠀⠀⠀⠀⠀⠀⠀⠀⠀⠑⢔⢀⠀⠀⠀⠀⠀⠀⠀⠀⠀⠀⠀⠀⠀⠀⠀⠀⠀⠀⠀⠀⠀⠀⠀⠀⠀⠀⠀⠀⠀⠀⠀⠀⠀⠀⠀⠀⠀⠀⠀⠀⠀⠀⠀⠀⠀⠀⠀⠀⠀⠀⠀⠀⠀⠀⠀⠀⠀⠀⠀⠀⠀⠀⠀⠀⠀⠑⠁⠀⠀⠀⠀⠀⠀⠀⠀⠀⠀⠀⠀⠀⠀⠀⠀⠀⠀⠕⡕⢇⡇⢟⢟⢏⢻⢏⢏⢞⠕⢕⠄⠀⠀⢕⢕⢕⢕⢕⢕⢕⢕⢕⢕⢕⢕⢕⢕⢕⢕⢕⢕⢕⢕⢕⢕⢕⢕⢕⢕⢕⢕⢕⢕⢕⢕⢕⢕⢕⢕⢕⢕⢕⢕⢝⢻⣿⣿⣿⣿⣿⣿⣿⣿⣿⣿⣿⣿⣿⣿⣿⣿⣿⣿⣿⣿⣿⣿⣿⣿⣿⣿⣿⣿⣿⣿⣿⣿⣽⣷⣾⣿⣿⣿⣿⣿⣿⣿⣿⣿⣿⣿⣿⣿⣿⣿⣿⣿⣿⣿⣿⣿⣿⣿⣿⣿⠟⢝⢕⢕⢕⢕⢕⢕⢕⢕⢕⢕⠀</a:t>
            </a:r>
            <a:br/>
            <a:r>
              <a:t>⣿⣿⡇⠀⠀⠀⠀⠀⠀⠀⠀⠀⠀⠀⠀⠀⠀⠀⠀⠀⠀⠀⠀⠀⠁⠀⠀⠀⠀⠀⠀⠔⢀⠀⠀⠀⠀⠀⠀⠀⠀⠀⠀⠀⠀⠀⠀⠀⠀⠀⠀⠀⠀⠀⠀⠀⠀⠀⠀⠀⠀⠀⠀⠀⠀⠀⠀⠀⠀⠀⠀⠀⠀⠀⠀⠀⠀⠀⠀⠀⢀⠀⠐⠔⠀⠀⠀⠀⠀⠀⠀⠀⠀⠀⠀⠀⠀⠀⠀⠀⠀⠀⠀⠀⠀⠀⠀⠀⠀⠀⠀⠘⢇⢃⢕⢕⢕⢜⢕⢕⠕⠀⢕⠀⠐⢀⠕⢕⢕⢕⢕⢕⢕⢕⢕⢕⢕⢕⢕⢕⠕⢕⢕⢕⢕⢕⢕⢕⢕⢕⢕⢕⢕⢕⢕⢕⢕⢕⠁⢕⢕⢕⢕⢕⢕⢕⢕⢕⢕⢝⢻⣿⣿⣿⣿⣿⣿⣿⣿⣿⣿⣿⣿⣿⣿⣿⣿⣿⣿⣿⣿⣿⣿⣿⣿⣿⣿⣿⣿⣿⣿⣿⣿⣿⣿⣿⣿⣿⣿⣿⣿⣿⣿⣿⣿⣿⣿⣿⣿⣿⣿⣿⣿⣿⣿⢟⠋⢕⢕⢕⢕⢕⢕⢕⢕⢕⢕⢕⢕⢕⠀</a:t>
            </a:r>
            <a:br/>
            <a:r>
              <a:t>⣿⡟⠁⠀⠀⠀⠀⠀⠀⠀⠀⠀⠀⠀⠀⠀⠀⠀⠀⠀⠀⠀⠀⠀⠀⠀⠀⠀⠀⠀⠀⢔⠁⠀⢄⠔⠀⠀⠀⠀⠀⠀⠀⠀⠀⠀⠀⠀⠀⠀⠀⠀⠀⠀⠀⠀⠀⠀⠀⠀⠀⠀⠀⠀⠀⠀⠀⠀⠀⠀⠀⠀⠀⠀⠀⠀⠀⠀⠀⠀⠀⠀⠀⠀⠀⠀⠀⠀⠀⠀⠀⠀⠀⠀⠀⠀⠀⠀⠀⠀⠀⠀⠀⠀⠀⠀⠀⠀⠀⠀⠀⠀⢱⣷⣷⣷⣷⣷⣷⡷⠀⠀⢁⠀⠁⢄⠀⢕⢕⢕⢕⢕⢕⢕⢕⢕⢕⢕⢕⢕⢕⢕⢕⢕⢕⢕⢕⢕⢕⢕⢕⢕⢕⢕⢕⢕⢕⢕⢔⢕⢕⢕⢕⢕⠑⢅⢕⢕⢕⢕⢕⢕⢝⢻⢿⣿⣿⣿⣿⣿⣿⣿⣿⣿⣿⣿⣿⣿⣿⣿⣿⣿⣿⣿⣿⣿⣿⣿⣿⣿⣿⣿⣿⣿⣿⣿⣿⣿⣿⣿⣿⣿⣿⣿⣿⣿⣿⣿⣿⣿⣿⣿⢟⢏⢕⢕⠀⢕⢕⢕⢕⢕⢕⢕⢕⢕⢕⢕⢕⢕⠀</a:t>
            </a:r>
            <a:br/>
            <a:r>
              <a:t>⢟⠁⠀⠀⠀⠀⠀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⢿⢿⢿⢿⢿⢿⢿⠇⠀⠀⢕⠀⢄⢔⢔⠑⢕⢕⢕⢕⢕⢕⢕⢕⢕⢕⢕⢕⢕⢕⢕⢕⢕⢕⢕⢕⢕⢕⢕⢕⢕⢕⢕⢕⢕⢕⢕⢑⢕⢕⢕⠁⢄⢕⢕⢕⢕⢕⢕⢕⢕⢕⢕⢝⢟⢿⣿⣿⣿⣿⣿⣿⣿⣿⣿⣿⣿⣿⣿⣿⣿⣿⣿⣿⣿⣿⣿⣿⣿⣿⣿⣿⣿⣿⣿⣿⣿⣿⣿⣿⣿⣿⣿⣿⣿⣿⡿⢟⠙⢕⢕⢕⢕⢕⢀⢕⢕⢕⢕⢕⢕⢕⢕⢕⢕⢕⢕⢕⠀</a:t>
            </a:r>
            <a:br/>
            <a:r>
              <a:t>⠑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⠑⠑⠑⠑⠑⠀⠀⠑⠑⠑⠛⠛⠛⠛⠀⠀⠀⠑⠑⠑⠑⠑⠑⠑⠑⠑⠑⠑⠑⠑⠑⠑⠑⠑⠑⠑⠑⠑⠑⠑⠑⠑⠑⠑⠑⠑⠑⠑⠑⠑⠑⠑⠑⠑⠑⠑⠑⠀⠀⠑⠑⠑⠑⠑⠑⠑⠑⠑⠑⠑⠑⠑⠑⠘⠙⠛⠛⠛⠛⠛⠛⠛⠛⠛⠛⠛⠛⠛⠛⠛⠛⠛⠛⠛⠛⠛⠛⠛⠛⠛⠛⠛⠛⠛⠛⠛⠛⠛⠛⠛⠛⠋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⢟⣵⣇⣿⣿⣿⣿⣿⣿⣿⣿⣿⣿⣿⣿⣿⣿⣿⣿⣮⢻⣿⣜⢿⣿⣿⣿⣿⡏⣿⣿⡞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⢣⣾⣿⢸⣿⣿⣿⣿⣿⣿⣿⣿⣿⣿⣿⣿⣿⣿⣿⡿⢏⢕⢻⣷⡕⣕⢕⢕⢜⢕⢝⢝⢳⢹⣿⣿⣿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⢣⣿⣿⡇⣿⣿⣿⣿⣿⣿⣿⣿⣿⣿⣿⣿⣿⣿⣿⣿⡇⢕⢕⢜⣿⣿⡜⣷⣕⢕⢕⢕⢕⢕⢕⢹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⢧⣿⣿⣿⢇⣽⢽⢽⢽⡷⢮⣽⣽⣽⣽⣽⣽⣽⣽⣽⣟⡇⢕⢕⢕⣿⣿⣿⡜⢟⢕⢕⢕⢕⢕⢕⢕⢜⢝⢟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⢿⣏⣾⣿⣿⣿⢸⣿⣿⣿⣿⣿⣿⣿⣿⣿⣿⣿⣿⣿⣷⣾⣿⣷⢕⢕⢕⢸⣿⣿⣿⡕⢕⢕⢕⢕⢕⢕⢕⢕⢕⢕⢕⢝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⢟⣽⣷⡟⣼⣿⣿⣿⡇⣿⣿⣿⣿⣿⣿⣿⣿⣿⣿⣿⣿⣿⣿⣿⣿⣿⣿⣧⢕⢕⢜⣿⣿⣿⣷⢕⢕⢕⢕⢕⢕⢕⢕⢕⢕⢕⢕⢝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⢟⣱⣾⣿⣿⣿⢱⣿⣿⣿⣿⡇⣿⣿⣿⣿⣿⣿⣿⣿⣿⣿⣿⣿⣿⣿⣿⣿⣿⣿⣿⣧⢑⢕⣿⣿⣿⣿⣇⢕⢕⢕⢕⢕⢕⠕⢕⢕⢕⢕⢕⢕⢝⢿⣿⣿⣿⣿⣿⣿⣿⣿⣿⣿⣿⣿⣿⣿⣿⣿⣿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⢏⣵⣿⣿⣿⣿⣿⡏⣿⣿⣿⣿⣿⢇⣿⣿⣿⣿⣿⣿⣿⣿⣿⣿⣿⣿⣿⣿⣿⣿⣿⣿⣿⣿⣧⢑⣿⣿⣿⣿⣿⡕⢕⢕⢕⢑⢁⢕⢕⢕⢕⢕⢕⢕⢕⢕⢝⢻⣿⣿⣿⣿⣿⣿⣿⣿⣿⣿⣿⣿⣿⣿⡏⢕⢕⢕⢕⢕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⣿⡿⢹⣿⣿⣿⣿⣿⢸⣿⣿⣿⣿⣿⣿⣿⣿⣿⣿⣿⣿⣿⣿⣿⣿⣿⣿⣿⣿⣿⢕⢹⣿⣿⣿⣿⣇⢄⢅⢕⢕⢕⢕⢕⢕⢕⢕⢕⢕⢕⢕⢕⢕⢕⢝⢿⣿⣿⣿⣿⣿⣿⣿⣿⣿⣿⣿⢇⢕⢕⢕⢕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⣣⣿⣿⣿⣿⣿⣿⣿⢫⡞⣿⣿⣿⣿⣿⣿⢸⣿⣿⣿⣿⣿⣿⣿⣿⣿⣿⣿⣿⣿⣿⣿⣿⣿⣯⣿⣿⣿⢕⢸⣿⣿⣿⣿⣿⢕⢕⢕⢕⢕⢕⢕⢕⢕⢕⢕⢕⢕⢕⢕⢕⢕⢕⢸⣿⣿⣿⣿⣿⣿⣿⣿⣿⣿⣿⢕⢕⢕⢕⢕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⣟⣼⣿⣿⣿⣿⣿⣿⡿⣳⣿⣇⣿⣿⣿⣿⣿⣿⢸⣿⣿⣿⣿⣿⣿⣿⣿⣿⣿⣿⣿⣿⣿⣿⣿⣿⣿⢜⣿⣿⢕⣸⣿⣿⣿⣿⣿⡇⢕⢕⢕⢕⢕⢕⢕⢕⢕⢕⢅⢕⢕⢕⢕⢵⣼⣿⣿⣿⣿⣿⣿⣿⣿⣿⣿⣿⡿⢕⢕⢕⢕⢕⣸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⣟⣾⣿⢯⣿⣿⣿⣿⡟⣽⣿⣿⢸⣿⣿⣿⡿⣿⣿⢜⣿⣿⣿⣿⣿⣿⣿⣿⣿⣿⣿⣿⣿⣿⣿⣿⣿⣿⡕⢹⡟⢕⣿⣿⣿⣿⣿⣿⡇⢕⢕⢱⣔⢅⢕⢕⢕⢕⢕⢕⢕⢕⢕⢕⣼⣿⣿⣿⣿⣿⣿⣿⣿⣿⣿⣿⣿⡇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⣏⣾⣿⣏⣽⣿⣿⣿⣟⣾⣿⣿⣿⢸⣿⢟⢕⣱⣿⣿⢇⢝⣿⣿⣿⣿⣿⣿⣿⣿⣿⣿⣿⣿⣿⣿⣿⣿⣿⡇⢕⢕⢕⣟⣿⣿⣿⣿⣿⡇⢕⢑⢜⣿⣇⢜⢷⡔⣵⣅⣅⢥⢕⣧⣾⣿⣿⣿⣿⣿⣿⣿⣿⣿⣿⣿⣿⣿⡇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⡟⣼⣿⣟⣾⣿⣿⣿⢏⣾⣿⣿⣿⡿⢸⢇⢕⣼⣿⣿⣿⢜⣕⣿⣿⣿⣿⣿⣿⣿⣿⣿⣿⣿⣿⣿⣿⣿⣿⣿⡇⢕⢕⣼⢕⣿⣿⣿⢿⠏⠁⢕⠁⠑⠜⢝⢅⢑⢕⢕⠀⠀⠐⢜⢿⣿⣿⣿⣿⣿⣿⣿⣿⣿⣿⣿⣿⣿⣿⡇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⢑⠀</a:t>
            </a:r>
            <a:br/>
            <a:r>
              <a:t>⣿⣿⣿⣿⣿⣿⣿⣿⣿⣿⣿⣿⣿⣿⣿⣿⣿⣿⣿⣿⣿⣿⣿⡿⢿⢟⢿⣹⣿⣿⣹⣹⣿⣿⢏⣾⣿⣿⣿⢕⢕⢕⣵⣾⣿⣿⣿⣿⢕⣿⣿⣿⣿⣿⣿⣿⣿⣿⣿⣿⣿⣿⣿⣿⣿⣿⣿⡇⢕⠕⠙⠘⠋⠍⠑⠁⠀⢕⢕⢕⡄⠀⠀⠁⠁⠑⠕⠱⢄⡵⢕⢕⢔⢝⢻⣿⣿⣿⣿⣿⣿⣿⢿⢿⢿⢿⢇⢕⢕⢕⢕⢸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⠅⠅⠀⢔⢔⢕⠕⢐⢀⠀</a:t>
            </a:r>
            <a:br/>
            <a:r>
              <a:t>⣿⣿⣿⣿⣿⣿⣿⣿⣿⣿⣿⣿⣿⣿⣿⣿⣿⣿⢟⡏⣝⢽⣷⣷⣿⣷⢇⣿⣿⣷⢇⣿⣿⡟⣾⣿⣿⣿⢇⢕⣇⢕⢋⣼⣿⣿⣿⣿⢕⣿⣿⣿⣿⣿⣿⣿⣿⣿⣿⣿⣿⣿⣿⣿⣿⣿⣿⡇⢕⠀⠀⠁⠑⠁⠀⠀⢀⢕⢕⣾⣿⣦⡄⠀⢀⠁⠕⢕⢕⠅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⢔⢕⢔⢕⢕⢕⢑⠀</a:t>
            </a:r>
            <a:br/>
            <a:r>
              <a:t>⣿⣿⣿⣿⣿⣿⣿⣿⣿⣿⣿⣿⣿⣿⣿⣿⣿⢫⣿⣇⣿⣿⣿⣿⣿⡿⣸⣿⣿⡟⣼⣿⡿⣹⣿⣿⣿⢏⡕⢕⣿⡕⣸⣿⡿⢟⢿⡟⢱⣿⣿⣿⣿⣿⣿⣿⣿⣿⣿⣿⣿⣿⣿⣿⣿⣿⢟⡇⢕⢀⠀⢔⢔⢔⢀⢀⢕⢕⢕⣿⣿⣿⣧⣷⣔⢑⢄⢕⢕⠕⠕⢕⢑⡅⠀⠀⠀⠀⠀⠀⠀⠀⠀⢀⢁⢁⢕⢕⢕⢕⢕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⢕⠀</a:t>
            </a:r>
            <a:br/>
            <a:r>
              <a:t>⣿⣿⣿⣿⣿⣿⣿⣿⣿⣿⣿⣿⣿⣿⣿⣿⣟⣼⣿⣿⣿⢿⢿⣿⣿⡇⣿⣿⣿⢧⣿⣿⢧⣿⣿⣿⡿⣸⣇⢸⣿⡇⣼⣿⣷⣵⣱⡵⢸⣿⣿⢺⣿⣿⣿⣿⣿⣿⣿⣿⣿⣿⣿⣿⣿⣿⢕⢇⢕⢱⣄⡁⢑⢁⣡⢕⢕⢕⣇⣿⣿⣿⣿⢸⣿⣷⣤⣅⣅⢰⣷⣿⣼⣷⢄⠀⠀⠀⠀⠀⠀⠀⠀⢕⣽⣿⡇⢕⢕⢕⢕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⠁⢕⠀</a:t>
            </a:r>
            <a:br/>
            <a:r>
              <a:t>⣿⢿⢿⠿⠿⠟⣿⣿⣿⣿⣿⣿⣿⣿⣿⡟⣼⣿⣏⢿⣿⣷⣝⢇⢜⢕⣿⣿⡿⣼⣿⡿⣼⣿⣿⣿⣿⣿⡿⢸⣿⢕⣿⣿⣿⣿⣿⡇⣿⣿⡏⢸⣿⣿⣿⣿⣿⣿⣿⣿⣿⣿⣿⣿⣿⡟⢕⢕⢕⢸⣿⣿⣿⣿⣿⢕⢕⢱⣿⣿⣿⣿⣿⢸⣿⣿⣿⢺⣿⢸⢟⣹⣿⡿⣧⠀⠀⠀⠀⠀⠀⢀⠐⢱⢻⣿⡇⢕⢕⢕⢸⣿⣿⢕⢕⢕⢕⢕⢕⢕⢕⢕⢕⢕⢕⢕⢕⢕⢕⢕⢕⢕⢕⢕⢕⢕⢕⢕⢕⢕⢕⢕⢕⢕⢕⢕⢕⢕⢕⢕⢕⢕⢕⢕⢕⢕⢱⢕⢕⢕⢕⢕⢕⢕⢕⢕⢕⢕⢕⢕⢕⢕⢕⢕⢕⢕⢕⢕⢕⢕⢕⢕⢕⢕⢕⢕⢕⢕⢕⢕⢕⢕⢕⢕⢕⢕⢕⢕⢕⢕⢕⢕⢕⢕⢕⢕⢕⢕⢕⢕⢕⢕⢕⢕⢕⢕⢕⢕⢕⢕⢕⢕⢕⢕⢕⢕⢕⢕⢕⢕⢕⢕⢕⢕⢕⠁⠀⠀⢕⢕⠀</a:t>
            </a:r>
            <a:br/>
            <a:r>
              <a:t>⡵⡄⠁⠁⠁⠁⣿⣿⣿⣿⣿⣿⣿⣿⡟⢱⣿⣿⢹⣧⡝⢪⢟⣃⡅⢸⣿⣿⣇⣿⣿⣇⣿⣿⣿⣿⣿⣿⡇⢸⣿⢸⣿⣿⣿⣿⣿⢳⣿⣿⢕⢸⣿⣿⣿⣿⣿⣿⣿⣿⣿⣿⣿⣿⣿⡇⢕⢕⢕⢸⣿⣿⣿⣿⣿⡇⢕⢸⣿⣿⣿⣿⣿⢸⣿⣿⣿⣸⣿⢱⣾⢟⢕⣕⣿⡇⢔⢖⢆⢆⢲⢆⢔⢕⢝⡟⡇⢕⢕⢕⢜⡝⢝⢕⢕⢕⢕⢕⢕⢕⢕⢕⢕⢕⢕⢕⢕⢕⢕⢕⢕⢕⢕⢕⢕⢕⢕⢕⢕⢕⢕⢕⢕⢕⢕⢕⢕⢕⢕⢕⢕⢕⢕⢕⢕⢕⣽⣵⣷⡕⢕⢕⢕⢕⢕⢕⢕⢕⢕⢕⣕⣵⣧⣵⣵⣵⣵⣵⣕⣕⣕⣕⣕⣕⣕⢕⢕⢕⢕⢕⢕⢕⢕⢕⢕⢕⢕⢕⢕⢕⢕⢕⢕⢕⢕⢕⢕⢕⢕⢕⢕⢕⢕⢕⢕⢕⢕⢕⢕⢕⢕⢕⢕⢕⢕⢕⢕⢕⢕⢕⢕⣕⢕⣱⣕⡄⢀⢕⢕⢕⠀</a:t>
            </a:r>
            <a:br/>
            <a:r>
              <a:t>⢗⢕⢰⢾⢷⢄⣿⣿⣿⣿⣿⣿⣿⣿⢵⢸⣯⢟⢜⢿⢏⣵⣿⢏⢕⢸⣿⣿⢸⣿⣿⢸⣿⣿⣿⣿⣿⣿⢕⢸⡿⢜⣟⣏⣝⣝⣝⢸⣿⡟⡸⡜⣿⣿⣿⣿⣿⣿⣿⣿⣿⣿⣿⣿⣿⢇⢕⢕⢕⢜⣻⣿⣿⣟⡟⢿⢕⣻⣿⣿⣿⣿⣿⢸⣿⣿⣿⣿⣿⢕⢷⣕⢺⡿⢻⡇⢱⣳⣧⡇⢸⢱⣾⣷⢕⡇⢇⢕⢕⢕⢸⣼⡇⢕⢕⢕⢕⢕⢕⢕⢕⢕⢕⢕⢕⢕⢕⢕⢕⢕⢕⢕⢕⢕⢕⢕⢕⢕⢕⢕⢕⢕⢕⢕⢕⢕⢕⢕⢕⢕⢕⢕⢕⢕⢕⣼⣿⣿⣿⡇⢕⢕⢕⢕⢕⢕⢕⢕⢕⢱⣿⣿⣿⣿⣿⣿⣿⣿⣿⣿⣿⣿⣿⣿⣷⣿⣇⢕⢕⢕⢕⢕⢕⢕⢕⢕⢕⢕⢕⢕⢕⢕⢕⢕⢕⢕⢕⢕⢕⢕⢕⢕⢕⢕⢕⢕⢕⢕⣯⣮⣾⣷⣵⣮⣷⣿⣷⣾⣿⣿⣿⣿⣿⣿⣿⣿⣷⡕⢕⢕⠀</a:t>
            </a:r>
            <a:br/>
            <a:r>
              <a:t>⢕⢕⢕⢕⢱⢸⢽⣿⣿⣿⣿⣿⣿⣿⡟⡕⢝⢧⡕⢇⣾⡿⢝⣱⣾⣸⣿⡟⣾⣿⢇⣼⣿⣿⣿⣿⣿⡿⢱⣸⡇⣼⣿⣿⣿⣿⣿⢸⣿⡇⣾⡕⣿⣿⡟⣿⣿⣿⣿⣿⣿⣿⣿⡿⣿⢕⢕⢕⢕⣾⣿⣿⣿⣿⣿⣿⢜⣿⣧⣿⣿⣿⣿⢸⣿⣿⣿⣿⣿⢕⡜⢻⣧⡕⢸⢇⢸⣼⣿⣷⢸⢸⣿⣿⡇⡷⢇⢕⢕⢕⢸⣿⡇⢕⢕⢕⢕⢕⢕⢕⢕⢕⢕⢕⢕⢕⢕⢕⢕⢕⢕⢕⢕⢕⢕⢕⢕⢕⢕⢕⢕⢕⢕⢕⢕⢕⢕⢕⢕⢕⢕⢕⢕⠕⣸⣿⣿⣿⣿⣧⢕⢕⢕⢕⢕⢕⢕⢕⢕⣾⣿⣿⣿⣿⣿⣿⣿⣿⣿⣿⣿⡿⢟⢟⢝⢕⢕⢕⢕⢕⢕⢕⢕⢕⢕⢕⢕⢕⢕⢕⢕⢕⢕⢕⢕⢕⢕⢕⢕⢕⢕⢕⢕⢕⢕⢕⢕⠔⢕⢝⢟⢻⢿⣿⣿⣿⣿⣿⣿⣿⣿⣿⣿⣿⣿⣿⣿⣧⢕⢕⠀</a:t>
            </a:r>
            <a:br/>
            <a:r>
              <a:t>⢃⢅⢕⢅⢰⢕⢸⣿⣿⣿⣿⣿⣿⣿⣿⣜⢕⢪⢕⢸⣾⣵⣟⡟⢟⢹⣿⡇⣿⡟⡕⣿⣿⣿⣿⣿⣿⡇⣼⣿⡇⣿⣿⣿⣿⣿⣿⡏⣿⢱⣿⣿⡸⣿⣧⢿⣿⣿⣿⣿⣿⣿⣿⡇⣿⢕⢕⢕⢱⣿⣿⣿⣿⣿⣿⣿⡕⣿⢸⣿⣿⣿⡇⣼⣿⣿⣿⣿⣿⢸⢿⢧⢻⣣⢑⢕⣧⣿⣿⣿⣿⣽⣿⣿⣷⡿⡕⠑⢕⢕⢸⣿⣿⢕⢕⢕⢕⢕⢕⢕⢕⢕⢕⢕⢕⢕⢕⢕⢕⢕⢕⢕⢕⢕⢕⢕⢕⢕⢕⢕⢕⢕⢕⢕⢕⢕⢕⢕⢕⢕⢕⢕⢕⢱⣝⢝⢝⢟⢟⢟⢕⢕⢕⢕⢕⢕⢕⢕⢱⣿⣿⡿⢿⢿⢿⢟⢟⢏⢝⢕⢕⢕⠕⠕⠑⢑⣡⣵⣿⣕⢕⢕⢕⢕⠕⢕⢕⢕⢕⢕⢕⢕⢕⢕⢕⢕⢕⢕⢕⢕⢕⢕⢕⢕⢕⢕⢕⠑⣅⢕⢕⢕⢕⢕⢝⢟⢻⢿⣿⣿⣿⣿⣿⣿⣿⣿⣿⣿⣧⢕⠀</a:t>
            </a:r>
            <a:br/>
            <a:r>
              <a:t>⢇⢔⢜⢕⠕⠕⢜⣿⣿⣿⣿⣿⣿⣿⣿⣿⣮⡳⡕⢜⣇⢝⢟⢻⢿⢾⣿⢹⡿⣱⡇⣿⣿⣿⣿⣿⣾⢕⣿⣿⣿⢸⣷⣷⣷⣷⣷⣵⣹⢜⢻⣿⣷⣹⣿⡜⣿⣧⢻⣿⣿⣿⡜⡇⢹⢕⡇⠕⢞⣏⣽⣽⣽⣯⣽⣽⢇⣿⡼⣏⢻⣿⢇⢿⣿⣿⣿⣿⣿⢱⣷⢾⢟⡏⣜⣺⣿⣿⣿⣿⣿⣿⣿⣿⣿⣿⣧⢀⢕⢕⢸⣿⣿⢕⢕⢕⢕⢕⢕⢕⢕⢕⠀⢕⢕⢕⢕⢕⢕⢕⢕⠑⢕⢕⢕⢕⢕⢕⢕⢕⢕⢕⢕⢕⢕⢕⢕⢕⢕⢕⢕⢕⢅⣿⣿⣿⣷⣦⣵⣅⡕⢕⢕⢕⢕⢕⢕⢕⠕⠕⢕⠕⠕⠕⠕⠕⠕⢑⢁⣁⣡⣤⣴⣷⣾⣿⣿⣿⣿⣿⣧⡕⢕⢕⢕⠕⢕⢕⢕⢕⢕⢕⢕⢑⢕⢕⢕⢕⢕⢕⢕⢕⢕⢕⢕⢕⢕⠀⣿⣿⣷⣴⣅⣁⢑⠕⠕⠕⢕⢕⢝⢝⢝⢟⢟⢟⢟⢟⢟⢇⠀</a:t>
            </a:r>
            <a:br/>
            <a:r>
              <a:t>⢜⢏⢕⢄⢀⢀⢕⣿⣿⣿⣿⣿⣿⣿⣿⣿⣿⣿⣷⣵⡝⡕⢕⢻⢕⢸⣿⢸⢇⣯⡇⣿⣿⣿⣿⣿⡇⠜⠛⠙⠉⠘⠁⠕⠕⠁⠉⠙⠗⢎⣷⣼⣿⣿⣿⣳⣸⣿⣇⢿⡿⣿⣿⢻⢜⣸⣱⣷⢿⠟⠙⠉⠍⢍⠙⠙⠜⠛⠿⢜⣿⡇⡕⣾⣿⣿⢕⣼⣿⢕⡵⢕⢱⣳⣿⣿⣿⣿⣿⣿⣿⣿⣿⣿⣿⣿⣿⢕⠀⠑⢸⣿⢇⢕⢕⢕⢕⢕⢕⢕⢕⢕⠀⢕⢕⢕⢕⢕⢕⢕⢕⠀⢕⢕⢕⢕⢕⢕⢕⢕⢕⢕⢕⢕⢕⢕⢕⢕⢕⢕⢕⢕⣾⣿⣿⣿⣿⣿⣿⣿⣿⡕⢕⢕⢕⢕⢕⢕⣶⣶⣶⣶⣶⣷⣷⣾⣿⣿⣿⣿⣿⣿⣿⣿⣿⣿⣿⣿⣿⣿⣿⣷⣕⢕⢕⢕⢕⢕⢕⢕⢕⢕⢕⠕⠑⢕⢕⢕⢕⢕⢕⢕⢕⢕⢕⢕⢕⠀⣿⣿⣿⣿⣿⣿⣿⣷⣶⣦⣴⣤⣄⣅⣁⣁⣅⣁⣁⣁⣁⣕⠀</a:t>
            </a:r>
            <a:br/>
            <a:r>
              <a:t>⢕⢕⡕⢕⢕⢕⢕⣿⣿⣿⣿⣿⣿⣿⣿⣿⣿⣿⣿⣿⡿⠘⠑⠕⠇⢸⡟⡟⢕⣟⡇⣿⣿⣿⣿⣿⡇⠁⣄⣴⣶⢞⢁⢄⠀⠀⠀⢄⢀⢄⢜⢿⣿⣿⣿⣿⣿⣿⣿⣾⣿⣮⣿⣷⣵⣿⢟⢑⡄⢐⢅⠀⠀⢅⠑⢲⣴⢄⠁⠕⢷⢕⢱⣿⣿⣿⢕⣿⣿⢱⠕⢜⣵⣿⣿⣿⣿⣿⣿⣿⣿⣿⣿⣿⣿⣿⣿⢕⠀⠀⢸⡏⢕⢕⢕⢕⢕⢕⢕⢕⢕⢕⠀⢕⢕⢕⢕⢕⢕⢕⢕⠀⢕⠁⠁⢕⢕⢕⢕⢕⢕⢕⠑⠕⢕⢕⢕⢕⢕⢕⢑⣼⣿⣿⣿⣿⣿⣿⣿⣿⣿⣷⢕⢕⢕⢕⢕⢕⣿⣿⣿⣿⣿⣿⣿⣿⣿⣿⣿⣿⣿⣿⣿⣿⣿⣿⣿⣿⣿⣿⣿⣿⣿⣧⡕⢕⢔⢕⢕⢕⢕⢕⢁⠀⠅⠕⢕⢕⢕⢕⢕⢕⢕⢁⠁⠑⠕⢀⣿⣿⣿⣿⣿⣿⣿⣿⣿⣿⣿⣿⣿⣿⣿⣿⣿⣿⣿⣿⣿⣿⠀</a:t>
            </a:r>
            <a:br/>
            <a:r>
              <a:t>⢂⢜⢊⢕⢵⡄⠀⢸⣿⣿⣿⣿⣿⣿⣿⣿⣿⣿⣿⡟⡕⠀⠀⢕⣼⢺⣿⢕⢕⣿⡇⣿⡇⣿⡟⣿⡇⠕⣿⣿⣿⠴⢶⠔⠀⠀⠀⠀⠀⠁⣷⣕⣿⣿⣿⣿⣿⣿⣿⣿⣿⣿⣿⣿⣿⣗⣵⡎⣵⡵⠁⠀⠀⠀⠀⠀⣿⣿⡇⢀⣱⣗⣕⣿⣿⣿⢱⣿⡏⠀⠀⢸⣿⣿⣿⣿⣿⣿⣿⣿⣿⣿⣿⣿⣿⣿⣿⢕⠀⠀⢸⢕⢕⢕⢕⢕⢕⢕⢕⢕⢕⢕⠀⢕⢕⢕⢕⢕⢕⢕⢕⠀⠁⠀⠀⢕⢕⢕⢕⢕⢕⢕⠀⠀⢕⢕⢕⢕⢕⢑⣼⣿⣿⣿⣿⣿⣿⣿⣿⣿⣿⣿⣇⢕⢕⢕⢕⢸⣿⣿⣿⣿⣿⣿⣿⣿⣿⣿⣿⣿⣿⣿⣿⣿⣿⣿⣿⣿⣿⣿⣿⣿⣿⣿⣿⣇⢕⢅⢕⢕⢕⢕⢀⠁⠀⠀⢕⢕⢕⢕⢕⢕⢕⠀⠀⠀⠀⢕⣿⣿⣿⣿⣿⣿⣿⣿⣿⣿⣿⣿⣿⣿⣿⣿⣿⣿⣿⣿⣿⣿⠀</a:t>
            </a:r>
            <a:br/>
            <a:r>
              <a:t>⠜⠊⠁⠘⢜⢝⡕⢸⣿⣿⣿⣿⣿⣿⣿⣿⣿⣿⢯⡞⠀⠀⠀⢱⣿⢸⣿⡕⢕⢜⣇⢹⡇⢹⣧⡹⡇⣷⣽⣿⣿⡄⢕⢄⢀⢄⢄⢀⢕⢄⣿⣿⣿⣿⣿⣿⣿⣿⣿⣿⣿⣿⣿⣿⣿⣿⣿⡇⢄⢀⢀⢄⢀⢄⢔⢄⣿⣿⣱⣾⣻⣿⣿⣿⣿⣿⢸⣿⡇⠀⠀⠈⢻⣿⣿⣿⣿⣿⣿⣿⣿⣿⣿⣿⣿⣿⢿⡇⠀⠀⢕⢕⢕⢕⢕⢕⢕⢕⢕⢕⢕⢕⠀⠕⢕⢕⢕⢕⢕⢕⢕⠀⠀⠀⠀⢕⢕⢕⢕⢕⢕⢕⠀⠀⢕⢕⢕⢕⢑⣼⣿⣿⣿⣿⣿⣿⣿⣿⣿⣿⣿⣿⣷⡇⢕⢕⢕⢸⣝⣝⣝⣝⢝⢟⢟⢟⢟⢿⢿⢿⢿⣿⣿⣿⣿⣿⣿⣿⣿⣿⣿⣿⣿⣿⣿⣿⣷⡕⢑⢕⢕⢕⢕⠀⠀⠀⠀⢕⢕⢕⢕⢕⢕⠀⠀⠀⠀⢱⣿⣿⣿⣿⣿⣿⣿⣿⣿⣿⡿⢿⢿⢿⢿⢿⢿⢿⢿⢿⣿⣿⠀</a:t>
            </a:r>
            <a:br/>
            <a:r>
              <a:t>⢁⢰⣔⡐⢕⢇⢕⢸⣿⣿⣿⣿⣿⣿⣿⣿⡿⣱⡿⠀⠀⠀⠀⠑⣿⢸⣿⡇⢱⢕⢜⡕⢇⢜⢻⣿⣷⢻⣿⣿⣿⣷⣕⢕⢱⣵⡵⠕⢜⣿⣿⣿⣿⣿⣿⣿⣿⣿⣿⣿⣿⣿⣿⣿⣿⣿⣿⣿⣅⢕⢱⣵⢕⢕⣳⣾⣿⣿⣿⢏⣿⣿⣿⢱⣿⣿⢕⣿⣷⠀⠀⠀⠈⢻⣿⣿⣿⣿⣿⣿⣿⣿⣿⣿⣟⡟⣽⡇⠀⢕⢕⢕⢕⢕⢕⢕⢕⢕⢕⢕⢕⢕⢕⠀⠕⢕⢕⢕⢕⢕⢕⠀⠀⠀⠀⢕⢕⢕⢕⢕⢕⠀⠀⠀⢕⢕⢕⢑⣼⣿⣿⣿⣿⣿⣿⣿⣿⣿⣿⣿⣿⣿⣿⣿⡕⢕⢕⢸⣿⣿⣿⣿⣿⣿⣿⣿⣷⣷⣷⣷⣧⣵⣵⣵⣽⣽⣽⣿⣿⣿⣿⣿⣿⣿⣿⣿⣿⣿⣇⠕⢕⢕⢕⠀⠀⠀⠀⠑⢕⢕⢕⢕⢕⠀⠀⠀⠀⢜⣟⣏⣝⣝⣝⣝⣱⣵⣵⣵⣵⣵⣷⣷⣷⣷⣷⣿⣿⣿⣿⣿⠀</a:t>
            </a:r>
            <a:br/>
            <a:r>
              <a:t>⢕⢅⢝⢕⢕⢕⠕⠑⣿⣿⣿⣿⣿⣿⣿⢟⣾⢿⠑⠀⠀⠀⠀⠀⢻⢸⣿⡇⡇⢕⢸⡕⢕⢕⢕⢿⢿⣧⢻⣿⣿⡝⢟⢷⢧⢽⠵⢾⣿⣿⣿⣿⣿⣿⣿⣿⣿⣿⣿⣿⣿⣿⣿⣿⣿⣿⣿⣿⣿⡷⢧⣽⡵⢾⢟⣿⣿⣿⣿⣾⣿⢟⣧⣾⣿⣿⢕⢿⣿⠀⠀⠀⠀⠅⢻⣿⡟⢿⣿⡿⢻⢻⣿⣿⢧⡗⣿⡇⢕⢕⢕⣕⣵⢇⢕⢕⢕⢕⢕⢕⢕⢕⠁⠀⠀⢕⢕⢕⢕⢕⢕⠀⠀⠀⠀⢕⢕⢕⢕⢕⢕⠀⠀⠀⢕⢕⢕⣼⣿⣿⣿⣿⣿⣿⣿⣿⣿⣿⣿⣿⣿⡏⠟⢿⣿⡕⢕⢅⣿⣿⣿⣿⣿⣿⣿⣿⣿⣿⣿⣿⣿⣿⣿⣿⣿⣿⣿⣿⣿⣿⣿⣿⣿⣿⣿⣿⣿⣿⣿⣧⠕⢕⢕⢔⠀⠀⠀⠀⢑⢕⢕⢕⢕⢕⠀⠀⠀⣸⣿⣿⣿⣿⣿⣿⣿⣿⣿⣿⣿⣿⣿⣿⣿⣿⣿⣿⣿⣿⣿⣿⠀</a:t>
            </a:r>
            <a:br/>
            <a:r>
              <a:t>⢕⢕⢕⠕⠕⠁⠀⠀⣿⣿⣿⣿⣿⣿⢏⣾⢏⢕⠀⠀⠀⠀⠀⠀⠜⣾⣿⢕⣿⢕⢸⡇⢕⢕⢕⢎⣧⢺⣧⣻⣿⣿⣿⣷⣷⣷⣿⣿⣿⣿⣿⣿⣿⣿⣿⣿⣿⣿⣿⣿⣿⣿⣿⣿⣿⣿⣿⣿⣿⣿⣷⣶⣶⣵⣿⣿⣿⣿⣿⡿⢇⢎⣹⣿⣿⣿⢕⢹⣿⠀⠀⠀⠀⠀⢜⢿⣿⣿⣿⣿⣿⣿⣿⣿⣿⣿⣿⣵⠁⠀⣿⣿⡿⢅⢕⢕⢕⢕⢕⢕⢕⠕⠀⠀⠀⠑⢕⢕⢕⢕⢕⢔⠀⠀⠀⢕⢕⢕⢕⢕⢕⠀⠀⠀⢕⠕⣱⣿⣧⠥⠀⠁⠁⠁⠈⠉⠉⠙⠛⠛⠛⠃⠀⠀⠙⠛⠂⠕⠘⠟⠟⠟⠻⠿⠿⠿⠻⠿⢿⣿⣿⣿⣿⣿⣿⣿⣿⣿⣿⣿⣿⣿⣿⣿⣿⣿⣿⣿⣿⣿⡇⢕⢕⢕⠀⠀⠀⢀⡇⢕⢕⢕⢕⢕⠀⠀⢀⣿⣿⣿⣿⣿⣿⣿⣿⣿⣿⣿⣿⣿⣿⣿⣿⣿⣿⣿⣿⠟⠋⠁⠀</a:t>
            </a:r>
            <a:br/>
            <a:r>
              <a:t>⢐⢄⠄⠀⠀⠀⠀⠀⢸⣿⣿⣿⣿⢏⡿⢇⢕⣕⢄⠀⠀⠀⠀⡀⢀⣿⡟⢕⣿⣇⢜⣿⢕⢕⢕⢱⣜⡎⣿⣿⣿⣿⣿⣿⣿⣿⣿⣿⣿⣿⣿⣿⣿⣿⣿⣿⣿⣿⣿⢿⣿⣿⣿⣿⣿⣿⣿⣿⣿⣿⣿⣿⣿⣿⣿⣿⣿⣿⢏⣱⢏⡳⣿⣿⣿⣿⢕⢸⣿⠀⠀⠀⠀⠀⢜⡎⠟⠟⠟⠟⠟⠟⠟⠟⠟⠟⠟⠟⠐⠀⠜⠟⢅⢕⢕⢕⢕⢕⢕⢕⠕⠀⠀⠀⠀⠀⢕⢕⢕⢕⢕⢕⠀⠀⠀⢕⢕⢕⢕⢕⢕⠀⠀⠀⠕⢱⠛⠉⠀⠀⠀⠀⠀⠀⠀⠀⠀⠀⠀⠀⠀⠀⠀⠀⠀⠀⠀⠀⠀⠀⠀⠀⠀⠀⠀⠀⠀⠀⠀⠁⠉⠛⠿⣿⣿⣿⣿⣿⣿⣿⣿⣿⣿⣿⣿⣿⣿⣿⣿⣿⣷⠑⢕⢕⠀⠀⠀⢕⣿⢄⢕⢕⢕⢕⠀⠀⢱⣿⣿⣿⠿⠛⠋⠉⠁⠁⠁⠉⠁⠁⠁⠁⠁⠁⠈⠉⠀⠀⠀⠀⠀</a:t>
            </a:r>
            <a:br/>
            <a:r>
              <a:t>⠗⠁⠀⠀⠀⠀⠀⠀⢸⣿⣿⣿⡏⡾⢕⡕⣸⣿⢕⢔⣤⣠⣴⣧⢕⣿⢇⢕⣿⣿⢕⢹⡇⢕⢕⢜⣿⣿⢸⣿⣿⣿⣿⣿⣿⣿⣿⣿⣿⣿⣿⣿⣿⣿⣿⣿⣿⣿⣿⣿⣿⣿⣿⣿⣿⣿⣿⣿⣿⣿⣿⣿⣿⣿⡿⣿⣷⢣⡷⡣⣼⣽⣿⣿⢏⣿⡕⢕⣿⢕⢀⢀⢄⡔⢕⢹⡔⢔⢔⢔⢔⢔⢔⢔⢔⢔⢕⢕⢔⠀⠑⠀⠀⠀⠕⢕⢕⢕⢕⠕⠀⠀⠀⠀⠀⠀⠁⢕⢕⢕⢕⢕⢄⠀⠀⢕⢕⢕⢕⢕⢕⠀⠀⠀⠁⢀⡀⠀⠀⠀⠀⠀⠀⣠⣴⣶⣶⣶⣦⣤⠀⢄⣀⣀⣀⣀⡀⠀⠀⠀⠀⠀⠀⠀⠀⠀⠀⠀⠀⠀⠀⠀⠐⠰⣼⣿⣿⣿⣿⣿⣿⣿⣿⣿⣿⣿⣿⣿⣿⣿⣿⢄⠑⠑⠀⠀⠀⣸⣿⡇⢕⢕⢕⠑⠀⢀⣾⣋⢉⠀⠀⠀⠀⠀⠀⠀⠀⠀⠀⠀⠀⠀⠀⠀⠀⠀⠀⠀⠀⠀⠀</a:t>
            </a:r>
            <a:br/>
            <a:r>
              <a:t>⠀⠀⠀⠀⠀⢀⢀⢀⢸⣿⣿⣿⢸⢕⢱⢱⣿⡿⢕⢸⣿⣿⣿⣿⢕⢸⢕⢕⣿⣿⢕⢕⣿⡕⢕⢕⢝⢕⢕⢹⣿⣿⣿⣿⣿⣿⣿⣿⣿⣿⣿⣿⣿⣿⣿⣿⣿⣿⣿⣿⣿⣿⣿⣿⣿⣿⣿⣿⣿⣿⣿⣿⣷⣷⣿⣿⡣⢏⢕⣮⣿⣿⣿⡿⢕⢹⡇⢕⢿⡇⠁⢕⢹⣷⢱⢕⢇⢕⢕⢕⣵⣷⣷⣷⢕⢕⢕⢱⣇⠀⠀⠀⠀⠀⠀⠁⠁⠑⠁⠀⠀⠀⠀⠀⠀⠀⠀⢕⢕⢕⢕⢕⢕⠀⠀⠁⢕⢕⢕⢕⢕⠀⠀⠀⢻⣿⣷⡄⠀⠀⠀⠀⣾⣿⣿⣿⣿⣿⣿⣿⠀⠀⠈⠉⢝⣿⢕⠀⠀⠀⠀⠀⠀⠀⠀⢀⠀⠀⠀⠀⠀⢠⣀⢀⠅⣝⣻⣿⣿⣿⣿⣿⣿⣿⣿⣿⣿⣿⣿⣿⣿⢕⠀⠀⠀⠀⢄⣿⣿⡇⢕⢕⢕⠀⠀⢸⢋⢁⢀⣀⣠⣤⡔⠐⠾⣷⣷⣷⢶⠖⠀⠀⠀⠀⠀⠀⠀⢠⡔⠀⠀</a:t>
            </a:r>
            <a:br/>
            <a:r>
              <a:t>⠀⠀⠀⠀⠀⠀⠀⠐⠑⣿⣿⡏⣿⢱⣿⢸⣿⢇⢕⣿⣿⣿⣿⣿⢕⢕⢕⢕⢹⣿⡇⢕⢜⣧⢕⢕⢕⢕⢕⢕⢹⣿⣿⣿⣿⣿⣿⣿⣿⣿⣿⡿⢿⣿⣿⣿⣿⣿⣿⣿⣿⣿⣿⣿⡿⢿⣿⣿⣿⣿⣿⣿⣿⣿⣟⡝⢕⢕⢸⣿⣿⣿⣿⡇⢕⢜⣷⢕⢸⡇⢔⢕⢜⣿⢸⡇⢸⢕⢕⢕⣿⣿⣿⣿⢕⢕⢕⢸⠟⠀⠀⠀⠀⠀⠀⠀⠀⠀⠀⠀⠀⠀⠀⠀⢀⠀⠀⠀⢕⢕⢕⢕⢕⢄⠀⠀⢕⢕⢕⢕⢕⠀⠀⠀⢸⣿⣿⣿⣦⢀⠀⠀⢹⣿⣿⣿⣿⣿⣿⣿⡇⠀⠀⠀⢕⢕⢇⢀⠀⠔⢔⢔⠀⠀⢀⣾⢔⠀⠀⠀⢀⣿⣿⣿⣦⣜⣻⣿⣿⣿⣿⣿⣿⣿⣿⣿⣿⣿⣿⣿⣿⠀⠀⠀⠀⢄⣾⣿⣿⡇⢕⢕⠁⠀⣰⢏⣵⣷⣿⣿⣿⣿⡇⠀⠀⠀⠀⢕⡕⠀⠀⢀⢀⢀⠀⠀⢄⢺⢕⠀⠀</a:t>
            </a:r>
            <a:br/>
            <a:r>
              <a:t>⠀⠀⠀⠀⠀⠀⠀⠀⠀⣿⣿⣧⡇⣾⣿⢸⣿⢕⢱⣿⣿⣿⣿⣿⢕⢕⢕⢕⡜⣿⣧⢕⢕⢜⣇⢕⢕⢕⢔⢕⢕⢜⢿⣿⣿⣿⣿⣿⣿⣿⣿⡇⠀⢕⢕⢕⢕⢔⢕⢔⢕⢕⢅⠁⠀⢸⣿⣿⣿⣿⣿⣿⣿⡿⢏⢕⢕⢕⣸⣿⣿⣿⣿⡇⢕⢕⢻⢕⢸⢇⢕⢕⢕⣿⢸⣧⢜⢕⢕⢕⣿⣿⣿⣿⢕⢕⠕⠁⠀⠀⠀⠀⠀⠀⠀⠀⠀⠀⠀⠀⠀⢀⢄⢔⢕⢄⠀⠀⠀⠕⢕⢕⢕⢕⢀⠀⠕⠁⠀⠀⠀⠀⠀⠀⢸⣿⣿⣿⣿⣷⣔⢀⠐⢹⣿⣿⣿⣿⣿⣿⣷⡀⠀⠀⠑⢕⢜⢷⣕⣕⢕⣕⣕⣱⡾⣕⢕⠀⠀⠀⣸⣿⣿⣿⣿⣿⣿⣿⣿⣿⣿⣿⣿⣿⣿⣿⣿⣿⣿⣿⡏⠀⠀⠀⢀⣾⣿⣿⣿⠕⢄⠑⠀⣱⣿⣿⣿⣿⣿⣿⣿⣿⣷⠀⠀⠀⠀⢕⢷⡄⢄⢅⢕⢅⢄⢔⡜⢕⢕⠀⠀</a:t>
            </a:r>
            <a:br/>
            <a:r>
              <a:t>⢀⢀⠀⠀⠀⠀⠀⠀⠀⢹⣿⢻⢇⣿⣿⢿⣿⡕⢸⣿⣿⣿⣿⢇⢕⢕⢕⢕⣷⡸⣿⣗⢕⢕⢘⢇⢕⢄⢕⢕⢕⢕⢕⢝⢻⣿⣿⣿⣿⣿⣿⣿⣮⣕⣕⡕⢕⢕⢕⢕⢕⢕⣕⣣⣴⣿⣿⣿⣿⣿⣿⢿⢏⢕⢕⢕⢕⢕⣿⣿⣿⣿⢇⢇⡕⢕⢜⢇⢕⡇⢕⢕⢕⣿⢸⣿⡕⢕⢕⢕⣿⣿⣿⣿⢕⠑⠀⠀⠀⠀⠀⠀⠀⠀⠀⠀⠀⠀⠀⢄⢔⢕⢕⢕⢕⢕⢀⠀⠀⠀⠕⢕⢕⢕⢕⢀⠀⠀⠀⠀⠀⠀⠀⠀⠁⣿⣿⣿⣿⣿⣿⣿⣷⣶⣼⣿⣿⣿⣿⣿⣿⣷⡄⠀⠀⢕⢕⢸⣿⣿⣿⣿⣿⡿⢜⢿⠟⠀⠀⣵⣿⣿⣿⣿⣿⣿⣿⣿⣿⣿⣿⣿⣿⣿⣿⣿⣿⣿⣿⣿⠃⠀⠀⢀⣾⣿⣿⣿⢟⠀⠀⢀⣵⣿⣿⣿⣿⣿⣿⣿⣿⣿⣿⣆⠀⠀⠀⢕⢕⢻⣷⣵⣵⣵⣷⡟⢕⣱⣵⠀⠀</a:t>
            </a:r>
            <a:br/>
            <a:r>
              <a:t>⠀⠀⠀⠀⢀⢀⢐⢀⠀⢸⣿⣾⢸⣿⣿⢸⣿⡟⢸⣿⣿⣿⡟⣼⡇⢕⢕⢸⣿⡕⢝⣿⣎⢕⢕⢕⠳⡕⢕⢕⢕⢕⢕⢕⢕⢕⢝⢻⢿⣿⣿⣿⣿⣿⣿⣿⣿⣿⣿⣿⣿⣿⣿⣿⣿⣿⣿⡿⢟⢏⢕⢕⢕⢕⢕⢕⢕⢕⣿⣿⣧⣿⢕⢱⡇⢕⢕⢇⢕⢕⢕⢕⢕⣿⢸⣿⡇⢕⢕⢕⣿⡿⢟⠝⠀⠀⠀⠀⠀⠀⠀⠀⠀⠀⠀⣀⢄⢔⠀⢕⢕⢕⢕⢕⢕⢕⢕⢀⠀⠀⠀⠕⢕⢕⢕⢕⠀⠁⠀⠀⠀⠀⠀⠀⠀⢻⣿⣿⣿⣿⣿⣿⣿⣿⣿⣿⣿⣿⣿⣿⣿⣿⣿⣆⢀⠑⢕⢸⣿⣿⣿⣿⣿⢇⢕⠕⠀⣠⣾⣿⣿⣿⣿⣿⣿⣿⣿⣿⣿⣿⣿⣿⣿⣿⣿⣿⣿⣿⣿⠃⠀⠀⢠⣾⣿⣿⡿⠋⢀⣠⣵⣿⣿⣿⣿⣿⣿⣿⣿⣿⣿⣿⣿⣿⣔⠀⠀⠀⢕⢸⣿⣿⣿⣿⣿⡇⢕⠝⠙⣠⠀</a:t>
            </a:r>
            <a:br/>
            <a:r>
              <a:t>⠀⢀⣀⣁⣀⣄⣤⣤⣤⣼⡿⢇⢸⢿⢿⢿⢿⢇⢸⢿⢿⢿⢱⣿⢇⢕⢕⢕⣿⣧⢕⢜⢿⡇⢕⢁⢕⢜⢣⢕⢕⢕⢕⢕⢕⢕⢕⢕⢕⢜⢝⢻⢿⣿⣿⣿⣿⣿⣿⣿⣿⣿⣿⡿⢟⢏⢕⢕⢕⢕⢕⢕⢕⢱⢸⡕⢕⢸⣿⡿⣸⣿⢕⢕⣷⢕⢕⢕⢕⢔⢕⢕⢱⣿⣿⣿⡇⢕⢕⠑⢙⢕⢕⠄⠀⠀⢀⢄⣔⣵⣵⡆⢔⢕⢕⣿⢕⢕⠀⢕⢕⢕⢕⢕⢕⣵⣿⣇⠀⠀⠀⠀⠑⠕⠑⠑⠐⠀⠀⠀⠀⠀⠀⠀⠀⢸⣿⣿⣿⣿⣿⣿⣿⣿⣿⡿⠟⢏⣻⣿⣿⡿⢿⣿⣷⡦⠀⠑⠜⠝⠟⢟⣕⣕⣁⣤⣾⣿⣿⣿⣿⣿⣿⣿⣿⣿⣿⣿⣿⣿⣿⣿⣿⣿⣿⣿⣿⡿⠃⠀⢀⣵⣿⣿⣿⣿⣶⣾⣿⣿⣿⣿⣿⣿⣿⣿⣿⣿⣿⣿⣿⣿⣿⣿⣿⣧⡄⠀⢕⢕⢻⣿⣿⡿⢟⢕⠑⣠⣾⣿⠀</a:t>
            </a:r>
            <a:br/>
            <a:r>
              <a:t>⣿⣿⣿⣿⣿⣿⣿⣿⣿⣿⡇⠀⠁⠀⠀⠀⠑⢕⠀⠀⠀⠀⣿⡟⢕⢕⢕⢕⢻⣿⡕⢕⢜⢻⣇⢕⢕⢕⢕⢕⢕⢕⢕⢕⢕⢕⢕⢕⢕⢕⢕⢕⢕⢕⢝⣟⢿⣿⣿⢿⣟⣽⡕⢕⢕⢕⢕⢕⢕⢕⢕⢕⢕⢸⢸⡇⢕⣼⣿⢇⣿⣿⢕⢕⣿⡕⢕⢕⢕⢁⢕⢕⢸⣿⣿⣿⡇⢕⢕⢕⣿⣿⣿⣿⢕⢕⢕⢸⣿⣿⣿⡇⢕⢕⢕⣿⢕⢕⠀⢕⢕⢕⢕⢕⢜⢻⣿⣿⣧⢀⠀⠀⠀⠀⠀⠀⠀⠁⠀⠀⠀⠀⠀⠀⠀⠀⢿⣿⣿⣿⣿⣿⣿⣿⣯⣴⣷⣿⣿⣿⣿⢅⣾⣿⣿⣧⣴⣴⣴⣴⣷⣿⣿⣿⣿⣿⣿⣿⣿⣿⣿⣿⣿⣿⣿⣿⣿⣿⣿⣿⣿⣿⣿⣿⣿⡿⠋⠀⢀⣰⣾⣿⣿⣿⣿⣿⣿⣿⣿⣿⣿⣿⣿⣿⣿⣿⣿⣿⣿⣿⣿⣿⣿⣿⣿⣿⣿⣧⣄⡁⢁⢁⢕⢷⣷⣶⡾⢿⣿⣿⠀</a:t>
            </a:r>
            <a:br/>
            <a:r>
              <a:t>⣿⣿⣿⣿⣿⣿⣿⣿⣿⣿⡇⠀⠀⠀⠀⠀⠀⠁⢀⠀⠀⣸⡿⢕⢕⢕⢕⢕⢸⣿⣷⡕⢕⢕⢝⢮⢕⢕⢕⢕⢕⢕⢕⢕⢕⢕⢕⢕⢕⠕⢕⢕⣱⣷⣿⣿⣿⣷⣷⣿⣿⣿⡇⢕⢕⢕⢕⢕⢕⢕⢕⢕⢕⢸⣮⣿⢕⣿⢏⣾⣿⡿⣸⣷⢿⡇⢕⢕⠕⢕⢕⢕⢪⣿⣿⣿⣿⢕⢕⢕⣿⣿⣿⣿⢕⢕⢕⢸⣿⣿⣿⡇⢕⢕⢕⣿⡕⢕⢄⢕⢕⢕⢕⢕⢕⢕⢝⢿⣿⣷⡀⠀⠀⠀⠀⠀⠀⠀⠀⠀⠀⠀⠀⠀⠀⠀⢸⣿⣿⣿⣿⣿⣿⣿⣿⣿⣿⣿⣿⣿⢿⡾⢿⣿⣿⣿⣿⣿⣿⣿⣿⣿⣿⣿⣿⣿⣿⣿⣿⣿⣿⣿⣿⣿⣿⣿⣿⣿⣿⣿⣿⣿⠿⠟⢉⣀⣠⣷⣿⣿⣿⣿⣿⣿⣿⣿⣿⣿⣿⣿⣿⣿⣿⣿⣿⣿⣿⣿⣿⣿⣿⣿⣿⣿⣿⣿⣿⣿⣿⣿⣿⣿⣷⣾⣿⣿⣷⣸⣿⣿⠀</a:t>
            </a:r>
            <a:br/>
            <a:r>
              <a:t>⣿⣿⣿⣿⣿⣿⣿⣿⣿⣿⡇⠀⠀⠀⠀⠀⠀⠀⠀⠀⢠⡟⢕⢕⢕⢕⢕⢕⢕⣿⣿⣷⢕⢕⢕⢕⢕⢕⢕⢕⢕⢕⢕⢕⢕⢕⠕⠑⠀⢔⢕⢱⣿⣿⣿⣿⣿⣿⣿⣿⣿⣿⡇⢄⠁⠕⢕⢕⢕⢕⢕⢕⢕⢕⢹⡟⣸⢏⢾⣿⣿⢇⣿⢾⢽⢇⢕⠁⢕⢕⢕⢕⢸⣿⣿⣿⡏⢕⢕⢕⣿⣿⣿⣿⢕⢕⢕⢸⣿⣿⣿⡇⢕⢕⢕⣿⡕⢕⢕⢕⢕⢕⢕⢕⢕⢕⢕⢜⢻⣿⣷⡄⠀⠀⠀⠀⠀⠀⠀⠀⠀⠀⠀⠀⠀⠀⠀⢹⣿⣿⣿⣿⣿⣿⣿⣿⣿⢟⢏⢕⢕⢕⢜⢣⢹⣿⣿⣿⣿⣿⣿⣿⣿⣿⣿⣿⣿⣿⣿⣿⣿⣿⣿⣿⣿⣿⣿⣿⣿⣿⣿⣿⣿⣿⣿⣿⣿⣿⣿⣿⣿⣿⣿⣿⣿⣿⣿⣿⣿⣿⣿⣿⣿⣿⣿⣿⣿⣿⣿⣿⣿⣿⣿⣿⣿⣿⣿⣿⣿⣿⣿⣿⣿⣿⣿⣿⢫⡻⣻⢿⠀</a:t>
            </a:r>
            <a:br/>
            <a:r>
              <a:t>⣿⣿⣿⣿⣿⣿⣿⣿⣿⣿⡇⠀⠀⠀⠀⠀⠀⠀⠀⢠⡿⢕⢕⢕⢕⢕⢕⢕⢕⢹⣿⣿⣇⢕⢕⢕⢕⢕⢕⢕⢕⢕⢕⠕⠑⠁⠀⠀⢄⢕⢕⣿⣿⣿⣿⣿⣿⣿⣿⣿⣿⣿⣏⢕⢄⠀⠀⠁⠑⢕⢕⢕⢕⢕⢕⢱⢯⡕⢸⡟⠉⢁⢀⢀⠁⠕⢕⢄⢕⢱⡕⢕⢕⣿⣿⣿⡇⢕⢕⢕⣿⣿⣿⣿⢕⢕⢕⢸⣿⣿⣿⡇⢕⢕⢕⣿⡇⢕⢕⢕⢕⢕⢕⢕⢕⢕⢕⢕⢕⢜⢻⣿⣆⠀⠀⠀⠀⠀⠀⠀⠀⠑⢔⠀⠀⠀⠀⠀⢻⣿⣿⣿⣿⣿⣿⡟⢟⢕⢕⢕⢕⢕⢕⢕⢕⢜⢻⣿⣿⣿⣿⣿⣿⣿⣿⣿⣿⣿⣿⣿⣿⣿⣿⣿⣿⣿⣿⣿⣿⣿⣿⣿⣿⣿⣿⣿⣿⣿⣿⣿⣿⣿⣿⣿⣿⣿⣿⣿⣿⣿⣿⣿⣿⣿⣿⣿⣿⣿⣿⣿⣿⣿⣿⣿⣿⣿⣿⣿⣿⣿⣿⣿⣿⣿⡟⢕⢕⢕⢕⢿⠀</a:t>
            </a:r>
            <a:br/>
            <a:r>
              <a:t>⣿⣿⡿⢿⢿⢿⢿⢿⣿⣿⡇⠀⠀⠀⠀⠀⠀⠀⢀⣾⢇⢕⢕⢕⢕⢕⢕⢕⢕⢸⣿⣿⣿⡕⢕⢕⢕⢕⢕⢕⠕⠁⠀⠀⠀⠀⠀⠀⢕⢕⣸⣿⣿⣿⣿⣿⣿⣿⣿⣿⣿⣿⣿⡕⢕⠀⠀⠀⠀⠀⠁⠑⢕⢕⢕⢇⢕⢜⠑⠑⠑⠕⢕⠕⠀⢀⠀⠑⢕⢫⣧⢕⢕⣿⣿⣿⣿⢕⢕⢕⣿⣿⣿⣿⢕⢕⢕⢸⣿⣿⣿⡇⢕⢕⢕⣿⡇⢕⢕⠑⢕⢕⢕⢕⢕⢕⢕⢕⢕⢕⢕⠘⢿⣧⢀⠀⠀⠀⠀⠀⠀⠀⠜⣷⣄⠀⠀⠀⠁⢻⣿⣿⣿⣿⡇⢕⢕⢕⢕⢕⢕⢕⢕⢕⢕⢕⢜⢻⣿⣿⣿⣿⣿⣿⣿⣿⣿⣿⣿⣿⣿⣿⣿⣿⣿⣿⣿⣿⣿⣿⣿⣿⣿⣿⣿⣿⣿⣿⣿⣿⣿⣿⣿⣿⣿⣿⣿⣿⣿⣿⣿⣿⣿⣿⣿⣿⣿⣿⣿⣿⣿⣿⣿⣿⣿⣿⣿⣿⣿⣿⣿⣿⣿⢝⢕⢕⢕⢕⢕⢜⠀</a:t>
            </a:r>
            <a:br/>
            <a:r>
              <a:t>⣿⣿⣿⣿⣿⣿⣿⣿⣿⣯⡕⢀⠀⠀⠀⠀⠀⠀⣼⢇⢕⢕⢕⢕⢕⢕⢕⢕⢕⢸⢻⣿⣿⣷⢕⢕⢕⢕⢕⣕⠀⠀⠀⠀⠀⠀⠀⠀⢱⣿⣿⣿⣿⣿⣿⣿⣿⣿⣿⣿⣿⣿⣿⣧⢕⠀⠀⠀⠀⠀⠀⠀⠀⢕⢕⢕⢕⠀⢔⢔⢄⠀⠀⠀⠄⢕⠀⠀⢕⢕⢿⡕⢜⣿⣿⣿⡏⢕⢕⢕⣿⣿⣿⣿⢕⢕⢕⢸⣿⣿⣿⡇⢕⢕⢕⣿⡇⢕⢕⢄⢕⢕⢕⢕⢕⢕⢕⢕⢕⢕⢕⢕⢕⢝⢣⣔⢀⠀⠀⠀⠀⠀⠀⠸⣿⣷⣴⡀⠀⠀⢻⣿⣿⣿⡕⢕⢕⢕⢕⢕⢕⢕⢕⢕⢕⢕⢕⢕⢿⣿⣿⣿⣿⣿⣿⣿⣿⣿⣿⣿⣿⣿⣿⣿⣿⣿⣿⣿⣿⣿⣿⣿⣿⣿⣿⣿⣿⣿⣿⣿⣿⣿⣿⣿⣿⣿⣿⣿⣿⣿⣿⣿⣿⣿⣿⣿⣿⣿⣿⣿⣿⣿⣿⣿⣿⣿⣿⣿⣿⣿⣿⡟⢇⢕⢕⢕⢕⢕⢕⢜⠀</a:t>
            </a:r>
            <a:br/>
            <a:r>
              <a:t>⣿⡿⡿⢿⡿⢿⢿⢿⢿⢿⢿⢇⡄⠀⠀⢔⢕⣸⡇⢕⢕⢕⢕⢕⣱⣵⣷⣿⣿⡸⣿⣿⣿⣿⣧⢕⢕⢱⢟⢇⠀⠀⠀⠀⠀⠀⠀⠀⠸⣿⣿⣿⣿⣿⣿⣿⣿⣿⣿⣿⣿⣿⣿⣿⣧⢕⠀⠀⠀⠀⠀⠀⠀⠄⢵⢳⢇⠀⠜⢟⠁⢄⢔⢰⠀⠁⢐⢄⡕⢕⢜⣧⢕⢝⢝⢝⢕⢕⢕⢕⢝⢝⢝⢝⢕⢕⢕⢜⢝⢝⢝⢕⢕⢕⢕⢝⢕⢕⢕⢕⢕⢕⢕⢕⢕⢕⢕⢕⢕⢕⢕⢕⢅⢕⢕⠁⠕⢔⠀⠀⠀⠀⠀⠀⠹⣿⣿⣿⣧⣄⢀⠝⣿⣿⣷⣕⢕⢕⢕⢕⢕⢕⢕⢕⢕⢕⢕⢱⣼⣿⣿⣿⣿⣿⣿⣿⣿⣿⣿⣿⣿⣿⣿⣿⣿⣿⣿⣿⣿⣿⣿⣿⣿⣿⣿⣿⣿⣿⣿⣿⣿⣿⣿⣿⣿⣿⣿⣿⣿⣿⣿⣿⣿⣿⣿⣿⣿⣿⣿⣿⣿⣿⣿⣿⣿⣿⣿⣿⣿⣿⣿⡇⢕⢕⢕⢕⢕⢕⢕⢕⠀</a:t>
            </a:r>
            <a:br/>
            <a:r>
              <a:t>⡏⢕⢕⢕⢕⢕⢕⢕⢕⢕⢕⢕⢕⢔⠀⢕⢱⡏⢕⢕⢕⢕⣵⣿⣿⣿⣿⣿⣿⡏⡏⣿⣿⣿⣿⡕⢕⢕⢕⢕⠀⠀⠀⠀⠀⠀⠀⠀⠀⢿⣿⣿⣿⣿⣿⣿⣿⣿⣿⣿⣿⣿⣿⣿⣿⠑⠀⠀⠀⠀⠀⠀⠀⠀⢕⢕⢕⢕⢄⡴⠀⠑⠕⠕⠑⠕⣷⣿⣿⣷⡕⢸⡇⢕⢕⢕⢕⢕⢕⢕⢕⢕⢕⢕⢕⢕⢕⢕⢕⢕⢕⢕⢕⢕⢕⢕⢕⢕⢕⢕⢕⢕⢕⢕⢕⢕⢕⢕⢕⢕⢕⢕⢕⢕⢕⢕⠀⠀⠀⠀⠀⠀⠀⠀⠀⠜⣿⣿⣿⣿⣿⣧⣼⣿⣿⣿⣧⣕⡕⢕⢕⢕⢕⢕⢕⢕⣵⣿⣿⣿⣿⣿⣿⣿⣿⣿⣿⣿⣿⣿⣿⣿⣿⣿⣿⣿⣿⣿⣿⣿⣿⣿⣿⣿⣿⣿⣿⣿⣿⣿⣿⣿⣿⣿⣿⣿⣿⣿⣿⣿⣿⣿⣿⣿⣿⣿⣿⣿⣿⣿⣿⣿⣿⣿⣿⣿⣿⣿⣿⣿⣿⣧⡕⢕⢕⢕⢕⢕⢕⢕⠀</a:t>
            </a:r>
            <a:br/>
            <a:r>
              <a:t>⡇⢕⢕⢕⢕⢕⢕⢕⢕⢕⢕⢕⢕⢕⢄⢰⡟⢕⢕⢕⢱⣿⣿⣿⣿⣿⣿⣿⣿⡇⣿⣿⣿⣿⣿⡇⢕⢕⢕⠑⠀⠀⠀⠀⠀⠀⠀⠀⠀⠘⣟⣻⣿⣿⣿⣿⣿⣿⣿⣿⣿⣿⣿⣟⡟⠀⠀⠀⠀⠀⠀⠀⠀⠀⠕⢕⢕⢕⣸⡇⣷⡔⢔⣦⢔⣷⢹⣿⣿⣿⣷⡕⢷⢡⣥⣥⣥⣥⣥⣵⣵⣵⣵⣵⣵⣵⣵⣵⣵⣵⣵⣵⣵⣵⣵⣵⣵⢕⢕⢕⠁⢕⢕⢕⢕⢕⢕⢕⢕⢕⢕⢕⢕⢕⢕⢕⢄⠀⠄⠐⠁⠀⠀⠀⠀⠀⠜⣿⣿⣿⣿⣿⣿⣿⣿⣿⣿⣿⣿⣷⣵⣵⣵⣷⣾⣿⣿⣿⣿⣿⣿⣿⣿⣿⣿⣿⣿⣿⣿⣿⣿⣿⣿⣿⣿⣿⣿⣿⣿⣿⣿⣿⣿⣿⣿⣿⣿⣿⣿⣿⣿⣿⣿⣿⣿⣿⣿⣿⣿⣿⣿⣿⣿⣿⣿⣿⣿⣿⣿⣿⣿⣿⣿⣿⣿⣿⣿⣿⣿⣿⣿⣿⣷⣵⡕⢕⢕⢕⢕⣼⠀</a:t>
            </a:r>
            <a:br/>
            <a:r>
              <a:t>⡇⢕⢕⢕⢕⢕⢕⢕⢕⢕⢕⢕⢕⢕⢱⡟⢕⢕⢕⢱⣿⣿⣿⣿⣿⣿⣿⣿⣿⢸⢻⣿⣿⣿⣿⣿⢕⢕⢕⠀⠀⠀⠀⠀⠀⠀⠀⠀⠀⠀⠸⣿⣿⣿⣿⣿⣿⣿⣿⣿⣿⣿⣿⣿⠇⠀⠀⠀⠀⠀⠀⠀⠀⠀⠀⢕⢕⢕⢜⣳⢟⢇⣇⢜⢇⢻⡎⣿⣿⣿⣿⣿⡜⣇⢿⣿⣿⣿⣿⣿⣿⣿⣿⣿⣿⣿⣿⣿⣿⣿⣿⣿⣿⣿⣿⣿⣿⢕⢕⢕⢄⢕⢕⢕⢕⢕⢕⢕⢕⢕⢕⢕⢕⢕⢕⢕⢕⠀⠀⠀⠀⠀⠀⠀⢀⠀⢀⠘⢿⣿⣿⣿⣿⣿⣿⣿⣿⣿⣿⣿⣿⣿⣿⣿⣿⣿⣿⣿⣿⣿⣿⣿⣿⣿⣿⣿⣿⣿⣿⣿⣿⣿⣿⣿⣿⣿⣿⣿⣿⣿⣿⣿⣿⣿⣿⣿⣿⣿⣿⣿⣿⡏⠁⣿⣿⣿⣿⣿⣿⣿⣿⣿⣿⣿⣿⣿⣿⣿⣿⣿⣿⣿⣿⣿⣿⣿⣿⣿⣿⣿⣿⣿⣿⣿⣿⣷⣷⣷⣷⣿⠀</a:t>
            </a:r>
            <a:br/>
            <a:r>
              <a:t>⡇⢕⢕⢕⢕⢕⢕⠑⠑⠁⠀⢕⢕⢰⢟⢕⢕⢕⢕⣿⣿⣿⣿⣿⣿⣿⣿⣿⣿⢸⣾⣿⣿⣿⣿⣿⢕⢕⡕⠀⠀⠀⠀⠀⠀⠀⠀⠀⠀⠀⠀⢹⣿⣿⣿⣿⣿⣿⣿⣿⣿⣿⣿⡟⠀⠀⠀⠀⠀⠀⠀⠀⠀⠀⠀⠑⢕⢕⣇⣵⣾⡸⣿⣷⣵⡕⢕⢿⣿⣿⣿⣿⣿⡹⡔⠀⠀⠀⠀⠀⠀⠀⠀⢀⢀⢀⢀⢀⣀⣀⣀⣀⣀⣀⣀⣀⣁⡀⢕⢕⢕⢕⢕⢕⢕⢕⢕⢕⢕⢕⢕⢕⢕⢕⢕⢕⢕⢔⠀⠀⠀⠀⠀⠀⠀⠔⠜⣷⣼⣿⣿⣿⣿⣿⣿⣿⣿⣿⣿⣿⣿⣿⣿⣿⣿⣿⣿⣿⣿⣿⣿⣿⣿⣿⣿⣿⣿⣿⣿⣿⣿⣿⣿⣿⣿⣿⣿⣿⣿⣿⣿⣿⣿⣿⣿⣿⣿⣿⣿⣿⣿⡇⢄⣿⣿⣿⣿⣿⣿⣿⣿⣿⣿⣿⣿⣿⣿⣿⣿⣿⣿⣿⣿⣿⣿⣿⣿⣿⣿⣿⣿⣿⣿⣿⣿⣿⣿⣿⣿⣿⠀</a:t>
            </a:r>
            <a:br/>
            <a:r>
              <a:t>⢵⢵⢵⢷⠗⠗⠑⠀⠀⠀⠀⠁⢰⢏⢕⢕⢕⢕⣼⣿⣿⣿⣿⣿⣿⣿⣿⣿⣿⢸⣿⣿⣿⢿⣿⣿⡇⢕⠕⠀⠀⠀⠀⠀⠀⠀⠀⠀⠀⠀⠀⠀⢻⣿⣿⣿⣿⣿⣿⣿⣿⣿⣿⠁⠀⠀⠀⠀⠀⠀⠀⠀⠀⠀⠀⠀⣿⣿⣿⣿⣿⣷⡝⡇⣿⣿⡇⣷⣾⣿⣿⣿⣿⣷⢻⡀⠀⠀⠀⠀⠀⠑⠁⠀⠀⠀⠀⠀⢸⢝⣝⢫⢽⢟⢯⣿⣿⡇⢕⢕⢕⢕⢕⢕⢕⢕⢕⢕⢕⢕⢕⢕⢕⢕⢕⢕⢕⢕⠀⠀⠀⠀⠀⠀⠀⠅⢐⠸⣿⣿⣿⣿⣿⣿⣿⣿⣿⣿⣿⣿⣿⣿⣿⣿⣿⣿⣿⣿⣿⣿⣿⣿⣿⣿⣿⣿⣿⣿⣿⣿⣿⣿⣿⣿⣿⣿⣿⣿⣿⣿⣿⣿⣿⣿⣿⣿⣿⣿⣿⣿⣿⣧⣸⣿⣿⣿⣿⣿⣿⣿⣿⣿⣿⣿⣿⣿⣿⣿⣿⣿⣿⣿⣿⣿⣿⣿⣿⣿⣿⣿⣿⣿⣿⣿⣿⣿⣿⣿⣿⣿⠀</a:t>
            </a:r>
            <a:br/>
            <a:r>
              <a:t>⠅⠅⠅⠀⠀⠀⠀⠀⠀⠀⠀⠀⠁⠁⠑⠕⠕⢸⣿⣿⣿⣿⣿⣿⣿⣿⣿⣿⣿⡕⣿⣿⣿⡜⣿⣿⢇⢱⠀⠀⠀⠀⠀⠀⠀⠀⠀⠀⠀⠀⠀⠀⠈⢿⣿⣿⣿⣿⣿⣿⣿⣿⠇⠀⠀⠀⠀⠀⠀⠀⠀⠀⠀⠀⠀⠀⢸⣿⣿⣿⣿⣿⣿⣇⣿⣿⢹⣿⣿⣿⣿⣿⣿⣿⢞⠗⠀⠀⠀⠀⠀⠀⠀⠀⠀⠀⠀⠀⢞⢿⢿⣿⣿⣿⣷⣮⣝⡇⢕⢕⢕⠁⢕⢕⢕⢕⢕⢕⢕⢕⢕⢕⢕⢕⢕⢕⢕⢕⢄⠁⠀⢀⢄⢄⢐⢁⠅⢑⢹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⠈⠙⠛⠿⢿⣿⣿⣿⣿⣿⣿⡇⣿⣿⣟⢿⣜⢿⢕⠁⠀⠀⠀⠀⠀⠀⠀⠀⠀⠀⠀⠀⠀⠀⠀⠈⢿⣿⣿⣿⣿⣿⣿⡏⠀⠀⠀⠀⠀⠀⠀⠀⠀⠀⠀⠀⠀⠀⠁⢿⣿⣿⣿⣿⣿⡟⢝⣱⣿⣿⣿⣿⠿⠟⠙⠁⠀⠀⠀⠀⠀⠀⠀⠀⠀⠀⠀⠀⠀⠀⢕⢕⢕⢜⢝⢻⢿⣿⣿⣷⢕⢕⢕⠀⢕⢕⢕⢕⢕⢕⢕⢕⢕⢕⢕⢕⢕⢕⢕⢕⢕⠔⢕⢕⢕⢕⢕⢕⢕⢕⢔⢹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⠈⠙⠻⢿⣿⣿⡇⣿⣿⣻⣿⣷⢕⢄⠁⠀⠀⠀⠀⠀⠀⠀⠀⠀⠀⠀⠀⠀⠀⠀⠀⠘⢿⠿⠟⠟⢿⡟⠀⠀⠀⠀⠀⠀⠀⠀⠀⠀⠀⠀⠀⠀⠀⠀⢜⣿⣿⣿⣿⣯⣼⣾⣿⣿⠟⠋⠁⠀⠀⠀⠀⠀⠀⠀⠀⠀⠀⠀⢀⢀⠀⠀⠀⠀⠀⠀⢕⢕⢕⢕⢕⢕⢕⢝⢻⢕⢕⢕⠀⠕⢕⢕⢕⢕⢕⢕⢕⢕⢕⢕⢕⢕⢕⢕⢕⢕⢕⢕⢕⢕⢕⢕⢕⢕⢕⢕⢔⢹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⢄⠄⠀⠀⠀⠀⠀⠀⠀⠀⠀⠀⠀⠀⠀⠀⠈⠟⢇⢿⣿⢿⣿⣿⢕⠕⠀⠀⠀⠀⠀⠀⠀⠀⠀⠀⠀⠀⠀⠀⠀⠀⠀⠀⠀⢀⢤⣤⢀⠀⠀⠀⠀⠀⠀⠀⠀⠀⠀⠀⠀⠀⠀⠀⠀⠀⠀⢻⣿⣿⣿⣿⣿⡿⠟⠁⠀⠀⠀⠀⠀⠀⠀⠀⠀⠀⢀⠀⠀⠀⠀⠑⢔⢀⠀⠀⠀⠀⠕⢕⢕⢕⢕⢕⢕⢕⢕⢕⢕⢕⢔⠄⢕⢕⢕⢕⢕⢕⢕⢕⢕⢕⢕⢕⢕⢕⢕⢕⢕⢕⢕⢕⢕⢕⢕⢕⢕⢕⢕⢕⠝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⢀⢔⢕⠁⠀⠀⠀⠀⢀⠔⠀⠀⠀⠀⠀⠀⠀⠀⠀⠀⠀⠀⣾⡏⢸⣿⡏⢕⠀⠀⠀⠀⠀⠀⠀⠀⠀⠀⠀⠀⠀⠀⠀⠀⠀⠀⠀⠀⠕⢜⢜⠕⠀⠀⠀⠀⠀⠀⠀⠀⠀⠀⠀⠀⠀⠀⠀⠀⠀⠀⠜⣿⣿⣿⡿⠋⠁⠀⠀⠀⠀⠀⠀⠀⠀⠀⠀⠀⠀⠁⠔⢄⠀⠀⠀⠁⠑⢔⠀⠀⠀⠀⠁⠕⢕⢕⢕⢕⢕⢕⢕⢕⢕⢕⠀⢕⢕⢕⢕⢕⢕⢕⢕⢕⢕⢕⢕⢕⢕⢕⢕⢕⢕⢕⢕⢕⢕⢕⢕⢕⢕⢕⢔⢕⢘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⢄⢕⠑⠀⠀⠀⢀⢄⠕⠁⠀⠀⠀⠀⠀⠀⠀⠀⠀⠀⠀⠀⠀⣿⠕⢸⡟⢕⠔⠀⠀⠀⠀⠀⠀⠀⠀⠀⠀⠀⠀⠀⠀⠀⠀⠀⠀⠀⠀⠀⠕⢕⠀⠀⠀⠀⠀⠀⠀⠀⠀⠀⠀⠀⠀⠀⠀⠀⠀⠀⠀⠀⢸⡿⠋⠀⠀⠀⠀⠀⠀⠀⠀⠀⠀⠀⠀⠀⠀⠀⠀⠀⠁⠕⢄⠀⠀⠀⠁⢕⢀⠀⠀⢀⣴⣦⣵⣕⢕⢕⢕⢕⠕⢕⢕⠀⠀⢕⢕⢕⢕⢕⢕⢕⢕⢕⢕⢕⢕⢕⢕⢕⢕⢕⢕⢑⠔⢅⠕⢕⢕⢕⢕⢕⢕⢕⢌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⢔⠕⠀⠀⠀⠀⢄⠕⠁⠀⠀⠀⠀⠀⠀⠀⠀⠀⠀⠀⠀⠀⠀⢱⠝⢀⡟⠕⠑⠀⠀⠀⠀⠀⠀⠀⠀⠀⠀⠀⠀⠀⠀⠀⠀⠀⠀⠀⠀⠀⠀⠀⢁⡄⠀⢀⠀⠀⠀⠀⠀⠀⠀⠀⠀⠀⠀⠀⠀⠀⠀⠀⠀⠁⠀⠀⠀⠀⠀⠀⠀⠀⠀⠀⠀⠀⠀⠀⠀⠀⠀⠀⠀⠀⢄⠕⠕⢄⢀⠀⠀⠑⢔⠁⡿⣻⡿⡿⣿⣷⡧⢕⢕⢀⢕⢕⢀⠀⢕⢕⢕⢕⢕⢕⢕⢕⢕⢕⢕⢕⢕⢕⢕⢕⢕⢕⢕⢕⢑⠕⢕⢕⢕⢕⢕⢕⢕⢕⢔⠝⣿⣿⣿⣿⣿⣿⣿⣿⣿⣿⣿⣿⣿⣿⣿⣿⣿⣿⣿⣿⣿⣿⣿⣿⣿⣿⣿⣿⣿⣿⣿⣿⣿⣿⣿⣿⢿⢿⢿⠿⠿⠿⢿⢿⢿⢿⢿⢿⢿⢿⣿⣿⣿⣿⣿⣿⣿⣿⣿⣿⣿⣿⣿⣿⣿⣿⣿⣿⣿⣿⣿⣿⣿⣿⣿⣿⣿⣿⣿⣿⣿⣿⣿⡿⠀</a:t>
            </a:r>
            <a:br/>
            <a:r>
              <a:t>⠀⠀⠀⠀⢄⠕⠁⠀⠀⢀⢄⠕⠑⢕⢄⠀⠀⠀⠀⠀⠀⠀⠀⠀⠀⠀⠀⠀⢄⠃⠀⢱⠕⠀⠀⠀⠀⠀⠀⠀⠀⠀⠀⠀⠀⠀⠀⠀⠀⠀⠀⠀⠀⠀⠀⣨⣿⣿⣿⣿⣿⣱⡄⠀⠀⠀⠀⠀⠀⠀⠀⠀⠀⠀⠀⠀⠀⠀⠀⠀⠀⠀⠀⠀⠀⠀⠀⠀⠀⠀⠀⠀⠀⠀⠀⠀⠀⠀⢄⠕⠁⠀⠀⠀⠁⠐⢄⠀⠀⢔⢸⣿⣿⣿⣿⣿⣿⣿⣷⡕⢕⢕⠔⠀⠁⢕⢕⢕⢕⢕⢕⢕⢕⢕⢕⢕⢕⢕⢕⢕⢕⢕⢕⢕⢕⢕⢕⢕⢕⢕⢕⢕⢕⢕⢕⢕⢜⢻⣿⣿⣿⣿⣿⣿⣿⣿⣿⣿⣿⣿⣿⣿⣿⣿⣿⣿⣿⣿⣿⣿⣿⣿⣿⣿⣿⣿⣿⢟⢝⢕⢔⢕⢕⢕⢕⢕⢕⢕⢕⢕⢕⢕⢕⢕⢕⢕⢕⢔⢕⢝⢝⢻⣿⣿⣿⣿⣿⣿⣿⣿⣿⣿⣿⣿⣿⣿⣿⣿⣿⣿⣿⣿⣿⣿⣿⣿⣿⣿⠏⢕⠀</a:t>
            </a:r>
            <a:br/>
            <a:r>
              <a:t>⠀⠀⢕⢔⠁⠀⠀⢄⠔⠁⠀⠀⠀⠀⠁⠕⢄⢀⠀⠀⠀⠀⠀⠀⠀⠀⠀⠀⠁⢀⢕⠁⠀⠀⠀⠀⠀⠀⠀⠀⠀⠀⠀⠀⠀⠀⠀⠀⠀⠀⠀⠀⠀⠀⢺⢹⣿⣿⣿⣿⣿⣿⡏⠀⠀⠀⠀⠀⠀⠀⠀⠀⠀⠀⠀⠀⠀⠀⠀⠀⠀⠀⠀⠀⠀⠀⠀⠀⠀⠀⠀⠀⠀⠀⠀⠀⢄⠕⠁⠀⠀⠀⢀⠄⢀⠀⠀⠑⠀⠀⠕⣿⣿⡏⣿⣿⣿⣿⢽⡇⢕⢕⠀⢔⠀⢕⢕⢕⢕⢕⢕⢕⢕⢕⢕⢕⢕⢕⢕⢕⢕⢕⢕⢕⢕⢕⢕⢕⢕⢕⢕⢕⢕⢕⢕⢕⢕⢐⢝⢿⣿⣿⣿⣿⣿⣿⣿⣿⣿⣿⣿⣿⣿⣿⣿⣿⣿⣿⣿⣿⣿⣿⣿⣿⣿⣿⣿⡕⢕⢕⢕⢕⢕⢕⢕⢕⢕⢕⢕⢕⢕⢕⢕⢕⢕⢕⢕⢕⢕⢕⢕⢕⣸⣿⣿⣿⣿⣿⣿⣿⣿⣿⣿⣿⣿⣿⣿⣿⣿⣿⣿⣿⣿⣿⣿⣿⡿⢕⢕⢕⠀</a:t>
            </a:r>
            <a:br/>
            <a:r>
              <a:t>⢀⣱⡇⠀⠀⢀⠐⠀⠀⢀⢄⠄⢀⠀⠀⠀⠀⠑⠔⢄⠀⠀⠀⠄⠀⠀⠀⠀⢄⠑⠀⢀⠀⠀⠀⠀⠀⠀⠀⠀⠀⠀⠀⠀⠀⠀⠀⠀⠀⠀⠀⠀⠀⠀⢕⣿⣿⣿⣿⣿⣿⣿⢹⠀⠀⠀⠀⠀⠀⠀⠀⠀⠀⠀⠀⠀⠀⠀⠀⠀⠀⠀⠀⠀⠄⠀⠀⠀⠀⠀⠀⠀⠀⠀⢄⠑⠁⠀⠐⠀⢄⠐⠀⠀⠀⠁⠐⠀⠀⠀⠀⢾⣿⡇⣿⣿⣿⣿⣿⣷⢕⢕⢄⠕⠀⢕⢕⢕⢕⢕⢕⢕⢕⢕⢕⢕⢕⢕⢕⢕⢕⢕⢕⢕⢕⢕⢕⢕⢕⢕⢕⢕⢕⢕⢕⢕⢕⢕⢕⢕⢟⢿⣿⣿⣿⣿⣿⣿⣿⣿⣿⣿⣿⣿⣿⣿⣿⣿⣿⣿⣿⣿⣿⣿⣿⣿⣿⣿⣷⣦⣵⣵⣕⡕⢕⢕⢕⢕⢕⢕⢕⢕⢕⢕⢕⢕⢕⣑⣅⣵⣵⣼⣿⣿⣿⣿⣿⣿⣿⣿⣿⣿⣿⣿⣿⣿⣿⣿⣿⣿⣿⣿⣿⣿⡿⢏⢕⢕⢕⢕⠀</a:t>
            </a:r>
            <a:br/>
            <a:r>
              <a:t>⣾⣿⠕⠀⠀⠀⠀⠄⠐⠁⠀⠀⠀⠐⠄⢀⠀⠀⠀⠁⠑⢄⠀⠀⠀⠀⠀⠁⠀⠀⠀⠀⠀⠀⠀⠀⠀⠀⠀⠀⠀⠀⠀⠀⠀⠀⠀⠀⠀⠀⠀⠀⠀⠀⠁⠘⡎⢿⣿⡇⢿⠇⠀⠀⠀⠀⠀⠀⠀⠀⠀⠀⠀⠀⠀⠀⠀⠀⠀⠀⠀⠀⠀⠀⠀⠀⠀⠀⠀⠀⠀⠀⢀⢕⠁⠀⠀⠀⠀⠁⠀⠀⠀⠀⠀⠀⠀⠀⠀⠀⠀⢾⣿⡇⣿⣿⣿⣧⣿⣿⢔⢕⠀⠑⢄⠕⢕⢕⢕⢕⢕⢕⢕⢕⢕⢕⢕⢕⢕⢕⢕⢕⢕⢕⢕⢕⢕⢕⢕⢕⢕⢕⢕⢕⢕⢕⢕⢕⢕⢕⢕⢕⢝⢿⣿⣿⣿⣿⣿⣿⣿⣿⣿⣿⣿⣿⣿⣿⣿⣿⣿⣿⣿⣿⣿⣿⣿⣿⣿⣿⣿⣿⣿⣿⣿⡳⢗⣧⣵⣵⣵⣵⢴⢷⢷⣿⣿⣿⣿⣿⣿⣿⣿⣿⣿⣿⣿⣿⣿⣿⣿⣿⣿⣿⣿⣿⣿⣿⣿⣿⣿⣿⡿⢏⢕⢕⢕⢕⢕⢕⠀</a:t>
            </a:r>
            <a:br/>
            <a:r>
              <a:t>⣿⣿⠀⠀⠀⠀⠀⠀⠀⠀⠀⠀⠀⠀⠀⠁⠀⠀⠀⠀⠀⠁⢕⢀⠀⠀⠀⠀⠀⠀⠀⠀⠁⠀⠀⠀⠀⠀⠀⠀⠀⠀⠀⠀⠀⠀⠀⠀⠀⠀⠀⠀⠀⠀⠀⠀⠀⢁⠘⠇⠈⠀⠀⠀⠀⠀⠀⠀⠀⠀⠀⠀⠀⠀⠀⠀⠀⠀⠀⠀⠀⠀⠀⠀⠀⠀⠀⠀⠀⠀⠀⢔⠑⠀⠀⠀⠀⠀⠀⠀⠀⠀⠀⠀⠀⠀⠀⠀⠀⠀⠀⢟⡽⣟⣻⣿⣿⣿⣸⣿⡇⢕⠀⠔⢄⠀⢕⢕⢕⢕⢕⢕⢕⢕⢕⢕⢕⢕⢕⢕⢕⢕⢕⢕⢕⢕⢕⢕⢕⢕⢕⢕⢕⢕⢕⢕⢕⢕⠀⢕⢕⢕⢕⢕⢝⢿⣿⣿⣿⣿⣿⣿⣿⣿⣿⣿⣿⣿⣿⣿⣿⣿⣿⣿⣿⣿⣿⣿⣿⣿⣿⣿⣿⣿⣿⣿⣧⣻⣿⣿⣻⣗⣮⣵⣿⣿⣿⣿⣿⣿⣿⣿⣿⣿⣿⣿⣿⣿⣿⣿⣿⣿⣿⣿⣿⣿⣿⣿⣿⣿⡿⢋⢕⢕⢕⢕⢕⢕⢕⢕⠀</a:t>
            </a:r>
            <a:br/>
            <a:r>
              <a:t>⣿⣿⡀⠀⠀⠀⠀⠀⠀⠀⠀⠀⠀⠀⠀⠀⠀⠀⠀⠀⠀⠀⠀⠑⠔⠀⠀⠀⠀⠀⠀⠀⠀⠀⠀⠀⠀⠀⠀⠀⠀⠀⠀⠀⠀⠀⠀⠀⠀⠀⠀⠀⠀⠀⠀⠀⠀⠀⠀⠀⠀⠀⠀⠀⠀⠀⠀⠀⠀⠀⠀⠀⠀⠀⠀⠀⠀⠀⠀⠀⠀⠀⠀⠀⠀⠀⠀⠀⠀⠀⠀⠀⠀⠀⠀⠀⠀⠀⠀⠀⠀⠀⠀⠀⠀⠀⠀⠀⠀⠀⠀⠁⢎⢯⢗⢫⢇⢻⢏⢟⡕⢕⠄⠀⠀⠀⢕⢕⢕⢕⢕⢕⢕⢕⢕⢕⢕⢕⢕⢕⢕⢕⢕⢕⢕⢕⢕⢕⢕⢕⢕⢕⢕⢕⢕⢕⢕⢕⢕⢕⢕⢕⢕⢕⢕⢕⢜⢟⢿⣿⣿⣿⣿⣿⣿⣿⣿⣿⣿⣿⣿⣿⣿⣿⣿⣿⣿⣿⣿⣿⣿⣿⣿⣿⣿⣿⣿⣿⣿⣿⣿⣿⣿⣿⣿⣿⣿⣿⣿⣿⣿⣿⣿⣿⣿⣿⣿⣿⣿⣿⣿⣿⣿⣿⣿⣿⣿⣿⠟⢝⢕⢕⢕⢕⢕⢕⢕⢕⢕⢕⠀</a:t>
            </a:r>
            <a:br/>
            <a:r>
              <a:t>⣿⣿⠃⠀⠀⠀⠀⠀⠀⠀⠀⠀⠀⠀⠀⠀⠀⠀⠀⠀⠀⠀⠀⠀⠀⠀⠀⠀⠀⠀⠀⢄⠀⠀⠀⠀⠀⠀⠀⠀⠀⠀⠀⠀⠀⠀⠀⠀⠀⠀⠀⠀⠀⠀⠀⠀⠀⠀⠀⠀⠀⠀⠀⠀⠀⠀⠀⠀⠀⠀⠀⠀⠀⠀⠀⠀⠀⠀⠀⠀⠀⠀⠀⠀⠀⠀⠀⠀⠀⠀⠀⠀⠀⠀⠀⠀⠀⠀⠀⠀⠀⠀⠀⠀⠀⠀⠀⠀⠀⠀⠀⠀⠁⢑⢕⢕⢕⢜⢇⢕⠕⠕⠀⠀⠔⢀⠕⢕⢕⢕⢕⢕⢕⢕⢕⢕⢕⢕⢕⢕⠕⢕⢕⢕⢕⢕⢕⢕⢕⢕⢕⢕⢕⢕⢕⢕⢕⢕⠀⢕⢕⢕⢕⢕⢕⢕⢕⢕⢕⢝⢻⢿⣿⣿⣿⣿⣿⣿⣿⣿⣿⣿⣿⣿⣿⣿⣿⣿⣿⣿⣿⣿⣿⣿⣿⣿⣿⣿⣿⣿⣿⣿⣿⣿⣿⣿⣿⣿⣿⣿⣿⣿⣿⣿⣿⣿⣿⣿⣿⣿⣿⣿⣿⣿⣿⢟⠋⢕⢕⢕⢕⢕⢕⢕⢕⢕⢕⢕⢕⢕⠀</a:t>
            </a:r>
            <a:br/>
            <a:r>
              <a:t>⣿⠇⠀⠀⠀⠀⠀⠀⠀⠀⠀⠀⠀⠀⠀⠀⠀⠀⠀⠀⠀⠀⠀⠀⠀⠀⠀⠀⠀⠀⠀⠀⠑⠁⠀⠀⠀⠀⠀⠀⠀⠀⠀⠀⠀⠀⠀⠀⠀⠀⠀⠀⠀⠀⠀⠀⠀⠀⠀⠀⠀⠀⠀⠀⠀⠀⠀⠀⠀⠀⠀⠀⠀⠀⠀⠀⠀⠀⠀⠀⠀⠀⠀⠀⠀⠀⠀⠀⠀⠀⠀⠀⠀⠀⠀⠀⠀⠀⠀⠀⠀⠀⠀⠀⠀⠀⠀⠀⠀⠀⠀⠀⠀⣷⣷⣷⣷⣷⡷⠇⠀⠀⢔⠄⢀⠅⠀⢕⢕⢕⢕⢕⢕⢕⢕⢕⢕⢕⢕⢕⢕⢕⢕⢕⢕⢕⢕⢕⢕⢕⢕⢕⢕⢕⢕⢕⢕⢕⢕⢕⢕⢕⢕⢕⠑⢅⢕⢕⢕⢕⢕⢕⢝⢻⢿⣿⣿⣿⣿⣿⣿⣿⣿⣿⣿⣿⣿⣿⣿⣿⣿⣿⣿⣿⣿⣿⣿⣿⣿⣿⣿⣿⣿⣿⣿⣿⣿⣿⣿⣿⣿⣿⣿⣿⣿⣿⣿⣿⣿⣿⣿⣿⢟⢏⢕⢕⠀⢕⢕⢕⢕⢕⢕⢕⢕⢕⢕⢕⢕⢕⠀</a:t>
            </a:r>
            <a:br/>
            <a:r>
              <a:t>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⢿⢿⢿⢿⢟⢕⠀⠀⠀⢕⢄⢄⢕⢔⠑⢕⢕⢕⢕⢕⢕⢕⢕⢕⢕⢕⢕⢕⢕⢕⢕⢕⢕⢕⢕⢕⢕⢕⢕⢕⢕⢕⢕⢕⢕⢕⢑⢕⢕⢕⠁⢄⢕⢕⢕⢕⢕⢕⢕⢕⢕⢕⢜⢟⢿⣿⣿⣿⣿⣿⣿⣿⣿⣿⣿⣿⣿⣿⣿⣿⣿⣿⣿⣿⣿⣿⣿⣿⣿⣿⣿⣿⣿⣿⣿⣿⣿⣿⣿⣿⣿⣿⣿⣿⣿⡿⢟⠙⢕⢕⢕⢕⢕⢀⢕⢕⢕⢕⢕⢕⢕⢕⢕⢕⢕⢕⢕⠀</a:t>
            </a:r>
            <a:br/>
            <a:r>
              <a:t>⠑⠀⠐⠐⠑⠑⠐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⠐⠑⠑⠑⠑⠐⠑⠑⠑⠛⠋⠑⠑⠀⠀⠀⠑⠑⠑⠑⠑⠑⠑⠑⠑⠑⠑⠑⠑⠑⠑⠑⠑⠑⠑⠑⠑⠑⠑⠑⠑⠑⠑⠑⠑⠑⠑⠑⠑⠑⠑⠑⠑⠑⠑⠑⠀⠀⠑⠑⠑⠑⠑⠑⠑⠑⠑⠑⠑⠑⠑⠑⠘⠙⠛⠛⠛⠛⠛⠛⠛⠛⠛⠛⠛⠛⠛⠛⠛⠛⠛⠛⠛⠛⠛⠛⠛⠛⠛⠛⠛⠛⠛⠛⠛⠛⠛⠛⠛⠛⠋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⢫⣾⡏⣿⣿⣿⣿⣿⣿⣿⣿⣿⣿⣿⣿⣿⣿⣜⢿⣷⣝⣹⣷⡹⣿⣿⣿⡸⣿⣿⡜⣿⣿⣿⣿⣿⣿⣿⣿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⢣⣿⣿⢳⣿⣿⣿⣿⣿⣿⣿⣿⣿⣿⣿⣿⣿⣿⣿⢗⢝⢿⣇⣿⣿⡕⢕⢕⢕⢕⢜⢝⢝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⢣⣿⣿⡟⣼⣿⢿⢿⢿⢿⢿⢿⢿⢿⢿⢿⢿⣿⣿⢇⢕⢕⢕⢹⢸⣿⣿⡕⢕⢕⢕⢕⢕⢕⢕⢝⢿⢿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⢣⣿⣿⣿⡇⣷⣾⣯⣽⣽⣽⣿⣿⣿⣿⣿⣿⣟⣟⣳⡕⢕⢕⢕⢕⢜⣿⣿⣿⡕⢕⢕⢕⢕⢕⢕⢕⢕⢕⢕⢝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⢿⣻⢝⣿⣿⣿⣿⢱⣿⣿⣿⣿⣿⣿⣿⣿⣿⣿⣿⣿⣿⣿⣿⣧⢕⢕⢕⢕⢕⢻⣿⣿⣿⡕⢕⢕⢕⢕⢕⢕⢕⢕⢕⢕⢜⢻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⡿⢟⣹⣾⣿⡟⣼⣿⣿⣿⣿⢸⣿⣿⣿⣿⣿⣿⣿⣿⣿⣿⣿⣿⣿⣿⣿⣿⣷⡕⢕⢕⢕⢸⣿⣿⣿⣷⢕⢕⢕⢕⢕⢕⢕⢕⢕⢕⢕⢕⢕⢝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⡿⣏⣵⣿⣿⣿⣿⢳⣿⣿⣿⣿⡏⣾⣿⣿⣿⣿⣿⣿⣿⣿⣿⣿⣿⣿⣿⣿⣿⣿⣿⣷⣕⢕⢕⢜⣿⣿⣿⣿⡇⢕⢕⢕⢕⠕⢕⢕⢕⢕⢕⢕⢕⢕⢕⢜⢝⢻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⣹⣾⣿⣿⣿⣿⣿⡟⣾⣿⣿⣿⣿⡇⣿⣿⣿⣿⣿⣿⣿⣿⣿⣿⣿⣿⣿⣿⣿⣿⣿⡿⣿⣿⣧⡕⢕⣿⣿⣿⣿⣿⢕⢑⠅⢰⢔⢕⢕⢕⢕⢕⢕⢕⢕⢕⢕⢕⢕⢕⢜⣿⣿⣿⣿⣿⣿⣿⣿⣿⣿⣿⣿⢕⢕⢕⢕⢕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⡿⣫⣾⣿⣿⣿⣿⣿⣿⢟⢱⣿⣿⣿⣿⣿⡇⣿⣿⣿⣿⣿⣿⣿⣿⣿⣿⣿⣿⣿⣿⣿⣿⣿⣿⢿⣿⣿⡷⢕⣿⣿⣿⣿⣿⡇⢕⢕⢕⢕⢕⢕⢕⢕⢕⢕⢕⢕⢕⢕⢕⢕⢕⢕⣼⣿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⣟⣵⣿⣿⣿⣿⣿⣿⡿⣣⡿⣼⣿⣿⣿⣿⣿⡕⣿⣿⣿⣿⣿⣿⣿⣿⣿⣿⣿⣿⣿⣿⣿⣿⣿⣿⡟⣿⣿⡏⢕⣿⣿⣿⣿⣿⣷⢕⢕⢕⢕⢕⢕⢕⢕⢕⢕⢕⢅⢕⢕⢕⢕⢳⣿⣿⣿⣿⣿⣿⣿⣿⣿⣿⣿⣿⢕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⢏⣾⣿⣻⣿⣿⣿⣿⡟⣵⣿⡇⣿⣿⣿⣿⣿⣿⢕⣿⣿⣿⣿⣿⣿⣿⣿⣿⣿⣿⣿⣿⣿⣿⣿⣿⣿⡇⢹⣿⡇⢕⣿⣿⣿⣿⣿⣿⢕⢕⢔⢕⢑⠕⢕⢕⢕⢕⢕⢕⢕⢕⢕⢕⣼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⢯⣿⣿⢫⣿⣿⣿⣿⢟⣾⣿⣿⢇⣿⣿⡿⡿⣻⣿⢕⢻⣿⣿⣿⣿⣿⣿⣿⣿⣿⣿⣿⣿⣿⣿⣿⣿⣿⣿⢕⢻⢕⢱⣿⣿⣿⣿⣿⣿⢕⢕⢕⢸⣇⢕⢔⢵⣕⢅⣕⣕⡱⢕⢕⣵⣿⣿⣿⣿⣿⣿⣿⣿⣿⣿⣿⣿⣿⢕⢕⢕⢕⢕⢸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⢏⣿⣿⢧⣿⣿⣿⣿⢏⣾⣿⣿⣿⢸⣿⢏⢕⣵⣿⣿⢜⢕⢹⣿⣿⣿⣿⣿⣿⣿⣿⣿⣿⣿⣿⣿⣿⣿⣿⣿⢕⢕⢕⣼⣻⣿⣿⣿⣿⡿⠕⢕⠕⢜⢟⢇⢕⢕⢝⢞⡅⠁⠀⠔⢜⢿⢿⣿⣿⣿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⡟⣾⣿⣏⣾⣿⣿⣿⢯⣿⣿⣿⡿⢿⢜⢇⣕⣼⣿⣿⣿⡇⢇⣾⣿⣿⣿⣿⣿⣿⣿⣿⣿⣿⣿⣿⣿⣿⣿⣿⣿⢕⢕⢱⡗⣸⣿⡿⢟⠏⠁⢀⠕⢕⢀⠀⠁⠑⠑⠑⠕⢝⢰⡄⡵⢕⢕⢕⢕⢝⢿⣿⣿⣿⣿⣿⣿⣿⣿⡏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⠀</a:t>
            </a:r>
            <a:br/>
            <a:r>
              <a:t>⣿⣿⣿⣿⣿⣿⣿⣿⣿⣿⣿⣿⣿⣿⣿⣿⣿⣿⣿⣿⣿⣿⢿⡟⣟⡻⢟⣸⣿⣿⡼⣸⣿⣿⢏⣿⣿⣿⣿⢕⢱⢕⣾⢿⣿⣿⣿⣿⡇⣼⣿⣿⣿⣿⣿⣿⣿⣿⣿⣿⣿⣿⣿⣿⣿⣿⣿⣿⢕⢕⠀⠁⢁⢑⢁⠁⠀⠀⢕⢕⣴⣤⣄⢀⠐⢁⢀⠑⠔⢕⢕⢅⢕⢕⢕⢕⠕⣸⣿⣿⣿⣿⢿⢿⢿⢿⢇⢕⢕⢕⢕⢸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⠅⠄⠐⢔⢕⢕⠕⢀⠀</a:t>
            </a:r>
            <a:br/>
            <a:r>
              <a:t>⣿⣿⣿⣿⣿⣿⣿⣿⣿⣿⣿⣿⣿⣿⣿⣿⣿⣿⢫⡕⣱⣷⣿⣿⣿⣿⢣⣿⣿⣿⢇⣿⣿⡟⣾⣿⣿⣿⢇⢕⣼⢕⢕⣼⣿⣿⣿⣿⢇⣸⣿⣿⣿⣿⣿⣿⣿⣿⣿⣿⣿⣿⣿⣿⣿⣿⣿⣿⢕⢕⠀⠀⠀⠁⠀⠀⠀⢔⢕⢸⣿⣿⣿⡼⣷⣦⣅⢐⢔⢕⢕⠕⠕⠕⠑⠅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⢔⢕⢕⢕⢕⠕⠀</a:t>
            </a:r>
            <a:br/>
            <a:r>
              <a:t>⣿⣿⣿⣿⣿⣿⣿⣿⣿⣿⣿⣿⣿⣿⣿⣿⣿⢱⣿⣧⣽⣿⣿⣿⣿⡿⣸⣿⣿⡟⣼⣿⡿⣸⣿⣿⣿⡏⣵⢕⣿⣇⢸⣿⣿⢏⢟⢟⢕⣿⣿⡟⣿⣿⣿⣿⣿⣿⣿⣿⣿⣿⣿⣿⣿⣿⡟⢻⢕⢕⢀⢕⢕⢕⢕⢄⢔⢕⢕⢸⣿⣿⣿⡇⣿⣿⣿⣷⣦⡑⣑⣅⣴⢱⡄⠀⠀⠀⠀⠀⠀⠀⠀⢀⢁⢁⢀⢕⢕⢕⢕⢀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⢔⠀</a:t>
            </a:r>
            <a:br/>
            <a:r>
              <a:t>⣿⣿⣿⣿⣿⣿⣿⣿⣿⣿⣿⣿⣿⣿⣿⣿⢯⣾⣿⣿⣿⡻⣟⢿⡿⡇⣿⣿⣿⢣⣿⣿⢣⣿⣿⣿⣿⣼⣿⢱⣿⡏⣸⣿⣿⣷⣵⣷⢱⣿⣿⢇⣿⣿⣿⣿⣿⣿⣿⣿⣿⣿⣿⣿⣿⣿⡇⢜⢕⢕⣷⣴⣅⣅⣠⣵⢕⢕⢸⣾⣿⣿⣿⣧⣿⣿⣿⣿⢿⡇⣿⣿⣿⣾⣿⢀⠀⠀⠀⠀⠀⠀⠀⢕⣹⣿⡇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⠐⢕⠀</a:t>
            </a:r>
            <a:br/>
            <a:r>
              <a:t>⣿⢿⢿⠿⠿⠟⣿⣿⣿⣿⣿⣿⣿⣿⣿⢏⣾⣿⢎⢻⣿⣿⢮⢕⢑⢕⣿⣿⡿⣼⣿⡟⣼⣿⣿⣿⣿⣿⣿⢸⣿⡇⣿⣿⣿⣿⣿⡟⣼⣿⡿⢕⣿⣿⣿⣿⣿⣿⣿⣿⣿⣿⣿⣿⣿⣿⢇⢕⢕⢕⣿⣿⣿⣿⣿⣧⢕⢕⣸⣿⣿⣿⣿⣿⣿⣿⣿⣿⢸⣿⢸⣣⣾⡿⡗⣧⠀⠀⠀⠀⠀⢀⠐⢱⣹⣿⡇⢕⢕⢕⢕⣿⣿⡇⢕⢕⢕⢕⢕⢕⢕⢕⢕⢕⢕⢕⢕⢕⢕⢕⢕⢕⢕⢕⢕⢕⢕⢕⢕⢕⢕⢕⢕⢕⢕⢕⢕⢕⢕⢕⢕⢕⢕⢕⢕⢕⢕⢕⢗⡕⢕⢕⢕⢕⢕⢕⢕⢕⢕⢕⢕⡕⢕⢕⢕⢕⢕⢕⢕⢕⢕⢕⢕⢕⢕⢕⢕⢕⢕⢕⢕⢕⢕⢕⢕⢕⢕⢕⢕⢕⢕⢕⢕⢕⢕⢕⢕⢕⢕⢕⢕⢕⢕⢕⢕⢕⢕⢕⢕⢕⢕⢕⢕⢕⢕⢕⢕⢕⢕⢕⢕⢕⢕⢕⢕⠕⠀⠀⢄⢕⠀</a:t>
            </a:r>
            <a:br/>
            <a:r>
              <a:t>⡵⡄⠁⠁⠁⠁⣿⣿⣿⣿⣿⣿⣿⣿⡏⢸⣿⣿⢸⣷⢜⣱⡾⢇⢕⢸⣿⣿⢇⣿⣿⢇⣿⣿⣿⣿⣿⣿⡇⢸⣿⢱⣿⣿⣿⣿⣿⡇⣿⣿⡇⡇⣿⣿⣿⣿⣿⣿⣿⣿⣿⣿⣿⣿⣿⣿⢕⢕⢕⢕⣿⣿⣿⣿⣿⣿⡕⢕⣿⣿⣿⣿⣿⡇⣿⣿⣿⣿⣾⣿⢕⢽⡏⢎⡕⣿⡇⢆⢔⢔⢲⢖⢔⢕⢝⡟⢕⢕⢕⢕⢕⡝⢝⢕⢕⢕⢕⢕⢕⢕⢕⢕⢕⢕⢕⢕⢕⢕⢕⢕⢕⢕⢕⢕⢕⢕⢕⢕⢕⢕⢕⢕⢕⢕⢕⢕⢕⢕⢕⢕⢕⢕⢕⢕⢕⢕⣼⣿⣿⣇⢕⢕⢕⢕⢕⢕⢕⢕⢕⢕⢸⣿⣷⣷⣷⣿⣷⣷⣧⣵⣵⣵⣵⣵⢕⣸⢕⢕⢕⢕⢕⢕⢕⢕⢕⢕⢕⢕⢕⢕⢕⢕⢕⢕⢕⢕⢕⢕⢕⢕⢕⢕⢕⢕⢕⢕⢕⢕⢕⢕⢕⢕⢕⢕⢕⡕⢕⢕⢕⢕⢕⣕⢕⣕⣵⢄⢀⢔⢕⢕⠀</a:t>
            </a:r>
            <a:br/>
            <a:r>
              <a:t>⢇⢕⢰⢾⢷⢄⣿⣿⣿⣿⣿⣿⣿⣿⢱⢸⣯⢟⢜⢏⣾⣟⣱⣷⣿⢾⣿⣿⢸⣿⣿⢸⣿⣿⣿⣿⣿⣿⢇⢸⣿⢜⣽⣽⣵⣵⣵⡕⣿⣿⢕⡇⢿⣿⣿⣿⣿⣿⣿⣿⣿⣿⣿⣿⣿⡏⢕⢕⢕⢕⣯⣽⣿⣽⣝⣝⡇⣵⣿⢿⣿⣿⣿⡇⣿⣿⣿⣿⣿⣿⢱⣜⢻⣧⢇⡿⡇⢕⣮⣇⢸⢱⣾⣷⢕⡇⢕⢕⢕⢕⢱⣿⣏⢕⢕⢕⢕⢕⢕⢕⢕⢕⢕⢕⢕⢕⢕⢕⢕⢕⢕⢕⢕⢕⢕⢕⢕⢕⢕⢕⢕⢕⢕⢕⢕⢕⢕⢕⢕⢕⢕⢕⢕⢕⢕⢱⣿⣿⣿⣿⢕⢕⢕⢕⢕⢕⢕⢕⢕⢕⣿⣿⣿⣿⣿⣿⣿⣿⣿⣿⣿⣿⣿⣿⣿⣿⡿⢧⢕⢕⢕⢕⢕⢕⢕⢕⢕⢕⢕⢕⢕⢕⢕⢕⢕⢕⢕⢕⢕⢕⢕⢕⢕⢕⢕⢕⢕⢕⢕⣵⣮⣷⣷⣿⣿⣿⣿⣿⣿⣿⣿⣿⣿⣿⣿⣿⣿⣇⢕⢕⠀</a:t>
            </a:r>
            <a:br/>
            <a:r>
              <a:t>⢕⢕⢕⢕⢱⢸⢽⣿⣿⣿⣿⣿⣿⣿⡏⣕⢕⢷⡕⢺⣷⣿⣽⣝⣕⣸⣿⡟⣾⣿⢇⣸⣿⣿⣿⣿⣿⡟⢱⣿⣿⢸⣿⣿⣿⣿⣿⡇⣿⡟⣸⣷⢸⣿⣿⢿⣿⣿⣿⣿⣿⣿⢿⣿⢻⡇⢕⢕⢕⢱⣿⣿⣿⣿⣿⣿⡇⢸⣿⢸⣿⣿⣿⡇⣿⣿⣿⣿⣿⣿⢜⢟⢻⣝⣣⢱⢕⣼⣿⣧⢸⢸⣿⣿⡇⡇⡕⢑⢕⢕⢜⣿⣿⡕⢕⢕⢕⢕⢕⢕⢕⢕⢕⢕⢕⢕⢕⢕⢕⢕⢕⢕⢕⢕⢕⢕⢕⢕⢕⢕⢕⢕⢕⢕⢕⢕⢕⢕⢕⢕⢕⢕⢕⢕⢰⣿⣿⣿⣿⣿⡇⢕⢕⢕⢕⢕⢕⢕⢕⢸⣿⣿⣿⣿⣿⣿⣿⣿⣿⣿⣿⢿⢟⢏⢝⢕⢕⢕⢑⡕⢕⢕⢕⢕⢑⢕⢕⢕⢕⢕⢕⢕⢅⢕⢕⢕⢕⢕⢕⢕⢕⢕⢕⢕⢕⢕⢕⢕⢕⢜⢝⢟⢿⣿⣿⣿⣿⣿⣿⣿⣿⣿⣿⣿⣿⣿⣿⣿⣇⢕⠀</a:t>
            </a:r>
            <a:br/>
            <a:r>
              <a:t>⢃⢅⢕⢅⢰⢕⢸⣿⣿⣿⣿⣿⣿⣿⣿⣜⢇⢕⢕⢸⡇⢜⢝⣝⢟⢹⣿⡇⣿⡏⡕⣿⣿⣿⣿⣿⣹⢇⣼⣿⣿⢸⣿⡿⢿⢿⢿⣇⢿⡇⣿⣿⣇⢿⣿⡸⣿⣿⣿⣿⣿⣿⡞⣿⢸⡇⢕⢕⢕⣸⣿⣿⣿⣿⣿⣿⣇⢸⡏⣿⣿⣿⣿⢇⣿⣿⣿⣿⣿⣿⢱⢿⢟⢟⡝⢕⢣⣿⣿⣿⣿⣽⣿⣿⣿⣏⣵⢕⢕⢕⢸⣿⣿⡇⢕⢕⢕⢕⢕⢕⢕⢕⢕⢕⢕⢕⢕⢕⢕⢕⢕⢕⢕⢕⢕⢕⢕⢕⢕⢕⢕⢕⢕⢕⢕⢕⢕⢕⢕⢕⢕⢕⢕⢑⣜⣕⢝⢝⢝⢟⢇⢕⢕⢕⢕⢕⢕⢕⢕⢾⢿⢿⢿⢟⢟⢟⢏⢝⢝⢕⢕⢕⠕⢑⢑⣕⣵⣷⣿⣿⣇⢕⢕⢕⢕⢑⢕⢕⢕⢕⢕⢕⢕⢅⢕⢕⢕⢕⢕⢕⢕⢕⢕⢕⢕⢕⢕⢕⢕⢅⠑⢕⢕⢕⢜⢝⢟⢿⢿⣿⣿⣿⣿⣿⣿⣿⣿⣿⣿⣇⠀</a:t>
            </a:r>
            <a:br/>
            <a:r>
              <a:t>⢇⢔⢜⢕⠕⠕⢜⣿⣿⣿⣿⣿⣿⣿⣿⣿⣷⣕⢕⢕⢻⣕⢕⢟⢕⢸⣿⢹⡿⡱⡇⣿⣿⣿⣿⣿⡿⢕⣿⣿⣿⡕⣾⣿⣿⣿⣿⣷⢸⡇⡝⢿⣿⣜⣿⣇⢿⣿⡝⣿⣿⣿⣧⢻⡜⡇⢸⢕⢕⣝⣽⣷⣷⣷⣷⣷⡝⡸⣕⢿⢹⣿⣟⢕⣿⣿⣿⢿⣿⣿⢕⡷⢕⢱⢣⣱⣷⣿⣿⣿⣿⣿⣿⣿⣿⣿⣿⢕⢕⢕⢸⣿⣿⡇⢕⢕⢕⢕⢕⢕⢕⢕⢕⢕⢕⢕⢕⢕⢕⢕⢕⠁⢕⢕⢕⠀⢕⢕⢕⢕⢕⢕⢕⢕⢕⢕⢕⢕⢕⢕⢕⢕⠕⣸⣿⣿⣿⣷⣶⣵⣥⡕⢕⢕⢕⢕⢕⢕⢕⢕⢕⠑⢑⠑⠑⠑⢑⣁⣁⣄⣥⣴⣶⣾⣿⣿⣿⣿⣿⣿⣿⣧⡕⢕⢕⢕⢑⢕⢕⢕⢕⢕⢕⢕⢕⢕⢕⢕⢕⢕⢕⢕⢕⢕⢕⢕⢕⢕⢕⢸⣷⣦⣤⣅⡁⠕⠑⠕⢕⢕⢕⢝⢝⢝⢟⢟⢟⢟⢟⢟⠀</a:t>
            </a:r>
            <a:br/>
            <a:r>
              <a:t>⢜⢏⢕⢄⢀⢀⢕⣿⣿⣿⣿⣿⣿⣿⣿⣿⣿⣿⣷⣧⣕⢝⠇⢝⢇⢸⣿⢸⢇⣧⡇⣿⣿⣿⣿⣿⡏⢘⠙⠉⠁⠑⢀⡐⠑⠀⠀⠈⠑⢇⢿⣧⣾⣿⣿⡟⡜⣿⣷⢸⣿⣿⣿⣞⡇⢇⡎⢕⢾⠟⠙⠉⠁⠕⠅⠉⠕⠙⠙⠎⢻⣮⢇⢕⣿⣿⣿⢕⣿⡏⡱⢕⢕⣱⣾⣿⣿⣿⣿⣿⣿⣿⣿⣿⣿⣿⣿⢕⢕⢕⢸⣿⣿⢇⢕⢕⢕⢕⢕⢕⢕⢕⢕⢕⢕⢕⢕⢕⢕⢕⢕⠀⠅⢕⢕⠀⢕⢕⢕⢕⢕⢕⢕⢕⢕⢕⢕⢕⢕⢕⢕⢕⣱⣿⣿⣿⣿⣿⣿⣿⣿⣿⡕⢕⢕⢕⢕⢕⢱⣷⣷⣷⣿⣿⣿⣿⣿⣿⣿⣿⣿⣿⣿⣿⣿⣿⣿⣿⣿⣿⣿⣿⣿⣧⡕⢕⢕⢑⢕⢕⢕⢕⢕⠑⠕⠔⢕⢕⢕⢕⢕⢕⢕⢕⢕⢕⢕⢕⢕⢸⣿⣿⣿⣿⣿⣿⣷⣶⣦⣤⣤⣄⣄⣁⣁⣁⣁⣁⣁⣕⠀</a:t>
            </a:r>
            <a:br/>
            <a:r>
              <a:t>⢕⢕⡕⢕⢕⢕⢕⣿⣿⣿⣿⣿⣿⣿⣿⣿⣿⣿⣿⣿⡿⠁⠀⢔⢔⣼⣿⢸⢕⣯⡇⣿⡟⣿⣿⣿⡇⠁⢠⣴⣷⡟⠁⢔⠐⠀⠀⢄⠄⢱⡑⢝⣿⣿⣿⣿⣿⣿⣿⣧⣻⣮⣻⣷⡕⣸⡧⢕⡠⢔⢅⠀⠀⠀⢄⠘⢳⣴⣄⠁⠙⢾⣕⢹⣿⣿⡇⢕⣿⡇⠁⠕⣾⣿⣿⣿⣿⣿⣿⣿⣿⣿⣿⣿⣿⣿⣿⡇⢕⢕⢸⣿⡏⢕⢕⢕⢕⢕⢕⢕⢕⢕⢕⠑⠀⢕⢕⢕⢕⢕⢕⢔⠀⠕⠁⠀⢕⢕⢕⢕⢕⢕⢕⠕⢕⢕⢕⢕⢕⢕⢕⢰⣿⣿⣿⣿⣿⣿⣿⣿⣿⣿⣷⢕⢕⢕⢕⢕⢸⣿⣿⣿⣿⣿⣿⣿⣿⣿⣿⣿⣿⣿⣿⣿⣿⣿⣿⣿⣿⣿⣿⣿⣿⣿⣿⣕⢕⢕⢑⢕⢕⢕⢕⢕⠅⢑⠄⢕⢕⢕⢕⢕⢕⢕⢕⠑⠑⢑⢕⢸⣿⣿⣿⣿⣿⣿⣿⣿⣿⣿⣿⣿⣿⣿⣿⣿⣿⣿⣿⣿⠀</a:t>
            </a:r>
            <a:br/>
            <a:r>
              <a:t>⢂⢜⢊⢕⢵⡄⠀⢸⣿⣿⣿⣿⣿⣿⣿⣿⣿⣿⣿⢟⢕⠀⠀⢕⣼⣿⣿⢕⢕⡷⡇⢹⡇⢿⣧⢻⡇⢀⣿⣿⣿⢕⢷⠆⢀⠀⠀⢀⠀⠀⢹⣧⣿⣿⣿⣿⣿⣿⣿⣿⣿⣿⣿⣿⣿⣿⣣⣾⢵⢶⠆⠀⠀⢀⠀⠀⢸⣿⣿⢕⢑⣵⣧⢺⣿⣿⡇⣼⣿⡇⠀⠀⢹⣿⣿⣿⣿⣿⣿⣿⣿⣿⣿⣿⣿⣿⣿⡇⠀⠁⢸⡿⢕⢕⢕⢕⢕⢕⢕⢕⢕⢕⢕⠀⢀⢕⢕⢕⢕⢕⢕⢕⠀⠀⠀⠀⢕⢕⢕⢕⢕⢕⢕⠀⠑⢕⢕⢕⢕⢕⢰⣿⣿⣿⣿⣿⣿⣿⣿⣿⣿⣿⣿⣧⢕⢕⢕⢕⢸⣿⣿⣿⣿⣿⣿⣿⣿⣿⣿⣿⣿⣿⣿⣿⣿⣿⣿⣿⣿⣿⣿⣿⣿⣿⣿⣿⣷⣕⢕⢑⢕⢕⢕⢕⠀⠀⠀⠁⢕⢕⢕⢕⢕⢕⢕⠀⠀⠀⢔⢸⣿⣿⣿⣿⣿⣿⣿⣿⣿⣿⣿⣿⣿⣿⣿⣿⣿⣿⣿⣿⠀</a:t>
            </a:r>
            <a:br/>
            <a:r>
              <a:t>⠜⠊⠁⠘⢜⢝⡕⢸⣿⣿⣿⣿⣿⣿⣿⣿⣿⣿⢫⡎⠀⠀⠀⢸⣿⢹⣿⡕⢕⢕⢻⢜⡇⢸⣿⣧⣷⣷⣼⣿⣿⡇⢕⢄⢕⢔⢄⢕⢄⡕⣼⣿⣿⣿⣿⣿⣿⣿⣿⣿⣿⣿⣿⣿⣿⣿⣿⣿⡄⢔⢅⢄⢀⢕⢄⢔⣸⣿⣟⣵⣿⣾⣿⣿⣿⣿⡇⢿⣿⡇⠀⠀⠈⢿⣿⣿⣿⣿⣿⣿⣿⣿⣿⣿⣿⡿⣿⡇⠀⠀⢸⢇⢕⢕⢕⢕⢕⢕⢕⢕⢕⢕⢕⠀⢕⢕⢕⢕⢕⢕⢕⢕⠀⠀⠀⠀⢕⢕⢕⢕⢕⢕⠁⠀⠀⢕⢕⢕⢕⢱⣿⣿⣿⣿⣿⣿⣿⣿⣿⣿⣿⣿⣿⣿⣇⢕⢕⢕⢱⣵⣕⣝⣝⣝⢝⢝⢟⢟⢟⢿⢿⢿⢿⣿⣿⣿⣿⣿⣿⣿⣿⣿⣿⣿⣿⣿⣿⣿⣧⡕⠕⢕⢕⢕⢔⠀⠀⠀⠁⢕⢕⢕⢕⢕⢕⠀⠀⠀⠀⢸⣿⣿⣿⣿⣿⣿⣿⣿⢿⢿⢿⢿⢿⢿⢿⢿⢿⢿⣿⣿⠀</a:t>
            </a:r>
            <a:br/>
            <a:r>
              <a:t>⢁⢰⣔⡐⢕⢇⢕⢸⣿⣿⣿⣿⣿⣿⣿⣿⡟⣵⡟⠀⠀⠀⠀⠑⣿⢸⣿⡇⢕⢕⢜⡕⢳⢕⢝⣿⣿⡾⣿⣿⣿⣿⣧⡕⢕⢷⡷⢇⢕⣼⣿⣿⣿⣿⣿⣿⣿⣿⣿⣿⣿⣿⣿⣿⣿⣿⣿⣿⣧⡕⢇⢵⣵⢕⢕⣵⣿⣿⣿⣿⣹⣿⣿⡟⣸⣿⡇⢸⣿⡇⠀⠀⠀⢘⢿⣽⣿⣿⣿⣿⣿⣿⣿⣿⣷⣟⣿⣇⠀⠀⢅⢕⢕⢕⢕⢕⢕⢕⢕⢕⢕⢕⢕⢔⠀⠕⢕⢕⢕⢕⢕⢕⠀⠀⠀⠀⢕⢕⢕⢕⢕⢕⠀⠀⠀⢕⢕⢕⢅⣾⣿⣿⣿⣿⣿⣿⣿⣿⣿⣿⣿⣿⣿⣿⣿⣇⠕⢕⢜⣿⣿⣿⣿⣿⣿⣿⣿⣿⣷⣷⣷⣷⣧⣵⣵⣼⣽⣿⣿⣿⣿⣿⣿⣿⣿⣿⣿⣿⣿⣿⣇⠕⢕⢕⢕⠀⠀⠀⠀⠑⢕⢕⢕⢕⢕⢀⠀⠀⠀⢜⣝⣝⣝⣱⣵⣵⣵⣵⣵⣵⣷⣷⣷⣷⣾⣿⣿⣿⣿⣿⠀</a:t>
            </a:r>
            <a:br/>
            <a:r>
              <a:t>⢕⢅⢝⢕⢕⢕⠕⠑⣿⣿⣿⣿⣿⣿⣿⢏⣾⢿⠑⠀⠀⠀⠀⠀⢿⢸⣿⢇⢕⢕⢕⡜⢕⢕⢕⢻⡿⣷⡹⣿⣿⣯⢟⢟⢷⠿⠷⢞⣿⣿⣿⣿⣿⣿⣿⣿⣿⣿⣿⣿⣿⣿⣿⣿⣿⣿⣿⣿⣿⣿⢷⢮⢽⢷⢟⢫⣿⣿⣿⣷⣿⣿⢻⣱⣿⣿⡇⢕⣿⡇⠀⠀⠀⠀⢎⢿⡟⢿⣿⡿⢻⢻⣿⣿⢧⡿⡽⣿⠀⢄⢕⢕⢕⢕⡕⢕⢕⢕⢕⢕⢕⢕⢕⠕⠀⠀⢕⢕⢕⢕⢕⢕⠀⠀⠀⠀⢕⢕⢕⢕⢕⢕⠀⠀⠀⢕⢕⢑⣾⣿⢿⣿⣿⣿⣿⣿⣿⣿⣿⣿⣿⡇⠙⠻⣿⣿⣧⢕⢔⢿⣿⣿⣿⣿⣿⣿⣿⣿⣿⣿⣿⣿⣿⣿⣿⣿⣿⣿⣿⣿⣿⣿⣿⣿⣿⣿⣿⣿⣿⣿⣿⣧⢕⢕⢕⢔⠀⠀⠀⠀⡅⢕⢕⢕⢕⢕⠀⠀⠀⣼⣿⣿⣿⣿⣿⣿⣿⣿⣿⣿⣿⣿⣿⣿⣿⣿⣿⣿⣿⣿⠀</a:t>
            </a:r>
            <a:br/>
            <a:r>
              <a:t>⢕⢕⢕⠕⠕⠁⠀⠀⣿⣿⣿⣿⣿⣿⢯⣾⢏⠑⠀⠀⠀⠀⠀⠀⠘⣾⣿⢕⢕⢕⢕⢕⢕⢕⢕⢕⣷⢹⣧⢻⣿⣿⣿⣷⣷⣿⣿⣿⣿⣿⣿⣿⣿⣿⣿⣿⣿⣿⣿⣿⣿⣿⣿⣿⣿⣿⣿⣿⣿⣿⣿⣷⣷⣶⣾⣿⣿⣿⣿⣿⢟⡱⢕⣿⣿⣿⡇⢕⣿⡇⠀⠀⠀⠀⠘⣎⢿⣿⣿⣿⣿⣿⣿⣿⣿⣿⣿⣿⡔⠕⢱⣷⣿⣿⠇⢕⢕⢕⢕⢕⢕⢕⢕⠀⠀⠀⠁⢕⢕⢕⢕⢕⢕⠀⠀⠀⢕⢕⢕⢕⢕⢕⠀⠀⠀⢕⠑⣼⡶⠆⠀⠀⠀⠀⠀⠁⠈⠉⠉⠙⠙⠃⠀⠀⠈⠛⠛⠓⠑⠘⠛⠛⠛⠛⠛⠛⠛⠻⠿⣿⣿⣿⣿⣿⣿⣿⣿⣿⣿⣿⣿⣿⣿⣿⣿⣿⣿⣿⣿⣿⣿⣿⡇⢕⢕⢕⠀⠀⠀⠀⣧⠕⢕⢕⢕⢕⠀⠀⠀⣿⣿⣿⣿⣿⣿⣿⣿⣿⣿⣿⣿⣿⣿⣿⣿⣿⣿⠟⠋⠁⠀</a:t>
            </a:r>
            <a:br/>
            <a:r>
              <a:t>⢐⢄⠄⠀⠀⠀⠀⠀⢸⣿⣿⣿⣿⢯⡿⢇⢕⡔⠀⠀⠀⠀⢄⠀⢄⣿⡏⢕⢕⢕⢕⢸⢕⢕⢕⢸⣎⣧⢿⣷⣿⣿⣿⣿⣿⣿⣿⣿⣿⣿⣿⣿⣿⣿⣿⣿⣿⣿⣿⡿⣿⣿⣿⣿⣿⣿⣿⣿⣿⣿⣿⣿⣿⣿⣿⣿⣿⣿⣿⡕⡱⡕⣼⣿⣿⢻⡇⢕⢻⣷⠀⠀⠀⠀⠀⢻⡜⠟⠟⠟⠟⠟⠟⠟⠟⠟⠟⠟⠃⠀⠘⠟⠟⠋⢀⢕⢕⢕⢕⢕⢕⢕⠀⠀⠀⠀⠀⢕⢕⢕⢕⢕⢕⠀⠀⠀⠕⢕⢕⢕⢕⢕⠀⠀⠀⠁⠑⠁⠀⠀⠀⠀⠀⠀⠀⠀⠀⠀⠀⠀⠀⠀⠀⠀⠀⠀⠀⠀⠀⠀⠀⠀⠀⠀⠀⠀⠀⠀⠀⠀⠈⠙⠻⢿⣿⣿⣿⣿⣿⣿⣿⣿⣿⣿⣿⣿⣿⣿⣿⣿⣿⣿⣿⡕⢕⢕⠀⠀⠀⠀⣿⡇⢕⢕⢕⢕⠀⠀⢔⣿⠿⠛⠙⠉⠀⠀⠁⠁⠁⠁⠁⠁⠁⠁⠁⠁⠀⠀⠀⠀⠀</a:t>
            </a:r>
            <a:br/>
            <a:r>
              <a:t>⠗⠁⠀⠀⠀⠀⠀⠀⢸⣿⣿⣿⢏⡾⢕⢕⣼⣷⢕⢄⣄⣄⣵⣴⢕⣿⢕⢕⢕⢕⢕⢸⡇⢕⢕⢕⣿⣿⡞⣿⣿⣿⣿⣿⣿⣿⣿⣿⣿⣿⣿⣿⣿⣿⣿⣿⣿⣿⣿⣿⣿⣿⣿⣿⣿⣿⣿⣿⣿⣿⣿⣿⣿⣿⣿⢿⣿⣿⣿⢟⣱⣇⣿⣿⣿⢸⣿⢕⢸⣿⠀⢀⢀⣄⡀⢕⢻⡔⢔⢔⢔⢔⢔⢔⢔⢔⢕⢕⢔⠀⢔⢕⢕⠀⠁⠕⢕⢕⢕⢕⢕⠑⠀⠀⠀⠀⠀⠀⢕⢕⢕⢕⢕⢕⠀⠀⠁⢕⢕⢕⢕⢕⠀⠀⠀⢀⡀⠀⠀⠀⠀⠀⠀⣠⣶⣷⣾⣷⣶⣶⠀⠠⣤⣤⣄⣄⡀⠀⠀⠀⠀⠀⠀⠀⠀⠀⠀⠀⠀⠀⠀⠀⠀⠖⢷⣿⣿⣿⣿⣿⣿⣿⣿⣿⣿⣿⣿⣿⣿⣿⣿⣿⣿⡇⠑⠑⠀⠀⠀⢱⣿⣷⠑⢕⢕⢕⠀⠀⢅⠀⠀⠀⠀⠀⠀⠀⠀⠀⠀⠀⠀⠀⠀⠀⠀⠀⠀⠀⠀⠀⠀</a:t>
            </a:r>
            <a:br/>
            <a:r>
              <a:t>⠀⠀⠀⠀⠀⢀⢀⢀⢸⣿⣿⡿⡼⢕⣱⢱⣿⡟⢕⢸⣿⣿⣿⣿⢕⢕⢕⢕⢕⢕⢕⢜⢿⡕⢕⢕⢕⢕⢕⢜⣿⣿⣿⣿⣿⣿⣿⣿⣿⣿⣿⣿⣿⣿⣿⣿⣿⣿⣿⣿⣿⣿⣿⣿⣿⣿⣿⣿⣿⣿⣿⣿⣿⣷⣾⣿⣿⢟⢇⢸⣿⣿⣿⣿⢇⢕⣿⢕⢜⣿⠀⢕⢕⢿⣷⢅⢜⢇⢕⢕⣵⣷⣷⣷⢕⢕⢕⢱⣷⢄⢱⡇⠀⠀⠀⠀⠀⠑⠕⠕⠑⠀⠀⠀⠀⠀⠀⠀⠑⢕⢕⢕⢕⢕⠀⠀⠀⢕⢕⢕⢕⢕⠀⠀⠀⢸⣿⣆⠀⠀⠀⠀⢻⣿⣿⣿⣿⣿⣿⣿⡄⠀⠀⠁⢕⢻⢕⠀⠀⠀⠀⠀⠀⠀⠀⢀⠀⠀⠀⠀⠀⢠⣄⡀⠄⢼⣻⣿⣿⣿⣿⣿⣿⣿⣿⣿⣿⣿⣿⣿⣿⣿⣿⡷⠀⠀⠀⠀⠀⣼⣿⣿⢔⢕⢕⠁⠀⠀⢄⣀⣠⣴⡆⠐⠺⢿⣿⡷⢷⠖⠀⠀⠀⠀⠀⠀⠀⢠⡔⠔⠀</a:t>
            </a:r>
            <a:br/>
            <a:r>
              <a:t>⠀⠀⠀⠀⠀⠀⠀⠐⠑⣿⣿⢇⡧⢱⡟⣼⣿⢇⢕⣿⣿⣿⣿⣿⢕⢕⢕⢕⢕⢕⢕⢕⢜⣷⢕⢕⢕⢕⢕⢕⢜⢿⣿⣿⣿⣿⣿⣿⣿⣿⣿⣿⢿⣿⣿⣿⣿⣿⣿⣿⣿⣿⣿⣿⣿⡿⣿⣿⣿⣿⣿⣿⣿⣿⣟⣫⢕⢕⢕⣿⣿⣿⣿⡿⢕⢕⢻⡇⢕⣿⠀⢕⢕⢸⣿⢸⡇⢸⢕⢕⣿⣿⣿⣿⢕⢕⢕⢸⣿⡕⠜⠀⠀⠀⠀⠀⠀⠀⠀⠀⠀⠀⠀⠀⠀⠀⠀⠀⠀⠕⢕⢕⢕⢕⢕⠀⠀⢕⢕⢕⠕⠕⠑⠀⠀⠘⣿⣿⣷⡄⠀⠀⠜⣿⣿⣿⣿⣿⣿⣿⡇⠀⠀⠀⢕⢕⢇⢄⢀⠀⢕⠔⠀⢀⢀⣼⢕⠀⠀⠀⠀⣾⣿⣿⣷⣧⣹⣿⣿⣿⣿⣿⣿⣿⣿⣿⣿⣿⣿⣿⣿⣿⣿⡇⠀⠀⠀⠀⣱⣿⣿⣿⠕⢕⢕⠀⢠⣷⣿⣿⣿⣿⣧⠀⠀⠀⠀⢄⣕⠀⠀⠀⢀⢀⠀⠀⢀⢸⢇⠕⠀</a:t>
            </a:r>
            <a:br/>
            <a:r>
              <a:t>⠀⠀⠀⠀⠀⠀⠀⠀⠀⣿⣿⢸⢕⣾⡇⣿⣿⢕⢸⣿⣿⣿⣿⡿⢕⢕⢕⢕⢕⢕⢱⢕⢕⢜⣧⢕⢕⢕⢕⢕⢕⢜⢻⣿⣿⣿⣿⣿⣿⣿⣿⣇⠀⠁⢕⢕⢕⢔⢔⢔⢔⢕⢅⠁⠁⠀⣸⣿⣿⣿⣿⣿⣿⣿⡟⢕⢕⢕⢱⣿⣿⣿⣿⡇⢕⢕⢜⡇⢕⢿⠀⢕⢕⢸⣿⣿⡇⢜⡇⢕⣿⣿⣿⣿⢕⢕⢕⢸⣿⢇⠀⠀⠀⠀⠀⠀⠀⠀⠀⠀⠀⠀⠀⠀⢀⢔⢕⠀⠀⠀⠑⢕⢕⢕⢕⢕⠀⠁⠕⠀⠁⠀⠀⠀⠀⠀⢿⣿⣿⣿⣧⡀⡀⠜⢿⣿⣿⣿⣿⣿⣿⡔⠀⠀⠀⢕⢜⢿⣧⣕⣕⣕⣕⣵⡾⣇⡕⠀⠀⠀⣱⣿⣿⣿⣿⣿⣿⣿⣿⣿⣿⣿⣿⣿⣿⣿⣿⣿⣿⣿⣿⣿⣿⡇⠀⠀⠀⢰⣿⣿⣿⣿⠀⢔⠁⢄⣾⣿⣿⣿⣿⣿⣿⠀⠀⠀⠀⢕⢻⣔⢄⢅⢕⢅⢄⢔⡕⢕⢕⠀⠀</a:t>
            </a:r>
            <a:br/>
            <a:r>
              <a:t>⢀⢀⠀⠀⠀⠀⠀⠀⠀⢹⣿⢜⢱⣿⡇⣿⣿⢕⢸⣿⣿⣿⣿⢣⢕⢕⢕⣱⢕⢕⢕⣇⢕⢕⢘⢧⢕⢄⢕⢕⢕⢕⢕⢜⢻⢿⣿⣿⣿⣿⣿⣿⣷⣵⣕⣕⡕⢕⢕⢕⢕⢕⣕⣜⣵⣾⣿⣿⣿⣿⣿⣿⢟⢝⢕⢕⢕⢕⢸⣿⣿⣿⡟⡇⢕⢕⢕⢳⢕⢜⠀⢕⢕⢕⣿⣿⡇⢕⢇⢕⣿⣿⣿⣿⢕⢕⢕⢜⠑⠀⠀⠀⠀⠀⠀⠀⠀⠀⠀⠀⠀⠀⢄⢕⢕⢕⢕⢔⠀⠀⠀⠁⢕⢕⢕⢕⢄⠀⠑⠀⠀⠀⠀⠀⠀⠀⢸⣿⣿⣿⣿⣿⣿⣷⣮⣿⣿⣿⣿⣿⣿⣿⣔⠀⠀⢕⢕⢱⣿⣿⣿⣿⣿⣿⢕⢻⠟⠀⠀⣰⣿⣿⣿⣿⣿⣿⣿⣿⣿⣿⣿⣿⣿⣿⣿⣿⣿⣿⣿⣿⣿⣿⣿⠑⠀⠀⢄⣿⣿⣿⣿⠇⠀⢀⣠⣾⣿⣿⣿⣿⣿⣿⣿⣇⠀⠀⠀⠕⢕⢝⣷⣷⣵⣵⣷⡟⢕⣱⣵⡄⠀</a:t>
            </a:r>
            <a:br/>
            <a:r>
              <a:t>⠀⠀⠀⠀⢀⢀⢐⢀⠀⢸⣿⢜⣸⣿⣧⣿⣿⢕⣿⣿⣿⣿⢏⣿⡇⢕⢱⣿⡕⢕⢕⢸⣕⢕⡕⢕⢕⡕⢕⢕⢕⢕⢕⢕⢕⢕⢝⢟⢿⣿⣿⣿⣿⣿⣿⣿⣿⣿⣿⣿⣿⣿⣿⣿⣿⣿⣿⣿⢿⢟⢝⢕⢕⢕⢕⢕⢕⢕⣼⣿⣿⣼⢕⢇⡕⢕⢕⢱⢕⢕⠀⢕⢕⢱⣿⢹⡇⢕⢕⢕⣿⣿⣿⣿⢕⢕⠑⠀⠀⠀⠀⠀⠀⠀⠀⠀⠀⠀⠀⢄⢔⢕⢕⢕⢕⢕⢕⢕⢔⠀⠀⠀⠁⢕⢕⢕⢕⢔⠀⠀⠀⠀⠀⠀⠀⠀⠘⣿⣿⣿⣿⣿⣿⣿⣿⣿⣿⣿⣿⣿⣿⣿⣿⣧⡀⠀⢕⢜⣿⣿⣿⣿⣿⢏⢕⠕⠀⣠⣾⣿⣿⣿⣿⣿⣿⣿⣿⣿⣿⣿⣿⣿⣿⣿⣿⣿⣿⣿⣿⣿⣿⣿⠃⠀⠀⢠⣾⣿⣿⠟⢑⣀⣴⣿⣿⣿⣿⣿⣿⣿⣿⣿⣿⣿⣇⢀⠀⠀⢕⢕⣿⣿⣿⣿⣿⡗⢕⢜⠙⣡⠀</a:t>
            </a:r>
            <a:br/>
            <a:r>
              <a:t>⠀⢀⣀⣁⣀⣄⣤⣤⣤⣼⡿⢕⢿⢿⢿⢸⣿⢕⢿⢿⢿⢏⣾⣿⢇⢕⢼⣿⡇⢕⢕⢕⢻⡜⢇⢁⢕⢜⢣⡕⢕⢕⢕⢕⢕⢕⢕⢕⢕⢕⢝⢟⢿⣿⣿⣿⣿⣿⣿⣿⣿⣿⣿⣿⢿⢟⢝⢕⢕⢕⢕⢕⢕⢕⢕⢕⢕⢕⣿⣿⢧⣻⢕⢕⡇⢕⢕⢕⢕⢕⢕⢕⢕⢱⣿⢸⣇⢕⢕⢕⣿⣿⡿⢟⠑⠀⠀⠀⠀⠀⠀⠀⠀⠀⢀⣄⡄⢔⠀⢕⢕⢕⢕⢕⢕⣱⣽⣿⣧⡔⠀⠀⠀⠀⠕⠑⠑⠅⠀⠀⠀⠀⠀⠀⠀⠀⠀⢹⣿⣿⣿⣿⣿⣿⣿⡿⠟⢝⣽⣿⣿⡿⢿⣿⣿⡶⢄⠁⠑⠙⢙⢏⣵⣕⣅⣤⣾⣿⣿⣿⣿⣿⣿⣿⣿⣿⣿⣿⣿⣿⣿⣿⣿⣿⣿⣿⣿⣿⣿⣿⡿⠃⠀⠀⣰⣿⣿⣿⣿⣿⣿⣿⣿⣿⣿⣿⣿⣿⣿⣿⣿⣿⣿⣿⣿⣷⣄⠀⠕⢕⢻⣿⣿⡿⢟⢕⠑⣀⣼⣿⠀</a:t>
            </a:r>
            <a:br/>
            <a:r>
              <a:t>⣿⣿⣿⣿⣿⣿⣿⣿⣿⣿⡇⢕⠀⠀⠀⠁⢿⡕⠀⠀⠀⣼⣿⢇⢕⢕⢸⣿⣿⢕⢕⢕⢕⢻⣕⢇⢕⢕⢕⢕⢕⢕⢕⢕⢕⢕⢕⢕⢕⢕⢕⢕⢕⢕⢹⣟⢿⢿⣿⡿⢟⣟⣽⢕⢕⢕⢕⢕⢕⢕⢕⢕⢕⢸⢱⡕⢕⢸⣿⡏⣵⣿⡕⢕⣿⢕⢕⢕⢕⢄⡄⢕⢕⢸⣿⣿⡏⢕⢕⢕⡟⢏⣕⣕⢀⢀⢀⢔⣴⣵⣷⡇⢕⢕⢕⣿⡇⢕⠀⢕⢕⢕⢕⢕⢕⢹⣿⣿⣿⣿⣔⠀⠀⠀⠀⠀⠀⠀⠀⠐⠀⠀⠀⠀⠀⠀⠀⠁⣿⣿⣿⣿⣿⣿⣯⣴⣾⣿⣿⣿⣿⢕⣾⣿⣿⣧⣷⣷⣷⣷⣾⣿⣿⣿⣿⣿⣿⣿⣿⣿⣿⣿⣿⣿⣿⣿⣿⣿⣿⣿⣿⣿⣿⣿⣿⣿⣿⣿⣿⠟⠁⢀⣠⣾⣿⣿⣿⣿⣿⣿⣿⣿⣿⣿⣿⣿⣿⣿⣿⣿⣿⣿⣿⣿⣿⣿⣿⣷⣔⣅⢁⢁⢕⢷⣷⣶⡞⢿⣿⣿⠀</a:t>
            </a:r>
            <a:br/>
            <a:r>
              <a:t>⣿⣿⣿⣿⣿⣿⣿⣿⣿⣿⡇⠁⠀⠀⠀⠀⠈⢧⠀⠀⣼⡿⢇⢕⢕⢕⢕⢻⣿⣇⢕⢕⢕⢕⢜⢧⢕⢕⢕⢕⢕⢕⢕⢕⢕⢕⢕⢕⢕⢕⢕⢕⢕⣵⣿⣿⣿⣷⣷⣾⣿⣿⣿⢕⢕⢕⢕⢕⢕⢕⢕⢕⢕⢸⢸⣇⢕⣾⡟⣵⣿⣿⡇⢕⣻⡇⢕⢕⢕⢅⢣⢕⢕⣿⣿⣿⡗⢕⢕⢕⣿⣿⣿⣿⢕⢕⢕⢸⣿⣿⣿⡇⢕⢕⢕⣿⡇⢕⢕⢕⢕⢕⢕⢕⢕⢕⢜⢿⣿⣿⣿⣧⢀⠀⠀⠀⠀⠀⠀⠀⠀⠀⠀⠀⠀⠀⠀⠀⠸⣿⣿⣿⣿⣿⣿⣿⣿⣿⣿⣿⣿⣿⡿⣿⣿⣿⣿⣿⣿⣿⣿⣿⣿⣿⣿⣿⣿⣿⣿⣿⣿⣿⣿⣿⣿⣿⣿⣿⣿⣿⣿⣿⣿⣿⣿⣿⠿⠏⢁⣄⣴⣾⣿⣿⣿⣿⣿⣿⣿⣿⣿⣿⣿⣿⣿⣿⣿⣿⣿⣿⣿⣿⣿⣿⣿⣿⣿⣿⣿⣿⣿⣿⣿⣿⣿⣿⣷⣜⣿⣿⠀</a:t>
            </a:r>
            <a:br/>
            <a:r>
              <a:t>⣿⣿⣿⣿⣿⣿⣿⣿⣿⣿⡇⠀⠀⠀⠀⠀⠀⠀⠃⣼⢟⢕⢕⢕⢕⢕⢕⢜⣿⣿⣧⢕⢕⢕⢕⢕⢕⢕⢕⢕⢕⢕⢕⢕⢕⢕⢕⠕⠁⠀⢕⢕⣿⣿⣿⣿⣿⣿⣿⣿⣿⣿⣿⢕⠁⠑⢕⢕⢕⢕⢕⢕⢕⢸⣾⣿⢱⡟⣽⣿⣿⣿⢱⣮⢹⡇⢕⢕⢅⢕⢜⡇⢜⣼⣿⣿⡟⢕⢕⢕⣿⣿⣿⣿⢕⢕⢕⢸⣿⣿⣿⡇⢕⢕⢕⣿⡇⢕⢕⢕⢕⢕⢕⢕⢕⢕⢕⢕⢝⢿⣿⣿⣷⡄⠀⠀⠀⠀⠀⠀⠀⠀⠀⠀⠀⠀⠀⠀⠀⢹⣿⣿⣿⣿⣿⣿⣿⣟⢝⢇⢕⢕⢕⢜⢝⣻⣿⣿⣿⣿⣿⣿⣿⣿⣿⣿⣿⣿⣿⣿⣿⣿⣿⣿⣿⣿⣿⣿⣿⣿⣿⣿⣿⣿⣿⣿⣷⣾⣿⣿⣿⣿⣿⣿⣿⣿⣿⣿⣿⣿⣿⣿⣿⣿⣿⣿⣿⣿⣿⣿⣿⣿⣿⣿⣿⣿⣿⣿⣿⣿⣿⣿⣿⣿⣿⢿⡻⡫⢻⣿⠀</a:t>
            </a:r>
            <a:br/>
            <a:r>
              <a:t>⣿⣿⣿⣿⣿⣿⣿⣿⣿⣿⡇⠀⠀⠀⠀⠀⠀⢀⣼⢏⢕⢕⢕⢕⢕⢕⢕⢕⢸⣿⣿⣧⢕⢕⢕⢕⢕⢕⢕⢕⢕⢕⢕⠕⠑⠁⠀⠀⠀⢕⢕⢸⣿⣿⣿⣿⣿⣿⣿⣿⣿⣿⣿⡕⢔⠀⠀⠁⠑⠕⢕⢕⢕⢕⢹⢕⢞⢕⢹⣿⣿⡇⣿⢾⣺⢟⢕⢅⢕⢕⢕⣿⡕⣿⣿⣿⡟⢕⢕⢕⣿⣿⣿⣿⢕⢕⢕⢸⣿⣿⣿⡇⢕⢕⢕⣿⡇⢕⢕⠑⢕⢕⢕⢕⢕⢕⢕⢕⢕⢕⢻⣿⣿⣿⣔⠀⠀⠀⠀⠀⠀⠀⠀⠈⢦⡀⠀⠀⠀⠀⢹⣿⣿⣿⣿⢟⢟⢕⢕⢕⢕⢕⢕⢕⢕⢕⢻⣿⣿⣿⣿⣿⣿⣿⣿⣿⣿⣿⣿⣿⣿⣿⣿⣿⣿⣿⣿⣿⣿⣿⣿⣿⣿⣿⣿⣿⣿⣿⣿⣿⣿⣿⣿⣿⣿⣿⣿⣿⣿⣿⣿⣿⣿⣿⣿⣿⣿⣿⣿⣿⣿⣿⣿⣿⣿⣿⣿⣿⣿⣿⣿⣿⣿⣿⢟⢝⢕⢝⢕⢿⠀</a:t>
            </a:r>
            <a:br/>
            <a:r>
              <a:t>⣿⣿⣿⣿⣿⣿⣿⣿⣿⣿⡇⠀⠀⠀⠀⠀⢀⣾⢏⢕⢕⢕⢕⢕⢕⢕⢕⢕⢜⣿⣿⣿⣇⢕⢕⢕⢕⢕⢕⢕⢕⠑⠁⠀⠀⠀⠀⠀⢔⢕⢕⣿⣿⣿⣿⣿⣿⣿⣿⣿⣿⣿⣿⣇⢕⢔⠀⠀⠀⠀⠁⠑⠕⢕⢕⢜⢸⢇⢜⣿⠋⠁⢀⢀⢁⠑⢕⢕⢕⢕⢕⢻⣷⢻⣿⣿⣿⢕⢕⢕⣿⣿⣿⣿⢕⢕⢕⢸⣿⣿⣿⡇⢕⢕⢕⣿⡇⢕⢕⠀⢕⢕⢕⢕⢕⢕⢕⢕⢕⢕⢕⢌⢻⣿⣿⣧⢀⠀⠀⠀⠀⠀⠀⠀⠘⢿⣦⡀⠀⠀⠀⠝⣿⣿⡗⢕⢕⢕⢕⢕⢕⢕⢕⢕⢕⢕⢕⢹⢿⣿⣿⣿⣿⣿⣿⣿⣿⣿⣿⣿⣿⣿⣿⣿⣿⣿⣿⣿⣿⣿⣿⣿⣿⣿⣿⣿⣿⣿⣿⣿⣿⣿⣿⣿⣿⣿⣿⣿⣿⣿⣿⣿⣿⣿⣿⣿⣿⣿⣿⣿⣿⣿⣿⣿⣿⣿⣿⣿⣿⣿⣿⣿⡿⢇⢕⢕⢕⢕⢕⢜⠀</a:t>
            </a:r>
            <a:br/>
            <a:r>
              <a:t>⣿⣿⣿⡟⢟⢟⢝⣽⢽⣽⡕⠀⠀⠀⠀⠀⣼⢣⢕⢕⢕⢕⢕⢕⢕⢕⢕⢕⢕⢿⣿⣿⣿⡇⢕⢕⢕⢕⢕⢕⠀⠀⠀⠀⠀⠀⠀⠀⠁⣵⣼⣿⣿⣿⣿⣿⣿⣿⣿⣿⣿⣿⣿⣿⡕⢕⠀⠀⠀⠀⠀⠀⠀⠑⢕⢕⢕⢜⠇⠑⠀⠕⢕⠕⠑⠀⠀⠁⢕⢕⢕⢕⢹⣏⣿⣿⡏⢕⢕⢕⣿⣿⣿⣿⢕⢕⢕⢸⣿⣿⣿⡇⢕⢕⢕⣿⡇⢕⢕⢕⢕⢕⢕⢕⢕⢕⢕⢕⢕⢕⢕⢕⢕⢜⢻⢻⢵⢔⢀⠀⠀⠀⠀⠀⠀⠘⢿⣿⣷⣄⢀⠀⠘⢿⡱⢕⢕⢕⢕⢕⢕⢕⢕⢕⢕⢕⢕⢕⢟⣿⣿⣿⣿⣿⣿⣿⣿⣿⣿⣿⣿⣿⣿⣿⣿⣿⣿⣿⣿⣿⣿⣿⣿⣿⣿⣿⣿⣿⣿⣿⣿⣿⣿⣿⣿⣿⣿⣿⣿⣿⣿⣿⣿⣿⣿⣿⣿⣿⣿⣿⣿⣿⣿⣿⣿⣿⣿⣿⣿⣿⣿⡟⢏⢕⢕⢕⢕⢕⢕⢕⠀</a:t>
            </a:r>
            <a:br/>
            <a:r>
              <a:t>⣿⢿⢿⣇⢕⢕⢕⣿⢸⢟⢇⠀⠀⠀⠀⣼⢏⢕⢕⢕⢕⢕⢕⢕⣕⣱⣵⣷⣷⢸⣹⣿⣿⣿⡕⢕⢕⢱⢾⢟⠀⠀⠀⠀⠀⠀⠀⠀⠀⣿⣿⣿⣿⣿⣿⣿⣿⣿⣿⣿⣿⣿⣿⣿⣷⡕⠀⠀⠀⠀⠀⠀⠀⠀⢱⢕⢷⠀⢰⣔⣄⠄⠀⠀⠄⣵⣧⠀⢕⢕⢕⢕⢜⢿⡜⢝⢕⢕⢕⢕⢝⢝⢝⢝⢕⢕⢕⢜⢝⢝⢝⢕⢕⢕⢕⢝⢕⢕⢕⢕⢕⢕⢕⢕⢕⢕⢕⢕⢕⢕⢕⢕⢔⢕⢕⢁⠑⠕⠕⠔⠀⠀⠀⠀⠀⠀⠘⢿⣿⣿⣿⣦⣄⢁⢱⢕⢕⢕⢕⢕⢕⢕⢕⢕⢕⢕⢕⢱⣼⣿⣿⣿⣿⣿⣿⣿⣿⣿⣿⣿⣿⣿⣿⣿⣿⣿⣿⣿⣿⣿⣿⣿⣿⣿⣿⣿⣿⣿⣿⣿⣿⣿⣿⣿⣿⣿⣿⣿⣿⣿⣿⣿⣿⣿⣿⣿⣿⣿⣿⣿⣿⣿⣿⣿⣿⣿⣿⣿⣿⣿⣿⡇⢕⢕⢕⢕⢕⢕⢕⢕⠀</a:t>
            </a:r>
            <a:br/>
            <a:r>
              <a:t>⣾⣿⣿⣿⣿⣷⣷⣧⣜⢕⢕⠀⠀⠀⣸⡟⢕⢕⢕⢕⢕⢕⣵⣾⣿⣿⣿⣿⣿⡸⣏⣿⣿⣿⣷⢕⢕⢕⢕⢕⠀⠀⠀⠀⠀⠀⠀⠀⠀⢹⣿⣿⣿⣿⣿⣿⣿⣿⣿⣿⣿⣿⣿⣿⣿⡗⠀⠀⠀⠀⠀⠀⠀⠀⠑⢕⢕⢔⠑⢹⠏⠀⢔⢔⢄⠁⠙⢀⣸⣷⣇⢕⢕⢜⢷⢕⢕⢕⢕⢕⢕⢕⢕⢕⢕⢕⢕⢕⢕⢕⢕⢕⢕⢕⢕⢕⢕⢕⢕⢕⢕⢕⢕⢕⢕⢕⢕⢕⢕⢕⢕⢕⢕⢕⢕⢕⠀⠀⠀⠀⠀⠀⠀⠀⠀⠀⠀⠁⢻⣿⣿⣿⣿⣿⣷⣾⣿⣕⡕⢕⢕⢕⢕⢕⢕⣕⣵⣼⣿⣿⣿⣿⣿⣿⣿⣿⣿⣿⣿⣿⣿⣿⣿⣿⣿⣿⣿⣿⣿⣿⣿⣿⣿⣿⣿⣿⣿⣿⣿⣿⣿⣿⣿⣿⣿⣿⣿⣿⣿⣿⣿⣿⣿⣿⣿⣿⣿⣿⣿⣿⣿⣿⣿⣿⣿⣿⣿⣿⣿⣿⣿⣿⡇⢕⢕⢕⢕⢕⢕⢕⠀</a:t>
            </a:r>
            <a:br/>
            <a:r>
              <a:t>⣿⢟⢿⢟⢟⢟⢟⢟⢟⢷⢅⠀⠀⣰⡟⢕⢕⢕⢕⢕⢕⣾⣿⣿⣿⣿⣿⣿⣿⡇⣿⢻⣿⣿⣿⣇⢕⢕⢕⢕⠀⠀⠀⠀⠀⠀⠀⠀⠀⠁⢿⣿⣿⣿⣿⣿⣿⣿⣿⣿⣿⣿⣿⣿⣟⡃⠀⠀⠀⠀⠀⠀⠀⠀⠀⢕⢕⢕⢄⢄⡄⠁⠕⠱⠑⠀⢱⣾⣿⣿⣿⣧⢕⢕⢜⣇⢥⣥⣥⣵⣵⣵⣵⣵⣵⣵⣵⣵⣵⣵⣵⣵⣵⣵⣵⣵⣵⢕⢕⢕⠀⢕⢕⢕⢕⢕⢕⢕⢕⢕⢕⢕⢕⢕⢕⢕⢄⠀⠀⠀⠀⠁⠀⠄⠀⢄⢀⠀⠀⠹⣿⣿⣿⣿⣿⣿⣿⣿⣿⣿⣷⣷⣷⣿⣾⣿⣿⣿⣿⣿⣿⣿⣿⣿⣿⣿⣿⣿⣿⣿⣿⣿⣿⣿⣿⣿⣿⣿⣿⣿⣿⣿⣿⣿⣿⣿⣿⣿⣿⣿⣿⣿⣿⣿⣿⣿⣿⣿⣿⣿⣿⣿⣿⣿⣿⣿⣿⣿⣿⣿⣿⣿⣿⣿⣿⣿⣿⣿⣿⣿⣿⣿⣿⣧⣕⢕⢕⢕⢕⣼⠀</a:t>
            </a:r>
            <a:br/>
            <a:r>
              <a:t>⡏⢕⢕⢕⢕⢕⢕⢕⢕⢕⢕⢄⣰⢟⢕⢕⢕⢕⢕⢕⣾⣿⣿⣿⣿⣿⣿⣿⣿⡇⡿⣾⣿⣿⣿⣿⡕⢕⢕⠁⠀⠀⠀⠀⠀⠀⠀⠀⠀⠀⠘⣿⣿⣿⣿⣿⣿⣿⣿⣿⣿⣿⣿⣿⡿⠀⠀⠀⠀⠀⠀⠀⠀⠀⠀⠕⢕⢕⢕⢣⡇⣇⢔⢔⣦⢔⣷⡹⣿⣿⣿⣿⣷⢕⢕⢹⡜⣿⣿⣿⣿⣿⣿⣿⣿⣿⣿⣿⣿⣿⣿⣿⣿⣿⣿⣿⣿⠀⢕⢕⢕⢕⢕⢕⢕⢕⢕⢕⢕⢕⢕⢕⢕⢕⢕⢕⢕⠀⠀⠀⠀⠀⠀⠀⠔⢁⢿⣦⣄⡀⠜⣿⣿⣿⣿⣿⣿⣿⣿⣿⣿⣿⣿⣿⣿⣿⣿⣿⣿⣿⣿⣿⣿⣿⣿⣿⣿⣿⣿⣿⣿⣿⣿⣿⣿⣿⣿⣿⣿⣿⣿⣿⣿⣿⣿⣿⣿⣿⣿⣿⣿⡏⠁⣿⣿⣿⣿⣿⣿⣿⣿⣿⣿⣿⣿⣿⣿⣿⣿⣿⣿⣿⣿⣿⣿⣿⣿⣿⣿⣿⣿⣿⣿⣿⣿⣷⣵⣵⣾⣿⠀</a:t>
            </a:r>
            <a:br/>
            <a:r>
              <a:t>⣇⢕⢕⢕⢕⢕⢕⢕⢕⢕⢕⣱⢏⢕⢕⢕⢕⢕⢕⣾⣿⣿⣿⣿⣿⣿⣿⣿⣿⡇⡇⣿⣿⣿⣿⣿⣇⢕⢕⠀⠀⠀⠀⠀⠀⠀⠀⠀⠀⠀⠀⠸⣿⣿⣿⣿⣿⣿⣿⣿⣿⣿⣿⣿⠇⠀⠀⠀⠀⠀⠀⠀⠀⠀⠀⠀⢕⢕⣱⣿⣧⡿⢣⢣⡜⢷⡹⢧⢻⣿⣿⣿⣿⣧⢕⢕⢹⡄⠀⠀⠀⠀⠀⢀⢀⣠⣴⣷⣷⣷⣷⣷⣷⣵⣅⢁⢁⢀⢕⢕⢕⢕⢕⢕⢕⢕⢕⢕⢕⢕⢕⢕⢕⢕⢕⢕⢕⢕⠀⠀⠀⠀⠀⠀⠀⠔⠘⢿⣿⣿⣷⣾⣿⣿⣿⣿⣿⣿⣿⣿⣿⣿⣿⣿⣿⣿⣿⣿⣿⣿⣿⣿⣿⣿⣿⣿⣿⣿⣿⣿⣿⣿⣿⣿⣿⣿⣿⣿⣿⣿⣿⣿⣿⣿⣿⣿⣿⣿⣿⣿⣿⣧⢀⣿⣿⣿⣿⣿⣿⣿⣿⣿⣿⣿⣿⣿⣿⣿⣿⣿⣿⣿⣿⣿⣿⣿⣿⣿⣿⣿⣿⣿⣿⣿⣿⣿⣿⣿⣿⣿⠀</a:t>
            </a:r>
            <a:br/>
            <a:r>
              <a:t>⡏⡕⢕⢕⢕⠕⠕⠕⢕⢕⡵⢇⢕⢕⢕⢕⢕⢕⣼⣿⣿⣿⣿⣿⣿⣿⣿⣿⣿⣷⢕⣿⣿⣿⣿⣿⣿⢕⠑⠀⠀⠀⠀⠀⠀⠀⠀⠀⠀⠀⠀⠀⢹⣿⣿⣿⣿⣿⣿⣿⣿⣿⣿⡟⠀⠀⠀⠀⠀⠀⠀⠀⠀⠀⠀⠀⢜⣿⣿⡿⢏⣼⣎⢻⣿⣱⣼⣕⢸⢟⢿⢿⣿⣿⣇⢕⢸⣷⡄⠀⠀⢇⠕⠑⠁⠁⠀⠀⠁⢝⢻⢿⣿⣿⣿⣿⣷⡇⢕⢕⢕⠕⢕⢕⢕⢕⢕⢕⢕⢕⢕⢕⢕⢕⢕⢕⢕⢕⠀⠀⠀⠀⠀⠀⢁⢄⠅⠘⣿⣿⣿⣿⣿⣿⣿⣿⣿⣿⣿⣿⣿⣿⣿⣿⣿⣿⣿⣿⣿⣿⣿⣿⣿⣿⣿⣿⣿⣿⣿⣿⣿⣿⣿⣿⣿⣿⣿⣿⣿⣿⣿⣿⣿⣿⣿⣿⣿⣿⣿⣿⣿⣿⣸⣿⣿⣿⣿⣿⣿⣿⣿⣿⣿⣿⣿⣿⣿⣿⣿⣿⣿⣿⣿⣿⣿⣿⣿⣿⣿⣿⣿⣿⣿⣿⣿⣿⣿⣿⣿⣿⠀</a:t>
            </a:r>
            <a:br/>
            <a:r>
              <a:t>⡻⢕⠕⠑⠀⠀⠀⠀⠀⠀⠁⠁⠑⠕⠕⢕⢕⢱⣿⣿⣿⣿⣿⣿⣿⣿⣿⣿⣿⣿⢕⣿⣿⡿⣿⣿⣿⢕⠀⠀⠀⠀⠀⠀⠀⠀⠀⠀⠀⠀⠀⠀⠀⢻⣿⣿⣿⣿⣿⣿⣿⣿⡿⠁⠀⠀⠀⠀⠀⠀⠀⠀⠀⠀⠀⠀⠀⢿⣧⣾⣿⣿⣿⣧⡝⢏⢿⣿⡇⣿⣿⣿⣿⣿⣿⣜⢧⠟⠓⠀⠀⠀⠀⠀⠀⠀⠀⠀⠀⢕⢕⢕⢕⢕⢝⢟⢿⢇⢕⢕⢕⠀⢕⢕⢕⢕⢕⢕⢕⢕⢕⢕⢕⢕⢕⢕⢕⢕⢔⠁⠀⠀⠀⢄⠔⢐⠅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⠁⠈⠙⠻⢿⣿⣿⣿⣿⣿⣿⣿⣿⣿⢱⣿⣿⣧⢹⣿⣿⢕⠀⠀⠀⠀⠀⠀⠀⠀⠀⠀⠀⠀⠀⠀⠀⠀⢻⣿⣿⣿⣿⣿⣿⣿⠃⠀⠀⠀⠀⠀⠀⠀⠀⠀⠀⠀⠀⠀⠀⢜⣿⣿⣿⣿⣿⣿⣿⣷⡜⣿⡇⣿⣿⣿⢿⠟⠙⠁⠀⠀⠀⠀⠀⠀⠀⠀⠀⠀⠀⠀⠀⢕⢕⢕⢕⢕⢕⢕⢕⢕⢕⢕⢕⠀⢕⢕⢕⢕⢕⢕⢕⢕⢕⢕⢕⢕⢕⢕⢕⢕⢕⢄⢕⢕⢕⢕⢕⢕⢕⢕⠅⠸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⠉⠙⠻⢿⣿⣿⣿⣿⢸⣿⣿⣿⡜⣿⡏⢕⠀⠀⠀⠀⠀⠀⠀⠀⠀⠀⠀⠀⠀⠀⠀⠀⠀⢻⣿⡿⢿⣿⣿⠏⠀⠀⠀⠀⠀⠀⠀⠀⠀⠀⠀⠀⠀⠀⠀⠀⢹⣿⣿⣿⣿⣿⣿⣿⣿⢹⡱⠟⠙⠁⠀⠀⠀⠀⠀⠀⠀⠀⠀⠀⠀⠀⠀⠀⠀⠀⠀⠁⢕⢕⢕⢕⢕⢕⢕⢕⠕⢕⢕⠀⠑⢕⢕⢕⢕⢕⢕⢕⢕⢕⢕⢕⢕⢕⢕⢕⢕⢕⢕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⢀⠀⠀⠀⠀⠀⠀⠀⠀⠀⠀⠀⠀⠀⠀⠈⠛⢿⣿⢸⣿⣿⣿⢧⢻⢕⠕⠀⠀⠀⠀⠀⠀⠀⠀⠀⠀⠀⠀⠀⠀⠀⠀⠀⠁⠁⢀⣀⡀⠉⠀⠀⠀⠀⠀⠀⠀⠀⠀⠀⠀⠀⠀⠀⠀⠀⠀⠜⣿⣿⣿⣿⣿⣿⣿⢇⠊⠀⠀⠀⠀⠀⠀⠀⠀⠀⠀⠀⠀⠀⠀⠀⠔⢄⠀⠀⠀⠀⠀⢱⣵⡕⢕⢕⢕⢕⢕⢀⢕⢕⠁⠀⢕⢕⢕⢕⢕⢕⢕⢕⢕⢕⢕⢕⢕⢕⢕⢕⢕⢔⢔⢕⢕⢕⢕⢕⢕⢅⢕⢕⢜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⢄⢔⠑⠀⠀⠀⠀⠀⢀⠀⠀⠀⠀⠀⠀⠀⠀⠀⠀⠀⠘⢸⣿⢸⣿⣷⢕⢕⠀⠀⠀⠀⠀⠀⠀⠀⠀⠀⠀⠀⠀⠀⠀⠀⠀⠀⠀⠀⢜⢝⢕⠀⠀⠀⠀⠀⠀⠀⠀⠀⠀⠀⠀⠀⠀⠀⠀⠀⠀⠀⢸⣿⣿⣿⣿⠟⠁⠀⠀⠀⠀⠀⠀⠀⠀⠀⠀⠀⠁⠐⢄⠀⠀⠀⠀⠑⢕⢄⠀⠀⠀⢸⣿⣿⣷⣧⣕⡕⢕⢕⢕⢕⢄⠀⠕⢕⢕⢕⢕⢕⢕⢕⢕⢕⢕⢕⢕⢕⢕⢕⢕⢕⠑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⡀⠀⠀⠀⠀⢀⢕⠕⠁⠀⠀⠀⢀⢄⠑⠀⠀⠀⠀⠀⠀⠀⠀⠀⠀⠀⠀⠀⣼⡏⣼⣿⡟⢕⠁⠀⠀⠀⠀⠀⠀⠀⠀⠀⠀⠀⠀⠀⠀⠀⠀⠀⠀⠀⠀⠕⢕⠑⠀⠀⠀⠀⠀⠀⠀⠀⠀⠀⠀⠀⠀⠀⠀⠀⠀⠀⠀⠁⢿⣿⠟⠁⠀⠀⠀⠀⠀⠀⠀⠀⠀⠀⠀⠀⠑⠀⠀⠀⠕⢔⢀⠀⠀⠀⠑⢔⠀⠁⢸⣿⣿⣿⣿⣿⣿⣧⡅⢕⢕⢕⠁⠀⢕⢕⢕⢕⢕⢕⢕⢕⢕⢕⢕⢕⢕⢕⢕⢕⢕⢔⢑⢔⠔⢕⢄⢕⢕⢕⢕⢕⢕⢕⢻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⣰⡇⠀⠀⠀⢄⠕⠁⠀⠀⠀⢀⢔⠕⠀⠀⠀⠀⠀⠀⠀⠀⠀⠀⠀⠀⠀⠀⢰⡟⢕⣿⡟⠕⠀⠀⠀⠀⠀⠀⠀⠀⠀⠀⠀⠀⠀⠀⠀⠀⠀⠀⠀⠀⠀⠀⠀⠑⢀⠀⠀⠀⠀⠀⠀⠀⠀⠀⠀⠀⠀⠀⠀⠀⠀⠀⠀⠀⠀⠘⠁⠀⠀⠀⠀⠀⠀⠀⠀⠀⠀⠀⠀⠀⠀⠀⠀⠀⠀⠀⠁⢕⢔⢀⠀⠀⠁⠕⢀⠁⣾⡷⣏⣿⣿⣯⣿⢇⠕⢕⢕⠕⠀⢕⢕⢕⢕⢕⢕⢕⢕⢕⢕⢕⢕⢕⢕⢕⢕⢕⢕⢑⢔⢕⢕⢕⢕⢕⢕⢕⢕⢕⢕⢕⢘⢿⣿⣿⣿⣿⣿⣿⣿⣿⣿⣿⣿⣿⣿⣿⣿⣿⣿⣿⣿⣿⣿⣿⣿⣿⣿⣿⣿⣿⣿⣿⣿⢟⢛⢟⢟⢛⢟⢟⢻⢿⠿⢿⢿⢿⢿⢿⢿⢿⠿⢿⢿⢟⢟⢿⢿⣿⣿⣿⣿⣿⣿⣿⣿⣿⣿⣿⣿⣿⣿⣿⣿⣿⣿⣿⣿⣿⣿⣿⣿⣿⣿⣿⡿⠀</a:t>
            </a:r>
            <a:br/>
            <a:r>
              <a:t>⣰⣿⡧⠀⢀⢔⠑⠀⠀⠀⢀⢔⢕⢅⠀⠀⠀⠀⠀⠀⠀⠀⠀⠀⠀⠀⠀⠀⢠⠎⠁⣸⢏⠑⠀⠀⠀⠀⠀⠀⠀⠀⠀⠀⠀⠀⠀⠀⠀⠀⠀⠀⠀⠀⠀⢀⣲⣶⣶⣿⣴⡖⢁⠀⠀⠀⠀⠀⠀⠀⠀⠀⠀⠀⠀⠀⠀⠀⠀⠀⠀⠀⠀⠀⠀⠀⠀⠀⠀⠀⠀⠀⠀⠀⠀⠀⠀⠀⠀⠀⢄⠕⠁⠀⠁⠐⢄⠀⠀⠁⢄⢜⣿⣿⣿⣿⣿⣿⣼⠀⢕⢕⢔⠄⠁⢕⢕⢕⢕⢕⢕⢕⢕⢕⢕⢕⢕⢕⢕⢕⢕⢕⢕⢕⢕⢕⢕⢕⢕⢕⢕⢕⢕⢕⢕⢕⢌⢻⣿⣿⣿⣿⣿⣿⣿⣿⣿⣿⣿⣿⣿⣿⣿⣿⣿⣿⣿⣿⣿⣿⣿⣿⣿⣿⣿⣿⣿⡇⡕⢕⢕⢕⢕⢕⢕⢕⢕⢕⢕⢕⢕⢕⢕⢕⢕⢕⢕⢕⢕⢕⣵⣧⢻⣿⣿⣿⣿⣿⣿⣿⣿⣿⣿⣿⣿⣿⣿⣿⣿⣿⣿⣿⣿⣿⣿⣿⣿⣿⢟⢕⠀</a:t>
            </a:r>
            <a:br/>
            <a:r>
              <a:t>⣿⡟⠀⢄⠑⠀⠀⠀⢄⠔⠁⠀⠀⠁⠕⢄⢀⠀⠀⠀⠀⠀⠀⠀⠀⠀⠀⢔⠑⢀⢕⠕⠀⠀⠀⠀⠀⠀⠀⠀⠀⠀⠀⠀⠀⠀⠀⠀⠀⠀⠀⠀⠀⠀⠠⡞⣿⣿⣿⣿⣿⣿⣿⢆⠀⠀⠀⠀⠀⠀⠀⠀⠀⠀⠀⠀⠀⠀⠀⠀⠀⠀⠀⠀⠀⠀⠀⠀⠀⠀⠀⠀⠀⠀⠀⠀⠀⢀⢔⠑⠁⠀⠀⠀⢀⠀⠀⠁⠔⠀⠁⢜⣿⡇⣿⣿⣿⣿⣿⢕⢕⢕⠁⢀⠀⢕⢕⢕⢕⢕⢕⢕⢕⢕⢕⢕⢕⢕⢕⢕⢕⢕⢕⢕⢕⢕⢕⢕⢕⢕⢕⢕⢕⢕⢕⢕⢕⢅⢜⢿⣿⣿⣿⣿⣿⣿⣿⣿⣿⣿⣿⣿⣿⣿⣿⣿⣿⣿⣿⣿⣿⣿⣿⣿⣿⣿⣿⣿⣷⣵⣥⣅⣕⡑⢕⢕⢕⢕⢕⢕⢕⢕⢕⢕⢕⠕⢕⢑⣑⣟⣏⣵⣿⣿⣿⣿⣿⣿⣿⣿⣿⣿⣿⣿⣿⣿⣿⣿⣿⣿⣿⣿⣿⣿⣿⣿⡿⢇⢕⢕⠀</a:t>
            </a:r>
            <a:br/>
            <a:r>
              <a:t>⠏⠀⠀⠁⠀⠀⠄⠑⠀⠀⢀⢀⠀⠀⠀⠀⠑⢔⢄⠀⠀⠀⠀⠀⠀⠀⠁⢀⢔⠕⠁⠀⠀⠀⠀⠀⠀⠀⠀⠀⠀⠀⠀⠀⠀⠀⠀⠀⠀⠀⠀⠀⠀⠀⢠⢹⣿⣿⣿⣿⣿⣿⡟⡆⠀⠀⠀⠀⠀⠀⠀⠀⠀⠀⠀⠀⠀⠀⠀⠀⠀⠀⢀⠀⠀⠀⠀⠀⠀⠀⠀⠀⠀⠀⠀⢀⢔⠑⠀⠀⠀⠀⠄⠁⠁⠑⠐⠄⠀⠁⠀⠀⢿⣗⢾⣿⣿⣿⢻⡕⢕⢕⠀⢕⠀⢕⢕⢕⢕⢕⢕⢕⢕⢕⢕⢕⢕⢕⢕⢕⢕⢕⢕⢕⢕⢕⢕⢕⢕⢕⢕⢕⢕⢕⢕⢕⢕⢕⢕⢕⢝⢿⣿⣿⣿⣿⣿⣿⣿⣿⣿⣿⣿⣿⣿⣿⣿⣿⣿⣿⣿⣿⣿⣿⣿⣿⣿⣿⣿⣿⣿⣿⣿⣿⣿⢧⣗⣣⣵⣵⣵⣵⢴⡷⣷⣾⣿⣿⣿⣿⣿⣿⣿⣿⣿⣿⣿⣿⣿⣿⣿⣿⣿⣿⣿⣿⣿⣿⣿⣿⣿⣿⣿⣿⡿⢏⢕⢕⢕⢕⠀</a:t>
            </a:r>
            <a:br/>
            <a:r>
              <a:t>⣵⣵⠀⠀⢀⠑⠀⢀⠄⠐⠁⠁⠐⢄⠀⠀⠄⠀⠁⠕⢄⠀⠀⠀⠀⢀⠔⠑⠀⠀⠀⠀⠀⠀⠀⠀⠀⠀⠀⠀⠀⠀⠀⠀⠀⠀⠀⠀⠀⠀⠀⠀⠀⠀⠘⠘⣏⢿⣿⣿⢿⡿⠑⠁⠀⠀⠀⠀⠀⠀⠀⠀⠀⠀⠀⠀⠀⠀⠀⠀⠀⠀⠀⠀⠀⠁⠀⠀⠀⠀⠀⠀⠀⠀⢄⠑⠀⠀⠀⠀⠄⠁⠀⠀⠀⠀⠀⠀⠀⠀⠀⠀⢸⡫⣟⣿⣿⣿⢫⣇⢕⢕⠕⢑⢔⠑⢕⢕⢕⢕⢕⢕⢕⢕⢕⢕⢕⢕⢕⢕⢕⢕⢕⢕⢕⢕⢕⢕⢕⢕⢕⢕⢕⢕⢕⢕⢕⢕⢕⢕⢕⢕⢝⢿⣿⣿⣿⣿⣿⣿⣿⣿⣿⣿⣿⣿⣿⣿⣿⣿⣿⣿⣿⣿⣿⣿⣿⣿⣿⣿⣿⣿⣿⣿⣿⣿⣷⣽⣿⣿⣿⣫⣼⣵⣿⣿⣿⣿⣿⣿⣿⣿⣿⣿⣿⣿⣿⣿⣿⣿⣿⣿⣿⣿⣿⣿⣿⣿⣿⣿⣿⣿⡿⢏⢕⢕⢕⢕⢕⢕⠀</a:t>
            </a:r>
            <a:br/>
            <a:r>
              <a:t>⣿⡿⠀⠀⠀⠀⠀⠀⠀⠀⠀⠀⠀⠀⠁⠔⢀⠀⠀⠀⠀⠑⢄⠀⠁⠀⠀⠀⠀⠀⠀⠀⠀⠀⠀⠀⠀⠀⠀⠀⠀⠀⠀⠀⠀⠀⠀⠀⠀⠀⠀⠀⠀⠀⠀⠀⠈⠑⠝⢿⢘⠃⠀⠀⠀⠀⠀⠀⠀⠀⠀⠀⠀⠀⠀⠀⠀⠀⠀⠀⠀⠀⠀⠀⠀⠀⠀⠀⠀⠀⠀⠀⢀⢕⠑⠀⠀⠀⠀⠀⠀⠀⠀⠀⠀⠀⠀⠀⠀⠀⠀⠀⣾⡧⣻⣿⣿⡽⣿⡇⠕⢕⠀⠀⠀⠀⢕⢕⢕⢕⢕⢕⢕⢕⢕⢕⢕⢕⢕⢕⢕⢕⢕⢕⢕⢕⢕⢕⢕⢕⢕⢕⢕⢕⢕⢕⢕⢕⢀⢕⢕⢕⢕⢕⢝⢻⣿⣿⣿⣿⣿⣿⣿⣿⣿⣿⣿⣿⣿⣿⣿⣿⣿⣿⣿⣿⣿⣿⣿⣿⣿⣿⣿⣿⣿⣿⣿⣿⣿⣿⣿⣿⣿⣿⣿⣿⣿⣿⣿⣿⣿⣿⣿⣿⣿⣿⣿⣿⣿⣿⣿⣿⣿⣿⣿⣿⣿⣿⣿⣿⡿⢏⢕⢕⢕⢕⢕⢕⢕⢕⠀</a:t>
            </a:r>
            <a:br/>
            <a:r>
              <a:t>⠘⠇⠀⠀⠀⠀⠀⠀⠀⠀⠀⠀⠀⠀⠀⠀⠀⠀⠀⠀⠀⠀⠑⠕⢀⠀⠀⠀⠀⠀⠀⠀⠀⠀⠀⠀⠀⠀⠀⠀⠀⠀⠀⠀⠀⠀⠀⠀⠀⠀⠀⠀⠀⠀⠀⠀⠀⠀⠀⠀⠀⠀⠀⠀⠀⠀⠀⠀⠀⠀⠀⠀⠀⠀⠀⠀⠀⠀⠀⠀⠀⠀⠀⠀⠀⠀⠀⠀⠀⠀⠀⠀⠁⠀⠀⠀⠀⠀⠀⠀⠀⠀⠀⠀⠀⠀⠀⠀⠀⠀⠀⠀⠑⢕⢪⢞⢣⢹⢕⠑⠀⢕⠀⢀⠀⠀⢕⢕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⠟⢝⢔⢕⢕⢕⢕⢕⢕⢕⢕⢕⠀</a:t>
            </a:r>
            <a:br/>
            <a:r>
              <a:t>⠀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⠘⢕⢕⢕⢞⢕⠀⠀⢕⢀⠀⠄⠄⠕⢕⢕⢕⢕⢕⢕⢕⢕⢕⢕⢕⢕⢕⠕⢕⢕⢕⢕⢕⢕⢕⢕⢕⢕⢕⢕⢕⢕⢕⢕⢕⠀⢕⢕⢕⢕⢕⢕⢕⢕⢕⢕⢜⢟⢿⣿⣿⣿⣿⣿⣿⣿⣿⣿⣿⣿⣿⣿⣿⣿⣿⣿⣿⣿⣿⣿⣿⣿⣿⣿⣿⣿⣿⣿⣿⣿⣿⣿⣿⣿⣿⣿⣿⣿⣿⣿⣿⣿⣿⣿⣿⣿⣿⣿⣿⣿⣿⣿⢟⢋⢕⢕⢕⢕⢕⢕⢕⢕⢕⢕⢕⢕⢕⠀</a:t>
            </a:r>
            <a:br/>
            <a:r>
              <a:t>⠀⠀⠀⠀⠀⠀⠀⠀⠀⠀⠀⠀⠀⠀⠀⠀⠀⠀⠀⠀⠀⠀⠀⠀⠀⠀⠀⠀⠀⠀⠀⠁⢄⠄⠀⠀⠀⠀⠀⠀⠀⠀⠀⠀⠀⠀⠀⠀⠀⠀⠀⠀⠀⠀⠀⠀⠀⠀⠀⠀⠀⠀⠀⠀⠀⠀⠀⠀⠀⠀⠀⠀⠀⠀⠀⠀⠀⠀⠀⠀⠀⠀⠀⠀⠀⠀⠀⠀⠀⠀⠀⠀⠀⠀⠀⠀⠀⠀⠀⠀⠀⠀⠀⠀⠀⠀⠀⠀⠀⠀⠀⠀⠀⠀⢰⣷⣷⣷⢕⠀⠀⢅⠁⠔⠀⢑⠀⢕⢕⢕⢕⢕⢕⢕⢕⢕⢕⢕⢕⢕⢕⢕⢕⢕⢕⢕⢕⢕⢕⢕⢕⢕⢕⢕⢕⢕⢕⢕⢕⢕⢕⢕⢕⢕⠑⢅⢕⢕⢕⢕⢕⢕⢜⢟⢿⣿⣿⣿⣿⣿⣿⣿⣿⣿⣿⣿⣿⣿⣿⣿⣿⣿⣿⣿⣿⣿⣿⣿⣿⣿⣿⣿⣿⣿⣿⣿⣿⣿⣿⣿⣿⣿⣿⣿⣿⣿⣿⣿⣿⣿⣿⣿⢟⢏⢕⢕⠀⢕⢕⢕⢕⢕⢕⢕⢕⢕⢕⢕⢕⢕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⢾⢿⢿⢇⢅⢄⢔⢕⢀⢅⢅⢕⢔⠁⢕⢕⢕⢕⢕⢕⢕⢕⢕⢕⢕⢕⢕⢕⢕⢕⢕⢕⢕⢕⢕⢕⢕⢕⢕⢕⢕⢕⢕⢕⢕⢕⢕⢕⢕⠁⢄⢕⢕⢕⢕⢕⢕⢕⢕⢕⢕⢜⢝⢻⣿⣿⣿⣿⣿⣿⣿⣿⣿⣿⣿⣿⣿⣿⣿⣿⣿⣿⣿⣿⣿⣿⣿⣿⣿⣿⣿⣿⣿⣿⣿⣿⣿⣿⣿⣿⣿⣿⣿⣿⡿⢟⠙⢕⢕⢕⢕⢕⠀⢕⢕⢕⢕⢕⢕⢕⢕⢕⢕⢕⢕⢕⠀</a:t>
            </a:r>
            <a:br/>
            <a:r>
              <a:t>⠀⠀⠐⠐⠑⠑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⠐⠐⠑⠑⠑⠑⠀⠀⠑⠛⠑⠑⠃⠓⠓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⠋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⢏⣾⡟⣾⣿⣿⣿⣿⣿⣿⣿⣿⣿⣿⣿⣿⣮⡻⣷⣮⡻⡼⣷⡝⣿⣿⣷⢻⣿⣷⣻⣿⣿⣿⣿⣿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⢣⣿⣿⢣⣿⣿⣿⣿⣿⣿⣿⣿⣿⣿⣿⣿⣿⣿⣷⡜⢿⣿⣧⢿⣿⣇⢜⢝⢜⢝⢝⢇⢻⣿⣿⣿⣿⣿⣿⣿⣿⣿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⢣⣿⣿⣿⣸⣿⡿⢿⢿⢿⢿⢿⣿⣿⢿⣿⣿⣿⣿⢇⢕⢕⢝⢿⡸⣿⣿⣇⢕⢕⢕⢕⢕⢕⢜⢟⢿⢿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⢧⣿⣿⣿⡇⣷⣗⣻⣽⣽⣽⣿⣿⣷⣾⣿⣿⣟⣗⣷⢕⢕⢕⢕⢕⢕⣿⣿⣿⣇⢕⢕⢕⢕⢕⢕⢕⢕⢕⢕⢝⢿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⢿⣟⡝⣾⣿⣿⣿⢣⣿⣿⣿⣿⣿⣿⣿⣿⣿⣿⣿⣿⣿⣿⣿⣇⢕⢕⢕⢕⢕⢸⣿⣿⣿⡕⢕⢕⢕⢕⢕⢕⢕⢕⢕⢕⢜⢟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⢟⣫⣷⣿⡿⣼⣿⣿⣿⣿⢸⣿⣿⣿⣿⣿⣿⣿⣿⣿⣿⣿⣿⣿⣿⣿⣿⣇⢕⢕⢕⢕⢸⣿⣿⣿⣿⡕⢕⢕⢕⢕⢕⢕⢕⢕⢕⢕⢕⢕⢝⢻⢿⣿⣿⣿⣿⣿⣿⣿⣿⣿⣿⣿⣿⣿⣿⣿⣿⡿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⡿⢏⣵⣿⣿⣿⣿⢣⣿⣿⣿⣿⡟⣸⣿⣿⣿⣿⣿⣿⣿⣿⣿⣿⣿⣿⣿⣿⣿⣿⣿⣧⡕⢕⢕⢕⣿⣿⣿⣿⣧⢕⢕⢕⢕⠑⢕⢕⢕⢕⢕⢕⢕⢕⢕⢕⢜⢝⢻⢿⣿⣿⣿⣿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⣫⣷⣿⣿⣿⣿⣿⡟⣾⣿⣿⣿⣿⡇⣿⣿⣿⣿⣿⣿⣿⣿⣿⣿⣿⣿⣿⣿⣿⣿⣿⣿⣿⣿⣧⡕⢕⣿⣿⣿⣿⣿⡕⢕⢕⢔⢔⢕⢕⢕⢕⢕⢕⢕⢕⢕⢕⢕⢕⢕⢕⢻⣿⣿⣿⣿⣿⣿⣿⣿⣿⣿⣿⢕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⣿⢟⢱⣿⣿⣿⣿⣿⡇⣿⣿⣿⣿⣿⣿⣿⣿⣿⣿⣿⣿⣿⣿⣿⣿⣿⣿⣿⣿⣿⣿⢕⣿⣿⣿⣿⣿⣇⢕⢕⢕⢕⢕⢕⢕⢕⢕⢕⢕⢕⢕⢕⢕⢕⢕⢱⣾⣿⣿⣿⣿⣿⣿⣿⣿⣿⣿⡏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⣵⣿⣿⣿⣿⣿⣿⣿⣫⣾⣸⣿⣿⣿⣿⣿⡇⣿⣿⣿⣿⣿⣿⣿⣿⣿⣿⣿⣿⣿⣿⣿⣿⣿⣿⡟⣿⣿⣿⢕⣿⣿⣿⣿⣿⣿⢕⢕⢕⢕⢕⢕⢕⢕⢕⢕⢕⢔⢕⢕⢕⢕⢜⣿⣿⣿⣿⣿⣿⣿⣿⣿⣿⣿⣿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⢟⣾⣿⢿⣿⣿⣿⣿⡿⣵⣿⡇⣿⣿⣿⣿⣿⣿⢇⣿⣿⣿⣿⣿⣿⣿⣿⣿⣿⣿⣿⣿⣿⣿⣿⣿⣿⣷⢜⣿⡟⢕⣿⣿⣿⣿⣿⣿⡇⢕⢕⢕⢕⢑⠕⢕⢕⢕⢕⢕⢕⢕⢕⢕⢾⣿⣿⣿⣿⣿⣿⣿⣿⣿⣿⣿⣿⢕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⢏⣾⣿⢯⣿⣿⣿⣿⣟⣼⣿⣿⡇⣿⣿⡿⡿⣻⣿⣇⢸⣿⣿⣿⣿⣿⣿⣿⣿⣿⣿⣿⣿⣿⣿⣿⣿⣿⣿⢕⢹⢇⢕⣿⣿⣿⣿⣿⣿⡇⢕⢕⢜⣧⢕⢕⢳⣧⡱⣥⣅⢕⠗⢣⣷⣿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⣏⣾⣿⣏⣾⣿⣿⣿⢟⣾⣿⣿⣿⡇⣿⢏⢕⣵⣿⣿⡇⡕⢹⣿⣿⣿⣿⣿⣿⣿⣿⣿⣿⣿⣿⣿⣿⣿⣿⣿⢕⢕⢕⢸⢿⣿⣿⣿⣿⣿⢇⢕⢕⢁⢟⢗⢑⢑⢜⢇⣣⡀⠀⠀⢔⢜⢿⢿⣿⣿⣿⣿⣿⣿⣿⣿⣿⣿⣿⢕⢕⢕⢕⢕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⡟⣼⣿⣟⣾⣿⣿⣿⢏⣾⣿⣿⡿⢿⢕⢏⣕⣼⣿⣿⣿⡇⢇⣾⣿⣿⣿⣿⣿⣿⣿⣿⣿⣿⣿⣿⣿⣿⣿⣿⣿⢕⢕⢕⣟⢸⣿⣿⢿⢏⠁⢄⠑⠕⢅⠄⠀⠁⠑⠑⢑⠜⢕⢔⢰⢗⢕⢕⢕⢕⢝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⢕⠀</a:t>
            </a:r>
            <a:br/>
            <a:r>
              <a:t>⣿⣿⣿⣿⣿⣿⣿⣿⣿⣿⣿⣿⣿⣿⣿⣿⣿⣿⣿⣿⣿⣿⣿⢿⢟⢟⢻⣹⣿⣿⣽⢸⣿⣿⣏⣾⣿⣿⣿⢕⢱⢕⣾⢿⣿⣿⣿⣿⡇⢸⣿⣿⣿⣿⣿⣿⣿⣿⣿⣿⣿⣿⣿⣿⣿⣿⣿⣿⢕⢕⠀⠁⢁⢑⢀⠁⠀⠀⢕⢕⣴⣤⣤⣄⡀⠀⢄⢀⠑⢕⢕⢕⢕⢕⢕⢕⢕⢱⣿⣿⣿⣿⢿⢿⢿⢿⢟⢕⢕⢕⢕⢸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⠅⠄⢐⢔⢕⢕⠕⢀⠀</a:t>
            </a:r>
            <a:br/>
            <a:r>
              <a:t>⣿⣿⣿⣿⣿⣿⣿⣿⣿⣿⣿⣿⣿⣿⣿⣿⣿⣿⢟⡝⣹⢽⣵⣾⣿⣿⢇⣿⣿⣿⢇⣿⣿⡟⣾⣿⣿⣿⢇⢕⢸⢕⢕⣼⣿⣿⣿⣿⡇⢸⣿⣿⣿⣿⣿⣿⣿⣿⣿⣿⣿⣿⣿⣿⣿⣿⣿⣿⡕⢕⠀⠀⠀⠁⠀⠀⠀⢄⢕⢱⣿⣿⣿⡏⣿⣷⣴⣅⠑⢕⢕⢕⢕⠑⠑⠅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⢄⢄⢔⢔⢔⢕⢕⢕⠀</a:t>
            </a:r>
            <a:br/>
            <a:r>
              <a:t>⣿⣿⣿⣿⣿⣿⣿⣿⣿⣿⣿⣿⣿⣿⣿⣿⣿⢣⣿⣇⣿⣿⣿⣿⣿⣿⢸⣿⣿⡿⣸⣿⣿⣹⣿⣿⣿⡟⣱⢕⣿⣇⢸⣿⣿⢟⢟⢟⢕⣿⣿⡿⣿⣿⣿⣿⣿⣿⣿⣿⣿⣿⣿⣿⣿⣿⡟⡏⢕⢕⢀⠕⢕⢕⢕⢄⢄⢕⢕⢜⣿⣿⣿⣧⢿⣿⣿⣿⣷⡔⣅⣕⣠⢰⡄⠀⠀⠀⠀⠀⠀⠀⠀⢀⢁⢁⢀⢕⢕⢕⢕⢀⢁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⢐⠀</a:t>
            </a:r>
            <a:br/>
            <a:r>
              <a:t>⣿⣿⣿⣿⣿⣿⣿⣿⣿⣿⣿⣿⣿⣿⣿⣿⢏⣾⣿⣿⣿⢿⣿⢿⢿⢇⣿⣿⣿⢇⣿⣿⢇⣿⣿⣿⣿⣵⣿⢕⣿⡿⢸⣿⣿⣷⣵⣵⢱⣿⣿⡇⣿⣿⣿⣿⣿⣿⣿⣿⣿⣿⣿⣿⣿⣿⡏⢕⢕⢕⢱⣴⣅⣁⣠⣴⢇⢕⢕⣧⣿⣿⣿⣿⢸⣿⣿⣿⣿⣧⢹⣿⣿⣾⣿⢔⠀⠀⠀⠀⠀⠀⠀⢕⣿⣿⡇⢕⢕⢕⢕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⠀⢑⠀</a:t>
            </a:r>
            <a:br/>
            <a:r>
              <a:t>⣿⢿⢿⠿⠿⠟⣿⣿⣿⣿⣿⣿⣿⣿⣿⡟⣾⣿⢏⢿⡿⣷⣜⢇⢕⢕⣿⣿⡿⣸⣿⣿⣸⣿⣿⣿⣿⣿⣿⢸⣿⡇⣾⣿⣿⣿⣿⣿⢸⣿⣿⢕⣿⣿⣿⣿⣿⣿⣿⣿⣿⣿⣿⣿⣿⣿⡇⢕⢕⢕⢸⣿⣿⣿⣿⣿⢕⢕⢸⣿⣿⣿⣿⣿⢸⣿⣿⣿⢽⣿⢜⢏⣽⣿⡟⣧⠀⠀⠀⠀⠀⢀⠐⢱⣻⣿⡇⢕⢕⢕⢕⣿⣿⡇⢕⢕⢕⢕⢕⢕⢕⢕⢕⢕⢕⢕⢕⢕⢕⢕⢕⢕⢕⢕⢕⢕⢕⢕⢕⢕⢕⢕⢕⢕⢕⢕⢕⢕⢕⢕⢕⢕⢕⢕⢕⢕⢕⣗⢵⣇⢕⢕⢕⢕⢕⢕⢕⢕⢕⢕⢕⢕⢕⢕⢕⢕⢕⢕⢕⢕⢕⢕⢕⢕⢕⢕⢕⢕⢕⢕⢕⢕⢕⢕⢕⢕⢕⢕⢕⢕⢕⢕⢕⢕⢕⢕⢕⢕⢕⢕⢕⢕⢕⢕⢕⢕⢕⢕⢕⢕⢕⢕⢕⢕⢕⢕⢕⢕⢕⢕⢕⢕⢕⢕⢕⠕⠀⠀⢀⢕⠀</a:t>
            </a:r>
            <a:br/>
            <a:r>
              <a:t>⡵⡄⠁⠁⠁⠁⣿⣿⣿⣿⣿⣿⣿⣿⡟⢸⣿⣿⢸⣧⡜⢎⣵⡶⢕⢸⣿⣿⡇⣿⣿⡇⣿⣿⣿⣿⣿⣿⡟⢸⣿⢇⣿⣿⣿⣿⣿⡇⣿⣿⡇⡕⣿⣿⣿⣿⣿⣿⣿⣿⣿⣿⣿⣿⣿⣿⢕⢕⢕⢕⣸⣿⣿⣿⣿⣿⡇⢕⣾⣿⣿⣿⣿⣿⢸⣿⣿⣿⣸⣿⡇⣟⢟⢕⣱⣿⡇⢆⡆⢔⢲⢖⢔⢕⢝⡟⢕⢕⢕⢕⢕⡟⢝⢕⢕⢕⢕⢕⢕⢕⢕⢕⢕⢕⢕⢕⢕⢕⢕⢕⢕⢕⢕⢕⢕⢕⢕⢕⢕⢕⢕⢕⢕⢕⢕⢕⢕⢕⢕⢕⢕⢕⢕⢕⢕⢕⣼⣾⣿⣿⢕⢕⢕⢕⢕⢕⢕⢕⢕⢕⢱⣿⣿⣷⣷⣷⣷⣷⣷⣵⣵⣵⣵⣵⡕⣕⣕⢕⢕⢕⢕⢕⢕⢕⢕⢕⢕⢕⢕⢕⢕⢕⢕⢕⢕⢕⢕⢕⢕⢕⢕⢕⢕⢕⢕⢕⢕⢕⢕⢕⢕⢕⢕⢕⣕⡕⢕⢕⢕⢕⢕⣕⣕⡱⣱⣔⡀⢄⢕⢕⠀</a:t>
            </a:r>
            <a:br/>
            <a:r>
              <a:t>⢇⢕⢰⢾⢷⢄⣿⣿⣿⣿⣿⣿⣿⣿⢕⢸⣟⢟⢜⢟⣱⣿⢟⣕⣱⣸⣿⣿⢸⣿⣿⢹⣿⣿⣿⣿⣿⣿⢇⢸⣿⢜⣹⣽⣵⣵⣵⡕⣿⣿⢕⡇⢿⣿⣿⣿⣿⣿⣿⣿⣿⣿⣿⣿⣿⣿⢕⢕⢕⢕⣿⣽⣝⣝⣝⣟⡇⢪⣿⣿⣿⣿⣿⡿⣼⣿⣿⣿⣿⣿⡇⢜⢷⣜⢿⢹⡧⢕⣷⡇⢸⢱⣾⣷⡕⡇⢇⢕⢕⢕⢕⣿⢗⢕⢕⢑⢕⢕⢕⢕⢕⢕⢕⢕⢕⢕⢕⢕⢕⢕⢕⢕⢕⢕⢕⢕⢕⢕⢕⢕⢕⢕⢕⢕⢕⢕⢕⢕⢕⢕⢕⢕⢕⢕⢕⢱⣿⣿⣿⣿⡇⢕⢕⢕⢕⢕⢕⢕⢕⢕⣾⣿⣿⣿⣿⣿⣿⣿⣿⣿⣿⣿⣿⣿⣿⣿⡿⢷⢕⢕⢕⢕⢕⢕⢕⢕⢕⢕⢕⢕⢕⢕⢕⢕⢕⢕⢕⢕⢕⢕⢕⢕⢕⢕⢕⢕⢕⢕⢕⢸⣷⣿⣾⣷⣾⣿⣷⣿⣿⣿⣿⣿⣿⣿⣿⣿⣿⣧⢕⢕⠀</a:t>
            </a:r>
            <a:br/>
            <a:r>
              <a:t>⢕⢕⢕⢕⢱⢸⢽⣿⣿⣿⣿⣿⣿⣿⡼⡕⢝⣧⡕⣵⣟⡿⢷⢿⢟⢻⣿⡿⣾⣿⢏⣸⣿⣿⣿⣿⣿⣿⢕⣾⣿⢸⣿⣿⣿⣿⣿⡇⣿⡏⣼⣷⢸⣿⣿⢿⣿⣿⣿⣿⣿⣿⣿⣿⢻⡇⢕⢕⢕⢱⣿⣿⣿⣿⣿⣿⡿⢸⣿⢸⣿⣿⣿⡇⣿⣿⣿⣿⣿⣿⢳⣷⣜⢹⡇⢜⢇⢸⣿⣷⢸⢸⣿⣿⡇⡇⡇⢕⢕⢕⢸⣿⣷⡕⢕⢕⢕⢕⢕⢕⢕⢕⢕⢕⢕⢕⢕⢕⢕⢕⢕⢕⢕⢕⢕⢕⢕⢕⢕⢕⢕⢕⢕⢕⢕⢕⢕⢕⢕⢕⢕⢕⢕⢕⢕⣿⣿⣿⣿⣿⡇⢕⢕⢕⢕⢕⢕⢕⢕⢱⣿⣿⣿⣿⣿⣿⣿⣿⣿⣿⣿⢿⢟⢏⢝⢕⢕⢕⢕⣕⢕⢕⢕⢕⢕⢕⢕⢕⢕⢕⢕⢕⢕⢕⢕⢕⢕⢕⢕⢕⢕⢕⢕⢕⢕⢕⢕⢕⢕⢜⢝⢟⢿⢿⣿⣿⣿⣿⣿⣿⣿⣿⣿⣿⣿⣿⣿⣿⣧⢕⠀</a:t>
            </a:r>
            <a:br/>
            <a:r>
              <a:t>⢃⢅⢕⢅⢰⢕⢸⣿⣿⣿⣿⣿⣿⣿⣷⡝⡜⢪⣕⢸⡝⢻⢿⢷⣷⣼⣿⡇⣿⡟⡕⣿⣿⣿⣿⣿⣺⡇⣸⣿⣿⢸⣿⣿⣿⣿⣿⣇⢿⡇⣿⣿⡇⣿⣿⢸⣿⣿⣿⣿⣿⣿⣿⣿⢸⡇⢕⢕⢕⣼⣿⣿⣿⣿⣿⣿⡇⢸⡏⣿⣿⣿⣿⢕⣿⣿⣿⣿⣿⣿⢕⣱⣼⣷⡾⢜⡜⣼⣿⣿⣿⣽⣿⣿⣿⣧⣿⢕⢕⢕⢸⣿⣿⡇⢕⢕⢕⢕⢕⢕⢕⢕⢕⢕⢕⢕⢕⢕⢕⢕⢕⢁⠑⢕⢕⢕⢕⢕⢕⢕⢕⢕⢕⢕⢕⢕⢕⢕⢕⢕⢕⢕⢕⠕⣵⣕⢕⠝⢝⢝⢟⢕⢕⢕⢕⢕⢕⢕⢕⢸⢿⢿⢿⢟⢟⢟⢏⢝⢕⢕⢕⢕⠕⢕⢑⣕⣵⣷⣿⣿⣧⡕⢕⢕⢕⢕⢕⢕⢕⢕⢕⢕⢕⢔⠕⢕⢕⢕⢕⢕⢕⢕⢕⢕⢕⢕⢕⢕⢕⢕⠕⢕⢕⢕⢜⢝⢟⢿⢿⣿⣿⣿⣿⣿⣿⣿⣿⣿⣿⣧⠀</a:t>
            </a:r>
            <a:br/>
            <a:r>
              <a:t>⢇⢔⢜⢕⠕⠕⢜⣿⣿⣿⣿⣿⣿⣿⣿⣿⣮⡣⡕⢜⢷⢕⢕⣵⢕⢸⣿⢹⡿⢱⡇⣿⣿⣿⣿⣿⣿⢕⣿⣿⣿⢱⣷⣷⣾⣷⣷⣷⡸⡏⡛⢿⣿⡜⣿⡇⢿⣿⡸⣿⣿⣿⣇⣿⢸⢇⡸⢕⢕⣏⣽⣽⣷⣷⣷⣯⡕⣾⡕⢟⣹⣿⢇⢕⣿⣿⣿⣿⢿⣿⢜⢝⡝⢕⡜⢜⣼⣿⣿⣿⣿⣿⣿⣿⣿⣿⣿⢕⢕⢕⢸⣿⣿⣷⢕⢕⢕⢕⢕⢕⢕⢕⢕⠕⢕⢕⢕⢕⢕⢕⢕⢅⠀⢕⢕⢕⢕⢕⢕⢕⢕⢕⢕⢕⢕⢕⢕⢕⢕⢕⢕⢕⢕⢱⣿⣿⣿⣷⣶⣧⣥⣅⢕⢕⢕⢕⢕⢕⢕⠑⢑⢑⠑⠕⠑⠑⢑⣁⣅⣅⣤⣴⣶⣾⣿⣿⣿⣿⣿⣿⣿⣷⣕⢕⢕⢕⢔⢕⢕⢕⢕⢕⢕⢕⢕⢕⢕⢕⢕⢕⢕⢕⢕⢕⢕⢕⢕⢕⢕⢕⣷⣦⣤⣅⡁⠑⠑⠕⢕⢕⢕⢝⢝⢝⢟⢟⢟⢟⢟⢟⠀</a:t>
            </a:r>
            <a:br/>
            <a:r>
              <a:t>⢜⢏⢕⢄⢀⢀⢕⣿⣿⣿⣿⣿⣿⣿⣿⣿⣿⣿⣧⣕⡜⢳⡕⢸⡕⢸⣿⢸⢇⣗⡇⣿⣿⣿⣿⣿⡧⢜⢛⠙⠉⠑⢁⢔⠕⠁⠁⠉⠑⠕⢿⣧⣾⣿⣿⣟⣸⣿⣇⢻⡿⣿⣿⣾⢵⢕⣇⣱⡾⠟⠋⠉⠉⠝⠍⠉⠑⠙⠛⠜⢿⣿⡇⢕⣿⣿⣿⢏⣺⣿⢕⢟⢕⢜⣵⣿⣿⣿⣿⣿⣿⣿⣿⣿⣿⣿⣿⡕⢕⢕⢸⣿⣿⡇⢕⢕⢕⢕⢕⢕⢕⢕⢕⠀⢕⢕⢕⢕⢕⢕⢕⢕⠀⢕⢕⢕⢕⢕⢕⢕⢕⢕⢕⢕⢕⢕⢕⢕⢕⢕⢕⢕⢰⣿⣿⣿⣿⣿⣿⣿⣿⣿⡇⢕⢕⢕⢕⢕⢕⣿⣿⣿⣿⣿⣿⣿⣿⣿⣿⣿⣿⣿⣿⣿⣿⣿⣿⣿⣿⣿⣿⣿⣿⣷⡕⢕⢕⢔⢕⢕⢕⢕⢕⢕⠕⢕⠑⢕⢕⢕⢕⢕⢕⢕⢕⢕⢕⢕⢕⢕⣿⣿⣿⣿⣿⣿⣷⣶⣦⣤⣤⣤⣄⣁⣁⣁⣁⣁⣁⣕⠀</a:t>
            </a:r>
            <a:br/>
            <a:r>
              <a:t>⢕⢕⡕⢕⢕⢕⢕⣿⣿⣿⣿⣿⣿⣿⣿⣿⣿⣿⣿⣿⣿⠃⠁⢅⢑⣸⡿⡾⢕⢯⡇⣿⣿⣿⣿⣿⡇⠁⢀⣴⣴⡞⠋⢄⠔⠀⠀⢀⢄⢔⢑⢝⣿⣿⣿⣿⣿⣿⣿⣧⣿⣮⣿⣧⣵⣾⡿⢏⢅⢔⢅⢀⠀⠀⢅⠑⢲⣴⡄⠁⠑⢷⢱⢽⣿⣿⣿⢕⣿⣿⠜⠑⣵⣾⣿⣿⣿⣿⣿⣿⣿⣿⣿⣿⣿⣿⣿⡇⢕⢕⢸⣿⣿⢕⢕⢕⢕⢕⢕⢕⢕⢕⢕⠀⢕⢕⢕⢕⢕⢕⢕⢕⠀⠕⠁⠀⢕⢕⢕⢕⢕⢕⢕⠕⠑⢕⢕⢕⢕⢕⢕⢡⣿⣿⣿⣿⣿⣿⣿⣿⣿⣿⣿⡕⢕⢕⢕⢕⢱⣿⣿⣿⣿⣿⣿⣿⣿⣿⣿⣿⣿⣿⣿⣿⣿⣿⣿⣿⣿⣿⣿⣿⣿⣿⣿⣧⡕⢕⢔⢕⢕⢕⢕⢕⠑⢀⠕⠕⢕⢕⢕⢕⢕⢕⢕⠑⠑⠕⠅⠀⣿⣿⣿⣿⣿⣿⣿⣿⣿⣿⣿⣿⣿⣿⣿⣿⣿⣿⣿⣿⠀</a:t>
            </a:r>
            <a:br/>
            <a:r>
              <a:t>⢂⢜⢊⢕⢵⡄⠀⢸⣿⣿⣿⣿⣿⣿⣿⣿⣿⣿⣿⡿⡕⠀⠀⢕⣼⣿⣷⢕⢕⡵⡇⣿⡇⣿⡟⣿⡇⢀⣿⣿⣿⢧⢶⠆⢀⠀⠀⠀⠀⠀⢹⣧⣻⣿⣿⣿⣿⣿⣿⣿⣿⣿⣿⣿⣿⣿⣇⣵⢧⣴⢵⠀⠀⠀⠀⠀⠁⣿⣿⡇⢐⣱⣷⢇⣿⣿⣿⢱⣿⡟⠀⠀⢸⣿⣿⣿⣿⣿⣿⣿⣿⣿⣿⣿⣿⣟⣿⡇⠀⠀⢸⣿⢇⢕⢕⢕⢕⢕⢕⢕⢕⢕⢕⢕⠑⢕⢕⢕⢕⢕⢕⢕⠀⠀⠀⠀⢕⢕⢕⢕⢕⢕⢕⠀⠀⢕⢕⢕⢕⢕⢅⣾⣿⣿⣿⣿⣿⣿⣿⣿⣿⣿⣿⣿⡕⢕⢕⢕⢸⣿⣿⣿⣿⣿⣿⣿⣿⣿⣿⣿⣿⣿⣿⣿⣿⣿⣿⣿⣿⣿⣿⣿⣿⣿⣿⣿⣿⣧⡕⢔⢕⢕⢕⢕⢔⠀⠀⠀⠕⢕⢕⢕⢕⢕⢕⠀⠀⠀⠔⠀⣿⣿⣿⣿⣿⣿⣿⣿⣿⣿⣿⣿⣿⣿⣿⣿⣿⣿⣿⣿⠀</a:t>
            </a:r>
            <a:br/>
            <a:r>
              <a:t>⠜⠊⠁⠘⢜⢝⡕⢸⣿⣿⣿⣿⣿⣿⣿⣿⣿⣿⢟⡜⠁⠀⠀⢱⣿⢹⣿⡕⢕⢇⢿⢻⡇⢻⣧⡹⡇⣷⣼⣿⣿⡇⢕⢄⢕⠄⢄⢕⢄⢔⣸⣿⣿⣿⣿⣿⣿⣿⣿⣿⣿⣿⣿⣿⣿⣿⣿⣿⡕⢔⢀⢀⢄⢕⢄⢔⢰⣿⣿⣱⣾⣽⣿⣾⣿⣿⣿⢸⣿⡇⠀⠀⠈⢿⣿⣿⣿⣿⣿⣿⣿⣿⣿⣿⣿⣿⣿⡇⠀⠀⢸⡏⢕⢕⢕⢕⢕⢕⢕⢕⢕⢕⢕⢕⠀⢕⢕⢕⢕⢕⢕⢕⠀⠀⠀⠀⢕⢕⢕⢕⢕⢕⢕⠀⠀⢕⢕⢕⢕⢑⣾⣿⣿⣿⣿⣿⣿⣿⣿⣿⣿⣿⣿⣿⣷⡕⢕⢕⢱⣵⣵⣕⣝⣝⡝⢝⢟⢟⢟⢻⢿⢿⢿⣿⣿⣿⣿⣿⣿⣿⣿⣿⣿⣿⣿⣿⣿⣿⣷⣕⢅⢕⢕⢕⢕⠀⠀⠀⠀⠕⢕⢕⢕⢕⢕⢔⠀⠀⠀⠀⣿⣿⣿⣿⣿⣿⣿⡿⢿⢿⢿⢿⢿⢿⢿⢿⢿⢿⣿⣿⠀</a:t>
            </a:r>
            <a:br/>
            <a:r>
              <a:t>⢁⢰⣔⡐⢕⢇⢕⢸⣿⣿⣿⣿⣿⣿⣿⣿⡿⣫⡾⠁⠀⠀⠀⠜⣿⢸⣿⡏⢕⢕⢜⡜⢇⢜⢿⣿⣵⢿⣿⣿⣿⣿⣧⡇⢕⢵⣵⢕⢕⣹⣿⣿⣿⣿⣿⣿⣿⣿⣿⣿⣿⣿⣿⣿⣿⣿⣿⣿⣧⡱⢇⢱⣵⢕⢕⣣⣾⣿⣿⣿⢧⣿⣿⣿⢻⣿⣿⢜⣿⣧⠀⠀⠀⠘⢿⣿⣿⣿⣿⣿⣿⣿⣿⣿⣿⣿⣿⣷⠀⠀⠜⢕⢕⢕⢕⢕⢕⢕⢕⢕⢕⢕⢕⢕⠀⠁⢕⢕⢕⢕⢕⢕⠀⠀⠀⠀⢕⢕⢕⢕⢕⢕⢕⠀⠀⢕⢕⢕⢑⣼⣿⣿⣿⣿⣿⣿⣿⣿⣿⣿⣿⣿⣿⣿⣿⣷⡕⢕⢕⢿⣿⣿⣿⣿⣿⣿⣿⣿⣿⣷⣷⣷⣷⣷⣵⣵⣽⣿⣿⣿⣿⣿⣿⣿⣿⣿⣿⣿⣿⣿⣷⡕⢕⢕⢕⢕⠀⠀⠀⠀⢕⢕⢕⢕⢕⢕⠀⠀⠀⢁⣝⣝⣝⣱⣵⣵⣵⣵⣵⣵⣷⣷⣷⣷⣾⣿⣿⣿⣿⣿⠀</a:t>
            </a:r>
            <a:br/>
            <a:r>
              <a:t>⢕⢅⢝⢕⢕⢕⠕⠑⣿⣿⣿⣿⣿⣿⣿⡟⣵⣿⠃⠀⠀⠀⠀⠀⣿⢸⣿⡇⡕⢕⢕⢕⢜⢕⢜⢻⣿⡎⣿⣿⣿⣯⢟⢿⢷⢼⢵⢷⣿⣿⣿⣿⣿⣿⣿⣿⣿⣿⣿⣿⣿⣿⣿⣿⣿⣿⣿⣿⣿⣿⢷⢵⣿⣵⢾⢟⣿⣿⣿⣿⣿⣿⢟⢣⣾⣿⣿⢕⣿⣿⠀⠀⠀⠀⢎⢻⡟⢿⣿⡿⢻⢸⣿⣿⢧⡟⣿⣿⢀⠀⢕⢕⢕⢕⣕⠅⢔⢕⢕⢕⢕⢕⢕⢕⠀⠀⠕⢕⢕⢕⢕⢕⢕⠀⠀⠀⢕⢕⢕⢕⢕⢕⢕⠀⠀⢕⢕⠕⣸⣿⢿⢿⣿⣿⣿⣿⣿⣿⣿⣿⣿⡇⠈⠻⣿⣿⣿⡕⢕⢸⣿⣿⣿⣿⣿⣿⣿⣿⣿⣿⣿⣿⣿⣿⣿⣿⣿⣿⣿⣿⣿⣿⣿⣿⣿⣿⣿⣿⣿⣿⣿⣿⡔⢕⢕⢕⠀⠀⠀⠀⢄⠕⢕⢕⢕⢕⠀⠀⠀⢕⣿⣿⣿⣿⣿⣿⣿⣿⣿⣿⣿⣿⣿⣿⣿⣿⣿⣿⣿⣿⠀</a:t>
            </a:r>
            <a:br/>
            <a:r>
              <a:t>⢕⢕⢕⠕⠕⠁⠀⠀⣿⣿⣿⣿⣿⣿⢟⣼⡟⠕⠀⠀⠀⠀⠀⠀⠝⣾⣿⢕⢕⢕⢕⢕⢕⢕⢕⢕⣿⢻⡜⣿⣿⣿⣿⣷⣶⣶⣾⣿⣿⣿⣿⣿⣿⣿⣿⣿⣿⣿⣿⣿⣿⣿⣿⣿⣿⣿⣿⣿⣿⣿⣿⣷⣶⣧⣵⣾⣿⣿⣿⣿⡿⢫⢎⣿⣿⣿⣿⢕⣿⣿⠀⠀⠀⠀⠘⣎⢿⣿⣿⣿⣿⣿⣿⣿⣿⣿⣿⣿⡕⢕⢕⣵⣷⣿⡏⢕⢕⢕⢕⢕⢕⢕⢕⠑⠀⠀⠀⢕⢕⢕⢕⢕⢕⠀⠀⠀⢕⢕⢕⢕⢕⢕⢕⠀⠀⠄⢕⢱⡷⠖⠐⠀⠀⠀⠀⠀⠁⠉⠉⠉⠙⠛⠀⠀⠈⠛⠛⠛⠑⠐⠙⠛⠛⠛⠛⠛⠛⠟⠿⢿⣿⣿⣿⣿⣿⣿⣿⣿⣿⣿⣿⣿⣿⣿⣿⣿⣿⣿⣿⣿⣿⣿⣿⡅⢕⢕⢕⠀⠀⠀⢸⡇⢕⢕⢕⢕⢔⠀⠀⢸⣿⣿⣿⣿⣿⣿⣿⣿⣿⣿⣿⣿⣿⣿⣿⣿⣿⠿⠋⠁⠀</a:t>
            </a:r>
            <a:br/>
            <a:r>
              <a:t>⢐⢄⠄⠀⠀⠀⠀⠀⢸⣿⣿⣿⣿⢏⣾⢏⢕⢅⠀⠀⠀⠀⢔⠀⢀⣿⡟⢕⢕⢕⢕⢸⢕⢕⢕⢸⡜⣇⢿⣼⣿⣿⣿⣿⣿⣿⣿⣿⣿⣿⣿⣿⣿⣿⣿⣿⣿⣿⣿⡿⣿⣿⣿⣿⣿⣿⣿⣿⣿⣿⣿⣿⣿⣿⣿⣿⣿⣿⣿⡏⢵⢫⢵⣿⣿⣿⣿⢕⢸⣿⠀⠀⠀⠀⠀⢻⣎⠟⠟⠟⠟⠟⠟⠟⠟⠟⠟⠟⠃⠀⠘⠟⠟⠟⠑⢕⢕⢕⢕⢕⢕⢕⠕⠀⠀⠀⠀⠁⢕⢕⢕⢕⢕⢄⠀⠀⠑⢕⢕⢕⢕⢕⢕⠀⠀⠀⠀⠁⠀⠀⠀⠀⠀⠀⠀⠀⠀⠀⠀⠀⠀⠀⠀⠀⠀⠀⠀⠀⠀⠀⠀⠀⠀⠀⠀⠀⠀⠀⠀⠀⠁⠙⠟⢿⣿⣿⣿⣿⣿⣿⣿⣿⣿⣿⣿⣿⣿⣿⣿⣿⣿⣿⣿⣧⠕⢕⢕⠀⠀⠀⢸⣿⡄⢕⢕⢕⢕⠀⠀⣸⠿⠛⠙⠉⠀⠀⠁⠁⠁⠁⠁⠁⠁⠁⠁⠈⠀⠀⠀⠀⠀</a:t>
            </a:r>
            <a:br/>
            <a:r>
              <a:t>⠗⠁⠀⠀⠀⠀⠀⠀⢸⣿⣿⣿⣏⡾⢇⢕⣱⣷⢀⠀⠀⠀⢱⢀⢕⣿⢇⢕⢕⢕⢕⢜⡇⢕⢕⢕⣿⣿⡞⣿⣿⣿⣿⣿⣿⣿⣿⣿⣿⣿⣿⣿⣿⣿⣿⣿⣿⣿⣿⣿⣿⣿⣿⣿⣿⣿⣿⣿⣿⣿⣿⣿⣿⣿⣿⡿⣿⣿⣿⡿⢳⢱⣿⣿⣿⢸⣿⢕⢸⣿⠀⠀⠀⢀⢀⢕⢻⡔⢔⢔⢔⢔⢔⢔⢔⢔⢕⢕⢔⠀⢔⢕⢕⠐⠐⠑⢕⢕⢕⢕⢕⢕⠀⠀⠀⠀⠀⠀⢕⢕⢕⢕⢕⢕⠀⠀⠀⢕⢕⢕⢕⢕⢕⠀⠀⠀⣄⠀⠀⠀⠀⠀⠀⣠⣶⣷⣿⣷⣶⣶⠀⠰⢤⣤⣤⣄⡄⠀⠀⠀⠀⠀⠀⠀⠀⠀⠀⠀⠀⠀⠀⠀⠀⠔⢶⣿⣿⣿⣿⣿⣿⣿⣿⣿⣿⣿⣿⣿⣿⣿⣿⣿⣿⣿⡔⠑⠑⠀⠀⠀⣸⣿⡇⢕⢕⢕⠁⠀⠄⠀⠀⠀⠀⠀⠀⠀⠀⠀⠀⠀⠀⠀⠀⠀⠀⠀⠀⠀⠀⠀⠀</a:t>
            </a:r>
            <a:br/>
            <a:r>
              <a:t>⠀⠀⠀⠀⠀⢀⢀⢀⢸⣿⣿⡟⣼⢇⢱⢱⣿⡟⢕⢱⣷⣿⣿⣿⢕⢹⢕⢕⢕⢕⢕⢕⣿⡕⢕⢕⢝⢝⢕⢜⣿⣿⣿⣿⣿⣿⣿⣿⣿⣿⣿⣿⣿⣿⣿⣿⣿⣿⣿⣿⣿⣿⣿⣿⣿⣿⣿⣿⣿⣿⣿⣿⣿⣽⣾⣿⣿⡿⢟⢱⣿⣿⣿⣿⡟⢕⢿⡕⢕⣿⢔⢔⢔⢸⣾⡕⢕⢿⢕⢕⣵⣷⣷⣷⢕⢕⢕⢱⣷⢄⢱⡇⠑⠀⠀⠀⠀⠑⠕⠕⠑⠀⠀⠀⠀⠀⠀⠀⠀⢕⢕⢕⢕⢕⢕⠀⠀⢕⢕⢕⢕⢕⢕⠀⠀⠀⣿⣆⠀⠀⠀⠀⢸⣿⣿⣿⣿⣿⣿⣿⡔⠀⠀⠀⢕⢸⢕⠀⠀⠀⠀⠀⠀⠀⠀⢀⠀⠀⠀⠀⠀⢠⣄⡀⠀⢬⣿⣿⣿⣿⣿⣿⣿⣿⣿⣿⣿⣿⣿⣿⣿⣿⣿⣿⡇⠀⠀⠀⠀⢄⣿⣿⣿⠁⢕⢕⠀⠀⢀⣄⣠⣴⣦⠐⠺⢿⣿⡷⢷⠖⠀⠀⠀⠀⠀⠀⠀⢄⡔⢔⠀</a:t>
            </a:r>
            <a:br/>
            <a:r>
              <a:t>⠀⠀⠀⠀⠀⠀⠀⠐⠑⣿⣿⢣⡇⢱⡇⣿⣿⢇⢕⣿⣿⣿⣿⣿⢕⢕⢕⢕⢕⢕⢕⢕⢜⣧⢕⢕⢕⢕⢕⢕⢜⣿⣿⣿⣿⣿⣿⣿⣿⣿⣿⣿⢿⣿⣿⣿⣿⣿⣿⣿⣿⣿⣿⣿⣿⡿⢿⣿⣿⣿⣿⣿⣿⣿⡿⢟⡏⢕⢕⣸⣿⣿⣿⣿⢇⢕⢸⡇⢕⣿⢕⢕⢕⢜⣿⡇⡇⢜⡇⢕⣿⣿⣿⣿⢕⢕⢕⢸⣿⡕⢸⠇⠀⠀⠀⠀⠀⠀⠀⠀⠀⠀⠀⠀⠀⠀⠀⠀⠀⠁⢕⢕⢕⢕⢕⢄⠀⠑⢕⢕⠕⠕⠕⠀⠀⠀⢸⣿⣷⣄⠀⠀⠘⣿⣿⣿⣿⣿⣿⣿⣇⠀⠀⠀⠕⢕⢇⢄⢀⠐⢕⢕⠀⢀⢀⣼⢇⠀⠀⠀⠀⣾⣿⣿⣷⣧⣽⣿⣿⣿⣿⣿⣿⣿⣿⣿⣿⣿⣿⣿⣿⣿⣿⣿⡇⠀⠀⠀⢀⣼⣿⣿⣿⠀⢕⠕⠀⣱⣿⣿⣿⣿⣷⠀⠀⠀⠀⢄⣕⠀⠀⠀⢀⢀⠀⠀⠀⢸⢇⢕⠀</a:t>
            </a:r>
            <a:br/>
            <a:r>
              <a:t>⠀⠀⠀⠀⠀⠀⠀⠀⠀⣿⡿⣼⢇⣾⡇⣿⣿⢕⢱⣿⣿⣿⣿⣿⢕⢕⢕⢕⢕⢕⢕⢕⢕⢜⣇⢕⢕⢕⢕⢕⢕⢜⢻⣿⣿⣿⣿⣿⣿⣿⣿⣿⠀⠁⢝⢝⢕⢕⢕⢕⢕⢕⢝⠉⠉⠁⢸⣿⣿⣿⣿⣿⣿⣿⣿⢏⢕⢕⢕⣿⣿⣿⣿⡏⢕⢕⢜⣧⢕⢹⢕⢕⢕⢕⣿⣧⡇⢕⢱⢕⣿⣿⣿⣿⢕⢕⢕⢸⣿⡇⠈⠀⠀⠀⠀⠀⠀⠀⠀⠀⠀⠀⠀⠀⠀⢀⢔⢀⠀⠀⠁⢕⢕⢕⢕⢕⢄⠀⠕⠀⠀⠀⠀⠀⠀⠀⢸⣿⣿⣿⣧⣄⡀⠘⢿⣿⣿⣿⣿⣿⣿⣔⠀⠀⠀⢕⢕⢻⣧⣕⣕⣕⣕⣵⡾⣇⣕⠀⠀⠀⣰⣿⣿⣿⣿⣿⣿⣿⣿⣿⣿⣿⣿⣿⣿⣿⣿⣿⣿⣿⣿⣿⣿⣿⠑⠀⠀⠀⣸⣿⣿⣿⡟⠀⠕⠀⢰⣿⣿⣿⣿⣿⣿⢀⠀⠀⠀⢕⢹⣔⢄⢅⢕⢅⢄⢔⣕⢕⢕⠀⠀</a:t>
            </a:r>
            <a:br/>
            <a:r>
              <a:t>⢀⢀⠀⠀⠀⠀⠀⠀⠀⢹⡇⡏⢸⣿⡇⣿⣿⢕⣼⣿⣿⣿⣿⢇⢕⢕⢕⣕⢕⢕⢕⢕⢕⢕⢜⢇⢕⢅⢕⢕⢕⢕⢕⢝⢻⣿⣿⣿⣿⣿⣿⣿⣧⣕⡕⢕⢕⢕⢕⢕⢕⢕⢕⢕⣔⣴⣿⣿⣿⣿⣿⣿⡿⢟⢕⢕⢕⢕⢱⣿⣿⣿⣿⡇⢕⢕⢕⢹⢕⢸⢕⢕⢕⢕⢻⣿⢕⢕⢸⢕⣿⣿⣿⣿⢕⢕⢕⢸⢟⠁⠀⠀⠀⠀⠀⠀⠀⠀⠀⠀⠀⠀⢀⢄⢕⢕⢕⢕⢀⠀⠀⠀⠕⢕⢕⢕⢕⢄⠀⢀⠀⠀⠀⠀⠀⠀⠀⣿⣿⣿⣿⣿⣿⣷⣾⣿⣿⣿⣿⣿⣿⣿⣆⠀⠀⠕⢕⢱⣿⣿⣿⣿⣿⣿⢕⢻⠟⠁⠀⣰⣿⣿⣿⣿⣿⣿⣿⣿⣿⣿⣿⣿⣿⣿⣿⣿⣿⣿⣿⣿⣿⣿⣿⡟⠀⠀⠀⢰⣿⣿⣿⡿⠑⠀⢀⣴⣿⣿⣿⣿⣿⣿⣿⣧⠀⠀⠀⠕⢕⢝⣷⣷⣵⣵⣷⡟⢕⢱⣵⡄⠀</a:t>
            </a:r>
            <a:br/>
            <a:r>
              <a:t>⠀⠀⠀⠀⢀⢀⢐⢀⠀⢸⡇⡇⣿⣿⡇⣿⣟⢕⣿⣿⣿⣿⡟⣾⡕⢁⢕⣿⡇⢕⢕⢕⢱⢕⢕⢜⢳⡕⢕⢕⢕⢕⢕⢕⢕⢜⢝⢻⢿⣿⣿⣿⣿⣿⣿⣿⣿⣿⣿⣿⣿⣿⣿⣿⣿⣿⣿⣿⣿⢿⢟⢕⢕⢕⢕⢕⢕⢕⢸⣿⣿⣻⢇⢇⢕⢕⢕⢜⢕⢜⠀⢕⢕⢕⢹⣿⡜⢕⢕⢕⣿⣿⣿⣿⢕⢕⢕⠘⠀⠀⠀⠀⠀⠀⠀⠀⠀⠀⠀⢀⢄⢔⢕⢕⢕⢕⢕⡕⢕⢀⠀⠀⠀⠑⢕⢕⢕⢕⢀⠀⠀⠀⠀⠀⠀⠀⠀⢸⣿⣿⣿⣿⣿⣿⣿⣿⣿⣿⣿⣿⣿⣿⣿⣷⡄⠀⠕⢜⢿⣿⣿⣿⣿⢏⢕⠕⠀⣠⣾⣿⣿⣿⣿⣿⣿⣿⣿⣿⣿⣿⣿⣿⣿⣿⣿⣿⣿⣿⣿⣿⣿⣿⣿⠑⠀⠀⣰⣿⣿⣿⠟⢁⣠⣷⣿⣿⣿⣿⣿⣿⣿⣿⣿⣿⣧⢀⠀⠀⢕⢕⣿⣿⣿⣿⣿⡗⢕⢜⠙⣡⠀</a:t>
            </a:r>
            <a:br/>
            <a:r>
              <a:t>⠀⢀⣀⣁⣀⣄⣤⣤⣤⣼⡇⢇⢿⢿⢇⣿⣿⢕⢿⢿⢿⢟⣼⣿⢇⢕⢸⣿⣿⢕⢕⢕⢕⢜⢕⠑⢕⢜⢇⢕⢕⢕⢕⢕⢕⢕⢕⢕⢕⢜⢝⢻⢿⣿⣿⣿⣿⣿⣿⣿⣿⣿⣿⣿⣿⢿⢟⢝⢕⢕⢕⢕⢕⢕⢕⢕⢕⢕⣿⣿⡏⣿⢕⢕⡇⢕⢕⢕⢕⢕⠀⢕⢕⢕⣼⡇⡇⢕⢕⡕⣿⣿⣿⣿⢕⠑⠀⠀⠀⠀⠀⠀⠀⠀⠀⢀⡀⢄⠀⢕⢕⢕⢕⢕⢕⣵⣿⣿⣧⣕⢀⠀⠀⠀⠑⠕⠑⠑⠁⠀⠀⠀⠀⠀⠀⠀⠀⠁⢿⣿⣿⣿⣿⣿⣿⡿⠏⢝⣽⣿⣿⡿⢻⣿⣿⡷⢄⠁⠑⠙⢙⢝⣵⣕⣅⣴⣾⣿⣿⣿⣿⣿⣿⣿⣿⣿⣿⣿⣿⣿⣿⣿⣿⣿⣿⣿⣿⣿⣿⣿⣿⡿⠃⠀⢀⣼⣿⣿⣿⣿⣿⣿⣿⣿⣿⣿⣿⣿⣿⣿⣿⣿⣿⣿⣿⣷⣄⠀⠕⢕⢻⢿⣿⣿⢿⢕⠑⣀⣵⣿⠀</a:t>
            </a:r>
            <a:br/>
            <a:r>
              <a:t>⣿⣿⣿⣿⣿⣿⣿⣿⣿⣿⡇⢕⠀⠀⠀⢸⣿⢕⠀⠀⠀⣱⣿⢏⢕⢕⢜⣿⣿⡕⢕⢕⢕⢕⢵⢇⢕⢕⢕⢕⢕⢕⢕⢕⢕⢕⢕⢕⢕⢕⢕⢕⢕⢜⢝⡻⢿⣿⣿⣿⡿⢟⣏⡝⢕⢕⢕⢕⢕⢕⢕⢕⢕⢱⢸⡕⢕⢱⣿⡿⣸⣿⡇⢕⣷⢕⢕⢕⢕⢑⡕⢕⢕⢕⣿⣷⡇⢕⢕⢕⣿⡿⢏⢕⠀⠀⠀⠀⢄⣔⣰⡄⢔⢔⢕⣿⡇⢕⠀⢕⢕⢕⢕⢕⢕⢹⣿⣿⣿⣿⣧⡀⠀⠀⠀⠀⠀⠀⠀⠀⠀⠀⠀⠀⠀⠀⠀⠀⠸⣿⣿⣿⣿⣿⣯⣵⣾⣿⣿⣿⣿⢕⣾⣿⣿⣷⣷⣧⣷⣷⣾⣿⣿⣿⣿⣿⣿⣿⣿⣿⣿⣿⣿⣿⣿⣿⣿⣿⣿⣿⣿⣿⣿⣿⣿⣿⣿⣿⣿⣿⠏⠀⢀⣰⣾⣿⣿⣿⣿⣿⣿⣿⣿⣿⣿⣿⣿⣿⣿⣿⣿⣿⣿⣿⣿⣿⣿⣷⣴⣅⢁⢁⢕⢳⣷⣶⡾⢿⣿⣿⠀</a:t>
            </a:r>
            <a:br/>
            <a:r>
              <a:t>⣿⣿⣿⣿⣿⣿⣿⣿⣿⣿⡇⠑⠀⠀⠀⠀⢻⡇⠀⠀⣰⣿⢏⢕⢕⢕⢕⢻⣿⣇⢕⢕⢕⢕⢜⢧⢕⢕⢕⢕⢕⢕⢕⢕⢕⢕⢕⢕⢕⢕⢕⢕⢕⣱⣷⣿⣷⣧⣽⣵⣾⣿⣿⡇⢕⢕⢕⢕⢕⢕⢕⢕⢕⢸⢸⡇⢕⣸⡿⣱⣿⣿⡇⢕⣿⡇⢕⠕⢕⢑⣇⢕⢕⢱⣿⣿⡷⢕⢕⢕⣿⣿⣿⣿⢕⢕⢕⢸⣿⣿⣿⡇⢕⢕⢕⣿⡇⢕⢕⢕⢕⢕⢕⢕⢕⢕⢜⢻⣿⣿⣿⣿⣄⠀⠀⠀⠀⠀⠀⠀⠀⠀⠀⠀⠀⠀⠀⠀⠀⢻⣿⣿⣿⣿⣿⣿⣿⣿⣿⣿⣿⣿⣿⣿⣿⣿⣿⣿⣿⣿⣿⣿⣿⣿⣿⣿⣿⣿⣿⣿⣿⣿⣿⣿⣿⣿⣿⣿⣿⣿⣿⣿⣿⣿⣿⣿⣿⠿⠏⢁⣄⣴⣿⣿⣿⣿⣿⣿⣿⣿⣿⣿⣿⣿⣿⣿⣿⣿⣿⣿⣿⣿⣿⣿⣿⣿⣿⣿⣿⣿⣿⣿⣿⣿⣿⣿⣿⣕⣿⣿⠀</a:t>
            </a:r>
            <a:br/>
            <a:r>
              <a:t>⣿⣿⣿⣿⣿⣿⣿⣿⣿⣿⡇⠀⠀⠀⠀⠀⠀⠹⢀⣰⡿⢕⢕⢕⢕⢕⢕⢜⣿⣿⣧⢕⢕⢕⢕⢕⢗⡕⢕⢕⢕⢕⢕⢕⢕⢕⢕⢕⠑⠁⢕⢕⣼⣿⣿⣿⣿⣿⣿⣿⣿⣿⣿⡇⠑⠕⢕⢕⢕⢕⢕⢕⢕⢸⣾⣿⢱⡿⣱⣿⣿⣿⢇⣕⢾⣧⢕⠀⢅⢕⢜⡕⢕⣜⣿⣿⡷⢕⢕⢕⣿⣿⣿⣿⢕⢕⢕⢸⣿⣿⣿⡇⢕⢕⢕⣿⡇⢕⢕⢕⢕⢕⢕⢕⢕⢕⢕⢕⢝⢿⣿⣿⣿⣧⢀⠀⠀⠀⠀⠀⠀⠀⠀⠀⠀⠀⠀⠀⠀⠁⢻⣿⣿⣿⣿⣿⣿⡏⢟⢏⢇⢕⢕⢜⢝⢿⣿⣿⣿⣿⣿⣿⣿⣿⣿⣿⣿⣿⣿⣿⣿⣿⣿⣿⣿⣿⣿⣿⣿⣿⣿⣿⣿⣿⣿⣿⣿⣷⣾⣿⣿⣿⣿⣿⣿⣿⣿⣿⣿⣿⣿⣿⣿⣿⣿⣿⣿⣿⣿⣿⣿⣿⣿⣿⣿⣿⣿⣿⣿⣿⣿⣿⣿⣿⣿⣿⡻⢻⢿⣿⠀</a:t>
            </a:r>
            <a:br/>
            <a:r>
              <a:t>⣿⣿⣿⣿⣿⣿⣿⣿⣿⣿⡇⠀⠀⠀⠀⠀⠀⠀⣱⡟⢕⢕⢕⢕⢕⢕⢕⢕⢸⣿⣿⣧⢕⢕⢕⢕⢕⢜⢇⢕⢕⢕⢕⢕⢕⠕⠁⠀⠀⢔⢕⢕⣿⣿⣿⣿⣿⣿⣿⣿⣿⣿⣿⡇⢄⠀⠁⠑⠕⢕⢕⢕⢕⢕⢿⢏⡼⢕⢹⣿⣿⡿⣸⢟⢜⣷⢕⢑⢕⢕⢕⣳⢸⣾⣿⣿⣷⢕⢕⢕⣿⣿⣿⣿⢕⢕⢕⢸⣿⣿⣿⡇⢕⢕⢕⣿⡇⢕⢕⠑⢕⢕⢕⢕⢕⢕⢕⢕⢕⢕⢝⣿⣿⣿⣷⡄⠀⠀⠀⠀⠀⠀⠀⠀⠑⣔⢀⠀⠀⠀⠁⢻⣿⣿⢿⡻⢟⢕⢕⢕⢕⢕⢕⢕⢕⢕⢻⣿⣿⣿⣿⣿⣿⣿⣿⣿⣿⣿⣿⣿⣿⣿⣿⣿⣿⣿⣿⣿⣿⣿⣿⣿⣿⣿⣿⣿⣿⣿⣿⣿⣿⣿⣿⣿⣿⣿⣿⣿⣿⣿⣿⣿⣿⣿⣿⣿⣿⣿⣿⣿⣿⣿⣿⣿⣿⣿⣿⣿⣿⣿⣿⣿⣿⣿⡿⢇⢕⢝⢕⢿⠀</a:t>
            </a:r>
            <a:br/>
            <a:r>
              <a:t>⣿⣿⣿⣿⣿⣿⣿⣿⣿⣿⡇⠀⠀⠀⠀⠀⠀⣰⣟⢕⢕⢕⢕⢕⢕⢕⢕⢕⢕⣿⣿⣿⣇⢕⢕⢕⢕⢕⢕⢕⢕⢕⠑⠁⠀⠀⠀⠀⠀⢕⢕⣺⣿⣿⣿⣿⣿⣿⣿⣿⣿⣿⣿⣇⢕⢔⠀⠀⠀⠀⠁⠕⢕⢕⢜⢜⡜⡇⢸⣿⡿⠇⠛⠃⠑⠇⢕⢕⢕⢕⢕⢿⣇⣿⣿⣿⣿⢕⢕⢕⣿⣿⣿⣿⢕⢕⢕⢸⣿⣿⣿⡇⢕⢕⢕⣿⡇⢕⢕⠀⢕⢕⢕⢕⢕⢕⢕⢕⢕⢕⢕⢌⢻⣿⣿⣿⡔⢀⠀⠀⠀⠀⠀⠀⠀⠘⣷⣔⡀⠀⠀⠀⠝⣯⡿⢜⢕⢕⢕⢕⢕⢕⢕⢕⢕⢕⢕⢹⣿⣿⣿⣿⣿⣿⣿⣿⣿⣿⣿⣿⣿⣿⣿⣿⣿⣿⣿⣿⣿⣿⣿⣿⣿⣿⣿⣿⣿⣿⣿⣿⣿⣿⣿⣿⣿⣿⣿⣿⣿⣿⣿⣿⣿⣿⣿⣿⣿⣿⣿⣿⣿⣿⣿⣿⣿⣿⣿⣿⣿⣿⣿⣿⣿⢇⢕⢕⢕⢕⢕⢜⠀</a:t>
            </a:r>
            <a:br/>
            <a:r>
              <a:t>⣿⣿⣿⡿⢟⢟⢝⣽⢽⣽⡇⠀⠀⠀⠀⠀⣰⢏⢕⢕⢕⢕⢕⢕⢕⢕⢕⢕⢕⢹⣿⣿⣿⡇⢕⢕⢕⢕⢕⢕⠑⠀⠀⠀⠀⠀⠀⠀⠀⢕⣵⣿⣿⣿⣿⣿⣿⣿⣿⣿⣿⣿⣿⣿⡕⢕⠀⠀⠀⠀⠀⠀⠀⠕⢕⢕⢜⢳⡕⢝⠁⢄⢔⢆⢔⠀⠑⠕⢕⢕⢕⢜⣿⡸⣿⣿⡏⢕⢕⢕⣿⣿⣿⣿⢕⢕⢕⢸⣿⣿⣿⡇⢕⢕⢕⣿⡇⢕⢕⢕⢕⢕⢕⢕⢕⢕⢕⢕⢕⢕⢕⢕⠕⢜⢟⢿⢗⢇⢔⢀⠀⠀⠀⠀⠀⠀⠜⣿⣿⣷⣄⢀⠀⠘⢕⢕⢕⢕⢕⢕⢕⢕⢕⢕⢕⢕⢕⢕⢻⣿⣿⣿⣿⣿⣿⣿⣿⣿⣿⣿⣿⣿⣿⣿⣿⣿⣿⣿⣿⣿⣿⣿⣿⣿⣿⣿⣿⣿⣿⣿⣿⣿⣿⣿⣿⣿⣿⣿⣿⣿⣿⣿⣿⣿⣿⣿⣿⣿⣿⣿⣿⣿⣿⣿⣿⣿⣿⣿⣿⣿⣿⣿⢏⢕⢕⢕⢕⢕⢕⢕⠀</a:t>
            </a:r>
            <a:br/>
            <a:r>
              <a:t>⣿⣿⣿⡇⢕⢕⢕⣿⢸⢟⢇⠀⠀⠀⠀⢰⡯⢕⢕⢕⢕⢕⢕⢕⢕⢕⢕⣕⣕⢸⣾⣿⣿⣿⡕⢕⢕⢕⣵⣷⠁⠀⠀⠀⠀⠀⠀⠀⠀⣾⣿⣿⣿⣿⣿⣿⣿⣿⣿⣿⣿⣿⣿⣿⣧⢕⠀⠀⠀⠀⠀⠀⠀⠀⢕⣕⣕⢕⠁⢀⠀⠁⠑⠁⠀⢄⣕⠀⠑⢕⢕⢕⢜⣷⢝⢝⢕⢕⢕⢕⢝⢝⢝⢝⢕⢕⢕⢜⢝⢝⢝⢕⢕⢕⢕⢝⢕⢕⢕⢕⢕⢕⢕⢕⢕⢕⢕⢕⢕⢕⢕⢕⢔⢕⢕⢀⠑⠕⠕⠕⠔⠀⠀⠀⠀⠀⠀⠘⢿⣿⣿⣿⣦⣄⢁⢕⢕⢕⢕⢕⢕⢕⢕⢕⢕⢕⢕⢱⣵⣿⣿⣿⣿⣿⣿⣿⣿⣿⣿⣿⣿⣿⣿⣿⣿⣿⣿⣿⣿⣿⣿⣿⣿⣿⣿⣿⣿⣿⣿⣿⣿⣿⣿⣿⣿⣿⣿⣿⣿⣿⣿⣿⣿⣿⣿⣿⣿⣿⣿⣿⣿⣿⣿⣿⣿⣿⣿⣿⣿⣿⣿⡇⢕⢕⢕⢕⢕⢕⢕⢕⠀</a:t>
            </a:r>
            <a:br/>
            <a:r>
              <a:t>⢿⣿⣟⢇⢕⢕⢕⣿⢸⢕⢕⠀⠀⠀⢠⡿⢕⢕⢕⢕⢕⢕⢕⣵⣷⣾⣿⣿⣿⡏⣏⣿⣿⣿⣧⢕⢕⢜⢕⢕⠀⠀⠀⠀⠀⠀⠀⠀⠀⢸⣿⣿⣿⣿⣿⣿⣿⣿⣿⣿⣿⣿⣿⣿⣿⣷⠀⠀⠀⠀⠀⠀⠀⠀⠁⢕⢕⢕⠑⢟⡷⠑⠀⢀⠀⠙⢿⠔⢱⣧⡕⢕⢕⢹⡇⢕⢕⢕⢕⢕⢕⢕⢕⢕⢕⢕⢕⢕⢕⢕⢕⢕⢕⢕⢕⢕⢕⢕⢕⢕⠕⢕⢕⢕⢕⢕⢕⢕⢕⢕⢕⢕⢕⢕⢕⢕⠀⠀⠀⠀⠀⠀⠄⠀⠀⠀⠀⠀⠁⢻⣿⣿⣿⣿⣿⣧⣧⣕⣕⢕⢕⢕⢕⢕⢕⣕⣵⣿⣿⣿⣿⣿⣿⣿⣿⣿⣿⣿⣿⣿⣿⣿⣿⣿⣿⣿⣿⣿⣿⣿⣿⣿⣿⣿⣿⣿⣿⣿⣿⣿⣿⣿⣿⣿⣿⣿⣿⣿⣿⣿⣿⣿⣿⣿⣿⣿⣿⣿⣿⣿⣿⣿⣿⣿⣿⣿⣿⣿⣿⣿⣿⣿⣇⢕⢕⢕⢕⢕⢕⢕⠀</a:t>
            </a:r>
            <a:br/>
            <a:r>
              <a:t>⣿⣿⣿⣿⣿⣷⣧⣕⢜⢕⢕⠀⠀⢠⡿⢕⢕⢕⢕⢕⢕⣵⣿⣿⣿⣿⣿⣿⣿⡇⣿⣿⣿⣿⣿⡇⢕⢕⢕⢕⠀⠀⠀⠀⠀⠀⠀⠀⠀⠈⢿⣿⣿⣿⣿⣿⣿⣿⣿⣿⣿⣿⣿⣿⣿⢿⠀⠀⠀⠀⠀⠀⠀⠀⠀⢕⢕⢕⢀⠑⢑⠀⢕⢕⢕⠄⢄⣱⣼⣿⣿⣧⢕⢕⢻⡕⣥⣥⣥⣵⣵⣵⣵⣵⣵⣵⣵⣵⣵⣵⣵⣵⣵⣵⣵⣵⣵⢕⢕⢕⢀⢕⢕⢕⢕⢕⢕⢕⢕⢕⢕⢕⢕⢕⢕⢕⢔⠀⠀⠀⠀⠀⠀⠀⠀⢢⣄⢀⠀⠀⠹⣿⣿⣿⣿⣿⣿⣿⣿⣿⣷⣵⣾⣿⣿⣿⣿⣿⣿⣿⣿⣿⣿⣿⣿⣿⣿⣿⣿⣿⣿⣿⣿⣿⣿⣿⣿⣿⣿⣿⣿⣿⣿⣿⣿⣿⣿⣿⣿⣿⣿⣿⣿⣿⣿⣿⣿⣿⣿⣿⣿⣿⣿⣿⣿⣿⣿⣿⣿⣿⣿⣿⣿⣿⣿⣿⣿⣿⣿⣿⣿⣿⣿⣧⣕⢕⢕⢕⢕⣼⠀</a:t>
            </a:r>
            <a:br/>
            <a:r>
              <a:t>⡿⢟⢟⢟⢏⢝⢝⢟⢗⡕⢕⠀⢀⡾⢕⢕⢕⢕⢕⢕⣼⣿⣿⣿⣿⣿⣿⣿⣿⡇⣿⣸⣿⣿⣿⣿⢕⢕⢕⢕⠀⠀⠀⠀⠀⠀⠀⠀⠀⠀⠘⣷⣿⣿⣿⣿⣿⣿⣿⣿⣿⣿⣿⣿⣿⠇⠀⠀⠀⠀⠀⠀⠀⠀⠀⠑⢕⢕⢕⢕⡞⢄⢁⢈⣁⢀⣴⢻⣿⣿⣿⣿⣧⢕⢕⢳⢹⣿⣿⣿⣿⣿⣿⣿⡿⢟⣟⣟⣛⣛⣟⢿⣿⣿⣿⣿⣿⢄⢕⢕⢕⢕⢕⢕⢕⢕⢕⢕⢕⢕⢕⢕⢕⢕⢕⢕⢕⢀⠀⠀⠀⠀⠀⠀⠐⠅⢻⣿⣷⣤⣀⠘⢿⣿⣿⣿⣿⣿⣿⣿⣿⣿⣿⣿⣿⣿⣿⣿⣿⣿⣿⣿⣿⣿⣿⣿⣿⣿⣿⣿⣿⣿⣿⣿⣿⣿⣿⣿⣿⣿⣿⣿⣿⣿⣿⣿⣿⣿⣿⣿⣿⣯⠁⣿⣿⣿⣿⣿⣿⣿⣿⣿⣿⣿⣿⣿⣿⣿⣿⣿⣿⣿⣿⣿⣿⣿⣿⣿⣿⣿⣿⣿⣿⣿⣿⣷⣧⣵⣾⣿⠀</a:t>
            </a:r>
            <a:br/>
            <a:r>
              <a:t>⡏⢕⢕⢕⢕⢕⢕⢕⢕⢕⢕⢄⡞⢕⢕⢕⢕⢕⢕⣼⣿⣿⣿⣿⣿⣿⣿⣿⣿⡇⣿⣿⣿⣿⣿⣿⡕⢕⢱⠀⠀⠀⠀⠀⠀⠀⠀⠀⠀⠀⠀⠸⣿⣿⣿⣿⣿⣿⣿⣿⣿⣿⣿⣿⡏⠀⠀⠀⠀⠀⠀⠀⠀⠀⠀⠀⢕⣕⢕⡼⣇⣸⣧⢕⢝⣧⡸⣷⢻⣿⣿⣿⣿⣧⢕⢜⢧⢀⠀⠀⠀⠀⢀⣴⡾⢿⢿⣿⣿⣿⣿⣿⣷⣧⣅⣁⢁⢀⢕⢕⢕⢕⢕⢕⢕⢕⢕⢕⢕⢕⢕⢕⢕⢕⢕⢕⢕⢕⢀⠀⠀⠀⠀⠀⠐⠀⢘⢿⣿⣿⣿⣿⣾⣿⣿⣿⣿⣿⣿⣿⣿⣿⣿⣿⣿⣿⣿⣿⣿⣿⣿⣿⣿⣿⣿⣿⣿⣿⣿⣿⣿⣿⣿⣿⣿⣿⣿⣿⣿⣿⣿⣿⣿⣿⣿⣿⣿⣿⣿⣿⣿⣿⢀⣿⣿⣿⣿⣿⣿⣿⣿⣿⣿⣿⣿⣿⣿⣿⣿⣿⣿⣿⣿⣿⣿⣿⣿⣿⣿⣿⣿⣿⣿⣿⣿⣿⣿⣿⣿⣿⠀</a:t>
            </a:r>
            <a:br/>
            <a:r>
              <a:t>⡧⢇⢕⢕⢕⢕⢕⢕⢕⢕⢱⢏⢕⢕⢕⢕⢕⢕⣸⣿⣿⣿⣿⣿⣿⣿⣿⣿⣿⡇⡇⣿⣿⣿⣿⣿⣇⢕⢇⠀⠀⠀⠀⠀⠀⠀⠀⠀⠀⠀⠀⠀⢹⣿⣿⣿⣿⣿⣿⣿⣿⣿⣿⣿⠁⠀⠀⠀⠀⠀⠀⠀⠀⠀⠀⠀⠅⣷⣿⣿⣯⢟⣜⢾⣷⡵⣝⢪⢇⢿⣿⣿⣿⣿⣧⢕⢹⣧⢀⠀⠀⢕⢕⢕⢕⢕⠕⠕⠜⠜⢝⢹⣿⣿⣿⣿⣿⡇⢕⢕⢕⠑⢕⢕⢕⢕⢕⢕⢕⢕⢕⢕⢕⢕⢕⢕⢕⢕⠀⢀⠀⠀⠀⠀⢐⠅⢕⢘⣿⣿⣿⣿⣿⣿⣿⣿⣿⣿⣿⣿⣿⣿⣿⣿⣿⣿⣿⣿⣿⣿⣿⣿⣿⣿⣿⣿⣿⣿⣿⣿⣿⣿⣿⣿⣿⣿⣿⣿⣿⣿⣿⣿⣿⣿⣿⣿⣿⣿⣿⣿⣿⣿⣸⣿⣿⣿⣿⣿⣿⣿⣿⣿⣿⣿⣿⣿⣿⣿⣿⣿⣿⣿⣿⣿⣿⣿⣿⣿⣿⣿⣿⣿⣿⣿⣿⣿⣿⣿⣿⣿⠀</a:t>
            </a:r>
            <a:br/>
            <a:r>
              <a:t>⣗⢕⢕⠕⠑⠑⠑⠑⠑⠱⠇⢕⢕⢕⢕⢕⢕⢱⣿⣿⣿⣿⣿⣿⣿⣿⣿⣿⣿⣣⢕⣿⣿⣿⣿⣿⣿⢕⠁⠀⠀⠀⠀⠀⠀⠀⠀⠀⠀⠀⠀⠀⠀⢻⣿⣿⣿⣿⣿⣿⣿⣿⣿⠇⠀⠀⠀⠀⠀⠀⠀⠀⠀⠀⠀⠀⠀⢻⣿⢟⣱⣾⣿⣧⡻⣷⢻⣿⣷⡱⣷⣷⣿⣿⣿⡎⢿⣿⣧⢐⠔⠑⠑⠁⠀⠀⠀⠀⠀⢄⢕⢕⢕⢜⢝⢟⢟⢇⢕⢕⢕⠀⢕⢕⢕⢕⢕⢕⢕⢕⢕⢕⢕⢕⢕⢕⢕⢕⢔⠁⠀⠀⠀⢄⢄⢑⢁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⠇⠕⠑⠀⠀⠀⠀⠀⠀⠀⠀⠀⠁⠁⠑⠑⠕⣾⣿⣿⣿⣿⣿⣿⣿⣿⣿⣿⣿⣿⢱⣿⣿⡿⣿⣿⣿⢕⠀⠀⠀⠀⠀⠀⠀⠀⠀⠀⠀⠀⠀⠀⠀⠁⢻⣿⣿⣿⣿⣿⣿⣿⡟⠀⠀⠀⠀⠀⠀⠀⠀⠀⠀⠀⠀⠀⠀⠜⣿⣿⣿⣿⣿⣿⣿⣮⣕⢻⣿⡇⣿⣿⣿⣿⣿⢷⠙⠙⠁⠀⠀⠀⠀⠀⠀⠀⠀⠀⠀⢕⢕⢕⢕⢕⢕⢕⢕⢕⢕⢕⢕⠀⢕⢕⢕⢕⢕⢕⢕⢕⢕⢕⢕⢕⢕⢕⢕⢕⢕⢁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⠈⠉⠛⠻⢿⣿⣿⣿⣿⣿⣿⣿⢸⣿⣿⣇⢻⣿⡿⢕⠀⠀⠀⠀⠀⠀⠀⠀⠀⠀⠀⠀⠀⠀⠀⠀⠁⢻⣿⣿⣿⣿⣿⡟⠀⠀⠀⠀⠀⠀⠀⠀⠀⠀⠀⠀⠀⠀⠀⠀⢸⣿⣿⣿⣿⣿⣿⣿⣿⣧⢻⢇⣿⢿⠟⠙⠁⠀⠀⠀⠀⠀⠀⠀⠀⠀⠀⠀⠀⠀⠀⢕⢕⢕⢕⢕⢕⢕⢕⢕⢕⢕⢕⠀⠑⢕⢕⢕⢕⢕⢕⢕⢕⢕⢕⢕⢕⢕⢕⢕⢕⢕⢕⢕⢕⢕⢕⢕⢕⢕⠕⢕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⠈⠙⠻⢿⣿⣿⣿⢸⣿⣿⣿⡸⣿⢇⢕⠀⠀⠀⠀⠀⠀⠀⠀⠀⠀⠀⠀⠀⠀⠀⠀⠀⠁⠙⠁⢀⠈⠙⠁⠀⠀⠀⠀⠀⠀⠀⠀⠀⠀⠀⠀⠀⠀⠀⠀⠑⣿⣿⣿⣿⣿⣿⣿⣿⡟⠱⠊⠁⠀⠀⠀⠀⠀⠀⠀⠀⠀⠀⠀⠀⢀⠀⠀⠀⠀⠀⠀⠀⣵⡕⢕⢕⢕⢕⢕⠀⢕⢕⠁⠀⢕⢕⢕⢕⢕⢕⢕⢕⢕⢕⢕⢕⢕⢕⢕⢕⢕⢕⢁⢕⢕⢕⢕⢕⢕⢐⢅⢕⢘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⢀⢄⠀⠀⠀⠀⠀⠀⠀⠀⠀⠀⠀⠀⠀⠀⠀⠈⠟⢟⣸⣿⢻⣯⡳⢝⢕⠁⠀⠀⠀⠀⠀⠀⠀⠀⠀⠀⠀⠀⠀⠀⠀⠀⠀⠀⠀⢕⢹⢇⠄⠀⠀⠀⠀⠀⠀⠀⠀⠀⠀⠀⠀⠀⠀⠀⠀⠀⠀⢸⣿⣿⣿⣿⡿⣿⠟⠁⠀⠀⠀⠀⠀⠀⠀⠀⠀⠀⢀⠀⠀⠀⠀⠁⢕⢔⢀⠀⠀⠀⠀⣿⣿⣷⣧⣕⡕⢕⢕⢕⢕⢀⠀⠕⢕⢕⢕⢕⢕⢕⢕⢕⢕⢕⢕⢕⢕⢕⢕⢕⢕⢑⢄⢔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⢀⢔⠕⠀⠀⠀⠀⠀⢄⠔⠀⠀⠀⠀⠀⠀⠀⠀⠀⠀⠀⠀⣿⡟⣿⣿⣿⢕⠔⠀⠀⠀⠀⠀⠀⠀⠀⠀⠀⠀⠀⠀⠀⠀⠀⠀⠀⠀⠀⠕⢕⢕⠀⠀⠀⠀⠀⠀⠀⠀⠀⠀⠀⠀⠀⠀⠀⠀⠀⠀⠀⠁⢿⣿⣿⡿⠇⠁⠀⠀⠀⠀⠀⠀⠀⠀⠀⠀⠀⢀⠀⠑⢄⢀⠀⠀⠀⠁⠕⢄⠀⠀⠀⣿⣿⣿⣿⣿⣿⣧⡕⢕⢕⢕⢁⠀⢕⢕⢕⢕⢕⢕⢕⢕⢕⢕⢕⢕⢕⢕⢕⢕⢕⢔⢕⢕⢁⢄⢕⢅⢕⢕⢕⢕⢕⢕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⢠⡔⠀⠀⠀⠀⢔⠕⠁⠀⠀⠀⢀⢄⠕⠁⠀⠀⠀⠀⠀⠀⠀⠀⠀⠀⠀⠀⢰⣿⢣⣿⣿⢇⠑⠀⠀⠀⠀⠀⠀⠀⠀⠀⠀⠀⠀⠀⠀⠀⠀⠀⠀⠀⠀⠀⠀⢕⠁⠀⠀⠀⠀⠀⠀⠀⠀⠀⠀⠀⠀⠀⠀⠀⠀⠀⠀⠀⠀⠜⢿⠏⠁⠀⠀⠀⠀⠀⠀⠀⠀⠀⠀⠀⠀⠀⠀⠀⠀⠀⠑⢔⢀⠀⠀⠀⠑⢔⠀⠀⢜⡷⣏⣿⣿⣿⣻⡕⢕⢕⢕⠑⠀⢕⢕⢕⢕⢕⢕⢕⢕⢕⢕⢕⢕⢕⢕⢕⢕⢕⢕⢕⢕⢕⢕⢕⢕⢕⢕⢕⢕⢕⢕⢕⢘⢿⣿⣿⣿⣿⣿⣿⣿⣿⣿⣿⣿⣿⣿⣿⣿⣿⣿⣿⣿⣿⣿⣿⣿⣿⣿⣿⣿⣿⣿⣿⣿⣿⡿⢟⢟⢛⢛⢛⢛⢟⢟⢟⢟⢟⢿⢿⢿⢿⢿⢿⢿⠿⢿⣿⣿⣿⣿⣿⣿⣿⣿⣿⣿⣿⣿⣿⣿⣿⣿⣿⣿⣿⣿⣿⣿⣿⣿⣿⣿⣿⣿⣿⡿⠀</a:t>
            </a:r>
            <a:br/>
            <a:r>
              <a:t>⣰⣿⡇⠀⠀⢀⢕⠑⠀⠀⠀⢀⢔⠕⠁⠀⠀⠀⠀⠀⠀⠀⠀⠀⠀⠀⠀⠀⢀⡾⠝⣸⡿⢇⠑⠀⠀⠀⠀⠀⠀⠀⠀⠀⠀⠀⠀⠀⠀⠀⠀⠀⠀⠀⠀⠀⢰⣴⣴⣵⣥⡤⡆⠀⠀⠀⠀⠀⠀⠀⠀⠀⠀⠀⠀⠀⠀⠀⠀⠀⠀⠀⠀⠀⠀⠀⠀⠀⠀⠀⠀⠀⠀⠀⠀⠀⠀⠀⠀⠀⠀⢀⢔⠕⠔⢄⠀⠀⠁⠑⢀⢜⣿⡿⣿⣿⣿⣿⢳⠁⢕⢕⢑⠔⠁⢕⢕⢕⢕⢕⢕⢕⢕⢕⢕⢕⢕⢕⢕⢕⢕⢕⢕⢕⢕⢕⢕⢕⢕⢕⢕⢕⢕⢕⢕⢕⢕⠻⣿⣿⣿⣿⣿⣿⣿⣿⣿⣿⣿⣿⣿⣿⣿⣿⣿⣿⣿⣿⣿⣿⣿⣿⣿⣿⣿⣿⣿⣿⢏⢕⢕⢕⢕⢕⢕⢕⢕⢕⢕⢕⢕⢕⢕⢕⢕⢕⢕⢕⢕⢕⢜⢻⣿⣿⣿⣿⣿⣿⣿⣿⣿⣿⣿⣿⣿⣿⣿⣿⣿⣿⣿⣿⣿⣿⣿⣿⣿⣿⢟⢕⠀</a:t>
            </a:r>
            <a:br/>
            <a:r>
              <a:t>⣿⢟⠀⠀⢔⠑⠀⠀⠀⢀⢄⠕⠕⢔⢀⠀⠀⠀⠀⠀⠀⠀⠀⠀⠀⠀⠀⢀⢞⠁⢰⢏⠕⠀⠀⠀⠀⠀⠀⠀⠀⠀⠀⠀⠀⠀⠀⠀⠀⠀⠀⠀⠀⠀⢀⢴⣻⣿⣿⣿⣿⣿⣾⣆⠀⠀⠀⠀⠀⠀⠀⠀⠀⠀⠀⠀⠀⠀⠀⠀⠀⠀⠀⠀⠀⠀⠀⠀⠀⠀⠀⠀⠀⠀⠀⠀⠀⠀⠀⢀⢔⠑⠀⠀⠀⠀⠑⠔⢀⠀⠁⢀⣿⡇⣿⣿⣿⣿⢿⢔⢕⢕⠀⢔⠀⢕⢕⢕⢕⢕⢕⢕⢕⢕⢕⢕⢕⢕⢕⢕⢕⢕⢕⢕⢕⢕⢕⢕⢕⢕⢕⢕⢕⢕⢕⢕⢕⢕⢜⢻⣿⣿⣿⣿⣿⣿⣿⣿⣿⣿⣿⣿⣿⣿⣿⣿⣿⣿⣿⣿⣿⣿⣿⣿⣿⣿⣿⣿⣧⡕⠕⢕⢕⢕⢕⢕⢕⢕⢕⢕⢕⢕⢕⢕⢕⢕⢕⢕⢕⢕⢕⣼⣿⣿⣿⣿⣿⣿⣿⣿⣿⣿⣿⣿⣿⣿⣿⣿⣿⣿⣿⣿⣿⣿⣿⣿⡿⢇⢕⢕⠀</a:t>
            </a:r>
            <a:br/>
            <a:r>
              <a:t>⠏⠀⠀⠕⠀⠀⠀⢄⠔⠁⠀⠀⠀⠀⠑⢔⢄⠀⠀⠀⠀⠀⠀⠀⠀⠀⠄⠑⢀⢔⠕⠁⠀⠀⠀⠀⠀⠀⠀⠀⠀⠀⠀⠀⠀⠀⠀⠀⠀⠀⠀⠀⠀⠀⠀⣧⣿⣿⣿⣿⣿⣿⣿⡇⠀⠀⠀⠀⠀⠀⠀⠀⠀⠀⠀⠀⠀⠀⠀⠀⠀⠀⠀⠀⠀⠀⠀⠀⠀⠀⠀⠀⠀⠀⠀⠀⠀⢀⢔⠑⠀⠀⠀⠀⠄⢄⢀⠀⠁⠔⠀⠀⢸⣯⣽⣿⣿⢿⢿⠀⢕⢕⠀⢕⠀⢕⢕⢕⢕⢕⢕⢕⢕⢕⢕⢕⢕⢕⢕⢕⢕⢕⢕⢕⢕⢕⢕⢕⢕⢕⢕⢕⢕⢕⢕⢕⢕⢕⢕⢔⢝⢿⣿⣿⣿⣿⣿⣿⣿⣿⣿⣿⣿⣿⣿⣿⣿⣿⣿⣿⣿⣿⣿⣿⣿⣿⣿⣿⣿⣿⣿⣷⣶⣵⣕⡑⢕⢕⢕⢕⢕⠕⠕⢕⢕⣕⣥⣵⣶⣷⣿⣿⣿⣿⣿⣿⣿⣿⣿⣿⣿⣿⣿⣿⣿⣿⣿⣿⣿⣿⣿⣿⣿⣿⡿⢏⢕⢕⢕⢕⠀</a:t>
            </a:r>
            <a:br/>
            <a:r>
              <a:t>⣵⣵⠁⠀⠀⢀⠑⠀⠀⢀⢄⢄⠀⠀⠀⠀⠁⠕⢔⢀⠀⠀⠀⢀⠀⠀⢀⢔⠑⠁⠀⠀⠀⠀⠀⠀⠀⠀⠀⠀⠀⠀⠀⠀⠀⠀⠀⠀⠀⠀⠀⠀⠀⠀⠕⠜⣏⢿⣿⣿⢻⣿⠇⠑⠀⠀⠀⠀⠀⠀⠀⠀⠀⠀⠀⠀⠀⠀⠀⠀⠀⠀⠀⠀⠀⠀⠀⠀⠀⠀⠀⠀⠀⠀⠀⢀⢔⠑⠀⠀⠀⢀⠄⠁⠀⠀⠁⠑⠄⠀⠁⠀⠜⣇⣻⣿⣿⣏⡇⠀⢕⢕⠀⢕⢕⠑⢕⢕⢕⢕⢕⢕⢕⢕⢕⢕⢕⢕⢕⢕⢕⢕⢕⢕⢕⢕⢕⢕⢕⢕⢕⢕⢕⢕⢕⢕⢕⢕⢕⢕⢕⢕⢝⢿⣿⣿⣿⣿⣿⣿⣿⣿⣿⣿⣿⣿⣿⣿⣿⣿⣿⣿⣿⣿⣿⣿⣿⣿⣿⣿⣿⣿⣿⣿⣿⣗⢝⣿⣷⣷⣷⣾⢟⡽⣽⣿⣿⣿⣿⣿⣿⣿⣿⣿⣿⣿⣿⣿⣿⣿⣿⣿⣿⣿⣿⣿⣿⣿⣿⣿⣿⣿⡿⢟⢕⢕⢕⢕⢕⢕⠀</a:t>
            </a:r>
            <a:br/>
            <a:r>
              <a:t>⣿⢇⠀⠀⠐⠀⠀⠄⠐⠁⠀⠀⠁⠔⢀⠀⠐⠀⠀⠑⠔⢀⠀⢀⠄⠑⠁⠀⠀⠀⠀⠀⠀⠀⠀⠀⠀⠀⠀⠀⠀⠀⠀⠀⠀⠀⠀⠀⠀⠀⠀⠀⠀⠀⠀⠀⠘⠑⠹⣿⠜⠇⠀⠀⠀⠀⠀⠀⠀⠀⠀⠀⠀⠀⠀⠀⠀⠀⠀⠀⠀⠀⠀⠀⠀⠀⠀⠀⠀⠀⠀⠀⠀⠀⢄⠑⠀⠀⠀⠀⠀⠁⠀⠀⠀⠀⠀⠀⠀⠀⠀⠀⢀⡇⣟⣽⣷⣽⠑⠀⢕⢕⠀⠐⠔⠀⢕⢕⢕⢕⢕⢕⢕⢕⢕⢕⢕⢕⢕⢕⢕⢕⢕⢕⢕⢕⢕⢕⢕⢕⢕⢕⢕⢕⢕⢕⢕⢕⢀⢕⢕⢕⢕⢕⢜⢻⣿⣿⣿⣿⣿⣿⣿⣿⣿⣿⣿⣿⣿⣿⣿⣿⣿⣿⣿⣿⣿⣿⣿⣿⣿⣿⣿⣿⣿⣿⣿⣿⣿⣿⣽⣯⣾⣾⣿⣿⣿⣿⣿⣿⣿⣿⣿⣿⣿⣿⣿⣿⣿⣿⣿⣿⣿⣿⣿⣿⣿⣿⣿⣿⡿⢏⢕⢕⢕⢕⢕⢕⢕⢕⠀</a:t>
            </a:r>
            <a:br/>
            <a:r>
              <a:t>⡟⡀⠀⠀⠀⠀⠀⠀⠀⠀⠀⠀⠀⠀⠀⠑⠀⠀⠀⠀⠀⠑⢔⢀⠀⠀⠀⠀⠀⠀⠀⠀⠀⠀⠀⠀⠀⠀⠀⠀⠀⠀⠀⠀⠀⠀⠀⠀⠀⠀⠀⠀⠀⠀⠀⠀⠀⠀⠐⠀⠁⠀⠀⠀⠀⠀⠀⠀⠀⠀⠀⠀⠀⠀⠀⠀⠀⠀⠀⠀⠀⠀⠀⠀⠀⠀⠀⠀⠀⠀⠀⠀⢀⠕⠑⠀⠀⠀⠀⠀⠀⠀⠀⠀⠀⠀⠀⠀⠀⠀⠀⠀⠜⡗⢱⢻⢟⢾⠀⠀⠁⢕⢀⠀⠀⠀⢕⢕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⠟⢏⢕⢕⢕⢕⢕⢕⢕⢕⢕⢕⠀</a:t>
            </a:r>
            <a:br/>
            <a:r>
              <a:t>⢱⡕⠀⠀⠀⠀⠀⠀⠀⠀⠀⠀⠀⠀⠀⠀⠀⠀⠀⠀⠀⠀⠁⠑⠄⠀⠀⠀⠀⠀⠀⠀⠀⠀⠀⠀⠀⠀⠀⠀⠀⠀⠀⠀⠀⠀⠀⠀⠀⠀⠀⠀⠀⠀⠀⠀⠀⠀⠀⠀⠀⠀⠀⠀⠀⠀⠀⠀⠀⠀⠀⠀⠀⠀⠀⠀⠀⠀⠀⠀⠀⠀⠀⠀⠀⠀⠀⠀⠀⠀⠀⠀⠀⠀⠀⠀⠀⠀⠀⠀⠀⠀⠀⠀⠀⠀⠀⠀⠀⠀⠀⠀⠀⠑⢕⢕⢕⢜⠀⠀⠀⢕⠔⠀⠅⢀⠕⢕⢕⢕⢕⢕⢕⢕⢕⢕⢕⢕⢕⢕⠕⢕⢕⢕⢕⢕⢕⢕⢕⢕⢕⢕⢕⢕⢕⢕⢕⢕⠀⢕⢕⢕⢕⢕⢕⢕⢕⢕⢕⢜⢝⢿⣿⣿⣿⣿⣿⣿⣿⣿⣿⣿⣿⣿⣿⣿⣿⣿⣿⣿⣿⣿⣿⣿⣿⣿⣿⣿⣿⣿⣿⣿⣿⣿⣿⣿⣿⣿⣿⣿⣿⣿⣿⣿⣿⣿⣿⣿⣿⣿⣿⣿⣿⣿⣿⢿⢋⢕⢕⢕⢕⢕⢕⢕⢕⢕⢕⢕⢕⢕⠀</a:t>
            </a:r>
            <a:br/>
            <a:r>
              <a:t>⣾⢇⠀⠀⠀⠀⠀⠀⠀⠀⠀⠀⠀⠀⠀⠀⠀⠀⠀⠀⠀⠀⠀⠀⠀⠀⠀⠀⠀⠀⠀⠐⢀⢀⠀⠀⠀⠀⠀⠀⠀⠀⠀⠀⠀⠀⠀⠀⠀⠀⠀⠀⠀⠀⠀⠀⠀⠀⠀⠀⠀⠀⠀⠀⠀⠀⠀⠀⠀⠀⠀⠀⠀⠀⠀⠀⠀⠀⠀⠀⠀⠀⠀⠀⠐⠄⠀⠀⠀⠀⠀⠀⠀⠀⠀⠀⠀⠀⠀⠀⠀⠀⠀⠀⠀⠀⠀⠀⠀⠀⠀⠀⠀⠀⠕⣷⣷⣷⢀⢀⢄⢕⠐⠁⠐⢕⠀⢕⢕⢕⢕⢕⢕⢕⢕⢕⢕⢕⢕⢕⢕⢕⢕⢕⢕⢕⢕⢕⢕⢕⢕⢕⢕⢕⢕⢕⢕⢕⢕⢕⢕⢕⢕⢕⠑⢅⢕⢕⢕⢕⢕⢕⢜⢝⢿⣿⣿⣿⣿⣿⣿⣿⣿⣿⣿⣿⣿⣿⣿⣿⣿⣿⣿⣿⣿⣿⣿⣿⣿⣿⣿⣿⣿⣿⣿⣿⣿⣿⣿⣿⣿⣿⣿⣿⣿⣿⣿⣿⣿⣿⣿⣿⢟⢏⢕⢕⠁⢕⢕⢕⢕⢕⢕⢕⢕⢕⢕⢕⢕⢕⠀</a:t>
            </a:r>
            <a:br/>
            <a:r>
              <a:t>⠑⠀⠀⠀⠀⠀⠀⠀⠀⠀⠀⠀⠀⠀⠀⠀⠀⠀⠀⠀⠀⠀⠀⠀⠀⠀⠀⠀⠀⠀⠀⠀⢕⠀⢀⠔⠐⠀⠀⠀⠀⠀⠀⠀⠀⠀⠀⠀⠀⠀⠀⠀⠀⠀⠀⠀⠀⠀⠀⠀⠀⠀⠀⠀⠀⠀⠀⠀⠀⠀⠀⠀⠀⠀⠀⠀⠀⠀⠀⠀⠀⠀⠀⠀⠀⠀⠀⠀⠀⠀⠀⠀⠀⠀⠀⠀⠀⠀⠀⠀⠀⠀⠀⠀⠀⠀⠀⠀⠀⠀⠀⠀⠀⠀⠄⢿⢟⣕⢕⢕⢕⢔⢀⢕⢅⢕⢔⠑⢕⢕⢕⢕⢕⢕⢕⢕⢕⢕⢕⢕⢕⢔⢕⢕⢕⢕⢕⢕⢕⢕⢕⢕⢕⢕⢕⢕⢕⢕⢕⢕⢕⢕⢕⠁⢄⢕⢕⢕⢕⢕⢕⢕⢕⢕⢕⢜⢝⢻⣿⣿⣿⣿⣿⣿⣿⣿⣿⣿⣿⣿⣿⣿⣿⣿⣿⣿⣿⣿⣿⣿⣿⣿⣿⣿⣿⣿⣿⣿⣿⣿⣿⣿⣿⣿⣿⣿⣿⣿⡿⢟⠙⢕⢕⢕⢕⢕⠀⢕⢕⢕⢕⢕⢕⢕⢕⢕⢕⢕⢕⢕⠀</a:t>
            </a:r>
            <a:br/>
            <a:r>
              <a:t>⠀⠀⠀⠐⠐⠐⠐⠐⠐⠐⠐⠐⠀⠀⠀⠀⠀⠀⠀⠀⠀⠀⠀⠀⠀⠀⠀⠀⠀⠀⠀⠑⠀⠀⠀⠀⠀⠀⠀⠀⠀⠀⠀⠀⠀⠀⠀⠀⠀⠀⠀⠀⠀⠀⠀⠀⠀⠀⠀⠀⠀⠀⠀⠀⠀⠀⠀⠀⠀⠀⠀⠀⠀⠀⠀⠀⠀⠀⠀⠀⠀⠀⠀⠀⠀⠀⠀⠀⠀⠀⠀⠀⠀⠀⠀⠀⠀⠀⠀⠀⠀⠀⠀⠀⠀⠀⠐⠐⠐⠐⠑⠐⠐⠐⠁⠑⠛⠛⠛⠛⠓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⠋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⢫⣾⡟⣾⣿⣿⣿⣿⣿⣿⣿⣿⣿⣿⣿⣿⣿⣷⣝⢿⣷⡜⣿⣜⢿⣿⣿⣧⢿⣿⣧⢻⣿⣿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⣿⢣⣿⣿⢣⣿⣿⣿⣿⣿⣿⣿⣿⣿⣿⣿⣿⣿⣿⣿⡿⢇⢻⣿⢹⣿⣧⢕⢕⢜⢜⢝⢝⢎⢿⣿⣿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⢣⣿⣿⣿⣸⣿⣿⡿⢿⢿⢿⣿⣿⣿⣿⣿⣿⣿⣿⡟⢕⢕⢕⢜⢜⣿⣿⣧⢕⢕⢕⢕⢕⢕⢕⢜⢻⢿⢿⣿⣿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⢧⣿⣿⣿⡇⣷⣗⣳⣯⣽⣽⣿⣷⣷⣷⣷⣷⣗⣗⡷⢇⢕⢕⢕⢕⢕⢿⣿⣿⣧⢕⢕⢕⢕⢕⢕⢕⢕⢕⢕⢜⢻⣿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⡿⢟⣏⣾⣿⣿⣿⢧⣿⣿⣿⣿⣿⣿⣿⣿⣿⣿⣿⣿⣿⣿⣿⣿⡕⢕⢕⢕⢕⢸⣿⣿⣿⣇⢕⢕⢕⢕⢕⢕⢕⢕⢕⢕⢕⢝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⣟⣵⣾⡿⣼⣿⣿⣿⣿⢸⣿⣿⣿⣿⣿⣿⣿⣿⣿⣿⣿⣿⣿⣿⣿⣿⣿⣇⢕⢕⢕⢜⣿⣿⣿⣿⡕⢕⢕⢕⢕⢕⢕⢕⢕⢕⢕⢕⢕⢝⢻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⢟⣱⣾⣿⣿⣿⢣⣿⣿⣿⣿⣿⢸⣿⣿⣿⣿⣿⣿⣿⣿⣿⣿⣿⣿⣿⣿⣿⣿⣿⣿⣧⡑⢕⢕⣿⣿⣿⣿⣷⢕⢕⢕⢕⠕⢕⢕⢕⢕⢕⢕⢕⢕⢕⢕⢝⢟⢿⣿⣿⣿⣿⣿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⢏⣵⣿⣿⣿⣿⣿⡟⣾⣿⣿⣿⣿⡇⣾⣿⣿⣿⣿⣿⣿⣿⣿⣿⣿⣿⣿⣿⣿⣿⣿⣿⣿⣿⣷⣕⢕⣿⣿⣿⣿⣿⡇⢕⢕⢕⢕⢕⢕⢕⢕⢕⢕⢕⢕⢕⢕⢕⢕⢕⢜⢻⣿⣿⣿⣿⣿⣿⣿⣿⣿⣿⣿⢕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⣿⢟⢱⣿⣿⣿⣿⣿⡇⣿⣿⣿⣿⣿⣿⣿⣿⣿⣿⣿⣿⣿⣿⣿⣿⣿⣿⣿⣿⣿⣿⢕⢸⣿⣿⣿⣿⣿⢕⢕⢕⢕⢕⢕⢕⢕⢕⢕⢕⢕⢕⢕⢕⢕⢕⢕⣸⣿⣿⣿⣿⣿⣿⣿⣿⣿⣿⡟⢕⢕⢕⢕⢕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⣣⣿⣿⣿⣿⣿⣿⣿⣫⣿⣸⣿⣿⣿⣿⣿⡇⣿⣿⣿⣿⣿⣿⣿⣿⣿⣿⣿⣿⣿⣿⣿⣿⣿⣿⣇⢿⣿⣿⢇⢸⣿⣿⣿⣿⣿⡕⢕⢕⢕⢕⢕⢕⢕⢕⢕⢕⢕⢕⢕⢕⢕⢱⣾⣿⣿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⡟⣼⣿⢿⣿⣿⣿⣿⡿⣵⣿⡏⣿⣿⣿⣿⣿⣿⡇⢻⣿⣿⣿⣿⣿⣿⣿⣿⣿⣿⣿⣿⣿⣿⣿⣿⣿⣿⢜⣿⣟⢕⣿⣿⣿⣿⣿⣿⡇⢕⢕⢕⢕⢑⠕⢕⢕⢕⢕⢕⢕⢕⢕⢕⣱⣿⣿⣿⣿⣿⣿⣿⣿⣿⣿⣿⣿⢇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⣟⣾⣿⢯⣾⣿⣿⣿⣟⣼⣿⣿⡇⣿⣿⡿⡟⣹⣿⡟⢸⣿⣿⣿⣿⣿⣿⣿⣿⣿⣿⣿⣿⣿⣿⣿⣿⣿⣿⢕⢜⡇⢕⣿⣿⣿⣿⣿⣿⡇⢕⢕⢜⣧⡕⢕⢢⣵⢱⣅⢕⣅⡵⢕⣵⣾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⡟⣾⣿⣏⣽⣿⣿⣿⢏⣾⣿⣿⣿⡇⣿⢏⢕⣵⣿⣿⡇⡇⢜⣿⣿⣿⣿⣿⣿⣿⣿⣿⣿⣿⣿⣿⣿⣿⣿⣿⢕⢕⢕⢸⢟⣿⣿⣿⣿⡿⠇⢕⠕⢑⢟⢗⢑⢑⠝⢇⡅⠁⠀⠀⢕⢻⣿⣿⣿⣿⣿⣿⣿⣿⣿⣿⣿⣿⣿⢕⢕⢕⢕⢕⣼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⡿⣼⣿⡟⣾⣿⣿⣿⢏⣾⣿⣿⡿⢿⢕⢇⣕⣼⣿⣿⣿⡇⢱⣾⣿⣿⣿⣿⣿⣿⣿⣿⣿⣿⣿⣿⣿⣿⣿⣿⣿⡇⢕⢕⢟⣱⣿⢿⢟⠏⠑⠀⢑⠕⢄⠀⠀⠁⠑⠑⠕⢝⢆⡄⣰⢇⢕⢕⢜⢝⢿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⢕⠀</a:t>
            </a:r>
            <a:br/>
            <a:r>
              <a:t>⣿⣿⣿⣿⣿⣿⣿⣿⣿⣿⣿⣿⣿⣿⣿⣿⣿⣿⣿⣿⣿⣿⣿⣿⣿⣿⣿⢳⣿⣿⣽⢹⣿⣿⣏⣾⣿⣿⣿⢕⢱⢕⢾⢿⣿⣿⣿⣿⡇⢸⣿⣿⣿⣿⣿⣿⣿⣿⣿⣿⣿⣿⣿⣿⣿⣿⣿⣿⡇⢕⠁⠀⢀⢄⢁⢀⠀⠀⢕⢕⢰⣤⣄⡀⠐⠁⢐⠀⠔⢕⢕⢕⢕⢕⢕⢕⢕⢜⣿⣿⣿⣿⢿⢿⢿⢿⢿⢕⢕⢕⢕⢱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⠅⠅⠄⢔⢔⢕⢕⢑⠀</a:t>
            </a:r>
            <a:br/>
            <a:r>
              <a:t>⣿⣿⣿⣿⣿⣿⣿⣿⣿⣿⣿⣿⣿⣿⣿⣿⣿⣿⡿⢟⢟⣟⣽⣵⣷⣷⢕⣿⣿⣿⣇⣿⣿⡟⣾⣿⣿⣿⢇⢕⢸⡕⢕⣼⣿⣿⣿⣿⡇⢸⣿⣿⣿⣿⣿⣿⣿⣿⣿⣿⣿⣿⣿⣿⣿⣿⣿⣿⡇⢕⠀⠀⢀⠀⠀⠀⠀⢄⢕⢕⣿⣿⣿⣇⣿⣦⣅⢐⢔⢕⢕⢕⢕⠕⠕⠑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⢕⢕⢕⢕⢕⠀</a:t>
            </a:r>
            <a:br/>
            <a:r>
              <a:t>⣿⣿⣿⣿⣿⣿⣿⣿⣿⣿⣿⣿⣿⣿⣿⣿⣿⢟⣾⡇⣻⣾⣿⣿⣿⣿⢸⣿⣿⡿⣸⣿⣿⣹⣿⣿⣿⡟⣱⢕⣿⣧⢸⣿⣿⢏⢝⢟⢕⣾⣿⣿⣿⣿⣿⣿⣿⣿⣿⣿⣿⣿⣿⣿⣿⣿⣿⢇⡇⢕⢀⠁⢕⢕⢕⢄⢄⢕⢕⢕⣿⣿⣿⣿⢸⣿⣿⣿⣦⡑⢕⢑⣄⢰⡀⠀⠀⠀⠀⠀⠀⠀⠀⢀⢁⢁⢀⢕⢕⢕⢕⢀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⢅⠀</a:t>
            </a:r>
            <a:br/>
            <a:r>
              <a:t>⣿⣿⣿⣿⣿⣿⣿⣿⣿⣿⣿⣿⣿⣿⣿⣿⡿⣸⣿⣿⣿⡿⣿⣿⣿⡏⣿⣿⣿⢇⣿⣿⢧⣿⣿⣿⣿⣵⣿⢕⣿⡿⢸⣿⣿⣷⣷⣷⢇⣿⣿⡏⣿⣿⣿⣿⣿⣿⣿⣿⣿⣿⣿⣿⣿⣿⡟⢕⢕⢕⢸⣦⣤⣄⣠⣴⡇⢕⢕⣷⣿⣿⣿⣿⢸⣿⣿⣿⡿⣿⢸⣿⣿⣇⣷⡄⠀⠀⠀⠀⠀⠀⠀⢕⢺⣿⡇⢕⢕⢕⢕⣾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⠄⠕⠀</a:t>
            </a:r>
            <a:br/>
            <a:r>
              <a:t>⣿⢿⢿⠿⠿⠟⣿⣿⣿⣿⣿⣿⣿⣿⣿⡿⣹⣿⡟⣿⣿⣧⡜⢝⢕⢇⣿⣿⡿⣸⣿⣿⣸⣿⣿⣿⣿⣿⣿⢸⣿⡇⣾⣿⣿⣿⣿⣿⢸⣿⣿⢕⣿⣿⣿⣿⣿⣿⣿⣿⣿⣿⣿⣿⣿⣿⡇⢕⢕⢕⢸⣿⣿⣿⣿⣿⡕⢕⢱⣿⣿⣿⣿⣿⢸⣿⣿⣿⡇⣿⡎⡿⢻⣿⡿⣣⠀⠀⠀⠀⠀⢀⠄⢱⢹⣿⡇⢕⢕⢕⢕⣿⣿⣿⢕⢕⢕⢕⢕⢕⢕⢕⢕⢕⢕⢕⢕⢕⢕⢕⢕⢕⢕⢕⢕⢕⢕⢕⢕⢕⢕⢕⢕⢕⢕⢕⢕⢕⢕⢕⢕⢕⢕⢕⢕⢕⢕⣕⢱⢇⢕⢕⢕⢕⢕⢕⢕⢕⢕⢕⢕⢕⢕⢕⢕⢕⢕⢕⢕⢕⢕⢕⢕⢕⢕⢕⢕⢕⢕⢕⢕⢕⢕⢕⢕⢕⢕⢕⢕⢕⢕⢕⢕⢕⢕⢕⢕⢕⢕⢕⢕⢕⢕⢕⢕⢕⢕⢕⢕⢕⢕⢕⢕⢕⢕⢕⢕⢕⢕⢕⢕⢕⢕⢕⢕⢕⠁⠀⢀⢕⠀</a:t>
            </a:r>
            <a:br/>
            <a:r>
              <a:t>⡵⡄⠁⠁⠁⠁⣿⣿⣿⣿⣿⣿⣿⣿⡿⢱⣿⣿⢸⣜⢝⢝⢟⣃⢕⢱⣿⣿⡇⣿⣿⡇⣿⣿⣿⣿⣿⣿⡟⢸⣿⢇⣿⣿⣿⣿⣿⡇⣿⣿⡇⡕⣿⣿⣿⣿⣿⣿⣿⣿⣿⣿⣿⣿⣿⣿⢕⢕⢕⢕⢸⣿⣿⣿⣿⣿⣇⢕⢸⣿⣿⣿⣿⣿⢸⣿⣿⣿⣧⣿⡇⣵⡿⡻⢟⢹⡇⢖⢆⢔⢲⢖⢔⢕⢝⡟⢕⢕⢕⢕⢕⢝⢝⢝⢕⢕⢕⢕⢕⢕⢕⢕⢕⢕⢕⢕⢕⢕⢕⢕⢕⢕⢕⢕⢕⢕⢕⢕⢕⢕⢕⢕⢕⢕⢕⢕⢕⢕⢕⢕⢕⢕⢕⢕⢕⢕⢱⣾⣽⣷⡕⢕⢕⢕⢕⢕⢕⢕⢕⢕⢱⣷⣷⣷⣵⣷⣵⣵⣵⣵⣵⣵⣵⣵⣕⣵⣇⢕⢕⢕⢕⢕⢕⢕⢕⢕⢕⢕⢕⢕⢕⢕⢕⢕⢕⢕⢕⢕⢕⢕⢕⢕⢕⢕⢕⢕⢕⢕⢕⢕⢕⢕⢕⢕⢕⢕⢕⢕⢕⢕⢕⢕⣱⣕⢕⣔⡀⢀⢕⢕⠀</a:t>
            </a:r>
            <a:br/>
            <a:r>
              <a:t>⢇⢕⢰⢾⢷⢄⣿⣿⣿⣿⣿⣿⣿⣿⢇⢸⡿⡿⢸⣿⢇⣵⣿⡏⢕⢸⣿⣿⢸⣿⣿⢹⣿⣿⣿⣿⣿⣿⢇⢸⣿⢜⣽⣽⣵⣵⣵⡕⣿⣿⢱⡣⢸⣿⣿⣿⣿⣿⣿⣿⣿⣿⣿⣿⣿⣿⢕⢕⢕⢕⣼⣽⣿⣽⣝⣝⣟⢕⣿⡿⣿⣿⣿⣿⢸⣿⣿⣿⣿⣿⡇⢲⣜⢱⣾⢸⣿⢕⣵⣇⢸⢱⣾⣷⢕⡇⢕⢕⢕⢕⢕⣿⢷⢕⢕⢕⢕⢕⢕⢕⢕⢕⢕⢕⢕⢕⢕⢕⢕⢕⢕⢕⢕⢕⢕⢕⢕⢕⢕⢕⢕⢕⢕⢕⢕⢕⢕⢕⢕⢕⢕⢕⢕⢕⢕⢱⣿⣿⣿⣿⡇⢕⢕⢕⢕⢕⢕⢕⢕⢕⣼⣿⣿⣿⣿⣿⣿⣿⣿⣿⣿⣿⣿⣿⣿⣿⡿⢷⢕⢕⢕⢕⢕⢕⢕⢕⢕⢕⢕⢕⢕⢕⢕⢕⢕⢕⢕⢕⢕⢕⢕⢕⢕⢕⢕⢕⢕⢕⢕⢱⣵⣷⣵⣿⣿⣿⣿⣷⣿⣿⣿⣿⣿⣿⣿⣿⣿⣷⡕⢕⠀</a:t>
            </a:r>
            <a:br/>
            <a:r>
              <a:t>⢕⢕⢕⢕⢱⢸⢽⣿⣿⣿⣿⣿⣿⣿⣱⢕⢿⣕⢕⢕⣾⣿⢇⣵⣼⣼⣿⡟⣾⣿⢏⢸⣿⣿⣿⣿⣿⣿⢕⣾⣿⢸⣿⣿⣿⣿⣿⡇⣿⡏⣼⣷⡸⣿⣿⢻⣿⣿⣿⣿⣿⣿⢿⣿⢿⣿⢕⢕⢕⢕⣿⣿⣿⣿⣿⣿⣿⢸⣿⢻⣿⣿⣿⡿⢸⣿⣿⣿⣿⣿⡇⣕⢹⣷⡜⢜⡻⢜⣿⣧⢸⢸⣿⣿⡇⡇⣷⢕⢕⢕⢕⣿⣿⣇⢕⢕⢕⢕⢕⢕⢕⢕⢕⢕⢕⢕⢕⢕⢕⢕⢕⢕⢕⢕⢕⢕⢕⢕⢕⢕⢕⢕⢕⢕⢕⢕⢕⢕⢕⢕⢕⢕⢕⢕⢑⣾⣿⣿⣿⣿⣷⢕⢕⢕⢕⢕⢕⢕⢕⢕⣿⣿⣿⣿⣿⣿⣿⣿⣿⣿⣿⢿⢟⢏⢝⢕⢕⢕⢕⣡⢕⢕⢕⢕⢕⢕⢕⢕⢕⢕⢕⢕⢕⠕⢕⢕⢕⢕⢕⢕⢕⢕⢕⢕⢕⢕⢕⢕⢕⢕⢝⢟⢿⢿⣿⣿⣿⣿⣿⣿⣿⣿⣿⣿⣿⣿⣿⣿⣧⡕⠀</a:t>
            </a:r>
            <a:br/>
            <a:r>
              <a:t>⢃⢅⢕⢅⢰⢕⢸⣿⣿⣿⣿⣿⣿⣿⣧⢣⡕⢝⢇⢻⣮⣽⣟⡟⢏⢹⣿⡇⣿⡟⡕⣿⣿⣿⣿⣿⣿⡇⣸⣿⣿⢸⣿⣿⣿⣿⣿⣇⢿⡇⣿⣿⣇⢿⣿⡸⣿⣿⣿⣿⣿⣿⡿⣿⢸⡇⢕⢕⢕⣼⣿⣿⣿⣿⣿⣿⣿⢸⡟⣸⣿⣿⣿⡇⣼⣿⣿⣿⣿⣿⡇⢿⢷⡼⣟⡕⢕⢸⣿⣿⣿⣼⣿⣿⣿⣧⣿⢕⢕⢕⢱⣿⣿⣷⢕⢕⢕⢕⢕⢕⢕⢕⢕⠀⢕⢕⢕⢕⢕⢕⢕⢕⢕⢕⢕⢕⢕⢕⢕⢕⢕⢕⢕⢕⢕⢕⢕⢕⢕⢕⢕⢕⢕⢕⣡⣕⡕⠝⢝⢝⢟⢕⢕⢕⢕⢕⢕⢕⢕⢸⢿⢿⢿⢟⢟⢟⢏⢝⢕⢕⢕⢕⠕⢕⢑⣅⣥⣷⣿⣿⣷⡕⢕⢕⢕⢔⢕⢕⢕⢕⢕⢕⢕⢕⢕⢕⢕⢕⢕⢕⢕⢕⢕⢕⢕⢕⢕⢕⢕⢅⢑⢕⠕⢕⢜⢝⢟⢻⢿⣿⣿⣿⣿⣿⣿⣿⣿⣿⣿⣷⠀</a:t>
            </a:r>
            <a:br/>
            <a:r>
              <a:t>⢇⢔⢜⢕⠕⠕⢜⣿⣿⣿⣿⣿⣿⣿⣿⣷⡱⣕⢕⢱⡎⢝⢟⢟⢿⢾⣿⢹⡿⡱⡇⣿⣿⣿⣿⣿⣿⢕⣿⣿⣿⢱⣷⣷⣿⣿⣷⣷⡸⣏⡙⢻⣿⣞⣿⣇⢿⣿⡜⣿⣿⣿⣧⢿⢸⢇⡸⢕⢕⢋⣹⣽⣷⣷⣷⣿⡽⢸⣳⢹⢹⣿⣿⢕⣿⣿⣿⣿⣿⣿⣧⣵⡷⢿⢟⢕⢣⣿⣿⣿⣿⣿⣿⣿⣿⣿⣿⢕⢕⢕⢸⣿⣿⣿⢔⢕⢕⢕⢕⢕⢕⢕⢕⢄⢕⢕⢕⢕⢕⢕⢕⢕⠕⢕⢕⢕⢕⢕⢕⢕⢕⢕⢕⢕⢕⢕⢕⢕⢕⢕⢕⢕⢕⢱⣿⣿⣿⣷⣷⣶⣵⣥⢕⢕⢕⢕⢕⢕⢕⠑⢑⢑⠕⠑⠑⢑⢑⣑⣅⣄⣤⣵⣶⣾⣿⣿⣿⣿⣿⣿⣿⣿⣇⢕⢕⢕⢕⠕⢕⢕⢕⢕⢕⢕⢕⢑⢕⢕⢕⢕⢕⢕⢕⢕⢕⢕⢕⢕⢕⠁⣿⣦⣴⣄⡁⠑⠑⠕⢕⢕⢕⢝⢝⢝⢟⢟⢟⢟⢟⢟⠀</a:t>
            </a:r>
            <a:br/>
            <a:r>
              <a:t>⢜⢏⢕⢄⢀⢀⢕⣿⣿⣿⣿⣿⣿⣿⣿⣿⣿⣮⣕⢕⢹⣇⢕⢻⢇⢸⣿⣸⢇⡯⢕⣿⣿⣿⣿⣿⡏⠜⢛⠙⠉⠑⠁⢅⠕⠁⠁⠉⠑⠇⢿⣧⣾⣿⣿⣝⣱⣿⣧⢻⡿⣿⣿⡾⢇⢕⢇⣱⣾⢿⠛⠙⠉⠝⠍⠉⠕⠙⠛⠣⢻⣎⡟⢕⣿⣿⣿⡟⢺⣿⢇⣱⢕⢕⢎⣵⣿⣿⣿⣿⣿⣿⣿⣿⣿⣿⣿⡇⢕⢕⢸⣿⣿⡟⢕⢕⢕⢕⢕⢕⢕⢕⢕⢕⢕⢕⢕⢕⢕⢕⢕⢕⠀⢕⢕⢕⢕⢕⢕⢕⢕⢕⢕⠕⢕⢕⢕⢕⢕⢕⢕⢕⢕⣾⣿⣿⣿⣿⣿⣿⣿⣿⣧⢕⢕⢕⢕⢕⢕⣿⣿⣿⣿⣿⣿⣿⣿⣿⣿⣿⣿⣿⣿⣿⣿⣿⣿⣿⣿⣿⣿⣿⣿⣷⣕⢕⢕⢕⠕⢕⢕⢕⢕⢕⠕⢕⢅⢕⢕⢕⢕⢕⢕⢕⢕⢕⢕⢕⢕⢔⣿⣿⣿⣿⣿⣿⣷⣶⣦⣴⣤⣄⣅⣁⣁⣁⣁⣁⣁⣕⠀</a:t>
            </a:r>
            <a:br/>
            <a:r>
              <a:t>⢕⢕⡕⢕⢕⢕⢕⣿⣿⣿⣿⣿⣿⣿⣿⣿⣿⣿⣿⣿⣷⠜⠇⢕⢇⢸⡇⡟⢕⢣⢕⣿⣿⣿⣿⣿⡇⠁⢀⣠⣴⡷⠋⢅⠔⠀⠀⠀⢄⢔⡁⢝⢿⣿⣿⣿⣿⣿⣿⣧⣿⣮⣿⣷⣵⣾⣿⢏⢁⡄⢐⢅⠀⠀⢅⠑⢲⣴⡄⠁⠑⢷⡇⣗⣿⣿⣿⢇⢸⣿⢕⡵⢱⣫⣾⣿⣿⣿⣿⣿⣿⣿⣿⣿⣿⣿⣿⡇⢕⢕⢸⣿⣿⢇⢕⢕⢕⢕⢕⢕⢕⢕⢕⢕⠁⢕⢕⢕⢕⢕⢕⢕⠀⠁⢐⠑⢕⢕⢕⢕⢕⢕⢕⠐⠁⢕⢕⢕⢕⢕⢕⢕⣾⣿⣿⣿⣿⣿⣿⣿⣿⣿⣿⣇⢕⢕⢕⢕⢕⣿⣿⣿⣿⣿⣿⣿⣿⣿⣿⣿⣿⣿⣿⣿⣿⣿⣿⣿⣿⣿⣿⣿⣿⣿⣿⣷⣕⢕⢕⠕⢕⢕⢕⢕⠕⢐⠔⢁⢕⢕⢕⢕⢕⢕⢕⠑⠁⠑⢑⢑⣿⣿⣿⣿⣿⣿⣿⣿⣿⣿⣿⣿⣿⣿⣿⣿⣿⣿⣿⣿⠀</a:t>
            </a:r>
            <a:br/>
            <a:r>
              <a:t>⢂⢜⢊⢕⢵⡄⠀⢸⣿⣿⣿⣿⣿⣿⣿⣿⣿⣿⣿⣿⠏⠀⠀⢕⢰⣾⣧⢕⢕⡕⡇⣿⢇⣿⣿⣿⡇⢀⢿⣿⣿⡧⢶⠦⢀⠀⠀⠀⠀⠀⢸⣧⣻⣿⣿⣿⣿⣿⣿⣿⣿⣿⣿⣿⣿⣿⣗⣵⡏⣴⡵⠁⠀⠀⠀⠀⠀⣿⣿⡇⢄⢕⣸⡞⣿⣿⣿⢱⣿⣿⠁⠁⢸⣿⣿⣿⣿⣿⣿⣿⣿⣿⣿⣿⣿⣟⣿⡇⠐⠑⢸⣿⡏⢕⢕⢕⢕⢕⢕⢕⢕⢕⢕⢕⠀⢕⢕⢕⢕⢕⢕⢕⠀⠀⠀⠀⢕⢕⢕⢕⢕⢕⢕⠀⠀⢕⢕⢕⢕⢕⢕⣼⣿⣿⣿⣿⣿⣿⣿⣿⣿⣿⣿⡿⡇⢕⢕⢕⢕⣿⣿⣿⣿⣿⣿⣿⣿⣿⣿⣿⣿⣿⣿⣿⣿⣿⣿⣿⣿⣿⣿⣿⣿⣿⣿⣿⣿⣧⡕⢕⠕⢕⢕⢕⢔⠀⠀⠀⠑⢕⢕⢕⢕⢕⢕⢄⠀⠀⠀⠕⣿⣿⣿⣿⣿⣿⣿⣿⣿⣿⣿⣿⣿⣿⣿⣿⣿⣿⣿⣿⠀</a:t>
            </a:r>
            <a:br/>
            <a:r>
              <a:t>⠜⠊⠁⠘⢜⢝⡕⢸⣿⣿⣿⣿⣿⣿⣿⣿⣿⣿⡿⡣⠑⠀⠀⢕⣿⢻⣿⣕⢕⡇⢿⢿⢕⢻⣧⢹⡷⣷⣜⣿⣿⡇⢕⢄⢕⢀⢄⢕⢀⢕⢸⣿⣿⣿⣿⣿⣿⣿⣿⣿⣿⣿⣿⣿⣿⣿⣿⣿⡇⢄⢀⢀⢀⢀⢀⢔⢀⣿⣿⣣⣷⢿⣿⣷⣿⣿⣿⢸⣿⣿⠀⠀⠑⢿⣿⣿⡿⣿⣿⣿⣿⣿⣿⣿⣿⡿⣿⡇⠀⠀⢸⢿⢕⢕⢕⢕⢕⢕⢕⢕⢕⢕⢕⢕⠀⠕⢕⢕⢕⢕⢕⢕⠀⠀⠀⠀⢕⢕⢕⢕⢕⢕⢕⠀⠀⢕⢕⢕⢕⠕⣼⣿⣿⣿⣿⣿⣿⣿⣿⣿⣿⣿⣿⣿⣿⡕⢕⢕⢔⣵⣵⣕⣝⣝⣝⢝⢟⢟⢟⢻⢿⢿⢿⢿⣿⣿⣿⣿⣿⣿⣿⣿⣿⣿⣿⣿⣿⣿⣿⣧⢔⢕⢕⢕⢕⢀⠀⠀⠀⠑⢕⢕⢕⢕⢕⢕⠀⠀⠀⠀⣿⣿⣿⣿⣿⣿⣿⣿⢿⢿⢿⢿⢿⢿⢿⢿⢿⢿⢿⣿⠀</a:t>
            </a:r>
            <a:br/>
            <a:r>
              <a:t>⢁⢰⣔⡐⢕⢇⢕⢸⣿⣿⣿⣿⣿⣿⣿⣿⣿⡟⣵⠃⠀⠀⠀⢜⣿⢸⣿⡏⢕⢕⢸⡜⢕⢜⣿⣿⣕⢿⣿⣿⣿⣿⣕⡕⢕⢵⣵⡕⢕⣹⣿⣿⣿⣿⣿⣿⣿⣿⣿⣿⣿⣿⣿⣿⣿⣿⣿⣿⣷⡱⢵⢕⣕⡕⢕⢕⣼⣿⣿⣿⣟⣿⣿⣿⢏⣿⣿⢕⣿⣿⠀⠀⠀⠘⣟⣿⣯⣿⣿⣿⣿⣿⣿⣿⣿⣿⣿⣿⠀⠀⢸⢕⢕⢕⢕⢕⢕⢕⢕⢕⢕⢕⢕⢕⠀⠐⢕⢕⢕⢕⢕⢕⢔⠀⠀⠀⢕⢕⢕⢕⢕⢕⢕⠀⠀⢕⢕⢕⢕⣱⣿⣿⣿⣿⣿⣿⣿⣿⣿⣿⣿⣿⣿⣿⣿⣿⣇⢕⢕⢸⣿⣿⣿⣿⣿⣿⣿⣿⣿⣷⣷⣷⣷⣷⣷⣷⣿⣿⣿⣿⣿⣿⣿⣿⣿⣿⣿⣿⣿⣿⣷⣕⢕⢕⢕⢕⠀⠀⠀⠀⠕⢕⢕⢕⢕⢕⠀⠀⠀⠀⣝⣝⣝⣱⣵⣵⣵⣵⣵⣵⣷⣷⣷⣷⣾⣿⣿⣿⣿⣿⠀</a:t>
            </a:r>
            <a:br/>
            <a:r>
              <a:t>⢕⢅⢝⢕⢕⢕⠕⠑⣿⣿⣿⣿⣿⣿⣿⣿⢫⣾⠇⠀⠀⠀⠀⠁⣿⢸⣿⡇⡕⢕⢕⢗⢕⢕⢜⢻⣿⡜⣿⣿⣿⣿⢻⢿⢧⣼⣽⢵⣾⣿⣿⣿⣿⣿⣿⣿⣿⣿⣿⣿⣿⣿⣿⣿⣿⣿⣿⣿⣿⣿⡷⣵⣿⣧⡷⢿⣻⣿⣿⣿⣿⣿⡿⡝⣸⣿⣿⢕⢻⣿⠀⠀⠀⠀⢘⢾⡗⢿⣿⡿⢻⢻⣿⣿⢇⡏⢿⣿⢄⠀⢅⢕⢕⢕⢕⢕⢕⢕⢕⢕⢕⢕⢕⢕⠀⠀⠁⢕⢕⢕⢕⢕⢕⠀⠀⠀⠀⢕⢕⢕⢕⢕⢕⠀⠀⠑⢕⢕⢰⢿⢿⢿⢿⣿⣿⣿⣿⣿⣿⣿⣿⣿⠈⠻⣿⣿⣿⣧⢕⢑⢿⣿⣿⣿⣿⣿⣿⣿⣿⣿⣿⣿⣿⣿⣿⣿⣿⣿⣿⣿⣿⣿⣿⣿⣿⣿⣿⣿⣿⣿⣿⣿⣇⢕⢕⢕⢀⠀⠀⠀⢕⢑⢕⢕⢕⢕⢄⠀⠀⠀⣿⣿⣿⣿⣿⣿⣿⣿⣿⣿⣿⣿⣿⣿⣿⣿⣿⣿⣿⣿⠀</a:t>
            </a:r>
            <a:br/>
            <a:r>
              <a:t>⢕⢕⢕⠕⠕⠁⠀⠀⣿⣿⣿⣿⣿⣿⡿⣳⣿⢏⠀⠀⠀⠀⠀⠀⢿⣸⣿⢇⡗⢕⢕⢕⢕⢕⢕⢜⣯⢱⡜⣿⣿⣿⣿⣧⣵⣶⣷⣾⣿⣿⣿⣿⣿⣿⣿⣿⣿⣿⣿⣿⣿⣿⣿⣿⣿⣿⣿⣿⣿⣿⣿⣷⣦⣵⣵⣷⣿⣿⣿⣿⣿⢏⡕⢸⣿⣿⣿⢕⢸⣿⢔⠀⠀⠀⠘⣎⢿⣿⣿⣿⣿⣿⣿⣿⣿⣿⣿⣿⡇⢀⢕⣱⣵⣾⣿⠑⢕⢕⢕⢕⢕⢕⢕⠕⠀⠀⠀⠕⢕⢕⢕⢕⢕⢀⠀⠀⠀⢕⢕⢕⢕⢕⢕⠀⠀⠀⢕⢅⡷⠖⠐⠀⠀⠀⠀⠀⠁⠈⠉⠉⠙⠙⠀⠀⠈⠙⠙⠙⠑⠑⠘⠛⠛⠛⠛⠛⠛⠛⠿⢿⣿⣿⣿⣿⣿⣿⣿⣿⣿⣿⣿⣿⣿⣿⣿⣿⣿⣿⣿⣿⣿⣿⣿⡇⢕⢕⢕⠀⠀⠀⠑⣧⠕⢕⢕⢕⢕⠀⠀⢄⣿⣿⣿⣿⣿⣿⣿⣿⣿⣿⣿⣿⣿⣿⣿⣿⣿⠿⠛⠉⠀</a:t>
            </a:r>
            <a:br/>
            <a:r>
              <a:t>⢐⢄⠄⠀⠀⠀⠀⠀⢸⣿⣿⣿⣿⡿⣱⡿⢇⠁⠀⠀⠀⠀⠀⠀⠁⣿⡿⢕⢕⢕⢕⢕⢕⢕⢕⢱⡝⣇⢿⣿⣿⣿⣿⣿⣿⣿⣿⣿⣿⣿⣿⣿⣿⣿⣿⣿⣿⣿⣿⣿⣿⣿⣿⣿⣿⣿⣿⣿⣿⣿⣿⣿⣿⣿⣿⣿⣿⣿⣿⡟⢕⡜⢱⣾⣿⣿⣿⢕⢸⣿⢕⠀⠀⠀⠀⢹⣎⠟⠟⠟⠟⠟⠟⠟⠟⠟⠟⠟⠃⠀⠘⠟⠟⠟⠋⢑⢕⢕⢕⢕⢕⢕⢕⠀⠀⠀⠀⠀⢕⢕⢕⢕⢕⢕⠀⠀⠀⢕⢕⢕⢕⢕⢕⠀⠀⠀⠁⠁⠀⠀⠀⠀⠀⠀⠀⠀⠀⠀⠀⠀⠀⠀⠀⠀⠀⠀⠀⠀⠀⠀⠀⠀⠀⠀⠀⠀⠀⠀⠀⠀⠁⠙⠛⠿⣿⣿⣿⣿⣿⣿⣿⣿⣿⣿⣿⣿⣿⣿⣿⣿⣿⣿⣿⣿⢅⢕⢕⠀⠀⠀⢀⣿⡇⢕⢕⢕⢕⠀⠀⢱⠿⠛⠋⠉⠁⠀⠁⠁⠁⠁⠁⠁⠁⠁⠁⠈⠁⠀⠀⠀⠀</a:t>
            </a:r>
            <a:br/>
            <a:r>
              <a:t>⠗⠁⠀⠀⠀⠀⠀⠀⢸⣿⣿⣿⡿⣽⢟⢕⢱⣱⠀⠀⠀⠀⢄⠀⢕⣿⡇⢕⢕⢕⢕⢕⢕⢕⢕⢕⣷⣿⡞⣿⣿⣿⣿⣿⣿⣿⣿⣿⣿⣿⣿⣿⣿⣿⣿⣿⣿⣿⣿⣿⣿⣿⣿⣿⣿⣿⣿⣿⣿⣿⣿⣿⣿⣿⣿⣿⣿⣿⣿⣿⢏⣪⢾⣿⣿⢏⣿⡕⢕⣿⡇⠀⠀⠀⠀⢕⢻⡆⢔⢔⢔⢔⢔⢔⢔⢔⢕⢕⢔⠀⢔⢕⢕⢕⠀⠁⢕⢕⢕⢕⢕⢕⠁⠀⠀⠀⠀⠀⠁⢕⢕⢕⢕⢕⢄⠀⠀⠕⢕⢕⢕⢕⢕⠀⠀⠀⢄⠀⠀⠀⠀⠀⢀⣠⣶⣾⣿⣷⣷⣶⢔⠰⢤⣤⣤⣤⡄⠄⠀⠀⠀⠀⠀⠀⠀⠀⠀⠀⠀⠀⠀⠀⠀⠐⢶⣿⣿⣿⣿⣿⣿⣿⣿⣿⣿⣿⣿⣿⣿⣿⣿⣿⣿⣿⡇⠁⠑⠀⠀⠀⢸⣿⣷⠑⢕⢕⢕⠀⠀⠀⠀⠀⠀⠀⠀⠀⠀⠀⠀⠀⠀⠀⠀⠀⠀⠀⠀⠀⠀⠀⠀</a:t>
            </a:r>
            <a:br/>
            <a:r>
              <a:t>⠀⠀⠀⠀⠀⢀⢀⢀⢸⣿⣿⡿⣱⢏⢕⢕⣿⣿⢕⢰⣶⣶⣾⣾⢕⢿⢕⢕⢕⢕⢕⢕⢸⢕⢕⢕⢟⢟⢏⢸⣿⣿⣿⣿⣿⣿⣿⣿⣿⣿⣿⣿⣿⣿⣿⣿⣿⣿⣿⣿⣿⣿⣿⣿⣿⣿⣿⣿⣿⣿⣿⣿⣿⣯⣽⣿⣿⣿⢟⢕⣾⣿⣿⣿⣿⢕⢻⡇⢕⣿⡇⢄⢄⢱⣴⡕⢕⢻⡕⢕⣵⣷⣷⣷⢕⢕⢕⢱⣷⢄⢱⡇⢕⠀⠀⠀⠀⠁⠕⢕⠕⠁⠀⠀⠀⠀⠀⠀⠀⠕⢕⢕⢕⢕⢕⠀⠀⠀⢕⢕⢕⢕⢕⠀⠀⠀⢸⣧⢀⠀⠀⠀⢸⣿⣿⣿⣿⣿⣿⣿⡕⠀⠀⠀⢕⢸⢕⠀⠀⠀⠀⠀⠀⠀⠀⢀⢀⠀⠀⠀⠀⢠⣤⡀⠐⢬⣽⣿⣿⣿⣿⣿⣿⣿⣿⣿⣿⣿⣿⣿⣿⣿⣿⣿⡇⠀⠀⠀⠀⠀⣼⣿⣿⢕⢕⢕⠁⠀⢀⣀⣠⣤⣴⠀⠺⢿⣿⣷⢷⠖⠀⠀⠀⠀⠀⠀⠀⢄⡔⢔⠀</a:t>
            </a:r>
            <a:br/>
            <a:r>
              <a:t>⠀⠀⠀⠀⠀⠀⠀⠐⠑⣿⣿⢣⢏⢕⡇⣾⣿⢇⢕⣾⣿⣿⣿⡟⢕⢕⢕⢕⢕⢕⢕⢕⢜⣇⢕⢕⢕⢕⢕⢕⢜⣿⣿⣿⣿⣿⣿⣿⣿⣿⣿⣿⡿⣿⣿⣿⣿⣿⣿⣿⣿⣿⣿⣿⣿⣿⢿⣿⣿⣿⣿⣿⣿⣿⣿⢿⡟⢕⢕⢱⣷⣿⣿⣿⡇⢕⢸⣇⢕⢸⡕⢕⢕⢕⣿⣷⢅⢕⢳⢕⣿⣿⣿⣿⢕⢕⢕⢸⣿⡇⢸⡇⠁⠀⠀⠀⠀⠀⠀⠀⠀⠀⠀⠀⠀⠀⠀⠀⠀⠀⠕⢕⢕⢕⢕⢕⠀⠀⢕⢕⢕⠕⠕⠀⠀⠀⠘⣿⣷⣄⠀⠀⠘⢿⣿⣿⣿⣿⣿⣿⣧⠀⠀⠀⠑⢕⢇⢄⢄⠀⢕⢕⠐⢀⢀⣼⢇⠀⠀⠀⠀⣼⣿⣿⣷⣦⣝⣿⣿⣿⣿⣿⣿⣿⣿⣿⣿⣿⣿⣿⣿⣿⣿⣿⡇⠀⠀⠀⠀⣱⣿⣿⣿⢕⢕⢕⠀⢱⣿⣿⣿⣿⣿⠀⠀⠀⠀⢄⣕⠀⠀⠀⢀⢀⠀⠀⠀⢸⢇⢕⠀</a:t>
            </a:r>
            <a:br/>
            <a:r>
              <a:t>⠀⠀⠀⠀⠀⠀⠀⠀⠀⣿⡟⡾⢕⣼⢱⣿⣿⢕⢱⣿⣿⣿⣿⡇⢕⢕⢕⢕⢕⢕⢕⢕⢕⢹⣇⢕⢕⢕⢕⢕⢕⢜⢿⣿⣿⣿⣿⣿⣿⣿⣿⣿⠁⠈⢝⢝⢝⢝⢝⢝⢜⢜⢝⠙⠉⠁⢸⣿⣿⣿⣿⣿⣿⣿⣿⢟⢕⢕⢕⣾⣿⣿⣿⡿⢕⢕⢕⣿⢕⢸⢕⢕⢕⢕⢸⣿⡇⢕⢜⡇⣿⣿⣿⣿⢕⢕⢕⢸⣿⣇⠜⠑⠀⠀⠀⠀⠀⠀⠀⠀⠀⠀⠀⠀⠀⠀⢔⢔⠀⠀⠀⠑⢕⢕⢕⢕⢔⠀⠀⢕⠀⠀⠀⠀⠀⠀⠀⢿⣿⣿⣷⣄⡀⠘⢿⣿⣿⣿⣿⣿⣿⣆⠀⠀⠀⢕⢕⢻⣧⣕⣕⣕⣕⣵⡾⣇⣕⠅⠀⠀⢰⣿⣿⣿⣿⣿⣿⣿⣿⣿⣿⣿⣿⣿⣿⣿⣿⣿⣿⣿⣿⣿⣿⣿⡇⠀⠀⠀⢰⣿⣿⣿⣿⠀⠑⠁⢄⣾⣿⣿⣿⣿⣿⡄⠀⠀⠀⢕⢸⣇⢄⢅⢕⢕⢄⢔⣔⢕⢕⠁⠀</a:t>
            </a:r>
            <a:br/>
            <a:r>
              <a:t>⢀⢀⠀⠀⠀⠀⠀⠀⠀⢹⢳⢇⣸⣿⢸⣿⡇⢕⣾⣿⣿⣿⣿⡇⢕⢕⢕⢕⢕⢕⢕⢕⢕⢕⢹⡕⢕⢕⢕⢕⢕⢕⢕⢝⢿⣿⣿⣿⣿⣿⣿⣿⣧⣔⡕⢕⢕⢕⢕⢕⢕⢕⢕⢱⣆⣠⣾⣿⣿⣿⣿⣿⣿⢟⢝⢕⢕⢕⢕⣿⣿⣿⣿⡇⢕⢕⢕⢕⢕⢸⢕⢕⢕⡕⢜⣿⡇⢕⢕⢳⢻⣿⣿⣿⢕⢕⢕⢸⣿⢏⠐⠀⠀⠀⠀⠀⠀⠀⠀⠀⠀⠀⠀⢄⢔⢕⢕⢕⢔⠀⠀⠀⠁⢕⢕⢕⢕⢔⠀⠁⠀⠀⠀⠀⠀⠀⠀⢸⣿⣿⣿⣿⣿⣷⣷⣿⣿⣿⣿⣿⣿⣿⣆⠀⠀⠑⢕⢱⣿⣿⣿⣿⣿⣿⢕⢻⠟⠑⠀⣰⣿⣿⣿⣿⣿⣿⣿⣿⣿⣿⣿⣿⣿⣿⣿⣿⣿⣿⣿⣿⣿⣿⣿⣿⠃⠀⠀⢄⣾⣿⣿⣿⠇⠀⢀⣠⣾⣿⣿⣿⣿⣿⣿⣧⠀⠀⠀⠕⢕⢝⢷⣷⣵⣵⣷⡿⢇⢱⣵⡄⠀</a:t>
            </a:r>
            <a:br/>
            <a:r>
              <a:t>⠀⠀⠀⠀⢀⢀⢐⢀⠀⢸⢸⢱⣿⣿⣸⣿⡇⢣⣿⣿⣿⣿⡿⣱⢕⢕⢕⢕⣸⣷⢕⢕⢕⢕⢕⢜⢇⢕⢕⢕⢕⢕⢕⢕⠕⢜⢟⢿⣿⣿⣿⣿⣿⣿⣿⣿⣿⣷⣷⣷⣷⣷⣿⣿⣿⣿⣿⣿⣿⣿⢟⢏⢕⢕⢕⢕⢕⢕⢸⣿⣿⢿⡏⢇⢕⢕⢁⢜⢇⢸⢕⢕⢕⡇⢕⣿⡇⢕⢕⢜⣸⣿⣿⣿⢕⢕⢕⢸⠑⠀⠀⠀⠀⠀⠀⠀⠀⠀⠀⠀⢀⢄⢕⢕⢕⢕⢕⡕⢕⢔⠀⠀⠀⠁⢕⢕⢕⢕⢕⠀⠀⠀⠀⠀⠀⠀⠀⠁⢿⣿⣿⣿⣿⣿⣿⣿⣿⣿⣿⣿⣿⣿⣿⣷⡄⠀⠕⢜⢿⣿⣿⣿⣿⢟⢕⠕⠀⣠⣾⣿⣿⣿⣿⣿⣿⣿⣿⣿⣿⣿⣿⣿⣿⣿⣿⣿⣿⣿⣿⣿⣿⣿⣿⠇⠀⠀⢠⣾⣿⣿⢟⢑⣄⣴⣿⣿⣿⣿⣿⣿⣿⣿⣿⣿⣧⡀⠀⠀⢕⢕⣿⣿⣿⣿⣿⣿⢕⢜⠙⢅⠀</a:t>
            </a:r>
            <a:br/>
            <a:r>
              <a:t>⠀⢀⣀⣁⣀⣄⣤⣤⣤⡕⡇⢸⢿⢿⢺⣿⡇⢸⢿⢿⢿⢿⢣⣿⡕⢕⢕⢕⣿⣿⢕⢕⢕⢕⢄⢕⢕⢱⡕⢕⢕⢕⢕⢕⢔⢕⢕⢕⢕⢝⢟⢿⣿⣿⣿⣿⣿⣿⣿⣿⣿⣿⣿⣿⣿⣿⢿⢟⢝⢕⢕⢕⢕⢕⢕⢕⢕⢕⣼⣿⡿⣾⡕⢕⡇⢕⢕⢕⢇⢜⠑⢕⢕⣿⢕⣿⡇⢕⢕⢕⡟⣿⣿⣿⢕⠕⠑⠀⠀⠀⠀⠀⠀⠀⠀⠀⠀⢀⠀⢔⢕⢕⢕⢕⢕⣵⣿⣿⣷⣕⡔⠀⠀⠀⠀⠕⠑⠑⠑⠁⠀⠀⠀⠀⠀⠀⠀⠀⢸⣿⣿⣿⣿⣿⣿⡿⠋⢝⣽⣿⣿⡿⢻⣿⣿⣷⢄⠁⠑⠙⢙⢝⣵⣵⣅⣴⣾⣿⣿⣿⣿⣿⣿⣿⣿⣿⣿⣿⣿⣿⣿⣿⣿⣿⣿⣿⣿⣿⣿⣿⣿⣿⠏⠀⠀⣰⣿⣿⣿⣿⣿⣿⣿⣿⣿⣿⣿⣿⣿⣿⣿⣿⣿⣿⣿⣷⣄⠀⠕⢕⢻⢿⣿⣿⢿⢇⠕⢀⣴⣿⠀</a:t>
            </a:r>
            <a:br/>
            <a:r>
              <a:t>⣿⣿⣿⣿⣿⣿⣿⣿⣿⡇⡇⠀⠀⠀⢸⣿⡇⠀⠀⠀⠀⢄⣿⡿⢇⢕⢕⢜⣿⣿⡇⢕⢕⢕⢕⠄⢕⢕⢜⢣⡕⢕⢕⢕⢕⢕⢕⢕⢕⢕⢕⢕⢕⢝⢟⢿⣿⣿⣿⣿⣿⡿⢟⡏⢕⢕⢕⢕⢕⢕⢕⢕⢕⢕⢕⡕⢕⢕⣿⣿⢕⣿⡇⢕⣿⢕⢕⢕⢕⢕⢄⢕⢕⣿⢕⣿⡇⢕⢕⢕⡇⣿⡿⢟⢕⠀⠀⠀⢀⢄⣄⡄⢄⢄⢔⣾⡇⢕⢀⢕⢕⢕⢕⢕⢕⢝⣿⣿⣿⣿⣿⣔⠀⠀⠀⠀⠀⠀⠀⠀⠀⠀⠀⠀⠀⠀⠀⠀⠀⢻⣿⣿⣿⣿⣿⣵⣾⣿⣿⣿⣿⢕⣼⣿⣿⣷⣷⣷⣷⣷⣾⣿⣿⣿⣿⣿⣿⣿⣿⣿⣿⣿⣿⣿⣿⣿⣿⣿⣿⣿⣿⣿⣿⣿⣿⣿⣿⣿⣿⣿⢟⠑⠀⣠⣵⣿⣿⣿⣿⣿⣿⣿⣿⣿⣿⣿⣿⣿⣿⣿⣿⣿⣿⣿⣿⣿⣿⣷⣴⣅⢁⢁⢅⢱⣷⣶⡾⢿⣿⣿⠀</a:t>
            </a:r>
            <a:br/>
            <a:r>
              <a:t>⣿⣿⣿⣿⣿⣿⣿⣿⣿⣧⢇⠀⠀⠀⠀⣿⡇⠀⠀⠀⢀⣾⡿⢕⢕⢕⢅⢄⢻⣿⣷⢕⢕⢕⢕⢔⢕⢕⢕⢕⢕⢕⢕⢕⢕⢕⢕⢕⢕⢕⢕⢕⢕⢱⣵⣾⣷⣼⣝⣽⣵⣾⣿⡇⢕⢕⢕⢕⢕⢕⢕⢕⢕⢱⢸⡇⢕⢸⣿⢇⣾⣿⡇⢕⢻⡇⢕⢕⢕⢅⡇⢕⢕⣿⢕⣿⡇⢕⢕⢕⢇⣿⣷⣷⢔⢔⢔⢱⣿⣿⣿⡇⢕⢕⢕⣿⡇⢕⢕⢕⢕⢕⢕⢕⢕⢕⢜⢻⣿⣿⣿⣿⣧⡀⠀⠀⠀⠀⠀⠀⠀⠀⠀⠀⠀⠀⠀⠀⠀⠘⢿⣿⣿⣿⣿⣿⣿⣿⣿⡿⣿⣿⣿⣿⣿⣿⣿⣿⣿⣿⣿⣿⣿⣿⣿⣿⣿⣿⣿⣿⣿⣿⣿⣿⣿⣿⣿⣿⣿⣿⣿⣿⣿⣿⣿⣿⣿⢿⠟⠑⣀⣤⣾⣿⣿⣿⣿⣿⣿⣿⣿⣿⣿⣿⣿⣿⣿⣿⣿⣿⣿⣿⣿⣿⣿⣿⣿⣿⣿⣿⣿⣿⣿⣿⣿⣿⣿⣕⣿⣿⠀</a:t>
            </a:r>
            <a:br/>
            <a:r>
              <a:t>⣿⣿⣿⣿⣿⣿⣿⣿⣿⣿⢑⠀⠀⠀⠀⠘⣷⢀⠀⢀⣾⢟⢕⢕⢕⢕⢕⢔⠜⣿⣿⣇⢕⢕⢕⢕⢕⢕⢕⢕⢕⢕⢕⢕⢕⢕⢕⢕⢕⢕⢕⢕⢕⣿⣿⣿⣿⣿⣿⣿⣿⣿⣿⡇⢕⢕⢕⢕⢕⢕⢕⢕⢕⢸⢼⣷⢕⣿⢣⣿⣿⣿⡇⢕⢸⣧⢕⠕⠕⢅⢳⢕⢕⣿⢸⣿⡗⢕⢕⢕⢸⣿⣿⣿⢕⢕⢕⢸⣿⣿⣿⡇⢕⢕⢕⣿⡇⢕⢕⢕⢕⢕⢕⢕⢕⢕⢕⢕⢝⢿⣿⣿⣿⣿⣔⠀⠀⠀⠀⠀⠀⠀⠀⠀⠀⠀⠀⠀⠀⠀⠘⢿⣿⣿⣿⣿⣿⡿⢝⢕⢕⢕⢕⢜⢏⢻⣿⣿⣿⣿⣿⣿⣿⣿⣿⣿⣿⣿⣿⣿⣿⣿⣿⣿⣿⣿⣿⣿⣿⣿⣿⣿⣿⣿⣿⣿⣿⣿⣷⣿⣿⣿⣿⣿⣿⣿⣿⣿⣿⣿⣿⣿⣿⣿⣿⣿⣿⣿⣿⣿⣿⣿⣿⣿⣿⣿⣿⣿⣿⣿⣿⣿⣿⣿⣿⣿⢻⢻⢻⣿⠀</a:t>
            </a:r>
            <a:br/>
            <a:r>
              <a:t>⣿⣿⣿⣿⣿⣿⣿⣿⣿⣿⡇⠀⠀⠀⠀⠀⠘⢇⢀⣾⢏⢕⢕⢕⢕⢕⢕⢕⢕⢸⣿⣿⣇⢕⢕⢕⢕⢣⡕⢕⢕⢕⢕⢕⢕⢕⢕⠑⠁⠀⢕⢕⣾⣿⣿⣿⣿⣿⣿⣿⣿⣿⣿⡇⢄⠁⠑⢕⢕⢕⢕⢕⢕⢜⣯⢟⡼⢇⢸⣿⣿⣿⡇⣷⡪⣿⢕⢕⢕⢕⢕⢕⢕⡏⢞⣿⡷⢕⢕⢕⣿⣿⣿⣿⢕⢕⢕⢸⣿⣿⣿⡇⢕⢕⢕⣿⡇⢕⢕⠁⢕⢕⢕⢕⢕⢕⢕⢕⢕⢕⢝⢿⣿⣿⣿⣧⢀⠀⠀⠀⠀⠀⠀⠀⠀⢱⣄⠀⠀⠀⠀⠘⢿⣿⣟⢯⢟⢕⢕⢕⢕⢕⢕⢕⢕⢕⢹⣿⣿⣿⣿⣿⣿⣿⣿⣿⣿⣿⣿⣿⣿⣿⣿⣿⣿⣿⣿⣿⣿⣿⣿⣿⣿⣿⣿⣿⣿⣿⣿⣿⣿⣿⣿⣿⣿⣿⣿⣿⣿⣿⣿⣿⣿⣿⣿⣿⣿⣿⣿⣿⣿⣿⣿⣿⣿⣿⣿⣿⣿⣿⣿⣿⣿⣿⡟⢝⢕⢕⢕⢿⠀</a:t>
            </a:r>
            <a:br/>
            <a:r>
              <a:t>⣿⣿⣿⣿⣿⣿⣿⣿⣿⣿⡇⠀⠀⠀⠀⠀⠀⠈⣜⢇⢕⢕⢕⢕⢕⢕⢕⢕⢕⢕⣿⣿⣿⡇⢕⢕⢕⢕⢜⢕⢕⢕⢕⠕⠑⠁⠀⠀⠀⢕⢕⢸⣿⣿⣿⣿⣿⣿⣿⣿⣿⣿⣿⣧⢕⢄⠀⠀⠁⠑⠕⢕⢕⢕⢹⡱⣽⡕⢸⣿⣿⣿⢸⣟⢪⣿⢕⢕⢕⢕⢕⢱⢕⣼⣿⣿⣧⢕⢕⢕⣿⣿⣿⣿⢕⢕⢕⢸⣿⣿⣿⡇⢕⢕⢕⣿⡇⢕⢕⢀⢕⢕⢕⢕⢕⢕⢕⢕⢕⢕⢕⢅⠻⣿⣿⣿⣷⢄⠀⠀⠀⠀⠀⠀⠀⠀⠹⣷⣄⢀⠀⠀⠁⢻⡇⢕⢕⢕⢕⢕⢕⢕⢕⢕⢕⢕⢕⢜⢻⣿⣿⣿⣿⣿⣿⣿⣿⣿⣿⣿⣿⣿⣿⣿⣿⣿⣿⣿⣿⣿⣿⣿⣿⣿⣿⣿⣿⣿⣿⣿⣿⣿⣿⣿⣿⣿⣿⣿⣿⣿⣿⣿⣿⣿⣿⣿⣿⣿⣿⣿⣿⣿⣿⣿⣿⣿⣿⣿⣿⣿⣿⣿⡿⢇⢕⢕⢕⢕⢕⢸⠀</a:t>
            </a:r>
            <a:br/>
            <a:r>
              <a:t>⣿⣿⣿⡿⢟⢟⢝⣽⢽⣽⡕⠀⠀⠀⠀⠀⠀⣼⡟⢕⢕⢕⢕⢕⢕⢕⢕⢕⢕⢕⢻⣿⣿⣿⡕⢕⢕⢕⢕⢕⢕⠑⠁⠀⠀⠀⠀⠀⠀⢕⢕⣾⣿⣿⣿⣿⣿⣿⣿⣿⣿⣿⣿⣿⡕⢕⠀⠀⠀⠀⠀⠁⠑⢕⢕⢜⢕⣣⢕⢿⣿⠿⠘⠃⠑⠙⢕⢕⢕⢕⢕⢿⡎⣿⣿⣿⡇⢕⢕⢕⣿⣿⣿⣿⢕⢕⢕⢸⣿⣿⣿⡇⢕⢕⢕⣿⡇⢕⢕⢕⢕⢕⢕⢕⢕⢕⢕⢕⢕⢕⢕⢕⠕⢜⢝⢿⢻⢝⢕⢄⠀⠀⠀⠀⠀⠀⠀⠹⣿⣿⣦⣄⢀⠀⠜⢕⢕⢕⢕⢕⢕⢕⢕⢕⢕⢕⢕⢕⢟⣿⣿⣿⣿⣿⣿⣿⣿⣿⣿⣿⣿⣿⣿⣿⣿⣿⣿⣿⣿⣿⣿⣿⣿⣿⣿⣿⣿⣿⣿⣿⣿⣿⣿⣿⣿⣿⣿⣿⣿⣿⣿⣿⣿⣿⣿⣿⣿⣿⣿⣿⣿⣿⣿⣿⣿⣿⣿⣿⣿⣿⣿⡿⢇⢕⢕⢕⢕⢕⢕⢕⠀</a:t>
            </a:r>
            <a:br/>
            <a:r>
              <a:t>⣿⣿⣿⡇⢕⢕⢕⣿⢸⢟⢇⠀⠀⠀⠀⠔⣸⢇⢕⢕⢕⢕⢕⢕⢕⢕⢕⢕⢕⢕⢸⢿⣿⣿⣧⢕⢕⢕⢕⢕⢁⠀⠀⠀⠀⠀⠀⠀⠀⢱⣿⣿⣿⣿⣿⣿⣿⣿⣿⣿⣿⣿⣿⣿⣧⢕⠀⠀⠀⠀⠀⠀⠀⠀⠕⢕⢕⢜⢧⢜⢇⢠⢔⢔⢕⠀⠀⠑⠕⢕⢕⢜⣷⢝⢝⢝⢕⢕⢕⢕⢝⢝⢝⢝⢕⢕⢕⢜⢝⢝⢝⢕⢕⢕⢕⢝⢕⢕⢕⢕⢕⢕⢕⢕⢕⢕⢕⢕⢕⢕⢕⢕⢔⢕⢕⢄⠑⠕⠕⠕⠕⠔⠀⠀⠀⠀⠀⠀⠘⢿⣿⣿⣿⣦⣄⡁⢕⢕⢕⢕⢕⢕⢕⢕⢕⢕⢕⢱⣾⣿⣿⣿⣿⣿⣿⣿⣿⣿⣿⣿⣿⣿⣿⣿⣿⣿⣿⣿⣿⣿⣿⣿⣿⣿⣿⣿⣿⣿⣿⣿⣿⣿⣿⣿⣿⣿⣿⣿⣿⣿⣿⣿⣿⣿⣿⣿⣿⣿⣿⣿⣿⣿⣿⣿⣿⣿⣿⣿⣿⣿⣿⣧⢕⢕⢕⢕⢕⢕⢕⢕⠀</a:t>
            </a:r>
            <a:br/>
            <a:r>
              <a:t>⣿⣿⣿⡇⢕⢕⢕⣿⢱⢕⢕⠀⠀⠀⠀⢱⡏⢕⢕⢕⢕⢕⢕⢕⢕⣱⣵⣷⣷⣷⢸⡟⣿⣿⣿⡇⢕⢕⢸⢟⠀⠀⠀⠀⠀⠀⠀⠀⠀⢸⣿⣿⣿⣿⣿⣿⣿⣿⣿⣿⣿⣿⣿⣿⣿⣧⡆⠀⠀⠀⠀⠀⠀⠀⠀⢕⢗⢗⠐⢀⢀⠀⠁⠁⠀⣄⣴⡔⠀⣕⢕⢕⢸⣇⢕⢕⢕⢕⢕⢕⢕⢕⢕⢕⢕⢕⢕⢕⢕⢕⢕⢕⢕⢕⢕⢕⢕⢕⢕⢕⠕⢕⢕⢕⢕⢕⢕⢕⢕⢕⢕⢕⢕⢕⢕⢕⠀⠀⠀⠀⠀⠀⠀⠀⢀⢀⠀⠀⠀⠈⢻⣿⣿⣿⣿⣿⣧⡇⡕⡕⢕⢕⢕⢕⢕⣕⣵⣾⣿⣿⣿⣿⣿⣿⣿⣿⣿⣿⣿⣿⣿⣿⣿⣿⣿⣿⣿⣿⣿⣿⣿⣿⣿⣿⣿⣿⣿⣿⣿⣿⣿⣿⣿⣿⣿⣿⣿⣿⣿⣿⣿⣿⣿⣿⣿⣿⣿⣿⣿⣿⣿⣿⣿⣿⣿⣿⣿⣿⣿⣿⣿⣿⡕⢕⢕⢕⢕⢕⢕⢕⠀</a:t>
            </a:r>
            <a:br/>
            <a:r>
              <a:t>⣿⣿⣿⡇⢕⢕⢕⣿⢱⢕⢕⠀⠀⠀⢠⡿⢕⢕⢕⢕⢕⢕⣱⣾⣿⣿⣿⣿⣿⣿⡇⣇⣿⣿⣿⣿⡕⢕⢕⢕⠀⠀⠀⠀⠀⠀⠀⠀⠀⠀⢿⣿⣿⣿⣿⣿⣿⣿⣿⣿⣿⣿⣿⣿⣿⣿⠁⠀⠀⠀⠀⠀⠀⠀⠀⠕⢕⢕⠀⢜⣷⠆⠀⢄⢀⠈⠟⠇⠀⣿⣷⣕⢕⢹⡕⣥⣥⣥⣥⣵⣵⣵⣵⣵⣵⣵⣵⣵⣵⣵⣵⣵⣵⣵⣵⣵⣵⠕⢕⢕⢀⢕⢕⢕⢕⢕⢕⢕⢕⢕⢕⢕⢕⢕⢕⢕⢔⠀⠀⠀⠀⠀⠀⠀⢀⢹⣦⣄⢀⠀⠀⠹⣿⣿⣿⣿⣿⣿⣿⣿⣷⣵⣾⣿⣿⣿⣿⣿⣿⣿⣿⣿⣿⣿⣿⣿⣿⣿⣿⣿⣿⣿⣿⣿⣿⣿⣿⣿⣿⣿⣿⣿⣿⣿⣿⣿⣿⣿⣿⣿⣿⣿⣿⣿⣿⣿⣿⣿⣿⣿⣿⣿⣿⣿⣿⣿⣿⣿⣿⣿⣿⣿⣿⣿⣿⣿⣿⣿⣿⣿⣿⣿⣿⣧⣕⢕⢕⢕⢕⣼⠀</a:t>
            </a:r>
            <a:br/>
            <a:r>
              <a:t>⣟⢿⢿⢇⢕⢕⢕⣿⢕⢕⢕⠀⠀⢄⡿⢕⢕⢕⢕⢕⢱⣾⣿⣿⣿⣿⣿⣿⣿⣿⡇⣿⢿⣿⣿⣿⣇⢕⢕⢇⠀⠀⠀⠀⠀⠀⠀⠀⠀⠀⠐⣾⣿⣿⣿⣿⣿⣿⣿⣿⣿⣿⣿⣿⣷⡗⠀⠀⠀⠀⠀⠀⠀⠀⠀⠀⢕⢕⢄⠁⠑⢀⢕⢕⢕⢕⠐⣥⣷⣿⣿⣿⣧⢕⢷⢹⣿⣿⣿⣿⣿⣿⣿⣿⣿⣿⣿⣿⣿⣿⣿⣿⣿⣿⣿⣿⣿⢄⢕⢕⢕⢕⢕⢕⢕⢕⢕⢕⢕⢕⢕⢕⢕⢕⢕⢕⢕⠀⠀⠀⠀⠀⠀⠀⠄⠅⢻⣿⣿⣷⣴⣄⢘⣿⣿⣿⣿⣿⣿⣿⣿⣿⣿⣿⣿⣿⣿⣿⣿⣿⣿⣿⣿⣿⣿⣿⣿⣿⣿⣿⣿⣿⣿⣿⣿⣿⣿⣿⣿⣿⣿⣿⣿⣿⣿⣿⣿⣿⣿⣿⣿⣯⠁⣹⣿⣿⣿⣿⣿⣿⣿⣿⣿⣿⣿⣿⣿⣿⣿⣿⣿⣿⣿⣿⣿⣿⣿⣿⣿⣿⣿⣿⣿⣿⣿⣷⣧⣵⣾⣿⠀</a:t>
            </a:r>
            <a:br/>
            <a:r>
              <a:t>⣿⣿⣿⣷⣵⡕⢕⣾⢕⢕⢕⠀⢄⡾⢕⢕⢕⢕⢕⢱⣾⣿⣿⣿⣿⣿⣿⣿⣿⣿⡇⣿⢸⡏⣿⣿⣿⢕⢕⠑⠀⠀⠀⠀⠀⠀⠀⠀⠀⠀⠀⠜⣿⣿⣿⣿⣿⣿⣿⣿⣿⣿⣿⣿⣿⠁⠀⠀⠀⠀⠀⠀⠀⠀⠀⠀⠕⢕⢕⢕⣸⢕⢀⢁⢈⡀⢠⣎⢿⣿⣿⣿⣿⣧⢜⣧⠀⠀⠀⠀⠀⠀⠀⢀⢀⢀⢀⣀⣄⣄⣤⣤⣅⡁⢁⢁⣁⢀⢕⢕⢕⢕⢕⢕⢕⢕⢕⢕⢕⢕⢕⢕⢕⢕⢕⢕⢕⢕⢁⠄⠀⠀⠀⢀⠄⠁⢑⢿⣿⣿⣿⣿⣿⣾⣿⣿⣿⣿⣿⣿⣿⣿⣿⣿⣿⣿⣿⣿⣿⣿⣿⣿⣿⣿⣿⣿⣿⣿⣿⣿⣿⣿⣿⣿⣿⣿⣿⣿⣿⣿⣿⣿⣿⣿⣿⣿⣿⣿⣿⣿⣿⣿⢀⣿⣿⣿⣿⣿⣿⣿⣿⣿⣿⣿⣿⣿⣿⣿⣿⣿⣿⣿⣿⣿⣿⣿⣿⣿⣿⣿⣿⣿⣿⣿⣿⣿⣿⣿⣿⣿⠀</a:t>
            </a:r>
            <a:br/>
            <a:r>
              <a:t>⢏⢝⢕⢕⢝⢝⢇⢹⢷⢷⢵⢱⡞⢕⢕⢕⢕⢕⢕⣿⣿⣿⣿⣿⣿⣿⣿⣿⣿⣿⢕⢸⣾⣧⣿⣿⣿⡕⢕⠀⠀⠀⠀⠀⠀⠀⠀⠀⠀⠀⠀⠀⠹⣿⣿⣿⣿⣿⣿⣿⣿⣿⣿⣿⠇⠀⠀⠀⠀⠀⠀⠀⠀⠀⠀⠀⠀⢕⣷⣳⣿⡕⣷⡕⢕⢻⣧⢻⣎⢿⣿⣿⣿⣿⣧⢸⣇⠀⠀⠀⠀⢕⢕⢕⢱⢵⢟⡿⢿⡿⣿⣿⣿⣿⣿⣷⣧⡅⢕⢕⢕⠑⢕⢕⢕⢕⢕⢕⢕⢕⢕⢕⢕⢕⢕⢕⢕⢕⠀⠁⠀⠀⠀⠀⢐⠅⢑⢘⢿⣿⣿⣿⣿⣿⣿⣿⣿⣿⣿⣿⣿⣿⣿⣿⣿⣿⣿⣿⣿⣿⣿⣿⣿⣿⣿⣿⣿⣿⣿⣿⣿⣿⣿⣿⣿⣿⣿⣿⣿⣿⣿⣿⣿⣿⣿⣿⣿⣿⣿⣿⣿⣿⣱⣿⣿⣿⣿⣿⣿⣿⣿⣿⣿⣿⣿⣿⣿⣿⣿⣿⣿⣿⣿⣿⣿⣿⣿⣿⣿⣿⣿⣿⣿⣿⣿⣿⣿⣿⣿⣿⠀</a:t>
            </a:r>
            <a:br/>
            <a:r>
              <a:t>⣇⢕⢕⢕⢕⢕⢕⢕⢕⢕⢱⢏⢕⢕⢕⢕⢕⢕⣾⣿⣿⣿⣿⣿⣿⣿⣿⣿⣿⢿⡜⢸⣿⣿⣿⣿⣿⡇⢕⠀⠀⠀⠀⠀⠀⠀⠀⠀⠀⠀⠀⠀⠀⢹⣿⣿⣿⣿⣿⣿⣿⣿⣿⡟⠀⠀⠀⠀⠀⠀⠀⠀⠀⠀⠀⠀⠀⢸⣿⣿⣿⣿⢏⣜⢿⣷⡱⣝⡎⢜⢟⢿⢿⣿⣿⣇⢿⣆⢀⢀⢀⡇⢕⢕⠕⠑⠑⠁⠁⠁⢕⢜⢝⢝⢻⢿⣿⡇⢕⢕⢕⠀⢕⢕⢕⢕⢕⢕⢕⢕⢕⢕⢕⢕⢕⢕⢕⢕⢔⠀⠀⠀⠀⢄⠀⢕⢑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⣷⢕⢕⠁⠁⠀⠀⠁⠁⠐⠋⠕⠕⠜⠕⢕⢕⣸⣿⣿⣿⣿⣿⣿⣿⣿⣿⣿⣿⣸⡇⢸⣿⣿⢻⣿⣿⡇⢕⠀⠀⠀⠀⠀⠀⠀⠀⠀⠀⠀⠀⠀⠀⠀⢻⣿⣿⣿⣿⣿⣿⣿⡿⠁⠀⠀⠀⠀⠀⠀⠀⠀⠀⠀⠀⠀⠀⠁⣿⣿⢟⣵⣿⣿⣧⡝⢷⢹⣿⣿⡜⣿⣿⣿⣿⣿⢜⢿⢕⠅⠁⠁⠀⠀⠀⠀⠀⠀⠀⠀⢕⢕⢕⢕⢕⢕⢕⢕⢕⢕⢕⠀⢕⢕⢕⢕⢕⢕⢕⢕⢕⢕⢕⢕⢕⢕⢕⢕⢕⢁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⢟⢕⠕⠀⠀⠀⠀⠀⠀⠀⠀⠀⠀⠀⠀⠀⠁⠻⠿⣿⣿⣿⣿⣿⣿⣿⣿⣿⣿⣿⡇⣼⣿⣿⡸⣿⣿⡇⢕⠀⠀⠀⠀⠀⠀⠀⠀⠀⠀⠀⠀⠀⠀⠀⠀⢻⣿⣿⣿⣿⣿⣿⠃⠀⠀⠀⠀⠀⠀⠀⠀⠀⠀⠀⠀⠀⠀⠀⠜⣿⣿⣿⣿⣿⣿⣿⣷⣧⣜⣿⣿⢻⣿⣿⡿⠟⠃⠁⠀⠀⠀⠀⠀⠀⠀⠀⠀⠀⠀⠀⢕⢕⢕⢕⢕⢕⢕⢕⢕⢕⢕⠀⠁⢕⢕⢕⢕⢕⢕⢕⢕⢕⢕⢕⢕⢕⢕⢕⢕⢕⢕⢕⢕⢕⢕⢕⢕⢕⠕⢑⢜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⠙⠁⠀⠀⠀⠀⠀⠀⠀⠀⠀⠀⠀⠀⠀⠀⠀⠀⠀⠀⠈⠙⠟⠿⣿⣿⣿⣿⣿⣿⡇⣿⣿⣿⡇⣿⣿⡇⠕⠀⠀⠀⠀⠀⠀⠀⠀⠀⠀⠀⠀⠀⠀⠀⠀⠀⠘⠁⣀⢀⠉⠑⠀⠀⠀⠀⠀⠀⠀⠀⠀⠀⠀⠀⠀⠀⠀⠀⠀⢹⣿⣿⣿⣿⣿⣿⣿⣿⣿⡎⢏⠜⠋⠁⠀⠀⠀⠀⠀⠀⠀⠀⠀⠀⠀⠀⠀⠀⠀⠀⠑⠕⢕⢕⢕⢕⢕⢕⠀⢕⢕⠁⠀⢕⢕⢕⢕⢕⢕⢕⢕⢕⢕⢕⢕⢕⢕⢕⢕⢕⢕⢁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⠉⠟⢿⣿⣿⢸⣿⣿⣿⢿⡜⡟⢕⠀⠀⠀⠀⠀⠀⠀⠀⠀⠀⠀⠀⠀⠀⠀⠀⠀⠀⠀⢕⢝⢟⢔⠀⠀⠀⠀⠀⠀⠀⠀⠀⠀⠀⠀⠀⠀⠀⠀⠀⠀⠜⣿⣿⣿⣿⣿⣿⣿⣿⠟⠁⠀⠀⠀⠀⠀⠀⠀⠀⠀⠀⠀⠀⠀⠀⢄⢀⠀⠀⠀⠀⠀⢰⣧⣵⣕⢕⢕⢕⢕⢕⢕⢀⠀⠕⢕⢕⢕⢕⢕⢕⢕⢕⢕⢕⢕⢕⢕⢕⢕⢕⢕⢁⢕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⢀⢄⠔⠀⠀⠀⠀⠀⠀⠀⠀⠀⠀⠀⠀⠀⠀⠀⠀⠈⠻⢸⣿⢯⣿⣷⡎⢅⠅⠀⠀⠀⠀⠀⠀⠀⠀⠀⠀⠀⠀⠀⠀⠀⠀⠀⠀⠀⠁⢕⢕⠁⠀⠀⠀⠀⠀⠀⠀⠀⠀⠀⠀⠀⠀⠀⠀⠀⠀⠀⠀⢸⣿⣿⣿⣿⡹⠏⠁⠀⠀⠀⠀⠀⠀⠀⠀⠀⠀⠐⢄⢀⠀⠀⠀⠀⠕⢔⢀⠀⠀⠀⢕⣿⣿⣿⣿⣷⣵⡕⢕⢕⢔⢁⠀⢕⢕⢕⢕⢕⢕⢕⢕⢕⢕⢕⢕⢕⢕⢕⢕⢕⢕⢕⢁⢁⢀⢔⢕⢕⢕⢕⢕⢕⢔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⢀⢔⢕⠑⠀⠀⠀⠀⢀⢔⠑⠀⠀⠀⠀⠀⠀⠀⠀⠀⠀⠀⠀⣼⡟⣸⣿⣿⢕⠜⠀⠀⠀⠀⠀⠀⠀⠀⠀⠀⠀⠀⠀⠀⠀⠀⠀⠀⠀⠀⠀⠑⠕⢀⠀⠀⠀⠀⠀⠀⠀⠀⠀⠀⠀⠀⠀⠀⠀⠀⠀⠀⠀⠁⢻⣿⡿⠋⠀⠀⠀⠀⠀⠀⠀⠀⠀⠀⠀⠀⢄⠀⠀⠑⢔⢀⠀⠀⠀⠁⠕⢔⠀⠀⠀⡿⣏⣿⣿⣿⣿⢕⢕⢕⢕⢁⠀⢕⢕⢕⢕⢕⢕⢕⢕⢕⢕⢕⢕⢕⢕⢕⢕⢕⢕⢕⢔⢄⢕⢕⢕⢕⢕⢕⢕⢕⢕⢕⢘⢿⣿⣿⣿⣿⣿⣿⣿⣿⣿⣿⣿⣿⣿⣿⣿⣿⣿⣿⣿⣿⣿⣿⣿⣿⣿⣿⣿⣿⣿⣿⣿⣿⣿⣿⣿⣿⢿⢟⢟⢝⢝⢝⢝⢝⢝⢝⢝⢟⢟⢿⣿⣿⣿⣿⣿⣿⣿⣿⣿⣿⣿⣿⣿⣿⣿⣿⣿⣿⣿⣿⣿⣿⣿⣿⣿⣿⣿⣿⣿⣿⣿⣿⡿⠀</a:t>
            </a:r>
            <a:br/>
            <a:r>
              <a:t>⠀⢄⢄⠀⠀⠀⢄⢕⠑⠀⠀⠀⠀⢄⢔⠁⠀⠀⠐⠀⠀⠀⠀⠀⠀⠀⠀⠀⠀⢱⡟⢇⣿⡿⢇⠑⠀⠀⠀⠀⠀⠀⠀⠀⠀⠀⠀⠀⠀⠀⠀⠀⠀⠀⠀⠀⢐⣗⣶⣾⣧⣔⢎⡀⠀⠀⠀⠀⠀⠀⠀⠀⠀⠀⠀⠀⠀⠀⠀⠀⠀⠘⠋⠀⠀⠀⠀⠀⠀⠀⠀⠀⠀⠀⠀⠀⠀⠀⠀⠀⠀⠀⠑⢔⢄⠀⠀⠀⠑⢔⠀⠀⣧⣧⣿⣿⣿⣿⣧⠑⢕⢕⠁⢄⠀⢕⢕⢕⢕⢕⢕⢕⢕⢕⢕⢕⢕⢕⢕⢕⢕⢕⢕⢕⢕⢕⢕⢕⢕⢕⢕⢕⢕⢕⢕⢕⢕⠹⣿⣿⣿⣿⣿⣿⣿⣿⣿⣿⣿⣿⣿⣿⣿⣿⣿⣿⣿⣿⣿⣿⣿⣿⣿⣿⣿⣿⣿⣿⣿⣿⡿⢟⢕⢕⢕⢕⢕⢕⢕⢕⢕⢕⢕⢕⢕⢕⢕⢜⢻⣿⣿⣿⣿⣿⣿⣿⣿⣿⣿⣿⣿⣿⣿⣿⣿⣿⣿⣿⣿⣿⣿⣿⣿⣿⣿⣿⣿⣿⢟⢕⠀</a:t>
            </a:r>
            <a:br/>
            <a:r>
              <a:t>⢠⣿⡇⠀⠀⢔⠕⠀⠀⠀⠀⢄⢕⠑⠀⠀⠀⠀⠀⠀⠀⠀⠀⠀⠀⠀⠀⠀⡰⠏⠁⣼⢟⠕⠁⠀⠀⠀⠀⠀⠀⠀⠀⠀⠀⠀⠀⠀⠀⠀⠀⠀⠀⠀⠠⢴⢻⣿⣿⣿⣿⣿⣿⡷⡀⠀⠀⠀⠀⠀⠀⠀⠀⠀⠀⠀⠀⠀⠀⠀⠀⠀⠀⠀⠀⠀⠀⠀⠀⠀⠀⠀⠀⠀⠀⠀⠀⠀⠀⠀⠀⢀⢔⠑⠑⠑⢄⢀⠀⠀⠑⢄⢸⡇⣿⣿⣿⣿⣼⢄⢕⢕⠀⢁⠀⢕⢕⢕⢕⢕⢕⢕⢕⢕⢕⢕⢕⢕⢕⢕⢕⢕⢕⢕⢕⢕⢕⢕⢕⢕⢕⢕⢕⢕⢕⢕⢕⢕⢜⢻⣿⣿⣿⣿⣿⣿⣿⣿⣿⣿⣿⣿⣿⣿⣿⣿⣿⣿⣿⣿⣿⣿⣿⣿⣿⣿⣿⣿⣿⡟⢕⢕⢕⢕⢕⢕⢕⢕⢕⢕⢕⢕⢕⢕⢕⢕⢕⢕⢕⢝⣿⣿⣿⣿⣿⣿⣿⣿⣿⣿⣿⣿⣿⣿⣿⣿⣿⣿⣿⣿⣿⣿⣿⣿⣿⣿⡿⢏⢕⢕⠀</a:t>
            </a:r>
            <a:br/>
            <a:r>
              <a:t>⣿⡟⠀⢄⠕⠁⠀⠀⢀⢄⠕⠑⠑⠕⢄⠀⠀⠀⠀⠀⠀⠀⠀⠀⠀⠀⢀⠜⠁⢄⢞⠑⠁⠀⠀⠀⠀⠀⠀⠀⠀⠀⠀⠀⠀⠀⠀⠀⠀⠀⠀⠀⠀⠀⠀⡕⣿⣿⣿⣿⣿⣿⣿⢳⠀⠀⠀⠀⠀⠀⠀⠀⠀⠀⠀⠀⠀⠀⠀⠀⠀⠀⠀⠀⠀⠀⠀⠀⠀⠀⠀⠀⠀⠀⠀⠀⠀⠀⠀⢀⢔⠑⠀⠀⠀⠀⠀⠁⠔⢀⠀⠁⢜⡽⢿⣿⣿⣿⣹⡕⢕⢕⠀⠁⠀⢕⢕⢕⢕⢕⢕⢕⢕⢕⢕⢕⢕⢕⢕⢕⢕⢕⢕⢕⢕⢕⢕⢕⢕⢕⢕⢕⢕⢕⢕⢕⢕⢕⢕⢕⢝⢿⣿⣿⣿⣿⣿⣿⣿⣿⣿⣿⣿⣿⣿⣿⣿⣿⣿⣿⣿⣿⣿⣿⣿⣿⣿⣿⣿⣇⢕⢕⢕⢕⢕⢕⢕⢕⢕⢕⢕⢕⢕⢕⢕⢕⢕⢕⢕⢕⣿⣿⣿⣿⣿⣿⣿⣿⣿⣿⣿⣿⣿⣿⣿⣿⣿⣿⣿⣿⣿⣿⣿⣿⡿⢏⢕⢕⢕⢕⠀</a:t>
            </a:r>
            <a:br/>
            <a:r>
              <a:t>⣿⣵⢄⠑⠀⠀⢀⠔⠑⠀⠀⠀⠀⠀⠁⠕⢔⢀⠀⠀⠀⠀⠀⠀⠀⠁⠀⢄⠔⠑⠀⠀⠀⠀⠀⠀⠀⠀⠀⠀⠀⠀⠀⠀⠀⠀⠀⠀⠀⠀⠀⠀⠀⠀⠀⠃⢻⡜⣿⣿⡿⣿⢏⠈⠀⠀⠀⠀⠀⠀⠀⠀⠀⠀⠀⠀⠀⠀⠀⠀⠀⠀⠀⠀⠀⠀⠀⠀⠀⠀⠀⠀⠀⢀⠀⠀⠀⢀⢔⠑⠀⠀⠀⠀⠄⠐⠄⢀⠀⠀⠐⠀⠀⢽⣽⣿⣿⣾⡼⡇⢕⢕⠀⢕⢕⠑⢕⢕⢕⢕⢕⢕⢕⢕⢕⢕⢕⢕⢕⢕⢕⢕⢕⢕⢕⢕⢕⢕⢕⢕⢕⢕⢕⢕⢕⢕⢕⢕⢕⢕⢕⢕⢝⢿⣿⣿⣿⣿⣿⣿⣿⣿⣿⣿⣿⣿⣿⣿⣿⣿⣿⣿⣿⣿⣿⣿⣿⣿⣿⣿⣿⣷⣵⣕⢕⢕⢕⢕⢕⢕⢕⢕⢕⢕⢕⢕⣕⣥⣷⣾⣿⣿⣿⣿⣿⣿⣿⣿⣿⣿⣿⣿⣿⣿⣿⣿⣿⣿⣿⣿⣿⣿⡿⢟⢕⢕⢕⢕⢕⢕⠀</a:t>
            </a:r>
            <a:br/>
            <a:r>
              <a:t>⣿⣿⠀⠀⠀⠔⠁⠀⠀⢄⠔⠔⢀⠀⠀⠀⠀⠑⠕⢄⠀⠀⠀⢄⠄⠐⠁⠀⠀⠀⠀⠀⠀⠀⠀⠀⠀⠀⠀⠀⠀⠀⠀⠀⠀⠀⠀⠀⠀⠀⠀⠀⠀⠀⠀⠀⠀⠁⠘⠻⢇⠙⠀⠀⠀⠀⠀⠀⠀⠀⠀⠀⠀⠀⠀⠀⠀⠀⠀⠀⠀⠀⠀⠀⠀⠀⠀⠀⠀⠀⠀⠀⠀⠀⠀⢀⢔⠑⠀⠀⠀⢀⠄⠁⠀⠀⠀⠀⠁⠀⠀⠀⠀⢸⣺⣿⣿⣾⢸⢇⢕⠁⠀⠀⠔⠀⢕⢕⢕⢕⢕⢕⢕⢕⢕⢕⢕⢕⢕⢕⢕⢕⢕⢕⢕⢕⢕⢕⢕⢕⢕⢕⢕⢕⢕⢕⢕⢕⢀⢕⢕⢕⢕⢕⢜⢻⣿⣿⣿⣿⣿⣿⣿⣿⣿⣿⣿⣿⣿⣿⣿⣿⣿⣿⣿⣿⣿⣿⣿⣿⣿⣿⣿⣿⣷⢗⡱⣱⣅⣕⣱⣥⢵⡵⣷⣿⣿⣿⣿⣿⣿⣿⣿⣿⣿⣿⣿⣿⣿⣿⣿⣿⣿⣿⣿⣿⣿⣿⣿⣿⡿⢏⢕⢕⢕⢕⢕⢕⢕⢕⠀</a:t>
            </a:r>
            <a:br/>
            <a:r>
              <a:t>⣿⠇⠀⠀⠁⠀⠀⠐⠁⠀⠀⠀⠀⠑⠄⠀⠁⠀⠀⠁⠑⢄⠀⠀⠀⠀⠀⠀⠀⠀⠀⠀⠀⠀⠀⠀⠀⠀⠀⠀⠀⠀⠀⠀⠀⠀⠀⠀⠀⠀⠀⠀⠀⠀⠀⠀⠀⠀⠁⠀⠀⠀⠀⠀⠀⠀⠀⠀⠀⠀⠀⠀⠀⠀⠀⠀⠀⠀⠀⠀⠀⠀⠀⠀⠀⠀⠀⠀⠀⠀⠀⠀⠀⠀⢄⠑⠀⠀⠀⠀⠀⠁⠀⠀⠀⠀⠀⠀⠀⠀⠀⠀⠀⢸⡞⢷⢝⢷⡝⡵⢕⠀⠀⠀⠀⠀⢕⢕⢕⢕⢕⢕⢕⢕⢕⢕⢕⢕⢕⢕⢕⢕⢕⢕⢕⢕⢕⢕⢕⢕⢕⢕⢕⢕⢕⢕⢕⢕⢕⢕⢕⢕⢕⢕⢕⢕⢕⢝⢿⣿⣿⣿⣿⣿⣿⣿⣿⣿⣿⣿⣿⣿⣿⣿⣿⣿⣿⣿⣿⣿⣿⣿⣿⣿⣿⣧⣣⣿⣿⣿⣿⡏⣕⣫⣿⣿⣿⣿⣿⣿⣿⣿⣿⣿⣿⣿⣿⣿⣿⣿⣿⣿⣿⣿⣿⣿⣿⣿⢟⢏⢕⢕⢕⢕⢕⢕⢕⢕⢕⢕⠀</a:t>
            </a:r>
            <a:br/>
            <a:r>
              <a:t>⡏⢔⠀⠀⠀⠀⠀⠀⠀⠀⠀⠀⠀⠀⠀⠁⠀⠀⠀⠀⠀⠁⢕⢄⠀⠀⠀⠀⠀⠀⠀⠀⠀⠀⠀⠀⠀⠀⠀⠀⠀⠀⠀⠀⠀⠀⠀⠀⠀⠀⠀⠀⠀⠀⠀⠀⠀⠀⠀⠀⠀⠀⠀⠀⠀⠀⠀⠀⠀⠀⠀⠀⠀⠀⠀⠀⠀⠀⠀⠀⠀⠀⠀⠀⠀⠀⢀⠀⠀⠀⠀⠀⠀⠔⠁⠀⠀⠀⠀⠀⠀⠀⠀⠀⠀⠀⠀⠀⠀⠀⠀⠀⠀⠘⢕⢕⢕⢜⢗⢕⠕⢔⠄⢐⠄⢀⠑⢕⢕⢕⢕⢕⢕⢕⢕⢕⢕⢕⢕⢕⠕⢕⢕⢕⢕⢕⢕⢕⢕⢕⢕⢕⢕⢕⢕⢕⢕⢕⠀⢕⢕⢕⢕⢕⢕⢕⢕⢕⢕⢜⢝⢿⣿⣿⣿⣿⣿⣿⣿⣿⣿⣿⣿⣿⣿⣿⣿⣿⣿⣿⣿⣿⣿⣿⣿⣿⣿⣿⣿⣿⣿⣿⣿⣿⣿⣿⣿⣿⣿⣿⣿⣿⣿⣿⣿⣿⣿⣿⣿⣿⣿⣿⣿⣿⣿⢿⢋⢕⢕⢕⢕⢕⢕⢕⢕⢕⢕⢕⢕⢕⠀</a:t>
            </a:r>
            <a:br/>
            <a:r>
              <a:t>⢱⡔⠀⠀⠀⠀⠀⠀⠀⠀⠀⠀⠀⠀⠀⠀⠀⠀⠀⠀⠀⠀⠀⠑⠔⠀⠀⠀⠀⠀⠀⠐⢀⢀⠀⠀⠀⠀⠀⠀⠀⠀⠀⠀⠀⠀⠀⠀⠀⠀⠀⠀⠀⠀⠀⠀⠀⠀⠀⠀⠀⠀⠀⠀⠀⠀⠀⠀⠀⠀⠀⠀⠀⠀⠀⠀⠀⠀⠀⠀⠀⠀⢀⠀⠀⢔⠀⠀⠀⠀⠀⠀⠀⠀⠀⠀⠀⠀⠀⠀⠀⠀⠀⠀⠀⠀⠀⠀⠀⠀⠀⠀⠀⠀⠱⣷⣷⣷⣷⣷⡇⢕⠁⠀⢔⠅⠀⢕⢕⢕⢕⢕⢕⢕⢕⢕⢕⢕⢕⢕⢕⢕⢕⢕⢕⢕⢕⢕⢕⢕⢕⢕⢕⢕⢕⢕⢕⢕⢕⢕⢕⢕⢕⢕⠑⢅⢕⢕⢕⢕⢕⢕⢜⢝⢿⣿⣿⣿⣿⣿⣿⣿⣿⣿⣿⣿⣿⣿⣿⣿⣿⣿⣿⣿⣿⣿⣿⣿⣿⣿⣿⣿⣿⣿⣿⣿⣿⣿⣿⣿⣿⣿⣿⣿⣿⣿⣿⣿⣿⣿⣿⣿⢟⢏⢕⢕⠁⢕⢕⢕⢕⢕⢕⢕⢕⢕⢕⢕⢕⢕⠀</a:t>
            </a:r>
            <a:br/>
            <a:r>
              <a:t>⡿⠑⠀⠀⠀⠀⠀⠀⠀⠀⠀⠀⠀⠀⠀⠀⠀⠀⠀⠀⠀⠀⠀⠀⠀⠀⠀⠀⠀⠀⠀⠀⢕⠀⢀⢔⠐⠀⠀⠀⠀⠀⠀⠀⠀⠀⠀⠀⠀⠀⠀⠀⠀⠀⠀⠀⠀⠀⠀⠀⠀⠀⠀⠀⠀⠀⠀⠀⠀⠀⠀⠀⠀⠀⠀⠀⠀⠀⠀⠀⠀⠀⠀⠑⠄⠁⠀⠀⠀⠀⠀⠀⠀⠀⠀⠀⠀⠀⠀⠀⠀⠀⠀⠀⠀⠀⠀⠀⠀⠀⠀⠀⠀⠀⠀⠹⢿⢿⢿⢿⢇⢕⢅⢕⢅⢕⢔⠁⢕⢕⢕⢕⢕⢕⢕⢕⢕⢕⢕⢕⢕⢔⢕⢕⢕⢕⢕⢕⢕⢕⢕⢕⢕⢕⢕⢕⢕⢕⢕⢕⢕⢕⢕⠁⢄⢕⢕⢕⢕⢕⢕⢕⢕⢕⢕⢕⢝⢻⢿⣿⣿⣿⣿⣿⣿⣿⣿⣿⣿⣿⣿⣿⣿⣿⣿⣿⣿⣿⣿⣿⣿⣿⣿⣿⣿⣿⣿⣿⣿⣿⣿⣿⣿⣿⣿⣿⣿⣿⡿⢟⠙⢕⢕⢕⢕⢕⠀⢕⢕⢕⢕⢕⢕⢕⢕⢕⢕⢕⢕⢕⠀</a:t>
            </a:r>
            <a:br/>
            <a:r>
              <a:t>⠃⠀⠐⠀⠀⠀⠀⠀⠀⠀⠀⠀⠀⠀⠀⠀⠀⠀⠀⠀⠀⠀⠀⠀⠀⠀⠀⠀⠀⠀⠀⠀⠑⠀⠃⠀⠀⠀⠀⠀⠀⠀⠀⠀⠀⠀⠀⠀⠀⠀⠀⠀⠀⠀⠀⠀⠀⠀⠀⠀⠀⠀⠀⠀⠀⠀⠀⠀⠀⠀⠀⠀⠀⠀⠀⠀⠀⠀⠀⠀⠀⠀⠀⠀⠀⠀⠀⠀⠀⠀⠀⠀⠀⠀⠀⠀⠀⠀⠀⠀⠀⠀⠀⠀⠀⠀⠐⠐⠐⠐⠐⠐⠐⠐⠑⠘⠛⠛⠛⠑⠑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⠋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⡿⣱⣿⡿⣼⣿⣿⣿⣿⣿⣿⣿⣿⣿⣿⣿⣿⣿⣿⣿⣿⢗⢝⢸⣿⣮⢝⢝⢝⢝⢇⢟⢻⢧⢻⣿⣿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⣱⣿⣿⡇⣿⣿⣿⣿⣿⣿⣿⣿⣿⣿⣿⣿⣿⣿⣿⣿⢕⢕⢕⢕⣿⣿⣧⢣⡕⢕⢕⢕⢕⢕⢜⢝⣿⣿⣿⣿⣿⣿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⣱⣿⣿⣿⢜⣟⣟⡯⢽⢽⢽⣽⣟⣟⣟⣟⣟⣟⣟⣟⡿⢕⢕⢕⢕⢸⣿⣿⣧⢟⢕⢕⢕⢕⢕⢕⢕⢜⢝⢟⢻⣿⣿⣿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⡿⢣⣿⣿⣿⡟⣼⣿⣷⣿⣿⣿⣿⣿⣿⣿⣿⣿⣷⣷⣾⣽⣿⡕⢕⢕⢕⢕⣿⣿⣿⣧⢕⢕⢕⢕⢕⢕⢕⢕⢕⢕⢕⢜⢿⣿⣿⣿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⢟⣫⣵⢎⣿⣿⣿⣿⡇⣿⣿⣿⣿⣿⣿⣿⣿⣿⣿⣿⣿⣿⣿⣿⣿⣿⣿⡕⢕⢕⢕⢿⣿⣿⣿⣇⢕⢕⢕⢕⢕⢕⢕⢕⢕⢕⢕⢜⢻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⢿⣫⣵⣿⣿⡟⣼⣿⣿⣿⣿⢕⣿⣿⣿⣿⣿⣿⣿⣿⣿⣿⣿⣿⣿⣿⣿⣿⣿⣿⣿⣇⢕⢕⢸⣿⣿⣿⣿⡕⢕⢕⢕⢕⢕⢕⢕⢕⢕⢕⢕⢕⢜⢝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⣱⣾⣿⣿⣿⣿⢣⣿⣿⣿⣿⣿⢸⣿⣿⣿⣿⣿⣿⣿⣿⣿⣿⣿⣿⣿⣿⣿⣿⣿⣿⣿⣿⣇⢕⢸⣿⣿⣿⣿⣧⢕⢕⠕⢕⢑⢘⢕⢕⢕⢕⢕⢕⢕⢕⢕⢝⢻⢿⣿⣿⣿⣿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⣵⣿⣿⣿⣿⣿⣿⡟⣼⣿⣿⣿⣿⣿⢸⣿⣿⣿⣿⣿⣿⣿⣿⣿⣿⣿⣿⣿⣿⣿⣿⣿⣿⣿⣿⣿⣇⢕⣿⣿⣿⣿⣿⡕⢔⢅⢜⢕⢕⢕⢕⢕⢕⢕⢕⢕⢕⢕⢕⢕⢕⢜⢿⣿⣿⣿⣿⣿⣿⣿⣿⣿⣿⢕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⡿⣱⣿⣿⣿⣿⣿⣿⡿⣫⢇⣿⣿⣿⣿⣿⣿⢸⣿⣿⣿⣿⣿⣿⣿⣿⣿⣿⣿⣿⣿⣿⣿⣿⣿⣿⢿⣿⣿⡇⢕⣿⣿⣿⣿⣿⣇⢕⢕⢕⢕⢕⢕⢕⢕⢕⢕⢕⢕⢕⢕⢕⢕⢕⢕⣸⣿⣿⣿⣿⣿⣿⣿⣿⣿⡟⢕⢕⢕⢕⢕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⢟⣾⣿⣿⣿⣿⣿⣿⡿⣵⣿⢸⣿⣿⣿⣿⣿⣏⢸⣿⣿⣿⣿⣿⣿⣿⣿⣿⣿⣿⣿⣿⣿⣿⣿⣿⣿⡜⣿⣿⡇⢕⣿⣿⣿⣿⣿⣿⢕⢕⢕⢕⢕⢕⢕⢕⢕⢕⢕⢔⢕⢕⢕⢕⢵⣾⣿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⢫⣿⣿⣿⣿⣿⣿⣿⢟⣾⣿⡏⣾⣿⣿⣿⡿⣿⡏⢸⣿⣿⣿⣿⣿⣿⣿⣿⣿⣿⣿⣿⣿⣿⣿⣿⣿⣿⡇⢝⣿⢇⢸⣿⣿⣿⣿⣿⣿⢕⢕⢕⢰⡅⢑⢕⢕⢕⢕⢕⢕⢕⢕⢕⢕⣼⣿⣿⣿⣿⣿⣿⣿⣿⣿⣿⣿⢕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⢣⣿⣿⢳⣿⣿⣿⣿⢯⣿⣿⣿⡇⣿⣿⢟⢝⣵⣿⡧⡕⢻⣿⣿⣿⣿⣿⣿⣿⣿⣿⣿⣿⣿⣿⣿⣿⣿⣿⣧⢕⢝⢕⣸⣿⣿⣿⣿⣿⣿⢕⢕⠑⢸⣷⡕⢕⢷⡕⣵⡅⣅⢡⢱⣇⣼⣿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⢧⣿⣿⢣⣿⣿⣿⣿⢫⣿⣿⣿⣿⡇⣿⢇⢕⣼⣿⣿⡇⢱⢕⣿⣿⣿⣿⣿⣿⣿⣿⣿⣿⣿⣿⣿⣿⣿⣿⣿⣿⢕⢕⢕⡿⣼⣿⣿⣿⡿⠏⠁⢕⠕⠜⢝⢝⢕⢕⢝⢅⠁⠁⠀⢕⢹⣿⣿⣿⣿⣿⣿⣿⣿⣿⣿⣿⣿⣿⢕⢕⢕⢕⢕⣼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⣏⣾⣿⣯⡟⣿⣿⣿⢣⣿⣿⣿⡟⢏⢕⢇⣵⣾⣿⣿⣿⣿⢜⣾⣿⣿⣿⣿⣿⣿⣿⣿⣿⣿⣿⣿⣿⣿⣿⣿⣿⣿⢕⢕⠜⠇⠿⢟⢋⠕⠑⠀⢔⢕⢕⠄⠀⠀⠁⠑⢑⢅⢇⢄⢠⡎⢕⢕⢜⢟⢿⣿⣿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⠕⠕⠀</a:t>
            </a:r>
            <a:br/>
            <a:r>
              <a:t>⣿⣿⣿⣿⣿⣿⣿⣿⣿⣿⣿⣿⣿⣿⣿⣿⣿⣿⣿⣿⣿⣿⡿⢟⣟⡟⢟⣸⣿⣿⡾⣸⣿⣿⢧⣿⣿⣿⡿⢕⢕⢕⢸⢏⣿⣿⣿⣿⣿⢸⣿⣿⣿⣿⣿⣿⣿⣿⣿⣿⣿⣿⣿⣿⣿⣿⣿⣿⣿⢕⢕⠀⠀⠔⠔⠔⠀⠀⢀⢕⢕⣷⣦⣅⢁⠄⢔⠀⠕⢕⢕⢕⢕⢕⢕⢕⢕⢜⣿⣿⣿⣿⢿⢿⢿⢿⢿⢕⢕⢕⢕⢱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⠁⠅⠄⢔⢔⢕⢕⢑⠀</a:t>
            </a:r>
            <a:br/>
            <a:r>
              <a:t>⣿⣿⣿⣿⣿⣿⣿⣿⣿⣿⣿⣿⣿⣿⣿⣿⣿⣿⣫⡕⣵⣷⣿⣿⣿⣿⢣⣿⣿⣿⢇⣿⣿⣏⣾⣿⣿⣿⢇⢕⢸⡇⢕⣼⣿⣿⢿⣿⡏⢸⣿⣿⣿⣿⣿⣿⣿⣿⣿⣿⣿⣿⣿⣿⣿⣿⣿⣿⢿⢕⢕⠀⢄⢄⢀⢀⠀⢀⢕⢕⢸⣿⣿⣿⡏⣷⣄⢑⢔⢕⢕⢕⢕⢕⠕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⢕⢕⢕⢕⢕⠀</a:t>
            </a:r>
            <a:br/>
            <a:r>
              <a:t>⣿⣿⣿⣿⣿⣿⣿⣿⣿⣿⣿⣿⣿⣿⣿⣿⣿⢱⣿⣇⣿⣿⣿⣿⣿⡿⣸⣿⣿⡟⣼⣿⡿⣼⣿⣿⣿⣯⣼⡕⣾⣿⢱⣿⣿⣏⢕⢝⢕⣸⣿⣿⢽⣿⣿⣿⣿⣿⣿⣿⣿⣿⣿⣿⣿⣿⣿⡟⢸⢕⢕⡄⠑⠕⠕⢕⢕⢕⢕⢕⣸⣿⣿⣿⡇⣿⣿⣷⣔⡑⢕⢑⣤⡴⢱⡄⠀⠀⠀⠀⠀⠀⠀⢀⢁⢁⢀⢕⢕⢕⢕⢀⢅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⢅⠀</a:t>
            </a:r>
            <a:br/>
            <a:r>
              <a:t>⣿⣿⣿⣿⣿⣿⣿⣿⣿⣿⣿⣿⣿⣿⣿⣿⢯⣾⣿⣿⣿⡟⣿⡿⡿⢇⣿⣿⣿⢣⣿⣿⢧⣿⣿⣿⣿⣿⣿⡇⣿⣿⢱⣿⣿⣿⣿⣿⡇⣿⣿⡟⢸⣿⣿⣿⣿⣿⣿⣿⣿⣿⣿⣿⣿⣿⣿⢕⢕⢕⢕⣿⣷⣶⣶⣷⡟⡕⢕⢸⣿⣿⣿⣿⣿⢻⣿⣿⣿⢿⣧⢻⣿⣿⣾⣿⢄⠀⠀⠀⠀⠀⠀⢕⢺⣿⡇⢕⢕⢕⢕⣾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⠑⠀</a:t>
            </a:r>
            <a:br/>
            <a:r>
              <a:t>⣿⢿⢿⠿⠿⠟⣿⣿⣿⣿⣿⣿⣿⣿⣿⢏⣿⣿⢏⢻⣿⢿⣮⡕⢕⢕⣿⣿⡿⣸⣿⣿⣸⣿⣿⣿⣿⣿⣿⢕⣿⡏⣼⣿⣿⣿⣿⣿⢸⣿⣿⢕⢸⣿⣿⣿⣿⣿⣿⣿⣿⣿⣿⣿⣿⣿⡿⢕⢕⢕⢕⣿⣿⣿⣿⣿⣷⢕⢕⣾⣿⣿⣿⣿⡿⣸⣿⣿⣿⢸⣿⢜⢣⣿⡿⡟⣧⢀⠀⠀⠀⢀⠄⢱⢹⣿⡇⢕⢕⢕⢕⣿⣿⣿⢕⢕⢕⢕⢕⢕⢕⢕⢕⢕⢕⢕⢕⢕⢕⢕⢕⢕⢕⢕⢕⢕⢕⢕⢕⢕⢕⢕⢕⢕⢕⢕⢕⢕⢕⢕⢕⢕⢕⢕⢕⢕⢕⣕⡵⣗⢕⢕⢕⢕⢕⢕⢕⢕⢕⢕⢕⢕⢕⢕⢕⢕⢕⢕⢕⢕⢕⢕⢕⢕⢕⢕⢕⢕⢕⢕⢕⢕⢕⢕⢕⢕⢕⢕⢕⢕⢕⢕⢕⢕⢕⢕⢕⢕⢕⢕⢕⢕⢕⢕⢕⢕⢕⢕⢕⢕⢕⢕⢕⢕⢕⢕⢕⢕⢕⢕⢕⢕⢕⢕⢕⢕⠁⠐⠀⢕⠀</a:t>
            </a:r>
            <a:br/>
            <a:r>
              <a:t>⡵⡄⠁⠁⠁⠁⣿⣿⣿⣿⣿⣿⣿⣿⡏⢸⣿⡿⢸⣷⣜⢳⢝⣝⡅⢸⣿⣿⢇⣿⣿⡇⣿⣿⣿⣿⣿⣿⡿⢕⣿⡇⣿⣿⢿⢿⢿⢿⣼⣿⡏⣼⢸⣿⣿⣿⣿⣿⣿⣿⣿⣿⣿⣿⣿⣿⡇⢕⢕⢕⢕⣿⣿⣿⣿⣿⣿⡕⢕⣿⣿⣿⣿⣿⡇⣿⣿⣿⣿⣼⣿⢱⢿⡫⢎⣕⣿⡇⢔⢔⢰⢖⢆⢕⢝⡟⢕⢕⢕⢕⢕⢝⢏⢝⢕⢕⢕⢕⢕⢕⢕⢕⢕⢕⢕⢕⢕⢕⢕⢕⢕⢕⢕⢕⢕⢕⢕⢕⢕⢕⢕⢕⢕⢕⢕⢕⢕⢕⢕⢕⢕⢕⢕⢕⢕⢕⢱⣾⣿⣿⡕⢕⢕⢕⢕⢕⢕⢕⢕⢕⢱⣾⣷⣷⣷⣷⣵⣵⣵⣵⣵⣵⣵⣵⣣⣗⢱⢕⢕⢕⢕⢕⢕⢕⢕⢕⢕⢕⢕⢕⢕⢕⢕⢕⢕⢕⢕⢕⢕⢕⢕⢕⢕⢕⢕⢕⢕⢕⢕⢕⢕⢕⢕⢕⢕⢕⢕⢕⡕⢕⢕⢕⢕⡱⢕⣔⡀⢀⢕⢕⠀</a:t>
            </a:r>
            <a:br/>
            <a:r>
              <a:t>⢇⢕⢰⢾⢷⢄⣿⣿⣿⣿⣿⣿⣿⣿⢕⢜⣯⢏⢜⢻⢏⣵⣿⡟⢕⢸⣿⣿⢸⣿⣿⢸⣿⣿⣿⣿⣿⣿⡇⢕⣿⢕⣷⣷⣷⣷⣷⡇⣿⣿⢱⣹⢸⣿⣿⣿⣿⣿⣿⣿⣿⣿⣿⣿⣿⣿⢇⢕⢕⢕⢸⣷⣿⣿⣷⣧⣼⡕⣼⣿⢿⣿⣿⣿⡇⣿⣿⣿⣿⣿⣿⢕⢷⣕⢻⡿⢹⡇⢕⣧⢸⢱⣾⣧⢕⡇⢕⢕⢕⢕⢕⣾⣷⢕⢕⢕⢕⢕⢕⢕⢕⢕⢕⢕⢕⢕⢕⢕⢕⢕⢕⢕⢕⢕⢕⢕⢕⢕⢕⢕⢕⢕⢕⢕⢕⢕⢕⢕⢕⢕⢕⢕⢕⢕⢕⢕⣿⣿⣿⣿⡇⢕⢕⢕⢕⢕⢕⢕⢕⢕⣸⣿⣿⣿⣿⣿⣿⣿⣿⣿⣿⣿⣿⣿⣿⣿⡿⢷⢕⢕⢕⢕⢕⢕⢕⢕⢕⢕⢕⢕⢕⢕⢕⢕⢕⢕⢕⢕⢕⢕⢕⢕⢕⢕⢕⢕⢕⢕⢕⢱⣼⣿⣾⣼⣿⣿⣿⣿⣿⣿⣿⣿⣿⣿⣿⣿⣿⣷⡕⢕⠀</a:t>
            </a:r>
            <a:br/>
            <a:r>
              <a:t>⢕⢕⢕⢕⢱⢸⢽⣿⣿⣿⣿⣿⣿⣿⡜⡕⢝⢧⡕⢇⣾⣿⡏⣱⣷⣾⣿⡟⣾⣿⢣⢸⣿⣿⣿⣿⣿⣿⢕⣷⣿⢸⣿⣿⣿⣿⣿⣷⢻⡿⣸⣿⡇⣿⣿⡜⣿⣿⣿⣿⣿⣿⡿⣿⡏⣿⢕⢕⢕⢕⣾⣿⣿⣿⣿⣿⣿⡇⣿⡏⣿⣿⣿⣿⢱⣿⣿⣿⣿⣿⣿⢕⢜⢻⣷⡕⢱⢇⢸⣿⢸⢸⣿⣿⡇⡇⣷⢕⢕⢕⢕⣿⣿⣇⢕⢕⢕⢕⢕⢕⢕⢕⢕⢕⢕⢕⢕⢕⢕⢕⢕⢕⢕⢕⢕⢕⢕⢕⢕⢕⢕⢕⢕⢕⢕⢕⢕⢕⢕⢕⢕⢕⢕⢕⢕⣾⣿⣿⣿⣿⣷⢕⢕⢕⢕⢕⢕⢕⢕⢕⣿⣿⣿⣿⣿⣿⣿⣿⣿⣿⣿⢿⢟⢟⢝⢕⢕⢕⢕⣕⢕⢕⢕⢕⢕⢕⢕⢕⢕⢕⢕⢕⢕⢕⢕⢕⢕⢕⢕⢕⢕⢕⢕⢕⢕⢕⢕⢕⢕⢕⢝⢟⢿⢿⣿⣿⣿⣿⣿⣿⣿⣿⣿⣿⣿⣿⣿⣿⣷⡕⠀</a:t>
            </a:r>
            <a:br/>
            <a:r>
              <a:t>⢃⢅⢕⢅⢰⢕⢸⣿⣿⣿⣿⣿⣿⣿⣷⡝⣜⢪⣕⢻⣾⣽⣞⢟⢟⢹⣿⡇⣿⢏⡇⣿⣿⣿⣿⣿⣿⡏⢸⣿⣿⢸⢿⢿⣿⣟⡿⢿⢸⡇⣿⣿⣿⡜⣿⡇⢿⣿⡻⣿⣿⣿⣷⢻⡇⣿⢕⡇⢕⣸⣿⣿⢿⢿⢿⢿⣿⢇⣿⢱⡿⣿⣿⡇⢸⣿⣿⣿⣿⣿⣿⢸⣿⣧⢻⣣⢑⢕⣾⣿⣿⣼⣿⣿⣿⣏⣾⢑⢕⢕⢱⣿⣿⣷⢕⢕⢕⢕⢕⢕⢕⢕⢕⠁⢕⢕⢕⢕⢕⢕⢕⢕⢕⢕⢕⢕⢕⢕⢕⢕⢕⢕⢕⢕⢕⢕⢕⢕⢕⢕⢕⢕⢕⢕⣡⣕⡕⠝⢝⢝⢟⢕⢕⢕⢕⢕⢕⢕⢕⢸⢿⢿⢿⢟⢟⢟⢏⢝⢝⢕⢕⢕⠕⢕⢑⣅⣥⣵⣿⣿⣷⡕⢕⢕⢕⢕⢕⢕⢕⢕⢕⢕⢕⢕⠕⢕⢕⢕⢕⢕⢕⢕⢕⢕⢕⢕⢕⢕⢕⢑⠕⢕⢕⢕⢜⢝⢟⢿⢿⣿⣿⣿⣿⣿⣿⣿⣿⣿⣿⣷⠀</a:t>
            </a:r>
            <a:br/>
            <a:r>
              <a:t>⢇⢔⢜⢕⠕⠕⢜⣿⣿⣿⣿⣿⣿⣿⣿⣿⣮⡣⡕⢸⣎⢝⢟⢿⢷⣾⣿⢸⡟⣼⡇⣿⣿⣿⣿⣿⡷⢕⣿⣿⣿⡞⢿⢿⠿⠿⢿⢿⣷⣇⣵⡝⢿⣷⣽⡿⡜⣿⣇⢻⣿⣿⣿⣾⡇⡇⢱⢕⢜⣹⣵⣷⣿⣿⣿⣿⡗⣸⣽⣜⢿⣿⣿⡇⢸⣿⣿⣿⢿⣿⣿⢱⣵⣷⢟⡏⢜⣾⣿⣿⣿⣿⣿⣿⣿⣿⣿⢕⢕⢕⢸⣿⣿⣿⢔⢕⢕⢕⢕⢕⢕⢕⢕⢔⢕⢕⢕⢕⢕⢕⢕⢕⠕⢕⢕⢕⢕⢕⢕⢕⢕⢕⢕⢕⢕⢕⢕⢕⢕⢕⢕⢕⢕⢱⣿⣿⣿⣷⣶⣧⣵⣥⢕⢕⢕⢕⢕⢕⢕⠑⢕⢕⠑⠑⠑⢑⢑⣅⣁⣅⣤⣴⣶⣾⣿⣿⣿⣿⣿⣿⣿⣿⣕⢕⢕⢕⢔⢕⢕⢕⢕⢕⢕⢕⢕⢑⢕⢕⢕⢕⢕⢕⢕⢕⢕⢕⢕⢕⢕⠁⣷⣦⣤⣅⡑⠑⠑⠕⢕⢕⢕⢝⢝⢝⢟⢟⢟⢟⢟⢟⠀</a:t>
            </a:r>
            <a:br/>
            <a:r>
              <a:t>⢜⢏⢕⢄⢀⢀⢕⣿⣿⣿⣿⣿⣿⣿⣿⣿⣿⣿⣧⣕⡹⣇⢕⢳⢇⢸⡿⣼⢕⣿⡇⣿⣿⣿⣿⣿⡟⢜⠍⠁⠀⢑⢀⢄⠑⠀⠀⠀⠁⠑⠟⢿⣾⣿⣿⣷⣷⣷⣿⣎⣿⡟⣿⣯⢇⢱⣷⣿⡾⠟⠙⢁⠀⠀⠑⢐⢁⠁⠈⠙⢛⢻⢿⢕⣸⣿⣿⣿⢎⣾⣿⢜⣵⢕⢱⢣⣿⣿⣿⣿⣿⣿⣿⣿⣿⣿⣿⡇⢕⢕⢸⣿⣿⡟⢕⢕⢕⢕⢕⢕⢕⢕⢕⢕⢕⢕⢕⢕⢕⢕⢕⢕⠀⢕⢕⢕⢕⢕⢕⢕⢕⢕⢕⠕⢕⢕⢕⢕⢕⢕⢕⢕⢕⣾⣿⣿⣿⣿⣿⣿⣿⣿⣧⢕⢕⢕⢕⢕⢕⣿⣿⣿⣿⣿⣿⣿⣿⣿⣿⣿⣿⣿⣿⣿⣿⣿⣿⣿⣿⣿⣿⣿⣿⣷⣕⢕⢕⢔⢕⢕⢕⢕⢕⢕⠕⢕⠑⢕⢕⢕⢕⢕⢕⢕⢕⢕⢕⢕⢕⠀⣿⣿⣿⣿⣿⣿⣷⣶⣦⣤⣤⣄⣅⣁⣁⣁⣑⣑⣁⣕⠀</a:t>
            </a:r>
            <a:br/>
            <a:r>
              <a:t>⢕⢕⡕⢕⢕⢕⢕⣿⣿⣿⣿⣿⣿⣿⣿⣿⣿⣿⣿⣿⣿⠊⠑⠕⢇⢜⣇⢏⢕⢸⡇⣿⡿⣿⣿⣿⡇⠀⢠⣴⣷⡿⠁⠄⠕⠀⠀⠀⢔⠑⢔⡌⣻⣿⣿⣿⣿⣿⣿⣿⣿⣿⣿⣿⣿⣿⣿⢟⢑⡔⢕⢔⠀⠀⠐⠔⠈⢳⣦⣄⠀⠙⢻⡜⢹⣿⣿⡟⢕⣿⡟⢱⢕⢜⣵⣿⣿⣿⣿⣿⣿⣿⣿⣿⣿⣿⣿⡇⢕⢕⢸⣿⣿⢇⢕⢕⢕⢕⢕⢕⢕⢕⢕⢕⠁⢕⢕⢕⢕⢕⢕⢕⠀⠁⠑⠐⢕⢕⢕⢕⢕⢕⢕⠐⠁⢕⢕⢕⢕⢕⢕⢕⣾⣿⣿⣿⣿⣿⣿⣿⣿⣿⣿⣇⢕⢕⢕⢕⢕⣿⣿⣿⣿⣿⣿⣿⣿⣿⣿⣿⣿⣿⣿⣿⣿⣿⣿⣿⣿⣿⣿⣿⣿⣿⣿⣧⡕⢕⢔⢕⢕⢕⢕⢕⢐⠅⠑⠑⢕⢕⢕⢕⢕⢕⢕⠑⠑⠑⠁⠀⣿⣿⣿⣿⣿⣿⣿⣿⣿⣿⣿⣿⣿⣿⣿⣿⣿⣿⣿⣿⠀</a:t>
            </a:r>
            <a:br/>
            <a:r>
              <a:t>⢂⢜⢊⢕⢵⡄⠀⢸⣿⣿⣿⣿⣿⣿⣿⣿⣿⣿⣿⡿⡕⠀⠀⢕⣱⣾⣿⢕⢕⡕⣇⣿⢇⣿⡟⣿⡇⡔⢸⣿⣿⡇⠟⠟⢄⠀⠀⠀⠀⢀⠁⣿⣮⣿⣿⣿⣿⣿⣿⣿⣿⣿⣿⣿⣿⣿⣿⣵⣿⠱⠷⢆⠀⠀⢀⠀⠀⢸⣿⣿⢕⢕⣵⣯⢺⣿⣿⡇⣼⣿⡇⠁⠀⢹⣿⣿⣿⣿⣿⣿⣿⣿⣿⣿⣿⣿⣿⡇⠁⠁⢸⣿⡏⢕⢕⢕⢕⢕⢕⢕⢕⢕⢕⢕⠀⢕⢕⢕⢕⢕⢕⢕⠀⠀⠀⠀⢕⢕⢕⢕⢕⢕⢕⠀⠀⢕⢕⢕⢕⢕⢕⣼⣿⣿⣿⣿⣿⣿⣿⣿⣿⣿⣿⡿⡇⢕⢕⢕⢕⣿⣿⣿⣿⣿⣿⣿⣿⣿⣿⣿⣿⣿⣿⣿⣿⣿⣿⣿⣿⣿⣿⣿⣿⣿⣿⣿⣿⣧⡕⢔⢕⢕⢕⢕⢔⠀⠀⠀⠑⢕⢕⢕⢕⢕⢕⠀⠀⠀⠀⠀⣿⣿⣿⣿⣿⣿⣿⣿⣿⣿⣿⣿⣿⣿⣿⣿⣿⣿⣿⣿⠀</a:t>
            </a:r>
            <a:br/>
            <a:r>
              <a:t>⠜⠊⠁⠘⢜⢝⡕⢸⣿⣿⣿⣿⣿⣿⣿⣿⣿⣿⢏⡞⠀⠀⠀⢰⣿⢹⣿⣗⢕⡇⢹⢹⡇⢹⣟⣼⡇⣿⣧⣿⣿⣷⢕⢔⢕⢄⢔⢕⢄⣕⢱⣿⣿⣿⣿⣿⣿⣿⣿⣿⣿⣿⣿⣿⣿⣿⣿⣿⣿⢀⢔⢕⢰⢀⢕⢄⢕⣸⣿⣯⣾⣿⣿⣿⣿⣿⣿⡇⢹⣿⡇⠀⠀⠈⢿⣿⡿⣿⣿⣿⣿⣿⣿⣿⣿⣿⣿⡇⠀⠀⢸⢿⢕⢕⢕⢕⢕⢕⢕⢕⢕⢕⢕⢕⠀⠕⢕⢕⢕⢕⢕⢕⠀⠀⠀⠀⢕⢕⢕⢕⢕⢕⢕⠀⠀⢕⢕⢕⢕⠕⣼⣿⣿⣿⣿⣿⣿⣿⣿⣿⣿⣿⣿⣿⣷⡕⢕⢕⢔⣵⣵⣕⣝⣝⣝⢝⢟⢟⢟⢻⢿⢿⢿⣿⣿⣿⣿⣿⣿⣿⣿⣿⣿⣿⣿⣿⣿⣿⣿⣕⢔⢕⢕⢕⢕⠀⠀⠀⠀⠕⢕⢕⢕⢕⢕⢕⠀⠀⠀⠀⣿⣿⣿⣿⣿⣿⣿⣿⡿⢿⢿⢿⢿⢿⢿⢿⢿⢿⢿⣿⠀</a:t>
            </a:r>
            <a:br/>
            <a:r>
              <a:t>⢁⢰⣔⡐⢕⢇⢕⢸⣿⣿⣿⣿⣿⣿⣿⣿⡟⣱⡿⠁⠀⠀⠀⠑⣿⢸⣿⡇⢕⢕⢜⡇⢇⢕⢻⣿⣷⢹⣿⣿⣿⣿⣷⣕⢕⢳⣷⢗⢕⣱⣿⣿⣿⣿⣿⣿⣿⣿⣿⣿⣿⣿⣿⣿⣿⣿⣿⣿⣿⣧⡗⢕⢵⡵⢕⢕⣵⣿⣿⣿⣿⣽⣿⣿⡟⢹⣿⡇⢜⣿⡇⠀⠀⠀⠘⢿⣷⣿⣿⣿⣿⣿⣿⣿⣿⣿⣿⣿⠀⠀⢸⢕⢕⢕⢕⢕⢕⢕⢕⢕⢕⢕⢕⢕⠀⠐⢕⢕⢕⢕⢕⢕⢔⠀⠀⠀⢕⢕⢕⢕⢕⢕⢕⠀⠀⢕⢕⢕⢕⣱⣿⣿⣿⣿⣿⣿⣿⣿⣿⣿⣿⣿⣿⣿⣿⣿⣇⢕⢕⢸⣿⣿⣿⣿⣿⣿⣿⣿⣿⣷⣷⣷⣷⣵⣵⣵⣽⣿⣿⣿⣿⣿⣿⣿⣿⣿⣿⣿⣿⣿⣷⡅⢕⢕⢕⢕⠀⠀⠀⠀⢕⢕⢕⢕⢕⢕⠀⠀⠀⠀⣝⣝⣝⣕⣵⣵⣵⣵⣵⣵⣷⣷⣷⣷⣷⣿⣿⣿⣿⣿⠀</a:t>
            </a:r>
            <a:br/>
            <a:r>
              <a:t>⢕⢅⢝⢕⢕⢕⠕⠑⣿⣿⣿⣿⣿⣿⣿⢏⣾⡿⠁⠀⠀⠀⠀⠀⣿⢸⣿⡇⣱⢕⢕⢏⢕⢕⢕⢜⡿⣇⢿⣿⣿⣿⣝⡟⢻⠷⠿⢞⣻⣿⣿⣿⣿⣿⣿⣿⣿⣿⣿⣿⣿⣿⣿⣿⣿⣿⣿⣿⣿⣿⣿⢷⠾⠿⢾⢟⢫⣿⣿⣿⣿⣿⣿⢻⣱⣿⣿⡇⢕⣿⡇⠀⠀⠀⠀⢣⢳⣿⣿⢿⢻⢻⣿⣿⢏⡟⢿⣿⢄⠀⢅⢕⢕⢕⢕⢕⢕⢕⢕⢕⢕⢕⢕⢕⠀⠀⠁⢕⢕⢕⢕⢕⢕⠀⠀⠀⠀⢕⢕⢕⢕⢕⢕⠀⠀⠑⢕⢕⢰⡿⢿⢿⢿⣿⣿⣿⣿⣿⣿⣿⣿⣿⠈⠻⣿⣿⣿⣧⢕⢑⢿⣿⣿⣿⣿⣿⣿⣿⣿⣿⣿⣿⣿⣿⣿⣿⣿⣿⣿⣿⣿⣿⣿⣿⣿⣿⣿⣿⣿⣿⣿⣿⡆⢕⢕⢕⠀⠀⠀⠀⢰⠕⢕⢕⢕⢕⠀⠀⠀⢄⣿⣿⣿⣿⣿⣿⣿⣿⣿⣿⣿⣿⣿⣿⣿⣿⣿⣿⣿⣿⠀</a:t>
            </a:r>
            <a:br/>
            <a:r>
              <a:t>⢕⢕⢕⠕⠕⠁⠀⠀⣿⣿⣿⣿⣿⣿⣣⣿⢏⠑⠀⠀⠀⠀⠀⠀⠘⣿⣿⢕⣿⡕⢕⢕⢕⢕⢕⢱⢹⡜⣧⣿⣿⣿⣿⣿⣾⣿⣿⣿⣿⣿⣿⣿⣿⣿⣿⣿⣿⣿⣿⣿⣿⣿⣿⣿⣿⣿⣿⣿⣿⣿⣿⣿⣷⣷⣶⣿⣿⣿⣿⣿⣿⢟⣱⢕⣿⣿⣿⡇⢕⣿⣿⠀⠀⠀⠀⠘⣧⢻⣿⣿⣿⣿⣿⣿⣿⣿⣿⣿⡇⢀⢕⣱⣵⣾⣿⠑⢕⢕⢕⢕⢕⢕⢕⠕⠀⠀⠀⠕⢕⢕⢕⢕⢕⢀⠀⠀⠀⢕⢕⢕⢕⢕⢕⠀⠀⠀⢕⢅⡷⠖⠐⠀⠀⠀⠀⠀⠁⠈⠉⠉⠙⠙⠀⠀⠈⠙⠙⠙⠑⠑⠘⠛⠛⠛⠛⠛⠛⠟⠿⢿⣿⣿⣿⣿⣿⣿⣿⣿⣿⣿⣿⣿⣿⣿⣿⣿⣿⣿⣿⣿⣿⣿⣿⡕⢕⢕⢕⠀⠀⠀⢕⣇⢕⢕⢕⢕⢕⠀⠀⢱⣿⣿⣿⣿⣿⣿⣿⣿⣿⣿⣿⣿⣿⣿⣿⣿⣿⢿⠛⠉⠀</a:t>
            </a:r>
            <a:br/>
            <a:r>
              <a:t>⢐⢄⠄⠀⠀⠀⠀⠀⢸⣿⣿⣿⡿⣱⡿⢝⢕⢔⠀⠀⠀⠀⠐⠀⢔⣿⡏⢕⣿⢕⢕⢕⢕⢕⢕⢕⡮⣳⢹⣿⣿⣿⣿⣿⣿⣿⣿⣿⣿⣿⣿⣿⣿⣿⣿⣿⣿⣿⣿⣿⣻⣿⣿⣿⣿⣿⣿⣿⣿⣿⣿⣿⣿⣿⣿⣿⣿⣿⣿⣿⣕⡸⣕⢾⣿⣿⢹⡇⢕⢹⣿⠀⠀⠀⠀⠀⢝⣧⢟⠟⠟⠟⠟⠟⠟⠟⠟⠟⠃⠀⠘⠟⠟⠟⠋⢕⢕⢕⢕⢕⢕⢕⢕⠀⠀⠀⠀⠀⢕⢕⢕⢕⢕⢕⠀⠀⠀⢕⢕⢕⢕⢕⢕⠀⠀⠀⠁⠁⠀⠀⠀⠀⠀⠀⠀⠀⠀⠀⠀⠀⠀⠀⠀⠀⠀⠀⠀⠀⠀⠀⠀⠀⠀⠀⠀⠀⠀⠀⠀⠀⠁⠙⠟⠿⣿⣿⣿⣿⣿⣿⣿⣿⣿⣿⣿⣿⣿⣿⣿⣿⣿⣿⣿⣷⠑⢕⢕⠀⠀⠀⢕⣿⡔⢕⢕⢕⢕⠀⠀⢸⠿⠟⠋⠉⠁⠀⠁⠁⠁⠁⠁⠁⠁⠁⠁⠈⠁⠀⠀⠀⠀</a:t>
            </a:r>
            <a:br/>
            <a:r>
              <a:t>⠗⠁⠀⠀⠀⠀⠀⠀⢸⣿⣿⡿⣱⢟⢕⢕⣾⣾⢄⢀⢀⢀⣱⣄⢕⢿⢕⢕⢕⢕⢕⢕⢱⢕⢕⢕⣿⣿⣇⢿⣿⣿⣿⣿⣿⣿⣿⣿⣿⣿⣿⣿⣿⣿⣿⣿⣿⣿⣿⣿⣿⣿⣿⣿⣿⣿⣿⣿⣿⣿⣿⣿⣿⣿⣿⣿⣿⣿⣿⣿⢟⣜⣽⣿⣿⡟⢸⣿⢕⢸⣿⠀⠀⠀⡀⣄⢕⢜⣧⢔⢔⢔⢔⢔⢔⢔⢕⢕⢔⠀⢔⢕⢕⢕⠀⠑⢕⢕⢕⢕⢕⢕⠁⠀⠀⠀⠀⠀⠁⢕⢕⢕⢕⢕⢄⠀⠀⠕⢕⢕⢕⢕⢕⠀⠀⠀⢄⠀⠀⠀⠀⠀⢀⣠⣶⣷⣿⣷⣷⣶⢔⠰⢤⣤⣤⣄⡄⠀⠀⠀⠀⠀⠀⠀⠀⠀⠀⠀⠀⠀⠀⠀⠀⠐⢶⣿⣿⣿⣿⣿⣿⣿⣿⣿⣿⣿⣿⣿⣿⣿⣿⣿⣿⣿⡕⠁⠑⠀⠀⠀⢸⣿⣇⢕⢕⢕⠕⠀⠀⠀⠀⠀⠀⠀⠀⠀⠀⠀⠀⠀⠀⠀⠀⠀⠀⠀⠀⠀⠀⠀⠀</a:t>
            </a:r>
            <a:br/>
            <a:r>
              <a:t>⠀⠀⠀⠀⠀⢀⢀⢀⢸⣿⣿⢱⢏⢕⡇⣼⣿⡇⢕⣼⣿⣿⣿⡟⢕⢜⢕⢕⢕⢕⢕⢕⢜⡕⢕⢕⢜⢝⢕⢜⢿⣿⣿⣿⣿⣿⣿⣿⣿⣿⣿⣿⣿⣿⣿⣿⣿⣿⣿⣿⣿⣿⣿⣿⣿⣿⣿⣿⣿⣿⣿⣿⣿⣿⣿⣿⣿⣿⢿⢋⣼⣾⣿⣿⣿⢕⢕⣿⢕⢜⡿⢕⢕⢕⢸⣿⡇⢕⢜⡇⣵⣷⣷⣷⢕⢕⢕⢱⣷⢄⢱⡇⢕⠀⠀⠀⠀⠁⠕⠕⠕⠑⠀⠀⠀⠀⠀⠀⠀⠕⢕⢕⢕⢕⢕⠀⠀⠀⢕⢕⢕⢕⢕⠀⠀⠀⢸⣧⢀⠀⠀⠀⢸⣿⣿⣿⣿⣿⣿⣿⡕⠀⠀⠀⢕⢸⢕⠀⠀⠀⠀⠀⠀⠀⠀⠀⢀⠀⠀⠀⠀⢠⣤⡀⠐⢬⣽⣿⣿⣿⣿⣿⣿⣿⣿⣿⣿⣿⣿⣿⣿⣿⣿⣿⡇⠀⠀⠀⠀⢀⣿⣿⣿⠀⢕⢕⠀⠀⢀⣀⣠⣤⣴⠀⠺⢿⣿⣷⢶⠖⠂⠀⠀⠀⠀⠀⠀⢄⡄⢔⠀</a:t>
            </a:r>
            <a:br/>
            <a:r>
              <a:t>⠀⠀⠀⠀⠀⠀⠀⠐⠑⣿⡏⡟⢕⣾⢱⣿⣿⢕⢱⣿⣿⣿⣿⡇⢕⢕⢕⡇⢕⢕⢕⢕⢕⢿⡕⢕⢕⢕⢕⢕⢜⢻⣿⣿⣿⣿⣿⣿⣿⣿⣿⣿⡿⢿⣿⣿⣿⣿⣿⣿⣿⣿⣿⣿⣿⣿⢿⣿⣿⣿⣿⣿⣿⣿⣿⣿⣿⢇⢕⢕⣿⣿⣿⣿⡏⢕⢕⢻⡕⢕⡇⢕⢕⡕⢜⣿⣷⢕⢕⢹⢹⣿⣿⣿⢕⢕⢕⢸⣿⡇⢸⡇⠁⠀⠀⠀⠀⠀⠀⠀⠀⠀⠀⠀⠀⠀⠀⠀⠀⠀⠕⢕⢕⢕⢕⢔⠀⠀⢕⢕⠕⠕⠕⠀⠀⠀⠘⣿⣷⣄⠀⠀⠘⢿⣿⣿⣿⣿⣿⣿⣧⠀⠀⠀⠑⢕⢇⢄⢀⠀⢕⠕⠀⢀⢀⣼⢇⠀⠀⠀⠀⣼⣿⣿⣷⣦⣝⣿⣿⣿⣿⣿⣿⣿⣿⣿⣿⣿⣿⣿⣿⣿⣿⣿⡇⠀⠀⠀⠀⣼⣿⣿⣿⠀⢕⠕⠀⢱⣿⣿⣿⣿⣿⠀⠀⠀⠀⢄⣕⠀⠀⠀⢀⢀⠀⠀⠀⢸⢇⢕⠀</a:t>
            </a:r>
            <a:br/>
            <a:r>
              <a:t>⠀⠀⠀⠀⠀⠀⠀⠀⠀⣿⢹⢇⣼⣿⢸⣿⡏⢕⣾⣿⣿⣿⣿⣧⢕⢕⢕⢇⢕⢕⢕⢕⢕⢜⢷⡕⢕⢕⢕⢕⢕⢕⢹⣿⣿⣿⣿⣿⣿⣿⣿⣿⡕⠀⢕⢕⢕⢔⢔⢔⢔⢔⢕⢕⠁⠀⠀⣿⣿⣿⣿⣿⣿⣿⣿⡿⢇⢕⢕⢸⣿⣿⣿⣿⢕⢕⢕⢸⡇⢕⡇⢕⢕⣇⢕⣿⣿⢕⢕⢜⡏⣿⣿⣿⢕⢕⢕⢸⣿⣇⠜⠑⠀⠀⠀⠀⠀⠀⠀⠀⠀⠀⠀⠀⠀⠀⢔⢔⠀⠀⠀⠑⢕⢕⢕⢕⢔⠀⠁⢅⠀⠀⠀⠀⠀⠀⠀⢿⣿⣿⣷⣄⡀⠘⢿⣿⣿⣿⣿⣿⣿⣆⠀⠀⠀⢕⢕⢻⣧⣕⣕⣕⣕⣵⡾⣇⣕⠀⠀⠀⢰⣿⣿⣿⣿⣿⣿⣿⣿⣿⣿⣿⣿⣿⣿⣿⣿⣿⣿⣿⣿⣿⣿⣿⢇⠀⠀⠀⣱⣿⣿⣿⣿⠀⠔⠀⢰⣿⣿⣿⣿⣿⣿⡄⠀⠀⠀⢕⢸⣇⢄⢅⢕⢕⢀⢔⣕⢕⢕⠑⠀</a:t>
            </a:r>
            <a:br/>
            <a:r>
              <a:t>⢀⢀⠀⠀⠀⠀⠀⠀⠀⢹⡜⢱⣿⣿⢸⣿⡇⢕⣿⣿⣿⣿⣿⣏⣕⣵⢎⢕⢕⢕⢕⢕⢕⢕⢜⢳⡕⢕⢕⢕⢕⢕⢕⢜⢟⢿⣿⣿⣿⣿⣿⣿⣷⣵⣇⣕⢕⢕⢕⢕⢕⢕⢕⢕⣗⣤⣾⣿⣿⣿⣿⣿⣿⢟⢏⢕⢕⢕⢕⣿⣿⣿⣿⢻⢕⢕⢕⢕⢇⢕⢇⢕⢕⣿⢕⢻⣿⢕⢕⢕⢇⣿⣿⣿⢕⢕⢕⢸⣿⢏⠁⠀⠀⠀⠀⠀⠀⠀⠀⠀⠀⠀⠀⢀⢔⢕⢕⢕⢔⠀⠀⠀⠁⢕⢕⢕⢕⢔⠀⠁⠀⠀⠀⠀⠀⠀⠀⢸⣿⣿⣿⣿⣿⣷⣷⣿⣿⣿⣿⣿⣿⣿⣆⠀⠀⠑⢕⢱⣿⣿⣿⣿⣿⣿⢕⢻⠟⠑⠀⣰⣿⣿⣿⣿⣿⣿⣿⣿⣿⣿⣿⣿⣿⣿⣿⣿⣿⣿⣿⣿⣿⣿⣿⡿⠁⠀⠀⢰⣿⣿⣿⡿⠃⠀⢀⣴⣿⣿⣿⣿⣿⣿⣿⣧⠀⠀⠀⠑⢕⢝⢷⣷⣵⣵⣷⡿⢏⢱⣵⡄⠀</a:t>
            </a:r>
            <a:br/>
            <a:r>
              <a:t>⠀⠀⠀⠀⢀⢀⢐⢀⠀⠁⡇⣼⣿⣿⢸⣿⡇⢸⣿⣿⣿⣿⡟⣼⣿⢏⢕⢕⢕⣿⡇⢕⢕⢕⢕⢕⢝⢕⢕⢕⢕⢕⢕⢕⢕⢕⢝⢟⢿⣿⣿⣿⣿⣿⣿⣿⣿⣿⣿⣿⣿⣿⣿⣿⣿⣿⣿⣿⣿⡿⢟⢏⢕⢕⢕⢕⢕⢕⢱⣿⣿⢷⡇⢜⢕⢕⢕⢕⢕⢕⢕⢕⢕⣿⢕⣼⣿⢕⢕⢕⢕⣿⣿⣿⢕⢕⢕⢸⠑⠀⠀⠀⠀⠀⠀⠀⠀⠀⠀⠀⢀⢄⢕⢕⢕⢕⢕⡕⢕⢔⠀⠀⠀⠀⢕⢕⢕⢕⢕⠀⠀⠀⠀⠀⠀⠀⠀⠁⢿⣿⣿⣿⣿⣿⣿⣿⣿⣿⣿⣿⣿⣿⣿⣷⡄⠀⠕⢜⢿⣿⣿⣿⣿⢟⢕⠕⠀⣠⣾⣿⣿⣿⣿⣿⣿⣿⣿⣿⣿⣿⣿⣿⣿⣿⣿⣿⣿⣿⣿⣿⣿⣿⣿⠃⠀⠀⣰⣿⣿⣿⠟⢁⣄⣴⣿⣿⣿⣿⣿⣿⣿⣿⣿⣿⣧⡀⠀⠀⢕⢕⣿⣿⣿⣿⣿⡿⢕⢜⠋⢅⠀</a:t>
            </a:r>
            <a:br/>
            <a:r>
              <a:t>⠀⢀⣀⣁⣀⣄⣤⣤⣤⣕⢇⢿⢿⢿⢾⣿⡇⢸⢿⢿⢿⢿⣹⣿⢟⢕⢕⢕⢱⣿⣇⢕⢕⢕⢕⢕⢕⢕⢣⡕⢕⢕⢕⢕⢔⢕⢕⢕⢕⢕⢝⢟⢿⣿⣿⣿⣿⣿⣿⣿⣿⣿⣿⣿⣿⡿⢟⢏⢕⢕⢕⢕⢕⢕⢕⡕⢕⢕⣼⣿⡏⣻⡇⢕⢸⡕⢕⢕⢕⢕⡄⢕⢕⣿⢕⣿⡏⢕⢕⢕⢕⣿⣿⣿⢕⠕⠑⠀⠀⠀⠀⠀⠀⠀⠀⠀⠀⢀⠀⢔⢕⢕⢕⢕⢕⣳⣿⣿⣷⣵⡔⠀⠀⠀⠀⠕⠑⠑⠑⠁⠀⠀⠀⠀⠀⠀⠀⠀⢸⣿⣿⣿⣿⣿⣿⡿⠟⢝⣽⣿⣿⡿⢿⣿⣿⣷⢄⠁⠑⠙⢙⢝⣵⣕⣅⣤⣾⣿⣿⣿⣿⣿⣿⣿⣿⣿⣿⣿⣿⣿⣿⣿⣿⣿⣿⣿⣿⣿⣿⣿⣿⡿⠃⠀⠀⣵⣿⣿⣿⣿⣿⣿⣿⣿⣿⣿⣿⣿⣿⣿⣿⣿⣿⣿⣿⣷⣄⠀⠕⢕⢟⣿⣿⣿⢿⢇⠕⢀⣴⣿⠀</a:t>
            </a:r>
            <a:br/>
            <a:r>
              <a:t>⣿⣿⣿⣿⣿⣿⣿⣿⣿⣿⢕⠀⠀⠀⠀⢻⣇⠑⠀⠀⠀⢰⣿⢟⢕⢕⢕⢕⢕⣿⣿⢕⢕⢕⢕⢕⠕⢕⢕⢜⢇⢕⢕⢑⢕⢕⢕⢕⢕⢕⢕⢕⢕⢕⢝⢟⢿⣿⣿⣿⣿⢿⣟⣹⢕⢕⢕⢕⢕⢕⢕⢕⢕⢕⡇⡇⢕⢱⣿⡟⣼⣿⣿⢕⢸⡇⢕⢕⢕⠔⣷⢕⢕⣿⢕⣿⡇⢕⢕⢕⢱⣿⡿⢏⢕⠀⠀⠀⢀⢄⢔⡄⢄⢄⢔⣾⡇⢕⢀⢕⢕⢕⢕⢕⢕⢜⣿⣿⣿⣿⣿⣔⠀⠀⠀⠀⠀⠀⠀⠀⠀⠀⠀⠀⠀⠀⠀⠀⠀⢻⣿⣿⣿⣿⣿⣵⣾⣿⣿⣿⣿⢕⣼⣿⣿⣷⣷⣷⣷⣷⣾⣿⣿⣿⣿⣿⣿⣿⣿⣿⣿⣿⣿⣿⣿⣿⣿⣿⣿⣿⣿⣿⣿⣿⣿⣿⣿⣿⣿⣿⠟⠁⢀⣠⣾⣿⣿⣿⣿⣿⣿⣿⣿⣿⣿⣿⣿⣿⣿⣿⣿⣿⣿⣿⣿⣿⣿⣷⣴⡅⢁⢁⢅⢱⣷⣶⡾⢿⣿⣿⠀</a:t>
            </a:r>
            <a:br/>
            <a:r>
              <a:t>⣿⣿⣿⣿⣿⣿⣿⣿⣿⣿⡇⠀⠀⠀⠀⠀⠕⢕⠀⠀⢠⣿⢏⢕⢕⢕⢕⢕⢕⢹⣿⡇⢕⢕⢕⢕⢕⢕⢕⢕⢕⢕⢔⢕⢕⢕⢕⢕⢕⢕⢕⢕⢕⢕⣷⣿⣿⣷⣼⣽⣷⣿⣿⣿⢕⢕⢕⢕⢕⢕⢕⢕⢕⢕⡇⣿⢕⣼⡟⣼⣿⣿⣿⢕⢜⣷⢕⢕⢕⢕⢜⢕⢕⡟⣼⣿⡇⢕⢕⢕⣾⣿⣷⣷⢔⢔⢔⢱⣾⣿⣿⡇⢕⢕⢕⣿⡇⢕⢕⢕⢕⢕⢕⢕⢕⢕⢜⢻⣿⣿⣿⣿⣧⡀⠀⠀⠀⠀⠀⠀⠀⠀⠀⠀⠀⠀⠀⠀⠀⠘⢿⣿⣿⣿⣿⣿⣿⣿⣿⣿⣿⣿⢿⣿⣿⣿⣿⣿⣿⣿⣿⣿⣿⣿⣿⣿⣿⣿⣿⣿⣿⣿⣿⣿⣿⣿⣿⣿⣿⣿⣿⣿⣿⣿⣿⣿⣿⠿⠟⢁⣀⣴⣾⣿⣿⣿⣿⣿⣿⣿⣿⣿⣿⣿⣿⣿⣿⣿⣿⣿⣿⣿⣿⣿⣿⣿⣿⣿⣿⣿⣿⣿⣷⣾⣿⣿⣿⣕⣿⣿⠀</a:t>
            </a:r>
            <a:br/>
            <a:r>
              <a:t>⣿⣿⣿⣿⣿⣿⣿⣿⣿⣿⡇⠀⠀⠀⠀⠀⠀⠑⠀⢀⣾⢇⢕⢕⢕⢕⢕⢕⢕⢘⣿⣿⡕⢕⢕⢕⢕⢕⢕⢕⢕⢕⢕⢕⢕⢕⢕⢕⢕⠕⢑⢕⢱⣿⣿⣿⣿⣿⣿⣿⣿⣿⣿⣿⢕⠕⢕⢕⢕⢕⢕⢕⢕⢕⣟⡿⢱⢏⢸⣿⣿⣿⡿⣸⣎⣿⡇⢕⢕⢕⢕⢑⢕⣱⣵⣿⡿⢕⢕⢕⣿⣿⣿⣿⢕⢕⢕⢸⣿⣿⣿⡇⢕⢕⢕⣿⡇⢕⢕⢕⢕⢕⢕⢕⢕⢕⢕⢕⢜⢿⣿⣿⣿⣿⣔⠀⠀⠀⠀⠀⠀⠀⠀⠀⠀⠀⠀⠀⠀⠀⠘⢿⣿⣿⣿⣿⣿⣟⡝⢕⢝⢕⢕⢜⢏⢻⣿⣿⣿⣿⣿⣿⣿⣿⣿⣿⣿⣿⣿⣿⣿⣿⣿⣿⣿⣿⣿⣿⣿⣿⣿⣿⣿⣿⣿⣿⣿⣷⣾⣿⣿⣿⣿⣿⣿⣿⣿⣿⣿⣿⣿⣿⣿⣿⣿⣿⣿⣿⣿⣿⣿⣿⣿⣿⣿⣿⣿⣿⣿⣿⣿⣿⣿⣿⣿⡿⢟⢹⢻⣿⠀</a:t>
            </a:r>
            <a:br/>
            <a:r>
              <a:t>⣿⣿⣿⣿⣿⣿⣿⣿⣿⣿⡇⠀⠀⠀⠀⠀⠀⠀⠀⣾⢕⢕⢕⢕⢕⢕⢕⢕⢕⢕⢸⣿⣿⡕⢕⢕⢕⢕⢕⢕⢕⢕⢕⢕⢕⢕⠕⠑⠀⢀⢕⢕⣼⣿⣿⣿⣿⣿⣿⣿⣿⣿⣿⣿⢕⠀⠁⠑⠕⢕⢕⢕⢕⢕⢹⢱⢫⡕⢜⣿⣿⣿⢇⣿⣇⣻⡇⢕⢕⢕⢕⢱⢱⣿⣿⣿⣿⢕⢕⢕⣿⣿⣿⣿⢕⢕⢕⢸⣿⣿⣿⡇⢕⢕⢕⣿⡇⢕⢕⠐⢕⢕⢕⢕⢕⢕⢕⢕⢕⢕⢝⢿⣿⣿⣿⣧⢀⠀⠀⠀⠀⠀⠀⠀⠀⠱⣄⠀⠀⠀⠀⠘⢿⣟⡿⡹⢟⢕⢕⢕⢕⢕⢕⢕⢕⢕⢝⢿⣿⣿⣿⣿⣿⣿⣿⣿⣿⣿⣿⣿⣿⣿⣿⣿⣿⣿⣿⣿⣿⣿⣿⣿⣿⣿⣿⣿⣿⣿⣿⣿⣿⣿⣿⣿⣿⣿⣿⣿⣿⣿⣿⣿⣿⣿⣿⣿⣿⣿⣿⣿⣿⣿⣿⣿⣿⣿⣿⣿⣿⣿⣿⣿⣿⣿⢟⢝⢕⢕⢕⢿⠀</a:t>
            </a:r>
            <a:br/>
            <a:r>
              <a:t>⣿⣿⣿⣿⣿⣿⣿⣿⣿⣿⡇⠀⠀⠀⠀⠀⠀⠀⣼⡇⢕⢕⢕⢕⢕⢕⢕⢕⢕⢕⢕⣿⣿⣿⢕⢕⢕⢕⢕⢕⢕⢕⢕⠑⠁⠀⠀⠀⠀⢕⢕⢕⣿⣿⣿⣿⣿⣿⣿⣿⣿⣿⣿⣿⡕⢕⠀⠀⠀⠁⠑⠕⢕⢕⢕⢱⡞⢧⢕⢿⣿⣿⢸⠿⠕⢸⢕⢕⢕⢕⢕⣼⡜⣿⣿⣿⣿⢕⢕⢕⣿⣿⣿⣿⢕⢕⢕⢸⣿⣿⣿⡇⢕⢕⢕⣿⡇⢕⢕⢀⢕⢕⢕⢕⢕⢕⢕⢕⢕⢕⢕⢅⠻⣿⣿⣿⣷⢄⠀⠀⠀⠀⠀⠀⠀⠀⢹⣷⣄⢀⠀⠀⠁⢻⡗⢕⢕⢕⢕⢕⢕⢕⢕⢕⢕⢕⢕⢜⢻⣿⣿⣿⣿⣿⣿⣿⣿⣿⣿⣿⣿⣿⣿⣿⣿⣿⣿⣿⣿⣿⣿⣿⣿⣿⣿⣿⣿⣿⣿⣿⣿⣿⣿⣿⣿⣿⣿⣿⣿⣿⣿⣿⣿⣿⣿⣿⣿⣿⣿⣿⣿⣿⣿⣿⣿⣿⣿⣿⣿⣿⣿⣿⣿⢕⢕⢕⢕⢕⢕⢜⠀</a:t>
            </a:r>
            <a:br/>
            <a:r>
              <a:t>⣿⣿⣿⡿⢟⢟⢝⣽⢽⣽⡕⠀⠀⠀⠀⠀⠀⢰⡏⢕⢕⢕⢕⢕⢕⢕⢕⢕⢕⢕⢕⣿⣿⣿⣇⢕⢕⢕⢕⢕⢕⠁⠀⠀⠀⠀⠀⠀⠀⢕⣱⣾⣿⣿⣿⣿⣿⣿⣿⣿⣿⣿⣿⣿⣧⢕⢔⠀⠀⠀⠀⠀⠀⠑⢕⢕⢕⢪⣕⢜⢟⠁⡀⢄⢄⢄⠁⠕⠕⢕⢕⢸⣇⢿⣿⣿⡏⢕⢕⢕⣿⣿⣿⣿⢕⢕⢕⢸⣿⣿⣿⡇⢕⢕⢕⣿⡇⢕⢕⢕⢕⢕⢕⢕⢕⢕⢕⢕⢕⢕⢕⢕⠕⢜⢝⢯⢟⢝⢕⢄⠀⠀⠀⠀⠀⠀⠀⠹⣿⣿⣦⣄⢀⠀⠕⢕⢕⢕⢕⢕⢕⢕⢕⢕⢕⢕⢕⢕⢹⣿⣿⣿⣿⣿⣿⣿⣿⣿⣿⣿⣿⣿⣿⣿⣿⣿⣿⣿⣿⣿⣿⣿⣿⣿⣿⣿⣿⣿⣿⣿⣿⣿⣿⣿⣿⣿⣿⣿⣿⣿⣿⣿⣿⣿⣿⣿⣿⣿⣿⣿⣿⣿⣿⣿⣿⣿⣿⣿⣿⣿⣿⣿⢕⢕⢕⢕⢕⢕⢕⢜⠀</a:t>
            </a:r>
            <a:br/>
            <a:r>
              <a:t>⣿⣿⣿⡇⢕⢕⢕⣿⢜⢟⢇⠀⠀⠀⠀⢔⢱⡟⢕⢕⢕⢕⢕⢕⢕⢕⢕⢕⣕⣕⡕⢹⣿⣿⣿⡕⢕⢕⢕⢕⡅⠀⠀⠀⠀⠀⠀⠀⠀⢜⣿⣿⣿⣿⣿⣿⣿⣿⣿⣿⣿⣿⣿⣿⣿⡕⢕⠀⠀⠀⠀⠀⠀⠀⠀⢕⢕⢕⠜⠁⠁⠁⠑⠑⠑⠀⣀⢀⠀⢕⢕⢕⢿⡜⢝⢝⢕⢕⢕⢕⢝⢝⢝⢝⢕⢕⢕⢜⢝⢝⢝⢕⢕⢕⢕⢝⢕⢕⢕⢕⢕⢕⢕⢕⢕⢕⢕⢕⢕⢕⢕⢕⢔⢕⢕⢀⠑⠕⠕⠕⠕⠄⠀⠀⠀⠀⠀⠀⠘⢿⣿⣿⣷⣦⣄⡁⢕⢕⢕⢕⢕⢕⢕⢕⢕⢕⢕⢱⣱⣿⣿⣿⣿⣿⣿⣿⣿⣿⣿⣿⣿⣿⣿⣿⣿⣿⣿⣿⣿⣿⣿⣿⣿⣿⣿⣿⣿⣿⣿⣿⣿⣿⣿⣿⣿⣿⣿⣿⣿⣿⣿⣿⣿⣿⣿⣿⣿⣿⣿⣿⣿⣿⣿⣿⣿⣿⣿⣿⣿⣿⣿⣿⢕⢕⢕⢕⢕⢕⢕⢕⠀</a:t>
            </a:r>
            <a:br/>
            <a:r>
              <a:t>⣿⣿⣿⡇⢕⢕⢕⣿⢜⢕⢕⠀⠀⠀⠀⢑⣾⢇⢕⢕⢕⢕⢕⢕⣵⣷⣾⣿⣿⣿⡇⢕⣿⣿⣿⣧⢕⢕⢕⢕⠁⠀⠀⠀⠀⠀⠀⠀⠀⠜⣿⣿⣿⣿⣿⣿⣿⣿⣿⣿⣿⣿⣿⣿⣿⣿⡕⠀⠀⠀⠀⠀⠀⠀⠀⢕⢝⢕⠀⢳⣦⡤⠐⠀⠀⠘⢿⣇⠀⣷⣕⢕⢜⣧⢕⢕⢕⢕⢕⢕⢕⢕⢕⢕⢕⢕⢕⢕⢕⢕⢕⢕⢕⢕⢕⢕⢕⢕⢕⢕⠕⢕⢕⢕⢕⢕⢕⢕⢕⢕⢕⢕⢕⢕⢕⢕⠀⠀⠀⠀⠀⠀⠀⠀⢀⢀⠀⠀⠀⠈⢻⣿⣿⣿⣿⣿⣷⣷⢇⢕⢕⢕⢕⢕⢕⣱⣵⣿⣿⣿⣿⣿⣿⣿⣿⣿⣿⣿⣿⣿⣿⣿⣿⣿⣿⣿⣿⣿⣿⣿⣿⣿⣿⣿⣿⣿⣿⣿⣿⣿⣿⣿⣿⣿⣿⣿⣿⣿⣿⣿⣿⣿⣿⣿⣿⣿⣿⣿⣿⣿⣿⣿⣿⣿⣿⣿⣿⣿⣿⣿⣿⣿⡇⢕⢕⢕⢕⢕⢕⢱⠀</a:t>
            </a:r>
            <a:br/>
            <a:r>
              <a:t>⣿⣿⣿⡇⢕⢕⢕⣿⢱⢕⢕⠀⠀⠀⠀⣼⢏⢕⢕⢕⢕⢱⣾⣿⣿⣿⣿⣿⣿⣿⡗⡕⣿⣿⣿⣿⢕⢕⢕⢕⠀⠀⠀⠀⠀⠀⠀⠀⠀⠀⢹⣿⣿⣿⣿⣿⣿⣿⣿⣿⣿⣿⣿⣿⣿⣿⡇⠀⠀⠀⠀⠀⠀⠀⠀⠀⢕⢕⢀⠑⠝⠁⢄⢕⢕⢔⠀⡀⣰⣿⣿⣿⣕⢸⡇⣥⣥⣥⣥⣵⣵⣵⣵⣵⣵⣵⣵⣵⣵⣵⣵⣵⣵⣵⣵⣵⣵⠕⢕⢕⢀⢕⢕⢕⢕⢕⢕⢕⢕⢕⢕⢕⢕⢕⢕⢕⢔⠀⠀⠀⠀⠀⠀⠀⠄⢹⣦⣄⢀⠀⠀⠹⣿⣿⣿⣿⣿⣿⣿⣿⣷⣧⣷⣿⣿⣿⣿⣿⣿⣿⣿⣿⣿⣿⣿⣿⣿⣿⣿⣿⣿⣿⣿⣿⣿⣿⣿⣿⣿⣿⣿⣿⣿⣿⣿⣿⣿⣿⣿⣿⣿⣿⣿⣿⣿⣿⣿⣿⣿⣿⣿⣿⣿⣿⣿⣿⣿⣿⣿⣿⣿⣿⣿⣿⣿⣿⣿⣿⣿⣿⣿⣿⣿⣧⣕⢕⢕⢕⢕⣼⠀</a:t>
            </a:r>
            <a:br/>
            <a:r>
              <a:t>⣿⣿⣿⡇⢕⢕⢕⣿⢕⢕⢕⠀⠀⠀⣸⢏⢕⢕⢕⢕⣱⣿⣿⣿⣿⣿⣿⣿⣿⣿⡇⣿⣿⣿⣿⣿⡇⢕⢕⢕⠀⠀⠀⠀⠀⠀⠀⠀⠀⠀⠀⢷⣷⣿⣿⣿⣿⣿⣿⣿⣿⣿⣿⣿⣷⣾⠁⠀⠀⠀⠀⠀⠀⠀⠀⠀⢕⢕⢕⢔⢰⢕⠁⠑⠕⠑⢀⡝⣿⣿⣿⣿⣿⣇⢹⡸⣿⣿⣿⣿⣿⣿⣿⣿⣿⣿⣿⣿⣿⣿⣿⣿⣿⣿⣿⣿⣿⢄⢕⢕⢕⢕⢕⢕⢕⢕⢕⢕⢕⢕⢕⢕⢕⢕⢕⢕⢕⢀⠀⠀⠀⠀⠀⠀⠔⢁⢻⣿⣿⣷⣴⣄⢜⣿⣿⣿⣿⣿⣿⣿⣿⣿⣿⣿⣿⣿⣿⣿⣿⣿⣿⣿⣿⣿⣿⣿⣿⣿⣿⣿⣿⣿⣿⣿⣿⣿⣿⣿⣿⣿⣿⣿⣿⣿⣿⣿⣿⣿⣿⣿⣿⣿⠁⣽⣿⣿⣿⣿⣿⣿⣿⣿⣿⣿⣿⣿⣿⣿⣿⣿⣿⣿⣿⣿⣿⣿⣿⣿⣿⣿⣿⣿⣿⣿⣿⣷⣧⣵⣾⣿⠀</a:t>
            </a:r>
            <a:br/>
            <a:r>
              <a:t>⣷⣮⣝⢇⢕⢕⢕⣿⢕⢕⢕⠀⠀⣼⢇⢕⢕⢕⢕⣱⣿⣿⣿⣿⣿⣿⣿⣿⣿⣿⢱⣻⡟⣿⣿⣿⢇⢕⢕⢕⠀⠀⠀⠀⠀⠀⠀⠀⠀⠀⠀⠈⢿⣿⣿⣿⣿⣿⣿⣿⣿⣿⣿⣿⣿⠇⠀⠀⠀⠀⠀⠀⠀⠀⠀⠀⠀⢕⢕⡱⣽⢕⣧⡔⢔⢷⡕⣿⡜⣿⣿⣿⣿⣿⣎⢧⠀⠀⠀⠀⠀⠀⠀⢀⢀⢀⣀⣀⣀⢀⠀⠀⢀⢀⢀⢁⣁⢀⢕⢕⢕⢕⢕⢕⢕⢕⢕⢕⢕⢕⢕⢕⢕⢕⢕⢕⢕⢕⠀⠐⠀⠀⠀⠀⠀⠁⢘⢿⣿⣿⣿⣿⣿⣾⣿⣿⣿⣿⣿⣿⣿⣿⣿⣿⣿⣿⣿⣿⣿⣿⣿⣿⣿⣿⣿⣿⣿⣿⣿⣿⣿⣿⣿⣿⣿⣿⣿⣿⣿⣿⣿⣿⣿⣿⣿⣿⣿⣿⣿⣿⣿⣿⠀⣿⣿⣿⣿⣿⣿⣿⣿⣿⣿⣿⣿⣿⣿⣿⣿⣿⣿⣿⣿⣿⣿⣿⣿⣿⣿⣿⣿⣿⣿⣿⣿⣿⣿⣿⣿⣿⠀</a:t>
            </a:r>
            <a:br/>
            <a:r>
              <a:t>⣿⢏⢝⢟⢣⢱⢾⢿⢾⢷⢷⢎⡜⢕⢕⢕⢕⢕⢱⣿⣿⣿⣿⣿⣿⣿⣿⣿⣿⡏⢸⣿⣿⣿⣿⣿⢕⢕⣕⠀⠀⠀⠀⠀⠀⠀⠀⠀⠀⠀⠀⠀⠘⣿⣿⣿⣿⣿⣿⣿⣿⣿⣿⣿⡟⠀⠀⠀⠀⠀⠀⠀⠀⠀⠀⠀⠀⢕⣮⣷⣿⢷⢟⡱⣵⣜⢝⢮⡻⢸⣿⣿⣿⣿⣿⡞⣇⠀⠀⠀⠀⡇⢕⡸⢫⢮⢝⢹⢵⢾⢿⣿⣿⣿⣿⣷⣧⡕⢕⢕⢕⠑⢕⢕⢕⢕⢕⢕⢕⢕⢕⢕⢕⢕⢕⢕⢕⢕⠀⠁⠀⠀⠀⠀⢄⢑⠅⢘⢿⣿⣿⣿⣿⣿⣿⣿⣿⣿⣿⣿⣿⣿⣿⣿⣿⣿⣿⣿⣿⣿⣿⣿⣿⣿⣿⣿⣿⣿⣿⣿⣿⣿⣿⣿⣿⣿⣿⣿⣿⣿⣿⣿⣿⣿⣿⣿⣿⣿⣿⣿⣿⣿⣱⣿⣿⣿⣿⣿⣿⣿⣿⣿⣿⣿⣿⣿⣿⣿⣿⣿⣿⣿⣿⣿⣿⣿⣿⣿⣿⣿⣿⣿⣿⣿⣿⣿⣿⣿⣿⣿⠀</a:t>
            </a:r>
            <a:br/>
            <a:r>
              <a:t>⢝⢕⢕⠕⠕⠕⠕⠕⠕⢕⢕⡞⢕⢕⡱⢕⢕⢕⣾⣿⣿⣿⣿⣿⣿⣿⣿⣿⣿⢕⣼⣿⣿⣿⣿⣿⢕⢕⡇⠀⠀⠀⠀⠀⠀⠀⠀⠀⠀⠀⠀⠀⠀⠜⣿⣿⣿⣿⣿⣿⣿⣿⣿⣿⠁⠀⠀⠀⠀⠀⠀⠀⠀⠀⠀⠀⠀⠁⣿⣿⢿⢏⣾⣷⡝⢿⣞⣷⣵⣕⢸⣽⣿⣿⣿⣿⡼⣇⢀⢀⢀⢕⢕⠝⠊⠁⠀⠀⠀⠀⠀⢕⢝⢟⢿⢿⣿⡇⢕⢕⢕⠀⢕⢕⢕⢕⢕⢕⢕⢕⢕⢕⢕⢕⢕⢕⢕⢕⢔⠀⠀⠀⠀⢄⢕⢄⢑⠔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⡣⢕⢕⠀⠀⠀⠀⠀⠀⠀⠁⠈⠘⠑⠣⢵⢕⣼⣿⣿⣿⣿⣿⣿⣿⣿⣿⣿⣿⢱⣿⣿⣿⣿⣿⣿⢕⢕⠇⠀⠀⠀⠀⠀⠀⠀⠀⠀⠀⠀⠀⠀⠀⠀⠹⣿⣿⣿⣿⣿⣿⣿⣿⠇⠀⠀⠀⠀⠀⠀⠀⠀⠀⠀⠀⠀⠀⠀⢸⣷⣾⣿⣿⣿⣿⣧⣝⡜⢿⣿⡎⣿⣿⣿⣿⣿⣧⠿⠇⠃⠁⠀⠀⠀⠀⠀⠀⠀⠀⠀⠀⢕⢕⢕⢕⢕⢕⢕⢕⢕⢕⠀⢕⢕⢕⢕⢕⢕⢕⢕⢕⢕⢕⢕⢕⢕⢕⢕⢕⢔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⡳⠕⠕⠀⠀⠀⠀⠀⠀⠀⠀⠀⠀⠀⠀⠀⠀⠉⠙⠛⠿⢿⣿⣿⣿⣿⣿⣿⣿⣸⣿⣿⡝⣿⣿⡟⢕⢱⠀⠀⠀⠀⠀⠀⠀⠀⠀⠀⠀⠀⠀⠀⠀⠀⠀⠜⣿⣿⣿⣿⣿⣿⡏⠀⠀⠀⠀⠀⠀⠀⠀⠀⠀⠀⠀⠀⠀⠀⠀⢹⣿⣿⣿⣿⣿⣿⣿⣿⣎⢿⡇⣿⣿⢿⠟⠙⠁⠀⠀⠀⠀⠀⠀⠀⠀⠀⠀⠀⠀⠀⢄⢕⢕⢕⢕⢕⢕⢕⠕⢕⢕⢀⠁⢕⢕⢕⢕⢕⢕⢕⢕⢕⢕⢕⢕⢕⢕⢕⢕⢕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⠀⠀⠀⠀⠀⠀⠀⠀⠀⠀⠀⠀⠀⠀⠀⠀⠀⠀⠀⠀⠀⠈⠙⠟⢿⣿⣿⡇⣿⣿⣿⣇⢿⣿⢇⢕⢕⠀⠀⠀⠀⠀⠀⠀⠀⠀⠀⠀⠀⠀⠀⠀⠀⠀⠀⠘⠉⢀⢀⠈⠙⠀⠀⠀⠀⠀⠀⠀⠀⠀⠀⠀⠀⠀⠀⠀⠀⠀⢜⣿⣿⣿⣿⣿⣿⣿⣿⡿⢕⠜⠋⠁⠀⠀⠀⠀⠀⠀⠀⠀⠀⠀⠀⠀⠀⠀⠀⠀⠀⠀⠁⢕⢕⢕⢕⢕⢕⠀⢕⢕⠁⠀⢕⢕⢕⢕⢕⢕⢕⢕⢕⢕⢕⢕⢕⢕⢕⢕⢕⢕⢁⢕⢕⢕⢕⢕⢕⢐⢕⢕⢘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⢀⠀⠀⠀⠀⠀⠀⠀⠀⠀⠀⠀⠀⠀⠀⠈⠙⢇⣿⡿⣿⣝⡪⢝⢕⢕⠀⠀⠀⠀⠀⠀⠀⠀⠀⠀⠀⠀⠀⠀⠀⠀⠀⠀⠀⠀⢔⢜⡟⢕⠀⠀⠀⠀⠀⠀⠀⠀⠀⠀⠀⠀⠀⠀⠀⠀⠀⠀⠀⢻⣿⣿⣿⣿⣿⣿⡿⠋⠁⠀⠀⠀⠀⠀⠀⠀⠀⠀⠀⠀⠀⠀⠀⠑⢔⢄⠀⠀⠀⠀⠀⢀⣡⣕⡕⢕⢕⢕⢕⢕⢀⠀⠕⢕⢕⢕⢕⢕⢕⢕⢕⢕⢕⢕⢕⢕⢕⢕⢕⢕⢁⢕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⢄⢕⠁⠀⠀⠀⠀⠀⢀⠀⠀⠀⠀⠀⠀⠀⠀⠀⠀⢸⣿⣹⣿⣿⡏⢕⢱⠕⠀⠀⠀⠀⠀⠀⠀⠀⠀⠀⠀⠀⠀⠀⠀⠀⠀⠀⠀⠀⠀⢕⢕⠕⠀⠀⠀⠀⠀⠀⠀⠀⠀⠀⠀⠀⠀⠀⠀⠀⠀⠀⠀⠘⣿⣿⣿⣿⢇⠋⠀⠀⠀⠀⠀⠀⠀⠀⠀⠀⠀⠀⠁⠔⢀⠀⠀⠀⠀⠑⢕⢄⠀⠀⠀⢸⣿⣿⣿⣷⣧⡕⢕⢕⢔⢁⠀⢕⢕⢕⢕⢕⢕⢕⢕⢕⢕⢕⢕⢕⢕⢕⢕⢕⢔⢕⠔⢑⢀⢕⢕⢕⢕⢕⢕⢕⢕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⢄⢕⠑⠀⠀⠀⠀⢀⢔⠑⠀⠀⠀⠀⠀⠀⠀⠀⠀⠀⠀⣼⡏⣼⣿⡟⢕⢕⡕⠀⠀⠀⠀⠀⠀⠀⠀⠀⠀⠀⠀⠀⠀⠀⠀⠀⠀⠀⠀⠀⠀⠁⢕⢀⠀⠀⠀⠀⠀⠀⠀⠀⠀⠀⠀⠀⠀⠀⠀⠀⠀⠀⠀⠀⢜⣿⢟⠃⠀⠀⠀⠀⠀⠀⠀⠀⠀⠀⠀⠀⠀⠕⠀⠀⠁⠕⢄⠀⠀⠀⠀⠕⢔⠀⠀⢸⡇⣻⣿⣿⣿⢇⢕⢕⢕⢅⠀⢕⢕⢕⢕⢕⢕⢕⢕⢕⢕⢕⢕⢕⢕⢕⢕⢕⢕⢕⢀⢄⢕⢕⢕⢕⢕⢕⢕⢕⢕⢕⢘⢿⣿⣿⣿⣿⣿⣿⣿⣿⣿⣿⣿⣿⣿⣿⣿⣿⣿⣿⣿⣿⣿⣿⣿⣿⣿⣿⣿⣿⣿⣿⣿⣿⣿⣿⣿⣿⢿⢟⢛⢟⢟⢟⢟⢟⢟⢛⢛⢟⢿⢿⣿⣿⣿⣿⣿⣿⣿⣿⣿⣿⣿⣿⣿⣿⣿⣿⣿⣿⣿⣿⣿⣿⣿⣿⣿⣿⣿⣿⣿⣿⣿⣿⡿⠀</a:t>
            </a:r>
            <a:br/>
            <a:r>
              <a:t>⠀⠀⢀⠀⠀⠀⢔⠕⠀⠀⠀⠀⢀⢔⠑⠀⠀⠀⠀⠀⠀⠀⠀⠀⠀⠀⠀⢰⡟⢕⣿⡟⢕⠁⠙⠁⠀⠀⠀⠀⠀⠀⠀⠀⠀⠀⠀⠀⠀⠀⠀⠀⠀⠀⠀⠀⠐⡶⣦⣴⣮⣤⢴⢐⠀⠀⠀⠀⠀⠀⠀⠀⠀⠀⠀⠀⠀⠀⠀⠀⠀⠀⠅⠀⠀⠀⠀⠀⠀⠀⠀⠀⠀⠀⠀⠀⠀⠀⠀⠀⠀⠀⠀⢁⢕⢔⠀⠀⠀⠁⠕⢀⠕⡷⣻⣿⣿⣿⣧⠕⢕⢕⠑⢄⠁⢕⢕⢕⢕⢕⢕⢕⢕⢕⢕⢕⢕⢕⢕⢕⢕⢕⢕⢕⢕⢕⢕⢕⢕⢕⢕⢕⢕⢕⢕⢕⢕⠹⣿⣿⣿⣿⣿⣿⣿⣿⣿⣿⣿⣿⣿⣿⣿⣿⣿⣿⣿⣿⣿⣿⣿⣿⣿⣿⣿⣿⣿⣿⣿⡿⢟⢝⢕⢕⢕⢕⢕⢕⢕⢕⢕⢕⢕⢕⢕⢕⢕⢕⢝⢿⣿⣿⣿⣿⣿⣿⣿⣿⣿⣿⣿⣿⣿⣿⣿⣿⣿⣿⣿⣿⣿⣿⣿⣿⣿⣿⣿⣿⢟⢕⠀</a:t>
            </a:r>
            <a:br/>
            <a:r>
              <a:t>⠀⣰⡇⠀⢄⠕⠑⠀⠀⠀⢀⢕⢕⢀⠀⠀⠀⠀⠀⠀⠀⠀⠀⠀⠀⠀⢠⢎⠁⣸⢏⠑⠀⠀⠀⠀⠀⠀⠀⠀⠀⠀⠀⠀⠀⠀⠀⠀⠀⠀⠀⠀⠀⠀⠀⢠⢞⣿⣿⣿⣿⣿⣿⣾⢄⠀⠀⠀⠀⠀⠀⠀⠀⠀⠀⠀⠀⠀⠀⠀⠀⠀⠀⠀⠀⠀⠀⠀⠀⠀⠀⠀⠀⠀⠀⠀⠀⠀⠀⠀⠀⢀⢔⠑⠀⠀⠁⠔⢄⠀⠀⠑⢀⢻⢽⣿⣿⣿⢿⢀⢕⢕⠀⢅⠀⢕⢕⢕⢕⢕⢕⢕⢕⢕⢕⢕⢕⢕⢕⢕⢕⢕⢕⢕⢕⢕⢕⢕⢕⢕⢕⢕⢕⢕⢕⢕⢕⢕⢜⢻⣿⣿⣿⣿⣿⣿⣿⣿⣿⣿⣿⣿⣿⣿⣿⣿⣿⣿⣿⣿⣿⣿⣿⣿⣿⣿⣿⣿⡟⢕⢕⢕⢕⢕⢕⢕⢕⢕⢕⢕⢕⢕⢕⢕⢕⢕⢕⢕⢕⢕⢝⣿⣿⣿⣿⣿⣿⣿⣿⣿⣿⣿⣿⣿⣿⣿⣿⣿⣿⣿⣿⣿⣿⣿⣿⣿⡿⢏⢕⢕⠀</a:t>
            </a:r>
            <a:br/>
            <a:r>
              <a:t>⣼⣿⠑⢔⠁⠀⠀⢀⢄⠕⠁⠀⠁⠑⠔⢄⠀⠀⠀⠀⠀⠀⠀⠀⠀⡠⠑⠀⡱⠕⠁⠀⠀⠀⠀⠀⠀⠀⠀⠀⠀⠀⠀⠀⠀⠀⠀⠀⠀⠀⠀⠀⠀⠀⠀⢰⣸⣿⣿⣿⣿⣿⣿⣿⢀⠀⠀⠀⠀⠀⠀⠀⠀⠀⠀⠀⠀⠀⠀⠀⠀⠀⠀⠀⠀⠀⠀⠀⠀⠀⠀⠀⠀⠀⠀⠀⠀⠀⠀⢀⢔⠑⠀⠀⠀⠀⢀⠀⠀⠑⠄⠀⠁⢱⣹⣿⣿⣿⡱⢕⢕⢕⠀⢔⠀⢕⢕⢕⢕⢕⢕⢕⢕⢕⢕⢕⢕⢕⢕⢕⢕⢕⢕⢕⢕⢕⢕⢕⢕⢕⢕⢕⢕⢕⢕⢕⢕⢕⢕⢕⢝⢿⣿⣿⣿⣿⣿⣿⣿⣿⣿⣿⣿⣿⣿⣿⣿⣿⣿⣿⣿⣿⣿⣿⣿⣿⣿⣿⣷⣕⢕⢕⢕⢕⢕⢕⢕⢕⢕⢕⢕⢕⢕⢕⢕⢕⢕⢕⢕⢕⢱⣿⣿⣿⣿⣿⣿⣿⣿⣿⣿⣿⣿⣿⣿⣿⣿⣿⣿⣿⣿⣿⣿⣿⡿⢏⢕⢕⢕⢕⠀</a:t>
            </a:r>
            <a:br/>
            <a:r>
              <a:t>⣿⣧⠀⠀⠀⠀⠔⠑⠀⠀⠀⠀⠀⠀⠀⠁⠕⢔⢀⠀⠀⠀⠀⠀⠑⠀⢄⠕⠁⠀⠀⠀⠀⠀⠀⠀⠀⠀⠀⠀⠀⠀⠀⠀⠀⠀⠀⠀⠀⠀⠀⠀⠀⠀⠀⠕⢻⡝⣿⣿⡟⣿⡿⠑⠑⠀⠀⠀⠀⠀⠀⠀⠀⠀⠀⠀⠀⠀⠀⠀⠀⠀⠀⠀⠀⠀⠀⠀⠀⠀⠀⠀⠀⠀⠀⠀⠀⢀⠕⠁⠀⠀⠀⠀⠄⠁⠁⠑⠄⢀⠀⠐⠀⠁⢟⣿⣿⣿⣹⡇⢕⢕⠄⢑⢕⠑⢕⢕⢕⢕⢕⢕⢕⢕⢕⢕⢕⢕⢕⢕⢕⢕⢕⢕⢕⢕⢕⢕⢕⢕⢕⢕⢕⢕⢕⢕⢕⢕⢕⢕⢕⢕⢝⢿⣿⣿⣿⣿⣿⣿⣿⣿⣿⣿⣿⣿⣿⣿⣿⣿⣿⣿⣿⣿⣿⣿⣿⣿⣿⣿⣿⣷⣧⣕⡕⢕⢕⢕⢕⢕⢕⢕⢕⢕⢕⢕⣱⣵⣶⣾⣿⣿⣿⣿⣿⣿⣿⣿⣿⣿⣿⣿⣿⣿⣿⣿⣿⣿⣿⣿⣿⣿⣿⢟⢕⢕⢕⢕⢕⢕⠀</a:t>
            </a:r>
            <a:br/>
            <a:r>
              <a:t>⣿⡟⠀⠀⠄⠁⠀⢀⢄⠔⠁⠁⠔⢀⠀⠀⢀⠀⠑⠕⢄⠀⠀⢁⠔⠑⠀⠀⠀⠀⠀⠀⠀⠀⠀⠀⠀⠀⠀⠀⠀⠀⠀⠀⠀⠀⠀⠀⠀⠀⠀⠀⠀⠀⠀⠀⠀⠑⠘⢿⡇⠹⠁⠀⠀⠀⠀⠀⠀⠀⠀⠀⠀⠀⠀⠀⠀⠀⠀⠀⠀⠀⠀⠀⠀⠀⠀⠀⠀⠀⠀⠀⠀⠀⠀⢀⢔⠁⠀⠀⠀⠀⠔⠁⠀⠀⠀⠀⠀⠀⠀⠀⠀⠀⡻⢿⣿⣧⣝⡇⢕⠀⠀⢀⢀⠀⢕⢕⢕⢕⢕⢕⢕⢕⢕⢕⢕⢕⢕⢕⢕⢕⢕⢕⢕⢕⢕⢕⢕⢕⢕⢕⢕⢕⢕⢕⢕⢕⢀⢕⢕⢕⢕⢕⢜⢻⣿⣿⣿⣿⣿⣿⣿⣿⣿⣿⣿⣿⣿⣿⣿⣿⣿⣿⣿⣿⣿⣿⣿⣿⣿⣿⣿⣿⣟⡝⡳⣷⣦⣵⣵⡶⣳⡷⢻⣿⣿⣿⣿⣿⣿⣿⣿⣿⣿⣿⣿⣿⣿⣿⣿⣿⣿⣿⣿⣿⣿⣿⣿⣿⡿⢏⢕⢕⢕⢕⢕⢕⢕⢕⠀</a:t>
            </a:r>
            <a:br/>
            <a:r>
              <a:t>⣿⡇⠀⠀⠀⠀⠀⠁⠀⠀⠀⠀⠀⠀⠑⢄⠀⠀⠀⠀⠁⠕⢀⠀⠀⠀⠀⠀⠀⠀⠀⠀⠀⠀⠀⠀⠀⠀⠀⠀⠀⠀⠀⠀⠀⠀⠀⠀⠀⠀⠀⠀⠀⠀⠀⠀⠀⠀⠀⠀⠈⠀⠀⠀⠀⠀⠀⠀⠀⠀⠀⠀⠀⠀⠀⠀⠀⠀⠀⠀⠀⠀⠀⠀⠀⠀⠀⠀⠀⠀⠀⠀⠀⠀⢄⠕⠀⠀⠀⠀⠀⠀⠀⠀⠀⠀⠀⠀⠀⠀⠀⠀⠀⠀⢸⡹⢏⢽⢿⢱⢕⢀⠀⠀⠀⠀⢕⢕⢕⢕⢕⢕⢕⢕⢕⢕⢕⢕⢕⢕⢕⢕⢕⢕⢕⢕⢕⢕⢕⢕⢕⢕⢕⢕⢕⢕⢕⢕⢕⢕⢕⢕⢕⢕⢕⢕⢕⢝⢿⣿⣿⣿⣿⣿⣿⣿⣿⣿⣿⣿⣿⣿⣿⣿⣿⣿⣿⣿⣿⣿⣿⣿⣿⣿⣿⣷⣵⣽⣿⣟⣻⣇⣧⣵⣿⣿⣿⣿⣿⣿⣿⣿⣿⣿⣿⣿⣿⣿⣿⣿⣿⣿⣿⣿⣿⣿⣿⣿⢟⢏⢕⢕⢕⢕⢕⢕⢕⢕⢕⢕⠀</a:t>
            </a:r>
            <a:br/>
            <a:r>
              <a:t>⣿⠕⠀⠀⠀⠀⠀⠀⠀⠀⠀⠀⠀⠀⠀⠀⠁⠀⠀⠀⠀⠀⠑⢔⢀⠀⠀⠀⠀⠀⠀⠀⠀⠀⠀⠀⠀⠀⠀⠀⠀⠀⠀⠀⠀⠀⠀⠀⠀⠀⠀⠀⠀⠀⠀⠀⠀⠀⠀⠀⠀⠀⠀⠀⠀⠀⠀⠀⠀⠀⠀⠀⠀⠀⠀⠀⠀⠀⠀⠀⠀⠀⠀⠀⠀⠀⠀⠀⠀⠀⠀⠀⠀⠑⠁⠀⠀⠀⠀⠀⠀⠀⠀⠀⠀⠀⠀⠀⠀⠀⠀⠀⠀⠀⠑⢕⢕⢜⢇⢕⠑⢄⠄⠐⠅⢀⠑⢕⢕⢕⢕⢕⢕⢕⢕⢕⢕⢕⢕⢕⠕⢕⢕⢕⢕⢕⢕⢕⢕⢕⢕⢕⢕⢕⢕⢕⢕⢕⠀⢕⢕⢕⢕⢕⢕⢕⢕⢕⢕⢜⢝⢿⣿⣿⣿⣿⣿⣿⣿⣿⣿⣿⣿⣿⣿⣿⣿⣿⣿⣿⣿⣿⣿⣿⣿⣿⣿⣿⣿⣿⣿⣿⣿⣿⣿⣿⣿⣿⣿⣿⣿⣿⣿⣿⣿⣿⣿⣿⣿⣿⣿⣿⣿⣿⣿⢿⢋⢕⢕⢕⢕⢕⢕⢕⢕⢕⢕⢕⢕⢕⠀</a:t>
            </a:r>
            <a:br/>
            <a:r>
              <a:t>⢏⡔⠀⠀⠀⠀⠀⠀⠀⠀⠀⠀⠀⠀⠀⠀⠀⠀⠀⠀⠀⠀⠀⠀⠁⠀⠀⠀⠀⠀⠀⠐⠀⢀⠀⠀⠀⠀⠀⠀⠀⠀⠀⠀⠀⠀⠀⠀⠀⠀⠀⠀⠀⠀⠀⠀⠀⠀⠀⠀⠀⠀⠀⠀⠀⠀⠀⠀⠀⠀⠀⠀⠀⠀⠀⠀⠀⠀⠀⠀⠀⠀⠀⠀⠀⠔⢄⠀⠀⠀⠀⠀⠀⠀⠀⠀⠀⠀⠀⠀⠀⠀⠀⠀⠀⠀⠀⠀⠀⠀⠀⠀⠀⠀⠀⠱⣷⣷⣷⣷⡔⢕⠄⢐⢔⠁⠀⢕⢕⢕⢕⢕⢕⢕⢕⢕⢕⢕⢕⢕⢕⢕⢕⢕⢕⢕⢕⢕⢕⢕⢕⢕⢕⢕⢕⢕⢕⢕⢕⢕⢕⢕⢕⢕⠑⢅⢕⢕⢕⢕⢕⢕⢜⢝⢿⣿⣿⣿⣿⣿⣿⣿⣿⣿⣿⣿⣿⣿⣿⣿⣿⣿⣿⣿⣿⣿⣿⣿⣿⣿⣿⣿⣿⣿⣿⣿⣿⣿⣿⣿⣿⣿⣿⣿⣿⣿⣿⣿⣿⣿⣿⣿⢿⢏⢕⢕⠑⢕⢕⢕⢕⢕⢕⢕⢕⢕⢕⢕⢕⢕⠀</a:t>
            </a:r>
            <a:br/>
            <a:r>
              <a:t>⡱⠑⠀⠀⠀⠀⠀⠀⠀⠀⠀⠀⠀⠀⠀⠀⠀⠀⠀⠀⠀⠀⠀⠀⠀⠀⠀⠀⠀⠀⠀⠀⢕⠁⠀⢄⠄⠀⠀⠀⠀⠀⠀⠀⠀⠀⠀⠀⠀⠀⠀⠀⠀⠀⠀⠀⠀⠀⠀⠀⠀⠀⠀⠀⠀⠀⠀⠀⠀⠀⠀⠀⠀⠀⠀⠀⠀⠀⠀⠀⠀⠀⠀⠁⠀⠀⠀⠀⠀⠀⠀⠀⠀⠀⠀⠀⠀⠀⠀⠀⠀⠀⠀⠀⠀⠀⠀⠀⠀⠀⠀⠀⠀⠀⠀⠀⢻⢿⢿⢿⢇⢕⢅⢔⢕⢔⢔⠁⢕⢕⢕⢕⢕⢕⢕⢕⢕⢕⢕⢕⢕⢔⢕⢕⢕⢕⢕⢕⢕⢕⢕⢕⢕⢕⢕⢕⢕⢕⢕⢕⢕⢕⢕⠁⢄⢕⢕⢕⢕⢕⢕⢕⢕⢕⢕⢜⢝⢻⣿⣿⣿⣿⣿⣿⣿⣿⣿⣿⣿⣿⣿⣿⣿⣿⣿⣿⣿⣿⣿⣿⣿⣿⣿⣿⣿⣿⣿⣿⣿⣿⣿⣿⣿⣿⣿⣿⣿⣿⡿⢟⠋⢕⢕⢕⢕⢕⠀⢕⢕⢕⢕⢕⢕⢕⢕⢕⢕⢕⢕⢕⠀</a:t>
            </a:r>
            <a:br/>
            <a:r>
              <a:t>⠑⠀⠀⠐⠐⠀⠀⠀⠀⠀⠀⠀⠀⠀⠀⠀⠀⠀⠀⠀⠀⠀⠀⠀⠀⠀⠀⠀⠀⠀⠀⠀⠑⠀⠘⠁⠀⠀⠀⠀⠀⠀⠀⠀⠀⠀⠀⠀⠀⠀⠀⠀⠀⠀⠀⠀⠀⠀⠀⠀⠀⠀⠀⠀⠀⠀⠀⠀⠀⠀⠀⠀⠀⠀⠀⠀⠀⠀⠀⠀⠀⠀⠀⠀⠀⠀⠀⠀⠀⠀⠀⠀⠀⠀⠀⠀⠀⠀⠀⠀⠀⠀⠀⠀⠀⠀⠀⠐⠐⠐⠐⠐⠐⠐⠐⠀⠛⠛⠛⠑⠑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⠋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⣟⣾⣿⣿⢳⣿⣿⣿⣿⣿⣿⣿⣿⣿⣿⣿⣿⣿⣿⣿⣿⢇⢕⢕⢕⢸⣿⣿⣎⢧⡕⢕⢕⢕⢕⢕⢕⢹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⡟⣾⣿⣿⣿⣸⣽⢷⣗⣗⣗⣷⣷⣷⣷⣷⣷⣷⢾⢯⣽⣽⡕⢕⢕⢕⢕⣿⣿⣿⣎⢇⢕⢕⢕⢕⢕⢕⢕⢕⢝⢝⢻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⢿⡟⣼⣿⣿⣿⡇⣿⣿⣿⣿⣿⣿⣿⣿⣿⣿⣿⣿⣿⣿⣿⣷⣿⣧⢕⢕⢕⢕⢹⣿⣿⣿⡕⢕⢕⢕⢕⢕⢕⢕⢕⢕⢕⢕⢜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⢟⣽⣷⣿⢱⣿⣿⣿⣿⢇⣿⣿⣿⣿⣿⣿⣿⣿⣿⣿⣿⣿⣿⣿⣿⣿⣿⣿⣧⢕⢕⢕⢸⣿⣿⣿⣿⡕⢕⢕⢕⢕⢕⢕⢕⢕⢕⢕⢕⢜⢟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⢟⣹⣾⣿⣿⣿⣇⣿⣿⣿⣿⣿⢸⣿⣿⣿⣿⣿⣿⣿⣿⣿⣿⣿⣿⣿⣿⣿⣿⣿⣿⣿⣧⡕⢕⢕⣿⣿⣿⣿⣧⢕⢕⢕⢕⢕⢕⢕⢕⢕⢕⢕⢕⢕⢕⢝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⣵⣿⣿⣿⣿⣿⡿⣸⣿⣿⣿⣿⣿⢸⣿⣿⣿⣿⣿⣿⣿⣿⣿⣿⣿⣿⣿⣿⣿⣿⣿⣿⣿⣿⣷⡅⢕⣿⣿⣿⣿⣿⡕⢕⢕⢕⢕⢑⢕⢕⢕⢕⢕⢕⢕⢕⢕⢕⢜⢟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⣵⣿⣿⣿⣿⣿⣿⣿⢇⣿⣿⣿⣿⣿⡏⢸⣿⣿⣿⣿⣿⣿⣿⣿⣿⣿⣿⣿⣿⣿⣿⣿⣿⣿⣿⣿⣿⣷⢔⣿⣿⣿⣿⣿⣧⢅⢐⢅⢝⢕⢕⢕⢕⢕⢕⢕⢕⢕⢕⢕⢕⢕⢕⢜⢻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⡿⣱⣿⣿⣿⣿⣟⣿⣿⡟⣵⢸⣿⣿⣿⣿⣿⡇⢺⣿⣿⣿⣿⣿⣿⣿⣿⣿⣿⣿⣿⣿⣿⣿⣿⣿⣿⣿⣿⣿⣿⢇⣽⣿⣿⣿⣿⣿⡕⢕⢕⢕⢕⢕⢕⢕⢕⢕⢕⢕⢕⢕⢕⢕⢕⢕⢕⣸⣿⣿⣿⣿⣿⣿⣿⣿⢕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⢟⣾⣿⣿⣿⣿⣿⣿⣿⢯⣾⡏⣿⣿⣿⣿⣿⣿⡇⢸⣿⣿⣿⣿⣿⣿⣿⣿⣿⣿⣿⣿⣿⣿⣿⣿⣿⣿⡇⢿⣿⣿⡇⣿⣿⣿⣿⣿⣿⡇⢕⢕⢕⢕⢕⢕⢕⢕⢕⢕⢕⢅⢕⢕⢕⢕⢵⣾⣿⣿⣿⣿⣿⣿⣿⣿⡏⢕⢕⢕⢕⢕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⢏⣾⣿⢯⣿⣿⣿⣿⣿⣳⣿⣿⡇⣿⣿⣿⣿⣿⣿⡷⢸⣿⣿⣿⣿⣿⣿⣿⣿⣿⣿⣿⣿⣿⣿⣿⣿⣿⣿⣷⢜⢿⡏⢕⣿⣿⣿⣿⣿⣿⣇⢕⢔⢕⣅⢕⢕⢕⢕⢕⢕⢕⢕⢕⢕⢕⢕⣼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⢯⣿⣿⢟⣿⣿⣿⣿⡿⣱⣿⣿⣿⢸⣿⣿⢟⢝⣽⣿⡇⢜⢿⣿⣿⣿⣿⣿⣿⣿⣿⣿⣿⣿⣿⣿⣿⣿⣿⣿⣿⢕⢜⢇⢕⣿⣿⣿⣿⣿⣿⣿⢅⢕⢕⣿⣧⢕⢱⣵⡕⣕⢑⣕⢕⡱⢇⣼⣿⣿⣿⣿⣿⣿⣿⣿⣿⣿⢕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⣏⣿⣿⣿⣾⣿⣿⣿⡿⣽⣿⣿⣿⣿⢸⡿⢕⢕⣾⣿⣿⡟⡇⢜⣿⣿⣿⣿⣿⣿⣿⣿⣿⣿⣿⣿⣿⣿⣿⣿⣿⣿⢕⢕⢕⣸⢻⣿⣿⣿⣿⡿⠇⢕⢕⢅⢜⢟⢗⢇⢜⢣⢝⠁⠁⠁⢕⢻⣿⣿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⡟⣾⣿⡿⡾⣿⣿⣿⡟⣽⣿⣿⣿⢟⢟⢜⢕⣵⣾⣿⣿⣿⡇⢹⣾⣿⣿⣿⣿⣿⣿⣿⣿⣿⣿⣿⣿⣿⣿⣿⣿⣿⣿⢕⢕⢕⢏⢽⡿⢿⢟⠝⠑⠀⢕⢕⢄⢄⢁⠁⠑⠕⢕⢕⢦⡀⣄⡇⢕⢕⢝⢻⣿⣿⣿⣿⣿⣿⣿⣿⢕⢕⢕⢕⢕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⢿⢿⣟⣏⣽⣵⣎⢹⣿⣿⣿⢣⣿⣿⡿⣽⣿⣿⣿⡟⢕⢸⢕⢿⢻⣿⣿⣿⣿⣧⢸⣿⣿⣿⣿⣿⣿⣿⣿⣿⣿⣿⣿⣿⣿⣿⣿⣿⣿⣿⢕⢕⠀⠀⠄⢄⢅⠄⠀⠀⢔⢕⢸⣧⣅⡀⠑⢄⢐⠕⢕⢕⢜⢘⢕⢕⢕⢕⢕⢜⣿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</a:t>
            </a:r>
            <a:br/>
            <a:r>
              <a:t>⣿⣿⣿⣿⣿⣿⣿⣿⣿⣿⣿⣿⣿⣿⣿⣿⣿⡟⣵⣇⣷⣽⣿⣿⣿⣿⡇⣿⣿⣿⡟⣾⣿⣿⢹⣿⣿⣿⡿⢕⢕⣿⢕⢕⣾⣿⣿⣿⣿⡇⢸⣿⣿⣿⣿⣿⣿⣿⣿⣿⣿⣿⣿⣿⣿⣿⣿⣿⣿⣿⢕⢕⠀⢀⢀⠀⠀⠀⠀⢄⢕⢕⣿⣿⣿⣿⢱⣴⡁⠔⢔⢑⢕⢕⢕⢕⢕⢕⣱⣾⣿⣿⢿⢿⢿⢿⢿⢕⢕⢕⢕⢱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⠁⠅⢄⢔⢔⢔⢕⠑⠀</a:t>
            </a:r>
            <a:br/>
            <a:r>
              <a:t>⣿⣿⣿⣿⣿⣿⣿⣿⣿⣿⣿⣿⣿⣿⣿⣿⡿⣸⣿⣧⣿⣿⣿⣿⣿⣿⢸⣿⣿⣿⢱⣿⣿⢧⣿⣿⣿⣿⢣⡇⢱⣿⣇⢸⣿⣿⢏⢏⢟⢕⣾⣿⣿⣹⣿⣿⣿⣿⣿⣿⣿⣿⣿⣿⣿⣿⣿⣿⡟⢻⢕⢕⢄⠑⢕⢕⢕⢔⢄⢕⢕⡕⣿⣿⣿⣿⡾⣿⣿⣧⡅⠕⢕⢑⣕⣵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⢕⢕⢕⢕⢕⠀</a:t>
            </a:r>
            <a:br/>
            <a:r>
              <a:t>⣿⣿⣿⣿⣿⣿⣿⣿⣿⣿⣿⣿⣿⣿⣿⡿⣱⣿⣿⣿⣿⣟⢻⡿⢟⡏⣼⣿⣿⡏⣾⣿⡟⣼⣿⣿⣿⣯⣾⣿⢸⣿⡏⣸⣿⣿⣷⣷⣷⢇⣿⣿⡟⢸⣿⣿⣿⣿⣿⣿⣿⣿⣿⣿⣿⣿⣿⣿⡇⢜⢕⢕⢸⣦⣤⣄⣤⣴⢇⢕⢕⣿⣿⣿⣿⣿⡇⣿⣿⣿⣿⣷⡇⣿⣿⣿⣾⡿⢀⠀⠀⠀⠀⢀⢁⢁⢀⢕⢕⢕⢕⢀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⠅⠀</a:t>
            </a:r>
            <a:br/>
            <a:r>
              <a:t>⣿⣿⣿⣿⣿⣿⣿⣿⣿⣿⣿⣿⣿⣿⣿⢣⣿⣿⢏⢻⣟⢿⡷⠕⢕⢑⣿⣿⣾⢱⣿⣿⢣⣿⣿⣿⣿⣿⣿⡟⢸⣿⢇⣿⣿⣿⣿⣿⣿⢸⣿⣿⢇⢸⣿⣿⣿⣿⣿⣿⣿⣿⣿⣿⣿⣿⣿⣿⢇⢕⢕⢕⢸⣿⣿⣿⣿⣿⡜⢕⢕⣿⣿⣿⣿⣿⡇⣿⣿⣿⣿⣼⣷⢝⣳⣿⢿⢽⣧⠀⠀⠀⠀⢕⣼⣿⡇⢕⢕⢕⢕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⠑⠀</a:t>
            </a:r>
            <a:br/>
            <a:r>
              <a:t>⣿⢿⢿⠿⠿⠟⣿⣿⣿⣿⣿⣿⣿⣿⢇⣸⣿⡿⢸⣷⡕⣱⣷⢟⢕⢕⣿⣿⡟⣼⣿⡿⣼⣿⣿⣿⣿⣿⣿⡇⢸⣿⢸⣿⣿⣿⣿⣿⡏⣾⣿⡟⢸⢸⣿⣿⣿⣿⣿⣿⣿⣿⣿⣿⣿⣿⣿⣿⢕⢕⢕⢕⢸⣿⣿⣿⣿⣿⣷⢕⢸⣿⣿⣿⣿⣿⡇⣿⣿⣿⣿⣿⣿⢨⣝⢵⢜⡕⣿⡕⠀⠄⢀⢱⢻⣿⡇⢕⢕⢕⢕⣿⣿⡿⢕⢕⢕⢕⢕⢕⢕⢕⢕⢕⢕⢕⢕⢕⢕⢕⢕⢕⢕⢕⢕⢕⢕⢕⢕⢕⢕⢕⢕⢕⢕⢕⢕⢕⢕⢕⢕⢕⢕⢕⢕⢕⢕⢕⣱⣇⢕⢕⢕⢕⢕⢕⢕⢕⢕⢕⢕⢕⢕⢕⢕⢕⢕⢕⢕⢕⢕⢕⢕⢕⢕⢕⢕⢕⢕⢕⢕⢕⢕⢕⢕⢕⢕⢕⢕⢕⢕⢕⢕⢕⢕⢕⢕⢕⢕⢕⢕⢕⢕⢕⢕⢕⢕⢕⢕⢕⢕⢕⢕⢕⢕⢕⢕⢕⢕⢕⢕⢕⢕⢕⢕⢕⠁⠀⠀⢕⠀</a:t>
            </a:r>
            <a:br/>
            <a:r>
              <a:t>⡵⡄⠁⠁⠁⠁⣿⣿⣿⣿⣿⣿⣿⣿⢕⢸⣏⢏⢜⢏⣼⣿⢏⣱⣵⣿⣿⣿⢧⣿⣿⢇⣿⣿⣿⣿⣿⣿⣿⢕⢸⣿⢜⣹⣽⣵⣵⣵⡇⣿⣿⢇⡻⢸⣿⣿⣿⣿⣿⣿⣿⣿⣿⣿⣿⣿⣿⡟⢕⢕⢕⢕⢺⣽⣝⣝⣝⣟⣟⢕⣿⣿⣿⣿⣿⣿⡇⣿⣿⣿⣿⣿⣿⢕⢝⢷⣜⢇⡿⡇⢖⢖⢆⢕⢜⡟⢕⢕⢕⢕⢕⢝⢝⢕⢕⢕⢕⢕⢕⢕⢕⢕⢕⢕⢕⢕⢕⢕⢕⢕⢕⢕⢕⢕⢕⢕⢕⢕⢕⢕⢕⢕⢕⢕⢕⢕⢕⢕⢕⢕⢕⢕⢕⢕⢕⢕⢱⣿⣿⣿⢕⢕⢕⢕⢕⢕⢕⢕⢕⢕⢱⣿⣷⣷⣷⣷⣵⣵⣵⣵⣵⣵⣵⣵⣵⣣⢇⢕⢕⢕⢕⢕⢕⢕⢕⢕⢕⢕⢕⢕⢕⢕⢕⢕⢕⢕⢕⢕⢕⢕⢕⢕⢕⢕⢕⢕⢕⢕⢕⢕⢕⢕⢕⢕⢕⢕⢕⢕⡕⢕⢕⢕⢕⢕⣕⣔⢀⢀⢕⢕⠀</a:t>
            </a:r>
            <a:br/>
            <a:r>
              <a:t>⢇⢕⢰⢾⢷⢄⣿⣿⣿⣿⣿⣿⣿⣿⡜⡕⢝⢧⡕⣷⣽⣗⡟⢟⢟⢻⣿⣿⢸⣿⡟⢸⣿⣿⣿⣿⡿⣿⡇⢸⣼⡏⢸⣿⣿⣿⣿⣿⡇⣿⣿⢸⣷⡜⣿⣿⡿⣿⣿⣿⣿⣿⣿⣿⣿⣿⢻⡇⢕⢕⢕⢕⣿⣿⣿⣿⣿⣿⣿⡇⣿⡏⣿⣿⣿⣿⢇⣿⣿⣿⣿⣿⣿⢸⣷⣕⣿⢇⢹⢕⣜⢵⣵⣷⢕⡇⢕⢕⢕⢕⢕⣿⣹⢕⢕⢕⢕⢕⢕⢕⢕⢕⢕⢕⢕⢕⢕⢕⢕⢕⢕⢕⢕⢕⢕⢕⢕⢕⢕⢕⢕⢕⢕⢕⢕⢕⢕⢕⢕⢕⢕⢕⢕⢕⢕⢱⣿⣿⣿⣿⡇⢕⢕⢕⢕⢕⢕⢕⢕⢕⣸⣿⣿⣿⣿⣿⣿⣿⣿⣿⣿⣿⣿⣿⣿⣿⡿⢧⢕⢕⢕⢕⢕⢕⢕⢕⢕⢕⢕⢕⢕⢕⢕⢕⢕⢕⢕⢕⢕⢕⢕⢕⢕⢕⢕⢕⢕⢕⢕⢱⣮⣷⣯⣾⣿⣿⣿⣿⣿⣿⣿⣿⣿⣿⣿⣿⣿⣷⡕⢕⠀</a:t>
            </a:r>
            <a:br/>
            <a:r>
              <a:t>⢕⢕⢕⢕⢱⢸⢽⣿⣿⣿⣿⣿⣿⣿⣿⡝⣕⢣⢱⢸⡝⢟⢻⢿⢷⣾⣿⡏⣿⡿⢱⢸⣿⣿⣿⣿⡷⣿⢕⣿⣿⡇⢻⣿⣿⣿⣿⣿⣇⢿⡏⣼⣿⣧⢹⣿⣇⢿⣿⣿⣿⣿⣿⣿⡸⣿⢸⡇⢕⢕⢕⢱⣿⣿⣿⣿⣿⣿⣿⡇⣿⢱⣿⣿⣿⣿⢕⣿⣿⣿⣿⣿⣿⣱⣵⣷⡾⢟⢅⢣⢸⣸⣿⣿⡇⡇⣷⢕⢕⢕⢕⣿⣿⡕⢕⢕⢕⢕⢕⢕⢕⢕⢕⢕⢕⢕⢕⢕⢕⢕⢕⢕⢕⢕⢕⢕⢕⢕⢕⢕⢕⢕⢕⢕⢕⢕⢕⢕⢕⢕⢕⢕⢕⢕⢕⣾⣿⣿⣿⣿⣧⢕⢕⢕⢕⢕⢕⢕⢕⢕⣿⣿⣿⣿⣿⣿⣿⣿⣿⣿⣿⢿⢟⢟⢝⢕⢕⢕⢕⣕⢕⢕⢕⢕⢕⢕⢕⢕⢕⢕⢕⢕⢕⢕⢕⢕⢕⢕⢕⢕⢕⢕⢕⢕⢕⢕⢕⢕⢕⢜⢝⢟⢿⣿⣿⣿⣿⣿⣿⣿⣿⣿⣿⣿⣿⣿⣿⣿⣧⢕⠀</a:t>
            </a:r>
            <a:br/>
            <a:r>
              <a:t>⢃⢅⢕⢅⢰⢕⢸⣿⣿⣿⣿⣿⣿⣿⣿⣿⣮⡳⡕⢜⢷⢕⢕⢷⡕⢸⣿⣇⣿⢣⡏⣸⣿⣿⣿⣿⣿⡏⢸⣿⣿⣿⢸⣷⣷⣷⣷⣷⣧⢸⡇⢟⢿⣿⣯⣿⣿⡸⣿⣿⢹⣿⣿⣿⣇⢿⢸⡇⢸⢕⢕⢚⣫⣽⣽⣽⣽⣽⣽⢇⣫⣇⢯⢻⣿⡿⢸⣿⣿⣿⣿⣿⡟⢝⣝⢕⢕⢇⣱⣿⣿⣼⣿⣿⣿⣿⣾⢕⢕⢕⢱⣿⣿⣧⢕⢕⢕⢕⢕⢕⢕⢕⢕⠕⢕⢕⢕⢕⢕⢕⢕⢕⢕⢕⢕⢕⢕⢕⢕⢕⢕⢕⢕⢕⢕⢕⢕⢕⢕⢕⢕⢕⢕⢕⣨⣕⢕⠝⢝⢝⢟⢕⢕⢕⢕⢕⢕⢕⢕⢸⢿⢿⢿⢿⢟⢟⢟⢝⢝⢕⢕⢕⠕⢕⠑⢑⣡⣴⣾⣿⣧⢕⢕⢕⢕⢅⢕⢕⢕⢕⢕⢕⢕⢕⢕⢕⢕⢕⢕⢕⢕⢕⢕⢕⢕⢕⢕⢕⢕⢁⠕⢕⢕⢕⢜⢝⢟⢿⢿⣿⣿⣿⣿⣿⣿⣿⣿⣿⣿⣧⠀</a:t>
            </a:r>
            <a:br/>
            <a:r>
              <a:t>⢇⢔⢜⢕⠕⠕⢜⣿⣿⣿⣿⣿⣿⣿⣿⣿⣿⣿⣷⣵⡜⢻⡕⢱⡕⢜⣿⢸⡏⢼⡇⣿⣿⣿⣿⣿⣿⢇⠟⠛⠋⠉⠜⠉⠕⠜⠉⠉⠙⠃⡇⣿⣧⣸⣿⣿⣿⢇⢿⣿⡇⢿⣿⣿⣿⣸⡜⢕⡮⢕⣸⢿⠛⠋⠙⢝⢝⢙⠛⠓⠟⠿⢧⣷⡝⢇⢕⣿⣿⡏⢝⣿⡇⢜⢏⢕⢜⣼⣿⣿⣿⣿⣿⣿⣿⣿⣿⢕⢕⢕⢸⣿⣿⣿⢕⢕⢕⢕⢕⢕⢕⢕⢕⠀⢕⢕⢕⢕⢕⢕⢕⢕⠕⢕⢕⢕⢕⢕⢕⢕⢕⢕⢕⢕⢕⢕⢕⢕⢕⢕⢕⢕⢕⢱⣿⣿⣿⣷⣶⣧⣥⣅⢕⢕⢕⢕⢕⢕⢕⠑⠕⢕⢕⠑⠑⠑⢕⢁⣁⣅⣡⣴⣶⣷⣿⣿⣿⣿⣿⣿⣿⣷⡕⢕⢕⢕⢅⢕⢕⢕⢕⢕⢕⢕⢔⢕⢕⢕⢕⢕⢕⢕⢕⢕⢕⢕⢕⢕⢕⢸⣷⣦⣥⣅⡅⠑⠑⠕⢕⢕⢜⢝⢝⢝⢟⢟⢟⢟⢟⢟⠀</a:t>
            </a:r>
            <a:br/>
            <a:r>
              <a:t>⢜⢏⢕⢄⢀⢀⢕⣿⣿⣿⣿⣿⣿⣿⣿⣿⣿⣿⣿⣿⣿⠃⠅⢅⢑⡕⣿⢸⢕⢸⡇⣿⣿⣿⣿⣿⣿⠕⠁⢀⣠⣴⡷⠊⢅⠄⠀⠀⢁⢀⢕⢁⢻⣿⣿⣿⣿⣾⣾⣿⣿⣜⣿⡝⣿⣏⢇⢱⡇⢕⢁⢄⢐⠀⠀⠀⢄⠐⢴⣄⡀⠀⠐⢧⡕⢣⣵⣿⣿⡇⢳⣿⡇⠜⢕⣵⣿⣿⣿⣿⣿⣿⣿⣿⣿⣿⣿⡇⢕⢕⢸⣿⣿⡏⢕⢕⢕⢕⢕⢕⢕⢕⢕⢕⢕⢕⢕⢕⢕⢕⢕⢕⠀⢕⢕⢕⢕⢕⢕⢕⢕⢕⢕⢕⢕⢕⢕⢕⢕⢕⢕⢕⢕⣿⣿⣿⣿⣿⣿⣿⣿⣿⣇⢕⢕⢕⢕⢕⢕⣿⣷⣷⣿⣿⣿⣿⣿⣿⣿⣿⣿⣿⣿⣿⣿⣿⣿⣿⣿⣿⣿⣿⣿⣧⡕⢕⢕⢅⢕⢕⢕⢕⢕⢕⢕⢔⠕⢕⢕⢕⢕⢕⢕⢕⢕⢕⢕⢕⢕⢸⣿⣿⣿⣿⣿⣿⣷⣶⣴⣤⣄⣔⣅⣁⣅⣁⣅⣅⣁⣕⠀</a:t>
            </a:r>
            <a:br/>
            <a:r>
              <a:t>⢕⢕⡕⢕⢕⢕⢕⣿⣿⣿⣿⣿⣿⣿⣿⣿⣿⣿⣿⡟⡕⠀⠀⢕⣸⡇⣿⢜⢕⢸⢣⢹⡏⢸⣿⢿⣿⢐⢕⣿⣿⣿⢡⣵⡥⠀⠀⠀⠀⠁⠀⢱⣜⢺⣿⣿⣿⣿⣿⣿⣿⣿⣿⣿⣿⣿⣵⣿⢕⣵⢎⣤⡕⠁⠀⠀⠁⠀⠁⣿⣿⡇⢀⢕⣽⡵⣸⣿⣿⡇⣾⣿⡇⠀⠀⣿⣿⣿⣿⣿⣿⣿⣿⣿⣿⣿⣿⡇⢕⢕⢸⣿⣿⢕⢕⢕⢕⢕⢕⢕⢕⢕⢕⢕⠕⢕⢕⢕⢕⢕⢕⢕⠀⠕⠕⠄⢕⢕⢕⢕⢕⢕⢕⠕⠁⢕⢕⢕⢕⢕⢕⢕⣾⣿⣿⣿⣿⣿⣿⣿⣿⣿⣿⡇⢕⢕⢕⢕⢕⣿⣿⣿⣿⣿⣿⣿⣿⣿⣿⣿⣿⣿⣿⣿⣿⣿⣿⣿⣿⣿⣿⣿⣿⣿⣿⣧⢕⢕⢅⢕⢕⢕⢕⢕⠐⠔⢑⢕⢕⢕⢕⢕⢕⢕⢕⠁⠑⠑⢁⢸⣿⣿⣿⣿⣿⣿⣿⣿⣿⣿⣿⣿⣿⣿⣿⣿⣿⣿⣿⣿⠀</a:t>
            </a:r>
            <a:br/>
            <a:r>
              <a:t>⢂⢜⢊⢕⢵⡄⠀⢸⣿⣿⣿⣿⣿⣿⣿⣿⣿⣿⢏⡞⠁⠀⠀⢰⣿⡇⣿⣕⢕⢕⢸⢿⡇⢸⣿⢎⢿⢱⣦⣻⣿⣿⡄⢔⢀⢕⢀⢀⢔⢀⢔⢸⣿⣿⣿⣿⣿⣿⣿⣿⣿⣿⣿⣿⣿⣿⣿⣿⣿⣿⠁⢍⠑⢀⢀⢔⢀⢄⢀⣿⣿⢇⣵⣿⣿⣷⣿⣿⣿⡇⣿⣿⡇⠀⠀⠝⡯⣿⣿⣿⣿⣿⣿⣿⣿⣿⣿⡇⠁⠁⢸⣿⢏⢕⢕⢕⢕⢕⢕⢕⢕⢕⢕⢕⠀⢕⢕⢕⢕⢕⢕⢕⠀⠀⠀⠀⢕⢕⢕⢕⢕⢕⢕⠀⠀⢕⢕⢕⢕⢕⢑⣼⣿⣿⣿⣿⣿⣿⣿⣿⣿⣿⣿⣿⡕⢕⢕⢕⢕⣿⣿⣿⣿⣿⣿⣿⣿⣿⣿⣿⣿⣿⣿⣿⣿⣿⣿⣿⣿⣿⣿⣿⣿⣿⣿⣿⣷⣕⢕⢅⢕⢕⢕⢕⢀⠀⠀⠀⢕⢕⢕⢕⢕⢕⢕⠀⠀⠀⠕⢸⣿⣿⣿⣿⣿⣿⣿⣿⣿⣿⣿⣿⣿⣿⣿⣿⣿⣿⣿⣿⠀</a:t>
            </a:r>
            <a:br/>
            <a:r>
              <a:t>⠜⠊⠁⠘⢜⢝⡕⢸⣿⣿⣿⣿⣿⣿⣿⣿⢟⣵⡿⠁⠀⠀⠀⠀⣿⣿⣿⣷⢕⡇⢜⢇⢇⢕⢻⣿⣮⡼⣿⣿⣿⣿⣷⡕⢕⢕⣕⣕⡕⢕⢗⣾⣿⣿⣿⣿⣿⣿⣿⣿⣿⣿⣿⣿⣿⣿⣿⣿⣿⣿⣇⢕⡕⣕⣕⡕⢕⢕⣼⣿⣿⣿⡿⣿⣿⣿⡿⣾⣿⡇⢻⣿⡇⠀⠀⠀⠜⣿⣿⣿⣿⣿⣿⣿⣿⣟⣿⡇⠀⠀⢸⡟⢕⢕⢕⢕⢕⢕⢕⢕⢕⢕⢕⢕⠀⢕⢕⢕⢕⢕⢕⢕⠀⠀⠀⠀⢕⢕⢕⢕⢕⢕⢕⠀⠀⢕⢕⢕⢕⢕⣼⣿⣿⣿⣿⣿⣿⣿⣿⣿⣿⣿⣿⣿⣷⡕⢕⢕⢕⣵⣕⣜⣝⣝⡝⢝⢟⢟⢟⢿⢿⢿⢿⣿⣿⣿⣿⣿⣿⣿⣿⣿⣿⣿⣿⣿⣿⣿⣧⡕⢑⢕⢕⢕⢕⠀⠀⠀⠀⢕⢕⢕⢕⢕⢕⠀⠀⠀⠀⢸⣿⣿⣿⣿⣿⣿⣿⣿⣿⢿⢿⢿⢿⢿⢿⢿⢿⢿⢿⣿⠀</a:t>
            </a:r>
            <a:br/>
            <a:r>
              <a:t>⢁⢰⣔⡐⢕⢇⢕⢸⣿⣿⣿⣿⣿⣿⣿⢫⣾⡿⠑⠀⠀⠀⠀⠀⣿⢸⣿⡿⢱⢕⢕⡞⡜⢕⢕⢻⣿⣧⢻⣿⣿⣿⡿⢿⣷⣕⣜⣏⣥⣷⣿⣿⣿⣿⣿⣿⣿⣿⣿⣿⣿⣿⣿⣿⣿⣿⣿⣿⣿⣿⣿⣷⣵⣸⣿⣕⣵⡿⢿⣿⣿⣿⣳⣿⣿⡿⣱⣿⣿⢕⢸⣿⡇⠀⠀⠀⠁⡜⢿⣿⣿⣿⣿⣿⣿⣿⣿⣿⠀⠀⢸⢕⢕⢕⢕⢕⢕⢕⢕⢕⢕⢕⢕⢕⠀⠄⢕⢕⢕⢕⢕⢕⢄⠀⠀⠀⢕⢕⢕⢕⢕⢕⢕⠀⠀⢕⢕⢕⠕⣸⣿⣿⣿⣿⣿⣿⣿⣿⣿⣿⣿⣿⣿⣿⣿⣿⡕⢕⢕⢹⣿⣿⣿⣿⣿⣿⣿⣿⣷⣷⣷⣷⣧⣵⣵⣼⣽⣿⣿⣿⣿⣿⣿⣿⣿⣿⣿⣿⣿⣿⣧⢕⢕⢕⢕⢀⠀⠀⠀⠁⢕⢕⢕⢕⢕⢔⠀⠀⠀⢜⣝⣝⣝⣝⣱⣵⣵⣵⣵⣵⣵⣷⣷⣷⣷⣾⣿⣿⣿⣿⠀</a:t>
            </a:r>
            <a:br/>
            <a:r>
              <a:t>⢕⢅⢝⢕⢕⢕⠕⠑⣿⣿⣿⣿⣿⡿⣣⣿⢏⢇⠀⠀⠀⠀⠀⠀⢸⢸⣿⡇⢸⡕⢱⣿⢕⢕⢕⢕⢜⡿⡎⣿⣿⣿⣿⣷⣕⣼⣭⣵⣷⣿⣿⣿⣿⣿⣿⣿⣿⣿⣿⣿⣿⣿⣿⣿⣿⣿⣿⣿⣿⣿⣿⣿⣮⣭⣍⣝⣱⣵⣿⣿⣿⣿⣿⡿⡱⢱⣿⣿⣿⡇⢸⣿⡇⠀⠀⠀⠀⠜⣎⢿⢿⢹⣿⣿⢇⡟⢿⣿⢄⠀⢔⢕⢕⢕⢕⢕⢔⢕⢕⢕⢕⢕⢕⢕⠀⠀⠑⢕⢕⢕⢕⢕⢕⠀⠀⠀⢕⢕⢕⢕⢕⢕⢕⠀⠀⠕⢕⢕⢱⡿⢿⢿⣿⣿⣿⣿⣿⣿⣿⣿⣿⣷⠈⠻⣿⣿⣿⣇⠕⠜⣿⣿⣿⣿⣿⣿⣿⣿⣿⣿⣿⣿⣿⣿⣿⣿⣿⣿⣿⣿⣿⣿⣿⣿⣿⣿⣿⣿⣿⣿⣿⣧⢑⢕⢕⢕⠀⠀⠀⠀⡕⢕⢕⢕⢕⢕⠀⠀⠀⢸⣿⣿⣿⣿⣿⣿⣿⣿⣿⣿⣿⣿⣿⣿⣿⣿⣿⣿⣿⣿⠀</a:t>
            </a:r>
            <a:br/>
            <a:r>
              <a:t>⢕⢕⢕⠕⠕⠁⠀⠀⣿⣿⣿⣿⡿⣵⡟⢝⢕⢄⠀⠀⠀⠀⢀⠀⠘⣾⣿⢕⣸⣇⢕⣿⡕⢕⢕⢕⢜⢻⡹⣜⣿⣿⣿⣿⣿⣿⣿⣿⣿⣿⣿⣿⣿⣿⣿⣿⣿⣿⣿⣿⣿⣿⣿⣿⣿⣿⣿⣿⣿⣿⣿⣿⣿⣿⣿⣿⣿⣿⣿⣿⣿⡿⢏⡼⢱⣼⣿⣿⣿⡇⢜⣿⡇⠀⠀⠀⠀⠀⢻⣎⢿⣿⣿⣿⣿⣿⣿⣿⡇⠄⢕⣵⣷⣿⡿⢄⢕⢕⢕⢕⢕⢕⢕⠑⠀⠀⠀⢕⢕⢕⢕⢕⢕⠀⠀⠀⠑⢕⢕⢕⢕⢕⢕⠀⠀⠀⢕⢰⡷⠖⠐⠀⠀⠀⠀⠀⠁⠉⠉⠉⠙⠛⠀⠀⠈⠙⠛⠛⠓⠑⠘⠛⠛⠛⠛⠛⠛⠟⠿⢿⣿⣿⣿⣿⣿⣿⣿⣿⣿⣿⣿⣿⣿⣿⣿⣿⣿⣿⣿⣿⣿⣿⣇⢕⢕⢕⠀⠀⠀⠀⢵⢑⢕⢕⢕⢕⠀⠀⠀⣼⣿⣿⣿⣿⣿⣿⣿⣿⣿⣿⣿⣿⣿⣿⣿⣿⣿⡿⠟⠙⠀</a:t>
            </a:r>
            <a:br/>
            <a:r>
              <a:t>⢐⢄⠄⠀⠀⠀⠀⠀⢸⣿⣿⡟⣼⢏⢕⢕⣾⣷⢄⢀⣀⣀⣱⡀⡔⣿⡟⢕⣿⣿⡕⢸⣧⢕⢕⢕⢱⣾⣧⢻⣿⣿⣿⣿⣿⣿⣿⣿⣿⣿⣿⣿⣿⣿⣿⣿⣿⣿⣿⣿⣿⣽⣿⣿⣿⣿⣿⣿⣿⣿⣿⣿⣿⣿⣿⣿⣿⣿⣿⣿⣿⣷⣕⡵⣼⣿⣿⡇⣿⡇⢕⣿⡇⠀⠀⠀⠀⠀⢕⢻⡜⠟⠟⠟⠟⠟⠟⠟⠃⠀⠘⠟⠟⠟⠃⢕⢕⢕⢕⢕⢕⢕⢕⠀⠀⠀⠀⠀⢕⢕⢕⢕⢕⢕⠀⠀⠀⢕⢕⢕⢕⢕⢕⠀⠀⠀⠁⠁⠀⠀⠀⠀⠀⠀⠀⠀⠀⠀⠀⠀⠀⠀⠀⠀⠀⠀⠀⠀⠀⠀⠀⠀⠀⠀⠀⠀⠀⠀⠀⠀⠈⠙⠟⢿⣿⣿⣿⣿⣿⣿⣿⣿⣿⣿⣿⣿⣿⣿⣿⣿⣿⣿⣿⡔⢕⢕⢔⠀⠀⠀⣽⣇⢕⢕⢕⢕⠀⠀⢀⣿⢿⠟⠋⠉⠁⠁⠁⠈⠉⠉⠉⠉⠁⠈⠉⠉⠁⠀⠀⠀⠀</a:t>
            </a:r>
            <a:br/>
            <a:r>
              <a:t>⠗⠁⠀⠀⠀⠀⠀⠀⢸⣿⡿⣱⢏⢕⢆⣾⣿⢇⢕⣼⣿⣿⣿⣿⢕⢿⢇⢕⣿⣿⡇⢕⣿⡕⢕⢕⢜⢿⢟⢎⢿⣿⣿⣿⣿⣿⣿⣿⣿⣿⣿⣿⣿⣿⣿⣿⣿⣿⣿⣿⣿⣿⣿⣿⣿⣿⣿⣿⣿⣿⣿⣿⣿⣿⣿⢟⣻⣯⣿⣿⣿⢏⣸⣾⣿⣿⣿⢇⢻⡇⢕⢸⡇⢔⢕⢕⢿⣿⢕⢕⢻⡔⢔⢔⢔⢔⢕⢕⢔⠀⢔⢕⢕⠕⠀⠅⢕⢕⢕⢕⢕⢕⠀⠀⠀⠀⠀⠀⠑⢕⢕⢕⢕⢕⢀⠀⠀⢕⢕⢕⢕⢕⢕⠀⠀⠀⣄⠀⠀⠀⠀⠀⠀⣠⣶⣷⣿⣷⣶⣶⢔⠠⢤⣤⣄⣄⡄⠀⠀⠀⠀⠀⠀⠀⠀⠀⠀⠀⠀⠀⠀⠀⠀⠔⢶⣿⣿⣿⣿⣿⣿⣿⣿⣿⣿⣿⣿⣿⣿⣿⣿⣿⣿⣇⠑⠑⠀⠀⠀⢄⣿⣿⢁⢕⢕⢕⠀⠀⢈⠁⠀⠀⠀⠀⠀⠀⠀⠀⠀⠀⠀⠀⠀⠀⠀⠀⠀⠀⠀⠀⠀</a:t>
            </a:r>
            <a:br/>
            <a:r>
              <a:t>⠀⠀⠀⠀⠀⢀⢀⢀⢸⣿⢧⡇⢕⣾⢸⣿⡿⢕⢱⣿⣿⣿⣿⣿⢕⢸⢕⢕⢹⣿⡇⢕⢸⣧⢕⢕⢕⢕⢕⢕⢜⢿⣿⣿⣿⣿⣿⣿⣿⣿⣿⣿⣿⣿⣿⣿⣿⣿⣿⣿⣿⣿⣿⣿⣿⣿⣿⣿⣿⣿⣿⣿⣿⣿⣿⣿⣿⣿⡿⢏⢕⢜⣿⣿⣿⣿⡇⢕⢜⣷⢕⢸⡇⣵⣵⢕⢜⣿⡇⢕⢕⢧⢷⣷⢕⢕⢕⢱⣷⢄⢱⡇⠕⠀⠀⠀⠀⠑⠕⢕⠕⠁⠀⠀⠀⠀⠀⠀⠀⢕⢕⢕⢕⢕⢕⠀⠀⠕⢕⢕⢕⢕⢕⠀⠀⠀⢻⣦⢀⠀⠀⠀⢸⣿⣿⣿⣿⣿⣿⣿⡕⠀⠀⠁⢕⢸⢇⠀⠀⠀⠀⠀⠀⠀⠀⠀⠀⠀⠀⠀⠀⢠⣄⡀⠀⢬⣻⣿⣿⣿⣿⣿⣿⣿⣿⣿⣿⣿⣿⣿⣿⣿⣿⣿⠀⠀⠀⠀⠀⣸⣿⣿⡇⢕⢕⢕⠀⠀⢀⢀⣠⣤⣴⠀⠳⢷⣷⣷⢶⠖⠂⠀⠀⠀⠀⠀⠀⢄⡄⢔⠀</a:t>
            </a:r>
            <a:br/>
            <a:r>
              <a:t>⠀⠀⠀⠀⠀⠀⠀⠐⠑⡟⣼⢕⣾⡇⣿⣿⡇⢕⣾⣿⣿⣿⣿⡟⢕⢕⢕⢸⢸⣿⣧⢇⢕⢹⣇⢕⢕⢕⢕⢕⢕⢜⢻⣿⣿⣿⣿⣿⣿⣿⣿⣿⣿⠏⠻⢿⢿⢿⢿⢻⢿⢿⢻⢿⡿⠿⠿⠋⣿⣿⣿⣿⣿⣿⣿⣿⣯⡵⢇⢕⢕⣾⣿⣿⣿⣿⢝⡕⢕⢿⢕⢸⡇⣿⣿⡇⢕⣿⣷⢕⣇⢸⣸⣿⢕⢕⢕⢸⣿⡇⢸⡇⠀⠀⠀⠀⠀⠀⠀⠀⠀⠀⠀⠀⠀⠀⠀⠀⠀⠀⢕⢕⢕⢕⢕⢔⠀⠀⢕⢕⠕⠕⠕⠀⠀⠀⢸⣿⣷⣄⠀⠀⠘⢿⣿⣿⣿⣿⣿⣿⣧⠀⠀⠀⠕⢕⢗⢄⢀⠀⢕⢔⠀⢀⢀⣼⢇⠀⠀⠀⠀⣼⣿⣿⣷⣧⣝⣿⣿⣿⣿⣿⣿⣿⣿⣿⣿⣿⣿⣿⣿⣿⣿⡟⠀⠀⠀⠀⢰⣿⣿⣿⢇⢕⢕⠀⢀⣴⣾⣿⣿⣿⣿⠀⠀⠀⠀⢄⢕⠀⠀⠀⢀⢀⠀⠀⠀⢱⢇⢕⠀</a:t>
            </a:r>
            <a:br/>
            <a:r>
              <a:t>⠀⠀⠀⠀⠀⠀⠀⠀⠀⢇⢇⣸⣿⡇⣿⣿⢕⢱⣿⣿⣿⣿⣿⡇⢕⢕⢕⢕⢕⢿⣿⡱⢕⢕⢹⣇⢕⢕⢕⢕⢕⢕⢕⢝⢿⣿⣿⣿⣿⣿⣿⣿⣿⡄⢄⢕⢕⢕⢕⢕⢕⢕⢕⢕⢔⢄⠀⢄⣿⣿⣿⣿⣿⣿⣿⣿⢟⢕⢕⢕⢕⣿⣿⣿⣿⢿⢕⢱⢕⢕⡕⢸⡇⣿⣿⣧⢕⣿⣿⢕⣿⡕⡇⣿⢕⢕⢕⢸⣿⣇⢘⠀⠀⠀⠀⠀⠀⠀⠀⠀⠀⠀⠀⠀⠀⢀⢕⢔⠀⠀⠀⠕⢕⢕⢕⢕⢔⠀⠑⠅⠀⠀⠀⠀⠀⠀⠁⣿⣿⣿⣷⣄⡀⠘⢿⣿⣿⣿⣿⣿⣿⣆⠀⠀⠀⢕⢕⢻⣧⣕⣕⣕⣕⣵⡾⣏⣕⠑⠀⠀⢠⣿⣿⣿⣿⣿⣿⣿⣿⣿⣿⣿⣿⣿⣿⣿⣿⣿⣿⣿⣿⣿⣿⡇⠀⠀⠀⢄⣿⣿⣿⣿⠕⠔⠁⢀⣼⣿⣿⣿⣿⣿⣿⡔⠀⠀⠀⢕⢸⣇⢄⢅⢕⢑⢀⢄⣔⢝⢕⠕⠀</a:t>
            </a:r>
            <a:br/>
            <a:r>
              <a:t>⢀⢀⠀⠀⠀⠀⠀⠀⠀⢸⢕⣿⣿⡇⣿⣿⢕⢸⣿⣿⣿⣿⡿⣵⢕⢕⢕⢕⢕⢜⣿⣧⢜⡕⢕⢝⣕⢕⢕⢕⢕⢕⢕⢕⢕⢝⢻⢿⣿⣿⣿⣿⣿⣿⣷⣧⣵⣕⣕⣕⣕⣕⣕⣕⣵⣽⣷⣿⣿⣿⣿⣿⣿⢿⢏⢕⢕⢕⢕⢕⢸⣿⣿⣿⡟⢕⣇⢕⢕⢜⢇⢱⢕⣿⣿⣿⢕⣹⣿⢕⣿⡇⣵⣿⢕⢕⢕⢸⡿⠇⠀⠀⠀⠀⠀⠀⠀⠀⠀⠀⠀⠀⢀⢄⢔⢕⢕⢕⢄⠀⠀⠀⠑⢕⢕⢕⢕⢄⠀⠑⠀⠀⠀⠀⠀⠀⠀⢹⣿⣿⣿⣿⣿⣷⣷⣿⣿⣿⣿⣿⣿⣿⣆⠀⠀⠁⢕⢱⣿⣿⣿⣿⣿⣿⢕⢻⠟⠑⠀⣰⣿⣿⣿⣿⣿⣿⣿⣿⣿⣿⣿⣿⣿⣿⣿⣿⣿⣿⣿⣿⣿⣿⣿⠇⠀⠀⢀⣾⣿⣿⣿⠏⠀⠀⣄⣼⣿⣿⣿⣿⣿⣿⣿⣧⠀⠀⠀⠑⢕⢝⢷⣧⣵⣵⣵⣿⢏⢕⣵⡄⠀</a:t>
            </a:r>
            <a:br/>
            <a:r>
              <a:t>⠀⠀⠀⠀⢀⢀⢐⢀⠀⢸⢸⣿⣿⡇⣿⣿⢕⣿⣿⣿⣿⡿⣱⣿⢕⢕⢕⢕⢕⢕⢜⣿⡇⡣⢕⢕⢜⢣⡕⢕⢕⢕⢕⢕⠕⢕⢕⢕⢝⢟⢿⣿⣿⣿⣿⣿⣿⣿⣿⣿⣿⣿⣿⣿⣿⣿⣿⣿⣿⡿⢟⢝⢕⢕⢕⢕⢱⢕⢕⢕⣿⣿⡟⣿⡇⢕⣿⢕⢕⢕⢕⢜⢕⣿⣿⣿⢕⣿⣿⢕⣿⣿⢸⣿⢕⢕⢕⠜⠀⠀⠀⠀⠀⠀⠀⠀⠀⠀⠀⠀⢄⢔⢕⢕⢕⢕⢕⢕⢕⢄⠀⠀⠀⠁⢕⢕⢕⢕⢄⠀⠀⠀⠀⠀⠀⠀⠀⠜⣿⣿⣿⣿⣿⣿⣿⣿⣿⣿⣿⣿⣿⣿⣿⣷⡄⠀⠕⢜⢿⣿⣿⣿⣿⢟⢕⠕⠀⣠⣼⣿⣿⣿⣿⣿⣿⣿⣿⣿⣿⣿⣿⣿⣿⣿⣿⣿⣿⣿⣿⣿⣿⣿⠇⠀⠀⢄⣾⣿⣿⡿⠋⢀⣰⣾⣿⣿⣿⣿⣿⣿⣿⣿⣿⣿⣧⢀⠀⠀⢕⢕⣿⣿⣿⣿⣿⣿⢕⢜⠛⢁⠀</a:t>
            </a:r>
            <a:br/>
            <a:r>
              <a:t>⠀⢀⣀⣁⣀⣄⣤⣤⣤⢸⢸⢿⢿⢿⢿⣿⡕⢿⢿⢿⢟⣵⣿⡿⢕⢕⢕⢕⢕⢕⢕⡜⢿⡵⢱⢕⢕⢕⢝⢕⢕⢕⢕⢕⢕⢕⢕⢕⢕⢕⢕⢕⢝⢟⢿⣿⣿⣿⣿⣿⣿⣿⣿⣿⣿⢿⢟⢏⢕⢕⢕⢕⢕⢕⢕⢕⣸⡕⢕⢱⣿⣿⢕⣿⡇⢕⣿⡕⢕⢕⢕⢕⡕⣿⣿⣿⢕⣿⡇⢕⣿⣿⢸⣿⢕⠑⠁⠀⠀⠀⠀⠀⠀⠀⠀⠀⢀⢀⠀⢕⢕⢕⢕⢕⢕⣵⣿⣿⣷⣕⡄⠀⠀⠀⠀⠕⢑⠕⠑⠀⠀⠀⠀⠀⠀⠀⠀⠀⢹⣿⣿⣿⣿⣿⣿⡿⠟⢝⣹⣿⣿⡿⢿⣿⣿⣷⢄⠁⠑⠙⠙⢝⣵⣕⣅⣠⣾⣿⣿⣿⣿⣿⣿⣿⣿⣿⣿⣿⣿⣿⣿⣿⣿⣿⣿⣿⣿⣿⣿⣿⣿⠏⠀⠀⣰⣿⣿⣿⣿⣾⣿⣿⣿⣿⣿⣿⣿⣿⣿⣿⣿⣿⣿⣿⣿⣷⣄⠀⠕⢕⢹⣿⣿⣿⡿⢇⠕⢀⣴⣿⠀</a:t>
            </a:r>
            <a:br/>
            <a:r>
              <a:t>⣿⣿⣿⣿⣿⣿⣿⣿⣿⡎⠁⠀⠀⠀⠁⢻⡇⠀⠀⠀⣼⣿⢟⢕⢕⢕⢕⢕⢕⢕⢕⢸⣎⢻⣇⢕⢕⢕⢕⢕⢕⢕⢕⢕⢕⢕⢕⢕⢕⢕⢕⢕⢕⢕⢕⢕⣼⣝⡻⢿⡿⢟⣟⣽⣷⢕⢕⢕⢕⢕⢕⢕⢕⢕⢕⣇⣿⡇⢕⣼⣿⢣⣿⣿⡇⡕⣸⡇⢕⢕⢕⢕⢹⡸⣿⣿⢕⡿⢕⢕⣿⣿⢕⢝⠔⠀⠀⠀⢄⣔⣔⡄⢄⢔⢕⣿⡇⢕⢀⢕⢕⢕⢕⢕⢕⢝⣿⣿⣿⣿⣷⡄⠀⠀⠀⠀⠀⠀⠀⠀⠀⠀⠀⠀⠀⠀⠀⠀⠁⣿⣿⣿⣿⣿⣿⣵⣾⣿⣿⣿⣿⢕⣼⣿⣿⣷⣷⣷⣷⣷⣾⣿⣿⣿⣿⣿⣿⣿⣿⣿⣿⣿⣿⣿⣿⣿⣿⣿⣿⣿⣿⣿⣿⣿⣿⣿⣿⣿⣿⢟⠁⠀⣠⣵⣿⣿⣿⣿⣿⣿⣿⣿⣿⣿⣿⣿⣿⣿⣿⣿⣿⣿⣿⣿⣿⣿⣿⣷⣴⡅⢁⢁⢅⢱⣷⣶⡷⢿⣿⣿⠀</a:t>
            </a:r>
            <a:br/>
            <a:r>
              <a:t>⣿⣿⣿⣿⣿⣿⣿⣿⣿⣷⡄⠀⠀⠀⠀⠈⢳⡄⠀⣼⡟⢕⢕⢕⢕⢕⢕⢕⢕⢕⢕⢕⢿⣧⡝⣧⢕⢕⢕⢕⢕⢕⢕⢕⢕⢕⢕⢕⢕⢕⠕⢕⢕⢕⣵⣿⣿⣿⣿⣿⣾⣿⣿⣿⣿⢕⢕⢕⢕⢕⢕⢕⢕⢕⢕⢻⣼⣿⢱⣿⣫⣿⣿⡿⣱⡯⢾⡇⢕⢄⢕⢕⢕⣧⢻⡟⡼⢇⢕⢕⣿⣷⣵⣷⢕⢕⢕⢸⣿⣿⣿⡇⢕⢕⢕⣿⡇⢕⢕⢕⢕⢕⢕⢕⢕⢕⢜⢻⣿⣿⣿⣿⣦⢀⠀⠀⠀⠀⠀⠀⠀⠀⠀⠀⠀⠀⠀⠀⠀⠸⣿⣿⣿⣿⣿⣿⣿⣿⣿⣿⣿⣿⣿⣿⣿⣿⣿⣿⣿⣿⣿⣿⣿⣿⣿⣿⣿⣿⣿⣿⣿⣿⣿⣿⣿⣿⣿⣿⣿⣿⣿⣿⣿⣿⣿⣿⢿⠟⠁⣀⣴⣾⣿⣿⣿⣿⣿⣿⣿⣿⣿⣿⣿⣿⣿⣿⣿⣿⣿⣿⣿⣿⣿⣿⣿⣿⣿⣿⣿⣿⣿⣿⣷⣾⣿⣿⣿⣕⣿⣿⠀</a:t>
            </a:r>
            <a:br/>
            <a:r>
              <a:t>⣿⣿⣿⣿⣿⣿⣿⣿⣿⣿⡇⠀⠀⠀⠀⠀⠀⠑⣸⢏⢕⢕⢕⢕⢕⢕⢕⢕⢕⢕⢕⢕⢸⣿⣿⣜⢣⡕⢕⢕⢕⢕⢕⢕⢕⢕⢕⠕⠑⠀⢀⢕⢕⣾⣿⣿⣿⣿⣿⣿⣿⣿⣿⣿⣿⢕⠀⠁⠕⢕⢕⢕⢕⢕⢕⢜⢿⢏⡾⢇⣿⣿⣿⢇⣿⣝⢹⢯⢕⢕⢕⢕⢕⣿⡎⣕⡕⢕⢕⢕⣿⣿⣿⣿⢕⢕⢕⢸⣿⣿⣿⡇⢕⢕⢕⣿⡇⢕⢕⢕⢕⢕⢕⢕⢕⢕⢕⢕⢜⢿⣿⣿⣿⣷⡄⠀⠀⠀⠀⠀⠀⠀⠀⠀⠀⠀⠀⠀⠀⠀⠝⣿⣿⣿⣿⣿⣿⣟⡟⢕⢕⢜⢕⢜⢏⢻⣿⣿⣿⣿⣿⣿⣿⣿⣿⣿⣿⣿⣿⣿⣿⣿⣿⣿⣿⣿⣿⣿⣿⣿⣿⣿⣿⣿⣿⣿⣷⣷⣿⣿⣿⣿⣿⣿⣿⣿⣿⣿⣿⣿⣿⣿⣿⣿⣿⣿⣿⣿⣿⣿⣿⣿⣿⣿⣿⣿⣿⣿⣿⣿⣿⣿⣿⣿⣿⡿⢝⢝⢻⣿⠀</a:t>
            </a:r>
            <a:br/>
            <a:r>
              <a:t>⣿⣿⣿⣿⣿⣿⣿⣿⣿⣿⡇⠀⠀⠀⠀⠀⠀⣼⢇⢕⢕⢕⢕⢕⢕⢕⢕⢕⢕⢕⢕⢕⢕⣿⣿⣿⢕⢜⢕⢕⢕⢕⢕⢕⠑⠁⠀⠀⠀⠀⢕⢕⢱⣿⣿⣿⣿⣿⣿⣿⣿⣿⣿⣿⣿⢕⢔⠀⠀⠀⠁⠕⢕⢕⢕⢕⢜⡼⢱⢕⢻⢟⠉⢀⢀⢁⠁⢕⢑⢕⢕⢕⢕⢸⣷⢹⡗⢕⢕⢕⣿⣿⣿⣿⢕⢕⢕⢸⣿⣿⣿⡇⢕⢕⢕⣿⡇⢕⢕⠁⢕⢕⢕⢕⢕⢕⢕⢕⢕⢕⢝⢿⣿⣿⣿⣔⠀⠀⠀⠀⠀⠀⠀⠀⠁⢢⡀⠀⠀⠀⠀⠜⣿⣿⣿⢿⢟⢕⢕⢕⢕⢕⢕⢕⢕⢕⢝⢿⣿⣿⣿⣿⣿⣿⣿⣿⣿⣿⣿⣿⣿⣿⣿⣿⣿⣿⣿⣿⣿⣿⣿⣿⣿⣿⣿⣿⣿⣿⣿⣿⣿⣿⣿⣿⣿⣿⣿⣿⣿⣿⣿⣿⣿⣿⣿⣿⣿⣿⣿⣿⣿⣿⣿⣿⣿⣿⣿⣿⣿⣿⣿⣿⣿⣿⢟⢝⢕⢕⢕⢿⠀</a:t>
            </a:r>
            <a:br/>
            <a:r>
              <a:t>⣿⣿⣿⣿⣿⣿⣿⣿⣿⣿⡇⠀⠀⠀⠀⠀⣰⡟⢕⢕⢕⢕⢕⢕⢕⢕⢕⢕⢕⢕⢕⢕⢕⣿⣿⣿⡇⢕⢕⢕⢕⠕⠁⠀⠀⠀⠀⠀⠀⠀⢕⢕⣼⣿⣿⣿⣿⣿⣿⣿⣿⣿⣿⣿⣿⡇⢕⠀⠀⠀⠀⠀⠀⠁⠑⢕⢕⢕⢜⠇⠑⠄⠕⢕⢕⠕⠀⠀⠑⠑⢕⢕⢕⢕⢻⡏⡇⢕⢕⢕⣿⣿⣿⣿⢕⢕⢕⢸⣿⣿⣿⡇⢕⢕⢕⣿⡇⢕⢕⢀⢕⢕⢕⢕⢕⢕⢕⢕⢕⢕⢕⢅⠻⣿⣿⣿⣧⢀⠀⠀⠀⠀⠀⠀⠀⠁⢻⣧⣄⠀⠀⠀⠘⢿⣗⢕⢕⢕⢕⢕⢕⢕⢕⢕⢕⢕⢕⢜⢻⣿⣿⣿⣿⣿⣿⣿⣿⣿⣿⣿⣿⣿⣿⣿⣿⣿⣿⣿⣿⣿⣿⣿⣿⣿⣿⣿⣿⣿⣿⣿⣿⣿⣿⣿⣿⣿⣿⣿⣿⣿⣿⣿⣿⣿⣿⣿⣿⣿⣿⣿⣿⣿⣿⣿⣿⣿⣿⣿⣿⣿⣿⣿⣿⢕⢕⢕⢕⢕⢕⢜⠀</a:t>
            </a:r>
            <a:br/>
            <a:r>
              <a:t>⣿⣿⣿⡿⢟⢟⢹⣽⢽⣽⡕⠀⠀⠀⠀⢠⣿⢕⢕⢕⢕⢕⢕⢕⢕⢕⢕⢕⢕⢕⢕⢕⢕⣿⣿⣿⣷⢕⢕⢕⢕⠀⠀⠀⠀⠀⠀⠀⠀⠀⢵⣾⣿⣿⣿⣿⣿⣿⣿⣿⣿⣿⣿⣿⣿⣷⢕⢕⠀⠀⠀⠀⠀⠀⠀⠁⢕⢕⠀⠀⢄⢄⠀⠀⠀⠀⣀⢕⠀⠀⢕⢕⢕⢕⢜⣷⢕⢕⢕⢕⣿⣿⣿⣿⢕⢕⢕⢸⣿⣿⣿⡇⢕⢕⢕⣿⡇⢕⢕⢕⢕⢕⢕⢕⢕⢕⢕⢕⢕⢕⢕⢕⠕⢜⢝⢟⢟⢕⢔⢀⠀⠀⠀⠀⠀⠀⠁⢻⣿⣷⣴⡀⠀⠁⢗⢇⢕⢕⢕⢕⢕⢕⢕⢕⢕⢕⢕⢕⢸⣿⣿⣿⣿⣿⣿⣿⣿⣿⣿⣿⣿⣿⣿⣿⣿⣿⣿⣿⣿⣿⣿⣿⣿⣿⣿⣿⣿⣿⣿⣿⣿⣿⣿⣿⣿⣿⣿⣿⣿⣿⣿⣿⣿⣿⣿⣿⣿⣿⣿⣿⣿⣿⣿⣿⣿⣿⣿⣿⣿⣿⣿⡟⢕⢕⢕⢕⢕⢕⢕⢜⠀</a:t>
            </a:r>
            <a:br/>
            <a:r>
              <a:t>⣿⣿⣿⡇⢕⢕⢕⣿⢜⢟⢇⠀⠀⠀⢀⣾⢇⢕⢕⢕⢕⢕⢕⢕⣱⣵⣷⣾⣿⣿⣿⣿⢇⣼⣿⣿⣿⡕⢕⢕⢕⠀⠀⠀⠀⠀⠀⠀⠀⠀⣿⣿⣿⣿⣿⣿⣿⣿⣿⣿⣿⣿⣿⣿⣿⣿⣧⢕⠀⠀⠀⠀⠀⠀⠀⠀⠱⢗⢔⠐⢸⢝⠀⢄⢄⢀⠈⠟⠇⢰⣧⣕⢕⢕⢕⢸⡇⢕⢕⢕⢝⢝⢝⢝⢕⢕⢕⢜⢝⢝⢝⢕⢕⢕⢕⢝⢕⢕⢕⢕⢕⢕⢕⢕⢕⢕⢕⢕⢕⢕⢕⢕⢔⢕⢕⢀⠑⠕⠕⠕⠕⠄⠀⠀⠀⠀⠀⠁⢻⣿⣿⣿⣷⣴⡄⢘⢇⡕⢕⢕⢕⢕⢕⢕⢕⢕⢕⢱⢸⣿⣿⣿⣿⣿⣿⣿⣿⣿⣿⣿⣿⣿⣿⣿⣿⣿⣿⣿⣿⣿⣿⣿⣿⣿⣿⣿⣿⣿⣿⣿⣿⣿⣿⣿⣿⣿⣿⣿⣿⣿⣿⣿⣿⣿⣿⣿⣿⣿⣿⣿⣿⣿⣿⣿⣿⣿⣿⣿⣿⣿⣿⡿⢕⢕⢕⢕⢕⢕⢕⢕⠀</a:t>
            </a:r>
            <a:br/>
            <a:r>
              <a:t>⣿⣿⣿⡇⢕⢕⢕⣿⢕⢕⢕⠀⠀⢀⣾⢇⢕⢕⢕⢕⢕⢕⣵⣿⣿⣿⣿⣿⣿⣿⣿⣿⢸⣿⣿⣿⣿⡇⢕⢕⠑⠀⠀⠀⠀⠀⠀⠀⠀⠀⢸⣿⣿⣿⣿⣿⣿⣿⣿⣿⣿⣿⣿⣿⣿⣿⣿⡇⠀⠀⠀⠀⠀⠀⠀⠀⠁⢕⢕⢄⢀⢄⠑⠕⢕⠕⠀⢰⣵⣾⣿⣿⣷⣕⢕⢕⢳⢕⢕⢕⢕⢕⢕⢕⢕⢕⢕⢕⢕⢕⢕⢕⢕⢕⢕⢕⢕⢕⢕⢕⠕⢕⢕⢕⢕⢕⢕⢕⢕⢕⢕⢕⢕⢕⢕⢕⠀⠀⠀⠀⠀⠐⠀⢀⢀⠀⠀⠀⠀⠝⣿⣿⣿⣿⣿⣷⣞⡕⣕⡕⢕⢕⢕⢕⢕⣱⣵⣿⣿⣿⣿⣿⣿⣿⣿⣿⣿⣿⣿⣿⣿⣿⣿⣿⣿⣿⣿⣿⣿⣿⣿⣿⣿⣿⣿⣿⣿⣿⣿⣿⣿⣿⣿⣿⣿⣿⣿⣿⣿⣿⣿⣿⣿⣿⣿⣿⣿⣿⣿⣿⣿⣿⣿⣿⣿⣿⣿⣿⣿⣿⣿⣿⡕⢕⢕⢕⢕⢕⢕⢱⠀</a:t>
            </a:r>
            <a:br/>
            <a:r>
              <a:t>⣿⣿⣿⡇⢕⢕⢕⣿⢱⢕⢕⠀⢀⡾⢕⢕⢕⢕⢕⢕⢕⣾⣿⣿⣿⣿⣿⣿⣿⣿⣿⢇⣾⢿⣿⣿⣿⢇⢕⢕⠀⠀⠀⠀⠀⠀⠀⠀⠀⠀⠀⢿⢿⣿⣿⣿⣿⣿⣿⣿⣿⣿⣿⣿⣿⡿⢿⠇⠀⠀⠀⠀⠀⠀⠀⠀⠀⢕⢕⢕⢕⢕⣆⢄⢄⣄⢄⣦⢻⣿⣿⣿⣿⣿⣇⢕⢜⣇⢥⣥⣵⣵⣵⣵⣵⣵⣵⣵⣵⣵⣵⣵⣵⣵⣵⣵⣵⠕⢕⢕⢀⢕⢕⢕⢕⢕⢕⢕⢕⢕⢕⢕⢕⢕⢕⢕⢔⠀⠀⠀⠀⠀⠀⠀⠀⢱⣴⡀⠀⠀⠘⢿⣿⣿⣿⣿⣿⣿⣷⣷⣷⣧⣷⣿⣿⣿⣿⣿⣿⣿⣿⣿⣿⣿⣿⣿⣿⣿⣿⣿⣿⣿⣿⣿⣿⣿⣿⣿⣿⣿⣿⣿⣿⣿⣿⣿⣿⣿⣿⣿⣿⣿⣿⣿⣿⣿⣿⣿⣿⣿⣿⣿⣿⣿⣿⣿⣿⣿⣿⣿⣿⣿⣿⣿⣿⣿⣿⣿⣿⣿⣿⣿⣿⣧⡕⢕⢕⢕⢕⣼⠀</a:t>
            </a:r>
            <a:br/>
            <a:r>
              <a:t>⣿⣿⣿⡇⢕⢕⢕⣿⢕⢕⢕⢄⢞⢕⢕⢕⢕⢕⢕⢕⣾⣿⣿⣿⣿⣿⣿⣿⣿⡿⢱⣾⢳⣿⣿⣿⢇⢕⢕⢕⠀⠀⠀⠀⠀⠀⠀⠀⠀⠀⠀⠘⣿⣿⣿⣿⣿⣿⣿⣿⣿⣿⣿⣿⣿⣿⡿⠀⠀⠀⠀⠀⠀⠀⠀⠀⠀⠑⢕⢕⢕⣕⣿⣧⢕⢹⣧⡹⣧⢻⣿⣿⣿⣿⣿⣧⢕⣽⡸⣿⣿⣿⣿⣿⣿⣿⣿⣿⣿⣿⣿⣿⣿⣿⣿⣿⣿⢄⢕⢕⢕⢕⢕⢕⢕⢕⢕⢕⢕⢕⢕⢕⢕⢕⢕⢕⢕⢀⠀⠐⠀⠀⠀⠀⠅⢅⢻⣿⣷⣦⣄⡁⢻⣿⣿⣿⣿⣿⣿⣿⣿⣿⣿⣿⣿⣿⣿⣿⣿⣿⣿⣿⣿⣿⣿⣿⣿⣿⣿⣿⣿⣿⣿⣿⣿⣿⣿⣿⣿⣿⣿⣿⣿⣿⣿⣿⣿⣿⣿⣿⣿⣿⠁⢹⣿⣿⣿⣿⣿⣿⣿⣿⣿⣿⣿⣿⣿⣿⣿⣿⣿⣿⣿⣿⣿⣿⣿⣿⣿⣿⣿⣿⣿⣿⣿⣷⣧⣵⣾⣿⠀</a:t>
            </a:r>
            <a:br/>
            <a:r>
              <a:t>⣮⣝⡻⢇⢕⢕⢕⣿⢕⢕⢱⢏⢕⢕⡕⢕⢕⢕⢕⣾⣿⣿⣿⣿⣿⣿⣿⣿⣿⢇⣿⡟⣿⣿⣿⡏⢕⢕⢱⢕⠀⠀⠀⠀⠀⠀⠀⠀⠀⠀⠀⠀⠜⣿⣿⣿⣿⣿⣿⣿⣿⣿⣿⣿⣿⣿⠃⠀⠀⠀⠀⠀⠀⠀⠀⠀⠀⠀⢕⡕⣕⡿⣱⡜⢾⣷⣕⡕⢼⡎⢿⣿⣿⣿⣿⣿⣇⢿⣷⢀⠀⠀⠀⢀⢀⢀⣀⣀⣀⣀⣀⢀⢀⣀⢀⠀⢁⢀⢕⢕⢕⢕⢕⢕⢕⢕⢕⢕⢕⢕⢕⢕⢕⢕⢕⢕⢕⢕⠀⠀⠀⠀⠀⠀⠀⠁⢘⢿⣿⣿⣿⣿⣷⣿⣿⣿⣿⣿⣿⣿⣿⣿⣿⣿⣿⣿⣿⣿⣿⣿⣿⣿⣿⣿⣿⣿⣿⣿⣿⣿⣿⣿⣿⣿⣿⣿⣿⣿⣿⣿⣿⣿⣿⣿⣿⣿⣿⣿⣿⣿⣿⣿⠀⣿⣿⣿⣿⣿⣿⣿⣿⣿⣿⣿⣿⣿⣿⣿⣿⣿⣿⣿⣿⣿⣿⣿⣿⣿⣿⣿⣿⣿⣿⣿⣿⣿⣿⣿⣿⣿⠀</a:t>
            </a:r>
            <a:br/>
            <a:r>
              <a:t>⡿⢟⢝⢕⠱⠷⠾⢿⢗⣱⣿⢕⢕⣵⡕⡱⢕⢕⣼⣿⣿⣿⣿⣿⣿⣿⣿⣿⡏⣼⣿⢻⣿⣿⣿⢇⢕⢕⣷⢕⠀⠀⠀⠀⠀⠀⠀⠀⠀⠀⠀⠀⠀⢹⣿⣿⣿⣿⣿⣿⣿⣿⣿⣿⣿⡏⠀⠀⠀⠀⠀⠀⠀⠀⠀⠀⠀⠀⠅⣝⣹⣾⣿⣿⣎⢻⡇⢿⣷⣧⢱⣼⣽⣽⣿⣿⣿⡞⣿⣧⠀⢕⢕⣳⢕⠕⠙⠁⠁⠀⠀⠁⢹⣿⣿⣿⣿⡇⢕⢕⢕⠑⢕⢕⢕⢕⢕⢕⢕⢕⢕⢕⢕⢕⢕⢕⢕⢕⠀⠀⠀⠀⠀⠀⢔⢐⠅⢘⢿⣿⣿⣿⣿⣿⣿⣿⣿⣿⣿⣿⣿⣿⣿⣿⣿⣿⣿⣿⣿⣿⣿⣿⣿⣿⣿⣿⣿⣿⣿⣿⣿⣿⣿⣿⣿⣿⣿⣿⣿⣿⣿⣿⣿⣿⣿⣿⣿⣿⣿⣿⣿⣿⣱⣿⣿⣿⣿⣿⣿⣿⣿⣿⣿⣿⣿⣿⣿⣿⣿⣿⣿⣿⣿⣿⣿⣿⣿⣿⣿⣿⣿⣿⣿⣿⣿⣿⣿⣿⣿⣿⠀</a:t>
            </a:r>
            <a:br/>
            <a:r>
              <a:t>⡇⢕⢕⠀⠀⠀⠀⠀⠀⠀⠉⠑⠘⠻⠿⢾⢱⢱⣿⣿⣿⣿⣿⣿⣿⣿⣿⣿⢱⣿⣿⣾⣿⣿⡿⢕⢕⣸⣻⠁⠀⠀⠀⠀⠀⠀⠀⠀⠀⠀⠀⠀⠀⠀⢻⣿⣿⣿⣿⣿⣿⣿⣿⣿⡿⠁⠀⠀⠀⠀⠀⠀⠀⠀⠀⠀⠀⠀⠀⢿⣿⣿⣿⣿⣿⣷⣮⣜⢿⣿⡟⣿⣿⣿⣿⣿⣿⣷⢻⢿⠇⠑⠁⠀⠀⠀⠀⠀⠀⠀⠀⠀⢕⢕⢝⢟⢻⢇⢕⢕⢕⠀⢕⢕⢕⢕⢕⢕⢕⢕⢕⢕⢕⢕⢕⢕⢕⢕⢔⠀⠀⠀⠀⢄⠄⢔⢑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⣧⢕⠕⠀⠀⠀⠀⠀⠀⠀⠀⠀⠀⠀⠀⠀⠁⠈⠛⠻⢿⣿⣿⣿⣿⣿⣿⡏⣾⣿⡇⣿⣿⣿⢇⢕⢱⣿⡇⠀⠀⠀⠀⠀⠀⠀⠀⠀⠀⠀⠀⠀⠀⠀⠀⢻⣿⣿⣿⣿⣿⣿⣿⣿⠇⠀⠀⠀⠀⠀⠀⠀⠀⠀⠀⠀⠀⠀⠀⠸⣿⣿⣿⣿⣿⣿⣿⣿⡎⢿⢣⣿⣿⣿⣿⢿⠟⠙⠀⠀⠀⠀⠀⠀⠀⠀⠀⠀⠀⠀⠀⠀⢕⢕⢕⢕⢕⢕⢕⢕⢕⠀⢕⢕⢕⢕⢕⢕⢕⢕⢕⢕⢕⢕⢕⢕⢕⢕⢕⢄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⠋⢕⢕⠀⠀⠀⠀⠀⠀⠀⠀⠀⠀⠀⠀⠀⠀⠀⠀⠀⠀⠀⠉⠙⠻⢿⣿⢳⣿⣿⣧⢹⣿⢏⢕⢱⣿⣿⠑⠀⠀⠀⠀⠀⠀⠀⠀⠀⠀⠀⠀⠀⠀⠀⠀⠁⢻⣿⣿⣿⣿⣿⣿⠏⠀⠀⠀⠀⠀⠀⠀⠀⠀⠀⠀⠀⠀⠀⠀⠀⢹⣿⣿⣿⣿⣿⣿⣿⢇⣱⣾⡿⠟⠙⠁⠀⠀⠀⠀⠀⠀⠀⠀⠀⠀⠀⠀⠀⠀⠀⠀⠀⠑⠑⢕⢕⢕⢕⢕⢕⢕⠔⠁⢕⢕⢕⢕⢕⢕⢕⢕⢕⢕⢕⢕⢕⢕⢕⢕⢕⢕⢕⢕⢕⢕⢕⢕⢕⢑⢕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⠁⠀⠀⠀⠀⠀⠀⠀⠀⠀⠀⠀⠀⠀⠀⠀⠀⠀⠀⠀⠀⠀⠀⠀⠈⣸⡿⣽⣟⢇⢟⢕⢕⣾⣿⡟⠀⠀⠀⠀⠀⠀⠀⠀⠀⠀⠀⠀⠀⠀⠀⠀⠀⠀⠁⠻⠟⠋⠙⠻⢟⠀⠀⠀⠀⠀⠀⠀⠀⠀⠀⠀⠀⠀⠀⠀⠀⠀⠕⣿⣿⣿⣿⣿⣿⣿⣿⠟⠙⠀⠀⠀⠀⠀⠀⠀⠀⠀⠀⠀⠀⠀⠀⠀⠔⢄⠀⠀⠀⠀⠀⠀⢕⢕⢕⢕⠀⢕⢕⠑⠀⢕⢕⢕⢕⢕⢕⢕⢕⢕⢕⢕⢕⢕⢕⢕⢕⢕⢕⢁⢕⢕⢕⢕⢕⢕⢑⠕⢕⢘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⢄⢔⠑⠀⠀⠀⠀⠀⢀⠀⠀⠀⠀⠀⠀⠀⠀⠀⣿⢧⣿⣿⡷⢕⢅⣼⣿⣿⠑⠀⠀⠀⠀⠀⠀⠀⠀⠀⠀⠀⠀⠀⠀⠀⠀⠀⠀⠀⠀⢄⡴⢆⢄⠀⠀⠀⠀⠀⠀⠀⠀⠀⠀⠀⠀⠀⠀⠀⠀⠀⠀⠀⢹⣿⣿⣿⣿⣿⠟⠁⠀⠀⠀⠀⠀⠀⠀⠀⠀⠀⠀⠀⠔⢄⠀⠀⠀⠀⠑⢕⢄⠀⠀⠀⠀⢄⣵⣕⡕⢕⢕⢕⠀⠀⠕⢕⢕⢕⢕⢕⢕⢕⢕⢕⢕⢕⢕⢕⢕⢕⢕⢕⢁⢕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⢄⢕⠕⠁⠀⠀⠀⠀⢄⠕⠁⠀⠀⠀⠀⠀⠀⠀⠀⢱⣿⢸⣿⣿⢕⠕⢾⣿⣿⡇⠀⠀⠀⠀⠀⠀⠀⠀⠀⠀⠀⠀⠀⠀⠀⠀⠀⠀⠀⠀⠀⠕⢕⢕⠕⠀⠀⠀⠀⠀⠀⠀⠀⠀⠀⠀⠀⠀⠀⠀⠀⠀⠀⠀⠁⢿⣿⣿⠟⠁⠀⠀⠀⠀⠀⠀⠀⠀⠀⠀⠀⠀⠔⠀⠀⠁⠕⢄⠀⠀⠀⠀⠑⢕⢀⠀⠀⢸⣿⣿⣿⢇⢕⢕⢄⠁⠀⢕⢕⢕⢕⢕⢕⢕⢕⢕⢕⢕⢕⢕⢕⢕⢕⢕⢕⢕⠔⢁⢀⢔⢕⢕⢕⢕⢕⢕⢕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⢄⣵⠀⠀⠀⠀⢔⠕⠀⠀⠀⠀⢀⢔⠕⠁⠀⠀⠀⠀⠀⠀⠀⠀⠀⠀⣼⢇⣸⣿⢇⠑⠀⠈⠟⢿⠁⠀⠀⠀⠀⠀⠀⠀⠀⠀⠀⠀⠀⠀⠀⠀⠀⠀⠀⠀⠀⠀⠀⠕⢕⠀⠀⠀⠀⠀⠀⠀⠀⠀⠀⠀⠀⠀⠀⠀⠀⠀⠀⠀⠀⠀⠜⠟⠁⠀⠀⠀⠀⠀⠀⠀⠀⠀⠀⠀⠀⠀⠀⠀⠀⠀⠀⠀⠁⢕⢔⢀⠀⠀⠁⠕⢄⠀⢜⣿⣟⣿⢇⢕⢕⢕⢄⠀⢕⢕⢕⢕⢕⢕⢕⢕⢕⢕⢕⢕⢕⢕⢕⢕⢕⢕⠑⢄⢄⢕⢕⢕⢕⢕⢕⢕⢕⢕⢕⢘⢿⣿⣿⣿⣿⣿⣿⣿⣿⣿⣿⣿⣿⣿⣿⣿⣿⣿⣿⣿⣿⣿⣿⣿⣿⣿⣿⣿⣿⣿⣿⣿⣿⣿⣿⣿⣿⡿⢿⠿⢿⢿⢿⢿⢿⠿⠿⠿⢿⢿⣿⣿⣿⣿⣿⣿⣿⣿⣿⣿⣿⣿⣿⣿⣿⣿⣿⣿⣿⣿⣿⣿⣿⣿⣿⣿⣿⣿⣿⣿⣿⣿⣿⡿⠀</a:t>
            </a:r>
            <a:br/>
            <a:r>
              <a:t>⣿⠟⠀⠀⢀⢕⠑⠀⠀⠀⢀⢔⢕⠁⠀⠀⠀⠀⠀⠀⠀⠀⠀⠀⠀⢰⢇⢀⡿⢇⠁⠀⠀⠀⠀⠀⠀⠀⠀⠀⠀⠀⠀⠀⠀⠀⠀⠀⠀⠀⠀⠀⠀⠀⠀⠀⠀⠀⢀⠀⢁⡔⠀⠀⢀⠀⠀⠀⠀⠀⠀⠀⠀⠀⠀⠀⠀⠀⠀⠀⠀⠀⠀⠀⠀⠀⠀⠀⠀⠀⠀⠀⠀⠀⠀⠀⠀⠀⠀⠀⠀⠀⠀⢀⢔⠑⠁⠑⠔⢄⠀⠀⠁⢔⠜⣪⣿⣾⡕⠕⢕⢕⢄⢕⠁⢕⢕⢕⢕⢕⢕⢕⢕⢕⢕⢕⢕⢕⢕⢕⢕⢕⢔⢕⢕⢕⢕⢕⢕⢕⢕⢕⢕⢕⢕⢕⢕⠻⣿⣿⣿⣿⣿⣿⣿⣿⣿⣿⣿⣿⣿⣿⣿⣿⣿⣿⣿⣿⣿⣿⣿⣿⣿⣿⣿⣿⣿⡿⢟⢏⢍⢕⢔⢕⢕⢕⢕⢕⢕⢕⢕⢕⢕⢕⢕⢕⢕⢜⢍⢝⢻⢿⣿⣿⣿⣿⣿⣿⣿⣿⣿⣿⣿⣿⣿⣿⣿⣿⣿⣿⣿⣿⣿⣿⣿⣿⣿⣿⢟⢕⠀</a:t>
            </a:r>
            <a:br/>
            <a:r>
              <a:t>⠋⠀⠀⢔⠑⠀⠀⠀⢀⠔⠑⠁⠑⠕⢄⢀⠀⠀⠀⠀⠀⠀⠀⠀⢄⠕⠀⡼⢕⠀⠀⠀⠀⠀⠀⠀⠀⠀⠀⠀⠀⠀⠀⠀⠀⠀⠀⠀⠀⠀⠀⠀⠀⠀⠀⠀⠀⣨⣯⣿⣿⣷⣾⣟⡄⠀⠀⠀⠀⠀⠀⠀⠀⠀⠀⠀⠀⠀⠀⠀⠀⠀⠀⠀⠀⠀⠀⠀⠀⠀⠀⠀⠀⠀⠀⠀⠀⠀⠀⠀⠀⢀⢔⠑⠀⠀⠀⠀⠀⠀⠑⠄⠀⠀⠀⢟⣿⣿⣱⠀⢕⢕⠀⢄⠀⢕⢕⢕⢕⢕⢕⢕⢕⢕⢕⢕⢕⢕⢕⢕⢕⢕⢕⢕⢕⢕⢕⢕⢕⢕⢕⢕⢕⢕⢕⢕⢕⢅⢜⢿⣿⣿⣿⣿⣿⣿⣿⣿⣿⣿⣿⣿⣿⣿⣿⣿⣿⣿⣿⣿⣿⣿⣿⣿⣿⣿⣏⢕⢕⢕⢕⢕⢕⢕⢕⢕⢕⢕⢕⢕⢕⢕⢕⢕⢕⢕⢕⢕⢕⢕⢕⢕⢝⣿⣿⣿⣿⣿⣿⣿⣿⣿⣿⣿⣿⣿⣿⣿⣿⣿⣿⣿⣿⣿⣿⣿⡿⢏⢕⢕⠀</a:t>
            </a:r>
            <a:br/>
            <a:r>
              <a:t>⠀⠀⢔⠀⠀⠀⢄⠑⠁⠀⠀⠀⠀⠀⠀⠑⢔⢄⠀⠀⠀⠀⠀⠄⠑⢀⢔⠑⠀⠀⠀⠀⠀⠀⠀⠀⠀⠀⠀⠀⠀⠀⠀⠀⠀⠀⠀⠀⠀⠀⠀⠀⠀⠀⠀⠐⢺⣹⣿⣿⣿⣿⣿⣿⣿⠆⠀⠀⠀⠀⠀⠀⠀⠀⠀⠀⠀⠀⠀⠀⠀⠀⠀⠀⠀⠀⠀⠀⠀⠀⠀⠀⠀⠀⠀⢀⠀⠀⠀⢄⢔⠑⠀⠀⠀⠀⠄⠑⠔⢄⢀⠀⠁⠀⠀⢸⣿⣿⡼⢕⢕⢕⠀⢕⠀⢕⢕⢕⢕⢕⢕⢕⢕⢕⢕⢕⢕⢕⢕⢕⢕⢕⢕⢕⢕⢕⢕⢕⢕⢕⢕⢕⢕⢕⢕⢕⢕⢕⢕⢕⢝⢿⣿⣿⣿⣿⣿⣿⣿⣿⣿⣿⣿⣿⣿⣿⣿⣿⣿⣿⣿⣿⣿⣿⣿⣿⣿⣷⣵⣅⣕⢕⢕⢕⢕⢕⢕⢕⢕⢕⢕⢕⢕⢕⢕⢕⢕⢕⠕⢕⢕⣕⣾⣿⣿⣿⣿⣿⣿⣿⣿⣿⣿⣿⣿⣿⣿⣿⣿⣿⣿⣿⣿⣿⣿⢏⢕⢕⢕⢕⠀</a:t>
            </a:r>
            <a:br/>
            <a:r>
              <a:t>⣵⡕⠀⠀⢀⠑⠀⠀⢀⠄⠐⠔⢀⠀⠀⠀⠀⠁⠕⢔⢀⠀⠀⠀⢄⠕⠁⠀⠀⠀⠀⠀⠀⠀⠀⠀⠀⠀⠀⠀⠀⠀⠀⠀⠀⠀⠀⠀⠀⠀⠀⠀⠀⠀⠀⠀⢇⣿⣿⣿⣿⣿⣿⣿⢻⠀⠀⠀⠀⠀⠀⠀⠀⠀⠀⠀⠀⠀⠀⠀⠀⠀⠀⠀⠀⠀⠀⠀⠀⠀⠀⠀⠀⠀⠀⠀⠀⢀⢔⠁⠀⠀⠁⠀⠄⠁⠀⠀⠀⠀⠁⠁⠀⠀⠀⠁⣿⣿⣿⡇⢕⠑⠕⠄⢕⠑⢕⢕⢕⢕⢕⢕⢕⢕⢕⢕⢕⢕⢕⢕⢕⢕⢕⢕⢕⢕⢕⢕⢕⢕⢕⢕⢕⢕⢕⢕⢕⢕⢕⢕⢕⢕⢝⢿⣿⣿⣿⣿⣿⣿⣿⣿⣿⣿⣿⣿⣿⣿⣿⣿⣿⣿⣿⣿⣿⣿⣿⣿⣿⣿⣿⣿⣷⣷⣵⢕⣕⣕⣕⡕⢕⣑⣕⣕⣅⣵⣵⣷⣿⣿⣿⣿⣿⣿⣿⣿⣿⣿⣿⣿⣿⣿⣿⣿⣿⣿⣿⣿⣿⣿⣿⣿⣿⠟⢕⢕⢕⢕⢕⢕⠀</a:t>
            </a:r>
            <a:br/>
            <a:r>
              <a:t>⣿⢇⠀⠀⠀⠀⠀⠑⠁⠀⠀⠀⠀⠑⠄⢀⠁⠀⠀⠀⠑⢔⢀⠔⠁⠀⠀⠀⠀⠀⠀⠀⠀⢀⠀⠀⠀⠀⠀⠀⠀⠀⠀⠀⠀⠀⠀⠀⠀⠀⠀⠀⠀⠀⠀⠀⠑⢿⢝⣿⣿⡿⣿⢏⠈⠀⠀⠀⠀⠀⠀⠀⠀⠀⠀⠀⠀⠀⠀⠀⠀⠀⠀⠀⠀⠀⠄⠀⠀⠀⠀⠀⠀⠀⠀⠀⢔⠑⠀⠀⠀⠀⠀⠁⠀⠀⠀⠀⠀⠀⠀⠀⠀⠀⠀⢔⣿⣻⣜⡇⢕⠀⠀⠀⢅⠀⢕⢕⢕⢕⢕⢕⢕⢕⢕⢕⢕⢕⢕⢕⢕⢕⢕⢕⢕⢕⢕⢕⢕⢕⢕⢕⢕⢕⢕⢕⢕⢕⢀⢕⢕⢕⢕⢕⢝⢻⣿⣿⣿⣿⣿⣿⣿⣿⣿⣿⣿⣿⣿⣿⣿⣿⣿⣿⣿⣿⣿⣿⣿⣿⣿⣿⣿⣿⣷⣵⢜⣿⣿⣿⣽⡯⢝⢎⣽⣿⣿⣿⣿⣿⣿⣿⣿⣿⣿⣿⣿⣿⣿⣿⣿⣿⣿⣿⣿⣿⣿⣿⣿⣿⡿⢏⢕⢕⢕⢕⢕⢕⢕⢕⠀</a:t>
            </a:r>
            <a:br/>
            <a:r>
              <a:t>⣿⠀⠀⠀⠀⠀⠀⠀⠀⠀⠀⠀⠀⠀⠀⠁⠐⠀⠀⠀⠀⠀⠔⢄⠀⠀⠀⠀⠀⠀⠀⠀⠀⠀⠀⠀⠀⠀⠀⠀⠀⠀⠀⠀⠀⠀⠀⠀⠀⠀⠀⠀⠀⠀⠀⠀⠀⠀⠁⠘⢻⡇⠙⠀⠀⠀⠀⠀⠀⠀⠀⠀⠀⠀⠀⠀⠀⠀⠀⠀⠀⠀⠀⠀⠀⠀⠀⠀⠀⠀⠀⠀⠀⠀⢀⠕⠁⠀⠀⠀⠀⠀⠀⠀⠀⠀⠀⠀⠀⠀⠀⠀⠀⠀⠀⠘⢣⢻⢞⡕⢕⢀⠀⠀⠀⠀⢕⢕⢕⢕⢕⢕⢕⢕⢕⢕⢕⢕⢕⢕⢕⢕⢕⢕⢕⢕⢕⢕⢕⢕⢕⢕⢕⢕⢕⢕⢕⢕⢕⢕⢕⢕⢕⢕⢕⢕⢕⢝⢿⣿⣿⣿⣿⣿⣿⣿⣿⣿⣿⣿⣿⣿⣿⣿⣿⣿⣿⣿⣿⣿⣿⣿⣿⣿⣿⣿⣿⣿⣿⣿⣯⣿⣷⣿⣿⣿⣿⣿⣿⣿⣿⣿⣿⣿⣿⣿⣿⣿⣿⣿⣿⣿⣿⣿⣿⣿⣿⣿⢟⢏⢕⢕⢕⢕⢕⢕⢕⢕⢕⢕⠀</a:t>
            </a:r>
            <a:br/>
            <a:r>
              <a:t>⣿⢄⠀⠀⠀⠀⠀⠀⠀⠀⠀⠀⠀⠀⠀⠀⠀⠀⠀⠀⠀⠀⠀⠁⠑⠀⠀⠀⠀⠀⠀⠀⠀⠀⠀⠀⠀⠀⠀⠀⠀⠀⠀⠀⠀⠀⠀⠀⠀⠀⠀⠀⠀⠀⠀⠀⠀⠀⠀⠁⠀⠀⠀⠀⠀⠀⠀⠀⠀⠀⠀⠀⠀⠀⠀⠀⠀⠀⠀⠀⠀⠀⠀⠀⠀⠀⠀⠀⠀⠀⠀⠀⠀⠀⠀⠀⠀⠀⠀⠀⠀⠀⠀⠀⠀⠀⠀⠀⠀⠀⠀⠀⠀⠀⠀⠀⠘⢕⢕⢕⠕⠐⠄⢀⠅⢀⠑⢕⢕⢕⢕⢕⢕⢕⢕⢕⢕⢕⢕⢕⠕⢕⢕⢕⢕⢕⢕⢕⢕⢕⢕⢕⢕⢕⢕⢕⢕⢕⠀⢕⢕⢕⢕⢕⢕⢕⢕⢕⢕⢜⢟⢿⣿⣿⣿⣿⣿⣿⣿⣿⣿⣿⣿⣿⣿⣿⣿⣿⣿⣿⣿⣿⣿⣿⣿⣿⣿⣿⣿⣿⣿⣿⣿⣿⣿⣿⣿⣿⣿⣿⣿⣿⣿⣿⣿⣿⣿⣿⣿⣿⣿⣿⣿⣿⣿⢿⢏⢅⢕⢕⢕⢕⢕⢕⢕⢕⢕⢕⢕⢕⠀</a:t>
            </a:r>
            <a:br/>
            <a:r>
              <a:t>⡿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⣷⣷⡔⢔⢁⠀⢔⠁⠀⢕⢕⢕⢕⢕⢕⢕⢕⢕⢕⢕⢕⢕⢕⢕⢕⢕⢕⢕⢕⢕⢕⢕⢕⢕⢕⢕⢕⢕⢕⢕⢕⢕⢕⢕⢕⢕⠑⢅⢕⢕⢕⢕⢕⢕⢜⢝⢿⣿⣿⣿⣿⣿⣿⣿⣿⣿⣿⣿⣿⣿⣿⣿⣿⣿⣿⣿⣿⣿⣿⣿⣿⣿⣿⣿⣿⣿⣿⣿⣿⣿⣿⣿⣿⣿⣿⣿⣿⣿⣿⣿⣿⣿⣿⣿⢿⢏⢕⢕⠑⢕⢕⢕⢕⢕⢕⢕⢕⢕⢕⢕⢕⢕⠀</a:t>
            </a:r>
            <a:br/>
            <a:r>
              <a:t>⠃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⢿⢿⢇⢕⢄⢕⢅⢕⢔⠁⢕⢕⢕⢕⢕⢕⢕⢕⢕⢕⢕⢕⢕⢔⢕⢕⢕⢕⢕⢕⢕⢕⢕⢕⢕⢕⢕⢕⢕⢕⢕⢕⢕⢕⢕⠁⢄⢕⢕⢕⢕⢕⢕⢕⢕⢕⢕⢜⢝⢻⣿⣿⣿⣿⣿⣿⣿⣿⣿⣿⣿⣿⣿⣿⣿⣿⣿⣿⣿⣿⣿⣿⣿⣿⣿⣿⣿⣿⣿⣿⣿⣿⣿⣿⣿⣿⣿⣿⣿⣿⡿⢟⠋⢕⢕⢕⢕⢕⠀⢕⢕⢕⢕⢕⢕⢕⢕⢕⢕⢕⢕⢕⠀</a:t>
            </a:r>
            <a:br/>
            <a:r>
              <a:t>⠀⠑⠐⠑⠑⠐⠐⠐⠐⠐⠐⠐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⠐⠐⠐⠐⠐⠐⠐⠐⠑⠑⠛⠑⠁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⠛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⢜⢝⢕⢕⢕⢕⢔⢕⢕⢜⢍⢝⢕⢜⡛⠏⢕⢕⢸⡿⢛⢕⢕⢹⡿⢏⢕⠘⣿⢿⢇⢕⢕⢔⣿⣿⡇⢕⢜⢏⢝⢕⢕⢸⠻⡏⢕⢔⡻⠟⢕⢕⠘⠿⠿⠛⢕⢕⢝⠛⠕⢕⢕⢔⢕⢕⢕⢌⢟⠏⢕⢕⢜⢛⢇⢕⢔⢻⠿⢛⠛⣿⣿⣿⢕⢕⢹⣿⣿⢇⢕⢔⢝⢇⢕⢕⢜⠟⠛⡏⢝⠅⣀⣿⡇⢕⣿⣿⣿⡟⢿⣿⣿⡟⢕⢹⣿⣿⡇⢍⢿⢿⢇⢕⢔⣠⣿⡿⢛⢔⢜⢝⢕⢕⢕⢜⢝⢕⢕⢕⢔⢝⢍⢕⢜⢝⢍⢕⢕⢌⢛⢟⢕⢕⢻⣿⣿⡇⢕⢕⢌⢛⢟⢕⢌⢛⢟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⣠⢕⢕⢕⢅⢠⢕⢕⢌⣷⢄⢔⢕⢕⢕⢄⠛⢕⢕⢕⢕⢕⢕⢕⢕⢕⢕⢕⢕⢕⢕⢕⢕⢕⢕⢕⢕⢜⢝⢕⢕⢕⢸⣿⢟⢕⢕⢕⢕⢕⢕⢕⢕⢰⢿⢕⢕⢸⣿⣿⡇⢕⢿⣿⣿⢕⢔⣿⣿⡇⢕⢸⣿⣿⢕⢕⢸⠕⢕⢕⢕⢻⡟⢇⢕⢕⢕⢕⢕⢕⢕⢕⢕⢕⢕⢕⢕⢕⢕⢕⢕⢕⢕⢕⢕⢕⢕⢕⢕⢕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⢔⢕⢕⢕⠇⢀⢕⢕⢕⢔⢕⢕⢕⢕⢕⢕⢕⢕⢕⠑⢕⢕⢕⢕⢕⢕⢕⢕⢕⢕⢕⢕⢕⢕⢕⢕⢕⢕⢀⠑⢕⢕⠘⢇⢕⢕⢕⢕⢕⢕⢕⢕⢕⢄⢀⢕⢕⢸⣿⣿⡇⢕⢿⣿⣿⢕⢁⣿⣿⡇⢕⢸⣿⣿⡇⢕⠲⠕⢕⢕⢕⢌⢅⢕⢕⢕⢕⠑⢕⢕⢕⢕⢕⢕⢕⢕⢕⢕⢕⢕⢕⢕⢕⢕⢕⢕⢕⢕⢕⢕⢕⢌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⠘⣿⢕⢕⢕⢕⢕⢕⢕⢕⢕⢕⢕⢕⢕⢀⢕⢕⢕⢕⢕⢕⢕⢕⢕⢕⢕⢕⢕⢕⢕⢕⢕⢕⢙⣟⢕⢕⢕⢕⢕⢕⢕⢕⢕⢕⢕⢕⢕⢕⢕⢕⢕⢔⣿⣿⡇⢕⢸⣿⣿⢕⢕⢹⣿⡇⢕⢌⣿⣿⢕⢕⢕⢄⢕⢕⢕⢕⢕⢕⢕⢕⢕⢄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⢑⢕⢕⢕⢕⢑⢕⢕⢕⢕⢕⢕⢕⢕⢕⢕⢕⢕⢕⢕⢕⢕⢕⢕⢕⢕⢕⢕⢕⢕⢕⢕⢕⢕⢑⢕⢕⢕⢕⢕⢕⢕⢕⢕⢕⢕⢕⠕⢕⢕⢕⢕⢕⢕⢕⢕⢕⢕⢕⢕⢕⢕⢕⢕⢕⢕⢕⢜⢍⢕⢕⢸⣟⡁⢕⢕⠸⢏⢕⢕⢸⣿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⠛⢕⢕⢕⡕⢕⢕⢕⢕⢕⢕⢕⢕⢕⢕⢕⢕⢕⢕⢕⢕⢕⢕⢕⢕⢕⢕⢕⢕⢕⢕⢕⢕⢕⢕⢕⢕⢕⢕⢕⢕⢕⢕⢕⢕⢕⢕⢔⢕⢕⢕⢕⢕⢕⢕⢕⢕⢕⢕⢕⢕⢔⢕⢕⢕⢕⢕⢕⢕⢕⢕⢕⢕⢕⢕⢕⢕⢕⢕⢕⢔⣼⣷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⠐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⢔⢕⢕⢕⢕⢕⢕⢕⢕⢕⢕⢕⢕⢕⢕⢕⢕⢕⢕⢕⢕⢕⢕⢕⢕⢕⢕⢕⢕⢕⢕⢕⢕⢕⢄⢕⢕⢕⢕⢕⢕⢕⢕⢘⢔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⢱⡥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⢁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⠑⢕⢕⢕⢕⢕⢕⢕⢕⢕⢕⢕⢕⢕⠲⠁⢕⢕⢕⢁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⢅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⠕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⢅⢕⡕⢗⢕⢕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⢜⢱⣕⣜⣇⣑⣕⣕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⢗⢷⢷⢷⢷⢼⣵⣵⣜⣝⡟⢳⢷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⡿⢿⢳⢳⢯⣽⣟⢿⣧⣕⢜⢝⢷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⢜⢗⢞⢟⢟⣅⣕⡕⢕⢕⠝⢟⢷⢯⢟⢷⢔⡹⢳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⣵⡕⣥⣵⡵⢵⣵⣧⣌⢱⣧⣷⣷⣾⣷⣷⣧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⢸⢸⢿⢇⢿⢿⢇⠕⢟⢟⢝⢝⢕⣕⣕⡱⣵⣵⣔⢝⣝⠕⢓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⢘⢕⢕⢓⢓⣛⣟⣟⣿⣿⣷⣷⣿⣿⣿⣿⣇⢜⢝⢷⢼⢣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⢞⢵⢗⣏⣭⣿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⣱⣽⣿⣿⣿⣿⣿⣿⣿⣿⣿⣿⣿⣿⣿⣯⢕⢕⢕⢕⢶⣕⢕⢕⢕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⢿⢏⢿⣿⣿⣿⣿⣿⣿⣿⣿⣿⣿⣿⣿⣿⣵⢕⢕⢕⠱⠇⠡⢑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⢝⢝⢙⢝⢝⢗⢞⢟⢟⢟⢟⢝⣹⣽⣷⢇⠑⠀⢀⣀⡄⢌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⢜⢕⣕⡕⣥⣥⡕⠁⠀⠀⣕⣕⣕⣕⣵⣵⣴⣷⡷⣞⠿⠕⢕⢀⠀⢕⢕⢕⢕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⠑⡸⣿⣇⢻⣿⢇⢀⠀⠀⠜⢟⢟⢟⢟⠟⠝⠙⠁⠀⠀⠁⠀⠑⠀⢑⣕⣥⢖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⢇⢝⢝⢕⣔⣕⢕⢔⢔⢔⠀⠀⠀⠀⠀⠀⠄⠀⢀⠀⠀⠀⠀⠀⢘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⢀⢕⣷⡷⢿⣟⣹⣵⣵⡷⠕⠀⢔⢵⠑⠀⢔⢕⢀⠀⠁⠁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⢕⢑⢱⣼⣽⣽⣽⣵⢷⢗⠀⠀⠔⢜⠀⠀⠀⠁⠁⠀⠀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⢷⢵⢵⢿⢿⢿⢿⢿⢧⣕⠀⠀⢀⢕⠑⠄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⢷⢷⢗⢗⡗⢒⢓⢏⢝⢁⢄⠀⢄⢁⠀⢄⢄⢀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⠀⢕⢜⢜⢵⢕⢕⢕⢕⢕⢄⢅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⡐⢇⢕⢔⢔⢕⢕⢕⢝⡗⠇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⡜⢕⢕⢕⢕⢕⢕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⡟⣼⣿⣿⢧⣿⣿⣿⣿⣿⣿⣿⣿⣿⣿⣿⣿⣿⣿⣿⡟⢕⢕⢜⢻⢸⣿⣿⣇⢕⢕⢕⢕⢕⢕⢕⢹⢿⣿⣿⣿⣿⣿⣿⣿⣿⣿⣿⣿⣿⣿⣿⣿⣿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⡟⣼⣿⣿⣿⢸⣽⢽⢵⣗⣳⢷⣾⣽⣽⣽⣽⣽⣽⣽⣽⢕⢕⢕⢕⢕⢕⢿⣿⣿⣇⢕⢕⢕⢕⢕⢕⢕⢕⢕⢜⢝⢻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⡿⢟⣹⣿⣿⣿⡇⣾⣿⣿⣿⣿⣿⣿⣿⣿⣿⣿⣿⣿⣿⣷⣷⣇⢕⢕⢕⢕⢕⢸⣿⣿⣿⡇⢕⢕⢕⢕⢕⢕⢕⢕⢕⢕⢕⢹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⢿⣫⣵⣾⢳⣿⣿⣿⣿⡇⣿⣿⣿⣿⣿⣿⣿⣿⣿⣿⣿⣿⣿⣿⣿⣿⣿⣇⢕⢕⢕⢕⢜⣿⣿⣿⣿⡕⢕⢕⢕⢕⢕⢕⢕⢕⢕⢕⢕⢕⢝⢿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⡿⣏⣵⣿⣿⣿⡏⣿⣿⣿⣿⣿⢱⣿⣿⣿⣿⣿⣿⣿⣿⣿⣿⣿⣿⣿⣿⣿⣿⣿⣿⣧⡕⢕⢕⢕⣿⣿⣿⣿⣧⢕⢕⢕⢕⢕⢕⢕⢕⢕⢕⢕⢕⢕⢕⢜⢟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⣹⣾⣿⣿⣿⣿⣿⣸⣿⣿⣿⣿⣿⢸⣿⣿⣿⣿⣿⣿⣿⣿⣿⣿⣿⣿⣿⣿⣿⣿⣿⣿⣿⣷⡕⢕⢕⣿⣿⣿⣿⣿⡇⢕⢕⢕⢑⢁⢕⢕⢕⢕⢕⢕⢕⢕⢕⢕⢕⢕⢝⢻⣿⣿⣿⣿⣿⣿⣿⣿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⣱⣾⣿⣿⣿⣿⣿⣿⢇⣿⣿⣿⣿⣿⡟⢸⣿⣿⣿⣿⣿⣿⣿⣿⣿⣿⣿⣿⣿⣿⣿⣿⣿⣿⣿⣿⣿⣧⡕⢸⣿⣿⣿⣿⣿⢅⢔⢅⢝⢕⢕⢕⢕⢕⢕⢕⢕⢕⢕⢕⢕⢕⢕⢕⢸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⡿⣫⣾⣿⣿⣿⣿⣿⣿⡿⣳⢸⣿⣿⣿⣿⣿⡟⢸⣿⣿⣿⣿⣿⣿⣿⣿⣿⣿⣿⣿⣿⣿⣿⣿⣿⣿⣿⣿⣿⣿⢇⢸⣿⣿⣿⣿⣿⡇⢕⢕⢕⢕⢕⢕⢕⢕⢕⢕⢕⢕⢕⢕⢕⢕⢕⣱⣾⣿⣿⣿⣿⣿⣿⣿⣿⢕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⣟⣵⣿⣿⣿⣿⣿⣿⣿⢟⣾⡟⣾⣿⣿⣿⣿⣿⡇⢸⣿⣿⣿⣿⣿⣿⣿⣿⣿⣿⣿⣿⣿⣿⣿⣿⣿⣿⣇⢻⣿⣿⢇⢸⣿⣿⣿⣿⣿⣇⢕⢕⢕⢕⢕⢕⢕⢕⢕⢕⢕⢕⢕⢕⢕⢕⢜⣿⣿⣿⣿⣿⣿⣿⣿⣿⡏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⢟⣾⣿⢿⣿⣿⣿⣿⣿⢫⣿⣿⡇⣿⣿⣿⣿⣿⣿⣧⢸⣿⣿⣿⣿⣿⣿⣿⣿⣿⣿⣿⣿⣿⣿⣿⣿⣿⣿⣿⢜⢿⡿⢕⣾⣿⣿⣿⣿⣿⣿⢕⢕⢕⢱⢅⢑⢕⢕⢕⢕⢕⢕⢕⢕⢕⢕⣾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⣏⣾⣿⡯⣿⣿⣿⣿⡿⣳⣿⣿⣿⢣⣿⣿⢟⢝⣱⣿⡇⡜⢿⣿⣿⣿⣿⣿⣿⣿⣿⣿⣿⣿⣿⣿⣿⣿⣿⣿⣿⢕⢜⢇⢕⣿⣿⣿⣿⣿⣿⣿⢕⢕⢕⢸⣇⢕⢕⢳⣧⣱⡵⢱⠔⠗⢣⣿⣿⣿⣿⣿⣿⣿⣿⣿⣿⣿⢕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⣟⣾⣿⣟⣾⣿⣿⣿⡿⣵⣿⣿⣿⣿⢸⡿⢇⢕⣼⣿⣿⡇⢇⢜⣿⣿⣿⣿⣿⣿⣿⣿⣿⣿⣿⣿⣿⣿⣿⣿⣿⣿⢕⢕⢕⢸⣟⣿⣿⣿⣿⣿⢏⢕⢕⢕⢜⢟⢜⢕⢕⢜⢇⣔⠀⠀⠁⢕⢝⢟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⡿⣼⣿⡿⡼⣿⣿⣿⡿⣽⣿⣿⣿⡟⢟⢜⢕⣕⣾⣿⣿⣿⡇⢸⣾⣿⣿⣿⣿⣿⣿⣿⣿⣿⣿⣿⣿⣿⣿⣿⣿⣿⣿⢕⢕⢕⢿⣣⣿⢿⢟⢏⠑⠀⢔⠑⢕⢕⢔⢄⢁⢑⠕⢕⢜⢕⢔⢵⢇⢕⢕⢕⢕⢹⣿⣿⣿⣿⣿⣿⢕⢕⢕⢕⢕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⢿⢟⣏⣝⡝⢳⣿⣿⣷⢇⣿⣿⡿⣱⣿⣿⣿⡟⢕⢱⢕⢾⢟⣿⣿⣿⣿⣷⢸⣿⣿⣿⣿⣿⣿⣿⣿⣿⣿⣿⣿⣿⣿⣿⣿⣿⣿⣿⡇⢕⠁⠀⠀⢄⢅⢁⠀⠀⢀⢕⢱⣦⣴⣥⢁⢑⠕⢕⢁⠕⢕⢕⢕⢕⢕⢕⢕⢕⢱⣿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</a:t>
            </a:r>
            <a:br/>
            <a:r>
              <a:t>⣿⣿⣿⣿⣿⣿⣿⣿⣿⣿⣿⣿⣿⣿⣿⣿⣿⡿⣫⡇⣵⣳⣿⣿⣿⣿⡏⣿⣿⡿⡟⣼⣿⣿⢳⣿⣿⣿⡿⢕⢕⣾⢕⢕⣼⣿⣿⣿⣿⡏⢸⣿⣿⣿⣿⣿⣿⣿⣿⣿⣿⣿⣿⣿⣿⣿⣿⣿⣿⣿⡇⢕⠀⠀⢀⠀⠀⠀⠀⢀⢕⢕⣾⣿⣿⣿⣸⣿⣶⣥⡑⠕⢕⢕⢕⢕⠕⢕⣵⣷⣿⣿⢿⢿⢿⢿⢿⢕⢕⢕⢕⢱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⠁⠅⢅⢔⢔⢔⢕⠑⠀</a:t>
            </a:r>
            <a:br/>
            <a:r>
              <a:t>⣿⣿⣿⣿⣿⣿⣿⣿⣿⣿⣿⣿⣿⣿⣿⣿⣿⢱⣿⣏⣿⣿⣿⣿⣿⣿⢸⣿⣿⣿⢳⣿⣿⢇⣿⣿⣿⣿⢣⣇⢕⣿⣇⢸⣿⣿⢏⢝⢻⢕⣼⣿⣿⢻⣿⣿⣿⣿⣿⣿⣿⣿⣿⣿⣿⣿⣿⣿⣿⡇⡇⢕⢀⠑⢕⢕⢕⢔⢄⢕⢕⢕⢸⣿⣿⣿⡇⣿⣿⣿⣿⣦⡅⣑⣕⣴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⢄⢄⢄⢕⢕⢔⢕⢕⠀</a:t>
            </a:r>
            <a:br/>
            <a:r>
              <a:t>⣿⣿⣿⣿⣿⣿⣿⣿⣿⣿⣿⣿⣿⣿⣿⣿⢣⣿⣿⣿⣿⡻⢿⣿⡿⢏⣼⣿⣿⡏⣾⣿⡿⣼⣿⣿⣿⣟⣾⣿⢸⣿⡟⢸⣿⣿⣷⣷⣷⡇⣿⣿⡿⢸⣿⣿⣿⣿⣿⣿⣿⣿⣿⣿⣿⣿⣿⣿⡏⢕⢕⢕⢸⣦⣄⣅⣠⣴⡎⢕⢕⣸⣼⣿⣿⣿⡇⣿⣿⣿⣿⢿⣇⢿⣿⣿⣾⣿⢄⠀⠀⠀⠀⢀⢁⢁⢀⢕⢕⢕⢕⢀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⠅⠀</a:t>
            </a:r>
            <a:br/>
            <a:r>
              <a:t>⣿⣿⣿⣿⣿⣿⣿⣿⣿⣿⣿⣿⣿⣿⣿⢇⣿⣿⢟⢻⡿⣿⡮⢇⢑⢑⣿⣿⣿⢳⣿⣿⢧⣿⣿⣿⣿⣿⣿⡟⢸⣿⢇⣿⣿⣿⣿⣿⣿⢸⣿⣿⢇⢸⣿⣿⣿⣿⣿⣿⣿⣿⣿⣿⣿⣿⣿⣿⡇⢕⢕⢕⢸⣿⣿⣿⣿⣿⡇⡕⢕⣿⣿⣿⣿⣿⡇⣿⣿⣿⣿⢸⣿⢜⢏⣿⣿⡟⣧⠀⠀⠀⠀⢕⢸⣿⡇⢕⢕⢕⢕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⠑⠀</a:t>
            </a:r>
            <a:br/>
            <a:r>
              <a:t>⣿⢿⢿⠿⠿⠟⣿⣿⣿⣿⣿⣿⣿⣿⢏⣸⣿⣿⢸⣧⡜⣱⣾⡟⢕⢕⣿⣿⡟⣼⣿⡿⣸⣿⣿⣿⣿⣿⣿⡇⢸⣿⢱⣿⣿⣿⣿⣿⡏⣼⣿⡿⢸⢸⣿⣿⣿⣿⣿⣿⣿⣿⣿⣿⣿⣿⣿⣿⢕⢕⢕⢕⢸⣿⣿⣿⣿⣿⣧⢕⢱⣿⣿⣿⣿⣿⡇⣿⣿⣿⣿⣼⣿⢕⣝⡻⢏⣕⣿⡇⠀⢀⠄⢱⢻⣿⡇⢕⢕⢕⢕⣿⣿⡟⢕⢕⢕⢕⢕⢕⢕⢕⢕⢕⢕⢕⢕⢕⢕⢕⢕⢕⢕⢕⢕⢕⢕⢕⢕⢕⢕⢕⢕⢕⢕⢕⢕⢕⢕⢕⢕⢕⢕⢕⢕⢕⢕⢕⡕⢇⢕⢕⢕⢕⢕⢕⢕⢕⢕⢕⢕⢕⢕⢕⢕⢕⢕⢕⢕⢕⢕⢕⢕⢕⢕⢕⢕⢕⢕⢕⢕⢕⢕⢕⢕⢕⢕⢕⢕⢕⢕⢕⢕⢕⢕⢕⢕⢕⢕⢕⢕⢕⢕⢕⢕⢕⢕⢕⢕⢕⢕⢕⢕⢕⢕⢕⢕⢕⢕⢕⢕⢕⢕⢕⢕⢕⠁⠀⠀⢕⠀</a:t>
            </a:r>
            <a:br/>
            <a:r>
              <a:t>⡵⡄⠁⠁⠁⠁⣿⣿⣿⣿⣿⣿⣿⣿⢕⢹⣟⢗⢜⢏⣼⣿⣇⣵⣾⣿⣿⣿⢇⣿⣿⡇⣿⣿⣿⣿⣿⣿⣿⢕⢸⣿⢜⣏⣹⣽⣽⣽⡇⣿⣿⢇⡿⢸⣿⣿⣿⣿⣿⣿⣿⣿⣿⣿⣿⣿⣿⡿⢕⢕⢕⢕⣸⣿⣽⣝⣝⣟⡟⢱⣿⣿⣿⣿⣿⣿⡇⣿⣿⣿⣿⣿⣿⢱⡜⢻⣮⢻⢻⡇⢰⢖⢔⡕⢜⡟⢕⢕⢕⢕⢕⢝⢝⢕⢕⢕⢕⢕⢕⢕⢕⢕⢕⢕⢕⢕⢕⢕⢕⢕⢕⢕⢕⢕⢕⢕⢕⢕⢕⢕⢕⢕⢕⢕⢕⢕⢕⢕⢕⢕⢕⢕⢕⢕⢕⢕⢱⣽⣿⣾⢕⢕⢕⢕⢕⢕⢕⢕⢕⢕⢱⣷⣷⣷⣷⣷⣵⣵⣵⣵⣵⣵⣵⣵⣕⡕⣕⢕⢕⢕⢕⢕⢕⢕⢕⢕⢕⢕⢕⢕⢕⢕⢕⢕⢕⢕⢕⢕⢕⢕⢕⢕⢕⢕⢕⢕⢕⢕⢕⢕⢕⢕⢕⢕⢕⢕⢕⢕⢕⢕⢕⢕⢕⢕⡵⣔⢀⢀⢕⢕⠀</a:t>
            </a:r>
            <a:br/>
            <a:r>
              <a:t>⢇⢕⢰⢾⢷⢄⣿⣿⣿⣿⣿⣿⣿⣿⣱⡕⡻⣇⡕⢷⣮⣵⣝⣝⡝⢸⣿⣿⢸⣿⡿⢱⣿⣿⣿⣿⣿⣿⡇⢱⣾⡿⢸⣿⣿⣿⣿⣿⡇⣿⣿⢸⣷⡜⣿⣿⣿⣿⣿⣿⣿⣿⣿⣿⣿⣿⢻⡇⢕⢕⢕⢕⣿⣿⣿⣿⣿⣿⣿⢜⣿⡟⣿⣿⣿⣿⢇⣿⣿⣿⣿⣿⣿⢸⢿⢷⡻⢇⢜⢇⢸⢱⣿⣷⢕⡇⡕⢕⢕⢕⢕⣿⣽⡕⢕⢕⢕⢕⢕⢕⢕⢕⢕⢕⢕⢕⢕⢕⢕⢕⢕⢕⢕⢕⢕⢕⢕⢕⢕⢕⢕⢕⢕⢕⢕⢕⢕⢕⢕⢕⢕⢕⢕⢕⢕⢱⣿⣿⣿⣿⡇⢕⢕⢕⢕⢕⢕⢕⢕⢕⣼⣿⣿⣿⣿⣿⣿⣿⣿⣿⣿⣿⣿⣿⣿⣿⣿⢧⢕⢕⢕⢕⢕⢕⢕⢕⢕⢕⢕⢕⢕⢕⢕⢕⢕⢕⢕⢕⢕⢕⢕⢕⢕⢕⢕⢕⢕⢕⢕⢱⣮⣿⣷⣮⣿⣿⣿⣿⣿⣿⣿⣿⣿⣿⣿⣿⣿⣷⢕⢕⠀</a:t>
            </a:r>
            <a:br/>
            <a:r>
              <a:t>⢕⢕⢕⢕⢱⢸⢽⣿⣿⣿⣿⣿⣿⣿⣧⡳⡕⢜⡕⢱⡜⢝⢝⢟⢻⢿⣿⡏⣾⣿⢱⢸⣿⣿⣿⣿⣿⣿⢕⣾⣿⣇⢸⣿⣿⣿⣿⣿⣇⣿⡏⣾⣿⣇⢻⣿⡇⣿⣿⣿⣿⣿⣿⣿⢹⣿⢸⡇⢕⢕⢕⢱⣿⣿⣿⣿⣿⣿⣿⢕⣿⢱⣿⣿⣿⣿⢱⣿⣿⣿⣿⣿⣿⢱⣷⡾⢿⢟⠕⡜⢵⢺⣿⣿⡇⡇⣷⢕⢕⢕⢕⣿⣷⡇⢕⢕⢕⢕⢕⢕⢕⢕⢕⢕⢕⢕⢕⢕⢕⢕⢕⢕⢕⢕⢕⢕⢕⢕⢕⢕⢕⢕⢕⢕⢕⢕⢕⢕⢕⢕⢕⢕⢕⢕⢕⣾⣿⣿⣿⣿⣧⢕⢕⢕⢕⢕⢕⢕⢕⢕⣿⣿⣿⣿⣿⣿⣿⣿⣿⣿⣿⢿⢟⢟⢝⢕⢕⢕⢕⡕⢕⢕⢕⢕⢕⢕⢕⢕⢕⢕⢕⢕⢅⢕⢕⢕⢕⢕⢕⢕⢕⢕⢕⢕⢕⢕⢕⢕⢕⢜⢝⢟⢿⣿⣿⣿⣿⣿⣿⣿⣿⣿⣿⣿⣿⣿⣿⣿⣧⢕⠀</a:t>
            </a:r>
            <a:br/>
            <a:r>
              <a:t>⢃⢅⢕⢅⢰⢕⢸⣿⣿⣿⣿⣿⣿⣿⣿⣷⣝⢕⢕⢜⢿⡕⢕⢻⢇⢸⣿⡇⣿⢇⡞⣸⣿⣿⣿⣿⣿⡎⢱⣿⣿⣿⢸⣽⣿⣷⣷⣾⣽⢸⡇⢻⢿⣿⣎⣿⣷⢸⣿⣏⢿⣿⣿⣿⡎⣿⢸⢇⢸⢕⢕⢟⣟⣫⣽⣽⣽⣽⣝⢸⣿⢸⡟⣿⣿⡏⢸⣿⣿⣿⣿⣿⣿⢕⣵⢕⢕⡜⢕⣼⣿⣽⣿⣿⣿⣧⣿⢕⢕⢕⢸⣿⣿⣧⢕⢕⢕⢕⢕⢕⢕⢕⢕⢕⢕⢕⢕⢕⢕⢕⢕⢕⢕⢕⢕⢕⢕⢕⢕⢕⢕⢕⢕⢕⢕⢕⢕⢕⢕⢕⢕⢕⢕⠕⣨⣕⢜⠝⢝⢝⢟⢕⢕⢕⢕⢕⢕⢕⢕⢸⢿⢿⢿⢿⢟⢟⢟⢝⢝⢕⢕⢕⢕⢕⠑⢑⣱⣵⣾⣿⣇⢕⢕⢕⢕⢕⢕⢕⢕⢕⢕⢕⢕⢕⢕⢕⢕⢕⢕⢕⢕⢕⢕⢕⢕⢕⢕⢕⢕⢁⠕⢕⢕⢕⢜⢝⢟⢿⢿⣿⣿⣿⣿⣿⣿⣿⣿⣿⣿⣧⠀</a:t>
            </a:r>
            <a:br/>
            <a:r>
              <a:t>⢇⢔⢜⢕⠕⠕⢜⣿⣿⣿⣿⣿⣿⣿⣿⣿⣿⣷⣵⣕⢜⢳⢕⢱⢕⢜⣿⢱⡏⢼⡇⣿⣿⣿⣿⣿⣿⢇⢿⠟⠛⠋⠎⠉⢍⢝⠉⠙⠙⠎⡇⣷⣧⣹⣿⣿⡿⡇⣿⣿⡜⣿⣿⣿⣧⣹⢸⢕⡏⢕⣵⡿⠟⠛⠛⢟⢟⢛⠋⠜⠿⢎⢷⣜⢿⢕⢸⣿⣿⣿⢏⣿⣿⢕⡕⢕⢜⣱⣿⣿⣿⣿⣿⣿⣿⣿⣿⢕⢕⢕⢸⣿⣿⣿⢕⢕⢕⢕⢕⢕⢕⢕⢕⠀⢕⢕⢕⢕⢕⢕⢕⢕⠀⢕⢕⢕⢕⢕⢕⢕⢕⢕⢕⢕⢕⢕⢕⢕⢕⢕⢕⢕⢕⢱⣿⣿⣿⣷⣶⣧⣥⣕⢕⢕⢕⢕⢕⢕⢕⢑⢕⢕⢕⢑⠑⠑⢑⢑⣁⣅⣠⣵⣴⣷⣿⣿⣿⣿⣿⣿⣿⣷⡕⢕⢕⢕⢅⢕⢕⢕⢕⢕⢕⢕⢕⢕⢕⢕⢕⢕⢕⢕⢕⢕⢕⢕⢕⢕⢕⢸⣷⣦⣤⣅⢑⠑⢑⠕⢕⢕⢜⢝⢝⢝⢟⢟⢟⢟⢟⢟⠀</a:t>
            </a:r>
            <a:br/>
            <a:r>
              <a:t>⢜⢏⢕⢄⢀⢀⢕⣿⣿⣿⣿⣿⣿⣿⣿⣿⣿⣿⣿⣿⣷⠇⢀⢅⢕⡑⣿⢸⢕⢸⡇⣿⣿⢿⣿⣿⣿⠕⠑⢀⣄⣤⡴⠗⢁⢄⠀⠀⠀⢀⢕⠈⢻⣿⣿⣿⣷⣷⣿⣿⣧⢹⣟⢿⣿⡿⢜⣸⢕⢞⠑⡄⠀⠐⠀⠀⢀⠐⢴⣄⢀⠀⠔⢽⡕⢕⣼⣿⣿⡟⢕⣿⡇⠜⢑⣵⣾⣿⣿⣿⣿⣿⣿⣿⣿⣿⣿⡇⢕⢕⢸⣿⣿⡏⢕⢕⢕⢕⢕⢕⢕⢕⢕⠀⢕⢕⢕⢕⢕⢕⢕⢕⠀⢕⢕⢕⢕⢕⢕⢕⢕⢕⢕⢕⢕⢕⢕⢕⢕⢕⢕⢕⢕⣿⣿⣿⣿⣿⣿⣿⣿⣿⣇⢕⢕⢕⢕⢕⢕⣷⣷⣷⣾⣿⣿⣿⣿⣿⣿⣿⣿⣿⣿⣿⣿⣿⣿⣿⣿⣿⣿⣿⣿⣧⡕⢕⢕⢑⢕⢕⢕⢕⢕⢕⢕⠔⢕⢕⢕⢕⢕⢕⢕⢕⢕⢕⢕⢕⢕⢸⣿⣿⣿⣿⣿⣿⣷⣶⣴⣤⣄⣅⣁⣁⣅⣅⣅⣅⣁⣕⠀</a:t>
            </a:r>
            <a:br/>
            <a:r>
              <a:t>⢕⢕⡕⢕⢕⢕⢕⣿⣿⣿⣿⣿⣿⣿⣿⣿⣿⣿⣿⣿⢏⠀⠀⢕⢱⡇⣿⢜⢕⢸⢣⢸⡏⢸⣿⢻⣿⠀⢔⣿⣿⣿⣇⣤⡅⠀⠀⠀⠀⠑⠀⢱⣕⢺⣿⣿⣿⣿⣿⣿⣿⣿⣿⣿⣿⣷⣵⣿⡇⣱⡞⣅⣕⠐⠀⠀⠁⠀⠀⣿⣷⣧⠀⠕⣱⣎⢿⣿⣿⡇⣸⣿⡇⠀⠀⢻⣿⣿⣿⣿⣿⣿⣿⣿⣿⣿⣿⡇⢕⢕⢸⣿⣿⢕⢕⢕⢕⢕⢕⢕⢕⢕⢕⢕⢕⢕⢕⢕⢕⢕⢕⢕⠀⠕⠕⠕⢕⢕⢕⢕⢕⢕⢕⠕⠁⢕⢕⢕⢕⢕⢕⢅⣾⣿⣿⣿⣿⣿⣿⣿⣿⣿⣿⡕⢕⢕⢕⢕⢕⣿⣿⣿⣿⣿⣿⣿⣿⣿⣿⣿⣿⣿⣿⣿⣿⣿⣿⣿⣿⣿⣿⣿⣿⣿⣷⣕⢕⢕⢑⢕⢕⢕⢕⢕⢁⠕⠀⢕⢕⢕⢕⢕⢕⢕⢕⠑⠁⠕⢁⢸⣿⣿⣿⣿⣿⣿⣿⣿⣿⣿⣿⣿⣿⣿⣿⣿⣿⣿⣿⣿⠀</a:t>
            </a:r>
            <a:br/>
            <a:r>
              <a:t>⢂⢜⢊⢕⢵⡄⠀⢸⣿⣿⣿⣿⣿⣿⣿⣿⣿⣿⡿⡱⠑⠀⠀⢅⣿⡇⣿⢕⢕⢜⢸⣿⡇⢸⣿⣮⢻⢕⣕⢻⣿⣿⡕⢕⢀⢕⠀⢀⢔⠀⢔⢱⣿⣿⣿⣿⣿⣿⣿⣿⣿⣿⣿⣿⣿⣿⣿⣿⣾⣿⢝⢉⠁⠀⠀⠀⠀⢄⠀⣿⣿⡟⣱⡾⣿⣿⣾⣿⣿⡇⣿⣿⡇⠀⠀⠸⣯⣿⣿⣿⣿⣿⣿⣿⣿⣿⣿⡇⠁⠁⢸⣿⢇⢕⢕⢕⢕⢕⢕⢕⢕⢕⢕⢕⠀⢕⢕⢕⢕⢕⢕⢕⠀⠀⠁⠀⢕⢕⢕⢕⢕⢕⢕⠀⠀⢕⢕⢕⢕⢕⢑⣾⣿⣿⣿⣿⣿⣿⣿⣿⣿⣿⣿⣿⡕⢕⢕⢕⢸⣿⣿⣿⣿⣿⣿⣿⣿⣿⣿⣿⣿⣿⣿⣿⣿⣿⣿⣿⣿⣿⣿⣿⣿⣿⣿⣿⣷⡕⢕⢑⢕⢕⢕⢕⠀⠀⠀⠁⢕⢕⢕⢕⢕⢕⢕⠀⠀⠀⠕⢸⣿⣿⣿⣿⣿⣿⣿⣿⣿⣿⣿⣿⣿⣿⣿⣿⣿⣿⣿⣿⠀</a:t>
            </a:r>
            <a:br/>
            <a:r>
              <a:t>⠜⠊⠁⠘⢜⢝⡕⢸⣿⣿⣿⣿⣿⣿⣿⣿⣿⢟⣾⠑⠀⠀⠀⠑⣿⣧⣿⣮⢕⡇⢕⣇⢇⢕⢻⣿⣷⡼⣿⣿⣿⣿⣧⡕⢕⢕⣕⣕⡕⢕⢳⣼⣿⣿⣿⣿⣿⣿⣿⣿⣿⣿⣿⣿⣿⣿⣿⣿⣿⣿⣇⢕⡕⢕⢕⢕⢕⢕⣱⣿⣿⣾⣿⢻⣿⣿⣿⢻⣿⡇⢹⣿⡇⠀⠀⠀⢹⣿⣿⣿⣿⣿⣿⣿⣿⣯⣿⡇⠀⠀⢸⡏⢕⢕⢕⢕⢕⢕⢕⢕⢕⢕⢕⢕⠀⢕⢕⢕⢕⢕⢕⢕⠀⠀⠀⠀⢕⢕⢕⢕⢕⢕⢕⠀⠀⢕⢕⢕⢕⢑⣼⣿⣿⣿⣿⣿⣿⣿⣿⣿⣿⣿⣿⣿⣷⡕⢕⢕⢕⣵⣕⣝⣝⣝⢝⢝⢟⢟⢟⢿⢿⢿⢿⣿⣿⣿⣿⣿⣿⣿⣿⣿⣿⣿⣿⣿⣿⣿⣧⡕⠕⢕⢕⢕⢔⠀⠀⠀⠁⢕⢕⢕⢕⢕⢕⠀⠀⠀⠀⢸⣿⣿⣿⣿⣿⣿⣿⣿⣿⡿⢿⢿⢿⢿⢿⢿⢿⢿⢿⣿⠀</a:t>
            </a:r>
            <a:br/>
            <a:r>
              <a:t>⢁⢰⣔⡐⢕⢇⢕⢸⣿⣿⣿⣿⣿⣿⣿⡿⣣⣿⠇⠀⠀⠀⠀⠀⣿⢻⣿⣿⢕⢕⢕⡜⡜⢕⢕⢹⣿⣷⢻⣿⣿⣿⡿⣿⣧⣕⣽⣯⣕⣵⣾⣿⣿⣿⣿⣿⣿⣿⣿⣿⣿⣿⣿⣿⣿⣿⣿⣿⣿⣿⣿⣾⣕⡜⢿⢕⣱⣾⣿⣿⣿⣿⣧⣿⣿⣟⢇⣿⣿⡇⢸⣿⡇⠀⠀⠀⠀⡹⣿⣿⣿⣿⣿⣿⣿⣿⣿⣿⠀⠀⠜⢕⢕⢕⢕⢕⢕⢕⢕⢕⢕⢕⢕⢕⠀⢁⢕⢕⢕⢕⢕⢕⢀⠀⠀⠀⢕⢕⢕⢕⢕⢕⢕⠀⠀⢕⢕⢕⠕⣼⣿⣿⣿⣿⣿⣿⣿⣿⣿⣿⣿⣿⣿⣿⣿⣷⡕⢕⢔⢻⣿⣿⣿⣿⣿⣿⣿⣿⣷⣷⣷⣷⣧⣵⣵⣼⣽⣽⣿⣿⣿⣿⣿⣿⣿⣿⣿⣿⣿⣿⣕⢕⢕⢕⢕⠀⠀⠀⠀⠕⢕⢕⢕⢕⢕⠀⠀⠀⠀⢜⣝⣝⣝⣝⣕⣵⣵⣵⣵⣵⣵⣷⣷⣷⣷⣷⣿⣿⣿⣿⠀</a:t>
            </a:r>
            <a:br/>
            <a:r>
              <a:t>⢕⢅⢝⢕⢕⢕⠕⠑⣿⣿⣿⣿⣿⣿⡿⣵⡿⡏⠀⠀⠀⠀⠀⠀⢹⢸⣿⡏⢸⢕⢱⣧⢕⢕⢕⢕⢜⡿⣇⢿⣿⣿⣿⣵⣜⣝⣝⣹⣽⣿⣿⣿⣿⣿⣿⣿⣿⣿⣿⣿⣿⣿⣿⣿⣿⣿⣿⣿⣿⣿⣿⣿⣽⣝⣛⣋⢝⣵⣾⣿⣿⣿⣿⡿⢫⢧⣾⣿⣿⡇⢕⣿⡇⠀⠀⠀⠀⢱⡹⣿⢻⢻⣿⣿⢇⡟⢿⣿⢄⠀⢕⢕⢕⢕⣕⠅⢔⢕⢕⢕⢕⢕⢕⢕⠀⠀⠑⢕⢕⢕⢕⢕⢕⠀⠀⠀⢕⢕⢕⢕⢕⢕⢕⠀⠀⢕⢕⢕⣱⣿⢿⢿⣿⣿⣿⣿⣿⣿⣿⣿⣿⣷⠈⠻⣿⣿⣿⣕⢕⢜⣿⣿⣿⣿⣿⣿⣿⣿⣿⣿⣿⣿⣿⣿⣿⣿⣿⣿⣿⣿⣿⣿⣿⣿⣿⣿⣿⣿⣿⣿⣿⣧⢕⢕⢕⢔⠀⠀⠀⠀⢑⢕⢕⢕⢕⢕⠀⠀⠀⣼⣿⣿⣿⣿⣿⣿⣿⣿⣿⣿⣿⣿⣿⣿⣿⣿⣿⣿⣿⣿⠀</a:t>
            </a:r>
            <a:br/>
            <a:r>
              <a:t>⢕⢕⢕⠕⠕⠁⠀⠀⣿⣿⣿⣿⣿⡟⣼⡿⢕⠁⠀⠀⠀⠀⠀⠀⢸⢸⣿⢇⢸⣇⢜⣿⡕⢕⢕⢕⢕⢷⣸⣜⣿⣿⣿⣿⣿⣿⣿⣿⣿⣿⣿⣿⣿⣿⣿⣿⣿⣿⣿⣿⣿⣿⣿⣿⣿⣿⣿⣿⣿⣿⣿⣿⣿⣿⣿⣿⣿⣿⣿⣿⣿⣿⢟⢕⢎⣸⣿⣿⣿⡇⢕⣿⣷⠀⠀⠀⠀⠀⣷⡹⣿⣿⣿⣿⣿⣿⣿⣿⡇⠔⢕⣵⣷⣿⡟⢔⢕⢕⢕⢕⢕⢕⢕⠑⠀⠀⠀⢕⢕⢕⢕⢕⢕⠀⠀⠀⢕⢕⢕⢕⢕⢕⢕⠀⠀⠀⢕⢰⡷⠖⠐⠀⠀⠀⠀⠁⠁⠉⠉⠙⠙⠛⠀⠀⠈⠛⠛⠛⠃⠐⠙⠛⠛⠛⠟⠟⠟⠟⠿⣿⣿⣿⣿⣿⣿⣿⣿⣿⣿⣿⣿⣿⣿⣿⣿⣿⣿⣿⣿⣿⣿⣿⡇⢕⢕⢕⠀⠀⠀⠀⣧⠕⢕⢕⢕⢕⠀⠀⠀⣿⣿⣿⣿⣿⣿⣿⣿⣿⣿⣿⣿⣿⣿⣿⣿⣿⣿⡿⠟⠙⠀</a:t>
            </a:r>
            <a:br/>
            <a:r>
              <a:t>⢐⢄⠄⠀⠀⠀⠀⠀⢸⣿⣿⣿⡟⣼⢟⢕⢱⢕⠀⠀⠀⠀⢱⠀⠁⣾⣿⢕⣼⣿⢕⢸⣇⢕⢕⢕⢸⣵⣧⢿⣿⣿⣿⣿⣿⣿⣿⣿⣿⣿⣿⣿⣿⣿⣿⣿⣿⣿⣿⣿⣿⣿⣿⣿⣿⣿⣿⣿⣿⣿⣿⣿⣿⣿⣿⣿⣿⣿⣿⣿⡯⢕⣵⣇⣺⣾⣿⣿⢿⡇⢕⢹⣿⠀⠀⠀⠀⠀⢜⢷⡝⠟⠟⠟⠟⠟⠟⠟⠃⠀⠘⠟⠟⠟⠑⢕⢕⢕⢕⢕⢕⢕⠕⠀⠀⠀⠀⠁⢕⢕⢕⢕⢕⢔⠀⠀⠀⢕⢕⢕⢕⢕⢕⠀⠀⠀⠁⠁⠀⠀⠀⠀⠀⠀⠀⠀⠀⠀⠀⠀⠀⠀⠀⠀⠀⠀⠀⠀⠀⠀⠀⠀⠀⠀⠀⠀⠀⠀⠀⠀⠈⠙⠟⢿⣿⣿⣿⣿⣿⣿⣿⣿⣿⣿⣿⣿⣿⣿⣿⣿⣿⣿⣿⢅⢕⢕⠀⠀⠀⠀⣿⡇⢕⢕⢕⢕⠀⠀⢱⣿⢿⠟⠛⠉⠁⠁⠁⠈⠉⠉⠉⠁⠈⠉⠉⠉⠁⠀⠀⠀⠀</a:t>
            </a:r>
            <a:br/>
            <a:r>
              <a:t>⠗⠁⠀⠀⠀⠀⠀⠀⢸⣿⣿⡟⣼⢏⠕⢱⣿⡟⢔⢰⣴⣴⣾⣷⡇⣿⡟⢕⣿⣿⡇⢕⢿⡕⢕⢕⢸⢿⢿⢎⣿⣿⣿⣿⣿⣿⣿⣿⣿⣿⣿⣿⣿⣿⣿⣿⣿⣿⣿⣿⣿⣿⣿⣿⣿⣿⣿⣿⣿⣿⣿⣿⣿⣿⣿⣟⣻⣿⣿⡿⣱⡟⡱⣵⣿⣿⣿⡟⢸⣿⢕⢸⣿⢄⢄⢄⢰⣠⢕⢜⣧⢔⢔⢔⢔⢔⢕⢕⢔⠀⢔⢕⢕⠐⠀⢑⢕⢕⢕⢕⢕⢕⠀⠀⠀⠀⠀⠀⠕⢕⢕⢕⢕⢕⢀⠀⠀⢕⢕⢕⢕⢕⢕⠀⠀⠀⣄⠀⠀⠀⠀⠀⠀⣠⣶⣷⣾⣷⣶⣶⢄⠠⢤⣤⣄⣄⡀⠀⠀⠀⠀⠀⠀⠀⠀⠀⠀⠀⠀⠀⠀⠀⠀⠖⢷⣿⣿⣿⣿⣿⣿⣿⣿⣿⣿⣿⣿⣿⣿⣿⣿⣿⣿⡇⠁⠑⠀⠀⠀⢱⣿⣧⢕⢕⢕⢕⠀⠀⡈⠁⠀⠀⠀⠀⠀⠀⠀⠀⠀⠀⠀⠀⠀⠀⠀⠀⠀⠀⠀⠀⠀</a:t>
            </a:r>
            <a:br/>
            <a:r>
              <a:t>⠀⠀⠀⠀⠀⢀⢀⢀⢸⣿⡿⣼⢇⢕⢕⣿⣿⢕⢕⣿⣿⣿⣿⣿⢕⣿⢇⢕⣿⣿⡇⢕⢜⣧⢕⢕⢕⢕⢕⢕⢜⢿⣿⣿⣿⣿⣿⣿⣿⣿⣿⣿⣿⣿⣿⣿⣿⣿⣿⣿⣿⣿⣿⣿⣿⣿⣿⣿⣿⣿⣿⣿⣿⣿⣿⣿⣿⣿⣿⢗⢕⢔⣿⣿⣿⣿⣿⢇⢕⣿⢕⢜⣿⢱⣵⢕⢜⣿⡇⠕⢜⣇⢷⣷⢕⢕⢕⢱⣷⢄⢱⡇⠕⠀⠀⠀⠀⠁⠑⠕⠕⠀⠀⠀⠀⠀⠀⠀⠀⢕⢕⢕⢕⢕⢕⠀⠀⢕⢕⢕⢕⢕⢕⠀⠀⠀⢿⣆⢀⠀⠀⠀⢸⣿⣿⣿⣿⣿⣿⣿⡕⠀⠀⠁⢕⢸⡕⠀⠀⠀⠀⠀⠀⠀⠀⠀⠀⠀⠀⠀⠀⢠⣄⡀⠀⢬⣻⣿⣿⣿⣿⣿⣿⣿⣿⣿⣿⣿⣿⣿⣿⣿⣿⡇⠀⠀⠀⠀⠀⣾⣿⣿⢄⢕⢕⠀⠀⠀⢀⢀⣄⣤⣴⠀⠳⢷⣷⣷⡶⠖⠂⠀⠀⠀⠀⠀⠀⢄⡄⢄⠀</a:t>
            </a:r>
            <a:br/>
            <a:r>
              <a:t>⠀⠀⠀⠀⠀⠀⠀⠐⠑⣿⢣⢇⢕⡎⣼⣿⡟⢕⣸⣿⣿⣿⣿⣿⢕⢸⢕⢕⢸⣿⣇⢕⢕⢻⡇⢕⢕⢕⢕⢕⢕⢜⢿⣿⣿⣿⣿⣿⣿⣿⣿⣿⣿⢟⠻⢿⣿⡿⢿⠿⢿⢿⢿⢿⣿⡿⡿⠟⢿⣿⣿⣿⣿⣿⣿⣿⣿⣽⢗⢕⢕⢱⣿⣿⣿⣿⡟⢕⢕⢻⡇⢕⣿⢸⣿⡇⢕⢿⣿⢕⡕⢹⡼⣿⢕⢕⢕⢸⣿⡇⢸⢇⠀⠀⠀⠀⠀⠀⠀⠀⠀⠀⠀⠀⠀⠀⠀⠀⠀⠀⢕⢕⢕⢕⢕⢄⠀⠀⢕⢕⢕⠕⠕⠀⠀⠀⢸⣿⣷⣄⠀⠀⠘⢿⣿⣿⣿⣿⣿⣿⣧⠀⠀⠀⠑⢕⢗⢄⢀⠀⢕⢔⠀⢀⢀⣼⢇⢀⠀⠀⠀⣼⣿⣿⣷⣧⣝⣿⣿⣿⣿⣿⣿⣿⣿⣿⣿⣿⣿⣿⣿⣿⣿⡇⠀⠀⠀⠀⣱⣿⣿⣿⠀⢕⢕⠀⢠⣴⣾⣿⣿⣿⣿⠀⠀⠀⠀⢄⢕⠀⠀⠀⢀⢀⠀⠀⠀⢱⢇⢕⠀</a:t>
            </a:r>
            <a:br/>
            <a:r>
              <a:t>⠀⠀⠀⠀⠀⠀⠀⠀⠀⡏⡾⢕⣾⡇⣿⣿⢇⢕⣿⣿⣿⣿⣿⡟⢕⢕⢕⢕⢜⣿⣿⢕⢕⢜⢿⡕⢕⢕⢕⢕⢕⢕⢕⢹⣿⣿⣿⣿⣿⣿⣿⣿⣿⡄⢀⢕⢕⢕⢕⢕⢕⢕⢕⢕⢕⢀⠀⢀⣸⣿⣿⣿⣿⣿⣿⣿⡿⢇⢕⢕⢕⢸⣿⣿⣿⣿⡇⢕⢕⢸⢇⢕⢽⢸⣿⣷⢕⢸⣿⡇⣷⢕⣧⢿⢕⢕⢕⢸⣿⡇⠜⠀⠀⠀⠀⠀⠀⠀⠀⠀⠀⠀⠀⠀⠀⢀⢕⢄⠀⠀⠀⠕⢕⢕⢕⢕⢄⠀⠕⢐⠀⠀⠀⠀⠀⠀⠜⣿⣿⣿⣧⣄⡀⠘⢿⣿⣿⣿⣿⣿⣿⣆⠀⠀⠀⢕⢕⢻⣧⣕⣕⣕⣕⣵⡾⣏⣕⠔⠀⠀⢠⣿⣿⣿⣿⣿⣿⣿⣿⣿⣿⣿⣿⣿⣿⣿⣿⣿⣿⣿⣿⣿⣿⢇⠀⠀⠀⢰⣿⣿⣿⣿⠀⠅⠀⢄⣾⣿⣿⣿⣿⣿⣿⡔⠀⠀⠀⢕⢸⣇⢄⢁⢕⢕⢀⢄⣔⢝⢕⠕⠀</a:t>
            </a:r>
            <a:br/>
            <a:r>
              <a:t>⢀⢀⠀⠀⠀⠀⠀⠀⠀⢕⢇⣸⣿⢹⣿⣿⢕⢸⣿⣿⣿⣿⡿⡕⢕⢕⢕⢕⢕⢻⣿⣇⢕⢕⢌⢻⡕⢕⢑⢕⢕⢕⢕⢕⢜⢝⢿⣿⣿⣿⣿⣿⣿⣿⣷⣵⣕⣕⣕⣕⣕⣕⣕⣱⣕⣪⣵⣾⣿⣿⣿⣿⣿⣿⢟⢝⢕⢕⢕⢕⢕⣿⣿⣿⣻⡟⡇⢕⢕⢕⣷⢕⢸⢸⣿⣿⡇⢜⣿⡇⣿⣇⢸⢸⢕⢕⢕⢸⢟⠁⠀⠀⠀⠀⠀⠀⠀⠀⠀⠀⠀⠀⢀⢄⢕⢕⢕⢕⢄⠀⠀⠀⠕⢕⢕⢕⢕⢄⠀⠄⠀⠀⠀⠀⠀⠀⠀⢿⣿⣿⣿⣿⣿⣷⣮⣿⣿⣿⣿⣿⣿⣿⣆⠀⠀⠑⢕⢱⣿⣿⣿⣿⣿⣿⢕⢻⠟⠑⠀⣰⣿⣿⣿⣿⣿⣿⣿⣿⣿⣿⣿⣿⣿⣿⣿⣿⣿⣿⣿⣿⣿⣿⡿⠀⠀⠀⢰⣿⣿⣿⣿⠃⠀⠀⣠⣾⣿⣿⣿⣿⣿⣿⣿⣧⠀⠀⠀⠑⢕⢝⢷⣧⣵⣵⣵⣿⢏⢕⣵⡄⠀</a:t>
            </a:r>
            <a:br/>
            <a:r>
              <a:t>⠀⠀⠀⠀⢀⢀⢐⢀⠀⢕⢕⣿⣿⢸⣿⡟⢜⣾⣿⣿⣿⡿⣱⡇⢕⢕⢕⢕⢕⢜⢿⣿⡱⢜⢕⢕⢝⣧⢕⢕⢕⢕⢕⢕⠕⢕⢕⢜⢝⢻⢿⣿⣿⣿⣿⣿⣿⣿⣿⣿⣿⣿⣿⣿⣿⣿⣿⣿⣿⣿⢿⢟⢝⢕⢕⢕⢕⢕⢕⢕⢕⣿⣿⡿⡿⢕⢇⡕⢕⢕⢱⢕⢸⢸⣿⣿⡇⢕⣿⣷⢻⣿⡸⡇⢕⢕⢕⠘⠀⠀⠀⠀⠀⠀⠀⠀⠀⠀⠀⢀⢄⢔⢕⢕⢕⢕⢕⢕⢕⢀⠀⠀⠀⠑⢕⢕⢕⢕⢄⠀⠀⠀⠀⠀⠀⠀⠀⢸⣿⣿⣿⣿⣿⣿⣿⣿⣿⣿⣿⣿⣿⣿⣿⣷⡄⠀⠕⢜⢿⣿⣿⣿⣿⢟⢕⠕⠀⣄⣵⣿⣿⣿⣿⣿⣿⣿⣿⣿⣿⣿⣿⣿⣿⣿⣿⣿⣿⣿⣿⣿⣿⡿⠑⠀⠀⣰⣿⣿⣿⠟⠑⢀⣴⣾⣿⣿⣿⣿⣿⣿⣿⣿⣿⣿⣧⢀⠀⠀⢕⢕⣿⣿⣿⣿⣿⡿⢕⢜⠛⢁⠀</a:t>
            </a:r>
            <a:br/>
            <a:r>
              <a:t>⠀⢀⣀⣁⣀⣄⣤⣤⡄⡕⢸⢿⢿⢸⣿⡇⢕⢿⢿⢿⢿⣱⣿⡧⢕⢕⢕⢕⢕⢕⢜⢿⣧⡜⢕⢕⢕⢜⠳⡕⢕⢕⢕⢕⢔⢕⢕⢕⢕⢕⢕⢜⢝⢻⢿⣿⣿⣿⣿⣿⣿⣿⣿⣿⣿⣿⢿⢟⢝⢕⢕⢕⢕⢕⢕⢕⢕⡕⢕⢕⢸⣿⣿⢱⣷⢕⢸⡇⢕⢕⢕⢕⢜⢸⣿⣿⣿⢕⣿⣿⢼⣿⣇⢕⠕⠁⠀⠀⠀⠀⠀⠀⠀⠀⠀⢀⡀⢄⠀⢕⢕⢕⢕⢕⢕⣷⣿⣿⣷⣕⢀⠀⠀⠀⠁⠕⠁⠑⠑⠀⠀⠀⠀⠀⠀⠀⠀⠀⢻⣿⣿⣿⣿⣿⣿⡿⠟⢙⣹⣿⣿⡿⢿⣿⣿⣗⢄⠁⠑⠙⠙⢝⣕⣕⣅⣠⣾⣿⣿⣿⣿⣿⣿⣿⣿⣿⣿⣿⣿⣿⣿⣿⣿⣿⣿⣿⣿⣿⣿⣿⡿⠃⠀⢀⣵⣿⣿⣿⣿⣾⣿⣿⣿⣿⣿⣿⣿⣿⣿⣿⣿⣿⣿⣿⣿⣷⣄⠀⠕⢕⢻⣿⣿⣿⢿⢇⠕⢀⣴⣿⠀</a:t>
            </a:r>
            <a:br/>
            <a:r>
              <a:t>⣿⣿⣿⣿⣿⣿⣿⣿⡇⡇⡇⠀⠀⠑⢿⡇⠕⠀⠀⢀⣼⣿⡟⢕⢕⢕⢕⢕⢕⢕⢕⡜⢿⣧⢕⢕⢕⢕⢕⢜⢣⡕⢕⢕⢕⢕⢕⢕⢕⢕⢕⢕⢕⢕⢕⡜⣝⡟⢿⣿⣿⡿⢟⣟⣝⢕⢕⢕⢕⢕⢕⢕⢕⢕⢕⢕⢱⣇⢕⢕⣾⣿⢏⣽⣿⢕⢜⣇⢕⢕⢕⢕⢕⢜⣿⣿⣿⢕⣿⡿⣿⡿⢏⠁⠀⠀⠀⢄⢔⣔⣱⡔⢔⢔⢕⣿⡇⢕⢀⢕⢕⢕⢕⢕⢕⢝⣿⣿⣿⣿⣷⡄⠀⠀⠀⠀⠀⠀⠀⠀⠀⠀⠀⠀⠀⠀⠀⠀⠜⣿⣿⣿⣿⣿⣿⣵⣾⣿⣿⣿⣿⢕⣼⣿⣿⣷⣵⣷⣷⣷⣷⣿⣿⣿⣿⣿⣿⣿⣿⣿⣿⣿⣿⣿⣿⣿⣿⣿⣿⣿⣿⣿⣿⣿⣿⣿⣿⣿⣿⠏⠀⢀⣠⣾⣿⣿⣿⣿⣿⣿⣿⣿⣿⣿⣿⣿⣿⣿⣿⣿⣿⣿⣿⣿⣿⣿⣿⣷⣔⡁⢁⢁⢅⢱⣷⣶⡷⢿⣿⣿⠀</a:t>
            </a:r>
            <a:br/>
            <a:r>
              <a:t>⣿⣿⣿⣿⣿⣿⣿⣿⡇⡇⡇⠀⠀⠀⢸⢇⢀⠀⢀⣾⡿⢏⢕⢕⢕⢕⢕⢕⢕⢕⢔⢸⣇⢹⣧⢜⡕⢕⢕⢕⢕⢕⢕⢕⢕⢕⢕⢕⢕⢕⢕⢕⢕⢕⣵⣿⣿⣿⣷⣷⣷⣾⣿⣿⣿⢕⢕⢕⢕⢕⢕⢕⢕⢕⢕⢸⣺⣿⢕⢱⣿⢟⣼⣿⣿⢕⢕⣿⢕⢕⢕⢕⢕⢺⡹⣿⣿⢕⣹⡇⣿⣿⣿⡱⢕⢕⢕⢸⣿⣿⣿⡇⢕⢕⢕⣿⡇⢕⢕⢕⢕⢕⢕⢕⢕⢕⢜⢻⣿⣿⣿⣿⣔⠀⠀⠀⠀⠀⠀⠀⠀⠀⠀⠀⠀⠀⠀⠀⠀⢹⣿⣿⣿⣿⣿⣿⣿⣿⣿⡿⣿⣿⣿⣿⣿⣿⣿⣿⣿⣿⣿⣿⣿⣿⣿⣿⣿⣿⣿⣿⣿⣿⣿⣿⣿⣿⣿⣿⣿⣿⣿⣿⣿⣿⣿⣿⠿⠋⢁⣄⣴⣿⣿⣿⣿⣿⣿⣿⣿⣿⣿⣿⣿⣿⣿⣿⣿⣿⣿⣿⣿⣿⣿⣿⣿⣿⣿⣿⣿⣿⣿⣿⣷⣷⣿⣿⣿⣕⣿⣿⠀</a:t>
            </a:r>
            <a:br/>
            <a:r>
              <a:t>⣿⣿⣿⣿⣿⣿⣿⣿⣿⢇⡇⠀⠀⠀⠁⢕⢕⢠⣿⢏⢕⢕⢕⢕⢕⢕⢕⢕⢕⢕⢕⢑⢿⣷⡜⢷⡕⢕⢕⢕⢕⢕⢕⢕⢕⢕⢕⢕⠕⠑⠀⢕⢕⣼⣿⣿⣿⣿⣿⣿⣿⣿⣿⣿⣿⢕⠁⠕⢕⢕⢕⢕⢕⢕⢕⢸⣾⣿⡇⣼⢏⣾⣿⣿⢇⣷⡇⣿⡕⢕⢕⢕⢕⢝⣷⢻⣿⢕⡟⢕⣿⣿⣿⡇⢕⢕⢕⢸⣿⣿⣿⡇⢕⢕⢕⣿⡇⢕⢕⢕⢕⢕⢕⢕⢕⢕⢕⢕⢜⢿⣿⣿⣿⣧⡀⠀⠀⠀⠀⠀⠀⠀⠀⠀⠀⠀⠀⠀⠀⠀⢹⣿⣿⣿⣿⣿⣿⡿⢝⢕⢝⢕⢕⢜⢝⢿⣿⣿⣿⣿⣿⣿⣿⣿⣿⣿⣿⣿⣿⣿⣿⣿⣿⣿⣿⣿⣿⣿⣿⣿⣿⣿⣿⣿⣿⣿⣷⣾⣿⣿⣿⣿⣿⣿⣿⣿⣿⣿⣿⣿⣿⣿⣿⣿⣿⣿⣿⣿⣿⣿⣿⣿⣿⣿⣿⣿⣿⣿⣿⣿⣿⣿⣿⣿⣿⡿⢟⡝⣻⣿⠀</a:t>
            </a:r>
            <a:br/>
            <a:r>
              <a:t>⣿⣿⣿⣿⣿⣿⣿⣿⣿⡇⡇⠀⠀⠀⠀⠁⢕⢝⢕⢕⢕⢕⢕⢕⢕⢕⢕⢕⢕⢕⢄⢕⢸⣿⣿⣧⢳⡕⢕⢕⢕⢕⢕⢕⢕⠕⠑⠁⠀⠀⢔⢕⢕⣿⣿⣿⣿⣿⣿⣿⣿⣿⣿⣿⣿⢕⢄⠀⠀⠑⠕⢕⢕⢕⢕⢕⢳⡟⡱⢇⢸⣿⣿⡟⣸⣷⢏⣿⢕⢕⢕⢕⢕⢜⢿⣏⡟⢕⢕⢕⣿⣿⣿⣧⢕⢕⢕⢸⣿⣿⣿⡇⢕⢕⢕⣿⡇⢕⢕⠁⢕⢕⢕⢕⢕⢕⢕⢕⢕⢕⢝⢿⣿⣿⣷⡄⠀⠀⠀⠀⠀⠀⠀⠀⠘⢔⡀⠀⠀⠀⠀⢹⣿⡿⣟⢟⢟⢕⢕⢕⢕⢕⢕⢕⢕⢝⢜⣿⣿⣿⣿⣿⣿⣿⣿⣿⣿⣿⣿⣿⣿⣿⣿⣿⣿⣿⣿⣿⣿⣿⣿⣿⣿⣿⣿⣿⣿⣿⣿⣿⣿⣿⣿⣿⣿⣿⣿⣿⣿⣿⣿⣿⣿⣿⣿⣿⣿⣿⣿⣿⣿⣿⣿⣿⣿⣿⣿⣿⣿⣿⣿⣿⣿⣿⢟⢕⢕⢕⢕⢿⠀</a:t>
            </a:r>
            <a:br/>
            <a:r>
              <a:t>⣿⣿⣿⣿⣿⣿⣿⣿⣿⣿⡇⠀⠀⠀⠀⢠⡇⢕⢕⢕⢕⢕⢕⢕⢕⢕⢕⢕⢕⢅⢕⢕⢕⣿⣿⣿⡕⢜⢣⡕⢕⢕⠕⠑⠀⠀⠀⠀⠀⠀⢕⢕⣱⣿⣿⣿⣿⣿⣿⣿⣿⣿⣿⣿⣿⡇⢕⢄⠀⠀⠀⠀⠁⠑⢕⢕⢕⢕⡕⡇⢸⡟⠙⠁⢀⢀⠁⠕⢕⢕⢄⢕⢕⢕⢜⣿⡕⢕⢕⢕⣿⣿⣿⣿⢕⢕⢕⢸⣿⣿⣿⡇⢕⢕⢕⣿⡇⢕⢕⢀⢕⢕⢕⢕⢕⢕⢕⢕⢕⢕⢕⢅⠻⣿⣿⣿⡆⢀⠀⠀⠀⠀⠀⠀⠀⠘⢿⣦⡀⠀⠀⠀⠜⢿⣼⢕⢕⢕⢕⢕⢕⢕⢕⢕⢕⢕⢕⢜⢻⣿⣿⣿⣿⣿⣿⣿⣿⣿⣿⣿⣿⣿⣿⣿⣿⣿⣿⣿⣿⣿⣿⣿⣿⣿⣿⣿⣿⣿⣿⣿⣿⣿⣿⣿⣿⣿⣿⣿⣿⣿⣿⣿⣿⣿⣿⣿⣿⣿⣿⣿⣿⣿⣿⣿⣿⣿⣿⣿⣿⣿⣿⣿⡿⢇⢕⢕⢕⢕⢕⢜⠀</a:t>
            </a:r>
            <a:br/>
            <a:r>
              <a:t>⣿⣿⣿⡿⢟⢟⢝⣽⢽⣽⡕⠀⠀⠀⢠⣿⢇⢕⢕⢕⢕⢕⢕⢕⢕⢕⢕⢕⢕⢕⢕⢕⢕⣿⣿⣿⣧⢕⢕⢕⢕⠁⠀⠀⠀⠀⠀⠀⠀⠀⣱⣱⣿⣿⣿⣿⣿⣿⣿⣿⣿⣿⣿⣿⣿⣷⢕⢕⠀⠀⠀⠀⠀⠀⠀⠑⢕⢕⢕⠟⠕⠕⠐⢕⢕⢕⠑⠀⠑⢕⢕⢕⢕⢕⢕⢸⣇⢕⢕⢕⣿⣿⣿⣿⢕⢕⢕⢸⣿⣿⣿⡇⢕⢕⢕⣿⡇⢕⢕⢕⢕⢕⢕⢕⢕⢕⢕⢕⢕⢕⢕⢕⠕⢜⢝⢟⢽⢗⢔⢀⠀⠀⠀⠀⠀⠀⠘⢿⣿⣷⣄⡀⠀⠘⢣⡱⢕⢕⢕⢕⢕⢕⢕⢕⢕⢕⢕⢕⢹⣿⣿⣿⣿⣿⣿⣿⣿⣿⣿⣿⣿⣿⣿⣿⣿⣿⣿⣿⣿⣿⣿⣿⣿⣿⣿⣿⣿⣿⣿⣿⣿⣿⣿⣿⣿⣿⣿⣿⣿⣿⣿⣿⣿⣿⣿⣿⣿⣿⣿⣿⣿⣿⣿⣿⣿⣿⣿⣿⣿⣿⣿⡟⢏⢕⢕⢕⢕⢕⢕⢜⠀</a:t>
            </a:r>
            <a:br/>
            <a:r>
              <a:t>⣿⣿⣿⡇⢕⢕⢕⣿⢸⢟⢇⠀⠀⢄⡿⢇⢕⢕⢕⢕⢕⢕⢕⢕⢕⢕⣕⣵⣵⣵⣵⣵⡕⣿⣿⣿⣿⡕⢕⢕⢕⠀⠀⠀⠀⠀⠀⠀⠀⠀⣿⣿⣿⣿⣿⣿⣿⣿⣿⣿⣿⣿⣿⣿⣿⣿⣇⢕⠀⠀⠀⠀⠀⠀⠀⠀⢕⣕⢕⢀⣄⡔⢀⠀⠀⠀⠄⣑⡄⠀⣕⢕⢕⢕⢕⢕⢻⡕⢕⢕⢝⢝⢝⢝⢕⢕⢕⢜⢝⢝⢝⢕⢕⢕⢕⢝⢕⢕⢕⢕⢕⢕⢕⢕⢕⢕⢕⢕⢕⢕⢕⢕⢔⢕⢕⢀⠑⠕⠕⠕⠔⠀⠀⠀⠀⠀⠀⠈⢻⣿⣿⣿⣧⣄⡁⠕⢕⢕⢕⢕⢕⢕⢕⢕⢕⢕⢕⢱⣵⣿⣿⣿⣿⣿⣿⣿⣿⣿⣿⣿⣿⣿⣿⣿⣿⣿⣿⣿⣿⣿⣿⣿⣿⣿⣿⣿⣿⣿⣿⣿⣿⣿⣿⣿⣿⣿⣿⣿⣿⣿⣿⣿⣿⣿⣿⣿⣿⣿⣿⣿⣿⣿⣿⣿⣿⣿⣿⣿⣿⣿⣿⡿⢕⢕⢕⢕⢕⢕⢕⢕⠀</a:t>
            </a:r>
            <a:br/>
            <a:r>
              <a:t>⣿⣿⣿⡇⢕⢕⢕⣿⢱⢕⢕⠀⢄⡾⢕⢕⢕⢕⢕⢕⢕⢕⢕⣵⣾⣿⣿⣿⣿⣿⣿⣿⡇⢿⣿⣿⣿⣇⢕⢕⢕⠀⠀⠀⠀⠀⠀⠀⠀⠀⢸⣿⣿⣿⣿⣿⣿⣿⣿⣿⣿⣿⣿⣿⣿⣿⣿⣷⠀⠀⠀⠀⠀⠀⠀⠀⠁⢕⢕⠀⢜⢜⠁⢀⢄⢀⠈⠻⠇⠀⣿⣿⣧⡕⢕⢕⢕⢷⢕⢕⢕⢕⢕⢕⢕⢕⢕⢕⢕⢕⢕⢕⢕⢕⢕⢕⢕⢕⢕⢕⠕⢕⢕⢕⢕⢕⢕⢕⢕⢕⢕⢕⢕⢕⢕⢕⠀⠀⠀⠀⠀⠄⢀⠀⠀⠀⠀⠀⠀⢻⣿⣿⣿⣿⣿⣷⣷⣱⢕⡕⢕⢕⢕⢕⢕⣕⣵⣿⣿⣿⣿⣿⣿⣿⣿⣿⣿⣿⣿⣿⣿⣿⣿⣿⣿⣿⣿⣿⣿⣿⣿⣿⣿⣿⣿⣿⣿⣿⣿⣿⣿⣿⣿⣿⣿⣿⣿⣿⣿⣿⣿⣿⣿⣿⣿⣿⣿⣿⣿⣿⣿⣿⣿⣿⣿⣿⣿⣿⣿⣿⣿⣿⣇⢕⢕⢕⢕⢕⢕⢱⠀</a:t>
            </a:r>
            <a:br/>
            <a:r>
              <a:t>⣿⣿⣿⡇⢕⢕⢕⣿⢜⢕⢕⢠⡞⢕⢕⢕⢕⢕⢕⢕⢕⣱⣿⣿⣿⣿⣿⣿⣿⣿⣿⣿⢱⢸⣿⣿⣿⣿⢕⢕⠕⠀⠀⠀⠀⠀⠀⠀⠀⠀⠀⢿⣿⣿⣿⣿⣿⣿⣿⣿⣿⣿⣿⣿⣿⣿⣿⡇⠀⠀⠀⠀⠀⠀⠀⠀⠀⢕⢕⢄⢀⢄⠀⠕⢕⢕⠔⠄⣄⣴⣿⣿⣿⣿⣕⢕⢕⢜⣇⢵⣵⣵⣵⣵⣵⣵⣵⣵⣵⣵⣵⣵⣵⣵⣵⣵⣵⠕⢕⢕⢀⢕⢕⢕⢕⢕⢕⢕⢕⢕⢕⢕⢕⢕⢕⢕⢔⠀⠀⠀⠀⠀⠀⠀⠀⢱⣄⡀⠀⠀⠝⣿⣿⣿⣿⣿⣿⣿⣿⣼⣷⣷⣷⣿⣾⣿⣿⣿⣿⣿⣿⣿⣿⣿⣿⣿⣿⣿⣿⣿⣿⣿⣿⣿⣿⣿⣿⣿⣿⣿⣿⣿⣿⣿⣿⣿⣿⣿⣿⣿⣿⣿⣿⣿⣿⣿⣿⣿⣿⣿⣿⣿⣿⣿⣿⣿⣿⣿⣿⣿⣿⣿⣿⣿⣿⣿⣿⣿⣿⣿⣿⣿⣿⣧⣕⢕⢕⢕⢕⣼⠀</a:t>
            </a:r>
            <a:br/>
            <a:r>
              <a:t>⣿⣿⣿⡇⢕⢕⢕⣿⢱⢕⣱⢟⢕⢕⢕⢕⢕⢕⢕⢕⣼⣿⣿⣿⣿⣿⣿⣿⣿⣿⣿⡟⣜⣾⣿⣿⣿⣿⢕⢕⠀⠀⠀⠀⠀⠀⠀⠀⠀⠀⠀⠐⣷⣿⣿⣿⣿⣿⣿⣿⣿⣿⣿⣿⣿⣷⣷⠂⠀⠀⠀⠀⠀⠀⠀⠀⠀⠁⢕⢕⢕⢕⢰⢄⢄⣄⡄⢴⡹⣿⣿⣿⣿⣿⣿⣇⢕⢕⣼⡜⣿⣿⣿⣿⣿⣿⣿⣿⣿⣿⣿⣿⣿⣿⣿⣿⣿⢀⢕⢕⢕⢕⢕⢕⢕⢕⢕⢕⢕⢕⢕⢕⢕⢕⢕⢕⢕⢀⠀⠐⠀⠀⠀⠀⢀⠅⢻⣿⣷⣴⣄⢘⢿⣿⣿⣿⣿⣿⣿⣿⣿⣿⣿⣿⣿⣿⣿⣿⣿⣿⣿⣿⣿⣿⣿⣿⣿⣿⣿⣿⣿⣿⣿⣿⣿⣿⣿⣿⣿⣿⣿⣿⣿⣿⣿⣿⣿⣿⣿⣿⣿⣿⠁⢹⣿⣿⣿⣿⣿⣿⣿⣿⣿⣿⣿⣿⣿⣿⣿⣿⣿⣿⣿⣿⣿⣿⣿⣿⣿⣿⣿⣿⣿⣿⣿⣷⣵⣵⣷⣿⠀</a:t>
            </a:r>
            <a:br/>
            <a:r>
              <a:t>⣿⣽⣟⢇⢕⢕⢕⣿⢕⣵⡇⢕⢕⡇⢕⢕⢕⢕⢕⣼⣿⣿⣿⣿⣿⣿⣿⣿⣿⣿⡟⣸⣾⣧⣿⣿⣿⢇⢕⢕⠀⠀⠀⠀⠀⠀⠀⠀⠀⠀⠀⠀⠸⣿⣿⣿⣿⣿⣿⣿⣿⣿⣿⣿⣿⣿⡏⠀⠀⠀⠀⠀⠀⠀⠀⠀⠀⠀⢕⢕⢕⢕⣾⣧⢕⢜⢷⡜⣷⡹⣿⣿⣿⣿⣿⣿⣎⢷⣾⣿⡄⠀⠀⢀⢀⢀⣀⣀⣀⣀⣀⢀⢀⢁⢁⢁⢁⢀⢕⢕⢕⢕⢕⢕⢕⢕⢕⢕⢕⢕⢕⢕⢕⢕⢕⢕⢕⢕⠀⠀⠀⠀⠀⢀⢀⢁⢘⢿⣿⣿⣿⣿⣾⣿⣿⣿⣿⣿⣿⣿⣿⣿⣿⣿⣿⣿⣿⣿⣿⣿⣿⣿⣿⣿⣿⣿⣿⣿⣿⣿⣿⣿⣿⣿⣿⣿⣿⣿⣿⣿⣿⣿⣿⣿⣿⣿⣿⣿⣿⣿⣿⣿⠀⣿⣿⣿⣿⣿⣿⣿⣿⣿⣿⣿⣿⣿⣿⣿⣿⣿⣿⣿⣿⣿⣿⣿⣿⣿⣿⣿⣿⣿⣿⣿⣿⣿⣿⣿⣿⣿⠀</a:t>
            </a:r>
            <a:br/>
            <a:r>
              <a:t>⣟⢟⢝⢟⢇⢱⢾⢏⣾⣿⡕⢱⣯⣕⡕⣕⢕⢕⢱⣿⣿⣿⣿⣿⣿⣿⣿⣿⣿⣿⢇⣾⣿⢻⣿⣿⣿⢕⢕⢄⠀⠀⠀⠀⠀⠀⠀⠀⠀⠀⠀⠀⠀⢹⣿⣿⣿⣿⣿⣿⣿⣿⣿⣿⣿⡿⠀⠀⠀⠀⠀⠀⠀⠀⠀⠀⠀⠀⠀⢧⣮⣳⢏⣕⢣⣷⡕⡝⢪⢇⢻⣿⣿⣿⣿⣿⣿⡇⢻⣿⣿⡕⢕⢕⡼⣳⣹⢕⠫⠕⠓⠟⠻⣿⣿⣿⣷⡇⢕⢕⢕⠑⢕⢕⢕⢕⢕⢕⢕⢕⢕⢕⢕⢕⢕⢕⢕⢕⠀⠀⠀⠀⠀⠀⢐⠕⢕⢘⢿⣿⣿⣿⣿⣿⣿⣿⣿⣿⣿⣿⣿⣿⣿⣿⣿⣿⣿⣿⣿⣿⣿⣿⣿⣿⣿⣿⣿⣿⣿⣿⣿⣿⣿⣿⣿⣿⣿⣿⣿⣿⣿⣿⣿⣿⣿⣿⣿⣿⣿⣿⣿⣿⣱⣿⣿⣿⣿⣿⣿⣿⣿⣿⣿⣿⣿⣿⣿⣿⣿⣿⣿⣿⣿⣿⣿⣿⣿⣿⣿⣿⣿⣿⣿⣿⣿⣿⣿⣿⣿⣿⠀</a:t>
            </a:r>
            <a:br/>
            <a:r>
              <a:t>⢇⢕⢕⠑⠑⠁⠁⠘⠛⠏⠱⢿⣿⣿⣿⡗⢕⢱⣿⣿⣿⣿⣿⣿⣿⣿⣿⣿⣿⡿⢱⣿⣿⣾⣿⣿⣿⢕⢕⠑⠀⠀⠀⠀⠀⠀⠀⠀⠀⠀⠀⠀⠀⠀⢻⣿⣿⣿⣿⣿⣿⣿⣿⣿⣿⠇⠀⠀⠀⠀⠀⠀⠀⠀⠀⠀⠀⠀⠀⢸⢟⣵⣾⣿⣧⡹⣿⡹⣷⣷⡜⣵⣽⣽⣿⣿⣿⣿⢕⢻⣿⣷⡜⠜⠘⠁⠁⠀⠀⠀⠀⠀⠀⢟⢟⢿⢿⡇⢕⢕⢕⠀⢕⢕⢕⢕⢕⢕⢕⢕⢕⢕⢕⢕⢕⢕⢕⢕⢔⠀⠀⠀⠀⢄⢐⠅⢑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⡧⡕⢔⠀⠀⠀⠀⠀⠀⠀⠀⠀⠁⠉⠙⠑⠕⢾⣿⣿⣿⣿⣿⣿⣿⣿⣿⣿⣿⡇⣿⣿⡏⣿⣿⣿⡇⢕⢕⠀⠀⠀⠀⠀⠀⠀⠀⠀⠀⠀⠀⠀⠀⠀⠁⢻⣿⣿⣿⣿⣿⣿⣿⣿⡏⠀⠀⠀⠀⠀⠀⠀⠀⠀⠀⠀⠀⠀⠀⠜⣿⣿⣿⣿⣿⣿⣮⣕⢹⣿⣿⢹⣿⣿⣿⣿⣿⣿⠇⠁⠉⠀⠀⠀⠀⠀⠀⠀⠀⠀⠀⠀⠀⢕⢕⢕⢕⢕⢕⢕⢕⠀⢕⢕⢕⢕⢕⢕⢕⢕⢕⢕⢕⢕⢕⢕⢕⢕⢕⢄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⣮⢕⠑⠀⠀⠀⠀⠀⠀⠀⠀⠀⠀⠀⠀⠀⠀⠀⠁⠉⠙⠻⢿⣿⣿⣿⣿⣿⣿⢸⣿⣿⡇⣿⣿⡿⢕⢕⢇⠀⠀⠀⠀⠀⠀⠀⠀⠀⠀⠀⠀⠀⠀⠀⠀⠈⢻⣿⣿⣿⣿⣿⣿⡟⠀⠀⠀⠀⠀⠀⠀⠀⠀⠀⠀⠀⠀⠀⠀⠀⢹⣿⣿⣿⣿⣿⣿⣿⣷⢹⡿⢸⣿⣿⠟⠋⠉⠀⠀⠀⠀⠀⠀⠀⠀⠀⠀⠀⠀⠀⠀⠀⠄⢕⢕⢕⢕⢕⢕⢕⢕⠔⠁⢕⢕⢕⢕⢕⢕⢕⢕⢕⢕⢕⢕⢕⢕⢕⢕⢕⢕⢕⢕⢕⢕⢕⢕⢕⢑⠕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⠁⠀⠀⠀⠀⠀⠀⠀⠀⠀⠀⠀⠀⠀⠀⠀⠀⠀⠀⠀⠀⠀⠀⠀⠉⠛⢿⣿⡇⣿⣿⣿⡇⣿⡿⢕⢕⡼⠀⠀⠀⠀⠀⠀⠀⠀⠀⠀⠀⠀⠀⠀⠀⠀⠀⠀⠁⢿⠿⠛⠛⠻⡿⠁⠀⠀⠀⠀⠀⠀⠀⠀⠀⠀⠀⠀⠀⠀⠀⠀⠀⣿⣿⣿⣿⣿⣿⣿⣿⢇⡱⠟⠙⠀⠀⠀⠀⠀⠀⠀⠀⠀⠀⠀⠀⠀⢀⠀⠀⠀⠀⠀⠀⠀⢕⢕⢕⢕⠀⢕⢕⢑⠀⢕⢕⢕⢕⢕⢕⢕⢕⢕⢕⢕⢕⢕⢕⢕⢕⢕⢕⢁⢕⢕⢕⢕⢕⢕⢑⠕⢕⢘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⢀⢄⠀⠀⠀⠀⠀⠀⠀⠀⠀⠀⠀⠀⠀⠀⠀⠈⢸⣿⢻⣿⢳⢹⢕⢕⣼⢇⠀⠀⠀⠀⠀⠀⠀⠀⠀⠀⠀⠀⠀⠀⠀⠀⠀⠀⠀⠀⢀⣰⣤⢀⠀⠀⠀⠀⠀⠀⠀⠀⠀⠀⠀⠀⠀⠀⠀⠀⠀⠀⠀⢸⣿⣿⣿⣿⣿⣿⡿⠊⠀⠀⠀⠀⠀⠀⠀⠀⠀⠀⠀⢀⠀⠀⠀⠀⠁⠕⢔⢀⠀⠀⠀⠀⢡⣕⢕⢕⢕⢕⢕⠀⠄⠕⢕⢕⢕⢕⢕⢕⢕⢕⢕⢕⢕⢕⢕⢕⢕⢕⢕⢁⢕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⣴⡀⠀⠀⠀⠀⠀⠀⢄⢔⠕⠀⠀⠀⠀⠀⢀⠄⠀⠀⠀⠀⠀⠀⠀⠀⠀⢀⣾⡏⣿⣿⣷⢕⣕⣜⡟⠀⠀⠀⠀⠀⠀⠀⠀⠀⠀⠀⠀⠀⠀⠀⠀⠀⠀⠀⠀⠀⠕⢕⢕⢕⠀⠀⠀⠀⠀⠀⠀⠀⠀⠀⠀⠀⠀⠀⠀⠀⠀⠀⠀⠀⢻⣿⣿⣿⡿⠙⠀⠀⠀⠀⠀⠀⠀⠀⠀⠀⠀⠀⠀⠀⠑⢄⢀⠀⠀⠀⠁⠕⢔⠀⠀⠀⢸⣿⣿⣧⢅⢕⢕⢄⢁⠀⢕⢕⢕⢕⢕⢕⢕⢕⢕⢕⢕⢕⢕⢕⢕⢕⢕⢕⢕⠔⢁⢀⢔⢕⢕⢕⢕⢕⢕⢕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⡿⠑⠀⠀⠀⠀⢀⢕⠕⠁⠀⠀⠀⠀⢄⠕⠁⠀⠀⠀⠀⠀⠀⠀⠀⠀⠀⣸⡿⢱⣿⡿⢕⠕⣼⣿⠑⠀⠀⠀⠀⠀⠀⠀⠀⠀⠀⠀⠀⠀⠀⠀⠀⠀⠀⠀⠀⠀⠀⢕⢕⠀⠀⠀⠀⠀⠀⠀⠀⠀⠀⠀⠀⠀⠀⠀⠀⠀⠀⠀⠀⠀⠜⣿⡿⠋⠀⠀⠀⠀⠀⠀⠀⠀⠀⠀⠀⠀⠀⠀⠁⠀⠀⠀⠕⢔⢀⠀⠀⠀⠑⢕⢀⠀⢕⣿⣻⡽⡕⢕⢕⢕⠁⠀⢕⢕⢕⢕⢕⢕⢕⢕⢕⢕⢕⢕⢕⢕⢕⢕⢕⢕⠑⢄⢄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⠁⠀⠀⠀⠀⢄⢕⠁⠀⠀⠀⢀⢄⠕⠁⠀⠀⠀⠀⠀⠀⠀⠀⠀⠀⠀⢰⢏⢑⣿⡟⢕⠁⠀⠈⠋⠀⠀⠀⠀⠀⠀⠀⠀⠀⠀⠀⠀⠀⠀⠀⠀⠀⠀⠀⠀⠀⠀⠀⠀⠑⣠⠀⠀⠀⠀⠀⠀⠀⠀⠀⠀⠀⠀⠀⠀⠀⠀⠀⠀⠀⠀⠀⠈⠀⠀⠀⠀⠀⠀⠀⠀⠀⠀⠀⠀⠀⠀⠀⠀⠀⠀⠀⠀⠀⢅⢕⢔⢀⠀⠀⠁⠑⢄⠁⣿⣿⣾⢕⢕⢕⢕⢕⢕⠀⢕⢕⢕⢕⢕⢕⢕⢕⢕⢕⢕⢕⢕⢕⢕⢕⢕⢔⢕⢕⢕⢕⢕⢕⢕⢕⢕⢕⢕⢕⢕⢕⠻⣿⣿⣿⣿⣿⣿⣿⣿⣿⣿⣿⣿⣿⣿⣿⣿⣿⣿⣿⣿⣿⣿⣿⣿⣿⣿⣿⣿⣿⣿⢿⢟⢛⢝⢍⢝⢕⢕⢔⢔⢔⢔⢕⢕⢕⢕⢜⢝⢝⢝⢛⢻⢿⣿⣿⣿⣿⣿⣿⣿⣿⣿⣿⣿⣿⣿⣿⣿⣿⣿⣿⣿⣿⣿⣿⣿⣿⣿⣿⣿⡟⢕⠀</a:t>
            </a:r>
            <a:br/>
            <a:r>
              <a:t>⠀⠀⠀⢀⢔⠑⠀⠀⠀⢀⢔⠕⢕⢄⠀⠀⠀⠀⠀⠀⠀⠀⠀⠀⠀⡰⠇⢀⡼⢏⠑⠀⠀⠀⠀⠀⠀⠀⠀⠀⠀⠀⠀⠀⠀⠀⠀⠀⠀⠀⠀⠀⠀⠀⠀⠀⠀⢈⣟⣿⣾⣷⣶⡞⡅⠀⠀⠀⠀⠀⠀⠀⠀⠀⠀⠀⠀⠀⠀⠀⠀⠀⠀⠀⠀⠀⠀⠀⠀⠀⠀⠀⠀⠀⠀⠀⠀⠀⠀⠀⠀⠀⠀⢄⠕⠁⠀⠀⠁⠑⢄⢀⠀⠁⢔⢸⣿⣿⣻⠀⢕⢕⠀⢕⠀⢕⢕⢕⢕⢕⢕⢕⢕⢕⢕⢕⢕⢕⢕⢕⢕⢕⢕⢕⢕⢕⢕⢕⢕⢕⢕⢕⢕⢕⢕⢕⢕⢅⢜⢻⣿⣿⣿⣿⣿⣿⣿⣿⣿⣿⣿⣿⣿⣿⣿⣿⣿⣿⣿⣿⣿⣿⣿⣿⣿⣿⣿⡕⢕⢕⢕⢕⢕⢕⢕⢕⢕⢕⢕⢕⢕⢕⢕⢕⢕⢕⢕⢕⢕⢕⢕⢜⢹⣿⣿⣿⣿⣿⣿⣿⣿⣿⣿⣿⣿⣿⣿⣿⣿⣿⣿⣿⣿⣿⣿⣿⡿⢏⢔⢕⠀</a:t>
            </a:r>
            <a:br/>
            <a:r>
              <a:t>⠀⠀⢀⠕⠀⠀⠀⢀⠔⠑⠀⠀⠀⠑⠕⢄⢀⠀⠀⠀⠀⠀⠀⢀⠘⠁⢀⢜⠑⠀⠀⠀⠀⠀⠀⠀⠀⠀⠀⠀⠀⠀⠀⠀⠀⠀⠀⠀⠀⠀⠀⠀⠀⠀⠀⠀⢴⢫⣿⣿⣿⣿⣿⣿⣿⢆⠀⠀⠀⠀⠀⠀⠀⠀⠀⠀⠀⠀⠀⠀⠀⠀⠀⠀⠀⠀⠀⠀⠀⠀⠀⠀⠀⠀⠀⠀⠀⠀⠀⠀⠀⢄⠕⠁⠀⠀⠀⢀⢀⠀⠀⠁⠔⠀⠀⠜⣿⣿⢺⢔⢕⢕⢁⢀⠀⢕⢕⢕⢕⢕⢕⢕⢕⢕⢕⢕⢕⢕⢕⢕⢕⢕⢕⢕⢕⢕⢕⢕⢕⢕⢕⢕⢕⢕⢕⢕⢕⢕⢕⢕⢝⢿⣿⣿⣿⣿⣿⣿⣿⣿⣿⣿⣿⣿⣿⣿⣿⣿⣿⣿⣿⣿⣿⣿⣿⣿⣿⣿⣷⣴⣵⣅⣕⡕⢕⠕⢕⢕⢕⢕⢕⢕⢕⢕⢕⠕⢕⢑⣑⣕⣱⣵⣾⣿⣿⣿⣿⣿⣿⣿⣿⣿⣿⣿⣿⣿⣿⣿⣿⣿⣿⣿⣿⣿⣿⢏⢕⢕⢕⢕⠀</a:t>
            </a:r>
            <a:br/>
            <a:r>
              <a:t>⡵⢀⠁⠀⠀⢀⠑⠁⠀⠀⢀⠀⠀⠀⠀⠁⠑⢔⢄⠀⠀⠀⠀⠀⢀⢕⠑⠀⠀⠀⠀⠀⠀⠀⠀⠀⠀⠀⠀⠀⠀⠀⠀⠀⠀⠀⠀⠀⠀⠀⠀⠀⠀⠀⠀⠀⡜⣾⣿⣿⣿⣿⣿⣿⡿⡄⠀⠀⠀⠀⠀⠀⠀⠀⠀⠀⠀⠀⠀⠀⠀⠀⠀⠀⠀⠀⠀⠀⠀⠀⠀⠀⠀⠀⠀⠀⠀⠀⠀⢄⠕⠁⠀⠀⠀⢀⠔⠁⠀⠑⠔⠄⠀⠁⠀⠀⢫⣿⣿⡕⢕⠁⠀⢔⢕⠑⢕⢕⢕⢕⢕⢕⢕⢕⢕⢕⢕⢕⢕⢕⢕⢕⢕⢕⢕⢕⢕⢕⢕⢕⢕⢕⢕⢕⢕⢕⢕⢕⢕⢕⢕⢕⢝⢿⣿⣿⣿⣿⣿⣿⣿⣿⣿⣿⣿⣿⣿⣿⣿⣿⣿⣿⣿⣿⣿⣿⣿⣿⣿⣿⣿⣿⣿⣿⣿⢕⢳⢧⣦⣵⣵⣵⢴⣷⢷⣾⣿⣿⣿⣿⣿⣿⣿⣿⣿⣿⣿⣿⣿⣿⣿⣿⣿⣿⣿⣿⣿⣿⣿⣿⣿⣿⣿⠟⢕⢕⢕⢕⢕⢕⠀</a:t>
            </a:r>
            <a:br/>
            <a:r>
              <a:t>⢇⠕⠀⠀⠐⠀⠀⢀⠔⠑⠁⠁⠔⢀⠀⠀⠀⠀⠁⠕⢄⢀⠄⠑⠁⠀⠀⠀⠀⠀⠀⠀⠀⠀⠀⠀⠀⠀⠀⠀⠀⠀⠀⠀⠀⠀⠀⠀⠀⠀⠀⠀⠀⠀⠀⠀⠃⢻⡜⣿⣿⡏⣿⡟⠑⠁⠀⠀⠀⠀⠀⠀⠀⠀⠀⠀⠀⠀⠀⠀⠀⠀⠀⠀⠀⢀⠀⠀⠀⠀⠀⠀⠀⠀⠀⠀⠀⢄⠕⠀⠀⠀⠀⢀⠐⠀⠀⠀⠀⠀⠀⠀⠀⠀⠀⠀⢸⣾⣺⢕⢕⢀⠀⠐⢅⠀⢕⢕⢕⢕⢕⢕⢕⢕⢕⢕⢕⢕⢕⢕⢕⢕⢕⢕⢕⢕⢕⢕⢕⢕⢕⢕⢕⢕⢕⢕⢕⢕⢀⢕⢕⢕⢕⢕⢝⢻⣿⣿⣿⣿⣿⣿⣿⣿⣿⣿⣿⣿⣿⣿⣿⣿⣿⣿⣿⣿⣿⣿⣿⣿⣿⣿⣿⣿⣿⣧⣧⣿⣿⣿⣻⢟⣕⣮⣾⣿⣿⣿⣿⣿⣿⣿⣿⣿⣿⣿⣿⣿⣿⣿⣿⣿⣿⣿⣿⣿⣿⣿⣿⣿⡿⢟⢕⢕⢕⢕⢕⢕⢕⢕⠀</a:t>
            </a:r>
            <a:br/>
            <a:r>
              <a:t>⡸⠀⠀⠁⠀⠀⠁⠀⠀⠀⠀⠀⠀⠀⠑⠄⠀⠀⠀⠀⠁⠔⢄⠀⠀⠀⠀⠀⠀⠀⠀⠀⠀⠀⠀⠀⠀⠀⠀⠀⠀⠀⠀⠀⠀⠀⠀⠀⠀⠀⠀⠀⠀⠀⠀⠀⠀⠀⠑⠘⢻⡇⠝⠁⠀⠀⠀⠀⠀⠀⠀⠀⠀⠀⠀⠀⠀⠀⠀⠀⠀⠀⠀⠀⠀⠀⠀⠀⠀⠀⠀⠀⠀⠀⠀⢀⢔⠑⠀⠀⠀⠀⠀⠀⠀⠀⠀⠀⠀⠀⠀⠀⠀⠀⠀⠀⣾⣿⢼⡕⢕⢄⠀⠁⠀⠀⢕⢕⢕⢕⢕⢕⢕⢕⢕⢕⢕⢕⢕⢕⢕⢕⢕⢕⢕⢕⢕⢕⢕⢕⢕⢕⢕⢕⢕⢕⢕⢕⢕⢕⢕⢕⢕⢕⢕⢕⢕⢝⢿⣿⣿⣿⣿⣿⣿⣿⣿⣿⣿⣿⣿⣿⣿⣿⣿⣿⣿⣿⣿⣿⣿⣿⣿⣿⣿⣿⣿⣿⣿⣿⣿⣿⣿⣿⣿⣿⣿⣿⣿⣿⣿⣿⣿⣿⣿⣿⣿⣿⣿⣿⣿⣿⣿⣿⣿⣿⣿⣿⢿⢋⢕⢕⢕⢕⢕⢕⢕⢕⢕⢕⠀</a:t>
            </a:r>
            <a:br/>
            <a:r>
              <a:t>⡇⠀⠀⠀⠀⠀⠀⠀⠀⠀⠀⠀⠀⠀⠀⠀⠀⠀⠀⠀⠀⠀⠑⢕⢀⠀⠀⠀⠀⠀⠀⠀⠀⠀⠀⠀⠀⠀⠀⠀⠀⠀⠀⠀⠀⠀⠀⠀⠀⠀⠀⠀⠀⠀⠀⠀⠀⠀⠀⠀⠀⠀⠀⠀⠀⠀⠀⠀⠀⠀⠀⠀⠀⠀⠀⠀⠀⠀⠀⠀⠀⠀⠀⠀⠀⠀⠀⠀⠀⠀⠀⠀⠀⠀⠀⠑⠀⠀⠀⠀⠀⠀⠀⠀⠀⠀⠀⠀⠀⠀⠀⠀⠀⠀⠀⠀⠑⢜⢕⢕⠕⠀⠀⠀⠄⢀⠑⢕⢕⢕⢕⢕⢕⢕⢕⢕⢕⢕⢕⢕⠕⢕⢕⢕⢕⢕⢕⢕⢕⢕⢕⢕⢕⢕⢕⢕⢕⢕⠀⢕⢕⢕⢕⢕⢕⢕⢕⢕⢕⢜⢟⢿⣿⣿⣿⣿⣿⣿⣿⣿⣿⣿⣿⣿⣿⣿⣿⣿⣿⣿⣿⣿⣿⣿⣿⣿⣿⣿⣿⣿⣿⣿⣿⣿⣿⣿⣿⣿⣿⣿⣿⣿⣿⣿⣿⣿⣿⣿⣿⣿⣿⣿⣿⣿⣿⡿⢏⢅⢕⢕⢕⢕⢕⢕⢕⢕⢕⢕⢕⢕⠀</a:t>
            </a:r>
            <a:br/>
            <a:r>
              <a:t>⢇⠀⠀⠀⠀⠀⠀⠀⠀⠀⠀⠀⠀⠀⠀⠀⠀⠀⠀⠀⠀⠀⠀⠀⠁⠀⠀⠀⠀⠀⠀⠀⠀⠀⠀⠀⠀⠀⠀⠀⠀⠀⠀⠀⠀⠀⠀⠀⠀⠀⠀⠀⠀⠀⠀⠀⠀⠀⠀⠀⠀⠀⠀⠀⠀⠀⠀⠀⠀⠀⠀⠀⠀⠀⠀⠀⠀⠀⠀⠀⠀⠀⠀⠀⠀⠀⠀⠀⠄⠀⠀⠀⠀⠀⠀⠀⠀⠀⠀⠀⠀⠀⠀⠀⠀⠀⠀⠀⠀⠀⠀⠀⠀⠀⠀⠀⠀⠑⣷⣷⡔⢀⠅⠀⢔⢁⠀⢕⢕⢕⢕⢕⢕⢕⢕⢕⢕⢕⢕⢕⢕⢕⢕⢕⢕⢕⢕⢕⢕⢕⢕⢕⢕⢕⢕⢕⢕⢕⢕⢕⢕⢕⢕⢕⠑⢅⢕⢕⢕⢕⢕⢕⢜⢟⢿⣿⣿⣿⣿⣿⣿⣿⣿⣿⣿⣿⣿⣿⣿⣿⣿⣿⣿⣿⣿⣿⣿⣿⣿⣿⣿⣿⣿⣿⣿⣿⣿⣿⣿⣿⣿⣿⣿⣿⣿⣿⣿⣿⣿⣿⣿⣿⢿⢏⢕⢕⠕⢕⢕⢕⢕⢕⢕⢕⢕⢕⢕⢕⢕⢕⠀</a:t>
            </a:r>
            <a:br/>
            <a:r>
              <a:t>⢕⠀⠀⠀⠀⠀⠀⠀⠀⠀⠀⠀⠀⠀⠀⠀⠀⠀⠀⠀⠀⠀⠀⠀⠀⠀⠀⠀⠀⠀⠀⠀⢀⢀⠀⠀⠀⠀⠀⠀⠀⠀⠀⠀⠀⠀⠀⠀⠀⠀⠀⠀⠀⠀⠀⠀⠀⠀⠀⠀⠀⠀⠀⠀⠀⠀⠀⠀⠀⠀⠀⠀⠀⠀⠀⠀⠀⠀⠀⠀⠀⠀⠀⠀⠀⠀⠀⠀⠀⠀⠀⠀⠀⠀⠀⠀⠀⠀⠀⠀⠀⠀⠀⠀⠀⠀⠀⠀⠀⠀⠀⠀⠀⠀⠀⠀⠀⠀⢸⢿⢇⢕⢄⢄⢅⢕⢔⠁⢕⢕⢕⢕⢕⢕⢕⢕⢕⢕⢕⢕⢕⢔⢕⢕⢕⢕⢕⢕⢕⢕⢕⢕⢕⢕⢕⢕⢕⢕⢕⢕⢕⢕⢕⠁⢄⢕⢕⢕⢕⢕⢕⢕⢕⢕⢕⢜⢝⢻⣿⣿⣿⣿⣿⣿⣿⣿⣿⣿⣿⣿⣿⣿⣿⣿⣿⣿⣿⣿⣿⣿⣿⣿⣿⣿⣿⣿⣿⣿⣿⣿⣿⣿⣿⣿⣿⣿⣿⣿⡿⢟⠋⢕⢕⢕⢕⢕⠀⢕⢕⢕⢕⢕⢕⢕⢕⢕⢕⢕⢕⢕⠀</a:t>
            </a:r>
            <a:br/>
            <a:r>
              <a:t>⠀⠐⠐⠐⠀⠀⠀⠀⠐⠐⠐⠀⠀⠀⠀⠀⠀⠀⠀⠀⠀⠀⠀⠀⠀⠀⠀⠀⠀⠀⠀⠀⠑⠁⠀⠀⠀⠀⠀⠀⠀⠀⠀⠀⠀⠀⠀⠀⠀⠀⠀⠀⠀⠀⠀⠀⠀⠀⠀⠀⠀⠀⠀⠀⠀⠀⠀⠀⠀⠀⠀⠀⠀⠀⠀⠀⠀⠀⠀⠀⠀⠀⠀⠀⠀⠀⠀⠀⠀⠀⠀⠀⠀⠀⠀⠀⠀⠀⠀⠀⠀⠀⠀⠀⠀⠀⠀⠀⠀⠐⠐⠐⠐⠐⠐⠐⠐⠐⠘⠑⠑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⠛⠑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⡿⣽⣿⣿⡇⣿⣿⣿⣿⣿⣿⣿⣿⣿⣿⣿⣿⣿⣿⣿⡟⢏⢜⢻⣿⡇⣿⣿⣧⢕⢕⢕⢕⢕⢕⢜⢻⣿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⡿⣹⣿⣿⣿⢜⣟⣻⡽⢽⢽⢽⣽⣝⣟⣟⣟⣿⣿⣟⣟⢕⢕⢕⢕⢜⢣⢹⣿⣿⣧⢕⢕⢕⢕⢕⢕⢕⢕⢝⢝⢝⢻⣿⣿⣿⣿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⡿⢱⣿⣿⣿⡿⣸⣿⣷⣿⣿⣿⣿⣿⣿⣿⣿⣿⣿⣷⣷⣿⡕⢕⢕⢕⢕⢕⢜⣿⣿⣿⣧⢕⢕⢕⢕⢕⢕⢕⢕⢕⢕⢕⢹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⢟⣫⣵⢣⣿⣿⣿⣿⡇⣿⣿⣿⣿⣿⣿⣿⣿⣿⣿⣿⣿⣿⣿⣿⣿⣷⡕⢕⢕⢕⢕⢕⣿⣿⣿⣿⡇⢕⢕⢕⢕⢕⢕⢕⢕⢕⢕⢕⢕⢝⢻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⢟⣹⣷⣿⣿⡟⣾⣿⣿⣿⣿⢇⣿⣿⣿⣿⣿⣿⣿⣿⣿⣿⣿⣿⣿⣿⣿⣿⣿⣿⣕⢕⢕⢕⢕⢻⣿⣿⣿⣿⡕⢕⢕⢕⢕⢕⡕⢕⢕⢕⢕⢕⢕⢕⢜⢝⢻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⢟⣵⣾⣿⣿⣿⣿⢱⣿⣿⣿⣿⣿⢸⣿⣿⣿⣿⣿⣿⣿⣿⣿⣿⣿⣿⣿⣿⣿⣿⣿⣿⣿⣷⡕⢕⢕⢸⣿⣿⣿⣿⣧⢕⢕⢕⢑⢅⢕⢕⢕⢕⢕⢕⢕⢕⢕⢕⢕⢕⢜⢝⢿⣿⣿⣿⣿⣿⣿⣿⣿⡿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⢟⣵⣿⣿⣿⣿⣿⣿⡏⣿⣿⣿⣿⣿⣿⢸⣿⣿⣿⣿⣿⣿⣿⣿⣿⣿⣿⣿⣿⣿⣿⣿⣿⣿⣿⣿⣿⣧⡕⢸⣿⣿⣿⣿⣿⡕⢔⢅⢕⢕⢕⢕⢕⢕⢕⢕⢕⢕⢕⢕⢕⢕⢕⢕⢕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⣿⡿⣫⢳⣿⣿⣿⣿⣿⣿⢸⣿⣿⣿⣿⣿⣿⣿⣿⣿⣿⣿⣿⣿⣿⣿⣿⣿⣿⣿⣿⣿⣿⡯⢸⣿⣿⣿⣿⣿⣇⢕⢕⢕⢕⢕⢕⢕⢕⢕⢕⢕⢕⢕⢕⢕⢕⢕⣱⣾⣿⣿⣿⣿⣿⣿⣿⣿⢕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⣫⣿⣿⣿⣿⣿⣿⣿⡟⣵⣿⣸⣿⣿⣿⣿⣿⡗⢸⣿⣿⣿⣿⣿⣿⣿⣿⣿⣿⣿⣿⣿⣿⣿⣿⣿⣿⣿⢻⣿⣿⡏⢸⣿⣿⣿⣿⣿⣿⢕⢕⢕⢕⢕⢕⢕⢕⢕⢕⢕⢕⢕⢕⢕⢕⢕⣹⣿⣿⣿⣿⣿⣿⣿⣿⡏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⡿⣵⣿⡿⣿⣿⣿⣿⣿⢏⣾⣿⡇⣿⣿⣿⣿⣿⣿⡇⢸⣿⣿⣿⣿⣿⣿⣿⣿⣿⣿⣿⣿⣿⣿⣿⣿⣿⣿⣿⡕⢻⣿⢕⢸⣿⣿⣿⣿⣿⣿⡕⢕⢕⢱⢕⢅⢑⢕⢕⢕⢕⢕⢕⢕⢕⡕⢱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⡿⣽⣿⡿⣿⣿⣿⣿⣿⢫⣿⣿⣿⡇⣿⣿⡿⢻⣱⣿⣧⡕⢿⣿⣿⣿⣿⣿⣿⣿⣿⣿⣿⣿⣿⣿⣿⣿⣿⣿⣿⡇⢜⢟⢕⣼⣿⣿⣿⣿⣿⣿⡇⢕⢕⢸⣧⡕⢕⢹⢷⡕⢶⢔⠴⠕⠎⢸⣿⣿⣿⣿⣿⣿⣿⣿⣿⣿⢕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⡿⣽⣿⣿⣹⣿⣿⣿⣿⣳⣿⣿⣿⣿⡇⣿⢏⢕⣱⣿⣿⡧⢕⢕⣿⣿⣿⣿⣿⣿⣿⣿⣿⣿⣿⣿⣿⣿⣿⣿⣿⣿⡇⢕⢕⢕⣏⣿⣿⣿⣿⣿⡟⠑⢕⢕⠕⢝⢕⢜⢕⢕⢝⢱⡄⠀⠀⢑⢱⢻⢟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⣱⣿⣿⣻⣿⣿⣿⣿⣳⣿⣿⣿⡿⢿⢕⢇⣕⣼⣿⣿⣿⣿⢜⣾⣿⣿⣿⣿⣿⣿⣿⣿⣿⣿⣿⣿⣿⣿⣿⣿⣿⣿⡇⢕⢕⢸⣏⣿⣿⢿⢟⠕⠁⢄⠑⠕⢕⢔⢄⢁⢑⢕⢕⢕⢝⢇⢔⢞⢇⢕⢕⢕⢜⢻⣿⣿⣿⣿⣿⢕⢕⢕⢕⢕⣾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⡿⢿⢿⢧⣿⣿⣯⡇⣿⣿⣿⢳⣿⣿⣿⡿⢕⢱⢕⢾⢿⣿⣿⣿⣿⣿⢱⣿⣿⣿⣿⣿⣿⣿⣿⣿⣿⣿⣿⣿⣿⣿⣿⣿⣿⣿⡇⢕⠑⠀⢑⢁⢄⢁⠀⠀⠀⢕⢕⣦⣴⣤⣅⡀⠕⢕⢐⢕⠕⢕⢕⢕⢕⢕⢕⢕⢕⣸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</a:t>
            </a:r>
            <a:br/>
            <a:r>
              <a:t>⣿⣿⣿⣿⣿⣿⣿⣿⣿⣿⣿⣿⣿⣿⣿⣿⣿⣿⡿⡟⢟⣟⣹⣷⣷⣷⡗⣼⣿⣿⣿⣸⣿⣿⢧⣿⣿⣿⣿⢇⢕⣸⢕⢕⣱⣿⣿⣿⣿⣿⢱⣿⣿⣿⣿⣿⣿⣿⣿⣿⣿⣿⣿⣿⣿⣿⣿⣿⣿⣿⡇⢕⢔⠀⠀⠀⠁⠀⠀⠀⢔⢕⢱⣿⣿⣿⡇⣿⣷⣦⣅⢑⢕⢕⢕⢕⢕⢑⣡⣴⣿⣿⢿⢿⢿⢿⢟⢕⢕⢕⢕⢱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⠁⠅⠅⢄⢔⢔⢕⠑⠀</a:t>
            </a:r>
            <a:br/>
            <a:r>
              <a:t>⣿⣿⣿⣿⣿⣿⣿⣿⣿⣿⣿⣿⣿⣿⣿⣿⣿⢯⣾⡷⣿⣾⣿⣿⣿⣿⢣⣿⣿⣿⢇⣿⣿⡟⣾⣿⣿⣿⢇⣧⢕⣿⣇⢸⣿⣿⢏⢟⢻⢇⢸⣿⣿⣿⣿⣿⣿⣿⣿⣿⣿⣿⣿⣿⣿⣿⣿⣿⣿⢟⡇⢕⢕⠀⢕⢕⢕⢕⢄⢔⢕⢕⢸⣿⣿⣿⣧⢿⣿⣿⣿⣟⣆⣑⣑⣅⢰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⢄⢄⢕⢕⢔⢕⢕⠀</a:t>
            </a:r>
            <a:br/>
            <a:r>
              <a:t>⣿⣿⣿⣿⣿⣿⣿⣿⣿⣿⣿⣿⣿⣿⣿⣿⡟⣼⣿⣷⣿⣿⣿⣿⣿⡿⢸⣿⣿⡿⣸⣿⣿⢹⣿⣿⣿⣿⣸⣿⢱⣿⣿⢸⣿⣿⣷⣵⣵⡕⣾⣿⣿⢹⣿⣿⣿⣿⣿⣿⣿⣿⣿⣿⣿⣿⣿⣿⣿⢕⢇⢕⢕⣧⣅⣁⣁⣅⣵⢕⢕⢸⣾⣿⣿⣿⣿⢸⣿⣿⣿⣿⣿⢸⣿⣿⣇⣷⡕⠀⠀⠀⠀⢀⢁⢁⢀⢕⢕⢕⢕⢀⢅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⠅⠀</a:t>
            </a:r>
            <a:br/>
            <a:r>
              <a:t>⣿⣿⣿⣿⣿⣿⣿⣿⣿⣿⣿⣿⣿⣿⣿⡟⣼⣿⡿⣿⣿⣧⡹⢟⢝⢇⣿⣿⣿⢇⣿⣿⡇⣿⣿⣿⣿⣿⣿⣿⢸⣿⡇⣼⣿⣿⣿⣿⣿⢱⣿⣿⡏⢸⣿⣿⣿⣿⣿⣿⣿⣿⣿⣿⣿⣿⣿⣿⡏⢕⢕⢕⢕⣿⣿⣿⣿⣿⣇⢕⢕⢸⣿⣿⣿⣿⣿⢸⣿⣿⣿⡇⣿⡎⣿⢻⣿⣿⣧⢀⠀⠀⠀⢕⣼⣿⡇⢕⢕⢕⢕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⠕⠀</a:t>
            </a:r>
            <a:br/>
            <a:r>
              <a:t>⣿⢿⢿⠿⠿⠟⣿⣿⣿⣿⣿⣿⣿⣿⡿⢸⣿⣿⢱⡜⢻⣿⢿⣇⡕⢅⣿⣿⣿⣸⣿⣿⢹⣿⣿⣿⣿⣿⣿⡏⢸⣿⢇⣿⣿⣿⣿⣿⡿⣸⣿⣿⢱⢸⣿⣿⣿⣿⣿⣿⣿⣿⣿⣿⣿⣿⣿⣿⢇⢕⢕⢕⢱⣿⣿⣿⣿⣿⣿⢕⢕⣿⣿⣿⣿⣿⣿⢸⣿⣿⣿⣇⣿⡇⣱⣿⢟⢝⢸⣇⠀⠀⠄⢱⢻⣿⡇⢕⢕⢕⢕⣿⣿⡟⢕⢕⢕⢕⢕⢕⢕⢕⢕⢕⢕⢕⢕⢕⢕⢕⢕⢕⢕⢕⢕⢕⢕⢕⢕⢕⢕⢕⢕⢕⢕⢕⢕⢕⢕⢕⢕⢕⢕⢕⢕⢕⢕⣕⣇⢵⢕⢕⢕⢕⢕⢕⢕⢕⢕⢕⢕⢕⢕⢕⢕⢕⢕⢕⢕⢕⢕⢕⢕⢕⢕⢕⢕⢕⢕⢕⢕⢕⢕⢕⢕⢕⢕⢕⢕⢕⢕⢕⢕⢕⢕⢕⢕⢕⢕⢕⢕⢕⢕⢕⢕⢕⢕⢕⢕⢕⢕⢕⢕⢕⢕⢕⢕⢕⢕⢕⢕⢕⢕⢕⢕⢕⠁⠀⠀⢕⠀</a:t>
            </a:r>
            <a:br/>
            <a:r>
              <a:t>⡵⡄⠁⠁⠁⠁⣿⣿⣿⣿⣿⣿⣿⣿⢕⢿⣿⣟⢸⣿⢇⣵⣿⢟⢕⣱⣿⣿⡇⣿⣿⡏⣾⣿⣿⣿⣿⣿⣿⢇⢸⣿⢸⢟⣟⣏⣝⣝⡕⣿⣿⡇⢾⢸⣿⣿⣿⣿⣿⣿⣿⣿⣿⣿⣿⣿⣿⣿⢕⢕⢕⢕⢸⣟⡟⢟⢟⢟⢿⢇⢸⣿⣿⣿⣿⣿⣿⢸⣿⣿⣿⣿⣿⡇⢲⣕⡕⣾⣼⣿⢰⢆⢔⢕⢜⡟⢕⢕⢕⢕⢕⢝⢏⢕⢕⢕⢕⢕⢕⢕⢕⢕⢕⢕⢕⢕⢕⢕⢕⢕⢕⢕⢕⢕⢕⢕⢕⢕⢕⢕⢕⢕⢕⢕⢕⢕⢕⢕⢕⢕⢕⢕⢕⢕⢕⢕⣱⣿⣾⣿⢕⢕⢕⢕⢕⢕⢕⢕⢕⢕⢱⣷⣷⣷⣷⣷⣵⣵⣵⣵⣵⣵⣵⣵⣕⡕⡕⢕⢕⢕⢕⢕⢕⢕⢕⢕⢕⢕⢕⢕⢕⢕⢕⢕⢕⢕⢕⢕⢕⢕⢕⢕⢕⢕⢕⢕⢕⢕⢕⢕⢕⢕⢕⢕⢕⢕⢕⢕⢕⢕⢕⢕⡕⡕⣕⢔⢀⢀⢕⢕⠀</a:t>
            </a:r>
            <a:br/>
            <a:r>
              <a:t>⢇⢕⢰⢾⢷⢄⣿⣿⣿⣿⣿⣿⣿⣿⢇⢸⣧⡕⢕⢕⣾⣿⢇⣵⣾⣿⣿⣿⢹⣿⣿⢕⣿⣿⣿⣿⣿⣿⡿⢕⣸⣿⢸⣿⣿⣿⣿⣿⡇⣿⣿⢱⣾⡜⣿⣿⡿⣿⣿⣿⣿⣿⣿⣿⣿⣿⣿⡿⢕⢕⢕⢕⣾⣿⣿⣿⣿⣿⣿⡇⢽⣿⣹⣿⣿⣿⡇⣾⣿⣿⣿⣿⣿⡇⣕⢝⢷⡜⢹⢿⢜⣱⣽⣷⢕⡇⡇⢕⢕⢕⢕⣿⣷⢕⢕⢑⢕⢕⢕⢕⢕⢕⢕⢕⢕⢕⢕⢕⢕⢕⢕⢕⢕⢕⢕⢕⢕⢕⢕⢕⢕⢕⢕⢕⢕⢕⢕⢕⢕⢕⢕⢕⢕⢕⢕⢱⣿⣿⣿⣿⡇⢕⢕⢕⢕⢕⢕⢕⢕⢕⣼⣿⣿⣿⣿⣿⣿⣿⣿⣿⣿⣿⣿⣿⣿⣿⣾⢧⢕⢕⢕⢕⢕⢕⢕⢕⢕⢕⢕⢕⢕⢕⢕⢕⢕⢕⢕⢕⢕⢕⢕⢕⢕⢕⢕⢕⢕⢕⢕⢵⣷⣵⣿⣮⣿⣿⣾⣿⣿⣿⣿⣿⣿⣿⣿⣿⣿⣧⢕⢕⠀</a:t>
            </a:r>
            <a:br/>
            <a:r>
              <a:t>⢕⢕⢕⢕⢱⢸⢽⣿⣿⣿⣿⣿⣿⣿⡜⡕⢎⢻⡕⢷⣮⣽⣟⣏⢝⢹⣿⡟⣼⣿⢇⢸⣿⣿⣿⣿⣿⣿⢇⣸⣿⡟⢸⣿⣿⣿⣿⣿⣧⢿⡏⣼⣿⣇⢿⣿⡇⣿⣿⣿⣿⣿⣿⣿⢿⣿⢸⡇⢕⢕⢕⢱⣿⣿⣿⣿⣿⣿⣿⡇⣿⡏⣿⣿⣿⣿⢇⣿⣿⣿⣿⣿⣿⡇⢿⢷⡜⢟⡕⢏⢕⣧⣿⣿⡇⡇⣧⢕⢕⢕⢱⣿⣿⡇⢕⢕⢕⢕⢕⢕⢕⢕⢕⢕⢕⢕⢕⢕⢕⢕⢕⢕⢕⢕⢕⢕⢕⢕⢕⢕⢕⢕⢕⢕⢕⢕⢕⢕⢕⢕⢕⢕⢕⢕⢕⣾⣿⣿⣿⣿⣇⢕⢕⢕⢕⢕⢕⢕⢕⢕⣿⣿⣿⣿⣿⣿⣿⣿⣿⣿⣿⡿⢿⢟⢝⢕⢕⢕⢕⡕⢕⢕⢕⢕⢕⢕⢕⢕⢕⢕⢕⢕⢑⢕⢕⢕⢕⢕⢕⢕⢕⢕⢕⢕⢕⢕⢕⢕⢕⢜⢝⢟⢿⣿⣿⣿⣿⣿⣿⣿⣿⣿⣿⣿⣿⣿⣿⣿⣧⢕⠀</a:t>
            </a:r>
            <a:br/>
            <a:r>
              <a:t>⢃⢅⢕⢅⢰⢕⢸⣿⣿⣿⣿⣿⣿⣿⣿⣎⢧⢕⢗⢱⣎⢝⢟⢟⢿⢿⣿⡇⣿⡏⡼⢸⣿⣿⣿⣿⣿⣿⢕⣿⡿⣇⢜⣻⣯⣽⣽⣽⣝⢸⡇⢿⣿⣿⡎⣿⣧⢹⣿⡟⣿⣿⣿⣿⡟⣿⢸⡇⢱⢕⢕⡾⠿⢟⣟⣟⣟⣟⣟⢇⡿⢱⡿⣿⣿⡟⢕⣿⣿⣿⣿⣿⣿⡇⣵⣷⢿⢟⡇⢜⣼⣽⣿⣿⣿⣏⣿⢕⢕⢕⢸⣿⣿⡇⢕⢕⢕⢕⢕⢕⢕⢕⢕⢕⢕⢕⢕⢕⢕⢕⢕⢕⠑⢕⢕⢕⢕⢕⢕⢕⢕⢕⢕⢕⢕⢕⢕⢕⢕⢕⢕⢕⢕⠕⣨⣕⢝⢝⢝⢟⢟⢕⢕⢕⢕⢕⢕⢕⢕⢸⢿⢿⢿⢿⢟⢟⢟⢝⢝⢕⢕⢕⠕⢕⠑⢕⣡⣴⣾⣿⣕⢕⢕⢕⢕⢕⢕⢕⢕⢕⢕⢕⢕⢕⢕⢕⢕⢕⢕⢕⢕⢕⢕⢕⢕⢕⢕⢕⢕⢑⠑⠕⢕⢕⢝⢝⢟⢿⢿⣿⣿⣿⣿⣿⣿⣿⣿⣿⣿⣧⠀</a:t>
            </a:r>
            <a:br/>
            <a:r>
              <a:t>⢇⢔⢜⢕⠕⠕⢜⣿⣿⣿⣿⣿⣿⣿⣿⣿⣷⣕⢕⢕⢻⡇⢕⢺⢇⢜⣿⢱⡟⢸⡇⣾⣿⣿⣿⣿⣿⡕⣸⡿⠿⠿⢜⠛⢛⢟⠛⠛⠟⠧⡇⣷⣕⢝⣿⣿⡿⡜⣿⣿⢸⣿⣿⣿⣷⣇⢸⢕⢇⢕⣱⣷⣿⠿⠿⠿⢿⠿⠿⡸⢽⣎⢇⣜⢿⢇⢕⣿⣿⣿⣿⢿⣿⡇⢱⡕⢕⡼⣸⣾⣿⣿⣿⣿⣿⣿⣿⢕⢕⢕⢸⣿⣿⣷⢕⢕⢕⢕⢕⢕⢕⢕⢕⠕⢕⢕⢕⢕⢕⢕⢕⢅⠀⢕⢕⢕⢕⢕⢕⢕⢕⢕⢕⢕⢕⢕⢕⢕⢕⢕⢕⢕⢕⢱⣿⣿⣿⣷⣶⣵⣥⣕⢕⢕⢕⢕⢕⢕⢕⠕⠕⢕⢕⢕⢕⠑⢑⢕⣑⣅⣡⣴⣴⣷⣾⣿⣿⣿⣿⣿⣿⣧⡕⢕⢕⢕⢑⢕⢕⢕⢕⢕⢕⢕⢅⢕⢕⢕⢕⢕⢕⢕⢕⢕⢕⢕⢕⢕⢕⢸⣷⣧⣄⣑⢁⠑⠕⠕⢕⢕⢜⢝⢝⢟⢟⢟⢟⢟⢟⢟⠀</a:t>
            </a:r>
            <a:br/>
            <a:r>
              <a:t>⢜⢏⢕⢄⢀⢀⢕⣿⣿⣿⣿⣿⣿⣿⣿⣿⣿⣿⣿⣧⣕⡝⢇⢕⢕⢕⣿⢸⢕⢸⢇⣿⣿⣿⣿⣿⣿⢕⠕⠀⢀⣀⣡⡠⠕⢁⠀⠀⠀⠀⢁⠙⢻⣿⣿⣿⣷⣷⣷⣿⣇⢻⣝⢿⣿⡸⢕⣼⣵⣿⠟⠙⢀⠄⠀⠀⠁⠅⢄⡀⠀⠀⠌⣝⣗⢇⣣⣿⣿⣿⢇⢸⣿⢕⣜⢕⢗⣵⣿⣿⣿⣿⣿⣿⣿⣿⣿⡕⢕⢕⢸⣿⣿⢇⢕⢕⢕⢕⢕⢕⢕⢕⢕⠀⢕⢕⢕⢕⢕⢕⢕⢕⠀⢕⢕⢕⢕⢕⢕⢕⢕⢕⢕⢕⢕⢕⢕⢕⢕⢕⢕⢕⢱⣿⣿⣿⣿⣿⣿⣿⣿⣿⡇⢕⢕⢕⢕⢕⢕⣷⣷⣷⣷⣾⣿⣿⣿⣿⣿⣿⣿⣿⣿⣿⣿⣿⣿⣿⣿⣿⣿⣿⣿⣇⢕⢕⢕⢑⢕⢕⢕⢕⢕⢕⢕⢕⢕⢕⢕⢕⢕⢕⢕⢕⢕⢕⢕⢕⢕⢸⣿⣿⣿⣿⣿⣷⣷⣶⣴⣤⣄⣅⣁⣁⣁⣅⣅⣅⣑⣑⠀</a:t>
            </a:r>
            <a:br/>
            <a:r>
              <a:t>⢕⢕⡕⢕⢕⢕⢕⣿⣿⣿⣿⣿⣿⣿⣿⣿⣿⣿⣿⣿⡿⠁⠐⢔⢅⡕⣿⢸⡕⢸⡇⣿⡿⣿⣿⣿⣿⠁⢀⣴⣾⣿⡏⣀⡑⠁⠀⠀⠐⠕⠁⢱⣕⢸⣿⣿⣿⣿⣿⣿⣿⣿⣿⣿⣿⣿⣿⣿⣟⢕⣰⠇⢔⠕⠀⠀⠁⠕⠀⢹⣷⣦⡀⢁⢝⣕⢻⣿⣿⣿⢕⣿⣿⠘⠑⢱⣾⣿⣿⣿⣿⣿⣿⣿⣿⣿⣿⡇⢕⢕⢸⣿⡿⢕⢕⢕⢕⢕⢕⢕⢕⢕⢕⠀⢕⢕⢕⢕⢕⢕⢕⢕⠀⢕⠕⠀⢕⢕⢕⢕⢕⢕⢕⠕⠑⢕⢕⢕⢕⢕⢕⢅⣾⣿⣿⣿⣿⣿⣿⣿⣿⣿⣿⡕⢕⢕⢕⢕⢕⣿⣿⣿⣿⣿⣿⣿⣿⣿⣿⣿⣿⣿⣿⣿⣿⣿⣿⣿⣿⣿⣿⣿⣿⣿⣷⣕⢕⢕⢕⢕⢕⢕⢕⢑⢅⠕⠅⢕⢕⢕⢕⢕⢕⢕⢕⠁⠑⠑⢅⢸⣿⣿⣿⣿⣿⣿⣿⣿⣿⣿⣿⣿⣿⣿⣿⣿⣿⣿⣿⣿⠀</a:t>
            </a:r>
            <a:br/>
            <a:r>
              <a:t>⢂⢜⢊⢕⢵⡄⠀⢸⣿⣿⣿⣿⣿⣿⣿⣿⣿⣿⣿⣟⢕⠀⠀⠕⣼⡇⣿⢕⢇⢸⢱⣽⡇⢿⣟⢿⣿⢴⡕⢿⣿⣿⡝⢛⠙⢔⠀⠀⢀⠀⢄⠀⣿⣷⣿⣿⣿⣿⣿⣿⣿⣿⣿⣿⣿⣿⣿⣿⣿⣾⡗⠛⠛⢁⠀⠀⢄⠀⠀⢸⣿⣿⢕⣡⣾⣿⣵⣿⣿⣿⢱⣿⣿⠀⠀⢕⣟⣿⣿⣿⣿⣿⣿⣿⣿⣿⣿⡇⠀⠁⢸⣿⢇⢕⢕⢕⢕⢕⢕⢕⢕⢕⢕⢀⠕⢕⢕⢕⢕⢕⢕⢕⠀⠁⠁⠔⢕⢕⢕⢕⢕⢕⢕⠀⠀⢕⢕⢕⢕⢕⢕⣾⣿⣿⣿⣿⣿⣿⣿⣿⣿⣿⣿⣷⡕⢕⢕⢕⢸⣿⣿⣿⣿⣿⣿⣿⣿⣿⣿⣿⣿⣿⣿⣿⣿⣿⣿⣿⣿⣿⣿⣿⣿⣿⣿⣿⣧⡕⢕⠕⢕⢕⢕⢕⠁⠁⠀⠁⢕⢕⢕⢕⢕⢕⢔⠀⠀⠀⠁⢸⣿⣿⣿⣿⣿⣿⣿⣿⣿⣿⣿⣿⣿⣿⣿⣿⣿⣿⣿⣿⠀</a:t>
            </a:r>
            <a:br/>
            <a:r>
              <a:t>⠜⠊⠁⠘⢜⢝⡕⢸⣿⣿⣿⣿⣿⣿⣿⣿⣿⣿⢏⢎⠀⠀⠀⢔⣿⡇⣿⣿⢕⡕⢕⢿⡇⢸⣿⣎⣿⢿⣿⣾⣿⣿⣧⢕⢕⢕⢄⢇⢕⢔⢱⣱⣿⣿⣿⣿⣿⣿⣿⣿⣿⣿⣿⣿⣿⣿⣿⣿⣿⣿⣧⢔⢔⢕⢔⢄⢕⢔⢕⣼⣿⣯⣾⡟⣿⣿⣿⣟⣿⣿⢸⣿⣿⠀⠀⠀⢹⣿⣿⣿⣿⣿⣿⣿⣿⣏⣿⡇⠀⠀⢸⢏⢕⢕⢕⢕⢕⢕⢕⢕⢕⢕⢕⢕⠀⢕⢕⢕⢕⢕⢕⢕⠀⠀⠀⠀⢕⢕⢕⢕⢕⢕⢕⠀⠀⢕⢕⢕⢕⢑⣼⣿⣿⣿⣿⣿⣿⣿⣿⣿⣿⣿⣿⣿⣧⢕⢕⢕⢱⣵⣜⣝⣝⡝⢝⢟⢟⢟⢻⢿⢿⢿⣿⣿⣿⣿⣿⣿⣿⣿⣿⣿⣿⣿⣿⣿⣿⣿⣇⢕⢕⢕⢕⢕⢄⠀⠀⠀⠑⢕⢕⢕⢕⢕⢕⠀⠀⠀⠀⢸⣿⣿⣿⣿⣿⣿⣿⣿⣿⣿⢿⢿⢿⢿⢿⢿⢿⢿⢿⣿⠀</a:t>
            </a:r>
            <a:br/>
            <a:r>
              <a:t>⢁⢰⣔⡐⢕⢇⢕⢸⣿⣿⣿⣿⣿⣿⣿⣿⡿⣣⡟⠀⠀⠀⠀⠀⣿⣗⣿⣿⢕⢇⢕⡼⢇⢕⢻⣿⣿⡜⣿⣿⣿⣿⣿⣷⣕⢕⢻⣷⢏⣕⣵⣿⣿⣿⣿⣿⣿⣿⣿⣿⣿⣿⣿⣿⣿⣿⣿⣿⣿⣿⣿⣧⡏⢕⢷⡗⢕⣸⣿⣿⣿⣿⡿⣵⣿⣿⡟⣹⣿⣿⢕⣿⣿⢀⠀⠀⠀⢻⣿⣿⣿⣿⣿⣿⣿⣿⣿⣿⠀⠀⢘⢕⢕⢕⢕⢕⢕⢕⢕⢕⢕⢕⢕⢕⠀⠁⢕⢕⢕⢕⢕⢕⠀⠀⠀⠀⢕⢕⢕⢕⢕⢕⢕⠀⠀⢕⢕⢕⢕⣼⣿⣿⣿⣿⣿⣿⣿⣿⣿⣿⣿⣿⣿⣿⣿⣧⡕⢕⢅⢿⣿⣿⣿⣿⣿⣿⣿⣷⣷⣷⣷⣷⣵⣵⣵⣽⣽⣽⣿⣿⣿⣿⣿⣿⣿⣿⣿⣿⣿⣷⡅⢕⢕⢕⢕⠀⠀⠀⠀⢕⢕⢕⢕⢕⢕⠀⠀⠀⠀⣞⣝⣝⣝⣝⣝⣱⣵⣵⣵⣵⣵⣵⣷⣷⣷⣷⣿⣿⣿⣿⠀</a:t>
            </a:r>
            <a:br/>
            <a:r>
              <a:t>⢕⢅⢝⢕⢕⢕⠕⠑⣿⣿⣿⣿⣿⣿⣿⡟⣵⡿⠁⠀⠀⠀⠀⠀⢿⢹⣿⡿⢱⢕⢕⣿⢕⢕⢕⢜⢻⣧⢹⣿⣿⣿⣷⣝⡟⠟⠗⢗⣟⣿⣿⣿⣿⣿⣿⣿⣿⣿⣿⣿⣿⣿⣿⣿⣿⣿⣿⣿⣿⣿⣿⣿⣟⡗⠾⠷⢟⢟⢹⣿⣿⣿⣿⣿⡿⡳⣱⣿⣿⣿⢕⢹⣿⢕⠀⠀⠀⢡⢻⡿⢿⢻⣿⣿⢇⡟⢿⣿⢀⠀⢕⢕⢕⢕⣱⢁⢕⢕⢕⢕⢕⢕⢕⢕⠀⠀⢕⢕⢕⢕⢕⢕⢔⠀⠀⠀⢕⢕⢕⢕⢕⢕⢕⠀⠀⢕⢕⠕⣱⣿⡿⣿⣿⣿⣿⣿⣿⣿⣿⣿⣿⣿⠘⠻⣿⣿⣷⡅⢕⢸⣿⣿⣿⣿⣿⣿⣿⣿⣿⣿⣿⣿⣿⣿⣿⣿⣿⣿⣿⣿⣿⣿⣿⣿⣿⣿⣿⣿⣿⣿⣿⣇⢕⢕⢕⢀⠀⠀⠀⢔⠕⢕⢕⢕⢕⢄⠀⠀⠀⣿⣿⣿⣿⣿⣿⣿⣿⣿⣿⣿⣿⣿⣿⣿⣿⣿⣿⣿⣿⣿⠀</a:t>
            </a:r>
            <a:br/>
            <a:r>
              <a:t>⢕⢕⢕⠕⠕⠁⠀⠀⣿⣿⣿⣿⣿⣿⣟⣼⡟⠇⠀⠀⠀⠀⠀⠀⢸⢸⣿⡇⢸⡇⢜⣿⡕⢕⢕⢕⢜⣯⢱⣻⣿⣿⣿⣿⣿⣿⣿⣿⣿⣿⣿⣿⣿⣿⣿⣿⣿⣿⣿⣿⣿⣿⣿⣿⣿⣿⣿⣿⣿⣿⣿⣿⣿⣿⣿⣿⣷⣿⣿⣿⣿⣿⡿⢏⣱⢇⣿⣿⣿⣿⢕⢸⣿⡇⠀⠀⠀⠀⢧⢻⣿⣿⣿⣿⣿⣿⣿⣿⡇⠕⢱⣵⣾⣿⡇⢕⢕⢕⢕⢕⢕⢕⢕⠁⠀⠀⠀⢕⢕⢕⢕⢕⢕⠀⠀⠀⠁⢕⢕⢕⢕⢕⢕⠀⠀⠑⢕⢱⡷⠆⠀⠀⠀⠀⠀⠁⠈⠉⠉⠙⠙⠛⠀⠀⠈⠛⠛⠛⠂⠑⠛⠛⠛⠟⠟⠟⠟⠻⠿⣿⣿⣿⣿⣿⣿⣿⣿⣿⣿⣿⣿⣿⣿⣿⣿⣿⣿⣿⣿⣿⣿⣿⡕⢕⢕⢕⠀⠀⠀⢕⡇⢕⢕⢕⢕⢕⠀⠀⢔⣿⣿⣿⣿⣿⣿⣿⣿⣿⣿⣿⣿⣿⣿⣿⣿⣿⣿⡿⠟⠋⠀</a:t>
            </a:r>
            <a:br/>
            <a:r>
              <a:t>⢐⢄⠄⠀⠀⠀⠀⠀⢸⣿⣿⣿⣿⢟⣾⢟⢕⢀⠀⠀⠀⠀⢔⠀⢜⢸⣿⢇⢸⣷⡕⢸⣧⢕⢕⢕⢱⢝⣇⢿⣿⣿⣿⣿⣿⣿⣿⣿⣿⣿⣿⣿⣿⣿⣿⣿⣿⣿⣿⣿⣿⡟⣿⣿⣿⣿⣿⣿⣿⣿⣿⣿⣿⣿⣿⣿⣿⣿⣿⣿⣟⡏⢕⡵⣱⣳⣿⣿⡟⣿⡇⢜⣿⡇⠀⠀⠀⠀⢸⣧⠟⠟⠟⠟⠟⠟⠟⠟⠃⠀⠘⠟⠟⠟⢁⢕⢕⢕⢕⢕⢕⢕⠑⠀⠀⠀⠀⠑⢕⢕⢕⢕⢕⢄⠀⠀⠑⢕⢕⢕⢕⢕⢕⠀⠀⠀⠐⠉⠀⠀⠀⠀⠀⠀⠀⠀⠀⠀⠀⠀⠀⠀⠀⠀⠀⠀⠀⠀⠀⠀⠀⠀⠀⠀⠀⠀⠀⠀⠀⠀⠈⠙⠻⢿⣿⣿⣿⣿⣿⣿⣿⣿⣿⣿⣿⣿⣿⣿⣿⣿⣿⣿⣧⠕⢕⢕⠀⠀⠀⢕⣿⡅⢕⢕⢕⢕⠀⠀⢸⣿⡿⠟⠛⠙⠁⠁⠈⠉⠉⠉⠉⠉⠉⠉⠉⠉⠁⠀⠀⠀⠀</a:t>
            </a:r>
            <a:br/>
            <a:r>
              <a:t>⠗⠁⠀⠀⠀⠀⠀⠀⢸⣿⣿⣿⣏⣾⢏⢕⣱⣵⢀⠀⠀⠀⢱⠀⡑⣿⣿⢕⣼⣿⡇⢕⢿⡕⢕⢕⢜⣿⣿⡜⣿⣿⣿⣿⣿⣿⣿⣿⣿⣿⣿⣿⣿⣿⣿⣿⣿⣿⣿⣿⣿⣿⣿⣿⣿⣿⣿⣿⣿⣿⣿⣿⣿⣿⣿⣟⣟⣻⣽⣾⢏⣼⢟⣼⣷⣿⣿⣿⡇⣿⡇⢕⢻⡇⠀⠀⢀⠀⢕⢹⣇⢔⢔⢔⢔⢔⢕⢕⢔⠀⢔⢕⢕⠁⠀⠑⢕⢕⢕⢕⢕⢕⠀⠀⠀⠀⠀⠀⢕⢕⢕⢕⢕⢕⠀⠀⠀⢕⢕⢕⢕⢕⢕⠀⠀⢀⣀⠀⠀⠀⠀⠀⠀⣠⣶⣶⣾⣷⣶⣶⢄⠠⣤⣄⣄⣄⣀⠀⠀⠀⠀⠀⠀⠀⠀⠀⠀⠀⠀⠀⠀⠀⠀⠖⢵⣿⣿⣿⣿⣿⣿⣿⣿⣿⣿⣿⣿⣿⣿⣿⣿⣿⣿⢔⠑⠑⠀⠀⠀⣸⣿⡇⢕⢕⢕⠕⠀⢀⡘⠁⠀⠀⠀⠀⠀⠀⠀⠀⠀⠀⠀⠀⠀⠀⠀⠀⠀⠀⠀⠀⠀</a:t>
            </a:r>
            <a:br/>
            <a:r>
              <a:t>⠀⠀⠀⠀⠀⢀⢀⢀⢸⣿⣿⡟⣾⢇⢕⢱⣿⡏⢕⢱⣷⣷⣿⣿⢇⣿⡇⢕⢿⣿⡇⢕⢜⢧⢕⢕⢕⢝⢝⢕⢜⣿⣿⣿⣿⣿⣿⣿⣿⣿⣿⣿⣿⣿⣿⣿⣿⣿⣿⣿⣿⣿⣿⣿⣿⣿⣿⣿⣿⣿⣿⣿⣿⣿⣿⣿⣿⣿⣿⢷⢎⢕⢱⣻⣿⣿⣿⣿⢕⢸⣧⢕⢸⣷⢰⢔⢜⣾⣇⢕⢹⣇⣷⣷⢕⢕⢕⢱⣷⢄⢱⡇⠁⠀⠀⠀⠀⠑⠕⠕⠑⠀⠀⠀⠀⠀⠀⠀⠀⢕⢕⢕⢕⢕⢔⠀⠀⢕⢕⢕⢕⢕⢕⠀⠀⠁⣿⣆⠀⠀⠀⠀⢸⣿⣿⣿⣿⣿⣿⣿⡕⠀⠀⠁⢕⢸⡕⠀⠀⠀⠀⠀⠀⠀⠀⠀⠀⠀⠀⠀⠀⢠⣄⡀⠀⢜⣻⣿⣿⣿⣿⣿⣿⣿⣿⣿⣿⣿⣿⣿⣿⣿⣿⡇⠀⠀⠀⠀⢀⣿⣿⣷⠑⢕⢕⠀⠀⠈⢀⢀⣄⣤⣴⠀⠲⢷⣷⣶⡶⠶⠂⠀⠀⠀⠀⠀⠀⢄⡄⢄⠀</a:t>
            </a:r>
            <a:br/>
            <a:r>
              <a:t>⠀⠀⠀⠀⠀⠀⠀⠐⠑⣿⡿⣼⢇⢕⢕⣿⣿⢕⢕⣿⣿⣿⣿⣿⢕⢻⢇⢕⢸⣿⣧⢕⢕⢜⣇⢕⢕⢕⢕⢕⢕⢜⣿⣿⣿⣿⣿⣿⣿⣿⣿⣿⣿⡿⢿⣿⣿⣿⣿⣿⣿⣿⣿⣿⣿⣿⣿⣿⢿⣿⣿⣿⣿⣿⣿⣿⣿⣿⣷⢏⢕⢕⢸⣿⣿⣿⣿⡏⢕⢕⣿⢕⢜⣿⢸⣇⢕⢸⣿⡕⢕⢹⡼⣿⢕⢕⢕⢸⣿⡇⢸⠑⠀⠀⠀⠀⠀⠀⠀⠀⠀⠀⠀⠀⠀⠀⠀⠀⠀⠁⢕⢕⢕⢕⢕⢀⠀⠑⢕⢕⢕⠕⠕⠀⠀⠀⢻⣿⣷⣄⠀⠀⠘⣿⣿⣿⣿⣿⣿⣿⣧⠀⠀⠀⠑⢕⢗⢄⢀⠀⢔⢔⠀⢀⢀⣵⢇⠀⠀⠀⠀⣸⣿⣿⣷⣧⣝⣿⣿⣿⣿⣿⣿⣿⣿⣿⣿⣿⣿⣿⣿⣿⣿⠕⠀⠀⠀⠀⣼⣿⣿⡟⠔⢕⠕⠀⢠⣴⣾⣿⣿⣿⣿⠀⠀⠀⠀⢀⢕⠀⠀⠀⢀⢀⠀⠀⠀⢱⢇⢕⠀</a:t>
            </a:r>
            <a:br/>
            <a:r>
              <a:t>⠀⠀⠀⠀⠀⠀⠀⠀⠀⣿⢣⢇⢕⡎⣾⣿⡇⢕⣸⣿⣿⣿⣿⣿⢕⢸⢕⢕⢸⣿⣿⢕⢕⢕⢻⡕⢕⢕⢕⢑⢕⢕⢜⢿⣿⣿⣿⣿⣿⣿⣿⣿⣿⡇⠀⢌⢝⢝⢕⢕⢕⢕⢕⢕⢝⠉⠉⠁⢸⢿⣿⣿⣿⣿⣿⣿⣿⡿⢇⢕⢕⢕⣿⣿⣿⣿⣿⢇⢕⢕⢸⡇⢕⣿⢸⣿⡕⢕⣿⣷⢱⢕⢷⢹⢕⢕⢕⢸⣿⡇⠀⠀⠀⠀⠀⠀⠀⠀⠀⠀⠀⠀⠀⠀⠀⢄⢕⢀⠀⠀⠁⢕⢕⢕⢕⢕⢀⠀⢕⠀⠀⠀⠀⠀⠀⠀⢸⣿⣿⣿⣧⣄⡀⠜⢿⣿⣿⣿⣿⣿⣿⣆⠀⠀⠀⢕⢕⢻⣧⣕⣕⣕⣕⣱⡾⣏⣕⠄⠀⠀⢠⣿⣿⣿⣿⣿⣿⣿⣿⣿⣿⣿⣿⣿⣿⣿⣿⣿⣿⣿⣿⣿⣿⠀⠀⠀⠀⣸⣿⣿⣿⡇⠀⠐⠀⢰⣿⣿⣿⣿⣿⣿⣿⡔⠀⠀⠀⢕⢸⣇⢄⢅⢕⢑⢀⢄⣔⢝⢕⠕⠀</a:t>
            </a:r>
            <a:br/>
            <a:r>
              <a:t>⢀⢀⠀⠀⠀⠀⠀⠀⠀⠝⡼⢕⣼⢇⣿⣿⢇⢱⣿⣿⣿⣿⣿⡏⢕⢕⢕⢕⢕⢻⣿⣧⢕⢕⢜⢻⣕⢕⢁⢕⢕⢕⢕⢕⢝⢿⣿⣿⣿⣿⣿⣿⣿⣷⣴⣱⢕⢕⢕⢕⢕⢕⢕⢕⢕⢱⣔⣠⣾⣿⣿⣿⣿⣿⣿⢿⢏⢕⢕⢕⢕⢕⣿⣿⣿⣽⡏⡇⢕⢕⢕⢳⢕⢸⢕⣿⡇⢇⢹⣿⡜⣇⢜⡏⢕⢕⢕⢸⠏⠀⠀⠀⠀⠀⠀⠀⠀⠀⠀⠀⠀⠀⢄⢔⢕⢕⢕⢕⢀⠀⠀⠀⠕⢕⢕⢕⢕⢀⠀⠀⠀⠀⠀⠀⠀⠀⠁⣿⣿⣿⣿⣿⣿⣷⣮⣿⣿⣿⣿⣿⣿⣿⣆⠀⠀⠐⢕⢕⣿⣿⣿⣿⣿⣿⢕⢻⠿⠑⠀⣰⣿⣿⣿⣿⣿⣿⣿⣿⣿⣿⣿⣿⣿⣿⣿⣿⣿⣿⣿⣿⣿⣿⡏⠀⠀⠀⣱⣿⣿⣿⡿⠑⠀⢀⣰⣿⣿⣿⣿⣿⣿⣿⣿⣧⠀⠀⠀⠑⢕⢝⢷⣧⣵⣵⣵⡾⢏⢕⣵⡄⠀</a:t>
            </a:r>
            <a:br/>
            <a:r>
              <a:t>⠀⠀⠀⠀⢀⢀⢐⢀⠀⢱⢗⣸⣿⢸⣿⣟⢕⣼⣿⣿⣿⣿⡟⡕⢕⢕⢕⢕⢕⢜⢿⣿⡕⢕⢕⢕⢝⢧⡕⢕⢕⢕⢕⢕⢕⢕⢜⢝⢻⣿⣿⣿⣿⣿⣿⣿⣿⣿⣾⣷⣷⣷⣷⣷⣿⣿⣿⣿⣿⣿⣿⣿⢿⢏⢕⢕⢕⢕⢕⢕⢕⢱⣿⣿⣏⡟⢕⡇⢕⢕⢕⢜⡕⢸⢕⣿⣏⢕⢜⣿⡇⣿⡕⣹⢕⢕⠕⠁⠀⠀⠀⠀⠀⠀⠀⠀⠀⠀⠀⢀⢔⢕⢕⢕⢕⢕⢕⡕⢕⠀⠀⠀⠀⠑⢕⢕⢕⢕⠀⠀⠀⠀⠀⠀⠀⠀⠀⢹⣿⣿⣿⣿⣿⣿⣿⣿⣿⣿⣿⣿⣿⣿⣿⣷⡄⠀⠕⢜⢿⣿⣿⣿⣿⢟⢕⠕⠀⢄⣵⣿⣿⣿⣿⣿⣿⣿⣿⣿⣿⣿⣿⣿⣿⣿⣿⣿⣿⣿⣿⣿⣿⡟⠀⠀⢀⣰⣿⣿⣿⠟⠁⣄⣴⣿⣿⣿⣿⣿⣿⣿⣿⣿⣿⣿⣧⢀⠀⠀⢕⢕⣿⣿⣿⣿⣿⣿⢕⢜⠛⢁⠀</a:t>
            </a:r>
            <a:br/>
            <a:r>
              <a:t>⠀⢀⣀⣁⣀⣄⣤⣤⡄⡜⢕⢿⢿⣸⣿⡇⢕⢿⢿⢿⢿⢟⣼⡇⢕⢕⢕⢕⢕⢕⢜⢿⣷⡕⢸⢕⢕⢕⢝⢧⡕⢕⢕⢕⠕⢕⢕⢕⢕⢕⢝⢟⢿⣿⣿⣿⣿⣿⣿⣿⣿⣿⣿⣿⣿⣿⣿⣿⢿⢟⢝⢕⢕⢕⢕⢕⢕⢕⢕⢕⢕⣸⣿⡟⢜⣧⢕⢇⢕⢕⢕⢕⢕⢜⢕⣿⣟⢕⢕⢿⣿⢹⣷⢜⠃⠁⠀⠀⠀⠀⠀⠀⠀⠀⢀⣀⡄⢄⠀⢕⢕⢕⢕⢕⢕⣵⣿⣿⣷⣕⠀⠀⠀⠀⠑⠕⢕⠅⠑⠀⠀⠀⠀⠀⠀⠀⠀⠘⣿⣿⣿⣿⣿⣿⣿⡿⠟⢙⣹⣿⣿⡿⢿⣿⣿⣷⢄⠁⠑⠙⠝⢝⣕⣕⣕⣠⣷⣿⣿⣿⣿⣿⣿⣿⣿⣿⣿⣿⣿⣿⣿⣿⣿⣿⣿⣿⣿⣿⣿⣿⢟⠁⠀⢄⣾⣿⣿⣿⣷⣷⣿⣿⣿⣿⣿⣿⣿⣿⣿⣿⣿⣿⣿⣿⣿⣷⣄⠀⠕⢕⢹⢿⣿⣿⢿⢇⠕⢁⣰⣿⠀</a:t>
            </a:r>
            <a:br/>
            <a:r>
              <a:t>⣿⣿⣿⣿⣿⣿⣿⣿⡇⡇⡄⠀⠀⢹⣿⡇⠑⠀⠀⠀⢀⣾⣿⢇⢕⢕⠕⢕⢕⢕⣧⡜⢻⣷⡵⢕⢕⢕⢕⢕⢕⢕⢕⢕⢔⢕⢕⢕⢕⢕⢕⢕⢕⢕⢝⢟⢻⢿⣿⣿⣿⣿⣿⡿⢟⡟⢝⢕⢕⢕⢕⢕⢕⢕⢕⢕⢕⢕⡇⢕⢕⣿⢟⣱⣿⣿⢕⢕⡇⢕⢕⢁⢕⢕⢕⣿⣷⢕⢕⢹⣿⢜⢕⢕⢀⢀⢀⢀⣔⣵⣵⡆⢔⢕⢕⣿⡇⢕⢀⢕⢕⢕⢕⢕⢕⢜⣿⣿⣿⣿⣧⢀⠀⠀⠀⠀⠀⠐⠀⠀⠀⠀⠀⠀⠀⠀⠀⠀⢸⣿⣿⣿⣿⣿⣿⣵⣾⣿⣿⣿⣿⢕⣼⣿⣿⣷⣵⣶⣶⣷⣷⣿⣿⣿⣿⣿⣿⣿⣿⣿⣿⣿⣿⣿⣿⣿⣿⣿⣿⣿⣿⣿⣿⣿⣿⣿⣿⣿⡿⠋⠀⢀⣴⣿⣿⣿⣿⣿⣿⣿⣿⣿⣿⣿⣿⣿⣿⣿⣿⣿⣿⣿⣿⣿⣿⣿⣿⣷⣔⡁⢁⢁⢅⢱⣷⣶⡶⢿⣿⣿⠀</a:t>
            </a:r>
            <a:br/>
            <a:r>
              <a:t>⣿⣿⣿⣿⣿⣿⣿⣿⢳⢕⡇⠀⠀⢸⣿⡇⠀⠀⠀⢠⣾⡿⢏⢕⢁⢕⠀⢕⢕⢕⢿⣿⣕⢝⣷⡗⢕⠕⢕⢕⢕⢕⢕⢕⢕⢕⢕⢕⢕⢕⢕⢕⢕⢕⢕⣵⣾⣵⣮⣝⣟⣫⣵⣾⣿⡇⢕⢕⢕⢕⢕⢕⢕⢕⢕⢕⢕⣱⡇⢕⢜⢕⢱⣿⣿⣿⢕⢕⣷⢕⢕⢕⢕⢕⢕⣿⡿⢕⢕⢸⣿⣸⣿⣿⢸⡕⢕⢸⣿⣿⣿⡇⢕⢕⢕⣿⡇⢕⢕⢕⢕⢕⢕⢕⢕⢕⢜⢻⣿⣿⣿⣷⡄⠀⠀⠀⠀⠀⠀⠀⠀⠀⠀⠀⠀⠀⠀⠀⠁⢿⣿⣿⣿⣿⣿⣿⣿⣿⣿⡿⣿⢿⣿⣿⣿⣿⣿⣿⣿⣿⣿⣿⣿⣿⣿⣿⣿⣿⣿⣿⣿⣿⣿⣿⣿⣿⣿⣿⣿⣿⣿⣿⣿⣿⣿⡿⠟⠋⢀⣠⣷⣿⣿⣿⣿⣿⣿⣿⣿⣿⣿⣿⣿⣿⣿⣿⣿⣿⣿⣿⣿⣿⣿⣿⣿⣿⣿⣿⣿⣿⣿⣿⣷⣷⣿⣿⣿⡕⣿⣿⠀</a:t>
            </a:r>
            <a:br/>
            <a:r>
              <a:t>⣿⣿⣿⣿⣿⣿⣿⣿⢸⢸⡇⠀⠀⢸⣿⡇⠀⠀⣰⡿⢏⢕⢕⢕⢕⢕⠀⢕⢕⢕⢸⣿⣿⣕⢜⢻⣇⢕⢕⢕⢕⢕⢕⢕⢕⢕⢕⢕⢕⢕⢕⠕⢕⢕⣵⣿⣿⣿⣿⣿⣿⣿⣿⣿⣿⡇⢕⢕⢕⢕⢕⢕⢕⢕⢕⢕⢸⢼⣇⢕⢕⢕⣿⣿⣿⣿⢕⢕⣿⢕⢕⢕⢀⢕⢕⣿⡏⢕⢕⢸⣿⣿⣿⣿⢕⡇⢕⢸⣿⣿⣿⡇⢕⢕⢕⣿⡇⢕⢕⢕⢕⢕⢕⢕⢕⢕⢕⢕⢝⢿⣿⣿⣿⣆⠀⠀⠀⠀⠀⠀⠀⠀⠀⠀⠀⠀⠀⠀⠀⠈⢿⣿⣿⣿⣿⣿⣿⡿⢝⢕⢕⢕⢕⢜⢝⢻⣿⣿⣿⣿⣿⣿⣿⣿⣿⣿⣿⣿⣿⣿⣿⣿⣿⣿⣿⣿⣿⣿⣿⣿⣿⣿⣿⣿⣿⣷⣶⣿⣿⣿⣿⣿⣿⣿⣿⣿⣿⣿⣿⣿⣿⣿⣿⣿⣿⣿⣿⣿⣿⣿⣿⣿⣿⣿⣿⣿⣿⣿⣿⣿⣿⣿⣿⣿⣿⣿⢟⡻⣻⣿⠀</a:t>
            </a:r>
            <a:br/>
            <a:r>
              <a:t>⣿⣿⣿⣿⣿⣿⣿⣿⢸⢸⡇⠀⠀⠀⣿⡇⠀⣵⢟⢕⢕⢕⢕⢕⢕⢕⢔⢕⢕⢕⢕⢻⣿⣿⣕⢕⢜⢧⡔⢕⢕⢕⢕⢕⢕⢕⢕⢕⠑⠁⠀⢕⢕⣸⣿⣿⣿⣿⣿⣿⣿⣿⣿⣿⣿⡇⠀⠁⠕⢕⢕⢕⢕⢕⢕⢕⢸⡿⣿⡇⢕⢸⣿⣿⣿⡟⣼⢗⣿⡇⢕⢕⢕⢕⢸⢹⣟⢕⢕⢸⣿⣿⣿⣿⢕⢕⢕⢸⣿⣿⣿⡇⢕⢕⢕⣿⡇⢕⢕⠁⢕⢕⢕⢕⢕⢕⢕⢕⢕⢕⢝⢿⣿⣿⣧⡀⠀⠀⠀⠀⠀⠀⠀⠀⠕⣄⠀⠀⠀⠀⠘⢿⣿⣿⡿⢯⢟⢕⢕⢕⢕⢕⢕⢕⢕⢕⢝⣿⣿⣿⣿⣿⣿⣿⣿⣿⣿⣿⣿⣿⣿⣿⣿⣿⣿⣿⣿⣿⣿⣿⣿⣿⣿⣿⣿⣿⣿⣿⣿⣿⣿⣿⣿⣿⣿⣿⣿⣿⣿⣿⣿⣿⣿⣿⣿⣿⣿⣿⣿⣿⣿⣿⣿⣿⣿⣿⣿⣿⣿⣿⣿⣿⣿⣿⢟⢕⢕⢕⢕⢿⠀</a:t>
            </a:r>
            <a:br/>
            <a:r>
              <a:t>⣿⣿⣿⣿⣿⣿⣿⣿⡕⣿⡇⠀⠀⠀⠘⢧⢸⢏⢕⢕⢕⢕⢕⢕⢕⢑⢕⢕⢕⢕⢕⢜⣿⣿⣿⡕⢕⢕⢜⢣⢕⢕⢕⢕⠕⠑⠁⠀⠀⠀⢕⢕⢕⣿⣿⣿⣿⣿⣿⣿⣿⣿⣿⣿⣿⡇⢕⢀⠀⠀⠁⠑⠕⢕⢕⢕⢕⢻⢹⣿⢕⢸⣿⣿⣿⢱⡯⡣⣿⡇⢕⢕⠑⢕⢕⡏⡇⢕⢕⣸⣿⣿⣿⣿⢕⢕⢕⢸⣿⣿⣿⡇⢕⢕⢕⣿⡇⢕⢕⢀⢕⢕⢕⢕⢕⢕⢕⢕⢕⢕⢕⢅⠻⣿⣿⣷⡄⠀⠀⠀⠀⠀⠀⠀⠀⠹⣷⣄⢀⠀⠀⠁⢻⣿⣷⢕⢕⢕⢕⢕⢕⢕⢕⢕⢕⢕⢕⢝⢻⣿⣿⣿⣿⣿⣿⣿⣿⣿⣿⣿⣿⣿⣿⣿⣿⣿⣿⣿⣿⣿⣿⣿⣿⣿⣿⣿⣿⣿⣿⣿⣿⣿⣿⣿⣿⣿⣿⣿⣿⣿⣿⣿⣿⣿⣿⣿⣿⣿⣿⣿⣿⣿⣿⣿⣿⣿⣿⣿⣿⣿⣿⣿⡿⢇⢕⢕⢕⢕⢕⢜⠀</a:t>
            </a:r>
            <a:br/>
            <a:r>
              <a:t>⣿⣿⣿⡿⢟⢟⢝⣽⢕⢹⡇⠀⠀⠀⠀⣜⢇⢕⢕⢕⢕⢕⢕⢕⢕⢕⢕⢅⢕⢕⢕⢕⣏⣿⣿⣿⡕⢕⢕⢕⢕⢕⠑⠁⠀⠀⠀⠀⠀⠀⢕⢕⣵⣿⣿⣿⣿⣿⣿⣿⣿⣿⣿⣿⣿⣷⢕⢕⠀⠀⠀⠀⠀⠁⠑⢕⢕⢜⢣⢽⡇⢸⣿⠟⠃⠘⠙⠘⢝⢕⢕⢕⢕⢕⢕⢽⡕⢕⢕⢇⣿⣿⣿⣿⢕⢕⢕⢸⣿⣿⣿⡇⢕⢕⢕⣿⡇⢕⢕⢕⢕⢕⢕⢕⢕⢕⢕⢕⢕⢕⢕⢕⠕⢜⢝⢟⡿⢇⢄⠀⠀⠀⠀⠀⠀⠀⢹⣿⣷⣦⣄⠀⠀⠝⡧⡕⢕⢕⢕⢕⢕⢕⢕⢕⢕⢕⢕⢕⢹⣿⣿⣿⣿⣿⣿⣿⣿⣿⣿⣿⣿⣿⣿⣿⣿⣿⣿⣿⣿⣿⣿⣿⣿⣿⣿⣿⣿⣿⣿⣿⣿⣿⣿⣿⣿⣿⣿⣿⣿⣿⣿⣿⣿⣿⣿⣿⣿⣿⣿⣿⣿⣿⣿⣿⣿⣿⣿⣿⣿⣿⣿⡟⢏⢕⢕⢕⢕⢕⢕⢜⠀</a:t>
            </a:r>
            <a:br/>
            <a:r>
              <a:t>⣿⣿⣿⡇⢕⢕⢕⣿⢸⢟⢇⠀⠀⠀⣰⡟⢕⢕⢕⢕⢕⢕⢕⢕⢕⢕⢕⢕⠀⢕⢕⢕⢸⣿⣿⣿⡇⢕⢕⢕⢕⠀⠀⠀⠀⠀⠀⠀⠀⠀⢕⣾⣿⣿⣿⣿⣿⣿⣿⣿⣿⣿⣿⣿⣿⣿⣇⢕⠀⠀⠀⠀⠀⠀⠀⠀⠕⢕⢕⢜⢳⢕⢕⠄⢔⢔⢔⢔⠀⠕⢕⢕⢕⢕⢕⢜⢇⢕⢕⢕⢝⢝⢝⢝⢕⢕⢕⢜⢝⢝⢝⢕⢕⢕⢕⢝⢕⢕⢕⢕⢕⢕⢕⢕⢕⢕⢕⢕⢕⢕⢕⢕⢔⢕⢕⢀⠑⠕⠕⠕⠄⠀⠀⠀⠀⠀⠀⠝⣿⣿⣿⣷⣴⣄⢘⢱⢕⢕⢕⢕⢕⢕⢕⢕⢕⢕⢕⢱⣵⣿⣿⣿⣿⣿⣿⣿⣿⣿⣿⣿⣿⣿⣿⣿⣿⣿⣿⣿⣿⣿⣿⣿⣿⣿⣿⣿⣿⣿⣿⣿⣿⣿⣿⣿⣿⣿⣿⣿⣿⣿⣿⣿⣿⣿⣿⣿⣿⣿⣿⣿⣿⣿⣿⣿⣿⣿⣿⣿⣿⣿⣿⡿⢕⢕⢕⢕⢕⢕⢕⢕⠀</a:t>
            </a:r>
            <a:br/>
            <a:r>
              <a:t>⣿⣿⣿⡇⢕⢕⢕⣿⢕⢕⢕⠀⠀⢠⡿⢕⢕⢕⢕⢕⢕⢕⢕⢕⢕⢕⣕⣵⣵⣵⣵⣷⢸⢹⣿⣿⣿⢕⢕⢕⢜⠀⠀⠀⠀⠀⠀⠀⠀⠀⢸⣿⣿⣿⣿⣿⣿⣿⣿⣿⣿⣿⣿⣿⣿⣿⣿⣇⢐⠀⠀⠀⠀⠀⠀⠀⠀⢱⢵⢕⠀⢀⢀⠀⠑⠑⠑⠀⢄⢄⠀⢕⢕⢕⢕⢕⢹⡕⢕⢕⢕⢕⢕⢕⢕⢕⢕⢕⢕⢕⢕⢕⢕⢕⢕⢕⢕⢕⢕⢕⠕⢕⢕⢕⢕⢕⢕⢕⢕⢕⢕⢕⢕⢕⢕⢕⠀⠀⠀⠀⠀⠀⢀⠀⠀⠀⠀⠀⠘⢿⣿⣿⣿⣿⣷⣵⣷⣕⡕⢕⢕⢕⢕⢕⢕⢱⣵⣿⣿⣿⣿⣿⣿⣿⣿⣿⣿⣿⣿⣿⣿⣿⣿⣿⣿⣿⣿⣿⣿⣿⣿⣿⣿⣿⣿⣿⣿⣿⣿⣿⣿⣿⣿⣿⣿⣿⣿⣿⣿⣿⣿⣿⣿⣿⣿⣿⣿⣿⣿⣿⣿⣿⣿⣿⣿⣿⣿⣿⣿⣿⣿⣿⡇⢕⢕⢕⢕⢕⢕⢱⠀</a:t>
            </a:r>
            <a:br/>
            <a:r>
              <a:t>⣿⣿⣿⡇⢕⢕⢕⣿⢱⢕⢕⠀⢠⡟⢕⢕⢕⢕⢕⢕⢕⢕⢕⣵⣾⣿⣿⣿⣿⣿⣿⡇⣜⢸⣿⣿⣿⡇⢕⢕⢅⠀⠀⠀⠀⠀⠀⠀⠀⠀⠈⣿⣿⣿⣿⣿⣿⣿⣿⣿⣿⣿⣿⣿⣿⣿⣿⣿⠁⠀⠀⠀⠀⠀⠀⠀⠀⠕⢕⢕⠀⢹⢕⠕⠀⢀⠀⠑⢾⣿⠀⢸⣷⣵⡕⢕⢕⢳⡡⣥⣵⣵⣵⣵⣵⣵⣵⣵⣵⣵⣵⣵⣵⣵⣵⣵⣵⠕⢕⢕⢀⢕⢕⢕⢕⢕⢕⢕⢕⢕⢕⢕⢕⢕⢕⢕⢔⠀⠀⠀⠀⠀⠐⠁⢀⢰⣄⠀⠀⠈⢻⣿⣿⣿⣿⣿⣿⣿⣿⣿⣷⣷⣾⣷⣾⣿⣿⣿⣿⣿⣿⣿⣿⣿⣿⣿⣿⣿⣿⣿⣿⣿⣿⣿⣿⣿⣿⣿⣿⣿⣿⣿⣿⣿⣿⣿⣿⣿⣿⣿⣿⣿⣿⣿⣿⣿⣿⣿⣿⣿⣿⣿⣿⣿⣿⣿⣿⣿⣿⣿⣿⣿⣿⣿⣿⣿⣿⣿⣿⣿⣿⣿⣿⣧⡕⢕⢕⢕⢕⣼⠀</a:t>
            </a:r>
            <a:br/>
            <a:r>
              <a:t>⣿⣿⣿⡇⢕⢕⢕⣿⢱⢕⢕⣰⢏⢕⢕⢕⢕⢕⢕⢕⢕⣵⣿⣿⣿⣿⣿⣿⣿⣿⣿⡇⣿⣾⣿⣿⣿⣇⢕⢕⢕⠀⠀⠀⠀⠀⠀⠀⠀⠀⠀⠘⣟⣿⣿⣿⣿⣿⣿⣿⣿⣿⣿⣿⣿⣿⣟⡟⠀⠀⠀⠀⠀⠀⠀⠀⠀⠀⢕⢕⢀⠑⠑⠀⢔⢕⢕⢔⢀⠁⢄⣼⣿⣿⣿⡕⢕⢕⣷⢹⣿⣿⣿⣿⣿⣿⣿⣿⣿⣿⣿⣿⣿⣿⣿⣿⣿⠀⢕⢕⢕⢕⢕⢕⢕⢕⢕⢕⢕⢕⢕⢕⢕⢕⢕⢕⢕⢀⠀⠐⠀⠀⠀⠀⢀⠅⢻⣷⣦⣄⡀⢹⣿⣿⣿⣿⣿⣿⣿⣿⣿⣿⣿⣿⣿⣿⣿⣿⣿⣿⣿⣿⣿⣿⣿⣿⣿⣿⣿⣿⣿⣿⣿⣿⣿⣿⣿⣿⣿⣿⣿⣿⣿⣿⣿⣿⣿⣿⣿⣿⣿⣿⠁⢹⣿⣿⣿⣿⣿⣿⣿⣿⣿⣿⣿⣿⣿⣿⣿⣿⣿⣿⣿⣿⣿⣿⣿⣿⣿⣿⣿⣿⣿⣿⣿⣷⣵⣵⣷⣿⠀</a:t>
            </a:r>
            <a:br/>
            <a:r>
              <a:t>⣿⣿⣿⡇⢕⢕⢕⣿⢱⢕⡵⢕⢕⢱⢕⢕⢕⢕⢕⢕⣾⣿⣿⣿⣿⣿⣿⣿⣿⣿⣿⢱⣟⣿⣿⣿⣿⡟⢕⢕⠁⠀⠀⠀⠀⠀⠀⠀⠀⠀⠀⠀⢹⣿⣿⣿⣿⣿⣿⣿⣿⣿⣿⣿⣿⣿⣿⠇⠀⠀⠀⠀⠀⠀⠀⠀⠀⠀⢕⢕⢕⢕⢕⢄⢁⠁⠁⠀⢀⢻⣿⣿⣿⣿⣿⣿⣕⢵⣿⣧⢀⠀⠀⢀⢀⢀⣀⣀⣀⣀⣀⣀⣀⣀⣀⣀⣁⢀⢕⢕⢕⢕⢕⢕⢕⢕⢕⢕⢕⢕⢕⢕⢕⢕⢕⢕⢕⢕⠀⠀⠀⠀⠀⢀⢐⠑⢘⢿⣿⣿⣿⣷⣿⣿⣿⣿⣿⣿⣿⣿⣿⣿⣿⣿⣿⣿⣿⣿⣿⣿⣿⣿⣿⣿⣿⣿⣿⣿⣿⣿⣿⣿⣿⣿⣿⣿⣿⣿⣿⣿⣿⣿⣿⣿⣿⣿⣿⣿⣿⣿⣿⣿⠀⣿⣿⣿⣿⣿⣿⣿⣿⣿⣿⣿⣿⣿⣿⣿⣿⣿⣿⣿⣿⣿⣿⣿⣿⣿⣿⣿⣿⣿⣿⣿⣿⣿⣿⣿⣿⣿⠀</a:t>
            </a:r>
            <a:br/>
            <a:r>
              <a:t>⣟⢿⢿⢷⢷⢷⢾⢿⢇⣾⢜⢕⣱⣇⢕⢕⢕⢕⢕⣼⣿⣿⣿⣿⣿⣿⣿⣿⣿⣿⡇⢸⣿⡇⣿⣿⣿⢇⢕⢕⠀⠀⠀⠀⠀⠀⠀⠀⠀⠀⠀⠀⠀⢻⣿⣿⣿⣿⣿⣿⣿⣿⣿⣿⣿⣿⡏⠀⠀⠀⠀⠀⠀⠀⠀⠀⠀⠀⠀⢕⣕⢕⢕⣾⡕⢕⢻⣇⢸⣧⢻⣿⣿⣿⣿⣿⣿⡜⢿⣿⣧⢕⢕⣣⣵⣮⢵⣵⡟⢝⢏⣟⣟⣟⣟⣟⣟⢕⢕⢕⢕⠑⢕⢕⢕⢕⢕⢕⢕⢕⢕⢕⢕⢕⢕⢕⢕⢕⠄⠀⠀⠀⠀⠀⢄⢑⠕⢘⢿⣿⣿⣿⣿⣿⣿⣿⣿⣿⣿⣿⣿⣿⣿⣿⣿⣿⣿⣿⣿⣿⣿⣿⣿⣿⣿⣿⣿⣿⣿⣿⣿⣿⣿⣿⣿⣿⣿⣿⣿⣿⣿⣿⣿⣿⣿⣿⣿⣿⣿⣿⣿⣿⣱⣿⣿⣿⣿⣿⣿⣿⣿⣿⣿⣿⣿⣿⣿⣿⣿⣿⣿⣿⣿⣿⣿⣿⣿⣿⣿⣿⣿⣿⣿⣿⣿⣿⣿⣿⣿⣿⠀</a:t>
            </a:r>
            <a:br/>
            <a:r>
              <a:t>⣿⡷⢦⡅⠅⠕⢅⣱⣿⣿⢏⣱⣿⣿⣿⣷⢕⢕⣼⣿⣿⣿⣿⣿⣿⣿⣿⣿⣿⣿⢱⣿⣿⣿⣿⣿⣿⡇⢕⡇⠀⠀⠀⠀⠀⠀⠀⠀⠀⠀⠀⠀⠀⠀⢻⣿⣿⣿⣿⣿⣿⣿⣿⣿⣿⡿⠁⠀⠀⠀⠀⠀⠀⠀⠀⠀⠀⠀⠀⢜⣷⣿⣧⡿⡻⣼⣕⢝⢧⡻⡎⣿⣿⣿⣿⣿⣿⣿⡜⢿⣿⣧⢜⢿⣷⣻⣿⢏⢵⢾⠿⠿⠿⠿⣿⣿⣿⡇⢕⢕⢕⠀⢕⢕⢕⢕⢕⢕⢕⢕⢕⢕⢕⢕⢕⢕⢕⢕⢔⠀⠀⠀⠀⢄⢐⢔⠑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⡇⢕⠕⠕⠐⠀⠕⠻⠟⢕⣼⣿⣿⣿⣿⢏⢕⢱⣿⣿⣿⣿⣿⣿⣿⣿⣿⣿⣿⡿⢱⣿⣿⣹⣿⣿⣿⢕⢕⠑⠀⠀⠀⠀⠀⠀⠀⠀⠀⠀⠀⠀⠀⠀⠈⢿⣿⣿⣿⣿⣿⣿⣿⣿⣿⠇⠀⠀⠀⠀⠀⠀⠀⠀⠀⠀⠀⠀⠀⠁⣿⢿⣏⣾⣷⡹⣿⡞⣧⣜⡎⢝⢿⢿⣿⣿⣿⣿⣷⢕⢻⣿⢷⢕⢿⠟⠑⠈⠁⠀⠀⠀⠀⠀⢝⢝⢝⢇⢕⢕⢕⠀⢕⢕⢕⢕⢕⢕⢕⢕⢕⢕⢕⢕⢕⢕⢕⢕⢕⢄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⡏⢕⠀⠀⠀⠀⠀⠀⠀⠀⠀⠈⠙⠛⠏⢕⢕⣿⣿⣿⣿⣿⣿⣿⣿⣿⣿⣿⣿⢇⣿⣿⡿⣿⣿⣿⡟⢕⢕⠀⠀⠀⠀⠀⠀⠀⠀⠀⠀⠀⠀⠀⠀⠀⠀⠘⢿⣿⣿⣿⣿⣿⣿⣿⡏⠀⠀⠀⠀⠀⠀⠀⠀⠀⠀⠀⠀⠀⠀⠀⢕⣾⣿⣿⣿⣷⣜⢻⢹⣿⣿⡎⣷⣷⣾⣿⣿⣿⣿⡇⠕⠐⠁⠀⠀⠀⠀⠀⠀⠀⠀⠀⠀⠀⢕⢕⢕⢕⢕⢕⢕⠔⠁⢕⢕⢕⢕⢕⢕⢕⢕⢕⢕⢕⢕⢕⢕⢕⢕⢕⢕⢕⢕⢕⢕⢕⢕⢕⢑⢕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⢏⢕⠀⠀⠀⠀⠀⠀⠀⠀⠀⠀⠀⠀⠀⠀⠀⠉⠙⠟⠿⢿⣿⣿⣿⣿⣿⣿⣿⢸⣿⣿⡇⣿⣿⣿⢕⢕⢇⠀⠀⠀⠀⠀⠀⠀⠀⠀⠀⠀⠀⠀⠀⠀⠀⠀⠁⢿⣿⣿⢿⣿⣿⡟⠀⠀⠀⠀⠀⠀⠀⠀⠀⠀⠀⠀⠀⠀⠀⠀⠀⢹⣿⣿⣿⣿⣿⣷⣧⢹⣿⡇⣿⣿⣿⡿⠟⠋⠁⠀⠀⠀⠀⠀⠀⠀⠀⠀⠀⠀⠀⠀⠀⢀⢕⢕⢕⢕⠁⢕⢕⢕⠀⢕⢕⢕⢕⢕⢕⢕⢕⢕⢕⢕⢕⢕⢕⢕⢕⢕⢕⢁⢕⢕⢕⢕⢕⢕⢑⢕⢕⢘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⠑⠀⠀⠀⠀⠀⠀⠀⠀⠀⠀⠀⠀⠀⠀⠀⠀⠀⠀⠀⠀⠈⠙⠟⢿⣿⣿⡇⣿⣿⣿⡇⣿⡿⢕⢕⡼⠀⠀⠀⠀⠀⠀⠀⠀⠀⠀⠀⠀⠀⠀⠀⠀⠀⠀⠀⠑⠁⢀⡀⢀⠉⠁⠀⠀⠀⠀⠀⠀⠀⠀⠀⠀⠀⠀⠀⠀⠀⠀⠀⠜⣿⣿⣿⣿⣿⣿⣿⡇⡟⢱⡿⠟⠁⠀⠀⠀⠀⠀⠀⠀⠀⠀⠀⠀⠀⠀⠀⠀⠀⠀⠀⠀⠁⢕⢕⢕⢔⢕⢕⠀⠄⠕⢕⢕⢕⢕⢕⢕⢕⢕⢕⢕⢕⢕⢕⢕⢕⢕⢕⢁⢅⢄⢕⢕⢕⢕⢕⢑⢕⢕⢜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⠈⠙⣸⣿⢹⡿⡇⡿⢕⢕⣼⠇⠀⠀⠀⠀⠀⠀⠀⠀⠀⠀⠀⠀⠀⠀⠀⠀⠀⠀⠀⠀⠀⢜⢫⢇⠄⠀⠀⠀⠀⠀⠀⠀⠀⠀⠀⠀⠀⠀⠀⠀⠀⠀⠀⠀⢹⣿⣿⣿⣿⣿⣿⣕⠕⠁⠀⠀⠀⠀⠀⠀⠀⠀⠀⠀⠀⠀⠀⠀⠀⠑⢔⢄⠀⠀⠀⠀⠀⢡⣕⢕⢕⢕⢕⠀⢁⠀⢕⢕⢕⢕⢕⢕⢕⢕⢕⢕⢕⢕⢕⢕⢕⢕⢕⢕⢕⠔⢁⢀⢔⢕⢕⢕⢕⢕⢕⢕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⢀⢄⢕⠁⠀⠀⠀⠀⠀⢀⠀⠀⠀⠀⠀⠀⠀⠀⠀⢄⣿⢇⣿⣿⡕⢕⢕⣼⡏⠀⠀⠀⠀⠀⠀⠀⠀⠀⠀⠀⠀⠀⠀⠀⠀⠀⠀⠀⠀⠀⠀⠕⢕⢕⠀⠀⠀⠀⠀⠀⠀⠀⠀⠀⠀⠀⠀⠀⠀⠀⠀⠀⠀⠀⠁⢿⣿⣿⣿⡇⠏⠁⠀⠀⠀⠀⠀⠀⠀⠀⠀⠀⠀⠀⠑⢔⢀⠀⠀⠀⠁⠕⢕⢄⠀⠀⠀⢜⣻⢿⡕⢕⢕⢕⠕⠀⢕⢕⢕⢕⢕⢕⢕⢕⢕⢕⢕⢕⢕⢕⢕⢕⢕⢕⠑⢄⢄⢕⢕⢕⢕⢕⢕⢕⢕⢕⢕⢘⢿⣿⣿⣿⣿⣿⣿⣿⣿⣿⣿⣿⣿⣿⣿⣿⣿⣿⣿⣿⣿⣿⣿⣿⣿⣿⣿⣿⣿⣿⣿⣿⣿⣿⣿⣿⣿⣿⢿⢿⠿⠿⠿⠿⢿⢿⢿⢿⢿⣿⣿⣿⣿⣿⣿⣿⣿⣿⣿⣿⣿⣿⣿⣿⣿⣿⣿⣿⣿⣿⣿⣿⣿⣿⣿⣿⣿⣿⣿⣿⣿⣿⣿⣿⠀</a:t>
            </a:r>
            <a:br/>
            <a:r>
              <a:t>⠀⠀⠀⠀⠀⠀⠀⢔⢕⠑⠀⠀⠀⠀⢀⢔⠑⠀⠀⠀⠀⠀⠀⠀⠀⠀⢄⣾⢏⣾⣿⢟⢕⢱⣾⣿⠑⠀⠀⠀⠀⠀⠀⠀⠀⠀⠀⠀⠀⠀⠀⠀⠀⠀⠀⠀⠀⠀⠀⠀⢕⠁⡀⠀⠀⠀⠀⠀⠀⠀⠀⠀⠀⠀⠀⠀⠀⠀⠀⠀⠀⠀⠀⠜⣿⡿⠏⠀⠀⠀⠀⠀⠀⠀⠀⠀⠀⠀⠀⠀⠀⠀⠀⠀⠑⢔⢀⠀⠀⠀⠀⠕⢔⠀⠀⢕⣿⣻⢕⢕⢕⢕⢄⢕⠁⢕⢕⢕⢕⢕⢕⢕⢕⢕⢕⢕⢕⢕⢕⢕⢕⢕⢔⢕⢕⢕⢕⢕⢕⢕⢕⢕⢕⢕⢕⢕⢌⢻⣿⣿⣿⣿⣿⣿⣿⣿⣿⣿⣿⣿⣿⣿⣿⣿⣿⣿⣿⣿⣿⣿⣿⣿⣿⣿⣿⣿⣿⡿⢟⢟⢝⢕⢕⢕⢕⢕⢕⢕⢕⢕⢕⢕⢕⢕⢕⢕⢕⢝⢝⢛⢻⢿⣿⣿⣿⣿⣿⣿⣿⣿⣿⣿⣿⣿⣿⣿⣿⣿⣿⣿⣿⣿⣿⣿⣿⣿⣿⣿⡟⢕⠀</a:t>
            </a:r>
            <a:br/>
            <a:r>
              <a:t>⠀⠀⠀⠀⠀⢄⢕⠑⠀⠀⠀⠀⢄⢔⠑⠀⠀⠀⠑⠀⠀⠀⠀⠀⠀⢄⢾⠙⣸⡿⢇⠑⠀⠁⠙⢕⠀⠀⠀⠀⠀⠀⠀⠀⠀⠀⠀⠀⠀⠀⠀⠀⠀⠀⠀⠀⠀⠀⢴⢦⣤⣴⣅⣤⡔⠀⠀⠀⠀⠀⠀⠀⠀⠀⠀⠀⠀⠀⠀⠀⠀⠀⠀⠀⠙⠀⠀⠀⠀⠀⠀⠀⠀⠀⠀⠀⠀⠀⠀⠀⠀⠀⠀⠀⠀⠀⢑⢕⢄⠀⠀⠀⠑⠔⢀⠑⣿⣿⣞⠁⢕⢕⠁⢅⠀⢕⢕⢕⢕⢕⢕⢕⢕⢕⢕⢕⢕⢕⢕⢕⢕⢕⢕⢕⢕⢕⢕⢕⢕⢕⢕⢕⢕⢕⢕⢕⢕⢕⢜⢿⣿⣿⣿⣿⣿⣿⣿⣿⣿⣿⣿⣿⣿⣿⣿⣿⣿⣿⣿⣿⣿⣿⣿⣿⣿⣿⣏⢕⢕⢕⢕⢕⢕⢕⢕⢕⢕⢕⢕⢕⢕⢕⢕⢕⢕⢕⢕⢕⢕⢕⢕⢕⢝⣿⣿⣿⣿⣿⣿⣿⣿⣿⣿⣿⣿⣿⣿⣿⣿⣿⣿⣿⣿⣿⣿⣿⡿⢏⢔⢕⠀</a:t>
            </a:r>
            <a:br/>
            <a:r>
              <a:t>⠀⢀⠀⠀⢔⠕⠀⠀⠀⠀⢄⢕⢕⠀⠀⠀⠀⠀⠀⠀⠀⠀⠀⢀⡔⠃⢀⡵⢏⠑⠀⠀⠀⠀⠀⠀⠀⠀⠀⠀⠀⠀⠀⠀⠀⠀⠀⠀⠀⠀⠀⠀⠀⠀⠀⠀⣀⡵⣿⣿⣿⣿⣿⣿⣮⣦⠀⠀⠀⠀⠀⠀⠀⠀⠀⠀⠀⠀⠀⠀⠀⠀⠀⠀⠀⠀⠀⠀⠀⠀⠀⠀⠀⠀⠀⠀⠀⠀⠀⠀⠀⠀⠀⠀⢀⢔⠑⠁⠁⠑⢄⢀⠀⠀⠑⢄⢹⣿⣟⢔⢕⢕⠀⢄⠀⢕⢕⢕⢕⢕⢕⢕⢕⢕⢕⢕⢕⢕⢕⢕⢕⢕⢕⢕⢕⢕⢕⢕⢕⢕⢕⢕⢕⢕⢕⢕⢕⢕⢕⢕⢝⢿⣿⣿⣿⣿⣿⣿⣿⣿⣿⣿⣿⣿⣿⣿⣿⣿⣿⣿⣿⣿⣿⣿⣿⣿⣿⣧⣵⣕⣑⢕⢕⢕⢕⢕⢕⢕⢕⢕⢕⢕⢕⢕⢕⢕⢕⢕⠕⢕⢕⣕⣼⣿⣿⣿⣿⣿⣿⣿⣿⣿⣿⣿⣿⣿⣿⣿⣿⣿⣿⣿⣿⣿⣿⢟⢕⢕⢕⢕⠀</a:t>
            </a:r>
            <a:br/>
            <a:r>
              <a:t>⢕⡕⢄⠕⠁⠀⠀⢀⢄⠕⠁⠁⠑⠕⢄⠀⠀⠀⠀⠀⠀⠀⠔⠁⢀⡠⠎⠑⠀⠀⠀⠀⠀⠀⠀⠀⠀⠀⠀⠀⠀⠀⠀⠀⠀⠀⠀⠀⠀⠀⠀⠀⠀⠀⠀⠀⢀⢱⣿⣿⣿⣿⣿⣿⣿⡇⠀⠀⠀⠀⠀⠀⠀⠀⠀⠀⠀⠀⠀⠀⠀⠀⠀⠀⠀⠀⠀⠀⠀⠀⠀⠀⠀⠀⠀⠀⠀⠀⠀⠀⠀⠀⢀⢔⠑⠀⠀⠀⠀⠀⠀⠁⠐⢀⠀⠁⢜⢿⣯⡕⢕⠑⠀⢅⢕⠑⢕⢕⢕⢕⢕⢕⢕⢕⢕⢕⢕⢕⢕⢕⢕⢕⢕⢕⢕⢕⢕⢕⢕⢕⢕⢕⢕⢕⢕⢕⢕⢕⢕⢕⢕⢕⢝⢿⣿⣿⣿⣿⣿⣿⣿⣿⣿⣿⣿⣿⣿⣿⣿⣿⣿⣿⣿⣿⣿⣿⣿⣿⣿⣿⣿⣿⣷⣷⢵⢅⣕⡕⢕⢕⢕⢕⢑⣕⣕⣥⣵⣷⣾⣿⣿⣿⣿⣿⣿⣿⣿⣿⣿⣿⣿⣿⣿⣿⣿⣿⣿⣿⣿⣿⣿⣿⣿⢟⢕⢕⢕⢕⢕⢕⠀</a:t>
            </a:r>
            <a:br/>
            <a:r>
              <a:t>⣼⢕⠑⠀⠀⢀⠔⠑⠀⠀⠀⠀⠀⠀⠁⠕⢔⢀⠀⠀⠀⠀⢄⠔⠘⠁⠀⠀⠀⠀⠀⠀⠀⠀⠀⠀⠀⠀⠀⠀⠀⠀⠀⠀⠀⠀⠀⠀⠀⠀⠀⠀⠀⠀⠀⠀⠜⢸⡟⣿⣿⣿⢿⣿⡟⠝⠀⠀⠀⠀⠀⠀⠀⠀⠀⠀⠀⠀⠀⠀⠀⠀⠀⠀⠀⠀⠀⠀⠀⠀⠀⠀⠀⠀⠀⠀⢀⠀⠀⠀⢀⢔⠑⠀⠀⠀⠀⢄⠐⠑⠔⢄⠀⠀⠐⠀⠀⢻⢹⡕⢕⠀⠁⠀⢅⠀⢕⢕⢕⢕⢕⢕⢕⢕⢕⢕⢕⢕⢕⢕⢕⢕⢕⢕⢕⢕⢕⢕⢕⢕⢕⢕⢕⢕⢕⢕⢕⢕⢀⢕⢕⢕⢕⢕⢝⢻⣿⣿⣿⣿⣿⣿⣿⣿⣿⣿⣿⣿⣿⣿⣿⣿⣿⣿⣿⣿⣿⣿⣿⣿⣿⣿⣿⣿⣷⣕⢺⣿⣿⣿⣽⡯⢏⣿⣿⣿⣿⣿⣿⣿⣿⣿⣿⣿⣿⣿⣿⣿⣿⣿⣿⣿⣿⣿⣿⣿⣿⣿⣿⣿⡿⢟⢕⢕⢕⢕⢕⢕⢕⢕⠀</a:t>
            </a:r>
            <a:br/>
            <a:r>
              <a:t>⣿⠀⠀⠀⠄⠁⠀⠀⢀⠔⠐⠄⢀⠀⠀⠀⠀⠑⠕⢄⠐⠁⠀⠐⠀⠀⠀⠀⠀⠀⠀⠀⠀⠀⠀⠀⠀⠀⠀⠀⠀⠀⠀⠀⠀⠀⠀⠀⠀⠀⠀⠀⠀⠀⠀⠀⠀⠀⠕⠜⢻⣿⠜⡏⠁⠀⠀⠀⠀⠀⠀⠀⠀⠀⠀⠀⠀⠀⠀⠀⠀⠀⠀⠀⠀⠀⠀⠀⠀⠀⠀⠀⠀⠀⠀⠀⠀⠀⢀⢔⠑⠀⠀⠀⠀⠄⠑⠀⠀⠀⠀⠀⠁⠀⠀⠀⠀⢸⢜⢕⢕⢔⠀⠀⠀⠀⢕⢕⢕⢕⢕⢕⢕⢕⢕⢕⢕⢕⢕⢕⢕⢕⢕⢕⢕⢕⢕⢕⢕⢕⢕⢕⢕⢕⢕⢕⢕⢕⢕⢕⢕⢕⢕⢕⢕⢕⢜⢝⢿⣿⣿⣿⣿⣿⣿⣿⣿⣿⣿⣿⣿⣿⣿⣿⣿⣿⣿⣿⣿⣿⣿⣿⣿⣿⣿⣿⣿⣾⣿⣿⣿⣷⣷⣿⣿⣿⣿⣿⣿⣿⣿⣿⣿⣿⣿⣿⣿⣿⣿⣿⣿⣿⣿⣿⣿⣿⣿⣿⢿⢋⢕⢕⢕⢕⢕⢕⢕⢕⢕⢕⠀</a:t>
            </a:r>
            <a:br/>
            <a:r>
              <a:t>⢇⠀⠀⠁⠀⠀⠐⠁⠀⠀⠀⠀⠁⠐⢄⠀⠀⠀⠀⠁⠕⢄⠀⠀⠀⠀⠀⠀⠀⠀⠀⠀⠀⠀⠀⠀⠀⠀⠀⠀⠀⠀⠀⠀⠀⠀⠀⠀⠀⠀⠀⠀⠀⠀⠀⠀⠀⠀⠀⠀⠄⠈⠐⠀⠀⠀⠀⠀⠀⠀⠀⠀⠀⠀⠀⠀⠀⠀⠀⠀⠀⠀⠀⠀⠀⠀⠀⠀⠀⠀⠀⠀⠀⠀⠀⠀⠀⢄⠕⠀⠀⠀⠀⠀⠁⠀⠀⠀⠀⠀⠀⠀⠀⠀⠀⠀⠀⢕⢇⢕⠕⠀⠀⠀⠅⢀⠑⢕⢕⢕⢕⢕⢕⢕⢕⢕⢕⢕⢕⢕⠕⢕⢕⢕⢕⢕⢕⢕⢕⢕⢕⢕⢕⢕⢕⢕⢕⢕⠀⢕⢕⢕⢕⢕⢕⢕⢕⢕⢕⢜⢟⢿⣿⣿⣿⣿⣿⣿⣿⣿⣿⣿⣿⣿⣿⣿⣿⣿⣿⣿⣿⣿⣿⣿⣿⣿⣿⣿⣿⣿⣿⣿⣿⣿⣿⣿⣿⣿⣿⣿⣿⣿⣿⣿⣿⣿⣿⣿⣿⣿⣿⣿⣿⣿⣿⡿⢏⢅⢕⢕⢕⢕⢕⢕⢕⢕⢕⢕⢕⢕⠀</a:t>
            </a:r>
            <a:br/>
            <a:r>
              <a:t>⠅⠀⠀⠀⠀⠀⠀⠀⠀⠀⠀⠀⠀⠀⠀⠁⠀⠀⠀⠀⠀⠁⢕⢄⠀⠀⠀⠀⠀⠀⠀⠀⠀⠀⠀⠀⠀⠀⠀⠀⠀⠀⠀⠀⠀⠀⠀⠀⠀⠀⠀⠀⠀⠀⠀⠀⠀⠀⠀⠀⠀⠀⠀⠀⠀⠀⠀⠀⠀⠀⠀⠀⠀⠀⠀⠀⠀⠀⠀⠀⠀⠀⠀⠀⠀⠀⠀⠀⠀⠀⠀⠀⠀⠀⠀⢀⠔⠑⠀⠀⠀⠀⠀⠀⠀⠀⠀⠀⠀⠀⠀⠀⠀⠀⠀⠀⠀⢱⣷⣷⡔⢀⠅⠐⢐⠑⠀⢕⢕⢕⢕⢕⢕⢕⢕⢕⢕⢕⢕⢕⢕⢕⢕⢕⢕⢕⢕⢕⢕⢕⢕⢕⢕⢕⢕⢕⢕⢕⢕⢕⢕⢕⢕⢕⠑⢅⢕⢕⢕⢕⢕⢕⢜⢟⢿⣿⣿⣿⣿⣿⣿⣿⣿⣿⣿⣿⣿⣿⣿⣿⣿⣿⣿⣿⣿⣿⣿⣿⣿⣿⣿⣿⣿⣿⣿⣿⣿⣿⣿⣿⣿⣿⣿⣿⣿⣿⣿⣿⣿⣿⣿⣿⢿⢟⢕⢕⢕⢕⢕⢕⢕⢕⢕⢕⢕⢕⢕⢕⢕⢕⠀</a:t>
            </a:r>
            <a:br/>
            <a:r>
              <a:t>⢄⠀⠀⠀⠀⠀⠀⠀⠀⠀⠀⠀⠀⠀⠀⠀⠀⠀⠀⠀⠀⠀⠀⠑⠔⠀⠀⠀⠀⠀⠀⠀⢀⠀⠀⠀⠀⠀⠀⠀⠀⠀⠀⠀⠀⠀⠀⠀⠀⠀⠀⠀⠀⠀⠀⠀⠀⠀⠀⠀⠀⠀⠀⠀⠀⠀⠀⠀⠀⠀⠀⠀⠀⠀⠀⠀⠀⠀⠀⠀⠀⠀⠀⠀⠀⠀⠀⠄⢀⠀⠀⠀⠀⠀⠀⠀⠀⠀⠀⠀⠀⠀⠀⠀⠀⠀⠀⠀⠀⠀⠀⠀⠀⠀⠀⠀⠀⠀⠹⢿⢇⢕⢄⢅⢄⢕⢔⠁⢕⢕⢕⢕⢕⢕⢕⢕⢕⢕⢕⢕⢕⢔⢕⢕⢕⢕⢕⢕⢕⢕⢕⢕⢕⢕⢕⢕⢕⢕⢕⢕⢕⢕⢕⠁⢄⢕⢕⢕⢕⢕⢕⢕⢕⢕⢕⢜⢝⢿⣿⣿⣿⣿⣿⣿⣿⣿⣿⣿⣿⣿⣿⣿⣿⣿⣿⣿⣿⣿⣿⣿⣿⣿⣿⣿⣿⣿⣿⣿⣿⣿⣿⣿⣿⣿⣿⣿⣿⣿⡿⢟⠋⢕⢕⢕⢕⢕⠀⢕⢕⢕⢕⢕⢕⢕⢕⢕⢕⢕⢕⢕⠀</a:t>
            </a:r>
            <a:br/>
            <a:r>
              <a:t>⠑⠀⠀⠀⠀⠀⠀⠀⠀⠀⠀⠀⠀⠀⠀⠀⠀⠀⠀⠀⠀⠀⠀⠀⠀⠀⠀⠀⠀⠀⠀⠀⠑⠑⠀⠀⠀⠀⠀⠀⠀⠀⠀⠀⠀⠀⠀⠀⠀⠀⠀⠀⠀⠀⠀⠀⠀⠀⠀⠀⠀⠀⠀⠀⠀⠀⠀⠀⠀⠀⠀⠀⠀⠀⠀⠀⠀⠀⠀⠀⠀⠀⠀⠀⠐⠐⠀⠀⠑⠀⠀⠀⠀⠀⠀⠀⠀⠀⠀⠀⠀⠀⠀⠀⠀⠀⠀⠀⠀⠀⠀⠀⠀⠀⠀⠀⠀⠀⠀⠑⠑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⠛⠙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⡟⣼⣿⣿⣇⣿⣿⣿⣿⣿⣿⣿⣿⣿⣿⣿⣿⣿⣿⣿⡿⢕⢕⢕⢜⢇⣿⣿⣷⡕⢕⢕⢕⢕⢕⢕⢜⢻⣿⣿⣿⣿⣿⣿⣿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⣿⡟⣼⣿⣿⣿⢜⣻⡽⢽⢽⡽⢽⣽⣽⣽⣽⣽⣽⣽⣽⣟⡇⢕⢕⢕⢕⢕⢸⣿⣿⣷⡕⢕⢕⢕⢕⢕⢕⢕⢕⢝⢝⢟⢿⣿⣿⣿⣿⣿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⣿⢿⣹⣿⣿⣿⡿⣼⣿⣿⣿⣿⣿⣿⣿⣿⣿⣿⣿⣿⣷⣷⣷⣿⡕⢕⢕⢕⢕⢜⣿⣿⣿⣷⢕⢕⢕⢕⢕⢕⢕⢕⢕⢕⢕⢜⢿⣿⣿⣿⣿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⡿⢟⣯⣷⢳⣿⣿⣿⣿⡇⣿⣿⣿⣿⣿⣿⣿⣿⣿⣿⣿⣿⣿⣿⣿⣿⣿⣷⡕⢕⢕⢕⢕⣿⣿⣿⣿⣇⢕⢕⢕⢕⢕⢕⢕⢕⢕⢕⢕⢕⢝⢻⣿⣿⣿⣿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⢟⣹⣾⣿⣿⡏⣾⣿⣿⣿⣿⢇⣿⣿⣿⣿⣿⣿⣿⣿⣿⣿⣿⣿⣿⣿⣿⣿⣿⣿⣿⣕⢕⢕⢕⢸⣿⣿⣿⣿⡕⢕⢕⢕⢕⢕⢕⢕⢕⢕⢕⢕⢕⢕⢕⢝⢻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⡿⢟⣵⣿⣿⣿⣿⣿⢹⣿⣿⣿⣿⣿⢸⣿⣿⣿⣿⣿⣿⣿⣿⣿⣿⣿⣿⣿⣿⣿⣿⣿⣿⣿⣿⣧⡕⢕⢸⣿⣿⣿⣿⣷⢕⢕⢕⢕⢅⢕⢕⢕⢕⢕⢕⢕⢕⢕⢕⢕⢕⢝⢟⢿⣿⣿⣿⣿⣿⣿⣿⣿⡿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⢏⣵⣿⣿⣿⣿⣿⣿⢇⣿⣿⣿⣿⣿⣿⢸⣿⣿⣿⣿⣿⣿⣿⣿⣿⣿⣿⣿⣿⣿⣿⣿⣿⣿⣿⣿⣿⣷⡕⢸⣿⣿⣿⣿⣿⡇⢕⢕⢕⢕⢕⢕⢕⢕⢕⢕⢕⢕⢕⢕⢕⢕⢕⢕⢕⣿⣿⣿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⣵⣿⣿⣿⣿⣿⣿⡿⣣⢹⣿⣿⣿⣿⣿⣿⢸⣿⣿⣿⣿⣿⣿⣿⣿⣿⣿⣿⣿⣿⣿⣿⣿⣿⣿⣿⣿⣿⣿⣏⢸⣿⣿⣿⣿⣿⣧⢕⢕⢕⢕⢕⢕⢕⢕⢕⢕⢕⢕⠕⢕⢕⢕⢕⢕⣱⣿⣿⣿⣿⣿⣿⣿⣿⢕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⣣⣿⣿⣿⣿⣿⣿⣿⢟⣾⡿⣼⣿⣿⣿⣿⣿⣿⢸⣿⣿⣿⣿⣿⣿⣿⣿⣿⣿⣿⣿⣿⣿⣿⣿⣿⣿⣿⢹⣿⣿⡏⢸⣿⣿⣿⣿⣿⣿⢕⢕⢕⢕⢕⢕⢕⢕⢕⢕⢕⢕⢕⢕⢕⢕⢕⢻⣿⣿⣿⣿⣿⣿⣿⣿⡏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⡿⣽⣿⣿⣿⣿⣿⣿⣿⢫⣿⣿⡇⣿⣿⣿⣿⡿⣿⡇⢸⣿⣿⣿⣿⣿⣿⣿⣿⣿⣿⣿⣿⣿⣿⣿⣿⣿⣿⣿⡕⢹⣿⢕⢸⣿⣿⣿⣿⣿⣿⡇⢕⢕⢱⡔⢅⢑⢕⢕⢕⢕⢕⢕⢕⢕⢕⢱⣿⣿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⡟⣼⣿⡟⣾⣿⣿⣿⣿⣳⣿⣿⣿⡇⣿⣿⢟⢝⣱⣿⡷⡕⢻⣿⣿⣿⣿⣿⣿⣿⣿⣿⣿⣿⣿⣿⣿⣿⣿⣿⣿⡇⢕⢟⢕⣼⣿⣿⣿⣿⣿⣿⡇⢕⢕⢸⣷⡕⢕⢹⣷⡕⡵⢱⢵⠲⢱⣵⣾⣿⣿⣿⣿⣿⣿⣿⣿⣿⢕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⡿⣽⣿⡿⣼⣿⣿⣿⡿⣱⣿⣿⣿⣿⡇⣿⢕⢕⣼⣿⣿⣇⢱⢕⣿⣿⣿⣿⣿⣿⣿⣿⣿⣿⣿⣿⣿⣿⣿⣿⣿⣿⡇⢕⢕⢕⡟⣼⣿⣿⣿⣿⢟⠕⢕⢕⠕⠝⢕⢕⢕⢜⢕⣔⠀⠀⠀⢕⢝⡿⢿⣿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⣹⣿⣿⣹⣿⣿⣿⡿⣱⣿⣿⣿⡿⢿⢕⢇⣵⣾⣿⣿⣿⣿⢜⣾⣿⣿⣿⣿⣿⣿⣿⣿⣿⣿⣿⣿⣿⣿⣿⣿⣿⣿⡇⢕⢕⠸⢵⢿⠿⢟⢏⠑⠁⢄⢑⠕⢕⢔⢔⢁⢅⢕⢕⢜⢕⢔⢰⢷⢜⢕⢕⢜⢻⣿⣿⣿⣿⣿⣿⢕⢕⢕⢕⢕⣾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⢿⢿⢧⣿⣿⣧⢇⣿⣿⣿⣱⣿⣿⣿⡿⢕⢱⢕⢻⢟⣿⣿⣿⣿⣿⢱⣿⣿⣿⣿⣿⣿⣿⣿⣿⣿⣿⣿⣿⣿⣿⣿⣿⣿⣿⡇⢕⠁⠀⠄⢅⢅⠄⠀⠀⠀⢕⢕⣳⣴⣤⡅⡑⠕⢔⢁⠕⢕⢕⢕⢕⢕⢕⢕⢕⢕⣽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</a:t>
            </a:r>
            <a:br/>
            <a:r>
              <a:t>⣿⣿⣿⣿⣿⣿⣿⣿⣿⣿⣿⣿⣿⣿⣿⣿⣿⣿⡿⡟⢟⣟⣽⣵⣷⣷⡇⣼⣿⣿⡿⣸⣿⣿⢳⣿⣿⣿⣿⢕⢕⣼⡕⢕⣼⣿⣿⣿⣿⣟⢱⣿⣿⣿⣿⣿⣿⣿⣿⣿⣿⣿⣿⣿⣿⣿⣿⣿⣿⣿⡇⢕⢕⠀⢀⢀⠀⠀⠀⠀⢕⢕⢸⣿⣿⣿⡇⣿⣷⣅⡑⠕⢕⢕⢕⢕⢕⢕⣕⣵⣾⡿⡿⢿⢿⢿⢟⢕⢕⢕⢕⢱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⢁⠅⠅⢄⢔⢔⢕⠑⠀</a:t>
            </a:r>
            <a:br/>
            <a:r>
              <a:t>⣿⣿⣿⣿⣿⣿⣿⣿⣿⣿⣿⣿⣿⣿⣿⣿⣿⢏⣾⡷⣿⣾⣿⣿⣿⣿⢣⣿⣿⣿⢣⣿⣿⣏⣿⣿⣿⣿⢇⣧⢕⣿⣧⢸⣿⣿⡏⢜⢻⢇⢸⣿⣿⢿⣿⣿⣿⣿⣿⣿⣿⣿⣿⣿⣿⣿⣿⣿⣿⢟⡇⢕⢕⢀⢕⢕⢕⢕⢄⢕⢕⢕⢸⣿⣿⣿⣿⢹⣿⣿⣿⣆⣁⢕⢕⣅⢰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⢄⢄⢅⢕⢔⢕⢕⠀</a:t>
            </a:r>
            <a:br/>
            <a:r>
              <a:t>⣿⣿⣿⣿⣿⣿⣿⣿⣿⣿⣿⣿⣿⣿⣿⣿⡟⣼⣿⣷⣿⣿⣿⣿⣿⡿⢸⣿⣿⡟⣼⣿⣿⣸⣿⣿⣿⣟⣼⣿⢱⣿⡿⢸⣿⣿⣷⣷⣷⡇⣾⣿⣿⢹⣿⣿⣿⣿⣿⣿⣿⣿⣿⣿⣿⣿⣿⣿⣿⢕⢕⢕⢕⣷⣴⣤⣄⣥⣷⡕⢕⢸⣷⣿⣿⣿⣿⢸⣿⣿⣿⡿⣿⢸⣿⣿⡇⣷⡔⠀⠀⠀⠀⢀⢁⢁⢀⢕⢕⢕⢕⢀⢅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⠅⠀</a:t>
            </a:r>
            <a:br/>
            <a:r>
              <a:t>⣿⣿⣿⣿⣿⣿⣿⣿⣿⣿⣿⣿⣿⣿⣿⡟⣼⣿⣿⣿⣿⣧⡞⢟⢞⢇⣿⣿⣿⢣⣿⣿⣇⣿⣿⣿⣿⣿⣿⣿⢸⣿⡇⣾⣿⣿⣿⣿⣿⢱⣿⣿⡇⢸⣿⣿⣿⣿⣿⣿⣿⣿⣿⣿⣿⣿⣿⣿⡏⢕⢕⢕⢕⣿⣿⣿⣿⣿⣧⢕⢕⢸⣿⣿⣿⣿⣿⢸⣿⣿⣿⡇⣿⡇⡿⢟⣿⣿⣇⢀⠀⠀⠀⢕⢱⣿⡇⢕⢕⢕⢕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⠑⠀</a:t>
            </a:r>
            <a:br/>
            <a:r>
              <a:t>⣿⢿⢿⠿⠿⠟⣿⣿⣿⣿⣿⣿⣿⣿⡿⢱⣿⣿⢱⡜⢻⣿⢿⢇⢑⢕⣿⣿⡿⣸⣿⣿⢸⣿⣿⣿⣿⣿⣿⡏⢸⣿⢇⣿⣿⣿⣿⣿⡿⣸⣿⣿⢱⢸⣿⣿⣿⣿⣿⣿⣿⣿⣿⣿⣿⣿⣿⣿⢇⢕⢕⢕⢱⣿⣿⣿⣿⣿⣿⡕⢕⣿⣿⣿⣿⣿⣿⢸⣿⣿⣿⣇⣿⡇⣱⣿⢟⢟⢸⣇⠀⠀⠔⢱⢻⣿⡇⢕⢕⢕⢕⣿⣿⡏⢕⢕⢕⢕⢕⢕⢕⢕⢕⢕⢕⢕⢕⢕⢕⢕⢕⢕⢕⢕⢕⢕⢕⢕⢕⢕⢕⢕⢕⢕⢕⢕⢕⢕⢕⢕⢕⢕⢕⢕⢕⢕⢕⢕⢕⡕⢕⢕⢕⢕⢕⢕⢕⢕⢕⢕⢕⢕⢕⢕⢕⢕⢕⢕⢕⢕⢕⢕⢕⢕⢕⢕⢕⢕⢕⢕⢕⢕⢕⢕⢕⢕⢕⢕⢕⢕⢕⢕⢕⢕⢕⢕⢕⢕⢕⢕⢕⢕⢕⢕⢕⢕⢕⢕⢕⢕⢕⢕⢕⢕⢕⢕⢕⢕⢕⢕⢕⢕⢕⢕⢕⢕⠁⠀⠀⢕⠀</a:t>
            </a:r>
            <a:br/>
            <a:r>
              <a:t>⡵⡄⠁⠁⠁⠁⣿⣿⣿⣿⣿⣿⣿⣿⢕⣿⣿⣟⢺⣿⡗⣱⣾⡿⢕⢕⣿⣿⡇⣿⣿⡏⣿⣿⣿⣿⣿⣿⣿⢇⢸⣿⢜⣟⣹⣽⣽⣽⡇⣿⣿⡇⣺⢜⣿⣿⣿⣿⣿⣿⣿⣿⣿⣿⣿⣿⣿⣿⢕⢕⢕⢕⢸⣿⣯⣝⣝⣟⡟⢇⢸⣿⣿⣿⣿⣿⣿⢸⣿⣿⣿⣿⣿⡇⢸⣕⢕⣼⡿⣿⢰⢆⢔⢕⢝⡟⢕⢕⢕⢕⢕⢹⢝⢕⢕⢕⢕⢕⢕⢕⢕⢕⢕⢕⢕⢕⢕⢕⢕⢕⢕⢕⢕⢕⢕⢕⢕⢕⢕⢕⢕⢕⢕⢕⢕⢕⢕⢕⢕⢕⢕⢕⢕⢕⢕⢕⣱⣿⣿⣷⢕⢕⢕⢕⢕⢕⢕⢕⢕⢕⢱⣷⣷⣷⣷⣷⣵⣵⣵⣵⣵⣵⣕⣕⣱⡕⡕⢕⢕⢕⢕⢕⢕⢕⢕⢕⢕⢕⢕⢕⢕⢕⢕⢕⢕⢕⢕⢕⢕⢕⢕⢕⢕⢕⢕⢕⢕⢕⢕⡕⢕⢕⢕⢕⢕⢕⢕⢕⢕⢕⢕⢕⡵⡕⣕⢔⢀⢀⢕⢕⠀</a:t>
            </a:r>
            <a:br/>
            <a:r>
              <a:t>⢇⢕⢰⢾⢷⢄⣿⣿⣿⣿⣿⣿⣿⣿⢇⢸⣧⡕⢕⢝⣼⣿⢟⣱⣵⣿⣿⣿⢸⣿⡿⢱⣿⣿⣿⣿⣿⣿⡿⢱⣼⣿⢸⣿⣿⣿⣿⣿⡇⣿⣿⢸⣷⡇⣿⣿⡟⣿⣿⣿⣿⣿⣿⣿⣿⣿⢿⣿⢕⢕⢕⢕⣾⣿⣿⣿⣿⣿⣿⡇⣹⣿⣸⣿⣿⣿⡏⣸⣿⣿⣿⣿⣿⡇⡕⢻⣷⡝⢇⢿⢕⣱⣾⣷⢕⡇⡇⢕⢕⢕⢕⣿⡯⢕⢕⢕⢕⢕⢕⢕⢕⢕⢕⢕⢕⢕⢕⢕⢕⢕⢕⢕⢕⢕⢕⢕⢕⢕⢕⢕⢕⢕⢕⢕⢕⢕⢕⢕⢕⢕⢕⢕⢕⢕⢕⢱⣿⣿⣿⣿⡇⢕⢕⢕⢕⢕⢕⢕⢕⢕⣼⣿⣿⣿⣿⣿⣿⣿⣿⣿⣿⣿⣿⣿⣿⣿⣿⢧⢕⢕⢕⢕⢕⢕⢕⢕⢕⢕⢕⢕⢕⢕⢕⢕⢕⢕⢕⢕⢕⢕⢕⢕⢕⢕⢕⢕⢕⢕⢕⢧⣷⣧⣯⣾⣷⣷⣿⣿⣿⣿⣿⣿⣿⣿⣿⣿⣿⣧⢕⢕⠀</a:t>
            </a:r>
            <a:br/>
            <a:r>
              <a:t>⢕⢕⢕⢕⢱⢸⢽⣿⣿⣿⣿⣿⣿⣿⡜⡕⢜⢳⢕⢷⣽⣗⡷⢟⢟⢻⣿⡿⣼⣿⢣⢸⣿⣿⣿⣿⣯⣿⢇⣼⣿⡟⢸⣿⣿⣿⣿⣿⣷⢻⡏⣼⣿⣷⢹⣿⣇⣿⣿⣿⣿⣿⣿⣿⣽⣿⢸⡟⢕⢕⢕⢱⣿⣿⣿⣿⣿⣿⣿⡇⣾⡇⣿⣿⣿⣿⢇⣿⣿⣿⣿⣿⣿⡇⣿⣧⡾⡿⡕⢎⡕⣿⣿⣿⡇⣧⣧⢕⢕⢕⢱⣿⣯⡇⢕⢕⢕⢕⢕⢕⢕⢕⢕⢕⢕⢕⢕⢕⢕⢕⢕⢕⢕⢕⢕⢕⢕⢕⢕⢕⢕⢕⢕⢕⢕⢕⢕⢕⢕⢕⢕⢕⢕⢕⢕⣾⣿⣿⣿⣿⡇⢕⢕⢕⢕⢕⢕⢕⢕⢕⣿⣿⣿⣿⣿⣿⣿⣿⣿⣿⣿⡿⢿⢟⢝⢕⢕⢕⠕⡕⢕⢕⢕⢕⢕⢕⢕⢕⢕⢕⢕⢕⢑⢕⢕⢕⢕⢕⢕⢕⢕⢕⢕⢕⢕⢕⢕⢕⢕⢜⢝⢟⢿⣿⣿⣿⣿⣿⣿⣿⣿⣿⣿⣿⣿⣿⣿⣿⣧⢕⠀</a:t>
            </a:r>
            <a:br/>
            <a:r>
              <a:t>⢃⢅⢕⢅⢰⢕⢸⣿⣿⣿⣿⣿⣿⣿⣿⣜⢇⢕⢇⢱⡝⢟⢿⢿⣷⣾⣿⡇⣿⢇⡾⢸⣿⣿⣿⣿⣿⡻⢱⣿⣿⣷⢸⣽⣽⣿⣿⣽⣽⡸⡇⢻⢿⣿⣇⢿⣿⢸⣿⣯⢿⣿⣿⣿⡇⣿⢸⢇⢱⢕⢕⢿⢟⣟⣫⣽⣽⣿⣟⡇⡿⡕⡟⢿⣿⡿⢕⣿⣿⣿⣿⣿⣿⡇⣱⣵⣵⡾⢇⡕⣸⣾⣿⣿⣿⣏⣿⢕⢕⢕⢸⣿⣿⡇⢕⢕⢕⢕⢕⢕⢕⢕⢕⢕⢕⢕⢕⢕⢕⢕⢕⢕⠑⢕⢕⢕⢕⢕⢕⢕⢕⢕⢕⢕⢕⢕⢕⢕⢕⢕⢕⢕⢕⠕⣸⣝⢝⢝⢝⢟⢟⢕⢕⢕⢕⢕⢕⢕⢕⢸⢿⢿⢿⢿⢟⢟⢟⢏⢝⢕⢕⢕⠕⢕⠑⢕⣡⣵⣾⣿⣕⢕⢕⢕⢕⢕⢕⢕⢕⢕⢕⢕⢕⢕⢕⢕⢕⢕⢕⢕⢕⢕⢕⢕⢕⢕⢕⢕⢕⢁⠑⢕⢕⢕⢝⢝⢟⢿⢿⣿⣿⣿⣿⣿⣿⣿⣿⣿⣿⣧⠀</a:t>
            </a:r>
            <a:br/>
            <a:r>
              <a:t>⢇⢔⢜⢕⠕⠕⢜⣿⣿⣿⣿⣿⣿⣿⣿⣿⣧⣕⢕⢜⢷⣕⢕⢵⡕⢸⣿⢹⡟⢸⡇⣿⣿⣿⣿⣿⣿⢇⣼⢿⠟⠟⢜⠛⢟⢝⠙⠛⠛⠳⢇⣷⣧⡸⣻⣿⡟⡇⣿⣿⡜⣿⣿⣿⣿⣻⢸⢕⡇⡱⣱⣾⡿⠟⠟⠟⢟⢟⠟⢕⠿⢷⡹⣮⡻⢇⢱⣿⣿⣿⡟⢹⣿⡇⢏⡝⢕⢱⢕⣾⣿⣽⣿⣿⣿⣿⣿⢕⢕⢕⢸⣿⣿⡷⢕⢕⢕⢕⢕⢕⢕⢕⢕⠕⢕⢕⢕⢕⢕⢕⢕⢀⠀⢕⢕⢕⢕⢕⢕⢕⢕⢕⢕⢕⢕⢕⢕⢕⢕⢕⢕⢕⢕⢱⣿⣿⣿⣷⣶⣵⣥⣕⢕⢕⢕⢕⢕⢕⢕⠕⠕⢕⠕⢕⠑⠑⠑⢑⣁⣁⣅⣤⣴⣷⣾⣿⣿⣿⣿⣿⣿⣧⡕⢕⢕⢕⢑⢕⢕⢕⢕⢕⢕⢕⢅⢕⢕⢕⢕⢕⢕⢕⢕⢕⢕⢕⢕⢕⢕⢸⣷⣦⣅⣁⢁⠕⠕⠕⢕⢕⢝⢝⢝⢟⢟⢟⢟⢟⢟⢟⠀</a:t>
            </a:r>
            <a:br/>
            <a:r>
              <a:t>⢜⢏⢕⢄⢀⢀⢕⣿⣿⣿⣿⣿⣿⣿⣿⣿⣿⣿⣷⣧⣕⢳⢕⢱⡕⢕⣿⢸⢕⢸⢕⣿⣿⣿⣿⣿⣿⢇⠂⠀⢀⣄⣴⢔⠂⢀⠀⠀⠀⢀⢄⠈⠻⣿⣿⣿⣿⣿⣿⣿⣷⣹⣮⣻⣿⡞⢕⣼⣷⡿⢏⢁⢄⠀⠐⠀⢁⠕⢠⣄⢀⠀⠁⢽⣝⢇⣱⣿⣿⣿⢇⢸⣿⢇⢜⢕⡱⣣⣿⣿⣿⣿⣿⣿⣿⣿⣿⡕⢕⢕⢸⣿⣿⢇⢕⢕⢕⢕⢕⢕⢕⢕⢕⠀⢔⢕⢕⢕⢕⢕⢕⢄⠀⢕⢕⠕⢕⢕⢕⢕⢕⢕⢕⢕⢕⢕⢕⢕⢕⢕⢕⢕⢱⣿⣿⣿⣿⣿⣿⣿⣿⣿⡇⢕⢕⢕⢕⢕⢕⣷⣷⣷⣷⣾⣿⣿⣿⣿⣿⣿⣿⣿⣿⣿⣿⣿⣿⣿⣿⣿⣿⣿⣿⣇⢕⢕⢕⢑⢕⢕⢕⢕⢕⢕⢕⢕⢕⢕⢕⢕⢕⢕⢕⢕⢕⢕⢕⢕⢕⢸⣿⣿⣿⣿⣿⣷⣶⣦⣴⣤⣄⣅⣁⣁⣁⣅⣅⣕⣑⣑⠀</a:t>
            </a:r>
            <a:br/>
            <a:r>
              <a:t>⢕⢕⡕⢕⢕⢕⢕⣿⣿⣿⣿⣿⣿⣿⣿⣿⣿⣿⣿⣿⡿⠁⠐⢅⢕⡕⣿⢜⡕⢱⢇⣿⡟⣿⣿⣿⣿⠀⢀⣷⣿⣿⡇⣀⣑⠁⠀⠀⠀⠑⠀⠕⣕⢪⣿⣿⣿⣿⣿⣿⣿⣿⣿⣿⣿⣿⣿⣿⣿⢕⣴⢇⣔⠕⠀⠀⠁⠑⠀⢹⣿⣧⡄⢀⢝⣜⢼⣽⣿⣿⢕⣼⣿⠕⠙⢱⣼⣿⣿⣿⣿⣿⣿⣿⣿⣿⣿⡇⢕⢕⢸⣿⡿⢕⢕⢕⢕⢕⢕⢕⢕⢕⢕⠀⢕⢕⢕⢕⢕⢕⢕⢕⠀⢕⠑⠀⢕⢕⢕⢕⢕⢕⢕⠑⠑⢕⢕⢕⢕⢕⢕⢅⣾⣿⣿⣿⣿⣿⣿⣿⣿⣿⣿⡕⢕⢕⢕⢕⢕⣿⣿⣿⣿⣿⣿⣿⣿⣿⣿⣿⣿⣿⣿⣿⣿⣿⣿⣿⣿⣿⣿⣿⣿⣿⣷⣕⢕⢕⢕⢕⢕⢕⢕⠕⠕⠕⠁⢕⢕⢕⢕⢕⢕⢕⠑⠁⠁⠑⢅⢸⣿⣿⣿⣿⣿⣿⣿⣿⣿⣿⣿⣿⣿⣿⣿⣿⣿⣿⣿⣿⠀</a:t>
            </a:r>
            <a:br/>
            <a:r>
              <a:t>⢂⢜⢊⢕⢵⡄⠀⢸⣿⣿⣿⣿⣿⣿⣿⣿⣿⣿⣿⡟⢕⠀⠀⠕⣸⡇⣿⢕⡕⢜⢱⣾⡇⢻⣟⢻⣿⢱⣔⢻⣿⣿⡏⢝⠁⢔⠀⠀⢀⠀⢄⠀⣿⣷⣿⣿⣿⣿⣿⣿⣿⣿⣿⣿⣿⣿⣿⣿⣷⣿⡇⠙⠋⢅⠀⠀⢔⠀⢀⢸⣿⣿⢇⣰⣾⣿⣷⣿⣿⣿⢱⣿⣿⠀⠀⠁⡯⣿⣿⣿⣿⣿⣿⣿⣿⣿⣿⡇⠀⠁⢸⣿⢇⢕⢕⢕⢕⢕⢕⢕⢕⢕⢕⢀⢕⢕⢕⢕⢕⢕⢕⢕⠀⠁⠁⠀⢕⢕⢕⢕⢕⢕⢕⠀⠀⢕⢕⢕⢕⢕⢕⣾⣿⣿⣿⣿⣿⣿⣿⣿⣿⣿⣿⣷⡕⢕⢕⢕⢸⣿⣿⣿⣿⣿⣿⣿⣿⣿⣿⣿⣿⣿⣿⣿⣿⣿⣿⣿⣿⣿⣿⣿⣿⣿⣿⣿⣧⡕⢕⠕⢕⢕⢕⢕⠁⠀⠐⠁⢕⢕⢕⢕⢕⢕⢕⠀⠀⠀⢁⢸⣿⣿⣿⣿⣿⣿⣿⣿⣿⣿⣿⣿⣿⣿⣿⣿⣿⣿⣿⣿⠀</a:t>
            </a:r>
            <a:br/>
            <a:r>
              <a:t>⠜⠊⠁⠘⢜⢝⡕⢸⣿⣿⣿⣿⣿⣿⣿⣿⣿⣿⢏⢎⠀⠀⠀⠔⣿⡇⣿⣿⢕⢕⢕⢻⡇⢕⣿⣧⡹⢹⣿⣿⣿⣿⣧⢕⢕⢕⢔⢕⢕⢔⢱⣵⣿⣿⣿⣿⣿⣿⣿⣿⣿⣿⣿⣿⣿⣿⣿⣿⣿⣿⣷⢀⢔⢕⢔⢄⢕⢕⢕⣼⣿⣿⣾⡟⣾⣿⣿⡿⣿⣿⢜⣿⣿⢀⠀⠀⠝⣿⣿⣿⣿⣿⣿⣿⣿⣏⣿⡇⠀⠀⢸⢇⢕⢕⢕⢕⢕⢕⢕⢕⢕⢕⢕⢅⠀⢕⢕⢕⢕⢕⢕⢕⠀⠀⠀⠀⢕⢕⢕⢕⢕⢕⢕⠀⠀⢕⢕⢕⢕⢑⣾⣿⣿⣿⣿⣿⣿⣿⣿⣿⣿⣿⣿⣿⣧⢕⢕⢕⢱⣕⣜⣝⣝⡝⢝⢟⢟⢟⢻⢿⢿⢿⣿⣿⣿⣿⣿⣿⣿⣿⣿⣿⣿⣿⣿⣿⣿⣿⣇⢕⢕⢕⢕⢕⢄⠀⠀⠀⠑⢕⢕⢕⢕⢕⢕⠀⠀⠀⠁⢸⣿⣿⣿⣿⣿⣿⣿⣿⣿⣿⢿⢿⢿⢿⢿⢿⢿⢿⢿⣿⠀</a:t>
            </a:r>
            <a:br/>
            <a:r>
              <a:t>⢁⢰⣔⡐⢕⢇⢕⢸⣿⣿⣿⣿⣿⣿⣿⣿⣿⣫⡟⠀⠀⠀⠀⠀⣿⣇⣿⣿⢕⢕⢕⣾⢕⢕⢝⣿⣿⡎⣿⣿⣿⣿⣿⣷⣧⡕⢻⣿⢏⣱⣵⣿⣿⣿⣿⣿⣿⣿⣿⣿⣿⣿⣿⣿⣿⣿⣿⣿⣿⣿⣿⣷⣝⢕⢳⣞⢕⣱⣾⣿⣿⣿⣿⣼⣿⣿⡿⣸⣿⣿⢕⢿⣿⢕⠀⠀⠀⢻⣿⣿⣿⣿⣿⣿⣿⣿⣿⣿⠀⠀⢘⢕⢕⢕⢕⢕⢕⢕⢕⢕⢕⢕⢕⢕⠀⠁⢕⢕⢕⢕⢕⢕⠀⠀⠀⠀⢕⢕⢕⢕⢕⢕⢕⠀⠀⢕⢕⢕⢑⣼⣿⣿⣿⣿⣿⣿⣿⣿⣿⣿⣿⣿⣿⣿⣿⣧⡕⢕⢕⣿⣿⣿⣿⣿⣿⣿⣿⣷⣷⣷⣷⣷⣵⣵⣵⣽⣽⣽⣿⣿⣿⣿⣿⣿⣿⣿⣿⣿⣿⣷⡅⢕⢕⢕⢕⠀⠀⠀⠀⢕⢕⢕⢕⢕⢕⠀⠀⠀⠀⣞⣝⣝⣝⣝⣝⣕⣵⣵⣵⣵⣵⣵⣷⣷⣷⣷⣾⣿⣿⣿⠀</a:t>
            </a:r>
            <a:br/>
            <a:r>
              <a:t>⢕⢅⢝⢕⢕⢕⠕⠑⣿⣿⣿⣿⣿⣿⣿⡟⣱⣿⠑⠀⠀⠀⠀⠀⢿⢹⣿⡿⢱⡕⢕⣿⢕⢕⢕⢜⢻⣷⡹⣿⣿⣿⣷⣜⡝⢟⢛⢛⣏⣽⣿⣿⣿⣿⣿⣿⣿⣿⣿⣿⣿⣿⣿⣿⣿⣿⣿⣿⣿⣿⣿⣿⣿⣟⢗⠗⠟⣏⣱⣿⣿⣿⣿⣿⡟⡱⢵⣿⣿⣿⢕⢸⣿⡇⠀⠀⠀⠅⢻⡿⢿⢹⣿⣿⢇⡟⢿⣿⢀⢀⢕⢕⢕⢕⣕⢅⢕⢕⢕⢕⢕⢕⢕⢕⠀⠀⢕⢕⢕⢕⢕⢕⢔⠀⠀⠀⢕⢕⢕⢕⢕⢕⢕⠀⠀⢕⢕⠕⣸⣿⡿⣿⣿⣿⣿⣿⣿⣿⣿⣿⣿⣯⠙⠻⣿⣿⣷⡕⢕⢸⣿⣿⣿⣿⣿⣿⣿⣿⣿⣿⣿⣿⣿⣿⣿⣿⣿⣿⣿⣿⣿⣿⣿⣿⣿⣿⣿⣿⣿⣿⣿⣇⢕⢕⢕⠀⠀⠀⠀⢔⠕⢕⢕⢕⢕⢄⠀⠀⠀⣿⣿⣿⣿⣿⣿⣿⣿⣿⣿⣿⣿⣿⣿⣿⣿⣿⣿⣿⣿⣿⠀</a:t>
            </a:r>
            <a:br/>
            <a:r>
              <a:t>⢕⢕⢕⠕⠕⠁⠀⠀⣿⣿⣿⣿⣿⣿⡟⣼⡟⠇⠀⠀⠀⠀⠀⠀⢸⢸⣿⡇⢸⣇⢕⢿⡇⢕⢕⢕⢜⣷⢱⣹⣿⣿⣿⣿⣿⣿⣿⣿⣿⣿⣿⣿⣿⣿⣿⣿⣿⣿⣿⣿⣿⣿⣿⣿⣿⣿⣿⣿⣿⣿⣿⣿⣿⣿⣿⣿⣿⣿⣿⣿⣿⣿⢿⢇⡵⢕⣼⣿⣿⣿⡇⢸⣿⡇⠀⠀⠀⠀⢣⢻⣿⣿⣿⣿⣿⣿⣿⣿⡇⠕⢱⣵⣾⣿⡇⢕⢕⢕⢕⢕⢕⢕⢕⠁⠀⠀⠀⢕⢕⢕⢕⢕⢕⠀⠀⠀⠁⢕⢕⢕⢕⢕⢕⠀⠀⠁⢕⢱⡷⠆⠀⠀⠀⠀⠀⠁⠈⠉⠉⠙⠙⠛⠀⠀⠈⠛⠛⠛⠃⠁⠛⠛⠛⠟⠟⠟⠟⠻⠿⣿⣿⣿⣿⣿⣿⣿⣿⣿⣿⣿⣿⣿⣿⣿⣿⣿⣿⣿⣿⣿⣿⣿⡕⢕⢕⢕⠀⠀⠀⢕⡇⢕⢕⢕⢕⢕⠀⠀⢔⣿⣿⣿⣿⣿⣿⣿⣿⣿⣿⣿⣿⣿⣿⣿⣿⣿⣿⡿⠟⠋⠀</a:t>
            </a:r>
            <a:br/>
            <a:r>
              <a:t>⢐⢄⠄⠀⠀⠀⠀⠀⢸⣿⣿⣿⣿⡟⣼⡟⢕⢀⠀⠀⠀⠀⢄⠀⢜⣸⣿⢇⢸⣿⡕⢜⣷⢕⢕⢕⢱⣜⣧⢿⣿⣿⣿⣿⣿⣿⣿⣿⣿⣿⣿⣿⣿⣿⣿⣿⣿⣿⣿⣿⣿⣟⣿⣿⣿⣿⣿⣿⣿⣿⣿⣿⣿⣿⣿⣿⣿⣿⣿⢿⣻⢇⣵⣜⢎⣷⣿⣿⡟⣿⡇⢕⣿⡇⠀⠀⠀⠀⢸⣧⠟⠟⠟⠟⠟⠟⠟⠟⠃⠀⠘⠟⠟⠛⠁⢕⢕⢕⢕⢕⢕⢕⠑⠀⠀⠀⠀⠑⢕⢕⢕⢕⢕⢄⠀⠀⠕⢕⢕⢕⢕⢕⢕⠀⠀⠀⠐⠉⠀⠀⠀⠀⠀⠀⠀⠀⠀⠀⠀⠀⠀⠀⠀⠀⠀⠀⠀⠀⠀⠀⠀⠀⠀⠀⠀⠀⠀⠀⠀⠀⠈⠙⠻⢿⣿⣿⣿⣿⣿⣿⣿⣿⣿⣿⣿⣿⣿⣿⣿⣿⣿⣿⣧⠕⢕⢕⠀⠀⠀⢕⣿⡅⢕⢕⢕⢕⠀⠀⢸⣿⡿⠟⠛⠙⠁⠁⠉⠉⠉⠉⠉⠉⠉⠉⠉⠉⠁⠀⠀⠀⠀</a:t>
            </a:r>
            <a:br/>
            <a:r>
              <a:t>⠗⠁⠀⠀⠀⠀⠀⠀⢸⣿⣿⣿⡟⣾⢏⢕⢱⣵⢀⠀⠀⠀⢱⢄⡀⣿⣿⢕⣸⣿⡇⢕⢸⡇⢕⢕⢕⣿⣿⡞⣿⣿⣿⣿⣿⣿⣿⣿⣿⣿⣿⣿⣿⣿⣿⣿⣿⣿⣿⣿⣿⣿⣿⣿⣿⣿⣿⣿⣿⣿⣿⣿⣿⣿⣿⣯⣽⣽⣷⣿⢏⡼⢏⢮⣿⣿⣿⣿⡇⢻⣇⢕⢸⣷⠀⠀⠀⠀⢁⢻⣇⢔⢔⢔⢔⢔⢕⢕⢔⠀⢔⢕⢕⠁⠀⠑⢕⢕⢕⢕⢕⠕⠀⠀⠀⠀⠀⠀⢕⢕⢕⢕⢕⢕⠀⠀⠀⢕⢕⢕⢕⢕⢕⠀⠀⢀⣀⠀⠀⠀⠀⠀⠀⣠⣶⣶⣷⣷⣶⣶⢄⠠⣤⣄⣄⣄⣀⠀⠀⠀⠀⠀⠀⠀⠀⠀⠀⠀⠀⠀⠀⠀⠀⠔⢵⣿⣿⣿⣿⣿⣿⣿⣿⣿⣿⣿⣿⣿⣿⣿⣿⣿⣿⡕⠑⠑⠀⠀⠀⢸⣿⡇⢕⢕⢕⢕⠀⢀⡘⠁⠀⠀⠀⠀⠀⠀⠀⠀⠀⠀⠀⠀⠀⠀⠀⠀⠀⠀⠀⠀⠀</a:t>
            </a:r>
            <a:br/>
            <a:r>
              <a:t>⠀⠀⠀⠀⠀⢀⢀⢀⢸⣿⣿⡟⣼⢏⢕⢱⣿⡏⢱⢱⣿⣿⣿⣿⢇⣿⡇⢕⢸⣿⡇⢕⢕⢹⡕⢕⢕⢝⢝⢕⢜⣿⣿⣿⣿⣿⣿⣿⣿⣿⣿⣿⣿⣿⣿⣿⣿⣿⣿⣿⣿⣿⣿⣿⣿⣿⣿⣿⣿⣿⣿⣿⣿⣿⣿⣿⣿⣿⢿⢗⢝⢕⢱⣿⣿⣿⣿⣿⢇⢜⣿⢕⢜⣿⢰⢔⢕⣷⣇⢕⢹⡇⣷⣷⢕⢕⢕⢱⣷⢄⢱⡇⠁⠀⠀⠀⠀⠑⠕⠕⠑⠀⠀⠀⠀⠀⠀⠀⠁⢕⢕⢕⢕⢕⢔⠀⠀⢕⢕⢕⢕⢕⢕⠀⠀⠑⣿⣆⠀⠀⠀⠀⢸⣿⣿⣿⣿⣿⣿⣿⡕⠀⠀⠁⢕⢸⡕⠀⠀⠀⠀⠀⠀⠀⠀⠀⠀⠀⠀⠀⠀⢠⣄⡀⠀⢜⣻⣿⣿⣿⣿⣿⣿⣿⣿⣿⣿⣿⣿⣿⣿⣿⣿⡇⠀⠀⠀⠀⢀⣿⣿⣷⠑⢕⢕⠀⠀⠁⢀⢀⣄⣤⣴⠀⠲⢷⣷⣶⡶⠶⠂⠀⠀⠀⠀⠀⠀⢄⡄⢄⠀</a:t>
            </a:r>
            <a:br/>
            <a:r>
              <a:t>⠀⠀⠀⠀⠀⠀⠀⠐⠑⣿⡿⣹⢇⢕⢕⣿⣿⢕⢕⣿⣿⣿⣿⣿⢕⢹⢕⢕⢸⣿⣿⢕⢕⢕⢷⡕⢕⢕⢕⢕⢕⢜⢿⣿⣿⣿⣿⣿⣿⣿⣿⣿⣿⡿⢿⣿⣿⣿⣿⣿⣿⣿⣿⣿⣿⣿⣿⡿⢻⣿⣿⣿⣿⣿⣿⣿⣿⣿⣿⢏⢕⢕⢸⣿⣿⣿⣿⡿⢕⢕⢹⡇⢕⣿⢸⣇⢕⢹⣿⡕⢕⢹⡼⣿⢕⢕⢕⢸⣿⡇⢸⠑⠀⠀⠀⠀⠀⠀⠀⠀⠀⠀⠀⠀⠀⠀⠀⠀⠀⠁⢕⢕⢕⢕⢕⢀⠀⠕⢕⢕⢕⠕⠕⠀⠀⠀⢻⣿⣷⣄⠀⠀⠘⣿⣿⣿⣿⣿⣿⣿⣧⠀⠀⠀⠑⢕⢗⢄⢀⠀⠔⠔⠀⢀⢀⣵⢇⠀⠀⠀⠀⣸⣿⣿⣷⣧⣝⣿⣿⣿⣿⣿⣿⣿⣿⣿⣿⣿⣿⣿⣿⣿⣿⠕⠀⠀⠀⠀⣼⣿⣿⡿⢔⢕⢕⠀⢠⣴⣾⣿⣿⣿⣿⠀⠀⠀⠀⢀⢕⠀⠀⠀⢀⢀⠀⠀⠀⢱⢇⢕⠀</a:t>
            </a:r>
            <a:br/>
            <a:r>
              <a:t>⠀⠀⠀⠀⠀⠀⠀⠀⠀⣿⢣⡏⢕⡎⣼⣿⡏⢕⣸⣿⣿⣿⣿⣿⢕⢸⢕⢕⢜⣿⣿⣕⢇⢕⢸⣧⡕⢕⠕⢕⢕⢕⢜⢻⣿⣿⣿⣿⣿⣿⣿⣿⣿⡇⠀⠕⢕⢕⢕⢔⢕⢔⢔⢔⢕⠁⠁⠀⢕⢿⣿⣿⣿⣿⣿⣿⣿⡿⢇⢕⢕⢕⣼⣿⣿⣿⣿⢕⢕⢕⢜⣵⢕⢸⡕⣿⡕⢕⣿⣷⢱⢜⢳⢻⢕⢕⢕⢸⣿⡇⠀⠀⠀⠀⠀⠀⠀⠀⠀⠀⠀⠀⠀⠀⠀⢄⢕⢀⠀⠀⠁⢕⢕⢕⢕⢕⢀⠀⢕⠁⠀⠀⠀⠀⠀⠀⢸⣿⣿⣿⣧⣄⡀⠘⢿⣿⣿⣿⣿⣿⣿⣆⠀⠀⠀⢕⢕⢻⣧⣕⣕⣕⣕⣱⣾⣏⡕⠔⠀⠀⢠⣿⣿⣿⣿⣿⣿⣿⣿⣿⣿⣿⣿⣿⣿⣿⣿⣿⣿⣿⣿⣿⣿⠀⠀⠀⠀⣸⣿⣿⣿⡇⠄⠑⠀⢰⣿⣿⣿⣿⣿⣿⣿⡔⠀⠀⠀⢕⢸⣇⢄⢁⢕⢑⢀⢄⣔⢝⢕⢕⠀</a:t>
            </a:r>
            <a:br/>
            <a:r>
              <a:t>⢀⢀⠀⠀⠀⠀⠀⠀⠀⢝⣼⢕⣼⢇⣿⣿⢇⢕⣿⣿⣿⣿⣿⡟⢕⢕⢕⢕⢕⢸⣿⣷⢕⢱⢕⢜⢷⡕⢕⢕⢕⢕⢕⢕⢜⢻⣿⣿⣿⣿⣿⣿⣿⣿⣧⣇⡕⢕⢕⢕⢕⢕⢕⢕⢕⢱⣆⣴⣾⣿⣿⣿⣿⣿⣿⢿⢏⢕⢕⢕⢕⢕⣿⣿⣿⣻⢇⢻⢕⢕⠕⢸⡕⢜⡇⣿⡇⢜⢺⣿⡜⣇⢜⡎⢕⢕⢕⢸⠋⠁⠀⠀⠀⠀⠀⠀⠀⠀⠀⠀⠀⠀⢄⢔⢕⢕⢕⢕⠀⠀⠀⠀⢕⢕⢕⢕⢕⢀⠀⠀⠀⠀⠀⠀⠀⠀⠘⣿⣿⣿⣿⣿⣿⣷⣮⣿⣿⣿⣿⣿⣿⣿⣆⠀⠀⠑⢕⢱⣿⣿⣿⣿⣿⣿⢕⢻⠿⠑⠀⣰⣿⣿⣿⣿⣿⣿⣿⣿⣿⣿⣿⣿⣿⣿⣿⣿⣿⣿⣿⣿⣿⣿⡟⠀⠀⠀⣱⣿⣿⣿⡿⠑⠀⢁⣠⣿⣿⣿⣿⣿⣿⣿⣿⣧⠀⠀⠀⠑⢕⢝⢷⣧⣵⣵⣵⡾⢏⢕⣵⡄⠀</a:t>
            </a:r>
            <a:br/>
            <a:r>
              <a:t>⠀⠀⠀⠀⢀⢀⢐⢀⠀⢱⢯⢱⣿⢸⣿⡿⢕⣸⣿⣿⣿⣿⡟⡕⢕⢕⢕⢕⠕⡕⢹⣿⣷⢕⢕⡄⢕⢝⢧⡕⢕⢕⢕⢕⢕⢕⢕⢝⢻⢿⣿⣿⣿⣿⣿⣿⣿⣿⣿⣿⣿⣿⣿⣿⣿⣿⣿⣿⣿⣿⣿⣿⢟⢏⢕⢕⢕⢕⢕⢕⢕⢱⣿⣿⢇⢫⢕⢸⢕⢕⢕⡕⢕⢕⡇⣿⣟⢕⢜⣿⡇⣿⡕⣱⢕⢕⠕⠀⠀⠀⠀⠀⠀⠀⠀⠀⠀⠀⠀⢄⢔⢕⢕⢕⢕⢕⢕⡕⢕⠀⠀⠀⠀⠑⢕⢕⢕⢕⠀⠀⠀⠀⠀⠀⠀⠀⠀⢻⣿⣿⣿⣿⣿⣿⣿⣿⣿⣿⣿⣿⣿⣿⣿⣷⡄⠀⠕⢜⢿⣿⣿⣿⣿⡟⢕⢕⠀⢄⣵⣿⣿⣿⣿⣿⣿⣿⣿⣿⣿⣿⣿⣿⣿⣿⣿⣿⣿⣿⣿⣿⣿⡟⠁⠀⠀⣰⣿⣿⣿⠟⠁⢄⣴⣿⣿⣿⣿⣿⣿⣿⣿⣿⣿⣿⣧⢀⠀⠀⢕⢕⣿⣿⣿⣿⣿⣿⢕⢜⠛⢁⠀</a:t>
            </a:r>
            <a:br/>
            <a:r>
              <a:t>⠀⢀⣀⣁⣀⣄⣤⣤⡤⡸⢕⢿⢿⢸⣿⡗⢕⢿⢿⢿⢿⢟⣵⡇⢕⢕⢕⢕⢕⣸⣇⢜⢿⣧⢕⡕⠑⢕⢕⢝⢣⡕⢕⢕⢑⢕⢕⢕⢕⢕⢜⢝⢻⢿⣿⣿⣿⣿⣿⣿⣿⣿⣿⣿⣿⣿⣿⣿⢿⢟⢝⢕⢕⢕⢕⢕⢕⢕⢕⢕⢕⣼⡿⢕⢱⣿⡇⢜⢕⢕⢕⢇⢜⢕⡇⢸⡧⢕⢕⣿⣿⢹⣷⢜⠃⠀⠀⠀⠀⠀⠀⠀⠀⠀⢀⣀⡄⢔⠀⢕⢕⢕⢕⢕⢕⣳⣿⣿⣷⣕⠀⠀⠀⠀⠑⠕⠑⠕⠁⠀⠀⠀⠀⠀⠀⠀⠀⠘⣿⣿⣿⣿⣿⣿⣿⡿⠟⢙⣹⣿⣿⡿⢿⣿⣿⣷⢄⠁⠑⠙⠝⢝⣕⣕⣕⣠⣷⣿⣿⣿⣿⣿⣿⣿⣿⣿⣿⣿⣿⣿⣿⣿⣿⣿⣿⣿⣿⣿⣿⣿⡟⠁⠀⢄⣼⣿⣿⣿⣷⣷⣿⣿⣿⣿⣿⣿⣿⣿⣿⣿⣿⣿⣿⣿⣿⣷⣄⠀⠕⢕⢝⣿⣿⣿⡿⢇⠕⢁⣰⣿⠀</a:t>
            </a:r>
            <a:br/>
            <a:r>
              <a:t>⣿⣿⣿⣿⣿⣿⣿⣿⡇⡇⡄⠀⠀⢹⣿⡇⠑⠀⠀⠀⢀⣼⣿⡟⢕⢕⠕⢕⢕⢸⣿⣧⢜⢻⣷⡕⢇⢕⢕⢕⢕⢕⢕⢕⢄⢕⢕⢕⢕⢕⢕⢕⢕⢕⢜⢝⢻⢿⣿⣿⣿⣿⣿⡿⢟⡏⢝⢕⢕⢕⢕⢕⢕⢕⢕⢕⢕⢱⢕⢕⢕⢏⢕⢕⣿⣿⡇⢕⢸⢕⢕⢕⠁⢕⢕⣸⣯⢕⢕⢺⡿⢜⢕⡕⢀⢀⢀⢀⣔⣵⣵⡆⢕⢕⢕⣿⡇⢕⢄⢕⢕⢕⢕⢕⢕⢝⣿⣿⣿⣿⣧⢀⠀⠀⠀⠀⠀⠀⠀⠀⠀⠀⠀⠀⠀⠀⠀⠀⢹⣿⣿⣿⣿⣿⣿⣵⣾⣿⣿⣿⣿⢕⣼⣿⣿⣿⣵⣶⣦⣷⣷⣿⣿⣿⣿⣿⣿⣿⣿⣿⣿⣿⣿⣿⣿⣿⣿⣿⣿⣿⣿⣿⣿⣿⣿⣿⣿⣿⡿⠋⠀⢀⣴⣿⣿⣿⣿⣿⣿⣿⣿⣿⣿⣿⣿⣿⣿⣿⣿⣿⣿⣿⣿⣿⣿⣿⣿⣷⣔⡁⢁⢁⢅⢱⣷⣶⡶⢿⣿⣿⠀</a:t>
            </a:r>
            <a:br/>
            <a:r>
              <a:t>⣿⣿⣿⣿⣿⣿⣿⣿⣧⢇⡇⠀⠀⢸⣿⡇⠀⠀⠀⢀⣾⣿⢏⢕⢁⢕⠀⢕⢕⢜⣿⣿⡕⢕⢜⢻⣇⢕⢕⢕⢕⢕⢕⢕⢕⢕⢕⢕⢕⢕⢕⢕⢕⢕⢕⣱⣼⣷⣮⣽⣟⣹⣵⣾⣿⡇⢕⢕⢕⢕⢕⢕⢕⢕⢕⢕⢕⢕⣼⢕⢕⢕⢕⣼⣿⣿⡇⢕⢸⡇⢕⢕⢔⢕⢕⣿⡿⢕⢕⢸⣿⢸⣿⣿⢜⢕⢕⢸⣿⣿⣿⡇⢕⢕⢕⣿⡇⢕⢕⢕⢕⢕⢕⢕⢕⢕⢜⢻⣿⣿⣿⣷⡄⠀⠀⠀⠀⠀⠀⠀⠀⠀⠀⠀⠀⠀⠀⠀⠁⢿⣿⣿⣿⣿⣿⣿⣿⣿⣿⣿⣿⡿⣿⣿⣿⣿⣿⣿⣿⣿⣿⣿⣿⣿⣿⣿⣿⣿⣿⣿⣿⣿⣿⣿⣿⣿⣿⣿⣿⣿⣿⣿⣿⣿⣿⡿⠟⠋⢀⣠⣴⣿⣿⣿⣿⣿⣿⣿⣿⣿⣿⣿⣿⣿⣿⣿⣿⣿⣿⣿⣿⣿⣿⣿⣿⣿⣿⣿⣿⣿⣿⣿⣷⣷⣿⣿⣿⡕⣿⣿⠀</a:t>
            </a:r>
            <a:br/>
            <a:r>
              <a:t>⣿⣿⣿⣿⣿⣿⣿⣿⢸⢸⡇⠀⠀⢸⣿⡇⠀⠀⢠⣿⢟⢕⢕⢕⢕⢕⢀⢕⢕⢕⢹⣿⣷⡕⢕⢕⢜⢣⡕⢕⢕⢕⢕⢕⢕⢕⢕⢕⢕⢕⢕⠕⢕⢕⣸⣿⣿⣿⣿⣿⣿⣿⣿⣿⣿⡇⢕⢕⢕⢕⢕⢕⢕⢕⢕⢕⢕⣏⣿⡇⢕⢕⣸⣿⣿⣿⡇⢕⢸⣇⢕⢕⢕⢕⢕⣿⡿⢕⢕⢸⣿⣸⣿⣿⢕⡇⢕⢸⣿⣿⣿⡇⢕⢕⢕⣿⡇⢕⢕⢕⢕⢕⢕⢕⢕⢕⢕⢕⢜⢿⣿⣿⣿⣔⠀⠀⠀⠀⠀⠀⠀⠀⠀⠀⠀⠀⠀⠀⠀⠘⢿⣿⣿⣿⣿⣿⣿⡿⢝⢝⢕⢕⢕⢝⢝⢿⣿⣿⣿⣿⣿⣿⣿⣿⣿⣿⣿⣿⣿⣿⣿⣿⣿⣿⣿⣿⣿⣿⣿⣿⣿⣿⣿⣿⣿⣷⣶⣾⣿⣿⣿⣿⣿⣿⣿⣿⣿⣿⣿⣿⣿⣿⣿⣿⣿⣿⣿⣿⣿⣿⣿⣿⣿⣿⣿⣿⣿⣿⣿⣿⣿⣿⣿⣿⣿⣿⢟⢟⢻⣿⠀</a:t>
            </a:r>
            <a:br/>
            <a:r>
              <a:t>⣿⣿⣿⣿⣿⣿⣿⣿⢸⢸⡇⠀⠀⠀⢿⡇⠀⢰⡿⢇⢕⢕⢕⢕⢕⢕⢕⢕⢕⢕⢜⣿⣿⣷⡕⢕⢕⢕⢜⢕⢕⢕⢕⢕⢕⢕⢕⢕⠕⠑⠀⢔⢕⢸⣿⣿⣿⣿⣿⣿⣿⣿⣿⣿⣿⡇⠀⠁⠕⢕⢕⢕⢕⢕⢕⢕⢕⣟⢼⣷⢕⢕⣿⣿⣿⣿⢇⣗⣸⣿⢕⢕⢕⠕⢕⢹⡇⢕⢕⢸⣿⣿⣿⣿⢕⢇⢕⢸⣿⣿⣿⡇⢕⢕⢕⣿⡇⢕⢕⠁⢕⢕⢕⢕⢕⢕⢕⢕⢕⢕⢝⢿⣿⣿⣧⡀⠀⠀⠀⠀⠀⠀⠀⠀⢱⣄⠀⠀⠀⠀⠘⢿⣿⣿⣿⢿⢟⢕⢕⢕⢕⢕⢕⢕⢕⢕⢝⣿⣿⣿⣿⣿⣿⣿⣿⣿⣿⣿⣿⣿⣿⣿⣿⣿⣿⣿⣿⣿⣿⣿⣿⣿⣿⣿⣿⣿⣿⣿⣿⣿⣿⣿⣿⣿⣿⣿⣿⣿⣿⣿⣿⣿⣿⣿⣿⣿⣿⣿⣿⣿⣿⣿⣿⣿⣿⣿⣿⣿⣿⣿⣿⣿⣿⣿⢟⢕⢕⢕⢜⢿⠀</a:t>
            </a:r>
            <a:br/>
            <a:r>
              <a:t>⣿⣿⣿⣿⣿⣿⣿⣿⡟⢸⡇⠀⠀⠀⠘⢿⢰⡿⢕⢕⢕⢕⢕⢕⢕⠕⢕⢕⢕⢕⢕⢸⣿⣿⣷⢕⢕⢕⢕⢕⢕⢕⢕⢕⢕⠕⠑⠁⠀⠀⢔⢕⢕⣿⣿⣿⣿⣿⣿⣿⣿⣿⣿⣿⣿⡇⢕⢀⠀⠁⠑⠕⢕⢕⢕⢕⢕⢸⡞⣿⡇⢕⣿⣿⣿⡟⣼⣿⢣⣿⢇⢕⢕⢕⢕⢜⡇⢕⢕⣼⣿⣿⣿⣿⢕⢕⢕⢸⣿⣿⣿⡇⢕⢕⢕⣿⡇⢕⢕⢀⢕⢕⢕⢕⢕⢕⢕⢕⢕⢕⢕⢅⠻⣿⣿⣷⡄⠀⠀⠀⠀⠀⠀⠀⠀⢹⣷⣄⠀⠀⠀⠈⢻⣿⢏⢕⢕⢕⢕⢕⢕⢕⢕⢕⢕⢕⢕⢝⢻⣿⣿⣿⣿⣿⣿⣿⣿⣿⣿⣿⣿⣿⣿⣿⣿⣿⣿⣿⣿⣿⣿⣿⣿⣿⣿⣿⣿⣿⣿⣿⣿⣿⣿⣿⣿⣿⣿⣿⣿⣿⣿⣿⣿⣿⣿⣿⣿⣿⣿⣿⣿⣿⣿⣿⣿⣿⣿⣿⣿⣿⣿⣿⡿⢇⢕⢕⢕⢕⢕⢸⠀</a:t>
            </a:r>
            <a:br/>
            <a:r>
              <a:t>⣿⣿⣿⡿⢟⢟⢝⣽⢕⢸⡕⠀⠀⠀⠀⢈⢇⢇⢕⢕⢕⢕⢕⢕⢕⢕⢔⠔⢕⢕⢕⢜⣾⣿⣿⣇⢕⢕⢕⢕⢕⢕⠕⠑⠀⠀⠀⠀⠀⠀⢕⢕⣼⣿⣿⣿⣿⣿⣿⣿⣿⣿⣿⣿⣿⣿⢕⢕⠀⠀⠀⠀⠀⠁⠕⢕⢕⢕⢱⣎⢧⢕⢻⣿⡿⠇⠫⠕⢪⢇⢕⢕⢕⢕⢕⢸⢕⢕⢱⢕⣿⣿⣿⣿⢕⢕⢕⢸⣿⣿⣿⡇⢕⢕⢕⣿⡇⢕⢕⢕⢕⢕⢕⢕⢕⢕⢕⢕⢕⢕⢕⢕⠕⢜⢝⢟⢫⢕⢄⠀⠀⠀⠀⠀⠀⠀⢹⣿⣷⣦⡀⠀⠀⢝⡣⢕⢕⢕⢕⢕⢕⢕⢕⢕⢕⢕⢕⢕⢹⣿⣿⣿⣿⣿⣿⣿⣿⣿⣿⣿⣿⣿⣿⣿⣿⣿⣿⣿⣿⣿⣿⣿⣿⣿⣿⣿⣿⣿⣿⣿⣿⣿⣿⣿⣿⣿⣿⣿⣿⣿⣿⣿⣿⣿⣿⣿⣿⣿⣿⣿⣿⣿⣿⣿⣿⣿⣿⣿⣿⣿⣿⡿⢏⢕⢕⢕⢕⢕⢕⢜⠀</a:t>
            </a:r>
            <a:br/>
            <a:r>
              <a:t>⣿⣿⣿⡇⢕⢕⢕⣿⢸⢟⢇⠀⠀⠀⢀⣾⢇⢕⢕⢕⢕⢕⢕⢕⢕⢕⢕⢕⢄⢕⢕⢕⡿⣿⣿⣿⡕⢕⢕⢕⢕⠁⠀⠀⠀⠀⠀⠀⠀⠀⢱⣼⣿⣿⣿⣿⣿⣿⣿⣿⣿⣿⣿⣿⣿⣿⡇⢕⠀⠀⠀⠀⠀⠀⠀⠀⠕⢕⢕⢜⢜⡕⢜⠑⢀⢄⢄⢄⠀⠑⢕⢕⢕⠕⢕⢸⡇⢕⢕⢕⢝⢝⢝⢝⢕⢕⢕⢜⢝⢝⢝⢕⢕⢕⢕⢝⢕⢕⢕⢕⢕⢕⢕⢕⢕⢕⢕⢕⢕⢕⢕⢕⢔⢕⢕⢀⠑⠕⠕⠕⠄⠀⠀⠀⠀⠀⠀⠝⣿⣿⣿⣷⣴⡄⠑⢕⢕⢕⢕⢕⢕⢕⢕⢕⢕⢕⢕⢱⣵⣿⣿⣿⣿⣿⣿⣿⣿⣿⣿⣿⣿⣿⣿⣿⣿⣿⣿⣿⣿⣿⣿⣿⣿⣿⣿⣿⣿⣿⣿⣿⣿⣿⣿⣿⣿⣿⣿⣿⣿⣿⣿⣿⣿⣿⣿⣿⣿⣿⣿⣿⣿⣿⣿⣿⣿⣿⣿⣿⣿⣿⣿⡟⡇⢕⢕⢕⢕⢕⢕⢕⠀</a:t>
            </a:r>
            <a:br/>
            <a:r>
              <a:t>⣿⣿⣿⡇⢕⢕⢕⣿⢱⢕⢕⠀⠀⠀⣼⢏⢕⢕⢕⢕⢕⢕⢕⢕⢕⢕⣕⣱⣵⣵⣵⡕⡇⣿⣿⣿⡇⢕⢕⢕⢗⠀⠀⠀⠀⠀⠀⠀⠀⠀⢸⣿⣿⣿⣿⣿⣿⣿⣿⣿⣿⣿⣿⣿⣿⣿⣿⣕⢔⠀⠀⠀⠀⠀⠀⠀⠀⢕⢱⡵⠕⠘⠁⠀⠘⠕⠕⠑⠀⢄⠁⠁⢕⢕⢕⢕⢻⡕⢕⢕⢕⢕⢕⢕⢕⢕⢕⢕⢕⢕⢕⢕⢕⢕⢕⢕⢕⢕⢕⢕⠕⢕⢕⢕⢕⢕⢕⢕⢕⢕⢕⢕⢕⢕⢕⢕⠀⠀⠀⠀⠀⠀⠀⠀⠀⠀⠀⠀⠘⢿⣿⣿⣿⣿⣷⣷⣷⣕⡕⢕⢕⢕⢕⢕⢕⣱⣵⣾⣿⣿⣿⣿⣿⣿⣿⣿⣿⣿⣿⣿⣿⣿⣿⣿⣿⣿⣿⣿⣿⣿⣿⣿⣿⣿⣿⣿⣿⣿⣿⣿⣿⣿⣿⣿⣿⣿⣿⣿⣿⣿⣿⣿⣿⣿⣿⣿⣿⣿⣿⣿⣿⣿⣿⣿⣿⣿⣿⣿⣿⣿⣿⣿⡇⢕⢕⢕⢕⢕⢕⢱⠀</a:t>
            </a:r>
            <a:br/>
            <a:r>
              <a:t>⣿⣿⣿⡇⢕⢕⢕⣿⢱⢕⢕⠀⠀⣼⢇⢕⢕⢕⢕⢕⢕⢕⢕⣵⣷⣿⣿⣿⣿⣿⣿⡇⡇⣿⣿⣿⣿⢕⢕⢕⢕⠀⠀⠀⠀⠀⠀⠀⠀⠀⠀⢿⣿⣿⣿⣿⣿⣿⣿⣿⣿⣿⣿⣿⣿⣿⣿⣿⠇⠀⠀⠀⠀⠀⠀⠀⠀⠑⢕⢜⠀⢕⢢⣔⠀⠀⠀⠀⢵⣷⡇⠀⣷⣵⡕⢕⢜⢧⢡⣵⣵⣵⣵⣵⣵⣵⣵⣵⣵⣵⣵⣵⣵⣵⣵⣵⣵⠕⢕⢕⢀⢕⢕⢕⢕⢕⢕⢕⢕⢕⢕⢕⢕⢕⢕⢕⢔⠀⠀⠀⠀⠀⠀⠄⠀⢰⡀⠀⠀⠈⢿⣿⣿⣿⣿⣿⣿⣿⣿⣿⣷⣧⣵⣾⣾⣿⣿⣿⣿⣿⣿⣿⣿⣿⣿⣿⣿⣿⣿⣿⣿⣿⣿⣿⣿⣿⣿⣿⣿⣿⣿⣿⣿⣿⣿⣿⣿⣿⣿⣿⣿⣿⣿⣿⣿⣿⣿⣿⣿⣿⣿⣿⣿⣿⣿⣿⣿⣿⣿⣿⣿⣿⣿⣿⣿⣿⣿⣿⣿⣿⣿⣿⣿⣧⡕⢕⢕⢕⢕⣼⠀</a:t>
            </a:r>
            <a:br/>
            <a:r>
              <a:t>⣿⣿⣿⡇⢕⢕⢕⣿⢕⢕⢕⢀⡼⢇⢕⢕⢕⢕⢕⢕⢕⣵⣿⣿⣿⣿⣿⣿⣿⣿⣿⢸⡇⣿⣿⣿⣿⡇⢕⢕⢕⠀⠀⠀⠀⠀⠀⠀⠀⠀⠀⠘⣟⣟⣻⣿⣿⣿⣿⣿⣿⣿⣿⣿⣿⣟⣟⣻⠀⠀⠀⠀⠀⠀⠀⠀⠀⠀⢕⢕⢀⠕⠕⠕⢀⢔⢔⢄⠀⠙⢃⢄⣿⣿⣿⣕⢕⢜⣇⢿⣿⣿⣿⣿⣿⣿⣿⣿⣿⣿⣿⣿⣿⣿⣿⣿⣿⠀⢕⢕⢕⢕⢕⢕⢕⢕⢕⢕⢕⢕⢕⢕⢕⢕⢕⢕⢕⢀⠀⠀⠀⠀⠀⠀⠄⢅⢻⣷⣦⣄⢁⢻⣿⣿⣿⣿⣿⣿⣿⣿⣿⣿⣿⣿⣿⣿⣿⣿⣿⣿⣿⣿⣿⣿⣿⣿⣿⣿⣿⣿⣿⣿⣿⣿⣿⣿⣿⣿⣿⣿⣿⣿⣿⣿⣿⣿⣿⣿⣿⣿⣿⣿⠁⢹⣿⣿⣿⣿⣿⣿⣿⣿⣿⣿⣿⣿⣿⣿⣿⣿⣿⣿⣿⣿⣿⣿⣿⣿⣿⣿⣿⣿⣿⣿⣿⣷⣵⣵⣷⣿⠀</a:t>
            </a:r>
            <a:br/>
            <a:r>
              <a:t>⣿⣿⣿⡇⢕⢕⢕⣿⢸⢕⢕⢞⢕⢕⡕⢕⢕⢕⢕⢕⣼⣿⣿⣿⣿⣿⣿⣿⣿⣿⡟⣸⢷⡿⣿⣿⣿⡇⢕⢕⠑⠀⠀⠀⠀⠀⠀⠀⠀⠀⠀⠀⠜⣿⣿⣿⣿⣿⣿⣿⣿⣿⣿⣿⣿⣿⣿⠇⠀⠀⠀⠀⠀⠀⠀⠀⠀⠀⠕⢕⢕⢄⢄⢔⠁⠕⠕⠕⠀⠱⣶⣿⣿⣿⣿⣿⣇⢵⣿⣆⠀⠀⠀⢀⢀⢀⣀⣀⣀⣀⣀⣀⣀⣀⣀⣀⣁⢀⢕⢕⢕⢕⢕⢕⢕⢕⢕⢕⢕⢕⢕⢕⢕⢕⢕⢕⢕⢕⠀⠀⠀⠀⠀⢀⠄⢁⠘⢿⣿⣿⣿⣷⣿⣿⣿⣿⣿⣿⣿⣿⣿⣿⣿⣿⣿⣿⣿⣿⣿⣿⣿⣿⣿⣿⣿⣿⣿⣿⣿⣿⣿⣿⣿⣿⣿⣿⣿⣿⣿⣿⣿⣿⣿⣿⣿⣿⣿⣿⣿⣿⣿⣿⠀⣿⣿⣿⣿⣿⣿⣿⣿⣿⣿⣿⣿⣿⣿⣿⣿⣿⣿⣿⣿⣿⣿⣿⣿⣿⣿⣿⣿⣿⣿⣿⣿⣿⣿⣿⣿⣿⠀</a:t>
            </a:r>
            <a:br/>
            <a:r>
              <a:t>⢿⢿⢿⢷⢷⢷⢷⢿⡿⣱⣏⢕⢕⡵⢕⢕⢕⢕⢕⣼⣿⣿⣿⣿⣿⣿⣿⣿⣿⣿⢣⣼⣿⣿⣿⣿⣿⢕⢕⡕⠀⠀⠀⠀⠀⠀⠀⠀⠀⠀⠀⠀⠀⠹⣿⣿⣿⣿⣿⣿⣿⣿⣿⣿⣿⣿⡟⠀⠀⠀⠀⠀⠀⠀⠀⠀⠀⠀⠀⢕⣕⣱⢇⢱⣔⢄⢠⣄⢔⣷⢹⣿⣿⣿⣿⣿⣿⣞⣿⣿⡆⢕⢕⢮⣵⣷⣷⣷⣽⣽⣽⢾⢟⣟⣟⣟⣟⡑⢕⢕⢕⠕⢕⢕⢕⢕⢕⢕⢕⢕⢕⢕⢕⢕⢕⢕⢕⢕⠄⠀⠀⠀⠀⠀⠔⢑⠕⢘⣿⣿⣿⣿⣿⣿⣿⣿⣿⣿⣿⣿⣿⣿⣿⣿⣿⣿⣿⣿⣿⣿⣿⣿⣿⣿⣿⣿⣿⣿⣿⣿⣿⣿⣿⣿⣿⣿⣿⣿⣿⣿⣿⣿⣿⣿⣿⣿⣿⣿⣿⣿⣿⣿⣱⣿⣿⣿⣿⣿⣿⣿⣿⣿⣿⣿⣿⣿⣿⣿⣿⣿⣿⣿⣿⣿⣿⣿⣿⣿⣿⣿⣿⣿⣿⣿⣿⣿⣿⣿⣿⣿⠀</a:t>
            </a:r>
            <a:br/>
            <a:r>
              <a:t>⠅⠅⠅⠅⠅⠕⢅⢕⣱⣿⡿⢇⣼⣿⣷⣵⣵⢕⣸⣿⣿⣿⣿⣿⣿⣿⣿⣿⣿⡿⢕⣿⣿⢹⣿⣿⣿⢕⢕⡇⠀⠀⠀⠀⠀⠀⠀⠀⠀⠀⠀⠀⠀⠀⢹⣿⣿⣿⣿⣿⣿⣿⣿⣿⣿⣿⠁⠀⠀⠀⠀⠀⠀⠀⠀⠀⠀⠀⠀⠅⣾⣷⣷⣸⡿⡕⡕⢻⣇⢻⣇⢿⣿⣿⣿⣿⣿⣿⡜⣿⣿⡕⢜⢿⣿⣿⣿⣿⡟⣫⡵⠾⠿⢿⣿⣿⣿⡇⢕⢕⢕⠀⢕⢕⢕⢕⢕⢕⢕⢕⢕⢕⢕⢕⢕⢕⢕⢕⢔⠀⠀⠀⠀⢄⢑⠄⠅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⡦⢄⠀⠀⠀⠀⠑⠼⢿⢟⢕⣾⣿⣿⣿⣿⢇⢱⣿⣿⣿⣿⣿⣿⣿⣿⣿⣿⣿⡇⣹⣿⣿⣼⣿⣿⣿⢕⢸⠇⠀⠀⠀⠀⠀⠀⠀⠀⠀⠀⠀⠀⠀⠀⠀⢻⣿⣿⣿⣿⣿⣿⣿⣿⣿⠇⠀⠀⠀⠀⠀⠀⠀⠀⠀⠀⠀⠀⠀⠀⢻⣿⡷⢏⣷⢹⣿⣇⣜⢳⢝⢸⣿⣿⣿⣿⣿⣿⣿⢸⣿⣿⣕⢟⣿⠽⠎⠃⠁⠀⠀⠀⠀⠀⢜⢝⢝⢕⢕⢕⢕⠀⢕⢕⢕⢕⢕⢕⢕⢕⢕⢕⢕⢕⢕⢕⢕⢕⢕⢔⢕⢕⢕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⡮⢕⠀⠀⠀⠀⠀⠀⠀⠀⠈⠙⠛⠻⠿⢕⢕⣾⣿⣿⣿⣿⣿⣿⣿⣿⣿⣿⣿⢣⣿⣿⡟⣿⣿⣿⡇⢕⢜⠀⠀⠀⠀⠀⠀⠀⠀⠀⠀⠀⠀⠀⠀⠀⠀⠀⢻⣿⣿⣿⣿⣿⣿⣿⡟⠀⠀⠀⠀⠀⠀⠀⠀⠀⠀⠀⠀⠀⠀⠀⠘⣵⣾⣿⣿⣧⡹⣿⢻⣷⣧⡕⣜⣝⣻⣿⣿⣿⣿⡇⠜⠛⠋⠁⠀⠀⠀⠀⠀⠀⠀⠀⠀⠀⢕⢕⢕⢕⢕⢕⢕⢄⠁⢕⢕⢕⢕⢕⢕⢕⢕⢕⢕⢕⢕⢕⢕⢕⢕⢔⢕⢕⢕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⡽⢕⠀⠀⠀⠀⠀⠀⠀⠀⠀⠀⠀⠀⠀⠀⠁⠉⠛⠻⢿⣿⣿⣿⣿⣿⣿⣿⡟⣼⣿⣿⡇⣿⣿⣿⢕⢕⢇⠀⠀⠀⠀⠀⠀⠀⠀⠀⠀⠀⠀⠀⠀⠀⠀⠀⠀⢻⣿⠿⠟⠿⣿⡟⠀⠀⠀⠀⠀⠀⠀⠀⠀⠀⠀⠀⠀⠀⠀⠀⠀⢸⣿⣿⣿⣿⣿⣮⡃⢿⣿⡇⣿⣿⣿⣿⡿⠟⠋⠁⠀⠀⠀⠀⠀⠀⠀⠀⠀⠀⠀⠀⠀⠀⢕⢕⢕⢕⠁⢕⢕⢕⠀⢕⢕⢕⢕⢕⢕⢕⢕⢕⢕⢕⢕⢕⢕⢕⢕⢕⢕⢁⢕⢕⢕⢕⢕⢕⢑⢅⢕⢘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⢕⠀⠀⠀⠀⠀⠀⠀⠀⠀⠀⠀⠀⠀⠀⠀⠀⠀⠀⠀⠁⠉⠛⠻⢿⣿⣿⢣⣿⣿⣿⡕⣿⡿⢇⢕⡼⠀⠀⠀⠀⠀⠀⠀⠀⠀⠀⠀⠀⠀⠀⠀⠀⠀⠀⠀⠁⠀⢀⣤⡄⠀⠁⠀⠀⠀⠀⠀⠀⠀⠀⠀⠀⠀⠀⠀⠀⠀⠀⠀⠑⢿⣿⣿⣿⣿⣿⣿⡜⣿⢣⣿⠟⠋⠁⠀⠀⠀⠀⠀⠀⠀⠀⠀⠀⠀⠀⠀⠀⠀⠀⠀⠀⠁⢕⢕⢕⢔⢕⢕⠀⠄⠕⢕⢕⢕⢕⢕⢕⢕⢕⢕⢕⢕⢕⢕⢕⢕⢕⢕⢁⢅⢄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⠕⠑⠀⠀⠀⠀⠀⠀⠀⠀⠀⠀⠀⠀⠀⠀⠀⠀⠀⠀⠀⠀⠀⠀⠀⠀⠉⠛⣼⡿⢻⡿⡇⡟⢕⢕⣼⢇⠀⠀⠀⠀⠀⠀⠀⠀⠀⠀⠀⠀⠀⠀⠀⠀⠀⠀⠀⠀⠀⢕⢝⢕⢕⠀⠀⠀⠀⠀⠀⠀⠀⠀⠀⠀⠀⠀⠀⠀⠀⠀⠀⠀⢜⣿⣿⣿⣿⣿⡿⢇⢕⠊⠁⠀⠀⠀⠀⠀⠀⠀⠀⠀⠀⠀⠀⠀⠀⠐⢔⢀⠀⠀⠀⠀⠀⠀⣥⣕⢕⢕⢕⢀⠑⠀⢕⢕⢕⢕⢕⢕⢕⢕⢕⢕⢕⢕⢕⢕⢕⢕⢕⢕⢕⠔⢁⢀⢔⢕⢕⢕⢕⢕⢕⢕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⢀⢄⢕⠁⠀⠀⠀⠀⠀⠀⠀⠀⠀⠀⠀⠀⠀⠀⠀⢰⣿⢣⣿⣿⡕⢕⢕⣾⡟⠀⠀⠀⠀⠀⠀⠀⠀⠀⠀⠀⠀⠀⠀⠀⠀⠀⠀⠀⠀⠀⠀⠑⢕⢕⠀⠀⠀⠀⠀⠀⠀⠀⠀⠀⠀⠀⠀⠀⠀⠀⠀⠀⠀⠀⠀⢹⣿⣿⣿⡟⠗⠑⠀⠀⠀⠀⠀⠀⠀⠀⠀⠀⠀⠀⠐⢄⢀⠀⠀⠀⠀⠕⢕⢄⠀⠀⠀⠀⣻⢿⡇⢕⢕⢕⠔⠀⢕⢕⢕⢕⢕⢕⢕⢕⢕⢕⢕⢕⢕⢕⢕⢕⢕⢕⠑⢄⢄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⢔⢕⠑⠀⠀⠀⠀⠀⢄⠕⠁⠀⠀⠀⠀⠀⠀⠀⠀⢄⣾⢏⣼⣿⢟⢕⢱⣾⣿⠑⠀⠀⠀⠀⠀⠀⠀⠀⠀⠀⠀⠀⠀⠀⠀⠀⠀⠀⠀⠀⠀⠀⠀⠑⠁⡄⠀⠀⠀⠀⠀⠀⠀⠀⠀⠀⠀⠀⠀⠀⠀⠀⠀⠀⠀⠀⠘⢿⣿⠟⠁⠀⠀⠀⠀⠀⠀⠀⠀⠀⠀⠀⠀⠀⠔⠀⠀⠑⢔⢄⠀⠀⠀⠀⠕⢔⠀⠀⠀⣿⣾⡕⢕⢕⢕⢄⢕⠁⢕⢕⢕⢕⢕⢕⢕⢕⢕⢕⢕⢕⢕⢕⢕⢕⢕⢔⢕⢕⢕⢕⢕⢕⢕⢕⢕⢕⢕⢕⢕⢜⢻⣿⣿⣿⣿⣿⣿⣿⣿⣿⣿⣿⣿⣿⣿⣿⣿⣿⣿⣿⣿⣿⣿⣿⣿⣿⣿⣿⣿⣿⣿⣿⢿⢟⢛⢟⢏⢝⢍⢍⢍⢍⢍⢝⢝⢝⢝⢝⢟⢛⢟⢿⢿⣿⣿⣿⣿⣿⣿⣿⣿⣿⣿⣿⣿⣿⣿⣿⣿⣿⣿⣿⣿⣿⣿⣿⣿⣿⣿⣿⣿⡟⢕⠀</a:t>
            </a:r>
            <a:br/>
            <a:r>
              <a:t>⠀⠀⠀⠀⠀⢀⢕⠑⠀⠀⠀⠀⢀⢔⠕⠁⠀⠀⠑⠀⠀⠀⠀⠀⠀⢄⡞⠇⣸⣿⢏⠕⠁⠈⠟⢕⠀⠀⠀⠀⠀⠀⠀⠀⠀⠀⠀⠀⠀⠀⠀⠀⠀⠀⠀⠀⠀⢁⣸⣻⣷⣾⣶⣖⢫⡀⠀⠀⠀⠀⠀⠀⠀⠀⠀⠀⠀⠀⠀⠀⠀⠀⠀⠀⢜⠁⠀⠀⠀⠀⠀⠀⠀⠀⠀⠀⠀⠀⠀⠀⠀⠀⠀⠀⠀⠀⠑⢕⢄⠀⠀⠀⠁⢕⢀⠀⢻⣿⣿⠀⢕⢕⠀⢕⠀⢕⢕⢕⢕⢕⢕⢕⢕⢕⢕⢕⢕⢕⢕⢕⢕⢕⢕⢕⢕⢕⢕⢕⢕⢕⢕⢕⢕⢕⢕⢕⢕⢕⢜⢿⣿⣿⣿⣿⣿⣿⣿⣿⣿⣿⣿⣿⣿⣿⣿⣿⣿⣿⣿⣿⣿⣿⣿⣿⣿⣿⣿⡕⢕⢕⢕⢕⢕⢕⢕⢕⢕⢕⢕⢕⢕⢕⢕⢕⢕⢕⢕⢕⢕⢕⢕⢝⢻⣿⣿⣿⣿⣿⣿⣿⣿⣿⣿⣿⣿⣿⣿⣿⣿⣿⣿⣿⣿⣿⣿⣿⡿⢏⢔⢕⠀</a:t>
            </a:r>
            <a:br/>
            <a:r>
              <a:t>⠀⠀⠀⠀⢄⢕⠁⠀⠀⠀⢀⢔⢕⠁⠀⠀⠀⠀⠀⠀⠀⠀⠀⠀⣰⠇⢁⣴⢟⠑⠁⠀⠀⠀⠀⠁⠀⠀⠀⠀⠀⠀⠀⠀⠀⠀⠀⠀⠀⠀⠀⠀⠀⠀⠀⠀⠤⢞⣽⣿⣿⣿⣿⣿⣿⡟⠄⠀⠀⠀⠀⠀⠀⠀⠀⠀⠀⠀⠀⠀⠀⠀⠀⠀⠀⠀⠀⠀⠀⠀⠀⠀⠀⠀⠀⠀⠀⠀⠀⠀⠀⠀⠀⠀⠀⢄⠕⠑⠁⠑⢄⢀⠀⠀⠑⢄⢸⣿⢟⢔⢕⢕⠄⢅⠀⢕⢕⢕⢕⢕⢕⢕⢕⢕⢕⢕⢕⢕⢕⢕⢕⢕⢕⢕⢕⢕⢕⢕⢕⢕⢕⢕⢕⢕⢕⢕⢕⢕⢕⢕⢝⢿⣿⣿⣿⣿⣿⣿⣿⣿⣿⣿⣿⣿⣿⣿⣿⣿⣿⣿⣿⣿⣿⣿⣿⣿⣿⣿⣷⣷⣦⣵⣵⣕⣕⡑⢕⢕⢕⢕⢕⠕⠕⢕⢕⢑⣕⣕⣅⣥⣵⣵⣿⣿⣿⣿⣿⣿⣿⣿⣿⣿⣿⣿⣿⣿⣿⣿⣿⣿⣿⣿⣿⣿⣿⢟⢕⢕⢕⢕⠀</a:t>
            </a:r>
            <a:br/>
            <a:r>
              <a:t>⡵⠀⢀⢕⠁⠀⠀⠀⢄⠔⠑⠁⠑⢔⢀⠀⠀⠀⠀⠀⠀⠀⠄⠘⠀⢄⢞⠑⠀⠀⠀⠀⠀⠀⠀⠀⠀⠀⠀⠀⠀⠀⠀⠀⠀⠀⠀⠀⠀⠀⠀⠀⠀⠀⠀⠀⢄⢳⣿⣿⣿⣿⣿⣿⣿⢻⠀⠀⠀⠀⠀⠀⠀⠀⠀⠀⠀⠀⠀⠀⠀⠀⠀⠀⠀⠀⠀⠀⠀⠀⠀⠀⠀⠀⠀⠀⠀⠀⠀⠀⠀⠀⠀⢄⠕⠁⠀⠀⠀⠀⠀⠁⠐⢄⠀⠁⠕⣿⣾⡇⢕⠁⠄⢕⢕⠑⢕⢕⢕⢕⢕⢕⢕⢕⢕⢕⢕⢕⢕⢕⢕⢕⢕⢕⢕⢕⢕⢕⢕⢕⢕⢕⢕⢕⢕⢕⢕⢕⢕⢕⢕⢕⢝⢿⣿⣿⣿⣿⣿⣿⣿⣿⣿⣿⣿⣿⣿⣿⣿⣿⣿⣿⣿⣿⣿⣿⣿⣿⣿⣿⣿⣿⣿⣿⣯⡎⢹⢽⣷⣷⣳⣗⢞⡹⣿⣿⣿⣿⣿⣿⣿⣿⣿⣿⣿⣿⣿⣿⣿⣿⣿⣿⣿⣿⣿⣿⣿⣿⣿⣿⣿⣿⣿⢟⢕⢕⢕⢕⢕⢕⠀</a:t>
            </a:r>
            <a:br/>
            <a:r>
              <a:t>⢇⢕⠑⠀⠀⠀⢄⠑⠁⠀⠀⠀⠀⠀⠁⠕⢄⢀⠀⠀⠀⠁⢀⢔⠜⠁⠀⠀⠀⠀⠀⠀⠀⠀⠀⠀⠀⠀⠀⠀⠀⠀⠀⠀⠀⠀⠀⠀⠀⠀⠀⠀⠀⠀⠀⠀⠘⠘⣿⢹⣿⣿⣿⣿⢏⠘⠀⠀⠀⠀⠀⠀⠀⠀⠀⠀⠀⠀⠀⠀⠀⠀⠀⠀⠀⠀⠀⠀⠀⠀⠀⠀⠀⠀⠀⠀⠀⠀⠀⠀⠀⢄⠕⠁⠀⠀⠀⠀⠄⠐⠄⢀⠀⠀⠐⠀⠀⢹⢟⡇⢕⠀⠁⢄⢅⠀⢕⢕⢕⢕⢕⢕⢕⢕⢕⢕⢕⢕⢕⢕⢕⢕⢕⢕⢕⢕⢕⢕⢕⢕⢕⢕⢕⢕⢕⢕⢕⢕⢀⢕⢕⢕⢕⢕⢝⢻⣿⣿⣿⣿⣿⣿⣿⣿⣿⣿⣿⣿⣿⣿⣿⣿⣿⣿⣿⣿⣿⣿⣿⣿⣿⣿⣿⣿⣿⣿⣵⣿⣿⣿⣽⣯⣵⣵⣿⣿⣿⣿⣿⣿⣿⣿⣿⣿⣿⣿⣿⣿⣿⣿⣿⣿⣿⣿⣿⣿⣿⣿⣿⣿⡿⢟⢕⢕⢕⢕⢕⢕⢕⢕⠀</a:t>
            </a:r>
            <a:br/>
            <a:r>
              <a:t>⣼⠁⠀⠀⢀⠑⠀⠀⢀⢄⠔⢄⠀⠀⠀⠀⠁⠑⢔⠄⠄⠑⠁⠄⠀⠀⠀⠀⠀⠀⠀⠀⠀⠀⠀⠀⠀⠀⠀⠀⠀⠀⠀⠀⠀⠀⠀⠀⠀⠀⠀⠀⠀⠀⠀⠀⠀⠀⠈⠑⠝⢻⡇⠝⠁⠀⠀⠀⠀⠀⠀⠀⠀⠀⠀⠀⠀⠀⠀⠀⠀⠀⠀⠀⠀⠀⠀⠀⠀⠀⠀⠀⠀⠀⠀⠀⠀⠀⠀⢄⠕⠁⠀⠀⠀⢀⠔⠁⠀⠀⠀⠀⠁⠐⠀⠀⠀⢜⢎⢇⢕⠔⠔⠀⠀⠀⢕⢕⢕⢕⢕⢕⢕⢕⢕⢕⢕⢕⢕⢕⢕⢕⢕⢕⢕⢕⢕⢕⢕⢕⢕⢕⢕⢕⢕⢕⢕⢕⢕⢕⢕⢕⢕⢕⢕⢕⢜⢝⢿⣿⣿⣿⣿⣿⣿⣿⣿⣿⣿⣿⣿⣿⣿⣿⣿⣿⣿⣿⣿⣿⣿⣿⣿⣿⣿⣿⣿⣿⣿⣿⣿⣿⣿⣿⣿⣿⣿⣿⣿⣿⣿⣿⣿⣿⣿⣿⣿⣿⣿⣿⣿⣿⣿⣿⣿⣿⣿⣿⢿⢋⢕⢕⢕⢕⢕⢕⢕⢕⢕⢕⠀</a:t>
            </a:r>
            <a:br/>
            <a:r>
              <a:t>⡇⠀⠀⠐⠀⠀⠄⠑⠁⠀⠀⠀⠁⠔⢀⠀⠀⠀⠀⠁⠕⢄⠀⠀⠀⠀⠀⠀⠀⠀⠀⠀⠀⠀⠀⠀⠀⠀⠀⠀⠀⠀⠀⠀⠀⠀⠀⠀⠀⠀⠀⠀⠀⠀⠀⠀⠀⠀⠀⠀⠑⠀⠀⠀⠀⠀⠀⠀⠀⠀⠀⠀⠀⠀⠀⠀⠀⠀⠀⠀⠀⠀⠀⠀⠀⠀⠀⠀⠀⠀⠀⠀⠀⠀⠀⠀⠀⢀⢔⠁⠀⠀⠀⠀⠀⠁⠀⠀⠀⠀⠀⠀⠀⠀⠀⠀⠀⠑⢕⢕⠕⢐⠀⠀⠀⢀⠑⢕⢕⢕⢕⢕⢕⢕⢕⢕⢕⢕⢕⢕⠕⢕⢕⢕⢕⢕⢕⢕⢕⢕⢕⢕⢕⢕⢕⢕⢕⢕⠀⢕⢕⢕⢕⢕⢕⢕⢕⢕⢕⢜⢟⢿⣿⣿⣿⣿⣿⣿⣿⣿⣿⣿⣿⣿⣿⣿⣿⣿⣿⣿⣿⣿⣿⣿⣿⣿⣿⣿⣿⣿⣿⣿⣿⣿⣿⣿⣿⣿⣿⣿⣿⣿⣿⣿⣿⣿⣿⣿⣿⣿⣿⣿⣿⣿⣿⡿⢏⢅⢕⢕⢕⢕⢕⢕⢕⢕⢕⢕⢕⢕⠀</a:t>
            </a:r>
            <a:br/>
            <a:r>
              <a:t>⢕⠀⠀⠀⠀⠀⠀⠀⠀⠀⠀⠀⠀⠀⠀⠐⠀⠀⠀⠀⠀⠁⢕⢀⠀⠀⠀⠀⠀⠀⠀⠀⠀⠀⠀⠀⠀⠀⠀⠀⠀⠀⠀⠀⠀⠀⠀⠀⠀⠀⠀⠀⠀⠀⠀⠀⠀⠀⠀⠀⠀⠀⠀⠀⠀⠀⠀⠀⠀⠀⠀⠀⠀⠀⠀⠀⠀⠀⠀⠀⠀⠀⠀⠀⠀⠀⠀⠀⠀⢀⠀⠀⠀⠀⠀⠀⢄⠕⠁⠀⠀⠀⠀⠀⠀⠀⠀⠀⠀⠀⠀⠀⠀⠀⠀⠀⠀⠱⣷⣷⡔⢄⠀⠁⢔⠁⠀⢕⢕⢕⢕⢕⢕⢕⢕⢕⢕⢕⢕⢕⢕⢕⢕⢕⢕⢕⢕⢕⢕⢕⢕⢕⢕⢕⢕⢕⢕⢕⢕⢕⢕⢕⢕⢕⠑⢅⢕⢕⢕⢕⢕⢕⢜⢟⢿⣿⣿⣿⣿⣿⣿⣿⣿⣿⣿⣿⣿⣿⣿⣿⣿⣿⣿⣿⣿⣿⣿⣿⣿⣿⣿⣿⣿⣿⣿⣿⣿⣿⣿⣿⣿⣿⣿⣿⣿⣿⣿⣿⣿⣿⣿⣿⢿⢟⢕⢕⢑⢕⢕⢕⢕⢕⢕⢕⢕⢕⢕⢕⢕⢕⠀</a:t>
            </a:r>
            <a:br/>
            <a:r>
              <a:t>⢀⠀⠀⠀⠀⠀⠀⠀⠀⠀⠀⠀⠀⠀⠀⠀⠀⠀⠀⠀⠀⠀⠁⠑⠔⠀⠀⠀⠀⠀⠀⠀⢀⠀⠀⠀⠀⠀⠀⠀⠀⠀⠀⠀⠀⠀⠀⠀⠀⠀⠀⠀⠀⠀⠀⠀⠀⠀⠀⠀⠀⠀⠀⠀⠀⠀⠀⠀⠀⠀⠀⠀⠀⠀⠀⠀⠀⠀⠀⠀⠀⠀⠀⠀⠀⠀⠀⠀⢔⠀⠀⠀⠀⠀⠀⠀⠀⠀⠀⠀⠀⠀⠀⠀⠀⠀⠀⠀⠀⠀⠀⠀⠀⠀⠀⠀⠀⠀⠹⢿⢇⢕⢄⢕⢅⢕⢔⠁⢕⢕⢕⢕⢕⢕⢕⢕⢕⢕⢕⢕⢕⢔⢕⢕⢕⢕⢕⢕⢕⢕⢕⢕⢕⢕⢕⢕⢕⢕⢕⢕⢕⢕⢕⠁⢄⢕⢕⢕⢕⢕⢕⢕⢕⢕⢕⢜⢝⢿⣿⣿⣿⣿⣿⣿⣿⣿⣿⣿⣿⣿⣿⣿⣿⣿⣿⣿⣿⣿⣿⣿⣿⣿⣿⣿⣿⣿⣿⣿⣿⣿⣿⣿⣿⣿⣿⣿⣿⣿⡿⢟⠋⢕⢕⢕⢕⢕⠀⢕⢕⢕⢕⢕⢕⢕⢕⢕⢕⢕⢕⢕⠀</a:t>
            </a:r>
            <a:br/>
            <a:r>
              <a:t>⠑⠀⠀⠀⠀⠀⠀⠀⠀⠀⠀⠀⠀⠀⠀⠀⠀⠀⠀⠀⠀⠀⠀⠀⠀⠀⠀⠀⠀⠀⠀⠀⠐⠑⠀⠀⠀⠀⠀⠀⠀⠀⠀⠀⠀⠀⠀⠀⠀⠀⠀⠀⠀⠀⠀⠀⠀⠀⠀⠀⠀⠀⠀⠀⠀⠀⠀⠀⠀⠀⠀⠀⠀⠀⠀⠀⠀⠀⠀⠀⠀⠀⠀⠀⠀⠁⠐⠀⠑⠀⠀⠀⠀⠀⠀⠀⠀⠀⠀⠀⠀⠀⠀⠀⠀⠀⠀⠀⠀⠀⠀⠀⠀⠀⠀⠀⠀⠐⠀⠑⠑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⠛⠙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⢧⣿⣿⣿⣿⢱⣷⣟⣯⣽⣽⣽⣿⣿⣷⣿⣿⣿⣟⣗⡷⢷⣯⣵⢕⢕⢕⢕⣿⣿⣿⣧⢝⢕⢕⢕⢕⢕⢕⢕⢕⢕⢕⢜⢝⢿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⣿⣿⡿⣟⡏⣾⣿⣿⣿⡇⣿⣿⣿⣿⣿⣿⣿⣿⣿⣿⣿⣿⣿⣿⣿⣿⣿⣿⣿⣇⢕⢕⢕⢸⣿⣿⣿⣧⢕⢕⢕⢕⢕⢕⢕⢕⢕⢕⢕⢕⢜⣿⣿⣿⣿⣿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⢟⣫⣷⣿⡿⣸⣿⣿⣿⣿⡇⣿⣿⣿⣿⣿⣿⣿⣿⣿⣿⣿⣿⣿⣿⣿⣿⣿⣿⣿⣿⣇⢕⢕⢜⣿⣿⣿⣿⡇⢕⢕⢕⢕⢕⢕⢕⢕⢕⢕⢕⢕⢜⢻⣿⣿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⡿⢏⣵⣿⣿⣿⣿⢣⣿⣿⣿⣿⣿⢱⣿⣿⣿⣿⣿⣿⣿⣿⣿⣿⣿⣿⣿⣿⣿⣿⣿⣿⣿⣿⣿⣇⢕⢕⣿⣿⣿⣿⣿⡕⢕⢕⢕⢕⢕⢕⢕⢕⢕⢕⢕⢕⢕⢜⢻⢿⣿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⡟⣫⣾⣿⣿⣿⣿⣿⡟⣾⣿⣿⣿⣿⣿⢸⣿⣿⣿⣿⣿⣿⣿⣿⣿⣿⣿⣿⣿⣿⣿⣿⣿⣿⣿⣿⣿⣿⣇⠕⣿⣿⣿⣿⣿⣇⢕⢕⢕⢕⢕⢕⢕⢕⢕⢕⢕⢕⢕⢕⢕⢕⢝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⣫⣾⣿⣿⣿⣿⣿⣿⡿⢳⣿⣿⣿⣿⣿⣿⢸⣿⣿⣿⣿⣿⣿⣿⣿⣿⣿⣿⣿⣿⣿⣿⣿⣿⣿⣿⣿⣿⣿⣿⢇⣿⣿⣿⣿⣿⣿⡕⢕⢅⢕⢕⢕⢕⢕⢕⢕⢕⢕⢕⢕⢕⢕⢕⢕⢜⢝⣿⣿⣿⣿⣿⣿⡿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⢏⣾⣿⣿⣿⣿⣿⣿⣿⢏⡼⣼⣿⣿⣿⣿⣿⣏⢸⣿⣿⣿⣿⣿⣿⣿⣿⣿⣿⣿⣿⣿⣿⣿⣿⣿⣿⣿⣻⣿⣿⣿⡕⢸⣿⣿⣿⣿⣿⡇⢕⢕⢕⢕⢕⢕⢕⢕⢕⢕⢕⢕⢕⢕⢕⢕⢕⢕⢕⢸⣿⣿⣿⣿⣿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⡿⣳⣿⣿⣿⣿⣿⣿⣿⡿⣳⣿⡇⣿⣿⣿⣿⣿⣿⡏⢸⣿⣿⣿⣿⣿⣿⣿⣿⣿⣿⣿⣿⣿⣿⣿⣿⣿⣿⣿⡏⢿⣿⡟⢕⣾⣿⣿⣿⣿⣿⣧⢕⢕⢕⢕⢕⢕⢕⢕⢕⢕⢕⢕⢅⢕⢕⢕⢕⣕⣵⣿⣿⣿⣿⣿⣿⢕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⡿⣵⣿⡿⣽⣿⣿⣿⣿⡟⣵⣿⣿⢹⣿⣿⣿⣿⣿⣿⣏⢸⣿⣿⣿⣿⣿⣿⣿⣿⣿⣿⣿⣿⣿⣿⣿⣿⣿⣿⣿⣇⢜⣿⡇⢕⣿⣿⣿⣿⣿⣿⣿⢕⢕⢕⢡⢕⢕⢕⢕⢕⢕⢕⢕⢕⢕⢕⢕⢕⣿⣿⣿⣿⣿⣿⣿⡏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⡿⣽⣿⡿⣹⣿⣿⣿⣿⣟⣾⣿⣿⣿⢸⣿⣿⢟⢝⣵⣿⣧⡜⢿⣿⣿⣿⣿⣿⣿⣿⣿⣿⣿⣿⣿⣿⣿⣿⣿⣿⣿⣿⢕⢸⢇⢱⣿⣿⣿⣿⣿⣿⣿⢕⢕⢕⢽⣷⢕⢱⣵⡕⢕⢕⠕⢕⢕⢕⢕⣾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⡿⣽⣿⣿⣳⣿⣿⣿⣿⢏⣾⣿⣿⣿⣿⢸⡿⢕⢕⣾⣿⣿⡇⢇⢕⣿⣿⣿⣿⣿⣿⣿⣿⣿⣿⣿⣿⣿⣿⣿⣿⣿⣿⣿⢕⢕⢕⣸⢯⣿⣿⣿⣿⣿⢏⢕⢕⢁⢜⢻⢧⠇⢝⢷⢝⠓⠓⠊⢕⢷⣿⣿⣿⣿⣿⣿⣿⣿⣿⢕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⢳⣿⣿⢿⢿⣿⣿⣿⢏⣾⣿⣿⣿⢿⢏⢸⢕⣕⣾⣿⣿⣿⡇⢸⣼⣿⣿⣿⣿⣿⣿⣿⣿⣿⣿⣿⣿⣿⣿⣿⣿⣿⣿⣿⢕⢕⢕⢯⣸⣿⡿⠟⢏⠕⠁⢕⢕⢕⢅⢑⠕⢕⢔⢕⢕⢀⠀⠀⡕⢜⢿⢻⣿⣿⣿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⡿⢿⢟⢟⢟⢇⣿⣿⣿⡟⣼⣿⣿⣏⣾⣿⣿⣿⢇⢕⡕⢕⣿⢿⣿⣿⣿⣿⣷⢸⣿⣿⣿⣿⣿⣿⣿⣿⣿⣿⣿⣿⣿⣿⣿⣿⣿⣿⣿⣿⢕⢕⠀⠀⢐⢄⢅⢁⠀⠀⢀⢕⢕⣧⡅⠑⢕⢕⢔⢕⢕⢕⢕⢜⢟⢕⢕⢕⢕⢹⣿⣿⣿⣿⣿⢕⢕⢕⢕⢕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⣻⡝⣱⢵⣼⣿⣿⣿⡟⣼⣿⣿⣿⢣⣿⣿⡟⣾⣿⣿⣿⡟⢕⢕⣇⢕⢕⣾⣿⣿⣿⣿⡟⢸⣿⣿⣿⣿⣿⣿⣿⣿⣿⣿⣿⣿⣿⣿⣿⣿⣿⣿⣿⣿⢕⢕⠀⠀⠀⠁⠁⠀⠀⢀⢕⢕⢸⣿⣿⣷⡔⡑⠕⢔⢑⢕⢕⢕⢕⢕⢕⢕⢕⢕⣿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</a:t>
            </a:r>
            <a:br/>
            <a:r>
              <a:t>⣿⣿⣿⣿⣿⣿⣿⣿⣿⣿⣿⣿⣿⣿⣿⣿⣿⢱⣿⡏⣿⣿⣿⣿⣿⣿⢇⣿⣿⣿⡏⣾⣿⣿⣹⣿⣿⣿⣿⢣⡕⢸⣿⡕⢸⣿⣿⢏⢟⢿⢇⢸⣿⣿⣿⣿⣿⣿⣿⣿⣿⣿⣿⣿⣿⣿⣿⣿⣿⣿⡿⢹⢕⢕⢀⠕⢕⢕⢕⢔⢔⢕⢕⢕⢸⣿⣿⣿⡇⣿⣧⡅⠕⢕⢕⢕⢕⢕⡑⡅⣵⣿⣿⢿⢿⢿⢟⢕⢕⢕⢕⢸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⠅⠅⢄⢔⢔⢕⠑⠀</a:t>
            </a:r>
            <a:br/>
            <a:r>
              <a:t>⣿⣿⣿⣿⣿⣿⣿⣿⣿⣿⣿⣿⣿⣿⣿⣿⢫⣾⣿⣿⣿⢿⣿⣿⣿⣿⢸⣿⣿⣿⢱⣿⣿⢇⣿⣿⣿⣿⣧⣿⡇⣸⣿⡇⣼⣿⣿⣧⣵⣵⡕⣿⣿⣿⢺⣿⣿⣿⣿⣿⣿⣿⣿⣿⣿⣿⣿⣿⣿⣿⡇⢜⢕⢕⢱⣄⣁⡁⣁⣡⡜⢕⢕⢱⣼⣿⣿⣿⣿⢻⣿⣿⣧⣅⣵⢱⣷⣿⣇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⢄⢄⢅⢕⢕⢕⢕⠀</a:t>
            </a:r>
            <a:br/>
            <a:r>
              <a:t>⣿⣿⣿⣿⣿⣿⣿⣿⣿⣿⣿⣿⣿⣿⣿⢏⣿⣿⢿⣿⣿⣷⣝⢟⢜⢎⣼⣿⣿⡏⣾⣿⡿⣸⣿⣿⣿⣿⣿⣿⡇⣿⣿⢇⣿⣿⣿⣿⣿⣿⢱⣿⣿⡏⢸⣿⣿⣿⣿⣿⣿⣿⣿⣿⣿⣿⣿⣿⣿⣿⢕⢕⢕⢕⢸⣿⣿⣿⣿⣿⡜⢕⢕⣿⣿⣿⣿⣿⣿⢸⣿⣿⣿⣟⣿⡞⡿⢫⣿⣿⣧⡄⠀⢀⢁⢁⢀⢕⢕⢕⢕⢀⢅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⠅⠀</a:t>
            </a:r>
            <a:br/>
            <a:r>
              <a:t>⣿⣿⣿⣿⣿⣿⣿⣿⣿⣿⣿⣿⣿⣿⢏⣼⣿⣿⣱⣕⢕⢝⢻⢗⢑⢕⣿⣿⣿⢱⣿⣿⣇⣿⣿⣿⣿⣿⣿⣿⢇⣿⣿⢸⣿⣿⣿⣿⣿⡟⣼⣿⣿⢱⢸⣿⣿⣿⣿⣿⣿⣿⣿⣿⣿⣿⣿⣿⣿⡿⢕⢕⢕⢕⣸⣿⣿⣿⣿⣿⣧⢕⢱⣿⣿⣿⣿⣿⣿⢸⣿⣿⣿⣿⣿⡇⣵⡿⣻⢟⢸⣧⠀⢕⣹⣿⡇⢕⢕⢕⢕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⠕⠀</a:t>
            </a:r>
            <a:br/>
            <a:r>
              <a:t>⣿⢿⢿⠿⠿⠟⣿⣿⣿⣿⣿⣿⣿⡟⡕⣿⣿⡯⢹⣿⡗⣱⣷⣿⢇⢕⣿⣿⡟⣼⣿⣿⢸⣿⣿⣿⣿⣿⣿⡿⢕⣿⡏⢸⢟⢟⣟⣟⣿⡇⣿⣿⡇⣾⢸⣿⣿⣿⣿⣿⣿⣿⣿⣿⣿⣿⣿⣿⣿⡇⢕⢕⢕⢕⣿⣿⣿⡿⢿⢿⢿⢕⣸⣿⣿⣿⣿⣿⣿⢸⣿⣿⣿⣿⣿⡇⣭⡞⢱⣾⣾⣿⢕⢱⢻⣿⡇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⢕⠀</a:t>
            </a:r>
            <a:br/>
            <a:r>
              <a:t>⡵⡄⠁⠁⠁⠁⣿⣿⣿⣿⣿⣿⣿⣧⢇⢜⣷⡕⢕⢜⣼⣿⢿⢇⣱⡇⣿⣿⣇⣿⣿⢇⣾⣿⣿⣿⣿⣿⣿⡇⢕⣿⡇⣿⣿⣿⣿⣿⣿⡇⣿⣿⢱⣵⡕⣿⣿⡿⣿⣿⣿⣿⣿⣿⣿⣿⣿⣿⣿⡇⢕⢕⢕⢱⣿⣿⣿⣿⣿⣷⣷⡇⣽⣿⣽⣿⣿⣿⡏⣼⣿⣿⣿⣿⣿⡇⢜⢿⣧⡝⢜⢻⢕⢕⢝⡟⢕⢕⢕⢕⢕⢹⡝⢕⢕⢕⢕⢕⢕⢕⢕⢕⢕⢕⢕⢕⢕⢕⢕⢕⢕⢕⢕⢕⢕⢕⢕⢕⢕⢕⢕⢕⢕⢕⢕⢕⢕⢕⢕⢕⢕⢕⢕⢕⢕⢕⣱⣽⣿⣷⢕⢕⢕⢕⢕⢕⢕⢕⢕⢕⢱⣷⣷⣷⣷⣷⣵⣵⣵⣵⣵⣵⣕⣕⣕⡵⡕⢕⢕⢕⢕⢕⢕⢕⢕⢕⢕⢕⢕⢕⢕⢕⢕⢕⢕⢕⢕⢕⢕⢕⢕⢕⢕⢕⢕⢕⢕⢕⢕⢕⢕⢕⢕⢕⢕⢕⢕⢕⢕⢕⢕⢕⡱⡕⣱⢔⢀⢀⢕⢕⠀</a:t>
            </a:r>
            <a:br/>
            <a:r>
              <a:t>⢇⢕⢰⢾⢷⢄⣿⣿⣿⣿⣿⣿⣿⣿⡜⣇⢪⢻⢇⣧⣟⢿⣧⣾⡿⢇⣿⣿⢸⣿⡟⡕⣿⣿⣿⣿⣿⣿⣿⢕⣿⣿⡇⣿⣿⣿⣿⣿⣿⡇⣿⡏⣼⣿⣧⢻⣿⡇⣿⣿⣿⣿⣿⣿⣿⣿⣿⡇⣿⢕⢕⢕⢕⣸⣿⣿⣿⣿⣿⣿⣿⡇⣿⡇⣿⣿⣿⣿⢇⣿⣿⣿⣿⣿⣿⡇⣷⣜⢻⣷⢕⢇⢇⣾⡕⡧⡕⢕⢕⢕⢕⣾⡷⢕⢕⢕⢕⢕⢕⢕⢕⢕⢕⢕⢕⢕⢕⢕⢕⢕⢕⢕⢕⢕⢕⢕⢕⢕⢕⢕⢕⢕⢕⢕⢕⢕⢕⢕⢕⢕⢕⢕⢕⢕⢕⢱⣿⣿⣿⣿⡇⢕⢕⢕⢕⢕⢕⢕⢕⢕⣼⣿⣿⣿⣿⣿⣿⣿⣿⣿⣿⣿⣿⣾⣿⣷⣯⡧⢕⢕⢕⢕⢕⢕⢕⢕⢕⢕⢕⢕⢕⢕⢕⢕⢕⢕⢕⢕⢕⢕⢕⢕⢕⢕⢕⢕⢕⢕⢕⢱⣕⣷⣾⣾⣷⣷⣷⣿⣿⣿⣿⣿⣿⣿⣿⣿⣿⣧⢕⢕⠀</a:t>
            </a:r>
            <a:br/>
            <a:r>
              <a:t>⢕⢕⢕⢕⢱⢸⢽⣿⣿⣿⣿⣿⣿⣿⣿⣎⢧⡜⢕⢸⡟⢿⣷⣧⣵⡕⣿⡟⣾⡿⣱⢱⣿⣿⣿⣿⣿⡿⡏⣸⣿⣿⡇⢿⣟⣟⣟⣟⣟⣟⢸⡇⣿⣿⣿⡎⣿⣿⢸⣿⣿⢿⣿⣿⣿⣧⣿⡇⣿⢕⡕⢕⢱⣿⡿⢿⢿⣿⡿⢿⢿⢕⣿⢱⡟⣿⣿⡿⢕⣿⣿⣿⣿⣿⣿⡇⢝⣟⣣⣵⢇⢜⣸⣿⡇⡇⣧⢕⢕⢕⢸⣿⣿⡕⢕⢕⢕⢕⢕⢕⢕⢕⢕⢕⢕⢕⢕⢕⢕⢕⢕⢕⢕⢕⢕⢕⢕⢕⢕⢕⢕⢕⢕⢕⢕⢕⢕⢕⢕⢕⢕⢕⢕⢕⢕⣾⣿⣿⣿⣿⡇⢕⢕⢕⢕⢕⢕⢕⢕⢕⣿⣿⣿⣿⣿⣿⣿⣿⣿⣿⣿⡿⢿⢟⢏⢕⢕⢕⠕⢕⢕⢕⢕⢕⢕⢕⢕⢕⢕⢕⢕⢕⢕⢕⢕⢕⢕⢕⢕⢕⢕⢕⢕⢕⢕⢕⢕⢕⢕⢜⢝⢟⢿⣿⣿⣿⣿⣿⣿⣿⣿⣿⣿⣿⣿⣿⣿⣿⣧⢕⠀</a:t>
            </a:r>
            <a:br/>
            <a:r>
              <a:t>⢃⢅⢕⢅⢰⢕⢸⣿⣿⣿⣿⣿⣿⣿⣿⣿⣷⣝⢕⢜⢧⡕⢕⣜⡝⢕⣿⡇⣿⢱⣿⢸⣿⣿⣿⣿⣿⣟⢕⣿⣿⡿⢇⠿⠿⢿⢿⠿⠿⢿⣧⢇⣵⡝⡻⣿⣾⣿⡇⣻⣿⡜⣿⣿⣿⣿⣼⢕⡏⢱⢕⢕⣡⣵⣾⣿⢿⢿⢿⣿⡿⣸⣽⣇⢣⣼⡻⢇⢜⣿⣿⣿⣿⢿⣿⢻⢿⢟⢏⢱⢱⣾⣿⣿⣷⣯⣿⢕⢕⢕⢸⣿⣿⡇⢕⢕⢕⢕⢕⢕⢕⢕⢕⢕⢕⢕⢕⢕⢕⢕⢕⢕⠑⢕⢕⢕⢕⢕⢕⢕⢕⢕⢕⢕⢕⢕⢕⢕⢕⢕⢕⢕⢕⠕⣸⣝⢝⢝⢝⢟⢟⢕⢕⢕⢕⢕⢕⢕⢕⢸⢿⢿⢿⢿⢿⢟⢟⢏⢝⢝⢕⢕⢕⢕⢑⢅⣕⣵⣾⣿⣇⢕⢕⢕⢕⢕⢕⢕⢕⢕⢕⢕⢕⢕⢕⢕⢕⢕⢕⢕⢕⢕⢕⢕⢕⢕⢕⢕⢕⢁⠕⠕⢕⢕⢝⢟⢻⢿⢿⣿⣿⣿⣿⣿⣿⣿⣿⣿⣿⣧⠀</a:t>
            </a:r>
            <a:br/>
            <a:r>
              <a:t>⢇⢔⢜⢕⠕⠕⢜⣿⣿⣿⣿⣿⣿⣿⣿⣿⣿⣿⣿⣷⣜⢳⡕⢝⢇⢕⣿⢹⡇⢸⣿⢸⣿⣿⣿⣿⣿⡇⢜⠅⠀⠀⢀⣐⡄⠕⠁⠀⠄⠀⠀⠉⠟⢿⣾⣿⣿⣿⣾⣼⣿⣷⡹⣟⢻⣿⣏⢇⢱⣧⣾⡾⠟⠙⢁⠀⠀⠑⢑⢐⢐⠀⠈⠉⢑⢻⢿⢕⢺⣿⣿⣿⡇⢽⣿⢕⢷⢇⢱⢣⣾⣿⣿⣿⣿⣿⣿⢕⢕⢕⢸⣿⣿⡷⢕⢕⢕⢕⢕⢕⢕⢕⢕⢕⢕⢕⢕⢕⢕⢕⢕⠀⠀⢕⢕⢕⢕⢕⢕⢕⢕⢕⢕⢕⢕⢕⢕⢕⢕⢕⢕⢕⢕⢱⣿⣿⣿⣷⣶⣵⣥⣕⢕⢕⢕⢕⢕⢕⢕⠕⢕⢕⠕⢑⢕⠑⠑⢑⣁⣁⣅⣤⣴⣶⣾⣿⣿⣿⣿⣿⣿⣧⡕⢕⢕⢕⢑⢕⢕⢕⢕⢕⢕⢕⢕⢕⢕⢕⢕⢕⢕⢕⢕⢕⢕⢕⢕⢕⢕⢸⣷⣦⣄⣑⢅⢑⠕⠕⢕⢕⢝⢝⢝⢟⢟⢟⢟⢟⢻⢟⠀</a:t>
            </a:r>
            <a:br/>
            <a:r>
              <a:t>⢜⢏⢕⢄⢀⢀⢕⣿⣿⣿⣿⣿⣿⣿⣿⣿⣿⣿⣿⣿⡿⠁⠁⢑⢙⢕⣿⢸⢕⢕⢹⢸⣿⢿⣿⣿⣿⡇⠁⢄⣴⣾⣿⠏⠄⠔⠑⠀⠀⠔⢔⠑⢔⢌⡻⣿⣿⣿⣿⣿⣿⣿⣿⣿⣿⣿⣿⣷⣿⣿⢟⢑⡰⢑⢔⢀⠀⠀⠔⠄⠝⣷⣦⡄⠀⢙⢟⣎⢼⣿⣿⣿⢕⣿⣿⢱⠇⢕⣼⣿⣿⣿⣿⣿⣿⣿⣿⡕⢕⢕⢸⣿⣿⢇⢕⢕⢕⢕⢕⢕⢕⢕⢕⠀⢕⢕⢕⢕⢕⢕⢕⢔⠀⢕⢕⢕⢕⢕⢕⢕⢕⢕⢕⢕⢕⢕⢕⢕⢕⢕⢕⢕⢱⣿⣿⣿⣿⣿⣿⣿⣿⣿⡇⢕⢕⢕⢕⢕⢕⣷⣷⣷⣷⣷⣿⣿⣿⣿⣿⣿⣿⣿⣿⣿⣿⣿⣿⣿⣿⣿⣿⣿⣿⣧⢕⢕⢕⢑⢕⢕⢕⢕⢕⢕⢕⢔⢕⢕⢕⢕⢕⢕⢕⢕⢕⢕⢕⢕⢕⢸⣿⣿⣿⣿⣿⣷⣶⣦⣴⣤⣅⣁⣁⣁⢅⢁⢁⢑⣑⣑⠀</a:t>
            </a:r>
            <a:br/>
            <a:r>
              <a:t>⢕⢕⡕⢕⢕⢕⢕⣿⣿⣿⣿⣿⣿⣿⣿⣿⣿⣿⣿⢟⢕⠀⠀⠕⣸⡇⣿⡸⡕⢕⢜⣸⣿⢸⣿⢻⣿⡇⢔⢸⣿⣿⣿⠞⢿⠃⢄⠀⠀⢀⠀⢀⢜⣷⣼⣿⣿⣿⣿⣿⣿⣿⣿⣿⣿⣿⣿⣿⣿⣿⣵⣿⠵⢷⠆⠀⠀⠀⠀⠀⠀⣿⣿⣿⢄⢕⣵⣿⢳⣿⣿⡿⣸⣿⣿⠀⠀⢸⣿⣿⣿⣿⣿⣿⣿⣿⣿⡇⢕⢕⢸⣿⡟⢕⢕⢕⢕⢕⢕⢕⢕⢕⢕⠀⢕⢕⢕⢕⢕⢕⢕⢕⠀⢕⢅⠀⢕⢕⢕⢕⢕⢕⢕⠕⠑⢕⢕⢕⢕⢕⢕⢅⣾⣿⣿⣿⣿⣿⣿⣿⣿⣿⣿⡕⢕⢕⢕⢕⢕⣿⣿⣿⣿⣿⣿⣿⣿⣿⣿⣿⣿⣿⣿⣿⣿⣿⣿⣿⣿⣿⣿⣿⣿⣿⣷⣕⢕⢕⢑⢕⢕⢕⢕⢕⠐⢔⠅⢕⢕⢕⢕⢕⢕⢕⢕⠁⠑⠑⢁⢸⣿⣿⣿⣿⣿⣿⣿⣿⣿⣿⣿⣿⣿⣿⣿⣿⣿⣿⣿⣿⠀</a:t>
            </a:r>
            <a:br/>
            <a:r>
              <a:t>⢂⢜⢊⢕⢵⡄⠀⢸⣿⣿⣿⣿⣿⣿⣿⣿⣿⡿⣣⢏⠀⠀⠀⠐⣿⡇⣿⣧⡇⢸⢕⢿⣿⢕⣟⣧⡹⡇⣿⣧⣿⣿⣿⡄⢕⢔⢕⢔⢄⢕⢄⣕⢱⣿⣿⣿⣿⣿⣿⣿⣿⣿⣿⣿⣿⣿⣿⣿⣿⣿⣿⣿⢀⢔⢅⢄⢄⢕⢄⢕⢄⣿⣿⣣⣾⣿⣿⣿⣿⣿⣿⣿⢸⣿⣿⠀⠀⠁⢻⣿⣿⣿⣿⣿⣿⣿⣿⡇⠁⠁⢸⣿⢇⢕⢕⢕⢕⢕⢕⢕⢕⢕⢕⠀⢕⢕⢕⢕⢕⢕⢕⢕⠀⠁⠀⠀⢕⢕⢕⢕⢕⢕⢕⠀⠀⢕⢕⢕⢕⢕⢕⣾⣿⣿⣿⣿⣿⣿⣿⣿⣿⣿⣿⣷⡕⢕⢕⢕⢸⣿⣿⣿⣿⣿⣿⣿⣿⣿⣿⣿⣿⣿⣿⣿⣿⣿⣿⣿⣿⣿⣿⣿⣿⣿⣿⣿⣷⡕⢕⠕⢕⢕⢕⢕⠀⠅⠀⠁⢕⢕⢕⢕⢕⢕⢕⠀⠀⠀⠑⢸⣿⣿⣿⣿⣿⣿⣿⣿⣿⣿⣿⣿⣿⣿⣿⣿⣿⣿⣿⣿⠀</a:t>
            </a:r>
            <a:br/>
            <a:r>
              <a:t>⠜⠊⠁⠘⢜⢝⡕⢸⣿⣿⣿⣿⣿⣿⣿⣿⢟⣼⡟⠀⠀⠀⠀⠀⣿⡇⣿⣿⢇⢜⢕⢜⡟⢕⢜⣿⣿⣧⢿⣿⣿⣿⣿⣷⣕⢇⢱⣧⣵⢇⢕⣸⣿⣿⣿⣿⣿⣿⣿⣿⣿⣿⣿⣿⣿⣿⣿⣿⣿⣿⣿⣿⣇⢵⢇⢵⣵⢕⢕⣳⣾⣿⣿⣿⡿⣹⣿⣿⡿⢻⣿⣿⢜⣿⣿⠀⠀⠀⠀⢻⣿⣿⣿⣿⣿⣏⣿⡇⠀⠀⢸⢇⢕⢕⢕⢕⢕⢕⢕⢕⢕⢕⢕⢅⠀⢕⢕⢕⢕⢕⢕⢕⠀⠀⠀⠀⢕⢕⢕⢕⢕⢕⢕⠀⠀⢕⢕⢕⢕⢑⣾⣿⣿⣿⣿⣿⣿⣿⣿⣿⣿⣿⣿⣿⣧⢕⢕⢕⢱⣕⣝⣝⣝⡝⢝⢟⢟⢟⢿⢿⢿⢿⣿⣿⣿⣿⣿⣿⣿⣿⣿⣿⣿⣿⣿⣿⣿⣿⣧⢕⢕⢕⢕⢕⢔⠀⠀⠀⠁⢕⢕⢕⢕⢕⢕⠀⠀⠀⠀⢸⣿⣿⣿⣿⣿⣿⣿⣿⣿⣿⡿⢿⢿⢿⢿⢿⢿⢿⢿⢿⠀</a:t>
            </a:r>
            <a:br/>
            <a:r>
              <a:t>⢁⢰⣔⡐⢕⢇⢕⢸⣿⣿⣿⣿⣿⣿⡿⣣⣿⢿⠁⠀⠀⠀⠀⠀⢸⡇⣿⣿⢕⡕⢕⣼⢜⢕⢕⢜⢻⣿⡜⣿⣿⣿⣿⣝⢻⢿⣧⣽⣵⢶⣿⣿⣿⣿⣿⣿⣿⣿⣿⣿⣿⣿⣿⣿⣿⣿⣿⣿⣿⣿⣿⣿⣿⣿⢧⣵⣿⣵⡾⢿⣻⣿⣿⣿⣷⣿⣿⢯⣱⣿⣿⣿⢕⣿⣿⠀⠀⠀⠀⠐⢹⣿⣿⣿⣿⣿⣿⣿⠀⠀⢘⢕⢕⢕⢕⢕⢕⢕⢕⢕⢕⢕⢕⢕⠀⠑⢕⢕⢕⢕⢕⢕⠀⠀⠀⠀⢕⢕⢕⢕⢕⢕⢕⠀⠀⢕⢕⢕⢑⣼⣿⣿⣿⣿⣿⣿⣿⣿⣿⣿⣿⣿⣿⣿⣿⣧⡕⢕⢕⣿⣿⣿⣿⣿⣿⣿⣿⣷⣷⣷⣷⣧⣵⣵⣵⣽⣽⣿⣿⣿⣿⣿⣿⣿⣿⣿⣿⣿⣿⣷⣕⢕⢕⢕⢕⠀⠀⠀⠀⠕⢕⢕⢕⢕⢕⠀⠀⠀⠀⢜⣏⣝⣝⣝⣝⣕⣵⣵⣵⣵⣵⣵⣷⣷⣷⣷⣾⣿⣿⣿⠀</a:t>
            </a:r>
            <a:br/>
            <a:r>
              <a:t>⢕⢅⢝⢕⢕⢕⠕⠑⣿⣿⣿⣿⣿⡿⣱⣿⢇⠑⠀⠀⠀⠀⠀⠀⠘⢹⣿⡿⢱⡇⢕⣿⡇⢕⢕⢕⢕⢿⡻⡜⣿⣿⣿⣿⣿⣧⣵⣶⣶⣾⣿⣿⣿⣿⣿⣿⣿⣿⣿⣿⣿⣿⣿⣿⣿⣿⣿⣿⣿⣿⣿⣿⣿⣿⣷⣦⣵⣥⣵⣷⣿⣿⣿⣿⣿⡟⢹⢗⣿⣿⣿⣿⢕⢹⣿⢔⠀⠀⠀⠀⢱⢹⣿⣿⢇⡟⢿⣿⢀⢀⢕⢕⢕⢕⡱⢅⢕⢕⢕⢕⢕⢕⢕⢕⠀⠀⢕⢕⢕⢕⢕⢕⢔⠀⠀⠀⢕⢕⢕⢕⢕⢕⢕⠀⠀⢕⢕⠕⣸⣿⣿⣿⣿⣿⣿⣿⣿⣿⣿⣿⣿⣧⠙⠻⣿⣿⣷⡕⢕⢸⣿⣿⣿⣿⣿⣿⣿⣿⣿⣿⣿⣿⣿⣿⣿⣿⣿⣿⣿⣿⣿⣿⣿⣿⣿⣿⣿⣿⣿⣿⣿⣇⢕⢕⢕⢄⠀⠀⠀⠀⢑⢕⢕⢕⢕⢕⠀⠀⠀⣼⣿⣿⣿⣿⣿⣿⣿⣿⣿⣿⣿⣿⣿⣿⣿⣿⣿⣿⣿⣿⠀</a:t>
            </a:r>
            <a:br/>
            <a:r>
              <a:t>⢕⢕⢕⠕⠕⠁⠀⠀⣿⣿⣿⣿⡟⣼⡟⢕⢕⢔⠀⠀⠀⠀⠀⠀⠀⢸⣿⡇⢸⣿⡕⢜⣷⢕⢕⢕⢕⣜⢧⢻⣿⣿⣿⣿⣿⣿⣿⣿⣿⣿⣿⣿⣿⣿⣿⣿⣿⣿⣿⣿⣿⣿⣿⣿⣿⣿⣿⣿⣿⣿⣿⣿⣿⣿⣿⣿⣿⣿⣿⣿⣿⣿⣿⢿⢏⣵⢫⣱⣿⣿⣿⣿⢕⢹⣿⡔⠀⠀⠀⠀⠕⣧⢻⣿⣿⣿⣿⣿⡇⠕⢱⣵⣾⣿⡇⢕⢕⢕⢕⢕⢕⢕⢕⠁⠀⠀⠀⢕⢕⢕⢕⢕⢕⠀⠀⠀⠑⢕⢕⢕⢕⢕⢕⠀⠀⠑⢕⢱⡷⠆⠀⠀⠀⠀⠀⠁⠉⠉⠉⠙⠛⠛⠀⠀⠈⠛⠛⠛⠑⠅⠛⠛⠟⠟⠟⠟⠟⠻⢿⣿⣿⣿⣿⣿⣿⣿⣿⣿⣿⣿⣿⣿⣿⣿⣿⣿⣿⣿⣿⣿⣿⣿⡕⢕⢕⢕⠀⠀⠀⠀⣇⢕⢕⢕⢕⢕⠀⠀⠀⣿⣿⣿⣿⣿⣿⣿⣿⣿⣿⣿⣿⣿⣿⣿⣿⣿⣿⡿⠟⠋⠀</a:t>
            </a:r>
            <a:br/>
            <a:r>
              <a:t>⢐⢄⠄⠀⠀⠀⠀⠀⢸⣿⣿⡿⣼⢏⢕⢕⣾⣷⢔⢀⢀⠀⢄⣇⡄⣼⣿⢕⢸⣿⡇⢕⢻⡕⢕⢕⢕⣷⣿⣏⢿⣿⣿⣿⣿⣿⣿⣿⣿⣿⣿⣿⣿⣿⣿⣿⣿⣿⣿⣿⣿⣿⣷⣿⣿⣿⣿⣿⣿⣿⣿⣿⣿⣿⣿⣿⣿⣿⣿⣿⣿⣿⡷⣱⡵⢵⣷⣿⣿⣿⢸⣿⢕⢜⣿⡕⠀⠀⠀⢀⢔⢸⡎⠟⠟⠟⠟⠟⠃⠀⠘⠟⠟⠛⠁⢕⢕⢕⢕⢕⢕⢕⠑⠀⠀⠀⠀⠑⢕⢕⢕⢕⢕⢄⠀⠀⢕⢕⢕⢕⢕⢕⢕⠀⠀⠀⠐⠉⠀⠀⠀⠀⠀⠀⠀⠀⠀⠀⠀⠀⠀⠀⠀⠀⠀⠀⠀⠀⠀⠀⠀⠀⠀⠀⠀⠀⠀⠀⠀⠀⠈⠙⠻⢿⣿⣿⣿⣿⣿⣿⣿⣿⣿⣿⣿⣿⣿⣿⣿⣿⣿⣿⣷⢑⢕⢕⠀⠀⠀⠀⣿⡔⢕⢕⢕⢕⠀⠀⢱⣿⡿⠟⠛⠙⠁⠁⠉⠉⠉⠉⠉⠉⠉⠉⠉⠉⠁⠀⠀⠀⠀</a:t>
            </a:r>
            <a:br/>
            <a:r>
              <a:t>⠗⠁⠀⠀⠀⠀⠀⠀⢸⣿⣿⢳⢏⢕⡇⣼⣿⡏⢕⢸⣿⣿⣿⣿⡇⣿⡟⢕⢸⣿⣷⢕⢜⣷⢕⢕⢕⢜⢟⢟⢜⣿⣿⣿⣿⣿⣿⣿⣿⣿⣿⣿⣿⣿⣿⣿⣿⣿⣿⣿⣿⣿⣿⣿⣿⣿⣿⣿⣿⣿⣿⣿⣿⣿⣿⣿⣿⣟⣽⣿⣿⢟⡵⠏⣸⣿⣿⣿⣿⡿⢜⣿⡕⢕⣿⡇⢔⢔⣾⣷⢔⢕⢣⢔⢔⢔⢕⢕⢔⠀⢔⢕⢕⠁⠀⠑⢕⢕⢕⢕⢕⠕⠀⠀⠀⠀⠀⠀⢕⢕⢕⢕⢕⢕⠀⠀⠀⢕⢕⢕⢕⢕⢕⠀⠀⢀⡀⠀⠀⠀⠀⠀⠀⣠⣶⣶⣷⣷⣶⣶⢄⠠⣤⣄⣄⣀⣀⠀⠀⠀⠀⠀⠀⠀⠀⠀⠀⠀⠀⠀⠀⠀⠀⠔⢵⣿⣿⣿⣿⣿⣿⣿⣿⣿⣿⣿⣿⣿⣿⣿⣿⣿⣿⡇⠁⠑⠀⠀⠀⢱⣿⣇⢕⢕⢕⢕⠀⠀⡘⠁⠀⠀⠀⠀⠀⠀⠀⠀⠀⠀⠀⠀⠀⠀⠀⠀⠀⠀⠀⠀⠀</a:t>
            </a:r>
            <a:br/>
            <a:r>
              <a:t>⠀⠀⠀⠀⠀⢀⢀⢀⢸⣿⡏⡾⢇⣾⣇⣿⣿⢕⢕⣿⣿⣿⣿⣿⢕⢹⡇⢕⢸⣿⣿⢕⢕⢝⡇⢕⢕⢕⢕⢕⢕⢜⣿⣿⣿⣿⣿⣿⣿⣿⣿⣿⣿⣿⣿⣿⣿⣿⣿⣿⣿⣿⣿⣿⣿⣿⣿⣿⣿⣿⣿⣿⣿⣿⣿⣿⣿⣿⣿⣿⢿⢎⢕⢕⣿⣿⣿⣿⣿⠇⢕⢹⡇⢕⢻⡇⡕⢕⢸⣿⢱⡕⢕⡕⢕⢕⢕⢱⣷⢔⢱⡇⠁⠀⠀⠀⠀⠑⠕⠕⠑⠀⠀⠀⠀⠀⠀⠀⠁⢕⢕⢕⢕⢕⢔⠀⠀⢕⢕⢕⢕⢕⢕⠀⠀⠑⣿⣆⠀⠀⠀⠀⢸⣿⣿⣿⣿⣿⣿⣿⡕⠀⠀⠁⢕⢸⡕⠀⠀⠀⠀⠀⠀⠀⠀⠀⠀⠀⠀⠀⠀⢠⣄⡀⠄⢝⣻⣿⣿⣿⣿⣿⣿⣿⣿⣿⣿⣿⣿⣿⣿⣿⣿⡇⠀⠀⠀⠀⠀⣾⣿⣿⢁⢕⢕⠁⠀⠀⢀⢀⣄⣤⣴⠀⠲⣷⣷⣶⡶⠶⠂⠀⠀⠀⠀⠀⠀⢄⡄⢄⠀</a:t>
            </a:r>
            <a:br/>
            <a:r>
              <a:t>⠀⠀⠀⠀⠀⠀⠀⠐⠑⣿⢧⡇⣸⣿⢹⣿⣿⢕⢸⣿⣿⣿⣿⣿⢕⢸⢕⢕⢜⣿⣿⡕⡕⡕⢹⡕⢕⢕⢕⢕⢕⢕⢜⢿⣿⣿⣿⣿⣿⣿⣿⣿⣿⣿⢏⠙⢿⢿⢿⢟⢟⢟⢟⢟⢟⢿⢿⠿⠟⠝⣿⣿⣿⣿⣿⣿⣿⣿⣯⣷⢏⢕⢕⢱⣿⣿⣿⣿⡿⢔⢕⢸⣧⢕⢸⡇⡇⢕⢸⣿⢸⣷⢕⡇⢕⢕⢕⢸⣿⡇⢸⠑⠀⠀⠀⠀⠀⠀⠀⠀⠀⠀⠀⠀⠀⠀⠀⠀⠀⠑⢕⢕⢕⢕⢕⢀⠀⠕⢕⢕⢕⠕⠕⠀⠀⠀⢻⣿⣷⣄⠀⠀⢘⣿⣿⣿⣿⣿⣿⣿⣧⠀⠀⠀⠕⢕⢗⢀⢀⠀⠔⠔⠀⢀⠀⣱⢇⠀⠀⠀⠀⣸⣿⣿⣷⣵⣝⣿⣿⣿⣿⣿⣿⣿⣿⣿⣿⣿⣿⣿⣿⣿⣿⡇⠀⠀⠀⠀⣱⣿⣿⣿⠀⢕⢕⠀⢄⣴⣾⣿⣿⣿⣿⠀⠀⠀⠀⠀⢕⠀⠀⠀⢀⢀⠀⠀⠀⢱⢇⢕⠀</a:t>
            </a:r>
            <a:br/>
            <a:r>
              <a:t>⠀⠀⠀⠀⠀⠀⠀⠀⠀⣿⢸⢕⣿⣿⣸⣿⡟⢕⣼⣿⣿⣿⣿⡿⢕⢕⢕⢕⢕⢿⣿⣗⢜⢕⢜⢷⡕⢕⢕⢕⢕⢕⢕⢕⢝⢿⣿⣿⣿⣿⣿⣿⣿⣿⣕⢀⢕⢕⢕⢕⢕⢕⢕⢕⢕⢕⢄⢀⠀⢠⣿⣿⣿⣿⣿⣿⣿⣿⢟⢕⢕⢕⢕⣸⣿⣿⣿⣿⣿⢕⢕⢕⢾⢕⢸⢇⡇⢕⢸⣿⢸⣿⡕⡇⢕⢕⢕⢸⣿⡇⠀⠀⠀⠀⠀⠀⠀⠀⠀⠀⠀⠀⠀⠀⠀⢄⢕⢀⠀⠀⠁⢕⢕⢕⢕⢕⢀⠀⢕⠁⠀⠀⠀⠀⠀⠀⢸⣿⣿⣿⣧⡄⡀⠜⢿⣿⣿⣿⣿⣿⣿⣆⠀⠀⠀⢕⢕⢻⣧⣕⣕⣕⣕⣱⣾⣏⡕⠔⠀⠀⢠⣿⣿⣿⣿⣿⣿⣿⣿⣿⣿⣿⣿⣿⣿⣿⣿⣿⣿⣿⣿⣿⣿⠕⠀⠀⠀⢰⣿⣿⣿⡿⠀⠕⠀⢄⣾⣿⣿⣿⣿⣿⣿⡔⠀⠀⠀⢕⢸⣇⢄⢁⢕⢕⢀⢄⣔⢝⢕⢕⠀</a:t>
            </a:r>
            <a:br/>
            <a:r>
              <a:t>⢀⢀⠀⠀⠀⠀⠀⠀⠀⢸⢕⢱⣿⣿⡇⣿⡇⢕⣿⣿⣿⣿⡿⡕⢕⢕⢕⢕⢕⢜⣿⣿⡕⢕⢕⢜⢿⡕⢕⢕⢕⢕⢕⢕⢕⢕⢝⢻⣿⣿⣿⣿⣿⣿⣿⣷⣮⣵⣵⣕⣕⣕⣕⣕⣕⣵⣵⣵⣾⣿⣿⣿⣿⣿⣿⢿⢏⢕⢕⢕⢕⢕⢕⣿⣿⣿⣿⡏⢕⡕⢕⢕⢱⡕⢸⢇⡇⢕⢸⣿⣼⣿⡇⣇⢕⢕⢕⢸⠏⠁⠀⠀⠀⠀⠀⠀⠀⠀⠀⠀⠀⠀⢄⢔⢕⢕⢕⢕⠀⠀⠀⠀⢕⢕⢕⢕⢕⢀⠀⠀⠀⠀⠀⠀⠀⠀⠑⣿⣿⣿⣿⣿⣿⣷⣮⣿⣿⣿⣿⣿⣿⣿⣆⠀⠀⠁⢕⢱⣿⣿⣿⣿⣿⣿⢕⢻⠿⠑⠀⣰⣿⣿⣿⣿⣿⣿⣿⣿⣿⣿⣿⣿⣿⣿⣿⣿⣿⣿⣿⣿⣿⣿⡿⠀⠀⠀⢰⣿⣿⣿⣿⠇⠀⠁⣄⣾⣿⣿⣿⣿⣿⣿⣿⣧⠀⠀⠀⠑⢕⢝⢷⣵⣵⣵⣵⡾⢏⢕⣵⡄⠀</a:t>
            </a:r>
            <a:br/>
            <a:r>
              <a:t>⠀⠀⠀⠀⢀⢀⢐⢀⠀⢸⡜⢸⣿⣿⣷⣿⣿⢕⣿⣿⣿⡿⣱⣧⢕⢕⢕⢕⢕⢕⢹⣿⣧⢕⢕⡕⢕⢝⢧⡕⢕⢕⢕⢕⢕⢕⢕⢕⢕⢝⢻⢿⣿⣿⣿⣿⣿⣿⣿⣿⣿⣿⣿⣿⣿⣿⣿⣿⣿⣿⣿⡿⢟⢏⢕⢕⢕⢕⢕⢕⢕⢕⢱⣿⣿⡟⣿⢕⢕⣧⢕⢕⢕⡕⢸⢕⡇⢕⣸⢇⣿⣿⣿⢹⢕⢕⠕⠁⠀⠀⠀⠀⠀⠀⠀⠀⠀⠀⠀⢀⢔⢕⢕⢕⢕⢕⡕⡕⢕⠀⠀⠀⠀⠕⢕⢕⢕⢕⠀⠀⠀⠀⠀⠀⠀⠀⠀⢻⣿⣿⣿⣿⣿⣿⣿⣿⣿⣿⣿⣿⣿⣿⣿⣷⡄⠀⠕⢜⢿⣿⣿⣿⣿⡟⢕⢕⠀⢄⣵⣿⣿⣿⣿⣿⣿⣿⣿⣿⣿⣿⣿⣿⣿⣿⣿⣿⣿⣿⣿⣿⣿⡿⠑⠀⠀⢠⣿⣿⣿⢟⠑⢀⣴⣾⣿⣿⣿⣿⣿⣿⣿⣿⣿⣿⣧⢀⠀⠀⢕⢕⣿⣿⣿⣿⣿⣿⢕⢜⠛⢁⠀</a:t>
            </a:r>
            <a:br/>
            <a:r>
              <a:t>⠀⢀⣀⣁⣀⣄⣤⣤⣤⣼⡧⢸⢿⢿⢿⢿⢿⢕⢿⢿⢟⣼⣿⡿⢕⢕⢕⢕⢕⢕⢕⢝⣿⣧⢕⡕⢕⢕⢕⢱⢕⢕⢕⢕⢕⢕⢕⢕⢕⢕⢕⢕⢜⢝⢻⢿⣿⣿⣿⣿⣿⣿⣿⣿⣿⣿⣿⡿⢟⢏⢕⢕⢕⢕⢕⢕⢕⢕⡕⡇⢕⢕⢸⣿⣿⢱⣿⡇⢕⣿⢕⢕⢕⢇⢜⢱⡇⢕⡺⢕⣿⣿⢜⢿⠑⠀⠀⠀⠀⠀⠀⠀⠀⠀⢀⣀⡄⢄⠀⢕⢕⢕⢕⢕⢕⣳⣿⣿⣷⣕⠀⠀⠀⠀⠑⢕⠅⠕⠁⠀⠀⠀⠀⠀⠀⠀⠀⠘⣿⣿⣿⣿⣿⣿⣿⡿⠟⢙⣹⣿⣿⡿⢿⣿⣿⣷⢄⠁⠑⠙⠝⢏⣝⣕⣕⣠⣷⣿⣿⣿⣿⣿⣿⣿⣿⣿⣿⣿⣿⣿⣿⣿⣿⣿⣿⣿⣿⣿⣿⣿⡿⠃⠀⢀⣵⣿⣿⣿⣷⣷⣿⣿⣿⣿⣿⣿⣿⣿⣿⣿⣿⣿⣿⣿⣿⣷⣄⠀⠕⢕⢹⣿⣿⣿⡿⢏⠕⢁⣰⣿⠀</a:t>
            </a:r>
            <a:br/>
            <a:r>
              <a:t>⣿⣿⣿⣿⣿⣿⣿⣿⣿⣿⡇⠁⠀⠀⠀⠀⠑⢕⠀⢀⣾⣿⢟⢕⢁⢕⢕⢕⢕⢕⢔⢣⢜⢿⣧⢕⢕⢕⢕⢕⢕⢕⢕⠕⢕⢕⢕⢕⢕⢕⢕⢕⢕⢕⢕⢕⢕⢝⣟⢿⣿⣿⣿⢿⣟⣽⡇⢕⢕⢕⢕⢕⢕⢕⢕⢕⢕⢕⢕⣿⢕⢕⣿⣿⢇⣽⣿⡇⢕⢻⡇⢕⢕⢕⢕⠕⢇⢜⢕⢕⣿⢟⢕⢔⢄⢀⢀⢀⣔⣴⣵⡆⢕⢕⢕⣿⡇⢕⢀⢕⢕⢕⢕⢕⢕⢝⣿⣿⣿⣿⣧⢀⠀⠀⠀⠀⠀⠀⠀⠀⠀⠀⠀⠀⠀⠀⠀⠀⢹⣿⣿⣿⣿⣿⣿⣵⣷⣿⣿⣿⣿⢕⣼⣿⣿⣿⣵⣶⣦⣵⣷⣿⣿⣿⣿⣿⣿⣿⣿⣿⣿⣿⣿⣿⣿⣿⣿⣿⣿⣿⣿⣿⣿⣿⣿⣿⣿⣿⣿⠏⠁⢀⣠⣾⣿⣿⣿⣿⣿⣿⣿⣿⣿⣿⣿⣿⣿⣿⣿⣿⣿⣿⣿⣿⣿⣿⣿⣷⣔⡁⢁⢁⢅⢵⣷⣶⡶⢿⣿⣿⠀</a:t>
            </a:r>
            <a:br/>
            <a:r>
              <a:t>⣿⣿⣿⣿⣿⣿⣿⣿⣿⣿⡇⠀⠀⠀⠀⠀⠀⠀⢕⣼⢟⢕⢕⢕⢕⢕⢕⢕⢕⢕⢕⢜⣷⡜⢻⣧⡕⢕⢕⢕⢕⢕⢕⢕⢕⢕⢕⢕⢕⢕⢕⢕⢕⢕⢕⢱⣾⣿⣿⣿⣷⣷⣷⣿⣿⣿⡇⢕⢕⢕⢕⢕⢕⢕⢕⢕⢕⢕⡇⣿⡕⢱⣿⢇⣼⣿⣿⢇⡕⣸⣧⢕⢕⢕⠕⢔⢕⢕⢕⢕⣿⣿⣿⣿⢕⢕⢕⢸⣿⣿⣿⡇⢕⢕⢕⣿⡇⢕⢕⢕⢕⢕⢕⢕⢕⢕⢜⢻⣿⣿⣿⣷⡄⠀⠀⠀⠀⠀⠀⠀⠀⠀⠀⠀⠀⠀⠀⠀⠁⢿⣿⣿⣿⣿⣿⣿⣿⣿⣿⣿⣿⣿⣿⣿⣿⣿⣿⣿⣿⣿⣿⣿⣿⣿⣿⣿⣿⣿⣿⣿⣿⣿⣿⣿⣿⣿⣿⣿⣿⣿⣿⣿⣿⣿⣿⣿⢿⠋⢁⣀⣴⣿⣿⣿⣿⣿⣿⣿⣿⣿⣿⣿⣿⣿⣿⣿⣿⣿⣿⣿⣿⣿⣿⣿⣿⣿⣿⣿⣿⣿⣿⣿⣷⣷⣿⣿⣿⡕⣿⣿⠀</a:t>
            </a:r>
            <a:br/>
            <a:r>
              <a:t>⣿⣿⣿⣿⣿⣿⣿⣿⣿⣿⡇⠀⠀⠀⠀⠀⠀⠀⣼⢇⢕⢕⢕⢕⢕⠕⢕⢕⢕⢕⢕⢕⢹⣿⣧⡝⢧⡕⢕⢕⢕⢕⢕⢑⢑⢑⢕⠕⠕⠕⠑⠀⢕⢕⢱⣿⣿⣿⣿⣿⣿⣿⣿⣿⣿⣿⡇⠁⠑⠕⢕⢑⢑⢑⢕⢕⢕⢕⣟⣿⢇⣾⢯⣾⣿⣿⡿⣱⡿⣽⣏⢕⢕⢕⢔⢕⢕⢕⢕⢕⣿⣿⣿⣿⢕⢕⢕⢸⣿⣿⣿⡇⢕⢕⢕⣿⡇⢕⢕⢕⢕⢕⢕⢕⢕⢕⢕⢕⢜⢿⣿⣿⣿⣔⠀⠀⠀⠀⠀⠀⠀⠀⠀⠀⠀⠀⠀⠀⠀⠘⢿⣿⣿⣿⣿⣿⣿⡟⡏⢕⢝⢕⢜⢝⢝⢿⣿⣿⣿⣿⣿⣿⣿⣿⣿⣿⣿⣿⣿⣿⣿⣿⣿⣿⣿⣿⣿⣿⣿⣿⣿⣿⣿⣿⣿⣷⣶⣾⣿⣿⣿⣿⣿⣿⣿⣿⣿⣿⣿⣿⣿⣿⣿⣿⣿⣿⣿⣿⣿⣿⣿⣿⣿⣿⣿⣿⣿⣿⣿⣿⣿⣿⣿⣿⣿⣿⢟⢟⣿⣿⠀</a:t>
            </a:r>
            <a:br/>
            <a:r>
              <a:t>⣿⣿⣿⣿⣿⣿⣿⣿⣿⣿⡇⠀⠀⠀⠀⠀⠀⣸⡏⢕⢕⢕⢕⢕⢕⢕⢕⢕⢕⢕⢕⢕⢜⣿⣿⣿⡜⢳⡕⢕⢕⢕⢕⢕⢕⢕⠕⠑⠁⠀⠀⢔⢕⢕⣾⣿⣿⣿⣿⣿⣿⣿⣿⣿⣿⣿⡇⢔⠀⠀⠁⠑⠕⢕⢕⢕⢕⢕⢜⡞⡸⡇⢜⣿⣿⣿⢇⣿⢏⢽⢏⢕⠑⢁⢕⢕⢕⢕⢕⢕⣿⣿⣿⣿⢕⢕⢕⢸⣿⣿⣿⡇⢕⢕⢕⣿⡇⢕⢕⠑⢕⢕⢕⢕⢕⢕⢕⢕⢕⢕⢝⢿⣿⣿⣧⡀⠀⠀⠀⠀⠀⠀⠀⠀⢱⣄⠀⠀⠀⠀⠘⢿⣿⣿⣿⢻⢟⢕⢕⢕⢕⢕⢕⢕⢕⢕⢝⣿⣿⣿⣿⣿⣿⣿⣿⣿⣿⣿⣿⣿⣿⣿⣿⣿⣿⣿⣿⣿⣿⣿⣿⣿⣿⣿⣿⣿⣿⣿⣿⣿⣿⣿⣿⣿⣿⣿⣿⣿⣿⣿⣿⣿⣿⣿⣿⣿⣿⣿⣿⣿⣿⣿⣿⣿⣿⣿⣿⣿⣿⣿⣿⣿⣿⣿⢟⢕⢕⢕⢜⢿⠀</a:t>
            </a:r>
            <a:br/>
            <a:r>
              <a:t>⣿⣿⣿⣿⣿⣿⣿⣿⣿⣿⡇⠀⠀⠀⠀⠀⢀⡟⢕⢕⢕⢕⢕⢕⢕⢕⢄⢄⢕⢕⢕⢕⢕⣿⣿⣿⣷⢕⢜⢇⢔⢕⢕⠕⠁⠀⠀⠀⠀⠀⠀⢕⢕⢸⣿⣿⣿⣿⣿⣿⣿⣿⣿⣿⣿⣿⣯⢕⢕⠀⠀⠀⠀⠁⠑⠕⢕⢕⢕⢕⢕⢷⢕⢿⡿⠛⠘⠉⠘⠑⢕⢕⢀⢕⢕⢱⣇⢕⢕⢕⣿⣿⣿⣿⢕⢕⢕⢸⣿⣿⣿⡇⢕⢕⢕⣿⡇⢕⢕⢀⢕⢕⢕⢕⢕⢕⢕⢕⢕⢕⢕⢅⠻⣿⣿⣷⡄⠀⠀⠀⠀⠀⠀⠀⠀⢹⣷⣄⠀⠀⠀⠈⢻⣟⡏⢕⢕⢕⢕⢕⢕⢕⢕⢕⢕⢕⢕⢝⢻⣿⣿⣿⣿⣿⣿⣿⣿⣿⣿⣿⣿⣿⣿⣿⣿⣿⣿⣿⣿⣿⣿⣿⣿⣿⣿⣿⣿⣿⣿⣿⣿⣿⣿⣿⣿⣿⣿⣿⣿⣿⣿⣿⣿⣿⣿⣿⣿⣿⣿⣿⣿⣿⣿⣿⣿⣿⣿⣿⣿⣿⣿⣿⡿⢇⢕⢕⢕⢕⢕⢸⠀</a:t>
            </a:r>
            <a:br/>
            <a:r>
              <a:t>⣿⣿⣿⡿⢟⢟⢝⣽⢽⣽⡕⠀⠀⠀⠀⠀⣼⢕⢕⢕⢕⢕⢕⢕⢕⢕⢕⢕⢁⢕⢕⢕⢕⡏⣿⣿⣿⡇⢕⢕⢕⢕⠀⠀⠀⠀⠀⠀⠀⠀⠀⢕⣱⣿⣿⣿⣿⣿⣿⣿⣿⣿⣿⣿⣿⣿⣿⡕⢕⠀⠀⠀⠀⠀⠀⠀⠁⢕⢕⢕⢕⢜⢇⠜⠀⢔⢕⢕⢕⠐⠀⠁⠑⢕⢕⢕⢿⢕⢕⢕⣿⣿⣿⣿⢕⢕⢕⢸⣿⣿⣿⡇⢕⢕⢕⣿⡇⢕⢕⢕⢕⢕⢕⢕⢕⢕⢕⢕⢕⢕⢕⢕⠕⢜⢝⢟⢟⢇⢄⠀⠀⠀⠀⠀⠀⠀⢹⣿⣷⣴⡀⠀⠀⢹⡣⢕⢕⢕⢕⢕⢕⢕⢕⢕⢕⢕⢕⢕⢸⣿⣿⣿⣿⣿⣿⣿⣿⣿⣿⣿⣿⣿⣿⣿⣿⣿⣿⣿⣿⣿⣿⣿⣿⣿⣿⣿⣿⣿⣿⣿⣿⣿⣿⣿⣿⣿⣿⣿⣿⣿⣿⣿⣿⣿⣿⣿⣿⣿⣿⣿⣿⣿⣿⣿⣿⣿⣿⣿⣿⣿⣿⡿⢏⢕⢕⢕⢕⢕⢕⢜⠀</a:t>
            </a:r>
            <a:br/>
            <a:r>
              <a:t>⣿⣿⣿⡇⢕⢕⢕⣿⢜⢟⢇⠀⠀⠀⠀⣼⢏⢕⢕⢕⢕⢕⢕⢕⢕⢕⢕⣕⣵⣵⣵⣵⢕⣿⣿⣿⣿⣷⢕⢕⢕⢕⠀⠀⠀⠀⠀⠀⠀⠀⠀⣹⣿⣿⣿⣿⣿⣿⣿⣿⣿⣿⣿⣿⣿⣿⣿⣷⢕⢄⠀⠀⠀⠀⠀⠀⠀⠀⢕⣕⣕⠁⢀⡀⢀⠀⠁⠁⠀⢀⣥⡄⠀⢕⢕⢕⢸⡇⢕⢕⢝⢝⢝⢝⢕⢕⢕⢜⢝⢝⢝⢕⢕⢕⢕⢝⢕⢕⢕⢕⢕⢕⢕⢕⢕⢕⢕⢕⢕⢕⢕⢕⢔⢕⢕⢀⠑⠕⠕⠕⠄⠀⠀⠀⠀⠀⠀⠹⣿⣿⣿⣷⣴⡀⠘⢕⢕⢕⢕⢕⢕⢕⢕⢕⢕⢕⢕⢱⣵⣿⣿⣿⣿⣿⣿⣿⣿⣿⣿⣿⣿⣿⣿⣿⣿⣿⣿⣿⣿⣿⣿⣿⣿⣿⣿⣿⣿⣿⣿⣿⣿⣿⣿⣿⣿⣿⣿⣿⣿⣿⣿⣿⣿⣿⣿⣿⣿⣿⣿⣿⣿⣿⣿⣿⣿⣿⣿⣿⣿⣿⣿⡟⡇⢕⢕⢕⢕⢕⢕⢕⠀</a:t>
            </a:r>
            <a:br/>
            <a:r>
              <a:t>⣿⣿⣿⡇⢕⢕⢕⣿⢸⢕⢕⠀⠀⠀⣰⢟⢕⢕⢕⢕⢕⢕⢕⣱⣷⣿⣿⣿⣿⣿⣿⣿⢸⣿⣿⣿⣿⣿⢕⢕⢕⠑⠀⠀⠀⠀⠀⠀⠀⠀⠀⢹⣿⣿⣿⣿⣿⣿⣿⣿⣿⣿⣿⣿⣿⣿⣿⣿⣷⡕⠀⠀⠀⠀⠀⠀⠀⠀⠌⢝⢜⠀⢜⢝⡗⠐⠀⢀⢀⠙⢻⢇⠀⣷⣧⡕⢕⢻⡕⢕⢕⢕⢕⢕⢕⢕⢕⢕⢕⢕⢕⢕⢕⢕⢕⢕⢕⢕⢕⢕⠕⢕⢕⢕⢕⢕⢕⢕⢕⢕⢕⢕⢕⢕⢕⢕⠀⠀⠀⠀⠁⠐⠀⠀⠀⠀⠀⠀⠘⢿⣿⣿⣿⣿⣷⣷⣷⣕⣕⢕⢕⢕⢕⢕⢕⢱⣵⣾⣿⣿⣿⣿⣿⣿⣿⣿⣿⣿⣿⣿⣿⣿⣿⣿⣿⣿⣿⣿⣿⣿⣿⣿⣿⣿⣿⣿⣿⣿⣿⣿⣿⣿⣿⣿⣿⣿⣿⣿⣿⣿⣿⣿⣿⣿⣿⣿⣿⣿⣿⣿⣿⣿⣿⣿⣿⣿⣿⣿⣿⣿⣿⣷⡇⢕⢕⢕⢕⢕⢕⢱⠀</a:t>
            </a:r>
            <a:br/>
            <a:r>
              <a:t>⣿⣿⣿⡇⢕⢕⢕⣿⢱⢕⢕⠀⢀⣵⢏⢕⢕⢕⢕⢕⢕⣱⣾⣿⣿⣿⣿⣿⣿⣿⣿⡏⣼⣻⣿⣿⣿⣿⢇⢕⢕⠀⠀⠀⠀⠀⠀⠀⠀⠀⠀⠈⣿⣿⣿⣿⣿⣿⣿⣿⣿⣿⣿⣿⣿⣿⣿⣿⣿⠑⠀⠀⠀⠀⠀⠀⠀⠀⠀⢕⢕⢔⠀⠑⠁⠄⢕⢕⢕⢄⢀⣐⣴⣿⣿⣿⣇⢜⣧⢱⣵⣵⣵⣵⣵⣵⣵⣵⣵⣵⣵⣵⣵⣵⣵⣵⣵⠕⢕⢕⢀⢕⢕⢕⢕⢕⢕⢕⢕⢕⢕⢕⢕⢕⢕⢕⢔⠀⠀⠀⠀⠄⠀⠀⠀⢰⡀⠀⠀⠘⢿⣿⣿⣿⣿⣿⣿⣿⣿⣿⣷⣧⣵⣾⣷⣿⣿⣿⣿⣿⣿⣿⣿⣿⣿⣿⣿⣿⣿⣿⣿⣿⣿⣿⣿⣿⣿⣿⣿⣿⣿⣿⣿⣿⣿⣿⣿⣿⣿⣿⣿⣿⣿⣿⣿⣿⣿⣿⣿⣿⣿⣿⣿⣿⣿⣿⣿⣿⣿⣿⣿⣿⣿⣿⣿⣿⣿⣿⣿⣿⣿⣿⣿⣧⡕⢕⢕⢕⢕⣼⠀</a:t>
            </a:r>
            <a:br/>
            <a:r>
              <a:t>⣿⣿⣿⡇⢕⢕⢕⣿⢕⢕⢕⢄⢞⢕⢕⢱⢕⢕⢕⢕⣱⣿⣿⣿⣿⣿⣿⣿⣿⣿⡟⣸⣿⡟⣾⣿⣿⡟⢕⢕⢕⠀⠀⠀⠀⠀⠀⠀⠀⠀⠀⠀⠨⣽⣿⣿⣿⣿⣿⣿⣿⣿⣿⣿⣿⣿⣿⣽⡽⠀⠀⠀⠀⠀⠀⠀⠀⠀⠀⢕⢕⢕⢕⢕⢇⢀⠁⠑⠁⠀⣁⢿⣿⣿⣿⣿⣿⣧⢿⣇⢿⣿⣿⣿⣿⣿⣿⣿⣿⣿⣿⣿⣿⣿⣿⣿⣿⢀⢕⢕⢕⢕⢕⢕⢕⢕⢕⢕⢕⢕⢕⢕⢕⢕⢕⢕⢕⢀⠀⠀⠀⠀⠀⠀⠄⢅⢻⣷⣦⣄⢁⢻⣿⣿⣿⣿⣿⣿⣿⣿⣿⣿⣿⣿⣿⣿⣿⣿⣿⣿⣿⣿⣿⣿⣿⣿⣿⣿⣿⣿⣿⣿⣿⣿⣿⣿⣿⣿⣿⣿⣿⣿⣿⣿⣿⣿⣿⣿⣿⣿⣿⣿⠁⢹⣿⣿⣿⣿⣿⣿⣿⣿⣿⣿⣿⣿⣿⣿⣿⣿⣿⣿⣿⣿⣿⣿⣿⣿⣿⣿⣿⣿⣿⣿⣿⣷⣵⣵⣷⣿⠀</a:t>
            </a:r>
            <a:br/>
            <a:r>
              <a:t>⣿⣿⣿⡇⢕⢕⢕⣿⢜⢕⣱⣯⢕⢕⣱⢇⡕⢕⢕⣱⣿⣿⣿⣿⣿⣿⣿⣿⣿⣿⢇⣸⣿⣧⣿⣿⣿⡇⢕⢕⢕⠀⠀⠀⠀⠀⠀⠀⠀⠀⠀⠀⠀⢹⣿⣿⣿⣿⣿⣿⣿⣿⣿⣿⣿⣿⣿⣿⠇⠀⠀⠀⠀⠀⠀⠀⠀⠀⠀⠀⢕⢕⢕⢱⢸⣷⢕⢜⣷⢕⣿⡜⣿⣿⣿⣿⣿⣿⣧⢿⣆⠀⠀⢀⢀⢀⣀⣀⣀⣀⣀⣀⣀⡀⢀⣀⢁⢀⢕⢕⢕⢕⢕⢕⢕⢕⢕⢕⢕⢕⢕⢕⢕⢕⢕⢕⢕⢕⠀⠀⠀⠀⠀⠀⠅⢀⠘⢿⣿⣿⣿⣷⣿⣿⣿⣿⣿⣿⣿⣿⣿⣿⣿⣿⣿⣿⣿⣿⣿⣿⣿⣿⣿⣿⣿⣿⣿⣿⣿⣿⣿⣿⣿⣿⣿⣿⣿⣿⣿⣿⣿⣿⣿⣿⣿⣿⣿⣿⣿⣿⣿⣿⠀⣿⣿⣿⣿⣿⣿⣿⣿⣿⣿⣿⣿⣿⣿⣿⣿⣿⣿⣿⣿⣿⣿⣿⣿⣿⣿⣿⣿⣿⣿⣿⣿⣿⣿⣿⣿⣿⠀</a:t>
            </a:r>
            <a:br/>
            <a:r>
              <a:t>⢿⢿⢿⢷⢷⢷⢾⢿⢏⣵⣿⣿⢏⣵⣿⣿⣷⣷⢱⣿⣿⣿⣿⣿⣿⣿⣿⣿⣿⡟⢱⣿⣿⣸⣿⣿⣿⢇⢕⣵⠑⠀⠀⠀⠀⠀⠀⠀⠀⠀⠀⠀⠀⠀⢻⣿⣿⣿⣿⣿⣿⣿⣿⣿⣿⣿⣿⡏⠀⠀⠀⠀⠀⠀⠀⠀⠀⠀⠀⠀⠘⣽⣮⣵⢟⡏⣇⣧⢜⢧⡹⣇⣿⣿⣿⣿⣿⣿⣿⣎⣿⡕⢕⡵⣣⣿⣵⣵⣵⣝⡝⢹⢵⠾⠿⢿⣿⡇⢕⢕⢕⠕⢕⢕⢕⢕⢕⢕⢕⢕⢕⢕⢕⢕⢕⢕⢕⢕⠄⠀⠀⠀⠀⠀⠔⢐⠕⢘⣿⣿⣿⣿⣿⣿⣿⣿⣿⣿⣿⣿⣿⣿⣿⣿⣿⣿⣿⣿⣿⣿⣿⣿⣿⣿⣿⣿⣿⣿⣿⣿⣿⣿⣿⣿⣿⣿⣿⣿⣿⣿⣿⣿⣿⣿⣿⣿⣿⣿⣿⣿⣿⣿⣱⣿⣿⣿⣿⣿⣿⣿⣿⣿⣿⣿⣿⣿⣿⣿⣿⣿⣿⣿⣿⣿⣿⣿⣿⣿⣿⣿⣿⣿⣿⣿⣿⣿⣿⣿⣿⣿⠀</a:t>
            </a:r>
            <a:br/>
            <a:r>
              <a:t>⠅⠅⠅⠅⠅⠑⠅⠕⢼⣿⡿⢇⣼⣿⣿⣿⣿⣏⣿⣿⣿⣿⣿⣿⣿⣿⣿⣿⣿⢇⣿⣿⣏⣿⣿⣿⡟⢕⢕⡿⠀⠀⠀⠀⠀⠀⠀⠀⠀⠀⠀⠀⠀⠀⠁⢿⣿⣿⣿⣿⣿⣿⣿⣿⣿⣿⡿⠁⠀⠀⠀⠀⠀⠀⠀⠀⠀⠀⠀⠀⠀⢟⣟⣱⣾⣷⡹⣿⡟⣧⣝⢪⢸⢿⣿⣿⣿⣿⣿⣿⡾⣿⡕⢜⣟⣿⢺⠏⠋⠉⠁⠀⠀⠀⠀⠀⢝⢕⢕⢕⢕⠀⢕⢕⢕⢕⢕⢕⢕⢕⢕⢕⢕⢕⢕⢕⢕⢕⢔⠀⠀⠀⠀⢄⢐⠅⢅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⠁⠈⠙⠛⠿⢿⡿⣼⣿⣿⣿⣿⣿⣿⣿⣿⣿⣿⡿⣸⣿⣿⢻⣿⣿⣿⢇⢕⣼⡇⠀⠀⠀⠀⠀⠀⠀⠀⠀⠀⠀⠀⠀⠀⠀⠈⢿⣿⣿⣿⣿⣿⣿⣿⣿⣿⠇⠀⠀⠀⠀⠀⠀⠀⠀⠀⠀⠀⠀⠀⠀⢸⣿⣿⣿⣿⣷⡝⢇⣿⣿⣿⢱⣷⣾⣿⣿⣿⣿⣿⣧⢛⠙⠁⠀⠀⠀⠀⠀⠀⠀⠀⠀⠀⠀⠀⢕⢕⢕⢕⢕⠀⢕⢕⢕⢕⢕⢕⢕⢕⢕⢕⢕⢕⢕⢕⢕⢕⢕⢄⠔⢕⠔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⢔⠀⠀⠀⠀⠀⠀⠀⠀⠀⠀⠀⠀⠀⠀⠀⠀⠉⠙⠟⠿⣿⣿⣿⣿⣿⣿⣿⢇⣿⣿⣿⢸⣿⣿⢏⢕⢱⣿⠑⠀⠀⠀⠀⠀⠀⠀⠀⠀⠀⠀⠀⠀⠀⠀⠀⠘⢿⣿⣿⣿⣿⣿⣿⣿⡏⠀⠀⠀⠀⠀⠀⠀⠀⠀⠀⠀⠀⠀⠀⠀⠁⢿⣿⣿⣿⣿⣿⣧⢸⣿⡇⣿⣿⣿⣿⣿⡿⠟⠋⠁⠀⠀⠀⠀⠀⠀⠀⠀⠀⠀⠀⠀⠀⠀⢔⢕⢕⢕⢕⢕⠔⠁⢕⢕⢕⢕⢕⢕⢕⢕⢕⢕⢕⢕⢕⢕⢕⢕⢕⠔⢕⠕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⡽⢇⠀⠀⠀⠀⠀⠀⠀⠀⠀⠀⠀⠀⠀⠀⠀⠀⠀⠀⠀⠀⠈⠙⠟⢿⣿⡿⣸⣿⢿⣿⢸⣿⢏⢕⢱⣿⡏⠀⠀⠀⠀⠀⠀⠀⠀⠀⠀⠀⠀⠀⠀⠀⠀⠀⠀⠘⢿⣿⣿⣿⣿⣿⡟⠀⠀⠀⠀⠀⠀⠀⠀⠀⠀⠀⠀⠀⠀⠀⠀⠀⠘⣿⣿⣿⣿⣿⣿⢜⢝⣸⣿⣿⢿⠋⠁⠀⠀⠀⠀⠀⠀⠀⠀⠀⠀⠀⠀⠀⠀⠀⠀⠀⠀⠁⠁⢕⠀⢕⢕⠑⠀⢕⢕⢕⢕⢕⢕⢕⢕⢕⢕⢕⢕⢕⢕⢕⢕⢕⢕⢁⢕⢕⢕⢕⢕⢕⢕⢅⢕⢘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⠑⠀⠀⠀⠀⠀⠀⠀⠀⠀⠀⠀⠀⠀⠀⠀⠀⠀⠀⠀⠀⠀⠀⠀⠀⠈⢕⣿⢇⣿⢣⢸⢏⢕⣱⣿⣿⠇⠀⠀⠀⠀⠀⠀⠀⠀⠀⠀⠀⠀⠀⠀⠀⠀⠀⠀⠀⠘⠉⠁⢀⠁⠙⠁⠀⠀⠀⠀⠀⠀⠀⠀⠀⠀⠀⠀⠀⠀⠀⠀⠀⠀⢻⣿⣿⣿⣿⣏⣧⣾⡿⠏⠁⠀⠀⠀⠀⠀⠀⠀⠀⠀⠀⠀⠀⠀⠀⠀⠑⢄⢀⠀⠀⠀⠀⠀⢁⢅⢕⢕⢀⠀⠕⢕⢕⢕⢕⢕⢕⢕⢕⢕⢕⢕⢕⢕⢕⢕⢕⢕⢁⢅⢄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⠀⠀⠀⠀⠀⠀⠀⢀⢄⢕⠁⠀⠀⠀⠀⠀⢀⠀⠀⠀⠀⠀⠀⠀⠀⠀⣼⡏⣼⣿⣎⢕⢕⣱⣿⣿⡏⠀⠀⠀⠀⠀⠀⠀⠀⠀⠀⠀⠀⠀⠀⠀⠀⠀⠀⠀⠀⠀⠄⢜⢟⡗⠄⠀⠀⠀⠀⠀⠀⠀⠀⠀⠀⠀⠀⠀⠀⠀⠀⠀⠀⠀⠜⣿⣿⣿⣿⣿⢿⠋⠀⠀⠀⠀⠀⠀⠀⠀⠀⠀⠀⠀⠀⠔⢄⠀⠀⠀⠀⠁⠕⢔⢀⠀⠀⠀⢸⢇⢕⢕⢄⢁⠀⢕⢕⢕⢕⢕⢕⢕⢕⢕⢕⢕⢕⢕⢕⢕⢕⢕⢕⢕⠔⢁⢀⢔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⠑⠀⠀⠀⠀⠀⠀⢔⢕⠑⠀⠀⠀⠀⢀⢄⠕⠁⠀⠀⠀⠀⠀⠀⠀⠀⣸⢟⢱⣿⡿⢕⠕⢼⣿⣿⣿⠁⠀⠀⠀⠀⠀⠀⠀⠀⠀⠀⠀⠀⠀⠀⠀⠀⠀⠀⠀⠀⠀⠀⢕⢕⢕⠀⠀⠀⠀⠀⠀⠀⠀⠀⠀⠀⠀⠀⠀⠀⠀⠀⠀⠀⠀⠀⢸⣿⣿⡿⠋⠀⠀⠀⠀⠀⠀⠀⠀⠀⠀⠀⠀⠀⠔⠀⠀⠀⠕⢔⢀⠀⠀⠀⠁⢕⢄⠀⠀⢕⡇⢕⢕⢕⢅⠀⢕⢕⢕⢕⢕⢕⢕⢕⢕⢕⢕⢕⢕⢕⢕⢕⢕⢕⠑⢄⢄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⢀⢕⠑⠀⠀⠀⠀⢀⢔⠕⠁⠀⠀⠑⠀⠀⠀⠀⠀⠀⡰⠏⢅⣿⢟⠕⠁⠀⠀⠙⢿⢇⠀⠀⠀⠀⠀⠀⠀⠀⠀⠀⠀⠀⠀⠀⠀⠀⠀⠀⠀⠀⠀⠀⠀⠀⢕⠁⠀⠀⠀⠀⠀⠀⠀⠀⠀⠀⠀⠀⠀⠀⠀⠀⠀⠀⠀⠀⠀⠁⠻⠋⠀⠀⠀⠀⠀⠀⠀⠀⠀⠀⠀⠀⠀⠀⠀⠀⠀⠀⠀⠀⠁⢕⢔⢀⠀⠀⠀⠕⢔⠀⠕⢕⢕⢕⢕⢄⢕⠁⢕⢕⢕⢕⢕⢕⢕⢕⢕⢕⢕⢕⢕⢕⢕⢕⢕⢕⢕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⡟⢕⠀</a:t>
            </a:r>
            <a:br/>
            <a:r>
              <a:t>⠀⠀⠀⠀⢄⢕⠁⠀⠀⠀⢀⢔⢕⠁⠀⠀⠀⠀⠀⠀⠀⠀⠀⠀⠀⠀⢠⢞⠕⠁⠀⠀⠀⠀⠀⠀⠀⠀⠀⠀⠀⠀⠀⠀⠀⠀⠀⠀⠀⠀⠀⠀⠀⠀⠀⠀⠀⠀⢀⣀⣀⣁⣰⢕⣀⡠⠀⠀⠀⠀⠀⠀⠀⠀⠀⠀⠀⠀⠀⠀⠀⠀⠀⠀⠀⠀⠀⠀⠀⠀⠀⠀⠀⠀⠀⠀⠀⠀⠀⠀⠀⠀⠀⠀⠀⠀⠀⢄⠕⠁⠑⠔⢄⠀⠀⠀⠕⢀⢎⠀⢕⢕⠀⠑⠀⢕⢕⢕⢕⢕⢕⢕⢕⢕⢕⢕⢕⢕⢕⢕⢕⢕⢕⢕⢕⢕⢕⢕⢕⢕⢕⢕⢕⢕⢕⢕⢕⢕⢜⢿⣿⣿⣿⣿⣿⣿⣿⣿⣿⣿⣿⣿⣿⣿⣿⣿⣿⣿⣿⣿⣿⣿⣿⣿⣿⣿⣿⣿⣯⣽⣭⣭⣽⣵⣼⣽⣽⣽⣭⣽⣝⣽⣽⣭⣭⣍⣝⣝⣝⣛⢟⢿⣿⣿⣿⣿⣿⣿⣿⣿⣿⣿⣿⣿⣿⣿⣿⣿⣿⣿⣿⣿⣿⣿⣿⣿⡿⢏⢔⢕⠀</a:t>
            </a:r>
            <a:br/>
            <a:r>
              <a:t>⠀⠀⢀⢕⠁⠀⠀⠀⢀⠔⠑⠑⠕⢔⢀⠀⠀⠀⠀⠀⠀⠀⠀⠀⢀⢔⠕⠁⠀⠀⠀⠀⠀⠀⠀⠀⠀⠀⠀⠀⠀⠀⠀⠀⠀⠀⠀⠀⠀⠀⠀⠀⠀⠀⠀⠀⠀⠀⣠⣮⣿⣿⣿⣿⣿⣕⣄⠀⠀⠀⠀⠀⠀⠀⠀⠀⠀⠀⠀⠀⠀⠀⠀⠀⠀⠀⠀⠀⠀⠀⠀⠀⠀⠀⠀⠀⠀⠀⠀⠀⠀⠀⠀⠀⢀⢄⠕⠁⠀⠀⠀⠀⠀⠑⠄⢀⠀⠑⢸⡕⢕⢕⠀⢕⠀⢕⢕⢕⢕⢕⢕⢕⢕⢕⢕⢕⢕⢕⢕⢕⢕⢕⢕⢕⢕⢕⢕⢕⢕⢕⢕⢕⢕⢕⢕⢕⢕⢕⢕⢕⢝⢿⣿⣿⣿⣿⣿⣿⣿⣿⣿⣿⣿⣿⣿⣿⣿⣿⣿⣿⣿⣿⣿⣿⣿⣿⣿⣿⣿⣿⣿⣿⣿⣿⣿⣯⢱⢞⣿⣿⣷⣿⢏⣝⣻⣿⣿⣿⣿⣿⣿⣿⣿⣿⣿⣿⣿⣿⣿⣿⣿⣿⣿⣿⣿⣿⣿⣿⣿⣿⣿⣿⣿⣿⣿⢟⢕⢕⢕⢕⠀</a:t>
            </a:r>
            <a:br/>
            <a:r>
              <a:t>⣵⠀⠑⠀⠀⠀⢄⠕⠁⠀⠀⠀⠀⠀⠑⠕⢄⢀⠀⠀⠀⠀⠀⠀⠘⠀⠀⠀⠀⠀⠀⠀⠀⠀⠀⠀⠀⠀⠀⠀⠀⠀⠀⠀⠀⠀⠀⠀⠀⠀⠀⠀⠀⠀⠀⠀⠀⠚⢇⣿⣿⣿⣿⣿⣿⣿⣏⠐⠀⠀⠀⠀⠀⠀⠀⠀⠀⠀⠀⠀⠀⠀⠀⠀⠀⠀⠀⠀⠀⠀⠀⠀⠀⠀⠀⠀⠀⠀⢀⠀⠀⠀⢀⢔⠑⠁⠀⠀⠀⢀⠔⠔⢄⢀⠀⠁⠄⠀⠁⡇⢕⢕⠀⠑⢕⠑⢕⢕⢕⢕⢕⢕⢕⢕⢕⢕⢕⢕⢕⢕⢕⢕⢕⢕⢕⢕⢕⢕⢕⢕⢕⢕⢕⢕⢕⢕⢕⢕⢕⢕⢕⢕⢝⢿⣿⣿⣿⣿⣿⣿⣿⣿⣿⣿⣿⣿⣿⣿⣿⣿⣿⣿⣿⣿⣿⣿⣿⣿⣿⣿⣿⣿⣿⣿⣿⣿⣿⣿⣿⣿⣷⣿⣾⣿⣿⣿⣿⣿⣿⣿⣿⣿⣿⣿⣿⣿⣿⣿⣿⣿⣿⣿⣿⣿⣿⣿⣿⣿⣿⣿⣿⣿⣿⢟⢕⢕⢕⢕⢕⢕⠀</a:t>
            </a:r>
            <a:br/>
            <a:r>
              <a:t>⣿⠁⠀⠀⢄⠑⠀⠀⢀⢄⠔⢀⠀⠀⠀⠀⠁⠑⢔⢄⠀⠀⠀⠀⠀⠀⠀⠀⠀⠀⠀⠀⠀⠀⠀⠀⠀⠀⠀⠀⠀⠀⠀⠀⠀⠀⠀⠀⠀⠀⠀⠀⠀⠀⠀⠀⠀⢸⢸⣿⣿⣿⣿⣿⣿⣿⢹⠀⠀⠀⠀⠀⠀⠀⠀⠀⠀⠀⠀⠀⠀⠀⠀⠀⠀⠀⠀⠀⠀⠀⠀⠀⠀⠀⠀⠀⠀⠀⠀⠀⠀⢔⠑⠀⠀⠀⠀⢀⠔⠁⠀⠀⠀⠁⠐⠀⠀⠀⠀⢕⢕⠀⠁⠀⢅⠀⢕⢕⢕⢕⢕⢕⢕⢕⢕⢕⢕⢕⢕⢕⢕⢕⢕⢕⢕⢕⢕⢕⢕⢕⢕⢕⢕⢕⢕⢕⢕⢕⢀⢕⢕⢕⢕⢕⢝⢻⣿⣿⣿⣿⣿⣿⣿⣿⣿⣿⣿⣿⣿⣿⣿⣿⣿⣿⣿⣿⣿⣿⣿⣿⣿⣿⣿⣿⣿⣿⣿⣿⣿⣿⣿⣿⣿⣿⣿⣿⣿⣿⣿⣿⣿⣿⣿⣿⣿⣿⣿⣿⣿⣿⣿⣿⣿⣿⣿⣿⣿⣿⣿⣿⡿⢟⢅⢕⢕⢕⢕⢕⢕⢕⠀</a:t>
            </a:r>
            <a:br/>
            <a:r>
              <a:t>⡇⠀⠀⠐⠀⠀⠄⠐⠁⠀⠀⠀⠑⠄⢀⠀⠀⠀⠀⠁⠕⢄⠀⠀⠀⠀⠀⠀⠀⠀⠀⠀⠀⠀⠁⠀⠀⠀⠀⠀⠀⠀⠀⠀⠀⠀⠀⠀⠀⠀⠀⠀⠀⠀⠀⠀⠀⠁⠘⢇⢻⣿⣿⡹⣿⠇⠀⠀⠀⠀⠀⠀⠀⠀⠀⠀⠀⠀⠀⠀⠀⠀⠀⠀⠀⠀⠀⠐⠄⠀⠀⠀⠀⠀⠀⠀⠀⠀⠀⢄⠕⠀⠀⠀⠀⠀⠐⠀⠀⠀⠀⠀⠀⠀⠀⠀⠀⠀⠀⢕⢕⠕⠀⠄⠀⠀⢕⢕⢕⢕⢕⢕⢕⢕⢕⢕⢕⢕⢕⢕⢕⢕⢕⢕⢕⢕⢕⢕⢕⢕⢕⢕⢕⢕⢕⢕⢕⢕⢕⢕⢕⢕⢕⢕⢕⢕⢜⢝⢿⣿⣿⣿⣿⣿⣿⣿⣿⣿⣿⣿⣿⣿⣿⣿⣿⣿⣿⣿⣿⣿⣿⣿⣿⣿⣿⣿⣿⣿⣿⣿⣿⣿⣿⣿⣿⣿⣿⣿⣿⣿⣿⣿⣿⣿⣿⣿⣿⣿⣿⣿⣿⣿⣿⣿⣿⣿⣿⣿⢿⢋⢕⢕⢕⢕⢕⢕⢕⢕⢕⢕⠀</a:t>
            </a:r>
            <a:br/>
            <a:r>
              <a:t>⡇⠀⠀⠀⠀⠀⠀⠀⠀⠀⠀⠀⠀⠀⠁⠐⠀⠀⠀⠀⠀⠁⢕⢀⠀⠀⠀⠀⠀⠀⠀⠀⠀⠀⠀⠀⠀⠀⠀⠀⠀⠀⠀⠀⠀⠀⠀⠀⠀⠀⠀⠀⠀⠀⠀⠀⠀⠀⠀⠈⠁⢘⠿⡇⠑⠀⠀⠀⠀⠀⠀⠀⠀⠀⠀⠀⠀⠀⠀⠀⠀⠀⠀⠀⠀⠀⠀⠀⠀⠀⠀⠀⠀⠀⠀⠀⠀⢀⢔⠑⠀⠀⠀⠀⠀⠀⠀⠀⠀⠀⠀⠀⠀⠀⠀⠀⠀⠀⠀⠕⠕⢄⠄⠁⠀⢀⠑⢕⢕⢕⢕⢕⢕⢕⢕⢕⢕⢕⢕⢕⠕⢕⢕⢕⢕⢕⢕⢕⢕⢕⢕⢕⢕⢕⢕⢕⢕⢕⠀⢕⢕⢕⢕⢕⢕⢕⢕⢕⢕⢜⢟⢿⣿⣿⣿⣿⣿⣿⣿⣿⣿⣿⣿⣿⣿⣿⣿⣿⣿⣿⣿⣿⣿⣿⣿⣿⣿⣿⣿⣿⣿⣿⣿⣿⣿⣿⣿⣿⣿⣿⣿⣿⣿⣿⣿⣿⣿⣿⣿⣿⣿⣿⣿⣿⣿⡿⢟⢅⢕⢕⢕⢕⢕⢕⢕⢕⢕⢕⢕⢕⠀</a:t>
            </a:r>
            <a:br/>
            <a:r>
              <a:t>⡁⠀⠀⠀⠀⠀⠀⠀⠀⠀⠀⠀⠀⠀⠀⠀⠀⠀⠀⠀⠀⠀⠁⠕⢔⠀⠀⠀⠀⠀⠀⠀⠀⠀⠀⠀⠀⠀⠀⠀⠀⠀⠀⠀⠀⠀⠀⠀⠀⠀⠀⠀⠀⠀⠀⠀⠀⠀⠀⠀⠀⠀⠀⠀⠀⠀⠀⠀⠀⠀⠀⠀⠀⠀⠀⠀⠀⠀⠀⠀⠀⠀⠀⠀⠀⠀⠀⠀⠀⠀⠀⠀⠀⠀⠀⠀⠀⠁⠀⠀⠀⠀⠀⠀⠀⠀⠀⠀⠀⠀⠀⠀⠀⠀⠀⠀⠀⠀⠀⠀⠔⢕⠄⠁⢔⠁⠀⢕⢕⢕⢕⢕⢕⢕⢕⢕⢕⢕⢕⢕⢕⢕⢕⢕⢕⢕⢕⢕⢕⢕⢕⢕⢕⢕⢕⢕⢕⢕⢕⢕⢕⢕⢕⢕⠑⢅⢕⢕⢕⢕⢕⢕⢜⢟⢿⣿⣿⣿⣿⣿⣿⣿⣿⣿⣿⣿⣿⣿⣿⣿⣿⣿⣿⣿⣿⣿⣿⣿⣿⣿⣿⣿⣿⣿⣿⣿⣿⣿⣿⣿⣿⣿⣿⣿⣿⣿⣿⣿⣿⣿⣿⣿⢿⢟⢕⢕⢕⢕⢕⢕⢕⢕⢕⢕⢕⢕⢕⢕⢕⢕⠀</a:t>
            </a:r>
            <a:br/>
            <a:r>
              <a:t>⠔⠀⠀⠀⠀⠀⠀⠀⠀⠀⠀⠀⠀⠀⠀⠀⠀⠀⠀⠀⠀⠀⠀⠀⠀⠁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⢄⢕⢅⢕⢔⠁⢕⢕⢕⢕⢕⢕⢕⢕⢕⢕⢕⢕⢕⢔⢕⢕⢕⢕⢕⢕⢕⢕⢕⢕⢕⢕⢕⢕⢕⢕⢕⢕⢕⢕⢕⠁⢄⢕⢕⢕⢕⢕⢕⢕⢕⢕⢕⢜⢝⢿⣿⣿⣿⣿⣿⣿⣿⣿⣿⣿⣿⣿⣿⣿⣿⣿⣿⣿⣿⣿⣿⣿⣿⣿⣿⣿⣿⣿⣿⣿⣿⣿⣿⣿⣿⣿⣿⣿⣿⣿⣿⢟⠋⢕⢕⢕⢕⢕⠀⢕⢕⢕⢕⢕⢕⢕⢕⢕⢕⢕⢕⢕⠀</a:t>
            </a:r>
            <a:br/>
            <a:r>
              <a:t>⠀⠀⠀⠀⠀⠀⠀⠀⠀⠀⠀⠀⠀⠀⠀⠀⠀⠀⠀⠀⠀⠀⠀⠀⠀⠀⠀⠀⠀⠀⠀⠀⠑⠀⠀⠀⠀⠀⠀⠀⠀⠀⠀⠀⠀⠀⠀⠀⠀⠀⠀⠀⠀⠀⠀⠀⠀⠀⠀⠀⠀⠀⠀⠀⠀⠀⠀⠀⠀⠀⠀⠀⠀⠀⠀⠀⠀⠀⠀⠀⠀⠀⠀⠀⠀⠀⠀⠀⠀⠀⠀⠀⠀⠀⠀⠀⠀⠀⠀⠀⠀⠀⠀⠀⠀⠀⠀⠀⠀⠀⠀⠀⠀⠀⠐⠐⠀⠐⠐⠀⠀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⠛⠙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⡿⢣⣿⣿⣿⣿⢸⣿⣿⣿⣿⣿⣿⣿⣿⣿⣿⣿⣿⣿⣷⣷⣯⣿⣷⢕⢕⢕⢕⢜⣿⣿⣿⣷⢕⢕⢕⢕⢕⢕⢕⢕⢕⢕⢕⢕⢜⢿⣿⣿⣿⣿⣿⣿⣿⣿⣿⣿⣿⣿⣿⣿⣿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⣿⡿⢟⣯⣷⣏⣿⣿⣿⣿⣿⢸⣿⣿⣿⣿⣿⣿⣿⣿⣿⣿⣿⣿⣿⣿⣿⣿⣿⣿⣧⢕⢕⢕⢕⢿⣿⣿⣿⣧⢕⢕⢕⢕⢕⢕⢕⢕⢕⢕⢕⢕⢜⢻⣿⣿⣿⣿⣿⣿⣿⣿⣿⣿⣿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⢟⣱⣾⣿⣿⡿⣼⣿⣿⣿⣿⡇⣿⣿⣿⣿⣿⣿⣿⣿⣿⣿⣿⣿⣿⣿⣿⣿⣿⣿⣿⣿⣷⡕⢕⢕⢸⣿⣿⣿⣿⡇⢕⢕⢕⢕⢕⢕⢕⢕⢕⢕⢕⢕⢕⢜⢻⣿⣿⣿⣿⣿⣿⣿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⢏⣵⣿⣿⣿⣿⣿⢣⣿⣿⣿⣿⣿⡇⣿⣿⣿⣿⣿⣿⣿⣿⣿⣿⣿⣿⣿⣿⣿⣿⣿⣿⣿⣿⣿⣷⡕⢕⢸⣿⣿⣿⣿⣿⢕⢕⢕⢕⢕⠕⢕⢕⢕⢕⢕⢕⢕⢕⢕⢕⢝⢿⣿⣿⣿⣿⣿⣿⣿⣿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⣾⣿⣿⣿⣿⣿⣿⡟⣼⣿⣿⣿⣿⣿⢇⣿⣿⣿⣿⣿⣿⣿⣿⣿⣿⣿⣿⣿⣿⣿⣿⣿⣿⣿⣿⣿⣿⣿⡕⢕⣿⣿⣿⣿⣿⡇⢕⢕⠕⢱⢕⢕⢕⢕⢕⢕⢕⢕⢕⢕⢕⢕⢕⢕⢝⢻⣿⣿⣿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⢏⣾⣿⣿⣿⣿⣿⣿⣿⢟⢵⣿⣿⣿⣿⣿⣿⢱⣿⣿⣿⣿⣿⣿⣿⣿⣿⣿⣿⣿⣿⣿⣿⣿⣿⣿⣿⣿⣿⣿⣿⡗⢕⣿⣿⣿⣿⣿⣿⢕⢕⢕⢕⢕⢕⢕⢕⢕⢕⢕⢕⢕⢕⢕⢕⢕⢕⢕⢕⢹⣿⣿⣿⣿⡟⢕⢕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⡿⣵⣿⣿⣿⣿⣿⣿⣿⡿⣳⣿⣸⣿⣿⣿⣿⣿⣿⢕⣿⣿⣿⣿⣿⣿⣿⣿⣿⣿⣿⣿⣿⣿⣿⣿⣿⣿⣿⣷⢿⣿⣿⣷⢕⣿⣿⣿⣿⣿⣿⡇⢕⢕⢕⢕⢕⢕⢕⢕⢕⢕⢕⠕⠕⢕⢕⢕⢕⢕⣱⣾⣿⣿⣿⣿⢇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⢟⣾⣿⣿⣿⣿⣿⣿⣿⣟⣽⣿⡇⣿⣿⣿⣿⣿⣿⣿⢜⣿⣿⣿⣿⣿⣿⣿⣿⣿⣿⣿⣿⣿⣿⣿⣿⣿⣿⣿⣿⢜⢿⣿⢇⢱⣿⣿⣿⣿⣿⣿⡇⢕⢕⢕⠕⢕⢕⢕⢕⢕⢕⢕⢕⢕⢕⢕⢕⢜⣻⣿⣿⣿⣿⣿⣿⢕⢕⢕⢕⢕⢸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⢏⣾⣿⣯⣿⣿⣿⣿⣿⢏⣾⣿⣿⡇⣿⣿⣿⣿⡿⣿⣿⢕⣿⣿⣿⣿⣿⣿⣿⣿⣿⣿⣿⣿⣿⣿⣿⣿⣿⣿⣿⣿⡇⢜⣿⢕⢸⣿⣿⣿⣿⣿⣿⣧⢕⢕⢕⣾⡕⢅⢕⢕⢕⢕⢕⢕⢕⢕⢕⢕⣵⣿⣿⣿⣿⣿⣿⡏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⢏⣾⣿⡟⣼⣿⣿⣿⣿⢯⣿⣿⣿⣿⢸⣿⡿⢏⢜⣼⣿⣿⢇⢜⢿⣿⣿⣿⣿⣿⣿⣿⣿⣿⣿⣿⣿⣿⣿⣿⣿⣿⣿⡇⢕⢝⢕⣼⣿⣿⣿⣿⣿⣿⡟⢕⢕⠕⢹⣷⡕⢜⢿⣧⢱⢕⢵⠕⠇⢮⣷⣿⣿⣿⣿⣿⣿⣿⡇⢕⢕⢕⢕⢕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⡟⣾⣿⡿⣾⣿⣿⣿⣿⢣⣿⣿⣿⣿⣿⢸⡟⢕⢕⣾⣿⣿⣿⢜⡕⣼⣿⣿⣿⣿⣿⣿⣿⣿⣿⣿⣿⣿⣿⣿⣿⣿⣿⣿⡇⢕⢕⢱⡟⣸⣿⣿⣿⡿⢟⠁⢕⢕⢔⢕⢝⢕⢅⢕⢝⢕⡀⠀⠀⢕⢜⢿⢿⣿⣿⣿⣿⣿⣿⢕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⡿⣼⣿⣿⣻⢻⣿⣿⣿⢣⣿⣿⣿⣿⢏⢝⢕⣱⣷⣿⣿⣿⣿⣿⢕⣿⣿⣿⣿⣿⣿⣿⣿⣿⣿⣿⣿⣿⣿⣿⣿⣿⣿⣿⣿⡇⢕⢕⠘⠇⠟⢟⢛⠝⠑⠀⢀⢕⢕⢕⢕⢕⢁⢕⢁⢕⢕⢕⢦⢠⡾⢕⢕⢕⢜⢝⣿⣿⣿⣿⢕⢕⢕⢕⢕⢸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⢿⢟⢟⢫⣽⣵⣼⣵⢱⣿⣿⣯⡏⣾⣿⣿⢯⣿⣿⣿⣿⡏⢕⢸⢕⢻⢏⣿⣿⣿⣿⣿⢕⣿⣿⣿⣿⣿⣿⣿⣿⣿⣿⣿⣿⣿⣿⣿⣿⣿⣿⣿⣿⡇⢕⢁⠀⠀⠔⠔⠕⠀⠀⠀⢕⢕⣸⣷⣦⣄⢑⠕⢕⢁⠕⢕⢕⢕⢕⢕⢕⢕⢕⢕⢸⣿⣿⣿⢕⢕⢕⢕⢕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⢏⣾⣧⣾⣽⣿⣿⣿⣿⡏⣾⣿⣿⣿⢱⣿⣿⡏⣾⣿⣿⣿⡿⢕⢕⣿⡕⢕⣾⣿⣿⣿⣿⣿⢕⣿⣿⣿⣿⣿⣿⣿⣿⣿⣿⣿⣿⣿⣿⣿⣿⣿⣿⣿⣿⡇⢕⢕⠀⢄⢀⢀⢀⠀⢄⢔⢕⢕⣿⣿⣿⣿⣸⣷⣅⢑⢕⢕⢕⢕⢕⢕⢕⢕⣕⣵⣿⣿⣿⣿⢕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⠀</a:t>
            </a:r>
            <a:br/>
            <a:r>
              <a:t>⣿⣿⣿⣿⣿⣿⣿⣿⣿⣿⣿⣿⣿⣿⣿⣿⡿⣻⣿⣷⣿⣿⣿⣿⣿⣿⢣⣿⣿⣿⡇⣿⣿⡿⣸⣿⣿⣿⡿⢱⡇⢱⣿⣧⢸⣿⣿⡕⢕⢝⢇⢸⣿⣿⡏⣿⣿⣿⣿⣿⣿⣿⣿⣿⣿⣿⣿⣿⣿⣿⣿⢇⡇⢕⢕⡀⠕⢕⢕⢕⢕⢔⢕⢕⡕⣿⣿⣿⣿⡇⣿⣿⣷⣔⢑⠕⢕⣕⣴⢱⣎⢻⡿⢿⢿⢿⢟⢕⢕⢕⢕⢸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⢑⠁⠅⢄⢔⢔⢕⠑⠀</a:t>
            </a:r>
            <a:br/>
            <a:r>
              <a:t>⣿⣿⣿⣿⣿⣿⣿⣿⣿⣿⣿⣿⣿⣿⣿⡟⣼⣿⣿⣿⣿⣝⢟⣟⢟⡟⢸⣿⣿⣿⢸⣿⣿⢧⣿⣿⣿⣿⣷⣿⣿⢸⣿⡏⣸⣿⣿⣿⣷⣷⡎⣼⣿⣿⢇⣿⣿⣿⣿⣿⣿⣿⣿⣿⣿⣿⣿⣿⣿⣿⣿⢕⢕⢕⢕⣷⣦⣤⣤⣴⣾⢕⢕⢕⣿⣿⣿⣿⣿⡇⣿⣿⣿⣿⢻⣷⢹⣿⣿⣿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⢀⢄⢄⢅⢕⢕⢕⢕⠀</a:t>
            </a:r>
            <a:br/>
            <a:r>
              <a:t>⣿⣿⣿⣿⣿⣿⣿⣿⣿⣿⣿⣿⣿⣿⡿⣱⣿⣿⢜⢻⢟⢿⣷⢕⢕⢑⣼⣿⣿⡇⣿⣿⡿⣼⣿⣿⣿⣿⣿⣿⡏⢸⣿⡇⣿⣿⣿⣿⣿⣿⢇⣿⣿⡟⢕⣿⣿⣿⣿⣿⣿⣿⣿⣿⣿⣿⣿⣿⣿⣿⡇⢕⢕⢕⢕⣿⣿⣿⣿⣿⣿⡕⢕⢸⣿⣿⣿⣿⣿⡇⣿⣿⣿⣿⢸⣿⢜⢹⣾⣿⡏⣾⡄⢀⢁⢁⢀⢕⢕⢕⢕⢀⢅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⠁⠀</a:t>
            </a:r>
            <a:br/>
            <a:r>
              <a:t>⣿⣿⣿⣿⣿⣿⣿⣿⣿⣿⣿⣿⣿⣿⢕⣿⣿⣿⣾⣷⡼⣣⣵⡾⢕⢕⣿⣿⣿⢱⣿⣿⣇⣿⣿⣿⣿⣿⣿⣿⢇⢸⣿⢱⣿⣿⣿⣿⣿⣿⢸⣿⣿⢇⡇⣿⣿⣿⣿⣿⣿⣿⣿⣿⣿⣿⣿⣿⣿⣿⢇⢕⢕⢕⢕⣿⣿⣿⣿⣿⣿⣇⢕⣸⣿⣿⣿⣿⣿⡇⣿⣿⣿⣿⣸⣿⡇⣝⢫⢎⣱⢸⣧⢕⣹⣿⡇⢕⢕⢕⢕⣿⣿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⠑⠀⠕⠀</a:t>
            </a:r>
            <a:br/>
            <a:r>
              <a:t>⣿⢿⢿⠿⠿⠟⣿⣿⣿⣿⣿⣿⣿⡇⡕⢿⡟⢇⢜⢟⣵⣿⡟⢕⣱⡇⣿⣿⡟⣾⣿⣿⢸⣿⣿⣿⣿⣿⣿⡿⢕⢸⣿⢜⣏⣽⣽⣵⣵⣷⢸⣿⡿⢸⢇⢻⣿⣿⣿⣿⣿⣿⣿⣿⣿⣿⣿⣿⣿⣿⢕⢕⢕⢕⢕⢿⣯⣝⣝⣝⣟⢟⢕⣿⡿⣿⣿⣿⣿⡇⣿⣿⣿⣿⣿⣿⡇⢜⢿⣮⢻⢸⣿⢱⢻⣿⡇⢕⢕⢕⢕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⠁⠀⠀⢕⠀</a:t>
            </a:r>
            <a:br/>
            <a:r>
              <a:t>⡵⡄⠁⠁⠁⠁⣿⣿⣿⣿⣿⣿⣿⣷⢣⢜⡻⣧⢕⣵⣟⡻⢷⢿⢿⢇⣿⣿⣇⣿⣿⢇⣾⣿⣿⣿⣿⣿⣿⡇⢱⣾⡟⢸⣿⣿⣿⣿⣿⣿⢸⣿⡇⣷⣧⢸⣿⣿⣿⣿⣿⣿⣿⣿⣿⣿⢻⣿⡿⣿⢕⢕⢕⢕⢸⣿⣿⣿⣿⣿⣿⣿⢜⣿⡏⣿⣿⣿⣿⡇⣿⣿⣿⣿⣿⣿⢻⣷⣇⣹⣧⢜⡎⢕⢜⡟⢕⢕⢕⢕⢕⢹⢝⢕⢕⢕⢕⢕⢕⢕⢕⢕⢕⢕⢕⢕⢕⢕⢕⢕⢕⢕⢕⢕⢕⢕⢕⢕⢕⢕⢕⢕⢕⢕⢕⢕⢕⢕⢕⢕⢕⢕⢕⢕⢕⢕⣱⣽⣿⣷⢕⢕⢕⢕⢕⢕⢕⢕⢕⢕⢱⣳⣷⣧⣷⣷⣵⣵⣵⣵⣵⣵⣕⣕⡱⣕⡕⢕⢕⢕⢕⢕⢕⢕⢕⢕⢕⢕⢕⢕⢕⢕⢕⢕⢕⢕⢕⢕⢕⢕⢕⢕⢕⢕⢕⢕⢕⢕⢕⢕⢕⢕⢕⢕⢕⢕⢕⢕⢕⢕⢕⢕⡱⣕⣕⢔⢀⢀⢕⢕⠀</a:t>
            </a:r>
            <a:br/>
            <a:r>
              <a:t>⢇⢕⢰⢾⢷⢄⣿⣿⣿⣿⣿⣿⣿⣿⣧⢣⡕⢜⢇⢜⡟⢻⢿⣷⣷⣧⣿⣿⢸⣿⡏⡕⣿⣿⣿⣿⣿⣿⣿⢕⣿⣿⡇⢸⣿⣿⣿⣿⣿⣿⢸⣿⢣⣿⣿⡇⣿⣿⡏⣿⣿⣿⣿⣿⣿⣿⡞⣿⢇⣿⢕⢕⢕⢕⣾⣿⣿⣿⣿⣿⣿⣿⢕⣿⢱⣿⣿⣿⣿⢇⣿⣿⣿⣿⣿⣿⢕⣝⣽⣽⣷⢇⡕⣸⡕⡧⡕⢕⢕⢕⢕⣾⡞⢕⢕⢕⢕⢕⢕⢕⢕⢕⢕⢕⢕⢕⢕⢕⢕⢕⢕⢕⢕⢕⢕⢕⢕⢕⢕⢕⢕⢕⢕⢕⢕⢕⢕⢕⢕⢕⢕⢕⢕⢕⢕⢱⣿⣿⣿⣿⡇⢕⢕⢕⢕⢕⢕⢕⢕⢕⣼⣿⣿⣿⣿⣿⣿⣿⣿⣿⣿⣿⣿⣾⣿⣿⣿⢧⢕⢕⢕⢕⢕⢕⢕⢕⢕⢕⢕⢕⢕⢕⢕⢕⢕⢕⢕⢕⢕⢕⢕⢕⢕⢕⢕⢕⢕⢕⢕⢱⣕⣧⣵⣮⣷⣷⣷⣿⣿⣿⣿⣿⣿⣿⣿⣿⣿⣧⢕⢕⠀</a:t>
            </a:r>
            <a:br/>
            <a:r>
              <a:t>⢕⢕⢕⢕⢱⢸⢽⣿⣿⣿⣿⣿⣿⣿⣿⣷⣕⢕⢕⢜⣧⢕⢕⣵⡕⢕⣿⡟⣾⡟⣸⢇⣿⣿⣿⣿⣿⡯⢏⢸⣿⣿⣯⢸⣽⣽⣿⣿⣽⣽⡜⣿⠸⢿⣿⣿⣼⣿⣷⢹⣿⣿⢻⣿⣿⣿⣧⢻⢕⡟⢕⡇⢕⠱⢟⣟⣟⣽⣽⣿⣟⣟⢕⣏⡜⡏⢿⣿⣿⢕⣿⣿⣿⣿⣿⣿⢜⢟⢏⢝⢱⢕⣱⣟⡇⡇⣧⢕⢕⢕⢸⣿⣿⡇⢕⢕⢕⢕⢕⢕⢕⢕⢕⢕⢕⢕⢕⢕⢕⢕⢕⢕⢕⢕⢕⢕⢕⢕⢕⢕⢕⢕⢕⢕⢕⢕⢕⢕⢕⢕⢕⢕⢕⢕⢕⣾⣿⣿⣿⣿⡇⢕⢕⢕⢕⢕⢕⢕⢕⢕⣿⣿⣿⣿⣿⣿⣿⣿⣿⣿⣿⡿⢿⢟⢏⢕⢕⢕⠕⢕⢕⢕⢕⢕⢕⢕⢕⢕⢕⢕⢕⢕⢅⢕⢕⢕⢕⢕⢕⢕⢕⢕⢕⢕⢕⢕⢕⢕⢕⢜⢝⢟⢿⣿⣿⣿⣿⣿⣿⣿⣿⣿⣿⣿⣿⣿⣿⣿⣧⢕⠀</a:t>
            </a:r>
            <a:br/>
            <a:r>
              <a:t>⢃⢅⢕⢅⢰⢕⢸⣿⣿⣿⣿⣿⣿⣿⣿⣿⣿⣷⣵⡕⢜⢷⢕⢜⡕⢕⣿⡇⣿⢱⡿⢸⣿⣿⣿⣿⣿⣿⢕⡿⠿⠟⠛⢜⠛⢏⢝⠙⠙⠛⠣⢻⢱⣧⡸⣻⣿⣿⡿⡇⣿⣿⡎⣿⣿⣿⣿⡜⡕⡇⢸⢇⢕⣷⡿⠿⠟⠟⢟⢟⠟⠟⠜⢾⣷⡜⣮⡻⡟⢕⣿⣿⣿⢏⣿⣿⢕⢾⢕⢕⢇⣼⣿⣿⣷⣏⣿⢕⢕⢕⢸⣿⣿⡇⢕⢕⢕⢕⢕⢕⢕⢕⢕⢕⢕⢕⢕⢕⢕⢕⢕⢕⠑⢕⢕⢕⢕⢕⢕⢕⢕⢕⢕⢕⢕⢕⢕⢕⢕⢕⢕⢕⢕⠕⣸⣝⢝⢝⢝⢟⢟⢕⢕⢕⢕⢕⢕⢕⢕⢸⢿⢿⢿⢿⢿⢟⢟⢏⢝⢝⢕⢕⢕⢕⢑⢅⣕⣵⣾⣿⣇⢕⢕⢕⢕⢕⢕⢕⢕⢕⢕⢕⢕⢕⢕⢕⢕⢕⢕⢕⢕⢕⢕⢕⢕⢕⢕⢕⢕⢁⠕⠕⢕⢕⢝⢟⢻⢿⢿⣿⣿⣿⣿⣿⣿⣿⣿⣿⣿⣧⠀</a:t>
            </a:r>
            <a:br/>
            <a:r>
              <a:t>⢇⢔⢜⢕⠕⠕⢜⣿⣿⣿⣿⣿⣿⣿⣿⣿⣿⣿⣿⣿⣷⢇⠑⢘⠕⢕⣿⢻⡇⢕⡿⢸⣿⣿⣿⣿⣿⣿⠕⠂⠀⢀⣠⣴⠔⠂⢀⠀⠀⠀⢀⢘⢜⢻⣿⣿⣿⣿⣷⣷⣿⣿⣷⡸⣯⢻⣿⣷⢇⢕⡾⢕⠜⢁⢀⠄⠀⠀⠁⠅⢅⣄⢀⠀⠁⢭⣝⡗⢕⣱⣿⣿⡏⢕⣿⣿⢕⢇⢕⣵⣾⣿⣿⣿⣿⣿⣿⢕⢕⢕⢸⣿⣿⡷⢕⢕⢕⢕⢕⢕⢕⢕⢕⢕⢕⢕⢕⢕⢕⢕⢕⠀⠀⢕⢕⢕⢕⢕⢕⢕⢕⢕⢕⢕⢕⢕⢕⢕⢕⢕⢕⢕⢕⢱⣿⣿⣿⣷⣶⣵⣥⣕⢕⢕⢕⢕⢕⢕⢕⠕⢕⢕⠕⢕⢕⠕⠑⢑⣁⣁⣅⣤⣴⣶⣾⣿⣿⣿⣿⣿⣿⣧⡕⢕⢕⢕⢕⢕⢕⢕⢕⢕⢕⢕⢕⢕⢕⢕⢕⢕⢕⢕⢕⢕⢕⢕⢕⢕⢕⢸⣷⣦⣄⣁⢅⢑⠕⠕⢕⢕⢝⢝⢝⢟⢟⢟⢟⢟⢟⢟⠀</a:t>
            </a:r>
            <a:br/>
            <a:r>
              <a:t>⢜⢏⢕⢄⢀⢀⢕⣿⣿⣿⣿⣿⣿⣿⣿⣿⣿⣿⣿⣿⢏⠀⠀⢕⢕⡇⣿⢸⢱⢕⢿⢸⣿⢏⣿⣿⣿⡟⠀⢰⣾⣿⣿⢇⣀⡑⠁⠀⠀⠀⠕⠑⠕⣕⢸⣻⣿⣿⣿⣿⣿⣿⣿⣷⣿⣷⣿⣿⣇⣼⣗⢕⡴⢇⢔⠕⠀⠀⠀⠑⠀⢹⣿⣷⡄⠀⢜⢣⢗⢻⣿⣿⡇⢱⣿⡇⠀⠑⢿⣿⣿⣿⣿⣿⣿⣿⣿⡕⢕⢕⢸⣿⣿⢇⢕⢕⢕⢕⢕⢕⢕⢕⢕⠀⢕⢕⢕⢕⢕⢕⢕⢅⠀⢕⢕⢕⢕⢕⢕⢕⢕⢕⢕⢕⢕⢕⢕⢕⢕⢕⢕⢕⢱⣿⣿⣿⣿⣿⣿⣿⣿⣿⡇⢕⢕⢕⢕⢕⢕⣷⣷⣷⣷⣷⣿⣿⣿⣿⣿⣿⣿⣿⣿⣿⣿⣿⣿⣿⣿⣿⣿⣿⣿⣧⡕⢕⢕⢑⢕⢕⢕⢕⢕⢕⢕⠔⢕⢕⢕⢕⢕⢕⢕⢕⢕⢕⢕⢕⢕⢸⣿⣿⣿⣿⣿⣷⣶⣦⣤⣤⣅⣁⣁⣁⢅⢁⢅⢑⣑⣑⠀</a:t>
            </a:r>
            <a:br/>
            <a:r>
              <a:t>⢕⢕⡕⢕⢕⢕⢕⣿⣿⣿⣿⣿⣿⣿⣿⣿⣿⣿⡿⡱⠃⠀⠀⠑⣾⡇⣿⡎⢕⢕⢕⣧⣿⢕⢿⣧⢻⡇⣔⡜⣿⣿⣿⢈⢝⠁⢔⠀⠀⢀⠀⢄⠀⣿⣷⣿⣿⣿⣿⣿⣿⣿⣿⣿⣿⣿⣿⣿⣿⣿⣷⣿⡗⠛⠛⢁⠀⠀⢄⠀⢀⢅⣿⣿⡇⣕⣵⣿⣧⣾⣿⣿⡇⣿⣿⡇⠀⠀⢸⣿⣿⣿⣿⣿⣿⣿⣿⡇⢕⢕⢸⣿⡿⢕⢕⢕⢕⢕⢕⢕⢕⢕⢕⠀⢕⢕⢕⢕⢕⢕⢕⢕⠀⢕⢅⠀⢕⢕⢕⢕⢕⢕⢕⠕⠑⢕⢕⢕⢕⢕⢕⢅⣾⣿⣿⣿⣿⣿⣿⣿⣿⣿⣿⡕⢕⢕⢕⢕⢱⣿⣿⣿⣿⣿⣿⣿⣿⣿⣿⣿⣿⣿⣿⣿⣿⣿⣿⣿⣿⣿⣿⣿⣿⣿⣷⣕⢕⢕⢑⢕⢕⢕⢕⢄⠔⠅⠄⢕⢕⢕⢕⢕⢕⢕⢕⠑⠑⠑⠕⢸⣿⣿⣿⣿⣿⣿⣿⣿⣿⣿⣿⣿⣿⣿⣿⣿⣿⣿⣿⣿⠀</a:t>
            </a:r>
            <a:br/>
            <a:r>
              <a:t>⢂⢜⢊⢕⢵⡄⠀⢸⣿⣿⣿⣿⣿⣿⣿⣿⣿⢟⣼⠇⠀⠀⠀⠀⣿⡇⣿⣧⡕⢸⢕⢹⣿⢕⢱⣿⣷⡷⢿⣿⣾⣿⣿⣇⢕⢕⢕⢄⢇⢕⢔⢱⣰⣿⣿⣿⣿⣿⣿⣿⣿⣿⣿⣿⣿⣿⣿⣿⣿⣿⣿⣿⣇⢅⢔⢕⢔⢄⢕⢔⢕⣸⣿⣿⣾⣿⣿⣿⣿⣿⢿⣿⡇⢻⣿⡇⠀⠀⠀⢹⣿⢿⣿⣿⣿⣿⣿⡇⠁⠐⢸⣿⢇⢕⢕⢕⢕⢕⢕⢕⢕⢕⢕⠀⢕⢕⢕⢕⢕⢕⢕⢕⠀⠁⠁⠀⢕⢕⢕⢕⢕⢕⢕⠀⠀⢕⢕⢕⢕⢕⢕⣾⣿⣿⣿⣿⣿⣿⣿⣿⣿⣿⣿⣷⡕⢕⢕⢕⢸⣿⣿⣿⣿⣿⣿⣿⣿⣿⣿⣿⣿⣿⣿⣿⣿⣿⣿⣿⣿⣿⣿⣿⣿⣿⣿⣿⣷⡕⢕⢑⢕⢕⢕⢕⠀⠀⠀⠁⢕⢕⢕⢕⢕⢕⢕⠀⠀⠀⠑⢸⣿⣿⣿⣿⣿⣿⣿⣿⣿⣿⣿⣿⣿⣿⣿⣿⣿⣿⣿⣿⠀</a:t>
            </a:r>
            <a:br/>
            <a:r>
              <a:t>⠜⠊⠁⠘⢜⢝⡕⢸⣿⣿⣿⣿⣿⣿⣿⡿⣣⣿⢏⠀⠀⠀⠀⠀⢻⡇⣿⣿⢇⢜⢕⢕⢏⢇⢕⢻⣿⣿⡜⣿⣿⣿⣿⣿⣷⣕⢕⢺⣷⢟⢕⣵⣾⣿⣿⣿⣿⣿⣿⣿⣿⣿⣿⣿⣿⣿⣿⣿⣿⣿⣿⣿⣿⣦⡟⢕⢷⡗⢕⣱⣿⣿⣿⣿⣿⢏⣿⣿⣿⢏⣿⣿⡇⢸⣿⡇⠀⠀⠀⠀⢻⣿⣿⣿⣿⣏⣿⡇⠀⠀⢸⢇⢕⢕⢕⢕⢕⢕⢕⢕⢕⢕⢕⢅⠀⢕⢕⢕⢕⢕⢕⢕⠀⠀⠀⠀⢕⢕⢕⢕⢕⢕⢕⠀⠀⢕⢕⢕⢕⢑⣾⣿⣿⣿⣿⣿⣿⣿⣿⣿⣿⣿⣿⣿⣧⢕⢕⢕⢱⣕⣝⣝⣝⡝⢝⢟⢟⢟⢿⢿⢿⢿⣿⣿⣿⣿⣿⣿⣿⣿⣿⣿⣿⣿⣿⣿⣿⣿⣧⡕⠕⢕⢕⢕⢔⠀⠀⠀⠁⢕⢕⢕⢕⢕⢕⠀⠀⠀⠀⢸⣿⣿⣿⣿⣿⣿⣿⣿⣿⣿⡿⢿⢿⢿⢿⢿⢿⢿⢿⢿⠀</a:t>
            </a:r>
            <a:br/>
            <a:r>
              <a:t>⢁⢰⣔⡐⢕⢇⢕⢸⣿⣿⣿⣿⣿⣿⡿⣵⡿⢟⠀⠀⠀⠀⠀⠀⢸⣇⣿⣿⢕⡇⢕⣼⡕⢇⢕⢕⢝⢿⣧⢹⣿⣿⣿⣯⣝⢟⢻⠷⠷⢞⣻⣿⣿⣿⣿⣿⣿⣿⣿⣿⣿⣿⣿⣿⣿⣿⣿⣿⣿⣿⣿⣿⣿⣿⣟⢷⢿⢿⢾⢟⢫⣿⣿⣿⣿⣾⣿⡿⣯⣾⣿⣿⡇⢜⣿⣇⠀⠀⠀⠀⠀⢸⣿⣿⣿⣿⣿⣿⠀⠀⢘⢕⢕⢕⢕⢕⢕⢕⢕⢕⢕⢕⢕⢕⠀⠁⢕⢕⢕⢕⢕⢕⠀⠀⠀⠀⢕⢕⢕⢕⢕⢕⢕⠀⠀⢕⢕⢕⠕⣼⣿⣿⣿⣿⣿⣿⣿⣿⣿⣿⣿⣿⣿⣿⣿⣧⡕⢕⢕⣿⣿⣿⣿⣿⣿⣿⣿⣷⣷⣷⣷⣧⣵⣵⣵⣽⣽⣿⣿⣿⣿⣿⣿⣿⣿⣿⣿⣿⣿⣷⣕⢕⢕⢕⢕⠀⠀⠀⠀⠕⢕⢕⢕⢕⢕⢀⠀⠀⠀⢜⣏⣝⣝⣝⣝⣕⣵⣵⣵⣵⣵⣵⣷⣷⣷⣷⣾⣿⣿⣿⠀</a:t>
            </a:r>
            <a:br/>
            <a:r>
              <a:t>⢕⢅⢝⢕⢕⢕⠕⠑⣿⣿⣿⣿⣿⡟⣼⡿⢇⠁⠀⠀⠀⠀⠀⠀⠁⢹⣿⡟⢕⣧⢕⢻⣇⢕⢕⢕⢕⢸⡟⣇⢿⣿⣿⣿⣿⣷⣾⣿⣿⣿⣿⣿⣿⣿⣿⣿⣿⣿⣿⣿⣿⣿⣿⣿⣿⣿⣿⣿⣿⣿⣿⣿⣿⣿⣿⣿⣷⣷⣶⣿⣿⣿⣿⣿⣿⡿⢏⡝⢺⣿⣿⣿⡇⢕⣿⣇⠀⠀⠀⠀⠀⢁⢻⣿⡇⡟⢿⣿⢀⢀⢕⢕⢕⢕⣱⢁⢕⢕⢕⢕⢕⢕⢕⢕⠀⠀⢕⢕⢕⢕⢕⢕⢔⠀⠀⠀⢕⢕⢕⢕⢕⢕⢕⠀⠀⢕⢕⠕⣸⣿⣿⣿⣿⣿⣿⣿⣿⣿⣿⣿⣿⣯⠙⠻⣿⣿⣷⡕⢕⢸⣿⣿⣿⣿⣿⣿⣿⣿⣿⣿⣿⣿⣿⣿⣿⣿⣿⣿⣿⣿⣿⣿⣿⣿⣿⣿⣿⣿⣿⣿⣿⣧⠕⢕⢕⢔⠀⠀⠀⠀⢑⢕⢕⢕⢕⢕⠀⠀⠀⢸⣿⣿⣿⣿⣿⣿⣿⣿⣿⣿⣿⣿⣿⣿⣿⣿⣿⣿⣿⣿⠀</a:t>
            </a:r>
            <a:br/>
            <a:r>
              <a:t>⢕⢕⢕⠕⠕⠁⠀⠀⣿⣿⣿⣿⡟⣼⢏⢕⢕⡔⠀⠀⠀⠀⠀⡀⠀⢸⣿⡇⢸⣿⡕⢜⣿⢕⢕⢕⢕⡷⣹⡼⣾⣿⣿⣿⣿⣿⣿⣿⣿⣿⣿⣿⣿⣿⣿⣿⣿⣿⣿⣿⣿⣿⣿⢿⣿⣿⣿⣿⣿⣿⣿⣿⣿⣿⣿⣿⣿⣿⣿⣿⣿⣿⣿⣿⢏⢱⢞⢣⣾⣿⡿⣿⡇⢕⢻⣿⠀⠀⠀⠀⠀⠀⡜⣿⣿⣿⣿⣿⡇⠕⢱⣵⣾⣿⡇⢕⢕⢕⢕⢕⢕⢕⢕⠁⠀⠀⠀⢕⢕⢕⢕⢕⢕⠀⠀⠀⠁⢕⢕⢕⢕⢕⢕⠀⠀⠅⢕⢱⡷⠆⠀⠀⠀⠀⠀⠁⠉⠉⠉⠙⠙⠛⠀⠀⠈⠛⠛⠛⠂⠕⠛⠛⠟⠟⠟⠟⠟⠻⢿⣿⣿⣿⣿⣿⣿⣿⣿⣿⣿⣿⣿⣿⣿⣿⣿⣿⣿⣿⣿⣿⣿⣿⡇⢕⢕⢕⠀⠀⠀⠀⣧⠕⢕⢕⢕⢕⠀⠀⠀⣿⣿⣿⣿⣿⣿⣿⣿⣿⣿⣿⣿⣿⣿⣿⣿⣿⣿⡿⠟⠋⠀</a:t>
            </a:r>
            <a:br/>
            <a:r>
              <a:t>⢐⢄⠄⠀⠀⠀⠀⠀⢸⣿⣿⣿⣹⢏⢕⢕⣾⣿⢇⢄⣤⣤⣴⣧⡔⣾⣿⢕⢸⣿⣧⢕⢸⡇⢕⢕⢕⢻⣿⣷⢹⣿⣿⣿⣿⣿⣿⣿⣿⣿⣿⣿⣿⣿⣿⣿⣿⣿⣿⣿⣿⣿⣿⣾⣿⣿⣿⣿⣿⣿⣿⣿⣿⣿⣿⣿⣿⣿⣿⣿⣿⣿⣽⣿⡷⢏⣱⣽⣿⣿⡇⣿⡇⢕⢸⣿⠀⢀⢀⣀⢀⢄⣧⠟⠟⠟⠟⠟⠃⠀⠘⠟⠟⠟⠁⢕⢕⢕⢕⢕⢕⢕⠑⠀⠀⠀⠀⠑⢕⢕⢕⢕⢕⢄⠀⠀⠕⢕⢕⢕⢕⢕⢕⠀⠀⠀⠐⠉⠀⠀⠀⠀⠀⠀⠀⠀⠀⠀⠀⠀⠀⠀⠀⠀⠀⠀⠀⠀⠀⠀⠀⠀⠀⠀⠀⠀⠀⠀⠀⠀⠈⠙⠻⢿⣿⣿⣿⣿⣿⣿⣿⣿⣿⣿⣿⣿⣿⣿⣿⣿⣿⣿⣿⡅⢕⢕⠀⠀⠀⠀⣿⡇⢕⢕⢕⢕⠀⠀⢄⣿⡿⠟⠛⠙⠁⠁⠉⠉⠉⠉⠉⠉⠉⠉⠉⠉⠁⠀⠀⠀⠀</a:t>
            </a:r>
            <a:br/>
            <a:r>
              <a:t>⠗⠁⠀⠀⠀⠀⠀⠀⢸⣿⣿⡇⡏⢕⡼⢸⣿⡟⢕⢱⣿⣿⣿⣿⡇⣿⡿⢕⢸⣿⣿⢕⢕⢻⡕⢕⢕⢜⢝⢝⢕⢻⣿⣿⣿⣿⣿⣿⣿⣿⣿⣿⣿⣿⣿⣿⣿⣿⣿⣿⣿⣿⣿⣿⣿⣿⣿⣿⣿⣿⣿⣿⣿⣿⣿⣿⣿⣿⣽⣷⣿⣿⣿⢟⢱⣾⣿⣿⣿⣿⢕⢸⣷⢕⢸⣿⠀⢕⢸⣿⡇⢕⢸⢔⢔⢔⢕⢕⢔⠀⢔⢕⢕⠁⠀⠁⢕⢕⢕⢕⢕⠕⠀⠀⠀⠀⠀⠀⢕⢕⢕⢕⢕⢕⠀⠀⠀⢕⢕⢕⢕⢕⢕⠀⠀⢀⡀⠀⠀⠀⠀⠀⠀⣠⣶⣶⣷⣷⣶⣶⢄⠠⣤⣄⣄⣀⣀⠀⠀⠀⠀⠀⠀⠀⠀⠀⠀⠀⠀⠀⠀⠀⠀⠔⢵⣿⣿⣿⣿⣿⣿⣿⣿⣿⣿⣿⣿⣿⣿⣿⣿⣿⣿⡇⠁⠑⠀⠀⠀⢰⣿⣧⠕⢕⢕⢕⠀⠀⡈⠁⠀⠀⠀⠀⠀⠀⠀⠀⠀⠀⠀⠀⠀⠀⠀⠀⠀⠀⠀⠀⠀</a:t>
            </a:r>
            <a:br/>
            <a:r>
              <a:t>⠀⠀⠀⠀⠀⢀⢀⢀⢸⣿⣿⢸⡇⣸⡇⣾⣿⢇⢕⣾⣿⣿⣿⣿⢕⢸⡇⢕⢸⣿⣿⢕⢕⢜⢧⢕⢕⢕⢕⢕⢕⢕⢻⣿⣿⣿⣿⣿⣿⣿⣿⣿⣿⣿⣿⣿⣿⣿⣿⣿⣿⣿⣿⣿⣿⣿⣿⣿⣿⣿⣿⣿⣿⣿⣿⣿⣿⣿⣿⣿⢿⡟⢕⢕⣸⣿⣿⣿⣿⡇⢕⢕⣿⢕⢜⣿⢕⢕⢕⣿⡇⡕⢜⡇⢕⢕⢕⢱⣷⢄⢱⡇⠁⠀⠀⠀⠀⠑⠑⠕⠑⠀⠀⠀⠀⠀⠀⠀⠀⢕⢕⢕⢕⢕⢔⠀⠀⢕⢕⢕⢕⢕⢕⠀⠀⠑⣿⣆⠀⠀⠀⠀⢸⣿⣿⣿⣿⣿⣿⣿⡕⠀⠀⠁⢕⢸⡕⠀⠀⠀⠀⠀⠀⠀⠀⠀⠀⠀⠀⠀⠀⢠⣄⡀⠄⢝⣻⣿⣿⣿⣿⣿⣿⣿⣿⣿⣿⣿⣿⣿⣿⣿⣿⡇⠀⠀⠀⠀⠀⣼⣿⣿⢔⢕⢕⠁⠀⠀⢀⢄⣄⣤⣴⠀⠲⣷⣷⣶⡶⠶⠂⠀⠀⠀⠀⠀⠀⢄⡄⢄⠀</a:t>
            </a:r>
            <a:br/>
            <a:r>
              <a:t>⠀⠀⠀⠀⠀⠀⠀⠐⠑⣿⣿⢸⢕⣿⡇⣿⣿⢕⢱⣿⣿⣿⣿⣿⢕⢜⢕⢕⢕⣿⣿⡕⢕⢕⢸⡇⢕⢕⢕⢕⢕⢕⢕⢹⣿⣿⣿⣿⣿⣿⣿⣿⣿⣿⡏⠈⠛⢟⢟⢟⢟⢟⢟⢟⢟⢟⠟⠟⠛⠑⢹⣿⣿⣿⣿⣿⣿⣿⣿⣷⢟⢕⢕⢕⣿⣿⣿⣿⣿⢕⢕⢕⢟⡕⢕⣯⢕⢕⢕⣿⡇⣿⢱⡇⢕⢕⢕⢸⣿⡇⢸⠑⠀⠀⠀⠀⠀⠀⠀⠀⠀⠀⠀⠀⠀⠀⠀⠀⠀⠁⢕⢕⢕⢕⢕⢀⠀⠑⢕⢕⢕⠕⠕⠀⠀⠀⢻⣿⣷⣄⠀⠀⢘⣿⣿⣿⣿⣿⣿⣿⣧⠀⠀⠀⠕⢕⢗⢀⢀⠀⠔⠔⠀⢀⠀⣱⢇⠀⠀⠀⠀⣸⣿⣿⣷⣵⣝⣿⣿⣿⣿⣿⣿⣿⣿⣿⣿⣿⣿⣿⣿⣿⣿⡇⠀⠀⠀⠀⢰⣿⣿⣿⠑⢕⢕⠀⢄⣴⣾⣿⣿⣿⣿⠀⠀⠀⠀⠀⢕⠀⠀⠀⢀⢀⠀⠀⠀⢱⢇⢕⠀</a:t>
            </a:r>
            <a:br/>
            <a:r>
              <a:t>⠀⠀⠀⠀⠀⠀⠀⠀⠀⣿⣿⣿⢸⣿⡇⣿⣿⢕⢸⣿⣿⣿⣿⡟⢕⢕⢕⢕⢕⢻⣿⣇⢕⡕⢕⢻⣕⢕⢕⢕⢕⢕⢕⢕⢜⢻⣿⣿⣿⣿⣿⣿⣿⣿⣧⡄⢄⢕⢕⢕⢕⢕⢕⢕⢕⢕⢕⣄⢄⢄⣼⣿⣿⣿⣿⣿⣿⣿⢟⢕⢕⢕⢕⢸⣿⣿⣿⣿⢯⢕⢕⢕⢸⡇⢕⡏⢕⢕⢕⣿⢻⣿⢕⡇⢕⢕⢕⢸⣿⡇⠀⠀⠀⠀⠀⠀⠀⠀⠀⠀⠀⠀⠀⠀⠀⢄⢔⢀⠀⠀⠁⢕⢕⢕⢕⢕⢀⠀⢕⠅⠀⠀⠀⠀⠀⠀⢸⣿⣿⣿⣧⡄⡀⠜⢿⣿⣿⣿⣿⣿⣿⣔⠀⠀⠀⢕⢕⢻⣧⣕⣕⣕⣕⣱⣾⣏⡕⠔⠀⠀⢠⣿⣿⣿⣿⣿⣿⣿⣿⣿⣿⣿⣿⣿⣿⣿⣿⣿⣿⣿⣿⣿⣿⢇⠀⠀⠀⢰⣿⣿⣿⣿⠀⠅⠁⢀⣾⣿⣿⣿⣿⣿⣿⡔⠀⠀⠀⢕⢸⣇⢄⢁⢕⢕⢀⢄⣔⢝⢕⢕⠀</a:t>
            </a:r>
            <a:br/>
            <a:r>
              <a:t>⢀⢀⠀⠀⠀⠀⠀⠀⠀⢸⣿⢿⢸⣿⣿⢹⣿⢕⢸⣿⣿⣿⢟⡜⢕⢕⢕⢕⢕⢜⣿⣿⣕⢱⢕⢕⢻⣇⢕⢕⢕⢕⢕⢕⢕⢕⢜⢝⢿⣿⣿⣿⣿⣿⣿⣿⣷⣷⣵⣵⣵⣵⣵⣵⣵⣵⣵⣷⣾⣿⣿⣿⣿⣿⣿⢿⢟⢕⢕⢕⢕⢕⢕⣸⣿⣿⣿⡟⢕⢸⡕⢕⢕⡕⢕⡇⡕⢕⢸⣿⢸⣿⡧⢻⢕⢕⢕⢸⠏⠀⠀⠀⠀⠀⠀⠀⠀⠀⠀⠀⠀⠀⢄⢔⢕⢕⢕⢕⠀⠀⠀⠀⢕⢕⢕⢕⢕⢀⠀⠀⠀⠀⠀⠀⠀⠀⠑⣿⣿⣿⣿⣿⣿⣷⣮⣿⣿⣿⣿⣿⣿⣿⣆⠀⠀⠑⢕⢱⣿⣿⣿⣿⣿⣿⢕⢻⠿⠑⠀⣰⣿⣿⣿⣿⣿⣿⣿⣿⣿⣿⣿⣿⣿⣿⣿⣿⣿⣿⣿⣿⣿⣿⣿⠑⠀⠀⢄⣿⣿⣿⣿⠏⠀⠀⣄⣾⣿⣿⣿⣿⣿⣿⣿⣧⠀⠀⠀⠑⢕⢝⢷⣵⣵⣵⣵⡾⢏⢕⣵⡄⠀</a:t>
            </a:r>
            <a:br/>
            <a:r>
              <a:t>⠀⠀⠀⠀⢀⢀⢐⢀⠀⢸⣿⢸⢸⣿⣿⡼⣿⡇⢸⣿⡿⣣⣾⣿⢕⢕⢕⢕⢕⢕⢜⣿⣧⡕⢕⡕⢕⢜⢳⡕⢑⢕⢕⢕⢕⢕⢕⢕⢕⢕⢝⢻⢿⣿⣿⣿⣿⣿⣿⣿⣿⣿⣿⣿⣿⣿⣿⣿⣿⣿⣿⡿⢟⢏⢕⢕⢕⢕⢕⢕⢕⢕⢕⣿⣿⡟⣾⡇⢕⢸⡇⢕⢕⢕⢕⢕⡇⢕⢸⡏⣾⣿⢹⢸⢕⢕⠕⠁⠀⠀⠀⠀⠀⠀⠀⠀⠀⠀⠀⢀⢔⢕⢕⢕⢕⢕⢕⢕⢕⠀⠀⠀⠀⠕⢕⢕⢕⢕⠀⠀⠀⠀⠀⠀⠀⠀⠀⢻⣿⣿⣿⣿⣿⣿⣿⣿⣿⣿⣿⣿⣿⣿⣿⣷⡄⠀⠕⢜⢿⣿⣿⣿⣿⡟⢕⢕⠀⢄⣵⣿⣿⣿⣿⣿⣿⣿⣿⣿⣿⣿⣿⣿⣿⣿⣿⣿⣿⣿⣿⣿⣿⣿⠃⠀⠀⢠⣾⣿⣿⡿⠃⢀⣰⣾⣿⣿⣿⣿⣿⣿⣿⣿⣿⣿⣧⢀⠀⠀⢕⢕⣿⣿⣿⣿⣿⣿⢕⢜⠛⢁⠀</a:t>
            </a:r>
            <a:br/>
            <a:r>
              <a:t>⠀⢀⣀⣁⣀⣄⣤⣤⣤⣼⡿⢏⢸⢿⢿⢷⢿⣇⢸⢟⣵⣿⣿⡟⢕⢕⢕⢕⢕⢕⢕⢜⣿⣷⢇⢕⢕⢕⢕⢝⢧⢕⢕⢕⢕⢅⢕⢕⢕⢕⢕⢕⢕⢜⢝⢟⢿⣿⣿⣿⣿⣿⣿⣿⣿⣿⣿⢿⢟⢝⢕⢕⢕⢕⢑⢕⢕⢕⡇⣿⡕⢕⢸⣿⡿⢱⣿⡇⢕⢸⡇⢕⢕⢕⢕⢕⢕⢕⣿⢕⣿⣿⢜⡿⠑⠁⠀⠀⠀⠀⠀⠀⠀⠀⢀⣀⡄⢄⠀⢕⢕⢕⢕⢕⢕⣳⣿⣿⣷⣕⠀⠀⠀⠀⠑⢕⢅⠕⠁⠀⠀⠀⠀⠀⠀⠀⠀⠘⣿⣿⣿⣿⣿⣿⣿⡿⠟⢙⣹⣿⣿⡿⢿⣿⣿⣷⢄⠁⠑⠙⠝⢏⣝⣕⣕⣠⣷⣿⣿⣿⣿⣿⣿⣿⣿⣿⣿⣿⣿⣿⣿⣿⣿⣿⣿⣿⣿⣿⣿⣿⡿⠇⠀⠀⣰⣿⣿⣿⣿⣶⣾⣿⣿⣿⣿⣿⣿⣿⣿⣿⣿⣿⣿⣿⣿⣷⣄⠀⠕⢕⢹⣿⣿⣿⡿⢏⠕⢁⣰⣿⠀</a:t>
            </a:r>
            <a:br/>
            <a:r>
              <a:t>⣿⣿⣿⣿⣿⣿⣿⣿⣿⣿⡇⠀⠀⠀⠀⠀⠀⢻⣕⣾⣿⢿⢏⢕⢕⢕⢕⢕⢕⢕⢕⢱⡜⢿⣷⢕⢇⢕⢕⢕⢕⢕⢕⢑⢕⢕⢕⢕⢕⢕⢕⢕⢕⢕⢕⢕⢕⢕⣽⣟⢿⣿⡿⢿⣟⣽⣧⢕⢕⢕⢕⢕⢕⢕⢕⢕⢕⢔⡇⢿⡇⢕⣾⣿⢇⣾⣿⡇⡱⢸⣧⢕⢕⢕⢕⢅⢇⢱⢇⢕⣿⢟⢕⢕⢄⢀⢀⢄⣔⣵⣵⡆⢔⢕⢕⣿⡇⢕⢀⢕⢕⢕⢕⢕⢕⢝⣿⣿⣿⣿⣧⢀⠀⠀⠀⠀⠀⠀⠀⠀⠀⠀⠀⠀⠀⠀⠀⠀⢹⣿⣿⣿⣿⣿⣿⣵⣷⣿⣿⣿⣿⢕⣼⣿⣿⣿⣵⣶⣦⣵⣷⣿⣿⣿⣿⣿⣿⣿⣿⣿⣿⣿⣿⣿⣿⣿⣿⣿⣿⣿⣿⣿⣿⣿⣿⣿⣿⣿⣿⠟⠁⠀⣠⣼⣿⣿⣿⣿⣿⣿⣿⣿⣿⣿⣿⣿⣿⣿⣿⣿⣿⣿⣿⣿⣿⣿⣿⣷⣔⡁⢁⢁⢅⢵⣷⣶⡶⢿⣿⣿⠀</a:t>
            </a:r>
            <a:br/>
            <a:r>
              <a:t>⣿⣿⣿⣿⣿⣿⣿⣿⣿⣿⡇⠀⠀⠀⠀⠀⠀⢠⣿⢏⢕⢕⢕⢕⢕⢕⢕⢕⢕⢕⢕⢕⢿⣕⢹⣷⡕⡕⢕⢕⢕⢕⢕⢕⢕⢕⢕⢕⢕⢕⢕⠕⠑⢕⢕⢕⣾⣿⣿⣿⣿⣷⣾⣿⣿⣿⣿⢕⢕⢕⢕⢕⢕⢕⢕⢕⢕⢕⢷⣿⣧⢱⣿⢇⣾⣿⣿⢱⣷⢳⣿⡕⢕⢕⢅⢕⢸⡕⢕⢕⣿⣿⣿⣿⢕⢕⢕⢸⣿⣿⣿⡇⢕⢕⢕⣿⡇⢕⢕⢕⢕⢕⢕⢕⢕⢕⢜⢻⣿⣿⣿⣷⡄⠀⠀⠀⠀⠀⠀⠀⠀⠀⠀⠀⠀⠀⠀⠀⠁⢿⣿⣿⣿⣿⣿⣿⣿⣿⣿⡿⣿⣿⣿⣿⣿⣿⣿⣿⣿⣿⣿⣿⣿⣿⣿⣿⣿⣿⣿⣿⣿⣿⣿⣿⣿⣿⣿⣿⣿⣿⣿⣿⣿⣿⣿⣿⡿⠟⠁⢀⣴⣾⣿⣿⣿⣿⣿⣿⣿⣿⣿⣿⣿⣿⣿⣿⣿⣿⣿⣿⣿⣿⣿⣿⣿⣿⣿⣿⣿⣿⣿⣿⣷⣷⣿⣿⣿⡕⣿⣿⠀</a:t>
            </a:r>
            <a:br/>
            <a:r>
              <a:t>⣿⣿⣿⣿⣿⣿⣿⣿⣿⣿⡇⠀⠀⠀⠀⠀⢠⣿⡇⢕⢕⢕⢕⢕⢕⢕⢕⢕⢕⢕⢕⢕⢸⣿⣷⡜⢷⡕⢕⢕⢕⢕⢕⢕⢔⢔⢔⢕⢅⠁⠁⠀⢔⢕⢱⣾⣿⣿⣿⣿⣿⣿⣿⣿⣿⣿⣿⢕⠀⠑⠔⢔⢕⢕⢕⢕⢕⢕⢜⣏⢇⣾⢇⣿⣿⣿⡇⡾⢿⢕⡿⢕⠑⢑⢕⢕⢱⡇⢕⢕⣿⣿⣿⣿⢕⢕⢕⢸⣿⣿⣿⡇⢕⢕⢕⣿⡇⢕⢕⢕⢕⢕⢕⢕⢕⢕⢕⢕⢜⢿⣿⣿⣿⣆⠀⠀⠀⠀⠀⠀⠀⠀⠀⠀⠀⠀⠀⠀⠀⠘⢿⣿⣿⣿⣿⣿⣿⡟⢏⢝⢕⢕⢜⢝⢝⢿⣿⣿⣿⣿⣿⣿⣿⣿⣿⣿⣿⣿⣿⣿⣿⣿⣿⣿⣿⣿⣿⣿⣿⣿⣿⣿⣿⣿⣿⣷⣶⣷⣿⣿⣿⣿⣿⣿⣿⣿⣿⣿⣿⣿⣿⣿⣿⣿⣿⣿⣿⣿⣿⣿⣿⣿⣿⣿⣿⣿⣿⣿⣿⣿⣿⣿⣿⣿⣿⣿⢟⢟⣿⣿⠀</a:t>
            </a:r>
            <a:br/>
            <a:r>
              <a:t>⣿⣿⣿⣿⣿⣿⣿⣿⣿⣿⡇⠀⠀⠀⠀⢀⡾⢕⢕⢕⢕⢕⢕⢕⢕⢁⠕⠕⢕⢕⢕⢕⢕⣿⣿⣿⣇⢝⢕⢕⢕⢕⢕⢕⢕⠕⠑⠁⠀⠀⠀⢔⢕⢕⣼⣿⣿⣿⣿⣿⣿⣿⣿⣿⣿⣿⣿⢕⢄⠀⠀⠁⠑⠕⢕⢕⢕⢕⢕⢜⡼⢱⢕⢹⡿⠛⠁⠁⠁⠑⠇⢕⢀⢕⢕⢕⢜⢽⢕⢕⣿⣿⣿⣿⢕⢕⢕⢸⣿⣿⣿⡇⢕⢕⢕⣿⡇⢕⢕⠁⢕⢕⢕⢕⢕⢕⢕⢕⢕⢕⢝⢿⣿⣿⣧⡀⠀⠀⠀⠀⠀⠀⠀⠀⠱⣄⠀⠀⠀⠀⠘⢿⣿⣿⣿⢟⢟⢕⢕⢕⢕⢕⢕⢕⢕⢕⢝⣿⣿⣿⣿⣿⣿⣿⣿⣿⣿⣿⣿⣿⣿⣿⣿⣿⣿⣿⣿⣿⣿⣿⣿⣿⣿⣿⣿⣿⣿⣿⣿⣿⣿⣿⣿⣿⣿⣿⣿⣿⣿⣿⣿⣿⣿⣿⣿⣿⣿⣿⣿⣿⣿⣿⣿⣿⣿⣿⣿⣿⣿⣿⣿⣿⣿⣿⢟⢕⢕⢕⢜⢿⠀</a:t>
            </a:r>
            <a:br/>
            <a:r>
              <a:t>⣿⣿⣿⣿⣿⣿⣿⣿⣿⣿⡇⠀⠀⠀⠀⣼⡏⢕⢕⢕⢕⢕⢕⢕⢕⢕⢕⢑⢕⢕⢕⢕⢕⣧⣿⣿⣿⡕⢕⢕⢕⢕⠕⠑⠁⠀⠀⠀⠀⠀⠀⢕⢕⢱⣿⣿⣿⣿⣿⣿⣿⣿⣿⣿⣿⣿⣿⡕⢕⢄⠀⠀⠀⠀⠀⠁⠕⢕⢕⢜⢕⢕⢣⠕⢁⠰⢕⢕⢕⠐⠀⠑⠕⢕⢕⢕⢕⢜⡇⢕⣿⣿⣿⣿⢕⢕⢕⢸⣿⣿⣿⡇⢕⢕⢕⣿⡇⢕⢕⢀⢕⢕⢕⢕⢕⢕⢕⢕⢕⢕⢕⢅⠻⣿⣿⣷⡄⠀⠀⠀⠀⠀⠀⠀⠀⢹⣷⣄⠀⠀⠀⠈⢻⣿⡇⢜⢕⢕⢕⢕⢕⢕⢕⢕⢕⢕⢕⢝⢻⣿⣿⣿⣿⣿⣿⣿⣿⣿⣿⣿⣿⣿⣿⣿⣿⣿⣿⣿⣿⣿⣿⣿⣿⣿⣿⣿⣿⣿⣿⣿⣿⣿⣿⣿⣿⣿⣿⣿⣿⣿⣿⣿⣿⣿⣿⣿⣿⣿⣿⣿⣿⣿⣿⣿⣿⣿⣿⣿⣿⣿⣿⣿⡿⢇⢕⢕⢕⢕⢕⢸⠀</a:t>
            </a:r>
            <a:br/>
            <a:r>
              <a:t>⣿⣿⣿⡿⢟⢟⢝⣽⢽⣽⡕⠀⠀⠀⣰⡟⢕⢕⢕⢕⢕⢕⢕⢕⢕⢕⢕⢕⢄⢕⢕⢕⢕⡸⣿⣿⣿⡇⢕⢕⢕⢕⠀⠀⠀⠀⠀⠀⠀⠀⠀⢱⣵⣿⣿⣿⣿⣿⣿⣿⣿⣿⣿⣿⣿⣿⣿⣧⢕⢕⠀⠀⠀⠀⠀⠀⠀⠁⢕⢕⢕⠁⠀⢀⢀⠀⠁⠁⠁⠀⢕⢀⠀⢕⢕⢕⢕⢜⣷⢕⣿⣿⣿⣿⢕⢕⢕⢸⣿⣿⣿⡇⢕⢕⢕⣿⡇⢕⢕⢕⢕⢕⢕⢕⢕⢕⢕⢕⢕⢕⢕⢕⠕⢜⢝⢟⢻⢕⢄⠀⠀⠀⠀⠀⠀⠀⢹⣿⣷⣦⡀⠀⠀⠹⡗⢕⢕⢕⢕⢕⢕⢕⢕⢕⢕⢕⢕⢕⢸⣿⣿⣿⣿⣿⣿⣿⣿⣿⣿⣿⣿⣿⣿⣿⣿⣿⣿⣿⣿⣿⣿⣿⣿⣿⣿⣿⣿⣿⣿⣿⣿⣿⣿⣿⣿⣿⣿⣿⣿⣿⣿⣿⣿⣿⣿⣿⣿⣿⣿⣿⣿⣿⣿⣿⣿⣿⣿⣿⣿⣿⣿⡿⢏⢕⢕⢕⢕⢕⢕⢜⠀</a:t>
            </a:r>
            <a:br/>
            <a:r>
              <a:t>⣿⣿⣿⡇⢕⢕⢕⣿⢸⢻⢇⠀⠀⣰⡟⢕⢕⢕⢕⢕⢕⢕⢕⢕⢕⣕⣱⣵⣷⣷⣷⣷⡇⡇⣿⣿⣿⣿⢕⢕⢕⠘⠀⠀⠀⠀⠀⠀⠀⠀⠀⢸⣿⣿⣿⣿⣿⣿⣿⣿⣿⣿⣿⣿⣿⣿⣿⣿⣇⢕⠀⠀⠀⠀⠀⠀⠀⠀⠁⣱⡵⢀⢄⢵⡗⠐⠀⢀⠀⠙⢷⡇⠀⣕⡕⢕⢕⢕⢸⡇⢝⢝⢝⢝⢕⢕⢕⢜⢝⢝⢝⢕⢕⢕⢕⢝⢕⢕⢕⢕⢕⢕⢕⢕⢕⢕⢕⢕⢕⢕⢕⢕⢔⢕⢕⢀⠑⠕⠕⠕⠄⠀⠀⠀⠀⠀⠀⠝⣿⣿⣿⣷⣴⣄⠘⢕⢕⢕⢕⢕⢕⢕⢕⢕⢕⢕⢕⢱⣾⣿⣿⣿⣿⣿⣿⣿⣿⣿⣿⣿⣿⣿⣿⣿⣿⣿⣿⣿⣿⣿⣿⣿⣿⣿⣿⣿⣿⣿⣿⣿⣿⣿⣿⣿⣿⣿⣿⣿⣿⣿⣿⣿⣿⣿⣿⣿⣿⣿⣿⣿⣿⣿⣿⣿⣿⣿⣿⣿⣿⣿⣿⡟⢕⢕⢕⢕⢕⢕⢕⢕⠀</a:t>
            </a:r>
            <a:br/>
            <a:r>
              <a:t>⣿⣿⣿⡇⢕⢕⢕⣿⢱⢕⢕⠀⣵⢏⢕⢕⢕⢕⢕⢕⢕⢕⢕⣵⣿⣿⣿⣿⣿⣿⣿⣿⡇⢇⣿⣿⣿⣿⡇⢕⢕⠀⠀⠀⠀⠀⠀⠀⠀⠀⠀⠸⣿⣿⣿⣿⣿⣿⣿⣿⣿⣿⣿⣿⣿⣿⣿⣿⣿⣧⠀⠀⠀⠀⠀⠀⠀⠀⠀⢕⢕⢕⠀⠑⠁⠄⢕⢕⢕⢄⢀⣀⣠⣿⣿⣧⡕⢕⢕⢹⡕⢕⢕⢕⢕⢕⢕⢕⢕⢕⢕⢕⢕⢕⢕⢕⢕⢕⢕⢕⠕⢕⢕⢕⢕⢕⢕⢕⢕⢕⢕⢕⢕⢕⢕⢕⠀⠀⠀⠀⠀⠀⠀⠀⠀⠀⠀⠀⠘⢿⣿⣿⣿⣿⣷⣵⣷⣕⣕⢕⢕⢕⢕⢕⢕⢱⣵⣾⣿⣿⣿⣿⣿⣿⣿⣿⣿⣿⣿⣿⣿⣿⣿⣿⣿⣿⣿⣿⣿⣿⣿⣿⣿⣿⣿⣿⣿⣿⣿⣿⣿⣿⣿⣿⣿⣿⣿⣿⣿⣿⣿⣿⣿⣿⣿⣿⣿⣿⣿⣿⣿⣿⣿⣿⣿⣿⣿⣿⣿⣿⣿⣿⡇⢕⢕⢕⢕⢕⢕⢱⠀</a:t>
            </a:r>
            <a:br/>
            <a:r>
              <a:t>⣿⣿⣿⡇⢕⢕⢕⣿⢸⢕⢕⡜⢕⢕⢕⢕⢕⢕⢕⢕⢕⣱⣿⣿⣿⣿⣿⣿⣿⣿⣿⣿⢸⢧⣿⣿⣿⣿⡇⢕⢕⠔⠀⠀⠀⠀⠀⠀⠀⠀⠀⠀⢻⣿⣿⣿⣿⣿⣿⣿⣿⣿⣿⣿⣿⣿⣿⣿⣿⡇⠀⠀⠀⠀⠀⠀⠀⠀⠀⠑⢕⢕⢕⢕⢇⢀⠁⠑⠁⠀⣅⢻⣿⣿⣿⣿⣿⣕⢕⣼⣷⢱⣵⣵⣵⣵⣵⣵⣵⣵⣵⣵⣵⣵⣵⣵⣵⠕⢕⢕⢀⢕⢕⢕⢕⢕⢕⢕⢕⢕⢕⢕⢕⢕⢕⢕⢔⠀⠀⠀⠀⠀⠀⠀⠀⢰⡀⠀⠀⠈⢻⣿⣿⣿⣿⣿⣿⣿⣿⣿⣷⣧⣵⣾⣷⣿⣿⣿⣿⣿⣿⣿⣿⣿⣿⣿⣿⣿⣿⣿⣿⣿⣿⣿⣿⣿⣿⣿⣿⣿⣿⣿⣿⣿⣿⣿⣿⣿⣿⣿⣿⣿⣿⣿⣿⣿⣿⣿⣿⣿⣿⣿⣿⣿⣿⣿⣿⣿⣿⣿⣿⣿⣿⣿⣿⣿⣿⣿⣿⣿⣿⣿⣿⣧⡕⢕⢕⢕⢕⣼⠀</a:t>
            </a:r>
            <a:br/>
            <a:r>
              <a:t>⣿⣿⣿⡇⢕⢕⢕⣻⢕⢱⣮⢕⢕⣱⢎⢕⢕⢕⢕⢕⣼⣿⣿⣿⣿⣿⣿⣿⣿⣿⣿⢇⣞⣾⢷⣿⣿⣿⢇⢕⢕⠀⠀⠀⠀⠀⠀⠀⠀⠀⠀⠀⠈⢽⣽⣿⣿⣿⣿⣿⣿⣿⣿⣿⣿⣿⣿⣿⣿⠃⠀⠀⠀⠀⠀⠀⠀⠀⠀⠀⢕⢕⢕⢕⢱⣷⡕⡜⢿⡕⢿⡎⣿⣿⣿⣿⣿⣿⣎⢿⣿⣧⢻⣿⣿⣿⣿⣿⣿⣿⣿⣿⣿⣿⣿⣿⣿⢄⢕⢕⢕⢕⢕⢕⢕⢕⢕⢕⢕⢕⢕⢕⢕⢕⢕⢕⢕⢀⠀⠀⠀⠀⠀⠀⠄⢅⢻⣷⣦⣄⡁⢻⣿⣿⣿⣿⣿⣿⣿⣿⣿⣿⣿⣿⣿⣿⣿⣿⣿⣿⣿⣿⣿⣿⣿⣿⣿⣿⣿⣿⣿⣿⣿⣿⣿⣿⣿⣿⣿⣿⣿⣿⣿⣿⣿⣿⣿⣿⣿⣿⣿⣿⠁⢹⣿⣿⣿⣿⣿⣿⣿⣿⣿⣿⣿⣿⣿⣿⣿⣿⣿⣿⣿⣿⣿⣿⣿⣿⣿⣿⣿⣿⣿⣿⣿⣷⣵⣵⣷⣿⠀</a:t>
            </a:r>
            <a:br/>
            <a:r>
              <a:t>⣿⣿⣿⡇⢕⢕⢕⡗⣱⣿⣿⢏⣱⣿⣗⣷⣧⣷⢕⣼⣿⣿⣿⣿⣿⣿⣿⣿⣿⣿⡟⣕⣿⣿⣿⣿⣿⣿⢕⢕⢕⠀⠀⠀⠀⠀⠀⠀⠀⠀⠀⠀⠀⠘⣿⣿⣿⣿⣿⣿⣿⣿⣿⣿⣿⣿⣿⣿⡏⠀⠀⠀⠀⠀⠀⠀⠀⠀⠀⠀⠕⢕⢕⢕⡼⢏⢣⢷⡜⢻⣜⢿⢸⣿⣿⣿⣿⣿⣿⣎⣿⣿⣇⢀⢀⢀⣀⣀⣀⣀⡀⣀⣠⣵⣷⣷⣶⡔⢕⢕⢕⢕⢕⢕⢕⢕⢕⢕⢕⢕⢕⢕⢕⢕⢕⢕⢕⢕⠀⠀⠀⠀⠀⢀⢁⠔⢘⢿⣿⣿⣿⣷⣿⣿⣿⣿⣿⣿⣿⣿⣿⣿⣿⣿⣿⣿⣿⣿⣿⣿⣿⣿⣿⣿⣿⣿⣿⣿⣿⣿⣿⣿⣿⣿⣿⣿⣿⣿⣿⣿⣿⣿⣿⣿⣿⣿⣿⣿⣿⣿⣿⣿⠀⣾⣿⣿⣿⣿⣿⣿⣿⣿⣿⣿⣿⣿⣿⣿⣿⣿⣿⣿⣿⣿⣿⣿⣿⣿⣿⣿⣿⣿⣿⣿⣿⣿⣿⣿⣿⣿⠀</a:t>
            </a:r>
            <a:br/>
            <a:r>
              <a:t>⢿⢿⢿⢷⢷⢷⢏⣼⣿⡿⢇⣱⣿⣿⣿⣿⡿⢇⢱⣿⣿⣿⣿⣿⣿⣿⣿⣿⣿⣿⢇⣼⣿⣧⣿⣿⣿⡇⢕⢱⢕⠀⠀⠀⠀⠀⠀⠀⠀⠀⠀⠀⠀⠀⠸⣿⣿⣿⣿⣿⣿⣿⣿⣿⣿⣿⣿⣿⠁⠀⠀⠀⠀⠀⠀⠀⠀⠀⠀⠀⠀⢕⢽⢎⣵⣿⣜⢿⣿⢳⣵⣕⢱⢟⢿⣿⣿⣿⣿⣿⡞⣿⣿⣇⢱⡽⣮⣵⣯⢏⢜⠕⠝⠙⠛⠛⠻⡇⢕⢕⢕⠕⢕⢕⢕⢕⢕⢕⢕⢕⢕⢕⢕⢕⢕⢕⢕⢕⠀⠀⠀⠀⠀⠀⠔⢐⠕⢘⣿⣿⣿⣿⣿⣿⣿⣿⣿⣿⣿⣿⣿⣿⣿⣿⣿⣿⣿⣿⣿⣿⣿⣿⣿⣿⣿⣿⣿⣿⣿⣿⣿⣿⣿⣿⣿⣿⣿⣿⣿⣿⣿⣿⣿⣿⣿⣿⣿⣿⣿⣿⣿⣿⣱⣿⣿⣿⣿⣿⣿⣿⣿⣿⣿⣿⣿⣿⣿⣿⣿⣿⣿⣿⣿⣿⣿⣿⣿⣿⣿⣿⣿⣿⣿⣿⣿⣿⣿⣿⣿⣿⠀</a:t>
            </a:r>
            <a:br/>
            <a:r>
              <a:t>⡅⠅⠁⠁⠁⠁⠘⠛⠋⠕⢼⣿⣿⣿⣿⡿⢕⢱⣿⣿⣿⣿⣿⣿⣿⣿⣿⣿⣿⡿⣱⣿⣿⣹⣿⣿⣿⢇⢕⢸⠁⠀⠀⠀⠀⠀⠀⠀⠀⠀⠀⠀⠀⠀⠀⢹⣿⣿⣿⣿⣿⣿⣿⣿⣿⣿⣿⠇⠀⠀⠀⠀⠀⠀⠀⠀⠀⠀⠀⠀⠀⢱⣾⣿⣿⣿⣿⣧⡻⡏⣿⣿⡇⣿⣷⣾⣿⣿⣿⣿⣿⡸⢟⢛⢕⢍⠍⠉⠁⠁⠀⠀⠀⠀⠀⠀⢕⢇⢕⢕⢕⠀⢕⢕⢕⢕⢕⢕⢕⢕⢕⢕⢕⢕⢕⢕⢕⢕⢔⠀⠀⠀⠀⢄⢐⠕⢅⢕⠜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⢽⡇⠀⠀⠀⠀⠀⠀⠀⠀⠀⠀⠈⠉⠛⠑⠕⣾⣿⣿⣿⣿⣿⣿⣿⣿⣿⣿⣿⢇⣿⣿⡟⣿⣿⣿⡿⢕⢕⡎⠀⠀⠀⠀⠀⠀⠀⠀⠀⠀⠀⠀⠀⠀⠀⠀⢻⣿⣿⣿⣿⣿⣿⣿⣿⣿⡟⠀⠀⠀⠀⠀⠀⠀⠀⠀⠀⠀⠀⠀⠀⠀⢿⣿⣿⣿⣿⣿⣿⣧⡸⣿⡇⣿⣿⣿⣿⣿⣿⣿⣿⢇⠑⠁⠀⠀⠀⠀⠀⠀⠀⠀⠀⠀⠀⠀⢕⢕⢕⢕⢕⠀⢕⢕⢕⢕⢕⢕⢕⢕⢕⢕⢕⢕⢕⢕⢕⢕⢕⢄⠔⢕⠔⢕⢕⢕⢕⢕⢕⠜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⢣⢕⠀⠀⠀⠀⠀⠀⠀⠀⠀⠀⠀⠀⠀⠀⠀⠀⠈⠙⠛⠻⢿⣿⣿⣿⣿⣿⡿⣼⣿⣿⢇⣿⣿⣿⢕⢕⣼⠇⠀⠀⠀⠀⠀⠀⠀⠀⠀⠀⠀⠀⠀⠀⠀⠀⠁⢻⣿⣿⣿⣿⣿⣿⣿⡿⠁⠀⠀⠀⠀⠀⠀⠀⠀⠀⠀⠀⠀⠀⠀⠀⢜⣿⣿⣿⣿⣿⣿⣿⡇⢝⢱⣿⣿⣿⣿⢿⠟⠙⠁⠀⠀⠀⠀⠀⠀⠀⠀⠀⠀⠀⠀⠀⠀⠀⢕⢕⠕⢕⢕⠔⠁⢕⢕⢕⢕⢕⢕⢕⢕⢕⢕⢕⢕⢕⢕⢕⢕⢕⠔⢕⠕⠕⢕⢕⢕⢕⢕⢕⢜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⢇⢕⠀⠀⠀⠀⠀⠀⠀⠀⠀⠀⠀⠀⠀⠀⠀⠀⠀⠀⠀⠀⠀⠁⠉⠟⢿⣿⢣⣿⣿⣿⢸⣿⡿⢕⢕⣼⡿⠀⠀⠀⠀⠀⠀⠀⠀⠀⠀⠀⠀⠀⠀⠀⠀⠀⠀⠁⢻⣿⣿⣿⣿⣿⣿⠃⠀⠀⠀⠀⠀⠀⠀⠀⠀⠀⠀⠀⠀⠀⠀⠀⠀⢹⣿⣿⣿⣿⣿⣿⣱⣵⣿⣿⠿⠋⠁⠀⠀⠀⠀⠀⠀⠀⠀⠀⠀⠀⠀⠀⠀⠀⠀⠀⠀⠀⠀⠀⠀⢕⢕⠑⠀⢕⢕⢕⢕⢕⢕⢕⢕⢕⢕⢕⢕⢕⢕⢕⢕⢕⢕⢁⢕⢕⢕⢕⢕⢕⢕⢅⢕⢘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⢕⠁⠀⠀⠀⠀⠀⠀⠀⠀⢀⢀⠀⠀⠀⠀⠀⠀⠀⠀⠀⠀⠀⠀⠀⠀⠀⠈⣼⡿⣹⣿⢸⡟⢕⢕⣼⣿⢇⠀⠀⠀⠀⠀⠀⠀⠀⠀⠀⠀⠀⠀⠀⠀⠀⠀⠀⠀⠈⠙⠉⠁⠈⠙⠋⠀⠀⠀⠀⠀⠀⠀⠀⠀⠀⠀⠀⠀⠀⠀⠀⠀⠀⠜⣿⣿⣿⣿⣿⣿⣿⡿⠏⠁⠀⠀⠀⠀⠀⠀⠀⠀⠀⠀⢀⠀⠀⠀⠀⠀⠑⢔⢄⠀⠀⠀⠀⠀⢕⢕⢕⢀⠄⠕⢕⢕⢕⢕⢕⢕⢕⢕⢕⢕⢕⢕⢕⢕⢕⢕⢕⢁⢅⢄⢕⢕⢕⢕⢕⢕⢕⢕⢜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⢄⢔⠑⠀⠀⠀⠀⠀⢀⢀⠀⠀⠀⠀⠀⠀⠀⠀⠀⢰⣿⢱⣿⡜⢜⢕⢕⣾⣿⡟⠀⠀⠀⠀⠀⠀⠀⠀⠀⠀⠀⠀⠀⠀⠀⠀⠀⠀⠀⠀⠀⠀⢔⢾⢳⢄⠀⠀⠀⠀⠀⠀⠀⠀⠀⠀⠀⠀⠀⠀⠀⠀⠀⠀⠀⠀⢹⣿⣿⣿⣿⡿⠋⠀⠀⠀⠀⠀⠀⠀⠀⠀⠀⠀⠀⠀⠁⠑⢄⢀⠀⠀⠀⠁⠕⢔⢀⠀⠀⠀⠁⢕⢕⢔⠁⠀⢕⢕⢕⢕⢕⢕⢕⢕⢕⢕⢕⢕⢕⢕⢕⢕⢕⢕⢕⠔⢁⢀⢔⢕⢕⢕⢕⢕⢕⢕⢹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⢀⢕⠕⠁⠀⠀⠀⠀⢀⢔⠑⠀⢀⠀⠀⠀⠀⠀⠀⠀⢄⣿⢇⣾⣿⢗⢕⠕⣾⣿⣿⠑⠀⠀⠀⠀⠀⠀⠀⠀⠀⠀⠀⠀⠀⠀⠀⠀⠀⠀⠀⠀⠀⠀⠕⢕⢕⠑⠀⠀⠀⠀⠀⠀⠀⠀⠀⠀⠀⠀⠀⠀⠀⠀⠀⠀⠀⠀⠁⢿⣿⡿⠋⠀⠀⠀⠀⠀⠀⠀⠀⠀⠀⠀⠀⠀⠀⠕⠀⠀⠀⠕⢔⢀⠀⠀⠀⠁⠕⢄⠀⠀⠀⢕⢕⢕⠀⠀⢕⢕⢕⢕⢕⢕⢕⢕⢕⢕⢕⢕⢕⢕⢕⢕⢕⢕⠑⢄⢄⢕⢕⢕⢕⢕⢕⢕⢕⢕⢕⢘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⢔⠕⠁⠀⠀⠀⠀⢄⢕⠑⠀⠀⠀⠁⠀⠀⠀⠀⠀⠀⢀⢾⠃⣼⣿⢏⠕⠀⠀⠈⠟⡏⠀⠀⠀⠀⠀⠀⠀⠀⠀⠀⠀⠀⠀⠀⠀⠀⠀⠀⠀⠀⠀⠀⠀⠀⢕⢕⠀⠀⠀⠀⠀⠀⠀⠀⠀⠀⠀⠀⠀⠀⠀⠀⠀⠀⠀⠀⠀⠀⠜⠋⠀⠀⠀⠀⠀⠀⠀⠀⠀⠀⠀⠀⠀⠀⠀⠀⠀⠀⠀⠀⠀⠁⢕⢔⢀⠀⠀⠀⠑⢔⠀⢕⠕⢕⢕⠕⠀⠁⢕⢕⢕⢕⢕⢕⢕⢕⢕⢕⢕⢕⢕⢕⢕⢕⢕⢕⢕⢕⢕⢕⢕⢕⢕⢕⢕⢕⢕⢕⢕⢌⢻⣿⣿⣿⣿⣿⣿⣿⣿⣿⣿⣿⣿⣿⣿⣿⣿⣿⣿⣿⣿⣿⣿⣿⣿⣿⣿⣿⣿⣿⣿⣿⣿⣿⣿⣿⣿⣿⣿⣿⣿⣿⣿⣿⣿⣿⣿⣿⣿⣿⣿⣿⣿⣿⣿⣿⣿⣿⣿⣿⣿⣿⣿⣿⣿⣿⣿⣿⣿⣿⣿⣿⣿⣿⣿⣿⣿⣿⣿⣿⣿⡟⢕⠀</a:t>
            </a:r>
            <a:br/>
            <a:r>
              <a:t>⠀⠀⠀⢀⢔⠕⠀⠀⠀⠀⢄⢕⢕⠀⠀⠀⠀⠀⠀⠀⠀⠀⠀⠀⠀⠀⠀⣴⢟⠕⠁⠀⠀⠀⠀⠀⠀⠀⠀⠀⠀⠀⠀⠀⠀⠀⠀⠀⠀⠀⠀⠀⠀⠀⠀⠀⠀⠀⠀⠀⢀⠀⢀⡔⠀⢀⠄⠀⠀⠀⠀⠀⠀⠀⠀⠀⠀⠀⠀⠀⠀⠀⠀⠀⠀⠀⠀⠀⠀⠀⠀⠀⠀⠀⠀⠀⠀⠀⠀⠀⠀⠀⠀⠀⠀⠀⠀⢄⢕⠑⠀⠁⠕⢄⢀⠀⠀⠑⠀⢀⢕⢕⠀⢕⠀⢕⢕⢕⢕⢕⢕⢕⢕⢕⢕⢕⢕⢕⢕⢕⢕⢕⢕⢕⢕⢕⢕⢕⢕⢕⢕⢕⢕⢕⢕⢕⢕⢕⢜⢿⣿⣿⣿⣿⣿⣿⣿⣿⣿⣿⣿⣿⣿⣿⣿⣿⣿⣿⣿⣿⣿⣿⣿⣿⣿⣿⣿⣿⣯⣽⣭⣭⣽⣵⣼⣽⣽⣽⣭⣽⣝⣽⣽⣭⣭⣍⣝⣝⣝⣛⢟⢿⣿⣿⣿⣿⣿⣿⣿⣿⣿⣿⣿⣿⣿⣿⣿⣿⣿⣿⣿⣿⣿⣿⣿⣿⡿⢏⢔⢕⠀</a:t>
            </a:r>
            <a:br/>
            <a:r>
              <a:t>⠀⠀⢄⠑⠀⠀⠀⢀⢄⠑⠁⠁⠑⠕⢄⠀⠀⠀⠀⠀⠀⠀⠀⠀⠀⢄⢜⠑⠀⠀⠀⠀⠀⠀⠀⠀⠀⠀⠀⠀⠀⠀⠀⠀⠀⠀⠀⠀⠀⠀⠀⠀⠀⠀⠀⠀⠀⠀⢀⣽⣿⣿⣿⣿⣿⣝⢄⠀⠀⠀⠀⠀⠀⠀⠀⠀⠀⠀⠀⠀⠀⠀⠀⠀⠀⠀⠀⠀⠀⠀⠀⠀⠀⠀⠀⠀⠀⠀⠀⠀⠀⠀⠀⠀⠀⢄⠕⠁⠀⠀⠀⠀⠀⠀⠁⠔⢀⠀⠑⠁⢕⢕⠁⢅⠀⢕⢕⢕⢕⢕⢕⢕⢕⢕⢕⢕⢕⢕⢕⢕⢕⢕⢕⢕⢕⢕⢕⢕⢕⢕⢕⢕⢕⢕⢕⢕⢕⢕⢕⢕⢝⢿⣿⣿⣿⣿⣿⣿⣿⣿⣿⣿⣿⣿⣿⣿⣿⣿⣿⣿⣿⣿⣿⣿⣿⣿⣿⣿⣿⣿⣿⣿⣿⣿⣿⣯⢱⢞⣿⣿⣷⣿⢏⣝⣻⣿⣿⣿⣿⣿⣿⣿⣿⣿⣿⣿⣿⣿⣿⣿⣿⣿⣿⣿⣿⣿⣿⣿⣿⣿⣿⣿⣿⣿⣿⢟⢕⢕⢕⢕⠀</a:t>
            </a:r>
            <a:br/>
            <a:r>
              <a:t>⣵⢄⠁⠀⠀⢀⠔⠑⠀⠀⠀⠀⠀⠀⠁⠕⢔⢀⠀⠀⠀⠀⠀⠀⠀⠁⠀⠀⠀⠀⠀⠀⠀⠀⠀⠀⠀⠀⠀⠀⠀⠀⠀⠀⠀⠀⠀⠀⠀⠀⠀⠀⠀⠀⠀⠀⠀⠠⢾⣽⣿⣿⣿⣿⣿⣿⣿⠇⠀⠀⠀⠀⠀⠀⠀⠀⠀⠀⠀⠀⠀⠀⠀⠀⠀⠀⠀⠀⠀⠀⠀⠀⠀⠀⠀⠀⠀⠀⠀⠀⠀⠀⠀⢄⠕⠁⠀⠀⠀⠀⠄⠑⠐⠄⢀⠀⠁⠄⠀⠀⢕⢕⠀⢕⢕⠑⢕⢕⢕⢕⢕⢕⢕⢕⢕⢕⢕⢕⢕⢕⢕⢕⢕⢕⢕⢕⢕⢕⢕⢕⢕⢕⢕⢕⢕⢕⢕⢕⢕⢕⢕⢕⢝⢿⣿⣿⣿⣿⣿⣿⣿⣿⣿⣿⣿⣿⣿⣿⣿⣿⣿⣿⣿⣿⣿⣿⣿⣿⣿⣿⣿⣿⣿⣿⣿⣿⣿⣿⣿⣿⣷⣿⣾⣿⣿⣿⣿⣿⣿⣿⣿⣿⣿⣿⣿⣿⣿⣿⣿⣿⣿⣿⣿⣿⣿⣿⣿⣿⣿⣿⣿⣿⣿⢟⢕⢕⢕⢕⢕⢕⠀</a:t>
            </a:r>
            <a:br/>
            <a:r>
              <a:t>⡏⠁⠀⠀⠔⠁⠀⠀⢀⠔⠔⠄⠀⠀⠀⠀⠀⠑⠕⢄⢀⠀⠀⠀⠀⠀⠀⠀⠀⠀⠀⠀⠀⠀⠀⠀⠀⠀⠀⠀⠀⠀⠀⠀⠀⠀⠀⠀⠀⠀⠀⠀⠀⠀⠀⠀⠀⠀⡧⣿⣿⣿⣿⣿⣿⣿⡿⡇⠀⠀⠀⠀⠀⠀⠀⠀⠀⠀⠀⠀⠀⠀⠀⠀⠀⠀⠀⠀⠀⠀⠀⠀⠀⠀⠀⠀⠀⠀⠀⠀⠀⢄⠕⠁⠀⠀⠁⢀⠄⠁⠀⠀⠀⠀⠀⠁⠀⠀⠀⠀⢕⠀⠁⠄⢅⠀⢕⢕⢕⢕⢕⢕⢕⢕⢕⢕⢕⢕⢕⢕⢕⢕⢕⢕⢕⢕⢕⢕⢕⢕⢕⢕⢕⢕⢕⢕⢕⢕⢀⢕⢕⢕⢕⢕⢝⢻⣿⣿⣿⣿⣿⣿⣿⣿⣿⣿⣿⣿⣿⣿⣿⣿⣿⣿⣿⣿⣿⣿⣿⣿⣿⣿⣿⣿⣿⣿⣿⣿⣿⣿⣿⣿⣿⣿⣿⣿⣿⣿⣿⣿⣿⣿⣿⣿⣿⣿⣿⣿⣿⣿⣿⣿⣿⣿⣿⣿⣿⣿⣿⣿⡿⢟⢅⢕⢕⢕⢕⢕⢕⢕⠀</a:t>
            </a:r>
            <a:br/>
            <a:r>
              <a:t>⡇⠀⠀⠁⠀⠀⠐⠁⠀⠀⠀⠀⠁⠔⢀⠀⠀⠀⠀⠁⠑⢔⠀⠀⠀⠀⠀⠀⠀⠀⠀⠀⠀⠀⢀⠀⠀⠀⠀⠀⠀⠀⠀⠀⠀⠀⠀⠀⠀⠀⠀⠀⠀⠀⠀⠀⠀⠑⠘⢿⢹⣿⣿⡏⣿⡟⠁⠁⠀⠀⠀⠀⠀⠀⠀⠀⠀⠀⠀⠀⠀⠀⠀⠀⠀⠀⠀⠀⠐⠄⠀⠀⠀⠀⠀⠀⠀⠀⠀⢀⢔⠁⠀⠀⠀⠀⠀⠁⠀⠀⠀⠀⠀⠀⠀⠀⠀⠀⠀⠀⢕⠕⠐⠐⠀⠀⢕⢕⢕⢕⢕⢕⢕⢕⢕⢕⢕⢕⢕⢕⢕⢕⢕⢕⢕⢕⢕⢕⢕⢕⢕⢕⢕⢕⢕⢕⢕⢕⢕⢕⢕⢕⢕⢕⢕⢕⢜⢝⢿⣿⣿⣿⣿⣿⣿⣿⣿⣿⣿⣿⣿⣿⣿⣿⣿⣿⣿⣿⣿⣿⣿⣿⣿⣿⣿⣿⣿⣿⣿⣿⣿⣿⣿⣿⣿⣿⣿⣿⣿⣿⣿⣿⣿⣿⣿⣿⣿⣿⣿⣿⣿⣿⣿⣿⣿⣿⣿⣿⢿⢋⢕⢕⢕⢕⢕⢕⢕⢕⢕⢕⠀</a:t>
            </a:r>
            <a:br/>
            <a:r>
              <a:t>⠑⠀⠀⠀⠀⠀⠀⠀⠀⠀⠀⠀⠀⠀⠀⠑⠀⠀⠀⠀⠀⠀⢕⢄⠀⠀⠀⠀⠀⠀⠀⠀⠀⠁⠀⠀⠀⠀⠀⠀⠀⠀⠀⠀⠀⠀⠀⠀⠀⠀⠀⠀⠀⠀⠀⠀⠀⠀⠀⠈⠃⠝⢿⣇⠝⠁⠀⠀⠀⠀⠀⠀⠀⠀⠀⠀⠀⠀⠀⠀⠀⠀⠀⠀⠀⠀⠀⠀⠀⠀⠀⠀⠀⠀⠀⠀⠀⠀⢄⠕⠁⠀⠀⠀⠀⠀⠀⠀⠀⠀⠀⠀⠀⠀⠀⠀⠀⠀⠀⠀⠑⢐⠀⠐⠀⢀⠑⢕⢕⢕⢕⢕⢕⢕⢕⢕⢕⢕⢕⢕⠕⢕⢕⢕⢕⢕⢕⢕⢕⢕⢕⢕⢕⢕⢕⢕⢕⢕⠀⢕⢕⢕⢕⢕⢕⢕⢕⢕⢕⢜⢟⢿⣿⣿⣿⣿⣿⣿⣿⣿⣿⣿⣿⣿⣿⣿⣿⣿⣿⣿⣿⣿⣿⣿⣿⣿⣿⣿⣿⣿⣿⣿⣿⣿⣿⣿⣿⣿⣿⣿⣿⣿⣿⣿⣿⣿⣿⣿⣿⣿⣿⣿⣿⣿⣿⡿⢟⢅⢕⢕⢕⢕⢕⢕⢕⢕⢕⢕⢕⢕⠀</a:t>
            </a:r>
            <a:br/>
            <a:r>
              <a:t>⡀⠀⠀⠀⠀⠀⠀⠀⠀⠀⠀⠀⠀⠀⠀⠀⠀⠀⠀⠀⠀⠀⠀⠑⠕⢀⠀⠀⠀⠀⠀⠀⠀⠀⠀⠀⠀⠀⠀⠀⠀⠀⠀⠀⠀⠀⠀⠀⠀⠀⠀⠀⠀⠀⠀⠀⠀⠀⠀⠀⠀⠐⠀⠈⠀⠀⠀⠀⠀⠀⠀⠀⠀⠀⠀⠀⠀⠀⠀⠀⠀⠀⠀⠀⠀⠀⠀⠀⠀⠀⠀⠀⠀⠀⠀⠀⠀⠀⠀⠀⠀⠀⠀⠀⠀⠀⠀⠀⠀⠀⠀⠀⠀⠀⠀⠀⠀⠀⠀⠀⠀⢕⠐⠐⢔⠁⠀⢕⢕⢕⢕⢕⢕⢕⢕⢕⢕⢕⢕⢕⢕⢕⢕⢕⢕⢕⢕⢕⢕⢕⢕⢕⢕⢕⢕⢕⢕⢕⢕⢕⢕⢕⢕⢕⠑⢅⢕⢕⢕⢕⢕⢕⢜⢟⢿⣿⣿⣿⣿⣿⣿⣿⣿⣿⣿⣿⣿⣿⣿⣿⣿⣿⣿⣿⣿⣿⣿⣿⣿⣿⣿⣿⣿⣿⣿⣿⣿⣿⣿⣿⣿⣿⣿⣿⣿⣿⣿⣿⣿⣿⣿⣿⢿⢟⢕⢕⢕⢕⢕⢕⢕⢕⢕⢕⢕⢕⢕⢕⢕⢕⠀</a:t>
            </a:r>
            <a:br/>
            <a:r>
              <a:t>⢇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⢕⢅⢔⢅⢕⢔⠁⢕⢕⢕⢕⢕⢕⢕⢕⢕⢕⢕⢕⢕⢔⢕⢕⢕⢕⢕⢕⢕⢕⢕⢕⢕⢕⢕⢕⢕⢕⢕⢕⢕⢕⢕⠁⢄⢕⢕⢕⢕⢕⢕⢕⢕⢕⢕⢜⢝⢿⣿⣿⣿⣿⣿⣿⣿⣿⣿⣿⣿⣿⣿⣿⣿⣿⣿⣿⣿⣿⣿⣿⣿⣿⣿⣿⣿⣿⣿⣿⣿⣿⣿⣿⣿⣿⣿⣿⣿⣿⣿⢟⠋⢕⢕⢕⢕⢕⠀⢕⢕⢕⢕⢕⢕⢕⢕⢕⢕⢕⢕⢕⠀</a:t>
            </a:r>
            <a:br/>
            <a:r>
              <a:t>⠀⠐⠀⠀⠀⠀⠀⠀⠀⠀⠀⠀⠀⠀⠀⠀⠀⠀⠀⠀⠀⠀⠀⠀⠀⠀⠀⠀⠀⠀⠀⠀⠐⠀⠀⠀⠀⠀⠀⠀⠀⠀⠀⠀⠀⠀⠀⠀⠀⠀⠀⠀⠀⠀⠀⠀⠀⠀⠀⠀⠀⠀⠀⠀⠀⠀⠀⠀⠀⠀⠀⠀⠀⠀⠀⠀⠀⠀⠀⠀⠀⠀⠀⠀⠀⠀⠀⠀⠀⠀⠀⠀⠀⠀⠀⠀⠀⠀⠀⠀⠀⠀⠀⠀⠀⠀⠀⠀⠀⠀⠀⠀⠐⠐⠐⠀⠀⠀⠐⠐⠀⠑⠑⠑⠑⠑⠑⠑⠑⠑⠑⠑⠑⠑⠑⠑⠑⠑⠑⠑⠑⠑⠑⠑⠑⠑⠑⠑⠑⠑⠑⠑⠑⠑⠑⠑⠑⠑⠑⠑⠑⠑⠀⠀⠑⠑⠑⠑⠑⠑⠑⠑⠑⠑⠑⠑⠑⠑⠑⠙⠛⠛⠛⠛⠛⠛⠛⠛⠛⠛⠛⠛⠛⠛⠛⠛⠛⠛⠛⠛⠛⠛⠛⠛⠛⠛⠛⠛⠛⠛⠛⠛⠛⠛⠛⠛⠛⠙⠑⠑⠑⠀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8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⢟⢿⢷⣷⣵⢕⢕⢕⢕⢕⢕⢕⢕⢜⢕⢝⢝⢕⢕⢕⢕⢕⢕⢕⢕⢕⢺⣿⣿⣿⣏⣿⢟⢕⢗⢕⢕⢕⢕⢕⢕⢕⢕⡹⢟⢝⢝⢏⢝⢟⢻⣿⣷⣿⢵⢯⢽⣟⣿⣷⣵⣜⣕⣕⣕⣕⣕⣕⣕⣕⣵⣾⣿⣏⣝⣸⣯⣿⣿⡿⢿⢏⢏⡹⡇⡞⢝⣽⢿⢿⢻⣿⣿⡟⡻⢏⢝⢕⢜⢕⢕⢕⢕⢕⢕⢕⢜⢎⡹⢕⢕⢜⢝⢟⡼⣿⣿⣿⣿⣿⣏⣕⡱⢕⢕⢕⢱⢽⢵⡕⢕⢕⢹⣷⣿⣕⢕⢕⣕⣕⣽⢾⣾⢟⣇⢕⡝⢇⢕⢜⢝⢕⢕⢕⢕⢕⢕⢕⢕⢕⢕⢕⢕⢜⢕⢕⢕⢕⢕⢕⢕⢕⢣⢕⢕⢕⢕⢕⢕⢝⢝⢟⢳⣷⣵⡕⢕⢕⢕⢕⢕⢕⢕⢕⢕⢕⢕⢕⢕⢕⢕⢕⢕⢕⢕⢕⢕⢕⢕⢕⢕⢕⢕⢕⢕⢕⢕⢕⢕⢕⢕⢕⢕⢕⢕⢕⠀</a:t>
            </a:r>
            <a:br/>
            <a:r>
              <a:t>⣿⣿⣿⣿⣿⣿⣿⣿⡿⢿⢟⢝⢕⢕⢕⢕⢕⢕⢜⢕⢕⢕⢗⡇⢕⢱⢇⢜⢕⢜⢕⢜⢝⢗⢗⢕⢕⢕⢕⢕⢕⢜⢝⢕⢕⢱⢵⢕⢜⡕⢷⢷⣷⣧⢕⣎⢟⢟⢟⢟⢷⢵⢷⣧⣵⣽⣽⣿⣵⣷⣵⣿⣿⣿⣿⣿⣿⣿⣿⣯⣽⣾⣝⣏⢫⣿⣿⣿⣿⣷⣿⣟⣻⣷⡵⢵⣜⢱⣱⡕⢼⡇⢷⡳⢗⢇⢜⢿⢻⣽⡕⢕⢕⢕⢕⢕⢕⢕⢕⢝⢕⢕⢕⢇⢕⡕⣵⣧⣞⡻⢿⢷⢮⢝⢱⢽⣻⢇⢕⢕⢱⢇⣱⣗⡳⢕⣵⣵⡕⢫⣕⢝⢗⢕⢕⢕⢕⢕⢕⢕⡕⢵⢕⡕⢕⢵⢕⢝⢺⡇⢕⠕⠁⠑⠕⠕⠑⠕⢕⢕⢕⣕⡕⢳⢞⣗⢗⢷⢇⢕⢕⢕⢕⢕⢕⢜⢝⢹⣿⢟⢟⢇⢕⡎⢝⢝⢸⢝⢳⢧⣵⣵⣕⣕⣕⢕⢕⢕⢕⢕⢕⢕⢕⢕⢕⢕⢕⢕⢕⢕⢕⢕⢕⢕⢕⢕⢕⢕⢕⢕⠀</a:t>
            </a:r>
            <a:br/>
            <a:r>
              <a:t>⣿⣿⣿⣿⣿⣿⣿⢏⢕⢕⢕⢕⢕⢕⢕⢕⢕⢕⢕⢕⢕⢕⢕⢕⢕⢕⢕⢕⢕⢕⢕⢱⡕⢕⢕⢕⡕⢕⢕⢕⢕⢹⢽⢕⢗⢗⢇⢱⢕⢇⢇⢕⢜⢿⢟⡟⢽⢯⢽⢣⢕⣕⡻⣾⣿⣾⣿⣿⣿⣿⣿⣿⣿⣿⢿⣟⢿⣿⢿⡿⢿⢝⢕⢿⢿⣿⡽⣽⣿⡿⢿⢗⢗⢗⢇⢱⢵⣿⣿⣟⣻⣿⡯⢕⢪⡕⢕⢕⢕⣇⣝⢕⢕⢕⢕⢵⡵⢕⡕⢕⢅⢕⢕⣹⣿⣾⡿⢿⣯⣝⢇⣕⣵⣼⣷⡧⢕⢱⣕⢕⢵⢝⢝⢝⢝⢟⣽⣏⣵⣵⣻⣿⣷⣿⣿⣿⣷⢷⣮⡝⢕⢕⢕⡕⢵⢕⢕⢞⢝⠑⠁⠀⠀⠀⠀⢄⢄⢅⢕⣳⡟⣹⡼⢏⢝⢜⢕⢕⢕⢑⢁⢕⢕⣽⢕⢕⡕⢜⡹⢽⢏⢕⢵⢕⢕⢜⢕⢕⢕⢕⣳⣷⢵⢵⢕⢝⢝⣝⣱⣵⣱⢷⣺⣾⢗⢱⢵⡵⢗⢇⣕⡕⣕⣕⡕⢕⢕⢕⢕⢕⠀</a:t>
            </a:r>
            <a:br/>
            <a:r>
              <a:t>⣿⣿⣿⣿⣿⢿⢝⢕⢕⢕⢕⢕⢕⢕⢕⢕⢕⢕⢕⢕⢕⢕⢕⢕⢕⢕⢕⢕⢕⢕⢕⢕⢕⢕⢕⢕⢕⢵⢕⢕⢕⢕⣕⢕⢕⢕⢕⢕⢕⢕⢕⢕⢕⢕⢝⢟⢻⢿⢷⢞⣿⣿⡺⢽⢿⣿⣿⣿⣿⣿⣟⣏⢝⢝⢕⣱⢵⢷⢇⡵⢕⣕⢕⢕⣱⣵⢹⢜⣵⣿⣷⣷⣷⣾⡿⣿⣿⣿⣿⣿⣿⢿⢏⢝⢕⢕⠑⠕⢕⢱⢇⢹⣿⣷⣧⣵⡕⢝⢇⢕⢳⡕⢜⢗⢕⢕⢝⢝⣜⣽⣝⢕⢟⢿⢝⣿⡯⢱⣵⡝⢵⢷⢷⢿⢷⢇⢝⢽⣿⣇⡕⢟⢻⢟⢻⣧⡱⢷⢿⢧⢕⢕⢜⢕⢷⢝⢕⢕⢕⢕⢕⢁⠁⠁⢑⢕⢕⢕⢕⢝⢕⢕⢕⢕⢕⢕⢕⡕⢕⢕⢕⢕⢝⢗⢝⢕⢕⢕⢕⢕⢕⢇⠑⢕⢕⢕⢕⢕⢕⢕⢕⢕⢕⢕⢕⢕⢕⢕⢞⢕⢟⢟⣯⢵⢳⢳⢷⣵⣵⢵⢕⢕⢕⢜⢝⢝⢝⢕⢏⢝⠀</a:t>
            </a:r>
            <a:br/>
            <a:r>
              <a:t>⢿⣿⣿⡧⢵⢕⢕⢕⢕⢕⢕⢕⢕⢕⢕⢕⢕⢕⢕⢕⢕⢕⢕⢕⢕⢕⢕⢕⢕⢕⢕⢕⢕⢕⢕⢕⢕⢕⢕⢕⠑⠕⠕⠕⠑⠑⢑⢕⠑⠁⢁⢕⢕⢕⢕⢸⢗⢕⢕⢕⢕⢜⢟⢿⢿⢟⢟⢏⢝⢿⢿⢿⢿⢷⢾⢿⢟⢻⣗⣞⣿⡿⢿⢟⢟⢝⢇⢕⢜⢹⢽⢿⢿⡕⢕⢜⢝⣫⢕⠜⢕⢕⠕⠑⠀⠀⠀⠀⠑⠝⠝⠝⠝⢟⢝⢟⢗⣷⡏⢕⢕⡽⢏⢝⢗⢇⢕⢕⢕⢱⣕⣕⡕⢕⢕⣜⣕⡕⢜⢝⢳⢞⢕⢕⢕⢕⢕⢕⢕⢕⢕⢕⣕⢵⡵⢽⢕⢕⢕⢕⢟⢕⢕⢱⣷⢧⢵⢕⢀⢑⠕⢕⢕⢕⢕⢕⢕⢕⣱⢕⢵⢕⢕⢇⢇⢕⢕⢸⢳⢗⢏⢵⣼⢇⢕⣕⣇⢕⢕⢀⢐⢕⠔⠀⠑⢕⢕⢕⢟⢏⢕⢕⢕⢕⣕⡕⢕⢕⢕⢕⢕⢕⢜⢕⢕⢕⣕⢕⢕⢕⢕⢕⢕⢕⣕⡕⢕⢕⡕⢕⠀</a:t>
            </a:r>
            <a:br/>
            <a:r>
              <a:t>⣾⣿⣿⡕⢕⢕⢱⢕⢕⢕⢕⢕⢕⢕⢕⢕⢕⠕⠕⢕⢕⢕⢕⢀⠀⢕⢕⢕⢑⠁⢕⢕⠕⠕⠕⠑⠑⠑⠑⠀⠀⠀⠀⠔⠄⠐⠑⠑⠀⠀⠕⠕⢕⢕⢕⢕⢕⢕⢕⢕⢕⢕⢕⢕⢕⢕⢕⢕⢕⢕⢕⢕⢕⢕⢕⢕⢕⢼⡝⢱⢵⢝⢕⢕⢕⢕⢕⢕⢕⢕⢕⢕⢱⢧⢕⢜⢕⠑⠁⠀⠜⠑⠀⠀⠀⠀⠀⠀⠀⠀⠀⠀⠀⠀⠁⠑⢕⢕⢳⢱⢕⢕⢜⢗⢕⢕⢕⢕⢜⢷⣕⢕⢟⢗⢇⢕⢗⢇⢕⢕⢕⢕⢕⢕⢕⢕⢕⢕⢕⢕⢕⢇⢕⣕⢕⢕⣕⢕⢕⢕⢕⢕⢕⢾⢏⢕⢕⢕⢕⠕⢔⢄⢔⠕⢕⣱⣵⢕⣕⢕⣕⡕⢕⢕⢕⢕⢕⡗⢎⢕⢕⢕⢕⢜⢕⢝⢝⢕⢕⢕⢕⢕⠄⠀⠀⠀⠑⢕⢱⢕⢕⢕⣕⢜⢝⢕⢕⢕⢕⢟⣟⡏⢕⢕⢕⢕⢕⢜⢕⢕⢕⢕⢕⢕⢵⢕⢕⢜⢱⢵⠀</a:t>
            </a:r>
            <a:br/>
            <a:r>
              <a:t>⣿⢿⣿⣕⣕⢕⢱⢱⢕⢕⢕⢕⠑⢕⠐⢀⢅⠄⢀⢅⢕⢕⢅⢄⢄⢔⠑⠑⢀⠄⢕⠕⠐⠀⢀⢀⢄⠔⢔⠁⠅⠀⠀⠀⠀⠀⠀⠀⠀⠀⠀⠀⠀⠀⠀⠀⠀⠁⠑⠑⠑⠕⠕⠕⢕⢕⢕⢕⢕⢕⢕⢕⢕⢕⢕⢝⢕⢕⢕⢕⢱⢵⣵⢕⣕⣱⣕⣕⣕⡱⢕⢕⢕⢕⢕⢔⢕⢀⠀⠀⠀⠀⠀⠐⠀⠀⠀⠀⠀⠀⠀⠀⠀⠀⠀⠀⠀⠁⠁⠁⠁⠁⠑⠕⠕⠕⢔⢕⢕⠕⠕⠕⢕⠕⠕⠕⠑⠑⠁⠑⠑⠁⠕⠕⠕⠑⠑⠕⢕⢕⢕⢕⢕⢕⢕⢕⢕⢕⢕⢕⢕⢕⢕⢕⢕⢕⢕⢕⢕⢕⢕⢅⢅⠕⠕⠑⠙⠑⠑⠁⠁⠁⠑⠁⠑⠕⠑⠁⢕⢕⠑⠑⠑⢕⢕⢕⢕⢕⢕⢕⢕⢕⢕⠕⠀⠀⠀⢕⢕⢕⢇⢝⢝⢳⡿⣿⣷⣷⣾⣿⣿⣷⣵⣷⣷⢗⢕⢕⢕⢕⢕⢕⢕⢕⢕⢕⢕⢕⢕⣕⠀</a:t>
            </a:r>
            <a:br/>
            <a:r>
              <a:t>⡳⢟⢻⢿⢟⢇⢕⢕⢕⢕⢕⢕⢕⠑⠀⠀⢕⠔⠕⠕⢕⢕⢕⠕⠕⠑⠕⠑⠀⠀⢀⢄⢀⠕⠕⢕⠑⠁⠀⠀⠀⠀⠀⠀⠀⠀⠀⠀⠀⠀⠀⠀⠀⠀⠀⠀⠀⠀⠀⠀⠀⠀⠀⠀⠀⠀⠀⠀⠀⠀⠁⠁⠁⠁⠁⠁⠁⠑⠕⠕⢗⡞⢿⣿⣿⣿⣿⡿⢝⢕⠑⠑⢕⢕⢕⢕⢕⢕⢕⢔⢔⢔⢕⢑⠀⠀⠀⠀⠀⠀⢀⢀⠀⠀⠀⠀⠀⠀⠀⠀⠀⠀⠀⠀⠀⠑⠕⠑⠀⠀⠀⠀⢀⠀⠀⠀⠀⠀⠀⠀⠀⠀⠀⠀⠀⠀⠀⠀⢕⢕⢕⢕⢕⢕⢜⢕⢕⢕⠕⠕⠅⠕⢕⢕⢕⢕⢕⢕⢕⢕⣕⣕⢕⢕⢕⢕⢕⢔⢔⢔⢔⢄⢄⢔⢕⢔⢔⢔⠕⠁⠀⠀⢕⢕⠀⠁⠑⠑⠕⠕⠑⠁⠀⠀⢀⢄⢕⢕⢕⠕⢑⢕⢕⢕⢕⢹⢏⣿⢷⣿⣿⣿⣿⡿⢕⢕⢕⠕⠕⢕⢕⢕⢕⢕⢕⢕⢕⢕⢕⢝⠀</a:t>
            </a:r>
            <a:br/>
            <a:r>
              <a:t>⢕⡇⢕⢕⠕⠕⢑⢑⢑⢕⢕⢕⢕⢔⠀⠀⠀⢔⠐⠑⠑⠅⢀⢀⢕⢐⢀⠀⠀⠐⠑⠑⠁⠀⠀⠀⠀⠀⠀⠀⠀⠀⠀⠀⠀⠀⠀⠀⠀⠀⠀⠀⠀⠀⠀⠄⠄⠄⠔⢄⢄⢔⢔⠀⠀⠀⠀⠀⠀⠀⠀⠀⠀⠀⠀⠀⠀⠀⠀⠀⠀⠁⠑⠕⢜⢕⢕⢑⠑⠑⠀⠀⠀⠀⠁⠑⠑⠑⠕⠕⢕⠕⢕⢕⢕⢔⢔⢔⢕⢕⢔⠀⠑⢔⢕⢔⢀⠀⠀⠀⠀⠀⠀⠀⠀⠀⠀⠀⠀⠀⠀⠀⠀⠀⠀⠀⠀⠀⠀⠀⠀⠀⠀⠀⠀⠀⠀⢔⢑⠁⠕⢕⠁⠑⠁⠀⠁⠀⠀⠀⠀⠀⠀⠁⠑⠕⢕⢕⢑⠑⠁⠑⠑⠕⠕⢕⢕⢕⠕⠕⠕⠕⠕⠕⠕⠕⠕⠄⠀⠀⠀⠀⠀⠀⠀⠀⠀⠀⠀⠀⢔⢔⢕⢕⢕⢕⢕⢕⢔⢔⢕⢕⠕⠑⠕⢕⢕⢕⢕⢝⢕⢝⢟⢧⢕⠕⠀⠀⢀⠀⠀⠕⠕⢕⢕⢕⢕⢕⢕⢕⠀</a:t>
            </a:r>
            <a:br/>
            <a:r>
              <a:t>⢕⢝⢗⢕⢄⢀⢔⢕⠑⠑⠁⠀⠑⠁⠀⠕⠕⠀⠀⠀⠀⢅⢕⠁⠕⢕⢔⠀⠀⠀⠀⠀⠀⠀⠀⠀⠀⠀⠀⢀⢀⠄⠄⠄⠀⠀⠀⠀⠀⠀⠑⠑⠕⠕⢔⢕⠁⠁⠁⠀⠁⠁⠁⠁⠁⠀⠀⠀⠀⠀⠀⠀⠀⠀⠀⠀⠀⠀⠀⠀⠀⠀⠀⠀⠀⠁⠁⠁⠁⠁⠀⠀⠀⠀⠀⠀⠀⠀⠀⠀⠀⠀⠁⠑⠑⠕⢕⢕⢕⢕⢕⢔⢔⢕⢕⢕⢕⢄⢄⢀⠀⠀⠀⠀⠀⠀⠀⠀⠀⠀⢀⠀⠀⠀⠀⠀⠀⠀⠀⠀⠀⠀⠀⠀⠀⠀⠀⠀⠁⢕⠐⠁⠀⢄⠀⠀⠀⠀⠀⠀⠀⠀⠀⠀⠀⠀⠕⠐⠀⠁⠐⠔⠄⢀⠀⠀⠑⠑⠑⠑⢕⢔⠄⠄⠀⠀⢑⢀⠀⠀⠀⠀⠀⠀⠀⠀⠀⠀⠀⠀⠀⢕⢕⢕⢕⢕⢕⢕⢕⢕⢕⠁⢅⢀⢀⢅⢕⢕⢕⢕⢕⢕⢕⢅⢁⢕⢐⢀⢐⢕⢕⢔⢀⢑⠕⢕⢕⢕⢕⢕⠀</a:t>
            </a:r>
            <a:br/>
            <a:r>
              <a:t>⠀⠑⠑⠑⠁⠁⠁⠀⠀⠀⠀⠀⠀⢀⠀⠀⠀⠀⢀⠀⢄⢅⢕⢀⠀⠁⢕⠀⠀⠀⠀⠀⠀⠀⠀⠀⢄⠕⠑⠁⠀⠀⠀⠀⠀⠀⢀⢀⢄⢄⢀⢀⢀⢄⢕⢄⢀⠀⠀⠀⠀⠀⠀⠀⠀⠀⠀⠀⠀⠀⠀⠀⠀⠀⠀⠀⠀⠀⠀⠀⠀⠀⠀⠀⠀⠀⠀⠀⠀⠀⠀⠀⠀⠀⠀⠀⠀⠀⠀⠀⠀⠀⠀⠀⠀⠀⠀⠁⠑⠕⠑⠑⠁⠁⠁⠑⠕⢕⢕⢕⢔⠔⠄⠀⢀⢀⢀⠀⠀⠀⠑⠁⠐⠀⢀⠀⠀⠀⠀⠄⢀⠀⠀⠀⠀⠀⠀⠀⠀⠀⠀⠀⠀⢀⠀⠀⠀⠀⠀⠀⠀⠀⠀⠀⠄⠐⢐⢀⠀⠀⠀⠀⢀⠀⠀⠀⠀⠀⠀⠀⠑⢅⢀⠁⢀⢔⢅⢁⢄⢄⢔⢔⠀⠀⠀⠀⠀⠀⠀⠀⢄⢕⢕⢕⢕⢕⢕⢕⢕⢕⢕⢕⢕⢕⢕⢕⢕⢕⢕⢕⢕⢕⢕⢕⢕⢕⢕⢕⢕⢕⢕⢕⢕⢕⢕⢕⢕⢕⢕⢕⠀</a:t>
            </a:r>
            <a:br/>
            <a:r>
              <a:t>⢔⠀⠀⠀⢁⢀⠀⠀⠀⠀⠀⠀⠀⠀⠀⠀⠀⠀⠀⠑⠀⠁⠁⠀⢄⢔⠔⠀⠀⠀⠀⠀⠀⠀⠀⢀⠑⠀⠀⠀⠀⠀⠀⠀⠀⠀⢕⢔⢕⢕⢕⢕⢕⠕⢕⠐⠐⠀⠐⠀⠀⠀⢀⢀⠀⠀⠀⠀⠀⠀⠀⠀⠀⠀⠀⠀⠀⠀⠀⠀⠀⠀⠀⠀⠀⠀⠀⠀⠀⠀⠀⠀⠀⠀⠀⠀⠀⠀⠀⠀⠀⠀⠀⠀⢀⠀⢀⠀⠀⠀⠀⠀⠀⠀⠀⠀⠐⠑⠕⠕⢕⢔⢔⢕⢕⢕⢕⠀⠀⢁⢕⢔⢕⢕⢕⢑⢀⢀⢀⢀⢄⠔⠀⠀⠀⠀⠀⠀⠀⠀⠀⠀⠐⢕⠕⢅⢔⢕⢔⢔⢄⢄⢄⢄⢄⢄⢁⢁⢐⢐⢐⢔⢄⢄⢀⢀⢀⢀⢀⢔⢔⢕⢕⢕⢕⢕⢕⢕⢕⢕⢕⢕⢕⢕⢀⢄⢄⢄⢄⢔⢕⢕⢱⢕⢕⢕⢕⢕⢕⢇⢕⢕⢕⢕⢕⢕⢕⢕⢕⢕⢕⢕⢕⢕⢕⢕⢕⢕⢕⢕⢕⢕⢕⢕⢕⢕⢕⢕⢅⢕⠀</a:t>
            </a:r>
            <a:br/>
            <a:r>
              <a:t>⢕⢕⢕⢕⠕⠁⠀⠀⠀⠀⠀⠀⠀⠀⠀⠀⠀⠀⠀⠀⢄⢔⢀⠁⠁⠀⠀⠀⠀⠀⠀⠀⠀⠀⠀⠀⠀⠀⠀⠀⠀⠀⠀⠀⠐⢕⢕⢕⢅⠅⠀⠀⠀⠀⠀⠀⠀⠀⠀⠀⠀⠀⠀⠁⠁⠔⢄⢀⠀⠀⠀⠀⠀⠀⠀⠀⠀⠀⠀⠀⠀⠀⠀⠀⠀⠀⠀⠀⠀⠀⠀⠀⠀⠀⠀⠀⠀⠀⠀⠀⠀⠀⠀⠀⠁⠁⢕⢑⠐⢄⠀⢀⢀⢄⢀⠀⠀⠄⠔⢀⠀⠀⠀⠁⠁⠁⠀⠀⠀⠑⠕⠑⠕⢕⢕⠕⢕⢕⢕⢕⢕⢄⢄⢔⢔⢔⢔⠔⠕⢕⢕⢕⢔⢀⢀⢅⢅⢕⢕⢕⢕⢕⢕⢕⢕⢕⢕⢕⢕⢕⢕⢕⢕⢕⢕⢕⢕⢅⢅⢕⢅⢕⢕⢕⢕⢕⢕⢕⢕⢕⢕⢕⢕⢕⢔⢕⠕⢕⢕⢕⢕⢕⢕⢕⢕⢕⢑⢁⢕⢕⢇⢕⢕⢕⢕⢕⢕⠑⠁⢐⠀⠅⢄⠑⠑⠑⠕⠕⢕⢕⠑⢕⢕⢕⢕⢕⢑⢑⠑⠀⠀</a:t>
            </a:r>
            <a:br/>
            <a:r>
              <a:t>⢀⢁⠀⠄⠀⠀⠀⠀⠀⠀⠀⠀⠀⠀⠀⠀⠀⠀⠀⠀⠀⠁⠁⠀⠀⠀⠀⠀⠀⠀⠀⠀⠀⠀⠀⠀⠀⠀⠀⠀⠀⠀⠀⠀⠀⠀⠁⠁⠁⠀⠀⠀⠐⠀⠀⠀⠀⠀⠀⠀⢀⠀⠀⠀⠀⠀⠀⠁⠐⠀⠀⠀⠀⠀⠀⠄⢀⠀⠀⠀⠀⠀⠀⠀⠀⠀⠀⠀⠀⠀⠀⠀⠀⠀⠀⠀⠀⠀⠀⠐⠐⠔⠀⠀⠀⠀⠀⠑⠀⢑⢕⢕⢁⠑⠁⠑⠔⠀⠀⠀⠀⠀⠀⠀⠀⠀⠀⠀⠀⠀⠀⠀⠀⠑⢕⠀⠑⢕⢕⢕⢕⢕⢕⢕⢕⢕⢕⢕⢕⢕⢕⢕⢕⢕⢕⢕⢕⢕⢕⢕⢕⢕⢕⢕⢕⢕⢕⢕⢕⢕⡕⠑⢑⢕⢕⢕⢕⢕⢕⢕⢕⢕⢕⢕⢕⢕⢕⢕⠕⢕⢕⢕⢕⢕⢔⠄⠀⠀⠑⢕⢕⢕⢕⢕⢕⢅⢀⠀⢕⢕⢕⢕⢕⢗⢕⢕⢕⢕⢀⢄⢀⢅⢕⢕⢄⢀⠀⠀⠁⢕⠀⢀⠑⠑⠑⠑⠕⠑⠑⠑⠀</a:t>
            </a:r>
            <a:br/>
            <a:r>
              <a:t>⠑⠑⠀⠀⢔⢔⢔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⠁⠀⠀⠀⠀⠀⠀⠀⠅⠕⢔⢔⢔⢅⠐⠀⠀⠀⠀⠀⠀⠀⠀⠀⠀⠀⠀⠀⠀⠀⠀⠑⠀⢄⢀⢑⢕⢕⢕⢕⢕⢕⢕⢕⢕⢕⢕⠕⢕⢕⢕⢕⢕⢕⢕⢕⢕⢕⢕⠕⢕⢕⢕⢕⢕⢕⢕⢕⢕⢕⢕⢕⢕⢕⢕⢕⢕⢕⢕⢕⢕⢕⢕⢕⢕⢕⢕⢕⢕⢕⢕⢕⢄⢀⠀⢑⠑⠀⠀⢑⢕⢕⢕⠅⠁⠁⠕⠕⠕⢕⠕⠕⠕⠕⠑⠁⠁⢕⢕⢕⢕⢕⢕⢕⢄⢄⢔⢕⢕⢕⢄⢔⢔⢐⠔⠐⠔⠀</a:t>
            </a:r>
            <a:br/>
            <a:r>
              <a:t>⠀⠀⠀⠀⠁⠕⢕⢕⢕⢄⠀⠀⠀⠀⠀⠀⠀⠀⠀⠀⠀⠀⠀⠀⠀⠀⠀⠀⠀⠀⠀⠀⠀⠀⠀⠀⠀⠀⠀⠀⠀⠀⠀⠀⠀⠀⠀⠀⠀⠀⠀⠀⠀⠀⠀⠀⠀⠀⠀⠀⠀⠀⠀⠀⠀⠀⠀⠀⠀⠀⠑⠕⢄⢀⠀⠀⠀⠀⠀⠀⠀⠀⠀⠀⠀⠀⠀⠀⠀⠀⠀⠀⠀⠀⠀⠀⠀⠀⠀⠀⠀⠀⠀⠀⠀⠀⢀⠀⠀⢀⠕⢀⢕⢑⢕⢕⠕⠕⢐⢀⢀⠀⠀⠀⠀⠀⠀⠀⠀⠀⠀⠀⠀⢕⢔⢄⢁⢕⢕⢕⢕⢕⢕⢕⢕⢕⢕⢕⢕⢕⢔⢄⢄⢅⢁⢁⠀⠁⠁⠁⠀⠁⠑⠑⢕⢕⢜⢝⢝⢕⢕⢱⣵⡵⢵⢕⢕⢕⢕⢕⢕⢕⢕⢕⢕⢕⢔⢔⢔⢕⢕⢕⢕⢕⢕⠕⠅⠁⠁⠁⠀⠀⠀⢀⠁⢁⠀⢐⢄⢀⢄⢄⢄⢔⢔⢄⢀⢐⢔⢕⢕⢕⢕⢕⢕⢕⢕⠕⠕⠕⠕⢕⢕⢕⢕⠑⠅⢕⠕⠔⠀</a:t>
            </a:r>
            <a:br/>
            <a:r>
              <a:t>⠀⠐⠐⠀⠀⠀⠁⠕⢇⢕⢔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⠔⠔⢄⠀⠀⠀⢀⢁⠁⠑⢕⢕⠕⢕⢐⠄⢀⠀⠀⠀⠀⠀⠀⠀⠀⢕⢕⠐⠀⠀⠀⠁⠑⠕⢕⢕⢕⢕⢕⢕⢕⢕⢕⢕⢕⢕⢕⢕⢕⢅⢀⢀⢀⢀⠀⠀⠀⠀⠀⠑⢑⢑⢕⢕⢕⢕⢕⣵⣵⣮⣕⢕⢕⢕⢕⢕⢕⢇⢱⢕⢕⢕⠁⠁⠁⠁⠀⠀⠀⠀⢀⢀⢀⢀⢄⢀⢀⢁⢄⢄⢕⢕⢕⠕⠑⢕⢕⢕⢕⢕⢕⢕⢕⢕⢕⢕⢕⢕⢕⢕⠀⠀⠀⠀⠀⠁⢁⢑⢀⠀⠀⠀⢄⢔⠀</a:t>
            </a:r>
            <a:br/>
            <a:r>
              <a:t>⠀⠀⠀⠀⠀⠀⠀⠀⠁⠕⠕⠀⠀⠀⠀⠀⠀⢕⠁⠀⠀⠀⠀⠀⠀⠀⠀⠀⠀⠀⠀⠀⠀⠀⠀⠀⠀⠄⠀⠀⠀⠀⠀⠀⠀⠀⠀⠀⠀⠀⠀⠀⠀⠐⠀⠀⠀⠀⠀⠀⠀⠀⠀⠀⠀⠀⠀⠀⢀⠀⠀⠀⠀⠀⠑⠀⠔⠀⠐⠄⢄⢄⢀⢀⠀⠀⠀⠀⠀⠀⠀⠀⠀⠀⠀⠀⠀⠀⠀⠀⠀⠀⠀⠀⠀⠀⠀⠀⠑⢕⢔⢕⢕⢕⢕⢀⠀⠁⢕⠕⢄⢁⠁⠐⠄⠀⠀⠀⠀⠀⠀⠁⠀⠀⠀⠀⠀⠀⠀⠀⠁⠑⢕⢕⢕⢕⢔⢔⢄⢄⢄⠄⠀⠀⠅⢄⢅⢕⠕⠕⠕⠄⠀⠀⠀⠀⠀⠁⠁⠑⠑⠑⢕⢕⢹⢟⢿⣿⡿⢧⢗⡧⢵⢵⢵⣵⣱⢕⢕⢔⢄⢄⢄⢄⢕⢕⢕⢕⢕⢕⢕⢕⢕⢕⢕⢕⢕⢕⢔⢔⠑⠐⢁⢅⢕⢕⢕⢕⢅⢕⢕⢕⢕⢕⢕⢕⢕⢔⢔⢕⢅⠀⠀⠀⠀⠀⠀⠀⠁⠕⠀</a:t>
            </a:r>
            <a:br/>
            <a:r>
              <a:t>⠀⠀⠀⠀⠀⠀⠀⠀⠀⠀⠀⠀⠀⠀⠀⠀⠀⠁⠀⠀⠀⠀⠀⠀⠀⠀⢀⢀⠀⠀⠀⠀⠀⠔⠐⠀⠀⠀⠀⠀⠀⠀⠀⠀⠀⠀⠀⠀⠀⠀⠀⠀⠀⠀⠀⠀⠀⠀⠀⠀⠀⠀⠀⠀⠀⠀⠀⠀⠁⠀⠀⠀⠀⠀⠀⠀⠀⠀⠀⠀⠀⠀⠁⠁⠀⠀⠀⠀⠀⠀⠀⠀⠀⠁⠑⠐⠀⠀⠀⠐⠕⠕⢄⢀⢀⠀⠀⢀⠀⠁⢑⠕⢕⢕⢕⠕⠕⠕⢔⠁⠀⠀⠀⠀⠀⠀⠀⠀⠀⠀⠀⠀⠀⠀⠀⠀⠀⠀⠀⢀⠀⢄⠀⢕⢕⢕⢕⢕⢕⢕⢄⠀⠀⠀⠀⠀⠀⠀⠀⠀⠀⠀⠀⠀⠀⠀⠀⠀⠀⠀⠀⠀⠀⠁⠑⠁⠑⠑⠝⢝⢕⢕⢕⢕⢜⢕⡕⢵⢕⣕⣕⣕⣱⣕⣕⢽⢿⢟⠜⠁⠕⠕⢕⢕⠕⠕⢕⢕⢕⢕⢕⢕⢕⢕⢕⢕⢕⢕⢕⢕⢑⢕⢕⢕⢕⠑⢑⢑⢕⢅⢕⢐⠀⠐⠀⠀⠀⠀⠀⠀⠀</a:t>
            </a:r>
            <a:br/>
            <a:r>
              <a:t>⠀⠀⠀⠀⠀⠀⠀⠀⠀⠀⠀⠀⠀⠀⠀⠀⠀⠀⠀⠀⠀⠔⠐⠀⠀⠀⠀⠀⠀⠀⠀⠀⠀⠀⠀⠀⠀⠀⠀⠀⠀⠀⠀⢕⠀⠀⠀⠀⠀⠀⠄⠄⠀⠀⠀⠀⠀⠄⠀⠀⠀⠀⠀⠀⠀⠀⠀⠀⠀⠀⠀⠀⠀⠀⠀⠀⠀⠀⠀⠀⠀⠀⠀⠀⠀⠀⠀⠀⠀⠀⠀⠀⠀⠀⠀⠀⠀⠀⠀⠀⠀⠀⠀⠀⠁⠀⠀⠀⠀⢀⠁⠀⠑⠑⠑⠑⠕⠔⢔⢄⢄⠀⠀⠀⠀⠀⠀⠀⠀⠀⠀⠀⠀⠀⠀⠀⠀⠀⠀⠐⠔⠕⢕⢕⢕⢕⢕⢕⢕⠕⠑⠁⠀⠀⠀⠀⠀⠀⠀⠀⠀⠀⢀⢐⢀⢀⠀⢀⠀⠀⠀⠀⠀⠀⠀⠀⠀⢀⢄⢕⢕⢕⠕⢕⢕⢕⢕⢕⢕⢕⢕⢕⢕⢕⠕⠑⠑⠀⠀⠀⠀⠀⠁⠁⠀⠀⠀⠀⠀⠁⠑⠕⢕⢕⢕⢕⢕⢕⢕⢕⢕⢕⢕⠕⠕⠕⠑⠑⢑⠀⠀⠀⠀⠀⠀⠀⠀⠀⠀⠀⠀</a:t>
            </a:r>
            <a:br/>
            <a:r>
              <a:t>⠀⠀⠀⠀⠀⠀⠀⠀⠀⠀⠀⠀⠀⠀⠀⠀⠀⢄⠄⠀⠀⠀⠀⠀⠀⠀⠀⠀⠀⠀⠀⠀⠀⠀⠀⠀⠀⠀⠀⠀⠀⢀⢀⢀⠀⠀⠀⠀⠀⢀⢀⠀⠀⠀⠀⠀⠀⠀⠀⠀⠀⠀⠀⠀⠀⠀⠄⠀⠀⠀⠀⠀⠀⠀⠀⠀⠀⠀⢀⠀⠀⠀⠀⠀⠀⠀⠀⠀⠀⠀⠀⠀⠀⠀⠀⠀⠀⠀⢀⠀⠀⠀⠀⠀⠀⠀⠀⠀⠀⠁⠐⠀⢀⠀⠀⠀⠀⠀⠀⠀⠀⠀⠀⠀⠀⠀⠀⠀⠀⠀⠀⠀⠀⠀⠀⠀⠀⠀⠐⠐⠀⠀⠁⠁⠀⠀⠀⠀⠀⠀⠀⠀⠀⠀⠀⠀⠀⠀⠀⠀⢄⢕⢧⢵⣕⣕⣕⢕⢕⢕⠑⠁⠐⢔⢔⢔⣕⣕⣕⣕⢕⢔⢔⢜⢱⢱⢇⢕⢕⠕⢑⢑⠑⠑⢑⠑⠀⠀⠄⠄⠀⠀⠀⢄⢀⢔⢔⢄⢄⢄⢄⢔⢔⠅⠕⠕⢕⢕⠑⠅⢕⢕⠑⠀⠀⠁⠀⠀⠁⠀⠀⠀⢀⢄⢄⢄⢄⢄⢄⢕⠀</a:t>
            </a:r>
            <a:br/>
            <a:r>
              <a:t>⠀⢀⢀⢀⠀⠄⠀⢀⠀⠀⠀⠀⠀⠀⠀⠀⠀⠀⠀⠀⠀⠀⠀⠀⠀⠀⠀⠀⠀⠀⠀⠀⠀⠀⠀⠀⠀⠀⠀⢀⢕⢕⢇⢕⢄⢔⢀⢕⠕⠜⠁⠀⠀⠀⠀⠀⠀⠀⠀⠀⠀⠀⠀⠀⠀⠀⠀⠀⠀⠀⠀⠀⠀⠀⠀⠀⠀⠀⠀⠀⠀⠀⠁⠁⠀⠀⠀⠀⠀⠀⠀⠀⠀⠀⠀⠀⠀⠀⠀⠁⠀⠄⠀⠀⠀⠀⠀⠀⠀⠀⠀⠀⠀⠀⠁⠀⠐⠐⠐⠀⠀⠐⠄⠀⠀⠀⠀⠀⠀⠀⠀⠀⠀⠀⠀⠀⠀⠀⠀⠀⠀⠀⠀⠀⠀⠀⠀⠀⠀⠀⠀⠀⠀⠀⢀⢀⢀⢄⢔⢕⢕⢕⠝⢜⢕⢕⠃⠕⠕⠕⢕⠵⠷⢧⢵⢵⢷⢷⢧⢵⢵⢸⢵⢕⢕⢕⢕⢕⠅⠀⢀⠐⠑⢁⢀⠀⠀⠀⠀⠐⠀⠀⠀⠀⠀⠀⠀⢕⢕⢔⠐⠀⠁⠀⠀⠀⠀⠀⠀⠀⠀⠀⠀⠐⠐⠀⠀⠀⢔⢄⠀⠀⢁⢕⢕⢕⢕⢕⢕⢕⠀</a:t>
            </a:r>
            <a:br/>
            <a:r>
              <a:t>⢀⢁⠁⠀⠐⠀⠄⠀⠁⠀⠀⠀⠀⠄⠀⠀⠀⠀⠀⠀⠀⠀⠀⠀⠐⠀⠀⠀⠀⠀⠀⠀⠀⠀⠀⠀⠀⠀⢄⠕⠕⠜⢝⠕⢜⢕⢗⢕⢀⠀⠀⠀⠀⠀⠀⠀⠀⠀⠀⠀⠀⠀⠀⠀⠀⠀⠀⠀⠀⠀⠀⠀⠀⠀⠀⠀⠀⠀⠀⠀⠀⠀⠀⠀⠀⠀⠀⠀⠀⠀⠀⠀⠐⠀⠀⠐⠀⢀⠀⠀⠁⠀⠀⠐⠀⠀⠀⠀⠀⠀⠀⠀⠀⠀⠀⠀⠀⠀⢀⠀⠁⠀⠀⠀⠀⠀⠀⠀⠀⠀⠀⠀⠀⠀⠀⠀⠀⠀⠀⠀⠀⠀⠀⠀⠀⠀⠀⠀⠀⠀⠀⠀⢀⢑⣕⡕⠕⢕⢕⢕⢕⢱⢵⢕⠀⠁⠄⠄⠄⠄⢄⢁⢅⢅⢁⢑⢁⠑⠕⠕⢕⢕⢕⢕⢇⢕⢕⢕⢕⢕⢕⠅⠱⠅⠁⠀⠀⠀⠀⠀⠀⠀⠀⠀⠀⠀⠀⠀⠀⢀⠀⢀⢄⢀⠀⠀⠀⠀⠀⠀⠀⠀⠀⠀⠀⠀⠀⠀⠀⢅⢔⢄⢀⠀⠀⠁⠁⠁⠕⢕⠀</a:t>
            </a:r>
            <a:br/>
            <a:r>
              <a:t>⣵⣷⡵⢔⢀⠀⠀⠀⠀⠀⠀⠀⠀⠀⠀⠀⠀⠀⠀⠀⠀⠀⠀⠀⠀⠀⠀⠀⠀⠀⠀⠀⠀⠀⠀⠄⠔⠂⠁⠀⠀⠀⠁⠇⠑⢕⢕⠅⠀⠀⠀⠀⠀⠀⠀⠀⠀⠀⠀⠀⠀⠀⠀⠀⠀⠀⠀⠀⠀⠀⠀⢀⠀⠀⠀⠀⠀⠀⠀⠀⠀⠀⠀⠀⠀⠀⠀⠀⠀⠀⠀⠀⠀⠀⠀⠀⠀⠀⠀⠀⠄⠀⠀⠀⠀⢄⢀⠐⠄⢄⠀⠀⠀⠀⠀⠀⠀⠀⠀⠁⠁⠀⠀⠀⠐⠐⠐⠐⠀⠀⠀⠀⠀⠀⠀⠀⠀⠀⠀⠀⠀⠀⠀⠀⠀⢀⢕⠀⠀⠀⠀⢀⢕⠕⢗⣧⣕⢕⢕⢕⢕⢕⢕⣕⡄⢀⠀⠐⠐⠐⠔⢕⢕⢕⢕⢕⢕⢕⢔⢕⢔⠁⠕⠁⢕⢕⢕⢇⢕⠐⠕⠕⢀⢀⠀⠀⠀⠔⠀⠀⠀⠀⠀⠀⠀⠁⠀⠁⠀⠀⠁⠁⠁⠐⠁⢀⠐⠔⢔⢔⢄⢔⢔⢔⢔⢄⢀⢀⢄⢕⠕⢕⢕⢔⢄⢀⠀⠀⠀⠁⠀</a:t>
            </a:r>
            <a:br/>
            <a:r>
              <a:t>⣼⣝⣕⡇⢕⢴⡄⠀⠀⠀⠀⠀⠀⠀⠀⠀⠀⠀⠀⠀⠀⠀⠀⠀⠀⠀⠀⠀⠀⠀⠀⠀⠀⠀⠀⠀⠀⠀⠀⠀⠀⠀⠀⢄⢄⢕⢕⢔⠐⠀⠀⠀⠀⠀⠀⠀⠀⠀⠀⠀⢀⠀⠄⠄⠀⠀⠀⠀⠑⠑⠁⠀⠀⠀⢀⢀⠀⠀⠀⠀⠀⠀⠀⠀⠀⠀⠀⠀⠀⢀⢄⢄⢔⢔⢄⢄⢄⢔⢄⢅⢔⢔⢔⢄⢄⢕⢕⢔⢔⢕⢕⢔⢄⢀⢀⠀⠀⠀⠀⠀⠀⠀⠀⠀⠀⠀⠀⠀⠀⠀⠀⠀⠀⢔⢔⢔⢄⢄⢔⢔⢄⢔⢕⢕⢢⢕⣕⢅⢔⢕⢕⣕⣕⣔⡱⣵⣾⡧⢗⢗⢇⠕⠕⢕⢕⢕⠕⢕⢇⢕⢕⢕⣕⣕⢕⢑⢃⠕⠕⢕⢕⢕⢔⢄⢁⠁⠀⠑⠕⠕⢔⢔⢔⢀⠀⠑⠐⠀⠀⠀⠀⠀⠀⢀⠀⠀⠀⠀⠀⠀⠀⠀⠀⠀⠀⠀⠀⠐⠔⠀⠁⢁⠁⠑⠑⠕⠁⠁⠑⠑⠀⠀⠀⠑⠑⠕⠐⢀⢔⢕⠀</a:t>
            </a:r>
            <a:br/>
            <a:r>
              <a:t>⢟⣟⣟⢟⣟⣾⣷⣕⢕⢄⡄⠀⠀⠀⠀⠀⠀⠀⠀⠀⠀⠀⠀⠀⠀⠀⠀⠀⠀⠀⠀⠀⠀⠀⠀⠀⠀⠀⠀⠀⢄⢀⢔⢕⢕⢕⠕⠀⠀⠀⠀⠀⠀⠀⠀⠀⠀⠀⠀⠁⠑⠀⠀⠀⠀⠀⠀⠀⠀⠀⠀⠀⠀⠀⠀⠀⠀⠀⠀⢔⢄⢀⠀⢀⢀⢀⠀⢀⢀⢑⢕⢕⢔⠀⢄⢀⢄⢄⢔⣕⢕⢕⣕⢕⢜⢇⢕⢕⢸⣵⣕⢕⢕⢕⢕⢕⢔⢔⢄⠀⢀⠀⠀⠀⠀⠀⠀⠀⠀⠀⢄⢔⢕⢵⠕⠕⠑⠁⠁⠁⠁⠁⠁⠁⠑⠙⠑⠑⠕⢕⠕⠜⢑⠕⠁⠑⠙⠑⠁⠝⠁⢀⢁⢁⠁⠁⢀⠀⢀⢅⢕⢕⢕⢕⢕⢕⢕⢀⠐⠕⢕⡕⢕⢕⢕⠀⠀⠀⠀⠀⠀⠀⠀⠀⠀⠀⠁⠑⠑⠑⠀⠀⠀⠀⠀⠀⠀⠀⠀⠀⠀⢀⢀⢀⢄⢔⢔⢔⢔⢔⢕⢑⢐⢀⠀⠀⠀⠀⠀⠀⠀⠀⠀⠁⠑⠀⠀⠀⠑⠜⠀</a:t>
            </a:r>
            <a:br/>
            <a:r>
              <a:t>⣿⣻⢿⢿⢿⣿⣿⡝⢕⢕⢧⣅⡀⢀⠀⠀⠀⠀⠀⠀⠀⠀⠀⠀⠀⠀⠀⠀⠀⠀⠀⠀⠀⢀⢀⠀⠀⠐⢐⣱⢕⢜⢕⢕⠔⠁⠀⠀⠀⠀⠀⠀⠀⠀⠀⠀⠀⠀⠀⠀⠀⠀⠀⠀⠀⠀⠀⠄⠴⢔⢀⢀⠀⠀⠀⠀⠄⠄⠔⠕⠝⢑⢑⢑⢇⢕⠁⠑⠅⠁⠁⠁⠁⠁⠈⠉⠕⠕⠕⠝⠝⢝⢟⢟⢟⢳⢧⢗⢕⢕⢕⢝⢕⢕⢕⢗⣕⢵⢵⢵⢕⢕⢕⢐⢐⢐⢐⠄⠀⠀⠄⠀⠀⠀⠀⠁⠀⠀⠀⠀⠀⠀⠀⠀⠀⠀⠀⠀⠀⠀⠀⠀⠀⠀⠀⠀⠀⠀⠀⠀⠀⢑⢕⢔⡔⢄⣄⢁⢕⢑⢕⢕⢕⢕⠑⢁⢕⢕⠑⠐⠀⠘⠟⠕⢱⢕⢄⢀⢀⢀⢔⠕⠕⠀⠀⠀⠀⠀⢀⢕⢕⢔⢕⢕⢕⢕⢔⢕⡕⣕⣕⢕⢎⢕⢕⢕⠝⢝⢽⢝⣗⡺⡽⢧⢔⠀⠀⠀⠀⠀⠀⠀⠀⠀⢔⢄⢄⢄⢄⢀⠀</a:t>
            </a:r>
            <a:br/>
            <a:r>
              <a:t>⢗⢻⢿⢷⢗⢗⡺⣧⡜⢇⠁⢁⢝⢧⣕⣠⣔⢠⣄⡄⢔⢄⠄⠀⠀⠀⠀⠀⠀⠀⠀⠀⠀⠀⠀⠀⠀⢕⣼⣿⣿⡕⢕⢕⢀⢀⢀⢄⢀⢀⠀⠀⠀⠀⠀⠀⠀⠀⠀⠀⠀⠀⠀⠀⠀⠀⠀⠀⠀⠀⠀⠀⠀⢀⠄⠔⠐⠀⠀⠀⠀⠀⠁⠁⠁⠁⠁⠁⠁⠀⠀⠀⠀⠀⠀⠀⠀⠀⠀⠀⠀⠀⠁⠀⠁⠁⠑⠑⠑⠕⠕⢕⢕⢕⢕⢕⢱⡕⢕⢕⢕⢕⢕⢕⢕⢕⢕⢄⢀⠀⠀⠀⠀⠀⠀⠀⠀⠀⠀⠀⠀⠀⠀⠀⠀⠀⠀⠀⠀⠀⠀⠀⠀⠀⠀⠀⠀⠀⠀⠀⢔⢕⢕⢕⠘⠙⠝⠕⢕⢕⢕⢕⢕⢕⢔⢔⢔⢄⢕⢔⢀⠀⠀⠀⠀⠀⠁⠐⠔⠔⠀⠀⠀⠀⠀⠀⠀⠀⠀⠁⢕⡕⢕⣕⢕⢕⢕⢕⢕⢕⢕⢕⢕⢕⢕⢕⢕⢅⢅⢜⢝⣱⣕⢕⢕⢔⢄⢅⢕⢄⢀⠐⢕⢔⢕⢕⢕⢕⢕⢕⠀</a:t>
            </a:r>
            <a:br/>
            <a:r>
              <a:t>⠎⢽⣷⣷⣮⣿⣧⣕⢜⢕⢷⣷⣕⣜⢑⢙⢝⢹⢿⢿⣟⢗⢗⢷⢳⢷⣵⢔⡕⢮⢵⢵⢤⢴⢕⢕⢗⢟⣟⣝⣻⣾⣷⢾⢗⡕⡕⣕⢕⣱⢗⢕⢕⢔⢔⢄⠄⠄⠐⠔⠔⠐⠐⠑⠁⢅⠄⠀⠀⠀⠀⠀⠁⠀⠀⠀⠀⠀⠀⠀⠀⠀⠀⠀⠀⠀⠀⠀⠀⠀⠀⠀⠀⠀⠀⠀⠀⠀⠀⠀⠀⠀⠀⠀⠀⠀⠀⠀⠀⠀⠀⠀⠀⠑⠕⠕⢕⢕⢱⣵⡕⢕⢕⢕⢕⢕⢕⢕⢕⢀⢀⢀⢀⢀⠀⠀⠀⠀⠀⠀⠀⠀⠀⠀⠀⠀⠀⠀⠀⠀⠀⠀⠀⠀⠀⠀⠀⠀⠀⠀⠀⠀⢄⢕⢄⢔⠕⠕⢕⢜⢟⢝⢺⢕⣜⣵⢗⢕⢕⢕⢕⢔⢄⢀⠀⠀⠀⠀⠀⠀⠀⠀⠀⠀⠀⠀⠀⠀⠀⢄⠗⠙⠙⠝⢟⢕⢕⢱⢧⠕⢕⢕⢕⢕⢱⢕⢔⡅⢁⠅⢕⠁⠌⠑⠑⠣⢕⢕⢕⠑⠕⠔⠑⠑⢕⢜⢕⢇⢝⢝⠀</a:t>
            </a:r>
            <a:br/>
            <a:r>
              <a:t>⢤⣄⣕⣿⢿⣿⣿⣿⣽⣾⣳⣵⣜⣕⢱⣝⣗⢇⢁⢌⢙⠑⠑⠑⠑⠜⢏⢝⣟⢇⢺⢧⣵⢵⢷⢮⣵⣵⡵⣗⡟⢟⢟⢻⢟⣿⡿⢞⢟⢻⢷⣵⣵⣵⢕⢵⢵⣵⢔⢄⢔⢕⢔⢕⢄⢀⢄⢄⢔⢔⠐⠕⢗⢖⢔⢔⢖⢞⢕⢔⡄⢄⢀⠀⠀⠀⠀⠀⠀⠀⠀⠀⠀⠀⠀⠀⠀⠀⠀⠀⠀⠀⠀⠀⠀⠀⠀⠀⠀⠀⠀⠀⠀⠀⠀⠀⠀⠀⠀⠑⠝⢕⢕⢕⢕⢕⢱⢕⢕⢱⢕⢕⢕⢕⢔⠀⢀⢄⢀⠀⠀⠀⠀⠀⠀⠀⠀⠀⠀⠀⠀⠀⠀⠀⠀⠀⠀⠀⠀⠀⠀⠀⢑⢕⢄⢄⢄⢔⢕⢕⡕⢱⣵⣵⣝⣟⢷⣕⢕⢕⢵⣕⡕⢇⢁⠀⠀⠀⠀⠀⠀⠀⠀⢀⠄⠀⠀⠀⠀⠀⠀⠀⠀⢀⠁⠀⠀⠁⠁⠀⠀⠁⠑⢕⢕⢕⢜⣿⣵⣕⣕⡕⢔⢀⠀⠀⠁⠕⢕⡕⢄⢀⠀⠀⠗⢗⢕⢕⢕⡵⠀</a:t>
            </a:r>
            <a:br/>
            <a:r>
              <a:t>⠑⢑⣜⢝⢝⢝⣝⣟⢟⢕⢝⢏⢝⡿⣿⣗⢸⢕⢕⢕⢔⢔⢕⢁⢀⢀⢑⢑⢑⢅⢑⢕⢕⡱⢕⢯⢹⡟⢝⣕⣻⣿⣿⢾⢯⢝⢕⣳⣷⢷⡻⢿⢟⢟⢕⢕⣵⣿⡕⢕⢕⢱⣕⢕⢱⡕⢁⢀⠀⠀⠁⠈⠁⢁⢑⢕⢜⢕⢕⠕⠘⠑⠑⠑⠀⠀⠀⠀⠄⠄⠄⠀⢀⠀⠀⠀⠀⠀⠀⠀⠀⠀⠀⠀⠀⠀⠀⠀⠀⠀⠀⠀⠀⠀⠀⠀⠀⠀⠀⠀⠀⠁⠑⠕⠕⢜⢧⣕⢕⢕⢕⢕⢕⢕⢔⢅⢕⢕⢗⡕⡕⢀⢀⠀⠀⠀⠀⠀⠀⠀⠀⢀⢀⢔⠔⠀⠀⠀⠀⠀⠀⠁⠑⠐⠁⠀⠑⢕⢘⢕⢝⢕⢱⡎⢱⠕⢣⢕⢕⣕⣸⣿⣝⣕⢕⢔⢀⠀⢄⢄⢀⠀⠀⠁⠀⠀⠀⠀⠀⠀⢀⢔⢕⢄⠀⠀⠀⢀⠀⠀⠀⠄⠀⠁⠕⢵⢝⢻⣿⣿⡿⢿⣧⣕⢔⢄⠀⠀⠁⠑⢕⢕⢕⢔⠑⠑⢕⢕⢱⢧⠀</a:t>
            </a:r>
            <a:br/>
            <a:r>
              <a:t>⡜⢕⢕⢕⢕⠝⠝⠝⠝⠕⠕⢕⢝⢜⢝⢜⠑⠑⠁⠅⢑⠑⢕⢕⢕⢜⢕⣕⣱⣵⣵⣵⢱⢕⢱⢕⢪⣝⣹⣿⣷⣗⢇⢜⢝⢕⣕⢝⡕⢕⢕⢕⣗⡷⢵⢿⢿⢟⢕⢕⢱⣕⡸⢵⣵⣵⣽⢗⢣⢔⡕⢖⣕⡕⢕⢕⡱⢕⢕⣔⢄⢄⢔⡔⢴⢔⢔⢄⢄⢄⢄⢀⢀⢀⢀⢀⢁⠁⠑⠐⠐⠄⠀⠀⠀⠀⠀⠀⠀⢀⠀⠀⠀⠀⠀⠀⠀⠀⠀⠀⠀⠀⠀⠀⠀⠀⠀⠁⠑⠕⠕⢕⢇⢵⢕⢕⢕⢕⢕⢜⢝⢕⢕⢕⢱⢔⢔⢄⠄⠐⠈⠑⠑⠁⠀⢄⢔⢔⢕⢕⢕⢄⢄⢄⢔⣵⢕⢕⢕⢕⠕⢕⠕⢕⢕⢑⢕⢕⢕⢕⢕⢜⢕⢼⢯⢷⢧⣵⡅⢁⠀⠀⠀⠀⢀⢀⡀⠀⠀⠀⠀⠀⠁⠁⠀⠀⠀⢕⠑⠀⠀⠀⠀⠀⠀⠀⠁⠑⠑⠕⠕⠑⠝⠏⢕⢕⡕⢄⠀⠀⠀⢅⠀⠀⠀⠀⢵⢟⢕⢕⠀</a:t>
            </a:r>
            <a:br/>
            <a:r>
              <a:t>⡄⠀⢀⢀⢀⢅⢀⢀⢀⢀⢀⢁⢁⣕⡆⢄⢀⠀⠀⠑⢕⢕⡕⢘⠝⣜⣟⡽⣿⣿⣿⣟⣧⡵⢵⣵⣕⣝⣽⡽⢵⢷⢕⢕⣕⣕⣕⢳⢷⣵⣵⣵⣽⣝⣕⡕⢕⢕⢞⢳⢇⢕⢕⢕⢕⢏⢸⢹⢵⢵⣵⣼⣵⣸⡽⢻⢿⣷⢿⣟⡗⢺⣯⣽⣽⢵⢻⣷⣷⣷⣷⣣⣼⢧⣽⣕⣕⣔⢔⢄⢁⢑⢕⠔⢔⢄⢀⢄⢀⢀⠀⠀⢀⠀⠀⠀⠀⠀⠀⢐⢕⢔⢄⢄⢄⢀⠀⠀⠀⠀⠀⠀⠑⢕⢜⢕⢕⢕⢕⢕⢕⠜⠑⠑⢕⢕⢕⢅⠀⠀⠀⠀⠀⠀⠄⠔⠕⠕⠕⠁⠁⠁⢕⠕⠑⠑⠕⠕⢕⢕⣵⣵⣴⣔⢕⡕⡕⢕⢝⢗⢗⢱⢕⢕⢕⢜⢕⢕⢕⢕⢕⢴⢴⣜⣹⣿⣽⣕⢕⢕⢕⠀⢄⢄⢄⢔⢕⠀⠀⠀⠀⠀⠀⠕⠇⢔⢀⠔⠀⠀⠀⠀⠀⠀⠀⠑⢻⣵⡕⢄⢄⢕⢀⠄⠔⢰⣵⣵⣕⡕⠀</a:t>
            </a:r>
            <a:br/>
            <a:r>
              <a:t>⢝⢗⢟⢟⠟⠟⠋⠉⠁⠈⠉⠍⢕⢝⢕⢕⢝⢮⣕⡕⢱⢕⢕⢗⢗⢗⢕⠕⢕⢜⢝⢕⢕⠕⠕⠑⠑⠑⠑⠕⢕⢞⢏⢟⢻⢟⣿⡵⣵⢱⢞⢿⢟⢟⣯⡝⢝⢝⢝⢝⢕⢕⢕⢕⢵⢴⢵⢔⢅⢕⢍⢅⢅⢀⠐⢕⢕⢗⣧⣷⢷⣷⣿⣿⣷⡕⢟⢕⢝⢝⢿⢿⢿⣿⣝⣹⣽⣽⣝⣝⢝⡗⣷⣴⣔⡕⢕⢕⢕⢕⢄⢁⢐⠔⠀⠀⠀⠀⠀⢄⢕⠕⠑⠑⠑⠑⠀⠀⠀⠀⠀⠀⠀⠐⠅⠁⠀⠁⠁⠁⠑⠐⠄⠀⠀⠑⠑⠀⠀⠀⠀⢄⢄⢕⢕⠀⠀⠀⠀⠀⠀⠈⠁⠀⠀⠀⠀⠀⢕⢕⢝⢳⡕⢜⢝⢻⣿⣿⣿⣷⣧⣅⣕⢕⢕⢕⢕⢕⢕⢕⢕⢕⢕⢜⢻⢿⣿⣿⣵⡇⢕⢅⢁⢔⢔⢅⢀⠀⠄⠄⠀⠀⠀⠀⠀⠑⠁⠀⠀⢔⢀⠀⠀⠀⠀⠀⠁⠜⢻⢧⡱⣕⡕⢕⠀⠕⢜⢽⣿⣕⠀</a:t>
            </a:r>
            <a:br/>
            <a:r>
              <a:t>⢝⢝⡝⢅⢔⢀⠀⠀⠁⠁⠀⢁⡅⢑⢅⢁⠀⢕⢕⢕⠕⢣⠕⠕⢕⢕⡕⠕⠇⢕⠑⠑⠀⠀⠀⠀⠀⢀⠀⢀⢄⠕⠁⠁⠑⠁⠁⠑⠑⠑⠑⠑⠕⢕⠑⠑⢕⢕⢕⢕⢝⠏⠗⢕⢕⡷⣷⣷⣧⣕⣕⣕⣵⡕⢕⢕⢕⢕⢘⢝⠗⢻⢏⢝⢻⢟⢇⢕⢕⢼⢿⢳⢷⢷⢿⢿⣟⡝⢟⢿⣟⣟⢟⣫⣇⢕⢝⢻⢿⣷⣷⢵⣕⣕⣔⢄⢄⢀⢀⢀⠁⠀⠀⠀⠀⠀⠀⠀⠀⠀⠀⠀⠀⠀⠀⠀⢀⠀⠀⠀⢀⢄⢄⢀⢀⠀⠀⠀⠀⠀⢄⠀⠀⠀⠀⠀⠀⢑⢕⢄⢅⢁⠀⠀⠀⠀⠀⠀⠀⢕⢕⢕⠜⢝⢇⢕⢟⣿⢿⢿⣿⣿⣿⣿⣷⣧⣕⣕⣕⢕⢕⢕⢕⢗⢿⢿⢟⢻⢿⣿⣿⣿⡝⢕⠁⠁⠕⠕⠀⠀⢕⢔⢀⠀⠀⠀⠀⢔⢔⢕⢕⢔⠀⠀⠀⠀⢄⢀⠑⠜⢕⢇⢕⡜⢕⢕⢕⣕⢝⢟⠀</a:t>
            </a:r>
            <a:br/>
            <a:r>
              <a:t>⢕⢕⣕⣔⣔⣔⢕⢑⢈⢁⢁⢁⢄⢔⢅⢄⠀⠀⣅⠐⠀⠀⠀⢀⢠⢔⢔⢔⢄⢄⠄⠄⢄⠀⠀⠀⠐⠀⠀⠄⠔⠄⠀⠄⠔⠐⠀⠀⠀⠀⠀⠄⠄⢔⢄⢔⢕⠕⠅⠄⠀⠐⠀⠀⠀⠁⠜⢻⢟⢝⣝⡏⢝⣷⣕⣕⡕⠕⠕⢕⣵⡇⢕⢕⢕⢝⢝⢝⢏⠑⠑⠕⢕⢕⡝⢕⣕⣽⣿⣗⣹⣯⣵⣵⣾⡏⢷⢷⢷⣷⣿⣿⣿⣿⣟⣟⣷⣷⣷⣵⢵⢄⢀⠁⠁⠀⠀⠀⠀⠀⠀⢀⢄⢄⢔⢔⢔⢔⢕⢕⢔⢅⠁⠅⠁⠀⠀⢄⡠⢵⢇⢔⠀⠀⠀⠀⠀⢕⢱⢜⠑⢔⢔⢄⢀⢀⢔⢄⠀⠑⠕⢕⢕⢕⢕⣕⣜⢝⢟⣻⣿⣿⣿⣿⣿⣿⣿⣿⣧⣝⣕⢕⢕⢕⢕⢕⢕⢕⢳⣾⢇⢕⢕⢕⢕⣱⣵⢕⢔⢕⡱⣿⡇⢄⠀⢀⠑⠁⠑⠕⢕⢕⠀⠀⠀⠀⠀⠀⠀⠀⢕⢕⢕⢜⢝⢿⣿⣿⣿⣕⠀</a:t>
            </a:r>
            <a:br/>
            <a:r>
              <a:t>⠃⠙⢝⢙⢙⢕⠁⠁⠁⠁⠈⠁⠁⠈⠉⠁⠁⠑⠃⠄⠀⠀⠁⠁⠁⠀⠀⠁⠑⠓⠑⠑⠐⠁⠑⠃⢜⠕⠑⠑⠕⢑⢄⠀⠀⠀⠀⠀⢀⢀⢄⢔⢄⢁⢀⢀⢄⠀⠀⢄⢄⢀⢄⢄⢄⢐⣕⣅⣵⣾⢿⢇⠑⠁⠁⠁⠀⠀⠀⠀⠈⠑⠑⠑⠁⠑⢕⢕⢕⢄⠀⠁⠕⢜⣿⣿⣻⡿⢟⢝⢝⢕⢕⢜⢟⣿⣿⣷⣕⣱⣽⣿⣿⣿⣧⡝⢿⣿⣿⣿⣿⣷⣧⣕⡔⢄⢄⡄⢁⠐⠀⠑⢕⠑⠑⠑⠑⠁⠁⠀⠁⠁⠀⠀⠀⠀⠀⠁⠁⠁⠁⠁⢄⠄⢄⣀⡔⢱⢕⣕⣵⣵⢕⢎⢕⢕⢕⡕⢕⢔⢔⢕⢕⢗⡷⢗⢜⢝⢝⢕⢕⢝⢝⢿⣿⣿⣿⣿⣿⣿⣿⣿⣷⣾⣿⣷⣷⣷⣿⣷⣷⣷⣾⣿⣽⡷⢾⣟⣷⣷⣷⡏⢏⢕⢕⢕⢀⢀⢀⢕⢕⡄⠀⠀⢀⠀⠀⠀⠀⠀⠑⠑⢕⢕⢜⣿⣿⣿⣿⣿⠀</a:t>
            </a:r>
            <a:br/>
            <a:r>
              <a:t>⢕⠕⠕⠝⠕⢔⢕⢕⠔⠐⠀⠀⠀⠀⠐⠂⠐⠀⢀⢀⢀⢀⠀⠀⢀⢔⢕⢀⣀⣀⣀⣀⣀⢄⢤⢔⢇⢕⢕⢕⢱⢖⢇⢔⢔⢔⢔⣔⣱⣷⣷⣷⣿⣷⣷⣷⣷⣷⣷⣷⣷⣷⣷⣾⡿⢿⠿⠿⠿⠿⢷⠗⠴⠰⠄⠄⢄⠄⢴⢖⢆⢐⠀⠀⠀⢀⢕⢕⢕⣇⢀⢀⢀⢕⢸⣿⣵⢷⡕⢕⢕⢕⣕⢕⢜⢝⣝⠕⠕⠝⢮⢿⢟⢿⣝⢟⢷⢿⣿⣿⣯⣕⢝⢻⣿⢵⣵⣕⣕⣕⢕⢔⢀⢀⢀⢀⢀⢀⢄⢄⠔⠴⢔⠄⠀⠀⠀⠀⠀⠀⠀⠀⠀⠁⠑⠑⠁⢜⢟⣟⣏⡿⢷⢷⣾⣿⣿⢿⢏⢟⢿⡝⢝⢕⢕⢜⢕⢕⢗⢕⢵⢕⢕⢕⣜⣝⣿⣿⣿⣿⣿⣿⣿⣿⣿⣿⣿⣿⣿⣿⣿⣿⣟⣝⣹⣿⣿⣿⣟⣻⢏⢞⢕⢕⢄⢕⢕⣕⣕⣕⣕⣔⡄⢔⠕⠕⠀⠀⠀⠀⠀⠀⠀⠑⢱⣼⡟⢏⢻⣿⠀</a:t>
            </a:r>
            <a:br/>
            <a:r>
              <a:t>⢵⣵⢵⣵⣵⣕⡕⢕⢔⢀⠀⠀⠀⠀⢄⢀⠀⠀⠀⠀⠀⠉⠉⠁⠑⠘⠁⠁⠀⢀⢕⠃⠁⠀⠀⠁⠁⠁⠀⠀⠁⠈⠁⠁⠁⠐⠀⠀⠁⠘⠙⠉⠉⠁⠈⠙⠻⢿⣿⣿⡿⢟⢟⠕⠀⠀⠀⠀⠁⠁⠁⠀⠀⠀⠀⠀⠀⢀⢄⢵⢧⢕⢔⢔⢔⢕⠑⠁⢕⢕⢕⡕⢕⢕⢕⠕⢜⢳⢜⢧⢵⡕⢪⣕⡅⢕⠁⠀⠀⠀⠀⠁⠙⠕⠑⠑⠑⠑⢕⢜⢝⢟⢳⢧⣕⡜⢜⢟⢟⢧⢕⢕⢕⢕⢕⢕⠕⠑⠀⠀⠀⠀⠀⠀⠀⠀⠀⠀⠀⠀⠀⠀⠀⠀⠀⢀⢬⢝⢝⢟⢝⢕⢕⢕⣿⣿⣿⢿⣧⣕⣕⣷⣵⣵⣗⣷⣷⣧⣜⣕⢳⢵⢷⣿⣽⣿⣿⣿⣿⣿⣿⣿⣿⣿⣿⡿⣿⣿⣿⣿⣿⣿⣿⣿⢯⢏⢱⡾⣿⣿⣿⣟⣧⣵⣷⣵⢝⢕⢕⢕⢕⢕⢕⢕⢔⢄⠀⠀⠀⠀⠀⠀⠀⠑⠺⢿⢟⣝⣗⡇⠀</a:t>
            </a:r>
            <a:br/>
            <a:r>
              <a:t>⣕⡕⢱⢼⢼⢿⣝⢟⢟⢳⢧⢄⢄⢕⢗⢞⢟⠙⠉⠉⠙⠑⠐⠀⠀⠀⠀⠀⠀⠀⠀⠀⠀⠀⠀⠀⠀⠀⠀⠀⠀⠀⠀⠀⠀⠀⠀⠀⠀⠀⠀⠀⠀⠀⠀⠀⠄⠄⠀⠑⠑⢑⠀⠀⠀⠀⠀⠀⠀⠀⠀⠀⠀⠀⢄⢴⢎⢝⠕⠇⢕⠕⢕⠕⠑⠀⢀⢕⡕⢕⣾⣇⢕⢀⠀⢀⢀⢕⢇⢕⢕⢝⢷⢹⣏⡕⢔⢄⢀⠀⠀⠀⠀⠀⠀⠀⠀⠀⠀⢁⠑⠕⠕⢕⢜⢝⢗⢳⢵⣝⡗⢇⢕⢕⢱⢕⠁⠀⠀⠄⠄⠀⢀⢄⢔⢄⢄⢠⢄⢀⣀⣔⣕⣔⣔⣕⣱⣵⣵⡵⢼⢿⢿⢿⣿⢿⣿⣿⣿⣿⣿⣿⣿⣿⣿⣿⣻⣿⣿⣿⣷⣷⣿⣿⣿⣿⣿⣏⢕⢕⢕⢕⢜⢝⣽⡕⢕⢕⢝⢟⢟⢟⢻⣿⣿⣷⣵⣾⣿⣿⣿⣏⣿⣿⡿⢿⣷⣵⣕⡕⢕⢕⢕⣧⣗⢔⠀⢀⠀⠀⠀⠀⠀⠀⠀⠀⠁⠕⠝⢟⠀</a:t>
            </a:r>
            <a:br/>
            <a:r>
              <a:t>⢝⢝⢿⣳⣕⣕⡕⢕⢕⢕⣕⢕⢕⢕⢕⢕⢕⢀⢀⠀⠀⠀⠀⠀⠀⠀⠀⠀⠀⠀⠀⠀⠀⠀⠀⠀⠀⠀⠀⠀⠀⠀⢀⠀⠀⠀⠀⠀⠀⠀⠀⠀⠀⠀⠀⠀⠀⠀⠀⠀⠀⠁⠀⠀⠀⠀⠀⠀⠀⠀⠀⠀⣀⢴⠏⠀⢁⢕⠕⠁⠀⠀⠀⠀⠀⠀⠁⢕⢕⣼⣿⣾⢕⠁⠀⢔⢕⢕⢕⢸⣿⣽⢜⢝⢝⢻⡳⢟⢷⣧⡄⢀⠀⠀⠀⠀⠀⠀⠀⠁⠁⠀⢀⢄⡱⢵⣵⣵⣕⣣⣽⣜⡝⢕⢗⢧⣵⣕⣕⣔⣄⣄⣱⣥⣕⡕⢣⢵⢕⢕⢷⢵⣝⣝⡕⢕⣱⢕⢕⢕⢕⢑⢕⢕⡕⢕⢕⢕⢕⢝⢟⢻⢿⢿⣿⣿⣿⣿⣿⣿⣿⣟⣿⣿⣿⣿⣿⣿⣿⣾⣿⣿⣷⣷⣷⣧⣵⢕⢜⢕⢕⢕⣕⣕⢵⣷⣱⢕⢟⢟⢕⢝⢟⢏⢕⣏⣝⡟⢝⢝⢱⣧⣵⣵⣵⡕⢄⢀⢅⠀⠀⠀⢀⠀⠀⠀⠀⠀⠀⠁⠀</a:t>
            </a:r>
            <a:br/>
            <a:r>
              <a:t>⢕⢕⢕⣿⡟⢿⣿⣿⣿⣿⣿⣿⣾⣯⡝⢟⢻⢷⣷⣴⡄⠀⠀⠀⠀⠀⠀⠀⠀⠀⠀⠀⠀⠀⠀⠀⠀⠀⠀⠄⠐⠑⠑⠀⠀⠀⠀⠀⠀⠀⠀⠀⠀⠀⠀⠀⠀⠀⠀⠀⠀⠀⠀⠀⠀⢄⢕⠔⠔⠇⠓⠉⠀⢀⡄⠕⠁⠀⠀⠀⠀⠀⠀⠀⠀⠀⢄⢔⢱⢻⣿⢿⢷⢷⢕⢕⣱⣵⢕⢕⢹⢝⢕⢕⣵⣵⡕⢕⢗⢻⣿⣷⣕⡔⢔⢄⢄⢀⢀⢀⢄⢔⣼⣿⡿⣵⢕⢕⢕⢝⢟⣿⡾⢝⢝⢏⢝⢻⢯⡝⢟⢇⢕⢜⢗⢏⡱⡵⢕⠑⠑⠕⠕⢜⢝⡝⢝⢜⢕⢕⢕⢗⢗⢇⢅⢄⡕⢕⢕⣕⡱⢕⢕⣕⣕⣕⣕⣵⣵⣽⣿⣿⣿⣿⣿⣿⣿⣿⣿⣿⣧⡯⢕⢕⢕⢝⢝⢿⢿⢿⣷⣷⣷⣷⣧⣵⡗⢧⣵⣵⡵⢇⢗⢟⣿⣿⣿⣿⣗⣣⣵⣽⢟⢗⣷⣵⣧⢵⡕⢕⢕⢕⢁⠀⠀⠀⠀⠀⠀⠀⠀</a:t>
            </a:r>
            <a:br/>
            <a:r>
              <a:t>⠙⠝⢗⢿⢿⢿⣿⢏⢝⢹⢫⣝⣟⢻⣿⣿⣿⣿⡟⢝⢅⢀⢀⠀⠀⠀⠀⠀⠀⠀⠀⢄⠀⠀⠀⠀⠀⠀⠀⠀⠀⠀⠀⠀⠀⠀⠀⠀⠀⠀⠀⠀⠀⠀⠀⠀⠀⠀⠀⢀⢀⢔⠐⠀⠀⠁⠀⢀⡀⠤⠀⠂⠈⠁⠀⠀⠀⠀⠀⠀⠀⠀⠀⠀⠀⠀⢜⢕⡕⢜⡟⢇⢕⡕⡔⢅⣹⡿⢕⢕⢱⣵⣿⡿⢟⢏⢕⢵⣵⣷⣷⣿⣿⣿⣷⣧⢕⢜⢕⢕⢝⣿⣿⣿⣿⣿⣕⣕⡽⢳⢕⢜⢷⢵⡾⢽⢕⢕⡸⢝⢝⢕⢝⢕⢜⠕⠕⢑⠑⢐⢄⢔⡕⢵⢕⢕⢱⢷⢗⢕⢏⢝⢇⢕⢕⢑⢕⢑⠑⢕⡱⢕⠑⠕⠜⢝⢵⣵⣿⣿⣿⣿⣿⣿⣿⣿⡿⢿⣟⡟⢟⢟⢻⢿⣷⣕⢵⣕⣱⣱⣕⣝⣻⣿⣷⣷⣷⣾⣿⣮⡝⢕⣱⣵⣵⣵⡿⢿⢿⢿⣿⣧⡵⢵⢵⣼⡿⢇⢕⡕⢕⢄⠀⢅⢔⡄⢀⢀⢀⢀⠀</a:t>
            </a:r>
            <a:br/>
            <a:r>
              <a:t>⢄⢀⢀⠀⠑⠑⠑⠑⠀⠀⢁⢕⢵⡕⣿⣿⣿⣿⢿⢿⣿⣷⣷⡷⢷⢷⢧⢴⣴⣔⢔⢕⢀⠀⢀⢀⠀⠀⢀⢀⢄⢄⢀⢀⢀⢀⣀⢀⢀⠀⢀⢀⢀⢀⢀⢀⢀⢄⢔⢇⢱⢕⢗⢲⠐⠀⠁⠀⠀⠀⠀⠀⠀⠀⠀⠀⠀⠀⠀⠀⠀⠀⠀⢀⢄⢕⣕⡼⢟⢝⣵⣿⣿⣷⣷⣷⣾⢟⢇⢕⣞⡝⢕⢇⢕⢕⢕⢕⢜⢝⢝⢝⢜⢿⣿⣧⣜⡕⢕⠕⠑⠜⢫⣽⣿⣿⣷⣷⣿⡷⢗⢕⢕⢳⡷⡗⢵⢕⢕⢝⢕⢵⢱⣵⢕⣕⢔⢐⠐⠁⠁⠁⠙⠁⠀⠀⠁⠁⢁⢕⣕⢅⠄⠄⠐⠐⠊⠉⠁⠁⠑⠈⠑⠄⠄⠑⢜⣿⣿⣿⣿⣿⣿⣏⣝⡝⢕⢗⣎⡹⣹⣷⢷⢷⣿⣿⢿⢿⣿⣿⣷⣾⣿⣿⣿⣟⣷⣾⣾⣿⣷⡕⢕⢕⢝⢕⢕⣕⣕⣕⡝⢝⣿⣵⣵⣵⣵⣷⣿⣿⣕⢵⢵⣕⣕⢕⢕⢕⢇⢕⠀</a:t>
            </a:r>
            <a:br/>
            <a:r>
              <a:t>⢕⢕⢕⢕⢅⢔⢕⢕⢕⢅⢀⢑⠕⠷⢿⢿⣿⣿⢻⢻⣿⣿⡿⢷⣷⡽⢷⢧⢵⢵⣝⣿⢗⢗⢟⣻⣧⡴⢵⣵⣱⣷⣗⡎⣝⣹⣽⣕⣝⣝⣝⢕⢑⢕⢕⣃⣔⣄⣡⣵⡴⢔⠑⠀⠀⠀⠀⠀⠀⠀⠀⠀⠀⠀⠀⠀⠀⠀⠀⠀⢄⣰⣷⡿⢕⢕⣱⣷⣱⢵⡼⡟⢿⢿⢿⢏⢵⢷⢿⢿⢿⢇⢄⢄⢕⢕⢕⢕⢕⢕⢱⣷⡗⢗⢎⠕⠄⢄⢄⢄⢀⢀⢕⢕⢟⢻⢿⡿⢿⣿⣷⣵⣵⣕⢕⢕⢕⡜⢗⢵⢕⢕⢗⢇⢵⡜⢵⢗⢕⠄⠀⠀⠀⢀⢀⢀⢀⢕⢕⠀⠐⠐⠀⠐⠀⠀⢄⠄⢄⠐⢴⢄⢔⢔⢄⢐⢕⢸⣿⢿⣿⣿⣿⣿⣿⣿⣷⣵⣵⣷⣷⣾⣿⣿⣷⣷⣷⣷⣾⣿⣿⣿⣿⣿⣿⣿⣿⣿⣿⣿⣿⣷⣕⡕⣹⣿⢿⢷⢿⣿⣿⣿⣷⡵⢵⣾⡿⢻⢿⣷⣷⣾⣷⡷⢿⣿⣿⣿⣿⣿⠀</a:t>
            </a:r>
            <a:br/>
            <a:r>
              <a:t>⠅⠕⢕⢕⢜⢝⢙⠝⠑⠀⠄⠄⠄⠑⢑⢕⢝⣝⣿⣿⣿⣿⣵⣵⣯⣼⣹⣽⣝⡝⢝⢝⣝⣼⣽⣿⣷⣷⣾⣿⡿⢿⢿⣟⣿⣿⣿⣿⣿⣿⣿⣧⣵⣵⣴⣷⢧⢕⢵⢕⢕⢕⠁⠀⠀⠀⠀⠀⠀⠀⠀⠀⠀⢀⢐⢄⢄⢄⣴⢞⢝⢳⣿⣿⣿⣿⣿⣿⣷⣮⣿⣿⣵⢜⠙⠑⠕⠄⠁⠑⢕⢕⢵⢜⢝⢕⢕⢕⢇⢕⡕⢕⢝⡕⢕⢗⢕⢕⢕⢕⡕⢀⠀⠀⠀⠁⠑⢙⢕⡜⢟⢿⡿⢿⣿⣷⣷⣾⣿⣷⣧⡕⢕⢗⢇⢕⢕⢕⢅⢄⢄⢀⢁⢁⠁⠁⠀⠀⢀⢄⢄⢄⢄⢄⢔⢄⣕⣔⣔⣰⣴⣕⢵⡵⢵⣵⣾⣷⣿⣷⣿⣿⣿⣿⣏⣿⣟⡟⢟⢟⢝⢟⣿⣿⣿⣿⣿⣿⣿⣿⣿⣿⣿⣿⣿⣿⣿⣿⣿⣿⣿⣿⣿⣿⣿⣿⣧⡵⢞⣿⣿⣿⣿⣿⣷⣵⣵⣕⣕⣕⣸⣟⣫⣵⣷⣷⣾⣿⣿⣿⠀</a:t>
            </a:r>
            <a:br/>
            <a:r>
              <a:t>⢀⠀⠑⠑⢕⢕⢔⢄⢀⠀⠀⠀⠀⠁⠁⠁⠁⠁⢕⢽⢽⣟⢱⣹⡿⢿⢿⣿⡏⢟⣪⣽⣽⣟⢝⢟⢏⢝⠛⠟⢝⠗⠕⢝⠙⠙⠙⠘⠛⠟⠟⢟⣿⣿⣿⣿⣿⣿⣷⣷⣞⣇⣱⢵⢗⢗⢔⢔⣶⢕⢕⠑⠑⠘⢕⡇⢕⣷⣿⡇⢕⢕⢕⢝⢻⣿⡿⢿⣿⣿⡏⠕⠁⠀⠀⠀⠀⠀⠀⠀⠁⠁⠁⠐⠕⢕⠑⠑⢕⢸⣾⣿⣷⡇⢕⢕⢕⢄⢀⢁⠙⢹⡧⢀⢀⣀⢀⢁⢑⢑⢕⠁⢕⢸⢹⣻⣿⣿⣿⣿⣿⣿⣿⣷⣵⣕⣕⢕⢱⢵⢕⢿⢷⢷⣵⡕⢵⣗⣗⣞⢳⢷⢷⢧⢷⢿⢟⢟⢏⢝⣝⢿⡿⢗⣞⣏⣝⣹⣿⣿⢞⣿⣿⣟⢟⣿⣿⣟⣷⣷⣇⣱⣵⣵⣼⣼⣿⣿⣿⣿⡿⢿⣿⣿⢿⢯⢽⣿⣿⣿⣿⣿⣿⣿⣿⣿⣿⣿⣿⣿⣿⣟⡻⢕⢕⢕⢕⢕⢜⡟⢹⣿⣿⣿⣿⣿⣿⣿⣿⣿⠀</a:t>
            </a:r>
            <a:br/>
            <a:r>
              <a:t>⠄⠄⠀⠀⠀⠁⠑⠁⠀⠐⠀⠀⠀⠀⠀⠀⠀⠀⢄⡔⢵⢸⣝⣷⣧⣕⣜⣿⣧⡼⣝⡕⢕⣧⢀⠁⠀⠀⠀⠀⠀⠀⠀⠀⠀⠀⠀⠀⠀⠀⠀⠀⠑⢕⠝⠛⠙⢕⡞⢝⣿⣟⢳⡕⢕⢕⢇⢕⢕⢕⢱⢵⢕⢔⡕⣜⣵⣼⢻⣾⣵⣵⣵⡷⢿⢟⣵⣷⣿⣿⣕⢄⢄⢄⢄⢄⢔⢕⢕⢕⢕⢕⢕⢗⠕⠔⠀⠀⠕⢛⢿⣿⣿⡷⡕⢕⢸⣧⢕⢇⢇⢇⢄⢡⢕⢕⣾⣷⣾⢗⣳⣔⣕⢕⣼⣿⣿⣿⣿⣿⡿⢿⣿⡿⣿⣿⣷⣿⣗⢷⢷⣷⣵⣵⡕⢕⢕⢕⣕⢕⢕⢟⢻⣗⣇⣕⢜⢕⡗⢗⣇⣕⣧⣵⡏⢟⢻⣿⣿⣿⣿⣿⣿⣿⣽⣿⣿⣿⣯⢽⢝⢕⡕⢞⢟⢟⢝⢟⢝⢝⢕⢕⢞⣏⢻⣿⣷⣾⣿⣿⣿⣷⣿⣿⣫⣝⣹⣿⣿⣿⣿⣻⢯⢽⢽⢽⢝⡟⢿⣿⣾⣿⣿⢿⢿⣿⣿⣿⣿⣿⠀</a:t>
            </a:r>
            <a:br/>
            <a:r>
              <a:t>⠀⠀⠀⠀⠀⠀⢀⢀⠀⠀⠀⠀⠀⠀⠀⠀⠀⠀⠐⢕⢱⢝⢜⢕⢕⢕⢕⢱⢝⢣⣕⣵⣜⢝⢇⣄⡀⢀⠀⠀⠀⠀⠀⠀⢄⢴⢔⠀⠁⠉⢕⢕⢔⢄⠀⠀⢄⢅⢵⢾⢿⢿⣕⢼⢇⢕⢕⢕⢕⢱⢕⢸⣿⢿⢿⣿⣿⣿⣿⣟⡟⢝⣕⣕⣵⣾⣿⣟⣿⢇⢜⣝⣝⣷⣾⣾⢎⢝⢕⣕⣕⢕⢕⢕⢕⢔⢔⢄⠀⠀⠑⠜⠏⢕⣾⡇⢜⢿⢇⢕⠕⠑⢕⢕⢅⢈⠁⠑⠁⠀⢕⣕⢁⢁⣹⢿⢿⡿⣿⣧⡕⢕⢕⢝⢼⡟⢻⢿⣿⣯⢵⡕⢞⢯⢱⢕⢕⢱⢳⢷⢜⢝⢿⢿⢿⢟⢏⣕⢳⣟⣹⢽⢽⢽⢺⢕⣼⣽⣿⣿⣿⣟⣏⣱⣿⣿⢿⣿⢷⢗⢟⢝⢕⢕⢕⢕⢕⢕⢕⣕⣕⡕⣜⣟⣫⣹⣼⣷⣯⣿⣿⣿⣹⣻⣿⣷⣟⢿⢽⣝⣕⣕⣕⡕⣕⡕⢕⢕⢕⣸⣝⣻⢗⣳⣷⣧⣵⣿⣿⣿⠀</a:t>
            </a:r>
            <a:br/>
            <a:r>
              <a:t>⠁⠀⠀⠀⠀⠀⠁⠀⠀⠀⠀⠀⠀⠀⠀⠀⠀⠀⠁⠀⢄⢕⠕⠑⠁⠀⢕⢳⣕⡱⢜⢜⣸⢕⢕⢕⣜⣝⢕⣳⢷⡆⡀⢀⠀⠘⠕⠅⢅⢱⣵⣕⣕⣄⢀⢀⢅⢔⢕⢕⢕⢕⢞⢇⢸⣵⣵⣷⣷⣾⣿⣿⣿⣾⣿⣿⣿⣿⢿⢟⣟⢻⢿⢎⢝⢜⢝⢏⢏⢝⢕⢕⢜⢕⠕⢝⠕⠕⢕⢕⢕⠝⠗⢗⢕⢕⠑⠕⠐⠀⠀⠀⠀⠀⠁⠀⠁⠁⠁⠀⠀⠀⠀⠀⠁⠜⠗⠲⠲⠴⢷⢗⢝⢝⢕⢕⡕⢹⣿⡿⣷⡕⢕⢕⢕⢹⣿⣷⣏⢟⡟⢯⢜⢕⢵⢕⢵⢵⣵⣵⣝⣕⢗⢇⢕⢕⢕⢕⡕⢜⢝⢻⢝⢝⣕⣕⢕⢇⢕⣕⡵⢗⢟⣝⢟⢝⢕⢜⢕⢕⢕⢕⢕⢕⢕⢕⢕⢕⣜⢇⢕⢕⢕⢕⢕⢱⢱⢵⣗⢜⢕⢜⢝⢝⢟⣻⣿⡟⢷⢷⢗⢗⢜⢜⣕⡕⢜⢝⢝⢝⢝⢟⢟⢟⢿⢟⢟⢕⢵⢵⠀</a:t>
            </a:r>
            <a:br/>
            <a:r>
              <a:t>⢄⠀⠀⠀⠀⠀⠀⢕⢕⢱⢕⢕⠔⠀⠀⠀⠀⠀⠀⠕⢕⢕⢀⠀⠀⢔⡕⢜⢋⠕⠑⠁⠀⠀⠑⢕⢝⢕⠙⠍⠙⢕⢕⢗⢀⢕⢕⠗⠕⠵⠍⠍⠌⠕⢕⠗⠕⢕⢇⢕⢕⢗⢷⢟⣟⢏⢟⢿⣿⣿⣿⣿⣿⣿⣿⣿⡟⢷⢇⢕⠕⠑⠕⢑⢕⠕⠕⠑⠁⠁⠀⠁⠁⠕⠐⢄⢀⢀⢕⢕⢄⠀⠀⠁⠁⠕⢀⠀⠀⠀⠀⠀⠀⠀⠀⠀⠀⠀⠀⠀⠀⠀⠀⠀⠀⠀⠀⠀⠀⠀⠕⢕⢕⣕⡜⢕⢕⢕⢝⢹⣼⣿⣇⢕⢕⢝⢻⣿⣿⣕⡟⢷⣷⣾⣯⣵⣷⣵⣕⣱⢕⢕⢜⣹⣵⣷⡷⢾⢿⣧⣷⣿⣿⣯⢝⢵⣵⢾⢟⢕⢕⢕⢕⢕⢕⢕⢕⢕⢕⢕⢕⢕⢕⢕⢕⢕⢕⢕⢕⢜⢕⢕⡼⡝⢕⢕⢕⢗⢗⢳⢧⣕⣕⣕⣕⡕⢕⢗⢗⣵⣵⣿⣷⣾⣷⣷⢟⢻⣿⡗⢕⢕⢕⢵⢵⢕⢕⢕⢕⢕⠀</a:t>
            </a:r>
            <a:br/>
            <a:r>
              <a:t>⠀⠀⠀⠀⠀⢄⡰⢕⢕⢕⢕⠁⠁⠀⠀⠀⠀⠀⠀⠀⢀⢁⢑⢕⢕⢕⢟⢇⢕⢔⢀⢀⢄⠀⠔⢕⢑⢁⢱⣕⡕⢕⢑⢕⠕⠕⢄⠀⠀⠀⠀⠀⠀⠀⠁⠀⠀⠁⠁⠁⠑⠑⢕⢣⣵⣕⢵⢗⢻⡻⢿⢿⢿⢿⢿⢟⢝⢕⢕⢕⢔⢀⢄⢕⢑⠀⠀⠀⠔⠀⠀⠀⠀⠀⠀⠀⠀⠑⢕⢕⢕⠀⠀⠀⢔⢕⢕⢕⢄⠀⠀⠀⠀⠀⠀⠀⠀⠀⠀⢔⢕⠕⢄⠀⠀⠀⠀⠀⠀⠀⢔⢜⢕⢜⢜⡟⢇⢱⢕⣷⣿⣿⣿⣷⢕⢕⢱⣼⣟⢟⢿⣧⣵⣮⣽⣿⣷⣿⣿⣿⣿⣿⣿⣷⣷⣷⣿⣿⣿⣿⣿⣿⣟⣝⡕⢵⢿⢇⢕⢕⢕⢕⢕⢕⢕⢕⢕⢕⢕⢕⢕⢕⢕⣕⣵⣽⢷⢕⢕⢕⢞⢝⢕⢕⢕⢕⢕⢕⢕⢕⢕⢕⢹⣿⣿⣾⣿⣿⣿⣿⣿⣿⣿⣿⣟⣿⣵⣕⣳⢿⢷⣧⢕⢱⣕⣕⡕⢕⢕⢕⠀</a:t>
            </a:r>
            <a:br/>
            <a:r>
              <a:t>⠀⠀⠀⠀⠀⠘⢕⢕⢕⢕⢕⢅⢀⠀⠀⠀⠖⠕⢕⢕⢕⡕⢱⣔⣜⢝⢕⣕⢑⠀⢕⢕⢕⢕⢕⢕⢕⢕⢕⢜⢟⢇⢕⢕⢔⠀⠀⠀⠀⠀⠀⠀⠀⠀⠀⠀⠀⠀⠀⠀⠀⠀⠁⠕⠟⠇⠕⢕⢕⢕⠕⢕⢕⢕⢕⢕⢕⢕⠕⢜⢕⢕⢕⢕⢕⢕⢀⢀⢀⢁⢅⢄⢄⢀⠀⠀⠀⠰⢕⢕⢕⢴⢰⣵⣵⣵⣼⣧⣵⣔⢄⢀⢀⢄⢅⢔⣰⣰⣵⢕⢵⢵⢅⠀⠀⠀⠀⠀⠐⠐⠑⠕⢕⢕⢕⢸⡕⢕⢕⢜⢻⣿⣿⡿⢟⢏⢝⢝⡜⢝⢟⢻⢟⢝⢻⣿⣿⣿⣿⢟⣿⢷⣼⣝⣽⢕⢸⢿⢿⢿⢿⢿⢏⢝⢕⢕⢕⢕⢕⢕⢕⢕⢕⢕⢕⢕⢕⢕⡕⢕⢕⢕⢜⢻⡟⢻⡗⢕⢕⢕⢕⢕⢕⢕⢕⢕⢕⢕⢕⢕⢕⢕⢕⢕⢝⣵⣼⣼⣿⣿⣟⣯⣝⣕⣵⣽⣿⣿⣯⣵⣵⣵⣕⣕⣕⣕⣵⣵⣵⣿⠀</a:t>
            </a:r>
            <a:br/>
            <a:r>
              <a:t>⢁⠑⢐⠄⠀⠀⠀⠁⠁⠁⠁⠀⠀⠀⠀⠀⠄⢄⢅⡱⢜⢟⢟⢟⢏⢕⢕⢕⡕⢵⢵⡮⢝⢝⢕⣕⡕⢕⢝⣝⣵⡧⢕⢕⢕⢐⠐⠄⢀⠀⠀⠀⠀⠀⠀⠄⠄⠀⠐⠐⠀⠀⠐⠑⠐⠀⠀⠁⠁⠀⠀⠀⢕⢅⠀⠀⠁⠀⠀⠁⢕⢕⢕⢕⡕⢕⢕⢑⠀⢀⢄⢎⢕⢱⣔⣄⡀⢄⢕⢕⠕⠕⢜⢁⢕⢕⢕⣜⡝⢝⢹⣻⣿⣿⣿⢏⢝⢝⢕⣵⣧⣕⣱⢔⣄⣄⡄⢄⢀⢔⣄⣕⣕⣕⣕⢕⡟⢕⢕⣯⣺⡿⣿⣟⣝⣷⣧⣕⢕⢱⢕⢕⢕⢕⢜⢻⢟⣇⢵⣷⣵⣿⣿⣿⣿⢇⣱⢷⢗⢇⢕⢕⢕⢕⢕⢕⢕⢕⢕⢕⢕⢕⢕⢕⢕⢱⢎⡕⢜⢱⢵⢗⢾⢟⢏⢕⢕⢕⢕⢕⢕⢕⢕⢕⢕⡱⣕⣕⣕⢕⣕⣱⣷⡵⣳⣿⣿⣿⣿⣿⣿⣿⣿⣿⣿⣿⣿⣿⣷⣿⣿⣿⣿⣿⣿⣿⣿⣿⣿⣿⠀</a:t>
            </a:r>
            <a:br/>
            <a:r>
              <a:t>⢕⢕⢐⠀⠀⠀⠀⠀⠀⠀⠀⠀⠀⠀⠀⠀⠀⠔⢟⢗⢳⢗⢇⢕⢕⡕⢕⡟⢟⢞⠗⠗⢇⢕⢝⡝⢝⢝⣕⣹⡽⠿⠕⢕⢕⢕⢕⠜⠁⠀⠁⠀⠀⠀⠀⠀⠀⠀⠀⠀⠀⠀⠀⠀⠀⢀⢀⢄⣄⢄⢄⢔⢕⢕⠀⠀⠀⠀⢄⢔⢱⢕⢕⢿⡗⢳⡕⢕⢕⣕⣵⣵⢾⢿⢿⣿⣟⣯⣕⣕⣔⣔⣕⣜⢅⢕⢕⢺⢇⢕⢕⢟⢏⠙⠑⠁⠁⠑⠁⠀⠀⠀⢄⢄⢅⢌⠑⠙⠙⠉⠉⠁⠘⢝⢝⢟⣗⣧⡕⢕⢻⣯⢸⣿⡻⢽⡝⢏⢟⢳⢧⢵⢕⢕⢷⣷⡷⣾⣗⢟⢻⣟⡵⢫⡟⢎⢕⢕⢕⢕⣕⢱⣵⡕⢕⢕⢕⢕⢇⢸⢇⢕⢕⢕⢕⢕⢕⢕⢕⢕⢕⢕⢕⢕⢕⢝⢕⢕⢕⢕⢕⢕⢗⢱⢕⣕⢝⣟⢿⣿⣿⣿⣿⣿⣿⣿⣿⣿⣿⣿⣿⣿⣿⣿⣿⣿⣿⣿⣿⣿⣿⣿⣿⣿⣿⣿⣿⣿⣿⣿⠀</a:t>
            </a:r>
            <a:br/>
            <a:r>
              <a:t>⢕⢕⢕⢔⠐⠀⠀⠀⠀⠀⠀⠀⠀⠀⠀⠀⠀⠑⠁⠁⢅⢕⢑⢄⢕⢕⣿⠇⠁⠁⠀⠀⢅⢇⢑⢕⢝⢟⢏⢝⢕⢆⢄⡀⢀⠁⠁⢔⠀⠀⠀⢀⠀⠀⠀⠀⠀⠀⠀⠀⠀⠀⠀⣄⣰⡗⢟⠝⠝⢕⢱⡵⢗⢕⢄⢄⢔⢔⢕⣱⣵⣷⣿⣧⣱⣵⣵⣷⣟⢝⢝⣟⣿⣿⣿⣷⡕⢜⣽⣟⢟⡟⢇⢝⢝⢟⢻⢿⣿⣿⣷⣇⢕⢄⠀⠀⠀⠀⠀⢀⢄⠔⠕⠑⠁⠀⠀⠀⠀⠀⠀⠀⠄⢕⢕⢞⢝⢕⣱⣵⢞⣷⢳⢕⢟⢕⢕⢕⢱⡜⢕⣼⣕⣕⣱⣵⣼⣿⡿⢷⣾⢿⢕⢕⢕⢱⢗⢟⢇⢕⢜⢕⢇⢕⢕⢝⢝⢝⢕⢕⢕⢕⢕⢕⢕⢕⢱⣕⡕⢕⢕⢕⢕⢕⢕⢕⢕⢕⢕⢕⢕⢕⢕⢜⢝⢟⢝⢕⢕⢕⢜⢝⢝⣿⡿⢿⢿⣿⣿⣿⣿⣿⣿⣿⣿⣿⣿⣿⣿⣿⣿⣿⣿⣿⣿⣿⣿⣿⣿⣿⠀</a:t>
            </a:r>
            <a:br/>
            <a:r>
              <a:t>⢕⢕⠕⠁⠀⠀⠀⠀⠀⠀⠀⠀⠀⠀⠀⠀⢄⢄⣱⣵⣧⣵⡕⢕⡕⢟⣕⢄⠀⠀⠐⠀⠀⠀⢕⢕⢕⢇⢜⣕⣕⡕⢕⢜⠙⠅⢔⢐⠜⢕⠀⠑⢘⠑⢔⠔⠔⠐⢐⢄⢴⢴⢼⢿⣟⢇⢵⢕⢄⢄⢕⢕⢕⢕⣕⡕⢜⢕⢜⢹⣇⢱⢵⣷⣷⣿⣾⣽⣿⣿⣿⡟⢝⢝⣿⣿⣿⣿⣿⣿⣿⣟⣻⣿⣿⣿⣿⣿⢿⢿⢿⡟⢕⢕⢇⢔⢔⢔⡕⠕⠁⠀⢀⢠⢄⢀⢄⣄⢀⢄⣄⣔⣔⢕⢱⢻⢿⣿⣿⣿⢕⢕⢕⢕⢕⢕⢕⣕⡕⡕⢱⣾⣿⡯⣟⢝⢟⣕⢕⢕⢕⢕⢕⢕⢟⢇⢕⢕⢕⢕⢕⢕⢕⢕⢕⢕⢕⢕⢕⡕⢕⢕⢱⢷⢕⢻⢽⡵⢕⢕⢇⢕⢕⢕⢕⢇⢱⣕⢕⢕⢕⢕⢕⢕⢕⢜⢝⢝⢗⢕⢕⢕⢇⢕⢕⣕⢕⢜⣹⡟⢿⣿⣿⣟⣻⢿⡿⣿⣿⣿⣿⣿⣿⣿⣿⣿⣿⣿⣿⣿⠀</a:t>
            </a:r>
            <a:br/>
            <a:r>
              <a:t>⢁⡁⠑⠀⠀⠀⠀⠀⠀⠀⠀⠀⠀⠀⠀⠀⠕⢗⢝⠟⠁⠁⠑⢱⡕⢜⢏⢕⠀⠀⠀⢔⢖⢕⢕⢕⢕⢱⢝⢏⢕⢕⢕⢕⢔⠐⠀⠀⠐⠐⠀⠀⠀⠀⠀⠀⠀⢔⢱⢵⢱⢾⢿⢷⣾⢵⢇⢜⢕⢝⢱⢿⢝⡞⢝⠁⠁⠑⠕⢕⢜⢕⢝⢿⣿⣿⣿⣿⣿⣟⣷⡇⢗⢇⢟⢻⣿⣟⣟⢟⢏⢟⣿⣿⣿⣿⣿⣯⣼⢿⢗⢗⣗⣷⣷⣷⣧⣷⣷⣔⢕⡕⢱⢟⢟⢝⢝⠕⠕⠜⠑⠑⢕⢱⡷⣵⣕⣹⣿⣿⣧⡕⢕⢕⢷⢵⣸⣽⣿⣷⣝⣵⣗⢜⣕⣵⣷⣧⢵⢷⡷⣾⣷⡕⢕⢕⢕⢕⢕⢕⢕⣕⣵⢟⢟⢏⢝⢕⢕⢕⢕⢕⢕⢕⢕⢕⢕⢕⢕⢕⢕⢕⢕⢕⢕⢕⢕⢕⢕⢕⢕⢕⢕⢕⢕⢕⢕⢕⢕⢕⢕⢕⢕⢕⢕⢕⢕⢕⢕⣕⣼⣵⡜⢻⣿⣷⣧⣵⣝⣿⣿⣿⣿⣿⣿⣿⣿⣿⣿⣿⠀</a:t>
            </a:r>
            <a:br/>
            <a:r>
              <a:t>⢕⢗⢇⢔⢔⢔⢔⢔⢰⢄⢄⣄⣕⣕⢔⢕⡄⢄⢔⢄⢀⢀⢀⢈⢅⢕⢕⢕⢄⢕⢕⢕⢕⢕⢕⢕⠕⢜⢜⠍⠕⠕⠁⠁⠁⠀⠀⠀⠀⠀⠀⠀⠀⠀⠀⠀⠀⠀⢅⣕⡵⢵⡵⣕⣜⢟⢕⢗⢪⢽⢕⢗⢇⡕⢕⢕⢔⢔⣕⢕⢟⢱⢕⢼⢿⢿⢿⢿⢿⣿⣿⣧⣵⣵⣵⣾⣟⣿⡿⢗⣗⢝⣝⢝⢝⢟⢿⣿⣯⢕⢕⢕⢕⢕⢜⢕⢜⢕⡕⢕⢕⢕⣱⣯⣵⢕⢔⢀⠀⢀⢀⢔⢕⣱⣕⣕⣕⣕⢻⣿⣿⣿⣷⡧⢵⣼⣿⣿⣿⣿⣿⣿⣷⣿⣿⢿⢕⢜⢕⢗⢗⣼⣵⡕⢕⣱⣕⢕⢕⣵⣼⣿⣿⣵⡵⣵⢕⢕⢕⢕⢕⢕⢕⢕⢕⢕⢕⢕⢕⢕⢕⢕⢕⢕⢕⢕⢕⢕⢕⢕⢕⢕⢕⢕⢕⢕⢕⢕⢕⢕⢗⢧⢵⣕⡕⢕⢕⢝⢟⣿⣿⣯⣻⣿⣝⣕⢕⢕⢜⢝⢟⢏⢝⢝⢝⢝⢕⢜⡹⣿⠀</a:t>
            </a:r>
            <a:br/>
            <a:r>
              <a:t>⢕⢕⢕⢕⢅⢁⠁⠁⠁⠁⠑⠘⠙⠟⢟⢟⢻⢗⣗⣟⡗⢗⣳⣷⢷⢕⢗⢕⢕⣱⢵⢕⢕⠑⠕⠄⠄⠀⠀⠀⠀⠀⠀⠀⠀⠀⢀⣄⣰⣴⢷⢖⢖⢰⢴⢴⢔⢵⡾⢹⡷⢗⢱⢝⡕⢕⢕⢕⡕⢄⢄⠕⢕⢕⢱⢎⢕⢕⢕⢕⢕⣕⢷⢕⢕⢗⡞⢝⢝⢹⣿⣿⣿⣿⣿⣿⣿⣿⣿⣿⣿⣿⡏⢇⢝⢕⣜⡟⢕⢕⢕⣕⣔⢔⣵⣷⢷⢇⢜⢕⡕⢸⢿⢝⢟⢫⢝⢗⢕⢕⢵⣵⢵⡵⢕⢕⢝⣼⣽⣿⣿⣿⣿⣷⣧⣾⣿⣿⣿⢇⢕⢕⢕⢕⢕⢕⢕⢕⢕⢕⢕⢜⢕⢜⣻⢵⣵⣕⣕⣕⢝⣹⣝⢝⢕⢏⢕⢕⢕⢕⢕⢕⢕⢕⢕⢕⢕⢕⢕⢕⢕⢕⢕⢕⢕⢕⢕⢕⢕⢕⢕⢕⢕⢝⢕⢕⢕⢕⢕⢕⢕⢕⢕⢕⢝⢻⢷⢕⢕⢹⣿⣿⣷⣿⣿⣿⢾⢗⡕⢕⢣⣵⣕⢵⢵⢷⢕⣱⣾⣿⠀</a:t>
            </a:r>
            <a:br/>
            <a:r>
              <a:t>⢕⢕⢕⢕⢕⢕⢄⢄⢔⢕⢱⢔⢄⠀⠀⠀⠁⠁⢑⢝⡹⢽⢟⢕⢽⢟⢟⣿⣿⣿⢇⢕⢕⠀⠀⠀⠀⠀⠀⠀⠀⠀⢀⢄⣴⣵⣿⢿⢇⢕⢕⢕⢕⢕⢕⢵⢜⡕⢕⢕⢕⢗⡵⣕⣎⢕⣗⣵⢕⢕⢕⢕⢕⢕⢕⡕⢕⢕⢗⢕⢕⢕⢕⢱⣵⡵⢕⢕⣳⣾⣿⣿⣿⣿⣿⣽⣿⢿⣿⢻⢟⣿⣿⣫⣝⣻⣵⣾⡷⢗⣟⣟⢟⣻⡟⢗⢇⢕⠑⠕⠕⠑⢑⢕⢕⢕⢕⢕⢄⢅⢕⢕⢕⢕⢕⢹⣗⣻⣿⣿⣿⣿⢿⢿⢿⢟⢟⢟⢝⢇⢕⢕⢜⢇⢇⢕⡵⢕⡕⢕⢕⢕⢕⢕⡼⢕⢝⣿⣿⢿⢟⢿⣷⡕⢕⢕⢕⢕⢕⢕⢕⢕⢕⢕⢕⢕⢕⢕⢕⢕⢕⢕⢕⢕⢕⢕⢕⢕⢕⢕⢕⢕⢕⢕⢕⢕⢕⢕⢕⢕⢕⢕⢗⢕⢕⢕⢕⢕⢕⢕⢝⢿⣿⢽⢝⢕⢕⢕⢕⢕⢕⢕⢕⢜⢳⢗⢗⣸⣿⣿⠀</a:t>
            </a:r>
            <a:br/>
            <a:r>
              <a:t>⢕⢕⠀⠁⠁⠁⠁⠑⢕⢕⢔⢕⢕⢱⢖⢐⣰⣵⣵⣵⢵⢵⢷⢷⣞⣿⣿⡷⢽⢿⢇⢕⢕⢀⠁⠀⠀⠀⠀⢀⢀⣄⣵⣿⣿⣿⣷⡵⢕⢳⢕⢕⢕⢕⢁⢄⢕⢕⣵⣵⢇⢕⢝⢟⢟⢿⣾⣷⣷⣕⣱⡵⢱⣵⣕⣵⣵⣱⣽⣷⣾⡵⢕⣺⣽⣷⣷⣷⣿⣿⣿⣿⣿⣿⣿⣿⣿⣷⣿⣧⣾⣿⣟⣕⣱⢷⢿⢟⢕⢕⢕⢕⢕⣕⣕⡕⢕⢅⢀⢀⢄⢕⢕⢜⣽⣽⣽⣺⣷⣧⣕⢕⢕⢕⢕⢕⢸⣿⣿⣿⣿⣗⢕⢕⢕⢕⢕⢕⢕⢕⢕⢕⢕⢕⢕⢕⢕⢕⢕⢜⢏⢇⣱⣱⣿⣟⢫⢷⢿⢷⢕⢕⢱⢧⢕⢕⢕⢕⢕⢕⢕⢕⢕⢕⢕⢕⢕⢕⢕⢕⢕⢕⢕⢕⢕⢕⢕⢕⢕⢕⢕⢕⢕⢕⢕⢕⢕⢕⢕⢕⢕⢕⢕⢕⢕⢕⢕⢕⢕⢕⢕⣕⣕⢕⢕⢕⢕⢕⢷⢷⢗⢇⢕⢇⢕⢕⢕⢝⢻⢿⠀</a:t>
            </a:r>
            <a:br/>
            <a:r>
              <a:t>⠕⠑⢐⠔⢔⢄⢄⢀⢄⢕⢕⢵⣷⣟⡗⢕⢜⢝⢗⡕⡇⢕⢕⢕⡼⢿⢿⡕⢕⢕⢕⢕⢕⢕⢔⢄⢤⣰⡵⢵⣞⢿⡟⣟⡗⢱⢝⢕⡕⣱⡕⣕⢇⢕⢕⢕⢕⣕⢸⣿⣜⣱⢽⣽⣵⢮⢿⢏⢹⡏⢵⢷⢷⣕⢜⢸⣻⣿⣿⣟⣾⣧⣾⣿⣿⣿⣿⣿⣿⣿⣿⣿⣿⣿⣿⣟⣝⣝⡵⢽⡿⢇⢞⢝⢝⢕⢕⢕⢕⢕⢕⢜⢝⢕⢝⢝⢝⢝⢱⣗⣞⣿⢟⢟⢇⢱⢧⣝⣿⣿⣿⣵⣕⣵⣵⣧⣷⣿⣿⣿⡿⢕⢝⢕⢕⢕⢕⢕⢕⢕⢕⢕⢕⢜⢕⢜⢕⢕⢕⢜⢜⢕⣝⣿⣧⣱⣵⣕⢜⢟⣧⣼⣇⢕⢕⢕⢕⢕⢕⢕⢕⢕⢕⢕⢕⢕⢕⢕⢕⢕⢕⢕⢕⢕⢕⢕⢕⢕⢕⢕⢕⢕⢗⣕⣕⣕⢕⢕⢕⢕⢕⢕⢕⢕⢕⢕⢕⢕⢕⢱⣿⣿⣷⢕⣕⣱⣕⣵⣷⣧⣱⣵⣕⢕⢕⢕⢕⢜⢕⡕⠀</a:t>
            </a:r>
            <a:br/>
            <a:r>
              <a:t>⡔⢄⢄⢈⢟⢟⢟⠗⢗⢗⢗⢕⢟⢏⢝⢝⢇⢱⣵⣾⣿⣿⣿⢧⣧⣵⡜⡗⣕⣵⢱⢕⢕⢕⢕⡱⢜⢏⢕⢜⢕⣵⡷⢟⢟⡳⢇⢇⢕⢜⢝⡇⢕⢕⢵⣵⣵⣷⣷⣾⢽⢕⢱⢕⢜⢝⢕⢱⢷⡷⢷⢾⡿⢾⣿⣿⣿⣿⣿⣿⣿⢿⣝⣱⣷⣿⣿⣿⣿⣿⣿⣿⣿⡿⣿⢿⢿⢞⢝⢝⢕⢕⢕⢕⢕⢕⢕⢕⢕⢕⢕⢕⢕⢇⢕⢏⢝⢕⢕⢕⢕⢟⢗⢟⢝⢟⢇⣿⣻⣿⣿⣿⣿⣿⡟⢝⢝⢻⣿⣷⣷⣧⣵⣕⢕⢕⢕⢕⢕⢕⢕⢕⢕⢕⢕⢕⡵⢕⢵⣷⣧⡵⢼⢟⢝⣽⣮⡟⢕⢕⢝⢻⣿⡿⢇⢵⣵⢕⢕⢕⢕⢕⢕⢕⢕⢕⢕⢕⢕⢕⣵⣧⣕⢕⢕⢕⢕⢕⢕⢕⢕⢕⢕⢵⢜⢟⢻⢕⢕⢕⢕⢕⢕⢕⢕⢕⢝⢕⢕⢸⢿⢟⢻⢿⢟⢏⢕⢕⡕⢕⢕⢕⢕⢕⢜⢝⣝⣿⣼⣿⠀</a:t>
            </a:r>
            <a:br/>
            <a:r>
              <a:t>⣯⣟⣱⣵⢵⢕⣥⣅⣕⡕⢕⣄⣄⢄⢕⡕⢕⢕⢜⢽⢟⢟⢺⢿⢝⢝⣕⣱⣟⣵⣷⡇⢱⣷⡿⢕⢕⢕⢕⢕⢕⣸⣇⢕⢕⢕⣵⣷⣿⣷⣾⡷⢕⢕⢕⣼⢟⢟⢻⢿⢕⢕⢜⢕⢕⢕⢕⢕⢞⢕⣵⣿⣿⣿⣿⣿⣟⣻⣿⣿⣿⣿⣿⣿⣿⣿⣿⣿⣿⣿⣿⣿⣿⢕⢕⢕⢕⢕⢕⢕⢕⢕⢕⢕⢕⢕⣕⣵⣕⣹⣿⣧⡵⢗⢗⢕⢕⢕⢕⢕⢕⢕⢕⢕⢜⢗⢵⢕⢟⢿⣽⣿⢿⢿⣏⢕⢕⢾⣿⣿⣿⣿⣿⣿⣿⣿⣿⣧⣵⣕⣕⣕⡕⣵⣷⣞⣣⢷⣷⣾⣿⣿⣿⣿⡿⣿⢟⢕⢕⢕⢵⢞⢕⡕⢕⢜⢕⢕⢕⢕⢱⢗⢷⢞⢕⢕⢕⢕⣵⣾⣿⣿⣿⡇⢕⢕⢕⢕⢕⢕⢕⢕⢕⢕⢕⢕⢕⢕⢕⢕⢕⢕⢕⢜⢕⢕⢱⢱⡕⢕⢕⢕⢕⢕⢕⢕⢕⢕⢕⢕⢕⢕⢕⢕⢕⢝⣿⣿⣿⣿⠀</a:t>
            </a:r>
            <a:br/>
            <a:r>
              <a:t>⠘⠙⠝⠕⢗⢾⢿⣿⣿⣿⣟⣟⣟⡟⢏⢟⢿⢟⣟⣷⣵⣵⣕⣳⣟⣟⣻⣷⣞⣝⡾⢿⢟⢏⢕⢕⢕⢕⢕⢕⣱⣿⢿⢷⡇⢜⢟⢏⢝⡿⢿⢇⢕⣱⢟⢕⢸⣧⣵⣵⣷⡕⢸⡕⢕⢕⢕⢕⢕⢾⣽⡏⢱⣿⣿⣿⣿⢿⣿⣿⣿⣿⣿⣿⣿⣿⣿⢟⢻⣿⣝⢝⢕⢕⢕⣕⣕⢕⣼⣾⣧⣵⣕⣵⢿⢟⢏⢟⢎⢕⢕⢕⢕⢕⢕⢕⢕⢕⢕⢕⢕⢕⢕⢕⢕⢕⢕⢕⡕⢕⣱⣾⣷⣿⣵⣕⣕⣾⣿⣿⣿⣿⣿⣿⣿⣿⣿⣿⣿⣿⡿⢿⢏⢝⢝⢕⣱⣼⣻⣿⣿⣿⣿⣿⢇⢜⢕⢕⢕⢜⢕⢕⢕⢜⢵⣷⢱⣵⢵⢕⢗⢕⢕⢕⢕⢕⢕⢕⢿⣿⣿⣿⣿⡇⢕⢕⢕⢕⢕⢕⢕⢕⢕⢕⢕⢕⢕⢕⢕⢕⢕⢕⢕⢕⢕⢕⢕⢕⢕⢕⢕⢕⢕⢕⢕⢕⢕⢕⢕⢕⢕⢕⢕⢕⢕⢕⣿⣿⣿⣿⠀</a:t>
            </a:r>
            <a:br/>
            <a:r>
              <a:t>⢀⢄⢄⢄⣀⡁⢁⢁⡜⣜⢝⢝⢝⢟⢟⢿⣿⣿⣿⣿⣿⣿⣿⣿⣿⢟⢝⢽⢕⢕⢕⢕⢕⢕⢕⢕⢵⢕⢕⢕⢜⣿⡷⢇⢕⢕⢱⡕⢜⢕⢕⢕⣾⣧⣕⣼⣿⡿⢿⣿⣿⣽⢿⡿⢇⢕⢕⣕⡇⢱⢜⢻⣷⣾⡏⢗⡧⢷⢿⣿⣿⣿⣿⣿⣿⣿⣿⣗⡟⢝⣕⢳⢕⢕⣱⣿⡿⢾⡿⢿⢿⢟⢜⢝⢕⢕⢕⢕⢕⢕⢕⢕⢕⢕⢕⢕⢕⢕⢕⢕⢕⢕⢕⢕⢕⢕⢕⢕⢜⢾⣿⣿⣿⣿⣿⣿⣿⣿⣿⣿⣿⣿⣿⣿⣿⣿⣿⣿⣿⣯⣕⣕⣵⣷⣷⣾⣿⣿⣿⣿⣟⣏⣝⢝⢕⢕⢕⢕⢕⢕⢕⢕⢕⡕⢱⢵⢷⢞⢵⡕⣱⢵⢧⣷⣿⣷⢵⢕⢕⢝⢟⢿⣿⣷⢕⢕⢕⢕⢕⢕⢕⢕⢕⢕⢕⢕⢕⢕⢕⢕⢕⢕⢕⢕⢕⢕⢕⢕⢕⢕⢕⢕⢕⢕⢕⢕⢕⢕⣾⣿⡕⢕⢕⢕⢕⣾⣿⣿⣿⣿⠀</a:t>
            </a:r>
            <a:br/>
            <a:r>
              <a:t>⠚⠛⠛⠛⠛⠛⠃⠓⠓⠓⠑⠘⠑⠑⠓⠓⠑⠚⠛⠛⠛⠛⠛⠛⠓⠑⠑⠑⠙⠑⠃⠑⠑⠑⠑⠓⠑⠑⠑⠑⠃⠙⠓⠑⠑⠓⠑⠑⠑⠘⠑⠛⠛⠛⠛⠛⠋⠑⠑⠃⠚⠛⠑⠑⠃⠑⠛⠋⠑⠑⠑⠛⠛⠛⠛⠛⠓⠘⠛⠛⠛⠛⠛⠛⠃⠑⠘⠓⠓⠓⠛⠛⠛⠛⠛⠙⠑⠑⠑⠑⠑⠑⠑⠑⠑⠑⠑⠑⠑⠑⠑⠑⠑⠑⠑⠑⠑⠑⠑⠑⠑⠑⠑⠑⠑⠑⠑⠑⠑⠘⠛⠛⠛⠛⠛⠛⠛⠛⠛⠛⠛⠛⠛⠛⠛⠛⠛⠛⠛⠛⠛⠛⠛⠛⠛⠛⠛⠛⠛⠛⠛⠓⠓⠚⠑⠑⠑⠑⠑⠑⠃⠓⠓⠛⠃⠑⠑⠑⠘⠙⠑⠑⠑⠑⠘⠙⠑⠑⠑⠑⠑⠘⠙⠛⠃⠑⠑⠑⠑⠑⠑⠑⠑⠑⠑⠑⠑⠑⠑⠑⠑⠑⠑⠑⠑⠑⠑⠑⠑⠑⠑⠑⠑⠑⠑⠑⠑⠑⠛⠛⠓⠃⠑⠑⠘⠛⠛⠛⠛⠛⠀</a:t>
            </a:r>
            <a:br/>
          </a:p>
        </p:txBody>
      </p:sp>
    </p:spTree>
  </p:cSld>
  <p:clrMapOvr>
    <a:masterClrMapping/>
  </p:clrMapOvr>
</p:sld>
</file>

<file path=ppt/slides/slide8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⢟⢿⢷⣷⣵⢕⢕⢕⢕⢕⢕⢕⢕⢜⢕⢝⢝⢕⢕⢕⢕⢕⢕⢕⢕⢕⢺⣿⣿⣿⣏⣿⢟⢕⢗⢕⢕⢕⢕⢕⢕⢕⢕⡹⢏⢝⢝⢏⢝⢟⢻⣿⣷⣿⢵⢯⢽⣟⣿⣷⣵⣜⣕⣕⣕⣕⣕⣕⣕⣕⣵⣾⣿⣏⣝⣼⣯⣿⣿⡿⢿⢏⢏⡹⡇⢞⢝⣽⢿⢿⢿⣿⣿⡟⡟⢫⢝⢕⢜⢕⢕⢕⢕⢕⢕⢕⢜⢎⡹⢕⢕⢜⢝⢟⡼⣿⣿⣿⣿⣿⣏⣕⡱⢕⣕⢕⢱⢼⢵⡕⢕⢕⢹⣷⣿⣕⢕⢕⣕⣕⣽⢾⢷⢟⣇⢕⡝⢏⢕⢕⢝⢇⢕⢕⢕⢕⢕⢕⢕⢕⢕⢕⢕⢜⢕⢕⢕⢕⢕⢕⢕⢕⢣⣕⢕⢕⢕⢕⢕⢝⢝⢟⢳⣷⣵⡕⢕⢕⢕⢕⢕⢕⢕⢕⢕⢕⢕⢕⢕⢕⢕⢕⢕⢕⢕⢕⢕⢕⢕⢕⢕⢕⢕⢕⢕⢕⢕⢕⢕⢕⢕⢕⢕⢕⢕⢕⠀</a:t>
            </a:r>
            <a:br/>
            <a:r>
              <a:t>⣿⣿⣿⣿⣿⣿⣿⣿⡿⢿⢟⢝⢕⢕⢕⢕⢕⢕⢜⢕⢕⢕⢇⡇⢕⢱⢇⢜⢕⢜⢕⢜⢝⢗⢗⢕⢕⢕⢕⢕⢕⢜⢝⢕⢕⢱⢵⢕⢜⡕⢷⢷⣷⣧⢕⣎⢟⢟⢟⢟⢳⢵⢷⣧⣵⣽⣽⣿⣵⣷⣵⣿⣿⣿⣿⣿⣿⣿⣿⣯⣽⣾⣝⣏⢫⣿⣿⣿⣿⣷⣿⣟⣻⣷⡵⢵⣜⢱⣱⡕⢸⡇⢷⡳⢗⢕⢜⢿⢫⣽⣕⢕⢕⢕⢕⢕⢕⢕⢕⢝⢕⢕⢕⢇⢕⡕⣵⣧⣞⡻⢿⢷⢮⡝⢱⢽⣻⢇⢕⢕⢱⢇⣱⣗⣳⢕⣵⣵⡕⢻⣕⢝⢗⢕⢕⢕⢕⢕⢕⢕⣕⢵⢕⡕⢕⢵⢕⢝⢺⡏⢕⠑⠁⠑⠕⠕⠑⠕⢕⢕⢕⣕⡕⢳⢞⣗⢗⢷⢇⢕⢕⢕⢕⢕⢕⢜⢝⢹⣿⢟⢟⢇⢕⢇⢝⢝⢸⢝⢳⢧⣵⣵⣕⣕⣕⢕⢕⢕⢕⢕⢕⢕⢕⢕⢕⢕⢕⢕⢕⢕⢕⢕⢕⢕⢕⢕⢕⢕⢕⢕⠀</a:t>
            </a:r>
            <a:br/>
            <a:r>
              <a:t>⣿⣿⣿⣿⣿⣿⣿⢏⢕⢕⢕⢕⢕⢕⢕⢕⢕⢕⢕⢕⢕⢕⢕⢕⢕⢕⢕⢕⢕⢕⢕⢱⡕⢕⢕⢕⡕⢕⢕⢕⢕⢝⢽⢕⢗⢗⢇⢱⢕⡇⢇⢕⢜⢿⢟⡟⢽⢯⢽⢣⢕⣕⡻⣾⣿⣾⣿⣿⣿⣿⣿⣿⣿⣿⢿⣟⢿⣿⢿⡿⢿⢝⢕⢿⢿⣿⡽⣽⣿⡿⢿⢗⢗⢗⢇⢱⢵⣿⣿⣟⣻⣿⡯⢕⢪⡕⢕⢕⢕⣇⣝⢕⢕⢕⢕⢵⡵⢕⡕⢕⢅⢕⢕⣹⣿⣾⡿⢿⣯⣝⢇⣕⣧⣼⣷⡧⢕⢱⣕⢕⢱⢝⢝⢝⢝⢟⣽⣏⣵⣵⣟⣿⣷⣿⣿⣿⣷⢷⣮⡝⢕⢕⢕⡕⢵⢕⢕⢞⢝⠕⠑⠀⠀⠀⠀⢄⢄⢅⢕⣳⡟⣹⡼⢏⢝⢜⢕⢕⢕⢁⢑⢕⢕⣽⢕⢕⡕⢜⡹⢝⡏⢕⢵⢇⢕⢜⢕⢕⢕⢕⣳⣷⢵⢵⢕⢝⢝⣝⣕⣵⣱⢷⣳⣷⢗⢣⢵⢵⢗⢇⣕⢕⣕⣕⡕⢕⢕⢕⢕⢕⠀</a:t>
            </a:r>
            <a:br/>
            <a:r>
              <a:t>⣿⣿⣿⣿⣿⢿⢝⢕⢕⢕⢕⢕⢕⢕⢕⢕⢕⢕⢕⢕⢕⢕⢕⢕⢕⢕⢕⢕⢕⢕⢕⢕⢕⢕⢕⢕⢕⢵⢕⢕⢕⢕⣕⢕⢕⢕⢕⢕⢕⢕⢕⢕⢕⢕⢝⢟⢻⢿⢧⢞⣿⣿⡺⢽⢿⣿⣿⣿⣿⣿⣟⣏⢝⢝⢕⣱⢵⢷⢇⡵⢕⣕⢕⢕⣱⣵⢹⢜⣵⣿⣷⣷⣷⣾⡿⣿⣿⣿⣿⣿⣿⡿⢏⢝⢕⢕⠕⠕⢕⢕⢕⢹⣿⣷⣧⣵⡕⢝⢇⢕⢳⡕⢜⢗⢕⢕⢝⢝⣜⣽⣝⢕⢟⢿⢝⣿⡯⢱⣵⡝⢵⢷⢷⢿⢷⢕⢝⢽⣿⣇⡕⢟⢻⢟⢻⢧⡱⢷⢿⢧⢕⢕⢜⢕⢷⢝⢕⢕⢕⢕⢕⢑⠁⠁⢑⢕⢕⢕⢕⢝⢕⢕⢕⢕⢕⢕⢕⡕⢕⢕⢕⢕⢝⢗⢝⢕⢕⢕⢕⢕⢕⢇⠕⠕⢕⢕⢕⢕⢕⢕⢕⢕⢕⢕⢕⢕⢕⢕⢞⢕⢟⢟⣯⢵⢳⢳⢷⣧⣵⢵⢕⢕⢕⢜⢝⢝⢝⢕⢝⢝⠀</a:t>
            </a:r>
            <a:br/>
            <a:r>
              <a:t>⢿⣿⣿⡧⢵⢕⢕⢕⢕⢕⢕⢕⢕⢕⢕⢕⢕⢕⢕⢕⢕⢕⢕⢕⢕⢕⢕⢕⢕⢕⢕⢕⢕⢕⢕⢕⢕⢕⢕⢕⠑⠕⠕⠕⠑⠑⢑⢕⠑⠁⢁⢕⢕⢕⢕⢸⢗⢕⢕⢕⢱⢕⢟⢿⢿⢟⢟⢏⢝⢿⢿⢿⢿⢷⢾⢿⢟⢻⣗⣞⣿⡿⢿⢟⢟⢟⢇⢕⢜⢱⢽⢿⢿⡕⢕⢜⢝⣫⢕⠜⢕⢕⠕⠑⠀⠀⠀⠀⠕⠝⠝⢝⠝⢟⢝⢟⢗⣷⡏⢕⢕⡽⢏⢝⢗⢇⢕⢕⢕⢱⣕⣜⡕⢕⢕⡕⣕⣕⢜⢝⢳⢞⢕⢕⢕⢕⢕⢕⢕⢕⢕⢕⣕⡵⣵⢽⢕⢕⢕⢕⢟⢕⢕⢱⣷⡧⢵⢕⢀⢁⠕⢕⢕⢕⢕⢕⢕⢕⣱⢕⢵⢕⢕⢇⢇⢕⢕⢼⢳⢗⢎⢵⣼⢇⢕⣕⣇⢕⢕⢀⢐⢕⠔⠀⠁⢕⢕⢕⢟⢟⡕⢕⢕⢕⣕⡕⢕⢕⢕⢕⢕⢕⢜⢕⢕⢕⣕⢕⢕⢕⢕⢕⢕⢕⣕⡕⢕⢕⣕⢕⠀</a:t>
            </a:r>
            <a:br/>
            <a:r>
              <a:t>⣾⣿⣿⡕⢕⢕⢱⢕⢕⢕⢕⢕⢕⢕⢕⢕⢕⠕⠕⢕⢕⢕⢕⢀⠀⢕⢕⢕⢑⠁⢕⢕⠕⢕⠕⠑⠑⠑⠁⠀⠀⠀⠀⢔⠄⠐⠑⠑⠀⠁⠕⠕⢕⢕⢕⢕⢕⢕⢕⢕⢕⢕⢕⢕⢕⢕⢕⢕⢕⢕⢕⢕⢕⢕⢕⢕⢕⢼⡝⢱⢵⢝⢕⢕⢕⢕⢕⢕⢕⢕⢕⢕⢱⢧⢕⢜⢕⠑⠁⠀⠜⠑⠀⠀⠀⠀⠀⠀⠀⠀⠀⠀⠀⠀⠁⠑⢕⢕⢳⢱⢕⢕⢜⢗⢕⢕⢕⢕⢜⢷⡕⢕⢟⢗⢇⢕⢗⢇⢕⢕⢕⢕⢕⢕⢕⢕⢕⢕⢕⢕⢕⢇⢕⣕⢕⢕⣕⢕⢕⢕⢕⢕⢕⢾⢏⢕⢕⢕⢕⠕⢔⢄⢔⠕⢕⣱⣵⢕⣕⢕⣕⡕⢕⢕⢕⢕⢕⣗⡎⢕⢕⢕⢕⢜⢕⢝⢝⢕⢕⢕⢕⢕⢄⠀⠀⠁⠑⢕⢱⡕⢕⢕⣕⢕⢝⢕⢕⢕⢕⢟⣟⡏⢕⢕⢕⢕⢕⢜⢕⢕⢕⢕⢕⢱⢵⢇⢕⢕⢱⢵⠀</a:t>
            </a:r>
            <a:br/>
            <a:r>
              <a:t>⣿⣿⣿⣕⣕⡕⢱⢱⢕⢕⢕⢕⠑⢕⠐⢁⢅⠄⢀⢅⢕⢕⢅⢄⢄⢔⠑⠑⢀⠄⠕⠕⠐⠀⢀⢀⢄⠔⢐⠁⠅⠀⠀⠀⠀⠀⠀⠀⠀⠀⠀⠀⠀⠀⠀⠀⠁⠁⠑⠑⠑⠕⠕⠕⢕⢕⢕⢕⢕⢕⢕⢕⢕⢕⢕⢝⢕⢕⢕⢕⢱⣷⣵⢕⣕⣱⣕⣕⣕⡱⢕⢕⢕⢕⢕⢔⢕⢀⠀⠀⠀⠀⠀⠐⠀⠀⠀⠀⠀⠀⠀⠀⠀⠀⠀⠀⠀⠁⠁⠁⠁⠁⠑⠕⠕⠕⢔⢕⢕⠕⠑⠕⢕⠕⠕⠕⠑⠑⠁⠑⠁⠁⠕⠕⠕⠑⠑⠕⢕⢕⢕⢕⢕⢕⢕⢕⢕⢕⢕⢕⢕⢕⢕⢕⢕⢕⢕⢕⢕⢕⢕⢅⢅⠕⠕⠑⠙⠑⠑⠁⠁⠁⠑⠁⠑⠕⠑⠁⢕⢕⠑⠑⠕⢕⢕⢕⢕⢕⢕⢕⢕⢕⢕⢕⠀⠀⠀⢕⢕⢜⢇⢜⢝⢳⡿⣿⣷⣷⣾⣿⣿⣷⣵⣷⣷⢗⢕⢕⢕⢕⢕⢕⢕⢕⢕⢕⢕⢕⢕⣕⠀</a:t>
            </a:r>
            <a:br/>
            <a:r>
              <a:t>⡳⢟⢻⢿⢟⢇⢕⢕⢕⢕⢕⢕⢕⠑⠀⠀⢕⠔⠕⠕⢕⢕⢕⠕⠕⠑⠕⠑⠀⠀⢀⢄⢀⠕⠕⢕⠑⠁⠀⠀⠀⠀⠀⠀⠀⠀⠀⠀⠀⠀⠀⠀⠀⠀⠀⠀⠀⠀⠀⠀⠀⠀⠀⠀⠀⠀⠀⠀⠀⠀⠁⠁⠁⠁⠁⠁⠁⠑⠕⠕⢗⢞⢿⣿⣿⣿⣿⡿⢝⢕⠑⠑⢕⢕⢕⢕⢕⢕⢕⢔⢔⢔⢕⢑⠀⠀⠀⠀⠀⠀⢀⢀⠀⠀⠀⠀⠀⠀⠀⠀⠀⠀⠀⠀⠀⠑⠕⠑⠀⠀⠀⠀⢀⠀⠀⠀⠀⠀⠀⠀⠀⠀⠀⠀⠀⠀⠀⠀⢕⢕⢕⢕⢕⢕⢜⢕⢕⢕⠕⠕⢅⠕⢕⢕⢕⢕⢕⢕⢕⢕⣕⣕⢕⢕⢕⢕⢕⢔⢔⢔⢔⢄⢄⢔⢕⢔⢔⢔⠕⠁⠀⠀⢕⢕⠀⠁⠑⠑⢕⠕⠑⠁⠁⠀⢀⢄⢕⢕⢕⠕⢕⢕⢕⢕⢕⢹⢏⣿⢧⣿⣿⣿⣿⡿⢕⢕⢕⠕⠕⢕⢕⢕⢕⢕⢕⢕⢕⢕⢕⢝⠀</a:t>
            </a:r>
            <a:br/>
            <a:r>
              <a:t>⢕⡇⢕⢕⠕⠕⢑⢑⢑⢕⢕⢑⢕⢕⠀⠀⠀⢔⠐⠑⠑⠅⢀⢀⢕⢐⢀⠀⠀⠐⠑⠑⠁⠀⠀⠀⠀⠀⠀⠀⠀⠀⠀⠀⠀⠀⠀⠀⠀⠀⠀⠀⠀⠀⠀⠄⠄⠄⠔⢄⢄⢔⢔⠀⠀⠀⠀⠀⠀⠀⠀⠀⠀⠀⠀⠀⠀⠀⠀⠀⠀⠁⠑⠕⢜⢕⢕⢑⠑⠑⠀⠀⠀⠀⠁⠑⠑⠑⠕⠕⢕⠕⢕⢕⢕⢔⢔⢔⢕⢕⢔⠀⠑⢔⢕⢔⢀⠀⠀⠀⠀⠀⠀⠀⠀⠀⠀⠀⠀⠀⠀⠀⠀⠀⠀⠀⠀⠀⠀⠀⠀⠀⠀⠀⠀⠀⠀⢔⢑⠁⠕⢕⠁⠑⠁⠀⠁⠀⠀⠀⠀⠀⠁⠁⠑⠕⢕⢕⢑⠑⠁⠑⠑⠕⠕⢕⢕⢕⠕⠕⠕⠕⠕⠕⠕⠕⠕⠄⠀⠀⠀⠀⠀⠀⠀⠀⠀⠀⠀⠀⢔⢔⢕⢕⢕⢕⢕⢕⢕⢔⢕⢕⢕⠕⠕⢕⢕⢕⢕⢝⢕⢏⢟⢧⢇⠕⠀⠀⢀⠀⠀⠕⠕⢕⢕⢕⢕⢕⢕⢕⠀</a:t>
            </a:r>
            <a:br/>
            <a:r>
              <a:t>⢕⢝⢗⢕⢄⢀⢔⢕⠑⠑⠁⠀⠑⠁⠀⠕⠕⠀⠀⠀⠀⢅⢕⠁⠕⢕⢔⠀⠀⠀⠀⠀⠀⠀⠀⠀⠀⠀⠀⢀⢀⠄⠄⠄⠀⠀⠀⠀⠀⠀⠀⠑⠕⠕⢔⢕⠁⠁⠁⠁⠀⠁⠁⠁⠁⠀⠀⠀⠀⠀⠀⠀⠀⠀⠀⠀⠀⠀⠀⠀⠀⠀⠀⠀⠀⠁⠁⠁⠁⠁⠀⠀⠀⠀⠀⠀⠀⠀⠀⠀⠀⠀⠁⠑⠑⠕⢕⢕⢕⢕⢕⢔⢔⢕⢕⢕⢕⢄⢄⢀⠀⠀⠀⠀⠀⠀⠀⠀⠀⠀⢀⠀⠀⠀⠀⠀⠀⠀⠀⠀⠀⠀⠀⠀⠀⠀⠀⠀⠁⢕⠐⠁⠀⢄⠀⠀⠀⠀⠀⠀⠀⠀⠀⠀⠀⠀⠕⠐⠀⠁⠐⠔⠄⢀⠀⠀⠑⠑⠑⠑⢕⢔⠄⠄⠀⠀⢑⢀⠀⠀⠀⠀⠀⠀⠀⠀⠀⠀⠀⠀⠀⢕⢕⢕⢕⢕⢕⢕⢕⢕⢕⠁⢕⢀⢀⢅⢕⢕⢕⢕⢕⢕⢕⢅⢁⢕⢅⢀⢐⢕⢕⢔⢀⢑⠕⢕⢕⢕⢕⢕⠀</a:t>
            </a:r>
            <a:br/>
            <a:r>
              <a:t>⠀⠁⠑⠑⠁⠁⠁⠀⠀⠀⠀⠀⠀⢀⠀⠀⠀⠀⢀⠄⢄⢅⢕⢀⠀⠁⢕⠀⠀⠀⠀⠀⠀⠀⠀⠀⢄⠕⠑⠁⠀⠀⠀⠀⠀⠀⢀⢀⢄⢄⠀⢀⢀⢄⢕⢄⢀⠀⠀⠀⠀⠀⠀⠀⠀⠀⠀⠀⠀⠀⠀⠀⠀⠀⠀⠀⠀⠀⠀⠀⠀⠀⠀⠀⠀⠀⠀⠀⠀⠀⠀⠀⠀⠀⠀⠀⠀⠀⠀⠀⠀⠀⠀⠀⠀⠀⠀⠁⠑⠕⠑⠑⠁⠁⠁⠑⠕⢕⢕⢕⢔⠔⠄⠀⢀⢀⢀⠀⠀⠀⠑⠁⠐⠀⢀⠀⠀⠀⠀⠄⢀⠀⠀⠀⠀⠀⠀⠀⠀⠀⠀⠀⠀⢀⠀⠀⠐⠀⠀⠀⠀⠀⠀⠀⠄⠔⢐⢀⠀⠀⠀⠀⢀⠀⠀⠀⠀⠀⠀⠀⠑⢅⢀⠁⢀⢔⢅⢁⢄⢄⢔⢔⠀⠐⠀⠀⠀⠀⠀⠀⢄⢕⢕⢕⢕⢕⢕⢕⢕⢕⢕⢕⢕⢕⢕⢕⢕⢕⢕⢕⢕⢕⢕⢕⢕⢕⢕⢕⢕⢕⢕⢕⢕⢕⢕⢕⢕⢕⢕⢕⠀</a:t>
            </a:r>
            <a:br/>
            <a:r>
              <a:t>⢔⠀⠀⠑⢁⢀⠀⠀⠀⠀⠀⠀⠀⠀⠀⠀⠀⠀⠀⠑⠀⠁⠁⠀⢄⢔⠔⠀⠀⠀⠀⠀⠀⠀⠀⢀⠁⠀⠀⠀⠀⠀⠀⠀⠀⠀⢕⢔⢕⢕⢕⢕⢕⠕⢕⠐⠐⠀⠐⠀⠀⠀⢀⢀⠀⠀⠀⠀⠀⠀⠀⠀⠀⠀⠀⠀⠀⠀⠀⠀⠀⠀⠀⠀⠀⠀⠀⠀⠀⠀⠀⠀⠀⠀⠀⠀⠀⠀⠀⠀⠀⠀⠀⠀⢀⠀⢀⠀⠀⠀⠀⠀⠀⠀⠀⠀⠐⠑⠕⠕⢕⢔⢔⢕⢕⢕⢕⠀⠀⢁⢕⢔⢕⢕⢕⢑⢀⢀⢀⢀⢄⠄⠀⠀⠀⠀⠀⠀⠀⠀⠀⠀⠐⢕⠕⠅⠔⢕⢄⢔⢄⢄⢄⢄⢄⢄⢁⢁⢐⢐⢐⢔⢄⢄⢀⢀⢀⢀⢀⢔⢔⢕⢕⢕⢕⢕⢕⢕⢕⢕⢕⢕⢕⢕⢀⢄⢄⢄⢄⢔⢕⢕⢱⢕⢕⢕⢕⢕⢕⢇⢕⢕⢕⢕⢕⢕⢕⢕⢕⢕⢕⢕⢕⢕⢕⢕⢕⢕⢕⢕⢕⢕⢕⢕⢕⢕⢕⢕⢅⢕⠀</a:t>
            </a:r>
            <a:br/>
            <a:r>
              <a:t>⢕⢕⢕⢕⠕⠑⠀⠀⠀⠀⠀⠀⠀⠀⠀⠀⠀⠀⠀⠀⢄⢔⢀⠁⠁⠀⠀⠀⠀⠀⠀⠀⠀⠀⠀⠀⠀⠀⠀⠀⠀⠀⠀⠀⠐⢕⢕⢕⢅⠅⠀⠀⠀⠀⠀⠀⠀⠀⠀⠀⠀⠀⠀⠁⠁⠐⢄⢀⠀⠀⠀⠀⠀⠀⠀⠀⠀⠀⠀⠀⠀⠀⠀⠀⠀⠀⠀⠀⠀⠀⠀⠀⠀⠀⠀⠀⠀⠀⠀⠀⠀⠀⠀⠀⠁⠁⢕⢑⠐⢄⠀⢀⢀⢄⢀⠀⠀⠄⠔⢀⠀⠀⠀⠁⠁⠁⠀⠀⠁⠑⠕⠑⢕⢕⢕⠕⢕⢕⢕⢕⢕⢄⢄⢔⢔⢔⠔⠔⠕⢕⢕⢕⢔⢀⢀⢅⢅⢕⢕⢕⢕⢕⢕⢕⢕⢕⢕⢕⢕⢕⢕⢕⢕⢕⢕⢕⢕⢅⢅⢕⢅⢕⢕⢕⢕⢕⢕⢕⢕⢕⢕⢕⢕⢕⢕⢕⢕⢕⢕⢕⢕⢕⢕⢕⢕⢕⢑⢁⢕⢕⢕⢕⢕⢕⢕⢕⢕⠑⠁⢐⠁⠅⢄⠑⠑⠑⠕⠕⢕⢕⠑⢕⢕⢕⢕⢕⢑⢑⠑⠀⠀</a:t>
            </a:r>
            <a:br/>
            <a:r>
              <a:t>⢀⢁⠀⢄⠀⠀⠀⠀⠀⠀⠀⠀⠀⠀⠀⠀⠀⠀⠀⠀⠀⠁⠁⠀⠀⠀⠀⠀⠀⠀⠀⠀⠀⠀⠀⠀⠀⠀⠀⠀⠀⠀⠀⠀⠀⠀⠁⠁⠁⠀⠀⠀⠐⠀⠀⠀⠀⠀⠀⠀⢀⠀⠀⠀⠀⠀⠀⠀⠐⠀⠀⠀⠀⠀⠀⠄⢀⠀⠀⠀⠀⠀⠀⠀⠀⠀⠀⠀⠀⠀⠀⠀⠀⠀⠀⠀⠀⠀⠀⠐⠐⠔⠀⠀⠀⠀⠀⠑⠀⢑⢕⢕⢁⠑⠁⠑⠔⠀⠀⠀⠀⠀⠀⠀⠀⠀⠀⠀⠀⠀⠀⠀⠀⠑⢕⠀⠑⢕⢕⢕⢕⢕⢕⢕⢕⢕⢕⢕⢕⢕⢕⢕⢕⢕⢕⢕⢕⢕⢕⢕⢕⢕⢕⢕⢕⢕⢕⢕⢕⢕⡕⠑⢑⢕⢕⢕⢕⢕⢕⢕⢕⢕⢕⢕⢕⢕⢕⢕⠕⢕⢕⢕⢕⢕⢔⠄⠀⠀⠑⢕⢕⢕⢕⢕⢕⢅⢁⠀⢕⢕⢕⢕⢕⢇⢕⢕⢕⢕⢐⢄⢀⢅⢕⢕⢀⢀⠁⠀⠁⢕⢀⢀⠑⠑⠑⠑⠕⠑⠑⠑⠀</a:t>
            </a:r>
            <a:br/>
            <a:r>
              <a:t>⠑⠑⠀⠀⢔⢔⢔⢄⠀⠀⠀⠀⠀⠀⠀⠀⠀⠀⠀⠀⠀⠀⠀⠀⠀⠀⠀⠀⠀⠀⠀⠀⠀⠀⠀⠀⠀⠀⠀⠀⠀⠀⠀⠀⠀⠀⠀⠀⠀⠀⠀⠀⠀⠀⠀⠀⠀⠀⠀⠀⠀⠀⠀⠀⠀⠀⠀⠀⠀⠀⠀⠀⠀⠀⠀⠀⠀⠀⠀⠀⠀⠀⠀⠀⠀⠀⠀⠀⠀⠀⠀⠀⠀⠀⠀⠀⠀⠀⠀⠀⢀⠀⠀⠁⠀⠀⠀⠀⠀⠀⠀⠅⠕⢔⢔⢔⢅⠐⠀⠀⠀⠀⠀⠀⠀⠀⠀⠀⠀⠀⠀⠀⠀⠀⠑⠀⢄⢀⢑⢕⢕⢕⢕⢕⢕⢕⢕⢕⢕⢕⠕⢕⢕⢕⢕⢕⢕⢕⢕⢕⢕⢕⠕⢕⢕⢕⢕⢕⢕⢕⢕⢕⢕⢕⢕⢕⢕⢕⢕⢕⢕⢕⢕⢕⢕⢕⢕⢕⢕⢕⢕⢕⢕⢕⢕⢄⢀⠀⢑⠔⠀⠀⠕⢕⢕⢕⢕⠁⠁⠕⠕⠕⢕⠕⢕⠕⠕⠕⠁⠁⢕⢕⢕⢕⢕⢕⢕⢄⢄⢔⢕⢕⢔⢔⢔⢔⢕⠔⠐⠔⠀</a:t>
            </a:r>
            <a:br/>
            <a:r>
              <a:t>⠀⠀⠀⠀⠁⠕⢕⢕⢕⢄⠀⠀⠀⠀⠀⠀⠀⠀⠀⠀⠀⠀⠀⠀⠀⠀⠀⠀⠀⠀⠀⠀⠀⠀⠀⠀⠀⠀⠀⠀⠀⠀⠀⠀⠀⠀⠀⠀⠀⠀⠀⠀⠀⠀⠀⠀⠀⠀⠀⠀⠀⠀⠀⠀⠀⠀⠀⠀⠀⠀⠑⠔⢄⢀⠀⠀⠀⠀⠀⠀⠀⠀⠀⠀⠀⠀⠀⠀⠀⠀⠀⠀⠀⠀⠀⠀⠀⠀⠀⠀⠀⠀⠀⠀⠀⠀⢀⠀⠀⢀⠕⢐⢕⢑⢕⢕⠕⠕⢐⢀⠀⠀⠀⠀⠀⠀⠀⠀⠀⠀⠀⠀⠀⠕⢔⢄⢁⢕⢕⢕⢕⢕⢕⢕⢕⢕⢕⢕⢕⢕⢔⢄⢅⢅⢁⠁⠁⠁⠁⠁⠀⠁⠑⠑⢕⢕⢜⢝⢝⢕⢕⢱⣵⡵⢵⢕⢕⢕⢕⢕⢕⢕⢕⢕⢕⢕⢔⢔⢔⢕⢕⢕⢕⢕⢕⠕⠅⠕⠁⠁⠐⠀⠀⢀⢀⢁⠀⢐⢄⢀⢀⢄⢄⢔⢔⢄⢐⢐⢔⢕⢕⢕⢕⢕⢕⢕⢕⠕⠕⠕⠕⢕⢕⢕⢕⠕⠅⢕⠕⠔⠀</a:t>
            </a:r>
            <a:br/>
            <a:r>
              <a:t>⠀⠐⠐⠀⠀⠁⠁⠕⢇⢕⢔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⠔⠔⢄⠀⠀⠀⢀⢁⠁⠑⢕⢕⠕⢕⢐⠄⢀⠀⠀⠀⠀⠀⠀⠀⠀⢔⢔⠄⠀⠀⠀⠁⠐⠕⢕⢕⢕⢕⢕⢕⢕⢕⢕⢕⢕⢕⢕⢕⢕⢅⢄⢀⢀⢀⠀⠀⠀⠀⠀⠑⢑⢑⢕⢕⢕⢕⢕⣵⣵⣧⣕⢕⢕⢕⢕⢕⢕⢇⢱⢕⢕⢕⠁⠁⠁⠁⠀⠀⠀⠀⢀⢀⢀⢀⢄⢀⢐⢁⢄⢄⢕⢕⢕⠕⠕⢕⢕⢕⢕⢕⢕⢕⢕⢕⢕⢕⢕⢕⢕⢕⠀⠀⠀⠀⠀⠀⢁⢑⢀⠀⠀⠀⢄⢔⠀</a:t>
            </a:r>
            <a:br/>
            <a:r>
              <a:t>⠀⠀⠀⠀⠀⠀⠀⠀⠁⠕⠕⠀⠀⠀⠀⠀⠀⢕⠁⠀⠀⠀⠀⠀⠀⠀⠀⠀⠀⠀⠀⠀⠀⠀⠀⠀⠀⠄⠀⠀⠀⠀⠀⠀⠀⠀⠀⠀⠀⠀⠀⠀⠀⠐⠀⠀⠀⠀⠀⠀⠀⠀⠀⠀⠀⠀⠀⠀⢀⠀⠀⠀⠀⠀⠑⠀⠔⠀⠐⠄⢄⢄⢀⢀⠀⠀⠀⠀⠀⠀⠀⠀⠀⠀⠀⠀⠀⠀⠀⠀⠀⠀⠀⠀⠀⠀⠀⠀⠑⢕⢔⢕⢕⢕⢕⢀⠀⠁⢕⠕⢄⢁⠁⠐⠄⠀⠀⠀⠀⠀⠀⠁⠀⠀⠀⠀⠀⠀⠀⠀⠁⠑⠕⢕⢕⢕⢔⢔⢄⢄⢄⠀⠀⠀⠄⢄⢅⢕⠕⠕⠕⠄⠀⠀⠀⠁⠀⠁⠁⠑⠑⠑⢕⢕⢹⢟⢻⣿⡿⢇⢗⢷⢵⢵⢵⣵⣱⡕⢕⢔⢄⢄⢄⢄⢕⢕⢕⢕⢕⢕⢕⢕⢕⢕⢕⢕⢕⢔⢔⢔⠔⢑⢕⢕⢕⢕⢕⢕⢅⢕⢕⢕⢕⢕⢕⢕⢕⢔⢔⢕⢄⠀⢀⠀⠀⠀⠀⠀⠁⠕⠀</a:t>
            </a:r>
            <a:br/>
            <a:r>
              <a:t>⠀⠀⠀⠀⠀⠀⠀⠀⠀⠀⠀⠀⠀⠀⠀⠀⠀⠑⠀⠀⠀⠀⠀⠀⠀⠀⢀⢀⠀⠀⠀⠀⠀⠐⠐⠀⠀⠀⠀⠀⠀⠀⠀⠀⠀⠀⠀⠀⠀⠀⠀⠀⠀⠀⠀⠀⠀⠀⠀⠀⠀⠀⠀⠀⠀⠀⠀⠀⠁⠀⠀⠀⠀⠀⠀⠀⠀⠀⠀⠀⠀⠀⠁⠁⠀⠀⠀⠀⠀⠀⠀⠀⠀⠁⠑⠐⠀⠀⠀⠐⠕⠕⢄⢀⠀⠀⠀⢀⠀⠁⢑⠑⢕⢕⢕⠕⠕⢕⢔⠀⠀⠀⠀⠀⠀⠀⠀⠀⠀⠀⠀⠀⠀⠀⠀⠀⠀⠀⠀⠀⠀⢄⢁⢕⢕⢕⢕⢕⢕⢕⢄⠀⠀⠀⠀⠀⠀⠀⠀⠀⠀⠀⠀⠀⠀⠀⠀⠀⠀⠀⠀⠀⠀⠁⠑⠁⠑⠑⠝⢝⢕⢕⢕⢕⢕⢕⡕⢵⢕⣕⣕⣕⣱⣕⣕⢽⢟⢞⠜⠑⠕⠕⢕⢕⢕⢕⢕⢕⢕⢕⢕⢕⢕⢕⢕⢕⢕⢕⢕⢕⢑⢕⢕⢕⢕⠑⢑⢑⢕⢅⢕⢐⠀⠐⠀⢀⠀⠀⠀⠀⠀</a:t>
            </a:r>
            <a:br/>
            <a:r>
              <a:t>⠀⠀⠀⠀⠀⠀⠀⠀⠀⠀⠀⠀⠀⠀⠀⠀⠀⠀⠀⠀⠀⠔⠐⠀⠀⠀⠀⠀⠀⠀⠀⠀⠀⠀⠀⠀⠀⠀⠀⠀⠀⠀⠀⢕⠀⠀⠀⠀⠀⠀⠄⢄⠀⠀⠀⠀⠀⠄⠀⠀⠀⠀⠀⠀⠀⠀⠀⠀⠀⠀⠀⠀⠀⠀⠀⠀⠀⠀⠀⠀⠀⠀⠀⠀⠀⠀⠀⠀⠀⠀⠀⠀⠀⠀⠀⠀⠀⠀⠀⠀⠀⠀⠀⠀⠁⠀⠀⠀⠀⢀⠁⠀⠑⠑⠑⠑⠕⠔⢔⢄⢄⠀⠀⠀⠀⠀⠀⠀⠀⠀⠀⠀⠀⠀⠀⠀⠀⠀⠀⠐⠔⠕⢕⢕⢕⢕⢕⢕⢕⠕⠑⠀⠀⠀⠀⠀⠀⠀⠀⠀⠀⠀⢀⢐⢀⢀⠀⢀⠀⠀⠀⠀⠀⠀⠀⠀⠀⢀⢄⢕⢕⢕⠕⢕⢕⢕⢕⢕⢕⢕⢕⢕⢕⢕⠕⠑⠑⠀⠀⠀⠀⠀⠁⠁⠁⠁⠀⠀⠀⠑⠕⠕⢕⢕⢕⢕⢕⢕⢕⢕⢕⢕⢕⠕⠕⠕⠑⠑⢑⠀⠀⠀⠀⠀⠀⠀⠀⠀⠀⠀⠀</a:t>
            </a:r>
            <a:br/>
            <a:r>
              <a:t>⠀⠀⠀⠀⠀⠀⠀⠀⠀⠀⠀⠀⠀⠀⠀⠀⠀⢄⠀⠀⠀⠀⠀⠀⠀⠀⠀⠀⠀⠀⠀⠀⠀⠀⠀⠀⠀⠀⠀⠀⠀⢀⢀⢀⠀⠀⠀⠀⠀⢀⢀⠀⠀⠀⠀⠀⠀⠀⠀⠀⠀⠀⠀⠀⠀⠀⠀⠀⠀⠀⠀⠀⠀⠀⠀⠀⠀⠀⢀⠀⠀⠀⠀⠀⠀⠀⠀⠀⠀⠀⠀⠀⠀⠀⠀⠀⠀⠀⢀⠀⠀⠀⠀⠀⠀⠀⠀⠀⠀⠁⠐⠀⢀⠀⠀⠀⠀⠀⠀⠀⠀⠀⠀⠀⠀⠀⠀⠀⠀⠀⠀⠀⠀⠀⠀⠀⠀⠀⠐⠐⠀⠀⠁⠁⠀⠀⠀⠀⠁⠀⠀⠀⠀⠀⠀⠀⠀⠀⠀⠀⢄⢕⢵⢵⣕⣕⣕⢕⢕⢕⠑⠁⠐⢔⢔⢔⣕⣕⣕⣕⣕⢔⢔⢜⢕⢱⢇⢕⢕⢕⢑⢑⠑⠁⢑⠑⠀⠀⠀⠄⠀⠀⠐⢀⢄⢔⢔⢄⢄⢔⢄⢅⢔⢅⠕⠕⢕⢕⠕⠅⢕⢕⠑⠀⠀⠁⠀⠀⠁⠀⠀⠀⢀⢄⢄⢄⢔⢄⢄⢕⠀</a:t>
            </a:r>
            <a:br/>
            <a:r>
              <a:t>⠀⢀⢀⢀⠀⠄⠀⢀⠀⠀⠀⠀⠀⠀⠀⠀⠀⠀⠀⠀⠀⠀⠀⠀⠀⠀⠀⠀⠀⠀⠀⠀⠀⠀⠀⠀⠀⠀⠀⢀⢕⢕⢇⢕⢄⢔⢀⢕⠕⠜⠁⠀⠀⠀⠀⠀⠀⠀⠀⠀⠀⠀⠀⠀⠀⠀⠀⠀⠀⠀⠀⠀⠀⠀⠀⠀⠀⠀⠀⠀⠀⠀⠁⠁⠀⠀⠀⠀⠀⠀⠀⠀⠀⠀⠀⠀⠀⠀⠀⠁⠀⠄⠀⠀⠀⠀⠀⠀⠀⠀⠀⠀⠀⠀⠁⠀⠐⠐⠐⠀⠀⠀⠄⠀⠀⠀⠀⠀⠀⠀⠀⠀⠀⠀⠀⠀⠀⠀⠀⠀⠀⠀⠀⠀⠀⠀⠀⠀⠀⠀⠀⠀⠀⠀⢀⢀⢀⢔⢔⢕⢕⢕⠝⢜⢕⢕⢃⠕⠕⠕⠕⠵⠷⢧⢵⢵⢾⢿⢧⢵⢵⢼⢵⢕⢕⢕⢕⢕⠅⠀⢀⠐⠑⢁⢀⠀⠀⠀⠀⠐⠀⠀⠀⠀⠀⠀⠀⢕⢕⠔⠐⠀⠁⠀⠀⠀⠀⠀⠀⠀⠀⠀⠀⠐⠀⠀⠀⠀⢕⢄⠀⠀⢁⢕⢕⢕⢕⢕⢕⢕⠀</a:t>
            </a:r>
            <a:br/>
            <a:r>
              <a:t>⠀⢑⠁⠀⠐⠀⠄⠀⠁⠀⠀⠀⠀⠄⠀⠀⠀⠀⠀⠀⠀⠀⠀⠀⠐⠀⠀⠀⠀⠀⠀⠀⠀⠀⠀⠀⠀⠀⢄⠕⠕⠜⢝⠕⢜⢕⢗⢕⢀⠀⠀⠀⠀⠀⠀⠀⠀⠀⠀⠀⠀⠀⠀⠀⠀⠀⠀⠀⠀⠀⠀⠀⠀⠀⠀⠀⠀⠀⠀⠀⠀⠀⠀⠀⠀⠀⠀⠀⠀⠀⠀⠀⠐⠀⠀⠐⠀⢀⠀⠀⠁⠀⠀⠐⠀⠀⠀⠀⠀⠀⠀⠀⠀⠀⠀⠀⠀⠀⢀⠀⠁⠀⠀⠀⠀⠀⠀⠀⠀⠀⠀⠀⠀⠀⠀⠀⠀⠀⠀⠀⠀⠀⠀⠀⠀⠀⠀⠀⠀⠀⠀⠀⢀⢑⡕⢕⢕⢕⢕⢕⢕⢱⢵⢕⠀⠁⠄⠄⠄⠄⢄⢁⢑⢅⢁⢑⢁⠑⠕⠑⢕⢕⢕⢕⢇⢕⢕⢕⢕⢕⢕⠅⠕⠅⠁⠀⠀⠀⠀⠀⠀⠀⠀⠀⠀⠀⠀⠀⠀⢀⠀⢀⢀⢀⠀⠀⠀⠀⠀⠀⠀⠀⠀⠀⠀⠀⠀⠀⠀⢅⢔⢄⢀⠀⠀⠁⠁⠁⠕⢕⠀</a:t>
            </a:r>
            <a:br/>
            <a:r>
              <a:t>⣵⣷⡵⢄⢀⠀⠀⠀⠀⠀⠀⠀⠀⠀⠀⠀⠀⠀⠀⠀⠀⠀⠀⠀⠀⠀⠀⠀⠀⠀⠀⠀⠀⠀⠀⠄⠔⠂⠁⠀⠀⠀⠁⠇⠑⢕⢕⠅⠀⠀⠀⠀⠀⠀⠀⠀⠀⠀⠀⠀⠀⠀⠀⠀⠀⠀⠀⠀⠀⠀⠀⢀⠀⠀⠀⠀⠀⠀⠀⠀⠀⠀⠀⠀⠀⠀⠀⠀⠀⠀⠀⠀⠀⠀⠀⠀⠀⠀⠀⢀⠄⠀⠀⠀⠀⢄⢀⠐⠄⢀⠀⠀⠀⠀⠀⠀⠀⠀⠀⠁⠁⠀⠁⠁⠐⠐⠐⠐⠀⠀⠀⠀⠀⠀⠀⠀⠀⠀⠀⠀⠀⠀⠀⠀⠀⢐⢕⠀⠀⠀⠀⢀⢕⠕⢗⣇⣕⢕⢕⢕⢕⢕⢕⣕⡄⢀⠀⠐⠐⠐⠔⢕⢕⢕⢕⢕⢕⢕⢔⢕⢔⢅⠑⠁⢕⠕⢑⢇⢕⠐⠕⠕⢀⢀⠀⠀⠀⠄⠀⠀⠀⠀⠀⠀⠀⠀⠀⠁⠀⠀⠁⠁⠁⠐⠁⢐⠐⠔⠔⢔⢄⢔⢔⢔⢔⢄⢀⢀⢄⢕⠕⠕⢕⢔⢄⢀⠀⠀⠀⠁⠀</a:t>
            </a:r>
            <a:br/>
            <a:r>
              <a:t>⣼⣝⣗⡇⢕⢴⡄⠀⠀⠀⠀⠀⠀⠀⠀⠀⠀⠀⠀⠀⠀⠀⠀⠀⠀⠀⠀⠀⠀⠀⠀⠀⠀⠀⠀⠀⠀⠀⠀⠀⠀⠀⠀⢄⢄⢕⢕⢄⠐⠀⠀⠀⠀⠀⠀⠀⠀⠀⠀⠀⢀⠀⠄⠄⠀⠀⠀⠀⠑⠑⠁⠀⠀⠀⢀⢀⠀⠀⠀⠀⠀⠀⠀⠀⠀⠀⠀⠀⠀⢀⢄⢄⢔⢔⢄⢄⢄⢔⢄⢅⢔⢔⢔⢄⢔⢕⢕⢔⢔⢕⢅⢔⢄⢄⢀⠀⠀⠀⠀⠀⠀⠀⠀⠀⠀⠀⠀⠀⠀⠀⠀⠀⠀⢔⢔⢔⢄⢄⢄⢔⢄⢔⢕⢕⢢⢔⣕⢅⢔⢕⢕⣕⣕⣄⡱⢵⣾⡧⢗⢗⢇⠕⠕⢕⢕⢕⠕⢕⢇⢕⢕⢕⣕⣕⢕⢕⢃⠕⠕⢕⢕⢕⢔⢄⢀⠁⠀⠑⠕⠕⢔⢔⢔⢀⠀⠑⠐⠀⠀⠀⠀⠀⠀⠀⠀⠀⠀⠀⠀⠀⠀⠀⠀⠀⠀⠀⠀⠐⠔⠀⠁⢁⠁⠁⠑⠕⠁⠁⠑⠑⠀⠀⠀⢁⠑⠕⠔⢀⢕⢕⠀</a:t>
            </a:r>
            <a:br/>
            <a:r>
              <a:t>⢟⣟⣟⢟⣟⣾⣷⣕⢕⢄⡄⠀⠀⠀⠀⠀⠀⠀⠀⠀⠀⠀⠀⠀⠀⠀⠀⠀⠀⠀⠀⠀⠀⠀⠀⠀⠀⠀⠀⠀⢀⢀⢔⢕⢕⢕⠕⠀⠀⠀⠀⠀⠀⠀⠀⠀⠀⠀⠀⠁⠐⠀⠀⠀⠀⠀⠀⠀⠀⠀⠀⠀⠀⠀⠀⠀⠀⠀⠀⢔⢄⢀⠀⢀⢀⢀⠀⢀⢀⢑⢕⢕⢔⠀⢀⢀⢄⢅⢔⣕⣕⢕⣕⢕⢜⢇⢕⢕⢸⣵⢕⢕⢕⢕⢕⢕⢔⢔⢄⠀⢀⠀⠀⠀⠀⠀⠀⠀⠀⠀⢄⢔⢕⢵⠕⠕⠑⠑⠁⠁⠁⠁⠁⠑⠑⠙⠑⠑⠕⢕⠕⠜⠑⠕⠁⠘⠙⠑⠁⠕⠁⢀⢁⢁⠁⠁⠀⠀⢀⢅⢕⢕⢕⢕⢕⢕⢕⢀⠐⠕⢕⡕⢕⢕⢕⠀⠀⠀⠀⠀⠀⠀⠀⠀⠀⠀⠀⠑⠑⠑⠀⠀⠀⠀⠀⠀⠀⠀⠀⠀⠀⢀⢀⢀⢄⢔⢔⢔⢔⢔⢔⢑⢑⢀⠀⠀⠀⠀⠀⠀⠀⠀⠀⠁⠁⠀⠀⠀⠑⠜⠀</a:t>
            </a:r>
            <a:br/>
            <a:r>
              <a:t>⣿⣻⢿⢿⢿⣿⣿⡝⢕⢕⢼⣕⡀⢀⠀⠀⠀⠀⠀⠀⠀⠀⠀⠀⠀⠀⠀⠀⠀⠀⠀⠀⠀⢀⢀⠀⠀⠐⢐⣱⢕⢜⢕⢕⠔⠁⠀⠀⠀⠀⠀⠀⠀⠀⠀⠀⠀⠀⠀⠀⠀⠀⠀⠀⠀⠀⠀⠄⠴⢔⢀⢀⠀⠀⠀⠀⠄⠄⠔⠕⠝⢑⢑⢑⢇⢕⠁⠑⠅⠁⠁⠁⠁⠁⠈⠉⠕⠕⠕⠝⠕⢝⢟⢟⢟⢳⢧⢗⢕⢕⢕⢝⢕⢕⢕⢗⡕⢵⢵⢵⢕⢕⢕⢀⢀⢑⠐⠄⠀⠐⠀⠀⠀⠀⠀⠁⠀⠀⠀⠀⠀⠀⠀⠀⠀⠀⠀⠀⠀⠀⠀⠀⠀⠀⠀⠀⠀⠀⠀⠀⠀⢑⢅⢔⡔⢄⣄⢁⢕⢑⢕⢕⢕⢕⠑⢁⢕⢕⢑⠀⠀⠘⠏⠕⢱⢕⢄⢀⢀⢀⢕⠕⠕⠀⠀⠀⠀⠀⢀⢕⢕⢕⢕⢕⢕⢔⢄⢔⡕⣕⣕⡕⢇⢕⢕⢕⢝⠝⢽⢝⣗⡺⡽⢳⢔⠀⠀⢀⠀⠀⠀⠀⠀⠀⢔⢔⢔⢄⢄⢄⠀</a:t>
            </a:r>
            <a:br/>
            <a:r>
              <a:t>⢗⢻⢿⢷⢗⢗⢺⣧⡞⢇⠁⢁⢝⢧⣕⣠⣔⢠⣄⡄⢔⢄⠄⠀⠀⠀⠀⠀⠀⠀⠀⠀⠀⠀⠀⠀⠀⢕⣼⣿⣿⡕⢕⢕⢀⢀⢀⢄⢀⢀⠀⠀⠀⠀⠀⠀⠀⠀⠀⠀⠀⠀⠀⠀⠀⠀⠀⠀⠀⠀⠀⠀⠀⢀⠄⠔⠐⠀⠀⠀⠀⠀⠁⠁⠁⠁⠁⠁⠁⠀⠀⠀⠀⠀⠀⠀⠀⠀⠀⠀⠀⠀⠁⠀⠁⠁⠑⠑⠑⠑⠕⢕⢕⢕⢕⢕⢱⡕⢕⢕⢕⢕⢕⢕⢕⢕⢔⢄⢀⠀⠀⠀⠀⠀⠀⠀⠀⠀⠀⠀⠀⠀⠀⠀⠀⠀⠀⠀⠀⠀⠀⠀⠀⠀⠀⠀⠀⠀⠀⠀⢔⢕⢕⢕⠘⠙⠝⠕⢕⢕⢕⢕⢕⢔⢔⢔⢔⢄⢕⢔⢀⠀⠀⠀⠀⠀⠁⠐⠔⠔⠀⠀⠀⠀⠀⠀⠀⠀⠁⠁⢕⡕⢕⣕⢕⢜⢕⢕⢕⢕⢕⢕⢕⢕⢕⢕⢕⢅⢅⢜⢝⣱⣕⡕⢕⢔⢔⢄⢕⢔⢄⠐⢕⢕⢕⢕⢕⢕⢕⢕⠀</a:t>
            </a:r>
            <a:br/>
            <a:r>
              <a:t>⠎⢽⣷⣷⣾⣿⣧⣕⢜⢕⢷⣷⣕⣜⢑⢙⢝⢹⢿⢿⣟⢗⢗⢷⢳⢷⣵⢔⡕⢮⢵⢵⢤⢴⢕⢕⢗⢟⣟⣝⣻⣾⣷⢾⢗⡕⡕⣕⢕⣱⢗⢕⢕⢔⢔⢄⠄⠔⠐⠔⠔⠐⠐⠁⠁⢅⠄⠀⠀⠀⠀⠀⠁⠀⠀⠀⠀⠀⠀⠀⠀⠀⠀⠀⠀⠀⠀⠀⠀⠀⠀⠀⠀⠀⠀⠀⠀⠀⠀⠀⠀⠀⠀⠀⠀⠀⠀⠀⠀⠀⠀⠀⠀⠑⠑⠕⠕⢕⢱⣵⡕⢕⢕⢕⢕⢕⢕⢕⢕⢀⢀⢀⢀⢀⠀⠀⠀⠀⠀⠀⠀⠀⠀⠀⠀⠀⠀⠀⠀⠀⠀⠀⠀⠀⠀⠀⠀⠀⠀⠀⠀⠀⢄⢕⢄⢔⠕⠕⢕⢜⢟⢝⢿⢕⣜⣵⢗⢕⢕⢕⢕⢕⢄⢀⠀⠀⠀⠀⠀⠀⠀⠀⠀⠀⠀⠀⠀⠀⠀⢄⠕⠙⠙⠝⢿⢏⢕⢱⢵⠕⢕⢕⢕⢕⢱⢕⢕⡅⢁⢑⢑⠅⠘⠑⠘⠗⢕⢕⢕⠑⠑⠐⠑⢁⢕⢕⢝⢇⢜⢝⠀</a:t>
            </a:r>
            <a:br/>
            <a:r>
              <a:t>⢤⣄⣕⣿⢿⣿⣿⣿⣽⣾⣳⣵⣜⣕⣱⣝⣗⢇⢁⢌⢙⠑⠑⠑⠑⠜⢏⢝⣟⢇⢺⢧⣵⢵⢷⢮⣵⣵⡵⣗⡟⢟⢟⢻⢟⣿⡿⢞⢟⢻⢷⣵⣵⣵⢕⢵⢵⣵⢔⢄⢔⢕⢔⢕⢄⢀⢄⢄⢔⢔⠐⠕⢗⢖⢔⢔⢖⢞⢕⢔⡄⢄⢀⠀⠀⠀⠀⠀⠀⠀⠀⠀⠀⠀⠀⠀⠀⠀⠀⠀⠀⠀⠀⠀⠀⠀⠀⠀⠀⠀⠀⠀⠀⠀⠀⠀⠀⠀⠀⠑⠝⢕⢕⢕⢕⢕⢱⢕⢕⢱⢕⢕⢕⢕⢔⠀⢀⢄⢀⠀⠀⠀⠀⠀⠀⠀⠀⠀⠀⠀⠀⠀⠀⠀⠀⠀⠀⠀⠀⠀⠀⠀⢑⢕⢄⢄⢄⢔⢕⢕⡕⢱⣵⣵⣝⣟⢷⣕⢕⢕⢵⡕⡕⢇⢀⠀⠀⠀⠀⠀⠀⠀⠀⢀⠀⠀⠀⠐⠀⠁⠀⠀⠀⢀⠑⠀⠁⠁⠁⠀⠀⠁⠑⢕⢕⢕⢕⣿⣧⣕⣕⡕⢔⢀⠀⠀⠁⠑⢱⢕⢔⢀⠀⠀⠕⢗⢕⢕⢵⢵⠀</a:t>
            </a:r>
            <a:br/>
            <a:r>
              <a:t>⠑⢑⣜⢝⢝⢝⣝⣟⢟⢕⢝⢏⢝⡿⣿⣗⢸⢕⢕⢕⢔⢔⢕⢁⢀⢐⢑⢑⢑⢅⢑⢕⢕⡱⢕⢯⢹⡟⢝⣕⣻⣿⣿⢾⢯⢝⢕⣳⣷⢷⡻⢿⢟⢟⢕⢕⣵⣿⡕⢕⢕⢱⣕⢕⢱⡕⢁⢀⠀⠀⠁⠈⠁⢁⢑⢕⢜⢕⢕⠕⠘⠑⠑⠑⠀⠀⠀⠀⠄⠄⠄⠀⢀⠀⠀⠀⠀⠀⢀⠀⠀⠀⠀⠀⠀⠀⠀⠀⠀⠀⠀⠀⠀⠀⠀⠀⠀⠀⠀⠀⠀⠁⠑⠕⠕⢸⢧⣕⢕⢕⢕⢕⢕⢕⢔⢅⢕⢕⢗⡕⢕⢄⢀⠀⠀⠀⠀⠀⠀⠀⠀⢀⢀⢔⠔⠀⠀⠀⠀⠀⠀⠁⠑⠑⠁⠁⠑⢕⢘⢕⢝⢕⢱⡎⢱⠕⢇⢕⢕⣕⣸⣿⣝⣕⢕⢔⢀⠀⢄⢄⢀⠀⠀⠁⠀⠀⠀⠀⠀⠀⢀⢄⢕⢄⠀⠀⠀⢀⠀⠀⠀⠄⠀⠁⠕⢵⢝⢿⣿⣿⣿⢿⣧⣕⡕⢄⠀⠀⠀⠑⢕⢕⢕⢔⠁⠁⠕⢕⢱⢳⠀</a:t>
            </a:r>
            <a:br/>
            <a:r>
              <a:t>⡜⢕⢕⢕⢅⠝⠝⠝⠝⠕⠕⢕⢝⢜⢝⢜⠑⠑⠁⠅⢕⠑⢕⢕⢕⢜⢕⣕⣱⣵⣵⣵⢱⢕⢱⢕⢪⣝⣹⣿⣷⣗⢇⢜⢝⢕⣕⢝⡕⢕⢕⢕⣗⡷⢵⢿⢿⢟⢕⢕⢱⣕⡸⢵⣵⣵⣽⢗⢣⢔⡕⢖⣕⡕⢕⢕⡱⢕⢕⣔⢄⡄⢔⡔⢴⢔⢔⢄⢄⢄⢄⢀⢀⢀⢀⢀⢁⠁⠑⠐⠐⠄⠀⠀⠀⠀⠀⠀⠀⢀⠀⠀⠀⠀⠀⠀⠀⠀⠀⠀⠀⠀⠀⠀⠀⠀⠁⠁⠑⠕⠕⢕⢇⢵⢕⢕⢕⢕⢕⢜⢝⢕⢕⢕⢱⢔⢄⢄⠄⠐⠘⠑⠑⠑⠀⢔⢔⢔⢕⢕⢕⢄⢄⢄⢔⣵⢕⢕⢕⢕⠕⢐⠕⢕⢕⢑⢕⢕⢕⢕⢕⢜⢕⢞⢽⢷⢧⢵⡅⢁⠀⠀⠀⠀⢀⢀⢀⠀⠀⠀⠀⠀⠑⠑⠀⠀⠀⢕⠑⠀⠀⠀⠀⠀⠀⠀⠁⠑⠑⠕⠕⠑⠙⠇⢝⢇⡕⢄⢀⠀⠀⢅⠀⠀⠀⠀⢱⢟⢕⢕⠀</a:t>
            </a:r>
            <a:br/>
            <a:r>
              <a:t>⡄⠀⢀⢀⢀⢅⢀⢀⢀⢀⢀⢁⢁⣕⡇⢄⢄⠀⠀⠑⢕⢕⡕⢘⠝⣞⣟⡽⣿⣿⣿⣟⣧⡵⢵⣵⣕⣝⣽⡽⢵⢷⢕⢕⣕⣕⣕⢳⢷⣵⣵⣵⣽⣝⣕⡕⢕⢕⢞⢳⢇⢕⢕⢕⢕⢏⢸⢹⢵⢵⣵⣼⢵⣸⡽⢻⢿⣷⢿⣟⡗⢳⣯⣽⣽⢵⢟⣷⣷⣷⣷⣣⣼⢧⣽⣕⣕⣔⢔⢄⢁⢑⠕⠔⢄⢄⢄⢄⢀⢀⠀⠀⢀⠀⠀⠀⠀⠀⠀⢐⢕⢔⢄⢄⢄⢀⠀⠀⠀⠀⠀⠀⠑⢕⢜⢕⢕⢕⢕⢕⢕⢜⠑⠑⢕⢕⢕⢅⠀⠀⠀⠀⠀⠀⢄⠔⠕⠕⠕⠕⠁⠁⢕⠕⠕⠑⠕⠕⢕⢕⣵⣵⣴⣔⢕⡕⡕⢕⢝⢕⢗⢱⢕⢕⢕⢜⢕⢕⢕⢕⢕⢴⢴⣜⣹⣿⣽⣕⢕⢕⢕⠀⢀⢄⢄⢔⢔⠀⠀⠀⠀⠀⠀⢕⠇⢔⢀⠔⠀⠀⠀⠀⠀⠀⠀⠑⢻⣧⡕⢄⢄⢕⢀⠄⠔⢰⣵⣵⣕⡕⠀</a:t>
            </a:r>
            <a:br/>
            <a:r>
              <a:t>⢝⢗⢟⢟⠟⠟⠋⠉⠁⠈⠉⠉⢕⢝⢕⢕⢝⢮⣕⡕⢱⢕⢕⢗⢗⢗⢕⠕⢕⢜⢝⢕⢕⠕⠕⠑⠑⠑⠑⠕⢕⢞⢏⢟⢻⢟⣿⡵⣵⢱⢞⢿⢟⢟⣯⡝⢝⢝⢝⢝⢕⢕⢕⢕⢵⢴⢵⢔⢅⢑⢍⢅⢅⢀⠐⢔⢕⢗⣧⣷⢷⣷⣿⣿⣷⡕⢝⢕⢝⢝⢿⢿⡿⣿⣝⣹⣽⣽⣝⣝⢝⣗⣷⣦⣔⡕⢕⢕⢕⢕⢄⢁⢐⠔⠀⠁⠀⠀⠀⢔⢕⠕⠁⠁⠑⠑⠀⠀⠀⠀⠀⠀⠀⠐⠅⠁⠀⠁⠁⠁⠑⠔⠀⠀⠁⠑⠑⠀⠀⠀⠀⢄⢄⢕⢕⠀⠀⠀⠀⠀⠀⠘⠁⠀⠀⠀⠀⠀⢕⢕⢝⢳⡕⢜⢝⢻⣿⣿⣿⣷⣧⣕⣕⢕⢕⢕⢕⢕⢕⢕⢕⢔⢕⢜⢻⢿⣿⣿⣵⡕⢕⢅⢁⢔⢔⢅⢀⠀⠄⠄⠄⠀⠀⠀⠀⠑⠁⠀⠀⢔⢀⠀⠀⠀⠀⠀⠁⠜⢟⢧⡱⢕⣕⢕⠀⠔⢜⢽⣿⣧⠀</a:t>
            </a:r>
            <a:br/>
            <a:r>
              <a:t>⢝⢝⡝⢅⢔⢀⠀⠀⠁⠁⢀⢁⡅⢑⢅⢁⠀⢕⢕⢕⠕⢣⠕⠕⢕⢕⡕⠕⠇⢕⠑⠑⠀⠀⠀⠀⠀⢀⠀⢀⢄⠕⠁⠁⠑⠁⠁⠑⠑⠑⠑⠑⠕⢕⠑⠑⢕⢕⢕⢕⢝⠏⢗⢕⢕⡷⣷⣷⣧⣕⣕⣱⣵⡕⢕⢕⢕⢕⢜⢝⠗⢻⢏⢝⢻⡟⢇⢕⢕⢼⢿⢳⢷⢷⢿⢿⣟⡝⢟⢿⣟⣟⢟⣯⣇⢕⢝⢻⢿⣷⣷⢵⣵⣕⣔⢄⢄⢀⢀⢀⠁⠀⠀⠀⠀⠁⠀⠀⠀⠀⠀⠀⠀⠀⠀⢀⢀⠀⠀⠀⢀⢄⢄⢀⢀⠀⠀⠀⠀⠀⢄⠀⠀⠀⠀⠀⠀⢐⢕⢄⢅⠁⠀⠀⠀⠀⠀⠀⠀⢕⢕⢕⢜⢝⢇⢕⢟⣟⢿⢿⣿⣿⣿⣿⣷⣧⣵⣕⣕⡕⢕⢕⢕⢗⢿⢿⢟⢿⣿⣿⣿⣿⢝⢕⠁⠁⢕⢕⠀⠀⢔⢄⢀⠀⠀⠀⠀⢔⢔⢕⢕⢔⠀⠀⠀⠀⢔⢀⠑⠜⢜⢕⢕⡜⢕⢕⢕⣕⢝⢝⠀</a:t>
            </a:r>
            <a:br/>
            <a:r>
              <a:t>⢕⢕⣕⣔⣔⣔⢕⢑⢈⢉⢁⢁⢄⢔⢅⢄⠀⠀⣅⠐⠀⠀⠀⢀⢠⢔⢔⢔⢄⢄⠄⠄⢄⠀⠀⠀⠐⠀⠀⠄⠔⠄⠀⠄⠔⠐⠀⠀⠀⠀⠀⠄⠄⢔⢄⢔⢕⠕⠅⠄⠀⠐⠀⠀⠀⠁⠜⢻⢟⢝⣝⡏⢝⣷⣕⣕⡕⠕⠕⢕⣵⡇⢕⢕⢕⢝⢝⢝⢏⠑⠑⢑⢕⢕⡝⢕⣕⣽⣿⣗⣸⣯⣵⣵⣾⡏⢿⢷⢷⣷⣾⣿⣿⣿⣿⣻⣷⣷⣷⣷⢵⢔⢀⠁⠁⠀⠀⠀⢀⠀⠀⢀⢄⢄⢔⢔⢔⢔⢕⢕⢔⢅⠁⠅⠁⠀⠀⢄⣠⢵⢕⢔⠀⠀⠀⠀⠀⢕⢱⢜⠕⢔⢐⢄⢀⢀⢔⢀⠀⠑⠕⢕⢕⢕⢕⣕⡕⢝⢟⣻⣿⣿⣿⣿⣿⣿⣿⣿⣧⣝⣝⢕⢕⢕⢕⢕⢕⢕⢳⣾⢏⢕⢕⢕⢔⣱⣵⢕⢔⢕⡱⣷⡕⢔⠀⠀⠑⠁⠑⠕⢕⢕⠀⠀⠀⠀⠀⠀⠀⠀⢕⢕⢕⢜⡝⢿⣿⣿⣿⣵⠀</a:t>
            </a:r>
            <a:br/>
            <a:r>
              <a:t>⠃⢙⢝⢙⢙⢕⠁⠁⠁⠀⠈⠁⠁⠈⠉⠁⠁⠑⠃⠄⠀⠀⠁⠁⠁⠀⠀⠁⠑⠓⠑⠑⠐⠁⠑⠃⢜⠕⠑⠑⠕⢑⢄⠀⠀⠀⠀⠀⢀⢀⢄⢔⢄⢁⢀⢀⢄⠀⠀⢄⢄⢀⢄⢄⢄⢐⣕⣕⣵⣾⢿⢇⠑⠁⠁⠁⠀⠀⠀⠀⠈⠑⠑⠑⠑⠕⢕⢕⢕⢄⠀⠁⠕⢜⣿⣿⣻⡿⢟⢝⢝⢕⢕⢜⢟⣿⣿⣷⣕⣵⣽⣿⣿⣿⣧⡝⢿⣿⣿⣿⣿⣷⣧⣕⡔⢄⢄⡄⢁⠐⠀⠁⠕⠑⠑⠑⠑⠁⠁⠁⠁⠁⠀⠀⠀⠀⠀⠁⠁⠁⠁⠁⢄⢄⢄⣀⢄⢱⢕⣕⣵⣵⢕⢇⢕⢕⢕⡕⢕⢔⢔⢕⢕⢗⡷⢗⢜⢝⢕⢕⢕⢝⢝⢻⣿⣿⣿⣿⣿⣿⣿⣿⣷⣾⣿⣷⣷⣷⣾⣷⣷⣷⣾⣿⣽⡷⢾⢻⣷⣷⣷⡟⢏⢕⢕⢕⢀⢀⢀⢕⢕⡄⠀⠀⢀⢀⠀⠀⠀⠀⠑⠑⠕⢕⢜⢿⣿⣿⣿⣿⠀</a:t>
            </a:r>
            <a:br/>
            <a:r>
              <a:t>⢕⠕⠕⠝⠕⢔⢕⢕⠔⠐⠀⠀⠀⠀⠐⠂⠐⠀⢀⢀⢀⢀⠀⠀⢀⢔⢕⢄⣀⣀⣀⣀⣀⢄⢤⢔⢇⢕⢕⢕⢱⢖⢇⢔⢔⢔⢔⣔⣱⣷⣷⣷⣿⣷⣷⣷⣷⣷⣷⣷⣷⣷⣷⣾⡿⢿⠿⠿⠿⢿⢷⠗⠴⠰⠄⠄⢄⠄⢴⢖⢆⢐⠀⠀⠀⢀⢕⢕⢕⡇⢀⢀⢀⢕⢸⣿⣷⢷⡕⢕⢕⢕⣕⢕⢜⢝⣝⠕⠕⠝⢮⢿⢟⢿⣝⢝⢳⢿⣿⣿⣯⣕⢝⢻⣷⢷⣵⣕⡕⣕⢕⢄⢀⢀⢀⢀⢀⢀⢄⢄⠔⠴⢔⠄⠀⠀⠀⠀⠀⠀⠀⠀⠀⠁⠑⠑⠁⢜⢟⣟⣏⡿⢷⢷⣾⣿⣿⢿⢏⢟⢿⡝⢝⢕⢕⢕⢕⢕⢗⢕⢱⢕⢕⢕⣜⣹⣿⣿⣿⣿⣿⣿⣿⣿⣿⣿⣿⣿⣿⣿⣿⣿⣟⣝⣹⣿⣿⣿⣟⢻⢏⢜⢕⢕⢅⢕⢕⣕⣕⣕⣕⣔⡄⢔⠕⠕⠀⠀⠀⠀⠀⠀⠀⠑⢕⣼⡟⢏⢻⣿⠀</a:t>
            </a:r>
            <a:br/>
            <a:r>
              <a:t>⢵⣵⢵⣵⣵⣕⡕⢕⢔⠀⠀⢀⠀⠀⢄⢀⠀⠀⠀⠀⠀⠉⠉⠁⠑⠘⠁⠁⠀⢀⢕⠃⠁⠀⠀⠁⠁⠁⠀⠀⠁⠈⠁⠁⠁⠐⠀⠀⠁⠘⠙⠉⠉⠁⠈⠙⠻⢿⣿⣿⡿⢟⢟⠕⠀⠀⠀⠀⠁⠁⠁⠀⠀⠀⠀⠀⠀⢀⢄⢵⢧⢕⢔⢔⢔⢕⠑⠁⢕⢕⢕⡕⢕⢕⢕⠕⢜⢳⢜⢧⢵⡕⢪⣕⡕⢕⠁⠀⠀⠀⠀⠁⠘⠕⠑⠑⠑⠑⠕⢜⢝⢟⢻⢧⣕⡜⢜⢝⢟⢧⢕⢕⢕⢕⢕⢕⠕⠁⠀⠀⠀⠀⠀⠀⠀⠀⠀⠀⠀⠀⠀⠀⠀⠀⠀⢀⢼⢝⢝⢟⢝⢕⢕⢕⣿⣿⣿⢿⣧⣕⣕⣷⣵⣵⣗⣷⣷⣧⣜⣕⢳⢵⢷⣿⣽⣿⣿⣿⣿⣿⣿⣿⣿⣿⣿⡿⣿⣿⣿⣿⣿⣿⣿⣿⢯⢏⢱⡼⣿⣿⣿⣗⣧⣵⣷⣼⢝⢝⢕⢕⢝⢕⢕⢕⢔⢄⠀⠀⠀⠀⠀⠀⠀⠑⠞⢿⢿⣝⣗⡇⠀</a:t>
            </a:r>
            <a:br/>
            <a:r>
              <a:t>⣕⡕⢱⢼⢼⢿⣝⢟⢟⢳⢧⢄⢄⢕⢗⢞⢟⠙⠉⠉⠙⠑⠐⠀⠀⠀⠀⠀⠀⠀⠀⠀⠀⠀⠀⠀⠀⠀⠀⠀⠀⠀⠀⠀⠀⠀⠀⠀⠀⠀⠀⠀⠀⠀⠀⠀⠄⠄⠀⠑⠑⢑⠀⠀⠀⠀⠀⠀⠀⠀⠀⠀⠀⠀⢄⢴⢎⢝⠕⠇⢕⠕⢕⠕⠑⠀⢀⢕⡕⢕⣾⣇⢕⢀⠀⢀⢀⢕⢇⢕⢕⢝⢗⢹⣏⡕⢔⢄⢀⠀⠀⠀⠀⠀⠀⠀⠀⠀⠀⢁⠑⠑⠕⢕⢜⢝⢟⢳⢧⣝⣇⢗⢕⢕⢱⢕⠁⠀⠀⠄⠄⠀⢀⢄⢄⢄⢄⢠⢄⢀⣀⣔⣕⣔⣔⣕⣱⣵⣵⡵⢼⢿⢿⢿⣿⢿⣿⣿⣿⣿⣿⣿⣿⣿⣿⣿⣻⣿⣿⣿⣷⣿⣿⣿⣿⣿⣿⣏⢕⢕⢕⢕⢜⢹⣽⡕⢕⢜⢝⢟⢟⢟⢻⣿⣿⣷⣵⣾⣿⣿⣿⣟⣿⣿⡿⢿⣷⣵⣕⡕⢕⢕⢕⣵⣗⢔⠀⠀⢀⠀⠀⠀⠀⠀⠀⠀⠁⠑⠝⢟⠀</a:t>
            </a:r>
            <a:br/>
            <a:r>
              <a:t>⢕⢝⢿⣳⣕⣕⡕⢕⢕⢕⣕⢕⢕⢕⢕⢇⢕⢀⢀⠀⠀⠀⠀⠀⠀⠀⠀⠀⠀⠀⠀⠀⠀⠀⠀⠀⠀⠀⠀⠀⠀⠀⢀⠀⠀⠀⠀⠀⠀⠀⠀⠀⠀⠀⠀⠀⠀⠀⠀⠀⠀⠁⠀⠀⠀⠀⠀⠀⠀⠀⠀⠀⣀⢴⠎⠀⢁⢕⠕⠁⠀⠀⠀⠀⠀⠀⠁⢕⢕⣼⣿⣾⢕⠁⠀⢔⢕⢕⢕⢸⣿⣵⢕⢝⢝⢻⡳⢟⢷⣧⡔⢀⠀⠀⠀⠀⠀⠀⠀⠁⠁⠀⢀⢠⡱⢵⣵⣵⣕⣳⣼⣜⡝⢕⢗⢧⣵⣕⣕⣔⣄⣄⣱⣥⣕⡕⢣⢵⢕⢕⢷⢵⣝⣝⡕⢕⣱⢕⢕⢕⢕⢑⢕⢕⡕⢕⢕⢕⢕⢝⢟⢻⢿⢿⣿⣿⣿⣿⣿⣿⣿⣟⣿⣿⣿⣿⣿⣿⣿⣾⣿⣿⣷⣷⣷⣧⣵⢕⢜⢕⢕⢕⣕⣕⢵⣷⣱⢕⢟⢟⢕⢝⢟⢏⢕⣫⣝⡟⢝⢝⢱⣧⣵⣵⣵⡕⢄⢀⢅⢀⠀⠀⢀⠀⠀⠀⠀⠀⠀⠁⠀</a:t>
            </a:r>
            <a:br/>
            <a:r>
              <a:t>⢕⢕⢕⣿⡟⢿⣿⣿⣿⣿⣿⣿⣾⣯⡝⢟⢻⢷⣷⣔⡄⠀⠀⠀⠀⠀⠀⠀⠀⠀⠀⠀⠀⠀⠀⠀⠀⠀⠀⠄⠐⠑⠑⠀⠀⠀⠀⠀⠀⠀⠀⠀⠀⠀⠀⠀⠀⠀⠀⠀⠀⠀⠀⠀⠀⢄⢕⠔⠔⠇⠓⠉⠀⢀⡄⠕⠁⠀⠀⠀⠀⠀⠀⠀⠀⠀⢄⢔⢱⢻⣿⢿⢷⢷⢕⢕⣱⣵⢕⢕⢹⢟⢝⢕⣵⣵⡕⢕⢗⢻⢿⣷⣕⣕⢔⢄⢄⢀⢀⢀⢄⢔⣾⣿⡿⣵⢕⢕⢕⢝⢟⡿⣾⢝⢝⢏⢝⢻⢯⡝⢟⢗⢕⢜⢗⢏⡱⡵⢕⠑⠁⠕⠕⢜⢝⡝⢝⢕⢇⢕⢕⢗⢗⢇⢅⢄⡕⢕⢕⣕⡱⢕⢕⣕⣕⣕⣕⣵⣵⣽⣿⣿⣿⣿⣿⣿⣿⣿⣿⣿⣵⡯⢕⢕⢕⢝⢹⢿⢿⢿⣷⣷⣷⣷⣧⣵⣗⢧⣵⣵⡵⢇⢗⢟⣿⣿⣿⣿⣗⣣⣵⣽⢟⢗⣷⣧⣧⢵⡕⢕⢕⢕⢁⠀⠀⠀⠀⠀⠀⠀⠀</a:t>
            </a:r>
            <a:br/>
            <a:r>
              <a:t>⠙⠝⢗⢿⢿⢿⣿⢏⢝⢹⢫⣝⣟⢻⣿⣿⣿⣿⡟⢝⢅⢀⢀⠀⠀⠀⠀⠀⠀⠀⠀⢄⠀⠀⠀⠀⠀⠀⠀⠀⠀⠀⠀⠀⠀⠀⠀⠀⠀⠀⠀⠀⠀⠀⠀⠀⠀⠀⠀⢀⢀⢔⠐⠀⠀⠁⠀⢀⡀⠤⠀⠂⠈⠁⠀⠀⠀⠀⠀⠀⠀⠀⠀⠀⠀⠀⢜⢕⡕⢸⡟⢇⢕⡕⡔⢅⣹⡿⢕⢕⢱⣵⣿⡿⢟⢏⢕⢵⣵⣷⣷⣿⣿⣿⣿⣧⢕⢜⢕⢜⢝⣿⣿⣿⣿⣿⣕⣕⡼⢳⢕⢜⢷⢵⡾⢽⢕⢕⡜⢝⢝⢕⢝⢕⢜⢕⠕⢑⠑⢑⢄⢕⡕⢱⢕⢕⢱⢷⢗⢕⢏⢝⢇⢕⢕⢕⢕⢑⢑⢕⡱⢕⠑⠕⠜⢝⢵⣵⣿⣿⣿⣿⣿⣿⣿⣿⣿⢿⣟⢟⢟⢟⢿⢿⣷⣕⢵⣕⣱⣱⣕⣝⣻⣿⣷⣷⣷⣾⣿⣮⡝⢕⣱⣵⣵⣵⡿⢿⢿⢿⣿⣧⡵⢵⢵⣼⡿⢇⢕⡕⢕⢄⢀⠅⢔⣄⢀⢀⢀⢀⠀</a:t>
            </a:r>
            <a:br/>
            <a:r>
              <a:t>⢄⢀⢀⠀⠑⠑⠑⠑⠀⠀⢁⢕⢵⡕⣿⣿⣿⣿⢿⢿⣿⣷⣷⡷⢷⢷⢧⢴⣴⣔⢔⢕⢀⠀⢀⢀⠀⠀⢀⢀⢄⢄⢀⢀⢀⢀⣀⢀⢀⠀⢀⢀⢀⢀⢀⢀⢀⢄⢔⢇⢱⢕⢗⢲⠐⠀⠁⠀⠀⠀⠀⠀⠀⠀⠀⠀⠀⠀⠀⠀⠀⠀⠀⢀⢄⢕⣕⡼⢟⢝⣵⣿⣿⣷⣷⣷⣾⢟⢇⢕⣟⡝⢕⢇⢕⢕⢕⢕⢜⢝⢝⢝⢜⢿⣿⣧⣜⡕⢕⠕⠑⠜⢫⣽⣿⣿⣷⣷⣿⡷⢗⢕⢕⢳⡿⡗⢵⢕⢕⢝⢕⢵⢱⢵⢕⣕⢔⢐⠐⠁⠁⠁⠙⠁⠀⠀⠁⠁⢁⢑⣕⢅⠄⠄⠐⠐⠊⠉⠁⠁⠑⠈⠑⠄⠄⠅⢜⣿⣿⣿⣿⣿⣿⣏⣝⡝⢕⢗⣏⢹⣹⣷⢷⢷⣿⣿⢿⢿⣿⣿⣷⣿⣿⣿⣿⣳⣷⣾⣾⣿⣷⢕⢕⢕⢝⢕⢕⣕⣕⣕⡝⢝⣿⣵⣵⣵⣵⣷⣾⣿⣕⢱⢵⣕⣕⢕⢕⢕⢇⢕⠀</a:t>
            </a:r>
            <a:br/>
            <a:r>
              <a:t>⢕⢕⢕⢕⢅⢔⢕⢕⢕⢅⢀⢑⠕⠷⢿⢿⣿⣿⢻⢻⣿⣿⡿⢷⣷⡽⢷⢧⢵⢵⣝⣿⢗⢗⢟⣻⣧⡴⢵⣵⣱⣷⣗⡎⣝⣹⣽⣕⣝⣝⣝⢕⢑⢕⢕⣃⣔⣄⣡⣵⡴⢔⠑⠀⠀⠀⠀⠀⠀⠀⠀⠀⠀⠀⠀⠀⠀⠀⠀⠀⢄⣰⣷⡿⢕⢕⣱⣷⣱⢵⡼⡟⢿⢿⢿⢏⢱⢷⢿⢿⢿⢇⢔⢄⢕⢕⢕⢕⢕⢕⢱⢷⣗⢗⢎⠕⢔⢄⢄⢄⢀⢀⢕⢕⢏⢻⢿⡿⢿⣿⣷⣧⣵⣕⢕⢕⢕⣜⢗⢧⢕⢕⢗⢇⢵⡜⢵⢗⢕⠔⠀⠀⠀⢀⢀⢀⢀⢕⢕⠀⠐⠐⠀⠐⠀⠀⢄⠄⢔⠐⢴⢄⢔⠔⢄⢑⢕⢹⣿⢿⣿⣿⣿⣿⣿⣷⣧⣵⣵⣵⣷⣾⣿⣿⣿⣷⣷⣷⣾⣿⣿⣿⣿⣿⣿⣿⣿⣿⣿⣿⣿⣷⣕⢕⣹⣿⢿⢷⢿⣿⣿⣿⣿⡧⢵⣾⡿⢿⢿⣷⣷⣾⣷⣷⢿⣿⣿⣿⣿⣿⠀</a:t>
            </a:r>
            <a:br/>
            <a:r>
              <a:t>⠅⠕⢕⢕⢜⢝⢙⠝⠑⠀⠄⠄⠄⠁⢑⢕⢝⣝⣿⣿⣿⣿⣵⣵⣯⣼⣹⣽⣝⡝⢝⢝⣝⣼⣽⣿⣷⣷⣾⣿⡿⢿⢿⣟⣿⣿⣿⣿⣿⣿⣿⣧⣵⣵⣴⣷⢧⢕⢵⢕⢕⢕⠁⠀⠀⠀⠀⠀⠀⠀⠀⠀⠀⢀⢐⢄⢄⢄⣴⢞⢝⢱⣿⣿⣿⣿⣿⣿⣷⣮⣿⣿⣵⢜⠙⠑⠕⠅⠁⠑⢕⢜⢵⢜⢝⢕⢕⢕⢇⢕⡕⢕⢝⡕⢕⢗⢕⢕⢕⢕⡕⢀⠀⠀⠁⠁⠁⢙⢕⡜⢟⢿⡿⢿⣿⣷⣷⣾⣿⣷⣧⡕⢜⢕⢇⢕⢕⢕⢅⢄⢄⢄⢁⢁⠁⠁⠀⠀⢀⢄⢄⢄⢄⢄⢔⢄⣕⣔⣔⣰⣴⣕⢵⡵⢵⣵⣾⣷⣿⣧⣿⣿⣿⣿⣟⣿⣟⢟⢟⢟⢝⢟⣿⣿⣿⣿⣿⣿⣿⣿⣿⣿⣿⣿⣿⣿⣿⣿⣿⣿⣿⣿⣿⣿⣿⣿⣧⡵⢞⣿⣿⣿⣿⣿⣷⣵⣵⣵⣕⣕⣸⣟⣫⣵⣷⣷⣾⣿⣿⣿⠀</a:t>
            </a:r>
            <a:br/>
            <a:r>
              <a:t>⢀⠀⠑⠁⢕⢕⢕⢄⢀⠀⠀⠀⠀⠁⠁⠁⠁⠁⢕⢽⢽⣟⢱⣹⡿⢿⢿⣿⡏⢟⣪⣽⣽⣟⢝⢟⢏⢝⠛⠟⢝⠗⠕⢝⠙⠙⠙⠘⠛⠟⠟⢟⢿⣿⣿⣿⣿⣿⣷⣷⣞⣇⣱⢵⢗⢗⢔⢔⣶⢕⢕⠑⠑⠘⢕⡇⢕⣷⣿⡇⢕⢕⢕⢝⢻⣿⡿⢿⣿⣿⡏⠕⠁⠀⠀⠀⠀⠀⠀⠀⠁⠁⠁⠐⠕⠕⠑⠑⢕⢸⣾⣿⣿⡇⢕⢕⢕⢄⢀⢁⢙⢹⡧⢄⢀⣀⢀⢁⢑⢑⢕⠁⢕⢸⢹⣫⣿⣿⣿⣿⣿⣿⣿⣷⣵⣕⣕⡕⢱⢱⢕⢿⢷⢷⣷⡵⢵⣗⣗⣞⢳⢷⢷⢧⢷⢿⢟⢟⢏⢝⣝⢿⡿⢗⣞⣏⣝⣹⣿⣟⢺⣿⣿⣟⢟⣿⣿⣟⣷⣷⣇⣱⣵⣵⣽⣼⣿⣿⣿⣿⢿⢿⣿⣿⢿⢯⢽⣿⣿⣿⣿⣿⣿⣿⣿⣿⣿⣿⣿⣿⣿⣟⡻⢕⢕⢕⢕⢕⢜⡟⢻⣿⣿⣿⣿⣿⣿⣿⣿⣿⠀</a:t>
            </a:r>
            <a:br/>
            <a:r>
              <a:t>⠄⠄⠀⠀⠀⠁⠑⠁⠀⠐⠀⠀⠀⠀⠀⠀⠀⠀⢄⡔⢵⢜⣝⣷⣧⣕⣜⣿⣧⡼⣝⡕⢕⣧⢀⠁⠀⠀⠀⠀⠀⠀⠀⠀⠀⠀⠀⠀⠀⠀⠀⠀⠑⢕⠝⠛⠙⢕⡞⢝⣿⣟⢳⡕⢕⢕⢇⢕⢕⢕⢱⢵⢕⢔⡕⣜⣱⣼⢻⣾⣵⣵⣵⣷⢿⢟⣵⣷⡿⣿⣕⢄⢄⢄⢄⢄⢔⢕⢕⢕⢕⢕⢕⢗⠕⠔⠀⠀⠑⠟⢿⣿⣿⡷⡕⢕⢸⣷⢕⢇⢇⢇⢄⢡⢕⢕⣾⣷⣾⢗⣳⣔⣕⢕⣼⣿⣿⣿⣿⣿⡿⢿⣿⡿⣿⣿⣷⣿⣗⢷⢷⣷⣵⣵⡕⢕⢕⢕⣕⢕⢕⢟⢻⣗⣇⣕⢜⢕⡗⢗⣇⣕⣧⣷⡏⢟⢻⣿⣿⣿⣿⣿⣿⣿⣽⣿⣿⣿⣟⡽⢝⢕⡕⢞⢟⢟⢝⢟⢝⢝⢕⢕⢞⣏⢿⣿⣷⣾⣿⣿⣿⣷⣿⣿⣫⣝⣹⣿⣿⣿⣿⣻⢟⢽⢽⣿⢝⡟⢿⣿⣾⣿⣿⢿⢿⣿⣿⣿⣿⣿⠀</a:t>
            </a:r>
            <a:br/>
            <a:r>
              <a:t>⠀⠀⠀⠀⠀⠀⢀⢀⠀⠀⠀⠀⠀⠀⠀⠀⠀⠀⠐⢕⢱⢝⢜⢕⢕⢝⢕⢱⢝⢣⣕⣵⣜⢝⢇⣄⡀⢀⠀⠀⠀⠀⠀⠀⢀⢴⢔⠀⠁⠉⢕⢕⢔⢄⠀⠀⢄⢅⢵⢾⢿⢿⣕⢼⢇⢕⢕⢕⢕⢱⢕⢸⣿⢿⢿⣿⣿⣿⣿⣟⡟⢝⣕⣕⣵⣾⣿⣟⣿⢇⢜⣝⣝⣷⣾⣾⢎⢝⢕⣕⣕⢕⢕⢕⢕⢔⢔⢄⠀⠀⠑⠜⠏⢵⣾⡇⢜⢿⢇⢕⠕⠑⢕⢕⢅⢈⠁⠑⠁⠀⢄⣕⢁⢁⣹⢿⢿⡿⣿⣯⡕⢕⢕⢝⢵⣟⢿⢿⣿⣯⢵⡕⢞⢯⢱⢕⢕⢱⢳⢷⢜⢝⢿⢿⢿⢟⢏⣕⢳⣟⣹⢽⢽⢽⢺⢕⣼⣹⣿⣿⣿⣟⢏⣱⣿⣿⢿⣿⢷⢗⢟⢝⢕⢕⢕⢕⢕⢕⢕⣕⣕⡕⣝⣟⣫⣹⣼⣷⣮⣿⣿⣿⣹⣻⣿⣷⣟⢿⢽⣝⣕⣕⣕⡕⣕⡕⢕⢕⢕⢜⣝⣻⢷⣳⣷⣵⣵⣿⣿⣿⠀</a:t>
            </a:r>
            <a:br/>
            <a:r>
              <a:t>⠁⠀⠀⠀⠀⠀⠁⠀⠀⠀⠀⠀⠀⠀⠀⠀⠀⠀⠁⠀⢄⢕⠕⠑⠁⠀⢕⢳⣕⡱⢜⢜⣸⢕⢕⢕⣜⣝⢕⣳⢷⡆⡀⢀⠀⠘⠕⠅⢅⢱⣵⣕⣕⣄⢀⢀⢅⢔⢕⢕⢕⢕⢞⢇⢸⣵⣵⣷⣷⣾⣿⣿⣿⣾⣿⣿⣿⣿⢿⢿⣟⢻⢿⢎⢝⢜⢝⢏⢏⢝⢕⢕⢜⢕⠕⢝⠕⠕⢕⢕⢕⠝⠗⢗⢕⢕⠕⠕⠐⠀⠀⠀⠀⠁⠁⠀⠁⠁⠁⠀⠀⠀⠀⠀⠁⠜⠗⠲⠲⠴⢷⢗⢝⢝⢕⢕⣕⢹⣿⡿⣷⡕⢕⢕⢕⢹⣿⣷⣎⢝⣟⢯⢜⢕⢵⢕⢵⢵⣵⣵⣝⣕⢗⢇⢕⢕⢕⢕⡕⢜⢝⢻⢝⢝⣕⣕⢕⢇⢕⣕⡵⢼⢟⣝⢟⢏⢕⢜⢕⢕⢕⢕⢕⢕⢕⢕⢕⢕⣜⢇⢕⢕⢕⢕⢕⢱⢱⢵⣗⢝⢕⢜⢝⢝⢝⣳⣿⡟⢷⢷⢗⢗⢜⢜⡕⡕⢜⢝⢝⢝⢝⢟⢟⢻⢿⢟⢟⢕⢵⢵⠀</a:t>
            </a:r>
            <a:br/>
            <a:r>
              <a:t>⢄⠀⠀⠀⠀⠀⠀⢕⢕⢱⢕⢕⠔⠀⠀⠀⠀⠀⠀⠕⢕⢕⢀⠀⠀⢔⡕⢜⢋⠕⠑⠁⠀⠀⠑⢕⢝⢕⠉⠍⠙⢕⢕⢗⢀⢔⢵⠗⠕⠵⠍⠍⠌⠕⢕⠗⠕⢕⢇⢕⢕⢕⢷⢟⣟⢏⢟⢿⣿⣿⣿⣿⣿⣿⣿⣿⡟⢷⢇⢕⠕⠑⠕⢑⢕⠕⠕⠑⠁⠁⠀⠀⠑⠑⠐⢄⢀⢀⢕⢕⢄⠀⠀⠁⠁⠕⢀⠀⠀⠀⠀⠀⠀⠀⠀⠀⠀⠀⠀⠀⠀⠀⠀⠀⠀⠀⠀⠀⠀⠀⠔⢕⢕⣕⡜⢕⢕⢕⢝⢹⣽⣿⣇⢕⢕⢝⢟⣿⣾⣕⡝⢷⣷⣾⣯⣵⣷⣵⣵⣱⡕⢕⢜⣹⣵⣷⡷⢾⢿⣣⣷⣿⣿⣮⢽⢝⣵⢾⢏⢕⢕⢕⢕⢕⢕⢕⢕⢕⢕⢕⢕⢕⢕⢕⢕⢕⢕⢕⢕⢜⢕⢕⣼⡝⢕⢕⢕⢇⢕⢳⢧⣕⣕⣕⣕⡕⢕⢗⢗⣵⣱⣾⣷⣾⣷⣵⢞⢺⣿⡷⢕⢕⢕⢵⢵⢕⢕⢕⢕⢕⠀</a:t>
            </a:r>
            <a:br/>
            <a:r>
              <a:t>⠀⠀⠀⠀⠀⢄⡰⢕⢕⢕⢕⠁⠁⠀⠀⠀⠀⠀⠀⠀⢀⢁⢑⢕⢕⢕⢟⢇⢕⢔⢀⢀⢄⠀⠔⢕⢑⢁⢱⣕⡕⢕⢑⢕⠕⠕⢄⠀⠀⠀⠀⠀⠀⠀⠁⠀⠀⠁⠀⠁⠑⠑⢕⢣⣵⣕⢵⢗⢻⡻⢿⢿⢿⢿⢿⢟⢝⢕⢕⢕⢔⢀⢄⢕⢁⠀⠀⠀⠔⠀⠀⠀⠀⠀⠀⠀⠀⠑⢕⢕⢕⠀⠀⠀⢔⢕⢕⢕⢄⠀⠀⠀⠀⠀⠀⠀⠀⠀⠀⢔⢕⠕⢄⠀⠀⠀⠀⠀⠀⠀⢔⢜⢕⢜⢜⢟⢇⢱⢕⣷⣿⣿⣿⣷⢕⢕⢱⣼⣿⢟⢿⣧⣵⣮⣽⣿⣷⣿⣿⣿⣿⣿⣿⣷⣷⣷⣿⣿⣿⣿⣿⣿⢟⣏⡕⢱⢿⢇⢕⢕⢕⢕⢕⢕⢕⢕⢕⢕⢕⢕⢕⢕⢕⣕⣕⣽⡷⢕⢕⢕⢞⢝⢕⢕⢕⢕⢕⢕⢕⢕⢕⢕⢝⢿⣿⣾⣿⣿⣿⣿⣿⣿⣿⣿⣟⣿⣕⣕⣵⡿⢷⣇⢕⡱⣕⣕⣕⢕⢕⢕⠀</a:t>
            </a:r>
            <a:br/>
            <a:r>
              <a:t>⠀⠀⠀⠀⠀⠘⢕⢕⢕⢕⢕⢅⢀⠀⠀⠀⠖⠕⢕⢕⢕⡕⢱⣔⣜⢝⢕⣕⢕⠀⢕⢕⢕⢕⢕⢕⢕⢕⢕⢜⢟⢇⢕⢕⢐⠀⠀⠀⠀⠀⠀⠀⠀⠀⠀⠀⠀⠀⠀⠀⠀⠀⠁⠕⠟⠇⠕⢕⢕⢕⠕⢕⢕⢕⢕⢕⢕⢕⠕⢜⢕⢕⢕⢕⢕⢕⢀⢀⢀⢁⢅⢄⢄⢀⠀⠀⠀⠰⢕⢕⢕⢴⢰⣵⣵⣵⣼⣧⣵⣔⢄⢀⢀⢄⢅⢔⣰⣰⣵⢕⢵⢵⢅⠀⠀⠀⠀⠀⠐⠐⠑⠕⢕⢕⢕⢸⡕⢕⢕⢜⢻⣿⣿⡿⢟⢏⢝⢝⡜⢝⢟⢻⢟⢝⢻⣿⣿⣿⣿⢟⣷⢷⣼⣝⣽⢕⢜⢿⢿⢿⢿⢿⢏⢝⢕⢕⢕⢕⢕⢕⢕⢕⢕⢕⢕⢕⢕⢕⣕⢕⢕⢕⢜⢹⡟⢻⡗⢕⢕⢕⢕⢕⢕⢕⢕⢕⢕⢕⢕⢕⢕⢕⢕⢕⢝⣵⣵⣼⣿⣿⣟⣯⣽⡕⣱⣼⣿⣿⣯⣵⣵⣵⣕⣕⣕⣕⣕⣵⣵⣿⠀</a:t>
            </a:r>
            <a:br/>
            <a:r>
              <a:t>⢁⠑⢐⠄⠀⠀⠀⠁⠁⠁⠁⠀⠀⠀⠀⠀⠄⢄⢅⡱⢜⢟⢟⢟⢟⢕⢕⢕⡕⢵⢵⡮⢝⢝⢕⣕⡕⢕⢝⢝⣵⡧⢕⢇⢕⢐⠐⠄⢀⠀⠀⠀⠀⠀⠀⠄⠄⠀⠐⠐⠀⠀⠐⠑⠐⠀⠀⠁⠁⠀⠀⠀⢕⢅⠀⠀⠁⠀⠀⠁⢕⢕⢕⢕⡕⢕⢔⢑⠀⢀⢄⢎⢕⢱⣔⣀⡀⢄⢕⢕⠕⠕⢜⢁⢕⢕⢕⣜⡝⢝⢹⣿⣿⣿⣿⢏⢝⢍⢕⣵⣧⣕⣱⢔⣔⣄⡄⢄⢄⢔⣄⣱⣕⣕⣕⢕⡏⢕⢕⣯⣺⣿⣿⣟⣝⣷⣧⣕⢕⢱⢕⢕⢕⢕⢜⢻⢟⣇⢵⣷⣵⣿⣿⣿⣿⢇⣱⢵⢗⢇⢕⢕⢕⢕⢕⢕⢕⢕⢕⢕⢕⢕⢕⢕⢕⢱⢎⢇⢜⢕⢵⢵⢾⢟⢏⢇⢕⢕⢕⢕⢕⢕⢕⢕⢕⡱⣕⣕⣕⢕⣕⣵⣾⣵⣳⣿⣿⣿⣿⣿⣿⣿⣿⣿⣿⣿⣿⣿⣧⣿⣿⣿⣿⣿⣿⣿⣿⣿⣿⣿⠀</a:t>
            </a:r>
            <a:br/>
            <a:r>
              <a:t>⢕⢕⢐⠀⠀⠀⠀⠀⠀⠀⠀⠀⠀⠀⠀⠀⠀⠔⢟⢗⢳⢗⢇⢕⢕⡕⢕⡟⢟⢞⠗⠗⢇⢕⢝⡝⢝⢝⣕⣹⡽⠿⠕⢕⢕⢕⢕⠜⠁⠀⠁⠀⠀⠀⠀⠀⠀⠀⠀⠀⠀⠀⠀⠀⠀⠀⢀⢄⣄⢄⢄⢔⢕⢕⠀⠀⠀⠀⢄⢔⢕⢕⢕⢿⡗⢳⡕⢕⢕⣕⣵⣵⢾⢿⢿⣿⣟⣯⣕⣕⣔⣔⣕⣜⢕⢕⢕⢺⢇⢵⢕⢟⢏⠙⠑⠁⠁⠑⠁⠀⠀⠀⢀⢔⢕⢈⠑⠙⠙⠉⠁⠁⠘⢝⢝⢟⣗⣧⢕⢕⢻⣧⢸⣿⡻⢽⢝⢏⢟⢳⢧⢵⢕⢕⢷⣷⡷⣾⣗⢟⢻⣟⣵⢫⣟⢎⢝⢕⢕⢕⢕⢱⣕⡕⢕⢕⢕⢕⢇⢜⢇⢕⢕⢕⢕⢕⢕⢕⢕⢕⢕⢕⢕⢕⢕⢝⢕⢕⢕⢕⢕⢕⢗⢱⢕⣕⢝⣿⢿⢿⣿⣿⣿⣿⣿⣿⣿⣿⣿⣿⣿⣿⣿⣿⣿⣿⣿⣿⣿⣿⣿⣿⣿⣿⣿⣿⣿⣿⣿⣿⠀</a:t>
            </a:r>
            <a:br/>
            <a:r>
              <a:t>⢕⢕⢕⢔⠐⠀⠀⠀⠀⠀⠀⠀⠀⠀⠀⠀⠀⠑⠁⠁⢁⢕⢑⢄⢕⢕⣿⠃⠁⠁⠀⠀⢕⢇⢑⢕⢝⢟⢏⢝⢕⢆⢄⡀⢀⠁⠑⢔⠀⠀⠀⢀⠀⠀⠀⠀⠀⠀⠀⠀⠀⠀⢀⣄⣰⡗⢟⠝⠝⢕⢱⡵⢗⢕⢄⢄⢔⢔⢕⣱⣵⣷⣿⣧⣵⣵⣵⣷⣟⢝⢝⣟⣿⣿⣿⣷⡕⢜⣽⣟⢟⡟⢇⢝⢝⢟⢻⢿⣿⣿⣷⣇⢅⢄⠀⠀⠀⠀⠀⢀⢄⠔⠕⠑⠁⠀⠀⠀⠀⠀⠀⠀⠐⢕⢕⢞⢝⢕⣱⣵⢞⣷⢗⢜⢟⢕⢕⢕⢱⡜⢕⣼⣕⣕⣱⣵⣸⣿⡿⢷⢾⢿⢇⢕⢕⢱⢗⢞⢇⢕⢝⢕⢇⢕⢗⢟⢏⢝⢕⢕⢕⢕⢕⢕⢕⢕⢱⣕⣕⢕⢕⢕⢕⢕⢕⢕⢕⢕⢕⢕⢕⢕⢕⢜⢝⢝⢝⢕⢕⢕⢕⢝⢝⣿⡿⢿⢿⣿⣿⣿⣿⣿⣿⣿⣿⣿⣿⣿⣿⣿⣿⣿⣿⣿⣿⣿⣿⣿⣿⣿⠀</a:t>
            </a:r>
            <a:br/>
            <a:r>
              <a:t>⢕⢕⠕⠁⠀⠀⠀⠀⠀⠀⠀⠀⠀⠀⠀⠀⢄⢄⣱⣵⣧⣵⡕⢕⡕⢟⣕⢄⠀⠀⠐⠀⠀⠀⢕⢕⢕⢕⢜⣕⣕⡕⢕⢜⠙⠅⢔⢐⠜⢑⠀⠁⢘⠑⢔⠔⠔⠐⢔⢄⢴⢴⢼⢿⣟⢇⢵⢕⢄⢄⢕⢕⢕⢕⣕⡕⢜⢕⢜⢹⣇⢱⢵⣷⣷⣿⣾⣽⣿⣿⣿⡟⢝⢝⣿⣿⣿⣿⣿⣿⣿⣟⣻⣿⣿⣿⣿⣿⢿⢿⢿⡟⢕⢕⢇⢔⢔⢔⡕⠕⠁⠀⢀⢠⢄⢄⣄⣄⢀⢄⣄⣔⣔⢕⢱⢻⢿⣿⣿⣿⢕⢕⢕⢕⢕⢕⢕⣕⡕⡕⢱⣾⣿⡯⣿⢝⢟⣕⢕⢕⢕⢕⢕⢕⢟⢇⢕⢕⢕⢕⢕⢕⢕⢕⢕⢕⢕⢕⢕⢕⢕⣕⢱⢵⢵⢺⢯⣵⢕⢕⢕⢕⢕⢕⢕⢇⢱⣕⢕⢕⢕⢕⢕⢕⢕⢜⢝⢝⢗⢇⢕⢕⢇⢕⢕⣕⢕⢜⣹⡟⢿⣿⣿⣿⢿⢿⣿⣿⣿⣿⣿⣿⣿⣿⣿⣿⣿⣿⣿⣿⠀</a:t>
            </a:r>
            <a:br/>
            <a:r>
              <a:t>⢁⡁⠑⠀⠀⠀⠀⠀⠀⠀⠀⠀⠀⠀⠀⠀⠕⢗⢝⠟⠁⠁⠑⢱⡕⢜⢏⢕⠀⠀⠀⢔⢖⢕⢕⢕⢕⢱⢝⢟⢕⢕⢕⢕⢔⠐⠀⠀⠀⠐⠀⠀⠀⠀⠀⠀⠀⠔⢱⢵⢱⢾⢿⢷⣾⢵⢇⢜⣕⢝⢹⢿⢝⡞⢝⠁⠁⠑⠕⢕⢜⢕⢝⢿⣿⣿⣿⣿⣿⣟⣷⡇⢗⢇⢟⢻⣿⣟⣟⢟⢏⢟⣿⣿⣿⣿⣿⣯⣼⢿⢗⢗⣗⣷⣷⣷⣧⣷⣷⣔⢕⢕⢱⢟⢟⢝⢝⠕⠕⠕⠑⠑⢕⢱⢷⣵⣕⣹⣿⣿⣧⡕⢕⢕⢗⢧⣸⣽⣿⣷⣝⣵⣗⢜⣕⣵⣷⣧⢵⢷⣷⣾⣷⡕⢕⢕⢕⢕⢕⢕⢕⣕⣵⢞⢗⢏⢝⢝⢕⢕⢕⢕⢕⢕⢕⢕⢕⢕⢕⢕⢕⢕⢕⢕⢕⢕⢕⢕⢕⢕⢕⢕⢕⢕⢕⢕⢕⢕⢕⢕⢕⢕⢕⢕⢕⢕⢕⢕⢕⣕⣵⣧⡜⢻⣿⣷⣧⣵⣝⣿⣿⣿⣿⣿⣿⣿⣿⣿⣿⣿⠀</a:t>
            </a:r>
            <a:br/>
            <a:r>
              <a:t>⢕⢗⢇⢔⢔⢔⢔⢔⢰⢄⢄⣄⣕⣔⢔⢕⡄⢄⢔⢄⢀⢀⢀⢈⢅⢕⢕⢕⢄⢕⢕⢕⢕⢕⢕⢕⠕⢜⢜⠍⠕⠕⠁⠁⠁⠀⠀⠀⠀⠀⠀⠀⠀⠀⠀⠀⠀⠀⢅⣵⡵⢵⡵⣕⣜⢟⢕⢗⢪⢽⢕⢗⢇⡕⢕⢕⢔⢔⣕⢕⢟⢱⢕⢼⢿⢿⢿⢿⢿⣿⣿⣧⣵⣵⣵⣾⣟⣿⣿⢗⣗⢝⣝⢝⢝⢟⢿⣿⣯⢕⢕⢕⢕⢕⢜⢕⢕⢕⡕⢕⢕⢕⣱⣯⣵⢕⢔⢀⠀⢀⢀⢔⢕⣵⣕⣕⣕⣕⣻⣿⣿⣿⣷⡧⢵⣼⣿⣿⣿⣿⣿⣿⣷⣿⣿⢿⢕⢜⢕⢗⢗⣼⣕⡕⢕⣱⣕⢕⢕⣕⣼⣿⣿⣱⣵⣵⢕⢕⢕⢕⢕⢕⢕⢕⢕⢕⢕⢕⢕⢕⢕⢕⢕⢕⢕⢕⢕⢕⢕⢕⢕⢕⢕⢕⢕⢕⢕⢕⢕⢕⢗⢧⢵⣕⡕⢕⢕⢝⢟⣿⣿⣯⣻⣿⣝⣕⢕⢕⢜⢝⢟⢏⢝⢝⢝⢝⢕⢝⢹⣿⠀</a:t>
            </a:r>
            <a:br/>
            <a:r>
              <a:t>⢕⢕⢕⢕⢅⢁⠁⠁⠁⠁⠑⠘⠙⠟⢟⢟⢻⢗⣗⣟⡗⣗⣳⣷⢧⢕⢗⢕⢕⣱⢵⢕⢕⠕⠕⠄⠄⠀⠀⠀⠀⠀⠀⠀⠀⠀⢀⣄⣰⣴⢷⢖⢖⢰⢴⢴⢔⢵⡾⢹⡷⢗⢱⢝⡕⢕⢕⢕⡕⢄⢄⠕⢕⢕⢱⢎⢕⢕⢕⢕⢕⣕⢷⢕⢕⢗⡞⢝⢝⢹⣿⣿⣿⣿⣿⣿⣿⣿⣿⣿⣿⣿⡏⢕⢝⢕⣜⡟⢕⢕⢕⣕⣔⢕⣵⣾⢷⢇⢜⢕⡕⢺⢯⢝⢟⢫⢝⢗⢕⢕⢵⣵⢵⢵⢕⢕⢕⣼⣽⣿⣿⣿⣿⣷⣧⣾⣿⣿⣿⢇⢕⢕⢕⢕⢕⢕⢕⢕⢕⢕⢕⢜⢕⢜⣻⢵⢵⣕⣕⣕⢝⣹⣝⢝⢕⢏⢕⢕⢕⢕⢕⢕⢕⢕⢕⢕⢕⢕⢕⢕⢕⢕⢕⢕⢕⢕⢕⢕⢕⢕⢕⢕⢕⢝⢕⢕⢕⢕⢕⢕⢕⢕⢕⢕⢝⢻⢷⢕⢕⢹⣿⣿⣿⣿⣿⣿⢷⢗⢕⢕⢱⣵⡕⢵⢵⢵⢕⣱⣾⣿⠀</a:t>
            </a:r>
            <a:br/>
            <a:r>
              <a:t>⢕⢕⢕⢕⢕⢕⢄⢄⢔⢕⢱⢔⢄⠄⠀⠀⠁⠁⢑⢝⡹⢽⢟⢕⢽⢟⢟⣿⣿⣿⢇⢕⢕⠀⠀⠀⠀⠀⠀⠀⠀⠀⢀⢄⣴⣵⣿⢿⢇⢕⢕⢕⢕⢕⢕⢵⢼⡜⢕⢕⢕⢗⡵⣕⣪⢕⣗⡵⢕⡕⢕⢕⢕⢕⢕⡕⢕⢕⢗⢕⢕⢕⢕⢱⣵⡵⢕⢕⣳⣾⣿⣿⣿⣿⣿⣽⣿⢿⣿⢻⢟⣿⣿⣫⣝⣻⣵⣾⡷⢗⣟⣟⢏⣻⡟⢗⢇⢕⠕⠕⠑⠑⢑⢕⢕⢕⢕⢕⢅⢁⢑⢕⢕⢕⢕⢸⣷⣻⣿⣿⣿⣿⢿⢿⢿⢟⢟⢟⢝⢇⢕⢕⢜⢇⢇⢕⡵⣕⢕⢕⢕⢕⢕⢕⣼⢕⢝⣿⣿⢿⢿⢿⣧⢕⢕⢕⢕⢕⢕⢕⢕⢕⢕⢕⢕⢕⢕⢕⢕⢕⢕⢕⢕⢕⢕⢕⢕⢕⢕⢕⢕⢕⢕⢕⢕⢕⢕⢕⢕⢕⢕⢕⢇⢕⢕⢕⢕⢕⢕⢕⢝⢿⣿⢯⢝⢕⢕⢕⢕⢕⢕⢕⢕⢜⢵⢷⢕⣸⣿⣿⠀</a:t>
            </a:r>
            <a:br/>
            <a:r>
              <a:t>⢕⢕⠀⠁⠁⠁⠁⠑⢕⢕⢔⢕⢕⢱⢖⢐⣰⣵⣵⣵⢵⢵⢷⢷⣞⣿⣿⡷⢽⢿⢇⢕⢕⢀⠁⠀⠀⠀⠀⢀⢀⣄⣵⣿⣿⣿⣷⡵⢕⢳⢕⢵⢕⢕⢀⢄⢕⢕⣵⣵⢇⢕⢜⢟⢟⢿⣷⣷⣷⣕⣱⡵⢱⣵⣕⣷⣵⣱⣽⣷⣾⡵⢕⣺⣽⣷⣷⣷⣿⣿⣿⣿⣿⣿⣿⣿⣿⣷⣿⣧⣾⣿⣟⣕⣱⢷⢿⢟⢕⢕⢕⢕⢕⣕⣕⢕⢕⢅⢀⢀⢄⢕⢕⢜⣽⣽⣽⣺⣷⣧⣕⢕⢕⢕⢕⢕⢜⣿⣿⣿⣿⣷⢕⢕⢕⢕⢕⢕⢕⢕⢕⢕⢕⢕⢕⢕⢕⢕⢕⢜⢟⢇⣱⣱⣟⣿⢧⢵⡿⢷⢕⢜⢱⢧⢕⢕⢕⢕⢕⢕⢕⢕⢕⢕⢕⢕⢕⢕⢕⢕⢕⢕⢕⢕⢕⢕⢕⢕⢕⢕⢕⢕⢕⢕⢕⢕⢕⢕⢕⢕⢕⢕⢕⢕⢕⢕⢕⢕⢕⢕⢕⣕⢕⢕⢕⢕⢕⢕⢷⢷⣗⢱⢕⢇⢕⢕⢕⢝⢻⢿⠀</a:t>
            </a:r>
            <a:br/>
            <a:r>
              <a:t>⠕⠑⢐⠔⢔⢄⢄⢀⢄⢕⢕⢵⣷⣟⡗⢕⢜⢝⢗⡕⡇⢕⢕⢕⡵⢿⢿⡕⢕⢕⢕⢕⢕⢕⢔⢄⢤⣰⡵⢵⣞⢿⡟⣟⡇⢱⢯⢕⣕⣱⡕⣕⢇⢕⢕⢕⢕⣕⢸⣿⣜⣱⢽⣽⣷⡪⢽⢇⢝⡏⢵⢷⢷⣕⢜⣸⣻⣿⣿⣿⣾⣧⣾⣿⣿⣿⣿⣿⣿⣿⣿⣿⣿⣿⣿⣟⣝⣝⡵⢽⡿⢇⢞⢝⢝⢕⢕⢕⢕⢕⢕⢜⢝⢕⢝⢝⢝⢝⢱⣗⣟⣿⢟⢟⢇⢱⢧⣝⣿⣿⣿⣵⣕⣵⣵⣧⣵⣻⣿⣿⡿⢝⢏⢕⢕⢕⢕⢕⢕⢕⢕⢕⢕⢕⢕⢜⢕⢕⢕⢕⢜⢕⣟⣿⣧⣸⣵⡕⢜⢟⣷⣼⡇⢕⢕⢕⢕⢕⢕⢕⢕⢕⢕⢕⢕⢕⢕⢕⢕⢕⢕⢕⢕⢕⢕⢕⢕⢕⢕⢕⢕⢵⢗⣕⣕⣕⢕⢕⢕⢕⢕⢕⢕⢕⢕⢕⢕⢕⢕⢱⣿⣿⣷⢕⣕⣱⣕⣵⣷⣧⣕⣕⡕⢕⢕⢕⢕⢜⢕⡕⠀</a:t>
            </a:r>
            <a:br/>
            <a:r>
              <a:t>⡔⢄⢄⢈⢟⢟⢟⠗⢗⢗⢗⢕⢟⢏⢝⢝⢇⢱⣵⣿⣿⣿⣿⢷⣧⣵⡕⡗⣕⣵⢱⢕⢕⢕⢕⡵⢜⢏⢕⢜⢕⣵⡾⢟⢟⡳⢇⢇⢕⢜⢝⡇⢕⢕⢵⣵⣷⣷⣷⣾⢟⢕⢱⢕⢜⢝⢕⢱⢷⡷⢗⢾⣿⢾⣿⣿⣿⣿⣿⣿⣿⢿⣝⣱⣵⣿⣿⣿⣿⣿⣿⣿⣿⡿⢿⢿⢿⢞⢝⢝⢕⢕⢕⢕⢕⢕⢕⢕⢕⢕⢕⢕⢕⢇⢕⢏⢝⢕⢕⢕⢕⢟⢗⢟⡝⢟⢇⣿⣻⣿⣿⣿⣿⣿⡟⢝⢝⢻⣿⣷⣷⣧⣵⣕⢕⢕⢕⢕⢕⢕⢕⢕⢕⢕⢕⢕⡵⢕⢧⣷⣧⡵⢼⢟⢝⣽⣮⡟⢕⢕⢟⢿⣿⡿⢇⡵⣕⢕⢕⢕⢕⢕⢕⢕⢕⢕⢕⢕⢕⢕⣵⣧⣕⢕⢕⢕⢕⢕⢕⢕⢕⢕⢕⢵⢜⢟⢟⢕⢕⢕⢕⢕⢕⢕⢕⢕⢝⢕⢕⢸⢿⢟⢿⢿⢟⢏⢕⢕⡕⢕⢕⢕⢕⢕⢜⢕⣹⣿⣼⣿⠀</a:t>
            </a:r>
            <a:br/>
            <a:r>
              <a:t>⣯⣟⣱⣵⢵⢕⣥⣕⣕⡕⢕⣄⣄⢄⢕⣕⣕⡕⢜⢽⢟⢟⢺⢿⢏⢝⣕⣱⣟⣵⣷⡇⢱⣷⡿⢕⢕⢕⢕⢕⢕⣸⣇⢕⢕⢕⣵⣾⣿⣷⣾⡷⢕⢕⣱⣼⢟⢟⢻⢿⢕⢕⢜⢕⢕⢕⢕⢕⢟⢕⣵⣿⣿⣿⣿⣿⣞⣽⣿⣿⣿⣿⣿⣿⣿⣿⣿⣿⣿⣿⣿⣿⣿⢕⢕⢕⢕⢕⢕⢕⢕⢕⢕⢕⢕⢕⣕⣵⣜⣹⣿⣧⢵⢗⢗⢕⢕⢕⢕⢕⢕⢕⢕⢕⢜⢕⢵⢕⢞⢿⣿⣿⢿⢿⣏⢕⢕⢺⣿⣿⣿⣿⣿⣿⣿⣿⣿⣧⣵⣕⣕⣕⡕⣵⣷⣞⣳⢷⣷⣾⣿⣿⣿⣿⡿⣿⢟⢕⢕⢕⢱⢞⢕⡕⢕⢜⢕⢕⢕⢕⡱⢵⡵⢷⢇⢕⢕⢕⣵⣾⣿⣿⣿⡇⢕⢕⢕⢕⢕⢕⢕⢕⢕⢕⢕⢕⢕⢕⢕⢕⢕⢕⢕⢜⢕⢕⢱⢱⡕⢕⢕⢕⢕⢕⢕⢕⢕⢕⢕⢕⢕⢕⢕⢕⢕⢹⣿⣿⣿⣿⠀</a:t>
            </a:r>
            <a:br/>
            <a:r>
              <a:t>⠘⠙⠝⠕⢗⢾⢿⣿⣿⣿⣟⣟⣟⡟⢏⢏⢿⢟⣟⣷⣵⣵⣗⣳⣟⣟⣻⣷⣞⣝⡾⢿⢟⢏⢕⢕⢕⢕⢕⢕⣱⣿⢿⢷⡇⢜⢟⢏⢝⡿⢿⢇⢕⣱⢟⢕⢸⣧⣵⣵⣷⡕⢸⡕⢕⢕⢕⢕⢕⢾⣿⡏⢱⣿⣿⣿⣿⢿⣿⣿⣿⣿⣿⣿⣿⣿⣿⢟⢻⣿⣝⢝⢕⢕⢕⣕⣕⢕⣼⣷⣧⣵⣕⣵⢿⢟⢏⢟⢎⢕⢕⢕⢕⢕⢕⢕⢕⢕⢕⢕⢕⢕⢕⢕⢕⢕⢕⢕⡕⢕⣱⣾⣷⣿⣵⣕⣕⣾⣿⣿⣿⣿⣿⣿⣿⣿⣿⣿⣿⣿⡿⢿⢏⢝⢝⢕⣱⣼⣟⣿⣿⣿⣿⣿⢇⢜⢕⢕⢕⢜⢕⢕⢕⢕⢵⣷⢕⣵⢵⢕⢇⢱⢕⢕⢕⢕⢕⢕⣿⣿⣿⣿⣿⡇⢕⢕⢕⢕⢕⢕⢕⢕⢕⢕⢕⢕⢕⢕⢕⢕⢕⢕⢕⢕⢕⢕⢕⢕⢕⢕⢕⢕⢕⢕⢕⢕⢕⢕⢕⢕⢕⢕⢕⢕⢕⢕⣿⣿⣿⣿⠀</a:t>
            </a:r>
            <a:br/>
            <a:r>
              <a:t>⢀⢄⢄⢄⣀⡁⢁⢁⡜⣜⢝⢝⢝⢟⢟⢿⣿⣿⣿⣿⣿⣿⣿⣿⣿⢟⢝⢽⢕⢕⢕⢕⢕⢕⢕⢕⢵⢕⢕⢕⢜⣿⡷⢇⢕⢕⢱⡕⢜⢕⢕⢕⣾⣧⣕⣼⣿⡿⢿⣿⣿⣽⢿⡿⢏⢕⢕⣕⡇⢱⢼⢿⣷⣾⡏⢗⡧⡵⢿⣿⣿⣿⣿⣿⣿⣿⣿⣗⡟⢝⣕⢳⢕⢕⣱⣿⡿⢾⡿⢿⢿⢟⢜⢝⢕⢕⢕⢕⢕⢕⢕⢕⢕⢕⢕⢕⢕⢕⢕⢕⢕⢕⢕⢕⢕⢕⢕⢕⢜⢾⣿⣿⣿⣿⣿⣿⣿⣿⣿⣿⣿⣿⣿⣿⣿⣿⣿⣿⣿⣯⣵⡕⡕⣷⣷⣾⣿⣿⣿⣿⣟⣏⣝⢝⢕⢕⢕⢕⢕⢕⢕⢕⢕⡕⢱⢵⢷⢞⢵⡕⣱⢵⢧⣷⣿⣷⢵⢕⢕⢝⢟⢿⣿⣷⢕⢕⢕⢕⢕⢕⢕⢕⢕⢕⢕⢕⢕⢕⢕⢕⢕⢕⢕⢕⢕⢕⢕⢕⢕⢕⢕⢕⢕⢕⢕⢕⢕⢱⣾⣿⢕⢕⢕⢕⢱⣾⣿⣿⣿⣿⠀</a:t>
            </a:r>
            <a:br/>
            <a:r>
              <a:t>⠚⠛⠛⠛⠛⠛⠃⠓⠓⠓⠃⠑⠑⠑⠓⠓⠑⠘⠛⠛⠛⠛⠛⠛⠓⠑⠑⠑⠙⠑⠃⠑⠑⠑⠑⠓⠑⠑⠑⠑⠃⠙⠛⠑⠑⠑⠑⠑⠑⠘⠑⠛⠛⠛⠛⠛⠊⠑⠑⠃⠚⠛⠑⠑⠃⠑⠛⠋⠑⠑⠑⠛⠛⠛⠛⠛⠓⠘⠛⠛⠛⠛⠛⠛⠃⠑⠘⠓⠓⠓⠛⠛⠛⠛⠛⠙⠑⠑⠑⠑⠑⠑⠑⠑⠑⠑⠑⠑⠑⠑⠑⠑⠑⠑⠑⠑⠑⠑⠑⠑⠑⠑⠑⠑⠑⠑⠑⠑⠑⠘⠛⠛⠛⠛⠛⠛⠛⠛⠛⠛⠛⠛⠛⠛⠛⠛⠛⠛⠛⠛⠛⠛⠛⠛⠛⠛⠛⠛⠛⠛⠛⠓⠓⠚⠑⠑⠑⠑⠑⠑⠃⠓⠓⠛⠃⠑⠑⠑⠘⠙⠑⠑⠃⠑⠘⠙⠑⠑⠑⠑⠑⠘⠙⠛⠃⠑⠑⠑⠑⠑⠑⠑⠑⠑⠑⠑⠑⠑⠑⠑⠑⠑⠑⠑⠑⠑⠑⠑⠑⠑⠑⠑⠑⠑⠑⠑⠑⠑⠛⠛⠓⠃⠑⠑⠘⠛⠛⠛⠛⠛⠀</a:t>
            </a:r>
            <a:br/>
          </a:p>
        </p:txBody>
      </p:sp>
    </p:spTree>
  </p:cSld>
  <p:clrMapOvr>
    <a:masterClrMapping/>
  </p:clrMapOvr>
</p:sld>
</file>

<file path=ppt/slides/slide8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⡟⢿⢷⣷⣵⢕⢕⢕⢕⢕⢕⢕⢕⢜⢕⢝⢝⢕⢕⢕⢕⢕⢕⢕⢕⢕⢺⣿⣿⣿⣏⣿⢟⢕⢗⢕⢕⢕⢕⢕⢕⢕⢕⡝⢏⢝⢝⢏⢝⢟⢻⣿⣷⣿⢵⢯⢽⣟⣿⣷⣵⣜⣕⣕⣕⣕⣕⣕⣕⣕⣵⣾⣿⣏⣝⣸⣯⣿⣿⡿⢿⢏⢏⡹⢇⢞⢝⣽⢿⢿⢿⣿⣿⡟⡟⢫⢝⢕⢕⢕⢝⢕⢕⢕⢕⢕⢜⢎⡹⢕⢕⢜⢝⢟⡼⣿⣿⣿⣿⣿⣏⣕⡱⢕⣕⢕⢱⢽⢧⡕⢕⢕⢸⣷⣾⣕⢕⢕⣕⣕⣼⡾⢷⢟⣇⡕⡝⢟⢕⢕⢝⢇⢕⢕⢕⢕⢕⢕⢕⢕⢕⢕⢕⢜⢕⢕⢕⢕⢕⢕⢕⢕⢣⣕⢕⢕⢕⢕⢕⢝⢏⢟⢳⣷⣵⡕⢕⢕⢕⢕⢕⢕⢕⢕⢕⢕⢕⢕⢕⢕⢕⢕⢕⢕⢕⢕⢕⢕⢕⢕⢕⢕⢕⢕⢕⢕⢕⢕⢕⢕⢕⢕⢕⢕⢕⢕⠀</a:t>
            </a:r>
            <a:br/>
            <a:r>
              <a:t>⣿⣿⣿⣿⣿⣿⣿⣿⡿⢿⢟⢝⢕⢕⢕⢕⢕⢕⢜⢕⢕⢕⢗⡇⢕⢱⢇⢜⢕⢇⢕⢜⢝⢗⢗⢕⢕⢕⢕⢕⢕⢜⢝⢕⢕⢱⢵⢕⢜⡕⢷⢷⣷⣧⢕⣎⢟⢟⢟⢗⢷⢵⢷⣧⣵⣽⣼⣿⣵⣷⣵⣿⣿⣿⣿⣿⣿⣿⣿⣯⣽⣾⣝⣏⢹⣿⣿⣻⣿⣷⣿⣟⣻⣷⡵⢵⣜⣱⣕⡇⢸⡇⢳⡳⢗⢇⢜⢿⢫⣽⣕⢕⢕⢕⢕⢕⢕⢕⢕⢝⢕⢕⢕⢇⢕⣕⣵⣧⣞⡻⢿⢷⢎⢝⢱⢽⣻⢇⢕⢕⢱⢇⣱⣞⣳⢕⣱⣵⡕⢻⣕⢜⢳⢕⢕⢕⢕⢕⢕⢕⣕⢱⢕⡕⢕⢵⢵⢝⢺⡏⢕⢑⠁⠑⠕⠕⠑⠕⢕⢕⢕⣕⡕⢳⢿⣗⢗⢷⢇⢕⢕⢕⢕⢕⢕⢜⢝⢹⣿⢿⢟⢇⢕⢇⢝⢝⡱⢝⢳⢧⣵⣱⣕⣕⣕⢕⢕⢕⢕⢕⢕⢕⢕⢕⢕⢕⢕⢕⢕⢕⢕⢕⢕⢕⢕⢕⢕⢕⢕⢕⠀</a:t>
            </a:r>
            <a:br/>
            <a:r>
              <a:t>⣿⣿⣿⣿⣿⣿⣿⢏⢕⢕⢕⢕⢕⢕⢕⢕⢕⢕⢕⢕⢕⢕⢕⢕⢕⢕⢕⢕⢕⢕⢕⢱⡕⢕⢕⢕⡕⢕⢕⢕⢕⢹⢽⢕⢕⢗⢇⢱⢕⢇⢇⢕⢗⢻⢟⡟⢽⢿⢽⢣⢕⣕⣻⣾⣿⣾⣿⣿⣿⣿⣿⣿⣿⣿⢿⣟⢿⣿⢿⡿⢿⢝⢕⢻⢿⣿⡽⢽⣿⡿⢿⢗⢗⢇⢇⡸⢵⣿⣿⣟⣻⣿⡯⢵⢺⡕⢕⢕⢕⢇⣝⢕⢕⢕⢕⣵⡵⢕⡕⢕⢕⢕⢕⣹⣿⣾⡿⢿⣯⣝⢇⣕⣧⣼⣷⡇⢕⢸⣕⢕⢱⢝⢝⢝⢝⢝⣽⣏⣵⣵⣝⣿⣷⣿⣿⣿⣿⢧⣮⡝⢕⢕⢕⡕⢵⢕⢕⢗⢏⠕⠑⠀⠀⠀⠀⢄⢄⢅⢕⣳⡟⣹⣼⢟⢟⢜⢇⢇⢕⢅⢕⢕⢕⣽⢕⢕⡕⢜⣝⢝⡏⢕⢱⡇⢕⢜⢕⢕⢕⢕⣳⣷⢵⢵⢕⢝⢝⣝⣕⣵⣱⣷⣳⢾⢾⢕⢱⢱⢗⢗⢕⢇⣕⣕⣕⡕⢕⢕⢕⢕⠀</a:t>
            </a:r>
            <a:br/>
            <a:r>
              <a:t>⣿⣿⣿⣿⣿⢿⢝⢕⢕⢕⢕⢕⢕⢕⢕⢕⢕⢕⢕⢕⢕⢕⢕⢕⢕⢕⢕⢕⢕⢕⢕⢕⢕⢕⢕⢕⢕⢷⢕⢕⢕⢕⣕⢕⢕⢕⢕⢕⢕⢕⢕⢕⢕⢕⢝⢟⢟⢿⢯⢞⣿⣿⡺⢽⢿⣿⣿⣿⣿⣿⣟⣏⡝⢝⢕⣱⢽⢷⢇⡵⢕⢕⢕⢕⣱⣵⢹⢜⣵⣿⣷⣷⣷⣾⡿⣿⣿⣿⣿⣿⣿⢿⢏⢝⢕⢕⠕⠕⢕⢕⢕⢝⣿⣷⣷⣵⡕⢝⢇⢕⢳⡕⢜⢗⢕⢕⢝⢝⣜⣽⣝⢕⢟⢿⢝⣿⡏⢱⣵⡕⢵⢷⢷⢿⢷⢇⢝⢽⣿⣇⡕⢟⢻⢿⢻⡧⡱⢷⢿⢧⢕⢕⢜⢕⢷⢜⢕⢕⢕⢕⢕⢑⠁⠁⢑⢕⢕⢕⢕⢝⢇⢕⢕⢕⢑⢕⢕⡕⢕⢕⢕⢕⢏⢇⢝⢕⢕⢕⢕⢕⢕⢗⠕⢕⢕⢕⢕⢕⢕⢕⢕⢕⢕⢕⢕⢕⢕⢕⢞⢕⢟⢞⣯⢧⢳⢳⢷⣧⣵⢵⢕⢕⢕⢕⢕⢜⢝⢝⢝⢝⠀</a:t>
            </a:r>
            <a:br/>
            <a:r>
              <a:t>⢿⣿⣿⡧⢕⢕⢕⢕⢕⢕⢕⢕⢕⢕⢕⢕⢕⢕⢕⢕⢕⢕⢕⢕⢕⢕⢕⢕⢕⢕⢕⢕⢕⢕⢕⢕⢕⢕⢕⢕⠑⠑⢕⠕⠑⠑⢑⢕⠑⠁⢁⢕⢕⢇⢕⢸⢗⢇⢕⢕⢱⢕⢟⢿⢿⢟⢏⢏⢝⢿⢿⢿⢿⢷⢿⢿⢟⢻⣗⣞⣿⡿⢿⢏⢏⢝⢇⢱⢜⢱⢽⢿⢿⡕⢕⢜⢝⢫⢕⠑⢕⢕⠕⠑⠀⠀⠀⠀⠑⠝⠝⠝⠝⢟⢝⢟⢗⣷⡏⢕⢜⡽⢝⢝⢗⢇⢕⢗⢕⢱⣕⣜⡕⢕⢕⡱⢕⣕⣕⢝⢗⢟⢕⢕⢕⢕⢕⢕⢕⢕⢕⢕⢕⣵⣵⢽⢕⢕⢕⢕⢿⢕⢕⢱⣷⡧⢵⢕⢀⢁⠕⢕⢕⢕⢕⢕⢕⢕⣱⢕⢵⢕⢕⢇⢇⢕⢕⢵⢷⢕⢎⢵⣵⢇⢕⢕⣇⢕⢕⢀⠔⢕⢔⠀⠑⢕⢕⢕⢞⢗⡕⢕⢕⢱⣕⡕⢕⢕⢕⢕⢕⢕⢜⢕⢕⢕⣕⢕⢕⢕⢕⢕⢕⢕⣕⢕⢕⢕⣕⢕⠀</a:t>
            </a:r>
            <a:br/>
            <a:r>
              <a:t>⣾⣿⣿⡕⢕⢕⢱⢕⢕⢕⢕⢕⢕⢕⢕⢕⢕⠕⠕⢕⢕⢕⢕⢀⠀⠕⢕⢕⢑⠁⢅⢕⠕⢕⠕⠑⠑⠑⠁⠀⠀⠀⠀⠔⠔⠐⠑⠑⠀⠀⠕⠕⢕⢕⢕⢕⢕⢕⢕⢕⢕⢕⢕⢕⢕⢕⢕⢕⢕⢕⢕⢕⢕⢕⢕⢕⢕⢵⡝⢱⢵⢝⢕⢕⢕⢕⢕⢕⢕⢕⢕⢕⢱⢧⢕⢕⢕⠑⠁⠀⠜⠑⠀⠀⠀⠀⠀⠀⠀⠀⠀⠀⠀⠀⠁⠑⢕⢕⢳⢱⢕⢕⢜⢗⢕⢕⢕⢕⢜⢷⡕⢝⢟⢗⢇⢕⢗⢇⢕⢕⢕⢕⢕⢕⢕⢕⢕⢕⢕⢕⢕⢇⢕⣕⢕⢕⢕⢕⢕⢕⢕⢕⢕⢾⢏⢕⢕⢕⢕⢕⢔⢄⢔⠕⢕⣱⣵⢕⣕⢕⣕⡕⢕⢕⢕⢕⢕⣗⡗⢕⢕⢜⢝⢕⢝⢝⢝⢕⢕⢕⢕⢔⢄⠀⠀⠀⠑⢕⢕⡕⢕⢕⢕⢕⢝⢕⢕⢕⢕⢟⣟⡎⢕⢕⢕⢕⢕⢜⢕⢕⢕⢕⢕⢵⢵⢇⢕⢕⢕⢵⠀</a:t>
            </a:r>
            <a:br/>
            <a:r>
              <a:t>⣿⣻⣿⣕⣕⡕⢱⢱⢕⢕⢕⢕⢑⢕⠐⢁⢅⠄⢀⢅⢕⢕⢅⢄⢄⢕⠑⠑⢀⠄⠕⠕⠑⠀⢀⢀⢄⠔⢔⠁⠀⠀⠀⠀⠀⠀⠀⠀⠀⠀⠀⠀⠀⠀⠀⠀⠀⠁⠁⠑⠑⠑⠕⠕⠕⢕⢕⢕⢕⢕⢕⢕⢕⢕⢕⢝⢕⢕⢕⢕⢱⢷⣵⢕⣕⣱⣕⣕⣕⡱⢕⢕⢕⢕⢕⢔⢕⢀⠀⠀⠀⠀⠀⠐⠀⠀⠀⠀⠀⠀⠀⠀⠀⠀⠀⠀⠀⠁⠁⠁⠁⠁⠑⠕⠕⠕⢔⢕⢕⠕⠕⠕⢕⠕⠕⠑⠑⠁⠁⠑⠁⠁⠕⠕⠕⠑⠑⠕⢕⢕⢕⢕⢕⢕⢕⢕⢕⢕⢕⢕⢕⢕⢕⢕⢕⢕⢕⢕⢕⢕⢕⢅⢅⠕⠕⠑⠙⠑⠑⠁⠁⠁⠑⠁⠑⠕⠑⠁⢕⢕⠁⠑⠕⢕⢕⢕⢕⢕⢕⢕⢕⢕⢕⢕⠀⠀⠀⢕⢕⢕⢕⢜⢝⢳⡾⣿⣷⣵⣷⣿⣿⣷⣵⣷⣷⢗⢕⢕⢕⢕⢕⢕⢕⢕⢕⢕⢕⢕⣕⣕⠀</a:t>
            </a:r>
            <a:br/>
            <a:r>
              <a:t>⢱⢟⢻⢟⢟⢇⢕⢕⢕⢕⢕⢕⢕⠑⠀⠀⢕⠔⠕⠕⢕⢕⢕⠕⠕⠑⠕⠑⠀⠀⢀⢄⢀⠕⠕⢕⠑⠁⠀⠀⠀⠀⠀⠀⠀⠀⠀⠀⠀⠀⠀⠀⠀⠀⠀⠀⠀⠀⠀⠀⠀⠀⠀⠀⠀⠀⠀⠀⠀⠀⠀⠁⠁⠁⠁⠁⠁⠑⠕⠕⢗⢞⢿⢿⣿⣿⣿⡿⢝⢕⠑⠑⢕⢕⢕⢕⢕⢕⢕⢔⢔⢔⢕⢑⠀⠀⠀⠀⢀⠀⢀⢀⠀⠀⠀⠀⠀⠀⠀⠀⠀⠀⠀⠀⠀⠑⠕⠑⠀⠀⠀⠀⢀⠀⠀⠀⠀⠀⠀⠀⠀⠀⠀⠀⠀⠀⠀⠀⢕⢕⢕⢕⢕⢕⢜⢕⢕⢕⠕⠕⢅⠕⢕⢕⢕⢕⢕⢕⢕⢕⣕⣕⢕⢕⢕⢕⢕⢔⢔⢔⢔⢄⢄⢔⢕⢕⢄⢔⠕⠁⠀⠀⢕⢕⠁⠁⠕⠕⢕⢕⠑⠁⠁⠀⠀⢀⢔⢕⢕⠕⢑⢕⢕⢕⢕⢜⢏⣿⣧⣿⣿⣿⣿⡿⢇⢕⢕⠕⠕⢕⢕⢕⢕⢕⢕⢕⢕⢕⢕⢜⠀</a:t>
            </a:r>
            <a:br/>
            <a:r>
              <a:t>⢕⡇⢕⢕⠕⠕⢑⢑⢑⢕⢕⢕⢕⢕⠀⠀⠀⢔⠐⠑⠑⠅⢀⢀⢕⢐⢀⠀⠀⠐⠑⠑⠁⠀⠀⠀⠀⠀⠀⠀⠀⠀⠀⠀⠀⠀⠀⠀⠀⠀⠀⠀⠀⠀⠀⠄⠔⠔⠔⢄⢄⢔⢔⠀⠀⠀⠀⠀⠀⠀⠀⠀⠀⠀⠀⠀⠀⠀⠀⠀⠀⠁⠑⠕⢜⢕⢕⢑⠑⠑⠀⠀⠀⠀⠁⠑⠑⠑⠕⠕⢕⠕⢕⢕⢕⢔⢔⢔⢕⢕⢔⠀⠑⢔⢕⢕⢀⠀⠀⠀⠀⠀⠀⠀⠀⠀⠀⠀⠀⠀⠀⠀⠀⠀⠀⠀⠀⠀⠀⠀⠀⠀⠀⠀⠀⠀⠀⢔⢑⠑⠕⢕⠁⠑⠁⠀⠁⠀⠀⠀⠀⠀⠁⠁⠑⠕⢕⢕⢑⠑⠁⠑⠑⠕⠕⢕⢕⢕⠕⠕⠕⠕⠕⠕⠕⠕⠕⠄⠀⠀⠀⠀⠀⠀⠀⠀⠀⠀⠀⠀⢄⢄⢔⢔⢕⢕⢕⢕⢕⢔⢕⢇⢕⠕⠕⢕⢕⢕⢕⢝⢕⢏⢟⢧⢇⠕⠀⠀⠀⢀⠀⠕⠕⢕⢕⢕⢕⢕⢕⢕⠀</a:t>
            </a:r>
            <a:br/>
            <a:r>
              <a:t>⢕⢝⢇⢕⢄⢀⢔⠔⠑⠑⠁⠀⠑⠀⠀⠔⠕⠀⠀⠀⠀⢅⢔⠁⠕⢕⢔⠀⠀⠀⠀⠀⠀⠀⠀⠀⠀⠀⢀⢀⢀⠄⠄⠄⠀⠀⠀⠀⠀⠀⠀⠑⠕⠕⢕⢕⠁⠁⠁⠀⠁⠁⠁⠁⠁⠀⠀⠀⠀⠀⠀⠀⠀⠀⠀⠀⠀⠀⠀⠀⠀⠀⠀⠀⠀⠁⠁⠁⠁⠁⠀⠀⠀⠀⠀⠀⠀⠀⠀⠀⠀⠀⠁⠑⠑⠕⢕⢕⢕⢕⢕⢔⢔⢕⢕⢕⢕⢄⢄⢀⠀⠀⠀⠀⠀⠀⠀⠀⠀⠀⢀⠀⠀⠀⠀⠀⠀⠀⠀⠀⠀⠀⠀⠀⠀⠀⠀⠀⠑⢕⠑⠁⠀⠄⠀⠀⠀⠀⠀⠀⠀⠀⠀⠀⠀⠀⠕⠐⠀⠀⠀⠔⠄⢀⠀⠀⠑⠑⠑⠑⢕⢔⠄⠄⠀⠀⢑⢀⠀⠀⠀⠀⠀⠀⠀⠀⠀⠀⠀⠀⠀⢕⡕⢕⢕⢕⢕⢕⢕⢕⢕⠁⢅⠀⢀⢑⢕⢕⢕⢕⢕⢕⢕⢅⢁⢕⢔⢀⢑⢕⢕⢔⢄⢑⠕⢕⢕⢕⢕⢕⠀</a:t>
            </a:r>
            <a:br/>
            <a:r>
              <a:t>⠀⠁⠑⠑⠁⠁⠁⠀⠀⠀⠀⠀⠀⢀⠀⠀⠀⠀⢀⠀⢄⢅⢕⢀⠀⠁⢕⠀⠀⠀⠀⠀⠀⠀⠀⠀⢄⠕⠑⠁⠀⠀⠀⠀⠀⠀⢀⢀⢄⢄⢀⢀⢀⢄⢕⢄⢀⠀⠀⠀⠀⠀⠀⠀⠀⠀⠀⠀⠀⠀⠀⠀⠀⠀⠀⠀⠀⠀⠀⠀⠀⠀⠀⠀⠀⠀⠀⠀⠀⠀⠀⠀⠀⠀⠀⠀⠀⠀⠀⠀⠀⠀⠀⠀⠀⠀⠀⠁⠑⠕⠑⠑⠁⠁⠁⠑⠕⢕⢕⢕⢔⠔⠄⠀⢀⢀⢀⠀⠀⠀⠑⠁⠐⢀⢀⠀⠀⠀⠀⠄⢀⠀⠀⠀⠀⠀⠀⠀⠀⠀⠀⠀⠀⠀⠀⠀⠐⠀⠀⠀⠀⠀⠀⠀⠄⢔⢐⢀⠀⠀⠀⠀⢀⠀⠀⠀⠀⠀⠀⠀⠁⢅⢀⠁⢀⢔⢅⢁⢄⢄⢔⢔⠀⠐⠀⠀⠀⠀⠀⠀⢀⢜⢕⢕⢕⢕⢕⢕⢕⢕⢕⢕⢕⢕⢕⢕⢕⢕⢕⢕⢕⢕⢕⢕⢕⢕⢕⢕⢕⢕⢕⢕⢕⢕⢕⢕⢕⢕⢕⢕⠀</a:t>
            </a:r>
            <a:br/>
            <a:r>
              <a:t>⢔⠀⠀⠁⢁⢀⠀⠀⠀⠀⠀⠀⠀⠀⠀⠀⠀⠀⠀⠑⠀⠁⠁⠀⢄⢔⠔⠀⠀⠀⠀⠀⠀⠀⠀⢀⠁⠀⠀⠀⠀⠀⠀⠀⠀⠀⢕⢔⢕⢕⢕⢕⢕⠕⢕⠐⠐⠀⠐⠀⠀⠀⢀⢀⠀⠀⠀⠀⠀⠀⠀⠀⠀⠀⠀⠀⠀⠀⠀⠀⠀⠀⠀⠀⠀⠀⠀⠀⠀⠀⠀⠀⠀⠀⠀⠀⠀⠀⠀⠀⠀⠀⠀⠀⢀⠀⢀⠀⠀⠀⠀⠀⠀⠀⠀⠀⠐⠑⠕⠕⢕⢔⢔⢕⢕⢕⢕⠀⢀⢁⢔⢔⢕⢕⢑⢐⠄⢀⢀⢐⢄⠐⠀⠀⠀⠀⠀⠀⠀⠀⠀⠀⠄⢕⢕⠄⠔⢅⢄⢄⢄⢄⢄⢄⢄⢄⢁⢑⢐⢐⢐⢐⢄⢄⢀⢀⢀⢀⢀⢔⢔⢕⢕⢕⢕⢕⢕⢕⢕⢕⢕⢕⢕⢔⢀⢄⢄⢄⢄⢔⢕⢕⢕⢕⢕⢕⢕⢕⢕⢇⢕⢕⢕⢕⢕⢕⢕⢕⢕⢕⢕⢕⢕⢕⢕⢕⢕⢕⢕⢕⢕⢕⢕⢕⢕⢕⢕⢕⢕⢕⠀</a:t>
            </a:r>
            <a:br/>
            <a:r>
              <a:t>⢕⢕⢕⢕⠕⠁⠀⠀⠐⠀⠀⠀⠀⠀⠀⠀⠀⠀⠀⠀⢄⢔⢄⠁⠁⠀⠀⠀⠀⠀⠀⠀⠀⠀⠀⠀⠀⠀⠀⠀⠀⠀⠀⠀⠐⢕⢕⢕⢅⠅⠀⠀⠀⠀⠀⠀⠀⠀⠀⠀⠀⠀⠀⠁⠁⠐⢄⢀⠀⠀⠀⠀⠀⠀⠀⠀⠀⠀⠀⠀⠀⠀⠀⠀⠀⠀⠀⠀⠀⠀⠀⠀⠀⠀⠀⠀⠀⠀⠀⠀⠀⠀⠀⠀⠁⠁⢕⢑⠐⢄⠀⢀⢀⢄⢀⠀⠀⠄⠔⢀⠀⠀⠀⠁⠁⠁⠀⠀⠁⠑⠕⠑⢕⢕⢕⠕⢕⢕⢕⢕⢕⢄⢕⢔⢔⢔⢔⠔⠕⢕⢕⢔⢔⢀⢀⢁⢅⢕⢕⢕⢕⢕⢕⢕⢕⢕⢕⢕⢕⢕⢕⢕⢕⢕⢕⢕⢕⢅⢅⢕⢅⢕⢕⢕⢕⢕⢕⢕⢕⢕⢕⢕⢅⢕⢕⢕⢕⢕⢕⢕⢕⢕⢕⢕⢕⢕⢑⠁⢕⢕⢕⢕⢕⢕⢕⢕⢕⠕⠁⢀⠁⢑⢄⠑⠑⠑⠕⢕⢕⢕⠑⢕⢕⢕⢕⢕⢑⢑⠑⠁⠀</a:t>
            </a:r>
            <a:br/>
            <a:r>
              <a:t>⢀⢁⠀⢀⠀⠀⠀⠀⠀⠀⠀⠀⠀⠀⠀⠀⠀⠀⠀⠀⠀⠁⠁⠀⠀⠀⠀⠀⠀⠀⠀⠀⠀⠀⠀⠀⠀⠀⠀⠀⠀⠀⠀⠀⠀⠀⠁⠁⠑⠀⠀⠀⠐⠀⠀⠀⠀⠀⠀⠀⢀⠀⠀⠀⠀⠀⠀⠀⠐⠀⠀⠀⠀⠀⠀⠄⢀⠀⠀⠀⠀⠀⠀⠀⠀⠀⠀⠀⠀⠀⠀⠀⠀⠀⠀⠀⠀⠀⠀⠐⠐⠔⠀⠀⠀⠀⠀⠑⠀⢑⢕⢕⢁⠑⠁⠑⠔⠀⠀⠀⠀⠀⠀⠀⠀⠀⠀⠀⠀⠀⠀⠀⠀⠑⢕⠀⠕⢕⢕⢕⢕⢕⢕⢕⢕⢕⢕⢕⢕⢕⢕⢕⢕⢕⢕⢕⢕⢕⢕⢕⢕⢕⢕⢕⢕⢕⢕⢕⢕⢕⡕⠑⢑⢕⢕⢕⢕⢕⢕⢕⢕⢕⢕⢕⢕⢕⢕⢕⠕⢕⢕⢕⢕⢕⢔⠔⠀⠀⠑⢕⢕⢕⢕⢕⢕⢅⢁⠁⢕⢕⢕⢕⢕⢇⢕⢕⢕⢕⢐⢀⠀⢁⢕⢕⢀⢀⠀⠀⠁⢕⢀⢀⠑⠑⠑⠑⠑⠑⠑⠑⠀</a:t>
            </a:r>
            <a:br/>
            <a:r>
              <a:t>⠑⠑⠀⠀⢔⢔⢔⢄⠀⠀⠀⠀⠀⠀⠀⠀⠀⠀⠀⠀⠀⠀⠀⠀⠀⠀⠀⠀⠀⠀⠀⠀⠀⠀⠀⠀⠀⠀⠀⠀⠀⠀⠀⠀⠀⠀⠀⠀⠀⠀⠀⠀⠀⠀⠀⠀⠀⠀⠀⠀⠀⠀⠀⠀⠀⠀⠀⠀⠀⠄⠀⠀⠀⠀⠀⠀⠀⠀⠀⠀⠀⠀⠀⠀⠀⠀⠀⠀⠀⠀⠀⠀⠀⠀⠀⠀⠀⠀⠀⠀⢀⠀⠀⠁⠀⠀⠀⠀⠀⠀⠀⠅⠕⢔⢔⢔⢅⠐⠀⠀⠀⠀⠀⠀⠀⠀⠀⠀⠀⠀⠀⠀⠀⠀⠑⠀⢄⢁⢑⢕⢕⢕⢕⢕⢕⢕⢕⢕⢕⢕⠕⢕⢕⢕⢕⢕⢕⢕⢕⢕⢕⢕⠕⢕⢕⢕⢕⢕⢕⢕⢕⢕⢕⠕⢕⢕⢕⢕⢕⢕⢕⢕⢕⢕⢕⢕⢕⢕⢕⢕⢕⢕⢕⢕⢕⢄⢀⠀⢐⢕⠀⠀⢕⢕⢕⢕⢕⠁⠑⠕⠕⠕⢕⢕⢕⢕⠕⠕⠑⠁⢕⢕⢕⢕⢕⢕⢔⢄⢄⢔⢕⢕⢕⢔⢔⢔⢔⠔⠐⠔⠀</a:t>
            </a:r>
            <a:br/>
            <a:r>
              <a:t>⠀⠀⠀⠀⠁⠕⢕⢕⢕⢄⠀⠀⠀⠀⠀⠀⠀⠀⠀⠀⠀⠀⠀⠀⠀⠀⠀⠀⠀⠀⠀⠀⠀⠀⠀⠀⠀⠀⠀⠀⠀⠀⠀⠀⠀⠀⠀⠀⠀⠀⠀⠀⠀⠀⠀⠀⠀⠀⠀⠀⠀⠀⠀⠀⠀⠀⠀⠀⠀⠀⠑⠔⢄⢀⠀⠀⠀⠀⠀⠀⠀⠀⠀⠀⠀⠀⠀⠀⠀⠀⠀⠀⠀⠀⠀⠀⠀⠀⠀⠀⠀⠀⠀⠀⠀⠀⢀⠀⠀⢔⠕⢐⢕⢑⢕⢕⠕⠕⢐⢀⠀⠀⠀⠀⠀⠀⠀⠀⠀⠀⠀⠀⢐⢕⢔⢄⢁⢕⢕⢕⢕⢕⢕⢕⢕⢕⢕⢕⢕⢕⢔⢄⢅⢁⢀⢀⠀⠁⠁⠁⠁⠁⠑⠑⢕⢕⢜⢝⢝⢕⢕⢱⣵⡵⢵⢵⢕⢕⢕⢕⢕⢕⢕⢕⢕⢕⢔⢔⢔⢕⢕⢕⢕⢕⢕⢕⠑⠑⠁⠅⠀⠀⠐⠀⢁⢑⢀⠔⠐⢀⢀⢀⢄⢔⢔⢄⢐⢐⢔⢕⢕⢕⢕⢕⢕⢕⢕⠕⠕⠕⠕⢕⢕⢕⢅⠑⠕⢕⠕⠔⠀</a:t>
            </a:r>
            <a:br/>
            <a:r>
              <a:t>⠀⠐⠐⠀⠀⠁⠁⠕⢕⢕⢔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⠔⠔⢄⠀⠀⠀⢀⢁⠁⠑⢕⢕⠕⢕⢐⠄⢀⠀⠀⠀⠀⠀⠀⠀⠀⢕⢕⠐⠀⠀⠀⠁⠐⠕⢕⢕⢕⢕⢕⢕⢕⢕⢕⢕⢕⢕⢕⢕⢕⢅⢀⢀⢀⢀⠀⠀⠀⠀⠀⠑⢑⢑⢕⢕⢕⢕⢕⣵⣵⣧⣵⡕⢕⢕⢝⢕⢕⢇⢱⢕⢕⢕⠁⠁⠁⠁⠀⠀⠀⠀⢀⢀⢀⢀⢄⢀⢐⢁⢄⢅⢔⢕⢕⠕⠑⢕⢕⢕⢕⢕⢕⢕⢕⢕⢕⢕⢕⢕⢕⢕⠀⠀⠀⠀⠀⠁⢁⢑⢀⠀⠀⠀⢄⢕⠀</a:t>
            </a:r>
            <a:br/>
            <a:r>
              <a:t>⠀⠀⠀⠀⠀⠀⠀⠀⠁⠕⢕⠀⠀⠀⠀⠀⠀⢕⠁⠀⠀⠀⠀⠀⠀⠀⠀⠀⠀⠀⠀⠀⠀⠀⠀⠀⠀⠄⠀⠀⠀⠀⠀⠀⠀⠀⠀⠀⠀⠀⠀⠀⠀⠐⠀⠀⠀⠀⠀⠀⠀⠀⠀⠀⠀⠀⠀⠀⢀⠀⠀⠀⠀⠀⠑⠀⠔⠀⠐⠄⢄⢄⢀⢀⠀⠀⠀⠀⠀⠀⠀⠀⠀⠀⠀⠀⠀⠀⠀⠀⠀⠀⠀⠀⠀⠀⠀⠀⠑⢕⢔⢕⢕⢕⢕⢀⠀⠁⢕⠕⢄⢁⠁⠐⠄⠀⠀⠀⠀⠀⠀⠁⠀⠀⠀⠀⠀⠀⠀⠀⠁⠕⠕⢕⢕⢕⢄⢄⢄⢄⢄⠀⢀⠀⠅⢄⢅⢕⠕⠕⠕⠄⠄⠀⠀⠁⠀⠁⠁⠑⠑⠑⢕⢕⢹⢟⢻⣿⣿⢇⢗⢷⢧⢵⢵⣵⣱⡕⢕⢔⢄⢄⢄⢄⢔⢕⢕⢕⢕⢕⢕⢕⢕⢕⢕⢕⢕⢔⢔⢔⠕⢕⢁⢕⢕⢕⢑⢑⢅⢕⢕⢕⢕⢕⢕⢕⢕⢔⢔⢕⢅⠀⠄⠀⠀⠀⠀⠀⠅⠑⠀</a:t>
            </a:r>
            <a:br/>
            <a:r>
              <a:t>⠀⠀⠀⠀⠀⠀⠀⠀⠀⠀⠀⠀⠀⠀⠀⠀⠀⠑⠀⠀⠀⠀⠀⠀⠀⠀⢀⢀⠀⠀⠀⠀⠀⠔⠐⠀⠀⠀⠀⠀⠀⠀⠀⠀⠀⠀⠀⠀⠀⠀⠀⠀⠀⠀⠀⠀⠀⠀⠀⠀⠀⠀⠀⠀⠀⠀⠀⠀⠁⠀⠀⠀⠀⠀⠀⠀⠀⠀⠀⠀⠀⠀⠁⠁⠀⠀⠁⠀⠀⠀⠀⠀⠀⠁⠑⠐⠀⠀⠀⠐⠔⠕⢔⢀⠀⠀⠀⢀⠀⠁⢑⠕⢕⢕⢕⠕⠕⠔⢄⠀⠀⠀⠀⠀⠀⠀⠀⠀⠀⠀⠀⠀⠀⠀⠀⠀⠀⠀⠀⠀⠀⢄⢁⢕⢕⢕⢕⢕⢕⢕⢀⠀⠀⠀⠀⠀⠀⠀⠀⠀⠀⠀⠀⠀⠀⠀⠀⠀⠀⠀⠀⠀⠀⠁⠑⠁⠑⠑⠝⢝⢕⢕⢕⢕⢕⢕⡕⢱⢕⣕⣕⣕⣱⣕⣕⢽⢟⢗⠕⠑⠅⠕⢕⢕⢕⢕⢕⢕⢕⢕⢕⢕⢕⢕⢕⢕⢕⢕⢕⢕⠑⢕⢕⢕⢕⠑⢑⢑⢕⢕⢕⠕⠀⠐⠀⠀⠀⠀⠀⠀⠀</a:t>
            </a:r>
            <a:br/>
            <a:r>
              <a:t>⠀⠀⠀⠀⠀⠀⠀⠀⠀⠀⠀⠀⠀⠀⠀⠀⠀⠀⠀⠀⠀⠔⠐⠀⠀⠀⠀⠀⠀⠀⠀⠀⠀⠀⠀⠀⠀⠀⠀⠀⠀⠀⠀⢕⠀⠀⠀⠀⠀⠀⠄⢀⠀⠀⠀⠀⠀⠄⠀⠀⠀⠀⠀⠀⠀⠀⠀⠀⠀⠀⠀⠀⠀⠀⠀⠀⠀⠀⠀⠀⠀⠀⠀⠀⠀⠀⠀⠀⠀⠀⠀⠀⠀⠀⠀⠀⠀⠀⠀⠀⠀⠀⠀⠀⠁⠀⠀⠀⠀⢀⠁⠀⠑⠑⠑⠑⠕⠔⢔⢄⢄⠀⠀⠀⠀⠀⠀⠀⠀⠀⠀⠀⠀⠀⠀⠀⠀⠀⠀⠑⠔⢕⢕⢕⢕⢕⢕⢕⢕⠑⠑⠀⠀⠀⠀⠀⠀⠀⠀⠀⠀⠀⢀⢐⢀⢀⠀⢀⠀⠀⠀⠀⠀⠀⠀⠀⠀⢀⢄⢕⢕⢕⠕⢕⡕⢕⢕⢕⢕⢕⢕⢕⢕⢕⠕⠑⠑⠀⠀⠀⠀⠀⠁⠁⠁⠀⠀⠀⠀⠁⠑⠕⠕⢕⢕⢕⢕⢕⢕⢕⢕⢕⢕⠕⠕⠕⠑⠑⢁⠁⠀⠀⠀⠀⠀⠀⠀⠀⠀⠀⠀</a:t>
            </a:r>
            <a:br/>
            <a:r>
              <a:t>⠀⠀⠀⠀⠀⠀⠀⠀⠀⠀⠀⠀⠀⠀⠀⠀⠀⢄⠄⠀⠀⠀⠀⠀⠀⠀⠀⠀⠀⠀⠀⠀⠀⠀⠀⠀⠀⠀⠀⠀⠀⢀⢀⢀⠀⠀⠀⠀⠀⢀⠀⠀⠀⠀⠀⠀⠀⠀⠀⠀⠀⠀⠀⠀⠀⠀⠀⠀⠀⠀⠀⠀⠀⠀⠀⠀⠀⠀⢀⠀⠀⠀⠀⠀⠀⠀⠀⠀⠀⠀⠀⠀⠀⠀⠀⠀⠀⠀⢀⠀⠀⠀⠀⠀⠀⠀⠀⠀⠀⠀⠐⠄⢀⠀⠀⠀⠀⠀⠀⠀⠀⠀⠀⠀⠀⠀⠀⠀⠀⠀⠀⠀⠀⠀⠀⠀⠀⠀⠄⠐⠀⠀⠑⠁⠀⠀⠀⠀⠀⠀⠀⠀⠀⠀⠀⠀⠀⠀⠀⠀⢄⢵⢵⢵⣕⣕⣕⢕⢕⢕⠑⠁⠐⢔⢔⢕⣕⣕⣕⣕⣕⡔⢔⢜⢕⢕⢇⢕⢕⢕⢑⢑⠑⠑⢑⠑⠀⠀⠀⠄⠀⠀⠐⠐⢄⢄⢄⢄⢁⢄⢀⢄⢕⢕⠕⠕⢕⢕⠕⠕⠕⢕⠑⠀⠀⠁⠀⠀⠁⠀⠀⠀⢀⢄⢄⢄⢔⢔⢄⢕⠀</a:t>
            </a:r>
            <a:br/>
            <a:r>
              <a:t>⢀⠀⠀⢀⠀⠄⠀⢀⠀⠀⠀⠀⠀⠀⠀⠀⠀⠀⠀⠀⠀⠀⠀⠀⠀⠀⠀⠀⠀⠀⠀⠀⠀⠀⠀⠀⠀⠀⠀⢀⢕⢱⢇⢕⢄⢔⢀⢕⠕⠜⠁⠀⠀⠀⠀⠀⠀⠀⠀⠀⠀⠀⠀⠀⠀⠀⠀⠀⠀⠀⠀⠀⠀⠀⠀⠀⠀⠀⠀⠀⠀⠀⠁⠁⠀⠀⠀⠀⠀⠀⠀⠀⠀⠀⠀⠀⠀⠀⠀⠁⠀⠄⠀⠀⠀⠀⠀⠀⠀⠀⠀⠀⠀⠀⠁⠀⠐⠐⠐⠀⠀⠀⠄⠀⠀⠀⠀⠀⠀⠀⠀⠀⠀⠀⠀⠀⠀⠀⠀⠀⠀⠀⠀⠀⠀⠀⠀⠀⠀⠀⠀⠀⠀⠀⠀⢀⢀⢄⢔⢕⢕⢕⢝⢜⢕⢕⠇⠕⠕⠕⠕⠵⠷⢇⢱⢵⢾⢿⢷⢧⢵⢼⢕⢇⢕⢕⣕⢕⠅⠀⢀⠐⠑⢁⢀⠀⠀⠀⠀⠐⠐⠀⠀⠀⠀⠀⠀⢕⢕⠔⠐⠀⠁⠀⠀⠀⠀⠀⠀⠁⠀⠀⠀⠐⠐⠀⠀⠀⢔⢄⠀⠀⠅⢕⢕⢕⢱⢕⢕⢕⠀</a:t>
            </a:r>
            <a:br/>
            <a:r>
              <a:t>⠀⢁⠁⠀⠐⠀⠄⠀⠁⠀⠀⠀⠀⠄⠀⠀⠀⠀⠀⠀⠀⠀⠀⠀⠐⠀⠀⠀⠀⠀⠀⠀⠀⠀⠀⠀⠀⠀⢄⠕⠕⠜⢏⠕⢜⢕⢗⢕⢀⠀⠀⠀⠀⠀⠀⠀⠀⠀⠀⠀⠀⠀⠀⠀⠀⠀⠀⠀⠀⠀⠀⠀⠀⠀⠀⠀⠀⠀⠀⠀⠀⠀⠀⠀⠀⠀⠀⠀⠀⠀⠀⠀⠐⠀⠀⠐⠀⢀⠀⠀⠁⠀⠁⠐⠀⠀⠀⠀⠀⠀⠀⠀⠀⠀⠀⠀⠀⠀⢀⠀⠁⠀⠀⠀⠀⠀⠀⠀⠀⠀⠀⠀⠀⠀⠀⠀⠀⠀⠀⠀⠀⠀⠀⠀⠀⠀⠀⠀⠀⠀⠀⠀⢐⢑⢕⢔⠕⢕⢕⢕⢕⢵⢵⢔⠀⠁⠄⠄⠄⠄⢄⢁⢑⢁⢁⢁⢑⠕⠑⠕⢕⢕⢕⢕⢇⢕⢕⢕⢕⢕⢕⠅⠕⠅⠁⠀⠀⠀⠀⠀⠀⠀⠀⠀⠀⠀⠀⠀⠁⠀⠀⢀⠄⢀⠀⠀⠀⠀⠀⠀⠀⠀⠀⠀⠀⠀⠀⠀⠀⢅⢕⢄⢄⠀⠀⠀⠀⠀⠕⢕⠀</a:t>
            </a:r>
            <a:br/>
            <a:r>
              <a:t>⣵⣷⡵⢄⢀⠀⠀⠀⠀⠀⠀⠀⠀⠀⠀⠀⠀⠀⠀⠀⠀⠀⠀⠀⠀⠀⠀⠀⠀⠀⠀⠀⠀⠀⠀⠄⠔⠐⠁⠀⠀⠀⠁⠇⠑⢕⢕⠅⠀⠀⠀⠀⠀⠀⠀⠀⠀⠀⠀⠀⠀⠀⠀⠀⠀⠀⠀⠀⠀⠀⠀⢀⠀⠀⠀⠀⠀⠀⠀⠀⠀⠀⠀⠀⠀⠀⠀⠀⠀⠀⠀⠀⠀⠀⠀⠀⠀⠀⠀⢀⠄⠐⠀⠀⠀⢄⢀⠐⠄⢄⠀⠀⠀⠀⠀⠀⠀⠀⠀⠁⠁⠀⠁⠁⠐⠐⠐⠐⠀⠀⠀⠀⠀⠀⠀⠀⠀⠀⠀⠀⠀⠀⠀⠀⠀⢐⢔⠁⠀⠀⠀⢄⢱⠕⢞⣕⡕⢕⢕⢕⢕⢕⢕⣕⡄⢀⠀⠐⠐⠐⠔⢕⢕⢕⢕⢕⢕⢕⢔⢕⢔⠅⠕⠁⠑⢕⠕⢕⢕⠐⠕⠕⢀⢀⠀⠀⠀⠄⠀⠀⠀⠀⠀⠀⠀⠀⠀⠀⠀⠀⠁⠁⠁⠐⠁⢀⠀⠔⠔⢔⢄⢔⢔⢔⢄⢄⢄⢀⢔⢕⠕⠕⢕⢕⢔⢄⢀⠀⠀⠀⠀</a:t>
            </a:r>
            <a:br/>
            <a:r>
              <a:t>⣼⣝⢗⢇⢕⢴⡄⠀⠀⠀⠀⠀⠀⠀⠀⠀⠀⠀⠀⠀⠀⠀⠀⠀⠀⠀⠀⠀⠀⠀⠀⠀⠀⠀⠀⠀⠀⠀⠀⠀⠀⠀⠀⢄⢄⢕⢕⢔⠀⠀⠀⠀⠀⠀⠀⠀⠀⠀⠀⠀⢀⠀⠄⠄⠀⠀⠀⠀⠑⠑⠁⠀⠀⠀⢀⢀⠀⠀⠀⠀⠀⠀⠀⠀⠀⠀⠀⠀⠀⢀⢄⢄⢄⢔⢔⢄⢄⢔⢅⢅⢔⢔⢔⢄⢔⢕⢕⡔⢕⢕⢅⢔⢔⢄⢀⠀⠀⠀⠀⠀⠀⠀⠀⠀⠀⠀⠀⠀⠀⠀⠀⠀⠀⢄⢔⢔⢄⢄⢄⢔⢄⢔⢕⢇⢱⢔⣕⢁⢔⢔⢕⣕⣕⣄⣕⢵⣾⣧⢵⢷⢕⠕⠕⢕⢕⢕⠕⢕⢕⢕⢕⢕⣕⣕⢕⢑⢃⠕⠕⢕⢕⢕⢔⢄⢀⠀⠀⠁⠕⠕⢔⢔⢔⢀⠀⠁⠔⠀⠀⠀⠀⠀⠀⠀⠀⠀⠀⠀⠀⠀⠀⠀⠀⠀⠀⠀⠀⠐⠐⠄⠁⢁⠁⠁⠑⠅⠀⠁⠁⠑⠀⠀⠀⢁⠑⠑⠅⠐⢔⢕⠀</a:t>
            </a:r>
            <a:br/>
            <a:r>
              <a:t>⢟⣟⡟⢟⣟⣾⣷⣕⢕⢄⡀⠀⠀⠀⠀⠀⠀⠀⠀⠀⠀⠀⠀⠀⠀⠀⠀⠀⠀⠀⠀⠀⠀⠀⠀⠀⠀⠀⠀⠀⢀⢀⢕⢕⢕⢕⠕⠀⠀⠀⠀⠀⠀⠀⠀⠀⠀⠀⠀⠁⠐⠀⠀⠀⠀⠀⠀⠀⠀⠀⠀⠀⠀⠀⠀⠀⠀⠀⠀⢔⢄⢀⠀⢀⢀⢀⠀⢀⢀⢑⢕⢕⢔⠀⢀⢀⢄⢔⢅⣕⣱⢕⣕⢕⢕⢕⢕⡕⢼⡧⢕⢕⢕⢕⢕⢕⢔⢔⢄⢀⠀⠀⠀⠀⠀⠀⠀⠀⠀⠀⢄⢔⢕⢵⠕⠕⠑⠑⠑⠑⠁⠁⠁⠁⠑⠝⠑⠕⢕⢕⠕⠝⠕⠕⠁⠙⠙⠃⠑⠕⠑⠀⢁⢁⠁⠁⠀⠀⢀⢕⢕⢕⢕⢕⢕⢕⢕⢄⠀⠕⢕⡕⢕⢕⢕⠁⠀⠀⠀⢀⠀⠀⠀⠀⠀⠀⠐⠐⠐⠕⠀⠀⠀⠀⠀⠀⠀⠄⠀⠀⠀⢀⢀⢀⢀⢔⢔⢔⢔⢔⢕⢕⡑⢀⠀⠀⠀⠀⠀⠀⠀⠀⠀⠀⠁⠀⠀⠀⠁⠘⠀</a:t>
            </a:r>
            <a:br/>
            <a:r>
              <a:t>⡿⣿⢿⢿⢿⣿⣿⡝⢕⢕⣼⣕⡀⢀⠀⠀⠀⠀⠀⠀⠀⠀⠀⠀⠀⠀⠀⠀⠀⠀⠀⠀⠀⢀⢀⠀⠀⠐⢐⣱⢕⢎⢕⢕⠔⠁⠀⠀⠀⠀⠀⠀⠀⠀⠀⠀⠀⠀⠀⠀⠀⠀⠀⠀⠀⠀⠀⠄⠴⢔⢀⢀⠀⠀⠀⠀⠄⠄⠰⠕⠏⢑⢑⢑⢇⢕⠁⠑⠅⠁⠁⠁⠀⠁⠈⠉⠕⠕⠕⠝⠕⢝⢟⢟⢟⢳⢧⢗⢇⢕⢕⢝⢝⢕⢕⢗⡕⢱⢵⢵⢕⢕⢕⢀⢀⢐⠁⠄⠀⠐⠀⠀⠀⠀⠀⠁⠀⠀⠀⠀⠀⠀⠀⠀⠀⠀⠀⠀⠀⠀⠀⠀⠀⠀⠀⠀⠀⠀⠀⠀⠀⢕⢕⢔⢄⢄⣀⢁⢕⢑⢕⢕⢕⢕⠑⢁⢕⢕⢑⠀⠀⠘⠏⠕⠱⢕⢄⢀⢀⢄⢔⠕⠕⠀⠀⠀⠀⠀⢀⢔⢔⢕⢕⢕⢔⢕⢄⢄⢕⢕⣕⡱⢗⡜⢕⢕⠜⢝⢽⢽⣗⡳⡧⢳⢔⠀⠀⠀⢀⠀⠀⠀⠀⠀⢔⢔⢔⢔⢔⢄⠀</a:t>
            </a:r>
            <a:br/>
            <a:r>
              <a:t>⢗⢿⢿⢷⢗⢗⡺⣧⡞⢇⠁⢈⢝⢧⣕⣠⣄⢠⣄⡄⢔⢄⠄⠀⠀⠀⠀⠀⠀⠀⠀⠀⠀⠀⠀⠀⠀⢕⣼⣿⣷⡕⢕⢔⢀⢀⢀⢄⢀⢀⠀⠀⠀⠀⠀⠀⠀⠀⠀⠀⠀⠀⠀⠀⠀⠀⠀⠀⠀⠀⠀⠀⠀⢀⠄⠔⠐⠀⠀⠀⠀⠀⠁⠁⠁⠁⠁⠁⠁⠀⠀⠀⠀⠀⠀⠀⠀⠀⠀⠀⠀⠀⠁⠀⠀⠁⠁⠑⠑⠑⠕⢕⢕⢕⢕⢕⢱⡕⢕⢕⢕⢕⢕⢕⢕⢕⢕⢄⢀⠀⠀⠀⠀⠀⠀⠀⠀⠀⠀⠀⠀⠀⠀⠀⠀⠀⠀⠀⠀⠀⠀⠀⠀⠀⠀⠀⠀⠀⠀⠀⢔⢕⢕⢕⠜⠙⠝⠕⢕⢕⢕⢕⢕⢕⢔⢔⢔⢄⢕⢕⢀⠀⠀⠀⠀⠀⠁⠐⠔⠐⠀⠀⠀⠀⠀⠀⠀⠀⠁⠁⢑⢕⢕⢕⢕⢜⢕⢕⢕⢕⢕⢕⢕⢕⢕⢕⢕⢅⢅⢜⢝⡱⣕⣕⢕⢔⢔⢕⢕⢔⢄⠐⠕⢕⢕⢕⡕⢕⢕⡕⠀</a:t>
            </a:r>
            <a:br/>
            <a:r>
              <a:t>⠎⢽⣷⣷⣼⣿⣧⣕⢝⢕⢳⣷⣕⣜⢑⢋⢝⢹⢿⢿⣟⢗⢗⢷⢳⢷⣵⢔⡕⢮⢵⢵⢤⢴⢕⢕⢗⢟⣟⣝⣻⣾⣷⢾⢗⡕⡕⣕⢕⣱⢗⢕⢕⢔⢄⢔⠄⠄⠐⠔⠐⠐⠐⠁⠁⢅⠄⠀⠀⠀⠀⠀⠁⠀⠀⠀⠀⠀⠀⠀⠀⠀⠀⠀⠀⠀⠀⠀⠀⠀⠀⠀⠀⠀⠀⠀⠀⠀⠀⠀⠀⠀⠀⠀⠀⠀⠀⠀⠀⠀⠀⠀⠀⠑⠑⠕⠕⠕⢱⣵⡕⢕⢕⢕⢕⢕⢕⢕⢕⢀⢀⢀⢀⢀⠀⠀⠀⠀⠀⠀⠀⠀⠀⠀⠀⠀⠀⠀⠀⠀⠀⠀⠀⠀⠀⠀⠀⠀⠀⠀⠀⠁⠔⢕⢄⠄⠱⠕⢕⢜⢟⢝⢿⢵⣕⣵⢇⢕⢕⢕⢕⢕⢔⢄⠀⠀⠀⠀⠀⠀⠀⠀⠀⠀⠀⠀⠀⠀⠀⢀⢔⠗⠗⢻⢿⢏⢕⢱⣵⢕⢕⢕⢕⢕⢱⢕⢕⡁⢀⢄⢕⢁⠕⠁⠈⠕⢕⢕⢕⢁⠑⠑⠁⠁⢕⢕⢜⢕⢕⢜⠀</a:t>
            </a:r>
            <a:br/>
            <a:r>
              <a:t>⢤⣄⣕⣿⢿⣿⣿⣿⣽⣾⣣⣵⣜⣕⢼⣝⢗⢇⢁⢌⢙⠑⠑⠑⠑⠜⢏⢝⣟⢇⢞⢧⣵⢵⢷⢮⣵⣵⡵⣗⡟⢟⢟⢻⢟⣿⡿⢞⢝⢻⢷⣵⣵⣵⢕⢵⢵⣵⢔⢄⢔⢕⢔⢕⢄⢀⢄⢄⢔⢔⠐⠕⢗⢖⢔⢔⢖⢞⢇⢔⡄⢄⢀⠀⠀⠀⠀⠀⠀⠀⠀⠀⠀⠀⠀⠀⠀⠀⠀⠀⠀⠀⠀⠀⠀⠀⠀⠀⠀⠀⠀⠀⠀⠀⠀⠀⠀⠀⠀⠑⠜⢕⢕⢕⢕⢕⢱⢕⢕⢱⢕⢕⢕⢕⢔⠀⢀⢀⢀⠀⠀⠀⠀⠀⠀⠀⠀⠀⠀⠀⠀⠀⠀⠀⠀⠀⠀⠀⠀⠀⠀⠀⢑⢕⢅⢄⢄⢔⢕⢕⡕⢱⣵⣵⣝⣟⡳⢇⢕⢕⢧⡕⣕⢕⢀⠀⠀⠀⠀⠀⠀⠀⠀⢀⠄⠀⠀⠐⠐⠁⠀⠀⠀⢀⠑⠁⠁⠁⠑⠀⠁⠑⠑⢕⢕⢕⢕⣾⣧⣕⣕⡔⢔⢀⠀⠀⠀⠑⢕⢕⢔⢄⢀⠀⠘⢟⢇⢕⢵⢵⠀</a:t>
            </a:r>
            <a:br/>
            <a:r>
              <a:t>⠑⢑⣜⢝⢝⢝⣝⣟⢟⢕⢝⢏⢝⡿⣿⣗⢸⢕⢕⢕⢔⢔⢕⢁⢀⢐⢑⢑⢑⢅⢑⢕⢕⡱⢕⢯⢹⡟⢝⣕⣻⣿⣿⢾⢯⢝⢕⣳⣷⢷⡿⢿⢟⢟⢕⢕⣵⣿⡕⢕⢕⢱⣕⢕⢱⡕⢁⢀⠀⠀⠁⠈⠁⢁⢑⢕⢜⢕⢕⠕⠘⠑⠑⠑⠀⠀⠀⠀⠄⠄⠄⠀⢀⠀⠀⠀⠀⢀⠀⠀⠀⠀⠀⠀⠀⠀⠀⠀⠀⠀⠀⠀⠀⠀⠀⠀⠀⠀⠀⠀⠀⠁⠑⠕⠕⢸⢧⣕⢕⢕⢕⢕⢕⢕⢐⢕⢕⢕⢗⡕⢕⢄⢀⠀⠀⠀⠀⠀⠀⠀⠀⢀⢀⢄⠔⠀⠀⠀⠀⠀⠀⠁⠑⠑⠁⠁⠑⢕⢘⢕⢝⠕⢱⡎⢕⢕⢇⢕⢕⣕⢸⣿⣕⣕⣕⢔⢀⢀⢄⢄⢀⠀⠀⠁⠀⠀⠀⠀⠀⠀⢀⢄⢕⢀⠀⠀⠀⠀⠀⠀⠀⠄⠀⠁⠕⢵⡹⢿⣿⣿⣿⢿⢷⣕⡕⢄⠀⠀⠀⠁⠕⢕⠕⠕⠁⠁⢑⣕⢱⢗⠀</a:t>
            </a:r>
            <a:br/>
            <a:r>
              <a:t>⣜⢕⢕⢕⢌⠝⠝⠝⠙⠕⠕⢕⢝⢜⢝⢜⠑⠑⠁⠁⢕⠑⢕⢕⢕⢕⢕⣕⣱⣵⣵⣵⢱⢕⢱⢕⢪⣝⣹⣿⣷⣗⢇⢜⢝⢕⣕⢝⡕⢕⢕⢕⣗⡷⢵⢿⢿⢟⢕⢕⢱⣕⡸⣵⣵⣵⣽⢗⢣⢔⡕⢖⣕⡕⢕⢕⡱⢕⢕⣔⢄⢄⢔⣔⢴⢔⢔⢔⢄⢄⢄⢄⢀⢀⢀⢀⢁⠁⠑⠐⠐⠄⠀⠀⠀⠀⠀⠀⠀⠀⠀⠀⠀⠀⠀⠀⠀⠀⠀⠀⠀⠀⠀⠀⠀⠀⠀⠁⠑⠕⢕⢕⢇⢵⢕⢕⢕⢕⢕⢜⢏⢕⢕⢕⢕⢔⢄⢄⢄⠄⠑⠙⠑⠑⠐⢔⢔⢔⢕⢕⢕⢅⢄⢀⢔⣵⢕⢕⢕⢕⢑⠔⠕⢕⢕⢁⢕⢕⡕⢕⢕⢕⢕⢞⢯⢳⢧⢵⡅⢀⠀⠀⠀⠀⢀⢀⢀⠀⠀⠀⠀⠁⠑⠑⠀⠀⠀⢕⠕⠀⠀⠀⠀⠀⠀⠀⠁⠑⠑⠕⠕⠑⠘⠑⢝⢣⡕⢄⢀⠀⠀⢄⠀⠀⠀⠀⢕⢽⢕⢕⠀</a:t>
            </a:r>
            <a:br/>
            <a:r>
              <a:t>⡄⠀⢀⢀⢀⢅⢀⢀⢀⢀⢀⢁⢁⣕⡇⢄⢀⠀⠀⠑⢕⢕⡕⢘⠝⣞⣟⡽⣿⣿⣿⣟⣧⡵⢵⣵⣕⣝⣽⡽⢵⢷⢕⢕⣕⣕⣕⢳⢷⣵⣵⣵⣽⣝⣕⡕⢕⢕⢞⢳⢕⢕⢕⢕⢕⢏⢸⢽⢵⢵⣵⣼⣽⣹⡽⢻⢿⣷⢿⡟⡗⢺⣽⣽⣽⢵⢿⣷⣿⣷⣷⣧⣼⡧⣽⣕⣕⣔⡔⢄⢁⢕⠑⠕⢔⢄⢄⢄⢀⢀⢀⠀⠀⠀⠀⠀⠀⠀⠀⢄⢕⢔⢐⢐⢄⢀⠀⠀⠀⠀⠀⠀⠑⢕⢜⢕⢕⢕⢕⢕⢕⢜⠑⠕⢕⢕⢕⢁⠀⠀⠀⠀⠀⠀⠄⢔⠕⠕⠕⠑⠑⠁⢕⠕⠕⠑⠕⠕⢕⢕⣵⣵⣴⣔⢕⡕⣕⢕⣜⢕⢇⢇⢕⢕⢕⢕⢕⢕⢕⢕⢕⢴⢴⣜⣻⣿⣗⣕⢕⢔⢕⠀⠀⢀⢄⢄⢔⠁⠀⠀⠀⠀⠀⢔⠔⠔⢀⢄⠀⠀⠀⠀⠀⠀⠀⠑⢝⢧⣕⢔⢄⢕⢄⢀⠂⢔⢵⣧⣕⢕⠀</a:t>
            </a:r>
            <a:br/>
            <a:r>
              <a:t>⢝⢗⢟⢟⠟⠟⠋⠉⠁⠈⠉⠝⢕⢝⢕⢕⢏⢯⣕⡕⢱⢕⢕⢗⢗⢗⢕⠕⢕⢜⢝⢕⢕⠕⠕⠑⠑⠑⠑⠕⢕⢞⢏⢟⢻⢟⣿⡵⣵⢱⢞⢿⢟⢟⣯⡝⢝⢝⢝⢝⢕⢕⢕⢕⢵⢴⢴⢔⢅⢅⢍⢁⢅⢀⠀⢕⢕⢗⣧⣷⢷⣷⣾⣿⣷⡕⢟⢕⢝⢝⢿⢿⢿⣿⣝⣹⣽⣽⣝⣝⢝⣗⣷⣧⣔⡕⢕⢕⢕⢕⢄⢁⢕⠔⠀⠀⠀⠀⠀⢔⢕⠕⠁⠁⠕⠕⠀⠀⠀⠀⠀⠀⠀⠐⠅⠁⠀⠁⠁⠁⠅⠔⠄⠀⠁⠑⠑⠁⠀⠀⠀⢄⢀⢕⢕⠀⠀⠀⠀⠀⠐⠑⠁⠀⠀⠀⠀⠀⢕⢕⢝⢳⡕⢜⢝⢻⣿⣿⣿⣿⣧⣵⣕⡕⢕⢕⢕⢕⢕⢕⢕⢕⢕⢜⢻⢿⣿⣿⣵⢕⢕⢀⢑⢔⢅⢑⠁⠀⢀⠄⠄⠀⠀⠀⠀⠑⠁⠀⠀⢄⢀⠀⠀⠀⠀⠀⠀⠑⢝⢳⡕⢵⢕⡕⢀⢀⢕⢜⣿⣧⠀</a:t>
            </a:r>
            <a:br/>
            <a:r>
              <a:t>⢝⢝⡝⢅⢕⢀⠀⠀⠁⠁⠀⢁⢕⢑⢅⢁⢐⢕⢕⢕⢕⢣⠕⠕⢕⢕⡕⠕⠇⢕⠑⠑⠀⠀⠀⠀⠀⢀⠀⢀⢄⠕⠁⠁⠑⠁⠁⠑⠑⠑⠑⠑⠕⢕⠑⠑⢕⢕⢕⢕⢝⠏⢗⢕⢕⡷⣷⣷⣧⣕⣕⣕⣵⡕⢕⢕⢕⢕⢜⢝⠗⢺⢟⢝⢻⢟⢇⢕⢕⢼⢿⢳⢷⢷⢿⢿⣟⡝⢟⢻⣟⣟⢟⢯⣕⢕⢝⢻⢿⣷⡷⣧⣵⣕⣔⢄⢄⢀⢀⢀⠁⠀⠀⠀⠀⠀⠀⠀⠀⠀⠀⠀⠀⠀⠀⢀⢀⠀⠀⠀⢀⢄⢄⢀⢀⠀⠀⠀⠀⠀⢄⠀⠀⠀⠀⠀⠀⢐⢕⢄⢅⠅⠀⠀⠀⠀⠀⠀⠀⢕⢕⢕⠜⢝⢇⢕⢝⣟⢻⢿⣿⣿⣿⣿⣷⣧⣵⣕⣕⡕⢕⢕⢕⢗⢾⢿⢿⢿⣿⣿⣷⡷⢏⢕⠑⠑⠕⢕⠀⠀⢔⢄⢀⠀⠀⠀⠀⢔⢔⢕⢵⢔⠀⠀⠀⠀⠔⢄⠁⠕⢕⢣⢱⢕⢕⢕⢱⣕⢝⢝⠀</a:t>
            </a:r>
            <a:br/>
            <a:r>
              <a:t>⢕⢕⣕⣔⣔⣔⢕⢑⢈⢉⢁⢁⢄⢔⢅⢄⠀⠀⣕⠐⠐⠀⠀⢀⢠⢅⢔⢔⢄⢄⠄⠄⢄⠀⠀⠀⠐⠀⠀⠄⠔⠄⠀⠄⠔⠐⠀⠀⠀⠀⠀⠄⠄⢔⢄⢔⢕⠕⠅⠅⠀⠐⠀⠀⠀⠀⠜⢻⢟⢝⣝⡏⢝⣷⣕⢕⡕⠕⠕⢕⣵⡇⢕⢕⢕⢝⢝⢝⢏⠑⠑⢕⢕⢕⡝⢕⣕⣽⣿⣕⣸⣯⣵⣷⣾⡏⢿⢗⢷⣿⣾⣿⣿⣿⣯⣿⣿⣿⣷⣷⢵⢅⢀⠁⠁⠀⠀⠀⢀⠀⠀⢄⢄⢄⢔⢔⢔⢔⢕⢕⢔⢅⠁⠅⠁⠀⠀⢀⣠⢵⢵⢕⠀⠀⠀⠀⠀⢕⢱⢼⠕⢔⢄⢄⢀⢀⢄⢀⠀⠑⠕⢕⢕⢕⢕⣕⢕⢜⢝⣻⣿⣿⣿⣿⣿⣿⣿⣿⣧⣽⣝⢕⢕⢕⢕⢕⢕⢕⢵⣾⢏⢝⢕⢕⢔⣔⣱⡕⢔⢔⣱⣷⡕⢔⠀⠀⠐⠁⠑⠕⢕⢕⠀⠀⠀⠀⠀⠀⠀⢀⢕⢕⢕⢕⢝⢻⣿⣿⣿⣧⠀</a:t>
            </a:r>
            <a:br/>
            <a:r>
              <a:t>⠃⢙⢝⢙⢙⢕⢁⠁⠁⠁⠈⠁⠁⠈⠉⠁⠁⠐⠇⠄⠀⠀⠁⠁⠁⠀⠀⠁⠑⠓⠑⠑⠐⠁⠑⠃⢜⠕⠑⠑⠕⢑⢄⠀⠀⠀⠀⠀⢀⢀⢄⢔⢄⢁⢀⢀⢄⠀⠀⢄⢄⢀⢄⢄⢄⢐⣕⣕⣵⣾⢿⢇⠑⠁⠁⠁⠀⠀⠀⠀⠈⠑⠑⠑⠑⠕⢕⢕⢕⢄⠀⠁⠕⢜⣿⣿⣻⡿⢟⢝⢝⢕⢕⢜⢟⣿⣿⣷⣵⡵⣽⣿⣿⣿⣧⡝⢿⣿⣿⣿⣿⣷⣧⣕⡔⢔⢄⡄⢁⢐⠀⠁⠕⠑⠑⠑⠑⠁⠁⠁⠁⠀⠀⠀⠀⠀⠀⠁⠁⠁⠁⠁⢄⢄⢀⢀⢄⢱⢇⣕⣵⣵⢵⢇⢕⢕⢕⡕⢕⢔⢔⢕⢕⢗⡷⢟⢝⢝⢕⢕⢕⢝⢝⢻⣿⣿⣿⣿⣿⣿⣿⣿⣷⣿⣿⣷⣷⣷⣾⣷⣵⣷⣷⣾⣯⡵⢿⢾⣧⣷⣧⡟⢏⢕⢕⢕⢀⢀⢀⢕⢕⡕⠀⠀⢀⠀⠀⠀⠀⠀⠁⠑⠕⢕⢕⢿⣿⣿⣿⣿⠀</a:t>
            </a:r>
            <a:br/>
            <a:r>
              <a:t>⢕⠕⠕⠝⠕⢔⢕⢕⠔⠐⠀⠀⠀⠀⠐⠒⠐⠀⢀⢀⢀⢀⠀⠀⢀⢔⢕⢀⣀⣀⣀⣀⣀⢄⢤⢔⢇⢕⢕⢕⢱⢖⢇⢔⢔⢔⢔⣔⣱⣷⣷⣷⣿⣿⣷⣷⣷⣷⣷⣷⣷⣷⣷⣾⡿⢿⠿⠿⠿⢿⢷⠵⠴⠰⠄⠄⢄⠄⢴⢔⢆⢐⠀⠀⠀⢀⢕⢕⢕⡇⢀⢀⢀⢕⢜⣿⣷⢷⡕⢕⢕⢕⣕⢕⢜⢝⣕⠑⠑⠝⢪⢿⢟⢫⢝⢝⢳⢿⢿⣿⣧⣕⢝⢻⢷⢷⣧⣕⡵⣕⢕⢔⢀⢀⢀⢀⢀⢀⢄⢄⠄⠴⢔⠄⠀⠀⠀⠀⠀⠀⠀⠀⠀⠁⠁⠑⠁⢜⢟⣟⣟⣿⢷⢷⣾⣿⣿⢿⢏⢟⢿⡝⢜⢕⢕⢕⢕⢕⢗⢕⢕⢕⢕⢕⣜⣹⣿⣿⣿⣿⣿⣿⣿⣿⣿⣿⣿⣿⣿⣿⣿⣿⡟⡏⣝⣷⣿⣿⢿⢿⢟⢕⢕⢕⢅⢕⢕⣕⣕⣕⣕⣔⡄⢕⠕⠕⠀⠀⠀⠀⠀⠀⠀⠀⢕⢼⣏⢏⢹⣿⠀</a:t>
            </a:r>
            <a:br/>
            <a:r>
              <a:t>⢵⣵⢵⣵⣵⣕⡕⢕⢔⢀⠀⢀⠀⠀⢄⢀⠀⠀⠀⠀⠀⠉⠉⠁⠑⠘⠁⠁⠀⢀⢕⠃⠁⠀⠀⠁⠁⠁⠀⠀⠁⠈⠁⠁⠁⠐⠀⠀⠁⠘⠙⠉⠉⠁⠈⠙⠻⢿⣿⣿⡿⢟⢟⠕⠀⠀⠀⠀⠁⠁⠁⠀⠀⠀⠀⠀⠀⢀⢀⢴⢧⢕⢔⢔⢔⢕⠑⠁⢕⢕⢕⡕⢕⢕⢕⠕⢜⢳⢜⢧⢵⡜⢣⣕⡕⢕⠁⠀⠀⠀⠀⠁⠘⠑⠑⠑⠑⠑⢕⢕⢜⢟⢻⢷⣵⣜⢜⢝⢟⢗⢕⢕⢕⢕⢕⢕⠕⠑⠀⠀⠀⠀⠀⠀⠀⠀⠀⠀⠀⠀⠀⠀⠀⠀⠀⢀⢱⢝⢝⢟⢏⢕⢕⢕⣿⣿⣿⣿⣧⣕⣕⣷⣵⣵⣗⣷⣷⣷⣜⣕⢳⢷⢷⣿⣽⣿⣿⣿⣿⢿⣿⣿⣿⣿⣿⢿⣿⣿⣿⣿⣿⣿⣿⣿⢽⢏⢹⣽⣿⣿⣿⣗⣇⣱⣷⣼⢝⢝⢕⢕⢝⢕⢕⢕⢔⢄⢀⠀⠀⠀⠀⠀⠀⠐⠜⢟⢿⣝⣗⣇⠀</a:t>
            </a:r>
            <a:br/>
            <a:r>
              <a:t>⣕⡕⢱⢼⢼⢿⣝⢟⢟⢳⢧⢄⢄⢕⢗⢞⢟⠙⠉⠉⠙⠑⠐⠀⠀⠀⠀⠀⠀⠀⠀⠀⠀⠀⠀⠀⠀⠀⠀⠀⠀⠀⠀⠀⠀⠀⠀⠀⠀⠀⠀⠀⠀⠀⠀⠀⠄⠄⠀⠑⠑⢑⠀⠀⠀⠀⠀⠀⠀⠀⠀⠀⠀⠀⢀⢴⢇⢝⠕⠇⢕⠕⢕⠕⠑⠁⢀⢔⡕⢕⣾⣇⢕⢁⠀⢀⢀⢕⢇⢕⢕⣝⡗⢹⣝⡕⢔⢄⢀⠀⠀⠀⠀⠀⠀⠀⠀⠀⠀⢅⠑⠑⠕⢕⢜⢝⢟⢳⢧⢼⣕⢕⢕⢕⢱⢕⠑⠀⠀⠄⠄⠀⢀⢄⢄⢄⢄⢠⢄⢀⣀⣔⣔⣔⣔⣕⣱⣵⣵⡵⢼⢿⢿⢿⣿⡿⣿⣿⣿⣿⣿⣿⣿⣿⣿⣿⣻⣿⣿⣿⣷⣿⣿⣿⣿⣿⣿⣏⢕⢕⢕⢕⢝⢹⣝⢝⢕⢜⢝⢟⢟⢟⢻⣿⣷⣧⣵⣷⡿⣿⣿⣟⣻⣿⡿⢷⣷⣵⣕⡕⢕⢕⢕⣵⣗⢔⠄⠀⢀⠀⠀⠀⠀⠀⠀⠀⠁⠑⠝⢟⠀</a:t>
            </a:r>
            <a:br/>
            <a:r>
              <a:t>⢕⢝⢿⣳⣵⣕⡕⢕⢕⢕⣕⢕⢕⢕⢕⢕⢕⢀⢀⠀⠀⠀⠀⠀⠀⠀⠀⠀⠀⠀⠀⠀⠀⠀⠀⠀⠀⠀⠀⠀⠀⠀⢀⠀⠀⠀⠀⠀⠀⠀⠀⠀⠀⠀⠀⠀⠀⠀⠀⠀⠀⠁⠀⠀⠀⠀⠀⠀⠀⠀⢀⠀⣀⢰⠎⠀⢀⢕⠕⠁⠀⠀⠀⠀⠀⠀⠁⢜⢕⣼⣿⣾⢕⠁⠀⠔⢕⢕⢕⢸⣿⣵⢕⢝⢝⢻⡗⢟⢿⣧⡔⢄⢀⠀⠀⠀⠀⠀⠀⠀⠁⠀⢀⢠⡱⢵⣵⣵⣵⣳⣼⣕⡝⢕⢗⢣⣵⣕⣕⣔⣄⣄⣵⣥⣕⡕⢣⢵⢕⢕⢷⢵⣝⣝⡕⢕⣕⢜⢕⢕⢕⢑⢕⢕⡕⢕⢱⢕⢕⢝⢟⢻⢿⢿⢿⣿⣿⣿⣿⣿⣿⣟⣿⣿⣿⣿⣿⣿⣿⣿⣿⣿⣷⣷⣧⣵⣵⢕⢜⢕⢕⣕⣕⣜⣽⣵⣕⢕⢟⢟⢕⢝⢟⢏⢕⢏⣟⡟⢝⢝⢱⣧⣵⣵⣵⡕⢔⢀⢄⢀⠀⠀⢀⢀⠀⠀⠀⠀⠀⠁⠀</a:t>
            </a:r>
            <a:br/>
            <a:r>
              <a:t>⢕⢕⢕⣿⡟⢿⣿⣿⣿⣿⣿⣿⣾⣯⡝⢟⢻⢷⣷⣔⡄⠀⠀⠀⠀⠀⠀⠀⠀⠀⠀⠀⠀⠀⠀⠀⠀⠀⠀⠄⠐⠑⠑⠀⠀⠀⠀⠀⠀⠀⠀⠀⠀⠀⠀⠀⠀⠀⠀⠀⠀⠀⠀⠀⠀⢄⢕⠔⠔⠇⠓⠈⠀⢀⡄⠔⠁⠀⠀⠀⠀⠀⠀⠀⠀⠀⢄⢔⢱⢻⣿⢿⢷⢷⢕⢕⣱⣵⢕⢕⢝⢟⢝⢕⣵⣵⡕⢕⢗⢟⢿⣷⣕⣕⢔⢄⢄⢄⢀⢀⡄⢔⣾⣿⡿⣵⢕⢕⢕⢜⢟⢿⣺⢜⣝⢏⢝⢻⢯⣝⢟⢗⢕⢜⢗⡏⡱⡵⢕⠑⠑⠕⠕⢜⢝⡝⢝⢗⢇⢕⢕⢗⢗⢇⢅⢄⡕⢕⢕⣕⡱⢕⢕⣕⣕⣕⣕⣵⣵⣽⣿⣿⣿⣿⣿⣿⣿⣿⣿⣿⣵⡯⢕⢕⢕⢝⢻⢿⢿⢷⣷⣷⣷⣷⣧⣵⣗⢧⣵⣵⡵⢇⢗⢻⣿⣿⣿⣿⣗⣣⣵⣽⢟⢗⢳⣮⣷⢵⡕⢕⢕⢕⢅⠀⠀⠀⠀⠀⠀⠀⠀</a:t>
            </a:r>
            <a:br/>
            <a:r>
              <a:t>⠙⠝⢗⢿⢿⢿⣿⢏⢝⢹⢻⣝⣟⢻⣿⣿⣿⣿⡿⢝⢅⢀⢀⠀⠀⠀⠀⠀⠀⠀⠀⢄⠀⠀⠀⠀⠀⠀⠀⠀⠀⠀⠀⠀⠀⠀⠀⠀⠀⠀⠀⠀⠀⠀⠀⠀⠀⠀⠀⢀⢀⢔⠐⠀⠀⠁⠀⢀⡀⠤⠄⠂⠈⠁⠀⠀⠀⠀⠀⠀⠀⠀⠀⠀⠀⠀⢜⢕⡕⢸⡟⢇⢕⡕⡔⢕⢹⡿⢕⢕⢱⣵⣿⡿⢟⢝⢕⢧⣵⣿⣷⣿⣿⣿⣿⣧⢕⢜⢕⢕⢸⣿⣿⣿⣿⣿⡕⣕⣼⢷⢕⢜⢷⢽⡾⢽⢕⢕⡜⢝⢝⢕⢝⢕⢜⢕⠕⢜⠑⢐⢄⢕⡕⢱⢕⢕⢱⢷⢗⢕⢟⢝⢇⢕⢕⢑⢕⢑⢑⢕⡵⢕⠑⠕⠜⢝⢵⣷⣿⣿⣿⣿⣿⣿⣿⣿⣿⢿⣟⢟⢟⢟⢿⢿⣷⣕⢵⣕⣵⣱⣕⣝⢻⣿⣷⣷⣷⣾⣻⣼⡝⢕⣱⣵⣵⣵⡿⢿⢿⣿⣿⣧⡵⢵⢵⣵⡿⢇⢕⡕⢕⢄⢀⠁⢔⣀⢀⢀⢀⢀⠀</a:t>
            </a:r>
            <a:br/>
            <a:r>
              <a:t>⢄⢀⢄⠀⠑⠑⠑⠑⠀⠀⢁⢕⢵⡕⣿⣿⣿⣿⢿⢿⣿⣷⣷⡷⢷⢷⢧⢴⣴⣔⢔⢕⢀⠀⢀⢀⠀⠀⢀⢀⢄⢄⢀⢀⢀⢀⣀⢀⢀⠀⢀⢀⢀⢀⢀⢀⢀⢄⢔⢇⢱⢕⢗⢲⠐⠀⠁⠀⠀⠀⠀⠀⠀⠀⠀⠀⠀⠀⠀⠀⠀⠀⠀⢀⢄⢕⣕⡼⢟⢝⣵⣿⣿⣷⣷⣷⣾⢟⢇⢕⣟⡝⢕⢇⢕⢕⢕⢕⢜⢝⢝⢕⢜⢿⣿⡧⣜⡕⠕⠕⠑⠜⢫⢽⣿⣿⣷⣷⣾⡷⢗⢕⢕⢳⣿⢗⢕⢕⢕⢝⢕⢕⢱⢵⢕⣕⢔⢐⠐⠁⠁⠁⠘⠁⠀⠀⠁⠁⢀⢑⣕⢅⠄⠄⠐⠐⠊⠉⠁⠁⠑⠈⠑⠄⠄⠕⢜⣿⣿⣿⣿⣿⣿⣏⣝⡝⢕⢗⣝⢽⣹⣷⡧⣷⣿⣿⢿⢿⣿⣿⣷⣿⣿⣿⣻⣗⣷⣾⣾⣿⣷⢕⢕⢕⢝⢕⢕⣕⣕⣕⡝⢝⣿⣧⢵⣵⣵⣷⣾⣿⣵⡱⢵⢕⣕⢕⢕⢕⢇⢕⠀</a:t>
            </a:r>
            <a:br/>
            <a:r>
              <a:t>⢕⢕⢕⢕⢅⢔⢕⢕⢕⢅⢀⢑⠕⢷⢿⢿⣿⣿⢻⢻⣿⣿⡿⢷⣷⡽⢷⢧⢵⢵⣝⣿⢗⢗⢟⣻⣧⡴⢵⣵⣱⣷⣗⡎⣝⣹⣽⣕⣝⣝⣝⢕⢑⢕⢕⣃⣕⣄⣡⣵⡴⢔⠑⠀⠀⠀⠀⠀⠀⠀⠀⠀⠀⠀⠀⠀⠀⠀⠀⠀⢄⣰⣵⡿⢕⢕⣱⣷⣱⢵⡼⢟⢿⢿⢿⢏⢱⢾⢿⢿⢿⢇⢔⢄⢕⢕⢕⢕⢕⢕⢳⢷⣗⢗⢜⠑⠔⢰⢄⢄⢀⢀⢕⢕⢇⢻⢿⡿⢿⣿⣷⣧⣵⣕⢕⢕⢕⣜⢗⢧⢕⢕⢕⢇⢵⢜⢵⢇⢕⠄⠀⠀⠀⢀⢀⢀⢀⢕⢕⠀⠀⠐⠀⠀⠀⠀⢄⠄⢄⠔⢴⢄⢔⢔⢄⢑⢕⢹⣿⢿⣿⣿⣿⣿⣿⣷⣧⣵⣵⣵⣵⣾⣿⣽⣿⣷⣷⣷⣾⣿⣿⣿⣿⣿⣿⣿⣿⣿⣿⣿⣿⣷⣕⢕⣹⣿⢿⢷⢿⣿⣿⣿⣿⣧⢵⣾⡿⢿⢿⣿⣷⣷⣷⣷⢾⣿⣿⣿⣿⣿⠀</a:t>
            </a:r>
            <a:br/>
            <a:r>
              <a:t>⠅⠕⢕⢕⢜⢝⢝⠝⠑⠀⠄⠄⠄⠑⢑⢕⢝⣝⣿⣿⣿⣿⣵⣵⣿⣼⣝⣽⣝⡝⢝⢝⣝⣼⣽⣿⣷⣷⣾⣿⡿⢿⢿⣟⣿⣿⣿⣿⣿⣿⣿⣧⣵⣵⣴⣷⢧⢕⢵⢕⢕⢕⠁⠀⠀⠀⠀⠀⠀⠀⠀⠀⠀⢀⢐⢄⢄⢄⣴⢞⢝⢳⣿⣿⣿⣿⣿⣿⣷⣧⣿⣿⣵⢜⠑⠑⠕⠔⠁⠁⢕⢜⢵⢜⢝⢕⢕⢕⢕⢵⡕⢕⢝⡕⢕⢕⢇⢕⢕⢕⣕⢄⠀⠀⠀⠀⠁⢙⢕⢜⢟⢿⡿⢿⣿⣷⣷⣾⣿⣷⣧⣕⢜⢜⢇⢕⢕⢕⢕⢄⢄⢄⢁⢁⠁⠁⠀⠀⢁⢄⢄⢄⢄⢄⢔⢄⣕⣔⣔⣰⣴⣕⢵⡵⢵⣵⣷⣷⣿⣧⣿⣿⣿⣿⣟⣿⣿⢟⢟⢟⢹⢿⢿⣿⣿⣿⣿⣿⣿⣿⣿⣿⣿⣿⣿⣿⣿⣿⣿⣿⣿⣿⣿⣿⣿⣿⣧⡵⢞⣿⣿⣿⣿⣿⣷⣵⣵⣵⣕⣕⣸⣟⣏⣱⣷⣷⣾⣿⣿⣿⠀</a:t>
            </a:r>
            <a:br/>
            <a:r>
              <a:t>⢀⠀⠁⠑⠕⢕⢔⢄⢀⠀⠀⠀⠀⠁⠁⠁⠁⠁⢕⢽⢽⣟⢣⣹⡿⢿⢿⣿⡏⢟⣪⣽⣽⣟⢝⢟⢏⢙⠟⠟⢝⢗⠕⢝⠙⠙⠙⠘⠛⠟⢟⢟⣿⣿⣿⣿⣿⣿⣷⣷⣞⣇⣱⢵⢗⢗⢔⢔⣶⢕⢕⠑⠑⠘⢕⡇⢕⣷⣿⡇⢕⢕⢕⢝⢻⣿⡿⢿⣿⣿⡏⠕⠁⠀⠀⠀⠀⠀⠀⠀⠁⠁⠁⠐⠑⠇⠑⠑⢕⢱⣾⣿⣿⡇⢕⢕⢅⢄⢀⢁⠑⢹⡧⢄⢀⣀⢀⢁⢑⢑⢕⠁⠕⢸⢹⣫⣿⣿⣿⣿⣿⣿⣿⣷⣵⣕⣕⡕⢱⢱⢵⢿⢷⢷⢷⡵⢵⣗⣗⣞⢳⢷⢷⢧⢷⢿⢟⢟⢟⢝⣝⢿⡿⢗⣞⣝⣝⣹⣿⣏⢿⣿⣿⡟⢟⣿⣿⣟⣷⣵⣵⣱⣕⣵⣽⣼⣿⣿⣿⣿⢿⢿⣿⣿⢿⢯⢽⣿⣿⣿⣿⣿⣿⣿⣿⣿⣿⣿⣿⣿⣿⣟⡻⢝⢕⢕⢕⢕⢕⡟⢟⣿⣿⣿⣿⣿⣿⣿⣿⣿⠀</a:t>
            </a:r>
            <a:br/>
            <a:r>
              <a:t>⠄⠀⠀⠀⠀⠁⠑⠁⠀⠐⠀⠀⠀⠀⠀⠀⠀⠀⢄⡔⢵⢸⣝⣷⣧⣕⣜⣿⣧⡼⣝⡕⢕⣧⢀⠁⠀⠀⠀⠀⠀⠀⠀⠀⠀⠀⠀⠀⠀⠀⠀⠀⠑⢜⠝⠛⠙⢕⣞⢝⣿⣟⢳⡕⢕⢕⢇⢕⢕⢕⢱⢵⢕⢔⡕⣜⣱⣼⢻⣾⣵⣵⣵⣷⢿⢟⣵⣷⣿⣿⣕⡄⢄⢄⢄⢄⢔⢕⢕⢕⢕⢕⢕⢗⠕⠔⠀⠀⠑⠙⢿⣿⣿⡿⢕⢕⢸⢷⢕⢗⢗⢇⢄⢡⢕⢕⣾⣷⣷⢗⣳⡇⣕⢱⣵⣿⣿⣿⣿⣿⡿⢿⣿⡿⣿⣿⣷⣿⣞⡳⢷⣷⣵⣵⡵⢕⢕⢕⣕⢕⢕⡟⣻⣗⣇⣕⢜⢕⡗⢗⣇⣕⣧⣾⡏⢟⢿⣿⣿⣷⣿⣿⣿⣿⣽⣿⣿⣿⣟⡝⢹⢕⡕⢟⢟⢟⢝⢟⢏⢝⢕⢕⢞⣏⢿⣿⣷⣾⣿⣿⣿⣷⣿⣿⣪⣝⣻⣿⣿⣿⣿⣻⢯⢽⢵⣷⢏⣟⢿⣿⣾⣿⣿⡿⢿⣿⣿⣿⣿⣿⠀</a:t>
            </a:r>
            <a:br/>
            <a:r>
              <a:t>⠀⠀⠀⠀⠀⠀⢀⢀⠀⠀⠀⠀⠀⠀⠀⠀⠀⠀⠐⢕⢱⢝⢜⢕⢕⢝⢕⢱⢝⢣⣕⣱⣜⢝⢇⣄⡀⢀⠀⠀⠀⠀⠀⠀⢀⣴⢔⠀⠈⠉⢕⢕⢕⢄⠀⠀⢄⢅⢵⢾⢿⢯⣕⢼⢇⢕⢕⢕⢕⢱⢕⢸⣿⢿⢿⣿⣿⣿⣿⣟⡟⢝⣕⣕⣵⣷⣿⣟⣿⢇⢜⣝⣝⣷⣾⣾⢎⢝⢕⣕⣕⢕⢕⢕⢕⢔⢔⢄⠀⠀⠑⠕⠏⢵⣾⡇⢜⢿⢇⢕⠑⠑⢕⢕⣅⡁⠁⠑⠅⠀⢄⣕⢁⢁⣹⢿⢿⣿⣿⣯⡕⢕⢕⢕⢵⣝⢻⢿⣾⣯⡵⡕⢞⢯⢱⢕⢕⢕⢗⢷⢜⢝⢿⢿⢿⢟⢏⣕⢳⣟⣻⢽⢽⡽⢟⢕⣼⣹⣿⣿⣿⡿⢏⣝⣿⣿⢿⣿⢷⢗⢟⢏⢕⢕⢕⢕⢕⢕⢕⣕⣜⡕⣝⣟⣏⣹⣼⣷⣮⣿⣿⣿⣹⣻⣿⣷⣟⢿⢽⣝⣝⣕⣕⡕⣕⣕⢕⢕⢕⢜⢽⣻⡷⢷⡧⣵⣵⣿⣿⣿⠀</a:t>
            </a:r>
            <a:br/>
            <a:r>
              <a:t>⠁⠀⠀⠀⠀⠀⠀⠀⠀⠀⠀⠀⠀⠀⠀⠀⠀⠀⠁⠀⢄⢕⠕⠑⠁⠀⢕⢳⣕⡱⢝⢝⢜⢕⢕⢕⢜⣝⢕⢳⢴⡆⢀⠀⠀⠘⠕⠅⢅⢱⣵⣕⣕⣄⢀⢀⢅⢔⢕⢕⢕⢕⢞⢇⢸⣵⣵⣷⣷⣾⣿⣿⣿⣾⣿⣿⣿⣿⢿⢿⣟⢻⢿⢏⢝⢜⢝⢏⢏⢝⢕⢕⢜⢕⠕⢝⠕⠕⢕⢕⢕⠝⠗⢗⢕⢕⠑⠕⠐⠀⠀⠀⠀⠁⠁⠀⠁⠁⠁⠀⠀⠀⠀⠀⠁⠜⠗⠲⠲⠶⢷⢗⢝⢝⢕⡕⣕⢹⣿⡻⣷⡕⢕⢕⢕⢸⣿⣷⣞⡝⣟⢯⢜⢝⢵⢕⢵⢵⣵⣵⣝⣕⢗⢇⢕⢕⢕⢕⡕⢜⢹⢿⢝⢝⣕⣕⢜⢗⢕⣝⣸⢽⢟⡟⢟⢏⢕⢜⢕⢕⢕⢕⢕⢕⢕⢕⢕⢕⣜⢇⢕⢕⢕⡕⢕⢱⢵⢧⣗⢝⢕⢜⢝⢝⢝⣳⣿⡿⢷⢷⢗⢗⢕⢕⢕⢕⢜⢏⢽⢝⢝⢟⢺⢿⢿⢟⢗⢕⢕⣵⠀</a:t>
            </a:r>
            <a:br/>
            <a:r>
              <a:t>⢄⠀⠀⠀⠀⠀⠀⢕⢕⢱⢕⢕⠔⠀⠀⠀⠀⠀⠀⠕⢕⢕⢀⠀⠀⢔⡕⢜⢋⠕⠁⠁⠁⠀⠑⢕⢝⢕⠙⠉⠙⢕⢕⢗⢀⢔⢵⠇⠕⠵⠍⠍⠍⠕⢕⠗⠕⢕⢗⢕⢕⢱⢗⢟⣟⢏⢟⢿⣿⣿⣿⣿⣿⣿⣿⣿⡟⢗⢇⢕⠕⠑⠕⢑⢕⠕⠕⠑⠁⠁⠁⠁⠁⠑⠀⢄⢀⢀⢕⢕⢄⠀⠀⠁⠁⠕⢀⠀⠀⠀⠀⠀⠀⠀⠀⠀⠀⠀⠀⠀⠀⠀⠀⠀⠀⠀⠀⠀⠀⠀⠑⢕⢕⣕⣕⢕⢕⢕⢜⢹⣽⣿⣇⢕⢕⢝⢟⣿⣾⣕⡝⢷⣿⣾⣯⣽⣷⣵⣵⣱⡕⢕⢜⣹⣵⣷⡷⢾⢿⣵⣷⣿⣷⡮⢽⢽⣵⡮⢎⢕⣕⢕⢕⢕⢕⢕⢕⢕⢕⢕⢕⢕⢕⢕⢕⢕⢕⢕⢕⢜⢕⢕⡼⢝⢕⢕⢕⢇⢝⢗⢧⣕⣱⣕⣕⡕⢕⡗⢗⣵⣱⣾⣷⣾⣷⣵⢳⢷⣿⡷⢕⢕⢕⢱⢵⢕⢕⢕⢕⢕⠀</a:t>
            </a:r>
            <a:br/>
            <a:r>
              <a:t>⠀⠄⠀⠀⠀⢄⡰⢕⢕⢕⢕⠁⠁⠀⠀⠀⠀⠀⠀⠀⢀⢁⢑⢕⢕⢕⢟⢇⢕⢔⢀⢀⢄⠀⢔⢕⠑⢁⢱⣕⡕⢕⢕⢕⠕⠕⢄⠀⠀⠀⠀⠀⠀⠀⠁⠀⠀⠁⠀⠁⠑⠕⢕⢣⣵⣱⢵⢗⢿⡻⢿⢿⢿⢿⢿⢟⢝⢕⢕⢕⢔⢀⢀⢕⢁⠀⠀⠀⠔⠀⠀⠀⠀⠀⠀⠀⠀⠑⢕⢕⢕⠀⠀⠀⢔⢕⢕⢕⢄⠀⠀⠀⠀⠀⠀⠀⠀⠀⠀⢔⢕⠕⢄⠀⠀⠀⠀⠀⠀⠀⠔⢜⢕⢜⢜⢟⢇⢱⢕⣾⣿⣿⣿⣷⢕⢕⢱⣼⣯⢟⢿⣧⣵⣮⣽⣿⣷⣿⣿⣿⣿⣿⣿⣷⣷⣷⣿⣿⣿⣿⣿⡿⢟⣟⡕⣱⢿⢇⢕⢕⢕⢕⢕⢕⢕⢕⢕⢕⢕⢕⢕⢕⢕⡕⣕⣵⡷⢕⢕⢕⢟⢝⢕⢕⢕⢕⢕⢕⢕⢕⢕⢕⢜⢿⣿⣾⣿⣿⣿⣿⣿⣿⣿⣿⣿⣿⣕⣕⢵⡿⢷⣧⢕⡕⣕⣕⣕⡕⢕⢕⠀</a:t>
            </a:r>
            <a:br/>
            <a:r>
              <a:t>⠀⠀⠀⠀⠀⠘⢕⢕⢕⢕⢕⢅⢀⠀⠀⠀⠖⠕⢕⢕⢕⡕⢱⣔⣜⢝⢕⣕⢑⠀⢕⢕⢕⢕⢕⢕⢕⢕⢕⢜⢿⢇⢕⡕⢄⠀⠀⠀⠀⠀⠀⠀⠀⠀⠀⠀⠀⠀⠀⠀⠀⠀⠁⠕⠟⠇⠕⢕⢕⢕⠕⢕⢕⢕⢕⢕⢕⢕⠕⢕⢕⢕⢕⢕⢕⢕⢀⢀⢀⢁⢅⢄⢄⢀⠀⠀⠀⠰⢕⢕⢕⢴⢰⣵⣵⣵⣽⣧⣵⣔⡄⢀⢀⢄⢄⢔⣴⣴⣵⢕⢕⠵⢅⠀⠀⠀⠀⠀⠐⠑⠑⠕⢕⢕⢕⢱⡕⢕⢕⢕⢹⣿⣿⡿⢟⢏⢝⢝⡜⢝⢟⢻⢟⢝⢻⣿⣿⣿⣿⢟⣿⢷⣼⣝⣽⢕⡝⢿⢿⢿⢿⢿⢏⢝⢕⢕⢕⢕⢕⢕⢕⢕⢕⢕⢕⢕⢕⢕⢕⢕⢕⢕⢜⢹⡟⢳⡗⢕⢕⢕⢕⢕⢕⢕⢕⢕⢕⢕⢕⢕⢕⢕⢕⢕⢝⣵⣵⣵⣿⣿⣟⣿⣽⡝⣕⣺⣿⣿⣯⣵⣵⣵⡕⢕⢕⣕⣕⣕⣵⣿⠀</a:t>
            </a:r>
            <a:br/>
            <a:r>
              <a:t>⢁⠑⢐⠄⠀⠀⠀⠁⠁⠁⠁⠀⠀⠀⠀⠀⠄⢄⢅⡱⢜⢟⢟⢟⢟⢕⢕⢕⡕⢵⢵⡮⢝⢝⢕⣕⡕⢕⢏⣝⣵⡧⢕⡕⢕⢐⠐⠄⢀⠀⠀⠀⠀⠀⠀⠄⠄⠀⠐⠀⠀⠀⠐⠑⠐⠀⠀⠁⠁⠀⠀⠀⢕⢅⠀⠀⠁⠀⠀⠁⢕⢕⢕⢕⢕⢕⢕⢕⠀⢀⢄⢎⢕⢱⡔⣄⡀⢄⢕⢕⠕⠕⢜⢁⢕⢕⢕⣜⡝⢝⢹⣿⣿⣿⡿⢏⢝⢅⢕⣵⣷⣕⣱⢔⣔⣔⡄⢄⢄⢔⣄⣵⣕⣕⣕⢕⡏⢕⢕⣹⣺⣿⣿⣟⣝⣷⣧⣕⢕⢱⢕⢕⢕⢕⢜⢹⢿⣇⢵⣷⣵⣿⣿⣿⣿⢇⣱⢵⢗⢗⢜⢝⢕⢕⢕⢕⢕⢕⢕⢕⢕⢕⢕⢕⢕⢵⢎⢇⢕⣕⡵⢵⢾⢟⢟⢇⢕⢕⢕⢕⢕⢕⢕⢕⢕⣱⣱⣕⣕⣕⣕⣵⣾⣵⣳⣿⣿⣿⣿⣿⣿⣿⣿⣿⣿⣿⣿⣿⣯⣿⣿⣿⣿⣿⣿⣿⣿⣿⣿⣿⠀</a:t>
            </a:r>
            <a:br/>
            <a:r>
              <a:t>⢕⢕⢐⠀⠀⠀⠀⠀⠀⠀⠀⠀⠀⠀⠀⠀⠀⠔⢟⢗⢳⢗⢇⢕⢕⡕⢕⡟⢟⢺⠗⢗⢇⢜⢝⡝⢏⢝⣕⣹⡽⢿⢕⢕⢕⢕⢕⠜⠁⠀⠁⠀⠀⠀⠀⠀⠀⠀⠀⠀⠀⠀⠀⠀⠀⠀⢀⢄⣄⢄⢄⢔⢕⢕⠀⠀⠀⠀⢄⢔⢱⢕⢕⢿⡗⢳⡕⢕⢕⣕⣵⣵⢾⢿⢿⣿⣟⣯⣕⣕⣔⣔⣕⣜⢅⢕⢕⡺⢇⢕⢕⢟⢇⠙⠑⠁⠁⠑⠁⠀⠀⠀⢀⢄⢕⢌⠑⠉⠙⠉⠁⠁⢘⢝⢝⢝⣗⣧⡕⢕⢻⣧⡸⡿⡻⢽⢝⢝⢝⢳⢷⢵⢕⢕⢾⣿⡷⣾⣗⢟⢻⣟⣵⢿⣟⡎⢝⢕⢕⢕⢕⢱⣕⡕⡕⢕⢕⢵⢕⢗⢕⢕⢕⢕⢕⢕⢕⢕⢕⢕⢕⢕⢕⢕⢕⢕⢕⢕⢕⢕⢇⢕⢗⢱⢱⢕⢝⣿⢿⢿⣿⢿⣿⣿⣿⣿⣿⣿⣿⣿⣿⣿⣿⣿⣿⣿⣿⣿⣿⣿⣿⣿⣿⣿⣿⣿⣿⣿⣿⣿⠀</a:t>
            </a:r>
            <a:br/>
            <a:r>
              <a:t>⢕⢕⢕⢔⠐⠀⠀⠀⠀⠀⠀⠀⠀⠀⠀⠀⠔⠑⠁⠁⠕⢑⢑⢄⢕⢕⣿⠇⠑⠀⠀⠀⢕⢗⢑⢕⢝⢟⢏⢝⢕⢆⢄⡀⢀⠁⠁⢔⠀⠀⠀⢀⠀⠀⠀⠀⠀⠀⠀⠀⠀⠀⢀⣄⣰⢗⢟⠝⠝⢕⢵⡵⢗⢕⢄⢄⢔⢔⢕⣱⣵⣧⣿⣧⣕⣵⣵⣗⣟⢝⢝⣟⣿⣿⣿⣷⡕⢜⣽⣟⢟⡟⢇⢝⢝⢟⢻⢿⣿⣿⣷⣇⢅⢄⠀⠀⠀⠀⠀⢀⢔⠔⠕⠑⠁⠀⠀⠀⠀⠀⠀⠀⠀⢕⢕⢞⢝⢕⣱⣵⢞⣷⢗⢎⢝⢕⢕⢕⢱⡕⢕⣼⣕⣕⣱⣵⣸⣿⡿⢷⢾⡿⢇⢕⢕⢱⢕⢗⢝⢕⢝⢜⢕⢕⢗⢗⢗⢏⢕⢕⢕⢕⢕⢕⢕⢕⢕⣕⡕⢕⢕⢕⢕⢕⢕⢕⢕⢕⢕⢕⢕⢕⢕⢕⢝⢝⢝⢕⢕⢕⢕⢕⢝⢿⡿⢿⢿⣿⣿⣿⣿⣿⣿⣿⣿⣿⣿⣿⣿⣿⣿⣿⣿⣿⣿⣿⣿⣿⣿⣿⠀</a:t>
            </a:r>
            <a:br/>
            <a:r>
              <a:t>⢕⢕⠕⠁⠀⠀⠀⠀⠀⠀⠀⠀⠀⠀⠀⠀⢄⢔⣱⣷⣧⣵⡕⢕⡗⢟⣕⢄⠀⠀⠐⠀⠀⠀⢕⢕⢕⢗⢜⣕⣕⡕⢕⢜⠝⠅⢔⢐⠜⢑⠀⠑⠘⠑⢔⠔⠔⠐⢄⢄⢴⢴⢼⢿⣟⢕⢵⢕⢄⢄⢕⢕⢕⢕⣕⡕⢜⢕⢜⢹⣇⢱⢵⣷⣷⣿⣾⣽⣿⣿⣿⡟⢝⢝⣿⣿⣿⣿⣿⣿⣿⣟⣻⣿⣿⣿⣿⣿⢿⢿⢿⡟⢕⢗⢇⢔⢔⢔⡕⠕⠁⠀⢀⢠⢄⢄⣄⣄⡀⣄⣄⣔⡴⢕⡸⢻⢻⣿⣿⣿⢕⢕⢕⢕⢕⢕⢕⣕⣕⣕⢱⣾⣿⡯⣿⢝⢟⣕⢕⢕⢕⢕⢕⢕⢟⢇⢕⢕⢕⢕⢕⢕⢕⢕⢕⢕⢕⢇⢕⢕⢕⢕⣕⣵⡵⢳⢏⣝⡕⢕⢕⢕⢕⢕⢕⢇⢣⣕⢕⢕⢕⢕⢕⢕⢕⢕⢝⢝⢕⢇⢕⢕⢕⢕⢕⣕⢕⢜⣹⡟⢿⣿⣿⡿⢿⢿⣿⣿⣿⣿⣿⣿⣿⣿⣿⣿⣿⣿⣿⣿⠀</a:t>
            </a:r>
            <a:br/>
            <a:r>
              <a:t>⢁⡁⠑⠀⠀⠀⠀⠀⠀⠀⠀⠀⠀⠀⠀⠀⢕⢗⢝⠟⠁⠁⠑⢱⡕⢜⢝⢕⠀⠀⠀⢔⢖⢕⢕⢕⢕⢱⢟⢏⢕⢕⢕⢕⢔⠐⠀⠀⠀⠐⠀⠀⠀⠀⠀⠀⠀⢔⢵⢴⢱⢾⢿⢷⣾⢵⢣⢜⣕⢝⢹⢿⢝⡞⢝⠁⠁⠑⠕⢕⢜⢕⢝⢿⣿⣿⣿⣿⣿⣟⣷⡇⢗⢗⢟⢿⣿⣟⣟⢝⢏⢟⣿⣿⣿⣿⣿⣯⣼⢟⢗⢗⣗⣷⣷⣾⣧⣷⣷⣔⢕⢕⢱⢟⢟⢝⠝⠕⠕⠕⠑⠑⢕⢱⢷⡵⢕⣹⣿⣿⣧⡕⢕⢕⢷⢧⣸⣹⣿⣷⣏⣵⣗⢜⣕⣵⣷⣧⢵⢷⣷⣾⣷⡕⢕⢕⢕⢕⢕⢕⢕⣕⣵⡗⢗⢞⢕⢜⢝⢕⢕⢕⢕⢕⢕⢕⢕⢕⢕⢕⢕⢕⢕⢕⢕⢕⢕⢕⢕⢕⢕⢕⢕⢕⢗⢕⢕⢕⢕⢕⢕⢕⢕⢕⢕⢕⢕⢕⢕⣕⣼⡣⢜⢻⣿⣷⣵⣼⣝⣿⣿⣿⣿⣿⣿⣿⣿⣿⣿⣿⠀</a:t>
            </a:r>
            <a:br/>
            <a:r>
              <a:t>⢕⢗⢇⢔⢔⢔⢔⢔⢰⢄⢄⣄⣕⣕⢔⢕⡄⢄⢄⢄⢄⢀⢀⢈⢅⢕⢕⢕⢄⢕⢕⢕⢕⢕⢕⠕⠕⢜⢜⠍⠕⠑⠑⠁⠁⠀⠀⠀⠀⠀⠀⠀⠀⠀⠀⠀⠀⠀⢅⣵⡵⢵⣵⣕⣜⢟⢕⢗⢪⢽⢕⢗⢇⡗⢕⢕⢔⢔⣕⢕⢗⢱⢕⢸⢿⢿⢿⢿⢿⣿⣿⣧⣵⣵⣵⣾⣟⣿⡿⢗⣗⢝⣝⢝⢝⢟⢿⣿⡯⢕⢑⢕⢕⢕⢜⢕⢕⢕⡕⢕⢕⣕⣱⣽⣵⡕⢅⢀⠀⢀⢀⢔⢕⣵⣵⣕⣕⣕⡹⣿⣿⣿⣷⡷⢵⣼⣿⣿⣿⣿⣿⣿⣷⣿⣿⢿⢕⢜⢕⢗⢱⢼⣕⡕⢱⣱⢕⢕⢕⣕⣸⣿⣿⣕⢕⣕⢕⢕⢕⢕⢕⢕⢕⢕⢕⢕⢕⢕⢕⢕⢕⢕⢕⢕⢕⢕⢕⢕⢕⢕⢕⢕⢕⡕⢕⢕⢕⢕⢕⢕⢗⢧⢵⢕⡕⢕⢕⢝⢟⣿⣿⣿⣟⣿⣝⡝⢕⢕⢜⢝⢻⢟⢟⢟⢟⢟⢕⢝⢹⣿⠀</a:t>
            </a:r>
            <a:br/>
            <a:r>
              <a:t>⢕⢕⢕⢕⢅⢁⠁⠁⠁⠁⠑⠘⠙⠟⢟⢟⢻⢗⣗⣟⡗⣗⣳⣷⢧⢕⢗⢕⣕⣱⢕⢕⢕⠑⠕⠄⠄⠀⠀⠀⠀⠀⠀⠀⠀⠀⢀⣄⣰⣶⢷⢖⢖⢰⢴⢴⢴⢵⡾⢹⡗⢗⢱⢝⡕⢕⢕⢕⢕⢄⢄⠕⢕⢕⢱⢎⢕⢕⢕⢕⢕⣕⢷⢕⢕⢗⢞⢝⢝⢹⣿⣿⣿⣿⣿⣿⣿⣿⣿⣿⣿⣿⡏⢕⢝⢕⣜⡟⢕⢕⢕⣕⣔⢕⣵⣾⢷⢇⢜⢕⡕⢺⢫⢝⢟⢫⢽⢗⢕⢕⢵⣧⢵⢵⢕⢕⢕⢼⣽⣿⣿⣿⣿⣷⣧⣼⣿⣿⣿⢇⢕⢕⢕⢕⢕⢕⢕⢕⢕⢕⢕⢜⢕⢕⢻⡧⢽⣝⢝⣕⢟⣏⡟⢟⢱⢏⢕⢕⢕⢕⢕⢕⢕⢕⢕⢕⢕⢕⢕⢕⢕⢕⢕⢕⢕⢕⢕⢕⢕⢕⢕⢕⢕⢜⢕⢕⢕⢕⢕⢕⢕⢕⢕⢕⢝⢻⢷⢕⢕⢹⣿⣿⣿⣿⣿⣿⢷⢷⢕⢕⢵⣵⡕⢵⢵⢵⢕⣱⣷⣿⠀</a:t>
            </a:r>
            <a:br/>
            <a:r>
              <a:t>⢕⢕⢕⢕⢕⢕⢄⢄⢔⢕⢱⢔⢄⠀⠀⠀⠁⠁⢑⢝⡹⢽⢟⢕⢽⢟⢟⣿⢿⣿⢇⢕⢅⠀⠀⠀⠀⠀⠀⠀⠀⠀⢀⢄⣴⣵⣿⢿⢇⢕⢕⢕⢕⢕⢕⢵⢽⡜⢕⢕⢕⢗⡱⣕⣪⢕⣗⡵⢕⡕⢕⢕⢕⢕⢕⡕⡕⢕⢗⢕⢕⢕⢕⢱⣵⡵⢕⢕⣳⣾⣿⣿⣿⣿⣿⣽⣿⢿⣿⢻⢟⣿⣿⣯⣝⣳⣷⣾⢷⢗⣟⣟⢏⣻⢟⢗⢇⢕⠑⠕⠑⠑⢕⢕⢕⢕⢕⢕⢅⢕⢑⢕⢕⢕⢕⢸⣷⣹⢿⣿⣿⣿⢿⢿⢿⢟⢟⢟⢝⢇⢕⢕⢜⢇⢇⢕⡵⣕⢕⢕⢕⢕⢕⢕⣼⢹⢏⣿⣿⣿⢿⢽⣧⢕⢕⢕⢕⢕⢕⢕⢕⢕⢕⢕⢕⢕⢕⢕⢕⢕⢕⢕⢕⢕⢕⢕⢕⢕⢕⢕⢕⢕⢕⢕⢕⢕⢕⢕⢕⢕⢕⢕⢕⢕⢕⢕⢕⢕⢕⢕⢝⢿⣿⢯⡝⢕⢕⢕⢕⢕⢕⢕⢜⢝⢵⢧⢵⣱⣿⣿⠀</a:t>
            </a:r>
            <a:br/>
            <a:r>
              <a:t>⢕⢕⠀⠁⠁⠁⠁⠑⢕⢕⢔⢕⢕⢱⢖⢔⣴⣵⣵⡵⢵⢵⢷⢷⣟⣿⣿⢿⢽⢿⢇⢕⢕⢀⠁⠀⠀⠀⠀⢀⢀⣄⣵⣿⣿⣿⣿⢵⢕⢳⢕⢵⢕⢕⢀⢄⢕⢕⣵⣷⢇⢕⢜⡟⢟⢿⣷⣷⣷⣕⣵⢵⢱⣵⣱⣷⣵⣱⣽⣷⣾⡵⢕⣞⣽⣷⣷⣷⣿⣿⣿⣿⣿⣿⣿⣿⣿⣷⣿⣧⣾⣿⣟⣕⣱⢷⢿⢟⢕⢕⢕⢱⢕⣕⣕⡕⢕⢅⢀⢀⢄⢕⢕⢜⣽⣽⣽⣻⣿⣧⣵⢕⢕⢗⢕⢕⢜⣿⣿⣿⣿⣷⢕⢕⢕⢕⢕⢕⢕⢕⢕⢕⢕⢕⢕⢕⢕⢕⢕⢜⢟⢇⣱⣱⣻⡿⢷⢵⣷⣵⡕⢕⢽⡇⢕⢕⢕⢕⢕⢕⢕⢕⢕⢕⢕⢕⢕⢕⢕⢕⢕⢕⢕⢕⢕⢕⢕⢕⢕⢕⢕⢕⢕⢕⢕⢕⢕⢕⢕⢕⢕⢕⢕⢕⢕⢕⢕⢕⢕⢕⢕⣕⢕⢕⢕⢕⢕⢕⢷⢷⣗⢱⢕⢕⢕⢕⢕⢟⢻⢿⠀</a:t>
            </a:r>
            <a:br/>
            <a:r>
              <a:t>⠕⠑⢐⠔⢔⢄⢄⢀⢄⢕⢕⢵⣷⣟⡗⢕⢕⢝⢗⣕⡎⢕⢕⢕⡼⢿⢿⡕⢕⢕⢕⢕⢕⢕⢔⢔⢤⣰⡧⢷⣞⢿⡟⣟⡇⢱⢯⢕⢕⣱⡕⣕⢇⢕⢕⢕⢕⢕⢸⣿⣜⡱⢿⣵⣗⡺⢟⢇⢝⡏⢕⢳⢳⣕⢜⣺⣻⣿⣿⣟⣾⣷⣾⣿⣿⣿⣿⣿⣿⣿⣿⣿⣿⣿⣿⣟⣝⣽⡵⢿⡿⢕⢟⢝⢝⢕⢕⢕⢕⢜⢕⢜⢕⢕⢝⢝⣝⢝⢵⣜⣟⣿⢟⢟⢇⢱⢷⣕⣿⣿⣿⣧⣕⣵⣵⣧⣵⣻⣿⣿⣿⢝⢏⢕⢕⢕⢕⢕⢕⢕⢕⢕⢕⢕⢕⢜⢕⢕⢕⢕⢕⢕⢟⣿⣯⢜⣕⡕⢕⢗⣗⣼⡇⢕⢕⢕⢕⢕⢕⢕⢕⢕⢕⢕⢕⢕⢕⢕⢕⢕⢕⢕⢕⢕⢕⢕⢕⢕⢕⢕⢕⢱⢗⢣⣕⣕⡕⢕⢕⢕⢕⢕⢕⢕⢕⢕⢕⢕⢕⢱⣿⣿⡷⢕⣕⣱⣕⣱⣷⣧⣕⣕⡕⢕⢕⢕⢕⣜⢕⡕⠀</a:t>
            </a:r>
            <a:br/>
            <a:r>
              <a:t>⡔⢄⢄⢈⢟⢟⢟⠗⢗⢗⢗⢕⢟⢏⢝⢝⢝⢱⣵⣿⣿⣿⣿⢷⣧⣵⡕⡗⣕⣵⢱⢕⣕⢕⢕⡵⢜⢏⢕⢜⢕⣵⣾⢟⢟⡳⢇⢇⢕⢜⢝⡧⢕⢕⢵⣷⣷⣷⣷⣾⢟⢕⢱⢕⢜⢝⢕⢱⢟⡷⢗⢷⣿⢾⣿⣿⣿⣿⣿⣿⣿⢿⣝⣱⣷⣿⣿⣿⣿⣿⣿⣿⣿⡿⢿⢿⢿⢞⢝⢝⢕⢕⢕⢕⢕⢕⢕⢕⢕⢕⢕⢕⢕⢇⢕⢝⢝⢕⢕⢕⢕⢟⢟⢟⡝⢟⢇⣿⣻⣿⣿⣿⣿⣿⡟⢝⢝⢟⣿⣷⣷⣧⣵⣕⢕⢕⢕⢕⢕⢕⢕⢕⢕⢕⢕⢕⡵⢕⢧⢷⣧⡵⢼⢻⢝⣻⣮⡿⢇⢕⢹⢿⣿⣿⢇⣵⣕⢕⢕⢕⢕⢕⢕⢕⢕⢕⢕⢕⢕⢕⣵⣵⡕⢕⢕⢕⢕⢕⢕⢕⢕⢕⢕⢵⢜⢟⢟⢕⢕⢕⢕⢕⢕⢕⢕⢕⢜⢕⢕⢸⢿⢟⢿⢿⢟⢏⢝⢕⡜⢕⢕⢕⢕⢝⢝⢝⣹⣷⣼⣿⠀</a:t>
            </a:r>
            <a:br/>
            <a:r>
              <a:t>⣯⣟⣱⣵⢵⢕⣥⣅⣕⡕⢕⣄⣄⡄⣕⣕⣕⡕⢜⢽⢟⢟⢺⢿⢏⢝⣕⣱⣿⣵⣷⡇⣕⣾⡿⢕⢕⢕⢕⢕⢕⣸⣇⢕⢕⢕⣼⣾⣿⣷⣾⡿⢕⢕⣱⣾⢟⢟⢟⢻⢕⢕⢕⢕⢕⢕⢕⢕⢟⢕⣵⣿⣿⣿⣿⣿⣞⣽⣿⣿⣿⣿⣿⣿⣿⣿⣿⣿⣿⣿⣿⣿⣿⢕⢕⢕⢕⢕⢕⢕⢕⢕⢕⢕⢕⢕⣕⣵⣜⣹⣿⣧⢵⢗⢗⢕⢕⢕⢕⢕⢕⢕⢕⢕⢜⢕⢵⢕⢞⢿⣾⣷⡿⢿⣯⢕⢕⢸⣿⣿⣿⣿⣿⣿⣿⣿⣿⣧⣵⣕⣕⣕⣕⣵⣷⣞⣳⢷⣷⣷⣿⣿⣷⣿⡿⣿⢟⢕⢕⢕⢱⢞⢝⢕⢕⢕⢝⢕⢕⢕⣱⢵⣵⢵⢇⢕⢕⢕⣱⣾⣿⣿⣿⡇⢕⢕⢕⢕⢕⢕⢕⢕⢕⢕⢕⢕⢕⢕⢕⢕⢕⢕⢕⢜⢕⢕⢱⢱⢕⢕⢕⢕⢕⢕⢕⢕⢕⢕⢕⢕⢕⢕⢕⢕⢕⢹⣿⣿⣿⣿⠀</a:t>
            </a:r>
            <a:br/>
            <a:r>
              <a:t>⠘⠙⠝⠕⢗⢾⢿⣿⣿⣿⣟⣟⣟⡟⢏⢝⢿⢟⣟⣷⣵⣵⣗⣳⣟⣟⣳⣷⣞⣝⢾⢿⢟⢏⢕⢕⢕⢕⢕⢕⣱⣿⢿⢷⡧⢜⢟⢝⢝⡿⢿⢇⢕⣵⢟⢕⢸⣧⣵⣵⣷⡇⢸⡕⢕⢕⢕⢕⢕⢾⣿⡏⢱⣿⣿⣿⣿⢿⣿⣿⣿⣿⣿⣿⣿⣿⣿⢟⢻⣿⡏⢝⢕⢕⢕⡕⣕⢕⣼⣷⣧⣵⣕⣵⢿⢟⢏⢟⢎⢕⢕⢕⢕⢕⢕⢕⢕⢕⢕⢕⢕⢕⢕⢕⢕⢕⢕⢕⣕⢕⣸⣷⣷⣿⣵⣕⣕⣷⣿⣿⣿⣿⣿⣿⣿⣿⣿⣿⣿⣿⣿⢿⢏⢝⢝⢕⣱⣼⣿⣿⣿⣿⣿⣿⢕⢕⢕⢕⢕⢜⢕⢕⢕⢕⢱⣵⢕⣱⢵⢵⢇⢱⢕⢕⢕⢕⢕⢕⣿⣿⣿⣿⣿⡇⢕⢕⢕⢕⢕⢕⢕⢕⢕⢕⢕⢕⢕⢕⢕⢕⢕⢕⢕⢕⢕⢕⢕⢕⢕⢕⢜⢕⢕⢕⢕⢕⢕⢕⢕⢕⢕⢕⢕⢕⢕⢕⣿⣿⣿⣿⠀</a:t>
            </a:r>
            <a:br/>
            <a:r>
              <a:t>⢀⢄⢄⢄⣀⡁⢁⢁⡜⣝⢝⢝⢝⢟⢟⢿⣿⣿⣿⣿⣿⣿⣿⣿⣿⢟⢝⢽⢕⢕⢕⢕⢕⢕⢕⢕⢵⢵⢕⢕⢜⣿⡷⢇⢕⢕⢱⡕⢜⢕⢕⢕⣾⣧⣕⣼⣿⡿⢿⣿⣿⣽⢿⡿⢏⢕⢕⣕⡇⢱⢼⢿⣷⣾⡏⢕⣧⡵⢿⣿⣿⣿⣿⣿⣿⣿⣿⣗⣟⢕⣕⡳⢕⢕⣕⣿⡿⢾⡿⢿⢿⢟⢎⢝⢕⢕⢕⢕⢕⢕⢕⢕⢕⢕⢕⢕⢕⢕⢕⢕⢕⢕⢕⢕⢕⢕⢕⢕⢜⢺⣿⣿⣿⣿⣿⣿⣿⣿⣾⣿⣻⣿⣿⣿⣿⣿⣿⣿⣿⣯⣵⡕⡕⣵⣷⣾⣿⣿⣿⣿⣟⣏⣝⢝⢕⢕⢕⢕⢕⢕⢕⢕⢕⡕⢱⢵⢷⢜⢵⡕⣱⢵⣧⣷⣿⣷⢵⢕⢜⢝⢟⣿⣿⣧⢕⢕⢕⢕⢕⢕⢕⢕⢕⢕⢕⢕⢕⢕⢕⢕⢕⢕⢕⢕⢕⢕⢕⢕⢕⢕⢕⢕⢕⢕⢕⢕⢕⢱⣿⣿⢕⢕⢕⢕⢱⣿⣿⣿⣿⣿⠀</a:t>
            </a:r>
            <a:br/>
            <a:r>
              <a:t>⠚⠛⠛⠛⠛⠛⠃⠓⠓⠓⠃⠑⠑⠑⠓⠓⠑⠑⠛⠛⠛⠛⠛⠛⠓⠑⠑⠑⠙⠑⠃⠑⠑⠑⠑⠓⠑⠑⠑⠑⠃⠘⠛⠑⠑⠑⠑⠑⠑⠘⠑⠛⠛⠛⠛⠛⠋⠑⠑⠑⠚⠛⠑⠑⠃⠑⠛⠋⠑⠑⠑⠚⠛⠛⠛⠛⠓⠑⠛⠛⠛⠛⠛⠛⠃⠑⠑⠓⠓⠓⠛⠛⠛⠛⠛⠙⠑⠑⠑⠑⠑⠑⠑⠑⠑⠑⠑⠑⠑⠑⠑⠑⠑⠑⠑⠑⠑⠑⠑⠑⠑⠑⠑⠑⠑⠑⠑⠑⠑⠘⠛⠛⠛⠛⠛⠛⠛⠛⠛⠛⠛⠛⠛⠛⠛⠛⠛⠛⠛⠛⠛⠛⠛⠛⠛⠛⠛⠛⠛⠛⠛⠓⠓⠚⠑⠑⠑⠑⠑⠑⠓⠓⠓⠛⠃⠑⠑⠑⠘⠙⠑⠑⠑⠑⠘⠑⠑⠑⠑⠑⠑⠘⠙⠛⠃⠑⠑⠑⠑⠑⠑⠑⠑⠑⠑⠑⠑⠑⠑⠑⠑⠑⠑⠑⠑⠑⠑⠑⠑⠑⠑⠑⠑⠑⠑⠑⠑⠘⠛⠛⠓⠑⠑⠑⠘⠛⠛⠛⠛⠛⠀</a:t>
            </a:r>
            <a:br/>
          </a:p>
        </p:txBody>
      </p:sp>
    </p:spTree>
  </p:cSld>
  <p:clrMapOvr>
    <a:masterClrMapping/>
  </p:clrMapOvr>
</p:sld>
</file>

<file path=ppt/slides/slide8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⢟⢿⢷⣷⣵⢕⢕⢕⢕⢕⢕⢕⢕⢜⢕⢝⢝⢕⢕⢕⢕⢕⢕⢕⢕⢕⢺⣿⣿⣿⣏⡿⢟⢕⢗⢕⢕⢕⢕⢕⢕⢕⢕⡹⢟⢝⢝⢏⢝⢟⢻⣿⣷⣿⢵⢯⢽⣟⣿⣷⣵⣜⣕⣕⣕⣕⣕⣕⣕⣕⣵⣾⣿⣏⣝⣸⣯⣿⣿⡿⢿⢟⢟⡹⡇⢞⢝⣽⢿⢿⢿⣿⣿⡟⡻⢫⢝⢕⢕⢕⢜⢕⢕⢕⢕⢕⢜⢎⡹⢕⢕⢜⢝⢟⡼⣿⣿⣿⣿⣿⣏⣕⡱⢕⣕⢕⢱⢽⢧⡕⢕⢕⢸⢷⣾⣝⢕⢕⣕⣕⣼⡷⢷⢟⣗⡕⡝⢟⡕⢕⢝⢇⢕⢕⢕⢕⢕⢕⢕⢕⢕⢕⢕⢜⢕⢕⢕⢕⢕⢕⢕⢕⢣⣕⢕⢕⢕⢕⢕⢝⢏⢟⢳⣷⣵⡕⢕⢕⢕⢕⢕⢕⢕⢕⢕⢕⢕⢕⢕⢕⢕⢕⢕⢕⢕⢕⢕⢕⢕⢕⢕⢕⢕⢕⢕⢕⢕⢕⢕⢕⢕⢕⢕⢕⢕⢕⠀</a:t>
            </a:r>
            <a:br/>
            <a:r>
              <a:t>⣿⣿⣿⣿⣿⣿⣿⣿⡿⢟⢟⢏⢕⢕⢕⢕⢕⢕⢜⢕⢕⢕⢗⡇⢕⢱⡇⢜⢕⢇⢕⢜⢕⢗⢗⢕⢕⢕⢕⢕⢕⢜⢝⢕⢕⢱⢵⢕⢜⡕⢷⢷⣷⣧⢕⣎⢟⢟⢟⢗⢷⢵⢷⣧⣵⣽⣼⣿⣵⣷⣵⣿⣿⣿⣿⣿⣿⣿⣿⣯⣽⣾⣝⣏⢝⣿⣿⣻⣿⣷⣿⣟⣻⣷⡵⢵⣜⣱⣱⡇⢸⡇⢱⡳⢗⢇⢜⢻⢫⣽⣕⢕⢕⢕⢕⢕⢕⢕⢕⢝⢕⢕⢕⢇⢕⣕⣵⣧⣞⡻⢿⢷⢎⡝⢱⢽⣻⢇⢕⢕⢱⢇⣱⣗⡳⢕⣱⣵⡕⢻⣕⢜⢳⢕⢕⢕⢕⢕⢕⢕⣕⢱⢕⡕⢕⢵⢵⢝⢺⡏⢕⢕⠁⠑⠕⠕⠑⠕⢕⢕⢕⣕⢕⢳⢿⣗⢗⢷⢇⢕⢕⢕⢕⢕⢕⢜⢝⢹⣿⢿⢟⢇⢕⢕⢝⢝⡕⢝⢳⢧⣵⣵⣕⣕⣕⢕⢕⢕⢕⢕⢕⢕⢕⢕⢕⢕⢕⢕⢕⢕⢕⢕⢕⢕⢕⢕⢕⢕⢕⢕⠀</a:t>
            </a:r>
            <a:br/>
            <a:r>
              <a:t>⣿⣿⣿⣿⣿⣿⣿⢇⢕⢕⢕⢕⢕⢕⢕⢕⢕⢕⢕⢕⢕⢕⢕⢕⢕⢕⢕⢕⢕⢕⢕⢱⡕⢕⢕⢕⡕⢕⢕⢕⢕⢹⢽⢕⢗⢗⢇⢱⢕⢕⢇⢕⢗⢻⢟⡟⢹⢿⢽⢳⢕⣕⣻⣾⣿⣾⣿⣿⣿⣿⣿⣿⣿⣿⢿⣟⢿⣿⢿⡿⢿⢝⢕⢻⢿⣿⡽⢽⣿⡿⢿⢟⢗⢇⢇⢸⢵⣿⣿⣟⣻⣿⡏⢵⢺⡕⢕⢕⢕⢇⣝⢕⢕⢕⢕⣵⡵⢕⡕⢕⢅⢕⢕⣹⣿⣾⡿⣿⣯⣝⢇⣕⣧⣼⣷⡇⢕⢸⣕⡕⢱⢝⢝⢝⢝⢝⣽⣏⣵⣵⣝⣿⣷⣿⣿⣿⣿⡵⣾⡝⢕⢕⢕⡕⢵⢕⢕⢗⢏⠕⠑⠁⠀⠀⠀⢄⢀⢅⢕⣳⡟⣝⣵⢟⢟⢝⢗⢇⢕⢅⢕⢕⢜⣽⢕⢕⣕⢜⣝⢝⡏⢕⢣⡇⢕⢜⢕⢕⢕⢕⢳⣷⡧⢵⢕⢝⢝⣝⣝⣵⣱⣷⣳⡷⢾⢝⢱⢱⢗⢗⢕⢇⣕⣕⣕⡕⢕⢕⢕⢕⠀</a:t>
            </a:r>
            <a:br/>
            <a:r>
              <a:t>⣿⣿⣿⣿⣿⢿⢝⢕⢕⢕⢕⢕⢕⢕⢕⢕⢕⢕⢕⢕⢕⢕⢕⢕⢕⢕⢕⢕⢕⢕⢕⢕⢕⢕⢕⢕⢕⢷⢕⢕⢕⢕⣕⢕⢕⢕⢕⢕⢕⢕⢕⢕⢕⢕⢝⢟⢟⢿⢯⢞⣿⣿⡺⢯⢿⣿⣿⣿⣿⣿⣟⣏⢝⢝⢕⣱⢽⢷⢇⡵⢕⣕⢕⢕⣱⣵⢹⢝⣵⣿⣷⣷⣷⣾⡿⣿⣿⣿⣿⣿⣿⢿⢟⢝⢕⢕⠑⠕⢕⢕⢕⢜⣿⣷⣷⣵⡕⢝⢇⢕⢳⡕⢜⢗⢕⢕⢝⢝⣜⣽⣕⢕⢟⢿⢝⣿⢏⢵⣵⡕⢵⢷⢷⢿⢷⢇⢜⢽⣿⣇⡕⢟⢻⢿⢻⡾⡕⢷⢿⢧⢕⢕⢜⢕⢷⢇⢕⢕⢕⢕⢕⢅⠅⠁⢑⢕⢕⢕⢕⢝⢗⢕⢕⢕⢕⢕⢕⢕⢕⢕⢕⢕⢏⢇⢝⢏⢕⢕⢕⢕⢕⢗⠕⢕⢕⢕⢕⢕⢕⢕⢕⢕⢕⢕⢕⢕⢕⢕⢗⢟⢟⢟⣯⢷⢳⢳⢷⣧⣵⢵⢕⢕⢕⢕⢕⢕⢝⢝⢝⢝⠀</a:t>
            </a:r>
            <a:br/>
            <a:r>
              <a:t>⢿⣿⣿⡧⢕⢕⢕⢕⢕⢕⢕⢕⢕⢕⢕⢕⢕⢕⢕⢕⢕⢕⢕⢕⢕⢕⢕⢕⢕⢕⢕⢕⢕⢕⢕⢕⢕⢕⢕⢕⠑⠕⢕⠕⠑⠑⢕⢕⠑⠁⢁⢕⢕⢕⢕⢸⢗⢇⢕⢕⢕⢕⢟⢿⢿⢟⢏⢏⢝⢿⢿⢿⢿⢷⢿⢿⢟⢻⣷⣞⣿⡿⢽⢏⢏⢝⢇⢱⢜⢱⢽⢿⢿⡕⢕⢜⢝⢫⢕⠕⢕⢕⠕⠑⠀⠀⠀⠀⠑⠝⠝⠝⠝⢟⢝⢟⢗⣷⡏⢕⢜⡽⢝⢝⢗⢇⢕⢗⢕⢵⣕⣜⡕⢕⢕⢱⢕⣕⣕⢝⢗⢟⢕⢕⢕⢕⢕⢕⢕⢕⢕⢕⢕⣵⣵⢽⢕⢕⢕⢕⢾⢗⢕⢱⣵⡧⢵⢕⢀⢁⠕⢕⢕⢕⢕⢕⢕⢕⣱⢕⢵⢕⢕⢇⢇⢕⢕⢵⢷⢕⢎⢱⣵⢇⢕⢕⣕⢕⢕⢀⠕⢕⢔⠄⠑⢕⢕⢕⢺⢗⡇⢕⢕⢱⣕⡱⢕⢕⢕⢕⢕⢕⢜⢕⢕⢕⢕⢕⢕⢕⢕⢕⢕⢕⣕⢱⢕⣕⣕⢕⠀</a:t>
            </a:r>
            <a:br/>
            <a:r>
              <a:t>⣾⣿⣿⢕⢕⢕⢱⢕⢕⢕⢕⢕⢕⢕⢕⢕⢕⠕⢕⠕⢕⢕⢕⢄⠀⢕⢕⢕⢕⠁⢕⢕⢕⢕⠕⠑⠑⠑⠑⠀⠀⠀⠀⠔⠔⠐⠑⠑⠀⠑⠑⠕⢕⢕⢕⢕⢕⢕⢕⢕⢕⢕⢕⢕⢕⢕⢕⢕⢕⢕⢕⢕⢕⢕⢕⢕⢕⢵⡝⢱⢼⢝⢕⢕⢕⢕⢕⢕⢕⢕⢕⢕⢱⢷⢕⢕⢕⠑⠁⠀⠑⠑⠀⠀⠀⠀⠀⠀⠀⠀⠀⠀⠀⠀⠁⠑⢝⢕⢳⢱⢕⢕⢜⢗⢕⢕⢕⢕⢜⢷⡕⢝⢟⢗⢇⢕⢗⢇⢕⢕⢕⢕⢕⢕⢕⢕⢕⢕⢕⢕⢕⢇⢕⣕⢕⢕⢕⢕⢕⢕⢕⢕⢕⢾⢏⢕⢕⢕⢕⠕⢔⢄⢔⢕⢕⣱⣵⢕⣕⢇⣕⡕⢕⡕⢕⢕⢕⣗⡗⢕⢕⢜⢝⢕⢝⢝⢝⢕⢕⢕⢕⢔⢄⠀⠀⠀⠑⢕⢕⡕⢕⢕⢕⢕⢏⢕⢕⢕⢕⢟⣟⡞⢕⢕⢕⢕⢕⢜⢕⢕⢕⢕⢕⢱⢷⢇⢕⢕⢗⢵⠀</a:t>
            </a:r>
            <a:br/>
            <a:r>
              <a:t>⡿⣻⣿⣕⣕⡕⢕⢕⢕⢕⢕⢕⢑⢕⠐⢁⢅⠄⢀⢅⢕⢕⢅⢄⢄⢕⠑⠑⢀⠄⢕⠕⠑⠀⢀⢀⢄⢔⢕⠁⠄⠀⠀⠀⠀⠀⠀⠀⠀⠀⠀⠀⠀⠀⠀⠀⠀⠁⠁⠑⠑⠑⠕⠕⠕⢕⢕⢕⢕⢕⢕⢕⢕⢕⢕⢝⢕⢕⢕⢕⢱⢷⣵⢕⣕⣱⣕⣕⣕⡱⢕⢕⢕⢕⢕⢔⢕⢀⠀⠀⠀⠀⠀⠐⠀⠀⠀⠀⠀⠀⠀⠀⠀⠀⠀⠀⠀⠁⠁⠁⠁⠁⠑⠕⠕⠕⢔⢕⢕⠕⠑⠕⠕⠕⠕⠑⠑⠑⠁⠑⠁⠁⠕⠕⠕⠑⠑⢕⢜⢕⢕⢕⢕⢕⢕⢕⢕⢕⢕⢕⢕⢕⢕⢕⢕⢕⢕⢕⢕⢕⢕⢅⢅⠕⠑⠑⠙⠑⠑⠁⠁⠁⠑⠁⠑⠕⠑⠑⢕⢕⠁⠑⠕⢕⢕⢕⢕⢕⢕⢕⢕⢕⢕⢔⠀⠀⠀⢕⢕⢕⢱⢜⢝⢳⡾⣿⣷⣵⣷⣿⣿⣷⣵⣷⣷⢗⢕⢕⢕⢕⢕⢕⢕⢕⢕⢕⢕⢕⢕⣕⠀</a:t>
            </a:r>
            <a:br/>
            <a:r>
              <a:t>⢹⢟⢻⢟⢟⢇⢕⢕⢕⢕⢕⢕⢕⠑⠀⠀⢕⠄⠕⠕⢕⢕⢕⠕⠕⠑⠑⠑⠀⠀⢀⢄⢀⠕⠕⢕⠁⠁⠀⠀⠀⠀⠀⠀⠀⠀⠀⠀⠀⠀⠀⠀⠀⠀⠀⠀⠀⠀⠀⠀⠀⠀⠀⠀⠀⠀⠀⠀⠀⠀⠀⠁⠁⠁⠁⠁⠁⠑⠕⠕⢗⢞⢻⢿⣿⣿⣿⡿⢝⢕⠑⠑⢕⢕⢕⢕⢕⢕⢕⢔⢔⢔⢕⢑⠀⠀⠀⠀⢀⠀⢄⢀⠀⠀⠀⠀⠀⠀⠀⠀⠀⠀⠀⠀⠀⠑⠕⠑⠀⠀⠀⠀⢀⠀⠀⠀⠀⠀⠀⠀⠀⠀⠀⠀⠀⠀⠀⠀⢕⢕⢕⢕⢕⢕⢜⢕⢕⢕⠕⠕⢅⢕⢕⢕⢕⢕⢕⢕⢕⢕⢕⣕⢕⢕⢕⢕⢕⢔⢔⢔⢔⢄⢄⢔⢕⢔⢄⢔⠕⠁⠀⠀⢕⢕⠁⠁⠕⠕⢕⢕⠑⠑⠁⠀⠀⢀⢔⢕⢕⢕⠕⢕⢕⢕⢕⢜⢟⣿⣧⣿⣿⣿⣿⣿⢇⢕⢕⠕⠕⢕⢕⢕⢕⢕⢕⢕⢕⢕⢕⢜⠀</a:t>
            </a:r>
            <a:br/>
            <a:r>
              <a:t>⢕⡇⢕⢕⠕⠕⢑⢑⢑⢕⢕⢕⢕⢕⠀⠀⠀⢔⠐⠑⠑⠅⢄⢀⢕⢐⠀⠀⠀⠐⠑⠑⠁⠀⠀⠀⠀⠀⠀⠀⠀⠀⠀⠀⠀⠀⠀⠀⠀⠀⠀⠀⠀⠀⠀⠔⠔⠔⠔⢄⢄⢔⢔⠀⠀⠀⠀⠀⠀⠀⠀⠀⠀⠀⠀⠀⠀⠀⠀⠀⠀⠁⠑⠕⢜⢕⢕⢑⠑⠑⠀⠀⠀⠀⠁⠑⠑⠑⠕⠕⢕⠕⢕⢕⢕⢔⢔⢕⢕⢕⢔⠀⠑⢔⢕⢔⢀⠀⠀⠀⠀⠀⠀⠀⠀⠀⠀⠀⠀⠀⠀⠀⠀⠀⠀⠀⠀⠀⠀⠀⠀⠀⠀⠀⠀⠀⠀⢔⠑⠑⠕⢕⠁⠑⠁⠁⠁⠀⠀⠀⠀⠀⠁⠁⠑⠕⢕⢕⢑⠑⠁⠑⠑⠕⠕⢕⢕⢕⠕⠕⠕⢕⠕⠕⠕⠕⠕⠄⠀⠀⠀⠀⠀⠀⠀⠀⠀⠀⠀⠀⢄⢔⢔⢔⢕⢕⢕⢕⢅⢔⢕⢇⢕⠕⠕⢕⢕⢕⢕⢝⢕⢏⢟⢷⢇⠕⠀⠀⠀⢀⠀⠕⠕⢕⢕⢕⢕⢕⢕⢕⠀</a:t>
            </a:r>
            <a:br/>
            <a:r>
              <a:t>⢕⢝⢇⢕⢄⢀⢔⠕⠑⠑⠁⠀⠑⠁⠀⠕⠕⠀⠀⠀⠀⢅⢔⠁⠕⢕⢔⠀⠀⠀⠀⠀⠀⠀⠀⠀⠀⠀⢀⢀⢄⠄⠄⠀⠀⠀⠀⠀⠀⠀⠁⠑⠕⠕⢕⢕⢁⠁⠁⠀⠁⠁⠁⠁⠁⠀⠀⠀⠀⠀⠀⠀⠀⠀⠀⠀⠀⠀⠀⠀⠀⠀⠀⠀⠀⠁⠁⠁⠁⠁⠀⠀⠀⠀⠀⠀⠀⠀⠀⠀⠀⠀⠁⠑⠑⠕⢕⢕⢕⢕⢕⢔⢔⢕⢕⢕⢕⢄⢄⢀⠀⠀⠀⠀⠀⠀⠀⠀⠀⠀⢀⠀⠀⠀⠀⠀⠀⠀⠀⠀⠀⠀⠀⠀⠀⠀⠀⠀⠑⢅⢐⠁⠀⢀⠀⠀⠀⠀⠀⠀⠀⠀⠀⠀⠀⠀⠕⢔⠀⠀⠐⠔⠄⢀⠀⠀⠑⠑⠑⠑⢕⢔⠄⠄⠀⠀⢑⢀⠀⠀⠀⠀⠀⠀⠀⠀⠀⠀⠀⠀⠀⢕⡵⢕⢕⢕⢕⢕⢕⢕⢕⠁⢑⠄⢀⢑⢕⢕⢕⢕⢕⢕⢕⢕⢁⢕⢔⢐⢑⢕⢕⢔⢄⢑⠕⢕⢕⢕⢕⢕⠀</a:t>
            </a:r>
            <a:br/>
            <a:r>
              <a:t>⠀⠁⠑⠁⠁⠁⠁⠀⠀⠀⠀⠀⠀⢀⠀⠀⠀⠀⢀⠀⢄⢅⢕⢀⠀⠀⢕⠀⠀⠀⠀⠀⠀⠀⠀⠀⢄⠕⠑⠁⠀⠀⠀⠀⠀⠀⢀⢀⢄⢄⢀⢀⢀⢄⢕⢄⢀⠀⠀⠀⠀⠀⠀⠀⠀⠀⠀⠀⠀⠀⠀⠀⠀⠀⠀⠀⠀⠀⠀⠀⠀⠀⠀⠀⠀⠀⠀⠀⠀⠀⠀⠀⠀⠀⠀⠀⠀⠀⠀⠀⠀⠀⠀⠀⠀⠀⠀⠁⠑⠕⠑⠑⠁⠁⠁⠑⠕⢕⢕⢕⢔⠔⠄⠀⢀⢀⢀⠀⠀⠀⠑⠁⠐⢀⢀⠀⠀⠀⠀⠄⢀⠀⠀⠀⠀⠀⠀⠀⠀⠀⠀⠀⠐⠀⠀⠀⠐⠀⠀⠀⠀⠀⠀⠀⠄⢄⢄⢀⠀⠀⠀⠀⠀⠀⠀⠀⠀⠀⠀⠀⠑⢕⢀⠁⢀⢔⢅⢁⢄⢄⢔⢔⠀⠐⠀⠀⠀⠀⠀⠀⢀⢕⢕⢕⢕⢕⢕⢕⢕⢕⢕⢔⢕⢕⢕⢕⢕⢕⢕⢕⢕⢕⢕⢕⢕⢕⢕⢕⢕⢕⢕⢕⢕⢕⢕⢕⢕⢕⢕⢕⠀</a:t>
            </a:r>
            <a:br/>
            <a:r>
              <a:t>⢔⠀⠀⠁⢁⢀⠀⠀⠀⠀⠀⠀⠀⠀⠀⠀⠀⠀⠀⠑⠀⠁⠁⢀⢄⢔⠔⠀⠀⠀⠀⠀⠀⠀⠀⢀⠁⠀⠀⠀⠀⠀⠀⠀⠀⠀⢕⢔⢕⢕⢕⢕⢕⠕⠕⠑⠐⠀⠐⠀⠀⠀⠀⢀⠀⠀⠀⠀⠀⠀⠀⠀⠀⠀⠀⠀⠀⠀⠀⠀⠀⠀⠀⠀⠀⠀⠀⠀⠀⠀⠀⠀⠀⠀⠀⠀⠀⠀⠀⠀⠀⠀⠀⠀⢀⠀⢀⠀⠀⠀⠀⠀⠀⠀⠀⠀⠐⠑⠕⠕⢕⢔⢕⢕⢕⢕⢕⠀⢀⢁⢔⢔⢕⢕⢑⢐⢀⢀⢀⢀⢔⠐⠀⠀⠀⠀⠀⠀⠀⠀⠀⠀⠔⢕⢕⢀⢔⢄⢄⢄⢄⢄⢄⢄⢄⢀⢁⢑⢑⢐⢐⠔⢄⢀⢀⢀⢀⢀⢀⢔⢔⢕⢕⢕⢕⢕⢕⢕⢕⢕⢕⢕⢕⢔⢀⢄⢄⢄⢄⢔⢕⢕⢕⢕⢕⢕⢕⢕⢕⢗⢕⢕⢕⢕⢕⢕⢕⢕⢕⢕⢕⢕⢕⢕⢕⢕⢕⢕⢕⢕⢕⢕⢕⢕⢕⢕⢕⢕⢕⢕⠀</a:t>
            </a:r>
            <a:br/>
            <a:r>
              <a:t>⢕⢕⢕⢕⠕⠁⠀⠀⠐⠀⠀⠀⠀⠀⠀⠀⠀⠀⠀⠀⠄⢔⢄⠁⠁⠁⠀⠀⠀⠀⠀⠀⠀⠀⠀⠀⠀⠀⠀⠀⠀⠀⠀⠀⠐⢕⢕⢕⢅⠁⠁⠀⠀⠀⠀⠀⠀⠀⠀⠀⠀⠀⠀⠁⠁⠐⢄⢀⠀⠀⠀⠀⠀⠀⠀⠀⠀⠀⠀⠀⠀⠀⠀⠀⠀⠀⠀⠀⠀⠀⠀⠀⠀⠀⠀⠀⠀⠀⠀⠀⠀⠀⠀⠀⠁⠁⢕⢑⠐⢄⠀⢀⢀⢄⢀⠀⠀⠄⠔⢄⠀⠀⠀⠁⠁⠁⠀⠀⠁⠑⠕⠑⢕⢕⢕⠕⢕⢕⢕⢕⢕⢄⢕⢔⢔⢔⢔⠔⢕⢕⢕⢔⢔⢀⢀⢁⢕⢕⢕⢕⢕⢕⢕⢕⢕⢕⢕⢕⢕⢕⢕⢕⢕⢕⢕⢕⢕⢅⢅⢅⢅⢕⢕⢕⢕⢕⢕⢕⢕⢕⢕⢕⢅⢕⢕⢕⢕⢕⢕⢕⢕⢕⢕⢕⢕⢕⢕⠁⢕⢕⢕⢕⢕⢕⢕⢕⢕⠕⠁⢀⠁⠑⢁⠕⠑⠑⢕⢅⢕⢕⠑⢕⢕⢕⢕⢕⢕⢕⠑⠀⠀</a:t>
            </a:r>
            <a:br/>
            <a:r>
              <a:t>⢀⢅⠀⢄⠀⠀⠀⠀⠀⠀⠀⠀⠀⠀⠀⠀⠀⠀⠀⠀⠀⠁⠁⠀⠀⠀⠀⠀⠀⠀⠀⠀⠀⠀⠀⠀⠀⠀⠀⠀⠀⠀⠀⠀⠀⠀⠁⠁⠑⠀⠀⠀⠐⠀⠀⠀⠀⠀⠀⠀⢀⠀⠀⠀⠀⠀⠀⠀⠐⠀⠀⠀⠀⠀⠀⠀⢀⠀⠀⠀⠀⠀⠀⠀⠀⠀⠀⠀⠀⠀⠀⠀⠀⠀⠀⠀⠀⠀⠀⠐⠐⠔⠀⠀⠀⠀⠀⠑⠀⢑⢕⢅⢁⠑⠁⠑⠔⠀⠀⠀⠀⠀⠀⠀⠀⠀⠀⠀⠀⠀⠀⠀⠀⠑⢕⠀⠕⢕⢕⢕⢕⢕⢕⢕⢕⢕⢕⢕⢕⢕⢕⢕⢕⢕⢕⢕⢕⢕⢕⢕⢕⢕⢕⢕⢕⢕⢕⢕⢕⢕⡕⠕⢑⢕⢕⢕⢕⢕⢕⢕⢕⢕⢕⢕⢕⢕⢕⢕⠕⢕⢕⢕⢕⢕⢔⠔⠀⠀⠑⢕⢕⢕⢕⢕⢕⢕⢁⠁⢕⢕⢕⢕⢕⢕⢕⢕⢕⢕⢐⢀⠀⢑⢕⢕⢀⢀⠀⠀⠁⢕⠀⢀⠑⠑⠑⠑⠑⠑⠑⠑⠀</a:t>
            </a:r>
            <a:br/>
            <a:r>
              <a:t>⠑⠑⠀⠀⢔⢔⢔⢄⠀⠀⠀⠀⠀⠀⠀⠀⠀⠀⠀⠀⠀⠀⠀⠀⠀⠀⠀⠀⠀⠀⠀⠀⠀⠀⠀⠀⠀⠀⠀⠀⠀⠀⠀⠀⠀⠀⠀⠀⠀⠀⠀⠀⠀⠀⠀⠀⠀⠀⠀⠀⠀⠀⠀⠀⠀⠀⠀⠀⠀⠄⢀⠀⠀⠀⠀⠀⠀⠀⠀⠀⠀⠀⠀⠀⠀⠀⠀⠀⠀⠀⠀⠀⠀⠀⠀⠀⠀⠀⠀⠀⢀⠀⠀⠀⠀⠀⠀⠀⠀⠀⠀⠅⠕⢕⢔⢔⢁⠐⠀⠀⠀⠀⠀⠀⠀⠀⠀⠀⠀⠀⠀⠀⠀⠀⠑⠀⢄⢁⢑⢕⢕⢕⢕⢕⢕⢕⢕⢕⢕⠕⠕⢕⢕⢕⢕⢕⢕⢕⢕⢕⢕⢕⠕⢕⢕⢕⢕⢕⢕⢕⢕⢕⢕⠕⢕⢕⢕⢕⢕⢕⢕⢕⢕⢕⢕⢕⢕⢕⢕⢕⢕⢕⢕⢕⢕⢄⢀⠀⢑⠔⠁⠀⠕⢕⢕⢕⢕⠁⠑⠕⢕⢕⢕⢕⢕⢕⠕⠕⠑⠁⢕⢕⢕⢕⢕⢕⢔⢄⢄⢔⢕⢕⢕⢔⢔⠔⢐⠔⠐⠔⠀</a:t>
            </a:r>
            <a:br/>
            <a:r>
              <a:t>⠀⠀⠀⠀⠑⠕⢕⢕⢕⢄⠀⠀⠀⠀⠀⠀⠀⠀⠀⠀⠀⠀⠀⠀⠀⠀⠀⠀⠀⠀⠀⠀⠀⠀⠀⠀⠀⠀⠀⠀⠀⠀⠀⠀⠀⠀⠀⠀⠀⠀⠀⠀⠀⠀⠀⠀⠀⠀⠀⠀⠀⠀⠀⠀⠀⠀⠀⠀⠀⠀⠑⠔⢄⢀⠀⠀⠀⠀⠀⠀⠀⠀⠀⠀⠀⠀⠀⠀⠀⠀⠀⠀⠀⠀⠀⠀⠀⠀⠀⠀⠀⠀⠀⠀⠀⠀⠀⠀⠀⢐⠕⢐⢕⢑⠕⢕⢑⠕⢔⢀⠀⠀⠀⠀⠀⠀⠀⠀⠀⠀⠀⠀⠅⢕⢔⢄⢁⢕⢕⢕⢕⢕⢕⢕⢕⢕⢕⢕⢕⢕⢔⢄⢅⢁⢁⢀⠁⠁⠁⠁⠁⠑⠑⠑⢕⢕⢜⢝⢝⢕⢕⢱⣵⡵⢵⢵⢕⢕⢕⢕⢕⢕⢕⢕⢕⢕⢕⢔⢕⢕⢕⢕⢕⢕⢕⠕⠑⠑⠁⠄⠀⠀⠔⠀⢁⢑⢀⠔⢄⢀⢀⢀⢄⢔⢔⢄⢐⢀⢔⢕⢕⢕⢕⢕⢕⢕⢕⠕⠑⠕⠕⢕⢕⢕⢕⠑⠕⢕⠕⠔⠀</a:t>
            </a:r>
            <a:br/>
            <a:r>
              <a:t>⠀⠐⠐⠀⠀⠁⠁⠕⢕⢕⢄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⠄⠔⢄⠀⠀⠀⠁⢁⠁⠕⢕⢕⠕⢕⢐⠄⢀⠀⠀⠀⠀⠀⠀⠀⠀⢕⢔⠐⠀⠀⠀⠁⠐⠕⢕⢕⢕⢕⢕⢕⢕⢕⢕⢕⢕⢕⢕⢕⢕⢅⢀⢀⢀⢀⠀⠀⠀⠀⠀⠑⢑⢑⢕⢕⢕⢕⢕⣵⣵⣧⣵⡕⢕⢕⢝⢕⢕⢇⢱⢕⢕⢕⠁⠁⠁⠁⠀⠀⠀⠀⢀⢀⢀⢀⢀⢀⢀⢁⢅⢅⢕⢕⢕⠕⠕⢕⢕⢕⢕⢕⢕⢕⢕⢕⢕⢕⢕⢕⢕⢕⠀⠀⠀⠀⠀⠀⢁⢑⢀⠀⠀⠀⢄⢕⠀</a:t>
            </a:r>
            <a:br/>
            <a:r>
              <a:t>⠀⠀⠀⠀⠀⠀⠀⠀⠁⠕⢕⠀⠀⠀⠀⠀⠀⢕⠑⠀⠀⠀⠀⠀⠀⠀⠀⠀⠀⠀⠀⠀⠀⠀⠀⠀⠀⠄⠀⠀⠀⠀⠀⠀⠀⠀⠀⠀⠀⠀⠀⠀⠀⠐⠀⠀⠀⠀⠀⠀⠀⠀⠀⠀⠀⠀⠀⠀⢀⠀⠀⠀⠀⠁⠑⠀⠔⠀⠐⠄⢄⢄⢀⢀⠀⠀⠀⠀⠀⠀⠀⠀⠀⠀⠀⠀⠀⠀⠀⠀⠀⠀⠀⠀⠀⠀⠀⠀⠑⢕⢔⢕⢕⢕⢕⢀⠀⠁⢕⠕⢅⢁⠁⠐⠄⠀⠀⠀⠀⠀⠀⠁⠀⠀⠀⠀⠀⠀⠀⠀⠁⠕⠕⢕⢕⢕⢔⢄⢄⢄⢁⢀⢀⢀⠅⢄⢅⢕⠕⠕⠕⠄⠄⠀⠀⠁⠀⠁⠁⠑⠑⠑⢕⢕⢝⢟⢻⣿⣿⡗⢗⢷⢧⢵⢵⣵⣱⡕⢕⢔⢔⢄⢄⢄⢔⢕⢕⢕⢕⢕⢕⢕⢕⢕⢕⢕⢕⢕⢔⢔⠕⢕⢕⠕⠕⢕⢕⢕⢕⢕⢕⢕⢕⢕⢕⢕⢕⢔⢕⢕⢄⠄⢀⠀⠀⠀⠀⠀⠅⠑⠀</a:t>
            </a:r>
            <a:br/>
            <a:r>
              <a:t>⠀⠀⠀⠀⠀⠀⠀⠀⠀⠀⠀⠀⠀⠀⠀⠀⠀⠑⠀⠀⠀⠀⠀⠀⠀⠀⢀⢀⠀⠀⠀⠀⠀⠔⠐⠀⠀⠀⠀⠀⠀⠀⠀⠀⠀⠀⠀⠀⠀⠀⠀⠀⠀⠀⠀⠀⠀⠀⠀⠀⠀⠀⠀⠀⠀⠀⠀⠀⠁⠀⠀⠀⠀⠀⠀⠀⠀⠀⠀⠀⠀⠀⠁⠁⠁⠁⠁⠀⠀⠀⠀⠀⠁⠁⠑⠐⠀⠀⠀⠑⠕⠕⢔⢀⢀⠀⠀⢀⠀⠁⢑⢕⢕⢕⢕⠕⠕⠕⢕⠁⠀⠀⠀⠀⠀⠀⠀⠀⠀⠀⠀⠀⠀⠀⠀⠀⠀⠀⠀⠀⠀⢀⢄⢕⢕⢕⢕⢕⢕⢕⢀⠀⠀⠀⠀⠀⠀⠀⠀⠀⠀⠀⠀⠀⠀⠀⠀⠀⠀⠀⠀⠀⠀⠁⠑⠑⠑⠑⠝⢝⢝⢕⢕⢕⢕⢕⢕⢣⢕⣕⣕⣕⣱⣕⣕⢽⢟⢗⠕⠑⠅⠕⢕⢕⢕⢕⢕⢕⢕⢕⢕⢕⢕⢕⢕⢕⠕⢕⢕⠕⠑⢕⢕⢕⢕⢁⢑⢑⢕⢕⢕⠕⠀⠔⠀⢀⠀⠀⠀⠀⠀</a:t>
            </a:r>
            <a:br/>
            <a:r>
              <a:t>⠀⠀⠀⠀⠀⠀⠀⠀⠀⠀⠀⠀⠀⠀⠀⠀⠀⠀⠀⠀⠐⠔⠐⠀⠀⠀⠀⠀⠀⠀⠀⠀⠀⠀⠀⠀⠀⠀⠀⠀⠀⠀⠀⢕⠀⠀⠀⠀⠀⠀⠄⢀⠀⠀⠀⠀⠀⠄⠀⠀⠀⠀⠀⠀⠀⠀⠀⠀⠀⠀⠀⠀⠀⠀⠀⠀⠀⠀⠀⠀⠀⠀⠀⠀⠀⠀⠀⠀⠀⠀⠀⠀⠀⠀⠀⠀⠀⠀⠀⠀⠀⠀⠀⠀⠁⠀⠀⠀⠀⢀⠀⠀⠑⠑⠑⠑⠕⠔⢔⢄⢄⠀⠀⠀⠀⠀⠀⠀⠀⠀⠀⠀⠀⠀⠀⠀⠀⠀⠀⠕⠔⢕⢔⠑⢕⢕⢑⢕⢕⠕⠑⠀⠀⠀⠀⠀⠀⠀⠀⠀⠀⠀⢀⢐⢄⢀⠀⠀⠀⠀⠀⠀⠀⠀⠀⠀⠀⢀⢔⢕⢕⢕⠕⢕⡕⢕⢕⢕⢕⢕⢕⢕⢕⢕⠕⠑⠑⠁⠀⠀⠀⠀⠁⠁⠁⠀⠀⠀⠀⠁⠑⠑⠕⢕⢕⢕⢕⢕⢕⢕⢔⢕⢕⠕⠕⠕⠑⠑⢁⠁⠀⠀⠀⠀⠀⠀⠀⠀⠀⠀⠀</a:t>
            </a:r>
            <a:br/>
            <a:r>
              <a:t>⠀⠀⠀⠀⠀⠀⠀⠀⠀⠀⠀⠀⠀⠀⠀⠀⠀⢄⠄⠀⠀⠀⠀⠀⠀⠀⠀⠀⠀⠀⠀⠀⠀⠀⠀⠀⠀⠀⠀⠀⠀⢀⢀⢀⠀⠀⠀⠀⠀⢀⠀⠀⠀⠀⠀⠀⠀⠀⠀⠀⠀⠀⠀⠀⠀⠀⠀⠀⠀⠀⠀⠀⠀⠀⠀⠀⠀⠀⢀⠀⠀⠀⠀⠀⠀⠀⠀⠀⠀⠀⠀⠀⠀⠀⠀⠀⠀⠀⢀⠀⠀⠀⠀⠀⠀⠀⠀⠀⠀⠀⠐⠄⢀⠀⠀⠀⠀⠀⠀⠀⠀⠀⠀⠀⠀⠀⠀⠀⠀⠀⠀⠀⠀⠀⠀⠀⠀⠀⠀⠐⠀⠀⠁⠁⠀⠁⠀⠀⠀⠀⠀⠀⠀⠀⠀⠀⠀⠀⠀⠀⢄⢵⢵⢵⣕⣕⣕⢕⢕⢕⠑⠁⠑⢔⢔⢕⣕⣕⣕⣕⣕⡔⢔⢜⢕⢕⢇⢕⢕⠕⢑⢑⠑⠁⢐⠑⠀⠀⠀⠄⠀⠐⠀⢐⢀⢔⢄⢄⢀⢄⢄⢕⢔⢕⠕⠕⢕⢕⠕⠕⠕⢕⠑⠀⠀⠀⠀⠁⠁⠀⠀⠀⢄⢔⢄⢄⢔⢔⢔⢕⠀</a:t>
            </a:r>
            <a:br/>
            <a:r>
              <a:t>⠀⠀⠀⢀⠀⠄⢀⢀⠀⠀⠀⠀⠀⠀⠀⠀⠀⠀⠀⠀⠀⠀⠀⠀⠀⠀⠀⠀⠀⠀⠀⠀⠀⠀⠀⠀⠀⠀⠀⢀⢕⢱⢇⢕⢄⢄⢀⢕⠕⠜⠑⠀⠀⠀⠀⠀⠀⠀⠀⠀⠀⠀⠀⠀⠀⠀⠀⠀⠀⠀⠀⠀⠀⠀⠀⠀⠀⠀⠀⠀⠀⠀⠁⠁⠀⠀⠀⠀⠀⠀⠀⠀⠀⠀⠀⠀⠀⠀⠀⠀⠐⠄⠀⠀⠀⠀⠀⠀⠀⠀⠀⠀⠀⠀⠁⠀⠀⠐⠐⠀⠀⠀⠄⠄⠀⠀⠀⠀⠀⠀⠀⠀⠀⠀⠀⠀⠀⠀⠀⠀⠀⠀⠀⠀⠀⠀⠀⠀⠀⠀⠀⠀⠀⠀⠀⢀⢀⢄⢔⢕⢕⢕⢝⢜⢕⢕⠇⠕⠕⠕⠕⠵⠷⢇⢱⢕⢾⢿⢷⢧⢵⢼⢕⢗⢕⢕⣕⢕⠅⠀⢀⠑⠑⢁⢀⠀⢀⠀⠀⠐⠐⠀⠀⠀⠀⠀⠀⢕⢕⠔⠐⠀⠁⠀⠀⠀⠀⠀⠀⠀⠀⠀⠀⠐⠀⠀⠀⠀⢕⢔⠄⠀⢅⢕⢕⢕⢱⢕⢕⢕⠀</a:t>
            </a:r>
            <a:br/>
            <a:r>
              <a:t>⢀⢑⠁⠀⠀⠀⠄⠀⠁⠀⠀⠀⠀⠄⠀⠀⠀⠀⠀⠀⠀⠀⠀⠀⠐⠀⠀⠀⠀⠀⠀⠀⠀⠀⠀⠀⠀⠀⢄⠕⠕⠜⢏⠕⢜⢕⢗⢕⢀⠀⠀⠀⠀⠀⠀⠀⠀⠀⠀⠀⠀⠀⠀⠀⠀⠀⠀⠀⠀⠀⠀⠀⠀⠀⠀⠀⠀⠀⠀⠀⠀⠀⠀⠀⠀⠀⠀⠀⠀⠀⠀⠀⠐⠀⠀⠐⠀⢀⠀⠀⠁⠀⠁⠀⠀⠀⠀⠀⠀⠀⠀⠀⠀⠀⠀⠀⠀⠀⢀⠀⠁⠀⠀⠀⠀⠀⠀⠀⠀⠀⠀⠀⠀⠀⠀⠀⠀⠀⠀⠀⠀⠀⠀⠀⠀⠀⠀⠀⠀⠀⠀⠀⢐⢕⢕⢔⢕⢕⢕⢕⢕⢵⢵⢔⠀⠁⠄⠄⠄⠄⢄⢁⢑⢁⢁⢑⢁⢑⠕⠑⢕⢕⢕⢕⢇⢕⢕⢕⢕⢕⢕⠅⠕⠅⠁⠀⠀⠀⠀⠀⠀⠀⠀⠀⠀⠀⠀⠁⠁⠀⠀⢀⠀⠀⠀⠀⠀⠀⠀⠀⠀⠀⠀⠀⠀⠀⠀⠀⠀⢕⢕⢔⢄⠀⠀⠀⠀⠀⠑⢕⠀</a:t>
            </a:r>
            <a:br/>
            <a:r>
              <a:t>⣵⣷⡵⢄⢀⠀⠀⠀⠀⠀⠀⠀⠀⠀⠀⠀⠀⠀⠀⠀⠀⠀⠀⠀⠀⠀⠀⠀⠀⠀⠀⠀⠀⠐⠀⢄⠔⠐⠁⠀⠀⠀⠁⠇⠑⢕⢕⠅⠀⠀⠀⠀⠀⠀⠀⠀⠀⠀⠀⠀⠀⠀⠀⠀⠀⠀⠀⠀⠀⠀⠀⢀⠀⠀⠀⠀⠀⠀⠀⠀⠀⠀⠀⠀⠀⠀⠀⠀⠀⠀⠀⠀⠀⠀⠀⠀⠀⠀⠀⢀⠄⠐⠀⠀⠀⢄⢀⠐⠄⢄⠀⠀⠀⠀⠀⠀⠀⠀⠀⠁⠁⠀⠁⠐⠐⠐⠐⠐⠀⠀⠀⠀⠀⠀⠀⠀⠀⠀⠀⠀⠀⠀⠀⠀⠀⢀⢔⠀⠀⠀⠀⢀⢕⠕⢞⣕⡕⢕⢕⢕⢕⢕⢕⣕⡄⢀⠀⠐⠐⠐⠔⢕⢕⢕⢕⢕⢕⢕⢔⢕⢔⠅⠅⢁⠕⢕⠕⢘⢕⠐⠅⠕⢀⢀⠀⠀⢀⠄⠀⠀⠀⠀⠀⠀⠀⠀⠀⠀⠀⠀⠁⠁⠁⠀⠁⠁⠀⠔⠔⢔⢄⢔⢔⢔⢄⢔⢄⢀⢔⢕⢑⠕⠕⢕⢔⢄⢀⠀⠀⢀⠀</a:t>
            </a:r>
            <a:br/>
            <a:r>
              <a:t>⣼⡝⢗⢇⢕⢴⡄⠀⠀⠀⠀⠀⠀⠀⠀⠀⠀⠀⠀⠀⠀⠀⠀⠀⠀⠀⠀⠀⠀⠀⠀⠀⠀⠀⠀⠀⠀⠀⠀⠀⠀⠀⠀⢄⢄⢕⢕⢔⠀⠀⠀⠀⠀⠀⠀⠀⠀⠀⠀⠀⢀⠀⠄⠄⠀⠀⠀⠀⠑⠑⠁⠀⠀⠀⢀⢀⠀⠀⠀⠀⠀⠀⠀⠀⠀⠀⠀⠀⠀⢀⢄⢄⢔⢔⠄⢅⢄⢔⢄⢅⢕⢔⢔⢄⢕⢕⢕⡔⢕⢕⢕⢔⢔⢄⢀⠀⠀⠀⠀⠀⠀⠀⠀⠀⠀⠀⠀⠀⠀⠀⠀⠀⠀⢔⢔⢔⢀⢄⢄⢄⢄⢔⢕⢇⢵⢔⢕⢀⢔⢔⢕⣕⡕⣄⣕⣵⣽⣧⢵⢷⢕⠕⠕⢕⢕⢕⠕⢕⢕⢕⢕⢕⣕⣕⢕⢕⢃⠕⠕⢕⢕⢕⢔⢄⢀⠁⠀⠁⠕⠕⢔⠔⢔⠀⠀⠁⠔⠀⠀⠀⠀⠀⠀⠀⠀⠀⠀⠀⠀⠀⠀⠀⠀⠀⠀⠀⠀⠐⠐⠄⠁⢁⠁⠁⠑⠑⠀⠁⠁⠑⠀⠀⠀⢁⠑⠑⠑⠀⢕⢕⠀</a:t>
            </a:r>
            <a:br/>
            <a:r>
              <a:t>⢟⣟⡟⢟⣟⣾⣷⡕⢕⢄⡀⠀⠀⠀⠀⠀⠀⠀⠀⠀⠀⠀⠀⠀⠀⠀⠀⠀⠀⠀⠀⠀⠀⠀⠀⠀⠀⠀⠀⠀⢀⢀⢕⢕⢕⢕⠕⠀⠀⠀⠀⠀⠀⠀⠀⠀⠀⠀⠀⠁⠐⠀⠀⠀⠀⠀⠀⠀⠀⠀⠀⠀⠀⠀⠀⠀⠀⠀⠀⢔⢄⢀⠀⢀⢀⢀⠀⢀⢀⢑⢕⢕⢔⠀⢄⢀⢄⢔⢕⣕⣱⢕⣕⢕⢕⢕⢕⡕⢾⢷⢕⢕⢕⢕⢕⢕⢔⢔⢄⢀⠀⠀⠀⠀⠀⠀⠀⠀⠀⠀⢄⢔⢱⢵⢕⠕⠑⠑⠑⠑⠁⠁⠁⠁⠑⠝⠑⠕⢕⢱⠕⠝⠝⠕⠑⠙⠙⠃⠑⢕⠑⠀⢁⢁⠁⠁⠀⠀⢀⢅⢕⢕⢕⢕⡕⢕⢕⢄⠐⠕⢕⣕⢕⢕⢕⠁⠀⠀⠀⢀⠀⠀⠀⠀⠀⠀⠐⠐⠐⠕⠀⠀⠀⠀⠀⠀⠀⠄⠀⠀⠀⠀⠀⢀⢀⢔⢔⢔⢔⢔⢔⢕⣑⢄⠀⠀⠀⠀⠀⠀⠀⠀⠀⠁⠁⠀⠀⠀⠁⠘⠀</a:t>
            </a:r>
            <a:br/>
            <a:r>
              <a:t>⣿⡿⢿⢿⢿⣿⣿⡝⢕⢕⣼⣅⡀⢀⠀⠀⠀⠀⠀⠀⠀⠀⠀⠀⠀⠀⠀⠀⠀⠀⠀⠀⠀⢀⢀⠀⠀⠐⢐⣱⢕⢎⢕⢕⠔⠁⠀⠀⠀⠀⠀⠀⠀⠀⠀⠀⠀⠀⠀⠀⠀⠀⠀⠀⠀⠀⠀⠄⠴⢔⢀⢀⠀⠀⠀⠀⠄⠄⠰⠕⠏⢑⢕⢑⢇⢕⠑⠑⠅⠁⠁⠁⠁⠁⠁⠉⠕⠕⠕⠝⠕⢝⢟⢟⢟⢳⢧⢗⢇⢕⢕⢕⢕⢕⢕⢕⡗⢱⢵⢵⢕⢕⢕⢀⢐⢐⠀⠀⠀⠐⠀⠀⠀⠀⠀⠁⠀⠀⠀⠀⠀⠀⠀⠀⠀⠀⠀⠀⠀⠀⠀⠀⠀⠀⠀⠀⠀⠀⠀⠀⠀⢕⢅⢔⢔⢄⣀⢁⢕⢕⢕⢕⢕⢕⠑⢁⢑⢕⢑⠀⠀⠘⠝⠝⠱⢕⢄⢀⢀⢄⢔⠕⠕⠀⠀⠀⠀⠀⠀⢔⢕⢔⢔⢔⢔⢕⢄⢄⢔⢔⡕⡱⢕⡎⢕⢕⢜⢝⢹⢽⣕⡳⢧⢕⢆⠀⠀⢀⢀⠀⠀⠀⠀⢀⢔⢔⢕⢔⢔⢄⠀</a:t>
            </a:r>
            <a:br/>
            <a:r>
              <a:t>⢗⢿⢿⢷⢗⢗⣺⣧⡞⢇⠁⢈⢝⢧⣕⣠⣄⢠⣄⡄⢔⢄⠄⠀⠀⠀⠀⠀⠀⠀⠀⠀⠀⠀⠀⠀⠀⢕⣼⣿⣷⡕⢕⢔⢀⢀⢀⢄⢀⢀⠀⠀⠀⠀⠀⠀⠀⠀⠀⠀⠀⠀⠀⠀⠀⠀⠀⠀⠀⠀⠀⠀⠀⢀⢄⠔⠐⠀⠀⠀⠀⠀⠁⠁⠁⠁⠁⠁⠀⠀⠀⠀⠀⠀⠀⠀⠀⠀⠀⠀⠀⠀⠁⠀⠀⠁⠁⠑⠑⠑⠕⢕⢕⢕⢕⢕⢱⡕⢕⢕⢕⢕⢕⢕⢕⢕⢕⢄⢀⠀⠀⠀⠀⠀⠀⠀⠀⠀⠀⠀⠀⠀⠀⠀⠀⠀⠀⠀⠀⠀⠀⠀⠀⠀⠀⠀⠀⠀⠀⠀⢔⢕⢕⢕⠝⠙⠝⢕⢕⢕⢕⢕⢕⢕⢔⢔⢔⢄⢕⢕⢀⠀⠀⠀⠀⠀⠁⠐⠔⠐⠀⠀⠀⠀⠀⠀⠀⠀⠁⠁⢑⢕⢕⢕⢕⢜⢕⢕⢕⢝⢕⢕⢕⢕⢕⢕⢕⢄⢅⢕⢝⡱⣵⣕⢕⢕⢔⢔⢕⢕⢄⠀⠕⢕⢕⢕⡕⢕⣕⣕⠀</a:t>
            </a:r>
            <a:br/>
            <a:r>
              <a:t>⠎⢽⣷⣷⣼⣿⣧⣕⢝⢕⢳⣧⣕⣜⢕⢋⢝⢹⢿⢿⣟⢗⢗⢷⢳⢷⣵⢔⡕⢮⢵⢵⢤⢴⢕⢕⢗⢟⣟⣝⣻⣾⣷⢷⢗⡕⢕⢕⢕⣱⢗⢕⢕⢔⢄⢔⠄⠔⠐⠔⠐⠐⠐⠁⠁⢅⠀⠀⠀⠀⠀⠀⠁⠀⠀⠀⠀⠀⠀⠀⠀⠀⠀⠀⠀⠀⠀⠀⠀⠀⠀⠀⠀⠀⠀⠀⠀⠀⠀⠀⠀⠀⠀⠀⠀⠀⠀⠀⠀⠀⠀⠀⠀⠑⠑⠕⠕⢕⢱⣵⡕⢕⢕⢕⢕⢕⢕⢕⢕⢐⢀⢀⢀⢀⠀⠀⠀⠀⠀⠀⠀⠀⠀⠀⠀⠀⠀⠀⠀⠀⠀⠀⠀⠀⠀⠀⠀⠀⠀⠀⠀⠁⠔⢕⢄⢔⠰⠕⢕⢜⢟⢝⢿⢵⣕⣵⣇⢕⢕⢕⢕⢕⢔⢀⢀⠀⠀⠀⠀⠀⠀⠀⠀⠀⠀⠀⠀⠀⠀⢀⢵⠗⠗⢻⢷⢗⢕⢱⣕⢕⢕⢕⢕⢕⢕⢕⡅⡁⢀⠅⢑⢑⠅⠑⠁⠕⢕⢕⢕⢁⠑⠑⠁⠁⢕⢕⢜⢕⢕⢜⠀</a:t>
            </a:r>
            <a:br/>
            <a:r>
              <a:t>⢤⣄⣕⣿⢿⣿⣿⣿⣽⣺⣣⣵⣝⡕⢼⣝⢗⢇⢁⢜⢙⠑⠑⠑⠑⠜⢏⢟⣟⢇⢞⢧⣵⢵⢷⢮⣵⣵⡵⣗⡟⢟⢻⢿⢿⣿⡿⢞⢝⢻⢷⣵⣵⣵⢕⢵⢵⣵⢔⢔⢔⢕⢔⢕⢄⢀⢄⢄⢔⢔⠐⠕⢗⢖⢔⢔⢖⢗⢇⢔⡄⢄⢀⠀⠀⠀⠀⠀⠀⠀⠀⠀⠀⠀⠀⠀⠀⠀⠀⠀⠀⠀⠀⠀⠀⠀⠀⠀⠀⠀⠀⠀⠀⠀⠀⠀⠀⠀⠀⠑⠜⢕⢕⢕⢕⢕⢱⢕⢕⢕⢕⢕⢕⢕⢔⠀⢀⢀⢀⠀⠀⠀⠀⠀⠀⠀⠀⠀⠀⠀⠀⠀⠀⠀⠀⠀⠀⠀⠀⠀⠀⠀⢑⢕⢅⢄⢄⢔⢕⢕⡕⢱⣵⣵⣝⣟⡳⢇⢕⢕⢧⢕⣕⢕⢀⠀⠀⠀⠀⠀⠀⠀⠀⢀⠀⠀⠀⠐⠐⠁⠀⠀⠀⠀⠕⠁⠁⠑⠑⠀⠁⠑⠑⢕⢕⢕⢕⣾⣧⣵⣕⡕⢔⢀⠀⠀⠀⠑⠕⢕⢔⢄⢀⠀⠘⢝⢕⢕⢱⢗⠀</a:t>
            </a:r>
            <a:br/>
            <a:r>
              <a:t>⠑⢑⡜⢝⢝⢝⣝⣟⢟⢕⢝⢏⢝⡿⣿⣗⢸⢕⢕⢕⢔⢔⢕⢀⢀⢐⢑⢑⢑⢅⢑⢕⣕⡱⢕⢯⢹⡟⢏⣕⣻⣿⣿⢾⢽⢝⢕⣳⣷⢷⡿⢿⢟⢟⢕⢕⣵⣿⡕⢕⢕⢱⣕⢕⢱⡕⢁⢀⠀⠀⠁⠈⠁⢁⢕⢕⢜⢕⢕⠕⠑⠑⠑⠑⠀⠀⠀⠀⠄⠀⠄⠀⠀⠀⠀⠀⠀⢀⠀⠀⠀⠀⠀⠀⠀⠀⠀⠀⠀⠀⠀⠀⠀⠀⠀⠀⠀⠀⠀⠀⠀⠁⠑⠕⠕⢜⢧⣕⢕⢕⢕⢕⢕⢕⢁⢕⢕⢕⢗⡕⢕⢀⢀⠀⠀⠀⠀⠀⠀⠀⠀⠀⢀⢄⠔⠀⠀⠀⠀⠀⠀⠀⠑⠑⠁⠁⠑⢕⢑⢕⢝⠕⢱⡎⢕⢕⢗⢕⢕⣱⢼⣿⣵⣕⣕⢔⢀⠀⢄⢄⢀⠀⠀⠁⠀⠀⠀⠀⠀⠀⢀⢄⢔⢁⠀⠀⠀⠀⠀⠀⠀⠀⠀⠁⠕⢵⡸⢿⣿⣿⣿⢟⢷⣵⡕⢔⢀⠀⠀⠁⠕⢕⠕⠕⠁⠀⢑⣱⢜⢗⠀</a:t>
            </a:r>
            <a:br/>
            <a:r>
              <a:t>⡜⢕⢕⢕⢜⠝⠝⠙⠙⠕⠕⢕⢝⢜⢝⢜⠑⠁⠁⢁⢕⠑⢕⢕⢕⢕⢕⣕⣱⣵⣵⣵⢱⢕⢱⢕⢪⣝⣹⣿⣷⣗⢇⢜⢝⢕⣕⢝⡕⢕⢕⢕⣗⡷⢵⢿⢿⢟⢕⢕⢱⣕⡸⣵⣵⣵⣽⢗⢣⢖⡕⢔⣕⡕⢕⢕⡱⢕⢕⣄⢄⢄⢔⣔⢴⢔⢔⢄⢄⢄⢄⢄⢀⢀⢀⢀⢁⠁⠑⠐⠐⠄⠀⠀⠀⠀⠀⠀⠀⠀⠀⠀⠀⠀⠀⠀⠀⠀⠀⠀⠀⠀⠀⠀⠀⠀⠀⠁⠑⠕⢕⢕⢇⢵⢕⢕⢕⢕⢕⢜⢏⢕⢕⢔⢕⢔⢄⢄⢄⠀⠑⠘⠑⠑⠐⢔⢔⢔⢔⢔⢔⢅⢄⢀⢔⣵⢕⢕⢕⢕⢕⢑⠕⢕⢕⢑⢕⢕⣕⢕⢕⢕⢕⢞⢪⢳⣧⢵⡄⢀⠀⠀⠀⠀⢀⢀⢀⠀⠀⠀⠀⠁⠕⠑⠀⠀⠀⠕⠕⠀⠀⠀⠀⠀⠀⠀⠁⠑⠑⠕⠕⠑⠘⠑⢝⢣⣕⢔⢀⠀⠀⢄⠀⠀⠀⠀⢜⢫⢕⢕⠀</a:t>
            </a:r>
            <a:br/>
            <a:r>
              <a:t>⢄⠀⢀⢀⢀⢅⢀⢀⢀⢀⢀⢁⢑⣕⡇⢄⢀⠀⠀⠑⢕⢕⡕⢘⠝⣞⣟⡽⣿⣿⣿⣟⣧⡵⢵⣵⣕⣝⣽⡽⢵⢗⢕⢕⣕⣕⣕⢳⢷⣵⣵⣵⣽⣝⣕⡕⢕⢕⢞⢳⢕⢕⢕⢕⢕⢏⢸⢹⢵⣵⣵⣼⣽⣹⡽⢿⢿⣷⢿⡟⡗⢺⣯⣽⣽⡵⢟⣷⣿⣷⣷⣣⣼⡧⣽⣝⣕⣔⡔⢄⢁⠕⠑⠕⢔⢄⢄⢄⢄⢀⢀⠀⠀⠀⠀⠀⠀⠀⠀⢄⢕⢔⢄⢄⢄⢀⠀⠀⠀⠀⠀⠀⠑⢕⢜⢕⢕⢕⢕⢕⢕⢜⠑⠕⢕⢕⢕⢁⠀⠀⠀⠀⠀⠀⠀⢔⠕⠕⠕⠑⠁⠑⢕⠕⠕⠑⠕⠕⢕⢕⣵⣵⣴⣕⢕⡕⣕⢕⣜⢕⢕⢗⢕⢕⢕⢕⢕⢕⢕⢕⢕⢴⢴⣜⣻⣿⣗⣕⢔⢔⢕⠀⢀⢀⢀⢄⢔⠁⠀⠀⠀⠀⠀⢔⢔⢔⢀⢄⠀⠀⠀⠀⠀⠀⠀⠁⢝⢷⣕⢕⢔⢕⢔⢀⠐⢕⢷⣷⣕⢕⠀</a:t>
            </a:r>
            <a:br/>
            <a:r>
              <a:t>⢝⢗⢟⢟⠟⠟⠋⠉⠉⠈⠉⠍⢕⢝⢕⢱⢏⢯⣕⡕⢱⢕⢕⢗⢓⢇⢵⠕⢕⢝⢝⢕⢕⠕⠕⠑⠑⠑⠑⠕⢕⢞⢏⢟⢻⢟⣿⡵⣵⢱⢞⢿⢟⢟⣯⡝⢝⢝⢝⢝⢕⢕⢕⢕⢵⢴⢴⢅⢅⢁⢉⢅⢁⢀⠀⢕⢕⢗⣧⣷⢷⣷⣾⣿⣷⡕⢟⢕⢝⢝⢿⢿⡿⣿⣝⣝⣽⣽⣝⣝⢝⣗⣷⣧⣔⡕⢕⢕⢕⢕⢄⢁⢕⠐⠀⠀⠀⠀⠀⢔⢕⠑⠁⠁⠑⠑⠀⠀⠀⠀⠀⠀⠀⠐⠅⠁⠀⠁⠁⠑⠅⠔⠄⠀⠁⠑⠑⠁⠀⠀⠀⢄⢀⢕⢕⠀⠀⠀⠀⠀⠀⠑⠁⠀⠀⠀⠀⠀⢕⢕⢝⢳⡕⢜⢝⢻⣿⣿⣿⣿⣧⣵⣕⡕⢕⢕⢕⢕⢕⢕⢕⢕⢕⢝⢻⢿⣿⣯⣵⢕⢕⢀⠑⢕⢅⢑⠁⠀⢀⠀⠀⠀⠀⠀⠀⠑⠑⠀⠀⢄⢀⠀⠀⠀⠀⠀⠀⠑⢝⢳⣕⢧⢕⢕⢀⢀⢕⢜⣿⣧⠀</a:t>
            </a:r>
            <a:br/>
            <a:r>
              <a:t>⢝⢝⡝⢅⢔⢀⠀⠀⠁⠁⠀⢁⢅⢑⢅⢁⢐⢕⢕⢕⢕⢣⢕⠕⢕⢕⡕⠕⠕⢕⠑⠑⠀⠀⠀⠀⠀⢀⠀⢀⢄⠕⠁⠁⠑⠁⠁⠑⠑⠑⠑⠑⠕⢕⠑⠑⢕⢕⢕⢕⢝⠏⢗⢕⢕⡷⣷⣷⣧⣕⣕⣕⣵⡕⢕⢕⢕⢕⢜⢝⠗⢺⢟⢝⢻⢟⢇⢕⢕⢼⢿⢳⢷⢷⢿⢿⣟⡝⢝⢻⣟⣟⢟⢯⣕⢕⢜⢟⢿⣷⡷⣷⣵⣕⣔⡔⢄⢀⢀⢀⢁⠁⠀⢀⠀⠀⠀⠀⠀⠀⠀⠀⠀⠀⠀⢀⢀⠀⠀⠀⢀⢄⢄⢀⢀⠀⠀⠀⠀⠀⢀⠀⠀⠀⠀⠀⠀⠐⢕⢄⢅⠁⠀⠀⠀⠀⠀⠀⠀⢕⢕⢕⠜⢝⢇⢕⢝⣟⢻⢿⣿⣿⣿⣿⣷⣧⣵⣵⣕⡕⢕⢕⢕⢗⢾⢿⢿⢿⣿⣿⣷⡷⢗⢕⠑⠑⢕⢔⠀⠀⢔⢄⢀⠀⠀⠀⠀⢔⢔⢕⢕⢔⠀⠀⠀⠀⠔⢄⢁⠑⢕⢣⢇⢕⡕⣕⢱⣕⡜⢝⠀</a:t>
            </a:r>
            <a:br/>
            <a:r>
              <a:t>⢕⢕⣕⣔⣔⣕⢕⢑⢈⢁⢁⢁⢄⢔⢅⢄⠀⠀⣕⠐⠐⠀⠀⢀⢠⢄⢔⢔⢄⢄⠄⠄⢄⠀⠀⠀⠐⠀⠀⠄⠔⠄⠀⠄⠔⠐⠀⠀⠀⠀⠀⠄⠄⢔⢄⢔⢕⠕⠅⠄⠁⠐⠀⠀⠁⠁⠜⢻⢟⢝⡝⡏⢝⣷⣕⢕⡕⠕⢕⢕⣵⡇⢕⢕⢕⢝⢝⢝⢟⠕⠑⢕⢕⢕⡝⢕⣕⣽⣿⣕⣸⣯⣵⣷⣿⣏⢿⢟⢷⣿⣿⣿⣿⣿⣯⣿⣿⣿⣷⣷⢵⢕⢀⢁⠀⠀⠀⠀⢀⠀⠀⢄⢄⢄⢔⢔⢔⢔⢕⢕⢔⢅⠁⠅⠁⠁⠀⢀⣠⢴⢵⢕⠀⠀⠀⠀⠀⢕⢱⢼⢕⢕⢄⢄⢀⢀⢔⢀⠀⠑⠕⢕⢕⢕⢕⡕⢕⢜⣝⣻⣯⣿⣿⣿⣿⣿⣿⣿⣧⣼⣕⢕⢕⢕⢕⢕⢕⢱⢵⣾⢏⢝⢕⢕⢔⣔⣕⡕⢔⢔⣕⣷⡕⢄⠀⠀⠐⠁⠑⠕⢕⢕⠀⠀⠀⠀⠀⠀⠀⠀⢕⢕⢕⢕⢝⢻⣿⣿⣿⣧⠀</a:t>
            </a:r>
            <a:br/>
            <a:r>
              <a:t>⠃⢙⢝⢙⢙⢕⢁⠁⠁⠁⠈⠁⠁⠈⠉⠁⠀⠑⠇⠄⠀⠀⠁⠁⠁⠀⠀⠁⠑⠓⠑⠑⠐⠁⠑⠃⢕⠕⠑⠑⠕⢑⢄⠀⠀⠀⠀⠀⢀⢀⢄⢔⢄⢁⢀⢀⢄⠀⠀⢄⢄⢀⢄⢄⢄⢐⣕⣕⣵⣷⢿⢇⠑⠁⠁⠁⠀⠀⠀⠀⠈⠑⠑⠑⠑⠕⢕⢕⢕⢄⠀⠁⠕⢜⣿⣿⡻⡿⢏⢝⢕⢕⢕⢜⢟⣿⣿⣷⣵⡷⣿⣿⣿⣿⣧⣝⢿⣿⣿⣿⣿⣷⣧⣕⡔⢄⢄⡄⢁⢐⠀⠁⠕⠕⠑⠑⠑⠁⠁⠁⠁⠀⠀⠀⠀⠀⠀⠁⠁⠁⠁⠁⢄⢄⢀⢀⢄⢱⢇⣕⣵⣵⢵⢗⢕⢕⢕⡕⢕⢔⢔⢕⢕⢗⢷⢟⢝⢝⢕⢕⢕⢜⢝⢻⣿⣿⣿⣿⣿⣿⣿⣿⣷⣿⣿⣷⣷⣷⣾⣷⣵⣷⣷⣷⣫⣽⢿⢷⣵⣷⣧⡟⢏⢕⢕⢕⢀⢀⠀⢕⢕⡅⠀⠀⢀⢀⠀⠀⠀⠀⠁⠑⠕⢕⢕⢿⣿⣿⣿⣿⠀</a:t>
            </a:r>
            <a:br/>
            <a:r>
              <a:t>⢕⠕⠕⠝⠕⢔⢕⢕⠔⠐⠀⠀⠀⠀⠐⠒⠐⠀⢀⢀⠀⠀⠀⠀⢀⢔⢕⢀⣀⣀⣀⣀⣀⢄⢤⢔⢇⢕⢕⢕⢱⢖⢇⢔⢔⢔⢔⣔⣱⣷⣷⣷⣿⣿⣷⣷⣷⣷⣷⣷⣷⣷⣷⣾⡿⢿⠿⠿⠿⢿⢷⠵⠴⠰⠄⠄⢄⠄⢴⢔⢆⢐⠀⠀⠀⢀⢕⢕⢕⣇⢀⢀⢀⢕⢜⣿⣷⢷⡕⢕⢕⢕⣱⢕⢕⢝⣕⠑⠕⠝⠪⢿⡟⢫⢝⢝⢟⢿⢿⣿⣧⣕⡜⢻⢷⢷⣧⣕⡱⣕⢕⢔⢀⢀⢀⢀⢀⢀⢄⢄⠄⠴⢔⠔⠀⠀⠀⠀⠀⠀⠀⠀⠀⠁⠑⠑⠁⢜⢟⣟⣟⣿⢷⢷⣾⣿⣿⢿⢏⢟⢯⡝⢜⢕⢕⢕⢕⢕⢗⢕⢗⢕⢕⢕⣜⣹⣿⣿⣿⣿⣿⣿⣿⣿⣿⣿⣿⣿⣿⣿⣿⣿⢟⡏⣝⣷⣾⣿⢿⢿⢟⢕⢇⢕⢅⢕⢕⣕⣕⣕⣕⣔⡄⢔⠕⠕⠀⠀⠀⠀⠀⠀⠀⠀⢕⢼⣏⢏⢹⣿⠀</a:t>
            </a:r>
            <a:br/>
            <a:r>
              <a:t>⢵⣵⢵⣵⣵⣕⡇⢕⢔⢀⠀⠀⠀⠀⢄⢀⠀⠀⠀⠀⠀⠉⠉⠁⠑⠘⠁⠁⠀⢀⢕⠃⠁⠀⠀⠁⠁⠁⠀⠀⠁⠈⠁⠁⠁⠐⠀⠀⠁⠘⠙⠉⠉⠁⠈⠙⠻⢿⣿⣿⡿⢟⢏⠑⠀⠀⠀⠀⠁⠁⠁⠀⠀⠀⠀⠀⠀⢀⢀⢱⢧⢕⢔⢔⢔⢕⠑⠁⢕⢕⢕⡕⢕⢕⢕⠕⢜⢳⢜⢧⢵⡜⢣⣕⡕⢕⠀⠀⠀⠀⠀⠁⠑⠑⠁⠁⠑⠑⢕⢕⢜⢟⢻⢷⣵⣜⢕⢝⢟⢗⢕⢕⢕⢕⢕⢕⠕⠑⠀⠀⠀⠀⠀⠀⠀⠀⠀⠀⠀⠀⠀⠀⠀⠀⠀⢀⢡⢝⢝⢟⢏⢕⢕⢕⣿⣿⣿⣿⣷⣕⣕⣾⣵⣵⣗⣷⣷⣷⣜⣕⢳⢷⢷⣿⣽⣿⣿⣿⣿⣿⣿⣿⣿⣿⣿⢿⣿⣿⣿⣿⣿⣿⣿⣿⢽⢏⢹⣽⣿⣿⣷⣗⣇⣱⣷⣼⢝⢝⢕⢝⢝⢕⢕⢕⢔⢄⢀⠀⠀⠀⠀⠀⠀⠀⠜⢟⢿⣝⣗⣇⠀</a:t>
            </a:r>
            <a:br/>
            <a:r>
              <a:t>⣕⡕⢱⢼⢼⢿⣝⢟⢟⢳⢧⢄⢄⢕⢗⢞⢟⠙⠉⠙⠙⠓⠐⠀⠀⠀⠀⠀⠀⠀⠀⠀⠀⠀⠀⠀⠀⠀⠀⠀⠀⠀⠀⠀⠀⠀⠀⠀⠀⠀⠀⠀⠀⠀⠀⠀⠄⠄⠀⠑⠑⢑⠀⠀⠀⠀⠀⠀⠀⠀⠀⠀⠀⠀⢀⢴⢗⢝⠕⠇⢕⠕⢕⠕⠑⠁⢀⢔⡕⢕⣾⣇⢕⢀⠁⢀⢀⢕⢇⢕⢕⣝⡗⢹⣝⡕⢔⢄⢀⠀⠀⠀⠀⠀⠀⠀⠀⠀⠀⢅⠁⠑⠕⢕⢜⢝⢟⢳⢧⢼⣕⡕⢕⢕⢱⢕⠁⠀⠀⠄⠄⠀⢀⢄⢄⢄⢄⢠⢄⢀⣀⣔⣕⣔⣔⣕⣱⣵⣵⡵⢼⣿⢿⢿⣿⡿⣿⣿⣿⣿⣿⣿⣿⣿⣿⣿⣻⣿⣿⣿⣷⣿⣿⣿⣿⣿⣿⣏⢕⢱⢕⢕⢝⣹⣝⢝⢕⢜⢝⢟⢟⢟⢻⣿⣷⣧⣵⣷⡿⣿⣿⣟⣿⣿⡿⢷⣷⣵⣕⢕⢕⢕⢕⣵⣕⢆⠄⢀⢀⠀⠀⠀⠀⠀⠀⠀⠁⠑⢝⢟⠀</a:t>
            </a:r>
            <a:br/>
            <a:r>
              <a:t>⢕⢝⢿⣳⣧⣕⡕⢕⢕⢕⣕⢕⢕⢕⢕⢇⢕⢀⠀⠀⠀⠀⠀⠀⠀⠀⠀⠀⠀⠀⠀⠀⠀⠀⠀⠀⠀⠀⠀⠀⠀⠀⢀⠀⠀⠀⠀⠀⠀⠀⠀⠀⠀⠀⠀⠀⠀⠀⠀⠀⠀⠁⠀⠀⠀⠀⠀⠀⠀⠀⠀⠀⣀⡰⠎⠀⢀⢕⠕⠁⠀⠀⠀⠀⠀⠀⠁⠜⢕⣼⣿⣾⢕⠁⠀⢔⢕⢕⢕⢸⣿⣵⢕⢝⢝⢻⡗⢟⢻⣧⡄⢄⢀⠀⠀⠀⠀⠀⠀⠀⠁⠀⢀⢠⡱⢷⣵⢧⣵⣳⣼⣕⣝⢝⢗⢳⣵⣕⣕⣔⣔⣄⣱⣵⣕⣜⢣⢱⢕⢕⢷⢵⣝⣝⡕⢕⣕⢜⢕⢕⢕⢑⢕⢕⢕⢕⢱⢕⢕⢝⢟⢻⢿⢿⣿⣿⣿⣿⣿⣿⣿⣟⣿⣿⣿⣿⣿⣿⣿⣿⣿⣿⣷⣷⣧⣵⣵⢕⢞⢕⢕⣕⣜⣝⣽⣵⣕⢕⢿⢟⢝⢝⢻⢇⢜⢏⣟⡟⢟⢝⢱⣧⣵⣵⣵⣕⢔⢀⢄⢀⠀⠀⠀⢀⠀⠀⠀⠀⠀⠁⠀</a:t>
            </a:r>
            <a:br/>
            <a:r>
              <a:t>⢕⢕⢕⣽⡟⢿⣿⣿⣿⣿⣿⣿⣾⣯⡝⢟⢻⢷⣧⣔⡄⠀⠀⠀⠀⠀⠀⠀⠀⠀⠀⠀⠀⠀⠀⠀⠀⠀⠀⠄⠐⠑⠑⠀⠀⠀⠀⠀⠀⠀⠀⠀⠀⠀⠀⠀⠀⠀⠀⠀⠀⠀⠀⠀⠀⢄⢕⠔⠔⠇⠓⠈⠀⢀⡄⠔⠁⠀⠀⠀⠀⠀⠀⠀⠀⠀⢄⢄⢱⢻⣿⢿⢷⢳⢕⢕⣱⣵⢕⢕⢜⢟⢝⢕⣵⣵⡕⢕⢞⢟⢿⣷⣵⣕⢔⢔⢄⢀⢀⢀⡄⢔⣾⣿⡿⣵⢕⢕⢕⢜⢟⢿⣺⢜⣝⢟⢝⢻⢯⣝⡟⢗⢕⢜⢗⢏⡱⣵⢕⠑⠑⠕⠕⢜⢝⡝⢝⢗⢇⢕⢕⢗⢗⢇⢅⢄⡕⢕⢕⣕⡱⢕⢕⣕⣕⣕⣕⣵⣵⣽⣿⣿⣿⣿⣿⣿⣿⣿⣿⣿⣽⡯⢕⢕⢕⢝⢻⢿⢿⢷⣷⣷⣷⣷⣵⣕⣗⢧⣵⣵⡵⢕⢗⢿⣿⣿⣿⣿⣷⣣⣵⣽⢟⢗⢳⣮⣷⢵⡕⢕⢕⢕⢅⠀⠀⠀⠀⠀⠀⠀⠀</a:t>
            </a:r>
            <a:br/>
            <a:r>
              <a:t>⠙⠙⢗⢿⢿⢿⣿⢏⢝⢹⢻⣝⣟⢻⣿⣿⣿⣿⡿⢝⢅⢀⢀⠀⠀⠀⠀⠀⠀⠀⠀⢄⠀⠀⠀⠀⠀⠀⠀⠀⠀⠀⠀⠀⠀⠀⠀⠀⠀⠀⠀⠀⠀⠀⠀⠀⠀⠀⠀⢀⢀⢔⠐⠀⠀⠁⠀⢀⡀⠤⠄⠂⠈⠁⠀⠀⠀⠀⠀⠀⠀⠀⠀⠀⠀⠀⢜⢕⡏⢜⡟⢇⢕⡕⡕⢅⢹⡿⢕⢕⢱⣵⣿⡿⢟⢝⢕⢧⣵⣿⣷⣿⣿⣿⣿⡧⢕⢜⢕⢕⢸⣿⣿⣿⣿⣿⢵⣕⣼⢷⢕⢜⢷⢽⡾⢽⢕⢕⡜⢝⢝⢕⢝⢕⢜⢕⠕⢜⠑⠑⢄⢕⡕⢱⢕⢕⢱⢷⢗⢕⢟⢝⢇⢕⢕⢕⢕⢕⢑⢕⡵⢕⠑⠕⠜⢹⢵⣷⣿⣿⣿⣿⣿⣿⣿⣿⣿⢿⣿⢟⢟⢻⢿⢿⣷⣕⢵⣕⣵⣱⣕⣝⣻⣿⣷⣷⣷⣾⣷⣼⢝⢕⣱⣵⣵⣵⣿⢿⢿⣿⣿⣧⡵⢵⢵⣵⡿⢇⢕⡕⢕⢄⢀⠁⢔⣀⢀⢀⢀⢀⠀</a:t>
            </a:r>
            <a:br/>
            <a:r>
              <a:t>⢄⢀⢀⠀⠁⠑⠑⠑⠀⠀⢁⢕⢵⡕⣿⣿⣿⣿⢿⢿⣿⣷⣷⡷⢷⢷⢧⢴⣴⣔⢔⢕⢀⠀⢀⢀⠀⠀⢀⢀⢄⢄⢀⢀⢀⢀⣀⢀⢀⠀⢀⢀⢀⢀⢀⢀⢀⢄⢔⢇⢱⢕⢗⢲⠐⠀⠁⠀⠀⠀⠀⠀⠀⠀⠀⠀⠀⠀⠀⠀⠀⠀⠀⢀⢄⢕⣕⡽⢟⢝⣵⣿⣿⣷⣷⣷⣿⢟⢇⢕⣟⡝⢕⢇⢕⢕⢕⢕⢜⢝⢝⢕⢜⢿⣿⡷⢼⢕⠕⠕⠑⠜⢫⢽⣿⣿⣷⣷⣾⡷⢗⢕⢕⢳⣿⢗⢕⢕⢕⢝⢕⢕⢣⢧⢵⣕⢔⢐⠐⠁⠁⠁⠘⠁⠀⠀⠁⠁⢀⢅⣕⢅⠄⠄⠐⠐⠊⠉⠁⠁⠑⠈⠑⠄⠄⠑⢸⣿⣿⣿⣿⣿⣿⣝⣝⢕⢕⢗⣝⢽⣹⣷⡵⣷⣿⣿⢿⢿⣿⣿⣷⣿⣿⣿⣻⣳⣷⣿⣾⣿⣷⢕⢜⢕⢝⢕⢕⣱⣕⣕⡝⢝⣿⣧⢵⣵⣵⣵⣾⣿⣵⡱⢵⢕⣕⢕⢕⢕⢇⢕⠀</a:t>
            </a:r>
            <a:br/>
            <a:r>
              <a:t>⢕⢕⢕⢕⢅⢔⢕⢕⢕⢅⢀⢑⠕⠷⢿⢿⣿⣿⢻⢻⣿⣿⡿⢷⣷⡽⢷⢧⢵⢵⣝⣿⢗⢗⢟⣻⣧⡴⢵⣵⣱⣷⣗⡎⣝⣹⣽⣝⣝⣝⣝⢕⢑⡕⢑⣃⣔⣄⣡⣵⡴⢔⠑⠀⠀⠀⠀⠀⠀⠀⠀⠀⠀⠀⠀⠀⠀⠀⠀⠀⢄⣰⣷⡿⢕⢕⣱⣷⣱⢵⡼⡟⢿⢿⢿⢏⢱⢾⢿⢿⢿⢇⢄⢄⢕⢕⢕⢕⢕⢕⢳⢷⣗⢗⢜⠑⢔⢰⢄⢄⢀⢀⢕⢕⢇⢟⢿⡿⢿⣿⣷⣧⣵⣕⢕⢕⢕⣜⢗⢧⢕⢕⢕⢇⢱⢼⢵⢇⢕⢔⠀⠀⠀⢀⢀⢀⢄⢔⢕⠀⠀⠐⠀⠀⠀⠀⢄⢄⢄⢔⢴⢅⢔⢔⢄⢑⢕⢹⣿⢿⣿⣿⣿⣿⣿⣷⣧⣵⣵⣵⣵⣾⣿⣽⣿⣷⣷⣷⣾⣿⣿⣿⣿⣿⣿⣿⣿⣿⣿⣿⣿⣷⣕⢕⣹⣿⢿⢷⢿⣿⣿⣿⣿⣧⢵⣾⡿⢿⢿⢿⣷⣷⣷⣷⢾⣿⣿⣿⣿⣿⠀</a:t>
            </a:r>
            <a:br/>
            <a:r>
              <a:t>⠕⠕⢕⢕⢜⢝⢝⠝⠑⠀⠄⠄⠄⠁⠑⢕⢝⣝⣿⣿⣿⣿⣵⣵⣿⣼⣝⣽⣝⡝⢝⢝⣝⣼⣽⣿⣷⣷⣾⣿⡿⢿⢿⣟⣿⣿⣿⣿⣿⣿⣿⣧⣵⣵⣴⣷⢧⢕⢵⢕⢕⢕⠁⠀⠀⠀⠀⠀⠀⠀⠀⠀⠀⢀⢐⢄⢄⢄⣴⢜⢝⢳⣿⣿⣿⣿⣿⣿⣷⣧⣿⣿⣵⢜⠑⠑⠕⠕⠁⠑⢕⢕⢵⢜⢝⢕⢕⢕⢕⢵⡕⢕⢝⡕⢕⢕⢇⢕⢕⢕⣕⢄⠀⠀⠁⠀⠁⢙⢕⢕⢟⢿⢿⢿⣿⣷⣷⣾⣿⣷⣧⣕⢜⢜⢇⢕⢕⢕⢅⢄⢄⢄⢁⢁⠁⠁⠀⠀⢁⢄⢄⢄⢄⢄⢔⢄⣕⣔⣔⣰⣴⣕⢵⡵⢵⣵⣾⣷⣿⣧⣿⣿⣿⣿⣟⣿⡿⢟⢟⢟⢹⢿⢿⣿⣿⣿⣿⣿⣿⣿⣿⣿⣿⣿⣿⣿⣿⣿⣿⣿⣿⣿⣿⣿⣿⣿⣧⣵⢞⣿⣿⣿⣿⣿⣷⣵⣵⣵⣕⣕⣸⣟⣏⣱⣵⣷⣾⣿⣿⣿⠀</a:t>
            </a:r>
            <a:br/>
            <a:r>
              <a:t>⢀⠀⠑⠁⠕⢕⢔⢄⢀⠀⠀⠀⠀⠁⠁⠁⠁⠁⢕⢽⢽⣟⢣⣹⡿⢿⢿⣿⡏⢟⣪⣽⣽⣟⢝⢟⢏⢙⠛⠟⢝⢗⠕⢝⠙⠙⠙⠙⠟⠟⠟⢟⣿⣿⣿⣿⣿⣿⣷⣗⣞⣇⣱⢵⢗⢗⢔⢔⣶⢕⢕⠑⠑⠘⢕⡇⢕⣷⣿⡇⢕⢕⢕⢝⢻⣿⡿⢿⣿⣿⡏⠕⠁⠀⠀⠀⠀⠀⠀⠀⠁⠁⠁⠐⠑⠇⠑⠑⢕⢸⣾⣿⣿⡇⢕⢕⢅⢄⢀⢀⢑⢹⢇⢄⢀⣀⢀⢁⢑⢑⢕⠁⢑⢸⢝⣫⣿⣿⣿⣿⣿⣿⣿⣷⣧⣕⣕⡕⢱⢱⢵⢿⢷⢷⢷⡵⢵⣗⣗⣞⢳⢷⢷⢧⢷⢿⢿⢟⢏⢝⣝⢿⡿⢗⣟⣏⣝⣹⣿⣝⣿⣿⣿⡟⢟⣿⣿⣟⣷⣵⣵⣱⣕⣵⣽⣼⣿⣿⣿⣿⢿⢿⣿⣿⢿⢯⢿⣿⣿⣿⣿⣿⣿⣿⣿⣿⣿⣿⣿⣿⣿⣿⡻⢝⢕⢕⢕⢕⢝⡟⢟⣿⣿⣿⣿⣿⣿⣿⣿⣿⠀</a:t>
            </a:r>
            <a:br/>
            <a:r>
              <a:t>⠄⠀⠀⠀⠀⠁⠑⠁⠀⠐⠀⠀⠀⠀⠀⠀⠀⠀⢄⡔⢵⢸⣝⣷⣧⣕⣜⣿⣧⡼⣝⡕⢕⢵⢀⠁⠀⠀⠀⠀⠀⠀⠀⠀⠀⠀⠀⠀⠀⠀⢀⠀⠑⢜⠝⠛⠙⢱⣞⢝⣿⣟⢳⡕⢕⢕⢇⢕⢕⢕⢱⢵⢕⢔⡕⣜⣱⣼⢻⣾⣵⣵⣵⣷⢿⢟⣵⣷⣿⣿⣕⡔⢄⢄⢄⢄⢔⢕⢕⢕⢕⢕⢕⢗⠕⠔⠀⠀⠑⠙⢿⣿⣿⡿⢕⢕⢸⢷⢕⢗⢗⢇⢄⢡⢕⢕⣾⣷⣷⢗⣳⡇⣕⢵⣵⣿⣿⣿⣿⣿⡿⢿⣿⡿⣿⣿⣿⣿⣞⡳⡷⢷⣧⣵⡵⢕⢕⢕⣕⢕⢕⡟⢻⣗⣇⣕⢜⢕⡳⢗⣇⣱⣧⣾⡏⢟⢿⣿⣿⣷⣿⣿⣿⣿⣻⣿⣿⣿⣟⡏⢹⢕⡕⢟⢟⢟⢝⢟⢝⢝⢕⢕⢞⣏⢿⣿⣷⣾⣿⣿⣿⣷⣿⣿⣪⣝⣻⣿⣿⣿⣿⣻⢯⢽⢵⣷⢏⢟⢿⣿⣮⣿⣿⣿⢿⣿⣿⣿⣿⣿⠀</a:t>
            </a:r>
            <a:br/>
            <a:r>
              <a:t>⠀⠀⠀⠀⠀⠀⢀⢀⠀⠀⠀⠀⠀⠀⠀⠀⠀⠀⠀⢕⢱⢝⢜⢕⢕⢕⢕⢱⢝⢣⣕⣵⣜⢝⢇⣄⡀⠀⠀⠀⠀⠀⠀⠀⢀⣴⢔⠀⠈⠉⢕⢕⢔⢄⠀⠀⢀⢅⢵⢾⢿⢿⣕⢼⢕⢕⢕⢕⢕⢱⢕⢸⣿⢿⢿⣿⣿⣿⣿⣟⡟⢏⣕⣕⣵⣷⣿⣟⣿⢇⢜⣝⣝⣷⣾⣾⢎⢝⢕⣕⣕⢕⢕⢕⢕⢔⢔⢄⠀⠀⠑⠕⠏⢵⣾⡇⢜⢿⢇⢕⠑⠑⢕⢕⣅⡈⠁⠑⠅⠀⢄⢕⡁⢁⣹⢿⢿⣟⣿⣿⡕⢕⢕⢕⢧⣝⢻⢿⣾⣯⡵⡕⢞⢫⢱⢕⢕⢕⢗⢷⢜⢝⢿⢿⢿⢟⢏⣕⢳⣟⣻⢽⢹⡵⢟⡕⣼⣻⣿⣿⣿⢿⢏⣝⣿⣿⢿⣿⢷⢗⢞⢏⢕⢕⢕⢕⢕⢕⢕⣕⣕⡕⣝⣟⣏⣹⣼⣷⣾⣿⣿⣿⣽⣻⣿⣷⣟⢿⢽⣝⣝⣕⣕⢕⢕⣕⢕⢕⢕⢜⢽⡻⡷⢷⢵⣵⣵⣽⣿⣿⠀</a:t>
            </a:r>
            <a:br/>
            <a:r>
              <a:t>⠁⠀⠀⠀⠀⠀⠀⠀⠀⠀⠀⠀⠀⠀⠀⠀⠀⠀⠁⠀⢄⢑⠕⠑⠁⠀⢗⢳⣕⡱⢝⢜⢜⢕⢕⢕⣜⣝⢕⢳⢴⡆⢀⠀⠀⠘⠕⠅⢅⢱⣵⣕⣕⣄⢀⢀⢅⢔⢕⢕⢕⢕⢞⢇⢸⣵⣵⣷⣷⣾⣿⣿⣿⣾⣿⣿⣿⣿⢿⢿⣟⢻⢿⢏⢝⢜⢝⢏⢟⢝⢕⢕⢜⢕⠕⢝⠕⠕⢕⢕⢕⠝⠗⢗⢕⢕⠑⠕⠐⠀⠀⠀⠀⠁⠁⠀⠀⠁⠁⠀⠀⠀⠀⠀⠁⠜⠗⠲⠲⠶⢷⢗⢝⢝⢕⣕⣕⢹⣿⡿⣷⣕⢕⢕⢕⡸⣿⣷⣞⡝⣟⢯⢜⢝⢕⢕⢵⢵⣵⣵⣝⣕⢗⢇⢕⢕⢕⢕⡕⢜⢹⢿⢝⢝⣕⣕⢜⢟⢕⣝⣝⢽⢟⢟⢟⢏⢕⢜⢕⢕⢕⢕⢕⢕⢕⢜⢕⢕⣜⢕⢕⢕⢕⡕⢕⢱⢵⢧⣟⢕⢕⢜⢝⢝⢝⣳⣿⡿⢷⢷⢗⢗⢕⢕⢕⢕⢜⢏⢷⢝⢟⢟⢺⢿⢿⢟⢟⢕⢕⣵⠀</a:t>
            </a:r>
            <a:br/>
            <a:r>
              <a:t>⢄⠀⠀⠀⠀⠀⠀⢕⢕⢱⢕⢕⠔⠀⠀⠀⠀⠀⠀⠕⢕⢔⢀⠀⠀⢔⡕⢜⢋⢕⠑⠁⠁⠀⢑⢕⢝⢕⠙⠉⠙⢕⢕⢗⢀⢔⢵⢇⠕⠵⠍⠍⠍⠕⢕⠗⠕⢕⢗⢕⢕⢱⢗⢟⣟⢏⢟⣿⣿⣿⣿⣿⣿⣿⣿⣿⡟⢷⢗⢕⠕⠑⠕⢕⢕⠕⠕⠑⠁⠁⠁⠁⠁⠑⠀⢄⢀⢀⢕⢕⢄⠀⠀⠁⠁⠕⢄⠀⠀⠀⠀⠀⠀⠀⠀⠀⠀⠀⠀⠀⠀⠀⠀⠀⠀⠀⠀⠀⠀⠀⠕⢕⢕⣕⣕⢕⢕⢕⢜⢹⣽⣿⣇⢕⢕⢝⢟⣿⣾⣕⡝⢷⣿⣾⣿⣽⣷⣵⣵⣱⡕⢕⢜⣹⣵⣷⡷⢾⢿⣵⣷⣿⣷⡾⢹⣽⣽⡵⢎⢝⡕⢕⢕⢕⢕⢕⢕⢕⢕⢕⢕⢕⢕⢕⢕⢕⢕⢕⢕⢜⢕⢕⡼⢝⢕⢕⢕⢎⢝⢗⢧⢕⣱⣵⣕⡕⢕⡗⢗⣵⢱⣾⣷⣾⣷⣵⢷⢷⣾⣷⢕⢕⢕⢱⢵⢵⢕⢕⢕⢕⠀</a:t>
            </a:r>
            <a:br/>
            <a:r>
              <a:t>⠀⠄⠀⠀⠀⢄⡰⢕⢕⢕⢕⠁⠁⠀⠀⠀⠀⠀⠀⠀⢀⢁⢑⢕⢕⢕⢟⢇⢝⢔⢀⢀⢄⠀⠔⢕⢑⢁⢱⣕⡕⢕⢕⢕⠕⠕⢄⠀⠀⠀⠀⠀⠀⠀⠁⠀⠀⠁⠀⠁⠑⠑⢕⢣⣵⣱⢵⢗⢿⡻⢿⢿⢿⢿⢿⢟⢝⢕⢕⢕⢄⢀⢀⢕⢅⠀⠀⠀⠐⠀⠀⠀⠀⠀⠀⠀⠀⠑⢕⢕⢕⠀⠀⢀⢔⢕⢕⢕⢄⠀⠀⠀⠀⠀⠀⠀⠀⠀⠀⢔⢕⠕⢄⠀⠀⠀⠀⠀⠀⠀⠔⢜⢕⢜⢜⢟⢗⢱⢕⣾⣿⣿⣿⣷⢕⣕⢱⣼⣯⢟⢿⣧⣵⣮⣽⣿⣷⣿⣿⣿⣿⣿⣿⣷⣷⣷⣿⣿⣿⣿⣿⡿⢟⡟⢕⣱⣿⢕⢕⢕⢕⢕⢕⢕⢕⢕⢕⢕⢕⢕⢕⢕⢕⢕⣕⣵⡷⢕⢕⢕⢞⢝⢕⢕⢕⢕⢕⢕⢕⢕⢕⢕⢜⢿⣿⣾⣿⣿⣿⣿⣿⣿⣿⣿⣿⣿⣕⣕⢱⣿⢧⣵⢕⣕⣕⣕⣕⡕⢕⢕⠀</a:t>
            </a:r>
            <a:br/>
            <a:r>
              <a:t>⠀⠀⠀⠀⠀⠘⢕⢕⢕⢕⢕⢅⢀⠀⠀⠀⠖⠕⠕⢕⢕⡕⢱⣔⣜⢝⢗⡕⢑⠀⢕⢕⢕⢕⢕⢕⢕⢕⢕⢝⢿⢇⢕⢕⠄⠀⠀⠀⠀⠀⠀⠀⠀⠀⠀⠀⠀⠀⠀⠀⠀⠀⠁⠕⠟⠇⠕⢕⢕⢕⠕⢕⢕⢕⢕⢕⢕⢕⠕⢜⢕⢕⢕⢕⢕⢕⢀⢀⢀⢁⢅⢄⢄⢀⠀⠀⠀⠰⢕⢕⢕⢴⢰⣵⣵⣵⣽⣧⣵⣔⡄⢀⢀⢄⢄⢔⣴⣴⣵⢕⢕⢱⢄⠀⠀⠀⠀⠀⠐⠑⠑⠕⢕⢕⢕⢱⡕⢕⢕⢕⢹⣿⣿⡿⢟⢏⢝⢕⡜⢝⢟⢻⢟⢝⢻⣿⣿⣿⣿⢟⣿⢷⣼⣝⣽⢝⡝⢿⡿⢿⣿⢿⢏⢏⢕⢕⢕⢕⢕⢕⢕⢕⢕⢕⢕⢕⢕⢕⢕⢕⢕⢕⢜⢽⡟⢷⡗⢇⢕⢕⢕⢕⢕⢕⢕⢕⢕⢕⢕⢕⢕⢕⢕⢕⢜⢵⣵⣵⣿⣿⣟⣿⡽⢝⢕⣺⣿⣿⣯⣕⣵⣕⡕⢕⢕⣕⣕⣕⣵⣾⠀</a:t>
            </a:r>
            <a:br/>
            <a:r>
              <a:t>⢁⠑⢐⠄⠀⠀⠁⠁⠁⠁⠁⠀⠀⠀⠀⠀⠄⢀⢕⡱⢜⢟⢟⢟⢟⢕⢕⢕⡕⢵⢵⡮⢝⢝⢕⣕⡕⢕⢏⣟⣵⡧⢕⡕⢕⢐⠀⢀⠀⠀⠀⠀⠀⠀⠀⠄⠄⠀⠐⠐⠀⠀⠐⠑⠐⠀⠀⠁⠁⠀⠀⠀⢕⢅⠀⠀⠁⠀⠀⠁⢕⢕⢕⢕⢕⢕⢕⢕⠀⢀⢄⢎⢕⢱⡄⣄⣀⢄⢕⢕⠕⠕⢜⢁⢕⢕⢕⣜⡝⢝⢝⣿⣿⣿⡿⢏⢝⢅⢕⣵⢷⣕⢱⢔⣔⣔⡄⢄⢀⢔⣄⣵⢕⣕⣕⢕⡏⢕⢕⣹⣿⣿⢿⣟⣝⣷⣧⣕⢕⢱⢕⢕⢕⢕⢜⢹⢿⣇⢵⣷⣵⣿⣿⣿⣿⢇⣱⢵⢷⢗⢜⢝⢕⢕⢕⢕⢕⢕⢕⢕⢕⢕⢕⢕⢕⢵⢗⢕⢕⣕⡱⢵⢾⢟⢟⢗⢕⢕⢕⢕⢕⢕⢕⢕⢕⣱⣱⣕⣕⣕⣕⣵⣾⣵⣳⣿⣿⣿⣿⣿⣿⣿⣿⣿⣿⣿⣿⣿⣯⣿⣿⣿⣿⣿⣿⣿⣿⣿⣿⣿⠀</a:t>
            </a:r>
            <a:br/>
            <a:r>
              <a:t>⢕⢕⢐⠀⠀⠀⠀⠀⠀⠀⠀⠀⠀⠀⠀⠀⠀⠕⢟⢗⢳⢗⢇⢕⢕⡕⢕⡟⢟⢺⠗⢗⢇⢕⢝⡝⢏⢝⣕⣹⡽⢿⢕⢕⢕⢕⢕⠜⠁⠀⠁⠀⠀⠀⠀⠀⠀⠀⠀⠀⠀⠀⠀⠀⠀⢀⢀⢄⣄⢄⢄⢔⢕⢕⠀⠀⠀⠀⢀⢔⢕⢕⢕⢿⡳⢳⡕⢕⢕⣕⣱⣵⢾⢿⢿⣿⣟⣯⣕⣕⣔⣔⣕⣜⢕⢕⢕⡺⢇⢕⢜⢟⢇⠙⠑⠁⠁⠑⠁⠀⠀⠀⢄⢔⢕⠌⠁⠉⠙⠉⠁⠁⠘⢜⢜⢝⣗⣧⡕⢕⢻⡧⡱⡿⡻⢽⢝⢝⢝⢗⢷⢵⢕⢕⢾⣿⡷⣾⣗⢟⢻⣟⣵⢿⣟⡎⢝⢕⢕⢕⢕⢕⣕⣕⡕⢕⢕⢵⢕⢗⢕⢕⢕⢕⢕⢕⢕⢕⢕⢱⢕⢕⢕⢕⢕⢕⢕⢕⢕⢕⢕⢕⢕⢱⢱⢕⢝⣿⢿⢿⣿⢿⣿⣿⣿⣿⣿⣿⣿⣿⣿⣿⣿⣿⣿⣿⣿⣿⣿⣿⣿⣿⣿⣿⣿⣿⣿⣿⣿⣿⠀</a:t>
            </a:r>
            <a:br/>
            <a:r>
              <a:t>⢕⢕⢕⢔⠐⠀⠀⠀⠀⠀⠀⠀⠀⠀⠀⠀⠔⠑⠁⠁⠕⢑⢑⢔⢕⢕⣿⠇⠑⠁⠀⠀⢕⢗⢑⢕⢝⢟⢏⢝⢕⢆⢄⡀⢀⠁⠑⢔⠀⠀⠀⢀⠀⠀⠀⠀⠀⠀⠀⠀⠀⠀⢀⣄⣰⢗⢟⠝⠝⢕⢵⡵⢗⢕⢄⢄⢔⢔⢕⣕⣵⣧⣿⣧⣕⣵⣵⣗⣟⢝⢝⣟⣿⣿⣿⣷⡕⢜⣽⣟⢟⡟⢇⢝⢝⢟⢻⢿⣿⣿⣷⣕⢔⢄⠀⠀⠀⠀⠀⢀⢔⠔⠑⠑⠁⠀⠀⠀⠀⠀⠀⠀⠁⢕⢕⢜⢝⢕⣱⣵⢞⣷⢗⢎⢜⢕⢕⢕⢱⡕⢕⣼⣕⣕⣱⣵⣸⣿⡿⢷⢾⡿⢇⢕⢕⢱⢕⢗⢝⢕⢝⢜⢕⢕⢇⢗⢗⢎⢝⢕⢕⢕⢕⢕⢕⢕⢕⡕⢕⢕⢕⢕⢕⢕⢕⢕⢕⢕⢕⢕⢕⢕⢕⢕⢝⢝⢝⢕⢕⢕⢕⢕⡝⢿⡿⢿⢿⣿⣿⣿⣿⣿⣿⣿⣿⣿⣿⣿⣿⣿⣿⣿⣿⣿⣿⣿⣿⣿⣿⣿⠀</a:t>
            </a:r>
            <a:br/>
            <a:r>
              <a:t>⢕⢕⠕⠁⠀⠀⠀⠀⠀⠀⠀⠀⠀⠀⠀⠀⢄⢄⣱⣵⣧⣵⡕⢕⡗⢟⣕⢄⠀⠀⠐⠀⠀⠀⢕⢕⢕⢗⢜⣕⣕⡕⢕⢕⠝⠅⢄⠐⠜⢑⠀⠑⠘⠑⢔⠔⠔⠐⢄⢄⢴⢴⢾⢿⣗⢕⢧⢕⢄⢄⢕⢕⢕⢕⣕⡕⢜⢕⢜⢹⣇⢱⢵⣷⣾⣿⣾⣽⣿⣿⣿⡟⢝⢝⣿⣿⣿⣿⣿⣿⣿⣏⣿⣿⣿⣿⣿⣿⢿⢿⢿⡟⢕⢗⣇⢔⢔⢔⡕⠑⠁⠀⢀⢠⢄⢄⣄⣄⡀⣄⣄⣔⡴⢕⡜⢻⢻⣿⣿⣿⢕⢕⢕⢕⢕⢕⢕⣕⣕⣕⢱⣾⣿⡿⣿⢝⢟⣕⢕⢕⢕⢕⢕⢕⢟⢇⢕⢕⢕⢕⢕⢕⢕⢕⢕⢕⢕⢕⢕⢕⢕⢕⢕⣵⡱⢷⣟⣝⡕⢕⢕⢕⢕⢱⢕⢇⢣⣕⢕⢕⢕⢕⢕⢕⢕⢕⢕⢝⢕⢇⢕⢕⢕⢕⢕⣕⢕⢕⣹⡟⢿⣿⣿⡿⢿⢿⣿⣿⣿⣿⣿⣿⣿⣿⣿⣿⣿⣿⣿⣿⠀</a:t>
            </a:r>
            <a:br/>
            <a:r>
              <a:t>⢁⡁⠑⠀⠀⠀⠀⠀⠀⠀⠀⠀⠀⠀⠀⠀⢕⢗⢝⠛⠁⠑⠑⢱⡕⢜⢝⢕⠀⠀⠀⢔⢖⢕⢕⢕⢕⢕⢟⢏⢕⢕⢕⢕⢔⠐⠀⠀⠀⠐⠀⠀⠀⠀⠀⠀⠐⠔⢧⢕⢵⢿⢿⢷⣾⢵⢣⢜⡕⢝⢹⢿⢝⡞⢝⠁⠁⠑⠕⢕⢜⢕⢝⢿⣿⣿⣿⣿⣿⣟⣷⡇⢗⢗⢟⢿⣿⣟⣟⢟⢏⢟⣿⣿⣿⣿⣿⣯⣼⢟⢗⢗⣳⣷⣷⣾⣧⣷⣷⡔⢕⢕⢱⢝⢟⢝⠝⠕⠕⠕⠑⠑⢕⢱⢷⡵⢕⣸⣿⣿⣧⡕⢕⢕⢷⢧⣸⣹⣿⣷⣏⣵⣗⢜⣕⣵⣷⣧⢵⢷⣷⣾⣷⡕⢕⢕⢕⢕⢕⢕⢕⢕⣱⢷⢷⢗⢗⢇⢜⢕⢕⢕⢕⢕⢕⢕⢕⢕⢕⢕⢕⢕⢕⢕⢕⢕⢕⢕⢕⢕⢕⢕⢕⢕⢗⢕⢕⢕⢕⢕⢕⢕⢕⢕⢕⢕⢕⢕⢕⣕⣵⣣⢜⢻⣿⣷⣵⣼⣝⣿⣿⣿⣿⣿⣿⣿⣿⣿⣿⣿⠀</a:t>
            </a:r>
            <a:br/>
            <a:r>
              <a:t>⢕⢗⢇⢔⢔⢔⢔⢔⢔⢄⢄⣄⣔⣕⢔⢕⡄⢄⢄⢄⢄⢀⢀⢈⢅⢱⢕⢕⢄⢔⢕⢕⢕⢕⢕⠕⠕⢜⢜⠍⠕⠑⠑⠁⠁⠀⠀⠀⠀⠀⠀⠀⠀⠀⠀⠀⠀⠀⢅⣵⡵⢵⣵⣕⣜⢟⢕⢗⢪⢽⢕⢗⢇⡇⢕⢕⢔⢔⣕⢕⢗⢱⢕⢸⢿⢿⢿⢿⢿⣿⣿⣧⣵⣵⣵⣾⣟⣿⡿⢗⣗⢝⣝⢝⡝⢟⢿⣿⡯⢕⢕⢕⢕⢕⢜⢕⢕⢕⡕⢕⢕⣕⣸⣽⣵⣕⢕⢀⠀⢀⢀⢔⢕⣵⣵⣕⣕⣕⡹⣿⣿⣿⣿⡷⢵⣼⣿⣿⣿⣿⣿⣿⣷⣿⣿⡿⢕⢜⢕⢗⢱⢼⣕⡕⢱⣱⢕⢕⢕⣕⣸⣿⣯⣕⣕⣕⢕⢕⢕⢕⢕⢕⢕⢕⢕⢕⢕⢕⢕⢕⢕⢕⢕⢕⢕⢕⢕⢕⢕⢕⢕⢕⢕⡕⢕⢕⢕⢕⢕⢕⢗⢷⢵⢕⡕⢕⢕⢝⢝⣿⣿⣿⣟⣿⣝⡝⢕⢕⢝⢝⢻⢟⢟⢟⢟⢟⢏⢝⢹⣿⠀</a:t>
            </a:r>
            <a:br/>
            <a:r>
              <a:t>⢕⢕⢕⢕⢅⢁⠁⠁⠁⠁⠑⠘⠝⠟⢟⢟⢻⢗⣗⣟⡗⣗⣳⣷⢧⢕⢗⡕⣕⣱⢕⢕⢕⠑⠕⠄⠄⠀⠀⠀⠀⠀⠀⠀⠀⠀⢀⣄⣰⡶⢷⢖⢖⢰⢴⢴⢴⢵⡾⢹⡗⢗⢱⢝⡕⢕⢕⢕⢕⢄⢄⠕⢕⢕⢱⢎⢕⢕⢕⢕⢕⣕⢷⢕⢕⢗⢞⢝⢝⢹⣿⣿⣿⣿⣿⣿⣿⣿⣿⣿⣿⣿⡏⢕⢝⢕⣞⡟⢕⢕⢕⣕⣔⢕⣳⡿⢷⢕⢜⢕⡕⢺⢫⢝⢟⢫⢽⢝⢕⢕⢵⣧⢵⢵⢕⡕⢕⢼⣽⣿⣿⣿⣿⣷⣧⣼⣿⣿⣿⢇⢕⢕⢕⢝⢕⢕⢕⢕⢕⢕⢕⢜⢕⢕⢿⡯⢝⣝⢝⡕⡟⣏⡟⢟⢹⢟⢕⢕⢕⢕⢕⢕⢕⢕⢕⢕⢕⢕⢕⢕⢕⢕⢕⢕⢕⢕⢕⢕⢕⢕⢕⢕⢕⢜⢝⢕⢕⢕⢕⢕⢕⢕⢕⢕⢝⢻⢷⢕⢕⢹⣿⣿⣿⣿⣿⣿⡷⢷⢕⢱⢵⣵⡕⢵⢵⢵⢕⣱⣷⣿⠀</a:t>
            </a:r>
            <a:br/>
            <a:r>
              <a:t>⢕⢕⢕⢕⢕⢕⢄⢄⢔⢕⢱⢔⢄⠄⠀⠀⠁⠁⢑⢝⡽⢽⢟⢕⢽⢟⢟⣿⢿⣿⢇⢕⢕⠀⠀⠀⠀⠀⠀⠀⠀⠀⢀⢄⣴⣵⣿⢿⢇⢕⢕⢕⢕⢕⢕⠵⢽⡜⢕⢕⢜⢗⡱⣕⣪⢕⣗⡵⢕⡕⢕⢕⢕⢕⢕⡕⡕⢕⢗⢕⢕⢕⢕⢱⣵⡵⢕⢕⣳⣾⣿⣿⣿⣿⣿⣿⣿⢿⣿⢻⢟⣿⣿⣯⣝⣳⣷⣿⢷⢗⣟⣟⢏⣻⢟⢗⢇⢕⠑⠑⠑⠑⢕⢕⢕⢕⢕⢕⢅⢅⢑⢕⢕⢕⢕⢸⣷⣹⢿⣿⣿⣿⢿⢿⢿⢟⢟⢟⢝⢇⢕⢕⢜⢇⢇⢕⡵⣕⢕⢕⢕⢕⢕⢕⣼⢏⢏⣿⣿⣿⢿⢽⣧⢕⢕⢕⢕⢕⢕⢕⢕⢕⢕⢕⢕⢕⢕⢕⢕⢕⢕⢕⢕⢕⢕⢕⢕⢕⢕⢕⢕⢕⢕⢕⢕⢕⢕⢕⢕⢕⢕⢕⢕⢕⢕⢕⢕⢕⢕⢕⢝⢿⣿⢏⡝⢕⢕⢕⢕⢕⢕⢕⢝⢝⢵⢧⢵⢸⣿⣿⠀</a:t>
            </a:r>
            <a:br/>
            <a:r>
              <a:t>⢕⢕⠀⠁⠁⠁⠁⠑⢕⢕⢔⢕⢕⢱⢖⢔⣴⣵⣵⡵⢵⢵⢷⢷⣟⣿⣿⢿⢽⢿⢇⢕⢕⢀⠁⠀⠀⠀⠀⢀⢄⣕⣵⣿⣿⣿⣿⢵⢕⢣⢕⢵⢕⢕⢄⢄⢕⢕⣵⣷⢇⢕⢜⡟⢟⢿⣷⣷⣷⣱⣵⢵⢱⣵⣱⣷⣵⣱⣽⣷⣾⡵⢕⣺⣽⣷⣷⣷⣿⣿⣿⣿⣿⣿⣿⣿⣿⣷⣿⣧⣾⣿⣟⣕⣱⢷⢿⢟⢕⢕⢕⢱⢕⣵⣕⡕⢕⢅⢀⢀⢄⢕⢕⢜⣽⣽⣽⣻⣿⣧⣵⢕⢕⢗⢕⢕⢜⣿⣿⣿⣿⣷⢕⢕⢕⢕⢕⢕⢕⢕⢕⢕⢕⢕⢕⢕⢕⢕⢕⢜⢟⢇⣱⣱⣱⡿⢷⢵⣷⣵⡕⢕⢽⡇⢕⢕⢕⢕⢕⢕⢕⢕⢕⢕⢕⢕⢕⢕⢕⢕⢕⢕⢕⢕⢕⢕⢕⢕⢕⢕⢕⢕⢕⢕⢕⢕⢕⢕⢕⢕⢕⢕⢕⢕⢕⢕⢕⢕⢕⢕⢕⣕⢕⢕⢕⢕⢕⢕⢷⢷⡗⢱⢕⢕⢕⢕⢕⢟⢻⢿⠀</a:t>
            </a:r>
            <a:br/>
            <a:r>
              <a:t>⠑⠑⢐⠔⢔⢄⢄⢀⢄⢕⢕⢵⣷⣟⡗⢕⢕⢝⢗⣕⡎⢕⢕⢕⡵⢿⢿⡕⢕⢕⢕⢕⢕⢕⢔⢔⢴⣰⡧⢷⣞⢿⢟⣟⡏⢱⢯⢕⢕⣱⡕⣕⢇⢕⢕⢕⢕⢕⢸⣿⣜⡱⢷⣧⣗⡞⢟⢇⢝⢏⢗⢗⢗⣕⢜⣺⣿⣿⣿⣟⣾⣧⣾⣿⣿⣿⣿⣿⣿⣿⣿⣿⣿⣿⣿⣟⣝⣝⡵⢿⡿⢕⢟⢝⢝⢕⢕⢕⢕⢜⢕⢜⢕⢕⢝⢝⣝⢝⢽⣝⣟⣿⢟⢟⢇⢱⢷⣕⣿⣿⣿⣧⣱⣵⣵⣧⣵⣻⣿⣿⣿⢝⢏⢕⢕⢕⢕⢕⢕⢕⢕⢕⢕⢕⢕⢕⢕⢕⢕⢕⢕⢕⢟⣿⣯⢜⣕⡕⢕⢷⣗⣼⡇⢕⢕⢕⢕⢕⢕⢕⢕⢕⢕⢕⢕⢕⢕⢕⢕⢕⢕⢕⢕⢕⢕⢕⢕⢕⢕⢕⢕⢱⢗⢧⢕⣕⡕⢕⢕⢕⢕⢕⢕⢕⢕⢕⢕⢕⢕⢱⣿⣿⡷⢕⣕⣱⣕⣱⣷⣇⣕⣕⡕⢕⢕⢕⢕⣜⢕⡕⠀</a:t>
            </a:r>
            <a:br/>
            <a:r>
              <a:t>⡔⢄⢄⢈⢟⢟⢟⠗⢗⢗⢗⢕⢟⠏⢝⢝⢝⢱⣵⣿⣿⣿⣿⢷⣧⣵⡕⡟⣕⣵⢕⢇⣱⢕⢕⡵⢜⢏⢕⢜⢕⣵⣞⢟⢟⡗⢇⢗⢕⢜⢝⡧⢕⢕⢱⣷⣷⣷⣷⣾⢟⢕⢱⢕⢕⢝⢕⢱⢟⡷⢗⢳⡷⢾⣿⣿⣿⣿⣿⣿⣿⢿⣕⣱⣵⣿⣿⣿⣿⣿⣿⣿⣿⡿⢿⢿⢿⢞⢝⢝⢕⢕⢕⢕⢕⢕⢕⢕⢕⢕⢕⢕⢕⢇⢕⢝⢝⢕⢕⢕⢕⢟⢞⢟⡝⢟⢇⣿⣻⣿⣿⣿⣿⣿⡿⢝⢝⢟⢿⣷⣷⣧⣵⣕⢕⢕⢕⢕⢕⢕⢕⢕⢕⢕⢕⢕⡱⢕⢷⢷⣧⡵⢼⢻⢝⣻⣎⡿⢇⢕⢻⢿⣿⣿⢇⣵⡕⢕⢕⢕⢕⢕⢕⢕⢕⢕⢕⢕⢕⢕⣵⣵⡕⢕⢕⢕⢕⢕⢕⢕⢕⢕⢕⢵⢝⢟⢟⢕⢕⢕⢕⢕⢕⢕⢕⢕⢜⢕⢕⢸⢿⢟⢿⢿⢟⢏⢕⢕⡝⢕⢕⢕⢕⢝⢝⢝⣹⣿⣼⣿⠀</a:t>
            </a:r>
            <a:br/>
            <a:r>
              <a:t>⣯⣟⣱⣵⢵⢕⣥⣕⣕⡕⢕⣄⣄⡄⣕⣕⣕⡕⢜⢽⢟⢝⢳⢿⢇⢜⣕⣱⣿⣵⣷⡇⣕⣾⡿⢕⢕⢕⢕⢕⢕⣸⣇⢕⢕⢕⣼⣾⣿⣷⣿⡿⢕⢕⣱⣾⢟⡟⢟⢻⢕⢕⢕⢕⢕⢕⢕⢕⢟⢕⣵⣿⣿⣿⣿⣿⣞⣽⣿⣿⣿⣿⣿⣿⣿⣿⣿⣿⣿⣿⣿⣿⣿⢕⢕⢕⢕⢕⢕⢕⢕⢕⢕⢕⢕⢕⢕⣵⣜⣽⣷⣧⢵⢗⢗⢕⢕⢕⢕⢕⢕⢕⢕⢕⢜⢕⢵⢕⢞⢿⣾⣿⡿⢿⣿⢝⢕⢸⣿⣿⣿⣿⣿⣿⣿⣿⣿⣷⣵⣕⡕⣕⣕⣵⣷⣗⣗⢷⢷⣷⣾⣿⣷⣿⣿⣿⢟⢕⢕⢕⢱⢗⢝⢕⢕⢕⢕⢕⢕⢕⣕⡵⣱⣵⢕⢕⢕⢕⢱⣼⣿⣿⣿⡇⢕⢕⢕⢕⢕⢕⢕⢕⢕⢕⢕⢕⢕⢕⢕⢕⢕⢕⢕⢜⢕⢕⢱⢱⢕⢕⢕⡕⢕⢕⢕⢕⢕⢕⢕⢕⢕⢕⢕⢕⢜⢹⣿⣿⣿⣿⠀</a:t>
            </a:r>
            <a:br/>
            <a:r>
              <a:t>⠘⠙⠝⠕⢗⢾⢿⣿⣿⣿⣟⣟⣟⡟⢏⢝⢿⢟⣟⣿⣵⣵⣗⣳⣟⣟⣷⣷⣞⣝⢾⢿⢟⢏⢕⢕⢕⢕⢕⢕⢱⣿⡿⢷⡧⢜⢟⢝⢝⡿⢟⢕⢕⣵⢟⢕⢸⣧⣷⣧⣷⡇⢸⡕⢕⢕⢕⢕⢕⢾⣿⡏⢝⣿⣿⣿⣿⢿⣿⣿⣿⣿⣿⣿⣿⣿⣿⢟⢻⣿⡏⢝⢕⢕⢕⢕⣕⢕⣼⣷⣷⣵⣕⣵⢿⢟⢏⢟⢎⢕⢕⢕⢕⢕⢕⢕⢕⢕⢕⢕⢕⢕⢕⢕⢕⢕⢕⢕⣕⢕⣸⣷⣷⣾⣽⣕⣕⣳⣿⣿⣿⣿⣿⣿⣿⣿⣿⣿⣿⣿⣿⢿⢏⢝⢝⢕⣱⣼⣿⣿⣿⣿⣿⣿⢇⢕⢕⢕⢕⢜⢜⢕⢕⢕⣣⣵⢕⣱⢵⢵⢕⢱⢕⢕⢕⢕⢕⢕⣿⣿⣿⣿⣿⡇⢕⢕⢕⢕⢕⢕⢕⢕⢕⢕⢕⢕⢕⢕⢕⢕⢕⢕⢕⢕⢕⢕⢕⢕⢕⢕⢜⢕⢕⢕⢕⢕⢕⢕⢕⢕⢕⢕⢕⢕⢕⢜⣿⣿⣿⣿⠀</a:t>
            </a:r>
            <a:br/>
            <a:r>
              <a:t>⢀⢄⢄⢄⣀⡁⢁⢁⡜⣝⢝⢝⢝⢟⢟⢿⣿⣿⣿⣿⣿⣿⣿⣿⣿⢟⢝⢽⢕⢕⢕⢕⢕⢕⢕⢕⢵⢵⢕⢕⢜⣿⡷⢇⢕⢕⢱⡕⢜⢕⢕⢕⣾⣧⣕⣼⣿⡿⢿⣿⣿⣽⢿⡿⢏⢕⢕⣕⡇⢱⢼⢟⣾⣾⡏⢕⣧⡵⢿⣿⣿⣿⣿⣿⣿⣿⣿⣗⣞⢕⣕⢳⢕⢕⣕⣿⡿⢾⡿⢿⢿⢟⢎⢝⢕⢕⢕⢕⢕⢕⢕⢕⢕⢕⢕⢕⢕⢕⢕⢕⢕⢕⢕⢕⢕⢕⢕⢕⢜⢺⣿⣿⣿⣿⣿⣿⣿⣿⣾⢿⣻⣿⣿⣿⣿⣿⣿⣿⣿⣯⣵⣕⣵⣵⣷⣾⣿⣿⣿⣿⣟⣏⣝⢝⢕⢕⢕⢕⢕⢕⢕⢕⢕⡕⢱⢵⢷⢜⢵⡕⣱⢵⣧⣷⣿⣷⢵⢕⢜⢟⢟⣿⣿⣧⢕⢕⢕⢕⢕⢕⢕⢕⢕⢕⢕⢕⢕⢕⢕⢕⢕⢕⢕⢕⢕⢕⢕⢕⢕⢕⢕⢕⢕⢕⢕⢕⢕⢱⣿⣿⢕⢕⢕⢕⢱⣿⣿⣿⣿⣿⠀</a:t>
            </a:r>
            <a:br/>
            <a:r>
              <a:t>⠚⠛⠛⠛⠛⠛⠃⠓⠓⠓⠃⠑⠑⠑⠓⠓⠑⠑⠛⠛⠛⠛⠛⠛⠓⠑⠑⠑⠙⠑⠃⠑⠑⠑⠑⠓⠑⠑⠑⠑⠑⠘⠛⠑⠑⠑⠑⠑⠑⠘⠑⠛⠛⠛⠛⠛⠋⠑⠑⠑⠘⠛⠑⠑⠃⠑⠛⠋⠑⠑⠑⠚⠛⠛⠛⠛⠓⠑⠛⠛⠛⠛⠛⠛⠋⠑⠑⠓⠓⠓⠛⠛⠛⠛⠛⠙⠑⠑⠑⠑⠑⠑⠑⠑⠑⠑⠑⠑⠑⠑⠑⠑⠑⠑⠑⠑⠑⠑⠑⠑⠑⠑⠑⠑⠑⠑⠑⠑⠑⠘⠛⠛⠛⠛⠛⠛⠛⠛⠛⠛⠛⠛⠛⠛⠛⠛⠛⠛⠛⠛⠛⠛⠛⠛⠛⠛⠛⠛⠛⠛⠛⠓⠓⠚⠑⠑⠑⠑⠑⠑⠓⠓⠓⠛⠃⠑⠑⠑⠘⠙⠑⠑⠑⠑⠘⠑⠑⠑⠑⠑⠑⠘⠙⠛⠃⠑⠑⠑⠑⠑⠑⠑⠑⠑⠑⠑⠑⠑⠑⠑⠑⠑⠑⠑⠑⠑⠑⠑⠑⠑⠑⠑⠑⠑⠑⠑⠑⠘⠛⠛⠓⠑⠑⠑⠙⠛⠛⠛⠛⠛⠀</a:t>
            </a:r>
            <a:br/>
          </a:p>
        </p:txBody>
      </p:sp>
    </p:spTree>
  </p:cSld>
  <p:clrMapOvr>
    <a:masterClrMapping/>
  </p:clrMapOvr>
</p:sld>
</file>

<file path=ppt/slides/slide8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⣟⢿⢷⣷⣵⢕⢕⢕⢕⢕⢕⢕⢕⢜⢕⢝⢝⢕⢕⢕⢕⢕⢕⢕⢕⢕⢺⣿⣿⣿⣏⡿⢟⢕⢗⢕⢕⢕⢕⢕⢕⢕⢕⡝⢏⢝⢝⢏⢝⢟⢻⣿⣷⣿⢵⢯⢽⣟⣿⣷⣵⣜⣕⣕⣕⣕⣕⣕⣕⣕⣽⣾⣿⣏⣝⣹⣯⣿⣿⡿⢿⢟⢟⡹⡇⢞⢝⣹⢿⢿⢿⣿⣿⡟⣟⢯⢹⢕⢕⢕⢜⢕⢕⢕⢕⢕⢜⢎⡹⢕⢕⢜⢝⢟⡼⣿⣿⣿⣿⣿⣏⣕⡕⢕⢕⢕⢱⢽⢧⡕⢕⢕⢸⣾⣾⣯⢕⢕⣕⣕⣼⡷⢷⡟⣗⡕⣝⢟⡕⢕⢝⢇⢕⢕⢕⢕⢕⢕⢕⢕⢕⢕⢕⢜⢕⢕⢕⢕⢕⢕⢕⢕⢣⣕⢕⢕⢕⢕⢕⢝⢏⢟⢗⣷⣵⡕⢕⢕⢕⢕⢕⢕⢕⢕⢕⢕⢕⢕⢕⢕⢕⢕⢕⢕⢕⢕⢕⢕⢕⢕⢕⢕⢕⢕⢕⢕⢕⢕⢕⢕⢕⢕⢕⢕⢕⢕⠀</a:t>
            </a:r>
            <a:br/>
            <a:r>
              <a:t>⣿⣿⣿⣿⣿⣿⣿⣿⡿⢟⢟⢏⢕⢕⢕⢕⢕⢕⢕⢕⢕⢕⢗⡇⢕⢱⡇⢜⢕⢇⢕⢜⢕⢗⢗⢕⢕⢕⢕⢕⢕⢜⢝⢕⢕⢱⢕⢕⢜⡕⢷⢷⣷⣧⢕⣜⢟⢟⢟⢗⢷⢷⢷⣧⣵⣽⣼⣿⣵⣷⣵⣿⣿⣿⣿⣿⣿⣿⣿⣯⣽⣾⣝⣏⢝⣿⣿⣿⣿⣷⣿⣟⣻⣷⡵⢵⢜⢱⣕⡇⢸⡷⢱⡳⢗⢇⢜⢻⢫⣽⣕⢕⢕⢕⢕⢕⢕⢕⢕⢝⢕⢕⢕⢇⢕⣕⣵⣧⣞⡻⢿⢷⢎⡝⢱⢽⣻⢇⢕⢕⢱⢇⣱⣞⡳⢕⣱⣵⡕⢹⣕⢜⢳⢵⢕⢕⢕⢕⢕⢕⣕⢱⢕⡕⢕⢵⢵⢜⢺⡟⢕⢕⠁⠑⠕⠕⠑⠕⢕⢕⢕⣕⢕⢳⢾⣗⢗⢷⢇⢕⢕⢕⢕⢕⢕⢜⢝⢝⣿⡿⢟⢇⢕⢕⢝⢝⡕⢝⢗⢷⣵⣕⣕⣕⣕⢕⢕⢕⢕⢕⢕⢕⢕⢕⢕⢕⢕⢕⢕⢕⢕⢕⢕⢕⢕⢕⢕⢕⢕⢕⠀</a:t>
            </a:r>
            <a:br/>
            <a:r>
              <a:t>⣿⣿⣿⣿⣿⣿⣿⢇⢕⢕⢕⢕⢕⢕⢕⢕⢕⢕⢕⢕⢕⢕⢕⢕⢕⢕⢕⢕⢕⢕⢕⢵⡕⢕⢕⢕⡕⢕⢕⢕⢕⢹⢽⢕⢗⢗⢇⢱⢕⢇⢇⢕⢗⢟⢟⡟⢹⢿⢽⢳⢕⣕⣻⣾⣿⣾⣿⣿⣿⣿⣿⣿⣿⣿⢿⣟⢿⣿⢿⡿⢿⢝⢕⢻⢿⣿⢽⢽⣿⡿⢿⢟⢗⢇⢇⡸⢵⣿⣿⣟⣻⣿⡏⢵⢸⡕⢕⢕⢕⢇⣝⡕⢕⢕⢕⣵⡵⢕⡕⢕⢅⢕⢕⣹⣿⣾⡿⣿⣯⣝⢇⣕⣧⣼⣷⡇⢕⢼⣕⡕⢱⢝⢝⢝⢝⢝⣽⣏⣵⣧⣝⣿⣷⣾⣿⣷⣿⡵⣼⡝⢕⢕⢕⣕⢵⢕⢕⢗⢏⠕⠑⠀⠀⠀⠀⢄⢀⢔⢕⣳⡟⣝⣵⢟⢟⢝⢗⢇⢕⢅⢑⢕⢜⣽⡕⢕⣕⢕⣝⣝⢟⢕⢇⡏⢕⢜⢕⢕⢕⢕⢗⣷⡧⣜⢕⢝⢝⣹⣝⣵⣱⣷⣗⢷⢷⢏⢕⢕⢗⢇⢕⢗⢕⣕⣕⣕⢕⢕⢕⢕⠀</a:t>
            </a:r>
            <a:br/>
            <a:r>
              <a:t>⣿⣿⣿⣿⣿⢿⢝⢕⢕⢕⢕⢕⢕⢕⢕⢕⢕⢕⢕⢕⢕⢕⢕⢕⢕⢕⢕⢕⢕⢕⢕⢕⢕⢕⢕⢕⢱⢷⢕⢕⢕⢕⡕⢕⢕⢕⢕⢕⢕⢕⢕⢕⢕⢕⢝⢟⢟⢿⢯⢞⣿⣿⡺⢯⢿⣿⣿⣿⣿⣟⣟⣏⡝⢝⢕⣱⢽⢷⢇⡵⢕⣕⢕⢕⣱⣵⢹⢝⣵⣾⣷⣷⣾⣾⡻⣿⣿⣿⣿⣿⣿⢿⢟⢝⢕⢕⠕⠕⢕⢕⢕⢜⣿⣷⣷⣵⡕⢝⢇⢕⢳⡕⢜⢗⢕⢕⢜⢕⣼⣽⣕⢕⢟⢷⢝⣿⢏⢵⣵⡕⢷⢷⢾⢿⢷⢇⢜⢽⣿⣇⡕⢟⢻⢿⢻⢾⡕⢷⢿⢧⢕⢕⢜⢕⢷⢇⢕⢕⢕⢕⢕⢅⠁⠁⢑⢕⢕⢕⢕⢝⢗⢕⢕⢕⢕⢕⢕⢕⢕⢕⢕⢕⢞⢇⢟⢏⢕⢜⢕⢕⢕⢇⠕⢕⢕⢕⢕⢕⢕⢕⢕⢕⢕⢕⢕⢕⢕⢕⢞⢟⢟⢟⣯⡧⢳⢳⢷⢧⣵⢕⢕⢕⢕⢕⢕⢕⢝⢝⢝⢝⠀</a:t>
            </a:r>
            <a:br/>
            <a:r>
              <a:t>⢿⣿⣿⡷⢕⢕⢕⢕⢕⢕⢕⢕⢕⢕⢕⢕⢕⢕⢕⢕⢕⢕⢕⢕⢕⢕⢕⢕⢕⢕⢕⢕⢕⢕⢕⢕⢕⢕⢕⢕⠑⠕⠕⠕⠑⠁⢕⢕⠑⠁⢁⢕⢕⢕⢕⢜⢗⢇⢕⢕⢕⢕⢟⢿⢿⢟⢏⢏⢝⢿⢿⢿⢿⢷⢿⢿⢟⢻⣷⣞⣿⡿⢿⢟⢝⢝⢇⢱⢜⢱⢽⢿⢿⡕⢕⢜⢝⢫⢕⠕⢕⢕⠕⠑⠀⠀⠀⠀⠑⠝⠝⠝⢝⢟⢝⢟⢗⣷⡏⢕⢜⡽⢏⢝⢗⢕⢕⢗⢕⢕⣕⣜⡕⢕⢕⢵⢕⣕⣕⢝⢗⢟⢕⢕⢕⢕⢕⢕⢕⢕⢕⢕⢕⣵⣵⢼⢕⢕⢕⢕⢾⢗⢕⢱⣵⡵⢵⢕⢀⢁⢕⢕⢕⢕⢕⢕⢕⢕⣱⢕⢵⢕⢕⢇⢇⢕⢕⢵⢷⢵⢞⣕⣱⢇⢕⢕⡕⢕⢕⢁⠅⢕⢔⠄⠑⢕⢕⢕⢱⢗⢇⢕⢕⢱⣕⡱⢕⢕⡕⢕⢕⢕⢕⢕⢕⢕⢕⣕⢕⢕⡕⢕⢕⢕⢕⢵⢕⣕⣕⢕⠀</a:t>
            </a:r>
            <a:br/>
            <a:r>
              <a:t>⣾⣿⣿⢕⢕⢕⢕⢕⢕⢕⢕⢕⢕⢕⠕⢕⢕⠕⠕⢕⢕⢕⢕⢄⠀⢕⢕⢕⠅⠁⢕⢕⠕⠕⠕⠑⠑⠁⠁⠀⠀⠀⠀⠔⠔⠑⠑⠑⠀⠁⠑⠕⢕⢕⢕⢕⢕⢕⢕⢕⢕⢕⢕⢕⢕⢕⢕⢕⢕⢕⢕⢕⢕⢕⢇⢕⢕⢵⡽⢱⢵⢝⢕⢕⢕⢕⢕⢕⢕⢕⢕⢕⢱⢷⢕⢕⢕⠑⠁⠀⠑⠑⠀⠀⠀⠀⠀⠀⠀⠀⠀⠀⠀⠀⠁⠑⢝⢕⢳⢱⢕⢕⢜⢗⢕⢕⢕⢕⢜⢗⡕⢝⢟⢗⢇⢕⢗⢕⢕⢕⢕⢕⢕⢕⢕⢕⢕⢕⢕⢕⢕⢇⢕⢕⢕⢕⢕⢕⢕⢕⢕⢕⢕⢾⢏⢕⢕⢕⢕⢕⢔⢄⢔⢕⢕⣱⣵⢕⣕⢕⣕⡕⢕⡕⢕⢕⢕⣗⡗⢕⢕⢜⢝⢕⢝⢟⢝⢕⢕⢕⢕⢕⢀⠀⠀⠀⠑⢕⢕⡕⢕⢕⢕⢕⢟⢕⢕⢕⢕⢟⣗⣗⢕⢕⢕⢕⢕⢜⢕⢕⢕⢕⢕⢱⢷⢗⢕⢕⢗⢗⠀</a:t>
            </a:r>
            <a:br/>
            <a:r>
              <a:t>⡿⣻⣿⣕⣕⡕⢕⢕⢕⢕⢕⢕⢑⢕⠐⠅⢅⠄⢀⢅⢕⢕⢄⢄⢄⢕⠑⠑⢀⠄⢕⠑⠑⢀⢀⢀⠄⠔⢑⠁⠀⠀⠀⠀⠀⠀⠀⠀⠀⠀⠀⠀⠀⠀⠀⠀⠀⠁⠁⠑⠑⠑⠕⠕⠕⢕⢕⢕⢕⢕⢕⢕⢕⢕⢕⢝⢕⢕⢕⢕⢱⢷⣵⢕⣕⣱⣕⣕⣕⡱⢕⢕⢕⢕⢕⢔⢕⢀⠀⠀⠀⠀⠀⠐⠀⠀⠀⠀⠀⠀⠀⠀⠀⠀⠀⠀⠀⠁⠁⠁⠁⠁⠑⠕⠕⠕⢔⢕⢕⠕⠑⠑⢕⠕⠕⠑⠑⠁⠁⠁⠁⠁⠕⠕⠕⠑⠑⢕⢜⢕⢕⢕⢕⢕⢕⢕⢕⢕⢕⢕⢕⢕⢕⢕⢕⢕⢕⢕⢕⢕⢕⢅⢅⠕⠕⠑⠙⠑⠑⠁⠁⠁⠑⠁⠑⠕⠑⠑⢕⢕⠑⠑⢕⢕⢕⢕⢕⢕⢕⢕⢕⢕⢅⢔⠀⠀⠀⢕⢕⢕⢵⢜⢝⢻⣾⣿⣧⣵⣷⣾⣿⣿⣵⣷⣷⢇⢕⢕⢕⢕⢕⢕⢕⢕⢕⢕⢕⢕⢱⣕⠀</a:t>
            </a:r>
            <a:br/>
            <a:r>
              <a:t>⢝⢟⢝⢟⢟⢇⢕⢕⢕⢕⢕⢕⢕⠑⠀⠀⢕⠅⠕⠕⢕⢕⢕⠕⠕⠑⠕⠑⠀⠀⢀⢄⢀⠕⠕⢕⠁⠁⠀⠀⠀⠀⠀⠀⠀⠀⠀⠀⠀⠀⠀⠀⠀⠀⠀⠀⠀⠀⠀⠀⠀⠀⠀⠀⠀⠀⠀⠀⠀⠀⠀⠀⠁⠁⠁⠁⠁⠑⠑⠕⢗⢞⢻⢿⣿⣿⣿⡿⢝⢕⠑⠑⢕⢕⢕⢕⢕⢕⢕⢔⢔⢔⢕⢑⠀⠀⠀⠀⠀⠀⢄⢀⠀⠀⠀⠀⠀⠀⠀⠀⠀⠀⠀⠀⠀⠑⠕⠑⠀⠀⠀⠀⠀⠀⠀⠀⠀⠀⠀⠀⠀⠀⠀⠀⠀⠀⠀⠀⢕⢕⢕⢕⢕⢕⢜⢕⢕⢕⠕⠕⢅⢕⢕⢕⢕⢕⢕⢕⢕⢕⢕⣕⢕⢕⢕⢕⢕⢔⢔⢔⢔⢄⢄⢔⢕⢔⢔⡔⠕⠁⠀⠀⢕⢕⠁⠑⠕⠕⢕⢕⠑⠑⠑⠀⠀⠀⢄⢕⢕⢕⠕⢕⢕⢕⢕⢜⡟⢿⣧⣿⣿⣿⣿⣿⢇⢕⢕⠕⠕⢕⢕⢕⢕⢕⢕⢕⢕⢕⢕⢕⠀</a:t>
            </a:r>
            <a:br/>
            <a:r>
              <a:t>⢕⢇⢕⢕⠕⠕⢑⢑⢑⢅⢕⢕⢕⢕⠀⠀⠀⢔⠐⠑⠑⢅⠄⢀⢕⢐⠀⠀⠀⠐⠑⠑⠁⠀⠀⠀⠀⠀⠀⠀⠀⠀⠀⠀⠀⠀⠀⠀⠀⠀⠀⠀⠀⠀⠀⠐⠔⠔⠔⢔⢄⢔⢔⠀⠀⠀⠀⠀⠀⠀⠀⠀⠀⠀⠀⠀⠀⠀⠀⠀⠀⠁⠁⠕⢜⢕⢕⢑⠑⠁⠀⠀⠀⠀⠁⠑⠑⠑⠕⠕⢕⠕⢕⢕⢕⢔⢔⢔⢕⢕⢔⠀⠑⢔⢕⢕⢀⠀⠀⠀⠀⠀⠀⠀⠀⠀⠀⠀⠀⠀⠀⠀⠀⠀⠀⠀⠀⠀⠀⠀⠀⠀⠀⠀⠀⠀⠀⢔⠑⠑⠕⢕⠁⠑⠁⠁⠁⠀⠀⠀⠀⠀⠁⠁⠑⠕⢕⢕⢑⠑⠑⠑⠕⠕⠕⢕⢕⢕⠕⠕⠕⠕⠕⠕⠕⠕⠕⠄⠀⠀⠀⠀⠀⠀⠀⠀⠀⠀⠀⠀⢄⢄⢔⢔⢕⢕⢕⢕⢕⢄⢱⢕⢕⠑⠕⢕⢕⢕⢕⢟⢕⢏⢟⢷⢇⢕⠀⠀⢀⠀⠀⠕⠕⢕⢕⢕⢕⢕⢕⢕⠀</a:t>
            </a:r>
            <a:br/>
            <a:r>
              <a:t>⢕⢕⢇⢕⢄⢀⢔⠔⠑⠑⠁⠀⠑⠀⠀⠕⠕⠀⠀⠀⢀⢅⢕⠁⠕⢕⢔⠀⠀⠀⠀⠀⠀⠀⠀⠀⠀⠀⢀⢀⢄⠄⠄⠀⠀⠀⠀⠀⠀⠀⠁⠑⠕⠕⢕⢕⢁⠁⠁⠀⠀⠁⠁⠁⠁⠁⠀⠀⠀⠀⠀⠀⠀⠀⠀⠀⠀⠀⠀⠀⠀⠀⠀⠀⠀⠁⠁⠁⠁⠁⠀⠀⠀⠀⠀⠀⠀⠀⠀⠀⠀⠀⠁⠑⠑⢕⢕⢕⢕⢕⢕⢔⢕⢕⢕⢕⢕⢄⢄⢀⠀⠀⠀⠀⠀⠀⠀⠀⠀⠀⢀⠀⠀⠀⠀⠀⠀⠀⠀⠀⠀⠀⠀⠀⠀⠀⠀⠀⠑⢕⠐⠁⠀⢀⢀⠀⠀⠀⠀⠀⠀⠀⠀⠀⠀⠀⠕⢔⠀⠀⠁⠔⠄⢀⠀⠀⠑⠑⠑⠑⢕⢔⠄⠄⠀⠀⢑⢀⠀⠀⠀⠀⠀⠀⠀⠀⠀⠀⠀⠀⠀⢕⡱⢕⢕⢕⢕⢕⢕⢕⢕⠑⢑⠄⢀⢑⢕⢕⢕⢕⢕⢕⢕⢕⢁⢕⢐⢀⢐⢕⢕⢔⢀⢑⠕⢕⢕⢕⢕⢕⠀</a:t>
            </a:r>
            <a:br/>
            <a:r>
              <a:t>⠀⠁⠑⠁⠁⠁⠁⠀⠀⠀⠀⠀⠀⢄⠀⠀⠀⠀⢀⠄⢅⢕⢕⢀⠀⠁⠕⠀⠀⠀⠀⠀⠀⠀⠀⠀⢔⠕⠁⠁⠀⠀⠀⠀⠀⠀⢀⢀⢄⢄⢀⢀⢀⢄⢕⢄⢄⠀⠀⠀⠀⠀⠀⠀⠀⠀⠀⠀⠀⠀⠀⠀⠀⠀⠀⠀⠀⠀⠀⠀⠀⠀⠀⠀⠀⠀⠀⠀⠀⠀⠀⠀⠀⠀⠀⠀⠀⠀⠀⠀⠀⠀⠀⠀⠀⠀⠀⠁⠑⠕⠑⠑⠁⠁⠁⠑⠕⢕⢕⢕⢔⠔⠄⠀⢀⢀⢀⠀⠀⠀⠑⠁⠐⢀⢀⠀⠀⠀⠀⢄⢀⠀⠀⠀⠀⠀⠀⠀⠀⠀⠀⠀⠀⠀⠀⠀⠐⠀⠀⠀⠀⠀⠀⠀⠄⢄⢄⢀⠀⠀⠀⠀⢀⠀⠀⠀⠀⠀⠀⠀⠁⢕⢀⢁⢀⢄⢅⢁⢄⢄⢔⢔⠀⠐⠀⠀⠀⠀⠀⠀⢀⢕⢕⢕⢕⢕⢕⢕⢕⢕⢕⢔⢕⢕⢕⢕⢕⢕⢕⢕⢕⢕⢕⢕⢕⢕⢕⢕⢕⢕⢕⢕⢕⢕⢕⢕⢕⢕⢕⢕⠀</a:t>
            </a:r>
            <a:br/>
            <a:r>
              <a:t>⢔⠀⠀⠁⢀⢀⠀⠀⠀⠀⠀⠀⠀⠀⠀⠀⠀⠀⠀⠑⠀⠀⠁⠀⢄⢄⠔⠀⠀⠀⠀⠀⠀⠀⠀⢅⠑⠀⠀⠀⠀⠀⠀⠀⠀⢀⢕⢔⢕⢕⢕⢕⠕⠕⠕⠐⠐⠀⠀⠀⠀⠀⠀⢀⠀⠀⠀⠀⠀⠀⠀⠀⠀⠀⠀⠀⠀⠀⠀⠀⠀⠀⠀⠀⠀⠀⠀⠀⠀⠀⠀⠀⠀⠀⠀⠀⠀⠀⠀⠀⠀⠀⠀⠀⢀⢀⢀⢀⠀⠀⠀⠀⠀⠀⠀⠀⠐⠑⠕⠕⢕⢕⢕⢕⢕⢕⢕⠀⢀⢑⢔⢔⢕⢕⢑⢐⢀⢀⢀⢔⢔⠔⠀⠀⠀⠀⠀⠀⠀⠀⠀⠀⠔⢕⢕⢄⢔⢄⢄⢄⢄⢄⢄⢄⢄⢀⢁⢁⢑⢐⠔⠔⢄⢄⢀⢀⢀⢀⢀⢔⢔⢕⢕⢕⢕⢕⢕⢕⢕⢕⢕⢕⢕⢔⠀⢄⢄⢄⢀⢔⢕⢕⢕⢕⢕⢕⢕⢕⢕⢇⢕⢕⢕⢕⢕⢕⢕⢕⢕⢕⢕⢕⢕⢕⢕⢕⢕⢕⢕⢕⢕⢕⢕⢕⢕⢕⢕⢕⢕⢕⠀</a:t>
            </a:r>
            <a:br/>
            <a:r>
              <a:t>⢕⢕⢕⢕⠕⠁⠀⠀⠐⠀⠀⠀⠀⠀⠀⠀⠀⠀⠀⠀⠄⢄⢀⠁⠁⠁⠀⠀⠀⠀⠀⠀⠀⠀⠀⠀⠀⠀⠀⠀⠀⠀⠀⠀⠐⢕⢕⢕⢅⠁⠀⠀⠀⠀⠀⠀⠀⠀⠀⠀⠀⠀⠀⠁⠁⠐⢄⢀⠀⠀⠀⠀⠀⠀⠀⠀⠀⠀⠀⠀⠀⠀⠀⠀⠀⠀⠀⠀⠀⠀⠀⠀⠀⠀⠀⠀⠀⠀⠀⠀⠀⠀⠀⠀⠁⠁⢕⢑⠑⢄⠀⢀⢄⢄⢀⢀⠀⠄⠔⢀⠀⠀⠀⠁⠁⠁⠀⠀⠁⠑⠕⠑⢕⢕⢕⠕⢕⢕⢕⢕⢕⢅⢅⢔⢔⢔⢔⠔⠕⢕⢕⢔⢔⢀⢀⢁⢕⢕⢕⢕⢕⢕⢕⢕⢕⢕⢕⢕⢕⢕⢕⢕⢕⢕⢕⢕⢕⢅⢅⢅⢅⢕⢕⢕⢕⢕⢕⢕⢕⢕⢕⢕⢕⢕⢕⢕⢕⢕⢕⢕⢕⢕⢕⢕⢕⢕⠕⠁⢕⢕⢕⢕⢕⢕⢕⢕⢕⠕⠑⢁⠁⢑⢅⠑⠑⠑⢕⢅⢕⢕⠑⢕⢕⢕⢕⢕⢕⢕⠁⠀⠀</a:t>
            </a:r>
            <a:br/>
            <a:r>
              <a:t>⢁⢅⠀⢀⠀⠀⠀⠀⠀⠀⠀⠀⠀⠀⠀⠀⠀⠀⠀⠀⠀⠁⠁⠀⠀⠀⠀⠀⠀⠀⠀⠀⠀⠀⠀⠀⠀⠀⠀⠀⠀⠀⠀⠀⠀⠀⠁⠁⠑⠀⠀⠀⠀⠀⠀⠀⠀⠀⠀⠀⢀⠀⠀⠀⠀⠀⠀⠀⠐⠀⠀⠀⠀⠀⠀⠀⢀⠀⠀⠀⠀⠀⠀⠀⠀⠀⠀⠀⠀⠀⠀⠀⠀⠀⠀⠀⠀⠀⠀⠐⠐⠔⠀⠀⠀⠀⠀⠑⠀⢑⢕⢅⢑⠑⠁⠁⠔⠀⠀⠀⠀⠀⠀⠀⠀⠀⠀⠀⠀⠀⠀⠀⠀⠕⢕⠀⠕⢕⢕⢕⢕⢕⢕⢕⢕⢕⢕⢕⢕⢕⢕⢕⢕⢕⢕⢕⢕⢕⢕⢕⢕⢕⢕⢕⢕⢕⢕⢕⢕⢕⡕⠑⢑⢕⢕⢕⢕⢕⢕⢕⢕⢕⢕⢕⢕⢕⢕⢕⠕⠕⢕⢕⢕⢕⢔⠔⠀⠀⠑⢕⢕⢕⢕⢕⢕⢕⢁⠁⢕⢕⢕⢕⢕⢱⢕⢕⢕⢅⢐⢑⠀⢑⢅⢕⢀⢀⠀⠀⠁⢕⠀⢀⠑⠑⠑⠑⠑⠑⠑⠑⠀</a:t>
            </a:r>
            <a:br/>
            <a:r>
              <a:t>⠑⠁⠀⠀⢔⢔⢔⢄⠀⠀⠀⠀⠀⠀⠀⠀⠀⠀⠀⠀⠀⠀⠀⠀⠀⠀⠀⠀⠀⠀⠀⠀⠀⠀⠀⠀⠀⠀⠀⠀⠀⠀⠀⠀⠀⠀⠀⠀⠀⠀⠀⠀⠀⠀⠀⠀⠀⠀⠀⠀⠀⠀⠀⠀⠀⠀⠀⠀⠀⠄⢀⠀⠀⠀⠀⠀⠀⠀⠀⠀⠀⠀⠀⠀⠀⠀⠀⠀⠀⠀⠀⠀⠀⠀⠀⠀⠀⠀⠀⠀⢀⠀⠀⠀⠀⠀⠀⠀⠀⠀⠀⠔⠑⢕⢔⢔⢅⠐⠀⠀⠀⠀⠀⠀⠀⠀⠀⠀⠀⠀⠀⠀⠀⠀⠑⠀⢄⢁⢕⢕⢕⢕⢕⢕⢕⢕⢕⢕⢕⢕⠕⢕⢕⢕⢕⢕⢕⢕⢕⢕⢕⢕⠕⢕⢕⢕⢕⢕⢕⢕⢕⢕⢕⠕⢕⢕⢕⢕⢕⢕⢕⢕⢕⢕⢕⢕⠕⠕⢕⢕⢕⢕⢕⢕⢕⢔⢀⠀⢑⠕⠁⠀⠕⢕⢕⢕⢕⠀⠑⠕⢕⢕⢕⢕⢕⢕⠕⠕⠑⠁⢕⢕⢕⢕⢕⢕⢕⢄⢄⢔⢕⢕⢕⢔⢔⢔⢕⠑⠐⠔⠀</a:t>
            </a:r>
            <a:br/>
            <a:r>
              <a:t>⠀⠀⠀⠀⠑⠕⢕⢕⢕⢄⠀⠀⠀⠀⠀⠀⠀⠀⠀⠀⠀⠀⠀⠀⠀⠀⠀⠀⠀⠀⠀⠀⠀⠀⠀⠀⠀⠀⠀⠀⠀⠀⠀⠀⠀⠀⠀⠀⠀⠀⠀⠀⠀⠀⠀⠀⠀⠀⠀⠀⠀⠀⠀⠀⠀⠀⠀⠀⠀⠀⠑⠔⢄⢀⠀⠀⠀⠀⠀⠀⠀⠀⠀⠀⠀⠀⠀⠀⠀⠀⠀⠀⠀⠀⠀⠀⠀⠀⠀⠀⠀⠀⠀⠀⠀⠀⠀⠀⠀⢄⠅⢐⢕⢕⢕⢑⠕⠕⢔⢀⠀⠀⠀⠀⠀⠀⠀⠀⠀⠀⠀⠀⠁⢔⢄⢄⢑⢕⢕⢕⢕⢕⢕⢕⢕⢕⢕⢕⢕⢕⢔⢄⢁⢁⢀⠀⠁⠁⠁⠁⠁⠑⠑⠑⢕⢕⢜⢕⢏⢕⢕⢱⣵⡵⢵⢵⢕⢕⢕⢕⢕⢕⢕⢕⢕⢕⢕⢕⢕⢕⢕⢕⢕⢕⢕⠕⠁⠑⠁⠔⠄⠀⠄⠀⠁⢁⠀⠔⠄⢀⢀⢀⢄⢔⢄⢄⢀⠀⢔⢕⢕⢕⢕⢕⢕⢕⢕⠕⢑⢕⠕⢕⢕⢕⢕⠑⠑⠅⠕⠔⠀</a:t>
            </a:r>
            <a:br/>
            <a:r>
              <a:t>⠀⠐⠀⠀⠀⠀⠑⠕⢕⢕⢄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⢄⢔⢄⢀⠀⠀⠁⢁⠁⠐⢑⢕⢕⢑⢐⠄⢀⠀⠀⠀⠀⠀⠀⠀⠀⢕⢔⠐⠀⠀⠀⠑⠕⠕⢕⢕⢕⢕⢕⢕⢕⢕⢕⢕⢕⢕⢕⢕⢕⢐⢄⢀⢀⢀⠀⠀⠀⠀⠀⠑⢑⢕⢕⢕⢕⢕⢕⣵⣵⣧⣵⣕⢕⢕⢝⢕⢕⢇⢕⢕⢕⢕⢁⠁⠁⠁⠀⠀⠀⠀⢀⢀⢀⢀⢀⢀⢀⢁⠁⢄⢔⢕⢕⢕⠑⢕⢕⢕⢕⢕⢕⢕⢕⢕⢕⢕⢕⢕⢕⢕⠀⠀⠀⠀⠀⠁⢁⢑⢀⠀⠀⠀⢄⢕⠀</a:t>
            </a:r>
            <a:br/>
            <a:r>
              <a:t>⠀⠀⠀⠀⠀⠀⠀⠀⠑⠕⢕⠀⠀⠀⠀⠀⢀⢕⠑⠀⠀⠀⠀⠀⠀⠀⠀⠀⠀⠀⠀⠀⠀⠀⠀⠀⢀⠄⠀⠀⠀⠀⠀⠀⠀⠀⠀⠀⠀⠀⠀⠀⠀⠀⠀⠀⠀⠀⠀⠀⠀⠀⠀⠀⠀⠀⠀⠀⢀⠀⠀⠀⠀⠁⠑⠀⠔⠀⠐⠄⢄⢄⢀⢀⠀⠀⠀⠀⠀⠀⠀⠀⠀⠀⠀⠀⠀⠀⠀⠀⠀⠀⠀⠀⠀⠀⠀⠀⠑⢕⢔⢔⢕⢕⢕⢀⠀⠁⠑⠕⢄⢁⠁⠐⠄⠀⠀⠀⠀⠀⠀⠁⠀⠀⠀⠀⠀⠀⠀⠀⠁⠑⢕⢕⢕⢕⢄⢄⢄⢅⢁⢀⢀⢀⢁⢄⢅⢕⢕⢕⠕⠄⠄⠀⠀⠁⠀⠁⠁⠑⠑⠑⢕⢕⢝⢟⢻⣿⣿⡗⢗⢷⢷⢵⢵⣵⣵⣕⢕⢔⢔⢔⢄⢄⢔⢕⢕⢕⢕⢕⢕⢕⢕⢕⢕⢕⢕⢕⢔⢔⠔⠕⢕⢕⢕⢕⢕⢁⢅⢕⢕⢕⢕⢕⢕⢕⢕⢕⢕⢕⢔⠀⠀⠄⠀⠀⠀⠀⠀⠁⠀</a:t>
            </a:r>
            <a:br/>
            <a:r>
              <a:t>⠀⠀⠀⠀⠀⠀⠀⠀⠀⠀⠀⠀⠀⠀⠀⠀⠀⠑⠀⠀⠀⠀⠀⠀⠀⠀⢀⢀⠀⠀⠀⠀⠀⠔⠐⠀⠀⠀⠀⠀⠀⠀⠀⠀⠀⠀⠀⠀⠀⠀⠀⠀⠀⠀⠀⠀⠀⠀⠀⠀⠀⠀⠀⠀⠀⠀⠀⠀⠁⠀⠀⠀⠀⠀⠀⠀⠀⠀⠀⠀⠀⠀⠁⠁⠁⠀⠁⠀⠀⠀⠀⠀⠀⠁⠑⠐⠀⠀⠀⠑⠔⠕⢔⢀⠀⠀⠄⢀⠀⠁⢑⢕⢕⢕⢕⠕⠕⠕⢔⠁⠀⠀⠀⠀⠀⠀⠀⠀⠀⠀⠀⠀⠀⠀⠀⠀⠀⠀⠀⠀⠀⢐⢁⢕⢕⢕⢕⢕⢕⢕⢀⠀⠀⠀⠀⠀⠀⠀⠀⠀⠀⠀⠀⠀⠀⠀⠀⠀⠀⠀⠀⠀⠀⠁⠑⠁⠑⠑⠝⢝⢜⢕⢕⢕⢕⢕⢕⢣⢕⣕⣕⣕⣱⣕⣕⢽⢗⢗⠕⠑⠅⠕⢕⢕⠕⠕⢕⢕⢕⢕⢕⢕⢕⢕⢕⢕⢕⢕⢕⠕⠑⢕⢕⢕⢕⠑⢑⢑⢑⢕⢔⠕⠀⠐⠀⢀⠀⠀⠀⠀⠀</a:t>
            </a:r>
            <a:br/>
            <a:r>
              <a:t>⠀⠀⠀⠀⠀⠀⠀⠀⠀⠀⠀⠀⠀⠀⠀⠀⠀⠀⠀⠀⠐⠔⠔⠀⠀⠀⠀⠀⠀⠀⠀⠀⠀⠀⠀⠀⠀⠀⠀⠀⠀⠀⠀⢕⠀⠀⠀⠀⠀⠀⠄⢀⠀⠀⠀⠀⠀⠀⠀⠀⠀⠀⠀⠀⠀⠀⠀⠀⠀⠀⠀⠀⠀⠀⠀⠀⠀⠀⠀⠀⠀⠀⠀⠀⠀⠀⠀⠀⠀⠀⠀⠀⠀⠀⠀⠀⠀⠀⠀⠀⠀⠀⠀⠀⠁⠀⠀⠀⠀⢀⠀⠀⠑⠑⠑⠑⠕⠔⢔⢄⢄⠀⠀⠀⠀⠀⠀⠀⠀⠀⠀⠀⠀⠀⠀⠀⠀⠀⠀⠕⠔⢕⢅⠕⢕⢕⢕⢕⢕⠕⠕⠀⠀⠀⠀⠀⠀⠀⠀⠀⠀⠀⢀⢀⢄⢀⠀⠀⢀⠀⢀⠀⠀⠀⠀⠀⠀⢀⢔⢕⢕⢕⠕⢕⡕⢕⢕⢕⢕⢕⢕⢕⢕⢕⠕⠑⠕⠁⠀⠀⠀⠀⠁⠁⠁⠀⠀⠀⠀⠑⠕⠕⢕⢕⢕⢕⢕⢕⢕⢕⢕⢕⢕⢕⠕⢕⠕⠁⢁⠁⠀⠀⠀⠀⠀⠀⠀⠀⠀⠀⠀</a:t>
            </a:r>
            <a:br/>
            <a:r>
              <a:t>⠀⠀⠀⠀⠀⠀⠀⠀⠀⠀⠀⠀⠀⠀⠀⠀⠀⢄⠀⠀⠀⠀⠀⠀⠀⠀⠀⠀⠀⠀⠀⠀⠀⠀⠀⠀⠀⠀⠀⠀⠀⠀⢀⢀⠀⠀⠀⠀⠀⠀⠀⠀⠀⠀⠀⠀⠀⠀⠀⠀⠀⠀⠀⠀⠀⠀⠀⠀⠀⠀⠀⠀⠀⠀⠀⠀⠀⠀⢀⠀⠀⠀⠀⠀⠀⠀⠀⠀⠀⠀⠀⠀⠀⠀⠀⠀⠀⠀⢀⠀⠀⠀⠀⠀⠀⠀⠀⠀⠀⠀⠐⠄⢀⠀⠀⠀⠀⠀⠀⠀⠀⠀⠀⠀⠀⠀⠀⠀⠀⠀⠀⠀⠀⠀⠀⠀⠀⠀⠀⠀⠀⠀⠁⠁⠀⠁⠀⠁⠀⠀⠀⠀⠀⠀⠀⠀⠀⠀⠀⠀⢄⢵⢵⣕⣕⣕⣕⢕⢕⢕⠑⠁⠐⢔⢔⢕⢕⣕⣕⣕⣕⡕⢔⢜⢕⢕⢇⢕⢕⠕⢑⢑⠑⠁⢐⠑⠀⠀⠀⠄⠀⠀⠐⢐⢀⠄⢄⢄⢀⢄⢅⢅⢔⢕⢕⢕⢕⢕⠕⠕⢕⢕⠑⠀⠀⠀⠀⠀⠁⠀⠀⠀⢄⢔⢔⢔⢔⢔⢔⢕⠀</a:t>
            </a:r>
            <a:br/>
            <a:r>
              <a:t>⠀⠀⠀⠀⠀⠀⢀⠀⠀⠀⠀⠀⠀⠀⠀⠀⠀⠀⠀⠀⠀⠀⠀⠀⠀⠀⠀⠀⠀⠀⠀⠀⠀⠀⠀⠀⠀⠀⠀⢄⢕⢱⢇⢕⢄⢄⢀⢔⠕⠜⠑⠀⠀⠀⠀⠀⠀⠀⠀⠀⠀⠀⠀⠀⠀⠀⠀⠀⠀⠀⠀⠀⠀⠀⠀⠀⠀⠀⠀⠀⠀⠀⠁⠁⠀⠀⠀⠀⠀⠀⠀⠀⠀⠀⠀⠀⠀⠀⠀⠀⠐⢄⠀⠀⠀⠀⠀⠀⠀⠀⠀⠀⠀⠀⠁⠀⠀⠐⠐⠀⠀⠀⠄⠀⠀⠀⠀⠀⠀⠀⠀⠀⠀⠀⠀⠀⠀⠀⠀⠀⠀⠀⠀⠀⠀⠀⠀⠀⠀⠀⠀⠀⠀⠀⠀⢀⢀⢄⢔⢕⢕⢕⢝⢜⢕⢕⢇⠕⠕⠕⠕⠵⠷⢞⢕⢕⢺⢿⢷⢧⢵⢵⢕⢗⢇⢕⣕⢕⠅⠀⢀⢐⠑⠑⢁⠀⢀⠀⠀⠀⠐⠀⠀⠀⠀⠁⠁⢔⢕⠔⠐⠀⠁⠀⠀⠀⠀⠀⠀⠀⠀⠀⠀⠐⠀⠐⠀⠀⢑⢔⠀⠀⠅⠕⠕⢕⢕⢕⢕⢕⠀</a:t>
            </a:r>
            <a:br/>
            <a:r>
              <a:t>⢀⢑⠁⠀⠀⠀⠄⠀⠁⠀⠀⠀⠀⠄⠀⠀⠀⠀⠀⠀⠀⠀⠀⠀⠐⠀⠀⠀⠀⠀⠀⠀⠀⠀⠀⠀⠀⠀⢄⠕⠕⠜⢏⠕⢜⢕⢗⢕⢀⠀⠀⠀⠀⠀⠀⠀⠀⠀⠀⠀⠀⠀⠀⠀⠀⠀⠀⠀⠀⠀⠀⠀⠀⠀⠀⠀⠀⠀⠀⠀⠀⠀⠀⠀⠀⠀⠀⠀⠀⠀⠀⠁⠐⠀⠀⠐⠀⢀⠀⠀⠁⠀⠁⠐⠀⠀⠀⠀⠀⠀⠀⠀⠀⠀⠀⠀⠄⠀⢀⠀⠁⠀⠀⠀⠀⠀⠀⠀⠀⠀⠀⠀⠀⠀⠀⠀⠀⠀⠀⠀⠀⠀⠀⠀⠀⠀⠀⠀⠀⠀⠀⠐⠐⢕⢕⢔⠕⢕⢕⢕⢕⢵⣴⢔⠀⠁⠄⠄⠄⠄⢄⢁⢁⢅⢅⢁⢁⠑⠕⠑⠕⢕⢕⢕⢳⢕⢕⢕⢕⢕⢕⠅⠕⠅⠁⠀⠀⠀⠀⠀⠀⠀⠀⢀⠀⠀⠀⠁⠁⠀⠀⠀⠀⢀⠀⠀⠀⠀⠀⠀⠀⠀⠀⠀⠀⠀⠀⠀⠀⢅⢕⢔⢄⠀⠀⠀⠀⠀⠑⢕⠀</a:t>
            </a:r>
            <a:br/>
            <a:r>
              <a:t>⣵⣷⡵⢄⠄⠀⠀⠀⠀⠀⠀⠀⠀⠀⠀⠀⠀⠀⠀⠀⠀⠀⠀⠀⠀⠀⠀⠀⠀⠀⠀⠀⠀⠐⠀⢄⠔⠐⠁⠀⠀⠀⠁⠕⠑⢕⢕⠅⠀⠀⠀⠀⠀⠀⠀⠀⠀⠀⠀⠀⠀⠀⠀⠀⠀⠀⠀⠀⠀⠀⠀⢀⠀⠀⠀⠀⠀⠀⠀⠀⠀⠀⠀⠀⠀⠀⠀⠀⠀⠀⠀⠀⠀⠀⠀⠀⠀⠀⠀⢀⠔⠐⠀⠀⠀⢄⢀⠐⠄⢄⠀⠀⠀⠀⠀⠀⠀⠀⠀⠁⠁⠀⠀⠐⠐⠐⠐⠐⠀⠀⠀⠀⠀⠀⠀⠀⠀⠀⠀⠀⠀⠀⠀⠀⠀⠀⢐⠀⠀⠀⠀⢀⢕⠕⢿⣕⡕⢕⢕⢕⢕⢕⢕⣕⢄⢀⠀⠐⠐⠐⠔⢕⢕⢕⢕⢕⢕⢕⢔⢕⢔⢄⠅⠅⠕⢕⠕⢘⢕⠐⠕⠕⢀⢀⠀⠀⠀⠄⠀⠀⠀⠀⠀⠀⠀⠀⠀⠐⠀⠁⠀⠁⠁⠀⠁⢐⠐⠄⠔⢔⢄⢔⢔⢔⢔⢄⢄⢄⢔⢕⢑⠕⠕⢕⢔⢄⠀⠀⢀⢀⠀</a:t>
            </a:r>
            <a:br/>
            <a:r>
              <a:t>⣼⡝⢗⢇⢕⢔⡄⠀⠀⠀⠀⠀⠀⠀⠀⠀⠀⠀⠀⠀⠀⠀⠀⠀⠀⠀⠀⠀⠀⠀⠀⠀⠀⠀⠀⠀⠀⠀⠀⠀⠀⠀⠀⢄⢄⢕⢕⢔⠀⠀⠀⠀⠀⠀⠀⠀⠀⠀⠀⠀⢀⠀⠄⠄⠀⠀⠀⠀⠑⠑⠁⠀⠀⠀⢀⢀⠀⠀⠀⠀⠀⠀⠀⠀⠀⠀⠀⠀⠀⢀⢄⢄⢄⢔⠄⢅⢅⢔⢄⢅⢕⢔⢔⢔⢕⢕⢕⡔⢕⢕⢕⢕⢔⢄⢀⠀⠀⠀⠀⠀⠀⠀⠀⠀⠀⠀⠀⠀⠀⠀⠀⠀⠀⢄⢔⢔⢀⢄⢄⢄⢄⢄⢔⢇⢕⢕⢕⢀⢔⢔⢔⡕⢕⢄⢕⣜⣽⣕⢵⢵⢵⠕⠕⢕⢕⢕⠕⢕⢕⢕⢕⢕⣕⣕⢕⢕⢃⠕⠑⢕⢕⢕⢔⢄⢀⠀⠀⠁⠕⠕⢔⢔⢔⠀⠀⠁⠔⠐⠀⠀⠀⠀⠀⠀⠀⠀⠀⠀⠀⠀⠀⠀⠀⠀⠀⠀⠀⠐⠐⠄⠁⢁⠁⠁⠁⠑⠀⠀⠁⠁⠀⠀⠀⢅⢁⠑⠁⠐⢕⢕⠀</a:t>
            </a:r>
            <a:br/>
            <a:r>
              <a:t>⢟⣟⡟⢟⢟⣾⣷⡕⢔⢄⡀⠀⠀⠀⠀⠀⠀⠀⠀⠀⠀⠀⠀⠀⠀⠀⠀⠀⠀⠀⠀⠀⠀⠀⠀⠀⠀⠀⠀⠀⢀⢀⢕⢕⢕⢕⠕⠀⠀⠀⠀⠀⠀⠀⠀⠀⠀⠀⠀⠁⠐⠀⠀⠀⠀⠀⠀⠀⠀⠀⠀⠀⠀⠀⠀⠀⠀⠀⠀⢔⢄⢀⠀⠀⢀⢀⠀⢀⢀⢑⢕⢕⢔⠀⢄⢀⢄⢔⢕⣕⣱⢕⣕⢕⡕⢕⢕⡕⢾⢷⢕⡕⢕⢕⢕⢕⢕⢔⢄⢀⠀⢀⠀⠀⠀⠀⠀⠀⠀⠀⢄⢔⢱⢵⢕⠕⠑⠑⠑⠑⠑⠁⠁⠁⠑⠹⠕⠕⢕⢱⢕⠝⠝⠝⠑⠙⠛⠃⠑⢗⠐⠀⠑⢁⠁⠁⠀⠀⢀⢕⢕⢕⢕⢕⡕⢕⢕⢀⠀⠕⢱⣕⢕⢕⢕⠁⠀⠀⠀⢀⠀⠀⠁⠀⠀⠀⠐⠐⠔⠐⠄⠀⠀⠀⠀⠀⠀⠄⠀⠀⠀⠀⠀⠀⢀⢄⢔⢔⢔⢔⢕⢕⣕⢔⠀⠀⠀⠀⠀⠀⠀⠀⠀⠀⠀⠀⠀⠀⠁⠑⠀</a:t>
            </a:r>
            <a:br/>
            <a:r>
              <a:t>⡿⢿⢿⢿⣿⣿⣿⡝⢕⢕⣽⣅⡀⢀⠀⠀⠀⠀⠀⠀⠀⠀⠀⠀⠀⠀⠀⠀⠀⠀⠀⠀⠀⢀⢀⠀⠀⠐⢐⣱⢕⢎⢕⢕⠔⠁⠀⠀⠀⠀⠀⠀⠀⠀⠀⠀⠀⠀⠀⠀⠀⠀⠀⠀⠀⠀⠀⠄⠴⢔⢀⢀⠀⠀⠀⠀⠄⠄⠄⢕⠏⢑⢑⢕⢗⢕⠑⠑⠅⠁⠁⠁⠀⠀⠁⠉⠕⠕⠕⠝⠕⢝⢝⢟⢟⢳⢇⢕⢇⢕⢕⢕⢕⢕⢕⢕⢗⢕⢵⢵⢕⢇⢕⢐⢐⢑⠅⠀⠀⠐⠀⠀⠀⠀⠀⠁⠀⠀⠀⠀⠀⠀⠀⠀⠀⠀⠀⠀⠀⠀⠀⠀⠁⠀⠀⠀⠀⠀⠀⠀⠀⢕⢅⢔⢄⢄⢀⢁⢕⢕⢕⢕⢕⢕⠑⢁⠕⢕⢑⠐⠀⠘⠙⠝⠣⢕⢄⢄⢀⢄⢔⠕⠕⠀⠀⠀⠀⠀⠀⢔⢕⢔⢔⢕⢔⢕⢄⢄⢔⢔⢔⡱⢕⢎⢕⢕⢜⢝⢹⢽⣕⡗⢷⢕⢇⠀⠀⢀⢀⢀⠀⠀⠀⢀⢔⢕⢕⢕⢔⢔⠀</a:t>
            </a:r>
            <a:br/>
            <a:r>
              <a:t>⢗⢿⢿⢷⢗⢗⣪⣧⡞⢇⠑⢈⢝⢧⣕⣠⣄⢠⣄⡄⢔⢄⠄⠀⠀⠀⠀⠀⠀⠀⠀⠀⠀⠀⠀⠀⠀⢕⣼⣿⣷⡕⢕⢔⢀⢀⢀⢄⢀⢀⠀⠀⠀⠀⠀⠀⠀⠀⠀⠀⠀⠀⠀⠀⠀⠀⠀⠀⠀⠀⠀⠀⠀⢀⢄⠔⠐⠀⠀⠀⠀⠀⠁⠁⠁⠁⠁⠁⠁⠀⠀⠀⠀⠀⠀⠀⠀⠀⠀⠀⠀⠀⠀⠀⠀⠁⠁⠑⠑⠑⠕⠕⢕⢕⢕⢕⢱⢕⢕⢕⢕⢕⢕⢕⢕⢕⢕⢄⠀⠀⠀⠀⠀⠀⠀⠀⠀⠀⠀⠀⠀⠀⠀⠀⠀⠀⠀⠀⠀⠀⠀⠀⠀⠀⠀⠀⠀⠀⠀⠀⢔⢕⢕⢕⠝⠙⠝⢕⢕⢕⢕⢕⢕⢕⢔⢔⢔⢔⢕⢕⢄⠀⠀⠀⠀⠀⠁⠐⠔⠐⠀⠀⠀⠀⠀⠀⠀⠀⠁⠑⢕⢕⢕⢱⢕⢕⢇⢕⢕⢝⢝⢕⢕⢕⢕⢕⢕⢅⢅⢕⢝⢱⢵⣕⢕⢕⢔⢔⢕⢕⢕⢁⠑⢕⢕⢕⣕⡕⢱⣕⠀</a:t>
            </a:r>
            <a:br/>
            <a:r>
              <a:t>⠎⢽⣷⣷⣼⣾⣧⣕⢝⢕⢳⣧⣕⣜⢑⢋⢝⢹⢿⢿⣗⢗⢗⢷⢳⢷⣵⢔⡕⢮⢵⢵⢄⢴⢕⢕⢗⢟⣟⣝⣻⣾⣷⢷⢗⡕⢕⢕⢕⣱⢗⢕⢕⢔⢄⢄⠄⠔⠐⠔⠐⠐⠐⠁⠁⢅⠀⠀⠀⠀⠀⠀⠁⠀⠀⠀⠀⠀⠀⠀⠀⠀⠀⠀⠀⠀⠀⠀⠀⠀⠀⠀⠀⠀⠀⠀⠀⠀⠀⠀⠀⠀⠀⠀⠀⠀⠀⠀⠀⠀⠀⠀⠀⠑⠑⠑⠕⠕⢱⣵⡕⢕⢕⢕⢕⢕⢕⢕⢕⢀⢀⢄⢀⠀⠀⠀⠀⠀⠀⠀⠀⠀⠀⠀⠀⠀⠀⠀⠀⠀⠀⠀⠀⠀⠀⠄⠀⠀⠀⠀⠁⠁⢀⢕⢄⢔⠰⠔⢕⢜⢟⢝⢽⢵⣕⣵⣕⢕⢕⢕⢕⢕⢔⢄⢀⠀⠀⠀⠀⠀⠀⠀⠀⠀⠀⠀⠀⠀⠀⢀⡡⠗⠣⢻⣷⢗⢕⢕⣕⢕⢕⢕⢕⢕⢕⢕⡅⡁⢁⢀⢅⢑⠁⠑⠁⠙⢇⢕⢕⢅⠁⠁⠁⠁⢕⡕⢕⢕⢕⢕⠀</a:t>
            </a:r>
            <a:br/>
            <a:r>
              <a:t>⢤⣄⣜⣿⢿⣿⣿⣿⣽⣞⣣⣵⣝⡕⢽⣕⢗⢕⢁⢌⢙⠕⠑⠑⠑⠜⢟⢟⣟⢇⢺⢧⣵⢵⢷⢮⣵⣵⡵⣗⡞⢟⢻⢿⢿⣿⡿⢞⢟⢻⢷⣵⣵⣵⢕⢵⢵⣵⢔⢔⢔⢕⢔⢕⢄⢄⢄⢄⢔⢔⠐⠕⢗⢆⢔⢔⢖⢗⢇⢔⡄⢄⢀⠀⠀⠀⠀⠀⠀⠀⠀⠀⠀⠀⠀⠀⠀⠀⠀⠀⠀⠀⠀⠀⠀⠀⠀⠀⠀⠀⠀⠀⠀⠀⠀⠀⠀⠀⠀⠑⠜⢕⢕⢕⢕⢕⢱⢕⢕⢕⢕⢕⢕⢕⢔⠀⢀⢀⢀⠀⠀⠀⠀⠀⠀⠀⠀⠀⠀⠀⠀⠀⠀⠀⠀⠀⠀⠀⠀⠀⠀⠀⢕⢕⢅⢁⢀⢔⢕⢕⡕⢱⣵⣵⣜⣟⡳⢇⢕⢕⢣⣵⣕⢕⢀⠀⠀⠀⠀⠀⠀⠀⠀⠀⠀⠀⠀⠀⠀⠁⠀⠀⠀⠁⠕⠑⠑⠑⠕⠁⠁⠑⠑⢕⢕⢕⢕⢾⣧⣵⣕⣕⢕⢄⠀⠀⠀⠑⠕⢇⢕⢔⢄⠀⢈⢝⢕⢕⢳⢗⠀</a:t>
            </a:r>
            <a:br/>
            <a:r>
              <a:t>⠑⢑⡜⢝⢝⢝⣟⣟⢟⢝⢝⢏⢝⡿⣿⡗⢸⢕⢕⢕⢔⢔⢕⢁⢀⢐⢑⢑⢑⢅⢕⢕⢕⡱⢕⢯⢹⡟⢏⣕⣻⣿⣿⢾⢽⢝⢕⣳⣷⢷⡻⢷⢟⢟⢕⢕⣵⣿⡕⢕⢕⢱⣕⢕⢱⡕⢁⢀⠀⠀⠑⠈⠁⢁⢕⢕⢜⢕⢕⠕⠑⠑⠑⠑⠀⠀⠀⠀⠄⠔⠄⠀⠀⠀⠀⠀⠀⢀⢀⠀⠀⠀⠀⠀⠀⠀⠀⠀⠀⠀⠀⠀⠀⠀⠀⠀⠀⠀⠀⠀⠀⠁⠑⠕⠕⢜⢧⡕⢕⢕⢕⢕⢕⢕⢀⢕⢕⢕⢗⡱⢕⢀⢀⠀⠀⠀⠀⠀⠀⠀⠀⠀⠀⢄⢔⠄⠀⠀⠀⠀⠀⠐⠑⠕⠁⠁⠑⢕⢑⢕⢝⢕⢱⡎⢕⢕⢗⢕⢱⢵⢼⣿⡵⣕⣕⡔⢀⢀⢄⢄⢀⠀⠀⠁⠀⠀⠀⠀⠀⠀⠀⢄⢔⢁⠀⠀⠀⠀⠀⠀⠀⢀⠀⠀⠑⢕⡸⢿⣿⣿⣿⢟⢷⣧⣕⢔⢀⠀⠀⠁⠑⠕⠕⠕⠀⠀⢁⣱⢜⢝⠀</a:t>
            </a:r>
            <a:br/>
            <a:r>
              <a:t>⡜⢕⢕⢕⢜⠝⠝⠙⠙⠕⢕⢕⢝⢝⢝⢜⠑⠑⠁⢁⢕⠑⢕⢕⢕⢕⢕⣕⣱⣵⣵⣵⢱⢕⢱⢕⢪⣝⣹⣿⣿⣗⢗⢜⢝⢕⡕⢝⡕⢕⢕⢕⣗⡷⢵⢿⢿⢟⢕⢕⢱⣕⡸⣵⣵⣵⣽⢗⢣⢖⡕⢔⣕⡕⢅⢕⡱⢕⢕⣄⢄⢄⢔⣔⢴⢔⢔⢔⢄⢄⢄⢄⢀⢀⢀⢀⢁⠁⢑⢑⠐⠄⠀⠄⢀⠀⠀⠀⠀⠀⠀⠀⠀⠀⠀⠀⠀⠀⠀⠀⠀⠀⠀⠀⠀⠀⠀⠁⠑⠕⢕⢕⢇⢕⢕⢕⢕⢕⢕⢜⢏⢕⢕⢔⢔⢔⢄⢄⢄⠄⠐⠘⠑⠑⠐⢔⢔⢔⢔⢔⢔⢄⢄⢀⢔⣔⢕⢕⢕⢕⠕⢅⠕⢕⢕⢑⢕⢕⣕⢕⢕⢕⢕⢞⢞⢟⡷⢧⡄⠀⠀⠀⠀⠀⠀⢀⢀⢀⠀⠀⠁⠁⠕⠕⠀⠀⠀⢔⢔⠀⠀⠀⠀⠀⠀⠀⠁⠑⠑⠕⠕⠑⠘⠑⠜⢳⣕⢔⢄⠀⠀⢔⠀⠀⠀⠀⢜⢇⢕⢕⠀</a:t>
            </a:r>
            <a:br/>
            <a:r>
              <a:t>⡄⠀⢀⢀⢁⢅⢀⢀⢀⠀⢀⢁⢑⣕⡇⢄⢀⠀⠀⠑⢕⢕⡕⢘⢝⣞⣟⡽⣿⣿⣿⣟⣧⡵⢵⣵⣕⣝⣽⡽⢵⢷⢕⢕⣕⣕⣕⢳⢷⣵⣵⣵⣽⣝⣕⡕⢕⢕⢟⢳⢕⢕⢕⢕⢜⢏⢸⢹⢵⣵⣵⣼⣽⣝⡽⢻⢿⣷⢿⢟⡗⢺⣯⣽⣽⡵⢿⣷⣿⣷⣷⣣⣼⡧⣽⣝⣕⣔⡔⢄⢅⠕⠑⠕⢔⢄⢔⢄⢄⢀⠀⠀⠄⠀⠀⠀⠀⠀⠀⢔⢕⢕⢔⢄⢄⢀⠀⠀⠀⠀⠀⠀⠑⢕⢜⢕⢕⢕⢕⢕⢕⢜⠑⠕⢕⢕⢕⢁⠀⠀⠀⠀⠀⠀⠀⢔⢕⢕⠕⠑⠑⠑⢕⢕⠕⠑⠕⠕⢕⢕⣵⣵⣴⣕⢕⡕⣕⢕⣜⢝⢕⢗⢕⢕⢕⢕⢕⢕⢕⢕⢕⢴⢴⣜⣻⣿⣗⡔⢔⢔⢔⠀⠀⢀⢀⢀⢄⠑⠀⠀⠀⠀⠀⢄⢔⢄⢀⢀⠀⠀⠀⠀⠀⠀⠀⠁⠝⢳⣕⢕⢔⢕⢔⢄⢑⠕⢺⣷⣵⢕⠀</a:t>
            </a:r>
            <a:br/>
            <a:r>
              <a:t>⢏⢗⢟⢟⠟⠟⠋⠉⠉⠈⠉⠍⢕⢝⢕⢱⢟⢧⣕⡕⢱⢕⢕⢗⢗⢇⢵⠕⢕⢝⢝⢕⢕⠕⠕⠕⠑⠑⠕⠕⢕⢞⢏⢟⢻⢟⣿⡵⣵⢱⢞⢿⢟⢟⣯⡝⢝⢝⢝⢝⢕⢕⢕⢕⢵⢴⢵⢔⢅⢑⢍⢅⢁⢁⠐⢕⢕⢗⣧⣷⡷⣾⣾⣿⣷⡕⢝⢕⢝⢟⢿⢿⢿⣿⣝⣝⣽⣽⣝⣝⢝⣗⣷⣷⣔⡕⢕⡕⢕⢕⢄⢅⢑⠑⠀⠀⠀⠀⠄⢔⢕⠑⠁⠁⠑⠑⠀⠀⠀⠀⠀⠀⠀⠐⠅⠁⠀⠁⠁⠁⠕⠔⠄⠀⠁⠑⠑⠁⠀⠀⠀⢄⢀⢕⢕⠀⠀⠀⠀⠀⠀⠐⠁⠀⠀⠀⠀⠀⢕⢕⢝⢳⡕⢜⢝⢻⣿⣿⣿⣿⣧⣵⣕⡕⢕⢕⢕⢕⢕⢕⢕⢕⢕⢝⢻⢿⣿⣯⣵⢕⢕⠀⠑⢅⢅⢑⢑⠀⢀⢀⠀⠀⠀⠀⠀⠔⠑⠁⠀⢄⢀⠀⠀⠀⠀⠀⠀⠁⢝⢳⡵⢳⢱⢕⡔⢀⢕⢜⣿⣷⠀</a:t>
            </a:r>
            <a:br/>
            <a:r>
              <a:t>⢝⢝⣝⢅⢕⢀⠀⠀⠁⠁⠀⢁⢕⢑⢁⢁⠀⢕⢕⢕⢕⢣⢕⠕⢕⢕⡕⠕⠕⢕⠑⠑⠀⠀⠀⠀⠀⢀⠀⢀⢄⠕⠁⠁⠑⠁⠁⠑⠑⠑⠑⠑⠕⢕⠑⠑⢕⢕⢕⢕⢝⠏⢗⢕⢕⡷⣷⣷⣵⣕⣕⣕⣵⡕⢕⢕⢕⢕⢕⢝⠗⠺⢟⢝⢻⢏⢕⢕⢕⢼⢽⢳⢷⢷⢿⢿⣟⣝⢝⢻⣟⣟⡝⢯⣕⡕⢜⢟⢿⣷⡷⣷⣵⣕⣔⡔⢄⢄⢀⢀⢀⠀⠀⢀⠀⠀⠀⠀⠀⠀⠀⠀⠀⠀⠀⠀⢀⠀⠀⠀⠀⢄⢄⢀⢀⠀⠀⠀⠀⠀⢀⠀⠀⠀⠀⠀⠀⠐⢔⢄⢀⢑⠀⠀⠀⠀⠀⠀⠀⢕⢕⢕⠜⢝⢇⢕⢝⣟⢻⣿⣿⣿⣿⣿⣷⣷⣵⣵⣕⣕⢕⢕⢕⢞⢾⢿⢿⣿⣿⣷⣷⡷⢗⢇⠑⠑⢕⢔⠀⠀⢄⢄⢀⠀⠀⠀⠀⢄⢔⢕⢕⢔⠀⠀⠀⠀⠔⢄⠀⠑⠕⢝⢕⢵⣕⣕⣕⣵⣕⢝⠀</a:t>
            </a:r>
            <a:br/>
            <a:r>
              <a:t>⢕⢕⣕⣔⣔⣔⢕⢃⢈⢁⢁⢁⢅⢔⢅⢄⠀⠀⣕⠐⠐⠀⠀⢀⢠⢄⢔⢔⢄⢄⠄⠄⢄⠀⠀⠀⠐⠀⠀⠄⠔⠄⠀⠄⠔⠐⠀⠀⠀⠀⠀⠄⠄⢔⢄⢔⢕⠕⠅⠄⠐⠐⠀⠀⠀⠁⠘⢻⢟⢝⡝⡏⢝⣷⣕⢕⡕⠕⢕⢕⣵⡇⢕⢕⢕⢝⢗⢝⢟⠕⠑⢕⢕⢕⡝⢕⣕⣽⣿⣕⣼⣵⣵⣷⣿⣎⢿⢟⢻⢿⣿⣿⣿⣿⢯⣽⣿⣿⣷⣗⡣⢕⢀⢁⠀⠀⠀⠀⢀⠀⠀⢄⢄⢔⢔⢔⢔⢔⢕⢕⢔⢅⠅⠅⠁⠁⠀⢀⣄⡴⢵⢕⠀⠀⠀⠀⠀⢕⢱⢼⠜⢅⢄⢄⢀⢀⢄⢀⠀⠑⠕⢕⢕⢕⢕⡕⢕⢕⣝⣿⣯⣿⣿⣿⣿⣿⣿⣿⣧⣼⣕⢕⢕⢕⢕⢕⢕⢱⢵⣿⢏⢇⢇⢕⢄⢔⣔⢕⢄⢔⢕⣷⡕⢄⠀⠀⠕⠑⠑⠕⢕⢕⠀⠀⠀⠀⠀⠀⠀⠀⢱⢕⢕⢕⢜⢟⣿⣿⣿⣧⠀</a:t>
            </a:r>
            <a:br/>
            <a:r>
              <a:t>⠃⢙⢙⢙⢙⢕⢁⠁⠁⠁⠈⠁⠁⠈⠉⠁⠀⠒⠇⠄⠀⠀⠁⠁⠁⠀⠀⠈⠑⠓⠑⠑⠐⠁⠑⠃⢕⠕⠑⠑⢕⢑⢄⠀⠀⠀⠀⠀⢀⢀⢄⢔⢄⢁⢀⢀⢄⠀⠀⢄⢄⢀⢄⢄⢄⢐⣕⣕⣵⣾⡿⢇⠑⠑⠁⠁⠀⠀⠀⠀⠈⠑⠑⠑⠑⠑⢕⢕⢕⢄⠀⠁⠕⢜⣿⣿⡻⡿⢏⢝⢕⢕⢕⢜⢟⣿⣿⣷⣵⡷⣿⣿⣿⣿⣧⣝⢿⣿⣿⣿⣿⣷⣧⣵⣔⢔⢄⡄⢀⢁⠀⠁⠕⠕⠑⠑⠑⠁⠁⠀⠁⠀⠀⠀⠀⠀⠀⠁⠁⠁⠁⠁⢄⢄⢀⢀⢄⢕⢇⣕⣱⣵⡵⢕⢕⢕⢕⡕⢕⢔⢔⢕⢕⢗⢷⢏⢝⢕⢕⢕⢕⢕⢝⢻⣿⣿⣿⣿⣿⣿⣿⣿⣷⣿⣿⣷⣷⣷⣾⣧⣵⣧⣷⣷⣎⣽⣽⢷⣵⣵⣧⡟⢗⢕⢔⢕⢀⠀⠀⢕⢕⡕⠀⠀⢀⢀⠀⠀⠀⠀⠁⠑⠕⠕⢕⢺⣿⣿⣿⣿⠀</a:t>
            </a:r>
            <a:br/>
            <a:r>
              <a:t>⢕⠕⠕⠝⠕⢔⢕⢕⠔⠐⠀⠄⠀⠀⠐⠒⠐⠀⢀⢀⠀⠀⠀⠀⢀⢔⢕⢀⢀⣀⣀⣀⣀⢄⢤⢔⢇⢕⢕⢕⢱⢖⢇⢔⢔⢔⢔⣔⣱⣷⣷⣷⣿⣿⣷⣷⣷⣷⣷⣷⣷⣷⣷⣾⡿⢿⠿⠿⠿⢿⢵⠵⠴⠴⠄⠄⢄⢄⢴⢔⢆⢔⠀⠀⠀⢀⢕⢕⢕⡕⢀⢀⢀⢕⢜⣿⣷⢷⡕⢕⢕⢕⣱⢕⢕⢹⣕⠑⠑⠝⠞⢟⡿⢫⢜⢝⢟⢻⢿⣿⣷⣕⡜⢻⢷⡾⣧⣕⡱⣕⢕⢔⢀⢀⢀⢀⢀⢀⢄⢄⠄⠴⢔⠔⠄⠀⠀⠀⠀⠀⠀⠀⠀⠁⠑⠙⠁⢕⢟⣟⣟⣿⢷⢷⣷⣿⣿⢿⢏⢟⢯⡝⢜⢕⢕⢕⢕⢕⢕⢕⢗⢕⢕⢕⣜⣹⣿⣿⣿⣿⣿⣿⣿⣿⣿⣿⣿⣿⣿⣿⣿⣿⢟⢟⣟⣷⣷⣿⡿⢿⢟⢵⢇⢕⢅⢕⢕⢕⣕⣕⣕⣕⡄⢔⠕⠕⠀⠀⠀⠀⠀⠀⠀⠀⢕⢵⣏⢝⢹⢿⠀</a:t>
            </a:r>
            <a:br/>
            <a:r>
              <a:t>⢵⣵⢵⣵⣵⣕⡕⢕⢔⢀⠀⠀⠀⠀⢀⢀⠀⠀⠀⠀⠀⠉⠉⠁⠑⠘⠁⠁⠀⢀⢕⠃⠁⠁⠀⠁⠁⠁⠀⠀⠁⠈⠁⠁⠁⠐⠀⠀⠁⠘⠙⠉⠉⠁⠈⠙⠻⢿⣿⣿⡿⢟⢟⠕⠀⠀⠀⠀⠀⠑⠁⠀⠀⠀⠀⠀⠀⢀⢀⢰⢷⢕⢔⢔⢔⢕⠑⠁⢑⢕⢕⡕⢕⢕⢕⠕⢜⢳⢜⢧⢵⡜⢣⣕⡕⢕⠀⠀⠀⠀⠀⠀⠁⠑⠑⠁⠑⠑⢕⢕⢜⢝⢟⢷⣵⣜⢕⢝⢟⢗⢕⢕⢕⢕⢕⢕⠕⠑⠀⠀⠀⠀⠀⠀⠀⠀⠀⠀⠀⠀⠀⠀⠀⠀⠀⢀⢅⢜⢝⢻⢏⢕⢕⢕⣿⣿⣿⣿⣧⣕⣕⣾⣵⣵⣗⣷⣷⣧⣜⣕⢳⢷⢾⣿⣿⣿⣿⣿⣿⢿⣿⣿⣿⣿⣿⢿⣿⣿⣿⣿⣿⣿⣿⣿⢝⢟⢫⣽⣿⣿⣷⣷⣕⣱⣵⣼⢝⢝⢕⢝⢝⢕⢕⢕⢔⢄⢀⠀⠀⠀⠀⠀⠀⠀⠜⢟⢿⣝⣗⣇⠀</a:t>
            </a:r>
            <a:br/>
            <a:r>
              <a:t>⣕⡕⢱⢼⢼⢿⣝⢟⢟⢳⢧⢄⢄⢕⢗⢗⢟⠋⠉⠙⠙⠓⠐⠀⠀⠀⠀⠀⠀⠀⠀⠀⠀⠀⠀⠀⠀⠀⠀⠀⠀⠀⠀⠀⠀⠀⠀⠀⠀⠀⠀⠀⠀⠀⠀⠀⠄⠄⠀⠑⠑⢑⠀⠀⠀⠀⠀⠀⠀⠀⠀⠀⠀⠀⢀⡴⢗⢝⠕⠇⢕⠕⢕⠕⠑⠁⢀⢔⡕⢕⣼⣇⢕⢀⠀⢀⢀⢕⢇⢕⢕⣝⡗⢹⣝⡕⢔⢄⢀⠀⠀⠀⠀⠀⠀⠀⠀⠀⠀⢅⠁⠑⠕⢕⢜⢝⢟⢗⢧⢼⣜⡕⢕⢕⢱⢕⠁⠀⠀⠀⠄⠀⢀⢄⢄⢄⢄⢄⢄⢄⣀⣔⣕⣔⣔⣕⣕⣵⣵⡵⢼⣿⣿⢟⣿⡿⣿⣿⣿⣿⣿⣿⣿⣿⣿⣿⣻⣿⣿⣿⣾⣿⣿⣿⣿⣿⣿⡝⢕⢱⢕⢕⢝⣹⣝⢝⢕⢜⢝⢟⡟⢟⢻⣿⣷⣵⣵⣷⡿⣿⣿⣟⣻⣿⡿⢷⣷⣵⣕⢕⢕⢕⢕⣵⣕⡆⢄⠀⢀⠀⠀⠀⠀⠀⠀⠀⠁⠑⠝⢟⠀</a:t>
            </a:r>
            <a:br/>
            <a:r>
              <a:t>⢕⢝⢿⣳⣧⣕⡕⢕⢕⢕⣕⢕⢕⢕⢕⢇⢕⢀⢀⠀⠀⠀⠀⠀⠀⠀⠀⠀⠀⠀⠀⠀⠀⠀⠀⠀⠀⠀⠀⠀⠀⠀⢀⠀⠀⠀⠀⠀⠀⠀⠀⠀⠀⠀⠀⠀⠀⠀⠀⠀⠀⠁⠀⠀⠀⠀⠀⠀⠀⠀⠀⠀⣀⡰⠎⠁⢁⢕⠕⠁⠀⠀⠀⠀⠀⠀⠁⠜⢕⣼⣿⣾⢕⠁⠀⢔⢕⢕⢕⢸⣿⣧⢕⢝⢝⢻⡟⢟⢻⣷⣔⢄⢀⠀⠀⠀⠀⠀⠀⠀⠀⠀⢀⢠⡱⢷⢷⢧⣵⣵⣵⣕⣜⢝⢗⢳⣵⣵⣕⣕⣄⣄⣱⣵⣵⣕⢣⢱⢕⢕⢷⢵⣝⣝⡕⢕⣕⢜⢕⢕⢔⢕⢕⢕⢕⢕⢱⢕⢜⢝⢟⢻⢿⢿⣿⣿⣿⣿⣿⣿⣿⣟⣿⣿⣿⣿⣿⣿⣿⣿⣿⣿⣷⣷⣧⣵⣵⢕⢟⢕⢕⣕⣜⣝⣽⣵⢕⢕⢿⢟⢝⢟⢻⢏⢝⢟⣟⡟⢟⢝⢱⣧⣵⣵⣵⣵⢕⢀⢄⢁⠀⠀⠀⢀⠀⠀⠀⠀⠀⠁⠀</a:t>
            </a:r>
            <a:br/>
            <a:r>
              <a:t>⢕⢕⢕⣽⡟⢿⣿⣿⣿⣿⣿⣿⣾⣯⡝⢟⢻⢷⣧⣔⡄⠀⠀⠀⠀⠀⠀⠀⠀⠀⠀⠀⠀⠀⠀⠀⠀⠀⠀⠄⠐⠑⠑⠀⠀⠀⠀⠀⠀⠀⠀⠀⠀⠀⠀⠀⠀⠀⠀⠀⠀⠀⠀⠀⠀⢄⢕⠔⠔⠇⠓⠈⠀⢀⡄⠔⠁⠀⠀⠀⠀⠀⠀⠀⠀⠀⢄⢄⢱⢻⣿⢿⢷⢳⢕⢕⣱⣵⢕⢕⢜⢟⢜⢕⣵⣵⡕⢕⢞⢟⢿⣷⣵⣕⡔⢔⢄⢄⢀⢀⣄⣴⣾⣿⣿⣵⢕⢕⢕⢜⢟⢿⣺⢕⣝⢟⢝⢻⢯⣝⡟⢗⢕⢜⢗⢏⡱⣵⢕⠑⠑⠕⠕⢜⢝⡝⢽⢗⢇⢕⢕⢕⢗⢇⢅⢄⡕⢕⢕⣕⡱⢕⢕⣕⣕⣕⣕⣧⣵⣽⣿⣿⣿⣿⣿⣿⣿⣿⣿⣿⣽⡯⢝⢕⢜⢝⢻⢿⢿⢷⣷⣷⣷⣷⣵⣕⣗⣣⣵⣵⡵⢕⢳⢿⣿⣿⣿⣿⣷⣣⣼⣽⡟⢟⢳⣧⣷⡵⣕⢕⢕⢕⢅⠀⠀⠀⠀⠀⠀⠀⠀</a:t>
            </a:r>
            <a:br/>
            <a:r>
              <a:t>⠙⠝⠗⢺⢿⢿⣿⢏⢝⢹⢻⣝⣟⢻⣿⣿⣿⣿⡿⢝⢅⢀⢀⠀⠀⠀⠀⠀⠀⠀⠀⢄⠀⠀⠀⠀⠀⠀⠀⠀⠀⠀⠀⠀⠀⠀⠀⠀⠀⠀⠀⠀⠀⠀⠀⠀⠀⠀⠀⢀⢀⢔⠐⠀⠀⠁⠀⢀⡀⠤⠄⠂⠈⠁⠀⠀⠀⠀⠀⠀⠀⠀⠀⠀⠀⠀⢜⢕⡏⢜⡟⢇⢕⡕⡕⢕⢹⡿⢕⢕⢱⣵⣿⢿⢟⢝⢕⢷⣷⣿⣷⣿⣿⣿⣿⡧⢕⢜⢕⢕⢜⢿⣿⣿⣿⣿⢵⣵⣪⢿⢕⢕⢳⢽⡾⢽⢕⢕⡜⢝⢝⢕⢝⢕⢜⢕⠕⢘⠑⢐⢄⢕⡕⢱⢕⢕⢱⢷⢗⢕⢟⢝⢇⢕⢕⢕⢕⠑⢑⢕⡕⢕⠑⠕⠝⢹⢵⣷⣿⣿⣿⣿⣿⣿⣿⣿⣿⣿⣿⢿⢯⢽⢯⢷⣧⡕⢵⣕⣵⣱⣕⡹⢻⣿⣷⣷⣵⣾⣷⣽⢝⢕⢱⣵⡵⣵⣿⢿⢿⣿⣿⣧⣵⢵⢵⣵⡿⢗⢕⡕⢕⢄⢀⠁⢔⢀⢀⢀⢀⢀⠀</a:t>
            </a:r>
            <a:br/>
            <a:r>
              <a:t>⢄⢀⢄⠀⠁⠑⠑⠑⠀⠀⢁⢕⢵⡕⣿⣿⣿⣿⢿⢿⣿⣷⣷⡷⢷⢷⢧⢵⣴⣔⢔⢕⢀⠀⢀⢀⠀⠀⢀⢀⢄⢄⢀⢀⢀⢀⣀⢀⢀⠀⢀⢀⢀⢀⢀⢀⢀⢄⢔⢇⢱⢕⢗⢲⠐⠀⠁⠀⠀⠀⠀⠀⠀⠀⠀⠀⠀⠀⠀⠀⠀⠀⠀⢀⢄⢕⣕⡽⢟⢝⣵⣿⣿⣷⣷⣷⣿⢟⢇⢕⣟⡝⢕⢇⢕⢕⢕⢕⢕⡝⢝⢕⢜⢿⢿⡷⢼⢕⠕⠇⠑⠘⢻⢵⣿⣿⣿⣷⣾⡷⢗⢕⢕⢗⣾⢕⢇⢕⢕⢝⢕⢕⢣⢧⢵⣕⢔⢔⠐⠁⠁⠁⠘⠁⠁⠀⠁⠁⢀⢑⣕⢅⠄⠄⠐⠐⠊⠉⠁⠁⠑⠈⢑⠄⠄⠑⢸⣿⣿⣿⣿⣿⣿⣝⣝⢕⢕⢗⣝⢽⣹⣷⣵⣵⣾⣿⢿⢿⣿⣷⣷⣿⣿⣿⣻⣳⣷⣿⣾⣿⣧⢕⢝⢕⢝⢕⢕⣱⣕⣕⡝⢝⣿⣧⢵⣵⣵⣵⣾⣿⣧⡱⢵⢕⣕⢕⢕⢕⢇⢕⠀</a:t>
            </a:r>
            <a:br/>
            <a:r>
              <a:t>⢕⢕⢕⢕⢅⢔⢕⢕⢕⢕⢀⢑⠕⠷⢿⢿⣿⣿⢻⡿⣿⣿⡿⢷⣷⡽⢷⢧⢵⢵⣝⣿⡗⢞⢟⣻⣧⡴⢵⣵⣱⣷⣗⡎⣝⣹⣽⣝⣝⣝⣝⢕⢕⡑⢕⣃⣔⣄⣡⣵⡴⢔⠁⠀⠀⠀⠀⠀⠀⠀⠀⠀⠀⠀⠀⠀⠀⠀⠀⠀⢄⣠⣵⡿⢕⢕⣱⣷⣕⢵⡼⢟⢿⢿⢿⢟⢱⢾⢿⢿⢿⢇⢔⢄⢕⢕⢕⢕⢕⢕⢗⢷⣟⢕⢜⢑⢔⢰⢄⢔⢀⢀⠕⢕⢕⢟⢿⡿⣿⣿⣷⣮⣵⣕⢕⢕⢝⣜⢟⢧⢕⢕⢕⢇⢱⢼⢵⢇⢕⠔⠀⠀⠀⢀⢀⢀⢀⢔⢕⠀⠐⠐⠀⠀⠀⠀⢄⢄⢄⢔⢵⢄⢔⠔⢄⢑⢕⣹⡿⢿⣿⣿⣿⣿⣿⣷⣵⣵⣵⣵⣵⣷⣿⣽⣿⣷⣵⣷⣾⣿⣿⣿⣿⣿⣿⣿⣿⣿⣿⣿⣿⣷⡕⢕⢹⣿⣿⢷⢿⣿⣿⣿⣿⣧⢵⢾⡯⢟⢿⢿⣷⣷⣷⣷⡾⣿⣿⣿⣿⣷⠀</a:t>
            </a:r>
            <a:br/>
            <a:r>
              <a:t>⠑⠕⢕⢕⢜⢝⢝⠝⠑⠀⠄⠄⠄⠁⠑⢕⢝⢝⣿⣿⣿⣿⣵⣵⣯⣼⣝⣽⣝⡝⢝⢝⣝⣼⣽⣿⣷⣷⣾⣿⡿⢿⢿⣟⣿⣿⣿⣿⣿⣿⣿⣧⣵⣴⣴⣷⢧⢕⢵⢕⢕⢅⠁⠀⠀⠀⠀⠀⠀⠀⠀⠀⠀⢀⢐⢀⢄⢄⣴⢜⢝⢱⣿⣿⣿⣿⣿⣿⣿⣧⣿⣿⣧⢜⠁⠑⠕⠅⠁⠑⢕⢜⢵⢜⢕⢕⢕⢕⢕⢵⣕⢕⢝⢕⢕⢕⢇⠕⠕⢕⣕⡄⠀⠀⠀⠀⠁⢙⢕⢕⢟⢿⢿⢿⣿⣿⣷⣾⣿⣷⣧⣕⢜⢝⢇⢕⢱⢕⢕⢄⢄⢄⢅⢁⠁⠁⠁⠀⢁⢄⢄⢄⢄⢄⢄⢄⣕⣔⣔⣰⣴⣕⢵⡵⣵⣵⣾⣷⣿⣧⣿⣿⣿⣿⣟⣿⢿⢿⢿⢟⢻⢿⢿⣿⣿⣿⣿⣿⣿⣿⣿⣿⣿⣿⣿⣿⣿⣿⣿⣿⣿⣿⣿⣿⣿⣿⣧⣵⢞⣿⣿⣿⣿⣿⣷⣵⣵⣵⣕⣕⣱⣟⣟⣝⣵⣷⣾⣿⣿⣿⠀</a:t>
            </a:r>
            <a:br/>
            <a:r>
              <a:t>⢀⠀⠁⠁⠕⢕⢔⢄⢀⠀⠀⠀⠀⠑⠁⠁⠁⠁⢕⢽⢽⣟⢣⣹⡿⢿⢿⣿⡏⢟⣪⣽⣽⣟⢝⢟⢏⢝⠟⠟⢝⢗⠕⢝⠙⠙⠙⠘⠛⠟⢟⢟⣿⣿⣿⣿⣿⣿⣷⣗⣞⣇⣱⢵⢗⢗⢔⢔⣶⢕⢕⠑⠑⠘⢕⡇⢕⣷⣿⡇⢕⢕⢕⢝⢻⣿⡿⢿⣿⣿⡏⠕⠁⠀⠀⠀⠀⠀⠀⠀⠁⠁⠁⢀⠕⠃⠑⠑⢕⢸⣾⣿⣿⡇⢕⢕⢅⢄⢀⢀⢑⢸⢇⢄⢀⣀⡀⢁⢁⢑⢕⠁⠑⢸⢝⣫⣿⣿⣿⣿⣿⣿⣿⣷⣧⣵⣕⡕⢕⢱⢵⢿⢿⢷⢷⢵⢷⣗⣗⣞⢳⢷⢷⢧⢷⢿⢿⢟⢏⢝⣝⢿⡿⢗⣟⣏⣝⣹⣿⣝⣿⣿⣿⢟⢻⣿⣿⣟⣧⣵⣵⣕⣕⣸⣽⣼⣿⣿⣿⣿⢿⢿⣿⣿⢿⢯⢿⣿⣿⣿⣿⣿⣿⣿⣿⣿⣿⣿⣿⣿⣿⣿⡻⢝⢕⢕⢕⢕⢝⣝⢟⣿⣿⣿⣿⣿⣿⣿⣿⣿⠀</a:t>
            </a:r>
            <a:br/>
            <a:r>
              <a:t>⠄⠀⠀⠀⠀⠁⠑⠁⠀⠐⠀⠀⠀⠀⠀⠀⠀⠀⢄⡔⢵⢜⣝⣷⣧⣕⣜⣿⣧⡼⣝⡕⢕⢧⢀⠁⠀⠀⠀⠀⠀⠀⠀⠀⠀⠀⠀⠀⠀⠀⢀⠀⠑⢜⠝⠛⠙⢱⣞⢝⣿⣟⢳⡕⢕⢕⢇⢕⢕⢕⢱⢵⢕⢔⡝⣜⣱⣵⢻⣾⣵⣵⣵⣷⢿⢟⣵⣷⣿⣿⣕⡔⢄⢄⢄⢄⢔⢕⢕⢕⢕⢕⢕⢗⠕⠐⠀⠀⠑⠙⢻⣿⣿⡿⢇⢕⢸⢷⢜⢗⢗⢇⢄⢠⢕⢕⣾⣷⣷⢗⣳⢆⣕⢵⣵⣿⣿⣿⣿⣿⡿⢿⢿⡿⢿⣿⣿⣿⣟⡳⡷⢷⣧⣵⡵⢕⢕⢕⣕⢕⢕⡟⣻⣗⣇⣕⢜⢕⡳⢗⣇⣱⣧⣼⢟⢟⢿⣿⣿⣷⣾⣿⣿⣿⣻⣻⣿⣿⣟⣏⢝⢹⡝⢟⢟⢟⢝⢟⢏⢝⢕⢕⢞⣏⢿⣿⣷⣾⣿⣿⣿⣷⣿⣿⣪⣝⣻⣿⣿⣿⣿⣟⡯⢽⢵⣷⡟⢟⢿⣿⣧⣿⣿⣿⣿⣿⣿⣿⣿⣿⠀</a:t>
            </a:r>
            <a:br/>
            <a:r>
              <a:t>⠀⠀⠀⠀⠀⠀⢀⢀⠀⠀⠀⠀⠀⠀⠀⠀⠀⠀⠀⢕⢱⢝⢜⢕⢕⢕⢕⢱⢝⢣⣕⣱⣜⢝⢇⣄⡀⠀⠀⠀⠀⠀⠀⠀⢀⣴⢔⠀⠈⠉⢕⢕⢔⢄⠀⠀⢄⢅⢵⢾⢿⢿⣕⢼⢕⢕⢕⢕⢕⢱⢕⢸⣿⢿⢿⣿⣿⣿⣿⣟⡟⢏⣝⣕⣵⣵⣿⢟⣿⢇⢜⣝⣝⣷⣾⣾⢎⢝⢕⣕⣕⢕⢕⢕⢕⢔⢔⢄⠀⠀⠑⠕⠕⢵⢾⡇⢜⢿⢇⢕⠑⠑⢕⢕⡅⡁⠁⠁⠁⠀⢄⢕⣁⣁⣸⢿⢻⣟⣿⣿⡕⢕⢕⢕⢧⣝⢟⢿⣾⣯⣱⣕⢞⢫⢱⢕⢕⢕⢗⢷⢜⢝⢿⢿⢿⢟⢏⣕⢳⣟⣻⢿⢹⡕⢟⡕⣼⢻⣻⣿⣿⢿⢟⢝⣿⣻⣿⣿⢧⡵⢞⢏⢕⢕⢕⢕⢕⢕⢕⣕⣕⢕⣝⣟⣏⣹⣼⣷⣾⣿⣿⣿⣽⣻⣿⣷⣟⢿⢯⣝⣝⣕⣕⢕⢕⣕⢕⢕⢕⢜⡹⡿⣷⢵⢵⣵⣽⣽⣿⣿⠀</a:t>
            </a:r>
            <a:br/>
            <a:r>
              <a:t>⠁⠀⠀⠀⠀⠀⠀⠀⠀⠀⠀⠀⠀⠀⠀⠀⠀⠀⠁⠁⢄⢕⠕⠑⠁⠀⢕⢳⣕⡱⢝⢜⢜⢕⢕⢕⢜⣕⢕⢣⢴⡆⢀⠀⠀⠘⠕⠅⢅⢕⣵⣕⣕⣄⢀⢀⢅⢔⢕⢕⢕⢕⢞⢇⢸⣵⣵⣷⣷⣾⣿⣿⣿⣾⣿⣿⣿⣿⢿⢿⣟⢻⢿⢏⢝⢜⢝⢏⢟⢝⢕⢕⢜⢕⠕⢜⠕⠕⢕⢕⢕⠝⠟⢗⢕⢕⠑⠕⠐⠀⠀⠀⠀⠀⠀⠀⠀⠁⠁⠀⠀⠀⠀⠀⠁⠜⠗⠲⠗⠷⢗⢗⢝⢕⢕⣕⣕⢝⣿⣿⢿⣕⢕⢕⢕⡸⣿⣷⣞⡝⣟⢫⢕⢝⢕⢕⢵⢵⣧⣵⣝⣕⢗⢇⢕⢕⢕⢕⡕⢜⢹⢿⢝⢝⣕⡕⢝⢏⢕⣝⣝⡽⢟⢟⢟⢟⢜⢝⢕⢕⢕⢕⢕⢕⢕⢝⢕⢕⣜⢇⢕⢕⢕⡕⢕⢵⢵⢧⡟⢕⢕⢜⢝⢝⢝⣳⣿⡿⢷⢷⢗⢗⢕⢗⢝⢕⢜⢏⢳⢏⢟⢟⢷⢿⢿⢿⢟⢕⣕⣕⠀</a:t>
            </a:r>
            <a:br/>
            <a:r>
              <a:t>⠄⠀⠀⠀⠀⠀⠀⢕⢕⢱⢕⢕⠔⠀⠀⠀⠀⠀⠀⠕⢕⢕⢀⠀⠀⢔⡕⢜⢏⢕⠑⠁⠁⠀⠑⢕⢝⢕⠝⠉⠙⢕⢕⢗⢀⢔⢵⠇⢕⠵⠍⠍⠍⠕⢕⠗⠗⢗⢗⢕⢕⢳⢗⢟⣟⢏⢟⢿⣿⣿⣿⣿⣿⣿⣿⣿⡟⢿⢗⢕⠕⠑⠕⢑⢕⠕⠕⠑⠑⠁⠁⠀⠑⠑⠀⠄⢀⢀⢕⢕⢄⠀⠀⠀⠁⠕⢀⠀⠀⠀⠀⠀⠀⠀⠀⠀⠀⠀⠀⠀⠀⠀⠀⠀⠀⠀⠀⠀⠀⠀⠑⢕⢕⢕⣕⢕⢕⢕⢕⢹⣽⣿⣇⢕⢕⢝⢟⣿⣾⣽⡝⢷⢿⣾⣿⣽⣷⣵⣵⣱⡕⢕⢜⣹⣵⣷⡷⢾⣿⣵⣷⣿⣷⣞⢝⣽⣽⣵⢎⢝⢕⢕⢜⢕⢕⢕⢕⢕⢕⢕⢕⢕⢕⢕⢕⢕⢕⢕⢕⢝⢕⢕⡼⢝⢕⢕⢕⢜⢝⢜⢣⢵⣵⣵⣕⡕⢕⣝⢗⢧⢱⣾⣷⣷⣽⣵⢷⢷⣷⣷⢕⢕⢕⣕⢕⢱⢕⢕⢕⢕⠀</a:t>
            </a:r>
            <a:br/>
            <a:r>
              <a:t>⠀⠄⠀⠀⠀⢄⡰⢕⢕⢕⢕⠁⠁⠀⠀⠀⠀⠀⠀⠀⢀⢁⢑⢕⢕⢕⢟⢇⢝⢔⢀⢀⢄⠀⢔⢕⢑⢁⢱⣕⢕⢕⢑⢕⠕⠕⢄⠀⠀⠀⠀⠀⠀⠀⠁⠀⠀⠁⠀⠁⠑⠑⢕⢧⣵⣱⢵⢗⢟⢻⢿⢿⢿⢿⢿⢟⢝⢕⢕⢕⢔⢀⢀⢕⢑⠀⠀⠀⠐⠀⠀⠀⠀⠀⠀⠀⠀⠑⢕⢕⢕⠀⠀⢀⢔⢕⢕⢕⢄⠀⠀⠀⠀⠀⠀⠀⠀⠀⠀⢔⢕⠕⢄⠀⠀⠀⠀⠀⠀⠀⢐⢜⢕⢕⢜⢿⢗⢵⢵⣿⣿⣿⣿⣷⢇⣕⡱⣾⣯⢟⢻⣷⣵⣧⣽⣿⣷⣿⣿⣿⣿⣿⣿⣷⣷⣷⣿⣿⣿⣿⣾⡿⢟⢟⢕⣱⣿⢕⢕⢕⢕⢕⢕⢕⢕⢕⢕⢕⢕⢕⢕⢕⢕⢕⣕⣷⣷⢕⢕⢕⢟⢝⢕⢕⢕⢕⢕⢕⢕⢕⢕⢕⢜⢿⣿⣾⣿⣿⣿⣿⣿⣿⣿⣿⣿⣿⣇⣕⢸⢿⣧⣵⢕⢕⡕⢕⣕⡕⢕⢕⠀</a:t>
            </a:r>
            <a:br/>
            <a:r>
              <a:t>⠀⠀⠀⠀⠀⠘⢕⢕⢕⢕⢕⢅⢀⠀⠀⠀⠖⢕⠕⢕⢕⡕⢱⣔⣜⢝⢗⡕⢑⠀⢕⢕⢕⢕⢕⢕⢕⢕⢕⢝⢿⢇⢕⡕⢄⠀⠀⠀⠀⠀⠀⠀⠀⠀⠀⠀⠀⠀⠀⠀⠀⠀⠑⠕⠟⠇⠕⢕⢕⢕⠕⢕⢕⢕⢕⢕⢕⢕⢕⢕⢕⢕⢕⢕⢕⢕⢀⢀⢀⢁⢅⢄⢄⢀⠀⠀⠀⠰⢕⢕⢕⢴⢰⣵⣵⣵⣽⣧⣵⣔⡄⢀⢀⢄⢄⢔⣴⣴⣵⢕⢕⢱⢄⠀⠀⠀⠀⠀⠐⠑⠑⠕⢕⢕⡕⢱⡕⢕⢕⢕⢹⣿⣿⡿⢟⢏⢝⢕⡜⢝⢟⢫⢟⢝⢻⣿⣿⣿⣿⢟⣿⡷⣼⣝⣽⢝⡝⢿⣿⢿⣿⡿⢟⢏⢕⢕⢕⢕⢕⢕⢕⢕⢕⢕⢕⢕⢕⢕⢕⢕⢕⢕⢜⢽⡿⢷⡗⢇⢕⢕⢕⢕⢕⢕⢕⢕⢕⢕⢕⢕⢕⢕⢕⢕⢜⢵⣵⣵⣿⣿⣿⣿⡿⢝⢝⣞⣿⣿⣿⣕⣕⣕⡕⢕⢜⣕⣕⣕⣱⣾⠀</a:t>
            </a:r>
            <a:br/>
            <a:r>
              <a:t>⢁⠑⠐⠄⠀⠀⠁⠁⠁⠁⠁⠀⠀⠀⠀⠀⠄⢄⢕⡱⢜⢟⢟⢟⢟⢕⢕⣇⡕⢵⢵⡮⢝⢝⢕⢕⢕⢕⢏⣟⣵⡧⢕⡕⢕⢐⠀⠀⠀⠀⠀⠀⠀⠀⠀⠄⠄⠀⠐⠀⠀⠀⠐⠑⠐⠀⠀⠁⠁⠀⠀⠁⢕⢅⠀⠀⠁⠀⠀⠁⢕⢕⢕⢕⢕⢕⢕⢕⠁⠀⢄⢎⢕⢱⡄⣄⡀⢄⢕⢕⠕⠕⢜⢁⢕⢕⢕⣸⡝⢝⢝⣿⣿⣿⡿⢯⢝⢅⢕⣵⢷⣕⢱⢔⢔⣔⡄⢄⢄⢔⣠⣵⢕⣕⣕⢕⡝⢕⢕⣱⣿⣿⢿⣟⣝⣷⣷⣕⡕⢱⢕⢕⢕⡕⢜⢹⢿⣇⢵⣷⣵⣿⣿⣿⣿⢇⣱⢵⢷⢗⢜⢝⢕⢕⢕⢕⢕⢕⢕⢕⢕⢕⢕⢕⢕⣱⢗⢕⢇⢕⣕⢵⢼⢿⢟⢗⢕⢕⢕⢕⢕⢕⢕⢕⢕⣱⣕⣱⣕⣱⣵⣵⣮⣵⣳⣿⣿⣿⣿⣿⣿⣿⣿⣿⣿⣿⣿⣿⣏⣿⣿⣿⣿⣿⣿⣿⣿⣿⣿⣿⠀</a:t>
            </a:r>
            <a:br/>
            <a:r>
              <a:t>⢕⢕⢐⠀⠀⠀⠀⠀⠀⠀⠀⠀⠀⠀⠀⠀⠀⠕⢟⢗⢳⢗⠇⢕⢕⡕⢕⡟⢟⢺⠕⠗⢇⢕⢝⡟⢏⢝⣕⣹⡽⢿⢕⢕⢕⢕⢕⠌⠁⠁⠁⠀⠀⠀⠀⠀⠀⠀⠀⠀⠀⠀⠀⠀⠀⢀⢀⢄⣄⢔⢄⢔⢕⢕⠀⠀⠀⠀⢄⢔⢱⢕⢕⢿⡷⢳⡕⢕⢕⣕⣱⣵⢷⢿⢿⣿⣟⣧⣕⣕⣔⡕⣕⣜⢅⢕⢕⡺⢇⢵⢜⢟⢇⠘⠑⠁⠁⠁⠁⠀⠀⠀⢄⢄⢅⠌⠁⠁⠉⠉⠁⠁⠘⢕⢜⢝⣝⣳⡕⢕⢻⢧⡱⢿⡟⢽⢝⢝⢝⢗⢷⢵⢕⢕⢾⣿⡷⢾⣗⢟⢻⣟⣣⢽⣟⡜⢝⢕⢕⢕⢕⢕⣕⣕⡕⢕⢕⢱⢕⢕⢕⢕⢕⢕⢕⢕⢕⢕⢕⢕⢕⢕⢕⢕⢕⢕⢕⢕⢕⢕⢇⢕⢕⢕⡱⡕⣝⣯⢿⢿⣿⢿⣿⣿⣿⣿⣿⣿⣿⣿⣿⣿⣿⣿⣿⣿⣿⣿⣿⣿⣿⣿⣿⣿⣿⣿⣿⣿⣿⣿⠀</a:t>
            </a:r>
            <a:br/>
            <a:r>
              <a:t>⢕⢕⢕⢔⠐⠀⠀⠀⠀⠀⠀⠀⠀⠀⠀⠀⠄⠑⠁⠁⠑⢅⢑⢄⢕⢕⣷⠃⠑⠀⠀⠀⢅⢗⢑⢕⢝⢟⢏⢝⢕⠆⢀⡀⢀⠁⠑⢔⠀⠀⠀⢀⠀⠀⠀⠀⠀⠀⠀⠀⠀⠀⢀⣄⣰⢗⢟⠝⠝⢕⢵⡵⢗⢕⢄⢄⢔⢔⢕⣕⣵⣵⣿⣧⣕⣵⣵⣕⣟⢝⢝⣟⣿⣿⣿⣷⡕⢜⣽⡿⢟⡟⢇⢝⢝⢟⢻⢿⣿⣿⣷⣕⢔⢄⠀⠀⠀⠀⠀⢀⢔⠔⠑⠑⠁⠀⠀⠀⠀⠀⠀⠀⠀⢕⢕⢜⢝⢕⣱⣵⢏⣷⢗⢎⢝⢕⢕⢕⢳⡕⢕⣼⣕⣕⣱⣵⣱⣿⣿⢷⢾⡿⢇⢕⢕⢕⢕⢷⢝⢕⢝⢜⢝⢕⢵⢗⢗⢗⢕⢕⢕⢕⢕⢕⢕⢕⢕⢕⢕⢕⢕⢕⢕⢕⢕⢕⢕⢕⢕⢕⢕⢕⢕⢕⢜⢝⢕⢕⢕⢕⢕⢕⡜⢿⡿⢿⢿⣿⣿⣿⣿⣿⣿⣿⣿⣿⣿⣿⣿⣿⣿⣿⣿⣿⣿⣿⣿⣿⣿⣿⠀</a:t>
            </a:r>
            <a:br/>
            <a:r>
              <a:t>⢕⢕⠕⠁⠀⠀⠀⠀⠀⠀⠀⠀⠀⠀⠀⠀⢄⢄⣱⣷⣧⣵⡕⢕⡗⢟⣕⢄⠀⠀⠐⠀⠀⠀⢕⢕⢕⢗⢜⢕⣕⡕⢕⢕⠝⠅⢄⢐⠜⢑⠀⠑⠑⠕⢔⠔⠐⠐⢀⢄⢴⣴⢾⢿⣗⢕⢧⢅⢄⢄⢕⢕⢕⢕⣕⢕⢝⢕⢎⢹⣇⢱⢵⣵⣿⣿⣿⣽⣿⣿⣿⡟⢝⢝⣿⣿⣿⣿⣿⣿⣿⣟⣿⣿⣿⣿⣿⣿⢿⢿⢿⡟⢕⢗⣕⢔⢔⢔⡕⠑⠁⠀⢀⢠⢄⣄⣄⣄⡄⣄⣠⣴⡵⢕⡜⢟⢻⣿⣿⣿⢕⢕⢕⢕⢕⢕⢕⣕⣕⣕⢕⣾⣿⡿⣿⢝⢟⣕⢕⢕⢕⢕⢕⢕⢟⢇⢕⢕⢕⢕⢕⢕⢕⢕⢕⢕⡱⢜⢕⢕⢕⢕⢕⣱⡱⢵⣟⣝⢕⢕⢕⢕⢕⢱⢕⢕⢱⣕⢕⢕⢕⢕⢕⢕⢕⢕⢕⢜⢝⢕⢕⢕⢕⢕⢵⣕⢕⢕⣹⡟⢿⣿⣿⡿⢿⢿⣿⣿⣿⣿⣿⣿⣿⣿⣿⣿⣿⣿⣿⣿⠀</a:t>
            </a:r>
            <a:br/>
            <a:r>
              <a:t>⢁⡁⠑⠀⠀⠀⠀⠀⠀⠀⠀⠀⠀⠀⠀⠁⢕⢗⢝⠟⠁⠁⠑⢱⡕⢜⢝⢕⠀⠀⠀⢔⢆⢕⢕⢕⢕⢗⢟⢏⢕⢕⢕⢕⢔⠐⠀⠀⠀⠀⠀⠀⠀⠀⠀⠀⠀⠔⢧⢕⢵⢿⢿⢷⣾⢵⢣⢜⡕⢝⢹⢿⢝⡞⢝⠁⠁⠑⠕⢕⢜⡕⢝⢿⣿⣿⣿⣿⣿⣟⣷⡇⢗⢗⢟⢿⣿⣟⣟⢟⢏⢟⣿⣿⣿⣿⣿⣧⣽⢟⢗⣗⣳⣷⣷⣾⣧⣷⣷⡔⢕⢕⢱⢝⢟⢝⠝⠕⠕⠕⠑⠑⢕⢱⢷⡵⢕⣸⣿⣿⣧⣕⢕⢕⢗⢳⣸⣹⣿⣷⣏⣵⣗⢜⣕⣵⣷⣧⢵⢷⣷⣾⣧⡕⢕⢕⢕⢕⢕⢕⢕⢕⣕⢷⢧⢗⢗⢗⢕⢕⢕⢝⢝⢕⢕⢕⢜⢕⢕⢕⢕⢕⢕⢕⢕⢕⢕⢕⢕⢕⢕⢕⢕⢕⢗⢕⢕⢕⢕⢕⢕⢕⢕⢕⢕⢕⢕⢕⢕⣕⣵⣱⢜⢻⣿⣷⣵⣜⡝⣿⣿⣿⣿⣿⣿⣿⣿⣿⣿⣿⠀</a:t>
            </a:r>
            <a:br/>
            <a:r>
              <a:t>⢕⢗⢇⢔⢔⢔⢔⢔⢔⢄⢄⣄⣔⣕⢔⢕⡄⢀⢄⢄⢀⢀⢀⢉⢅⢱⢕⢕⢄⢕⢕⢕⢕⢕⢕⠕⠕⢜⠜⢍⠕⠑⠑⠁⠁⠀⠀⠀⠀⠀⠀⠀⠀⠀⠀⠀⠀⠀⢕⣵⡵⢵⢵⣕⣜⢟⢕⢗⢪⢝⢕⢗⢕⡇⢕⢕⢔⢔⣕⢕⢗⢱⢕⢸⢿⢿⢿⢿⢿⣿⣿⣧⣵⣵⣵⣾⣟⣿⡿⢗⣗⢝⣝⢝⡝⢟⢿⣿⡯⢕⢕⢕⢕⢕⢕⢕⢕⢕⡕⢕⢕⣕⣸⣽⣵⣕⢅⢀⠀⢀⢄⢔⢕⣵⣵⣕⣕⣕⡹⣿⣿⣿⣿⡷⢵⣾⣿⣿⣿⣿⣿⣿⣷⣿⣿⡿⢕⢜⢕⢗⢵⢼⣕⡕⢕⣱⢕⢕⢕⣕⣸⣿⣿⢕⣕⣕⢕⢕⢕⢕⢕⢕⢕⢕⢕⢕⢕⢕⢕⢕⢕⢕⢕⢕⢕⢕⢕⢕⢕⢕⢕⢕⢕⣕⢕⢕⢕⢕⢕⢕⢞⢳⢵⢕⡕⢕⢕⢜⢝⣿⣿⣿⣟⣿⣏⡝⢕⢜⢝⢟⢿⢿⢟⢟⢟⢟⢏⢝⢟⣿⠀</a:t>
            </a:r>
            <a:br/>
            <a:r>
              <a:t>⢕⢕⢕⢕⢅⢀⠁⠁⠁⠁⠑⠘⠙⠟⢟⢟⢿⢗⢗⣟⡗⣗⣳⣷⢧⢕⢗⡕⣕⣱⢕⢕⢕⠑⠕⠄⠄⠀⠀⠀⠀⠀⠀⠀⠀⠀⢀⢄⣰⡶⢷⢖⢖⢰⢴⢴⢴⢵⡾⢹⡗⢗⢱⢝⡕⢕⢕⢕⢕⢄⢄⠕⢕⢕⢱⢎⢕⢕⢕⢕⢕⣕⢷⢕⢕⢗⢞⢝⢝⢹⣿⣿⣿⣿⣿⣿⣿⣿⣿⣿⣿⣿⡝⢕⢝⢕⣞⢟⢕⢕⢕⣕⣔⢕⣳⡿⢷⢕⢜⢕⢕⢞⢫⢝⢝⢻⢽⢝⢕⢕⢵⢧⢵⢵⢵⡕⢕⢼⣽⣿⣿⣿⣿⣷⣷⣼⣿⣿⣿⢇⢕⢕⢕⢝⢕⢕⢕⢕⢕⢕⢕⢜⢕⢕⢿⡯⣝⡝⢝⢝⢟⢟⡟⢟⢜⢟⢇⢕⢕⢕⢕⢕⢕⢕⢕⢕⢕⢕⢕⢕⢕⢕⢕⢕⢕⢕⢕⢕⢕⢕⢕⢕⢕⢕⢜⢕⢕⢕⢕⢕⢕⢕⢕⢕⢝⢻⢷⢕⢕⢹⣿⣿⣿⣿⣿⣿⡷⢷⢕⢱⢵⣵⡕⣱⡵⢵⢕⢱⣷⣿⠀</a:t>
            </a:r>
            <a:br/>
            <a:r>
              <a:t>⢕⢕⢕⢕⢕⢕⢄⢄⢔⢕⢱⢔⢄⠀⠀⠀⠁⠑⢕⢝⡽⢽⢟⢕⢽⢟⢟⣿⢿⣿⢇⢕⢕⠀⠀⠀⠀⠀⠀⠀⠀⠀⢀⢄⣴⣵⣿⢿⢇⢕⢕⢕⢕⢕⢕⠧⢵⡜⢕⢕⢜⢗⡱⣕⣣⢱⣗⡵⢕⡕⢕⢕⢕⢕⢕⡕⡕⢕⢗⢕⢕⢕⢕⡱⣵⡵⢕⢕⣳⣾⣿⣿⣿⣿⣷⣽⣿⢿⣿⢻⣟⣿⣿⣯⣝⣳⣷⣿⢷⢗⣟⣟⢏⣻⢟⢗⢇⢕⠕⠑⠑⠑⢕⢕⢕⢕⢕⢕⢅⢅⢑⢕⢕⢕⢕⢸⢿⣹⢿⣿⣿⣿⢿⢿⢿⢟⢟⢟⢏⢇⢕⢕⢜⢇⢇⢕⡱⣕⢕⢕⢕⢕⢕⢕⣸⢏⢟⣿⣿⣿⣾⣿⣇⢕⢕⢕⢕⢕⢕⢕⢕⢕⢕⢕⢕⢕⢕⢕⢕⢕⢕⢕⢕⢕⢕⢕⢕⢕⢕⢕⢕⢕⢕⢕⢕⢕⢕⢕⢕⢕⢕⢕⢕⢕⢕⢕⢕⢕⢕⢕⢝⢿⣿⢏⡝⢕⢕⢕⢕⢕⢕⢜⢝⢕⢵⢧⢵⢸⣿⣿⠀</a:t>
            </a:r>
            <a:br/>
            <a:r>
              <a:t>⢕⢕⠀⠁⠁⠁⠁⠑⢕⢕⢔⢕⢑⢱⢖⢐⣴⣵⣵⡵⢵⢵⢷⢷⣟⣿⣿⢿⢽⢽⢇⢕⢕⢀⠁⠀⠀⠀⠀⢀⢄⣄⣵⣿⣿⣿⣿⢇⢕⢣⢕⢵⢕⢕⢐⢄⢱⢕⣵⣷⢇⢕⣜⡟⢟⢿⣷⣷⣧⣱⣵⢵⢱⢵⣱⣷⣵⣱⣽⣷⣾⣵⢕⣞⣽⣷⣷⣷⣿⣿⣿⣿⣿⣿⣿⣿⣿⣷⣿⣧⣾⣿⣗⣕⣱⢿⢿⢟⢕⢕⢕⢱⢕⣵⣕⡕⡕⢄⢀⢀⢄⢕⢕⢜⣽⣽⣽⣻⣿⣧⣵⢕⢕⢗⢕⢕⢕⣿⣿⣿⣿⣷⢕⢕⢕⢕⢕⢕⢕⢕⢕⢕⢕⢕⢕⢕⢕⢕⢕⢕⢞⢇⣱⣱⡹⡷⢷⢽⣿⣵⢕⢕⣹⡇⢕⢕⢕⢕⢕⢕⢕⢕⢕⢕⢕⢕⢕⢕⢕⢕⢕⢕⢕⢕⢕⢕⢕⢕⢕⢕⢕⢕⢕⢕⢕⢕⢕⢕⢕⢕⢕⢕⢕⢕⢕⢕⢕⢕⢕⢕⢕⣕⢜⢕⢕⢕⢕⢕⢷⣷⡗⢵⢕⢕⢕⢕⢕⢟⢻⢿⠀</a:t>
            </a:r>
            <a:br/>
            <a:r>
              <a:t>⠕⠑⠐⠔⢔⢄⢄⢀⢄⢕⢕⢵⣷⣟⡗⢕⢕⢝⢗⢕⡎⢕⢕⢕⡵⢿⢷⡕⢕⢕⢕⢕⢕⢕⢔⣔⢴⣰⡧⢗⡺⢟⢟⣟⡏⢱⢯⢕⢕⣱⡕⢕⢇⢕⢕⢕⢕⢕⢸⣿⣵⡵⢳⡷⣗⡞⢟⢇⢝⢯⢗⢗⢗⣕⢜⣺⣿⣿⣿⣟⣾⣧⣾⣿⣿⣿⣿⣿⣿⣿⣿⣿⣿⣿⣿⣿⣝⣽⡵⢿⡿⢕⢟⢝⢝⢕⢕⢕⢕⢜⢕⢜⢕⢕⢜⢝⣝⢝⢽⣝⣟⣿⢟⢟⢇⢱⢷⢕⣻⣿⣿⣧⣵⣵⣵⣧⣵⣻⣿⣿⣿⢏⢏⢕⢕⢕⢕⢕⢕⢕⢕⢕⢕⢕⢕⢕⢕⢕⢕⢕⢕⢕⢟⣿⣏⢝⣕⡕⢕⢷⣧⣕⡇⢕⢕⢕⢕⢕⢕⢕⢕⢕⢕⢕⢕⢕⢕⢕⢕⢕⢕⢕⢕⢕⢕⢕⢕⢕⢕⢕⢕⢕⢗⢧⢕⣕⡕⢕⢕⢕⢕⢕⢕⢕⢕⢕⢕⢕⢕⢱⣿⣿⡷⢕⢕⣱⣕⣕⣷⣕⣕⣕⢕⢕⢕⢕⢕⣜⢕⡕⠀</a:t>
            </a:r>
            <a:br/>
            <a:r>
              <a:t>⡔⢄⢄⢘⢟⢟⢟⠗⢗⢗⢗⢕⢟⢏⢝⢝⢝⢱⣵⣿⣿⣿⣿⢷⣷⣵⢕⢟⣕⣵⢕⢇⣱⢕⢕⡕⢜⢏⢕⢜⢕⢷⣟⢟⢟⡗⢇⢗⣕⢜⢝⢧⢕⢕⢱⢷⣷⣷⣷⣷⢞⢕⢱⢕⢕⢝⢝⢸⢟⡷⢗⢳⣷⢾⣿⣿⣿⣿⣿⣿⣿⢿⣝⣱⣵⣾⣿⣿⣿⣿⣿⣿⣿⡿⢿⢿⢿⢜⢝⢝⢕⢕⢕⢕⢕⢕⢕⢕⢕⢕⢕⢕⢕⢇⢜⢝⢝⢕⢕⢕⢕⢝⢞⢟⡝⢝⢇⣼⣻⣿⣿⣿⣿⣿⣿⢏⢝⢟⢿⣷⣿⣷⣵⣕⢕⢕⢕⢕⢕⢕⢕⢕⢕⢕⢕⢕⡱⢕⢷⢷⣧⡸⢼⢿⢝⣻⣟⡿⢇⢕⢿⢿⣷⣷⢕⣕⡕⢕⢕⢕⢕⢕⢕⢕⢕⢕⢕⢕⢕⢕⣵⣵⡕⢕⢕⢕⢕⢕⢕⢕⢕⢕⢕⢵⢝⢝⢟⢕⢕⢕⢕⢕⢕⢕⢕⢕⢜⢕⢕⢸⢿⢟⢿⢿⢟⢏⢕⣕⡝⢕⢕⢕⢜⢝⢝⢝⣹⣾⣼⣿⠀</a:t>
            </a:r>
            <a:br/>
            <a:r>
              <a:t>⣯⣟⣱⣵⢵⢕⣵⣕⣕⡕⢕⣄⣄⡄⣕⣕⣕⣕⢕⢽⢏⢝⢳⢿⢇⢜⣕⣱⣿⣵⣷⣏⣕⣾⡿⢕⢕⢕⢕⢕⢕⣸⣇⢕⡕⢕⣼⣿⣿⣿⣿⣿⢕⢕⣱⡾⢏⡟⢗⢟⢕⢕⢕⢕⢕⢕⢕⢕⢟⢕⣵⣿⣿⣿⣿⣿⣞⣽⣿⣿⣿⣿⣿⣿⣿⣿⣿⣿⣿⣿⣿⣿⣿⢕⢕⢕⢕⢕⢕⢕⢕⢕⢕⢕⢕⢕⣕⣵⣜⣽⣷⣧⢷⢗⢗⢕⢕⢕⢕⢕⢕⢕⢕⢕⢕⢕⢣⢕⢞⢿⣮⣿⡿⢿⣿⢕⢕⢸⣿⣿⣿⣿⣿⣿⣿⣿⣿⣷⣵⣕⣕⣕⣕⣵⣵⣗⣗⢵⣷⣷⣾⣿⣷⣿⣿⣿⢿⢕⢕⢕⢱⡗⢝⢕⢜⢕⢇⢕⢕⢕⢕⣕⣕⣱⢕⢕⢕⢕⢕⣱⣿⣿⣿⡇⢕⢕⢕⢕⢕⢕⢕⢕⢕⢕⢕⢕⢕⢕⢕⢕⢕⢕⢕⢕⢕⢕⢱⢱⢕⢕⢕⡕⢕⢕⢕⢕⢕⢕⢕⢕⢕⢕⢕⢕⢜⢻⣿⣿⣿⣿⠀</a:t>
            </a:r>
            <a:br/>
            <a:r>
              <a:t>⠘⠙⠝⠕⢗⢾⢿⣿⣿⣿⣟⣟⣟⡟⢏⢝⢿⢟⣟⣿⣵⣵⣗⣺⣟⣟⣷⣷⣞⣝⢾⢿⢟⢏⢕⢕⢕⢕⢕⢕⢸⣿⡿⢗⡧⢜⢟⢕⢜⢿⢟⢕⢕⣵⢏⢕⢕⣧⣷⣷⣷⡇⢸⡕⢕⢕⢕⢕⢕⢺⣿⡏⢝⣿⣿⣿⣿⢿⣿⣿⣿⣿⣿⣿⣿⣿⣿⢟⢻⣿⡏⣝⢕⢕⢕⢕⣕⢕⣼⣷⣷⣵⣕⣵⢿⢟⢏⢟⢎⢕⢕⢕⢕⢕⢕⢕⢕⢕⢕⢕⢕⢕⢕⢕⢕⢕⢕⢕⢕⢕⣸⣷⣷⣾⣽⣕⣕⣱⣿⣿⣿⣿⣿⣿⣿⣿⣿⣿⣿⣿⣿⢿⢏⢝⢝⢕⣱⣼⣟⣿⣿⣿⣿⣿⢕⢕⢕⢕⢕⢜⢝⢕⢗⢕⣣⣵⢕⣕⡱⢵⢝⢕⢝⢕⡕⢕⢕⢕⣾⣿⣿⣿⣿⡇⢕⢕⢕⢕⢕⢕⢕⢕⢕⢕⢕⢕⢕⢕⢕⢕⢕⢕⢕⢕⢕⢕⢕⢕⢕⢕⢕⢕⢕⢕⢕⢕⢕⢕⢕⢕⢕⢕⢕⢕⢕⣸⣿⣿⣿⣿⠀</a:t>
            </a:r>
            <a:br/>
            <a:r>
              <a:t>⢀⢄⢄⢄⣀⡁⢁⢁⣕⣕⢝⢝⢝⢟⢟⢿⣿⣿⣿⣿⣿⣿⣿⣿⣿⢟⢝⢽⢕⢕⢕⢕⢕⢕⢕⢕⢵⢵⢕⢕⢜⣿⡷⢇⢕⢕⢱⡕⢜⢕⢕⢕⣾⣷⣕⣼⣿⡿⢿⣟⣿⣽⡿⢿⢏⢕⢕⣕⡧⢱⢼⢟⣾⣾⡏⢕⣣⡵⢿⣿⣿⣿⣿⣿⡿⣿⣿⣗⣞⢕⣕⡳⢕⢕⣕⣿⡿⢿⡿⢿⢿⢟⢎⢝⢕⢕⢕⢕⢕⢕⢕⢕⢕⢕⢕⢕⢕⢕⢕⢕⢕⢕⢕⢕⢕⢕⢕⢕⢜⢳⣿⣿⣿⣿⣿⣿⣿⣿⣾⢿⣻⣿⣿⣿⣿⣿⣿⣿⣿⣯⣵⣕⣵⣵⣷⣾⣿⣿⣿⣿⣟⣏⣝⢝⢕⢕⢕⢕⢕⢕⢕⢕⢕⡕⢱⢵⢷⢜⢵⡕⣱⢵⣵⣷⣿⣧⢵⢕⢝⢻⢟⣿⣿⣧⢕⢕⢕⢕⢕⢕⢕⢕⢕⢕⢕⢕⢕⢕⢕⢕⢕⢕⢕⢕⢕⢕⢕⢕⢕⢕⢕⢕⢕⢕⢕⢕⢕⢱⣷⣷⢕⢕⢕⢕⢱⣿⣿⣿⣿⣿⠀</a:t>
            </a:r>
            <a:br/>
            <a:r>
              <a:t>⠚⠛⠛⠛⠛⠛⠃⠓⠓⠓⠃⠑⠑⠑⠓⠓⠑⠑⠛⠛⠛⠛⠛⠛⠛⠑⠑⠑⠙⠑⠃⠑⠑⠑⠑⠓⠑⠑⠑⠑⠑⠘⠛⠑⠑⠑⠑⠑⠘⠘⠑⠛⠛⠛⠛⠛⠋⠑⠑⠑⠘⠛⠃⠑⠃⠑⠛⠋⠑⠑⠑⠘⠛⠛⠛⠛⠓⠑⠛⠛⠛⠛⠛⠛⠋⠑⠑⠓⠓⠓⠛⠛⠛⠛⠛⠙⠑⠑⠑⠑⠑⠑⠑⠑⠑⠑⠑⠑⠑⠑⠑⠑⠑⠑⠑⠑⠑⠑⠑⠑⠑⠑⠑⠑⠑⠑⠑⠑⠑⠑⠛⠛⠛⠛⠛⠛⠛⠛⠛⠛⠛⠛⠛⠛⠛⠛⠛⠛⠛⠛⠛⠛⠛⠛⠛⠛⠛⠛⠛⠛⠛⠓⠓⠓⠑⠑⠑⠑⠑⠑⠓⠓⠓⠛⠃⠑⠑⠑⠘⠙⠑⠑⠑⠑⠘⠑⠑⠑⠑⠑⠑⠘⠙⠛⠑⠑⠑⠑⠑⠑⠑⠑⠑⠑⠑⠑⠑⠑⠑⠑⠑⠑⠑⠑⠑⠑⠑⠑⠑⠑⠑⠑⠑⠑⠑⠑⠑⠘⠛⠛⠓⠑⠑⠑⠙⠛⠛⠛⠛⠛⠀</a:t>
            </a:r>
            <a:b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⢟⢏⢝⢕⢕⢕⢕⢜⢝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⢿⢟⢝⢕⢕⢕⢕⢕⢕⢕⢕⢕⢕⢕⢜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⢿⢟⢏⢕⢕⢕⢕⢕⢕⢕⢕⢕⢕⢕⢕⢕⢕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⢿⢟⢟⢝⢕⢕⢕⢕⢕⢕⢕⢕⢕⢕⢕⢕⢕⢕⢕⢕⢕⠁⠀⠁⢕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⢿⢟⢏⢝⢕⢕⢕⢕⢕⢕⢕⢕⢕⢕⢕⢕⢕⢕⢕⢕⢕⢕⢕⢕⠕⠁⠀⠀⠀⢑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⡿⢟⢏⢝⢝⢝⢕⢕⢕⢕⢕⢕⢕⢕⢕⢕⢕⢕⢕⢕⢕⢕⢕⢕⢕⢕⢕⢕⢕⢕⢕⢕⠀⠀⠀⠀⠀⠀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⡿⢟⢏⢝⢝⢕⢕⢕⢕⢕⢕⢕⢕⢕⠕⢕⢕⢕⢕⢕⢕⢕⢕⢕⢕⢕⢕⢕⢕⢕⢕⢕⢕⢕⢕⢕⠑⠀⠀⠀⠀⠀⠀⠀⢕⢕⢕⢜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⡿⢟⢏⢕⢕⢕⢕⢕⠕⠑⠑⠁⠁⠀⠁⠁⠀⠀⠑⠑⠁⢑⢕⢕⢕⢕⢕⢕⢕⢕⢕⢕⢕⢕⢕⢕⢕⢕⠁⠀⠀⠀⠀⠀⢀⢔⢕⢕⢕⢕⢕⢕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⢟⢕⢕⢕⢕⢕⢕⢕⢕⠀⠀⠀⠀⠀⠀⠀⠀⠀⠀⠀⢀⢄⢕⢕⢕⢕⢕⢕⢕⢕⢕⢕⢕⠑⠀⠀⠀⠑⠁⠀⠀⠀⠀⠀⢄⢕⢕⢕⢕⢕⢕⢕⢕⠕⢕⢜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⡿⢿⢏⢕⢕⢕⠁⢕⢕⢕⢕⢕⢕⢔⠀⠀⠀⠀⠀⠀⠀⠀⢔⢕⢕⢕⢕⢕⢕⢕⢕⢕⢕⢕⢕⠑⠑⠀⠀⠀⠀⠀⠀⠀⠀⢀⢄⢕⢕⢕⢕⢕⢕⠑⢕⢕⢕⢔⢀⢕⢝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⣵⢝⢿⣿⣿⣿⣿⣿⣿⣿⣿⣿⣿⣿⣿⣿⣿⡿⢟⢏⢝⢹⣿⣿⣿⣿⡿⢏⢕⢕⢕⢕⢕⠕⠁⠀⢕⢕⢕⢕⢕⢕⢕⠀⠀⠀⠀⠀⠀⠀⠀⢕⢕⢕⢕⢕⢕⢕⢕⢕⠁⢕⢕⠕⠀⠀⠀⠀⠀⠀⠀⠀⢀⢄⢕⢕⢕⢕⢕⢕⢕⢄⢕⢕⢕⢕⢕⢕⢕⢕⢕⢹⣿⣿⣿⣿⣿⣿⣿⢿⢿⢟⢟⢟⢟⢟⢟⢻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⣇⡝⢿⣿⣿⣿⣿⣿⣿⣿⣿⣿⣿⣿⣿⣿⣕⢕⢕⢜⢿⡿⢏⢝⢕⢕⢕⠕⠑⠁⠀⠀⠀⠀⢕⢕⢕⢕⢕⠕⠁⠀⢀⢀⠀⠀⢔⢀⢀⢕⢕⢕⢕⢕⢕⢕⢕⢕⠀⠑⠑⠀⠀⠀⠀⠀⠀⠀⢀⢕⢕⢕⢕⢕⢕⢕⢕⢕⢕⢕⢕⢕⢕⢕⢕⢕⢕⢕⢕⢕⣿⣿⣿⣿⢟⢝⢕⢕⢕⢕⢕⢕⢕⢕⢕⢕⢕⢹⣿⣿⣿⣿⣿⣿⣿⣿⣿⣿⣿⣿⣿⣿⣿⣿⣿⣿⣿⣿⣿⣿⣿⣿⣿⣿⣿⣿⣿⣿⣿⣿⣿⣿⣿⣿⣿⣿⣿⣿⣿⣿⣿⣿⣿⣿⣿⣿⣿⣿⣿⣿⣿⣿⣿⣿⣿⢿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⣷⣕⢝⢿⣿⣿⣿⣿⣿⣿⣿⣿⣿⣿⣿⣿⣿⣷⣵⣼⢇⢕⢕⢕⠑⠁⠀⠀⠀⠀⠀⠀⠀⢕⢕⢕⢕⠑⠀⠀⠀⠁⢕⢕⠀⢕⢕⢕⢕⢕⢕⢕⢕⢕⢕⢕⢕⢔⢀⠀⠀⠀⠀⠀⠀⢄⢕⢕⢕⢕⢕⢕⢕⢕⢕⢕⢕⢕⢕⢕⢕⢕⢕⢕⢕⢕⢕⢕⢱⣿⣿⡟⢕⢕⢕⢕⢕⢕⢕⢕⢕⢕⢕⢕⢕⠕⢕⢜⣿⣿⣿⣿⣿⣿⣿⣿⣿⣿⣿⣿⣿⣿⣿⣿⣿⣿⣿⣿⣿⣿⣿⣿⣿⣿⣿⣿⣿⣿⣿⣿⣿⣿⣿⣿⣿⣿⣿⣿⣿⣿⣿⣿⣿⣿⣿⣿⣿⣿⣿⣿⣿⣿⣿⣿⠁⠀⢱⢿⢧⠈⠉⠙⢙⢟⢟⢟⢻⢿⢿⢿⣿⣿⣿⣿⣿⣿⣿⣿⣿⣿⣿⣿⣿⣿⣿⣿⣿⣿⣿⣿⣿⣿⣿⣿⣿⣿⣿⣿⣿⣿⣿⣿⣿⣿⣿⣿⣿⣿⣿⣿⣿⣿⣿⣿⣿⠀</a:t>
            </a:r>
            <a:br/>
            <a:r>
              <a:t>⣿⣿⣿⣿⣿⣿⣿⣿⣿⣿⣿⣿⣿⣿⣿⣿⣿⣷⣕⢜⢻⣿⣿⣿⣿⣿⣿⣿⣿⣿⣿⣿⣿⣿⣿⣧⡕⢕⢕⢀⠀⠀⠀⠀⠀⠀⠀⠀⢕⢕⢕⢕⠀⠀⠀⠀⠀⠁⠕⢕⢕⢕⢕⢕⢕⢕⢕⢕⢕⢕⢕⢕⢕⢕⢄⠀⠀⢀⢄⢕⢕⢕⢕⢕⢕⢕⢕⢕⢕⢕⢕⢕⢕⢕⢕⢕⢕⢕⢕⢕⢕⢕⢕⢜⢝⢝⢕⢕⢕⢕⢕⢕⢕⢕⢕⢕⢕⢕⠑⠀⠀⠀⠀⢸⣿⣿⣿⣿⣿⣿⣿⣿⣿⣿⣿⣿⣿⣿⣿⣿⣿⣿⣿⣿⣿⣿⣿⣿⣿⣿⣿⣿⣿⣿⣿⣿⣿⣿⣿⣿⣿⣿⣿⣿⣿⣿⣿⣿⣿⣿⣿⣿⣿⣿⣿⣿⣿⣿⡟⠀⢄⣸⡮⢷⡄⢄⡐⢕⢱⢕⢕⢕⢕⢕⢁⢁⢀⠁⢈⢉⠉⠙⠙⠛⢟⢻⢿⠿⢿⣿⣿⣿⣿⣿⣿⣿⣿⣿⣿⣿⣿⣿⣿⣿⣿⣿⣿⣿⣿⣿⣿⣿⣿⣿⣿⣿⣿⣿⣿⣿⠀</a:t>
            </a:r>
            <a:br/>
            <a:r>
              <a:t>⣿⣿⣿⣿⣿⣿⣿⣿⣿⣿⣿⣿⣿⣿⣿⣿⣿⣿⣿⣇⡕⢝⢿⣿⣿⣿⣿⣿⣿⣿⣿⣿⣿⣿⣿⣿⣷⣧⡕⢕⢔⢀⠀⠀⠀⠀⠀⠀⢕⢕⢕⢑⢄⢀⢀⠀⠀⠀⠀⢕⢕⢕⢕⢕⢕⢕⢕⢕⢕⢕⢕⢕⢕⢕⢕⢕⢕⢕⢕⢕⢕⢕⢕⢕⢕⢕⢕⢕⢕⢕⢕⢕⠑⠁⠕⠕⠕⠕⠕⢕⢕⢕⢕⢕⢕⢕⢕⢕⠁⢕⢕⢕⢕⢕⢕⢕⠕⠀⠀⠀⠀⠀⠀⠜⢿⢿⢿⢿⢿⢿⢿⢿⢿⢿⢿⢿⢿⢿⢿⢿⢿⢿⢿⢿⢿⢿⢿⢿⢿⢿⢿⢿⢿⢿⢿⢿⢿⢿⢿⢿⢿⢿⢿⢿⢿⢿⢿⢿⢿⣿⣿⣿⣿⣿⣿⣿⣿⣿⣧⢄⢱⣹⡟⢞⢇⢅⠅⢠⣕⣕⢀⢕⢱⢜⢃⡁⠀⢀⢁⢄⠀⠀⠄⠀⢕⡕⠔⠀⠄⢔⢕⢕⢜⢝⣝⢝⠙⠛⢟⢟⠿⠿⢿⢿⣿⣿⣿⣿⣿⣿⣿⣿⣿⣿⣿⣿⣿⣿⣿⣿⠀</a:t>
            </a:r>
            <a:br/>
            <a:r>
              <a:t>⣿⣿⣿⣿⣿⣿⣿⣿⣿⣿⣿⣿⣿⣿⣿⣿⣿⣿⣿⣷⣧⡕⢕⢝⢿⣿⣿⣿⣿⣿⣿⣿⣿⣿⣿⣿⣿⣿⣿⣷⣕⢕⢔⢀⠀⠀⠀⠀⢕⢕⠑⢕⢕⢕⢕⢔⢀⠀⠀⠁⠑⠑⠑⠑⠑⢕⢕⢕⢕⢕⢕⢕⢕⢕⢕⢕⢕⢕⢕⢕⢕⢕⢕⢕⢕⢕⢕⢕⢕⠕⠁⠀⠀⠀⠀⠀⠀⠀⠀⠀⠀⠑⢕⢕⢕⢕⢕⢕⠀⢕⢕⢕⢕⢕⢕⠕⠀⠀⠀⠀⠀⠀⠀⠀⠀⠁⠁⠁⠁⠁⠁⠁⠁⠁⠁⠁⠁⠁⠁⠁⠁⠁⠁⠁⠁⠁⠁⠁⠁⠁⠁⠁⠁⠁⠁⠁⠁⠁⠁⠁⠁⠁⠁⠁⠀⠁⠁⠁⢕⣿⣿⣿⣿⣿⣿⣿⣿⣿⢧⡧⢱⢕⢕⢅⢕⢕⠄⠈⢉⢉⢕⢕⡱⡕⢕⢕⠀⢕⠳⢇⢀⠕⢀⢀⢨⢕⢔⠄⢕⢱⢧⢕⢕⢕⠗⢕⢕⢕⣱⡜⢔⢁⢀⠀⢸⣿⣿⣿⣿⣿⣿⣿⣿⣿⣿⣿⣿⣿⣿⣿⠀</a:t>
            </a:r>
            <a:br/>
            <a:r>
              <a:t>⣿⣿⣿⣿⣿⣿⣿⣿⣿⣿⣿⣿⣿⣿⣿⣿⣿⣿⣿⣿⣿⣿⡕⢕⢕⢻⣿⣿⣿⣿⣿⣿⣿⣿⣿⣿⣿⣿⣿⣿⣿⣷⣕⡕⢕⢄⢀⠀⠑⠁⢔⢕⢕⢕⢕⢕⠑⠀⠀⠀⠀⠀⢄⢀⠀⢔⢕⢕⢕⢕⢕⠕⠕⠕⢕⢕⢕⢕⢕⢕⢕⢕⢕⢕⢕⢕⢕⢕⠕⠀⠀⠀⠀⠀⠀⠀⠀⠀⠀⠀⢀⢀⢕⢕⢕⢕⢕⢕⢔⢕⢕⢕⢕⢕⢕⠀⠀⠀⠀⠀⠀⠀⠀⠀⠀⠀⠀⠀⠀⠀⠀⠀⠀⠀⠀⠀⠀⠀⠀⠀⠀⠀⠀⠀⠀⠀⠀⠀⠀⠀⠀⠀⠀⠀⠀⠀⠀⠀⠀⠀⠀⠀⠀⠀⠀⠀⠀⠀⢕⣿⣿⣿⣿⣿⣿⣿⣿⣿⠀⢕⡣⢧⢅⠕⢕⠄⢔⣵⢏⠑⢑⠕⢌⠕⠕⠔⠀⡔⢐⠑⢱⢆⢀⢅⡉⠅⠑⢕⢕⡇⢜⢕⢕⢕⢕⢇⠅⢕⢜⠅⢕⢜⢞⢄⣿⣿⣿⣿⣿⣿⣿⣿⣿⣿⣿⣿⣿⣿⣿⣿⠀</a:t>
            </a:r>
            <a:br/>
            <a:r>
              <a:t>⣿⣿⣿⣿⣿⣿⣿⣿⣿⣿⣿⣿⣿⡿⡿⢿⢿⢿⢟⢟⢟⢏⢕⢕⢕⢕⢜⢿⣿⣿⣿⣿⣿⣿⣿⣿⣿⣿⣿⣿⣿⣿⣿⣿⣧⡕⢕⢔⢀⢀⢕⢕⢕⢕⠑⠀⠀⠀⠀⠀⠀⢀⢕⢕⢕⢕⠕⠑⠑⠁⠀⠀⠀⠀⠀⢕⢕⢕⢕⢕⢕⢕⢕⢕⢕⢕⢕⢕⢔⠀⠀⠀⠀⠀⠀⠀⠀⠀⠀⢕⢕⢕⢕⢕⢕⢕⢕⢕⢕⢕⢕⢕⢕⠕⠁⠀⠀⠀⠀⠀⠀⠀⠀⠀⠀⠀⠀⠀⠀⠀⠀⠀⠀⠀⠀⠀⠀⠀⠀⠀⠀⠀⠀⠀⠀⠀⠀⠀⠀⠀⠀⠀⠀⠀⠀⠀⠀⠀⠀⠀⠀⠀⠀⠀⠀⠀⠀⠀⠀⢸⣿⣿⣿⣿⣿⣿⣿⡏⢁⢕⢕⢕⠁⢔⡕⢁⠁⠄⢕⢕⢕⢔⠑⠀⠄⢄⢕⢸⡕⠐⠕⢔⢄⢝⢃⢱⢺⢱⢕⢕⢕⠕⠕⢕⢕⢐⢀⢘⢑⢅⠕⢑⢑⢕⣿⣿⣿⣿⣿⣿⣿⣿⣿⣿⣿⣿⣿⣿⣿⣿⠀</a:t>
            </a:r>
            <a:br/>
            <a:r>
              <a:t>⣿⣟⢟⢟⢿⢻⢿⢿⢿⢿⢿⢕⢕⢕⢕⢕⢕⢕⢕⢕⢕⢕⢕⢕⢕⢕⢕⢕⢝⣿⣿⣿⣿⣿⣿⣿⣿⣿⣿⣿⣿⣿⣿⣿⣿⣷⣧⡕⢕⢕⢕⢕⠑⠀⠀⠀⠀⠀⠀⠀⠀⠑⢕⢕⢕⠁⠀⠀⠀⠀⠀⠀⠀⠀⠀⢕⢕⢕⢕⢕⢕⢕⢕⠕⠕⠕⠕⠕⠀⠀⠀⠀⠀⠀⠀⠀⠀⠀⠀⢕⢕⢕⢕⢕⢕⢕⢕⢕⢕⢕⢕⠕⠁⠀⠀⠀⠀⠀⠀⠀⠀⠀⠀⠀⠀⠀⠀⠀⠀⠀⠀⠀⠀⠀⠀⠀⠀⠀⠀⠀⠀⠀⠀⠀⠀⠀⠀⠀⠀⠀⠀⠀⠀⠀⠀⠀⠀⠀⠀⠀⠀⠀⠀⠀⠀⠀⠀⠀⠀⢸⣿⣿⣿⣿⣿⣿⣿⡇⢕⢕⢕⢕⢕⢜⡜⢕⢕⢕⠐⢱⣧⢕⢍⢕⢞⢕⡧⣝⣱⣕⢔⢕⢇⢕⢕⢱⠝⠟⠕⠀⢐⡄⠄⠑⢝⢟⡟⢕⡕⢀⢇⠞⠑⢸⣿⣿⣿⣿⣿⣿⣿⣿⣿⣿⣿⣿⣿⣿⣿⣿⠀</a:t>
            </a:r>
            <a:br/>
            <a:r>
              <a:t>⣿⣿⣿⣿⣿⣿⣿⣿⣿⣿⣷⣷⣷⣷⣷⣷⣧⣷⣵⣕⡕⢕⢕⢕⢕⢕⢕⢕⢕⢜⢻⣿⣿⣿⣿⣿⣿⣿⣿⣿⣿⣿⣿⣿⣿⣿⣿⣿⣧⡕⢕⢕⢄⠀⠀⠀⠀⠀⠀⠀⠀⠀⠕⢕⢕⠀⢀⢄⢄⢄⢄⢀⢀⠀⠀⠀⢕⢕⢕⢕⢕⢕⠀⠀⠀⠀⠀⠀⠀⠀⠀⠀⠀⠀⠀⠀⠀⠀⠀⠀⠁⠑⠑⠁⠁⠀⠁⠁⠁⠁⠀⠀⠀⠀⠀⠀⠀⠀⠀⠀⠀⠀⠀⠀⠀⠀⠀⠀⠀⠀⠀⠀⠀⠀⠀⠀⠀⠀⠀⠀⠀⠀⠀⠀⠀⠀⠀⠀⠀⠀⠀⠀⠀⠀⠀⠀⠀⠀⠀⠀⠀⠀⠀⠀⠀⠀⠀⠀⠀⢸⣿⣿⣿⣿⣿⣿⣿⠁⢑⢳⢇⡕⢷⡕⣕⢕⢄⡅⠀⢸⣥⢕⠀⠁⢕⢕⢵⢝⢝⠝⢎⢕⢕⢕⢥⡀⠄⢄⠀⠔⠕⢕⡄⢀⠅⠘⢕⢅⢕⢕⢄⢀⢀⣸⣿⣿⣿⣿⣿⣿⣿⣿⣿⣿⣿⣿⣿⣿⣿⣿⠀</a:t>
            </a:r>
            <a:br/>
            <a:r>
              <a:t>⣿⣿⣿⣿⣿⣿⣿⣿⣿⣿⣿⣿⣿⣿⣿⣿⣿⣿⣿⣿⡇⢕⢑⢕⢕⠕⠑⠁⠁⠑⢕⢝⢿⣿⣿⣿⣿⣿⣿⣿⣿⣿⣿⣿⣿⣿⣿⣿⣿⣿⣇⡕⢕⢄⠀⠀⠀⠀⠀⠀⠀⠀⠀⢕⢕⢔⠀⢕⢕⢕⢕⢕⢕⢕⢕⢕⢕⢕⢕⢕⢕⢕⢕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⡿⠀⢱⣵⢇⠑⢌⠑⠁⢠⢀⠘⠕⠀⠁⠄⠜⢔⢴⢕⠞⢕⣁⡔⡅⠁⢕⢕⢞⢕⠀⠀⠀⢀⣄⢄⢔⠀⠀⢄⠀⢁⢗⢕⢅⠕⢕⣿⣿⣿⣿⣿⣿⣿⣿⣿⣿⣿⣿⣿⣿⣿⣿⣿⠀</a:t>
            </a:r>
            <a:br/>
            <a:r>
              <a:t>⣿⣿⣿⣿⣿⣿⣿⣿⣿⣿⣿⣿⣿⣿⣿⣿⣿⣿⣿⡟⢕⠑⠀⠁⠀⠀⠀⠀⠀⠀⠁⢕⢕⢻⣿⣿⣿⣿⣿⣿⣿⣿⣿⣿⣿⣿⣿⣿⣿⣿⣿⣷⣕⢕⢔⢀⠀⠀⠀⠀⠀⠀⠀⠀⠁⠁⠀⠑⠕⢕⢕⢕⢕⢕⢕⢕⢕⢕⢕⠕⠑⠁⠀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⡇⠀⠀⠔⢰⠀⠁⠀⢄⡑⠁⠀⠀⠀⣠⡄⠐⠀⠀⢞⢺⠇⠁⠀⠀⢅⢄⢕⢇⠐⢔⣕⡑⠀⠀⠀⠀⠐⢅⠁⠑⠘⠑⢕⢕⡄⢱⣿⣿⣿⣿⣿⣿⣿⣿⣿⣿⣿⣿⣿⣿⣿⣿⣿⠀</a:t>
            </a:r>
            <a:br/>
            <a:r>
              <a:t>⣿⣿⣿⣿⣿⣿⣿⣿⢿⢿⢿⣿⡿⢿⢿⢿⢿⢿⢿⢇⠀⠀⠀⠀⠀⠀⠀⠀⠀⠀⠀⠀⠕⢕⢹⣿⣿⣿⣿⣿⣿⣿⣿⣿⣿⣿⣿⣿⣿⣿⣿⣿⣿⣇⢕⢕⢄⠀⠀⠀⠀⠀⠀⠀⠀⠀⠀⠀⠀⠁⠕⢕⢕⢕⢕⢕⢕⠕⠁⠀⠀⠀⠀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⠕⠀⠀⠀⠀⠀⠀⢀⢄⠄⠀⢀⢀⠔⢑⢅⢄⠄⠃⠀⠀⠀⠀⠀⠀⠈⠇⢅⡕⠔⢕⢕⢡⢕⡁⢷⢷⣾⢅⢄⠀⣔⡐⢕⢕⢇⢸⣿⣿⣿⣿⣿⣿⣿⣿⣿⣿⣿⣿⣿⣿⣿⣿⣿⠀</a:t>
            </a:r>
            <a:br/>
            <a:r>
              <a:t>⣿⣿⣿⣿⣿⣿⣿⣿⠁⠀⢔⢿⣗⢀⠀⢀⠄⢕⢕⢕⢀⠀⠀⠀⠀⠀⠀⠀⠀⠀⢀⢀⢀⢕⢕⢜⢻⣿⣿⣿⣿⣿⣿⣿⣿⣿⣿⣿⣿⣿⣿⣿⣿⣿⡕⢕⢕⢕⢀⠀⠀⠀⠀⠀⠀⠀⠀⠀⠀⠀⠀⠀⠁⠑⠑⠑⠀⠀⠀⠀⠀⠀⠀⠀⠀⠀⠀⠀⠀⠀⠀⠀⠀⠀⠀⠀⠀⠀⠀⠀⠀⠀⠀⠀⠀⠀⠀⠀⠀⠀⠀⠀⠀⠀⠀⠀⠀⠀⠀⠀⠀⠀⠀⠀⠀⠀⠀⠀⠀⠀⠀⠀⠀⠀⠀⠀⠀⠀⠀⠀⠀⠀⠀⠀⠀⠀⠀⠀⠀⠀⠀⠀⠀⠀⠀⠀⠀⠀⠀⠀⠀⠀⠀⠀⠀⠀⠀⠀⠀⢸⣿⣿⣿⣿⣿⣿⠀⠀⠀⠀⠀⠀⠀⠀⠀⢐⠁⠈⠑⢀⣕⢔⠑⠄⠀⠀⠀⠀⠀⠀⠀⠀⠀⠔⢱⢕⢅⣄⡕⣕⢕⢕⠞⢺⢕⢕⢔⢕⢔⢕⢕⠕⣿⣿⣿⣿⣿⣿⣿⣿⣿⣿⣿⣿⣿⣿⣿⣿⣿⣿⠀</a:t>
            </a:r>
            <a:br/>
            <a:r>
              <a:t>⣿⣿⣿⣿⣿⣿⣿⣿⠄⢀⢜⣎⡓⣕⠕⠔⢕⢕⢕⢕⢕⢕⢕⢕⢕⢕⢕⢕⢕⢕⢕⢕⢕⢕⢕⢕⢕⢝⣿⣿⣿⣿⣿⣿⣿⣿⣿⣿⣿⣿⣿⣟⢿⣿⣿⡕⢕⢕⢕⠀⠀⠀⠀⠀⠀⠀⠀⠀⠀⠀⠀⠀⠀⠀⠀⠀⠀⠀⠀⠀⠀⠀⠀⠀⠀⠀⠀⠀⠀⠀⠀⠀⠀⢀⢀⢄⢄⢔⢕⢕⢔⢄⢄⠀⠀⠀⠀⠀⠀⠀⠀⠀⠀⠀⠀⠀⠀⠀⠀⠀⠀⠀⠀⠀⠀⠀⠀⠀⠀⠀⠀⠀⠀⠀⠀⠀⠀⠀⠀⠀⠀⠀⠀⠀⠀⠀⠀⠀⠀⠀⠀⠀⠀⠀⠀⠀⠀⠀⠀⠀⠀⠀⠀⠀⠀⠀⠀⠀⠀⢸⣿⣿⣿⣿⣿⡏⠀⠁⠀⠀⠀⠀⠀⠀⠀⠀⠄⢔⠃⢕⢝⢅⠀⠀⠀⠀⠀⠀⠀⠀⠀⠀⠀⠀⠁⢠⣴⣶⡧⠑⠐⢇⢡⢎⢕⢀⢁⠁⠁⠁⠀⢀⣿⣿⣿⣿⣿⣿⣿⣿⣿⣿⣿⣿⣿⣿⣿⣿⣿⣿⠀</a:t>
            </a:r>
            <a:br/>
            <a:r>
              <a:t>⣿⣿⣿⣿⣿⣿⣿⣿⣔⢑⢜⢜⢕⢝⢕⢕⢕⢕⢕⢱⣱⣕⣕⣕⣕⣕⣕⣵⣵⣵⣧⣵⣵⣵⣵⣕⢕⢕⢜⢻⣿⣿⣿⣿⣿⣿⣿⣿⣿⣿⣿⣿⣜⢻⣿⣿⡕⢕⢕⠀⠀⠀⠀⠀⠀⠀⠀⠀⠀⠀⠀⠀⠀⠀⠀⠀⠀⠀⠀⠀⠀⠀⠀⠀⠀⠀⢀⢄⢄⢔⢔⢔⢕⢕⢕⢕⢕⢕⢕⢕⢕⢕⢕⢕⢔⢄⢀⠀⠀⠀⠀⠀⠀⠀⠀⠀⠀⠀⠀⠀⠀⠀⠀⠀⠀⠀⠀⠀⠀⠀⠀⠀⠀⠀⠀⠀⠀⠀⠀⠀⠀⠀⠀⠀⠀⠀⠀⠀⠀⠀⠀⠀⠀⠀⠀⠀⠀⠀⠀⠀⠀⠀⠀⠀⠀⠀⠀⠀⠀⢸⣿⣿⣿⣿⣿⡇⠀⠀⠀⠀⠀⠀⠀⠀⠀⠀⠀⠀⠀⠀⠀⠀⠀⠀⠀⠀⠀⠀⠀⠀⠀⠀⠀⠀⠀⠁⠁⠜⡅⢞⢕⠑⢕⠅⠑⠁⠀⠀⠀⠀⠀⢸⣿⣿⣿⣿⣿⣿⣿⣿⣿⣿⣿⣿⣿⣿⣿⣿⣿⣿⠀</a:t>
            </a:r>
            <a:br/>
            <a:r>
              <a:t>⣿⣿⣿⣿⣿⣿⣿⣿⢱⢧⢕⢇⢕⢕⢕⢕⢕⢕⢕⣻⣿⣿⣿⣿⣿⣿⣿⣿⣿⣿⣿⣿⣿⣿⣿⣿⣧⢕⢕⢕⢝⣿⣿⣿⣿⣿⣿⣿⣿⣿⣿⣿⣿⣇⢜⢻⢇⢕⠕⠀⠀⠀⠀⠀⠀⠀⠀⠀⠀⠀⠀⠀⠀⠀⠀⠀⠀⠀⠀⠀⠀⠀⠀⢀⢔⢕⢕⢕⢕⣕⣕⡕⢕⢕⢕⢕⢕⢕⢕⢕⢕⢕⢕⢕⢕⢕⢕⢕⢔⢄⠀⠀⠀⠀⠀⠀⠀⠀⠀⠀⠀⠀⠀⠀⠀⠀⠀⠀⠀⠀⠀⠀⠀⠀⠀⠀⠀⠀⠀⠀⠀⠀⠀⠀⠀⠀⠀⠀⠀⠀⠀⠀⠀⠀⠀⠀⠀⠀⠀⠀⠀⠀⠀⠀⠀⠀⠀⠀⠀⢸⣿⣿⣿⣿⣿⠑⠀⠀⠀⠀⠀⠄⠀⠀⠀⠀⠁⠀⠀⠀⠀⠀⠀⠀⠀⠀⠀⠀⠀⠀⠀⠀⠀⠀⢀⠀⠀⠀⠀⠔⠐⠀⠀⠀⠀⠀⠀⠀⠀⠀⠀⢸⣿⣿⣿⣿⣿⣿⣿⣿⣿⣿⣿⣿⣿⣿⣿⣿⣿⣿⠀</a:t>
            </a:r>
            <a:br/>
            <a:r>
              <a:t>⣿⣿⣿⣿⣿⣿⣿⡿⢕⢕⢕⢕⢕⢕⢕⢕⢕⢕⢕⣿⣿⣿⣿⣿⣿⣿⣿⣿⣿⣿⣿⣿⣿⣿⣿⣿⣿⣷⡕⢕⢕⢜⢿⣿⣿⣿⣿⣿⣿⣿⣿⣿⣿⣿⣇⢕⢕⢕⠀⠀⠀⠀⠀⠀⠀⠀⠀⠀⠀⠀⠀⠀⠀⠀⠀⠀⠀⠀⠀⠀⢀⢄⢔⢕⢕⢕⢱⣿⣿⣿⣿⣿⣧⣕⡕⢕⢕⢕⢕⢕⢕⢕⢕⢕⢕⢕⢕⢕⢕⢕⢕⢔⢀⠀⠀⠀⠀⠀⠀⠀⠀⠀⠀⠀⠀⠀⠀⠀⠀⠀⠀⠀⠀⠀⠀⠀⠀⠀⠀⠀⠀⠀⠀⠀⠀⠀⠀⠀⠀⠀⠀⠀⠀⠀⠀⠀⠀⠀⠀⠀⠀⠀⠀⠀⠀⠀⠀⠀⠀⢸⣿⣿⣿⣿⣿⡀⢀⠀⠀⠀⠀⠀⠀⠀⠀⠀⠀⠀⠁⠀⠀⠀⠐⠀⠀⠄⠀⠀⠀⠀⠀⠄⠀⠀⠀⠀⠀⠀⠀⠀⠀⠀⠀⠀⠀⠀⠀⠀⠀⠀⠀⣿⣿⣿⣿⣿⣿⣿⣿⣿⣿⣿⣿⣿⣿⣿⣿⣿⣿⣿⠀</a:t>
            </a:r>
            <a:br/>
            <a:r>
              <a:t>⣿⣿⣿⣿⡿⢟⢕⢕⢕⢕⢕⢕⢕⢕⢕⢕⣵⣵⣷⣿⣿⣿⣿⣿⣿⣿⣿⣿⣿⡝⢝⢿⣿⣿⣿⣿⣿⣿⣷⡕⢕⢕⢕⢻⣿⣿⣿⣿⣿⣿⣿⣿⣿⣿⡿⢕⠕⠀⠀⠀⠀⠀⠀⠀⠀⠀⢕⢕⢔⢔⢄⢄⢄⢄⢄⢔⢔⢔⢕⢕⢕⢕⢕⢕⢕⢕⢕⢿⣿⣿⣿⣿⣿⣿⣷⣷⣕⢕⢕⢕⢕⢕⢕⢕⢕⢕⢕⢕⢕⢕⢕⢕⢕⢕⢔⢀⠀⠀⠀⠀⠀⠀⠀⠀⠀⠀⠀⠀⠀⠀⠀⠀⠀⠀⠀⠀⠀⠀⠀⠀⠀⠀⠀⠀⠀⠀⠀⠀⠀⠀⠀⠀⠀⠀⠀⠀⠀⠀⠀⠀⠀⠀⠀⠀⠀⠀⠀⠀⠀⢸⣿⣿⣿⣿⣿⣿⣿⣿⣿⣷⣶⣶⣦⣴⣤⣤⣄⣀⣀⡀⢀⠀⠀⠀⠀⠀⠀⠀⠀⠀⠀⠀⠀⠀⠀⠀⠐⠀⠀⠄⠀⠀⠀⢀⠀⠀⠀⠀⠀⠀⢰⣿⣿⣿⣿⣿⣿⣿⣿⣿⣿⣿⣿⣿⣿⣿⣿⣿⣿⣿⠀</a:t>
            </a:r>
            <a:br/>
            <a:r>
              <a:t>⡿⢿⢟⢕⢕⢕⢕⢕⢕⢕⢕⢕⣱⣷⣿⣿⣿⣿⣿⣿⣿⣿⣿⣿⣿⣿⣿⣿⣿⣷⡕⢕⢜⢟⢿⣿⣿⣿⣿⣧⢕⢕⢕⢕⢹⣿⣿⣿⣿⣿⣿⣿⣿⡟⢕⢕⠀⠀⠀⠀⠀⠀⠀⠀⠀⠀⠁⢕⢕⢕⢕⢕⢕⢕⢕⢕⢕⢕⢕⢕⢕⢕⢕⢕⢕⢕⢕⣼⣿⣿⣿⣿⣿⣿⣿⣿⣿⣷⣕⡕⢕⢕⢕⢕⢕⢕⢕⢕⢕⢕⢕⢕⢕⢕⢕⢕⢔⢄⠀⠀⠀⠀⠀⠀⠀⠀⠀⠀⠀⠀⠀⠀⠀⠀⠀⠀⠀⠀⠀⠀⠀⠀⠀⠀⠀⠀⠀⠀⠀⠀⠀⠀⠀⠀⠀⠀⠀⠀⠀⠀⠀⠀⠀⠀⠀⠀⠀⠀⠀⢸⣿⣿⣿⣿⣿⣿⣿⣿⣿⣿⣿⣿⣿⣿⣿⣿⣿⣿⣿⣿⣿⣿⣿⣷⣶⣶⣦⣴⣤⣤⣄⣄⣀⣀⢀⠀⠀⠀⠀⠀⠀⠀⠀⠀⠀⠀⠀⠀⠀⠀⢸⣿⣿⣿⣿⣿⣿⣿⣿⣿⣿⣿⣿⣿⣿⣿⣿⣿⣿⣿⠀</a:t>
            </a:r>
            <a:br/>
            <a:r>
              <a:t>⢕⢕⢕⢕⢕⢕⢕⢕⢕⢕⣱⣿⣿⣿⣿⣿⣿⣿⣿⣿⣿⣿⣿⣿⣿⣿⣿⣿⣿⣿⣷⡕⢕⢕⢕⢜⢝⢿⣿⣿⡇⢕⢕⢕⢕⢝⣿⣿⣿⣿⣿⣿⡟⢕⢕⠁⠀⠀⠀⠀⠀⠀⠀⠀⠀⠀⠀⠀⢕⢕⢕⢕⢕⢕⢕⢕⢕⢕⢕⢕⢕⢕⣱⣵⣵⣾⣿⣿⣿⣿⣿⡜⢟⢿⣿⣿⣿⣿⣿⣷⣧⣕⡕⢕⢕⢕⢕⢕⢕⢕⢕⢕⢕⢕⢕⢕⢕⡕⢕⢔⢀⠀⠀⠀⠀⠀⠀⠀⠀⠀⠀⠀⠀⠀⠀⠀⠀⠀⠀⠀⠀⠀⠀⠀⠀⠀⠀⠀⠀⠀⠀⠀⠀⠀⠀⠀⠀⠀⠀⠀⠀⠀⠀⠀⠀⠀⠀⠀⠀⢸⣿⣿⣿⣿⣿⣿⣿⣿⣿⣿⣿⣿⣿⣿⣿⣿⣿⣿⣿⣿⣿⣿⣿⣿⣿⣿⣿⣿⣿⣿⣿⣿⣿⣿⣿⣿⣿⣷⣷⣶⣶⣴⣤⣤⣄⣄⣁⣁⢐⢀⣼⣿⣿⣿⣿⣿⣿⣿⣿⣿⣿⣿⣿⣿⣿⣿⣿⣿⣿⣿⠀</a:t>
            </a:r>
            <a:br/>
            <a:r>
              <a:t>⢕⢕⢕⢕⣕⣵⣵⣵⣵⣾⣿⣿⣿⣿⣿⣿⣿⣿⣿⣿⣿⣿⣿⣿⣿⣿⣿⣿⣿⣿⣿⣷⡕⢕⢕⢕⢕⢕⢜⢝⢗⢕⢕⢕⢕⢕⢜⣿⣿⣿⣿⢏⢕⢕⠁⠀⠀⠀⠀⠀⠀⠀⠀⠀⠀⠀⠀⠀⠀⢕⢕⢕⢕⢕⢕⢕⢕⢕⢕⢕⢕⢕⢻⣿⣿⣿⣿⣿⣿⣿⣿⣿⣷⣜⢝⣿⣿⣿⣿⣿⣿⣿⣿⣵⣕⢕⢕⢕⢕⢕⢕⢕⢕⢕⢕⢕⢜⢿⣷⣕⡕⢔⢄⠀⠀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⣵⣕⣵⣾⣿⣿⣿⣿⣿⣿⣿⣿⣿⣿⣿⣿⣿⣿⣿⣿⣿⣿⣿⣿⣿⣿⣿⣿⣿⣿⣿⣿⣷⡕⢕⢕⢕⢕⢕⢕⢕⢕⢕⢕⢕⢕⢕⢜⢿⡿⢇⢕⠕⠀⠀⠀⠀⠀⠀⠀⠀⠀⠀⠀⠀⠀⠀⠀⠀⠁⢕⢕⢕⢕⢕⢕⢕⢕⢕⢕⢕⢕⢕⢝⢿⣿⣿⣿⣿⣿⣿⣿⣿⣿⣷⣕⡻⣿⣿⣿⣿⣿⣿⣿⣿⣧⡕⢕⢕⢕⢕⢕⢕⢕⣿⣧⡕⢜⢻⣿⣿⣧⣕⢕⢄⠀⠀⠀⠀⠀⠀⠀⠀⠀⠀⠀⠀⠀⠀⠀⠀⠀⠀⠀⠀⠀⠀⠀⠀⠀⠀⠀⠀⠀⠀⠀⠀⠀⠀⠀⠀⠀⠀⠀⠀⠀⠀⠀⠀⢸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⡕⢕⢕⢕⢕⢕⢕⢕⢕⢕⢕⢕⢕⢕⢜⢕⢕⠑⠀⠀⠀⠀⠀⠀⠀⠀⠀⠀⠀⠀⠀⠀⠀⠀⠀⠀⠑⢕⢕⢕⢕⢕⢕⢕⢕⢕⢕⢕⢕⢕⢕⢝⢿⣿⣿⣿⣿⣿⣿⣿⣿⣿⣷⡜⢻⣿⣿⣿⣿⣿⣿⣿⣿⣷⣧⡕⢕⢕⢕⢕⢹⣿⣿⣷⣕⢝⣿⣿⣿⣷⣕⢕⢄⠀⠀⠀⠀⠀⠀⠀⠀⠀⠀⠀⠀⠀⠀⠀⠀⠀⠀⠀⢀⢄⢔⢔⢔⢄⢄⢀⠀⠀⠀⠀⠀⠀⠀⠀⠀⠀⠀⠀⠀⠀⠀⢸⣿⣿⡟⢕⢕⠕⢼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⡕⢕⢕⢕⢕⢕⢕⢕⢕⢕⢕⢕⢕⢕⠕⠁⠀⠀⠀⠀⠀⠀⠀⠀⠀⠀⠀⠀⠀⠀⠀⠀⠀⠀⠀⠀⢕⢕⢕⢕⢕⢕⢕⢕⢕⢕⢱⣇⡕⢕⢕⢕⢝⢿⣿⣿⣿⣿⣿⣿⣿⣿⣿⣧⡝⣿⣿⣿⣿⣿⣿⣿⣿⣿⣿⣿⣿⣿⣷⣿⣿⣿⣿⣿⣧⡜⢻⣿⣿⣿⣷⣵⡕⢔⢀⠀⠀⠀⢀⢄⢄⢄⢔⢔⢔⢔⢕⢔⢔⢔⢕⢕⢕⢕⢕⢕⢕⢕⢕⢔⠀⠀⠀⠀⠀⠀⠀⠀⠀⠀⠀⠀⠀⠀⢸⣿⣿⣧⣕⢕⢕⣕⣼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⡕⢕⢕⢕⢕⢕⢕⢕⢕⢕⢕⢕⠑⠀⠀⠀⠀⠀⠀⠀⠀⠀⠀⠀⠀⠀⠀⠀⠀⠀⠀⠀⠀⠀⠀⠀⢕⢕⢕⢕⢕⢕⢕⢕⢕⢕⢹⣿⣧⣕⢕⢕⢕⢝⢻⣿⣿⣿⣿⣿⣿⣿⣿⣿⣿⣿⣿⣿⣿⣿⣿⣿⣿⣿⣿⣿⣿⣿⣿⣿⣿⣿⣿⣿⣿⣮⣿⣿⣿⣿⣿⣿⣧⡕⢔⢄⢔⢕⢕⢕⢕⢕⢕⢕⣕⣕⣕⡕⢕⢕⢕⢕⢕⢕⢕⢕⢕⢕⢕⢕⢕⢔⢄⢀⠀⠀⠀⠀⠀⠀⠀⠀⠀⢜⠑⠁⢁⢁⢁⢁⢁⢑⢑⢜⢻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⡕⢕⢕⢕⢕⢕⢕⢕⢕⢕⠀⠀⠀⠀⠀⠀⠀⠀⠀⠀⠀⠀⠀⠀⠀⠀⠀⠀⠀⠀⠀⠀⠀⠀⠀⢕⢕⢕⢕⢕⢕⢕⢕⢕⢕⢕⢜⢿⣿⣿⣧⣕⣕⣕⣝⢿⣿⣿⣿⣿⣿⣿⣿⣿⣿⣿⣧⣝⢟⢟⢿⣿⣿⣿⣿⣿⣿⣿⣿⣿⣿⣿⣿⣿⣿⣿⣿⣿⣿⣿⣿⣿⣿⣧⡕⢕⢕⢕⢕⢕⣿⣿⣿⣿⣿⢟⢕⢕⢕⢕⢕⢕⢕⢕⢕⢕⢕⢕⢕⢕⣵⣕⡕⢕⢔⢀⠀⠀⠀⠀⠀⠀⠁⠀⠑⠕⢕⢕⢕⠑⢕⢕⢕⠑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⡕⢕⢕⢕⢕⢕⢕⢕⢕⢕⠀⠀⠀⠀⠀⠀⠀⠀⠀⠀⠀⠀⠀⠀⠀⠀⠀⠀⠀⠀⠀⠀⠀⠀⠁⢕⢕⢕⢕⢕⢕⢕⢕⢕⢕⢕⣸⣿⣿⣿⣿⣿⣿⣿⣾⣿⣿⣿⣿⣿⣿⣿⣿⣿⣿⣿⣿⣿⣕⢕⢝⢿⣿⣿⣿⣿⣿⣿⣿⣿⣿⣿⣿⣿⣿⣿⣿⣿⣿⣿⣿⣿⣿⣿⣷⣇⢕⢕⢻⡿⣿⢟⢏⢕⢕⢕⢕⢕⢕⢕⢕⣱⢕⢕⢕⢕⢕⢕⢕⢻⣿⣿⣷⣕⢕⢕⢔⢀⠀⠀⠀⠀⠀⠁⠐⠑⠑⠁⠁⠐⠑⠁⠀⠁⠉⠁⢁⢝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⣇⢕⢕⢕⢕⢕⢕⢕⢕⢔⠀⠀⠀⠀⠀⠀⠀⠀⠀⠀⠀⠀⠀⠀⠀⠀⠀⠀⠀⠀⠀⠀⠀⢀⢕⢕⢕⢕⢕⢕⢕⢕⢕⢕⢜⢻⣿⣿⣿⣿⣿⣿⣿⣿⣿⣿⣿⣿⣿⣿⣿⣿⣿⣿⣿⣿⣿⣿⣧⡕⢜⢻⣿⣿⣿⣿⣿⣿⣿⣿⣿⣿⣿⣿⣿⣿⣿⣿⣿⣿⣿⣿⣿⣿⣿⣧⡕⢕⢕⢕⢕⢕⢕⢕⢕⢕⢕⢕⢕⢕⢕⢕⢕⢕⢕⢕⢕⢱⣕⡟⢿⣿⡿⢱⣷⣵⡕⢕⢄⠀⠀⠀⠀⠀⠀⠀⠀⠀⠀⠀⠀⠀⠀⠰⢾⣿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⣧⢕⢕⢕⢕⢕⢕⢕⢕⢔⠀⠀⠀⠀⠀⠀⠀⠀⠀⠀⠀⠀⠀⠀⠀⠀⠀⠀⠀⠀⠀⠀⢕⢕⢕⢕⢕⢕⢕⢕⢕⢕⢕⢕⢕⢝⢻⣿⣿⣿⣿⣿⣿⣿⣿⣿⣿⣿⣿⣿⣿⣿⣿⣿⣿⣿⣿⣿⣷⡕⢕⢝⢿⣿⣿⣿⣿⣿⣿⣿⣿⣿⣿⣿⣿⣿⣿⣿⣿⣿⣿⣿⣿⣿⣿⣿⣕⢕⢕⢕⢕⢕⢕⢕⢕⢕⢕⢕⢕⢕⢕⢕⢕⢕⢕⢕⢸⣿⣷⡜⢟⢕⢸⣿⣿⡗⢷⣕⢕⢄⠀⠀⠄⠔⠀⠀⠀⠀⠕⠔⠀⠀⢀⡀⣄⣄⣼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⣧⡕⢕⢕⢕⢕⢕⢕⢕⢄⠀⠀⠀⠀⠀⠀⠀⠀⠀⠀⠀⠀⠀⠀⠀⠀⠀⠀⠀⠀⢕⢕⢼⣇⢕⢕⢕⢕⢕⢕⢕⢕⢕⢕⢕⢕⢜⢝⢿⣿⣿⣿⣿⣿⣿⣿⣿⣿⣿⣿⣿⣿⣿⣿⣿⣿⣿⣿⣿⡕⢕⢕⢝⢿⣿⣿⣿⣿⣿⣿⣿⣿⣿⣿⣿⣿⣿⣿⣿⣿⣿⣿⣿⣿⣿⣿⣧⡕⢕⢕⢕⢕⢕⢕⢕⢕⢕⢕⢕⢕⢕⢕⣕⡕⢕⢕⢝⢻⡇⢕⢕⢕⢝⢿⢕⢸⣿⡇⢕⢕⢄⠀⠀⠀⠀⠀⠀⠀⠀⢀⣾⣿⣿⣿⣿⣿⣿⣿⣿⣿⣿⣿⣿⣿⣿⣿⣿⣿⣿⣿⣿⣿⣿⣿⣿⣿⣿⣿⣿⣿⣿⣿⣿⣿⣿⣿⣿⣿⣿⣿⣿⣿⣿⣿⣿⡿⢿⢟⢟⢟⢻⢿⢿⢿⢿⢿⢿⣿⢇⠀</a:t>
            </a:r>
            <a:br/>
            <a:r>
              <a:t>⣿⣿⣿⣿⣿⣿⣿⣿⣿⣿⣿⣿⣿⣿⣿⣿⣿⣿⣿⣿⣿⣿⣿⣿⣿⣿⣿⣿⣿⣿⣿⣿⣿⣿⣿⣿⣟⣿⣿⣿⣿⣿⣷⡕⢕⢕⢕⢕⢕⢕⢕⢀⠀⠀⠀⠀⠀⠀⠀⠀⠀⠀⠀⠀⠀⠀⠀⠀⠀⢄⢕⢕⣼⣿⣿⣧⣕⢕⢕⢕⢕⢕⢕⢕⢕⢕⢕⢕⢕⢕⢜⢻⡟⢜⢝⢿⣿⣿⣿⣿⣿⣿⣿⣿⣿⣿⣿⣿⣿⣿⢇⢕⢕⢕⢕⢻⣿⣿⣿⣿⣿⣿⣿⣿⣿⣿⣿⣿⣿⣿⣿⣿⣿⣿⣿⣿⣿⣿⣷⡕⢕⢕⢕⢕⢕⢕⢕⢕⢕⢕⢕⢕⢕⢻⣿⣷⡕⢕⢕⢕⢕⢕⢕⢕⢕⢕⢕⣿⢕⢕⢕⢕⢑⢔⢄⢀⠀⠀⠀⠀⢄⢝⢟⢿⣿⣿⣿⣿⣿⣿⣿⣿⣿⣿⣿⣿⣿⣿⣿⣿⣿⣿⣿⣿⣿⣿⣿⣿⣿⣿⣿⣿⣿⣿⣿⣿⣿⣿⣿⣿⣿⣿⣿⣿⡿⢏⢕⢕⢕⠕⠕⢕⢕⢕⢕⢕⢕⢕⢜⢕⠀</a:t>
            </a:r>
            <a:br/>
            <a:r>
              <a:t>⣿⣿⣿⣿⣿⣿⣿⣿⣿⣿⣿⣿⣿⣿⣿⣿⣿⣿⣿⣿⣿⣿⣿⣿⣿⣿⣿⣿⣿⣿⣿⣿⣿⣿⣿⣿⣯⡜⢻⣿⣿⣿⣿⣷⣕⢕⢕⢕⢕⢕⢕⢕⢔⢀⢄⢀⢀⠀⠀⠀⠀⠀⠀⠀⠀⢀⢀⢄⢕⢕⣱⣾⣿⣿⣿⣿⣿⣷⣷⣷⣷⣵⣕⢕⢕⢕⢕⢕⢕⢕⢕⢕⢕⢕⢕⢜⢻⣿⣿⣿⣿⡏⢝⢟⢟⢟⢟⢝⢕⢕⢕⢕⢕⢕⣕⣼⣿⣿⣿⣿⣿⣿⣿⣿⣿⣿⣿⣿⣿⣿⣿⣿⢿⣿⣿⣿⣿⣿⣿⣿⣧⡕⢕⢕⣕⣕⣕⣕⢕⢕⢕⢕⢕⢕⢻⣿⣿⣷⡧⢕⢕⢕⢕⢕⢕⢕⢕⢻⢕⢕⢕⢕⢕⢕⢕⢕⢔⢔⢔⢔⢔⢔⠁⢕⣿⣿⣿⣿⣿⣿⣿⣿⣿⣿⣿⣿⣿⣿⣿⣿⣿⣿⣿⣿⣿⣿⣿⣿⣿⣿⣿⣿⣿⣿⣿⣿⣿⣿⣿⣿⣿⢿⢟⢏⢕⠑⠑⠁⠀⠀⠀⠀⠑⠑⠁⢁⢑⢕⢕⢕⠀</a:t>
            </a:r>
            <a:br/>
            <a:r>
              <a:t>⣿⣿⣿⣿⣿⣿⣿⣿⣿⣿⣿⣿⣿⣿⣿⣿⣿⣿⣿⣿⣿⣿⣿⣿⣿⣿⣿⣿⣿⣿⣿⣿⣿⣿⣿⣿⣿⣷⣕⢕⢝⢟⢿⢏⢻⢇⢕⢕⢕⢕⢕⢕⢕⢕⢕⢕⢕⢕⢕⢔⢔⢔⢔⢔⢕⢕⢕⣕⣵⣿⣿⣿⣿⣿⣿⣿⣿⣿⣿⣿⣿⣿⣿⣿⣧⡕⢕⢕⢕⢕⢕⢕⢕⢕⢕⢕⢕⢜⢝⢟⢟⢇⢕⢕⢕⢕⢕⢕⢕⢕⢕⢕⢜⣿⣿⣿⣿⣿⣿⣿⣿⣿⣿⣿⣿⣿⣿⣿⣿⣿⣿⣿⣿⡞⢝⢻⣿⣿⣿⣿⣿⣷⣕⢕⢿⣿⢿⢟⢕⢕⢕⢕⢕⣱⣿⣿⣿⡿⢕⢕⢕⢕⢕⢕⢕⢕⢕⢕⢕⢕⢕⢕⢕⢕⢕⣧⡕⢕⢕⢕⢕⢕⠀⢕⣿⣿⣿⣿⣿⣿⣿⣿⣿⣿⣿⣿⣿⣿⣿⣿⣿⣿⣿⣿⣿⣿⣿⣿⣿⣿⣿⣿⣿⣿⣿⣿⣿⣿⣿⡿⢕⢕⢕⠑⠁⠀⠀⠀⠀⠀⠀⠀⠀⠀⢕⢕⢕⢕⢕⢕⠀</a:t>
            </a:r>
            <a:br/>
            <a:r>
              <a:t>⣿⣿⣿⣿⣿⣿⣿⣿⣿⣿⣿⣿⣿⣿⣿⣿⣿⣿⣿⣿⣿⣿⣿⣿⣿⣿⣿⣿⣿⣿⣿⣿⣿⣿⣿⣿⣿⣿⣿⣧⡕⢕⢕⢕⢕⢜⢕⢕⢕⢕⢕⢕⢕⢕⢕⢕⢕⢕⢕⢕⢕⢕⣱⣵⣷⣷⣿⣿⣿⣿⣿⣿⣿⣿⣿⣿⣿⣿⣿⣿⣿⣿⣿⣿⣿⣷⡕⢕⢕⢕⢕⢕⢕⢕⢕⢕⢕⢕⢕⢕⢕⢕⢕⢕⢕⢕⢕⢕⢕⢕⢕⢕⢕⢜⢿⣿⣿⣿⣿⣿⣿⣿⣿⣿⣿⣿⣿⣿⣿⣿⣿⣿⣿⣷⡕⢕⢜⢻⣿⣿⣿⣿⣿⣧⡜⢕⢕⢕⢕⢕⢕⢱⣾⣿⣿⢟⢕⢕⢕⢕⢕⢸⣷⡕⢕⢕⢕⢕⢕⢕⢕⢕⢕⢕⢕⢿⣷⢕⢕⢕⢕⢕⠀⢕⣿⣿⣿⣿⣿⣿⣿⣿⣿⣿⣿⣿⣿⣿⣿⣿⣿⣿⣿⣿⣿⣿⣿⣿⣿⣿⣿⣿⣿⣿⣿⣿⣿⣿⡟⢕⢕⢕⠕⠀⠀⠀⠀⠀⠀⠀⢀⢀⡀⢄⢕⢕⢕⢕⢕⢕⠀</a:t>
            </a:r>
            <a:br/>
            <a:r>
              <a:t>⣿⣿⣿⣿⣿⣿⣿⣿⣿⣿⣿⣿⣿⣿⣿⣿⣿⣿⣿⣿⣿⣿⣿⣿⣿⣿⣿⣿⣿⣿⣿⣿⣿⣿⣿⣿⣿⣿⣿⣿⣷⡕⢕⢕⢕⢕⢕⢕⢕⢕⢕⢕⢕⢕⢕⢕⢕⢕⢕⢕⢱⣾⣿⣿⣿⣿⣿⣿⣿⣿⣿⣿⣿⣿⣿⣿⣿⣿⣿⣿⣿⣿⣿⣿⣿⣿⣿⣇⢕⢕⢕⢕⢕⢕⢕⢕⢕⢕⢕⢕⢕⢕⢕⢕⢕⢕⢕⢕⢕⢕⢕⢕⢕⢕⢕⢝⣿⣿⣿⣿⣿⣿⣿⣿⣿⣿⣿⣿⣿⣿⣿⣿⣿⣿⣷⡕⢕⢕⢜⢻⣿⣿⣿⣿⣿⡕⢕⢕⢕⢕⣱⣿⡿⢟⢕⢕⢕⢕⢕⢕⢕⢜⣿⣿⡇⢕⢕⢕⢕⢕⢕⢕⢕⢕⢕⢸⣿⢕⢕⢕⢕⢕⠀⢕⣿⣿⣿⣿⣿⣿⣿⣿⣿⣿⣿⣿⣿⣿⣿⣿⣿⣿⣿⣿⣿⣿⣿⣿⣿⣿⣿⣿⣿⣿⣿⣿⣿⢟⢕⢕⠕⠑⠀⠀⠀⢀⢄⢔⣷⣷⣾⣿⣿⡕⢕⢕⢕⢕⢕⢕⠀</a:t>
            </a:r>
            <a:br/>
            <a:r>
              <a:t>⣿⣿⣿⣿⣿⣿⣿⣿⣿⣿⣿⣿⣿⣿⣿⣿⣿⣿⣿⣿⣿⣿⣿⣿⣿⣿⣿⣿⣿⣿⣿⣿⣿⣿⣿⣿⣿⣿⣿⣿⣿⣿⣕⢕⢕⢕⢕⢕⢕⢕⢕⢕⢕⢕⢕⢕⢕⢕⢕⢕⢕⢹⣿⣿⣿⣿⣿⣿⣿⣿⣿⣿⣿⣿⣿⣿⣿⣿⣿⣿⣿⣿⣿⣿⣿⣿⣿⣿⡇⢕⢕⢕⢕⢕⢕⢕⢕⢕⢕⢕⢕⢕⢕⢕⢕⢕⢕⢕⢕⢕⢕⢕⢕⢕⢕⢕⢜⢿⣿⣿⣿⣿⣿⣿⣿⣿⣿⣿⣿⣿⣿⣿⣿⣿⣿⣷⡕⢕⢕⢕⢝⣿⣿⣿⣿⣿⣇⢕⢱⣾⡿⢏⢕⢕⢕⢕⢕⢕⢕⢕⢕⢕⢻⣿⣿⢕⢕⢕⢕⢕⢕⢕⢕⢕⢕⢸⡿⢕⢕⢕⢕⢕⠀⢕⣿⣿⣿⣿⣿⣿⣿⣿⣿⣿⣿⣿⣿⣿⣿⣿⣿⡟⢟⢟⢟⢟⢟⢟⢟⢟⢟⢟⢟⢟⢟⢟⢇⢕⢕⠑⠀⠀⠀⠀⠀⢐⢅⢞⢟⢟⢟⢟⢏⢕⢕⢕⢕⢕⢕⢕⠀</a:t>
            </a:r>
            <a:br/>
            <a:r>
              <a:t>⣿⣿⣿⣿⣿⣿⣿⣿⣿⣿⣿⣿⣿⣿⣿⣿⣿⣿⣿⣿⣿⣿⣿⣿⣿⣿⣿⣿⣿⣿⣿⣿⣿⣿⣿⣿⣿⣿⣿⣿⣿⣿⣿⣧⢕⢕⢕⢕⢕⢕⢕⢕⢕⢕⢕⢕⢕⢕⢕⢕⢕⢕⢻⣿⣿⣿⣿⣿⣿⣿⣿⣿⣿⣿⣿⣿⣿⣿⣿⣿⣿⣿⣿⣿⣿⣿⣿⣿⣿⢕⢕⢕⢕⢕⢕⢕⢕⢕⣱⣷⣷⣷⣵⣕⢕⢕⢕⢕⢕⢕⢕⢕⢕⢕⢕⢕⢕⢕⢹⣿⣿⣿⣿⣿⣿⣿⣿⣿⣿⣿⣿⣿⣿⣿⣿⣿⣿⡕⢕⢕⢕⢜⢻⣿⣿⣿⣿⣧⡕⢝⢕⢕⢕⢕⢕⢕⢕⢕⢕⢕⢕⢕⢸⣿⣿⡇⢕⢕⢕⢕⢕⢕⢕⢕⢕⢸⢇⢕⢕⢕⢕⢕⠀⢕⣿⣿⣿⣿⣿⣿⣿⣿⣿⣿⣿⣿⣿⣿⣿⣿⣿⡇⢕⢕⢕⢕⢕⠕⢕⢕⢕⢑⢕⢕⠕⠕⢕⢕⠕⠀⠀⠀⠀⠀⠀⠁⢕⢕⠕⠕⠑⠀⢕⢕⢕⢕⢕⢕⢕⢕⠀</a:t>
            </a:r>
            <a:br/>
            <a:r>
              <a:t>⣿⣿⣿⣿⣿⣿⣿⣿⣿⣿⣿⣿⣿⣿⣿⣿⣿⣿⣿⣿⣿⣿⣿⣿⣿⣿⣿⣿⣿⣿⣿⣿⣿⣿⣿⣿⣿⣿⣿⣿⣿⣿⣿⣿⣇⢕⢕⢕⢕⢕⢕⢕⢕⢕⢕⢕⢕⢕⢕⢕⢕⢕⢕⢿⣿⣿⣿⣿⣿⣿⣿⣿⣿⣿⣿⣿⣿⣿⣿⣿⣿⣿⣿⣿⢿⢟⢝⢝⢕⣵⡕⢕⢕⢕⢕⢕⢕⢕⣿⣿⣿⣿⣿⣿⣿⣧⣵⡕⢕⢕⢕⢕⢕⢕⢕⢕⢕⢕⢕⢜⢿⣿⣿⣿⣿⣿⣿⣿⣿⣿⣿⣿⣿⣿⣿⣿⣿⣿⣇⢕⢕⢕⢜⢻⣿⣿⣿⣿⣷⣕⢕⢕⢕⢕⢱⣿⡇⢕⢕⢕⢕⢕⢕⣿⣿⢇⢕⢕⢕⢕⢕⢕⢕⢕⢕⢜⢕⢕⢕⢕⢕⢕⠀⢕⣿⣿⣿⣿⣿⣿⣿⣿⣿⣿⣿⣿⣿⣿⣿⣿⣿⡇⢕⢕⢕⢕⢕⢕⢑⢑⠔⠕⢀⢄⠄⠀⢕⢕⢀⢄⢔⢕⢕⢔⢀⠀⢅⢔⢔⢄⠀⠀⢕⢕⢕⢕⢕⢕⢕⢕⠀</a:t>
            </a:r>
            <a:br/>
            <a:r>
              <a:t>⣿⣿⣿⣿⣿⣿⣿⣿⣿⣿⣿⣿⣿⣿⣿⣿⣿⣿⣿⣿⣿⣿⣿⣿⣿⣿⣿⣿⣿⣿⣿⣿⣿⣿⣿⣿⣿⣿⣿⣿⣿⣿⣿⣿⣿⣇⢕⢕⢕⢕⢕⢕⢕⢕⢕⢕⢕⢕⢕⢕⢕⢕⢕⢜⣿⣿⣿⣿⣿⣿⣿⣿⣿⣿⣿⣿⣿⣿⣿⢿⢟⢝⢝⣕⣕⣵⣷⣾⣿⣿⣿⣧⡕⢕⢕⢕⢕⢕⣿⣿⣿⣿⣿⣿⣿⣿⣿⣿⣷⣧⡕⢕⢕⢕⢕⢕⢕⢕⢕⢕⢕⢻⣿⣿⣧⢹⣿⣿⣿⣿⣿⣿⣿⣿⣿⣿⣿⣿⣿⣇⢕⢕⢕⢕⢹⣿⣿⣿⣿⣿⣧⢕⢕⢕⢕⢝⢇⢕⢕⢕⢕⢕⢕⣿⣿⢕⢕⢕⢕⢕⢕⢕⢕⢕⢕⢕⢕⢕⢕⢕⢕⢕⠀⢕⣿⣿⣿⣿⣿⣿⣿⣿⣿⣿⣿⣿⣿⣿⣿⣿⣿⡇⢕⢕⢕⢕⢕⢕⢕⢕⠕⢑⢐⠄⠑⢁⢁⢑⢕⢕⢕⢕⢕⢕⢕⢕⢕⢕⢕⢕⢔⢀⠀⢕⢕⢕⢕⢕⢕⢕⠀</a:t>
            </a:r>
            <a:br/>
            <a:r>
              <a:t>⣿⣿⣿⣿⣿⣿⣿⣿⣿⣿⣿⣿⣿⣿⣿⣿⣿⣿⣿⣿⣿⣿⣿⣿⣿⣿⣿⣿⣿⣿⣿⣿⣿⣿⣿⣿⣿⣿⣿⣿⣿⣿⣿⣿⣿⣿⣇⢕⢕⢕⢕⢕⢕⢕⢕⢕⢕⢕⢕⢕⢕⢕⢕⢕⢸⣿⣿⣿⣿⣿⣿⣿⣿⣿⣿⣿⡿⢏⢕⢕⣕⣵⣾⣿⣿⣿⣿⣿⣿⣿⣿⣿⣷⡕⢕⢕⢕⢕⣿⣿⣿⣿⣿⣿⣿⣿⣿⣿⣿⣿⣿⣧⡕⢕⢕⢕⢕⢕⢕⢕⢕⢕⢜⢟⣿⣇⢹⣿⣿⣿⣿⣿⣿⣿⣿⣿⣿⣿⣿⣿⣇⢕⢕⢕⢕⢜⣿⣿⣿⣿⣿⣷⣕⢕⢕⢕⢕⢕⢕⢕⢕⢕⢕⢻⢇⢕⢕⢕⢕⢕⢕⢕⢕⢕⢕⢕⢕⢕⢕⢕⢕⢕⠀⢕⣿⣿⣿⣿⣿⣿⣿⣿⣿⣿⣿⣿⣿⣿⣿⣿⣿⢇⢕⢕⢕⢕⢕⢕⠕⢕⢕⠅⢅⠕⠕⠄⠅⠅⠕⢕⢕⢕⢕⢕⢕⢕⢕⢕⢕⢕⢕⢕⢄⠀⠑⠑⠑⢕⢕⢕⠀</a:t>
            </a:r>
            <a:br/>
            <a:r>
              <a:t>⣿⣿⣿⣿⣿⣿⣿⣿⣿⣿⣿⣿⣿⣿⣿⣿⣿⣿⣿⣿⣿⣿⣿⣿⣿⣿⣿⣿⣿⣿⣿⣿⣿⣿⣿⣿⣿⣿⣿⣿⣿⣿⣿⣿⣿⣿⣿⣇⢕⢕⢕⢕⢕⢕⢕⢕⢕⢕⢕⢕⢕⢕⢕⢕⠁⢿⣿⣿⣿⣿⣿⣿⣿⣿⣿⢇⢕⣕⣵⣾⣿⣿⣿⣿⣿⣿⣿⣿⣿⣿⣿⣿⣿⣿⡕⢕⢕⢕⣿⣿⣿⣿⣿⣿⣿⣿⣿⣿⣿⣿⣿⣿⣿⣧⣕⢕⢕⢕⢕⢕⢕⢕⢕⢕⢜⢿⣇⢝⢟⣿⣿⣿⣿⣿⣿⣿⣿⣿⣿⣿⣿⣧⡕⢕⢕⢕⢜⢿⣿⣿⣿⣿⣿⣧⡕⢕⢕⢕⢕⢕⢕⢕⢕⢕⢕⢕⢕⢕⢕⢕⢕⢕⢕⢕⢕⢕⢕⢕⢕⢕⢕⢕⠀⢕⣿⣿⣿⣿⣿⣿⣿⣿⣿⣿⣿⣿⣿⣿⣿⣿⢕⢕⢕⢕⢕⢕⢕⢕⢕⢕⢕⢕⢕⢕⢕⢕⢕⢕⢕⢕⢕⢕⢕⢕⢕⢕⢕⢕⢕⢕⢕⢕⢕⢐⢀⠀⠀⠁⢕⢕⠀</a:t>
            </a:r>
            <a:br/>
            <a:r>
              <a:t>⣿⣿⣿⣿⣿⣿⣿⣿⣿⣿⣿⣿⣿⣿⣿⣿⣿⣿⣿⣿⣿⣿⣿⣿⣿⣿⣿⣿⣿⣿⣿⣿⣿⣿⣿⣿⣿⣿⣿⣿⣿⣿⣿⣏⢝⢟⢻⢿⣧⢕⢕⢕⢕⢕⢕⢕⢕⢕⢕⢕⢕⢕⢕⢕⢕⢸⣿⣿⣿⣿⣿⣿⣿⣿⣿⣷⣿⣿⣿⣿⣿⣿⣿⣿⣿⣿⣿⣿⣿⣿⣿⣿⣿⣿⣿⡕⢕⢕⣿⣿⣿⣿⣿⣿⣿⣿⣿⣿⣿⣿⣿⣿⣿⣿⣿⣷⢕⢕⢕⢕⢕⢕⢕⢕⢕⢕⢻⡕⢕⢟⢻⣿⣿⣿⣿⣿⣿⡞⢿⣿⣿⣿⣷⡕⢕⢕⢕⢜⢻⣿⣿⣿⣿⣿⣷⣕⢕⢕⢕⢕⢕⢕⢕⢕⠕⠑⢕⢕⢕⢕⢕⢕⢕⢕⢕⢕⢕⢕⢕⢕⢕⢕⠀⢕⣿⣿⣿⣿⣿⣿⣿⣿⣿⣿⣿⣿⣿⣿⣿⡏⢕⢕⢕⢕⢕⢕⢕⢕⢕⢕⢕⢕⢕⢕⢕⢕⢕⢕⢕⢕⢕⢕⢕⢕⢕⢕⢕⢕⢕⢕⢕⢕⢕⢕⢕⢕⢔⢄⢀⠑⠀</a:t>
            </a:r>
            <a:br/>
            <a:r>
              <a:t>⣿⣿⣿⣿⣿⣿⣿⣿⣿⣿⣿⣿⣿⣿⣿⣿⣿⣿⣿⣿⣿⣿⣿⣿⣿⣿⣿⣿⣿⣿⣿⣿⣿⣿⣿⣿⣿⣿⣿⣿⣿⣿⣿⣿⡕⢕⢕⢜⢝⢧⡕⢕⢕⢕⢕⢕⢕⢕⢕⢕⢕⢕⢕⢕⢕⢕⢿⣿⣿⣿⣿⣿⣿⣿⣿⣿⣿⣿⣿⣿⣿⣿⣿⣿⣿⣿⣿⣿⣿⣿⣿⣿⣿⣿⣿⣿⡕⢕⢹⣿⣿⣿⣿⣿⣿⣿⣿⣿⣿⣿⣿⣿⡿⢿⢟⢏⢕⢕⢕⢕⢕⢕⢕⢕⢕⢕⢕⢻⡕⢜⢕⢕⢕⢝⢿⣿⢿⣿⡜⣿⣿⣿⣿⣷⣕⢕⢕⢕⢕⢻⣿⣿⣿⣿⣿⣿⣧⡕⢕⢕⢕⢕⢕⢕⠀⠀⠁⠑⢕⢕⢕⢕⢕⢕⢕⢕⢕⢕⢕⢕⢕⢕⠀⢕⣿⣿⣿⣿⣿⣿⣿⣿⣿⣿⣿⣿⣿⣿⣿⣧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⣧⡜⢝⢟⢻⢿⢿⡇⢕⢕⢕⢕⢕⢝⡕⢕⢕⢕⢕⢕⢕⢕⢕⢕⢕⢕⢕⢕⢕⢜⢏⢻⣿⣿⣿⣿⣿⣿⣿⣿⣿⣿⣿⣿⣿⣿⣿⣿⣿⣿⣿⣿⣿⣿⣿⣿⣿⣿⣿⣧⢕⢕⢿⣿⣿⣿⣿⣿⣿⢿⢟⢏⢝⢕⢕⢕⢕⢕⢕⢕⢕⢕⢕⢕⢕⢕⢕⢕⢕⢕⢕⢱⢕⢕⢕⢕⢕⢕⢕⡱⣿⣧⢜⣿⣿⣿⣿⣿⣧⡕⢕⢕⢕⣿⣿⣿⣿⣿⣿⣿⣷⣕⢕⢕⢕⢕⢕⢕⢄⢀⠀⠀⠁⠁⠁⠑⠕⢕⢕⢕⢕⢕⢕⢕⢕⠀⢕⣿⣿⣿⣿⣿⣿⣿⣿⣿⣿⣿⣿⣿⣿⣿⣿⢕⢕⢕⢕⢕⢕⢕⢕⢕⢕⢕⢕⢕⢕⢕⢕⢕⢕⢕⢕⢕⢕⢕⢕⢕⢕⢕⢕⢕⢕⢕⢕⢕⢕⢕⢕⢕⢕⢕⢕⠀</a:t>
            </a:r>
            <a:br/>
            <a:r>
              <a:t>⣿⣿⣿⣿⡜⢿⣿⣿⣿⣿⣿⣿⣿⣿⣿⣿⣿⣿⣿⣿⣿⣿⣿⣿⣿⣿⣿⣿⣿⣿⣿⣿⣿⣿⣿⣿⣿⣿⣿⣧⡕⢕⢕⢜⢝⢕⢕⢕⢕⢕⢕⢕⢇⢕⢕⢕⢕⢕⢕⢕⢕⢕⢕⢕⢕⢕⢕⢕⢸⣿⣿⣿⣿⣿⣿⣿⣿⣿⣿⣿⣿⣿⣿⣿⣿⣿⣿⣿⣿⣿⣿⣿⣿⣿⣿⢿⢻⢕⢕⢸⣿⡿⢟⢏⢕⢕⢕⢕⢕⠕⠕⠑⠑⠑⠕⢕⢕⢕⢕⢕⢕⢕⢕⢕⢕⢕⢕⢕⢕⢕⢕⢕⢕⣷⣵⡕⢕⢕⢻⡇⢸⣿⣿⣿⣿⣿⣷⣕⢕⢕⢜⢿⣿⣿⣿⣿⣿⣿⣿⣧⡕⢕⢕⢕⢕⢕⢕⢀⠀⠀⠀⠀⠀⠀⠁⠕⢕⢕⢕⢕⢕⢕⠀⢕⣿⣿⣿⣿⣿⣿⣿⣿⣿⣿⣿⣿⣿⣿⣿⣿⡕⢕⢕⢕⢕⢕⢕⢕⢕⢕⢕⢕⢕⢕⢕⢕⢕⢕⢕⢕⢕⢕⢕⢕⢕⢕⢕⢕⢕⢕⢕⢕⢕⢕⢕⢕⢕⢕⢕⢕⠀</a:t>
            </a:r>
            <a:br/>
            <a:r>
              <a:t>⣿⣿⣿⣿⣧⢜⢿⣿⣿⣿⣿⣿⣿⣿⣿⣿⣿⣿⣿⣿⣿⣿⣿⣿⣿⣿⣿⣿⣿⣿⣿⣿⣿⣿⣿⣿⣿⣿⣿⣿⣿⣷⣕⢕⢕⢕⢕⢕⢕⢕⢕⢕⢕⢕⢕⢕⢕⢕⢕⢕⢕⢕⢕⢕⢕⢕⢕⢱⣿⣿⣿⣿⣿⣿⣿⣿⣿⣿⣿⣿⣿⣿⣿⣿⣿⣿⣿⣿⣿⣿⢿⢟⢏⢕⢕⣕⣾⣷⢕⢜⢕⢕⢕⢕⠕⠑⠁⠁⠀⠀⠀⠀⠀⠀⠀⠁⠑⠑⠕⠕⠕⢕⢕⢕⢕⢕⢕⢕⢕⢕⢕⢕⢸⣿⣿⣿⣕⢕⢜⢿⢕⢻⣿⣿⣿⣿⣿⣿⣷⣕⢕⢕⢝⢻⣿⣿⣿⣿⣿⣿⣷⣇⡕⢕⢕⢕⢕⢕⢄⠀⠀⠀⠀⠀⠀⠀⠀⠁⠀⠀⠀⠀⠀⠁⠜⢝⢝⢝⢝⢟⢻⢿⣿⣿⣿⣿⣿⣿⣿⣿⣿⡇⢕⢕⢕⢕⢕⢕⢕⢕⢕⢕⢕⢕⢕⢕⢕⢕⢕⢕⢕⢕⢕⢕⢕⢕⢕⢕⢕⢕⢕⢕⢕⢕⢕⢕⢕⢕⢕⢕⠀</a:t>
            </a:r>
            <a:br/>
            <a:r>
              <a:t>⣿⣿⣿⣿⣿⣇⢜⣿⣿⣿⣿⣿⣿⣿⣿⡏⢹⣿⣿⣿⣿⣿⣿⣿⣿⣿⣿⣿⣿⣿⣿⣿⣿⣿⣿⣿⣿⣿⣿⣿⣿⣿⣿⣧⣕⡕⢕⢕⢕⢕⢕⢕⢕⢕⢕⢕⢕⢕⢕⢕⢕⢕⢕⢕⢕⢕⢕⣼⣿⣿⣿⣿⣿⣿⣿⣿⣿⣿⣿⣿⣿⣿⣿⣿⣿⣿⣿⢏⢝⢕⢕⢕⢕⣵⣿⣿⡟⢕⢕⢕⢕⠕⠑⠁⠀⠀⠀⠀⠀⠀⠀⠀⠀⠀⠀⠀⠀⠀⠀⠀⠀⠁⠕⠕⠕⠁⢕⢕⢕⢕⢕⢕⢕⣿⣿⣿⣿⣧⡕⢜⡇⢜⣿⣿⣿⣿⣿⣿⣿⣿⣷⣕⢕⢕⢜⢻⢿⣿⣿⣿⣿⣿⣿⣕⢕⢕⢕⢕⢕⢔⠀⠀⠀⠀⠀⠀⠀⠀⠀⠀⠀⠀⠀⠀⠀⠀⠁⠁⠑⠁⠁⠑⢜⢝⢝⢝⢝⢝⢝⢝⢝⢕⢕⢕⢕⢕⢕⢕⢕⢕⢕⢕⢕⢕⢕⢕⢕⢕⢕⢕⢕⢕⢕⢕⢕⢕⢕⢕⢕⢕⢕⢕⢕⢕⢕⢕⢕⢕⢕⢕⠀</a:t>
            </a:r>
            <a:br/>
            <a:r>
              <a:t>⠛⠛⠛⠛⠛⠛⠃⠘⠛⠛⠛⠛⠛⠛⠛⠛⠑⠛⠛⠛⠛⠛⠛⠛⠛⠛⠛⠛⠛⠛⠛⠛⠛⠛⠛⠛⠛⠛⠛⠛⠛⠛⠛⠛⠛⠛⠓⠓⠑⠑⠑⠑⠑⠑⠑⠑⠑⠑⠑⠑⠑⠑⠑⠑⠑⠑⠚⠛⠛⠛⠛⠛⠛⠛⠛⠛⠛⠛⠛⠛⠛⠛⠛⠛⠛⠛⠛⠑⠑⠑⠑⠓⠛⠛⠛⠛⠃⠑⠑⠑⠑⠀⠀⠀⠀⠀⠀⠀⠀⠀⠀⠀⠀⠀⠀⠀⠀⠀⠀⠀⠀⠀⠐⠐⠐⠀⠑⠑⠑⠑⠑⠑⠑⠘⠛⠛⠛⠛⠓⠑⠛⠑⠛⠛⠛⠛⠛⠛⠛⠛⠛⠛⠃⠑⠑⠑⠑⠛⠛⠛⠛⠛⠛⠛⠓⠑⠑⠑⠑⠑⠑⠀⠀⠀⠀⠀⠀⠀⠀⠀⠀⠀⠀⠀⠀⠀⠀⠀⠑⠐⠀⠀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⢜⢝⢕⢕⢕⢕⢔⢕⢕⢜⢍⢝⢕⢜⡛⠏⢕⢕⢸⡿⢛⢕⢕⢹⡿⢏⢕⠘⣿⢿⢇⢕⢕⢔⣿⣿⡇⢕⢜⢏⢝⢕⢕⢸⠻⡏⢕⢔⡻⠟⢕⢕⠘⠿⠿⢛⢇⢕⢝⠛⠕⢕⢕⢔⢕⢕⢕⢌⢟⠏⢕⢕⢜⢛⢇⢕⢔⢻⠿⢛⢛⢿⣿⣿⢕⢕⢹⣿⣿⢇⢕⢔⢝⢇⢕⢕⢜⠟⠛⢍⢝⢔⢀⣿⡇⢕⣿⣿⣿⡇⢻⣿⣿⡟⢕⢿⣿⣿⡇⢔⢿⢟⢕⢕⢔⣠⣿⡿⢛⢔⢜⢝⢕⢕⢕⢜⢝⢕⢕⢕⢔⢝⢍⢕⢜⢝⢍⢕⢕⢌⢛⢟⢕⢕⢻⣿⣿⡇⢕⢕⢌⢛⢟⢕⢌⢛⢟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⣠⢕⢕⢕⢅⢠⢕⢕⢌⣷⢄⢕⢕⢕⢕⢄⠛⢕⢕⢕⢕⢕⢕⢕⢕⢕⢕⢕⢕⢕⢕⢕⢕⢕⢕⢕⢕⢜⢝⢕⢕⢕⢸⣿⡟⢕⢕⢕⢕⢕⢕⢕⢕⢰⢿⢕⢕⢰⣿⣿⡇⢕⢿⣿⣿⢕⢔⣿⣿⡇⢕⢸⣿⣿⢕⢕⢸⠕⢕⢕⢕⢻⡟⢇⢕⢕⢕⢕⢕⢕⢕⢕⢕⢕⢕⢕⢕⢕⢕⢕⢕⢕⢕⢕⢕⢕⢕⢕⢕⢕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⢔⢕⢕⢕⠇⢀⢕⢕⢕⢔⢕⢕⢕⢕⢕⢕⢕⢕⢕⠁⢕⢕⢕⢕⢕⢕⢕⢕⢕⢕⢕⢕⢕⢕⢕⢕⢕⢕⢀⠑⢕⢕⠘⢇⢕⢕⢕⢕⢕⢕⢕⢕⢕⢄⢀⢕⢕⢸⣿⣿⡇⢕⢿⣿⣿⢕⢁⣿⣿⡇⢕⢸⣿⣿⡇⢕⠲⠕⢕⢕⢕⢌⢅⢕⢕⢕⢕⠑⢕⢕⢕⢕⢕⢕⢕⢕⢕⢕⢕⢕⢕⢕⢕⢕⢕⢕⢕⢕⢕⢕⢕⢌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⠘⣿⢕⢕⢕⢕⢕⢕⢕⢕⢕⢕⢕⢕⢕⢀⢕⢕⢕⢕⢕⢕⢕⢕⢕⢕⢕⢕⢕⢕⢕⢕⢕⢕⢙⣟⢕⢕⢕⢕⢕⢕⢕⢕⢕⢕⢕⢕⢕⢕⢕⢕⢕⢔⣿⣿⡇⢕⢸⣿⣿⢕⢕⢸⣿⡇⢕⢌⣿⣿⢕⢕⢕⢄⢕⢕⢕⢕⢕⢕⢕⢕⢕⢄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⠸⣟⡁⢕⢕⢸⢏⢕⢕⢸⣿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⢛⢕⢕⢕⡕⢕⢕⢕⢕⢕⢕⢕⢕⢕⢕⢕⢕⢕⢕⢕⢕⢕⢕⢕⢕⢕⢕⢕⢕⢕⢕⢕⢕⢕⢕⢕⢕⢕⢕⢕⢕⢕⢕⢕⢕⢕⢕⢔⢕⢕⢕⢕⢕⢕⢕⢕⢕⢕⢕⢕⢕⢔⢕⢕⢕⢕⢕⢕⢕⢕⢕⢕⢕⢕⢕⢕⢕⢕⢕⢕⢔⣼⣷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⢘⢔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⢱⡥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⢁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⠑⢕⢕⢕⢕⢕⢕⢕⢕⢕⢕⢕⢕⢕⠲⠁⢕⢕⢕⢁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⢅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⡡⢱⢕⢕⢇⢕⢕⢜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⢱⠕⣕⣕⣕⣕⣑⣕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⢗⢗⢷⢷⢷⢷⢵⣵⣵⣜⣟⢟⢳⢧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⢟⢛⢓⢾⢽⣝⣻⢷⣵⡕⢝⢟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⡗⢗⢟⢟⣕⣕⣕⢕⢕⢝⢝⢻⢾⢽⠳⢧⢝⢟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⠄⡕⣵⣵⢱⣥⣵⢵⢵⣵⣅⡕⢵⣷⣷⣷⣿⣷⣗⣵⣝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⡇⡿⢿⢸⢿⢟⢕⢞⢟⢟⢝⠕⣕⣕⣱⢵⣵⣵⡜⢝⡝⡕⢓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⢐⢕⡇⢓⢓⣙⣟⣝⣻⣿⣿⣷⣿⣿⣿⣿⣷⣕⢝⢟⢷⢝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⡷⡹⢕⣟⣹⣽⣿⣿⣿⣿⣿⣿⣿⣿⣿⣿⣿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⢕⣼⣾⣿⣿⣿⣿⣿⣿⣿⣿⣿⣿⣿⣿⣿⡇⢕⢕⢕⢱⣧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⡿⢟⢹⢿⣿⣿⣿⣿⣿⣿⣿⣿⣿⣿⣿⣿⣧⡵⢕⢕⣕⡸⠕⠇⢕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⡞⢕⢕⢕⢝⢙⢝⢝⢕⢞⢟⢟⢟⢟⢝⣝⣽⡷⣇⠕⠑⢁⢀⣄⢠⠜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⠕⢕⣕⣕⢡⣥⣵⠑⠀⠀⢕⣕⣕⣕⣵⣵⣤⣴⣷⡾⢻⠝⢱⢕⠀⠀⢕⢕⢕⢕⢕⠕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⢱⢻⣿⡜⣿⡿⢄⠀⠀⠁⠟⢟⢟⢟⠫⠟⠋⠁⠁⠀⠀⠁⠀⠐⠀⢑⢑⣱⡵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⢘⢘⢝⢕⣕⣕⡕⢕⢔⢔⠐⠀⠀⠀⠀⠀⢀⠀⠀⠀⠀⠀⠀⠀⠀⢜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⠃⢁⢠⢲⣾⢿⣟⣏⣵⣵⣷⢇⠀⠀⢕⠕⠀⢄⢕⢀⠀⠁⠐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⢑⣴⣽⣽⣽⣽⡷⢗⠁⠀⢀⢕⠕⠀⠀⢁⠑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⢷⢧⢵⢾⢿⢿⢿⢿⢇⣗⢀⠀⠀⢕⠑⢕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⢷⢷⢗⢗⢗⢓⢚⢞⢝⢉⢕⢄⠄⢄⢁⢄⢅⢄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⠁⠑⢕⢣⡱⡵⢎⢕⢕⢕⢔⣄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⡕⢕⢕⢔⢕⢔⠕⢜⢅⢃⢕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⢎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⣟⢿⢷⣷⣵⢱⢕⢕⢕⢕⢕⢕⢕⢕⢕⢝⢝⢕⢕⢕⢕⢕⢕⢕⢕⢕⢻⣿⣿⣿⣏⡿⢗⢕⢗⢕⢕⢕⢕⢕⢕⢕⢕⡝⢏⢝⢝⢏⢝⢟⢻⣿⣷⣿⢵⢯⢽⣟⣿⣷⣵⣜⣕⣕⣕⣕⣕⣕⣕⣕⣽⣾⣿⣏⣝⣹⣯⣿⣿⡿⢿⢟⢟⡹⢇⢞⢝⣹⢿⢿⢿⣿⣿⡟⣟⢯⢹⢕⢕⢕⢜⢕⢕⢕⢕⢕⢜⢎⡹⢕⢕⢜⢝⢟⡼⣿⣿⣿⣿⣿⣏⣕⡕⢕⢕⢕⢱⢽⢧⡕⢕⢕⢸⢾⣾⣯⡕⢕⣕⣕⣼⡷⢷⡟⣗⡕⣜⢟⡕⢕⢝⢇⢕⢕⢕⢕⢕⢕⢕⢕⢕⢕⢕⢜⢕⢕⢕⢕⢕⢕⢕⢕⢣⣕⢕⢕⢕⢕⢕⢝⢏⢟⢗⣷⣵⡕⢕⢕⢕⢕⢕⢕⢕⢕⢕⢕⢕⢕⢕⢕⢕⢕⢕⢕⢕⢕⢕⢕⢕⢕⢕⢕⢕⢕⢕⢕⢕⢕⢕⢕⢕⢕⢕⢕⢕⢕⠀</a:t>
            </a:r>
            <a:br/>
            <a:r>
              <a:t>⣿⣿⣿⣿⣿⣿⣿⣿⡿⢟⢟⢏⢕⢕⢕⢕⢕⢕⢕⢕⢕⢕⢗⡕⢕⢱⡇⢜⢕⢇⢕⢝⢕⢗⢗⢕⢕⢕⢕⢕⢕⢜⢝⢕⢕⢱⢕⢕⢜⡕⢷⢷⣷⣧⢕⣜⢞⢟⢟⢗⢷⢷⢷⣧⣵⣽⣽⣿⣵⣷⣵⣿⣿⣿⣿⣿⣿⣿⣿⣯⣽⣾⣝⡏⢽⣿⣿⣿⣿⣷⣿⣟⣻⣷⡵⢵⢜⣱⣕⡇⢸⡷⢱⡳⢗⢏⢜⢻⢻⣽⣕⢕⢕⢕⢕⢕⢕⢕⢕⢝⢕⢕⢕⢇⢕⣕⣵⣧⣞⡻⢿⢷⢇⡝⢱⢽⣻⢇⢕⢕⢱⢇⣱⣞⡳⢕⣱⣵⡵⢹⣕⢜⢳⢵⢕⢕⢕⢕⢕⢕⣕⢱⢕⡕⢕⢵⢵⢜⢺⡟⢕⢕⠁⠁⠕⠕⠕⠕⢕⢕⢕⣕⢱⢱⢾⣗⢗⢷⢇⢕⢕⢕⢕⢕⢕⢜⢝⢹⣿⢿⢟⢗⢕⢕⢜⢝⡕⡝⢗⢷⣵⣕⣵⡕⣕⢕⢕⢕⢕⢕⢕⢕⢕⢕⢕⢕⢕⢕⢕⢕⢕⢕⢕⢕⢕⢕⢕⢕⢕⢕⠀</a:t>
            </a:r>
            <a:br/>
            <a:r>
              <a:t>⣿⣿⣿⣿⣿⣿⣿⢕⢕⢕⢕⢕⢕⢕⢕⢕⢕⢕⢕⢕⢕⢕⢕⢕⢕⢕⢕⢕⢕⢕⢕⢵⡕⢕⢕⢕⡕⢕⢕⢕⢕⢹⢽⢵⢗⢗⢇⢱⢕⢇⢇⢕⢗⢟⢟⡟⢹⢿⢽⢳⢕⣕⣹⣾⣿⣾⣿⣿⣿⣿⣿⣿⣿⣿⢿⣟⢿⣿⢿⡿⢿⢝⢕⢻⢿⣿⢽⢽⣿⡿⢿⢟⢗⢇⢇⡸⢵⣿⣿⣟⣻⣿⣏⢵⢸⡕⢕⢕⢕⢇⣝⡕⢕⢕⢕⣵⡵⢕⡕⢕⢅⢕⢕⣹⣿⣾⡿⣿⣯⣝⢇⣇⣧⣼⣷⡇⡕⢼⣕⡕⢱⢝⢝⢝⢝⢝⣽⣏⣵⣧⣝⣿⣷⣾⣿⣿⣿⡵⣾⡝⢕⢕⢕⢕⢵⢕⢕⢗⢏⢕⠁⠀⠀⠀⠀⢄⢄⢕⢕⣳⡿⣝⣵⢟⢟⢝⢗⢇⢕⢅⢕⢕⢜⣽⡕⢕⣕⢕⣝⣽⢟⢕⢇⡝⢕⢜⢕⢕⢕⢕⢗⣷⣧⣕⡕⢝⢝⣹⣝⣵⣵⣷⣗⣷⢷⢏⢕⢕⢕⢇⢕⢗⢕⣕⣕⣕⢕⢕⢕⢕⠀</a:t>
            </a:r>
            <a:br/>
            <a:r>
              <a:t>⣿⣿⣿⣿⡿⢿⢝⢕⢕⢕⢕⢕⢕⢕⢕⢕⢕⢕⢕⢕⢕⢕⢕⢕⢕⢕⢕⢕⢕⢕⢕⢕⢕⢕⢕⢕⢱⢷⢕⢕⢕⢕⡕⢕⢕⢕⢕⢕⢕⢕⢕⢕⢕⢕⢝⢝⢟⢿⢫⢝⣿⣿⣺⢯⢿⣿⣿⣿⣿⣟⣟⣏⡝⢝⢕⣱⢽⡷⢇⡵⢕⢕⢕⢕⣱⣵⢹⢝⣼⣿⣷⣷⣾⣾⡻⣿⣿⣿⣿⣿⣿⢿⢟⢝⢕⢕⠕⠕⢕⢕⢕⢜⣿⣷⣷⣵⡕⢝⢇⢕⢳⡕⢜⢗⢕⢕⢜⢕⣼⣽⣕⢕⢟⢷⢽⣿⢏⢱⣵⡕⢷⢷⢿⢿⢳⢇⢜⢽⣿⣇⡕⢟⢻⢿⢻⣾⡕⢷⢿⢧⢕⢕⢜⢕⢷⢇⢕⢕⢕⢕⢕⢅⠁⠁⢑⢕⢕⢕⢕⢝⢗⢕⢕⢕⢕⢕⢕⢕⢕⢕⢕⢕⢞⢇⢟⢏⢕⢜⢕⢕⢕⢇⢕⢕⢕⢕⢕⢕⢕⢕⢕⢕⢕⢕⢕⢕⢕⢕⢞⢟⢟⢟⣯⡷⢳⢳⢷⢧⣵⢕⢕⢕⢕⢕⢕⢕⢕⢜⢝⢝⠀</a:t>
            </a:r>
            <a:br/>
            <a:r>
              <a:t>⢿⣿⣿⡷⢕⢕⢕⢕⢕⢕⢕⢕⢕⢕⢕⢕⢕⢕⢕⢕⢕⢕⢕⢕⢕⢕⢕⢕⢕⢕⢕⢕⢕⢕⢕⢕⢕⢕⢕⢕⠑⠕⠕⠕⠑⠁⢕⢕⠑⠁⢅⢕⢕⢕⢕⢜⢗⢇⢕⢕⢕⢕⢟⢿⢿⢟⢏⢏⢝⢺⢿⢿⢿⢷⢿⢿⢟⢻⣷⣞⣿⡿⢿⢟⢝⢝⢇⢱⢜⢱⢽⢿⢿⡕⢕⢜⢝⢫⢕⠕⢕⢕⠕⠑⠀⠀⠀⠀⠑⠝⠝⠝⠝⢟⢝⢟⢗⣷⡏⢕⢜⡽⢏⢝⢗⢕⢕⢗⢕⢵⣕⣝⡕⡕⢕⢵⢕⣕⡕⢝⢟⢏⢕⢕⢕⢕⢕⢕⢕⢕⢕⢕⢕⣱⣵⢼⢕⢕⢕⢕⢾⢗⢕⢱⣵⡵⢵⢕⢁⢁⢕⢕⢕⢕⢕⢕⢕⢕⣱⢕⢵⢕⢕⢇⢕⢕⢕⢵⢷⢵⢞⣕⣱⢇⢕⢕⡕⢕⢕⠁⠅⢕⢄⠄⠑⢕⢕⢕⢱⢷⢇⢕⢕⢱⢕⡕⢕⢕⡕⢕⢕⢕⢕⢇⢕⢕⢕⣕⢕⢕⡕⢕⢕⢕⢱⢵⢕⣕⡕⢕⠀</a:t>
            </a:r>
            <a:br/>
            <a:r>
              <a:t>⣾⣿⣿⢕⢕⢕⢕⢕⢕⢕⢕⢕⢕⢕⠕⢕⢕⠕⢕⠕⢕⢕⢕⢄⠀⢕⢕⢕⢅⠁⢕⢕⠕⠕⠕⠑⠑⠁⠁⠀⠀⠀⠀⠔⠔⠑⠑⠁⠀⠁⠑⠕⢕⢕⢕⢕⢕⢕⢕⢕⢕⢕⢕⢕⢕⢕⢕⢕⢕⢕⢕⢕⢕⢕⢇⢕⢕⡵⡽⢵⢵⢝⢕⢕⢕⢕⢕⢕⢕⢕⢕⢕⢱⢷⢕⢕⢕⠑⠁⠀⠑⠑⠀⠀⠀⠀⠀⠀⠀⠀⠀⠀⠀⠀⠁⠑⢝⢕⢳⢱⢕⢕⢜⢗⢕⢕⢕⢕⢸⢗⡕⢜⢟⢗⢕⢜⢗⢕⢕⢕⢕⢕⢕⢕⢕⢕⢕⢕⢕⢕⢕⢇⢕⢕⢕⢕⢕⢕⢕⢕⢕⢕⢕⢾⢏⢕⢕⢕⢕⢕⢔⢄⢔⢕⢕⣱⣵⢕⣕⢕⣕⡕⢕⡕⢕⢕⢕⣗⡗⢕⢕⢜⢝⢕⡏⢟⢝⢕⢕⢕⢕⢕⢁⠀⠀⠀⠑⢕⢕⡕⢕⢕⢕⢕⢟⢕⢕⢕⢕⢞⣗⣗⢕⢕⢕⢕⢕⢜⢕⢕⢕⢕⢕⢕⢷⢗⢕⢕⢗⢗⠀</a:t>
            </a:r>
            <a:br/>
            <a:r>
              <a:t>⡿⣻⣿⣕⣕⡕⢕⢕⢕⢕⢕⢕⢑⢕⠐⠅⠅⢄⢀⢅⢕⢕⢄⢄⢄⢕⠑⠑⢀⠄⢕⠑⠑⢀⢀⢄⠄⠔⢑⠁⠀⠀⠀⠀⠀⠀⠀⠀⠀⠀⠀⠀⠀⠀⠀⠀⠀⠁⠁⠑⠑⠑⠕⠕⠕⢕⢕⢕⢕⢕⢕⢕⢕⢕⢕⢝⢕⢕⢕⢕⢱⢷⣵⡕⣵⣱⣕⣕⣕⡱⢕⢕⢕⢕⢕⢔⢕⢀⠀⠀⠀⠀⠀⠐⠀⠀⠀⠀⠀⠀⠀⠀⠀⠀⠀⠀⠀⠁⠁⠁⠁⠁⠑⠑⠕⢕⢔⢕⢕⠕⠕⠑⢕⠔⠕⠑⠑⠁⠁⠁⠁⠁⠕⠕⠕⠑⠑⢕⢜⢕⢕⢕⢕⢕⢕⢕⢕⢕⢕⢕⢕⢕⢕⢕⢕⢕⢕⢕⢕⢕⢕⢅⢁⠕⠕⠑⠙⠑⠑⠁⠁⠁⠑⠁⠑⠕⠑⠑⢕⢕⠑⠑⠕⢕⢕⢕⢕⢕⢕⢕⢕⢕⢕⢔⠀⠀⠀⢕⢕⢕⢵⢕⢝⢳⣾⣷⣧⣵⣷⣾⣿⣿⣵⣷⣷⢇⢕⢕⢕⢕⢕⢕⢕⢕⢕⢕⢕⢕⢱⣵⠀</a:t>
            </a:r>
            <a:br/>
            <a:r>
              <a:t>⢝⢟⢝⢟⢟⢇⢕⢕⢕⢕⢕⢕⢕⠑⠀⠀⢕⠕⠕⠕⢕⢕⢕⠕⠕⠑⠕⠑⠀⠀⢀⢄⢄⠕⠕⢕⠁⠁⠀⠀⠀⠀⠀⠀⠀⠀⠀⠀⠀⠀⠀⠀⠀⠀⠀⠀⠀⠀⠀⠀⠀⠀⠀⠀⠀⠀⠀⠀⠀⠀⠀⠀⠀⠁⠁⠁⠁⠁⠑⠕⢗⢞⢻⢿⣿⣿⣿⡿⢝⢕⠑⠑⢕⢕⢕⢕⢕⢕⢕⢔⢔⢔⢕⢑⠀⠀⠀⠀⢀⠀⠄⢀⠀⠀⠀⠀⠀⠀⠀⠀⠀⠀⠀⠀⠁⠑⠑⠑⠀⠀⠀⠀⠀⠀⠀⠀⠀⠀⠀⠀⠀⠀⠀⠀⠀⠀⠀⠀⢕⢕⢕⢕⢕⢕⢜⢕⢕⢕⢕⠕⢕⢕⢕⢕⢕⢕⢕⢕⢕⢕⢕⣕⢕⢕⢕⢕⢕⢔⢔⢔⢔⢄⢄⢔⢕⢔⢔⡔⠕⠁⠀⠀⢕⢕⠁⠑⠕⠕⢕⢕⠕⠑⠑⠁⠀⠀⢄⢕⢕⢕⠕⢕⢕⢕⢕⢜⡿⢿⣧⣿⣿⣿⣿⣿⢇⢕⢕⠕⠕⢕⢕⢕⢕⢕⢕⢕⢕⢕⢕⢕⠀</a:t>
            </a:r>
            <a:br/>
            <a:r>
              <a:t>⢕⡇⢕⢕⠕⠕⢑⢑⢑⢕⢕⢕⢕⢕⠀⠀⠀⢔⠔⠑⠑⢕⢄⢀⢕⢐⠀⠀⠀⠐⠑⠑⠁⠀⠀⠀⠀⠀⠀⠀⠀⠀⠀⠀⠀⠀⠀⠀⠀⠀⠀⠀⠀⠀⠀⠐⠔⠔⠔⢔⢔⢔⢔⠀⠀⠀⠀⠀⠀⠀⠀⠀⠀⠀⠀⠀⠀⠀⠀⠀⠀⠁⠁⠕⢜⢕⢕⢑⠑⠁⠀⠀⠀⠀⠁⠑⠑⠑⠕⠕⢕⠕⢕⢕⢕⢔⢔⢔⢕⢕⢔⠀⠑⢔⢕⢔⢀⠀⠀⠀⠀⠀⠀⠀⠀⠀⠀⠀⠀⠀⠀⠀⠀⠀⠀⠀⠀⠀⠀⠀⠀⠀⠀⠀⠀⠀⠀⢔⢑⠑⠕⢕⠁⠑⠁⠁⠁⠀⠀⠀⠀⠀⠁⠁⠑⠕⢕⢕⢑⠑⠑⠑⠕⠕⠕⢕⢕⢕⠕⠕⠕⠕⠕⠕⠕⠕⠕⠄⠀⠀⠀⠀⠀⠀⠀⠀⠀⠀⠀⠀⢄⢄⢔⢔⢔⢕⢕⢕⢕⢄⢱⢕⢕⠕⠕⢕⢕⢕⡕⢟⢝⢟⢟⢷⢇⢕⠀⠀⢀⠀⠀⠕⠕⢕⢕⢕⢕⢕⢕⢕⠀</a:t>
            </a:r>
            <a:br/>
            <a:r>
              <a:t>⢕⢕⢇⢕⢄⢀⢔⠕⠑⠑⠁⠀⠑⠀⠀⠕⠕⠀⠀⠀⢀⢄⢕⠁⠕⢕⢔⠀⠀⠀⠀⠀⠀⠀⠀⠀⠀⠀⢀⢀⢄⠄⠄⠀⠀⠀⠀⠀⠀⠀⠁⠑⠑⠕⢕⢕⠁⠁⠁⠀⠀⠁⠁⠁⠁⠁⠀⠀⠀⠀⠀⠀⠀⠀⠀⠀⠀⠀⠀⠀⠀⠀⠀⠀⠀⠁⠁⠁⠁⠁⠀⠀⠀⠀⠀⠀⠀⠀⠀⠀⠀⠀⠁⠑⠑⠕⢕⢕⢕⢕⢕⢔⢕⢕⢕⢕⢕⢄⢄⢀⠀⠀⠀⠀⠀⠀⠀⠀⠀⠀⢀⠀⠀⠀⠀⠀⠀⠀⠀⠀⠀⠀⠀⠀⠀⠀⠀⠀⠑⢕⠐⠁⠀⢀⢀⠀⠀⠀⠀⠀⠀⠀⠀⠀⠀⠀⠕⠔⠀⠀⠀⠔⠄⠀⠀⠀⠑⠑⠑⠑⢕⢔⠄⠄⠀⠀⢑⢀⠀⠀⠀⠀⠀⠀⠀⠀⠀⠀⠀⠀⠀⢕⡱⢕⢕⢕⢕⢕⢕⢕⢕⠑⢑⠀⠀⢑⢕⢕⢕⢕⢕⢕⢕⢕⢁⢕⢐⢐⢐⢕⢕⢔⢄⢑⢕⢕⢕⢕⢕⢕⠀</a:t>
            </a:r>
            <a:br/>
            <a:r>
              <a:t>⠀⠁⠑⠁⠁⠀⠁⠀⠀⠀⠀⠀⠀⢄⠀⠀⠀⠀⢀⠄⢅⢅⢕⢀⠀⠁⠕⠀⠀⠀⠀⠀⠀⠀⠀⠀⢔⠕⠁⠁⠀⠀⠀⠀⠀⠀⢀⢀⢄⢄⢀⢀⢄⢄⢕⢄⢄⠀⠀⠀⠀⠀⠀⠀⠀⠀⠀⠀⠀⠀⠀⠀⠀⠀⠀⠀⠀⠀⠀⠀⠀⠀⠀⠀⠀⠀⠀⠀⠀⠀⠀⠀⠀⠀⠀⠀⠀⠀⠀⠀⠀⠀⠀⠀⠀⠀⠀⠁⠑⠕⠑⠑⠁⠁⠁⠑⠕⢕⢕⢕⢔⠔⠄⠀⢀⢀⢀⠀⠀⠀⠑⠅⠐⢀⢀⠀⠀⠀⠄⢄⠀⠀⠀⠀⠀⠀⠀⠀⠀⠀⠀⠀⠀⠀⠀⠀⠐⠀⠀⠀⠀⠀⠀⠀⠄⢄⢄⢀⠀⠀⠀⠀⢀⠀⠀⠀⠀⠀⠀⠀⠁⢕⢀⢁⢀⢔⢅⢁⢄⢄⢔⢔⠀⠐⠀⠀⠀⠀⠀⠀⢀⢕⢕⢕⢕⢑⢕⢕⢕⢕⢕⢔⢕⢕⢕⢕⢕⢕⢕⢕⢕⢕⢕⢕⢕⢕⢕⢕⢕⢕⢕⢕⢕⢕⢕⢕⢕⢕⢕⢕⠀</a:t>
            </a:r>
            <a:br/>
            <a:r>
              <a:t>⢔⠀⠀⠁⢀⢀⠀⠀⠀⠀⠀⠀⠀⠀⠀⠀⠀⠀⠀⠑⠀⠁⠁⠀⢄⢄⠔⠀⠀⠀⠀⠀⠀⠀⠀⢀⠑⠀⠀⠀⠀⠀⠀⠀⠀⢀⢕⢔⢕⢕⢕⢕⠕⠕⠕⠐⠀⠀⠀⠀⠀⠀⠀⢀⠀⠀⠀⠀⠀⠀⠀⠀⠀⠀⠀⠀⠀⠀⠀⠀⠀⠀⠀⠀⠀⠀⠀⠀⠀⠀⠀⠀⠀⠀⠀⠀⠀⠀⠀⠀⠀⠀⠀⠀⢀⢀⢀⢀⠀⠀⠀⠀⠀⠀⠀⠀⠐⠑⠕⠕⢕⢕⢕⢕⢕⢕⢕⠀⢀⢕⢔⢔⢕⢕⢑⢐⢀⢀⢀⢄⢕⠀⠀⠀⠀⠀⠀⠀⠀⠀⠀⠀⠔⢕⢕⢄⢔⢄⢄⢄⢄⢄⢄⢄⢄⢀⢁⢑⢑⢐⠐⠔⢄⢄⢀⢀⢀⢀⢀⢔⢔⢕⢕⢕⢕⢕⢕⢕⢕⢕⢕⢕⢕⢔⠀⢄⢄⢄⢄⢔⢕⢕⢕⢕⢕⢕⢕⢕⢕⢕⢕⢕⢕⢕⢕⢕⢕⢕⢕⢕⢕⢕⢕⢕⢕⢕⢕⢕⢕⢕⢕⢕⢕⢕⢕⢕⢕⢕⢕⢕⠀</a:t>
            </a:r>
            <a:br/>
            <a:r>
              <a:t>⢕⢕⢕⢕⠕⠁⠀⠀⠐⠀⠀⠀⠀⠀⠀⠀⠀⠀⠀⠀⢄⢄⢀⠁⠁⠁⠀⠀⠀⠀⠀⠀⠀⠀⠀⠀⠀⠀⠀⠀⠀⠀⠀⠀⠐⢕⢕⢕⢅⠁⠀⠀⠀⠀⠀⠀⠀⠀⠀⠀⠀⠀⠀⠁⠁⠐⠄⢀⠀⠀⠀⠀⠀⠀⠀⠀⠀⠀⠀⠀⠀⠀⠀⠀⠀⠀⠀⠀⠀⠀⠀⠀⠀⠀⠀⠀⠀⠀⠀⠀⠀⠀⠀⠀⠁⠁⢐⢐⠑⢄⢀⢀⢀⢄⢄⠀⠀⠅⢔⢀⠀⠀⠀⠁⠁⠁⠀⠀⠁⠑⠕⠑⢕⢕⠕⠕⢕⢕⢕⢕⢕⢅⢕⢔⢔⢔⠔⠐⠕⢕⢕⢕⢔⢀⢀⢁⢅⢕⢕⢕⢕⢕⢕⢕⢕⢕⢕⢕⢕⢕⢕⢕⢕⢕⢕⢕⢕⢅⢅⢅⢅⢕⢕⢕⢕⢕⢕⢕⢕⢕⢕⢕⢕⢕⢕⢕⢕⢕⢕⢕⢕⢕⢕⢕⢕⢕⠕⠑⢕⢕⢕⢕⢕⢕⢕⢕⢕⠕⠑⢅⠁⢕⠅⠑⠑⠑⢕⢅⢕⢕⠑⢕⢕⢕⢕⢕⢕⢕⠁⠀⠀</a:t>
            </a:r>
            <a:br/>
            <a:r>
              <a:t>⢁⢅⠀⢀⠀⠀⠀⠀⠀⠀⠀⠀⠀⠀⠀⠀⠀⠀⠀⠀⠁⠑⠁⠀⠀⠀⠀⠀⠀⠀⠀⠀⠀⠀⠀⠀⠀⠀⠀⠀⠀⠀⠀⠀⠀⠀⠁⠁⠑⠀⠀⠀⠀⠀⠀⠀⠀⠀⠀⠀⢀⠀⠀⢀⠀⠀⠀⠀⠐⠀⠀⠀⠀⠀⠀⠀⢀⠀⠀⠀⠀⠀⠀⠀⠀⠀⠀⠀⠀⠀⠀⠀⠀⠀⠀⠀⠀⠀⠀⠐⠀⠔⠐⠀⠀⠀⠀⠁⠀⢑⢕⢕⢕⠕⠁⠁⠔⠀⠀⠀⠀⠀⠀⠀⠀⠀⠀⠀⠀⠀⠀⠀⠁⠕⢕⠀⢕⢕⢕⢕⢕⢕⢕⢕⢕⢕⢕⢕⢕⢕⢕⢕⢕⢕⢕⢕⢕⢕⢕⢕⢕⢕⢕⢕⢕⢕⢕⢕⢕⢕⡕⠕⢑⢕⢕⢕⢕⢕⢕⢕⢕⢕⢕⢕⢕⢕⢕⢕⠕⠕⢕⢕⢕⢕⢔⠔⠀⠀⠑⢕⢕⢕⢕⢕⢕⢕⢁⠁⢕⢕⢕⢕⢕⢵⢕⢕⢕⢕⢐⢑⠁⢑⢕⢕⢀⢀⠀⠀⠁⢕⠄⢀⠁⠑⠑⢑⠑⠑⠑⠑⠀</a:t>
            </a:r>
            <a:br/>
            <a:r>
              <a:t>⠑⠁⠀⠀⢔⢔⢔⢄⠀⠀⠀⠀⠀⠀⠀⠀⠀⠀⠀⠀⠀⠀⠀⠀⠀⠀⠀⠀⠀⠀⠀⠀⠀⠀⠀⠀⠀⠀⠀⠀⠀⠀⠀⠀⠀⠀⠀⠀⠀⠀⠀⠀⠀⠀⠀⠀⠀⠀⠀⠀⠀⠀⠀⠀⠀⠀⠀⠀⠀⠄⢀⠀⠀⠀⠀⠀⠀⠀⠀⠀⠀⠀⠀⠀⠀⠀⠀⠀⠀⠀⠀⠀⠀⠀⠀⠀⠀⠀⠀⠀⢀⠀⠀⠁⠀⠀⠀⠀⠀⠀⠀⠔⠑⢕⢔⢔⢅⠐⠀⠀⠀⠀⠀⠀⠀⠀⠀⠀⠀⠀⠀⠀⢀⠀⠑⠀⢄⢁⢕⢕⢕⢕⢕⢕⢕⢕⢕⢕⢕⢕⠕⢕⢕⢕⢕⢕⢕⢕⢕⢕⢕⢕⠕⢕⢕⢕⢕⢕⢕⢕⢕⢕⢕⠕⢕⢕⢕⢕⢕⢕⢕⢕⢕⢕⢕⢕⠕⠕⢕⢕⢕⢕⢕⢕⢕⢔⢀⠀⢐⠕⠑⠀⠕⢕⢕⢕⢕⠐⠑⠕⢕⢕⢕⢕⢕⢕⢕⠕⠑⠑⢕⢕⢕⢕⢕⢕⢕⢄⢄⢕⢕⢕⢕⢔⢔⢔⠔⠕⠐⠔⠀</a:t>
            </a:r>
            <a:br/>
            <a:r>
              <a:t>⠀⠀⠀⠀⠑⠕⢕⢕⢕⢄⠀⠀⠀⠀⠀⠀⠀⠀⠀⠀⠀⠀⠀⠀⠀⠀⠀⠀⠀⠀⠀⠀⠀⠀⠀⠀⠀⠀⠀⠀⠀⠀⠀⠀⠀⠀⠀⠀⠀⠀⠀⠀⠀⠀⠀⠀⠀⠀⠀⠀⠀⠀⠀⠀⠀⠀⠀⠀⠀⠀⠑⠔⢄⢀⠀⠀⠀⠀⠀⠀⠀⠀⠀⠀⠀⠀⠀⠀⠀⠀⠀⠀⠀⠀⠀⠀⠀⠀⠀⠀⠀⠀⠀⠀⠀⠀⢀⠀⠀⢔⠑⢄⢕⢕⢕⢑⠕⠕⢔⢀⠀⠀⠀⠀⠀⠀⠀⠀⠀⠀⠀⠀⠔⢔⢄⢄⢑⢕⢕⢕⢕⢕⢕⢕⢕⢕⢕⢕⢕⢕⢄⢄⢁⢁⢀⠀⠁⠁⠁⠁⠁⠑⠑⠑⢕⢕⢜⢕⢏⢕⢕⢱⣵⡵⢵⢵⢕⢕⢕⢕⢕⢕⢕⢕⢕⢕⢕⢕⢕⢕⢕⢕⢕⢕⢕⢕⠁⠑⠁⠕⠄⠀⠄⠁⠐⢑⠀⠐⠄⢀⢀⢀⢄⢄⢄⢄⢀⠀⢔⢔⢕⢕⢕⢕⢕⢕⢕⢕⢑⠕⠕⢕⢕⢕⢕⠑⠑⢅⠕⠐⠀</a:t>
            </a:r>
            <a:br/>
            <a:r>
              <a:t>⠀⠐⠀⠀⠀⠁⠑⠕⢕⢕⢄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⠄⢔⢄⢀⠀⠀⠁⢁⠁⠐⢑⢕⢕⢑⢐⠄⢀⠀⠀⠀⠀⠀⠀⠀⠀⢕⢕⠐⠀⠀⠀⠑⠕⠕⢕⢕⢕⢕⢕⢕⢕⢕⢕⢕⢕⢕⢕⢕⢕⢄⢀⢀⢀⢀⠀⠀⠀⠀⠀⠑⢕⢕⢕⢕⢕⢕⢕⣵⣵⣧⣵⣕⢕⢕⢝⢕⢕⢇⢕⢕⢕⢕⠁⠁⠁⠁⠀⠀⠀⠀⢀⢀⢀⢀⢄⢄⢀⠁⢁⢀⢔⢕⢕⢕⠕⢕⢕⢕⢕⢕⢕⢕⢕⢕⢕⢕⢕⢕⢕⢕⠀⠀⠀⠀⠀⠁⢁⢑⢀⠀⠀⠀⢄⢕⠀</a:t>
            </a:r>
            <a:br/>
            <a:r>
              <a:t>⠀⠀⠀⠀⠀⠀⠀⠀⠑⠕⢕⠀⠀⠀⠀⠀⢀⢕⠑⠀⠀⠀⠀⠀⠀⠀⠀⠀⠀⠀⠀⠀⠀⠀⠀⠀⢀⠄⠀⠀⠀⠀⠀⠀⠀⠀⠀⠀⠀⠀⠀⠀⠀⠀⠀⠀⠀⠀⠀⠀⠀⠀⠀⠀⠀⠀⠀⠀⢀⠀⠀⠀⠀⠁⠑⠀⠔⠀⠐⠄⢄⢄⢀⢀⠀⠀⠀⠀⠀⠀⠀⠀⠀⠀⠀⠀⠀⠀⠀⠀⠀⠀⠀⠀⠀⠀⠀⠀⠑⢕⢔⢔⢕⢕⢕⢀⠀⠑⠕⠕⢄⢁⠁⠐⠄⠀⠀⠀⠀⠀⠀⠁⠀⠀⠀⠀⠀⠀⠀⠀⠁⠑⢕⢕⢕⢕⢄⢄⢅⢅⢁⢀⢀⢀⢁⢁⢅⢕⢕⢕⠕⠄⠄⠀⠀⠁⠀⠁⠁⠑⠑⠑⢕⢕⢝⢟⢻⣿⣿⡗⢗⢷⢷⢵⣵⣵⣵⣕⢕⢕⢔⢄⢄⢄⢔⢕⢕⢕⢕⢕⢕⢕⢕⢕⢕⢕⢕⢕⢄⢄⠔⠕⢅⠕⢕⢕⠅⢅⢅⢅⢕⢕⢕⢕⢕⢕⢕⢕⢔⢕⢔⠀⠐⠄⠀⠀⠀⠀⠄⠅⠀</a:t>
            </a:r>
            <a:br/>
            <a:r>
              <a:t>⠀⠀⠀⠀⠀⠀⠀⠀⠀⠀⠀⠀⠀⠀⠀⠀⠀⠑⠀⠀⠀⠀⠀⠀⠀⠀⢀⢀⠀⠀⠀⠀⠀⠔⠐⠀⠀⠀⠀⠀⠀⠀⠀⠀⠀⠀⠀⠀⠀⠀⠀⠀⠀⠀⠀⠀⠀⠀⠀⠀⠀⠀⠀⠀⠀⠀⠀⠀⠁⠀⠀⠀⠀⠀⠀⠀⠀⠀⠀⠀⠀⠀⠁⠁⠁⠀⠀⠀⠀⠀⠀⠀⠀⠁⠁⠐⠀⠀⠀⠑⠔⠕⢔⢀⠀⠀⠄⠀⠀⠁⢑⢕⢕⢕⢕⠕⠕⠕⢔⠀⠀⠀⠀⠀⠀⠀⠀⠀⠀⠀⠀⠀⠀⠀⠀⠀⠀⠀⠀⠀⠀⠐⢔⢕⢕⢕⢕⢕⢕⢕⢀⠀⠀⠀⠀⠀⠀⠀⠀⠀⠀⠀⠀⠀⠀⠀⠀⠀⠀⠀⠀⠀⠀⠁⠑⠁⠑⠑⠝⢝⢜⢕⢕⢕⢕⢕⢕⢣⢕⣕⣕⣕⣱⣕⣕⢼⢗⢗⢕⠑⠅⠕⠕⢕⢕⠕⢕⢕⢕⢕⢕⢕⢕⢕⢕⢕⢕⢕⢕⢕⠑⢕⢕⢕⢕⢑⢑⢕⢕⢕⢕⠕⠀⠐⠀⢀⠀⠀⠀⠀⠀</a:t>
            </a:r>
            <a:br/>
            <a:r>
              <a:t>⠀⠀⠀⠀⠀⠀⠀⠀⠀⠀⠀⠀⠀⠀⠀⠀⠀⠀⠀⠀⠐⠔⠔⠀⠀⠀⠁⠀⠀⠀⠀⠀⠀⠀⠀⠀⠀⠀⠀⠀⠀⠀⠀⢕⠀⠀⠀⠀⠀⠀⠄⢀⠀⠀⠀⠀⠀⠀⠀⠀⠀⠀⠀⠀⠀⠀⠀⠀⠀⠀⠀⠀⠀⠀⠀⠀⠀⠀⠀⠀⠀⠀⠀⠀⠀⠀⠀⠀⠀⠀⠀⠀⠀⠀⠀⠀⠀⠀⠀⠀⠀⠀⠀⠀⠁⠀⠀⠀⠀⢀⠀⠀⠑⠑⠑⠑⠕⠔⢔⢄⢄⠀⠀⠀⠀⠀⠀⠀⠀⠀⠀⠀⠀⠀⠀⠀⠀⠀⠀⠕⠔⢕⢅⠅⢕⢕⢕⢕⢕⠕⠕⠀⠀⠀⠀⠀⠀⠀⠀⠀⠀⠀⢀⢀⢀⢀⠀⢀⢀⠀⢀⠀⠀⠀⠀⠀⠀⢀⢔⢕⢕⢕⠕⢕⡕⢕⢕⢕⢕⢕⢕⢕⢕⢕⠕⠑⠕⠁⠀⠀⠀⠀⠁⠁⠁⠀⠀⠀⠀⠁⠕⠕⢕⢕⢕⢕⢕⢕⢕⢕⢕⢕⢕⠕⠕⠕⠑⠁⢀⠁⠀⠀⠀⠀⠀⠀⠀⠀⠀⠀⠀</a:t>
            </a:r>
            <a:br/>
            <a:r>
              <a:t>⠀⠀⠀⠀⠀⠀⠀⠀⠀⠀⠀⠀⠀⠀⠀⠀⠀⢄⠀⠀⠀⠀⠀⠀⠀⠀⠀⠀⠀⠀⠀⠀⠀⠀⠀⠀⠀⠀⠀⠀⠀⢀⢀⢀⠀⠀⠀⠀⠀⠀⠀⠀⠀⠀⠀⠀⠀⠀⠀⠀⠀⠀⠀⠀⠀⠀⠀⠀⠀⠀⠀⠀⠀⠀⠀⠀⠀⠀⢀⠀⠀⠀⠀⠀⠀⠀⠀⠀⠀⠀⠀⠀⠀⠀⠀⠀⠀⠀⢀⠀⠀⠀⠀⠀⠀⠀⠀⠀⠀⠀⠐⠄⢀⠀⠀⠀⠀⠀⠀⠀⠀⠀⠀⠀⠀⠀⠀⠀⠀⠀⠀⠀⠀⠀⠀⠀⠀⠀⠀⠄⠀⠀⠁⠁⠀⠁⠁⠀⠁⠀⠀⠀⠀⠀⠀⠀⠀⠀⠀⠀⢄⢵⢵⢕⣕⣕⣕⢕⢕⢕⠑⠁⠐⢔⢔⢕⢕⣕⣕⣕⣕⡕⢔⢜⢕⢕⢇⢕⢕⠕⢑⢑⠑⠁⢐⠑⠀⢀⠀⠀⠀⠀⠐⢀⢀⢄⢄⢀⢀⢄⢄⢅⢔⢕⢕⢕⢕⢕⠕⠕⢕⢕⠑⠀⠀⠀⠀⠁⠀⠀⠀⠀⢔⢔⢔⢔⢔⢔⢔⢕⠀</a:t>
            </a:r>
            <a:br/>
            <a:r>
              <a:t>⠀⠀⠀⠀⠀⠀⢀⠀⠀⠀⠀⠀⠀⠀⠀⠄⠀⠀⠀⠀⠀⠀⠀⠀⠀⠀⠀⠀⠀⠀⠀⠀⠀⠀⠀⠀⠀⠀⠀⢄⢕⢱⢇⢕⢄⢄⢀⢔⠕⠜⠑⠀⠀⠀⠀⠀⠀⠀⠀⠀⠀⠀⠀⠀⠀⠀⠀⠀⠀⠀⠀⠀⠀⠀⠀⠀⠀⠀⠀⠀⠀⠀⠁⠁⠀⠀⠀⠀⠀⠀⠀⠀⠀⠀⠀⠀⠀⠀⠀⠀⠐⢄⠀⠀⠀⠀⠀⠀⠀⠀⠀⠀⠀⠀⠁⠀⠀⠐⠐⠀⠀⠐⠀⠀⠀⠀⠀⠀⠀⠀⠀⠀⠀⠀⠀⠀⠀⠀⠀⠀⠀⠀⠀⠀⠀⠀⠀⠀⠀⠀⠀⠀⠀⠀⠀⠀⢀⢄⢔⢕⢕⢕⢝⢕⢕⢕⢇⠕⠕⠕⠕⠵⠷⢞⢕⢕⢺⢿⢷⢧⢵⢵⢗⢗⢇⢕⢕⢕⠕⠐⢀⢑⠑⢑⢁⠀⢀⠀⠀⠀⠐⠀⠀⠀⠀⠁⠁⢔⢕⠔⠔⠀⠁⠁⠀⠀⠀⠀⠀⠀⠀⠀⠐⠐⠀⠐⠀⠀⠑⢔⠀⠀⠅⢕⠕⢕⢕⢕⢕⢕⠀</a:t>
            </a:r>
            <a:br/>
            <a:r>
              <a:t>⢀⢑⠁⠀⠀⠀⠄⠀⠁⠀⠀⠀⠀⠀⠀⠀⠀⠀⠀⠀⠀⠀⠀⠀⠐⠀⠀⠀⠀⠀⠀⠀⠀⠀⠀⠀⠀⠀⢄⠕⠕⠜⢏⠕⢜⢕⢗⢕⢀⠀⠀⠀⠀⠀⠀⠀⠀⠀⠀⠀⠀⠀⠀⠀⠀⠀⠀⠀⠀⠀⠀⠀⠀⠀⠀⠀⠀⠀⠀⠀⠀⠀⠀⠀⠀⠀⠀⠀⠀⠀⠀⠁⠐⠀⠀⠐⠀⢀⠀⠀⠁⠀⠀⠀⠀⠀⠀⠀⠀⠀⠀⠀⠀⠀⠀⠀⠀⠀⢀⠀⠁⠀⠀⠀⠀⠀⠀⠀⠀⠀⠀⠀⠀⠀⠀⠀⠀⠀⠀⠀⠀⠀⠀⠀⠀⠀⠀⠀⠀⠀⠀⠀⠐⢔⢕⢔⢕⢕⢕⢕⢕⢵⣴⡔⠀⠁⠄⠄⠄⠄⢄⢁⢁⢁⢅⢁⢁⠑⠕⠑⠕⢕⢕⢕⢣⢕⢕⢕⢕⢕⢕⢅⠕⠅⠁⠀⠀⠀⠀⠀⠀⠀⠀⠀⠀⠀⠀⠁⠁⠀⠀⠀⢀⢀⠀⠀⠀⠀⠀⠀⠀⠀⠀⠀⠀⠀⠄⠀⠀⢐⢕⢔⢄⠀⠀⠀⠀⠀⠑⢕⠀</a:t>
            </a:r>
            <a:br/>
            <a:r>
              <a:t>⣵⣷⣵⢄⠀⠀⠀⠀⠀⠀⠀⠀⠀⠀⠀⠀⠀⠀⠀⠀⠀⠀⠀⠀⠀⠀⠀⠀⠀⠀⠀⠀⠀⠀⠀⢄⠔⠐⠁⠀⠀⠀⠁⠕⠑⢕⢕⠅⠀⠀⠀⠀⠀⠀⠀⠀⠀⠀⠀⠀⠀⠀⠀⠀⠀⠀⠀⠀⠀⠀⠀⢀⠀⠀⠀⠀⠀⠀⠀⠀⠀⠀⠀⠀⠀⠀⠀⠀⠀⠀⠀⠀⠀⠀⠀⠀⠀⠀⠀⢀⠄⠐⠀⠀⠀⢄⢀⠐⠐⢄⢀⠀⠀⠀⠀⠀⠀⠀⠀⠁⠁⠀⠁⠀⠐⠐⠐⠐⠀⠀⠀⠀⠀⠀⠀⠀⠀⠀⠀⠀⠀⠀⠀⠀⠀⠀⢐⠀⠀⠀⠀⢀⢕⢕⢿⣕⢕⢕⢕⢕⢕⢕⢕⢕⢄⠀⠀⠐⠐⠐⠔⢕⢕⢕⢕⢕⢕⢕⢔⢕⢔⢀⠅⢁⠕⠕⢑⢙⢑⠐⠕⠕⢀⢀⠀⠀⠀⠄⠀⠀⠀⠀⠀⠀⠐⠀⠐⠐⠀⠁⠁⠁⠑⠐⠀⠐⠐⠔⠔⢔⢄⢔⢔⢔⢔⢄⢄⢄⢔⢕⠕⠕⠕⢕⢔⢄⢀⠀⠀⢀⠀</a:t>
            </a:r>
            <a:br/>
            <a:r>
              <a:t>⣼⡝⢗⢎⢗⢔⡄⠀⠀⠀⠀⠀⠀⠀⠀⠀⠀⠀⠀⠀⠀⠀⠀⠀⠀⠀⠀⠀⠀⠀⠀⠀⠀⠀⠀⠀⠀⠀⠀⠀⠀⠀⠀⢄⢄⢕⢕⢄⠀⠀⠀⠀⠀⠀⠀⠀⠀⠀⠀⠀⢀⠀⠄⠄⠀⠀⠀⠀⠑⠑⠁⠀⠀⠀⢀⢀⠀⠀⠀⠀⠀⠀⠀⠀⠀⠀⠀⠀⠀⢀⢄⢄⢄⢔⠄⢅⢅⢔⢄⢅⢕⢔⢔⢔⢕⢕⢕⣔⢕⢕⢕⢕⢔⢄⢀⠀⠀⠀⠀⠀⠀⠀⠀⠀⠀⠀⠀⠀⠀⠀⠀⠀⠀⢄⢔⢔⢀⢄⢄⢄⢄⢔⢔⢇⢕⢕⢕⢀⢔⢔⢔⡕⢕⢄⢕⣜⣽⣕⢵⢵⢵⠕⠕⢕⢕⢕⠕⢕⢕⢕⢕⢕⣕⣕⢕⢕⢃⠑⠕⢕⢕⢕⢕⢄⢀⠀⠀⠑⠑⠕⢔⢔⢔⠀⠀⠑⠔⠐⠀⠀⠀⠀⠀⠀⠀⠀⠀⠀⠀⠀⠀⠀⠀⠀⠀⠀⠀⠐⠐⠔⠁⢁⠁⠁⠁⠑⠀⠀⠁⠁⠀⠀⠀⢄⢁⠑⠐⠀⢕⢕⠀</a:t>
            </a:r>
            <a:br/>
            <a:r>
              <a:t>⢟⣟⡟⢟⢟⣾⣷⡕⢔⢄⡀⠀⠀⠀⠀⠀⠀⠀⠀⠀⠀⠀⠀⠀⠀⠀⠀⠀⠀⠀⠀⠀⠀⠀⠀⠀⠀⠀⠀⠀⠀⢀⢕⢕⢕⢕⠕⠀⠀⠀⠀⠀⠀⠀⠀⠀⠀⠀⠀⠁⠐⠀⠀⠀⠀⠀⠀⠀⠀⠀⠀⠀⠀⠀⠀⠀⠀⠀⠀⢔⢄⢀⠀⢀⢀⢀⠀⢀⢀⢑⢕⢕⢔⠀⢄⢀⢄⢔⢔⣕⣱⢕⣕⡕⡕⢕⢕⡕⢷⢷⢕⣕⢕⢕⢕⢕⢕⢔⢄⢀⢀⢀⠀⠀⠀⠀⠀⠀⠀⠀⢄⢔⢱⢵⠕⠕⠑⠑⠑⠑⠑⠁⠁⠑⠑⠹⠕⠕⢕⢕⢜⢝⠝⢝⠑⠙⠛⠇⠑⢗⠐⠀⠐⠑⠑⠁⠀⠀⠀⢅⢕⢕⢕⢕⡕⢕⢕⢅⠀⠑⢱⣕⢕⢕⢕⠁⠀⠀⠀⢀⠀⠀⠅⠀⠀⠀⠀⠐⠔⠔⠀⠀⠁⠀⠀⠀⠀⠀⠀⠀⠀⠀⠀⠀⢀⢄⢔⢔⢔⢔⢕⢕⣅⢔⠀⠀⠀⠀⠀⠀⠀⠀⠀⠀⠀⠀⠀⠀⠁⠁⠀</a:t>
            </a:r>
            <a:br/>
            <a:r>
              <a:t>⡿⢿⢿⢿⣿⣿⣿⡝⢕⢕⣽⣅⡀⢀⠀⠀⠀⠀⠀⠀⠀⠀⠀⠀⠀⠀⠀⠀⠀⠀⠀⠀⠀⢀⢀⠀⠀⠀⢐⣱⢕⢎⢕⢕⠔⠁⠀⠀⠀⠀⠀⠀⠀⠀⠀⠀⠀⠀⠀⠀⠀⠀⠀⠀⠀⠀⠀⠄⠴⢔⢀⢀⠀⠀⠀⠀⠄⠄⠔⢕⠏⢕⢑⢕⢗⢕⠑⠑⠅⠁⠁⠁⠀⠀⠁⠉⠕⠕⠕⠝⠕⢝⢝⢟⢟⢳⢇⢜⢇⢕⢕⢕⢕⢕⢕⢕⢗⢕⢵⢵⢕⢇⢕⢀⢐⢑⠄⠀⠀⠐⠀⠀⠀⠀⠀⠁⠀⠀⠀⠀⠀⠀⠀⠀⠀⠀⠀⠀⠀⠀⠀⠀⠁⠀⠀⠀⠀⠀⠀⠀⠀⠕⢕⢄⢔⢄⢁⠁⢕⢕⢕⢕⢕⢕⠑⢁⠕⢕⢁⠐⠀⠘⠙⠝⠣⢕⢄⢄⢀⢄⢔⠕⠕⠀⠀⠀⠀⠀⠀⢔⢕⢔⢔⢕⢔⢔⢄⢀⢔⢔⢔⢕⢵⢗⢕⢕⢜⢝⢹⢽⣕⣗⢷⢝⢇⠀⠀⠀⢀⠀⠀⠀⢀⢀⢅⢕⢕⢕⢔⢔⠀</a:t>
            </a:r>
            <a:br/>
            <a:r>
              <a:t>⢷⢿⢿⢷⢗⢗⣪⣧⡞⢇⠁⢈⢝⢧⣕⣠⣄⢠⣄⡄⢔⢄⠄⠀⠀⠀⠀⠀⠀⠀⠀⠀⠀⠀⠀⠀⠀⢕⣼⣿⣷⡕⢕⢔⢀⢀⢀⢄⢀⢀⠀⠀⠀⠀⠀⠀⠀⠀⠀⠀⠀⠀⠀⠀⠀⠀⠀⠀⠀⠀⠀⠀⠀⢀⢄⠔⠐⠀⠀⠀⠀⠀⠁⠁⠁⠁⠁⠁⠁⠀⠀⠀⠀⠀⠀⠀⠀⠀⠀⠀⠀⠀⠀⠀⠀⠁⠁⠁⠑⠑⠕⠕⢕⢕⢕⢕⢱⢕⢕⢕⢕⢕⢕⢕⢕⢕⢔⢄⠀⠀⠀⠀⠀⠀⠀⠀⠀⠀⠀⠀⠀⠀⠀⠀⠀⠀⠀⠀⠀⠀⠀⠀⠀⠀⠀⠀⠀⠀⠀⠀⢔⢕⢕⢕⠝⠙⠝⢕⢕⢕⢕⢕⢕⢕⢔⢔⢔⢔⢕⢕⢄⠀⠀⠀⠀⠀⠁⠑⠐⠐⠀⠀⠀⠀⠀⠀⠀⠀⠁⠑⢑⢕⢕⢱⢕⢕⢗⢕⢕⢜⢝⢕⢕⢕⢕⢕⢕⢄⢅⢕⢝⢱⢵⣕⢕⢕⢕⢕⢕⢕⢕⢁⢑⢕⢕⢕⢕⡕⢱⢕⠀</a:t>
            </a:r>
            <a:br/>
            <a:r>
              <a:t>⠎⢽⣷⣷⣼⣾⣧⣇⢝⢕⢳⣧⣕⣜⢕⢋⢝⢹⢿⢿⣗⢗⢗⢷⢳⢷⣵⢔⡕⢮⢵⢵⢄⢴⢔⢕⢗⢟⣟⣝⣻⣾⣷⢷⢗⡕⢕⢕⢕⣱⢗⢕⢕⢔⢄⢄⠄⠄⠐⠔⠐⠐⠐⠁⠁⢅⠀⠀⠀⠀⠀⠀⠁⠀⠀⠀⠀⠀⠀⠀⠀⠀⠀⠀⠀⠀⠀⠀⠀⠀⠀⠀⠀⠀⠀⠀⠀⠀⠀⠀⠀⠀⠀⠀⠀⠀⠀⠀⠀⠀⠀⠀⠀⠑⠑⠑⠕⠕⢱⣵⡕⢕⢕⢕⢕⢕⢕⢕⢕⢀⢀⢀⢀⠀⠀⠀⠀⠀⠀⠀⠀⠀⠀⠀⠀⠀⠀⠀⠀⠀⠀⠀⠀⠀⠀⠀⠀⠀⠀⠀⠁⠁⢁⢕⢄⢄⠰⠔⢕⢜⢟⢝⢿⢵⣕⣵⣕⢕⢕⢕⢕⢕⢔⢄⢀⠀⠀⠀⠀⠀⠀⠀⠀⠀⠀⠀⠀⠀⠀⠀⡡⢕⠵⢿⣷⡗⢕⢕⣕⢕⢕⢕⢕⢕⢕⢕⡕⡁⢁⢁⢕⠅⠁⠁⠁⠜⢇⢕⢕⢄⠁⠁⠁⠀⢕⣕⢕⢕⢕⢕⠀</a:t>
            </a:r>
            <a:br/>
            <a:r>
              <a:t>⢤⣄⣜⣿⢿⣿⣿⣿⣽⣺⣣⣵⣝⡕⢽⣕⢗⢕⢁⢘⢙⠕⠑⠑⠑⠎⢟⢟⣟⢇⢺⢧⣵⢵⢷⢮⣵⣵⡵⣗⡞⢟⢻⢿⢿⣿⡿⢟⢟⢻⢷⣵⣵⣵⢕⢵⢵⣵⢔⢔⢔⢕⢔⢕⢄⢄⢄⢄⢔⢔⠐⠕⢖⢆⢔⢔⢖⢗⢇⢔⡄⢄⢀⢀⠀⠀⠀⠀⠀⠀⠀⠀⠀⠀⠀⠀⠀⠀⠀⠀⠀⠀⠀⠀⠀⠀⠀⠀⠀⠀⠀⠀⠀⠀⠀⠀⠀⠀⠀⠑⠜⢕⢱⢕⢕⢕⢱⢕⢕⢕⢕⢕⢕⢕⢔⠀⢀⢀⢀⠀⠀⠀⠀⠀⠀⠀⠀⠀⠀⠀⠀⠀⠀⠀⠀⠀⠀⠀⠀⠀⠀⠀⢕⢕⢅⢁⢀⢔⢕⢕⡕⢱⣵⣵⣜⣟⡳⢇⢕⢕⢣⣵⣜⢕⢀⠀⠀⠀⠀⠀⠀⠀⠀⢀⠀⠀⠀⠀⠀⠁⠀⠀⠀⠁⠕⠑⠑⠘⠝⠁⠑⠕⠕⢕⢕⢕⢕⢾⣧⣵⣕⣕⢔⢄⢀⠀⠀⠁⠕⢇⢕⢔⢄⢀⢁⢝⢕⢕⢕⢗⠀</a:t>
            </a:r>
            <a:br/>
            <a:r>
              <a:t>⠑⢑⡘⢝⢝⢝⣟⡟⢟⢝⢝⢏⢝⡿⣿⡗⢸⢕⢕⢕⢔⢔⢕⢀⢀⢐⢑⢑⢑⢅⢕⢕⢕⡱⢕⢯⢹⡟⢝⣕⣻⣿⣿⢾⢽⢝⢕⣳⣷⢷⡻⢿⢟⢟⢕⢕⣵⣿⡕⢕⢕⢱⣕⢕⢱⡕⢁⢀⠀⠀⠁⠈⠁⢁⢕⢕⢜⢕⢕⠕⠑⠑⠑⠑⠀⠀⠀⠀⠄⠔⠄⠀⠀⠀⠀⠀⠀⢀⢀⠀⠀⠀⠀⠀⠀⠀⠀⠀⠀⠀⠀⠀⠀⠀⠀⠀⠀⠀⠀⠀⠀⠁⠑⠕⠕⢜⢧⡕⢕⢕⢕⢕⢕⢕⢀⢅⢕⢕⢇⡱⢔⢀⢀⠀⠀⠀⠀⠀⠀⠀⠀⠀⠀⢄⢄⠄⠀⠀⠀⠀⠀⠐⠑⠕⠁⠁⠑⢕⢑⢕⢝⠕⢱⡎⢕⢕⢗⢕⢱⢵⢼⣿⡵⢵⣕⡕⢀⢀⢄⢄⢀⠀⠀⠁⠀⠀⠀⠀⠀⠀⠀⢀⢄⠁⠀⠀⠀⠀⠀⠀⠀⠀⠀⠀⠑⢕⡱⢿⣿⣿⣿⢟⢷⣧⣕⢔⢄⠀⠀⠀⠑⠜⠕⠑⠀⠀⢁⣱⢜⢝⠀</a:t>
            </a:r>
            <a:br/>
            <a:r>
              <a:t>⡜⢜⢕⢕⢌⠝⠝⠝⠙⠕⢕⢕⢝⢝⢝⢜⠑⠁⠁⢅⢕⠑⢕⢕⢕⢕⢕⣕⣱⣵⣵⣵⢱⢕⢱⢕⢪⣝⣹⣿⣷⣗⢗⢜⢝⢕⡕⢝⡕⢕⢕⢕⣗⡷⢵⢿⢿⢟⢕⢕⢱⣕⡸⣵⣵⣵⣽⢗⢣⢖⡕⢔⣕⡕⢅⢕⡱⢕⢕⣔⢄⢄⢔⣔⢴⢔⢔⢠⢄⢄⢄⢄⢀⢀⢀⢀⢁⠁⠁⢑⠐⠄⠄⠄⠀⠀⠀⠀⠀⠀⠀⠀⠀⠀⠀⠀⠀⠀⠀⠀⠀⠀⠀⠀⠀⠀⠀⠁⠑⠕⢕⢕⢇⢕⢕⢕⢕⢕⢕⢜⢏⢕⢕⢔⢔⢔⢄⢄⢀⠄⠐⠊⠑⠑⠀⢔⢄⢔⢔⢔⢔⢄⢀⢀⢔⣔⢕⢕⢕⢕⢑⠕⠕⢕⢕⢑⢕⢕⣕⢕⢕⢕⢝⢏⢗⢟⡷⢧⢄⠀⠀⠀⠀⠀⠀⢀⢀⢀⠀⠀⠁⠑⠕⠕⠀⠀⠀⢔⢔⠀⠀⠀⠀⠀⠀⠀⠁⠑⠑⠕⠕⠑⠘⠑⠜⢗⢕⢔⢄⠀⠀⢄⠀⠀⠀⠀⢜⢗⢕⢕⠀</a:t>
            </a:r>
            <a:br/>
            <a:r>
              <a:t>⡄⠀⢀⢀⢁⢅⢀⢀⢀⠀⢀⢁⢑⣕⡇⢄⢀⠀⠀⠑⢕⢕⡕⢘⠝⣞⣟⣽⣿⣿⣿⣟⣧⡵⢵⣵⣕⣝⣽⡽⢵⢗⢕⢕⣕⣕⣕⢳⢷⣵⣵⣵⣽⣝⣕⡕⢕⢕⢞⢳⢕⢕⢕⢕⢜⢏⢹⢹⢵⣵⣼⣼⣽⣝⡽⢿⢿⣷⢿⢟⡗⢺⣯⣽⣽⡵⢿⣷⣿⣷⣷⣣⣼⡧⣽⣝⣕⣔⡔⢄⢁⠕⠑⠕⢔⢄⢄⢄⢅⢀⢀⢀⠀⠀⠀⠀⠀⠀⠀⢅⢕⢕⢔⢄⢄⢀⠀⠀⠀⠀⠀⠀⠑⢑⢜⢕⢕⢕⢕⢕⢕⠜⠑⠕⢕⢕⢕⢁⠀⠀⠀⠀⠀⠀⠀⢅⢕⠕⠕⠕⠑⠑⢕⢕⠕⠕⠕⠕⢕⢕⣵⣵⣦⣕⢕⣕⣕⡕⣜⢝⢕⢕⢕⢕⢕⢕⢕⢕⢕⢕⢕⢴⢵⣜⣻⣿⣗⡔⢔⢄⢔⠀⠀⠀⠀⢀⢄⠑⠀⠀⠀⠀⠀⢄⢔⢄⢀⢀⠀⠀⠀⠀⠀⠀⠀⠁⠝⢳⣧⡕⢕⢕⢔⢄⢁⠑⢺⢷⣧⢕⠀</a:t>
            </a:r>
            <a:br/>
            <a:r>
              <a:t>⢝⢗⢟⢟⠟⠟⠋⠉⠉⠉⠉⠝⢕⢝⢕⢕⢞⢧⣕⡕⢱⢕⢕⢗⢗⢇⢵⠕⢕⢝⢝⢕⢕⠕⠕⠑⠑⠑⠕⠕⢕⢞⢏⢟⢻⢟⣿⡵⣕⢱⢞⢿⢟⢟⣯⡝⢝⢝⢝⢝⢕⢕⢕⢕⢵⢴⢵⢔⢅⢑⢍⢅⢁⢀⠀⢕⢕⢗⣧⣷⡷⣷⣾⣿⣷⡕⢝⢕⢝⢟⢿⢿⢿⣿⣝⣝⣽⣽⣝⣝⣝⣗⣷⣷⢵⡕⢕⡕⢕⢕⢄⢅⢕⠑⠀⠀⠀⠀⠄⢕⢕⠑⠁⠁⠑⠑⠀⠀⠀⠀⠀⠀⠀⠀⠁⠁⠀⠁⠁⠁⠕⠔⠄⠀⠁⠑⠑⠁⠀⠀⠀⢄⢀⢕⢕⠀⠀⠀⠀⠀⠀⠐⠁⠀⠀⠀⠀⠀⢑⢕⢝⢳⡕⢜⢝⢻⣿⣿⣿⣿⣧⣵⣕⡕⢕⢕⢕⢕⢕⢕⢕⢕⢕⢟⢻⢿⣿⣯⣕⢕⢕⠐⠕⢕⢅⢕⠑⠀⠀⢀⢀⠀⠀⠀⠀⠔⠑⠁⠀⢄⢀⠀⠀⠀⠀⠀⠀⠁⢜⢹⡷⡗⢕⢕⡕⢀⢕⢜⣿⣷⠀</a:t>
            </a:r>
            <a:br/>
            <a:r>
              <a:t>⢝⢝⡝⢅⢔⢀⠀⠀⠁⠁⠀⢁⢅⢑⢁⢁⠁⢕⢕⢕⢕⢣⢕⠕⢕⢕⡕⠕⠕⢕⠑⠑⠀⠀⠀⠀⠀⠀⠀⢀⢄⠕⠁⠁⠑⠀⠑⠑⠑⠑⠑⠑⠕⢕⠑⠑⢕⢕⢕⢕⢝⠏⢗⢕⢕⡷⣷⣷⣵⣕⣕⣕⣱⡕⢕⢕⢕⢕⢕⢝⢗⢺⢟⢝⢻⢟⢕⢕⢕⡼⢽⢳⢷⢷⢿⢿⣟⣝⢝⢻⣟⣟⡝⢯⣕⡕⢜⢟⢿⢿⡷⣷⣵⣕⣔⡔⢄⢄⢀⢀⢀⠀⠀⢀⠀⠀⠀⠀⠀⠀⠀⠀⠀⠀⠀⠀⢀⠀⠀⠀⢀⢄⢄⢀⢀⠀⠀⠀⠀⠀⢀⠀⠀⠀⠁⠀⠀⠀⢔⢄⢀⢁⠀⠀⠀⠀⠀⠀⠀⢕⢕⢕⢜⢝⢇⢜⢝⣟⢟⣿⣿⣿⣿⣿⣿⣷⣵⣵⣕⣕⢕⢕⢕⢞⢿⢿⢿⣿⣿⣷⣧⡵⢗⢇⠕⠑⢕⢔⠀⠀⢄⢀⠀⠀⠀⠀⠀⢄⢔⢕⢵⢔⢀⠀⠀⠀⠐⠔⠀⠑⢕⢝⢕⢵⣕⣕⣕⣵⣕⢜⠀</a:t>
            </a:r>
            <a:br/>
            <a:r>
              <a:t>⢕⢕⣕⣔⣔⣔⢕⢃⢈⢁⢁⢁⢅⢔⢅⢄⠀⠀⣕⠐⠐⠀⠀⢀⢠⢄⢔⢔⢄⢄⠄⠄⢄⠀⠀⠀⠐⠀⠀⠄⠔⠄⠀⠄⠔⠐⠀⠀⠀⠀⠀⠄⠄⢔⢄⢔⢕⠕⠅⠅⠐⠀⠀⠀⠁⠁⠜⢻⢟⢝⡝⡏⢝⣷⣕⢕⡕⠕⠕⢕⣵⡇⢕⢕⢕⢝⢗⢝⢗⠜⠑⠕⢕⢕⡝⢕⣕⣽⣿⣕⣼⣵⣮⣷⣿⣎⢿⢟⢻⢿⣿⣿⣿⣿⢯⣽⣿⣿⣷⣷⡣⢔⢀⢀⠀⠀⠀⠀⢀⠀⠀⢄⢄⢔⢔⢔⢔⢔⢕⢕⢔⢅⠅⠅⠁⠁⠀⢀⣄⡴⢵⢕⠀⠀⠀⠀⠀⢕⢕⢼⠜⢕⢄⢀⢀⢀⢄⢀⠀⠑⠕⢕⢕⢕⢕⡕⢕⢕⣝⣿⣿⣿⣿⣿⣿⣿⣿⣿⣧⣼⣕⢕⢕⢕⢕⢕⢕⢱⢼⣿⢟⢇⢇⢕⢄⢄⣕⢕⢄⢄⢕⣧⡕⢀⠀⠀⠔⠑⠑⠕⢕⢕⠀⠀⠀⠀⠀⠀⠀⠀⢱⢕⢕⢕⢜⣝⣿⣿⣿⣧⠀</a:t>
            </a:r>
            <a:br/>
            <a:r>
              <a:t>⠃⢙⢙⢙⢙⢕⢁⠁⠁⠁⠈⠁⠁⠉⠉⠁⠀⠒⠇⠄⠀⠀⠁⠁⠁⠀⠀⠈⠑⠓⠑⠑⠐⠑⠑⠃⢕⠕⠑⠑⠕⢑⢄⠀⠀⠀⠀⠀⢀⢀⢄⢔⢄⢁⢀⢀⢄⠀⠀⢄⢄⢀⢄⢄⢄⢐⣕⣕⣵⣷⡿⢇⠑⠁⠁⠁⠀⠀⠀⠀⠈⠑⠑⠑⠑⠑⢕⢕⢕⢄⠀⠁⠕⢜⣿⣿⡻⡿⢏⢝⢕⢕⢕⢜⢟⣿⣿⡷⣵⡷⣿⣿⣿⣿⣧⣝⢿⣿⣿⣿⣿⣿⣷⣵⣔⢔⢄⡄⢄⢁⠀⠁⠕⠕⠑⠑⠑⠁⠁⠀⠁⠁⠀⠀⠀⠀⠀⠁⠁⠁⠁⠑⢄⢄⢀⢀⢄⢕⢇⣕⣕⣵⡵⢕⢕⢕⢕⡕⢕⢔⢔⢕⢕⢗⢗⢏⢝⢕⢕⢕⢕⢕⢝⢻⣿⣿⣿⣿⣿⣿⣿⣿⣷⣿⣿⣷⣷⣷⣾⣧⣵⣵⣵⣷⣞⣽⣽⣷⣵⣵⣧⡿⢟⢕⢔⢕⢄⠀⠀⢔⢕⢕⠀⠀⢄⢀⠀⠀⠀⠀⠁⠁⠑⢕⢕⢺⣿⣿⣿⣿⠀</a:t>
            </a:r>
            <a:br/>
            <a:r>
              <a:t>⢕⠕⠕⠝⢕⢔⢕⢕⠔⠀⠀⠄⠀⠀⠐⠒⠐⠀⢀⢀⠀⠀⠀⠀⢀⢔⢕⢀⢀⣀⣀⣀⣀⢄⢤⢔⢇⢕⢕⢕⢱⢖⢇⢔⢄⢔⢔⣔⣱⣷⣷⣷⣿⣷⣷⣷⣷⣷⣷⣷⣷⣷⣷⣾⡿⢿⠿⠿⠿⢿⢵⠵⠴⠴⠄⠄⢄⢄⢴⢔⢔⢔⠀⠀⠀⢀⢕⢕⢕⡕⢀⢀⢀⢕⢜⣿⣷⢷⡕⢕⢕⢕⣱⢕⢕⢹⣕⠑⠑⠜⠞⢟⡿⢫⢜⢝⢟⢺⢿⣿⣷⣕⡜⢻⢷⡻⣧⡕⡣⢕⢕⢔⢀⢀⢀⢀⢄⢀⢄⢄⠄⠴⢔⠔⠄⠀⠀⠀⠀⠀⠀⠀⠀⠁⠑⠙⠁⢕⢟⣟⣟⣿⢧⢷⣷⣿⣿⢿⢟⢟⢯⡝⢜⢕⢕⢕⢕⢕⢕⢕⢗⢕⢕⣕⣜⣹⣿⣿⣿⣿⣿⣿⣿⣿⣿⣿⣿⣿⣿⣿⣿⣿⢟⢟⣻⣷⣷⣾⡿⢿⡟⢵⢇⢕⢅⢕⢕⢕⣕⣕⣕⣕⡄⢔⠕⠕⠀⠀⠀⠀⠀⠀⠀⠀⢕⢱⣯⢝⢹⢿⠀</a:t>
            </a:r>
            <a:br/>
            <a:r>
              <a:t>⢵⣵⢵⣵⣵⣕⡕⢕⢔⠀⠀⠀⠀⠀⢀⠀⠀⠀⠀⠀⠀⠉⠉⠁⠑⠘⠁⠁⠀⢁⢕⠃⠁⠁⠀⠁⠁⠁⠀⠀⠁⠈⠁⠁⠁⠐⠀⠀⠁⠘⠙⠉⠉⠁⠈⠙⠻⢿⣿⣿⡿⢟⢟⠕⠀⠀⠀⠀⠁⠑⠁⠀⠀⠀⠀⠀⠀⠀⢀⢰⢵⢕⢔⢔⢔⢕⠑⠁⢕⢕⢕⡕⢕⢕⢕⠕⢜⢳⢜⢧⢵⡜⢇⣕⡕⢕⠀⠀⠀⠀⠀⠀⠁⠑⠁⠁⠁⠑⢕⢕⢜⢝⢟⢷⣵⣕⢕⢝⢟⢗⢕⢕⢕⢕⢕⢕⠕⠑⠀⠀⠀⠀⠀⠀⠀⠀⠀⠀⠀⠀⠀⠀⠀⠀⠀⢀⢅⢕⢝⢻⢏⢕⢕⢕⣿⣿⣿⣿⣧⣕⣕⣾⣵⣵⣗⣷⣷⣧⣜⡕⢳⢷⢾⣿⣿⣿⣿⣿⣿⢿⣿⣿⣿⣿⣿⢿⣿⣿⣿⣿⣿⣿⣿⣿⡟⢟⢏⣽⣿⣷⣷⣷⣕⣱⣵⣼⢝⢝⢕⢝⢝⢕⢕⢕⢔⢄⢀⠀⠀⠀⠀⠀⠀⠀⠜⢟⢻⣝⣗⣇⠀</a:t>
            </a:r>
            <a:br/>
            <a:r>
              <a:t>⣕⡕⢱⢼⢼⢿⣝⢟⢟⢳⢧⢄⢄⢕⢗⢗⢟⠋⠙⠙⠙⠓⠐⠀⠀⠀⠀⠀⠀⠀⠀⠀⠀⠀⠀⠀⠀⠀⠀⠀⠀⠀⠀⠀⠀⠀⠀⠀⠀⠀⠀⠀⠀⠀⠀⠀⠄⠄⠀⠑⠑⢑⠀⠀⠀⠀⠀⠀⠀⠀⠀⠀⠀⠀⢀⡴⢗⢝⠕⠇⢕⠕⢕⠕⠑⠁⢀⢔⡕⢕⣼⣇⢕⢀⠀⢀⢀⢕⢇⢕⢕⣝⡗⢹⣕⡕⢔⢄⢀⠀⠀⠀⠀⠀⠀⠀⠀⠀⠀⢅⠁⠑⠕⠕⢜⢝⢝⢗⢷⢼⣝⣕⢕⢕⢱⢕⠅⠀⠀⠄⠄⠀⢀⢄⢄⠄⢄⢄⢄⢄⣀⣔⣕⣔⣔⣕⣕⣵⣱⣵⢼⣿⣿⢟⣿⣿⣿⣿⣿⣿⣿⣿⣿⣿⣿⣿⣹⣿⣿⣿⣾⣿⣿⣿⣿⣿⣿⡝⢕⢱⢕⢕⢝⣹⣝⢝⢕⢜⢝⢟⣟⢟⢻⣷⣷⣵⣼⣷⣿⣿⣿⣟⣿⣿⣿⢷⣵⣵⣕⢕⢕⢕⢕⣵⣵⡆⢄⠀⠀⢀⠀⠀⠀⠀⠀⠀⠁⠑⠝⢟⠀</a:t>
            </a:r>
            <a:br/>
            <a:r>
              <a:t>⢕⢝⢿⣳⣧⣕⡕⢕⢕⢕⣕⢕⢕⢕⢕⢇⢕⢀⠀⠀⠀⠀⠀⠀⠀⠀⠀⠀⠀⠀⠀⠀⠀⠀⠀⠀⠀⠀⠀⠀⠀⠀⢀⠀⠀⠀⠀⠀⠀⠀⠀⠀⠀⠀⠀⠀⠀⠀⠀⠀⠀⠁⠀⠀⠀⠀⠀⠀⠀⠀⠀⠀⣀⡰⠎⠁⢁⢕⠕⠁⠀⠀⠀⠀⠀⠀⠁⠜⢕⣵⣿⣾⢕⠁⠀⢔⢕⢕⢕⢸⣿⣧⢕⢜⢝⢻⡟⢟⢻⣷⣔⢄⢀⠀⠀⠀⠀⠀⠀⠀⠀⠀⢀⢠⣱⢷⢷⢧⣵⣵⣧⣕⣜⢝⢗⢳⣵⣵⣕⣕⣔⣄⣱⣵⣵⣕⢱⢱⢕⢕⢷⢵⣝⣝⡕⢕⣕⢜⢱⢕⢕⢕⢕⢕⢕⡕⢱⢕⢜⢝⢟⢻⢿⢿⣿⣿⣿⣿⣿⣿⣿⣟⣿⣿⣿⣿⣿⣿⣷⣿⣿⣿⣷⣷⣵⣵⣵⢕⢟⢕⢕⣕⣜⣝⣽⣵⢕⢱⢿⢟⢝⢟⢿⢏⢝⢟⣟⢟⢟⢝⢱⣧⣵⣵⣵⣕⢕⢄⢀⢅⠀⠀⠀⢀⠀⠀⠀⠀⠀⠁⠀</a:t>
            </a:r>
            <a:br/>
            <a:r>
              <a:t>⢕⢕⢕⣽⡟⢿⣿⣿⣿⣿⣿⣿⣾⣯⡝⢟⢻⢷⣧⣔⡄⠀⠀⠀⠀⠀⠀⠀⠀⠀⠀⠀⠀⠀⠀⠀⠀⠀⠀⠄⠐⠑⠑⠀⠀⠀⠀⠀⠀⠀⠀⠀⠀⠀⠀⠀⠀⠀⠀⠀⠀⠀⠀⠀⠀⢄⢕⠔⠔⠇⠓⠈⠀⢀⡄⠔⠁⠀⠀⠀⠀⠀⠀⠀⠀⠀⢄⢄⢱⢻⣿⢿⢷⢳⢕⢕⣱⣵⢕⢕⢜⢟⢜⢕⣵⣵⡕⢕⢜⢟⢿⣷⣵⣕⡕⢔⢄⢄⢀⢀⣄⣴⣾⣿⣿⣷⢕⢕⢕⢜⢟⢿⣻⢕⣝⢟⢝⢻⢯⣝⡟⢗⢕⢜⢗⢏⡕⢵⢕⠑⠑⠕⠕⢜⢝⡝⢝⢗⢇⢕⢕⢕⢗⢇⢅⢄⡕⢕⢕⣕⡱⢕⢕⣕⣕⣕⣕⣧⣵⣽⣿⣿⣿⣿⣿⣿⣿⣿⣿⣿⣽⡯⢝⢕⢜⢝⢻⢿⢷⢷⣷⣷⣷⣷⣵⣜⣗⣣⣵⣕⡵⢕⢳⢿⣾⣿⣿⣿⣷⣣⣼⣽⡟⢟⢳⣮⣷⡵⣕⢕⢕⢕⢕⢀⠀⠀⠀⠀⠀⠀⠀</a:t>
            </a:r>
            <a:br/>
            <a:r>
              <a:t>⠙⠝⠗⢺⢿⢿⣿⢏⢝⢹⢻⣝⣟⢻⣿⣿⣿⣿⡿⢝⢅⢀⢀⠀⠀⠀⠀⠀⠀⠀⠀⢄⠀⠀⠀⠀⠀⠀⠀⠀⠀⠀⠀⠀⠀⠀⠀⠀⠀⠀⠀⠀⠀⠀⠀⠀⠀⠀⠀⢀⢀⢔⠐⠀⠀⠁⠀⢀⡀⠤⠄⠒⠘⢡⠰⠄⣀⠀⠀⠀⠀⠀⠀⠀⡤⠤⠼⠵⢏⢜⡟⢇⢕⡕⡕⢅⢹⡿⢕⢕⢱⣷⣿⢿⢏⡝⠝⠗⠗⢿⣿⣿⣿⣿⣿⡧⢕⢕⢕⢕⢜⢿⣿⣿⣿⣿⢵⣷⣮⢿⢕⢕⢳⢾⡾⢽⢕⢕⡜⢝⢝⢕⢝⢕⢜⢕⠕⠕⠑⢑⢄⢕⡕⢱⢕⢕⢱⢷⢗⢕⢟⢝⢇⢕⢕⢕⢕⢑⠑⢑⡕⢕⠑⠕⢝⢹⢵⣷⣿⣿⣿⣿⣿⣿⣿⣿⣿⣿⣿⢿⢯⢽⢽⣷⣧⡕⢵⣕⣵⣱⣜⡹⢻⣿⣷⣷⣵⣾⣷⣽⢝⢕⢱⣵⣱⣵⣿⢿⢿⣿⣿⣯⣵⢵⢵⢵⣿⢗⢕⣕⢕⢄⢁⠁⢰⢄⢀⠀⢀⢀⠀</a:t>
            </a:r>
            <a:br/>
            <a:r>
              <a:t>⢄⢀⢄⠀⠁⠑⠑⠑⠀⠀⢁⢕⢵⡕⣿⣿⣿⣿⢿⢿⣿⣷⣷⣷⢷⢷⢧⢵⣴⣔⢔⢕⢀⠀⢀⢀⠀⠀⢀⢀⢄⢄⢀⢀⢀⢀⣀⢀⠀⠀⢀⢀⢀⢀⢀⢀⢀⢄⢔⢇⢱⢕⢗⢲⠐⠀⠁⠀⠀⠀⠀⠀⢠⠃⣴⡶⠀⡜⠀⠀⠀⠀⠀⢀⡇⢰⣶⡆⠸⠽⠕⠛⢻⣷⣷⣷⠿⠿⠧⠵⠿⠽⠵⠷⠕⠇⢸⣿⡇⠜⠝⠕⠜⠝⠿⠷⠮⠵⠱⠇⠑⠘⢻⢵⣿⡿⢿⢷⢾⡗⢗⢕⢕⢗⣾⢗⢇⢕⢕⡜⠵⠵⠷⠧⢵⣕⡔⢔⠐⠑⠁⠁⠘⠁⣁⠠⠥⠥⠤⢕⣕⢅⠄⠄⠐⠐⠊⢉⡅⠥⠵⠬⠕⡄⠄⠕⢸⣿⣿⣿⣿⢿⢿⠽⠽⡕⢕⢗⣝⢽⣻⣧⣵⣵⣾⣿⡿⢿⣿⣷⣷⣿⣿⣿⣟⣳⣾⣿⣾⣿⣧⢕⢝⢕⢝⢕⢕⣱⣕⣕⢝⢝⣿⣧⢵⣵⣵⣵⣾⣿⣯⡱⢵⢕⣕⢕⢕⢕⢇⢕⠀</a:t>
            </a:r>
            <a:br/>
            <a:r>
              <a:t>⢕⢕⢕⢕⢅⢔⢕⢕⢕⢅⢀⢑⠕⢳⢿⢿⣿⣿⢻⡿⣿⣿⡿⢷⣷⡽⢷⢧⢵⢵⣝⣿⡗⢞⢟⣻⣧⡴⢵⣵⣕⣷⣗⡎⣝⣹⣽⣝⣝⣝⣝⢕⢕⡑⢕⣃⣔⣄⣡⣵⡴⢔⠁⠀⠀⠀⠀⠀⠀⠀⠀⠀⠈⠉⠉⠉⠉⠁⠀⠀⢀⣠⣵⡿⢝⢝⣹⣿⣝⢽⡽⢟⢿⢿⢿⢟⢻⢻⢿⢻⢿⢏⢍⢍⢝⢝⢝⢝⢝⢝⢟⢿⣏⢝⢝⢉⠍⢩⢅⢄⢀⢀⠕⢕⢕⢟⢿⣿⣿⣿⣷⣮⣵⣕⢕⢕⢜⣜⢟⢯⢝⢝⢝⢏⢹⢽⢵⢇⢕⠔⠀⠀⠀⢀⢉⢉⢉⢍⢍⠉⠁⠐⠀⠀⠀⠀⢄⢄⢝⢙⢽⢍⢝⢕⢄⢁⢕⣹⡿⢿⣿⣿⣿⣿⣿⣷⣵⣵⣵⣼⣵⣷⣿⣽⣿⣷⣵⣷⣿⣿⣿⣿⣿⣿⣿⣿⣿⣿⣿⣿⣿⣷⡕⢕⢹⣿⣿⢷⢿⣿⣿⣿⣿⣧⢵⣿⣿⢟⢿⢿⣷⣷⣷⣷⡾⣿⣿⣿⣿⣷⠀</a:t>
            </a:r>
            <a:br/>
            <a:r>
              <a:t>⠑⠕⢕⢕⢜⢝⢝⠝⠑⠀⠄⠄⠄⠁⠑⢕⢝⢝⣿⣿⣿⣿⣵⣵⣿⣼⣝⣽⣝⡝⢝⢝⣝⣼⣽⣿⣷⣷⣾⣿⡿⢿⢿⣟⣿⣿⣿⣿⣿⣿⣿⣧⣵⣴⣴⣷⢧⢕⢵⢕⢕⢕⠁⠀⠀⠀⠀⠀⠀⠀⠀⠀⠀⢀⢐⢀⢄⢄⣴⢜⢝⢱⣿⣿⣿⣿⣿⣿⣿⣧⣿⣿⣧⢜⠑⠑⢕⠕⠁⠁⢕⢕⢵⠕⢕⢕⢕⢕⢕⢧⣕⢕⡝⢕⢕⢕⢇⠕⠕⢕⣕⡄⢀⠀⠀⠀⠁⢉⢕⢕⢟⢿⢿⢿⣿⣿⣷⣿⣿⣷⣷⣵⢕⢝⢇⢕⢱⢕⢕⢄⢄⢄⢄⢁⠁⠁⠀⠀⢁⢄⢄⢀⢄⢄⢄⢄⣕⣔⣔⣰⣴⣕⢵⡵⣵⣵⣷⣷⣿⣧⣿⣿⣿⣿⣟⣿⢿⢿⢿⢟⢻⢿⢿⣿⣿⣿⣿⣿⣿⣿⣿⣿⣿⣿⣿⣿⣿⣿⣿⣿⣿⣿⣿⣿⣿⣿⣧⣵⢞⣿⣿⣿⣿⣿⣷⣼⣵⣵⣕⣕⣱⣟⣟⣝⣵⣷⣾⣿⣿⣿⠀</a:t>
            </a:r>
            <a:br/>
            <a:r>
              <a:t>⢀⠀⠁⠁⠕⢕⢔⢄⢀⠀⠀⠀⠀⠑⠁⠁⠁⠁⢕⢽⢽⣟⢣⣹⡿⢿⢿⣿⡏⢟⣪⣽⣽⣟⢝⢟⢏⢝⠟⠟⢝⢗⠕⢝⠙⠙⠙⠘⠛⠟⢟⢟⣿⣿⣿⣿⣿⣿⣷⣗⣞⣇⣱⢵⢗⢗⢔⢔⣶⢕⢕⠑⠑⠘⢕⡇⢕⣷⣿⡇⢕⢕⢕⢝⢻⣿⡿⢿⣿⣿⡏⠕⠁⠀⠀⠀⠀⠀⠀⠀⠁⠁⢁⢀⠕⠃⠑⠑⢕⢸⣾⣿⣿⡇⢕⢕⢅⢄⢀⢀⢑⢸⢇⢄⢀⣀⡀⢀⢁⢁⢕⠁⠑⢱⢝⣻⣿⣿⣿⣿⣿⣿⣿⣷⣧⣵⣕⡕⢕⢱⢵⢿⢿⢷⢷⢵⢷⣗⣗⣞⢳⢷⢷⢧⢷⢿⢿⢟⢏⢝⣝⢿⡿⢗⣟⣏⣝⣹⣿⣝⢿⣿⣿⢻⢿⣿⣿⣟⣧⣵⣵⣕⣕⣸⣵⣼⣿⣿⣿⣿⢿⢿⣿⣿⢿⢯⢿⣿⣿⣿⣿⣿⣿⣿⣿⣿⣿⣿⣿⣿⣿⣿⣻⢝⢕⢕⢕⢕⢝⣝⢟⣿⣿⣿⣿⣿⣿⣿⣿⣿⠀</a:t>
            </a:r>
            <a:br/>
            <a:r>
              <a:t>⠄⠀⠀⠀⠀⠁⠑⠁⠀⠐⠀⠀⠀⠀⠀⠀⠀⠀⢄⡔⢵⢜⣝⣷⣧⣕⣜⣿⣧⡼⣝⡕⢕⢵⢀⠁⠀⠀⠀⠀⠀⠀⠀⠀⠀⠀⠀⠀⠀⠀⠀⠀⠑⢜⠝⠛⠙⢱⡞⢝⣿⣟⢳⡕⢕⢕⢇⢕⢕⢕⢱⢵⢕⢔⡝⣜⣱⣼⢻⣾⣵⣵⣵⣷⢿⢟⣵⣷⣿⣿⣕⡔⢄⢄⢄⢄⢔⢕⢕⢕⢕⢕⢕⢗⢕⠐⠀⠀⠑⠙⢻⣿⣿⡿⢇⢕⢸⢷⢜⢗⢗⢇⢄⢠⢕⢕⢾⣷⣷⢗⣳⢇⣕⢵⣵⣿⣿⣿⣿⣿⡿⢿⢿⡿⢿⣿⣿⣿⣟⡳⡷⢷⣧⣵⡵⢕⢕⢕⣕⢕⢕⡟⣻⣗⣇⣕⢜⢕⡗⢗⣇⣱⣧⣼⢟⢟⢿⣿⣿⣷⣾⣿⣿⣿⣻⣻⣿⣿⣟⣏⢝⢽⡝⢟⢟⢟⢟⢟⢏⢝⢕⢕⢞⣏⢿⣿⣷⣾⣿⣿⣿⣷⣿⣿⣪⣝⣻⣿⣿⣿⣿⣟⡯⢽⢵⣷⡟⢟⢿⣿⣧⣿⣿⣿⣿⣿⣿⣿⣿⣿⠀</a:t>
            </a:r>
            <a:br/>
            <a:r>
              <a:t>⠀⠀⠀⠀⠀⠀⢀⢀⠀⠀⠀⠀⠀⠀⠀⠀⠀⠀⠐⢕⢱⢝⢜⢕⢕⢕⢕⢱⢝⢣⣕⣱⣜⢏⢇⣄⡀⢀⠀⠀⠀⠀⠀⠀⢀⣴⢔⠀⠈⠉⢕⢕⢕⢄⠀⠀⢄⢅⢵⢵⢿⢯⣕⢼⢕⢕⢕⢕⢕⢱⢕⢸⣿⢿⢿⣿⣿⣿⣿⣟⡟⢏⣝⣕⣵⣵⣿⢟⣿⢇⢜⣝⣝⣿⣾⣾⢎⢝⢕⣱⣕⢕⢕⢕⢕⢔⢔⢄⠀⠀⠑⠕⠕⢵⢼⡇⢜⣿⡇⢕⠑⠑⢕⢕⡅⡁⠁⠁⠁⠀⢄⢕⣁⣁⣨⢿⢻⣟⣿⣿⡕⢕⢕⢕⢣⣝⡟⢿⣿⣿⣱⣕⢗⢫⢱⢕⢕⢕⢗⢷⢜⢝⢿⢿⢿⢟⢏⣕⢳⢟⣻⢿⢹⡕⢟⡕⣼⢻⣻⣿⣿⡿⢟⢝⣿⣿⣿⣿⢧⡵⢞⢏⢕⢕⢕⢕⢕⢕⢕⣕⣕⢕⣝⣟⣝⣹⣾⣷⣾⣿⣿⣯⣽⣻⣿⣷⢿⢿⢯⣝⣝⣕⣕⢕⢕⢕⢕⢕⢕⢜⡹⡿⣿⢵⢵⣵⣽⣽⣿⣿⠀</a:t>
            </a:r>
            <a:br/>
            <a:r>
              <a:t>⠁⠀⠀⠀⠀⠀⠀⠀⠀⠀⠀⠀⠀⠀⠀⠀⠀⠀⠁⠁⢄⢕⠕⠑⠁⠀⢕⢳⣕⡱⢝⢜⢜⢕⢕⢕⢜⣕⢕⢢⢴⢆⢀⠀⠀⠜⠕⠅⢅⢕⣵⣕⣕⣄⢀⢀⢅⢔⢕⢕⢕⢕⢞⢇⢸⣵⣵⣷⣷⣾⣿⣿⣿⣾⣿⣿⣿⣿⢿⢿⣟⢻⢿⢏⢝⢜⢝⢏⢟⢝⢕⢕⢜⢕⠕⢜⠕⠕⢕⢕⢕⠝⠟⢗⢕⢕⠑⠑⠐⠀⠀⠀⠀⠁⠀⠀⠀⠁⠀⠀⠀⠀⠀⠀⠁⠜⠗⠲⠗⠗⢗⢗⢝⢕⢕⣕⣕⢝⢿⣿⢿⣕⢕⢕⢕⡜⣿⣷⣞⡝⣟⢫⢕⢝⡕⢕⢵⢵⣧⣵⣝⣕⢗⢇⢕⢕⢕⢕⡕⢜⢹⢿⢝⢝⣕⡕⢽⢏⢝⣝⣝⡽⢿⢻⢿⢟⢎⢝⢕⢕⢕⢕⢕⢕⢕⢝⢕⢕⣜⢕⢕⢕⢕⡕⢕⢵⢵⢷⡟⢕⢕⢜⢝⢝⢝⢳⣿⡿⢳⢷⢗⢗⢕⢗⢝⢕⢜⢏⢳⢞⢟⢿⢷⢿⢿⢿⢟⢕⣕⣜⠀</a:t>
            </a:r>
            <a:br/>
            <a:r>
              <a:t>⠔⠀⠀⠀⠀⠀⠀⢕⢕⢱⢕⢕⠐⠀⠀⠀⠀⠀⠀⠕⢕⢕⢀⠀⠀⢔⡕⢜⢏⢕⠑⠁⠁⠀⢑⢕⢝⢕⠙⠉⠙⢕⢕⢗⢀⢔⢵⢇⠕⠵⠍⠍⠍⠕⢕⠗⢗⢗⢗⢕⢕⢳⢷⢟⣟⢏⢟⣿⣿⣿⣿⣿⣿⣿⣿⣿⡟⢿⢗⢕⠕⠑⠕⢑⢕⠕⠕⠑⠑⠁⠁⠁⠁⢑⠄⠄⢀⢀⢕⢕⢄⠀⠀⠀⠁⠕⢀⠀⠀⠀⠀⠀⠀⠀⠀⠀⠀⠀⠀⠀⠀⠀⠀⠀⠀⠀⠀⠀⠀⠀⠑⢕⢕⢕⣕⢕⢕⢕⢕⢹⣽⣿⣇⢕⢕⢝⢟⣿⣾⣽⡝⢷⢿⣾⣿⣽⣷⣵⣵⣱⡕⢕⢜⣹⣵⣷⡷⢾⣿⣵⣷⣿⣷⣗⡝⣽⣼⣵⡞⢝⢕⢕⢜⢕⢕⢕⢕⢕⢕⢕⢕⢕⢕⢕⢕⢕⢕⢕⢕⢝⢕⢕⡼⢝⢕⢕⢕⢜⢝⢜⢣⢵⣵⣵⣕⡕⢕⣝⢗⢧⢱⣾⣷⣷⣽⣵⢷⢷⣷⣷⢕⢕⢕⣕⡕⢱⢕⢕⢕⢕⠀</a:t>
            </a:r>
            <a:br/>
            <a:r>
              <a:t>⠀⠄⠀⠀⠀⢄⡰⢕⢕⢕⢕⠁⠁⠀⠀⠀⠀⠀⠀⠀⢀⢁⢑⢕⢕⢕⢟⢇⢝⢔⢀⢀⢄⠀⢔⢕⠑⢁⢱⣕⢕⢕⢑⢕⠕⠕⢄⠀⠀⠀⠀⠀⠀⠀⠁⠀⠀⠑⠀⠁⠑⠑⢕⢧⣵⣱⢵⢗⢟⢻⢿⢿⢿⢿⢿⢟⢝⢕⢕⢕⢄⢀⢀⢕⢑⠀⠀⠀⠐⠀⠀⠀⠀⠀⠀⠀⠀⠑⢕⢕⢕⠀⠀⢀⢔⢕⢕⢕⢄⠀⠀⠀⠀⠀⠀⠀⠀⠀⠀⢔⢕⠕⢄⠀⠀⠀⠀⠀⠀⠀⢐⢜⢕⢕⢜⢿⢗⢱⢵⣿⣿⣿⣿⣷⢇⣕⣱⣾⣯⡝⢻⣷⣵⣧⣽⣿⣷⣿⣿⣿⣿⣿⣿⣷⣷⣷⣿⣿⣿⣿⣿⡿⢿⢟⢕⣸⣿⢕⢕⢕⢕⢕⢕⢕⢕⢕⢕⢕⢕⢕⢕⢕⢕⢕⣕⣷⣧⢕⢕⢕⢟⢝⢕⢕⢕⢕⢕⢕⢕⢕⢕⢕⢜⢿⣿⣿⣿⣿⣿⣿⣿⣿⣿⣿⣿⣿⣇⢕⢸⢿⣧⣵⢕⢕⡕⢕⣕⢕⢕⢕⠀</a:t>
            </a:r>
            <a:br/>
            <a:r>
              <a:t>⠀⠀⠀⠀⠀⠘⢕⢕⢕⢕⢕⢅⠀⠀⠀⠀⠖⢕⠕⢕⢕⡕⢱⣔⣜⢝⢗⡕⢑⠀⢕⢕⢕⢕⢕⢕⢕⢕⢕⢝⢿⢇⢕⡕⠄⠀⠀⠀⠀⠀⠀⠀⠀⠀⠀⠀⠀⠀⠀⠀⠀⠀⠑⠕⠟⠇⠕⢕⢕⢕⠕⢕⢕⢕⢕⢕⢕⠕⠕⢕⢕⢕⢕⢕⢕⢕⢀⢀⢀⢁⢅⢄⢄⢀⠀⠀⠀⠰⢕⢕⢕⢴⢰⣵⣵⣵⣯⣧⣵⣔⡄⢀⢀⢄⢄⢔⣴⣴⣵⢱⢕⢱⢄⠀⠀⠀⠀⠀⠐⠑⠑⠕⢕⢕⡕⢱⡕⢕⢕⢕⢹⣿⣿⡿⡟⢏⢝⢕⡜⢝⢝⢟⢟⢝⢻⣿⣿⣿⣿⢟⣿⡷⣼⣝⣽⢝⡝⢿⣿⢿⣿⡿⢟⢟⢕⢕⢕⢕⢕⢕⢕⢕⢕⢕⢕⢕⢕⢕⢕⢕⢕⢕⢜⢽⡿⢷⡗⢇⢕⢕⢕⢕⢕⢕⢕⢕⢕⢕⢕⢕⢕⢕⢕⢕⢜⢱⣵⣵⣿⣿⣿⣿⡟⢝⢝⣞⣿⣿⣟⣇⣕⣕⡕⢕⢜⢝⣕⣕⣱⣾⠀</a:t>
            </a:r>
            <a:br/>
            <a:r>
              <a:t>⢁⠑⠐⠄⠀⠀⠁⠁⠁⠁⠁⠀⠀⠀⠀⠀⠀⢄⢕⡱⢜⢟⢟⢟⢟⢕⢕⣇⡕⢵⢵⡮⢝⢝⢕⢕⢕⢕⢏⣟⣵⡧⣕⡕⢕⢐⠀⢀⠀⠀⠀⠀⠀⠀⠀⠄⠄⠀⠐⠀⠀⠀⠐⠑⠐⠀⠀⠁⠁⠀⠀⠁⢕⢅⠀⠀⠀⠀⠀⠁⢕⢕⢕⢕⢕⢕⢕⢕⠁⠀⢄⢎⢕⢱⡄⣄⡀⢄⢕⢕⠕⠕⢝⢁⢕⢕⢕⣸⡝⢝⢝⣿⣿⣿⡿⢯⢝⢕⢕⡵⢷⢕⢱⢔⢔⡔⡄⡄⢄⢔⣠⣵⢕⣕⣵⢕⡝⢕⢕⣱⣽⣿⢿⣏⣝⣷⣷⣕⡕⢱⢕⢕⢕⡕⢜⢹⢿⣇⢵⣷⣵⣿⣿⣿⣿⡇⣱⢵⢵⢗⢜⢝⢕⢕⢕⢕⢕⢕⢕⢕⢕⢕⢕⢕⢕⣱⢕⢜⢇⢕⣕⢵⢾⢿⢟⢗⢕⢕⢕⢕⢕⢕⢕⢕⢕⣱⣕⣱⣕⣱⣵⣵⣮⣧⣳⣿⣿⣿⣿⣿⣿⣿⣿⣿⣿⣿⣿⣿⣟⣿⣿⣿⣷⣿⣿⣿⣿⣿⣿⣿⠀</a:t>
            </a:r>
            <a:br/>
            <a:r>
              <a:t>⢕⢕⢐⠀⠀⠀⠀⠀⠀⠀⠀⠀⠀⠀⠀⠀⠀⠕⢟⢗⢳⢗⠇⢕⢕⡕⢕⡟⢟⢺⠕⠗⢇⢕⢝⢟⢏⢝⣕⣹⡽⢿⢕⢕⢕⢕⢕⠌⠁⠀⠁⠀⠀⠀⠀⠀⠀⠀⠀⠀⠀⠀⠀⠀⠀⢀⢀⢄⣄⢔⢄⢔⢕⢕⠀⠀⠀⠀⢄⢔⢕⢕⢕⢿⡷⢳⡕⢕⢕⣕⣱⣵⢵⢿⢿⣿⣟⣧⣕⣕⣔⡕⣕⣜⢕⢕⢕⡺⢇⢕⢝⢟⢕⠘⠑⠁⠁⠁⠁⠀⠀⠀⢄⢔⢅⠅⠁⠁⠉⠉⠁⠁⠘⢕⢜⢝⣝⣳⡕⢕⢻⢧⡕⢿⣟⢽⢝⢝⢝⢗⢷⢵⢕⢕⢾⣿⡷⢾⣗⢟⢻⣟⣣⢽⣟⡜⢏⢕⢕⢕⢕⢕⣕⢕⢕⢕⢕⢕⢕⢵⢕⢕⢕⢕⢕⢕⢕⢕⢕⡕⢕⢕⢕⢕⢕⢕⢕⢕⢕⢕⢇⢕⢕⢕⣱⣕⣝⣯⢿⢿⣿⣿⣿⣿⣿⣿⣿⣿⣿⣿⣿⣿⣿⣿⣿⣿⣿⣿⣿⣿⣿⣿⣿⣿⣿⣿⣿⣿⣿⣿⠀</a:t>
            </a:r>
            <a:br/>
            <a:r>
              <a:t>⢕⢕⢕⢔⠐⠀⠀⠀⠀⠀⠀⠀⠀⠀⠀⠀⠄⠑⠁⠁⠑⢅⢑⢄⢕⢕⣷⠃⠑⠀⠀⠀⢅⢗⢃⢕⢝⢟⢏⢝⢕⢆⣀⡀⢀⠁⠑⢔⠀⠀⠀⢀⠀⠀⠀⠀⠀⠀⠀⠀⠀⠀⢀⣄⣰⢗⢟⠝⠝⢕⢵⡵⢗⢕⢄⢄⢔⢔⢕⣕⣵⣵⣿⣇⣕⣵⣵⣕⣟⢝⢝⣟⣿⣿⣿⣿⡕⢜⣽⡿⢟⡟⢇⢝⢝⢟⢻⢿⣿⣿⣧⣕⢄⢄⠀⠀⠀⠀⠀⢀⢔⠔⠑⠑⠀⠀⠀⠀⠀⠀⠀⠀⠁⢕⢕⢜⢜⢕⣵⣵⢏⣷⢟⢎⢝⢕⢕⢕⢗⡕⢕⣼⣕⣕⣱⣵⣱⣿⣿⢷⢾⡽⢇⢕⢕⢕⢕⢷⢜⢕⢝⢸⢝⢕⢵⢷⢗⢗⢇⢕⢕⢕⢕⢕⢕⢕⢕⢕⢕⢕⢕⢕⢕⢕⢕⢕⢕⢕⢕⢕⢕⢕⢕⢕⢕⢝⢕⢕⢕⢕⢕⢕⡜⢿⡿⢿⢿⣿⣿⣿⣿⣿⣿⣿⣿⣿⣿⣿⣿⣿⣿⣿⣿⣿⣿⣿⣿⣿⣿⣿⠀</a:t>
            </a:r>
            <a:br/>
            <a:r>
              <a:t>⢕⢕⠕⠁⠀⠀⠀⠀⠀⠀⠀⠀⠀⠀⠀⠀⢄⢔⣱⣷⣧⣵⡕⢕⡗⢟⣕⢄⠀⠀⠐⠀⠁⠀⢕⢕⢕⢗⢜⢕⣕⡕⢕⢕⠝⠄⢄⠐⠜⢑⠀⠑⠑⢕⢔⠔⠔⠐⢀⢄⢴⡴⢾⢿⣗⢕⢧⢕⢄⢄⢕⢕⢕⢕⣕⢕⢝⢕⢎⢹⣇⢱⢵⣵⣿⣿⣿⣽⣿⣿⣿⡟⢝⢝⣿⣿⣿⣿⣿⣿⣿⣏⣿⣿⣿⣿⣿⣿⢿⢿⢿⡟⢕⢗⣕⢔⢔⢔⡕⠑⠁⠀⢄⢠⢄⣄⣄⣄⡄⣄⣠⣴⡵⢕⡜⢟⢻⣿⣿⣿⢕⢕⢕⢕⢕⢕⢕⣕⣕⣕⢕⣾⣿⡿⣿⢝⢟⣕⢕⢕⢕⢕⢕⢕⢟⢇⢕⢕⢕⢕⢕⢕⢕⢕⢕⢕⡱⢜⢕⢕⢕⢕⢕⣕⣱⡵⡞⡏⢕⢕⢕⢕⢕⢱⢱⢕⢱⣕⢕⢕⢕⢕⢕⢕⢕⢕⢕⢜⢝⢕⢕⢕⢕⢕⢵⣕⢕⢕⣹⡟⢿⣿⣿⡿⢿⢿⣿⣿⣿⣿⣿⣿⣿⣿⣿⣿⣿⣿⣿⣿⠀</a:t>
            </a:r>
            <a:br/>
            <a:r>
              <a:t>⢁⡁⠁⠀⠀⠀⠀⠀⠀⠀⠀⠀⠀⠀⠀⠁⢕⢞⢝⠟⠁⠑⠑⢱⡕⢜⢝⢕⠀⠀⠀⢔⢆⢕⢕⢕⢕⢗⢞⢏⢕⢕⢕⢕⢔⠐⠀⠀⠀⠐⠀⠀⠀⠀⠀⠀⠐⢔⢧⢕⢵⢿⢿⢷⣮⢵⢣⢜⡕⢟⢹⢿⢝⡞⢝⠁⠁⠑⠕⢕⢜⡕⢝⢿⣿⣿⣿⣿⣿⢟⣷⡕⢗⢗⢟⢿⣿⣟⣟⢟⢏⢻⣿⣿⣿⣿⣿⣧⣽⢟⢗⡗⣳⣷⣾⣿⣷⣷⣷⡔⢕⢱⢱⢝⢟⢝⠝⠕⠕⠕⠑⠑⢕⢱⢷⡧⢵⣼⣿⣿⣷⣕⢕⢕⢗⢳⣼⣹⣿⣷⣏⣵⣗⢜⣕⣵⣷⣧⢵⢷⣷⣾⣧⡕⢕⢕⢕⢕⢕⢕⢕⢕⣕⡵⢵⢗⢗⢗⢇⢕⢕⢝⢝⢝⢕⢕⢝⢝⢕⢕⢕⢕⢕⢕⢕⢕⢕⢕⢕⢕⢕⢕⢕⢕⢇⢕⢕⢕⢕⢕⢕⢕⢕⢕⢕⢕⢕⢕⢕⣕⣵⣱⢜⢻⣿⣾⣵⣜⡝⣿⣿⣿⣿⣿⣿⣿⣿⣿⣿⣿⠀</a:t>
            </a:r>
            <a:br/>
            <a:r>
              <a:t>⢕⢗⢇⢔⢔⢔⢔⢔⢔⢄⢄⣄⣔⣕⢔⢕⡄⢄⢄⢄⢀⢀⢀⢉⢕⢱⢕⢕⢄⢕⢕⢕⢕⢕⢕⠕⠕⢜⢜⢍⠕⠕⠑⠁⠁⠀⠀⠀⠀⠀⠀⠀⠀⠀⠀⠀⠀⠀⢕⣵⡵⢵⢵⣕⣜⢟⢕⢗⢪⢝⢕⢗⢕⡇⢕⢕⢔⢔⣕⢵⢗⢱⢕⢸⢿⢿⢿⢿⢿⣿⣿⣧⣵⣵⣵⣾⣟⣿⡿⢗⣗⢝⣝⢝⡝⢟⢿⣿⡯⢕⢕⢕⢕⢕⢕⢕⢕⢕⡕⢕⢕⣕⣸⣽⣵⣕⡕⢀⠀⢀⢄⢕⢕⣵⣵⣕⣕⣕⡹⣿⣿⣿⣿⡷⢷⣷⣿⣿⣿⣿⣿⣿⣿⣿⣿⡿⢕⢜⢕⢕⢵⢼⣕⡕⢕⣱⢕⢕⢕⣕⣸⣿⣟⢕⣕⣕⢕⢕⢕⢕⢕⢕⢕⢕⢕⢕⢕⢕⢕⢕⢕⢕⢕⢕⢕⢕⢕⢕⢕⢕⢕⢕⢕⣕⢕⢕⢕⢕⢕⢕⢜⢗⢣⢵⡕⢕⢕⢜⢝⣿⣿⣿⣟⣿⣏⡝⢕⢜⢝⢻⢿⢿⢟⢟⢟⢟⢏⢟⢟⣿⠀</a:t>
            </a:r>
            <a:br/>
            <a:r>
              <a:t>⢕⢕⢕⢕⢔⢁⠁⠁⠁⠁⠑⠘⠙⠟⢟⢟⢿⢗⢗⣟⡗⣗⣳⣷⢧⢕⢗⡕⣕⣱⢕⢕⢕⠑⠕⠄⠄⠀⠀⠀⠀⠀⠀⠀⠀⠀⢀⢄⣰⡶⢷⢖⢖⢰⢴⢴⢴⢵⡾⢹⡗⢇⢱⢝⡕⢕⢕⢕⢕⢄⢄⠕⢕⢕⢱⢎⢕⢕⢕⢕⢕⣕⢧⢕⢕⢗⢞⢝⢝⢹⣿⣿⣿⣿⣿⣿⣿⣿⣿⣿⣿⣿⡝⢕⢝⣕⣞⢟⢕⢕⢕⣕⣔⢕⣳⡿⢷⢕⢜⢕⢕⢞⢫⢝⢝⢻⢽⢝⢕⢕⢵⢧⢵⢕⢵⡕⢕⢸⣽⣿⣿⣿⣿⣿⣷⣼⣿⣿⣿⢇⢕⢕⢕⢝⢕⢕⢕⢕⢕⢕⢕⢜⢕⢕⢿⡯⣝⡕⢜⢝⢟⢟⡟⢟⢎⢟⢇⢕⢕⢕⢕⢕⢕⢕⢕⢕⢕⢕⢕⢕⢕⢕⢕⢕⢕⢕⢕⢕⢕⢕⢕⢕⢕⢕⢕⢕⢕⢕⢕⢕⢕⢕⢕⢕⢝⢻⢳⢕⢕⢹⣿⣿⣿⣿⣿⣿⡷⢷⢕⢱⢵⣵⡕⣱⣱⢵⢕⢱⣷⣿⠀</a:t>
            </a:r>
            <a:br/>
            <a:r>
              <a:t>⢕⢕⢕⢕⢕⢕⢄⢄⢔⢕⢱⢔⢄⠄⠀⠀⠁⠁⢕⢝⢽⢽⢟⢕⢽⢟⢟⣿⢿⣿⢇⢕⢅⠀⠀⠀⠀⠀⠀⠀⠀⠀⢀⢄⣴⣵⣿⢿⢇⢕⢕⢕⢕⢕⢕⠧⢵⡜⢕⢕⢜⢗⡕⣕⣣⢱⣗⡵⢕⡕⢕⢕⢕⢕⢕⡕⡕⢕⢗⢕⢕⢕⢕⡱⣵⡵⢕⢕⣳⣾⣿⣿⣿⣿⣷⣽⣿⢿⣿⢻⣟⣿⣿⣯⣝⣳⣷⣿⢷⢞⣟⣟⢏⣻⢟⢗⢇⢕⠑⠑⠑⠑⢕⢕⢕⢕⢕⢕⢕⢕⢑⢕⢕⢕⢕⢜⢿⣹⣿⣿⣿⣿⢿⢿⢿⢟⢟⢟⢏⢇⢕⢕⢕⢇⢇⢕⡱⣕⢕⢕⢕⢕⢕⢕⣸⢇⢟⣿⣿⣿⣾⣿⣇⢕⢕⢕⢕⢕⢕⢕⢕⢕⢕⢕⢕⢕⢕⢕⢕⢕⢕⢕⢕⢕⢕⢕⢕⢕⢕⢕⢕⢕⢕⢕⢕⢕⢕⢕⢕⢕⢕⢕⢕⢕⢕⢕⢕⢕⢕⢕⢝⢿⣿⢏⡝⢝⢕⢕⢕⢕⢕⢝⢝⢕⢧⢵⢵⢹⣿⣿⠀</a:t>
            </a:r>
            <a:br/>
            <a:r>
              <a:t>⢕⢕⠀⠁⠁⠁⠁⠑⢕⢕⢕⢕⢕⢱⢖⢔⣴⣵⣵⡵⢵⢵⢷⢷⣻⣿⣿⢿⢽⢿⢇⢕⢕⢀⠁⠀⠀⠀⠀⢀⢄⣔⣵⣿⣿⣿⣿⢇⢕⢣⢕⢵⢕⢕⢐⢄⢱⢕⣵⣷⢇⢕⣜⡟⢟⢿⣷⣷⣧⣱⣵⢵⢱⢵⣱⣷⣵⣱⣽⣷⣾⣵⢕⣞⣽⣷⣷⣷⣿⣿⣿⣿⣿⣿⣿⣿⣿⣷⣿⣧⣾⣿⣗⣕⣱⢿⢿⢟⢕⢕⢕⢱⢕⣵⣕⣕⡕⢅⢀⢀⢄⢕⢕⢜⣽⣽⣽⣿⣿⣧⣵⢵⢕⢗⢕⢕⢕⣿⣿⣿⣿⣷⡕⢕⢕⢕⢕⢕⢕⢕⢕⢕⢕⢕⢕⢕⢕⢕⢕⢕⢗⢇⢕⡕⡹⡷⢷⣽⣿⣵⢕⢕⣻⡇⢕⢕⢕⢕⢕⢕⢕⢕⢕⢕⢕⢕⢕⢕⢕⢕⢕⢕⢕⢕⢕⢕⢕⢕⢕⢕⢕⢕⢕⢕⢕⢕⢕⢕⢕⢕⢕⢕⢕⢕⢕⢕⢕⢕⢕⢕⢕⣕⢜⢕⢕⢕⢕⢕⢷⣷⡇⢵⢕⢕⢕⢕⢕⢟⢿⢿⠀</a:t>
            </a:r>
            <a:br/>
            <a:r>
              <a:t>⠕⠑⠐⠔⢔⢄⢄⢀⢄⢕⢕⢵⣷⣟⡗⢕⢕⢝⢗⢕⡎⢕⢕⢕⡵⢿⢳⡕⢕⢕⢕⢕⢕⢕⢔⣔⢴⣰⡧⢗⡺⢟⢟⣟⡏⢱⢯⢕⢕⣱⡕⢕⢇⢕⢕⢕⢕⢕⢸⣿⣵⡵⢳⡷⣗⡞⢟⢕⢝⢯⢗⢗⢗⣕⢜⣺⣿⣿⣿⣿⣾⣧⣾⣿⣿⣿⣿⣿⣿⣿⣿⣿⣿⣿⣿⣿⣝⣽⡵⢿⡿⢕⢟⢝⢝⢕⢕⢕⢕⢜⢕⢜⢕⢕⢜⢝⣝⢝⢽⣝⣟⣿⢟⢟⢇⢱⢷⢕⣻⣿⣿⣧⣵⣵⣵⣧⣵⣻⣿⣿⣿⢏⢝⢕⢕⢕⢕⢕⢕⢕⢕⢕⢕⢕⢕⢕⢕⢕⢕⢕⢕⢕⢻⣿⣏⢝⣕⡕⢕⢷⣧⣕⡇⢕⢕⢕⢕⢕⢕⢕⢕⢕⢕⢕⢕⢕⢕⢕⢕⢕⢕⢕⢕⢕⢕⢕⢕⢕⢕⢕⢕⢕⢗⢵⢕⣕⣕⢕⢕⢕⢕⢕⢕⢕⢕⢕⢕⢕⢕⢱⣿⣿⣷⢕⢕⣱⣕⣕⣷⣕⣕⣕⢕⢕⢕⢕⢕⣜⢕⡕⠀</a:t>
            </a:r>
            <a:br/>
            <a:r>
              <a:t>⡔⢄⢄⢘⢟⢟⢟⠗⢗⢗⢗⢕⢟⢏⢝⢝⢝⢱⣷⣿⣿⣿⣿⣷⣷⣵⢕⢟⣕⣵⢕⢇⣱⢕⣕⡕⢜⢏⢕⢕⢕⢷⣟⢟⢟⡗⢇⢗⣕⢜⢝⢧⢕⢕⢱⢷⣷⣷⣷⣷⢞⢕⢱⢕⢕⢝⢝⢸⢟⡷⢗⢳⣷⢾⣿⣿⣿⣿⣿⣿⣿⢿⣝⣱⣵⣿⣿⣿⣿⣿⣿⣿⣿⡿⢿⢿⢿⢞⢝⢝⢕⢕⢕⢕⢕⢕⢕⢕⢕⢕⢕⢕⢕⢇⢜⢝⢕⢕⢕⢕⢕⢝⢞⢝⡝⢝⢇⣼⣻⣿⣿⣿⣿⣿⣿⢏⢝⢝⢿⣷⣿⣷⣵⣕⢕⢕⢕⢕⢕⢕⢕⢕⢕⢕⢕⢕⡱⢕⢳⢷⣵⡸⢼⢿⢝⣻⣟⡿⢇⢕⢿⢿⣷⣷⢕⣕⢕⢕⢕⢕⢕⢕⢕⢕⢕⢕⢕⢕⢕⢕⣵⣵⡕⢕⢕⢕⢕⢕⢕⢕⢕⢕⢕⢵⢝⢝⢝⢕⢕⢕⢕⢕⢕⢕⢕⢕⢜⢕⢕⢸⢿⢟⢿⢿⢟⢏⢝⢜⡝⢕⢕⢕⢝⢕⢝⢕⣹⣿⣼⣿⠀</a:t>
            </a:r>
            <a:br/>
            <a:r>
              <a:t>⣯⣟⣱⣵⢵⢕⢥⣕⣕⡕⢕⣄⣄⡄⣕⣕⣕⣕⣕⢽⢏⢝⢳⢿⢇⢕⣕⣱⣿⣵⣷⣏⣕⣾⡟⢕⢕⢕⢕⢕⢕⣸⣧⢕⡕⢕⣼⣿⣿⣿⣿⡿⢕⢕⣱⣾⢏⡝⢗⢟⢕⢕⢕⢕⢕⢕⢕⢕⢟⢕⣵⣿⣿⣿⣿⣿⣞⣽⣿⣿⣿⣿⣿⣿⣿⣿⣿⣿⣿⣿⣿⣿⣿⢕⢕⢕⢕⢕⢕⢕⢕⢕⢕⢕⢕⢕⣕⣵⣜⣽⣷⣧⢷⢗⢗⢕⢕⢕⢕⢕⢕⢕⢕⢕⢕⢕⢣⢕⢞⢿⣮⣿⡿⢿⣿⢕⢕⢸⣿⣿⣿⣿⣿⣿⣿⣿⣿⣷⣵⣕⡕⣕⣕⣵⣷⣗⣗⢵⣷⣧⣾⣿⣷⣿⢿⣿⢟⢕⢕⢕⢱⡗⢝⢕⢜⢝⢇⢕⢕⢕⢕⣕⢕⣕⢕⢕⢕⢕⢕⣱⣿⣿⣿⡇⢕⢕⢕⢕⢕⢕⢕⢕⢕⢕⢕⢕⢕⢕⢕⢕⢕⢕⢕⢕⢕⢕⢱⢱⢕⢕⢕⡕⢕⢕⢕⢕⢕⢕⢕⢕⢕⢕⢕⢕⢜⢻⣿⣿⣿⣿⠀</a:t>
            </a:r>
            <a:br/>
            <a:r>
              <a:t>⠘⠙⠝⠕⢗⢾⢿⣿⣿⣿⣟⣟⣟⡟⢏⢝⢿⢟⣟⣿⣵⣵⣗⣺⣟⣟⣷⣷⣞⣝⢾⢿⢟⢏⢕⢕⢕⢕⢕⢕⢸⣿⡿⢗⡧⢜⢏⢕⢕⢿⢟⢕⢕⣼⢏⢕⢕⣧⣷⣷⣷⡇⢸⡕⢕⢕⢕⢕⢕⢺⣿⡏⢜⣿⣿⣿⣿⢿⣿⣿⣿⣿⣿⣿⣿⣿⣿⢟⢟⣿⡏⣝⢕⢕⢕⢕⡕⢕⣱⣷⣷⡵⣕⣵⢿⢟⢏⢟⢎⢕⢕⢕⢕⢕⢕⢕⢕⢕⢕⢕⢕⢕⢕⢕⢕⢕⢕⢕⢕⢕⢸⣷⣿⣾⣽⣕⣕⣱⣿⣿⣿⣿⣿⣿⣿⣿⣿⣿⣿⣿⣿⢿⢟⢝⢏⢕⣱⣼⣿⣿⣿⣿⣿⣯⢝⢕⢕⢕⢕⢜⢝⢕⢗⢕⣣⣵⢕⣕⡱⢕⢝⢕⢝⢝⡕⢕⢕⢕⣾⣿⣿⣿⣿⡇⢕⢕⢕⢕⢕⢕⢕⢕⢕⢕⢕⢕⢕⢕⢕⢕⢕⢕⢕⢕⢕⢕⢕⢕⢕⢕⢕⢕⢕⢕⢕⢕⢕⢕⢕⢕⢕⢕⢕⢕⢕⣸⣿⣿⣿⣿⠀</a:t>
            </a:r>
            <a:br/>
            <a:r>
              <a:t>⢀⢄⢄⢄⣀⡁⢁⢁⣕⣕⢝⢝⢝⢟⢟⢻⣿⣿⣿⣿⣿⣿⣿⣿⣿⢟⢝⢽⢕⢕⢕⢕⢕⢕⢕⢕⢵⢵⢕⢕⢜⣿⡷⢇⢕⢕⢱⡕⢜⢕⢕⢕⣾⣷⣕⣼⣿⡿⢿⣟⣿⣽⡿⡿⢏⢕⢕⣕⡧⢱⢼⢟⣿⣾⡏⢝⣣⡵⢿⣿⣿⣿⣿⣿⡿⣿⣿⣗⣞⢕⣕⡱⢕⢕⣕⣿⡿⢿⡿⢿⢿⢟⢎⢝⢕⢕⢕⢕⢕⢕⢕⢕⢕⢕⢕⢕⢕⢕⢕⢕⢕⢕⢕⢕⢕⢕⢕⢕⢜⢳⣿⣿⣿⣿⣿⣿⣿⣿⣿⢿⣿⣿⣿⣿⣿⣿⣿⣿⣿⣯⣵⣕⣵⣵⣷⣾⣿⣿⣿⣿⣟⣏⣝⢝⢕⢕⢕⢕⢕⢕⢕⢕⢕⡕⢱⢵⢷⢜⢵⡕⣱⣵⣵⣷⣿⣧⢵⢕⢝⢻⢟⣿⣿⣧⢕⢕⢕⢕⢕⢕⢕⢕⢕⢕⢕⢕⢕⢕⢕⢕⢕⢕⢕⢕⢕⢕⢕⢕⢕⢕⢕⢕⢕⢕⢕⢕⢕⢱⣷⣷⢕⢕⢕⢕⢱⣿⣿⣿⣿⣿⠀</a:t>
            </a:r>
            <a:br/>
            <a:r>
              <a:t>⠚⠛⠛⠛⠛⠛⠃⠓⠓⠓⠃⠑⠑⠑⠓⠓⠑⠑⠛⠛⠛⠛⠛⠛⠛⠑⠑⠑⠙⠑⠃⠑⠑⠑⠑⠓⠑⠑⠑⠑⠑⠘⠛⠑⠑⠑⠑⠑⠘⠘⠑⠛⠛⠛⠛⠛⠋⠑⠑⠑⠘⠛⠃⠑⠃⠑⠛⠋⠑⠑⠑⠘⠛⠛⠛⠛⠓⠓⠛⠛⠛⠛⠛⠛⠋⠑⠑⠓⠓⠓⠛⠛⠛⠛⠛⠙⠑⠑⠑⠑⠑⠑⠑⠑⠑⠑⠑⠑⠑⠑⠑⠑⠑⠑⠑⠑⠑⠑⠑⠑⠑⠑⠑⠑⠑⠑⠑⠑⠑⠑⠛⠛⠛⠛⠛⠛⠛⠛⠛⠛⠛⠛⠛⠛⠛⠛⠛⠛⠛⠛⠛⠛⠛⠛⠛⠛⠛⠛⠛⠛⠛⠓⠓⠑⠑⠑⠑⠑⠑⠑⠓⠓⠓⠛⠃⠑⠑⠑⠘⠙⠑⠑⠑⠑⠙⠑⠑⠑⠑⠑⠑⠘⠙⠛⠑⠑⠑⠑⠑⠑⠑⠑⠑⠑⠑⠑⠑⠑⠑⠑⠑⠑⠑⠑⠑⠑⠑⠑⠑⠑⠑⠑⠑⠑⠑⠑⠑⠘⠛⠛⠓⠑⠑⠑⠙⠛⠛⠛⠛⠛⠀</a:t>
            </a:r>
            <a:br/>
          </a:p>
        </p:txBody>
      </p:sp>
    </p:spTree>
  </p:cSld>
  <p:clrMapOvr>
    <a:masterClrMapping/>
  </p:clrMapOvr>
</p:sld>
</file>

<file path=ppt/slides/slide9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⡟⢿⢷⣷⣵⢱⢕⢕⢕⢕⢕⢕⢕⢕⢕⢝⢝⢕⢕⢕⢕⢕⢕⢕⢕⢕⢻⣿⣿⣿⣏⡿⢗⢕⢗⢕⢕⢕⢕⢕⢕⢕⢕⡝⢟⢝⢝⢏⢝⢟⢻⣿⣷⣿⢵⢯⢽⣟⣿⣷⣵⣜⣕⣕⣕⣕⣕⣕⣕⣕⣽⣾⣿⣏⣝⣹⣯⣿⣿⡿⢿⢟⢟⡹⢇⢞⢝⣹⢿⢿⢿⣿⣿⣟⣟⢯⡽⢕⢕⢕⢜⢕⢕⢕⢕⢕⢜⢎⣹⢕⢕⢜⢝⢟⡼⣿⣿⣿⣿⣿⣏⣕⡕⢕⢕⢕⢱⢼⢧⡕⢕⢕⢜⣷⣾⣯⡕⢕⣕⣕⣸⡷⢷⡟⣟⡕⣜⢟⡕⢕⢝⢕⢕⢕⢕⢕⢕⢕⢕⢕⢕⢕⢕⢜⢕⢕⢕⢕⢕⢕⢕⢕⢣⣕⢕⢕⢕⢕⢕⢝⢏⢟⢗⣷⣵⡕⢕⢕⢕⢕⢕⢕⢕⢕⢕⢕⢕⢕⢕⢕⢕⢕⢕⢕⢕⢕⢕⢕⢕⢕⢕⢕⢕⢕⢕⢕⢕⢕⢕⢕⢕⢕⢕⢕⢕⢕⠀</a:t>
            </a:r>
            <a:br/>
            <a:r>
              <a:t>⣿⣿⣿⣿⣿⣿⣿⣿⡿⢟⢟⢏⢕⢕⢕⢕⢕⢕⢕⢕⢕⢕⢗⡕⢕⢱⡇⢜⢕⢇⢕⢝⢕⢳⢇⢕⢕⣕⢕⢕⢕⢜⢝⢕⢕⢱⢵⢕⢝⡕⢷⢷⣷⣧⢕⣜⢞⢟⢟⢗⢷⢷⢷⣧⣵⣽⣼⣿⣵⣷⣵⣿⣿⣿⣿⣿⣿⣿⣿⣯⣽⣾⣝⡏⢽⣿⣿⣻⣿⣷⣿⣟⣻⣷⡵⢵⢜⣱⣕⣇⢸⡷⢱⣷⢗⣏⢕⢻⢫⣽⣕⢕⢕⢕⢕⢕⢕⢕⢕⢝⢕⢕⢕⢇⢕⣕⣵⣧⣟⡻⢿⢷⢇⡝⢱⣽⣻⢇⢕⢕⢱⢇⣱⣞⡳⢕⣱⣵⣵⢹⣕⢜⢳⢵⢕⢕⢕⢕⢕⢕⣕⢱⢕⢕⢕⢵⢵⢜⢳⣟⢕⢕⠁⠁⠕⠕⠑⠕⢕⢕⢕⣕⢱⢵⢷⣷⢗⢷⢇⢕⢕⢕⢕⢕⢕⢜⢝⢹⣿⢿⢟⢗⢕⢕⢜⢝⡕⡝⢗⢷⣱⣕⣱⢕⢕⢕⢕⢕⢕⢕⢕⢕⢕⢕⢕⢕⢕⢕⢕⢕⢕⢕⢕⢕⢕⢕⢕⢕⢕⢕⠀</a:t>
            </a:r>
            <a:br/>
            <a:r>
              <a:t>⣿⣿⣿⣿⣿⣿⣿⢕⢕⢕⢕⢕⢕⢕⢕⢕⢕⢕⢕⢕⢕⢕⢕⢕⢕⢕⢕⢕⢕⢜⢕⢵⢕⢕⢕⢕⢕⢕⢕⢕⢕⢹⢽⢵⢗⢗⢇⢱⢕⢇⢇⢕⢗⢻⢟⣟⢹⢿⢿⢳⢕⣕⣹⣾⣿⣾⣿⣿⣿⣿⣿⣿⣿⣿⢿⣟⢿⣿⢿⡿⢿⢝⢕⢻⢿⣿⡵⢽⣿⡿⢿⢟⢗⢇⢇⡸⢷⣿⣿⣟⣻⣿⣏⢵⢸⡕⢕⢕⢕⢇⣝⡕⢕⢕⢕⣱⡧⢕⡕⢕⢕⢕⢕⣹⣿⣾⡿⣿⣯⣝⣇⣇⣧⣼⣷⣇⡕⢽⣕⡕⢣⢝⢝⢝⢝⢝⣽⣏⣵⣧⣝⣿⣷⣾⣿⣷⣿⡵⣼⡝⢕⢕⢕⢕⢱⢕⢕⢗⢏⢕⠑⠀⠀⠀⠀⢄⢀⢔⢕⣳⡾⢝⣵⢟⢟⢝⢗⢇⢕⢁⢕⢕⢜⣹⢇⢕⢕⢕⢟⣫⢞⢕⢕⡜⢕⢕⢕⢕⢕⢕⢳⣷⣧⣜⣕⢝⢝⢹⣕⣵⣕⣷⣗⣷⢷⢏⢕⢕⢕⢇⢱⢗⢕⣕⣕⣕⡕⢕⢕⢕⠀</a:t>
            </a:r>
            <a:br/>
            <a:r>
              <a:t>⣿⣿⣿⣿⡿⢿⢝⢕⢕⢕⢕⢕⢕⢕⢕⢕⢕⢕⢕⢕⢕⢕⢕⢕⢕⢕⢕⢕⢕⢕⢕⢕⢕⢕⢕⢕⢱⢷⢕⢕⢕⢕⡕⢕⢕⢕⢕⢕⢕⢕⢕⢕⢕⢕⢝⢝⢟⢿⢫⢽⣿⣿⣺⢯⢿⣿⣿⣿⣿⣿⣟⣏⡝⢝⢕⣱⢽⡷⢇⡵⢕⢕⢕⢕⣱⣵⢹⢝⣼⣿⣷⣷⣷⣾⡻⣿⣿⣿⣿⣿⣿⢿⢟⢝⢕⢕⠕⠕⢕⢕⢕⢜⣿⢷⣷⣵⡕⢝⢇⢕⢳⡕⢜⢗⢕⢕⢝⢕⣼⣽⣕⢜⢟⢳⢼⣿⢏⢷⣵⡕⢷⢾⢿⢟⢳⢇⢜⢽⣿⣇⡕⢟⢻⢿⢻⢾⡕⢷⢾⣧⢕⢕⢜⢕⢱⢇⢕⢕⢕⢕⢕⢅⠅⠁⢑⢕⢕⢕⢕⢝⢗⢕⢕⢕⢕⢕⢕⢕⢕⢕⢕⢱⢞⢯⢗⢎⢕⢜⢝⢕⢕⢧⢕⢕⢕⢕⢕⢕⢕⢕⢜⢝⢕⢕⢕⢕⢕⢕⢞⢟⢟⢟⣯⡵⢷⢗⢷⢷⣧⢕⢕⢕⢕⢕⢕⢕⢕⢕⢝⢕⠀</a:t>
            </a:r>
            <a:br/>
            <a:r>
              <a:t>⢻⣿⣿⢗⢕⢕⢕⢕⢕⢕⢕⢕⢕⢕⢕⢕⢕⢕⢕⢕⢕⢕⢕⢕⢕⢕⢕⢕⢕⢕⢕⢕⢕⢕⢕⢕⢕⢕⢕⢕⠑⠕⠕⠕⠁⠁⢕⢕⠑⠀⢅⢕⢕⢕⢕⢜⢗⢇⢕⢕⢕⢕⢟⢻⢿⢏⢝⢝⢝⢺⢿⢿⢿⢷⢿⢿⢟⢻⣷⣞⣿⡿⢽⢏⢝⢝⢇⢱⢜⢱⢽⢻⢿⡕⢕⢜⢝⢫⢕⢕⢕⢕⠕⠑⠀⠀⠀⠀⠑⠝⠝⠝⠝⢟⢝⢟⢗⣾⡏⢕⢜⡽⡏⢝⢗⢕⢕⢗⢕⢕⣕⣝⡕⡕⢱⢵⢕⣕⡕⢝⢟⢏⢕⢕⢕⢕⢕⢕⢕⢕⢕⢕⢕⣱⣵⢼⢕⢕⢕⢕⢼⢗⢕⢱⣵⣵⢵⢕⢁⢁⢕⢕⢕⢕⢕⢕⢕⢕⣱⢕⢵⢕⢕⢇⢕⢕⢕⢵⢷⢵⢗⣕⣱⢇⢕⢕⡕⢕⢕⢁⢅⢕⢄⠀⠑⢕⢕⢕⢱⢷⢇⢕⢕⢕⢕⢕⢕⢕⢕⢕⢕⢕⢕⢇⢕⢕⢵⣕⢕⢕⣕⢕⢕⢕⢵⢕⢕⢕⢵⢱⠀</a:t>
            </a:r>
            <a:br/>
            <a:r>
              <a:t>⣾⣿⣷⢕⢕⢕⢕⢕⢕⢕⢕⢕⢕⢕⠕⢕⢕⠑⠗⠕⢕⢕⢕⢄⠀⢕⢕⢕⠁⠁⢕⢕⢕⠕⠕⠑⠑⠁⠁⠀⠀⠀⠀⠔⠔⠑⠑⠁⠀⠐⠑⠕⢕⢕⢕⢕⢕⢕⢕⢕⢕⢕⢕⢕⢕⢕⢕⢕⢕⢕⢕⢕⢕⢕⢇⢕⢕⡵⡽⢵⢵⢝⢕⢕⢕⢕⢕⢕⢕⢕⢕⢕⢱⢷⢕⢕⢕⠑⠁⠀⠑⠑⠀⠀⠀⠀⠀⠀⠀⠀⠀⠀⠀⠀⠁⠑⢝⢕⢳⢱⢕⢕⢜⢗⢕⢕⢕⢕⢸⣗⡕⢜⢟⢗⢕⢜⢗⢕⢕⢕⢕⢕⢕⢕⢕⢕⢕⢕⢕⢕⢕⢇⢕⢕⢕⢕⢕⢕⢕⢕⢕⢕⢕⢷⡟⢕⢕⢕⢕⢕⢔⢄⢔⠕⢕⣱⣵⢕⣕⢕⣕⡕⢕⡕⢕⢕⢕⣕⡗⢕⢕⢜⢝⢕⡎⢟⢟⢕⢕⢕⢕⢕⢀⠀⠀⠀⠕⢕⢕⡕⢕⢕⢕⢕⢟⢏⢕⢕⢕⢗⢗⣗⢕⢕⢕⢕⢕⢜⢕⢕⢕⢕⢕⢕⢗⢇⢕⢕⢕⢗⠀</a:t>
            </a:r>
            <a:br/>
            <a:r>
              <a:t>⡿⣻⣿⣕⣕⡕⢕⢕⢕⢕⢕⢕⢑⢕⠐⠅⢅⢄⢄⢅⢕⢕⢔⢄⢄⢕⠁⠑⢀⠔⠕⠑⠑⢀⢀⢄⠄⢔⢕⠁⠀⠀⠀⠀⠀⠀⠀⠀⠀⠀⠀⠀⠀⠀⠀⠀⠀⠁⠁⠁⠑⠑⠑⠕⠕⠕⢕⢕⢕⢕⢕⢕⢕⢕⢕⢕⢕⢕⢕⢕⢱⢷⣧⡕⣵⣱⣕⣕⣕⡱⢕⢕⢕⢕⢕⢕⢕⢐⠀⠀⠀⠀⠀⠐⠀⠀⠀⠀⠀⠀⠀⠀⠀⠀⠀⠀⠀⠁⠁⠁⠁⠁⠑⠕⠕⢕⢔⢕⢕⠕⠑⠑⢕⠕⠕⠑⠁⠁⠁⠁⠁⠑⠕⠕⠑⠑⠑⢕⢜⢕⢕⢕⢕⢕⢕⢕⢕⢕⢕⢕⢕⢕⢕⢕⢕⢕⢕⢕⢕⢕⢕⢅⢁⠕⠕⠁⠙⠑⠑⠁⠁⠁⠑⠁⠑⠕⠕⠑⢕⢕⠑⠑⢕⢕⢕⢕⢕⢕⢕⢕⢕⢕⢕⢔⠀⠀⠀⢕⢜⢕⢵⢱⢞⢣⣼⣷⣧⣵⣷⣾⣿⣿⣵⣷⣷⢇⢕⢕⢕⢕⢕⢕⢕⢕⢕⢕⢕⢕⢱⣵⠀</a:t>
            </a:r>
            <a:br/>
            <a:r>
              <a:t>⢝⢟⢝⢟⢟⢕⡕⢕⢕⢕⢕⢕⢕⠑⠀⠀⢕⠔⠕⠕⢕⢕⢕⢕⠕⠑⠑⠑⠀⠀⢀⢄⢄⠕⠕⠕⠁⠁⠀⠀⠀⠀⠀⠀⠀⠀⠀⠀⠀⠀⠀⠀⠀⠀⠀⠀⠀⠀⠀⠀⠀⠀⠀⠀⠀⠀⠀⠀⠀⠀⠀⠀⠀⠀⠁⠁⠁⠁⠕⠕⢗⢞⢻⢿⣿⣿⣿⡿⢝⢕⠑⠑⢕⢕⢕⢕⢕⢕⢕⢔⢔⢔⢕⢑⠀⠀⠀⠀⢀⠀⢄⢀⠀⠀⠀⠀⠀⠀⠀⠀⠀⠀⠀⠀⠑⠑⠑⠑⠀⠀⠀⠀⠀⠀⠀⠀⠀⠀⠀⠀⠀⠀⠀⠀⠀⠀⠀⠀⢕⢕⢕⢕⢕⢕⢜⢕⢕⢕⢕⠕⢕⢕⢕⢕⢕⢕⢕⢕⢕⢕⢕⣕⢕⢕⢕⢔⢔⢔⢔⢔⢔⢄⢄⢔⢕⢔⢔⡔⠕⠁⠀⠀⢔⢕⠁⠑⠕⠕⢕⢕⠕⠑⠑⠁⠀⠀⢄⢕⢕⢕⠕⢕⢕⢕⢇⢜⡿⢿⣯⣿⣿⣿⣿⣿⢏⢕⢕⠕⠕⢕⢕⢕⢕⢕⢕⢕⢕⢕⢕⢕⠀</a:t>
            </a:r>
            <a:br/>
            <a:r>
              <a:t>⢱⢇⢕⢕⠕⠑⢑⢑⢑⢅⢕⢕⢕⢕⠀⠀⠀⢔⠐⠑⠑⢕⢄⢀⢕⢔⠀⠀⠀⠐⠑⠑⠁⠀⠀⠀⠀⠀⠀⠀⠀⠀⠀⠀⠀⠀⠀⠀⠀⠀⠀⠀⠀⠀⠀⠐⠔⢔⠔⢔⢔⢔⢔⠀⠀⠀⠀⠀⠀⠀⠀⠀⠀⠀⠀⠀⠀⠀⠀⠀⠀⠁⠁⠕⢜⢕⢕⢑⠑⠑⠀⠀⠀⠀⠁⠑⠑⠑⠕⠕⢕⠕⢕⢕⢕⢔⢔⢔⢕⢕⢔⠀⠑⢔⢕⢕⢀⠀⠀⠀⠀⠀⠀⠀⠀⠀⠀⠀⠀⠀⠀⠀⠀⠀⠀⠀⠀⠀⠀⠀⠀⠀⠀⠀⠀⠀⠀⢔⢑⠑⢕⢕⠑⠑⠁⠁⠁⠀⠀⠀⠀⠀⠁⠁⠑⠕⢕⢕⢑⠕⠑⠑⠕⠕⠕⢕⢕⢕⠕⠕⠕⠕⠕⠕⠕⠕⠕⠄⠀⠀⠀⠀⠀⠀⠀⠀⠀⠀⠀⠀⢄⢄⢔⢄⢔⢕⢕⢕⢕⢄⢕⢕⢕⠕⢕⢕⢕⢕⡕⢝⢝⢝⢻⢷⢇⢕⠀⠀⢀⠀⠀⠑⠕⢕⢕⢕⢕⢕⢕⢕⠀</a:t>
            </a:r>
            <a:br/>
            <a:r>
              <a:t>⢕⢕⢇⢕⢄⢀⢔⠕⠑⠁⠁⠁⠑⠁⠀⠕⠕⠀⠀⠀⢀⢕⢕⠁⠕⢕⢄⠀⠀⠀⠀⠀⠀⠀⠀⠀⠀⠀⢀⢀⢄⠄⠄⠀⠀⠀⠀⠀⠀⠀⠁⠑⠑⠕⢕⢕⠁⠁⠁⠀⠀⠀⠁⠁⠁⠁⠀⠀⠀⠀⠀⠀⠀⠀⠀⠀⠀⠀⠀⠀⠀⠀⠀⠀⠀⠁⠁⠁⠁⠁⠀⠀⠀⠀⠀⠀⠀⠀⠀⠀⠀⠀⠁⠑⠑⢕⢕⢕⢕⢕⢕⢔⢕⢕⢕⢕⢕⢄⢄⢀⠀⠀⠀⠀⠀⠀⠀⠀⠀⠀⢀⠀⠀⠀⠀⠀⠀⠀⠀⠀⠀⠀⠀⠀⠀⠀⠀⠀⠕⢕⠐⠁⠀⢀⠀⠀⠀⠀⠀⠀⠀⠀⠀⠀⠀⠀⠕⢔⠀⠀⠐⠔⢄⢀⠀⠀⠑⠑⠑⠑⢕⢔⠄⠄⠀⠀⢁⢐⠀⠀⠀⠀⠀⠀⠀⠀⠀⠀⠀⠀⠁⢕⡱⢕⢕⢕⢕⢕⢕⢕⢕⠕⠑⢄⠀⢑⢕⢕⢕⢕⢕⢕⢕⢕⢁⢕⢅⢐⢐⢕⢕⢔⢄⢑⢕⢕⢕⢕⢕⢕⠀</a:t>
            </a:r>
            <a:br/>
            <a:r>
              <a:t>⠀⠁⠑⠁⠀⠀⠁⠀⠀⠀⠀⠀⠀⢄⠀⠀⠀⠀⢄⠀⢀⢅⢕⠀⠀⠁⠕⠀⠀⠀⠀⠀⠀⠀⠀⠀⢔⠕⠁⠁⠀⠀⠀⠀⠀⠀⢀⢀⢄⢄⢀⢀⢄⢄⢕⢄⢄⠀⠀⠀⠀⠀⠀⠀⠀⠀⠀⠀⠀⠀⠀⠀⠀⠀⠀⠀⠀⠀⠀⠀⠀⠀⠀⠀⠀⠀⠀⠀⠀⠀⠀⠀⠀⠀⠀⠀⠀⠀⠀⠀⠀⠀⠀⠀⠀⠀⠀⠁⠑⠕⠑⠑⠁⠅⠁⠑⠕⢕⢕⢕⢔⠔⠄⠀⢀⢀⢀⠀⠀⠀⠑⠁⢐⢀⢀⠀⠀⠀⠄⢄⠀⠀⠀⠀⠀⠀⠀⠀⠀⠀⠁⠀⠀⠀⠀⠀⠐⠀⠀⠀⠀⠀⠀⠀⠄⢄⢄⢀⠀⠀⠀⠀⢀⠀⠀⠀⠀⠀⠀⠀⠁⢕⢀⢁⢀⢔⢄⢁⢄⢄⢔⢔⠀⠐⠀⠀⠀⠀⠀⠀⠀⢕⢕⢕⢕⢑⢕⢕⢕⢕⢕⢔⢕⢕⢕⢕⢕⢕⢕⢕⢕⢕⢕⢕⢕⢕⢕⢕⢕⢕⢕⢕⢕⢕⢕⢕⢕⢕⢕⢕⠀</a:t>
            </a:r>
            <a:br/>
            <a:r>
              <a:t>⢔⠀⠀⠁⢀⢀⠀⠀⠀⠀⠀⠀⠀⠀⠀⠀⠀⠀⠀⠑⠀⠁⠁⢀⢄⢔⠕⠀⠀⠀⠀⠀⠀⠀⠀⢀⠁⠀⠀⠀⠀⠀⠀⠀⠀⠀⢕⢔⢕⢕⢕⢕⠕⠕⠕⠐⠀⠀⠀⠀⠀⠀⠀⢀⠀⠀⠀⠀⠀⠀⠀⠀⠀⠀⠀⠀⠀⠀⠀⠀⠀⠀⠀⠀⠀⠀⠀⠀⠀⠀⠀⠀⠀⠀⠀⠀⠀⠀⠀⠀⠀⠀⠀⠀⢀⢀⢀⢀⠀⠀⠀⠀⠀⠀⠀⠁⠐⠑⠕⠕⢕⢕⢕⢕⢕⢕⢅⠀⢀⢑⢔⢕⢕⢕⢑⢐⢀⢀⢀⢄⢔⠀⠀⠀⠀⠀⠀⠀⠀⠀⠀⠀⢔⢕⢕⠄⢔⢄⢄⢄⢄⢄⢀⢄⢀⢀⢁⠑⢐⢐⠐⠔⢄⢄⢀⢀⢀⢀⢀⢔⢔⢕⢅⢕⢕⢕⢕⢕⢕⢕⢕⢕⢕⢔⠀⢄⢄⢄⢀⢄⢕⢕⢕⢕⢕⢕⢕⢕⢕⢵⢕⢕⢕⢕⢕⢕⢕⢕⢕⢕⢕⢕⢕⢕⢕⢕⢕⢕⢕⢕⢕⢕⢕⢕⢕⢕⢕⢔⢕⢕⠀</a:t>
            </a:r>
            <a:br/>
            <a:r>
              <a:t>⢕⢕⢕⢕⠕⠁⠀⠀⠐⠀⠀⠀⠀⠀⠀⠀⠀⠀⠀⠀⢄⢔⢀⠁⠁⠁⠀⠀⠀⠀⠀⠀⠀⠀⠀⠀⠀⠀⠀⠀⠀⠀⠀⠀⠐⢕⢕⢕⢕⠑⠀⠀⠀⠀⠀⠀⠀⠀⠀⠀⠀⠀⠀⠀⠁⠐⠄⢀⠀⠀⠀⠀⠀⠀⠀⠀⠀⠀⠀⠀⠀⠀⠀⠀⠀⠀⠀⠀⠀⠀⠀⠀⠀⠀⠀⠀⠀⠀⠀⠀⠀⠀⠀⠐⢐⢑⢕⠑⠑⢄⠀⢀⢀⢄⢄⢀⠀⠄⢔⢄⠀⠀⠀⠁⠁⠁⠀⠀⠁⠑⠑⠕⢕⢕⠑⢕⢕⢕⢕⢕⢕⢄⢔⢔⢔⢔⠔⠔⢕⢕⢔⢕⢕⢁⢀⢑⢑⢕⢕⢕⢕⢕⢕⢕⢕⢕⢕⢕⢕⢕⢕⢕⢕⢕⢕⢕⢕⢅⢅⢅⢅⢕⢕⢕⢕⢕⢕⢕⢕⢕⢕⢕⢕⢕⢕⢕⢕⢕⢕⢕⢕⢕⢕⢕⢕⢕⢕⠑⢕⢕⢕⢕⢕⢕⢕⢕⢕⠕⠑⠅⠁⢑⢅⠑⠑⠑⢕⠕⢕⢕⠑⢕⢕⢕⢕⢕⢕⢑⠁⠀⠀</a:t>
            </a:r>
            <a:br/>
            <a:r>
              <a:t>⢀⢄⠀⢀⠀⠀⠀⠀⠀⠀⠀⠀⠀⠀⠀⠀⠀⠀⠀⠀⠁⠑⠁⠀⠀⠀⠀⠀⠀⠀⠀⠀⠀⠀⠀⠀⠀⠀⠀⠀⠀⠀⠀⠀⠀⠀⠀⠁⠁⠀⠀⠀⠐⠀⠀⠀⠀⠀⠀⠀⢀⠀⠀⢀⠀⠀⠀⠀⠐⠀⠀⠀⠀⠀⠀⠀⢀⠀⠀⠀⠀⠀⠀⠀⠀⠀⠀⠀⠀⠀⠀⠀⠀⠀⠀⠀⠀⠀⠀⠐⠐⠔⠄⠀⠀⠀⠀⠅⠀⢕⢕⢅⢑⠕⠁⢁⠔⠀⠀⠀⠀⠀⠀⠀⠀⠀⠀⠀⠀⢀⠀⠀⠁⠕⢕⠀⢕⢕⢕⢕⢕⢕⢕⢕⢕⢕⢕⢕⢔⢕⢕⢕⢕⢕⢕⢕⢕⢕⢕⢕⢕⢕⢕⢕⢕⢕⢕⢕⢕⢕⡕⠕⢑⢕⢕⢕⢕⢕⢕⢕⢕⢕⢕⢕⢕⢕⢕⢕⠕⠕⢕⢕⢕⢕⢔⠔⠀⠀⠑⠕⢕⢕⢕⢕⢕⢕⢁⠁⢕⢕⢕⢕⢕⢵⢕⢕⢕⢅⢐⢁⠀⢐⢕⢑⢄⢀⠀⠀⠁⢁⠄⢀⠁⠑⠁⢑⠑⠑⠑⠑⠀</a:t>
            </a:r>
            <a:br/>
            <a:r>
              <a:t>⠑⠁⠀⠀⢔⢔⢔⢄⠀⠀⠀⠀⠀⠀⠀⠀⠀⠀⠀⠀⠀⠀⠀⠀⠀⠀⠀⠀⠀⠀⠀⠀⠀⠀⠀⠀⠀⠀⠀⠀⠀⠀⠀⠀⠀⠀⠀⠀⠀⠀⠀⠀⠀⠀⠀⠀⠀⠀⠀⠀⠀⠀⠀⠀⠀⠀⠀⠀⠀⠄⢀⠀⠀⠀⠀⠀⠀⠀⠀⠀⠀⠀⠀⠀⠀⠀⠀⠀⠀⠀⠀⠀⠀⠀⠀⠀⠀⠀⠀⠀⢀⠀⠀⠁⠀⠀⠀⠀⠀⠀⠀⠕⠑⢕⢔⢔⢅⠐⠀⠀⠀⠀⠀⠀⠀⠀⠀⠀⠀⠀⠀⠀⢀⠁⠑⠀⢄⢁⢕⢕⢕⢕⢕⢕⢕⢕⢕⢕⢕⠕⠕⢕⢕⢕⢕⢕⢕⢕⢕⢕⢕⢕⠕⢕⢕⢕⢕⢕⢕⢕⢕⢕⢕⠕⢕⢕⢕⢕⢕⢕⢕⢕⢕⢕⢕⠕⠕⠕⠕⢕⢕⢕⢕⢕⢕⢄⢀⠀⢑⠔⠐⠁⠁⢕⢕⢕⢕⠐⠑⠕⢕⢕⢕⢕⢕⢕⢕⠕⠑⠑⢕⢕⢕⢕⢕⢕⢕⢄⢔⢔⢕⢕⢔⢔⢔⢔⠕⠁⠐⠕⠀</a:t>
            </a:r>
            <a:br/>
            <a:r>
              <a:t>⠀⠀⠀⠀⠑⠕⢕⢕⢕⢀⠀⠀⠀⠀⠀⠀⠀⠀⠀⠀⠀⠀⠀⠀⠀⠀⠀⠀⠀⠀⠀⠀⠀⠀⠀⠀⠀⠀⠀⠀⠀⠀⠀⠀⠀⠀⠀⠀⠀⠀⠀⠀⠀⠀⠀⠀⠀⠀⠀⠀⠀⠀⠀⠀⠀⠀⠀⠀⠀⠀⠑⠔⢄⢀⠀⠀⠀⠀⠀⠀⠀⠀⠀⠀⠀⠀⠀⠀⠀⠀⠀⠀⠀⠀⠀⠀⠀⠀⠀⠀⠀⠀⠀⠀⠀⠀⢀⠀⠀⢐⠕⢅⢕⢕⢕⢑⠕⠕⢔⢀⠀⠀⠀⠀⠀⠀⠀⠀⠀⠀⠀⢀⠕⢔⢄⢄⢑⢕⢕⢕⢕⢕⢕⢕⢕⢕⢕⢕⢕⢕⢄⢅⢁⢁⢁⠀⠁⠁⠁⠁⠁⠑⠑⠕⢕⢕⢕⢕⢎⢕⢕⢱⣵⡵⢵⡵⢕⢕⢕⢕⢕⢕⢕⢕⢕⢕⢕⢕⢕⢕⢕⢕⢕⢕⢕⠕⠑⠑⢁⠑⠐⠄⠄⠁⠐⢐⢀⠐⠄⢀⢀⢀⢁⢄⢄⢄⢀⠄⢔⢔⢕⢕⢕⢕⢕⢕⢕⠕⢑⠕⠕⢕⢕⢕⢕⠁⠑⢕⠑⠐⠀</a:t>
            </a:r>
            <a:br/>
            <a:r>
              <a:t>⠀⠀⠀⠀⠀⠀⠑⠕⢕⢕⢄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⢄⢔⢄⠀⠀⠀⢀⢁⠁⠑⢕⢕⢕⢕⢐⢄⢀⠀⠀⠀⠀⠀⠀⠀⠀⢕⢕⠄⠀⠀⠁⠑⠕⢕⢕⢕⢕⢕⢕⢕⢕⢕⢕⢕⢕⢕⢕⢕⢕⢕⢀⠀⠀⠀⠀⠀⠀⠀⠀⠑⢕⢕⢕⢕⢕⢕⢕⣵⣵⣧⣵⣕⢕⢕⢜⢕⢕⢕⢕⢕⢕⢕⢁⠁⠁⠁⠀⠀⠀⠀⢀⢀⢀⢀⢀⢀⢀⠑⢁⠁⢕⢕⢕⢕⠕⢕⢕⢕⢕⠕⢕⢕⢕⢕⢕⢕⢕⢕⢕⢕⠐⠀⢀⠀⠀⠀⢁⢁⢀⠀⠀⠀⢔⢕⠀</a:t>
            </a:r>
            <a:br/>
            <a:r>
              <a:t>⠀⠀⠀⠀⠀⠀⠀⠀⠑⠕⢕⠀⠀⠀⠀⠀⢄⢔⠑⠀⠀⠀⠀⠀⠀⠀⠀⠀⠀⠀⠀⠀⠀⠀⠀⠀⢀⠄⠀⠀⠀⠀⠀⠀⠀⠀⠀⠀⠀⠀⠀⠀⠀⠀⠀⠀⠀⠀⠀⠀⠀⠀⠀⠀⠀⠀⠀⠀⢀⠀⠀⠀⠀⠀⠑⠀⠔⠀⠐⠄⢄⢄⢀⢀⠀⠀⠀⠀⠀⠀⠀⠀⠀⠀⠀⠀⠀⠀⠀⠀⠀⠀⠀⠀⠀⠀⠀⠀⠑⢕⢕⢕⢕⢕⢕⢀⠀⠁⠕⠕⢄⢁⠁⠐⠄⠀⠀⠀⠀⠀⠀⠁⠀⠀⠀⠀⠀⠀⠀⠀⠁⠕⢕⢕⢔⢅⢅⢅⢅⢅⢁⢁⢁⢀⢁⢁⢁⢕⢕⢕⠕⠄⠄⠀⠀⠁⠀⠁⠁⠑⠑⠑⢕⢕⢝⢟⢻⣿⣿⡗⢗⢷⢷⢱⣵⣵⡵⣕⢕⢕⢔⢔⢔⢄⢔⢕⢕⢕⢕⢕⢕⢕⢕⢕⢕⢕⢕⢕⢄⢄⠔⠕⢕⢕⢕⢕⢅⢅⢅⢅⢕⢕⢕⢕⢕⢕⢕⢔⢕⢕⢕⠀⠀⠄⠀⠀⠀⠀⠄⠑⠀</a:t>
            </a:r>
            <a:br/>
            <a:r>
              <a:t>⠀⠀⠀⠀⠀⠀⠀⠀⠀⠀⠀⠀⠀⠀⠀⠀⠀⠑⠀⠀⠀⠀⠀⠀⠀⠀⢀⢀⠀⠀⠀⠀⠀⠔⠐⠀⠀⠀⠀⠀⠀⠀⠀⠀⠀⠀⠀⠀⠀⠀⠀⠀⠀⠀⠀⠀⠀⠀⠀⠀⠀⠀⠀⠀⠀⠀⠀⠀⠁⠀⠀⠀⠀⠀⠀⠀⠀⠀⠀⠀⠀⠀⠁⠁⠁⠀⠀⠀⠀⠀⠀⠀⠁⠁⠑⠐⠀⠀⠀⠑⠕⠕⢔⢀⢀⠀⠄⠀⠀⠁⢑⢕⢕⢕⢕⢕⠕⠕⢅⠀⠀⠀⠀⠀⠀⠀⠀⠀⠀⠀⠀⠀⠀⠀⠀⠀⠀⠀⠀⠀⠄⢀⢕⢕⢕⢕⢕⢕⢕⢕⢀⠀⠀⠀⠀⠀⠀⠀⠀⠀⠀⠀⠀⠀⠀⠀⠀⠀⠀⠀⠀⠀⠀⠁⠑⠁⠑⠑⠘⢕⢜⢕⢕⢕⢕⢕⢕⢣⢕⣕⣕⣕⣱⣕⣕⡸⢗⢗⢇⠑⠕⠕⢕⢕⠕⢕⢕⢕⢕⢕⠕⢔⢕⢕⢕⢕⢕⢕⢕⢕⢕⢕⢕⢕⢕⢑⢑⢕⢕⢕⢑⢑⠐⠐⢀⢀⠀⠀⠀⠀⠀</a:t>
            </a:r>
            <a:br/>
            <a:r>
              <a:t>⠀⠀⠀⠀⠀⠀⠀⠀⠀⠀⠀⠀⠀⠀⠀⠀⠀⠀⠀⠀⠀⠄⠔⠀⠀⠀⠁⠁⠀⠀⠀⠀⠀⠀⠀⠀⠀⠀⠀⠀⠀⠀⠀⢕⠀⠀⠀⠀⠀⠀⠄⢀⠀⠀⠀⠀⠀⠀⠀⠀⠀⠀⠀⠀⠀⠀⠀⠀⠀⠀⠀⠀⠀⠀⠀⠀⠀⠀⠀⠀⠀⠀⠀⠀⠀⠀⠀⠀⠀⠀⠀⠀⠀⠀⠀⠀⠀⠀⠀⠀⠀⠀⠀⠀⠁⠀⠀⠀⠀⢀⠀⠀⠁⠑⠑⠑⠕⠔⢔⢄⢄⠀⠀⠀⠀⠀⠀⠀⠀⠀⠀⠀⠀⠀⠀⠀⠀⠀⠀⠕⠔⢕⢕⢑⢕⢕⢕⢕⢕⢕⠑⠀⠀⠀⠀⠀⠀⠀⠀⠀⠀⠀⢀⢀⢀⢀⠀⢀⢀⠀⢀⠀⠀⠀⠀⠀⠀⢀⢔⢕⢕⢕⠑⢕⡕⢕⢕⢕⢕⢕⢕⢕⢕⢕⠕⠑⠕⠁⠁⠀⠀⠀⠐⠁⠁⠁⠀⠀⠁⠁⠕⢅⢕⢕⢕⢕⢕⢕⢕⢕⢕⢕⢕⠕⠕⠕⠕⢁⠅⠁⠀⠀⠀⠀⠀⠀⠀⠀⠀⢀⠀</a:t>
            </a:r>
            <a:br/>
            <a:r>
              <a:t>⠀⠀⠀⠀⠀⠀⠀⠀⠀⠀⠀⠀⠀⠀⠀⠀⠀⢀⠀⠀⠀⠀⠀⠀⠀⠀⠀⠀⠀⠀⠀⠀⠀⠀⠀⠀⠀⠀⠀⠀⠀⠀⢀⢀⠀⠀⠀⠀⠀⠀⠀⠀⠀⠀⠀⠀⠀⠀⠀⠀⠀⠀⠀⠀⠀⠀⠄⠀⠀⠀⠀⠀⠀⠀⠀⠀⠀⠀⢀⠀⠀⠀⠀⠀⠄⠀⠀⠀⠀⠀⠀⠀⠀⠀⠀⠀⠀⠀⢀⠀⠀⠀⠀⠀⠀⠀⠀⠀⠀⠀⠐⠄⢀⠀⠀⠀⠀⠀⠀⠀⠀⠀⠀⠀⠀⠀⠀⠀⠀⠀⠀⠀⠀⠀⠀⠀⠀⠀⠀⠄⠀⠁⠁⠑⠁⠁⠁⠀⠁⠀⠀⠀⠀⠀⠀⠀⠀⠀⠀⠀⢄⢵⢵⣕⣕⣕⣕⢕⢕⢕⠑⠁⠑⢔⢕⢕⢕⣕⣕⣕⢕⣕⢔⢕⢕⢕⢕⢕⢕⢑⢑⢑⠑⠁⠑⠑⢀⢀⠀⠀⠀⠀⠐⢀⠀⢄⢄⢄⢀⢀⢄⢐⢕⢕⠕⢕⢕⢕⢕⠕⢕⢕⠑⠀⠀⠀⠀⠁⠁⠀⠀⠀⢄⢔⢔⢔⢕⢔⢔⢕⠀</a:t>
            </a:r>
            <a:br/>
            <a:r>
              <a:t>⠀⠀⠀⠀⠀⠀⢀⠀⠀⠀⠀⠀⠀⠀⠀⠄⠀⠀⠀⠀⠀⠀⠀⠀⠀⠀⠀⠀⠀⠀⠀⠀⠀⠀⠀⠀⠀⠀⠀⢄⢕⢱⢕⢕⢄⢄⢀⢔⠕⠕⠑⠀⠀⠀⠀⠀⠀⠀⠀⠀⠀⠀⠀⠀⠀⠀⠀⠀⠀⠀⠀⠀⠀⠀⠀⠀⠀⠀⠀⠀⠀⠀⠁⠁⠀⠀⠀⠀⠀⠀⠀⠀⠀⠀⠀⠀⠀⠀⠀⠀⠄⢄⠀⠀⠀⠀⠀⠀⠀⠀⠀⠀⠀⠀⠀⠀⠀⠀⠐⠀⠀⠀⠄⠀⠀⠀⠀⠀⠀⠀⠀⠀⠀⠀⠀⠀⠀⠀⠀⠀⠀⠀⠀⠀⠀⠀⠀⠀⠀⠀⠀⠀⠀⠀⠀⠀⢀⢄⢔⢔⢕⢕⢜⢕⢕⢕⢇⠕⠕⢕⠕⠵⠷⢞⢕⢕⢻⢿⢷⢷⢵⢵⢗⢗⢗⢇⢕⢕⢑⠀⢀⢐⠑⠁⢁⠁⢀⠀⠀⠀⠐⠐⠀⠀⠁⠁⠁⢅⢕⢕⠕⠁⠁⠁⠀⠀⠁⠀⠀⠀⠀⠀⠐⠐⠀⠐⠀⠀⠕⠕⢀⠀⠀⠕⠕⠕⠕⠕⢕⢕⠀</a:t>
            </a:r>
            <a:br/>
            <a:r>
              <a:t>⢀⢑⠁⠀⠀⠀⠀⠀⠁⠀⠀⠀⠀⠀⠀⠀⠀⠀⠀⠀⠀⠀⠀⠀⠐⠀⠀⠀⠀⠀⠀⠀⠀⠀⠀⠀⠀⠀⢄⠕⠕⢞⢏⠕⢜⢕⢗⢕⠀⠀⠀⠀⠀⠀⠀⠀⠀⠀⠀⠀⠀⠀⠀⠀⠀⠀⠀⠀⠀⠀⠀⠀⠀⠀⠀⠀⠀⠀⠀⠀⠀⠀⠀⠀⠀⠀⠀⠀⠀⠀⠀⠀⠀⠀⠀⠐⠀⢀⠀⠀⠁⠀⠁⠀⠀⠀⠀⠀⠀⠀⠀⠀⠀⠀⠀⠀⠄⠀⢀⠀⠁⠀⠀⠀⠀⠀⠀⠀⠀⠀⠀⠀⠀⠀⠀⠀⠀⠀⠀⠀⠀⠀⠀⠀⠀⠀⠀⠀⠀⠀⠀⠀⠐⢔⢕⢔⢕⢕⢕⢕⢕⢵⣔⡔⠀⠁⠄⠄⠄⢄⢄⢅⢁⢅⢅⢑⢁⢑⠕⠑⠕⢕⢕⢕⢱⢕⢕⢕⢕⢕⢕⢅⠕⠅⠁⠀⠀⠀⠀⠀⠀⠀⠀⠀⠀⠀⠀⠁⠁⠐⠀⠀⢀⢀⠀⠐⠀⠀⠀⠀⠀⠀⠀⠀⢀⠀⠀⠀⠀⢑⢕⢔⢄⢀⠀⠀⠀⠀⠁⠕⠀</a:t>
            </a:r>
            <a:br/>
            <a:r>
              <a:t>⣵⣷⣵⡄⠀⠀⠀⠀⠀⠀⠀⠀⠀⠀⠀⠀⠀⠀⠀⠀⠀⠀⠀⠀⠀⠀⠀⠀⠀⠀⠀⠀⠀⠀⠀⢀⠰⠐⠁⠀⠀⠀⠁⠕⠑⢕⢕⠑⠁⠀⠀⠀⠀⠀⠀⠀⠀⠀⠀⠀⠀⠀⠀⠀⠀⠀⠀⠀⠀⠀⠀⢀⠀⠀⠀⠀⠀⠀⠀⠀⠀⠀⠀⠀⠀⠀⠀⠀⠀⠀⠀⠀⠀⠀⠀⠀⠀⠀⠀⢀⠄⠐⠀⠀⠀⢔⢀⠀⠐⢄⢀⠀⠀⠀⠀⠀⠀⠀⠀⠁⠁⠀⠁⠐⠐⠐⠐⠐⠀⠀⠀⠀⠀⠀⠀⠀⠀⠀⠀⠀⠀⠀⠀⠀⠀⠀⢔⠀⠀⠀⠀⢀⢕⢕⢽⣇⢕⢕⢕⢕⢕⢕⢕⢕⢄⠀⠀⠐⠐⠐⠐⢕⢕⢕⢕⢕⢕⢕⢔⢕⢔⢀⠅⢅⢕⢑⠕⢙⢑⠐⠕⠕⢀⢀⠀⠀⠀⢄⠀⠀⠀⠀⠀⠀⠀⠀⠀⠀⠀⠁⠐⠑⠑⠀⠁⠀⠔⠔⠔⢔⢄⢔⢕⢕⢔⢄⢔⢄⢔⢕⠕⠑⠕⢕⢔⢔⢐⠀⢀⢄⠀</a:t>
            </a:r>
            <a:br/>
            <a:r>
              <a:t>⣼⡝⢗⢎⢗⢔⡀⠀⠀⠀⠀⠀⠀⠀⠀⠀⠀⠀⠀⠀⠀⠀⠀⠀⠀⠀⠀⠀⠀⠀⠀⠀⠀⠀⠀⠀⠀⠀⠀⠀⠀⠀⠀⢄⢄⢕⢕⢔⠀⠀⠀⠀⠀⠀⠀⠀⠀⠀⠀⠀⠀⠀⠄⠄⠀⠀⠀⠀⠑⠑⠁⠀⠀⠀⢀⢀⠀⠀⠀⠀⠀⠀⠀⠀⠀⠀⠀⠀⠀⢀⢄⢄⢄⢔⠄⠅⢅⢔⢄⢅⢕⢕⢔⢔⢕⢕⢕⣕⢕⢕⢅⢕⢔⢄⢀⢀⠀⠀⠀⠀⠀⠀⠀⠀⠀⠀⠀⠀⠀⠀⠀⠀⠀⢄⢔⢄⢄⢄⢄⢄⢄⢄⢔⢆⢅⢕⢕⢐⢰⢔⢔⢕⢕⢄⢕⣝⣽⣕⡵⢵⢵⢕⠕⢕⢕⢕⠕⢕⢕⢕⢕⢕⣕⣕⢕⢕⢑⠑⠕⢕⢕⢕⢕⢄⢀⠀⠀⠁⠑⠕⢔⠔⢔⢀⠀⠁⠔⠐⠀⠀⠀⠀⠀⠀⠀⠀⠀⠀⠀⠀⠀⠀⠀⠀⠀⠁⠀⠐⠐⠔⠁⢁⠁⠁⠁⠑⠀⠀⠁⠁⠀⠀⠀⠔⢁⠁⠁⠄⢕⢱⠀</a:t>
            </a:r>
            <a:br/>
            <a:r>
              <a:t>⢟⣟⡟⢟⢟⣾⣷⡕⢔⢄⢀⠀⠀⠀⠀⠀⠀⠀⠀⠀⠀⠀⠀⠀⠀⠀⠀⠀⠀⠀⠀⠀⠀⠀⠀⠀⠀⠀⠀⠀⠀⢀⢕⢕⢕⢕⠕⠀⠀⠀⠀⠀⠀⠀⠀⠀⠀⠀⠁⠁⠐⠀⠀⠀⠀⠀⠀⠀⠀⠀⠀⠀⠀⠀⠀⠀⠀⠀⠀⢔⢄⢀⠀⠀⢀⢀⠀⢀⠀⢑⢕⢕⢔⠀⢄⢀⢄⢔⢔⣕⣱⢕⣕⣕⡕⢕⢕⢕⢷⢷⢕⣕⢕⢕⢕⢕⢕⢔⢄⢀⢀⢀⠀⠀⠀⠀⠀⠀⠀⠀⢄⢔⢱⢕⠕⠕⠑⠑⠑⠑⠑⠑⠁⠑⠕⠪⠝⠕⢕⢕⢜⢝⠝⢝⠑⠙⠟⠇⠑⢕⠑⠀⠐⠑⠑⠁⠀⠁⠀⢅⢕⢕⢕⢕⡕⢕⢕⢅⠁⠑⠱⣕⢕⢕⢕⠀⠀⠀⠀⢀⠀⠀⠀⠀⠀⠀⠐⠐⠔⠔⠀⠀⠀⠀⠀⠀⠀⠀⠀⠀⠀⠀⠀⠀⠀⢄⢔⢔⢔⢔⢕⢕⣅⡔⠀⠀⠀⠀⠀⠀⠀⠀⠀⠀⠀⠀⠀⠀⠀⠁⠀</a:t>
            </a:r>
            <a:br/>
            <a:r>
              <a:t>⡿⢿⢿⢿⣿⣿⣿⡝⢕⢕⣽⣕⡀⢀⠀⠀⠀⠀⠀⠀⠀⠀⠀⠀⠀⠀⠀⠀⠀⠀⠀⠀⠀⢀⢀⠀⠀⠄⢐⣕⢕⢎⢕⢕⠔⠁⠀⠀⠀⠀⠀⠀⠀⠀⠀⠀⠀⠀⠀⠀⠀⠀⠀⠀⠀⠀⠀⠄⠴⢔⢀⢀⠀⠀⠀⠀⠄⠄⠔⢕⠏⢑⢑⢑⢗⢕⠁⠑⠅⠁⠁⠁⠁⠀⠁⠈⠕⠕⠕⠝⠕⢜⢝⢟⢟⢗⢞⢜⢕⢕⢕⢕⢕⢕⢕⢱⢕⢇⢵⢵⢕⢕⢕⢀⢐⢑⠄⠀⠀⠀⠄⠀⠀⠀⠁⠁⠀⠀⠀⠀⠀⠀⠀⠀⠀⠀⠀⠀⠀⠁⠀⠀⠁⠀⠀⠀⠀⠀⠀⠀⠀⢑⢕⢅⢔⢄⢁⠁⢕⢕⢕⢕⢕⢕⠑⢄⠑⢕⢁⠐⠀⠈⠙⠘⠗⢕⢄⢄⢀⢄⢔⠕⠕⠀⠀⠀⠀⠀⠀⢄⢔⢔⢔⢄⢔⢄⢀⢀⢄⢄⢔⢔⡱⢕⢕⢕⢕⢟⢹⢝⣕⣗⢷⢞⢇⢄⠀⠀⢄⢀⢀⠀⢄⢀⢕⢕⢕⢕⢕⢕⠀</a:t>
            </a:r>
            <a:br/>
            <a:r>
              <a:t>⢷⢿⢿⢷⢗⢗⣸⣧⡞⢇⠑⢈⢝⢧⣕⣠⣄⢠⣄⡄⢔⢄⠄⠀⠀⠀⠀⠀⠀⠀⠀⠀⠀⠀⠀⠀⠀⢕⣼⣿⣷⡕⢕⢕⢀⢀⢀⢄⢀⢀⠀⠀⠀⠀⠀⠀⠀⠀⠀⠀⠀⠀⠀⠀⠀⠀⠀⠀⠀⠀⠀⠀⠀⢀⢄⠔⠐⠀⠀⠀⠀⠁⠁⠁⠁⠁⠁⠁⠁⠀⠀⠀⠀⠀⠀⠀⠀⠀⠀⠀⠀⠀⠀⠀⠀⠁⠁⠁⠑⠑⠕⠕⢕⢕⢕⢕⢱⢕⢕⢕⢕⢕⢕⢕⢕⢕⢔⢄⠀⠀⠀⠀⠀⠀⠀⠀⠀⠀⠀⠀⠀⠀⠀⠀⠀⠀⠀⠀⠀⠀⠀⠀⠀⠀⠀⠀⠀⠀⠀⠀⢄⢕⢕⢕⠝⠙⠟⢕⢕⢕⢕⢕⢕⢔⢕⢕⡔⢔⢕⢕⢄⠀⠀⠀⠀⠀⠁⠑⠔⠐⠀⠀⠀⠀⠀⠀⠀⠀⠁⠑⠜⢕⢕⢕⢕⢕⢕⢕⢇⢗⢇⢕⢕⢕⢕⢕⢕⢔⢅⢕⢝⢹⢵⡕⢕⡕⢕⢕⢕⢕⢔⢀⢁⢕⢕⢕⢵⢕⢱⢵⠀</a:t>
            </a:r>
            <a:br/>
            <a:r>
              <a:t>⠜⢽⣷⣷⣵⣾⣧⡏⢝⢕⢳⣧⣕⣜⢘⢋⢝⢹⢿⢿⣗⢗⢗⢷⢳⢷⣵⢔⡕⢧⢵⢵⢄⢴⢔⢕⢗⢟⣟⣝⣳⣾⣷⢷⢗⡕⢕⣕⢕⣱⢗⢕⢕⢄⢄⢄⠄⠄⠐⠔⠐⠐⠐⠁⠁⢅⠀⠀⠀⠀⠀⠀⠁⠀⠀⠀⠀⠀⠀⠀⠀⠀⠀⠀⠀⠀⠀⠀⠀⠀⠀⠀⠀⠀⠀⠀⠀⠀⠀⠀⠀⠀⠀⠀⠀⠀⠀⠀⠀⠀⠀⠀⠀⠁⠑⠑⠕⠕⢵⣵⡕⢕⢕⢕⢕⢕⢕⢕⢕⢀⢀⢀⢀⠀⠀⠀⠀⠀⠀⠀⠀⠀⠀⠀⠀⠀⠀⠀⠀⠀⠀⠀⠀⠀⠀⠀⠀⠀⠀⠀⠁⠁⢁⢕⢄⢐⠄⠔⢕⢜⢻⢝⢿⢵⣕⣵⣕⢕⢕⢕⢕⢕⢔⢄⢀⠀⠀⠀⠀⠀⠀⠀⠀⠀⠀⠀⠀⠀⠀⠀⡅⢵⢵⢷⣧⡵⢕⢕⡕⢕⢕⢕⢕⢕⢕⣕⣕⢁⠁⢀⢕⠑⠑⠁⠁⠘⠕⢕⢕⢄⢀⠁⠀⠀⢕⣕⡕⢕⢕⢕⠀</a:t>
            </a:r>
            <a:br/>
            <a:r>
              <a:t>⢤⣄⣜⣿⢿⣿⣿⣿⣽⣳⣣⣵⣝⡕⢽⣕⢗⢕⢁⢘⢙⠕⠑⠑⠑⠜⢟⢟⣟⢇⢺⢧⣵⢵⢷⢮⣵⣵⡵⣗⡞⢟⢻⢻⢿⣿⡿⢟⢟⢻⢷⣵⣵⣵⢕⢵⢵⣵⢔⢔⢔⢕⢔⢕⢄⢄⢄⢄⢔⢔⠐⠕⢖⢆⢔⢔⢖⢗⢇⢔⡄⢄⢀⠀⠀⠀⠀⠀⠀⠀⠀⠀⠀⠀⠀⠀⠀⠀⠀⠀⠀⠀⠀⠀⠀⠀⠀⠀⠀⠀⠀⠀⠀⠀⠀⠀⠀⠀⠀⠑⠘⢕⢱⢕⢕⢕⢕⢕⢕⢕⢕⢕⢕⢕⢔⠀⢀⢀⢀⠀⠀⠀⠀⠀⠀⠀⠀⠀⠀⠀⠀⠀⠀⠀⠀⠀⠀⠀⠀⠀⠀⠀⠕⢕⢅⢁⢀⢔⢕⢕⡕⢱⣵⣵⣜⢟⡳⢇⢕⢕⢣⣱⢜⡕⢀⠀⠀⠀⠀⠀⠀⠀⠀⢀⠀⠀⠀⠄⠀⠑⠁⠀⠀⠁⢕⠑⠕⠜⠝⠑⠑⠕⠕⢕⢕⢕⢕⢾⣧⣕⣕⣕⢔⢄⢀⠀⠀⠀⠑⢕⢕⢔⢔⢀⢄⠕⢕⢕⢝⣝⠀</a:t>
            </a:r>
            <a:br/>
            <a:r>
              <a:t>⠑⢘⡝⢝⢝⢟⣟⡟⢟⢝⢝⢏⢝⡿⣿⣟⢸⢕⢕⢕⢔⢔⢕⢀⢀⢐⢑⢑⢁⢅⢕⢕⣕⡱⢕⢯⢹⡟⢝⣕⣻⣿⣿⡾⢽⢝⢕⣷⣷⢷⢻⢿⢟⢟⢕⢕⣵⣿⡕⢕⢕⢱⣕⢕⢱⡕⢁⢀⠀⠁⠑⠁⠁⢁⢕⢕⢝⢕⢕⠕⠑⠑⠑⠑⠀⠀⠀⠀⠄⠄⠄⠀⢀⠀⠀⠀⠀⢀⢀⠀⠀⠀⠀⠀⠀⠀⠀⠀⠀⠀⠀⠀⠀⠀⠀⠀⠀⠀⠀⠀⠀⠁⠑⠕⠕⢜⢧⡕⢕⢕⢕⢕⢕⢕⢀⢄⢕⢕⢇⡱⢔⢀⢀⠀⠀⠀⠀⠀⠀⠀⠀⠀⠀⢄⢄⠄⠀⠀⠀⠀⠀⠐⠑⠕⠁⠁⠑⢕⢑⢕⢝⢕⢱⡎⢕⠕⢕⢕⢱⢵⢼⢿⢵⢵⣕⡕⢄⢀⢔⢔⢀⠀⠀⠁⠀⠀⠀⠀⠀⠀⠀⢀⡄⠐⠀⠀⠀⠀⠀⠀⠀⠀⠀⠄⠕⣕⢕⢿⣿⣿⣿⢟⢷⣧⣕⢕⢔⠀⠀⠀⠑⠘⠕⠑⠀⠀⢄⣵⢜⢜⠀</a:t>
            </a:r>
            <a:br/>
            <a:r>
              <a:t>⣜⢜⢕⢕⢜⠝⠝⠝⠙⠕⢕⢕⢝⢝⢝⢜⠑⠑⠁⠁⢑⠑⢕⢕⢕⢕⢕⣕⣱⣵⣵⣵⢱⢕⢱⢕⢪⣝⣹⣿⣿⣗⢗⢜⢝⢕⡕⢏⡕⢕⢕⢕⣗⡳⢵⢿⢿⢟⢕⢕⢱⣕⡸⣵⣵⣵⣽⢗⢣⢔⡕⢰⣕⡕⢕⢕⡱⢕⢕⣔⢄⢄⢔⢔⢰⢔⢔⢠⢄⢄⢄⢄⢀⢀⢀⢀⢁⠁⠁⢑⠐⠀⠀⠄⠀⠀⠀⠀⠀⠀⠀⠀⠀⠀⠀⠀⠀⠀⠀⠀⠀⠀⠀⠀⠀⠀⠀⠁⠑⠕⢕⢕⢇⢵⢕⢕⢕⢕⢕⢜⢏⢕⢕⢔⢔⢔⢄⢄⢀⢄⠐⠃⠑⠑⠀⢄⢄⢄⢔⢔⢔⢔⢀⢀⢄⣔⢔⢕⢕⢕⢑⠔⠕⢕⢕⢁⢕⢕⣕⢕⢕⢕⢝⢝⢗⢝⢷⢧⢔⢀⠀⠀⠀⠀⢀⢀⠀⢀⠀⠀⠁⠑⢕⠕⠀⠀⠀⢔⢔⠀⠀⠀⠀⠀⠀⠁⠑⠑⠕⠕⠕⠑⠘⠙⠕⢕⣵⡕⢄⠀⠀⢔⠀⠀⢀⢀⢌⢕⢕⢕⠀</a:t>
            </a:r>
            <a:br/>
            <a:r>
              <a:t>⢄⠀⢀⢀⢁⢅⢀⢀⢀⠀⢀⢁⢑⣕⡇⢄⢀⠀⠀⠑⢕⢕⢕⢘⢝⣞⣟⣽⣿⣿⣿⣿⣧⡵⢵⣵⣕⣝⣽⡽⢵⢷⢕⢕⣕⣕⣕⢳⢷⣵⣵⣵⣽⣝⣕⡕⢕⢕⢞⢷⢕⢕⢕⢕⢜⢏⢹⢹⢵⣵⣼⣼⣝⣝⡽⢿⢿⣷⢿⢟⡗⢺⣽⣽⣽⡵⢟⣷⣿⣷⣷⣣⣼⡧⣽⣕⣕⣔⡔⢄⢅⠕⠑⠕⢔⢔⢄⢄⢄⢀⢀⢀⠀⠀⠀⠀⠀⠀⠀⢕⢕⢕⢔⢄⢔⠀⠀⠀⠀⠀⠀⠀⠑⢕⢜⢕⢕⢕⢕⢕⢕⢜⠑⠕⢕⢕⢕⢁⠀⠀⠀⠀⠀⠀⠀⢅⢕⢕⢕⠕⠑⠑⢕⢕⠕⠕⠕⠕⢕⢕⣵⣵⣴⣕⢕⣕⣕⡕⣕⡝⢝⢕⢕⢕⢕⢕⢕⢕⢕⢕⢕⢣⢵⣜⣻⣿⣇⢔⢔⢄⢔⠀⠀⠀⠀⢀⢀⠕⠁⠀⠀⠀⠀⢄⢄⢄⢀⢀⠀⠀⠀⠀⠀⠀⠀⠁⠜⢻⣧⡕⢕⢕⢕⢔⢅⠑⢝⢿⣷⢗⠀</a:t>
            </a:r>
            <a:br/>
            <a:r>
              <a:t>⢝⢗⢟⢟⠟⠟⠋⠉⠉⠉⠉⠍⢕⢝⢕⢱⢞⢧⣕⡕⢱⢕⢕⢗⢒⢇⢵⠕⢕⢝⢝⢕⢕⠕⠕⠑⠑⠑⠕⠕⢕⢞⢏⢟⢻⢟⣿⡵⣕⢱⢞⢿⢟⢟⣯⡝⢝⢝⢝⢝⢕⢕⢕⢕⢵⢴⢵⢔⢅⢑⢍⢅⢁⢁⠀⢕⢕⢗⣧⣵⣷⣷⣾⣿⣷⡕⢟⢕⢝⢟⢿⢿⢿⣿⣝⣹⣽⣽⣝⣝⣝⣗⣷⣷⢵⢕⣕⡕⣕⢕⢄⢅⢕⢑⠀⠀⠀⠀⠄⢕⢕⠁⠀⠀⠑⠑⠀⠀⠀⠀⠀⠀⠀⠀⠁⠁⠀⠀⠁⠁⠕⠕⠄⠀⠁⠑⠑⠁⠀⠀⠀⢀⢀⢔⢕⠐⠀⠀⠀⠀⠀⠐⠁⠀⠀⠀⠀⠀⢕⢕⢝⢳⡕⢕⢝⢻⣿⣿⣿⣿⣷⣵⣵⣕⢕⢕⢕⢕⢕⢕⢕⢕⢕⢟⢻⣿⣿⣯⣕⢕⢕⠀⠔⢑⢑⠕⠑⠀⠀⠀⠀⠀⠀⠁⠀⠅⠕⠁⠀⢄⢀⠀⠀⠀⠀⠀⠀⠁⠜⢹⡷⡕⢗⢱⢕⢄⢕⢜⢿⣷⠀</a:t>
            </a:r>
            <a:br/>
            <a:r>
              <a:t>⢝⢝⡝⢅⢔⢀⠀⠀⠁⠁⠀⢁⢅⢑⢅⢁⠁⢕⢕⢕⢕⢣⢕⠕⢕⢕⡕⠕⠕⢕⠑⠑⠀⠀⠀⠀⠀⠀⠀⢀⢄⠕⠁⠁⠑⠀⠑⠑⠑⠑⠑⠑⠕⢕⠑⠑⢕⢕⢕⢕⢝⠟⢗⢕⢕⡷⣷⣷⣵⣕⣕⣕⣱⡕⢕⢕⢕⢕⢕⢝⢗⠺⢟⢝⢻⢿⢕⢕⢕⡼⢽⢳⢷⢷⢿⢿⣟⣝⡝⢻⣟⣟⡝⢯⣕⡕⢕⢟⢿⢿⣷⣳⣧⣵⣕⣔⢄⡄⢄⢀⢀⠀⠀⢀⠀⠀⠀⠀⠀⠀⠀⠀⠀⠀⠀⠀⢀⠀⠀⠀⠀⢄⢀⢀⢀⠀⠀⠀⠀⠀⢀⠀⠁⠀⠁⠀⠀⠐⢔⢀⢀⢐⠀⠀⠀⠀⠀⠀⠀⢕⢕⢕⠜⢝⢇⢜⢝⣟⢟⣿⣿⣿⣿⣿⣿⣷⣧⣵⢕⣕⢕⢕⢕⢞⢿⢿⢿⣿⣿⣷⣵⣵⢴⢕⠕⠕⢕⢄⠁⠁⢄⢀⠀⠀⠀⠀⠀⢄⢔⢕⢵⢕⢀⠀⠀⠀⠐⠔⠄⠁⠕⢕⢕⢱⣕⣱⣕⣧⣕⢕⠀</a:t>
            </a:r>
            <a:br/>
            <a:r>
              <a:t>⢕⢕⣕⣔⣔⣔⢕⢃⢈⢁⢁⢁⢅⢔⢅⢄⠀⠀⣕⠐⠀⠀⠀⢀⢠⢅⢔⢔⢄⢅⠄⠄⢄⠀⠀⠀⠐⠀⠀⠄⠔⠄⠀⢄⠔⠐⠀⠀⠀⠀⠀⠄⠄⢔⢄⢔⢕⠕⠅⠄⠁⠐⠀⠀⠁⠁⠜⢻⢟⢏⡝⡏⢝⣷⣕⢕⡕⠕⢕⢕⣵⡗⢕⢕⢕⢝⢗⢝⢗⠜⠑⠕⢕⢕⡝⢕⣕⣹⣿⣝⣼⣵⣾⣷⣿⣎⡟⢟⢻⢿⣿⣿⣿⣿⢯⣽⣿⣿⣷⣷⣇⢔⢄⢀⠀⠀⠀⠀⢀⠀⠀⢄⢔⢄⢔⢔⢔⢔⢕⢕⢔⢅⠅⠅⠁⠁⠀⢀⢄⡰⢵⢕⠀⠀⠀⠀⠀⢕⢕⢱⠕⢕⢄⢀⢀⢀⢄⢀⠀⠑⠕⢕⢕⢕⢕⢱⢕⣕⣝⣿⢿⣿⣿⣿⣿⣿⣿⣿⣧⣵⣕⡕⢕⢕⢕⢕⢕⢱⣽⣿⢟⢗⢇⢕⢄⢄⢕⢅⢄⢄⢕⣧⡕⢀⠀⠀⠔⠑⠑⠕⢕⢕⠀⠀⠀⠀⠀⠀⠀⠀⢕⢵⢕⢕⢱⣝⣿⣿⣿⣷⠀</a:t>
            </a:r>
            <a:br/>
            <a:r>
              <a:t>⠃⠙⢙⢙⢙⢕⢁⠁⠁⠁⠁⠁⠁⠉⠉⠁⠀⠒⠇⠄⠀⠀⠁⠁⠁⠀⠀⠈⠑⠓⠑⠑⠐⠑⠑⠃⢕⠕⠑⠑⢕⢑⢄⢀⠀⠀⠀⠀⢀⢀⢄⢔⢄⢁⢀⢀⢄⠀⠀⢄⢄⢀⢄⢄⢄⢐⣕⣕⣵⣷⡿⢇⠑⠁⠁⠁⠀⠀⠀⠀⠈⠑⠑⠑⠑⠑⢕⢕⢕⢄⠀⠁⠕⢜⣿⣿⡻⡿⢏⢝⢕⢕⢕⢜⢝⣿⣿⡷⢧⡷⣾⣿⣿⣿⣧⣝⢿⣿⣿⣿⣿⢿⣷⣵⣔⢔⢄⢔⢀⢁⠀⠁⠕⠅⠑⠑⠑⠁⠁⠀⠁⠀⠀⠀⠀⠀⠀⠑⠁⠁⠁⠑⢄⢄⢀⢀⢄⢕⢇⣕⣕⣕⡵⢕⢕⢕⢕⢕⢕⢔⢔⢕⢕⢳⢗⢏⢝⢕⢕⢕⢕⢕⢝⢻⣿⣿⣿⣿⣿⣿⣿⣿⣿⣿⣿⣷⣷⣷⣾⣧⣵⣵⣵⣵⣗⣝⣿⣵⣕⣵⣏⢿⢗⢕⢔⢕⠀⠀⠀⢔⢕⢕⠀⠀⢀⢀⠀⠀⠀⠀⠀⠁⠑⠕⢕⢜⣿⣿⣿⣿⠀</a:t>
            </a:r>
            <a:br/>
            <a:r>
              <a:t>⢕⠕⠕⠝⠕⢔⢔⢕⠔⠀⠀⠄⠀⠀⠐⠒⠐⠀⠀⢀⠀⠀⠀⠀⢀⢔⢕⢀⢀⣀⣀⣀⣀⢄⡤⢔⢕⢕⢕⢕⢱⢖⢇⢔⢄⢔⢔⣕⣱⣷⣷⣷⣿⣷⣷⣷⣷⣷⣷⣷⣷⣷⣷⣾⡿⢿⠿⠿⢿⢿⢵⠵⠴⠴⠄⠄⢄⢄⢴⢔⢔⢔⠀⠀⠀⢀⢕⢕⢕⣕⢀⢀⢀⢕⢜⣿⣷⣷⡕⢕⢕⢕⣵⢕⢕⢹⢕⠑⠑⠘⠞⢟⣟⢇⢕⢝⢟⢻⢿⢿⣷⣵⡜⢝⢷⡺⣧⣕⡣⢕⢕⢔⢀⢀⢀⢀⢀⢀⢄⢄⠄⠰⢔⠄⠄⠀⠀⠀⠀⠀⠀⠀⠀⠁⠑⠙⠉⠕⢟⣟⣟⣿⢧⢵⣷⣿⣿⡿⢟⢟⢯⡝⢜⢕⢕⢕⢕⢕⢕⢕⢗⢕⢕⣕⣜⣽⣿⣿⣿⣿⣿⣿⣿⣿⣿⣿⣿⣿⣿⣿⣿⣿⢿⢟⣻⣧⣷⣾⣿⣿⡟⡣⢕⢇⢕⢕⢕⢕⣕⣕⣕⣕⡄⢔⠕⠕⠀⠀⠀⠀⠀⠀⠀⠀⢕⣱⣿⡝⢹⢿⠀</a:t>
            </a:r>
            <a:br/>
            <a:r>
              <a:t>⢵⣵⢴⣵⣵⣕⡕⢕⢔⢀⠀⠀⠀⠀⢀⠁⠀⠀⠀⠀⠀⠉⠁⠁⠑⠘⠁⠁⠀⠁⢕⠕⠁⠁⠀⠁⠁⠁⠀⠀⠁⠈⠁⠁⠁⠐⠀⠀⠁⠘⠙⠉⠉⠁⠈⠙⠻⢿⣿⣿⡿⢟⢟⠕⠀⠀⠀⠀⠀⠑⠁⠀⠀⠀⠀⠀⠀⠀⢀⢰⢵⢕⢔⢔⢔⢕⠑⠁⢑⢕⢕⡕⢕⢕⢕⠕⢜⢳⢜⢷⢱⡝⢇⣵⡕⢕⠀⠀⠀⠀⠀⠀⠁⠑⠁⠁⠁⠑⢕⢕⢕⢝⢟⢳⣧⣕⡕⢝⢟⢗⢕⢕⢕⢕⢕⢕⠕⠑⠀⠀⠀⠀⠀⠀⠀⠀⠀⠀⠀⠀⠀⠀⠀⠀⠀⢀⢔⢕⢝⢿⢏⢕⢕⢕⣿⣿⣿⣿⣧⣕⣕⣾⣵⣵⣳⣷⣷⣧⣜⡕⢱⢗⢾⣿⣿⣿⣿⣿⢿⢿⣿⣿⣿⣿⣿⢿⣿⣿⣿⣿⣿⣿⣿⣿⡟⢟⢏⣹⣷⣷⣷⢧⣕⣱⣵⣵⡝⢝⢝⢝⢝⢕⢕⢕⢔⢔⢀⠀⠀⠀⠀⠀⠀⠀⠘⠟⢟⢽⣕⣇⠀</a:t>
            </a:r>
            <a:br/>
            <a:r>
              <a:t>⣕⡕⢱⢼⢼⢿⣝⢝⢟⢳⢧⢄⢄⢕⢗⢗⢟⠋⠙⠙⠙⠓⠐⠀⠀⠀⠀⠀⠀⠀⠀⠀⠀⠀⠀⠀⠀⠀⠀⠀⠀⠀⠀⠀⠀⠀⠀⠀⠀⠀⠀⠀⠀⠀⠀⠀⠄⠄⠀⠑⠑⢑⠀⠀⠀⠀⠀⠀⠀⠀⠀⠀⠀⢠⠤⢴⣗⢝⠕⠇⢕⢕⢕⠕⡱⠥⠤⠴⢕⢕⣼⣇⢕⠁⠀⢀⢀⢕⢇⢕⢕⣝⣗⣹⣕⡵⠴⠴⠤⢄⠀⠀⠀⠀⠀⠀⠀⠀⠀⢄⢁⠑⠕⠕⢜⢜⢝⢗⢷⢼⣝⣕⢕⢕⢱⢕⢁⠀⠀⠀⠄⠀⢀⢄⢔⢄⢄⢄⢄⢀⣀⣔⣕⣔⣔⣔⣕⣵⣱⣵⢼⣿⣿⣟⣿⣿⣿⣿⣿⣿⣿⣿⣿⣿⣿⣿⣹⣿⣿⣿⣿⣿⣿⣿⣿⣿⣿⡝⢕⢱⢕⢜⢝⣹⡏⢕⢕⢝⢝⢟⡟⢟⢿⣷⣷⣵⣸⣼⣿⣿⣿⣟⣿⣿⣿⢷⣵⣵⣕⢕⢕⢕⢕⣵⣵⡇⢄⢀⢀⢀⠀⠀⠀⠀⠀⠀⠁⠑⠝⢟⠀</a:t>
            </a:r>
            <a:br/>
            <a:r>
              <a:t>⢕⢝⢿⣳⣧⣕⡕⢕⢕⢕⣕⢕⢕⢕⢕⢇⢕⢀⠀⠀⠀⠀⠀⠀⠀⠀⠀⠀⠀⠀⠀⠀⠀⠀⠀⠀⠀⠀⠀⠀⠀⠀⢀⠀⠀⠀⠀⠀⠀⠀⠀⠀⠀⠀⠀⠀⠀⠀⠀⠀⠀⠁⠀⠀⠀⠀⠀⠀⠀⠀⠀⠀⣠⠃⣴⡦⠀⡝⠕⠁⠀⠀⠀⠁⡇⢰⣶⡆⢕⠵⠿⠛⢣⠁⠀⢰⠵⠵⠵⠼⠿⠷⠵⠼⠽⠇⢰⣷⡆⠱⠴⠤⠤⠤⠤⠤⠤⠤⠤⠀⠀⠀⢀⣰⣕⣷⣷⣷⣵⣵⣧⣕⣜⡝⢕⢳⣵⣵⣕⣔⢰⠤⠵⢵⣵⣕⢱⢱⢕⢕⢷⢵⢝⣝⣕⡱⠵⠼⠵⢕⡕⠕⢕⢕⢕⢕⢱⢕⣜⠽⠿⠿⢿⣿⣿⣿⣿⣿⣿⣿⣿⢿⢿⢿⢿⣿⣿⣿⣷⣿⣿⣷⣷⣷⣵⣵⣕⢕⢟⢕⢕⣕⣜⣝⣽⣽⢕⢸⢿⢟⢝⢟⢿⢏⢝⢞⡟⢟⢟⢝⢱⣧⣵⣵⣵⣕⢕⢄⢀⢅⠀⠀⠀⢄⠀⠀⠀⠀⠀⠁⠀</a:t>
            </a:r>
            <a:br/>
            <a:r>
              <a:t>⢕⢕⢕⣽⡟⢿⣿⣿⣿⣿⣿⣿⣾⣯⡝⢟⢻⢷⣧⣴⡄⠀⠀⠀⠀⠀⠀⠀⠀⠀⠀⠀⠀⠀⠀⠀⠀⠀⠀⠄⠐⠑⠑⠀⠀⠀⠀⠀⠀⠀⠀⠀⠀⠀⠀⠀⠀⠀⠀⠀⠀⠀⠀⠀⠀⢄⢕⠔⠔⠇⡳⠊⢁⣼⡿⢁⠜⢈⡑⠂⠔⠒⠒⢂⣅⣸⣿⣧⣵⣶⣷⡿⠄⠱⡕⢸⠀⣶⣷⣷⣷⣷⣷⣷⣷⣷⣾⣿⣷⣷⣷⣷⣷⣷⣷⣷⣶⣶⠀⢄⣄⣰⣾⣿⣿⢇⣰⣴⢄⡇⢝⢿⢟⢕⣝⢟⢹⠟⣅⣴⣶⣶⣶⣶⣴⣌⠳⣵⢕⢑⠑⢑⠕⢙⣤⣴⣶⣷⣶⣦⣌⢑⢗⢇⢅⣄⠕⢅⣴⣶⣶⣶⣦⣌⠳⣕⣕⣧⣵⣿⠃⣴⣶⠐⣵⣿⣿⣿⣿⣿⣽⡯⢝⢕⢝⢝⢿⢿⢷⢷⣷⣷⣷⣷⣵⣝⣗⣣⣵⣕⣱⢕⢧⢿⣾⣿⣿⣿⣷⣣⣼⣽⡿⢟⢳⣧⣵⡵⢕⢕⢕⢕⢕⢀⠀⠀⠀⠀⠀⠀⠀</a:t>
            </a:r>
            <a:br/>
            <a:r>
              <a:t>⠉⠝⢗⢞⢿⢿⣿⡏⢝⢹⢻⣝⣟⢻⣿⣿⣿⣿⡿⢝⢅⢀⢀⠀⠀⠀⠀⠀⠀⠀⠀⢄⠀⠀⠀⠀⠀⠀⠀⠀⠀⠀⠀⠀⠀⠀⠀⠀⠀⠀⠀⠀⠀⠀⠀⠀⠀⠀⠀⢀⢀⢔⠐⠀⠀⠁⠀⢀⡀⢎⠄⣾⣾⡏⢠⠎⣰⣿⠏⡀⠸⠿⠿⠿⢟⢻⣿⡏⢙⢡⣤⢔⢒⡌⡕⢸⠀⣿⣿⢱⢤⢤⢄⢡⣵⠀⢤⣤⣤⣤⢄⣤⣤⢅⢤⢤⢤⢤⡄⢕⢕⡏⣉⣍⣥⣵⣿⣿⢕⡟⢕⢕⢳⢮⡾⡿⢑⣼⣿⢟⢋⡙⢙⡙⢻⣿⣧⢈⢇⢃⢔⠎⣰⣿⡿⢋⡉⢍⣙⠻⣿⣷⡄⢣⢕⡎⢰⣿⡟⢡⡤⢅⢹⣿⣇⢸⢵⣷⡿⢃⣼⡿⢃⣼⣿⣿⣿⣿⡿⢿⢯⢽⢽⣷⣇⡕⢵⣕⣕⣕⣜⡟⢻⣿⣷⣵⣵⣾⣿⣽⢕⢕⢱⣹⡱⣼⣿⢿⢿⣿⣿⣯⣵⢵⢵⢵⣿⢗⢕⣕⢕⢄⢅⠁⢔⢔⡀⢀⢀⢀⠀</a:t>
            </a:r>
            <a:br/>
            <a:r>
              <a:t>⢄⢀⢀⠀⠁⠑⠑⠑⠀⠀⢁⢕⢵⡕⣿⣿⣿⣿⢿⢿⣿⣷⣷⣷⢷⢷⢧⣴⣴⣔⢔⢕⢀⠀⢀⢀⠀⠀⢀⢀⢄⢄⢀⢀⢀⢀⣀⢀⠀⠀⢀⢀⢀⢀⢀⢀⢀⢄⢔⢇⢕⢕⢗⢲⠐⠐⠁⠀⠀⠀⠑⢅⠝⢿⣧⣼⡿⢑⡕⢼⠀⣀⡀⢸⡇⢸⣿⡇⢜⡇⢡⣥⡅⢸⣷⣾⠀⣿⣿⢰⣶⣶⣶⣿⣿⣷⣶⣶⣶⣶⣶⣿⣿⣷⣶⣶⣶⠀⡇⠑⠑⡇⠛⠛⠛⠟⣿⣿⢕⡗⢗⢕⢕⢗⢾⢇⣸⣿⡏⢰⢱⢕⢳⢾⡆⢹⣿⣧⠸⢁⡜⢰⣿⣿⢁⠎⠀⠁⢁⢣⠜⣿⣷⠁⡇⢇⣾⣿⢇⡇⠑⢸⠀⣿⣿⠀⡿⡿⢁⣾⡿⢁⣎⣝⡝⢕⢕⢗⣝⢕⣺⣧⣵⣵⣿⣿⣿⣿⣿⣿⣿⣿⣿⣿⣟⣳⣾⣿⣽⣿⣇⢜⢝⢝⢏⢕⢕⣱⣕⣕⢝⢝⣿⣧⣵⣵⣵⣵⣾⣿⣯⣕⢵⢕⣕⢕⢕⢕⢇⢕⠀</a:t>
            </a:r>
            <a:br/>
            <a:r>
              <a:t>⢕⢕⢕⢕⢅⢕⢕⢕⢕⢅⢀⢑⠕⠳⢿⢿⣿⣿⢻⡟⣿⣿⡿⢷⣷⡽⢷⢧⢵⢵⣝⣿⡗⢗⢟⣻⣧⡵⢱⣱⣕⣷⣗⡎⢝⣹⣽⣝⣝⣝⣝⢕⢑⡕⢕⣃⣔⣄⣡⣵⡴⢔⠁⠀⠀⠀⠀⠀⠀⠀⠀⠀⠉⠉⠉⠉⠉⠉⠉⠉⢍⣹⣽⡿⢝⢝⢹⣿⣕⢼⡽⢟⢿⢿⢿⢟⢻⢻⢿⢻⢿⡏⢝⢝⢝⢝⢝⢝⢝⢝⢟⢿⣟⢝⢝⢙⢝⢹⢔⢔⢀⢁⠕⢕⢝⢝⢿⣿⣿⣿⣿⣾⣵⣕⢕⢝⢽⣝⡟⢣⢕⢕⢕⢇⢸⢽⢽⢽⢝⢕⠈⠉⠉⢉⢁⢀⢀⢔⢕⠑⠙⠙⠉⠉⠁⠉⢍⢍⢝⢑⢴⢅⢝⠝⢝⢍⢕⣹⡿⢿⣿⣿⣿⣿⣿⣧⣵⣵⣵⣼⣵⣷⣷⣽⣿⣷⣵⣷⣿⣿⣿⣿⣿⣿⣿⣿⣿⣿⣿⣿⣿⣗⡕⢕⢱⣿⣿⢷⢿⣿⣿⣿⣿⣧⢵⢿⣿⢿⢿⢿⣷⣷⣷⣷⣾⣿⣿⣾⣿⣷⠀</a:t>
            </a:r>
            <a:br/>
            <a:r>
              <a:t>⠑⠕⢕⢕⢜⢝⢝⠝⠑⠀⠄⠄⠄⠁⢑⢕⢝⢝⣿⣾⣿⣿⣵⣵⣿⣼⣝⣽⣝⡝⢝⢝⣝⣼⣽⣿⣷⣷⣾⣿⡿⢿⢿⣟⣿⣿⣿⣿⣿⣿⣿⣧⣵⣴⣵⣷⢧⢵⢵⢕⢑⢕⠁⠀⠀⠀⠀⠀⠀⠀⠀⠀⠀⢀⢐⢀⢄⢄⣤⡕⢝⢳⣿⣿⣿⣿⣿⣿⣿⣧⣿⣿⣧⢜⠁⠑⢕⠕⠁⠁⢕⢕⢵⠕⢕⢕⢕⢕⢕⢣⣕⣕⡝⢕⢕⢕⢇⠕⠕⢕⣕⡄⠀⠀⠀⠀⠁⢈⢕⢕⢝⢿⢿⢿⣿⣿⣷⣿⣿⣷⣷⣵⢕⢝⢇⢕⢱⢕⢕⢄⢄⢄⢄⢁⠁⠁⠀⠀⢁⢄⢄⢄⢄⢄⢄⢄⣕⣔⣔⣰⣴⣕⢵⡵⣵⣵⣷⣷⣿⣧⣿⣿⣿⣿⡟⣿⢿⢿⢿⢟⢿⢿⣿⡿⢿⣿⣿⣿⣿⣿⣿⣿⣿⣿⣿⣿⣿⣿⣿⣿⣿⣿⣿⣿⣿⣿⣧⣵⢾⣿⣿⣿⣿⣿⣷⣵⣵⣵⣕⣕⣕⣿⣟⣏⣵⣷⣼⣿⣿⣿⠀</a:t>
            </a:r>
            <a:br/>
            <a:r>
              <a:t>⢀⠀⠁⠁⠕⢕⢔⢄⢀⠀⠀⠀⠀⠑⠁⠁⠁⠁⢕⢽⢽⣟⢣⣹⡿⢿⢿⣿⡏⢟⣮⣽⣽⣟⢝⢟⢟⢝⠟⠟⢝⢗⠕⢝⠙⠙⠙⠙⠛⠟⢟⢟⣿⣿⣿⣿⣿⣷⣷⣗⣞⣇⣕⢵⢗⢗⢔⢔⣶⢕⢕⠑⠑⠘⢕⡇⢕⣵⣿⡇⢕⢕⢕⢝⢻⣿⡿⢿⣿⣿⡟⠕⠁⠀⠀⠀⠀⠀⠀⠀⠁⠁⢁⢁⠕⠃⠑⠑⢕⣸⣾⣿⣿⡇⢕⢕⢕⢄⢀⢄⢑⢸⢇⢠⢀⣀⡀⢀⢁⢑⢕⠁⠑⢱⢝⣫⣿⣿⣿⣿⣿⣿⣿⣷⣷⣵⣕⣕⢕⢱⢵⢿⢿⢷⢷⢵⢷⣗⣗⣞⢳⢷⢷⢧⢷⢿⢿⢟⢟⢝⣝⢿⡿⢗⣟⣏⣝⣽⣿⣝⢿⣿⣿⢿⢿⣿⣿⡗⣧⣵⣵⣜⣕⣹⣵⣼⣿⣿⣿⣿⢿⢿⣿⣿⢿⢯⢿⣿⣿⣿⣿⣿⣿⣿⣿⣿⣿⣿⣿⣿⣿⣿⣻⢏⢕⢕⢵⢕⢝⣝⡟⣿⣿⣿⣿⣿⣿⣿⣿⣿⠀</a:t>
            </a:r>
            <a:br/>
            <a:r>
              <a:t>⠄⠀⠀⠀⠀⠁⠑⠁⠀⠐⠀⠀⠀⠀⠀⠀⠀⠀⢄⡔⢵⢜⣝⣷⣧⣕⣜⣿⣧⡼⣝⡕⢕⣵⢀⠁⠀⠀⠀⠀⠀⠀⠀⠀⠀⠀⠀⠀⠀⠀⢀⠀⠑⢜⠝⠛⠙⢱⢞⢝⣿⣟⢳⡕⢕⢕⢇⢕⢕⢕⢱⢵⢕⢔⡝⣜⣱⣼⢻⣯⣵⣵⣵⣷⢿⢟⣵⣵⣿⣿⣕⡔⢄⢄⢄⢄⢔⢕⢕⢕⢕⢕⢕⢏⠕⠐⠀⠀⠑⠙⢻⢿⣿⡿⢇⢕⢸⢷⢜⢗⢗⢇⢄⢠⢕⢕⢾⣷⣷⢟⣳⢕⣕⢵⣵⣿⣿⣿⣿⣿⡟⡿⢿⣿⢿⣿⣿⣿⣟⣳⡷⢷⣧⣵⢵⢕⢕⢕⣕⢕⢕⡟⢻⣗⣇⣕⢜⢗⡳⢗⣇⣱⣵⣼⢟⢟⢿⣿⣿⣷⣾⣿⣿⣿⣺⣿⣿⣿⣟⣟⢝⢹⡽⢟⢟⢟⢟⢟⢏⢕⢕⢕⡞⣝⢿⣿⣷⣾⣿⣿⣿⣿⣿⣿⣪⣝⣻⣿⣿⣿⣿⣟⡯⢽⢵⣷⡞⢟⢻⣿⣧⣿⣿⣿⣿⣿⣿⣿⣿⣿⠀</a:t>
            </a:r>
            <a:br/>
            <a:r>
              <a:t>⠀⠀⠀⠀⠀⠀⢀⢀⠀⠀⠀⠀⠀⠀⠀⠀⠀⠀⠀⢕⢱⢝⢜⢕⢕⢝⢕⢱⢝⢣⣕⣱⣜⢏⢇⣄⡀⢀⠀⠀⠀⠀⠀⠀⢀⣴⢔⠀⠈⠉⢕⢕⢔⢄⠀⠀⢄⢅⢵⢵⢿⢯⣕⢼⢕⢕⢕⢕⢕⢱⢕⢸⣿⢿⢿⣿⣿⣿⣿⣟⡟⢏⣝⣕⣵⣵⣿⣟⣿⢇⢜⣝⣝⣿⣾⣾⢏⢝⢕⣱⣕⡕⢕⢕⢕⢔⢔⢄⠀⠀⠑⠕⠕⢵⢝⡇⢜⣿⡕⢕⠑⠑⠕⢕⡅⡁⠁⠁⠁⠀⢄⢕⣁⣀⣸⢿⢻⣟⣿⣿⡕⢕⢕⢕⢣⣝⡟⢿⣿⣿⣳⣕⢗⢫⢱⢕⢕⢕⢗⢷⢜⢝⢿⢿⢿⢟⢏⣕⢳⢟⣻⢿⢝⡗⢗⡕⣼⢻⣿⣿⣿⡿⢟⢝⣿⣿⣿⣿⣧⡵⢗⢏⢕⢕⢕⢕⢕⢕⢕⣕⣕⣕⣝⡟⣝⣵⣾⣷⣾⣿⣿⣯⣽⣻⢿⣷⢿⢫⢯⣝⣝⣕⣕⢕⢕⢕⢕⢜⢕⢜⣹⣿⣿⢵⢵⣵⣝⣽⣿⣿⠀</a:t>
            </a:r>
            <a:br/>
            <a:r>
              <a:t>⠁⠀⠀⠀⠀⠀⠀⠀⠀⠀⠀⠀⠀⠀⠀⠀⠀⠀⠁⠁⢄⢕⠕⠑⠁⠀⢕⢳⣕⡱⢝⢝⢜⢕⢕⢕⢜⣕⢕⢢⢴⢆⢀⠀⠀⠜⠕⠅⢅⢕⣵⣕⣕⡄⢀⢀⢁⢔⢔⢕⢕⢕⢞⢇⢸⣵⣵⣷⣷⣾⣿⣿⣿⣾⣿⣿⣿⣿⢿⢿⣟⢻⢿⢏⢝⢞⢝⢏⢟⢝⢕⢕⢜⢕⠕⢜⠕⠕⢕⢕⢕⠝⠟⢗⢕⢕⠑⠑⠐⠀⠀⠀⠀⠀⠀⠀⠀⠁⠀⠀⠀⠀⠀⠀⠁⠜⠗⠗⠗⠗⢗⢟⢝⢕⢕⣕⡕⢜⢿⣟⢿⣕⢕⢕⢕⡜⣿⣷⣾⡝⣟⢫⢕⢝⡕⢕⢵⢷⣧⣵⣝⣕⢗⢇⢕⢕⢕⢕⡕⢜⢹⢿⢝⢝⣕⡕⢽⢏⢝⡝⣝⡿⢾⢿⢿⢟⢎⢝⢕⢕⢕⢕⢕⢕⢕⢝⢕⢕⣜⢕⢕⢕⢕⡕⢕⢵⢵⢷⡟⢕⢜⢜⢝⢝⢝⢻⣿⡿⢳⢷⢗⢷⡕⢗⢎⢕⢕⢟⢗⢞⢟⢿⢷⢾⢿⡿⢿⢕⣜⣝⠀</a:t>
            </a:r>
            <a:br/>
            <a:r>
              <a:t>⠔⠀⠀⠀⠀⠀⠀⢕⢕⢱⢕⢕⠔⠀⠀⠀⠀⠀⠀⠕⢕⢕⢀⠀⠀⢔⡕⢜⢏⢕⠑⠁⠁⠀⢑⢜⢝⢕⠝⠉⠝⢕⢕⢗⢀⢰⢵⢇⢕⠕⠍⠍⠍⢕⢕⠗⢗⢗⢗⢕⢕⢳⢷⢟⣟⢏⢟⣿⣿⣿⣿⣿⣿⣿⣿⣿⡟⢷⢗⢕⠕⠑⠕⢕⢕⠕⠕⠑⠑⠁⠁⠁⠁⠑⠁⢀⢀⢀⢕⢕⢄⠀⠀⠀⠁⠕⢀⠄⠀⠀⠀⠀⠀⠀⠀⠀⠀⠀⠀⠀⠀⠀⠀⠀⠀⠀⠀⠀⠀⠀⠕⢕⢕⢵⣕⢕⢕⢕⢕⢸⣿⣿⣧⢕⢕⢝⢟⣿⣷⣽⡝⢷⢿⣿⣿⣽⣷⣵⣵⣱⡕⢕⢜⣹⣵⣷⢷⢾⢿⣵⣷⣷⣷⣗⡏⢯⣱⣵⡞⢝⢕⢕⢜⢕⢕⢕⢕⢕⢕⢕⢕⢕⢕⢕⢕⢕⢕⢕⢜⢝⢕⢕⡼⢜⢕⢕⢕⢜⢝⢝⢣⢵⣵⣵⣕⣕⢕⣝⢗⢣⢱⣷⣷⣷⣯⣵⢵⢷⣷⣧⢕⢕⢕⢕⣕⡕⢕⢕⢕⢕⠀</a:t>
            </a:r>
            <a:br/>
            <a:r>
              <a:t>⠀⠄⠀⠀⠀⢄⡰⢕⢕⢕⢕⠁⠁⠀⠀⠀⠀⠀⠀⠀⢀⢁⢑⢕⢕⢕⢟⢇⢜⢔⢐⢀⢄⠀⢔⢕⠑⢑⢱⣕⢕⢕⢑⢕⠕⠕⢅⠀⠀⠀⠀⠀⠀⠀⠁⠀⠀⠑⠀⠁⠑⠕⢕⢧⣵⣱⢵⢗⢟⢻⢿⢿⢿⢿⢿⢟⢝⢕⢕⢕⢄⢀⢀⢕⢑⠀⠀⠀⠐⠀⠀⠀⠀⠀⠀⠀⠀⠑⢕⢕⢕⠀⠀⢀⢔⢕⢕⢕⢄⠀⠀⠀⠀⠀⠀⠀⠀⠀⠀⢔⢕⠕⢄⠀⠀⠀⠀⠀⠀⠀⢐⢜⢕⢕⢕⢻⢕⢱⢵⣿⣿⣿⣿⣿⢇⣕⣱⣾⣯⡝⢻⣷⣼⣧⣽⣿⣷⣿⣿⣿⣿⣿⣿⣷⣷⣷⣿⣿⣿⣿⣿⡿⢿⢟⢕⢼⣿⡕⢕⢕⢕⢕⢕⢕⢕⢕⢕⢕⢕⢕⢕⢕⢕⢕⣕⣳⣧⡕⢕⢕⢞⢝⢕⢕⢕⢕⢕⢕⢕⢕⢕⢕⢜⢿⣿⣿⣿⣿⣿⣿⣿⣿⣿⣿⣿⢿⣗⢕⢸⣿⣧⣵⢕⢕⡕⢕⢕⢕⢕⢕⠀</a:t>
            </a:r>
            <a:br/>
            <a:r>
              <a:t>⠀⠀⠀⠀⠀⠘⢕⢕⢕⢕⢕⢅⢀⠀⠀⠀⠆⢕⢕⢕⢕⡕⢱⣔⣜⢝⢗⡕⢑⠄⢕⢕⢕⢕⢕⢕⢕⢕⢕⢹⢿⢇⢕⢕⢄⠀⠀⠀⠀⠀⠀⠀⠀⠀⠀⠀⠀⠀⠀⠀⠀⠀⠑⠕⠟⠇⠕⢕⢕⢕⠕⢕⢕⢕⢕⢕⢕⢕⢕⢕⡕⢕⢕⢕⢕⢕⢀⢀⢀⢀⢁⢄⢄⢀⠀⠀⠀⠰⢕⢕⢕⢔⢰⣵⣵⣵⣿⣧⣵⣔⡄⢀⢄⢄⢅⢔⣴⣱⣵⢱⢕⢱⢄⠀⠀⠀⠀⠐⠑⠑⠑⠕⢕⢕⡕⢕⣕⢕⢕⢕⢹⣿⣿⣿⣟⢏⢜⢕⢜⢝⢝⢟⢟⢜⢻⣿⣿⣿⣿⢟⣿⡷⣼⣝⣽⢜⡝⢿⣿⢿⣿⡿⢟⢟⢇⢕⢕⢕⢕⢕⢕⢕⢕⢕⢕⢕⢕⢕⢕⢕⢕⢕⢜⢿⡿⢿⡗⢇⢕⢕⢕⢕⢕⢕⢕⢕⢕⢕⢕⢕⢕⢕⢕⢕⢕⢱⣵⣵⣿⣿⣿⣿⡟⢝⢝⣹⣿⣿⣟⣇⣕⣕⡕⢜⢜⢝⢝⣕⣱⣾⠀</a:t>
            </a:r>
            <a:br/>
            <a:r>
              <a:t>⢁⠑⠐⠄⠀⠀⠀⠁⠁⠁⠁⠀⠀⠀⠀⠀⠄⢄⢕⡱⢜⢟⢟⢟⢟⢕⢕⣇⡕⢵⢵⡮⢝⢝⢕⢕⢕⢕⢏⣟⣵⡧⣕⡕⢕⠐⠀⢀⠀⠀⠀⠀⠀⠀⠀⠄⠄⠀⠔⠀⠀⠀⠐⠑⠐⠀⠀⠁⠁⠀⠀⠁⢕⢁⠁⠀⠁⠀⠀⠁⢕⢕⢕⢕⢕⢕⢕⢕⠁⢀⢄⢎⢕⢱⡄⢄⡀⢄⢕⢕⠕⠕⢝⢁⢕⢕⢕⣼⡝⢝⢝⣿⣿⣿⡿⢯⢝⢕⢕⡵⢷⢕⢱⢔⢱⡔⡄⡄⣄⢔⣠⣵⢕⣕⣵⢕⡝⢕⢕⣱⣽⣿⢿⣯⣝⣿⣷⣕⡕⢱⢕⢕⢕⡕⢕⢹⢿⣇⢵⣷⣵⣿⣿⣿⣿⡇⢕⢵⢵⢗⢎⢕⢕⢕⢕⢕⢕⢕⢕⢕⢕⢕⢕⢕⢕⣱⢕⢕⢝⢕⣕⢵⡷⢾⢟⢗⢕⢕⢕⢕⢕⢕⢕⢕⢕⣕⣕⣱⣕⣱⣵⣵⣮⣇⣳⣿⣿⣿⣿⣿⣿⣿⣿⣿⣿⣿⣿⣿⣟⣻⣿⣿⣷⣷⣾⣿⣿⣿⣿⣿⠀</a:t>
            </a:r>
            <a:br/>
            <a:r>
              <a:t>⢕⢕⢐⠀⠀⠀⠀⠀⠀⠀⠀⠀⠀⠀⠀⠀⠀⠕⢟⢗⢳⢗⠇⢕⢕⡕⢕⡟⢟⢺⠕⢗⢇⢕⢝⢟⢟⢞⣕⣹⣽⢿⢕⢕⢕⢕⢔⠌⠁⠁⠁⠀⠀⠀⠀⠀⠀⠀⠀⠀⠀⠀⠀⠀⠀⢀⢀⢄⣄⢔⢄⣔⢕⢕⠀⠀⠀⠀⢄⢔⢕⢕⢕⢿⡷⢱⡕⢕⢕⣕⣱⣵⢵⢿⢿⣿⣟⣧⣕⣕⣔⡕⣕⣜⢕⢕⢕⡺⢇⢕⢝⢟⠕⠘⠑⠁⠁⠁⠁⠀⠀⠀⢄⢄⢅⠅⠁⠁⠉⠁⠁⠁⠘⢕⢕⢝⣽⣷⡕⢕⢹⢷⡕⢿⣟⢯⢝⢝⢝⢞⢷⢵⢕⢕⢾⣿⡷⢾⣗⢟⢻⣟⣣⢽⣟⡜⢏⢕⢕⢕⢕⢕⡕⢕⢕⢕⢕⣕⡕⢵⢕⢕⢕⢕⢕⢕⢕⢕⢕⢝⢕⢕⢕⢕⢕⢗⢕⢕⢕⢕⢇⢕⢕⢕⣱⣕⣜⡯⢟⢿⢿⣻⣿⣿⣿⣿⣿⣿⣿⣿⣿⣿⣿⣿⣿⣿⣿⣿⣿⣿⣿⣿⣿⣿⣿⣿⣿⣿⣿⣿⠀</a:t>
            </a:r>
            <a:br/>
            <a:r>
              <a:t>⢕⢕⢕⢔⠐⠀⠀⠀⠀⠀⠀⠀⠀⠀⠀⠀⠔⠑⠁⠁⢑⢕⢑⢔⢕⢕⣷⠇⠑⠀⠀⠀⢅⢗⢗⢕⢟⢟⢏⢝⢕⢔⣀⢀⢁⠁⠑⢄⠀⠀⠀⢀⠀⠀⠀⠀⠀⠀⠀⠀⠀⠀⢀⣄⣰⢗⢟⠝⠝⢕⢵⡵⢗⢕⢄⢄⢔⢔⢕⣕⣵⣵⣿⣇⣕⣱⣵⣕⣟⢏⢝⣿⣿⣿⣿⣿⡕⢝⣽⡟⢟⡟⢇⢝⢝⢟⢻⢿⣿⣿⣧⣕⢄⢄⠀⠀⠀⠀⠀⢀⢔⠕⠑⠑⠀⠀⠀⠀⠀⠀⠀⠀⠀⢕⢕⢜⢕⣱⣵⣧⢏⣗⢟⢎⢝⢕⢕⢕⢗⢕⢕⣼⣕⣕⣱⣵⣱⣿⣿⢷⢾⡽⢇⢕⢕⢕⢵⢷⢎⢕⢗⢼⢝⢕⢵⢵⢵⢕⢗⢜⢕⢕⢕⢕⢕⢕⢕⢕⢕⢕⢕⢕⢕⢕⢕⢕⢕⢕⢕⢕⢕⢕⢕⢕⢕⢝⣕⣕⢕⢕⢕⢕⡜⢿⡿⢿⢿⣿⣿⣿⣿⣿⣿⣿⣿⣿⣿⣿⣿⣿⣿⣿⣿⣿⣿⣿⣿⣿⣿⣿⠀</a:t>
            </a:r>
            <a:br/>
            <a:r>
              <a:t>⢕⢕⠕⠁⠀⠀⠀⠀⠀⠀⠀⠀⠀⠀⠀⠀⢄⢔⣱⣷⣧⣵⡕⢕⡕⢟⣕⢄⠀⠀⠐⠀⠁⠀⢕⢕⢕⢗⢝⢕⣕⡕⢕⢕⠝⠄⢄⢐⢜⢑⠀⠑⠑⢕⢔⢔⠐⠐⢄⢄⢴⡴⢾⢿⣗⢕⢧⢕⢄⢄⢕⢕⢕⢕⣕⢕⢝⢕⢎⢹⢧⢱⢵⣵⣿⣿⣿⣽⣿⣿⣿⡟⢙⢝⣿⣿⣿⣿⣿⣿⣿⣟⣿⣿⣿⣿⣿⣿⢿⢿⣿⡟⢕⢇⣱⢔⢔⢔⡕⠑⠁⠀⢄⢠⢄⣄⣄⣄⢄⣠⢰⢵⡵⢕⡜⢟⢻⢿⣿⣿⡕⢜⢕⢕⢕⢕⢕⢕⣕⣕⢕⣾⣿⡿⣾⢝⢟⣕⢕⢕⢕⢕⢕⢕⢞⢇⢕⢕⢕⢕⢕⢕⢕⢕⢱⢕⡱⢕⢕⢕⢕⢕⢕⣕⢱⣵⢞⢗⢕⢕⢕⢕⢕⢱⣵⡕⢱⣕⢕⢕⢕⢕⢕⢕⢕⢕⢕⢕⢝⢕⢕⢕⢕⢕⢵⢕⢕⢕⣹⡟⢿⣿⣿⡿⢿⣿⣿⣿⣿⣿⣿⣿⣿⣿⣿⣿⣿⣿⣿⣿⠀</a:t>
            </a:r>
            <a:br/>
            <a:r>
              <a:t>⢁⡁⠁⠀⠀⠀⠀⠀⠀⠀⠀⠀⠀⠀⠀⠁⢕⢎⢝⠟⠁⠑⠑⢱⡕⢜⢝⢕⠀⠀⠀⢔⢆⢕⢕⢕⢕⢗⢞⢏⢕⢕⢕⢕⢔⠐⠀⠀⠀⠐⠀⠀⠀⠀⠀⠀⠐⢔⢧⢕⢵⢿⢿⢷⡮⢕⢣⢜⡕⢟⢹⢿⢹⢟⢝⠁⠁⠑⠕⢕⢜⡕⢝⢿⣿⣿⣿⣿⣿⢟⣷⡕⢗⢗⢟⢿⣿⣟⡟⢟⢏⢻⣿⣿⣿⣿⣿⣧⣽⢟⢗⡞⣳⣷⣾⣿⣷⣷⣷⡔⢕⢵⢕⢝⢟⡕⠝⠑⠕⠕⠁⠑⢕⢱⢾⡧⢵⣼⣿⣿⣷⣕⢕⢕⢕⢳⣵⣽⣿⣿⣏⣵⣗⢜⣕⣱⣷⣧⢵⢷⣷⣾⣧⡕⢕⢕⢕⢕⢕⢕⢕⢕⣕⣵⡵⢵⢵⢕⢕⢕⢕⢇⢜⢝⢕⢕⢝⢝⢕⢕⢕⢕⢕⢕⢕⢕⢕⢕⢕⢕⢕⢕⢕⢕⢕⢕⢕⢕⢕⢕⢕⢕⢕⢕⢕⢕⢕⢕⢕⣕⣵⣱⢝⢻⣿⣾⣽⣜⡟⣿⣿⣿⣿⣿⣿⣿⣿⣿⣿⣿⠀</a:t>
            </a:r>
            <a:br/>
            <a:r>
              <a:t>⢕⢗⢇⢔⢔⢔⢔⢔⢔⢄⢄⣄⣔⣕⢕⢕⡄⢄⢄⢄⢀⢀⢀⢉⢕⢱⢕⢕⢄⢕⢕⢕⢕⢕⢕⠕⠕⢜⢜⢍⠕⠕⠑⠁⠁⠀⠀⠀⠀⠀⠀⠀⠀⠀⠀⠀⠀⠀⢕⣵⡵⢵⢕⣕⣜⢏⢕⢗⢫⢽⢕⢗⢕⢇⢕⢕⢔⢔⣔⢵⢗⢱⢕⢸⢿⢿⢿⢿⢿⣿⣿⣧⣵⣵⣵⣾⣟⣿⣿⢗⣗⢝⣝⢝⡝⢟⣿⣿⡯⢕⢕⢕⠕⢕⢕⢕⢕⢕⡕⡕⢕⣕⣸⣽⣧⣕⡕⢀⢀⢄⢄⢔⢕⣼⣧⣕⣕⣕⡸⣿⣿⣿⣿⡷⢷⣷⣿⣿⣿⣿⣿⣿⣿⣿⣿⡿⢕⢜⢕⢕⢵⢜⣝⢕⢕⣕⢕⢕⢕⢕⢸⣿⣟⢕⢕⢕⢕⢕⢕⢕⢕⢕⢕⢕⢕⢕⢕⢕⢕⢕⢕⢕⢕⢕⢕⢕⢕⢕⢕⢕⢕⢕⢕⣕⡕⢕⢕⢕⢕⢕⢜⢗⢣⢵⣕⢕⢕⢜⢝⣿⣿⣿⢟⣿⣏⢝⢝⢝⢝⢻⢿⢿⢿⢟⢟⢿⢟⢟⢻⣿⠀</a:t>
            </a:r>
            <a:br/>
            <a:r>
              <a:t>⢕⢕⢕⢕⢅⢁⠁⠁⠁⠁⠑⠘⠙⠟⢟⢟⢿⢗⢗⣟⡗⣗⣳⣷⢧⢕⢇⡕⣕⣱⢇⢕⢕⠑⠕⠄⠄⠀⠀⠀⠀⠀⠀⠀⠀⠀⢀⢄⣰⡴⢶⢖⢖⢰⢴⢴⢴⢵⡾⢽⢗⢇⢱⢝⡕⢕⢕⢇⢕⢄⢄⠕⢕⢕⢱⢎⢕⢕⢕⢕⢕⢕⢧⢕⢕⢗⢞⢝⡝⢹⣿⣿⣿⣿⣿⣿⣿⣿⣿⣿⣿⣿⡝⢕⢝⣕⣞⢟⢕⢕⣕⣕⣔⢕⣳⡿⢷⢕⢕⢕⢕⢞⢏⢝⢝⢻⢯⢝⢕⢕⢷⢷⢱⢕⢧⢕⢕⢸⣽⣿⣿⣿⣿⣿⣷⣼⣿⣿⣿⢇⢕⢕⢕⢝⢕⢕⢕⢕⢕⢕⢕⢜⢕⢕⢿⣏⣝⢕⢗⢏⢿⢟⢿⢿⢏⢟⢕⢕⢕⢕⢕⢕⢕⢕⢕⢕⢕⢕⢕⢕⢕⢕⢕⢕⢕⢕⢕⢕⢕⢕⢕⢕⢕⢕⢕⢕⢕⢕⢕⢕⢕⢕⢕⢕⢜⢹⢳⢵⢕⢹⣿⣿⣿⣿⣿⣿⣵⢷⢕⢕⢕⣕⡕⣕⣕⣕⢕⢕⣵⣿⠀</a:t>
            </a:r>
            <a:br/>
            <a:r>
              <a:t>⢕⢕⢕⢕⢕⢕⢄⢄⢔⢕⢰⢔⢄⠀⠀⠀⠁⠁⢕⢝⢽⢽⢟⢕⢽⢟⢟⣿⢿⣿⢇⢕⢅⠀⠀⠀⠀⠀⠀⠀⠀⠀⢀⢄⣴⣵⣿⢿⢇⢕⢕⢕⢕⢕⢕⠧⢵⡜⢕⢕⢜⣗⡕⣕⣣⢱⣷⡵⢕⡕⢕⢕⢕⢕⢕⡕⡕⢕⢗⢕⢕⢕⢕⡱⣵⡵⢕⢕⣳⣾⣿⣿⣿⣿⣷⣿⣿⢿⣿⢻⣟⣿⣿⣽⣟⣳⣷⣿⢗⢞⣟⣟⢏⣻⢟⢗⢇⢕⠑⠑⠑⠑⢑⢕⢕⢕⢕⢕⢅⢅⢑⢕⢕⢕⢕⢜⢽⣽⣿⣿⣿⣿⢿⢿⢿⢟⢟⢟⢏⢗⢕⢕⢕⢇⢗⢕⡱⣕⢕⢕⢕⢕⢕⢕⢸⢇⢞⣿⣿⣿⣾⣻⣇⢕⢕⢕⢕⢕⢕⢕⢕⢕⢕⢕⢕⢕⢕⢕⢕⢕⢕⢕⢕⢕⢕⢕⢕⢕⢕⢕⢕⢕⢕⢕⢕⢕⢕⢕⢕⢕⢕⢕⢕⢕⢕⢕⢕⢕⢕⢕⢝⢿⣿⢟⡏⢝⢕⢕⢕⢕⢜⢝⢕⢗⣵⡕⢕⢹⣿⣿⠀</a:t>
            </a:r>
            <a:br/>
            <a:r>
              <a:t>⢕⢕⠀⠁⠁⠁⠁⠑⢕⢕⢕⢕⢑⢱⢖⢔⣴⣵⣵⡵⢵⢵⢷⢷⣿⣯⣿⢿⢽⢿⢎⢕⢕⢁⠁⠀⠀⠀⠀⢀⢄⣰⣵⣿⣿⣿⣿⢇⢕⢣⢕⢵⢕⢕⢀⢄⢱⢕⣵⣷⢇⢕⣜⡟⢟⢻⣷⣷⣧⣱⣵⢵⢱⢵⣱⣷⣵⣱⣽⣷⣾⣧⢕⣞⣽⣷⣷⣷⣿⣿⣿⣿⣿⣿⣿⣿⣿⣷⣿⣧⣿⣿⣗⣕⣱⢿⢿⢇⢕⢕⢕⢱⢕⣵⣕⣕⡕⢅⢀⢀⢄⢕⢕⢜⣵⣯⣽⣿⣿⣷⣵⡵⢕⢕⢕⢕⢕⢿⣿⣿⣿⣿⡕⢕⢕⢕⢕⢕⢕⢕⢕⢕⢕⢕⢕⢕⢝⢇⢜⢕⢗⢇⢕⡕⡹⣷⣷⣹⣽⣝⢕⢜⣟⡇⢕⢕⢕⢕⢕⢕⢕⢕⢕⢕⢕⢕⢕⢕⢕⢕⢕⢕⢕⢕⢕⢕⢕⢕⢕⢕⢕⢕⢕⢕⢕⢕⢕⢕⢕⢕⢕⢕⢕⢕⢕⢕⢕⢕⢕⢕⢕⣕⢜⢕⢕⢕⢕⢕⢵⣷⡵⢕⢱⢕⢕⢕⢕⢟⢿⣿⠀</a:t>
            </a:r>
            <a:br/>
            <a:r>
              <a:t>⠕⠑⠐⠔⢔⢄⢄⢀⢄⢱⢕⢵⣷⣟⣗⢕⢕⢜⢗⢕⡎⢕⣕⢕⡵⢻⢳⡕⢕⢕⢕⢕⢕⢕⢔⣔⢴⣳⡧⢗⡺⢟⢟⣟⣏⢱⢮⢕⢕⢱⡕⢕⢇⢕⢕⢕⢱⢵⢸⣿⣵⡵⢳⡷⣗⡞⢏⢕⢝⢯⢗⢗⢗⣕⡜⣞⣿⣿⣿⣟⣾⣧⣾⣿⣿⣿⣿⣿⣿⣿⣿⣿⣿⣿⣿⣿⣝⣽⡵⢿⡿⢕⢟⢝⢝⢕⢕⢕⢕⢜⢕⢜⢕⢕⢜⢝⣜⢝⢽⣝⣟⣿⢝⢟⡇⢱⢵⢇⣻⣿⣿⣧⣵⣵⣵⣷⣵⣿⣿⣿⣿⢏⢜⢕⢕⢕⢕⢕⢕⢕⢕⢕⢕⢕⢕⢕⢕⢕⢕⢕⢕⢇⢻⣿⣏⢝⣕⡕⢱⢮⡵⣕⡎⢕⢕⢕⢕⢕⢕⢕⢕⢕⢕⢕⢕⢕⢕⢕⢕⢕⢕⢕⢕⢕⢕⢕⢕⢕⢕⢕⢕⢕⢟⢵⢵⣕⣕⢕⢕⢕⢕⢕⢕⢕⢕⢕⡕⢕⢕⢱⣿⣿⡷⢕⢕⣱⣕⣕⣧⣕⣜⣕⢕⢕⢕⢕⢕⣕⢕⢕⠀</a:t>
            </a:r>
            <a:br/>
            <a:r>
              <a:t>⡔⢄⢄⢘⢟⢟⢟⠗⢗⢗⢗⢕⢟⢏⢝⢝⢝⢱⣷⣿⣿⣿⣿⣷⣷⣵⢱⢟⣕⣧⢕⡇⣱⢕⣕⡕⢜⢝⢕⢕⢕⢷⣿⢟⢟⡗⢇⢗⣕⢜⢝⢯⢕⢕⢕⢷⣷⣷⣷⣷⢞⢕⢱⢕⢕⢝⢝⢸⢻⡟⢗⢺⣷⢾⣿⣿⣿⣿⣿⣿⣿⡿⣝⣱⣵⣾⣿⣿⣿⣿⣿⣿⣿⡿⢿⢿⢿⢞⢝⢝⢕⢕⢕⢕⢕⢕⢕⢕⢕⢕⢕⢕⢕⢇⢜⢝⢕⢕⢕⢕⢕⢝⢞⢝⡝⢝⢇⢼⣟⣿⣿⣿⣿⣿⣿⢏⢝⢝⢻⣿⣾⣷⣵⣕⡕⢕⢕⢕⢕⢕⢕⢕⢕⢕⢕⢕⡕⢕⢳⢧⣵⡸⡾⢿⢝⣻⣝⡷⢇⢕⢿⣿⣷⣷⢕⣕⢕⢕⢕⢕⢕⢕⢕⢕⢕⢕⢕⢕⢕⢕⣵⣕⢕⢕⢕⢕⢕⢕⢕⢕⢕⢕⢕⢵⢜⢝⢝⢕⢕⢕⢕⢕⢕⢕⢕⢕⢜⢕⢕⢸⢿⢟⢿⢿⢟⢏⢝⢝⡝⢕⢕⢕⢝⢕⢝⢕⣹⣿⣼⣿⠀</a:t>
            </a:r>
            <a:br/>
            <a:r>
              <a:t>⣯⣟⣱⣵⢵⢕⢥⣕⣕⡕⢕⣄⣄⡔⣕⣕⣕⣕⣕⢼⢏⢝⢳⢿⢇⢕⣕⣱⣿⣵⣷⣏⣕⣾⢟⢕⢕⢕⢕⢕⢕⣸⣧⡕⡕⢕⣾⣿⣿⣿⣿⡿⢕⢕⣱⡾⢏⡝⢝⢟⢕⢕⢕⢕⢕⢕⢕⢕⢟⢕⣼⣿⣿⣿⣿⣿⣾⣽⣿⣿⣿⣿⣿⣿⣿⣿⣿⣿⣿⣿⣿⣿⣿⢇⢕⢕⢕⢕⢕⢕⢕⢕⢕⢕⢕⢕⣕⣵⣜⣽⣷⣧⢷⢗⢗⢕⢕⢕⢕⢕⢕⢕⢕⢕⢕⢕⢳⢕⢞⢻⣯⣿⡿⢿⣿⡕⢕⢸⣿⣿⣿⣿⣿⣿⣿⣿⣿⣷⣵⣕⣕⣕⣕⢵⣵⣗⣗⢵⣷⣧⣾⣿⣷⣿⢿⣿⢿⢕⢕⢕⣱⡵⢟⢝⢜⢹⢇⢕⢕⢕⢕⢕⢕⢕⢕⢕⢕⢕⢕⢱⣿⣿⣿⡕⢕⢕⢕⢕⢕⢕⢕⢕⢕⢕⢕⢕⢕⢕⢕⢕⢕⢕⢕⢕⢕⢕⢕⢱⢕⢕⢕⢕⢕⢕⢕⢕⢕⢕⢕⢕⢕⢕⢕⢕⢜⢻⣿⣿⣿⣿⠀</a:t>
            </a:r>
            <a:br/>
            <a:r>
              <a:t>⠘⠙⠝⠕⢗⢾⢿⣿⣿⣿⣟⣟⣟⡟⢏⢝⢿⢏⣟⣿⣵⣵⣗⣺⣟⣟⣷⣷⣟⣕⢿⢿⢟⢏⢕⢕⢕⢕⢕⢕⢸⣿⡿⢟⣷⢕⢝⢕⢕⢿⢟⢕⢕⣼⢏⢕⢕⣣⣷⣷⣷⡇⢸⡕⢕⢕⢕⢕⢕⢺⢿⣏⢜⣿⣿⣿⣿⢿⣿⣿⣿⣿⣿⣿⣿⣿⣿⢟⢟⣿⡏⣽⢕⢕⢕⢕⣕⢕⣱⣷⣷⡵⣕⣵⢿⢟⢏⢟⢎⢕⢕⢕⢕⢕⢕⢕⢕⢕⢕⢕⢕⢕⢕⢕⢕⢕⢕⢕⢵⢕⢜⣷⣿⣾⣯⣕⣕⣱⣿⣿⣿⣿⣿⣿⣿⣿⣿⣿⣿⣿⣿⢿⢟⢹⢏⢕⣕⣼⣿⣿⣿⣿⣿⣿⢝⢕⢕⢕⢕⢜⢝⢕⢗⢕⣣⣵⢕⣕⡕⢕⢝⢝⢏⢝⡕⢕⢕⢕⣵⣿⣿⣿⣿⡇⢕⢕⢕⢕⢕⢕⢕⢕⢕⢕⢕⢕⢕⢕⢕⢕⢕⢕⢕⢕⢕⢕⢕⢕⢕⢕⢕⢕⢕⢕⢕⢕⢕⢕⢕⢕⢕⢕⢕⢕⢕⣸⣿⣿⣿⣿⠀</a:t>
            </a:r>
            <a:br/>
            <a:r>
              <a:t>⢀⢄⢄⢄⣀⡁⢁⢁⣕⣕⢝⢝⢝⢟⢟⢻⣿⣿⣿⣿⣿⣿⣿⣿⣿⢟⢝⢽⢕⢕⢕⢕⢕⢕⢕⢕⢵⢵⢕⢕⢜⣿⡿⢇⢕⢕⢱⡕⢜⢕⢕⢕⣼⣷⣕⣵⣿⡿⢿⣟⣿⣽⡿⢿⢯⢕⢕⣕⡧⢱⢼⢟⣿⣾⡯⢝⣣⡵⢾⣿⣿⣿⣿⣿⣿⣿⣿⣗⣞⢕⣕⡕⢇⢕⣕⣾⣿⢿⡿⢿⢿⢟⢎⢝⢕⢕⢕⢕⢕⢕⢕⢕⢕⢕⢕⢕⢕⢕⢕⢕⢕⢕⢕⢕⢕⢕⢕⢕⢕⢳⣿⣿⣿⣿⣿⣿⣿⣿⣿⣿⣿⣿⣿⣿⣿⣿⣿⣿⣿⣿⣵⣕⣱⣵⣷⣾⣿⣿⣿⣿⣟⣏⣝⢝⢕⢕⢕⢕⢕⢕⢕⢕⢕⡕⢱⢵⢷⢝⢕⢕⣱⣵⣵⣷⣿⣧⢵⢕⢝⢻⢟⣿⣿⣧⢕⢕⢕⢕⢕⢕⢕⢕⢕⢕⢕⢕⢕⢕⢕⢕⢕⢕⢕⢕⢕⢕⢕⢕⢕⢕⢕⢕⢕⢕⢕⢕⢕⢣⣷⡇⢕⢕⢕⢕⣱⣿⣿⣿⣿⣿⠀</a:t>
            </a:r>
            <a:br/>
            <a:r>
              <a:t>⠚⠛⠛⠛⠛⠛⠃⠓⠓⠓⠃⠑⠑⠑⠓⠓⠃⠑⠛⠛⠛⠛⠛⠛⠛⠑⠑⠑⠙⠑⠃⠑⠃⠑⠑⠓⠑⠑⠑⠑⠑⠘⠛⠑⠑⠑⠑⠑⠘⠘⠑⠛⠋⠛⠛⠛⠋⠑⠑⠑⠘⠛⠃⠑⠃⠑⠛⠋⠑⠑⠑⠘⠛⠛⠛⠛⠓⠃⠛⠛⠛⠛⠛⠛⠛⠑⠑⠓⠓⠓⠛⠛⠛⠛⠛⠙⠑⠑⠑⠑⠑⠑⠑⠑⠑⠑⠑⠑⠑⠑⠑⠑⠑⠑⠑⠑⠑⠑⠑⠑⠑⠑⠑⠑⠑⠑⠑⠑⠑⠑⠛⠛⠛⠛⠛⠛⠛⠛⠛⠛⠛⠛⠛⠛⠛⠛⠛⠛⠛⠛⠛⠛⠛⠛⠛⠛⠛⠛⠛⠛⠛⠓⠓⠘⠑⠑⠑⠑⠑⠑⠓⠓⠓⠛⠃⠑⠑⠑⠘⠙⠑⠑⠑⠑⠙⠑⠑⠑⠑⠑⠑⠘⠙⠛⠑⠑⠑⠑⠑⠑⠑⠑⠑⠑⠑⠑⠑⠑⠑⠑⠑⠑⠑⠑⠑⠑⠑⠑⠑⠑⠑⠑⠑⠑⠑⠑⠑⠘⠛⠛⠓⠑⠑⠑⠛⠛⠛⠛⠛⠛⠀</a:t>
            </a:r>
            <a:br/>
          </a:p>
        </p:txBody>
      </p:sp>
    </p:spTree>
  </p:cSld>
  <p:clrMapOvr>
    <a:masterClrMapping/>
  </p:clrMapOvr>
</p:sld>
</file>

<file path=ppt/slides/slide9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⡟⢿⢷⣷⣵⢱⢕⢕⢕⢕⢕⢕⢕⢕⢕⢝⢝⢕⢕⢕⢕⢕⢕⢕⢕⢕⢿⣿⣿⣿⣏⡿⢗⢕⢗⢕⢕⢕⢕⢕⢕⢕⢕⡝⢏⢝⢝⢏⢝⢟⢻⣿⣷⣿⢵⢯⢽⣟⣿⣷⣕⣜⣕⣕⣕⣕⣕⣕⣕⣕⣽⣾⣿⣏⣝⣹⣯⣿⣿⡿⢿⢟⢟⡝⡇⢞⢝⣹⡿⢿⢿⣿⣿⣟⣟⢻⡹⢕⢕⢕⢜⢕⢕⢕⢕⢕⢜⢎⣹⢕⢕⢜⢝⢟⡼⣿⣿⣿⣿⣿⣏⣕⡕⢕⢕⢕⢱⢼⢧⡕⢕⢕⢜⣷⣾⣯⡕⢕⣕⣕⣸⡷⢷⡟⢟⡕⢜⢟⡕⢕⢝⢕⢕⢕⢕⢕⢕⢕⢕⢕⢕⢕⢕⢜⢕⢕⢕⢕⢕⢕⢕⢕⢧⣕⢕⢕⢕⢕⢕⢝⢏⢟⢳⣷⣵⡕⢕⢕⢕⢕⢕⢕⢕⢕⢕⢕⢕⢕⢕⢕⢕⢕⢕⢕⢕⢕⢕⢕⢕⢕⢕⢕⢕⢕⢕⢕⢕⢕⢕⢕⢕⢕⢕⢕⢕⢕⠀</a:t>
            </a:r>
            <a:br/>
            <a:r>
              <a:t>⣿⣿⣿⣿⣿⣿⣿⣿⡿⢟⢟⢏⢕⢕⢕⢕⢕⢕⢕⢕⢕⢕⢗⡕⢕⢱⡇⢜⢕⣇⢕⢝⢕⢳⢇⢕⢕⣕⢕⢕⢕⢜⢝⢕⢕⢱⢵⢕⢝⡕⢗⢷⣷⣧⢕⣜⢞⢟⢟⢗⢷⢷⢷⣧⣵⣽⣼⣿⣵⣷⣵⣿⣿⣿⣿⣿⣿⣿⣿⣯⣽⣾⣝⡏⢝⣿⣿⣻⣿⣷⣿⣟⣻⣷⡵⢵⢜⣱⣕⣇⢸⡳⢱⣷⢗⣎⢕⢻⢧⣽⣕⢕⢕⢕⢕⢕⢕⢕⢕⢝⢕⢕⢕⢇⢕⣕⣵⣧⣟⡻⢿⢷⢎⡕⢱⣽⡳⢇⢕⢕⢱⢇⣱⣞⡳⢕⣱⣵⡵⢹⣕⢜⢳⢵⢕⢕⢕⢕⢕⢕⣕⢕⢕⢕⢕⢱⢵⢜⢳⣿⢕⢕⠁⠁⠕⢕⠕⠕⢕⢕⢕⣕⢱⢵⢷⣷⢗⢷⢇⢕⢕⢕⢕⢕⢕⢜⢟⢹⣿⢿⢟⢗⢕⢕⢜⢝⡕⡝⢗⢷⣱⣕⣱⢕⢕⢕⢕⢕⢕⢕⢕⢕⢕⢕⢕⢕⢕⢕⢕⢕⢕⢕⢕⢕⢕⢕⢕⢕⢕⢕⠀</a:t>
            </a:r>
            <a:br/>
            <a:r>
              <a:t>⣿⣿⣿⣿⣿⣿⣿⢕⢕⢕⢕⢕⢕⢕⢕⢕⢕⢕⢕⢕⢕⢕⢕⢜⢕⢕⢕⢕⢕⢕⢕⢵⢕⢕⢕⢕⢕⢕⢕⢕⢕⢹⢽⢵⢗⢗⢇⢱⡕⢇⢇⢕⢗⢟⢟⣟⢫⢿⢯⢳⢕⣕⣝⣾⣿⣾⣿⣿⣿⣿⣿⣿⣿⣿⢿⣟⢿⣿⡿⡿⢿⢝⢕⢻⢿⣿⢵⢽⣿⡿⢿⢟⢗⢇⢇⡸⢷⣿⣿⣟⣻⣿⣏⢵⢸⡕⢕⢕⢕⢇⣝⡕⢕⢕⢕⣱⡧⢕⡕⢕⢕⢕⢕⣹⣿⣾⡿⣿⣯⣝⣇⣇⣧⣼⣷⣇⡕⢽⣕⡕⢣⢝⢝⢝⢝⢝⣽⣏⣵⣧⣝⣿⣷⣾⣿⣿⣿⡵⣼⡽⢕⢕⢕⢕⢱⢕⢕⢗⢏⢕⠁⢀⠀⠀⠀⢄⢀⢔⢕⣳⡾⣝⣵⢟⢟⢝⢗⢇⢕⢅⢕⢕⢜⣹⢇⢕⢕⢕⢟⣻⢾⢇⢕⢜⢕⢕⢕⢕⢕⢕⢳⣷⣮⣝⣕⡝⢝⢝⣕⣵⣕⣷⣗⣿⢷⢏⢇⢕⢕⢇⢱⢗⢕⣱⣕⣕⡕⢕⢕⡕⠀</a:t>
            </a:r>
            <a:br/>
            <a:r>
              <a:t>⣿⣿⣿⣿⡿⢿⢝⢕⢕⢕⢕⢕⢕⢕⢕⢕⢕⢕⢕⢕⢕⢕⢕⢕⢕⢕⢕⢕⢕⢕⢕⢕⢕⢕⢕⢕⢱⢷⢕⢕⢕⢕⡕⢕⢕⢕⢕⢕⢕⢕⢕⢕⢕⢕⢝⢝⢟⢿⢫⢽⣿⣿⣺⢯⢿⣿⣿⣿⣿⣿⣿⣏⡝⢝⢕⣱⢽⡷⢇⡵⢕⢕⢕⢕⣱⣧⢹⢝⣼⣿⣷⣷⣾⣾⡻⣿⣿⣿⣿⣿⣿⢿⢟⢝⢕⢕⠕⠕⢕⢕⢕⢜⣿⢷⣷⣵⡕⢝⢇⢕⢳⡕⢜⢗⢕⢕⢜⢕⣼⣽⣕⢜⢟⢳⢼⣿⢏⢣⣵⡕⢷⢾⢿⢟⢳⢇⢜⢽⣿⣇⡕⢟⢻⢿⢻⣾⡕⢷⢾⣯⢕⢕⢜⢕⢱⢇⢕⢕⢕⢕⢕⠅⠁⠁⢑⢕⢕⢕⢕⢝⢗⢕⢕⢕⢕⢕⢕⢕⢕⢕⢕⢱⢞⢇⢗⢎⢕⢕⢝⢕⢕⢵⢕⢕⢕⢕⢕⢕⢕⢕⢜⢝⢕⢕⢕⢕⢕⢕⢟⢟⢟⢟⣯⡵⢷⢗⢷⢷⣧⢕⢕⢕⢕⢕⢕⢕⢕⢕⢕⢕⠀</a:t>
            </a:r>
            <a:br/>
            <a:r>
              <a:t>⢻⣿⣿⢗⢕⢇⢕⢕⢕⢕⢕⢕⢕⢕⢕⢕⢕⢕⢕⢕⢕⢕⢕⢕⢕⢕⢕⢕⢕⢕⢕⢕⢕⢕⢕⢕⢕⢕⢕⢕⠑⠕⢕⠕⠁⠁⢕⢕⠑⢀⢁⢕⢕⢕⢕⢜⢗⢇⢕⢕⢕⢕⢟⢻⢿⢏⢝⢝⢝⢺⢿⢿⢿⢷⢿⢿⢟⢻⣷⣞⣿⡿⢿⢏⢝⢝⢇⢱⢜⢹⢽⢻⢿⡕⢕⢜⢝⢫⢕⠕⢕⢕⠕⠑⠀⠀⠀⠀⠑⠝⠝⠝⠝⢟⢝⢟⢗⣾⡏⢕⢜⢽⡏⢝⢗⢕⢕⢇⢕⢕⣕⣝⡕⡕⢱⢵⢕⣕⡕⢝⢟⢏⢕⢕⢕⢕⢕⢕⢕⢕⢕⢕⢕⣱⣵⢼⢕⢕⢕⢕⢼⢗⢇⢱⣵⣵⢵⢕⢑⢁⢕⢕⢕⢕⢕⢕⢕⢕⣱⢕⢵⢕⢕⢇⢕⢕⢕⢵⢧⢵⢗⣕⣱⢇⢕⢕⡕⢕⢕⠁⢑⢕⢄⢀⠑⢕⢕⢕⢱⡷⢕⢕⢕⢕⢕⢕⢕⢕⢕⢕⢕⢕⢕⢇⢕⢕⢵⡕⢕⢕⣕⢕⢕⢕⢵⢕⢕⢕⢵⢱⠀</a:t>
            </a:r>
            <a:br/>
            <a:r>
              <a:t>⣾⣿⡷⢕⢕⢕⢕⢕⢕⢕⢕⢕⢕⢕⠕⢕⢕⠑⠗⠕⢕⢕⢕⢄⠀⢕⢕⢕⠁⠁⢕⢕⢕⠕⠕⠑⠑⠁⠁⠀⠀⠀⠀⠔⠔⠑⠑⠁⠀⠀⠑⠕⢕⢕⢕⢕⢕⢕⢕⢕⢕⢕⢕⢕⢕⢕⢕⢕⢕⢕⢕⢕⢕⢕⢇⢕⢕⡵⡽⢵⢵⢝⢕⢕⢕⢕⢕⢕⢕⢕⢕⢕⢱⢷⢕⢕⢕⠑⠁⠀⠑⠕⠀⠀⠀⠀⠀⠀⠀⠀⠀⠀⠀⠀⠁⠑⢝⢕⢳⢱⢕⢕⢜⢗⢕⢕⢕⢕⢹⣇⡕⢜⢟⢗⢕⢝⢗⢕⢕⢕⢕⢕⢕⢕⢕⢕⢕⢕⢕⢕⢕⢇⢕⢕⢕⢕⢕⢕⢕⢕⢕⢕⢕⢷⡟⢕⢕⢕⢕⢕⢔⢄⢔⠕⢕⣕⣵⢕⣕⢕⣕⡕⢕⡕⢕⢕⢕⣕⡗⢕⢕⢜⢝⢕⡇⢟⢟⢕⢕⢕⢕⢕⢁⠀⠀⠀⠕⢕⢕⡕⢜⢕⢕⢜⢟⢏⢕⢕⢕⢗⢗⣗⢕⢕⢕⢕⢕⢜⢕⢕⢕⢕⢕⢕⢗⢇⢕⢕⢕⢗⠀</a:t>
            </a:r>
            <a:br/>
            <a:r>
              <a:t>⡿⣻⣿⣵⣕⡕⢕⢕⢕⢕⢕⢕⢑⢕⠐⠅⢅⢄⢀⢅⢕⢕⢄⢄⢄⢕⠑⠑⢀⠄⢕⠑⠑⢀⢀⢄⠄⢔⢕⠁⠀⠐⠀⠀⠀⠀⠀⠀⠀⠀⠀⠀⠀⠀⠀⠀⠀⠁⠁⠁⠑⠑⠑⠕⠕⠕⢕⢕⢕⢕⢕⢕⢕⢕⢕⢕⢕⢕⢕⢕⢱⢷⣧⣕⣵⣱⣕⣕⣕⡱⢕⢕⢕⢕⢕⢕⢕⢐⠀⠀⠀⠀⠀⠐⠀⠀⠀⠀⠀⠀⠀⠀⠀⠀⠀⠀⠀⠁⠁⠁⠁⠁⠑⠕⠕⢕⢕⢕⢕⠕⠑⠑⢕⠕⠕⠑⠁⠁⠁⠁⠁⠑⠕⠕⠑⠑⠑⢕⢜⢕⢕⢕⢕⢕⢕⢕⢕⢕⢕⢕⢕⢕⢕⢕⢕⢕⢕⢕⢕⢕⢕⢅⢁⠕⠕⠑⠙⠑⠑⠁⠁⠁⠑⠁⠑⠕⠑⠑⢕⢕⠑⠑⢕⢕⢕⢕⢕⢕⢕⢕⢕⢕⢕⢔⠀⠀⠀⢕⢜⢕⢱⢱⢗⢳⣵⣷⣧⣵⣵⣾⣿⣿⣵⣷⣷⢇⢕⢕⢕⢕⢕⢕⢕⢕⢕⢕⢕⢕⢱⣵⠀</a:t>
            </a:r>
            <a:br/>
            <a:r>
              <a:t>⢝⢟⢝⢟⢟⢕⡕⢕⢕⢕⢕⢕⢕⠑⠀⠀⢅⠕⠑⠕⢕⢕⢕⢕⠕⠑⠑⠑⠀⠀⢀⢄⢄⠕⠕⠕⠁⠁⠀⠀⠀⠀⠀⠀⠀⠀⠀⠀⠀⠀⠀⠀⠀⠀⠀⠀⠀⠀⠀⠀⠀⠀⠀⠀⠀⠀⠀⠀⠀⠀⠀⠀⠀⠀⠁⠁⠁⠁⠑⠕⢗⢞⢻⢿⣿⣿⣿⡿⢝⢕⠑⠑⢕⢕⢕⢕⢕⢕⢕⢔⢔⢔⢕⢑⠀⠀⠀⠀⢀⠀⢄⢀⠀⠀⠀⠀⠀⠀⠀⠀⠀⠀⠀⠀⠑⠑⠑⠑⠀⠀⠀⠀⠀⠀⠀⠀⠀⠀⠀⠀⠀⠀⠀⠀⠀⠀⠀⠀⢕⢕⢕⢕⢕⢕⢜⢕⢕⢕⢕⠕⢕⢕⢕⢕⢕⢕⢕⢕⢕⢕⢕⣕⢕⢕⢕⢕⢔⢔⢔⢔⢔⢄⢄⢔⢕⢔⢔⡔⠕⠁⠀⠀⢔⢕⠁⠑⠕⠕⢕⢕⠕⠑⠑⠁⠀⠀⢄⢕⢕⢕⠕⢕⢕⢕⢏⢜⡿⢿⣯⣿⣿⣿⣿⣿⢏⢕⢕⠕⠕⢕⢕⢕⢕⢕⢕⢕⢕⢕⢕⢕⠀</a:t>
            </a:r>
            <a:br/>
            <a:r>
              <a:t>⢕⣕⢕⢕⠕⠑⢑⢑⢑⢅⢕⢕⢕⢕⠀⠀⢀⢔⠐⠑⠑⢕⠄⢀⢕⢐⢀⠀⠀⠐⠑⠑⠁⠀⠀⠀⠀⠀⠀⠀⠀⠀⠀⠀⠀⠀⠀⠀⠀⠀⠀⠀⠀⠀⠀⠐⠔⠔⢔⢔⢔⢔⢔⠐⠀⠀⠀⠀⠀⠀⠀⠀⠀⠀⠀⠀⠀⠀⠀⠀⠀⠁⠑⠕⢜⢕⢕⢑⠑⠑⠀⠀⠀⠀⠁⠑⠑⠑⠕⠕⢕⠕⢕⢕⢕⢔⢔⢔⢕⢕⢔⠀⠑⢔⢕⢔⢀⠀⠀⠀⠀⠀⠀⠀⠀⠀⠀⠀⠀⠀⠀⠀⠀⠀⠀⠀⠀⠀⠀⠀⠀⠀⠀⠀⠀⠀⠀⢔⢑⠑⢕⢕⠑⠑⠑⠁⠁⠀⠀⠀⠀⠀⠁⠁⠑⠕⢕⢕⢕⠕⠑⠑⠕⠕⠕⢕⢕⢕⢕⠕⠕⠕⠕⠕⠕⠕⠕⠄⠀⠀⠀⠀⠀⠀⠀⠀⠀⠀⠁⠀⢀⢄⢔⢄⢔⢕⢕⢕⢑⢅⢔⢕⢕⢕⢕⢕⢕⢕⡝⢝⢝⢟⢻⢿⢇⢕⠀⠀⢀⠀⠀⠕⠕⢕⢕⢕⢕⢕⢕⢕⠀</a:t>
            </a:r>
            <a:br/>
            <a:r>
              <a:t>⢕⢕⢇⢕⢄⢀⢔⠕⠑⠁⠁⠀⠑⠀⠀⠕⠕⠀⠀⠀⢀⢅⢅⠁⠕⢕⢄⠀⠀⠀⠀⠀⠀⠀⠀⠀⠀⠀⢀⢀⢄⠄⠄⠀⠀⠀⠀⠀⠀⠀⠁⠑⠑⠕⢕⠕⠁⠁⠁⠀⠀⠀⠁⠁⠁⠁⠀⠀⠀⠀⠀⠀⠀⠀⠀⠀⠀⠀⠀⠀⠀⠀⠀⠀⠀⠁⠁⠁⠁⠁⠀⠀⠀⠀⠀⠀⠀⠀⠀⠀⠀⠀⠁⠑⠑⢕⢕⢕⢕⢕⢕⢔⢕⢕⢕⢕⢕⢄⢄⢀⠀⠀⠀⠀⠀⠀⠀⠀⠀⠀⢀⠀⠀⠀⠀⠀⠀⠀⠀⠀⠀⠀⠀⠀⠀⠀⠀⠀⠕⢕⠐⠁⠀⢀⠀⠀⠀⠀⠀⠀⠀⠀⠀⠀⠀⠀⠕⢔⠀⠁⠀⠄⠄⢀⠀⠀⠑⠑⠑⠑⢕⢔⠄⠄⠀⠀⢑⢀⠀⠀⠀⠀⠀⠀⠀⠀⠀⠀⠀⠀⠁⢕⣱⢕⢕⢕⢕⢕⢕⢕⢕⠑⢑⢄⠀⠑⢕⢕⢕⢕⢕⢕⢕⢕⢑⢑⢔⢐⢐⢕⢕⢔⢄⢑⢕⢕⢕⢕⢕⢕⠀</a:t>
            </a:r>
            <a:br/>
            <a:r>
              <a:t>⠀⠁⠑⠁⠀⠀⠁⠀⠀⠀⠀⠀⠀⢄⠀⠀⠀⠀⢄⠀⢀⢅⢕⢀⠀⠁⢕⠀⠀⠀⠀⠀⠀⠀⠀⠀⢔⠕⠁⠁⠀⠀⠀⠀⠀⠀⢀⢀⢄⢄⢀⢀⢄⢄⢕⢔⢄⠀⠀⠀⠀⠀⠀⠀⠀⠀⠀⠀⠀⠀⠀⠀⠀⠀⠀⠀⠀⠀⠀⠀⠀⠀⠀⠀⠀⠀⠀⠀⠀⠀⠀⠀⠀⠀⠀⠀⠀⠀⠀⠀⠀⠀⠀⠀⠀⠀⠀⠁⠑⠕⠑⠑⠁⠁⠁⠑⠕⢕⢕⢕⢔⠔⠄⠀⢀⢀⢀⠀⠀⠀⠑⠁⠐⢀⠀⠀⠀⠀⠄⢄⠀⠀⠀⠀⠀⠀⠀⠀⠀⠀⠁⠀⠀⠀⠀⠀⠐⠀⠀⠀⠀⠀⠀⠀⠄⢄⢄⠀⠀⠀⠀⠀⢀⠀⠀⠀⠀⠀⠀⠀⠁⢕⢀⠁⢀⢔⢅⢁⢄⢄⢔⢔⠀⠐⠀⠀⠀⠀⠀⠀⠀⢕⢕⢕⢕⠕⢕⢕⢕⢕⢕⢔⢕⢔⢕⢕⢕⢕⢕⢕⢕⢕⢕⢕⢕⢕⢕⢕⢕⢕⢕⢕⢕⢕⢕⢕⢕⢕⢕⢕⠀</a:t>
            </a:r>
            <a:br/>
            <a:r>
              <a:t>⢔⠀⠀⠁⢀⢀⠀⠀⠀⠀⠀⠀⠀⠀⠀⠀⠀⠀⠀⠑⠀⠁⠁⢀⢄⢔⠕⠀⠀⠀⠀⠀⠀⠀⠀⢀⠁⠀⠀⠀⠀⠀⠀⠀⠀⢀⢕⢔⢕⢕⢕⢕⠕⠕⠕⠑⠀⠀⠀⠀⠀⠀⠄⢀⠀⠀⠀⠀⠀⠀⠀⠀⠀⠀⠀⠀⠀⠀⠀⠀⠀⠀⠀⠀⠀⠀⠀⠀⠀⠀⠀⠀⠀⠀⠀⠀⠀⠀⠀⠀⠀⠀⠀⠀⢀⠀⢀⢀⠀⠀⠀⠀⠀⠀⠀⠁⠀⠑⠕⠕⠕⢕⢕⢕⢕⢕⢅⠀⢀⢑⢔⢕⢕⢕⢑⢀⢀⢀⢀⢄⢔⠀⠀⠀⠀⠀⠀⠀⢀⠀⠀⠀⢔⢕⢕⢄⢔⢄⢄⢄⢄⢀⢀⢀⢀⢀⢁⠑⢐⢐⠔⠔⢄⢄⢀⢀⢀⢀⢀⢔⢔⢕⢕⢕⢕⢕⢕⢕⢕⢕⢕⢕⢕⢔⢀⢄⢄⢄⢀⢄⢕⢕⢕⢕⢕⢕⢕⢕⢕⢵⢕⢕⢕⢕⢕⢕⢕⢕⢕⢕⢕⢕⢕⢕⢕⢕⢕⢕⢕⢕⢕⢕⢕⢕⢕⢕⢕⢔⢔⢕⠀</a:t>
            </a:r>
            <a:br/>
            <a:r>
              <a:t>⢕⢕⢕⢕⠕⠁⠀⠀⠐⠀⠀⠀⠀⠀⠀⠀⠀⠀⠀⠀⢄⢔⢀⠑⠁⠁⠀⠀⠀⠀⠀⠀⠀⠀⠀⠀⠀⠀⠀⠀⠀⠀⠀⠀⠐⢕⢕⢕⢔⠑⠀⠀⠀⠀⠀⠀⠀⠀⠀⠀⠀⠀⠀⠀⠁⠐⠄⢀⠀⠀⠀⠀⠀⠀⠀⠀⠀⠀⠀⠀⠀⠀⠀⠀⠀⠀⠀⠀⠀⠀⠀⠀⠀⠀⠀⠀⠀⠀⠀⠀⠀⠀⠀⠀⠐⢑⢕⠕⠑⢄⢀⢀⢄⢄⢀⢀⠀⠅⢔⢄⠀⠀⠀⠁⠁⠁⠀⠀⠁⠕⠑⠕⢕⢕⠕⢕⢕⢕⢕⢕⢅⢄⢔⢔⢔⢔⠔⠐⢕⢕⢔⢕⢔⢁⢐⢁⢑⢕⢕⢕⢕⢕⢕⢕⢕⢕⢕⢕⢕⢕⢕⢕⢕⢕⢕⢕⢕⢅⢅⢕⢅⢕⢕⢕⢕⢕⢕⢕⢕⢕⢕⢕⢕⢕⢕⢕⢕⢕⢕⢕⢕⢕⢕⢕⢕⢕⢕⠑⢕⢕⢱⢕⢕⢕⢕⢕⢕⠕⠕⠁⠁⢑⢁⠕⠕⠕⠕⢕⢕⢕⠑⢕⢕⢕⢕⢕⢕⢑⠁⠀⠀</a:t>
            </a:r>
            <a:br/>
            <a:r>
              <a:t>⢀⢄⠀⢀⠀⠀⠀⠀⠀⠀⠀⠀⠀⠀⠀⠀⠀⠀⠀⠀⠀⠑⠁⠀⠀⠀⠀⠀⠀⠀⠀⠀⠀⠀⠀⠀⠀⠀⠀⠀⠀⠀⠀⠀⠀⠀⠁⠁⠑⠀⠀⠀⠐⠀⠀⠀⠀⠀⠀⠀⢀⠀⠀⢀⠀⠀⠀⠀⠐⠀⠀⠀⠀⠀⠀⠀⢀⠀⠀⠀⠀⠀⠀⠀⠀⠀⠀⠀⠀⠀⠀⠀⠀⠀⠀⠀⠀⠀⠀⠐⠐⠔⠄⠁⠀⠀⠀⠅⠄⢑⢕⢕⢑⠕⠁⠁⠔⠀⠀⠀⠀⠀⠀⠀⠀⠀⠀⠀⠀⠀⠀⠀⠁⢕⢔⠀⢕⢕⢕⢕⢕⢕⢕⢕⢕⢕⢕⢕⢔⢕⢕⢕⢕⢕⢕⢕⢕⢕⢕⢕⢕⢕⢕⢕⢕⢕⢕⢕⢕⢕⡕⠕⢑⢕⢕⢕⢕⢕⢕⢕⢕⢕⢕⢕⢕⢕⢕⢕⠕⠕⢕⢕⢕⢕⢕⠔⠀⠀⠑⢕⢕⢕⢕⢕⢕⢕⢑⠁⢑⢕⢕⢕⢕⢱⢕⢕⢕⢕⠐⢁⠀⢑⢕⢕⢄⢀⠀⠀⠁⢁⠄⢀⠁⠑⠁⢑⠑⠑⠑⠑⠀</a:t>
            </a:r>
            <a:br/>
            <a:r>
              <a:t>⠑⠁⠀⠀⢔⢔⢄⢀⠀⠀⠀⠀⠀⠀⠀⠀⠀⠀⠀⠀⠀⠀⠀⠀⠀⠀⠀⠀⠀⠀⠀⠀⠀⠀⠀⠀⠀⠀⠀⠀⠀⠀⠀⠀⠀⠀⠀⠀⠀⠀⠀⠀⠀⠀⠀⠀⠀⠀⠀⠀⠀⠀⠀⠀⠀⠀⠀⠀⠀⢄⢀⠀⠀⠀⠀⠀⠀⠀⠀⠀⠀⠀⠀⠀⠀⠀⠀⠀⠀⠀⠀⠀⠀⠀⠀⠀⠀⠀⠀⠀⢀⠀⠁⠁⠀⠀⠀⠀⠀⠀⢀⠕⠑⢕⢔⢔⢅⠐⠀⠀⠀⠀⠀⠀⠀⠀⠀⠀⠀⠀⠀⠀⢀⠁⠑⠀⢄⢁⢕⢕⢕⢕⢕⢕⢕⢕⢕⢕⢕⠕⠕⢕⢕⢕⢕⢕⢕⢕⢕⢕⢕⢕⠕⢕⢕⢕⢕⢕⢕⢕⢕⢕⢕⢕⢕⢕⢕⢕⢕⢕⢕⢕⢕⢕⢕⢕⠕⠕⢕⢕⢕⢕⢕⢔⢕⢄⢀⠀⢑⠔⠐⠁⠁⢕⢕⢕⢕⠐⠑⠕⢕⢕⢕⢕⢕⢕⢕⠕⠑⠑⢕⢕⢕⢕⢕⢕⢕⢔⢄⢔⢕⢕⢕⢔⢔⢔⠕⢁⠐⠕⠀</a:t>
            </a:r>
            <a:br/>
            <a:r>
              <a:t>⠀⠀⠀⠀⠑⢕⢕⢕⢕⢀⠀⠀⠀⠀⠀⠀⠀⠀⠀⠀⠀⠀⠀⠀⠀⠀⠀⠀⠀⠀⠀⠀⠀⠀⠀⠀⠀⠀⠀⠀⠀⠀⠀⠀⠀⠀⠀⠀⠀⠀⠀⠀⠀⠀⠀⠀⠀⠀⠀⠀⠀⠀⠀⠀⠀⠀⠀⠀⠀⠀⠁⠔⢄⢀⠀⠀⠀⠀⠀⠀⠀⠀⠀⠀⠀⠀⠀⠀⠀⠀⠀⠀⠀⠀⠀⠀⠀⠀⠀⠀⠀⠀⠀⠀⠀⠀⢀⠀⠀⢐⠕⢅⢕⢕⢕⢕⠕⠕⢔⢀⢀⠀⠀⠀⠀⠀⠀⠀⠀⠀⠀⠀⢕⢔⢄⢄⢑⢕⢕⢕⢕⢕⢕⢕⢕⢕⢕⢕⢕⢕⢄⢅⢁⢁⢁⠁⠁⠁⠁⠁⠁⠑⠑⠑⢕⢕⢕⢇⢎⢕⢕⢱⣵⡵⢵⢵⢕⢕⢕⢕⢕⢕⢕⢕⢕⢕⢕⢕⢕⢕⢕⢕⢕⢕⢕⢑⠑⠑⠁⠅⠐⠀⠄⠁⠐⢐⢀⠔⠄⢀⢀⢀⢁⢄⢄⢄⠄⠄⢄⢔⢕⢕⢕⢕⢕⢕⢕⠕⢑⠕⠕⢕⢕⢕⢕⠁⠑⢕⠑⠐⠀</a:t>
            </a:r>
            <a:br/>
            <a:r>
              <a:t>⠀⠀⠄⠀⠀⠀⠑⠕⢕⢕⢄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⠅⢄⢄⠁⠀⠀⢀⢁⠁⠑⢕⢕⢕⢕⢐⢄⢀⠀⠀⠀⠀⠀⠀⠀⠀⢕⢕⠁⠀⠀⠁⠑⠕⢕⢕⢕⢕⢕⢕⢕⢕⠕⢕⢕⢕⢕⢕⢕⢕⢄⢀⢀⠀⠀⠀⠀⠀⠀⠀⠑⢕⢕⢕⢕⢕⢕⢕⣵⣵⣧⣵⣕⢕⢕⢜⢕⢕⢕⢕⢕⢕⢕⢁⠁⠁⠁⠀⠀⠀⠀⠀⢀⢀⢀⢀⢀⢀⠑⢁⠁⢔⢕⢕⢕⢕⢕⢕⢕⢕⢕⢕⢕⢕⢕⢕⢕⢕⢕⢕⢕⠁⠀⠀⠀⠀⠀⢁⢑⢀⠀⠀⠀⢔⢕⠀</a:t>
            </a:r>
            <a:br/>
            <a:r>
              <a:t>⠀⠀⠀⠀⠀⠀⠀⠀⠑⠕⢕⠀⠀⠀⠀⠀⢄⢔⠑⠀⠀⠀⠀⠀⠀⠀⠀⠀⠀⠀⠀⠀⠀⠀⠀⠀⢀⠄⠀⠀⠀⠀⠀⠀⠀⠀⠀⠀⠀⠀⠀⠀⠀⠀⠀⠀⠀⠀⠀⠀⠀⠀⠀⠀⠀⠀⠀⠀⢀⠀⠀⠀⠀⠁⠑⠀⠔⠀⠀⢄⢄⢄⢀⢀⠀⠀⠀⠀⠀⠀⠀⠀⠀⠀⠀⠀⠀⠀⠀⠀⠀⠀⠀⠀⠀⠀⠀⠀⠑⢕⢕⢕⢕⢕⢕⢀⠀⠁⠕⠕⢄⢁⠁⠐⠄⠀⠀⠀⠀⠀⠀⠁⠀⠀⠀⠀⠀⠀⠀⠀⠑⠕⢕⢕⢕⢅⢅⢅⢅⢅⢁⢁⢁⢀⢁⢁⢁⢕⢕⢕⠕⠄⠄⠀⠀⠁⠀⠁⠁⠑⠑⠑⢕⢕⢝⢟⢻⢿⣿⡗⢗⢷⢷⢕⣵⣵⡵⣕⢕⢕⢔⢔⢄⢄⢔⢕⢕⢕⢕⢕⢕⢕⢕⢕⢕⢕⢕⢕⢄⢄⠔⠕⢕⢕⢕⢕⢕⢕⢕⢕⢕⢕⢕⢕⢕⢕⢕⢔⢕⢕⢔⢀⠀⠄⠀⠀⠀⠀⠀⠑⠀</a:t>
            </a:r>
            <a:br/>
            <a:r>
              <a:t>⠀⠀⠀⠀⠀⠀⠀⠀⠀⠀⠀⠀⠀⠀⠀⠀⠀⠑⠀⠀⠀⠀⠀⠀⠀⠀⢀⢀⠀⠀⠀⠀⠀⠔⠐⠀⠀⠀⠀⠀⠀⠀⠀⠀⠀⠀⠀⠀⠀⠀⠀⠀⠀⠀⠀⠀⠀⠀⠀⠀⠀⠀⠀⠀⠀⠀⠀⠀⠁⠀⠀⠀⠀⠀⠀⠀⠀⠀⠀⠀⠀⠀⠁⠁⠀⠁⠀⠀⠀⠀⠀⠀⠀⠁⠑⠐⠀⠀⠀⠑⠔⠕⢔⢀⢀⠀⠄⠀⠀⠁⢑⢕⢕⢕⢕⢕⠕⠕⢕⠀⠀⠀⠀⠀⠀⠀⠀⠀⠀⠀⠀⠀⠀⠀⠀⠀⠀⠀⠀⠀⠄⢄⢁⢕⢕⢕⢕⢕⢕⢕⢀⠀⠀⠀⠀⠀⠀⠀⠀⠀⠀⠀⠀⠀⠀⠀⠀⠀⠀⠀⠀⠀⠀⠁⠑⠁⠑⠑⠘⢕⢜⢕⢕⢕⢕⢕⢜⢗⢕⣕⣕⣕⣱⣕⣕⡸⢷⢗⢇⠑⠕⠕⢕⢕⠕⢕⢕⢕⢕⢕⢕⢕⢕⢕⢕⢕⢕⢕⢕⢕⢕⢕⢕⢕⢕⢑⢕⢕⢑⢕⠕⢑⠐⠐⠀⢀⠀⠀⠀⠀⠀</a:t>
            </a:r>
            <a:br/>
            <a:r>
              <a:t>⠀⠀⠀⠀⠀⠀⠀⠀⠀⠀⠀⠀⠀⠀⠀⠀⠀⠀⠀⠀⠀⠄⠔⠀⠀⠁⠁⠁⠀⠀⠀⠀⠀⠀⠀⠀⠀⠀⠀⠀⠀⠀⠀⢕⠀⠀⠀⠀⠀⠀⠄⢀⠀⠀⠀⠀⠀⠀⠀⠀⠀⠀⠀⠀⠀⠀⠀⠀⠀⠀⠀⠀⠀⠀⠀⠀⠀⠀⠀⠀⠀⠀⠀⠀⠀⠀⠀⠀⠀⠀⠀⠀⠀⠀⠀⠀⠀⠀⠀⠀⠀⠀⠀⠀⠀⠀⠀⠀⠀⢀⠀⠀⠁⠑⠑⠑⠑⠔⢔⢄⢄⠀⠀⠀⠀⠀⠀⠀⠀⠀⠀⠀⠀⠀⠀⠀⠀⠀⠀⠕⠔⢕⢕⢕⢕⢕⢕⢕⢕⠕⠕⠀⠀⠀⠀⠀⠀⠀⠀⠀⠀⠀⢀⢀⢀⢀⠀⢀⢀⠀⢀⠀⠀⠀⠀⠀⠀⢀⢔⢕⢕⢕⠑⢕⡕⢕⢕⢕⢕⢕⢕⢕⢕⢕⠕⠑⠕⠁⠁⠀⠀⠀⠑⠁⠁⠁⠀⠀⠀⠁⢕⠕⢕⢕⢕⢔⢕⢕⢕⢕⢕⢕⢕⠕⠕⠕⠑⢁⢅⠁⠀⠀⠀⠀⠀⠀⠀⠀⠀⢀⠀</a:t>
            </a:r>
            <a:br/>
            <a:r>
              <a:t>⠀⠀⠀⠀⠀⠀⠀⠀⠀⠀⠀⠀⠀⠀⠀⠀⠀⢀⢀⠀⠀⠀⠀⠀⠀⠀⠀⠀⠀⠀⠀⠀⠀⠀⠀⠀⠀⠀⠀⠀⠀⠀⢀⢀⠀⠀⠀⠀⠀⠀⠀⠀⠀⠀⠀⠀⠀⠀⠀⠀⠀⠀⠀⠀⠀⠀⠄⠀⠀⠀⠀⠀⠀⠀⠀⠐⠀⠀⠀⠀⠀⠀⠀⠀⠀⠀⠀⠀⠀⠀⠀⠀⠀⠀⠀⠀⠀⠀⢀⠀⠀⠀⠀⠀⠀⠀⠀⠀⠀⠀⠐⠄⢀⠀⠀⠀⠀⠀⠀⠀⠀⠀⠀⠀⠀⠀⠀⠀⠀⠀⠀⠀⠀⠀⠀⠀⠀⠀⠀⠄⠀⠁⠑⠐⠁⠁⠀⠀⠁⠀⠀⠀⠀⠀⠀⠀⠀⠀⠀⠀⢄⢵⢵⣕⣕⣕⣕⢕⢕⢕⠑⠁⠀⢔⢔⢕⢕⣕⣕⣕⢕⣕⢕⢕⢕⢕⢕⢕⢕⢕⢑⢑⠑⠁⠐⢑⠀⢀⠀⠀⠀⠀⠀⠀⠀⢄⢄⢄⢀⢐⢄⢅⢅⢕⢕⢕⢕⢕⢕⠕⢕⢕⠑⠀⠀⠀⠀⠀⠀⠀⠀⠀⢄⢔⢔⢔⢕⢕⢕⢕⠀</a:t>
            </a:r>
            <a:br/>
            <a:r>
              <a:t>⠀⠀⠀⠀⠀⠀⢀⠀⠀⠀⠀⠀⠀⠀⠀⠄⠀⠀⠀⠀⠀⠀⠀⠀⠀⠀⠀⠀⠀⠀⠀⠀⠀⠀⠀⠀⠀⠀⠀⢄⢕⢱⢕⢕⢄⢄⢀⢔⠕⠕⠑⠀⠀⠀⠀⠀⠀⠀⠀⠀⠀⠀⠀⠀⠀⠀⠀⠀⠀⠀⠀⠀⠀⠀⠀⠀⠀⠀⠀⠀⠀⠀⠁⠁⠀⠀⠀⠀⠀⠀⠀⠀⠀⠀⠀⠀⠀⠀⠀⠀⢄⠄⠀⠀⠀⠀⠀⠀⠀⠀⠀⠀⠀⠀⠀⠀⠀⠐⠐⠀⠀⠀⠄⠀⠀⠀⠀⠀⠀⠀⠀⠀⠀⠀⠀⠀⠀⠀⠀⠀⠀⠀⠀⠀⠀⠀⠀⠀⠀⠀⠀⠀⠀⠀⠀⠀⢀⢄⢔⢔⢕⢕⢜⢕⢕⢕⢇⠕⠕⢕⠕⠵⠷⢞⢕⢕⢻⢿⢷⢷⢵⢵⢗⢗⢗⢗⢕⢕⠑⠀⢀⢐⠑⠅⢁⠁⢀⠀⠀⠀⠀⠐⠀⠀⠁⠁⠁⢅⢕⢕⠕⠁⠑⠁⠀⠀⠀⠀⠀⠀⠀⠀⠐⠐⠀⠐⠀⠀⠑⢕⢐⠀⠄⠕⠕⠕⠕⠇⢕⢕⠀</a:t>
            </a:r>
            <a:br/>
            <a:r>
              <a:t>⢀⢑⠁⠁⠀⠀⠀⠀⠀⠀⠀⠀⠀⢀⠀⠀⠀⠀⠀⠀⠀⠀⠀⠀⠐⠀⠀⠀⠀⠀⠀⠀⠀⠀⠀⠀⠀⠀⢄⠕⠕⢞⢎⠕⢜⢕⢗⢕⠀⠀⠀⠀⠀⠀⠀⠀⠀⠀⠀⠀⠀⠀⠀⠀⠀⠀⠀⠀⠀⠀⠀⠀⠀⠀⠀⠀⠀⠀⠀⠀⠀⠀⠀⠀⠀⠀⠀⠀⠀⠀⠀⠀⠀⠀⠀⠐⠀⢀⠀⠀⠁⠀⠀⠀⠀⠀⠀⠀⠀⠀⠀⠀⠀⠀⠀⠀⠀⠀⢀⠀⠁⠀⠀⠀⠀⠀⠀⠀⠀⠀⠀⠀⠀⠀⠀⠀⠀⠀⠀⠀⠀⠀⠀⠀⠀⠀⠀⠀⠀⠀⠀⠀⠐⢔⢕⢔⢕⢕⢕⢕⢕⢱⣔⡔⠀⠁⠄⠄⠄⠄⢄⢁⢑⢅⢅⢑⢁⢑⠕⠑⠕⢕⢕⢕⢱⢕⢕⢕⢕⢇⢕⢁⠕⠅⠁⠀⠀⠀⠀⠀⠀⠀⠀⠀⠀⠀⠀⠁⠁⠀⠀⠀⢀⠀⠀⠐⠀⠀⠀⠀⠀⠀⠀⠀⠀⠀⠀⠀⠀⢁⢕⢕⢄⢀⠀⠀⠀⠀⠁⠕⠀</a:t>
            </a:r>
            <a:br/>
            <a:r>
              <a:t>⣵⣷⣕⡄⠀⠀⠀⠀⠀⠀⠀⠀⠀⠀⠀⠀⠀⠀⠀⠀⠀⠀⠀⠀⠀⠀⠀⠀⠀⠀⠀⠀⠀⠐⠀⢀⠰⠐⠁⠀⠀⠀⠁⠕⠑⢕⢕⠕⠁⠀⠀⠀⠀⠀⠀⠀⠀⠀⠀⠀⠀⠀⠀⠀⠀⠀⠀⠀⠀⠀⠀⢀⠀⠀⠀⠀⠀⠀⠀⠀⠀⠀⠀⠀⠀⠀⠀⠀⠀⠀⠀⠀⠀⠀⠀⠀⠀⠀⠀⢀⠔⠐⠀⠀⠀⢔⢀⠀⠐⢄⢀⠀⠀⠀⠀⠀⠀⠀⠀⠁⠁⠀⠁⠐⠐⠐⠐⠐⠀⠀⠀⠀⠀⠀⠀⠀⠀⠀⠀⠀⠀⠀⠀⠀⠀⠄⢔⠀⠀⠀⠀⢀⢕⢕⢽⡇⢕⢕⢕⢕⢕⢕⢕⢕⢄⠀⠀⠐⠐⠔⠔⢕⢕⢕⢕⢕⢕⢕⢕⢕⢔⢄⠁⢁⠕⢕⢕⢝⢑⠐⠑⠕⢀⢀⠀⠀⠀⢄⠀⠀⠀⠀⠀⠀⠀⠀⠀⠀⠀⠁⠀⠑⠑⠁⠀⠀⠐⠔⠔⢔⢄⢔⢕⢕⢔⢅⢔⢄⢔⢕⢕⠑⠕⠕⢕⢔⢔⠀⢀⢄⠀</a:t>
            </a:r>
            <a:br/>
            <a:r>
              <a:t>⣼⡝⢗⢎⢗⢔⡀⠀⠀⠀⠀⠀⠀⠀⠀⠀⠀⠀⠀⠀⠀⠀⠀⠀⠀⠀⠀⠀⠀⠀⠀⠀⠀⠀⠀⠀⠀⠀⠀⠀⠀⠀⠀⢄⢄⢕⢕⢄⠀⠀⠀⠀⠀⠀⠀⠀⠀⠀⠀⠀⠀⠀⠄⠄⠀⠀⠀⠀⠑⠑⠁⠀⠀⠀⢀⢀⠀⠀⠀⠀⠀⠀⠀⠀⠀⠀⠀⠀⠀⢀⢄⢄⢔⢔⠄⢅⢅⢔⢄⢅⢕⢕⢔⢔⢕⢕⢕⣕⢕⢕⢕⢕⢔⢄⢀⢀⠀⠀⠀⠀⠀⠀⠀⠀⠀⠀⠀⠀⠀⠀⠀⠀⠀⢄⢄⢔⢀⢄⢄⢄⢄⢄⢔⢢⢄⢕⢕⢐⢠⢔⢔⢕⢕⢄⢕⣝⣽⣕⡵⢵⢕⢕⢕⢕⢕⢕⠕⢕⢕⢕⢕⢕⣕⣕⢕⢕⢑⠑⠕⢕⢕⢕⢕⢄⢀⠀⠀⠁⠑⠕⠔⢔⢔⠀⠀⠑⠔⠀⠀⠀⠀⠀⠀⠀⠀⠀⠀⠀⠀⠀⠀⠀⠀⠀⠀⠁⠀⠐⠐⠔⠁⢁⢁⠁⠁⠑⠀⠀⠀⠁⠀⠀⠀⠔⢁⠁⠁⠐⢕⢱⠀</a:t>
            </a:r>
            <a:br/>
            <a:r>
              <a:t>⢟⣟⡟⢟⢟⣾⣷⡕⢔⢄⢀⠀⠀⠀⠀⠀⠀⠀⠀⠀⠀⠀⠀⠀⠀⠀⠀⠀⠀⠀⠀⠀⠀⠀⠀⠀⠀⠀⠀⠀⠀⢐⢕⢕⢕⢕⠕⠀⠀⠀⠀⠀⠀⠀⠀⠀⠀⠀⠁⠁⠐⠀⠀⠀⠀⠀⠀⠀⠀⠀⠀⠀⠀⠀⠀⠀⠀⠀⠀⢔⢄⢀⠀⠀⢀⢀⠀⢀⢀⢑⢕⢕⢔⠀⢀⢄⢄⢔⢔⣕⣱⢕⣕⣕⡕⢕⢕⢕⢷⢷⢵⣕⢕⢕⢕⢕⢔⢔⢄⢀⢀⢀⠀⠀⠀⠀⠀⠀⠀⠀⢄⢔⢱⢕⠕⠕⠕⠑⠑⠑⠑⠑⠑⠑⠕⠺⠝⠕⢕⢕⢜⢝⠝⢝⠑⠕⠟⠇⠑⢕⠑⠀⠐⠑⠑⠁⠁⠀⠀⢕⢕⢕⢕⢕⡕⢕⢕⢅⢁⠑⠱⣕⡕⢕⢕⢀⠀⠀⠀⢀⢀⠀⠅⠀⠀⠀⠀⠐⠔⠔⠀⠀⠀⠀⠀⠀⠀⠀⠀⠀⠀⠀⠀⠀⠀⢄⢄⢔⢄⢄⢕⢕⣅⡄⢀⠀⠀⠀⠀⠀⠀⠀⠀⠀⢀⢀⢀⢀⠀⠁⠀</a:t>
            </a:r>
            <a:br/>
            <a:r>
              <a:t>⡿⢿⢿⢿⣿⣿⣿⡝⢕⢕⣽⣕⡀⢀⠀⠀⠀⠀⠀⠀⠀⠀⠀⠀⠀⠀⠀⠀⠀⠀⠀⠀⠀⢀⣀⠀⠀⠄⢐⣕⢕⢎⢕⢕⠔⠁⠀⠀⠀⠀⠀⠀⠀⠀⠀⠀⠀⠀⠀⠀⠀⠀⠀⠀⠀⠀⠀⠄⠴⢔⢀⢀⠀⠀⠀⠀⠄⠄⠔⢕⠏⢑⢑⢕⢗⢕⠑⠑⠅⠁⠁⠁⠀⠀⠁⠈⠕⠕⠕⠜⠕⠜⢝⢟⢟⢗⢎⢜⢕⢕⢕⢕⢕⢕⢕⢱⢕⢇⢕⢵⢕⢕⢕⢀⢐⢕⠄⠀⠀⠐⠄⠀⠀⠀⠀⠑⠀⠀⠀⠀⠀⠀⠀⠀⠀⠀⠀⠀⠁⠁⠀⠀⠀⠀⠀⠀⠀⠀⠀⠀⠀⢑⢕⢕⢔⢄⢁⠁⢕⢕⢕⢕⢕⢕⠑⢅⠑⢕⢁⠀⠀⠁⠑⠘⠗⢕⢄⢄⢄⢄⢕⠕⠕⠀⠀⠀⠀⠀⠀⢄⢄⢔⢔⢔⢄⢔⢀⢀⢄⢄⢔⢔⡱⢔⢇⢕⢕⢟⢹⢝⣕⣗⢷⢞⢇⢄⠀⠀⢄⢄⠀⠀⢀⢄⢕⢕⢕⢕⢕⢕⠀</a:t>
            </a:r>
            <a:br/>
            <a:r>
              <a:t>⢷⢿⢿⢧⢗⢗⣱⣧⡞⢇⠑⢘⢝⣧⣕⣄⣄⢠⣄⡄⢔⢄⠄⠀⠀⠀⠀⠀⠀⠀⠀⠀⠀⠀⠀⠀⠀⢕⣼⣿⣷⡕⢕⢔⢀⢀⢀⢄⢀⢀⠀⠀⠀⠀⠀⠀⠀⠀⠀⠀⠀⠀⠀⠀⠀⠀⠀⠀⠀⠀⠀⠀⠀⢀⢄⠔⠐⠀⠀⠀⠀⠁⠁⠁⠁⠁⠁⠁⠁⠀⠀⠀⠀⠀⠀⠀⠀⠀⠀⠀⠀⠀⠀⠀⠀⠁⠁⠁⠑⠑⠕⠕⢕⢕⢕⢕⢱⢕⢕⢕⢕⢕⢕⢕⢕⢕⢔⢄⠀⠀⠀⠀⠀⠀⠀⠀⠀⠀⠀⠀⠀⠀⠀⠀⠀⠀⠀⠀⠀⠀⠀⠀⠀⠀⠀⠀⠀⠀⠀⠀⢄⢕⢕⢕⠝⠙⠟⢕⢕⢕⢕⢕⢕⢔⢕⢔⡔⢔⢕⢕⢄⠀⠀⠀⠀⠀⠁⠑⠔⠐⠀⠀⠀⠀⠀⠀⠀⠀⠁⠑⠜⢕⢕⢕⢕⢕⢕⢕⢗⢗⢗⢕⢕⢜⢕⢕⢕⢔⢁⢜⢝⢹⢵⡕⢕⡕⢕⢕⢕⢕⢔⢄⢁⠕⢕⢕⢱⢕⢕⢧⠀</a:t>
            </a:r>
            <a:br/>
            <a:r>
              <a:t>⠜⢽⣷⣷⣵⣾⣵⡏⢝⢕⢳⣧⣕⣜⢘⢏⢝⢹⢿⢿⣗⢗⢳⢷⢳⢷⣵⢔⡕⢮⢵⢵⢄⢴⢔⢕⢗⢟⣟⣝⣳⣾⣷⡷⢗⡕⢕⣕⢕⣱⢗⢕⢕⢄⢄⢄⠄⠄⠐⠔⠐⠐⠐⠁⠁⢅⠀⠀⠀⠀⠀⠐⠁⠀⠀⠀⠀⠀⠀⠀⠀⠀⠀⠀⠀⠀⠀⠀⠀⠀⠀⠀⠀⠀⠀⠀⠀⠀⠀⠀⠀⠀⠀⠀⠀⠀⠀⠀⠀⠀⠀⠀⠀⠁⠑⠑⠕⠕⢵⣵⡕⢕⢕⢕⢕⢕⢕⢕⢕⢀⢀⢀⢀⠀⠀⠀⠀⠀⠀⠀⠀⠀⠀⠀⠀⠀⠀⠀⠀⠀⠀⠀⠀⠀⠀⠀⠀⠀⠀⠀⠁⠑⢅⢕⢀⢄⢄⠔⢕⢎⢿⢝⢿⢵⣕⣷⣕⢕⢕⢕⢕⢕⢕⢄⠀⠀⠀⠀⠀⠀⠀⠀⠀⠀⠀⠀⠀⠀⠀⠀⣅⢵⢵⢷⣧⡵⢕⢕⡕⢕⢕⢕⢕⢕⢕⢕⢕⢁⠁⠀⢕⢕⠑⠑⠁⠘⠕⢕⢕⢔⢀⠀⠀⠀⢕⣵⡕⢕⢕⢕⠀</a:t>
            </a:r>
            <a:br/>
            <a:r>
              <a:t>⢤⣄⣜⣿⢿⣿⣿⣿⣽⣳⣣⣵⣝⡕⢽⣕⢗⢕⢁⢘⢙⠕⠑⠑⠑⠎⢟⢟⣟⢇⢺⢧⣵⢵⢷⢮⣵⣵⡵⣗⡞⢟⢻⢿⢿⣿⡿⢞⢟⢻⢷⣵⣵⣵⢕⢵⢵⣵⢔⢄⢔⢕⢔⢕⢄⢄⢄⢄⢔⢔⠐⠕⢖⢆⢔⢔⢖⢗⢇⢔⡄⢄⢀⠀⠀⠀⠀⠀⠀⠀⠀⠀⠀⠀⠀⠀⠀⠀⠀⠀⠀⠀⠀⠀⠀⠀⠀⠀⠀⠀⠀⠀⠀⠀⠀⠀⠀⠀⠀⠁⠘⢕⢱⢕⢕⢕⢕⢕⢕⢕⢕⢕⢕⢕⢔⠀⢀⢀⢀⠀⠀⠀⠀⠀⠀⠀⠀⠀⠀⠀⠀⠀⠀⠀⠀⠀⠀⠀⠀⠀⠀⠀⠕⢕⢅⢁⢀⢔⢕⢕⡕⢱⣵⣵⣜⢟⡳⢇⢕⢕⢣⣣⢜⡕⢀⠀⠀⠀⠀⠀⠀⠀⠀⢀⠀⠀⠀⠄⠄⠑⠁⠀⠀⠁⢝⠕⠕⠜⠟⠑⠑⠕⠕⢕⢕⢕⢕⢾⣧⣕⣕⣕⢔⢄⢀⠀⠀⠀⠑⠕⢕⢕⢔⢀⢄⠕⢕⢕⢝⣝⠀</a:t>
            </a:r>
            <a:br/>
            <a:r>
              <a:t>⠑⢘⡝⢝⢝⢟⣟⡟⢟⢝⢝⢏⢝⡿⣿⣟⢸⢕⢕⢕⢔⢔⢕⢀⢀⢐⢑⢑⢅⢅⢑⢕⣕⡱⢕⢯⢹⡟⢝⣕⣻⣿⣿⡾⢽⢝⢕⣳⣷⢷⢻⢿⢟⢟⢕⢕⣵⣿⢕⢕⢕⢵⣕⢕⢱⡕⢁⢀⠀⠁⠑⠁⠁⢁⠕⢕⢝⢕⢕⠕⠑⠑⠑⠑⠀⠀⠀⠀⠄⠄⠄⠀⢀⠀⠀⠀⠀⢀⢀⠀⠀⠀⠀⠀⠀⠀⠀⠀⠀⠀⠀⠀⠀⠀⠀⠀⠀⠀⠀⠀⠀⠁⠑⠑⠕⢜⢧⡕⢕⢕⢕⢕⢕⢕⢀⢕⢕⢕⢇⡕⢔⢀⠀⠀⠀⠀⠀⠀⠀⠀⠀⠀⠀⢀⢄⠄⠀⠀⠀⠀⠀⠐⠕⠕⠁⠁⠑⢕⢑⢕⢝⢕⢱⡎⢕⠕⢕⢇⢱⢵⢼⢿⢧⢵⣕⡕⢀⢀⢔⢔⢀⠀⠀⠁⠀⠀⠀⠀⠀⠀⠀⢀⢄⠐⠀⠀⠀⠀⠀⠀⠀⠀⠀⠁⠕⣕⢕⢿⣿⣿⣿⢟⢿⣧⣕⢔⢄⠀⠀⠀⠁⠘⠕⠁⠀⠀⢄⡵⢜⢕⠀</a:t>
            </a:r>
            <a:br/>
            <a:r>
              <a:t>⣜⢜⢕⢕⢜⠝⠝⠙⠙⠕⢕⢕⢝⢝⢝⢝⠑⠑⠁⠅⢑⠑⢕⢕⢕⢕⢕⣕⣱⣵⣵⣵⢱⢕⢱⢕⢪⣝⣹⣿⣿⣗⢗⢜⢝⢕⢕⢏⡕⢕⢕⢕⣗⡳⢵⢿⢿⢟⢕⢕⢱⣕⡸⣵⣵⣵⣽⢗⢣⢖⡕⢰⣕⡕⢕⢕⡱⢕⢕⣔⢄⢄⢔⢔⢰⢔⢔⢠⢄⢄⢄⢄⢀⢀⢀⢀⢁⠁⠁⢑⢐⠀⠀⠄⢀⠀⠀⠀⠀⠀⠀⠀⠀⠀⠀⠀⠀⠀⠀⢀⢀⠀⠀⠀⠀⠀⠀⠁⠑⠕⢕⢕⢇⢕⢕⢕⢕⢕⢕⢜⢏⢕⢕⢔⢔⢔⢄⢄⢀⢄⠐⠓⠕⠑⠀⢄⢄⢄⢔⢔⢔⢐⢀⢀⢄⣔⢔⢕⢕⢕⢑⠕⠕⢕⢕⢁⢕⢕⣕⡕⢕⢕⢝⢝⢗⢝⢗⢣⢔⢀⠀⠀⠀⠀⢀⢀⠀⢀⠀⠀⠐⠑⢕⠕⠀⠀⠀⢄⢔⠀⠀⠀⠀⠀⠀⠁⠑⠃⠕⠕⠕⠑⠘⠙⠕⢝⣵⡕⢔⢀⠀⢔⠀⠀⢀⢀⢌⡝⢕⢕⠀</a:t>
            </a:r>
            <a:br/>
            <a:r>
              <a:t>⡄⠀⢀⢀⢁⢅⢀⢀⠀⠀⢀⢁⢑⣕⡆⢄⢀⠀⠀⠑⢕⢕⢕⢘⠝⣞⣟⣽⣿⣿⣿⣟⣧⡵⢵⣵⣕⣝⣽⡽⢵⢾⢕⢕⣅⣕⡕⢳⢷⣵⣵⣵⣽⣝⣕⡕⢕⢕⢞⢷⢕⢕⢕⢕⢜⢏⢹⢹⢵⣵⣼⣼⣽⣝⡽⢿⢿⣷⢾⢟⢗⢺⣽⣽⣽⡵⢾⣷⣿⣷⣷⣣⣼⡧⣽⣕⣕⣔⡔⢄⢅⠅⠑⠕⢔⢔⢔⢔⢄⢄⢀⢀⠀⠀⠀⠀⠀⠀⠀⠕⢕⢕⢔⢔⢔⢄⠀⠀⠀⠀⠀⠀⠑⢕⢜⢕⢕⢕⢕⢕⢕⢜⠑⠕⢕⢕⢕⢑⠀⠀⠀⠀⠀⠀⠀⢄⢕⢕⢕⠕⠑⠑⢕⢕⠕⠕⠕⠕⢕⢕⣵⣵⣴⣕⢕⣕⣕⣕⣕⡝⢝⢕⢕⢕⢕⢕⢕⢕⢕⢕⢕⢣⢵⣜⣻⣿⣇⢔⢔⢄⢄⠀⠀⠀⠀⠀⢀⠕⠁⠀⠀⠀⠀⢄⢄⢄⢀⢀⠀⠀⠀⠀⠀⠀⠀⠁⠜⢻⣧⣕⢕⢕⢕⢰⢅⠑⢝⢿⣷⢕⠀</a:t>
            </a:r>
            <a:br/>
            <a:r>
              <a:t>⢏⢗⢟⢟⠟⠟⠋⠉⠉⠉⠉⠝⢕⢝⢕⢱⢞⢧⣕⡕⢱⢕⢕⢗⢒⢇⢵⠕⢜⢝⢝⢕⢕⠕⠕⠕⠑⠑⠕⠕⢕⢞⢏⢟⢻⢟⣿⡵⣕⢱⢞⢿⢟⢟⣯⡝⢝⢝⢝⢝⢕⢕⢕⢕⢵⢴⢴⢅⢅⢅⢍⢅⢁⢁⠀⢕⢕⢗⣧⣵⣷⣾⣾⣿⣷⡕⢟⢕⢝⢟⢿⢿⢿⣿⣝⣹⣽⣽⣝⣝⣝⣗⣷⣷⢵⢕⣕⡕⣕⢕⢄⢅⢕⢑⠀⠀⠀⠀⠄⢕⢕⠑⠁⠁⠕⠑⠀⠀⠀⠀⠀⠀⠀⠀⠁⠁⠀⠀⠁⠁⠕⠕⠄⠀⠁⠑⠑⠁⠀⠀⠀⢀⢀⢕⢕⠁⠀⠀⠀⠀⠀⠐⠑⠀⠀⠀⠀⠀⢕⢕⢝⢳⡕⢕⢝⢻⣿⣿⣿⣿⣷⣵⣵⣕⢕⢕⢕⢕⢕⢕⢕⢕⢕⢟⢻⣿⣿⣏⣕⢕⢕⠀⠔⢑⢑⠕⠕⠀⠀⠀⠀⠀⠀⠁⠁⠅⠕⠀⠀⢄⢀⠀⠀⠀⠀⠀⠀⠁⠜⢝⢷⣝⢗⢕⢕⢄⢕⢜⢿⣿⠀</a:t>
            </a:r>
            <a:br/>
            <a:r>
              <a:t>⢝⢝⡝⢅⢔⢀⠀⠀⠁⠁⠀⢀⢕⢑⢅⢁⢁⢕⢕⢕⢕⢣⢕⠕⢕⢕⡕⠕⠕⢕⠑⠑⠀⠀⠀⠀⠀⠀⠀⢀⢔⠕⠁⠁⠑⠀⠑⠑⠑⠑⠑⠑⠕⢕⠑⠑⢕⢕⢕⢕⢝⠟⢗⢕⢕⡷⣷⣷⣕⣕⣕⣕⣱⡕⢕⢕⢕⢕⢕⢝⠗⠺⢟⢝⢻⢿⢕⢕⢕⡼⢽⢳⢷⢷⢿⢿⣟⣝⡝⢻⣟⣏⡝⢯⣕⡕⢕⢟⢿⢿⣷⣳⣧⣵⣕⣔⢄⡄⢄⢀⢀⠀⠀⢀⠀⠀⠀⠀⠀⠀⠀⠀⠀⠀⠀⠀⢄⠀⠀⠀⠀⢄⢀⢀⢀⠀⠀⠀⠀⠀⢀⠀⠁⠁⠁⠀⠀⠐⢔⢀⢀⢐⠀⠀⠀⠀⠀⠀⠀⢕⢕⢕⠜⢝⢇⢜⢝⣟⢟⣿⣿⣿⣿⣿⣿⣷⣧⣵⢵⣕⢕⢕⢕⢞⢿⢿⢿⣿⣿⣷⣵⣵⢴⢕⠕⠔⢔⠄⠁⠁⢀⢀⠀⠀⠀⠀⠀⢄⢔⢕⢱⢕⠀⠀⠀⠀⠐⠔⠄⠁⢕⢜⢜⢇⢵⣵⣕⣷⣵⢕⠀</a:t>
            </a:r>
            <a:br/>
            <a:r>
              <a:t>⢕⢕⣕⣔⣔⣔⢕⢃⢈⢁⢁⢁⢅⢔⢅⢄⠀⠀⣕⠐⠀⠀⠀⢀⢠⢤⢔⢔⢄⢄⠄⠄⢄⠀⠀⠀⠐⠀⠀⠄⠔⠄⠀⢄⠔⠐⠀⠀⠀⠀⠀⠄⠄⢔⢄⢔⢕⠕⠅⠅⠁⠐⠀⠀⠁⠁⠜⢻⢟⢏⣝⡏⢝⣷⣕⢕⡕⠕⠕⢕⣵⡗⢕⢕⢕⢝⢗⢝⢗⠎⠑⠑⢕⢕⡝⢕⣕⣹⣿⣝⣼⣷⣾⣷⣿⣞⡟⢝⢻⢿⣿⣿⣿⣿⢯⣽⣿⣿⣿⣷⣇⢔⢀⢀⠀⠀⠀⠀⢀⠀⠀⢄⢄⢔⢔⢔⢔⢔⢕⢕⢔⢅⠅⠁⠁⠀⠀⢀⢄⡰⢵⢕⠀⠀⠀⠀⠀⢕⢕⢕⠕⢕⢄⢀⢀⢀⢄⢀⠀⠑⠕⢕⢕⢕⢕⢱⢕⣕⣝⣿⢿⣿⣿⣿⣿⣿⣿⣿⣷⣵⣕⡕⢕⡕⢕⢕⢕⢱⣽⣿⢟⢇⢕⢕⢄⢄⢕⢅⢀⢄⢕⣵⡕⢀⠀⠀⠔⠑⠑⠕⠕⢕⠑⠀⠀⠀⠀⠀⠀⠀⢕⢕⢕⢕⢱⢝⣿⣿⣿⣷⠀</a:t>
            </a:r>
            <a:br/>
            <a:r>
              <a:t>⠃⠙⢙⢙⢙⢕⢈⠁⠁⠁⠁⠁⠁⠉⠉⠁⠀⠒⠇⠄⠀⠀⠁⠁⠁⠀⠀⠈⠑⠓⠑⠑⠐⠑⠑⠃⢕⠕⠑⠑⠕⢑⢄⠀⠀⠀⠀⠀⢀⢀⢄⢔⢄⢁⢀⢀⢄⠀⠀⢄⢄⢀⢄⢄⢄⢐⣕⣕⣵⣷⡿⢇⠑⠁⠁⠁⠀⠀⠀⠀⠈⠑⠑⠑⠑⠑⢕⢕⢕⢄⠀⠁⠑⢜⣿⣿⡻⡿⢏⢝⢕⢕⢕⢜⢹⣿⣿⡷⢧⡷⢾⣿⣿⣿⣧⣝⡿⣿⣿⣿⡿⢿⣷⣵⣕⢔⢔⢔⢀⢁⠀⠁⠕⠕⠑⠑⠑⠁⠁⠀⠁⠁⠀⠀⠀⠀⠀⠁⠁⠁⠁⠑⢄⢀⢀⢀⢄⢕⡇⢕⣕⣕⡵⢕⢕⢕⢕⢕⢕⢔⢔⢕⢕⢳⢗⢏⢝⢕⢕⢕⢕⢕⢝⢻⣿⣿⣿⣿⣿⣿⣿⣿⣿⣿⣿⣷⣷⣷⣿⣧⣵⣵⣵⣵⣗⣟⣿⣵⣕⣵⣎⢿⢗⢕⢔⢔⢀⠀⠀⢔⢕⢕⠀⠀⢀⢄⠀⠀⠀⠀⠀⠁⠑⠕⢕⢜⣿⣿⣿⣿⠀</a:t>
            </a:r>
            <a:br/>
            <a:r>
              <a:t>⢕⠕⠕⠝⠕⢔⢔⢕⢔⠀⠀⠄⠀⠀⠐⠒⠐⠀⢀⢀⠀⠀⠀⠀⢀⢔⢕⢀⢀⣀⣀⣀⣀⢄⡤⢴⢕⢕⢕⢕⢱⢖⢇⢔⢄⢔⢔⣕⣱⣷⣷⣷⣿⣷⣷⣷⣷⣷⣷⣷⣷⣷⣷⣾⡿⢿⠿⠿⢿⢿⢵⠵⠴⠴⠄⠄⢄⢄⢴⢔⢔⢔⠀⠀⠀⢀⢕⢕⢕⣕⢀⢀⢀⢕⢜⣿⣷⣷⡕⢕⢕⢕⣵⢕⢕⢹⢕⠑⠑⠘⠗⢟⣏⢇⢕⢝⢝⢻⢿⢿⣷⣵⡜⢝⢿⡺⣧⣵⣣⢕⢕⢔⢀⢀⢀⢀⢀⢀⢄⢄⠄⠰⢔⠔⠄⠀⠀⠀⠀⠀⠀⠀⠀⠑⠑⠙⠙⢑⢟⣟⢟⣿⢧⡵⣷⣾⣿⡿⢟⢟⢯⡝⢜⢕⢕⢕⢕⢕⢕⢗⢗⢕⢕⣕⣸⣽⣿⣿⣿⣿⣿⣿⣿⣿⣿⣿⣿⣿⣿⣿⣿⣿⢿⢟⣻⣵⣵⣾⣿⣿⡿⡣⢕⢇⢑⢕⢕⢕⣕⣕⣕⣕⡄⢄⠕⠕⠀⠀⠀⠀⠀⠀⠀⠀⢕⣱⣿⡝⢝⢿⠀</a:t>
            </a:r>
            <a:br/>
            <a:r>
              <a:t>⢵⣵⢴⣵⣵⣕⡕⢕⢔⢀⠀⠀⠀⠀⢀⠁⠀⠀⠀⠀⠁⠉⠁⠁⠑⠘⠁⠁⠀⠁⢕⠕⠁⠁⠀⠁⠁⠁⠀⠀⠁⠈⠁⠁⠁⠐⠀⠀⠁⠘⠙⠉⠉⠁⠈⠙⠻⢿⣿⣿⡿⢟⢟⠕⠀⠀⠀⠀⠀⠑⠁⠀⠀⢠⠂⠤⢀⡀⢀⢠⢵⢕⢔⢔⡤⠥⠥⠥⢅⢕⢕⡕⢕⢕⢕⠕⢜⢳⢜⢷⢱⡝⢗⣵⡕⡗⠒⠒⠒⢆⠀⠀⠁⠑⠁⠁⠁⠁⠕⢕⢕⢝⢟⢳⣧⣕⡕⢝⢟⢗⢕⢕⢕⢕⢕⢕⠕⠑⠀⠀⠀⠀⠀⠀⠀⠀⠀⠀⠀⠀⠀⠀⠀⠀⠀⠀⢐⢕⢜⢿⢟⢕⢕⢕⣿⣿⣿⣿⣷⣕⣕⣷⣵⣵⣳⣷⣷⣧⣼⡜⢕⢗⢾⣿⣿⣿⣿⣿⢿⢿⣿⣿⣿⣿⣿⢿⣿⣿⣿⣿⣿⣿⣿⣿⡟⢟⢟⣻⣷⣷⣷⢧⢕⣱⣵⣱⡏⢝⢝⢝⢝⢕⢕⢕⢔⢔⢄⠀⠀⠀⠀⠀⠀⠀⠘⠟⢟⢽⣕⣇⠀</a:t>
            </a:r>
            <a:br/>
            <a:r>
              <a:t>⣕⡕⢱⢼⢼⢿⣝⡝⢟⢳⢧⢄⢄⢕⢗⢗⢟⠋⠙⠙⠙⠓⠐⠀⠀⠀⠀⠀⠀⠀⠀⠀⠀⠀⠀⠀⠀⠀⠀⠀⠀⠀⠀⠀⠀⠀⠀⠀⠀⠀⠀⠀⠀⠀⠀⠀⠄⠄⠀⠑⠑⢑⠀⠀⠀⠀⠀⠀⠀⠀⠀⠀⡠⢁⣼⡶⢀⣜⢕⠇⢕⢕⢕⢕⡇⢸⣿⡇⠱⠕⠚⢋⠱⡁⠀⢠⠐⠓⠓⢓⢓⢛⢓⢛⢓⢃⢸⣿⡇⢑⠂⠐⠐⠐⠐⠐⠒⠒⠆⢄⢁⠑⠑⠕⢕⡸⠽⠿⠷⡮⣝⣕⢕⢕⢱⢕⢑⠀⢀⢠⠤⠄⠄⠤⠔⡀⢄⢄⢄⢀⣀⣔⣔⣔⡰⠵⠵⠱⠵⠵⣼⣿⣿⣿⣿⣿⣿⣿⠿⠿⠟⠻⠿⣿⣿⣿⣹⣿⣿⣿⣿⠿⠿⠿⠿⣿⣿⡝⢕⢱⢕⢜⢝⣹⡏⢕⢕⢝⢝⢟⡟⢟⣿⣷⣷⣵⣸⣼⣿⣿⣿⡿⣿⣿⣿⢷⣵⣕⣕⢕⢕⢕⢕⣵⣵⡇⢄⠀⠀⢀⠀⠀⠀⠀⠀⠀⠀⠁⠜⢟⠀</a:t>
            </a:r>
            <a:br/>
            <a:r>
              <a:t>⢕⢝⢿⣳⣧⣕⡕⢕⢕⢕⣕⢕⢕⢕⢕⢇⢕⢀⠀⠀⠀⠀⠀⠀⠀⠀⠀⠀⠀⠀⠀⠀⠀⠀⠀⠀⠀⠀⠀⠀⠀⠀⢀⠀⠀⠀⠀⠀⠀⠀⠀⠀⠀⠀⠀⠀⠀⠀⠀⠀⠀⠁⠀⠀⠀⠀⠀⠀⠀⢀⢔⢉⢅⣾⢟⢅⠎⣠⣉⠑⠓⢂⣈⣉⣱⣼⣿⣷⣷⣷⡿⠿⠆⠕⡀⢸⠀⣿⣿⢿⢿⢿⢿⢿⢿⢿⢿⢿⢿⢿⢿⢿⢿⢿⢿⢿⠿⠿⠀⠀⠀⢀⣄⣰⡵⢇⣰⣶⢄⣷⣧⣵⣜⡝⢕⢳⡵⠊⣡⣴⣷⣾⣿⣷⣶⣅⢙⢵⢕⢕⢷⢵⠝⣅⣴⣷⣾⣿⣷⣶⣤⡙⢣⢕⢜⢕⠎⣡⣴⣾⢿⣷⣶⣄⠙⣿⣿⣿⣿⡿⢑⣴⡶⢀⣼⣿⣿⣿⣷⣿⣿⣷⣷⣷⣵⣵⣕⢕⢟⢕⢕⣕⣜⣝⣽⣽⢕⢸⢷⢟⢝⢟⢿⢏⢝⢞⡟⢟⢟⢝⢱⣧⣵⣵⣵⣕⢕⢄⢄⢅⢀⠀⠀⢄⠀⠀⠀⠀⠀⠁⠀</a:t>
            </a:r>
            <a:br/>
            <a:r>
              <a:t>⢕⢕⢕⣼⡟⢿⣿⣿⣿⣿⣿⣿⣾⣯⡝⢟⢳⢷⣧⣔⡄⠀⠀⠀⠀⠀⠀⠀⠀⠀⠀⠀⠀⠀⠀⠀⠀⠀⠀⠄⠐⠑⠑⠀⠀⠀⠀⠀⠀⠀⠀⠀⠀⠀⠀⠀⠀⠀⠀⠀⠀⠀⠀⠀⠀⢄⢕⠔⠔⢅⠐⢿⣿⣏⠰⢃⣵⣿⠋⡄⠸⠟⠟⠟⠟⢻⣿⡏⢡⣤⣔⣲⣼⣳⢕⢸⠀⣿⣿⠱⠶⠶⢆⣱⣷⢀⠶⠶⠶⠶⠆⣵⣷⢔⠶⠶⠶⠶⣖⡄⣔⡇⣤⣤⣴⣾⣿⣿⢕⡇⢝⢿⢟⢕⣜⡹⢁⣾⣿⢟⣍⢥⢥⣝⢻⣿⣷⡈⢇⠑⢱⠃⣵⣿⡟⢙⢥⢥⢌⢝⢿⣿⡔⢱⣅⡎⢱⣿⡏⢡⡖⢕⢹⣿⣧⠜⣕⣧⡵⢁⣾⡿⢁⣾⣿⣿⣿⣿⣿⣿⣽⡝⢝⢝⢝⢝⢿⢿⢷⣷⣷⣷⣷⣧⣵⣝⣕⣣⣕⣕⣱⢕⢧⢿⣾⣿⣿⣿⣷⣱⣸⣽⡿⢟⢳⣷⣵⡵⢕⢕⢕⢕⢕⢀⠀⠀⠀⠀⠀⠀⠀</a:t>
            </a:r>
            <a:br/>
            <a:r>
              <a:t>⠉⠝⢗⢺⢿⢿⣿⡏⢝⠹⢻⣝⣟⢻⣻⣿⣿⣿⡿⢏⢅⢀⢀⠀⠀⠀⠀⠀⠀⠀⠀⢄⠀⠀⠀⠀⠀⠀⠀⠀⠀⠀⠀⠀⠀⠀⠀⠀⠀⠀⠀⠀⠀⠀⠀⠀⠀⠀⠀⢀⢀⢔⠐⠀⠀⠁⠀⢀⡀⠤⠕⢄⢙⢿⣷⣾⡟⢅⠮⢼⢀⣈⡉⢹⡇⢸⣿⡇⢜⡇⢠⣤⡄⢕⡕⢸⠀⣿⣿⢰⣷⣷⣷⣿⣿⣷⣷⣷⣷⣷⣷⣿⣿⣷⣷⣷⣶⠀⡇⢕⢕⣇⣉⣉⣙⢝⣿⣿⢕⡿⢕⢕⢳⢾⣿⠇⣼⣿⡏⢱⢝⢕⢜⢝⡇⢹⣿⣧⠜⡕⡜⢱⣿⡿⢅⢇⢱⢷⢗⢣⠜⣿⣿⢀⡇⢕⣿⣿⢕⡇⡵⢸⠀⣿⣿⠀⣧⡞⢅⣾⡟⢅⣾⣿⣿⣿⣿⣿⢿⢿⢯⢽⢽⣷⣇⡱⣵⣕⣕⣕⣜⡟⣻⣿⣷⣵⣵⣾⣿⣽⢗⢕⢱⣹⣕⣽⣿⡿⢿⣿⣿⣯⣵⢵⢵⢵⣿⢗⢕⣕⢕⢔⢄⠀⢔⢄⡀⠀⢀⢀⠀</a:t>
            </a:r>
            <a:br/>
            <a:r>
              <a:t>⢄⢀⢄⠀⢁⠁⠑⠑⠀⠀⢁⢕⢵⡕⣿⣿⣿⣿⢿⢿⣿⣷⣷⣷⢷⢷⢧⣵⣴⣔⢔⢕⢀⠀⢀⢀⠀⠀⢀⢀⢄⢄⢀⢀⢀⢀⣀⢀⠀⠀⢀⢀⢀⢀⢀⢀⢀⢄⢔⢇⢱⢕⢗⢲⠐⠐⠁⠀⠀⠀⠀⡠⠃⣵⡿⠋⢀⢰⣶⠁⢸⣿⡇⢸⡇⢸⣿⡇⢜⡇⢸⣿⡇⢱⣷⣾⠀⣿⣿⢰⣴⡔⡅⣽⣿⠑⠐⠀⠀⠀⠁⣿⣿⠕⡥⢤⠤⠄⠇⠑⠑⠘⢳⢷⣿⠀⣿⣿⢕⡗⢗⢕⢕⢗⢾⠀⣿⣿⠇⡇⢕⢕⢳⢷⢵⢜⣿⣿⠀⡇⢇⣼⣿⡇⢸⠀⠁⠁⢀⢜⢀⣿⣿⡇⢱⡇⢻⣿⡕⢇⠑⢸⠀⣿⣿⠀⡟⢠⣿⡟⢡⡿⠿⠽⠽⠵⢕⢗⣝⢕⣳⣧⣵⣵⣿⣿⣿⣿⣿⣿⣿⣿⣿⣿⣟⣳⣾⣿⣿⣿⣇⢜⢝⢝⢏⢕⢕⡱⣕⣕⢝⢝⣿⣧⣵⣵⣵⣵⣾⣿⣯⣕⢵⢕⣜⢕⢕⢕⢇⢕⠀</a:t>
            </a:r>
            <a:br/>
            <a:r>
              <a:t>⢕⢕⢕⢕⢅⢕⢕⢕⢕⢅⢀⢑⠕⢳⢿⢿⣿⣿⢻⡟⣿⣿⡿⢷⣷⡽⢷⢧⢵⢵⣝⣿⡗⢗⢟⣻⣧⡴⢱⣵⣕⣷⣗⡎⢝⣹⣽⣝⣝⣝⢝⢕⢕⣕⢑⣃⣔⣄⣡⣵⡴⢔⠁⠀⠀⠀⠀⠀⠀⠀⠀⠈⠉⠉⠉⠉⠉⠉⠉⠉⢍⣹⣽⡿⢝⢝⢝⣿⣕⡼⡽⢟⢿⢿⢿⢟⢻⢻⢿⢟⢿⡇⢝⢝⡝⢝⢝⢝⢝⢝⢟⢿⣏⢝⢕⢑⢐⢰⢔⢔⢀⢄⠕⠕⢝⠝⢿⣿⣻⣿⣿⣾⣵⣕⢜⢝⢽⣝⡝⢳⢕⢕⢕⢇⢸⢽⢽⢽⢝⠕⠉⠉⠉⢉⢁⢀⢀⢔⢕⠁⠙⠙⠉⠉⠁⠈⢍⢍⢝⢑⢤⢜⢝⠝⢝⢉⢝⣹⡿⢿⣿⣿⣿⣿⣿⣯⣽⣼⣽⣼⣵⣷⣷⣽⣿⣷⣵⣷⣿⣿⣿⣿⣿⣿⣿⣿⣿⣿⣿⣿⣿⣗⡕⢕⢱⣿⣿⡷⢿⣿⣿⣿⣿⣧⢵⢷⣿⢿⢿⢿⣷⣷⣷⣷⣷⣿⣿⣷⣿⣷⠀</a:t>
            </a:r>
            <a:br/>
            <a:r>
              <a:t>⠑⠕⢕⢕⢜⢝⢝⠝⠑⠀⠄⠄⠄⠁⢑⢕⢝⢝⣿⣾⣿⣿⣵⣵⣿⣼⣝⣽⣝⡝⢝⢝⣝⣼⣽⣿⣷⣷⣾⣿⡿⢿⢿⣟⣿⣿⣿⣿⣿⣿⣿⣧⣵⣴⣵⣷⢧⢵⢵⢕⢕⢕⠁⠀⠀⠀⠀⠀⠀⠀⠀⠀⠀⢀⢔⢀⢄⢄⢤⢕⢏⢱⣿⣿⣿⣿⣿⣿⣿⣧⣿⣿⣧⢜⠉⠑⢕⠅⠁⠁⢕⢵⢵⠕⢕⢕⢕⢕⢕⢣⣕⣕⡝⢕⢕⢕⢇⠕⠕⢕⣕⡄⢀⠀⠀⠀⠁⢈⢕⢕⢝⢻⢿⢿⣿⣿⣷⣿⣿⣿⣷⣵⢕⢝⢇⢕⢱⢕⢕⢄⢄⢄⢄⢁⢁⠁⠀⠀⢁⢄⢄⢄⢄⢄⢔⢄⣕⣔⣔⣰⣴⣕⢵⡵⣵⣵⣷⣷⣿⣧⣿⣿⣿⣿⡟⣿⢿⢿⢿⢟⢿⢿⣿⡿⢿⣿⣿⣿⣿⣿⣿⣿⣿⣿⣿⣿⣿⣿⣿⣿⣿⣿⣿⣿⣿⣿⣧⣵⢾⣿⣿⣿⣿⣿⣷⣵⣵⣵⣕⣕⣕⣿⣟⣏⣱⣷⣼⣿⣿⣿⠀</a:t>
            </a:r>
            <a:br/>
            <a:r>
              <a:t>⢀⠀⠁⠁⠕⢕⢔⢄⢄⠀⠀⠀⠀⠑⠁⠁⠁⠁⢕⢽⢽⣟⢣⣹⡿⢿⢿⣿⡏⢟⣮⣽⣽⣟⢝⢟⢟⢝⠟⠟⢝⢗⢕⢝⠙⠙⠙⠙⠟⠟⢟⢟⣿⣿⣿⣿⣿⣷⣷⣷⣗⣇⣕⢵⢗⢗⢔⢔⣶⢕⢕⠑⠑⠘⢕⡇⢕⣷⣿⡇⢕⢕⢕⢝⢻⣿⡿⢿⣿⣿⡟⠕⠑⠀⠀⠀⠀⠀⠀⠀⠁⠁⢁⢁⢑⠃⠁⠑⢕⣸⣾⣿⣿⡇⢕⢕⢕⢄⢀⢀⢑⢸⢇⢠⢀⣀⡀⢀⢁⢁⢕⠁⠑⢱⢝⣫⣿⣿⣿⣿⣿⣿⣿⣿⣷⣵⣕⣕⢕⢱⢵⢿⢿⢷⢷⢵⢷⣗⣗⣞⢳⢷⢷⢧⢷⢿⢿⢟⢟⢝⣝⢿⡿⢗⣟⣏⣝⣹⣿⣝⢿⣿⣿⢿⢿⣿⣿⡷⣧⣵⣵⣜⣕⣝⣵⣽⣿⣿⣿⣿⢿⢿⣿⣿⢿⢯⢿⣿⣿⣿⣿⣿⣿⣿⣿⣿⣿⣿⣿⣿⣿⣿⣻⢏⢕⢕⢵⢕⢝⢝⡟⣿⣿⣿⣿⣿⣿⣿⣿⣿⠀</a:t>
            </a:r>
            <a:br/>
            <a:r>
              <a:t>⠄⠀⠀⠀⠀⠁⠑⠁⠀⠐⠀⠀⠀⠀⠀⠀⠀⠀⢄⡔⢵⢜⣝⣷⣧⣕⣜⣿⣧⡼⣝⡕⢕⣵⢀⠁⠀⠀⠀⠀⠀⠀⠀⠀⠀⠀⠀⠀⠀⠀⢀⠀⠑⢝⠝⠛⠙⢱⢞⢝⣿⣟⢳⡕⢕⢕⢇⢕⢕⢕⢱⢵⢕⢔⡝⣜⣱⣼⢻⣯⣵⣵⣵⣷⢾⢟⣵⣵⣿⣿⣕⡔⢄⢄⢄⢄⢔⢕⢕⢕⢕⢕⢕⢏⠕⠐⠀⠀⠑⠙⢻⢿⣿⡿⢇⢕⢸⢷⡜⢗⢗⢇⢔⢠⢕⢕⢾⣷⣷⢟⣳⢕⣕⢵⣵⣿⣿⣿⣿⣿⡟⡿⢿⣿⣿⣿⣿⣿⣟⣗⡷⢷⣧⣵⢵⢕⢕⢕⣕⢕⢕⡟⢻⣕⣇⣕⢜⢗⡳⢗⣇⣕⣵⣼⢟⢟⢿⣿⣿⣷⣾⣿⣿⣿⣺⣿⣿⣿⣟⣟⢏⢝⡽⢟⢟⢟⢟⢟⢏⢕⢕⢕⡞⣝⢿⣿⣷⣾⣿⣿⣿⣿⣿⣿⣪⣝⣻⣿⣿⣿⣿⣟⡯⢽⢵⣷⡞⢟⢻⣿⣧⣿⣿⣿⣿⣿⣿⣿⣿⣿⠀</a:t>
            </a:r>
            <a:br/>
            <a:r>
              <a:t>⠀⠀⠀⠀⠀⠀⢀⢀⠀⠀⠀⠀⠀⠀⠀⠀⠀⠀⠀⢕⢱⢝⢜⢕⢕⢝⢕⢱⢝⢣⣕⣱⣜⢏⢇⣄⡀⢀⠀⠀⠀⠀⠀⠀⢀⣴⢔⠀⠁⠉⢕⢕⢕⢄⠀⠀⢄⢅⢵⢵⢿⢯⣕⢼⢕⢕⢕⢕⢕⢱⢕⢸⣿⢿⢿⣿⣿⣿⣿⣟⡟⢏⣝⣕⣵⣵⣿⢟⣿⢇⢜⢝⣝⣿⣾⣾⢏⢝⢕⣱⣕⡕⢕⢕⢕⢔⢔⢄⠀⠀⠑⠕⠕⢵⢝⡇⢜⣿⡕⢕⠑⠑⠕⢕⡅⡁⠁⠁⠁⠀⢄⢕⣅⣀⣸⢿⢻⣟⣿⣿⡕⢕⢕⢕⢣⣝⡟⢿⣿⣿⣳⣕⢗⢫⢱⢕⢕⢕⢗⢷⢜⢝⢿⢿⢿⢟⢏⣕⢳⢟⣻⢿⢝⡗⢗⡕⣽⢿⣿⣿⣿⡿⢟⢝⣿⣿⣿⣿⣯⡵⢷⢏⢕⢕⢕⢕⢕⢕⢕⣕⣕⢕⣝⣟⣝⣵⣾⣷⣾⣿⢿⣯⣽⣻⢿⣷⢿⢫⢯⣝⣝⣕⣕⢕⢕⢕⢕⢜⢕⢜⣝⣿⣿⢵⢵⣵⣝⣽⣿⣿⠀</a:t>
            </a:r>
            <a:br/>
            <a:r>
              <a:t>⠁⠀⠀⠀⠀⠀⠀⠀⠀⠀⠀⠀⠀⠀⠀⠀⠀⠀⠁⠁⢄⢕⠕⠑⠁⠀⢕⢳⣕⡱⢝⢝⢜⢕⢕⢕⢜⣕⢕⢣⢴⢆⢀⠀⠀⠕⠕⠅⢅⢕⣵⣕⣕⡄⢀⢀⢅⢔⢔⢕⢕⢕⢞⢇⢸⣵⣵⣷⣷⣾⣿⣿⣿⣾⣿⣿⣿⣿⢿⢿⣟⢻⢿⢏⢝⢞⢝⢏⢟⢝⢕⢕⢜⢝⠕⢜⠕⠕⢕⢕⢕⠝⠟⢗⢕⢕⠑⠑⠐⠀⠀⠀⠀⠀⠀⠀⠀⠁⠀⠀⠀⠀⠀⠀⠁⠜⠓⠗⠗⠗⢗⢟⢝⢕⢕⣕⡕⢜⢿⣟⢿⣕⢕⢕⢕⡜⣿⣿⣷⡝⣟⢫⢕⢝⡕⢕⢵⢷⣧⣵⣝⣕⢗⢇⢕⢕⢕⢕⡕⢜⢹⢿⢝⢝⣕⡕⢽⢏⢝⡏⢝⣳⢾⢿⢿⢟⢎⢝⢕⢕⢕⢕⢕⢕⢕⢝⢕⢕⡜⢕⢕⢕⢕⡕⢕⢵⢵⢷⡟⢕⢜⢜⢝⢝⢝⢻⣿⡿⢳⢷⢗⢷⢇⢗⢎⢕⢕⢟⢗⢞⢟⢿⢷⢾⢿⡿⢿⢝⣝⣝⠀</a:t>
            </a:r>
            <a:br/>
            <a:r>
              <a:t>⠔⠀⠀⠀⠀⠀⠀⢕⢕⢱⢕⢕⠐⠀⠀⠀⠀⠀⠀⠕⢕⢕⢀⠀⠀⢔⡕⢜⢏⢕⠑⠁⠁⠀⢑⢝⢝⢕⠝⠉⠝⢕⢕⢗⢀⢰⢵⢇⠕⢕⠍⠍⠍⢕⢕⠗⢗⢗⢗⢕⢕⢳⢷⢟⣟⢏⢟⣿⣿⣿⣿⣿⣿⣿⣿⣿⡟⢿⢗⢕⠕⠑⠕⢕⢕⠕⠕⠑⠑⠁⠁⠁⠁⢑⠀⢀⢀⢀⢕⢕⢄⠀⠀⠀⠁⠕⢀⠄⠀⠀⠀⠀⠀⠀⠀⠀⠀⠀⠀⠀⠀⠀⠀⠀⠀⠀⠀⠀⠀⠀⠕⢕⢕⢵⣕⡕⢕⢕⢕⢸⣿⣿⣧⢕⢕⢝⢝⣿⣷⣽⡝⢷⢿⣿⣿⣽⣷⣧⣵⣱⡕⢕⢜⣹⣵⣷⢷⢾⣿⣵⣷⣷⣷⣗⡟⢫⣱⣵⡞⢏⢕⢕⢕⢕⢕⢕⢕⢕⢕⢕⢕⢕⢕⢕⢕⢕⢕⢕⢝⢝⢕⢕⡼⢜⢕⢕⢕⢜⢝⢝⢣⢵⣵⣵⣕⣕⢕⣝⢗⣣⢱⣷⣷⣷⣯⣽⡵⢧⣷⣧⡕⢕⢕⢕⣕⣕⢕⢕⢕⢕⠀</a:t>
            </a:r>
            <a:br/>
            <a:r>
              <a:t>⠀⠄⠀⠀⠀⢄⡰⢕⢕⢕⢕⠁⠁⠀⠀⠀⠀⠀⠀⠀⢀⢁⢑⢕⢕⢕⢟⢇⢜⢔⢀⢀⢄⠀⢔⢕⠑⢑⢱⣕⢕⢕⢑⢕⠕⠕⢄⠀⠀⠀⠀⠀⠀⠀⠁⠀⠀⠑⠁⠁⠑⢕⢕⢧⣵⣱⢵⢗⢟⢻⢿⢿⣿⢿⢿⢟⢝⢕⢕⢕⢄⢀⢐⢕⢑⠀⠀⠀⠐⠀⠀⠀⠀⠀⠀⠀⠀⠑⢕⢕⢕⠀⠀⢀⢔⢕⢕⢕⢄⠀⠀⠀⠀⠀⠀⠀⠀⠀⢀⢔⢕⠕⢄⠀⠀⠀⠀⠀⠀⠀⢐⢜⢕⢕⢕⢻⢕⢕⢵⣿⣿⣿⣿⣿⣇⣕⣕⣷⣯⣝⢻⣷⣼⣧⣽⣿⣷⣿⣿⣿⣿⣿⣿⣷⣷⣷⣿⣿⣿⣿⣿⣿⡿⢟⢕⢸⣿⡕⢕⢕⢝⢕⢕⢕⢕⢕⢕⢕⢕⢕⢕⢕⢕⢕⣕⣳⣧⡕⢕⢕⢞⢝⢕⢕⢕⢕⢕⢕⢕⢕⢕⢕⢜⢻⣿⣿⣿⣿⣿⣿⣿⣿⣿⣿⣿⢿⣗⢕⢜⣿⣧⣵⢕⢕⢕⢕⢕⢕⢕⢕⠀</a:t>
            </a:r>
            <a:br/>
            <a:r>
              <a:t>⠀⠀⠀⠀⠀⠘⢕⢕⢕⢕⢕⢅⢀⠀⠀⠀⠆⢕⠕⢕⢕⡕⢱⣔⣜⢝⢗⡕⢑⠄⢕⢕⢕⢕⢕⢕⢕⢕⢕⢹⢿⢇⢕⢕⠄⠀⠀⠀⠀⠀⠀⠀⠀⠀⠀⠀⠀⠀⠀⠀⠀⠀⠑⠕⠟⠇⠕⢕⢕⢕⠕⢕⢕⢕⢕⢕⢕⢕⢕⢕⡕⢇⢕⢕⢕⢕⢀⢀⢀⢀⢅⢄⢄⢀⠀⠀⠀⠰⢕⢕⢕⢔⢱⣵⣵⣵⣿⣧⣵⣔⣄⢀⢀⢄⢄⣔⣴⣴⣵⢱⢕⢱⢄⠀⠀⠀⠀⠀⠑⠑⠑⠑⢕⢕⢕⢕⣕⢕⢕⣕⢹⣿⣿⣿⣏⢏⢜⢕⢜⢝⢝⢟⢝⢜⢻⣿⣿⣿⣿⢟⣿⡷⣼⣝⣽⢝⡝⢿⣿⢿⣿⡿⢟⡟⢇⢝⢕⢕⢕⢕⢕⢕⢕⢕⢕⢕⢕⢕⢕⢕⢕⢕⢜⢿⡿⢿⡗⢇⢕⢕⢕⢕⢕⢕⢕⢕⢕⢕⢕⢕⢕⢕⢕⢕⢕⢱⣵⣵⣿⣿⣿⣿⡟⢏⢝⢹⣿⣿⣿⡇⣕⣜⢕⢜⢜⢝⢝⢕⣕⣾⠀</a:t>
            </a:r>
            <a:br/>
            <a:r>
              <a:t>⢁⠑⠐⠄⠀⠀⠁⠁⠁⠁⠁⠀⠀⠀⠀⠀⠄⢄⢔⡱⢜⢟⢟⢟⢟⢕⢕⣇⡕⢵⢵⡮⢝⢝⢕⢕⢕⢕⢏⣟⣵⡧⣕⡕⢕⠐⠄⢀⠀⠀⠀⠀⠀⠀⠀⠄⠄⠀⠔⠀⠀⠀⠐⠑⠐⠀⠀⠁⠁⠀⠀⠁⢕⢅⠁⠀⠁⠀⠀⠁⢕⢕⢕⢕⢕⢕⢕⢕⠁⠀⢄⢎⢕⢱⡄⢀⡀⢄⢕⢕⠕⠕⢝⢁⢕⢕⢕⣼⢝⢝⢝⣿⣿⣿⡿⢯⢝⢕⢕⡵⢷⢕⢱⢔⢰⡔⡄⡄⣄⢔⣰⣵⢕⣕⣵⢕⡝⢕⢕⡱⣽⣿⢿⣯⣝⣿⣷⣕⡕⢕⢕⢕⢕⡕⢕⢹⢿⣇⢵⣷⣵⣿⣿⣿⣿⡇⣕⢵⢵⢗⢜⢕⢕⢕⢕⢕⢕⢕⢕⢕⢕⢕⢕⢕⢕⣕⢕⢕⢕⢕⣕⣵⣷⢾⢟⢇⢕⢕⢕⢕⢕⢕⢕⢕⢕⣕⣕⣱⣵⣱⣵⣵⣯⣗⣳⣿⣿⣿⣿⣿⣿⣿⣿⣿⣿⣿⣿⣿⣟⣻⣿⣿⣷⣷⣾⣿⣿⣿⣿⣿⠀</a:t>
            </a:r>
            <a:br/>
            <a:r>
              <a:t>⢕⢕⢐⠀⠀⠀⠀⠀⠀⠀⠀⠀⠀⠀⠀⠀⠀⢕⢟⢗⢳⢗⠇⢕⢕⡕⢕⡟⢟⢺⠕⠗⢇⢕⢝⢟⢟⢞⣕⣹⣽⢿⢕⢕⢕⢕⢔⠌⠁⠁⠀⠀⠀⠀⠀⠀⠀⠀⠀⠀⠀⠀⠀⠀⠀⢀⢀⢄⣄⢔⢄⣔⢕⢑⠀⠀⠀⠀⢀⢔⢕⢕⢕⢿⡷⢱⡕⢕⢕⣕⣱⣵⢵⢿⢿⣿⣟⣧⣕⣕⣔⡔⣕⣜⢕⢕⢕⡺⢇⢕⢝⢟⠕⠚⠑⠁⠁⠁⠁⠀⠀⠀⢄⢄⢕⠅⠁⠁⠉⠁⠁⠁⠘⢕⢕⢝⣽⢷⡕⢕⢹⢷⡕⢿⣝⢿⢕⢕⢝⢞⢷⢵⢕⢕⢿⣿⡷⢾⣗⢟⢻⣟⣣⢽⣟⡜⢏⢕⢕⢕⢕⢕⡕⢕⢕⢕⢕⣕⢕⢵⢕⢕⢕⢕⢕⢕⢕⢕⢕⢝⢕⢕⢕⢕⢕⢗⢕⢕⢕⢕⢕⢕⢕⢕⣱⣵⣜⡿⢟⢻⢿⣻⣿⣿⣿⣿⣿⣿⣿⣿⣿⣿⣿⣿⣿⣿⣿⣿⣿⣿⣿⣿⣿⣿⣿⣿⣿⣿⣿⣿⠀</a:t>
            </a:r>
            <a:br/>
            <a:r>
              <a:t>⢕⢕⢕⢔⠐⠀⠀⠀⠀⠀⠀⠀⠀⠀⠀⠀⠄⠑⠁⠁⠕⢑⢑⢄⢕⢕⣷⠇⠑⠁⠀⠀⢡⢗⢗⢕⢟⢟⢏⢝⢕⠔⣀⢀⢀⠁⠑⢄⠀⠀⠀⢀⠀⠀⠀⠀⠀⠀⠀⠀⠀⠀⢀⣄⣱⢗⢟⠝⠝⢕⢵⡵⢗⢕⢄⢄⢔⢔⢕⣕⣵⣵⣿⣇⣕⣱⣵⣕⣟⢏⢝⣿⣿⣿⣿⣿⡕⢝⣽⡟⢟⡟⢇⢝⢝⢟⢻⢿⣿⣿⣧⣕⢄⢄⠀⠀⠀⠀⠀⢀⢔⠕⠑⠑⠀⠀⠀⠀⠀⠀⠀⠀⠁⢕⢕⢜⢕⣱⣵⣧⢏⡗⢟⢎⢝⢕⢕⢕⢗⢕⢕⣼⣕⣕⣱⣵⣱⣿⣿⢷⢾⡿⢇⢕⢕⢕⢵⢷⢎⢕⢗⢜⢝⢕⢕⢵⢵⢕⢗⢜⢕⢕⢕⢕⢕⢕⢕⢕⢕⢕⢕⢕⢕⢕⢕⢕⢕⢕⢕⢕⢕⢕⢕⢕⢕⢝⣕⣕⡕⢕⢕⢕⡕⢿⡿⢿⢿⣿⣿⣿⣿⣿⣿⣿⣿⣿⣿⣿⣿⣿⣿⣿⣿⣿⣿⣿⣿⣿⣿⣿⠀</a:t>
            </a:r>
            <a:br/>
            <a:r>
              <a:t>⢕⢕⠕⠁⠀⠀⠀⠀⠀⠀⠀⠀⠀⠀⠀⠀⢄⢔⣱⣷⣧⣵⡕⢕⡗⢟⣕⢄⠀⠀⠐⠀⠀⠁⢕⢕⢕⢗⢝⢕⣕⡕⢕⢕⠝⠄⢄⢐⠜⢐⠀⠑⠑⢕⢔⢔⠐⠐⢄⢄⢴⡴⢾⢿⡗⢕⢧⢕⢄⢄⢕⢕⢕⢕⣕⢕⢝⢕⢎⢹⢧⢱⢵⣵⣿⣿⣿⣽⣿⣿⣿⡟⢙⢝⣿⣿⣿⣿⣿⣿⣿⣟⣿⣿⣿⣿⣿⣿⢿⢿⣿⡟⢕⢇⣱⢔⢔⢔⡕⠑⠀⠀⢄⢠⢄⣄⣄⣄⢄⣠⢴⢵⡵⢕⡜⢟⢻⢿⣿⣿⡕⢜⢕⢕⢕⢕⢕⢕⣕⣕⢕⣾⣿⡿⣾⢝⢝⣕⢕⢕⢕⢕⢕⢕⢞⢇⢕⢕⢕⢕⢕⢕⢕⢕⢱⢕⡕⢕⢕⢕⢕⢕⢕⢕⢕⣵⢾⢗⢕⢕⢕⢕⢕⢕⢵⡕⢱⣕⢕⢕⢕⢕⢕⢕⢕⢕⢕⢕⢜⢕⢕⢕⢕⢕⢱⢕⢕⢕⣹⡟⢿⣿⣿⡿⢿⣿⣿⣿⣿⣿⣿⣿⣿⣿⣿⣿⣿⣿⣿⣿⠀</a:t>
            </a:r>
            <a:br/>
            <a:r>
              <a:t>⢁⡁⠁⠀⠀⠀⠀⠀⠀⠀⠀⠀⠀⠀⠀⠁⠕⢎⢝⠟⠁⠁⠑⢱⡕⢜⢝⢕⠀⠀⠀⢔⢆⢕⢕⢕⢗⢗⢞⢏⢕⢕⢕⢕⢔⠐⠀⠀⠀⠀⠀⠀⠀⠀⠀⠀⠐⢔⢧⢕⠵⢿⢿⢷⡮⢕⢣⢝⡕⢟⢸⢿⢹⢟⢝⠁⠁⠑⠕⢕⢜⡕⢝⢿⣿⣿⣿⣿⣿⢟⣿⡕⢗⢗⢟⢿⣿⣟⡟⢟⢏⢻⣿⣿⣿⣿⣿⣧⣽⢟⢗⡎⣳⣷⣾⣿⣷⣷⣷⡔⢕⢵⢕⢝⢟⡕⠝⠑⠕⠕⠁⠑⢑⢱⢾⡧⢵⢼⣿⣿⣷⣕⢕⢕⢕⢳⣵⣽⣿⣿⣏⣵⣗⣜⣕⣱⣷⣧⢵⢵⣷⣾⣧⡕⢕⢕⢕⢕⢕⢕⢕⢕⢕⣵⣵⡵⢵⢕⢕⢕⢕⢗⢎⢝⢕⢝⢝⢝⢕⢕⢕⢕⢕⢕⢕⢕⢕⢕⢕⢕⢕⢕⢕⢕⢕⢕⢕⢕⢕⢕⢕⢕⢕⢕⢕⢕⢕⢕⢕⣕⣵⣱⢜⢻⣿⣾⣽⣝⡟⣿⣿⣿⣿⣿⣿⣿⣿⣿⣿⣿⠀</a:t>
            </a:r>
            <a:br/>
            <a:r>
              <a:t>⢕⢗⢇⢔⢔⢔⢔⢔⢔⢄⢄⣄⣔⣔⢕⢕⡄⢄⢄⢄⢀⢀⢀⢉⢕⢱⢕⢕⢄⢕⢕⢕⢕⢕⢕⠕⠕⢜⢜⢍⠕⠑⠑⠁⠁⠀⠀⠀⠀⠀⠀⠀⠀⠀⠀⠀⠀⠀⢅⣵⢵⢵⢕⣕⣜⢏⢕⢗⢫⢝⢕⢗⢕⢇⢕⢕⢔⢔⣔⢵⢗⢱⢕⢸⡿⢿⢿⢿⢿⣿⣿⣧⣵⣵⣵⣾⣟⣿⡿⢗⣗⢝⣝⢝⡝⢟⣿⣿⡯⢕⢕⢕⢕⢕⢕⢕⢕⢕⡕⡕⢕⣕⣸⣽⣧⣕⡕⢀⠀⢄⢄⢕⢕⣼⣧⣕⣕⣕⡸⣿⣿⣿⣿⡷⢷⣷⣿⣿⣿⣿⣿⣿⣿⣿⣿⡿⢕⢜⢕⢕⢵⢜⣝⢕⢕⢕⢕⢕⢕⢕⢸⣿⣟⢕⢕⢕⢕⢕⢕⢕⢕⢕⢕⢕⢕⢕⢕⢕⢕⢕⢕⢕⢕⢕⢕⢕⢕⢕⢕⢕⢕⢕⢕⣕⡕⢕⢕⢕⢕⢕⢜⢗⢣⢵⣕⢕⢕⢜⢝⣿⣿⣿⢟⣿⣏⢝⢝⢝⢝⢻⢿⡿⢿⢿⢿⢿⢟⢟⢻⣿⠀</a:t>
            </a:r>
            <a:br/>
            <a:r>
              <a:t>⢕⢕⢕⢕⢅⢁⠁⠁⠁⠁⠑⠘⠝⠟⢟⢟⢿⢗⢗⣟⡗⣗⣳⣷⢧⢕⢇⡕⣕⣱⢇⢕⢕⠑⠕⠄⠄⠀⠀⠀⠀⠀⠀⠀⠀⠀⢀⢄⣰⡴⢶⢖⢖⢰⢴⢴⢴⢵⡾⢽⢗⡇⢱⢝⡕⢕⢕⢇⢕⢄⢅⠕⢕⢕⢱⢎⢕⢕⢕⢕⢕⢕⢧⢕⢕⢗⢞⢝⡝⢹⣿⣿⣿⣿⣿⣿⣿⣿⣿⣿⣿⣿⡝⢕⢝⣕⣞⢟⢕⢕⣕⣱⣔⢕⣳⡿⢷⢕⢕⢕⢕⢞⢏⢕⢝⢻⢯⢝⢕⢕⢷⢷⢱⢗⢣⢕⢕⢸⣿⣿⣿⣿⣿⣿⣷⣾⣿⣿⣿⢇⢕⢕⢕⢝⢕⢕⢕⢕⢕⢕⢕⢜⢕⢕⢾⣏⣝⢗⢗⢏⢿⢟⢿⢿⢟⡿⢕⢕⢕⢕⢕⢕⢕⢕⢕⢕⢕⢕⢕⢕⢕⢕⢕⢕⢕⢕⢕⢕⢕⢕⢕⢕⢕⢕⢕⢕⢕⢕⢕⢕⢕⢕⢕⢕⢜⢹⢳⢵⡕⢹⣿⣿⣿⣿⣿⣿⣵⢧⢕⢕⢕⣕⣕⣕⣕⣕⢕⢕⣵⣿⠀</a:t>
            </a:r>
            <a:br/>
            <a:r>
              <a:t>⢕⢕⢕⢕⢕⢕⢄⢄⢔⢕⢰⢔⢄⠀⠀⠀⠁⠁⢕⢝⢽⢽⢟⢕⢽⢟⢟⣿⢿⣿⢇⢕⢅⠀⠀⠀⠀⠀⠀⠀⠀⠀⢀⢄⣴⣵⣿⢿⢇⢕⢕⢕⢕⢕⢕⢣⢵⡜⢕⢕⢜⣗⣇⣕⣣⣱⣷⡵⢕⡕⢕⢕⢕⢕⢕⡕⡕⢕⢗⢕⢕⢕⢕⡱⣵⡕⢕⢕⣳⣾⣿⣿⣿⣿⣷⣽⣿⢿⣿⢻⣟⣿⣿⣽⣟⣳⣷⣿⢗⢞⣟⣟⢏⣻⢟⢗⢇⢕⠑⠑⠑⠑⢕⢕⢕⢕⢕⢕⢕⢅⢕⢑⢕⢕⢕⢜⢽⣝⣿⣿⣿⣿⢿⢿⢿⢟⢟⢟⢏⢗⢕⢕⢕⢇⢕⢕⡱⣕⢕⢕⢕⢕⢕⢕⣸⢇⢞⣿⣾⣷⣷⣻⣇⢕⢕⢕⢕⢕⢕⢕⢕⢕⢕⢕⢕⢕⢕⢕⢕⢕⢕⢕⢕⢕⢕⢕⢕⢕⢕⢕⢕⢕⢕⢕⢕⢕⢕⢕⢕⢕⢕⢕⢕⢕⢕⢕⢕⢕⢕⢕⢝⢿⣿⢟⡏⢝⢕⢕⢕⢕⢜⢝⢕⢗⣵⣕⢕⢹⣿⣿⠀</a:t>
            </a:r>
            <a:br/>
            <a:r>
              <a:t>⢕⢕⠀⠁⠁⠁⠁⠁⢕⢕⢕⢕⢕⢱⢖⢔⣵⣥⣵⡵⢵⢵⢷⢷⣿⣯⣿⢿⢽⢿⢜⢕⢕⢀⠁⠀⠀⠀⠀⢀⢄⣰⣵⣿⣿⣿⣿⢇⢕⢣⢕⢵⢕⢕⢄⢄⢱⢕⣵⣷⢇⢕⣜⡝⢟⢻⣷⣷⣧⣱⣵⢵⢸⢵⣵⣷⣵⣱⣽⣷⣾⣧⢕⣞⣯⣷⣷⣷⣿⣿⣿⣿⣿⣿⣿⣿⣿⣷⣿⣧⣿⣿⣗⣕⣱⢿⢿⢇⢕⢕⢕⢱⢕⣵⣕⣕⡕⢅⢀⢀⢄⢕⢕⣜⣵⣮⣽⣿⣿⣷⣵⡵⢕⢕⢕⢕⢕⢿⣿⣿⣿⣿⡕⢕⢕⢕⢕⢕⢕⢕⢕⢕⢕⢕⢕⢕⢝⢇⢜⢕⢗⢇⢕⡕⡸⣷⣧⣹⣽⣝⢕⢜⣟⡇⢕⢕⢕⢕⢕⢕⢕⢕⢕⢕⢕⢕⢕⢕⢕⢕⢕⢕⢕⢕⢕⢕⢕⢕⢕⢕⢕⢕⢕⢕⢕⢕⢕⢕⢕⢕⢕⢕⢕⢕⢕⢕⢕⢕⢕⢕⢕⣕⢜⢕⢕⢕⢕⢕⢵⣧⡵⢜⢱⢕⢕⢕⢕⢟⢿⣿⠀</a:t>
            </a:r>
            <a:br/>
            <a:r>
              <a:t>⠕⠑⠀⠔⢔⢄⢄⢀⢄⢱⢕⢵⣷⣞⣗⢕⢕⢜⢗⢕⡎⢕⣕⢕⡵⢻⢳⡕⢕⢕⢕⢕⢕⢕⢔⣔⢔⣳⡧⢗⡻⢟⢟⣫⣏⢱⢧⢕⢕⢱⡕⢕⢇⢕⢕⢕⢱⢵⢸⣿⣵⡕⢳⡷⣗⡞⢏⢕⢝⢯⢗⢗⡗⣕⡜⣺⣿⣿⣿⣟⣾⣧⣼⣿⣿⣿⣿⣿⣿⣿⣿⣿⣿⣿⣿⣿⣝⣝⡵⢿⡿⢕⢟⢝⢝⢕⢕⢕⢕⢜⢕⢜⢕⢕⢜⢝⣜⢝⢽⣝⣻⣿⢝⢟⡇⢱⢵⢇⣻⣿⣿⣷⣵⣵⣼⣷⣵⣿⣿⣿⣿⢏⢜⢕⢕⢕⢕⢕⢕⢕⢕⢕⢕⢕⢕⢕⢕⢕⢕⢕⢕⢕⢻⣿⣏⢝⣕⡜⢱⢯⡵⣕⡜⢕⢕⢕⢕⢕⢕⢕⢕⢕⢕⢕⢕⢕⢕⢕⢕⢕⢕⢕⢕⢕⢕⢕⢕⢕⢕⢕⢕⢕⢝⢵⢵⣕⣕⢕⢕⢕⢕⢕⢕⢕⢕⢕⡕⢕⢕⢱⣿⣿⣷⢕⢕⣱⣕⣕⣧⣕⣜⣕⢕⢕⢕⢕⢕⢕⢇⢕⠀</a:t>
            </a:r>
            <a:br/>
            <a:r>
              <a:t>⡔⢄⢄⢘⢟⢟⢟⠗⢗⢗⢗⢕⢟⢏⢝⢝⢝⢱⣷⣿⣿⣿⣿⣷⣷⣧⢵⢟⣕⣧⢕⡇⣱⢕⣕⡕⢜⢕⢕⢕⢕⢷⣿⢟⢟⡗⢇⢗⣕⢜⢝⢯⢕⢕⢕⢷⣷⣷⣷⣷⢞⢕⢱⢕⢕⢝⢝⢸⢻⡟⢗⢺⣿⣺⣿⣿⣿⣿⣿⣿⣿⡿⣕⣱⣵⣾⣿⣿⣿⣿⣿⣿⣿⡿⢿⢿⢿⢞⢝⢝⢕⢕⢕⢕⢕⢕⢕⢕⢕⢕⢕⢕⢕⢇⢜⢕⢕⢕⢕⢕⢕⢝⢞⢝⡝⢝⢇⢼⣟⣿⣿⣿⣿⣿⣿⢏⢝⢝⢻⣿⣾⣷⣵⣕⡕⢕⢕⢕⢕⢕⢕⢕⢕⢕⢕⢕⡕⢕⢳⢧⣵⡸⡾⢿⢟⣻⣝⡷⢇⢕⢿⣿⣷⣵⢕⢕⢕⢕⢕⢕⢕⢕⢕⢕⢕⢕⢕⢕⢕⢕⣵⣕⢕⢕⢕⢕⢕⢕⢕⢕⢕⢕⢕⢣⢜⢝⢝⢇⢕⢕⢕⢕⢕⢕⢕⢕⢜⢕⢕⢸⢿⢟⢿⢿⢟⢏⢝⢝⢝⢕⢕⢜⢝⢕⢕⢕⣳⣷⣼⣿⠀</a:t>
            </a:r>
            <a:br/>
            <a:r>
              <a:t>⣯⣟⣱⣵⢵⢕⢵⣕⣕⡕⢕⣄⣄⡔⣕⣕⣕⣕⣕⢼⢏⢝⢱⢿⢇⢕⣕⣱⣿⣵⣾⣏⣕⣾⢟⢕⢕⢕⢕⢕⢕⣸⣧⡕⡕⢕⣾⣿⢿⣿⣿⡿⢕⢕⣱⡾⢏⡝⢝⢟⢕⢕⢕⢕⢕⢕⢕⢕⢟⢕⣼⣿⣿⣿⣿⣿⣾⣽⣿⣿⣿⣿⣿⣿⣿⣿⣿⣿⣿⣿⣿⣿⣿⢇⢕⢕⢕⢕⢕⢕⢕⢕⢕⢕⢕⢕⣕⣵⣜⣽⣷⣧⢷⢗⢗⢕⢕⢕⢕⢕⢕⢕⢕⢕⢕⢕⢳⢕⢞⢻⣯⣿⡿⢿⣿⡕⢕⢕⣿⣿⣿⣿⣿⣿⣿⣿⣿⣿⣵⣕⣕⣕⣕⢱⣵⣗⣗⢵⡷⣧⣾⣿⣷⣷⢿⣿⡿⢕⢕⢕⣱⡵⢟⢝⢜⢹⢇⢕⢕⢕⢕⢕⢕⢕⢕⢕⢕⢕⢕⢱⣿⣿⣷⡕⢕⢕⢕⢕⢕⢕⢕⢕⢕⢕⢕⢕⢕⢕⢕⢕⢕⢕⢕⢕⢕⢕⢕⢱⢕⢕⢕⢕⢕⢕⢕⢕⢕⢕⢕⢕⢕⢕⢕⢕⢕⢿⣿⣿⣿⣿⠀</a:t>
            </a:r>
            <a:br/>
            <a:r>
              <a:t>⠘⠙⠝⠕⢗⢾⢿⣿⣿⣿⣟⣟⣟⡟⢏⢝⢿⢏⣝⣿⣧⣵⣗⣺⣟⣟⣷⣷⣿⣕⢿⢿⢟⢏⢕⢕⢕⢕⢕⢕⢸⣿⡿⢏⡷⢕⢝⢕⢕⢟⢟⢕⢕⣼⢏⢕⢕⣣⣷⣷⣷⡇⢸⣕⢕⢕⢕⢕⢕⢺⢿⣏⢜⣿⣿⣿⣿⢿⣿⣿⣿⣿⣿⣿⣿⣿⣿⢟⢟⣿⡏⣽⢕⢕⢕⢕⡕⢕⣱⣷⣷⡵⣕⣵⢿⢟⢏⢟⢇⢕⢕⢕⢕⢕⢕⢕⢕⢕⢕⢕⢕⢕⢕⢕⢕⢕⢕⢕⢱⢕⢜⣷⣿⣾⣯⣕⣕⣱⣿⣿⣿⣿⣿⣿⣿⣿⣿⣿⣿⣿⣿⢿⢿⢝⢏⢕⣕⣵⣿⣿⣿⣿⣿⣿⢝⢕⢕⢕⢕⢜⢜⢕⢇⢕⣇⣵⢕⣕⡕⢕⡝⢝⢏⢝⢕⢕⢕⢕⣵⣿⣿⣿⣿⢕⢕⢕⢕⢕⢕⢕⢕⢕⢕⢕⢕⢕⢕⢕⢕⢕⢕⢕⢕⢕⢕⢕⢕⢕⢕⢕⢕⢕⢕⢕⢕⢕⢕⢕⢕⢕⢕⢕⢕⢕⢕⢸⣿⣿⣿⣿⠀</a:t>
            </a:r>
            <a:br/>
            <a:r>
              <a:t>⢀⢄⢄⢄⣀⡁⢁⢅⣕⣕⢝⢝⢝⢟⢟⢻⣿⣿⣿⣿⣿⣿⣿⣿⣿⢟⢝⢽⢕⢕⢕⢕⢕⢕⢕⢕⢵⢵⢕⢕⢜⣿⡿⢇⢕⢕⢕⡕⢜⢕⢕⢕⣼⣷⣕⣵⣿⡿⢿⣟⣿⣽⡿⢿⢯⢕⢕⣕⡧⢱⢼⢟⣿⣾⡯⢝⣳⡵⢾⣿⣿⣿⣿⣿⣿⣿⣿⣗⣞⢕⣕⡕⢇⢕⣕⣾⣿⢿⡿⢿⢿⢟⢎⢝⢕⢕⢕⢕⢕⢕⢕⢕⢕⢕⢕⢕⢕⢕⢕⢕⢕⢕⢕⢕⢕⢕⢕⢕⢕⢱⣿⣿⣿⣿⣿⣿⣿⣿⣿⣿⣿⣿⣿⣿⣿⣿⣿⣿⣿⣿⣵⣱⣵⣵⣷⣾⣿⣿⣿⣿⣟⣟⣝⢝⢕⢕⢕⢕⢕⢕⢕⢕⢕⡕⢱⢵⢷⢝⢕⢕⣱⣵⣵⣷⣷⣧⢵⢕⢝⢻⢟⣿⣿⣧⢕⢕⢕⢕⢕⢕⢕⢕⢕⢕⢕⢕⢕⢕⢕⢕⢕⢕⢕⢕⢕⢕⢕⢕⢕⢕⢕⢕⢕⢕⢕⢕⢕⢷⣷⡇⢕⢕⢕⢕⣵⣿⣿⣿⣿⣿⠀</a:t>
            </a:r>
            <a:br/>
            <a:r>
              <a:t>⠚⠛⠛⠛⠛⠛⠃⠓⠓⠓⠃⠑⠑⠑⠓⠓⠃⠑⠛⠛⠛⠛⠛⠛⠛⠑⠑⠑⠙⠑⠃⠑⠃⠑⠑⠓⠑⠑⠑⠑⠑⠘⠛⠑⠑⠑⠑⠑⠘⠘⠑⠛⠋⠛⠛⠛⠋⠑⠑⠑⠘⠛⠃⠑⠃⠑⠚⠋⠑⠑⠑⠘⠛⠛⠛⠛⠛⠃⠛⠛⠛⠛⠛⠛⠛⠑⠑⠓⠓⠓⠛⠛⠛⠛⠛⠙⠑⠑⠑⠑⠑⠑⠑⠑⠑⠑⠑⠑⠑⠑⠑⠑⠑⠑⠑⠑⠑⠑⠑⠑⠑⠑⠑⠑⠑⠑⠑⠑⠑⠑⠛⠛⠛⠛⠛⠛⠛⠛⠛⠛⠛⠛⠛⠛⠛⠛⠛⠛⠛⠛⠛⠛⠛⠛⠛⠛⠛⠛⠛⠛⠛⠓⠓⠘⠑⠑⠑⠑⠑⠑⠃⠓⠚⠛⠃⠑⠑⠑⠘⠙⠑⠑⠑⠑⠙⠑⠑⠑⠑⠑⠑⠘⠙⠛⠑⠑⠑⠑⠑⠑⠑⠑⠑⠑⠑⠑⠑⠑⠑⠑⠑⠑⠑⠑⠑⠑⠑⠑⠑⠑⠑⠑⠑⠑⠑⠑⠑⠘⠛⠛⠃⠑⠑⠑⠛⠛⠛⠛⠛⠛⠀</a:t>
            </a:r>
            <a:br/>
          </a:p>
        </p:txBody>
      </p:sp>
    </p:spTree>
  </p:cSld>
  <p:clrMapOvr>
    <a:masterClrMapping/>
  </p:clrMapOvr>
</p:sld>
</file>

<file path=ppt/slides/slide9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⣵⢱⢕⢕⢕⢕⢕⢕⢕⢕⢕⢝⢝⢕⢕⢕⢕⢕⢕⢕⢕⢕⢿⣿⣿⣿⣏⡿⢗⢕⢗⢕⢕⢕⢕⢕⢕⢕⢕⡝⢏⢝⢝⢏⢝⢟⢻⣿⣷⣿⢵⢯⢽⣟⣿⣷⣵⣜⣕⣕⣕⣕⣕⣕⣕⣕⣽⣾⣿⣏⣽⣹⣯⣿⣿⡿⢿⢟⢟⡝⡇⢺⢏⣹⡿⢿⢿⣿⣿⣟⣟⢻⡽⢕⢕⢕⢜⢕⢕⢕⢕⢕⢜⢎⣹⢕⢕⢜⢝⢟⢼⣿⣿⣿⣿⣿⣏⣕⡕⢕⢕⢕⢱⢼⢧⡕⢕⢕⢜⢷⣾⣯⡕⢕⣕⣕⣸⡷⢷⡞⢟⣕⢜⢟⡇⢕⢜⢕⢕⢕⢕⢕⡕⢕⢕⢕⢕⢕⢕⢜⢕⢕⢕⢕⢕⢕⢕⢕⢣⣕⢕⢕⢕⢕⢕⢝⢏⢟⢳⣷⣵⡕⢕⢕⢕⢕⢕⢕⢕⢕⢕⢕⢕⢕⢕⢕⢕⢕⢕⢕⢕⢕⢕⢕⢕⢕⢕⢕⢕⢕⢕⢕⢕⢕⢕⢕⢕⢕⢕⢕⢕⢕⠀</a:t>
            </a:r>
            <a:br/>
            <a:r>
              <a:t>⣿⣿⣿⣿⣿⣿⣿⣿⡿⢟⢟⢝⢕⢕⢕⢕⢕⢕⢕⢕⢕⢕⢗⡕⢕⢱⡇⢜⢕⣇⢕⢝⢕⢗⢇⢕⢕⣕⢕⢕⢕⢜⢝⢕⢕⢱⢕⢕⢝⡕⢗⢷⣷⣧⢕⣜⢟⢟⢟⢗⢷⢷⢷⣧⣵⣽⣼⣿⣵⣷⣼⣿⣿⣿⣿⣿⣿⣿⣿⣯⣽⣾⣝⡏⢝⣿⣿⣻⣿⣷⣿⣏⣻⣷⡵⢵⢕⣱⣕⣇⢸⡷⢱⣷⢗⣎⢕⢻⢧⢽⣕⢕⢕⢕⢕⢕⢕⢕⢕⢝⢕⢕⢕⢇⢕⣕⣵⣧⣟⡻⢿⢷⣎⡝⢱⣽⡳⢇⢕⢕⢱⢇⣱⣞⡳⢕⣱⣵⣼⢹⣕⢜⢳⢵⢕⢕⢕⢕⢕⢕⢕⡕⢕⢕⢕⢱⢵⢜⢗⣿⢕⢕⠁⠁⠕⢕⠑⠕⢕⢕⢕⣕⢱⢵⢷⣷⢗⢷⢕⢕⢕⢕⢕⢕⢕⢜⢟⢹⣿⢿⢟⢗⢕⢕⢕⢝⢕⡝⢗⢳⣕⣕⣱⢕⢕⢕⢕⢕⢕⢕⢕⢕⢕⢕⢕⢕⢕⢕⢕⢕⢕⢕⢕⢕⢕⢕⢕⢕⢕⢕⠀</a:t>
            </a:r>
            <a:br/>
            <a:r>
              <a:t>⣿⣿⣿⣿⣿⣿⡿⢕⢕⢕⢕⢕⢕⢕⢕⢕⢕⢕⢕⢕⢕⢕⢕⢜⢕⢕⢕⢕⢕⢜⢇⢵⢕⢕⢕⢕⢕⢕⢕⢕⢕⢹⢽⢵⢗⢗⢇⢱⡕⢇⢇⢕⢗⢟⢟⣟⢫⢿⢿⢳⢕⣕⣝⣾⡿⣾⣿⣿⣿⣿⣿⣿⣿⣿⢿⣟⢿⣿⡿⡿⢿⢝⢕⢻⢿⣿⢧⢽⣿⡿⢿⢟⢗⢗⢕⡸⢷⣿⣿⣟⣻⣿⣏⢵⢱⡕⢕⢕⢕⢇⣝⡕⢕⢕⢕⡱⡧⢕⡕⢕⢕⢕⢕⣹⣿⣾⡿⣿⣯⣝⣇⣇⣧⣾⣷⣇⣗⢵⣕⡕⢣⢜⢝⢝⢝⢝⣽⣏⣵⣧⣝⣿⣷⣾⣿⣿⣿⣵⣵⡯⢕⢕⢕⢕⢱⢕⡕⢕⢏⢕⠑⠀⠀⠀⠀⢀⢄⢄⢕⣳⡾⢝⣵⢟⢟⢝⢗⢇⢕⠅⢕⢕⢜⣱⢇⢕⢕⢕⢟⣻⢾⢇⢕⡜⢕⢕⢝⢕⢕⢕⢳⣗⣯⣝⣇⡝⢝⢝⣕⣵⣕⣷⣗⣿⢷⢟⢇⢕⢕⢕⢵⢗⢵⢱⣵⣕⣕⡕⣕⣕⠀</a:t>
            </a:r>
            <a:br/>
            <a:r>
              <a:t>⣿⣿⣿⣿⡿⢟⢝⢕⢕⢕⢕⢕⢕⢕⢕⢕⢕⢕⢕⢕⢕⢕⢕⢕⢕⢕⢕⢕⢕⢕⢕⢕⢕⢕⢕⢕⢱⢷⢕⢕⢕⢕⡕⢕⢕⢕⢕⢕⢕⢕⢕⢕⢕⢕⢝⢝⢟⢟⢫⢽⣿⣿⣻⡿⢿⣿⣿⣿⣿⣟⣿⣏⣝⢝⢕⣱⢽⡷⢇⡵⢕⢕⢕⢕⣱⣧⢹⢝⣼⣿⣿⣷⣾⣾⡻⣿⣿⣿⣿⣿⣿⢿⢟⢝⢕⢕⠕⠕⢕⢕⢕⢜⣿⢷⣷⣵⡕⢝⢇⢕⢳⡕⢜⢗⢕⢕⢜⣕⣽⣽⡕⢜⢟⢳⢽⡿⢇⢷⣵⡕⢗⢻⢿⢟⢳⢇⢜⢽⣿⣇⡕⢟⢻⢿⢻⢾⡜⢧⣾⣯⢕⢕⢕⢕⢱⢗⢕⢕⢕⢕⢕⠅⠅⠁⢁⢕⢕⢕⢕⢝⢗⢕⢕⢕⢕⢕⢕⢕⢕⢕⢕⢱⢞⢿⢳⢞⢕⢕⢝⢕⢕⢵⢕⢕⢕⢕⢕⢕⢕⢕⢜⢝⢕⢕⢕⢕⢕⢕⢟⢟⢟⢟⢯⡵⢵⢗⢷⢷⡧⢕⢕⢕⢕⢕⢕⢕⢕⢕⢕⢕⠀</a:t>
            </a:r>
            <a:br/>
            <a:r>
              <a:t>⢻⣿⣿⢗⢗⢇⢕⢕⢕⢕⢕⢕⢕⢕⢕⢕⢕⢕⢕⢕⢕⢕⢕⢕⢕⢕⢕⢕⢕⢕⢕⢕⢕⢕⢕⢕⢕⢕⢕⢕⠑⠕⠕⠕⠁⠁⢕⢕⠑⢀⢅⢕⢕⢕⢕⢜⢕⢇⢕⢕⢕⢕⢟⢻⢟⢏⢝⢝⢝⢻⢿⢿⢿⢷⢿⢿⢟⢻⣷⣞⣻⡿⢿⢏⢝⢝⢇⢱⢜⢹⢽⢻⢿⡕⢕⢜⢝⢏⢕⠕⢕⢕⠕⠑⠀⠀⠀⠀⠑⠝⠝⠝⠝⢟⢝⢟⢗⣾⡏⢕⢜⢽⡝⢝⢗⢱⢕⢇⢕⢵⣕⣝⡕⡜⢱⢵⢕⣕⡕⢝⢟⢝⢕⢕⢕⢕⢕⢕⢕⢕⢕⢕⢕⣱⣵⢼⡕⢕⢕⢕⢵⢗⢇⢱⣵⣵⢵⢕⢁⠀⢕⢕⢕⢕⢕⢕⢕⢕⣱⢕⢵⢕⢕⢇⢕⢕⢕⢵⢧⢵⢕⣕⣱⢕⢕⢕⢕⢕⢕⠁⢑⢕⢅⢀⠕⢕⢕⢕⢱⡷⢕⢕⢕⢕⢕⢕⢕⢕⢕⢕⢕⢕⢕⢇⢕⢕⢵⡕⢕⢕⣕⢕⢕⢕⢱⢕⢕⢵⢵⢕⠀</a:t>
            </a:r>
            <a:br/>
            <a:r>
              <a:t>⣿⣿⡷⢕⢕⢕⢕⢕⢕⢕⢕⢕⢕⢕⠕⢕⢕⠑⠗⠕⢕⢕⢕⢄⠀⢕⢕⢕⠅⠁⢕⢕⠕⠕⠑⠑⠑⠁⠁⠀⠄⠀⠄⠔⠐⠑⠑⠁⠀⠀⠑⠕⠕⢕⠕⢕⢕⢕⢕⢕⢕⢕⢕⢕⢕⢕⢕⢕⢕⢕⢕⢕⢕⢕⢇⢕⢕⡵⡽⢵⢵⢝⢕⢕⢕⢕⢕⢕⢕⢕⢕⢕⢱⢷⢕⢕⢕⠑⠁⠀⠑⠕⠀⠀⠀⠀⠀⠀⠀⠀⠀⠀⠀⠀⠁⠑⢝⢕⢗⢕⢕⢕⢜⢗⢕⢕⢕⢕⢹⣇⡕⢜⢟⢇⢕⢝⢗⢕⢕⢕⢕⢕⢕⢕⢕⢕⢕⢕⢕⢕⢕⢇⢕⢕⢕⢕⢕⢕⢕⢕⢕⢕⢕⢱⡟⢕⢕⢕⢕⢕⢔⢄⠔⠕⢕⣕⣵⢕⣕⢕⣕⡕⢕⡕⢕⢕⢕⢕⡗⢕⢕⢜⢝⢜⢗⢗⢟⢕⢕⢕⢔⢕⢁⠀⠀⠁⠕⢕⢕⢕⢜⢕⢕⢜⢻⢏⢕⢕⢕⢱⢷⢗⢇⢕⢕⢕⢕⢜⢕⢕⢕⢕⢕⢕⢗⢕⢕⢕⢕⢗⠀</a:t>
            </a:r>
            <a:br/>
            <a:r>
              <a:t>⡿⣻⣿⣵⣕⡕⢕⢕⢕⢕⢕⢕⢑⢕⠀⠅⠅⢔⢄⢕⢕⢕⢔⢄⢄⢕⠁⠑⢀⠄⠕⠑⠑⢀⢄⢄⢄⢔⠕⠁⠀⠐⠀⠀⠀⠀⠀⠀⠀⠀⠀⠀⠀⠀⠀⠀⠀⠁⠁⠁⠑⠑⠑⠕⠕⠕⠕⠕⢕⢕⢕⢕⢕⢕⢕⢕⢕⢕⢕⢕⢱⢷⣧⡕⣵⣱⣕⣕⣱⡱⢕⢕⢕⢕⢕⢕⢕⢔⠀⠀⠀⠀⠀⠐⠀⠀⠀⠀⠀⠀⠀⠀⠀⠀⠀⠀⠀⠁⠁⠁⠁⠁⠑⠕⠑⢕⢕⢕⢕⠕⠑⠑⢕⠕⠕⠑⠁⠁⠁⠁⠁⠑⠕⠕⠑⠑⠑⢕⢜⢕⢕⢕⢕⢕⢕⢕⢕⢕⢕⢕⢕⢕⢕⢕⢕⢕⢕⢕⢕⢕⢕⢅⢅⠕⠕⠑⠙⠑⠑⠁⠁⠁⠑⠁⠑⠕⠕⠑⢕⢕⠑⠑⢕⢕⢕⢕⢕⢕⢕⢕⢕⢕⢅⢄⠀⠀⠀⢕⢜⢕⢕⢱⢗⢷⣵⣷⣧⣱⣵⣷⣿⣿⣵⣷⣷⡕⢇⢕⢇⢕⢕⢕⢕⢕⢕⢕⢕⢕⢱⣵⠀</a:t>
            </a:r>
            <a:br/>
            <a:r>
              <a:t>⢝⢏⢝⢟⢝⢕⡕⢕⢕⢕⢕⢕⢕⠑⠀⠀⢕⠕⠑⠕⢕⢕⢕⠕⠕⠑⠑⠑⠀⠀⢀⢄⢄⠕⠕⠕⠁⠀⠀⠀⠀⠀⠀⠀⠀⠀⠀⠀⠀⠀⠀⠀⠀⠀⠀⠀⠀⠀⠀⠀⠀⠀⠀⠀⠀⠀⠀⠀⠀⠀⠀⠀⠀⠀⠀⠀⠀⠁⠑⠕⢞⢞⢻⢿⣿⣿⣿⡿⢝⢕⠑⠑⢕⢕⢕⢕⢕⢕⢕⢔⢔⢔⢕⢑⠀⠀⠀⠀⢀⠀⢄⢀⠀⠀⠀⠀⠀⠀⠀⠀⠀⠀⠀⠀⠑⠑⠑⠁⠀⠀⠀⠀⠀⠀⠀⠀⠀⠀⠀⠀⠀⠀⠀⠀⠀⠀⠀⠀⢕⢕⢕⢕⢕⢕⢜⢕⢕⢕⢕⠕⢕⢕⢕⢕⢕⢕⢕⢕⢕⢕⢕⣕⢕⢕⢕⢔⢔⢔⢔⢔⢔⢄⢄⢔⢕⢔⢔⡔⠕⠁⠀⠀⢔⢕⠁⠑⠕⠕⢕⢕⠕⠕⠑⠁⠀⠀⢀⢕⢇⢕⢕⢕⢕⢕⢎⢝⣿⢿⣯⣻⣿⣿⣿⣿⡏⢕⢕⠕⠕⢕⢕⢕⢕⢕⢕⢕⢕⢕⢕⢕⠀</a:t>
            </a:r>
            <a:br/>
            <a:r>
              <a:t>⢕⣕⣕⢕⠕⠑⢑⢑⢑⢅⢕⢕⢕⠕⠀⠀⢀⢔⠐⠑⠑⢕⢄⢀⢕⢄⠀⠀⠀⠐⠑⠑⠁⠀⠀⠀⠀⠀⠀⠀⠀⠀⠀⠀⠀⠀⠀⠀⠀⠀⠀⠀⠀⠀⠀⠐⠐⠔⢔⢔⢔⢔⢔⠐⠀⠀⠀⠀⠀⠀⠀⠀⠀⠀⠀⠀⠀⠀⠀⠀⠀⠁⠑⠑⢜⢕⢕⢑⠑⠁⠀⠀⠀⠀⠁⠑⠑⠑⠑⠕⢕⠕⢕⢕⢕⢔⢔⢔⢕⢕⢔⠀⠑⢔⢕⢔⢀⠀⠀⠀⠀⠀⠀⠀⠀⠀⠀⠀⠀⠀⠀⠀⠀⠀⠀⠀⠀⠀⠀⠀⠀⠀⠀⠀⠀⠀⠀⢕⢑⠑⢕⢕⠑⠑⠑⠁⠁⠀⠀⠀⠀⠀⠁⠁⠑⠕⢕⢕⠕⠕⠑⠑⠕⠕⠕⢕⢕⢕⠕⠕⠕⠕⠕⠕⠕⠕⠕⠄⠀⠀⠀⠀⠀⠀⠀⠀⠀⠀⠁⠀⢀⢀⢄⢄⢔⢕⢕⢕⢕⢁⢔⢕⢕⢕⢕⢕⢕⢕⢝⢹⢏⢟⢻⢿⡗⢕⠀⠀⢀⠀⠀⠑⠕⢕⢕⢕⢕⢕⢕⢕⠀</a:t>
            </a:r>
            <a:br/>
            <a:r>
              <a:t>⢕⢕⢏⢕⢄⢀⢔⠕⠑⠁⠁⠀⠑⠀⠀⠕⠕⠀⠀⠀⢀⢅⢅⠁⠕⢕⢄⠀⠀⠀⠀⠀⠀⠀⠀⠀⠀⠀⢀⢀⢄⠄⠄⠀⠀⠀⠀⠀⠀⠀⠁⠑⠑⠕⢕⢕⢁⠁⠁⠀⠀⠀⠀⠁⠁⠁⠀⠀⠀⠀⠀⠀⠀⠀⠀⠀⠀⠀⠀⠀⠀⠀⠀⠀⠀⠁⠁⠁⠁⠁⠀⠀⠀⠀⠀⠀⠀⠀⠀⠀⠀⠀⠁⠑⠁⢕⢕⢕⢕⢕⢕⢔⢕⢕⢕⢕⢕⢄⢄⢀⠀⠀⠀⠀⠀⠀⠀⠀⠀⠀⢀⠀⠀⠀⠀⠀⠀⠀⠀⠀⠀⠀⠀⠀⠀⠀⠀⠀⢕⢔⠐⠁⢀⢀⠀⠀⠀⠀⠀⠀⠀⠀⠀⠀⠀⠀⠑⢔⠀⠀⠁⠄⠄⢀⠀⠀⠑⠑⠑⠑⢕⢔⠄⠄⠀⠀⢁⢀⠀⠀⠀⠀⠀⠀⠀⠀⠀⠀⠀⠀⠁⢕⢱⢕⢕⢕⢕⢕⢕⢕⢕⠕⠕⢄⠀⠕⢕⢕⢕⢕⢕⢕⢕⢕⢑⢕⢔⢐⢐⢕⢕⢔⢄⢑⢕⢕⢕⢕⢕⢕⠀</a:t>
            </a:r>
            <a:br/>
            <a:r>
              <a:t>⠀⠁⠑⠁⠀⠀⠁⠀⠀⠀⠀⠀⠀⢀⠀⠀⠀⠀⢄⠄⢄⢕⢕⢀⠀⠁⠕⠀⠀⠀⠀⠀⠀⠀⠀⠀⢔⠕⠁⠁⠀⠀⠀⠀⠀⠀⢀⢀⢄⢄⢀⢀⢄⢄⢕⢔⢄⠀⠀⠀⠀⠀⠀⠀⠀⠀⠀⠀⠀⠀⠀⠀⠀⠀⠀⠀⠀⠀⠀⠀⠀⠀⠀⠀⠀⠀⠀⠀⠀⠀⠀⠀⠀⠀⠀⠀⠀⠀⠀⠀⠀⠀⠀⠀⠀⠀⠀⠁⠑⠑⠑⠑⠁⠁⠁⠑⠕⢕⢕⢕⢔⠔⠄⠀⢀⢀⢀⠀⠀⠀⠑⠁⠐⢀⠀⠀⠀⠀⠄⢄⠀⠀⠀⠀⠀⠀⠀⠀⠀⠀⠁⠀⠀⠀⠀⠀⠐⠀⠀⠀⠀⠀⠀⠀⢄⢄⢄⢀⠀⠀⠀⠀⢀⠀⠀⠀⠀⠀⠀⠀⠅⢕⢀⠁⢀⢔⢔⢁⢄⢄⢔⢔⠀⠐⠀⠀⠀⠀⠀⠀⠀⢕⢕⢕⢕⠑⢕⢕⢕⢕⢕⢄⢕⢔⢕⢕⢕⢕⢕⢕⢕⢕⢕⢕⢕⢕⢕⢕⢕⢕⢕⢕⢕⢕⢕⢕⢕⢕⢔⢕⠀</a:t>
            </a:r>
            <a:br/>
            <a:r>
              <a:t>⢔⠀⠀⠁⢀⢀⠀⠀⠀⠀⠀⠀⠀⠀⠀⠀⠀⠀⠀⠑⠀⠁⠁⢀⢄⢄⠕⠀⠀⠀⠀⠀⠀⠀⠀⢁⠑⠀⠀⠀⠀⠀⠀⠀⠀⠀⢕⢔⢕⢕⢕⢕⠕⠕⠕⠐⠀⠀⠁⠀⠀⠀⠄⢀⢀⠀⠀⠀⠀⠀⠀⠀⠀⠀⠀⠀⠀⠀⠀⠀⠀⠀⠀⠀⠀⠀⠀⠀⠀⠀⠀⠀⠀⠀⠀⠀⠀⠀⠀⠀⠀⠀⠀⢀⢀⠀⢀⢀⠀⠀⠀⠀⠀⠀⠀⠀⠐⠑⠕⠕⠕⢕⢕⢕⢕⢕⢁⠀⢀⢕⢔⢕⢕⢕⢑⢄⢀⢀⢀⢄⢔⠀⠀⠀⠀⠀⠀⠀⢀⠀⠀⠀⢔⢕⢕⢔⢔⢄⢄⢄⢀⢀⢀⢀⢀⢀⢁⠑⠐⠐⠐⠔⢄⢄⢀⢀⢀⢀⢀⢔⢔⢕⢕⢕⢕⢕⢕⢕⢕⢕⢕⢕⢕⢔⠐⢄⢄⢄⢀⢄⢕⢕⢕⡕⢕⢕⢕⢕⢕⢱⢕⢕⢕⢕⢕⢕⢕⢕⢕⢕⢕⢕⢕⢕⢕⢕⢕⢕⢕⢕⢕⢕⢕⢕⢕⢕⢕⢕⢔⢕⠀</a:t>
            </a:r>
            <a:br/>
            <a:r>
              <a:t>⢕⢕⢕⢕⠕⠁⠀⠀⠐⠀⠀⠀⠀⠀⠀⠀⠀⠀⠀⠀⢄⢔⢀⠑⠁⠁⠀⠀⠀⠀⠀⠀⠀⠀⠀⠀⠀⠀⠀⠀⠀⠀⠀⠀⠐⢕⢕⢕⢔⠑⠀⠀⠀⠀⠀⠀⠀⠀⠀⠀⠀⠀⠀⠀⠁⠐⠄⢀⠀⠀⠀⠀⠀⠀⠀⠀⠀⠀⠀⠀⠀⠀⠀⠀⠀⠀⠀⠀⠀⠀⠀⠀⠀⠀⠀⠀⠀⠀⠀⠀⠀⠀⠀⠀⢑⠑⢅⠕⠑⢄⢀⢀⠄⢄⢀⢀⠀⠅⠔⢄⠀⠀⠀⠁⠁⠁⠀⠀⠁⠕⠑⠕⢕⢕⠑⢕⢕⢕⢕⢕⢅⢄⢕⢔⢔⢔⠔⠔⢕⢕⢕⢕⢔⢁⢐⢑⢑⢕⢕⢕⢕⢕⢕⢕⢕⢕⢕⢕⢕⢕⢕⢕⢕⢕⢕⢕⢕⢕⢕⢅⢅⢕⢕⢕⢕⢕⢕⢕⢕⢕⢕⢕⢕⢕⢕⢕⢕⢕⢕⢕⢕⢕⢕⢕⢕⢕⢕⠑⢕⢕⢕⢕⢕⢕⢕⢕⢕⢕⠕⠁⠁⠕⢁⠕⠕⠕⢕⠑⢑⢕⠑⢕⢕⢕⢕⢕⢑⢑⠑⢀⠀</a:t>
            </a:r>
            <a:br/>
            <a:r>
              <a:t>⢀⢅⠀⢀⠀⠀⠀⠀⠀⠀⠀⠀⠀⠀⠀⠀⠀⠀⠀⠀⠀⠑⠁⠀⠀⠀⠀⠀⠀⠀⠀⠀⠀⠀⠀⠀⠀⠀⠀⠀⠀⠀⠀⠀⠀⠀⠀⠁⠑⠀⠀⠀⠀⠀⠀⠀⠀⠀⠀⠀⢀⠀⠀⢀⠀⠀⠀⠀⠑⠀⠀⠀⠀⠀⠀⠀⢀⠀⠀⠀⠀⠀⠀⠀⠀⠀⠀⠀⠀⠀⠀⠀⠀⠀⠀⠀⠀⠀⠁⠐⠐⠔⢀⠀⠀⠀⢀⠅⠄⢑⢕⢕⢑⠑⠁⢁⠔⠀⠀⠀⠀⠀⠀⠀⠀⠀⠀⠀⠀⠀⠀⠀⠁⢕⢔⠀⢕⢕⢕⢕⢕⢕⢕⢕⢕⢕⢕⢕⢕⢕⢕⢕⢕⢕⢕⢕⢕⢕⢕⢕⢕⢕⢕⢕⢕⢕⢕⢕⢕⢕⡕⠕⢑⢕⢕⢕⢕⢕⢕⢕⢕⢕⢕⢕⢕⢕⢕⢕⢕⠕⢕⢕⢕⢕⢕⠔⠀⠀⠑⢕⢕⢕⢕⢕⢕⢕⢑⠁⢐⢕⢕⢕⢕⢕⢕⢕⢕⢔⠐⠁⠁⢑⢕⢔⢔⢀⠀⠀⠀⢐⢀⢀⠁⠑⠁⢑⠑⠑⠁⠁⠀</a:t>
            </a:r>
            <a:br/>
            <a:r>
              <a:t>⠁⠑⠀⠀⢔⢔⢄⢀⠀⠀⠀⠀⠀⠀⠄⠀⠀⠀⠀⠀⠀⠀⠀⠀⠀⠀⠀⠀⠀⠀⠀⠀⠀⠀⠀⠀⠀⠀⠀⠀⠀⠀⠀⠀⠀⠀⠀⠀⠀⠀⠀⠀⠀⠀⠀⠀⠀⠀⠀⠀⠀⠀⠀⠀⠀⠀⠀⠀⠀⢔⢀⠀⠀⠀⠀⠀⠀⠀⠀⠀⠀⠀⠀⠀⠀⠀⠀⠀⠀⠀⠀⠀⠀⠀⠀⠀⠀⠀⠀⠀⢄⠀⠀⠑⠄⠀⠀⠀⠀⠀⢀⠕⠑⢕⢔⢔⢅⠐⠀⠀⠀⠀⠀⠀⠀⠀⠀⠀⠀⠀⠀⠀⢀⠁⠑⠀⢀⢑⢕⢕⢕⢕⢕⢕⢕⢕⢕⢕⢕⠕⠕⢕⢕⢕⢕⢕⢕⢕⢕⢕⢕⢕⠕⢕⢕⢕⢕⢕⢕⢕⢕⢕⢕⢕⢕⢕⢕⢕⢕⢕⢕⢕⢕⢕⢕⢕⠕⠕⠕⢕⢕⢕⢕⢔⢕⢄⢀⠀⠑⢔⠑⠁⢕⢕⢕⢕⢕⠀⠑⠕⢕⢕⢕⢕⢕⢕⢕⢕⠕⠑⢕⢕⢕⢕⢕⢕⢔⢄⢄⢔⢕⢕⢕⢔⢔⢔⢕⠑⠐⠕⠀</a:t>
            </a:r>
            <a:br/>
            <a:r>
              <a:t>⠀⠀⠀⠀⠑⠕⢕⢕⢔⢀⠀⠀⠀⠀⠀⠀⠀⠀⠀⠀⠀⠀⠀⠀⠀⠀⠀⠀⠀⠀⠀⠀⠀⠀⠀⠀⠀⠀⠀⠀⠀⠀⠀⠀⠀⠀⠀⠀⠀⠀⠀⠀⠀⠀⠀⠀⠀⠀⠀⠀⠀⠀⠀⠀⠀⠀⠀⠀⠀⠀⠁⠔⢄⢀⠀⠀⠀⠀⠀⠀⠀⠀⠀⠀⠀⠀⠀⠀⠀⠀⠀⠀⠀⠀⠀⠀⠀⠀⠀⠀⠀⠀⠀⠀⠀⠀⢀⠄⠀⢐⠕⢅⠑⢑⢕⢕⠕⠕⢔⢀⠀⠀⠀⠀⠀⠀⠀⠀⠀⠀⠀⠀⠕⢔⢄⢀⢑⢕⢕⢕⢕⢕⢕⢕⢕⢕⢕⢕⢕⢕⢄⢅⢁⢁⢁⠁⠁⠁⠁⠁⠁⠑⠑⠕⢕⢕⢕⢇⢎⢕⢕⢕⣵⡵⢵⢵⢕⢕⢕⢕⢕⢕⢕⢕⢕⢕⢕⢕⢕⢕⢕⢕⢕⢕⢕⢕⠑⠑⠁⠁⢑⠄⠄⠁⠐⠑⢁⠄⠄⢀⠀⠀⢁⢅⢅⢁⠄⠄⢄⢔⢕⢕⢕⢕⢕⢕⠕⢕⢑⠑⠕⢕⢕⢕⢕⠁⠁⢕⠑⠐⠀</a:t>
            </a:r>
            <a:br/>
            <a:r>
              <a:t>⠀⠀⠄⠀⠀⠀⠑⢕⢕⢕⢄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⢕⢄⢄⠀⠀⠀⢁⠁⠁⠁⢕⢕⢕⢕⢐⢄⢀⠀⠀⠀⠀⠀⠀⠀⠀⢕⢕⠁⠀⠀⠁⠑⠕⢕⢕⢕⢕⢕⢕⢕⢕⠕⢕⢕⢕⢕⢕⢕⢅⢅⢀⠀⠀⠀⠀⠀⠀⠀⠀⠑⢕⢕⢕⢕⢕⢕⢕⣵⣵⣧⣵⣕⢕⢕⢜⢕⢕⢕⢕⢕⢕⢕⢁⠁⠁⠁⠀⠀⠀⠀⠀⢀⢀⢀⢀⢄⢀⠑⠁⠁⢔⢕⢕⢕⢕⢕⢕⢕⢕⢕⢕⢕⢕⢕⢕⢕⢕⢕⢕⢕⢕⠀⠀⠀⠀⠀⢁⢑⢀⠀⠀⠁⢔⢕⠀</a:t>
            </a:r>
            <a:br/>
            <a:r>
              <a:t>⠀⠀⠀⠀⠀⠀⠀⠀⠑⠕⢕⠀⠀⠀⠀⠀⠄⢔⠐⠀⠀⠀⠀⠀⠀⠀⠀⠀⠀⠀⠀⠀⠀⠀⠀⠀⢀⠄⠀⠀⠀⠀⠀⠀⠀⠀⠀⠀⠀⠀⠀⠀⠀⠀⠀⠀⠀⠀⠀⠀⠀⠀⠀⠀⠀⠀⠀⠀⢀⠀⠀⠀⠀⠁⠑⠁⠔⠀⠐⢄⢄⢄⢀⢀⠀⠀⠀⠀⠀⠀⠀⠀⠀⠀⠀⠀⠀⠀⠀⠀⠀⠀⠀⠀⠀⠀⠀⠀⠑⢕⢕⢕⢕⢕⢕⢀⠀⠁⠕⠕⢅⢁⠁⠐⠄⠀⠀⠀⠀⠀⠀⠁⠀⠀⠀⠀⠀⠀⠀⠀⠑⢕⢕⢕⢕⢅⢅⢅⢅⢁⢁⢁⢁⢁⢁⢁⢁⢕⢕⢕⠕⠄⠄⠀⠀⠁⠀⠁⠁⠑⠑⠑⢕⢕⢝⢟⢻⢿⣟⣗⡗⢷⢷⢗⣳⣵⢵⢕⢕⢕⢔⢔⢄⢄⢔⢕⢕⢕⢕⢕⢕⢕⢕⢕⢕⢕⢕⢕⢅⢄⢔⠔⢑⢑⢕⢕⠕⢑⢕⢕⢕⢕⢕⢕⢕⢕⢕⢔⢕⢕⢔⢀⠀⠄⠀⠀⠀⠀⠀⠑⠀</a:t>
            </a:r>
            <a:br/>
            <a:r>
              <a:t>⠀⠀⠀⠀⠀⠀⠀⠀⠀⠀⠀⠀⠀⠀⠀⠀⠀⠑⠀⠀⠀⠀⠀⠀⠀⠀⠀⢀⠀⠀⠀⠀⠀⠄⠐⠀⠀⠀⠀⠀⠀⠀⠀⠀⠀⠀⠀⠀⠀⠀⠀⠀⠀⠀⠀⠀⠀⠀⠀⠀⠀⠀⠀⠀⠀⠀⠀⠀⠁⠀⠀⠀⠀⠀⠀⠀⠀⠀⠀⠀⠀⠀⠁⠁⠁⠀⠁⠀⠀⠀⠀⠀⠁⠁⠑⠐⠀⠀⠁⠑⠕⠕⢔⢀⢀⠀⠄⠄⠀⠀⢁⢑⢕⢕⢕⢕⠕⠕⢕⠁⠀⠀⠀⠀⠀⠀⠀⠀⠀⠀⠀⠀⠀⠀⠀⠀⠀⠀⠀⠀⠄⢀⢅⢕⢕⢕⢕⢕⢕⢕⢀⠀⠀⠀⠀⠀⠀⠀⠀⠀⠀⠀⠀⠀⠀⠀⠀⠀⠀⠀⠀⠀⠀⠁⠑⠁⠑⠑⠘⢕⢜⢕⢕⢕⢕⢕⢜⢗⢕⢵⣕⣕⣱⣵⣕⡸⢿⢗⢇⠑⠕⠅⠕⢕⢕⢕⢕⢕⢕⢕⢕⢕⢕⢕⢕⢕⢕⢕⢕⢅⢕⢕⢕⢕⢕⢑⢕⢕⢕⠕⠕⠑⠐⠐⠀⠀⠀⠀⠀⠀⠀</a:t>
            </a:r>
            <a:br/>
            <a:r>
              <a:t>⠀⠀⠀⠀⠀⠀⠀⠀⠀⠀⠀⠀⠀⠀⠀⠀⠀⠀⠀⠀⠀⢄⠔⠀⠀⠁⠁⠁⠀⠀⠀⠀⠀⠀⠀⠀⠀⠀⠀⠀⠀⠀⠀⢕⠀⠀⠀⠀⠀⠀⠄⢀⠀⠀⠀⠀⠀⠀⠀⠀⠀⠀⠀⠀⠀⠀⠀⠀⠀⠀⠀⠀⠀⠀⠀⠀⠀⠀⠀⠀⠀⠀⠀⠀⠀⠀⠀⠀⠀⠀⠀⠀⠀⠀⠀⠀⠀⠀⠀⠀⠀⠀⠀⠐⠀⠁⠀⠀⠀⢀⠀⠀⠁⠑⠑⠑⠕⠔⢔⢄⢄⠀⠀⠀⠀⠀⠀⠀⠀⠀⠀⠀⠀⠀⠀⠀⠀⠀⠄⠔⠄⢕⢕⢕⢑⢕⢕⢕⢕⢕⠕⠀⠀⠀⠀⠀⠀⠀⠀⠀⠀⠀⢀⢄⢀⠀⠀⠀⢀⠀⢀⠀⠀⠀⠀⠀⠀⢀⢔⢕⢕⢕⠑⢕⡕⢕⢕⢕⢕⢕⢕⢕⢕⢕⠕⠑⠕⠁⠁⠀⠀⠀⠑⠁⠁⠀⠁⠀⠀⠁⠕⢅⢕⢕⢕⢕⢕⢕⢕⢕⢕⢕⢕⠕⠕⠕⠕⢁⢅⠁⠀⠀⠀⠀⠀⠀⠀⠀⢀⢀⠀</a:t>
            </a:r>
            <a:br/>
            <a:r>
              <a:t>⠀⠀⠀⠀⠀⠀⠀⠀⠀⠀⠀⠀⠀⠀⠀⠀⠀⢀⢀⠀⠀⠀⠀⠀⠀⠀⠀⠀⠀⠀⠀⠀⠀⠀⠀⠀⠀⠀⠀⠀⠀⠀⢀⢀⠀⠀⠀⠀⠀⠀⠀⠀⠀⠀⠀⠀⠀⠀⠀⠀⠀⠀⠀⠀⠀⠀⠄⠀⠀⠀⠀⠀⠀⠀⠀⠐⠀⠀⢀⠀⠀⠀⠀⠀⠀⠀⠀⠀⠀⠀⠀⠀⠀⠀⠀⠀⠀⠀⢀⠀⠀⠀⠀⠀⠀⠀⠀⠀⠀⠀⠐⠄⢀⢀⠀⠀⠀⠀⠀⠀⠀⠀⠀⠀⠀⠀⠀⠀⠀⠀⠀⠀⠀⠀⠀⠀⠀⠀⠄⠄⠀⠁⠑⠑⠁⠁⠁⠁⠁⠀⠀⠀⠀⠀⠀⠀⠀⠀⠀⠀⢀⢵⢵⣕⣕⣕⣕⢕⢕⢕⠑⠁⠀⢔⢕⢕⢕⣕⣕⢕⢕⣕⢕⢕⢕⢕⢕⢕⢅⠕⢑⢑⢑⠁⠑⢑⠀⢀⢀⠀⠀⠄⠀⢀⠀⢀⢀⢀⢀⢀⢀⢀⢅⢕⢕⢕⢕⢕⠕⠕⢕⢕⠑⠀⠀⠀⠀⠀⠀⠀⠀⠀⢐⢔⢔⢔⢕⢕⢕⢕⠀</a:t>
            </a:r>
            <a:br/>
            <a:r>
              <a:t>⠀⠀⠀⠀⠀⠀⢀⠀⠀⠀⠀⠀⠀⠀⠀⠀⠀⠁⠀⠀⠀⠀⠀⠀⠀⠀⠀⠀⠀⠀⠀⠀⠀⠀⠀⠀⠀⠀⠀⢄⢔⢱⢕⢅⢄⢄⢀⢔⠕⠕⠑⠀⠀⠀⠀⠀⠀⠀⠀⠀⠀⠀⠀⠀⠀⠀⠀⠀⠀⠀⠀⠀⠀⠀⠀⠀⠀⠀⠀⠀⠀⠀⠁⠁⠀⠀⠀⠀⠀⠀⠀⠀⠀⠀⠀⠀⠀⠀⠀⠀⠄⢄⠀⠀⠀⠀⠀⠀⠀⠀⠀⠀⠀⠀⠀⠁⠀⠐⠐⠀⠀⠀⠀⠀⠀⠀⠀⠀⠀⠀⠀⠀⠀⠀⠀⠀⠀⠀⠀⠀⠀⠀⠀⠀⠀⠀⠀⠀⠀⠀⠀⠀⠀⠀⠀⠀⢀⢄⢔⢔⢕⢕⢜⢕⢕⢕⢇⠕⠕⢕⠕⠵⢷⢞⢕⢜⢻⢿⢷⢷⢱⢵⢗⢗⢗⢗⢕⢕⢑⠀⢀⢐⠑⠁⢁⠁⢀⠀⠀⠀⠀⠀⠀⠀⠁⠁⠁⢅⢕⢅⠅⠁⠑⠁⠀⠀⠀⠁⠀⠀⠀⠀⠐⠐⠀⠐⠀⠀⠑⢕⢐⠀⠄⠕⠕⠕⠕⠇⢕⢕⠀</a:t>
            </a:r>
            <a:br/>
            <a:r>
              <a:t>⢀⢑⠁⠁⠀⠀⠀⠀⠀⠀⠀⠀⠀⢀⠀⠀⠀⠀⠀⠀⠀⠀⠀⠀⠀⠀⠀⠀⠀⠀⠀⠀⠀⠀⠀⠀⠀⠀⢄⠕⢕⢞⢎⠕⢜⢱⢗⢕⠀⠀⠀⠀⠀⠀⠀⠀⠀⠀⠀⠀⠀⠀⠀⠀⠀⠀⠀⠀⠀⠀⠀⠀⠀⠀⠀⠀⠀⠀⠀⠀⠀⠀⠀⠀⠀⠀⠀⠀⠀⠀⠀⠀⠀⠀⠀⠐⠀⠀⠀⠀⠁⠀⠀⠀⠀⠀⠀⠀⠀⠀⠀⠀⠀⠀⠀⠀⠀⠀⢀⠀⠁⠀⠀⠀⠀⠀⠀⠀⠀⠀⠀⠀⠀⠀⠀⠀⠀⠀⠀⠀⠀⠀⠀⠀⠀⠀⠀⠀⠀⠀⠀⠀⠄⢔⢕⢕⢕⢕⢕⢕⢕⢕⣔⡔⠀⠁⠄⠀⠄⠄⢄⢁⢑⢁⢅⢁⢁⢑⠅⠑⠕⢕⢕⢕⢱⢕⢕⢕⢕⢗⢕⢅⠕⠅⠁⠀⠀⠀⠀⠀⠀⠀⠀⠀⠀⠀⠀⠑⠕⠁⠀⠀⠀⠀⠀⠀⠀⠀⠀⠀⠀⠀⠀⠀⠀⠀⠄⠀⠀⢐⢕⢕⢔⢀⠀⠀⠀⠀⠁⠕⠀</a:t>
            </a:r>
            <a:br/>
            <a:r>
              <a:t>⣱⣷⣔⡄⠀⠀⠀⠀⠀⠀⠀⠀⠀⠀⠀⠀⠀⠀⠀⠀⠀⠀⠀⠀⠀⠀⠀⠀⠀⠀⠀⠀⠀⠐⠀⢀⠰⠐⠁⠀⠀⠀⠁⠕⠘⢕⢕⠑⠁⠀⠀⠀⠀⠀⠀⠀⠀⠀⠀⠀⠀⠀⠀⠀⠀⠀⠀⠀⠀⠀⠀⢀⠀⠀⠀⠀⠀⠀⠀⠀⠀⠀⠀⠀⠀⠀⠀⠀⠀⠀⠀⠀⠀⠀⠀⠀⠀⠀⠀⢀⠔⠐⠀⠀⠀⢔⢀⠀⠐⢄⢀⠀⠀⠀⠀⠀⠀⠀⠀⠁⠁⠀⠁⠐⠐⠐⠐⠐⠀⠀⠀⠀⠀⠀⠀⠀⠀⠀⠀⠀⠀⠀⠀⠀⠀⠄⠔⠀⠀⠀⠀⢀⢕⢕⢵⡇⢔⢕⢕⢕⢕⢕⢕⢕⢄⠀⠀⠀⠐⠔⠔⢕⢕⢕⢕⢕⢇⢕⢕⢕⢔⢄⠁⢀⢑⠑⢑⢝⢑⠐⠑⠕⠀⢀⠀⠀⠀⢄⠀⠀⠀⠀⠀⠀⠀⠀⠀⠀⠀⠁⠀⠐⠑⠐⠁⠀⠔⠄⠄⢔⢔⢔⢔⢔⢔⢅⢔⢄⢔⢕⠕⠑⠑⠕⢕⢕⢄⠀⢐⢄⠀</a:t>
            </a:r>
            <a:br/>
            <a:r>
              <a:t>⣼⡝⢗⢎⢗⢔⡀⠀⠀⠀⠀⠀⠀⠀⠀⠀⠀⠀⠀⠀⠀⠀⠀⠀⠀⠀⠀⠀⠀⠀⠀⠀⠀⠀⠀⠀⠀⠀⠀⠀⠀⠀⠀⢄⢄⢕⢕⢄⠀⠀⠀⠀⠀⠀⠀⠀⠀⠀⠀⠀⠀⠀⠄⠄⠀⠀⠀⠀⠑⠑⠁⠀⠀⠀⢀⢀⠀⠀⠀⠀⠀⠀⠀⠀⠀⠀⠀⠀⠀⢀⢄⢄⢔⢔⠄⢅⢅⢔⢄⢅⢕⢔⢔⢔⢕⢕⢕⣕⢕⢕⢕⢕⢔⢄⢀⢀⠀⠀⠀⠀⠀⠀⠀⠀⠀⠀⠀⠀⠀⠀⠀⠀⠀⢄⢔⢄⢀⢄⢄⢄⢄⢄⢴⢢⢔⢕⢕⢀⢠⢔⢔⢕⢕⢀⢕⣝⣽⣕⣱⡵⢕⢕⢕⢜⢕⢕⠕⢕⢱⢕⢕⢕⣕⣕⢕⢕⢑⠑⠕⢕⢕⢕⢕⢄⢀⠀⠀⠐⠑⠕⠕⢔⢔⠀⠀⠑⠔⠀⠀⠀⠀⠀⠄⠀⠀⠀⠀⠀⠀⠀⠀⠀⠀⠀⠀⠁⠀⠀⠐⠄⠁⢁⢁⠁⠁⠑⠁⠀⠀⠀⠀⠀⠀⠀⠄⠁⠀⠁⠕⢱⠀</a:t>
            </a:r>
            <a:br/>
            <a:r>
              <a:t>⢟⣟⡟⢟⢞⣾⣷⡕⢔⢄⢀⠀⠀⠀⠀⠀⠀⠀⠀⠀⠀⠀⠀⠀⠀⠀⠀⠀⠀⠀⠀⠀⠀⠀⠀⠀⠀⠀⠀⠀⠀⢐⢕⢕⢕⢕⠑⠀⠀⠀⠀⠀⠀⠀⠀⠀⠀⠀⠁⠁⠐⠀⠀⠀⠀⠀⠀⠀⠀⠀⠀⠀⠀⠀⠀⠀⠀⠀⠀⢔⢄⢀⠀⠀⢀⢀⠀⢀⠀⢑⢕⢕⢔⠀⢄⢄⢄⢔⢔⣕⣱⢕⣵⣕⣜⢕⢕⢕⢳⢷⢵⣕⡕⢕⢕⢕⢕⢔⢄⢀⢀⢀⠀⠀⠀⠀⠀⠀⠀⠀⢄⢔⢱⢕⠕⠕⠕⠑⠑⠑⠑⠑⠑⠕⠕⠞⠝⠕⢕⢕⢜⢟⢝⢝⠝⠗⠻⠏⠕⢕⠑⠀⠐⠑⠑⠁⠀⠁⠀⢑⢕⢕⢕⢕⡕⢕⢕⢄⢁⠑⠱⢕⣕⢕⢕⢀⠀⠀⠀⢀⢀⠀⠅⠀⠀⠀⠀⠔⠔⠔⢐⠀⠀⠐⠀⠀⠀⠀⠀⠀⠀⠀⠀⠀⠀⢀⢄⢔⢄⢄⢔⢕⣅⡄⢀⠀⠀⠀⠀⠀⠀⠀⠀⠀⢀⢀⢀⢀⢀⠁⠀</a:t>
            </a:r>
            <a:br/>
            <a:r>
              <a:t>⡿⢿⢿⢿⣿⣿⣿⡝⢕⢱⣵⣅⡀⢀⠀⠀⠀⠀⠀⠀⠀⠀⠀⠀⠀⠀⠀⠀⠀⠀⠀⠀⠀⢀⣀⢀⠀⠄⢐⣕⢕⢎⢕⢕⠔⠁⠀⠀⠀⠀⠀⠀⠀⠀⠀⠀⠀⠀⠀⠀⠀⠀⠀⠀⠀⠀⠀⠄⠴⢔⢀⢀⠀⠀⠀⠀⠀⠄⠔⢕⠏⢕⢕⢑⢗⢕⠁⠑⠅⠁⠁⠁⠀⠀⠁⠈⠑⠕⠕⠕⠕⠜⢝⢝⢝⢟⢞⢝⢕⢕⢕⢕⢕⢕⢜⢱⢕⢇⢕⢱⢕⢕⢕⢀⢐⢕⠄⠀⠀⠄⠄⠀⠀⠀⠀⠐⠀⠀⠀⠀⠀⠀⠀⠀⠀⠀⠀⠀⠁⠁⠀⠀⠀⠀⠀⠀⠀⠀⠀⠀⠀⠐⢕⢅⢄⢄⢁⠁⢕⢇⢕⢕⢕⢕⠑⢅⠕⢕⢁⠀⠀⠁⠑⠑⠕⠕⢄⠄⢄⢄⢔⠕⠕⠀⠀⠀⠀⠀⠀⢄⢔⢔⢄⢔⢐⢄⢐⠁⢄⢄⢄⢔⣔⢴⢇⢕⢕⢗⢟⢝⣕⣗⢷⢞⢗⢔⠀⠀⢀⢄⠀⢀⠄⢄⢕⢕⢕⢕⢕⢕⠀</a:t>
            </a:r>
            <a:br/>
            <a:r>
              <a:t>⢷⢿⢿⡧⢗⢗⣱⣵⡞⢇⠑⢈⢝⣧⣕⣄⣄⢠⣄⡄⢔⢄⠄⠀⠀⠀⠀⠀⠀⠀⠀⠀⠀⠀⠀⠀⠀⢕⣼⣿⣷⡕⢕⢔⢀⢀⢀⢄⢀⢀⠀⠀⠀⠀⠀⠀⠀⠀⠀⠀⠀⠀⠀⠀⠀⠀⠀⠀⠀⠀⠀⠀⠀⢀⢄⠔⠐⠀⠀⠀⠀⠁⠁⠁⠁⠁⠁⠁⠁⠀⠀⠀⠀⠀⠀⠀⠀⠀⠀⠀⠀⠀⠀⠀⠀⠀⠁⠁⠁⠑⠑⠕⢕⢕⢕⢕⢳⢕⢕⢕⢕⢕⢕⢕⢕⢕⢔⢄⠀⠀⠀⠀⠀⠀⠀⠀⠀⠀⠀⠀⠀⠀⠀⠀⠀⠀⠀⠀⠀⠀⠀⠀⠀⠀⠀⠀⠀⠀⠀⠀⢀⢕⢕⢕⢕⠞⠟⢇⢕⢕⢕⢕⢕⢕⢕⢕⡕⢔⢕⢕⢄⢀⠀⠀⠀⠀⠀⠑⠑⠐⠀⠀⠀⠀⠀⠀⠀⠀⠐⠑⠜⢕⢕⢕⡕⢱⢵⢕⢕⢕⢗⢎⢕⢕⢕⢕⢕⢄⢁⢜⢝⢹⢵⡵⢕⣕⢕⢕⢕⠕⢕⢄⢄⠕⢕⢕⢗⢕⢕⢳⠀</a:t>
            </a:r>
            <a:br/>
            <a:r>
              <a:t>⠜⢽⣷⣷⣵⣾⣵⡏⢝⢕⢳⣧⣕⣜⢘⢋⢝⢹⢿⢿⣗⢗⢳⢷⢳⢶⣵⢔⡕⢧⢵⢵⢄⢴⢕⢕⢗⢟⣟⣝⣳⣾⣷⡷⢗⡕⢕⣕⢕⣱⢕⢕⢕⢅⢄⢄⠄⠄⠔⠔⠐⠐⠐⠁⠁⢅⠀⠀⠀⠀⠀⠀⠁⠀⠀⠀⠀⠀⠀⠀⠀⠀⠀⠀⠀⠀⠀⠀⠀⠀⠀⠀⠀⠀⠀⠀⠀⠀⠀⠀⠀⠀⠀⠀⠀⠀⠀⠀⠀⠀⠀⠀⠀⠁⠑⠑⠕⠕⢵⣵⣕⢕⢕⢕⢕⢕⢕⢕⢕⢄⢀⢀⢀⠀⠀⠀⠀⠀⠀⠀⠀⠀⠀⠀⠀⠀⠀⠀⠀⠀⠀⠀⠀⠀⠀⠀⠄⠀⠀⠀⠁⠑⢁⢕⢄⢐⢔⢔⢕⢪⢾⢝⢿⢵⣕⣷⡝⢕⢕⢕⢕⢕⢕⢄⠀⠀⠀⠀⠀⠀⠀⠀⠀⠀⠀⠀⠀⠀⠀⠀⢕⢱⣕⣷⣵⣵⢕⢕⢕⢕⢕⢕⢕⢕⢕⢕⢕⢑⠁⠀⢕⠅⠑⠁⠁⠁⠑⢕⢕⢕⢄⠀⠀⠀⠕⢵⢕⢕⣕⣕⠀</a:t>
            </a:r>
            <a:br/>
            <a:r>
              <a:t>⢤⣄⡜⣿⢿⣿⣿⣿⣷⣳⣣⣵⣝⡟⢽⣕⢗⢕⢁⢘⢙⠕⠕⠑⠑⠎⢟⢟⣟⢇⢺⢧⣵⢵⢵⢮⣵⣵⡵⣗⡞⢟⢻⢿⢿⣷⡿⢞⢟⢻⢷⣵⣵⣵⢕⢵⢵⣵⢔⢄⢔⢕⢔⢕⢄⢄⢄⢄⢔⢔⠐⠕⢖⢖⢔⢔⢖⢗⢇⢔⡄⢄⢀⠀⠀⠀⠀⠀⠀⠀⠀⠀⠀⠀⠀⠀⠀⠀⠀⠀⠀⠀⠀⠀⠀⠀⠀⠀⠀⠀⠀⠀⠀⠀⠀⠀⠀⠀⠀⠁⠑⢕⢕⢕⢕⢕⢕⢕⢕⢕⢕⢕⢕⢕⢔⠀⢀⢀⢀⠀⠀⠀⠀⠀⠀⠀⠀⠀⠀⠀⠀⠀⠀⠀⠀⠀⠀⠀⠀⠀⠀⠀⠕⢕⢅⢁⢀⢔⢕⢕⡕⢱⣵⣵⣜⢝⡳⢇⢕⢕⢳⣳⢼⡕⢀⠀⠀⠀⠀⠀⠀⠀⠀⢀⠀⠀⠀⠄⠄⠑⠁⠀⠀⠑⢝⠕⠕⢕⢟⠑⠕⢕⢕⢕⢕⢕⢝⢸⣧⣕⣕⣕⢕⢄⢀⠀⠀⠀⠁⠘⢕⢕⢕⢄⢄⠑⠕⢕⢸⢕⠀</a:t>
            </a:r>
            <a:br/>
            <a:r>
              <a:t>⠑⢘⢝⢝⢝⢟⣟⡟⢟⢝⢝⢏⢝⡿⣽⣟⢸⢕⢕⢕⢔⢔⢕⢀⢀⢐⢑⢑⢁⢁⢑⢕⣕⡱⢜⢯⢹⡟⢏⣕⣻⣿⣿⡾⢽⢝⢕⣷⣷⢷⢻⢿⢟⢟⢕⢕⣼⣿⢕⢕⢕⢵⣕⢕⢱⡕⢁⢀⠀⠁⠁⠁⠁⢁⢕⢕⢝⢕⢕⠕⠑⠑⠑⠑⠀⠀⠀⠀⠄⠄⠄⢀⢀⠀⠀⠀⠀⢀⢀⠀⠀⠀⠀⠀⠀⠀⠀⠀⠀⠀⠀⠀⠀⠀⠀⠀⠀⠀⠀⠀⠀⠁⠑⠑⠕⠜⢧⢕⢕⢕⢕⢕⢕⢕⢁⢕⢕⢕⢕⡕⢔⢀⠀⠀⠀⠀⠀⠀⠀⠀⠀⠀⠀⢀⢄⢄⠀⠀⠀⠀⠀⠀⠕⠅⠑⠁⠕⢕⠑⢕⢝⢕⢱⡎⢕⠕⢕⢇⢱⢵⢺⢿⢷⢵⢵⡕⢄⢄⢔⢔⠀⠀⠀⠁⠀⠀⠀⠀⠀⠀⠀⠀⢀⠄⠀⠀⠀⠀⠀⠀⠀⠀⠀⠁⠕⢕⢱⣾⣿⣿⣿⢿⢻⣷⢵⡕⢔⠀⠀⠀⠀⠑⢕⠁⠀⠀⢔⡼⢇⢕⠀</a:t>
            </a:r>
            <a:br/>
            <a:r>
              <a:t>⣜⢜⢕⢕⢜⢝⠝⠙⠙⠕⢕⢕⢝⢝⢝⢝⠑⠑⠁⠅⢑⠑⢕⢕⢕⢜⢕⣕⣱⣵⣵⣵⢱⢕⢱⢕⢪⣝⣹⣿⣷⣗⢗⢜⢝⢕⢕⢝⡕⢕⢕⢕⣗⡷⢵⢿⢿⢟⢕⢕⢱⣕⡸⣵⣵⣵⣽⢗⢣⢔⡕⢔⣕⡕⢅⢕⡕⢕⢕⣄⢄⢄⢔⢔⢰⢔⢔⢠⢄⢄⢄⢄⢀⢀⢀⢀⠀⠁⠁⢑⢐⠀⠀⠄⢀⠀⠀⠀⠀⠀⠀⠀⠀⠀⠀⠀⠀⠀⠀⢀⢀⢀⠀⠀⠀⠀⠀⠁⠑⠕⢕⢕⢇⢕⢕⢕⢕⢕⢕⢝⢏⢕⢕⢔⢔⢔⢄⢀⢀⢄⠔⠗⠕⠕⠄⠄⢄⢄⢄⢄⢄⢐⢀⠀⢄⣔⢔⢔⢕⢕⢑⠄⠕⢕⢕⢅⢕⢵⣕⡕⢕⢕⢜⢝⢝⢽⢟⢗⢔⢀⠀⠀⠀⠀⢀⢀⠀⢀⠀⠀⠐⠕⢕⢔⠀⠀⠀⢄⢄⠀⠀⠀⠀⠀⠀⠁⠑⠇⠝⠕⠕⠕⠘⠙⠕⢝⣧⡕⢔⢄⢀⢔⢁⠀⢀⢄⢄⣕⢕⢕⠀</a:t>
            </a:r>
            <a:br/>
            <a:r>
              <a:t>⢄⠀⢀⢀⢁⢅⢀⢀⠀⠀⢀⢁⢑⣕⡆⢄⢀⠀⠀⠑⢕⢕⢕⢘⠝⣞⣟⣽⣿⣿⣿⣿⣧⡵⢵⣵⣕⣝⣽⡽⢽⢞⢕⢕⣅⣕⡕⢳⢷⣵⣵⣵⣽⣝⣕⡕⢕⢕⢟⢷⢕⢕⢕⢕⢜⢏⢹⢹⢧⣵⣼⣼⡽⣝⡽⢿⢿⣷⢾⢟⢞⢿⣽⣽⣽⡵⢾⢷⣿⣷⣷⣷⣼⡣⣽⣕⣕⣔⡔⢄⢅⠅⠑⠑⢔⢔⢔⢔⢄⠄⢀⢀⠀⠀⠀⠀⠀⠀⠀⢅⢕⢕⢔⢕⢄⢀⠀⠀⠀⠀⠀⠀⠑⢕⢜⢕⢕⢕⢕⢕⢕⢜⠕⠕⢕⢕⢕⢑⠁⠀⠀⠀⠀⠀⠀⢄⢕⢕⢕⠕⠕⠕⢕⢕⠕⠝⠕⢕⢕⢕⣵⣵⣦⣕⢕⣕⣕⣕⣕⡝⢜⢕⢕⢕⢕⢕⢕⢕⢕⢕⢕⢇⢵⣜⣻⣿⡇⢔⢄⢄⢄⠀⠀⠀⠀⠀⠀⠅⠑⠀⠀⠀⠀⢀⢄⢀⠀⠀⢀⠀⠀⠀⠀⠀⠀⠀⠑⢝⢷⣕⢕⢕⢕⢰⢔⠁⢜⢟⣷⡕⠀</a:t>
            </a:r>
            <a:br/>
            <a:r>
              <a:t>⢏⢗⢞⢟⠟⠗⠋⠙⠉⠉⠉⠑⢕⢝⢕⢕⢞⢧⣕⡕⢱⢕⢕⢗⢖⢇⢵⠕⢜⢝⢝⢕⢕⠕⠕⠑⠑⠑⠕⠕⢕⢞⢏⢟⢻⢟⣿⡵⣕⢱⢞⢿⢟⢟⣯⡝⢝⢝⢝⢝⢕⢕⢕⢕⢵⢴⢴⢅⢅⢁⢍⢁⢁⢁⠀⢕⢕⡗⣧⣽⣷⣾⣾⣿⣷⡕⢟⢕⢝⢟⢿⢿⢿⣿⣝⣹⣽⣽⣝⣝⣝⣟⣷⣷⢵⢕⣕⣕⣕⢔⢄⢄⢕⢑⠀⠀⠀⠀⠐⠕⢕⠑⠀⠁⠕⠁⠀⠀⠀⠀⠀⠀⠀⠀⠁⠁⠁⠀⠁⠁⠕⠔⠔⠀⠁⠑⠕⠑⠀⠀⠀⢀⢀⢔⢔⠄⠀⠀⠀⠀⠀⠀⠑⠀⠀⠀⠀⠀⢕⢕⢝⢳⡕⢕⢝⢻⣿⣿⣿⣿⣷⣧⣵⣕⢕⢕⢕⢕⢕⢕⢕⢕⢕⢟⢿⣿⣿⣏⣕⢕⢕⠄⢔⠔⢔⢕⠕⠀⠀⠀⠀⠀⠀⠁⠁⠁⠕⠑⠀⢄⢄⠀⠀⠀⠀⠀⠀⠀⠑⢝⢟⣝⡕⢗⢕⢔⢕⢜⢿⢿⠀</a:t>
            </a:r>
            <a:br/>
            <a:r>
              <a:t>⢝⢝⡝⢅⡔⢀⠀⠀⠁⠁⠀⢀⢕⢑⢅⢁⠑⢕⢜⢕⢕⢣⢕⠕⢕⢕⡕⠕⠇⢕⠑⠑⠀⠀⠀⠀⠀⠀⠀⢀⢄⠕⠁⠁⠑⠀⠑⠕⠑⠑⠑⠑⠕⢕⠑⠕⢕⢕⢕⢕⢝⠟⢗⢕⢕⡷⣷⣷⣕⣕⣕⣕⣱⡕⢕⢕⢕⢕⢕⢝⢗⠺⢟⢝⢻⢿⢕⢕⢕⡼⢽⢷⢷⢷⢿⢿⣟⣝⡝⢻⣟⣏⡝⢯⣕⡕⢕⢟⢿⢿⣟⣷⣧⣵⣵⣔⣔⡄⢄⢄⢁⠀⠄⢀⢀⠀⠀⠀⠀⠀⠀⠀⠀⠀⠀⠀⢀⠀⠀⠀⠀⢄⢀⢀⢀⠀⠀⠀⠀⠀⢀⠀⠁⠁⠁⠀⠀⠀⢔⢀⢐⢐⠀⠀⠀⠀⠀⠀⠀⢕⢕⢕⢜⢝⢇⢜⣝⣟⣟⣿⣿⣿⣿⣿⣿⣷⣷⣧⢵⣕⡕⢕⢜⢟⢿⢿⢿⣿⣿⣧⣵⣴⢴⢕⢕⠕⢔⢀⠐⠀⢁⠀⠀⠀⠀⠀⠀⢀⢔⢕⢱⢕⢀⠀⠀⠀⠁⠕⠄⠁⢑⢜⢕⢕⢵⣵⣵⣷⣵⢕⠀</a:t>
            </a:r>
            <a:br/>
            <a:r>
              <a:t>⢕⢕⣕⣔⣔⣔⢕⢃⢈⢁⢁⢁⢅⢔⢅⢄⠀⠀⣕⠄⠐⠀⠀⢀⢠⢤⢔⢔⢄⢄⠄⠄⢄⠀⠀⠀⠐⠀⠀⠄⠔⠄⠀⠄⠔⠐⠀⠀⠀⠀⠀⠄⠄⢔⢄⢔⢕⠕⠅⠁⠁⠐⠀⠀⠁⠁⠜⢻⢟⢏⡝⡏⢝⣷⣕⢕⡕⠕⢕⢕⣵⡗⢕⢕⢕⢝⢗⢝⢗⠇⠑⠕⢕⢕⡝⢕⣕⣹⣿⣝⣼⣷⣾⣷⣿⣞⡟⢝⢻⢿⣿⣿⣿⣿⢾⣿⣿⣿⣿⣿⣇⢔⢄⢀⠀⠀⠀⠀⢀⠀⠀⢄⢔⢔⢕⢔⢕⢕⢕⢕⢔⢅⠅⠁⠁⠁⠀⢀⢄⡰⢵⢕⠀⠀⠀⠀⠀⢔⢕⡕⢕⢕⢄⢄⢀⢀⢀⢀⠀⠑⠕⢕⢕⢕⢕⢱⢕⣕⣝⢿⢿⣿⣿⣿⣿⣿⣿⣿⣷⣵⣕⣕⢕⡕⢕⢕⢕⢱⣽⣿⢟⢇⢕⢕⢀⢀⢕⢅⢀⢀⢕⣵⡕⠀⠀⠀⢄⠑⠑⠕⢕⢕⠐⠀⠀⠀⠀⠀⠀⠀⠕⢇⢕⢕⢕⢜⣿⣿⣿⣷⠀</a:t>
            </a:r>
            <a:br/>
            <a:r>
              <a:t>⠃⠙⢙⢙⢙⢕⢈⠁⠁⠁⠁⠁⠁⠉⠉⠁⠀⠒⠇⠄⠀⠀⠁⠁⠁⠀⠀⠈⠑⠓⠑⠑⠐⠑⠑⠃⢕⠕⠑⠑⠕⢑⢄⠀⠀⠀⠀⠀⢀⢀⢄⢔⢄⢁⢀⢀⢄⠀⠀⢄⢀⢀⢄⢄⢄⢐⣕⣕⣵⣷⡿⢇⠑⢱⠥⢅⡀⠀⠀⠀⠈⠑⠑⠑⡱⠵⠵⠵⢕⢄⠀⠁⠑⢜⣿⣿⡻⡿⢏⢝⢕⢕⢕⢜⢹⡿⠿⠷⠧⢟⢾⣿⣿⣿⣧⣜⡿⣿⣿⣿⡿⢿⣷⣵⣕⢔⢔⢔⢀⢁⠀⠁⠕⠕⠑⠑⠑⠁⠁⠀⠁⠀⠀⠀⠀⠀⠀⠁⠁⠁⠁⠑⢄⢀⢀⢀⢄⢕⡕⢕⣕⣕⡕⢕⢕⢕⢕⢕⢕⢔⢔⢕⢕⢳⢞⣏⢝⢕⢕⢕⢕⢕⢝⢻⣿⣿⣿⣿⣿⣿⣿⣿⣿⣿⣿⣷⣷⣷⣿⣵⣵⣵⣵⡵⢕⣞⣻⣵⣕⣱⣎⡿⡷⢕⢔⢔⠀⠀⠀⢔⢕⢕⠀⠀⢀⢀⠀⠀⠀⠀⠀⠁⠑⠑⢕⢜⣿⣿⣿⣿⠀</a:t>
            </a:r>
            <a:br/>
            <a:r>
              <a:t>⢕⠕⠕⠝⠕⢔⢕⢕⢔⠀⠀⠄⠀⠀⠐⠒⠂⠀⠀⢀⠀⠀⠀⠀⢀⢔⢕⢀⢀⣀⣀⣀⣀⢄⡤⢴⢇⢕⢕⢕⢱⢆⢇⢔⢄⢔⢔⣔⣱⣷⣷⣷⣿⣿⣷⣷⣷⣷⣷⣷⣷⣷⣷⣾⣿⢿⠿⠿⢿⢿⢵⠵⢴⠃⣴⣦⠀⡝⢰⢔⢔⢔⠀⠀⡇⢰⣶⡆⢕⢵⠤⠐⢢⢕⢜⣿⠷⠷⠵⠵⠵⠵⠵⠵⠵⢇⢰⣷⡆⠸⠷⠿⠯⠧⠵⠽⠽⠿⢿⢿⢷⣧⡕⢝⢿⣺⣷⣵⣧⡕⢕⢕⢀⢄⢀⢀⢀⢀⢄⣄⢰⠴⠴⢔⣄⠀⠀⠀⠀⠀⠀⠀⠀⠑⣕⡝⠽⠵⠾⣟⣟⣻⡧⢵⣷⣾⣿⣿⣟⢷⠿⠽⢝⡕⡕⢕⢕⢕⢕⢗⢗⣕⣕⣕⣸⣽⣿⣿⣿⣿⣿⣿⣿⣿⣿⣿⣿⣿⣿⣿⣿⣿⢿⢟⢻⣽⣽⣾⣿⣿⡿⡣⢕⢕⢑⢕⢕⢕⢕⣕⣕⣕⡄⢔⠕⠕⠀⠀⠀⠀⠀⠀⠀⠀⢕⣕⣿⣝⢜⢿⠀</a:t>
            </a:r>
            <a:br/>
            <a:r>
              <a:t>⢵⣵⢵⣵⣼⣕⡕⢕⢔⢀⠀⠀⠀⠀⢀⠀⠀⠀⠀⠀⠁⠉⠁⠁⠑⠘⠁⠁⠀⠁⢕⠕⠁⠁⠀⠁⠁⠁⠀⠀⠁⠈⠁⠁⠁⠐⠀⠀⠁⠘⠙⠉⠉⠁⠈⠙⠻⢿⣿⣿⡿⢟⢟⠑⠀⠀⠀⠀⠀⠑⡡⠓⢁⣼⡿⢁⠜⢈⡑⠂⠕⠓⠒⢂⣕⣸⣿⣧⣵⣶⣷⡿⠄⠱⡕⢸⠀⣶⣷⣷⣷⣷⣶⣶⣷⣷⣾⣿⣷⣷⣷⣷⣷⣷⣷⣷⣷⣶⢕⠕⢕⢝⢝⢗⣧⢇⣰⣴⢄⡗⢕⢕⢕⢕⢕⢕⢕⠕⣍⣤⣶⣶⣶⣶⣤⣌⠢⡄⠀⠀⠀⢀⠔⢘⣤⣴⣶⣶⣶⣦⣌⢑⢕⢕⣿⣿⢟⢅⣴⣶⣶⣶⣦⣌⠳⣿⣷⣧⣽⣸⠃⣴⣶⠐⣕⣿⣿⡿⢿⢿⣿⣿⣿⣿⣿⢿⣿⣿⣿⣿⣿⣿⣿⣾⡟⡿⢟⣻⣷⣧⣵⢵⢕⢕⣵⣕⡞⢏⢝⢝⢝⢕⢕⢕⢔⢔⢄⠀⠀⠀⠀⠀⠀⠀⠑⠟⢟⢽⣝⣕⠀</a:t>
            </a:r>
            <a:br/>
            <a:r>
              <a:t>⣕⡕⢱⢼⢼⢿⣝⡟⢟⢳⢧⢄⢄⢕⢗⢗⢟⠋⠙⠙⠙⠓⠐⠀⠀⠀⠀⠀⠀⠀⠀⠀⠀⠀⠀⠀⠀⠀⠀⠀⠀⠀⠀⠀⠀⠀⠀⠀⠀⠀⠀⠀⠀⠀⠀⠀⠄⠄⠀⠑⠑⢑⠀⠀⠀⠀⠀⠀⠀⢎⠠⣾⣾⡏⢡⢎⣰⣿⠏⡀⠸⠿⠿⠿⢟⢻⣿⡏⢙⢡⣤⣔⢒⢈⠁⢸⠀⣿⣿⢱⣥⣤⢄⣡⣵⠀⣤⣥⣤⣤⢄⣵⣵⢅⣤⣤⣤⣤⡤⢄⢀⡏⣉⣍⣥⣵⣿⣿⢕⡧⣝⣕⡕⢕⢕⢱⢑⣼⣿⡟⢋⡙⣉⡙⢻⣿⣧⢘⢔⢀⣀⠎⣰⣿⡿⢏⣙⣉⣙⢻⣿⣷⡅⢻⣿⡏⢰⣿⡟⢡⣥⣜⢹⣿⣇⢸⣹⣿⡿⢃⣼⡿⢃⣼⣾⣿⣿⡝⢕⢱⢕⢜⢝⣽⡏⢕⢕⢝⢝⢟⡟⢟⣿⣷⣧⣕⣹⣽⣿⣿⣿⢿⣿⣿⣿⣷⣵⣕⣕⢕⢕⢕⢕⣵⣵⡇⢄⠀⠄⢀⠀⠀⠀⠀⠀⠀⠀⠁⠜⢟⠀</a:t>
            </a:r>
            <a:br/>
            <a:r>
              <a:t>⢕⢝⢯⣳⣧⣕⡕⢕⢕⢕⣕⢕⢕⢕⢕⢇⢕⢀⢀⠀⠀⠀⠀⠀⠀⠀⠀⠀⠀⠀⠀⠀⠀⠀⠀⠀⠀⠀⠀⠀⠀⠀⢀⠀⠀⠀⠀⠀⠀⠀⠀⠀⠀⠀⠀⠀⠀⠀⠀⠀⠀⠁⠀⠀⠀⠀⠀⠀⠀⠀⢑⢌⠝⢿⣧⣼⡿⢃⡕⢽⢀⣐⡐⢱⡇⢸⣿⡇⢕⡇⢡⣥⡅⢕⠀⢸⠀⣿⣿⢰⣶⣶⣶⣿⣿⣷⣶⣶⣶⣶⣷⣿⣿⣷⣶⣶⣴⠀⡇⠀⠀⡇⠛⠛⠟⢟⣿⣿⢕⣷⣷⣵⣜⣝⢕⢇⣸⣿⡏⢰⣕⣄⡱⣼⡆⢹⣿⣇⠜⢕⡜⢰⣿⣿⢁⢎⣕⢜⢹⢇⢸⣿⣷⢁⡎⢇⣾⣿⢇⡎⢟⢻⠁⣿⣿⠀⣿⡿⢑⣾⡿⢑⢾⣿⣿⣿⣿⣿⣷⣿⣿⣷⣷⣷⣵⣵⡕⢕⢟⢕⢕⣕⣝⣝⣽⡽⢝⢹⢷⢟⢏⢿⢿⢏⢕⢞⢻⢟⢟⢝⢱⣵⣵⣵⣵⣕⢕⢄⢄⢅⢀⠀⠀⢄⠀⠀⠀⠀⠀⠁⠀</a:t>
            </a:r>
            <a:br/>
            <a:r>
              <a:t>⢕⢕⢕⣼⡟⢿⣿⣿⣿⣿⣿⣿⣷⣯⡝⢟⢳⢷⣧⣔⡄⠀⠀⠀⠀⠀⠀⠀⠀⠀⠀⠀⠀⠀⠀⠀⠀⠀⠀⠄⠐⠑⠑⠀⠀⠀⠀⠀⠀⠀⠀⠀⠀⠀⠀⠀⠀⠀⠀⠀⠀⠀⠀⠀⠀⢄⢕⠔⠰⠆⠓⢌⠇⣱⣿⠏⡀⢠⣤⠈⢸⣿⡇⢸⡇⢸⣿⡇⢱⡇⢸⣿⡇⢱⢕⢸⠀⣿⣿⢡⢥⢥⡕⣿⣿⢕⠥⠥⠥⠥⢕⣿⣿⢕⡥⠥⠥⢤⢇⢄⣔⣎⣿⣿⣿⠅⣿⣿⢕⡇⢝⢿⢟⡕⣸⠀⣿⣿⢇⣜⣟⡗⢕⢜⢳⢜⣿⣿⠀⡇⢇⣼⣿⡇⢸⣝⢹⢇⢇⢸⠀⣿⣿⡇⢱⡕⢿⣿⡕⢇⡱⢸⢀⣿⣿⠀⡷⢅⣾⡟⢁⣾⡿⢿⢿⢿⣿⣿⣿⣯⣽⡝⢝⢝⢝⢝⢿⢿⢷⣷⣷⣷⣷⣧⣵⣝⣕⣕⣕⣕⣱⢕⢧⢿⣷⣿⣿⣿⣧⣕⣜⣹⡿⢟⢳⣷⣵⡧⢕⢕⢕⢕⢕⢀⠀⠀⠀⠀⠀⠀⠀</a:t>
            </a:r>
            <a:br/>
            <a:r>
              <a:t>⠉⠝⢗⢺⢿⢿⣿⡏⢝⠹⢿⣝⣟⢻⣿⣿⣿⣿⡿⢏⢅⢀⢀⠀⠀⠀⠀⠀⠀⠀⠀⢄⠀⠀⠀⠀⠀⠀⠀⠀⠀⠀⠀⠀⠀⠀⠀⠀⠀⠀⠀⠀⠀⠀⠀⠀⠀⠀⠀⢀⢀⢄⠐⠀⠀⠁⠀⢀⡀⡏⢉⣡⣼⣿⣵⣵⣤⣼⣿⡇⢸⣿⡇⢸⡇⢸⣿⡇⢜⡇⢸⣿⡇⢕⡕⢸⠀⣿⡿⢸⢱⣷⡇⢺⣿⣷⣷⣷⣷⣷⣷⣿⣿⠑⣿⡷⢕⢕⢕⢕⢕⢿⣿⣿⣿⠀⣿⣿⢕⡿⢕⢕⢻⢮⣿⢕⣿⣿⠑⡏⢝⢕⢜⢕⢸⢑⣿⣿⢕⡇⠁⣿⣿⡇⢸⢕⢕⢷⢗⢇⢕⣿⣿⡇⢸⢇⠜⣿⣧⣜⢓⣇⣼⣿⠏⡑⢡⣾⡟⠡⢊⣡⣵⣷⣷⣦⣌⢙⢿⢿⢽⢽⢽⣷⣕⡱⣵⣕⣕⣕⣜⢟⢿⣿⣿⣵⣵⣾⣯⣝⢗⢇⢱⣝⣝⣹⣿⣿⣿⣿⣿⣯⣵⢵⢵⢵⣾⢗⢕⣕⢕⢄⢄⠀⢔⢔⡀⠀⢀⢀⠀</a:t>
            </a:r>
            <a:br/>
            <a:r>
              <a:t>⢄⢄⢄⠀⢁⠑⠑⠑⠀⠀⢁⢕⢵⡕⣿⣿⣿⣿⢿⢿⣿⣷⣷⣷⢷⢷⢧⣵⣴⣔⢔⢕⢀⠀⢀⢀⠀⠀⢀⢀⢄⢄⢀⢀⢀⢀⣀⢀⠀⠀⢀⢀⢀⢀⢀⢀⢀⢄⢔⢇⢱⢕⢗⢲⠐⠀⠁⠀⠀⢱⠘⠛⠙⠙⢹⣿⡏⠍⠛⠋⢸⣿⣇⣘⢃⣸⣿⡇⢘⣃⣸⣿⡇⢱⣷⣾⢄⣿⡇⠈⢉⣉⣁⣀⣀⣀⣀⣀⣀⣀⣀⣀⣀⣀⣉⡙⢮⠕⠕⠘⠁⠘⢹⢳⣿⠀⣿⣿⢕⡗⢗⢕⢕⢗⢾⢕⣿⣿⠁⡏⢕⢕⢳⢷⢼⠀⣿⣿⢕⡏⠀⣿⣿⡇⢸⠀⠁⠁⢀⢕⠕⣿⣿⡇⢸⠑⠣⢌⠛⠻⠿⠟⠛⣑⢔⢠⣿⢟⢠⢁⣾⣿⢏⡵⢥⠝⣿⣷⢈⡇⣳⣵⣵⣵⣿⣿⣿⣿⣿⣿⣿⣿⣿⣿⣟⣳⣿⣿⣿⣿⣇⢜⢝⢝⢏⢝⢕⡱⣕⣕⢝⢟⣿⣧⣵⣵⣵⣵⣷⣿⣯⣕⢵⢵⣜⢕⢕⢕⢇⢕⠀</a:t>
            </a:r>
            <a:br/>
            <a:r>
              <a:t>⢕⢕⢕⢕⢅⢕⢕⢕⢕⢕⢀⢐⠕⠳⢿⢿⣿⣿⢻⡟⣿⣿⡿⢷⣷⡽⢷⢧⢵⢵⣝⣿⡗⢗⢟⣻⣧⡴⢱⣵⣕⣷⣗⡎⢝⣹⣽⣝⣝⣝⢝⢕⢑⣕⢑⣃⣔⣄⣱⣵⡴⢔⠁⠀⠀⠀⠀⠀⠀⠀⠈⠉⠉⠉⠉⠉⠉⠉⠉⠉⢍⣹⣽⡿⢝⢝⢹⣿⣝⡽⡽⢟⢿⢿⢿⢟⢟⢻⢿⢟⢿⡏⢝⢝⡝⢝⢝⢝⢝⢝⢟⢿⣏⢝⢝⢙⢑⢰⢔⢔⢄⢀⠕⠕⢝⠝⢿⣿⣻⣿⣿⣿⣵⣕⡜⢝⢽⣝⡝⢳⢕⢕⢕⢇⢸⢽⢽⢽⢝⠕⠉⠉⠉⢉⢁⢀⢀⢔⢕⠐⠙⠙⠉⠉⠁⠀⢀⢄⢌⢙⢽⢍⢝⢔⢍⢙⢝⣹⡿⢿⣿⣿⣿⣿⣿⣯⣽⣽⣽⣽⣵⣷⣷⣽⣽⣧⣵⣷⣿⣿⣿⣿⣿⣿⣿⣿⣿⣿⣿⣿⣿⣗⡕⢕⢱⣿⣿⣷⣿⣿⣿⣿⣿⣧⢵⢯⣿⢿⢿⢿⣷⣷⣷⣷⣷⣿⣿⣷⣿⣷⠀</a:t>
            </a:r>
            <a:br/>
            <a:r>
              <a:t>⠑⠑⢕⢕⢜⢝⢝⠝⠑⠀⠄⠄⠄⠁⠑⢕⢝⢝⣿⣾⣿⣿⣵⣵⣿⣼⣝⣽⣝⡝⢝⢝⣝⣼⣽⣿⣷⣷⣾⣿⡿⢿⢿⣟⣿⣿⣿⣿⣿⣿⣿⣧⣵⣴⣴⣷⢧⢵⢵⢕⢕⢕⠁⠀⠀⠀⠀⠀⠀⠀⠀⠀⠀⢀⢔⢀⢄⢄⢠⡕⢏⢕⣿⣿⣿⣿⣿⣿⣿⣧⣿⣿⣧⢜⠙⠑⠕⠕⠀⠁⢕⡵⠵⠕⢕⢕⢕⢜⢕⢣⢕⣕⡕⢕⢕⢝⢇⠕⠕⢕⣕⡄⢀⠀⠀⠀⠁⢈⢕⢕⢝⢻⢿⢿⣿⣿⣷⣿⣿⣿⣷⣵⢕⢝⢕⢕⢱⢕⢕⢄⢄⢄⢄⢁⠁⠁⠀⠀⢀⢄⢄⢄⢄⢄⢔⢄⣕⣔⣔⣰⣴⣕⢵⡵⣵⣵⣷⣷⣷⣧⣿⣿⣿⣿⢻⣿⢿⢿⢿⢟⢿⢿⣿⢿⣿⣿⣿⣿⣿⣿⣿⣿⣿⣿⣿⣿⣿⣿⣿⣿⣿⣿⣿⣿⣿⣿⣧⣵⢷⢿⣿⣿⣿⣿⣷⣵⣵⣵⣕⣕⣕⣽⣟⣏⣱⣵⣽⣿⣿⣿⠀</a:t>
            </a:r>
            <a:br/>
            <a:r>
              <a:t>⢀⠀⠁⠁⠕⢕⢔⢄⠄⠀⠀⠀⠀⠑⠁⠁⠁⠁⢕⢽⢽⣟⢣⣹⡿⢿⢿⣿⡏⢟⣮⣽⣽⣟⢝⢟⢟⢝⠟⠟⢯⢗⢕⢝⠙⠙⠙⠘⠟⠟⢟⢟⣿⣿⣿⣿⣿⣷⣷⣗⣗⣇⣕⢵⢗⢗⢔⢔⣶⢕⢕⠑⠑⠘⢕⡇⢕⣵⣿⡇⢕⢕⢕⢝⢻⣿⡿⢿⣿⣿⡿⠕⠑⠀⠀⠀⠀⠀⠀⠀⠀⠁⢁⢁⢑⠃⠁⠑⢕⣸⣿⣿⣿⡇⢕⢕⢕⢔⢀⢄⢑⢜⢇⢠⢄⣀⣀⢀⢁⢁⢕⠁⠑⢱⢝⣫⣿⣿⣿⣿⣿⣿⣿⣿⣷⣵⣵⣕⢕⢕⢵⢿⢿⢷⢷⢵⢷⣗⣗⣞⢳⢷⢷⢧⢷⢿⢿⢟⢟⢝⣝⢿⣿⢗⣟⣏⣝⣹⣿⣽⢿⣿⣿⢿⢿⣿⣿⡷⣧⣵⢕⣜⣝⣝⣕⣽⣿⣿⣿⣿⢿⢿⣿⣿⢿⢯⢿⣿⣿⣿⣿⣿⣿⣿⣿⣿⣿⣿⣿⣿⣿⣟⣻⢏⢝⢝⢵⢕⢝⢝⡟⣻⣿⣿⣿⣿⣿⣿⣿⣿⠀</a:t>
            </a:r>
            <a:br/>
            <a:r>
              <a:t>⠄⠀⠀⠀⠀⠁⠑⠁⠀⠐⠀⠀⠀⠀⠀⠀⠀⠀⢄⡔⢵⢜⣝⣷⣷⣕⣜⣿⣷⡼⣝⡕⢕⢵⢀⠁⠀⠀⠀⠀⠀⠀⠀⠀⠀⠀⠀⠀⠀⠀⠀⠀⠑⢝⠝⠛⠙⢱⢞⢝⣿⣟⢳⡕⢕⢕⢇⢕⢕⢕⢱⢵⢕⢔⡝⣜⣱⣼⢻⣯⣵⣵⣵⣵⢾⢟⣵⣵⣿⣿⣕⡔⢄⢄⢄⢄⢔⢕⢕⢕⢕⢕⢕⢏⢕⠑⠀⠀⠑⠙⢻⢿⣿⡿⢇⢕⢸⢷⡜⢗⢗⢕⢔⢔⢕⢕⢾⡷⣷⢟⣳⢇⣕⢵⣵⣿⣿⣿⣿⣿⡟⡻⢿⣟⣿⣿⣿⣿⣟⣗⡷⢷⣧⣵⢵⢕⢕⢕⣕⢕⢕⡟⢻⣕⣇⣕⢜⢗⡳⢗⢇⣕⣵⣼⢟⢟⢿⣿⣿⣷⣾⣿⣿⣷⢾⣾⣿⣿⡿⡟⡏⢝⡽⢿⢻⢟⢟⢟⢟⢕⢕⢱⡞⣝⢿⣿⣷⣾⣿⣿⣿⣿⣿⣿⣪⣝⣟⣿⣿⣿⣿⣟⡯⢽⢵⢷⡞⢟⢻⣿⣧⣿⣿⣿⣿⣿⣿⣿⣿⣿⠀</a:t>
            </a:r>
            <a:br/>
            <a:r>
              <a:t>⢀⠀⠀⠀⠀⠀⢀⢀⠀⠀⠀⠀⠀⠀⠀⠀⠀⠀⠀⢕⢱⢝⢝⢕⢕⠝⢕⢱⢝⢣⣕⣱⣜⢏⢇⣄⡀⠀⠀⠀⠀⠀⠀⠀⢀⣰⢔⠀⠁⠉⢕⢕⢕⢄⠀⠀⢀⢅⢵⢵⢿⢯⣕⢼⢕⢕⢕⢕⢕⢱⢕⢸⣿⢿⢿⣿⣿⣿⣿⣟⡟⢏⢝⣕⣵⣵⣿⢟⣿⢇⢜⢝⣝⣿⣾⣾⢏⢝⢕⣱⣕⡕⢕⢕⢱⢔⢔⢔⠀⠀⠑⠑⠕⠵⢝⢇⢞⣯⡕⢕⠑⠑⠕⢕⡅⡁⠁⠁⠁⠀⢔⢕⣅⣀⣱⢿⢻⣿⣿⣿⡕⢕⢕⢕⢣⣽⣟⢿⣿⣿⣳⣕⢗⢫⢱⢕⢕⢕⢗⢷⢜⢝⢿⢿⢿⢟⢏⣕⢳⢟⣻⢿⢝⡗⢗⢕⣽⢿⣿⣿⣿⡿⢟⢝⡿⣿⣿⣿⣽⡵⢷⢎⢕⢕⢕⢕⢕⢕⢕⣕⣕⢕⣝⣟⣝⣵⢾⣷⡾⢿⢿⣯⣽⣻⢿⣷⢿⢫⢯⣝⣝⢕⣕⢕⢕⢕⢕⢜⢕⢜⢝⢿⣿⡵⣵⣜⣝⣹⣿⣿⠀</a:t>
            </a:r>
            <a:br/>
            <a:r>
              <a:t>⠁⠀⠀⠀⠀⠀⠀⠁⠀⠀⠀⠀⠀⠀⠀⠀⠀⠀⠁⠁⢄⢕⠕⠑⠁⠀⢗⢷⣕⡱⢝⢝⢜⢕⢕⢕⢜⣕⢕⢣⢴⢆⢀⠀⠀⠕⠕⠅⢕⢕⣴⣕⣕⡔⢀⢀⢁⢔⢔⢕⢕⢕⢞⢇⢸⣵⣵⣷⣷⣾⣿⣿⣷⣾⣿⣿⣿⣿⢿⢿⣟⢻⢿⢏⢝⢞⢝⢏⢟⢝⢕⢕⢜⢝⢕⠜⠕⠕⢕⢕⢕⠝⠟⢗⢕⢕⠑⠑⠐⠀⠀⠀⠀⠀⠀⠀⠀⠀⠀⠀⠀⠀⠀⠀⠁⠜⠓⠗⠗⠗⢞⢏⢝⢕⢕⣕⢕⢜⢿⣟⢿⣇⢕⢕⢕⣕⣿⣿⣷⡝⣟⢫⢕⢝⡇⢕⢵⢷⣷⣵⣝⣕⢗⢇⢕⢕⢕⢕⢕⢜⢹⢿⢝⢝⢕⢕⢽⢏⢝⡟⢝⣳⢷⢿⢿⢟⢝⢟⢕⢜⢕⢕⢕⢕⢕⢝⢕⢕⡜⢕⢕⢕⢕⡕⢕⢵⢵⢷⡿⢕⢜⢜⢝⢝⢝⢻⣿⡿⢳⢷⢗⢷⢕⢗⢎⢕⢕⢗⢗⢗⢗⢿⢿⣷⣿⣿⢿⢝⢝⣝⠀</a:t>
            </a:r>
            <a:br/>
            <a:r>
              <a:t>⠔⠀⠀⠀⠀⠀⠀⢕⢕⢱⢕⢕⠐⠀⠀⠀⠀⠀⠀⠕⢕⢔⢀⠀⠀⢔⡕⢜⢟⢕⠑⠁⠁⠀⢑⢝⢝⢕⠜⠉⠝⢑⢕⢗⢀⠰⢵⢇⢕⢕⠝⠍⠝⢕⢕⠗⢗⢗⢗⢕⢕⢳⢗⢟⣟⢝⢟⣿⣿⣿⣿⣿⣿⣿⣿⣿⡟⢿⢗⢕⠕⠕⠕⢕⢕⠕⠕⠑⠑⠁⠁⠁⠁⠑⠁⢀⢀⢀⢕⢕⢄⠀⠀⠀⠁⠕⢀⠄⠀⠀⠀⠀⠀⠀⠀⠀⠀⠀⠀⠀⠀⠀⠀⠀⠀⠀⠀⠀⠀⠀⠕⢕⢕⢱⢕⡕⢕⢕⢕⢸⣿⣿⣧⡕⢕⢜⢝⣿⣿⣼⣝⢷⢿⣿⣷⣾⣷⣷⣵⣱⡕⢕⢜⣹⣵⣷⢷⢾⣿⣵⣷⣷⣷⣗⡟⢏⣕⣱⡞⢏⢝⢕⢕⢕⢕⢕⢕⢕⢕⢕⢕⢕⢕⢕⢕⢕⢕⢜⢝⢕⢕⢕⡼⢜⢕⢕⢕⢝⢝⢝⢇⢵⣵⣵⣵⣕⣕⣝⢝⣣⣱⣷⣷⣷⣮⣏⡵⢵⣵⣧⡕⢕⢕⢕⣕⣕⢕⢕⢕⢕⠀</a:t>
            </a:r>
            <a:br/>
            <a:r>
              <a:t>⠀⠄⠀⠀⠀⢄⡰⢕⢕⢕⢕⠁⠁⠀⠀⠀⠀⠀⠀⠀⢀⢁⢑⢕⢕⢕⢟⢇⢜⢔⢀⢀⢄⠀⢔⢕⠑⢑⢱⣔⢕⢕⢕⢕⠕⠕⢅⠀⠀⠀⠀⠀⠀⠀⠁⠀⠀⠑⠁⠁⠑⢕⢕⢵⣵⣱⢵⢗⢟⢻⢿⢿⣿⢿⢿⢟⢝⢕⢕⢕⢔⢀⢀⢕⢑⠀⠀⠀⠐⠀⠀⠀⠀⠀⠀⠀⠀⠑⢕⢕⢕⠀⠀⢀⢔⢕⢕⢕⢄⠀⠀⠀⠀⠀⠀⠀⠀⠀⢀⢔⢕⠕⢄⠀⠀⠀⠀⠀⠀⠀⠐⢜⢕⢕⢕⢻⢝⢕⢣⣿⣿⣿⣿⣿⣇⣕⣕⣷⢯⣝⢻⣷⣼⣷⣯⣿⣿⣿⣿⣿⣿⣿⣿⣷⣷⣷⣿⣿⣿⣿⣿⣿⡿⢗⢕⢹⣿⡝⢕⢕⢕⢕⢕⢕⢕⢕⢕⢕⢕⢕⢕⢕⢕⢕⣕⣳⣧⢕⢕⢕⢞⢝⢕⢕⢕⢕⢕⢕⢕⢕⢕⢕⢜⢻⣿⡿⣿⣿⣿⣿⣿⣿⣿⣿⣿⣿⣗⢕⢜⣿⣵⣕⢕⢕⢕⢕⢕⢕⢕⢕⠀</a:t>
            </a:r>
            <a:br/>
            <a:r>
              <a:t>⢀⠀⠀⠀⠀⠘⢕⢕⢕⢕⢕⢅⢀⠀⠀⠀⠆⢕⢕⢕⢕⡕⢱⣔⣜⢝⢗⡕⢑⠄⢕⢕⢕⢕⢕⢕⢕⢕⢕⢹⢿⢇⢕⢕⠄⠀⠀⠀⠀⠀⠀⠀⠀⠀⠀⠀⠀⠀⠀⠀⠀⠀⠑⠕⠟⠇⠕⢕⢕⢕⠕⢕⢕⢕⢕⢕⢕⢕⠕⢕⡕⢇⢕⢕⢕⢕⢀⢀⢀⢀⢁⢄⢄⢀⠀⠀⠀⠰⢕⢕⢕⢔⢱⣵⣵⣵⡿⣧⣵⣔⣄⢀⢄⢄⢄⣔⣴⣴⣵⢱⢕⢱⢄⠀⠀⠀⠀⠀⠑⠑⠁⠑⢕⢕⢕⢕⣇⢕⢕⣕⢹⣿⣿⣟⣏⢏⢕⢕⢕⢝⢝⢟⢝⢜⢻⣿⣿⣿⡿⢟⣿⡷⣼⣝⣽⢝⣝⢿⣿⢿⣿⣿⢞⡟⢇⢏⢕⢕⢕⢕⢕⢕⢕⢕⢕⢕⢕⢕⢕⢕⢕⢕⢜⢻⡿⢿⡗⢇⢕⢕⢕⢕⢕⢕⢕⢕⢕⢕⢕⢕⢕⢕⢕⢕⢕⢱⣵⣵⣽⣿⣿⣿⡟⢏⢝⢽⣿⣿⣷⡏⢝⢜⢕⢕⢝⢝⢝⢝⣕⣼⠀</a:t>
            </a:r>
            <a:br/>
            <a:r>
              <a:t>⢁⠑⠐⠄⠀⠀⠁⠁⠁⠁⠁⠀⠀⠀⠀⠀⠀⢀⢔⡱⢜⢟⢟⢟⢟⢕⢕⣇⡕⢵⣵⡎⢝⢝⢕⢕⢕⢕⢏⣻⣵⡵⣕⡕⣕⠐⠄⢀⠀⠀⠀⠀⠀⠀⠀⠄⠄⠀⠄⠀⠀⠀⠐⠑⠐⠀⠀⠁⠁⠀⠀⠁⢕⢁⠀⠀⠁⠀⠀⠁⢕⢕⢕⢕⢕⢕⢕⢕⠁⠁⢄⢜⢕⢱⡄⢄⡀⢄⢕⢕⠕⠕⢝⢁⢕⢕⢕⣼⢝⢝⢝⣿⣿⣿⡿⢯⢝⢕⢕⡵⢷⢕⢱⢔⢰⡔⡄⣄⣄⣔⣰⣵⢵⣕⣵⢕⡝⢕⢕⢱⣼⣿⢿⣯⣽⣿⣷⣵⣕⢕⢕⢕⢕⡕⢕⢹⣿⣇⢱⣷⣵⣿⣿⣿⣿⡇⢕⣵⡵⢇⢜⢕⢕⢕⢕⢕⢕⢕⢕⢕⢕⢕⢕⢕⢕⢕⢵⢕⢕⢕⢕⣕⣵⡿⢗⢇⢕⢕⢕⢕⢕⢕⢕⢕⢕⢕⣕⣱⣵⣵⣵⣵⣯⣗⣪⣿⣿⣿⣿⣿⣿⣿⣿⣿⣾⣿⣿⣿⣿⣻⣿⣿⣷⣷⣷⣾⣿⣿⣿⣿⠀</a:t>
            </a:r>
            <a:br/>
            <a:r>
              <a:t>⢕⢕⢐⠀⠀⠀⠀⠀⠀⠀⠀⠀⠀⠀⠀⠀⠀⢕⢟⢗⢳⢗⠇⢕⢕⡕⢕⡟⢟⢺⠕⢗⢗⢕⢝⢟⢟⢞⣕⣹⣽⡟⢕⢕⢕⢕⢔⠌⠁⠁⠀⠀⠀⠀⠀⠀⠀⠀⠀⠀⠀⠀⠀⠀⠀⢀⢀⢄⡄⢔⢄⣔⢕⢑⠀⠀⠀⠀⢀⢔⢕⢕⢕⢿⡯⢵⡕⢕⢕⣕⣱⣵⢵⢿⢿⣿⣟⣧⣕⣕⣔⡕⣕⣜⢕⢕⢕⡺⢇⢕⢝⢟⠑⠚⠑⠁⠁⠁⠁⠀⠀⠀⢄⢔⢅⠅⠁⠁⠈⠁⠁⠁⢈⢕⢕⢝⣽⢷⡕⢕⢹⢷⡕⢿⣝⢞⢕⢕⢝⢞⢳⢣⢕⢕⢻⣿⡷⢗⣗⢟⢻⣟⣣⢼⣟⡕⢏⢕⢕⢕⢕⢕⢕⢕⢕⢕⢕⢕⢕⣕⢕⢕⢕⢕⢕⢕⢕⢕⢕⢝⢕⢕⢕⢕⢕⢗⢕⢕⢕⢕⢕⢕⢕⢕⣱⣵⣜⡿⢟⢻⢿⡻⣿⣿⣿⣿⣿⣿⣿⣿⣿⣿⣿⣿⣿⣿⣿⣿⣿⣿⣿⣿⣿⣿⣿⣿⣿⣿⣿⣿⠀</a:t>
            </a:r>
            <a:br/>
            <a:r>
              <a:t>⢕⢕⢕⢔⠐⠀⠀⠀⠀⠀⠀⠀⠀⠀⠀⠀⠄⠑⠁⠁⠑⢕⢑⢄⢕⢕⣷⠃⠑⠁⠀⠀⢱⢗⢓⢕⢟⢿⢏⢝⢕⢔⣀⢀⢁⠁⠕⢄⠀⠀⠀⢀⠀⠀⠀⠀⠀⠀⠀⠀⠀⠀⢀⣄⣵⢗⢟⠝⠝⢕⢵⡵⢗⢕⢄⢄⢔⢔⢕⣕⣵⣵⣿⣇⣕⣕⣵⣕⣞⢏⢝⣿⣿⣿⣿⣿⡕⢝⣽⡿⢟⡟⢇⢝⢝⢟⢻⢿⣿⣿⣧⣕⢄⢄⠀⠀⠀⠀⠀⢀⢔⠑⠑⠑⠀⠀⠀⠀⠀⠀⠀⠀⠐⢕⢕⢜⡕⣱⣵⣧⢏⡗⢟⢇⢝⢕⢕⢕⡕⢕⢕⢵⣕⣕⣱⣵⣱⣿⣿⢷⢾⡽⢗⢕⢕⢕⡵⢷⢞⢕⢗⢜⡝⢝⣕⣵⡵⢵⢕⢜⢕⢕⢕⢕⢕⢕⢕⢕⢕⢕⢕⢕⢕⢕⢕⢕⢕⢕⢕⢕⢕⢕⢕⢕⢕⢝⣕⣕⡕⢕⢕⢕⢕⢻⢿⢟⢻⣿⣿⣿⣿⣿⣿⣿⣿⣿⣿⣿⣿⣿⣿⣿⣿⣿⣿⣿⣿⣿⣿⣿⠀</a:t>
            </a:r>
            <a:br/>
            <a:r>
              <a:t>⢕⢕⠕⠁⠀⠀⠀⠀⠀⠀⠀⠀⠀⠀⠀⠀⢄⢔⣱⣵⣧⣵⡕⢵⡗⢟⣕⢄⠀⠀⠐⠀⠀⠀⢕⢕⢕⢕⢝⢕⣕⢕⢕⢕⠝⢄⢄⢀⢕⠐⠀⠕⠑⢔⢆⢔⠔⠐⢄⢄⢴⡴⢾⢿⡗⢕⢧⢕⢄⢄⢕⢕⢕⢕⡕⢕⢝⢕⢎⢹⢧⢵⢵⣵⣽⣿⣿⣽⣿⣿⣿⡟⢙⢝⣿⣿⣿⣿⣿⣿⣿⣟⣿⣿⣿⣿⣿⡿⢿⢿⣿⢟⢕⢇⡱⢔⢔⢕⢇⠑⠀⢀⢄⡰⣄⣄⣔⣔⢄⣰⢴⢵⡵⢕⡕⢟⢽⢿⣿⣿⡕⢜⢕⢕⢕⢕⢕⢕⣕⣕⢕⣾⣿⡿⣾⢝⢝⣕⢕⢕⢕⢕⢕⢕⢗⢇⢕⢕⢕⢕⢕⢕⢕⢕⢕⢕⣕⢜⢕⢕⢕⢕⢕⢕⢕⣱⡷⢗⢇⢕⡕⢕⢕⡕⢕⡕⢵⡕⢕⢕⢕⢕⢕⢕⢕⢕⢕⢕⢕⢕⢕⢕⢜⢕⢱⢕⢕⢕⣝⡟⢿⣿⣿⡿⢿⣿⣿⣿⣿⣿⣿⣿⣿⣿⣿⣿⣿⣿⣿⣿⠀</a:t>
            </a:r>
            <a:br/>
            <a:r>
              <a:t>⢁⡁⠁⠀⠀⠀⠀⠀⠀⠀⠀⠀⠀⠀⠀⠁⢕⢎⢝⠛⠁⠑⠑⢱⡕⢜⢝⢕⠀⠀⠀⢔⢆⢕⢕⢕⢕⢗⢞⢏⢝⢕⢕⢕⢔⠐⠀⠀⠀⠀⠀⠀⠀⠀⠀⠀⠐⢔⢧⢕⠷⢿⢿⢷⡮⢕⢣⢝⡕⢟⢸⢿⢹⢟⢝⠁⠁⠑⠕⢕⢜⡕⢝⢿⣿⣿⣿⣿⣿⢿⣿⡕⢗⢗⢻⢿⣿⣟⡟⢟⢏⢻⣿⣿⣿⣿⣿⣧⡽⢟⢗⡏⣻⣷⣾⣿⣷⣷⣷⢕⢕⢵⢕⢝⢟⡕⢝⠑⠑⠕⠁⠑⢕⢱⢞⡧⢵⢼⢿⣿⣷⣕⡕⢕⢕⢳⣵⣽⣿⣿⣏⣵⣗⣜⣕⣱⣷⣷⢵⢵⣷⣾⣵⡕⢕⢕⢕⢕⢕⢕⢕⢕⢕⣵⣕⡵⢕⢱⢕⢕⢕⢗⢞⢟⢝⢕⢗⢗⢕⢕⢕⢕⢜⢕⢕⢕⢕⢕⢕⢕⢕⢕⢕⢕⢕⢕⢕⢕⢕⢕⢕⢕⢕⢕⢕⢕⢕⢕⢕⣕⣱⣱⢝⢻⣿⣮⣝⣝⡟⣿⣿⣿⣿⣿⣿⣿⣿⣿⣿⣿⠀</a:t>
            </a:r>
            <a:br/>
            <a:r>
              <a:t>⢕⢇⢇⢔⢔⢔⢔⢔⢔⢄⢄⣄⣔⣕⢕⢕⡄⢀⢔⢄⢀⢀⢀⢉⢕⢱⢕⢕⢄⢕⢜⢕⢕⢕⢕⠕⠕⢕⢜⢅⢕⠕⠑⠁⠁⠀⠀⠀⠀⠀⠀⠀⠀⠀⠀⠀⠀⠀⢕⣵⢵⢵⢕⣕⡜⢏⢕⢗⢯⢝⢕⢗⢕⢇⢕⢕⣔⢔⣕⢵⢗⢱⢕⢸⡿⡿⢿⢿⢿⣿⣿⣇⣵⣵⣵⣷⣟⣿⡟⢗⣗⢝⣝⢝⡝⢟⣿⣿⢯⢕⢕⢕⢕⢕⢕⢕⢕⢕⢕⡕⢕⣕⣸⣽⣷⣕⣕⢀⠀⢄⢄⢕⢕⢽⣧⣵⣵⣕⡜⣿⣿⣿⣿⣷⢷⢷⣿⣿⣿⣿⣿⣿⣿⣾⣿⣿⢕⢜⢕⢕⢵⢜⣝⢕⢕⢕⢕⢕⢕⢕⢱⣷⡿⢕⢕⢕⢕⢕⢕⢕⢕⢕⢕⢕⢕⢕⢕⢕⢕⢕⢕⢕⢕⢕⢕⢕⢕⢕⢕⢕⢕⢕⢕⢕⡕⢕⢕⢕⢕⢕⢜⢗⢗⢵⣕⡕⢕⢜⢝⣿⣿⣿⢟⣿⣏⢝⢝⢝⢝⢻⢿⣿⢿⢿⢿⢿⢟⢟⢿⣿⠀</a:t>
            </a:r>
            <a:br/>
            <a:r>
              <a:t>⢕⢕⢕⢕⢁⢁⠁⠁⠁⠁⠑⠘⠝⠟⢟⢟⢿⢗⢗⣟⡗⣗⣳⣷⢧⢕⢇⡕⣕⣣⢇⢕⢕⠑⠕⠄⠄⠀⠀⠀⠀⠀⠀⠀⠀⠀⢀⢄⣰⡴⢶⢖⢖⢰⢴⢴⢴⢵⡾⢽⢗⡇⢱⢕⡕⢕⢕⢇⢕⢄⢄⠕⢕⢕⢱⢎⢕⢕⢕⢕⢕⢕⢧⢕⢕⢗⢞⢏⡝⢹⣿⣿⣿⣿⣿⣿⣿⣿⣿⣿⣿⣿⡝⢕⢝⣕⣞⢏⢕⢕⣕⣱⡔⢗⣳⡿⢷⢕⢕⢕⢕⢞⢏⢕⢝⢟⢯⢝⢕⢕⢺⢷⢣⢗⢣⢕⢕⢱⣿⣿⣿⣿⣿⣿⣷⣾⣿⣿⣿⡷⢕⢕⢕⢝⢕⢕⢕⢕⢕⢕⢕⢸⢕⢕⢷⣏⣕⢗⢗⢟⢿⢿⢿⢾⢝⡿⢕⢕⢕⢕⢕⢕⢕⢕⢕⢕⢕⢕⢕⢕⢕⢕⢕⢕⢕⢕⢕⢕⢕⢕⢕⢕⢕⢕⢕⢕⢕⢕⢕⢕⢕⢕⢕⢕⢜⢹⢳⢧⡕⢹⣿⣿⣿⣿⣿⣿⣵⡧⢕⢕⣕⣕⢕⣕⣕⣕⢕⢕⣵⣿⠀</a:t>
            </a:r>
            <a:br/>
            <a:r>
              <a:t>⢕⢕⢕⢕⢕⢕⢄⢄⢔⢕⢰⢔⢄⠄⠀⠀⠁⠁⢕⢝⢽⢽⢟⢕⢽⢟⢟⣿⢿⣿⢇⢕⢕⠀⠀⠀⠀⠀⠀⠀⠀⠀⢀⢄⣴⣵⣿⢿⢇⢕⢕⢕⢕⢕⢕⢣⢵⢜⢕⢕⢜⣗⣇⣕⣣⣱⣷⡵⢕⡕⢕⢕⢕⢕⢕⡕⡕⢕⢗⢕⢕⢕⢕⡕⣵⡕⢕⢕⣳⣾⣿⣿⣿⣿⣷⣽⣿⢿⣿⢻⣟⣿⣿⣽⣟⣷⣷⣿⢗⢟⣟⡟⢝⡿⢟⢗⢇⢕⠑⠑⠑⠑⢑⢕⢕⢕⢕⢕⢔⢅⢅⢕⢕⢕⢕⢕⢽⣝⣿⣿⣿⣿⢿⢿⢿⢟⢟⢟⢏⢗⢕⢕⢕⢗⢕⢕⡱⣕⢕⢕⢕⢕⢕⢕⡸⢗⢞⣿⣷⣷⣵⣾⡇⢕⢜⢕⢕⢕⢕⢕⢕⢕⢕⢕⢕⢕⢕⢕⢕⢕⢕⢕⢕⢕⢕⢕⢕⢕⢕⢕⢕⢕⢕⢕⢕⢕⢕⢕⢕⢕⢕⢕⢝⢕⢕⢕⢕⢕⢜⢕⢝⢿⣿⢟⡏⢝⢕⢕⢕⢕⢜⢝⢗⢇⣵⣕⣕⢹⣿⣿⠀</a:t>
            </a:r>
            <a:br/>
            <a:r>
              <a:t>⢕⢕⠁⠁⠁⠁⠁⠑⢕⢕⢕⢕⢑⢱⢖⢔⣴⣵⣵⢵⢵⢷⢷⢿⣿⣯⣿⢿⢽⢿⢜⢕⢕⢁⠁⠀⠀⠀⠀⢀⢄⣰⣵⣿⣿⣿⣿⢇⢕⢣⢕⢵⢕⢕⢄⢄⢱⢕⣷⣷⢇⢕⣜⡝⢟⢻⣷⣷⣧⣵⡵⢵⢸⢵⣵⣷⣵⣱⣽⣷⣾⣧⢕⣞⣯⣷⣷⣾⣿⣿⣿⣿⣿⣿⣿⣿⣿⣷⣿⣧⣿⣿⣗⣕⡸⢷⢿⢇⢕⢕⢕⢱⢕⣵⣕⣕⡕⢅⢀⢄⢄⢕⢕⣜⣵⣮⡽⣽⣿⣷⣵⡵⢕⢕⢕⢕⢕⢻⣿⣿⣿⣿⡇⢕⢕⢕⢕⢕⢕⢕⢕⢕⢕⢕⢕⢕⢜⢇⢜⢕⢗⢇⢕⡕⣸⣷⣧⣹⣽⣝⢕⢝⢟⡕⢕⢕⢕⢕⢕⢕⢕⢕⢕⢕⢕⢕⢕⢕⢕⢕⢕⢕⢕⢕⢕⢕⢕⢕⢕⢕⢕⢕⢕⢕⢕⢕⢕⢕⢕⢕⢕⢕⢕⢕⢕⢕⢕⢕⢕⢕⢕⣕⢜⢕⢕⢕⢕⢕⣵⣵⡵⢜⢱⢕⢕⢕⢕⢻⢿⣿⠀</a:t>
            </a:r>
            <a:br/>
            <a:r>
              <a:t>⠕⠑⠀⠔⢔⢄⢄⢀⢄⢱⢕⢵⣷⣞⣗⢕⢕⢜⢗⢕⡎⡕⣕⢕⡷⢟⢳⡕⢕⢕⢕⢕⢕⢕⢔⣔⢔⣳⡧⢗⡻⢟⢟⣫⣏⢱⢧⢱⢕⢱⡕⢕⢇⢕⢕⢕⢱⢵⢹⣿⣵⡕⢳⢷⣷⡞⢏⢕⢝⢧⢗⢟⣗⣕⣜⣺⣿⣿⣿⣟⣾⣧⣼⣿⣿⣿⣿⣿⣿⣿⣿⣿⣿⣿⣿⣿⣝⣽⡵⢿⡿⢕⢟⢝⢝⢕⢕⢕⢕⢜⢕⢕⢕⢕⢜⢕⡜⢝⢽⣝⣻⣿⢝⢏⣇⢱⢵⢧⣽⣿⣿⣷⣵⣵⣼⣷⣵⣟⣿⣿⣿⡏⢜⢕⢕⢕⢕⢕⢕⢕⢕⢕⢕⢕⢕⢕⢕⢕⢕⢕⢕⢇⢻⣿⣟⢝⡕⢜⢹⣽⡕⢱⡝⢕⢕⢕⢕⢕⢕⢕⢕⢕⢕⢕⢕⢕⢕⢕⢕⢕⢕⢕⢕⢕⢕⢕⢕⢕⢕⢕⢕⢕⢝⢵⢵⣵⣕⢕⢕⢕⢕⢕⢕⢕⢕⢕⡕⢕⢕⢱⣿⣿⣷⢕⢕⣱⣕⣕⣧⣕⣕⡕⢕⢕⢕⢕⢕⢕⢇⢕⠀</a:t>
            </a:r>
            <a:br/>
            <a:r>
              <a:t>⢔⢄⢄⢘⢟⢟⢟⠗⢗⢗⢗⢕⠟⢏⢝⢝⢝⢱⣷⣿⣿⣿⣿⣷⣷⣧⢵⢟⣕⣧⢕⡇⣱⢕⣕⡕⢜⢕⢕⢕⢕⢾⣯⢟⢟⢗⢇⢕⣕⢕⢹⢯⢕⢕⢕⢷⣷⣷⣷⣾⢞⢕⢱⢕⢕⢜⢝⢸⢻⡟⢗⢻⣿⣺⣿⣿⣿⣿⣿⣿⣿⡿⣝⣱⣵⣾⣿⣿⣿⣿⣿⣿⣿⡿⢿⢿⢿⢞⢝⢝⢕⢕⢕⢕⢕⢕⢕⢕⢕⢕⢕⢕⢕⢕⢜⢕⢕⢕⢕⢕⢜⢝⢞⢝⡝⢝⢱⢼⣟⣿⣿⣿⣿⣿⣿⢏⢝⢝⢻⣿⣾⣷⣵⣕⡕⢕⢕⢕⢕⢕⢕⢕⢕⢕⢕⢕⡕⢕⢗⢧⣵⡸⣞⢿⢟⢻⣝⣷⢕⢕⢿⣿⣧⣵⢕⢕⢕⢕⢕⢕⢕⢕⢕⢕⢕⢕⢕⢕⢕⢕⣕⣕⢕⢕⢕⢕⢕⢕⢕⢕⢕⢕⢕⢗⢜⢝⢝⢇⢕⢕⢕⢕⢕⢕⢕⢕⢜⢕⢕⢸⢿⢟⢿⢿⢟⢏⢝⢝⢝⢝⢝⢝⢕⢕⢇⢕⣳⣿⣽⣿⠀</a:t>
            </a:r>
            <a:br/>
            <a:r>
              <a:t>⣯⣟⣕⣵⢵⢕⢥⣕⣕⡕⢕⣄⣄⡄⣕⣕⣕⣕⣕⡼⢏⢝⢱⢿⢇⢕⣕⡱⣿⣵⣾⣇⣕⣾⢟⢕⢕⢕⢕⢕⢕⣸⣧⡕⡕⢕⣾⡿⢿⣿⣿⡿⢕⢕⣵⡾⢝⣝⢝⢝⢕⢕⢕⢕⢕⢕⢕⢕⢏⢕⣾⣿⣿⣿⣿⣿⣾⣽⣿⣿⣿⣿⣟⣿⣿⣿⣿⣿⣿⣿⣿⣿⣿⢇⢕⢕⢕⢕⢕⢕⢕⢕⢕⢕⢕⢕⣕⣵⣎⣽⣷⣧⢷⢗⢗⢕⢕⢕⢕⢕⢕⢕⢕⢕⢕⢕⢗⢕⢞⢻⣯⣿⡿⢿⢿⡕⢕⢕⣿⣿⣿⣿⣿⣿⣿⣿⣿⣿⣵⣕⣕⣕⣕⢱⣵⣗⣗⣵⡷⣧⣾⣿⣷⣷⢿⣿⡿⢕⢕⢕⣱⡵⢟⢝⢜⢻⢇⢕⢕⢕⢕⢕⢕⢕⢕⢕⢕⢕⢕⢱⣿⣿⣷⢕⢕⢕⢕⢕⢕⢕⢕⢕⢕⢕⢕⢕⢕⢕⢕⢕⢕⢕⢕⢕⢕⢕⢕⢱⢕⢕⢕⢕⢕⢕⢕⢕⢕⢕⢕⢕⢕⢕⢕⢕⢕⢿⣿⣿⣿⣿⠀</a:t>
            </a:r>
            <a:br/>
            <a:r>
              <a:t>⠘⠙⠝⠕⢗⢾⢿⣿⣿⣿⣟⣟⣟⡟⢏⢝⡽⢝⣝⣿⣧⣵⣗⣺⣟⣟⣷⣷⣿⣕⢿⢿⢟⢏⢕⢕⢕⢕⢕⢕⢱⣿⡟⢏⣷⢕⢝⢕⢕⢟⢟⢕⢕⡼⢏⢕⡕⣫⣷⣷⣷⡇⢸⣕⢕⢕⢕⢕⢕⢺⢿⣟⢜⢿⣿⣿⣿⢿⣿⣿⣿⣿⣿⣿⣿⣿⣿⡟⢟⣿⣏⣹⢕⢕⢕⢕⡕⢕⣱⣷⣷⡵⣕⣵⢿⢟⢏⢟⢎⢕⢕⢕⢕⢕⢕⢕⢕⢕⢕⢕⢕⢕⢕⢕⢕⢕⢕⢕⢱⢕⢕⣷⣾⣾⣯⣕⣕⣱⣾⣿⣿⣿⣿⣿⣿⣿⣿⣿⣿⣿⣿⢿⢿⢝⢏⢕⣕⣼⣟⣿⣿⣿⣿⣿⢝⢕⢕⢕⢕⢜⢜⢕⢇⢕⣇⣵⢕⣕⣕⢕⡎⣝⢗⢟⢕⢕⢕⢕⣱⣾⣿⣿⣿⢕⢕⢕⢕⢕⢕⢕⢕⢕⢕⢕⢕⢕⢕⢕⢕⢕⢕⢕⢕⢕⢕⢕⢕⢕⢕⢕⢕⢕⢕⢕⢕⢕⢕⢕⢕⢕⢕⢕⢕⢕⢕⢸⣿⣿⣿⣿⠀</a:t>
            </a:r>
            <a:br/>
            <a:r>
              <a:t>⢀⢄⢄⢄⣀⣁⢁⢁⣕⣕⢝⢝⢝⢟⢟⢻⣿⣿⣿⣿⣿⣿⣿⣿⣿⢟⢝⢹⢕⢕⢕⢕⢕⢕⢕⢕⢵⢵⢕⢕⢜⢿⡿⢇⢕⢕⢕⡕⢜⢕⢕⢕⣼⣷⣕⣵⣿⡿⢿⣿⣿⣽⡿⢿⢯⢕⢕⣕⡧⢱⢵⢟⢿⣾⡯⢝⣳⢕⢷⣿⣿⣿⣿⣿⣿⣿⣿⣗⣞⢇⣕⡕⢇⢕⣕⣾⣿⢿⣿⢿⢿⢟⢎⢝⢕⢕⢕⢕⢕⢕⢕⢕⢕⢕⢕⢕⢕⢕⢕⢕⢕⢕⢕⢕⢕⢕⢕⢕⢕⢕⣿⣿⣿⣿⣿⣿⣿⣿⣷⣿⣟⣿⣿⣿⣿⣿⣿⣿⣿⣿⣵⣣⣱⣵⣷⣾⣿⣿⣿⣿⣟⣟⣝⢝⢕⢕⢕⢕⢕⢕⢕⢕⢕⡕⢱⢵⢷⢏⢕⢕⣱⣵⣵⣵⣷⣧⢵⢕⢝⢻⢿⣿⣿⣇⢕⢕⢕⢕⢕⢕⢕⢕⢕⢕⢕⢕⢕⢕⢕⢕⢕⢕⢕⢕⢕⢕⢕⢕⢕⢕⢕⢕⢕⢕⢕⢕⢕⢵⣷⡇⢕⢕⢕⢕⣼⣿⣿⣿⣿⣿⠀</a:t>
            </a:r>
            <a:br/>
            <a:r>
              <a:t>⠚⠛⠛⠛⠛⠛⠃⠓⠓⠓⠃⠑⠙⠑⠑⠓⠃⠑⠛⠛⠛⠛⠛⠛⠛⠑⠑⠑⠙⠑⠃⠑⠃⠑⠑⠓⠑⠑⠑⠑⠑⠘⠛⠃⠑⠑⠃⠑⠘⠘⠑⠛⠋⠛⠛⠛⠃⠑⠑⠑⠘⠛⠃⠑⠃⠑⠚⠋⠑⠑⠑⠘⠛⠛⠛⠛⠛⠃⠛⠛⠛⠛⠛⠛⠛⠑⠑⠓⠓⠓⠛⠛⠛⠛⠛⠙⠑⠑⠑⠑⠑⠑⠑⠑⠑⠑⠑⠑⠑⠑⠑⠑⠑⠑⠑⠑⠑⠑⠑⠑⠑⠑⠑⠑⠑⠑⠑⠑⠑⠑⠛⠛⠛⠛⠛⠛⠛⠛⠛⠛⠛⠛⠛⠛⠛⠛⠛⠛⠛⠛⠛⠛⠛⠛⠛⠛⠛⠛⠛⠛⠛⠓⠓⠙⠑⠑⠑⠑⠑⠑⠓⠓⠚⠙⠃⠑⠑⠑⠘⠙⠑⠑⠑⠑⠙⠑⠑⠑⠑⠑⠑⠘⠙⠛⠑⠑⠑⠑⠑⠑⠑⠑⠑⠑⠑⠑⠑⠑⠑⠑⠑⠑⠑⠑⠑⠑⠑⠑⠑⠑⠑⠑⠑⠑⠑⠑⠑⠙⠛⠛⠃⠑⠑⠘⠛⠛⠛⠛⠛⠛⠀</a:t>
            </a:r>
            <a:br/>
          </a:p>
        </p:txBody>
      </p:sp>
    </p:spTree>
  </p:cSld>
  <p:clrMapOvr>
    <a:masterClrMapping/>
  </p:clrMapOvr>
</p:sld>
</file>

<file path=ppt/slides/slide9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⡟⢿⢷⣷⣵⢱⢕⢕⢕⢕⢕⢕⢕⢕⢕⢝⢝⢕⢕⢕⢕⢕⢕⢕⢕⢕⢿⣿⣿⣿⣏⡿⢗⢕⢗⢕⢕⢕⢕⢕⢕⢕⢕⡝⢏⢝⢝⢏⢝⢟⢻⣿⣿⣷⢵⢯⢽⣟⣿⣷⣵⣜⣕⣕⣕⣕⣕⣕⣕⣕⣽⡾⣿⣏⣽⣹⣯⣿⣿⡿⢿⢟⢟⡝⢇⢞⢏⣹⡿⢿⢿⣿⣿⣟⣟⢻⡽⢕⢕⢕⢜⢕⢕⢕⢕⢕⢜⢎⣹⢕⢕⢜⢝⢟⢼⣿⣿⣿⣿⣿⣏⣕⢕⢕⢕⢕⢱⢽⢧⡕⢕⢕⢜⢾⣾⣯⡕⢕⣕⣕⣱⡷⢷⡞⢟⣕⢜⢟⡇⢕⢜⢕⢕⢕⢕⢕⢕⢕⢕⢕⢕⢕⢕⢜⢕⢕⢕⢕⢕⢕⢕⢕⢧⣕⢕⢕⢕⢕⢕⢝⢏⢟⢷⣷⣵⡕⢕⢕⢕⢕⢕⢕⢕⢕⢕⢕⢕⢕⢕⢕⢕⢕⢕⢕⢕⢕⢕⢕⢕⢕⢕⢕⢕⢕⢕⢕⢕⢕⢕⢕⢕⢕⢕⢕⢕⢕⠀</a:t>
            </a:r>
            <a:br/>
            <a:r>
              <a:t>⣿⣿⣿⣿⣿⣿⣿⣿⡿⢟⢟⢝⢕⢕⢕⢕⢕⢕⢕⢕⢕⢕⢗⡕⢕⢱⡇⢜⢕⣇⢕⢝⢕⢗⢇⢕⢕⢕⢕⢕⢕⢜⢝⢕⢕⢱⢕⢕⢝⡕⢗⢷⣷⣧⢕⣜⢞⢟⢟⢗⢷⢷⢷⣧⣵⣽⣼⣿⣵⣷⣼⣿⣿⣿⣿⣿⣿⣿⣿⣯⣽⣾⣝⡏⢝⣿⣿⣻⣿⣷⣿⣏⣻⣷⡵⢵⢕⢱⣕⣇⢸⡳⢱⡷⢗⣎⢕⢻⢷⢽⣕⢕⢕⢕⢕⢕⢕⢕⢕⢝⢕⢕⢕⢇⢕⣕⣵⣧⣟⡻⢿⢷⣎⡕⢳⣽⡳⢇⢕⢕⢕⢇⣱⣞⡳⢕⣱⣵⣵⢜⣕⢜⢳⢵⢕⢕⢕⢕⢕⢕⢕⡕⢕⢕⢕⢱⢵⢜⢇⣿⢕⢕⠁⠁⠕⢕⠑⠕⢕⢕⢕⣕⢱⢵⢷⣷⢗⢷⢕⢕⢕⢕⢕⢕⢕⢜⢟⢻⣿⢿⢟⢷⢕⢕⢕⢝⢕⡝⢗⢳⣕⣕⣱⢕⢕⢕⢕⢕⢕⢕⢕⢕⢕⢕⢕⢕⢕⢕⢕⢕⢕⢕⢕⢕⢕⢕⢕⢕⢕⢕⠀</a:t>
            </a:r>
            <a:br/>
            <a:r>
              <a:t>⣿⣿⣿⣿⣿⣿⡿⢕⢕⢕⢕⢕⢕⢕⢕⢕⢕⢕⢕⢕⢕⢕⢕⢜⢕⢕⢕⢕⢕⢜⢇⢵⢕⢕⢕⢕⢕⢕⢕⢕⢕⢹⢽⢵⢗⢗⢇⢱⢕⢇⢇⢕⢗⢟⢟⣟⢫⢿⢿⢳⢕⣕⣝⣾⣿⣾⣿⣿⣿⣿⣿⣿⣿⣿⢿⣟⢿⣿⡿⡿⢿⢝⢕⢻⢿⣿⢵⢽⣿⡿⢿⢟⢗⢗⢕⡸⢷⣿⣿⣟⣻⣿⣏⢵⢱⡕⢕⢕⢕⢗⣝⡕⢕⢕⢕⡱⡧⢕⡕⢕⢕⢕⢕⣹⣿⣾⡿⣿⣯⣝⣇⣇⣇⣾⣷⣇⣗⢵⣇⡕⢇⢜⢝⢝⢝⢝⣽⣏⣵⣧⣝⣿⣷⣾⣿⣿⣿⣵⣵⣯⢕⢕⢕⢕⢱⢕⡕⢕⢟⢕⢑⠀⠀⠀⠀⢄⢔⢔⢕⣳⡾⢝⣵⢟⢟⢝⢗⢇⢕⠅⢕⢕⢕⣕⢇⢕⢕⢕⢟⣳⢾⢇⢕⡜⢕⢕⢝⢕⢕⢕⢳⣷⣯⣝⣇⡝⢝⢝⣕⣵⣕⣷⣗⣿⡷⢟⢕⢕⢕⢇⢱⢗⢵⢱⣵⣕⣕⣕⣕⣕⠀</a:t>
            </a:r>
            <a:br/>
            <a:r>
              <a:t>⣿⣿⣿⣿⡿⢟⢝⢕⢕⢕⢕⢕⢕⢕⢕⢕⢕⢕⢕⢕⢕⢕⢕⢕⢕⢕⢕⢕⢕⢕⢕⢕⢕⢕⢕⢕⢱⢷⢕⢕⢕⢕⡕⢕⢕⢕⢕⢕⢕⢕⢕⢕⢕⢕⢝⢝⢟⢟⢏⢽⣿⣿⣻⡿⡿⣿⣿⣿⣿⣿⣿⣏⣝⢝⢕⣱⢽⡷⢇⡵⢕⢕⢕⢕⣱⣧⢹⢝⣼⣿⣿⣷⣿⣾⡻⣿⣿⣿⣿⣿⣿⢿⢟⢝⢕⢕⠕⠕⢕⢕⢕⢜⢿⢷⣷⣵⡕⢝⢗⢕⢳⡕⢜⢗⢕⢕⢝⣕⣽⣽⡕⢜⢟⢳⢽⡿⢇⢷⣵⡕⢗⢻⢟⢟⢳⢇⢜⢽⣿⣇⡕⢟⢻⢿⢻⢾⡜⢧⣾⣯⢕⢕⢕⢝⢱⢗⢕⢕⢕⢕⢔⠕⠅⠁⢁⢕⢕⢕⢕⢝⢗⢝⢕⢕⢕⢕⢕⢕⢕⢕⢕⢱⢞⢏⢳⢞⢝⢕⢏⢜⢕⢵⢕⢕⢕⢕⢕⢕⢕⢕⢜⢝⢕⢕⢕⢕⢕⢕⢟⢟⢟⢟⢯⡵⢕⢗⢷⢷⡧⢕⢕⢕⢕⢕⢕⢕⢕⢕⢕⢕⠀</a:t>
            </a:r>
            <a:br/>
            <a:r>
              <a:t>⢻⣿⣿⢗⢗⢇⢕⢕⢕⢕⢕⢕⢕⢕⢕⢕⢕⢕⢕⢕⢕⢕⢕⢕⢕⢕⢕⢕⢕⢕⢕⢕⢕⢕⢕⢕⢕⢕⢕⢕⠑⠕⠕⠑⠁⠁⢕⢕⠑⠀⢅⢕⢕⢕⢕⢞⢕⢇⢕⢕⢕⢕⢟⢻⢟⢏⢝⢝⢝⢺⢿⢿⢿⢷⢿⢿⢟⢻⣷⣞⣻⡿⢿⢏⢝⢝⢇⢱⢜⢹⢽⢻⢿⡕⢕⢜⢝⢝⢕⠕⢕⢕⠕⠑⠀⠀⠀⠀⠑⠝⠝⠝⠝⢟⢝⢟⢗⣾⡏⢕⢜⢽⡝⢝⢗⢕⢕⢇⢕⢵⣕⣝⢕⡜⢱⢵⢕⣕⡕⢝⢟⢝⢕⢕⢕⢕⢕⢕⢕⢕⢕⢕⢕⣱⣵⡼⡕⢕⢕⢕⢵⢗⢇⢱⣵⣵⢵⢕⢑⠀⢕⢕⢕⢕⢕⢕⢕⢕⣱⢕⢵⢕⢕⢇⢕⢕⢕⢱⢧⢵⢕⣇⣱⢕⢕⢕⡕⢕⢕⠑⢑⢕⢅⢀⠕⢕⢕⢕⢱⣵⢕⢕⢕⢕⡕⢕⢕⢕⢕⢕⢕⢕⢕⢕⢕⢕⢕⡕⢕⢕⣕⢕⢕⢕⢱⢕⢕⢵⢵⢕⠀</a:t>
            </a:r>
            <a:br/>
            <a:r>
              <a:t>⣿⣿⡷⢕⢕⢕⢕⢕⢕⢕⢕⢕⢕⢕⠕⢕⢕⠕⠗⠕⢕⢕⢕⢔⠀⢕⢕⢕⠅⠁⢕⢕⠕⠕⠕⠑⠑⠁⠁⠀⠀⠀⠀⠔⠐⠑⠁⠁⠀⠀⠑⠕⠕⢕⠕⢕⢕⢕⢕⢕⢕⢕⢕⢕⢕⢕⢕⢕⢕⢕⢕⢕⢕⢕⢇⢕⢕⡵⢽⢵⢵⢝⢕⢕⢕⢕⢕⢕⢕⢕⢕⢕⢱⢷⢕⢕⢕⠑⠁⠀⠑⠕⠀⠀⠀⠀⠀⠀⠀⠀⠀⠀⠀⠀⠁⠑⢝⢕⢗⡕⢕⢕⢜⢗⢕⢕⢕⢕⢹⣇⡕⢜⢟⢇⢕⢝⢗⢕⢕⢕⢕⢕⢕⢕⢕⢕⢕⢕⢕⢕⢕⢇⢕⢕⢕⢕⢕⢕⢕⢕⢕⢕⢕⢱⡟⢗⢕⢕⢕⢕⢔⢄⠔⢕⢕⣕⣵⢕⣕⢕⣕⡕⢕⡕⢕⢕⢕⢕⡗⢕⢕⢜⢝⢜⢗⢗⢟⢕⢕⢕⢔⢅⢁⠀⠀⠀⠕⢕⢕⢕⢜⢕⢕⢕⢹⢏⢕⢕⢕⢱⢷⢗⢇⢕⢕⢕⢕⢜⢕⢕⢕⢕⢕⢕⢗⢕⢕⢕⢝⢗⠀</a:t>
            </a:r>
            <a:br/>
            <a:r>
              <a:t>⡿⣻⣿⣵⣕⡕⢕⢕⢕⢕⢕⢕⢑⢕⠐⠅⢅⢔⢄⢕⢕⢕⢔⢄⢄⢕⠁⠁⢀⠄⠕⠑⠑⢀⢄⢄⢄⢔⢕⠁⠐⠐⠀⠀⠀⠀⠀⠀⠀⠀⠀⠀⠀⠀⠀⠀⠀⠀⠁⠁⠑⠑⠑⠕⠕⠕⠕⠕⢕⢕⢕⢕⢕⢕⢕⢕⢕⢕⢕⢕⢱⢵⣧⣕⣵⣱⣕⣕⣱⡱⢕⢕⢕⢕⢕⢕⢕⢐⢀⠀⠀⠀⠀⠐⠀⠀⠀⠀⠀⠀⠀⠀⠀⠀⠀⠀⠀⠁⠁⠁⠁⠁⠑⠑⠑⢔⢕⢕⠕⠕⠑⠑⢕⠕⠕⠑⠁⠁⠁⠁⠁⠑⠕⠕⠑⠑⠑⢕⢜⢕⢕⢕⢕⢕⢕⢕⢕⢕⢕⢕⢕⢕⢕⢕⢕⢕⢕⢕⢕⢕⢕⢅⢁⠕⠕⠑⠙⠑⠑⠁⠁⠁⠑⠁⠑⠕⠕⠑⢕⢕⠑⠑⢕⢕⢕⢕⢕⢕⢕⢕⢕⢕⢕⢄⠀⠀⠀⢕⢜⢕⢕⢱⢗⢷⣵⣷⣧⣱⣵⣵⣿⣿⣵⣷⣷⡕⢕⢕⢇⢕⢕⢕⢕⢕⢕⢕⢕⢕⢱⣵⠀</a:t>
            </a:r>
            <a:br/>
            <a:r>
              <a:t>⢝⢏⢝⢟⢝⢕⡕⢕⢕⢕⢕⢕⢕⠑⠀⠀⠕⠕⠑⠕⢕⢕⢕⠕⠕⠑⠑⠑⠀⠀⢄⢄⢄⠕⠕⠕⠁⠀⠀⠀⠀⠀⠀⠀⠀⠀⠀⠀⠀⠀⠀⠀⠀⠀⠀⠀⠀⠀⠀⠀⠀⠀⠀⠀⠀⠀⠀⠀⠀⠀⠀⠀⠀⠀⠀⠀⠀⠁⠑⠕⢞⢞⢟⢿⣿⣿⣿⡿⢝⢕⠑⠑⢕⢕⢕⢕⢕⢕⢕⢔⢔⢔⢕⢑⠀⠀⠀⠀⢀⠀⢄⢀⠀⠀⠀⠀⠀⠀⠀⠀⠀⠀⠀⠀⠑⠑⠑⠁⠀⠀⠀⠀⠀⠀⠀⠀⠀⠀⠀⠀⠀⠀⠀⠀⠀⠀⠀⠀⢕⢕⢕⢕⢕⢕⢜⢕⢕⢕⢕⠕⢕⢕⢕⢕⢕⢕⢕⢕⢕⢕⢕⣕⢕⢕⢕⢔⢔⢔⢔⢔⢔⢄⢄⢔⢕⢔⢄⡔⠕⠁⠀⠀⢔⢕⠁⠑⠕⢕⢕⢕⠕⠕⠑⠁⠀⠀⢀⢕⢇⢕⢕⢕⢕⢕⢎⢹⣿⢿⣯⣻⣿⣿⣿⣿⡏⢕⢕⠕⠕⢕⢕⢕⢕⢕⢕⢕⢕⢕⢕⢕⠀</a:t>
            </a:r>
            <a:br/>
            <a:r>
              <a:t>⢕⣕⣕⢕⠕⠑⢑⢁⢑⢅⢕⢕⢕⠕⠀⠀⢀⢔⠔⠑⠕⢕⢄⢀⢕⢔⠀⠀⠀⠐⠑⠑⠁⠀⠀⠀⠀⠀⠀⠀⠀⠀⠀⠀⠀⠀⠀⠀⠀⠀⠀⠀⠀⠀⠀⠐⠐⢔⢔⢔⢔⢔⢔⠐⠀⠀⠀⠀⠀⠀⠀⠀⠀⠀⠀⠀⠀⠀⠀⠀⠀⠁⠁⠑⢜⢕⢕⢑⠑⠁⠀⠀⠀⠀⠁⠑⠑⠑⠑⠕⢕⠕⢕⢕⢕⢔⢔⢔⢕⢕⢔⠀⠑⢔⢕⢔⢀⠀⠀⠀⠀⠀⠀⠀⠀⠀⠀⠀⠀⠀⠀⠀⠀⠀⠀⠀⠀⠀⠀⠀⠀⠀⠀⠀⠀⠀⢀⢕⢑⠑⢕⢕⠑⠑⠑⠁⠁⠀⠀⠀⠀⠀⠁⠑⠑⠕⢕⢕⠑⠕⠑⠑⠕⠕⠕⢕⢕⢕⠕⠕⠕⠕⠕⠕⠕⠕⠕⠄⠀⠀⠀⠀⠀⠁⠀⠀⠀⠀⠁⠀⢀⢀⢄⢄⢔⢔⢕⢕⢕⢁⢔⡕⢕⢕⢕⢕⢕⢜⢝⢹⢏⢻⢻⢿⡗⢕⠀⠀⢀⠀⠀⠑⠕⢕⢕⢕⢕⢕⢕⢕⠀</a:t>
            </a:r>
            <a:br/>
            <a:r>
              <a:t>⢕⢕⢏⢕⢄⢀⢕⠕⠑⠑⠁⠀⠑⠀⠀⠕⠕⠀⠀⠀⢀⢅⢅⠁⠕⢕⢄⠀⠀⠀⠀⠀⠀⠀⠀⠀⠀⠀⢀⢀⢄⠄⠄⠀⠀⠀⠀⠀⠀⠀⠁⠁⠑⠕⢕⠕⢁⠁⠀⠀⠀⠀⠀⠁⠁⠁⠀⠀⠀⠀⠀⠀⠀⠀⠀⠀⠀⠀⠀⠀⠀⠀⠀⠀⠀⠁⠁⠁⠁⠁⠀⠀⠀⠀⠀⠀⠀⠀⠀⠀⠀⠀⠁⠑⠁⢕⢕⢕⢕⢕⢕⢔⢕⢕⢕⢕⢕⢄⢄⢀⠀⠀⠀⠀⠀⠀⠀⠀⠀⠀⢀⠀⠀⠀⠀⠀⠀⠀⠀⠀⠀⠀⠀⠀⠀⠀⠀⠀⢕⢔⠐⠁⠀⢀⠀⠀⠀⠀⠀⠀⠀⠀⠀⠀⠀⠀⠑⢕⠁⠀⠀⠄⢄⢀⠀⠀⠑⠑⠑⠑⢕⢔⠄⠄⠀⠀⢁⢁⠐⠀⠀⠀⠀⠀⠀⠀⠀⠀⠀⠀⠁⢕⢱⢕⢕⢕⢕⢕⢕⢕⢕⠕⠕⢀⠁⠕⢕⢕⢕⢕⢕⢕⢕⢕⢑⢑⢐⢀⢐⢕⢕⢔⢄⢑⢕⢕⢕⢕⢕⢕⠀</a:t>
            </a:r>
            <a:br/>
            <a:r>
              <a:t>⠀⠁⠑⠁⠀⠀⠁⠀⠀⠀⠀⠀⠀⢀⠀⠀⠀⠀⢄⠄⢄⢕⢕⠀⠀⠁⠕⠀⠀⠀⠀⠀⠀⠀⠀⠀⢔⠕⠁⠀⠀⠀⠀⠀⠀⠀⢀⢄⢄⢄⢀⢀⢄⢄⢕⢔⢄⠀⠀⠀⠀⠀⠀⠀⠀⠀⠀⠀⠀⠀⠀⠀⠀⠀⠀⠀⠀⠀⠀⠀⠀⠀⠀⠀⠀⠀⠀⠀⠀⠀⠀⠀⠀⠀⠀⠀⠀⠀⠀⠀⠀⠀⠀⠀⠀⠀⠀⠁⠑⠕⠑⠑⠁⠁⠁⠑⠕⢕⢕⢕⢔⠔⠄⠀⢀⢀⢀⠀⠀⠁⠑⠁⠐⢄⠀⠀⠀⠀⠄⢄⠀⠀⠀⠀⠀⠀⠀⠀⠀⠀⠀⠀⠀⠀⠀⠀⠐⠀⠀⠀⠀⠀⠀⠀⢄⢄⢀⢀⠀⠀⠀⠀⢀⠀⠀⠀⠀⠀⠀⠀⠅⢕⢀⠁⢀⢔⢔⢁⢄⢄⢔⢔⠀⠐⠀⠀⠀⠀⠀⠀⠀⢕⢇⢕⢕⠕⢕⢕⢕⢕⢕⢄⢕⢔⢕⢕⢕⢕⢕⢕⢕⢕⢕⢕⢕⢕⢕⢕⢕⢕⢕⢕⢕⢕⢕⢕⢕⢕⢕⢕⠀</a:t>
            </a:r>
            <a:br/>
            <a:r>
              <a:t>⢔⠀⠀⠁⢀⢀⠀⠀⠀⠀⠀⠀⠀⠀⠀⠀⠀⠀⠀⠑⠀⠁⠁⢀⢄⢄⠕⠀⠀⠀⠀⠀⠀⠀⠀⢁⠑⠀⠀⠀⠀⠀⠀⠀⠀⢀⢕⢔⢕⢕⢕⢕⠕⠕⠕⠑⠀⠀⠁⠀⠀⠀⠄⢀⢀⠀⠀⠀⠀⠀⠀⠀⠀⠀⠀⠀⠀⠀⠀⠀⠀⠀⠀⠀⠀⠀⠀⠀⠀⠀⠀⠀⠀⠀⠀⠀⠀⠀⠀⠀⠀⠀⠀⢀⢀⠀⢀⢀⠀⠀⠀⠀⠀⠀⠀⠁⠀⠑⠕⠕⠕⢕⢕⢕⢕⢕⢁⠀⢀⢕⢔⢕⢕⢕⢑⢀⢀⢀⢐⢔⢔⠀⠀⠀⠀⠀⠀⠀⢀⠀⠀⠀⢔⢕⢕⢄⢔⢄⢄⢄⢄⢀⢀⢀⢀⢀⢁⠑⠐⠐⠐⠄⢄⢄⢀⢀⢀⢀⢀⢔⢔⢕⢕⢕⢕⢕⢕⢕⢕⢕⢕⢕⢕⢔⢀⢄⢄⢄⢀⢄⢕⢕⢕⡕⢕⢕⢕⢕⢕⢱⢕⢕⢕⢕⢕⢕⢕⢕⢕⢕⢕⢕⢕⢕⢕⢕⢕⢕⢕⢕⢕⢕⢕⢕⢕⢕⢕⢔⢔⢕⠀</a:t>
            </a:r>
            <a:br/>
            <a:r>
              <a:t>⢕⢕⢕⢕⠕⠁⠀⠀⠐⠀⠀⠀⠀⠀⠀⠀⠀⠀⠀⠀⢄⢄⢀⠑⠁⠁⠀⠀⠀⠀⠀⠀⠀⠀⠀⠀⠀⠀⠀⠀⠀⠀⠀⠀⠐⢕⢕⢕⢔⠑⠀⠀⠀⠀⠀⠀⠀⠀⠀⠀⠀⠀⠀⠀⠁⠐⠄⢀⠀⠀⠀⠀⠀⠀⠀⠀⠀⠀⠀⠀⠀⠀⠀⠀⠀⠀⠀⠀⠀⠀⠀⠀⠀⠀⠀⠀⠀⠀⠀⠀⠀⠀⠀⠀⢑⠕⢅⠕⠑⢄⢀⢀⢄⢄⢄⢀⠀⠅⢔⢐⠀⠀⠀⠁⠁⠁⠀⠀⠁⠕⠑⠕⢕⢕⠑⢕⢕⢕⢕⢕⢅⢄⢕⢔⢔⢔⠔⠔⢕⢕⢕⢕⢔⢁⢀⢑⢑⢕⢕⢕⢕⢕⢕⢕⢕⢕⢕⢕⢕⢕⢕⢕⢕⢕⢕⢕⢕⢕⢕⢅⢅⢕⢕⢕⢕⢕⢕⢕⢕⢕⢕⢕⢕⢕⢕⢕⢕⢕⢕⢕⢕⢕⢕⢕⢕⢕⢕⠑⢕⢕⢕⢕⢕⢕⢕⢕⢕⢕⠕⢁⠁⠕⢁⠕⠕⠕⢕⢕⢕⢕⠑⢕⢕⢕⢕⢕⢕⢕⠁⢀⠀</a:t>
            </a:r>
            <a:br/>
            <a:r>
              <a:t>⢀⢄⠀⢀⠀⠀⠀⠀⠀⠀⠀⠀⠀⠀⠀⠀⠀⠀⠀⠀⠁⠑⠁⠀⠀⠀⠀⠀⠀⠀⠀⠀⠀⠀⠀⠀⠀⠀⠀⠀⠀⠀⠀⠀⠀⠀⠀⠁⠁⠀⠀⠀⠀⠀⠀⠀⠀⠀⠀⠀⢀⠀⠀⠀⠀⠀⠀⠀⠑⠀⠀⠀⠀⠀⠀⠀⢀⠀⠀⠀⠀⠀⠀⠀⠀⠀⠀⠀⠀⠀⠀⠀⠀⠀⠀⠀⠀⠀⠀⠐⠐⠔⠀⠀⠀⠀⢀⠕⠀⢕⢔⢕⢑⠑⠁⠁⠔⠀⠀⠀⠀⠀⠀⠀⠀⠀⠀⠀⠀⠀⠀⠀⠁⢕⢔⠀⢕⢕⢕⢕⢕⢕⢕⢕⢕⢕⢕⢕⢕⢕⢕⢕⢕⢕⢕⢕⢕⢕⢕⢕⢕⢕⢕⢕⢕⢕⢕⢕⢕⢕⡕⠕⢑⢕⢕⢕⢕⢕⢕⢕⢕⢕⢕⢕⢕⢕⢕⢕⢕⠕⢕⢕⢕⢕⢕⠔⠀⠀⠑⠕⢕⢕⢕⢕⢕⢕⢑⠀⢑⢕⢕⢕⢕⢕⢕⢕⢕⢄⠄⠁⠀⢑⢕⢔⢔⢀⠀⠀⠁⠁⠄⢀⠁⠁⢁⢑⠑⠑⠁⠁⠀</a:t>
            </a:r>
            <a:br/>
            <a:r>
              <a:t>⠑⠁⠀⠀⢔⢔⢄⢀⠀⠀⠀⠀⠀⠀⠀⠀⠀⠀⠀⠀⠀⠀⠀⠀⠀⠀⠀⠀⠀⠀⠀⠀⠀⠀⠀⠀⠀⠀⠀⠀⠀⠀⠀⠀⠀⠀⠀⠀⠀⠀⠀⠀⠀⠀⠀⠀⠀⠀⠀⠀⠀⠀⠀⠀⠀⠀⠀⠀⠀⢄⢀⠀⠀⠀⠀⠀⠀⠀⠀⠀⠀⠀⠀⠀⠀⠀⠀⠀⠀⠀⠀⠀⠀⠀⠀⠀⠀⠀⠀⠀⢄⠀⠀⠑⠄⠀⠀⠀⠀⠀⠀⠕⢑⢕⢔⢔⢄⠐⠀⠀⠀⠀⠀⠀⠀⠀⠀⠀⠀⠀⠀⠀⢀⠁⠑⠀⢀⢑⢕⢕⢕⢕⢕⢕⢕⢕⢕⢕⢕⠕⢕⢕⢕⢕⢕⢕⢕⢕⢕⢕⢕⢕⠕⢕⢕⢕⢕⢕⢕⢕⢕⢕⢕⠕⢕⢕⢕⢕⢕⢕⢕⢕⢕⢕⢕⢕⠕⠕⢕⢕⢕⢕⢕⢔⢕⢄⢀⠀⢐⠕⠑⠁⠕⢕⢕⢕⢕⠀⠑⠕⢕⢕⢕⢕⢕⢕⢕⢕⠕⠑⢕⢕⢕⢕⢕⢕⢕⢄⢄⢔⢕⢕⢔⢔⢔⢔⢕⠑⢐⠕⠀</a:t>
            </a:r>
            <a:br/>
            <a:r>
              <a:t>⠀⠀⠀⠀⠑⠕⢕⢕⢔⢀⠀⠀⠀⠀⠀⠀⠀⠀⠀⠀⠀⠀⠀⠀⠀⠀⠀⠀⠀⠀⠀⠀⠀⠀⠀⠀⠀⠀⠀⠀⠀⠀⠀⠀⠀⠀⠀⠀⠀⠀⠀⠀⠀⠀⠀⠀⠀⠀⠀⠀⠀⠀⠀⠀⠀⠀⠀⠀⠀⠀⠁⠔⢄⢀⠀⠀⠀⠀⠀⠀⠀⠀⠀⠀⠀⠀⠀⠀⠀⠀⠀⠀⠀⠀⠀⠀⠀⠀⠀⠀⠀⠀⠀⠀⠀⠄⠄⠀⠀⢐⠕⢅⢕⢕⢕⢕⢑⢕⢔⢀⠀⠀⠀⠀⠀⠀⠀⠀⠀⠀⠀⠀⢕⢔⢄⢀⢑⢕⢕⢕⢕⢕⢕⢕⢕⢕⢕⢕⢕⢕⢄⢅⢁⢁⢁⠁⠁⠁⠁⠁⠁⠑⠑⠕⢕⢕⢕⢇⢎⢕⢕⢕⣵⡵⢵⢵⢕⢕⢕⢕⢕⢕⢕⢕⢕⢕⢕⢕⢕⢕⢕⢕⢕⢕⢕⢕⠑⠑⠁⠅⠑⠀⠄⠁⠑⠁⢁⠔⠄⢀⠁⠀⢁⢅⢅⢁⠀⠄⢄⢔⢕⢕⢕⢕⢕⢕⢕⢕⢑⠑⠕⢕⢕⢕⢔⠁⠁⢑⠑⠐⠀</a:t>
            </a:r>
            <a:br/>
            <a:r>
              <a:t>⠀⠀⠄⠀⠀⠀⠑⢕⢕⢕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⢄⢄⠀⠀⠀⢀⢀⠁⠑⢕⢕⢕⢕⢐⢄⢀⠀⠀⠀⠀⠀⠀⠀⠀⢕⢔⠁⠀⠀⠁⠑⠕⢕⢕⢕⢕⢕⢕⢕⢕⢕⢕⢕⢕⢕⢕⢕⢅⢔⢀⠀⠀⠀⠀⠀⠀⠀⠀⠑⠕⢕⢕⢕⢕⢕⢕⣵⣵⣷⣵⣕⢕⢕⢜⢕⢕⢕⢕⢕⢕⢕⢀⠁⠁⠁⠀⠀⠀⠀⠀⢀⢀⢀⢀⢄⠀⠑⠁⢁⢕⢔⢕⢔⢕⢕⢕⢕⢕⢕⢕⢕⢕⢕⢕⢕⢕⢕⢕⢕⠕⠀⠀⠀⠀⠀⢁⢑⢐⠀⠀⠁⢔⢕⠀</a:t>
            </a:r>
            <a:br/>
            <a:r>
              <a:t>⠀⠀⠀⠀⠀⠀⠀⠀⠑⠕⢕⠀⠀⠀⠀⠀⢀⢔⠐⠀⠀⠀⠀⠀⠀⠀⠀⠀⠀⠀⠀⠀⠀⠀⠀⠀⢀⠄⠀⠀⠀⠀⠀⠀⠀⠀⠀⠀⠀⠀⠀⠀⠀⠀⠀⠀⠀⠀⠀⠀⠀⠀⠀⠀⠀⠀⠀⠀⢀⠀⠀⠀⠀⠁⠑⠁⠔⠀⠐⢄⢄⢄⢀⢀⠀⠀⠀⠀⠀⠀⠀⠀⠀⠀⠀⠀⠀⠀⠀⠀⠀⠀⠀⠀⠀⠀⠀⠀⠑⢕⢕⢕⢕⢕⢕⢀⠀⠁⠕⠕⢄⢁⠁⠐⠀⠀⠀⠀⠀⠀⠀⠁⠀⠀⠀⠀⠀⠀⠀⠀⠑⢑⢕⢕⢕⢅⢅⢅⢅⢁⢁⢁⠁⢁⢁⢁⢁⢕⢕⢕⠕⠄⠄⠀⠀⠁⠁⠁⠁⠑⠑⠑⢕⢕⢝⢟⢻⢿⣟⣗⡗⢷⢗⢗⣳⣵⢵⢕⢕⢕⢔⢔⢄⢄⢔⢕⢕⢕⢕⢕⢕⢑⢑⢕⢕⢕⢕⢕⢅⢄⢔⠔⢕⢕⢕⢕⢕⢑⢕⢕⢕⢕⢕⢕⢕⢕⢕⢔⢕⢕⢔⢀⠀⠄⠀⠀⠀⠀⠀⠑⠀</a:t>
            </a:r>
            <a:br/>
            <a:r>
              <a:t>⠀⠀⠀⠀⠀⠀⠀⠀⠀⠀⠀⠀⠀⠀⠀⠀⠀⠑⠀⠀⠀⠀⠀⠀⠀⠀⠀⢀⠀⠀⠀⠀⠀⠄⠐⠀⠀⠀⠀⠀⠀⠀⠀⠀⠀⠀⠀⠀⠀⠀⠀⠀⠀⠀⠀⠀⠀⠀⠀⠀⠀⠀⠀⠀⠀⠀⠀⠀⠁⠀⠀⠀⠀⠐⠀⠀⠀⠀⠀⠀⠀⠀⠀⠁⠁⠀⠁⠀⠀⠀⠀⠀⠀⠁⠑⠐⠀⠀⠀⠑⠕⠕⢔⢄⢀⠀⠄⠄⠀⠀⢅⢑⢕⢕⢕⠕⠕⠕⢔⠁⠀⠀⠀⠀⠀⠀⠀⠀⠀⠀⠀⠀⠀⠀⠀⠀⠀⠀⠀⠀⢄⢐⢕⢕⢕⢕⢕⢕⢕⢕⢀⠀⠀⠀⠀⠀⠀⠀⠀⠀⠀⠀⠀⠀⠀⠀⠀⠀⠀⠀⠀⠀⠀⠁⠑⠁⠑⠑⠘⢕⢜⢕⢕⢕⢕⢕⢜⢗⢕⢵⣕⣕⣱⢵⣕⡸⢿⢗⢇⠑⠕⠕⠕⢕⢕⢕⢕⢕⢕⢕⢕⢕⢕⢕⢕⢕⢕⢕⢕⢕⠕⢕⢕⢕⢕⢑⢑⢑⢑⠕⠕⠑⠐⠐⢀⠀⠀⠀⠀⠀⠀</a:t>
            </a:r>
            <a:br/>
            <a:r>
              <a:t>⠀⠀⠀⠀⠀⠀⠀⠀⠀⠀⠀⠀⠀⠀⠀⠀⠀⠀⠀⠀⠄⢄⠔⠀⠀⠁⠁⠁⠀⠀⠀⠀⠀⠀⠀⠀⠀⠀⠀⠀⠀⠀⠀⢕⠀⠀⠀⠀⠀⠀⠄⢀⠀⠀⠀⠀⠀⠀⠀⠀⠀⠀⠀⠀⠀⠀⠀⠀⠀⠀⠀⠀⠀⠀⠀⠀⠀⠀⠀⠀⠀⠀⠀⠀⠀⠀⠀⠀⠀⠀⠀⠀⠀⠀⠀⠀⠀⠀⠀⠀⠀⠀⠀⠐⠀⠁⠀⠀⠀⢀⠀⠀⠁⠑⠑⠑⠕⠔⢔⢄⢄⠀⠀⠀⠀⠀⠀⠀⠀⠀⠀⠀⠀⠀⠀⠀⠀⠀⠄⠔⠄⢕⢔⢕⢕⢕⢕⢕⢕⢕⠕⠀⠀⠀⠀⠀⠀⠀⠀⠀⠀⠀⢀⢀⢀⠀⠀⠀⢀⠀⢀⢀⠀⠀⠀⠀⠀⢀⢔⢕⢕⢕⠑⢕⡕⢕⢕⢕⢕⢕⢕⢕⢕⢕⠕⠕⠕⠁⠁⠀⠀⠀⠐⠁⠑⠀⠁⠀⠀⠑⠕⠑⢕⢕⢕⢕⢕⢕⢕⢕⢅⢕⢕⢕⠕⠕⠕⢁⢅⠁⠀⠀⠀⠀⠀⠀⠀⠀⢀⢀⠀</a:t>
            </a:r>
            <a:br/>
            <a:r>
              <a:t>⠀⠀⠀⠀⠀⠀⠀⠀⠀⠀⠀⠀⠀⠀⠀⠀⠀⢀⢀⠀⠀⠀⠀⠀⠀⠀⠀⠀⠀⠀⠀⠀⠀⠀⠀⠀⠀⠀⠀⠀⠀⠀⢀⢀⠀⠀⠀⠀⠀⠀⠀⠀⠀⠀⠀⠀⠀⠀⠀⠀⠀⠀⠀⠀⠀⠀⠄⠀⠀⠀⠀⠀⠀⠀⠀⠐⠀⠀⢀⠀⠀⠀⠀⠀⠀⠀⠀⠀⠀⠀⠀⠀⠀⠀⠀⠀⠀⠀⢀⠀⠀⠀⠀⠀⠀⠀⠀⠀⠀⠀⠐⠄⢀⢀⠀⠀⠀⠀⠀⠀⠀⠀⠀⠀⠀⠀⠀⠀⠀⠀⠀⠀⠀⠀⠀⠀⠀⠀⠄⢄⠀⠁⠑⠑⠁⠁⠁⠁⠁⠐⠀⠀⠀⠀⠀⠀⠀⠀⠀⠀⢀⢵⣵⣕⣕⣕⣕⢕⢕⢕⠕⠁⠀⢔⢕⢕⢕⢕⣕⢕⢕⣕⢕⢕⢕⢕⢕⢕⢕⠑⢑⠕⢑⠁⠑⢑⠀⢀⢀⠀⢀⠀⠀⢀⢀⢄⢄⢀⢀⢀⢄⢀⢕⢕⢕⢕⢕⢕⢕⠕⢕⢕⠑⠀⠀⠁⠀⠁⠀⠀⠀⠀⢄⢔⢔⢔⢕⢕⢕⢕⠀</a:t>
            </a:r>
            <a:br/>
            <a:r>
              <a:t>⠀⠀⠀⠀⠀⠀⢀⠀⠀⠀⠀⠀⠀⠀⠀⠀⠀⠁⠀⠀⠀⠀⠀⠀⠀⠀⠀⠀⠀⠀⠀⠀⠀⠀⠀⠀⠀⠀⠀⢄⢔⢱⢕⢕⢄⢄⢀⢔⠕⢕⠑⠀⠀⠀⠀⠀⠀⠀⠀⠀⠀⠀⠀⠀⠀⠀⠀⠀⠀⠀⠀⠀⠀⠀⠀⠀⠀⠀⠀⠀⠀⠀⠁⠁⠀⠀⠀⠀⠀⠀⠀⠀⠀⠀⠀⠀⠀⠀⠀⠀⢄⢄⠀⠀⠀⠀⠀⠀⠀⠀⠀⠀⠀⠀⠀⠁⠀⠀⠐⠀⠀⠀⠄⠀⠀⠀⠀⠀⠀⠀⠀⠀⠀⠀⠀⠀⠀⠀⠀⠀⠀⠀⠀⠀⠀⠀⠀⠀⠀⠀⠀⠀⠀⠀⠀⠀⠀⢄⢄⢔⢕⢕⢜⢕⢇⢕⢇⠕⠕⢕⢕⠵⠷⢞⢕⢜⢻⢿⢷⢗⢱⢵⢗⢗⢗⢗⢕⢕⢑⠀⢀⢁⠑⠁⢁⠁⢀⠀⠀⠄⠀⠀⠀⠀⠁⠁⠁⢅⢕⢅⢅⠁⠑⠑⠀⠀⠀⠁⠀⠀⠀⠀⠀⠐⠀⠐⠀⠀⠑⢕⢐⠀⠀⠑⠕⠕⠕⠇⢕⢕⠀</a:t>
            </a:r>
            <a:br/>
            <a:r>
              <a:t>⢀⠑⠑⠁⠀⠀⠀⠀⠐⠀⠀⠀⠀⢀⠀⠀⠀⠀⠀⠀⠀⠀⠀⠀⠀⠀⠀⠀⠀⠀⠀⠀⠀⠀⠀⠀⠀⠀⢄⠕⢕⢞⢎⠕⢜⢱⢇⢕⠀⠀⠀⠀⠀⠀⠀⠀⠀⠀⠀⠀⠀⠀⠀⠀⠀⠀⠀⠀⠀⠀⠀⠀⠀⠀⠀⠀⠀⠀⠀⠀⠀⠀⠀⠀⠀⠀⠀⠀⠀⠀⠀⠁⠀⠀⠀⠐⠀⢀⠀⠀⠁⠀⠀⠁⠀⠀⠀⠀⠀⠀⠀⠀⠀⠀⠀⠀⠀⠀⢀⠀⠁⠀⠀⠀⠀⠀⠀⠀⠀⠀⠀⠀⠀⠀⠀⠀⠀⠀⠀⠀⠀⠀⠀⠀⠀⠀⠀⠀⠀⠀⠀⠀⠄⢔⢕⢕⢕⢕⢕⢕⢕⢕⣔⡔⠀⠁⠄⠀⠄⢄⢄⢁⢑⢁⢅⢁⢁⢑⠅⢑⠕⢕⢕⢕⢕⢕⢕⢕⢕⢗⢕⢅⠕⠅⠁⠀⠀⠀⠀⠀⠀⠀⠀⠀⠀⠀⠀⠑⠑⠁⠀⠀⠀⠀⠀⠀⠀⠀⠐⠀⠀⠀⠀⠀⠀⠀⠀⠀⠀⢀⢕⢕⢔⢀⠀⠀⠀⠀⠁⠑⠀</a:t>
            </a:r>
            <a:br/>
            <a:r>
              <a:t>⣱⣷⣔⡄⠄⠀⠀⠀⠀⠀⠀⠀⠀⠀⠀⠀⠀⠀⠀⠀⠀⠀⠀⠀⠀⠀⠀⠀⠀⠀⠀⠀⠀⠐⠀⢀⠰⠐⠁⠀⠀⠀⠁⠕⠘⢕⢕⠑⠀⠀⠀⠀⠀⠀⠀⠀⠀⠀⠀⠀⠀⠀⠀⠀⠀⠀⠀⠀⠀⠀⠀⢀⠀⠀⠀⠀⠀⠀⠀⠀⠀⠀⠀⠀⠀⠀⠀⠀⠀⠀⠀⠀⠀⠀⠀⠀⠀⠀⠀⢀⠔⠐⠀⠀⠀⢔⢀⠀⢐⢔⢀⠀⠀⠀⠀⠀⠀⠀⠀⠁⠁⠀⠁⠐⠐⠐⠐⠐⠀⠀⠀⠀⠀⠀⠀⠀⠀⠀⠀⠀⠀⠀⠀⠀⠀⠄⠄⠀⠀⠀⠀⠀⢕⢕⢵⡇⢕⢕⢕⢕⢕⢕⢕⢕⢄⠀⠀⠀⠐⠔⠔⢕⢕⢕⢕⢕⢇⢕⢕⢕⢔⢀⠑⢀⢕⠕⠕⢝⢑⢑⠑⠕⠀⢀⢀⠀⠀⢀⠀⠀⠀⠀⠀⠀⠀⠀⠀⠀⠀⠁⠐⠐⠁⠅⠀⠐⠄⠄⢔⢔⢔⢔⢔⢕⢔⢕⢔⢄⢔⢕⢕⠑⠑⠕⢕⢕⢔⠀⢄⢔⠀</a:t>
            </a:r>
            <a:br/>
            <a:r>
              <a:t>⣼⡝⢗⢎⢗⣔⡀⠀⠀⠀⠀⠀⠀⠀⠀⠀⠀⠀⠀⠀⠀⠀⠀⠀⠀⠀⠀⠀⠀⠀⠀⠀⠀⠀⠀⠀⠀⠀⠀⠀⠀⠀⠀⢀⢄⢕⢕⢔⠀⠀⠀⠀⠀⠀⠀⠀⠀⠀⠀⠀⠀⠀⠄⠄⠀⠀⠀⠀⠑⠁⠁⠀⠀⠀⢀⢀⠀⠀⠀⠀⠀⠀⠀⠀⠀⠀⠀⠀⠀⢀⢄⢄⢔⢔⠔⢅⢅⢔⢄⢅⢕⢕⢔⢔⢕⢕⢕⡕⢕⢕⢕⢕⢔⢄⢀⢀⠀⠀⠀⠀⠀⠀⠀⠀⠀⠀⠀⠀⠀⠀⠀⠀⠀⢄⢄⢄⢀⢄⢄⢄⢀⢄⢴⢰⢔⢕⢕⠀⢄⢄⢔⢕⢕⢀⢕⣝⣱⣕⣕⣕⡕⢕⢕⢜⢕⢕⠕⢔⢱⢕⢕⢕⣕⣕⢕⢕⢕⠑⠑⢕⢕⢕⢕⢔⢄⠀⠀⠁⠑⠕⠕⢔⢔⢀⠀⠁⠔⠀⠀⠀⠀⠀⠀⠀⠀⠀⠀⠀⠀⠀⠀⠀⠀⠀⠀⠁⠀⠀⠐⢄⠁⠁⢁⠁⠁⠑⠁⠀⠀⠀⠀⠀⠀⠔⠄⠅⠀⠀⢕⢱⠀</a:t>
            </a:r>
            <a:br/>
            <a:r>
              <a:t>⢟⣟⡟⢟⢺⣾⣷⡕⢔⢄⢀⠀⠀⠀⠀⠀⠀⠀⠀⠀⠀⠀⠀⠀⠀⠀⠀⠀⠀⠀⠀⠀⠀⠀⠀⠀⠀⠀⠀⠀⠀⢐⢔⢕⢕⢕⠑⠀⠀⠀⠀⠀⠀⠀⠀⠀⠀⠀⠁⠁⠐⠀⠀⠀⠀⠀⠀⠀⠀⠀⠀⠀⠀⠀⠀⠀⠀⠀⠀⢔⢄⢀⢀⠀⢀⢀⠀⢀⢀⢁⢕⢕⢔⠀⢄⢄⢄⢔⢕⣕⣱⢕⣵⣕⣕⢕⢕⢕⢳⢷⢵⣕⡕⢕⢕⢕⢕⢔⢄⢀⢀⢀⠀⠀⠀⠀⠀⠀⠀⠀⢄⢔⢱⢕⠕⠕⠕⠑⠑⠑⠑⠑⠑⠕⠕⢞⠝⢕⢕⢕⢜⢟⢗⢏⠝⠟⠻⠏⠕⢕⠑⠀⠐⠑⠑⠑⠁⠁⠀⢑⢕⢕⢕⢕⡜⢕⢕⢄⢁⠑⠱⢕⣕⡕⢕⢀⠀⠀⠀⢀⢀⠀⠅⠀⠀⠀⠀⠔⠔⢔⠐⠀⠀⠀⠀⠀⠀⠀⠀⠀⠀⠀⠀⠀⠀⢀⢄⢄⢄⢄⢔⢕⣕⡔⢀⠀⠀⠀⠀⠀⠀⠀⠀⠀⢀⢀⢀⢀⢀⢀⠀</a:t>
            </a:r>
            <a:br/>
            <a:r>
              <a:t>⡿⢿⢿⢿⣿⣿⣿⡝⢕⢱⣵⣅⡀⢀⠀⠀⠀⠀⠀⠀⠀⠀⠀⠀⠀⠀⠀⠀⠀⠀⠀⠀⠀⢀⣀⠀⠀⠄⢐⣕⢕⢎⢕⢕⠔⠁⠀⠀⠀⠀⠀⠀⠀⠀⠀⠀⠀⠀⠀⠀⠀⠀⠀⠀⠀⠀⠀⠄⠴⢔⢀⢀⠀⠀⠀⠀⠀⠄⠠⢕⠏⢕⢕⢑⢗⢕⠑⠑⠅⠁⠁⠁⠀⠀⠁⠈⠑⠑⠕⠕⠕⠜⢝⢝⢝⢟⢎⢝⢕⢕⢕⢕⢕⢕⢜⢱⢕⢗⢕⢱⢕⢕⢕⢀⢐⢑⠅⠀⠀⠄⠅⠀⠀⠀⠁⠐⠀⠀⠀⠀⠀⠀⠀⠀⠀⠀⠀⠀⠁⠁⠀⠀⠐⠀⠀⠀⠀⠀⠀⠀⠀⠐⢕⢕⢄⢀⢁⠑⢕⢇⢕⢕⢕⢕⠑⢅⠕⢕⢅⠀⠀⠁⠑⠑⠕⠕⢄⠄⢄⢄⢕⠕⠕⠀⠀⠀⠀⠀⠀⢄⢄⢄⢄⢄⢐⢀⠀⢀⢀⢄⢄⢔⢔⡰⢕⢕⢕⢗⢟⢝⣕⣗⢳⢞⢗⢔⠀⠀⢄⢄⢀⢀⢄⢔⢕⢕⢕⢕⢕⢕⠀</a:t>
            </a:r>
            <a:br/>
            <a:r>
              <a:t>⢷⢿⢿⡧⢗⢗⣱⣵⡞⢇⠑⢘⢝⣧⣕⣄⡄⢠⣄⡄⢔⢄⠄⠀⠀⠀⠀⠀⠀⠀⠀⠀⠀⠀⠀⠀⠀⢕⣼⣿⣷⡕⢕⢕⢀⢀⢀⢄⢀⢀⠀⠀⠀⠀⠀⠀⠀⠀⠀⠀⠀⠀⠀⠀⠀⠀⠀⠀⠀⠀⠀⠀⠀⠀⢄⠔⠐⠀⠀⠀⠀⠁⠁⠁⠁⠁⠁⠁⠁⠀⠀⠀⠀⠀⠀⠀⠀⠀⠀⠀⠀⠀⠀⠀⠀⠀⠁⠁⠁⠑⠑⠕⢕⢕⢕⢕⢷⢕⢕⢕⢕⢕⢕⢕⢕⢕⢔⢀⠀⠀⠀⠀⠀⠀⠀⠀⠀⠀⠀⠀⠀⠀⠀⠀⠀⠀⠀⠀⠀⠀⠀⠀⠀⠀⠀⠀⠀⠀⠀⠀⢄⢕⢕⢕⢕⠞⢟⢇⢕⢕⢕⢕⢕⢕⢕⢕⡕⢔⢕⢕⢄⢀⠀⠀⠀⠀⠀⠁⠑⠐⠀⠀⠀⠀⠀⠀⠀⠀⠐⠑⠜⢕⢕⢕⢕⢕⢵⢕⢕⢵⢗⢎⢕⢇⢕⢕⢕⢄⢁⢜⢝⢹⢵⣵⢕⣕⢕⢕⢕⢕⢕⢄⠄⠕⢕⢕⢕⢇⢕⢳⠀</a:t>
            </a:r>
            <a:br/>
            <a:r>
              <a:t>⠜⢽⣷⣷⣵⣾⣵⡏⢝⢕⢳⣧⣕⣜⢘⢏⢝⢹⢿⢿⣗⢗⢳⢷⢳⢷⣵⢔⡕⢧⢵⢵⢄⢴⢕⢕⢗⢟⣟⣝⣳⣾⣷⢷⢗⡕⢕⣕⢕⣱⢕⢕⢕⢄⢔⢄⠄⢄⠐⠔⠐⠐⠐⠁⠁⢁⠀⠀⠀⠀⠀⠀⠁⠀⠀⠀⠀⠀⠀⠀⠀⠀⠀⠀⠀⠀⠀⠀⠀⠀⠀⠀⠀⠀⠀⠀⠀⠀⠀⠀⠀⠀⠀⠀⠀⠀⠀⠀⠀⠀⠀⠀⠀⠁⠑⠑⠕⠕⢵⣧⣕⢕⢕⢕⢕⢕⢕⢕⢕⢄⢀⢀⢀⠀⠀⠀⠀⠀⠀⠀⠀⠀⠀⠀⠀⠀⠀⠀⠀⠀⠀⠀⠀⠀⠀⠀⠄⠀⠀⠀⠁⠑⢁⢕⢀⢀⢔⢔⢕⢳⢾⢏⢿⢵⣕⣷⡕⢕⢕⢕⢕⢕⢕⢄⠀⠀⠀⠀⠀⠀⠀⠀⠀⠀⠀⠀⠀⠀⠀⠀⢑⡱⣕⣷⣕⣕⢕⢕⢕⢕⢕⢕⢕⢕⢕⢕⢕⢑⠑⢀⢑⠕⠑⠁⠁⠁⠜⢕⢕⢕⢄⢀⠀⠀⠕⢵⢕⢕⣕⣕⠀</a:t>
            </a:r>
            <a:br/>
            <a:r>
              <a:t>⢤⣄⡜⣿⢿⣿⣿⣿⣵⣳⣣⣼⣝⡟⢽⣕⢗⢕⢁⢘⢙⠕⠕⠑⠑⠎⢟⢟⣟⢇⢺⢧⣵⢵⢵⢮⣵⣵⡵⣗⡞⢟⢻⢿⢿⣷⡿⢞⢟⢻⢷⣵⣵⣵⢕⢵⢵⣵⢔⢄⢔⢕⢔⢕⢄⢄⢄⢄⢔⢔⠐⠇⢖⢆⢔⢔⢖⢗⢇⢔⡄⢄⢀⠀⠀⠀⠀⠀⠀⠀⠀⠀⠀⠀⠀⠀⠀⠀⠀⠀⠀⠀⠀⠀⠀⠀⠀⠀⠀⠀⠀⠀⠀⠀⠀⠀⠀⠀⠀⠁⢑⢕⢕⢕⢕⢕⢕⢕⢕⢕⢕⢕⢕⢕⢔⠀⢀⢀⢀⠀⠀⠀⠀⠀⠀⠀⠀⠀⠀⠀⠀⠀⠀⠀⠀⠀⠀⠀⠀⠀⠀⠀⠕⢕⢑⢁⢀⢄⢕⢕⢕⢱⣵⣵⣜⢝⢻⢇⢕⢕⢳⣳⢼⡕⢄⠀⠀⠀⠀⠀⠀⠀⠀⢀⠀⠀⠀⠄⠄⠑⠁⠀⠁⠘⢝⠕⢕⢕⢗⠑⠕⢕⢕⢕⢕⢕⢝⢸⣧⣕⣕⣕⢕⢄⢀⠀⠀⠀⠁⠜⢕⢕⢕⢄⢄⠑⠕⢕⢸⢵⠀</a:t>
            </a:r>
            <a:br/>
            <a:r>
              <a:t>⠑⢘⢝⢝⢝⢟⣟⡟⢟⢏⢝⢏⢝⡿⣿⣟⢸⢕⢕⢕⢔⢔⢕⢀⢀⢐⢑⢑⢅⢁⢑⢕⣕⡱⢜⢯⢹⡟⢝⣕⣻⣿⣿⡾⢽⢝⢕⣷⣷⢷⢻⢿⢟⢟⢕⢕⣼⣿⢕⢕⢕⢵⣕⢕⢱⡕⢁⢀⠀⠁⠁⠁⠁⢁⢕⢕⢝⢕⢕⠕⠕⠑⠑⠑⠀⠀⠀⠀⠄⠄⠄⠀⢀⠀⠀⠀⠀⢀⢀⠀⠀⠀⠀⠀⠀⠀⠀⠀⠀⠀⠀⠀⠀⠀⠀⠀⠀⠀⠀⠀⠀⠁⠁⠑⠕⠜⢧⢕⢕⢕⢕⢕⢕⢕⢀⢕⢕⢕⢕⡕⢔⢀⠀⠀⠀⠀⠀⠀⠀⠀⠀⠀⠀⢀⢄⢄⠀⠀⠀⠀⠀⠀⠕⠕⠑⠑⠕⢕⠑⢇⢝⢕⢱⡎⢕⠕⢕⢇⢱⢵⢺⢿⢗⢧⢵⣕⢄⢄⠔⢔⠀⠀⠀⠁⠀⠀⠀⠀⠀⠀⠀⠀⢀⠄⠁⠀⠀⠀⠀⠀⠀⠀⠀⠁⠕⢕⢱⣾⣿⣿⣿⡿⢻⣷⢵⡕⢔⢀⠀⠀⠀⠁⢕⠁⠁⠀⢔⡾⢇⢕⠀</a:t>
            </a:r>
            <a:br/>
            <a:r>
              <a:t>⣜⢜⢕⢕⢍⢝⠝⠙⠙⠕⢕⢕⢝⢝⢝⢝⠑⠁⠁⠅⢑⠑⢕⢕⢕⢜⢕⣕⣱⣵⣵⣵⢱⢕⢱⢕⢪⣝⣹⣿⣷⣗⢗⢜⢝⢕⢕⢟⡕⢕⢕⢕⣗⡷⢵⢿⢿⢟⢕⢕⢱⣕⡸⣵⣵⣵⣽⢗⢣⢖⡕⢴⣕⡕⢅⢕⡕⢕⢕⣔⢄⢄⢔⢔⢰⢔⢔⢠⢄⢄⢄⢄⢀⢀⢀⢀⠀⠁⠁⢑⢐⢀⠀⠄⢀⠀⠀⠀⠀⠄⠀⠀⠀⠀⠀⠀⠀⠀⠀⠀⢀⠀⠀⠀⠀⠀⠀⠁⠑⠕⠕⢕⢇⢕⢕⢕⢕⢕⢕⢝⢏⢕⢕⢔⢔⢔⢄⢄⢀⢀⠔⠖⠕⠕⠄⠄⢄⢄⢄⢄⢄⢐⢀⠀⢄⣔⢔⢕⢕⢕⠕⢔⠕⢕⢕⢅⢕⢵⣕⡕⢕⢕⢜⢝⢝⢽⢟⢗⢔⢀⢀⠀⠀⠀⢀⢀⠀⢀⠀⠀⠐⠕⢕⢔⠀⠀⠀⢀⢄⠀⠀⠀⠀⠀⠀⠉⠑⠗⠝⠕⠕⠕⠘⠙⠕⢝⣣⣕⢔⢄⠀⢕⢀⠀⢄⢄⣄⣕⢕⢕⠀</a:t>
            </a:r>
            <a:br/>
            <a:r>
              <a:t>⢄⠀⢀⢀⢁⢅⢀⢀⠀⠀⢀⢁⢑⣕⡇⢄⢀⠀⠀⠑⢕⢕⢕⢘⢝⣞⣟⣽⣿⣿⣿⣿⣧⡵⢵⣵⣕⣝⣽⡽⢽⢞⢕⢕⣕⣕⡕⢳⢷⣵⣵⣵⣽⣝⣕⡕⢕⢕⢟⢷⢕⢕⢕⢕⢜⢏⢹⢹⢧⣵⣼⣼⡝⣝⡽⢿⢿⣷⢾⢟⢞⢿⣽⣽⣽⡵⢾⢷⣿⣷⣷⣷⣼⡣⣽⣕⣕⣔⣔⢄⢅⠅⠑⠕⢔⢔⢔⢔⢄⠄⢀⢀⠀⠀⠀⠀⠀⠀⠀⢅⢕⢕⢄⢄⢄⢀⠀⠀⠀⠀⠀⠀⠑⢕⢜⢕⢕⢕⢕⢕⢕⢜⠑⠕⢕⢕⢕⢑⠁⠀⠀⠀⠀⠀⠀⢄⢕⢕⢕⢕⠕⠑⢕⢕⠕⠝⠕⢕⢕⢕⣵⣵⣴⣕⢕⣕⣕⣕⣕⣜⢜⢕⢕⢕⢕⢕⢕⢕⢕⢕⢕⢇⢵⣜⣿⣿⡇⢔⢄⢄⢄⠀⠀⠀⠀⠀⠀⢕⠑⠀⠀⠀⠀⢀⢀⢀⠀⠀⢀⠀⠀⠀⠀⠀⠀⠀⠑⢝⢷⣕⢕⢕⢕⢕⢔⠁⢜⢟⣿⡝⠀</a:t>
            </a:r>
            <a:br/>
            <a:r>
              <a:t>⢏⢗⢞⢟⠟⠗⠋⠙⠉⠉⠉⠕⢕⢝⢱⢕⢞⢧⣕⡕⢱⢕⢕⢗⢖⢇⢵⠕⢜⢝⢝⢕⢕⠕⠕⠑⠑⠑⠑⠕⢕⢞⢏⢟⢻⢟⣿⡵⣕⢱⢞⢿⢟⢟⣯⡝⢏⢝⢝⢝⢕⢕⢕⢕⢵⢴⢵⢅⢅⢅⢍⢁⢁⢁⠀⢕⢕⡕⣧⣽⣷⣷⣾⣿⣷⡇⢟⢕⢝⢟⢿⢿⢿⣿⣝⣹⣽⣽⣝⣝⣝⣟⣷⣷⢵⢕⣕⣕⣕⢔⢔⢄⢕⢑⠀⠀⠀⠀⠐⠕⢕⠁⠀⠁⠕⠁⠀⠀⠀⠀⠀⠀⠀⠀⠕⠁⠁⠀⠁⠁⠕⠔⠔⠀⠁⠑⠕⠑⠀⠀⠀⢀⢀⢔⢔⠀⠀⠀⠀⠀⠀⠀⠑⠀⠀⠀⠀⠀⢅⢕⢝⢳⡕⢕⢝⢻⣿⣿⣿⣿⣷⣧⣵⣕⢕⢕⢕⢕⢕⢕⢕⢕⢕⢟⢿⣿⣿⣏⣕⢕⢕⠀⢔⠔⢔⢕⠕⠀⠀⠀⠀⠀⠀⠁⠁⠑⢕⠑⠀⢄⢀⠀⠀⠀⠀⠀⠀⠀⠑⢝⢝⡝⡕⢕⢕⢔⢕⢕⢺⢿⠀</a:t>
            </a:r>
            <a:br/>
            <a:r>
              <a:t>⢝⢝⡝⢅⡔⢀⠀⠀⠁⠁⠀⢀⢕⢑⢅⢁⠑⢕⢜⢕⢕⢣⢕⠕⢕⢕⡑⠕⠕⢕⠑⠑⠀⠀⠀⠀⠀⠀⠀⢀⢄⠕⠁⠁⠑⠀⠑⠑⠑⠑⠑⠑⠕⢕⠑⠑⢕⢕⢕⢕⢝⠟⢗⢕⢕⡷⣷⣷⣕⣕⣕⣕⣱⡕⢕⢕⢕⢕⢕⢝⢗⠺⢟⢝⢻⢿⢕⢕⢕⡼⢽⢷⢷⢷⢿⢿⣟⣝⣝⢻⣟⣏⡝⢯⣕⡕⡕⢟⢿⡿⣟⣷⣷⣵⣵⣔⣔⡄⢄⢄⢀⠀⠀⢄⢀⠀⠀⠀⠀⠀⠀⠀⠀⠀⠀⠀⢀⢀⠀⠀⠀⢄⢀⢀⢀⠀⠀⠀⠀⠀⢀⠀⠁⠁⠁⠀⠀⠀⢕⢀⢀⢐⠀⠀⠀⠀⠀⠀⠀⢕⢕⢕⠜⢝⢇⢜⣝⣟⣟⣿⣿⣿⣿⣿⣿⣷⣷⣧⢵⣕⡕⢕⢜⢟⢿⢿⢿⣿⣿⣧⣵⣴⢴⢕⢕⢔⢄⢀⠐⠐⢀⠀⠀⠀⠀⠀⠀⢄⢄⢕⢱⢕⢀⠀⠀⠀⠐⠕⠄⠁⢕⢜⢕⢕⢧⣵⣵⣷⣧⡕⠀</a:t>
            </a:r>
            <a:br/>
            <a:r>
              <a:t>⢕⢕⣕⣔⣔⣔⢕⢃⢁⢁⢁⢁⢅⢔⢅⢄⠀⠀⣕⠄⠀⠀⠀⢀⢠⢤⢔⢔⢄⢄⠄⠄⢄⠀⠀⠀⠐⠀⠀⠄⠔⠄⠀⠄⠔⠐⠀⠀⠀⠀⠀⠄⠄⢔⢄⢔⢕⠕⠅⠁⠑⠐⠀⠀⠁⠁⠜⢿⢟⢏⡝⡏⢝⣷⣇⡕⡕⠕⢕⢕⣵⡕⢕⢕⢕⣝⣗⣝⡗⠊⠑⠕⢕⢕⣝⢕⣕⣹⣿⣝⣼⣷⣾⣾⣿⣞⣟⣝⣟⣿⣿⣿⣿⣿⢳⣿⣿⣿⣿⣿⣇⢔⢄⢀⠀⠀⠀⠀⢄⠀⠀⢄⢔⢔⢕⢕⢕⢕⢕⢕⢔⢅⠅⠁⠁⠁⠀⢀⢄⡰⡵⢕⠀⠀⠀⠀⠀⢔⢕⡕⢕⢕⢀⢀⢀⢀⢀⢀⠀⠑⠕⢕⢕⢕⢕⢱⢕⣕⣹⢿⢿⣿⣿⣿⣿⣿⣿⣿⣷⣵⣕⡕⢕⡕⢕⢕⢕⢱⣽⣿⢟⢧⢕⢕⢀⢀⢕⢅⢀⢀⢕⣕⢔⠀⠀⠀⢄⠑⠕⠕⢕⢕⠑⠀⠀⠀⠀⠀⠀⠀⠕⢇⢕⢕⢕⢜⣿⣿⣿⣷⠀</a:t>
            </a:r>
            <a:br/>
            <a:r>
              <a:t>⠃⢙⢙⢙⢙⢑⠘⠁⠁⠁⠁⠁⠁⠉⠉⠁⠀⠒⠇⠄⠀⠀⠁⠁⠁⠀⠀⠈⠑⠓⠑⠕⠐⠑⠑⠃⢕⠕⠑⠑⠕⢑⢄⠀⠀⠀⠀⠀⢀⢀⢄⢔⢄⢁⢀⢀⢄⠀⠀⢄⢀⢀⢄⢄⢄⢐⣕⣕⣵⣷⡿⢇⢕⠎⣠⣌⠁⡲⠀⠁⠈⠑⠑⠑⡇⢠⣤⡄⢕⣄⣀⠠⢕⢜⣿⣿⣻⣿⣏⣝⣕⣕⣕⣜⣹⡇⢰⣴⡔⢜⣾⣿⣿⣿⣧⣜⣻⣿⣿⣿⡿⢿⣷⣧⣕⢔⢔⢔⢄⢅⠀⠁⠕⠑⠑⠑⠑⠁⠁⠀⢁⣁⣀⡀⠀⠀⠀⠁⠁⠁⠁⠑⢄⢀⢀⢀⣀⣕⣕⢕⣕⣕⡕⢕⢕⢕⢕⢕⢕⣔⣔⣔⢕⢳⢞⣏⢝⢕⢕⢕⢕⢕⢝⢻⣿⣿⣿⣿⣿⣿⣿⣿⣿⣿⣿⣷⣷⣷⣿⣕⣵⣵⣵⡵⢕⣞⣻⣵⣕⣱⣎⣿⡷⢕⢔⢔⠀⠀⠀⢔⢕⢕⠀⠀⢄⢀⠀⠀⠀⠀⠀⠁⠁⠑⢕⢜⣿⣿⣿⣿⠀</a:t>
            </a:r>
            <a:br/>
            <a:r>
              <a:t>⢕⠕⠕⠝⠕⢔⢕⢕⢔⠀⠀⠄⠀⠀⠐⠒⠐⠀⠀⢀⠀⠀⠀⠀⢀⢔⢕⢀⢀⣀⣀⣀⣀⢄⡤⢔⢇⢕⢕⢕⢱⢆⢇⢔⢄⢔⢔⣕⣱⣷⣷⣷⣿⣿⣷⣷⣷⣷⣷⣷⣷⣷⣷⣾⣿⢿⠿⠿⢿⢿⢵⠵⢎⣰⣿⠋⡔⠑⠢⠴⡰⠴⠴⠄⢇⢸⣿⣇⣜⣥⣴⣶⡈⢇⢜⣿⠀⣤⣴⣴⣴⣴⣴⣴⣴⣵⣼⣿⣧⣴⣴⣴⣴⣴⣴⣴⣴⣤⢕⢿⢷⣧⡕⢝⢿⡏⢍⣍⢉⡇⢕⢔⢀⢄⢀⢀⢄⡠⠓⣍⣥⣤⣤⣥⣍⢐⢄⡀⠀⠀⠀⠀⡠⠔⣉⣡⣤⣴⣴⣍⡙⠻⡧⢵⣷⣾⡿⢋⣍⣤⣤⣤⣌⡑⢧⡕⢕⢕⢕⢗⠎⣡⣬⠉⡸⣿⣿⣿⣿⣿⣿⣿⣿⣿⣿⣿⣿⣿⣿⣿⣿⣿⢿⢟⢿⣽⣽⣾⣿⣿⡿⣣⢕⢕⢑⢕⢕⢕⢕⣕⣕⣕⡄⢔⠕⠕⠀⠀⠀⠀⠀⠀⠀⠀⢕⣕⣿⣕⢜⢿⠀</a:t>
            </a:r>
            <a:br/>
            <a:r>
              <a:t>⢵⣵⢴⣵⣼⣕⡕⢕⢔⢀⠀⠀⠀⠀⢀⠁⠀⠀⠀⠀⠁⠉⠁⠁⠑⠘⠁⠁⠀⠁⢕⠕⠁⠁⠀⠁⠁⠁⠀⠀⠁⠈⠁⠁⠁⠐⠀⠀⠁⠘⠙⠉⠉⠁⠈⠙⠻⣿⣿⣿⡿⢟⢟⠕⠀⠀⠀⠀⠀⡕⢁⣴⣼⡿⢁⢜⢠⣾⡗⠀⢰⣶⣶⣾⢿⢿⣿⡟⠟⢋⣉⢡⠤⠐⢇⢸⠀⣿⣿⢝⣉⣙⡙⢙⣝⠉⣉⣉⣉⣙⡉⣝⣝⢝⣉⣉⣉⣉⣑⠑⢕⡟⠛⢛⣝⣱⣿⣿⢕⡗⢕⢕⢕⢕⢕⢕⠎⣰⣿⡿⢟⠟⠟⠻⢿⣿⣆⠕⡄⠀⠀⡜⢡⣾⣿⢟⠟⠟⠟⢿⣿⣧⡘⢇⣾⡟⢡⣾⡿⢏⣙⡝⢻⣿⡔⢹⣷⣧⣽⠏⣰⣿⠏⣰⣽⣿⣿⡿⢿⢿⣿⣿⣿⣿⡿⢿⣿⣿⣿⣿⣿⣿⣿⣾⡟⡿⢟⣻⣷⣮⣵⣵⢕⢕⣵⣕⡗⢏⢝⢝⢝⢕⢕⢕⢔⢔⢄⠀⠀⠀⠀⠀⠀⠀⠑⠝⢟⢽⣝⣕⠀</a:t>
            </a:r>
            <a:br/>
            <a:r>
              <a:t>⣕⡕⢱⢼⢼⢿⣝⡝⢟⢳⢧⢄⢄⢕⢗⢗⢟⠋⠙⠙⠙⠓⠒⠀⠀⠀⠀⠀⠀⠀⠀⠀⠀⠀⠀⠀⠀⠀⠀⠀⠀⠀⠀⠀⠀⠀⠀⠀⠀⠀⠀⠀⠀⠀⠀⠀⠄⠄⠀⠑⠑⢑⠀⠀⠀⠀⠀⠀⠀⠈⠢⡙⢻⣷⣕⣱⣿⠏⡰⣳⠀⠄⠄⢰⡇⢸⣿⡇⢜⡇⢘⣑⢑⢇⠄⢸⠀⣿⣿⢅⣭⣭⣵⣿⣿⣴⣭⣭⣭⣭⣵⣿⣿⣵⣽⣭⣍⠉⡇⢔⠀⡇⠿⠿⠿⢿⣿⣿⢕⡧⣝⣕⡕⢕⢕⡎⢱⣿⡟⢅⠎⠉⢈⢕⡅⢻⣿⣇⢱⢄⡜⢠⣿⣿⠃⡕⣍⣱⣹⣇⢹⣿⣧⠘⣿⢇⣼⣿⢇⣼⣿⣿⠑⣿⣿⠁⣿⣿⠃⣵⣿⠃⣕⣿⣿⣿⣿⡝⢕⢵⢕⢜⢝⣽⢏⢕⢕⢝⢝⢟⡟⢟⣿⣷⣧⣕⣹⣽⣿⣿⣿⢿⣿⣿⣿⣯⣵⣕⣕⢕⢕⢕⢕⣵⣵⡇⢔⠀⠄⢀⠀⠀⠀⠀⠀⠀⠀⠑⠜⢟⠀</a:t>
            </a:r>
            <a:br/>
            <a:r>
              <a:t>⢕⢝⢯⣳⣧⣕⡕⢕⢕⢕⣕⢕⢕⢕⢕⢇⢕⢀⠀⠀⠀⠀⠀⠀⠀⠀⠀⠀⠀⠀⠀⠀⠀⠀⠀⠀⠀⠀⠀⠀⠀⠀⢀⠀⠀⠀⠀⠀⠀⠀⠀⠀⠀⠀⠀⠀⠀⠀⠀⠀⠀⠁⠀⠀⠀⠀⠀⠀⠀⠀⢀⢈⢆⢜⣿⡟⠁⢈⣁⠘⢱⣿⡇⢸⡇⢸⣿⡇⢕⡇⢸⣿⡇⢕⠀⢸⠀⣿⣿⢘⣙⣙⡝⣿⣿⢝⣙⣙⣙⣙⡝⣿⣿⢏⣙⣙⣙⣀⡇⠀⠀⠑⢆⣔⣷⠑⣿⣿⢕⣧⣷⣵⣜⣝⢹⠀⣿⣿⡇⣜⣔⣔⣱⣵⢵⢸⣿⣿⠀⡇⡇⣸⣿⡏⢱⢅⣕⢜⢱⢸⠁⣿⣿⡇⢇⡕⣿⣿⡕⢟⢟⢻⢀⣿⣿⠀⣿⢃⣼⡿⢃⣜⣾⣿⣿⣿⣿⣿⣷⣿⣿⣷⣷⣧⣵⣵⡕⢕⢟⢕⢕⣕⣝⣝⣽⡽⢝⢹⢷⢟⢏⢿⢿⢏⢕⢞⢻⢟⢟⢝⢱⣵⣵⣵⣵⣕⢕⢄⢄⢅⢀⠀⠀⢄⠀⠀⠀⠀⠀⠁⠀</a:t>
            </a:r>
            <a:br/>
            <a:r>
              <a:t>⢕⢕⢕⣼⡟⢿⣿⣿⣿⣿⣿⣿⣷⣯⡜⢟⢳⢷⣧⣔⡄⠀⠀⠀⠀⠀⠀⠀⠀⠀⠀⠀⠀⠀⠀⠀⠀⠀⠀⠄⠐⠑⠑⠀⠀⠀⠀⠀⠀⠀⠀⠀⠀⠀⠀⠀⠀⠀⠀⠀⠀⠀⠀⠀⠀⢄⢕⠔⠰⡖⢒⢊⣰⣿⣏⣔⣅⣸⣿⡔⢸⣿⡇⢸⡇⢸⣿⡇⢱⡇⢸⣿⡇⢱⢕⢸⠀⣿⣿⢸⢕⢇⡇⢸⣿⣵⣴⣴⣴⣴⣵⣿⣿⠕⣇⢔⢔⢔⢄⢄⢔⣇⣾⣿⣿⠀⣿⣿⢕⡇⢝⢿⢟⡕⣸⢕⣿⣿⢕⣏⣟⡗⢕⢜⢻⠕⣿⣿⢔⡇⠑⣿⣿⡇⢸⣝⢹⢇⢇⢕⢔⣿⣿⡇⢸⢇⢸⣿⣇⢑⠵⢎⣱⣿⡟⠰⢑⣼⡿⢑⠜⢙⣡⣤⣥⣌⡙⠻⣿⣯⣽⡝⢝⢝⢝⢝⢿⢷⢷⣷⣷⣷⣷⣧⣵⣝⣕⣕⣕⣕⣱⢕⢵⢿⣷⣿⣿⣿⣧⣕⣝⣹⡿⢟⢳⣷⣵⡧⢕⢕⢕⢕⢕⢀⠀⠀⠀⠀⠀⠀⠀</a:t>
            </a:r>
            <a:br/>
            <a:r>
              <a:t>⠉⠝⠕⢞⢿⢿⣿⡏⢝⠹⢿⣝⣟⢿⣿⣿⣿⣿⡿⢏⢅⢀⢀⠀⠀⠀⠀⠀⠀⠀⠀⢄⠀⠀⠀⠀⠀⠀⠀⠀⠀⠀⠀⠀⠀⠀⠀⠀⠀⠀⠀⠀⠀⠀⠀⠀⠀⠀⠀⢀⢀⢄⠐⠀⠀⠁⠀⢀⡀⢕⠜⠿⠟⠟⢻⣿⡟⢏⠿⠗⢸⣿⡇⢸⢇⢸⣿⡇⢜⢇⢸⣿⡇⢕⡕⢸⢀⣿⡇⠘⠓⠓⠃⠈⢉⠉⢉⢉⠉⠉⠉⠉⠉⠀⠛⠳⣕⢕⢕⢕⢕⢿⣿⣿⣿⠀⣿⣿⢕⡟⢕⢕⢟⢮⣽⢕⣿⣿⢕⡏⢝⢕⢜⢕⢸⠀⣿⣿⢇⡗⠀⣿⣿⡇⢸⢕⢕⢷⢗⢇⢕⣿⣿⡇⢸⢜⢆⢙⠿⢿⣷⡿⠿⠋⡠⢁⣾⡿⢁⠐⣵⣿⢟⣝⣙⢻⣿⣧⠘⡿⢽⢽⢵⣷⣕⢱⣵⣕⣕⣕⣝⢟⣿⣿⣿⣵⣵⣾⣯⣝⢗⢇⢕⣝⣝⣹⣿⣿⣿⣿⣿⣯⣵⢵⢵⢵⣾⢗⢕⣕⢕⢔⢄⠀⢅⢔⡀⠀⢀⢀⠀</a:t>
            </a:r>
            <a:br/>
            <a:r>
              <a:t>⢄⢄⢀⠀⢁⠑⠑⠑⠀⠀⢁⢕⢵⡕⣿⣿⣿⣿⢿⢿⣿⣷⣷⣷⢷⢷⢧⣴⣴⣔⡔⢕⢀⠀⢀⢀⠀⠀⢀⢀⢄⢄⢀⢀⢀⢀⣀⢀⠀⠀⢀⢀⢀⢀⢀⢀⢀⢄⢔⢇⢱⢕⢗⢲⠐⠀⠁⠀⠀⠘⡆⢠⣤⠀⢸⣿⡇⢠⣤⡄⢸⣿⡿⢿⢿⢿⣿⡿⢿⢿⢿⢿⢇⢱⣷⡞⢱⣿⡇⠀⠸⠿⢿⣿⡿⠿⠿⠿⠿⠿⠿⠿⢿⣿⡿⠃⡜⠕⠕⠘⠁⠘⢹⢳⣿⠀⣿⣿⢕⡗⢕⢕⢕⢗⢺⠑⣿⣿⡕⢇⢕⢕⢳⢷⢼⢱⣿⣿⠑⡇⡕⢿⣿⡇⢸⠀⠁⠁⢀⢱⠁⣿⣿⡇⢜⠐⠊⠙⠐⠒⠂⠐⢒⡝⢅⣾⡟⢅⡎⢱⣿⡏⢱⣝⢝⡇⢻⣿⡇⢕⣳⣵⣵⣵⣿⣿⣿⣿⣿⣿⣿⣿⣿⣿⣟⣳⣿⣿⣿⣿⣇⢜⢝⢝⢏⢝⢕⡵⣕⡕⢝⢟⣿⣯⣵⣵⣵⣵⣷⣿⣯⣕⢵⢵⣜⢕⢕⢕⢇⢕⠀</a:t>
            </a:r>
            <a:br/>
            <a:r>
              <a:t>⢕⢕⢕⢕⢅⢕⢕⢕⢕⢕⢀⢐⠕⠳⢿⢿⣿⣿⢻⡟⣿⣿⡿⢷⣷⡽⢷⢧⢵⢵⣝⣿⡗⢗⢟⣻⣧⡴⢱⣵⣕⣷⣗⡎⢝⣹⣽⣝⣝⣝⢝⢕⢕⣕⢑⣃⣔⣄⣱⣵⡴⢔⠁⠀⠀⠀⠀⠀⠀⠀⠈⠉⠉⠉⠉⠉⠉⠉⠉⠉⢍⣹⣽⣿⢝⢝⢝⣿⣝⡽⡽⢟⢿⢿⢿⢟⢟⢻⢿⢟⢿⡏⢝⢝⣝⢝⢝⢝⢝⢝⢝⢿⣯⢝⢝⢙⢐⢔⢔⢔⢄⢄⠕⠕⢝⠝⢻⣿⣟⣿⣿⣿⣵⣕⡕⢝⢹⣝⡝⢳⢕⢕⢕⢗⢪⢽⢽⢝⢝⠕⠉⠉⠉⢉⢁⢀⢀⢔⢕⠁⠙⠙⠉⠉⠁⠀⢄⢄⢄⢐⢴⢅⢔⢜⢍⢉⢝⣹⡿⢿⣿⣿⣿⣿⣿⣯⣽⣽⣹⣽⣵⣷⣷⣽⣽⣧⣵⣵⣿⣿⣿⣿⣿⣿⣿⣿⣿⣿⣿⣿⣿⣗⢕⢕⢱⣿⣿⣷⣿⣿⣿⣿⣿⣧⡵⢽⣿⢿⢿⢿⣷⣷⣷⣷⣷⣿⣿⣷⣿⣷⠀</a:t>
            </a:r>
            <a:br/>
            <a:r>
              <a:t>⠑⠕⢕⢕⢜⢝⢝⠝⠑⠀⠄⠄⠄⠁⠕⢕⢝⢝⣿⣾⣿⣿⣵⣵⣿⣼⣝⣽⣝⡝⢝⢝⣝⣼⣽⣿⣷⣷⣾⣿⡿⢿⢿⣟⣿⣿⣿⣿⣿⣿⣿⣧⣵⣴⣴⣷⢧⢵⢵⢕⢕⢕⠁⠀⠀⠀⠀⠀⠀⠀⠀⠀⠀⢀⢔⢀⢄⢄⢠⡕⢏⢕⣿⣿⣿⣾⣿⣿⣿⣧⣿⣿⣧⢜⠙⠑⠕⠕⠀⠁⢕⡵⠵⠕⢕⢕⢕⢕⢕⢣⢕⣱⡕⢕⢕⢝⢇⠕⠕⢕⣕⡄⢀⠀⠀⠀⠁⢈⢑⢕⢝⢻⢿⢿⣿⣿⣷⣿⣿⣿⣷⣧⢕⢝⢕⢕⢱⢕⢕⢄⢄⢄⢄⢁⠁⠁⠀⠀⢀⢄⢄⢄⢄⢄⢔⢄⢕⣔⣔⣰⣴⣕⢵⡵⣵⣵⣷⣷⣷⣧⣿⣿⣿⣿⢻⣿⢿⢿⢿⢟⢿⢿⣿⣿⣿⣿⣿⣿⣿⣿⣿⣿⣿⣿⣿⣿⣿⣿⣿⣿⣿⣿⣿⣿⣿⣿⣧⣱⡷⢿⣿⣿⣿⣿⣷⣵⣵⣵⣕⣕⣕⣽⣟⣏⣱⣵⣽⣿⣿⣿⠀</a:t>
            </a:r>
            <a:br/>
            <a:r>
              <a:t>⢀⠀⠁⠁⠕⢕⢔⢄⠄⠀⠀⠀⠀⠑⠁⠁⠁⠀⢕⢽⢽⣟⢣⣹⡿⢿⢿⣿⡏⢟⣮⣽⣽⣟⢝⢟⢟⢙⠛⠟⢯⢗⢕⢝⠙⠙⠙⠘⠟⠟⢟⢟⣿⣿⣿⣿⣿⣷⣷⣗⣗⣇⣕⢵⢗⢗⢔⢔⣶⢕⢕⠑⠑⠘⢕⡇⢕⣵⣿⡇⢕⢕⢕⢝⢻⣿⡿⢿⣿⣿⡿⠕⠑⠀⠀⠀⠀⠀⠀⠀⠀⠁⢁⢁⢑⠕⠁⠑⢕⣸⣿⣿⣿⡇⢕⢕⢕⢔⢄⢄⢑⢜⢇⢠⢄⣀⣀⢀⢁⢁⢕⠁⠑⢱⢝⣫⣿⣿⣿⣿⣿⣿⣿⣿⣷⣵⣵⣕⢕⢕⢵⢿⢿⢷⢷⢵⢷⣗⣗⣞⢳⢷⢷⢧⢷⢿⢿⢟⢟⢝⣝⢿⣿⢗⣟⣏⣝⣹⣿⣽⢿⣿⣿⢿⢿⣿⣿⡷⣧⣵⡕⣜⣝⣝⣕⣽⣿⣿⣿⣿⢿⢿⣿⣿⢿⢯⢿⣿⣿⣿⣿⣿⣿⣿⣿⣿⣿⣿⣿⣿⣿⣟⣻⢏⢝⢝⢵⢕⢝⢝⡟⣻⣿⣿⣿⣿⣿⣿⣿⣿⠀</a:t>
            </a:r>
            <a:br/>
            <a:r>
              <a:t>⠄⠀⠀⠀⠀⠁⠑⠁⠀⠐⠀⠀⠀⠀⠀⠀⠀⠀⢄⡔⢵⢜⣝⣷⣷⣕⣜⣿⣧⡼⣝⡕⢕⢵⢀⠁⠀⠀⠀⠀⠀⠀⠀⠀⠀⠀⠀⠀⠀⠀⠀⠀⠑⢝⠝⠛⠙⢱⢞⢝⣿⣟⢳⡕⢕⢕⢇⢕⢕⢕⢱⢵⢕⢔⡝⣜⣱⣼⢻⣯⣵⣵⣵⣵⢾⢟⣵⣵⣿⣿⣕⡔⢄⢄⢄⢄⢔⢕⢕⢕⢕⢕⢕⢏⢕⠐⠀⠀⠑⠙⢻⢿⣿⡿⢇⢕⢸⢷⡜⢗⢗⢕⢄⢔⢕⢕⢾⡷⢷⢟⣳⢇⣕⢵⣵⣿⣿⣿⣿⣿⢟⡻⢿⣟⣿⣿⣿⣿⣝⣗⡷⢷⣷⣵⢵⢕⢕⢕⢕⢕⢕⡟⢻⣕⣇⣕⢜⢗⡳⢗⢇⣕⣵⣾⢟⢟⢿⣿⣿⣷⣾⣿⣿⣷⢾⣾⣿⣿⢿⡟⡏⢝⢽⢿⢿⢟⢟⢟⢟⢕⢕⢱⡞⣝⢿⣿⣷⣾⣿⣿⣿⣿⣿⣿⣪⣝⣟⣿⣿⣿⣿⣟⡯⢽⢵⢷⡺⢟⢻⣿⣧⣿⣿⣿⣿⣿⣿⣿⣿⣿⠀</a:t>
            </a:r>
            <a:br/>
            <a:r>
              <a:t>⢀⠀⠀⠀⠀⠀⢀⢀⠀⠀⠀⠀⠀⠀⠀⠀⠀⠀⠀⢕⢱⢝⢜⢕⢕⢝⢕⢱⢝⢣⣕⣱⢜⢏⢇⣄⡀⠀⠀⠀⠀⠀⠀⠀⢀⣰⢴⠀⠁⠉⢕⢕⢕⢄⠀⠀⢀⢅⢵⢵⢿⢯⣕⢼⢕⢕⢕⢕⢕⢱⢕⢸⣿⢿⢿⣿⣿⣿⣿⣟⡟⢏⢝⣕⣱⣵⣿⢿⣿⢇⢜⢝⣝⣿⣾⣾⢏⢝⢕⣱⢕⡕⢕⢕⢱⢕⢔⢔⠀⠀⠑⠑⠕⠵⢟⢇⢞⣯⡕⢕⠑⠑⠕⢕⡅⡁⠁⠁⠁⠀⢔⢕⣅⣀⣱⢿⢟⣿⣻⣿⡕⢕⢕⢕⢣⣽⣟⢻⣿⣿⣳⣕⢗⢫⢱⢕⢕⢕⢗⢷⢜⢝⢿⢿⢿⢟⢏⣕⢳⢟⣻⢿⢝⡗⢗⢕⣽⢿⣿⣿⣿⣿⢟⢝⡿⣿⣿⣿⣝⡵⢷⢎⢕⢕⢕⢕⢕⢕⢕⣕⣕⢕⣝⣟⣝⣵⢿⣷⡾⢿⢿⣯⣽⣻⢿⣷⢿⢫⢯⣝⣝⢕⣕⢕⢕⢕⢕⢜⢕⢜⢟⡿⣿⣽⣵⣜⣝⣹⣿⣿⠀</a:t>
            </a:r>
            <a:br/>
            <a:r>
              <a:t>⠁⠀⠀⠀⠀⠀⠀⠁⠀⠀⠀⠀⠀⠀⠀⠀⠀⠀⠁⠁⢄⢕⠕⠑⠁⠀⢗⢷⣕⡱⢝⢝⢜⢕⢕⢕⢜⣕⢕⢢⢴⢆⢀⠀⠀⠕⠕⠅⢕⢕⣵⣕⣕⡄⢀⢀⢁⢔⢔⢕⢕⢕⢞⢇⢸⣵⣵⣷⣷⣾⣿⣿⣷⣾⣿⣿⣿⣿⢿⢿⣟⢻⢿⢏⢝⢗⢝⢏⢟⢝⢕⢕⢜⢝⠕⢜⠕⠕⢕⢕⠕⠝⠟⢗⢕⢕⠑⠑⠐⠀⠀⠀⠀⠀⠀⠀⠀⠀⠀⠀⠀⠀⠀⠀⠁⠜⠓⠗⠗⠗⠞⢏⢝⢕⢕⣕⢕⢜⢿⣟⢿⣇⡕⢕⢕⣕⣿⣿⣷⡝⣟⡻⡕⢝⡇⢕⢵⢷⣷⣵⣝⣕⢗⢇⢕⢕⢕⢕⢕⢝⢹⢿⢝⢝⢕⢕⢽⢏⢝⡟⢟⣳⡷⢿⢿⢟⢝⢟⢕⢜⢕⢕⢕⢕⢕⢝⢕⢕⡜⢕⢕⢕⢕⡕⢕⢵⢵⢷⡿⢕⢜⢜⢝⢝⢝⢻⣿⡿⢳⢷⢗⢷⢇⢗⢎⢕⢕⢗⢗⡗⢳⢿⢯⣷⣿⣿⢿⢝⢝⣝⠀</a:t>
            </a:r>
            <a:br/>
            <a:r>
              <a:t>⠔⠀⠀⠀⠀⠀⠀⢕⢕⢱⢕⢕⠔⠀⠀⠀⠀⠀⠀⠕⢕⢔⢀⠀⠀⢔⡕⢜⢟⢕⠁⠁⠁⠀⢑⢝⢝⢕⠜⠉⠝⢕⢕⢗⢀⢰⢵⢇⢕⢕⠝⠍⠝⢕⢕⠗⢗⢗⢗⢕⢕⢱⢷⢟⣟⢝⢟⣿⣿⣿⣿⣿⣿⣿⣿⣿⡟⢿⢗⢕⠕⠑⠕⢕⢕⠕⠕⠑⠑⠁⠁⠁⠁⠑⠄⢀⢀⢀⢕⢕⢄⠀⠀⠀⠁⠕⢀⠀⠀⠀⠀⠀⠀⠀⠀⠀⠀⠀⠀⠀⠀⠀⠀⠀⠀⠀⠀⠀⠀⠀⠕⢕⢕⢱⢕⡕⢕⢕⢕⢱⣿⣿⣷⡕⢕⢜⢝⣿⣿⣼⣝⢷⢿⣿⣷⣾⣷⣷⣵⣵⡕⢕⢜⣹⣵⣷⡷⢾⣿⣵⣷⣷⣷⣗⡟⣟⣕⣱⡜⢟⢝⢕⢕⢇⢕⢕⢕⢕⢕⢕⢕⢕⢕⢕⢕⢕⢕⢜⢝⢕⢕⢕⡼⢜⢕⢕⢕⢝⢝⢝⢇⢵⣵⣵⣵⣕⣕⣝⢝⣣⣱⣷⣷⣧⣮⣏⣱⢵⣵⣧⡕⢕⢕⢕⢕⣕⡕⢕⢜⢝⠀</a:t>
            </a:r>
            <a:br/>
            <a:r>
              <a:t>⠀⠄⠀⠀⠀⢄⡰⢕⢕⢕⢕⠁⠁⠀⠀⠀⠀⠀⠀⠀⢀⢁⢑⢕⢕⢕⢟⢇⢜⢔⢀⢀⢄⠀⢔⢕⠑⢁⢱⣔⢕⢕⢑⢕⠕⠕⢅⠀⠀⠀⠀⠀⠀⠀⠁⠀⠀⠁⠁⠑⠑⢕⢕⢵⣵⣱⢵⢗⢟⢻⢿⢿⣿⡿⢿⢟⢝⢕⢕⢕⢄⢀⢀⢕⢑⠀⠀⠀⠐⠀⠀⠀⠀⠀⠀⠀⠀⢑⢕⢕⢕⠀⠀⢀⢔⢕⢕⢕⢄⠀⠀⠀⠀⠀⠀⠀⠀⠀⢀⢔⢜⠕⢄⠀⠀⠀⠀⠀⠀⠀⠐⢜⢕⢕⢕⢻⢝⢕⢣⢿⣿⣿⣿⣿⣇⣕⣕⣾⢯⣝⢻⣷⣼⣷⣯⣿⣿⣿⣿⣿⣿⣿⣿⣷⣷⣷⣿⣿⣿⣿⣿⣿⡿⢗⢕⢹⣿⡝⢕⢕⢕⢕⢕⢕⢕⢕⢕⢕⢕⢕⢕⢕⢕⢕⣕⣳⣧⢕⢕⢵⢞⢝⢕⢕⢕⢕⢕⢕⢕⢕⢕⢕⢜⢻⣿⡿⢿⣿⣿⣿⣿⣿⣿⣿⣿⣿⣗⢕⢜⣻⣕⣕⡕⢕⢕⢕⢕⢕⢕⢕⠀</a:t>
            </a:r>
            <a:br/>
            <a:r>
              <a:t>⢀⠀⠀⠀⠀⠘⢕⢕⢕⢕⢕⢅⠀⠀⠀⠀⠆⢕⠕⢕⢕⡕⢱⣔⣜⢝⢗⡕⢑⠄⢕⢕⢕⢕⢕⢕⢕⢕⢕⢹⢿⢇⢕⢕⠄⠀⠀⠀⠀⠀⠀⠀⠀⠀⠀⠀⠀⠀⠀⠀⠀⠀⠑⠕⠟⠇⠕⢕⢕⢕⢕⢕⢕⢕⢕⢕⢕⢕⠕⢕⡕⢇⢕⢕⢕⢕⠀⢀⢀⢀⢄⢄⢄⢀⠀⠀⠀⠰⢕⢕⢕⢔⢱⣵⣵⣵⡿⣧⣵⣔⣄⢀⢄⢄⢄⣔⣔⣴⣵⢱⢕⢣⢄⠀⠀⠀⠀⠀⠑⠑⠁⠑⢕⢕⢕⢕⢇⢕⢕⣕⢹⣿⣿⣟⣏⢏⢕⢕⢕⢜⢝⢟⢝⢜⢻⣿⣿⣿⡿⢟⣿⢷⣼⣝⣽⢝⣝⢿⣿⣿⣿⣿⢞⡟⢇⢏⢝⢕⢕⢕⢕⢕⢕⢕⢕⢕⢕⢕⢕⢕⢕⢕⢗⣳⡿⢿⡗⢇⢕⢕⢕⢕⢕⢕⢕⢕⢕⢕⢕⢕⢕⢕⢕⢕⢕⢱⣷⣵⣽⣿⣿⣿⡟⢏⢝⢽⣿⣿⣷⢎⢝⢝⢕⢕⢝⢇⢝⢕⢕⣼⠀</a:t>
            </a:r>
            <a:br/>
            <a:r>
              <a:t>⢁⠁⠐⢄⠀⠀⠁⠁⠁⠁⠁⠀⠀⠀⠀⠀⠄⢀⢕⡱⢜⢟⢟⢟⢟⢕⢕⣇⡕⢵⣵⡎⢝⢝⢕⢕⢜⢕⢏⡻⣵⡵⣕⡕⣕⠐⠄⢀⠀⠀⠀⠀⠀⠀⠀⠄⠄⠀⠄⠀⠀⠀⠐⠐⠐⠀⠀⠁⠁⠀⠀⠁⢕⢁⠀⠀⠁⠀⠀⠁⢕⢕⢕⢕⢕⢕⢕⢕⠁⠁⢄⢜⢕⢱⡄⢄⡀⢄⢕⢕⠕⠕⢝⢁⢕⢕⢕⡼⢕⢝⢝⣿⣿⣿⡿⢯⢝⢕⢕⡵⢷⢕⢱⢔⢱⡴⡄⣄⣔⣕⣰⣵⢵⣵⣵⢜⡏⢕⢕⢱⣼⡿⢿⣯⣽⣿⣷⣵⣕⢕⢕⢕⢕⢕⢕⢻⣿⣇⢱⣷⣵⣿⣿⣿⣿⡇⢕⣵⡵⢇⢜⢗⢕⢕⢕⢕⢕⢕⢕⢕⢕⢕⢕⢕⢕⢕⡱⡕⢇⢕⢕⣕⣵⡿⢗⢇⢕⢕⢕⢕⢕⢕⢕⢕⢕⢕⣕⣱⣵⣵⣵⣷⣯⣗⣸⣿⣿⣿⣿⣿⣿⣿⣿⣿⣾⣿⣿⣿⣿⣻⣿⣿⣷⣷⣷⣷⣿⣿⣿⣿⠀</a:t>
            </a:r>
            <a:br/>
            <a:r>
              <a:t>⢕⢕⢐⠀⠀⠀⠀⠀⠀⠀⠀⠀⠀⠀⠀⠀⠀⢱⢟⢗⢳⢗⠇⢕⢕⡕⣕⡟⢟⢺⠕⢗⢗⢕⢜⢟⢟⢞⣕⣹⣽⡟⢕⢕⢕⢕⢔⠜⠁⠁⠀⠀⠀⠀⠀⠀⠀⠀⠀⠀⠀⠀⠀⠀⠀⢀⢀⢄⡄⢔⢄⣔⢕⢑⠀⠀⠀⠀⢀⢔⢕⢕⢕⢿⡯⢵⡕⢕⢕⣕⣱⣵⢵⢿⢿⣿⣟⣧⣕⣕⣔⡕⣕⣜⢕⢕⢕⡺⢇⢕⢝⢟⠕⠚⠑⠁⠁⠁⠁⠀⠀⠀⢄⢔⡕⠄⠁⠁⠈⠁⠀⠁⠈⢕⢕⢝⣽⢷⡕⢕⢹⢷⡕⢟⣝⢞⢕⢕⢝⢞⢳⢣⢇⢕⢻⣿⡷⢗⣗⢟⢻⣟⣣⢼⣟⡕⢏⢕⢕⢕⢕⢕⢕⢕⢕⢕⢕⢕⢕⣕⢕⢕⢕⢕⢕⢕⢕⢕⢕⢜⢝⢕⢕⢕⢕⢗⢕⢕⢕⢕⢕⢕⢕⢕⣱⣵⣜⡿⢟⢟⢿⢻⣿⣿⣿⣿⣿⣿⣿⣿⣿⣿⣿⣿⣿⣿⣿⣿⣿⣿⣿⣿⣿⣿⣿⣿⣿⣿⣿⣿⠀</a:t>
            </a:r>
            <a:br/>
            <a:r>
              <a:t>⢕⢕⢕⢔⠐⠀⠀⠀⠀⠀⠀⠀⠀⠀⠀⠀⠄⠑⠁⠁⢑⢅⢑⢔⢕⢕⣷⠃⠑⠁⠀⠀⢱⢗⢗⢕⢟⢿⢏⢝⢕⢔⣀⢀⢁⠁⠕⢄⠀⠀⠀⠀⠀⠀⠀⠀⠀⠀⠀⠀⠀⠀⢀⣄⣵⢗⢟⠝⠝⢕⢵⢵⢇⢕⢄⢄⢔⢔⢕⣕⣵⣵⣿⣇⣕⣕⣼⣕⣞⢏⢝⣿⣿⣿⣿⣿⡕⢝⣽⡿⢟⡟⢇⢝⢝⢟⢻⢿⣿⣿⣧⣕⢄⢄⠀⠀⠀⠀⢀⢀⢔⠑⠑⠑⠀⠀⠀⠀⠀⠀⠀⠀⠀⢕⢕⢜⣕⣱⣵⣷⢎⣟⢟⢇⢝⢕⢕⢕⡕⢕⢕⢵⣕⣕⣱⣵⣱⣿⣿⢷⢾⡿⢗⢕⢕⢕⡵⢷⢞⢕⢗⢜⡟⢎⣕⣵⡱⡽⢕⢜⢕⢕⢕⢕⢕⢕⢕⢕⢕⢕⢕⢕⢕⢕⢕⢕⢕⢕⢕⢕⢕⢕⢕⢕⢕⢝⣕⣕⡕⢕⢕⢕⢕⢻⢿⢟⢻⣿⣿⣿⣿⣿⣿⣿⣿⣿⣿⣿⣿⣿⣿⣿⣿⣿⣿⣿⣿⣿⣿⣿⠀</a:t>
            </a:r>
            <a:br/>
            <a:r>
              <a:t>⢕⢕⠕⠁⠀⠀⠀⠀⠀⠀⠀⠀⠀⠀⠀⠀⢄⢔⣱⣵⡧⣵⡕⢵⡗⢟⣕⢄⠀⠀⠐⠀⠀⠀⢕⢕⢕⢕⢕⢕⣕⢕⢕⢕⠝⢄⢄⢐⢕⠐⠀⠕⠑⢔⢖⢔⠐⠐⢄⢄⢴⡴⢾⢿⡗⢕⢧⢅⢄⢄⢕⢕⢕⢕⡕⢕⢝⢕⢎⢹⢧⢵⢵⣵⣽⣿⣿⣽⣿⣿⣾⡟⢝⢝⣿⣿⣿⣿⣿⣿⣿⣟⣿⣿⣿⣿⣿⡻⢿⢿⣿⢟⢕⣇⡱⢔⢔⢕⢇⠑⠀⢀⢄⣰⣄⣄⣔⡴⢄⣰⢴⢵⢵⢕⡕⢟⢝⢿⣿⣿⡕⢜⢕⢕⢕⢕⢕⢕⣕⣕⢕⣾⣿⡿⣾⢝⢝⣕⢕⢕⢕⢕⢕⢱⢗⢇⢕⢕⢕⢕⢕⢕⢕⢕⡕⢕⢕⡜⢕⢕⢕⢕⢕⢕⢕⣱⡷⢗⢇⢕⡕⢕⢕⡕⢕⡕⢵⡕⢕⢕⢕⢕⢕⢕⢕⢕⢕⢕⢕⢜⢕⢕⢜⢕⢱⢕⢕⢕⣝⡟⢿⣿⣿⡿⢿⣿⣿⣿⣿⣿⣿⣿⣿⣿⣿⣿⣿⣿⣿⣿⠀</a:t>
            </a:r>
            <a:br/>
            <a:r>
              <a:t>⢁⡁⠁⠀⠀⠀⠀⠀⠀⠀⠀⠀⠀⠀⠀⠁⠕⢎⢝⠟⠁⠑⠕⢱⡕⢜⢝⢕⠀⠀⠀⢔⢆⢕⢕⢕⢇⡗⢞⢏⢝⢕⢕⢕⢔⠐⠀⠀⠀⠀⠄⠀⠀⠀⠀⠀⠐⢔⢧⢕⠷⢿⢿⢷⡮⢕⢱⢝⡕⢟⢸⢿⢹⢟⢝⠁⠁⠑⠕⢕⢜⡕⢝⢿⣿⣿⣿⣿⣿⢿⣿⡕⢗⢗⢻⢿⣿⣟⡟⢟⢟⢻⣿⣿⣿⣿⣿⣧⡽⢟⢗⡝⣿⣷⣿⣿⣷⡷⣷⢕⢕⢵⢕⢝⢟⡕⠜⠑⠕⠑⠁⠁⢕⢱⢞⢷⢵⢼⢿⣿⣷⣕⡕⢕⢕⢳⣕⣽⣿⣿⣏⣵⣷⣜⣕⣱⣷⣷⡵⢵⣷⣷⣵⡕⢕⢕⢕⢕⢕⢕⢕⢕⢕⣕⣕⣱⡕⢱⢵⢕⢕⢕⢗⢗⢏⢇⢗⢗⢕⢕⢕⢕⢜⢕⢕⢕⢕⢕⢕⢕⢕⢕⢕⢕⢜⢕⢕⢕⢕⢕⢕⢕⢕⢕⢕⢕⢕⢕⡕⣕⣱⣱⢝⢻⣿⣮⣝⣝⡟⣿⣿⣿⣿⣿⣿⣿⣿⣿⣿⣿⠀</a:t>
            </a:r>
            <a:br/>
            <a:r>
              <a:t>⢕⢇⢇⢔⢔⢔⢔⢔⢔⢄⢄⣄⣔⣕⢕⢕⡄⢀⢄⢄⢄⢀⢀⢉⢕⢱⢕⢕⢄⢕⢜⢕⢕⢕⢕⠕⠕⢕⢜⢅⢕⠕⠑⠁⠁⠀⠀⠀⠀⠀⠀⠀⠀⠀⠀⠀⠀⠀⢕⣵⢵⢵⢕⣕⡜⢏⢕⢕⢯⢝⢕⢗⢕⢇⢕⢕⣔⢔⣕⢵⢗⢱⢕⢸⡿⡿⢿⢿⢿⣿⣿⣧⣵⣵⣵⣷⣟⣿⣟⢗⣗⢝⣝⢝⡝⢟⣿⣿⢯⢕⢕⢕⢕⢕⢕⢕⢕⢕⢕⡕⢕⣕⣼⣽⣷⣕⣕⡄⢀⢄⢄⢕⢕⢼⣧⣵⣵⣕⡜⣿⣿⣿⣿⣷⢷⢷⣿⣿⣿⣿⣿⣿⣿⣾⣿⣿⢕⢜⢕⢕⢵⢜⣝⢕⢕⢕⢕⢕⢕⢕⢱⣷⡿⢕⢕⢕⢕⢕⢕⢕⢕⢕⢕⢕⢕⢕⢕⢕⢕⢕⢕⢕⢕⢕⢕⢕⢕⢕⢕⢕⢕⢕⢱⢕⣕⢕⢕⢕⢕⢕⢜⢗⢗⢵⣕⡕⢕⢜⢝⣿⣿⣿⢟⣿⣟⢏⢝⢝⢝⢻⢿⣿⢿⢿⢿⢿⢟⢿⢿⣿⠀</a:t>
            </a:r>
            <a:br/>
            <a:r>
              <a:t>⢕⢕⢕⢕⢅⢁⠁⠁⠁⠁⠑⠘⠝⠟⢟⢟⢿⢗⢗⣟⡗⣗⣳⣷⢧⢕⢇⡕⣕⣣⢇⢕⢕⠑⠕⠄⠄⠀⠀⠀⠀⠀⠀⠀⠀⠀⢀⢄⣰⡴⢶⢖⢆⢰⢴⢴⢴⢵⡿⢽⢗⡇⢱⢕⡕⢕⢕⢇⢕⢄⢄⠕⢕⢕⢳⢎⢕⢕⢕⢕⢕⢕⢧⢕⢕⢗⢞⢏⡝⢹⣿⣿⣿⣿⣿⣿⣿⣿⣿⣿⣿⣿⡝⢕⢝⣕⣞⢏⢕⢕⣕⣱⡔⢗⣳⡿⢷⢕⢕⢇⢕⢞⢏⢕⢝⢗⢯⢝⢕⢕⢺⢷⢇⢗⢣⢕⢕⢱⣿⣿⣿⣿⣿⣿⣿⣷⣿⣿⣿⡷⢕⢕⢕⢜⢕⢕⢕⢕⢕⢕⢕⢸⢕⢕⢷⣟⣗⢗⢗⢟⢿⢿⡿⡷⢕⡷⢕⢕⢕⢕⢕⢕⢕⢕⢕⢕⢕⢕⢕⢕⢕⢕⢕⢕⢕⢕⢕⢕⢕⢕⢕⢕⢕⢕⢕⢕⢕⢕⢕⢕⢕⢕⢕⢕⢜⢹⢳⢧⡕⢹⣿⣿⣿⣿⣿⣿⣵⣵⢕⢕⣕⣕⢕⣕⣕⣕⢕⢕⣮⣿⠀</a:t>
            </a:r>
            <a:br/>
            <a:r>
              <a:t>⢕⢕⢕⢕⢕⢕⢄⢄⢔⢕⢰⢔⢄⠄⠀⠀⠁⠁⢕⢝⢽⢽⢟⢕⢽⢟⢟⣿⢽⣿⢇⢕⢕⠀⢀⠀⠀⠀⠀⠀⠀⠀⢀⢄⣴⣵⣿⢿⢇⢕⢕⢕⢕⢕⢕⢣⢵⢜⢕⢕⢜⣗⣇⣕⣣⣵⣷⡵⢕⡕⢕⢕⢕⢕⢕⡕⡕⢕⢗⢕⢕⢕⢕⡕⣵⡕⢕⢕⣳⣾⣿⣿⣿⣿⣷⣿⣿⢿⣿⢻⣟⣿⣿⣽⣟⣷⣷⣿⢞⢟⣟⡟⢝⡿⢟⢗⢇⠕⠑⠑⠑⢑⢑⢕⢕⢕⡕⢕⡔⢅⢕⢕⢕⢕⢕⢕⢽⣝⣿⣿⣿⣿⢿⢿⢿⢟⢟⢟⢏⢗⢕⢕⢕⢗⢕⢕⡱⣕⢕⢕⢕⢕⢕⢕⡸⢗⢞⣿⣷⣷⣵⣾⡇⢕⢜⢕⢕⢕⢕⢕⢕⢕⢕⢕⢕⢕⢕⢕⢕⢕⢕⢕⢕⢕⢕⢕⢕⢕⢕⢕⢕⢕⢕⢕⢕⢕⢕⢕⢕⢕⢕⢕⢜⢕⢕⢕⢕⢕⢜⢕⢝⢿⣿⢟⡟⢝⢕⢕⢕⢕⢜⢝⢗⢎⣵⣕⣕⢸⣿⣿⠀</a:t>
            </a:r>
            <a:br/>
            <a:r>
              <a:t>⢕⢕⠁⠁⠁⠁⠁⠁⢕⢕⢕⢕⢑⢱⢖⢔⣵⣵⣵⢵⢵⡷⢷⢿⣿⣿⣿⢿⢽⢿⢜⢕⢕⢁⠁⠀⠀⠀⢀⢀⢄⣰⣵⣿⣿⣿⣿⢇⢕⢣⢵⢵⢕⢕⢄⢄⢱⢕⣷⣷⢇⢕⣜⡝⢟⢻⣷⣷⣧⣵⡵⢵⢸⢵⣵⣷⣵⣱⣽⣷⣾⣧⢕⣞⣯⣵⣷⣾⣿⣿⣿⣿⣿⣿⣿⣿⣿⣷⣿⣧⣿⣿⣗⣕⣸⢿⢿⢇⢕⢕⢕⢱⢱⣵⣕⣕⡕⢄⢀⢄⢔⢕⢕⣜⣵⣮⡽⣽⣿⣷⣧⡵⢕⢕⢕⢕⢕⢻⣿⣿⣿⣿⡇⢕⢕⢕⢕⢕⢕⢕⢕⢕⢕⢕⢕⢕⢜⢇⢜⢕⢗⢇⢕⡕⢸⣷⣧⣝⣽⣝⢕⢹⢿⡕⢕⢕⢕⢕⢕⢕⢕⢕⢕⢕⢕⢕⢕⢕⢕⢕⢕⢕⢕⢕⢕⢕⢕⢕⢕⢕⢕⢕⢕⢕⢕⢕⢕⢕⢕⢕⢕⢕⢕⢕⢕⢕⢕⢕⢕⢕⢕⣕⢜⢕⢕⢕⢕⢣⣵⣵⢵⢜⢕⢕⢕⢕⢕⢻⢿⣿⠀</a:t>
            </a:r>
            <a:br/>
            <a:r>
              <a:t>⠕⠑⠐⠔⢔⢄⢄⢄⢄⢱⢕⢵⣷⣞⣗⢕⢕⢜⢗⢕⣏⣕⣕⢕⡷⢟⢳⡕⢕⢕⢕⢕⢕⢕⢔⣔⢔⣳⢷⢗⡫⢟⢟⣫⣏⢱⢧⢱⢕⢱⡕⢕⢇⢕⢕⢕⢱⢵⢹⣿⣵⡕⢳⢷⣷⡞⢏⢕⢝⢧⢗⢟⣗⣕⣜⣺⣿⣿⣿⣟⣾⣧⣼⣿⣿⣿⣿⣿⣿⣿⣿⣿⣿⣿⣿⣿⣝⣽⡵⢿⡿⢕⢟⢝⢝⢕⢕⢕⢕⢕⢕⢕⢕⢕⢜⢕⡜⢝⢽⣝⣻⣿⢝⢏⣇⢱⢵⢧⣽⣿⣿⣷⣵⣵⣼⣷⣵⣟⣿⣿⣿⡏⢜⢕⢕⢕⢕⢕⢕⢕⢕⢕⢕⢕⢕⢕⢕⢕⢕⢕⢇⢇⢹⣿⣟⢟⡕⢜⢹⣽⣕⢱⡝⢇⢕⢕⢕⢕⢕⢕⢕⢕⢕⢕⢕⢕⢕⢕⢕⢕⢕⢕⢕⢕⢕⢕⢕⢕⢕⢕⢕⢕⢝⢵⢵⣵⣕⢕⢕⢕⢕⢕⢕⢕⢕⢕⡕⢕⢕⢱⣿⣿⣷⢕⢕⣱⣕⣕⣧⣕⣕⡕⢕⢕⢕⢕⢕⢕⢇⢕⠀</a:t>
            </a:r>
            <a:br/>
            <a:r>
              <a:t>⢔⢄⢄⢘⢟⢟⠟⠗⢗⢗⢗⢕⠟⢏⢝⢝⢝⢱⣷⣿⣿⣿⣿⣷⣷⣧⢵⢟⣕⡧⢕⡇⡱⢕⣕⡕⢜⢕⢕⢕⢕⢾⣯⢟⢏⢗⢗⢕⣕⡕⢸⢧⢕⢕⢗⢷⣷⣾⣿⣾⢞⢕⢱⢕⢕⢜⢝⢜⢻⡟⢟⢻⣿⣻⣿⣿⣿⣿⣿⣿⣿⡿⣕⣱⣵⣾⣿⣿⣿⣿⣿⣿⣿⣿⢿⢿⢿⢞⢝⢝⢕⢕⢕⢕⢕⢕⢕⢕⢕⢕⢕⢕⢕⢕⢜⢕⢕⢕⢕⢕⢜⢝⢞⢝⡝⢝⢱⢼⣟⣿⣿⣿⣿⣿⣿⡏⢝⢝⢻⣿⣾⣷⣵⣕⡕⢕⢕⢕⢕⢕⢕⢕⢕⢕⢕⢕⣕⢕⢗⢧⣵⡸⣜⢿⢟⢻⣝⣷⢕⢕⢿⣿⣧⣵⡕⢕⢕⢕⢕⢕⢕⢕⢕⢕⢕⢕⢕⢕⢕⢕⣕⡕⢕⢕⢕⢕⢕⢕⢕⢕⢕⢕⢕⢗⢜⢝⢝⢇⢕⢕⢕⢕⢕⢕⢕⢕⢜⢕⢕⢸⢿⢟⢿⢿⢟⢏⢝⢝⢝⢝⢝⢝⢕⢕⢇⢕⣳⣯⣽⣿⠀</a:t>
            </a:r>
            <a:br/>
            <a:r>
              <a:t>⣯⣟⣕⣵⢵⢕⢥⣅⣕⡕⣕⣔⣄⡄⣕⣕⣕⣕⣕⡼⢏⢝⢱⢿⢗⣕⣕⡱⣿⣵⣾⣇⣕⣿⢟⢕⢕⢕⢕⢕⢕⣼⣧⡕⡇⢕⣾⡿⢿⣿⣿⡿⢕⢕⣵⡾⢝⣝⢝⢝⢕⢕⢕⢕⢕⢕⢕⢕⢏⢕⣾⣿⣿⣿⣿⣿⣾⣽⣿⣿⣿⣿⣿⣿⣿⣿⣿⣿⣿⣿⣿⣿⣿⢇⢕⢕⢕⢕⢕⢕⢕⢕⢕⢕⢕⢕⣕⣵⣎⣽⣷⣧⢷⢗⢗⢕⢕⢕⢕⢕⢕⢕⢕⢕⢕⢕⢗⢕⢞⢻⣿⣿⡿⢿⢿⡇⢕⢕⣿⣿⣿⣿⣿⣿⣿⣿⣿⣿⣵⣕⣕⣕⣕⢱⣵⣗⣗⣵⡷⣧⣾⣿⣷⣷⢿⣿⡿⢕⢕⢕⣕⡵⢟⢝⢕⢻⢇⢕⢕⢕⢕⢕⢕⢕⢕⢕⢕⢕⢕⢱⣿⣿⣧⢕⢕⢕⢕⢕⢕⢕⢕⢕⢕⢕⢕⢕⢕⢕⢕⢕⢕⢕⢕⢕⢕⢕⢕⢱⢕⢕⢕⢕⢕⢕⢕⢕⢕⢕⢕⢕⢕⢕⢕⢕⢕⣿⣿⣿⣿⣿⠀</a:t>
            </a:r>
            <a:br/>
            <a:r>
              <a:t>⠘⠙⠝⠕⢗⢾⢿⣿⣿⣿⣟⣟⣟⡟⢏⢝⡽⢝⣝⣿⣧⣵⣗⣺⣟⣟⣷⣾⣿⣵⢿⢿⢟⢏⢕⢕⢕⢕⢕⢕⢱⣿⡟⢏⡷⢕⢝⢕⢕⢟⢏⢕⢕⣼⢏⢕⡕⣻⣷⣷⣷⡇⢸⣇⢕⢕⢕⢕⢕⢻⢿⣿⢜⢿⣿⣿⣿⢿⣿⣿⣿⣿⣿⣿⣿⣿⣿⡿⢟⣿⣏⣹⢕⢕⢕⢕⣕⢕⣱⣷⣷⡵⣕⣵⢿⢟⢏⢟⢎⢕⢕⢕⢕⢕⢕⢕⢕⢕⢕⢕⢕⢕⢕⢕⢕⢕⢕⢕⢱⡕⢕⣷⣾⣾⣯⣕⣕⣱⣾⣿⣿⣿⣿⣿⣿⣿⣿⣿⣿⣿⣿⢿⢿⢝⢏⢕⣕⣼⣿⣿⣿⣿⣿⣿⡝⢕⢕⢕⢕⢜⢜⢕⢇⢕⣇⣵⢕⣕⣕⢕⡞⡕⢗⢞⢕⢕⢕⢕⣱⣼⣿⣿⣿⢕⢕⢕⢕⢕⢕⢕⢕⢕⢕⢕⢕⢕⢕⢕⢕⢕⢕⢕⢕⢕⢕⢕⢕⢕⢕⢕⢕⢕⢕⢕⢕⢕⢕⢕⢕⢕⢕⢕⢕⢕⢕⢸⣿⣿⣿⣿⠀</a:t>
            </a:r>
            <a:br/>
            <a:r>
              <a:t>⢀⢄⢄⢄⣀⣁⢁⢁⣕⢕⢝⢝⢝⢟⢟⢻⣿⣿⣿⣿⣿⣿⣿⣿⣿⢟⢝⢹⢕⢕⢱⢕⢕⢕⢕⢕⢵⢵⢕⢕⢜⢿⡿⢇⢕⢕⢕⡕⢜⢕⢕⢕⣼⣷⣕⣵⣿⡿⢿⣿⣿⣽⡿⢿⢯⢕⢕⣕⡧⢱⢵⢟⢿⣾⡯⢝⣳⢕⢷⣿⣿⣿⣿⣿⣿⣿⣿⣗⣞⢇⣝⣕⢇⢕⣕⣾⣿⢿⣿⢿⢿⢟⢎⢝⢕⢕⢕⢕⢕⢕⢕⢕⢕⢕⢕⢕⢕⢕⢕⢕⢕⢕⢕⢕⢕⢕⢕⢕⢕⢕⣿⣿⣿⣿⣿⣿⣿⣿⣷⡿⣟⣿⣿⣿⣿⣿⣿⣿⣿⣿⣵⣇⢱⣵⣷⣷⣿⣿⣿⣿⣟⣟⣝⢝⢕⢕⢕⢕⢕⢕⢕⢕⢕⡕⢵⢵⢾⢏⢕⢕⣱⣵⣵⣵⣷⣧⢕⢕⢝⢻⢿⣿⣿⣇⢕⢕⢕⢕⢕⢕⢕⢕⢕⢕⢕⢕⢕⢕⢕⢕⢕⢕⢕⢕⢕⢕⢕⢕⢕⢕⢕⢕⢕⢕⢕⢕⢕⢵⣷⡇⢕⢕⢕⢕⣼⣿⣿⣿⣿⣿⠀</a:t>
            </a:r>
            <a:br/>
            <a:r>
              <a:t>⠚⠛⠛⠛⠛⠛⠃⠑⠓⠓⠃⠑⠙⠑⠑⠓⠃⠑⠛⠛⠛⠛⠛⠛⠛⠑⠑⠑⠙⠑⠃⠑⠃⠑⠑⠓⠃⠑⠑⠑⠑⠘⠛⠃⠑⠑⠃⠑⠘⠘⠑⠛⠋⠛⠛⠛⠋⠑⠑⠑⠘⠛⠃⠑⠃⠑⠚⠋⠑⠑⠑⠘⠛⠛⠛⠛⠛⠃⠛⠛⠛⠛⠛⠛⠛⠑⠑⠓⠓⠓⠛⠛⠛⠛⠛⠙⠑⠑⠑⠑⠑⠑⠑⠑⠑⠑⠑⠑⠑⠑⠑⠑⠑⠑⠑⠑⠑⠑⠑⠑⠑⠑⠑⠑⠑⠑⠑⠑⠑⠑⠛⠛⠛⠛⠛⠛⠛⠛⠛⠛⠛⠛⠛⠛⠛⠛⠛⠛⠛⠛⠛⠛⠛⠛⠛⠛⠛⠛⠛⠛⠛⠓⠓⠚⠑⠑⠑⠑⠑⠑⠓⠓⠚⠛⠃⠑⠑⠑⠘⠙⠑⠑⠑⠑⠙⠑⠑⠑⠑⠑⠑⠙⠙⠛⠑⠑⠑⠑⠑⠑⠑⠑⠑⠑⠑⠑⠑⠑⠑⠑⠑⠑⠑⠑⠑⠑⠑⠑⠑⠑⠑⠑⠑⠑⠑⠑⠑⠛⠛⠓⠃⠑⠑⠘⠛⠛⠛⠛⠛⠛⠀</a:t>
            </a:r>
            <a:br/>
          </a:p>
        </p:txBody>
      </p:sp>
    </p:spTree>
  </p:cSld>
  <p:clrMapOvr>
    <a:masterClrMapping/>
  </p:clrMapOvr>
</p:sld>
</file>

<file path=ppt/slides/slide9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⡟⢿⢷⣷⣵⢱⢕⢕⢕⢕⢕⢕⢕⢕⢕⢝⢝⢕⢕⢕⢕⢕⢕⢕⢕⢕⢿⣿⣿⣿⣏⡿⢗⢕⢗⢕⢕⢕⢕⢕⢕⢕⢕⡝⢏⢝⢝⢏⢝⢟⢻⣿⣿⣿⢵⢯⢽⣟⣿⣷⣵⣜⣕⣕⣕⣕⣕⣕⣕⣕⣽⣾⣿⣏⣽⣹⣯⣿⣿⡿⢿⢟⢟⡝⢕⢺⢫⣹⡿⢿⢻⣿⣿⣟⣟⢻⡽⢕⢕⢕⢜⢕⢕⢕⢕⢕⢜⢎⣹⢕⢕⢝⢝⢟⢼⣿⣿⣿⣿⣿⣕⣕⢕⢕⢕⢕⢱⢽⢧⡕⢕⢕⢜⢷⣾⣯⡕⢕⢕⣕⣱⣵⢷⡾⢟⣇⢜⢟⣇⢕⢜⢕⢕⢕⢕⢕⡕⢕⢕⢕⢕⢕⢕⢜⢝⢕⢕⢕⢕⢕⢕⢕⢵⣕⢕⢕⢕⢕⢕⢝⢏⢟⢷⣷⣵⣕⢕⢕⢕⢕⢕⢕⢕⢕⢕⢕⢕⢕⢕⢕⢕⢕⢕⢕⢕⢕⢕⢕⢕⢕⢕⢕⢕⢕⢕⢕⢕⢕⢕⢕⢕⢕⢕⢕⢕⢕⠀</a:t>
            </a:r>
            <a:br/>
            <a:r>
              <a:t>⣿⣿⣿⣿⣿⣿⣿⣿⡿⢟⢟⢕⢕⢕⢕⢕⢕⢕⢕⢕⢕⢕⢗⡕⢕⢱⡇⢜⢕⣇⢕⢝⢗⢗⢇⢕⢕⢕⢕⢕⢕⢜⢝⢕⢕⢵⢕⢕⢝⡕⢗⢷⣷⣧⢕⣜⢞⢟⢟⢗⢳⢷⢷⣧⣵⣽⣼⣿⣵⣷⣼⣿⣿⣿⣿⣿⣿⣿⣿⣯⣽⣾⣝⡏⢝⣿⣿⣻⣿⣷⣿⣏⣻⣷⡵⢵⢕⢱⣕⣇⢸⡳⢱⣷⢗⢎⢕⢻⢗⢽⣕⢕⢕⢕⢕⢕⢕⢕⢕⢝⢕⢕⢕⢇⢕⣕⣵⣧⣟⡻⢿⢷⣎⡕⢺⣽⡳⢇⢕⢕⢜⢕⣱⣟⡳⢕⣱⣵⣵⢜⣕⡜⢗⢧⡕⢕⢕⢕⢕⢕⢕⡕⢕⢕⢕⢱⢵⢜⢇⣿⢕⢕⠁⠁⠕⠕⠕⠕⢕⢕⢕⣕⢱⢵⢷⣷⢗⢵⢕⢕⢕⢕⢕⢕⢕⢜⢟⢻⣿⢿⢟⢷⢕⢕⢕⢝⢝⡜⢗⢳⣕⣕⣱⡕⢕⢕⢕⢕⢕⢕⢕⢕⢕⢕⢕⢕⢕⢕⢕⢕⢕⢕⢕⢕⢕⢕⢕⢕⢕⢕⠀</a:t>
            </a:r>
            <a:br/>
            <a:r>
              <a:t>⣿⣿⣿⣿⣿⣿⡿⢕⢕⢕⢕⢕⢕⢕⢕⢕⢕⢕⢕⢕⢕⢕⢕⢜⢕⢕⢕⢕⢕⢜⢇⢵⢕⢕⢕⢕⢕⢕⢕⢕⢕⢹⢽⢵⢗⢗⢇⢱⢕⢇⢇⢕⢕⢟⢟⣟⢫⢿⢿⢳⢕⣕⣝⣾⣿⣾⣿⣿⣿⣿⣿⣿⣿⣿⢿⣟⢿⣿⡿⢿⢿⢝⢕⢻⢿⣿⢧⢽⣿⡿⢿⢟⢗⢇⢕⡸⢷⣿⣿⣟⣻⣿⣏⣵⢱⡕⢕⢕⢕⢷⣝⡕⢕⢕⢕⡱⡧⢕⡕⢕⢕⢕⢕⣹⣿⣾⡿⣿⣏⣝⣇⣇⣧⣾⣷⣇⣇⢵⣕⡕⢇⢕⢜⢕⢝⢝⣽⣏⣵⣧⣝⣿⣷⣾⣿⣿⣿⣧⣵⣯⢝⢕⢕⢕⡱⢕⡕⢕⢟⢕⠑⠀⠀⠀⠀⢀⢄⢔⢕⣱⡾⢝⣵⢟⢟⢝⢗⢇⢕⠑⠕⢕⢕⣕⢇⢕⢕⢕⢟⣗⢾⢇⢕⡸⢕⢕⢜⢕⢕⢕⢱⢷⣽⣝⣇⡜⢝⢕⣕⣱⣧⣕⣗⣺⡷⢏⢇⢜⢕⢕⢱⢗⢵⢵⡵⢕⣕⣕⣕⣕⠀</a:t>
            </a:r>
            <a:br/>
            <a:r>
              <a:t>⣿⣿⣿⡿⢿⢟⢝⢕⢕⢕⢕⢕⢕⢕⢕⢕⢕⢕⢕⢕⢕⢕⢕⢕⢕⢕⢕⢕⢕⢕⢕⢕⢕⢕⢕⢇⢱⢷⢕⢕⢕⢱⡕⢕⢕⢕⢕⢕⢕⢕⢕⢕⢕⢕⢝⢝⢟⢟⢏⢽⣿⣿⣟⡻⡻⣿⣿⣿⣿⣻⣟⣏⣝⢝⢕⣱⢽⡷⢇⡵⢕⢕⢕⢕⣱⣧⢝⢝⣼⣿⣿⣷⣿⣾⡻⢿⣿⣿⣿⣿⣿⢿⢟⢝⢕⢕⠕⠕⢕⢕⢕⢜⢿⢷⣷⣵⡕⢝⢗⢕⢳⡕⢜⢗⢕⢕⢜⣱⣽⣵⡕⢜⢟⢗⢽⡿⢗⢷⣵⡕⢗⢟⢟⢟⢳⢕⢜⢽⣿⣇⡕⢟⢻⢿⢿⣷⡜⢵⣼⣯⡕⢕⢕⢝⢱⢗⢕⢕⢕⢕⢔⠅⠅⠁⢁⢕⢕⢕⢕⢝⢗⢝⢕⢕⢕⢕⢕⢕⢕⢕⢕⢱⢞⡏⢳⢗⢝⢕⢏⢝⢕⢕⢕⢝⢕⢕⢕⢕⢕⢕⢕⢝⢕⢕⢕⢕⢕⢕⢟⢟⢟⢟⢯⡵⢕⢗⢷⢷⣧⢕⢕⢕⢕⢕⢕⢕⢕⢕⢕⢕⠀</a:t>
            </a:r>
            <a:br/>
            <a:r>
              <a:t>⢻⣿⣿⢗⢗⢇⢕⢕⢕⢕⢕⢕⢕⢕⡕⢕⢕⢕⢕⢕⢕⢕⢕⢕⢕⢕⢕⢕⢕⢕⢕⢕⢕⢕⢕⢕⢕⢕⢕⠕⠑⠕⠕⠑⠁⢁⢕⢕⠑⢀⢅⢕⢕⢕⢕⢞⢝⢇⢕⢕⢕⢕⢟⢻⢟⢏⢝⢝⢝⢻⢿⢿⢿⢷⢿⢿⢟⢿⣷⣞⣻⡿⢿⢏⢝⢝⢇⢱⢕⢹⢽⢻⢿⡕⢕⢜⢝⢝⢕⢑⢕⢕⠕⠑⠀⠀⠀⠀⠑⠝⠝⠝⠝⢝⢝⢟⢗⣾⡏⢕⢜⢽⡝⢝⢗⢕⢕⢇⢕⢵⣕⣝⢕⢜⢱⢵⢕⣕⡕⢝⢟⢝⢕⢕⢕⢕⢕⢕⢕⢕⢕⢕⢕⣱⣵⡼⡕⢕⢕⢕⢱⢗⢇⢱⣵⡵⣵⡕⢑⠀⢕⢕⢕⢕⢕⢕⢕⢕⣕⢕⢵⢕⢕⢇⢕⢕⢕⢱⢧⢵⢕⣇⣱⢕⢕⢕⡕⢕⢕⠑⢑⢕⢁⠁⠕⢕⢕⢜⢕⣵⡵⢕⢕⢕⡕⡕⢕⢕⢕⢕⢕⢕⢕⢝⢕⢕⢕⡕⡕⢕⣕⢕⢕⢕⢱⢗⢕⢵⢵⢕⠀</a:t>
            </a:r>
            <a:br/>
            <a:r>
              <a:t>⣿⣿⡿⢕⢕⢕⢕⢕⢕⢕⢕⢕⢜⢕⠕⢕⢕⠕⠗⢕⢕⢕⢕⢔⠀⢕⢕⢕⠁⠁⢕⢕⠕⠕⠑⠑⠑⠁⠁⠀⢀⠀⠄⠔⠐⠑⠁⠁⠀⠀⠑⠕⠕⠕⠕⠕⢕⢕⢕⢕⢕⢕⢕⢕⢕⢕⢕⢕⢕⢕⢕⢕⢕⢕⢇⢕⢕⡱⢼⢵⢵⢝⢕⢕⢕⢕⢕⢕⢕⢕⢕⢕⢱⢷⢕⢕⢕⠑⠁⠀⠑⠕⠀⠀⠀⠀⠀⠀⠀⠀⠀⠀⠀⠀⠁⠑⢝⢕⢗⡕⢕⢕⢜⢇⢕⢕⢕⢕⢹⣇⡕⢝⢟⢇⢕⢝⢇⢕⢕⢕⢕⢕⢕⢕⢕⢕⢕⢕⢕⢕⢕⢇⢕⢕⢕⢕⢕⢕⢕⢕⢕⢕⢕⢱⡟⢟⢕⢕⢕⢕⢔⢄⢔⢕⢕⣕⣵⢕⢕⢕⣕⡕⢕⡕⢕⢕⢕⢕⢗⢕⢜⢜⢟⢜⢗⢗⢳⢕⢕⢔⢔⢕⠁⠀⠀⠀⠕⢕⢕⢕⢜⢕⢕⢕⢻⢟⢕⢕⢕⢱⢷⢷⢇⢕⢕⢕⢕⢕⢕⢕⢕⢕⢕⢕⢞⢝⢕⢕⢝⢏⠀</a:t>
            </a:r>
            <a:br/>
            <a:r>
              <a:t>⡿⣻⣿⣵⣕⡕⢕⢕⢕⢕⢕⢕⢑⢑⢐⠅⢅⢔⢄⢕⢕⢕⢔⢄⢄⢕⠑⠑⢀⠄⠕⠑⠑⢀⢄⢄⢔⢔⠕⠁⠐⠐⠀⠀⠀⠀⠀⠀⠀⠀⠀⠀⠀⠀⠀⠀⠀⠀⠁⠁⠑⠑⠑⠑⠕⠕⠕⠕⠕⢕⢕⢕⢕⢕⢕⢕⢕⢕⢕⢕⢱⢵⣧⣕⣵⣱⣕⣕⣱⡵⢕⢕⢕⢕⢕⢕⢕⢔⢀⠀⠀⠀⠀⠐⠀⠀⠀⠀⠀⠀⠀⠀⠀⠀⠀⠀⠀⠁⠁⠁⠁⠁⠑⠑⠑⢔⢕⢕⠕⠑⠑⠕⠕⠕⠑⠑⠁⠁⠁⠁⠁⠑⠕⠕⠑⠑⠕⢕⢜⢕⢕⢕⢕⢕⢕⢕⢕⢕⢕⢕⢕⢕⢕⢕⢕⢕⢕⢕⢕⢕⢕⢅⢁⢕⠕⠑⠙⠑⠑⠁⠁⠁⠑⠁⠑⠕⠕⠑⢕⢕⠑⠕⠕⢕⢕⢕⢕⢕⢕⢕⢕⢕⢕⢄⠀⠀⠀⢕⢕⢕⢕⢕⢵⢧⣱⣧⣧⣕⣵⣵⣿⣿⣵⣷⣷⡕⢕⢕⢇⢕⢕⢕⢕⢕⢕⢕⢕⢕⢱⢵⠀</a:t>
            </a:r>
            <a:br/>
            <a:r>
              <a:t>⢝⢏⢝⢟⢝⢕⡕⢕⢕⢕⢕⢕⢕⠑⠀⠀⢅⠕⠑⢕⢕⢕⢕⢔⠕⠑⠑⠑⠀⠀⢄⢄⢅⠕⠕⠕⠁⠀⠀⠀⠀⠀⠀⠀⠀⠀⠀⠀⠀⠀⠀⠀⠀⠀⠀⠀⠀⠀⠀⠀⠀⠀⠀⠀⠀⠀⠀⠀⠀⠀⠀⠀⠀⠀⠀⠀⠀⠁⠑⠕⢞⢞⢟⢿⣿⣿⣿⡿⢝⢕⠑⠑⢕⢕⢕⢕⢕⢕⢕⢔⢔⢔⢕⢑⠀⠀⠀⠀⢀⠀⢄⢀⠀⠀⠀⠀⠀⠀⠀⠀⠀⠀⠀⠀⠑⠑⠑⠁⠀⠀⠀⠀⠀⠀⠀⠀⠀⠀⠀⠀⠀⠀⠀⠀⠀⠀⠀⠀⢕⢕⢕⢕⢕⢕⢜⢕⢕⢕⢕⠕⢕⢕⢕⢕⢕⢕⢕⢕⢕⢕⢕⣕⢕⢕⢕⢔⢔⢔⢔⢔⢔⢄⢄⢔⢕⢔⢔⡔⠕⠁⠀⠀⢕⢕⠑⠑⠕⢕⢕⢕⢕⠕⠑⠑⠀⠀⢀⢕⢕⢕⢕⢕⢕⢕⢝⢹⢿⢿⣿⣻⣿⣿⣿⣿⡏⢕⢕⠕⠕⢕⢕⢕⢕⢕⢕⢕⢕⢕⢕⢕⠀</a:t>
            </a:r>
            <a:br/>
            <a:r>
              <a:t>⢕⣕⣕⢕⠕⠑⢑⢁⢁⢅⢕⢕⢕⠕⠀⠀⢀⢔⠐⠑⠑⢕⢄⢀⢕⢔⠀⠀⠀⠐⠑⠑⠁⠀⠀⠀⠀⠀⠀⠀⠀⠀⠀⠀⠀⠀⠀⠀⠀⠀⠀⠀⠀⠀⠀⠐⢐⢔⢔⢔⢔⢔⢔⢐⠀⠀⠀⠀⠀⠀⠀⠀⠀⠀⠀⠀⠀⠀⠀⠀⠀⠁⠁⠑⢜⢕⢕⢑⠑⠑⠀⠀⠀⠀⠁⠑⠑⠑⠑⠕⢕⠕⢕⢕⢕⢔⢔⢔⢕⢕⢕⠀⠑⢔⢕⢕⢀⠀⠀⠀⠀⠀⠀⠀⠀⠀⠀⠀⠀⠀⠀⠀⠀⠀⠀⠀⠀⠀⠀⠀⠀⠀⠀⠀⠀⠀⢀⢕⢑⠑⢕⢕⠁⠑⠑⠁⠑⠀⠀⠀⠀⠀⠁⠑⠑⠕⢕⢕⠑⠕⠑⠑⠕⠕⠕⢕⢕⢕⠕⠕⠕⢕⠕⠕⠕⠕⠕⠅⠀⠀⠀⠀⠀⠁⠀⠀⠀⠀⠁⠁⢀⢀⢄⢄⢄⢔⢕⢕⠕⢑⢄⡕⢕⢕⢕⢕⢕⢜⢏⢹⢏⢻⢻⢿⡕⢕⠁⠀⢀⠀⠀⠑⠕⢕⢕⢕⢕⢕⢕⢕⠀</a:t>
            </a:r>
            <a:br/>
            <a:r>
              <a:t>⠕⢕⢝⢕⢄⢀⢕⠕⠑⠁⠁⠀⠑⠀⠀⠕⠑⠀⠀⠀⢀⢕⢅⠁⠕⢕⢄⠀⠀⠀⠀⠀⠀⠀⠀⠀⠀⠀⢀⢀⢄⠄⠄⠐⠀⠀⠀⠀⠀⠀⠁⠁⠑⠕⢕⠕⢁⠁⠀⠀⠀⠀⠀⠀⠁⠁⠀⠀⠀⠀⠀⠀⠀⠀⠀⠀⠀⠀⠀⠀⠀⠀⠀⠀⠀⠁⠁⠁⠁⠁⠀⠀⠀⠀⠀⠀⠀⠀⠀⠀⠀⠀⠁⠑⠑⢕⠕⢕⢕⢕⢕⢔⢔⢕⢕⢕⢕⢄⢄⢀⠀⠀⠀⠀⠀⠀⠀⠀⠀⠀⢀⠀⠀⠀⠀⠀⠀⠀⠀⠀⠀⠀⠀⠀⠀⠀⠀⠀⢕⢔⠑⠁⢀⢀⠀⠀⠀⠀⠀⠀⠀⠀⠀⠀⠀⠀⠕⢕⠀⠀⠐⠄⢄⢀⠀⠀⠑⠑⠑⠑⢕⢔⠄⠄⠀⠀⢁⢀⠐⠀⠀⠀⠀⠀⠀⠀⠀⠀⠀⠀⠁⢕⢱⢕⢕⢕⢕⢕⢕⢕⢕⠕⠕⢀⠁⠕⢕⢕⢕⢕⢕⢕⢕⢕⢑⢕⢔⢐⢐⢕⢕⢔⢄⢑⢕⢕⢕⢕⢕⢕⠀</a:t>
            </a:r>
            <a:br/>
            <a:r>
              <a:t>⠀⠁⠁⠁⠀⠀⠁⠀⠀⠀⠀⠀⠀⢄⠀⠀⠀⠀⢄⠀⢀⢕⢕⠀⠀⠁⠕⠀⠀⠀⠀⠀⠀⠀⠀⠀⢔⠕⠁⠀⠀⠀⠀⠀⠀⠀⢀⢄⢄⢄⢀⢄⢄⢄⢕⢔⢄⠀⠀⠀⠀⠀⠀⠀⠀⠀⠀⠀⠀⠀⠀⠀⠀⠀⠀⠀⠀⠀⠀⠀⠀⠀⠀⠀⠀⠀⠀⠀⠀⠀⠀⠀⠀⠀⠀⠀⠀⠀⠀⠀⠀⠀⠀⠀⠀⠀⠀⠁⠑⠑⠑⠑⠑⠁⠁⠑⠕⢕⢕⢕⢔⠔⠄⢀⢀⢀⢀⠀⠀⠁⠑⠑⢐⢄⠀⠀⠀⠀⠄⢀⠀⠀⠀⠀⠀⠀⠀⠀⠀⠀⠀⠀⠀⠀⠀⠀⠐⠀⠀⠀⠀⠀⠀⠀⢄⢄⢀⠀⠀⠀⠀⠀⢀⠀⠀⠀⠀⠀⠀⠀⠅⢕⢀⠁⢀⢔⢔⢁⢄⢄⢔⢔⠀⠐⠀⠀⠀⠀⠀⠀⠀⢕⢏⢕⢕⠑⢕⢕⢕⢕⢕⢄⢔⢔⢔⢕⢕⢕⢕⢕⢕⢕⢕⢕⢕⢕⢕⢕⢕⢕⢕⢕⢕⢕⢕⢕⢕⢕⢔⢕⠀</a:t>
            </a:r>
            <a:br/>
            <a:r>
              <a:t>⢕⠀⠀⠁⢀⢀⠀⠀⠀⠀⠀⠀⠀⠀⠀⠀⠀⠀⠀⠑⠁⠁⠁⢀⢄⢄⠕⠀⠀⠀⠀⠀⠀⠀⠀⢁⠑⠀⠀⠀⠀⠀⠀⠀⠀⢀⢕⢔⢕⢕⢕⢕⠕⠕⠕⠑⠁⠀⠁⠀⠀⠀⠄⢀⢀⠀⠀⠀⠀⠀⠀⠀⠀⠀⠀⠀⠀⠀⠀⠀⠀⠀⠀⠀⠀⠀⠀⠀⠀⠀⠀⠀⠀⠀⠀⠀⠀⠀⠀⠀⠀⠀⠀⠀⢀⢀⢀⢀⠀⠀⠀⠀⠀⠀⠀⠁⠐⠑⠕⠕⠕⠕⢕⢕⢕⢕⢁⠀⢁⢕⢔⢕⢕⢑⢑⢀⢀⢀⢔⢄⢔⠀⠀⠀⠀⠀⠀⠀⢀⠀⠀⠀⢔⢕⢕⢄⢔⢔⢄⢀⢀⢀⢀⢀⢀⢀⢁⠑⠐⠐⠐⠄⢄⢄⢀⢀⢀⢀⢀⢔⢔⢕⢕⢕⢕⢕⢕⢕⢕⢕⢕⢕⢕⢕⢀⢀⢄⢄⢀⢄⢕⢕⢕⡕⢕⢕⢕⢕⢕⢱⢕⢕⢕⢕⢕⢕⢕⢕⢕⢕⢕⢕⢕⢕⢕⢕⢕⢕⢕⢕⢕⢕⢕⢕⢕⢕⢕⢔⢔⢕⠀</a:t>
            </a:r>
            <a:br/>
            <a:r>
              <a:t>⢕⢕⢕⢕⠕⠁⠀⠀⠐⠀⠀⠀⠀⠀⠀⠀⠀⠀⠀⠀⢔⢄⢀⠑⠁⠁⠀⠀⠀⠀⠀⠀⠀⠀⠀⠀⠀⠀⠀⠀⠀⠀⠀⠀⠐⢕⢕⢕⢔⠑⠀⠀⠀⠀⠀⠀⠀⠀⠀⠀⠀⠀⠀⠀⠁⠑⠄⢀⠀⠀⠀⠀⠀⠀⠀⠀⠀⠀⠀⠀⠀⠀⠀⠀⠀⠀⠀⠀⠀⠀⠀⠀⠀⠀⠀⠀⠀⠀⠀⠀⠀⠀⠀⠀⢑⠕⢅⠕⠑⢄⠀⢀⢄⢄⢀⢀⠀⠅⢔⢄⠀⠀⠀⠁⠁⠁⠀⠀⠁⠕⠑⠕⢕⢕⠕⢕⢕⢕⢕⢕⢄⢄⢔⢔⢔⢔⠔⠕⢕⢕⢕⢕⢕⢁⢐⢑⢑⢕⢕⢕⢕⢕⢕⢕⢕⢕⢕⢕⢕⢕⢕⢕⢕⢕⢕⢕⢕⢕⢕⢕⢅⢕⢕⢕⢕⢕⢕⢕⢕⢕⢕⢕⢕⢕⢕⢕⢕⢕⢕⢕⢕⢕⢕⢕⢕⢕⢕⠑⢕⢕⢕⢕⢕⢕⢕⢕⢕⢕⠕⠑⠑⠕⢁⠕⠕⠕⢕⠕⢕⢕⠑⢕⢕⢕⢕⢕⢕⢑⢁⢀⠀</a:t>
            </a:r>
            <a:br/>
            <a:r>
              <a:t>⢀⢄⠀⢀⠀⠀⠀⠀⠀⠀⠀⠀⠀⠀⠀⠀⠀⠀⠀⠀⠁⠑⠁⠀⠀⠀⠀⠀⠀⠀⠀⠀⠀⠀⠀⠀⠀⠀⠀⠀⠀⠀⠀⠀⠀⠀⠁⠁⠑⠀⠀⠀⠀⠀⠀⠀⠀⠀⠀⠀⢀⠀⠀⢀⠀⠀⠀⠀⠑⠀⠀⠀⠀⠀⠀⠀⢀⠀⠀⠀⠀⠀⠀⠀⠀⠀⠀⠀⠀⠀⠀⠀⠀⠀⠀⠀⠀⠀⠀⠐⠐⠔⠄⠁⠀⠀⢀⠅⠄⢕⢕⢕⢑⠑⠁⢁⠐⠀⠀⠀⠀⠀⠀⠀⠀⠀⠀⠀⠀⠀⠀⠀⠁⢕⠄⠕⢕⢕⢕⢕⢕⢕⢕⢕⢕⢕⢕⢕⢕⢕⢕⢕⢕⢕⢕⢕⢕⢕⢕⢕⢕⢕⢕⢕⢕⢕⢕⢕⢕⢕⡕⠕⠑⢕⢕⢕⢕⢕⢕⢕⢕⢕⢕⢕⢕⢕⢕⢕⢕⠕⢕⢕⢕⢕⢕⠔⠀⠀⠑⠕⢕⢕⢕⢕⢕⢕⠑⠐⠕⢕⢕⢕⢕⢕⢕⢕⢕⢄⠄⠀⠀⠐⢕⢔⢔⠀⠀⠀⠁⢕⢄⢀⠁⠁⢁⢑⠑⠑⠁⠁⠀</a:t>
            </a:r>
            <a:br/>
            <a:r>
              <a:t>⠑⠁⠀⠀⢔⢔⢄⢀⠀⠀⠀⠀⠀⠀⠀⠀⠀⠀⠀⠀⠀⠀⠀⠀⠀⠀⠀⠀⠀⠀⠀⠀⠀⠀⠀⠀⠀⠀⠀⠀⠀⠀⠀⠀⠀⠀⠀⠀⠀⠀⠀⠀⠀⠀⠀⠀⠀⠀⠀⠀⠀⠀⠀⠀⠀⠀⠀⠀⠀⢄⢀⠀⠀⠀⠀⠀⠀⠀⠀⠀⠀⠀⠀⠀⠀⠀⠀⠀⠀⠀⠀⠀⠀⠀⠀⠀⠀⠀⠀⠀⢄⠀⠁⠁⠄⠀⠀⠀⠀⠀⠀⢕⠑⢕⢔⢔⢅⠐⠀⠀⠀⠀⠀⠀⠀⠀⠀⠀⠀⠀⠀⠀⢀⠑⠐⢄⢁⢑⢕⢕⢕⢕⢕⢕⢕⢕⢕⢕⢕⠕⢕⢕⢕⢕⢕⢕⢕⢕⢕⢕⢕⢕⠕⢕⢕⢕⢕⢕⢕⢕⢕⢕⢕⢕⢕⢕⢕⢕⢕⢕⢕⢕⢕⢕⢕⢕⠕⠕⠕⢕⢕⢕⢕⢔⢕⢔⢀⠀⠐⠕⠑⠁⠑⢕⢕⢕⢕⠀⠕⠕⢕⢕⢕⢕⢕⢕⢕⢕⠕⠑⢕⢕⢕⢕⢕⢕⢔⢄⢄⢔⢕⢕⢔⢔⢔⢔⢕⢑⢀⠕⠀</a:t>
            </a:r>
            <a:br/>
            <a:r>
              <a:t>⠀⠀⠀⠀⠑⢕⢕⢕⢔⢀⠀⠀⠀⠀⠀⠀⠀⠀⠀⠀⠀⠀⠀⠀⠀⠀⠀⠀⠀⠀⠀⠀⠀⠀⠀⠀⠀⠀⠀⠀⠀⠀⠀⠀⠀⠀⠀⠀⠀⠀⠀⠀⠀⠀⠀⠀⠀⠀⠀⠀⠀⠀⠀⠀⠀⠀⠀⠀⠀⠀⠁⠕⢄⢀⠀⠀⠀⠀⠀⠀⠀⠀⠀⠀⠀⠀⠀⠀⠀⠀⠀⠀⠀⠀⠀⠀⠀⠀⠀⠀⠀⠀⠀⠀⠀⠄⠀⠀⠀⢐⢑⢅⢑⠁⢕⢕⢕⢕⢐⢐⢀⠀⠀⠀⠀⠀⠀⠀⠀⠀⠀⠀⢕⢔⢄⢀⢕⢕⢕⢕⢕⢕⢕⢕⢕⢕⢕⢕⢕⢕⢄⢅⢁⢑⢁⠁⠁⠁⠁⠁⠁⠑⠑⠕⢕⢕⢕⢇⢎⢕⢕⢕⣵⡵⢵⡵⢕⢕⢕⢕⢕⢕⢕⢕⢕⢕⢕⢕⢕⢕⢕⢕⢕⢕⢕⢕⠕⠕⠑⠑⠑⠀⠀⠁⠅⠁⢁⠔⠄⠀⠁⠁⠁⢅⢅⢁⠀⠄⢀⢔⢕⢕⢕⢕⢕⢕⢕⢑⢑⠑⠕⢕⢕⢕⠔⠑⠑⢑⠑⠐⠀</a:t>
            </a:r>
            <a:br/>
            <a:r>
              <a:t>⠀⠀⠄⠀⠀⠀⠑⢕⢕⢕⢄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⢔⢄⢀⠀⢀⢁⢀⠁⠁⢕⢕⢕⢕⢐⢄⠀⠀⠀⠀⠀⠀⠀⠀⢀⢕⢔⠑⠀⠀⠁⠐⠕⢕⢕⢕⢕⢕⢕⢕⢕⢕⢕⢕⢕⢕⢕⢕⢅⢄⢀⠀⠀⠀⠀⠀⠀⠀⠀⠑⠕⢕⢕⢕⢕⢕⢕⣵⣵⣧⣵⣕⡕⢕⢜⢕⢝⢕⢕⢕⢕⢕⢀⠀⠀⠁⠀⠀⢀⠀⢀⢀⢀⢀⢐⢄⠁⠐⠐⢁⢕⢕⢔⢔⢕⢕⢕⢕⢕⢕⢕⢕⢕⢕⢕⢕⢕⢕⢕⢕⢕⠀⠀⠀⠀⠀⢁⢅⢀⠀⠀⠁⢔⢕⠀</a:t>
            </a:r>
            <a:br/>
            <a:r>
              <a:t>⠀⠀⠀⠀⠀⠀⠀⠀⠑⢕⢕⠀⠀⠀⠀⠀⢄⢔⠐⠀⠀⠀⠀⠀⠀⠀⠀⠀⠀⠀⠀⠀⠀⠀⠀⠀⢀⠄⠀⠀⠀⠀⠀⠀⠀⠀⠀⠀⠀⠀⠀⠀⠀⠀⠀⠀⠀⠀⠀⠀⠀⠀⠀⠀⠀⠀⠀⠀⢀⠀⠀⠀⠀⠁⠑⠀⠕⠀⠐⢄⢄⢄⢀⢀⠀⠀⠀⠀⠀⠀⠀⠀⠀⠀⠀⠀⠀⠀⠀⠀⠀⠀⠀⠀⠀⠀⠀⠀⠑⢕⢕⢕⢕⢕⢔⢀⠀⠁⢕⠕⠄⢁⠑⠐⠀⠀⠀⠀⠀⠀⠀⠁⠀⠀⠀⠀⠀⠀⠀⠀⠑⢕⢕⢕⢕⢅⢅⢄⢅⢁⢁⢁⠁⢁⢁⢁⢁⢕⢕⢕⢔⠄⠄⠀⠀⠁⠁⠁⠑⠑⠑⠑⢕⢕⢝⢟⢻⢿⢟⣗⡕⢳⢗⢗⣳⣷⢷⢕⢕⢕⢔⢔⢔⢔⢕⢕⢕⢕⢕⢕⢕⢕⢑⢕⢕⢕⢕⢕⢅⢄⢔⢕⢕⢕⢅⢕⠕⢑⢑⢕⢕⢕⢕⢕⢕⢕⢕⢔⢕⢕⢔⢀⠀⠄⠀⠀⠀⠀⠀⠑⠀</a:t>
            </a:r>
            <a:br/>
            <a:r>
              <a:t>⠀⠀⠀⠀⠀⠀⠀⠀⠀⠀⠀⠀⠀⠀⠀⠀⠀⠑⠀⠀⠀⠀⠀⠀⠀⠀⠀⠀⠀⠀⠀⠀⠀⠄⠐⠀⠀⠀⠀⠀⠀⠀⠀⠀⠀⠀⠀⠀⠀⠀⠀⠀⠀⠀⠀⠀⠀⠀⠀⠀⠀⠀⠀⠀⠀⠀⠀⠀⠁⠀⠀⠀⠀⠐⠀⠀⠀⠀⠀⠀⠀⠀⠁⠁⠁⠀⠁⠀⠀⠀⠀⠀⠀⠁⠑⠐⠀⠀⠁⠑⠕⠔⠔⢄⢀⠀⠀⠄⠀⠀⢅⢑⢕⢕⢕⢑⠕⠕⢅⠐⠀⠀⠀⠀⠀⠀⠀⠀⠀⠀⠀⠀⠀⠀⠀⠀⠀⠀⢀⠀⢄⢀⢕⢕⢕⢕⢕⢕⢕⢕⠀⠀⠀⠀⠀⠀⠀⠀⠀⠀⠀⠀⠀⠀⠀⠀⠀⠀⠀⠀⠀⠀⠀⠁⠑⠁⠑⠑⠘⢜⢜⢕⢕⢕⢕⢕⢜⢗⢇⢵⣕⣕⣱⢵⣕⡸⢿⢗⢇⠑⠕⠕⠕⢕⢕⢕⢕⢕⢕⢕⢕⢕⢕⢕⢕⢕⢕⢕⢕⢕⠕⠕⢕⢕⢕⢕⢑⢕⢕⢕⢕⠑⠐⠐⠀⢀⢀⠀⠀⠀⠀</a:t>
            </a:r>
            <a:br/>
            <a:r>
              <a:t>⠀⠀⠀⠀⠀⠀⠀⠀⠀⠀⠀⠀⠀⠀⠀⠀⠀⠀⠀⠀⠄⢄⠔⠀⠀⠁⠁⠁⠀⠀⠀⠀⠀⠀⠀⠀⠀⠀⠀⠀⠀⠀⠀⢕⠀⠀⠀⠀⠀⠀⠄⢀⠀⠀⠀⠀⠀⠀⠀⠀⠀⠀⠀⠀⠀⠀⠀⠀⠀⠀⠀⠀⠀⠀⠀⠀⠀⠀⠀⠀⠀⠀⠀⠀⠀⠀⠀⠀⠀⠀⠀⠀⠀⠀⠀⠀⠀⠀⠀⠀⠀⠀⠀⠀⠀⠁⠀⠀⠀⢀⠀⠀⠁⠁⠑⠑⠑⠔⢔⢄⢄⠀⠀⠀⠀⠀⠀⠀⠀⠀⠀⠀⠀⠀⠀⠀⠀⠀⠄⠔⢄⢕⢕⢕⠕⢕⢕⢕⢕⢕⠕⠀⠀⠄⠀⠀⠀⠀⠀⠀⠀⠀⢀⢄⢀⠀⠀⠀⠀⠀⢀⠀⠀⠀⠀⠀⠀⢀⢔⢕⢕⠕⠑⢕⡕⢕⢕⢕⢕⢕⢕⢕⢕⢕⠕⠑⠕⠁⠁⠀⠀⠀⠑⠁⠑⠁⠁⠁⠁⠁⠕⢅⢕⢕⢕⢕⢕⢕⢕⢕⢕⢕⢕⠕⠕⢕⢕⢁⠁⠁⠀⠀⠀⠀⠀⠀⠀⠀⠀⢄⠀</a:t>
            </a:r>
            <a:br/>
            <a:r>
              <a:t>⠀⠀⠀⠀⠀⠀⠀⠀⠀⠀⠀⠀⠀⠀⠀⠀⠀⢀⢀⠀⠀⠀⠀⠀⠀⠀⠀⠀⠀⠀⠀⠀⠀⠀⠀⠀⠀⠀⠀⠀⠀⠀⢀⢀⠀⠀⠀⠀⠀⠀⠀⠁⠀⠀⠀⠀⠀⠀⠀⠀⠀⠀⠀⠀⠀⠀⠄⠀⠀⠀⠀⠀⠀⠀⠀⠐⠀⠀⢀⠀⠀⠀⠀⠀⠀⠀⠀⠀⠀⠀⠀⠀⠀⠀⠀⠀⠀⠀⢀⠀⠀⠀⠀⠀⠀⠀⠀⠀⠀⠀⠐⠄⢀⢀⠀⠀⠀⠀⠀⠀⠀⠀⠀⠀⠀⠀⠀⠀⠀⠀⠀⠀⠀⠀⠀⠀⠀⠀⠄⠄⠀⠁⠑⠐⠑⠁⠁⠀⠁⠀⠀⠀⠀⠀⠀⠀⠀⠀⠀⠀⢀⢱⣕⣕⣕⣕⣕⢕⢕⢕⠑⠁⠁⢔⢕⢕⢕⢕⣕⢕⢕⣕⢕⢕⢕⢕⢕⢕⢕⠕⠕⢕⠑⠁⢑⠑⠀⢀⢀⠀⢀⠀⠄⠀⠀⢀⢀⠀⢀⢀⢄⢄⢕⢅⢕⢕⢕⢕⢕⠕⢕⢕⢕⠀⠀⠀⠀⠀⠀⠀⠀⠀⢔⢕⢕⢕⢕⢕⢕⢕⠀</a:t>
            </a:r>
            <a:br/>
            <a:r>
              <a:t>⠀⠀⠀⠀⠀⢀⢀⠀⠀⠀⠀⠀⠀⠀⠀⠀⠀⠁⠀⠀⠀⠀⠀⠀⠀⠀⠀⠀⠀⠀⠀⠀⠀⠀⠀⠀⠀⠀⠀⢄⢔⢱⢕⢅⢄⢄⢀⢔⠕⢕⠑⠀⠀⠀⠀⠀⠀⠀⠀⠀⠀⠀⠀⠀⠀⠀⠀⠀⠀⠀⠀⠀⠀⠀⠀⠀⠀⠀⠀⠀⠀⠀⠁⠁⠀⠀⠀⠀⠀⠀⠀⠀⠀⠀⠀⠀⠀⠀⠀⠀⢔⢀⠀⠀⠀⠀⠀⠀⠀⠀⠀⠀⠀⠀⠀⠁⠀⠀⠐⠀⠀⠀⠀⠀⠀⠀⠀⠀⠀⠀⠀⠀⠀⠀⠀⠀⠀⠁⠀⠀⠀⠀⠀⠀⠀⠀⠀⠀⠀⠀⠀⠀⠀⠀⠀⠀⠀⢄⢄⢔⢕⢕⢜⢕⢇⢕⢇⠕⠕⢕⢕⠵⠷⢞⢕⢜⢻⢿⢷⢗⢣⢱⢗⢕⢕⢗⢕⢕⢑⢀⢀⢁⠑⠑⢁⠁⢀⠀⠀⠄⠀⠀⠀⠀⠁⠁⠑⢑⢕⢕⢅⠁⠁⠑⠀⠀⠀⠁⠀⠀⠀⠀⠀⠐⠀⠐⠀⠀⠁⠑⢀⢀⠀⠕⠕⠕⠕⠑⢕⢕⠀</a:t>
            </a:r>
            <a:br/>
            <a:r>
              <a:t>⢀⠑⠑⠁⠀⠀⢀⠁⠐⠀⠀⠀⠀⢀⠀⠀⠀⠀⠀⠀⠀⠀⠀⠀⠀⠀⠀⠀⠀⠀⠀⠀⠀⠀⠀⠀⠀⠀⢄⠕⢕⢞⢞⢕⢜⢱⢇⢕⠀⠀⠀⠀⠀⠀⠀⠀⠀⠀⠀⠀⠀⠀⠀⠀⠀⠀⠀⠀⠀⠀⠀⠀⠀⠀⠀⠀⠀⠀⠀⠀⠀⠀⠀⠀⠀⠀⠀⠀⠀⠀⠀⠁⠀⠀⠀⠐⠀⠀⠀⠀⠁⠀⠀⠁⠀⠀⠀⠀⠀⠀⠀⠀⠀⠀⠀⠀⠀⠀⢀⠀⠁⠀⠀⠀⠀⠀⠀⠀⠀⠀⠀⠀⠀⠀⠀⠀⠀⠀⠀⠀⠀⠀⠀⠀⠀⠀⠀⠀⠀⠀⠀⠄⠄⢔⢔⢅⢕⢕⢕⢕⢕⢕⣔⡕⠁⠁⠀⠀⠄⢀⢄⢅⢅⢁⢅⢅⢁⢑⠕⢑⠕⢕⢕⢕⢕⢕⢕⢕⢕⢗⢕⢐⠕⠕⠁⠀⠀⠁⠀⠀⠀⠀⠀⠀⠀⠀⠀⠁⠑⠑⠀⠀⠀⠀⠀⠀⠀⠀⠐⠀⠀⠀⠀⠀⠀⠀⠀⠀⠀⢀⢕⢕⢔⢄⢀⠀⠀⠀⠀⠑⠀</a:t>
            </a:r>
            <a:br/>
            <a:r>
              <a:t>⣱⣷⣔⡄⠀⠀⠀⠀⠀⠀⠀⠀⠀⠀⠀⠀⠀⠀⠀⠀⠀⠀⠀⠀⠀⠀⠀⠀⠀⠀⠀⠀⠀⠐⠀⢄⠰⠔⠁⠀⠀⠀⠁⠕⠘⢕⢕⠑⠀⠀⠀⠀⠀⠀⠀⠀⠀⠀⠀⠀⠀⠀⠀⠀⠀⠀⠀⠀⠀⠀⠀⢀⠀⠀⠀⠀⠀⠀⠀⠀⠀⠀⠀⠀⠀⠀⠀⠀⠀⠀⠀⠀⠀⠀⠀⠀⠀⠀⠀⢀⠔⠐⠀⠀⠀⢔⢀⠀⢐⢄⢀⠀⠀⠀⠀⠀⠀⠀⠀⠁⠁⠀⠁⠐⠐⠐⠐⠐⠀⠀⠀⠀⠀⠀⠀⠀⠀⠀⠀⠀⠀⠀⠀⠀⠀⠄⠄⠀⠀⠀⠀⠀⢕⢕⣷⡇⢔⢕⢕⢕⢕⢕⢕⢕⢀⠀⠀⠀⠐⠔⠔⢕⢕⢕⢕⢕⢇⢕⢕⢕⢕⢄⠑⢀⠕⢕⠕⢝⢑⢑⠑⠕⠀⢀⢀⠀⠀⢄⠀⠀⠀⠀⠀⠀⠀⠀⠄⠀⠀⠀⠐⠔⠕⠕⠐⠄⠄⠄⢄⢔⢔⢔⢔⢔⢔⢔⢔⢄⢔⢕⢕⠑⠑⠕⢕⢕⢔⠄⢔⢔⠀</a:t>
            </a:r>
            <a:br/>
            <a:r>
              <a:t>⣼⡝⢗⢎⢗⣔⡀⠀⠀⠀⠀⠀⠀⠀⠀⠀⠀⠀⠀⠀⠀⠀⠀⠀⠀⠀⠀⠀⠀⠀⠀⠀⠀⠀⠀⠀⠀⠀⠀⠀⠀⠀⠀⢀⢄⢕⢕⢔⠀⠀⠀⠀⠀⠀⠀⠀⠀⠀⠀⠀⠀⠀⠄⠄⠀⠀⠀⠀⠑⠁⠁⠀⠀⠀⢀⢀⠀⠀⠀⠀⠀⠀⠀⠀⠀⠀⠀⠀⠀⢀⢄⢄⢔⠔⠔⠅⢅⢔⢄⢅⢕⢕⢔⢔⢕⢕⢕⢕⢕⢕⢅⢕⢔⢄⢀⢀⠀⠀⠀⠀⠀⠀⠀⠀⠀⠀⠀⠀⠀⠀⠀⠀⠀⢄⢄⢄⠀⢀⢄⢄⢀⢄⢴⢴⡄⢕⢕⠀⢄⢄⢄⢔⢕⢀⢕⢝⣳⡕⣕⣕⣕⢕⢕⢝⢱⢕⠕⢔⢱⢕⢕⢕⣕⣕⢅⢕⢕⠑⠑⢕⢕⢕⢕⢔⢄⠀⠀⠁⠑⠑⠕⢔⢔⢀⠀⠁⠔⠀⠀⠀⠀⠀⠀⠀⠀⠀⠀⠀⠀⠀⠀⠀⠀⠀⠀⠁⠀⠄⠄⠄⠁⠁⢁⠁⠁⠑⠐⠀⠀⠀⠀⠀⠀⠔⠐⠀⠀⠀⠕⠕⠀</a:t>
            </a:r>
            <a:br/>
            <a:r>
              <a:t>⢟⣟⡟⢟⢾⣾⣧⡕⢔⢄⢀⠀⠀⠀⠀⠀⠀⠀⠀⠀⠀⠀⠀⠀⠀⠀⠀⠀⠀⠀⠀⠀⠀⠀⠀⠀⠀⠀⠀⠀⠄⢄⢔⢕⢕⢕⠕⠀⠀⠀⠀⠀⠀⠀⠀⠀⠀⠀⠁⠁⠀⠀⠀⠀⠀⠀⠀⠀⠀⠀⠀⠀⠀⠀⠀⠀⠀⠀⠀⢔⢄⢀⠀⠀⢀⢀⠀⢀⠀⢁⢕⢕⢔⠀⢄⢄⢄⢔⢔⣕⣱⣕⣵⣕⣕⢕⢕⢕⢟⢗⢵⣕⢕⢕⢕⢕⢕⢕⢄⢀⢀⢀⠀⠀⠀⠀⠀⠀⠀⠀⢄⢔⢱⡕⠕⠕⠕⠑⠑⠑⠑⠑⠑⠕⠕⢞⠇⢕⢕⢕⢜⢗⢗⢗⠎⠟⠿⢏⠕⢱⠅⠀⠄⠑⠑⠑⠀⠀⠀⢑⢕⢕⢕⢕⡜⢕⢕⢄⢁⠑⠕⢕⣕⣕⢕⢀⠀⠀⠀⢀⢀⠀⠁⠀⠀⠀⠀⠔⠄⢔⠀⠀⠀⠀⠀⠀⠀⠀⠀⠀⠀⠀⠀⠀⠀⢀⢄⢄⢄⢄⢄⢕⢑⡄⢀⠀⠀⠀⠀⠀⠀⠀⠀⠀⠀⢄⢄⢄⢀⢀⠀</a:t>
            </a:r>
            <a:br/>
            <a:r>
              <a:t>⡿⢿⢿⢿⣿⣿⣿⡝⢕⢱⣕⣕⢀⢀⠀⠀⠀⠀⠀⠀⠀⠀⠀⠀⠀⠀⠀⠀⠀⠀⠀⠀⠀⢀⣀⢀⠀⠄⢐⣕⢕⢎⢕⢕⠕⠁⠀⠀⠀⠀⠀⠀⠀⠀⠀⠀⠀⠀⠀⠀⠀⠀⠀⠀⠀⠀⠀⠄⠴⢔⢀⢀⠀⠀⠀⠀⠀⠄⠄⢕⠏⢑⢕⢑⢗⢕⢑⠑⠕⠁⠉⠁⠀⠀⠁⠈⠑⠑⠕⠕⠕⠜⢝⢝⢝⢟⢎⢝⢕⢕⢕⢕⢕⢕⢕⢹⢕⢗⢗⢱⢕⢕⢕⢀⢐⠑⠅⠀⠀⠄⠅⠀⠁⠀⠁⠐⠀⠀⠀⠀⠀⠀⠀⠀⠀⠀⠀⠀⠁⠁⠁⠀⠐⠁⠀⠀⠀⠀⠀⠁⠀⢐⢕⢅⢄⢀⠁⠐⢕⠇⢕⢕⢕⢕⠑⢅⠕⠕⢅⠀⠀⠁⠁⠑⠑⠕⢔⠄⠄⢄⠕⠕⠕⠀⠀⠀⠀⠀⠀⢄⢄⢔⢀⢄⢄⢄⠄⠀⢀⢀⢀⢄⢔⡄⢔⢕⢕⢗⣗⣞⣗⣗⢳⢎⢗⢔⢀⠀⢔⢔⢀⢀⢐⢔⢕⢕⢕⢕⢕⢕⠀</a:t>
            </a:r>
            <a:br/>
            <a:r>
              <a:t>⢷⢿⢿⡧⢗⢗⣵⣵⢞⢇⠑⢘⢝⣧⣕⣄⡄⢠⣄⡄⢔⢄⠄⠀⠀⠀⠀⠀⠀⠀⠀⠀⠀⠀⠀⠀⠀⢔⣼⣿⣷⡕⢕⢔⢀⢀⢄⢄⢀⢀⠀⠀⠀⠀⠀⠀⠀⠀⠀⠀⠀⠀⠀⠀⠀⠀⠀⠀⠀⠀⠀⠀⠀⠀⢄⠔⠐⠀⠀⠀⠀⠁⠁⠁⠁⠁⠁⠁⠁⠀⠀⠀⠀⠀⠀⠀⠀⠀⠀⠀⠀⠀⠀⠀⠀⠀⠁⠁⠁⠁⠑⠕⢕⢕⢕⢕⢷⢕⢕⢕⢕⢕⢕⢕⢕⢕⢔⢄⠀⠀⠀⠀⠀⠀⠀⠀⠀⠀⠀⠀⠀⠀⠀⠀⠀⠀⠀⠀⠀⠀⠀⠀⠀⠀⠀⠀⠀⠀⠀⠀⢀⢔⢕⢕⢳⠗⢟⢇⢕⢕⢕⢕⢕⢔⢕⢕⡕⢔⢕⢕⢄⢀⠀⠀⠀⠀⠀⠈⠑⠀⠀⠀⠀⠀⠀⠀⠀⠀⠐⠕⠕⢕⢕⢕⢕⢕⡕⢕⢱⢱⢵⢵⢝⢕⢕⢕⢕⠅⢑⢑⢜⢝⢵⣵⢱⢕⡕⢕⢕⢕⠕⠔⠄⠕⢕⢕⢕⢇⢜⢝⠀</a:t>
            </a:r>
            <a:br/>
            <a:r>
              <a:t>⠜⢽⣷⣧⣵⣾⣵⡏⢝⢕⢳⣵⣕⣜⢊⢟⢏⢹⢿⢿⣗⢗⢳⢷⢳⢷⣵⢴⡕⢧⢵⢵⡔⢴⢔⢕⢗⢟⣟⣝⣳⣿⣷⡷⢗⡕⢕⢕⢕⣱⢕⢕⢕⢔⢄⢄⠄⠄⠐⠔⠔⠐⠐⠁⠁⢅⠀⠀⠀⠀⠀⠀⠁⠀⠀⠀⠀⠀⠀⠀⠀⠀⠀⠀⠀⠀⠀⠀⠀⠀⠀⠀⠀⠀⠀⠀⠀⠀⠀⠀⠀⠀⠀⠀⠀⠀⠀⠀⠀⠀⠀⠀⠀⠑⠑⠑⠕⠕⢷⢧⣕⢕⢕⢕⢕⢕⢕⢕⢕⢀⢀⢀⢀⠀⠀⠀⠀⠀⠀⠀⠀⠀⠀⠀⠀⠀⠀⠀⠀⠀⠀⠀⠀⠀⠀⠀⠀⠀⠀⠀⠁⠑⢑⢕⢀⢄⢄⢔⢕⢳⢾⢏⢿⢵⣕⣷⡕⢕⢕⢕⡕⢕⢕⢄⠀⠀⠀⠀⠀⠀⠀⠀⠀⠀⠀⠀⠀⠀⠀⠀⢐⣱⣕⣵⣕⣕⢕⢕⢕⢕⢕⢕⢕⢕⢕⢕⢕⠑⠑⠁⢕⢑⠑⠑⠁⠁⠘⠕⢕⢕⢔⢀⠀⠀⠑⢳⢵⢕⢕⡵⠀</a:t>
            </a:r>
            <a:br/>
            <a:r>
              <a:t>⢤⣄⡜⣿⣿⣿⣿⣿⣗⣳⣣⣼⣝⡟⢽⡕⢗⢕⢁⢘⢙⠕⠑⠑⠑⠎⢟⢟⣟⢇⢺⢧⣵⢵⢵⢮⣵⣵⡵⣗⡞⢟⢻⢿⢿⣷⡿⢟⢟⢿⢷⣵⣵⣵⢕⢵⢵⣵⢔⢄⢕⢕⢔⢕⢄⢄⢄⢄⢔⢔⠔⠕⢖⢆⢔⢔⢖⢗⢇⢔⢄⢄⢀⠀⠀⠀⠀⠀⠀⠀⠀⠀⠀⠀⠀⠀⠀⠀⠀⠀⠀⠀⠀⠀⠀⠀⠀⠀⠀⠀⠀⠀⠀⠀⠀⠀⠀⠀⠀⠁⢑⢕⢕⢕⢕⣕⢕⢕⢕⢕⢕⢕⢕⢕⢔⠀⢀⢀⢀⠀⠀⠀⠀⠀⠀⠀⠀⠀⠀⠀⠀⠀⠀⠀⠀⠀⠀⠀⠀⠀⠀⠀⠕⢕⢑⠁⢀⢄⢕⢕⢕⢱⣵⣵⣜⢝⢻⢧⢜⢜⢱⣵⢵⢕⢄⢀⠀⠀⠀⠀⠀⠀⠀⢀⠀⠀⠀⠄⠄⠔⠑⠁⠁⠘⢟⢇⢕⢱⢷⠕⠕⢕⢕⢕⢕⢇⢜⢱⣧⣕⣕⣕⢕⢄⢀⠀⠀⠀⠀⠑⢕⢕⢕⢔⢔⠐⠑⢕⢱⢧⠀</a:t>
            </a:r>
            <a:br/>
            <a:r>
              <a:t>⠑⢘⢝⢝⢝⢟⣟⡟⢟⢏⢝⢏⢝⡿⣿⣟⢸⢕⢕⢕⢔⢔⢕⢀⢀⢐⢑⢑⢅⢅⢑⢕⣕⡱⢜⢯⢹⡟⢏⣜⣻⣿⣿⡾⢽⢝⢕⣷⣷⢷⢻⢿⢟⢟⢕⢕⣼⣿⢕⢕⢕⢵⣕⢕⢱⡕⢁⢀⠀⠀⠑⠑⠁⢁⢕⢕⢝⢕⢕⠕⠑⠑⠑⠑⠀⠀⠀⠄⠄⠄⠄⠀⠀⠀⠀⠀⠀⢀⢀⠀⠀⠀⠀⠀⠀⠀⠀⠀⠀⠀⠀⠀⠀⠀⠀⠀⠀⠀⠀⠀⠀⠀⠁⠑⠕⠜⢧⢕⢕⢕⢕⢕⢕⢕⢀⢅⢕⢕⢕⡕⢔⢀⠀⠀⠀⠀⠀⠀⠀⠀⠀⠀⠀⢀⢄⢀⠀⠀⠀⠀⠀⠀⠕⢕⠑⠑⠕⢕⠕⢇⢝⢕⢱⡎⢕⢕⢕⢗⢕⢗⢞⢿⣗⣳⢵⣕⢄⢄⠔⠔⢀⠀⠀⠁⠀⠀⠀⠀⠀⠀⠀⠀⢀⠄⠁⠀⠀⠀⠁⠀⠀⠀⠁⠁⢕⢕⢱⣵⣿⣿⣿⡿⢻⣷⢵⡕⢄⢀⠀⠀⠀⠁⢕⠀⠀⠀⠰⢞⢇⢕⠀</a:t>
            </a:r>
            <a:br/>
            <a:r>
              <a:t>⣜⢜⢕⢕⢝⢝⢕⠙⠙⠕⢕⢕⢝⢝⢝⢝⠑⠑⠑⢅⢑⠑⢕⢕⢕⢜⢕⣕⣱⣵⣵⣵⢱⢕⢱⢕⢪⣕⣹⣿⣿⣗⢗⢜⢝⢕⢕⢟⡕⢕⢕⢕⣗⡷⢵⢿⢿⢟⢕⢕⢱⣕⡸⣵⣵⣼⣽⢗⢣⢖⡕⢔⣕⡕⢅⢕⣕⢕⢕⣔⢄⢄⢄⢔⢰⢔⢔⢠⢄⢄⢄⢀⢀⢀⢀⢀⠁⠁⠁⢑⢐⢀⢀⠄⠀⠀⠀⢀⠀⠄⠀⠀⠀⠀⠀⠀⠀⠀⠀⠀⢀⠀⠀⠀⠀⠀⠀⠁⠑⠕⠕⢕⢇⢕⢕⢕⢕⢕⢕⢝⢏⢕⢕⢔⢔⢄⢄⢀⢀⢀⠄⠔⠔⠕⠁⠀⢄⢄⢄⢄⢄⢔⢀⠀⢄⣄⢔⢕⢕⢕⢑⠔⠕⢕⢕⢅⢕⢵⣕⡕⢕⢕⢜⢕⢝⢽⢟⢗⢔⢀⢀⠀⠀⠀⢀⢀⠀⢀⠀⠀⠐⠕⢕⢔⠀⠀⠀⢀⢄⠀⠀⠀⠀⠀⠀⠘⠕⠕⠝⢝⢕⠕⠑⠙⠕⢜⢳⣕⢕⢄⢀⢔⢁⠀⠠⢄⣰⣵⡕⢕⠀</a:t>
            </a:r>
            <a:br/>
            <a:r>
              <a:t>⡄⠀⠀⢀⢁⢅⢀⢀⠀⠀⢀⢁⢑⣕⢇⢄⢀⠀⠀⠑⢕⢕⢕⢘⢝⣞⣟⣽⣿⣿⣿⣟⣧⡵⢵⣵⣕⣝⣽⡽⢽⢾⢕⢕⣅⣕⡕⢳⢷⣵⣵⣵⣽⣝⣕⢕⢕⢕⢟⢷⢕⢕⢕⢕⢜⢏⢹⢹⢵⣵⣼⣼⡝⣝⡽⢿⢿⣷⡾⢟⢞⢿⢽⣽⣽⡽⢾⢷⣿⣷⣷⣷⣼⡣⣽⣕⣕⣔⣔⣔⢄⠅⠑⠑⢔⢔⢔⢔⢄⠄⠀⢄⠀⠀⠀⠀⠀⠀⠀⢕⢕⢕⢕⢄⢔⢀⠀⠀⠀⠀⠀⠀⠑⢕⢜⢕⢕⢕⢕⢕⢕⢜⠑⠕⢕⢕⢕⢑⠁⠀⠀⠀⠀⠀⠀⢀⢕⢕⢕⢕⠕⠑⢕⢕⢕⠝⠕⢕⢕⢕⣵⣵⣴⣕⢕⣕⣕⣕⣕⣕⢕⢕⢕⢕⢕⢕⢕⢕⢕⢕⢕⢗⢱⣝⣿⣟⡇⢔⢄⢄⢄⠀⠁⠁⠀⠀⠀⢑⠑⠀⠀⠀⠀⠀⢀⢀⠀⠀⢀⠀⠀⠀⠀⠀⠀⠀⠑⢝⢷⣧⡕⢕⢕⢕⢔⠀⢕⢹⣿⣕⠀</a:t>
            </a:r>
            <a:br/>
            <a:r>
              <a:t>⢏⢗⢞⢟⠗⠗⠋⠙⠉⠉⠉⠕⢕⢝⢕⢳⢗⢣⣕⢕⢱⢕⢕⢗⢖⢇⢵⠕⢜⢝⢝⢕⢕⠕⠕⠑⠑⠑⠕⠕⢕⢞⢏⢟⢻⢟⣿⡵⣕⢱⢞⢿⢟⢟⣯⡝⢏⢝⢝⢕⢕⢕⢕⢕⢴⢴⢵⢅⢅⢕⢍⢁⢁⢁⠁⢕⢕⡕⣧⣽⣷⣾⣾⣿⣷⡇⢞⢕⢝⢟⢿⢿⢿⣿⣏⣹⣽⣽⣹⣝⣝⣟⣿⣷⢵⢕⣕⣕⣕⢔⢔⢔⢕⢁⠀⠀⠀⠀⠐⠕⢕⠁⠀⠁⠑⠁⠀⠀⠀⠀⠀⠀⠀⠀⠁⠁⠀⠀⠁⠁⠑⠔⠄⠀⠁⠑⠕⠑⠀⠀⠀⢀⠀⢔⢕⠑⠀⠁⠀⠀⠀⠄⠑⠁⠀⠀⠀⠀⢕⢕⢝⢳⡕⢕⢝⢻⣿⣿⣿⣿⣷⣷⣵⣕⡕⢕⢕⢕⢕⢕⢕⢕⢕⢝⢿⣿⣿⣇⣕⢕⢕⠀⢔⠔⢔⢔⢕⠀⠀⠀⠀⠀⠀⠁⠑⠑⢕⠑⠁⢄⢀⠀⠀⠀⠀⠀⠀⠀⠑⢜⢝⢸⢝⢕⢇⢔⢕⢕⢟⢿⠀</a:t>
            </a:r>
            <a:br/>
            <a:r>
              <a:t>⢝⢝⡝⢅⡕⢀⠀⠀⠁⠁⠀⢀⢕⢑⢅⢁⠑⢕⢜⢕⢕⢇⢕⠕⢕⢕⡕⠕⠕⢕⠑⠑⠀⠀⠀⠀⠀⠀⠀⢀⢄⠕⠁⠁⠑⠀⠑⠑⠑⠑⠑⠑⠕⢕⠑⠑⢕⢕⢕⢕⢝⠟⢗⢕⢕⡷⣷⣷⣕⣕⣕⣕⣱⣵⠱⢕⣕⢕⢕⢝⢗⠺⢟⢝⡿⠿⠵⠵⢕⡼⢽⢷⢷⢷⢿⢿⣟⣝⣝⢻⣟⣝⡝⢾⣕⡵⠼⠿⠿⢿⣟⣷⣷⣵⣵⣔⣔⡄⢄⢄⢀⠀⠀⢄⢀⠀⠀⠀⠀⠀⠀⠀⠀⠀⠄⠀⢀⠀⠀⠀⢀⢄⢀⢀⢀⠀⠀⠀⠀⠀⢀⠀⠁⠁⠁⠀⠀⠀⢔⢀⢀⢐⠀⠀⠀⠀⠀⠀⠁⢕⢕⢕⠜⢝⢇⢜⣝⣟⣟⣿⣿⣿⣿⣿⣿⣷⣷⡷⢵⣕⢕⢕⢝⢟⢿⢿⢿⣿⣿⣵⣕⣰⡔⢕⢕⢄⢄⢀⠀⠐⠀⠀⠀⠀⠀⠀⠀⢀⢄⢕⢕⢕⢀⠀⠀⠀⠁⠕⠄⠀⢑⢕⢕⢕⢳⢷⣧⣿⣷⡕⠀</a:t>
            </a:r>
            <a:br/>
            <a:r>
              <a:t>⢕⢕⣕⣔⣔⣔⢕⢃⢁⢁⢁⢉⢅⢔⢅⢄⠀⠀⣅⠄⠀⠀⠀⢀⢠⢤⢔⢔⢄⢅⠄⠄⢄⠀⠀⠀⠐⠀⠀⠄⠆⠄⠀⠄⠔⠐⠀⠀⠀⠀⠀⠄⠄⢔⢄⢔⢕⠕⠅⠅⠑⠐⠀⠀⠁⠁⠜⢿⢟⢟⡝⡟⢹⢃⣴⣦⠀⡝⢕⢕⣵⡕⢕⢕⡇⢰⣶⡆⢕⠮⠵⠓⢣⢕⣝⢱⠵⠽⠿⠽⠼⠷⠾⠾⠿⢇⢱⣷⡇⢸⢿⢿⢿⢿⢷⠿⠿⠿⢿⣯⣇⡔⢄⢀⠀⢀⣀⣀⣀⡀⠀⢄⢔⢔⢔⢔⢔⢕⢕⣕⢰⠥⠥⢅⣁⠁⠀⢀⢀⣰⣵⢕⠀⠀⣀⡄⠤⠤⠵⢕⡇⢕⢄⢀⢀⠀⢄⢀⣀⠵⠵⠵⢕⡕⢕⢱⢕⣕⡹⢿⢾⢿⢿⢿⢿⣿⣿⣿⣷⣧⣕⣕⢕⡕⢕⢕⢕⢼⣽⡿⢿⢵⢕⢕⢀⢀⢕⢐⠀⢀⢕⣕⢔⠀⠀⠀⢄⠕⠕⢕⢕⢕⠑⠀⠀⠀⠀⠀⠀⠀⠕⢗⢕⢕⢕⢱⣿⣿⣿⣿⠀</a:t>
            </a:r>
            <a:br/>
            <a:r>
              <a:t>⠇⢙⢙⢙⢙⢑⠈⠁⠁⠁⠁⠁⠁⠉⠉⠁⠀⠒⠇⠄⠀⠀⠁⠁⠁⠀⠀⠈⠑⠓⠑⠕⠔⠑⠑⠂⢕⠕⠑⠑⠕⢑⢄⠀⠀⠀⠀⠀⢀⢀⢄⢔⢄⢁⢀⢀⢄⠀⠀⢄⢀⢀⢄⢄⢄⢐⣕⣕⣵⣷⡿⠛⢑⣼⡿⢁⠜⢈⡑⠃⠜⠓⠓⢃⣕⣸⣿⣧⣵⣶⣷⡿⠄⠱⣿⣿⠀⣶⣷⣷⣷⣷⣷⣷⣷⣷⣾⣿⣷⣷⣷⣷⣷⣷⣷⣷⣷⣶⢕⣿⡿⢿⣷⣧⣕⢇⣰⣴⢄⡇⢀⠁⠕⠑⠑⠑⢕⠕⣅⣴⣶⣶⣷⣶⣴⣌⠢⡅⠁⠁⠁⢑⢔⢘⣤⣴⣶⣷⣶⣦⣌⢑⢕⢕⢕⢕⠕⢅⣴⣶⣶⣶⣦⣌⠻⣝⢕⢕⢕⢱⢃⣴⣶⠐⣜⣿⣿⣿⣿⣿⣿⣿⣿⣿⣿⣷⣷⣷⣿⣕⣱⣕⣱⣵⢕⣳⣗⣕⢕⣕⡗⣿⡇⢕⢄⢔⠄⠀⠀⢔⢕⢕⠀⠀⢀⢄⠀⠀⠀⠀⠀⠀⠁⠑⢕⢜⢻⣿⣿⣿⠀</a:t>
            </a:r>
            <a:br/>
            <a:r>
              <a:t>⢇⠕⠕⠝⠕⢔⢕⢕⢔⠀⠀⠄⠀⠀⠐⠒⠐⠀⠀⢀⠀⠀⠀⠀⢀⢔⢕⢀⢀⣀⣀⣀⣀⢄⢤⢴⢇⢕⢕⢕⢱⢆⢇⢔⢄⢔⢔⣕⣱⣷⣷⣷⣿⣿⣷⣷⣷⣷⣷⣷⣷⣷⣷⣾⣿⢿⠿⠿⢿⣏⠠⣾⣾⡏⢠⢎⣰⣿⠏⡀⠸⠿⠿⠿⢟⢻⣿⡏⢝⢡⢤⢐⢒⢌⢝⣿⢕⣿⣿⢱⣵⣤⢄⣱⣵⢁⣥⣥⣥⣥⢅⣥⣵⢕⣥⣤⣤⣤⡕⢿⢷⡏⣉⣍⣵⣵⣿⣿⢕⡇⢕⢕⢀⢄⢄⢰⢑⣼⣿⢟⢋⡉⢉⡙⢻⣿⣧⢘⢔⠀⢀⠎⣰⣿⡿⢏⣙⢝⣙⢻⣿⣷⡅⢣⣷⡎⢰⣿⡟⢱⢥⣜⢹⣿⣇⢸⢕⢕⡱⢑⣼⡿⢃⣜⣼⣿⣿⣿⣿⣿⣿⣿⣿⣿⣿⣿⣿⣿⣿⣿⣿⣿⢿⢿⢿⣽⣽⣽⣿⣿⡿⣇⢕⢕⠕⢕⢕⢔⢔⢕⣕⣕⡄⢄⢕⠕⠀⠀⠀⠀⠀⠀⠀⠀⢅⣜⣿⣕⡜⢿⠀</a:t>
            </a:r>
            <a:br/>
            <a:r>
              <a:t>⢵⣵⢵⣵⣼⣕⣕⢕⢔⢀⠀⠀⠀⠀⢀⠀⠀⠀⠀⠀⠁⠉⠁⠁⠑⠘⠁⠁⠁⠁⢕⠕⠁⠁⠀⠁⠁⠁⠀⠀⠁⠈⠁⠁⠑⠐⠀⠀⠁⠘⠙⠉⠉⠁⠈⠙⠻⣿⣿⣿⡿⢟⢟⠕⠀⠀⠀⠀⠀⠑⠑⢅⠝⢿⣧⣼⡿⢃⡕⢼⢀⣐⡐⢸⡇⢸⣿⡇⢕⡇⢡⣥⡅⢕⢕⢸⠀⣿⣿⢰⣶⣶⣷⣿⣿⣷⣶⣶⣶⣶⣷⣿⣿⣷⣷⣶⣶⠀⡇⢕⢕⡇⠙⠛⢛⢟⣿⣿⢕⡗⢕⢕⢕⢕⢕⢇⣸⣿⡏⢰⠁⠀⠀⠈⡆⢹⣿⣇⠸⢀⡜⢰⣿⣿⢅⠎⢐⡕⢎⢣⢸⣿⣿⢅⣿⢇⣾⣿⢇⣇⣕⣾⠁⣿⣿⠀⣷⡷⢁⣾⡿⢑⢮⣷⣿⣿⣿⢿⢿⢿⣿⣿⣿⣿⡿⢿⣿⣿⣿⣿⣿⣿⣾⣗⡻⢿⢟⣻⣷⣮⣵⣕⢕⢕⣕⣕⡗⢟⢝⢝⢝⢝⢕⢕⢕⢔⢄⠀⠀⠀⠀⠀⠀⠀⠁⠙⢟⢣⣝⣕⠀</a:t>
            </a:r>
            <a:br/>
            <a:r>
              <a:t>⣕⡕⢱⢼⢼⢿⣝⡝⢟⢳⢧⢄⢄⢕⢗⢗⢟⠋⠙⠙⠙⠓⠒⠀⠀⠀⠀⠀⠀⠀⠀⠀⠀⠀⠀⠀⠀⠀⠀⠀⠀⠀⠀⠀⠀⠀⠀⠀⠀⠀⠀⠀⠀⠀⠀⠀⠄⠀⠀⠑⠑⢑⠀⠀⠀⠀⠀⠀⠀⠀⠀⢠⠇⣱⣿⠏⡀⢠⣴⠈⢸⣿⡇⢸⡇⢸⣿⡇⢕⡇⢸⣿⡇⢕⠀⢸⠀⣿⣿⢠⢥⣥⡕⢿⣿⢕⠥⠥⠥⠥⢕⣿⣿⢕⡥⠥⠤⠤⠇⠔⠀⠁⠑⠕⢸⠁⣿⣿⢕⡧⣽⣝⣕⢕⢸⢀⣿⣿⢇⡕⠄⠀⠀⢄⢱⢜⣿⣿⠀⡇⢇⣼⣿⡇⢸⣔⣕⣱⣕⣼⢀⣿⣿⡇⢹⡕⢿⣿⡕⢿⣿⣿⢄⣿⣿⠀⡟⢅⣾⡟⢅⣮⡿⠿⠿⢿⣯⡝⢕⢵⢕⢜⢝⣝⢏⢕⢜⢝⢝⢟⡟⢟⣿⣷⣧⣕⣹⣽⣿⣿⣿⢿⣿⣿⣿⣯⣵⣕⡕⢕⢕⢕⢕⣱⣵⡇⢔⢀⠄⢀⠀⠀⠀⠀⠀⠀⠀⠑⠜⢟⠀</a:t>
            </a:r>
            <a:br/>
            <a:r>
              <a:t>⢕⢝⢯⣻⣧⣕⡕⢕⢕⢕⣕⢕⢕⢕⢕⢕⢕⢀⠀⠀⠀⠀⠀⠀⠀⠀⠀⠀⠀⠀⠀⠀⠀⠀⠀⠀⠀⠀⠀⠀⠀⠀⢀⠀⠀⠀⠀⠀⠀⠀⠀⠀⠀⠀⠀⠀⠀⠀⠀⠀⠀⠁⠀⠀⠀⠀⠀⠀⠀⢏⢍⣡⣾⣿⣵⣵⣴⣼⣿⡇⢸⣿⡇⢸⡇⢸⣿⡇⢕⡇⢸⣿⡇⢕⠀⢸⠀⣿⡟⢸⣿⣷⡇⢸⣿⣷⣷⣷⣷⣷⣷⣿⣿⠁⡇⠀⠀⠀⠀⠀⠀⠀⢄⣔⣼⠀⣿⣿⢕⣧⣷⣵⣕⣝⣹⢕⣿⣿⠕⣇⣔⣄⡱⣵⢼⠕⣿⣿⢕⣧⠑⣿⣿⡇⢸⢕⣕⡜⢝⢸⢕⣿⣿⡇⢸⢣⠘⣿⣧⣌⡛⣕⣼⣿⠏⡑⢡⣾⡟⠡⢊⣡⣴⣶⣶⣦⣅⢙⢿⣿⣿⣷⣷⣯⣵⣵⡕⢕⢟⢕⢕⣕⣝⣝⣽⡝⢝⢹⡿⢟⢏⢿⢿⢏⢕⡞⢿⢿⢟⢏⢵⣵⣵⣵⣵⣕⢕⢄⢀⢕⢀⠀⠀⢄⠀⠀⠀⠀⠀⠀⠀</a:t>
            </a:r>
            <a:br/>
            <a:r>
              <a:t>⢕⢕⢕⣼⡟⢿⣿⣿⣿⣿⣿⣿⣷⣯⡜⢟⢳⢷⣧⣔⡄⠀⠀⠀⠀⠀⠀⠀⠀⠀⠀⠀⠀⠀⠀⠀⠀⠀⠀⠄⠐⠑⠑⠀⠀⠀⠀⠀⠀⠀⠀⠀⠀⠀⠀⠀⠀⠀⠀⠀⠀⠀⠀⠀⠀⢄⢕⢔⠰⢧⠘⠋⠙⠙⢹⣿⡏⠅⠛⠃⢸⣿⣇⣜⣕⣸⣿⣇⣕⣕⣸⣿⡇⢱⢕⢸⢄⣿⡇⠈⢉⣉⣁⣄⣄⣄⣄⣄⣄⣄⣀⣀⣀⣀⣉⡙⢆⢔⢄⢄⢔⣣⣿⣿⣿⠀⣿⣿⢕⡇⢝⢻⢟⡇⣸⢕⣿⣿⢅⣏⣝⣗⢕⢕⢻⢄⣿⣿⢕⡏⢔⣿⣿⡇⢸⣝⢹⢇⢇⢕⢕⣿⣿⡇⢸⢕⢣⢌⠛⠟⠿⠟⠛⣁⢔⢠⣿⢟⢠⢁⣾⣿⢋⣵⣥⢝⣿⣷⢈⣯⣽⡝⢝⢝⢝⢝⢿⢷⢷⣷⣷⣷⣷⣧⣵⣝⣕⣕⣕⣕⣱⢕⢵⢾⣷⣿⣿⣿⣧⣕⣜⣹⡿⢟⢳⣷⣵⡧⢵⡕⢕⢕⢕⢀⠀⠀⠀⠀⠀⠀⠀</a:t>
            </a:r>
            <a:br/>
            <a:r>
              <a:t>⠉⠝⠕⢞⢿⢿⣿⡏⢝⠹⢿⣝⢟⢿⣿⣿⣿⣿⡿⢏⢝⢀⠀⠀⠀⠀⠀⠀⠀⠀⠀⢄⠀⠀⠀⠀⠀⠀⠀⠀⠀⠀⠀⠀⠀⠀⠀⠀⠀⠀⠀⠀⠀⠀⠀⠀⠀⠀⠀⢀⢀⢔⠐⠀⠀⠁⠀⢀⡀⠠⡇⢰⣶⠀⢸⣿⡇⢰⣷⡔⢸⣿⡟⠟⢟⢻⣿⡟⠟⠟⠟⠟⠃⢕⡕⡕⢸⣿⡇⠀⠘⠛⢻⣿⣟⢟⢛⢛⢛⢛⢛⢟⣻⣿⡟⢁⢎⢕⢕⢕⢕⢻⣿⣿⣿⠀⣿⣿⢕⡟⢕⢕⢟⢮⣿⠐⣿⣿⡇⢏⢝⢕⢜⢕⡜⢱⣿⣿⠁⡇⡇⢻⣿⡇⢸⢕⢕⢷⢗⢺⠀⣿⣿⡇⡜⢕⢕⠕⠘⢍⡭⢝⢉⠎⣰⣿⠏⣰⡇⢸⣿⡇⢸⣿⣿⡇⢹⣿⡇⢸⢽⢽⢵⣷⣕⢱⣵⣕⣕⣕⣝⢟⣿⣿⣿⣵⣵⣾⣯⣝⢗⢇⢕⣝⣝⣹⣿⣿⣿⣿⣿⣯⣵⢵⢵⢵⣾⢿⢕⢕⢕⢕⢄⠀⢅⢔⡀⠀⢀⢀⠀</a:t>
            </a:r>
            <a:br/>
            <a:r>
              <a:t>⢄⢄⢄⠀⢁⠑⠑⠑⠀⠀⢁⢕⢵⡕⣿⣿⣿⣿⡿⣿⣿⣷⣷⣷⢷⢷⢧⣴⣴⣔⢔⢕⢀⠀⢀⢀⠀⠀⢀⢄⢄⢄⢀⢀⢀⢀⣀⢀⠀⠀⢀⢀⢀⢀⢀⢀⢀⢄⢔⢇⢱⢕⢗⢲⠐⠀⠁⠀⠀⢰⠁⣿⡟⠀⢸⣿⡇⠁⣿⡇⢠⠤⠤⠜⡇⢸⣿⡇⢜⢝⣽⠀⣤⡄⢹⠃⣼⣿⠁⢇⣿⡜⢢⡘⢿⣷⣤⡙⠓⢊⣠⣾⡿⠋⡰⢗⠪⠕⠕⠘⠁⠑⢝⢳⣿⠀⣿⣿⢕⡟⢇⢕⢜⢕⢾⡇⢹⣿⣧⠜⡕⢜⢳⢷⠇⣸⣿⡏⢱⠁⢇⠜⣿⣿⡁⢇⠁⠁⢀⠜⢱⣿⡿⢀⠇⠐⠊⠉⠁⠁⠑⢈⠎⣰⣿⠏⡰⣽⡇⢸⣿⡇⢸⣝⢝⡇⣸⣿⡇⡜⣳⣵⣵⣵⣿⣷⣿⣿⣿⣿⣿⣿⣿⣿⣟⣳⣿⣯⣿⣿⣇⢜⢝⢝⢏⢝⢕⢱⣕⡕⢝⢟⣿⣯⣵⣵⣵⣵⣷⣿⣿⣕⢵⢵⣕⢕⢕⢕⢕⢕⠀</a:t>
            </a:r>
            <a:br/>
            <a:r>
              <a:t>⢕⢕⢕⢕⢅⢕⢕⢕⢕⢕⢀⢑⠕⠳⢿⢿⣿⣿⢿⡟⣿⣿⡿⢷⣷⡽⢷⢧⢵⢵⣝⣿⡗⢗⢞⣻⣧⡴⢱⣵⣕⣷⣗⡎⢝⣹⣽⣝⣝⣝⢝⢝⢕⣕⢑⣃⣔⣄⣱⣵⡴⢔⠑⠀⠀⠀⠀⠀⠀⠀⠉⠉⠉⠉⠉⠉⠉⠉⠉⠉⢁⣠⣵⣾⢝⢝⢝⣿⣕⡵⡼⢟⢻⢿⢿⢟⢟⢻⢿⢟⢿⡇⢕⢌⣝⢝⢝⢝⢝⢝⢝⢻⣯⢝⢕⢁⢕⢕⢔⢕⢄⠄⠕⠕⢝⠝⡻⣿⣟⣿⣿⣿⣧⣕⡕⢜⢹⢝⡝⢻⢇⢕⢕⢟⢝⢽⢽⢝⢕⢕⠁⠉⠉⢉⢉⢁⢀⢔⢕⠙⠙⠙⠉⠁⠀⠀⢄⢄⢄⢐⢴⢅⢝⢝⢝⢍⢕⣹⡿⢿⣿⣿⣿⣿⣿⣯⣽⣝⣹⣽⣽⣷⣷⣽⣽⣵⣵⣵⣿⣿⣿⣿⣿⣿⣿⣿⣿⣿⣿⣿⣿⣗⢕⢕⢳⣿⣷⣷⣿⣿⣿⣿⣿⣧⡵⢽⣿⡿⢿⢿⣧⣷⣷⣷⣾⣿⣷⣷⣿⣷⠀</a:t>
            </a:r>
            <a:br/>
            <a:r>
              <a:t>⠑⠕⢕⢕⢜⢝⢝⠝⠑⠀⠄⠄⠄⠁⠑⢕⢝⢝⣿⣾⣿⣿⣵⣵⣿⣵⣝⣽⣝⡝⢝⢝⣝⣼⣽⣿⣷⣷⣾⣿⡿⢿⢿⣟⣿⣿⣿⣿⣿⣿⣿⣧⣵⣴⣴⣷⢧⢵⢵⢕⢕⢑⠁⠀⠀⠀⠀⠀⠀⠀⠀⠀⠀⢀⢐⢀⢄⢄⢠⡕⢏⢕⣿⣿⣿⣾⣿⣿⣿⣧⣿⣿⣧⢜⠙⠑⠕⠔⠀⠁⢕⡵⢵⠕⢕⢕⢕⢕⢕⢳⢕⣱⣕⢕⢕⢜⢇⠕⠕⢕⣕⣄⢀⠀⠀⠀⠀⠈⢑⢕⢝⢫⢿⢽⣿⣿⣷⣿⣿⣿⣷⣧⢕⡝⢕⢕⢣⢕⢕⢄⢄⢄⢄⢁⢁⠁⠀⠀⢁⢄⢄⢄⢄⢄⢔⢄⢕⣔⣔⣰⣔⣕⢵⡵⣵⣵⣷⣷⣷⣧⣿⣿⣿⣿⢻⣿⡿⢿⢿⢟⣿⢿⣿⣿⣿⣿⣿⣿⣿⣿⣿⣿⣿⣿⣿⣿⣿⣿⣿⣿⣿⣿⣿⣿⣿⣿⣧⣱⡵⢿⣿⣿⣿⣿⣷⣵⣵⣵⣕⣕⣕⣼⣟⣏⣕⣵⣽⣽⣿⣿⠀</a:t>
            </a:r>
            <a:br/>
            <a:r>
              <a:t>⢀⠀⠁⠁⠕⢕⢔⢄⠄⠀⠀⠀⠀⠑⠁⠁⠁⠁⢕⢽⢽⣟⢣⣹⡿⢿⢿⣿⡏⢟⣮⣽⣽⣟⢝⢟⢟⢝⠛⠟⢯⢗⢕⢝⠙⠙⠙⠙⠟⠟⠟⢟⣿⣿⣿⣿⣿⣷⣷⣗⣗⣇⣕⢵⢗⢗⢔⢔⣶⢕⢕⠑⠑⠑⢕⡇⢕⣵⣿⡇⢕⢕⢕⢝⢻⣿⡿⢿⣿⣿⡿⠕⠑⠀⠀⠀⠀⠀⠀⠀⠀⠀⢁⢁⢑⠑⠁⠁⢕⣸⣿⣿⣿⣇⢕⢕⢕⡔⢄⢄⢁⢜⠕⢰⢄⡀⣀⡀⢁⢁⢕⠁⠑⢱⢝⣏⣿⣿⣿⣿⣿⣿⣿⣿⣷⣵⣵⣕⢕⢕⢱⢿⢿⢷⢷⢵⢷⣗⣗⣞⢳⢷⢷⢧⢷⢿⢿⢟⢟⢝⣝⢿⣿⢗⣟⣏⣝⣽⣯⣽⢿⣿⣿⢿⢿⣿⣷⡷⣵⣕⡕⡜⣝⣝⣝⣿⣿⣿⣿⣿⢿⣿⣿⣿⡿⢯⢿⣿⣿⣿⣿⣿⣿⣿⣿⣿⣿⣿⣿⣿⣿⣟⣻⢏⢝⢝⢵⢕⢝⢝⡟⢻⣿⣿⣿⣿⣿⣿⣿⣿⠀</a:t>
            </a:r>
            <a:br/>
            <a:r>
              <a:t>⠄⠀⠀⠀⠀⠁⠑⠁⠀⠐⠀⠀⠀⠀⠀⠀⠀⠀⢄⡔⢵⢜⣝⣷⣷⣕⣜⣿⣧⡼⣝⡕⢕⣵⢀⠁⠀⠀⠀⠀⠀⠀⠀⠀⠀⠀⠀⠀⠀⠀⠀⠀⠑⢝⠝⠛⠙⢱⢞⢝⣿⣟⢳⡕⢕⢕⢇⢕⢕⢕⢱⢵⢕⢕⡝⣜⣱⣵⢻⣯⣵⣵⣵⣵⢾⢟⣵⣵⣿⣿⣕⡔⢄⢄⢄⢄⢔⢕⢕⢕⢕⢕⢕⢏⢑⠑⠀⠀⠑⠙⢟⢿⣿⢿⢇⢕⢜⣷⡜⢗⢗⢕⢄⢔⢕⢕⢾⡷⡷⡟⣳⢇⣕⢵⣵⣿⣿⣿⣿⣿⢟⡻⢿⣟⣿⣿⣿⣿⣝⣟⡳⢷⣷⣵⢵⢵⢕⢕⢕⢕⢕⡟⢻⣕⣇⣕⢜⢗⡳⢗⢇⣕⣵⣾⢟⢟⢿⣿⣿⣷⣾⣿⣿⡷⢾⣿⣿⣿⢿⢟⡟⡏⢽⢿⢿⢟⢟⢟⢟⢕⢕⢱⡞⣝⣿⣿⣷⣾⣿⣿⣿⣿⣿⣿⣪⣝⣟⣿⣿⣿⣿⣟⡯⢽⢵⢷⡺⢟⢻⣿⣧⣽⣿⣿⣿⣿⣿⣿⣿⣿⠀</a:t>
            </a:r>
            <a:br/>
            <a:r>
              <a:t>⢀⠀⠀⠀⠀⠀⢀⢀⠀⠀⠀⠀⠀⠀⠀⠀⠀⠀⠀⢕⢱⢝⢜⢕⢕⠝⢕⢱⢝⢣⣕⣱⢜⢏⢇⣄⡀⠀⠀⠀⠀⠀⠀⠀⢀⣰⢴⠀⠁⠉⢕⢕⢕⢄⠀⠀⢀⢅⢵⢵⢿⢯⣕⢜⢕⢕⢕⢕⢕⢱⢕⢸⣿⢿⢿⣿⣿⣿⣿⣿⡟⢏⢝⣕⣱⣵⣿⢿⣻⢇⢝⢝⣝⣿⣾⣿⢟⢝⢕⣱⢕⡕⢕⢕⢕⢕⢕⢔⠀⠀⠁⠑⠑⠧⢿⢇⢎⣫⡕⢕⢑⠑⠕⢕⡅⡁⠁⠁⠁⠀⢔⢱⣅⣀⣱⢿⢟⣿⢻⣿⡇⢕⢕⢜⢳⣼⣝⢻⣿⣿⣗⣕⢗⢎⢱⢕⢕⢕⢗⢷⢜⢝⢻⢿⢿⢟⢏⣕⢳⢟⣻⢿⢝⡗⢗⢕⣹⢿⣿⣿⣿⣿⢟⢻⡿⣿⣿⣿⣝⣵⢵⢎⢕⢕⢕⢕⢕⢕⢕⣕⣕⣕⣝⣟⣝⣵⢿⣷⡾⢿⢿⣯⣽⣻⢿⢷⣿⣫⢯⣝⣝⣕⣕⢕⢕⢕⢜⢜⢕⢕⢟⡿⣿⣽⣵⣜⣝⣹⣿⣿⠀</a:t>
            </a:r>
            <a:br/>
            <a:r>
              <a:t>⠁⠀⠀⠀⠀⠀⠀⠁⠀⠀⠀⠀⠀⠀⠀⠀⠀⠀⠁⠁⢄⢑⠕⠑⠁⠀⢗⢳⣕⡱⢝⢝⢜⢕⢕⢕⢜⣕⢕⢰⢴⢆⢀⠀⠀⠕⠕⠅⢕⢕⣴⣕⣕⡔⢀⢀⢁⢔⢔⢕⢕⢕⢞⢇⢸⣵⣵⣷⣷⣾⣿⣿⣿⣾⣿⣿⣿⣿⢿⢿⣟⢻⢿⢏⢝⢗⢝⢏⢟⢝⢕⢕⢜⢝⠕⢜⠕⠕⢕⢕⢕⠜⠟⢗⢕⢕⠑⠑⠐⠀⠀⠀⠀⠀⠀⠀⠀⠀⠀⠀⠀⠀⠀⠀⠁⠕⠓⠗⠗⠗⢞⢏⢝⢕⢕⣕⢕⢜⢻⣟⡿⣇⡕⢕⢕⣕⣿⣿⣷⡝⣝⡻⡕⢜⡇⢕⢵⢷⣷⣧⣜⣕⢗⢇⢕⢕⢕⢕⢕⢝⢹⢿⢕⢝⢕⢕⢽⢏⢝⢟⢟⣳⡷⣾⣿⢿⢟⢟⢜⢕⢕⢕⢕⢕⢕⢇⢕⢕⡜⢕⢕⢕⢕⡕⢕⢵⢵⢷⡯⢕⢜⢜⢝⢝⢝⢿⣿⡿⢳⢷⢗⢷⢇⢗⢎⢝⢕⢳⢳⡗⢳⢿⢮⣷⣷⣷⡿⢝⢝⢝⠀</a:t>
            </a:r>
            <a:br/>
            <a:r>
              <a:t>⠔⠀⠀⠀⠀⠀⠀⢕⢕⢱⢕⢕⠔⠀⠀⠀⠀⠀⠀⠕⢕⢔⢀⠀⠀⢔⡕⢜⢟⢕⠑⠁⠁⠁⢑⢝⢝⢕⠜⠉⠕⢕⢕⢗⢀⢰⢵⢇⢕⢕⠝⠍⠍⢕⢗⠗⢗⢗⢗⢕⢕⢵⢷⢟⣟⢏⢟⣿⣿⣿⣿⣿⣿⣿⣿⣿⡟⢿⢗⢕⠕⠕⠕⢕⢕⢕⠕⠑⠑⠁⠁⠁⠁⢑⠄⢀⢀⢀⢕⢕⢄⠀⠀⠀⠁⠕⢀⠀⠀⠀⠀⠀⠀⠀⠀⠀⠀⠀⠀⠀⠀⠀⠀⠀⠀⠀⠀⠀⠀⠀⠑⢕⢕⢱⢕⣕⢕⢕⢕⢱⣿⣿⣿⡕⢕⢜⢝⢿⣿⣮⣝⢷⢿⢿⣷⣾⣷⣷⣵⣵⡕⢕⢜⣹⣵⣷⡷⢷⣿⣵⣷⣷⣷⣗⣟⣟⣇⣱⡕⢟⢝⢕⢕⢇⢕⢕⢕⢕⢕⢕⢕⢕⢕⢕⢕⢕⢕⢜⢝⢕⢕⢱⡼⢜⢕⢕⢕⢝⢝⢝⢇⢵⢵⣵⣵⣕⣜⣝⡝⣳⣵⣷⣷⣧⣮⣝⣱⣵⣵⣵⣕⢕⢕⢕⢕⢕⡕⢜⢝⢝⠀</a:t>
            </a:r>
            <a:br/>
            <a:r>
              <a:t>⠀⠄⠀⠀⠀⢄⡰⢕⢕⢕⢕⠁⠁⠀⠀⠀⠀⠀⠀⠀⢀⢁⢑⢕⢕⢕⢟⢇⢜⢔⢀⢀⢀⠀⢔⢕⠑⢑⢰⣔⢕⢕⢕⢕⠕⠕⢅⠀⠀⠀⠀⠀⠀⠀⠁⠀⠀⠑⠁⠑⠑⢕⢕⢵⣵⣱⢵⢗⢟⢻⢿⢿⣿⡿⢿⢟⢝⢕⢕⢕⢔⢀⢀⢕⢑⠀⠀⠀⠔⠀⠀⠀⠀⠀⠀⠀⠀⠑⢕⢕⢕⠀⠀⢀⢔⢕⢕⢕⢄⠀⠀⠀⠀⠀⠀⠀⠀⠀⢀⢔⢜⠕⢄⠀⠀⠀⠀⠀⠀⠀⢀⢜⢕⢕⢕⢹⢝⢕⢣⢿⣿⣿⣿⣿⣇⣕⣕⣾⢯⣝⡻⣷⣾⣷⣮⣿⣿⣿⣿⣿⣿⣿⣿⣷⣷⣷⣿⣿⣿⣿⣿⣿⡿⢗⢕⣹⣿⢝⢕⢕⢕⢕⢕⢕⢕⢕⢕⢕⢕⢕⢕⢕⢕⢕⡕⣣⣧⢕⢱⢵⢞⢝⢕⢕⢕⢕⢕⢕⢕⢕⢕⢕⢕⢻⢿⡿⢿⣿⣿⣿⣿⣿⣿⣿⣿⣿⣗⢕⢝⣻⣧⣕⡕⢜⢝⢕⢕⢕⢕⢕⠀</a:t>
            </a:r>
            <a:br/>
            <a:r>
              <a:t>⠀⠀⠀⠀⠀⠘⢕⢕⢕⢕⢕⢅⠀⠀⠀⠀⠖⢇⠕⢕⢕⡕⢱⣔⣜⢝⢗⡕⢑⠄⢕⢕⢕⢕⢕⢕⢕⢕⢕⢹⢿⢕⢕⢕⠄⠀⠀⠀⠀⠀⠀⠀⠀⠀⠀⠀⠀⠀⠀⠀⠀⠀⠑⠕⠟⠇⠕⢕⢕⢕⠕⢕⢕⢕⢕⢕⢕⢕⢕⢕⡕⢇⢕⢕⢕⢕⢀⢀⢀⢀⢀⢄⢄⢀⠀⠀⠀⠰⢕⢕⢕⢔⢱⣵⣵⣷⡾⣧⣵⣔⣄⢀⢄⢄⢄⣔⣔⣴⣵⢱⢕⢣⢄⠀⠀⢀⠀⠀⠑⠑⠁⠑⢕⢕⢕⢕⢇⢕⢕⣕⢸⣿⣿⣟⣏⢏⢕⢱⢕⢜⢝⢟⢝⢜⢻⣿⣿⣿⡿⢟⣿⢷⣣⣝⣽⢝⡝⢿⢿⣿⣿⣿⢞⢞⢇⢏⢝⢕⢕⢕⢕⢕⢕⢕⢕⢕⢕⢕⢕⢕⢕⢕⢗⣳⡿⣯⡵⢕⢕⢕⢕⢕⢕⢕⢕⢕⢕⢕⢕⢕⢕⢕⢕⢕⢕⢱⣷⣷⣽⣿⣿⣻⣟⢏⢝⢽⣿⣿⣷⢗⢝⢝⢇⢕⢝⢗⢗⢕⢕⣼⠀</a:t>
            </a:r>
            <a:br/>
            <a:r>
              <a:t>⢁⠑⠐⠄⠀⠀⠁⠁⠁⠁⠁⠀⠀⠀⠀⠀⠀⢄⢕⡱⢜⢟⢟⢟⢟⢕⢕⣇⡕⢱⣵⡎⢝⢝⢕⢕⢕⢕⢏⡣⣵⡕⣕⢕⣕⠐⠄⢀⠀⠀⠀⠀⠀⠀⠀⠀⠀⠀⠄⠀⠀⠀⠐⠑⠐⠀⠀⠁⠁⠀⠀⠁⢕⢁⠁⠀⠁⠀⠀⠁⢕⢕⢕⢕⢕⢕⢕⢕⠑⠁⢅⢜⢕⢵⡄⢄⡀⢄⢕⢕⠕⠕⢝⢅⢕⢕⢕⡼⢕⢝⢝⣿⣿⣿⡿⢫⢝⢕⢕⡵⢷⢕⢱⠵⢱⣴⡄⣔⣄⣕⣴⣵⢧⣵⣵⢜⡏⢕⢕⢼⢼⡿⢿⣯⣵⣿⣷⣵⣕⢕⢕⢕⢕⢕⢕⢟⣿⣇⣱⣷⣵⣿⣿⣿⣿⡇⢕⣵⡵⢵⢜⢗⢕⢕⢕⢕⢕⢕⢕⢕⢕⢕⢕⢕⢕⢕⡱⡕⢇⢕⢕⣕⣵⡿⢷⢕⢕⢕⢕⢕⢕⢕⢕⢕⢕⢕⣵⣵⣵⣵⣵⣷⣿⣷⣼⣿⣿⣿⣿⣿⣿⣿⣿⣿⣾⣿⣿⣿⣿⢿⣿⣿⣷⣵⣵⣷⣾⣿⣿⣿⠀</a:t>
            </a:r>
            <a:br/>
            <a:r>
              <a:t>⢕⢕⢐⠀⠀⠀⠀⠀⠀⠀⠀⠀⠀⠀⠀⠀⠀⢱⢟⢗⢳⢗⠇⢕⢕⡕⣕⡟⢟⢺⠕⢗⢗⢕⢜⢟⢟⢞⣕⣜⣽⡟⢕⢕⢕⢕⢔⠜⠑⠀⠀⠀⠀⠀⠀⠀⠀⠀⠀⠀⠀⠀⠀⠀⠀⢀⢀⢄⡄⢄⢄⣔⢕⢕⠀⠀⠀⠀⢀⢔⢕⢕⢕⢾⡯⢵⡕⢕⢕⢕⣕⣵⢵⢿⢿⣿⣟⣧⣕⣕⣔⡔⣕⣜⢕⢕⢗⡗⢇⢕⢝⢝⠑⠚⠁⠁⠁⠁⠁⠀⠀⠀⢔⢔⡕⠄⠁⠁⠁⠁⠀⠀⠈⢕⢕⢜⣽⢵⡕⢕⢜⢿⡕⢟⢝⢞⢕⢕⢝⢝⢳⢳⢇⢕⢻⢿⡷⢗⣗⢟⢻⣟⣣⢼⣟⡵⢏⢕⢕⢕⢕⢕⢕⢕⢕⢕⢕⢕⢕⣕⢕⢕⢕⢕⢕⢝⢕⢕⢕⢎⢝⢕⢕⢕⢕⢕⢕⢕⢕⢕⢕⢕⢕⢕⣱⣵⣜⡿⢟⢟⢿⢻⢿⣿⣿⣿⣿⣿⣿⣿⣿⣿⣿⣿⣿⣿⣿⣿⣿⣿⣿⣿⣿⣿⣿⣿⣿⣿⣿⣿⠀</a:t>
            </a:r>
            <a:br/>
            <a:r>
              <a:t>⢕⢕⢕⢔⠐⠀⠀⠀⠀⠀⠀⠀⠀⠀⠀⠀⠔⠑⠁⠁⢕⢕⢕⢄⢕⢕⣷⠃⠑⠁⠀⠀⢱⢗⢓⢕⢟⢿⢏⢝⢕⢄⡀⢀⢁⠁⠕⢄⠀⠀⠀⠀⠀⠀⠀⠀⠀⠀⠀⠀⠀⠀⢀⣄⣵⢗⢟⠝⠕⢕⢵⢵⢇⢕⢄⢄⢔⢔⢕⣕⣵⣵⣿⣕⣕⣕⣼⣕⣞⢏⢝⣿⣷⣿⣿⣿⡕⢹⣽⡿⢟⡟⢇⢝⢝⢟⢻⢿⣿⣿⣯⡕⢄⢄⠀⠀⠀⠀⢀⢀⢔⠑⠑⠁⠀⠀⠀⠀⠀⠀⠀⠀⠀⢕⢕⣜⣕⣱⣵⣷⢎⣻⢟⢇⢝⢕⢕⢱⡕⢕⢕⢵⣕⣕⣱⣵⣱⣿⣿⢷⢾⡿⢗⢕⢕⢕⡵⢵⢞⢕⢳⢜⡟⢇⣕⣕⣕⡝⢕⢜⢕⢕⢕⢕⢕⢕⢕⢕⢕⢕⢕⢕⢕⢕⢕⢕⢕⢕⢕⢕⢕⢕⢕⢕⢕⢜⡕⣕⣕⢕⢕⢕⢕⢻⢟⢟⢟⢿⣿⣿⣿⣿⣿⣿⣿⣿⣿⣿⣿⣿⣿⣿⣿⣿⣿⣿⣿⣿⣿⣿⠀</a:t>
            </a:r>
            <a:br/>
            <a:r>
              <a:t>⢕⢕⠕⠁⠀⠀⠀⠀⠀⠀⠀⠀⠀⠀⠀⠀⢄⢔⣱⣵⡧⣵⡕⢵⡗⢟⣕⢄⠀⠀⠐⠀⠀⠁⢕⢕⢕⢕⢕⢕⢕⢕⢕⢕⠜⢄⢄⢄⢕⠐⠀⠕⠑⢔⢆⢔⠔⠐⢄⢄⢴⡴⢾⢟⡗⢕⢧⢅⢄⢄⢕⢕⢕⢕⡕⢕⢝⢗⢎⢹⢧⢵⢵⢼⣽⣿⣿⣿⣿⣿⣾⡟⢝⢝⣿⣿⣿⣿⣿⣷⣿⣟⣿⣿⣿⣿⣿⡿⢿⢟⣿⢟⢕⣇⡕⢔⢔⢕⢇⠑⠀⢀⢄⣰⣄⣄⣰⢴⢄⢰⢴⢵⢷⢱⢕⢏⢝⢿⣿⣿⡕⢜⢕⢕⢕⢕⢕⢕⣕⣕⢕⣾⣿⡿⣾⢏⢝⣕⢕⢕⢕⢕⢕⢱⢷⢇⢕⢕⢕⢕⢕⢕⢕⢕⣕⢕⢕⢱⢕⢕⢕⢕⢕⢕⢕⣕⡧⢵⢕⢕⢕⢕⢕⣕⢕⡕⢕⢕⢕⢕⢕⢕⢕⢕⢕⢕⢕⢕⢕⢜⢕⢕⢜⢕⢱⢵⢕⢕⣜⡟⢻⣿⣿⣿⢿⣿⣿⣿⣿⣿⣿⣿⣿⣿⣿⣿⣿⣿⣿⣿⠀</a:t>
            </a:r>
            <a:br/>
            <a:r>
              <a:t>⢁⡁⠁⠀⠀⠀⠀⠀⠀⠀⠀⠀⠀⠀⠀⠁⢕⢎⢝⠟⠁⠑⢑⢱⡕⢜⢝⢕⠀⠀⠀⢔⢆⢕⢕⢕⢕⡗⢞⢏⢝⢕⢕⢕⢔⠐⠀⠀⠀⠀⠄⠀⠀⠀⠀⠀⠐⢔⢧⢕⠷⢿⢿⢷⡮⢕⢱⢝⡕⢟⢸⢿⢱⢟⢝⠁⠁⠑⠕⢕⢜⡕⢝⢿⣿⣿⣿⣿⣿⢿⣿⡕⢗⢗⢿⢿⣿⣟⡟⢟⢟⢻⣿⣿⣿⣿⣿⣧⡽⢟⢇⡝⣿⣷⣿⣿⣷⡿⣷⢕⢱⢵⢞⢝⢏⡕⢜⠑⠑⠑⠁⠁⢕⢕⢟⢷⢵⢼⢿⣿⣷⣵⡕⢕⢕⢳⣇⣽⣿⣿⣏⣵⣷⣜⣕⣱⣷⣷⡵⢵⣷⣷⣵⡕⢕⢕⢕⢕⢕⢕⢕⢕⢕⣕⣕⣕⣕⡕⢕⢕⢕⢵⢵⢗⢎⢟⢷⢗⢕⢕⢕⢕⢜⢕⢕⢕⢕⢝⢕⢕⢕⢕⢕⢕⢜⢕⢕⢕⢕⢕⢕⢕⢕⢕⢕⢕⢕⢕⡕⣕⣱⣱⢜⢻⣿⣧⣝⣝⢻⢿⣿⣿⣿⣿⣿⣿⣿⣿⣿⣿⠀</a:t>
            </a:r>
            <a:br/>
            <a:r>
              <a:t>⢕⢇⢇⢔⢔⢔⢔⢔⢔⢄⢄⣄⣔⣕⢕⢕⡄⢄⢄⢄⢀⢀⢀⢉⢕⢱⢕⢕⢄⢕⢜⢕⢕⢕⢕⠕⠕⢕⢕⢕⢕⠑⠑⠁⠁⠀⠀⠀⠀⠀⠀⠀⠀⠀⠀⠀⠀⠀⢱⣵⢵⢵⢕⣕⡜⢇⢕⢕⢯⢝⢕⢗⢕⢇⢕⢕⣔⢔⣕⢵⢗⢱⢕⢸⣿⡿⢿⢿⢿⣿⣿⣇⣵⣵⣵⣷⣟⣿⣟⢞⣗⢝⣝⢝⡝⢻⣿⣿⢯⢕⢕⢕⠕⢕⢕⢕⢕⢕⢕⡕⢕⣕⣼⣷⣷⣕⣕⡄⢀⢄⢄⢔⢱⢽⢧⢵⣵⣵⡜⣿⣿⣿⣿⣷⢷⢷⣿⣿⣿⣿⣿⣿⣿⣾⣿⣿⢕⢜⢕⢕⢵⢜⣝⢕⢕⢕⢕⢕⢕⢕⢱⣷⡿⢕⢝⢕⢕⢕⢕⢕⢕⢕⢕⢕⢕⢕⢕⢕⢕⢕⢕⢕⢕⢕⢕⢕⢕⢕⢕⢕⢕⢕⢱⢕⢕⢕⢕⢕⢕⢕⢜⢝⢗⢧⣕⣕⢕⢜⢝⣿⣿⣿⢟⣻⣟⢟⢏⢝⢟⢺⢿⣿⢿⡿⢿⢿⢟⢿⢿⣿⠀</a:t>
            </a:r>
            <a:br/>
            <a:r>
              <a:t>⢕⢕⢕⢕⢀⢁⠁⠁⠁⠁⠑⠘⠝⠟⢟⢟⢿⢗⢗⣟⣗⣗⣳⣷⢧⢕⢇⡕⣕⣣⢇⢕⢕⠑⠕⠄⠀⠀⠀⠀⠀⠀⠀⠀⠀⠀⢀⢄⣰⡴⢶⢖⢆⢰⢴⢔⢵⢷⡯⢽⢗⢇⢸⢕⡕⢕⢕⢇⢕⢄⢅⠕⢕⢕⢳⢎⢕⢕⢕⢕⢕⢕⢧⢕⢕⢗⢞⢏⡝⢹⣿⣿⣿⣿⣿⣿⣿⣿⣿⣿⣿⣿⡝⢕⢝⣕⣟⢏⢇⢕⣕⣱⡔⢗⣷⡿⢷⢕⢕⢇⢕⢟⢟⢇⢝⢗⢫⢝⢕⢕⢺⢷⢗⢗⢇⢕⢕⢱⣿⣿⣿⣿⣿⣿⣿⡷⣿⣿⣿⡷⢕⢕⢕⢜⢕⢕⢕⢕⢕⢕⢕⢸⢕⢕⢷⣟⣗⢗⢕⢗⢿⢿⣿⣷⢷⣗⡕⢕⢕⢕⢕⢕⢕⢕⢕⢕⢕⢕⢕⢕⢕⢕⢕⢕⢕⢕⢕⢕⢕⢕⢕⢕⢕⢕⢕⢕⢕⢕⢕⢕⢕⢕⢕⢕⢜⢝⢗⢧⡕⢹⣿⣿⣿⣿⣿⣿⣵⣵⢕⢕⣕⣕⢕⢕⢕⡕⢕⢕⣸⣿⠀</a:t>
            </a:r>
            <a:br/>
            <a:r>
              <a:t>⢕⢕⢕⢕⢕⢕⢄⢄⢔⢕⢰⢔⢄⠄⠀⠀⠁⠁⢕⢝⢽⢽⢏⢕⢽⢟⢟⣿⣿⣿⢇⢕⢕⠀⠀⠀⠀⠀⠀⠀⠀⠀⢀⢄⣴⣵⣿⢟⢇⢕⢕⢕⢕⢕⠕⠣⢵⢕⢕⢕⢜⣗⣇⣕⣵⣵⣷⢇⢕⡕⢕⢕⢕⢕⢕⡕⡕⢕⢗⢕⢕⢕⢕⡕⢵⡕⢜⢕⣳⣷⣿⣿⣿⣿⣷⣽⣿⢿⣿⢻⣟⣿⣿⣽⣟⣷⣷⣿⢞⢟⣟⡟⢝⡿⢟⢗⢇⢕⠑⠑⠑⢑⢕⢕⢕⢕⣕⢕⡕⢅⢕⢕⢕⢕⢕⢕⢿⣽⣿⣿⣿⣿⡿⢟⢻⢟⢟⢟⢏⢗⢕⢕⢕⢗⢱⢕⡕⣕⢕⢕⢕⢕⢕⢕⢸⢗⡺⣷⣷⣷⣵⢷⡇⢕⢜⢕⢕⢕⢕⢕⢕⢕⢕⢕⢕⢕⢕⢕⢕⢕⢕⢕⢕⢕⢕⢕⢕⢕⢕⢕⢕⢕⢕⢕⢕⢕⢕⢕⢕⢕⢕⢕⢜⢕⢕⢕⢕⢕⢕⢕⢝⢿⣿⢟⡟⢝⢕⢕⢕⢕⢜⢝⢗⢏⣝⣕⣕⢺⣿⣿⠀</a:t>
            </a:r>
            <a:br/>
            <a:r>
              <a:t>⢕⢕⠁⠁⠁⠁⠁⠑⢕⢕⢕⢕⢕⢱⢖⢕⣵⣵⣵⢵⢵⡷⢷⢿⣿⣿⣿⢿⢽⢿⢜⢕⢕⢁⠁⠀⠀⠀⢀⢀⢄⣰⣵⣿⣿⣿⣿⢇⢕⢣⢵⢕⢕⢕⢄⢄⢱⢕⣷⣷⢕⢕⣜⡝⢝⢻⣷⣾⣧⣵⡵⢵⢸⢵⣵⣷⣵⣱⣽⣷⣾⣧⢕⣞⣯⣵⣷⣾⣿⣿⣿⣿⣿⣿⣿⣿⣿⣷⣿⣧⣿⣿⣗⣕⡸⢿⢾⢇⢕⢕⢕⢱⢵⣵⣕⣕⡕⢄⢀⢄⢔⢕⢕⣜⢵⡧⡾⣽⣿⣷⣧⡵⢕⢕⢕⢕⢕⢸⣿⣿⣿⣿⡇⢕⢕⢕⢕⢕⢕⢕⢕⢕⢕⢕⢕⢕⢜⢇⢜⢕⢗⢇⢕⡕⣸⣷⣵⣝⣿⣝⢝⢹⢿⡕⢕⢕⢕⢕⢕⢕⢕⢕⢕⢕⢕⢕⢕⢕⢕⢕⢕⢕⢕⢕⢕⢕⢕⢕⢕⢕⢕⢕⢕⢕⢕⢕⢕⢕⢕⢕⢕⢕⢕⢕⢕⢕⢕⢕⢕⢕⢕⣕⢜⢕⢕⢕⢕⢱⣵⣵⢵⡜⢕⢕⢜⢕⢱⢾⢿⣿⠀</a:t>
            </a:r>
            <a:br/>
            <a:r>
              <a:t>⠕⠑⠀⠔⢔⢄⢄⢀⢄⢱⢕⢵⣷⣞⣗⢕⢕⢜⢗⢜⣏⣕⣕⢕⡾⢟⢳⡕⢕⢕⢕⢕⢕⢕⢔⡰⢔⣳⢷⢗⡫⢿⢟⣫⣏⢱⢧⢱⢕⢵⡕⢜⢇⢕⢕⢕⢱⢵⢹⣿⣵⢕⢳⢷⣷⡗⢏⢕⢝⢧⢗⢟⣗⣕⣜⣺⣿⣿⣿⣟⣺⣧⣼⣿⣿⣿⣿⣿⣿⣿⣿⣿⣿⣿⣿⣿⣯⣽⡵⢿⡿⢕⢟⢝⢝⢕⢕⢕⢕⢕⢕⢕⢕⢕⢕⣕⡜⢝⢽⣝⢻⣿⡝⢏⣕⢱⢕⢧⣽⣿⣿⣷⣵⣵⣼⣷⣵⣿⣿⣿⣿⡏⢜⢕⢕⢕⢕⢕⢕⢕⢕⢕⢕⢕⢕⢕⢕⢕⢕⢕⢇⢇⢹⣿⣟⢟⢕⢜⢹⣽⣕⢱⡝⢇⢕⢕⢕⢕⢕⢕⢕⢕⢕⢕⢕⢕⢕⢕⢕⢕⢕⢕⢕⢕⢕⢕⢕⢕⢕⢕⢕⢇⢝⢱⢵⣵⣕⢕⢕⢕⢕⢕⢕⢕⢕⢕⡕⢕⢕⢱⣿⣿⣷⢕⢕⣱⣕⣕⣵⣜⢕⢕⢕⢕⢕⢕⢕⢕⢇⢕⠀</a:t>
            </a:r>
            <a:br/>
            <a:r>
              <a:t>⢔⢄⢄⢘⢟⢟⠟⠇⢗⢗⢗⢕⢟⢇⢝⢝⢝⢱⣷⣿⣿⣿⣿⣷⣷⣧⢵⢟⣵⡧⢕⡇⡱⢕⣕⡕⢜⢕⢕⢕⢕⢾⡿⢏⢏⢕⢕⢕⣕⡕⣸⣏⢕⢕⢗⢷⣷⣾⣿⣾⢞⢕⢱⢕⢕⢕⢕⢜⢻⡟⢟⣻⣿⣟⣿⣿⣿⣿⣿⣿⣿⡿⣝⣱⣵⣾⣿⣿⣿⣿⣿⣿⣿⣿⢻⢿⢿⢎⢝⢝⢕⢕⢕⢕⢕⢕⢕⢕⢕⢕⢕⢕⢕⢕⢜⢕⢕⢕⢕⢕⢜⢝⢎⢝⣝⢝⢕⢼⢟⣿⣿⣿⣿⣿⣻⡏⢝⢝⢟⣿⣾⣷⣧⣵⡕⢕⢕⢕⢕⢕⢕⢕⢕⢕⢕⢕⢕⢕⢕⢧⣵⣜⣜⢿⢟⢻⣿⣷⢕⢕⣿⣿⣧⣕⡕⢕⢕⢕⢕⢕⢕⢕⢕⢕⢕⢕⢕⢕⢕⢕⢕⡕⢕⢕⢕⢕⢕⢕⢕⢕⢕⢕⢕⢗⢕⢝⢝⢇⢕⢕⢕⢕⢕⢕⢕⢕⢜⢕⢕⢸⢟⢟⢿⢿⢟⢏⢝⢝⢝⢝⢝⢝⢕⢕⢗⢕⣳⣯⣼⣿⠀</a:t>
            </a:r>
            <a:br/>
            <a:r>
              <a:t>⣿⣟⡕⣵⢵⢕⢵⣅⣕⣕⣕⣔⣄⣄⣕⣕⣕⣕⣕⡼⢏⢝⢱⢿⢗⣕⣕⡱⣿⣵⣾⣇⣕⣿⢟⢕⢕⢕⢕⢕⢕⣼⣧⡕⡇⢕⣾⡿⢟⣿⣿⡟⢕⢕⣵⡿⢝⣝⢝⢝⢕⢕⢕⢕⢕⢕⢕⢕⢏⢕⣾⣿⡿⣿⣿⣿⣾⣽⣿⣿⣿⣿⣿⣿⣿⣿⣿⣿⣿⣿⣿⣿⣿⢏⢕⢕⢕⢕⢕⢕⢕⢕⢕⢕⢕⢕⣕⣵⣎⣽⣷⣧⢷⢗⢗⢕⢕⢕⢕⢕⢕⢕⢕⢕⢕⢕⢗⢇⢟⢻⣿⣿⣿⢿⢿⡇⢕⢕⢿⣿⣿⣿⣿⣿⣿⣿⣿⣿⣧⣕⣕⣕⣕⢱⣵⣗⣗⣵⡷⣷⣷⣿⣷⣷⣾⣿⡿⢕⢕⢕⢕⡼⢟⢝⢕⢳⢇⢕⢕⢕⢕⢕⢕⢕⢕⢕⢕⢕⢕⢸⣿⣿⡕⢕⢕⢕⢕⢕⢕⢕⢕⢕⢕⢕⢕⢕⢕⢕⢕⢕⢕⢕⢕⢕⢕⢕⢕⢱⢕⢕⢕⢕⢕⢕⢕⢕⢕⢜⢕⢕⢕⢕⢕⢕⢳⣿⣿⣿⣿⣿⠀</a:t>
            </a:r>
            <a:br/>
            <a:r>
              <a:t>⠘⠙⠝⠕⢗⢾⢿⣿⣿⣿⣟⣟⣟⡟⢏⢹⣽⢝⣝⣿⣧⣵⣗⣻⣻⣟⣷⣾⣿⣵⢿⢿⢟⢏⢕⢕⢕⢕⢕⢕⢸⣿⡟⢏⡿⢕⢕⢕⢕⢝⢝⢕⢕⣾⢇⢕⣕⣻⣷⣷⣿⣇⣸⣇⢕⢕⢕⢕⢕⢟⢿⣿⢜⢿⣿⣿⣿⢿⣿⣿⣿⣿⣿⣿⣿⣿⣿⡿⢟⣿⣏⡹⢕⢕⢕⢕⣕⢕⣱⣷⣷⡵⣕⣵⡿⢟⢏⢟⢎⢕⢕⢕⢕⢕⢕⢕⢕⢕⢕⢕⢕⢕⢕⢕⢕⢕⢕⢕⢱⡕⢕⣷⣾⣷⣯⣕⣕⣱⣾⣿⣿⣿⣿⣿⣿⣿⣿⣿⣿⣿⣿⡿⢿⢝⢏⢝⣕⣵⣿⣿⣿⣿⣿⣿⡝⢕⢕⢕⢕⢜⢜⢕⢇⢕⣕⣵⢕⣕⣕⣕⡗⢗⢗⢗⢕⢕⢕⢕⣕⣼⣿⣿⣷⢕⢕⢕⢕⢕⢕⢕⢕⢕⢕⢕⢕⢕⢕⢕⢕⢕⢕⢕⢕⢕⢕⢕⢕⢕⢕⢕⢕⢕⢕⢕⢕⢕⢕⢕⢕⢕⢕⢕⢕⢕⢕⢸⣿⣿⣿⣿⠀</a:t>
            </a:r>
            <a:br/>
            <a:r>
              <a:t>⢄⢄⢄⢄⣀⣁⢁⢁⣕⣕⢝⢝⢝⢟⢟⢻⣿⣿⣿⣿⣿⣿⣿⣿⣿⡟⢝⢹⢕⢕⢱⢕⢕⢕⢕⢕⢵⢵⢕⢕⢜⢿⣿⢇⢕⢕⢕⡕⢸⢕⢕⢕⣼⣷⣕⣵⣿⡿⢿⣿⣿⣽⡿⢿⢯⢕⢕⣕⡧⢱⢵⢟⢿⣷⡯⢝⣳⢕⢷⣿⣿⣿⣿⣿⣿⣿⣿⣗⣞⢏⢝⡕⢇⢕⣕⣾⣿⢷⣿⢿⢿⢟⢎⢝⢕⢕⢕⢕⢕⢕⢕⢕⢕⢕⢕⢕⢕⢕⢕⢕⢕⢕⢕⢕⢕⢕⢕⢕⢕⢕⣿⣿⣿⣿⣿⣿⣿⣿⣷⡿⣿⣿⣿⣿⣿⣿⣿⣿⣿⣿⣵⣇⢱⣵⣷⣷⣿⣿⣿⣿⣟⣟⣝⢝⢕⢕⢕⢕⢕⢕⢕⢕⢕⡕⢵⢵⢾⢯⢕⢕⣱⣵⣵⣼⣷⣵⢕⢕⢝⢻⢿⣿⣿⣇⢕⢕⢕⢕⢕⢕⢕⢕⢕⢕⢕⢕⢕⢕⢕⢕⢕⢕⢕⢕⢕⢕⢕⢕⢕⢕⢕⢕⢕⢕⢕⢕⢕⢵⣷⡇⢕⢕⢕⢕⣼⣿⣿⣿⣿⣿⠀</a:t>
            </a:r>
            <a:br/>
            <a:r>
              <a:t>⠚⠛⠛⠛⠛⠛⠃⠑⠓⠓⠃⠑⠙⠑⠑⠓⠃⠑⠛⠛⠛⠛⠛⠛⠛⠑⠑⠑⠙⠑⠃⠑⠃⠑⠑⠓⠃⠑⠑⠑⠑⠘⠛⠃⠑⠑⠃⠙⠘⠘⠑⠚⠋⠛⠛⠛⠃⠑⠑⠘⠘⠛⠃⠑⠃⠑⠚⠛⠑⠑⠑⠘⠛⠛⠛⠛⠛⠃⠛⠛⠛⠛⠛⠛⠛⠑⠑⠓⠓⠓⠚⠛⠛⠛⠛⠋⠑⠑⠑⠑⠑⠑⠑⠑⠑⠑⠑⠑⠑⠑⠑⠑⠑⠑⠑⠑⠑⠑⠑⠑⠑⠑⠑⠑⠑⠑⠑⠑⠑⠑⠚⠛⠛⠛⠛⠛⠛⠛⠛⠛⠛⠛⠛⠛⠛⠛⠛⠛⠛⠛⠛⠛⠛⠛⠛⠛⠛⠛⠛⠛⠛⠓⠓⠘⠑⠑⠑⠑⠑⠑⠃⠓⠚⠛⠃⠑⠑⠑⠘⠙⠑⠑⠑⠑⠙⠑⠑⠑⠑⠑⠑⠙⠙⠛⠑⠑⠑⠑⠑⠑⠑⠑⠑⠑⠑⠑⠑⠑⠑⠑⠑⠑⠑⠑⠑⠑⠑⠑⠑⠑⠑⠑⠑⠑⠑⠑⠑⠛⠛⠓⠃⠑⠑⠘⠛⠛⠛⠛⠛⠛⠀</a:t>
            </a:r>
            <a:br/>
          </a:p>
        </p:txBody>
      </p:sp>
    </p:spTree>
  </p:cSld>
  <p:clrMapOvr>
    <a:masterClrMapping/>
  </p:clrMapOvr>
</p:sld>
</file>

<file path=ppt/slides/slide9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⡟⢿⢷⣷⣵⢱⢕⢕⢕⢕⢕⢕⢕⢕⢕⢝⢝⢕⢕⢕⢕⢕⢕⢕⢕⢕⢿⣿⣿⣿⣯⡿⢗⢕⢗⢕⢕⢕⢕⢕⢕⢕⢕⡝⢏⢝⢝⢏⢝⢟⢻⣿⣿⣷⢵⢯⢽⣟⣿⣷⣵⣜⣕⣕⣕⣕⣕⣕⣕⣕⣽⣾⣿⣏⣽⣹⣯⣿⣿⡿⢿⢟⢟⡝⢕⢳⢫⣹⡿⢿⢟⣿⣿⣟⣟⢻⡽⢕⢕⢝⢜⢕⢕⢕⢕⢕⢜⢎⣹⢕⢕⢜⢝⢟⢼⣿⣿⣿⣿⣿⣕⣕⢕⢕⢕⢕⢱⢽⢧⡕⢕⢕⢜⢷⣾⣯⡕⢕⢕⣕⣱⣷⢷⡾⢟⣇⢜⡟⣇⢕⢜⢝⢕⢕⢕⢕⢕⢕⢕⢕⢕⢕⢕⢜⢝⢕⢕⢕⢕⢕⢕⢕⢧⣕⢕⢕⢕⢕⢕⢝⢏⢟⢷⣷⣵⣕⢕⢕⢕⢕⢕⢕⢕⢕⢕⢕⢕⢕⢕⢕⢕⢕⢕⢕⢕⢕⢕⢕⢕⢕⢕⢕⢕⢕⢕⢕⢕⢕⢕⢕⢕⢕⢕⢕⢕⢕⠀</a:t>
            </a:r>
            <a:br/>
            <a:r>
              <a:t>⣿⣿⣿⣿⣿⣿⣿⣿⡿⢟⢟⢕⢕⢕⢕⢕⢕⢕⢕⢕⢕⢕⢗⡕⢕⢱⡇⢜⢕⣇⢕⢝⢗⢗⢇⢕⢕⢕⢕⢕⢕⢜⢝⢕⢕⢵⢕⢕⢝⡕⢗⢷⣷⣧⣕⣜⢞⢏⢟⢗⢳⢷⢷⣧⣵⣽⣼⣿⣵⣷⣼⣿⣿⣿⣿⣿⣿⣿⣿⣯⣽⣾⣝⡏⢝⣽⣿⣻⣿⣷⣿⣏⣻⣷⡵⢵⢕⢱⣕⣇⢸⡳⢱⣷⢗⡎⢕⢻⢗⢯⣕⢕⢕⢕⢕⢕⢕⢕⢕⢝⢕⢕⢕⢇⢕⣕⣵⣧⣟⡻⢿⢷⣎⡕⢺⣽⡳⢇⢕⢕⢜⢕⣱⣟⡳⢕⣱⣵⣵⢜⣕⡜⢟⢧⡕⢕⢕⢕⢕⢕⢕⡕⢕⢕⢕⢱⢵⢜⢇⣟⢕⢕⠅⠁⠑⠕⠑⠕⢕⢕⢕⣕⢱⢵⢷⣷⢗⢵⢕⢕⢕⢕⢕⢕⢕⢜⢟⢻⣿⢿⢟⢷⢕⢕⢕⢝⢝⣜⢗⢳⣕⣕⣱⡕⢕⢕⢕⢕⢕⢕⢕⢕⢕⢕⢕⢕⢕⢕⢕⢕⢕⢕⢕⢕⢕⢕⢕⢕⢕⢕⠀</a:t>
            </a:r>
            <a:br/>
            <a:r>
              <a:t>⣿⣿⣿⣿⣿⣿⡿⢕⢕⢕⢕⢕⢕⢕⢕⢕⢕⢕⢕⢕⢕⢕⢕⢜⢕⢕⢕⢕⢕⢜⢇⢵⢕⢕⢕⢕⢕⢕⢕⢕⢕⢹⢽⢵⢗⢗⢇⢱⢕⢇⢇⢕⢗⢟⢟⣟⢫⢿⢿⢳⢕⣕⣝⣾⣿⣾⣿⣿⣿⣿⣿⣿⣿⣿⢻⢟⢿⣿⡿⢿⢿⢝⢕⢻⢿⣿⢧⢽⣿⡿⢿⢟⢗⢗⢕⡸⢷⣿⣿⣟⣻⣿⣏⣵⢱⡕⢕⢕⢕⢷⣜⡕⢕⢕⢕⡱⡧⢕⡕⢕⢕⢕⢕⣹⣿⣾⣿⣿⣏⣝⣕⣇⣧⣾⣷⣇⣇⢵⣕⡕⢇⢕⢜⢕⢝⢝⣽⣏⣵⣧⢜⣿⣷⣾⣿⣿⣿⣧⣵⣯⢝⢕⢕⢕⡱⢕⡕⢕⢟⢕⠑⠀⠀⠀⠀⢀⢄⢔⢕⣱⡾⢏⣵⢟⢟⢝⢗⢇⢕⠕⢕⢕⢕⣗⢇⢕⢕⢕⢟⣗⢷⢇⢕⡸⢕⢕⢜⢕⢕⢕⢱⢷⣽⣝⣇⡜⢝⢕⣕⣣⣧⣕⣗⣺⡷⢏⢇⢝⢕⢕⢱⢗⢵⢵⢵⢕⣕⣕⣕⣕⠀</a:t>
            </a:r>
            <a:br/>
            <a:r>
              <a:t>⣿⣿⣿⡿⢿⢟⢝⢕⢕⢕⢕⢕⢕⢕⢕⢕⢕⢕⢕⢕⢕⢕⢕⢕⢕⢕⢕⢕⢕⢕⢕⢕⢕⢕⢕⢕⢱⢷⢕⢕⢕⢱⢕⢕⢕⢕⢕⢕⢕⢕⢕⢕⢕⢕⢝⢝⢟⢟⢏⢽⣿⣿⣟⡟⡻⣿⣿⣿⣿⣻⣟⣏⣝⢝⢕⣱⢽⡷⢇⡵⢕⢕⢕⢕⣱⣧⢝⢝⣼⣿⣿⣷⣾⣾⡻⢿⣿⣿⣿⣿⣿⢿⢟⢝⢕⢕⠕⠕⢕⢕⢕⢜⢿⢷⣷⣵⡕⢝⢗⢕⢱⡕⢜⢗⢕⢕⢜⣱⣽⣵⡕⢜⢟⢗⢽⡿⢗⢷⣵⡕⢞⢟⢟⢟⢳⢕⢜⢽⣿⣗⡕⢟⢻⢿⢿⣷⡝⢵⣼⣯⡕⢕⢕⢝⢱⢗⢕⢕⢕⢕⢕⠅⠅⠁⢑⢕⢕⢕⢕⢝⢗⢝⢕⢕⢕⢕⢕⢕⢕⢕⢕⢱⢞⡏⢳⢗⢝⢕⢏⢝⢕⢕⢜⢝⢕⢕⢕⢕⢕⢕⢕⢝⢝⢕⢕⢕⢕⢕⢻⢟⢟⢻⢯⡵⢕⡗⢷⢷⣵⢕⢕⢕⢕⢕⢕⢕⢕⢕⢕⢕⠀</a:t>
            </a:r>
            <a:br/>
            <a:r>
              <a:t>⢻⣿⣿⢗⢗⢇⢕⢕⢕⢕⢕⢕⢕⢕⡕⢕⢕⢕⢕⢕⢕⢕⢕⢕⢕⢕⢕⢕⢕⢕⢕⢕⢕⢕⢕⢕⢕⢕⢕⠕⠑⠕⠕⠑⠁⢁⢕⢕⠑⢀⢄⢕⢕⢕⢕⢞⢝⢇⢇⢕⢕⢕⢟⢟⢟⢏⢝⢝⢝⢟⢿⢿⢿⢷⢿⢿⢟⢿⣿⣞⣻⡿⢿⢏⢝⢝⢇⢱⢕⢹⢽⢻⢿⡕⢕⢜⢝⢝⢕⠑⢕⢕⠕⠑⠀⠀⠀⠀⠑⠝⠝⠝⠝⢝⢝⢟⢗⣾⡏⢕⢜⢽⡝⢝⢗⢕⢕⢇⢕⢵⣕⣕⢕⢜⢱⢵⢕⣕⡕⢝⢟⢝⢕⢕⢕⢕⢕⢕⢕⢕⢕⢕⢕⣱⣵⡼⡕⢕⢕⢕⢱⢗⢇⢱⣵⡵⣵⡕⢑⠁⢕⢕⢕⢕⢕⢕⢕⢕⣕⢕⢵⢕⢕⢇⢕⢕⢕⢱⣧⢵⢕⣕⢱⢕⢕⢕⡕⢕⢕⠑⢑⢕⢑⠁⠕⢕⢕⢕⢕⣵⡱⢕⢕⢕⡕⢕⢕⢕⢕⢕⢕⢕⢕⢝⢕⢕⢕⡕⡕⢕⣕⢕⢕⢕⢱⢗⢕⢵⢕⢕⠀</a:t>
            </a:r>
            <a:br/>
            <a:r>
              <a:t>⣿⣿⣿⢕⢕⢕⢕⢕⢕⢕⢕⢕⢜⢕⠕⢕⢕⠕⠗⢕⢕⢕⢕⠔⠀⢕⢕⢕⠁⠁⢕⢕⢕⠕⠕⠑⠑⠁⠁⢀⢀⠀⠄⠔⠐⠑⠁⠁⠀⠀⠑⠕⠕⠕⠕⠕⢕⢕⢕⢕⢕⢕⢕⢕⢕⢕⢕⢕⢕⢕⢕⢕⢕⢕⢇⢕⢕⡱⢼⢼⢵⢝⢕⢕⢕⢕⢕⢕⢕⢕⢕⢕⢱⢷⢕⢕⢕⠑⠁⠀⠑⠑⠀⠀⠀⠀⠀⠀⠀⠀⠀⠀⠀⠀⠁⠑⢝⢕⢕⡕⢕⢕⢜⢇⢕⢕⢕⢕⢹⣇⡕⢝⢟⢇⢕⢝⢇⢕⢕⢕⢕⢕⢕⢕⢕⢕⢕⢕⢕⢕⢕⢇⢕⢕⢕⢕⢕⢕⢕⢕⢕⢕⢕⢱⡟⢟⢕⢕⢕⢕⢔⢄⢔⢕⢕⣕⣵⢕⣕⢇⣕⡕⢕⡕⢕⢕⢕⢕⢗⢕⢜⢜⢟⢸⢗⢷⢷⢕⢕⢔⢔⢕⠁⠀⠀⠁⠕⢕⢕⢕⢕⢕⢕⢕⢳⢗⢕⢕⢕⢱⢷⢷⢇⢕⢕⢕⢕⢕⢕⢕⢕⢕⢕⢕⢞⢝⢕⢕⢝⢏⠀</a:t>
            </a:r>
            <a:br/>
            <a:r>
              <a:t>⡿⣽⣿⣵⣵⡕⢕⢕⢕⢕⠕⢕⢑⢑⢀⠅⢅⢔⢄⢕⢕⢕⢄⢀⢄⢕⠁⢑⢄⠄⠕⠑⠑⢀⢄⢄⢔⢔⢕⠁⠐⠐⠀⠀⠀⠀⠀⠀⠀⠀⠀⠀⠀⠀⠀⠀⠀⠀⠁⠁⠑⠑⠑⠑⠕⠕⠕⠕⠕⢕⢕⢕⢕⢕⢕⢕⢕⢕⢕⢕⢱⢵⣧⣕⣵⣱⣕⣕⣱⡵⢕⢕⢕⢕⢕⢕⢕⢔⢀⠀⠀⠀⠀⠐⠀⠀⠀⠀⠀⠀⠀⠀⠀⠀⠀⠀⠀⠁⠁⠁⠁⠁⠑⠑⠑⢔⢕⢕⠕⠑⠑⠕⠕⠕⠑⠑⠁⠁⠁⠁⠁⠑⠕⠕⠑⠑⠕⢕⢜⢕⢕⢕⢕⢕⢕⢕⢕⢕⢕⢕⢕⢕⢕⢕⢕⢕⢕⢕⢕⢕⢕⢅⢁⢕⠕⠑⠙⠑⠑⠁⠁⠁⠑⠁⠕⢕⠑⠑⢕⢕⠑⠑⢕⢕⢕⢕⢕⢕⢕⢕⢕⢕⢕⢄⠀⠀⠀⢕⢕⢕⣕⢕⡵⢮⣱⣧⣵⣕⣵⣵⣾⣿⣕⣵⣷⡕⢕⢕⢇⢕⢕⢕⢕⢕⢕⢕⢕⢕⢱⢵⠀</a:t>
            </a:r>
            <a:br/>
            <a:r>
              <a:t>⢜⢏⢝⢟⢝⢕⡕⢕⢕⢕⢕⢕⢕⠑⠀⠀⢕⠕⠑⠕⢕⢕⢕⢕⠕⠑⠑⠑⠀⠀⢄⢄⢅⠕⠕⠕⠁⠀⠀⠀⠀⠀⠀⠀⠀⠀⠀⠀⠀⠀⠀⠀⠀⠀⠀⠀⠀⠀⠀⠀⠀⠀⠀⠀⠀⠀⠀⠀⠀⠀⠀⠀⠀⠀⠀⠀⠀⠁⠑⠕⢞⢞⢟⢿⣿⣿⡿⡿⢝⢕⠑⠑⢕⢕⢕⢕⢕⢕⢕⢔⢔⢔⢕⢑⠀⠀⠀⠀⢀⠀⢔⢀⠀⠀⠀⠀⠀⠀⠀⠀⠀⠀⠀⠀⠑⠑⠑⠁⠀⠀⠀⠀⠀⠀⠀⠀⠀⠀⠀⠀⠀⠀⠀⠀⠀⠀⠀⠀⢕⢕⢕⢕⢕⢕⢜⢕⢕⢕⢕⠕⢕⢕⢕⢕⢕⢕⢕⢕⢕⢕⢕⣕⢕⢕⢕⢔⢔⢔⢔⢔⢔⢄⢄⢔⢕⢔⢔⡔⠕⠁⠀⠀⢔⢕⠑⠑⢕⢕⢕⢕⢕⠕⠕⠑⠀⠀⠀⢕⢕⢕⢕⢕⢕⢕⢝⢹⣿⢿⣿⣻⣿⣿⣿⣿⡟⢕⢕⠕⠕⢕⢕⢕⢕⢕⢕⢕⢕⢕⢕⢕⠀</a:t>
            </a:r>
            <a:br/>
            <a:r>
              <a:t>⢕⣕⣕⢕⠕⠑⢑⢁⢁⢕⢕⢕⢕⠕⠀⠀⢀⢔⠐⠑⠕⢅⢄⢀⢕⢔⠀⠀⠀⠐⠑⠑⠁⠀⠀⠀⠀⠀⠀⠀⠀⠀⠀⠀⠀⠀⠀⠀⠀⠀⠀⠀⠀⠀⠀⠐⢐⢔⢔⢔⢔⢔⢔⢐⠀⠀⠀⠀⠀⠀⠀⠀⠀⠀⠀⠀⠀⠀⠀⠀⠀⠁⠁⠑⢜⢕⢕⢑⠑⠑⠀⠀⠀⠀⠁⠑⠑⠑⠑⠕⠕⠕⢕⢕⢕⢔⢔⢔⢕⢕⢔⠀⠁⢔⢕⢕⢀⠀⠀⠀⠀⠀⠀⠀⠀⠀⠀⠀⠀⠀⠀⠀⠀⠀⠀⠀⠀⠀⠀⠀⠀⠀⠀⠀⠀⠀⢄⢕⢑⠑⢕⢕⠑⠑⠑⠁⠁⠀⠀⠀⠀⠀⠁⠑⠕⠕⢕⢕⠑⠕⠑⠑⠕⠕⠕⢕⢅⢕⠕⠕⠕⢕⠕⠕⠕⠕⢑⠄⠀⠀⠀⠀⠀⠁⠀⠀⠀⠀⠁⠁⢀⢀⢄⢄⢄⢔⢕⢕⠕⢁⢄⡔⢕⢕⢕⢕⢏⢸⢏⢻⢏⢻⢻⢿⡕⢕⠁⠀⢀⠀⠀⠑⠕⢕⢕⢕⢕⢕⢕⢕⠀</a:t>
            </a:r>
            <a:br/>
            <a:r>
              <a:t>⢕⢕⢕⢕⢄⢀⢕⠕⠑⠁⠁⠀⠑⠀⠀⠕⠑⠀⠀⠀⢄⢕⢅⠁⠕⢕⢄⠀⠀⠀⠀⠀⠀⠀⠀⠀⠀⠀⢀⢀⢄⠄⠄⠐⠀⠀⠀⠀⠀⠀⠁⠁⠑⠕⢕⠕⢁⠁⠀⠀⠀⠀⠀⠁⠁⠁⠀⠀⠀⠀⠀⠀⠀⠀⠀⠀⠀⠀⠀⠀⠀⠀⠀⠀⠀⠁⠁⠁⠁⠁⠀⠀⠀⠀⠀⠀⠀⠀⠀⠀⠀⠀⠁⠁⠑⢕⠕⢕⢕⢕⢕⢔⢕⢕⢕⢕⢕⢄⢄⢀⠀⠀⠀⠀⠀⠀⠀⠀⠀⠀⢀⠀⠀⠀⠀⠀⠀⠀⠀⠀⠀⠀⠀⠀⠀⠀⠀⠀⢕⢐⠑⠀⢀⢀⠀⠀⠀⠀⠀⠀⠀⠀⠀⠀⠀⠀⠕⢅⠀⠀⠔⢄⢄⢀⠀⠀⠑⠑⠑⠑⢕⢔⠄⠄⠀⠀⢅⢁⠐⠀⠀⠀⠀⠀⠀⠀⠀⠀⠀⠀⠁⢕⢱⢕⢕⢕⢕⢕⢕⢕⢜⢕⠕⢀⠁⠕⢕⢕⢕⢕⢕⢕⢕⢕⢑⢕⢔⢀⢐⢕⢕⢔⢄⢑⢕⢕⢕⢕⢕⢕⠀</a:t>
            </a:r>
            <a:br/>
            <a:r>
              <a:t>⠀⠁⠁⠁⠀⠀⠁⠀⠀⠀⠀⠀⠀⢄⠀⠀⠀⠀⢀⠄⢅⢕⢕⢀⠀⠁⢕⠀⠀⠀⠀⠀⠀⠀⠀⠀⢔⠕⠁⠀⠀⠀⠀⠀⠀⠀⢀⢄⢄⢄⢀⢄⢄⢄⢕⢔⢄⠀⠀⠀⠀⠀⠀⠀⠀⠀⠀⠀⠀⠀⠀⠀⠀⠀⠀⠀⠀⠀⠀⠀⠀⠀⠀⠀⠀⠀⠀⠀⠀⠀⠀⠀⠀⠀⠀⠀⠀⠀⠀⠀⠀⠀⠀⠀⠀⠀⠀⠁⠑⠑⠑⠑⠑⠁⠅⠑⠕⢕⢕⢕⢔⠔⠄⢀⢀⢀⢀⠀⠀⠁⠑⠑⢀⢀⠀⠀⠀⠀⠄⢀⠀⠀⠀⠀⠀⠀⠀⠀⠀⠀⠀⠀⠀⠀⠀⠀⠐⠀⠀⠀⠀⠀⠀⠀⢄⢄⢀⠀⠀⠀⠀⠀⢀⠀⠀⠀⠀⠀⠀⠀⠕⢔⢀⠁⢀⢔⢔⢁⢄⢄⢔⢔⠀⠐⠀⠀⠀⠀⠀⠀⠀⢕⢏⢕⢕⠑⢕⢕⢕⢕⢕⢄⢔⢕⢔⢔⢕⢕⢕⢕⢕⢕⢕⢕⢕⢕⢕⢕⢕⢕⢕⢕⢕⢕⢕⢕⢕⢕⢕⢕⠀</a:t>
            </a:r>
            <a:br/>
            <a:r>
              <a:t>⢕⠀⠀⠁⢀⢀⠀⠀⠀⠀⠀⠀⠀⠀⠀⠀⠀⠀⠁⠑⠁⠁⠁⢀⢄⢔⠕⠀⠀⠀⠀⠀⠀⠀⠀⢀⠑⠀⠀⠀⠀⠀⠀⠀⠀⢀⢕⢕⢕⢕⢕⢕⠕⠕⠕⠑⠁⠀⠁⠀⠀⠀⠄⢀⢀⠀⠀⠀⠀⠀⠀⠀⠀⠀⠀⠀⠀⠀⠀⠀⠀⠀⠀⠀⠀⠀⠀⠀⠀⠀⠀⠀⠀⠀⠀⠀⠀⠀⠀⠀⠀⠀⠄⢀⢀⢀⢀⢀⠀⠀⠀⠀⠀⠀⠀⠁⠐⠑⠕⠕⠕⢕⢕⢕⢕⢕⢀⠀⢁⢕⢔⢕⢕⢑⢑⢀⢀⢀⢐⢄⠔⠀⠀⠀⠀⠀⠀⠀⢀⠀⠀⠀⢔⢕⢕⢄⢔⢄⢄⢀⢀⢀⢀⢀⢀⢀⢁⠑⠔⠔⠄⠄⢄⢄⢀⢀⢀⢀⢀⢔⢔⢕⢕⢕⢕⢕⢕⢕⢕⢕⢕⢕⢕⢕⢀⢄⢄⢄⢀⢄⢕⢕⢕⡕⢕⢕⢕⢕⢕⢕⢕⢕⢕⢕⢕⢕⢕⢕⢕⢕⢕⢕⢕⢕⢕⢕⢕⢕⢕⢕⢕⢕⢕⢕⢕⢕⢕⢔⢔⢕⠀</a:t>
            </a:r>
            <a:br/>
            <a:r>
              <a:t>⢕⢕⢕⢕⠕⠁⠀⠀⠐⠀⠀⠀⠀⠀⠀⠀⠀⠀⠀⠀⢄⢄⢀⠑⠁⠁⠀⠀⠀⠀⠀⠀⠀⠀⠀⠀⠀⠀⠀⠀⠀⠀⠀⠀⠐⢕⢕⢕⢕⠑⠀⠀⠀⠀⠀⠀⠀⠐⠀⠀⠀⠀⠀⠀⠁⠑⠔⢀⠀⠀⠀⠀⠀⠀⠀⠀⠀⠀⠀⠀⠀⠀⠀⠀⠀⠀⠀⠀⠀⠀⠀⠀⠀⠀⠀⠀⠀⠀⠀⠁⠀⠀⠁⠀⢑⢕⢕⢕⠑⢄⠀⢀⢄⢄⢄⢀⠀⠅⢔⢀⠀⠀⠀⠁⠁⠁⠀⠀⠁⠕⠑⠕⢕⢕⠕⢕⢕⢕⢕⢕⢄⢄⢔⢔⢔⠔⠔⠕⢕⢕⢕⢕⢅⢁⢐⢑⢑⢕⢕⢕⢕⢕⢕⢕⢕⢕⢕⢕⢕⢕⢕⢕⢕⢕⢕⢕⢕⢕⢕⢅⢅⢕⢕⢕⢕⢕⢕⢕⢕⢕⢕⢕⢕⢕⢔⢕⢕⢕⢕⢕⢕⢕⢕⢕⢕⢕⢕⠕⢕⢕⢕⢕⢕⢕⢕⢕⢕⢕⢕⠑⠑⠕⢁⠑⠕⠕⢕⢕⢕⢕⠑⢕⢕⢕⢕⢕⢕⢑⢁⢀⠀</a:t>
            </a:r>
            <a:br/>
            <a:r>
              <a:t>⢀⢅⠀⢀⠀⠀⠀⠀⠀⠀⠀⠀⠀⠀⠀⠀⠀⠀⠀⠀⠁⠑⠁⠀⠀⠀⠀⠀⠀⠀⠀⠀⠀⠀⠀⠀⠀⠀⠀⠀⠀⠀⠀⠀⠀⠀⠀⠁⠑⠀⠀⠀⠀⠀⠀⠀⠀⠀⠀⠀⢀⠀⠀⢀⠀⠀⠀⠀⠑⠀⠀⠀⠀⠀⠀⠀⢀⠀⠀⠀⠀⠀⠀⠀⠀⠀⠀⠀⠀⠀⠀⠀⠀⠀⠀⠀⠀⠀⠀⠐⠐⠔⠄⠁⠀⠀⢀⠅⠄⢕⢐⢕⢑⠑⠁⠁⠐⠀⠀⠀⠀⠀⠀⠀⠀⠀⠀⠀⠀⠀⠀⠀⠑⢕⠄⠕⢕⢕⢕⢕⢕⢕⢕⢕⢕⢕⢕⢕⢕⢕⢕⢕⢕⢕⢕⢕⢕⢕⢕⢕⢕⢕⢕⢕⢕⢕⢕⢕⢕⢕⡕⠕⠑⢕⢕⢕⢕⢕⢕⢕⢕⢕⢕⢕⢕⢕⢕⢕⢕⠑⢕⢕⢕⢕⢕⠔⠀⠀⠑⠕⢕⢕⢕⢕⢕⢕⠑⠐⠕⢕⢕⢕⢕⢕⢕⢕⢕⢄⠄⠔⠀⠔⢕⢔⢔⠀⠀⠁⠁⢑⢄⢀⠁⠁⢁⢑⠑⠑⠁⠁⠀</a:t>
            </a:r>
            <a:br/>
            <a:r>
              <a:t>⠑⠁⠀⠀⢔⢔⢄⢀⠀⠀⠀⠀⠀⠀⠀⠀⠀⠀⠀⠀⠀⠀⠀⠀⠀⠀⠀⠀⠀⠀⠀⠀⠀⠀⠀⠀⠀⠀⠀⠀⠀⠀⠀⠀⠀⠀⠀⠀⠀⠀⠀⠀⠀⠀⠀⠀⠀⠀⠀⠀⠀⠀⠀⠀⠀⠀⠀⠀⠀⢄⢀⠀⠀⠀⠀⠀⠀⠀⠀⠀⠀⠀⠀⠀⠀⠀⠀⠀⠀⠀⠀⠀⠀⠀⠀⠀⠀⠀⠀⠀⢄⠀⠀⠀⠀⠀⠀⠀⠀⠀⠀⠕⠑⢕⢔⢔⢁⠐⠀⠀⠀⠀⠀⠀⠀⠀⠀⠀⠀⠀⠀⠀⢀⠑⠀⢀⢁⢑⢕⢕⢕⢕⢕⢕⢕⢕⢕⢕⢕⠕⢕⢕⢕⢕⢕⢕⢕⢕⢕⢕⢕⢕⠕⢕⢕⢕⢕⢕⢕⢕⢕⢕⢕⢕⢕⢕⢕⢕⢕⢕⢕⢕⢕⢕⢕⢕⠕⠕⠕⢕⢕⢕⢕⢔⢕⢔⢄⠀⠀⠕⠑⠀⠕⢕⢕⢕⢕⠀⠕⠕⢕⢕⢕⢕⢕⢕⢕⢕⠕⠑⢕⢕⢕⢕⢕⢕⢕⢄⢄⢔⢕⢕⢕⢔⢔⢔⢕⢑⢀⠕⠀</a:t>
            </a:r>
            <a:br/>
            <a:r>
              <a:t>⠀⠀⠀⠀⠑⢕⢕⢕⢔⢀⠀⠀⠀⠀⠀⠀⠀⠀⠀⠀⠀⠀⠀⠀⠀⠀⠀⠀⠀⠀⠀⠀⠀⠀⠀⠀⠀⠀⠀⠀⠀⠀⠀⠀⠀⠀⠀⠀⠀⠀⠀⠀⠀⠀⠀⠀⠀⠀⠀⠀⠀⠀⠀⠀⠀⠀⠀⠀⠀⠀⠁⠕⢄⢀⠀⠀⠀⠀⠀⠀⠀⠀⠀⠀⠀⠀⠀⠀⠀⠀⠀⠀⠀⠀⠀⠀⠀⠀⠀⠀⠀⠀⠀⠀⠀⠀⠀⠀⠀⢐⢑⢄⢑⠑⢕⢑⠕⢑⢐⢄⠀⠀⠀⠀⠀⠀⠀⠀⠀⠀⠀⠀⢕⢔⢄⢁⢕⢕⢕⢕⢕⢕⢕⢕⢕⢕⢕⢕⢕⢔⢄⢅⢁⢑⢁⠁⠑⠁⠁⠁⠁⠑⠑⠕⢕⢕⢕⢗⢎⢕⢕⣕⣵⡵⢵⡵⢕⢕⢕⢕⢕⢕⢕⢕⢕⢕⢕⢕⢕⢕⢕⢕⢕⢕⢕⠕⠕⠕⠁⠁⢑⠄⠄⠁⠁⠑⠁⠀⠄⠀⠁⠁⠁⢁⢁⢁⠁⠀⢄⢄⢕⢕⢕⢕⢕⢕⢕⢕⢑⠑⠕⢕⢕⢕⠕⠑⠑⢑⠑⠐⠀</a:t>
            </a:r>
            <a:br/>
            <a:r>
              <a:t>⠀⠀⠄⠀⠀⠀⠑⢕⢕⢕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⢕⢄⢔⠐⠀⠀⠀⢕⠁⠕⢕⢕⢕⢕⢐⢄⠀⠀⠀⠀⠀⠀⠀⠀⠀⢕⢕⠑⠀⠀⠁⠐⠕⢕⢕⢕⢕⢕⢕⢕⢕⢕⢕⢕⢕⢕⢕⢕⢕⢄⢀⠀⠀⠀⠀⠀⠀⠀⠀⠑⠕⠕⢕⢕⢕⢕⢕⣵⣵⣷⣵⣕⣕⢕⢜⢕⢝⢕⢕⢕⢕⢕⢀⠀⠀⠀⠀⠀⠀⠀⢀⢀⢀⢀⢀⢄⢀⠐⢑⢁⢔⢕⢕⢕⢕⢕⢕⢕⢕⢕⢕⢔⢕⢕⢕⢕⢕⢕⢕⢕⠕⠀⠀⠀⠀⠀⢁⢑⢐⠀⠀⠁⢔⢕⠀</a:t>
            </a:r>
            <a:br/>
            <a:r>
              <a:t>⠀⠀⠀⠀⠀⠀⠀⠀⠑⢕⢕⠀⠀⠀⠀⠀⢄⢔⠐⠀⠀⠀⠀⠀⠀⠀⠀⠀⠀⠀⠀⠀⠀⠀⠀⠀⢀⠀⠀⠀⠀⠀⠀⠀⠀⠀⠀⠀⠀⠀⠀⠀⠀⠀⠀⠀⠀⠀⠀⠀⠀⠀⠀⠀⠀⠀⠀⠀⢀⠀⠀⠀⠀⠁⠑⠐⠅⠀⠐⢄⢄⢄⢀⢀⠀⠀⠀⠀⠀⠀⠀⠀⠀⠀⠀⠀⠀⠀⠀⠀⠀⢀⠀⠀⠀⠀⠀⠀⠑⢕⢕⢕⢕⢕⢕⢀⠀⠁⠕⠕⢅⢁⠁⠐⠀⠀⠀⠀⠀⠀⠀⠁⠀⠀⠀⠀⠀⠀⠀⠀⠑⢕⢕⢕⢕⢅⢅⢅⢁⢁⢁⠁⠁⢁⢁⢁⢁⢕⢕⢕⢔⠄⠄⠄⠀⠁⠁⠁⠑⠑⠑⠑⢕⢕⢝⢟⢻⢿⢟⣗⡕⢳⢗⢗⣳⣷⢷⢕⢕⢕⢔⢔⢔⢔⢕⢕⢕⢕⢕⢕⢕⢕⢕⢕⢕⢕⢕⢕⢅⢄⢔⢕⢕⠕⢅⢕⠕⢕⢕⢕⢕⢕⢕⢕⢕⢕⢕⢔⢔⢕⢔⠀⠐⠄⠀⠀⠀⠀⠀⠑⠀</a:t>
            </a:r>
            <a:br/>
            <a:r>
              <a:t>⠀⠀⠀⠀⠀⠀⠀⠀⠀⠀⠀⠀⠀⠀⠀⠀⠀⠑⠀⠀⠀⠀⠀⠀⠀⠀⠀⠀⠀⠀⠀⠀⠀⠄⠐⠀⠀⠀⠀⠀⠀⠀⠀⠀⠀⠀⠀⠀⠀⠀⠀⠀⠀⠀⠀⠀⠀⠀⠀⠀⠀⠀⠀⠀⠀⠀⠀⠀⠁⠀⠀⠀⠀⠐⠀⠀⠀⠀⠀⠀⠀⠀⠁⠁⠁⠀⠁⠀⠀⠀⠀⠀⠀⠁⠑⠐⠀⠀⠁⠑⠑⠕⠔⢀⢀⠀⠀⠀⠀⠀⢅⢑⢕⢕⢕⠑⠕⠕⢄⠀⠀⠀⠀⠀⠀⠀⠀⠀⠀⠀⠀⠀⠀⠀⠀⠀⠀⠀⠀⠀⢄⢐⢕⢕⢕⢕⢕⢕⢕⢕⠀⠀⠀⠀⠀⠀⠀⠀⠀⠀⠀⠀⠀⠀⠀⠀⠀⠀⠀⠀⠀⠀⠀⠁⠑⠁⠑⠑⠘⢜⢜⢕⢕⢕⢕⢕⢜⢗⢇⢵⣕⣵⢱⢵⣕⡸⢿⢗⢇⠑⢕⠕⢕⢕⢕⢕⢕⢕⢕⢕⢕⢕⢕⢕⢕⢕⢕⢕⢕⢕⢕⢕⢕⢕⢕⢑⢑⠕⢕⢕⢕⠑⠀⠑⠀⢀⠀⠀⠀⠀⠀</a:t>
            </a:r>
            <a:br/>
            <a:r>
              <a:t>⠀⠀⠀⠀⠀⠀⠀⠀⠀⠀⠀⠀⠀⠀⠀⠀⠀⠀⠀⠀⠄⢄⠄⠀⠀⠁⠁⠁⠀⠀⠀⠀⠀⠀⠀⠀⠀⠀⠀⠀⠀⠀⠀⢕⠀⠀⠀⠀⠀⠀⠄⢀⠀⠀⠀⠀⠀⠀⠀⠀⠀⠀⠀⠀⠀⠀⠀⠀⠀⠀⠀⠀⠀⠀⠀⠀⠀⠀⠀⠀⠀⠀⠀⠀⠀⠀⠀⠀⠀⠀⠀⠀⠀⠀⠀⠀⠀⠀⠀⠀⠀⠀⠀⠐⠀⠁⠀⠀⠀⢀⠀⠀⠁⠁⠑⠑⠑⠔⢔⢄⢄⠀⠀⠀⠀⠀⠀⠀⠀⠀⠀⠀⠀⠀⠀⠀⠀⠀⠄⠔⢄⢕⢕⢕⢕⢕⢕⢕⢕⢕⠕⠀⠀⠀⠀⠀⠀⠀⠀⠀⠀⠀⢀⠄⠀⠀⠀⠀⢀⠀⢀⠀⠀⠀⠀⠀⠀⢀⢔⢕⢕⠕⠑⢕⡕⢕⢕⢕⢕⢕⢕⢕⢕⢕⠕⠑⠕⠁⠀⠁⠀⠀⠐⠑⠑⠁⠁⠀⠁⠁⠕⢑⢕⢕⢕⢕⢕⢕⢕⢕⢕⢕⢕⢕⠕⢕⢕⠕⠁⠁⠀⠀⠀⠀⠀⠀⠀⠀⠄⢄⠀</a:t>
            </a:r>
            <a:br/>
            <a:r>
              <a:t>⠀⠀⠀⠀⠀⠀⠀⠀⠀⠀⠀⠀⠀⠀⠀⠀⠀⢀⠀⠀⠀⠀⠀⠀⠀⠀⠀⠀⠀⠀⠀⠀⠀⠀⠀⠀⠀⠀⠀⠀⠀⠀⢀⠀⠀⠀⠀⠀⠀⠀⠀⠁⠀⠀⠀⠀⠀⠀⠀⠀⠀⠀⠀⠀⠀⠀⠄⠀⠀⠀⠀⠀⠀⠀⠀⠐⠀⠀⢀⠀⠀⠀⠀⠀⠀⠀⠀⠀⠀⠀⠀⠀⠀⠀⠀⠀⠀⠀⢀⠀⠀⠀⠀⠀⠀⠀⠀⠀⠀⠀⠐⠄⠀⢀⠀⠀⠀⠀⠀⠀⠀⠀⠀⠀⠀⠀⠀⠀⠀⠀⠀⠀⠀⠀⠀⠀⠀⠀⠄⢄⠀⠁⠕⠐⠑⠁⠁⠁⠑⠀⠀⠀⠀⠀⠀⠀⠀⠀⠀⠀⢀⢱⢕⣕⣕⣕⣕⢕⢕⢕⠑⠁⠐⢕⢕⢕⢕⢕⡕⢕⢕⢕⢕⢕⢕⢕⢇⢕⢕⢕⠑⠕⢑⠁⢑⢑⠀⢀⢀⢀⢀⠄⠄⠄⠀⠄⢄⢀⢀⢀⢀⢐⢕⢔⢕⢕⢕⢕⢕⠕⠕⢕⠑⠀⠀⠀⠀⠀⠁⠀⠀⠀⠔⢕⢕⢔⢕⢕⢕⢕⠀</a:t>
            </a:r>
            <a:br/>
            <a:r>
              <a:t>⠀⠀⠀⠀⠀⢀⢀⠀⠀⠀⠀⠀⠀⠀⠀⠀⠀⠁⠀⠀⠀⠀⠀⠀⠀⠀⠀⠀⠀⠀⠀⠀⠀⠀⠀⠀⠀⠀⠀⢄⢔⢱⢕⢕⢄⢄⢀⢔⠕⢗⠑⠀⠀⠀⠀⠀⠀⠀⠀⠀⠀⠀⠀⠀⠀⠀⠀⠀⠀⠀⠀⠀⠀⠀⠀⠀⠀⠀⠀⠀⠀⠀⠁⠁⠀⠀⠀⠀⠀⠀⠀⠀⠀⠀⠀⠀⠀⠀⠀⠀⢄⢄⠀⠀⠀⠀⠀⠀⠀⠀⠀⠀⠀⠀⠀⠁⠀⠀⠐⠀⠀⠀⠄⠀⠀⠀⠀⠀⠀⠀⠀⠀⠀⠀⠀⠀⠀⠁⠀⠀⠀⠀⠀⠀⠀⠀⠀⠀⠀⠀⠀⠀⠀⠀⠀⠀⠀⢄⢄⢔⢕⢕⢜⢕⢇⢕⢇⠕⢕⢕⢕⠵⠷⢞⢕⢜⢻⢿⢷⢗⢣⢱⢗⢕⢕⢇⢕⢕⢑⢀⢀⢐⠑⠑⢁⠁⢀⠀⠀⠄⠀⠀⠀⠀⠁⠁⠑⢑⢕⢕⢅⠁⠁⠑⠀⠀⠀⠁⠀⠀⠀⠀⠀⠐⠀⠐⠀⠀⠁⢕⢑⢀⠐⠐⠕⠕⠕⠑⢕⢕⠀</a:t>
            </a:r>
            <a:br/>
            <a:r>
              <a:t>⢀⠑⠑⠁⠄⠀⢀⠁⠐⠀⠀⠀⠀⢀⠀⠀⠀⠀⠀⠀⠀⠀⠀⠀⠄⠀⠀⠀⠀⠀⠀⠀⠀⠀⠀⠀⠀⠀⢄⠕⢕⢗⢗⢕⢜⢱⢕⢕⠀⠀⠀⠀⠀⠀⠀⠀⠀⠀⠀⠀⠀⠀⠀⠀⠀⠀⠀⠀⠀⠀⠀⠀⠀⠀⠀⠀⠀⠀⠀⠀⠀⠀⠀⠀⠀⠀⠀⠀⠀⠀⠀⠀⠀⠀⠀⠐⠀⠀⠀⠀⠁⠀⠀⠁⠀⠀⠀⠀⠀⠀⠀⠀⠀⠀⠀⠀⠀⠀⢀⠀⠁⠀⠀⠀⠀⠀⠀⠀⠀⠀⠀⠀⠀⠀⠀⠀⠀⠀⠀⠀⠀⠀⠀⠀⠀⠀⠀⠀⠀⠀⠀⠀⠄⢔⢔⢅⢕⢕⢕⢕⢕⢕⣔⡅⠁⠁⠁⠀⠄⢀⢄⢁⢅⢁⢅⢅⢁⢑⠅⠑⠕⢕⢕⢕⢕⢕⢕⢕⢕⠗⢑⢐⠕⠔⠁⠀⠀⠁⠀⠀⠀⠀⠀⠀⠀⠀⠀⠁⠑⠁⠀⠀⠀⠀⠀⠀⠀⠀⠐⠀⠀⠀⠀⠀⠀⠀⠀⠀⠀⢐⢕⢕⢔⢄⢀⠀⠀⠀⠀⠑⠀</a:t>
            </a:r>
            <a:br/>
            <a:r>
              <a:t>⣱⣷⣔⡄⠀⠀⠀⠀⠀⠀⠀⠀⠀⠀⠀⠀⠀⠀⠀⠀⠀⠀⠀⠀⠀⠀⠀⠀⠀⠀⠀⠀⠀⠐⠀⢀⠰⠔⠁⠀⠀⠀⠁⠕⠘⢕⢕⠑⠁⠀⠀⠀⠀⠀⠀⠀⠀⠀⠀⠀⠀⠀⠀⠀⠀⠀⠀⠀⠀⠀⠀⢀⠀⠀⠀⠀⠀⠀⠀⠀⠀⠀⠀⠀⠀⠀⠀⠀⠀⠀⠀⠀⠀⠀⠀⠀⠀⠀⠀⢀⠔⠐⠀⠀⠀⢔⢄⠀⢐⢔⢀⠀⠀⠀⠀⠀⠀⠀⠀⠀⠁⠀⠁⠐⠐⠐⠐⠐⠀⠀⠀⠀⠀⠀⠀⠀⠀⠀⠀⠀⠀⠀⠀⠀⠀⠄⠄⠀⠀⠀⠀⠀⢔⢕⣷⡇⢔⢕⢕⢕⢕⢕⢜⢕⢀⠀⠀⠀⠐⠔⠔⢕⢕⢕⢕⢕⢇⢕⢕⢕⢕⢔⠑⠄⠕⠕⠅⢕⢑⢑⠑⠕⠀⢀⢀⠀⠀⢀⠀⠀⠀⠀⠀⠀⠀⠀⠄⠀⠀⠐⠐⠔⠕⠑⠔⠀⠄⠄⢄⢔⢄⢔⢔⢔⢔⢔⢔⢄⢄⢕⢕⠑⠑⠕⢕⢕⢕⠀⢔⢔⠀</a:t>
            </a:r>
            <a:br/>
            <a:r>
              <a:t>⣼⡝⢗⢎⢗⣔⡀⠀⠀⠀⠀⠀⠀⠀⠀⠀⠀⠀⠀⠀⠀⠀⠀⠀⠀⠀⠀⠀⠀⠀⠀⠀⠀⠀⠀⠀⠀⠀⠀⠀⠀⠀⠀⢀⢄⢕⢕⢔⠀⠀⠀⠀⠀⠀⠀⠀⠀⠀⠀⠀⠀⠀⠄⠄⠀⠀⠀⠀⠑⠁⠁⠀⠀⠀⢀⢀⠀⠀⠀⠀⠀⠀⠀⠀⠀⠀⠀⠀⠀⢀⢄⢄⢔⢔⠄⠅⢅⢔⢄⢅⢕⢕⢔⢔⢕⢕⢕⢕⢕⢕⢕⢕⢔⢄⢀⢀⠀⠀⠀⠀⠀⠀⠀⠀⠀⠀⠀⠀⠀⠀⠀⠀⠀⢄⢄⢄⠀⢀⢄⢀⢀⢄⢰⢔⡔⢕⢕⠀⢄⢄⢄⢔⢕⢁⢕⢝⣳⡕⣕⣕⣕⢕⢕⢝⢱⢕⢕⢔⠰⢕⢕⢕⣕⣕⢅⢕⢕⠑⠕⢕⢕⢕⢕⢔⢄⠀⠀⠁⠑⠑⠕⠔⢔⠀⠀⠐⠔⠀⠀⠀⠀⠀⠀⠀⠀⠀⠀⠀⠀⠀⠀⠀⠀⠀⠀⠀⠀⠄⠄⢄⠁⠁⢁⠁⠁⠑⠑⠀⠀⠀⠀⠀⠀⠔⠐⠀⠀⠁⠑⠕⠀</a:t>
            </a:r>
            <a:br/>
            <a:r>
              <a:t>⢟⣟⡟⢟⢾⣾⣧⡕⢔⢄⢀⠀⠀⠀⠀⠀⠀⠀⠀⠀⠀⠀⠀⠀⠀⠀⠀⠀⠀⠀⠀⠀⠀⠀⠀⠀⠀⠀⠀⠀⠄⢔⢔⢕⢕⢕⠕⠀⠀⠀⠀⠀⠀⠀⠀⠀⠀⠀⠁⠑⠀⠀⠀⠀⠀⠀⠀⠀⠀⠀⠀⠀⠀⠀⠀⠀⠀⠀⠀⢔⢄⢀⢀⠀⢀⢀⠀⢀⠀⢁⢕⢕⢔⠀⢄⢄⢄⢔⢔⣕⣱⣕⣵⣕⣕⢕⢕⢕⢟⢗⢱⢕⢕⢕⢕⢕⢕⢕⢄⢀⢀⢀⠀⠀⠀⠀⠀⠀⠀⠀⢄⢔⢱⡕⠕⠕⠕⠑⠑⠑⠑⠑⠑⠕⠕⢞⢇⢕⢕⢕⢕⢗⢗⢗⠎⠟⠿⢏⠕⢱⠅⠀⠄⠑⠑⠑⠀⠁⠁⢑⢕⢕⢕⢕⡜⢕⢕⢄⢁⠑⠕⢕⣕⣕⢕⢀⠀⠀⠀⢀⢀⠀⠁⠀⠀⠀⠀⠔⠄⢔⠀⠀⠐⠀⠀⠀⠀⠀⠀⠀⠀⠀⠀⠀⠀⢀⢀⢄⢄⢄⢄⢕⢑⡕⢀⠀⠀⠀⠀⠀⠀⠀⠀⠀⠀⢄⢄⢄⢄⢀⠀</a:t>
            </a:r>
            <a:br/>
            <a:r>
              <a:t>⡿⢿⢿⢿⣿⣿⣿⡝⢕⢱⣕⣕⢀⠀⠀⠀⠀⠀⠀⠀⠀⠀⠀⠀⠀⠀⠀⠀⠀⠀⠀⠀⠀⢀⣀⢀⠀⠄⢐⣕⢕⢞⢕⢕⠕⠁⠀⠀⠀⠀⠀⠀⠀⠀⠀⠀⠀⠀⠀⠀⠀⠀⠀⠀⠀⠀⠀⠄⠴⢔⢀⢀⠀⠀⠀⠀⠀⠄⠔⢕⠏⢑⢑⢕⢗⢕⠑⠑⠕⠁⠉⠁⠀⠀⠁⠈⠑⠑⠑⠕⠕⠜⢝⠝⢝⢝⢎⢝⢕⢕⢕⢕⢕⢕⢕⢹⢕⢗⢗⢕⢕⢕⢕⢐⢐⢑⠅⠀⠀⠄⠁⠀⠁⠀⠁⠐⠀⠀⠀⠀⠀⠀⠀⠀⠀⠀⠀⠀⠁⠁⠁⠁⠐⠁⠀⠀⠀⠀⠀⠁⠀⠐⢔⢕⢄⢀⠁⠐⢕⢇⢕⢕⢕⢕⠁⢄⠑⠕⢅⢁⠀⠁⠁⠑⠑⠕⢔⠄⠠⠄⠕⠕⠕⠀⠀⠀⠀⠀⠀⢄⢄⢄⢀⢄⢀⢐⠀⠀⢀⢀⢄⢄⢄⣄⢔⢕⢕⢷⢗⣞⣗⣗⢳⢎⢗⢕⢀⠀⢔⢔⢀⠀⠔⢔⢕⢕⢕⢕⢕⢕⠀</a:t>
            </a:r>
            <a:br/>
            <a:r>
              <a:t>⢷⢿⢿⡧⢗⢗⣼⣵⢞⢇⠑⢘⢝⣧⣕⣄⡄⢠⣄⡄⢔⢄⠄⠀⠀⠀⠀⠀⠀⠀⠀⠀⠀⠀⠀⠀⠀⢕⣼⣿⣷⡕⢕⢔⢀⢀⢀⢄⢀⠀⠀⠀⠀⠀⠀⠀⠀⠀⠀⠀⠀⠀⠀⠀⠀⠀⠀⠀⠀⠀⠀⠀⠀⠀⢄⠔⠐⠀⠀⠀⠀⠁⠁⠁⠁⠁⠁⠁⠁⠀⠀⠀⠀⠀⠀⠀⠀⠀⠀⠀⠀⠀⠀⠀⠀⠀⠁⠁⠁⠁⠑⠕⢕⢕⢕⢕⢷⢕⢕⢕⢕⢕⢕⢕⢕⢕⢔⢀⠀⠀⠀⠀⠀⠀⠀⠀⠀⠀⠀⠀⠀⠀⠀⠀⠀⠀⠀⠀⠀⠀⠀⠀⠀⠀⠀⠀⠀⠀⠀⠀⢀⢔⢕⢕⢳⠗⢞⢇⢕⢕⢕⢕⢕⢔⢕⢕⡔⢔⢕⢕⢔⢀⠀⠀⠀⠀⠀⠁⠑⠀⠀⠀⠀⠀⠀⠀⠀⠀⠐⠕⠕⢕⢕⢕⢕⢕⣕⢕⢕⢱⢵⢵⢝⢕⢕⢕⢕⢅⢑⢑⢜⢝⢵⣵⢱⢕⡕⢕⢕⢕⠕⠔⠄⠑⢕⢕⢜⢇⢜⢝⠀</a:t>
            </a:r>
            <a:br/>
            <a:r>
              <a:t>⠜⢽⣷⣧⣵⣾⣵⡏⢝⢕⢳⣵⣕⡜⢊⢟⢏⢹⢿⢿⣗⢗⢳⢷⢳⢷⣵⢴⡕⢧⢵⢵⡄⢴⢔⢕⢗⢟⣟⣝⣳⣿⣷⡷⢗⡕⢕⢕⢕⣕⢕⢕⢕⢔⢄⢄⠄⠄⠔⠔⠐⠐⠐⠁⠁⢅⠀⠀⠀⠀⠀⠀⠁⠀⠀⠀⠀⠀⠀⠀⠀⠀⠀⠀⠀⠀⠀⠀⠀⠀⠀⠀⠀⠀⠀⠀⠀⠀⠀⠀⠀⠀⠀⠀⠀⠀⠀⠀⠀⠀⠀⠀⠀⠁⠁⠑⠑⠕⢷⢧⣕⢕⢕⢕⢕⢕⢕⢕⢔⢀⢄⢀⢀⠀⠀⠀⠀⠀⠀⠀⠀⠀⠀⠀⠀⠀⠀⠀⠀⠀⠀⠀⠀⠀⠀⠀⠀⠀⠀⠀⠑⠑⠑⠕⢀⢄⢔⢔⢕⢱⢾⢏⢿⢵⣕⣷⡕⢕⢕⢕⡕⢕⢕⡔⠀⠀⠀⠀⠀⠀⠀⠀⠀⠀⠀⠀⠀⠀⠀⠀⢐⣱⣕⣼⣕⣕⢕⢕⢕⢕⢕⢕⢕⢕⢕⢕⢕⠕⠕⠁⢅⢑⠑⠁⠁⠁⠘⠕⢕⢕⢔⢀⢀⠀⠑⢗⢇⢕⢵⢵⠀</a:t>
            </a:r>
            <a:br/>
            <a:r>
              <a:t>⢤⣄⡜⣻⣿⣿⣿⣯⣗⣳⣣⣼⣝⡟⢽⡕⢗⢕⢁⢜⢙⠕⠑⠑⠑⠜⢟⢟⣟⢇⢾⢧⣵⢵⢵⢮⣵⣵⡵⣗⡞⢟⢻⢿⢿⣷⡿⢟⢟⢿⢷⣵⣵⣵⢕⢱⢵⣵⢔⢄⢔⢕⢔⢕⢄⢄⢄⢄⢔⢔⠔⠕⠖⢆⢔⢔⢖⢗⢇⢔⡄⢄⢀⢀⠀⠀⠀⠀⠀⠀⠀⠀⠀⠀⠀⠀⠀⠀⠀⠀⠀⠀⠀⠀⠀⠀⠀⠀⠀⠀⠀⠀⠀⠀⠀⠀⠀⠀⠀⠁⢑⢕⢕⢕⢕⣕⢕⢕⢕⢕⢕⢕⢕⢔⢔⢀⢀⢀⢀⠀⠀⠀⠀⠀⠀⠀⠀⠀⠀⠀⠀⠀⠀⠀⠀⠀⠀⠀⠀⠀⠀⠀⠔⢕⢑⠑⠀⢄⢕⢕⢕⢱⣵⣵⣼⢝⢻⢧⢜⢜⢱⣵⢣⢕⢄⢀⠀⠀⠀⠀⠀⠀⠀⢀⠀⠀⠀⠄⠄⠔⠑⠁⠁⠘⢟⢏⢕⢱⢷⠕⢕⢕⢕⢕⢕⢇⢕⢱⣧⣔⣕⣕⢕⢄⢄⠀⠀⠀⠀⠑⠕⢕⢕⢔⢔⠁⠑⢕⢱⢳⠀</a:t>
            </a:r>
            <a:br/>
            <a:r>
              <a:t>⠑⢘⢝⢝⢝⢟⣟⡟⢟⢏⢝⢏⢝⡿⣿⣟⢸⢕⢕⢕⢔⢔⢕⢀⢀⢐⢑⢑⢑⢁⢕⢕⣕⡱⢜⢯⢹⡟⢇⣜⣻⣿⣿⡾⢽⢝⢕⣷⣷⢷⢻⢿⢟⢟⢕⢕⣼⣿⢕⢕⢕⢵⣕⢕⢱⡕⢁⢀⠀⠁⠁⠑⠁⢁⢕⢕⢝⢕⢕⠕⠕⠑⠑⠑⠀⠀⠀⠀⠄⠄⠄⠀⠀⠀⠀⠀⠀⢀⢀⠀⠀⠀⠀⠀⠀⠀⠀⠀⠀⠀⠀⠀⠀⠀⠀⠀⠀⠀⠀⠀⠀⠀⠁⠑⠕⠟⢧⢕⢕⢕⢕⢕⢕⢕⢀⢅⢕⢕⢕⡕⢔⢀⠀⠀⠀⠀⠀⠀⠀⠀⠀⠀⠀⢀⢀⢀⠀⠀⠀⠀⠀⠀⠕⢕⠑⠑⠕⢕⠕⢇⢝⢕⢱⡎⢕⢕⢕⢇⢕⢗⢞⢿⣗⣳⢵⣕⢄⢔⠔⠔⠀⠀⠀⠁⠀⠀⠀⠀⠀⠀⠀⠀⢀⠄⠁⠀⠀⠁⠁⠀⠀⠀⠁⠑⢕⢕⢕⣵⣿⣿⣿⡿⢻⣷⢵⡕⢔⢄⠀⠀⠀⠁⢕⠀⠀⠀⠱⢞⢕⢕⠀</a:t>
            </a:r>
            <a:br/>
            <a:r>
              <a:t>⣜⢜⢕⢕⢍⢝⢕⠙⠙⠕⢕⢕⢝⢝⢝⢝⠑⠑⠁⢁⢑⠑⢕⢕⢕⢜⢕⣕⣱⣵⣵⣵⢱⢕⢱⢕⢪⣕⣹⣿⣷⣗⢗⢕⢝⢕⢕⢟⡕⢕⢕⢕⣗⡷⢵⢿⢿⢟⢕⢕⢱⣕⡸⣵⣵⣼⣽⢗⢣⢖⡔⢔⣕⡕⢅⢕⣕⢕⢕⣔⢄⢄⢄⢔⢰⢔⢔⢠⢄⢄⢄⢀⢀⢀⢀⢀⠁⠁⠁⢑⢐⢐⢀⠄⠀⠀⠀⢀⠀⠄⠀⠀⠀⠀⠀⠀⠀⠀⠀⢀⢀⢀⠀⠀⠀⠀⠀⠁⠑⠕⠕⢕⢇⢕⢕⢕⢕⢕⢕⢝⢏⢕⢕⢔⢔⢄⢄⢀⢀⢀⠄⠔⠔⠕⠁⠀⢄⢄⢄⢄⢄⢄⢀⠀⢄⣄⢔⢕⢕⢕⢕⠐⠕⢕⢕⢅⢕⢵⣕⣕⢕⢕⢕⢕⢕⢝⢏⢗⢔⢀⢀⠀⠀⢀⢀⢀⠀⢀⠀⠀⠐⢕⢕⢄⠀⠀⠀⢀⢀⠀⠀⠀⠀⠀⠀⠘⠕⢕⠝⢝⢕⠕⠑⠙⠕⢜⢳⣕⢕⢔⢀⢄⢅⠀⠠⢔⢰⣵⡕⡕⠀</a:t>
            </a:r>
            <a:br/>
            <a:r>
              <a:t>⡄⠀⠀⢀⢁⢅⢀⢀⠀⠀⢀⢁⢑⣕⢇⢄⢀⠀⠀⠑⢕⢕⢕⢘⢝⣞⣟⣽⣿⣿⣿⣟⣧⡵⢵⣵⣕⣝⣽⡽⢽⢾⢕⢕⣅⣕⡜⢳⢷⣵⣵⣵⣽⣝⣕⡕⢕⢕⢻⢷⢕⢕⢕⢕⢜⢏⢹⢱⢧⣵⣼⣼⡝⣝⡽⢿⢿⣷⡾⢟⢞⢿⢽⣽⣽⡽⢾⢷⣿⣷⣷⣷⣵⡣⣽⣕⣕⣔⣔⣄⢄⢅⠑⠑⢔⢔⢔⢔⢄⠄⠄⢄⠀⠀⠀⠀⠀⠀⠀⢕⢕⢕⢕⢕⢔⢀⠀⠀⠀⠀⠀⠀⠑⢕⢜⢕⢕⢕⢕⢕⢕⢜⠕⠕⢕⢕⢕⢑⠁⠀⠀⠀⠀⠀⠀⠀⢕⢕⢕⢕⠕⠕⢕⢕⢕⢝⢕⢕⢕⢕⢵⣵⣴⣔⢕⣕⣕⣕⣵⣕⢕⢝⢕⢕⢕⢕⢕⢕⢕⢕⢜⢗⢣⣝⣿⣟⡇⢔⢄⢄⢄⠀⠁⠁⠀⠀⠀⢕⠑⠀⠀⠀⠀⠀⢀⠀⠀⠀⢀⠀⠀⠀⠀⠀⠀⠀⠑⠜⢻⣧⡕⣕⢕⢕⢔⠀⢕⢹⣿⣕⠀</a:t>
            </a:r>
            <a:br/>
            <a:r>
              <a:t>⢏⢗⢞⢟⠗⠗⠋⠙⠉⠉⠉⠕⢕⢝⢱⢗⢞⢣⣕⢕⢱⢕⢕⢗⢖⢇⢵⠕⢜⢝⢝⢕⢕⠕⠕⠑⠑⠑⠕⠕⢕⢞⢏⢟⢻⢟⣿⡵⣕⢱⢞⢿⢟⢟⣯⡝⢏⢝⢝⢕⢕⢕⢕⢕⢴⢵⢴⢅⢅⢑⢍⢁⢁⢁⢅⢕⢕⡕⣧⣽⣷⣾⣾⣿⣿⡇⢜⢕⢟⢟⢿⢿⢿⣿⣏⣹⣽⣽⣽⣝⣝⣝⣿⣷⢵⢕⣕⣕⣕⢕⢔⢔⢕⢁⠀⠀⠀⠀⠐⠕⢕⠀⠀⠁⠑⠁⠀⠀⠀⠀⠀⠀⠀⠀⠁⠁⠀⠀⠁⠁⠕⠔⠄⠀⠁⠑⠕⠑⠀⠀⠀⢀⢀⢔⢔⠁⠁⠀⠁⠀⠀⠄⠑⠁⠀⠀⠀⠀⢕⢕⢝⢷⡕⢕⢜⢻⣿⣿⣿⣿⣷⣷⣧⣕⡕⢕⢕⢕⢕⢕⢕⢕⢕⢝⢻⣿⣿⣇⣕⢕⢕⠀⢄⠄⢔⢔⢕⠀⠀⠀⠀⠀⠀⠑⠑⠑⢔⠐⠁⢀⢀⠀⠀⠀⠀⠀⠀⠀⠑⢕⢟⢪⢝⢝⢇⢔⢕⢕⢟⢻⠀</a:t>
            </a:r>
            <a:br/>
            <a:r>
              <a:t>⢏⢝⡝⢅⡕⢀⠀⠀⠁⠁⠀⢀⢕⢑⢅⢁⠑⢕⢜⢕⢕⢇⢕⢕⢕⢕⡕⠕⠇⢕⠑⠑⠀⠀⠀⠀⠀⠀⠀⢀⢄⠕⠁⠁⠑⠀⠑⠕⠑⠑⠑⠑⠕⢕⠑⠑⢕⢕⢕⢕⢝⠟⢗⢕⢕⡷⣷⣷⣕⣕⣕⣕⣕⡜⢈⡑⠓⢥⢕⢝⢗⠺⢟⢏⡏⢉⣉⡉⢕⡼⢽⣷⡷⢷⢿⢿⣟⣝⣝⢻⣟⣏⡝⢷⣕⡏⢍⣍⡍⢹⣏⣷⣷⣵⣵⣔⣔⣄⢄⢄⢀⠀⠀⢀⢀⠀⠀⠀⠀⠀⠀⠀⠐⠀⠀⠀⢀⢀⠀⠀⠀⢄⢀⢀⢀⠀⠀⠀⠀⠀⢀⠀⠁⠁⠁⠀⠀⠄⢔⢀⢀⢐⠀⠀⠀⠀⠀⠀⠁⢕⢕⢕⠜⢝⢇⢜⣝⣟⣝⣿⣿⣿⣿⣿⣿⣿⣷⡷⢵⢕⢕⢕⢝⢝⢿⢿⢿⣿⣷⣵⣕⣔⣄⢕⢕⢕⢄⢀⠄⠀⠐⠀⠀⠀⠀⠀⠀⢀⢄⢕⢕⢕⢀⠀⠀⠀⠀⠕⠔⠀⢑⢕⢕⢜⢗⢷⣷⣿⣷⡕⠀</a:t>
            </a:r>
            <a:br/>
            <a:r>
              <a:t>⢕⢕⣕⣔⣔⡔⢕⢃⢁⢁⢁⢉⢅⢔⢅⢄⠀⠀⣅⠄⠀⠀⠀⢀⢠⢤⢔⢔⢄⢅⠀⠄⢄⠀⠀⠀⠐⠀⠀⠄⠆⠄⠀⠄⠔⠐⠀⠀⠀⠀⠀⠄⠄⢔⢄⢔⢕⠕⠅⠅⠑⠐⠀⠀⠁⠁⠜⢿⢟⢟⣝⡻⠟⢠⣿⠏⢠⠣⠕⣕⣵⣕⣕⢱⢇⢸⣿⡇⢕⣉⣡⣤⠘⢕⣝⢹⠉⣍⣍⣍⣍⣍⣍⣍⣍⣕⣼⣿⣇⣜⣝⣝⣍⣝⣍⣝⣝⣍⢝⣯⣇⡔⢄⢀⠀⡖⢒⣓⠓⡆⠀⢄⢔⢔⢔⢔⢔⣔⠕⢓⣈⣉⣉⣁⢒⠢⡀⢀⢄⣔⣵⢕⢀⠤⠒⣘⣍⣍⣍⡑⠳⢕⢀⢀⢀⠀⢄⠔⢂⣉⣉⣍⡑⠣⢕⢱⢕⣕⡹⢿⡟⢙⣙⡙⢹⣿⣿⣿⣷⣧⣕⣕⢕⡕⢕⢕⢕⢼⣽⡿⢿⢵⢕⢕⢀⢀⢕⢑⠀⢀⢕⣔⢔⠀⠀⠀⢀⠕⠕⢕⢕⢕⠑⠀⠀⠀⠀⠀⠀⠀⠕⢗⢇⢕⢕⢣⣿⣿⣿⣿⠀</a:t>
            </a:r>
            <a:br/>
            <a:r>
              <a:t>⠃⢙⢙⢙⢉⢕⠈⠁⠁⠁⠁⠁⠁⠉⠉⠁⠀⠒⠇⠄⠀⠀⠁⠁⠁⠀⠁⠈⠑⠓⠑⠕⠔⠑⠑⠂⢕⠕⠑⠑⠕⢑⢄⠀⠀⠀⠀⠀⢀⢀⢄⢔⢄⢁⢀⢀⢄⠀⠀⢄⢀⢀⢄⢄⢄⢐⣕⣕⣵⡵⠋⣠⣴⡿⢏⡴⢁⣶⡦⠀⢠⣤⣴⣶⣷⣾⣿⡿⢿⠟⠛⢋⣁⠬⣿⣿⢕⣿⣿⢟⢟⢟⠛⢟⢟⠟⢟⢛⢛⢟⢟⢟⢟⢟⢟⢛⢛⢛⢕⣿⡿⡿⠷⠇⢓⣅⣾⣿⢕⡇⢀⠁⠑⠕⠁⢑⢜⢡⣷⣿⡿⠿⢿⢿⣿⣷⡅⠣⡁⠁⠁⡱⢁⣴⣿⡿⢿⢿⢿⣿⣷⣔⠑⡕⢕⡱⢁⣵⣿⢟⠟⠟⢿⣷⡌⢫⢕⢕⢕⢜⢰⣿⢟⢠⣻⣿⣿⣿⣿⣿⣿⣿⣿⣿⣿⣷⣷⣷⣿⣕⣱⣕⣕⣵⢵⢷⣷⣕⢕⢕⡕⣿⡇⢕⢄⢔⢀⠀⠀⢄⢕⢕⠀⠀⢀⢄⠀⠀⠀⠀⠀⠀⠁⠑⢕⢜⢿⣿⣿⣿⠀</a:t>
            </a:r>
            <a:br/>
            <a:r>
              <a:t>⢇⠕⠕⠝⠕⢔⢕⢕⢔⠀⠀⠄⠀⠀⠐⠒⠐⠀⠀⢀⠀⠀⠀⠀⢀⢔⢕⢀⢀⣀⣀⣀⣀⢄⢤⢴⢇⢕⢕⢕⢱⢆⢇⢔⢄⢔⢔⣕⣱⣷⣷⣷⡿⣿⣷⣷⣷⣷⣷⣷⣷⣷⣷⣷⣿⢿⠿⠿⢿⢷⢅⠝⢿⣧⡜⣱⣾⢟⢅⢢⠈⠉⠉⢡⡕⢸⣿⡇⢕⡝⠙⠐⠐⢕⢜⣿⢔⣿⣿⢘⣙⣙⣕⣾⣿⣕⣙⣙⣙⣙⣕⣿⣿⣕⣝⣙⣙⠙⡟⢿⢷⡇⢷⣾⣿⣿⣿⣿⢕⡇⢕⢕⢄⢄⢀⡜⢰⣿⡿⢑⠔⠇⠕⠢⡘⢿⣿⡆⢱⠀⢱⢁⣾⣿⠏⡱⠃⢑⢶⡅⢻⣿⣧⠜⣷⡇⣸⣿⡇⡜⢿⣵⠜⣿⣷⠘⡕⢕⠎⣰⣿⠏⡰⣱⣼⣿⣿⣿⣿⣿⣿⣿⣿⣿⣿⣿⣿⣿⣿⣿⣿⣿⢿⢿⢿⣝⣽⣽⣿⣿⡿⣇⢕⢕⠕⢕⢕⢔⢔⢕⣕⣕⡄⢔⢕⠕⠀⠀⠀⠀⠀⠀⠀⠀⢅⣜⣿⣕⡜⢿⠀</a:t>
            </a:r>
            <a:br/>
            <a:r>
              <a:t>⢵⣵⢵⣵⣵⣕⡕⢕⢔⢀⠀⠀⠀⠀⢀⠁⠀⠀⠀⠀⠁⠉⠁⠁⠑⠘⠁⠁⠁⠁⢕⠑⠁⠁⠀⠁⠁⠁⠀⠀⠁⠈⠁⠁⠑⠐⠀⠀⠁⠘⠙⠉⠉⠁⠈⠙⠻⣿⣿⣿⡿⢟⢟⠕⠀⠀⠀⠀⠀⠑⠁⠑⡅⢝⣿⡿⠋⠐⢃⠹⢰⣶⡆⢸⡇⢸⣿⡇⢕⡇⢸⣿⡇⢕⢕⢸⠀⣿⣿⠘⠛⠟⢟⣿⣿⢟⠟⠟⠟⠟⢟⣿⣿⢟⠟⠛⠛⠀⡇⢕⢕⢇⢔⢔⢰⠑⣿⣿⢕⣗⢕⢕⢕⢕⢱⠑⣾⣿⡇⢜⠀⠀⠀⠀⢇⢸⣿⣿⠈⡔⡇⢸⣿⡟⢰⢁⢐⡕⢇⢻⠜⣿⣿⡕⢿⢕⣿⣿⢕⣇⣕⣾⠀⣿⣿⠀⣷⠏⣰⣿⠏⡰⣹⣷⣿⣿⣿⢿⢿⢿⣿⣿⣿⣿⡿⢿⣿⣿⣿⣿⣿⣿⣾⣗⡻⢿⢟⣻⣽⣽⣵⣕⢕⢕⣕⣕⡗⢞⢝⢝⢝⢝⢕⢕⢕⢔⢄⠀⠀⠀⠀⠀⠀⠀⠁⠙⢝⢣⣽⣕⠀</a:t>
            </a:r>
            <a:br/>
            <a:r>
              <a:t>⣕⡕⢱⢼⢼⢿⣝⡝⢟⢳⢧⢄⢄⢕⢗⢗⢟⠋⠙⠙⠙⠓⠒⠐⠀⠀⠀⠀⠀⠀⠀⠀⠀⠀⠀⠀⠀⠀⠀⠀⠀⠀⠀⠀⠀⠀⠀⠀⠀⠀⠀⠀⠀⠀⠀⠀⠄⠄⠀⠑⠑⢑⠀⠀⠀⠀⠀⠀⠀⡤⠤⠜⣡⣾⢟⢕⢂⢸⣿⡄⢸⣿⡇⢸⡇⢸⣿⡇⢕⡇⢸⣿⡇⢕⠄⢸⠀⣿⣿⢸⢝⣝⡇⢹⣿⣕⣍⣉⣉⣉⣕⣿⣿⠕⡏⠉⠉⠉⠁⠔⠁⠁⠑⠕⢸⠀⣿⣿⢕⡧⢽⣝⣕⡕⢸⢄⣿⣿⢕⡇⠄⠄⠀⢄⢸⢕⣿⣿⢔⡇⢕⣿⣿⡇⢸⣔⣕⣱⣕⣼⢔⣿⣿⡇⢸⡇⢹⣿⡇⠹⣿⢟⢱⣿⡿⢠⠇⣱⣿⠇⡵⠛⣙⣉⣉⡙⠟⢝⢕⢵⢕⢜⢝⣝⢏⢕⢜⢝⢹⢻⡟⢟⣿⣧⣵⣕⣹⣽⣿⣿⣿⢾⣿⣿⣿⣯⣵⣕⡕⢕⢕⢕⢕⣱⣵⡇⢔⢀⠄⢀⠀⠀⠀⠀⠀⠀⠀⠁⠜⢟⠀</a:t>
            </a:r>
            <a:br/>
            <a:r>
              <a:t>⢕⢝⢯⣻⣧⣕⡕⢕⢕⢕⣕⢕⢕⢕⢕⢕⢕⢀⠀⠀⠀⠀⠀⠀⠀⠀⠀⠀⠀⠀⠀⠀⠀⠀⠀⠀⠀⠀⠀⠀⠀⠀⢀⠀⠀⠀⠀⠀⠀⠀⠀⠀⠀⠀⠀⠀⠀⠀⠀⠀⠀⠁⠀⠀⠀⠀⠀⠀⠀⢕⢸⢿⢿⢿⢿⣿⡿⠟⢿⡧⢸⣿⡇⢸⢇⢸⣿⡇⢕⢇⢸⣿⡇⢕⠀⢸⠀⣿⡇⠸⠿⠷⠇⠘⠙⠙⠙⠙⠙⠙⠙⠙⠙⠀⠧⠤⡀⠀⠀⠀⠀⠀⢄⣰⣼⠀⣿⣿⢕⣧⣷⣵⣕⣝⣹⢕⣿⣿⢕⣇⣔⣄⡱⣵⢼⠕⣿⣿⢕⡿⢄⣿⣿⡇⢸⢕⣕⡜⢝⢜⢕⣿⣿⡇⢸⢜⣅⠻⢿⣷⣶⣶⣿⠟⢁⢂⣼⣿⠃⠌⣰⣾⡿⢟⢟⢿⣷⣔⠹⣿⣿⣷⣷⣯⣵⣵⡕⢕⢟⢕⢕⣕⣝⣝⣽⡝⢝⢹⡿⢟⢟⢿⢿⢏⢗⡞⢿⢿⢟⢏⢵⣵⣵⣕⣵⣕⢕⢄⢀⢅⢀⠀⠀⢄⠀⠀⠀⠀⠀⠀⠀</a:t>
            </a:r>
            <a:br/>
            <a:r>
              <a:t>⢕⢕⢕⣼⡟⢿⣿⣿⣿⣿⣿⣿⣷⣯⡜⢟⢳⢷⣧⣔⡄⠀⠀⠀⠀⠀⠀⠀⠀⠀⠀⠀⠀⠀⠀⠀⠀⠀⠀⠄⠐⠑⠑⠀⠀⠀⠀⠀⠀⠀⠀⠀⠀⠀⠀⠀⠀⠀⠀⠀⠀⠀⠀⠀⠀⢄⢕⢔⠰⠞⡄⢄⣀⠀⢸⣿⡇⢁⣠⢀⢸⣿⣷⣷⣷⣾⣿⣷⣷⣷⣾⣿⡇⢱⢕⢸⢱⣿⡇⠀⢰⣶⣷⣷⣶⣷⣷⣷⣷⣶⣷⣶⣷⣶⣶⠆⡱⢔⢄⢄⢔⣣⣿⣿⣿⠀⣿⣿⢕⡇⢝⢻⢟⡣⢸⠕⣿⣿⡕⣏⣝⣗⢕⢕⢻⢕⣿⣿⠕⡇⡕⣿⣿⡇⢸⣝⢹⢇⢇⢱⠕⣿⣿⡇⢸⢕⢜⢕⢰⢥⢬⠥⢤⡲⢑⣼⡿⢑⡜⢰⣿⡟⢰⣿⣿⡕⢿⣿⡔⢫⣿⡝⢝⢝⢝⢝⢿⢷⢷⣷⣷⣷⣷⣧⣵⣽⣕⣕⣕⣕⣕⢕⢵⢾⣷⣿⣿⣷⣧⢕⣜⣹⡿⢟⢳⣷⣵⡧⢵⡕⢕⢕⢕⢀⠀⠀⠀⠀⠀⠀⠀</a:t>
            </a:r>
            <a:br/>
            <a:r>
              <a:t>⠁⠝⠕⢞⢿⢿⣿⡏⢝⠹⢿⣝⢟⢿⣻⣿⣾⣿⡿⢏⢝⢀⠀⠀⠀⠀⠀⠀⠀⠀⠀⢄⠀⠀⠀⠀⠀⠀⠀⠀⠀⠀⠀⠀⠀⠀⠀⠀⠀⠀⠀⠀⠀⠀⠀⠀⠀⠀⠀⢀⢀⢔⠐⠀⠀⠁⠀⢀⡀⢠⠇⣼⣿⠀⢸⣿⡇⢜⣿⡇⠘⠛⠃⢡⡕⢸⣿⡇⢡⢥⣤⠀⠀⠑⢱⡇⢸⣿⠇⡔⢔⣴⡘⢻⣷⣕⢐⢴⣴⡴⠐⣱⣾⡿⢃⡔⢕⢕⢕⢕⢕⢻⣿⣿⣿⠀⣿⣿⢕⡟⢕⢕⢟⢮⣽⡄⢿⣿⡇⢱⢝⢕⢜⢕⡇⢸⣿⡿⢄⠇⡇⢸⣿⣧⠜⡕⢕⢷⢗⢺⢄⣿⣿⠑⡇⢕⢕⠕⠑⢕⡵⢕⡱⢅⣾⡿⢁⣾⡇⢸⣿⡇⢸⣿⣿⡇⢸⣿⡇⢸⢽⢽⢵⣷⣕⢱⣕⣕⣕⣕⣝⢟⣿⣿⣯⣵⣵⣾⣯⣝⢗⢕⢕⣝⣝⣹⣿⣿⣿⣿⣿⣯⣵⢵⢵⢵⣾⢿⢕⢕⡕⢕⢄⠀⢅⢔⡀⠀⢀⢀⠀</a:t>
            </a:r>
            <a:br/>
            <a:r>
              <a:t>⢄⢄⢄⠀⢁⠑⠑⠑⠀⠀⢁⢕⢵⡕⣿⣿⣿⣿⡿⣿⣷⣷⣷⣷⢷⢷⢧⣤⣴⣔⢔⢕⢀⠀⢀⢀⠀⠀⢀⢄⢄⢀⢀⢀⢀⢀⣀⢀⠀⠀⢀⢀⢀⢀⢀⢀⢀⢄⢔⢇⢱⢕⢗⢲⠐⠐⠁⠀⠀⢸⢄⣿⡇⠀⢸⣿⡇⠀⣿⡇⠸⠉⠉⢁⡇⢸⣿⡇⢜⢏⣼⠀⣿⡇⠸⢁⣿⡟⢠⢕⣿⡝⢜⢢⡙⠻⣿⣦⣴⣴⣾⠟⢋⣰⢪⢞⠺⠕⠕⠘⠁⢵⠽⠷⠿⠀⣿⣿⢕⠿⠯⠵⠵⡕⢺⢧⠜⣿⣿⣅⠗⠵⠷⠞⣡⣿⣿⠇⡜⠁⠸⡁⢿⣿⣇⠑⠵⠥⠕⢑⣼⣿⢏⢰⠁⠐⠊⠉⠁⠁⠑⡜⢅⣾⡟⢅⢺⣿⣧⠜⣿⣧⠜⢝⡹⠃⣾⣿⠇⡇⣷⣵⣵⣵⣿⣷⣿⣿⣿⣿⣿⣿⣿⣿⣟⣳⣿⣯⣿⣿⣇⢜⢝⢝⢏⢝⢕⢵⣕⢕⢝⢟⣿⣯⣵⣵⣵⣵⣷⣿⣿⣕⢵⢵⣕⢕⢕⢕⢕⢕⠀</a:t>
            </a:r>
            <a:br/>
            <a:r>
              <a:t>⢕⢕⢕⢕⢅⢕⢕⢕⢕⢕⢄⢐⠕⠳⢿⢿⣿⣿⢿⡟⣿⣿⡿⢷⣷⡽⢷⢧⢵⢵⣝⣿⡗⢗⢞⣻⣧⡴⢱⣵⣕⣷⣗⡎⢝⣹⣽⣝⣝⣝⢝⢕⢕⣕⢕⣃⣔⣄⣱⣵⡴⢔⠁⠀⠀⠀⠀⠀⠀⠈⠉⠉⠉⠉⠉⠉⠉⠉⠉⠉⢉⣠⣴⣾⢝⢝⢝⣿⣕⡵⡼⢟⢻⢿⢿⢟⢟⢻⢿⢟⢿⡇⢕⢔⣝⢝⢝⢝⢝⢝⢝⢻⣯⢝⢕⢁⢕⢕⢔⢕⢄⠌⠝⠝⢝⠝⡻⣿⣟⣿⣿⣿⣿⣕⡕⢕⢹⢝⡝⢻⢏⢝⢝⢏⢝⢽⢽⢝⢕⢕⠀⠈⠉⢉⢉⢉⢉⢩⢝⠙⠙⠙⠉⠁⠀⠀⢄⢄⢄⢐⢤⢍⢝⢝⢙⢕⢕⣹⡿⢿⣿⣿⣿⣿⣿⣯⣽⣝⣹⣼⣽⣷⣷⣽⣵⣵⣵⣼⣿⣿⣿⣿⣿⣿⣿⣿⣿⣿⣿⣿⣿⣗⢕⢕⢳⣿⣷⣷⣿⣿⣿⣿⣿⣧⡵⢽⣿⡿⢿⢿⣧⣷⣷⣷⣾⣿⣷⣷⣿⣷⠀</a:t>
            </a:r>
            <a:br/>
            <a:r>
              <a:t>⠑⠕⢕⢕⢜⢜⢝⠝⠑⠀⠄⠄⠄⠁⠑⢕⢝⢝⣿⣾⣿⣿⣵⣵⣿⣵⣝⣽⣝⡝⢝⢝⣝⣼⣽⣿⣷⣷⣾⣿⡿⢿⢿⣟⣿⣿⣿⣿⣿⣿⣿⣧⣵⣴⣴⣷⢵⢵⢵⢕⢕⢑⠁⠀⠀⠀⠀⠀⠀⠀⠀⠀⠀⢀⢐⢀⢄⢄⢠⡕⢏⢕⣿⣿⣿⣾⣿⣿⣿⣧⣿⣿⣧⢜⠙⠑⠕⠕⠀⠁⢕⡵⢵⠕⢕⢕⢕⢕⢕⢳⢕⣱⣕⢕⢕⢜⢇⠕⠕⢕⣵⣔⢀⠀⠀⠀⠀⠈⢕⢕⢝⢻⢿⢽⣿⣿⣷⣿⣿⣿⣷⣧⡕⡝⢕⢕⢇⢕⢕⢄⢄⢄⢄⢀⢁⠁⠀⠀⢁⢄⢄⢄⢄⢄⢔⢄⢕⣔⣔⣰⣔⣕⢵⡵⣵⣵⣷⣷⣷⣧⣿⣿⣿⡿⢻⣿⡿⢿⢿⢟⣿⢿⣿⣿⣿⣿⣿⣿⣿⣿⣿⣿⣿⣿⣿⣿⣿⣿⣿⣿⣿⣿⣿⣿⣿⣿⣧⣱⡵⢿⣿⣿⣿⣿⣷⣵⣵⣵⣕⣕⡕⣸⣟⣟⣕⣵⣽⣽⣿⣿⠀</a:t>
            </a:r>
            <a:br/>
            <a:r>
              <a:t>⢀⠀⠁⠁⠕⢕⢔⢄⠄⠀⠀⠀⠀⠑⠁⠁⠁⠁⢕⢽⢽⣟⢣⣹⡿⢿⢿⣿⡏⢟⣮⣽⣽⣟⢝⢟⢟⢙⠛⠟⢯⢗⢕⢝⠙⠙⠙⠙⠟⠟⢟⢟⣿⣿⣿⣿⣿⣷⣷⣗⣗⣇⣕⢵⢗⢗⢔⢔⣶⢕⢕⠕⠑⠑⢕⡇⢕⣵⣿⡇⢕⢕⢕⢝⢻⣿⡿⢿⣿⣿⡿⠝⠑⠀⠀⠀⠀⠀⠀⠀⠀⠀⢁⢁⢑⠕⠁⠁⢕⣸⣿⣿⣿⣇⢕⢕⢕⡔⢄⢄⢁⢕⠕⢰⢄⡄⣀⡀⢁⢅⢕⠁⠑⢕⢝⣏⣿⣿⣿⣿⣿⣿⣿⣿⣷⣧⣵⣕⢕⢕⢱⢿⢿⢷⢷⢧⢷⣗⣗⣞⢳⢷⢷⢷⢷⢿⢿⢟⢟⢝⣝⢿⣿⢗⣟⣏⣝⣽⣿⣽⢿⣿⣿⢿⢿⣿⣷⡷⣕⣕⡕⢕⢝⣝⣏⣿⣿⣿⣿⣿⢿⣿⣿⣿⡿⢯⢿⣿⣿⣿⣿⣿⣿⣿⣿⣿⣿⣿⣿⣿⣿⣿⣻⢏⢝⢝⢵⢜⢝⢝⡟⢻⣿⣿⣿⣿⣿⣿⣿⣿⠀</a:t>
            </a:r>
            <a:br/>
            <a:r>
              <a:t>⠄⠀⠀⠀⠀⠀⠑⠁⠀⠐⠀⠀⠀⠀⠀⠀⠀⠀⢄⡔⢵⢜⣝⣷⣷⣕⣜⣿⣷⡼⣝⡕⢕⣵⢀⠁⠀⠀⠀⠀⠀⠀⠀⠀⠀⠀⠀⠀⠀⠀⠀⠀⠑⢝⠝⠛⠙⢱⢞⢝⣿⣟⢳⡕⢕⢕⢇⢕⢕⢕⢱⣵⢕⢕⡝⣜⣱⣼⢿⣯⣵⣵⣵⣵⢾⢟⣵⣵⣿⣿⣕⡔⢄⢄⢄⢄⢔⢕⢅⢕⢕⢕⢜⢏⢑⠑⠀⠀⠑⠉⢟⢿⣿⢟⢇⢕⢜⣿⡜⢗⢗⢕⢔⢔⢕⢕⢾⡷⡷⢟⣳⢇⢕⢵⣵⣿⣿⣿⣿⣿⢟⡻⢿⣟⡿⣿⣿⣿⣽⣟⡳⢷⣷⣵⢵⢵⢕⢕⢕⢕⢕⡟⢻⣕⣇⣕⢜⢗⡳⢗⢇⣕⣵⣾⢟⢟⢿⣿⣿⣷⣾⣿⣿⡷⢾⣿⣿⣿⢿⢟⡟⡏⢽⢿⢿⢟⢟⢟⢟⢕⢕⢱⡟⣝⣿⣿⣷⣾⣿⣿⣿⣿⣿⣿⣪⣝⣟⣿⣿⣿⣿⣟⡯⢽⢵⢷⡺⢟⢻⣿⣧⣼⣿⣿⣿⣿⣿⣿⣿⣿⠀</a:t>
            </a:r>
            <a:br/>
            <a:r>
              <a:t>⢀⠀⠀⠀⠀⠀⢀⢀⠀⠀⠀⠀⠀⠀⠀⠀⠀⠀⠀⢕⢱⢝⢝⢕⢕⢝⢕⢱⢝⢇⣕⣱⣜⢏⢇⣄⡀⠀⠀⠀⠀⠀⠀⠀⢀⣠⢴⠀⠁⠉⢕⢕⢕⢄⠀⠀⢀⢅⢵⢼⢿⣯⣕⢜⢕⢕⢕⢕⢕⢱⢕⢸⣿⢿⢿⣿⣿⣿⣿⣿⡟⢏⢝⣕⣱⣵⣿⣿⣻⢇⢝⢝⣝⣿⣾⣿⢏⢝⢕⣱⢕⡕⢕⢕⢕⢕⢕⢔⠀⠀⠁⠑⠑⢣⢿⢇⢜⣏⡕⢕⠑⠑⠕⢕⡅⡁⠁⠁⠁⠀⢔⢱⣄⣀⣱⢿⢟⢿⢻⣿⣇⢕⢕⢜⢳⢮⣝⡻⣿⣿⣗⣧⢗⢎⢱⢕⢕⢕⢜⢷⢜⢜⢻⢿⡿⢟⢏⣕⢳⢟⢻⢿⣝⡗⢗⢕⣹⢿⣿⣿⣿⣿⢟⢻⡿⣿⣿⣿⣝⣵⢵⢞⢕⢕⢕⢕⢕⢕⢕⣕⣕⣕⣝⣟⣝⣵⢿⣷⡾⢿⢿⣯⣽⣿⢿⢷⢿⣻⢯⣝⣝⣕⣕⢕⢕⢕⢜⢜⢕⢕⢟⡿⣿⣽⣽⣜⣝⣻⣿⣿⠀</a:t>
            </a:r>
            <a:br/>
            <a:r>
              <a:t>⠁⠀⠀⠀⠀⠀⠀⠁⠀⠀⠀⠀⠀⠀⠀⠀⠀⠀⠁⠁⢄⠕⠕⠑⠁⠀⢗⢷⣕⡱⢝⢝⢜⢕⢕⢕⢜⣕⢕⢰⢴⢆⢀⠀⠁⠕⠕⠅⢕⢕⣴⣕⣕⡔⢀⢀⢁⢔⢔⢕⢕⢕⢞⢇⢸⣵⣵⣷⣷⣾⣿⣿⣷⣾⣿⣿⣿⣿⢿⢿⣟⢻⢿⢏⢝⢗⢝⢏⢟⢜⢕⢕⢜⢝⢕⢜⠕⠕⢕⢕⢕⠜⠟⢗⢕⢕⠑⠑⠐⠀⠀⠀⠀⠀⠀⠀⠀⠀⠀⠀⠀⠀⠀⠀⠁⠕⠓⠗⠗⠗⢞⢏⢝⢕⢕⣕⢱⢜⢻⣟⡿⣇⡕⢕⢕⣕⣿⣿⣧⡝⣝⡻⡕⢜⣗⢕⢵⢷⢷⣷⣜⣕⢗⢇⢕⢕⢕⢕⢕⢝⢹⢿⢝⢝⢕⢕⢽⢏⢝⢟⢟⣳⡷⣾⣿⢿⢟⢟⢜⢕⢕⢕⢕⢕⢕⢇⢕⢕⡞⢕⢕⢕⢕⢕⢕⢵⢵⢷⡯⢕⢜⢜⢝⢝⢝⢻⣿⣿⢳⢾⢗⢷⢇⢞⢎⢝⢕⢳⢳⣗⢻⢾⣮⣵⣷⣷⣿⢝⢝⢝⠀</a:t>
            </a:r>
            <a:br/>
            <a:r>
              <a:t>⠔⠀⠀⠀⠀⠀⠀⢕⢕⢱⢕⢕⠔⠀⠀⠀⠀⠀⠀⠕⢕⢔⢀⠀⠀⢔⡕⢜⢟⢕⠑⠁⠁⠁⢕⢝⢝⢕⠘⠙⠕⢕⢕⢗⠀⢰⢴⢕⢕⢕⠍⠍⠝⢕⢳⠗⢗⢗⢗⢕⢕⢵⢷⢟⣟⢏⢿⣿⣿⣿⣿⣿⣿⣿⣿⣿⡟⢿⢗⢕⠕⠕⠕⢑⢕⠕⠕⠑⠑⠁⠁⠁⠁⢑⠄⢀⢀⢀⢕⢕⢄⠀⠀⠀⠁⠕⢀⠀⠀⠀⠀⠀⠀⠀⠀⠀⠀⠀⠀⠀⠀⠀⠀⠀⠀⠀⠀⠀⠀⠀⠑⢕⢕⢱⢵⣕⡕⢕⢕⢱⣷⣿⣿⡕⢕⢜⢝⢿⣿⣧⣝⢗⢿⢿⣷⣾⣷⣷⣵⣵⡵⢕⢜⣹⣵⣷⡷⢷⣿⣵⣷⣷⣷⣗⣟⣟⣇⣱⡕⢟⢝⢕⢕⢇⢕⢕⢕⢕⢕⢕⢕⢕⢕⢕⢕⢕⢕⢜⢝⢕⢕⢱⡼⢜⢕⢕⢕⢝⢝⢝⢗⢵⢵⣵⣵⣕⣕⣝⡝⣳⣵⣷⣷⣧⣮⣝⣱⣵⣵⣵⣕⢕⢕⢕⢕⢕⡕⢜⢝⢝⠀</a:t>
            </a:r>
            <a:br/>
            <a:r>
              <a:t>⠀⠄⠀⠀⠀⢄⡰⢕⢕⢕⢕⠁⠁⠀⠀⠀⠀⠀⠀⠀⢀⢁⢑⢕⢕⢕⢟⢇⢜⢔⢀⢀⢄⠀⢔⢕⠑⢑⢔⣔⢕⢕⢕⢕⠕⠕⢅⠀⠀⠀⠀⠀⠀⠀⠁⠀⠀⠑⠁⠑⠑⢕⢕⢵⣵⣱⢵⢗⢟⢻⢿⢿⣿⡿⢿⢟⢝⢕⢕⢕⢔⢀⢀⢕⢑⠀⠀⠀⠔⠀⠀⠀⠀⠀⠀⠀⠀⠁⢕⢕⢕⠀⠀⢀⢔⢕⢕⢕⢄⠀⠀⠀⠀⠀⠀⠀⠀⠀⢀⢔⢜⠕⢄⠀⠀⠀⠀⠀⠀⠀⢀⢜⢕⢕⢕⢹⢝⢕⢗⢽⣿⣿⣿⣿⣇⣕⣕⣾⢯⣝⡻⣷⣾⣷⣮⣿⣿⣿⣿⣿⣿⣿⣿⣷⣷⣷⣿⣿⣿⣿⣿⣿⡿⢗⢕⣹⣿⢝⢕⢕⢕⢕⢕⢕⢕⢕⢕⢕⢕⢕⢕⢕⢕⢕⢕⣧⣵⢕⢱⢵⢞⢝⢕⢕⢕⢕⢕⢕⢕⢕⢕⢕⢕⢻⢿⡿⢿⡿⣿⣿⣿⣿⣿⣿⣿⣿⣗⢕⢝⣻⣧⣕⢕⢜⢝⢕⢕⢕⢕⢕⠀</a:t>
            </a:r>
            <a:br/>
            <a:r>
              <a:t>⠀⠀⠀⠀⠀⠘⢕⢕⢕⢕⢕⢅⠀⠀⠀⠀⠖⢇⠕⢕⢕⡕⢱⣔⣜⢝⢗⡕⢑⠄⢕⢕⢕⢕⢕⢕⢕⢕⢕⢹⢿⢇⢕⢕⠄⠀⠀⠀⠀⠀⠀⠀⠀⠀⠀⠀⠀⠀⠀⠀⠀⠀⠑⠕⠟⠇⠕⢕⢕⢕⠕⢕⢕⢕⢕⢕⢕⢕⢕⢕⡕⢇⢕⢕⢕⢕⢀⠀⢀⢀⢀⢄⢄⢀⠀⠀⠀⠠⢕⢕⢕⢔⢱⣵⣵⣷⡾⣧⣵⣔⣄⢄⢄⢄⢄⣔⣴⣱⣕⢱⢕⢣⢄⠀⠀⠀⠀⠀⠑⠑⠁⠑⢕⢕⢕⢕⢇⢕⢕⣕⣸⣿⣿⣟⣏⢇⢕⢱⢕⢕⢝⢟⢝⢜⢻⣿⣿⣿⡿⢟⣿⢷⣣⣝⣽⡝⣝⢿⢿⣿⣿⣿⢗⢗⢇⢏⢝⢕⢕⢕⢕⢕⢕⢕⢕⢕⢕⢕⢕⢕⢕⢕⢗⣳⣿⣯⡵⢕⢕⢕⢕⢕⢕⢕⢕⢕⢕⢕⢕⢕⢕⢕⢕⢕⢕⢱⣷⣷⣯⣿⣿⣻⣿⢏⢝⢹⣿⣷⣷⢗⢝⢝⢗⢕⢇⢗⢗⢇⢕⣵⠀</a:t>
            </a:r>
            <a:br/>
            <a:r>
              <a:t>⢁⠁⠐⠄⠀⠀⠁⠁⠁⠁⠁⠀⠀⠀⠀⠀⠀⢄⢔⡱⢜⢟⢟⢟⢟⢕⢕⣇⡕⢵⣵⡎⢝⢝⢕⢕⢕⢕⢟⡣⣵⡕⣕⢕⣕⠐⠄⢀⠀⠀⠀⠀⠀⠀⠀⠀⠀⠀⠄⠄⠀⠀⠐⠑⠐⠀⠀⠁⠁⠀⠀⠁⢕⢁⠀⠀⠁⠀⠀⠁⢕⢕⢕⢕⢕⢕⢕⢕⠁⠁⢀⢜⢕⢵⡄⢄⡀⢄⢕⢕⠕⠕⢝⢁⢕⢕⢕⡼⢕⢝⢟⣿⣿⣿⡿⢫⢝⢕⢕⡵⢷⢕⢱⢵⢱⣵⡄⣔⣄⣕⣴⣵⢧⣵⣵⣜⡇⢕⢕⢼⢼⡿⢻⣯⣵⣿⣷⣵⣕⢕⢕⢕⢕⢕⢕⢟⣿⣇⣱⣷⣵⣿⣿⣿⣿⡇⢕⣵⡵⢵⢜⢗⢕⢕⢕⢕⢕⢕⢕⢕⢕⢕⢕⢕⢕⢕⡕⢕⢕⢕⢕⣕⣵⣿⢷⢜⢕⢕⢕⢕⢕⢕⢕⢕⢕⢕⣵⣵⣵⣵⣵⣷⣿⣷⣼⣿⣿⣿⣿⣿⣿⣿⣿⣿⣾⣿⣿⣿⣿⢿⣿⣿⣷⣵⣵⣷⣷⣾⣿⣿⠀</a:t>
            </a:r>
            <a:br/>
            <a:r>
              <a:t>⢕⢕⢐⠀⠀⠀⠀⠀⠀⠀⠀⠀⠀⠀⠀⠀⠀⠱⢟⢗⢷⢗⠇⢕⢕⡕⣕⣟⢟⢺⠕⢗⢗⢕⢜⢟⢟⢞⣕⣜⣽⡗⢕⢕⢕⢕⢔⠜⠑⠁⠀⠀⠀⠀⠀⠀⠀⠀⠀⠀⠀⠀⠀⠀⠀⢀⢀⢄⡄⢄⢄⣔⢕⢕⠀⠀⠀⠀⢄⢔⢕⢕⢕⢾⡯⢵⡕⢕⢔⢕⣕⣵⢵⢿⢿⣿⣟⣧⣕⣕⣔⡕⣕⣜⢕⢕⢗⡗⢗⢕⢝⢝⠑⠊⠁⠁⠁⠈⠁⠀⠀⠀⢔⢔⡕⠐⠁⠁⠁⠁⠀⠀⠈⢕⢕⢜⣽⢵⡕⢕⢜⢿⡕⢟⢝⢗⢱⢕⢝⢝⢳⢳⢇⢕⢻⢿⡷⢗⣗⢟⢻⣟⣣⢼⣟⡵⢏⢕⢕⢕⢕⢕⢕⢕⢕⢕⢕⢕⢕⢕⢕⢕⢕⢕⢕⢝⢕⢕⢕⢗⢝⢜⢕⢕⢕⢕⢕⢕⢕⢕⢕⢕⢕⢕⣱⣵⣜⡿⢟⢟⢿⢻⢿⣿⣿⣿⣿⣿⣿⣿⣿⣿⣿⣿⣿⣿⣿⣿⣿⣿⣿⣿⣿⣿⣿⣿⣿⣿⣿⣿⠀</a:t>
            </a:r>
            <a:br/>
            <a:r>
              <a:t>⢕⢕⢕⢔⠐⠀⠀⠀⠀⠀⠀⠀⠀⠀⠀⠀⠔⠑⠁⠁⢕⢅⢑⢔⢕⢕⣷⠃⠑⠁⠀⠀⢱⢗⢓⢕⢟⢿⢟⢝⢕⢄⡁⢀⢁⠁⠕⢄⠀⠀⢀⠀⠀⠀⠀⠀⠀⠀⠀⠀⠀⠀⢀⣄⣵⢞⢟⠝⠕⢕⢵⢵⢇⢕⢄⢄⢔⢔⢕⣕⣵⣵⣿⣕⣕⣕⣼⣕⣞⢏⢝⡿⣷⣿⣿⣿⡕⢹⣽⡿⢟⡟⢇⢝⢝⢟⢻⢿⣿⣿⣯⡕⢄⢄⠀⠀⠀⠀⢀⢄⢕⠑⠑⠁⠀⠀⠀⠀⠀⠀⠀⠀⠀⢕⢕⣜⣕⣱⣵⣷⢎⣻⢟⢇⢝⢕⢕⢱⢕⢕⢕⢵⣕⣕⣱⣵⣱⣿⣿⢷⢾⡽⢷⢕⢕⢕⡱⢵⢞⢕⢳⢜⡗⢇⣇⣕⣕⡝⢕⢜⢕⢕⢕⢕⢕⢕⢕⢕⢕⢜⢕⢕⢕⢕⢕⢕⢕⢕⢕⢕⢕⢕⢕⢕⢕⢜⡕⢕⣕⢕⢕⢕⢕⢟⢟⢟⢟⢿⣿⣿⣿⣿⣿⣿⣿⣿⣿⣿⣿⣿⣿⣿⣿⣿⣿⣿⣿⣿⣿⣿⠀</a:t>
            </a:r>
            <a:br/>
            <a:r>
              <a:t>⢕⢕⠕⠁⠀⠀⠀⠀⠀⠀⠀⠀⠀⠀⠀⠀⢄⢔⣱⣷⡧⣵⡱⢵⡗⢟⣕⢄⠀⠀⠐⠀⠀⠁⢕⢕⢕⢕⢕⢕⢕⢕⢕⢕⠜⢔⢀⢔⢕⠐⠀⠕⠑⢔⢆⢔⠔⠐⢄⢄⢴⡴⢾⢏⡗⢕⢧⢄⢄⢄⢕⢕⢕⢕⡕⢕⢝⢗⢞⢹⢧⢵⢽⢼⣽⣿⣿⣿⣿⣿⣾⡟⢙⢝⣿⣿⣿⣿⣿⣷⣿⣟⣿⣿⣿⣿⣿⡿⢿⢟⣿⢟⢕⣎⡕⢔⢔⢕⢇⠑⢀⢀⢄⣔⣄⣄⣰⢴⢄⢰⢴⢵⢷⢱⢕⢏⢝⢿⣿⣿⡕⢕⢕⢕⢕⢕⢕⣱⣕⣕⢕⣾⣿⡿⣾⢏⢝⣕⢕⢕⢕⢕⢕⢱⢷⢇⢕⢕⢕⢕⢕⢕⢕⢕⢕⢕⢕⢱⢕⢕⢕⢕⢕⢕⢕⢕⣧⢵⢕⢕⢕⢕⢕⢕⣕⡕⢕⢕⢕⢕⢕⢕⢕⢕⢕⢕⢕⢕⢕⢕⢕⢕⢜⢕⢱⢵⢕⡱⢜⢟⢻⣿⣿⣿⢿⣿⣿⣿⣿⣿⣿⣿⣿⣿⣿⣿⣿⣿⣿⣿⠀</a:t>
            </a:r>
            <a:br/>
            <a:r>
              <a:t>⢁⡁⠁⠀⠀⠀⠀⠀⠀⠀⠀⠀⠀⠀⠀⠁⢕⢞⢝⠛⠁⠑⢑⢱⡕⢜⢝⢕⠀⠀⠀⢔⢆⢕⢕⢑⢕⡗⢞⢏⢝⢕⢕⢕⢔⠐⠀⠀⠀⠀⠄⠀⠀⠀⠀⠀⠐⢔⢧⢕⠷⢿⢿⢷⡮⢕⢱⢝⡕⢟⢸⢿⢱⢟⢝⠁⠁⠑⠕⢕⢜⡕⢝⢿⣿⣿⣿⣿⣿⢿⣿⡕⢗⢗⢿⢿⣿⣟⡟⢟⢟⢻⣿⣿⣿⣿⣿⣧⡽⢟⢇⢝⣿⣷⣿⣿⣷⡿⣷⢕⢱⢵⢞⡝⢏⡕⢕⠑⠑⠑⠁⠁⢕⢕⢟⢷⢣⢼⢿⣿⣿⣵⣕⢕⢕⢳⣇⣽⣿⣿⣏⣵⣷⡜⣕⣱⣷⣷⡵⢵⣷⣷⣵⡕⢕⢕⢕⢕⢕⢕⢕⢕⢕⣕⣕⣕⣕⡕⢕⢕⢕⢵⢵⢷⢎⢟⢷⢇⢕⢕⢕⢕⢕⢕⢝⢕⢕⢝⢕⢕⢕⢕⢕⢕⢜⢕⢕⢕⢕⢕⢕⢕⢕⢕⢕⢕⢕⢕⣕⣱⣱⣱⢜⢻⣿⣧⣝⣝⢻⢿⣿⣿⣿⣿⣿⣿⣿⣿⣿⣿⠀</a:t>
            </a:r>
            <a:br/>
            <a:r>
              <a:t>⢕⢇⢇⢔⢔⢔⢔⢔⢔⢄⢄⣄⣔⣔⢕⢕⡄⢄⢄⢄⢀⢀⢀⢉⢕⢱⢕⢕⢄⢕⢜⢕⢕⢕⢕⠕⠕⢕⢕⢕⢕⠑⠑⠁⠁⠀⠀⠀⠀⠀⠀⠀⠀⠀⠀⠀⠀⠀⢱⣵⢵⢵⢕⣕⡜⢇⢕⢕⢯⢝⢕⢗⢕⢇⢕⢕⣔⢔⣕⢵⢗⢱⢕⢸⣿⡿⢿⢿⢿⣿⣿⣇⣵⣵⣵⣷⣟⣿⣟⢗⣗⢝⣝⢝⡝⢻⣿⣿⢯⢕⢕⢕⠕⢕⢕⢕⢕⢱⢕⡕⢕⣕⣼⣷⣷⣕⣕⡄⢀⢄⢄⢕⢱⢼⢷⢵⣵⣵⡜⣿⣿⣿⣿⣷⢷⢷⣿⣿⣿⣿⣿⣿⣿⣾⣿⣿⢕⢜⢕⢕⢵⢜⣝⢕⢕⢕⢕⢕⢕⢕⢱⣷⣾⢝⢝⢕⢕⢕⢕⢕⢕⢕⢕⢕⢕⢕⢕⢕⢕⢕⢕⢕⢕⢕⢕⢕⢕⢕⢕⢕⢕⢕⢱⢕⢕⢕⢕⢕⢕⢕⢜⢝⢗⢣⣕⣕⢕⢜⢝⣿⣿⣿⢟⣻⣟⢟⢏⢝⢟⢺⣿⣿⢿⣿⢿⣿⡿⢿⢿⣿⠀</a:t>
            </a:r>
            <a:br/>
            <a:r>
              <a:t>⢕⢕⢕⢕⢅⢁⠁⠑⠁⠁⠑⠘⠝⠟⢟⢟⢿⢗⢗⣟⣗⣗⣳⣷⢧⢕⢇⡕⣕⣣⢇⢕⢕⠑⠕⠄⠀⠀⠀⠀⠀⠀⠀⠀⠀⠀⢀⢄⣰⡴⢶⢖⢆⢰⢴⢔⢴⢷⡯⢽⢗⢎⢸⢕⡕⢕⢕⢣⢕⢄⢔⠕⢕⢕⢳⢎⢕⢕⢕⢕⢕⢕⢧⢕⢕⢕⢞⢏⡝⢹⣿⣿⣿⣿⣿⣿⣿⣿⣿⣿⣿⣿⡝⢕⢝⣕⣟⢏⢇⢕⣕⣱⡔⢗⣾⢿⢷⢕⢕⢇⢕⢟⢟⢇⢝⢗⢫⢝⢕⢕⢺⢷⢗⢗⢇⢕⢕⢱⣿⣿⣿⣿⣿⣿⣿⡷⣿⣿⣿⡷⢕⢕⢕⢜⢕⢕⢕⢕⢵⢕⢕⢜⢝⢕⢷⣟⣗⢗⢕⢗⣾⢿⣿⣷⢳⣷⡕⢕⢕⢕⢕⢕⢕⢕⢕⢕⢕⢕⢕⢕⢕⢕⢕⢕⢕⢕⢕⢕⢕⢕⢕⢕⢕⢕⢕⢕⢕⢕⢕⢕⢕⢕⢕⢕⢜⢝⢗⢣⡕⢸⣿⣿⣿⣿⣿⣿⣵⣵⢕⢕⣕⣕⢕⢕⢕⢕⢕⢕⣜⣿⠀</a:t>
            </a:r>
            <a:br/>
            <a:r>
              <a:t>⢕⢕⢕⢕⢕⢕⢄⢄⢔⢕⢱⢔⢄⠀⠀⠀⠁⠁⢑⢝⢽⢽⢏⢕⢽⢟⢟⣿⣿⣿⢇⢕⢕⠀⢀⠀⠀⠀⠀⠀⠀⠀⢀⢄⣴⣵⣿⢟⢇⢕⢕⢕⢕⢕⢕⠣⢵⢕⢕⢕⢜⣗⣇⣕⣵⣼⣷⢇⢕⡕⢕⢕⢕⢕⢕⣕⡕⢕⢗⢕⢕⢕⢕⡕⢵⡕⢜⢕⣳⣷⣿⣿⣿⣿⣷⣽⣿⢿⣿⢻⣟⣿⣿⣽⣟⣷⣷⡿⢞⢟⣟⡟⢝⡿⢟⢗⢇⢕⠑⠑⠑⢁⢕⢕⢕⢕⣕⢕⡕⢅⢑⢕⢕⢕⢕⢕⢻⣽⣿⣿⣿⣿⡿⢟⢻⢟⢟⢟⢏⢗⢕⢕⢕⢗⢱⢕⣕⣕⢕⢕⢕⢕⢕⢕⢸⢗⡻⣷⣷⣷⣵⢷⡇⢕⢕⢕⢕⢕⢕⢕⢕⢕⢕⢕⢕⢕⢕⢕⢕⢕⢕⢕⢕⢕⢕⢕⢕⢕⢕⢕⢕⢕⢕⢕⢕⢕⢕⢕⢕⢕⢕⢕⢜⢕⢕⢕⢕⢕⢕⢕⢝⢿⣿⢟⡟⢝⢕⢕⢕⢕⢜⢝⢗⢹⣝⣝⣕⢺⣿⣿⠀</a:t>
            </a:r>
            <a:br/>
            <a:r>
              <a:t>⢕⢕⠀⠁⠁⠁⠁⠑⢕⢕⢕⢕⢕⢱⢖⢔⣵⣵⣵⢵⢵⡷⢷⢿⣿⣿⣿⢿⢿⢿⢝⢕⢔⢁⠁⠀⠀⠀⢀⢀⢄⣰⣵⣿⣿⣿⣿⢇⢕⢣⢵⢕⢕⢔⢔⢄⢱⢕⣷⣷⢕⢕⣜⡝⢝⢻⣿⣾⣧⣵⡵⢵⢸⢵⣵⣷⣵⣱⣽⣷⣾⣧⢕⣞⣯⣵⣷⣾⣿⣿⣿⣿⣿⣿⣿⣿⣿⣷⣿⣧⣿⣿⣇⣕⡸⢿⢾⢇⢕⢕⢕⢱⣵⣵⣕⣕⡕⢄⢀⢄⢄⢕⢕⣜⢧⢧⡾⣽⣿⣷⣷⡕⢕⢕⢕⢕⢕⢸⣿⣿⣿⣿⡇⢕⢕⢕⢕⢕⢕⢕⢕⢕⢕⢕⢕⢕⢜⢇⢜⢕⢗⢇⢕⡕⣸⣷⣵⣝⣿⣝⢝⢝⢿⡕⢕⢕⢕⢕⢕⢕⢕⢕⢕⢕⢕⢕⢕⢕⢕⢕⢕⢕⢕⢕⢕⢕⢕⢕⢕⢕⢕⢕⢕⢕⢕⢕⢕⢕⢕⢕⢕⢕⢕⢕⢕⢕⢕⢕⢕⢕⢕⣕⢜⢕⢕⢕⢕⢱⣵⣵⡵⡜⢕⢕⢜⢕⢱⢾⣿⣿⠀</a:t>
            </a:r>
            <a:br/>
            <a:r>
              <a:t>⠕⠑⠀⠔⢔⢄⢄⢀⢄⢱⢕⢵⣷⣞⣗⢕⢕⢜⢗⢜⣏⣕⣕⢕⡾⢟⢳⡕⢕⢕⢕⢕⢕⢕⢔⡠⢔⣳⢷⢗⡫⢿⢟⣫⣏⢱⢧⢱⢕⢵⣕⢜⢇⢕⢕⢕⢱⢵⢹⣿⣵⢕⢳⢷⣷⡗⢏⢕⢝⢧⢞⢟⣗⣕⣜⣞⣿⣿⣿⣿⣺⣧⣼⣿⣿⣿⣿⣿⣿⣿⣿⣿⣿⣿⣿⣿⣽⣽⡵⢿⡿⢕⢟⢝⢝⢕⢕⢕⢕⢕⢕⢕⢕⢕⢕⣕⡜⢝⢽⣽⢿⣿⡝⢝⣕⢱⢕⢧⣽⣿⣿⣷⣵⣵⣼⣷⣵⣿⣿⣿⣿⡏⢜⢕⢕⢕⢕⢕⢕⢕⢕⢕⢕⢕⢕⢕⢕⢕⢕⢕⢇⢗⢹⣿⣟⢟⢕⢜⢝⣽⣕⢱⡝⢇⢕⢕⢕⢕⢕⢕⢕⢕⢕⢕⢕⢕⢕⢕⢕⢕⢕⢕⢕⢕⢕⢕⢕⢕⢕⢕⢕⢇⢝⢕⣵⣵⣕⡕⢕⢕⢕⢕⢕⢕⢕⢕⣕⢕⢕⢱⣿⣿⣷⢕⢕⣱⣕⣕⣼⡜⢕⢕⢕⢕⢕⢕⢕⢕⢇⢕⠀</a:t>
            </a:r>
            <a:br/>
            <a:r>
              <a:t>⢔⢄⢄⢘⢟⢟⠟⠇⢗⢗⢗⢕⠟⢇⢝⢝⢝⢱⣷⣿⣿⣿⣿⣷⣷⣧⢕⢏⣵⡧⢕⡇⡱⢕⣕⡕⢕⢕⢕⢕⢕⢾⡿⢏⢏⢕⢕⣕⣕⡕⣸⣇⢕⢕⢗⢷⣷⣾⣿⣿⢏⢕⢱⢕⢕⢕⢕⢜⢻⡟⢟⣻⣿⣻⣿⣿⣿⣿⣿⣿⣿⡿⣕⣱⣵⣾⣿⣿⣿⣿⣿⣿⣿⣿⢻⢿⢿⢎⢝⢝⢕⢕⢕⢕⢕⢕⢕⢕⢕⢕⢕⢕⢕⢕⢜⢕⢕⢕⢕⢕⢜⢝⢜⢝⣝⢝⢕⢼⢏⣿⣿⣿⣿⣿⣻⡏⢝⢝⢟⣿⣾⣷⣧⣵⡕⢕⢕⢕⢕⢕⢕⢕⢕⢕⢕⢕⢕⢕⢕⡵⣵⣜⣜⢿⢟⢻⣿⣷⢕⢕⣿⣿⣧⣕⢕⢕⢕⢕⢕⢕⢕⢕⢕⢕⢕⢕⢕⢕⢕⢕⢕⢕⢕⢕⢕⢕⢕⢕⢕⢕⢕⢕⢕⢗⢕⢝⢝⢕⢕⢕⢕⢕⢕⢕⢕⢕⢜⢕⢕⢸⢟⢟⢿⢿⢟⢏⢝⢝⢝⢝⢝⢝⢕⢗⢗⢕⢳⣯⣵⣿⠀</a:t>
            </a:r>
            <a:br/>
            <a:r>
              <a:t>⣿⣟⡕⣵⢵⢕⢵⣅⣕⣕⣕⣔⣄⣄⣕⣕⣕⣕⣕⡼⢏⢝⢱⢿⢗⣕⣕⡱⣿⣵⣾⣇⣕⣿⢟⢕⢕⢕⢕⢕⢕⣼⣧⡕⡇⢕⣾⡿⢟⣿⣿⡟⢕⢕⣵⡿⢝⣝⢝⢝⢕⢕⢕⢕⢕⢕⢕⢕⢏⢕⣾⣿⡿⣿⣿⣿⣾⣽⣿⣿⣿⣿⣿⣿⣿⣿⣿⣿⣿⣿⣿⣿⣿⢏⢕⢕⢕⢕⢕⢕⢕⢕⢕⢕⢕⢕⢕⣵⣎⣽⣷⣧⢷⢗⢗⢕⢕⢕⢕⢕⢕⢕⢕⢕⢕⢕⢗⢇⢟⢻⣿⣿⣿⢻⢿⡇⢕⢕⢿⣿⣿⣿⣿⣿⣿⣿⣿⣿⣧⣕⣕⣕⣕⣱⣵⣗⣗⣵⡧⣷⣷⣿⣷⣷⣾⣿⡿⢕⢕⢕⢕⡼⢟⢟⢕⢳⢇⢕⢕⢕⢕⢕⢕⢕⢕⢕⢕⢕⢕⢱⣿⣷⡕⢕⢕⢕⢕⢕⢕⢕⢕⢕⢕⢕⢕⢕⢕⢕⢕⢕⢕⢕⢕⢕⢕⢕⢕⢱⢕⢕⢕⢕⢕⢕⢕⢕⢕⢜⢕⢕⢕⢕⢕⢕⢱⣿⣿⣿⣿⣿⠀</a:t>
            </a:r>
            <a:br/>
            <a:r>
              <a:t>⠘⠙⠝⠕⢗⢾⢿⣿⣿⣿⣟⣟⣟⡟⢏⢹⣹⢝⣝⣿⣧⣵⣗⣻⣿⣻⣷⣾⣿⣵⢿⢿⢟⢝⢕⢕⢕⢕⢕⢕⢸⣿⡟⢏⢿⢕⢕⢕⢕⢝⢝⢕⢕⣾⢇⢕⣕⣻⣾⣷⣿⣇⣸⣇⢕⢕⢕⢕⢕⢟⢿⣿⢜⢿⣿⣿⣿⢿⣿⣿⣿⣿⣿⣿⣿⣿⣿⡿⢟⣿⣏⡹⢕⢕⢕⢕⣕⢕⣱⣷⣷⡵⣕⣵⡿⢟⢏⢟⢎⢕⢕⢕⢕⢕⢕⢕⢕⢕⢕⢕⢕⢕⢕⢕⢕⢕⢕⢕⢱⡕⢕⣷⣾⣷⣯⣕⣕⣱⣾⣿⣿⣿⣿⣿⣿⣿⣿⣿⣿⣿⣿⡿⢿⢝⢏⢝⣕⣵⣿⣿⣿⣿⣿⣿⡝⢕⢕⢕⢕⢜⢜⢕⢕⢕⣕⣕⢕⣕⣕⢕⡗⢳⢗⢗⢕⢕⢕⢕⣕⣼⣿⣿⣇⢕⢕⢕⢕⢕⢕⢕⢕⢕⢕⢕⢕⢕⢕⢕⢕⢕⢕⢕⢕⢕⢕⢕⢕⢕⢕⢕⢕⢕⢕⢕⢕⢕⢕⢕⢕⢕⢕⢕⢕⢕⢕⢸⣿⣿⣿⣿⠀</a:t>
            </a:r>
            <a:br/>
            <a:r>
              <a:t>⢀⢄⢄⢄⣄⣁⢁⢁⣕⣕⡝⢝⢝⢟⢟⢻⣿⣿⣿⣿⣿⣿⣿⣿⣿⡟⢝⢱⢕⢕⢱⢕⢕⢕⢕⢕⢵⢵⢕⢕⢜⢿⣿⢇⢕⢕⢕⡕⢸⢕⡕⢕⣼⣷⣕⣵⣿⡿⢿⣿⣿⣽⡿⢿⢯⢕⢕⣕⡧⢱⢵⢟⢿⣷⣯⢝⣳⢵⢷⣿⣿⣿⣿⣿⣿⣿⣿⣗⣞⡏⢝⣕⢇⢕⣕⣾⣿⢷⣿⢿⢿⢟⢎⢝⢕⢕⢕⢕⢕⢕⢕⢕⢕⢕⢕⢕⢕⢕⢕⢕⢕⢕⢕⢕⢕⢕⢕⢕⢕⢕⣿⣿⣿⣿⣿⣿⣿⣿⣿⡿⣿⣿⣿⣿⣿⣿⣿⣿⣿⣿⣵⣣⣱⢵⣷⣷⣿⣿⣿⣿⣟⣟⣝⢝⢕⢕⢕⢕⢕⢕⢕⢕⢕⡕⢵⢵⢮⢯⢕⢕⣱⣵⣵⣼⣷⣵⢕⢕⢝⢿⢿⣿⣿⣕⢕⢕⢕⢕⢕⢕⢕⢕⢕⢕⢕⢕⢕⢕⢕⢕⢕⢕⢕⢕⢕⢕⢕⢕⢕⢕⢕⢕⢕⢕⢕⢕⢕⢵⣷⡇⢕⢕⢕⢕⣼⣿⣿⣿⣿⣿⠀</a:t>
            </a:r>
            <a:br/>
            <a:r>
              <a:t>⠚⠛⠛⠛⠛⠛⠃⠑⠓⠓⠃⠑⠙⠑⠑⠓⠃⠑⠛⠛⠛⠛⠛⠛⠛⠃⠑⠑⠙⠑⠑⠑⠃⠑⠑⠓⠃⠑⠑⠑⠑⠘⠛⠃⠑⠑⠃⠙⠘⠑⠑⠚⠋⠛⠛⠛⠓⠑⠑⠘⠘⠛⠃⠑⠃⠑⠚⠛⠑⠑⠑⠘⠛⠛⠛⠛⠛⠃⠛⠛⠛⠛⠛⠛⠛⠑⠑⠓⠓⠓⠚⠛⠛⠛⠛⠋⠑⠑⠑⠑⠑⠑⠑⠑⠑⠑⠑⠑⠑⠑⠑⠑⠑⠑⠑⠑⠑⠑⠑⠑⠑⠑⠑⠑⠑⠑⠑⠑⠑⠑⠚⠛⠛⠛⠛⠛⠛⠛⠛⠛⠛⠛⠛⠛⠛⠛⠛⠛⠛⠛⠛⠛⠛⠛⠛⠛⠛⠛⠛⠛⠛⠓⠓⠚⠑⠑⠑⠑⠑⠑⠃⠓⠚⠛⠃⠑⠑⠑⠙⠙⠑⠑⠑⠑⠙⠑⠑⠑⠑⠑⠑⠙⠙⠛⠑⠑⠑⠑⠑⠑⠑⠑⠑⠑⠑⠑⠑⠑⠑⠑⠑⠑⠑⠑⠑⠑⠑⠑⠑⠑⠑⠑⠑⠑⠑⠑⠑⠛⠛⠓⠃⠑⠑⠘⠛⠛⠛⠛⠛⠛⠀</a:t>
            </a:r>
            <a:br/>
          </a:p>
        </p:txBody>
      </p:sp>
    </p:spTree>
  </p:cSld>
  <p:clrMapOvr>
    <a:masterClrMapping/>
  </p:clrMapOvr>
</p:sld>
</file>

<file path=ppt/slides/slide9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⣵⢱⢕⢕⢕⢕⢕⢕⢕⢕⢕⢝⢝⢕⢕⢕⢕⢕⢕⢕⢕⢕⢿⣿⣿⣿⣯⡿⢗⢕⢗⢕⢕⢕⢕⢕⢕⢕⢕⡝⢏⢝⢝⢏⢝⢟⢻⣿⣿⣿⢵⢯⢽⣟⣿⣷⣵⣜⣕⣕⣕⣕⣕⣕⣕⣕⣽⣾⣿⣏⣽⣹⣯⣿⣿⡿⢿⢟⢟⢝⢵⢳⢫⣹⡿⢿⢟⢿⣿⣟⢟⢻⡽⢕⢕⢝⢜⢕⢕⢕⢕⢕⢜⢎⣹⢕⢕⢜⢝⢟⢼⣿⣿⣿⣿⣿⣕⣕⢵⢕⢕⢕⢱⢽⢧⡕⢕⢕⢜⢷⣾⣯⡕⢕⢕⣕⣱⣵⢾⣾⢟⣇⢕⡝⢇⢕⢜⢝⢕⢕⢕⢕⢕⢕⢕⢕⢕⢕⢕⢜⢝⢕⢕⢕⢕⢕⢕⢕⢧⣕⢕⢕⢕⢕⢜⢝⢝⢟⢷⣷⣵⣕⢕⢕⢕⢕⢕⢕⢕⢕⢕⢕⢕⢕⢕⢕⢕⢕⢕⢕⢕⢕⢕⢕⢕⢕⢕⢕⢕⢕⢕⢕⢕⢕⢕⢕⢕⢕⢕⢕⢕⢕⠀</a:t>
            </a:r>
            <a:br/>
            <a:r>
              <a:t>⣿⣿⣿⣿⣿⣿⣿⣿⢿⢟⢟⢕⢕⢕⢕⢕⢕⢕⢕⢕⢕⢕⢗⢕⢕⢱⡇⢜⢕⣕⢕⢝⢗⢗⢇⢕⢕⢕⢕⢕⢕⢜⢝⢕⢕⢵⢵⢕⢝⡕⢗⢷⣷⣧⣕⣜⢞⢟⢟⢗⢳⢷⢷⣧⣵⣽⣼⣿⣵⣷⣼⣿⣿⣿⣿⣿⣿⣿⣿⣯⣽⣾⣝⡏⢝⣿⣿⣻⣿⣿⣿⣟⣻⣷⡵⢵⢕⢱⣕⣇⢸⡳⢱⣷⢗⡎⢕⢻⢗⢯⣕⢕⢕⢕⢕⢕⢕⢕⢕⢝⢕⢕⢕⢇⢕⢕⣵⣧⣟⡻⢿⢷⣎⡕⢺⣽⡳⢕⢕⢕⢜⢕⣱⣟⡳⢕⣵⣵⣵⢜⣕⡎⢟⢧⡕⢕⢕⢕⢕⢕⢕⡕⢕⢕⡕⢱⢵⢕⢇⣾⢇⢕⠁⠁⠕⠕⠕⠕⢕⢕⢕⣕⢱⢵⢷⡷⢗⢵⢕⢕⢕⢕⢕⢕⢕⢜⢞⢻⣿⢿⢟⢷⢕⢕⢕⢝⢝⣕⢗⢳⣕⣕⣕⡕⢕⢕⢕⢕⢕⢕⢕⢕⢕⢕⢕⢕⢕⢕⢕⢕⢕⢕⢕⢕⢕⢕⢕⢕⢕⢕⠀</a:t>
            </a:r>
            <a:br/>
            <a:r>
              <a:t>⣿⣿⣿⣿⣿⣿⡿⢕⢕⢕⢕⢕⢕⢕⢕⢕⢕⢕⢕⢕⢕⢕⢕⢜⢕⢕⢕⢕⢕⢜⢇⢵⢕⢕⢕⢕⢕⢕⢕⢕⢕⢹⢽⢵⢗⢗⢇⢱⢕⢕⢇⢕⢗⢟⣟⣟⢏⢿⢿⢳⡕⣕⣝⣿⣿⣾⣿⣿⣿⣿⣽⣿⣿⣿⢻⢟⢿⣿⡿⢿⢿⢝⢕⢻⢿⣿⢧⢽⣿⣿⢿⢟⢗⢇⢕⣸⢷⣿⣿⣟⣻⣿⣏⣵⢱⡕⢕⢕⢕⢷⣜⡕⢕⢕⢕⡱⡧⢕⡕⢕⢕⢕⢕⣹⣿⣾⡿⣿⣏⣝⣕⣕⣧⣿⣷⣇⣇⢕⣕⡕⢇⢕⢜⢕⢝⢝⣽⣏⣵⣧⢜⣿⣿⣾⣿⣿⣾⣧⣵⣯⢝⢕⢕⢕⡱⢕⡕⢕⡞⢝⠑⠁⠀⠀⠀⢀⢀⢔⢕⣱⡾⢏⣵⢞⢟⢝⢗⢇⢕⠑⢕⢕⢕⣗⢇⢕⢕⢕⢟⣗⢷⢇⢱⢱⢕⢕⢜⢕⢕⢕⢱⢼⣽⣝⣇⡝⢕⢕⢕⣣⣧⣕⣗⣳⣷⢏⢕⢜⢕⢕⢱⢕⢵⢵⢵⢕⣕⣕⣕⣕⠀</a:t>
            </a:r>
            <a:br/>
            <a:r>
              <a:t>⣿⣿⣿⡿⢿⢟⢝⢕⢕⢕⢕⢕⢕⢕⢕⢕⢕⢕⢕⢕⢕⢕⢕⢕⢕⢕⢕⢕⢕⢕⢕⢕⢕⢕⢕⢕⢱⢷⢕⢕⢕⢱⢕⢕⢕⢕⢕⢕⢕⢕⢕⢕⢕⢕⢝⢝⢟⢟⢏⢽⢿⣿⣗⣟⡻⣿⣿⣿⣿⣟⣟⣝⣝⢝⢕⣱⢽⡷⢇⡵⢕⢕⢕⢕⣱⣧⢝⢝⢼⣿⣷⣷⣾⣾⡟⢿⣿⣿⣿⣿⣿⢿⢟⢝⢕⢕⠕⠕⢕⢜⢕⢜⢿⢷⣷⣵⡕⢝⢳⣕⢱⡕⢜⢗⢕⢕⢜⣱⣽⣵⢕⢜⢟⢗⢽⡿⢕⢷⣵⡕⢞⢟⢟⢟⢷⢕⢜⢽⢿⣇⡕⢟⢻⢿⢟⣷⡏⢵⣼⣿⡕⢕⢕⢝⢱⢗⢇⢕⢕⢕⢕⠕⠕⠁⢑⢕⢕⢕⢝⢝⢗⢝⢕⢕⠕⢕⢕⢕⢕⢑⢕⢱⢾⣏⢷⢗⢏⢕⢟⢝⢕⣕⢜⢕⢕⢕⢕⢕⢕⢕⢕⢝⢝⢕⢕⢕⢕⢕⢹⢿⢏⢿⢯⡵⢵⡗⢷⢷⣷⢕⢕⢕⢕⢕⢕⢕⢕⢕⢕⢕⠀</a:t>
            </a:r>
            <a:br/>
            <a:r>
              <a:t>⢻⣿⣿⢗⢗⢕⢕⢕⢕⢕⢕⢕⢕⢕⡕⢕⢕⢕⢕⢕⢕⢕⢕⢕⢕⢕⢕⢕⢕⢕⢕⢕⢕⢕⢕⢕⢕⢕⢕⠕⠑⠑⠕⠑⠁⠁⢅⢕⠑⢀⢄⢕⢕⢕⢕⢞⢝⢇⢇⢕⢕⢕⢟⢟⢟⢏⢝⢝⢜⢞⢿⢿⢿⢷⢿⢿⢟⢿⣿⣞⣻⡿⢽⢏⢝⢝⢇⢱⢕⢹⢽⢻⢿⡕⢕⢜⢝⢝⢕⠕⢕⢜⠕⠑⠀⠀⠀⠀⠑⠝⠝⠝⠝⢝⢝⢝⢟⣾⡏⢕⢜⢽⡝⢝⢗⢕⢕⢇⢕⢵⣜⣕⢕⢜⢵⢵⣕⣕⡕⢝⢟⢕⢕⢕⢕⢕⢕⢕⢕⢕⢕⢕⢕⣱⣵⡼⡏⢕⢕⢕⢱⢗⢇⢕⣵⡵⣕⡕⢅⠁⢕⢕⢕⢕⢕⢕⢕⢕⣕⢕⢵⢕⢕⢇⢕⢕⢕⢱⣧⢵⢕⢇⢱⡕⢕⢕⡕⢕⢕⠑⠕⢕⢁⠁⠕⢕⢕⢕⢕⣱⣕⢕⢕⢕⢕⢕⢕⢕⢕⢕⢕⢕⢜⢝⢕⢕⢕⡕⡕⢕⣕⢕⢕⢕⢱⢗⢕⢱⢗⢕⠀</a:t>
            </a:r>
            <a:br/>
            <a:r>
              <a:t>⣿⣿⣿⢕⢕⢕⢕⢕⢕⢕⢕⢕⢜⢕⠕⢕⢕⠕⠗⢕⢕⢕⢕⠔⠀⢕⢕⢕⠁⠁⢕⢕⠕⠕⠑⠑⠑⠁⠁⢀⢀⠀⠄⠔⠐⠁⠁⠀⠀⠀⠑⠑⠕⠕⠕⠕⢕⢕⢕⢕⢕⢕⢕⢕⢕⢕⢕⢕⢕⢕⢕⢕⢕⢕⢎⢕⢕⡱⢼⢼⢵⢝⢕⢕⢕⢕⢕⢕⢕⢕⢕⢕⢱⢷⢕⢕⢕⠑⠁⠀⠑⠑⠀⠀⠀⠀⠀⠀⠀⠀⠀⠀⠀⠀⠁⠑⢝⢕⢗⡕⢕⢕⢜⢇⢕⢕⢕⢕⢹⣇⡕⢝⢗⢕⢕⢝⢇⢕⢕⢕⢕⢕⢕⢕⢕⢕⢕⢕⢕⢕⢕⢇⢕⢕⢕⢕⢕⢕⢕⢕⢕⢕⢕⢱⡟⢟⢕⢕⢕⢕⢕⢄⢔⢕⢕⣕⣵⡕⣕⢗⣕⡕⢕⡕⢕⢕⢕⢕⢗⢕⢜⢜⢟⢸⢗⢷⢷⢕⢕⢔⢕⢕⠑⠁⠀⠁⢕⢕⢕⢝⢕⢕⢕⢕⢳⢷⢕⢕⢕⢱⢵⢵⢇⢕⢕⢕⢕⢕⢇⢕⢕⢕⢕⢕⢞⢝⢕⢕⢜⢏⠀</a:t>
            </a:r>
            <a:br/>
            <a:r>
              <a:t>⡿⣽⣿⣵⣵⣕⢕⢕⢕⢕⠕⢑⢑⢕⠀⠄⢅⢔⢄⢕⢕⢕⢔⢔⢄⢕⠁⠑⢄⠔⠕⠑⠁⢀⢄⢄⢔⢔⠕⠁⠐⠐⠀⠀⠀⠀⠀⠀⠀⠀⠀⠀⠀⠀⠀⠀⠀⠀⠁⠁⠑⠑⠑⠑⠕⠕⠕⠕⠕⢕⢕⢕⢕⢕⢕⢕⢕⢕⢕⢕⢱⢵⣧⣕⣣⣱⣕⣕⣱⡵⢕⢕⢕⢕⢕⢕⢕⢔⢀⠀⠀⠀⠀⠐⠀⠀⠀⠀⠀⠀⠀⠀⠀⠀⠀⠀⠀⠁⠁⠁⠁⠁⠑⠑⠑⢔⢕⢕⠕⠑⠑⠕⠕⠕⠑⠑⠁⠁⠁⠁⠁⠑⠕⠕⠑⠑⠕⢕⢜⢕⢕⢕⢕⢕⢕⢕⢜⢕⢕⢕⢕⢕⢕⢕⢕⢕⢕⢕⢕⢕⢕⢅⢁⢕⠕⠑⠙⠑⠑⠁⠁⠁⠑⠁⠕⠕⠑⠑⢕⢕⠑⠕⢕⢕⢕⢕⢕⢕⢕⢕⢕⢕⢕⢄⠀⠀⠀⢕⢕⢕⡕⢕⡵⣼⣕⣧⣵⡕⣱⣵⣾⣿⣇⣵⣵⡕⢕⢕⢇⢕⢕⢕⢕⢕⢕⢕⢕⢕⢱⢵⠀</a:t>
            </a:r>
            <a:br/>
            <a:r>
              <a:t>⢜⢝⢝⢟⢝⢕⡕⢕⢕⢕⢕⢕⢕⠑⠀⠀⢕⠕⠑⢕⢕⢕⢕⢕⠕⠑⠑⠑⠀⢀⢄⢄⢅⠕⠕⠕⠁⠀⠀⠀⠀⠀⠀⠀⠀⠀⠀⠀⠀⠀⠀⠀⠀⠀⠀⠀⠀⠀⠀⠀⠀⠀⠀⠀⠀⠀⠀⠀⠀⠀⠀⠀⠀⠀⠀⠀⠀⠁⠑⠕⢞⢎⢟⢿⣿⣿⡿⡿⢝⢕⠑⠑⢕⢕⢕⢕⢕⢕⢕⢔⢔⢔⢕⢑⠀⠀⠀⠀⢀⠀⢔⢀⠀⠀⠀⠀⠀⠀⠀⠀⠀⠀⠀⠀⠑⠑⠑⠁⠀⠀⠀⠀⠀⠀⠀⠀⠀⠀⠀⠀⠀⠀⠀⠀⠀⠀⠀⠀⢕⢕⢕⢕⢕⢕⢜⢕⢕⢕⢕⠕⢕⢕⢕⢕⢕⢕⢕⢕⢕⢕⢕⣕⢕⢕⢕⢔⢔⢔⢔⢔⢔⢄⢄⢔⢕⢔⢔⡔⠕⠁⠀⠀⢔⢕⠑⠑⢕⢕⢕⢕⢕⠕⠕⠑⠀⠀⠀⢕⢕⢕⢜⢕⢕⢕⢹⢹⣿⢿⣿⣻⣿⣿⣿⣿⡟⢕⢕⠕⠕⢕⢕⢕⢕⢕⢕⢕⢕⢕⢕⢕⠀</a:t>
            </a:r>
            <a:br/>
            <a:r>
              <a:t>⢕⣕⡕⢕⠕⠑⢑⢁⢁⢕⢕⠕⢕⠕⠀⠀⢀⢔⠐⠑⠑⢅⢄⢀⢕⢄⠀⠀⠀⠐⠑⠑⠁⠀⠀⠀⠀⠀⠀⠀⠀⠀⠀⠀⠀⠀⠀⠀⠀⠀⠀⠀⠀⠀⠀⠐⢐⢔⢔⢔⢔⢔⢔⢐⠀⠀⠀⠀⠀⠀⠀⠀⠀⠀⠀⠀⠀⠀⠀⠀⠀⠁⠁⢑⢕⢕⢜⢑⠑⠁⠀⠀⠀⠀⠁⠑⠑⠑⠑⠕⢕⠕⢕⢕⢕⢔⢔⢔⢕⢕⢔⠀⠁⢕⢕⢕⢀⠀⠀⠀⠀⠀⠀⠀⠀⠀⠀⠀⠀⠀⠀⠀⠀⠀⠀⠀⠀⠀⠀⠀⠀⠀⠀⠀⠀⠀⢔⢕⠑⠑⢕⢕⠑⠑⠑⠁⠁⠀⠀⠀⠀⠀⠁⠑⠕⢕⢕⢕⠕⠕⠑⠑⠕⠕⠕⢕⢕⢕⠕⠕⠕⢕⠕⠕⠕⠕⠑⠄⠀⠀⠀⠀⠀⠁⠀⠀⠀⠀⠁⠁⢀⢀⢀⢀⢄⢔⢕⢕⠕⠑⢅⢔⢕⢕⢕⢕⢎⢸⢏⢻⢟⢻⢻⣿⡕⢕⠁⠀⢀⠀⠀⠑⠕⢕⢕⢕⢕⢕⢕⢕⠀</a:t>
            </a:r>
            <a:br/>
            <a:r>
              <a:t>⠕⢕⢕⢕⢄⢄⢕⠕⠑⠁⠁⠁⠑⠀⠀⠕⠑⠀⠀⠀⢀⢕⢅⠁⠕⢕⢄⠀⠀⠀⠀⠀⠀⠀⠀⠀⠀⢀⢀⢄⢄⠄⠄⠐⠀⠀⠀⠀⠀⠀⠁⠁⠑⠕⢕⠕⠁⠁⠀⠀⠀⠀⠀⠀⠁⠁⠀⠀⠀⠀⠀⠀⠀⠀⠀⠀⠀⠀⠀⠀⠀⠀⠀⠀⠀⠁⠁⠁⠁⠁⠁⠀⠀⠀⠀⠀⠀⠀⠀⠀⠀⠀⠀⠑⠁⢕⢕⢕⢕⢕⢕⢔⢕⢕⢕⢕⢕⢄⢄⢀⠀⠀⠀⠀⠀⠀⠀⠀⠀⢀⢀⠀⠀⠀⠀⠀⠀⠀⠀⠀⠀⠀⠀⠀⠀⠀⠀⠀⢕⢐⠐⠀⠀⢀⠀⠀⠀⠀⠀⠀⠀⠀⠀⠀⠀⠀⠅⢅⠀⠁⠔⠄⢄⢀⠀⠀⠑⠑⠁⠕⢕⢔⠄⠄⠀⠀⢅⢁⠐⠀⠀⠀⠀⠀⠀⠀⠀⠀⠀⠀⠁⢑⢕⢕⢕⢕⢕⢕⢕⢕⢜⢕⢕⢀⠁⢕⢕⢕⢕⢕⢕⢕⢕⢕⠑⢑⢔⠀⠐⢕⢕⢔⢄⢑⢕⢕⢕⢕⢕⢕⠀</a:t>
            </a:r>
            <a:br/>
            <a:r>
              <a:t>⠀⠁⠁⠁⠀⠀⠁⠀⠀⠀⠀⠀⠀⢀⠀⠀⠀⠀⢀⠄⢅⢕⢕⢀⠀⠁⢕⠀⠀⠀⠀⠀⠀⠀⠀⠀⢔⠕⠁⠀⠀⠀⠀⠀⠀⠀⢀⢄⢄⢄⢀⢄⢄⢄⢕⢔⢄⠀⠀⠀⠀⠀⠀⠀⠀⠀⠀⠀⠀⠀⠀⠀⠀⠀⠀⠀⠀⠀⠀⠀⠀⠀⠀⠀⠀⠀⠀⠀⠀⠀⠀⠀⠀⠀⠀⠀⠀⠀⠀⠀⠀⠀⠀⠀⠀⠀⠀⠁⠑⠕⠑⠑⠐⠁⢁⠑⠕⢕⢕⢕⢔⠔⠄⠀⢀⢀⢀⠀⠀⠑⠁⠑⢀⢀⠀⠀⠀⠀⠄⢀⠀⠀⠀⠀⠀⠀⠀⠀⠁⠀⠐⠀⠀⠀⠀⠀⠐⠀⠀⠀⠀⠀⠀⠀⢄⢄⢀⠀⠀⠀⠀⠀⢀⠀⠀⠀⠀⠀⠀⠀⠅⢕⢀⢀⢀⢔⢔⢁⢄⢄⢔⢔⠀⠐⠀⠀⠀⠀⠀⠀⠀⢕⢎⢕⢕⠑⢕⢕⢕⢕⢕⢀⢄⢅⢔⢔⢕⢕⢕⢕⢕⢕⢕⢕⢕⢕⢕⢕⢕⢕⢕⢕⢕⢕⢕⢕⢕⢕⢔⢕⠀</a:t>
            </a:r>
            <a:br/>
            <a:r>
              <a:t>⢕⠀⠀⢁⢀⢀⠀⠀⠀⠀⠀⠀⠀⠀⠀⠀⠀⠀⠁⠑⠁⠁⠁⢀⢄⢔⠕⠀⠀⠀⠀⠀⠀⠀⠀⢀⠑⠀⠀⠀⠀⠀⠀⠀⠀⢀⢕⢕⢕⢕⢕⢕⠕⠕⠕⠑⠁⠀⠁⠀⠀⠀⠄⢀⢀⠀⠀⠀⠀⠀⠀⠀⠀⠀⠀⠀⠀⠀⠀⠀⠀⠀⠀⠀⠀⠀⠀⠀⠀⠀⠀⠀⠀⠀⠀⠀⠀⠀⠀⠀⠀⠀⠄⢀⢀⢀⢀⢀⠀⠀⠀⠀⠀⠀⠀⠁⠐⠑⠕⠕⠕⢕⢕⢕⢕⢕⢁⠀⢁⢕⢔⢕⢕⢕⢑⢀⢀⢀⢔⢔⠄⠀⠀⠀⠀⠀⠀⠀⢀⠀⠀⠀⢔⢕⢕⢄⢔⢔⢄⢀⢄⢀⢀⢀⢀⢀⢁⠑⠐⠔⠀⠄⢄⢄⢀⢀⢀⢀⢀⢔⢔⢕⢕⢕⢕⢕⢕⢕⢕⢕⢕⢕⢕⢕⢐⢀⢄⢄⢀⢄⢕⢕⢕⢕⢕⢕⢕⢕⢕⢕⢕⢕⢕⢕⢕⢕⢕⢕⢕⢕⢕⢕⢕⢕⢕⢕⢕⢕⢕⢕⢕⢕⢕⢕⢕⢕⢕⢔⢔⢕⠀</a:t>
            </a:r>
            <a:br/>
            <a:r>
              <a:t>⢕⢕⢕⢕⠕⠁⠀⠀⠐⠀⠀⠀⠀⠀⠀⠀⠀⠀⠀⠀⢄⢄⢀⠑⠁⠁⠀⠀⠀⠀⠀⠀⠀⠀⠀⠀⠀⠀⠀⠀⠀⠀⠀⠀⠐⢕⢕⢕⢕⠑⠀⠀⠀⠀⠀⠀⠀⠀⠀⠀⠀⠀⠀⠀⠁⠑⠔⢀⠀⠀⠀⠀⠀⠀⠀⠀⠀⠀⠀⠀⠀⠀⠀⠀⠀⠀⠀⠀⠀⠀⠀⠀⠀⠀⠀⠀⠀⠀⠀⠁⠀⠀⠀⠀⢑⠕⢅⠕⠑⢄⠄⢀⢄⢄⢄⢀⠀⠅⢔⢀⠀⠀⠀⠁⠁⠁⠀⠀⠁⠕⠑⠕⢕⢕⠕⢕⢕⢕⢕⢕⢔⢄⢔⢔⢔⠔⠔⢕⢕⢕⢔⢕⢅⢁⢐⢑⢑⢕⢕⢕⢕⢕⢕⢕⢕⢕⢕⢕⢕⢕⢕⢕⢕⢕⢕⢕⢕⢕⢕⢅⢅⢕⢕⢕⢕⢕⢕⢕⢕⢕⢕⢕⢕⢕⢔⠕⢕⢕⢕⢕⢕⢕⢕⢕⢕⢕⢕⠕⢕⢕⢕⢕⢕⢕⢕⢕⢕⢕⢕⠑⠑⠕⢑⢑⠕⠕⢕⢑⢕⢕⠑⢕⢕⢕⢕⢕⢕⢁⢁⢀⠀</a:t>
            </a:r>
            <a:br/>
            <a:r>
              <a:t>⢀⢅⠀⢀⠀⠀⠀⠀⠀⠀⠀⠀⠀⠀⠀⠀⠀⠀⠀⠀⠁⠑⠁⠀⠀⠀⠀⠀⠀⠀⠀⠀⠀⠀⠀⠀⠀⠀⠀⠀⠀⠀⠀⠀⠀⠀⠁⠁⠑⠀⠀⠀⠀⠀⠀⠀⠀⠀⠀⠀⢀⠀⠀⢀⠀⠀⠀⠀⠑⠀⠀⠀⠀⠀⠀⠀⢀⠀⠀⠀⠀⠀⠀⠀⠀⠀⠀⠀⠀⠀⠀⠀⠀⠀⠀⠀⠀⠀⠀⠐⠐⠔⢄⠁⠀⠀⢀⠅⠄⢕⢕⢕⢑⠑⠁⠁⠐⠀⠀⠀⠀⠀⠀⠀⠀⠀⠀⠀⠀⠀⠀⠀⠑⢕⠀⠕⢕⢕⢕⢕⢕⢕⢕⢕⢕⢕⢕⢕⢕⢕⢕⢕⢕⢕⢕⢕⢕⢕⢕⢕⢕⢕⢕⢕⢕⢕⢕⢕⢕⢕⡕⠕⠑⢕⢕⢕⢕⢕⢕⢕⢕⢕⢕⢕⢕⢕⢕⢕⢕⠑⢕⢕⢕⢕⢕⢔⠀⠀⠑⠕⢕⢕⢕⢕⢕⢕⠑⠐⠕⢕⢕⢕⢕⢕⢕⢕⢕⢕⠄⠔⠀⠅⢕⢔⠔⠀⠀⠀⠁⢅⠄⢀⠁⠁⠁⢑⠑⠁⠁⠁⠀</a:t>
            </a:r>
            <a:br/>
            <a:r>
              <a:t>⠑⠁⠀⠀⢔⢔⢄⢀⠀⠀⠀⠀⠀⠐⠀⠀⠀⠀⠀⠀⠀⠀⠀⠀⠀⠀⠀⠀⠀⠀⠀⠀⠀⠀⠀⠀⠀⠀⠀⠀⠀⠀⠀⠀⠀⠀⠀⠀⠀⠀⠀⠀⠀⠀⠀⠀⠀⠀⠀⠀⠀⠀⠀⠀⠀⠀⠀⠀⠀⢀⢀⠀⠀⠀⠀⠀⠀⠀⠀⠀⠀⠀⠀⠀⠀⠀⠀⠀⠀⠀⠀⠀⠀⠀⠀⠀⠀⠀⠀⠀⠄⠀⠀⠀⠔⠀⠀⠀⠀⠀⠀⢕⠑⢕⢔⢔⢁⠐⠀⠀⠀⠀⠀⠀⠀⠀⠀⠀⠀⠀⠀⠀⠀⠑⠀⢄⢁⢑⢕⢕⢕⢕⢕⢕⢕⢕⢕⢕⢕⠕⢕⢕⢕⢕⢕⢕⢕⢕⢕⢕⢕⢕⢕⢕⢕⢕⢕⢕⢕⢕⢕⢕⢕⢕⢕⢅⢕⢕⢕⢕⢕⢕⢕⢕⢕⢕⠕⠕⠕⢕⢕⢕⢕⢔⢕⢔⢄⠀⠐⠔⠕⠀⠁⢕⢕⢕⢕⠀⠔⢕⢕⢕⢕⢕⢕⢕⢕⢕⠕⠕⢔⢕⢕⢕⢕⢕⢕⢄⢄⢔⢕⢕⢕⢔⢔⢔⢅⢑⢐⠕⠀</a:t>
            </a:r>
            <a:br/>
            <a:r>
              <a:t>⠀⠀⠀⠀⠑⢕⢕⢕⢔⢀⠀⠀⠀⠀⠀⠀⠀⠀⠀⠀⠀⠀⠀⠀⠀⠀⠀⠀⠀⠀⠀⠀⠀⠀⠀⠀⠀⠀⠀⠀⠀⠀⠀⠀⠀⠀⠀⠀⠀⠀⠀⠀⠀⠀⠀⠀⠀⠀⠀⠀⠀⠀⠀⠀⠀⠀⠀⠀⠀⠀⠁⠕⢄⢀⠀⠀⠀⠀⠀⠀⠀⠀⠀⠀⠀⠀⠀⠀⠀⠀⠀⠀⠀⠀⠀⠀⠀⠀⠀⠀⠀⠀⠀⠀⠀⠄⢀⠀⠀⢐⢕⢄⢑⠑⢕⢑⠕⢑⢐⢄⠀⠀⠀⠀⠀⠀⠀⠀⠀⠀⠀⠀⢑⢔⢄⢑⢕⢕⢕⢕⢕⢕⢕⢕⢕⢕⢕⢕⢕⢔⢄⢁⢁⢑⠁⠁⠑⠁⠁⠁⠁⠑⠕⠕⢕⢕⢗⢗⢎⢇⢕⣕⣵⡵⢵⡵⢕⢕⢕⢕⢕⢕⢕⢕⢕⢕⢕⢕⢕⢕⢕⢕⢕⢕⢕⢕⠕⠕⠁⠑⠀⠄⠄⠑⠁⠑⠁⠀⠄⢀⠁⠁⠁⢁⢁⢁⠁⠀⢀⢄⢕⢕⢕⢕⢕⢕⢕⢕⢑⠕⠕⢕⢕⢕⠕⠁⠑⢕⠑⠐⠀</a:t>
            </a:r>
            <a:br/>
            <a:r>
              <a:t>⠀⠀⠄⠀⠀⠐⠑⢕⢕⢕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⠄⢄⢀⢀⠀⠀⢕⠁⠕⢕⢕⢕⢕⢔⢄⢀⠀⠀⠀⠀⠀⠀⠀⠀⢔⢕⠑⠀⠀⠁⠑⢕⢕⢕⢕⢕⢕⢕⢕⢕⢕⢕⢕⢕⢕⢕⢕⢅⢄⢀⠀⠀⠀⠀⠀⠀⠀⠀⠑⠕⠕⢕⢕⢕⢕⢕⣵⣵⣷⣵⣕⣕⣕⢕⢕⢝⢕⢕⢕⢕⢕⢀⠀⠀⠀⠀⠀⠀⠀⠀⢀⢀⠀⢀⢄⢁⠐⢁⢁⢕⢕⢔⢔⢕⢕⢕⢕⢕⢕⢕⢔⢕⢕⢕⢕⢕⢕⢕⢕⢕⠀⠀⠀⠀⠀⠁⢕⢀⠀⠀⠀⢔⢕⠀</a:t>
            </a:r>
            <a:br/>
            <a:r>
              <a:t>⠀⠀⠀⠀⠀⠀⠀⠀⠑⢕⢕⠀⠀⠀⠀⠀⢀⢔⠐⠀⠀⠀⠀⠀⠀⠀⠀⠀⠀⠀⠀⠀⠀⠀⠀⠀⠀⠀⠀⠀⠀⠀⠀⠀⠀⠀⠀⠀⠀⠀⠀⠀⠀⠀⠀⠀⠀⠀⠀⠀⠀⠀⠀⠀⠀⠀⠀⠀⢀⠀⠀⠀⠀⠁⠑⠀⠅⠀⠐⢄⢄⢄⢀⢀⠀⠀⠀⠀⠀⠀⠀⠀⠀⠀⠀⠀⠀⠀⠀⠀⠀⢀⠀⠀⠀⠀⠀⠀⠑⢕⢕⢕⢕⢕⢕⢀⠀⠁⠕⠕⠄⢅⠑⠐⠀⠀⠀⠀⠀⠀⠀⠁⠀⠀⠀⠀⠀⠀⠀⠁⠑⢕⢕⢕⢕⢅⢅⢅⢁⢁⢁⠁⠁⠁⢁⢁⢑⢕⢕⢕⢔⠄⠄⠀⠀⠁⠁⠁⠑⠑⠑⠑⢕⢕⢝⢟⢻⢿⢟⣗⡕⢳⢗⢗⣗⣷⢷⢇⢕⢕⢔⢔⢔⢔⢔⢕⢕⢕⢕⢕⢕⢕⢑⢕⢕⢕⢕⢕⢅⢄⢄⢔⢕⢕⢕⢕⠕⢑⢕⢕⢕⢕⢕⢕⢕⢕⢕⢔⢔⢕⢔⢀⠄⠀⠀⠀⠀⠐⠐⠁⠀</a:t>
            </a:r>
            <a:br/>
            <a:r>
              <a:t>⠀⠀⠀⠀⠀⠀⠀⠀⠀⠀⠁⠀⠀⠀⠀⠀⠀⠕⠀⠀⠀⠀⠀⠀⠀⠀⠀⠀⠀⠀⠀⠀⠀⠄⠐⠀⠀⠀⠀⠀⠀⠀⠀⠀⠀⠀⠀⠀⠀⠀⠀⠀⠀⠀⠀⠀⠀⠀⠀⠀⠀⠀⠀⠀⠀⠀⠀⠀⠁⠀⠀⠀⠀⠐⠀⠀⠀⠀⠀⠀⠀⠀⠁⠁⠁⠀⠁⠀⠀⠀⠀⠀⠀⠁⠑⠐⠀⠀⠁⠑⠑⠔⠔⢄⢀⠀⠀⠀⠀⠀⢅⠕⢕⢕⢕⢑⠕⠔⢅⠀⠀⠀⠀⠀⠀⠀⠀⠀⠀⠀⠀⠀⠀⠀⠀⠀⠀⠀⠀⠀⢄⢐⢕⢕⢕⢕⢕⢕⢕⢕⠀⠀⠀⠀⠀⠁⠀⠀⠀⠀⠀⠀⠀⠀⠀⠀⠀⠀⠀⠀⠀⠀⠀⠁⠑⠁⠑⠑⠘⢜⢜⢜⢕⢕⢕⢕⢜⢕⢇⢵⢵⢵⢵⢵⣕⢸⢿⢗⢇⠑⢕⠕⠕⢕⢕⢕⢕⢕⢕⢕⢕⢔⢕⢕⢕⢕⢕⢕⢕⢕⢕⢕⢕⢕⢕⢕⢕⢕⢕⢕⢕⢑⢐⠑⠀⠄⠀⠀⠀⠀⠀</a:t>
            </a:r>
            <a:br/>
            <a:r>
              <a:t>⠀⠀⠀⠀⠀⠀⠀⠀⠀⠀⠀⠀⠀⠀⠀⠀⠀⠀⠀⠀⠄⢄⠄⠀⠀⠁⠁⠁⠀⠀⠀⠀⠀⠀⠀⠀⠀⠀⠀⠀⠀⠀⠀⢕⠀⠀⠀⠀⠀⠀⢀⢀⠀⠀⠀⠀⠀⠀⠀⠀⠀⠀⠀⠀⠀⠀⠀⠀⠀⠀⠀⠀⠀⠀⠀⠀⠀⠀⠀⠀⠀⠀⠀⠀⠀⠀⠀⠀⠀⠀⠀⠀⠀⠀⠀⠀⠀⠀⠀⠀⠀⠀⠀⠐⠀⠀⠀⠀⠀⢀⠀⠀⠁⠁⠑⠑⠑⠔⢔⢄⢄⠀⠀⠀⠀⠀⠀⠀⠀⠀⠀⠀⠀⠀⠀⠀⠀⠀⠄⠔⢄⢕⠅⢕⢕⢕⢕⢕⢕⢕⠕⠀⠀⠀⠀⠀⠀⠀⠀⠀⠀⠀⢀⠄⠀⠀⠀⠀⠀⠀⢀⠀⠀⠀⠀⠀⠀⢀⢔⢕⢕⢕⠑⢕⡕⢕⢕⢕⢕⢕⢕⢕⢕⢕⠕⠑⠕⠁⠑⠁⠀⠀⠐⠑⠑⠐⠁⠁⠁⠁⠕⢕⢕⢕⢕⢅⢕⢕⢕⢕⢕⢕⢕⢕⠕⢕⠕⠕⠅⠁⠀⠀⠀⠀⠀⠀⢀⠀⠀⢀⠀</a:t>
            </a:r>
            <a:br/>
            <a:r>
              <a:t>⠀⠀⠀⠀⠀⠀⠀⠀⠀⠀⠀⠀⠀⠀⠀⠀⠀⢀⢀⠀⠀⠀⠀⠀⠀⠀⠀⠀⠀⠀⠀⠀⠀⠀⠀⠀⠀⠀⠀⠀⠀⠀⢀⠀⠀⠀⠀⠀⠀⠀⠀⠁⠀⠀⠀⠀⠀⠀⠀⠀⠀⠀⠀⠀⠀⠀⠄⠀⠀⠀⠀⠀⠀⠀⠀⠐⠀⠀⢀⠀⠀⠀⠀⠀⠄⠀⠀⠀⠀⠀⠀⠀⠀⠀⠀⠀⠀⠀⢀⠀⠀⠀⠀⠀⠀⠀⠀⠀⠀⠀⠐⠄⠀⢀⠀⠀⠀⠀⠀⠀⠀⠀⠀⠀⠀⠀⠀⠀⠀⠀⠀⠀⠀⠀⠀⠀⠀⠀⠄⢀⠀⠁⠐⠑⠑⠁⠑⠁⠑⠀⠀⠀⠀⠀⠀⠀⠀⠀⠀⠀⢀⡱⣕⣕⣕⡕⡔⢕⢕⢕⠕⠁⠐⢔⢕⢕⢕⢕⡵⢕⢕⢕⢕⢕⢕⢕⢕⢕⢕⠅⠑⠕⢑⠁⢑⢑⠀⢀⢀⢀⠀⠄⠄⠀⠀⢀⢀⠀⠀⠀⢀⢄⢅⢕⢕⢕⢕⢕⢕⠕⢕⢕⢕⠐⠀⠀⠀⠀⠁⠀⠀⠀⠔⢔⢕⢕⢕⢕⢕⢕⠀</a:t>
            </a:r>
            <a:br/>
            <a:r>
              <a:t>⠀⠀⠀⠀⠀⢀⠀⠀⠀⠀⠀⠀⠀⠀⠀⠀⠀⠁⠀⠀⠀⠀⠀⠀⠀⠀⠀⠀⠀⠀⠀⠀⠀⠀⠀⠀⠀⠀⠀⢄⢔⢱⢕⢅⢄⢄⢄⢔⠕⢗⠑⠀⠀⠀⠀⠀⠀⠀⠀⠀⠀⠀⠀⠀⠀⠀⠀⠀⠀⠀⠀⠀⠀⠀⠀⠀⠀⠀⠀⠀⠀⠀⠁⠁⠀⠀⠀⠀⠀⠀⠀⠀⠀⠀⠀⠀⠀⠀⠀⠀⢄⢄⠀⠀⠀⠀⠀⠀⠀⠀⠀⠀⠀⠀⠀⠁⠀⠀⠐⠀⠐⠀⠄⠀⠀⠀⠀⠀⠀⠀⠀⠀⠀⠀⠀⠀⠀⠁⠀⠀⠀⠀⠀⠀⠀⠀⠀⠀⠀⠀⠀⠀⠀⠀⠀⠀⠀⢀⢄⢔⢕⢕⢞⢕⢇⢕⠣⠕⢕⢕⢕⢵⠷⢞⢕⢜⢻⢿⢷⢗⢗⢕⢗⢕⢕⢕⢕⢕⢑⢐⢀⢁⠑⠑⢁⠁⢀⠀⠀⠄⠄⠀⠀⠀⠑⠐⠑⠅⢕⢕⢕⠁⠁⠑⠀⠀⠀⠁⠀⠁⠀⠀⠐⠐⠀⠀⠀⠀⠀⢑⢔⠀⢀⠅⠕⠕⠕⠑⢕⢕⠀</a:t>
            </a:r>
            <a:br/>
            <a:r>
              <a:t>⢀⠑⠑⠁⠄⠀⢀⠁⠐⠀⠀⠀⠀⢀⠀⠀⠀⠀⠀⠀⠀⠀⠀⠀⠄⠀⠀⠀⠀⠀⠀⠀⠀⠀⠀⠀⠀⠀⢀⠕⢕⢗⢗⢕⢜⢱⢕⢕⠀⠀⠀⠀⠀⠀⠀⠀⠀⠀⠀⠀⠀⠀⠀⠀⠀⠀⠀⠀⠀⠀⠀⠀⠀⠀⠀⠀⠀⠀⠀⠀⠀⠀⠀⠀⠀⠀⠀⠀⠀⠀⠀⠁⠀⠀⠀⠐⠀⢀⠀⠀⠁⠀⠀⠁⠀⠀⠀⠀⠀⠀⠀⠀⠀⠀⠀⠀⠀⠄⠀⠀⠅⠀⠀⠀⠀⠀⠀⠀⠀⠀⠀⠀⠀⠀⠀⠀⠀⠀⠀⠀⠀⠀⠀⠀⠀⠀⠀⠀⠀⠀⠀⠀⠄⢄⢔⢄⢕⢕⢕⢕⢕⣕⣅⡅⠁⠁⠁⠀⠀⢀⢄⢅⢅⢁⢅⢅⢁⢑⠅⢑⠕⢕⢕⢕⢝⢕⢕⢕⢕⠗⢕⢐⠕⠔⠁⠀⠀⠁⠀⠀⠀⠀⠀⠀⠀⠀⠀⠀⠕⠑⠁⠀⠀⠀⠀⠀⠀⠀⠐⠀⠀⠀⠀⠀⠀⠀⠀⠀⠀⢀⢕⢕⢕⢔⢀⢀⠀⠀⠀⠑⠀</a:t>
            </a:r>
            <a:br/>
            <a:r>
              <a:t>⣱⣷⣔⡄⠀⠀⠀⠀⠀⠀⠀⠀⠀⠀⠀⠀⠀⠀⠀⠀⠀⠀⠀⠀⠀⠀⠀⠀⠀⠀⠀⠀⠀⠀⠁⢀⠰⠔⠁⠀⠀⠀⠁⠔⠘⢕⢕⠑⠁⠀⠀⠀⠀⠀⠀⠀⠀⠀⠀⠀⠀⠀⠀⠀⠀⠀⠀⠀⠀⠀⠀⢀⠀⠀⠀⠀⠀⠀⠀⠀⠀⠀⠀⠀⠀⠀⠀⠀⠀⠀⠀⠀⠀⠀⠀⠀⠀⠀⠀⢀⠔⠐⠀⠀⢀⢔⢄⠁⢐⢄⢀⠀⠀⠀⠀⠀⠀⠀⠀⠁⠁⠀⠁⠐⠐⠐⠐⠐⠀⠀⠀⠀⠀⠀⠀⠀⠀⠀⠀⠀⠀⠀⠀⠀⠀⢀⠄⠀⠀⠀⠀⠀⢔⢕⣗⡇⢕⢕⢕⢕⢕⢕⢝⢕⢀⠀⠀⠄⠐⠔⠔⢕⢕⢕⢕⢕⢇⢕⢕⢕⢕⢐⠐⠄⢑⠕⠕⢑⢑⢑⠑⠑⠀⢀⢀⠀⠀⢀⠀⠀⠀⠀⠀⠀⠀⠀⠀⠀⢀⠐⠀⠄⠕⢅⠐⠐⠄⠄⢄⢔⢔⢔⢔⢔⢔⢔⢔⠄⢄⢕⢕⠑⠑⠑⢕⢕⢕⠀⢄⢕⠀</a:t>
            </a:r>
            <a:br/>
            <a:r>
              <a:t>⣼⡝⢳⢜⢇⣔⡀⠀⠀⠀⠀⠀⠀⠀⠀⠀⠀⠀⠀⠀⠀⠀⠀⠀⠀⠀⠀⠀⠀⠀⠀⠀⠀⠀⠀⠀⠀⠀⠀⠀⠀⠀⠀⢀⢄⢕⢕⢔⠀⠀⠀⠀⠀⠀⠀⠀⠀⠀⠀⠀⠀⠄⠄⠄⠀⠀⠀⠀⠑⠁⠁⠀⠀⠀⢀⢀⠀⠀⠀⠀⠀⠀⠀⠀⠀⠀⠀⠀⠀⢀⢄⢄⢔⢔⠄⠅⠅⢔⢄⢄⢕⢕⢕⢔⢕⢕⢕⢕⢕⢕⢕⢕⢔⢔⢄⢀⠀⠀⠀⠀⠀⠀⠀⠀⠀⠀⠀⠀⠀⠀⠀⠀⠀⢄⢄⢄⠀⢀⢄⢀⢀⢄⢰⢔⡔⢔⢕⠀⢄⢄⢄⢔⢕⢁⢕⢟⣳⡕⣕⣕⣕⡕⢕⢜⢣⢕⢔⢔⠴⢔⢕⢕⣕⣕⢕⢕⢑⠑⠑⢕⢕⢕⢕⢔⢄⠀⠀⠁⠑⠑⠕⠔⢔⠀⠀⠐⠔⠄⠀⠀⠀⠀⢀⠀⠀⠀⠀⠀⠀⠀⠀⠀⠀⠀⠀⠀⠐⠄⠄⢄⠁⠁⢁⠁⠁⠁⠑⠀⠀⠀⠀⠀⠀⠐⠑⠔⠀⠀⠑⠜⠀</a:t>
            </a:r>
            <a:br/>
            <a:r>
              <a:t>⢿⣟⡟⢗⢾⣾⣧⡕⢔⢄⢀⠀⠀⠀⠀⠀⠀⠀⠀⠀⠀⠀⠀⠀⠀⠀⠀⠀⠀⠀⠀⠀⠀⠀⠀⠀⠀⠀⠀⠀⠀⢄⢔⢕⢕⢕⠑⠀⠀⠀⠀⠀⠀⠀⠀⠀⠀⠀⠁⠑⠀⠀⠀⠀⠀⠀⠀⠀⠀⠀⠀⠀⠀⠀⠀⠀⠀⠀⠀⢔⢄⢀⠀⠀⢀⢀⠀⢀⠀⢁⢕⢕⢔⠀⢄⢄⢄⢕⢔⣕⣱⣕⣵⣕⣕⢕⢕⢕⢟⢟⢣⢕⢕⢕⢕⢕⢕⢕⢄⢀⢀⢀⠀⠀⠀⠀⠀⢀⠀⠀⢄⢔⢕⡕⠕⠕⠕⠑⠑⠑⠑⠑⠑⠕⠕⢗⢇⢕⢕⢕⢕⢳⢗⢗⠎⠝⢿⢏⠕⢱⠕⠅⠄⠕⠕⠑⠀⠁⠁⢑⢕⢕⢕⢕⡜⢕⢕⢄⢀⠑⠕⢵⣕⣕⢕⢀⠀⠀⠀⠀⢀⢀⠀⠀⠀⠐⠀⠔⠄⢔⠀⠀⠄⠀⠐⠀⠀⠀⠀⠀⠀⠀⠀⠀⠀⢀⢀⢄⢄⢄⢄⢔⢑⣕⢀⠀⠀⠀⠀⠀⠀⠀⠀⠀⠀⢄⢔⢔⢄⢄⠀</a:t>
            </a:r>
            <a:br/>
            <a:r>
              <a:t>⡿⢿⢿⢿⣿⣿⣿⡏⢕⢱⣕⣅⢀⠀⠀⠀⠀⠀⠀⠀⠀⠀⠀⠀⠀⠀⠀⠀⠀⠀⠀⠀⠀⢀⣀⢀⠀⠄⢐⣕⢕⢞⢕⢕⠔⠁⠀⠀⠀⠀⠀⠀⠀⠀⠀⠀⠀⠀⠀⠀⠀⠀⠀⠀⠀⠀⠀⠄⠴⢔⢀⢀⠀⠀⠀⠀⠀⠄⠔⢕⠏⢑⢕⢕⢗⢕⠑⠑⠕⠁⠉⠁⠀⠀⠁⠁⠑⠑⠑⠕⠕⠜⢝⠝⢝⢝⢎⢝⢕⢕⢕⢕⢕⢕⢕⢝⢕⢗⢗⢇⢕⢕⢕⢐⢐⢑⠄⠀⠀⠄⠁⠀⠁⠀⠑⠐⠀⠀⠀⠀⠀⠀⠀⠀⠀⠀⠀⠀⠁⠑⠁⠁⠐⠁⠀⠀⠀⠀⠀⠁⠀⠔⢔⢐⢄⢀⠑⠐⢕⢇⢕⢜⢕⢕⠑⢄⠕⠕⢅⢀⠀⠁⠁⠁⠙⠕⢔⢔⠠⠔⠕⠑⠕⠀⠀⠀⠀⠀⠀⢄⢄⢄⢀⢀⢐⢄⠀⠀⠀⢀⢀⢀⢄⢄⡔⢕⢕⢵⢷⣗⣗⣗⡳⡎⢗⢕⠀⢀⢔⢔⢄⢀⠔⢔⢕⢕⢕⢕⢕⡕⠀</a:t>
            </a:r>
            <a:br/>
            <a:r>
              <a:t>⢷⢿⢷⡧⢕⢗⣽⣵⢞⢇⠑⢘⢝⣧⣕⣄⡄⢄⣄⢄⢔⢄⢀⠀⠀⠀⠀⠀⠀⠀⠀⠀⠀⠀⠀⠀⠀⢕⣼⣿⣷⡕⢕⢔⢀⢀⢀⢄⢀⠀⠀⠀⠀⠀⠀⠀⠀⠀⠀⠀⠀⠀⠀⠀⠀⠀⠀⠀⠀⠀⠀⠀⠀⠀⢄⠔⠐⠀⠀⠀⠀⠁⠁⠁⠁⠁⠁⠁⠁⠀⠀⠀⠀⠀⠀⠀⠀⠀⠀⠀⠀⠀⠀⠀⠀⠀⠀⠁⠁⠁⠑⠕⢕⢕⢕⢕⢇⢕⢕⢕⢕⢕⢕⢕⢕⢕⢔⢄⠀⠀⠀⠀⠀⠀⠀⠀⠀⠀⠀⠀⠀⠀⠀⠀⠀⠀⠀⠀⠀⠀⠀⠀⠀⠀⠀⠀⠀⠀⠀⠀⢀⢕⢕⢕⢳⠗⢳⢕⢕⢕⢕⢕⢕⢔⢕⢕⡕⢔⢕⢕⢔⢀⠀⠀⠀⠀⠀⠁⠑⠁⠀⠀⠀⠀⠀⠀⠀⠀⠐⠕⢕⢕⢕⢕⢕⢕⣕⢔⢕⢕⣱⢱⢎⢕⢕⢕⢇⢁⠑⠑⢜⢟⡵⣵⢱⢕⡕⢜⢕⢕⠑⠕⠔⠑⢑⢕⢜⢕⢕⢜⠀</a:t>
            </a:r>
            <a:br/>
            <a:r>
              <a:t>⠜⢽⣷⣧⣵⣾⣵⡏⢝⢕⣳⣵⣕⡜⢎⢛⢟⢹⢿⢿⣗⣗⢳⢷⢷⢶⣵⢴⡕⢧⢵⢵⡄⢴⢕⢕⢗⢟⣟⣝⣳⣿⣷⡷⢗⡕⢕⢕⢕⣱⢕⢕⢕⢄⢄⢄⠄⠄⠔⠔⠐⠐⠐⠁⠁⢅⠀⠀⠀⠀⠀⠐⠁⠀⠀⠀⠀⠀⠀⠀⠀⠀⠀⠀⠀⠀⠀⠀⠀⠀⠀⠀⠀⠀⠀⠀⠀⠀⠀⠀⠀⠀⠀⠀⠀⠀⠀⠀⠀⠀⠀⠀⠀⠁⠁⠑⠑⠕⢷⢧⣕⢕⢕⢕⢕⢕⢕⢕⢕⢄⢄⢀⢀⠀⠀⠀⠀⠀⠀⠀⠀⠀⠀⠀⠀⠀⠀⠀⠀⠀⠀⠀⠀⠀⠀⠀⠀⠀⠀⠀⠑⠑⠑⠕⢀⢀⢄⡅⢕⢱⢷⢏⢺⢵⣕⣷⡕⢕⢕⢕⡕⢕⢕⢐⠀⠀⠀⠀⠀⠀⠀⠀⠀⠀⠀⠀⠀⠀⠀⠀⢐⢱⡕⣼⡕⢕⢕⢕⢕⢕⢕⢕⢕⢕⢕⢕⢕⠕⠕⠁⠕⠑⠁⠑⠁⠁⠑⠕⢕⢕⢔⢄⢀⠀⠁⠞⢗⢕⢱⢵⠀</a:t>
            </a:r>
            <a:br/>
            <a:r>
              <a:t>⢄⣄⡜⣻⣿⣿⣿⣯⣗⣳⣵⣼⣝⡟⢵⡕⢗⢕⢁⢘⢙⠕⠕⠑⠑⢎⢟⢟⣟⢇⢷⢧⣵⢵⢵⢾⣵⣵⡵⣗⡞⢟⢻⢿⢿⣷⡿⢝⢟⢿⢷⣵⣵⣵⢕⢱⢵⣵⢔⢄⢔⢕⢔⢕⢄⢄⢄⢄⢔⢔⢐⢗⢖⢆⢔⢔⢖⢗⢇⢔⢄⢄⢄⢀⢀⢀⢀⠀⠀⠀⠀⠀⠀⠀⠀⠀⠀⠀⠀⠀⠀⠀⠀⠀⢀⢀⢀⢀⢀⢀⢀⠀⠀⢀⢀⠀⢀⢀⠀⢁⢕⢕⢕⢕⢕⣕⢕⢕⢕⢕⢕⢕⢕⢕⢔⢄⢀⢀⢀⢀⢀⢀⠀⠀⠀⠀⠀⠀⠀⠀⠀⠀⠀⠀⠀⠀⠀⠀⠀⠀⠀⠀⢕⢕⢑⠑⠀⢄⢕⢕⢕⢱⣵⣵⣼⢝⢟⢧⢜⢜⢕⣵⢣⢕⢄⢀⠀⠀⠀⠀⠀⠀⠀⢀⠀⠀⠀⠄⠄⠔⠙⠁⠈⠝⢟⢏⢕⢕⣵⢕⢱⢕⢕⢕⢕⢇⢗⢕⣦⢔⢕⢕⢕⢄⢀⠀⠀⠀⠀⠁⠕⢕⢕⢕⢔⠁⠁⢕⡸⢗⠀</a:t>
            </a:r>
            <a:br/>
            <a:r>
              <a:t>⠑⢘⢝⢝⢝⢗⣟⢟⢟⢏⢝⢏⢝⡿⣿⣟⣸⢕⢕⢕⢔⢔⢕⢀⢀⢐⢑⢑⢑⢅⢑⢕⣕⡱⢜⢯⢹⡟⢇⣜⣻⣿⣿⡾⢽⢝⢕⣷⣷⢷⢺⢿⢟⢟⢕⢕⣼⣿⢕⢕⢕⢕⣕⢕⢱⡕⢁⢀⠀⠁⣿⣿⣿⣿⣿⣿⣿⣿⣿⣿⣿⣿⣿⣿⣿⣿⣿⣿⣿⣿⣿⣿⣿⣿⣿⣿⣿⣿⣿⣿⣿⣿⣿⣿⣿⣿⣿⣿⣿⣿⣿⣿⣿⣿⣿⣿⣿⣿⣿⣿⣿⣿⣿⣿⣿⣿⣿⣿⣿⣿⣿⣿⣿⣿⣿⣿⣿⣿⣿⣿⣿⣿⡇⠀⠀⠀⠀⠀⠀⠀⠀⠀⠀⠀⢀⢀⠀⠀⠀⠀⠀⠀⠔⢑⠑⠑⠕⢕⠕⢇⢝⢕⢱⡎⢕⢕⢕⢕⢕⢗⢞⢟⣗⣳⢷⣕⡔⢕⠕⠕⠀⠀⠀⠀⠀⠀⠀⠀⠀⠀⠀⠀⠀⢀⠘⠀⠁⠁⠁⠁⠀⠁⠁⠑⢕⢕⢕⣼⣿⣿⣿⣿⢿⣷⢵⣕⢔⢄⠀⠀⠀⠀⢕⠀⠀⠀⠑⢯⢕⢕⠀</a:t>
            </a:r>
            <a:br/>
            <a:r>
              <a:t>⣜⢜⢕⢕⢍⢝⢕⠙⠛⠕⢕⢕⢝⢝⢝⢝⠑⠑⠁⠅⢑⠑⢕⢕⢕⢜⢕⣕⣱⣵⣵⣵⢱⢕⢱⢕⢪⣕⣹⣿⣷⣗⢗⢕⢝⢕⢕⢟⡕⢕⢕⢕⣗⡧⢵⢿⢿⢟⢕⢕⢱⣕⡸⣵⣵⣼⣽⢗⢣⢖⡝⢟⣟⡟⢟⢟⣟⢟⢟⣟⢟⢟⢟⢟⢟⢟⢟⢻⢟⢟⢟⢟⢟⢛⢛⢛⢟⠛⠛⢛⢛⢛⢛⢛⢛⢛⠛⠛⠛⠛⠛⠛⠛⠛⠛⠛⠛⠛⢛⢛⢛⢛⢛⢛⠛⠛⠛⠛⠛⠛⠟⢟⢟⢟⢟⢟⢟⢟⢟⢟⢟⢟⢕⢔⢔⢄⢄⢀⢀⢀⠄⠔⠔⠕⠁⠀⢀⢀⢄⢄⢄⢄⠀⠀⢀⣄⢔⢅⢕⢕⠕⢐⠕⢕⢕⢅⢕⢵⢵⣕⢕⢕⢕⢕⢕⢞⢏⢕⢕⢄⢀⠀⢀⢀⢀⢀⠀⠀⠀⠀⠔⢕⢕⢄⠀⠀⠀⠀⢀⠀⠀⠀⠀⠀⠁⠑⠗⢹⢹⢏⢝⢕⠑⠙⠑⢜⢳⣵⡕⢄⢀⢀⢅⢀⠔⢔⢰⣧⣕⢕⠀</a:t>
            </a:r>
            <a:br/>
            <a:r>
              <a:t>⡄⠀⠀⢀⢁⢅⢀⢀⠀⠀⢀⢁⢑⣕⢇⢄⢀⠀⠀⠑⢕⢕⢕⢘⢝⣞⣟⣽⣿⣿⣿⣿⣧⡵⢵⣵⣕⣝⣽⡽⢽⢾⢕⢕⣕⣕⡜⢷⢷⣵⣵⣵⣽⣝⣕⡕⢕⢕⢻⢷⢕⢕⢕⢕⢜⢏⢹⢱⢧⣵⣼⣼⡝⣝⡹⢿⢿⣷⡾⢟⢞⢿⢽⣽⣽⡽⢼⢧⣾⣷⣷⣷⣵⡧⣽⣕⣕⣕⣔⣔⢄⢅⠑⠑⠔⢔⢕⢔⢔⠄⠄⢄⠀⠀⠀⠀⠀⠀⠀⢕⢕⢕⢕⢕⢕⢀⠀⠀⠀⠀⠀⠀⠑⢕⢜⢕⢕⢕⢕⢕⢕⢜⠕⠕⢕⢕⢕⠑⠁⠀⠀⠀⠀⠀⠀⢀⢕⢕⢕⢕⠕⠕⢕⢕⢕⢝⢕⢕⢕⢕⢵⣵⣴⣕⢕⣕⣕⣕⣵⣕⢕⢝⢕⢕⢕⢕⢕⢕⢕⢕⢜⢗⢣⣝⣿⣟⡇⢔⢄⢀⢀⠀⠁⠁⠀⠀⠀⢕⠕⠀⠀⠀⠀⠀⠀⠀⠀⠀⠀⠀⠀⠀⠀⠀⠀⠀⠑⢜⢻⣧⡕⣕⡕⢕⢕⠀⢕⢹⢿⣧⠀</a:t>
            </a:r>
            <a:br/>
            <a:r>
              <a:t>⢏⢗⢞⢟⠗⠗⠛⠙⠉⠉⠉⠑⢕⢝⢱⢗⢗⢳⣕⢕⢱⢕⢕⢗⢒⢇⢵⠕⢜⢝⢝⢕⢕⠕⠕⠑⠑⠑⠕⠕⢕⢞⢏⢟⢻⢟⣿⡼⣕⢱⢞⢿⢟⢟⣯⡝⢏⢝⢝⢕⢕⢕⢕⢕⢴⢵⢵⢅⢅⢕⢉⢁⢁⡜⢉⠓⠣⢕⣧⣽⣿⣾⣾⣿⡏⢑⣘⢑⢹⢟⢿⢿⣿⣿⣏⣹⣽⣽⣽⣝⣝⣝⣿⣷⢧⡏⢉⣉⡉⢕⢔⢔⢕⢁⢀⠀⠀⠀⠑⠕⢕⠀⠀⠁⠑⠁⠀⠀⠀⠀⠀⠀⠀⠐⠑⠁⠀⠀⠁⠁⠅⠕⠄⠀⠁⠑⠕⠑⠀⠀⠀⠀⢀⢔⢔⢁⠁⠁⠁⠀⠀⠄⠕⠁⠀⠀⠀⠀⢕⢕⢝⢷⡕⢕⢝⢻⣿⣿⣿⣿⣷⣷⣧⣕⣕⢕⢕⢕⢕⢕⢕⢕⢕⢝⢻⣿⣿⣇⡕⢕⢕⢀⢄⢄⢄⢔⢔⠁⠀⠀⠀⠀⠀⠐⠜⠕⢔⠔⠀⠀⢀⠀⠀⠀⠀⠀⠀⠀⠁⢕⢻⢱⡕⡜⢕⢕⢕⣕⢝⢟⠀</a:t>
            </a:r>
            <a:br/>
            <a:r>
              <a:t>⢏⢝⡝⢅⡐⢀⠀⠀⠁⠁⠀⢀⢕⢑⢁⢁⠑⢕⢜⡕⢕⢇⢕⢕⢕⢕⡕⠕⠇⢕⠑⠑⠀⠀⠀⠀⠀⠀⠀⢀⢅⠕⠁⠁⠑⠀⠑⠕⠑⠑⠑⠑⠕⢕⠑⠕⢕⢕⢕⢕⢝⠟⢗⢕⢕⡷⣷⣷⣕⣕⣕⣕⡜⢡⣾⡟⢠⠮⢕⡟⢗⢺⣟⣟⡇⢸⣿⡇⢑⢊⣉⣅⠘⣷⢿⢿⠉⣉⣉⣍⣍⣍⣍⣍⣍⣕⣸⣿⣇⣜⣍⣍⣍⣉⣉⣉⣉⣉⢕⢄⢄⠀⠀⢄⢀⡔⠒⠒⠒⡆⠀⠀⠀⠀⠀⠀⢀⢀⢠⠔⢒⣑⣐⢒⠆⢄⡀⠀⠀⠀⢀⠁⢁⡡⠕⢓⣃⣑⡓⠒⠤⣔⠀⠀⠀⠀⢀⢠⠓⢓⣘⡑⠚⠽⡇⢜⣝⣝⣝⣿⡿⠛⠛⠛⢛⣿⣷⡗⢣⢕⢕⢕⢝⢝⢿⢿⢿⣿⣷⣵⣕⣔⣅⢔⢕⢅⢀⠀⠀⠄⠀⠀⠀⠀⠀⠀⠁⠀⢀⢔⢕⢔⢀⠀⠀⠀⠀⠕⠐⠀⠅⢕⢕⢜⢕⢷⣷⣿⣷⡕⠀</a:t>
            </a:r>
            <a:br/>
            <a:r>
              <a:t>⢕⢕⣕⣔⣔⡔⢕⢃⢁⢁⢁⢙⢅⢔⢅⢄⠀⠀⢅⠄⠀⠀⠀⢀⢠⢤⢔⢔⢄⢅⠀⠄⢄⠀⠀⠀⠐⠀⠀⠄⠆⠄⠀⠄⠔⠐⠀⠀⠀⠀⠀⠄⠄⢔⢄⢔⢕⠕⠅⠄⠑⠐⠀⠀⠁⠁⠜⢿⢟⡻⠏⣡⣰⣿⠏⡰⢃⣴⣤⠈⢉⣡⣤⣴⣵⣾⣿⣿⢿⠿⠟⠛⢃⡘⣝⢹⢀⣿⣿⢟⠟⠟⠟⢟⢟⢟⢟⢟⠟⠟⠟⢟⢟⠟⠟⠟⠟⠛⢕⣯⣕⡰⠤⠤⠔⢇⣼⣿⢕⡇⠄⢔⢔⢔⢕⢕⡔⢅⣴⣾⣿⢿⢿⣿⣿⣦⡈⢢⢄⣔⣵⡵⢊⣴⣾⣿⢿⢿⢿⣿⣷⣅⠱⡄⢀⢠⢃⣴⣿⢿⢟⢿⣿⣧⡈⢧⢕⣕⢹⡟⢡⣾⡟⢠⣺⣿⣿⣿⣷⣧⣕⡕⢕⡕⢕⢕⢕⢼⣽⡿⢿⢵⢕⢕⠁⠁⢕⠑⠀⠀⢕⡔⢄⠀⠀⠀⢀⠕⠕⢕⢕⢕⠕⠀⠀⠀⠀⠀⠀⠀⠁⢕⢇⢕⢕⢇⣾⣿⣿⣿⠀</a:t>
            </a:r>
            <a:br/>
            <a:r>
              <a:t>⠃⢙⢙⢙⢉⢑⠙⠁⠁⠁⠁⠁⠁⠉⠉⠁⠀⠒⠣⠄⠀⠀⠁⠁⠁⠀⠁⠈⠑⠓⠑⠕⠔⠑⠑⠃⢕⠕⠑⠑⠕⢑⢄⠀⠀⠀⠀⠀⢀⢀⢄⢔⢄⢁⢀⢀⢄⠀⠀⢄⠀⢀⢄⢄⢄⢐⣕⣕⣵⣧⡈⠻⣿⣧⡜⢅⣾⡿⢁⢔⠘⣋⣙⣙⡝⢹⣿⡇⢕⡶⠬⠭⠴⢕⣿⣿⢕⣿⣿⠜⠛⠛⢇⣼⣿⢅⢟⠛⠛⠛⢇⣾⣿⢕⢛⢛⠛⠛⣿⣿⡿⡇⢶⣶⣾⣿⣿⣿⢕⡇⢀⠀⠕⠕⠁⡜⢰⣿⣿⢏⡕⠒⠒⢱⢝⣿⣿⡔⢣⠑⢱⢁⣾⣿⢏⡡⢒⢖⡣⡜⢻⣿⣇⠱⡇⡇⣸⣿⡇⡕⢍⢱⢜⣿⣷⠘⡕⢕⢜⢠⣿⢟⢠⢳⣿⣿⣿⣿⣿⣿⣿⣿⣿⣿⣿⣷⣷⣷⣿⣕⣕⣕⣕⣕⢵⢷⣷⡕⢕⢕⡕⣿⣇⢔⢄⢄⠀⠀⠀⢄⢕⢕⠀⠀⢀⢄⠀⠀⠀⠀⠀⠀⠁⠑⢕⢜⢻⣿⢿⣿⠀</a:t>
            </a:r>
            <a:br/>
            <a:r>
              <a:t>⢇⠕⠕⠝⠕⢔⢔⢕⢔⠀⠀⠄⠀⠀⠐⠒⠐⠀⠀⢀⠀⠀⠀⠀⢀⢔⢕⢀⢀⣀⣀⣀⣀⢄⢤⢴⢕⢕⢕⢕⢱⢆⢇⢔⢄⢔⢔⣕⣱⣷⣷⣷⣿⣾⣷⣷⣷⣷⣷⣷⣷⣷⣷⣷⣿⢿⠿⠿⢿⢿⢼⢧⡌⢻⣿⣿⠏⠄⠓⢺⢠⣤⡄⢸⡇⢸⣿⡇⢕⡇⢰⣶⡆⢕⢜⣿⢕⣿⣿⠸⠿⠿⢿⣿⣿⢿⢿⠿⠿⢿⢿⣿⣿⢿⢿⠿⠿⠀⡟⢿⢿⣧⣤⢤⢥⠕⣿⣿⢕⡧⢕⢕⢄⢄⢰⠑⣾⣿⡇⢜⠄⢔⠔⠔⢇⢸⣿⣷⠘⡔⡇⢸⣿⡟⢰⠙⠙⠑⢷⢷⠜⣿⣿⡔⢷⢕⣿⣿⢕⡗⢾⣽⠀⣿⣿⠀⣇⠎⣰⣿⢏⡰⣕⣵⣵⣿⣿⣿⣿⣿⣿⣿⣿⣿⣿⣿⣿⣿⣿⣿⣿⣿⢿⢿⢿⣝⣹⣽⣿⣿⡿⣇⢕⢕⠕⢕⢕⢔⢔⢕⢕⣕⡄⢄⢕⠕⠀⠀⠀⠀⠀⠀⠀⠀⢀⣜⣿⣕⡜⢻⠀</a:t>
            </a:r>
            <a:br/>
            <a:r>
              <a:t>⢵⣵⢵⣵⣼⣕⡕⢕⢔⢀⠀⠀⠀⠀⢀⠁⠀⠀⠀⠀⠁⠉⠁⠑⠑⠘⠁⠁⠁⢁⢕⠕⠁⠁⠀⠁⠁⠁⠀⠀⠁⠈⠁⠁⠁⠐⠀⠀⠁⠘⠛⠉⠉⠁⠈⠙⠻⣿⣿⣿⡿⡟⢟⠕⠀⠀⠀⠀⠁⡱⠥⠕⢅⣾⡟⢕⠔⢸⣿⡀⢸⣿⡇⢸⡇⢸⣿⡇⢕⡇⢸⣿⡇⢕⢕⢸⠀⣿⣿⢱⢱⣕⡇⢻⣿⣕⣑⣑⣁⣑⣕⣿⣿⠕⡇⠐⠐⠐⠁⠕⢕⢜⢝⢟⢾⠀⣿⣿⢕⣇⢕⢕⢕⢕⢸⢄⣿⣿⢕⡇⠀⠀⠀⠀⢸⢜⣿⣿⢔⡇⢕⣿⣿⡇⢸⠀⢐⣕⢗⢺⢔⣿⣿⡇⢸⡇⢹⣿⡇⢱⣕⡾⢕⣿⡿⢄⠏⣰⣿⠏⡰⠕⢛⢓⢛⠛⠻⢿⢿⢿⣿⣿⣿⣿⡿⣿⣿⣿⣿⣿⣿⣷⣷⣗⣿⢿⢟⣯⣽⣽⣕⣕⢕⢕⣕⢕⢗⢗⢝⢝⢝⢝⢕⢕⢕⢔⢄⠀⠀⠀⠀⠀⠀⠀⠀⠙⢝⢣⣼⣕⠀</a:t>
            </a:r>
            <a:br/>
            <a:r>
              <a:t>⣕⡕⢕⢼⢼⢿⣝⡝⢟⢳⢧⢄⢄⢕⢗⢗⢻⠋⠙⠙⠙⠓⠒⠀⠀⠀⠀⠀⠀⠀⠀⠀⠀⠀⠀⠀⠀⠀⠀⠀⠀⠀⠀⠀⠀⠀⠀⠀⠀⠀⠀⠀⠀⠀⠀⠀⠄⠄⠁⠑⠑⢑⠀⠀⠀⠀⠀⠀⠀⠇⢰⣶⣿⣿⣾⣿⡿⢿⣿⣇⢸⣿⡇⢸⡇⢸⣿⡇⢕⡇⢸⣿⡇⢕⠅⢸⠀⣿⡏⠸⠵⠽⠇⠘⠛⠛⠛⠛⠛⠛⠛⠛⠛⠀⠇⢀⠀⠀⠀⠔⠄⠁⠑⠑⢸⠀⣿⣿⢕⡧⢵⣝⣕⡕⢸⢕⣿⣿⢕⡇⠄⠄⠀⢄⢸⢑⣿⣿⢕⣷⢑⣿⣿⡇⢸⡕⣕⣱⣕⣕⢕⣿⣿⡇⢸⣷⡈⠻⣿⣦⣴⣴⣾⡿⢑⠕⣱⣿⠇⠔⣠⣾⡿⢿⢿⢿⣷⡅⢣⡕⢕⢜⢝⣝⢏⢕⢜⢝⢹⢻⡟⢻⣿⣧⣵⣕⣫⣽⣿⣿⣿⢷⣾⣿⣿⣯⣕⣕⡕⢕⢕⢕⢕⣣⣵⡇⢔⢀⠄⢀⠀⠀⠀⠀⠀⠀⠀⠁⠜⢝⠀</a:t>
            </a:r>
            <a:br/>
            <a:r>
              <a:t>⢕⢝⢯⣻⣧⣕⡕⢕⢕⢕⣕⢕⢕⢕⢕⢕⢕⢀⠀⠀⠀⠀⠀⠀⠀⠀⠀⠀⠀⠀⠀⠀⠀⠀⠀⠀⠀⠀⠀⠀⠀⠀⢀⠀⠀⠀⠀⠀⠀⠀⠀⠀⠀⠀⠀⠀⠀⠀⠀⠀⠀⠁⠀⠀⠀⠀⠀⠀⠀⠱⡄⢀⣀⠁⢸⣿⡇⢐⣁⢀⢸⣿⣧⣵⣵⣼⣿⣧⣴⣴⣼⣿⡇⢕⠀⢸⢰⣿⡇⠀⢰⣶⣶⣶⣶⣶⣶⣶⣶⣶⣶⣶⣶⣶⣶⠄⢱⠀⠀⠀⠀⠀⢄⣰⣼⠀⣿⣿⢕⣯⣷⣧⢕⣝⣹⢕⣿⣿⡕⣇⣔⣄⡱⣵⣼⢕⣿⣿⠕⡇⡕⣿⣿⡇⢸⢕⢜⡜⢝⢼⠕⣿⣿⡇⢸⢕⢸⢦⢥⢉⣉⡉⢡⢴⠃⣼⣿⠃⡜⢰⣿⡟⢱⣮⣷⡕⢿⣿⡄⢿⣿⣷⣾⣯⣵⣵⡜⢕⢗⢕⢜⣕⣝⣝⣽⡝⣝⢹⡿⢟⢟⢿⣿⢟⢗⡿⢿⢿⢟⢗⢵⣵⣵⣕⣱⣵⡕⢄⢀⢅⢀⠀⠀⢀⠀⠀⠀⠀⠀⠀⠀</a:t>
            </a:r>
            <a:br/>
            <a:r>
              <a:t>⢕⢕⢕⣼⡟⢿⣿⣿⣿⣿⣿⣿⣷⣯⡞⢟⢳⢷⣧⣔⡄⠀⠀⠀⠀⠀⠀⠀⠀⠀⠀⠀⠀⠀⠀⠀⠀⠀⠄⠄⠐⠑⠑⠀⠀⠀⠀⠀⠀⠀⠀⠀⠀⠀⠀⠀⠀⠀⠀⠀⠀⠀⠀⠀⠀⢄⢕⢔⠰⠆⠇⣸⣿⠀⢸⣿⡇⢜⣿⡇⠜⠿⠏⢙⡝⢹⣿⡏⢍⢍⣉⠉⠁⠱⢵⡇⢸⣿⠇⡤⢤⢤⢘⢿⣷⣕⠄⢤⢤⡤⠄⣱⣾⡿⠏⡰⢕⢔⢴⢄⢴⣵⣿⣿⣿⠀⣿⣿⢕⡇⢝⢻⡝⣣⢸⡄⣿⣿⡇⢸⣝⣗⢕⢕⡏⢸⣿⣿⢀⢇⡇⢸⣿⣧⠸⣝⢹⢇⢇⢸⢀⣿⣿⠇⡕⢅⢅⢕⢕⣕⡕⢕⡱⢑⣼⡿⢑⣜⡇⢸⣿⡇⢸⣿⣿⡇⢸⣿⡇⢸⣿⡝⢝⢝⢝⢻⢷⢷⢷⣷⣷⣷⣷⣵⣼⣽⣕⣕⣕⣕⣕⢱⢵⢷⣷⣿⣿⣷⡧⢕⣜⣹⡿⢟⢳⣷⣵⣧⢵⡕⢕⢕⢕⢄⠀⠀⠀⠀⠀⠀⠀</a:t>
            </a:r>
            <a:br/>
            <a:r>
              <a:t>⠁⠙⢕⢞⢿⢿⣿⡏⢝⠹⢿⣝⢟⢿⣿⣿⣾⣿⡿⢟⢝⢀⠀⠀⠀⠀⠀⠀⠀⠀⠀⢄⠀⠀⠀⠀⠀⠀⠀⠀⠀⠀⠀⠀⠀⠀⠀⠀⠀⠀⠀⠀⠀⠀⠀⠀⠀⠀⠀⢀⢀⢄⠐⠀⠀⠁⠀⢀⡀⢸⢀⣿⡇⠀⢸⣿⡇⠀⣿⣇⠱⠁⠁⠈⡇⢸⣿⡇⢜⢕⣿⠀⣷⡆⢸⢁⣿⡿⢠⢇⢱⣾⡷⢄⢙⢿⣷⣴⣍⣴⣾⡿⠋⡡⣪⡗⢕⢕⢕⢕⢕⡿⠿⠿⢿⢐⣿⣿⡕⢯⠵⠵⠿⡮⣯⢇⠸⣿⣷⡌⠫⢕⢱⢕⢅⣾⣿⠇⡜⠐⢱⢈⢿⣿⣔⢱⢵⢷⠷⢃⣼⣿⡟⢰⠑⢕⢕⠕⠑⢕⡵⡱⢁⣾⡿⢁⢮⣾⣧⢜⣿⣧⢜⣿⣿⢇⣾⣿⠇⡼⢵⢽⣵⣧⡕⢱⣕⣕⣕⣕⣝⢟⣿⣿⣽⣵⣵⣾⣯⡟⢗⢕⢕⣜⣝⣹⣿⣿⣿⣿⣿⣯⣵⢵⢵⢵⣼⢿⢇⢕⡕⢕⢄⠀⠁⢔⡀⠀⢀⢀⠀</a:t>
            </a:r>
            <a:br/>
            <a:r>
              <a:t>⢄⢄⢄⢀⢁⠑⠑⠑⠀⠀⢁⢅⢵⡕⣿⣿⣿⣿⣿⣿⣷⣷⣷⣷⢷⢷⢧⣴⣴⣔⡔⢕⢀⠀⢀⢀⠀⠀⢀⢀⢄⢀⢀⢀⢀⢀⢀⢀⠀⠀⢀⢀⢀⢀⢀⢀⢀⢄⢔⢇⢱⢕⢗⢲⠐⠐⠁⠀⠀⠇⠸⣿⠑⡇⢸⣿⡇⢢⠤⠤⠄⠃⠀⢀⡇⢸⣿⣇⠘⠛⠚⣠⣿⡇⠀⣼⣿⠑⠜⠓⠛⢓⣉⣉⣥⣵⣾⡿⢿⢿⣷⣷⣤⣌⣉⣉⢚⠓⠓⡎⠁⢇⣶⣶⣷⣷⣿⣿⣷⣷⣶⣶⠀⡟⢺⢯⢣⢙⢿⣿⣷⣶⣶⣷⣿⡿⢋⡔⢁⠀⠁⠱⡈⠻⣿⣷⣷⣶⣶⣿⡿⠏⡠⠃⠄⠐⠊⠉⠁⠁⡕⢁⣾⡟⢅⠎⢺⣿⣿⣔⢹⣿⣧⣵⣵⣷⣿⠏⡰⢕⣷⣵⣵⣼⣿⣷⣿⣿⣿⣿⣿⣿⣿⣿⣟⣳⣿⣯⣿⣿⡕⢜⢝⢝⢎⢝⢕⢱⣕⢕⢝⢟⢻⣯⣵⣵⣵⣵⣷⣿⣿⣕⡱⢵⢕⡕⢕⢕⢕⢕⠀</a:t>
            </a:r>
            <a:br/>
            <a:r>
              <a:t>⢕⢕⢕⢕⢅⢕⢕⢕⢕⢕⢄⢐⠕⠳⢿⢿⣿⣿⢿⡟⣿⣿⡿⢷⣷⡽⢷⢧⢵⢵⣝⣿⡗⢗⢞⣻⣧⡴⢱⣵⣕⣷⣗⡎⢝⣹⣽⣝⣝⣝⢝⢝⢕⣕⢕⣃⣔⣄⣕⣵⡴⢔⠁⠀⠀⠀⠀⠀⠀⠉⠉⠉⠉⠈⠉⠉⠉⠁⠀⠀⢀⣠⣴⣾⢟⢏⢝⣽⣝⡝⡽⢟⢻⢿⢿⢟⢟⢟⢿⢟⢻⢏⢝⢝⣝⢝⢝⢝⢝⢝⢝⢻⣯⡝⢍⢉⢙⢝⢝⢔⢄⠌⠝⠝⢝⠝⡻⢿⡟⢿⣿⣿⣿⡕⡕⢕⢸⢝⣝⢻⢏⢝⢝⢟⢝⢽⢽⢕⢕⠕⠀⠀⢈⢉⢍⢙⢝⢹⢝⠝⠙⠙⠀⠀⠀⠀⢄⢄⢄⢐⢽⢍⢝⢝⢅⢔⢕⣹⡿⢿⣿⣿⣿⣿⣿⣯⣝⣝⣱⣽⣽⣷⣞⣽⣵⣵⣵⣼⣿⣿⣾⣿⣿⣿⣿⣿⣿⣿⣿⣿⣿⣇⢕⢕⢳⣿⣷⣷⣿⣿⣿⣿⣿⣵⡵⢽⣿⡿⢿⢿⣷⣷⣷⣷⣷⣿⣷⣷⣷⣷⠀</a:t>
            </a:r>
            <a:br/>
            <a:r>
              <a:t>⠑⠑⢕⢕⢜⢜⢙⠝⠑⠀⠄⠄⠄⠀⠑⢕⢝⢝⣿⣷⣿⣿⣵⣵⣿⣵⣝⣽⣝⡝⢝⢝⣝⣼⣽⣿⣷⣷⣾⣿⣿⢿⢿⣟⣿⣿⣿⣿⣿⣿⣿⣧⣵⣴⣴⣷⢵⢵⢵⢕⢕⢑⠁⠀⠀⠀⠀⠀⠀⠀⠀⠀⠀⢀⢐⢀⢄⢄⢠⡕⢏⢕⣿⣿⣿⣾⣿⣿⣿⣧⣿⣿⣧⢜⠙⠑⠕⠕⠀⠁⢕⡵⢧⠕⢕⢕⢕⢕⢜⢳⢕⣱⣕⢕⢕⢜⢇⠕⠕⠕⣵⣔⢀⠀⠀⠀⠀⠅⢑⢕⢜⢫⢿⢽⣿⣿⣷⣿⣿⣿⣷⣧⡕⡜⢝⢕⢇⢕⢕⢄⢄⢄⢄⢀⢁⠁⠀⠀⢀⢄⢄⢄⢄⢄⢔⢄⢕⣔⣔⣰⣴⣕⢵⡵⣵⣵⣷⣷⣷⣧⣿⣿⣿⡿⢻⣿⡿⢿⢿⢟⣿⣿⣿⣿⣿⣿⣿⣿⣿⣿⣿⣿⣿⣿⣿⣿⣿⣿⣿⣿⣿⣿⣿⣿⣿⣿⣧⣱⡵⢿⣿⣿⣿⣿⣷⣵⣵⣵⣕⣕⢕⣸⣟⣟⣕⣵⣽⣽⣿⣿⠀</a:t>
            </a:r>
            <a:br/>
            <a:r>
              <a:t>⢀⠀⠁⠁⠕⢕⢔⢔⠄⠀⠀⠀⠀⠑⠁⠁⠁⠁⠕⢽⢽⣟⢣⣝⡿⢿⢿⣿⡏⢟⣮⣽⣽⣟⢝⢟⢟⠝⠛⠟⢯⢗⢕⢝⠙⠙⠙⠘⠝⠟⢟⢟⣿⣿⣿⣿⣿⣷⣷⣗⣗⣇⣕⢵⢗⢖⢔⢔⣶⢕⢕⠑⠑⠑⢕⡇⢕⣵⣿⡇⢕⢕⢕⢝⢻⣿⡿⢿⣿⣿⡿⠝⠑⠀⠀⠀⠀⠀⠀⠀⠀⢀⢁⢁⢕⠕⠁⠁⢕⣸⣿⣿⣿⣇⢕⢕⢔⡔⢄⢄⢅⢕⠕⢔⢄⢄⢀⡀⢁⢅⢕⠁⠁⢕⢝⣏⣿⣿⣿⣿⣿⣿⣿⣿⣷⣣⡵⣕⢕⢕⢱⢿⢿⢷⢷⢧⢷⣗⣗⣞⢳⢷⢷⢧⢷⢿⢿⢟⢟⢝⣹⢿⣿⢗⣟⣏⣝⣽⣯⣽⢿⣿⣿⢿⣿⣿⣷⡷⣕⣕⡕⢕⢝⣝⣏⣿⣿⣿⣿⣿⢿⣿⣿⣿⡿⢯⡿⣿⣿⣿⣿⣿⣿⣿⣿⣿⣿⣿⣿⣿⣿⣟⣻⢏⢝⢝⢱⢜⢝⢝⡟⢻⣿⣿⣿⣿⣿⣿⣿⣿⠀</a:t>
            </a:r>
            <a:br/>
            <a:r>
              <a:t>⠄⠀⠀⠀⠀⠀⠑⠁⠀⠑⠀⠀⠀⠀⠀⠀⠀⠀⢄⡔⢵⢜⣝⣷⣷⣕⣜⣿⣧⡼⣝⡕⢕⣵⢀⠁⠀⠀⠀⠀⠀⠀⠀⠀⠀⠀⠀⠀⠀⠀⠀⠀⠑⢝⠝⠛⠙⢱⢞⢝⣿⣟⢳⡕⢕⢕⢇⢕⢕⢕⢱⣵⢕⢔⡝⣜⣱⣼⢿⣯⣵⣵⣵⣵⢾⢟⣵⣵⣿⣿⣕⡔⢄⢄⢄⢄⢔⢕⢕⢕⢕⢕⢜⢏⢑⠑⠀⠀⠑⠈⢟⢿⣿⢟⢇⢕⢜⣿⡜⢗⢕⢇⢔⢔⢕⢕⢿⡿⡷⢟⢗⢧⢕⢵⣵⣿⣿⣿⣿⣿⡟⡟⢻⣟⡿⣿⣿⣿⣽⣟⡗⢷⣷⣧⢵⢵⢕⢕⢕⢕⢕⡟⢻⣕⣇⣕⢕⢗⡳⢗⢇⣕⣵⣾⢟⢟⢿⣿⣿⣷⣾⣿⣿⡷⡾⣿⣿⣾⢿⢟⢟⣟⢻⢿⢿⢟⢻⢟⢟⢇⢕⢱⡿⣝⣿⣿⣷⣾⣿⣿⣿⣿⣿⣿⣪⣝⣟⣿⣿⣿⣿⣟⡯⢽⢵⢷⣳⢟⢻⣿⣧⣼⣿⣿⣿⣿⣿⣿⣿⣿⠀</a:t>
            </a:r>
            <a:br/>
            <a:r>
              <a:t>⢀⠀⠀⠀⠀⠀⢀⢀⠀⠀⠀⠀⠀⠀⠀⠀⠀⠀⠀⢕⢱⢝⢝⢕⢕⢝⢕⢱⢝⢇⣕⣱⢜⢏⢇⣄⡀⠀⠀⠀⠀⠀⠀⠀⢀⣠⢴⠀⠁⠉⢑⢕⢕⢄⠀⠀⢀⢅⢵⢵⢿⣯⣱⢜⢕⢕⢕⢕⢕⢱⢕⢸⣿⢿⢿⣿⣿⣿⣿⣿⡟⢏⢝⣕⣱⣵⣿⡿⣻⢗⢝⢝⣝⣿⣾⣿⢏⢝⢕⣱⢕⣕⢕⢕⢕⢕⢕⢔⠀⠀⠁⠑⠑⠣⢿⢇⢎⢏⡕⢕⢑⠑⠕⢕⡡⡀⠁⠁⠁⠀⢄⢱⢅⣀⣰⢟⢟⢿⢻⣿⣇⢕⢕⢜⢗⢮⣝⡻⢿⣿⣗⣧⢕⢞⢱⢕⢕⢕⢜⢷⢜⢜⢻⢿⡿⢟⢏⣕⢳⢟⢻⢿⣏⡗⢗⢕⣝⢿⣿⣿⣿⣿⢿⢻⣿⣿⣿⣿⣝⣱⡵⢗⢕⢕⢕⢕⢕⢕⢕⣕⣕⣕⣝⣟⣝⣵⢿⣷⡾⢿⢿⣯⣽⣿⢿⢷⣿⣫⢯⣝⣝⣕⣕⢕⢕⢕⢜⢕⢕⢕⢟⣿⣿⣯⣝⣝⣝⣻⣿⣿⠀</a:t>
            </a:r>
            <a:br/>
            <a:r>
              <a:t>⠁⠀⠀⠀⠀⠀⠀⠁⠀⠀⠀⠀⠀⠀⠀⠀⠀⠀⠁⠁⢄⠕⠕⠑⠁⠀⢗⢷⣕⡱⢝⢝⢜⢕⢕⢕⢜⣕⢕⢰⢴⢆⢀⠀⠁⠕⠕⠁⢕⢕⣔⣕⣕⡄⢀⢀⢁⢔⢕⢕⢕⢕⢞⢇⢸⣵⣵⣷⣷⣾⣿⣿⣷⣾⣿⣿⣿⣿⢿⢿⣟⢻⢿⢏⢝⢗⢝⢏⢟⢜⢕⢕⢜⢝⢕⢜⠕⠕⢕⢕⢕⠜⠝⢗⢕⢕⠑⠑⠁⠀⠀⠀⠀⠀⠀⠀⠀⠀⠀⠀⠀⠀⠀⠀⠁⠕⠓⠓⠗⠗⢞⢏⢝⢕⢕⣕⢱⢜⢻⣿⡻⣧⡕⢕⢕⣕⣿⣿⣧⡜⣝⡻⡇⢜⣗⢕⢵⢷⢷⣷⣕⣕⢗⢇⢕⢕⢕⢕⢕⢜⢹⢿⢕⢝⢕⢕⢽⢟⢏⢟⢟⣷⣷⣾⣿⢿⢟⢟⢝⢕⢕⢕⢕⢕⢕⢇⢕⢕⢞⢕⢕⢕⢕⢕⢕⢵⢵⢷⡯⢕⢜⢝⢕⢜⢝⢿⢿⣿⢟⢾⢗⢷⢧⢞⢞⢝⢕⢳⢳⣵⢻⢾⣯⣵⣷⣷⣿⡏⢝⢟⠀</a:t>
            </a:r>
            <a:br/>
            <a:r>
              <a:t>⠔⠀⠀⠀⠀⠀⠀⢕⢕⢱⢕⢕⠔⠀⠀⠀⠀⠀⠀⠕⢕⢔⢀⠀⠀⢔⡕⢜⢟⢕⠑⠉⠁⠁⢕⢝⢝⢕⠜⢙⠕⢝⢕⢗⢀⢰⢴⢕⢕⢕⠝⠍⠝⢕⢳⠗⢗⢗⢗⢕⢕⢵⢷⢟⣟⢏⢿⣿⣿⣿⣿⣿⣿⣿⣿⣿⡟⢿⢗⢕⠕⠕⠕⢑⢕⠕⠕⠑⠑⠁⠁⠁⠁⢑⠅⢀⢀⢀⢕⢕⢄⠀⠀⠀⠁⠕⢀⠀⠀⠀⠀⠀⠀⠀⠀⠀⠀⠀⠀⠀⠀⠀⠀⠀⠀⠀⠀⠀⠀⠀⠑⢕⢕⢱⢵⣕⡕⢕⢕⢱⣷⣿⣿⡕⢕⢕⢝⢿⣿⣧⣝⢟⢿⢿⣷⣾⣷⣷⣵⣵⣵⢕⢜⣹⣵⣷⡷⢷⣿⣵⣷⣷⣷⣗⣟⣟⣗⣱⡵⢞⢏⢕⢕⢕⢕⢕⢕⢕⢕⢕⢕⢕⢕⢕⢕⢕⢕⢜⢝⢕⢕⢱⢼⢜⢕⢕⢕⢝⢝⢝⢗⢵⢵⣵⣵⡕⣕⣝⣝⣳⣕⣷⣿⣧⣧⣕⣱⣵⣵⣵⣕⢕⢕⢕⢕⢕⢕⢕⢝⢝⠀</a:t>
            </a:r>
            <a:br/>
            <a:r>
              <a:t>⠀⠄⠀⠀⠀⢄⡰⢕⢕⢕⢕⠁⠁⠀⠀⠀⠀⠀⠀⠀⢀⢁⢑⢕⢕⢕⢟⢇⢜⢔⢀⢀⢀⠀⠔⢕⠑⢑⡔⣔⢕⢕⢕⢕⠕⠕⢅⠀⠀⠀⠀⠀⠀⠀⠁⠀⠀⠑⠁⠑⠑⢕⢕⢵⣵⣱⢵⢗⢟⢻⢿⢿⣿⡿⢿⢟⢝⢕⢕⢕⢔⠀⢀⢕⢕⠀⠀⠀⠔⠀⠀⠀⠀⠀⠀⠀⠀⠁⢕⢕⢕⠀⠀⢀⢔⢕⢕⢕⢄⠀⠀⠀⠀⠀⠀⠀⠀⠀⢀⢔⢜⠕⢄⠀⠀⠀⠀⠀⠀⠀⢀⢕⢕⢕⢕⢹⢝⢕⢗⢽⣿⣿⣿⣿⣇⣕⣕⣾⢿⣝⡟⣷⣾⣷⣾⣿⣿⣿⣿⣿⣿⣿⣿⣷⣷⣷⣿⣿⣿⣿⣿⣿⡿⢷⢕⣹⣿⢝⢕⢕⢇⢕⢕⢕⢕⢕⢕⢕⢕⢕⢕⢕⢕⢕⢕⣵⣵⢕⢕⢱⢞⢝⢕⢕⢕⢕⢕⢕⢕⢕⢕⢕⢕⢻⢿⡿⢿⡿⣿⣿⣿⣿⣿⣿⣿⣿⣧⢕⢝⣻⣇⣕⢕⢕⢝⢝⢕⢕⢕⢕⠀</a:t>
            </a:r>
            <a:br/>
            <a:r>
              <a:t>⠀⠀⠀⠀⠀⠘⢕⢕⢕⢕⢕⢅⠀⠀⠀⠀⠆⢕⠕⢕⢕⡕⢱⣔⡜⢝⢗⡕⢑⠄⢕⢕⢕⢕⢕⢕⢕⢕⢕⢹⢿⢕⢕⢕⠄⠀⠀⠀⠀⠀⠀⠀⠀⠀⠀⠀⠀⠀⠀⠀⠀⠀⠑⠕⠟⠇⠕⢕⢕⢕⠕⢕⢕⢕⢕⢕⢕⢕⠕⢕⡕⢇⢕⢕⢕⢕⢀⠀⢀⠀⢀⢄⢄⢀⠀⠀⠀⠠⢕⢕⢕⢔⢱⣵⣵⣷⡾⣧⣵⣔⣄⢄⢄⢄⢄⣔⣴⣰⣕⢱⢕⢇⢄⠀⠀⢀⠀⠀⠑⠁⠁⠑⢕⢕⢕⢕⢇⢕⢕⣱⣸⣿⣿⣟⣏⡕⢕⢕⢕⢕⢝⢟⢝⢜⢹⣿⣿⣿⡿⢟⣿⢷⣣⣜⣽⡝⣝⢿⢿⣿⣿⣷⢗⢗⢕⢏⢝⢕⢕⢕⢕⢕⢕⢕⢕⢕⢕⢕⢕⢕⢕⢕⢳⣾⣿⣯⡽⢕⢕⢕⢕⢕⢕⢕⢕⢕⢕⢕⢕⢕⢕⢕⢕⢕⢕⢱⣷⣷⣯⣿⣿⣻⣿⢏⢝⢹⣿⣷⣷⢿⢏⢝⢗⢕⢗⢗⢗⢗⢕⣵⠀</a:t>
            </a:r>
            <a:br/>
            <a:r>
              <a:t>⢁⠁⠐⢄⠀⠀⠁⠁⠁⠁⠁⠀⠀⠀⠀⠀⠀⢀⢕⡱⢜⢟⢟⢟⢟⢕⢕⣕⡕⢱⣵⡎⢽⢝⢕⢕⢕⢕⢟⡣⣵⡕⣕⢕⣕⠀⠄⢀⠀⠀⠀⠀⠀⠀⠀⠀⠀⠀⠄⠄⠀⠀⠐⠐⠐⠀⠁⠁⠁⠀⠀⠁⢕⢁⠀⠀⠁⠀⠀⠑⢕⢕⢕⢕⢕⢕⢕⠕⠑⠁⢅⢜⢕⢵⡄⢄⡀⢄⢕⢕⠕⠕⢝⢁⢕⢕⢕⡼⢕⢝⢫⣿⣿⣿⡿⢫⢝⢕⢕⡵⢷⢕⠱⠵⢰⣴⡄⣔⣄⣕⣴⢵⢧⢵⣵⣜⣇⢕⢕⢼⢾⡿⢻⣯⣵⣿⣷⣧⣕⢕⢕⢕⢕⢕⢕⢏⡿⣕⣱⣷⣷⣿⣿⣿⣿⡇⢕⣵⡵⢵⢜⢗⢕⢕⢕⢕⢕⢕⢕⢕⢕⢕⢕⢕⢕⢕⡕⢱⡕⢕⢕⢕⣵⣿⢷⢜⢕⢕⢕⢕⢕⢕⢕⢕⢕⢕⣵⣵⣵⣵⣵⣷⣷⣧⣼⣿⣿⣿⣿⣿⣿⣿⣿⣿⣾⣿⣿⣿⣿⢿⣾⣿⣷⣵⣵⣵⣷⣷⣿⣿⠀</a:t>
            </a:r>
            <a:br/>
            <a:r>
              <a:t>⢕⢕⢐⠀⠀⠀⠀⠀⠀⠀⠀⠀⠀⠀⠀⠀⠀⠱⢟⢗⢷⢗⢇⢕⢕⡕⣕⣟⢟⢺⠕⢗⢗⢕⢜⢟⢟⢞⣕⣜⣽⣗⡕⢕⢕⢕⢔⠜⠑⠀⠀⠀⠀⠀⠀⠀⠀⠀⠀⠀⠀⠀⠀⠀⠀⢀⢀⢄⡄⢄⢄⣔⢕⢕⠀⠀⠀⠀⢄⢔⢕⢕⢕⢾⡯⢵⡕⢕⢔⢕⣕⣵⢵⢿⢿⣿⣟⣧⣕⣕⣔⡕⣕⣍⢕⢕⢗⡗⢗⢕⢝⢝⠑⠊⠁⠁⠁⠈⠁⠀⠀⠀⢄⢔⡕⠄⠁⠁⠁⠁⠀⠀⠈⢕⢕⢜⣽⢽⢇⢕⢜⢿⡕⢟⢝⢗⢣⢕⢜⢝⡗⢷⢇⢕⢻⢿⡷⣗⣗⢟⢟⣟⣣⢼⣟⡵⢏⢕⢕⢕⢕⢕⢕⢕⢕⢕⢕⢕⢕⢕⢕⢕⢕⢕⢕⢏⢜⢕⢕⢗⢎⢝⢝⢕⢕⢵⢕⢕⢕⢕⢕⢕⢕⢕⣱⣵⣜⡿⢟⢟⢻⢿⢿⣿⣿⣿⣿⣿⣿⣿⣿⣿⣿⣿⣿⣿⣿⣿⣿⣿⣿⣿⣿⣿⣿⣿⣿⣿⣿⣿⠀</a:t>
            </a:r>
            <a:br/>
            <a:r>
              <a:t>⢕⢕⢕⢔⠐⠀⠀⠀⠀⠀⠀⠀⠀⠀⠀⠀⠄⠑⠁⠁⢕⢕⢑⢄⢕⢕⣷⠃⠑⠀⠀⠀⢱⢗⢗⢕⢻⢿⢟⢝⢕⢄⡀⠀⢁⠁⠕⢄⠀⠀⢀⠀⠀⠀⠀⠀⠀⠀⠀⠀⠀⠀⢀⣄⣵⢞⢟⠝⠕⢕⢵⢵⢇⢕⢄⢄⢔⢔⢕⣕⣵⣵⣿⣕⣕⣕⣼⣕⣞⢟⢟⡿⣷⣿⣿⣿⡕⢹⣽⡿⢟⡟⢇⢝⢝⢟⢻⢿⣿⣿⣯⡕⢄⢄⠀⠀⠀⠀⢀⢄⢕⠑⠑⠁⠀⠀⠀⠀⠀⠀⠀⠀⠀⢕⢕⣜⣕⣱⣵⣷⢎⢻⢝⢕⢜⢕⢕⢕⢕⢧⢕⢵⣕⣕⣱⣵⣵⣷⣿⢷⢾⡿⢷⢕⢕⢕⡱⢵⡞⢕⢣⣸⢗⢇⢇⣕⣕⣜⡜⢝⢕⢕⢕⢕⢕⢕⢕⢕⢕⢎⢕⢕⢕⢕⢕⢕⢕⢕⢕⢕⢕⢕⢕⢕⢕⢕⢕⢕⣕⡕⢕⢕⢕⢟⢟⢟⢟⢿⣿⣿⣿⣿⣿⣿⣿⣿⣿⣿⣿⣿⣿⣿⣿⣿⣿⣿⣿⣿⣿⣿⠀</a:t>
            </a:r>
            <a:br/>
            <a:r>
              <a:t>⢕⢕⠕⠁⠀⠀⠀⠀⠀⠀⠀⠀⠀⠀⠀⠀⢄⢄⣱⣵⡧⣵⡱⢵⡗⢟⣕⢄⠀⠀⠐⠀⠀⠁⢕⢕⢕⢕⢕⢕⢕⢕⢕⢕⠜⢄⢄⢄⢕⠐⠀⠑⠑⢖⢆⢔⠐⠐⢄⢠⢴⡴⢾⢟⡗⢕⢧⢅⢄⢔⢕⢕⢕⢕⡕⢕⢝⢗⢞⢹⢧⢵⢽⢼⣽⣽⣿⣿⣿⣿⣾⡟⢏⢝⣿⣿⣿⣿⣿⣷⣿⣟⣿⣿⣿⣿⣿⡿⢿⢟⣿⢏⢕⣜⡕⢔⢔⢕⢇⠁⢀⢀⢄⣔⣔⣄⣴⢴⢄⢴⢴⢵⢷⢱⢕⢏⢟⢿⣿⣿⡇⢕⢕⢕⢕⢕⢕⣱⣕⣕⢕⣾⣿⡿⣾⢏⢝⣕⢕⢕⢕⢕⢕⢱⢷⢇⢕⢕⢕⢕⢕⢕⢕⢕⢕⢜⢕⢱⢕⢕⢕⢕⢕⢕⢕⢕⣵⡵⢕⢕⢕⢕⢕⢕⢕⡕⢕⢕⢕⢕⢕⢕⢕⢕⢕⢕⢕⢕⢕⢕⢕⢕⢕⢕⢕⢵⢕⡱⢜⢿⢻⢿⣿⣿⢿⣿⣿⣿⣿⣿⣿⣿⣿⣿⣿⣿⣿⣿⣿⣿⠀</a:t>
            </a:r>
            <a:br/>
            <a:r>
              <a:t>⢁⡁⠁⠀⠀⠀⠀⠀⠀⠀⠀⠀⠀⠀⠀⠁⢕⢎⢝⠛⠁⠑⢑⢱⡕⢸⢝⢕⠀⠀⠀⢔⢆⢕⢕⢕⣕⡗⢺⢏⢝⢕⢕⢕⢄⠀⠀⠀⠀⠀⠄⠀⠀⠀⠀⠀⠐⢔⢧⢕⢷⢿⢿⢷⡯⢕⢱⢝⡕⢟⢸⢿⢱⢟⢝⠁⠁⠑⠕⢕⢜⡕⢝⢿⣿⣿⣿⣿⣿⢿⣿⡕⢕⢗⢿⢿⣿⣟⡟⢟⢟⢻⣿⣿⣿⣿⣿⣧⡽⢟⢇⢝⣿⣿⣿⣿⣷⡿⡷⢕⢱⢵⢞⣝⢝⡕⢕⠑⠑⠑⠁⠁⢕⢕⢟⢷⢣⢼⢿⣿⣿⣧⣕⢕⢕⢳⣇⣿⣿⣿⣏⣵⣷⡕⣕⣱⣷⣷⡵⣵⣧⣷⣵⡕⢕⢕⢕⢕⢕⢕⢕⢕⢕⣕⡕⣕⢝⢕⣕⢕⢕⢕⢵⢧⢞⢏⢵⢵⢕⢜⢕⢕⢕⢕⢝⢕⢕⢝⢕⢕⢕⢕⢕⢕⢝⢕⢕⢕⢕⢕⢕⢕⢕⢕⢕⢕⢕⢕⣕⣱⣱⣱⢜⢻⣿⣧⣝⡝⢻⢿⣿⣿⣿⣿⣿⣿⣿⣿⣿⣿⠀</a:t>
            </a:r>
            <a:br/>
            <a:r>
              <a:t>⢕⢇⢇⢔⢔⢔⢔⢔⢔⢄⣄⣄⣔⣔⢕⢕⡄⢄⢄⢄⢀⢀⢀⢉⢕⢱⢕⢕⢔⢕⢜⢕⢕⢕⢕⢕⠕⢕⢕⢕⢕⠑⠑⠁⠁⠀⠀⠀⠀⠀⠀⠀⠀⠀⠀⠀⠀⢀⢱⣵⢵⢵⢕⣕⡝⢇⢕⢕⢽⢝⢕⢗⢕⢇⢕⢕⣔⢔⣕⢵⢗⢱⢕⣸⣿⡿⢿⣿⣿⣿⣿⣗⣕⣵⣵⣷⣟⣿⣟⢗⣗⢝⣝⢝⡝⢻⣿⣿⢇⢕⢕⢕⠕⢕⢕⢕⢕⢱⣕⡅⢕⣱⣼⣷⣷⣕⣕⡄⢀⢄⢄⢕⢱⢵⢷⢵⢵⢵⣜⣿⣿⣿⣿⣿⢷⢷⣾⣿⣿⣿⣿⣿⣿⣾⣿⣿⢕⢜⢕⢕⢵⢜⣏⢕⢕⢕⢕⢕⢕⢕⢱⣵⣾⢝⢝⢕⢕⢕⢕⢕⢕⢕⢕⢕⢕⢕⢕⢕⢕⢕⢕⢕⢕⢕⢕⢕⢕⢕⢕⢕⢕⢕⢱⢵⢕⢕⢕⢕⢕⢕⢜⢝⢕⢳⣕⣕⢕⢕⢝⣿⣿⣿⢟⣻⣟⢟⢟⢝⢟⢾⣿⣿⣿⣿⣿⣿⡿⢿⣿⣿⠀</a:t>
            </a:r>
            <a:br/>
            <a:r>
              <a:t>⢕⢕⢕⢕⢅⢁⠁⠁⠁⠁⠑⠘⠝⠟⢟⢟⢿⢗⢗⣟⣗⣗⣳⡷⢧⢕⢇⡕⣕⣣⢇⢕⢕⠑⠕⠄⠀⠀⠀⠀⠀⠀⠀⠀⠀⠀⢀⢄⣰⡴⢶⢖⢔⢰⢴⢔⢵⢷⢯⢽⢗⢎⢸⢕⡕⢕⢇⢣⢕⢄⢕⠕⢕⢕⢳⢜⢕⢕⢕⢕⢕⢕⢧⢕⢕⢕⢗⢏⡝⢹⣿⣿⣿⣿⣿⣿⣿⣿⣿⣿⣿⣿⣝⢕⢝⣕⣟⢇⢇⢕⣕⣱⡔⢗⣾⢿⢧⢕⢕⢇⢕⢟⢟⢇⢝⢗⢣⢝⢕⢕⢞⢷⢗⢗⢗⢕⡕⢱⣿⣿⣿⣿⣿⣿⣿⡷⣿⣿⣿⡷⢕⢕⢕⢜⢕⢕⢕⢕⢵⢕⢕⢜⢏⢱⢷⣟⢗⢇⢵⢗⣾⣿⣿⣵⢳⣵⢕⢕⢕⢕⢕⢕⢕⢕⢕⢕⢕⢕⢕⢕⢕⢕⢕⢕⢕⢕⢕⢕⢕⢕⢕⢕⢕⢕⢕⢕⢕⢕⢕⢕⢕⢕⢕⢕⢕⢝⢟⢣⡕⢸⣿⣿⣿⣿⣿⣿⣵⣵⢕⢕⡕⢕⢕⢕⢕⢕⢕⢕⣜⣿⠀</a:t>
            </a:r>
            <a:br/>
            <a:r>
              <a:t>⢕⢕⢕⢕⢕⢕⢄⢄⢔⢕⢱⢔⢄⠀⠀⠀⠁⠁⢕⢝⢽⢝⢏⢕⢝⢟⢟⣿⣿⣿⢇⢕⢄⠀⢀⠀⠀⠀⠀⠀⠀⠀⢀⢄⣴⣵⣿⢟⢇⢕⢕⢕⢕⢕⠕⠣⢵⢇⢕⢕⢜⣗⣇⣕⣵⣼⣷⢇⢕⡕⢕⢕⢕⢕⢕⣕⡕⢕⢗⢕⢕⢕⢕⡕⣵⡕⢜⢕⣳⣷⣿⣿⣿⣿⣿⣽⣿⢿⣿⢻⣟⣿⣿⣽⣟⣷⣷⡿⢞⢟⣟⡟⢝⢿⢟⢗⢇⠕⠑⠑⠑⢁⢕⢕⣕⣕⣕⢕⣕⢄⢕⢕⢕⢕⢕⢕⢻⣽⣿⣿⣿⣿⡿⢟⢟⢟⢟⢟⢇⢕⢕⢕⢕⢗⢕⢕⣕⣕⢕⢕⢕⢕⢕⢕⢸⢟⡻⣷⣷⣧⣵⣵⡇⢕⢕⢕⢕⢕⢕⢕⢕⢕⢕⢕⢕⢕⢕⢕⢕⢕⢕⢕⢕⢕⢕⢕⢕⢕⢕⢕⢕⢕⢕⢕⢕⢕⢕⢕⢕⢕⢕⢕⢕⢕⢕⢕⢕⢕⢕⢕⢝⢿⣿⢟⡟⢝⢕⢕⢕⢕⢜⢟⢇⢽⣝⡝⢕⢺⣿⣿⠀</a:t>
            </a:r>
            <a:br/>
            <a:r>
              <a:t>⢕⢕⠁⠁⠁⠁⠁⠑⢕⢕⢔⢕⢕⣕⢖⢕⣵⣵⡵⢵⢵⡷⢷⢿⣿⣿⣿⢟⢳⢿⢝⢕⢕⢁⠁⠀⠀⠀⢀⡄⢄⣰⣵⣿⣿⣿⣿⢇⢕⢣⢵⢕⢕⢔⢔⢄⢱⢕⣷⣷⢕⢕⣜⡝⢝⣻⣿⣾⣧⣵⡵⢕⢸⢵⣵⢷⣵⣱⣽⣷⣾⣧⢕⣞⣯⣵⣷⣾⣿⣿⣿⣿⣿⣿⣿⣿⣿⣷⣿⣧⣿⣿⣇⣕⡸⢿⢾⢇⢕⢕⢕⢵⣵⣵⣕⣕⣕⢄⢄⢄⢔⣕⣕⣜⢷⢷⡾⢽⣿⣷⣷⡕⢕⢕⢕⢕⢕⢸⣿⣿⣿⣿⣇⢕⢕⢕⢕⢕⢕⢕⢕⢕⢕⢕⢕⢕⢜⢇⢜⢕⢷⢣⢕⡕⣸⣧⣵⢟⣻⢟⢝⢝⢷⡕⢕⢕⢕⢕⢕⢕⢕⢕⢕⢕⢕⢕⢕⢕⢕⢕⢕⢕⢕⢕⢕⢕⢕⢕⢕⢕⢕⢕⢕⢕⢕⢕⢕⢕⢕⢕⢕⢕⢕⢕⢕⢕⢕⢕⢕⢕⢕⣕⢜⢕⢕⢕⢕⢱⣵⣵⡵⡜⢕⢕⢝⢕⢱⢾⣿⣿⠀</a:t>
            </a:r>
            <a:br/>
            <a:r>
              <a:t>⠕⠑⠄⠔⢔⢄⢄⢀⢄⢱⢕⢵⢷⣞⣗⢕⢕⢜⢗⢜⣏⣕⣕⢱⡾⢟⢳⡕⢕⢕⢕⢕⢕⢕⢔⡰⢔⣳⢷⢗⢫⢻⢟⣯⣏⢕⢧⢱⢕⢵⣕⢜⢇⢕⢕⢕⢱⢵⢹⣿⣵⢕⢳⢷⢮⡗⢏⢕⢝⢇⢞⢟⣗⣕⣜⣞⣽⣿⣿⣿⣾⣧⣼⣿⣿⣿⣿⣿⣿⣿⣿⣿⣿⣿⣿⣿⣽⣽⡵⢿⡿⢕⢟⢝⢝⢕⢕⢕⢕⢕⢕⢕⢕⢕⢕⣕⡕⢝⢽⣽⢿⣿⡝⢝⣕⣱⢕⢧⣼⣿⣿⣷⣵⣵⣼⣷⣵⣿⣿⣿⣿⡟⢜⢕⢕⢕⢕⢕⢕⢕⢕⢕⢕⢕⢕⢕⢕⢕⢕⢕⢇⢗⢹⣷⣟⢟⢕⢝⢏⣟⣇⢱⡜⢇⢕⢕⢕⢕⢕⢕⢕⢕⢕⢕⢕⢕⢕⢕⢕⢕⢕⢕⢕⢕⢕⢕⢕⢕⢕⢕⢕⢇⢝⢗⣣⣵⣕⡕⢕⢕⢕⢕⢕⢕⢕⢕⣕⢕⢕⢱⣿⣿⣷⢕⢕⣱⣕⣕⣮⡜⢕⢕⢕⢕⢕⢕⢕⢕⢇⢜⠀</a:t>
            </a:r>
            <a:br/>
            <a:r>
              <a:t>⢔⢄⢄⢘⢟⢗⢟⠗⢗⢗⢗⢕⢟⠇⢝⢝⢝⢕⢷⣿⣿⣿⣿⣷⣷⣧⢕⢝⣵⡷⢕⡇⡱⢕⣕⢗⢕⢕⢕⢕⢕⢾⡿⢏⢏⢕⢕⣕⣕⣕⣸⣇⢇⢕⢗⢷⣾⣿⣿⣿⢏⢕⢱⢕⢕⢕⢕⢟⣹⢟⢟⣻⣿⣻⣿⣿⣿⣿⣿⣿⣿⡿⣝⣱⣵⣾⣿⣿⣿⣿⣿⣿⣿⣿⢻⢿⢿⢎⢝⢝⢕⢕⢕⢕⢕⢕⢕⢕⢕⢕⢕⢕⢕⢕⢜⢕⢕⢕⢕⢕⢜⢝⢜⢝⢝⢝⢕⢼⢏⣿⣿⣿⣿⣿⣻⣏⢝⢝⢟⣿⣾⣷⣧⣵⣕⢕⢕⢕⢕⢕⢕⢕⢕⢕⢕⢕⢕⢕⢕⡣⣵⣜⣜⢿⢟⢻⣯⣷⢕⢕⣷⣿⣇⣕⢕⢕⢕⢕⢕⢕⢕⢕⢕⢕⢕⢕⢕⢕⢕⢕⢕⢕⢕⢕⢕⢕⢕⢕⢕⢕⢕⢕⢕⢗⢕⢕⢝⢕⢕⢕⢕⢕⢕⢱⢕⢕⢕⢕⢕⢸⢟⢟⢿⢿⢟⢏⢝⢝⢝⢝⢝⢝⢕⢗⢗⢕⢳⣽⣷⣿⠀</a:t>
            </a:r>
            <a:br/>
            <a:r>
              <a:t>⣿⣟⡕⣵⢵⢕⢵⣅⣕⣕⣕⣔⣄⣄⣕⣕⣕⣕⣕⡼⢏⢝⢹⢿⢗⣕⣕⡱⣿⣵⣾⣇⣱⣿⢟⢕⢕⢕⢕⢕⢕⣼⣷⡕⡇⢕⣾⢿⢟⣿⣿⡟⢕⢕⣵⢿⢕⣽⢝⢝⢕⢕⢕⡕⢕⢕⢕⢕⢏⢕⣾⣿⡿⣿⣿⣿⣾⣽⣿⣿⣿⣿⣿⣿⣿⣿⣿⣿⣿⣿⣿⣿⣿⡏⢕⢕⢕⢕⢕⢕⢕⢕⢕⢕⢕⢕⢕⣵⣎⣽⣷⣧⢷⢗⢗⢕⢕⢕⢕⢕⢕⢕⢕⢕⢕⢜⢗⢇⢟⢻⣿⣿⣿⢻⢿⡇⢕⢕⢿⣿⣿⣿⣿⣿⣿⣿⣿⣿⣧⣵⣕⢕⣕⡱⣵⣗⣞⡳⡧⣷⣷⣿⣷⣷⣾⣿⡿⢝⢕⢕⢕⡽⢟⢟⢕⢳⢕⢕⢕⢕⢕⢕⢕⢕⢕⢕⢕⢕⢕⢱⣾⣧⢕⢕⢕⢕⢕⢕⢕⢕⢕⢕⢕⢕⢕⢕⢕⢕⢕⢕⢕⢕⢕⢕⢕⢕⢕⢱⢕⢕⢕⢕⢕⢕⢕⢕⢕⢝⢕⢕⢕⢕⢕⢕⢱⣿⣿⣿⣿⣿⠀</a:t>
            </a:r>
            <a:br/>
            <a:r>
              <a:t>⠘⠙⠝⠕⢗⢾⢿⣿⣿⣿⣟⣟⣟⣟⢏⢹⣹⢝⣝⣿⣧⣵⣗⣻⣿⣿⣵⣾⣿⡵⢿⢿⢟⢝⢕⢕⢕⢕⢕⢕⢱⣿⡟⢏⢿⢕⢕⢕⢕⡜⢝⢕⢕⣾⢇⢕⣕⣻⣿⣷⣿⣇⣸⣇⡕⢕⢕⢕⢕⢟⢿⣿⢜⢿⣿⣿⣿⢿⣿⣿⣿⣿⣿⣿⣿⣿⣿⡿⢟⣿⣏⡹⡕⢕⢕⢕⣕⢕⣱⣷⣷⡵⣕⣵⡿⢟⢏⢟⢎⢕⢕⢕⢕⢕⢕⢕⢕⢕⢕⢕⢕⢕⢕⢕⢕⢕⢕⢕⢱⡕⢕⣵⣾⣷⣿⣵⣕⣕⣾⣿⣿⣿⣿⣿⣿⣿⣿⣿⣿⣿⣿⡿⢿⢏⢝⢝⣕⣵⣿⣿⣿⣿⣿⣟⡝⢕⢕⢕⢕⢕⢜⢕⢕⢕⣕⣕⢕⢕⣕⢕⡗⢣⢵⢕⢕⢕⢕⢕⢕⣸⣿⣿⡇⢕⢕⢕⢕⢕⢕⢕⢕⢕⢕⢕⢕⢕⢕⢕⢕⢕⢕⢕⢕⢕⢕⢕⢕⢕⢕⢕⢕⢕⢕⢕⢕⢕⢕⢕⢕⢕⢕⢕⢕⢕⢕⢻⣿⣿⣿⣿⠀</a:t>
            </a:r>
            <a:br/>
            <a:r>
              <a:t>⢄⢀⢄⢄⣄⣁⢁⢁⣕⣕⡝⢝⢝⢝⢟⢻⣿⣿⣿⣿⣿⣿⣿⣿⣿⡟⢝⢱⢕⢕⢱⢕⢕⢕⢕⢕⢱⢵⢕⢕⢜⢻⣿⢗⢕⢕⢕⡇⢱⢕⡕⢕⣸⣿⣕⣵⣿⡿⢿⣿⣿⣯⡿⢿⢿⢕⢕⣕⣧⢱⢵⢟⢿⣷⣿⢝⣺⢵⢷⣿⣿⣿⣿⣿⣿⣿⣿⣗⣞⡏⢜⣕⢇⢕⣕⣾⣿⢷⣿⢿⢿⢟⢎⢝⢕⢕⢕⢕⢕⢕⢕⢕⢕⢕⢕⢕⢕⢕⢕⢕⢕⢕⢕⢕⢕⢕⢕⢕⢕⢝⢾⣿⣿⣿⣿⣿⣿⣿⣿⡾⣿⣿⣿⣿⣿⣿⣿⣿⣿⣿⣽⣣⣱⣵⣷⣷⣿⣿⣿⣿⣟⡟⣝⢝⢕⢕⢕⢕⢕⢕⢕⢕⢕⡕⢵⢵⢮⢯⢕⢕⣱⣵⣵⣼⣷⣵⢕⢜⢟⢿⢿⣿⣿⣕⢕⢕⢕⢕⢕⢕⢕⢕⢕⢕⢕⢕⢕⢕⢕⢕⢕⢕⢕⢕⢕⢕⢕⢕⢕⢕⢕⢕⢕⢕⢕⢕⢕⣵⣷⡇⢕⢕⢕⢕⣼⣿⣿⣿⣿⣿⠀</a:t>
            </a:r>
            <a:br/>
            <a:r>
              <a:t>⠚⠛⠛⠛⠛⠛⠓⠑⠓⠓⠃⠑⠙⠑⠑⠓⠃⠑⠛⠛⠛⠛⠛⠛⠛⠃⠑⠑⠘⠑⠑⠑⠃⠑⠑⠓⠃⠑⠑⠑⠑⠘⠛⠃⠑⠑⠃⠘⠘⠑⠑⠚⠋⠛⠛⠛⠓⠑⠑⠘⠘⠛⠃⠑⠃⠑⠚⠛⠑⠑⠑⠘⠛⠛⠛⠛⠛⠃⠚⠛⠛⠛⠛⠛⠛⠑⠑⠓⠓⠓⠚⠛⠛⠛⠛⠋⠑⠑⠑⠑⠑⠑⠑⠑⠑⠑⠑⠑⠑⠑⠑⠑⠑⠑⠑⠑⠑⠑⠑⠑⠑⠑⠑⠑⠑⠑⠑⠑⠑⠑⠘⠛⠛⠛⠛⠛⠛⠛⠛⠛⠛⠛⠛⠛⠛⠛⠛⠛⠛⠛⠛⠛⠛⠛⠛⠛⠛⠛⠛⠛⠛⠓⠓⠚⠑⠑⠑⠑⠑⠑⠃⠓⠚⠛⠃⠑⠑⠑⠙⠙⠑⠑⠑⠑⠙⠑⠑⠑⠑⠑⠑⠙⠙⠛⠑⠑⠑⠑⠑⠑⠑⠑⠑⠑⠑⠑⠑⠑⠑⠑⠑⠑⠑⠑⠑⠑⠑⠑⠑⠑⠑⠑⠑⠑⠑⠑⠑⠛⠛⠓⠃⠑⠑⠘⠛⠛⠛⠛⠛⠛⠀</a:t>
            </a:r>
            <a:br/>
          </a:p>
        </p:txBody>
      </p:sp>
    </p:spTree>
  </p:cSld>
  <p:clrMapOvr>
    <a:masterClrMapping/>
  </p:clrMapOvr>
</p:sld>
</file>

<file path=ppt/slides/slide9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⣵⢱⢕⢕⢕⢕⢕⢕⢕⢕⢕⢝⢝⢕⢕⢕⢕⢕⢕⢕⢕⢕⢿⣿⣿⣿⣽⡿⢇⢕⢇⢕⢕⢕⢕⢕⢕⢕⢕⡝⢏⢝⢝⢏⢝⢟⢻⣿⣿⣿⢵⢯⢽⣟⣿⣷⣵⣜⣕⣕⣕⣕⣵⣕⣕⣕⣽⣾⣿⣏⣽⣹⣯⣿⣿⡿⢿⢟⢟⢝⢵⢳⢫⣹⡿⢿⢟⢿⣿⣟⢟⢟⡽⢕⢕⢝⢜⢕⢕⢕⢕⢕⢜⢕⣹⢕⢕⢜⢝⢟⢼⣿⣿⣿⣿⣿⣕⣕⢵⢕⢕⢕⢱⢵⢧⡕⢕⢕⢜⢾⣾⣯⡕⢕⢕⣕⣱⣵⢾⣾⢟⣇⢕⡝⢇⢕⢜⢝⢕⢕⢕⢕⢕⢕⢕⢕⢕⢕⢕⢜⢝⢕⢕⢕⢕⢕⢕⢕⢵⣕⢕⢕⢕⢕⢜⢝⢏⢟⢷⣷⣵⣕⢕⢕⢕⢕⢕⢕⢕⢕⢕⢕⢕⢕⢕⢕⢕⢕⢕⢕⢕⢕⢕⢕⢕⢕⢕⢕⢕⢕⢕⢕⢕⢕⢕⢕⢕⢕⢕⢕⢕⢕⠀</a:t>
            </a:r>
            <a:br/>
            <a:r>
              <a:t>⣿⣿⣿⣿⣿⣿⣿⣿⢿⢟⢟⢕⢕⢕⢕⢕⢕⢕⢕⢕⢕⢕⢗⢕⢕⢱⡇⢜⢕⣕⢕⢝⢗⢗⢇⢕⢕⢕⢕⢕⢕⢜⢝⢕⢕⢵⢵⢕⢝⡕⢗⢷⣷⣧⣕⣜⢞⢏⢟⢗⢳⢷⢷⣷⣵⣽⣼⣿⣵⣷⣼⣿⣿⣷⣿⣿⣿⣿⣿⣯⣽⣾⣝⡏⢝⣿⣿⣻⣿⣿⣿⣏⣻⣷⡵⢵⢕⢱⣕⣇⢸⣳⢱⣷⢗⢎⢕⢻⢗⢯⣕⢕⢕⢕⢕⢕⢕⢕⢕⢝⢕⢕⢕⢇⢕⢕⣵⣧⣟⡻⢿⢷⣎⡕⢺⣽⡳⢕⢕⢕⢜⢕⣱⣟⡳⢕⣵⣵⣵⢜⣕⡎⢟⢧⡕⢕⢕⢕⢕⢕⢕⡕⢕⢕⡕⢱⢵⢕⢗⣾⢇⢕⠁⠁⠑⠕⠑⠕⢕⢕⢕⣕⢱⢵⢷⡷⢗⢵⢕⢕⢕⢕⢕⢕⢕⢜⢗⢻⣿⢿⢟⢷⢕⢵⢕⢝⢝⣕⢳⢳⣕⣕⣕⡕⢕⢕⢕⢕⢕⢕⢕⢕⢕⢕⢕⢕⢕⢕⢕⢕⢕⢕⢕⢕⢕⢕⢕⢕⢕⢕⠀</a:t>
            </a:r>
            <a:br/>
            <a:r>
              <a:t>⣿⣿⣿⣿⣿⣿⡿⢕⢕⢕⢕⢕⢕⢕⢕⢕⢕⢕⢕⢕⢕⢕⢕⢜⢕⢕⢕⢕⢕⢜⢇⢵⢕⢕⢕⢕⢕⢕⢕⢕⢕⢹⢽⢵⢗⢗⢇⢱⢕⢕⢇⢕⢗⢟⢟⣟⢏⢿⢿⢳⡕⣕⣝⣿⣿⣾⣿⣿⣿⣿⣯⣿⣿⣿⢿⢟⢿⣿⡿⢿⢿⢝⢕⢻⢿⣿⡧⢽⣿⣿⢿⢟⢗⢇⢕⣸⢷⣿⣿⣟⣻⣿⣏⣵⢱⡕⢕⢕⢕⢳⣜⡕⢕⢕⢕⢱⡧⢕⡕⢕⢕⢕⢕⣹⣿⣾⡿⣿⣏⣝⡕⣕⣧⣾⣗⣇⡇⢕⣕⡕⢇⢕⢜⢕⢝⢝⣽⣏⣵⣧⢜⣿⣷⣾⣿⣿⣾⣧⣵⣯⢝⢕⢕⢕⡕⢕⡕⢕⡞⢝⠑⠁⠀⠀⠀⢀⢄⢔⢕⣱⡾⢏⣵⢞⢟⢝⢗⢇⢕⠑⢕⢕⢕⣗⢇⢕⢕⢕⢟⢗⢷⢇⢱⢱⢕⢕⢞⢕⢕⢕⢱⢼⣽⣝⣏⡝⢕⢗⢗⢳⣧⣕⣗⣳⣷⢏⢕⢜⢕⢇⢱⢕⢵⢵⢵⢕⣕⣕⣕⣕⠀</a:t>
            </a:r>
            <a:br/>
            <a:r>
              <a:t>⣿⣿⣿⡿⢿⢟⢜⢕⢕⢕⢕⢕⢕⢕⢕⢕⢕⢕⢕⢕⢕⢕⢕⢕⢕⢕⢕⢕⢕⢕⢕⢕⢕⢕⢕⢇⢱⢷⢕⢕⢕⢱⢕⢕⢕⢕⢕⢕⢕⢕⢕⢕⢕⢕⢝⢝⢟⢟⢏⢽⢿⣿⣗⣟⡻⣿⣿⣿⣿⣻⣟⣝⣝⢝⢕⣱⢵⡷⢇⡵⢕⢕⢕⢕⣱⣧⢝⢝⢼⣿⣿⣷⣾⣾⡟⢿⣿⣿⣿⣿⣿⢿⢟⢝⢕⢕⠕⠕⢕⢜⢕⢜⢿⢿⣷⣵⡕⢝⢳⣕⢱⡕⢜⢗⢕⢕⢜⣱⣽⣵⢕⢜⢟⢗⢽⡿⢕⢷⣵⡕⢟⢟⢟⢟⢷⢕⢜⢽⣿⣇⡕⢟⢻⢿⢟⣷⡏⢵⣼⣿⡕⢕⢕⢝⢱⢗⢇⢕⢕⢕⢕⢕⠕⠑⢅⢕⢕⢕⢝⢝⢗⢝⢕⢕⠕⢕⢕⢕⢕⢕⢕⢱⢼⣏⢷⢗⢎⢕⢞⢝⢕⣕⢜⢕⢕⢕⢕⢕⢕⢕⢕⢜⢝⢕⢕⢕⢕⢕⢽⢿⢫⢿⢽⡵⢵⡕⢷⢷⣧⢕⢕⢕⢕⢕⢕⢕⢕⢕⢕⢕⠀</a:t>
            </a:r>
            <a:br/>
            <a:r>
              <a:t>⢻⣿⣿⢗⢇⢕⢕⢕⢕⢕⢕⢕⢕⢕⡕⢕⢕⢕⢕⢕⢕⢕⢕⢕⢕⢕⢕⢕⢕⢕⢕⢕⢕⢕⢕⢕⢕⢕⢕⠕⠑⠕⠕⠑⠁⠁⢅⢕⠑⢀⢄⢕⢕⢜⢕⢞⢝⢇⢇⢕⢕⢕⢟⢟⢟⢏⢝⢝⢜⢟⢿⢿⢿⢷⢟⢿⢟⢿⣿⣞⣻⡿⢿⢏⢝⢝⢇⢱⢕⢹⢽⢿⢿⡕⢕⢜⢝⢝⢕⠑⢕⢜⠕⠑⠀⠀⠀⠀⠑⠝⠝⠝⠝⢝⢝⢝⢗⣾⡏⢕⢜⢽⡝⢝⢗⢕⢕⢇⢕⢵⣜⣕⢕⢜⢵⢵⣕⣕⡕⢝⢟⢕⢕⢕⢕⢕⢕⢕⢕⢕⢕⢕⢕⣱⣵⣼⡏⢕⢕⢕⢱⢗⢇⢕⣵⣵⣕⡕⢕⠁⢕⢕⢕⢕⢕⢕⢕⢕⣕⢕⢵⢕⢕⢇⢕⢕⢕⢱⣧⡱⢵⢕⢱⡕⢕⢕⡕⢕⢑⠕⠕⢕⢑⠁⢕⢕⢕⢕⢕⣱⣕⢕⢕⢕⢕⢕⢕⢕⢕⢕⢕⢕⢜⢝⢕⢕⢕⡕⢕⢕⣕⢕⢕⢕⢱⢗⢕⢱⢗⢕⠀</a:t>
            </a:r>
            <a:br/>
            <a:r>
              <a:t>⣿⣿⣿⢕⢕⢕⢕⢕⢕⢕⢕⢕⢜⢕⠕⢕⢑⠕⠗⠕⢕⢕⢕⠔⠀⢕⢕⢕⠁⠁⢕⢕⠕⠕⠑⠑⠑⠁⠁⢀⢀⠀⠄⠔⠐⠁⠁⠀⠀⠀⠑⠑⠕⠕⠕⠕⢕⢕⢕⢕⢕⢕⢕⢕⢕⢕⢕⢕⢕⢕⢕⢕⢕⢕⢎⢕⢕⡕⢼⢼⢵⢝⢕⢕⢕⢕⢕⢕⢕⢕⢕⢕⢱⢷⢕⢕⢕⠑⠁⠀⠑⠑⠀⠀⠀⠀⠀⠀⠀⠀⠀⠀⠀⠀⠁⠑⠝⢕⢗⡕⢕⢕⢜⢇⢕⢕⢕⢕⢹⣇⢕⢝⢗⢕⢜⢝⢇⢕⢕⢕⢕⢕⢕⢕⢕⢕⢕⢕⢕⢕⢕⢇⢕⢕⢕⢕⢕⢕⢕⢕⢕⢕⢕⢱⡟⢟⢕⢕⢕⢕⢕⢄⢔⢕⢕⣕⣵⡕⣕⢗⣕⡕⢕⡕⢕⢕⢕⢕⢗⢕⢜⢜⢟⢸⢕⢷⢷⢕⢕⢔⢕⢕⠑⠁⠀⠁⢕⢕⢕⢝⢱⢕⢕⢕⢳⡷⢕⢕⢕⢱⢵⡵⢇⢕⢕⢕⢕⢕⢇⢕⢕⢕⢕⢕⢞⢝⢕⢕⢜⢏⠀</a:t>
            </a:r>
            <a:br/>
            <a:r>
              <a:t>⣿⣽⣿⣵⣵⣕⢕⢕⢕⢕⢕⢕⢑⢕⠀⠅⢅⢔⢄⢕⢕⢕⢔⢔⢄⢕⠁⠑⢀⠔⠕⠑⠁⢀⢄⢄⢔⢔⠕⠁⠐⠐⠀⠀⠀⠀⠀⠀⠀⠀⠀⠀⠀⠀⠀⠀⠀⠀⠁⠁⠁⠑⠑⠑⠕⠕⠕⠕⠕⢕⢕⢕⢕⢕⢕⢕⢕⢕⢕⢕⢕⢵⣧⣕⣣⣱⣕⣕⣱⡵⢕⢕⢕⢕⢕⢕⢕⢔⢀⠀⠀⠀⠀⠐⠀⠀⠀⠀⠀⠀⠀⠀⠀⠀⠀⠀⠀⠁⠁⠁⠁⠁⠑⠑⠑⢔⢕⢕⠕⠑⠑⠕⠕⠕⠑⠑⠁⠁⠁⠁⠁⠑⠕⠕⠑⠑⠕⢕⢜⢕⢕⢕⢕⢕⢕⢕⢜⢕⢕⢕⢕⢕⢕⢕⢕⢕⢕⢕⢕⢕⢅⢅⢁⢕⠕⠑⠙⠑⠑⠑⠁⠁⠑⠁⠕⠕⠑⠑⢕⢕⠑⠕⢇⢕⢕⢕⢕⢕⢕⢕⢕⢕⢕⢄⠀⠀⠀⢕⢕⢗⡕⢕⡵⣵⣕⣵⣵⡕⣕⣵⣷⣿⣇⣵⣵⡵⢕⢕⢇⢕⢕⢕⢕⢕⢕⢕⢕⢕⢱⢵⠀</a:t>
            </a:r>
            <a:br/>
            <a:r>
              <a:t>⢜⢝⢝⢟⢝⢕⡕⢕⢕⢕⢕⢕⢕⠑⠀⠀⠕⠕⠑⢕⢕⢕⢕⠕⠕⠑⠑⠑⠀⠀⢄⢄⢅⠕⠕⠕⠁⠀⠀⠀⠀⠀⠀⠀⠀⠀⠀⠀⠀⠀⠀⠀⠀⠀⠀⠀⠀⠀⠀⠀⠀⠀⠀⠀⠀⠀⠀⠀⠀⠀⠀⠀⠀⠀⠀⠀⠀⠁⠑⠕⢞⢎⢟⢿⣿⣿⡿⡿⢝⢕⠑⠑⢕⢕⢕⢕⢕⢕⢕⢔⢔⢔⢕⢑⠀⠀⠀⠀⢀⠀⢔⢀⠀⠀⠀⠀⠀⠀⠀⠀⠀⠀⠀⠀⠑⠑⠑⠁⠀⠀⠀⠀⠀⠀⠀⠀⠀⠀⠀⠀⠀⠀⠀⠀⠀⠀⠀⢀⢕⢕⢕⢕⢕⢕⢜⢕⢕⢕⢕⢕⢕⢕⢕⢕⢕⢕⢕⢕⢕⢕⢕⣕⢕⢕⢕⢔⢔⢔⢔⢔⢔⢄⢄⢔⢕⢔⢔⡔⠕⠁⠀⠀⢔⢕⠑⠕⢕⢕⢕⢕⢕⢕⠕⠑⠀⠀⠀⢕⢕⢕⢜⢕⢕⢕⢹⢟⣿⣿⣿⢻⣿⣿⣿⣿⡟⢕⢕⠕⠕⢕⢕⢕⢕⢕⢕⢕⢕⢕⢕⢕⠀</a:t>
            </a:r>
            <a:br/>
            <a:r>
              <a:t>⢜⣕⡕⢕⠕⠑⢑⢁⢁⢕⢕⠕⢕⠕⠀⠀⢀⢔⠐⠑⠑⢕⢄⢀⢕⢔⠀⠀⠀⠐⠑⠑⠁⠀⠀⠀⠀⠀⠀⠀⠀⠀⠀⠀⠀⠀⠀⠀⠀⠀⠀⠀⠀⠀⠀⠐⢐⢐⢔⢔⢔⢔⢕⢐⠀⠀⠀⠀⠀⠀⠀⠀⠀⠀⠀⠀⠀⠀⠀⠀⠀⠁⠁⢑⢕⢝⢜⢑⠑⠑⠀⠀⠀⠀⠁⠑⠑⠑⠑⠕⢕⠕⢕⢕⢕⢔⢔⢔⢕⢕⢕⠀⠁⢔⢕⢕⢀⠀⠀⠀⠀⠀⠀⠀⠀⠀⠀⠀⠀⠀⠀⠀⠀⠀⠀⠀⠀⠀⠀⠀⠀⠀⠀⠀⠀⠀⢔⢕⢑⠑⢕⢕⠑⠕⠑⠁⠑⠀⠀⠀⠁⠀⠁⠑⠕⢕⢕⢕⠕⠕⠑⠑⠕⠕⢕⢕⢕⢕⠕⠕⠕⢕⠕⠕⠕⠕⠑⠅⠀⠀⠀⠀⠀⠁⠀⠀⠀⠀⠁⠁⢀⢀⢀⢄⢄⢔⢕⢕⢕⠑⢁⢕⢕⢕⢕⢕⢞⢸⢟⢻⢟⢻⢻⣿⡵⢕⠁⠀⢀⠀⠀⠑⠕⢕⢕⢕⢕⢕⢕⢕⠀</a:t>
            </a:r>
            <a:br/>
            <a:r>
              <a:t>⠕⢕⢕⢕⢄⢄⢕⠕⠑⠁⠁⠁⠑⠀⠀⠕⠑⠀⠀⠀⢀⢕⢅⠑⠕⢕⢄⠀⠀⠀⠀⠀⠀⠀⠀⠀⠀⢀⢀⢄⢄⠄⠄⠐⠀⠀⠀⠀⠀⠀⠁⠁⠑⠕⢕⠕⠅⠁⠀⠀⠀⠀⠀⠀⠁⠁⠀⠀⠀⠀⠀⠀⠀⠀⠀⠀⠀⠀⠀⠀⠀⠀⠀⠀⠀⠀⠁⠁⠁⠁⠀⠀⠀⠀⠀⠀⠀⠀⠀⠀⠀⠀⠀⠑⠑⢕⢕⢕⢕⢕⢕⢔⢕⢕⢕⢕⢕⢄⢄⢀⠀⠀⠀⠀⠀⠀⠀⠀⠀⢀⢀⠀⠀⠀⠀⠀⠀⠀⠀⠀⠀⠀⠀⠀⠀⠀⠀⠁⢕⢔⠐⢁⢀⢀⠀⠀⠀⠀⠀⠀⠀⠀⠀⠀⠀⠀⠕⢅⠀⠁⠔⢄⢄⢀⠀⠀⠑⠑⠑⠑⢕⢔⠄⠄⠀⠀⢅⢁⠐⠀⠀⠀⠀⠀⠀⠀⠀⠀⠀⠀⠁⢑⢕⢕⢕⢕⢕⢕⢕⢕⢕⢕⢕⢀⠁⢕⢕⢕⢕⢕⢕⢕⢕⢕⠑⢕⢔⠀⠐⢕⢕⢔⢄⢑⢕⢕⢕⢕⢕⢕⠀</a:t>
            </a:r>
            <a:br/>
            <a:r>
              <a:t>⠀⠁⠁⠁⠀⠀⠁⠀⠀⠀⠀⠀⠀⢀⠀⠀⠀⠀⢀⠄⢅⢕⢕⢀⠀⠁⢕⠀⠀⠀⠀⠀⠀⠀⠀⠀⢔⠕⠁⠀⠀⠀⠀⠀⠀⠀⢀⢄⢄⢄⢀⢄⢄⢄⢕⢔⢄⠀⠀⠀⠀⠀⠀⠀⠀⠀⠀⠀⠀⠀⠀⠀⠀⠀⠀⠀⠀⠀⠀⠀⠀⠀⠀⠀⠀⠀⠀⠀⠀⠀⠀⠀⠀⠀⠀⠀⠀⠀⠀⠀⠀⠀⠀⠀⠀⠀⠀⠁⠑⠑⠑⠑⠐⠅⢁⠑⠕⢕⢕⢕⢔⠔⠄⢀⢀⢀⢀⠀⠀⠑⠁⠑⢄⢀⠀⠀⠀⠀⠄⢀⠀⠀⠀⠀⠀⠀⠀⠀⠁⠀⠀⠀⠀⠀⠀⠀⠐⠀⠀⠀⠀⠀⠀⠀⢄⢄⢀⠀⠄⠀⠀⠀⢀⠀⠀⠀⠀⠀⠀⠀⠅⢕⢀⢀⢀⢔⢔⢁⢄⢄⢔⢔⠀⠐⠀⠀⠀⠀⠀⠀⠀⢕⢎⢕⢕⠕⢕⢕⢕⢕⢕⢀⢄⢅⢄⢔⢕⢕⢕⢕⢕⢕⢕⢕⢕⢕⢕⢕⢕⢕⢕⢕⢕⢕⢕⢕⢕⢕⢕⢕⠀</a:t>
            </a:r>
            <a:br/>
            <a:r>
              <a:t>⢕⠀⠀⢁⢀⢀⠀⠀⠀⠀⠀⠀⠀⠁⠐⠀⠀⠀⠁⠑⠁⠁⠁⢀⢄⢔⠕⠀⠀⠀⠀⠀⠀⠀⠀⢀⠑⠀⠀⠀⠀⠀⠀⠀⠀⢀⢕⢕⢕⢕⢕⢕⠕⠕⠕⠑⠁⠀⠁⠀⠀⠀⠄⢀⢀⠀⠀⠀⠀⠀⠀⠀⠀⠀⠀⠀⠀⠀⠀⠀⠀⠀⠀⠀⠀⠀⠀⠀⠀⠀⠀⠀⠀⠀⠀⠀⠀⠀⠀⠀⠀⠀⠄⢀⢀⢀⢀⢀⠀⠀⠀⠀⠀⠀⠀⠁⠐⠑⠕⠕⠕⢕⢕⢕⢕⢕⢁⠀⢁⢕⢕⢕⢕⢕⢑⢀⢀⢀⢐⢔⠔⠀⠀⠀⠀⠀⠀⠀⢀⠀⠀⠀⢔⢕⢕⢄⢄⢔⢄⢄⢀⢀⢀⢀⢀⢀⢑⠑⠔⠔⠀⠀⢄⢄⢀⢀⢀⢀⢀⢔⢔⢕⢕⢕⢕⢕⢕⢕⢕⢕⢕⢕⢕⢕⢀⢀⢄⢄⢀⢄⢕⢕⢕⢕⢕⢕⢕⢕⢕⢕⢕⢕⢕⢕⢕⢕⢕⢕⢕⢕⢕⢕⢕⢕⢕⢕⢕⢕⢕⢕⢕⢕⢕⢕⢕⢕⢕⢔⢔⢕⠀</a:t>
            </a:r>
            <a:br/>
            <a:r>
              <a:t>⢕⢕⢕⢕⠕⠁⠀⠀⠐⠀⠀⠀⠀⠀⠀⠀⠀⠀⠀⠀⢄⢄⢀⠑⠁⠁⠀⠀⠀⠀⠀⠀⠀⠀⠀⠀⠀⠀⠀⠀⠀⠀⠀⠀⠐⢕⢕⢕⢕⠑⠀⠁⠀⠀⠀⠀⠀⠀⠀⠀⠀⠀⠀⠀⠁⠑⠔⢀⠀⠀⠀⠀⠀⠀⠀⠀⠀⠀⠀⠀⠀⠀⠀⠀⠀⠀⠀⠀⠀⠀⠀⠀⠀⠀⠀⠀⠀⠀⠀⠀⠀⠀⠀⠀⢑⢅⢕⠕⢑⢄⠀⢀⢄⢄⢄⢀⠀⠄⢔⢀⠀⠀⠀⠁⠁⠁⠀⠀⠁⠕⠑⢕⢕⢕⠕⢕⢕⢕⢕⢕⢔⢔⢔⢔⢔⠔⠔⢕⢕⢕⢔⢕⢅⢁⢐⢑⢑⢕⢕⢕⢕⢕⢕⢕⢕⢕⢕⢕⢕⢕⢕⢕⢕⢕⢕⢕⢕⢕⢕⢅⢅⢕⢕⢕⢕⢕⢕⢕⢕⢕⢕⢕⢕⢕⢔⠕⢕⢕⢕⢕⢕⢕⢕⢕⢕⢕⢕⠕⢕⢕⢕⢕⢕⢕⢕⢕⢕⢕⢕⠑⠑⠕⢑⢕⠕⠕⢕⠑⢕⢕⠑⢕⢕⢕⢕⢕⢕⢑⢁⢀⠀</a:t>
            </a:r>
            <a:br/>
            <a:r>
              <a:t>⢀⢁⠀⢀⠀⠀⠀⠀⠀⠀⠀⠀⠀⠀⠀⠀⠀⠀⠀⠀⠁⠑⠑⠀⠀⠀⠀⠀⠀⠀⠀⠀⠀⠀⠀⠀⠀⠀⠀⠀⠀⠀⠀⠀⠀⠀⠁⠁⠑⠀⠀⠀⠀⠀⠀⠀⠀⠀⠀⠀⢀⠀⠀⠀⠀⠀⠀⠀⠑⠀⠀⠀⠀⠀⠀⠀⢀⠀⠀⠀⠀⠀⠀⠀⠀⠀⠀⠀⠀⠀⠀⠀⠀⠀⠀⠀⠀⠀⠀⠐⠐⠔⢄⠁⠀⠀⢀⠅⠄⢕⢕⢕⢑⠑⢁⢁⠐⠀⠀⠀⠀⠀⠀⠀⠀⠀⠀⠀⠀⠀⠀⠀⠑⢕⠀⠕⢕⢕⢕⢕⢕⢕⢕⢕⢕⢕⢕⢕⢕⢕⢕⢕⢕⢕⢔⢕⢕⢕⢕⢕⢕⢕⢕⢕⢕⢕⢕⢕⢕⢕⡕⠕⠑⢕⢕⢕⢕⢕⢕⢕⢕⢕⢕⢕⢕⢕⢕⢕⢕⠑⢕⢕⢕⢕⢕⢔⠀⠀⠑⠕⢕⢕⢕⢕⢕⢕⠕⠐⠕⢕⢕⢕⢕⢕⢕⢕⢕⢅⠀⠕⠐⠐⢔⢔⢐⠀⠀⠀⠁⢕⠄⢀⠁⠁⠁⢑⠑⠁⠁⠁⠀</a:t>
            </a:r>
            <a:br/>
            <a:r>
              <a:t>⠁⠁⠀⠀⢔⢔⢄⢀⠀⠀⠀⠀⠀⠐⠀⠀⠀⠀⠀⠀⠀⠀⠀⠀⠀⠀⠀⠀⠀⠀⠀⠀⠀⠀⠀⠀⠀⠀⠀⠀⠀⠀⠀⠀⠀⠀⠀⠀⠀⠀⠀⠀⠀⠀⠀⠀⠀⠀⠀⠀⠀⠀⠀⠀⠀⠀⠀⠀⠀⢄⢀⠀⠀⠀⠀⠀⠀⠀⠀⠀⠀⠀⠀⠀⠀⠀⠀⠀⠀⠀⠀⠀⠀⠀⠀⠀⠀⠀⠀⠀⢄⠀⠀⠀⠄⠀⠀⠀⠀⠀⢀⠕⠑⢕⢔⢔⢁⠐⠀⠀⠀⠀⠀⠀⠀⠀⠀⠀⠀⠀⠀⠀⠀⠑⠐⢄⢁⢑⢕⢕⢕⢕⢕⢕⢕⢕⢕⢕⢕⠕⢕⢕⢕⢕⢕⢕⢕⢕⢕⢕⢕⢕⢕⢕⢕⢕⢕⢕⢕⢕⢕⢕⢕⢕⢕⢕⢕⢕⢕⢕⢕⢕⢕⢕⠕⢕⠕⠕⠕⢕⢕⢕⢕⢔⢕⢅⢄⠀⠐⠔⢕⠀⠑⢕⢕⢕⢕⠀⠔⢕⢕⢕⢕⢕⢕⢕⢕⢕⠕⠕⢔⢕⢕⢕⢕⢕⢕⢄⢀⢔⢕⢕⢕⢔⢔⢔⢕⢑⢑⠕⠀</a:t>
            </a:r>
            <a:br/>
            <a:r>
              <a:t>⠀⠀⠀⠀⠑⢕⢕⢕⢔⠀⠀⠀⠀⠀⠀⠀⠀⠀⠀⠀⠀⠀⠀⠀⠀⠀⠀⠀⠀⠀⠀⠀⠀⠀⠀⠀⠀⠀⠀⠀⠀⠀⠀⠀⠀⠀⠀⠀⠀⠀⠀⠀⠀⠀⠀⠀⠀⠀⠀⠀⠀⠀⠀⠀⠀⠀⠀⠀⠀⠀⠁⠕⢄⢀⠀⠀⠀⠀⠀⠀⠀⠀⠀⠀⠀⠀⠀⠀⠀⠀⠀⠀⠀⠀⠀⠀⠀⠀⠀⠀⠀⠀⠀⠀⠀⠄⢀⠀⠀⢐⠕⢅⢑⠑⢕⢑⢑⠅⢔⢐⢀⠀⠀⠀⠀⠀⠀⠀⠀⠀⠀⠀⢕⢔⢀⢑⢕⢕⢕⢕⢕⢕⢕⢕⢕⢕⢕⢕⢕⢔⢄⢁⢑⢁⠁⠁⠑⠑⠑⠁⠁⠑⠕⠕⢕⢕⢗⢗⢎⢇⢕⣕⣵⡵⢵⡵⢕⢕⢕⢕⢕⢕⢕⢕⢕⢕⢕⢕⢕⢕⢕⢕⢕⢕⢕⢕⠕⠕⠁⠑⠄⠀⢀⠄⠑⠑⠑⠐⠄⢀⠁⠁⠑⢁⢁⢁⠁⠀⢀⢄⢕⢕⢕⢕⢕⠕⢕⢕⢕⢕⠕⢕⢕⢕⠕⠑⠑⢕⠑⢐⠀</a:t>
            </a:r>
            <a:br/>
            <a:r>
              <a:t>⠀⠀⠄⠄⠀⠀⠑⢕⢕⢕⢄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⠄⢄⢀⢀⠀⠁⢅⠁⠕⢕⢕⢕⢕⢔⢄⢀⠀⠀⠀⠀⠀⠀⠀⠀⢔⢔⠑⠀⠁⠑⠑⢕⢕⢕⢕⢕⢕⢕⢕⢕⢕⢕⢕⢕⢕⢕⢕⢅⢔⠀⠀⠀⠀⠀⠀⠀⠀⠀⠑⠕⠕⢕⢕⢕⢕⢕⣵⣵⣷⣵⣕⣕⣕⢕⢕⢝⢕⢕⢕⢕⢕⢄⢀⠀⠀⠀⠀⠀⠀⠀⢀⢀⢀⢀⢄⠀⠁⢑⠐⢅⢔⢔⢔⢕⢕⢕⢕⢕⢕⢕⢔⢕⢕⢕⢕⢕⢕⢕⢕⢕⠀⠀⠀⠀⠀⢀⢕⢀⠀⠀⠀⢔⢕⠀</a:t>
            </a:r>
            <a:br/>
            <a:r>
              <a:t>⠀⠀⠀⠀⠀⠀⠀⠀⠑⢕⢕⠀⠀⠀⠀⠀⠀⢔⠐⠀⠀⠀⠀⠀⠀⠀⠀⠀⠀⠀⠀⠀⠀⠀⠀⠀⢀⠀⠀⠀⠀⠀⠀⠀⠀⠀⠀⠀⠀⠀⠀⠀⠀⠀⠀⠀⠀⠀⠀⠀⠀⠀⠀⠀⠀⠀⠀⠀⢀⠀⠀⠀⠀⠁⠑⠀⠅⠀⠐⢄⢄⢄⢀⢀⠀⠀⠀⠀⠀⠀⠀⠀⠀⠀⠀⠀⠀⠀⠀⠀⠀⢀⠀⠀⠀⠀⠀⠀⠑⢕⢕⢕⢕⢕⢔⢀⠀⠁⠕⠕⠄⢁⠁⠐⠀⠀⠀⠀⠀⠀⠀⠁⠀⠀⠀⠀⠀⠀⠀⠁⠕⢕⢕⢕⢕⢅⢁⢁⢁⢑⢁⠁⠁⠁⢑⢁⢑⢕⢕⢕⢔⠄⠄⠀⠀⠁⠁⠁⠑⠑⠑⠑⢕⢕⢝⢟⢻⢿⢟⣗⡕⢳⢗⢗⢗⣷⢷⢇⢕⢕⢕⢔⢔⢔⢔⢕⢕⢕⢕⢕⢕⢑⢑⢕⢕⢕⢕⢕⢅⢄⢄⢅⢕⠕⢕⢕⢕⢑⢕⢕⢕⢕⢕⢕⢕⢕⢕⢔⢔⢕⢕⢀⠄⠀⠀⠀⠀⠐⠐⠁⠀</a:t>
            </a:r>
            <a:br/>
            <a:r>
              <a:t>⠀⠀⠀⠀⠀⠀⠀⠀⠀⠀⠁⠀⠀⠀⠀⠀⠁⠕⠀⠀⠀⠀⠀⠀⠀⠀⠀⠀⠀⠀⠀⠀⠀⠄⠐⠀⠀⠀⠀⠀⠀⠀⠀⠀⠀⠀⠀⠀⠀⠀⠀⠀⠀⠀⠀⠀⠀⠀⠀⠀⠀⠀⠀⠀⠀⠀⠀⠀⠁⠀⠀⠀⠀⠐⠀⠀⠀⠀⠀⠀⠀⠀⠀⠁⠁⠀⠁⠀⠀⠀⠀⠀⠀⠁⠑⠐⠀⠀⠁⠑⠑⠕⠔⢄⢀⠀⠀⠀⠀⠀⢅⢑⢕⢕⢕⢑⠕⠕⢄⠁⠀⠀⠀⠀⠀⠀⠀⠀⠀⠀⠀⠀⠀⠀⠀⠀⠀⠀⠀⠀⢀⠐⢅⢕⢕⢕⢕⢕⢕⢕⠁⠁⠁⠀⠀⠁⠁⠁⠀⠀⠀⠀⠀⠀⠀⠀⠀⠀⠀⠀⠀⠀⠀⠁⠑⠁⠑⠑⠘⢕⢜⢜⢕⢕⢕⢕⢜⢕⢇⢵⢵⢵⢵⢵⣕⢸⢿⢗⢇⠑⢑⢕⢕⢕⢕⢕⢕⢕⢕⢕⢕⢕⢕⢕⢕⢕⢕⢕⢕⢕⠕⠕⢕⢕⢕⢕⢕⢕⢕⢕⠕⢑⠐⠑⠀⠄⠀⠀⠀⠀⠀</a:t>
            </a:r>
            <a:br/>
            <a:r>
              <a:t>⠀⠀⠀⠀⠀⠀⠀⠀⠀⠀⠀⠀⠀⠀⠀⠀⠀⠀⠀⠀⠄⢄⠄⠀⠀⠀⠁⠁⠀⠀⠀⠀⠀⠀⠀⠀⠀⠀⠀⠀⠀⠀⠀⢔⠀⠀⠀⠀⠀⠀⢀⢀⠀⠀⠀⠀⠀⠀⠀⠀⠀⠀⠀⠀⠀⠀⠀⠀⠀⠀⠀⠀⠀⠀⠀⠀⠀⠀⠀⠀⠀⠀⠀⠀⠀⠀⠀⠀⠀⠀⠀⠀⠀⠀⠀⠀⠀⠀⠀⠀⠀⠀⠀⠐⠀⠁⠀⠀⠀⢀⠀⠀⠁⠁⠑⠑⠑⠔⢔⢄⢄⠀⠀⠀⠀⠀⠀⠀⠀⠀⠀⠀⠀⠀⠀⠀⠀⠀⠄⢔⢄⢕⢔⢕⢕⢕⢕⢕⢕⢕⠕⠀⠀⠀⠀⠀⠀⠀⠀⠀⠀⠀⠀⠄⢀⠀⠀⠀⠀⠀⢀⠀⠀⠀⠀⠀⠀⢀⢔⢕⢕⢕⠑⢕⡕⢕⢕⢕⢕⢕⢕⢕⢕⢕⠕⠑⠕⠁⠑⠁⠀⠀⠐⠑⠑⠐⠁⠁⠁⠁⠕⢕⢕⢕⢕⢕⢕⢕⢕⢕⢕⢔⢕⢕⠕⢕⢕⠕⠅⠁⠀⠀⠀⠀⠀⠀⢀⠀⠀⢄⠀</a:t>
            </a:r>
            <a:br/>
            <a:r>
              <a:t>⠀⠀⠀⠀⠀⠀⠀⠀⠀⠀⠀⠀⠀⠀⠀⠀⠀⢀⠀⠀⠀⠀⠀⠀⠀⠀⠀⠀⠀⠀⠀⠀⠀⠀⠀⠀⠀⠀⠀⠀⠀⠀⢀⠀⠀⠀⠀⠀⠀⠀⠀⠁⠀⠀⠀⠀⠀⠀⠀⠀⠀⠀⠀⠀⠀⠀⠄⠀⠀⠀⠀⠀⠀⠀⠀⠐⠀⠀⢀⠀⠀⠀⠀⠀⠀⠀⠀⠀⠀⠀⠀⠀⠀⠀⠀⠀⠀⠀⢀⢀⠀⠀⠀⠀⠀⠀⠀⠀⠀⠀⠑⠄⠀⢀⠀⠀⠀⠀⠀⠀⠀⠀⠀⠀⠀⠀⠀⠀⠀⠀⠀⠀⠀⠀⠀⠀⠀⠀⠀⢀⠀⠑⠔⠅⠑⠑⠁⠀⠁⠁⠀⠀⠀⠀⠀⠀⠀⠀⠀⠀⢀⡱⣕⣕⣕⡕⡔⢕⢕⢕⠕⠁⠐⢔⢕⢕⢕⢱⡵⢵⢱⢕⢕⢕⢕⢕⢇⢕⢕⠅⢕⠕⢁⠁⢑⢑⠀⢀⢀⢀⢀⠀⠄⠄⠀⢀⢀⠀⠀⠀⢁⠄⢕⢕⢕⢕⢕⢕⢕⠕⢕⢕⢕⠐⠀⠀⠁⠀⠁⠀⠀⠀⠐⢔⢕⢕⢕⢕⢕⢕⠀</a:t>
            </a:r>
            <a:br/>
            <a:r>
              <a:t>⠀⠀⠀⠀⠀⢀⠀⠀⠀⠀⠀⠀⠀⠀⠀⠀⠀⠁⠀⠀⠀⠀⠀⠀⠀⠀⠀⠀⠀⠀⠀⠀⠀⠀⠀⠀⠀⠀⠀⢄⢔⢱⢕⢅⢄⢄⢄⢔⠕⢗⠑⠀⠀⠀⠀⠀⠀⠀⠀⠀⠀⠀⠀⠀⠀⠀⠀⠀⠀⠀⠀⠀⠀⠀⠀⠀⠀⠀⠀⠀⠀⠀⠁⠁⠀⠀⠀⠀⠀⠀⠀⠀⠀⠀⠀⠀⠀⠀⠀⠀⢀⢔⠀⠀⠀⠀⠀⠀⠀⠀⠀⠀⠀⠀⠀⠁⠁⠀⠐⠀⠐⠀⠄⠀⠀⠀⠀⠀⠀⠀⠀⠀⠀⠀⠀⠀⠀⠁⠀⠀⠀⠀⠀⠀⠀⠀⠀⠀⠀⠀⠀⠀⠀⠀⠀⠀⠀⢀⢄⢔⢕⢇⢞⢕⢇⢜⢧⠕⢕⢕⢕⢵⠷⢞⢕⢜⢻⢿⢷⢗⢗⢗⢗⢕⢕⢕⢕⢕⢑⢐⢀⢁⠑⠑⢁⠁⢀⠀⠀⠄⠄⠀⠀⠀⠑⠑⠑⠅⢕⢕⢑⠑⠁⠑⠁⠁⠀⠁⠀⠀⠀⠀⠐⠐⠐⠐⠀⠀⠀⠑⢔⢀⢀⠕⠕⠕⠕⠑⢕⢕⠀</a:t>
            </a:r>
            <a:br/>
            <a:r>
              <a:t>⠁⠑⠑⠁⠄⠀⢀⠁⠐⠀⠀⠀⠀⢀⠀⠀⠀⠀⠀⠀⠀⠀⠀⠀⠄⠀⠀⠀⠀⠀⠀⠀⠀⠀⠀⠀⠀⠀⢀⠕⢕⢗⢗⢕⢜⢱⢕⢕⠀⠀⠀⠀⠀⠀⠀⠀⠀⠀⠀⠀⠀⠀⠀⠀⠀⠀⠀⠀⠀⠀⠀⠀⠀⠀⠀⠀⠀⠀⠀⠀⠀⠀⠀⠀⠀⠀⠀⠀⠀⠀⠀⠀⠀⠀⠀⠐⠀⢀⠀⠀⠁⠀⠀⠁⠀⠀⠀⠀⠀⠀⠀⠀⠀⠀⠀⠀⠀⠀⢀⠀⠅⠀⠀⠀⠀⠀⠀⠀⠀⠀⠀⠀⠀⠀⠀⠀⠀⠀⠀⠀⠀⠀⠀⠀⠀⠀⠀⠀⠀⠀⠀⠀⠄⢄⢔⢔⢕⢕⢕⢕⢕⣕⣅⡅⠁⠁⠁⠀⢀⢀⢀⢁⢁⢁⢅⢅⢁⢑⠅⢑⠕⢕⢕⢕⢝⢕⢕⢕⢕⠕⢕⢐⠕⠔⠁⠀⠀⠁⠀⠀⠀⠀⠀⠀⠀⠀⠀⠐⠑⠑⠁⠀⠀⠀⠀⠀⠄⠀⠀⠀⠀⠀⠀⠀⠀⠀⠀⢀⠀⠀⢕⢕⢕⢔⢄⢀⠀⠀⠀⠁⠀</a:t>
            </a:r>
            <a:br/>
            <a:r>
              <a:t>⣱⣧⣔⡄⠀⠀⠀⠀⠀⠀⠀⠀⠀⠀⠀⠀⠀⠀⠀⠀⠀⠀⠀⠀⠀⠀⠀⠀⠀⠀⠀⠀⠀⠀⠀⢀⠰⠔⠁⠀⠀⠀⠑⠔⠘⢕⢕⠑⠀⠀⠀⠀⠀⠀⠀⠀⠀⠀⠀⠀⠀⠀⠀⠀⠀⠀⠀⠀⠀⠀⠀⢀⠀⠀⠀⠀⠀⠀⠀⠀⠀⠀⠀⠀⠀⠀⠀⠀⠀⠀⠀⠀⠀⠀⠀⠀⠀⠀⠀⢀⠐⠐⠀⠀⠀⢔⢄⠁⢐⢔⢀⠀⠀⠀⠀⠀⠀⠀⠀⠀⠁⠀⠁⠐⠐⠐⠐⠐⠀⠀⠀⠀⠀⠀⠀⠀⠀⠀⠀⠀⠀⠀⠀⠀⠀⢄⠄⠀⠀⠀⠀⠀⢔⢔⣗⡇⢕⢕⢕⢕⢕⢕⢝⢕⢀⠀⠀⠄⠔⠔⠔⢕⢕⢕⢕⢕⢇⢕⢕⢕⢕⢐⢐⠄⠅⠑⠅⢕⢕⢑⠑⠑⠄⢀⢀⠀⠀⢀⠀⠀⠀⠀⠀⠀⠀⠀⠀⠀⢀⠐⠀⠄⠕⢕⠔⠀⠄⢄⢄⢄⢔⢔⢔⢔⢔⢕⢔⠄⢔⢕⢕⠐⠁⠑⠕⢕⢕⠄⢔⢕⠀</a:t>
            </a:r>
            <a:br/>
            <a:r>
              <a:t>⣼⡝⢳⢜⢇⣔⡀⠀⠀⠀⠀⠀⠀⠀⠀⠀⠀⠀⠀⠀⠀⠀⠀⠀⠀⠀⠀⠀⠀⠀⠀⠀⠀⠀⠀⠀⠀⠀⠀⠀⠀⠀⠀⢀⢄⢕⢕⢔⠀⠀⠀⠀⠀⠀⠀⠀⠀⠀⠀⠀⠀⠄⠄⠀⠀⠀⠀⠀⠑⠁⠁⠀⠀⠀⢀⢀⠀⠀⠀⠀⠀⠀⠀⠀⠀⠀⠀⠀⠀⢀⢄⢄⢔⢔⠄⠅⢅⢔⢔⢄⢕⢕⢕⢔⢕⢕⢕⢕⢕⢕⢅⢕⢔⢔⢄⢀⠀⠀⠀⠀⠀⠀⠀⠀⠀⠀⠀⠀⠀⠀⠀⠀⠀⢄⢄⢄⠀⢀⢄⢀⢀⢄⢠⢔⡔⢔⢕⠀⢀⢄⢄⢔⢕⠁⢕⢟⣳⡕⢕⣕⣕⢕⢕⢜⢇⢕⢔⢔⠴⢔⢕⢕⣕⣕⢕⢕⢑⠑⠑⢕⢕⢕⢕⢔⢄⢀⠀⠁⠑⠑⠕⠕⢔⠀⠀⠐⠔⠄⠀⠀⠀⠀⠀⠀⠀⠀⠀⠀⠀⠀⠀⠀⠀⠀⠀⠐⠐⠄⠄⢄⠁⠁⢁⠁⠁⠁⠑⠀⠀⠀⠀⠀⠀⠐⠑⠀⠀⠀⠑⠘⠀</a:t>
            </a:r>
            <a:br/>
            <a:r>
              <a:t>⢿⣟⡟⢗⢾⣾⣧⡕⢔⢀⢀⠀⠀⠀⠀⠀⠀⠀⠀⠀⠀⠀⠀⠀⠀⠀⠀⠀⠀⠀⠀⠀⠀⠀⠀⠀⠀⠀⠀⠀⠄⢄⢔⢕⢕⢕⠑⠀⠀⠀⠀⠀⠀⠀⠀⠀⠀⠀⠁⠑⠀⠀⠀⠀⠀⠀⠀⠀⠀⠀⠀⠀⠀⠀⠀⠀⠀⠀⠀⢔⢄⢀⢀⠀⢀⢀⠀⢀⠀⢁⢕⢕⢔⠀⢄⢄⢄⢔⢔⣕⣱⣕⣵⣕⣕⢕⢕⢕⢟⢟⢣⢕⢕⢕⢕⢕⢕⢕⢄⢀⢀⢀⠀⠀⠀⠀⠀⢀⠀⠀⢄⢔⢕⡕⠕⠕⠕⠕⠕⠕⠑⠑⠑⠕⠕⢗⢗⢕⢕⢕⢕⢳⢗⢗⠎⢹⢿⡟⠕⢕⠕⠁⠄⠕⠕⠑⠐⠁⠁⢑⢕⢕⢕⢕⡜⢕⢕⢄⢀⠑⠕⢵⣕⢕⢕⢀⠀⠀⠀⠄⢀⢀⠁⠀⠀⠀⠀⠄⠄⢔⠀⠀⠀⠀⠀⠀⠀⠀⠀⠀⠀⠀⠀⠀⠀⠀⢀⢄⢄⢄⢄⢕⢑⣕⢀⠀⠀⠀⠀⠀⠀⠀⠀⠀⠀⢄⢔⢄⢔⢀⠀</a:t>
            </a:r>
            <a:br/>
            <a:r>
              <a:t>⡿⢿⢿⢿⣿⣿⣿⡏⢕⢱⣕⣕⢀⠀⠀⠀⠀⠀⠀⠀⠀⠀⠀⠀⠀⠀⠀⠀⠀⠀⠀⠀⠀⢀⣀⢀⠀⠄⢐⣕⢕⢞⢕⢕⠔⠁⠀⠀⠀⠀⠀⠀⠀⠀⠀⠀⠀⠀⠀⠀⠀⠀⠀⠀⠀⠀⠀⠄⠴⢔⢀⢀⠀⠀⠀⠀⠄⠄⠄⢕⠏⢑⢑⢑⢗⢕⠑⠑⠕⠁⠉⠁⠀⠀⠁⠁⠑⠑⠑⠕⠕⠜⢝⠝⢝⢝⢏⢝⢕⢕⢕⢕⢕⢕⢕⢜⢕⢗⢗⢇⢕⢕⢕⢐⢐⢐⠅⠀⠀⠄⠁⠀⠁⠀⠁⠐⠀⠀⠀⠀⠀⠀⠀⠀⠀⠀⠀⠀⠁⠑⠁⠁⠀⠁⠀⠀⠀⠀⠀⠁⠀⠔⢔⢔⢄⢀⠐⠐⠔⢕⢕⢜⢕⢕⠑⠄⠕⠕⢅⢀⠀⠀⠁⠁⠙⠕⢔⢔⠠⠔⠕⠑⠕⠀⠀⠀⠀⠀⠀⢄⢄⢄⢀⢀⢀⠄⢀⠀⠀⠀⢀⢀⢄⢄⡄⢕⢕⢵⢷⢗⣗⢗⡺⡎⢟⢕⢀⢀⢔⢄⢄⢀⠔⢔⢕⢕⢕⢕⢕⣕⠀</a:t>
            </a:r>
            <a:br/>
            <a:r>
              <a:t>⢷⢿⢷⡧⢕⢗⣽⣵⢞⢗⠑⢙⢝⣧⣕⢄⡄⢄⣄⢄⢔⢄⢀⠀⠀⠀⠀⠀⠀⠀⠀⠀⠀⠀⠀⠀⠀⢔⣼⣿⣷⡕⢕⢔⢀⢀⢀⢄⢀⠀⠀⠀⠀⠀⠀⠀⠀⠀⠀⠀⠀⠀⠀⠀⠀⠀⠀⠀⠀⠀⠀⠀⠀⠀⢄⠔⠐⠀⠀⠀⠀⠁⠁⠁⠁⠁⠁⠁⠁⠀⠀⠀⠀⠀⠀⠀⠀⠀⠀⠀⠀⠀⠀⠀⠀⠀⠀⠁⠁⠁⠑⠕⢕⢕⢕⢕⢗⢕⢕⢕⢕⢕⢕⢕⢕⢕⢔⢄⠀⠀⠀⠀⠀⠀⠀⠀⠀⠀⠀⠀⠀⠀⠀⠀⠀⠀⠀⠀⠀⠀⠀⠀⠀⠀⠀⠀⠀⠀⠀⠀⢀⢔⢕⢕⢳⠗⢷⢕⢕⢕⢕⢕⢕⢔⢕⢕⡕⢔⢕⢕⢔⢀⠀⠀⠀⠀⠀⠁⠁⠁⠀⠀⠀⠀⠀⠀⠀⠀⠐⠕⢕⢕⢕⢕⢕⢕⢔⢔⢕⢕⣕⡱⢗⢱⢕⢕⢕⢑⠑⠑⢝⢟⡱⣕⢱⢕⡕⢕⢕⢕⠑⠕⠐⠑⢑⢕⢕⢕⢕⢜⠀</a:t>
            </a:r>
            <a:br/>
            <a:r>
              <a:t>⠜⢽⣷⣧⣵⣾⣵⡏⢝⢕⣳⣵⣕⡜⢊⢛⢟⢹⢿⢿⣗⣗⢳⢷⢷⢷⣵⢴⡕⢧⢵⢴⡄⢴⢕⢕⢗⢟⣟⣝⣳⣿⣷⡷⢗⡕⢕⢕⢕⣕⢕⢕⢕⢄⢄⢄⠄⠄⠔⠔⠐⠐⠐⠁⠁⢅⠀⠀⠀⠀⠀⠐⠁⠀⠀⠀⠀⠀⠀⠀⠀⠀⠀⠀⠀⠀⠀⠀⠀⠀⠀⠀⠀⠀⠀⠀⠀⠀⠀⠀⠀⠀⠀⠀⠀⠀⠀⠀⠀⠄⠀⢀⠀⠁⠁⠑⠑⢕⢷⢧⣕⢕⢕⢕⢕⢕⢕⢕⢕⢄⢄⢄⢀⢀⠀⠀⢀⠀⠀⠀⠀⠀⠀⠀⠀⠀⠀⠀⠀⠀⠀⠀⠀⠀⠀⠀⠀⠀⠀⠀⠑⠕⠑⢑⢁⢀⢄⢅⢕⢕⢷⢏⢺⢵⣕⣷⡝⢕⢕⢕⡕⢕⢕⢔⠀⠀⠀⠀⠀⠀⠀⠀⠀⠀⠀⠀⠀⠀⠀⠀⢔⢱⡕⣵⡕⢕⢕⢕⢕⢕⢕⢕⢕⢕⢕⢕⢕⠕⠕⠑⠑⢑⠁⠁⠁⠁⠁⠕⢕⢕⢔⢄⢀⠀⠁⠜⢗⢕⢱⢗⠀</a:t>
            </a:r>
            <a:br/>
            <a:r>
              <a:t>⢤⣄⢜⣻⣿⣿⣿⣯⣗⣳⣵⣜⣝⡟⢵⡕⢗⢕⢁⢘⢙⠕⠕⠑⠑⠎⢟⢟⣟⢇⢾⢧⣵⢵⢵⢮⣵⣵⡵⣗⡞⢟⢻⢿⢿⣷⡿⢝⢟⢿⢷⣵⣵⣵⢕⢱⢵⣵⢔⢄⢔⢕⢔⢕⢄⢄⢄⢄⢔⢔⣿⣿⣿⣿⣿⣿⣿⣿⣿⣿⣿⣿⣿⣿⣿⣿⣿⣿⣿⣿⣿⣿⣿⣿⣿⣿⣿⣿⣿⣿⣿⣿⣿⣿⣿⣿⣿⣿⣿⣿⣿⣿⣿⣿⣿⣿⣿⣿⣿⣿⣿⣿⣿⣿⣿⣿⣿⣿⣿⣿⣿⣿⣿⣿⣿⣿⣿⣿⣿⣿⣿⣿⡇⠀⠀⠀⠀⠀⠀⠀⠀⠀⠀⠀⠀⠀⠀⠀⠀⠀⠀⠀⢔⢕⢕⠑⠁⢄⢕⢕⢕⢱⣵⣵⣼⢝⢟⢧⢜⢜⢱⣕⢣⢕⢄⢀⠀⠀⠀⠀⠀⠀⠀⢀⠀⠀⠀⠄⠀⠕⠙⠁⠈⠝⢟⢏⢕⢕⣵⢕⢕⢕⢕⢕⢕⢕⢕⢕⣴⢔⢕⢕⢕⢄⢄⠀⠀⠀⠀⠁⠕⢕⢕⠕⠕⠁⠁⢱⡜⢕⠀</a:t>
            </a:r>
            <a:br/>
            <a:r>
              <a:t>⠑⢘⢝⢝⢝⢟⣟⢟⢟⢏⢝⢏⢝⡿⣿⣟⣸⢕⢕⢕⢔⢔⢕⢀⢀⢐⢑⢑⢑⢅⢑⢕⣕⡱⢜⢯⢹⡟⢇⣜⣻⣿⣿⡾⢽⢝⢕⣷⣧⢷⢺⢿⢟⢟⢕⢕⣼⣿⢕⢕⢕⢕⣕⢕⢱⡕⢁⢀⠀⠁⣿⣿⣿⣿⣿⣿⣿⣿⣿⣿⣿⣿⣿⣿⣿⣿⣿⣿⣿⣿⣿⣿⣿⣿⣿⣿⣿⣿⣿⣿⣿⣿⣿⣿⣿⣿⣿⣿⣿⣿⣿⣿⣿⣿⣿⣿⣿⣿⣿⣿⣿⣿⣿⣿⣿⣿⣿⣿⣿⣿⣿⣿⣿⣿⣿⣿⣿⣿⣿⣿⣿⣿⡇⠀⠀⠀⠀⠀⠀⠀⠀⠀⠀⠀⢀⢀⠀⠀⠀⠀⠀⠀⢔⢑⠑⠑⠕⢕⠕⢇⢝⢕⢱⡎⢕⢕⢕⢕⢕⢗⢞⢟⣗⣷⢳⣕⣔⢔⠕⠕⠀⠀⠀⠀⠀⠀⠀⠀⠀⠀⠀⠀⢀⢀⠘⠁⠁⠑⠁⠁⠀⠑⠁⠑⢕⢕⢕⣸⣿⣿⣿⣿⢿⣷⣵⣕⢔⢄⠀⠀⠀⠀⢕⠀⠀⠀⠑⢫⢕⢕⠀</a:t>
            </a:r>
            <a:br/>
            <a:r>
              <a:t>⣜⢜⢕⢕⢍⢝⢕⠙⢛⠕⢕⢕⢝⢝⢝⢝⠑⠑⠁⢅⢑⠑⢕⢕⢕⢜⢕⣕⣱⣵⣵⣵⢱⢕⢱⢕⢪⣕⣹⣿⣷⣗⢗⢕⢝⢕⢕⢟⡕⢕⢕⢕⣗⡷⢵⢿⢿⢟⢕⢕⢸⣕⡸⣵⣵⣼⣽⢗⢣⢖⡝⢟⣟⡟⢟⢟⣟⢟⢟⣟⢟⢟⢟⢟⢟⢟⢟⢻⢟⢟⢟⢟⢟⢛⢛⢛⢟⠛⠛⢛⢛⢛⢛⢛⢛⢛⠛⠛⠛⠛⠛⠛⠛⠛⠛⠛⠛⠛⢛⢛⢛⢛⢛⢛⠛⠛⠛⠛⠛⠛⠟⢟⢟⢟⢟⢟⢟⢟⢟⢟⢟⢟⢕⢔⢔⢄⢀⢀⢀⢀⠄⠴⠔⠕⠁⢀⢀⢀⢄⢄⢄⢄⠀⠀⢀⢄⢔⢕⢕⢕⢕⠔⢕⢕⢕⢅⢕⢵⢵⣕⡕⢕⢕⢕⢕⢞⢝⢝⢕⢄⢀⢀⢀⢀⢀⢀⠀⠀⠀⠀⠔⢕⢕⢄⠀⠀⠀⠀⢀⠀⠀⠀⠀⠀⠁⠕⠣⢹⢝⢏⢝⢕⠑⠙⠕⢜⢳⣧⡕⢔⢀⢀⢕⢀⠐⠔⢱⣷⣕⢕⠀</a:t>
            </a:r>
            <a:br/>
            <a:r>
              <a:t>⡄⠀⠀⢀⢁⢅⢀⢀⠀⠀⢀⢁⢑⣕⢇⢄⢀⠀⠀⠑⢕⢕⢕⢘⢝⣞⣟⣽⣿⣿⣿⣟⣧⡵⢵⣵⣕⣝⣽⡽⢽⢾⢕⢕⢅⣕⡜⢷⢷⣵⣵⣵⣽⣝⣕⢕⢕⢕⢻⢷⢕⢕⢕⢕⢜⢏⢹⢱⢧⣵⣼⣼⡝⣝⣽⡿⢿⣷⡾⢟⢞⢿⢽⣽⣽⣿⣾⣧⣾⣷⣷⣷⣵⡧⣽⣝⣕⣕⣔⣄⡄⢅⢑⠑⠕⣔⣔⣔⣔⡀⠄⢄⢀⢀⠀⠀⠀⠀⠁⢕⢕⢕⢕⢕⢕⢔⠀⢀⠀⠀⠀⠀⠑⢕⢜⢕⢕⢕⢕⢕⢕⢜⠕⠕⢕⢕⢕⢑⠁⠀⠀⠀⠀⠀⠀⠄⢕⢕⢕⢕⠕⠕⢕⢕⢕⢝⢕⢕⢕⢕⢵⣵⣴⣕⢕⣕⣕⣕⣵⣕⢕⢕⢕⢕⢕⢕⢕⢕⢕⢕⢜⢗⢣⣽⣿⣟⡇⢔⢄⢀⢀⠀⠁⠁⠀⠀⠀⠕⠕⠀⠀⠀⠀⠀⠀⠀⠀⠀⠀⠀⠀⠀⠀⠀⠀⠀⠁⠜⢻⣧⣕⣕⡕⢕⢕⠀⢕⢱⣿⣧⠀</a:t>
            </a:r>
            <a:br/>
            <a:r>
              <a:t>⢏⢗⢞⢟⠗⠗⠛⠙⠉⠉⠉⠕⢕⢝⢱⢗⢗⢳⣕⢕⢱⢕⢕⢇⢒⢇⢵⠕⢜⢝⢝⢕⢝⠕⠕⠕⠑⠑⠕⠕⢕⢞⢏⢟⢻⢟⣿⡵⣕⢱⢞⢿⢟⢟⣯⡝⢏⢝⢝⢕⢕⢕⢕⢕⢵⢵⢵⢅⢅⢑⢙⢁⢌⠎⣠⣌⠉⡳⣧⣽⣿⣾⣾⣿⡇⢠⣤⡄⢜⣟⣿⠿⢿⣿⣏⣹⣽⣽⣽⣽⣝⣝⣿⣷⣧⡇⢰⣴⡄⢕⣔⣔⣕⣁⣀⣀⣀⣀⣕⠕⢕⠀⠀⠀⠕⠕⠐⠐⠀⠀⠀⠀⠀⠐⠁⠁⠀⠀⠁⠁⢕⣔⣀⡀⠁⠑⠕⠑⠀⠀⠀⠀⢀⢔⢕⢅⣁⣀⣁⢁⠀⠄⠕⠁⠀⠀⠀⠀⢕⣕⣝⣷⡕⢕⢜⢻⣿⣿⣿⣿⣷⣷⣧⣕⣕⢕⢕⢕⢕⢕⢕⢕⢜⡝⢻⣿⣿⣇⡕⢕⢑⢀⢄⢄⢄⢄⢔⠁⠀⠀⠀⠀⠀⠐⠕⠕⢔⠔⠁⠀⢀⠀⠀⠀⠀⠀⠀⠀⠁⢕⢟⢱⡕⡕⢕⢕⢕⣕⢝⢟⠀</a:t>
            </a:r>
            <a:br/>
            <a:r>
              <a:t>⢏⢝⡝⢅⡐⢀⠀⠀⠁⠁⠀⢀⢕⢑⢁⢁⠑⢕⢜⡕⢕⢇⢕⢕⢕⢕⡕⠕⠇⢕⠑⠑⠀⠀⠀⠀⠀⠀⠀⢀⢕⠕⠁⠁⠑⠀⠑⠕⠑⠑⠑⠑⠕⢕⠑⠕⢕⢕⢕⢕⢝⠝⢗⢕⢕⡷⣷⣷⣕⣕⣕⠕⢎⣰⣿⠏⡔⠑⠎⠿⢳⠾⠿⠟⢇⢸⣿⣇⣸⣴⣴⣶⡈⢳⢿⢿⠀⣴⣴⣴⣴⣴⣴⣴⣴⣵⣼⣿⣧⣵⣴⣴⣴⣴⣴⣴⣴⣤⢕⢔⢄⠀⠀⢄⢀⡏⢍⣍⢉⡇⠀⠀⠄⠀⢀⢀⢀⡠⢃⣍⣤⣤⣤⣤⣍⢑⢄⢀⠀⠀⢀⠁⡱⠗⣉⣥⣴⣴⣴⣌⡑⠢⡀⠀⠀⠀⡠⠃⣅⣤⣴⣴⣌⡙⢧⢜⣝⣝⣝⣿⠏⣡⣥⠅⡱⣿⣷⡗⢣⢵⢕⢕⢝⢝⢻⢻⢿⣿⣷⣵⣕⣄⣅⢔⢕⢅⢀⠀⠀⠄⠀⠀⠀⠀⠀⠀⠁⠀⢀⢔⢕⢔⢀⠀⠀⠀⠀⠑⠔⠀⢅⢕⢕⢕⢝⢳⣷⣿⣷⣕⠀</a:t>
            </a:r>
            <a:br/>
            <a:r>
              <a:t>⢕⢕⣕⣔⣔⡔⢕⢃⢁⢁⢁⢙⢅⢔⢅⢄⠀⠀⢕⠄⠀⠀⠀⢀⢠⢤⢔⢔⢄⢅⠀⠄⢄⠀⠀⠀⠐⠀⠀⠄⠔⠄⠀⠄⠔⠐⠀⠀⠀⠀⠀⠄⠄⢔⢄⢔⢕⠕⠄⠄⠑⠐⠀⠀⠁⠁⠜⢿⢟⡟⢁⣴⣼⡟⢕⢞⢠⣿⡗⠀⢰⣶⣷⣿⢿⢿⣿⡟⢟⢋⣉⢡⢤⢔⣿⢹⢄⣿⣿⢝⣝⣝⡉⢝⣝⢝⣝⣝⣝⣝⡙⣝⣝⢝⣝⣝⣍⣉⣕⣯⣕⡖⠒⢒⣜⣴⣿⣿⢕⡇⠀⢄⢔⢔⢕⣕⠎⣰⣿⡿⢟⢟⢟⠻⢿⣿⣆⠕⣄⣄⣵⢜⢡⣾⣿⢟⠟⢟⠟⢿⣿⣧⡘⢆⢀⡜⢠⣾⡿⢏⣙⡝⢻⣿⡆⢱⢕⣕⢽⠏⣱⣿⠏⣰⣽⣿⣿⣿⣷⣧⣵⡕⢕⡕⢕⢕⢕⢼⣽⡿⢿⢵⢕⢕⠁⠁⢕⠅⠀⠀⢔⡔⢄⠀⠀⠀⢀⠔⠕⢕⢕⢕⢕⠀⠀⠀⠀⠀⠀⠀⠑⢕⢕⢕⢕⢇⣾⣿⣿⣿⠀</a:t>
            </a:r>
            <a:br/>
            <a:r>
              <a:t>⠃⢙⢙⢙⢙⢑⠙⠁⠁⠁⠁⠁⠁⠉⠉⠁⠀⠒⠣⠄⠀⠀⠁⠁⠁⠀⠁⠈⠑⠓⠑⠕⠔⠑⠑⠂⢕⠕⠑⠑⢕⢐⢄⠀⠀⠀⠀⠀⢀⢀⢄⢔⢄⢁⢀⢀⢄⠀⠀⢄⢀⢀⢄⢄⢄⢐⣕⣕⣵⣼⡦⡘⢻⣷⣕⣱⣿⠏⡰⣱⠀⠄⠀⢰⡇⢸⣿⡇⢜⡇⢑⣑⡑⢕⣿⣿⢕⣿⣿⢅⣥⣬⣵⣿⣿⣵⣼⣥⣥⣥⣵⣿⣿⣵⣼⣥⣥⠁⣿⣿⡟⡇⠻⠿⢿⢿⣿⣿⢕⡇⢀⠁⠑⠕⠁⡇⢱⣿⡟⢱⠊⠁⠈⠑⡅⢻⣿⣇⢱⠁⡜⢠⣿⣿⠕⢕⠁⢕⡝⢇⢹⣿⣷⢘⡕⢇⣼⣿⢇⡜⢕⢸⠕⣿⣿⠁⡇⢱⠃⣵⣿⠃⡕⢹⣿⣿⣿⣿⣿⣿⣿⣿⣿⣿⣿⣷⣷⣷⣿⣕⣕⣕⣕⣕⢵⢵⢧⡕⢔⢕⡕⣿⡇⢔⢄⢄⠀⠀⠀⢄⢕⢕⠀⠀⢀⢄⠀⠀⠀⠀⠀⠀⠁⠁⢕⢕⢹⣿⢿⣿⠀</a:t>
            </a:r>
            <a:br/>
            <a:r>
              <a:t>⢇⠕⠕⠝⠕⢔⢔⢕⢔⠀⠄⠄⠀⠀⠐⠒⠐⠀⠀⢀⠀⠀⠀⠀⢀⢔⢕⢀⢀⣀⣀⣀⣀⢄⢤⢴⢆⢕⢕⢕⢱⢆⢇⢔⢄⢔⢔⣕⣱⣷⣷⣷⣿⣾⣷⣷⣷⣷⣷⣷⣷⣷⣷⣷⣿⢿⠿⠿⢿⢿⢵⢼⢆⢜⣿⡟⠁⢈⣅⠘⢸⣿⡇⢸⡇⢸⣿⡇⢕⡇⢸⣿⡇⢕⢜⣿⢔⣿⣿⢘⣉⣙⡝⣿⣿⢝⣝⣙⣙⣙⡝⣿⣿⢏⣙⣙⣉⣀⡟⢿⢿⣷⣕⡕⢳⠁⣿⣿⢕⡧⢕⢕⢄⢄⢱⠁⣿⣿⡇⡜⠄⠔⠔⠔⢕⢸⣿⣿⠀⡇⡇⣸⣿⡏⢸⠜⠙⠑⢷⢿⠑⣿⣿⡇⢳⡕⣿⣿⡕⡗⢾⣽⢀⣿⣿⠀⡧⢃⣼⡿⢃⡜⣱⣵⣵⣿⣿⣿⣿⣿⣿⣿⣿⣿⣿⣿⣿⣿⣿⣿⣿⣿⢿⢿⢿⣟⣫⣽⣿⣿⡿⣏⢕⢕⠕⢕⢕⢔⢔⢕⢕⣕⡄⢄⢕⠕⠁⠀⠀⠀⠀⠀⠀⠀⢀⣸⣿⣕⡜⢻⠀</a:t>
            </a:r>
            <a:br/>
            <a:r>
              <a:t>⢵⣵⢵⣵⣼⣕⡕⢕⢔⢀⠀⠀⠀⠀⢀⠁⠀⠀⠀⠀⠁⠉⠁⠑⠑⠘⠁⠁⠁⢁⢕⠕⠁⠁⠀⠁⠁⠁⠀⠀⠁⠈⠁⠁⠁⠐⠀⠀⠁⠘⠛⠉⠉⠁⠈⠙⠻⣿⣿⣿⡿⢟⢟⠑⠀⠀⠀⠀⠁⡗⢓⣊⣴⣿⣏⣕⣅⣸⣿⡔⢸⣿⡇⢸⡇⢸⣿⡇⢕⡇⢸⣿⡇⢕⢕⢸⠀⣿⣿⢸⢱⣝⡇⢸⣿⣵⣴⣤⣤⣤⣵⣿⣿⠑⡇⠀⠀⠀⠕⢕⢕⢕⢝⢟⢾⠀⣿⣿⢕⣇⢕⢕⢕⢕⢸⢕⣿⣿⢕⡇⠀⠀⠀⠀⢸⢕⣿⣿⢕⡇⢕⣿⣿⡇⢸⢀⢐⣕⢗⢺⢕⣿⣿⡇⢸⣇⢸⣿⣇⢑⢵⠎⣱⣿⡟⠰⢑⣼⡿⢑⠜⢉⣡⣤⣤⣌⡙⠻⡿⢿⣿⣿⣿⣿⡿⣿⣿⣿⣿⣿⣿⣷⣷⣗⣿⢿⢻⣯⣽⣝⣕⣕⢕⢕⣕⢱⢕⢗⢏⢟⢝⢝⢕⢕⢕⢔⢄⠀⠀⠀⠀⠀⠀⠀⠀⠘⢝⢳⣵⣕⠀</a:t>
            </a:r>
            <a:br/>
            <a:r>
              <a:t>⣕⡕⢕⢼⢸⢿⣝⡝⢟⢳⢧⢄⢄⢕⢗⢗⢻⠋⠙⠙⠙⠓⠒⠀⠀⠀⠀⠀⠀⠀⠀⠀⠀⠀⠀⠀⠀⠀⠀⠀⠀⠀⠀⠀⠀⠀⠀⠀⠀⠀⠀⠀⠀⠀⠀⠀⠄⠀⠁⠑⠑⢑⠀⠀⠀⠀⠀⠀⠀⢅⠜⠟⠟⠟⢻⣿⡟⢏⠻⠗⢸⣿⡇⢜⢇⢸⣿⡇⢕⢇⢸⣿⡇⢕⠅⢸⢀⣿⡇⠘⠓⠛⠃⢁⢁⢁⢉⢉⢈⢉⠉⠁⢁⠀⠓⠖⡄⠀⠀⠔⠀⠁⠑⠑⢸⠀⣿⣿⢕⡧⢵⣝⣕⡕⢸⢕⣿⣿⢕⡇⠄⠀⠄⢄⢸⢅⣿⣿⢇⡿⢅⣿⣿⡇⢸⡕⣕⣱⣕⣕⢕⣿⣿⡇⢸⣿⣆⡙⠻⢿⣷⢿⠿⠋⡠⢅⣾⡿⢁⠂⣵⣿⢟⣙⣝⢻⣿⣧⠘⡕⢕⢜⢝⣝⢝⢕⢜⢝⢹⢻⡟⢻⣿⣧⣵⣕⣫⣽⣿⣿⣿⣷⣷⣿⣿⣯⣕⣕⢕⢕⢕⢕⢕⣱⣵⡇⢔⢀⠄⢀⠀⠀⠀⠀⠀⠀⠀⠁⠜⢝⠀</a:t>
            </a:r>
            <a:br/>
            <a:r>
              <a:t>⢕⢝⢯⣻⣧⣕⡕⢕⢕⢕⣕⢕⢕⢕⢕⢕⢕⢀⠀⠀⠀⠀⠀⠀⠀⠀⠀⠀⠀⠀⠀⠀⠀⠀⠀⠀⠀⠀⠀⠀⠀⠀⢀⠀⠀⠀⠀⠀⠀⠀⠀⠀⠀⠀⠀⠀⠀⠀⠀⠀⠀⠁⠀⠀⠀⠀⠀⠀⠀⠈⡆⢠⣤⠀⢸⣿⡇⢠⣴⡄⢸⣿⡿⢿⢿⢿⣿⡿⢿⢿⢿⢿⠇⢕⠀⡜⢱⣿⡇⠀⠸⠿⢿⣿⡿⢿⠿⠿⠿⠿⠿⢿⢿⣿⡿⠃⡜⠀⠀⠀⠀⠀⢠⣰⣼⠀⣿⣿⢕⣯⣷⣧⢕⣝⣹⠕⣿⣿⡕⢇⣔⣔⡡⣵⡼⢱⣿⣿⠑⡇⡕⢿⣿⡇⢸⢕⢜⡸⢝⢼⠑⣿⣿⡇⢸⢕⢱⢍⢔⢖⢖⢖⢶⡝⢅⣾⡟⢅⡎⢱⣿⡏⢱⣿⣿⡇⢻⣿⡇⢻⣿⣷⣾⣯⣵⣵⡝⢕⢇⢕⢜⣕⣝⣝⣽⡝⡝⢹⡿⢟⢟⢾⣿⢟⢗⡿⢿⢿⢿⢗⢱⣵⣵⣕⣱⣵⡕⢄⢀⢕⢀⠀⠀⢀⠀⠀⠀⠀⠀⠀⠀</a:t>
            </a:r>
            <a:br/>
            <a:r>
              <a:t>⢕⢕⢕⣼⡟⢿⣿⣿⣿⣿⣿⣿⣷⣯⡞⢟⢳⢷⣧⣔⡄⠀⠀⠀⠀⠀⠀⠀⠀⠀⠀⠀⠀⠀⠀⠀⠀⠀⠄⠄⠐⠑⠑⠀⠀⠀⠀⠀⠀⠀⠀⠀⠀⠀⠀⠀⠀⠀⠀⠀⠀⠀⠀⠀⠀⢄⢕⢔⠰⢦⠑⣾⡿⠀⢸⣿⡇⠜⣿⡇⢈⣉⣁⡰⡇⢸⣿⡇⢰⢖⣶⠀⣀⡁⢱⢇⣸⣿⠑⡇⢕⢕⣅⠹⣿⣧⣅⠗⠵⠗⢁⣵⣿⠟⢅⢎⢔⢔⢴⢄⢴⣵⣿⣿⣿⠀⣿⣿⢕⡇⢝⢻⡽⣣⢜⡔⢻⣿⣇⢸⣝⣗⢕⢕⢇⣸⣿⡟⢰⠕⢇⢸⣿⣷⠘⣝⢹⢇⢗⡜⢰⣿⣿⠑⡇⢅⢅⢕⢕⣕⡕⢕⡜⢠⣿⡟⢠⣣⡇⢸⣿⡇⢸⣿⣿⡇⢸⣿⡇⢸⣿⡝⢝⢝⢝⢻⢷⢷⣷⣷⣷⣷⣷⣵⣼⣽⣵⣕⣕⣕⣕⢱⢵⣧⣷⣿⣿⣷⡧⢕⣜⣹⡿⢟⢳⣷⣵⣧⢵⡕⢕⢕⢕⢄⠀⠀⠀⠀⠀⠀⠀</a:t>
            </a:r>
            <a:br/>
            <a:r>
              <a:t>⠁⠙⢕⢞⢿⢿⣿⡏⢝⠹⢿⣝⢟⢿⣿⣿⣾⣿⡿⢟⢝⢀⠀⠀⠀⠀⠀⠀⠀⠀⠀⢄⠀⠀⠀⠀⠀⠀⠀⠀⠀⠀⠀⠀⠀⠀⠀⠀⠀⠀⠀⠀⠀⠀⠀⠀⠀⠀⠀⢀⢀⢔⠐⠀⠀⠁⠀⢀⣀⡜⢠⣿⢇⡄⢸⣿⡇⠀⠿⠇⠘⡀⠀⠀⡇⢸⣿⡇⢜⢕⣿⠀⣿⡇⠜⢰⣿⡏⢰⢕⢱⣾⣿⢷⠌⢝⢿⣷⣷⣾⣿⢟⠅⠵⢵⣿⣕⡕⢕⢕⢕⡟⢛⢛⢟⢔⣿⣿⡇⢛⢓⢓⠛⡾⢽⢷⡘⢿⣿⣧⡙⠓⢓⢎⣴⣿⡿⢑⠎⠑⢜⡄⢻⣿⣧⣌⢓⢓⢊⣡⣾⣿⠇⡜⠕⢕⢕⠕⠑⢕⣵⠎⣰⣿⢏⡰⢵⣾⣷⠘⣿⣷⡜⢿⢟⢕⣿⣿⢁⢯⢵⢵⣷⣧⡕⢱⣕⣕⣕⣜⣝⢟⣿⣿⣽⣵⣵⣾⣯⡟⢗⢕⢕⣜⣝⣹⣿⣿⣿⣿⣿⣯⣵⢵⢵⢵⣼⡿⢇⢕⡕⢕⢄⢀⠁⢔⡀⠀⢀⢀⠀</a:t>
            </a:r>
            <a:br/>
            <a:r>
              <a:t>⢄⢄⢄⢀⢁⠑⠑⠑⠀⠀⢁⢅⢵⡕⣿⣿⣿⣿⣿⣿⣷⣷⣷⣷⢷⢷⢧⣤⣴⣔⡔⢕⢀⠀⢀⢀⠀⠀⢀⢀⢄⢀⢀⢀⢀⢀⢀⢀⠀⠀⢀⢀⢀⢀⢀⢀⢀⢄⢔⢇⢱⢕⢗⢲⠐⠀⠁⠁⠀⣃⠘⠛⢄⡇⢸⣿⡇⢕⠂⠁⠉⠁⠀⢀⡇⢸⣿⣧⣵⣥⣵⣵⣿⡇⢄⣾⡟⢀⢉⣉⣡⣤⣴⣶⣷⡿⢿⠟⢋⠟⠻⢿⣷⣶⣦⣤⣤⡅⢉⠇⠁⢇⠿⠿⠿⠿⠿⠿⠿⠿⠿⠿⠀⡟⢺⢯⢗⢅⠙⠿⢿⣿⣿⡿⠿⠋⡡⢊⢀⠁⠁⠘⢦⡙⠻⢿⣿⣿⣿⠿⠟⣁⠕⠄⠄⠐⠊⠉⠁⢁⠎⠰⠿⠏⡰⢁⢻⣿⣿⣧⡜⢻⢿⣷⣾⢿⠟⢁⢜⢕⣷⣵⣵⣽⣿⣷⣿⣿⣿⣿⣿⣿⣿⣿⣟⣷⣿⣯⣿⣿⡕⢜⢝⢝⢎⢝⢕⢱⡕⢕⢝⢟⢿⣯⣵⣵⣵⣵⣷⣿⣿⣕⡱⢵⢕⡕⢕⢕⢕⢕⠀</a:t>
            </a:r>
            <a:br/>
            <a:r>
              <a:t>⢕⢕⢕⢕⢕⢕⢕⢕⢕⢕⢄⢐⠕⢳⢿⢿⣿⣿⢿⡟⣿⣿⣿⢷⣷⡽⢷⢧⢵⢵⣝⣿⡗⢗⢞⣻⣧⡴⢱⣵⣕⣷⣗⡎⢝⣹⣽⣝⣝⣝⢝⢝⢕⣕⢑⣃⣔⣄⣕⣵⡴⢔⠁⠀⠀⠀⠀⠀⠀⠀⠈⠉⠁⠈⠉⠉⠉⠁⠀⠀⢀⣄⣴⣾⢏⢏⢝⣽⣝⡽⡽⢟⢻⢿⢿⢟⢟⢟⢿⢟⢻⢏⢝⢝⣝⢝⢝⢝⢕⢝⢝⢻⣯⡝⢝⢍⢝⢝⢕⢔⢄⢍⠝⠝⢝⠝⡻⢿⣟⢿⣿⣿⣿⡵⡕⢕⢸⢕⣝⢟⢏⢝⢝⢟⢝⢽⢼⢝⢕⢕⠀⠀⢀⢈⢍⢉⢙⢹⢝⠙⠙⠀⠀⠀⠀⠀⢄⢄⢄⢐⢽⢝⢝⢝⢅⢑⢕⣹⡿⢿⣿⣿⣿⣿⣿⣽⣝⣝⣱⣽⣽⣷⣞⣽⣵⣵⣵⣼⣿⣿⣿⣿⣿⣿⣿⣿⣿⣿⣿⣿⣿⣇⢕⢕⢳⣿⣷⣾⣿⣿⣿⣿⣿⣵⡵⢽⣿⡿⢿⢿⣿⣷⣷⣷⣷⣿⣷⣷⣷⣷⠀</a:t>
            </a:r>
            <a:br/>
            <a:r>
              <a:t>⠑⠕⢕⢕⢜⢜⢝⠝⠑⠀⠄⠄⠄⠀⠑⢕⢝⢝⣿⣷⣿⣿⣵⣵⣿⣵⣝⣽⣝⡝⢝⢝⣝⣼⣽⣿⣷⣷⣾⣿⣿⢿⢿⣟⣿⣿⣿⣿⣿⣿⣿⣧⣵⣴⣴⣷⢵⢵⢵⢕⢕⢑⠁⠀⠀⠀⠀⠀⠀⠀⠀⠀⠀⢀⢔⢀⢄⢄⢠⡕⢏⢕⣿⣿⣿⣾⣿⣿⣿⣧⣿⣿⣧⢜⠙⠑⠕⠕⠀⠁⢕⡱⢇⠇⢕⢕⢕⢕⢜⢳⢵⣱⣕⢕⢕⢜⢇⠑⠕⠕⢵⣔⢀⠀⠀⠀⠀⠅⢑⢱⢜⢟⢯⢹⣿⣿⣷⣿⣿⣿⣷⣧⡕⡜⢝⢕⢇⢕⢕⢄⢄⢄⢄⢀⢁⠁⠀⠀⢀⢄⢄⢄⢄⢄⢄⢄⢕⣔⣔⣰⣔⣕⣵⡵⣵⣵⣷⣷⣷⣵⣿⣿⣿⡿⢻⣿⡿⢿⣿⢿⣿⣿⣿⣿⣿⣿⣿⣿⣿⣿⣿⣿⣿⣿⣿⣿⣿⣿⣿⣿⣿⣿⣿⣿⣿⣿⣧⣱⡵⢿⣿⣿⣿⣿⣷⣵⣵⣵⣕⣕⢕⣸⣿⣟⣕⣵⣽⣽⣿⣿⠀</a:t>
            </a:r>
            <a:br/>
            <a:r>
              <a:t>⢀⠀⠁⠁⠕⢕⢔⢔⠄⠀⠀⠀⠀⠑⠁⠁⠁⠁⠕⢽⢽⣝⢣⣝⡿⢿⢿⣿⡏⢟⣮⣽⣽⣟⢝⢟⢟⢝⠛⠟⢯⢗⢕⢝⠙⠙⠙⠘⠝⠟⢟⢟⣿⣿⣿⣿⣿⣷⣷⣗⣗⣇⣕⢵⢗⢖⢔⢔⣶⢕⢕⠑⠑⠑⢕⡇⢕⣵⣿⡇⢕⢕⢕⢝⢻⣿⡿⢿⣿⣿⣿⠝⠑⠀⠀⠀⠀⠀⠀⠀⠀⢀⢁⢁⢕⠑⠁⠁⢕⣸⣿⣿⣿⣇⢕⢕⢕⡔⢄⢄⢁⢕⠕⠔⢄⢄⢀⡀⢅⢅⢕⢁⠁⢕⢝⣏⣿⣿⣿⣿⣿⣿⣿⣿⣷⣧⣵⣕⢕⢕⢱⢿⢿⢷⢷⢧⢷⣗⣗⣞⢳⢷⢷⢷⢷⢿⢿⢟⢟⢝⣝⢿⣿⢗⣟⣏⣝⣽⣯⣽⢿⣿⣿⢿⣿⣿⣷⡧⣕⣕⡕⢕⢝⣟⣏⣿⣿⣿⣿⣿⢿⣿⣿⣿⡿⢯⣿⣿⣿⣿⣿⣿⣿⣿⣿⣿⣿⣿⣿⣿⣿⣟⣻⢟⢝⢝⢱⢜⢝⢝⡟⢻⣿⣿⣿⣿⣿⣿⣿⣿⠀</a:t>
            </a:r>
            <a:br/>
            <a:r>
              <a:t>⠄⠀⠀⠀⠀⠀⠑⠁⠀⠐⠀⠀⠀⠀⠀⠀⠀⠀⢄⡔⢵⢜⣝⣷⣷⣕⣜⣿⣷⡼⣝⡕⢕⣵⢀⠁⠀⠀⠀⠀⠀⠀⠀⠀⠀⠀⠀⠀⠀⠀⠀⠀⠑⢝⠝⠛⠙⢱⢞⢝⣿⣟⢳⡕⢕⢕⢇⢕⢕⢕⢱⣵⢕⢔⡝⣜⣱⣼⢿⣯⣵⣵⣵⣵⢾⢟⣵⣵⣿⣿⣕⡔⢄⢄⢄⢄⢔⢕⢕⢕⢕⢕⢜⢏⢑⠑⠀⠀⠁⠘⢟⢿⣿⢟⢇⢕⢜⣿⢜⢗⢕⢇⢔⢔⢕⢕⢿⡿⡷⢟⢗⢧⢕⢵⣵⣿⣿⣿⣿⣿⢟⡟⢻⣟⡿⣿⣿⣿⣽⣟⡗⢷⣷⣧⢵⢱⢕⢕⢕⢕⢕⡟⢻⣕⣇⣕⢕⢗⡳⢗⢇⣕⣵⣾⢟⢟⢿⣿⣿⣷⣾⣿⣿⡷⣾⣿⣿⣾⢿⢿⢟⣟⢻⢿⢿⢿⢿⢟⢟⢇⢕⢱⢿⣝⣿⣿⣷⣾⣿⣿⣿⣿⣿⣿⣪⣝⣟⣿⣿⣿⣿⣟⡿⢽⢵⢷⣳⢟⢻⣿⣷⣼⣿⣿⣿⣿⣿⣿⣿⣿⠀</a:t>
            </a:r>
            <a:br/>
            <a:r>
              <a:t>⢀⠀⠀⠀⠀⠀⢀⢀⠀⠀⠀⠀⠀⠀⠀⠀⠀⠀⠀⢕⢱⢝⢝⢕⢕⢝⢕⢱⢝⢇⣕⣱⢜⢏⢇⣄⡀⠀⠀⠀⠀⠀⠀⠀⢀⣠⢴⠀⠁⠉⢕⢕⢕⢄⠀⠀⢀⢅⢵⢵⢿⣯⣕⢜⢕⢕⢕⢕⢕⢱⢕⢸⣿⢿⢿⣿⣿⣿⣿⣿⡟⢏⢝⣕⣱⣵⣿⡿⣻⡗⢝⢝⣝⣿⣾⣿⢏⢝⢕⣱⢕⣕⢕⢕⢕⢕⢕⢔⠀⠀⠁⠑⠑⠳⠿⠇⢎⢏⡕⢕⢑⠑⠕⢕⡡⡀⠁⠁⠁⠀⢔⢱⢅⣄⣰⢞⢟⢿⢻⣿⣇⢕⢕⢜⢕⢮⣝⡻⢿⣿⣗⣧⢕⡗⢕⢕⢕⢕⢜⢷⢜⢜⢻⢿⡿⢟⢏⣕⢳⢟⢻⢿⣏⡗⢗⢕⣝⢿⣿⣿⣿⣿⢿⢻⣿⣿⣿⣿⣏⣱⡵⢗⢕⢕⢕⢕⢕⢕⢕⣕⣕⣕⣝⣟⣝⣵⢿⣷⡾⢿⢿⣯⣽⣿⢿⢷⣿⣻⢯⣝⣝⣕⣕⡕⢕⢕⢜⢕⢕⢕⢟⣿⣿⣯⣝⣝⣝⢻⣿⣿⠀</a:t>
            </a:r>
            <a:br/>
            <a:r>
              <a:t>⠁⠀⠀⠀⠀⠀⠀⠁⠀⠀⠀⠀⠀⠀⠀⠀⠀⠀⠁⠁⢄⠕⠕⠑⠁⠀⢗⢷⣕⡱⢝⢝⢜⢕⢕⢕⢜⣕⢕⢰⢴⢆⢀⠀⠁⠕⠕⠁⢕⢕⣔⣕⣕⡄⢀⢀⢑⢔⢕⢕⢕⢕⢞⢇⢸⣵⣵⣷⣷⣾⣿⣿⣷⣾⣿⣿⣿⣿⢿⢿⣟⢻⢿⢏⢝⢗⢝⢏⢟⢜⢕⢕⢜⢝⠕⢜⠕⠕⢕⢕⢕⠜⠝⢗⢕⢕⠑⠑⠁⠀⠀⠀⠀⠀⠀⠀⠀⠀⠀⠀⠀⠀⠀⠀⠁⠑⠓⠓⠗⠗⢞⢏⢝⢕⢕⣕⢱⢜⢻⣿⡻⣧⡕⢕⢕⣕⣿⣿⣯⡜⣝⡟⡇⢜⣗⢕⢵⢷⢷⣷⣕⣕⢗⢇⢕⢕⢕⢕⢕⢜⢹⢿⢕⢝⢕⢕⢽⢟⢟⢟⢟⣷⣵⣾⣿⡿⢟⢏⢝⢕⢕⢕⢕⢕⢕⢗⢕⢕⢞⢕⢕⢕⢕⢕⢕⢵⢵⢷⡯⢕⢜⢝⢕⢜⢝⢿⢿⣿⢟⢾⢗⢳⢧⢞⢞⢝⢕⢳⢳⣵⢾⢾⣿⣵⣷⣷⣿⡟⢝⢟⠀</a:t>
            </a:r>
            <a:br/>
            <a:r>
              <a:t>⠔⠀⠀⠀⠀⠀⠀⢕⢕⢕⢕⢕⠔⠀⠀⠀⠀⠀⠀⠕⢕⢔⢀⠀⠀⢔⡕⢜⢟⢕⠑⠉⠁⠁⢕⢝⢝⢕⠜⢙⠑⢝⢕⢗⠀⠰⢴⢕⢕⢕⠝⠍⠝⢕⢳⠗⢗⢗⢗⢕⢕⢵⢷⢟⣟⢏⢿⣿⣿⣿⣿⣿⣿⣿⣿⣿⡟⢿⢗⢕⠕⠕⠕⢕⢕⢕⠕⠑⠑⠁⠁⠁⠁⢑⠑⠀⢀⢀⢕⢕⢄⠀⠀⠀⠁⠕⢀⠀⠀⠀⠀⠀⠀⠀⠀⠀⠀⠀⠀⠀⠀⠀⠀⠀⠀⠀⠀⠀⠀⠀⠑⢕⢕⢱⢵⣕⡕⢕⢕⢱⣷⣿⣿⡕⢕⢕⢝⢿⣿⣧⣝⢟⢿⢿⣷⣾⣷⣷⣵⣵⣵⢕⢜⣹⣵⣷⡷⢷⢿⣵⣷⣷⣷⣗⣟⣗⣗⣱⡵⢗⢏⢝⢕⢕⢕⢕⢕⢕⢕⢕⢕⢕⢕⢕⢕⢕⢕⢜⢝⢕⢕⢕⣼⢝⢕⢕⢕⢝⢝⢝⢗⢣⢵⣵⣵⡕⣕⣝⡝⣱⣕⣷⣿⣧⣧⣕⣱⣵⣵⣵⣕⢕⢕⢕⢜⢝⢕⢕⢝⢝⠀</a:t>
            </a:r>
            <a:br/>
            <a:r>
              <a:t>⠀⠄⠀⠀⠀⢄⡰⢕⢕⢕⢕⠁⠁⠀⠀⠀⠀⠀⠀⠀⢀⢁⢑⢕⢕⢕⢟⢕⢜⢔⢀⢀⢀⠀⢔⢕⠑⢑⡔⣔⢕⢕⢑⢕⠕⠕⢅⠀⠀⠀⠀⠀⠀⠀⠁⠀⠀⠑⠁⠑⠑⢕⢕⢵⣵⣱⢵⢗⢟⢻⢿⢿⣿⡿⢿⢟⢝⢕⢕⢕⢔⢀⢀⢕⢑⠀⠀⠀⠔⠀⠀⠀⠀⠀⠀⠀⠀⠁⢕⢕⢕⠀⠀⢀⢔⢕⢕⢕⢄⠀⠀⠀⠀⠀⠀⠀⠀⠀⢀⢔⢜⠕⢄⠀⠀⠀⠀⠀⠀⠀⢀⢕⢕⢕⢕⢹⢝⢕⢗⢽⣿⣿⣿⣿⣇⣕⣕⣾⢷⣝⡟⣷⣾⣷⣾⣿⣿⣿⣿⣿⣿⣿⣿⣷⣷⣷⣿⣿⣿⣿⣿⣿⡿⢷⢕⣹⣿⢝⢕⢕⢕⢕⢕⢕⢕⢕⢕⢕⢕⢕⢕⢕⢕⢕⢕⣵⣕⢕⢕⢱⢗⢝⢕⢕⢕⢕⢕⢕⢕⢕⢕⢕⢕⢻⢿⡿⢿⢿⣿⣿⣿⣿⣿⣿⣿⣿⣧⢕⢝⣻⣇⢕⢕⢕⢝⢝⢕⢕⢕⢕⠀</a:t>
            </a:r>
            <a:br/>
            <a:r>
              <a:t>⠀⠀⠀⠀⠀⠘⢕⢕⢕⢕⢕⢅⢀⠀⠀⠀⠆⢕⠕⢕⢕⡕⢱⣔⡜⢝⢇⡕⢑⠄⢕⢕⢕⢕⢕⢕⢕⢕⢕⢹⢿⢕⢕⢕⢄⠀⠀⠀⠀⠀⠀⠀⠀⠀⠀⠀⠀⠀⠀⠀⠀⠁⠑⠕⠟⠇⠕⢕⢕⢕⢕⢕⢕⢕⢕⢕⢕⢕⢕⢕⡕⢇⢕⢕⢕⢕⢀⠀⢀⢐⢄⢄⢄⢀⠀⠀⠀⠠⢕⢕⢕⢔⢱⣵⣵⣷⡾⣧⣵⣔⣄⢄⢄⢄⢄⣔⣴⣱⣕⢱⢕⢇⠔⠀⠀⢀⠀⠀⠑⠁⠁⠑⢕⢕⢕⢕⢇⢕⢕⣱⣸⣿⣿⣟⣏⡕⢕⢕⢕⢕⢝⢝⢝⢜⢹⣿⣿⣿⡿⢟⣿⢷⢣⣝⣽⡝⣝⢿⢿⣿⣿⣷⢷⢷⢕⢏⢝⢕⢕⢕⢕⢕⢕⢕⢕⢕⢕⢕⢕⢕⢕⢕⢷⢷⣿⣯⡽⢕⢕⢕⢕⢕⢕⢕⢕⢕⢕⢕⢕⢕⢕⢕⢕⢕⢕⢱⣷⣷⣯⣿⣿⣻⣿⢏⢝⢹⢿⣷⣷⢽⢏⢝⢗⢕⢕⢗⢗⢗⢕⣱⠀</a:t>
            </a:r>
            <a:br/>
            <a:r>
              <a:t>⢁⠁⠐⢄⠀⠀⠁⠁⠁⠁⠁⠀⠀⠀⠀⠀⠀⢄⢕⡱⢜⢟⢟⢟⢟⢕⢕⣕⡕⢱⣵⡇⢽⢝⢕⢕⢕⢕⢟⡣⣵⡕⣕⢕⡕⠀⠄⢀⠀⠀⠀⠀⠀⠀⠀⠀⠀⠀⠄⠄⠄⠀⠐⠐⠐⠀⠁⠁⠁⠀⠀⠁⢕⢁⠁⠁⠁⠀⠀⠑⢕⢕⢕⢕⢕⢕⢕⠕⠑⠁⢁⢜⢕⢵⡄⢄⡀⢄⢕⢕⠕⠕⢝⢁⢕⢕⢱⡼⢕⢜⢫⣿⣿⣿⢿⢫⢝⢕⢕⡵⢷⢕⠱⠵⢵⣴⡔⣔⣄⣕⣴⢵⢧⢵⢵⣕⣇⢕⢕⢼⢾⡿⢻⣿⣵⣿⣿⣧⣕⢕⢕⢕⢕⢕⢕⢏⡿⣕⣱⣷⣷⣿⣿⣿⣿⡇⢕⣵⡵⢵⢜⢗⢕⢕⢕⢕⢕⢕⢕⢕⢕⢕⢕⢕⢕⢕⡕⢱⡕⢕⢕⢕⣵⣿⢧⢜⢕⢕⢕⢕⢕⢕⢕⢕⢕⢕⣵⣵⣧⣵⣷⣷⣷⣧⣽⣿⣿⣿⣿⣿⣿⣿⣿⣿⣿⣿⣿⣿⣿⢿⣾⣷⣷⣵⣵⣵⣷⣷⣾⣿⠀</a:t>
            </a:r>
            <a:br/>
            <a:r>
              <a:t>⢕⢕⢐⠀⠀⠀⠀⠀⠀⠀⠀⠀⠀⠀⠀⠀⠀⠱⢟⢗⢷⢗⢇⢕⢕⡕⣕⣟⢟⢺⠕⢗⢗⢕⢜⢟⢟⢞⢕⣜⣽⣗⡕⢕⢕⢕⢔⢜⠑⠀⠀⠀⠀⠀⠀⠀⠀⠀⠀⠀⠀⠀⠀⠀⠀⢀⢀⢄⡄⢔⢄⣔⢕⢑⠀⠀⠀⠀⢄⢔⢕⢕⢕⢾⡯⢵⡕⢕⢔⢕⣕⣵⢵⢿⢿⣿⣟⣧⣕⣕⣔⡕⣕⣝⢕⢕⢗⡗⢗⢕⢝⢝⠑⠃⠁⠁⠁⠈⠀⠀⠀⠀⢔⢔⡕⠄⠁⠁⠁⠁⠀⠀⠈⢕⢕⢜⣯⢽⢇⢕⢜⡟⡕⢟⢏⢗⢣⢕⢜⢝⡟⢷⢇⢕⢻⢿⢷⢗⣗⢟⢟⣟⣣⢼⣟⡵⢏⢕⢕⢕⢕⢕⢕⢕⢕⢕⢕⢕⢕⢕⢕⢕⢕⢕⢕⢎⢜⢕⢕⢕⢎⢝⢝⢕⢕⢵⢕⢕⢕⢕⢕⢕⢗⢕⣱⣵⣜⡿⢟⢟⢻⢽⢿⣿⣿⣿⣿⣿⣿⣿⣿⣿⣿⣿⣿⣿⣿⣿⣿⣿⣿⣿⣿⣿⣿⣿⣿⣿⣿⣿⠀</a:t>
            </a:r>
            <a:br/>
            <a:r>
              <a:t>⢕⢕⢕⢔⠐⠀⠀⠀⠀⠀⠀⠀⠀⠀⠀⠀⠄⠑⠁⠁⢕⢕⢑⢄⢕⢕⡷⠃⠑⠁⠀⠀⢱⢗⢗⢕⢻⢿⢟⢝⢕⢄⡁⠀⢁⠁⠕⢄⠀⠀⢀⠀⠀⠀⠀⠀⠀⠀⠀⠀⠀⠀⢀⣄⣵⢞⢟⠝⠕⢕⢵⢵⢇⢕⢄⢄⢔⢔⢕⣕⣵⣵⣿⣕⣕⣕⣼⣕⣞⢟⢟⡿⣷⣿⣿⣿⡕⢹⣽⡿⢟⡟⢇⢝⢝⢟⢻⢿⣿⣿⣯⡕⢄⢄⠀⠀⠀⠀⢀⢄⢕⠑⠑⠁⠀⠀⠀⠀⠀⠀⠀⠀⠀⢕⢕⣜⣕⣱⣵⣷⢎⢻⢝⢕⢜⢕⢕⢕⢕⢧⢕⢵⣕⣕⣱⣵⣱⣷⣿⢷⢾⡿⢷⢕⢕⢕⡱⢵⡜⢕⢱⢸⢗⢗⢇⣕⣕⣗⡜⢝⢕⢕⢕⢕⢕⢕⢕⢕⢕⢕⢕⢕⢕⢕⢕⢕⢕⢕⢕⢕⢕⢕⢕⢕⢕⢕⢕⢕⣕⡕⢕⢕⢕⢟⢟⢟⢟⢿⣿⣿⣿⣿⣿⣿⣿⣿⣿⣿⣿⣿⣿⣿⣿⣿⣿⣿⣿⣿⣿⣿⠀</a:t>
            </a:r>
            <a:br/>
            <a:r>
              <a:t>⢕⢕⠕⠁⠀⠀⠀⠀⠀⠀⠀⠀⠀⠀⠀⠀⢄⢔⣱⣵⡧⣵⡱⢵⡗⢟⣕⢄⠀⠀⠀⠀⠁⠁⢕⢕⢕⢕⢕⢕⢕⢕⢕⢕⠜⢄⢄⢔⢕⠐⠀⠕⠑⢖⢆⢔⠐⠐⢄⢠⢴⡴⢿⢏⡗⢕⢧⢄⢄⢔⢕⢕⢕⢕⡕⢕⢝⢗⢞⢹⢧⢵⢽⢼⣽⣽⣿⣿⣿⣿⣷⡟⢏⢝⣿⣿⣿⣿⣿⣷⣿⣟⣿⣿⣿⣿⣿⡿⢿⢿⣟⢇⢕⣜⡕⢔⢕⢕⢇⠁⢀⢀⢄⣔⣔⣄⣴⢴⢔⢴⢴⢵⢷⢱⢕⢏⢟⢻⣿⣿⡇⢕⢕⢕⢕⢕⢕⣱⣕⣕⢕⣻⣿⡿⣾⢏⢝⣕⢕⢕⢕⢕⢕⢱⢷⢇⢕⢕⢕⢕⢕⢕⢕⢕⢝⢝⢕⢕⢕⢕⢕⢕⢕⢕⢕⢕⣕⡕⢕⢕⢕⢕⢕⢕⢕⡕⡕⢕⢕⢕⢕⢕⢕⢕⢕⢕⢕⢕⢕⢕⢕⢕⢕⢕⢕⢵⢕⢱⢜⢟⢻⢿⣿⣿⢿⣿⣿⣿⣿⣿⣿⣿⣿⣿⣿⣿⣿⣿⣿⣿⠀</a:t>
            </a:r>
            <a:br/>
            <a:r>
              <a:t>⢁⡁⠁⠀⠀⠀⠀⠀⠀⠀⠀⠀⠀⠀⠀⠑⢕⢎⢝⠛⠁⠑⢑⢱⡕⢸⢝⢕⠀⠀⠀⢔⢆⢕⢕⢕⢕⡗⢺⢏⢝⢕⢕⢕⢄⠀⠀⠀⠀⠀⠄⠀⠀⠀⠀⠀⠐⢔⢵⢕⢷⢿⢿⢷⡯⢕⢱⢝⡕⢟⢸⢿⢱⢟⢝⠁⠁⠑⠕⢕⢝⡕⢝⢿⣿⣿⣿⣿⣿⢿⣿⡕⢵⢗⢿⢿⣿⣟⡟⢟⢟⢻⣿⣿⣿⣿⣿⣧⡽⢟⢜⢝⣿⢿⣿⣿⣷⢿⡷⢕⢱⢕⢞⣝⢝⡕⢕⠑⠑⠑⠁⠁⢕⢕⡟⢷⢗⢼⢿⣿⣿⣧⣕⢕⢕⢗⣇⣷⣿⣿⣏⣵⣷⡕⣕⣱⣷⣷⡵⣵⣧⣷⣵⡕⢕⢕⢕⢕⢕⢕⢕⢕⢕⣕⢕⢕⢜⢕⢕⢕⢕⣕⡵⢧⢕⢯⡵⢵⢕⢕⢕⢕⢕⢕⢜⢕⢕⢝⢕⢕⢕⢕⢕⢕⢝⢕⢕⢕⢕⢕⢕⢕⢕⢕⢕⢕⢕⢕⣕⣱⣱⣱⢜⢻⣿⣧⣝⡝⢻⢿⣿⣿⣿⣿⣿⣿⣿⣿⣿⣿⠀</a:t>
            </a:r>
            <a:br/>
            <a:r>
              <a:t>⢕⢇⢇⢔⢔⢔⢔⢔⢔⢄⣄⣄⣔⣕⢕⢕⡄⢄⢄⢄⢀⢀⢀⢉⢕⢱⢕⢕⢄⢕⢜⢕⢕⢕⢕⠕⢕⢕⢕⢕⢕⠑⠑⠁⠁⠀⠀⠀⠀⠀⠀⠀⠀⠀⠀⠀⠀⠀⢱⣵⢵⢵⣕⣕⡝⢇⢕⢕⢽⢝⢕⢗⢕⢇⢕⢕⣔⢔⣕⢵⢗⢱⢕⣸⣿⡿⢿⣿⣿⣿⣿⣗⣕⣕⣵⣷⣟⣿⣟⢗⣗⢝⣝⢝⡝⢻⣿⣿⢇⢕⢕⢕⠕⢕⢕⢕⢕⢱⣕⡅⢕⣱⣼⣷⣷⣕⣕⣄⢀⢄⢄⢕⢱⢵⢷⢵⢵⢵⣼⣿⣿⣿⣿⣿⢷⢷⣾⣿⣿⡿⣿⣿⣿⣾⣿⣿⢕⢜⢕⢕⢵⢜⣟⢕⢕⢕⢕⢕⢕⢕⢱⣵⣷⢝⢝⢝⢝⢕⢕⢕⢕⢕⢕⢕⢕⢕⢕⢕⢕⢕⢕⢕⢕⢕⢕⢕⢕⢕⢕⢕⢕⢕⢱⢵⢕⢕⢕⢕⢕⢕⢜⢝⢕⢳⣕⣕⡕⢕⢝⣿⣿⣿⢟⣻⣟⢟⢟⢝⢟⢾⣿⣿⣿⣿⣿⣿⡿⡿⣿⣿⠀</a:t>
            </a:r>
            <a:br/>
            <a:r>
              <a:t>⢕⢕⢕⢕⢅⢁⠁⠁⠁⠁⠑⠘⠝⠟⢟⢟⢿⢗⢗⣟⣗⣗⣳⡷⢧⢕⢇⡕⣕⣣⢇⢕⢕⠑⠕⠄⠀⠀⠀⠀⠀⠀⠀⠀⠀⠀⢀⢄⣰⡴⢶⢖⢔⢰⢴⢔⢵⢷⢯⢿⢗⢎⢜⢕⡕⢕⢇⢣⢕⢄⢕⠕⢕⢕⢳⢕⢕⢕⢕⢕⢕⢕⢧⢕⢝⢕⢗⢏⡝⢹⣿⣿⣿⣿⣿⣿⣿⣿⣿⣿⣿⣿⡝⢜⢝⣕⣟⢇⢇⢕⣕⣱⡔⢗⣾⢿⢧⢕⢕⢇⢕⢟⢗⢇⢝⢗⢗⢏⢕⢕⢞⢷⢗⢗⢗⢕⡕⢕⣾⣿⣿⣿⣿⣿⣿⡷⣿⣿⣿⡿⢕⢕⢕⢜⢕⢕⢕⢕⢵⢕⢕⢜⢏⢇⢷⣟⢗⢇⢵⢗⣾⣿⣷⣵⢣⡵⢕⢕⢕⢕⢕⢕⢕⢕⢕⢕⢕⢕⢕⢕⢕⢕⢕⢕⢕⢕⢕⢕⢕⢕⢕⢕⢕⢕⢕⢕⢕⢕⢕⢕⢕⢕⢕⢕⢕⢝⢟⢳⡕⢸⣿⣿⣿⣿⣿⣿⣵⣵⡕⢕⢕⢕⢕⢕⢕⢕⢕⢕⣕⣿⠀</a:t>
            </a:r>
            <a:br/>
            <a:r>
              <a:t>⢕⢕⢕⢕⢕⢕⢄⢄⢔⢕⢱⢔⢄⠄⠀⠀⠁⠁⢕⢝⢽⢝⢏⢕⢝⢟⣟⣿⣿⣿⢇⢕⢅⠀⢀⠀⠀⠀⠀⠀⠀⠀⢀⢄⣴⣵⣿⢟⢇⢕⢕⢕⢕⢕⠕⠣⢵⢇⢕⢕⢜⣗⣇⣕⣵⣼⣷⢇⢕⡕⢕⢕⢕⢕⢕⣕⡕⢕⢗⢕⢕⢕⢕⡕⣵⡕⢜⢕⣳⣷⣿⣿⣿⣿⣿⣽⣿⢿⣿⢻⣟⣿⣿⣽⣟⣷⣷⡿⢞⢟⣟⡟⢝⢿⢟⢗⢕⠕⠑⠑⠑⢁⢕⢕⣕⣕⣕⢕⣕⢅⢑⢕⢕⢕⢕⢕⢺⣯⣿⣿⣿⣿⡿⢟⢟⢟⢟⢟⢗⢕⢕⢕⢕⢗⢕⢕⣕⣕⢕⢕⢕⢕⢕⢕⢸⡏⡻⣷⣵⣧⣵⣵⡇⢕⢕⢕⢕⢕⢕⢕⢕⢕⢕⢕⢕⢕⢕⢕⢕⢕⢕⢕⢕⢕⢕⢕⢕⢕⢕⢕⢕⢕⢕⢕⢕⢕⢕⢕⢕⢕⢕⢕⢕⢕⢕⢕⢕⢕⢕⢕⢝⢻⣿⢟⡟⢝⢕⢕⢕⢕⢜⢟⢇⢽⣝⡝⢕⢺⣿⣿⠀</a:t>
            </a:r>
            <a:br/>
            <a:r>
              <a:t>⢕⢕⠁⠁⠁⠁⠁⠑⢕⢕⢔⢕⢕⣕⢖⢕⣵⣵⡵⢵⢵⡳⢷⢿⣿⣿⣿⢟⢣⢿⢝⢕⢕⢅⠁⠀⠀⠀⢀⡀⢄⣰⣵⣿⣿⣿⣿⢇⢕⢣⢵⢕⢕⢔⢕⢔⢱⢱⣷⣷⢕⢕⣜⡝⢝⣻⣿⣾⣧⣵⡵⢕⢸⢵⡵⢷⣵⣱⣽⣷⣾⣧⢕⣞⣯⣵⣷⣾⣿⣿⣿⣿⣿⣿⣿⣿⣿⣷⣿⣧⣿⣿⣇⣕⡾⢿⢾⢇⢕⢕⢕⢵⣵⣵⣕⣕⣔⢄⢀⢄⢔⣕⣕⣕⢷⢷⡾⢽⣿⣷⣷⡕⢕⢕⢕⢕⢕⢸⣿⣿⣿⣿⣇⢕⢕⢕⢕⢕⢕⢕⢕⢕⢕⢕⢕⢕⢜⢇⢜⢕⢷⢧⢕⡕⣸⣵⣵⢟⣻⢟⢝⢟⣷⡕⢕⢕⢕⢕⢕⢕⢕⢕⢕⢕⢕⢕⢕⢕⢕⢕⢕⢕⢕⢕⢕⢕⢕⢕⢕⢕⢕⢕⢕⢕⢕⢕⢕⢕⢕⢕⢕⢕⢕⢕⢕⢕⢕⢕⢕⢕⢕⣕⢜⢕⢕⢕⢕⢱⣵⣵⡕⡜⢕⢕⢝⢝⢱⢾⣿⣿⠀</a:t>
            </a:r>
            <a:br/>
            <a:r>
              <a:t>⠕⠑⠐⢔⢔⢄⢄⢀⢄⢱⢕⢵⢷⣞⣗⢕⢕⢜⢗⢜⣏⣕⣕⢱⡾⢟⢳⡕⢕⢕⢕⢕⢕⢕⢔⡰⢔⣷⢗⢗⢯⢻⢟⣯⣇⢕⢧⢱⢕⢵⣕⢼⢇⢕⢕⢕⢱⢕⢹⣿⣵⢕⢳⢷⢯⡗⢏⢕⢝⢇⢞⢟⣗⣕⣜⣞⣿⣿⣿⣿⣾⣧⣼⣿⣿⣿⣿⣿⣿⣿⣿⣿⣿⣿⣿⣿⣽⣽⡵⢿⡿⢕⢟⢝⢝⢕⢕⢕⢕⢕⢕⢕⢕⢕⢕⣕⡕⢝⢽⣽⢿⣿⡝⢝⣕⣱⢕⢧⣼⣿⣿⣷⣵⣵⣼⣷⣷⣿⣿⣿⣿⡟⢜⢕⢕⢕⢕⢕⢕⢕⢕⢕⢕⢕⢕⢕⢕⢕⢕⢕⢇⢗⢹⣷⣿⢞⢜⢝⢏⣟⣇⢱⡞⢇⢕⢕⢕⢕⢕⢕⢕⢕⢕⢕⢕⢕⢕⢕⢕⢕⢕⢕⢕⢕⢕⢕⢕⢕⢕⢕⢕⢇⢝⢗⣣⣵⣵⡕⢕⢕⢕⢕⢕⢕⢕⢕⣕⢕⢕⢱⣿⣿⣷⢕⢕⣱⣕⣕⣼⡝⢕⢕⢕⢕⢕⢕⢕⢕⢇⢜⠀</a:t>
            </a:r>
            <a:br/>
            <a:r>
              <a:t>⢔⢄⢄⢘⢛⢟⠟⠕⢗⢗⢗⢕⢟⠇⢝⢝⢝⢕⢷⣿⣿⣿⣿⣷⣷⣷⢕⢝⣵⡷⢕⡕⢱⢕⣕⢗⢕⢕⢕⢕⢕⢺⡿⢏⢏⢕⢕⣕⣕⣕⣸⣇⢇⢕⢗⢷⣾⣿⣿⣿⢏⢕⢱⢕⢕⢕⢕⢟⣹⢟⢝⣻⣿⣻⣿⣿⣿⣿⣿⣿⣿⡿⣕⣱⣼⣾⣿⣿⣿⣿⣿⣿⣿⣿⢻⢿⢿⢎⢝⢜⢕⢕⢕⢕⢕⢕⢕⢕⢕⢕⢕⢕⢕⢕⢜⢕⢕⢕⢕⢕⢜⢝⢜⢝⢕⢝⢕⢼⢏⣿⣿⣿⣿⣿⣻⣏⢝⢝⢟⣿⣷⣷⣧⣵⣕⢕⢕⢕⢕⢕⢕⢕⢕⢕⢕⢕⢕⢕⢕⡱⣵⣕⣜⡻⢟⢿⣯⣷⢕⢕⣷⣾⣇⣕⢕⢕⢕⢕⢕⢕⢕⢕⢕⢕⢕⢕⢕⢕⢕⢕⢕⢕⢕⢕⢕⢕⢕⢕⢕⢕⢕⢕⢕⢗⢕⢕⢜⢕⢕⢕⢕⢕⢕⢱⢕⢕⢕⢕⢕⢜⢟⢟⢿⢿⢟⢏⢝⢝⢝⢝⢝⢝⢗⢗⢗⢕⢳⣯⣷⣷⠀</a:t>
            </a:r>
            <a:br/>
            <a:r>
              <a:t>⣿⣟⡕⣵⢵⢕⢵⣅⣕⣕⣕⣔⣄⣄⣕⣕⣕⣕⣕⡜⢏⢝⢝⢟⢗⣕⣕⢱⣿⣷⣿⣗⣱⣿⢟⢕⢕⢕⢕⢕⢕⣼⣷⣕⡇⢕⣾⢿⢟⣿⣿⢟⢕⢕⣵⢿⢕⣵⢜⢝⢕⢕⢕⡕⢕⢕⢕⢕⢝⢕⣾⣿⡿⣿⣿⣿⣿⣽⣿⣿⣿⣿⣿⣿⣿⣿⣿⣿⣿⣿⣿⣾⣿⡏⢕⢕⢕⢕⢕⢕⢕⢕⢕⢕⢕⢕⢕⣵⣎⣽⣷⣧⢷⢗⢗⢕⢕⢕⢕⢕⢕⢕⢕⢕⢕⢜⢗⢇⢟⢟⣿⣿⣿⢟⢿⣇⢕⢕⢿⣿⣿⣿⣿⣿⣿⣿⣿⣿⣧⣵⣕⣕⣕⡱⣵⣗⣞⡳⡧⣷⣷⣿⣷⣷⣾⣿⡿⢝⢕⢕⢕⡹⢿⢟⢕⢳⢕⢕⢕⢕⢕⢕⢕⢕⢕⢕⢕⢕⢕⢱⣷⣧⢕⢕⢕⢕⢕⢕⢕⢕⢕⢕⢕⢕⢕⢕⢕⢕⢕⢕⢕⢕⢕⢕⢕⢕⢕⢱⢕⢕⢕⢕⢕⢕⢕⢕⢕⢝⢕⢕⢕⢕⢕⢕⢵⣿⣿⣿⣿⣿⠀</a:t>
            </a:r>
            <a:br/>
            <a:r>
              <a:t>⠘⠙⠝⠕⢗⢾⢿⣿⣿⣿⣟⣟⣟⣟⢏⢹⣹⢝⣝⣿⣧⣵⣗⣻⣿⣿⣵⣿⣿⡵⢽⢿⢟⢝⢕⢕⢕⢕⢕⢕⢱⣿⣟⢏⢿⢕⢕⢕⢕⡜⢕⢕⢕⣾⢇⢕⣕⣻⣿⣿⣿⣧⣸⣇⡕⢕⢕⢕⢕⢟⢿⣿⢜⢿⣿⣿⣿⢿⣿⣿⣿⣿⣿⣿⣿⣿⣿⡿⢟⣿⣏⢹⡕⢕⢕⢕⣕⢕⣱⣷⣷⡵⣕⣵⡿⢟⢏⢟⢎⢕⢕⢕⢕⢕⢕⢕⢕⢕⢕⢕⢕⢕⢕⢕⢕⢕⢕⢕⢱⡕⢕⣵⣾⣷⣿⣵⣕⣕⣾⣿⣿⣿⣿⣿⣿⣿⣿⣿⣿⣿⣿⡿⢿⢏⢝⢝⣕⣵⣿⣿⣿⣿⣿⣟⡝⢕⢕⢕⢕⢕⢜⢕⢕⢕⣕⣕⢕⢕⢕⢕⡕⢣⢵⢵⢕⢕⢕⢕⢕⣸⣿⣿⡇⢕⢕⢕⢕⢕⢕⢕⢕⢕⢕⢕⢕⢕⢕⢕⢕⢕⢕⢕⢕⢕⢕⢕⢕⢕⢕⢕⢕⢕⢕⢕⢕⢕⢕⢕⢕⢕⢕⢕⢕⢕⢕⣿⣿⣿⣿⣿⠀</a:t>
            </a:r>
            <a:br/>
            <a:r>
              <a:t>⢄⢄⢄⢄⣄⣁⢁⢁⣕⢕⡝⢝⢝⢝⢟⢻⣿⣿⣿⣿⣿⣿⣿⣿⣿⡿⢝⡱⢕⢕⢱⢕⢕⢕⢕⢕⢱⢵⢕⢕⢜⢻⣿⢗⢕⢕⢕⡇⢱⢕⡕⢕⣸⣷⣕⣵⣿⡿⢿⣿⣿⣯⡿⢿⢿⢕⢕⣕⣧⢱⢵⢟⢿⣷⣿⢝⣺⢵⢷⣿⣿⣿⣿⣿⣿⢿⣿⣷⣗⡏⢜⣕⢇⢕⣕⣺⣿⢷⣿⢿⢿⢟⢎⢝⢕⢕⢕⢕⢕⢕⢕⢕⢕⢕⢕⢕⢕⢕⢕⢕⢕⢕⢕⢕⢕⢕⢕⢕⢕⢝⢾⣿⣿⣿⣿⣿⣿⣿⣿⣾⣿⣿⣿⣿⣿⣿⣿⣿⣿⣿⣯⣇⣱⣵⣷⣷⣿⣿⣿⣿⣟⡟⣝⢝⢕⢕⢕⢕⢕⢕⢕⢕⢕⡕⢵⢵⢮⢯⢕⢕⣱⣼⣵⣼⣧⣵⢕⢜⢟⢿⢿⣿⣿⣕⢕⢕⢕⢕⢕⢕⢕⢕⢕⢕⢕⢕⢕⢕⢕⢕⢕⢕⢕⢕⢕⢕⢕⢕⢕⢕⢕⢕⢕⢕⢕⢕⢕⣼⣷⡕⢕⢕⢕⢕⣼⣿⣿⣿⣿⣿⠀</a:t>
            </a:r>
            <a:br/>
            <a:r>
              <a:t>⠚⠛⠛⠛⠛⠛⠓⠑⠓⠓⠃⠑⠙⠑⠑⠓⠃⠑⠛⠛⠛⠛⠛⠛⠛⠃⠑⠑⠘⠑⠑⠑⠃⠑⠑⠓⠃⠑⠑⠑⠑⠘⠛⠃⠑⠑⠃⠘⠘⠑⠑⠚⠛⠛⠛⠛⠛⠑⠑⠘⠘⠛⠃⠑⠃⠑⠚⠛⠑⠑⠑⠘⠛⠛⠛⠛⠛⠃⠚⠛⠛⠛⠛⠛⠛⠑⠑⠓⠓⠓⠚⠛⠛⠛⠛⠋⠑⠑⠑⠑⠑⠑⠑⠑⠑⠑⠑⠑⠑⠑⠑⠑⠑⠑⠑⠑⠑⠑⠑⠑⠑⠑⠑⠑⠑⠑⠑⠑⠑⠑⠘⠛⠛⠛⠛⠛⠛⠛⠛⠛⠛⠛⠛⠛⠛⠛⠛⠛⠛⠛⠛⠛⠛⠛⠛⠛⠛⠛⠛⠛⠛⠓⠓⠘⠑⠑⠑⠑⠑⠑⠃⠓⠚⠛⠃⠑⠑⠑⠙⠙⠑⠑⠑⠑⠙⠑⠑⠑⠑⠑⠑⠙⠙⠛⠑⠑⠑⠑⠑⠑⠑⠑⠑⠑⠑⠑⠑⠑⠑⠑⠑⠑⠑⠑⠑⠑⠑⠑⠑⠑⠑⠑⠑⠑⠑⠑⠑⠛⠛⠓⠑⠑⠑⠘⠛⠛⠛⠛⠛⠛⠀</a:t>
            </a:r>
            <a:br/>
          </a:p>
        </p:txBody>
      </p:sp>
    </p:spTree>
  </p:cSld>
  <p:clrMapOvr>
    <a:masterClrMapping/>
  </p:clrMapOvr>
</p:sld>
</file>

<file path=ppt/slides/slide9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⢾⣷⣵⢱⢕⢕⢕⢕⢕⢕⢕⢕⢕⢝⢝⢕⢕⢕⢕⢕⢕⢕⢕⢕⢿⣿⣿⣿⣫⡿⢇⢕⢇⢕⢕⢕⢕⢕⢕⢕⢕⡝⢏⢝⢝⢏⢝⢟⢻⣿⣿⣿⢵⢯⢽⣟⣿⣷⣵⣜⣕⣕⣕⣕⣵⣕⣕⣕⣽⣾⣿⣏⣽⣹⣯⣿⣿⡿⢿⢿⢟⣝⢵⢱⢫⣹⡿⢿⢟⢿⣿⣟⢟⢻⡽⢕⢕⢜⢜⢕⢕⢕⢕⢕⢕⢕⣹⢕⢕⢜⢝⢟⢼⣿⣿⣿⣿⣿⣕⣕⢵⢕⢕⢕⢵⢵⢧⢕⢕⢕⢜⢷⣷⣯⡕⢕⢕⣕⣱⣵⢾⣾⢟⣇⢕⡝⢏⢕⢕⢝⢕⢕⢕⢕⢕⢕⢕⢕⢕⢕⢕⢕⢝⢕⢕⢕⢕⢕⢕⢕⢵⣕⢕⢕⢕⢕⢜⢝⢟⢟⢷⣷⣵⣕⢕⢕⢕⢕⢕⢕⢕⢕⢕⢕⢕⢕⢕⢕⢕⢕⢕⢕⢕⢕⢕⢕⢕⢕⢕⢕⢕⢕⢕⢕⢕⢕⢕⢕⢕⢕⢕⢕⢕⢕⠀</a:t>
            </a:r>
            <a:br/>
            <a:r>
              <a:t>⣿⣿⣿⣿⣿⣿⣿⣿⢿⢟⢟⢕⢕⢕⢕⢕⢕⢕⢕⢕⢕⢕⢗⢕⢕⢱⡇⢝⢕⣕⢕⢝⢗⢗⢇⢕⢕⢕⢕⢕⢕⢜⢝⢕⢕⢵⢵⢕⢝⡕⢗⢷⣷⣧⣕⣜⢞⢏⢝⢗⢳⢷⢷⣧⢵⣽⣼⣿⣵⣷⣼⣿⣿⣿⣿⣿⣿⣿⣿⣯⣽⣾⣝⡏⢝⣽⣿⣻⣿⣿⣿⣟⣻⣷⡵⢵⢕⢱⣕⣧⢸⣻⢱⣷⢗⡎⢕⢻⢟⢽⣕⢕⢕⢕⢕⢕⢕⢕⢕⢜⢕⢕⢕⢇⢕⢕⣷⣧⣟⡻⢿⢷⣎⢕⢪⣽⡗⢕⢕⢕⢜⢕⣵⣟⡳⢕⣵⣵⣵⢜⣇⡕⢟⢧⡕⢕⢕⢕⢕⢕⢕⡕⢱⢕⡕⢱⢵⢕⢱⡾⡇⢕⠑⠁⠑⠕⠑⠕⢕⢕⢕⣕⢱⢵⢷⡷⢗⢵⢕⢕⢕⢕⢕⢕⢕⢜⢗⢻⣿⢿⢟⢷⢕⢵⢕⢝⢝⣕⢳⢳⣵⣕⣕⡕⢕⢕⢕⢕⢕⢕⢕⢕⢕⢕⢕⢕⢕⢕⢕⢕⢕⢕⢕⢕⢕⢕⢕⢕⢕⢕⠀</a:t>
            </a:r>
            <a:br/>
            <a:r>
              <a:t>⣿⣿⣿⣿⣿⣿⡿⢕⢕⢕⢕⢕⢕⢕⢕⢕⢕⢕⢕⢕⢕⢕⢕⢜⢕⢕⢕⢕⢕⢜⢇⢵⢕⢕⢕⢱⢕⢕⢕⢕⢕⢹⢽⢵⢗⢗⢇⢱⢕⢕⢇⢕⢗⢟⣟⣟⢏⢿⢿⢳⡕⣕⣝⣿⣿⣾⣿⣿⣿⣿⣿⣿⣿⣿⢻⢟⢿⣿⡿⢿⢿⢝⢕⢻⢿⣿⡧⢽⣿⣿⢿⢟⢗⢇⢕⣸⢷⣿⣿⣟⣻⣿⣏⣵⢱⡕⢕⢕⢕⢳⣜⡕⢕⢕⢕⢱⡧⢕⡕⢕⢕⢕⢕⣻⣿⣾⣿⣿⣏⣝⡱⣵⣵⣿⣗⣇⡇⢕⣕⢕⢗⢕⢜⢕⢝⢝⣽⣏⣵⣧⢜⣿⣿⣾⣿⣿⣾⣧⣵⣯⢝⢕⢕⢕⡕⢕⣕⢕⡞⢏⢑⠐⠀⠀⠀⢀⢄⢄⢕⣱⡾⢏⣵⢞⢟⢝⢗⢇⢕⢑⠕⢕⢕⣗⢇⢕⢕⢕⢟⢗⣷⢇⢱⢱⢕⢕⢞⢕⢕⢕⢱⢼⣽⣝⣝⡝⢕⢗⢗⢳⣧⢕⣗⣳⣷⣇⢕⢜⢕⢇⢱⢵⢧⢵⢵⢵⢕⢕⣕⣕⠀</a:t>
            </a:r>
            <a:br/>
            <a:r>
              <a:t>⣿⣿⣿⡿⢟⢟⢕⢕⢕⢕⢕⢕⢕⢕⢕⢕⢕⢕⢕⢕⢕⢕⢕⢕⢕⢕⢕⢕⢕⢕⢕⢜⢕⢕⢕⢇⢱⢷⢕⢕⢕⢱⢕⢕⢕⢕⢕⢕⢕⢕⢕⢕⢕⢕⢝⢝⢟⢟⢏⢽⢿⣿⣗⣟⣟⣿⣿⣿⣿⣻⣟⣝⣝⡝⢕⣱⢽⡷⢇⡵⢕⢕⢕⢕⣱⣧⢜⢝⢼⣿⣿⣷⣾⣾⡟⢿⣿⣿⣿⣿⣿⢿⢟⢝⢕⢕⠕⠕⢕⢜⢕⢜⢿⢷⣿⣵⡕⢝⢳⣕⢱⡕⢜⢗⢕⢕⢜⣱⣽⣵⡕⢜⢟⢗⢿⢷⢕⢷⣕⡕⢟⢟⢟⢟⢷⢕⢜⢽⢿⣇⡕⢟⢻⢿⢟⣷⡏⢱⣼⣿⡕⢕⢕⢜⢕⣷⢇⢕⢕⢕⢔⢕⠅⠁⢑⢕⢕⢕⢝⢝⢗⢝⢕⢕⢕⢕⢕⢕⢕⢕⢕⢱⢼⣏⢵⢕⢇⢕⢞⢝⢇⣕⢜⢕⢕⢕⢕⢕⢕⢕⢕⢞⢟⢝⢝⢕⢕⢕⢹⢽⢯⢿⢵⡵⢵⡵⢷⢷⣵⢕⢕⢕⢕⢕⢕⢕⢕⢕⢕⢕⠀</a:t>
            </a:r>
            <a:br/>
            <a:r>
              <a:t>⢻⣿⣿⢗⢇⢕⢕⢕⢕⢕⢕⢕⢕⢕⡕⢕⢕⢕⢕⢕⢕⢕⢕⢕⢕⢕⢕⢕⢕⢕⢕⢕⢕⢕⢕⢕⢕⢕⢕⠕⠑⠕⠕⠑⠁⠁⢕⢕⠑⠀⢄⢕⢕⢜⢕⢜⢝⢇⢇⢕⢕⢕⢟⢟⢟⢏⢝⢝⢜⢞⢿⢿⢿⢟⢟⢿⢟⢿⣿⣞⣻⡿⢿⢏⢝⢝⢇⢱⢕⢹⢽⢿⢿⡕⢕⢜⢝⢝⢕⠑⢕⢜⠕⠑⠀⠀⠀⠀⠑⠝⠝⠝⠝⢝⢏⢝⢟⣺⡏⢕⢜⢽⡝⢝⢗⢕⢕⢇⢕⢵⣸⣕⢕⢜⢵⢵⣕⣕⢕⢝⢏⢕⢕⢕⢕⢕⢕⢕⢕⢕⢕⢕⢕⣱⣵⣜⡏⢕⢕⢕⢱⢷⢇⢕⣵⣵⣕⣕⢕⠁⢑⢕⢕⢕⢕⢕⢕⢕⣕⢕⢵⢕⢕⢇⢕⢕⢕⢱⣧⡱⢵⢕⢱⡕⢕⢕⡕⢕⢕⠕⠕⢕⢑⠁⢕⢕⢕⢕⢕⣕⣕⢕⢕⢕⢕⢕⢕⢕⢕⢕⢕⢕⢕⢝⢕⢕⢕⡕⢕⢕⣕⢕⢕⢕⢕⢗⢕⢕⢗⢕⠀</a:t>
            </a:r>
            <a:br/>
            <a:r>
              <a:t>⣿⣿⣿⢕⢕⢕⢕⢕⢕⢕⢕⢕⢜⢕⠕⢕⢕⠑⠗⢕⢕⢕⢕⠔⠀⢕⢕⢕⠁⠁⢕⢕⠕⠕⠑⠑⠑⠁⠁⢀⢀⠀⠀⠔⠐⠁⠁⠁⠀⠀⠑⠕⠕⠕⠕⠕⢕⢕⢕⢕⢕⢕⢕⢕⢕⢕⢕⢕⢕⢕⢕⢕⢕⢕⢎⢕⢕⡕⢵⢼⢵⢏⢕⢕⢕⢕⢕⢕⢕⢕⢕⢕⢱⢷⢕⢕⢕⠑⠑⠀⠑⠑⠀⠀⠀⠀⠀⠀⠀⠀⠀⠀⠀⠀⠁⠑⠝⢕⢕⡕⢕⢕⢜⢇⢕⢕⢕⢕⢹⣇⢕⢝⢗⢕⢜⢝⢇⢕⢕⢕⢕⢕⢕⢕⢕⢕⢕⢕⢕⢕⢕⢇⢕⢕⢕⢕⢕⢕⢕⢕⢕⢕⢕⢱⡾⢟⢕⢕⢕⢕⢕⢄⢄⢔⢕⣕⣵⡕⣕⢗⣕⡕⢕⡕⢕⢕⢕⢕⢗⢕⢜⢜⢟⢱⢕⢷⢷⢕⢕⢔⢕⢕⠑⠁⠀⠁⢕⢕⢕⢝⢱⢇⢕⢕⢪⡷⢇⢕⢕⢱⣵⡵⢕⢕⢕⢕⢕⢕⢇⢕⢕⢕⢕⢕⢞⢝⢕⢕⢜⢝⠀</a:t>
            </a:r>
            <a:br/>
            <a:r>
              <a:t>⣟⣽⣿⣵⣵⣕⢕⢕⢕⢕⠕⢑⢑⢑⠀⠅⢅⢔⢄⢕⢕⢕⢔⢔⢄⢕⠁⢑⢀⠄⠕⠑⠑⢀⢄⢄⢔⢐⠕⠁⠐⠐⠀⠀⠀⠀⠀⠀⠀⠀⠀⠀⠀⠀⠀⠀⠀⠀⠁⠁⠁⠑⠑⠑⠑⠕⠕⠕⠕⢕⢕⢕⢕⢕⢕⢕⢕⢕⢕⢕⢕⢵⣧⣕⣣⣱⣕⣕⣱⡵⢕⢕⢕⢕⢕⢕⢕⢔⢀⠀⠀⠀⠀⠐⠀⠀⠀⠀⠀⠀⠀⠀⠀⠀⠀⠀⠀⠁⠁⠁⠁⠁⠑⠑⠑⢔⢕⢕⠕⠑⠑⠕⠕⠕⠑⠑⠁⠁⠁⠁⠁⠑⠕⠕⠑⠑⠕⢕⢜⢕⢕⢕⢕⢕⢕⢕⢜⢕⢕⢕⢕⢕⢕⢕⢕⢕⢕⢕⢕⢕⢕⢅⢑⢕⠕⠑⠙⠑⠑⠁⠁⠁⠑⠁⠕⢕⠑⠑⢕⢕⠑⠕⢇⢕⢕⢕⢕⢕⢕⢕⢕⢕⢕⢀⠀⠀⠀⢕⢕⢱⡕⢕⡱⣵⢕⣵⣕⡕⣕⣱⣵⣷⣇⣵⣵⡵⢕⢕⢇⢕⢕⢕⢕⢕⢕⢕⢕⢕⢱⢷⠀</a:t>
            </a:r>
            <a:br/>
            <a:r>
              <a:t>⢜⢝⢝⢏⢝⢕⢕⢕⢕⢕⢕⢕⢕⠑⠀⠀⠕⠕⠑⢕⢕⢕⢕⠕⠕⠑⠑⠑⠀⢀⢄⢄⢅⠕⠕⠕⠁⠀⠀⠀⠀⠀⠀⠀⠀⠀⠀⠀⠀⠀⠀⠀⠀⠀⠀⠀⠀⠀⠀⠀⠀⠀⠀⠀⠀⠀⠀⠀⠀⠀⠀⠀⠀⠀⠀⠀⠀⠁⠕⠕⢞⢎⢟⢿⣿⣿⡿⡿⢝⢕⠑⠑⠕⢕⢕⢕⢕⢕⢕⢔⢔⢔⢕⢑⠀⠀⠀⠀⢀⠀⢔⠀⠀⠀⠀⠀⠀⠀⠀⠀⠀⠀⠀⠀⠑⠑⠑⠁⠀⠀⠀⠀⠀⠀⠀⠀⠀⠀⠀⠀⠀⠀⠀⠀⠀⠀⠀⢄⢕⢕⢕⢕⢕⢕⢜⢕⢕⢕⢕⠕⢕⢕⢕⢕⢕⢕⢕⢕⢕⢕⢕⢕⢕⢕⢔⢔⢔⢔⢔⢔⢔⢄⢄⢔⢕⢔⢄⢔⠕⠁⠀⠀⢔⢕⠑⠑⢕⢕⢕⢕⢕⢕⠕⠑⠀⠀⠀⢕⢕⢕⢜⢕⢕⢜⢹⢟⣿⣿⣿⢻⣿⣿⣿⣿⡿⢕⢕⢕⠕⢕⢕⢕⢕⢕⢕⢕⢕⢕⢕⢕⠀</a:t>
            </a:r>
            <a:br/>
            <a:r>
              <a:t>⢜⣕⡕⢕⠑⠑⢑⢅⢁⢕⢕⠕⢕⠕⠀⠀⢀⢕⠐⠑⠑⢅⢄⢀⢕⢔⠀⠀⠀⠐⠑⠑⠁⠀⠀⠀⠀⠀⠀⠀⠀⠀⠀⠀⠀⠀⠀⠀⠀⠀⠀⢀⢀⠀⠀⠐⢐⢐⢔⢔⢔⢔⢕⢐⠀⠀⠀⠀⠀⠀⠀⠀⠀⠀⠀⠀⠀⠀⠀⠀⠀⠁⠁⠑⢕⢝⢜⢕⠑⠑⠀⠀⠀⠀⠁⠑⠑⠑⠑⠕⢕⠕⢕⢕⢕⢔⢔⢔⢕⢕⢕⠀⠁⢔⢕⢕⢀⠀⠀⠀⠀⠀⠀⠀⠀⠀⠀⠀⠀⠀⠀⠀⠀⠀⠀⠀⠀⠀⠀⠀⠀⠀⠀⠀⠀⠀⢔⢑⠑⠑⢕⢕⠑⠑⠑⠁⠑⠁⠀⠀⠀⠀⠁⠑⠕⢕⢕⢕⠕⠕⠑⠑⠕⠕⢕⢕⢕⢕⢕⠕⠕⢕⠕⠕⠕⠕⠑⠄⠀⠀⠀⠀⠀⠁⠀⠀⠀⠀⠁⠁⢀⢀⢀⢀⢀⢄⢔⢕⢕⠕⢁⢕⢕⢕⢕⢕⢞⢸⢟⢻⢟⢻⢿⣿⡵⢕⠑⠀⢀⠀⠀⠕⠕⢕⢕⢕⢕⢕⢕⢕⠀</a:t>
            </a:r>
            <a:br/>
            <a:r>
              <a:t>⠕⢕⢕⢕⢔⢄⢕⠕⠑⠁⠁⠁⠑⠀⠀⠕⠁⠀⠀⠀⢀⢕⢅⠑⠕⢕⢄⠀⠀⠀⠀⠀⠀⠀⠀⠀⠀⢀⢀⢄⢄⠄⠔⠐⠀⠀⠀⠀⠀⠀⠁⠁⠑⠑⢕⠕⠅⠀⠀⠀⠀⠀⠀⠀⠀⠁⠀⠀⠀⠀⠀⠀⠀⠀⠀⠀⠀⠀⠀⠀⠀⠀⠀⠀⠀⠀⠁⠁⠁⠁⠀⠀⠀⠀⠀⠀⠀⠀⠀⠀⠀⠀⠀⠑⠁⢕⢕⢕⢕⢕⢕⢕⢕⢕⢕⢕⢕⢄⢄⢀⠀⠀⠀⠀⠀⠀⠀⠀⠀⢀⠀⠀⠀⠀⠀⠀⠀⠀⠀⠀⠀⠀⠀⠀⠀⠀⠀⠑⢕⢔⠑⢁⢀⢀⠀⠀⠀⠀⠀⠀⠀⠀⠀⠀⠀⠀⠕⢅⠀⠀⠐⢄⢄⠀⠀⠀⠑⠑⠑⠑⢕⢔⠄⠄⠀⠀⢅⢁⠐⠀⠀⠀⠀⠀⠀⠀⠀⠀⠀⠀⠁⢕⢕⡕⢕⢕⢕⢕⢕⢕⢕⢕⢕⠁⠑⢕⢕⢕⢕⢕⢕⢕⢕⢕⠑⠕⢔⠄⠐⢕⢕⢔⢄⢑⢕⢕⢕⢕⢕⢕⠀</a:t>
            </a:r>
            <a:br/>
            <a:r>
              <a:t>⠀⠁⠁⠁⠀⠀⠁⠀⠀⠀⠀⠀⠀⢄⠀⠀⠀⠀⢄⠄⢁⢕⢕⠀⠀⠁⢕⠀⠀⠀⠀⠀⠀⠀⠀⠀⢔⠕⠁⠀⠀⠀⠀⠀⠀⠀⢀⢄⢄⢄⢀⢄⢄⢄⢕⢔⢄⠀⠀⠀⠀⠀⠀⠀⠀⠀⠀⠀⠀⠀⠀⠀⠀⠀⠀⠀⠀⠀⠀⠀⠀⠀⠀⠀⠀⠀⠀⠀⠀⠀⠀⠀⠀⠀⠀⠀⠀⠀⠀⠀⠀⠀⠀⠀⠀⠀⠀⠁⠑⠑⠑⠑⠁⠁⠁⠑⠕⢕⢕⢕⢔⠔⠄⠀⢀⢀⢀⠀⠀⠑⠁⠑⢄⢀⠀⠀⠀⠀⢄⢀⠀⠀⠀⠀⠀⠀⠀⠀⠁⠀⠐⠁⠀⠀⠀⠀⠐⠀⠀⠀⠀⠀⠀⠀⢄⢄⢀⠁⠄⠀⠀⠀⢀⠀⠀⠀⠀⠀⠀⠀⠁⢕⢀⠀⢀⢔⢔⢁⢄⢀⢔⢔⠀⠐⠀⠀⠀⠀⠀⠀⠀⢕⢎⢕⢕⠕⢕⢕⢕⢕⢕⢁⢄⢕⢄⢔⢕⢕⢕⢕⢕⢕⢕⢕⢕⢕⢕⢕⢕⢕⢕⢕⢕⢕⢕⢕⢕⢕⢕⢕⠀</a:t>
            </a:r>
            <a:br/>
            <a:r>
              <a:t>⢕⠀⠁⢁⢀⢀⠀⠀⠀⠀⠀⠀⠀⠁⠐⠀⠀⠀⠁⠑⠁⠁⠁⢀⢄⢔⠕⠀⠀⠀⠀⠀⠀⠀⠀⢀⠑⠀⠀⠀⠀⠀⠀⠀⠀⢀⢕⢕⢕⢕⢕⢕⠕⠕⠕⠑⠁⠀⠁⠀⠀⠀⠄⢀⢀⠀⠀⠀⠀⠀⠀⠀⠀⠀⠀⠀⠀⠀⠀⠀⠀⠀⠀⠀⠀⠀⠀⠀⠀⠀⠀⠀⠀⠀⠀⠀⠀⠀⠀⠀⠀⠀⠄⢀⢀⢀⢀⢀⠀⠀⠀⠀⠀⠀⠀⠀⠐⠑⠕⠕⠕⢕⢕⢕⢕⢕⢀⠀⢁⢕⢔⢕⢕⢕⢁⢀⢀⢀⢐⢄⠔⠀⠀⠀⠀⠀⠀⠀⢀⠀⠀⠀⢔⢕⠕⢄⢔⢔⢀⢀⢀⢀⢀⢀⢀⢀⢑⠑⠔⠔⠀⠄⢄⢄⢀⢀⢀⢀⢀⢔⢔⢕⢅⢕⢕⢕⢕⢕⢕⢕⢕⢕⢕⢕⢀⢄⢄⢄⢀⢄⢕⢕⢕⢕⢕⢔⢕⢕⢕⢕⢕⢕⢕⢕⢕⢕⢕⢕⢕⢕⢕⢕⢕⢕⢕⢕⢕⢕⢕⢕⢕⢕⢕⢕⢕⢕⢕⢔⢔⢕⠀</a:t>
            </a:r>
            <a:br/>
            <a:r>
              <a:t>⢕⢕⢕⢕⠕⠁⠀⠀⠐⠀⠀⠀⠀⠀⠀⠀⠀⠀⠀⠀⢄⢄⢀⠑⠁⠁⠀⠀⠀⠀⠀⠀⠀⠀⠀⠀⠀⠀⠀⠀⠀⠀⠀⠀⠐⢕⢕⢕⢕⠐⠀⠀⠀⠀⠀⠀⠀⠀⠀⠀⠀⠀⠀⠀⠁⠑⠔⢀⠀⠀⠀⠀⠀⠀⠀⠀⠀⠀⠀⠀⠀⠀⠀⠀⠀⠀⠀⠀⠀⠀⠀⠀⠀⠀⠀⠀⠀⠀⠀⠀⠀⠀⠀⠀⢁⠅⢕⢕⠑⢄⢀⢀⢄⢄⢄⢀⠀⠄⢔⢀⠀⠀⠀⠁⠁⠀⠀⠀⠁⠕⠑⢕⢕⢕⠕⢕⢕⢕⢕⢕⢄⢔⢔⢔⢔⠔⠔⠕⢕⢕⢕⢕⢑⢑⢑⢑⢑⢕⢕⢕⢕⢕⢕⢕⢕⢕⢕⢕⢕⢕⢕⢕⢕⢕⢕⢕⢕⢕⢕⢅⢅⢅⢕⢕⢕⢕⢕⢕⢕⢕⢕⢕⢕⢕⢔⠕⢕⢕⢕⢕⢕⢕⢕⢕⢕⢕⢕⠕⢕⢕⢕⢕⢕⢕⢕⢕⢕⢕⢕⢑⠑⠕⢑⠕⢕⠕⢕⢑⢕⢕⠑⢕⢕⢕⢕⢕⢕⢑⢁⢀⠀</a:t>
            </a:r>
            <a:br/>
            <a:r>
              <a:t>⢄⢅⠀⢀⠀⠀⠀⠀⠀⠀⠀⠀⠀⠀⠀⠀⠀⠀⠀⠀⠁⠑⠑⠀⠀⠀⠀⠀⠀⠀⠀⠀⠀⠀⠀⠀⠀⠀⠀⠀⠀⠀⠀⠀⠀⠀⠁⠁⠑⠀⠀⠀⠀⠀⠀⠀⠀⠀⠀⠀⢀⠀⠀⢀⠀⠀⠀⠀⠑⠀⠀⠀⠀⠀⠀⠀⢀⠀⠀⠀⠀⠀⠀⠀⠀⠀⠀⠀⠀⠀⠀⠀⠀⠀⠀⠀⠀⠀⠀⠐⠀⠐⢀⠀⠐⠀⢀⠅⠄⢕⢕⢕⢑⠑⠁⠁⠐⠀⠀⠀⠀⠀⠀⠀⠀⠀⠀⠀⠀⠀⠀⠀⠑⢕⠀⠕⢕⢕⢕⢕⢕⢕⢕⢕⢕⢕⢕⢕⢕⢕⢕⢕⢕⢕⢕⢕⢕⢕⢕⢕⢕⢕⢕⢕⢕⢕⢕⢕⢕⢕⡕⠕⠑⢕⢕⢕⢕⢕⢕⢕⢕⢕⢕⢕⢕⢕⢕⢕⢕⢑⢕⢕⢕⢕⢕⢔⠀⠀⠑⢕⢕⢕⢕⢕⢕⢕⠕⠐⠕⢕⢕⢕⢕⢕⢕⢕⢕⢅⠀⠐⠀⠕⢕⢄⢐⠀⠀⠀⠁⢕⠄⢀⠁⠁⠁⢑⠑⠁⠁⠁⠀</a:t>
            </a:r>
            <a:br/>
            <a:r>
              <a:t>⠁⠁⠀⠀⢔⢔⢄⢀⠀⠀⠀⠀⠀⠐⠀⠀⠀⠀⠀⠀⠀⠀⠀⠀⠀⠀⠀⠀⠀⠀⠀⠀⠀⠀⠀⠀⠀⠀⠀⠀⠀⠀⠀⠀⠀⠀⠀⠀⠀⠀⠀⠀⠀⠀⠀⠀⠀⠀⠀⠀⠀⠀⠀⠀⠀⠀⠀⠀⠀⢔⢀⠀⠀⠀⠀⠀⠀⠀⠀⠀⠀⠀⠀⠀⠀⠀⠀⠀⠀⠀⠀⠀⠀⠀⠀⠀⠀⠀⠀⠀⢄⠀⠀⠀⠄⠀⠀⠀⠀⠀⠀⢕⠑⢕⢔⢔⢅⠐⠀⠀⠀⠀⠀⠀⠀⠀⠀⠀⠀⠀⠀⠀⠀⠑⠀⢄⢁⠑⢕⢕⢕⢕⢕⢕⢕⢕⢕⢕⢕⢕⢕⢕⢕⢕⢕⢕⢕⢕⢕⢕⢕⢕⢕⢕⢕⢕⢕⢕⢕⢕⢕⢕⢕⢕⢕⢕⢕⢕⢕⢕⢕⢕⢕⢕⢕⢕⠕⠕⠕⢕⢕⢕⢕⢔⢕⢅⢄⠀⠀⢕⠕⠁⠁⢕⢕⢕⢕⠀⠔⢕⢕⢕⢕⢕⢕⢕⢕⢕⠔⠕⢔⢕⢕⢕⢕⢕⢕⢄⢄⢔⢕⢕⢕⢔⢔⢔⢕⢑⢑⠕⠀</a:t>
            </a:r>
            <a:br/>
            <a:r>
              <a:t>⠀⠀⠀⠀⠑⢕⢕⢕⢔⢀⠀⠀⠀⠀⠀⠀⠀⠀⠀⠀⠀⠀⠀⠀⠀⠀⠀⠀⠀⠀⠀⠀⠀⠀⠀⠀⠀⠀⠀⠀⠀⠀⠀⠀⠀⠀⠀⠀⠀⠀⠀⠀⠀⠀⠀⠀⠀⠀⠀⠀⠀⠀⠀⠀⠀⠀⠀⠀⠀⠀⠁⠕⢔⢀⠀⠀⠀⠀⠀⠀⠀⠀⠀⠀⠀⠀⠀⠀⠀⠀⠀⠀⠀⠀⠀⠀⠀⠀⠀⠀⠀⠀⠀⠀⠀⠄⢀⠀⠀⢄⢕⢅⢑⢕⢕⢑⢕⠅⢔⢀⢀⠀⠀⠀⠀⠀⠀⠀⠀⠀⠀⠀⢕⢔⢀⢑⢕⢕⢕⢕⢕⢕⢕⢕⢕⢕⢕⢕⢕⢔⢄⢁⢑⢑⠁⠑⠑⠑⠑⠁⠁⠑⠕⠕⢕⢕⢗⢗⢎⢇⢕⣕⣵⡵⢵⡵⢕⢕⢕⢕⢕⢕⢕⢕⢕⢕⢕⢕⢕⢕⢕⢕⢕⢕⢕⢕⢑⠑⠑⠕⠑⠄⠄⠑⠑⠑⠁⠐⢄⢀⠁⠁⠑⢑⢑⠁⠁⢁⢄⢄⢕⢕⢕⢕⢕⢕⢕⢕⢕⠕⠕⢕⢕⢕⠕⠁⠑⢕⠑⢑⠀</a:t>
            </a:r>
            <a:br/>
            <a:r>
              <a:t>⠀⠀⠄⠀⠀⠁⠑⢕⢕⢕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⠄⠅⠄⢄⢀⢀⠀⠁⢔⠁⠑⢕⢕⢕⢕⢐⢄⢀⠀⠀⠀⠀⠀⠀⠀⢄⢕⢕⠀⠀⠁⠑⠕⢕⢕⢕⢕⢕⢕⢕⢕⢕⢕⢕⢕⢕⢕⢕⢑⢕⢄⠀⠀⠀⠀⠀⠀⠀⠀⠀⠑⠕⠕⢕⢕⢕⢕⢕⣵⣵⣷⣵⣕⣕⣕⢕⢕⢜⢕⢕⢕⢕⢕⢄⢀⠀⠀⠀⠀⢀⠀⢀⢀⢀⢀⢀⢄⢀⠁⢐⠁⢑⢔⢕⢔⢔⢕⢕⢕⢕⢕⢕⢔⢕⢕⢕⢕⢕⢕⢕⢕⢕⠀⠀⠀⠀⠀⠁⢅⠀⠀⠀⠀⢔⢕⠀</a:t>
            </a:r>
            <a:br/>
            <a:r>
              <a:t>⠀⠀⠀⠀⠀⠀⠀⠀⠑⢕⢕⠀⠀⠀⠀⠀⢀⢔⠔⠀⠀⠀⠀⠀⠀⠀⠀⠀⠀⠀⠀⠀⠀⠀⠀⠀⠀⠀⠀⠀⠀⠀⠀⠀⠀⠀⠀⠀⠀⠀⠀⠀⠀⠀⠀⠀⠀⠀⠀⠀⠀⠀⠀⠀⠀⠀⠀⠀⠀⠀⠀⠀⠀⠁⠑⠁⠔⠀⠀⢄⢄⢄⢀⢀⠀⠀⠀⠀⠀⠀⠀⠀⠀⠀⠀⠀⠀⠀⠀⠀⠀⢀⠀⠀⠀⠀⠀⠀⠑⢕⢕⢕⢕⢕⢕⢀⠀⠁⠕⠕⠄⢁⠁⠐⠀⠀⠀⠀⠀⠀⠀⠁⠀⠀⠀⠀⠀⠀⠀⠑⠑⢕⢕⢕⢕⢕⢁⢁⢁⢑⠁⠁⠁⠁⢑⢁⢑⢕⢕⢕⢔⢄⠄⠀⠀⠁⠁⠁⠑⠑⠑⠑⢕⢕⢝⢟⢻⢿⢟⣗⣕⢳⢗⢗⢗⣷⢷⢧⢕⢕⢕⢔⢔⢔⢕⢕⢕⢕⢕⢕⢕⢕⢕⢕⢕⢕⢕⢕⢅⢅⢅⢄⢕⢕⢅⢕⢕⢕⢕⢕⢕⢕⢕⢕⢕⢕⢕⢔⢔⢕⢕⢄⠄⠀⠀⠀⠀⠀⠐⠁⠀</a:t>
            </a:r>
            <a:br/>
            <a:r>
              <a:t>⠀⠀⠀⠀⠀⠀⠀⠀⠀⠀⠁⠀⠀⠀⠀⠀⠀⠕⠀⠀⠀⠀⠀⠀⠀⠀⠀⠀⠀⠀⠀⠀⠀⠄⠐⠀⠀⠀⠀⠀⠀⠀⠀⠀⠀⠀⠀⠀⠀⠀⠀⠀⠀⠀⠀⠀⠀⠀⠀⠀⠀⠀⠀⠀⠀⠀⠀⠀⠁⠀⠀⠀⠀⠐⠀⠀⠀⠀⠀⠀⠀⠀⠁⠁⠁⠀⠁⠀⠀⠀⠀⠀⠀⠁⠑⠐⠀⠀⠀⠑⠑⠕⠔⢄⢀⠀⠀⠀⠀⠀⢅⠕⢕⢕⢕⢑⠕⠔⢄⠀⠀⠀⠀⠀⠀⠀⠀⠀⠀⠀⠀⠀⠀⠀⠀⠀⠀⠀⠀⠀⢀⢐⢕⢕⢕⢕⢕⢕⢕⢕⠁⠁⠁⠀⠁⠁⠁⠁⠀⠀⠀⠀⠀⠀⠀⠀⠀⠀⠀⠀⠀⠀⠀⠁⠑⠁⠁⠑⠘⢕⢜⢕⢕⢕⢕⢕⢜⢕⢇⢵⢵⢵⢵⢵⣕⢸⢿⢗⢇⠑⠑⢕⢕⢕⢕⢕⢕⢕⢕⢕⢕⢕⢕⢕⢕⢕⢕⢕⢕⢕⠕⢕⢕⢕⢕⢑⢕⢕⢕⢕⠕⢑⠐⠑⠀⠄⠀⠀⠀⠀⠀</a:t>
            </a:r>
            <a:br/>
            <a:r>
              <a:t>⠀⠀⠀⠀⠀⠀⠀⠀⠀⠀⠀⠀⠀⠀⠀⠀⠀⠀⠀⠀⠄⢄⠄⠀⠀⠀⠁⠁⠀⠀⠀⠀⠀⠀⠀⠀⠀⠀⠀⠀⠀⠀⠀⢔⠀⠀⠀⠀⠀⠀⢀⢀⠀⠀⠀⠀⠀⠀⠀⠀⠀⠀⠀⠀⠀⠀⠀⠀⠀⠀⠀⠀⠀⠀⠀⠀⠀⠀⠀⠀⠀⠀⠀⠀⠀⠀⠀⠀⠀⠀⠀⠀⠀⠀⠀⠀⠀⠀⠀⠀⠀⠀⠀⠐⠀⠁⠀⠀⠀⢀⠀⠀⠁⠁⠑⠑⠑⠔⢔⢄⢄⠀⠀⠀⠀⠀⠀⠀⠀⠀⠀⠀⠀⠀⠀⠀⠀⠀⠄⢄⢄⢕⢑⢕⢕⢕⢕⢕⢕⢕⠕⠀⠀⠀⠀⠀⠀⠀⠀⠀⠀⠀⠀⠄⢀⠀⠀⠀⠀⠀⠀⢀⠀⠀⠀⠀⠀⢀⢔⢕⢕⢕⠑⢕⡕⢕⢕⢕⢕⢕⢕⢕⢕⢕⠕⠑⠑⠑⠁⠁⠀⠀⠐⠑⠑⠐⠁⠁⠁⠁⠕⢕⢕⢕⢕⢕⢕⢕⢕⢕⢕⢕⢕⢕⢕⢕⢕⠕⠅⠁⠀⠀⠀⠀⠀⠀⢀⢀⠄⢄⠀</a:t>
            </a:r>
            <a:br/>
            <a:r>
              <a:t>⠀⠀⠀⠀⠀⠀⠀⠀⠀⠀⠀⠀⠀⠀⠀⠀⠀⢀⠀⠀⠀⠀⠀⠀⠀⠀⠀⠀⠀⠀⠀⠀⠀⠀⠀⠀⠀⠀⠀⠀⠀⠀⢀⠀⠀⠀⠀⠀⠀⠀⠀⠁⠀⠀⠀⠀⠀⠀⠀⠀⠀⠀⠀⠀⠀⠀⠄⠀⠀⠀⠀⠀⠀⠀⠀⠐⠀⠀⢀⠀⠀⠀⠀⠀⠀⠀⠀⠀⠀⠀⠀⠀⠀⠀⠀⠀⠀⠀⢀⢀⠀⠀⠀⠀⠀⠀⠀⠀⠀⠀⠐⠄⠀⢀⠀⠀⠀⠀⠀⠀⠀⠀⠀⠀⠀⠀⠀⠀⠀⠀⠀⠀⠀⠀⠀⠀⠀⠀⠀⠀⠀⠑⠔⠁⠑⠑⠁⠑⠑⠀⠀⠀⠀⠀⠀⠀⠀⠀⠀⠀⢀⣕⣕⣕⡕⢕⡔⢕⢕⢕⠕⠁⠐⢕⢕⢕⢕⢱⢵⢵⢱⢕⢕⢕⢕⢕⢕⢕⢕⠅⠕⠕⠁⠁⢑⢑⠀⢀⢀⢀⢀⠀⠄⠄⠀⢀⠀⠀⠀⠀⠀⢐⢕⢕⢕⢕⢕⢕⢕⢕⢕⢕⢕⠐⠀⠀⠀⠀⠀⠀⠀⠀⠔⢕⢕⢕⢕⢕⢕⢕⠀</a:t>
            </a:r>
            <a:br/>
            <a:r>
              <a:t>⠀⠀⠀⠀⠀⢀⠀⠀⠀⠀⠀⠀⠀⠀⠀⠀⠀⠁⠀⠀⠀⠀⠀⠀⠀⠀⠀⠀⠀⠀⠀⠀⠀⠀⠀⠀⠀⠀⠀⢄⢔⢱⢕⢅⢄⢄⢄⢔⠕⢗⠑⠀⠀⠀⠀⠀⠀⠀⠀⠀⠀⠀⠀⠀⠀⠀⠀⠀⠀⠀⠀⠀⠀⠀⠀⠀⠀⠀⠀⠀⠀⠀⠁⠁⠀⠀⠀⠀⠀⠀⠀⠀⠀⠀⠀⠀⠀⠀⠀⠀⢄⢐⠀⠀⠀⠀⠀⠀⠀⠀⠀⠀⠀⠀⠀⠁⠁⠀⠐⠀⠐⠀⠄⠀⠀⠀⠀⠀⠀⠀⠀⠀⠀⠀⠀⠀⠀⠁⠀⠀⠀⠀⠀⠀⠀⠀⠀⠀⠀⠀⠀⠀⠀⠀⠀⠀⠀⢀⢄⢔⢕⢕⢞⢕⢏⢜⠧⢕⢕⢕⢕⢵⢷⢞⢕⢜⢟⢿⢗⢗⢗⢗⢗⢝⢕⢕⢵⢕⢑⢀⢄⢁⢁⠁⢁⠀⢀⠀⠀⠄⠄⠀⠀⠀⠐⠑⠑⠑⢕⢕⢑⢑⠑⠕⠁⠁⠁⠁⠁⠀⠀⠐⠀⠐⠐⠀⠀⠀⠀⠕⢑⢀⠀⠄⠑⠑⠕⠑⠕⢕⠀</a:t>
            </a:r>
            <a:br/>
            <a:r>
              <a:t>⠁⠑⠑⠁⠄⠀⢀⠁⠐⠀⠀⠀⠀⢀⠀⠀⠀⠀⠀⠀⠀⠀⠀⠀⠄⠀⠀⠀⠀⠀⠀⠀⠀⠀⠀⠀⠀⠀⢀⠕⢕⢗⢗⢕⢜⢱⢕⢕⠀⠀⠀⠀⠀⠀⠀⠀⠀⠀⠀⠀⠀⠀⠀⠀⠀⠀⠀⠀⠀⠀⠀⠀⠀⠀⠀⠀⠀⠀⠀⠀⠀⠀⠀⠀⠀⠀⠀⠀⠀⠀⠀⠀⠀⠀⠀⠐⠀⢀⠀⠀⠁⠀⠀⠁⠀⠀⠀⠀⠀⠀⠀⠀⠀⠀⠀⠀⠀⠀⢀⠀⠅⠀⠀⠀⠀⠀⠀⠀⠀⠀⠀⠀⠀⠀⠀⠀⠀⠀⠀⠀⠀⠀⠀⠀⠀⠀⠀⠀⠀⠀⠀⠀⠀⢄⢔⢔⢕⢕⢕⢕⢕⢕⣅⢅⠁⠑⠁⠀⢀⢀⢀⢁⢅⢁⢅⢅⢁⢑⠕⢑⠑⢕⢕⢕⢝⢕⢕⢕⢕⠕⢕⢐⠕⠔⠁⠀⠀⠁⠀⠀⠀⠀⠀⠀⠀⠀⠀⠀⠕⠑⠁⠀⠀⠀⠀⠀⠄⠀⠐⠀⠀⠀⠀⠀⠀⠀⠀⠀⠀⠀⢕⢕⢕⢔⢄⢀⠀⠀⢀⠁⠀</a:t>
            </a:r>
            <a:br/>
            <a:r>
              <a:t>⣱⣧⣔⡄⠀⠀⠀⠀⠀⠀⠀⠀⠀⠀⠀⠀⠀⠀⠀⠀⠀⠀⠀⠀⠀⠀⠀⠀⠀⠀⠀⠀⠀⠀⠁⢀⠰⠔⠁⠀⠀⠀⠕⠔⠘⢕⢕⠑⠁⠀⠀⠀⠀⠀⠀⠀⠀⠀⠀⠀⠀⠀⠀⠀⠀⠀⠀⠀⠀⠀⠀⢀⠀⠀⠀⠀⠀⠀⠀⠀⠀⠀⠀⠀⠀⠀⠀⠀⠀⠀⠀⠀⠀⠀⠀⠀⠀⠀⠀⢀⠔⠐⠀⠀⢀⢔⢄⠁⢐⢔⢀⢀⠀⠀⠀⠀⠀⠀⠀⠀⠁⠀⠁⠐⠐⠐⠐⠐⠀⠀⠀⠀⠀⠀⠀⠀⠀⠀⠀⠀⠀⠀⠀⠀⠀⢀⠄⠀⠀⠀⠀⠀⢔⢕⣕⡕⢕⢕⢕⢕⢕⢜⢝⢕⢀⠀⠀⠄⠔⠔⠔⢕⢕⢕⢕⢕⢇⢕⢕⢕⢕⢄⢐⠔⠑⠕⠅⢕⢅⢑⠑⠑⠄⢀⠀⠀⠀⢀⢀⠀⠀⠀⠀⠀⠀⠀⠀⠀⢀⠀⠄⠄⢔⢔⠄⢀⢄⢀⢄⢄⢄⢔⢔⢔⢔⢔⢔⠄⢔⢕⠕⠁⠁⠑⠕⢕⠕⠐⢔⢕⠀</a:t>
            </a:r>
            <a:br/>
            <a:r>
              <a:t>⣼⡟⢣⢜⢇⣔⡀⠀⠀⠀⠀⠀⠀⠀⠀⠀⠀⠀⠀⠀⠀⠀⠀⠀⠀⠀⠀⠀⠀⠀⠀⠀⠀⠀⠀⠀⠀⠀⠀⠀⠀⠀⠀⢀⢄⢕⢕⢔⠀⠀⠀⠀⠀⠀⠀⠀⠀⠀⠀⠀⠀⠄⠄⠀⠀⠀⠀⠀⠑⠁⠁⠀⠀⠀⢀⢀⠀⠀⠀⠀⠀⠀⠀⠀⠀⠀⠀⠀⠀⢀⢄⢄⢔⢔⠕⠅⢄⢔⢔⢄⢕⢕⢕⢕⢕⢕⢕⢕⢕⢕⢕⢕⢕⢔⢄⢀⠀⠀⠀⠀⠀⠀⠀⠀⠀⠀⠀⠀⠀⠀⠀⠀⠀⢄⢄⢄⠀⢀⢄⢀⢀⢀⢠⢔⡐⢔⢕⠄⢀⢄⢄⢔⢕⠁⢕⢗⢳⡕⢕⣕⢕⢕⢕⢕⢇⢔⡔⢔⢴⢔⢕⢕⣕⣕⢕⢕⢕⠑⠑⢕⢕⢕⢕⢔⢄⠀⠀⠁⠑⠑⠕⠕⢔⢀⠀⠐⠔⠄⠀⠀⠀⠀⠀⠀⠀⠀⠀⠀⠀⠀⠀⠀⠀⠀⠀⠀⠐⠀⠄⢅⠁⠁⢁⠁⠁⠁⠑⠀⠀⠀⠀⠀⠀⠐⠑⠑⠀⠀⠑⠘⠀</a:t>
            </a:r>
            <a:br/>
            <a:r>
              <a:t>⢿⣟⡟⢗⢾⣾⣧⡔⢔⢀⢀⠀⠀⠀⠀⠀⠀⠀⠀⠀⠀⠀⠀⠀⠀⠀⠀⠀⠀⠀⠀⠀⠀⠀⠀⠀⠀⠀⠀⠀⠀⢄⢔⢕⢕⢕⠑⠀⠀⠀⠀⠀⠀⠀⠀⠀⠀⠀⠁⠑⠀⠀⠀⠀⠀⠀⠀⠀⠀⠀⠀⠀⠀⠀⠀⠀⠀⠀⠀⢔⢄⢀⠀⠀⢀⢀⠀⢀⠀⢁⢕⢕⢔⠀⢄⢄⢄⢔⢔⣕⣱⣕⣵⣕⣕⢕⢕⡕⢟⢟⢣⢕⢕⢕⢕⢕⢕⢕⢄⢀⢀⢀⠀⠀⠀⠀⠀⢀⠀⠀⢄⢔⢕⡕⠕⢕⠕⠕⠕⠕⠕⠕⠑⠕⢱⢕⢗⢕⢕⢕⢕⢳⢳⢗⠗⢽⢿⡟⢝⢕⢕⠁⠅⠕⠕⠑⠐⠐⠁⢑⢕⢕⢕⢕⡕⢕⢕⢄⢀⠑⠕⢧⡕⢕⢕⢄⠀⠀⠀⠄⢀⢀⠀⠀⠀⠐⠀⠔⠄⢔⠀⠀⠀⠀⠀⠀⠀⠀⠀⠀⠀⠀⠀⠀⠀⠀⠀⢀⢀⢀⢄⢕⢕⣑⢄⠀⠀⠀⠀⠀⠀⠀⠀⠀⠀⢄⢔⢔⢄⢔⠀</a:t>
            </a:r>
            <a:br/>
            <a:r>
              <a:t>⡿⢿⢿⢿⣿⣿⣿⡏⢕⢸⣕⡕⢀⠀⠀⠀⠀⠀⠀⠀⠀⠀⠀⠀⠀⠀⠀⠀⠀⠀⠀⠀⠀⢀⣀⢀⠀⠄⢐⣕⢕⢞⢕⢕⠔⠁⠀⠀⠀⠀⠀⠀⠀⠀⠀⠀⠀⠀⠀⠀⠀⠀⠀⠀⠀⠀⠀⠄⠴⢔⢀⢀⠀⠀⠀⠀⠀⠄⢠⢕⠏⢑⢑⢕⢗⢕⠑⠑⠕⠁⠉⠁⠀⠀⠀⠁⠑⠑⠑⠑⠕⠕⢝⠝⠝⢝⢝⢜⢕⢇⢕⢕⢕⢕⢕⢕⢝⢕⢗⢇⢕⢕⢔⢐⢐⢑⠅⠀⠀⠄⠁⠁⠁⠀⠑⠐⠀⠀⠀⠀⠀⠀⠀⠀⠀⠀⠀⠀⠑⠑⠁⠁⠁⠁⠀⠀⠀⠀⠀⠁⠀⠄⢔⢔⢀⢀⠐⠐⢔⢕⢕⢜⢕⢕⠑⢄⠕⠕⢄⢀⠀⠀⠁⠁⠙⠕⢔⢐⠔⠔⠕⠑⠑⠀⠀⠀⠀⠀⠀⢄⢄⢄⢀⠀⠀⠀⢀⠀⢐⠀⠀⢀⢀⢀⡄⢕⢕⢵⢵⢗⢗⢵⢺⡇⢗⢕⢀⢀⢔⢔⢄⠄⠐⢕⢕⢕⢕⡕⢕⣕⠀</a:t>
            </a:r>
            <a:br/>
            <a:r>
              <a:t>⢷⢿⢷⡧⢕⢳⣽⣵⢜⢇⠑⢙⢟⣧⣔⢄⡄⢄⣄⢄⢔⢄⢀⠀⠀⠀⠀⠀⠀⠀⠀⠀⠀⠀⠀⠀⠀⢔⣼⣿⣷⡕⢕⢔⢀⢀⢀⢄⢀⠀⠀⠀⠀⠀⠀⠀⠀⠀⠀⠀⠀⠀⠀⠀⠀⠀⠀⠀⠀⠀⣴⣶⣶⣶⣶⣶⣶⣷⣶⣶⣶⣷⣷⣷⣷⣷⣷⣷⣷⣷⣶⣶⣶⣶⣶⣶⣶⣶⣶⣶⣶⣶⣶⣶⣶⣶⣷⣷⣷⣷⣷⣷⣷⣷⣷⣷⣷⣷⣷⣷⣷⣷⣷⣷⣷⣷⣷⣷⣶⣶⣶⣶⣶⣶⣶⣶⣶⣶⣶⣶⣶⣶⡆⠀⠀⠀⠀⠀⠀⠀⠀⠀⠀⠀⠀⠀⠀⠀⠀⠀⢀⢅⢕⢕⢳⢷⢷⢕⢕⢕⢕⢱⢕⢕⢕⢔⡕⢔⢕⢕⢔⢄⢀⠀⠀⠀⠀⠁⠁⠁⠀⠀⠀⠀⠀⠀⠀⠀⠐⠕⢕⢕⢕⢕⢕⢕⢔⢔⢕⢕⣕⣕⢕⢝⢕⢕⢕⢑⠜⠝⢟⢟⣣⣕⢕⢕⣕⢕⢕⢕⠑⠕⠐⠑⠑⢕⢕⢕⢕⢕⠀</a:t>
            </a:r>
            <a:br/>
            <a:r>
              <a:t>⠜⢝⣷⣮⣵⣾⣵⡏⢝⢕⣣⣵⣕⡜⢊⢟⢟⢹⢿⢿⣗⣗⢳⢷⢷⢧⣵⢴⡕⢧⢵⢵⡄⢴⢔⢕⢗⢟⣟⣝⣳⣽⣷⡷⢗⣕⢕⢕⢕⣕⢕⢕⢔⢄⢄⢄⠄⠄⠔⠔⠐⠐⠐⠁⠁⢅⠀⠀⠀⠀⣿⣿⣿⣿⣿⣿⣿⣿⣿⣿⣿⣿⣿⣿⣿⣿⣿⣿⣿⣿⣿⣿⣿⣿⣿⣿⣿⣿⣿⣿⣿⣿⣿⣿⣿⣿⣿⣿⣿⣿⣿⣿⣿⣿⣿⣿⣿⣿⣿⣿⣿⣿⣿⣿⣿⣿⣿⣿⣿⣿⣿⣿⣿⣿⣿⣿⣿⣿⣿⣿⣿⣿⡇⠀⠀⠀⠀⠀⠀⠀⠀⠀⠀⠀⠀⠀⠀⠀⠀⠀⠑⠕⠑⠕⠁⢀⢄⢅⢕⢕⢷⢟⢺⢵⣕⣷⡕⢕⢕⢕⡕⢕⢕⢕⠀⠀⠀⠀⠀⠀⠀⠀⠀⠀⠀⠀⠀⠀⠀⠀⢐⢱⢕⣕⡕⢕⢝⢕⢕⢜⢕⢕⢕⢕⢕⢕⢕⠕⢕⠑⠕⠕⠑⠁⠁⠁⠁⠕⢕⢕⡕⢄⢄⠀⠀⢙⢝⢕⢳⢗⠀</a:t>
            </a:r>
            <a:br/>
            <a:r>
              <a:t>⢄⣄⢜⣻⣿⣿⣿⣯⣗⣳⣵⣜⣝⡟⢵⡕⢗⢕⢁⢘⢙⠕⠑⠑⠑⢎⢟⢟⣟⢇⢷⢧⣵⢵⢵⢾⣵⣵⡵⣗⡞⢟⢻⢿⢿⣷⡿⢝⢟⢿⢷⣵⣱⣵⢕⢱⢵⣵⢔⢄⢔⢕⢔⢕⢄⢄⢄⢄⢔⢔⣿⣿⣿⣿⣿⣿⣿⣿⣿⣿⣿⣿⣿⣿⣿⣿⣿⣿⣿⣿⣿⣿⣿⣿⣿⣿⣿⣿⣿⣿⣿⣿⣿⣿⣿⣿⣿⣿⣿⣿⣿⣿⣿⣿⣿⣿⣿⣿⣿⣿⣿⣿⣿⣿⣿⣿⣿⣿⣿⣿⣿⣿⣿⣿⣿⣿⣿⣿⣿⣿⣿⣿⡇⠀⠀⠀⠀⠀⠀⠀⠀⠀⠀⠀⠀⠀⠀⠀⠀⠀⠀⠀⢅⢕⠕⠑⠁⢄⢕⢕⢕⢱⣱⣵⣜⢝⢟⢧⢜⢜⢱⣕⢗⢕⢄⢀⠀⠀⠀⠀⠀⠀⢀⢀⠀⠀⠀⠀⠀⠔⠙⠁⠙⠝⢿⢟⢕⢕⣵⡕⢕⢕⢕⢕⢕⢕⢵⢔⣔⢄⢕⢕⢕⢄⢄⠀⠀⠀⠀⠁⠑⠕⢕⠕⠕⠀⢀⢱⡜⢝⠀</a:t>
            </a:r>
            <a:br/>
            <a:r>
              <a:t>⠑⢘⢝⢝⢝⢟⣟⢟⢟⢏⢝⢏⢟⡿⣿⣟⣸⢕⢕⢕⢔⢔⢕⢀⢀⢐⢑⢑⢑⢄⢑⢕⣕⡱⢜⢯⢹⡟⢇⣜⣻⣿⣿⡾⢽⢝⢕⣷⣧⢷⢺⢿⢟⢟⢕⢕⣼⣷⢕⢕⢕⢕⡕⢕⢱⡕⢀⢀⠀⠁⣿⣿⣿⣿⣿⣿⣿⣿⣿⣿⣿⣿⣿⣿⣿⣿⣿⣿⣿⣿⣿⣿⣿⣿⣿⣿⣿⣿⣿⣿⣿⣿⣿⣿⣿⣿⣿⣿⣿⣿⣿⣿⣿⣿⣿⣿⣿⣿⣿⣿⣿⣿⣿⣿⣿⣿⣿⣿⣿⣿⣿⣿⣿⣿⣿⣿⣿⣿⣿⣿⣿⣿⡇⠀⠀⠀⠀⠀⠀⠀⠀⠀⠀⠀⢀⢀⠀⠀⠀⠀⠀⠀⢔⢕⠕⠑⠕⢕⠕⢇⢟⢕⢱⡎⢕⢕⢕⢕⢕⢗⢟⢟⣟⣷⣳⣵⣔⢔⠑⠑⠀⠀⠀⠀⠀⠀⠀⠀⠀⠀⠀⠀⠀⢀⠑⠁⠁⠑⠑⠑⠁⠑⠑⠕⢕⢕⢕⣜⣿⣿⣿⣿⢿⣷⣵⣕⢕⢄⢀⠀⠀⠀⢕⠀⠀⠀⠑⢗⢕⢕⠀</a:t>
            </a:r>
            <a:br/>
            <a:r>
              <a:t>⣜⡝⢕⢕⢍⢝⢕⠘⠓⠕⢕⢕⢝⢝⢝⢝⠑⠑⠁⢅⢑⠑⢕⢕⢕⢜⢕⣕⣱⣱⣵⣵⢱⢕⢱⢕⢪⣕⣹⣿⣷⣗⢗⢕⢝⢕⢕⢟⢕⢕⢕⢕⣗⡷⢵⢿⢿⢟⢕⢕⢸⣕⡸⣵⣵⣼⣽⢗⢣⢖⡝⢿⣟⡟⢟⢟⣟⢟⢟⣟⢟⢟⢟⢟⢟⢟⢟⢻⢟⢟⢟⢟⢟⢛⢛⢛⢟⠛⠛⢛⢛⢛⢛⢛⢛⢛⠛⠛⠛⠛⠛⠛⠛⠛⠛⠛⠛⠛⢛⢛⢛⢛⢛⢛⢛⠛⠛⠛⠛⠛⢟⢟⢟⢟⢟⢟⢟⢟⢟⢟⢟⢟⢕⢔⢄⢄⢀⢀⠀⢀⠄⢤⢔⢕⠑⢁⢀⢀⢄⢀⢀⢄⠀⠀⢀⢄⢄⢅⢕⢕⢕⠅⠕⢕⢕⢅⢕⢵⢵⣕⣕⢕⢕⢕⢕⢞⢝⢝⢕⢄⢀⢀⢀⡀⢀⢀⠀⠀⠀⠀⠔⢔⢕⢄⠀⠀⠀⠀⠀⠀⠀⠀⠀⠀⠁⠕⢵⢝⢻⢟⢝⢕⠕⠙⠕⠜⢕⣧⡕⢔⢀⢄⢕⢄⢐⠕⢱⣷⣧⢱⠀</a:t>
            </a:r>
            <a:br/>
            <a:r>
              <a:t>⡄⠀⠀⢁⢁⢁⢀⢀⠀⠀⢀⢁⢑⣕⢕⢄⢀⠀⠀⠑⢕⢕⢕⢘⢝⣞⣟⣽⣿⣿⣿⣿⣧⣵⢵⣵⣕⣝⣽⣽⢽⢾⢕⢅⢅⣕⡜⢷⢧⣵⣵⣵⣽⣝⣕⢕⢜⢕⢻⢷⢕⢕⢕⢕⢜⢏⢹⢱⢧⣵⣼⣼⡝⡝⢙⠛⠿⢷⡾⢿⢞⢿⢽⣽⡗⢓⢚⠓⢺⣷⣷⣷⣵⡧⣽⣕⣕⣕⣔⣄⡄⢅⢑⠑⢕⡇⢑⣑⡑⢕⠄⢔⢀⢀⠀⠀⠀⠀⠁⢕⢕⢕⢕⢕⢕⠄⠀⠀⠀⠀⠀⠁⠑⢕⢜⢕⢕⢕⢕⢕⢕⢜⠕⠕⢕⢕⢕⢑⠁⠁⠀⠀⠀⠀⠀⢀⢕⢕⢕⢕⢕⠕⢕⢕⢕⢝⢕⢕⢕⢕⢕⣵⣴⣕⢕⣕⣕⣱⣵⣕⢕⢕⢕⢕⢕⢕⢕⢕⢕⢕⢜⢕⢣⣼⣿⣿⡇⢔⢄⢀⠀⠀⠑⠁⠀⠀⠀⢕⢕⠀⠀⠀⠀⠀⠀⠀⠀⠀⠀⠁⠀⠀⠀⠀⠀⠀⠁⠜⢻⣷⣕⣕⣕⡕⢕⢀⢕⢕⣻⣧⠀</a:t>
            </a:r>
            <a:br/>
            <a:r>
              <a:t>⢏⢗⢞⢟⠗⠗⠛⠙⠉⠉⠉⠕⢕⢝⢱⢗⢗⢳⣕⢕⢱⢕⢕⢇⢒⢇⢵⠕⢜⢝⢝⢕⢝⠕⠕⠕⠑⠑⠕⠕⢕⢗⢏⢟⢻⢟⣿⡵⣕⢱⢞⢿⢟⢟⣯⡝⢏⢝⢝⢕⢕⢕⢕⢕⢵⢴⢵⢅⢅⢑⢙⣍⡜⢅⣾⡟⢄⠮⣧⣽⣿⣾⣾⣿⡇⢸⣿⡇⢜⢛⣙⣍⠘⣿⣏⣹⠙⣙⣙⣙⣙⣙⣙⣕⣑⣕⣸⣿⣇⣕⣑⣑⣑⣑⣑⣑⣑⡑⢑⠕⢕⠀⠀⠀⠀⡕⠒⠒⠒⡔⠀⠀⠀⠀⠁⠁⠀⢀⡡⠕⢒⢒⢒⢒⠣⢕⡕⠑⠀⠀⠀⠀⠀⡰⠔⠓⢒⢓⢓⠇⠤⡄⠕⠁⠀⠀⢀⡠⠕⢓⢛⢓⠗⢵⡜⢻⣿⣿⣿⣿⡿⠓⠓⠓⢓⢕⢕⢕⢕⢕⢕⢕⣜⣝⣻⣿⣿⣇⡕⢕⢑⢀⢄⢄⢄⢄⢄⠑⠀⠀⠀⠀⠀⠔⠕⠔⢔⠄⠑⠀⢀⠀⠀⠀⠀⠀⠀⠀⠁⠕⢝⢱⡱⢕⢜⢕⢕⢕⢜⢝⠀</a:t>
            </a:r>
            <a:br/>
            <a:r>
              <a:t>⢏⢝⡝⢅⡑⢀⠀⠀⠁⠁⠀⢀⢕⢑⢅⢁⠁⢕⢜⡕⢕⢇⢜⢕⢕⢕⡕⠕⠇⢕⠑⠑⠀⠀⠀⠀⠀⠀⠀⢀⢔⠕⠁⠁⠑⠀⠑⠕⠑⠑⠑⠑⠕⢕⠑⠕⢕⢕⢕⢕⢝⠟⢗⢕⢱⡷⣷⣷⣕⣱⠞⣁⣰⣿⠏⡰⢃⣴⣤⠉⢉⣍⣥⣴⣵⣾⣿⣿⡿⢿⠿⠛⢃⣘⢿⢿⢔⣿⣿⢟⠟⠟⠟⢟⢟⢟⢟⠟⢟⠟⠟⢟⢟⢟⢟⠟⠟⠟⢕⢔⢄⡀⢔⠠⠴⢃⣼⣿⢕⡇⠀⠀⠀⠀⠄⢀⡔⢁⣴⣾⣿⢿⢿⣿⣷⣦⡈⢢⠀⠀⢀⡠⢊⣰⣷⣿⡿⢿⣿⣿⣦⣌⠣⡀⠀⢠⠊⣴⣾⢿⢿⢿⣿⣦⡘⢎⣝⣝⣝⡟⢅⣾⡟⢅⣾⣿⣿⡗⢳⢵⢕⢕⢜⢝⢟⢟⢿⣿⣷⣵⣕⣄⣕⢔⢕⢁⠀⠀⠀⠀⠀⠀⠀⠀⠀⠀⠁⠀⢀⢄⢕⢔⢀⠀⠀⠀⠀⠑⠔⠀⢅⢕⢕⢕⢝⢻⣿⣿⣿⣕⠀</a:t>
            </a:r>
            <a:br/>
            <a:r>
              <a:t>⢕⢕⣕⣔⣔⡕⢕⢃⢑⢁⢁⢙⢁⢔⢅⢄⠀⠀⢕⠄⠀⠀⠀⢀⢠⢥⢔⢰⢄⢅⠀⠄⢄⠀⠀⠀⠐⠀⠀⠄⠔⠄⠀⠄⠔⠐⠀⠀⠀⠀⠄⠄⠄⢔⢄⢔⢕⠕⠅⠄⠑⠐⠀⠀⠁⠁⠜⢿⢟⢣⡈⠻⣿⣧⡕⢕⣾⡿⢑⢄⠘⠛⢋⣙⡝⢹⣿⡇⢕⡲⠮⠭⠵⢕⣼⢹⢕⣿⣿⠘⠛⠛⢇⣾⣿⢕⢟⢛⠛⠟⢇⣾⣿⢕⢛⠛⠛⠛⣿⣮⣕⡇⣴⣶⣷⣿⣿⣿⢕⡇⠀⢔⢔⢔⢕⡜⢠⣿⣿⢏⡡⠓⢒⢕⢝⣿⣿⡔⢣⣔⣵⢑⣾⣿⢟⡱⠕⢗⢱⡘⢿⣿⣇⢱⢄⡇⣸⣿⡇⢕⢜⢣⢜⣿⣷⠜⣕⣕⡝⢱⣿⡟⢡⣳⣿⣿⣿⣿⣷⣷⣵⣕⣕⣕⢕⢕⢕⢼⣽⡿⢿⢕⢕⢕⠁⠁⢕⠅⠀⠀⢔⢔⢀⠀⠀⠀⢀⢔⢕⢕⢕⢕⢕⠀⠀⠀⠀⠀⠀⠀⠀⠕⢕⢕⢕⢕⣾⣿⣿⣿⠀</a:t>
            </a:r>
            <a:br/>
            <a:r>
              <a:t>⠃⢙⢙⢙⢙⢕⠙⠁⠁⠁⠁⠁⠁⠙⠁⠁⠀⠒⠣⠄⠀⠀⠁⠁⠁⠀⠁⠈⠑⠓⠑⠕⠔⠐⠑⠂⢕⠕⠑⠑⠕⢐⢄⠀⠀⠀⠀⠀⢀⢀⢄⢔⢄⢁⢀⢀⢄⠀⠀⢄⠀⢀⢄⢄⢄⢐⣕⣕⣵⣵⡿⢦⡌⢻⣿⣿⠏⠠⠓⢺⢠⣤⡄⢸⡇⢸⣿⡇⢕⡇⢰⣶⡆⢕⣿⣿⢕⣿⣿⠸⠿⠿⢿⣿⣿⢿⠿⠿⠿⠿⢿⣿⣿⢿⢿⠿⠿⠀⣿⣿⡟⢧⢥⣥⢥⢕⣿⣿⢕⡇⢀⠀⠕⠑⢕⠃⣾⣿⡇⢸⠀⠀⠀⠀⢇⢸⣿⣷⠘⡕⡇⢸⣿⡟⢱⠑⢀⢕⣱⢱⢜⣿⣿⡔⢇⢕⣿⣿⢕⡇⢅⢸⠀⣿⣿⠀⣇⢜⢰⣿⢟⢰⢇⢻⣿⣿⣿⣿⣿⣿⣿⣿⣿⣿⣿⣷⣷⣷⣿⣕⣕⣕⣕⣕⢱⢵⢵⢕⢔⢕⡵⣿⡇⢔⢄⢄⠁⠀⠀⢄⢕⢕⠀⠀⢀⢀⠀⠀⠀⠀⠀⠀⠀⠁⢕⢕⢹⢿⢿⣿⠀</a:t>
            </a:r>
            <a:br/>
            <a:r>
              <a:t>⢇⠕⠕⠝⠕⢔⢔⢕⢔⠀⠀⠄⠀⠀⠐⠒⠐⠀⠀⠀⠀⠀⠀⠀⢀⢔⢕⢀⢀⣀⣀⣀⣀⢄⢤⢴⢇⢕⢕⢕⢱⢇⢇⢔⢄⢄⢔⣕⣱⣷⣷⣷⣿⣾⣷⣷⣷⣷⣷⣷⣷⣷⣷⣷⣿⢿⢿⠿⢿⡿⠵⠕⢅⣼⡟⢕⠄⢱⣿⢀⢸⣿⡇⢸⡇⢸⣿⡇⢕⡇⢸⣿⡇⢕⢜⣿⠐⣿⣿⢰⢖⢖⡇⢻⣿⣕⣗⣒⣒⣒⣕⣿⣿⢕⡖⠒⢒⢖⢟⢟⢿⣷⣕⡝⢻⠐⣿⣿⢕⡧⢕⢕⢄⢄⢸⢄⣿⣿⢕⡇⠄⠔⠔⠔⢸⢜⣿⣿⢔⡇⢇⣾⣿⡇⢸⠜⠙⠑⢷⢿⢔⣿⣿⡇⢸⡇⢻⣿⡇⢱⣾⡽⢕⣿⡿⢄⠏⣰⣿⠏⣰⠵⠓⠓⢚⠛⠿⣿⣿⣿⣿⣿⣿⣿⣿⣿⣿⣿⣿⣿⣿⣿⢿⢷⣾⣟⣟⣿⣾⣿⣾⢝⢕⢕⢕⢕⢕⢔⢄⢕⢕⢕⡄⢄⢕⠕⠐⠀⠀⠀⠀⠀⠀⠀⠀⣱⣿⣧⡜⢻⠀</a:t>
            </a:r>
            <a:br/>
            <a:r>
              <a:t>⢵⣵⢵⣵⣼⣕⣕⢕⢔⢀⠀⠀⠀⠀⢀⠁⠀⠀⠀⠀⠁⠉⠁⠑⠑⠘⠁⠁⠁⢁⢕⠕⠁⠁⠀⠁⠁⠁⠀⠀⠁⠈⠁⠁⠁⠐⠀⠀⠁⠘⠛⠉⠉⠁⠈⠙⠻⣿⣿⣿⡿⡟⢟⠑⠀⠀⠀⠀⠁⢇⢰⣶⣿⣿⣷⣷⡾⢿⣿⣇⢸⣿⡇⢸⡇⢸⣿⡇⢕⡇⢸⣿⡇⢕⢕⢸⠀⣿⡏⢸⢱⢝⢇⠘⠛⠟⠟⠟⠟⠟⠟⠟⠛⠀⢇⢀⠀⠁⠑⢕⢕⢕⢝⢝⢿⠀⣿⣿⢕⣏⢕⢕⢕⢕⢸⢕⣿⣿⢕⡇⠀⠀⠀⠀⢸⢕⣿⣿⡇⡷⢑⣿⣿⡇⢸⠀⢀⣕⢗⢺⢕⣿⣿⡇⢸⣷⡈⢻⣿⣧⣴⣵⣾⡿⢃⠌⣰⣿⠏⢔⢡⣷⡿⢿⢿⢿⣷⡌⢻⢿⣿⣿⣿⣿⡿⣿⣿⣿⣿⣿⣿⣷⣷⡾⢿⢿⢿⣿⣽⣟⣕⣕⢕⢕⣕⢱⢵⢗⢞⢟⢟⢝⢕⢕⢕⢔⢄⠀⠀⠀⠀⠀⠀⠀⠀⠘⠝⢱⢵⣵⠀</a:t>
            </a:r>
            <a:br/>
            <a:r>
              <a:t>⣕⡕⢕⢼⢼⢿⣝⡝⢟⢷⢧⢄⢄⢕⢗⢗⢻⠋⠙⠙⠙⠓⠒⠀⠀⠀⠀⠀⠀⠀⠀⠀⠀⠀⠀⠀⠀⠀⠀⠀⠀⠀⠀⠀⠀⠀⠀⠀⠀⠀⠀⠀⠀⠀⠀⠀⠄⠄⠁⠑⠑⢑⠀⠀⠀⠀⠀⠀⠀⠱⡄⢀⣀⠁⢸⣿⡇⢂⣈⢀⢸⣿⣧⣴⣵⣼⣿⣧⣵⣵⣼⣿⡇⢕⠅⢸⢔⣿⡇⠀⢰⣶⣶⣶⣷⣶⣶⣶⣶⣶⣶⣶⣶⣶⣶⢄⢱⠀⠀⠔⠄⠁⠁⠑⢸⠀⣿⣿⢕⡗⢵⡜⣕⣕⢸⢕⣿⣿⢕⡇⠄⠀⠀⢄⢸⢕⣿⣿⠕⡇⡕⣿⣿⡇⢸⡔⣕⣕⣕⣱⢕⣿⣿⡇⢸⣿⣿⣦⣌⣉⣉⣉⡡⣴⠃⣵⣿⠇⡵⢰⣿⡿⢡⣳⣷⡕⢿⣿⡄⢇⢕⢜⢹⣝⢝⢕⢜⢝⢻⢿⢟⢻⣿⣧⣵⣕⣻⣽⣿⣿⣿⣿⣷⣿⣿⣏⣕⡕⢕⢕⢕⢕⢕⣱⣵⡇⢔⢀⠀⢀⠀⠀⠀⠀⠀⠀⠀⠁⠜⢝⠀</a:t>
            </a:r>
            <a:br/>
            <a:r>
              <a:t>⢕⢝⢿⣻⣧⣕⡕⢕⢕⢕⣕⢕⢕⢕⢕⢕⢕⢀⠀⠀⠀⠀⠀⠀⠀⠀⠀⠀⠀⠀⠀⠀⠀⠀⠀⠀⠀⠀⠀⠀⠀⠀⢀⠀⠀⠀⠀⠀⠀⠀⠀⠀⠀⠀⠀⠀⠀⠀⠀⠀⠀⠁⠀⠀⠀⠀⠀⠀⠀⠀⢇⣸⣿⠀⢸⣿⡇⢜⣿⡇⠸⠿⠏⢙⡝⢹⣿⡏⢙⣙⣉⠉⠁⠱⢄⡇⢸⣿⠇⡠⣤⣥⠘⢿⣷⣕⠡⢥⢥⣥⠅⢕⣾⣿⠏⡰⠁⠀⠀⠀⠀⠀⢰⣵⣾⠀⣿⣿⢕⣿⣷⣧⢕⣜⣹⡄⣿⣿⡇⢱⣰⣔⡱⣵⡜⢸⣿⣿⢀⢇⡇⢸⣿⣧⢸⡕⢜⡸⢝⢼⢄⣿⣿⠇⡕⢕⢸⢕⢜⢝⢟⢻⡿⢃⣼⡿⢃⣼⡇⢸⣿⡇⢸⣿⣿⡇⢸⣿⡇⢸⣿⣷⣾⣽⣽⣵⢝⢗⢇⢕⢜⣕⡝⣹⣯⢝⡝⢹⡿⢟⢻⣷⣿⢟⢫⡽⢿⢿⢿⢗⢣⣵⣵⣕⣱⣵⡕⢄⢀⢄⢀⠀⠀⢀⠄⠀⠀⠀⠀⠀⠀</a:t>
            </a:r>
            <a:br/>
            <a:r>
              <a:t>⢕⢕⢕⣼⡟⢿⣿⣿⣿⣿⣿⣿⣷⣯⣞⢟⢳⢷⣧⣔⡄⠀⠀⠀⠀⠀⠀⠀⠀⠀⠀⠀⠀⠀⠀⠀⠀⠀⠀⠄⠐⠑⠑⠀⠀⠀⠀⠀⠀⠀⠀⠀⠀⠀⠀⠀⠀⠀⠀⠀⠀⠀⠀⠀⠀⢄⢕⢔⠰⢾⢀⣿⡇⠀⢸⣿⡇⠁⣿⣇⢰⠐⠐⠘⡇⢸⣿⡇⢱⢿⣿⠀⣶⡆⢸⢁⣿⡿⢄⢇⢕⢜⣕⣅⠝⢿⣷⣴⣝⣱⣾⡿⠟⡡⣎⡕⢕⢰⢔⢔⢴⡵⢿⢿⢿⢄⣿⣿⢕⢧⢹⠿⠽⣣⢕⣇⠸⣿⣷⡌⠻⢗⣕⠕⢅⣾⣿⠇⡜⢅⢱⠘⣿⣿⣔⢫⢽⣗⢳⢃⣼⣿⡟⢠⢑⢅⢅⢕⢕⣕⣕⡱⢁⣾⡿⢑⢜⣵⣇⢸⣿⣧⢸⣿⣿⢇⣼⣿⠇⣼⣿⢝⢝⢝⢝⢻⢷⢷⣷⣷⣵⣵⣧⣵⣸⣽⣵⣕⣕⣕⣕⢱⣵⣧⣷⣿⣷⣷⡧⣕⣜⣹⡿⢟⢳⣷⣵⣧⢵⡕⢕⢕⠕⢄⠀⠀⠀⠀⠀⠀⠀</a:t>
            </a:r>
            <a:br/>
            <a:r>
              <a:t>⠁⠙⢕⢞⢻⢿⣿⡏⢝⠹⢿⣝⢟⢿⣿⣿⣾⣿⡿⢟⢝⢀⢀⠀⠀⠀⠀⠀⠀⠀⠀⢄⠀⠀⠀⠀⠀⠀⠀⠀⠀⠀⠀⠀⠀⠀⠀⠀⠀⠀⠀⠀⠀⠀⠀⠀⠀⠀⠀⢀⢀⢄⠐⠀⠀⠁⠀⢀⣀⢇⢸⣿⠁⡇⢸⣿⡇⡔⠡⠤⠤⠃⠀⠀⡇⢸⣿⣇⢘⢓⢛⣰⣿⡇⠀⣼⣿⠃⠼⠕⠓⠚⢋⣉⣡⣵⣾⣿⢿⢿⣿⣧⣥⣍⣉⡙⠓⠓⠃⡕⢕⡇⣴⣶⣶⣷⣿⣿⣷⣷⣶⣶⠀⡿⢯⢟⢆⠙⢿⣿⣷⣦⣴⣷⣿⡿⠋⡰⠁⠑⢔⡣⡈⢻⣿⣷⣶⣴⣶⣾⡿⠟⡡⠃⢕⢕⢕⠕⠘⢕⡕⢁⣾⡿⢁⢮⢵⣾⣿⣔⢻⣿⣧⣵⣵⣵⣿⠏⡰⢿⢵⢵⣷⣧⡕⣱⣕⣕⣕⣜⣹⢿⣿⣿⣽⣵⣵⣿⣯⡟⢗⢕⣕⣜⣝⣹⣿⣿⣿⣿⣿⣯⣵⢵⢕⢕⣼⡿⢇⢕⡕⢕⢄⢀⢁⢔⣀⢀⢀⢀⠀</a:t>
            </a:r>
            <a:br/>
            <a:r>
              <a:t>⢄⢄⢄⢀⢁⠑⠑⠑⠀⠀⢁⢅⢵⡕⣿⣿⣿⣿⣿⣿⣷⣷⣷⣷⢷⢷⢧⣴⣴⣔⢔⢕⢀⠀⢀⢀⠀⠀⢀⢀⢄⢀⢀⢀⢀⢀⢀⢀⠀⠀⢀⢀⢀⢀⢀⢀⢀⢄⢔⢇⢱⢕⢗⢲⠐⠐⠁⠁⠈⠒⠂⠠⠜⡇⢸⣿⢇⢇⠀⠀⠀⠀⠀⠀⢱⡈⠻⠿⠿⢿⠿⠿⠟⢑⡘⠻⠃⣴⠀⢿⢿⠿⠟⠟⢛⣉⢡⢄⢖⢢⢅⣉⡙⠛⠻⠿⠿⠇⡜⠁⠀⠕⢌⢍⢍⣍⣍⣍⣍⣍⢍⢍⠄⢏⢻⢯⢗⢗⡢⢌⣉⣙⣙⣉⢡⢔⡎⢔⢀⠀⠁⠁⠈⠂⠅⣉⣙⣙⣙⡍⢤⡊⠁⠄⠄⠐⠃⠉⠁⠜⠄⠌⠍⠠⠃⢕⢻⣿⣿⣿⣷⣥⣍⣙⣉⣉⢤⢞⢕⢗⣧⣵⣵⣿⣿⣷⣿⣿⣿⣿⣿⣿⣿⣿⣗⣾⣿⣯⣿⣿⡕⢜⢝⢝⢎⢝⢕⡱⢕⢕⢝⢟⢿⣯⣵⣵⣵⣵⣷⣿⣿⣵⡱⢵⢕⡕⢕⢕⢕⢕⠀</a:t>
            </a:r>
            <a:br/>
            <a:r>
              <a:t>⢕⢕⢕⢕⢕⢕⢕⢕⢕⢕⢄⢐⠕⠳⢿⢿⣿⣿⢟⡟⣿⣿⣿⢷⣷⡽⢷⢧⢵⢕⣝⣿⡗⢗⢞⣻⣧⡴⢱⣵⣕⣵⣗⡎⢝⣹⣽⣝⣝⣝⢝⢝⢑⣕⢑⣑⣔⣄⣕⣱⡴⢔⠑⠀⠀⠀⠀⠀⠀⠀⠀⠀⠀⠈⠉⠉⠉⠁⠀⠀⢀⣄⣴⣾⢏⢎⢝⣽⣝⡽⣽⢟⢻⢿⢿⢟⢟⢞⢻⢟⢻⣏⢝⢝⣕⢔⢕⢕⡕⢜⢝⢻⣮⡝⢝⢍⢝⢝⢕⢕⢄⠄⠑⠕⠜⠜⢟⢿⡟⢿⣿⣷⣷⡵⣕⢕⢱⢵⣝⢗⢇⢕⢜⢕⢕⢣⢸⢝⢕⠕⠀⠀⠀⢀⢀⢀⢀⢠⢔⠀⠀⠀⠀⠀⠀⠀⢄⢄⢄⢐⢠⢄⢔⠄⢀⢑⢕⣹⡿⢿⣿⣿⣿⣿⣷⣵⣕⣝⣕⣝⣽⣷⣞⣻⣽⣵⣵⣼⣿⣿⣿⣿⣿⣿⣿⣿⣿⣿⣿⣿⣿⣇⢕⢕⢳⣿⣷⣿⣿⣿⣿⣿⣿⣵⣵⢽⣽⡿⢿⢿⣿⣷⣷⣷⣷⣿⣷⣷⣷⣷⠀</a:t>
            </a:r>
            <a:br/>
            <a:r>
              <a:t>⠑⠑⢕⢕⢜⢜⢝⠝⠑⠀⠄⠄⠄⠀⢑⢕⢝⢝⣿⣷⣿⣿⣵⣵⣿⣵⣝⣽⣝⡝⢝⢝⣝⣼⣽⣿⣷⣷⣾⣿⣿⢿⢿⣟⣿⣿⣿⣿⣿⣿⣿⣧⣵⣴⣴⣷⢵⢵⢵⢕⢕⢑⠀⠀⠀⠀⠀⠀⠀⠀⠀⠀⠀⢀⢔⢀⢄⢄⢠⡕⢏⢕⣿⣿⣿⣾⣿⣿⣿⣧⣿⣿⣧⢜⠙⠑⠑⠕⠀⠁⢕⡱⢗⠇⢕⢕⢕⢕⢜⢳⢵⣵⣕⡕⢕⢜⢇⠑⠑⠕⢵⢔⢄⠀⠀⠀⠀⠅⢑⢱⢜⢟⢿⢻⣿⣿⣿⣿⣿⣿⣷⣷⣕⡜⢝⢕⢗⢕⢕⢔⢄⢄⢄⢄⢀⠁⠀⠀⢀⢄⢄⢄⢄⢄⢔⢄⢕⣔⣔⣰⣔⣕⣵⢵⣵⣵⣷⣷⡷⣵⣿⣿⣿⡿⢿⣿⣿⣿⣿⢿⣿⣿⣿⣿⣿⣿⣿⣿⣿⣿⣿⣿⣿⣿⣿⣿⣿⣿⣿⣿⣿⣿⣿⣿⣿⣷⣵⣱⡵⢿⣿⣿⣿⣿⣷⣵⣵⣵⣕⣕⢕⣸⡿⣟⣏⣵⣼⣽⣿⣿⠀</a:t>
            </a:r>
            <a:br/>
            <a:r>
              <a:t>⢄⠀⠁⠁⠕⢕⢔⢔⠄⠀⠀⠀⠀⠑⠁⠁⠁⠁⢕⢽⢽⣝⢧⣝⡿⢿⢿⣿⡯⢟⣮⣽⣽⣟⢝⢟⢟⠙⠛⠟⢯⢗⢕⢝⠙⠙⠙⠘⠝⠟⢟⢟⣿⣿⣿⣿⣿⣷⣷⣷⣗⣇⣕⢵⢗⢖⢔⢔⣶⢕⢕⠑⠑⠑⢕⡇⢕⣵⣿⡇⢕⢕⢕⢝⢻⣿⡿⢿⣿⣿⣿⠝⠑⠀⠀⠀⠀⠀⠀⠀⢀⢀⢀⢁⢑⠑⠁⠁⢕⣸⣿⣿⣿⣇⢕⢕⢕⡔⢄⢄⢅⢕⠗⠔⢄⢄⢄⡀⢁⢅⢅⢁⠁⢕⢝⣏⣿⣿⣿⣿⣿⣿⣿⣿⣷⣷⣵⣕⡕⢕⢇⢽⢻⢷⢷⢧⢷⣗⣗⣗⢳⢷⢷⢷⢷⢿⢿⢟⢟⢝⣻⢿⣿⢗⣟⣏⣝⣽⣯⣽⢿⣿⡿⢿⣿⣿⣷⡧⣕⣕⡜⢕⢝⢞⣝⣿⣿⣿⣿⣿⢿⣿⣿⡿⣿⢽⣿⣿⣿⣿⣿⣿⣿⣿⣿⣿⣿⣿⣿⣿⣿⣟⣻⢟⢝⢝⢹⢜⢝⢝⢟⢻⣿⣿⣿⣿⣿⣿⣿⣿⠀</a:t>
            </a:r>
            <a:br/>
            <a:r>
              <a:t>⠄⠀⠀⠀⠀⠀⠁⠁⠀⠐⠀⠀⠀⠀⠀⠀⠀⠀⢄⡔⢵⢜⣝⣷⣷⣕⣜⣿⣷⡼⣝⡕⢕⣵⢀⠁⠀⠀⠀⠀⠀⠀⠀⠀⠀⠀⠀⠀⠀⠀⠀⠀⠑⢝⠝⠛⠋⢱⢞⢝⣿⣟⢳⡕⢕⢕⢇⢕⢕⢕⢱⣵⢕⢔⡜⣜⣱⣼⢿⣯⣵⣵⣵⣵⢾⢟⣵⣵⣿⣿⣕⡔⢄⢄⢄⢄⢔⢕⢕⢕⢕⢕⢜⢏⢑⠑⠀⠀⠁⠘⢝⢿⡿⢟⢇⢕⢜⣻⡕⢇⢕⢏⢔⢔⢱⢕⢻⡿⢷⢟⢗⢧⢕⢵⣵⣿⣿⣿⣿⣿⡿⢟⢻⢟⡻⣿⣿⣿⣽⣝⡗⢿⢷⣷⢧⢱⢕⢕⢕⢕⢕⡟⢻⣕⣇⣕⢜⢗⡳⢗⢇⣱⣵⣾⢟⢟⢿⣿⣿⣷⣾⣿⣿⡷⣼⣿⣿⣾⡿⢿⢟⢟⣻⢿⢿⢿⢿⢟⢟⢇⢕⢱⢿⣝⣿⣷⣷⣾⣿⣿⣿⣿⣿⣿⣫⢝⣟⣿⣿⣿⢿⣟⣻⢯⢵⢷⣗⢟⢻⣿⣷⣼⣿⣿⣿⣿⣿⣿⣿⣿⠀</a:t>
            </a:r>
            <a:br/>
            <a:r>
              <a:t>⢀⠀⠀⠀⠀⠀⢀⢀⠀⠀⠀⠀⠀⠀⠀⠀⠀⠀⠀⢕⢱⢝⢝⢕⢕⢝⢕⢱⢝⢇⣕⣱⢜⢏⢇⣄⡀⠀⠀⠀⠀⠀⠀⠀⢀⣠⢴⠀⠁⠙⢕⢕⢕⢄⠀⠀⢀⢅⢵⢵⢿⣯⣱⢜⢕⢕⢕⢕⢕⢱⢕⢸⣿⢿⢿⣿⣿⣿⣿⣿⡟⢏⢝⣕⣱⣵⣿⡿⣻⡗⢜⢝⣝⣿⣾⣷⢏⢝⢕⣱⢕⣕⢕⢕⢕⢕⢕⢔⠀⠀⠁⠑⠑⠳⠿⠇⢎⢟⢕⢕⢑⠁⠕⢕⡠⡀⠁⠁⠁⠀⢄⢱⢅⣄⣰⢞⢟⢿⢻⣿⣧⢕⢕⢜⢕⢮⣝⡻⢿⣿⣗⣧⢜⡗⢕⢕⢕⢜⢝⢿⢜⢜⢻⢿⡿⢟⢏⣕⢳⢟⢻⢿⣏⡗⢗⢕⣝⢿⣿⣿⣿⣿⢿⢻⣿⣿⣿⣿⣞⣕⣵⢗⢕⢕⢕⢕⢕⢕⢕⢕⣕⣜⣝⣟⣝⣵⢿⣷⡾⡿⢿⣯⣽⣽⢿⢷⣿⣻⢯⣝⣝⣕⣕⢕⢕⢕⢜⢕⢕⢕⢟⣻⣿⣏⣝⣝⡝⢟⣿⣿⠀</a:t>
            </a:r>
            <a:br/>
            <a:r>
              <a:t>⠁⠀⠀⠀⠀⠀⠀⠁⠀⠀⢀⠀⠀⠀⠀⠀⠀⠀⠁⠁⢄⠕⠕⠑⠁⠀⢗⢷⣕⡱⢝⢝⢜⢕⢕⢕⢜⣕⢕⢰⢴⢆⢀⠀⠁⠕⠕⠁⢕⢕⣕⣕⣕⡄⢀⢀⢑⢔⢔⢕⢕⢕⢞⢇⢸⣵⣵⣷⣷⣾⣿⣿⣷⣾⣿⣿⣿⣿⢿⢿⣟⢻⣿⢏⢝⢗⢝⢏⢟⢜⢕⢕⢜⢝⢕⠜⠕⠕⢕⢕⠕⠜⠝⢗⢕⢕⠁⠑⠁⠀⠀⠀⠀⠀⠀⠀⠀⠀⠀⠀⠀⠀⠀⠀⠁⠕⠓⠓⠗⠗⢞⢏⢝⢕⢕⣕⢱⢕⢻⣿⣻⣧⡕⢕⢕⣕⣿⣿⢯⣜⣽⡗⡇⢜⣗⢕⢱⢷⢷⣷⣕⣕⢗⢕⢕⢕⢕⢕⢕⢝⢹⢿⢝⢝⢕⢕⢽⢟⢟⢟⢻⣧⣵⣷⣷⡿⢟⢏⢝⢕⢕⢕⢕⢕⢕⢗⢕⢕⢞⢕⢕⢕⢕⢕⢕⢵⢵⢷⡯⢕⢕⢝⢕⢜⢝⢿⢿⣿⢟⢾⢗⢳⢧⢜⢞⢝⢕⢳⢳⢵⢾⢾⣿⣽⣵⣿⣿⡟⢟⢟⠀</a:t>
            </a:r>
            <a:br/>
            <a:r>
              <a:t>⠔⠀⠀⠀⠀⠀⠀⢕⢕⢱⢕⢕⠔⠀⠀⠀⠀⠀⠀⠕⢕⢔⢀⠀⠀⢔⡕⢜⢟⢕⠑⠉⠁⠁⢕⢝⢝⢕⠘⠙⠕⢝⢕⢗⠀⠰⢴⢕⢕⡕⠝⠝⠝⢕⢳⠗⢗⢗⢗⢕⢕⢵⢷⢟⣟⢏⢿⣿⣿⣿⣿⣿⣿⣿⣿⣿⡟⢿⢗⢕⠕⠕⠕⢕⢕⢕⠕⠕⠑⠁⠁⠁⠁⢑⠕⠄⢀⢀⢕⢕⢄⠀⠀⠀⠁⠕⢄⢀⠀⠀⠀⠀⠀⠀⠀⠀⠀⠀⠀⠀⠀⠀⠀⠀⠀⠀⠀⠀⠀⠀⠑⢕⢕⢱⡵⣕⡕⢕⢕⢕⣷⣿⣿⡕⢕⢕⢝⢿⣿⣧⣜⢟⢿⢿⣷⣾⣷⣷⣧⣵⣕⣕⢜⣹⣵⣷⡷⢷⢿⣵⣷⣷⣷⣗⣟⣗⣗⣱⡼⢗⢟⢝⢵⢕⢕⢕⢕⢕⢕⢕⢕⢕⢕⢕⢕⢕⢕⢜⢕⢇⢕⢕⣼⢝⢕⢕⢕⢝⢝⢝⢗⢣⢵⣵⣵⡕⣕⣝⣝⣵⣕⣷⣿⣧⣮⣕⣱⣵⣵⣵⣕⢕⢕⢕⢝⢝⢕⢕⢕⢟⠀</a:t>
            </a:r>
            <a:br/>
            <a:r>
              <a:t>⠀⠄⠀⠀⠀⢄⡰⢕⢕⢕⢕⠁⠁⠀⠀⠀⠀⠀⠀⠀⢀⢁⢑⢕⢕⢕⢟⢕⢜⢔⢀⢀⢀⠀⠔⢕⠑⢑⣔⣔⢕⢕⢕⢕⠕⠕⢅⠀⠀⠀⠀⠀⠀⠀⠁⠀⠀⠑⠁⠑⠑⢕⢕⢵⣕⣱⢵⢗⢟⢻⢿⢿⣿⡿⢿⢟⢝⢕⢕⢕⢔⢀⢀⢕⢕⠀⠀⠀⠔⠀⠀⠀⠀⠀⠀⠀⠀⠁⢕⢕⢕⠀⠀⢀⢔⢕⢕⢕⢄⠀⠀⠀⠀⠀⠀⠀⠀⢀⢐⢔⢜⢕⢄⠀⠀⠀⠀⠀⠀⠀⢀⢕⢕⢕⢕⢹⢝⢕⢗⢾⢿⣿⣿⣿⣇⣵⣕⣾⢷⣝⣟⣷⣾⣷⣾⣿⣿⣿⣿⣿⣿⢿⣿⣷⣷⣷⣿⣿⣿⣿⣿⣿⡿⢷⢕⣹⣿⢝⢕⢕⢕⢕⢕⢕⢕⢕⢕⢕⢕⢕⢕⢕⢕⢕⢕⣵⣕⢕⢕⢱⢗⢏⢕⢕⢕⢕⢕⢕⢕⢕⢕⢕⢕⢻⢿⡿⢿⢿⣿⣿⣿⣿⣿⣿⣿⣿⣧⢕⢝⢻⣏⢕⢕⢕⢜⢝⢕⢕⢕⢕⠀</a:t>
            </a:r>
            <a:br/>
            <a:r>
              <a:t>⢀⠀⠀⠀⠀⠘⢕⢕⢕⢕⢕⢅⢀⠀⠀⠀⠖⢇⢕⢕⢕⡕⢱⣔⡜⢝⢇⡕⢑⠄⢕⢕⢕⢕⢕⢕⢕⢕⢕⢻⢷⢕⢕⢕⠄⠀⠀⠀⠀⠀⠀⠀⠀⠀⠀⠀⠀⠀⠀⠀⠀⠁⠑⢕⠟⠇⠕⢕⢕⢕⠕⢕⢕⢕⢕⢕⢕⢕⢕⢕⡕⢇⢕⢕⢕⢕⢀⠀⢀⠐⢀⢄⢄⢀⠀⠀⠀⠠⢕⢕⢕⢔⢱⣵⣧⣷⢾⣷⣵⣔⣄⢄⢄⢄⢄⣔⣴⣵⣕⢱⢕⢇⠄⠀⠀⠀⠀⠀⠁⠁⠁⠑⢕⢕⢕⢕⢣⢕⢕⣱⢱⣿⣿⣟⣏⡕⢕⢕⢇⢕⢝⢝⢝⢜⢹⣿⣿⣿⡿⢟⣿⢷⢣⣜⣽⡝⣝⢿⢿⣿⣿⣷⢷⢷⢕⢟⢏⢕⢕⢕⢕⢕⢕⢕⢕⢕⢕⢕⢕⢕⢕⢕⢵⢵⣿⣿⡽⢕⢕⢕⢕⢕⢕⢕⢕⢕⢕⢕⢕⢕⢕⢕⢕⢕⢕⢱⣷⣷⣾⣿⣿⣻⣿⢏⢝⢹⢿⣷⣷⡽⢟⢟⢗⢕⢕⢣⢕⢇⢕⣱⠀</a:t>
            </a:r>
            <a:br/>
            <a:r>
              <a:t>⢁⠁⠐⢄⠀⠀⠁⠁⠁⠁⠁⠀⠀⠀⠀⠀⠀⢄⢔⡱⢜⢟⢟⢟⢟⢕⢕⣕⡕⢳⣵⡇⢽⢏⢕⢕⢕⢕⢟⡣⣵⡕⡕⢕⡕⠀⠄⢀⠀⠀⠀⠀⠀⠀⠀⠀⠀⠀⠄⠄⠄⠀⠐⠐⠐⠀⠀⠁⠁⠀⠀⠁⢕⢁⠀⠀⠁⠀⠀⠑⢕⢕⢕⢕⢕⢕⢕⠕⠑⠁⢅⢜⢕⢵⡄⢀⡀⢄⢕⢕⠕⠕⢝⢁⢕⢕⢱⡼⢕⢜⢫⣿⣿⣿⢿⢫⢝⢕⢕⢵⢷⢕⠱⠱⢵⢵⡔⣔⣄⣕⡴⢵⢷⢵⢵⣕⣕⢕⢕⢼⢺⡿⢻⣿⣵⣿⣿⣧⣕⢕⢕⢕⢕⢕⢕⢏⡿⣝⣱⣷⣷⣿⣿⣿⣿⡇⢕⣵⡵⢵⢜⢗⢕⢕⢕⢕⢕⢕⢕⢕⢕⢕⢕⢕⢕⢕⢕⢕⢕⢕⢕⢕⣕⣿⡧⢝⢕⢕⢕⢕⢕⢕⢕⢕⢕⢕⣵⣵⣧⣵⣷⣷⣷⣧⣵⣿⣿⣿⣿⣿⣿⣿⣿⣿⣷⣿⣿⣿⣿⢿⣷⣷⣷⣱⣵⣵⣵⣷⣾⣿⠀</a:t>
            </a:r>
            <a:br/>
            <a:r>
              <a:t>⢕⢕⢐⠀⠀⠀⠀⠀⠀⠀⠀⠀⠀⠀⠀⠀⠀⠱⢟⢗⢷⢇⢇⢕⢕⡕⣕⣟⢟⢾⠕⢗⢗⢕⢜⢟⢟⢞⢕⣜⣽⣗⡕⢕⢕⢕⢔⠜⠑⠀⠀⠀⠀⠀⠀⠀⠀⠀⠀⠀⠀⠀⠀⠀⠀⢀⢀⢄⡄⢔⢄⣕⢕⢑⠀⠀⠀⠀⢄⢔⢕⢕⢕⢷⡯⢵⢕⢕⢔⢕⣕⣱⢵⢿⢿⣿⣟⣧⣕⣕⣔⡕⣕⣝⢕⢕⢗⡗⢗⢕⢝⢝⠑⠃⠁⠁⠁⠈⠁⠀⠀⠀⢔⢔⡕⠐⠁⠁⠁⠀⠀⠀⠁⢕⢕⢜⣿⢽⢇⢕⢜⡟⣕⢟⣏⢗⢣⢕⢜⢝⡟⢗⢇⢕⢻⢿⢷⢗⣗⢟⢟⣟⣫⢼⣟⡵⢏⢕⢕⢕⢕⢕⢕⢕⢕⢕⢕⢕⢕⢕⢕⢕⢕⢕⢕⢞⢕⢕⢱⢕⢞⢝⢝⢕⢕⢵⢕⢕⢕⢕⢕⢕⢗⢕⣱⣵⣜⡿⢟⢟⢟⢽⢿⣿⣿⣿⣿⣿⣿⣿⣿⣿⣿⣿⣿⣿⣿⣿⣿⣿⣿⣿⣿⣿⣿⣿⣿⣿⣿⣿⠀</a:t>
            </a:r>
            <a:br/>
            <a:r>
              <a:t>⢕⢕⢕⢔⠐⠀⠀⠀⠀⠀⠀⠀⠀⠀⠀⠀⠄⠑⠁⠁⢕⢕⢑⢄⢕⢕⡷⠃⠑⠁⠀⠀⢱⢗⢓⢕⢻⢿⢟⢝⢕⢄⡁⠀⢁⠁⠕⢄⠀⠀⢀⠀⠀⠀⠀⠀⠀⠀⠀⠀⠀⠀⢀⣄⣵⢞⢏⠝⠕⢕⢵⢵⢇⢕⢄⢄⢔⢔⢕⣕⣵⣵⣷⣕⣕⣕⣼⣕⣾⢟⢟⡿⣷⣿⣿⣽⡕⢹⣽⡿⢟⡟⢕⢝⢝⢟⢻⢿⣿⣿⣯⡕⢄⢄⠀⠀⠀⠀⢀⢄⢕⠑⠑⠁⠀⠀⠀⠀⠀⠀⠀⠀⢀⢕⢕⣜⣕⣱⣷⣷⡇⢻⢝⢕⢕⢕⢕⢕⢕⢧⢕⢵⣵⣕⣱⣵⣷⣷⣿⢷⢾⡿⢷⢕⢕⢕⡱⢵⡜⢕⢵⢸⢳⢗⢕⡕⢕⣗⡕⢱⢕⢕⢕⢕⢕⢕⢕⢕⢕⢕⢕⢕⢕⢕⢕⢕⢕⢕⢕⢕⢕⢕⢕⢕⢕⢕⢕⢕⣕⡕⢕⢕⢕⢝⢟⢟⢟⢿⣿⣿⣿⣿⣿⣿⣿⣿⣿⣿⣿⣿⣿⣿⣿⣿⣿⣿⣿⣿⣿⣿⠀</a:t>
            </a:r>
            <a:br/>
            <a:r>
              <a:t>⢕⢕⠕⠁⠀⠀⠀⠀⠀⠀⠀⠀⠀⠀⠀⠀⢄⢔⣱⣵⡧⣵⡱⢵⡗⢟⣕⢄⠀⠀⠀⠀⠁⠁⢕⢕⢕⢕⢕⢕⢕⢕⢕⢕⠜⢄⢄⢄⢕⠐⠀⠕⠑⢖⢆⢔⠐⠐⢄⢠⢴⡴⢿⢟⡗⢕⢧⢔⢄⢄⢕⢕⢕⢕⢕⢕⢝⢗⢞⢹⢧⢼⢽⢼⣽⣽⣿⣿⣿⣿⣷⡟⢏⢝⣿⣿⣿⣿⣿⣷⣿⣟⣿⣿⣿⣿⣿⡿⢿⢻⣟⢇⢕⣜⡕⢔⢕⢕⢇⠁⢀⢀⢄⣔⣔⣴⣴⢴⢴⢴⢴⢷⢗⢣⢕⢏⢟⢻⣿⣿⡇⢕⢕⢕⢕⢕⢕⣱⣕⣕⢕⣻⣿⡿⢾⢏⢝⣕⢕⢕⢕⢕⢕⢱⢷⢇⢕⢕⢕⢕⢕⢕⢕⢕⢝⢝⢝⢕⢕⢕⢕⢕⢕⢕⢕⢕⣕⣕⢕⢕⢕⢕⢕⢕⢕⢕⡕⢕⢕⢕⢕⢕⢕⢕⢕⢕⢕⢕⢕⢕⢕⢕⢕⢕⢕⢕⢕⢱⢜⢿⢻⢿⣿⣿⢿⣿⣿⣿⣿⣿⣿⣿⣿⣿⣿⣿⣿⣿⣿⣿⠀</a:t>
            </a:r>
            <a:br/>
            <a:r>
              <a:t>⢁⡁⠁⠀⠀⠀⠀⠀⠀⠀⠀⠀⠀⠀⠀⠑⢕⢎⢝⠛⠁⠑⢕⢱⡕⢸⢝⢕⠀⠀⠄⢔⢆⢔⢕⢕⣕⡗⢺⢏⢝⢕⢕⢕⢄⠅⠀⠀⠀⠀⠄⠀⠀⠀⠀⠀⠐⢔⢵⢕⢾⢿⢿⢷⡯⢕⢱⢝⡕⢟⢺⢟⢱⢟⢍⠁⠁⠑⠕⢕⢝⡕⢝⢿⣿⣿⣿⣿⣿⢿⣿⡕⢵⢗⢿⢿⣿⣟⡟⢟⢟⢻⣿⣿⣿⣿⣿⣧⡽⢗⢜⢝⣿⢿⣿⢿⣷⢿⢷⢕⢱⢕⢞⣝⢝⡕⢕⠑⠑⠑⠀⠁⢕⢕⡟⢷⢗⢸⢿⣿⣿⣧⣕⢕⢜⢗⣇⣷⣿⣿⣏⣵⣷⡕⣕⣱⣷⣷⡵⣵⣧⣷⣵⡕⢕⢕⢕⢕⢕⢕⢕⢕⢕⢕⢝⢕⢇⢕⢕⢕⢕⣕⣱⣵⢵⢞⣝⡕⢕⢕⢕⢕⢕⢕⢕⢕⢜⢕⢕⢕⢕⢕⢕⢕⢝⢕⢕⢕⢕⢕⢕⡕⢕⢕⢕⢕⢕⢕⣕⣱⣱⣱⢜⢻⣷⣧⣝⡝⢻⢿⣿⣿⣿⣿⣿⣿⣿⣿⣿⣿⠀</a:t>
            </a:r>
            <a:br/>
            <a:r>
              <a:t>⢕⢇⢇⢔⢔⢔⢔⢔⢔⢄⣄⣄⣕⣕⢕⢕⡄⢄⢄⢄⢀⢀⢀⢉⢕⢕⢕⢕⢄⢕⢜⢕⢕⢕⢕⢕⢕⢕⢕⢕⢕⠑⠑⠁⠁⠀⠀⠀⠀⠀⠀⠀⠀⠀⠀⠀⠀⠀⢱⣵⢵⢵⣕⣕⡝⢇⢕⢕⢽⢝⢕⢗⣕⢇⢕⢕⣔⢔⣔⢵⢗⢱⢕⣸⣿⡿⢿⣿⣿⣿⣿⣗⣕⣕⣵⣷⣟⣿⣟⢗⡗⢝⣝⢝⡝⢻⣿⣿⢇⢕⢕⢕⠕⢕⢕⢕⢕⢱⣕⢕⢕⣵⣼⣷⣷⣕⣔⣄⢀⢄⢔⢕⢱⢵⢷⢵⢵⢵⣼⣿⣿⣿⣿⣿⢷⢷⣾⣿⣿⡿⣿⣿⣿⣿⣿⣿⢇⢜⢕⢕⢵⢜⣟⢕⢕⢕⢕⢕⢕⢕⢱⣵⣷⢏⢟⢝⢝⢕⢕⢕⢕⢕⢕⢕⢕⢕⢕⢕⢕⢕⢕⢕⢕⢕⢕⢕⢕⢕⢕⢕⢕⢕⢱⢵⢕⢕⢕⢕⢕⢕⢕⢝⢝⢗⣵⣕⡕⢕⢝⣿⣿⣿⢟⣻⣟⢟⢟⢝⢟⢾⣿⣿⣿⣿⣿⣿⡿⣿⣿⣿⠀</a:t>
            </a:r>
            <a:br/>
            <a:r>
              <a:t>⢕⢕⢕⢕⢅⢁⠁⠁⠁⠁⠑⠘⠝⠟⢟⢟⢿⢗⢗⣟⣗⣗⣳⡷⢧⢗⢇⡕⣕⣧⢇⢕⢕⠑⠕⠄⠀⠀⠀⠀⠀⠀⠀⠀⠀⠀⢀⢀⣴⡴⢶⢆⢔⢰⢴⢴⢴⢷⢯⢿⢗⢇⢜⢕⢕⢕⢕⢣⢕⢄⢅⠕⢕⢕⢳⢕⢕⢕⢕⢕⢕⢕⢧⢕⢝⢕⢗⢏⡝⢹⣿⣿⣿⣿⣿⣿⣿⣿⣿⣿⣿⣿⣝⢜⢝⣕⣟⢇⢇⢕⣕⣵⡔⣗⣾⢿⢇⢕⢕⢇⢕⢟⢗⢇⢝⢕⢗⢎⢕⢕⢞⢳⢗⢗⢗⢕⡕⣕⣷⣿⣿⣿⣿⣿⣿⣷⣿⣿⣿⡿⢕⢕⢕⢜⢕⢕⢕⢕⢵⢕⢕⢜⢏⢇⢷⡞⢗⢱⢵⢗⣾⣿⣷⣵⣵⡵⢕⢕⢕⢕⢕⢕⢕⢕⢕⢕⢕⢕⢕⢕⢕⢕⢕⢕⢕⢕⢕⢕⢕⢕⢕⢕⢕⢕⢕⢕⢕⢕⢕⢕⢕⢕⢕⢕⢕⢜⢟⢳⢕⢸⣿⣿⣿⣿⣿⣿⣵⣵⢕⢕⢕⢝⢕⢕⢕⢕⢕⢕⣕⣿⠀</a:t>
            </a:r>
            <a:br/>
            <a:r>
              <a:t>⢕⢕⢕⢕⢕⢕⢄⢄⢔⢕⢱⢔⢔⠀⠀⠀⠁⠁⢕⢝⢽⢝⢏⢕⢝⢟⣟⣿⣿⣿⢇⢕⢅⠀⢀⠀⠀⠀⠀⠀⠀⠀⢀⢄⣴⣵⣿⢟⢕⢕⢕⢕⢕⢕⠕⢱⢵⢇⢕⢕⢜⣗⣇⣕⣵⣼⣷⢇⢕⡕⢱⢕⢕⢕⢕⣕⡕⢕⢗⢕⢕⢕⢕⡕⣵⡕⢜⢕⣳⣷⣿⣿⣿⣿⣿⣽⣿⢿⣿⢻⣟⣿⣟⣽⣟⣷⣷⡿⢞⢟⡟⢟⢝⢯⢝⢗⢕⠕⠑⠑⠁⢁⢕⣕⣕⣕⣕⣕⣔⢔⢅⢕⢕⢕⢕⢕⢺⣯⣟⣿⣿⣿⡿⢟⢟⢟⢟⢟⢗⢝⢕⢕⢕⢗⢕⢕⣕⣕⢕⢕⢕⢕⢕⢕⢸⡏⡽⢷⣵⣵⣱⣵⡏⢕⢕⢝⢕⢕⢕⢕⢕⢕⢕⢕⢕⢕⢕⢕⢕⢕⢕⢕⢕⢕⢕⢕⢕⢕⢕⢕⢕⢕⢕⢕⢕⢕⢕⢕⢕⢕⢕⢕⢕⢕⢕⢕⢕⢕⢕⢕⢜⢻⣿⢟⡟⢝⢕⢕⢕⢕⢜⢟⢫⢽⢝⡝⢕⢸⣿⣿⠀</a:t>
            </a:r>
            <a:br/>
            <a:r>
              <a:t>⢕⢕⠀⠁⠁⠁⠁⠑⢕⢕⢕⢕⢕⣕⢖⢕⣵⣵⡵⢵⢵⡳⢗⢿⣿⣿⣿⢟⢣⢿⢝⢕⢕⢅⠁⠀⠀⠀⢀⡀⢄⣰⣵⣿⣿⣿⣿⢇⢕⢣⢱⢕⢕⢔⢔⢔⢱⢱⣷⡗⢕⢕⣜⡝⢝⣻⣿⣿⣧⣵⢵⢕⢸⢵⡵⢷⣵⣱⣽⣷⣾⣧⢕⣞⣯⣵⣷⣾⣿⣿⣿⣿⣿⣿⣿⣿⣿⣷⣿⣧⣿⣿⣇⣕⡾⢿⢾⢇⢕⢕⢕⢵⣵⣵⣕⣕⣕⢄⢄⢄⢔⣕⣕⣕⢷⢷⡾⢽⣿⣿⣷⡕⢕⢕⢕⢕⢕⢸⣿⣿⣿⣿⣧⡕⢕⢕⢕⢕⢕⢕⢕⢕⢕⢕⢕⢕⢜⢇⢕⢕⢷⢧⢕⡕⣸⣵⣵⢟⣻⢟⢟⢞⣷⢕⢕⢕⢕⢕⢕⢕⢕⢕⢕⢕⢕⢕⢕⢕⢕⢕⢕⢕⢕⢕⢕⢕⢕⢕⢕⢕⢕⢕⢕⢕⢕⢕⢕⢕⢕⢕⢕⢕⢕⢕⢕⢕⢕⢕⢕⢕⢕⣕⢜⢕⢕⢕⢕⢱⣵⣵⣕⢕⢕⢕⢝⢝⢹⢾⣿⣿⠀</a:t>
            </a:r>
            <a:br/>
            <a:r>
              <a:t>⠕⠑⠔⠔⢔⢄⢄⢀⢄⢱⢕⢼⢷⣞⣗⢕⢕⢜⢗⢜⣏⣕⣕⢱⡞⢟⢳⡕⢕⢕⢕⢕⢕⢕⢔⡰⢔⣷⢗⢗⢯⢻⢟⣯⣇⢕⢣⢱⢕⢵⣕⢼⢇⢕⢕⢕⢱⢕⢹⢿⣵⢕⢳⢷⢯⣗⢏⢕⢝⢇⢟⢟⡗⣕⣜⣞⣽⣿⣿⣿⣾⣧⣼⣿⣿⣿⣿⣿⣿⣿⣿⣿⣿⣿⣿⣿⣽⣽⡵⢿⡿⢕⢟⢝⢕⢕⢕⢕⢕⢕⢕⢕⢕⢕⢕⣕⡕⢝⢼⣽⢿⣿⡝⢝⣕⣱⢞⢧⣼⣿⣿⣷⣧⣵⣷⣿⣿⣿⣿⣿⣿⡟⢕⢕⢕⢕⢕⢕⢕⢕⢕⢕⢕⢕⢕⢕⢕⢕⢕⢕⢇⢗⢹⣷⣿⢞⢝⢝⢟⣟⡕⢕⡺⢇⢕⢕⢕⢕⢕⢕⢕⢕⢕⢕⢕⢕⢕⢕⢕⢕⢕⢕⢕⢕⢕⢕⢕⢕⢕⢕⢕⢕⢝⢗⣳⣧⣵⢕⢕⢕⢕⢕⢕⢕⢕⢕⢕⢕⢕⢱⣿⣿⣷⢕⢕⣱⣕⣕⣼⡝⢕⢕⢕⢕⢕⢕⢕⢱⢕⢝⠀</a:t>
            </a:r>
            <a:br/>
            <a:r>
              <a:t>⢔⢄⢄⢘⢟⢟⠟⠕⢗⢗⢗⢕⢟⢇⢝⢝⢝⢕⢷⣿⣿⣿⣿⣳⣷⣷⢕⢝⣵⡷⢕⡕⢵⢕⣕⢗⢕⢕⢕⢕⢕⢺⡿⢏⢏⢝⢕⣕⣕⣕⣸⣇⢇⢕⢗⢷⣿⣿⣿⣿⢏⢕⢱⢕⢕⢕⢕⢟⣹⢟⢝⣻⣿⣻⣿⣿⣿⣿⣿⣿⣿⡿⣕⣱⣵⣾⣿⣿⣿⣿⣿⣿⣿⣿⢻⢿⢿⢎⢝⢝⢕⢕⢕⢕⢕⢕⢕⢕⢕⢕⢕⢕⢜⢕⢝⢕⢕⢕⢕⢕⢜⢝⢝⢝⢕⢝⢕⢼⢏⣿⡿⣿⣿⣿⣻⣏⢕⢝⢟⣿⣷⣷⣧⣵⣕⢕⢕⢕⢕⢕⢕⢕⢕⢕⢕⢕⢕⢕⢕⣱⣵⣕⣜⡻⡟⢷⣯⢷⡕⢜⣷⣷⣇⣕⢕⢕⢕⢕⢕⢕⢕⢕⢕⢕⢕⢕⢕⢕⢕⢕⢕⢕⢕⢕⢕⢕⢕⢕⢕⢕⢕⢕⢕⢗⢕⢕⢜⢕⢕⢕⢕⢕⢕⢱⢕⢕⢕⢕⢕⢜⢟⢟⢿⢿⢟⢏⢝⢝⢝⢝⢝⢝⢗⢇⢇⢕⢷⣯⣳⣷⠀</a:t>
            </a:r>
            <a:br/>
            <a:r>
              <a:t>⣿⣟⡕⣵⢵⢕⢵⣥⣕⣕⣕⣔⣄⣔⣕⣕⣕⣕⣕⡜⢏⢝⢝⢟⢗⣜⣱⢵⣿⣷⣿⣷⣱⣿⢟⢕⢕⢕⢕⢕⢕⣼⣷⣕⡇⢕⣿⢟⢏⣿⣿⢟⢕⢕⣵⢿⢕⣵⢜⢝⢕⢕⢕⡕⢕⢕⢕⢕⢝⢕⣾⣿⡿⣿⣿⣿⣿⣽⣿⣿⣿⣿⣿⣿⣿⣿⣿⣿⣿⣿⣿⣿⣿⡏⢕⢕⢕⢕⢕⢕⢕⢕⢕⢕⢕⢕⢕⣵⣎⣽⣷⣧⢷⢗⢗⢕⢕⢕⢕⢕⢕⢕⢕⢕⢕⢜⢗⢇⢝⢟⡿⣿⣿⢟⢻⣧⢕⢕⢹⣿⣿⣿⣿⣿⣿⣿⣿⣿⣧⣵⣕⣕⣕⡱⣵⣷⣞⡣⣧⣷⣷⣿⣷⣷⣷⣿⡿⢝⢕⢕⢜⡹⢿⢟⢱⢷⡕⢕⢕⢕⢕⢕⢕⢕⢕⢕⢕⢕⢕⢱⣵⡕⢕⢕⢕⢕⢕⢕⢕⢕⢕⢕⢕⢕⢕⢕⢕⢕⢕⢕⢕⢕⢕⢕⢕⢕⢕⢕⢕⢕⢕⢕⢕⢕⢕⢕⢕⢝⢕⢕⢕⢕⢕⢕⢵⣾⣿⣿⣿⣿⠀</a:t>
            </a:r>
            <a:br/>
            <a:r>
              <a:t>⠘⠙⠝⠕⢗⢾⢿⣿⣿⣿⣟⣟⣟⣟⢏⣹⣹⣝⣝⣿⣧⣵⣗⣻⣿⣿⣵⣿⣿⡵⢽⢿⢟⢝⢕⢕⢕⢕⢕⢕⢱⣿⣟⢇⢿⢕⢕⢕⢕⡜⢕⢕⢕⣾⢇⢕⣕⣹⣿⣿⣿⣧⣸⣇⡕⢕⢕⢕⢕⢟⢿⣿⢜⢿⣿⣿⣿⢿⣿⣿⣿⣿⣿⣿⣿⣿⣿⡿⢟⣿⣟⢹⡕⢕⢕⢕⣕⢕⣱⣷⣷⡵⣕⣵⣿⢟⢏⢟⢎⢕⢕⢕⢕⢕⢕⢕⢕⢕⢕⢕⢕⢕⢕⢕⢕⢕⢕⢕⢱⡕⢕⣵⣾⣷⣿⣵⣕⣕⣷⣿⣿⣿⣿⣿⣿⣿⣿⣿⣿⣿⣿⡿⢿⢏⢝⢝⣕⣱⣿⣿⣿⣿⣿⣟⡽⢕⢕⢕⢕⢕⢜⢕⢕⢕⣕⣕⢕⢕⢕⢕⢕⢣⢵⢵⢕⢕⢕⢕⢕⣸⣿⣿⡕⢕⢕⢕⢕⢕⢕⢕⢕⢕⢕⢕⢕⢕⢕⢕⢕⢕⢕⢕⢕⢕⢕⢕⢕⢕⢕⢕⢕⢕⢕⢕⢕⢕⢕⢕⢕⢕⢕⢕⢕⢕⢕⣿⣿⣿⣿⣿⠀</a:t>
            </a:r>
            <a:br/>
            <a:r>
              <a:t>⢄⢄⢄⢄⢄⣁⢁⢁⣕⢕⡝⢝⢝⢝⢟⢻⣿⣿⣿⣿⣿⣿⣿⣿⣿⡿⢝⡱⢕⢕⢱⢕⢕⢕⢕⢕⢱⢵⢕⢕⢜⢻⣿⢗⢕⢕⢕⡇⢱⢕⡕⢕⣸⣿⣕⣵⣿⣿⢿⣿⣿⣯⡿⢿⢿⢕⢕⣕⣷⢱⢷⢟⢿⣷⣿⢝⣺⢵⢷⣿⣿⣿⣿⣿⣿⢿⣿⣷⣗⡏⢜⣕⢇⢕⣕⣺⣿⢷⣿⢿⢿⢟⢎⢝⢕⢕⢕⢕⢕⢕⢕⢕⢕⢕⢕⢕⢕⢕⢕⢕⢕⢕⢕⢕⢕⢕⢕⢕⢕⢝⢾⣿⣿⣿⣿⣿⣿⣿⣿⣾⣿⣻⣿⣿⣿⣿⣿⣿⣿⣿⣯⣧⣕⣵⣷⣷⣿⣿⣿⣿⣟⣟⢝⢝⢕⢕⢕⢕⢕⢕⢕⢕⢕⡕⢱⢵⢮⢯⢕⢕⣱⣼⣵⣵⣧⣵⢕⢜⢟⢿⢿⣿⣿⡕⢕⢕⢕⢕⢕⢕⢕⢕⢕⢕⢕⢕⢕⢕⢕⢕⢕⢕⢕⢕⢕⢕⢕⢕⢕⢕⢕⢕⢕⢕⢕⢕⢕⣵⣷⢕⢕⢕⢕⢱⣾⣿⣿⣿⣿⣿⠀</a:t>
            </a:r>
            <a:br/>
            <a:r>
              <a:t>⠚⠛⠛⠛⠛⠛⠓⠑⠓⠓⠃⠑⠘⠑⠑⠓⠃⠑⠛⠛⠛⠛⠛⠛⠛⠃⠑⠑⠘⠑⠑⠑⠃⠑⠑⠓⠃⠑⠑⠑⠑⠘⠛⠃⠑⠑⠃⠘⠑⠑⠑⠚⠋⠛⠛⠛⠓⠑⠑⠘⠘⠛⠋⠑⠃⠑⠚⠛⠑⠑⠑⠘⠛⠛⠛⠛⠛⠃⠚⠛⠛⠛⠛⠛⠛⠑⠑⠓⠓⠓⠚⠛⠛⠛⠛⠋⠑⠑⠑⠑⠑⠑⠑⠑⠑⠑⠑⠑⠑⠑⠑⠑⠑⠑⠑⠑⠑⠑⠑⠑⠑⠑⠑⠑⠑⠑⠑⠑⠑⠑⠘⠛⠛⠛⠛⠛⠛⠛⠛⠛⠛⠛⠛⠛⠛⠛⠛⠛⠛⠛⠛⠛⠛⠛⠛⠛⠛⠛⠛⠛⠛⠓⠓⠚⠑⠑⠑⠑⠑⠑⠓⠓⠚⠛⠃⠑⠑⠑⠙⠙⠑⠑⠑⠘⠙⠑⠑⠑⠑⠑⠑⠙⠙⠓⠑⠑⠑⠑⠑⠑⠑⠑⠑⠑⠑⠑⠑⠑⠑⠑⠑⠑⠑⠑⠑⠑⠑⠑⠑⠑⠑⠑⠑⠑⠑⠑⠑⠛⠛⠓⠑⠑⠑⠙⠛⠛⠛⠛⠛⠛⠀</a:t>
            </a:r>
            <a:b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⢜⢝⢕⢕⢕⢕⢔⢕⢕⢜⢍⢝⢕⢜⡛⠏⢕⢕⢸⡿⢛⢕⢕⢹⡿⢏⢕⠘⣿⢿⢇⢕⢕⢔⣿⣿⡇⢕⢜⢏⢝⢕⢕⢸⠻⡏⢕⢔⡻⠟⢕⢕⠘⠿⠿⢛⢇⢕⢝⠛⠕⢕⢕⢔⢕⢕⢕⢌⢟⠏⢕⢕⢜⢛⢇⢕⢔⢻⠿⢛⢛⢿⣿⣿⢕⢕⢹⣿⣿⢇⢕⢔⢝⢇⢕⢕⢜⠟⠛⢍⢝⢔⢀⣿⡇⢕⣿⣿⣿⡇⢻⣿⣿⡟⢕⢿⣿⣿⡇⢔⢿⢟⢕⢕⢔⣠⣿⡿⢛⢔⢜⢝⢕⢕⢕⢜⢝⢕⢕⢕⢔⢝⢍⢕⢜⢝⢍⢕⢕⢌⢛⢟⢕⢕⢻⣿⣿⡇⢕⢕⢌⢛⢟⢕⢌⢛⢟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⣠⢕⢕⢕⢅⢠⢕⢕⢌⣷⢄⢕⢕⢕⢕⢄⠛⢕⢕⢕⢕⢕⢕⢕⢕⢕⢕⢕⢕⢕⢕⢕⢕⢕⢕⢕⢕⢜⢝⢕⢕⢕⢸⣿⡟⢕⢕⢕⢕⢕⢕⢕⢕⢰⢿⢕⢕⢰⣿⣿⡇⢕⢿⣿⣿⢕⢔⣿⣿⡇⢕⢸⣿⣿⢕⢕⢸⠕⢕⢕⢕⢻⡟⢇⢕⢕⢕⢕⢕⢕⢕⢕⢕⢕⢕⢕⢕⢕⢕⢕⢕⢕⢕⢕⢕⢕⢕⢕⢕⢕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⢔⢕⢕⢕⠇⢀⢕⢕⢕⢔⢕⢕⢕⢕⢕⢕⢕⢕⢕⠁⢕⢕⢕⢕⢕⢕⢕⢕⢕⢕⢕⢕⢕⢕⢕⢕⢕⢕⢀⠑⢕⢕⠘⢇⢕⢕⢕⢕⢕⢕⢕⢕⢕⢄⢀⢕⢕⢸⣿⣿⡇⢕⢿⣿⣿⢕⢁⣿⣿⡇⢕⢸⣿⣿⡇⢕⠲⠕⢕⢕⢕⢌⢅⢕⢕⢕⢕⠑⢕⢕⢕⢕⢕⢕⢕⢕⢕⢕⢕⢕⢕⢕⢕⢕⢕⢕⢕⢕⢕⢕⢕⢌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⠘⣿⢕⢕⢕⢕⢕⢕⢕⢕⢕⢕⢕⢕⢕⢀⢕⢕⢕⢕⢕⢕⢕⢕⢕⢕⢕⢕⢕⢕⢕⢕⢕⢕⢙⣟⢕⢕⢕⢕⢕⢕⢕⢕⢕⢕⢕⢕⢕⢕⢕⢕⢕⢔⣿⣿⡇⢕⢸⣿⣿⢕⢕⢸⣿⡇⢕⢌⣿⣿⢕⢕⢕⢄⢕⢕⢕⢕⢕⢕⢕⢕⢕⢄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⠸⣟⡁⢕⢕⠸⢏⢕⢕⢸⣿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⢛⢕⢕⢕⡕⢕⢕⢕⢕⢕⢕⢕⢕⢕⢕⢕⢕⢕⢕⢕⢕⢕⢕⢕⢕⢕⢕⢕⢕⢕⢕⢕⢕⢕⢕⢕⢕⢕⢕⢕⢕⢕⢕⢕⢕⢕⢕⢔⢕⢕⢕⢕⢕⢕⢕⢕⢕⢕⢕⢕⢕⢔⢕⢕⢕⢕⢕⢕⢕⢕⢕⢕⢕⢕⢕⢕⢕⢕⢕⢕⢔⣼⣷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⢘⢔⢕⢕⢕⢕⢕⢕⢕⢕⢕⠁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⢱⡥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⢁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⠑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⢅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⠕⢕⢕⢕⢕⡕⢱⢕⢕⢗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⢕⡜⢸⢕⣕⣕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⢰⢦⢆⢥⢕⢕⢗⢳⢷⢷⢧⢽⣵⣜⣝⣟⢟⢷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⢰⢽⢿⢿⣿⣿⣿⡿⢟⢳⢾⢽⣟⡿⢧⣵⡕⢕⢇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⢱⢔⢕⠕⠕⢕⣕⢕⢟⢟⢕⡕⣕⢕⢕⢜⠟⢳⢮⢝⢳⢧⣕⡻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⣿⢷⠷⡕⠀⢕⣼⣴⢱⣵⣵⡵⢵⣷⣅⡑⢵⣵⣷⣾⣷⣷⣗⣵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⡜⢕⢕⠀⠁⠀⢕⡿⢿⢜⢻⢿⠕⢞⢏⢟⢏⢕⣕⣕⣕⣱⣵⣴⣜⢝⣝⢃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⣱⣕⢄⢀⢀⢄⢕⡴⢕⢕⣘⣛⣟⣻⣿⣷⣷⣾⣿⣿⣿⣷⡜⢝⢻⢷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⣯⣵⣷⢪⢕⣝⣹⣽⣿⣿⣿⣿⣿⣿⣿⣿⣿⣿⣿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⢇⢕⣼⣷⣿⣿⣿⣿⣿⣿⣿⣿⣿⣿⣿⣿⣿⡇⢕⢕⢕⢱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⡇⢟⢏⢹⣿⣿⣿⣿⣿⣿⣿⣿⣿⣿⣿⣿⣿⣧⡵⢕⢕⣕⣾⢇⡕⢕⢕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⣷⡕⢕⢕⢘⢙⢙⢝⢝⢟⢟⢟⢟⢟⢏⣝⣹⣵⢗⡣⠾⠛⢙⣅⢡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⡿⠇⢜⠱⢱⣧⣥⢡⣥⣥⠑⠁⠀⢕⣕⣕⣅⣱⣕⣵⣴⣷⣾⡿⠝⢕⣵⠇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⡿⢝⢕⢐⠀⠁⠀⢱⢻⣿⡎⣿⣿⢄⠀⠀⠈⢟⢟⢟⢟⢟⠟⠛⠙⠁⠀⠀⠜⠑⢔⠀⠀⢕⢕⢕⢕⢑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⢕⣅⡅⠀⠀⠀⠑⢜⠍⢅⣕⣕⡕⢕⢔⢔⢐⠀⠀⠀⠀⠀⠀⠀⠀⠀⠀⠀⠀⠀⠀⢔⢔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⢋⢻⢿⢿⣟⢗⠑⢔⢇⢽⢿⢿⣟⣹⣵⣵⠕⠀⠄⡱⠁⠀⢄⢕⠀⠀⠐⠄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⢜⢗⢵⣕⡕⢕⢕⢕⣵⣵⣽⣽⣽⡵⠃⠀⠀⢕⢜⠀⠀⠁⠑⠑⠀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⢏⢕⢕⣣⣕⢵⢵⢷⢿⢿⢿⢿⢧⢕⠀⠄⠕⢕⠑⢀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⢗⢕⢕⣱⢵⢵⠷⢷⢷⢗⢗⢓⢚⢏⢙⢅⠁⢔⢁⢄⢔⢄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⢜⢕⢕⠀⠀⠀⠁⠁⠑⢜⢎⢱⢱⢏⢕⢕⢕⢔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⢀⢀⢀⢄⢔⢕⢕⢕⢕⢔⢕⢕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⢾⣷⡵⢱⢕⢕⢕⢕⢕⢕⢕⢕⢕⢝⢝⢕⢕⢕⢕⢕⢕⢕⢕⢕⢿⣿⣿⣿⣫⡿⢇⢕⢇⢕⢕⢕⢕⢕⢕⢕⢕⡝⢏⢝⢝⢏⢝⢟⢻⣿⣿⣿⢵⢯⢽⣟⣿⣷⣵⣜⣕⣕⣕⣕⣵⣕⣕⣕⣽⣾⣿⣏⣽⣹⣿⣿⣿⡿⢿⢿⢟⡝⢵⢱⢫⣹⡿⢿⢟⢿⣿⣟⢟⢻⡽⢕⢕⢜⢜⢕⢕⢕⢕⢕⢕⢕⣹⢕⢕⢜⢝⢟⢼⣿⣿⣿⣿⣿⣕⣕⢵⢕⢕⢕⢵⢷⢧⢕⢕⢕⢜⢷⣷⣯⡕⢕⢕⣕⣕⣽⢾⣾⢟⣇⡕⡝⢟⢕⢕⢝⢇⢕⢕⢕⢕⢕⢕⢕⢕⢕⢕⢕⢝⢕⢕⢕⢕⢕⢕⢕⢵⣕⢕⢕⢕⢕⢜⢝⢝⢟⢷⣷⣵⣕⢕⢕⢕⢕⢕⢕⢕⢕⢕⢕⢕⢕⢕⢕⢕⢕⢕⢕⢕⢕⢕⢕⢕⢕⢕⢕⢕⢕⢕⢕⢕⢕⢕⢕⢕⢕⢕⢕⢕⢕⠀</a:t>
            </a:r>
            <a:br/>
            <a:r>
              <a:t>⣿⣿⣿⣿⣿⣿⣿⣿⢿⢟⢟⢕⢕⢕⢕⢕⢕⢕⢕⢕⢕⢕⢗⢕⢕⢱⡇⢝⢕⣕⢕⢝⢗⢗⢇⢕⢕⢕⢕⢕⢕⢜⢝⢕⢕⢵⢵⢕⢝⡕⢗⢷⣷⣧⣕⣜⢞⢏⢝⢗⢳⢷⢷⣧⢵⣽⣼⣿⣵⣷⣼⣿⣿⣿⣿⣿⣿⣿⣿⣯⣽⣿⣝⡏⢝⣽⣿⣻⣿⣿⣿⣟⣹⣷⡵⢵⢕⢱⣕⣧⢸⣻⢱⣗⢗⣎⢕⢺⢟⢽⣕⡕⢕⢕⢕⢕⢕⢕⢕⢜⢕⢕⢕⢇⢕⢕⣷⣧⣟⡻⢿⢷⣜⢕⢮⣽⡗⢕⢕⢕⢜⢕⣵⣟⡣⢕⣵⣵⡵⢜⣇⡇⢟⢧⡕⢕⢕⢕⢕⢕⢕⡕⢱⢕⡕⢕⢵⢕⢱⡾⡇⢕⠑⠁⠑⠕⠕⠕⢕⢕⢕⣕⢱⢵⢷⡷⢳⢵⢕⢕⢕⢕⢕⢕⢕⢜⢗⢻⣿⢿⢿⢷⢕⢱⢕⢜⢝⣕⢳⢷⣕⣕⣕⡕⢕⢕⢕⢕⢕⢕⢕⢕⢕⢕⢕⢕⢕⢕⢕⢕⢕⢕⢕⢕⢕⢕⢕⢕⢕⢕⠀</a:t>
            </a:r>
            <a:br/>
            <a:r>
              <a:t>⣿⣿⣿⣿⣿⣿⡿⢕⢕⢕⢕⢕⢕⢕⢕⢕⢕⢕⢕⢕⢕⢕⢕⢜⢕⢕⢕⢕⢕⢜⢇⢵⢕⢕⢕⢕⢕⢕⢕⢕⢕⢹⢽⢽⢗⢗⢇⢱⢕⢕⢇⢕⢗⢟⣟⣟⢏⢿⢿⢳⡕⣕⣝⣿⣿⣾⣿⣿⣿⣿⣿⣿⣿⣿⢻⢟⢿⣿⡿⢿⢿⢝⢕⢻⢿⣿⡧⢽⣿⣿⢿⢟⢗⢇⢜⣸⢷⣿⣿⣿⣻⣿⣏⣵⢱⡕⢕⢕⢕⢳⣜⡕⢕⢕⢕⢱⡧⢕⡕⢕⢕⢕⢕⣻⣿⣾⡿⣿⣏⣝⡱⣱⣵⣿⣗⣇⡎⢕⣕⢕⢇⢕⢜⢕⢝⢝⣿⣏⣵⣧⢜⣿⣿⣷⣿⣿⣾⣧⣵⣮⢝⢕⢕⢕⡕⢕⣕⢱⡞⢏⠑⢀⠀⠀⠀⢀⢄⢄⢕⣱⡾⢏⣵⢞⢟⢝⢗⢇⢕⢑⢕⢕⢕⣳⢇⢕⢕⢕⢻⢗⣵⢇⢱⢕⢇⢕⢞⢕⢕⢕⢱⣼⣽⣝⢝⡝⢕⢗⢗⢗⣷⢕⣗⣳⣷⣇⢱⢼⢕⢇⢱⢵⢣⢵⢵⢵⢕⢕⣕⡕⠀</a:t>
            </a:r>
            <a:br/>
            <a:r>
              <a:t>⣿⣿⣿⡿⢟⢏⢕⢕⢕⢕⢕⢕⢕⢕⢕⢕⢕⢕⢕⢕⢕⢕⢕⢕⢕⢕⢕⢕⢕⢕⢕⢜⢕⢕⢕⢇⢱⢷⢕⢕⢕⢱⢕⢕⢕⢕⢕⢕⢕⢕⢕⢕⢕⢕⢝⢝⢟⢟⢏⢽⢿⢿⣟⣞⣟⣿⣿⣿⣿⣟⣻⣝⣝⡝⢕⣵⢽⡷⢇⡵⢵⢕⢕⢕⣱⣮⢜⢝⢼⣿⣿⣷⣾⣾⡟⢿⣿⣿⣿⣿⣿⢿⢟⢝⢕⢕⠕⠕⢕⢜⢕⢜⢿⢿⣿⣵⡕⢝⢳⣕⢱⡕⢜⢗⢕⢕⢜⣱⣽⣵⢕⢜⢗⢗⢿⢷⢕⢷⣵⡕⢟⢟⢟⢟⢷⢕⢜⢽⢿⣇⡕⢟⢻⢿⢟⣷⡏⢱⣼⣿⡕⢕⢕⢜⢕⣷⢗⢕⢕⢕⢕⠕⠕⠑⢕⢕⢕⢕⢝⢝⢗⢝⢕⢕⢕⢕⢕⢕⢕⢕⢕⢱⢼⣿⢵⡕⢇⢕⢗⢝⢇⡕⢜⢕⢕⢕⢕⢕⢕⢕⢕⢞⢟⢝⢝⢕⢕⢕⢹⢽⢯⢿⢵⣵⢵⣵⢷⢷⣵⡕⢕⢕⢕⢕⢕⢕⢕⢕⢕⢕⠀</a:t>
            </a:r>
            <a:br/>
            <a:r>
              <a:t>⢻⣿⡿⢗⢇⢕⢕⢕⢕⢕⢕⢕⢕⢕⡕⢕⢕⢕⢕⢕⢕⢕⢕⢕⢕⢕⢕⢕⢕⢕⢕⢕⢕⢕⢕⢕⢕⢕⢕⠕⠑⠑⠕⠑⠁⠁⢕⢕⠁⢀⢄⢕⢕⢜⢕⢜⢝⢕⢇⢕⢕⢜⢝⢟⢟⢏⢝⢝⢜⢞⢟⢿⢿⢟⢟⢟⢟⢿⣿⣞⣹⡿⢿⢏⢝⢝⢗⢱⢕⢹⢽⢽⢿⡇⢕⢜⢝⢝⢕⠑⢕⢜⠕⠑⠀⠀⠀⠀⠑⠝⠝⠝⠝⢝⢏⢝⢟⣺⡏⢕⢜⢝⡝⢝⢗⢕⢕⢇⢕⢵⣸⣕⢕⢝⢵⢵⣕⣕⢕⢝⢏⢕⢕⢕⢕⢕⢕⢕⢕⢕⢕⢕⢕⣱⣵⣜⡏⢕⢕⢕⢱⢷⢇⢕⣵⣵⣕⣕⢕⠁⢑⢕⢕⢔⢕⢕⢕⢕⣕⢕⢵⢕⢕⢇⢕⢕⢕⢳⣧⡱⢵⢕⢱⡕⢕⢕⢕⢕⢕⠕⠕⢕⢑⠁⢕⢕⢕⢕⢕⣕⣕⢕⢕⢕⢕⢕⢕⢕⢕⢕⢕⢕⢕⢝⢕⢕⢕⣕⢕⢕⢕⢕⢕⢕⢕⢗⢕⢕⢗⢕⠀</a:t>
            </a:r>
            <a:br/>
            <a:r>
              <a:t>⣿⣿⣿⢕⢕⢕⢕⢕⢕⢕⢕⢕⢜⢕⠕⢕⢕⠕⠗⠕⢕⢕⢕⠔⠀⢕⢕⢕⠁⠁⢕⢕⠕⠕⠑⠑⠑⠁⠁⢀⢀⠀⠄⠕⠑⠁⠁⠁⠀⠀⠑⠑⠕⠕⠕⠕⠕⢕⢕⢕⢕⢕⢕⢕⢕⢕⢕⢕⢕⢕⢕⢕⢕⢕⢎⢕⢕⡕⢵⢼⢵⢏⢕⢕⢕⢕⢕⢕⢕⢕⢕⢕⢱⢷⢕⢕⢕⠑⠁⠀⠑⠑⠀⠀⠀⠀⠀⠀⠀⠀⠀⠀⠀⠀⠁⠑⢝⢕⢗⡕⢕⢕⢜⢇⢕⢕⢕⢕⢹⣇⢕⢝⢗⢕⢜⢝⢇⢕⢕⢕⢕⢕⢕⢕⢕⢕⢕⢕⢕⢕⢕⢇⢕⢕⢕⢕⢕⢕⢕⢕⢕⢕⢕⢱⣾⢟⢕⢕⢕⢕⢕⢄⢄⢕⢕⢕⣕⡕⣕⢗⣕⡕⢕⡕⢕⣕⢕⢕⢗⢕⢜⢜⢟⢱⢕⢷⢷⢕⢕⢔⢅⢕⠑⠑⠀⠁⢕⢕⢕⢝⢱⢇⢕⢕⢪⡵⢇⢕⢕⢕⣵⣵⢵⢕⢕⢕⢕⢕⢇⢕⢕⢕⢕⢕⢞⢝⢕⢕⢕⢝⠀</a:t>
            </a:r>
            <a:br/>
            <a:r>
              <a:t>⣟⣽⣿⣵⣵⣕⢕⢗⢕⢕⠕⢑⢑⢑⠀⠄⢅⢔⢄⢕⢕⢕⢔⢔⢄⢕⠁⢑⠄⠄⠕⠑⠁⢄⢄⢄⢔⢔⠕⠁⠐⠐⠀⠀⠀⠀⠀⠀⠀⠀⠀⠀⠀⠀⠀⠀⠀⠀⠀⠁⠁⠑⠑⠑⠕⠕⠕⠕⠕⠕⢕⢕⢕⢕⢕⢕⢕⢕⢕⢕⢕⢵⣧⣕⣣⣱⣕⣕⣕⣵⢕⢕⢕⢕⢕⢕⢕⢔⠀⠀⠀⠀⠀⠐⠀⠀⠀⠀⠀⠀⠀⠀⠀⠀⠀⠀⠀⠁⠁⠁⠁⠁⠑⠑⠑⢔⢕⢕⠕⠑⠑⢕⠕⠕⠑⠑⠁⠁⠁⠁⠁⠑⠕⠕⠑⠑⠕⢕⢜⢕⢕⢕⢕⢕⢕⢕⢜⢕⢕⢕⢕⢕⢕⢕⢕⢕⢕⢕⢕⢕⢕⢅⢑⢕⠕⠘⠝⠕⠑⠁⠁⠁⠑⠁⠕⢕⠑⠑⢕⢕⠑⠕⢇⢕⢕⢕⢕⢕⡕⢕⢕⢕⢕⢀⠀⠀⠀⢕⢕⢱⡕⢕⡕⣵⢕⣕⣕⢕⣕⣕⣵⣷⣇⣱⣵⡵⢕⢕⢗⢕⢕⢕⢕⢕⢕⢕⢕⢕⢱⢷⠀</a:t>
            </a:r>
            <a:br/>
            <a:r>
              <a:t>⢜⢝⢝⢏⢝⢕⢕⢕⢕⢕⢕⢕⢕⠑⠀⠀⠕⠕⠑⢕⢕⢕⢕⢕⠕⠑⠑⠑⠀⢀⢄⢄⢅⠕⠕⠕⠑⠀⠀⠀⠀⠀⠀⠀⠀⠀⠀⠀⠀⠀⠀⠀⠀⠀⠀⠀⠀⠀⠀⠀⠀⠀⠀⠀⠀⠀⠀⠀⠀⠀⠀⠀⠀⠀⠀⠀⠀⠁⠑⠜⢞⢎⢟⢿⣿⣿⡿⡿⢟⢕⠑⠑⢕⢕⢕⢕⢕⢕⢕⢔⢔⢔⢕⢑⠀⠀⠀⠀⢀⠀⢔⠀⠀⠀⠀⠀⠀⠀⠀⠀⠀⠀⠀⠀⠑⠑⠑⠁⠀⠀⠀⠄⠀⠀⠀⠀⠀⠀⠀⠀⠀⠀⠀⠀⠀⠀⠀⢄⢕⢕⢕⢕⢕⢕⢜⢕⢕⢕⢕⠕⢕⢕⢕⢕⢕⢕⢕⢕⢕⢕⢕⢕⢕⢕⢕⢔⢔⢔⢔⢔⢔⢄⢄⢔⢕⢔⢄⢔⠕⠁⠀⠀⢔⢕⠑⠑⢕⢕⢕⢕⢕⢕⠕⠑⠀⠀⠀⢕⢕⢕⢜⢕⢕⢜⢻⢟⣿⣿⣿⢻⣿⣿⣿⣿⣿⢇⢕⢕⠕⢕⢕⢕⢕⢕⢕⢕⢕⢕⢕⢕⠀</a:t>
            </a:r>
            <a:br/>
            <a:r>
              <a:t>⢜⣇⡕⢕⠑⠑⢁⢅⢅⢕⢕⠕⢕⠕⠀⠀⢀⢔⠐⠑⠑⢅⠄⢄⢕⢔⠀⠀⠀⠐⠑⠑⠁⠀⠀⠀⠀⠀⠀⠀⠀⠀⠀⠀⠀⠀⠀⠀⠀⠀⠀⢀⢀⢀⠀⢐⢐⢐⢕⢔⢔⢕⢕⢐⢀⠀⠀⠀⠀⠀⠀⠀⠀⠀⠀⠀⠀⠀⠀⠀⠀⠁⠁⢑⢕⢝⢜⢕⠑⠑⠀⠀⠀⠀⠁⠑⠑⠑⠑⠕⠕⠕⢕⢕⢕⢔⢔⢕⢕⢕⢕⠀⠁⢔⢕⢕⢀⠀⠀⠀⠀⠀⠀⠀⠀⠀⠀⠀⠀⠀⠀⠀⠀⠀⠀⠀⠀⠀⠀⠀⠀⠀⠀⠀⠀⠀⢔⢑⠑⠑⢕⢕⠑⠑⠑⠁⠑⠁⠀⠀⠁⠀⠁⠑⠕⢕⢕⢕⠕⠕⠑⠑⠕⠕⢕⢕⢕⢕⠕⠕⠕⠕⠕⠕⠕⠕⠑⠔⠀⠀⠀⠀⠀⠁⠀⠀⠀⠀⠁⠁⠀⢀⢀⢀⢀⢄⢔⢕⢕⠕⢁⢅⢕⢕⢕⢕⢜⢹⢟⢻⡟⢻⢿⣿⢵⢕⠕⠀⠀⠀⠀⠕⠕⢕⢕⢕⢕⢕⢕⢕⠀</a:t>
            </a:r>
            <a:br/>
            <a:r>
              <a:t>⠕⢕⢕⢕⢔⢄⢕⠕⠑⠁⠁⠁⠑⠀⠀⠕⠁⠀⠀⠀⢄⢕⢅⠑⠕⢕⢄⠀⠀⠀⠀⠀⠀⠀⠀⠀⠀⢀⢀⢄⢄⠄⠐⠐⠀⠀⠀⠀⠀⠀⠁⠁⠑⠑⢕⠕⠅⠀⠀⠀⠀⠀⠀⠀⠀⠀⠀⠀⠀⠀⠀⠀⠀⠀⠀⠀⠀⠀⠀⠀⠀⠀⠀⠀⠀⠀⠁⠁⠁⠁⠁⠀⠀⠀⠀⠀⠀⠀⠐⠀⠀⠀⠀⠑⠑⠕⠕⢕⢕⢕⢕⢕⢕⢕⢕⢕⢕⢄⢔⢀⠀⠀⠀⠀⠀⠀⠀⠀⠀⢀⠀⠀⠀⠀⠀⠀⠀⠀⠀⠀⠀⠀⠀⠀⠀⠀⠀⠑⢕⢐⠑⠁⢀⢀⠀⠀⠀⠀⠀⠀⠀⠀⠀⠀⠀⠀⠕⢅⠁⠀⠐⢄⢄⠀⠀⠀⠑⠑⠑⠕⢕⢔⠄⠄⠀⠀⢅⢁⠐⠀⠀⠀⠀⠀⠀⠀⠀⠀⠀⠀⠁⢑⢕⡕⢕⢕⢕⢕⢕⢕⢕⢕⢕⠁⠑⢕⢕⢕⢕⢕⢕⢕⢕⢕⠕⠕⢔⠄⠄⢕⢕⢔⢄⢑⢕⢕⢕⢕⢕⢕⠀</a:t>
            </a:r>
            <a:br/>
            <a:r>
              <a:t>⠀⠁⠁⠁⠀⠀⠁⠀⠀⠀⠀⠀⠀⢄⠀⠀⠀⠀⢀⠄⢁⢕⢕⢄⠀⠁⢕⠀⠀⠀⠀⠀⠀⠀⠀⠀⢔⠕⠁⠀⠀⠀⠀⠀⠀⠀⢀⢄⢄⢄⢀⢄⢄⢔⢕⢔⢄⠀⠀⠀⠀⠀⠀⠀⠀⠀⠀⠀⠀⠀⠀⠀⠀⠀⠀⠀⠀⠀⠀⠀⠀⠀⠀⠀⠀⠀⠀⠀⠀⠀⠀⠀⠀⠀⠀⠀⠀⠀⠀⠀⠀⠀⠀⠀⠀⠀⠀⠀⠑⠑⠑⠑⠐⠁⠁⠑⠕⢕⢕⢕⢔⠔⠄⠄⢀⢀⢀⠀⠀⠑⠁⠑⢀⢀⠀⠀⠀⠀⢄⢀⠀⠀⠀⠀⠀⠀⠀⠀⠁⠁⠐⠀⠀⠀⠀⠀⠐⠀⠀⠀⠀⠀⠀⠀⢀⢄⢀⠁⠀⠀⠀⠀⢀⠀⠀⠀⠀⠀⠀⠀⠁⢕⢀⢀⢀⢔⢔⢁⢄⢄⢔⢔⠀⠐⠀⠀⠀⠀⠀⠀⠀⢕⢎⢕⢕⠑⢕⢕⢕⢕⢕⢁⢄⢑⢄⢔⢕⢕⢕⢕⢕⢕⢕⢕⢕⢕⢕⢕⢕⢕⢕⢕⢕⢕⢕⢕⢕⢕⢕⢕⠀</a:t>
            </a:r>
            <a:br/>
            <a:r>
              <a:t>⢕⠀⠀⠁⢀⢀⠀⠀⠀⠀⠀⠀⠀⠁⠐⠀⠀⠀⠁⠑⠁⠁⠁⢀⢄⢔⠕⠀⠀⠀⠀⠀⠀⠀⠀⢄⠑⠀⠀⠀⠀⠀⠀⠀⠀⢀⢕⢕⢕⢕⢕⢕⠕⠕⠕⠑⠁⠀⠁⠀⠀⠀⠄⢀⢀⠀⠀⠀⠀⠀⠀⠀⠀⠀⠀⠀⠀⠀⠀⠀⠀⠀⠀⠀⠀⠀⠀⠀⠀⠀⠀⠀⠀⠀⠀⠀⠀⠀⠀⠀⠀⠀⠄⢀⠀⢀⢀⠀⠀⠀⠀⠀⠄⠀⠀⠁⠀⠑⠕⠕⠕⠕⢕⢕⢕⢕⢀⠀⢁⢕⢕⢕⢕⢕⢐⢀⢀⢀⢀⢄⠀⠀⠀⠀⠀⠀⠀⠀⢀⠀⠀⠀⢅⢕⢔⢀⢔⢔⢀⢄⢀⢀⢀⢀⢀⢀⠑⠑⠔⠔⠀⠀⢄⢄⢀⢀⢀⢀⢀⢔⢔⢕⢅⢕⢕⢕⢕⢕⢕⢕⢕⢕⢕⢕⢐⢀⢄⢄⢀⢄⢕⢕⢕⢕⢕⢔⢕⢕⢕⢕⢕⢕⢕⢕⢕⢕⢕⢕⢕⢕⢕⢕⢕⢕⢕⢕⢕⢕⢕⢕⢕⢕⢕⢕⢕⢕⢕⢔⢔⢕⠀</a:t>
            </a:r>
            <a:br/>
            <a:r>
              <a:t>⢕⢕⢕⢕⠑⠁⠀⠀⠐⠀⠀⠀⠀⠀⠀⠀⠀⠀⠀⠀⢄⢄⢀⠑⠁⠁⠀⠀⠀⠀⠀⠀⠀⠀⠀⠀⠀⠀⠀⠀⠀⠀⠀⠀⠐⢕⢕⢕⢕⠐⠀⠀⠀⠀⠀⠀⠀⠀⠀⠀⠀⠀⠀⠀⠁⠑⠔⢀⠀⠀⠀⠀⠀⠀⠀⠀⠀⠀⠀⠀⠀⠀⠀⠀⠀⠀⠀⠀⠀⠀⠀⠀⠀⠀⠀⠀⠀⠀⠀⠀⠀⠀⠀⠐⢑⠕⢕⢅⢑⢄⢀⢀⢄⢄⢄⢀⠀⠅⢔⢀⠀⠀⠀⠁⠁⠁⠀⠀⠑⠕⠑⢕⢕⢕⠕⢕⢕⢕⢕⢕⢄⢔⢔⢔⢔⠔⠔⢕⢕⢕⢔⢕⢁⢁⢑⢑⢑⢕⢕⢕⢕⢕⢕⢕⢕⢕⢕⢕⢕⢕⢕⢕⢕⢕⢕⢕⢕⢕⢕⢅⢅⢅⢕⢕⢕⢕⢕⢕⢕⢕⢕⢕⢕⢕⢔⠕⠕⢕⢕⢕⢕⢕⢕⢕⢕⢕⢕⠕⠕⢕⢕⢕⢕⢕⢕⢕⢕⢕⢕⢑⠑⠕⢑⠕⠕⠕⢕⠑⢕⢕⠑⢕⢕⢕⢕⢕⢕⢑⢁⢀⠀</a:t>
            </a:r>
            <a:br/>
            <a:r>
              <a:t>⢀⢅⠀⢀⠀⠀⠀⠀⠀⠀⠀⠀⠀⠀⠀⠀⠀⠀⠀⠀⠁⠑⠑⠀⠀⠀⠀⠀⠀⠀⠀⠀⠀⠀⠀⠀⠀⠀⠀⠀⠀⠀⠀⠀⠀⠀⠁⠁⠁⠀⠀⠀⠀⠀⠀⠀⠀⠀⠀⠀⢀⠀⠀⢀⠀⠀⠀⠀⠑⠀⠀⠀⠀⠀⠀⠀⢀⠀⠀⠀⠀⠀⠀⠀⠀⠀⠀⠀⠀⠀⠀⠀⠀⠀⠀⠀⠀⠀⠀⠐⠐⠔⠄⠀⠀⠀⢀⠅⠄⢕⢕⢕⢕⢁⠑⢁⠐⠀⠀⠀⠀⠀⠀⠀⠀⠀⠀⠀⠀⠀⠀⠀⠑⢕⠀⢕⢕⢕⢕⢕⢕⢕⢕⢕⢕⢕⢕⢕⢕⢕⢕⢕⢕⢕⢕⢕⢕⢕⢕⢕⢕⢕⢕⢕⢕⢕⢕⢕⢕⢕⡕⠕⠑⢕⢕⢕⢕⢕⢕⢕⢕⢕⢕⢕⢕⢕⢕⢕⢕⢑⢕⢕⢕⢕⢕⢔⠀⠀⠑⠕⢕⢕⢕⢕⢕⢕⠕⠐⠕⢕⢕⢕⢕⢕⢕⢕⢕⢅⠀⠐⠀⠅⢕⢔⢀⠀⠀⠀⠑⢑⢀⢀⠁⠁⠁⢑⢑⠁⠁⠁⠀</a:t>
            </a:r>
            <a:br/>
            <a:r>
              <a:t>⠁⠁⠀⠀⢔⢔⢄⢀⠀⠀⠀⠀⠀⠐⠀⠀⠀⠀⠀⠀⠀⠀⠀⠀⠀⠀⠀⠀⠀⠀⠀⠀⠀⠀⠀⠀⠀⠀⠀⠀⠀⠀⠀⠀⠀⠀⠀⠀⠀⠀⠀⠀⠀⠀⠀⠀⠀⠀⠀⠀⠀⠀⠀⠀⠀⠀⠀⠀⠀⢐⢀⠀⠀⠀⠀⠀⠀⠀⠀⠀⠀⠀⠀⠀⠀⠀⠀⠀⠀⠀⠀⠀⠀⠀⠀⠀⠀⠀⠀⠀⠄⠀⠀⠁⠄⠀⠀⠀⠀⠀⠀⢕⠑⢔⢕⢔⢅⠐⠀⠀⠀⠀⠀⠀⠀⠀⠀⠀⠀⠀⠀⢀⠀⠑⠀⢄⢁⢑⢕⢕⢕⢕⢕⢕⢕⢕⢕⢕⢕⢕⢕⢕⢕⢕⢕⢕⢕⢕⢕⢕⢕⢕⢕⢕⢕⢕⢕⢕⢕⢕⢕⢕⢕⢕⢕⢅⢕⢕⢕⢕⢕⢕⢕⢕⢕⢕⠕⠕⠕⢕⢕⢕⢕⢕⢕⢔⢄⠀⢀⢕⠕⠀⠁⢕⢕⢕⢕⠀⠔⢕⢕⢕⢕⢕⢕⢕⢕⢕⠔⠔⢔⢕⢕⢕⢕⢕⢔⢄⢀⢕⢕⢕⢕⢔⢔⢔⢕⢑⢁⠑⠀</a:t>
            </a:r>
            <a:br/>
            <a:r>
              <a:t>⠀⠀⠀⠀⠑⢕⢕⢕⢔⠀⠀⠀⠀⠀⠀⠀⠀⠀⠀⠀⠀⠀⠀⠀⠀⠀⠀⠀⠀⠀⠀⠀⠀⠀⠀⠀⠀⠀⠀⠀⠀⠀⠀⠀⠀⠀⠀⠀⠀⠀⠀⠀⠀⠀⠀⠀⠀⠀⠀⠀⠀⠀⠀⠀⠀⠀⠀⠀⠀⠀⠁⠕⢔⢀⠀⠀⠀⠀⠀⠀⠀⠀⠀⠀⠀⠀⠀⠀⠀⠀⠀⠀⠀⠀⠀⠀⠀⠀⠀⠀⠀⠁⠀⠀⠀⠄⢀⠀⠀⢐⠕⢅⢑⠔⢕⠕⠕⢅⢐⢐⢀⠀⠀⠀⠀⠀⠀⠀⠀⠀⠀⠐⢕⢔⢀⢑⢕⢕⢕⢕⢕⢕⢕⢕⢕⢕⢕⢕⢕⢔⢄⢁⢑⢑⠁⠁⠑⠑⠑⠁⠁⠑⠕⠕⢕⢕⢗⢗⢗⢇⢕⣕⣵⡕⢵⡵⢕⢕⢕⢕⢕⢕⢕⢕⢕⢕⢕⢕⢕⢕⢕⢕⢕⢕⠕⠕⠕⠑⠁⠕⠀⠀⠄⠑⠕⠕⠁⠁⠄⢀⠁⠁⠑⢑⢁⠁⠁⠁⢀⢄⢕⢕⢕⢕⢕⢕⢕⢕⠕⠕⠕⢕⢕⢕⠕⠁⠑⢕⠑⢑⠀</a:t>
            </a:r>
            <a:br/>
            <a:r>
              <a:t>⠀⠄⠄⠀⠀⠁⠑⢕⢕⢕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⢔⢕⢄⢀⢀⢀⢕⠀⠑⢕⢕⢕⢕⢔⠄⢀⠀⠀⠀⠀⠀⠀⠀⢄⢔⢕⠁⠀⠁⠑⠕⢕⢕⢕⢕⢕⢕⢕⢕⢕⢕⢕⢕⢕⢕⢕⢕⢑⢄⠀⠀⠀⠀⠀⠀⠀⠀⠀⠕⠕⠕⢕⢕⢕⢕⢕⣵⣵⣷⣵⣕⣕⣕⢕⢕⢜⢕⢕⢕⢕⢕⢄⢀⠀⠀⠀⠀⠀⠀⢀⢀⢀⢀⢀⢄⢀⠐⢑⠁⢑⢔⢕⢔⢔⢕⢕⢕⢕⢕⢕⢔⢕⢕⢕⢕⢕⢕⢕⢕⠕⠀⢀⠀⠀⠀⢁⢕⠀⠀⠀⠀⢔⢕⠀</a:t>
            </a:r>
            <a:br/>
            <a:r>
              <a:t>⠀⠀⠀⠀⠀⠀⠀⠀⠑⢕⢕⠀⠀⠀⠀⠀⢀⢄⠔⠀⠀⠀⠀⠀⠀⠀⠀⠀⠀⠀⠀⠀⠀⠀⠀⠀⠀⠀⠀⠀⠀⠀⠀⠀⠀⠀⠀⠀⠀⠀⠀⠀⠀⠀⠀⠀⠀⠀⠀⠀⠀⠀⠀⠀⠀⠀⠀⠀⠀⠀⠀⠀⠀⠁⠑⠁⠔⠀⠀⢔⢄⢄⢀⢀⠀⠀⠀⠀⠀⠀⠀⠀⠀⠀⠀⠀⠀⠀⠀⠀⠀⢀⠀⠀⠀⠀⠀⠀⠑⢕⢕⢕⢕⢕⢕⢀⠀⠁⢕⠕⠄⢁⠁⠐⠀⠀⠀⠀⠀⠀⠀⠁⠀⠀⠀⠀⠀⠀⠀⠑⠕⢕⢕⢕⢕⢑⢁⢁⢑⢑⠁⠁⠁⠁⢑⢁⢑⢕⢕⢕⢕⢀⠄⠀⠀⠁⠁⠁⠑⠑⠑⠑⢕⢕⢝⢟⢻⢿⢟⣗⣕⢳⢗⢗⢗⢷⢷⢧⢕⢕⢕⢔⢔⢔⢔⢕⢕⢕⢕⢕⢕⢕⢑⢕⢕⢕⢕⢕⢕⢁⢄⢕⢕⠕⢅⢕⢕⢕⢕⢕⢕⢕⢕⢕⢕⢕⢕⢔⢕⢕⢕⢄⠀⠀⠀⠀⠀⠀⠐⠁⠀</a:t>
            </a:r>
            <a:br/>
            <a:r>
              <a:t>⠀⠀⠀⠀⠀⠀⠀⠀⠀⠀⠁⠀⠀⠀⠀⠀⠀⠕⠀⠀⠀⠀⠀⠀⠀⠀⠀⠀⠀⠀⠀⠀⠀⠄⠐⠀⠀⠀⠀⠀⠀⠀⠀⠀⠀⠀⠀⠀⠀⠀⠀⠀⠀⠀⠀⠀⠀⠀⠐⠀⠀⠀⠀⠀⠀⠀⠀⠀⠁⠀⠀⠀⠀⠐⠀⠀⠀⠀⠀⠀⠀⠀⠁⠁⠁⠀⠁⠀⠀⠀⠀⠀⠀⠁⠑⠐⠀⠀⠀⠑⠑⠕⠕⢄⢀⠀⠀⠄⠀⠀⢅⢑⢕⢕⢕⢑⠕⠕⢕⠁⠀⠀⠀⠀⠀⠀⠀⠀⠀⠀⠀⠀⠀⠀⠀⠀⠀⠀⠀⠀⢄⠐⢕⢕⢕⢕⢕⢕⢕⢕⠁⠁⠁⠁⠁⠁⠁⠁⠀⠀⠀⠀⠀⠀⠀⠀⠀⠀⠀⠀⠀⠀⠀⠁⠑⠁⠁⠑⠘⢕⢜⢕⢕⢕⢕⢕⢜⢕⢗⢵⢵⢵⢵⢵⢕⢸⢿⢗⢇⠑⠑⢕⢕⢕⢕⢕⢕⢕⢕⢕⢕⢕⢕⢕⢕⢕⢕⢕⢕⢕⢕⢕⢕⢕⢕⢑⢑⢕⢕⢕⢕⢑⠐⠑⠀⠄⠀⠀⠀⠀⠀</a:t>
            </a:r>
            <a:br/>
            <a:r>
              <a:t>⠀⠀⠀⠀⠀⠀⠀⠀⠀⠀⠀⠀⠀⠀⠀⠀⠀⠀⠀⠀⠄⢄⢄⠀⠀⠀⠁⠁⠀⠀⠀⠀⠀⠀⠀⠀⠀⠀⠀⠀⠀⠀⠀⢔⠀⠀⠀⠀⠀⠀⠀⢀⠀⠀⠀⠀⠀⠀⠀⠀⠀⠀⠀⠀⠀⠀⠀⠀⠀⠀⠀⠀⠀⠀⠀⠀⠀⠀⠀⠀⠀⠀⠀⠀⠀⠀⠀⠀⠀⠀⠀⠀⠀⠀⠀⠀⠀⠀⠀⠀⠀⠀⠀⠐⠀⠀⠀⠀⠀⢀⠀⠀⠁⠁⠁⠑⠑⠔⠔⢄⢄⠀⠀⠀⠀⠀⠀⠀⠀⠀⠀⠀⠀⠀⠀⠀⠀⠀⠀⢄⢀⢕⢕⢕⢕⢕⢕⢕⢕⢕⢕⠀⠀⠀⠀⠀⠀⠀⠀⠀⠀⠀⠀⠄⠀⠀⠀⠀⠀⠀⠀⠀⠀⠀⠀⠀⠀⢀⢔⢕⢕⢕⠑⢕⡕⢕⢕⢕⢕⢕⢕⢕⢕⢕⠕⠑⠑⠑⠁⠁⠀⠀⠐⠑⠑⠐⠁⠁⠁⠁⠕⢕⢕⢕⢕⢕⢕⢕⢕⢕⢕⢕⢕⢕⠕⢕⢕⠕⠅⠁⠀⠀⠀⠀⠀⠀⢀⢀⢐⢄⠀</a:t>
            </a:r>
            <a:br/>
            <a:r>
              <a:t>⠀⠀⠀⠀⠀⠀⠀⠀⠀⠀⠀⠀⠀⠀⠀⠀⠀⠀⠀⠀⠀⠀⠀⠀⠀⠀⠀⠀⠀⠀⠀⠀⠀⠀⠀⠀⠀⠀⠀⠀⠀⠀⢀⠀⠀⠀⠀⠀⠀⠀⠀⠁⠀⠀⠀⠀⠀⠀⠀⠀⠀⠀⠀⠀⠀⠀⠄⠀⠀⠀⠀⠀⠀⠀⠀⠀⠀⠀⢀⠀⠀⠀⠀⠀⠄⠀⠀⠀⠀⠀⠀⠀⠀⠀⠀⠀⠀⠀⢀⢀⠀⠀⠀⠀⠀⠀⠀⠀⠀⠀⠐⠄⠀⢀⠀⠀⠀⠀⠀⠀⠀⠀⠀⠀⠀⠀⠀⠀⠀⠀⠀⠀⠀⠀⠀⠀⠀⠀⠀⢀⠀⠁⠔⠑⠑⠑⠑⠐⠁⠀⠀⠀⠀⠀⠀⠀⠀⠀⠀⠀⢀⣔⣕⣕⡕⢕⡔⢕⢕⢕⠕⠁⠐⢕⢕⢕⢕⢱⢵⢵⢱⢕⢕⢕⢕⢕⢕⢕⢕⠕⠕⢕⠁⠁⢑⢑⠀⢀⢀⢀⠀⠀⠄⠀⠀⢀⢀⠀⠀⠀⠐⢀⢑⢕⢕⢕⢕⢕⢕⠕⢕⢕⢕⠐⠀⠀⠀⠀⠁⠀⠀⠀⠄⢔⢕⢕⢕⢕⢕⢕⠀</a:t>
            </a:r>
            <a:br/>
            <a:r>
              <a:t>⠀⠀⠀⠀⠀⢀⠀⠀⠀⠀⠀⠀⠀⠀⠀⠀⠀⠁⠀⠀⠀⠀⠀⠀⠀⠀⠀⠀⠀⠀⠀⠀⠀⠀⠀⠀⠀⠀⠀⢄⢔⢱⢕⢅⢄⢀⢄⢔⠕⢗⠑⠀⠀⠀⠀⠀⠀⠀⠀⠀⠀⠀⠀⠀⠀⠀⠀⠀⠀⠀⠀⠀⠀⠀⠀⠀⠀⠀⠀⠀⠀⠀⠁⠁⠀⠀⠀⠀⠀⠀⠀⠀⠀⠀⠀⠀⠀⠀⠀⠀⢄⢐⢀⠀⠀⠀⠀⠀⠀⠀⠀⠀⠀⠀⠀⠁⠁⠀⠐⠀⠐⠀⠄⠀⠀⠀⠀⠀⠀⠀⠀⠀⠀⠀⠀⠀⠀⠁⠀⠀⠀⠀⠀⠀⠀⠀⠀⠀⠀⠀⠀⠀⠀⠀⠀⠀⠀⢀⢄⢄⢕⢕⢞⢕⢏⢝⠯⢕⢕⢕⢕⢱⢷⢞⢕⢜⢟⢿⢗⢗⢗⢳⢇⢝⢕⢕⢵⢕⢑⢁⢄⢁⢁⠑⢁⠀⢀⠀⠀⠄⠄⠄⠀⠀⠐⠑⠑⠕⢕⢕⢑⢑⠑⠕⠁⠁⠁⠁⠁⠀⠀⠁⠀⠀⠀⠀⠀⠀⠀⠕⢔⢀⠀⠑⠑⠑⠑⠑⠕⢕⠀</a:t>
            </a:r>
            <a:br/>
            <a:r>
              <a:t>⠁⠑⠑⠁⠀⠀⢀⠁⠐⠀⠀⠀⠀⢀⠀⠀⠀⠀⠀⠀⠀⠀⠀⠀⠄⠀⠀⠀⠀⠀⠀⠀⠀⠀⠀⠀⠀⠀⢄⠕⢕⢗⢗⢕⢕⢱⢕⢕⠀⠀⠀⠀⠀⠀⠀⠀⠀⠀⠀⠀⠀⠀⠀⠀⠀⠀⠀⠀⠀⠀⠀⠀⠀⠀⠀⠀⠀⠀⠀⠀⠀⠀⠀⠀⠀⠀⠀⠀⠀⠀⠀⠀⠀⠀⠀⠀⠀⠀⠀⠀⠁⠀⠀⠁⠀⠀⠀⠀⠀⠀⠀⠀⠀⠀⠀⠀⠀⠀⢀⠀⠅⠀⠀⠀⠀⠀⠀⠀⠀⠀⠀⠀⠀⠀⠀⠀⠀⠀⠀⠀⠀⠀⠀⠀⠀⠀⠀⠀⠀⠀⠀⠀⢀⢄⢔⢔⢕⢕⢕⢕⢕⢕⡅⢅⠁⠑⢀⠀⢀⢀⢀⢁⢅⢁⢅⢅⢁⢑⠕⢑⠑⢕⢕⢕⢜⢕⢕⣕⢕⠕⢕⢐⠑⠐⠁⠀⠀⠁⠀⠀⠀⠀⠀⠀⠀⠀⠀⠀⠕⠑⠁⠀⠄⠀⠀⠀⠀⠀⠀⠀⠀⠀⠀⠀⠀⠀⠀⠀⠀⠀⢕⢕⢕⢔⢄⢀⢀⠀⠀⢁⠀</a:t>
            </a:r>
            <a:br/>
            <a:r>
              <a:t>⣰⣧⣔⡄⠀⠀⠀⠀⠀⠀⠀⠀⠀⠀⠀⠀⠀⠀⠀⠀⠀⠀⠀⠀⠀⠀⠀⠀⠀⠀⠀⠀⠀⠀⠁⢀⠠⠔⠁⠀⠀⠀⠕⠔⠘⢕⢕⠑⠁⠀⠀⠀⠀⠀⠀⠀⠀⠀⠀⠀⠀⠀⠀⠀⠀⠀⠀⠀⠀⠀⠀⢀⠀⠀⠀⠀⠀⠀⠀⠀⠀⠀⠀⠀⠀⠀⠀⠀⠀⠀⠀⠀⠀⠀⠀⠀⠀⠀⠀⢀⢐⠀⠀⠀⢀⢔⢄⢁⢐⢄⢀⢀⠀⠀⠀⠀⠀⠀⠀⠀⠁⠀⠁⠐⠐⠐⠐⠐⠀⠀⠀⠀⠀⠀⠀⠀⠀⠀⠀⠀⠀⠀⠀⠀⠀⢀⢄⠀⠀⠀⠀⠀⢔⢕⣕⢕⢕⢕⢕⢕⢕⢜⢝⢕⢀⠀⠀⠄⠔⠔⠄⢕⢕⢕⢕⢕⢇⢕⢕⢕⢕⢐⢑⠄⠅⠑⠑⢕⢅⢁⠑⠑⠄⢄⠀⠀⠀⢀⢀⠀⠀⠀⠀⠀⠀⠀⠀⠀⢀⠀⠄⠄⠔⢔⠄⢀⢀⢀⢄⢄⢄⢔⢔⢕⢕⢔⢔⢄⢔⢕⢕⠁⠁⠁⠕⢕⠕⠁⢔⢕⠀</a:t>
            </a:r>
            <a:br/>
            <a:r>
              <a:t>⣼⡟⢣⢜⢇⣄⡀⠀⠀⠀⠀⠀⠀⠀⠀⠀⠀⠀⠀⠀⠀⠀⠀⠀⠀⠀⠀⠀⠀⠀⠀⠀⠀⠀⠀⠀⠀⠀⠀⠀⠀⠀⠀⢀⢀⢕⢕⢔⠀⠀⠀⠀⠀⠀⠀⠀⠀⠀⠀⠀⠀⠄⠄⠀⠀⠀⠀⠀⠑⠁⠁⠀⠀⠀⢀⢀⠀⠀⠀⠀⠀⠀⠀⠀⠀⠀⠀⠀⠀⢀⢄⢄⢔⢔⠕⠅⢄⢔⢔⢄⢕⢕⢕⢕⢱⢕⢕⢕⢕⢕⢕⢕⢕⢔⢄⢀⢀⠀⠀⠀⠀⠀⠀⠀⠀⠀⠀⠀⠀⠀⠀⠀⠀⢄⢄⢀⢀⢀⢀⢀⢀⢀⢠⢄⡐⢔⢕⠀⢀⢄⢄⢔⢕⠁⢕⢗⢣⡕⢕⡕⢕⢕⢕⢕⢇⢔⡔⢔⢔⢔⢕⢕⣕⣕⢕⢕⢕⠑⠑⢕⢕⢕⢕⢔⢄⠀⠀⠁⠁⠑⠕⠕⢔⢀⠀⠑⠔⠄⠀⠀⠀⠀⠀⠀⠀⠀⠀⠀⠀⠀⠀⠀⠀⠀⠀⠀⠀⠀⠄⢅⠁⠁⢁⠁⠁⠁⠑⠀⠀⠀⠀⠀⠀⠐⠑⠁⠀⠀⠑⠘⠀</a:t>
            </a:r>
            <a:br/>
            <a:r>
              <a:t>⢿⣟⢻⢗⢾⣾⣧⡔⢔⢀⢀⠀⠀⠀⠀⠀⠀⠀⠀⠀⠀⠀⠀⠀⠀⠀⠀⠀⠀⠀⠀⠀⠀⠀⠀⠀⠀⠀⠀⠀⠄⢐⢔⢕⢕⢕⠑⠀⠀⠀⠀⠀⠀⠀⠀⠀⠀⠀⠁⠑⠀⠀⠀⠀⠀⠀⠀⠀⠀⠀⠀⠀⠀⠀⠀⠀⠀⠀⠀⢔⢄⢀⢀⠀⢀⢀⠀⢀⢀⢁⢕⢕⢔⢀⢄⢄⢄⢔⢕⣕⣱⣕⣵⣕⣕⡕⢕⡕⢟⢟⢣⢕⢕⢕⢕⡕⢕⢔⢄⢀⢀⢀⠀⠀⠀⠀⠀⠀⠀⠀⢄⢔⢕⡕⢕⢕⠕⠕⠕⠕⠕⠑⠑⠕⢱⢕⢇⢔⢕⢕⢕⢷⢧⢗⢕⢿⢿⡟⢝⢝⢕⢁⠅⠕⠕⠑⠐⠁⠁⢑⢕⢕⢕⢕⡕⢕⢕⢄⢀⠑⠕⢧⡕⢕⢕⢄⠀⠀⠀⠄⢀⢀⠀⠀⠀⠀⠀⠔⢄⢄⠀⠄⠄⠀⠀⠀⠀⠀⠀⠀⠀⠀⠀⠀⠀⠀⠀⢀⢀⢀⢀⢄⢑⣑⢄⠀⠀⠀⠀⠀⠀⠀⠀⠀⠀⢔⢔⢔⢔⢔⠀</a:t>
            </a:r>
            <a:br/>
            <a:r>
              <a:t>⡿⢿⢿⢿⣿⣿⣿⡟⢕⢸⣕⡕⢀⠀⠀⠀⠀⠀⠀⠀⠀⠀⠀⠀⠀⠀⠀⠀⠀⠀⠀⠀⠀⢀⣀⢀⠀⠄⢐⣕⢕⢞⢕⢕⠔⠁⠀⠀⠀⠀⠀⠀⠀⠀⠀⠀⠀⠀⠀⠀⠀⠀⠀⠀⠀⠀⠀⠄⠴⢔⣄⣄⣄⣄⣄⣄⣄⣄⣤⣵⣏⣕⣕⣕⣗⣕⣕⣕⣕⣅⣍⣅⣅⣄⣄⣅⣕⣕⣕⣕⣕⣕⣝⣝⣝⣝⣝⣜⣕⣕⣵⣵⣕⣵⣕⣕⣝⣕⣗⣇⣕⣕⣔⣄⣔⣕⣄⣄⣄⣄⣅⣅⣅⣅⣕⣔⣄⣄⣄⣄⣄⣄⡀⠀⠀⠀⠀⠁⠑⠑⠁⠁⠄⠁⠀⠀⠀⠀⠀⠁⠀⠄⢔⢔⢀⢀⠐⠐⢔⢕⢕⢜⢕⢕⠑⢄⠕⠕⢄⢀⠀⠀⠁⠁⠙⠕⠔⢐⠔⠔⠕⠑⠑⠀⠀⠀⠀⠀⠀⢄⢄⢀⢀⠀⢀⢀⠀⠀⠀⠀⠀⠀⢀⢀⢄⢕⢕⣱⢵⢵⢗⢵⢼⡧⢗⢕⢀⢀⢔⢔⢄⢐⠀⢕⢕⢕⢕⡕⢱⢕⠀</a:t>
            </a:r>
            <a:br/>
            <a:r>
              <a:t>⢾⢿⢷⡧⢕⢧⣽⣵⢜⢇⠑⢙⢟⣧⡔⢄⡄⢄⣄⢄⢔⢄⢀⠀⠀⠀⠀⠀⠀⠀⠀⠀⠀⠀⠀⠀⠀⢕⣼⣿⣷⡕⢕⢔⢀⢀⢀⢄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⡇⠀⠀⠀⠀⠀⠀⠀⠀⠀⠀⠀⠀⠀⠀⠀⠀⠀⢀⢄⢕⢕⢣⢵⢷⢔⢕⢕⢕⢱⢕⢕⢕⢔⡕⢔⢕⢕⢔⢄⢀⠀⠀⠀⠀⠁⠁⠁⠀⠀⠀⠀⠀⠀⠀⠀⠐⠕⢕⢕⢕⢕⢕⢕⢄⢄⢕⢕⢕⣕⢕⢎⢕⢕⢕⢑⠜⠝⢝⢟⣇⣕⡕⢕⣕⢕⢕⢕⠑⠑⠑⠁⠁⢕⢕⢕⢕⢕⠀</a:t>
            </a:r>
            <a:br/>
            <a:r>
              <a:t>⠜⢝⣷⣼⣵⣾⣵⡏⢝⢕⣣⣵⣕⡜⢊⢟⢟⢹⢿⢿⣗⣗⢳⢷⢷⢦⣵⢴⡕⢧⢵⢵⡄⢴⢔⢕⢗⢟⣟⣟⣳⣽⣷⡷⢗⣕⢕⢕⢕⣕⢕⢕⢕⢄⢄⢄⢄⠄⠐⠔⠐⠐⠐⠁⠁⢅⠀⠀⠀⠀⣿⣿⣿⣿⣿⣿⣿⣿⣿⣿⣿⣿⣿⣿⣿⣿⣿⣿⣿⣿⣿⣿⣿⣿⣿⣿⣿⣿⣿⣿⣿⣿⣿⣿⣿⣿⣿⣿⣿⣿⣿⣿⣿⣿⣿⣿⣿⣿⣿⣿⣿⣿⣿⣿⣿⣿⣿⣿⣿⣿⣿⣿⣿⣿⣿⣿⣿⣿⣿⣿⣿⣿⡇⠀⠀⠀⠀⠀⠀⠀⠀⠀⠀⠀⠀⠀⠀⠀⠀⠀⠑⠕⠑⢕⠁⠀⢄⢅⢕⢕⢷⢟⢺⢵⣕⣷⡕⢕⢕⢕⡕⢕⢕⢔⠀⠀⠀⠀⠀⠀⠀⠀⠀⠀⠀⠀⠀⠀⠀⠀⢔⢱⢕⣕⡇⢜⢝⢕⢕⢜⢕⢕⢕⢕⢕⢕⢕⢕⢕⠑⠕⢕⠑⠁⠁⠁⠁⠑⢕⢕⡕⢄⢄⢀⠀⢘⢝⢕⢕⡏⠀</a:t>
            </a:r>
            <a:br/>
            <a:r>
              <a:t>⢄⣄⢜⣻⣿⣿⣿⣯⣗⣳⣵⣜⣝⡟⢕⡕⢗⢕⢁⠜⢙⠕⠕⠑⠕⢎⢟⢟⣟⢇⢷⢧⣵⢵⢵⢾⣵⣵⡵⣗⡞⢟⢻⢿⢿⣷⡿⢜⢟⢿⢷⣵⣱⣵⢕⢱⢵⣵⢔⢔⢔⢕⢔⢕⢄⢄⢄⢄⢔⢔⣿⣿⣿⣿⣿⣿⣿⣿⣿⣿⣿⣿⣿⣿⣿⣿⣿⣿⣿⣿⣿⣿⣿⣿⣿⣿⣿⣿⣿⣿⣿⣿⣿⣿⣿⣿⣿⣿⣿⣿⣿⣿⣿⣿⣿⣿⣿⣿⣿⣿⣿⣿⣿⣿⣿⣿⣿⣿⣿⣿⣿⣿⣿⣿⣿⣿⣿⣿⣿⣿⣿⣿⡇⠀⠀⠀⠀⠀⠀⠀⠀⠀⠀⠀⠀⠀⠀⠀⠀⠀⠀⠀⠄⢕⠕⠑⠁⠀⢕⢕⢕⢱⣕⣵⣜⢝⢟⢧⢕⢕⢱⣝⢗⢕⢔⢄⠀⠀⠀⠀⠀⠀⢀⢄⠀⠀⠀⠀⠀⠔⠙⠙⠙⠝⢿⢟⢕⢕⣕⡕⢕⢕⢕⢕⢕⢵⢵⢰⣄⢄⢕⢕⢕⢄⢄⢀⠀⠀⠀⠁⠑⠕⢇⠕⠕⠀⢀⣱⡜⢝⠀</a:t>
            </a:r>
            <a:br/>
            <a:r>
              <a:t>⠑⢘⢝⢝⢝⢗⣟⢟⢟⢏⢝⢏⢟⡿⣿⣟⣸⢕⢕⢕⢔⢔⢕⢀⢀⠐⢑⢑⢑⢄⢑⢕⢕⡱⢜⢯⢹⡟⢇⣜⣻⣿⣿⡾⢽⢝⢕⣷⣧⢷⢺⢿⢟⢟⢕⢕⣼⣷⢕⢕⢕⢕⡕⢕⢱⡕⢀⢀⠀⠁⣿⣿⣿⣿⣿⣿⣿⣿⣿⣿⣿⣿⣿⣿⣿⣿⣿⣿⣿⣿⣿⣿⣿⣿⣿⣿⣿⣿⣿⣿⣿⣿⣿⣿⣿⣿⣿⣿⣿⣿⣿⣿⣿⣿⣿⣿⣿⣿⣿⣿⣿⣿⣿⣿⣿⣿⣿⣿⣿⣿⣿⣿⣿⣿⣿⣿⣿⣿⣿⣿⣿⣿⡇⠀⠀⠀⠀⠀⠀⠀⠀⠀⠀⠀⢀⢀⠀⠀⠀⠀⠀⠀⢔⢕⠕⠑⠕⢕⠕⢇⢗⢕⢱⡎⢕⢕⢕⢕⢕⢗⢟⢟⣟⣷⣳⣵⣔⢕⠑⠕⠀⠀⠀⠀⠀⠀⠀⠀⠀⠀⠀⠀⠀⢀⠑⠁⠑⠑⠘⠑⠁⠑⠑⠕⢕⢕⢕⢜⣿⣿⣿⣿⢷⣷⣵⣕⢔⢄⢀⠀⠀⠀⢕⠀⠀⠀⠁⢕⢕⢕⠀</a:t>
            </a:r>
            <a:br/>
            <a:r>
              <a:t>⣜⡝⢝⢕⢍⢝⢕⠘⢓⠕⢕⢕⢝⢝⢝⢝⠑⠑⠁⢅⢑⠑⢕⢕⢕⢜⢕⣕⣱⣕⣵⣵⢱⢕⢱⢕⢪⣕⣹⣿⣷⡗⢗⢕⢝⢕⢕⢟⢕⢕⢕⢕⣗⡷⢵⢿⢿⢟⢕⢕⢸⣕⡸⣵⣵⣼⣽⢗⢣⢖⡝⢿⣟⣟⡟⢟⣟⢟⢟⣟⢟⢟⢟⢟⢟⢟⢟⢻⢟⢟⢟⢟⢟⢛⢛⢛⢟⠟⠛⢛⢛⢛⢛⢛⢛⢛⢛⢛⢛⢛⠛⠛⠛⠛⠛⠛⠛⢛⢛⢛⢛⢛⢛⢛⢛⠛⠛⠛⠛⠛⢟⢟⢟⢟⢟⢟⢟⢟⢟⢟⢟⢟⢕⢄⢄⢄⢀⢀⠀⢀⠄⢤⢔⢕⠑⢁⢀⢀⢀⢀⢀⢄⠀⠁⢀⢀⢄⢅⢔⢕⢕⠕⢕⢕⢕⢅⢕⢵⢵⣕⣕⡕⢕⢕⢕⢞⢝⢝⢕⢄⡄⢀⢀⣀⢀⡀⠀⠀⠀⠀⠔⢔⢕⢀⠀⠀⠀⠀⠀⠀⠀⠀⠀⠀⠑⠱⢵⢝⢻⢟⢏⢕⠕⠝⠕⠜⢕⣧⡕⢔⢀⢄⢕⢄⢐⠕⢕⢿⣧⢕⠀</a:t>
            </a:r>
            <a:br/>
            <a:r>
              <a:t>⡅⠀⠀⢁⢁⢁⢀⢀⠀⠀⢀⢁⢑⣕⢕⢄⢀⠀⠀⠑⢕⢕⢕⢘⢕⣞⣻⣽⣽⣿⣿⣿⣧⣵⢵⣵⣕⣝⣽⣽⢽⢾⢕⢕⢅⣕⡜⢷⢧⣵⣵⣵⣽⣝⣕⢕⢕⢕⢻⢷⢕⢕⢕⢕⢜⢏⢹⢱⢧⣵⣼⣼⣽⡟⢌⣉⠛⢳⡾⢿⢎⢽⢽⣽⡏⢉⣍⡉⢹⣷⣷⣷⣵⡧⣽⣕⣕⣕⣔⣄⡄⢅⢑⢑⢕⡇⢡⣥⡅⢕⢄⢕⢀⢄⢀⢀⢀⢀⠕⢕⢕⢕⢕⢕⢕⢔⢐⠀⠀⠀⠀⠀⠑⢕⢜⢕⢕⢕⢕⢕⢕⢜⠕⠕⢕⢕⢕⠑⠁⠁⠀⠀⠀⠀⠀⢐⢕⢕⢕⢕⠕⢕⢕⢔⢇⢝⢕⢕⢕⢕⢕⣵⣴⣕⢕⣕⣕⣱⣵⣕⢕⢕⢕⢕⢕⢕⢕⢕⢕⢕⢜⢝⢳⣼⣿⣿⡇⢔⢄⢄⠀⠀⠑⠁⠀⠀⠀⢔⢕⠀⠀⠀⠀⠀⠀⠀⠀⠁⠁⠁⠁⠁⠀⠀⠀⠀⠁⠜⢻⣷⣕⡕⣕⣕⢕⢀⢕⢜⣻⣷⠀</a:t>
            </a:r>
            <a:br/>
            <a:r>
              <a:t>⢏⢗⢞⢟⠗⠗⠛⠙⠉⠉⠍⠕⢕⢜⢱⢗⢗⢗⣕⢕⢱⢕⢕⢇⢒⢇⢵⠕⢜⢝⢝⢕⢝⠕⠕⠑⠑⠑⠕⠕⢕⢞⢏⢟⢻⢟⣿⡵⣕⢱⢞⢿⢟⢟⣯⡝⢏⢝⢝⢕⢕⢕⢕⢕⢵⢴⢵⢅⢅⢑⢙⡩⠎⣰⣿⠏⡰⠓⠧⣽⣿⣾⡾⠿⢇⢸⣿⣇⣜⣍⣥⣤⡈⢿⣏⣹⠁⣥⣥⣬⣥⣥⣬⣭⣵⣵⣼⣿⣧⣼⣥⣥⣥⣥⣥⣥⣥⣅⢌⠕⠕⠀⠀⠀⢔⡇⢁⣁⢁⡇⠄⠀⠀⠀⠁⠁⠁⡰⠕⢊⣍⣍⣍⣍⡑⠣⢕⠑⠀⠀⠀⠀⢀⠔⢒⣉⣍⣍⣍⣑⠒⢔⢅⠑⠁⠀⢄⠔⢊⣍⣍⣍⣙⠗⢜⢻⣿⣿⣿⣿⡟⢉⣉⡉⢩⢇⢕⢕⢕⢕⢕⢕⣕⣝⣻⣿⣿⣕⡕⢕⢐⢀⢄⢄⢄⢄⢄⠑⠀⠀⠀⠀⠀⠄⢔⠔⢄⠄⠐⠀⢀⠀⠀⠀⠀⠀⠀⠀⠁⠕⢝⢱⢱⢕⢜⢕⢕⢕⡜⢝⠀</a:t>
            </a:r>
            <a:br/>
            <a:r>
              <a:t>⢏⢝⡝⢅⡑⢀⠀⠀⠁⠁⠀⢀⢕⢑⢅⢁⠑⢕⢜⡝⢕⢇⢜⢕⢕⢕⡕⠕⠇⢕⠑⠑⠀⠀⠀⠀⠀⠀⠀⢀⢔⠕⠁⠁⠑⠀⠑⠕⠑⠑⠑⠑⠕⢕⠑⠕⢕⢕⢕⢕⢝⠟⢗⢕⢱⡷⣷⣷⣕⡱⢊⣤⣵⡿⢃⡕⢅⣾⡶⠀⢠⣴⣶⣷⣷⣿⣿⡿⢟⠟⢛⣉⡅⢬⢿⢿⢕⣿⣿⢟⣟⣛⡛⢟⢟⠟⣟⣟⣟⣛⢛⢟⢟⢟⣟⣛⣋⣙⣕⢔⢄⡤⠄⠔⢓⣡⣾⣿⢕⡇⠀⠀⠐⠀⠀⢄⠜⣡⣾⣿⢿⢟⠻⢿⣿⣷⣅⠱⡀⠀⠀⡔⢅⣵⣿⡿⢿⢟⢿⢿⣷⣦⠑⡄⠀⡰⢁⣾⣿⠟⢟⢟⢿⣷⡅⢫⣝⣝⣝⢏⢰⣿⢏⡰⣿⣿⣿⡗⢳⢵⢕⢕⢜⢝⢟⢟⢿⣿⣷⣵⣕⣄⡕⢔⢕⢑⠁⠀⢀⠀⠀⠀⠀⠀⠀⠀⠁⠀⢀⢄⢕⢔⢀⠀⠀⠀⠀⠑⠔⠀⢁⢕⢕⢕⢜⢻⣿⣿⣿⣇⠀</a:t>
            </a:r>
            <a:br/>
            <a:r>
              <a:t>⢕⢕⣕⣔⣔⡔⢕⢃⢁⢁⢁⢙⢁⢔⢅⢀⠀⠀⢕⠄⠀⠀⠀⢀⢄⢠⢔⢰⢄⢅⠀⠄⢄⠀⠀⠀⠐⠀⠀⠄⠔⠄⠀⠄⠔⠐⠀⠀⠀⠀⠀⠄⠄⢔⢄⢕⢕⠕⠄⠄⠑⠐⠀⠀⠁⠁⢝⢿⢟⢗⣄⠝⢿⣷⣜⣱⣿⢟⢡⢢⠈⠉⠡⢵⡕⢸⣿⡇⢜⡟⠓⠒⠓⢇⣼⢹⢔⣿⣿⢘⣉⣉⣕⣾⣿⣕⣍⣍⣉⣉⣕⣿⣿⣕⣍⣉⣉⠉⣿⣯⣵⡇⢾⢿⢿⣿⣿⣿⢕⡇⠀⢔⢔⢔⢕⡜⢰⣿⡿⢕⠔⢉⢍⢢⡘⢿⣿⡇⢱⣔⡼⢅⣿⣿⢏⡕⠘⢉⢕⡅⢻⣿⣧⠜⡄⡇⣼⣿⢇⡜⢕⢱⢜⣿⣿⠘⣇⣕⠏⣱⣿⠏⡰⣽⣿⣿⣿⣿⣿⣷⣵⣕⣱⣕⡕⢕⢕⢵⣽⡿⢿⢕⢕⢕⠁⠁⢕⠐⠀⠀⢔⢄⢀⠀⠀⠀⠀⢔⢕⢕⢕⢕⢕⠀⠀⠀⠀⠀⠀⠀⠁⠝⢕⢕⢕⢕⣾⣿⣿⣿⠀</a:t>
            </a:r>
            <a:br/>
            <a:r>
              <a:t>⠃⢙⢙⢙⢙⢕⠙⠁⠁⠁⠁⠁⠁⠙⠁⠁⠀⠒⠣⠄⠀⠀⠁⠁⠁⠁⠁⠈⠑⠓⠑⠕⠔⠐⠑⠂⢕⠕⠑⠑⠕⢐⢄⠀⠀⠀⠀⠀⢀⢀⢄⢔⢄⢁⢀⢀⢄⠀⠀⢄⠀⢀⢄⢄⢀⢐⢕⣕⣵⣵⡿⢗⡄⢝⣿⡿⠃⠐⣉⠝⢰⣶⡆⢸⡇⢸⣿⡇⢕⡇⢸⣿⡇⢕⣿⣿⢕⣿⣿⠘⠛⠛⢟⣿⣿⢟⠟⠛⠛⠛⢟⣿⣿⢟⠟⠛⠛⠀⣿⣿⡟⢗⢶⣖⣲⢕⣿⣿⢕⡇⢀⠀⠑⠑⢱⠁⣿⣿⡇⢜⠁⠀⠀⠀⢇⢸⣿⣿⠁⡇⡇⣸⣿⡏⢱⠁⠀⢕⣱⢸⠕⣿⣿⡕⢇⡕⣿⣿⢕⡇⢄⢸⠀⣿⣿⠐⣧⠎⣱⣿⠏⡔⢝⢻⣿⣿⣿⣿⣿⣿⣿⣿⣿⣿⣿⣷⣷⣾⣿⣕⣕⣕⣕⣕⢱⢵⡵⢕⢔⢕⡱⣷⡕⢄⢀⢄⠁⠀⠀⢅⢕⢕⠀⠀⢀⢄⠀⠀⠀⠀⠀⠀⠀⠁⠕⢕⣹⢿⢿⣿⠀</a:t>
            </a:r>
            <a:br/>
            <a:r>
              <a:t>⢇⠕⠕⠝⢕⢔⢔⢕⢔⠀⠀⠄⠀⠀⠐⠒⠐⠀⠀⠀⠀⠀⠀⠀⢀⡔⢕⢀⢀⣀⣀⣀⣀⢄⢤⢴⢆⢕⢕⢕⢱⢆⢇⢔⢄⢄⢔⣕⣱⣷⣵⣷⣿⣾⣷⣷⣷⣷⣷⣷⣷⣷⣷⣷⣿⢿⢿⠿⢿⡟⠓⠊⣠⣾⢟⢕⢆⣸⣿⡄⢸⣿⡇⢸⡇⢸⣿⡇⢕⡇⢸⣿⡇⢕⢜⣿⢕⣿⣿⢸⢝⢝⡇⢹⣿⣵⣭⣭⣭⣭⣵⣿⣿⠕⡏⢝⢝⢝⢝⢟⢿⣷⣕⡝⢻⢀⣿⣿⢕⡇⢕⢕⢄⢄⢸⢔⣿⣿⢕⡇⠄⠔⠔⠔⢸⢕⣿⣿⢕⡇⢕⣿⣿⡇⢸⠜⠑⠑⢳⢾⢕⣿⣿⡇⢸⡇⢸⣿⣇⢱⢾⢝⢱⣿⡟⢰⠃⣼⣿⠃⡼⢓⣉⣉⣍⣉⢛⢿⣿⣿⣿⣿⣿⣿⣿⣿⣿⣿⣿⣿⣿⣿⢿⢷⣟⣟⣟⣷⣷⣾⣾⢝⢕⢕⢕⢕⢕⢔⢄⢕⢕⢕⢄⢄⢕⠕⠐⠀⠀⠀⠀⠀⠀⠀⢀⣱⣿⣧⣜⡟⠀</a:t>
            </a:r>
            <a:br/>
            <a:r>
              <a:t>⢵⣵⢵⣵⣼⣕⣕⢕⢔⢀⠀⠀⠀⠀⢀⠁⠀⠀⠀⠀⠁⠉⠁⠑⠑⠘⠁⠁⠁⢁⢕⠕⠁⠁⠀⠁⠁⠁⠀⠀⠁⠈⠁⠁⠁⠐⠀⠀⠁⠘⠛⠉⠉⠁⠈⠙⠻⣿⣿⣿⡿⡟⢟⠑⠀⠀⠀⠀⠀⢕⠸⠿⠿⢿⢿⣿⡟⠟⢿⢧⢸⣿⡇⢸⢇⢸⣿⡇⢱⠇⢸⣿⡇⢕⢕⢸⠅⣿⡏⠸⠵⠽⠇⠈⠙⠙⠙⠙⠙⠙⠙⠙⠉⠀⠧⠤⡁⠁⠕⠕⢕⢕⢝⢝⢿⠀⣿⣿⢕⣏⡕⡕⢕⢕⢸⢕⣿⣿⢑⡇⠀⠀⠀⠀⢸⢅⣿⣿⢇⡗⢁⣿⣿⡇⢸⠀⢀⣔⢗⢺⢕⣿⣿⡇⢸⣿⣄⠝⢿⣷⣷⣷⡿⠟⢅⢐⣼⡿⢃⠌⣰⣿⢟⠟⢟⢻⣿⣆⠹⡿⣿⣿⣿⣿⢿⣿⣿⣿⣿⣿⣿⣷⣷⡾⢿⢿⢿⣿⣽⣟⣕⣝⢕⢕⢕⢱⢵⢗⢗⢟⢟⢝⢕⢕⢔⢔⢄⠀⠀⠀⠀⠀⠀⠀⠀⠘⠝⢱⢵⣵⠀</a:t>
            </a:r>
            <a:br/>
            <a:r>
              <a:t>⣕⣕⢕⢼⢼⢿⣝⡝⢟⢷⢧⢄⢄⢕⢗⢗⢿⠋⠙⠑⠙⠓⠒⠀⠀⠀⠀⠀⠀⠀⠀⠀⠀⠀⠀⠀⠀⠀⠀⠀⠀⠀⠀⠀⠀⠀⠀⠀⠀⠀⠀⠀⠀⠀⠀⠀⠄⠄⠁⠑⠑⢑⠀⠀⠀⠀⠀⠀⠀⠘⡆⢠⣤⠀⢸⣿⡇⢅⣤⢀⢸⣿⣷⣷⣷⣾⣿⣷⣷⣷⣾⣿⡇⢕⠁⢜⢱⣿⡇⠀⢸⢿⣿⣿⣿⡿⢿⢿⢿⢿⢿⢿⣿⣿⣿⠆⡸⠀⠀⠕⠄⠀⠑⠑⢸⠀⣿⣿⢕⡗⢵⡕⣕⣕⢸⢕⣿⣿⡕⡇⠄⠀⠀⢄⢸⢕⣿⣿⠕⡇⡕⢿⣿⡇⢸⡔⣕⣕⣕⣱⠕⣿⣿⡇⢸⣿⣿⣷⣦⣤⣤⣤⣔⡺⢁⣾⡿⢑⡞⢱⣿⡟⢰⣽⣿⡕⢻⣿⡔⢇⢕⢜⢹⣝⢝⢕⢜⢝⢻⢿⢿⢿⣿⣧⣕⣕⣻⣿⣿⣿⣿⣿⣷⣿⣿⣏⣕⡕⢕⢕⢕⢕⢕⣣⣵⡇⢔⢀⠀⢀⠀⠀⠀⠀⠀⠀⠀⠀⠘⢝⠀</a:t>
            </a:r>
            <a:br/>
            <a:r>
              <a:t>⢕⢝⢯⣻⣧⣕⡕⢕⢕⢕⣕⢕⢕⢕⢕⢕⢕⢀⠀⠀⠀⠀⠀⠀⠀⠀⠀⠀⠀⠀⠀⠀⠀⠀⠀⠀⠀⠀⠀⠀⠀⠀⢀⠀⠀⠀⠀⠀⠀⠀⠀⠀⠀⠀⠀⠀⠀⠀⠀⠀⠀⠁⠀⠀⠀⠀⠀⠀⠀⢀⠇⣼⡿⠀⢸⣿⡇⢜⣿⡇⠘⠛⠃⢡⡕⢸⣿⡇⢡⣥⣤⠀⠀⠑⢢⡇⢸⣿⠇⡔⣶⣶⡈⢻⣿⣵⡐⠲⣖⢶⢂⣱⣾⡿⢃⠕⠀⠀⠀⠀⠀⢀⢰⣵⣾⠀⣿⣿⢕⡿⣷⣧⢕⢕⣝⡄⢿⣿⡇⢱⣰⣔⡱⣵⡇⢸⣿⡿⢄⢇⡇⢸⣿⣧⠜⡕⢜⡸⢝⡼⢔⣿⣿⠑⡇⢕⢸⢕⢜⢝⢟⢻⡟⢅⣾⡟⢁⢾⡇⢸⣿⡇⢸⣿⣿⡇⢸⣿⡇⢸⣿⣷⣾⣽⣽⣵⢕⢗⢇⢕⢜⣕⡝⢹⣫⢝⡝⢹⡿⢟⢻⣷⣿⢟⢫⡿⢿⡿⢿⢗⢣⣵⣕⣕⣱⣵⡕⢄⢀⢄⢀⢀⠀⢀⠄⠀⠀⠀⠀⠀⠀</a:t>
            </a:r>
            <a:br/>
            <a:r>
              <a:t>⢕⢕⢕⣼⡟⢿⣿⣿⣿⣿⣿⣿⣷⣿⣞⢞⢳⢷⣧⣔⡄⠀⠀⠀⠀⠀⠀⠀⠀⠀⠀⠀⠀⠀⠀⠀⠀⠀⠀⠄⠐⠑⠑⠀⠀⠀⠀⠀⠀⠀⠀⠀⠀⠀⠀⠀⠀⠀⠀⠀⠀⠀⠀⠀⠀⢄⢕⢔⠰⢾⢄⣿⡇⢀⢸⣿⡇⠀⢿⠧⠜⡉⠉⠁⡇⢸⣿⡇⢕⢿⣿⠀⣿⡇⠸⢄⣿⡟⢰⢕⢕⢜⣜⣢⡘⢻⣿⣷⣴⣵⣿⢟⢙⣴⣵⡔⢕⢱⢔⢔⢴⡕⠟⠟⠟⢔⣿⣿⡕⢇⠏⠟⠟⣇⢕⣧⠘⣿⣿⣔⢝⠿⠵⢎⣰⣿⣿⠃⡜⠕⠸⡁⢿⣿⣧⡝⢻⠷⢗⢅⣾⣿⢏⢰⢅⢅⢅⢕⢕⣕⣕⡜⢡⣾⡟⢡⢇⣧⣧⠜⣿⣧⢜⢿⢿⢕⣾⣿⠑⣧⣿⢝⢝⢝⢝⢻⢷⣷⣷⣷⣵⣵⣧⣵⣸⣽⣵⣕⣕⣕⣕⢱⣵⣧⣷⣿⣷⣷⡵⣕⣜⣻⡿⢿⢷⣷⣵⣧⢵⡕⢕⢕⠕⢄⠀⠀⠀⠀⠀⠀⠀</a:t>
            </a:r>
            <a:br/>
            <a:r>
              <a:t>⠁⠙⠕⢞⢻⢿⣿⡏⢝⠹⢿⣝⢟⢿⣿⣷⣾⣿⡿⢟⢝⢀⢀⠀⠀⠀⠀⠀⠀⠀⠀⢄⠀⠀⠀⠀⠀⠀⠀⠀⠀⠀⠀⠀⠀⠀⠀⠀⠀⠀⠀⠀⠀⠀⠀⠀⠀⠀⠀⢀⢀⢄⠐⠀⠀⠁⠀⢀⣀⠇⠸⠿⢁⡇⢸⣿⡇⡇⠐⠒⠒⠁⠀⠀⡇⢸⣿⣧⣌⣍⣍⣱⣿⡇⢀⣼⡿⠁⠓⢃⣈⣍⣡⣴⣴⣷⡿⠿⠟⠻⢿⣷⣷⣴⣤⣌⣉⡉⢁⢇⢕⡇⢾⣿⣿⣿⣿⣿⣿⣿⣿⣿⠀⡿⢯⢗⢧⡈⠻⢿⣿⣷⣷⣿⡿⠟⢁⠜⠁⠁⢔⡕⢅⠝⢿⣿⣷⣷⣿⣿⠿⢋⢔⢑⢕⢕⢕⠕⠘⢕⠜⢠⣿⢟⢠⢣⢵⣾⣿⣧⢝⢿⣷⣷⣷⣾⢿⢃⡕⢿⢵⢵⣷⣧⡕⣱⣕⣕⣕⣜⡹⢿⣿⣯⣽⣵⣵⣿⣽⡟⢗⢕⣕⣎⣝⣹⣿⣿⣿⣿⣿⣯⣵⢵⢕⢕⣼⡿⢇⢕⡕⢕⢄⢀⠁⢔⣀⢀⢀⢀⠀</a:t>
            </a:r>
            <a:br/>
            <a:r>
              <a:t>⢄⢄⢄⢀⢁⠁⠑⠑⠀⠀⢁⢅⢵⡕⢿⣿⣿⣿⣿⣿⣷⣷⣷⣷⢷⢷⢧⣴⣴⣔⡔⢕⢀⠀⢀⢀⠀⠀⢀⢀⢄⢀⢀⢀⢀⢀⢀⢀⠀⠀⢀⢀⢀⢀⢀⢀⢀⢄⢔⢇⢱⢕⢗⢲⠐⠐⠁⠁⠀⠉⠁⠒⠊⡇⠸⠿⠇⢇⠀⠀⠀⠀⠀⠀⢜⣄⡙⠛⠛⠛⠛⠛⢋⡡⣌⠙⢁⢾⢀⠟⠟⠛⢛⣙⡍⠥⢔⢖⢝⢕⢆⢤⢌⣉⡙⠛⠛⠁⢜⠁⠀⠇⢔⢔⣴⣴⣴⣴⣴⣔⢔⢔⢔⢏⢻⢯⢗⢎⡕⢢⢤⢥⢥⢥⢔⢮⡕⢔⢀⠀⠁⠁⠁⠑⠂⠤⠥⠥⠥⢄⣒⡅⠄⠄⠄⠐⠃⠙⠁⠘⠄⠐⢔⠔⠑⢕⢻⣿⣿⣿⣿⣦⣥⡥⢥⢤⢔⢽⢕⢗⣧⣕⣵⣿⣿⣷⣿⣿⣿⣿⣿⣿⣿⣿⣗⣾⣯⣯⣿⣿⡕⢜⢝⢝⢎⢝⢕⡕⢕⢕⢝⢟⢿⣧⣵⣵⣵⣵⣷⣿⣿⣵⡱⢵⢕⡕⢕⢕⢕⢕⠀</a:t>
            </a:r>
            <a:br/>
            <a:r>
              <a:t>⢕⢕⢕⢕⢔⢕⢕⢕⢕⢕⢄⢐⠕⢳⢿⢿⣿⣿⢟⡟⣿⣿⣿⢷⣷⡽⢷⢧⢵⢕⣝⣿⡗⢗⢞⣻⣧⡴⢱⣵⣕⣵⣗⡎⢝⣹⣽⣝⣝⣝⢝⢝⢕⣕⢑⣑⣔⣄⣕⣵⡴⢔⠁⠀⠀⠀⠀⠀⠀⠀⠀⠀⠀⠈⠉⠉⠉⠁⠀⠀⢀⣄⣴⣾⢏⢇⢕⣽⣝⡝⡽⢟⢳⢿⢻⢟⢗⢞⢻⢟⢻⢏⢱⢔⣕⢕⢕⢕⡕⢜⢝⢻⣧⡕⢅⢍⢝⢝⢔⢕⢔⢄⠑⠕⢕⠜⢟⢿⡟⢿⣿⣷⣷⣵⣕⢕⢕⢵⣝⡗⢗⢕⢜⢝⢕⢣⢸⢝⢕⠕⠀⠀⠀⢀⢀⢀⢀⢠⢕⠀⠀⠐⠀⠀⠀⠀⢄⢄⢄⢐⢰⢄⢔⠄⢀⢅⢕⣹⡿⢿⣿⣿⣿⣿⣿⣵⣕⣝⣕⣜⣽⣿⣟⣻⣽⣵⣵⣽⣿⣿⣿⣿⣿⣿⣿⣿⣿⣿⣿⣿⣿⣇⢕⢕⢳⣷⣷⣯⣿⣿⣿⣿⣿⣵⣵⢽⣽⡿⢿⢿⣿⣷⣷⣷⣷⣿⣷⣷⣷⣷⠀</a:t>
            </a:r>
            <a:br/>
            <a:r>
              <a:t>⠑⠑⢕⢕⢜⢜⢝⠝⠑⠀⠄⠄⠄⠀⠑⢕⢝⢝⣿⣷⣿⣿⣵⣵⣿⣵⣝⣝⣝⡝⢝⢝⣝⣵⣽⣿⣷⣷⣾⣿⣿⢿⢿⣟⣿⣿⣿⣿⣿⣿⣿⣧⣵⣴⣴⣷⢵⢵⢵⢕⢕⢑⠀⠀⠀⠀⠀⠀⠀⠀⠀⠀⠀⢀⢐⢀⢄⢄⢠⡵⢏⢕⣿⣿⣿⣾⣿⣿⣿⣧⣿⣿⣧⢜⠙⠑⠑⠕⠀⠁⢕⡱⢗⠇⢕⢕⢕⢕⢜⢳⢵⣵⣕⡕⢕⢜⢇⠑⠑⠕⢵⢔⢀⠀⠀⠀⠀⠅⢑⢱⢜⢟⢿⢻⣿⣿⣿⣿⣿⣿⣷⣷⣕⣜⢝⢕⢕⢕⢕⢔⢄⢄⢄⢄⢁⠁⠀⠀⢀⢄⢄⢄⢄⢄⢔⢄⢕⣔⣔⣰⣔⣕⣵⢵⢵⣵⣷⣷⡷⣼⣿⣿⣿⡿⢿⣿⣿⣿⣿⢿⣿⣿⣿⣿⣿⣿⣿⣿⣿⣿⣿⣿⣿⣿⣿⣿⣿⣿⣿⣿⣿⣿⣿⣿⣿⣷⣕⣱⡵⣿⣿⣿⣿⣿⣷⣵⣵⣵⣕⣕⢕⢸⡿⣟⣏⣵⣽⣽⣿⣿⠀</a:t>
            </a:r>
            <a:br/>
            <a:r>
              <a:t>⢀⠀⠁⠁⠕⢕⢔⢔⠄⠀⠀⠀⠀⠑⠁⠁⠁⠁⢕⢽⢯⣝⢧⣝⡿⢿⢿⣿⡏⢟⣮⣽⣽⣟⢝⢟⢟⢏⠛⠟⢯⢗⢕⢝⠙⠙⠙⠘⠝⠟⢟⢟⣿⣿⣿⣿⣿⣷⣷⣷⣗⣗⣕⢵⢕⢗⢔⢔⣶⢕⢕⠑⠑⠑⢕⡇⢕⣵⣿⡇⢕⢱⢕⢜⢻⣿⡿⢿⣿⣿⣿⠝⠑⠀⠀⠀⠀⠀⠀⠀⢀⢀⢀⢅⢑⠑⠁⠁⢕⣸⣿⣿⣿⣇⢕⢕⢕⡔⢄⢄⢅⢕⠗⠔⢄⢄⢄⡀⢅⢅⢅⢁⠁⢕⢝⣟⣿⣿⣿⣿⣿⣿⣿⣿⣷⣷⣵⣕⡕⢗⢇⢽⢻⢷⢷⢧⢷⣗⣗⣗⢳⢷⢷⢷⢷⢿⢿⢟⢟⢝⣻⢿⣿⢗⣟⣏⣝⣽⣯⣽⢿⣿⡿⢿⣿⣿⣷⣧⣕⣕⡜⢞⢝⢗⣝⣿⣿⣿⣿⣿⢿⣿⣿⡿⣿⢽⣿⣿⣿⣿⣿⣿⣿⣿⣿⣿⣿⣿⣿⣿⣿⣟⣻⢟⢝⢝⢹⢜⢝⢝⢟⢻⣿⣿⣿⣿⣿⣿⣿⣿⠀</a:t>
            </a:r>
            <a:br/>
            <a:r>
              <a:t>⠀⠀⠀⠀⠀⠀⠁⠁⠀⠑⠀⠀⠀⠀⠀⠀⠀⠀⢄⡔⢵⢜⣝⣷⣷⣕⣜⣿⣷⡼⣝⡕⢕⣵⢀⠁⠀⠀⠀⠀⠀⠀⠀⠀⠀⠀⠀⠀⠀⠀⠀⠀⠑⢝⠝⠛⠋⢱⢞⢝⣿⣟⢳⡕⢕⢕⢇⢕⢕⢕⢱⣵⢕⢔⡜⣜⣱⣼⢿⣯⣵⣵⣵⣵⢾⢟⣧⣵⣿⢿⣕⡔⢄⢄⢄⢄⢔⢕⢕⢕⢕⢕⢜⢏⢕⠑⠀⠀⠁⠁⢝⢿⡿⢟⢇⢕⢜⣻⡕⢝⢝⢏⢔⢔⢱⢕⢻⡿⡷⢟⢗⢧⢕⢵⢵⣾⣿⣿⣿⣿⡿⢟⢻⢟⡻⣿⣿⣿⣯⣝⡗⢿⢷⣷⢧⢱⢕⢕⢕⢕⢕⣟⢻⣕⣗⣕⢜⢗⡳⢗⢇⣱⣵⣾⢟⢟⢿⣿⣿⣷⣿⣿⣿⡷⣼⣿⣿⣾⡿⢿⢞⢟⣟⡿⢿⢿⢿⢿⢟⢇⢕⢱⢽⡻⣿⣷⣷⣾⣿⣿⣿⣿⣿⣿⣫⢝⣟⣿⣿⣿⢿⣟⣻⢿⢵⢷⣗⢟⢿⣿⣷⣼⣿⣿⣿⣿⣿⣿⣿⣿⠀</a:t>
            </a:r>
            <a:br/>
            <a:r>
              <a:t>⢀⠀⠀⠀⠀⠀⢀⢀⠀⠀⠀⠀⠀⠀⠀⠀⠀⠀⠀⢕⢱⢝⢝⢕⢕⢝⢕⢱⢝⢇⣕⣱⢜⢏⢇⣄⡀⠀⠀⠀⠀⠀⠀⠀⢀⣠⢤⠀⠁⠙⢕⢕⢕⢄⠀⠀⢀⢅⢵⢵⢿⣯⣱⢜⢕⢕⢕⢕⢕⢱⢕⢸⣿⢿⢿⣿⣿⣿⣿⣿⡟⢏⢝⣕⣱⣵⣿⡿⣻⡗⢝⢝⣝⣿⣾⣷⢯⢝⢕⣱⢕⣕⢕⢕⢕⢕⢕⢔⠀⠀⠁⠑⠑⠗⠿⠇⠜⢟⢕⢕⠑⠁⠕⢕⡡⡀⠁⠁⠁⠀⢄⢱⢅⣄⣰⢞⢟⢿⣻⣿⣧⢕⢕⢜⢕⢮⣝⡻⢿⣿⣗⣧⢜⡗⢕⢕⢕⢜⢝⢟⢜⢜⢻⢿⣿⢟⢏⣕⢳⢟⢻⡿⣏⡗⢗⢕⣟⣿⣿⣿⣿⣿⢿⢻⣿⣿⣿⣿⣞⣕⣵⢕⢕⢕⢕⢕⢕⢕⢕⢕⣕⡜⣝⣟⣝⣵⣿⣷⡾⡿⢿⣯⣽⣽⢿⢷⣿⣻⢯⣝⣝⣕⣕⡕⢕⢕⢜⢕⢱⢕⢝⢻⣿⣏⣝⣝⡝⢻⣿⣿⠀</a:t>
            </a:r>
            <a:br/>
            <a:r>
              <a:t>⠁⠀⠀⠀⠀⠀⠀⠁⠀⠀⢀⠀⠀⠀⠀⠀⠀⠀⠁⠁⢄⠕⠕⠑⠁⠀⢗⢷⣕⡱⢝⢝⢜⢕⢕⢕⢜⣕⢕⢰⢴⢆⢀⠀⠁⠕⠕⢑⢑⢕⣕⣕⣕⡄⢀⢀⢑⢔⢕⢕⢕⢕⢞⢇⢸⣵⣵⣷⣷⣾⣿⣿⣷⣾⣿⣿⣿⣿⢿⢿⣟⢻⣿⢏⢝⢗⢝⢏⢟⢜⢕⢕⢜⢝⢕⠜⠕⠕⢕⢕⠕⠜⠝⢗⢕⢕⠁⠑⠁⠀⠀⠀⠀⠀⠀⠀⠀⠀⠀⠀⠀⠀⠀⠀⠁⠑⠛⠓⠗⠗⢞⢏⢝⢕⢕⣱⢱⢕⢻⣯⣻⣧⡕⢕⢕⢕⣿⣿⢯⣜⣽⡗⡇⢜⣗⢕⢱⢷⢷⣷⣕⣕⢗⢕⢕⢕⢕⢕⢕⢝⢹⢿⢕⢝⢕⢕⢽⢟⢟⢟⢻⢵⣵⣾⣷⡿⢿⢏⢝⢕⢕⢕⢕⢕⢕⢗⢕⢕⢞⢝⢕⢕⢕⢕⢕⢵⢵⢷⡯⢕⢜⢜⢕⢜⢝⢽⢿⣿⢟⢾⢗⢳⢧⢜⢞⢝⢕⢳⢷⢵⢾⢾⣿⣽⣵⣿⣿⡟⢟⢟⠀</a:t>
            </a:r>
            <a:br/>
            <a:r>
              <a:t>⠔⠀⠀⠀⠀⠀⠀⢕⢕⢱⢕⢕⠔⠀⠀⠀⠀⠀⠀⠕⢕⢔⢀⠀⠀⢔⡕⢜⢟⢕⠑⠉⠁⠁⢕⢝⢝⢕⠜⢙⠕⢝⢕⢗⠐⠰⢴⢕⢕⡕⠝⠝⠝⢕⢳⠇⢗⢗⢗⢕⢕⢵⢷⢟⣟⢏⢿⣿⣿⣿⣿⣿⣿⣿⣿⣿⡟⢿⢗⢕⠕⠑⠕⢕⢕⢕⠕⠕⠑⠁⠁⠁⠁⢑⠕⠄⢀⢀⢕⢕⢄⠀⠀⠀⠁⠕⢄⠀⠀⠀⠀⠀⠀⠀⠀⠀⠀⠀⠀⠀⠀⠀⠀⠀⠀⠀⠀⠀⠀⠀⠑⢕⢕⢱⡵⣕⣕⢕⢕⢕⣷⣿⣿⣕⢕⢕⢝⢿⣿⣧⣜⢟⢿⢿⣷⣾⣷⣷⣧⣵⣕⣕⢸⣹⡵⣷⡷⢷⢿⣵⣷⣷⣷⣗⣟⣗⢗⢱⡼⢗⢞⢝⢵⢕⢕⢕⢕⢕⢕⢕⢕⢕⢕⢕⢕⢕⢕⢜⢕⢇⢕⢕⣼⢝⢕⢕⢕⢝⢝⢝⢗⢣⢵⣷⣵⡵⣱⣝⣝⣵⣕⣷⣿⣧⣧⣕⣱⣵⣵⣵⣕⢕⢕⢜⢝⢝⢕⢕⢕⢟⠀</a:t>
            </a:r>
            <a:br/>
            <a:r>
              <a:t>⠀⠄⠀⠀⠀⢄⡰⢕⢕⢕⢕⠁⠁⠀⠀⠀⠀⠀⠀⠀⢀⢁⢑⢕⢔⢕⢟⢕⢜⢔⢀⢀⢀⠀⠄⢕⠑⢑⣔⣔⢕⢕⢕⢕⠕⠕⢅⠀⠀⠀⠀⠀⠀⠀⠁⠀⠀⠑⠁⠑⠑⢕⢕⢵⣕⣱⢵⢗⢟⢻⢿⢿⣿⣿⢿⢟⢝⢕⢕⢕⢔⠀⢀⢕⢕⠀⠀⠀⠄⠀⠀⠀⠀⠀⠀⠀⠀⠁⢕⢕⢕⠀⠀⢀⢔⢕⢕⢕⢄⠀⠀⠀⠀⠀⠀⠀⠀⢀⢐⢔⢜⢝⢄⠀⠀⠀⠀⠀⠀⠀⢀⢕⢕⢕⢕⢝⡝⢕⢗⢾⢿⣿⣿⣿⣇⣵⣕⡾⢷⣝⣟⣷⣾⣷⣾⣿⣿⣿⣿⣿⣿⢿⣿⣷⣷⣷⣿⣿⣿⣿⣿⣿⡿⢷⢕⣹⣿⢏⢕⢕⢕⢕⢕⢕⢕⢕⢕⢕⢕⢕⢕⢕⢕⢕⢕⣵⣕⢕⢕⢱⢗⢏⢕⢕⢕⢕⢕⢕⢕⢕⢕⢕⢕⢻⢿⢿⢿⢿⣿⣿⣿⣿⣿⣿⣿⣿⣧⢕⢝⢻⣏⢕⢕⢕⢇⢝⢝⢕⢕⢕⠀</a:t>
            </a:r>
            <a:br/>
            <a:r>
              <a:t>⢀⠀⠀⠀⠀⠘⢕⢕⢱⢕⢕⢅⢀⠀⠀⠀⠆⢕⢕⢕⢕⡕⢱⣔⡜⢝⢇⡕⢑⠠⢕⢕⢕⢕⢕⢕⢕⢕⢕⢻⡷⢕⢕⢕⠄⠀⠀⠀⠀⠀⠀⠀⠀⠀⠀⠀⠀⠀⠀⠀⠀⠁⠑⠜⠟⠇⠕⢕⢕⢕⠕⢕⢕⢕⢕⢕⢕⢕⢕⢕⡕⢇⢕⢕⢕⢕⢀⢀⢀⠐⢐⢄⢄⢀⠀⠀⠀⠠⢕⢕⢕⢔⢱⣵⣧⣷⢾⣷⣵⣔⣄⡄⢄⢄⢔⣰⣴⣱⣕⢱⢕⢇⢄⠀⠀⠀⠀⠀⠁⠁⠁⠑⢕⢕⢕⢕⢣⡕⢕⣱⢕⣿⣿⣿⣟⡕⢕⢕⢇⢕⢝⢝⢝⢜⢹⣿⣿⣿⡿⢟⣿⢷⢣⣕⣽⡜⣝⢿⢿⣿⣿⣷⡷⢷⢕⢟⢏⢕⢕⢕⢕⢕⢕⢕⢕⢕⢕⢕⢕⢕⢕⢕⢵⢵⣿⣿⡽⢕⢕⢕⢕⢕⢕⢕⢕⢕⢕⢕⢕⢕⢕⢕⢕⢕⢕⣱⣷⣷⣾⣿⣿⣻⣿⢏⢝⢹⢿⣷⣷⣽⢟⢟⢳⢕⢕⢣⢵⢕⢕⣱⠀</a:t>
            </a:r>
            <a:br/>
            <a:r>
              <a:t>⢁⠁⠐⢄⠀⠀⠁⠁⠁⠁⠁⠀⠀⠀⠀⠀⠀⢀⢔⡱⢜⢟⢟⢟⢟⢕⢕⣕⡕⢳⣵⣇⢽⢏⢕⢕⢕⢕⢟⡣⣵⡕⡕⢕⡕⠀⠄⢀⠀⠀⠀⠀⠀⠀⠀⠀⠀⠀⠠⠄⠄⠀⠑⠐⠀⠀⠁⠁⠁⠀⠀⠁⢕⢁⠀⠁⠁⠀⠀⠑⢕⢕⢕⢕⢕⢕⢕⠕⠑⠁⢅⢜⢕⢵⡄⢀⢀⢄⢕⢕⠕⠕⢝⢅⢕⢕⢱⡼⢕⢜⢫⣿⣿⣿⢿⢫⢝⢕⢕⢷⢷⢕⠱⠱⢵⢵⡔⣔⣄⣕⡴⢶⢷⢵⢵⣕⣱⢕⢕⢼⢾⡿⢿⣿⣵⣿⣿⣧⣕⢕⢕⢕⢕⢕⢕⢏⡿⣝⣱⣷⣷⣿⣿⣿⣿⡇⢕⣵⡵⢵⢜⢗⢕⢕⢕⢕⢕⢕⢕⢕⢕⢕⢕⢕⢕⢕⢕⢕⢕⢕⢕⢕⣜⣿⣧⡝⢇⢕⢕⢕⢕⢕⢕⢕⢕⢕⣵⣵⣧⣵⣷⣾⣷⣯⣵⣿⣿⣿⣿⣿⣿⣿⣿⣿⣷⣿⣿⣿⣿⢷⣷⣷⣷⣱⣕⣵⣵⣵⣷⣿⠀</a:t>
            </a:r>
            <a:br/>
            <a:r>
              <a:t>⢕⢕⢐⠀⠀⠀⠀⠀⠀⠀⠀⠀⠀⠀⠀⠀⠀⠱⢟⢗⢷⢇⠇⢕⢕⡕⣕⣟⢟⢾⠕⢇⢗⢕⢞⢟⢗⢞⢕⣜⣽⣗⡕⢕⢕⢕⢔⢜⠑⠀⠀⠀⠀⠀⠀⠀⠀⠀⠀⠀⠀⠀⠀⠀⠀⢀⢀⢄⡄⢔⢄⣕⢕⢕⠀⠀⠀⠀⢄⢔⢕⢕⢕⣷⡯⢵⢕⢕⢔⢕⣕⣱⢵⢿⢿⣿⣟⣧⣕⣕⣔⡕⣕⡍⢕⢕⢗⡗⢗⢜⢝⢕⠑⠃⠁⠁⠁⠈⠀⠀⠀⠀⢔⢔⡕⠀⠁⠁⠁⠀⠀⠀⠁⢕⢕⢜⣷⢽⢇⢕⢜⡟⣇⢻⣯⢗⢣⢕⢜⢝⡟⢗⢇⢕⢻⢿⢷⢗⣗⢞⢟⣟⣫⢼⣟⡵⢏⢕⢕⢕⢕⢕⢕⢕⢕⢕⢕⢕⢕⢕⢕⢕⢕⢕⢱⢞⢕⢜⢕⢵⢗⢝⢏⢕⢕⢵⢕⢕⢕⢕⢕⢕⢇⢕⣱⣵⣜⡿⢟⢟⢟⢽⢿⣿⣿⣿⣿⣿⣿⣿⣿⣿⣿⣿⣿⣿⣿⣿⣿⣿⣿⣿⣿⣿⣿⣿⣿⣿⣿⣿⠀</a:t>
            </a:r>
            <a:br/>
            <a:r>
              <a:t>⢕⢕⢕⢔⠐⠀⠀⠀⠀⠀⠀⠀⠀⠀⠀⠀⠔⠑⠁⠁⢅⢕⢑⢄⢕⢕⡷⠃⠑⠁⠀⠀⢱⢗⢗⢕⢻⢿⢟⢝⢕⢄⢁⠁⠁⠑⠕⢄⠀⠀⠀⠀⠀⠀⠀⠀⠀⠀⠀⠀⠀⠀⢀⣄⣵⢞⢏⠝⢕⢱⢵⢵⢇⢕⢄⢄⢔⢔⢕⣕⣵⣵⣷⣕⣕⣕⣼⣕⣾⢟⢟⡿⣷⣾⣿⣿⡕⢹⣽⡿⢟⢟⢕⢝⢝⢝⢻⢿⣿⣿⣽⡕⢄⢄⠀⠀⠀⠀⢀⢄⢕⠑⠑⠁⠀⠀⠀⠀⠀⠀⠀⠀⢀⢕⢕⣜⣕⣱⣷⣷⡇⢹⢝⢕⢕⢕⢕⢕⢕⢣⢕⢵⣵⣕⣱⣵⣾⣷⣿⢷⢾⡿⢷⢕⢕⢕⡱⢵⡜⢕⢵⢱⢳⢕⢕⡕⢕⢗⢕⢳⢕⢕⢕⢕⢕⢕⢕⢕⢕⢕⢕⢕⢕⢕⢕⢕⢕⢕⢕⢕⢕⢕⢕⢕⢕⢕⢕⢕⣕⡕⢕⢕⢕⢝⢟⢏⢝⢿⣿⣿⣿⣿⣿⣿⣿⣿⣿⣿⣿⣿⣿⣿⣿⣿⣿⣿⣿⣿⣿⣿⠀</a:t>
            </a:r>
            <a:br/>
            <a:r>
              <a:t>⢕⢕⠕⠁⠀⠀⠀⠀⠀⠀⠀⠀⠀⠀⠀⠀⢄⢔⣱⣵⡧⣵⡱⢵⢗⢟⣕⢄⠀⠀⠀⠁⠁⠁⢕⢕⢕⢕⢕⢕⢕⢕⢕⢕⠜⢄⢀⢅⢕⠐⠀⠕⠑⢖⢆⢔⠔⠐⢄⢠⢴⡴⢿⢟⡗⢕⢧⢔⢄⢔⢕⢕⢕⢕⢕⢕⢝⢗⢞⢹⢵⢼⢽⢼⣽⣽⣽⣿⣿⣷⣷⡟⢏⢟⣿⣿⣿⣿⣿⣷⣿⣟⣿⣿⣿⣿⣟⡿⢿⢻⣟⢇⢕⣜⢕⢔⢕⢧⢇⠁⢀⢀⢄⣔⣔⣴⣴⢴⢴⢴⢴⢷⢗⢇⢕⢝⢟⢻⣿⣿⡇⢕⢕⢕⢕⢕⢕⣱⣵⣱⢕⣻⢿⡿⢾⢏⢝⣕⢕⢕⢕⢕⢕⢕⢷⢧⢕⢕⢕⢕⢕⢕⢕⢕⢝⢝⢝⢱⢕⢕⢕⢕⢕⢕⢕⢕⣕⣕⢕⢕⢕⢕⢕⢕⢕⢕⡕⢕⢕⢕⢕⢕⢕⢕⢕⢕⢕⢕⢕⢕⢕⢕⢕⢕⢕⢕⢕⢱⢜⢿⢻⢿⣿⣿⢿⣿⣿⣿⣿⣿⣿⣿⣿⣿⣿⣿⣿⣿⣿⣿⠀</a:t>
            </a:r>
            <a:br/>
            <a:r>
              <a:t>⢁⡁⠁⠀⠀⠀⠀⠀⠀⠀⠀⠀⠀⠀⠀⠑⢕⢞⢝⠛⠁⠑⢕⢱⢕⢸⢝⢅⠀⠀⠀⢔⢆⢕⢕⢕⢕⡗⢺⢏⢝⢕⢕⢕⢄⠁⠀⠀⠀⠀⠄⠀⠀⠀⠀⠀⠐⢰⢵⢱⢾⢿⢿⢷⡯⢕⢵⢝⡕⢟⢺⢏⢱⢏⢝⠁⠁⠑⠕⢕⢝⡕⢝⢿⣿⣿⣿⣿⣿⡿⣿⢕⢵⢗⢿⢿⣿⣟⡟⢟⢟⢻⣿⣿⣿⣿⣿⣧⡽⢇⢜⢹⣿⢿⣿⢿⣾⢿⢷⢕⢱⢕⢞⣝⢝⡕⠑⠑⠑⠑⠀⠁⢕⢕⡟⢳⢗⢱⢿⣿⣿⣧⣕⢕⢜⢗⣇⣧⣿⣿⣏⣵⣷⡕⣕⣱⣷⣷⡵⣵⣧⣷⣵⡕⢕⢕⢕⢕⢕⢕⢕⢕⢕⢕⢝⢕⢇⢕⢕⢕⢕⢕⣱⣕⢷⢞⣝⣕⢕⢕⢕⢕⢕⢜⢜⢕⢜⢕⢇⢕⢕⢕⢕⢕⢝⢕⢕⢕⢕⢕⢕⡕⢕⢕⢕⢕⢕⢕⣕⣱⣱⣵⢜⢻⣷⣧⣝⡝⢻⣿⣿⣿⣿⣿⣿⣿⣿⣿⣿⣿⠀</a:t>
            </a:r>
            <a:br/>
            <a:r>
              <a:t>⢕⢇⢇⢔⢔⢔⢔⢔⢔⢄⣄⣄⣔⡔⢕⢕⡄⢄⢄⢄⢀⢀⢀⢉⢕⢕⢕⢕⢄⢕⢜⢕⢕⢕⢕⠕⢕⢕⢕⢕⢕⠑⠑⠁⠁⠀⠀⠀⠀⠀⠀⠀⠀⠀⠀⠀⠀⠀⢱⣵⢵⢵⣕⣕⡝⢇⢕⡕⢽⢝⢕⢗⣕⢇⢱⢕⣔⢔⣔⢵⢗⢱⢕⣸⣿⡿⢿⣿⣿⣿⣿⣗⣕⣕⣵⣷⣟⣿⣟⢗⡗⢝⣝⢝⡹⢻⣿⣿⢇⢕⢕⢕⢕⢕⢕⢕⢕⢱⣕⢅⢕⣵⣼⣷⣷⣵⣕⣄⢀⢄⢔⢕⢱⢵⢷⢧⢵⢵⣼⣻⣿⣿⣿⣿⢷⢷⣾⣿⣿⡿⣿⣿⣿⣿⣿⣿⢇⢜⢕⢇⢵⢜⣟⢕⢕⢕⢕⢕⢕⢕⢱⣵⣷⢟⢟⢝⢝⢝⢕⢕⢕⢕⢕⢕⢕⢕⢕⢕⢕⢕⢕⢕⢕⢕⢕⢕⢕⢕⢕⢕⢕⢕⢱⢵⢕⢕⢕⢕⢕⢕⢕⢝⢝⢗⢵⣕⡕⢕⢝⣿⣿⣿⢟⣻⣟⢟⢟⢝⢟⢾⣿⣿⣿⣿⣿⣿⡿⣿⣿⣿⠀</a:t>
            </a:r>
            <a:br/>
            <a:r>
              <a:t>⢕⢕⢕⢕⢅⢁⠁⠁⠁⠁⠑⠙⠝⠟⢟⢟⢿⢗⢞⣟⣗⣗⣳⡷⢧⢗⢇⡕⣕⣧⢇⢕⢕⠑⠕⠄⠄⠀⠀⠀⠀⠀⠀⠀⠀⠀⢀⢀⣴⡴⢶⢆⢔⢴⢴⢴⢵⢷⢯⢿⢗⢇⢜⢕⢕⢕⢕⢣⢕⢄⢕⠕⢕⢕⢳⢕⢕⢕⢕⢕⢕⢕⢧⢕⢝⢕⢗⢏⡝⢹⣿⣿⣿⣿⣿⣿⣿⣿⣿⣿⣿⣿⣝⢜⢝⣕⡟⢇⢇⢕⣕⣴⡕⣗⣾⢿⢇⢕⢕⢣⢕⢟⢕⢇⢝⢕⢗⢇⢕⢕⢞⢻⢗⢗⢗⢕⣕⣕⣷⣿⣿⣿⣿⣿⣿⣷⣿⣿⣿⡿⢕⢕⢕⢜⢕⢕⢕⢕⢵⢕⢕⢜⢏⢇⢷⡾⢗⢵⢵⢷⣾⣿⣷⣵⣵⡵⢕⢕⢕⢕⢕⢕⢕⢕⢕⢕⢕⢕⢕⢕⢕⢕⢕⢕⢕⢕⢕⢕⢕⢕⢕⢕⢕⢕⢕⢕⢕⢕⢕⢕⢕⢕⢕⢕⢕⢜⢟⢳⢕⢸⣿⣿⣿⣿⣿⣿⣵⣵⡕⢕⢕⢝⢕⢕⢕⢕⢕⢕⢜⣿⠀</a:t>
            </a:r>
            <a:br/>
            <a:r>
              <a:t>⢕⢕⢕⢕⢕⢕⢄⢄⢔⢕⢱⢔⢄⠀⠀⠀⠁⠁⢕⢝⢽⢝⢏⢕⢟⡟⣟⣿⣿⣿⢇⢕⢄⠀⢀⠀⠀⠀⠀⠀⠀⠀⢀⢄⣴⣵⣿⢟⢕⢕⢕⢕⢕⢕⢕⠱⢵⢇⢕⢕⢜⣗⣇⣕⣵⣼⡷⢇⢕⡕⢱⢕⢕⢕⢕⣕⡕⢕⢗⢕⢕⢕⢕⡕⣵⣕⢜⢕⢳⣵⣿⣿⣿⣿⣿⣽⣿⢿⣿⢻⣟⣿⡟⣽⣟⣷⣷⡿⢟⢟⡟⢟⢝⢯⢟⢗⢕⠕⠑⠑⠁⢑⢅⣕⣕⣕⣕⣕⣔⢔⢕⢕⢕⢕⢕⢕⢺⢧⣟⣿⣿⣿⡿⢟⢟⢟⢟⢟⢗⢜⢇⢕⢕⢗⢕⢕⣕⣕⢕⢕⢕⢕⢕⢕⢸⡏⡽⢷⣵⣵⣱⣵⡏⢝⢕⢏⢕⢕⢕⢕⢕⢕⢕⢕⢕⢕⢕⢕⢕⢕⢕⢕⢕⢕⢕⢕⢕⢕⢕⢕⢕⢕⢕⢕⢕⢕⢕⢕⢕⢕⢕⢕⢕⢕⢕⢕⢕⢕⢕⢕⢜⢻⣿⢟⡟⢝⢕⢕⢕⢕⢜⢟⢣⢽⢏⡝⢕⢵⣿⣿⠀</a:t>
            </a:r>
            <a:br/>
            <a:r>
              <a:t>⢕⢕⠁⠁⠁⠁⠁⠑⢕⢕⢕⢕⢕⣕⢖⢕⣵⣵⡵⢵⢵⡳⢗⢿⣿⣿⣿⢟⢣⢿⢝⢕⢕⢅⠁⠀⠀⠀⢀⡀⢄⣰⣵⣿⣿⣿⣿⢇⢕⢇⢱⢕⢕⢔⢔⢔⢕⢱⣷⡞⢕⢕⣜⡝⢝⣻⣿⣿⣧⣵⢵⢇⢸⢵⡵⢷⣵⣱⣽⣷⣾⣧⢕⣗⣯⣵⣷⣾⣿⣿⣿⣿⣿⣿⣿⣿⣿⣷⣿⣧⣿⣿⣇⣕⡾⢿⢾⢇⢕⢕⢕⢵⣵⣵⣕⣕⣕⢄⢄⢄⢔⣕⣕⣕⢷⢷⡾⢽⣿⣿⣷⡕⢕⢜⢕⢕⢕⢸⣿⣿⣿⣿⣧⡕⢕⢕⢕⢕⢕⢕⢕⢕⢕⢕⢕⢕⢜⢇⢕⢕⢳⢧⢕⡕⢸⣵⣵⢟⣻⢟⢟⢞⣷⢕⢕⢕⢕⢕⢕⢕⢕⢕⢕⢕⢕⢕⢕⢕⢕⢕⢕⢕⢕⢕⢕⢕⢕⢕⢕⢕⢕⢕⡕⢕⢕⢕⢕⢕⢕⢕⢕⢕⢕⢕⢕⢕⢕⢕⢕⢕⢕⣕⣕⢕⢕⢕⢕⢱⣵⣵⣕⡕⢕⢕⢝⢝⢝⢾⣿⣿⠀</a:t>
            </a:r>
            <a:br/>
            <a:r>
              <a:t>⠕⠑⠄⠔⢔⢄⢄⢄⢄⢱⢕⢼⢷⣞⣗⡕⢕⢜⢕⢜⣏⣕⣕⢱⡞⢟⢳⡕⢕⢕⢕⢕⢕⢕⢕⢰⢔⣷⢗⢞⢯⢻⢟⣯⣇⢕⢣⢱⢕⢵⣕⢼⢇⢕⢕⢕⢱⢕⢹⢷⣵⢕⢳⢷⢯⣕⢏⢕⡝⢇⢟⢟⡗⣕⣜⣺⣽⣿⣿⣿⣷⣧⣼⣿⣿⣿⣿⣿⣿⣿⣿⣿⣿⣿⣿⣿⣽⣽⡵⢿⡿⢕⢟⢝⢕⢕⢕⢕⢕⢕⢕⢕⢕⢕⢕⣕⡕⢝⢼⣽⢽⣿⡝⣝⣕⣱⢞⢧⣼⣿⣿⣷⣧⣵⣷⣾⣿⣿⣿⣿⣿⡟⢕⢕⢕⢕⢕⢕⢕⢕⢕⢕⢕⢕⢕⢕⢕⢕⢕⢕⢕⢕⢹⣷⣿⢞⢝⢝⢟⣟⡕⢕⡳⢇⢕⢕⢕⢕⢕⢕⢕⢕⢕⢕⢕⢕⢕⢕⢕⢕⢕⢕⢕⢕⢕⢕⢕⢕⢕⢕⢕⢇⢝⢗⣳⣧⣵⢕⢕⢕⢕⢕⢕⢕⢕⢕⢕⢕⢕⢱⣿⣿⣷⢕⢕⣱⣕⣕⣼⡝⢕⢕⢕⢕⢕⢕⢕⢱⢜⢝⠀</a:t>
            </a:r>
            <a:br/>
            <a:r>
              <a:t>⢔⢄⢄⢘⢟⢗⢟⠕⢗⢗⢗⢝⢟⠇⢝⢝⢝⢕⢷⣿⣿⣿⣿⣳⣷⣷⢕⢝⣵⡷⢕⣕⢵⢕⣱⢎⢕⢕⢕⢕⢕⢺⡿⢏⢝⢝⢕⣕⣵⣕⣸⣇⢇⢕⢗⢳⣿⣿⣿⣿⢏⢕⢵⢕⢕⢕⢕⢟⣹⢟⢝⣻⣿⣻⣿⣿⡿⣿⣿⣿⣿⣿⣕⣕⣵⣾⣿⣿⣿⣿⣿⣿⣿⣿⢻⢿⢿⢎⢝⢜⢕⢕⢕⢕⢕⢕⢕⢕⢕⢕⢕⢕⢜⢕⢝⢕⢕⢕⢕⢕⢜⢝⢝⢝⢕⡝⢕⢼⢏⣿⡿⣿⣿⣿⣿⣏⢕⢝⢝⣿⣷⣷⣧⣵⣕⢕⢕⢕⢕⢕⢕⢕⢕⢕⢕⢕⢕⢕⢕⣣⣵⣕⣕⡻⡟⢧⣯⢷⡕⢝⣿⣷⣇⣕⢕⢕⢕⢕⢕⢕⢕⢕⢕⢕⢕⢕⢕⢕⢕⢕⢕⢕⢕⢕⢕⢕⢕⢕⢕⢕⢕⢕⢕⢗⢕⢕⢜⢕⢕⢕⢕⢕⢕⢱⢕⢕⢕⢕⢕⢜⢟⢟⢿⢿⢟⢏⢝⢝⢝⢝⢝⢝⢗⢇⢇⢕⢷⣧⣳⣷⠀</a:t>
            </a:r>
            <a:br/>
            <a:r>
              <a:t>⣿⣟⡕⣵⢵⢕⢵⣥⣕⣕⣕⣔⣠⣄⣕⣕⣕⣕⣕⡜⢏⢝⢝⢟⢗⣜⣱⢵⢿⣷⣿⣷⣵⣿⢟⢕⢕⢕⢕⢕⢕⣼⣷⣇⣇⢕⡿⢟⢝⢿⣿⢟⢕⢕⣵⢟⢕⣵⢜⢝⢕⢕⢕⡕⢕⢕⢕⢕⢝⢕⣾⣿⡿⣿⣿⣿⣿⣽⣿⣿⣿⣿⣿⣿⣿⣿⣿⣿⣿⣿⣿⣿⣿⡏⢕⢕⢕⢕⢕⢕⢕⢕⢕⢕⢕⢕⢕⣵⣎⣽⣷⣧⢷⢗⢗⢕⢕⢕⢕⢕⢕⢕⢕⢕⢕⢜⢗⢇⢝⢟⡿⣿⣿⢟⢻⣧⢕⢕⢹⣿⣿⣿⣿⣿⣿⣿⣿⣿⣧⣵⣕⣕⣕⡕⣵⣷⣞⡣⣧⣷⣵⣿⣷⣷⣷⣿⣿⢝⢕⢕⢜⡹⢿⢟⢱⢷⡕⢕⢕⢕⢕⢕⢕⢕⢕⢕⢕⢕⢕⢕⣵⡕⢕⢕⢕⢕⢕⢕⢕⢕⢕⢕⢕⢕⢕⢕⢕⢕⢕⢕⢕⢕⢕⢕⢕⢕⢕⢕⢕⢕⢕⢕⢕⢕⢕⢕⢕⢝⢕⢕⢕⢕⢕⢕⢵⣾⣿⣿⣿⣿⠀</a:t>
            </a:r>
            <a:br/>
            <a:r>
              <a:t>⠘⠙⠝⠕⢗⢾⢿⣿⣿⣿⣿⣟⣟⣟⢏⣹⣹⣝⣝⣿⣷⣵⣗⣻⣿⣿⣵⣿⣿⡽⢽⢿⢟⢝⢕⢕⢕⢕⢕⢕⢱⣿⣟⢇⢿⢕⢕⢕⢕⡜⢕⢕⢕⣾⢇⢕⣕⣹⣿⣿⣿⣧⣸⣇⣕⢕⢕⢕⢕⢟⢿⣿⢜⢿⣿⣿⣿⢿⣿⣿⣿⣿⣿⣿⣿⣿⣿⡿⢟⣻⣟⢹⡕⢕⢕⢕⢕⢕⣱⣷⣷⣵⣕⣵⣿⢟⢏⢟⢎⢕⢕⢕⢕⢕⢕⢕⢕⢕⢕⢕⢕⢕⢕⢕⢕⢕⢕⢕⢕⡕⢕⣵⣾⣷⣿⣵⣕⣕⣷⣿⣿⣿⣿⣿⣿⣿⣿⣿⣿⣿⣿⡿⢿⢏⢝⢝⣕⣱⣿⣿⣿⣿⣿⣟⡽⢕⢕⢕⢕⢕⢜⢕⢕⢱⣕⣕⢕⢕⢕⢕⢵⢱⢵⢵⢕⢕⢕⢕⢕⣸⣿⣿⡕⢕⢕⢕⢕⢕⢕⢕⢕⢕⢕⢕⢕⢕⢕⢕⢕⢕⢕⢕⢕⢕⢕⢕⢕⢕⢕⢕⢕⢕⢕⢕⢕⢕⢕⢕⢕⢕⢕⢕⢕⢕⢕⣿⣿⣿⣿⣿⠀</a:t>
            </a:r>
            <a:br/>
            <a:r>
              <a:t>⢄⢄⢄⢄⢄⣁⢁⢁⣕⢕⡝⢝⢝⢝⢟⢻⣿⣿⣿⣿⣿⣿⣿⣿⣿⡿⢝⡱⢕⢕⢱⢕⢕⢕⢕⢕⢱⢧⢕⢕⢕⢹⣿⢗⢕⢕⢕⡇⢱⢕⡕⢕⣸⣿⣕⣵⣿⣿⢿⣿⣿⣯⡿⢿⢿⢕⢕⣕⣷⢱⢷⢟⢿⣷⣿⢝⣺⣵⢷⣿⣿⣿⣿⣿⣿⢿⣿⣷⣗⡏⢜⣕⢧⢕⣕⣺⣿⢷⣿⢿⢿⢟⢎⢝⢕⢕⢕⢕⢕⢕⢕⢕⢕⢕⢕⢕⢕⢕⢕⢕⢕⢕⢕⢕⢕⢕⢕⢕⢕⢜⢾⣿⣿⣿⣿⣿⣿⣿⣿⣾⢿⣻⣿⣿⣿⣿⣿⣿⣿⣿⣯⣵⣕⣵⣷⣷⣿⣿⣿⣿⣟⣟⣝⢝⢕⢕⢕⢕⢕⢕⢕⢕⢕⡕⢼⢵⢼⢯⢕⢕⣕⣼⣵⣵⣧⣵⢕⢜⢟⢿⢿⣿⣷⡕⢕⢕⢕⢕⢕⢕⢕⢕⢕⢕⢕⢕⢕⢕⢕⢕⢕⢕⢕⢕⢕⢕⢕⢕⢕⢕⢕⢕⢕⢕⢕⢕⢕⣵⣷⢕⢕⢕⢕⢱⣾⣿⣿⣿⣿⣿⠀</a:t>
            </a:r>
            <a:br/>
            <a:r>
              <a:t>⠚⠛⠛⠛⠛⠛⠓⠑⠓⠓⠓⠑⠘⠑⠑⠓⠃⠑⠚⠛⠛⠛⠛⠛⠛⠃⠑⠑⠘⠑⠑⠑⠃⠑⠑⠓⠃⠑⠑⠑⠑⠘⠛⠃⠑⠑⠃⠘⠑⠑⠑⠚⠛⠛⠛⠛⠛⠑⠑⠘⠑⠛⠋⠑⠃⠑⠚⠛⠑⠑⠑⠘⠛⠛⠛⠛⠛⠓⠚⠛⠛⠛⠛⠛⠛⠑⠑⠓⠓⠓⠚⠛⠛⠛⠛⠋⠙⠑⠑⠑⠑⠑⠑⠑⠑⠑⠑⠑⠑⠑⠑⠑⠑⠑⠑⠑⠑⠑⠑⠑⠑⠑⠑⠑⠑⠑⠑⠑⠑⠑⠘⠛⠛⠛⠛⠛⠛⠛⠛⠛⠛⠛⠛⠛⠛⠛⠛⠛⠛⠛⠛⠛⠛⠛⠛⠛⠛⠛⠛⠛⠛⠓⠓⠚⠃⠑⠑⠑⠑⠑⠓⠓⠚⠛⠃⠑⠑⠑⠙⠙⠑⠑⠑⠘⠙⠑⠑⠑⠑⠑⠑⠙⠙⠓⠑⠑⠑⠑⠑⠑⠑⠑⠑⠑⠑⠑⠑⠑⠑⠑⠑⠑⠑⠑⠑⠑⠑⠑⠑⠑⠑⠑⠑⠑⠑⠑⠑⠛⠛⠓⠑⠑⠑⠙⠛⠛⠛⠛⠛⠛⠀</a:t>
            </a:r>
            <a:br/>
          </a:p>
        </p:txBody>
      </p:sp>
    </p:spTree>
  </p:cSld>
  <p:clrMapOvr>
    <a:masterClrMapping/>
  </p:clrMapOvr>
</p:sld>
</file>

<file path=ppt/slides/slide9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⢾⣷⡵⢱⢕⢕⢕⢕⢕⢕⢕⢕⢕⢝⣝⢕⢕⢕⢕⢕⢕⢕⢕⢗⢿⣿⣿⣿⣹⡿⢇⢕⢇⢕⢕⢕⢕⢕⢕⢕⢕⡝⢏⢝⢝⢏⢝⢟⢻⣿⣿⣿⢵⢯⢽⣟⣿⣷⣵⣜⣕⣕⣕⣕⣵⣕⣕⣕⣽⣾⣿⣏⣽⣱⣿⣿⣿⡿⢿⢿⢝⢝⡵⢱⢫⣹⡿⢿⢟⢿⣿⣟⢟⢻⡝⢕⢕⢜⢕⢕⢕⢕⢕⢕⢕⢕⣹⢕⢕⢜⢝⢟⢼⣿⣿⣿⣿⣿⣕⣕⢵⢕⢕⢕⢵⢷⢧⢕⢕⢕⢜⢷⣷⣯⡕⢕⢕⣕⣕⣽⢾⢷⢟⣇⡕⡝⢟⢕⢕⢝⢇⢕⢕⢕⢕⢕⢕⢕⢕⢕⢕⢕⢝⢕⢕⢕⢕⢕⢕⢕⢵⣕⢕⢕⢕⢕⢜⢝⢝⢟⢷⣷⣵⣕⢕⢕⢕⢕⢕⢕⢕⢕⢕⢕⢕⢕⢕⢕⢕⢕⢕⢕⢕⢕⢕⢕⢕⢕⢕⢕⢕⢕⢕⢕⢕⢕⢕⢕⢕⢕⢕⢕⢕⢕⠀</a:t>
            </a:r>
            <a:br/>
            <a:r>
              <a:t>⣿⣿⣿⣿⣿⣿⣿⣿⢿⢟⢟⢕⢕⢕⢕⢕⢕⢕⢕⢕⢕⢕⢗⢕⢕⢱⡇⢝⢕⣕⢕⢝⢗⢗⢇⢕⢕⢕⢕⢕⢕⢜⢝⢕⢕⢵⢵⢕⢝⡕⢗⢷⣷⣧⣕⣞⢞⢏⢝⢗⢳⢷⢷⣧⢵⣽⣼⣿⣵⣷⣼⣿⣿⣿⣿⣿⣿⣿⣿⣯⣽⣿⣝⡏⢝⣽⡿⣻⣿⣿⣿⣟⣻⣷⡵⢵⢕⢱⣕⣧⢸⣻⢱⣗⢗⣎⢕⢻⢟⢽⣕⡕⢕⢕⢕⢕⢕⢕⢕⢜⢕⢕⢕⢇⢕⢕⣷⣧⣟⡻⢿⢷⣜⢕⢮⣽⡗⢕⢕⢕⢜⣕⣵⣟⡣⢕⣵⣵⡵⢜⣇⡇⢟⢧⡕⢕⢕⢕⢕⢕⢕⣕⢱⢕⡕⢕⢵⢕⢹⢾⡇⢕⠁⠁⠑⠕⠕⠕⢕⢕⢕⣕⢱⢵⢷⡷⢗⢵⢕⢕⢕⢕⢕⢕⢕⢜⢗⢻⣿⡿⢿⢷⢕⢱⢕⢜⢝⣕⢳⢷⣧⣕⣕⡕⢕⢕⢕⢕⢕⢕⢕⢕⢕⢕⢕⢕⢕⢕⢕⢕⢕⢕⢕⢕⢕⢕⢕⢕⢕⢕⠀</a:t>
            </a:r>
            <a:br/>
            <a:r>
              <a:t>⣿⣿⣿⣿⣿⣿⡿⢕⢕⢕⢕⢕⢕⢕⢕⢕⢕⢕⢕⢕⢕⢕⢕⢜⢕⢕⢕⢕⢕⢜⢇⢵⢕⢕⢕⢱⢕⢕⢕⢕⢕⢹⢽⢽⢗⢗⢇⢱⢕⢕⢇⢕⢗⢟⣟⣟⢏⢿⢿⢳⡕⣕⣝⣿⣿⣿⣿⣿⣿⣿⣿⣿⣿⣿⢻⢟⡿⣿⡿⢿⢿⢝⢕⢻⢿⣿⡧⢽⣿⣿⢿⢟⢗⢇⢜⣸⢷⣿⣿⣿⣻⣿⣏⣵⢕⡕⢕⢕⢕⢱⣜⡕⢕⢕⢕⢱⡧⢕⡕⢕⢕⢕⢕⣻⣿⣾⡿⣿⣏⣝⡱⣱⣵⣿⣗⣇⡸⢕⣕⢕⢗⢕⢜⢕⢝⢝⣿⣏⣵⣧⢜⣿⣿⣷⣿⣿⣾⣧⣵⣾⢝⢕⢕⢕⡕⢕⣕⢱⢞⢏⠕⠁⢀⠀⠀⢀⢄⢄⢕⣱⡾⢏⣵⢞⢟⢝⢗⢇⢕⠕⢕⢕⢕⣳⢇⢕⢕⢕⢿⢷⣵⢇⢱⢕⢇⢕⢞⢕⢕⢕⢱⣽⣽⡝⢝⢝⢗⢗⢗⢗⣳⢕⣗⣷⣷⣗⢱⢵⢕⢕⢱⢵⢣⢵⢵⢵⢕⢕⡱⢵⠀</a:t>
            </a:r>
            <a:br/>
            <a:r>
              <a:t>⣿⣿⣿⢿⢟⢏⢕⢕⢕⢕⢕⢕⢕⢕⢕⢕⢕⢕⢕⢕⢕⢕⢕⢕⢕⢕⢕⢕⢕⢕⢕⢜⢕⢕⢕⢇⢱⢷⢕⢗⢕⢱⢕⢕⢕⢕⢕⢕⢕⢕⢕⢕⢕⢕⢜⢝⢝⢟⢏⢽⢿⢿⣟⣞⣟⣿⣿⣿⣿⣿⣿⣝⣝⡝⢕⣵⢵⡷⢇⡵⢵⢕⢕⢕⣱⣮⢜⢝⢼⣿⣿⣷⣾⣾⡟⢿⣿⣿⣿⣿⣿⢿⢟⢝⢕⢕⠕⠕⢕⢜⢕⢜⢿⢿⣾⣵⡕⢜⢳⣕⢱⡕⢜⢗⢕⢕⢜⣱⣽⣵⢕⢜⢗⢗⢿⢗⢕⢷⣕⡕⢟⢟⢟⢟⢷⢕⢜⢽⢿⣇⡕⢟⢻⢿⢟⣷⡏⢱⣵⣿⡕⢕⢕⢜⢕⣷⢗⢕⢕⢕⢕⠅⠕⠑⢑⢕⢕⢕⢜⢝⢗⢝⢕⢕⢕⢕⢕⢕⢕⢕⢕⢱⢼⡿⢵⡵⢗⢕⢗⢟⢇⡕⢜⢕⢕⢕⢕⢕⢕⢕⢕⢞⢟⢝⢝⢝⢕⢕⢹⢿⢿⢿⢷⣧⣵⣵⢷⢷⣵⡵⢕⢕⢕⢕⢕⢕⢕⢕⢕⢕⠀</a:t>
            </a:r>
            <a:br/>
            <a:r>
              <a:t>⢹⣿⡿⢇⢕⢕⢕⢕⢕⢕⢕⢕⢕⢕⡕⢕⢕⢕⢕⢕⢕⢕⢕⢕⢕⢕⢕⢕⢕⢕⢕⢕⢕⢕⢕⢕⢕⢕⢕⠕⠁⠑⠕⠑⠁⠁⢕⢕⠁⠀⢄⢕⢕⢜⢕⢜⢏⢕⢇⢕⢕⢜⢝⢟⢟⢏⢝⢝⢜⢟⢟⢟⢿⢟⢟⢟⢟⢿⣿⣏⣹⣿⢿⢏⢝⢝⢗⢱⢕⢹⢽⢿⢿⡇⢕⢜⢝⢝⢕⠑⢕⢜⠕⠁⠀⠀⠀⠀⠑⠝⠝⠝⠝⢝⢏⢝⢟⣺⡏⢕⢜⢽⡝⢝⢗⢕⢕⢇⢕⢵⣸⣕⢕⢝⢵⢵⣕⣕⢕⢝⢏⢕⢕⢕⢕⢕⢕⢕⢕⢕⢕⢕⢕⣱⣕⣜⡏⢕⢕⢕⢱⡷⢇⢕⣵⣵⣕⣕⢕⠁⢕⢕⢕⢔⢕⢕⢕⢕⣕⢕⢵⢕⢕⢇⢕⢕⢕⢳⣧⡱⢵⢕⢱⡕⢕⢕⢕⢕⢕⠕⢕⢜⠕⠑⢕⢕⢕⢕⢕⢕⡕⢕⢕⢕⢕⢕⢕⢕⢕⢕⢕⢕⢕⢝⢕⢕⢕⣕⢕⢕⢕⡕⢕⢕⢕⢗⢕⢗⢗⢕⠀</a:t>
            </a:r>
            <a:br/>
            <a:r>
              <a:t>⣿⣿⣿⢕⢕⢕⢕⢕⢕⢕⢕⢕⢜⢕⠕⢕⢑⠕⠗⢕⢕⢕⢕⠔⠀⢕⢕⢕⠁⠅⢕⢕⠕⠕⠑⠑⠑⠁⠁⢀⢀⠀⠄⠕⠑⠁⠁⠁⠀⠀⠑⠑⠕⠕⠕⠕⠕⢕⢕⢕⢕⢕⢕⢕⢕⢕⢕⢕⢕⢕⢕⢕⢕⢕⢎⢕⢕⡕⢵⢼⢵⢏⢕⢕⢕⢕⢕⢕⢕⢕⢕⢕⢕⢷⢕⢕⢕⠑⠁⠀⠑⠑⠀⠀⠀⠀⠀⠀⠀⠀⠀⠀⠀⠀⠁⠑⠜⢕⢗⡕⢕⢕⢜⢇⢕⢕⢕⢕⢻⣇⢕⢝⢗⢕⢜⢝⢕⢕⢕⢕⢕⢕⢕⢕⢕⢕⢕⢕⢕⢕⢕⢕⢕⢕⢕⢕⢕⢕⢕⢕⢕⢕⢕⢱⣾⢟⢕⢕⢕⢕⢕⢄⢅⠕⢕⢕⣕⡕⣕⢗⣕⡕⢕⡕⢕⣕⢕⢕⢗⢕⢜⢝⢟⢱⢕⢵⢷⢕⢕⢄⢄⢕⠕⠐⠀⠁⢕⢕⢕⢝⢝⢕⢕⢕⢼⣵⢇⢕⢕⢕⣵⣵⢵⢕⢕⢕⢕⢕⢇⢕⢕⢕⢕⢕⢞⢏⢕⢕⢕⢝⠀</a:t>
            </a:r>
            <a:br/>
            <a:r>
              <a:t>⣟⣽⣷⣵⣵⣕⢕⢗⢕⢕⢕⢑⢑⢕⠀⠄⢅⢔⢄⢕⢕⢕⢔⢔⢄⢕⠁⢑⢄⠄⠕⠑⠁⢄⢄⢄⢐⢑⠕⠀⠐⠀⠀⠀⠀⠀⠀⠀⠀⠀⠀⠀⠀⠀⠀⠀⠀⠀⠀⠁⠁⠁⠑⠑⠑⠕⠕⠕⠕⠕⢕⢕⢕⢕⢕⢕⢕⢕⢕⢕⢕⢵⣧⣕⣣⣱⣕⣕⣱⣵⢕⢕⢕⢕⢕⢕⢕⢔⢀⠀⠀⠀⠀⠑⠀⠀⠀⠀⠀⠀⠀⠀⠀⠀⠀⠀⠀⠁⠁⠁⠁⠁⠑⠑⠑⢔⢕⢕⠕⠑⠑⢕⠕⠕⠑⠁⠁⠁⠁⠁⠁⠑⠕⠑⠑⠑⠕⢕⢜⢕⢕⢕⢕⢕⢕⢕⢜⢕⢕⢕⢕⢕⢕⢕⢕⢕⢕⢕⢕⢕⢕⢅⢑⢕⠕⠘⠝⠕⠑⠁⠁⠁⠑⠑⠕⠕⠑⠑⢕⢕⠑⠕⢇⢕⢕⢕⢕⢕⡕⢕⢕⢕⢕⢀⢀⠀⠀⢕⢕⢵⢕⢕⣕⣕⢕⣕⣕⢕⢕⣕⣵⣷⣇⣱⣵⣕⢕⢕⢕⢕⢕⢕⢕⢕⢕⢕⢕⢕⢱⢷⠀</a:t>
            </a:r>
            <a:br/>
            <a:r>
              <a:t>⢎⢝⢜⢝⢝⢕⢕⢕⢕⢕⢕⢕⢕⠑⠀⠀⠕⠕⠑⢕⢕⢕⢕⢕⠕⠑⠑⠑⠀⢀⢄⢄⢅⠕⠕⠕⠁⠀⠀⠀⠀⠀⠀⠀⠀⠀⠀⠀⠀⠀⠀⠀⠀⠀⠀⠀⠀⠀⠀⠀⠀⠀⠀⠀⠀⠀⠀⠀⠀⠀⠀⠀⠀⠀⠀⠀⠀⠁⠑⠜⢞⢎⢟⢿⣿⣿⣿⡿⢟⢕⠑⠑⢕⢕⢕⢕⢕⢕⢕⢔⢔⢔⢕⢑⠀⠀⠀⠀⢀⠀⢔⠀⠀⠀⠀⠀⠀⠀⠀⠀⠀⠀⠀⠀⠑⠑⠑⠀⠀⠀⠀⠄⠀⠀⠀⠀⠀⠀⠀⠀⠀⠀⠀⠀⠀⠀⠀⢄⢕⢕⢕⢕⢕⢕⢜⢕⢕⢕⢕⢕⢕⢕⢕⢕⢕⢕⢕⢕⢕⢕⢕⢕⢕⢕⢕⢔⢔⢔⢔⢔⢔⢄⢄⢔⢕⢔⢄⢕⠕⠁⠀⠀⢔⢕⠑⠑⢕⢕⢕⢕⢕⢕⢕⠕⠀⠀⠀⢕⢕⢕⢕⢇⢕⢝⢻⢻⣿⣿⣿⢿⣿⣿⣿⣿⣿⢇⢕⢕⠕⢕⢕⢕⢕⢕⢕⢕⢕⢕⢕⢕⠀</a:t>
            </a:r>
            <a:br/>
            <a:r>
              <a:t>⢜⣇⡕⢕⠑⠑⢁⢅⢅⢕⢕⢅⢕⠕⠀⠀⢀⠔⠐⠑⠑⢅⠄⢄⢕⢄⠀⠀⠀⠐⠑⠑⠁⠀⠀⠀⠀⠀⠀⠀⠀⠀⠀⠀⠀⠀⠀⠀⠀⠀⠀⢀⢀⢀⠀⢐⢑⢑⢕⢔⢔⢕⢕⢑⢀⠀⠀⠀⠀⠀⠀⠀⠀⠀⠀⠀⠀⠀⠀⠀⠀⠀⠁⢑⢕⢝⢜⢑⠑⠑⠀⠀⠀⠀⠁⠑⠑⠑⠑⠕⢕⠕⢕⢕⢕⢕⢔⢔⢕⢕⢕⠀⠁⢕⢕⢕⢀⠀⠀⠀⠀⠀⠀⠀⠀⠀⠀⠀⠀⠀⠀⠀⠀⠀⠀⠀⠀⠀⠀⠀⠀⠀⠀⠀⠀⠀⢔⢑⠑⠑⢕⢕⠑⠕⠑⠁⠑⠁⠀⠀⠁⠀⠁⠑⠕⢕⢕⢕⠕⠕⠑⠙⠕⠕⢕⢕⢕⢕⢕⠕⠕⠕⠕⠕⠕⠕⢕⠄⠀⠀⠀⠀⠀⠁⠀⠀⠀⠀⠑⠁⠀⠀⢀⢀⢀⢄⢔⢕⢕⠕⠑⢅⢕⢕⢕⢕⢽⢹⢻⢻⡿⢿⢿⣿⢵⢕⠕⠀⠀⠀⠀⠕⠕⢕⢕⢕⢕⢕⢕⢕⠀</a:t>
            </a:r>
            <a:br/>
            <a:r>
              <a:t>⠕⢕⢕⢕⢔⢄⢕⠕⠑⠁⠁⠁⠑⠀⠀⠕⠁⠀⠀⠀⢄⢕⢅⠑⠕⢕⢄⠀⠀⠀⠀⠀⠀⠀⠀⠀⠀⢀⢀⢀⢄⠄⠔⠐⠀⠀⠀⠀⠀⠀⠁⠁⠑⠑⢕⠕⠄⠀⠀⠀⠀⠀⠀⠀⠀⠀⠀⠀⠀⠀⠀⠀⠀⠀⠀⠀⠀⠀⠀⠀⠀⠀⠀⠀⠀⠀⠁⠁⠁⠁⠁⠀⠀⠀⠀⠀⠀⠀⠀⠀⠀⠀⠀⠑⠑⠕⠕⢕⢕⢕⢕⢕⢕⢕⢕⢕⢕⢄⢔⢀⠀⠀⠀⠀⠀⠀⠀⠀⠀⢀⠀⠀⠀⠀⠀⠀⠀⠀⠀⠀⠀⠀⠀⠀⠀⠀⠀⠑⢕⢔⠑⠁⢀⢀⠀⠀⠀⠀⠀⠀⠀⠀⠀⠀⠀⠀⠕⢅⠀⠀⠐⠄⢄⠀⠀⠀⠑⠑⠑⠑⢕⢔⠄⠄⠀⠀⢅⢁⠐⠀⠀⠀⠀⠀⠀⠀⠀⠀⠀⠀⠁⢑⢕⡕⢕⢕⢕⢕⢕⢕⢕⢜⢕⠁⠑⢕⢕⢕⢕⢕⢕⢕⢕⢜⠕⠕⢔⠄⠄⢕⢕⢔⢄⢑⢕⢕⢕⢕⢕⢕⠀</a:t>
            </a:r>
            <a:br/>
            <a:r>
              <a:t>⠀⠁⠁⠁⠀⠀⠁⠀⠀⠀⠀⠀⠀⢀⠀⠀⠀⠀⢀⠄⢁⢕⢔⠀⠀⠁⢕⠀⠀⠀⠀⠀⠀⠀⠀⠀⢔⠕⠁⠀⠀⠀⠀⠀⠀⠀⢀⢄⢄⢄⢀⢄⢄⢔⢕⢔⠄⠀⠀⠀⠀⠀⠀⠀⠀⠀⠀⠀⠀⠀⠀⠀⠀⠀⠀⠀⠀⠀⠀⠀⠀⠀⠀⠀⠀⠀⠀⠀⠀⠀⠀⠀⠀⠀⠀⠀⠀⠀⠀⠀⠀⠀⠀⠀⠀⠀⠀⠀⠑⠑⠑⠁⠑⠁⢁⠑⠕⢕⢕⢕⢔⠔⠄⠄⢀⢀⢀⠀⠀⠑⠁⢑⢄⢀⠀⠀⠀⠄⢄⠀⠀⠀⠀⠀⠀⠀⠀⠀⠁⠀⠐⠀⠀⠀⠀⠀⠄⠀⠀⠀⠀⠀⠀⠀⢀⢄⢀⠁⠀⠀⠀⠀⢀⠀⠀⠀⠀⠀⠀⠀⠁⢕⢀⢀⢀⢔⢔⢁⢄⢄⢔⢔⠀⠐⠀⠀⠀⠀⠀⠀⠀⢔⢎⢕⢕⠕⢕⢕⢕⢕⢕⢑⢅⢑⢄⢄⢕⢕⢕⢕⢕⢕⢕⢕⢕⢕⢕⢕⢕⢕⢕⢕⢕⢕⢕⢕⢕⢕⢕⢕⠀</a:t>
            </a:r>
            <a:br/>
            <a:r>
              <a:t>⢕⠀⠀⢁⢀⢀⠀⠀⠀⠀⠀⠀⠀⠁⠐⠀⠀⠀⠁⠐⠁⠁⠁⢀⢄⢄⠕⠀⠀⠀⠀⠀⠀⠀⠀⢄⠑⠀⠀⠀⠀⠀⠀⠀⠀⢀⢕⢑⢕⢕⢕⢕⠕⠕⠕⠑⠁⠀⠁⠀⠀⠀⠄⢀⢀⠀⠀⠀⠀⠀⠀⠀⠀⠀⠀⠀⠀⠀⠀⠀⠀⠀⠀⠀⠀⠀⠀⠀⠀⠀⠀⠀⠀⠀⠀⠀⠀⠀⠀⠀⠀⠀⠀⢀⢀⢀⢀⢀⠀⠀⠀⠀⠀⠀⠀⠁⠐⠑⠕⠕⠕⠕⢕⢕⢕⢕⢀⠀⢁⢕⢕⢕⢕⢑⢀⢀⢀⢀⢔⢄⠀⠀⠀⠀⠀⠀⠀⠀⢀⠀⠀⠀⢕⢕⢔⢄⢄⢔⢀⢄⢀⢀⢀⢀⢀⢀⠑⠑⠔⠔⠀⠀⢄⢀⢀⠀⢀⢀⢀⢔⢔⢕⢕⢕⢕⢕⢕⢕⢕⢕⢕⢕⢕⢕⢐⢀⢄⢄⢀⢄⢔⢕⢕⢕⢕⢔⢕⢕⢕⢕⢕⢕⢕⢕⢕⢕⢕⢕⢕⢕⢕⢕⢕⢕⢕⢕⢕⢕⢕⢕⢕⢕⢕⢕⢕⢕⢕⢔⢔⢕⠀</a:t>
            </a:r>
            <a:br/>
            <a:r>
              <a:t>⢕⢕⢕⢕⠑⠁⠀⠀⠐⠀⠀⠀⠀⠀⠀⠀⠀⠀⠀⠀⢄⢄⢀⠑⠁⠁⠀⠀⠀⠀⠀⠀⠀⠀⠀⠀⠀⠀⠀⠀⠀⠀⠀⠀⠐⢕⢕⢕⢕⠐⠀⠀⠀⠀⠀⠀⠀⠀⠀⠀⠀⠀⠀⠀⠁⠑⠔⢄⠀⠀⠀⠀⠀⠀⠀⠀⠀⠀⠀⠀⠀⠀⠀⠀⠀⠀⠀⠀⠀⠀⠀⠀⠀⠀⠀⠀⠀⠀⠀⠀⠀⠀⠀⠐⢁⠕⠕⢕⠑⢄⠄⢄⢄⢄⢄⢀⠀⠅⢔⢐⠀⠀⠀⠁⠁⠀⠀⠀⠑⠕⠑⢕⢕⢕⠕⢕⢕⢕⢕⢕⢄⢔⢔⢔⢔⠔⠔⢕⢕⢕⢔⢔⢑⢑⢑⢑⢑⢕⢕⢕⢕⢕⢕⢕⢕⢕⢕⢕⢕⢕⢕⢕⢕⢕⢕⢕⢕⢕⢕⢕⢅⢕⢕⢕⢕⢕⢕⢕⢕⢕⢕⢕⢕⢕⢔⠕⠕⠕⢕⢕⢕⢕⢕⢕⢕⢕⢕⢕⢕⢕⢕⢕⢕⢕⢕⢕⢕⢕⢕⠕⠕⠕⠕⠕⢕⠕⢕⠕⢕⢕⠑⢕⢕⢕⢕⢕⢕⢑⢁⢀⠀</a:t>
            </a:r>
            <a:br/>
            <a:r>
              <a:t>⢀⢅⠀⢀⠀⠀⠀⠀⠀⠀⠀⠀⠀⠀⠀⠀⠀⠀⠀⠀⠁⠑⠑⠀⠀⠀⠀⠀⠀⠀⠀⠀⠀⠀⠀⠀⠀⠀⠀⠀⠀⠀⠀⠀⠀⠀⠁⠁⠁⠀⠀⠀⠀⠀⠀⠀⠀⠀⠀⠀⢀⠀⠀⢀⠀⠀⠀⠀⠑⠀⠀⠀⠀⠀⠀⠀⢀⠀⠀⠀⠀⠀⠀⠀⠀⠀⠀⠀⠀⠀⠀⠀⠀⠀⠀⠀⠀⠀⠀⠐⠐⠔⠄⠁⠀⠀⢀⠅⠄⢕⢕⢕⢅⢁⠑⢁⠐⠀⠀⠀⠀⠀⠀⠀⠀⠀⠀⠀⠀⠀⠀⠀⠕⢕⠀⢕⢕⢕⢕⢕⢕⢕⢕⢕⢕⢕⢕⢕⢕⢕⢕⢕⢕⢕⢕⢕⢕⢕⢕⢕⢕⢕⢕⢕⢕⢕⢕⢕⢕⢕⡕⠕⠑⢕⢕⢕⢕⢕⢕⢕⢕⢕⢕⢕⢕⢕⢕⢕⢕⢑⢕⢕⢕⢕⢕⢔⠀⠀⠑⠕⢕⢕⢕⢕⢕⢕⠕⠀⠔⢕⢕⢕⢕⢕⢕⢕⢕⢅⢀⢁⠀⠄⢕⢅⠀⠀⠑⠁⠑⢑⠀⠀⠁⠁⠁⢑⢑⠁⠁⠁⠀</a:t>
            </a:r>
            <a:br/>
            <a:r>
              <a:t>⠑⠁⠀⠀⢄⢔⢄⢀⠀⠀⠀⠀⠀⠐⢀⠀⠀⠀⠀⠀⠀⠀⠀⠀⠀⠀⠀⠀⠀⠀⠀⠀⠀⠀⠀⠀⠀⠀⠀⠀⠀⠀⠀⠀⠀⠀⠀⠀⠀⠀⠀⠀⠀⠀⠀⠀⠀⠀⠀⠀⠀⠀⠀⠀⠀⠀⠀⠀⠀⢄⢀⠀⠀⠀⠀⠀⠀⠀⠀⠀⠀⠀⠀⠀⠀⠀⠀⠀⠀⠀⠀⠀⠀⠀⠀⠀⠀⠀⠀⠀⠄⠀⠀⠀⠄⠀⠀⠀⠀⠀⠀⠕⠑⢕⢕⢔⢁⢐⠀⠀⠀⠀⠀⠀⠀⠀⠀⠀⠀⠀⠀⠀⠀⠑⠀⢄⢁⢕⢕⢕⢕⢕⢕⢕⢕⢕⢕⢕⢕⢕⢕⢕⢕⢕⢕⢕⢕⢕⢕⢕⢕⢕⢕⢕⢕⢕⢕⢕⢕⢕⢕⢕⢕⢕⢕⢕⢕⢕⢕⢕⢕⢕⢕⢕⢕⢕⠕⠕⠕⢕⢕⢕⢕⢕⢕⢔⢄⠀⠀⠑⠕⠁⠁⢕⢕⢕⢕⠀⠔⢕⢕⢕⢕⢕⢕⢕⢕⢕⢔⠔⢔⢔⢕⢕⢕⢕⢕⢄⢀⢕⢕⢕⢕⢔⢔⢔⢕⢑⢁⠑⠀</a:t>
            </a:r>
            <a:br/>
            <a:r>
              <a:t>⠀⠀⠀⠀⠑⢕⢕⢕⢔⠀⠀⠀⠀⠀⠀⠀⠀⠀⠀⠀⠀⠀⠀⠀⠀⠀⠀⠀⠀⠀⠀⠀⠀⠀⠀⠀⠀⠀⠀⠀⠀⠀⠀⠀⠀⠀⠀⠀⠀⠀⠀⠀⠀⠀⠀⠀⠀⠀⠀⠀⠀⠀⠀⠀⠀⠀⠀⠀⠀⠀⠁⠕⢔⢀⠀⠀⠀⠀⠀⠀⠀⠀⠀⠀⠀⠀⠀⠀⠀⠀⠀⠀⠀⠀⠀⠀⠀⠀⠀⠀⠀⠀⠀⠀⠀⠀⢀⠀⠀⢀⢑⢅⢑⠔⢕⢕⠕⢅⢁⢔⢀⠀⠀⠀⠀⠀⠀⠀⠀⠀⠀⠀⢔⢄⢀⢑⢕⢕⢕⢕⢕⢕⢕⢕⢕⢕⢕⢕⢕⢔⢀⢁⢑⢑⠁⠑⠑⠑⠑⠑⠑⠑⠔⠕⢕⢕⢗⢗⢗⢕⢕⣕⣱⡕⢵⡵⢕⢕⢕⢕⢕⢕⢕⢕⢕⢕⢕⢕⢕⢕⢕⢕⢕⢕⠕⠕⠅⠁⠑⠑⠀⠀⠀⠁⠐⠑⠁⠁⢄⢀⠁⠁⠑⠑⢑⠑⠁⠁⢀⢄⢕⢕⢕⢕⢕⢕⢕⢕⠕⠕⠕⢕⢕⢕⠕⠁⠑⢕⠑⢑⠀</a:t>
            </a:r>
            <a:br/>
            <a:r>
              <a:t>⠀⠄⠄⠀⠀⠁⠑⢕⡕⢕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⢔⢄⢁⢀⠀⠀⢔⠁⠑⢕⢕⢕⢕⢄⢄⠀⠀⠀⠀⠀⠀⠀⠀⢔⢔⢕⠁⠀⠁⠑⠕⢕⢕⢕⢕⢕⢕⢕⢕⢕⢕⢕⢕⢕⢕⢕⢕⢑⢄⠀⠀⠀⠀⠀⠀⠀⠀⠀⠕⠕⠕⢕⢕⢕⢕⢕⣵⣵⣷⣵⣕⣕⣕⢕⢕⢕⢝⢕⢕⢕⢕⢄⢀⠀⠀⠀⠀⢀⢀⢀⢀⢀⢁⢀⢄⠀⠑⠀⠁⢑⢕⢔⢔⢔⢔⢔⢕⢕⢕⢕⢔⢕⢕⢕⢕⢕⢕⢕⢕⢕⠀⠀⠀⠀⠀⢁⢕⠀⠀⠀⠀⢔⢕⠀</a:t>
            </a:r>
            <a:br/>
            <a:r>
              <a:t>⠀⠀⠀⠀⠀⠀⠀⠀⠑⢕⢕⠀⠀⠀⠀⠀⢀⢄⠄⠀⠀⠀⠀⠀⠀⠀⠀⠀⠀⠀⠀⠀⠀⠀⠀⠀⠀⠀⠀⠀⠀⠀⠀⠀⠀⠀⠀⠀⠀⠀⠀⠀⠀⠀⠀⠀⠀⠀⠀⠀⠀⠀⠀⠀⠀⠀⠀⠀⠀⠀⠀⠀⠀⠁⠑⠁⠔⠀⠀⢔⢄⢄⢀⢀⠀⠀⠀⠀⠀⠀⠀⠀⠀⠀⠀⠀⠀⠀⠀⠀⠀⢀⠀⠀⠀⠀⠀⠀⠑⢕⢕⢕⢕⢕⢕⢀⠀⠁⢕⠕⠄⢁⠁⠐⠀⠀⠀⠀⠀⠀⠁⠁⠀⠀⠀⠀⠀⠀⠀⠑⠕⢕⢕⢕⢕⢑⢁⢁⢑⢑⠑⠁⠑⠁⠑⠁⢑⢕⢕⢕⢔⢀⠀⠀⠀⠁⠁⠁⠑⠑⠑⠑⢕⢕⢝⢟⢻⢿⢟⣗⣕⢳⢗⢗⢗⢷⢧⢧⢕⢕⢕⢔⢔⢔⢔⢕⢕⢕⢕⢕⢕⢕⢑⢕⢕⢕⢕⢕⢅⢁⢁⢅⢕⠕⢕⢕⢕⢕⢕⢕⢕⢕⢕⢕⢕⢕⢕⢔⢕⢕⢕⢄⠄⠀⠀⠀⠀⠀⠐⠁⠀</a:t>
            </a:r>
            <a:br/>
            <a:r>
              <a:t>⠀⠀⠀⠀⠀⠀⠀⠀⠀⠀⠁⠀⠀⠀⠀⠀⠁⠕⠀⠀⠀⠀⠀⠀⠀⠀⠀⠀⠀⠀⠀⠀⠀⠄⠄⠀⠀⠀⠀⠀⠀⠀⠀⠀⠀⠀⠀⠀⠀⠀⠀⠀⠀⠀⠀⠀⠀⠀⠐⠀⠀⠀⠀⠀⠀⠀⠀⠀⠁⠀⠀⠀⠀⠐⠀⠀⠀⠀⠀⠀⠀⠀⠁⠁⠁⠀⠁⠀⠀⠀⠀⠀⠁⠁⠑⠐⠀⠀⠀⠑⠑⠕⠕⢄⢀⠀⠀⠄⠀⠀⢁⠕⢕⢕⢕⢑⠕⠕⢔⠁⠀⠀⠀⠀⠀⠀⠀⠀⠀⠀⠀⠀⠀⠀⠀⠀⠀⠀⠀⠀⢀⠑⢕⢕⢕⢕⢕⢕⢕⢕⠁⠁⠁⠁⠁⠁⠁⠁⠀⠁⠀⠀⠀⠀⠀⠀⠀⠀⠀⠀⠀⠀⠀⠁⠑⠁⠑⠑⠘⢕⢕⢕⢕⢕⢕⢕⢜⢝⢗⢵⢵⢵⢵⢵⢕⢱⢿⢗⢇⠑⠑⢕⢕⢕⢕⢕⢕⢕⢕⢕⢕⢄⢕⢕⢕⢕⢕⢕⢕⢕⢕⠕⢕⢕⢕⢑⢕⢕⢕⢕⠕⢑⠐⠑⠀⠄⠀⠀⠀⠀⠀</a:t>
            </a:r>
            <a:br/>
            <a:r>
              <a:t>⠀⠀⠀⠀⠀⠀⠀⠀⠀⠀⠀⠀⠀⠀⠀⠀⠀⠀⠀⠀⠄⢄⢄⠀⠀⠀⠁⠁⠀⠀⠀⠀⠀⠀⠀⠀⠀⠀⠀⠀⠀⠀⠀⢔⠀⠀⠀⠀⠀⠀⢀⢀⠀⠀⠀⠀⠄⠀⠀⠀⠀⠀⠀⠀⠀⠀⠀⠀⠀⠀⠀⠀⠀⠀⠀⠀⠀⠀⠀⠀⠀⠀⠀⠀⠀⠀⠀⠀⠀⠀⠀⠀⠀⠀⠀⠀⠀⠀⠀⠀⠀⠀⠀⠐⠀⠀⠀⠀⠄⢄⠀⠀⠁⠁⠁⠑⠑⠔⠔⠄⢄⠀⠀⠀⠀⠀⠀⠀⠀⠀⠀⠀⠀⠀⠀⠀⠀⠀⠀⢄⢁⢕⢕⠕⢕⢕⢕⢕⢕⢕⢔⠀⠀⠀⠀⠀⠀⠀⠀⠀⠀⠀⠀⠄⢀⠀⠀⠀⠀⠀⠀⠀⠀⠀⠀⠀⠀⢀⢔⢕⢕⢕⠑⢕⡕⢕⢕⢕⢕⢕⢕⢕⢕⢕⠕⠑⠑⠑⠁⠁⠀⠀⠐⠑⠑⠐⠑⠁⠁⠁⠕⢕⢕⢕⢕⢕⢕⢕⢕⢕⢕⢔⢕⢕⠕⢕⠑⠑⠅⠁⠀⠀⠀⠀⠀⠀⢀⢀⢐⢔⠀</a:t>
            </a:r>
            <a:br/>
            <a:r>
              <a:t>⠀⠀⠀⠀⠀⠀⠀⠀⠀⠀⠀⠀⠀⠀⠀⠀⠀⠀⠀⠀⠀⠀⠀⠀⠀⠀⠀⠀⠀⠀⠀⠀⠀⠀⠀⠀⠀⠀⠀⠀⠀⠀⢀⠀⠀⠀⠀⠀⠀⠀⠀⠁⠀⠀⠀⠀⠀⠀⠀⠀⠀⠀⠀⠀⠀⠀⠀⠀⠀⠀⠀⠀⠀⠀⠀⠐⠀⠀⢀⠀⠀⠀⠀⠀⠄⠀⠀⠀⠀⠀⠀⠀⠀⠀⠀⠀⠀⠀⠀⢀⠀⠀⠀⠀⠀⠀⠀⠀⠀⠀⠁⠐⠀⠀⠀⠀⠀⠀⠀⠀⠀⠀⠀⠀⠀⠀⠀⠀⠀⠀⠀⠀⠀⠀⠀⠀⠀⠀⢀⢀⠀⠁⠔⠐⠑⠐⠑⠑⠁⠀⠀⠀⠀⠀⠀⠀⠀⠀⠀⠀⢀⣔⣕⡕⡕⢕⢕⢕⢕⢕⠕⠁⠐⢕⢕⢕⢕⢱⢵⢵⢱⢕⢕⢕⢕⢕⢕⢕⢕⠅⠑⢕⢁⢁⢑⢑⠀⢀⢀⢀⢀⠀⠄⠀⠀⠀⢀⠄⠀⠀⠀⢐⠅⢑⢕⢕⢕⢕⢕⢕⢕⢕⢕⠐⠀⠀⠀⠁⠀⠁⠀⠀⠀⢔⢕⢕⢕⢕⢕⢕⠀</a:t>
            </a:r>
            <a:br/>
            <a:r>
              <a:t>⠀⠀⠀⠀⠀⢀⠀⠀⠀⠀⠀⠀⠀⠀⠀⠀⠀⠁⠀⠀⠀⠀⠀⠀⠀⠀⠀⠀⠀⠀⠀⠀⠀⠀⠀⠀⠀⠀⠀⢄⢔⢱⢕⢕⢄⢀⢄⢔⠕⢗⠑⠀⠀⠀⠀⠀⠀⠀⠀⠀⠀⠀⠀⠀⠀⠀⠀⠀⠀⠀⠀⠀⠀⠀⠀⠀⠀⠀⠀⠀⠀⠀⠁⠁⠀⠀⠀⠀⠀⠀⠀⠀⠀⠀⠀⠀⠀⠀⠀⠀⢄⢐⢀⠀⠀⠀⠀⠀⠀⠀⠀⠀⠀⠀⠀⠁⠁⠁⠐⠀⠐⠀⠄⠀⠀⠀⠀⠀⠀⠀⠀⠀⠀⠀⠀⠀⠀⠀⠀⠀⠀⠀⠀⠀⠀⠀⠀⠀⠀⠀⠀⠀⠀⠀⠀⠀⠀⢀⢀⢄⢕⢕⢜⢝⢏⢝⢏⢕⢕⢕⢔⢱⢷⢞⢕⢜⢟⢿⢗⢗⢗⢳⢎⢝⢝⢕⢕⢕⢕⢁⢄⢀⢐⠁⢀⠀⢀⠀⠀⠄⠄⠄⠀⠀⠐⠐⠕⠑⢕⢕⢑⢑⠑⠕⠁⠁⠑⠁⠁⠀⠀⠁⠀⠀⠐⠀⠐⠀⠀⠕⢔⢀⠀⠕⠑⠑⠕⠁⠕⢕⠀</a:t>
            </a:r>
            <a:br/>
            <a:r>
              <a:t>⠁⠑⠑⠁⠀⠀⢁⠁⠐⠀⠀⠀⠀⠀⠀⠀⠀⠀⠀⠀⠀⠀⠀⠀⠄⠀⠀⠀⠀⠀⠀⠀⠀⠀⠀⠀⠀⠀⢀⠕⢕⢗⢗⢕⢕⢱⢕⢕⠀⠀⠀⠀⠀⠀⠀⠀⠀⠀⠀⠀⠀⠀⠀⠀⠀⠀⠀⠀⠀⠀⠀⠀⠀⠀⠀⠀⠀⠀⠀⠀⠀⠀⠀⠀⠀⠀⠀⠀⠀⠀⠀⠀⠀⠀⠀⠀⠀⠀⠀⠀⠁⠀⠀⠁⠀⠀⠀⠀⠀⠀⠀⠀⠀⠀⠀⠀⠀⠄⢀⠀⠅⠀⠀⠀⠀⠀⠀⠀⠀⠀⠀⠀⠀⠀⠀⠀⠀⠀⠀⠀⠀⠀⠀⠀⠀⠀⠀⠀⠀⠀⠀⢀⢀⢄⢄⢐⢔⢕⢕⢕⢕⢕⡅⢅⠁⠑⢁⢀⢀⢀⢀⢀⢑⢁⢅⢁⢁⢁⠕⢑⠑⠕⢕⢕⢕⢕⢕⣕⢕⠕⢜⢔⠑⠐⠀⠀⠀⠁⠀⠀⠀⠀⠀⠀⠀⠀⠀⠐⠕⠕⠁⠀⠀⠀⠀⠀⠀⠀⠀⠀⠀⠀⠀⠀⠀⠀⠀⢀⠀⠀⢕⢕⢕⢔⢄⢀⢀⠀⢀⠁⠀</a:t>
            </a:r>
            <a:br/>
            <a:r>
              <a:t>⣱⣧⣔⡄⠀⠀⠀⠀⠀⠀⠀⠀⠀⠀⠀⠀⠀⠀⠀⠀⠀⠀⠀⠀⠀⠀⠀⠀⠀⠀⠀⠀⠀⠀⠁⢀⠠⠔⠁⠀⠀⠀⠕⠔⠘⢕⢕⠑⠀⠀⠀⠀⠀⠀⠀⠀⠀⠀⠀⠀⠀⠀⠀⠀⠀⠀⠀⠀⠀⠀⠀⢀⠀⠀⠀⠀⠀⠀⠀⠀⠀⠀⠀⠀⠀⠀⠀⠀⠀⠀⠀⠀⠀⠀⠀⠀⠀⠀⠀⢀⢔⠀⠀⠀⢀⢔⢀⢁⢐⢔⢄⢀⠀⠀⠀⠀⠀⠀⠀⠀⠁⠁⠁⠐⠐⠐⠐⠀⠀⠀⠀⠀⠀⠀⠀⠀⠀⠀⠀⠀⠀⠀⠀⠀⠀⢀⢄⠀⠀⠀⠀⠀⢔⢕⣵⢕⢅⢕⢕⢕⢕⢜⢝⢕⢀⠀⠀⠄⠔⠔⢄⢕⢕⢕⢕⢕⢇⢕⢕⢕⢕⢄⢐⠄⠑⠑⠕⢕⢅⢁⠑⠑⠄⢄⠀⠀⠀⢀⢀⠀⠀⠀⠀⠀⢀⠀⠀⠀⠁⠐⠀⢀⢄⢐⢀⠄⢀⢀⢀⢄⢄⢄⢔⢔⢔⢕⢔⠄⢄⢕⢕⠑⠁⠁⠑⢕⠕⠔⢔⢕⠀</a:t>
            </a:r>
            <a:br/>
            <a:r>
              <a:t>⣽⡟⢣⢜⢣⣄⢀⠀⠀⠀⠀⠀⠀⠀⠀⠀⠀⠀⠀⠀⠀⠀⠀⠀⠀⠀⠀⠀⠀⠀⠀⠀⠀⠀⠀⠀⠀⠀⠀⠀⠀⠀⠀⢀⢀⢕⢕⢄⠀⠀⠀⠀⠀⠀⠀⠀⠀⠀⠀⠀⠀⠄⠄⠀⠀⠀⠀⠀⠑⠁⠁⠀⠀⠀⢀⢀⠀⠀⠀⠀⠀⠀⠀⠀⠀⠀⠀⠀⠀⢀⢄⢄⢔⢔⠅⠅⠅⢔⢔⢄⢕⢕⢕⢕⢱⢕⢕⢕⡕⢕⢕⢕⢕⢔⢄⢀⢀⠀⠀⠀⠀⠀⠀⠀⠀⠀⠀⠀⠀⠀⠀⠀⢀⢄⢄⢄⠀⢀⢀⢀⢀⢀⡄⢄⢀⢔⢔⠀⢀⢀⢀⢔⢕⠑⢝⢳⢧⢕⢕⢕⢕⢕⢕⢕⢇⢔⡔⢔⢔⢔⢕⢕⣕⣕⢕⢕⢕⠑⠑⢕⢕⢕⢕⢔⢄⠀⠀⠁⠁⠑⠕⠕⠔⢀⠀⠑⠔⠄⠀⠀⠀⠀⢀⠀⠀⠀⠀⠀⠀⠀⠀⠀⠀⠀⠀⠀⠄⠀⢁⢁⢁⠑⢁⠁⠁⠁⠁⠁⠀⠀⠀⠀⠀⠀⠁⠁⠀⠀⠀⠑⠀</a:t>
            </a:r>
            <a:br/>
            <a:r>
              <a:t>⢿⢟⢻⢷⢾⣼⣧⡔⢔⢀⢀⠀⠀⠀⠀⠀⠀⠀⠀⠀⠀⠀⠀⠀⠀⠀⠀⠀⠀⠀⠀⠀⠀⠀⠀⠀⠀⠀⠀⠀⠄⢐⢔⢕⢕⢕⠑⠀⠀⠀⠀⠀⠀⠀⠀⠀⠀⠀⠁⠑⠀⠀⠀⠀⠀⠀⠀⠀⠀⠀⣠⣤⣤⣤⣤⡤⢤⢤⢤⢴⢤⢤⢴⠤⣤⣤⣤⣤⣤⣥⣵⣵⣴⣤⣴⣤⣤⢴⣴⢵⣵⣵⣵⣵⢵⢵⣵⣵⣿⣿⢧⣵⣵⡵⢵⣵⣵⣴⣴⡤⣤⢤⣤⡤⢤⣤⠤⣤⣤⣤⣤⢵⢵⣵⡵⢵⣵⡵⢵⣵⣵⣵⡕⢕⢱⢵⢇⢔⢕⢕⢕⢧⢵⢵⢕⢷⣿⡗⢝⢝⢝⠁⢅⠕⠕⠕⠑⠑⠁⢑⢕⢕⢕⢕⡕⢕⢕⢔⢀⠁⠑⢣⢵⢕⢕⢄⠀⠀⠀⠄⢄⢀⢀⠀⠀⠀⠀⠔⢄⢄⢀⠀⠄⠀⠀⠀⠀⠀⠀⠀⠀⠀⠀⠀⠀⠀⠀⢀⢀⢀⢀⢔⢕⢑⢄⠀⠀⠀⠀⠀⠀⠀⠀⠀⠀⢔⢔⢕⢔⢔⠀</a:t>
            </a:r>
            <a:br/>
            <a:r>
              <a:t>⡿⢿⢿⢿⣿⣿⣿⡟⢕⢸⣕⡑⢀⠀⠀⠀⠀⠀⠀⠀⠀⠀⠀⠀⠀⠀⠀⠀⠀⠀⠀⠀⠀⢀⣀⢀⠀⠄⢐⣕⢕⢗⢕⢕⠔⠁⠀⠀⠀⠀⠀⠀⠀⠀⠀⠀⠀⠀⠀⠀⠀⠀⠀⠀⠀⠀⠀⠄⠴⢔⣿⣿⣿⣿⣿⢕⣿⣇⣻⣇⣻⡇⢟⢃⣿⡟⢛⣩⣴⣾⣿⣷⣵⣝⡟⣿⣿⣷⣶⣾⣿⣏⣍⣥⣷⣿⣿⣟⣝⣵⣾⣿⣿⣿⣷⣌⡙⣿⡏⣰⣿⡇⣻⣷⣜⣿⣧⣜⣿⣿⣿⢸⣿⣟⣡⡞⢛⣃⣼⣿⣿⣿⡇⠀⠀⠀⠀⠁⠑⠘⠑⠁⠅⠑⠀⠀⠀⠁⠀⠑⠀⠄⢔⢔⢀⠀⠐⠐⢔⢕⢕⢜⢕⢕⠕⠄⠅⠕⢄⢀⠀⠀⠁⠁⠘⠑⠕⢐⢔⠔⠕⠑⠑⠀⠀⠀⠀⠀⠀⢀⢄⢀⢀⠀⠀⢀⠀⠀⠄⠀⠐⠀⢀⢀⢀⢔⢕⣕⣵⡵⢧⢵⢼⡵⢗⢇⢀⢀⢔⢔⢔⢄⠀⠕⢕⢕⢕⣕⢱⢵⠀</a:t>
            </a:r>
            <a:br/>
            <a:r>
              <a:t>⢾⢿⢷⡧⢵⢼⣽⣕⢸⢇⠑⠙⢟⣇⡕⢄⡄⢄⣄⢄⢔⢄⢀⠀⠀⠀⠀⠀⠀⠀⠀⠀⠀⠀⠀⠀⠀⢔⣼⣿⣷⡕⢕⢔⢀⢀⢀⢄⢀⠀⠀⠀⠀⠀⠀⠀⠀⠀⠀⠀⠀⠀⠀⠀⠀⠀⠀⠀⠀⠀⣿⣿⣿⣿⣿⣿⣿⣿⣿⣿⣿⣿⣿⣿⣿⣿⣿⣿⣿⣿⣿⣿⣿⣿⣿⣿⣿⣿⣿⣿⣿⣿⣿⣿⣿⣿⣿⣿⣿⣿⣿⣿⣿⣿⣿⣿⣿⣿⣿⣿⣿⣿⣿⣿⣿⣿⣿⣿⣿⣿⣿⣿⣿⣿⣿⣿⣿⣿⣿⣿⣿⣿⡇⠀⠀⠀⠀⠀⠀⠀⠀⠀⠀⠀⠀⠀⠀⠀⠀⠀⠀⢀⢕⢕⢵⢵⢷⢔⢕⢕⢕⢸⢕⢕⢕⢕⡕⢔⢕⢕⢔⢄⢀⠀⠀⠀⠀⠀⠁⠁⠀⠀⠀⠀⠀⠀⠀⠀⠐⠕⢕⢕⢕⢕⢕⢕⢄⢄⢔⢔⢔⢕⢵⢗⢕⢕⢕⠕⠕⠜⢝⢟⢇⣕⣕⢕⣕⢕⢕⢕⠑⠑⠑⠁⠁⢕⡕⢕⢕⢕⠀</a:t>
            </a:r>
            <a:br/>
            <a:r>
              <a:t>⠜⢝⣷⣼⣵⣾⣵⡏⢝⢇⣱⣵⣕⡜⢊⢟⢟⢹⢿⢿⣗⣗⢳⢷⢷⢦⣵⢴⡕⢧⢵⢴⡄⢴⢔⢕⢗⢟⣟⣟⣳⣽⣷⡷⢗⣕⢕⢕⢕⣕⢕⢕⢔⢔⢄⢄⢄⠄⠐⠔⠐⠐⠐⠁⠁⢅⠀⠀⠀⠀⣿⣿⣿⣿⣿⣿⣿⣿⣿⣿⣿⣿⣿⣿⣿⣿⣿⣿⣿⣿⣿⣿⣿⣿⣿⣿⣿⣿⣿⣿⣿⣿⣿⣿⣿⣿⣿⣿⣿⣿⣿⣿⣿⣿⣿⣿⣿⣿⣿⣿⣿⣿⣿⣿⣿⣿⣿⣿⣿⣿⣿⣿⣿⣿⣿⣿⣿⣿⣿⣿⣿⣿⡇⠀⠀⠀⠀⠀⠀⠀⠀⠀⠀⠀⠀⠀⠀⠀⠀⠀⠕⠕⠑⢕⠑⠀⢅⢅⢕⢕⢷⢞⢺⢇⣕⣷⡱⢕⢕⢕⡕⢕⢱⢕⠀⠀⠀⠀⠀⠀⠀⠀⠀⠀⠀⠀⠀⠀⠀⠀⢕⢕⢕⣕⢇⢕⢕⢕⢜⢜⢝⢝⢕⢕⢕⢕⢕⢕⢔⠔⠑⠕⠕⠈⠁⠁⠑⠑⢕⢕⢕⢔⢄⢀⠀⢈⢕⢕⢝⣝⠀</a:t>
            </a:r>
            <a:br/>
            <a:r>
              <a:t>⢄⣄⢜⣻⣿⣿⣿⣯⣗⣳⣵⣜⣝⡟⢕⡕⢳⡕⢁⢜⢙⠝⠑⠑⠕⢎⢟⢟⣻⢇⢷⢧⣵⢵⢵⢾⣵⣵⡵⣗⡞⢟⢻⢿⢿⣷⡿⢝⢟⢿⢷⣵⣱⣵⢕⢱⢵⣵⢔⢔⢔⢕⢔⢕⢄⢄⢄⢄⢔⢔⣿⣿⣿⣿⣿⣿⣿⣿⣿⣿⣿⣿⣿⣿⣿⣿⣿⣿⣿⣿⣿⣿⣿⣿⣿⣿⣿⣿⣿⣿⣿⣿⣿⣿⣿⣿⣿⣿⣿⣿⣿⣿⣿⣿⣿⣿⣿⣿⣿⣿⣿⣿⣿⣿⣿⣿⣿⣿⣿⣿⣿⣿⣿⣿⣿⣿⣿⣿⣿⣿⣿⣿⡇⠀⠀⠀⠀⠀⠀⠀⠀⠀⠀⠀⠀⠀⠀⠀⠀⠀⠀⠀⢅⢔⠕⠕⠁⠅⢕⢕⢕⢱⣕⣵⣜⢝⢟⢧⢕⢕⢹⣟⢗⢕⢔⢄⠀⠀⠀⠀⠀⠀⢀⢄⠀⠀⠀⠀⠄⠔⠙⠙⠙⢝⢿⢗⢕⢕⣕⢕⢕⢕⢕⢕⢕⣕⢕⢔⣄⢄⢄⢔⢔⢄⢀⠀⠀⠀⠀⠁⠑⠕⢕⠕⠑⠀⠀⡱⢜⢕⠀</a:t>
            </a:r>
            <a:br/>
            <a:r>
              <a:t>⠑⢘⢝⢝⢟⢗⡟⢟⢟⢏⢝⢏⢟⡿⣿⣟⣸⢕⢕⢔⢔⢔⢕⢀⢀⠀⢑⢑⢑⢄⢑⢕⣕⡱⢜⢯⢹⡟⢇⢝⣻⣿⣿⡾⢽⢝⢕⣷⣧⢷⢺⢿⢟⢟⢕⢕⣼⣷⢕⢕⢕⢕⡕⢕⢱⡕⢀⢀⠁⠁⣿⣿⣿⣿⣿⣿⣿⣿⣿⣿⣿⣿⣿⣿⣿⣿⣿⣿⣿⣿⣿⣿⣿⣿⣿⣿⣿⣿⣿⣿⣿⣿⣿⣿⣿⣿⣿⣿⣿⣿⣿⣿⣿⣿⣿⣿⣿⣿⣿⣿⣿⣿⣿⣿⣿⣿⣿⣿⣿⣿⣿⣿⣿⣿⣿⣿⣿⣿⣿⣿⣿⣿⡇⠀⠀⠀⠀⠀⠀⠀⠀⠀⠀⠀⠀⢀⠀⠀⠀⠀⠀⠀⢄⢕⠕⠔⢕⢕⠕⢕⢗⢕⢱⡎⢕⢕⢕⢕⢕⢗⢝⢟⢽⢿⡳⣵⣔⡕⠑⠑⠀⠀⠀⠀⠀⠀⠀⠀⠀⠀⠀⠀⠀⢀⠕⠑⠑⠜⠝⠕⠑⠑⠕⢕⢕⢕⢕⢜⣿⣷⣷⣿⣷⣧⣵⣕⢔⢄⢀⠀⠀⠀⢔⠀⠀⠀⢁⢝⢕⢕⠀</a:t>
            </a:r>
            <a:br/>
            <a:r>
              <a:t>⣜⡝⢝⢕⢍⢝⢕⢘⢓⠑⢕⢕⢝⢝⢝⢝⠑⠑⠁⢅⢑⠑⢕⢕⢕⢜⢕⣕⣱⣕⣵⣵⢱⢕⢱⢕⢪⣕⣹⣿⣿⡗⢗⢕⢝⢕⢕⢟⢕⢕⢕⢕⣗⡷⢵⢿⢿⢟⢕⢕⢸⢕⢸⣵⣵⣼⣽⢗⢳⢖⡝⢿⣟⣻⠿⢟⣟⢟⢟⣟⢟⢟⢟⢟⡻⠿⠿⠿⢟⢟⢟⢟⢟⢛⢛⢛⢟⠟⠛⢛⢛⢛⢛⢛⢛⡿⠿⠿⠿⢟⠛⠛⠛⠛⠛⠛⠛⠛⢛⢛⢛⢛⢛⢛⢛⠛⠛⠛⠛⠛⢟⢟⢟⢟⢟⢟⢟⢟⢟⢟⢟⢟⢕⢄⢄⢄⢀⢀⠀⢀⢄⢤⢔⢕⢑⠁⢀⢀⢀⢀⢀⢀⠀⠁⢀⢀⢄⢅⢕⢔⢕⠕⢕⢕⢕⢅⢕⢵⢵⣕⣕⡕⢕⢕⢕⢕⢕⢜⢕⢄⡄⢀⢀⣄⡄⡀⢀⠀⠀⠀⠔⢔⢕⢁⠀⠀⠀⠀⠀⠀⠀⠀⠀⠀⠑⢕⢕⢝⢻⢿⢟⢏⠕⠜⠇⢜⢕⣧⣕⢔⢄⢄⢕⢔⢁⠑⢜⢿⣷⢗⠀</a:t>
            </a:r>
            <a:br/>
            <a:r>
              <a:t>⡅⠀⠀⢁⢁⢁⢀⢀⠀⠀⢀⢁⢑⣕⢕⢄⢀⠀⠀⠑⢕⢕⢕⢘⢝⣞⣻⣽⣿⣿⣿⣿⣧⣵⢵⣵⣕⣝⣹⣽⢽⢾⢕⢕⢅⣕⡜⢷⢧⣵⣵⣵⣽⣝⣕⢕⢜⢕⢻⢷⢕⢜⢕⢕⢜⢏⢹⢱⢧⣵⣼⣼⣽⢇⣴⣦⠁⣽⡾⢿⢎⢽⢽⣽⡇⢰⣶⡆⢸⡷⠷⠗⢳⡧⣽⣽⠵⠵⠴⠴⠤⠵⠵⠵⠵⢇⢰⣶⡆⠱⠴⠴⠤⠤⠤⠤⠤⠴⠵⢕⢕⢕⢕⢕⢕⢅⣐⣁⣄⡀⠀⠀⠑⢕⢜⢕⢕⢕⢕⣱⡕⠼⠵⢕⣕⢕⢕⠕⠁⠁⠀⠀⠀⠀⢀⡄⠱⠵⢕⣕⡕⢕⢕⢔⢇⢟⢕⢕⣕⢱⠵⢵⣴⣕⢕⣕⣕⣱⣵⣕⢕⣕⣕⣕⣕⡕⢕⢕⢕⢕⢜⢝⢳⣼⣿⣿⣇⢔⢄⢄⠀⠁⠑⠁⠀⠀⠀⢔⢕⠀⠀⠀⠀⠀⠀⠀⠁⠁⠁⠁⠁⠁⠀⠀⠀⠀⠁⠜⢝⢷⣵⡱⣕⢕⡕⢀⢕⢜⣿⣷⠀</a:t>
            </a:r>
            <a:br/>
            <a:r>
              <a:t>⢟⢗⢞⢟⠗⠗⠛⠙⠉⠉⠍⠑⢕⢜⢱⢗⢗⢗⣇⢕⢱⢕⢕⢇⢒⢇⢵⠕⢜⢝⢝⢜⢝⠕⠕⠑⠑⠑⠕⠕⢕⢗⢏⢟⢻⣟⣿⡵⣕⢱⢞⢿⢟⢟⣯⡝⢏⢝⢝⢕⢕⢕⢕⢕⢵⢴⢥⢅⢅⢑⡹⠛⢑⣼⡿⢑⢜⢈⡑⠻⠿⠞⠚⢟⣕⣸⣿⣧⣵⣶⣷⣿⠄⠻⣏⣹⢀⣶⣷⣷⣷⣷⣷⣷⣷⣷⣾⣿⣷⣷⣷⣷⣶⣶⣶⣷⣶⣶⢔⠕⠕⠀⠀⠑⢕⢇⢠⣤⢄⡇⠀⠀⠀⠀⠁⠁⢀⠔⢉⣤⣴⣷⣷⣶⣴⡍⠣⡕⠀⠀⠀⢀⢔⢊⣡⣴⣶⣷⣶⣴⣌⠑⢅⠑⠁⢀⢕⢍⣴⣶⣶⣶⣴⣌⠻⣻⣿⣿⣿⣿⠃⣴⣴⠀⣔⡕⢕⢕⢕⢕⢕⢕⣕⣝⣻⣿⣿⣕⡕⢕⢐⢀⢄⢀⢀⢄⢄⠑⠀⠀⠀⠀⠀⠄⢔⢔⢄⢄⠔⠀⠀⠀⠀⠀⠀⠀⠀⠀⠁⠕⢜⢱⢇⢕⡕⢕⢕⣵⣕⢜⠀</a:t>
            </a:r>
            <a:br/>
            <a:r>
              <a:t>⢏⢝⡝⢅⡑⢀⠀⠀⠀⠁⠀⠀⢕⡑⢁⢁⠑⢕⢜⣝⢕⢇⢜⢕⢕⢕⡕⢕⠕⢕⠑⠑⠀⠀⠀⠀⠀⠀⠀⢀⢅⠕⠁⠁⠑⠀⠕⠕⠁⠑⠑⠑⠕⢕⠑⠕⢕⢕⢕⢕⢝⠝⢗⢕⢱⡷⣷⣷⣕⡜⠠⣾⣾⡟⢡⢎⣰⣿⠏⡀⢸⢿⠿⢿⢿⢻⣿⡏⢝⡩⢥⢔⢶⢮⢿⢿⢕⣿⣿⢱⣥⣥⡅⣱⣵⢕⣥⣥⣥⣥⡅⣵⣵⢕⣥⣥⣤⣤⣵⡔⢄⡏⣉⣍⣱⣵⣿⣿⢕⡇⠀⠀⠐⠄⢄⢰⢃⣵⣿⡟⢏⣙⣙⡝⢻⣿⣧⢘⡄⠀⢀⠎⣰⣿⡿⢟⣙⣙⡙⢻⣿⣷⡅⢆⠀⡜⢰⣿⡟⢱⢵⢜⢹⣿⣇⢸⣹⣝⡹⢃⣼⣿⢃⣜⣾⣿⣿⡗⢗⢵⢕⢕⢕⢝⢟⢟⢻⣿⣷⣵⣕⣄⡕⢔⢕⢑⠁⠀⢀⢀⠀⠀⠀⠀⠀⠀⠑⠀⠀⢀⢕⢔⢀⠀⠀⠀⠀⠑⠔⠀⢅⢕⢕⢕⢜⢝⢿⣿⣿⣧⠀</a:t>
            </a:r>
            <a:br/>
            <a:r>
              <a:t>⢕⢕⣕⣔⣄⡔⢕⢃⢑⢁⢁⢙⢅⢔⢅⢀⠀⠀⢑⠄⠀⠀⠀⢀⢄⢠⢔⢰⢄⢄⠀⠄⢄⠀⠀⠀⠐⠀⠀⠄⠔⠄⠀⠄⠔⠐⠀⠀⠀⠀⠀⠄⠄⢔⢄⢔⢕⠕⠄⠄⠑⠐⠀⠀⠁⠁⠝⢿⢟⢟⣳⣌⠻⣿⣧⣼⡿⢃⣔⢱⢀⣒⡒⢳⡇⢸⣿⡇⢸⡏⢍⣩⡍⢕⣼⢹⢔⣿⣿⢱⣴⣴⣵⣿⣿⣧⣵⣴⣵⣵⣵⣿⣿⣧⣵⣴⣴⠀⣿⣯⣵⡇⠛⠛⠟⢟⣿⣿⢕⡇⠀⢔⢕⢔⢕⢇⣸⣿⡟⢱⢕⢔⢕⠘⡕⢻⣿⣇⢸⣔⡜⢰⣿⣿⢑⠎⠀⠄⢜⢇⢸⣿⣷⢈⡆⢇⣾⣿⢇⡇⢕⢸⠑⣿⣿⠀⣇⡱⢑⣾⡿⢑⢼⣾⣿⣿⣿⣿⣿⣷⣵⣕⣱⣕⡕⢕⢕⢵⣽⡿⢿⢕⢕⠕⠑⠁⢕⠐⠀⠀⢔⢄⢀⠀⠀⠀⠀⢔⢕⢕⢜⢕⢕⠀⠀⠀⠀⠀⠀⠀⠁⠝⢕⢕⢕⢕⣾⣿⣿⣿⠀</a:t>
            </a:r>
            <a:br/>
            <a:r>
              <a:t>⠃⢙⢙⢙⢙⢕⠙⠁⠁⠁⠁⠁⠁⠙⠁⠑⠐⠒⠣⠄⠀⠀⠁⠁⠁⠁⠁⠈⠑⠃⠑⠔⠔⠐⠑⠃⢕⠕⠑⠑⠕⢐⢄⠀⠀⠀⠀⠀⢀⢀⢄⢔⢄⢁⢀⢀⢄⠀⠀⢄⠀⢀⢄⢄⢄⢐⢕⣕⣵⣵⡿⢟⠇⣸⣿⢟⡁⢠⣤⠈⢸⣿⡇⢸⡇⢸⣿⡇⢕⡇⢸⣿⡇⢕⣿⣿⢕⣿⣿⢅⢥⢭⡝⣿⣿⢝⠽⠭⠭⠽⢝⣿⣿⢝⡭⢭⣥⣤⣿⣿⡟⢟⢿⣿⣿⢑⣿⣿⢕⡇⢀⠀⠑⠑⢸⢀⣿⣿⢇⡕⠀⠀⠀⠀⢱⢸⣿⣿⢀⡇⢇⣼⣿⡇⢸⠀⠀⢅⢱⢸⢁⣿⣿⡇⢱⡕⢿⣿⡕⢇⢔⢸⢄⣿⣿⠀⡷⢅⣾⡿⢑⢎⣜⢻⢿⣿⣿⣿⣿⣿⣿⣿⣿⣿⣿⣷⣷⣾⣯⣕⣕⣕⣕⣕⡱⣵⡕⢔⢔⢕⡱⣷⡕⢄⢀⢀⠁⠀⠀⢁⢕⢕⠀⠀⠀⢀⠀⠀⠀⠀⠀⠀⠀⠁⠕⢕⣸⢿⢿⣿⠀</a:t>
            </a:r>
            <a:br/>
            <a:r>
              <a:t>⢇⠕⠕⠝⢕⢔⢔⢕⢔⠀⠀⠄⠀⠀⠐⠂⠀⠀⠀⠀⠀⠀⠀⠀⢀⡄⢕⢀⢀⣀⣀⣀⣀⢄⢤⢴⢇⢕⢕⢕⢱⢆⢇⢔⢄⢄⢔⣕⣱⣷⣵⣷⣿⣾⣷⣷⣷⣷⣷⣷⣷⣷⣷⣷⣿⢿⢿⠿⢿⡏⢉⣅⣼⣿⣵⣵⣴⣼⣿⡇⢸⣿⡇⢸⡇⢸⣿⡇⢕⡇⢸⣿⡇⢕⢜⣿⢕⣿⣿⢸⢕⢕⡇⢸⣿⣷⣷⣶⣶⣷⣷⣿⣿⠑⡇⠕⢕⢝⢝⢟⢿⣷⣕⡜⢻⢀⣿⣿⢕⡇⢕⢕⢄⢄⢸⢕⣿⣿⢕⡇⠔⠔⠔⠔⢸⢕⣿⣿⡕⣇⢕⣿⣿⡇⢸⠕⠕⠑⢳⢾⢕⣿⣿⡇⢸⣇⠜⣿⣧⣜⢞⢏⣼⣿⢏⢕⢅⣾⡟⠅⢊⣡⣴⣶⣶⣴⣌⢙⢿⣿⣿⣿⣿⣿⣿⣿⣿⣿⣿⣿⣿⣿⢿⢷⣞⣟⣟⣷⣷⣾⣾⢝⢇⢕⢕⢕⢕⢄⢄⢕⢕⢜⢄⢄⢕⠕⠐⠀⠀⠀⠀⠀⠀⠀⠀⢱⣽⡧⣜⡝⠀</a:t>
            </a:r>
            <a:br/>
            <a:r>
              <a:t>⢵⣵⢵⣵⣼⣕⣕⢕⢔⢀⠀⠀⠀⠀⢀⠀⠀⠀⠀⠀⠁⠉⠁⠑⠑⠘⠁⠁⠁⢁⢕⠕⠁⠁⠀⠁⠁⠁⠀⠀⠁⠈⠁⠁⠑⠐⠀⠀⠁⠘⠛⠉⠉⠁⠈⠙⠻⣿⣿⣿⡿⡟⢟⠑⠀⠀⠀⠀⠀⢱⠘⠛⠛⠝⢹⣿⡏⠙⠛⠓⢸⣿⡇⢜⢇⣸⣿⡇⢕⢇⢸⣿⡇⢕⢕⢸⢅⣿⡇⠈⢉⣉⣁⣀⣄⣀⣄⣄⣄⣄⣀⣀⣀⣀⣉⡑⢔⠁⠑⠕⢕⢕⢜⢝⢿⠀⣿⣿⢕⡏⣕⡕⢕⢕⢸⢕⣿⣿⢅⡇⠀⠀⠀⠀⢸⢕⣿⣿⢕⡏⢔⣿⣿⡇⢸⢀⢀⣔⢗⢺⢕⣿⣿⡇⢸⣿⣧⣈⠛⠻⠿⠿⠛⢑⡔⢠⣿⡟⢠⢁⣾⣿⢏⣵⣜⢝⣿⣷⢘⡿⣿⣿⣿⣿⢿⣿⣿⣿⣿⣿⣿⣷⣷⡾⢿⢿⢿⣿⣏⣟⣕⡝⢕⢕⢕⢱⢵⢵⢗⢗⢟⢏⢕⢕⢕⢔⢄⠀⠀⠀⠀⠀⠀⠀⠀⠈⠝⢱⢧⣵⠀</a:t>
            </a:r>
            <a:br/>
            <a:r>
              <a:t>⣕⡕⢕⢼⢼⢿⣝⡝⢟⢷⢧⢄⢄⢔⢗⢗⢿⠋⠙⠑⠙⠓⠒⠀⠀⠀⠀⠀⠀⠀⠀⠀⠀⠀⠀⠀⠀⠀⠀⠀⠀⠀⠀⠀⠀⠀⠀⠀⠀⠀⠀⠀⠀⠀⠀⠀⠄⠄⠁⠑⠑⢑⠀⠀⠀⠀⠀⠀⠀⠈⡇⢰⣶⠀⢸⣿⡇⢰⣶⡔⢸⣿⡿⠿⢿⢿⣿⡿⢿⠿⠿⠿⠃⢕⠁⡜⢸⣿⡇⠀⠘⠛⢻⣿⣟⢟⠟⠛⠛⠛⠛⢟⣻⣿⡿⢁⠎⠀⠀⠕⠄⠀⠁⠑⢸⠀⣿⣿⢕⡗⢧⢵⢕⣕⢸⠁⣿⣿⡇⢇⠄⠀⠀⢄⡸⢱⣿⣿⠁⡇⡇⢻⣿⡇⢸⡔⣕⣕⣕⣸⢁⣿⣿⡇⡸⣿⣿⣷⣿⣷⣷⣧⣿⢎⣰⣿⢏⢰⡇⢸⣿⡇⢸⣿⣿⡇⢹⣿⡇⢕⢕⢜⣹⡝⢝⢕⢝⢝⢿⢿⢿⢿⣿⣵⣕⣕⣏⣿⣿⣿⣿⣿⣷⣿⣿⣟⣕⢕⢕⢕⢕⢕⢕⣱⣱⡇⢄⢀⠀⢀⢀⠀⠀⠀⠀⠀⠀⠀⠑⢝⠀</a:t>
            </a:r>
            <a:br/>
            <a:r>
              <a:t>⢕⢝⢿⣻⣧⣕⡕⢕⢕⢕⣕⢕⢕⢔⢕⢕⢕⢀⠀⠀⠀⠀⠀⠀⠀⠀⠀⠀⠀⠀⠀⠀⠀⠀⠀⠀⠀⠀⠀⠀⠀⠀⢀⠀⠀⠀⠀⠀⠀⠀⠀⠀⠀⠀⠀⠀⠀⠀⠀⠀⠀⠁⠀⠀⠀⠀⠀⠀⠀⢠⠁⣿⡟⠀⢸⣿⡇⠑⣿⡇⢠⠥⠥⠼⡇⢸⣿⡇⢜⣹⣿⠀⣤⡌⢹⠇⣼⣿⠁⢯⣿⣿⣦⢙⢿⣷⣕⡙⢟⢋⣡⣾⡿⠋⡠⠃⠀⠀⠀⠀⠀⢀⢰⣼⣾⠀⣿⣿⢕⡿⣷⣷⡵⢕⣝⡇⢹⣿⣧⠜⣵⣔⡱⣵⠇⣸⣿⡏⢰⢕⢇⠸⣿⣿⡁⢇⢜⡸⢝⡝⢱⣿⡿⢁⢇⢕⢜⢝⢜⢝⢟⢻⠏⣰⣿⠏⡰⣽⡇⢸⣿⡇⢸⣿⣿⡇⣸⣿⡇⣸⣿⣷⣾⣽⣼⣵⢕⢗⢇⢕⢜⣜⢝⣻⣫⢝⢝⣻⣿⢿⢻⣷⣿⢟⢫⢿⣿⡿⢷⢗⣣⣵⣕⣜⣕⣵⡕⢄⢀⢔⢄⢀⠀⢀⠄⠀⠀⠀⠀⠀⠀</a:t>
            </a:r>
            <a:br/>
            <a:r>
              <a:t>⢕⢕⢕⣼⡟⢿⣿⣿⣿⣿⣿⣿⣷⣿⣞⢞⢳⢷⣧⣔⡄⠀⠀⠀⠀⠀⠀⠀⠀⠀⠀⠀⠀⠀⠀⠀⠀⠀⠀⠄⠐⠑⠑⠀⠀⠀⠀⠀⠀⠀⠀⠀⠀⠀⠀⠀⠀⠀⠀⠀⠀⠀⠀⠀⠀⢄⢕⢔⠰⡎⢰⣿⠇⡔⢸⣿⡇⡀⠛⠓⢈⡔⠀⠀⡇⢸⣿⡇⢕⣿⡿⢄⣿⡇⠘⢰⣿⢇⣸⣕⣕⢜⠵⠕⠂⣝⣻⣿⣷⣿⣟⣝⢐⠎⠴⠵⢕⣱⣔⡔⢣⢏⣉⣍⣍⣕⣿⣿⣕⣍⣉⣉⠉⣇⢕⣽⡅⢻⣿⣧⣜⣍⣉⣱⣵⣿⡟⢅⢇⢕⠘⢆⠹⣿⣷⣕⣍⣍⣍⣵⣿⡿⢃⢜⢜⢅⢅⢕⢕⣕⣱⠎⣱⣿⠏⡔⣕⣧⣾⡁⢿⣿⣕⢟⢟⣱⣿⡿⢁⣧⣏⢝⢝⢝⢝⢻⢷⣷⣷⣧⣼⣵⣧⣕⣹⣽⣵⣕⣕⣕⣕⢱⣱⣧⣷⣷⣷⣷⡕⣕⣜⣻⡿⢿⢷⣵⣵⣧⢵⡕⢕⢕⠕⢕⠀⠀⠀⠀⠀⠀⠀</a:t>
            </a:r>
            <a:br/>
            <a:r>
              <a:t>⠁⠙⠕⢞⢻⢿⣿⡏⢝⠹⢿⣝⢟⢿⣿⣷⣾⣿⡿⢟⢝⢀⢀⠀⠀⠀⠀⠀⠀⠀⠀⢄⠀⠀⠀⠀⠀⠀⠀⠀⠀⠀⠀⠀⠀⠀⠀⠀⠀⠀⠀⠀⠀⠀⠀⠀⠀⠀⠀⢀⢀⢄⠐⠀⠀⠁⠀⢀⣄⢅⣈⡙⢠⡇⢸⣿⡇⡏⠉⠁⠀⠀⠀⠀⢇⠸⣿⣷⣷⣴⣵⣾⣿⠇⠠⣿⠏⢄⠠⣤⣴⣶⣶⣾⢿⠿⠟⢋⡝⣙⠛⠻⠿⣿⣷⣶⣶⡔⢠⢃⢕⡇⠛⠛⠟⠟⠟⠟⠟⠟⠛⠛⠀⡿⢿⢗⢫⢦⣙⠛⠿⠿⠿⠿⠛⣙⠔⠑⠁⠁⢔⡜⢣⣌⠙⠻⠿⠿⠿⠟⢋⡠⢎⢜⠕⢕⢕⠕⠘⢱⠃⠑⠛⠃⡕⢸⢵⣾⣿⣷⣜⢙⠻⠿⠿⠟⢋⡡⢺⢯⢵⣵⣷⣵⢕⣱⣕⣕⣕⣝⡹⢿⣿⣯⣽⣽⣵⣿⣽⡟⢗⢕⣕⡎⣝⣻⣿⣿⣿⣿⣿⣯⣱⡕⢕⢕⣼⡿⢇⢕⡕⢕⢄⢀⠁⢔⣀⢀⢀⢀⠀</a:t>
            </a:r>
            <a:br/>
            <a:r>
              <a:t>⢄⢄⢄⢀⢁⠁⠑⠑⠀⠀⢁⢅⢵⡕⢿⣿⣿⣿⣿⣿⣷⣷⣷⣷⢷⢷⢧⣴⣴⣔⡔⢕⢀⠀⢀⢀⠀⠀⢀⢀⢄⢀⢀⢀⢀⢀⢀⢀⠀⠀⢀⢀⢀⢀⢀⢀⢀⢄⢔⢇⢳⢕⢗⢲⠐⠐⠁⠁⠀⠀⠀⠀⠁⣇⣈⣉⣁⡕⠀⠀⠀⠀⠀⠀⢄⡳⣤⡌⢍⢍⢩⢥⣤⣰⣦⣌⣰⢟⣄⣉⣉⢡⠤⠄⢖⢇⢍⢕⢇⢕⢝⣕⣖⣢⡤⠥⢉⣠⠃⠁⠀⠉⢝⢝⣿⣿⣿⣿⣿⣯⡝⢍⢍⢝⢻⢯⢕⢇⡕⢝⢕⢖⢖⢧⢽⢵⡵⢔⢁⠀⠁⠁⠁⠁⠈⠁⠒⠒⢂⢉⣅⡄⠄⠄⠄⠐⠃⠙⠁⠈⠉⠉⠍⠍⠄⠕⢻⣿⣿⣿⣿⣿⣗⡖⢖⢜⢱⢎⢕⢗⣧⣕⣵⣿⣿⣷⣿⣿⣿⣿⣿⣿⣿⣿⣳⣾⣽⣽⣿⣷⡕⢜⢟⢝⢞⢝⢕⡕⢕⢝⢟⢟⢿⣷⣵⣵⣕⣵⣷⣾⣿⣵⡱⢵⢕⡕⢕⢕⢕⢕⠀</a:t>
            </a:r>
            <a:br/>
            <a:r>
              <a:t>⢕⢕⢕⢕⢔⢕⢕⢕⢕⢕⢄⢐⠕⢱⢿⡿⣿⣿⢟⡟⣿⣿⣿⢷⣷⡽⢷⢧⢵⢕⣝⣿⡗⢗⢞⣻⣧⡴⢱⣵⣕⣵⣗⡎⢝⣹⣽⣝⣝⣝⢝⢝⢕⣕⢑⣑⣕⣄⣕⣱⡴⢔⠑⠀⠀⠀⠀⠀⠀⠀⠀⠀⠀⠀⠀⠀⠀⠀⠀⠀⢀⣄⣴⣾⢏⢇⢕⣵⣕⡵⣵⢟⢻⢿⢿⢟⢗⢞⢟⢟⢻⢇⢔⢔⣕⢕⢕⢕⡕⢕⢝⢟⢧⢕⢕⢅⢅⢕⢕⢕⢔⠄⠑⠕⠕⠜⢟⢿⡟⢿⣿⣷⣷⣵⣕⢕⢕⢵⣝⡗⢗⢕⢜⢝⢕⢣⢕⢝⢕⠕⠀⠀⠀⢀⢀⢀⢀⢰⢕⠅⠀⠐⠀⠀⠀⠀⢄⢄⢄⢐⢰⢄⢔⠄⢀⢔⢕⣹⡿⢿⣿⣿⣿⣿⣷⣵⣕⣝⣕⣝⣽⣽⣟⣻⣽⣵⣵⣽⣿⣿⣿⣿⣿⣿⣿⣿⣿⣿⣿⣿⣿⣕⢕⢕⢳⣷⣷⣽⣿⣿⣿⣷⣿⣽⣵⢽⣽⡿⢿⢿⣿⣷⣷⣷⣷⣿⣷⣷⣷⣷⠀</a:t>
            </a:r>
            <a:br/>
            <a:r>
              <a:t>⠑⠑⢕⢕⢜⢜⢝⠝⠑⠀⠄⠄⠄⠁⠑⢕⢝⢝⣿⣷⣿⣿⣧⣵⣿⣵⣝⣝⣝⡝⢝⢝⣝⣵⣽⣿⣿⣷⣾⣿⣿⢿⢿⣟⣿⣿⣿⣿⣿⣿⣿⣧⣵⣴⣴⣷⢵⢵⢵⢕⢕⢑⠀⠀⠀⠀⠀⠀⠀⠀⠀⠀⠀⢀⢐⢀⢄⢄⢠⡵⢏⢕⣿⣿⣿⣾⣿⣿⣿⣧⣽⣿⣧⢕⠙⠑⠕⠕⠀⠁⢕⡣⢗⠃⢕⢕⢕⢕⢜⢱⣧⣵⣕⡕⢕⢕⢇⠑⠑⠕⢵⢔⡄⠀⠀⠀⠀⠅⢑⢱⢜⢝⢻⢻⣿⣿⣿⣿⣿⣿⣷⣷⣕⣕⢝⢕⢕⢕⢕⢔⢔⢄⢄⢄⢀⠀⠀⠀⢀⢄⢄⢄⢄⢄⢔⢄⢕⣔⣔⣰⣔⣕⣵⢵⢵⣵⣷⣷⡷⣼⣿⣿⣿⡿⢿⣿⣿⣿⣿⢿⣿⣿⣿⣿⣿⣿⣿⣿⣿⣿⣿⣿⣿⣿⣿⣿⣿⣿⣿⣿⣿⣿⣿⣿⣿⣷⣕⣱⡼⣿⣿⣿⣿⣿⣷⣵⣵⣕⣕⣕⢕⢱⣿⢟⣏⣱⣼⣽⣿⣿⠀</a:t>
            </a:r>
            <a:br/>
            <a:r>
              <a:t>⠄⠀⠁⠁⠕⢕⢔⢔⢄⠀⠀⠀⠀⠑⠁⠁⠁⠁⢕⢽⢯⣝⢧⣝⡿⢿⢿⣿⡏⢟⣮⣽⣽⣟⢝⢟⢟⢏⠛⠟⢯⢗⢕⢝⠙⠙⠙⠘⠝⠟⢟⢟⣿⣿⣿⣿⣿⣷⣷⣷⣗⣗⣕⢵⢕⢗⢔⢔⣶⢕⢕⠕⠑⠑⢕⡇⢕⣵⣿⡇⢕⢱⢕⢜⢻⣿⣿⢿⣿⣿⣿⠝⠑⠀⠀⠀⠀⠀⠀⠀⠀⢀⢀⢄⢑⠑⠁⠁⢕⣸⣿⣿⣿⣇⢕⢕⢕⡔⢄⢄⢅⢕⠇⠔⢠⢄⢄⡀⢀⢅⢅⢁⠁⢕⢝⣟⣾⣿⣿⣿⣿⣿⣿⣿⣷⣷⣵⣕⡕⢗⢇⢽⢻⢟⢷⢧⢷⣗⣗⣗⢳⢷⢷⢷⢷⢿⢿⢟⢟⢝⣟⢿⣿⢕⣟⣏⣝⣽⣿⡽⢿⣿⣿⢿⣿⣿⣷⣵⣕⡕⢕⢞⢗⢗⢝⣿⣿⣿⣿⣿⣿⣿⣿⡿⣿⢿⣿⣿⣿⣿⣿⣿⣿⣿⣿⣿⣿⣿⣷⣿⣿⣟⡻⢟⢝⢝⢹⢜⢝⢝⢟⢻⣿⣿⣿⣿⣿⣿⣿⣿⠀</a:t>
            </a:r>
            <a:br/>
            <a:r>
              <a:t>⠀⠀⠀⠀⠀⠀⠁⠁⠀⠁⠀⠀⠀⠀⠀⠀⠀⠀⢄⡔⢵⢜⣝⣷⣷⣕⣜⣿⣷⡼⣝⡕⢕⣵⢀⠁⠀⠀⠀⠀⠀⠀⠀⠀⠀⠀⠀⠀⠀⠀⠀⠀⠑⢝⠝⠛⠋⢱⢞⢝⣿⣟⢳⡕⢕⢕⢇⢕⢕⢕⢱⣵⢕⢔⡜⢜⣱⣼⢿⣯⣵⣵⣵⣵⢾⢟⢧⣵⣿⢿⣕⡔⢄⢄⢄⢄⢔⢕⢕⢕⢕⢕⢜⢏⢑⠑⠀⠀⠁⠁⢝⢿⡿⢟⣇⢕⢜⣻⡕⢝⢝⢏⢔⢔⢱⢕⣻⡿⢷⢞⢗⢧⢕⢵⢵⣾⣿⣿⣿⣿⡿⢟⢻⢿⡻⣿⣿⣿⣯⣝⡟⢿⢷⣷⢧⢱⢕⢕⢕⢕⢕⣟⢻⣕⣗⣕⢜⢗⡳⢗⢇⣕⣵⣾⢟⢟⢿⣿⣿⣷⣿⣿⣷⡧⣼⣿⣿⣾⣿⢿⢗⢟⣻⣿⡿⢿⢿⢿⢟⢇⢕⢱⢿⡻⣿⣷⣷⣾⣿⣿⣿⣿⣿⣿⣫⢝⣻⣿⣿⣿⢿⣟⣻⢿⢷⢷⣗⢟⢿⣿⣷⣼⣿⣿⣿⣿⣿⣿⣿⣿⠀</a:t>
            </a:r>
            <a:br/>
            <a:r>
              <a:t>⢀⠀⠀⠀⠀⠀⢀⢀⠀⠀⠀⠀⠀⠀⠀⠀⠀⠀⠀⢕⢱⢝⢝⢝⢕⢝⢕⢱⢝⢇⣕⣱⢜⢏⢇⣄⡀⠀⠀⠀⠀⠀⠀⠀⢀⣠⢤⠀⠁⠙⢑⢕⢕⢄⠀⠀⢀⢅⢵⢵⢿⣯⣱⢜⢕⢕⢕⢕⢕⢱⢕⢸⣿⢿⢿⣿⣿⣿⣿⣿⡟⢏⢝⣕⣱⣵⣿⡿⣻⡗⢝⢝⣝⣿⣾⣷⢯⢝⢕⡱⢕⣕⢕⢕⢕⢕⢕⢔⠀⠀⠁⠑⠑⠗⠻⠇⠏⢟⢕⠱⠑⠁⠕⢕⡴⡀⠀⠁⠑⠄⢄⢱⢅⣄⣰⢞⢟⢻⣿⣿⣧⢕⢕⢕⢕⢾⣝⡟⢿⣿⣷⣧⡜⣗⢕⢇⢕⢜⢝⢟⢎⢜⢻⢿⣿⢟⢏⣕⢳⢟⢻⣿⣏⡗⢗⢕⣟⣿⣿⣿⣿⣿⢿⢻⣿⣿⣿⣿⡗⣇⣵⢕⢕⢕⢕⢕⢕⢕⢕⢕⢕⡜⣟⣟⣝⣵⣿⣷⡾⡿⢿⣯⣽⣽⢿⢷⣿⣻⡯⣝⣝⣕⣕⡕⢕⢕⢜⢕⢱⢕⢝⢻⣿⣟⣝⣝⢟⢻⣿⣿⠀</a:t>
            </a:r>
            <a:br/>
            <a:r>
              <a:t>⠁⠀⠀⠀⠀⠀⠀⠁⠀⠀⢀⠀⠀⠀⠀⠀⠀⠀⠁⠁⢄⠕⠕⠑⠁⠀⢗⢷⣕⡱⢝⢝⢜⢕⢕⢕⢜⣕⢕⢰⢴⢔⠀⠀⠁⠕⠕⢑⢑⢕⣔⣕⣕⡄⢀⢀⢑⢔⢔⢕⢕⢕⢞⢇⢸⣵⣵⣷⣷⣾⣿⣿⣷⣾⣿⣿⣿⣿⢿⢿⣟⢻⣿⢏⢝⢗⢏⢏⢟⢜⢕⢕⢜⢝⢕⠜⠕⠕⢕⢕⠕⠜⠝⢗⢕⢕⠑⠑⠁⠀⠀⠀⠀⠀⠀⠀⠀⠀⠀⠀⠀⠀⠀⠀⠁⠑⠛⠓⠗⠓⢞⢏⢕⢕⢕⣱⢵⢕⢻⣿⣻⣧⣕⢕⢕⢜⣿⣿⢿⣕⣽⡕⣇⢜⣗⡕⢱⢷⢷⣷⣇⣕⢗⡕⢕⢕⢕⢕⡕⢝⢹⢿⢕⢝⢕⢕⢽⢟⢟⢟⢻⢵⣵⣾⣷⣟⢿⡏⢝⢝⢕⢕⢕⢕⢕⢇⢕⢕⢞⢝⢕⢕⢕⢕⢕⢵⢵⢾⡽⢕⢜⢜⢕⢜⢝⢽⢿⣿⢟⢾⢗⢳⢣⢜⢞⢝⢕⢱⢷⢵⢾⢿⣾⣫⣵⣯⣿⡟⢟⢟⠀</a:t>
            </a:r>
            <a:br/>
            <a:r>
              <a:t>⠔⠀⠀⠀⠀⠀⠀⢕⢕⢱⢕⢕⠔⠀⠀⠀⠀⠀⠀⠕⢕⢔⢀⠀⠀⢔⡕⢜⢟⢕⠑⠉⠁⠁⢕⢝⢝⢝⠜⢙⠕⢝⢕⢗⠀⠰⢴⢕⢕⡕⠙⠝⠝⢕⢳⠇⢗⢗⢗⢕⢕⢵⢷⢟⣟⢏⢿⣿⣿⣿⣿⣿⣿⣿⣿⣿⡟⢿⢗⢕⠕⠑⠕⢕⢕⢕⠕⠕⠑⠁⠁⠁⠑⢑⠕⠀⢀⢀⢕⢕⢄⠀⠀⠀⠁⠕⢄⢀⠀⠀⠀⠀⠀⠀⠀⠀⠀⠀⠀⠀⠀⠀⠀⠀⠀⠀⠀⠀⠀⠀⠑⢕⢕⢱⡵⣕⣕⢕⢕⢕⣾⣿⣿⣕⢕⢕⢜⢿⣿⣧⣎⢟⢿⢿⣷⣾⣷⣷⣧⣵⣕⣕⢸⡹⡵⣷⡷⢷⢿⣵⣷⣷⣷⣗⣟⣗⢗⢱⡼⢷⢞⢝⢵⢝⢕⢕⢕⢕⢕⢕⢕⢕⢕⢕⢕⢕⢕⢜⢇⢇⢕⢕⣼⢝⢕⢕⢕⢝⢝⢝⢗⢣⢵⣷⣧⣵⣱⣝⣝⣵⣕⣾⣿⣷⣷⣕⣕⣵⣱⣵⣕⢕⢕⢜⢝⢝⢝⢕⢗⢗⠀</a:t>
            </a:r>
            <a:br/>
            <a:r>
              <a:t>⠀⠄⠀⠀⠀⢄⢰⢕⢕⢕⢕⠁⠁⠀⠀⠀⠀⠀⠀⠀⢀⢁⢑⢕⢔⢕⢟⢕⢜⢔⢀⢀⢀⠄⢔⢕⠑⢑⣔⡔⢕⢕⢕⢕⠕⠕⢅⠀⠀⠀⠀⠀⠀⠀⠁⠀⠀⠁⠁⠑⠑⢕⢕⢵⣕⣱⢵⢗⣟⢿⢿⢿⣿⡿⢿⢟⢝⢕⢕⢕⢄⢀⢀⢕⢕⠀⠀⠀⠔⠀⠀⠀⠀⠀⠀⠀⠀⠁⢕⢕⢕⠀⠀⢀⢕⢕⢕⢕⢄⠀⠀⠀⠀⠀⠀⠀⠀⢀⢀⢔⢜⠜⢄⠀⠀⠀⠀⠀⠀⠀⢀⢕⢕⢕⢕⢝⢝⢕⢗⢺⢿⣿⣿⣿⣇⣵⣵⡾⢷⣝⣝⣷⣾⣷⣷⣿⣿⣿⣿⣿⣿⢿⣿⣿⣷⣷⣿⣿⣿⣿⣿⣿⡿⢷⢕⢸⣿⢟⢕⢕⢕⢕⢕⢕⢕⢕⢕⢕⢕⢕⢕⢕⢕⢕⢕⣵⣕⢕⢕⡱⢗⢎⢕⢕⢕⢕⢕⢕⢕⢕⢕⢕⢕⢟⢿⢿⢿⢿⣿⣿⣿⣿⣿⣿⣿⣿⣿⢕⢝⢻⣏⢕⢕⢕⢗⢇⢜⢕⢕⢕⠀</a:t>
            </a:r>
            <a:br/>
            <a:r>
              <a:t>⢀⠀⠀⠀⠀⠘⢕⢕⢕⢕⢕⢅⢀⠀⠀⠀⠆⢇⠕⢕⢕⡕⢱⣔⡜⢝⢇⡕⢑⠄⢕⢕⢕⢔⢕⢕⢕⢕⢕⢻⡷⢕⢕⢕⢄⠀⠀⠀⠀⠀⠀⠀⠀⠀⠀⠀⠀⠀⠀⠀⠀⠁⠑⠜⠟⠇⠕⢕⢕⢕⠕⢕⢕⢕⢕⢕⢕⢕⢕⢕⡕⢇⢕⢕⢕⢔⢀⠀⠀⠐⢐⢄⢄⢀⠀⠀⠀⠠⢕⢕⢕⢔⢱⣵⢷⣾⢾⣷⣵⣔⣄⣄⡄⢔⢔⣰⣴⣵⣕⢱⢕⢇⢄⠀⠀⢀⠀⠀⠁⠁⠁⠁⢕⢕⢕⢕⣣⡕⢕⣱⢕⣿⣿⣿⣷⣕⢕⢕⢇⢕⢝⢝⢝⢝⢹⣿⣿⣿⡿⢟⡻⢷⢣⣕⣽⡜⢝⢿⢿⣿⣿⣷⡷⢷⢕⢟⢏⢕⢕⢕⢕⢕⢕⢕⢕⢕⢕⢕⢕⢕⢕⢕⢵⣵⣷⣟⣝⢕⢕⢕⢕⢕⢕⢕⢕⢕⢕⢕⢕⢕⢕⢕⣕⢕⢕⣸⣷⣷⣾⣿⣿⣿⣯⢏⢝⢹⢿⣷⣷⣽⢟⢟⢷⢕⢕⢱⢵⢵⢕⣱⠀</a:t>
            </a:r>
            <a:br/>
            <a:r>
              <a:t>⢁⠁⠐⠄⠀⠀⠀⠁⠁⠁⠁⠀⠀⠀⠀⠀⠀⢄⢔⡱⢜⢟⢟⢟⢟⢕⢜⣕⡕⢳⣵⣗⢽⢏⢕⢕⢕⢕⢗⡳⣵⡕⡕⢕⢕⠀⠄⢀⠀⠀⠀⠀⠀⠀⠀⠀⠀⠀⠠⠄⠄⠀⠐⠐⠀⠀⠁⠁⠁⠀⠀⠁⢕⢁⠁⠁⠁⠀⠀⠑⢕⢕⢕⢕⢕⢕⢕⢕⠑⠁⢅⢜⢕⢵⡄⢀⢀⢄⢕⢕⠕⠕⢝⢑⢕⢕⢱⡼⢕⢜⢫⣿⣿⣿⢿⢹⢝⢕⢕⢷⢷⢕⠵⢱⢴⢵⡔⣔⣄⣕⢴⢷⢷⢵⢵⣕⣱⡕⢕⢸⢺⣿⢟⣿⣧⣿⡿⡧⣕⢕⢇⢕⢕⢕⢕⢎⢿⣝⣱⣷⣷⣿⣿⣿⣿⡇⢕⣵⡵⢵⢜⢗⢕⢕⢕⢕⢕⢕⢕⢕⢕⢕⢕⢕⢕⢕⢕⢕⢕⢕⢕⢕⣜⣿⣯⡝⢇⢕⢕⢕⢕⢕⢕⢕⢕⢕⣵⣵⣧⣵⣷⣾⣷⣯⣵⣿⣿⣿⣿⣿⣿⣿⣿⣿⣷⣿⣿⣿⣿⡷⣷⣷⣧⣕⣕⣱⣵⣵⣷⣿⠀</a:t>
            </a:r>
            <a:br/>
            <a:r>
              <a:t>⢕⢕⢐⠀⠀⠀⠀⠀⠀⠀⠀⠀⠀⠀⠀⠀⠀⢱⢟⢗⢷⢇⠕⢕⢕⡕⣕⣟⢟⢾⠕⢇⢕⢕⢞⢟⢗⢗⢕⣝⣽⣗⡕⢕⢕⢕⢔⢜⠑⠀⠀⠀⠀⠀⠀⠀⠀⠀⠀⠀⠀⠀⠀⠀⠀⢀⢀⢄⡄⢄⢠⣕⢕⠑⠀⠀⠀⠀⢀⢔⢕⢕⢕⣷⡯⢵⢕⢕⢔⢕⣕⣱⢵⢿⢿⣿⣟⣧⣕⣕⣔⡕⣕⡍⢕⢕⢗⡗⢗⢜⢝⢕⠑⠃⠁⠁⠁⠈⠀⠀⠀⠀⢔⢕⢕⠐⠀⠀⠁⠀⠀⠀⠁⢕⢕⢕⡷⢝⢗⢕⢜⡟⣇⢫⣯⢗⢇⢕⢜⢝⡟⢗⢇⢕⢻⢿⢿⢗⣗⢟⢟⣟⣹⢼⣟⣵⢏⢕⢕⢕⢕⢕⢕⢕⢕⢕⢕⢕⢕⢕⢕⢕⢕⢕⢱⢗⢕⢜⢕⢵⢗⢗⢏⢝⢕⢕⢕⢕⢕⢕⢕⢕⢗⢕⣱⣵⣜⡿⢟⢟⢟⢝⢻⣿⣿⣿⣿⣿⣿⣿⣿⣿⣿⣿⣿⣿⣿⣿⣿⣿⣿⣿⣿⣿⣿⣿⣿⣿⣿⣿⠀</a:t>
            </a:r>
            <a:br/>
            <a:r>
              <a:t>⢕⢕⢕⢔⠐⠀⠀⠀⠀⠀⠀⠀⠀⠀⠀⠀⠔⠑⠁⠁⢕⢕⢑⢄⢕⢕⡷⠃⠑⠁⠀⠀⢱⢕⢗⢗⢻⢿⢟⢝⢕⢄⢁⠁⠁⠑⠕⢄⠀⠀⢀⠀⠀⠀⠀⠀⠀⠀⠀⠀⠀⠀⢀⣔⡵⢞⢏⠝⢕⢱⢵⢵⢇⢅⢄⢄⢔⢔⢕⣕⣵⣵⣷⣕⣕⣕⣽⣕⡷⢟⢟⡿⣷⣾⣿⣽⡕⢹⣽⡿⢟⢟⢕⢝⢝⢝⢻⢿⣿⣿⣽⡕⢄⢄⠀⠀⠀⠀⢀⢄⢕⠑⠑⠁⠀⠀⠀⠀⠀⠀⠀⢀⢀⢕⢕⣕⣕⣱⣷⣿⡇⢹⢝⢝⢕⢕⢕⢕⢕⢣⢕⢵⣵⣕⣱⣵⣾⣷⣿⢷⢷⣿⢷⢕⢕⢕⡱⢵⡜⢕⢵⢱⢷⢕⢕⢕⢕⢕⢕⢳⢕⢕⢕⢕⢕⢕⢕⢕⡕⢕⢕⢕⢕⢕⢕⢕⢕⢕⢕⢕⢕⢕⢕⢕⢕⢕⢕⢕⢕⡕⢕⢕⢇⢝⢏⢝⢝⢻⣿⣿⣿⣿⣿⣿⣿⣿⣿⣿⣿⣿⣿⣿⣿⣿⣿⣿⣿⣿⣿⣿⠀</a:t>
            </a:r>
            <a:br/>
            <a:r>
              <a:t>⢕⢕⠕⠁⠀⠀⠀⠀⠀⠀⠀⠀⠀⠀⠀⠀⢄⢔⣱⣵⡧⣵⢱⢵⢗⢟⣕⢀⠀⠀⠀⠀⠁⠁⢕⢕⢕⢕⢇⢕⢕⢕⢕⢕⠕⢄⢀⢅⢔⠐⠁⠕⠒⢖⢆⢔⠐⠐⢄⢠⢴⡴⢿⢟⡗⢱⢧⢔⢄⢔⢕⢕⢕⢕⢕⢕⢝⢗⢞⢹⢵⢼⢽⢼⣽⣽⣽⣿⣿⣷⣷⡟⢟⢟⣿⣿⣿⣿⣿⣷⣿⣟⣿⣿⣿⣿⣟⡿⢿⢻⣟⢇⢕⣜⢕⢔⢕⢧⢇⠁⢀⢀⢄⣔⣔⣴⣴⢴⢔⢴⢰⢗⢗⢇⢧⢝⢏⢻⣿⣿⡇⢕⢕⢕⢕⢕⢕⣱⣵⣱⢕⣻⢿⡿⢷⢏⢝⣕⡕⢕⢕⢕⢕⢕⢷⢧⢕⢕⢕⢕⢕⢕⢕⢕⢝⢝⢝⢹⢕⢕⢕⢕⢕⢕⢕⢕⡕⢕⢕⢕⢕⢕⢕⢕⢕⢕⡕⢕⢕⢕⢕⢕⢕⢕⢕⢕⢕⢕⢕⢕⢕⢕⢕⢕⢕⢇⢕⢕⢜⢟⢟⢿⣿⣿⢿⣿⣿⣿⣿⣿⣿⣿⣿⣿⣿⣿⣿⣿⣿⣿⠀</a:t>
            </a:r>
            <a:br/>
            <a:r>
              <a:t>⢁⡁⠁⠀⠀⠀⠀⠀⠀⠀⠀⠀⠀⠀⠀⠑⢕⢞⢝⠛⠁⠑⢕⢵⢕⢹⢝⢔⠀⠀⠄⢔⢔⢕⢕⢕⢕⡗⢺⢏⢝⢕⢕⢕⢄⠅⠀⠀⠀⠀⠀⠀⠀⠀⠀⠀⠐⢰⢵⢱⢾⢿⢿⢷⡽⢕⢵⢝⡜⢟⢺⢏⢱⢏⢙⠉⠁⠑⠕⢕⢝⡕⢝⢿⣿⣿⣿⣿⣿⡿⢿⢕⢵⢗⢿⢿⣿⣟⡟⢟⢟⢻⣿⣿⣿⣿⣿⣧⡽⢇⢜⢹⣿⢿⣿⢿⣾⢿⢷⢕⢕⢕⢗⣝⢝⡕⢑⠁⠑⠑⠀⠁⢕⢕⡟⢳⢗⢳⢻⣿⣿⣧⣕⡕⢜⢝⣧⣧⣿⣿⣏⣵⣷⡵⣕⣱⣷⣷⡵⣵⣧⣷⣧⡕⢕⢕⢕⢕⢕⢕⢕⢕⢕⢕⢜⢕⢗⢕⢕⢕⢕⢕⣕⣕⡱⣞⣏⣕⢕⢕⢕⢕⢕⢇⢞⢕⢝⢗⢇⢕⢕⢕⢕⢕⢝⢕⢕⢕⢕⢕⢱⣕⢕⢕⢕⢕⢕⢕⣕⣵⣱⣵⢜⢻⢷⣧⣝⡝⢻⢿⣿⣿⣿⣿⣿⣿⣿⣿⣿⣿⠀</a:t>
            </a:r>
            <a:br/>
            <a:r>
              <a:t>⢕⢇⢇⢔⢔⢔⢔⡔⢔⢄⣄⣄⣕⡰⢕⢕⡄⢄⢄⢄⢀⢀⢀⢉⢕⢕⢕⢕⢄⢕⢜⢕⢕⢕⢕⠕⢕⢕⢕⢕⢕⠑⠑⠁⠁⠀⠀⠀⠀⠀⠀⠀⠀⠀⠀⠀⠀⢀⢱⣵⢵⢵⣕⣕⡟⢇⢕⡕⢽⢝⢕⢗⣕⢇⢱⢕⣔⢔⣔⢵⢗⢱⢕⣸⣿⡿⢿⣿⣿⣿⣿⣗⣕⣕⣵⣷⣟⣿⣟⢗⡗⢝⡝⢝⢹⢻⣿⡿⢇⢕⢕⢕⢕⢕⢕⢕⢕⢱⣕⢕⢕⢵⣼⣷⣷⣵⣔⣄⢄⢄⢔⢕⢕⢵⢷⢧⢵⢵⣵⣻⣿⣿⣿⣿⡗⢷⣷⣿⣿⡿⣿⣿⣿⣿⣿⣿⢇⢕⢕⢇⢵⢜⣟⢕⢕⢕⢕⢕⢕⢕⢱⣵⣷⢟⢟⢏⢕⢕⢝⢕⢜⢝⢝⢕⢕⢜⢝⢕⢕⢕⢕⢕⢕⢕⢕⢕⢕⢕⢕⢕⢕⢕⢱⢵⢕⢕⢕⢕⢕⢕⢕⢜⢝⢗⢧⣵⡕⢕⢜⣿⣿⣿⢟⣻⣟⢟⢟⢝⢟⢾⣿⣿⣿⣿⣿⣿⣿⣿⣿⣿⠀</a:t>
            </a:r>
            <a:br/>
            <a:r>
              <a:t>⢕⢕⢕⢅⢅⢁⠁⠑⠑⠁⠑⠙⠙⠟⢟⢟⢿⢗⢞⣟⣗⣗⣳⡷⢧⢗⢇⡕⣕⣧⢇⢕⢕⠑⠕⠄⠀⠀⠀⠀⠀⠀⠀⠀⠀⠀⢀⢀⣴⡴⢶⢆⢔⢴⢴⢴⢵⢷⢯⢿⢗⢕⢜⢕⢕⢕⢕⢣⢕⢄⢕⠕⢕⢕⢳⢕⢕⢕⢕⢕⢕⢕⢧⢕⢝⢕⢗⢞⡝⢹⣿⣿⣿⣿⣿⣿⣿⣿⣿⣿⣿⣿⣝⢜⢝⣕⡟⢇⢇⢕⣕⣴⡕⣗⣾⢿⢇⢕⢕⢣⢕⢝⢕⢇⢝⢝⢗⢇⢕⢕⢞⢟⢗⢞⢕⢇⣕⣕⣾⣿⣿⣿⣿⣿⣿⣷⢿⣿⣿⡟⢕⢕⢕⢜⢕⢕⢕⢕⢵⢕⢕⢜⢏⢇⢷⡾⢗⢵⢵⢷⣾⣿⣿⣱⢵⣕⢕⢕⢕⢕⢕⢕⢕⢕⢕⢕⢕⢕⢕⢕⢕⢕⢕⢕⢕⢕⢕⢕⢕⢕⢕⢕⢕⢕⢕⢕⢕⢕⢕⢕⢕⢕⢕⢕⢕⢜⢝⢗⢕⢜⣿⣿⣿⣿⣿⣿⣧⣵⡕⢕⢕⢝⢕⢕⢕⢜⢕⢕⢜⣿⠀</a:t>
            </a:r>
            <a:br/>
            <a:r>
              <a:t>⢕⢕⢕⢕⢕⢕⢄⢄⢔⢕⢱⢔⢄⠀⠀⠀⠁⠑⢕⢝⢽⢝⢏⢱⢟⡟⣟⣿⣿⣿⢕⢕⢄⠀⢀⠀⠀⠀⠀⠀⠀⠀⢀⢄⣴⣵⣾⢟⢕⢕⢕⢕⢕⢕⠕⠱⢵⢇⢕⢕⢜⣗⣇⣱⣵⣼⡷⢇⢕⡕⢱⢕⢕⢕⢕⣕⡕⢕⢗⢕⢕⢕⢕⡕⣵⣕⢜⢕⢳⣵⣿⣿⣿⣿⣿⣽⣿⢿⣿⢻⣟⣿⡟⣽⣟⣷⣾⡿⢟⢟⡟⢏⢹⢏⢝⢕⢕⠕⠑⠁⢁⢑⢕⣕⣕⣕⣕⣕⣔⢔⢕⢕⢕⢕⢕⢕⢺⢧⣿⣿⣿⣿⡿⢟⢟⢟⢟⢏⢗⢜⢇⢕⢕⢗⢕⢕⣕⣕⢕⢕⢕⢕⢕⢕⢸⡏⢽⢷⣵⣵⣱⣵⡝⢝⢱⢏⢕⢕⢕⢕⢕⢕⢕⢕⢕⢕⢕⢕⢕⢕⢕⢕⢕⢕⢕⢕⢕⢕⢕⢕⢕⢕⢕⢕⢕⢕⢕⢕⢕⢕⢕⢕⢕⢕⢕⢕⢕⢕⢕⢕⢜⢻⣿⢟⡟⢝⢕⢕⢇⢕⢜⢟⢧⢼⣗⢞⢕⢵⣿⣿⠀</a:t>
            </a:r>
            <a:br/>
            <a:r>
              <a:t>⢕⢕⠁⠁⠁⠁⠁⠑⢕⢕⢕⢕⢕⣱⢖⢔⣵⣵⡵⢵⢵⡳⢗⢿⣿⣿⡿⢟⢣⢿⢝⢕⢕⢅⠁⠀⠀⠀⢀⡄⢄⣰⣵⣿⣿⣿⣿⢇⢕⢣⢱⢕⢕⢔⢔⢕⢕⢱⣷⡞⢕⢕⣜⢝⢝⣻⣿⢿⣧⣵⢵⢇⢸⢵⡵⢷⣵⣱⣽⣷⣾⣧⢕⣗⣯⣵⣷⣾⣿⣿⣿⣿⣿⣿⣿⣿⣿⣷⣿⣧⣿⣿⣇⣕⡾⢿⢾⢇⢕⢕⢕⢵⣵⣵⣕⣕⣕⢄⢄⢄⣔⣕⣕⣕⢷⢷⡾⢽⣿⣿⣷⡗⢕⢜⢕⢕⢕⢜⣿⣿⣿⣿⣯⡕⢕⢕⢕⢕⢕⢕⢕⢕⢕⢕⢕⢕⢜⢇⢕⢕⢳⢧⢕⡕⢸⣵⣵⢻⣻⢟⢟⢺⣷⢕⢕⢕⢕⢕⢕⢕⢕⢕⢕⢕⢕⢕⢕⢕⢕⢕⢕⢕⢕⢕⢕⢕⢕⢕⢕⢕⢕⢕⡕⢕⢕⢕⢕⢕⢕⢕⢕⢕⢕⢕⢕⢕⢕⢕⢕⢕⢕⣕⣕⢕⢕⢕⢕⢱⣵⣵⣕⢕⢕⢕⢝⢝⢝⣾⣿⣿⠀</a:t>
            </a:r>
            <a:br/>
            <a:r>
              <a:t>⠕⠑⠄⠔⢔⢄⢄⢄⢄⢱⢕⢼⢷⣞⣗⡕⢕⢜⢕⢜⣏⣕⣕⢱⡞⢟⢳⡕⢕⢕⢕⢕⢕⢕⢔⢰⢖⣵⢗⢞⢯⢻⢏⣯⡇⢕⢣⢱⢕⢵⣇⢼⢇⢕⢕⢕⢱⢕⢹⢷⣵⢎⢟⢺⢯⣕⡏⢕⣝⢇⢟⢟⡗⣕⣜⣺⣽⣿⣿⣿⣷⣧⣼⣿⣿⣿⣿⣿⣿⣿⣿⣿⣿⣿⣿⣿⣽⣽⡵⢿⡿⢕⢏⢝⢕⢕⢕⢕⢕⢕⢕⢕⢕⢕⢕⣕⡕⢕⢼⣽⢽⣿⡏⣝⣕⣱⢞⢷⣼⣿⣿⣿⣧⣵⣷⣾⣷⣿⣿⣿⣿⣟⢕⢕⢕⢕⢕⢕⢕⢕⢕⢕⢕⢕⢕⢕⢕⢕⢕⢕⢕⢕⢹⣷⣿⢞⢝⢝⢟⣟⢕⢕⢳⢇⢕⢕⢕⢕⢕⢕⢕⢕⢕⢕⢕⢕⢕⢕⢕⢕⢕⢕⢕⢕⢕⢕⢕⢕⢕⢕⢕⢇⢝⢗⣳⣧⣵⢕⢕⢕⢕⢕⢕⢕⢕⢕⢕⢕⢕⢱⣿⣿⣷⢕⢕⣱⣕⣕⣮⡝⢕⢕⢕⢕⢕⢕⢕⢱⢜⢝⠀</a:t>
            </a:r>
            <a:br/>
            <a:r>
              <a:t>⢔⢄⢄⢘⢟⢗⢟⠇⢗⢗⢗⢝⢟⠇⢝⢝⢝⢕⢾⣿⣿⣿⢿⣳⣷⣷⢕⢝⣵⡷⢕⣕⢵⢕⣵⢎⢕⢕⢕⢕⢕⢺⡿⢏⢝⢝⢕⣕⣵⣕⣸⣗⢇⢕⢕⢻⣿⣿⣿⣯⢏⢕⢵⢕⢕⢕⢕⢟⣹⢏⢝⣻⣿⣻⣿⣿⡿⣿⣿⣿⣿⣿⣕⣕⣵⣾⣿⣿⣿⣿⣿⣿⣿⣿⢻⡿⢿⢎⢝⢝⢕⢕⢕⢕⢕⢕⢕⢕⢕⢕⢕⢕⢜⢕⢝⢕⢕⢕⢕⢕⢜⢝⢝⢝⢕⡝⢕⢼⢏⣿⡿⣿⣿⣿⣿⣏⡕⢜⢝⣻⣷⣷⣷⣵⣕⢕⢕⢕⢕⢕⢕⢕⢕⢕⢕⢕⢕⢕⢕⣣⣵⣕⣕⡻⡟⢧⣟⢧⡕⢝⣿⣷⣇⡕⢕⢕⢕⢕⢕⢕⢕⢕⢕⢕⢕⢕⢕⢕⢕⢕⢕⢕⢕⢕⢕⢕⢕⢕⢕⢕⢕⢕⢕⢇⢕⢕⢜⢕⢕⢕⢕⢕⢕⢕⢕⢕⢕⢕⢕⢜⢟⢟⢻⢿⢟⢏⢝⢝⢝⢝⢝⢝⢗⢕⢇⢕⢵⣇⣷⣷⠀</a:t>
            </a:r>
            <a:br/>
            <a:r>
              <a:t>⣿⣟⡕⣵⢵⢕⢱⣥⣕⣕⣕⣔⣠⣔⣕⣕⣕⣕⣕⡕⢏⢝⢝⢟⢗⣜⣱⢵⢿⣷⣿⣷⣵⣿⢟⢕⢕⢕⢕⢕⢕⣼⣷⣇⣇⢕⢿⢟⢝⢿⣿⢟⢕⢕⣾⢟⢕⣧⢜⢝⢕⢕⢕⡕⢕⢕⢕⢕⢝⢕⣾⣿⡿⣿⣿⣿⣿⣽⣿⣿⣿⣿⣿⣿⣿⣿⣿⣿⣿⣿⣿⣿⣿⡏⢕⢕⢕⢕⢕⢕⢕⢕⢕⢕⢕⢕⢕⣕⣎⣽⣷⣧⢷⢗⢗⢕⢕⢕⢕⢕⢕⢕⢕⢕⢕⢜⢗⢇⢝⢟⡿⣿⢿⢟⢻⣷⢕⢕⢸⣿⣿⣿⣿⣿⣿⣿⣿⣿⣷⣵⣕⣕⣕⡕⣵⣷⣞⣣⣧⢷⣵⣿⣷⣷⣷⣿⣿⢏⢕⢕⢜⣹⢿⢟⢱⢧⡕⢕⢕⢕⢕⢕⢕⢕⢕⢕⢕⢕⢕⢕⣕⢕⢕⢕⢕⢕⢕⢕⢕⢕⢕⢕⢕⢕⢕⢕⢕⢕⢕⢕⢕⢕⢕⢕⢕⢕⢜⢕⢕⢕⢕⢕⢕⢕⢕⢕⢕⢝⢕⢕⢕⢕⢕⢕⢵⣾⣿⣿⣿⣿⠀</a:t>
            </a:r>
            <a:br/>
            <a:r>
              <a:t>⠘⠙⠝⠕⢗⢾⢿⣿⣿⣿⣿⣟⣟⣟⢏⣹⣹⣝⣝⣿⣷⣵⣷⣻⣿⣯⣵⣿⣿⡽⢽⢿⢟⢝⢕⢕⢕⢕⢕⢕⢱⣿⣏⢇⢿⢕⢕⢕⢕⡜⢕⢕⢕⣾⢇⢕⣕⣹⣿⣿⣿⣧⣱⣇⣕⢕⢕⢕⢕⢟⢿⣿⢜⢿⣿⣿⣿⢿⣿⣿⣿⣿⣿⣿⣿⣿⣿⡿⢟⣻⣟⢹⡕⢕⢕⢕⢕⢕⣱⣷⣷⣵⣕⣵⣿⢟⢏⢟⢎⢕⢕⢕⢕⢕⢕⢕⢕⢕⢕⢕⢕⢕⢕⢕⢕⢕⢕⢕⢕⣕⢕⣵⣾⣷⣿⣵⣕⣕⣷⣿⣿⣿⣿⣿⣿⣿⣿⣿⣿⣿⣿⡿⢿⢏⢝⢝⣕⣱⣿⣿⣿⣿⣿⣟⡽⢕⢕⢕⢕⢕⢜⢕⢕⢱⣕⡕⢕⢕⢕⢕⢵⢵⢵⢕⢕⢕⢕⢕⢕⣸⣿⣧⡕⢕⢕⢕⢕⢕⢕⢕⢕⢕⢕⢕⢕⢕⢕⢕⢕⢕⢕⢕⢕⢕⢕⢕⢕⢕⢕⢕⢕⢕⢕⢕⢕⢕⢕⢕⢕⢕⢕⢕⢕⢕⢕⣿⣿⣿⣿⣿⠀</a:t>
            </a:r>
            <a:br/>
            <a:r>
              <a:t>⢄⢀⢄⢄⢀⣁⢁⢁⣑⣕⡝⢝⢝⢝⢟⢟⣿⣿⣿⣿⣿⣿⣿⣿⣿⡿⢝⡱⢕⢕⢱⢕⢕⢕⢕⢕⢱⢧⢕⢕⢕⢹⣿⢗⢕⢕⢕⣇⢱⢕⡕⢕⣸⣿⣇⣵⣿⣿⢿⣿⣿⣯⡿⢿⢿⢕⢕⣕⣷⢱⢷⢟⢻⣷⣿⢝⣻⣵⢷⣿⣿⣿⣿⣿⣿⢿⣿⣿⣗⡏⢜⣕⢳⢕⣕⣺⣿⢷⣿⢿⢿⢟⢎⢝⢕⢕⢕⢕⢕⢕⢕⢕⢕⢕⢕⢕⢕⢕⢕⢕⢕⢕⢕⢕⢕⢕⢕⢕⢕⢜⢺⣿⣿⣿⣿⣿⣿⣿⣿⣿⢿⣿⣿⣿⣿⣿⣿⣿⣿⣿⣯⣵⣕⣵⣷⣷⣿⣿⣿⣿⣟⡟⢝⢝⢕⢕⢕⢕⢕⢕⢕⢕⢕⡕⢼⢵⢼⢯⢕⢕⣕⣼⣵⣵⣧⣵⢕⢕⢟⢿⢿⣿⣷⡕⢕⢕⢕⢕⢕⢕⢕⢕⢕⢕⢕⢕⢕⢕⢕⢕⢕⢕⢕⢕⢕⢕⢕⢕⢕⢕⢕⢕⢕⢕⢕⢕⢕⣵⣾⢕⢕⢕⢕⢱⣾⣿⣿⣿⣿⣿⠀</a:t>
            </a:r>
            <a:br/>
            <a:r>
              <a:t>⠚⠛⠛⠛⠛⠛⠓⠑⠓⠓⠓⠑⠘⠑⠑⠓⠃⠑⠚⠛⠛⠛⠛⠛⠛⠃⠑⠑⠘⠑⠑⠑⠃⠑⠑⠓⠃⠑⠑⠑⠑⠘⠛⠃⠑⠑⠃⠘⠑⠑⠑⠚⠛⠛⠛⠛⠛⠑⠑⠘⠑⠛⠋⠑⠃⠑⠚⠛⠑⠑⠑⠘⠛⠛⠛⠛⠛⠓⠚⠛⠛⠛⠛⠛⠛⠃⠑⠚⠓⠓⠚⠛⠛⠛⠛⠋⠙⠑⠑⠑⠑⠑⠑⠑⠑⠑⠑⠑⠑⠑⠑⠑⠑⠑⠑⠑⠑⠑⠑⠑⠑⠑⠑⠑⠑⠑⠑⠑⠑⠑⠘⠛⠛⠛⠛⠛⠛⠛⠛⠛⠛⠛⠛⠛⠛⠛⠛⠛⠛⠛⠛⠛⠛⠛⠛⠛⠛⠛⠛⠛⠛⠓⠓⠚⠃⠃⠑⠑⠑⠑⠓⠓⠚⠛⠃⠑⠑⠑⠙⠙⠑⠑⠑⠘⠙⠑⠑⠑⠑⠑⠑⠙⠙⠓⠑⠑⠑⠑⠑⠑⠑⠑⠑⠑⠑⠑⠑⠑⠑⠑⠑⠑⠑⠑⠑⠑⠑⠑⠑⠑⠑⠑⠑⠑⠑⠑⠑⠛⠛⠓⠑⠑⠑⠙⠛⠛⠛⠛⠛⠛⠀</a:t>
            </a:r>
            <a:br/>
          </a:p>
        </p:txBody>
      </p:sp>
    </p:spTree>
  </p:cSld>
  <p:clrMapOvr>
    <a:masterClrMapping/>
  </p:clrMapOvr>
</p:sld>
</file>

<file path=ppt/slides/slide9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⡵⢱⢕⢕⢕⢕⢕⢕⢕⢕⢕⢝⣝⢕⢕⢕⢕⢕⢕⢕⢕⢗⢿⣿⣿⣿⣫⡿⢇⢕⢇⢕⢕⢕⢕⢕⢕⢕⢕⡝⢏⢝⢝⢏⢝⢟⢻⣿⣿⣿⢵⢯⢽⣟⣿⣷⣵⣜⣕⣕⣕⣕⣵⣕⣕⣕⣽⣾⣿⣏⣽⣱⣿⣿⣿⡿⢿⢿⢝⢝⢵⢕⢫⣹⡿⢿⢟⢿⣿⣟⢟⢻⡝⢕⢕⢜⢕⢕⢕⢕⢕⢕⢕⢕⣝⢕⢕⢜⢝⢟⢼⣿⣿⣿⣿⣿⣕⣕⢵⢕⢕⢕⢵⢷⢵⢕⢕⢕⢜⢷⣷⣯⡕⢕⢕⣕⣕⣼⢾⢷⢟⣇⡕⡝⢟⢕⢕⢝⢇⢕⢕⢕⢕⢕⢕⢕⢕⢕⢕⢕⢝⢕⢕⢕⢕⢕⢕⢕⢵⣕⢕⢕⢕⢕⢜⢝⢟⢟⢷⣷⣵⡕⢕⢕⢕⢕⢕⢕⢕⢕⢕⢕⢕⢕⢕⢕⢕⢕⢕⢕⢕⢕⢕⢕⢕⢕⢕⢕⢕⢕⢕⢕⢕⢕⢕⢕⢕⢕⢕⢕⢕⢕⠀</a:t>
            </a:r>
            <a:br/>
            <a:r>
              <a:t>⣿⣿⣿⣿⣿⣿⣿⣿⢿⢟⢟⢕⢕⢕⢕⢕⢕⢕⢕⢕⢕⢕⢗⢕⢕⢱⡇⢝⢕⣕⢕⢝⢗⢳⢇⢕⢕⢕⢕⢕⢕⢜⢝⢕⢕⢵⢵⢕⢝⢗⢗⢷⣷⣧⣗⣞⢞⢏⢝⢗⢳⢷⢷⣷⢵⣽⣼⣿⣵⣷⣼⣿⣿⣿⣿⣿⣿⣿⣿⣯⣽⣿⣝⡏⢝⣽⣿⣻⣿⣿⣿⣟⣹⣷⡵⢵⢵⢱⣕⣧⢸⣻⢱⣗⢗⣎⢕⢺⢟⢽⣕⡕⢕⢕⢕⢕⢕⢕⢕⢜⢕⢕⢕⢇⢕⢕⣷⣧⣟⢻⢿⢷⣜⢕⢮⣝⢗⢕⢕⢕⣞⣕⣵⣝⡣⢕⣵⣵⡧⢜⣇⡇⢟⢧⡕⢕⢕⢕⢕⢕⢕⣕⢕⢕⡕⢕⢵⢵⢹⢺⡇⢕⠁⠁⠕⠕⠕⠕⢕⢕⢕⣕⢱⢵⢷⡷⢗⢵⢕⢕⢕⢕⢕⢕⢕⢜⢗⢻⣿⣿⢿⢷⢕⢱⢕⢜⢝⢕⢳⢷⣧⣕⣕⡕⢕⢕⢕⢕⢕⢕⢕⢕⢕⢕⢕⢕⢕⢕⢕⢕⢕⢕⢕⢕⢕⢕⢕⢕⢕⢕⠀</a:t>
            </a:r>
            <a:br/>
            <a:r>
              <a:t>⣿⣿⣿⣿⣿⣿⡿⢕⢕⢕⢕⢕⢕⢕⢕⢕⢕⢕⢕⢕⢕⢕⢕⢜⢕⢕⢕⢕⢕⢜⢇⢵⢕⢕⢕⢱⢕⢕⢕⢕⢕⢹⢽⢽⢗⢗⢇⢱⢕⢕⢇⢕⢗⢟⣟⣟⢏⢿⢿⢳⡕⣕⣝⣿⣿⣿⣿⣿⣿⣿⣿⣿⣿⣿⢻⢟⡿⣿⡿⢿⢿⢝⢕⢻⢿⣿⡧⢽⣿⣿⢿⢟⢗⢇⢜⣸⢷⣿⣿⣿⣿⣿⣏⣵⢕⡕⢕⢕⢕⢱⣜⡕⢕⢕⢕⢱⡧⢕⡕⢕⢕⢕⢕⣹⣿⣾⣿⣿⣏⣕⡱⣱⣵⣿⣗⣕⡸⢕⣕⢕⢇⢕⢜⢕⢝⢝⣿⣏⣵⣧⢜⣿⣿⣷⣿⣿⣾⣧⣵⣾⢝⢕⢕⢕⢕⢕⣕⢱⢞⢏⠕⠁⠀⠀⠀⢀⢄⢄⢕⣱⣾⢏⣵⢞⢟⢝⢗⢇⢕⠕⢕⢕⢕⢳⢇⢕⢕⢱⢿⢷⣵⢇⡱⢕⢇⢕⢜⢕⢕⢕⢱⣽⣽⡝⢹⢝⢗⢗⢗⢗⣗⢕⣳⣷⣷⣗⢵⢵⢕⢗⢱⢵⢧⢵⢵⢵⢕⢕⢱⢵⠀</a:t>
            </a:r>
            <a:br/>
            <a:r>
              <a:t>⣿⣿⣿⢿⢟⢏⢕⢕⢕⢕⢕⢕⢕⢕⢕⢕⢕⢕⢕⢕⢕⢕⢕⢕⢕⢕⢕⢕⢕⢕⢕⢜⢕⢕⢕⢕⢱⢷⢕⢕⢕⢱⢕⢕⢕⢕⢕⢕⢕⢕⢕⢕⢕⢕⢜⢝⢝⢟⢟⢝⢿⢿⣟⣞⣟⣿⣿⣿⣿⣿⣿⣽⣝⡝⢕⣵⢵⡿⢇⡵⢵⢕⢕⢕⣱⣮⢜⢝⢵⣿⣿⣷⣾⣾⡟⢿⣿⣿⣿⣿⣿⢿⢟⢝⢕⢕⠕⠕⢕⢜⢕⢜⢿⢿⣾⣵⡕⢜⢳⣕⢱⡕⢜⢗⢕⢕⢜⣱⣽⣵⢕⢜⢗⢇⢿⢗⢱⢷⣕⡞⢟⢟⢟⢟⢷⢕⢜⢽⢿⣇⡕⢟⢻⢿⢟⣷⡏⢱⣵⣿⣕⢕⢕⢜⢕⣷⢗⢕⢕⢕⢔⠅⠕⠕⠑⢑⢕⢕⢜⢝⢗⢝⢕⢕⢕⢕⢕⢕⢕⢕⢕⢱⢼⡿⢵⡵⢗⢕⢗⢟⢇⡕⢕⢗⢕⢕⢕⢕⢕⢕⢕⢞⢟⢝⢝⢝⢕⢕⢸⢿⢿⢿⢷⣇⣵⣵⢷⢷⣵⡵⢕⢕⢕⢕⢕⢕⢕⢕⢕⢕⠀</a:t>
            </a:r>
            <a:br/>
            <a:r>
              <a:t>⢹⣿⡿⢏⢕⢕⢕⢕⢕⢕⢕⢕⢕⢕⡕⢕⢕⢕⢕⢕⢕⢕⢕⢕⢕⢕⢕⢕⢕⢕⢕⢕⢕⢕⢕⢕⢕⢕⢕⠕⠁⠕⠕⠑⠁⠁⢕⢕⠑⠀⢄⢕⢕⢜⢕⢜⢏⢕⢗⢕⢕⢜⢝⢟⢟⢏⢝⢝⢜⢟⢟⢟⢟⢟⢟⢟⢟⢿⣿⣏⣹⣿⢿⢏⢝⢝⢗⢕⢕⢹⢼⢿⢿⡇⢕⢜⢝⢝⢇⠕⢕⢜⠕⠑⠀⠀⠀⠀⠑⠝⠝⠝⠝⢝⢏⢝⢟⣺⡎⢕⢜⢽⡝⢝⢗⢕⢕⢇⢕⢵⣼⣕⢕⢇⢵⢵⣕⣕⢕⢝⢏⢕⢕⢕⢕⢕⢕⢕⢕⢕⢕⢕⢕⣱⣕⣜⡏⢕⢕⢕⢱⡷⢇⢕⣱⣵⣕⣕⢕⠁⢑⢕⢕⢔⢕⢕⢕⢕⣕⡕⢵⢕⢕⢇⢕⢕⢕⢳⣧⡱⢵⢕⢱⡕⢕⢕⢕⢕⢕⠕⠕⢜⠕⠑⢕⢕⢕⢕⢕⢕⡕⢕⢕⢕⢕⢕⢕⢕⢕⢕⢕⢕⢕⢝⢕⢕⢕⡕⢕⢕⢕⡕⢕⢕⢕⢗⢕⢗⢗⢕⠀</a:t>
            </a:r>
            <a:br/>
            <a:r>
              <a:t>⣿⣿⣿⢕⢕⢇⢕⢕⢕⢕⢕⢕⢜⢕⠕⢕⢑⠕⠗⢕⢕⢕⢕⠔⠀⢕⢕⢕⠁⠅⢕⢕⠕⠕⠑⠁⠑⠁⠁⢀⢀⠀⠄⠕⠐⠁⠁⠁⠀⠁⠑⠑⠕⠕⠕⠕⠕⢕⢕⢕⢕⢕⢕⢕⢕⢕⢕⢕⢕⢕⢕⢕⢕⢕⢎⢕⢕⡕⢵⢼⢵⢏⢕⢕⢕⢕⢕⢕⢕⢕⢕⢕⢕⢷⢕⢕⢕⠑⠁⠀⠑⠕⠀⠀⠀⠀⠀⠀⠀⠀⠀⠀⠀⠀⠁⠑⠜⢕⢕⡕⢕⢕⢜⢇⢕⢕⢕⢕⢻⣇⢕⢝⢗⢕⢜⢝⢕⢕⢕⢕⢕⢕⢕⢕⢕⢕⢕⢕⢕⢕⢕⢕⢕⢕⢕⢕⢕⢕⢕⢕⢕⢕⢕⢱⣾⢟⢕⢕⢕⢕⢕⢄⢄⠕⢕⢕⣕⡕⣕⢗⣕⡕⢕⡕⢕⢕⢕⢕⢗⢕⢜⢝⢟⢱⢕⢵⢷⢕⢕⢔⢄⢑⠕⠐⠀⠑⢕⢕⢕⢝⢝⢕⢕⢕⢼⣵⢇⢕⢕⢕⣱⣱⡵⢕⢕⢕⢕⢕⢇⢕⢕⢕⢕⢕⢞⢏⢕⢕⢕⢝⠀</a:t>
            </a:r>
            <a:br/>
            <a:r>
              <a:t>⣟⣽⣷⣵⣵⢕⢗⢗⢕⢕⢕⢑⢑⢕⠀⠄⢅⢔⢄⢕⢕⢕⢔⢔⢄⢕⠁⢑⢄⠔⠕⠑⠁⢄⢄⢄⢔⢑⠅⠀⠐⠀⠀⠀⠀⠀⠀⠀⠀⠀⠀⠀⠀⠀⠀⠀⠀⠀⠀⠁⠁⠁⠑⠑⠑⠕⠕⠕⠕⠕⢕⢕⢕⢕⢕⢕⢕⢕⢕⢕⢕⢵⣧⣕⣣⣱⣕⣕⣱⣵⢕⢕⢕⢕⢕⢕⢕⢔⢀⠀⠀⠀⠀⠑⠀⠀⠀⠀⠀⠀⠀⠀⠀⠀⠀⠀⠀⠁⠁⠁⠁⠁⠑⠑⠕⢔⢕⢕⠕⠑⠑⢕⠕⠕⠑⠁⠁⠁⠁⠁⠁⠑⠕⠑⠑⠑⠕⢕⢝⢕⢕⢕⢕⢕⢕⢕⢜⢕⢕⢕⢕⢕⢕⢕⢕⢕⢕⢕⢕⢕⢕⢕⢑⢕⠕⠘⠝⠕⠑⠁⠁⠁⠑⠑⠕⠕⠑⠑⢕⢕⠑⠕⢇⢕⢕⢕⢕⢕⡕⢕⢕⢕⢔⢀⢀⠀⠀⠕⢕⢵⢕⢕⣕⣕⢕⣕⣕⢕⢕⣕⣵⣷⣇⣕⣵⣕⢕⢕⢕⢕⢕⢕⢕⢕⢕⢕⢕⢕⢱⢷⠀</a:t>
            </a:r>
            <a:br/>
            <a:r>
              <a:t>⢎⢝⢜⢝⢝⢕⢕⢕⢕⢕⢕⢕⢕⠑⠀⠀⠕⠕⠑⢕⢕⢕⢕⢕⠕⠑⠑⠑⠀⢀⢄⢄⢅⠕⠕⠕⠁⠀⠀⠀⠀⠀⠀⠀⠀⠀⠀⠀⠀⠀⠀⠀⠀⠀⠀⠀⠀⠀⠀⠀⠀⠀⠀⠀⠀⠀⠀⠀⠀⠀⠀⠀⠀⠀⠀⠀⠀⠁⠑⠜⢜⢎⢟⢿⣿⣿⣿⡿⢟⢕⠑⠑⢕⢕⢕⢕⢕⢕⢕⢔⢔⢔⢕⢑⠀⠀⠀⠀⢀⠀⢔⠀⠀⠀⠀⠀⠀⠀⠀⠀⠀⠀⠀⠀⠑⠑⠑⠀⠀⠀⠀⠄⠀⠀⠀⠀⠀⠀⠀⠀⠀⠀⠀⠀⠀⠀⠀⢄⢕⢕⢕⢕⢕⢕⢜⢕⢕⢕⢕⢕⢕⢕⢕⢕⢕⢕⢕⢕⢕⢕⢕⢕⢕⢕⢕⢔⢔⢔⢔⢔⢔⢄⢄⢔⢕⢔⢄⢕⠕⠁⠀⠀⢔⢕⠕⠑⢕⢕⢕⢕⢕⢕⢕⠕⠀⠀⠀⢕⢕⢕⢕⢇⢕⢝⢻⢿⣿⣷⣿⢿⣿⣿⣿⣿⣿⢇⢕⢕⠕⢕⢕⢕⢕⢕⢕⢕⢕⢕⢕⢕⠀</a:t>
            </a:r>
            <a:br/>
            <a:r>
              <a:t>⢜⡇⡕⢕⠑⠑⢁⢅⢅⢕⢕⢕⢕⠕⠀⠀⢄⠔⠐⠑⠑⢅⠀⢄⢕⢄⠀⠀⠀⠐⠑⠑⠁⠀⠀⠀⠀⠀⠀⠀⠀⠀⠀⠀⠀⠀⠀⠀⠀⠀⠀⢀⢀⢀⢀⢐⢑⢑⢕⢔⢔⢕⢕⢑⢀⠀⠀⠀⠀⠀⠀⠀⠀⠀⠀⠀⠀⠀⠀⠀⠀⠀⠁⢑⢕⢝⢜⢑⠑⠑⠀⠀⠀⠀⠁⠑⠑⠑⠑⠕⢕⠕⠕⢕⢕⢕⢔⢔⢕⢕⢕⠀⠀⢕⢕⢕⢀⠀⠀⠀⠀⠀⠀⠀⠀⠀⠀⠀⠀⠀⠀⠀⠀⠀⠀⠀⠀⠀⠀⠀⠀⠀⠀⠀⠀⠀⢔⢑⠑⠕⢕⢕⠑⠕⠑⠁⠑⠁⠀⠀⠁⠀⠁⠑⠕⢕⢕⢕⠕⠕⠜⠙⠕⠕⢕⢕⢕⢕⠕⠕⠕⠕⠕⠕⠕⠕⠕⠄⠀⠀⠀⠀⠀⠁⠀⠀⠀⠀⠁⠁⠀⠀⢀⢀⢀⢄⢔⢕⢕⠕⠑⢅⢕⢕⢕⢕⢽⢏⢻⢿⡿⢿⢿⣿⢝⢕⠕⠀⠀⠀⠁⠕⠕⢕⢕⢕⢕⢕⢕⢕⠀</a:t>
            </a:r>
            <a:br/>
            <a:r>
              <a:t>⠕⢕⢕⢕⢔⢄⢕⠕⠑⠁⠁⠁⠑⠀⠀⠕⠁⠀⠀⠀⢄⢕⢅⠑⠕⢕⢄⠀⠀⠀⠀⠀⠀⠀⠀⠀⠀⢀⢀⢄⢄⠄⠐⠐⠀⠀⠀⠀⠀⠀⠁⠁⠑⠑⢕⠕⠅⠀⠀⠀⠀⠀⠀⠀⠀⠀⠀⠀⠀⠀⠀⠀⠀⠀⠀⠀⠀⠀⠀⠀⠀⠀⠀⠀⠀⠀⠁⠁⠁⠁⠁⠀⠀⠀⠀⠀⠀⠀⠀⠀⠀⠀⠀⠑⠑⠕⠕⢕⢕⢕⢕⢕⢔⢕⢕⢕⢕⢄⢔⢀⠀⠀⠀⠀⠀⠀⠀⠀⠀⢀⠀⠀⠀⠀⠀⠀⠀⠀⠀⠀⠀⠀⠀⠀⠀⠀⠀⠑⢕⢔⠑⠁⢀⢀⠀⠀⠀⠀⠀⠀⠀⠀⠀⠀⠀⠀⠅⢕⠀⠀⠐⠄⢄⠀⠀⠀⠑⠑⠑⠕⢕⢔⠄⠄⠀⠀⢅⢅⠐⠀⠀⠀⠀⠀⠀⠀⠀⠀⠀⠀⠁⢑⢕⡕⢕⢕⢕⢕⢔⢔⢕⢕⢕⠑⠑⢕⢕⢕⢕⢕⢕⢕⢕⢜⠕⠕⢔⠄⠄⢔⢕⢔⢄⢑⢕⢕⢕⢕⢕⢕⠀</a:t>
            </a:r>
            <a:br/>
            <a:r>
              <a:t>⠀⠁⠁⠁⠀⠀⠁⠀⠀⠀⠀⠀⠀⢀⠀⠀⠀⠀⢀⠄⢁⢕⢔⠀⠀⠁⢕⠀⠀⠀⠀⠀⠀⠀⠀⠀⢔⠕⠁⠀⠀⠀⠀⠀⠀⠀⢀⢄⢄⢄⢀⢄⢄⢔⢕⢔⠄⠀⠀⠀⠀⠀⠀⠀⠀⠀⠀⠀⠀⠀⠀⠀⠀⠀⠀⠀⠀⠀⠀⠀⠀⠀⠀⠀⠀⠀⠀⠀⠀⠀⠀⠀⠀⠀⠀⠀⠀⠀⠀⠀⠀⠀⠀⠀⠀⠀⠀⠁⠑⠑⠑⠑⠐⠁⢁⠑⠕⢕⢕⢕⢔⠔⠄⠄⢀⢀⢀⠀⠀⠑⠁⠑⢄⢀⠀⠀⠀⠄⢄⠀⠀⠀⠀⠀⠀⠀⠀⠀⠁⠀⠐⠀⠀⠀⠀⠀⠐⠀⠀⠀⠀⠀⠀⠀⢀⢀⢀⠁⢀⠀⠀⠀⢀⠀⠀⠀⠀⠀⠀⠀⠁⢕⢀⢀⢀⢔⢔⢁⢄⢄⢔⢔⠀⠐⠀⠀⠀⠀⠀⠀⠀⢔⢎⢕⢕⠕⢕⢕⢕⢕⢕⢐⢁⢑⢄⢄⢔⢕⢕⢕⢕⢕⢕⢕⢕⢕⢕⢕⢕⢕⢕⢕⢕⢕⢕⢕⢕⢕⢕⢕⠀</a:t>
            </a:r>
            <a:br/>
            <a:r>
              <a:t>⢕⠀⠀⠁⢀⢀⠀⠀⠀⠀⠀⠀⠀⠁⠐⠀⠀⠀⠁⠐⠁⠁⠁⢀⢄⢄⠕⠀⠀⠀⠀⠀⠀⠀⠀⢄⠑⠀⠀⠀⠀⠀⠀⠀⠀⢀⢕⢑⢕⢕⢕⢕⠕⠕⠕⠑⠁⠀⠁⠀⠀⠀⠄⢀⢀⠀⠀⠀⠀⠀⠀⠀⠀⠀⠀⠀⠀⠀⠀⠀⠀⠀⠀⠀⠀⠀⠀⠀⠀⠀⠀⠀⠀⠀⠀⠀⠀⠀⠀⠀⠀⠀⠀⢀⢀⢀⢀⠀⠀⠀⠀⠀⠄⠀⠀⠁⠐⠑⠕⠕⠕⠕⢕⢕⢕⢕⢀⢀⢁⢕⢕⢕⢕⢑⢀⢀⢀⢐⢄⢔⠀⠀⠀⠀⠀⠀⠀⢀⢀⠀⠀⠀⢕⢕⢔⢀⢔⢄⢀⢄⢀⢀⢀⢀⢀⢀⠑⠑⠔⠔⠄⠄⢄⢀⢀⠀⢀⢀⢀⢔⢔⢕⢕⢕⢕⢕⢕⢕⢕⢕⢕⢕⢕⢕⢐⢀⢄⢄⢀⢄⢔⢕⢕⢕⢕⢔⢕⢕⢕⢕⢕⢕⢕⢕⢕⢕⢕⢕⢕⢕⢕⢕⢕⢕⢕⢕⢕⢕⢕⢕⢕⢕⢕⢕⢕⢕⢕⢔⢔⢕⠀</a:t>
            </a:r>
            <a:br/>
            <a:r>
              <a:t>⢕⢕⢕⢕⠑⠁⠀⠀⠐⠀⠀⠀⠀⠀⠀⠀⠀⠀⠀⠀⢄⢄⢀⠑⠁⠁⠀⠀⠀⠀⠀⠀⠀⠀⠀⠀⠀⠀⠀⠀⠀⠀⠀⠀⠐⢕⢕⢕⢕⠐⠀⠀⠀⠀⠀⠀⠀⠀⠀⠀⠀⠀⠀⠀⠁⠑⠔⢄⠀⠀⠀⠀⠀⠀⠀⠀⠀⠀⠀⠀⠀⠀⠀⠀⠀⠀⠀⠀⠀⠀⠀⠀⠀⠀⠀⠀⠀⠀⠀⠀⠀⠀⠀⠀⢁⠅⢔⢕⠕⠄⢄⢄⢄⢄⢄⢀⠀⠅⢔⢐⠀⠀⠀⠁⠁⠀⠀⠀⠑⠕⠑⢕⢕⢕⠕⢕⢕⢕⢕⢄⢄⢔⢔⢔⢔⠔⠔⢕⢕⢕⢔⢔⢑⢑⢑⢑⢑⢕⢕⢕⢕⢕⢕⢕⢕⢕⢕⢕⢕⢕⢕⢕⢕⢕⢕⢕⢕⢕⢕⢕⢅⢅⢕⢕⢕⢕⢕⢕⢕⢕⢕⢕⢕⢔⢔⠕⠕⢕⢕⢕⢕⢕⢕⢕⢕⢕⢕⢕⢕⢕⢕⢕⢕⢕⢕⢕⢕⢕⢕⠕⠕⢕⢕⠕⢕⢕⢕⠑⢕⢕⠕⢕⢕⢕⢕⢕⢕⢑⢁⢀⠀</a:t>
            </a:r>
            <a:br/>
            <a:r>
              <a:t>⢀⢅⠀⢀⠀⠀⠀⠀⠀⠀⠀⠀⠀⠀⠀⠀⠀⠀⠀⠀⠁⠑⠑⠀⠀⠀⠀⠀⠀⠀⠀⠀⠀⠀⠀⠀⠀⠀⠀⠀⠀⠀⠀⠀⠀⠀⠁⠁⠁⠀⠀⠀⠀⠀⠀⠀⠀⠀⠀⠀⢀⠀⠀⢀⠀⠀⠀⠀⠑⠀⠀⠀⠀⠀⠀⠀⢀⠀⠀⠀⠀⠀⠀⠀⠀⠀⠀⠀⠀⠀⠀⠀⠀⠀⠀⠀⠀⠀⠀⠐⠐⠔⢀⠀⠐⠀⢀⠅⠄⢕⠕⢕⢅⢁⠑⢁⠐⠀⠀⠀⠀⠀⠀⠀⠀⠀⠀⠀⠀⠀⠀⠀⠑⢕⠀⢕⢕⢕⢕⢕⢕⢕⢕⢕⢕⢕⢕⢕⢕⢕⢕⢕⢕⢕⢕⢕⢕⢕⢕⢕⢕⢕⢕⢕⢕⢕⢕⢕⢕⢕⢕⠕⠑⢕⢕⢕⢕⢕⢕⢕⢕⢕⢕⢕⢕⢕⢕⢕⢕⢑⢕⢕⢕⢕⢕⢔⠀⠀⠑⠕⢕⢕⢕⢕⢕⢕⠕⠐⠔⢕⢕⢕⢕⢕⢕⢕⢕⢕⢁⢅⠀⠄⢕⢄⢀⠀⠁⠁⠑⢕⠀⢀⠁⠁⠁⢑⠑⠁⠁⠁⠀</a:t>
            </a:r>
            <a:br/>
            <a:r>
              <a:t>⠁⠁⠀⠀⢄⢔⢄⢀⠀⠀⠀⠀⠀⠐⢀⠀⠀⠀⠀⠀⠀⠀⠀⠀⠀⠀⠀⠀⠀⠀⠀⠀⠀⠀⠀⠀⠀⠀⠀⠀⠀⠀⠀⠀⠀⠀⠀⠀⠀⠀⠀⠀⠀⠀⠀⠀⠀⠀⠀⠀⠀⠀⠀⠀⠀⠀⠀⠀⠀⢄⢀⠀⠀⠀⠀⠀⠀⠀⠀⠀⠀⠀⠀⠀⠀⠀⠀⠀⠀⠀⠀⠀⠀⠀⠀⠀⠀⠀⠀⠀⠄⠀⠀⠁⠄⠀⠀⠀⠀⠀⠀⠑⠑⢕⢕⢔⢁⢐⠀⠀⠀⠀⠀⠀⠀⠀⠀⠀⠀⠀⠀⠀⠀⠑⠀⢄⠁⢕⢕⢕⢕⢕⢕⢕⢕⢕⢕⢕⢕⢕⢕⢕⢕⢕⢕⢕⢕⢕⢕⢕⢕⢕⢕⢕⢕⢕⢕⢕⢕⢕⢕⢕⢕⢕⢕⢅⢕⢕⢕⢕⢕⢕⢕⢕⢕⢕⠕⠕⠕⢕⢕⢕⢕⢕⢕⢔⢔⢀⢀⢐⠕⠁⠁⢕⢕⢕⢕⠀⠔⢕⢕⢕⢕⢕⢕⢕⢕⢕⢔⠔⢔⢔⢕⢕⢕⢕⢕⢄⢀⢕⢕⢅⢕⢔⢔⢔⢕⢑⢁⠑⠀</a:t>
            </a:r>
            <a:br/>
            <a:r>
              <a:t>⠀⠀⠀⠀⠑⢕⢕⢕⢔⠀⠀⠀⠀⠀⠀⠀⠀⠀⠀⠀⠀⠀⠀⠀⠀⠀⠀⠀⠀⠀⠀⠀⠀⠀⠀⠀⠀⠀⠀⠀⠀⠀⠀⠀⠀⠀⠀⠀⠀⠀⠀⠀⠀⠀⠀⠀⠀⠀⠀⠀⠀⠀⠀⠀⠀⠀⠀⠀⠀⠀⠁⠕⢔⢀⠀⠀⠀⠀⠀⠀⠀⠀⠀⠀⠀⠀⠀⠀⠀⠀⠀⠀⠀⠀⠀⠀⠀⠀⠀⠀⠀⠀⠀⠀⠀⠐⢄⠀⠀⢀⢕⠅⢑⠔⢕⢕⠕⢅⢁⢔⢀⠀⠀⠀⠀⠀⠀⠀⠀⠀⠀⠀⢔⢄⢀⢑⢕⢕⢕⢕⢕⢕⢕⢕⢕⢕⢕⢕⢕⢔⢀⢁⢑⠑⠁⠁⠑⠑⠑⠑⠑⠕⠔⠕⢕⢕⢗⢗⢗⢕⢕⣕⣕⡕⢵⡵⢕⢕⢕⢕⢕⢕⢕⢕⢕⢕⢕⢕⢕⢕⢕⢕⢕⢕⠕⠕⠑⠑⠑⠑⠀⠀⠀⠁⠑⠑⠑⠑⢀⢀⠁⠁⠑⠑⢑⠑⠑⠁⢀⢀⢕⢕⢕⢕⢕⢕⢕⢕⢕⢕⠕⢕⢕⢕⠕⠁⠑⢕⠑⢑⠀</a:t>
            </a:r>
            <a:br/>
            <a:r>
              <a:t>⠀⠄⠄⠀⠀⠐⠑⢕⡕⡕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⢔⢄⢄⢀⢀⠀⢕⠁⠑⢕⢕⢕⢕⢄⢄⠀⠀⠀⠀⠀⠀⠀⠀⢄⢔⢔⠁⠀⠁⠑⠔⢕⢕⢕⢕⢕⢕⢕⢕⢕⢕⢕⢕⢕⢕⢕⢕⢑⢄⠀⠀⠀⠀⠀⠀⠀⠀⠁⠕⠕⠕⢕⢕⢕⢕⢕⣵⣵⣷⣵⣕⣕⣕⢕⢕⢕⢝⢕⢕⢕⢕⢄⢀⠀⠀⠀⠀⢀⠀⠀⢄⢀⢀⢀⢀⠀⠐⠁⠁⢑⢕⢕⢔⢔⢔⢔⢕⢕⢕⢕⢔⢔⢕⢕⢕⢕⢕⢕⢕⢕⠀⠀⠀⠀⠀⢁⢕⠀⠀⠀⠀⢔⢕⠀</a:t>
            </a:r>
            <a:br/>
            <a:r>
              <a:t>⠀⠀⠀⠀⠀⠀⠀⠀⠕⢕⢕⠀⠀⠀⠀⠀⢀⢄⠔⠀⠀⠀⠀⠀⠀⠀⠀⠀⠀⠀⠀⠀⠀⠀⠀⠀⠀⠀⠀⠀⠀⠀⠀⠀⠀⠀⠀⠀⠀⠀⠀⠀⠀⠀⠀⠀⠀⠀⠀⠀⠀⠀⠀⠀⠀⠀⠀⠀⠀⠀⠀⠀⠀⠁⠑⠁⠔⠀⠀⢔⢄⢄⢀⢀⠀⠀⠀⠀⠀⠀⠀⠀⠀⠀⠀⠀⠀⠀⠀⠀⠀⢀⠀⠀⠀⠀⠀⠀⠑⢕⢕⢕⢕⢕⢕⢀⠀⠁⠕⠕⠄⢁⠁⠐⠀⠀⠀⠀⠀⠀⠁⠁⠀⠀⠀⠀⠀⠀⠀⠑⠕⢕⢕⢕⢕⢑⢁⢁⢑⢑⠑⠁⠑⠑⠑⠑⢑⢕⢕⢕⢔⢀⠀⠀⠀⠁⠁⠁⠑⠑⠑⠑⢕⢕⢝⢟⢻⢿⢟⣗⣕⢳⢗⢗⢗⢷⢷⢧⢕⢕⢕⢕⢔⢔⢔⢕⢕⢕⢕⢕⢕⢕⢕⢕⢕⢕⢕⢕⢅⢁⢁⢅⢕⠕⢑⢕⢕⢕⢕⢕⢕⢕⢕⢕⢕⢕⢕⢔⢕⢕⢕⠄⠄⠀⠀⠀⠀⠐⠐⠁⠀</a:t>
            </a:r>
            <a:br/>
            <a:r>
              <a:t>⠀⠀⠀⠀⠀⠀⠀⠀⠀⠀⠁⠀⠀⠀⠀⠀⠁⠕⠀⠀⠀⠀⠀⠀⠀⠀⠀⠀⠀⠀⠀⠀⠀⠄⠄⠀⠀⠀⠀⠀⠀⠀⠀⠀⠀⠀⠀⠀⠀⠀⠀⠀⠀⠀⠀⠀⠀⠀⠐⠀⠀⠀⠀⠀⠀⠀⠀⠀⠁⠀⠀⠀⠀⠐⠀⠀⠀⠀⠀⠀⠀⠀⠁⠁⠁⠀⠁⠀⠀⠀⠀⠀⠀⠁⠑⠐⠀⠀⠀⠑⠑⠕⠔⠄⢀⠀⠀⠄⠀⠀⢁⠕⢕⢕⢕⢑⠕⠔⢕⠀⠀⠀⠀⠀⠀⠀⠀⠀⠀⠀⠀⠀⠀⠀⠀⠀⠀⠀⠀⠀⢀⠕⢕⢕⢕⢕⢕⢕⢕⢕⠁⠁⠁⠁⠁⠁⠁⠁⠁⠁⠀⠀⠀⠀⠀⠀⠀⠀⠀⠀⠀⠀⠀⠁⠑⠁⠑⠑⠘⢕⢕⢕⢕⢕⢕⢕⢕⢝⢗⢱⢵⢵⢵⢵⢕⢵⢿⢗⢇⠑⠑⢅⢕⢕⢕⢕⢕⢕⢕⢕⢕⢄⢕⢕⢕⢕⢕⢕⢕⢕⢕⢕⢕⢕⢕⢕⢕⢕⢕⢕⢕⢑⠐⠑⠀⠄⠀⠀⠀⠀⠀</a:t>
            </a:r>
            <a:br/>
            <a:r>
              <a:t>⠀⠀⠀⠀⠀⠀⠀⠀⠀⠀⠀⠀⠀⠀⠀⠀⠀⠀⠀⠄⠄⢄⢄⠀⠀⠀⠁⠁⠀⠀⠀⠀⠀⠀⠀⠀⠀⠀⠀⠀⠀⠀⠀⢔⠀⠀⠀⠀⠀⠀⢀⢀⠀⠀⠀⠀⠄⠀⠀⠀⠀⠀⠀⠀⠀⠀⠀⠀⠀⠀⠀⠀⠀⠀⠀⠀⠀⠀⠀⠀⠀⠀⠀⠀⠀⠀⠀⠀⠀⠀⠀⠀⠀⠀⠀⠀⠀⠀⠀⠀⠀⠀⠀⠐⠀⠀⠀⠀⠄⢄⠀⠀⠁⠁⠁⠑⠑⠔⠔⢄⢄⠀⠀⠀⠀⠀⠀⠀⠀⠀⠀⠀⠀⠀⠀⠀⠀⠀⠀⢄⢁⢕⢕⢕⢕⢕⢕⢕⢕⢕⢐⠀⠀⠀⠀⠀⠀⠀⠀⠀⠀⠀⠀⠀⢀⠀⠀⠀⠀⠀⠀⠀⠀⠀⠀⠀⠀⢀⢔⢕⢕⢕⠑⢕⡕⢕⢕⢕⢕⢕⢕⢕⢕⢕⠕⠑⠑⠑⠁⠁⠀⠀⠀⠑⠑⠐⠁⠁⠁⠁⠕⢕⢕⢕⢕⢕⢕⢕⢕⢕⢕⢔⢕⢕⠕⢕⢑⠑⠅⠁⠄⠀⠀⠀⠀⠀⢀⢀⢀⢐⠀</a:t>
            </a:r>
            <a:br/>
            <a:r>
              <a:t>⠀⠀⠀⠀⠀⠀⠀⠀⠀⠀⠀⠀⠀⠀⠀⠀⠀⢀⠀⠀⠀⠀⠀⠀⠀⠀⠀⠀⠀⠀⠀⠀⠀⠀⠀⠀⠀⠀⠀⠀⠀⠀⢀⠀⠀⠀⠀⠀⠀⠀⠀⠁⠀⠀⠀⠀⠀⠀⠀⠀⠀⠀⠀⠀⠀⠀⠀⠀⠀⠀⠀⠀⠀⠀⠀⠀⠀⠀⢀⠀⠀⠀⠀⠀⠄⠀⠀⠀⠀⠀⠀⠀⠀⠀⠀⠀⠀⠀⢀⢀⠀⠀⠀⠀⠀⠀⠀⠀⠀⠀⠁⠐⠄⠀⠀⠀⠀⠀⠀⠀⠀⠀⠀⠀⠀⠀⠀⠀⠀⠀⠀⠀⠀⠀⠀⠀⠀⠀⠀⠀⠀⠁⠕⠁⠑⠐⠑⠑⠁⠀⠀⠀⠀⠀⠀⠀⠀⠀⠀⠀⠀⣔⣕⡕⡕⢕⢔⢕⢕⢕⠕⠑⠐⢔⢕⢕⢕⢱⢵⢵⢱⢕⢕⢕⢕⢕⢕⢕⢕⠕⠑⢅⢁⢁⢑⢑⠀⢀⢀⢀⢀⠀⠄⠀⠀⢀⢀⠀⠄⠀⠀⢀⢅⢑⢕⢕⢕⢕⢕⠕⢕⢕⢕⠐⠀⠀⠀⠁⠁⠀⠀⠀⠀⢔⢕⢕⢕⢕⢕⢕⠀</a:t>
            </a:r>
            <a:br/>
            <a:r>
              <a:t>⠀⠀⠀⠀⠀⢀⠀⠀⠀⠀⠀⠀⠀⠀⠀⠀⠀⠁⠀⠀⠀⠀⠀⠀⠀⠀⠀⠀⠀⠀⠀⠀⠀⠀⠀⠀⠀⠀⠀⢄⢔⢱⢕⢕⢄⢀⢄⢔⠕⢗⠐⠀⠀⠀⠀⠀⠀⠀⠀⠀⠀⠀⠀⠀⠀⠀⠀⠀⠀⠀⠀⠀⠀⠀⠀⠀⠀⠀⠀⠀⠀⠀⠁⠁⠀⠀⠀⠀⠀⠀⠀⠀⠀⠀⠀⠀⠀⠀⠀⠀⢄⢔⢀⠀⠀⠀⠀⠀⠀⠀⠀⠀⠀⠀⠀⠀⠁⠁⠐⠀⠐⠀⠄⠀⠀⠀⠀⠀⠀⠀⠀⠀⠀⠀⠀⠀⠀⠀⠀⠀⠀⠀⠀⠀⠀⠀⠀⠀⠀⠀⠀⠀⠀⠀⠀⠀⠀⠀⢀⢄⢕⢕⢜⢝⢏⢝⢏⢕⢕⢕⢔⢱⢷⢗⢕⢜⢟⢿⢗⢗⢗⢳⢎⢝⢝⢝⢕⢕⢅⢁⢄⢀⢐⠁⢀⠀⢀⠀⠀⠄⠄⠄⠀⠀⠐⠑⠕⠕⢕⢕⢑⢑⠑⠕⠁⠁⠁⠁⠁⠀⠀⠁⠀⠀⠀⠁⠐⠀⠀⠕⢄⢀⠀⠕⠑⠑⠕⠁⠕⢕⠀</a:t>
            </a:r>
            <a:br/>
            <a:r>
              <a:t>⠁⠑⠑⠁⠀⠀⢁⠀⠐⠀⠀⠀⠀⠀⠀⠀⠀⠀⠀⠀⠀⠀⠀⠀⠄⠀⠀⠀⠀⠀⠀⠀⠀⠀⠀⠀⠀⠀⢀⠕⢕⢗⢗⢕⢕⢱⢕⢕⠀⠀⠀⠀⠀⠀⠀⠀⠀⠀⠀⠀⠀⠀⠀⠀⠀⠀⠀⠀⠀⠀⠀⠀⠀⠀⠀⠀⠀⠀⠀⠀⠀⠀⠀⠀⠀⠀⠀⠀⠀⠀⠀⠀⠀⠀⠀⠀⠀⠀⠀⠀⠁⠀⠀⠁⠀⠀⢀⠀⠀⠀⠀⠀⠀⠀⠀⠀⠀⠀⢀⠀⠅⠀⠀⠀⠀⠀⠀⠀⠀⠀⠀⠀⠀⠀⠀⠀⠀⠀⠀⠀⠀⠀⠀⠀⠀⠀⠀⠀⠀⠀⠀⠀⢀⢄⢄⢐⢔⢕⢕⢕⢕⢕⢅⢅⠁⠑⢁⢀⢀⢀⢀⢀⢁⢁⢅⢅⢁⢁⠑⢑⠑⠕⢕⢕⢕⢕⢕⣕⢕⠕⢜⢔⠑⠂⠀⠀⠀⠁⠀⠀⠀⠀⠀⠀⠀⠀⠀⠐⠕⠕⠑⠀⠀⠀⠀⠀⠀⠀⠀⠄⠀⠀⠀⠀⠀⠀⠀⠀⠀⠀⢕⢕⢕⢔⢄⢀⢀⠀⠀⢀⠀</a:t>
            </a:r>
            <a:br/>
            <a:r>
              <a:t>⣱⣧⣔⡄⠀⠀⠀⠀⠀⠀⠀⠀⠀⠀⠀⠀⠀⠀⠀⠀⠀⠀⠀⠀⠀⠀⠀⠀⠀⠀⠀⠀⠀⠀⠁⢄⠠⠔⠁⠀⠀⠀⠕⠔⠘⢕⢕⠑⠁⠀⠀⠀⠀⠀⠀⠀⠀⠀⠀⠀⠀⠀⠀⠀⠀⠀⠀⠀⠀⠀⠀⢀⠀⠀⠀⠀⠀⠀⠀⠀⠀⠀⠀⠀⠀⠀⠀⠀⠀⠀⠀⠀⠀⠀⠀⠀⠀⠀⠀⢀⢔⠀⠀⠀⢀⢕⢀⢀⢄⢔⢄⢀⠀⠀⠀⠀⠀⠀⠀⠀⠁⠁⠁⠐⠐⠐⠐⠀⠀⠀⠀⠀⠀⠀⠀⠀⠀⠀⠀⠀⠀⠀⠀⠀⠀⢀⢀⠀⠀⠀⠀⠀⢄⢕⣵⢕⢅⢕⢕⢕⢕⢜⢝⢕⢀⠀⠀⠄⠄⠔⢄⢕⢕⢕⢕⢕⢇⢕⢕⢕⢕⢔⢐⠄⠕⠕⠑⢕⢅⢁⠑⠑⠄⠄⠀⠀⠀⢀⢀⠀⠀⠀⠀⠀⠀⠀⠀⠀⠀⠀⠀⢀⢔⢄⢀⠄⢀⢀⢀⢄⢄⢄⢔⢔⢕⢄⢔⢄⢄⢕⢕⠑⠁⠁⢑⢕⠕⠔⢕⢕⠀</a:t>
            </a:r>
            <a:br/>
            <a:r>
              <a:t>⣽⡟⢣⢕⢣⣄⢀⠀⠀⠀⠀⠀⠀⠀⠀⠀⠀⠀⠀⠀⠀⠀⠀⠀⠀⠀⠀⠀⠀⠀⠀⠀⠀⠀⠀⠀⠀⠀⠀⠀⠀⠀⠀⢀⢀⢕⢕⢔⠀⠀⠀⠀⠀⠀⠀⠀⠀⠀⠀⠀⠀⠄⠄⠀⠀⠀⠀⠀⠑⠁⠁⠀⠀⠀⢀⢀⠀⠀⠀⠀⠀⠀⠀⠀⠀⠀⠀⠀⠀⢀⢄⢄⢔⢔⠄⠅⢅⠔⢔⢄⢕⢕⢕⢕⢵⢕⢕⢕⡕⢕⢕⢕⢕⢔⢄⢀⢀⠀⠀⠀⠀⠀⠀⠀⠀⠀⠀⠀⠀⠀⠀⠀⢄⢄⢄⢄⠀⢀⢀⢀⢀⢄⡄⢄⢀⢔⢔⠀⢀⢀⢀⢄⢕⠁⢝⢳⢵⢕⢕⢕⢕⢕⢕⢗⢇⢔⡔⢔⢔⡔⢕⢕⣕⢕⢕⢕⢕⠑⠑⢕⢕⢕⢕⢕⢔⠀⠀⠁⠁⠑⠑⠕⠔⠀⠀⠑⠔⠄⠀⠀⠀⠀⠀⠀⠀⠀⠀⠀⠀⠀⠀⠀⠀⠀⠀⠀⠄⠀⢁⢁⢑⠑⠁⠁⠁⠁⠑⠁⠀⠀⠀⠀⠀⠀⠁⠀⠀⠀⠀⠑⠀</a:t>
            </a:r>
            <a:br/>
            <a:r>
              <a:t>⢿⢟⢻⢷⢾⣼⣧⡔⢔⢀⢀⠀⠀⠀⠀⠀⠀⠀⠀⠀⠀⠀⠀⠀⠀⠀⠀⠀⠀⠀⠀⠀⠀⠀⠀⠀⠀⠀⠀⠀⠄⢐⢕⢕⢕⢕⠕⠀⠀⠀⠀⠀⠀⠀⠀⠀⠀⠀⠁⠑⠀⠀⠀⠀⠀⠀⠀⠀⠀⠀⣷⣷⣷⣷⣷⡇⠹⠼⠵⠙⠵⠥⠵⢵⣷⣷⣵⣵⠜⣼⣽⣽⢝⣼⣽⣷⡇⢸⣷⣷⢏⣿⣿⣿⣿⢏⣹⣿⣿⣿⣿⢏⡝⢻⣿⣿⣷⣷⡷⠗⢃⣵⢷⢇⣵⣷⣝⠳⢷⢓⡃⢱⣽⢏⣽⢇⣸⡟⢹⣿⣿⣿⡇⢕⢱⢵⢇⢔⢕⢕⢕⢧⢵⢵⢕⢷⣿⡗⢏⢝⢝⠁⢁⠕⠕⠕⠐⠑⠁⢑⢕⢕⢕⢕⡕⢕⢕⢄⢀⠑⠓⢣⢵⢕⡕⢄⠀⠀⠀⠄⢄⢀⢀⠀⠀⠀⠀⠔⢄⢄⠄⠀⠀⠄⠄⠀⠀⠀⠀⠀⠀⠀⠀⠀⠀⠀⠀⢀⢀⢀⢀⢄⢕⢐⢀⠀⠀⠀⠀⠀⠀⠀⠀⠀⢀⢔⢕⢕⢕⢔⠀</a:t>
            </a:r>
            <a:br/>
            <a:r>
              <a:t>⡿⢿⢿⣿⣿⣿⣿⡟⢕⢸⣕⢕⢀⠀⠀⠀⠀⠀⠀⠀⠀⠀⠀⠀⠀⠀⠀⠀⠀⠀⠀⠀⠀⢀⣀⢀⠀⠄⢐⣕⢕⢗⢕⢕⠕⠁⠀⠀⠀⠀⠀⠀⠀⠀⠀⠀⠀⠀⠀⠀⠀⠀⠀⠀⠀⠀⠀⠄⠴⢔⣿⣿⣿⣿⣿⡇⣬⡭⣭⡄⣭⡩⣭⡍⣿⣧⣴⢴⢔⣴⣴⣔⢔⢴⣴⣼⣷⣜⢛⣕⣼⡿⠿⠟⢋⣴⣿⣿⡿⠟⣡⣾⣿⣧⡜⠻⢿⣿⡷⢋⣿⡏⣾⣏⢹⣿⡍⢳⣿⣿⡿⢸⣵⣾⠏⣱⣿⡇⢸⣿⣿⣿⡇⠀⠀⠁⠀⠁⠑⠘⠑⠑⠅⠑⠀⠀⠁⠁⠀⠑⠀⠄⢄⢄⢀⠀⠐⠄⢔⢕⢕⢜⢕⢕⠕⠄⠅⠕⢄⢁⠀⠀⠀⠁⠈⠑⠕⢐⢐⠔⠑⠑⠑⠀⠀⠀⠀⠀⠀⢀⢄⢀⢀⠀⢀⠀⠀⠀⠀⠀⠐⠀⠀⠀⢀⢔⢕⣕⣱⡵⢵⢵⢼⡵⢕⢇⢀⢀⢔⢔⢔⢄⠀⠕⢕⢕⢕⢕⢱⢵⠀</a:t>
            </a:r>
            <a:br/>
            <a:r>
              <a:t>⢾⢿⢷⣧⢵⢼⣽⣕⢜⢇⠑⠙⢟⣇⡔⢄⡄⢄⣄⢀⢔⢄⢀⠀⠀⠀⠀⠀⠀⠀⠀⠀⠀⠀⠀⠀⠀⢔⣼⣿⣷⡕⢕⢔⢀⢀⢀⢄⢀⠀⠀⠀⠀⠀⠀⠀⠀⠀⠀⠀⠀⠀⠀⠀⠀⠀⠀⠀⠀⠀⣿⣿⣿⣿⣿⣵⣿⣧⣾⣷⣾⣯⣥⣴⣿⣧⣴⣷⣿⣿⣿⣿⣿⣷⣵⣿⣿⣿⣿⣿⣿⣷⣷⣿⣿⣿⣿⣧⣶⣿⣿⣿⣿⣿⣿⣷⣦⣿⣧⣾⣿⣧⣼⣿⣷⣿⣿⣷⣿⣿⣿⣼⣿⣷⣾⣧⣵⣴⣿⣿⣿⣿⡇⠀⠀⠀⠀⠀⠀⠀⠀⠀⠀⠀⠀⠀⠀⠀⠀⠀⠀⢔⢕⢕⢵⢵⢴⢔⢕⢕⢕⢸⢕⢕⢕⢕⡕⢔⢕⢕⢔⢄⢀⠀⠀⠀⠀⠀⠁⠀⠀⠀⠀⠀⠀⠀⠀⠀⠐⠕⢕⢕⢕⢕⢕⢕⢄⢄⢄⢔⢔⢕⡱⢗⢝⢕⢕⠕⠕⠜⢝⢾⢇⣕⣕⢕⣕⢕⢕⢕⠑⠑⠑⠁⠁⢕⣕⢕⢕⢕⠀</a:t>
            </a:r>
            <a:br/>
            <a:r>
              <a:t>⠸⢕⣷⣼⣵⣾⣵⡏⢝⢇⣵⣵⣕⡜⢋⢟⢟⢹⢿⢿⣗⣗⢷⢷⢷⢦⣵⢴⡕⢧⢵⢴⡄⢴⢕⢕⢗⢟⣟⣟⣳⣽⣷⡷⢗⣕⢕⢕⢕⣕⢕⢕⢔⢔⢄⢄⢄⠄⠐⠔⠐⠐⠐⠁⠁⢅⠀⠀⠀⠀⣿⣿⣿⣿⣿⣿⣿⣿⣿⣿⣿⣿⣿⣿⣿⣿⣿⣿⣿⣿⣿⣿⣿⣿⣿⣿⣿⣿⣿⣿⣿⣿⣿⣿⣿⣿⣿⣿⣿⣿⣿⣿⣿⣿⣿⣿⣿⣿⣿⣿⣿⣿⣿⣿⣿⣿⣿⣿⣿⣿⣿⣿⣿⣿⣿⣿⣿⣿⣿⣿⣿⣿⡇⠀⠀⠀⠀⠀⠀⠀⠀⠀⠀⠀⠀⠀⠀⠀⠀⠀⠕⠕⠕⢕⠑⠀⢅⢅⢕⢕⢷⢞⢺⢇⣕⣷⡱⢕⢕⢕⡕⢕⢱⢕⠀⠀⠀⠀⠀⠀⠀⠀⠀⠀⠀⠀⠀⠀⠀⠀⢔⢕⢕⣕⢇⢕⢕⢕⢜⢜⢝⢝⢕⢕⢕⢕⢕⢅⢔⠔⠑⠕⠑⠌⠁⠁⠑⠑⠕⢕⢕⢔⢄⢄⢀⢁⢕⢕⢜⣝⠀</a:t>
            </a:r>
            <a:br/>
            <a:r>
              <a:t>⢄⣄⢜⣻⣿⣿⣿⣯⣗⣳⣵⣝⣝⡟⢕⡕⢗⡕⢁⢕⠙⠙⠑⠑⠕⢎⢟⢟⣻⢇⢷⢧⣵⢵⢵⢾⣵⣵⡵⣗⡞⢟⢻⢿⢿⣷⡿⢝⢟⢿⢷⣵⣱⣵⢕⢱⢵⣵⢔⢄⢔⢕⢔⢕⢄⢄⢄⢄⢔⢔⣿⣿⣿⣿⣿⣿⣿⣿⣿⣿⣿⣿⣿⣿⣿⣿⣿⣿⣿⣿⣿⣿⣿⣿⣿⣿⣿⣿⣿⣿⣿⣿⣿⣿⣿⣿⣿⣿⣿⣿⣿⣿⣿⣿⣿⣿⣿⣿⣿⣿⣿⣿⣿⣿⣿⣿⣿⣿⣿⣿⣿⣿⣿⣿⣿⣿⣿⣿⣿⣿⣿⣿⡇⠀⠀⠀⠀⠀⠀⠀⠀⠀⠀⠀⠀⠀⠀⠀⠀⠀⠀⠀⢄⢕⠕⠕⠁⢁⢕⢕⢕⢱⣕⣵⣝⢝⢟⢧⢕⢕⢹⣞⢗⢕⢔⢄⠀⢀⢀⠀⠀⠀⢀⠄⠀⠀⠀⠄⠀⠔⠙⠙⠙⢻⢷⡗⢇⢕⣕⢕⢕⢕⢕⢕⢕⣕⢕⡄⣄⢀⢔⢔⢅⢄⢀⠀⠀⠀⠀⠀⠁⠕⢕⠑⠑⠀⠄⡱⢇⢕⠀</a:t>
            </a:r>
            <a:br/>
            <a:r>
              <a:t>⠑⢘⢝⢝⢟⢗⢟⢟⢟⢏⢝⢏⢟⡿⣿⣟⣸⢕⢕⢔⢔⢔⢕⢀⢀⠐⢑⢑⢑⢄⢑⢕⢕⡱⢜⢯⢹⡟⢇⢝⣻⣿⣿⡾⢽⢝⢕⣷⣧⢷⢺⢿⢟⢟⢕⢕⣼⣷⢕⢕⢕⢕⡕⢕⢱⡕⢀⢀⠁⠁⣿⣿⣿⣿⣿⣿⣿⣿⣿⣿⣿⣿⣿⣿⣿⣿⣿⣿⣿⣿⣿⣿⣿⣿⣿⣿⣿⣿⣿⣿⣿⣿⣿⣿⣿⣿⣿⣿⣿⣿⣿⣿⣿⣿⣿⣿⣿⣿⣿⣿⣿⣿⣿⣿⣿⣿⣿⣿⣿⣿⣿⣿⣿⣿⣿⣿⣿⣿⣿⣿⣿⣿⡇⠀⠀⠀⠀⠀⠀⠀⠀⠀⠀⠀⠀⢀⠀⠀⠀⠀⠀⠀⢄⢕⠕⠔⢕⢕⠕⢕⢗⢜⢱⡎⢕⢕⢕⢕⢕⢗⢝⢟⢽⢿⡳⣵⣔⡕⠑⠑⠀⠀⠀⠀⠀⠀⠀⠀⠀⠀⠀⠀⠀⢀⠕⠑⠑⠜⠝⠕⠑⠑⠕⢕⢕⢕⢕⢜⣿⣷⣷⣷⣷⣧⣵⣕⢔⢄⢀⠀⠀⠀⢔⠀⠀⠀⢀⡝⢕⢕⠀</a:t>
            </a:r>
            <a:br/>
            <a:r>
              <a:t>⣜⡝⢝⢕⢍⢝⢕⠘⢓⠕⢕⢕⢝⢝⢝⢝⠑⠑⠁⢅⢑⠑⢕⢕⢕⢕⢕⣕⣱⣕⣵⣵⢱⢕⢱⢕⢪⣕⣹⣿⣷⡗⢗⢕⢝⢕⢕⢟⢕⢕⢕⢕⣗⡷⢵⢿⢿⢟⢕⢕⢸⢕⢸⣵⣵⣼⣽⢗⢣⢖⡝⢿⣟⡻⠻⠿⣟⡟⢟⣟⢟⢟⢟⢟⡿⠿⠿⠿⢟⢟⢟⢟⢟⢛⢛⢛⢟⠟⠛⢛⢛⢛⢛⢛⢟⡟⠟⠟⠟⢟⠛⠛⠛⠛⠛⠛⠛⠛⢛⢛⢛⢛⢛⢛⢛⠛⠛⠛⠛⠛⢟⢟⢟⢟⢟⢟⢟⢟⢟⢟⢟⢟⢕⢄⢄⢄⢀⢀⠀⠀⢄⢤⢄⢕⢑⠁⢀⢀⢀⢀⢀⢀⠀⠁⢀⢀⢄⢅⢕⢕⢕⢕⢕⢕⢕⢅⢕⢵⢵⣕⣕⡕⢕⢕⢕⢜⢕⢜⢕⢔⡄⢀⢄⣄⣄⡀⢀⠀⠀⠀⠔⢔⢕⢁⠀⠀⠀⠀⠀⠀⠀⠀⠀⠀⠑⢕⣕⢻⢻⢿⢟⢏⠕⠜⠇⢜⢕⣧⣕⢔⢔⢀⢕⢔⡁⠑⢜⢿⣷⡕⠀</a:t>
            </a:r>
            <a:br/>
            <a:r>
              <a:t>⡅⠀⠀⢁⢁⢅⢀⢀⠀⠀⢀⢁⢑⣕⢕⢄⢀⠀⠀⠑⢕⢕⢕⢘⢕⣞⣻⣽⣿⣿⣿⣿⣧⡵⢵⣵⣕⣝⣹⣽⢽⢮⢕⢕⢅⣕⡜⢷⢧⣵⣵⣵⣽⣝⣕⢕⢜⢕⢻⢷⢕⢜⢕⢕⢜⢏⢽⢱⢧⣵⣼⣼⡽⢃⣵⡶⢀⣜⡾⢿⢏⢽⢽⣽⡇⢱⣷⡇⢸⠷⠗⠓⠱⡷⣽⣽⠕⠕⠔⢔⠕⠕⢕⠕⠕⢇⢸⣿⡇⢕⠔⠔⠔⠔⠔⠔⠔⠔⠱⢕⢕⢕⢑⢕⢕⡱⠴⠤⠤⡄⢀⠀⠁⢕⢜⢕⢕⢕⢕⡵⠵⠼⠵⠵⢕⡕⢕⠕⠁⠁⠀⠀⠀⢀⡄⠴⠵⠵⠵⠕⣕⢕⢕⢔⢇⡞⢕⢕⢱⠵⠵⠵⢴⣕⢕⣕⣕⣱⣵⣕⢱⠵⠵⠵⠵⡕⢕⢕⢕⢕⢕⢝⢱⣼⣿⣯⣇⢔⢄⢄⠀⠁⠑⠑⠀⠀⠀⢔⢔⠀⠀⠁⠀⠀⠀⠀⠁⠈⠁⠁⠁⠁⠀⠀⠀⠀⠀⠘⢝⢷⣵⡱⣕⢕⣕⢀⢕⢜⢽⣷⠀</a:t>
            </a:r>
            <a:br/>
            <a:r>
              <a:t>⢏⢗⢞⢟⠗⠗⠛⠙⠉⠉⠅⠑⢕⢜⢱⢗⢗⢗⣇⢕⢱⢕⢕⢗⢒⢇⢵⠕⢜⢝⢝⢜⢝⠕⠕⠑⠑⠑⠕⠕⢕⢗⢏⢟⢻⣟⣿⡵⣕⢱⢞⢿⢟⢟⣯⡝⢏⢝⢝⢕⢕⢕⢕⢕⢵⢴⢵⢅⢁⢅⡽⢋⢅⣾⡟⢅⠎⣠⣉⠛⠛⢚⣊⣝⣕⣼⣿⣷⣷⣷⣿⠿⠆⠹⣏⣹⢀⣿⣿⡿⢿⢿⢿⢿⢿⢿⢿⢿⢿⢿⢿⢿⢿⢿⢿⢿⢿⢷⢕⠕⠕⢀⢀⢁⣕⢇⣰⣶⢔⡇⠀⠀⠀⠅⠑⠁⡠⠊⣡⣴⣷⣷⣷⣷⣦⣌⠑⢕⠀⠀⠀⢀⠔⢅⣴⣷⣷⣷⣷⣶⣄⡑⢕⠑⠁⢀⠜⣡⣴⣷⣷⣷⣶⣅⠝⣿⣿⣿⣿⡿⢃⣴⡶⢐⣜⡄⢅⢕⢕⢕⢕⢕⣕⣝⣻⣿⣿⣕⡕⢕⢀⢀⢀⢀⢀⢀⢄⠑⠁⠀⠀⠀⠀⢀⢔⢄⢀⢀⠔⠀⠀⠀⠀⠀⠀⠀⠀⠀⠀⠕⢕⢱⢗⢕⣕⢕⡕⣱⣕⢜⠀</a:t>
            </a:r>
            <a:br/>
            <a:r>
              <a:t>⢏⢝⡝⢅⡑⢀⠀⠀⠀⠁⠀⠀⢑⡑⢁⢁⠑⢕⢜⣝⢕⢇⢜⢕⢕⢕⡕⢕⢕⢕⠑⠑⠀⠀⠀⠀⠀⠀⠀⢀⢅⠕⠁⠁⠑⠀⠑⠕⠁⠑⠑⠑⠕⢕⠑⠕⢕⢕⢕⢕⢝⠝⢗⢕⢱⡷⣷⣷⣕⣜⠐⢿⣿⣏⢱⢇⣵⣿⠏⡀⠸⠿⠟⠟⢟⢻⣿⡏⢱⣥⣔⣲⣮⣿⢿⢿⠕⣿⣿⠱⠷⠶⢇⣵⣷⢕⠶⢷⢷⢷⢕⣵⣷⢕⢷⠶⠶⠶⣗⡔⢔⡇⣡⣥⣴⣾⣿⣿⢕⡇⠀⠀⠀⠄⢐⢰⢁⣾⣿⢟⢙⠥⠬⡙⢻⣿⣷⡌⢆⠀⢔⠃⣵⣿⡟⢋⢱⠵⢝⠝⣿⣿⡄⢣⠀⡎⢰⣿⡏⢱⢕⢕⢹⣿⣧⠸⣹⣝⡹⢑⣾⡿⢑⢾⣿⣿⣿⡟⢗⢇⢕⢕⢕⢝⢟⢟⢻⣿⣷⣵⣕⣄⢕⢄⢕⢑⠁⠀⢀⠀⢀⠀⠀⠀⠀⠐⠑⠀⠀⢀⢕⢔⢀⠀⠀⠀⠀⠑⠔⠀⢅⢕⢕⢕⢜⢝⢿⣿⣿⣧⠀</a:t>
            </a:r>
            <a:br/>
            <a:r>
              <a:t>⢕⢕⣕⣔⣔⡔⢕⢇⢁⢁⢁⢙⢁⢔⢅⢁⠀⠀⢑⠄⠀⠀⠀⢀⢄⢡⢔⢰⢄⢅⠀⠄⢄⠀⠀⠀⠐⠀⠀⠄⠔⠄⠀⠄⠔⠐⠀⠀⠀⠀⠀⠄⠄⢔⢄⢔⢕⠕⠄⠄⠑⠐⠀⠀⠁⠁⢝⢿⢟⢟⣕⣄⢙⢿⣷⣾⡟⢁⠼⢼⢀⣀⡉⢹⡇⢸⣿⡇⢱⡇⢠⣤⡄⢕⣼⢹⢕⣿⣿⢱⣶⣶⣷⣿⣿⣷⣷⣷⣷⣷⣷⣿⣿⣷⣷⣷⣶⠀⣿⣿⣵⣇⣙⣙⣝⢟⣿⣿⢕⡇⠀⢔⢔⢔⢕⠇⣼⣿⡏⢰⢅⢄⢅⠌⡇⢹⣿⣧⠜⣔⡜⢱⣿⡿⢕⠇⠀⠀⢕⢣⢜⣿⣿⢅⡇⢕⣿⣿⢕⡇⢕⢸⠁⣿⣿⠀⣇⡱⢅⣾⡿⢁⢮⣿⣿⣿⣿⣿⣿⣷⣵⣕⣱⣕⡕⢕⢕⢵⣽⡿⢿⢕⢕⢕⠑⠑⢔⠀⠀⠀⢄⢄⢀⠀⠀⠀⠀⢄⢕⢕⢜⢕⢕⠀⠀⠀⠀⠀⠀⠀⠀⠜⢕⢕⢕⢕⣿⣿⣿⣿⠀</a:t>
            </a:r>
            <a:br/>
            <a:r>
              <a:t>⠃⢙⢙⢙⢙⢕⠙⠁⠁⠁⠑⠁⠁⠙⠑⠑⠐⠒⠣⠄⠀⠀⠁⠁⠁⠁⠁⠈⠑⠃⠑⠔⠔⠐⠑⠃⢕⠕⠑⠑⠕⢐⢄⠀⠀⠀⠀⠀⢀⢀⢄⢔⢄⢁⢀⢀⢄⠀⢀⢄⠀⢀⢄⢄⢄⢐⢕⣕⣵⣵⣿⡳⠃⣱⣿⢏⡀⢰⣶⢁⢸⣿⡇⢸⡇⢸⣿⡇⢕⡇⢸⣿⡇⢕⣿⣿⢕⣿⣿⢠⢤⢤⡕⢿⣿⢕⢥⠤⠤⠥⢕⣿⣿⢕⡥⢤⣤⣤⣿⣿⡟⢟⢾⣷⣼⠁⣿⣿⢕⡇⢀⠀⠑⠁⢸⢀⣿⣿⢇⡇⠀⠀⠀⠀⢱⢜⣿⣿⢀⡇⢇⣾⣿⡇⢸⠀⠀⢅⢱⢹⢅⣿⣿⡇⢱⡇⢻⣿⡕⢇⢄⢸⢄⣿⣿⢀⡟⢡⣾⡟⢡⣇⠼⠿⠿⠿⣿⣿⣿⣿⣿⣿⣿⣿⣿⣿⣷⣾⣯⣕⣕⣕⣕⣕⡱⣵⡕⢔⢄⢔⣱⣷⡕⢀⢀⢀⠑⠀⠀⢁⢕⢕⠀⠀⠀⢀⠀⠀⠀⠀⠀⠀⠀⠁⠑⢕⣸⢿⢻⣿⠀</a:t>
            </a:r>
            <a:br/>
            <a:r>
              <a:t>⢇⠕⠕⠝⢕⢔⢔⢕⢔⠀⠀⠀⠀⠀⠐⠂⠀⠀⠀⠀⠀⠀⠀⠀⢀⡔⢕⢀⢀⢀⣀⣀⣀⢄⡤⢴⢇⢕⢕⢕⢱⢆⢇⢔⢄⢄⢔⣕⣱⣷⣵⣷⣿⣾⣷⣷⣷⣷⣷⣷⣷⣷⣷⣷⣿⢿⢿⠿⢿⡇⢠⣤⣾⣿⣵⣵⣵⣾⣿⡇⢸⣿⡇⢸⡇⢸⣿⡇⢕⡇⢸⣿⡇⢕⢜⣿⢕⣿⡟⢸⢕⢕⡇⠸⠿⢿⢿⢿⢿⢿⢿⢿⠿⠁⡇⠕⢕⢝⢝⢟⢻⣷⣵⡜⢻⠐⣿⣿⢕⡇⢕⢕⢄⢔⢸⢕⣿⣿⢕⡇⠄⠔⠔⠔⢸⢕⣿⣿⡕⣗⠕⣿⣿⡇⢸⠕⠇⠑⢱⢾⢕⣿⣿⡇⢸⣧⠘⢿⣷⣜⣍⣅⣼⣿⠇⢘⢠⣿⢟⢠⢙⣴⣶⣷⣷⣶⣴⡙⢿⣿⣿⣿⣿⣿⣿⣿⣿⣿⣿⣿⣿⣿⢿⢷⣞⣟⣟⣷⣷⣾⣿⢟⢇⢕⢕⢕⢅⢄⢄⢕⢕⢜⢄⢄⢕⠕⠐⠀⠀⠀⠀⠀⠀⠀⠀⢱⣽⡧⣜⡝⠀</a:t>
            </a:r>
            <a:br/>
            <a:r>
              <a:t>⢵⣵⢵⣵⣼⣕⣕⢕⢔⢀⠀⠀⠀⠀⢀⠀⠀⠀⠀⠀⠁⠉⠁⠑⠑⠘⠁⠁⠁⢁⢕⠕⠁⠁⠀⠁⠁⠁⠀⠀⠁⠈⠁⠁⠁⠐⠀⠀⠁⠘⠛⠉⠉⠁⠈⠙⠻⣿⣿⣿⡿⡟⢟⠑⠀⠀⠀⠀⠀⢱⡈⠉⠉⠙⢹⣿⡇⠅⠙⠙⢸⣿⣇⣜⣕⣸⣿⣇⣌⣁⣸⣿⡇⢕⢕⢹⢕⣿⡇⠁⢡⣥⣥⣤⣴⣤⣤⣤⣤⣤⣤⣤⣤⣤⣭⡉⢢⠁⠑⠕⢕⢕⢜⢝⢻⠁⣿⣿⢕⡏⣕⡕⢕⢕⢸⢕⣿⣿⢔⡇⠀⠀⠀⠀⢸⢕⣿⣿⢕⡇⢕⣿⣿⡇⢸⢀⢀⣐⢗⢺⢕⣿⣿⡇⢸⣿⣷⣅⡙⠛⠛⠛⢋⣡⠜⣰⣿⢏⣰⢅⣾⣿⢑⢵⣵⢜⣿⣷⢈⡿⣿⣿⣿⣿⢿⣿⣿⣿⣿⣿⣿⣷⣷⡾⢿⢿⢿⣿⣏⣟⣕⢝⢕⢕⢔⢱⢵⢵⢗⢗⢞⢏⢕⢕⢔⢔⢄⠀⠀⠀⠀⠀⠀⠀⠀⠁⠝⢱⢧⣵⠀</a:t>
            </a:r>
            <a:br/>
            <a:r>
              <a:t>⣕⡕⢕⢼⢼⢿⣝⡝⢟⢷⡧⢀⢄⢔⢗⢗⢿⠋⠙⠑⠛⠓⠒⠐⠀⠀⠀⠀⠀⠀⠀⠀⠀⠀⠀⠀⠀⠀⠀⠀⠀⠀⠀⠀⠀⠀⠀⠀⠀⠀⠀⠀⠀⠀⠀⠀⠄⠄⠁⠑⠑⢑⠀⠀⠀⠀⠀⠀⠀⠀⡇⢸⣿⠀⢸⣿⡇⢸⣿⡔⢸⣿⡟⠟⢟⢻⣿⡟⠟⠟⠛⠛⠃⢕⡕⡕⢸⣿⡇⢀⣘⣙⠹⣿⣿⡝⢙⣙⣙⣙⡙⢝⣹⣿⢟⢅⠃⠀⠀⠕⠀⠀⠁⠑⢸⠀⣿⣿⢕⡗⢧⢵⢕⣕⢸⠀⣿⣿⡇⢇⠄⠀⠀⢄⡜⢱⣿⣿⠀⡇⡇⢹⣿⣇⢸⡔⣕⣕⣕⣸⢁⣿⣿⢇⣸⣿⣿⣷⣿⣿⣿⣿⣷⠏⣰⣿⠏⣰⡇⢸⣿⡇⢸⣿⣿⡇⢸⣿⡇⢱⢕⢜⣹⡝⢝⢕⢝⢝⢿⢿⢿⢿⣿⣵⣕⣕⣏⣿⣿⣿⣿⣿⣷⣿⣿⣞⡕⢕⢕⢕⢕⢕⢕⣕⣱⡇⢄⢀⠀⢀⢀⠀⠀⠀⠀⠀⠀⠀⠑⢝⠀</a:t>
            </a:r>
            <a:br/>
            <a:r>
              <a:t>⢕⢝⢿⣻⣧⣕⡕⢕⢕⢕⣕⢕⢕⢔⢕⢕⢕⢀⠀⠀⠀⠀⠀⠀⠀⠀⠀⠀⠀⠀⠀⠀⠀⠀⠀⠀⠀⠀⠀⠀⠀⠀⢀⠀⠀⠀⠀⠀⠀⠀⠀⠀⠀⠀⠀⠀⠀⠀⠀⠀⠀⠁⠀⠀⠀⠀⠀⠀⠀⢰⠁⣿⡏⠀⢸⣿⡇⠑⣿⡇⢠⠄⠄⠜⡇⢸⣿⡇⢜⢹⣿⠀⣤⡄⢸⠃⣾⣿⢁⢧⣷⣾⣣⡘⠻⣿⣦⣌⢟⢝⣴⣾⢿⢋⢔⢁⠀⠀⠀⠀⠀⢀⣰⣼⣾⠀⣿⣿⢕⣷⣿⣷⣵⢕⣝⡇⢹⣿⣧⢘⢵⣔⡰⣵⢇⣼⣿⡏⢱⢕⢣⠜⣿⣿⡅⢇⣜⡸⢝⠏⣱⣿⡿⢀⢇⢕⢜⢝⢜⢝⢟⢻⠇⣱⣿⠇⡱⣿⡇⢸⣿⣇⢸⣿⣿⢇⣸⣿⢇⣸⣿⣷⣾⣽⣼⣼⢕⢗⢇⢕⢜⣜⢝⣻⣫⢝⢝⣻⣽⢿⢻⣷⣿⢟⢫⢿⣿⡿⢷⢗⣣⣕⣕⣜⣕⣱⡕⢄⢀⢔⢄⢀⠀⢀⠄⠀⠀⠀⠀⠀⠀</a:t>
            </a:r>
            <a:br/>
            <a:r>
              <a:t>⢕⢕⢕⣼⡟⢿⣿⣿⣿⣿⣿⣿⣷⣟⣗⢞⢳⢷⣧⣔⡄⠀⠀⠀⠀⠀⠀⠀⠀⠀⠀⠀⠀⠀⠀⠀⠀⠀⠀⠄⠐⠑⠑⠀⠀⠀⠀⠀⠀⠀⠀⠀⠀⠀⠀⠀⠀⠀⠀⠀⠀⠀⠀⠀⠀⢄⢕⢔⠰⡎⢱⣿⠇⡔⢸⣿⡇⡄⢙⣉⣀⠆⠀⠀⡇⢸⣿⡇⠱⠿⠿⢄⣿⡇⠈⣱⣿⠇⣜⢕⠵⠼⠕⠚⢂⣜⣽⣿⣿⣿⣿⣕⣐⢓⠓⠱⠵⠵⠴⡔⢣⡇⣡⣤⣵⣵⣿⣿⣧⣵⣥⣥⠁⣇⡕⣝⡄⠻⣿⣷⣴⣍⣩⣵⣾⣿⠟⢠⢇⢑⠈⢆⠝⢿⣿⣧⣌⣍⣥⣵⣿⡿⢑⢎⢜⢅⢅⢕⢕⣕⣱⠃⣼⣿⠃⡜⣕⣵⣾⡅⢿⣿⣕⣝⣝⣱⣿⡟⢄⣣⣏⢝⢝⢝⢝⢿⣷⣷⣷⣧⣼⣽⣵⣕⣹⣽⣵⣕⣕⣕⣕⢱⣱⣧⣵⣷⣷⣷⡕⡕⣜⣻⡿⢿⢧⣵⣵⣧⢵⡕⢕⢕⠕⢕⠀⠀⠀⠀⠀⠀⠀</a:t>
            </a:r>
            <a:br/>
            <a:r>
              <a:t>⠁⠙⠕⢞⢻⢿⣿⡏⢝⠹⢿⣝⢟⢿⣿⣷⣾⣿⡿⢟⢝⢀⢀⠀⠀⠀⠀⠀⠀⠀⠀⢄⠀⠀⠀⠀⠀⠀⠀⠀⠀⠀⠀⠀⠀⠀⠀⠀⠀⠀⠀⠀⠀⠀⠀⠀⠀⠀⠀⢀⢀⢄⠐⠀⠀⠁⠀⢀⣐⠥⠌⢉⡰⡇⢸⣿⡇⡇⠀⠀⠀⠀⠀⠀⢣⠘⢿⣿⣷⣷⣷⣾⡿⠇⠰⢿⠏⣠⠀⣶⣶⣶⣾⠿⠿⠛⢋⡉⠥⢌⡙⠛⠻⠿⢿⣷⣶⠆⢰⢕⢕⡇⢙⢛⢛⢛⢛⢛⢛⢛⢛⢛⢀⡟⢿⢗⢪⢢⢌⡙⠛⠟⠟⠛⢋⡡⠔⠁⠁⠁⢔⡔⢱⢅⡙⠛⠟⠟⠟⢛⣉⠔⢕⢜⠕⢕⢕⠕⠜⢱⢁⢘⢛⢁⢜⢸⢵⣾⣿⣿⣵⡙⠛⠟⠟⠛⢙⢴⢷⢯⢵⣵⣷⣵⢕⣱⡕⣕⣕⣝⡹⢿⣿⣯⣽⣽⣵⣿⣝⡟⢗⢕⡕⡎⢝⣻⣿⣿⣿⣿⣿⣏⣕⡕⢕⣕⣼⡿⢇⢕⡕⢕⢄⢀⠁⢔⣀⠀⢀⢀⠀</a:t>
            </a:r>
            <a:br/>
            <a:r>
              <a:t>⢄⢄⢄⢀⢁⠁⠑⠑⠀⠀⢁⢅⢵⡕⢿⣿⣿⣿⣿⣿⣷⣷⣷⣷⢷⢷⢧⣴⣴⣔⡔⢕⢀⠀⢀⢀⠀⠀⢀⢀⢄⢀⢀⢀⢀⢀⢀⢀⠀⠀⢀⢀⢀⢀⢀⢀⢀⢄⢔⢇⢱⢕⢗⢲⠐⠐⠁⠁⠀⠀⠀⠀⠀⠇⠈⠍⠁⠇⠀⠀⠀⠀⠀⠀⢄⡱⣆⣤⢤⢤⢤⣤⣔⣮⣷⣄⣔⢟⣄⢡⡤⡤⠔⠒⢇⢍⢕⢕⢇⢕⢕⣝⣕⣖⡆⢤⠤⠤⠑⠁⠀⠁⢜⢕⣾⣿⣿⣿⣿⣿⡕⢕⢕⢝⢻⢫⢕⢇⡕⢜⢝⢝⢝⢽⢵⢵⡵⢕⢁⠁⠁⠁⠁⠁⠀⠉⠉⠉⢉⢁⣔⡅⠄⠄⠄⠐⠓⠉⠁⠁⠑⠁⠔⠄⠄⠕⢻⣿⣿⣿⣿⣿⣏⡝⢝⢝⢰⢎⢕⢗⣧⣕⣸⣿⣿⣾⣿⣿⣿⣿⣿⣿⣿⣿⣳⣾⣽⣽⣿⣷⡕⢜⢟⢝⢞⢝⢕⣕⢕⢝⢟⢟⢿⣷⣱⣵⣕⣱⣷⣾⣿⣵⡱⢵⢕⡕⢕⢕⢕⢕⠀</a:t>
            </a:r>
            <a:br/>
            <a:r>
              <a:t>⢕⢕⢕⢕⢔⢕⢕⢕⢕⢕⢄⢐⠕⠱⢿⡿⣿⣿⢟⡟⣿⣿⣿⢷⣷⡽⢷⢧⢵⢕⣝⣿⡗⢗⢞⣻⣧⡴⢱⣵⣕⣵⣗⡎⢝⣹⣽⣝⣝⣝⢝⢝⢕⣕⢑⣑⣕⣄⣅⣱⡴⢔⠑⠀⠀⠀⠀⠀⠀⠀⠀⠀⠀⠀⠀⠀⠀⠀⠀⠀⢀⣄⣴⣾⢏⢇⢕⣵⣕⡵⣵⢟⢻⢿⢿⢟⢗⢞⢟⢟⢻⢇⢔⢔⡕⢕⢕⢕⡕⢕⢜⢟⢧⢕⢕⢅⢅⢕⢕⢕⢔⠄⠑⠑⠕⠘⢝⢿⡻⢿⣿⣷⣷⣵⣕⢕⢕⢵⣝⡕⢗⢕⢜⢝⢕⢣⢕⢏⢕⠕⠀⠀⠀⢀⢀⢀⢀⢰⢕⠅⠀⠐⠀⠀⠀⠀⢄⢄⢄⢐⢰⢄⢔⠄⢀⢀⢕⣹⡿⢿⣿⣿⣿⣿⣷⣵⣕⣝⣕⣝⣽⣽⣟⣻⣽⣕⣵⣽⣿⣿⣿⣿⣿⣿⣿⣿⣿⣿⣿⣿⣷⡕⢕⢕⢳⣷⣾⣽⣿⣿⣿⣷⣿⣽⣵⣽⣽⡿⢿⢿⣿⣷⣷⣷⣷⣿⣷⣷⣷⣷⠀</a:t>
            </a:r>
            <a:br/>
            <a:r>
              <a:t>⠑⠑⢕⢕⢜⢜⢝⠙⠑⠀⠄⠄⠄⠁⠑⢕⢝⢝⣿⣷⣿⣿⣧⣵⣿⣵⣝⣝⣝⡝⢝⢝⣝⣵⣽⣿⣿⣷⣾⣿⣿⢿⢿⣟⣿⣿⣿⣿⣿⣿⣿⣧⣵⣴⣴⣵⢵⢵⢵⢕⢕⢑⠀⠀⠀⠀⠀⠀⠀⠀⠀⠀⠀⢀⢐⢀⢄⢄⢠⡵⢏⢕⣿⣿⣿⣾⣿⣿⣿⣧⣽⣿⣧⢕⠙⠑⠕⠕⠀⠁⢕⡣⢗⠃⢕⢕⢕⢕⢕⢱⣧⣵⣕⡕⢕⢕⢇⠑⠑⠕⢧⢔⡄⠀⠀⠀⠀⠅⢅⢱⢜⢝⢻⢻⣿⣿⣿⣿⣿⣿⣿⣷⣕⣕⢝⢕⢕⢕⢕⢔⢄⢄⢄⢄⢀⠀⠀⠀⢀⢄⢄⢄⢄⢄⢔⢄⢕⣔⣔⣰⣔⣕⣵⡵⢵⣵⣷⣷⡷⣼⣿⣿⣿⡿⢿⣿⣿⣿⣿⢿⣿⣿⣿⣿⣿⣿⣿⣿⣿⣿⣿⣿⣿⣿⣿⣿⣿⣿⣿⣿⣿⣿⣿⣿⣿⣷⣕⣱⡼⣿⣿⣿⣿⣿⣷⣵⣵⣕⣕⣕⢕⢱⣿⢟⣏⣱⣼⣽⣿⣿⠀</a:t>
            </a:r>
            <a:br/>
            <a:r>
              <a:t>⢀⠀⠁⠁⠕⢕⢔⢔⠄⠀⠀⠀⠀⠑⠁⠁⠁⠁⢕⢽⢯⣝⢣⣝⡿⢿⢿⣿⡏⢟⣮⣽⣽⣟⢝⢟⢟⢏⠛⠟⢯⢗⢕⢝⠙⠙⠙⠘⠝⠟⢟⢟⣿⣿⣿⣿⣿⣷⣷⣷⣗⣗⣕⢵⢕⢖⢔⢔⣶⢕⢕⠑⠑⠑⢕⡇⢕⣵⣿⡇⢕⢱⢕⢜⢻⣿⣿⢿⣿⣿⣿⢝⠑⠀⠀⠀⠀⠀⠀⠀⢀⢀⢀⢄⢁⠑⠁⠁⢕⣼⣿⣿⣿⣇⢕⢕⢕⡔⢄⢄⢅⢜⠇⠔⢄⢤⢄⡄⢄⢅⢅⢁⠁⢕⢝⣏⣾⣿⣿⣿⣿⣿⣿⣿⣷⣷⣵⣵⡕⢗⢇⢹⢻⢟⢷⢧⢷⡗⣗⣗⢗⢳⢷⢷⢷⢿⢿⢟⢟⢝⣻⢿⣿⢕⣟⣏⣝⣽⣯⡽⢿⣿⡿⢿⣿⣷⣷⣵⣕⡕⢕⢞⢗⢗⢝⣿⣿⣿⣿⣿⣿⣿⣿⡿⣿⢿⣿⣿⣿⣿⣿⣿⣿⣿⣿⣿⣿⣿⣷⣿⣿⣟⡻⢟⢝⢝⢹⢜⢝⢝⢟⢟⣿⣿⣿⣿⣿⣿⣿⣿⠀</a:t>
            </a:r>
            <a:br/>
            <a:r>
              <a:t>⠀⠀⠀⠀⠀⠀⠁⠁⠀⠁⠀⠀⠀⠀⠀⠀⠀⠀⢄⡔⢵⢜⣝⣷⣷⣕⣜⣿⣷⡼⣝⡕⢕⣵⢀⠁⠀⠀⠀⠀⠀⠀⠀⠀⠀⠀⠀⠀⠀⠀⠀⠀⠑⢝⠝⠛⠋⢱⢞⢝⣿⣟⢳⡕⢕⢕⢇⢕⢕⢕⢱⣵⢕⢔⡜⢜⣱⣼⢿⣯⣵⣵⣵⣵⢾⢟⢧⣵⣿⢿⣕⡔⢄⢄⢄⢄⢔⢕⢕⢕⢕⢕⢜⢝⢑⠑⠀⠀⠁⠁⢝⢻⡿⢟⣇⢕⢜⣻⡕⢝⢝⢏⢔⢔⢱⢕⣻⡿⢿⢞⢗⢧⢕⢵⢵⣾⣿⣿⣿⣿⡿⢟⢻⢿⢻⢿⣿⣿⣯⣝⡟⢻⢷⣷⢷⢱⢕⢕⢕⢕⢕⣟⢻⣕⣗⣕⢜⢗⡳⢗⢇⣱⣵⣾⢟⢟⢿⣿⣿⣷⣿⣿⣷⡧⣼⣿⣿⣾⣿⢿⢷⢗⣻⣿⡿⢿⢿⢿⢟⢇⢕⢱⢿⡻⣿⣷⣷⣾⣿⣿⣿⣿⣿⣿⣫⢝⣻⣿⣿⣿⢿⣟⣻⢿⢷⢷⣗⢟⢿⢿⣷⣜⣿⣿⣿⣿⣿⣿⣿⣿⠀</a:t>
            </a:r>
            <a:br/>
            <a:r>
              <a:t>⢀⠀⠀⠀⠀⠀⢀⢀⠀⠀⠀⠀⠀⠀⠀⠀⠀⠀⠀⢕⢱⢝⢝⢝⢕⢝⢕⢱⢝⢇⣕⣱⢜⢏⢇⣄⡀⠀⠀⠀⠀⠀⠀⠀⢀⣠⢤⠀⠁⠘⢕⢕⢕⢄⠀⠀⢀⢅⢵⢵⢿⣯⣱⢜⢕⢕⢕⢕⢕⢱⢕⢸⣿⢿⢿⣿⣿⣿⣿⣿⡟⢏⢝⣕⣱⣵⣿⡿⣻⡗⢝⢝⣝⣿⣾⣷⢯⢝⢕⡱⢵⣕⢕⢕⢕⢕⢕⢔⠀⠀⠁⠑⠑⢗⠏⠗⠝⢟⢕⠱⠑⠁⠕⢕⡴⢀⠀⠁⠑⠄⢄⢱⢅⣄⣰⢞⢟⢻⣿⣿⣧⢕⢕⢕⢕⢾⣽⣟⢿⣿⣷⣧⡜⣗⢕⢇⢕⢜⢝⢟⢎⢜⢻⢿⣿⢟⢏⣕⢳⢟⢻⣿⣏⡟⢗⢕⣟⣿⣿⣿⣿⣿⢿⢿⣿⣿⣿⣟⢗⣇⣱⢕⢕⢕⢕⢕⢕⢕⢕⢕⢕⡜⣟⣟⢝⣵⣿⣷⡾⡿⢿⣯⣵⣽⢿⢷⣿⣻⡯⣝⣝⣕⣕⡕⢕⢕⢜⢕⢹⢕⢝⢻⣿⣟⣝⣝⢟⢻⣿⣿⠀</a:t>
            </a:r>
            <a:br/>
            <a:r>
              <a:t>⠁⠀⠀⠀⠀⠀⠀⠁⠀⠀⢀⠀⠀⠀⠀⠀⠀⠀⠁⠁⢀⠕⠕⠑⠁⠀⢗⢷⣕⡱⢝⢝⢜⢕⢕⢕⢜⣕⢕⢰⢴⢔⠀⠀⠁⠕⠕⢑⢑⢕⣔⣕⣕⢄⢀⢀⢑⢔⢕⢕⢕⢕⢞⢇⢸⣵⣵⣷⣷⣾⣿⣿⣷⣾⣿⣿⣿⣿⢿⢿⣟⡻⣿⢏⢝⢗⢟⢏⢟⢜⢕⢕⢜⢝⢕⢜⠕⠕⢕⢕⠕⠜⠝⢗⢕⢕⠁⠑⠁⠀⠀⠀⠀⠀⠀⠀⠀⠀⠀⠀⠀⠀⠀⠀⠀⠑⠛⠓⠗⠓⢞⢏⢕⢕⢕⢱⢵⢕⢻⢯⣟⣧⣕⢕⢕⢜⣿⣿⡿⣕⣽⡕⣇⢜⣗⡕⢱⢷⢷⣷⣇⣕⢗⡕⢕⢕⢕⢕⡕⢝⢹⢿⢕⢝⢕⢕⢽⢟⢟⢟⢿⢵⣵⣾⣿⣟⢿⡟⢟⢝⢕⢕⢕⢕⢕⢕⢕⢕⢞⢝⢕⢕⢕⢕⢕⢵⢵⢾⡯⢕⢜⢜⢕⢜⢝⢹⢿⣿⢟⢾⢗⢗⢣⢜⢞⢝⢕⢱⢷⢵⢾⢷⣮⣫⣽⣯⣿⡟⢟⢟⠀</a:t>
            </a:r>
            <a:br/>
            <a:r>
              <a:t>⠔⠀⠀⠀⠀⠀⠀⢕⢕⢕⢕⢕⠔⠀⠀⠀⠀⠀⠀⠕⢕⢔⢀⠀⠀⢔⡕⢜⢟⢕⠑⠉⠁⠁⢕⢝⢝⢝⠜⢙⠕⢝⢕⢗⠐⠰⢴⢕⢕⡕⠙⠝⠝⢕⢳⠇⢗⢗⢗⢕⢕⢵⢷⢟⣟⢟⢿⣿⣿⣿⣿⣿⣿⣿⣿⣿⡟⢿⢗⢕⠕⠑⠕⢕⢕⢕⠕⠕⠑⠁⠁⠁⠁⢑⢅⠀⢀⢀⢕⢕⢄⠀⠀⠀⠁⠕⢄⠀⠀⠀⠀⠀⠀⠀⠀⠀⠀⠀⠀⠀⠀⠀⠀⠀⠀⠀⠀⠀⠀⠀⠁⢕⢕⢱⢵⣕⣕⢕⢕⢕⣾⣿⣿⣕⢕⢕⢜⢿⣿⣧⣇⢟⢻⢿⣷⣾⣷⣷⣧⣵⣕⣕⢸⡽⡵⣷⡷⢷⢿⣵⣷⣷⣷⣗⣟⣗⢇⢕⡼⢷⢞⢝⢱⢝⢝⢕⢕⢕⢕⢕⢕⢕⢕⢕⢕⢕⢕⢜⢇⢇⢕⢕⣸⢝⢕⢕⢕⢝⢝⢝⢗⢣⢵⣷⣧⣵⣱⣼⣝⣵⣕⣾⣿⣷⣷⣕⣕⣵⣱⣵⣕⢕⢕⢜⢝⢝⢝⢕⢗⢗⠀</a:t>
            </a:r>
            <a:br/>
            <a:r>
              <a:t>⠀⠄⠀⠀⠀⢄⢰⢕⢕⢕⢕⠁⠁⠀⠀⠀⠀⠀⠀⠀⢀⢁⢑⢕⢔⢕⢟⢕⢜⢔⢀⢀⢀⠄⢔⢕⠑⢑⣔⡔⢕⢕⢕⢕⠕⠕⢅⠀⠀⠀⠀⠀⠀⠀⠁⠀⠀⠁⠁⠑⠑⢕⢕⢵⣕⣱⢵⢗⣟⢿⢿⢿⣿⣿⢿⢟⢝⢕⢕⢕⢔⠀⢀⢕⢑⠀⠀⠀⠔⠀⠀⠀⠀⠀⠀⠀⠀⠁⢕⢕⢕⠀⠀⢀⢕⢕⢕⢕⢄⠀⠀⠀⠀⠀⠀⠀⠀⢀⢐⢔⢜⢙⢄⠀⠀⠀⠀⠀⠀⠀⢀⢕⢕⢕⢕⢝⢝⢕⢕⢺⢿⣿⣿⣿⣇⣵⣵⡾⢷⣜⣝⣿⣾⣷⣷⣿⣿⣿⣿⣿⣿⢿⣿⣿⣷⣷⣿⣿⣿⣿⣿⣿⡿⢷⢕⢸⣿⢟⢕⢕⢕⢕⢕⢕⢕⢕⢕⢕⢕⢕⢕⢕⢕⢕⢕⣕⣕⢕⢕⡱⢗⢎⢕⢕⢕⢕⢕⢕⢕⢕⢕⢕⢕⢝⢿⢟⢿⢿⣿⣿⣿⣿⣿⣿⣿⣿⣿⢕⢝⢻⣏⢕⢕⢕⢗⢗⢇⢕⢕⢕⠀</a:t>
            </a:r>
            <a:br/>
            <a:r>
              <a:t>⢀⠀⠀⠀⠀⠈⢕⢕⢕⢕⢕⢅⢀⠀⠀⠀⠆⢇⠕⢕⢕⡕⢱⣔⡜⢝⢇⡕⢑⠠⢕⢕⢕⢔⢕⢕⢕⢕⢕⢻⡷⢕⢕⢕⢄⠀⠀⠀⠀⠀⠀⠀⠀⠀⠀⠀⠀⠀⠀⠀⠀⠁⠑⠜⠟⠇⠕⢕⢕⢕⠕⢕⢕⢕⢕⢕⢕⢕⢕⢕⡕⢇⢕⢕⢕⢕⢀⠀⠀⠐⢐⢄⢄⢀⠀⠀⠀⠠⢕⢕⢕⢔⢱⣵⢷⣾⢾⣷⣵⣔⣄⣄⡄⢔⢔⣰⣴⣵⣕⢱⢕⢇⢄⠀⠀⠀⠀⠀⠁⠁⠁⠁⢕⢕⢕⢕⣣⡕⢕⢱⢕⣿⣿⣿⣷⣕⢕⢕⢇⢕⢜⢝⢝⢝⢹⣿⣿⣿⡿⢟⡻⢷⢣⣵⣽⡜⢝⢿⢿⣿⣿⣷⡷⢷⢕⢟⢟⢕⢕⢕⢕⢕⢕⢕⢕⢕⢕⢕⢕⢕⢕⢕⣵⣵⣷⣟⣝⢕⢕⢕⢕⢕⢕⢕⢕⢕⢕⢕⢕⢕⢕⢕⣱⢕⢕⣸⣷⣷⣾⣿⣿⣿⣯⢝⢝⢹⢿⣷⣷⣽⢟⢟⢷⢕⢵⢵⢵⢵⢕⣱⠀</a:t>
            </a:r>
            <a:br/>
            <a:r>
              <a:t>⢁⠁⢐⠄⠀⠀⠀⠁⠁⠁⠁⠀⠀⠀⠀⠀⠀⢀⢔⡱⢜⢟⢟⢟⢟⢕⢜⣕⡕⢳⣵⣗⢸⢏⢕⢕⢕⢕⢗⡳⣵⡕⡕⢕⢕⠀⠄⢀⠀⠀⠀⠀⠀⠀⠀⠀⠀⠀⠤⠄⠄⠀⠐⠐⠀⠀⠁⠁⠁⠀⠀⠁⢕⢁⠁⠁⠁⠀⠀⠑⢕⢕⢕⢕⢕⢕⢕⠕⠑⠁⢅⢜⢕⢵⡄⢀⢀⢄⢕⢕⠕⠕⢝⢁⢕⢕⢱⡼⢕⢜⢫⣿⣿⣿⢟⢹⢝⢕⢕⢷⢷⢕⠵⠱⢵⢵⡔⡔⣄⣕⢴⢷⢷⢵⢵⣕⣱⡕⢕⢜⢺⣿⢟⣿⣷⡽⡿⡧⣕⢕⢇⢕⢕⢕⢕⢎⢿⣝⣱⣷⣷⣿⣿⣿⣿⡇⢕⣵⡵⢵⢜⢗⢕⢕⢕⢕⢕⢕⢕⢕⢕⢕⢕⢕⢕⢕⢕⢕⢕⢕⢕⢕⣜⣿⣏⡝⢇⢕⢕⢕⢕⢕⢕⢕⢕⢕⣵⣵⣧⣵⣷⣾⣷⣯⣵⣿⣿⣿⣿⣿⣿⣿⣿⣿⣷⣿⣿⣿⣿⡷⣷⣷⣧⣕⣕⣕⣵⣵⣵⣿⠀</a:t>
            </a:r>
            <a:br/>
            <a:r>
              <a:t>⢕⢕⢐⠀⠀⠀⠀⠀⠀⠀⠀⠀⠀⠀⠀⠀⠀⢱⢟⢗⢷⢇⠕⢕⢕⡕⣕⣟⢟⢷⠕⢕⢕⢕⢞⢏⢗⢗⢕⣜⣿⣗⡝⢕⢕⢕⢔⢘⠑⠀⠀⠀⠀⠀⠀⠀⠀⠀⠀⠀⠀⠀⠀⠀⠀⢀⢄⢄⡄⢄⢄⣕⢕⠑⠀⠀⠀⠀⢀⢄⢕⢕⢕⣷⡯⢵⢕⢕⢔⢕⣕⣱⢵⢿⢿⣿⣟⣧⣕⣕⣔⡕⣕⡍⢕⢕⢗⡗⢗⢜⢝⢕⠑⠃⠁⠁⠁⠈⠀⠀⠀⠀⢔⢕⢕⠐⠀⠀⠀⠀⠀⠀⠁⢕⢕⢕⡷⢝⢗⢕⢜⡟⣇⢫⣣⢗⢇⢕⢕⢝⡟⢗⢇⢕⢻⢿⢿⢗⣗⢟⢟⣟⣹⢼⣝⣵⢏⢕⢕⢕⢕⢕⢕⢕⢕⢕⢕⢕⢕⢕⢕⢕⢕⢕⢱⢗⢕⢕⢕⢵⢕⢗⢟⢝⢕⡕⢕⢕⢕⢕⢕⢕⢗⢕⣱⣵⣜⡷⢟⢟⢟⢝⢻⣿⣿⣿⣿⣿⣿⣿⣿⣿⣿⣿⣿⣿⣿⣿⣿⣿⣿⣿⣿⣿⣿⣿⣿⣿⣿⣿⠀</a:t>
            </a:r>
            <a:br/>
            <a:r>
              <a:t>⢕⢕⢕⢔⠐⠀⠀⠀⠀⠀⠀⠀⠀⠀⠀⠀⠔⠑⠁⠁⢕⢕⢑⢄⢕⢕⡷⠃⠑⠁⠀⠀⢱⢕⢗⢗⢻⢿⢟⢏⢕⢄⢁⠁⠁⠑⠕⢄⠀⠀⠀⠀⠀⠀⠀⠀⠀⠀⠀⠀⠀⠀⢀⣔⡵⢞⢏⠝⠕⢱⢵⢵⢇⢅⢄⢄⢔⢔⢕⣕⣵⣵⣷⣕⣕⣕⣽⣵⡷⢟⢟⡿⣷⣾⣿⣽⡜⢹⣽⡿⢟⢟⢕⢝⢝⢝⢻⢿⣿⣿⣝⡕⢄⢄⠀⠀⠀⠀⢀⢄⢕⠑⠑⠁⠀⠀⠀⠀⠀⠀⠀⢀⢀⢕⢕⣕⣕⣱⣷⣿⡇⢹⢝⢝⢕⢕⢕⢕⢜⢣⢕⢱⣵⣵⣱⣧⣾⣷⣿⢿⢷⣿⢷⢕⢕⢕⡱⢵⡜⢕⢵⢱⢷⢕⢕⢕⢕⢕⢕⢳⢕⢕⢕⢕⢕⢕⢕⢕⢕⢕⢕⢕⢕⢕⢕⢕⢕⢕⢕⢕⢕⢕⢕⢕⢕⢕⢕⢕⢕⡕⢕⢕⢕⢝⢏⢝⢝⢻⢿⣿⣿⣿⣿⣿⣿⣿⣿⣿⣿⣿⣿⣿⣿⣿⣿⣿⣿⣿⣿⣿⠀</a:t>
            </a:r>
            <a:br/>
            <a:r>
              <a:t>⢕⢕⠕⠁⠀⠀⠀⠀⠀⠀⠀⠀⠀⠀⠀⠀⢄⢔⣵⣵⡧⣵⢱⢵⢗⢟⣕⢀⠀⠀⠀⠁⠁⠁⢕⢕⢕⢕⢇⢕⢕⢕⢜⢕⠕⢄⢀⢅⢔⠐⠀⢕⠒⢖⢆⢔⠐⠀⢄⢠⢴⡴⢿⢟⡗⢱⢕⢔⢄⢔⢕⢕⢕⢕⢕⢕⢝⢗⢞⢹⢵⢼⢽⢼⣽⣽⣽⣿⣿⣷⣷⡟⢟⢟⣿⣿⣿⣿⣿⣷⣿⣟⣿⣿⣿⣿⣟⡿⢿⢻⣟⢇⢕⣝⢕⢔⢕⢧⢇⠁⢀⢀⢄⣖⣰⣴⣵⢵⢔⢴⢱⢗⢗⢇⢧⢕⢏⢻⣿⣿⣇⢕⢕⢕⢕⢕⢕⣱⣵⣱⢕⣻⢿⡿⢷⢏⢝⣕⡕⢕⢕⢕⢕⢕⢷⢧⢕⢕⢕⢕⢕⢜⢕⢕⢕⢝⢏⢫⢕⢕⢕⢕⢕⢕⢕⢕⡕⢕⢕⢕⢕⢕⢕⢕⢕⢕⢕⢕⢕⢕⢕⢕⢕⢕⢕⢕⢕⢕⢕⢕⢕⢕⢕⢕⢜⢗⢕⢕⢼⢏⢟⢿⣿⣿⢿⣿⣿⣿⣿⣿⣿⣿⣿⣿⣿⣿⣿⣿⣿⣿⠀</a:t>
            </a:r>
            <a:br/>
            <a:r>
              <a:t>⢁⡁⠁⠀⠀⠀⠀⠀⠀⠀⠀⠀⠀⠀⠀⠑⢕⢎⢝⠛⠁⠑⢕⢵⢕⢸⢝⢔⠀⠀⠄⢄⢔⢕⢕⢕⢕⡗⢺⢟⢝⢕⢕⢕⢄⠅⠀⠀⠀⠀⠀⠀⠀⠀⠀⠀⠐⢰⢵⢱⢾⢿⢿⣷⡽⢕⢵⢝⡜⢟⢿⢏⢱⢏⢙⠉⠁⠑⠕⢕⢝⡕⢝⢿⣿⣿⣿⣿⣿⡿⣿⢕⢵⢗⢿⢿⣿⣟⡟⢟⢟⢻⣿⣿⣿⣿⣿⣮⡽⢇⢜⢹⣿⢿⣿⢿⣾⢿⢷⢕⢕⢕⢇⣝⢝⡕⢑⠁⠑⠑⠀⠀⢕⢕⡟⢳⢗⢳⢻⣿⣿⣷⣕⡕⢜⢝⣧⣧⣿⣿⣏⣵⣷⡵⣕⣱⣷⣷⡵⣵⣧⣷⣧⡕⢕⢕⢕⢕⢕⢕⢕⢕⢕⢕⢕⢕⢗⢕⢕⢕⢕⢕⣕⣕⡱⢷⣏⡝⢕⢕⢕⢕⢱⢇⢞⢕⢝⢗⢇⢕⢕⢕⢕⢕⢜⢕⢕⢕⢕⢕⢱⣕⡕⢕⢕⢕⢕⢕⣕⣵⣱⣵⢜⢝⢿⣧⣝⡝⢻⢿⣿⣿⣿⣿⣿⣿⣿⣿⣿⣿⠀</a:t>
            </a:r>
            <a:br/>
            <a:r>
              <a:t>⢕⢇⢇⢔⢔⢔⢔⡔⢔⢄⣄⣄⣕⣔⢕⢕⡄⢄⢄⢄⢀⢀⢀⢉⢕⢕⢕⢕⢄⢕⢜⢕⢕⢕⢕⠕⢕⢕⢕⢕⢕⠑⠑⠁⠁⠀⠀⠀⠀⠀⠀⠀⠀⠀⠀⠀⠀⢀⢱⣵⢵⢵⣕⣕⡟⢕⢕⡕⢽⠝⢕⢗⡕⢇⢱⢕⡔⢔⣔⢵⢗⢱⢕⣸⣿⡿⢿⣿⣿⣿⣿⣗⣕⣕⣵⣵⣟⣿⣟⢗⡗⢝⡝⢝⢹⢻⣿⡿⢇⢕⢕⢕⢕⢕⢕⢕⢕⢱⣕⢅⢱⢵⣼⣷⣷⣵⣔⣄⢀⢔⢔⢕⢕⢵⢷⢧⢵⢵⣵⣻⣿⣿⣿⣿⡗⢷⣷⣿⣿⡿⣿⣿⣿⣿⣿⣿⢇⢕⢕⢇⢵⢜⣟⢕⢕⢕⢕⢕⢕⢕⢱⣵⣵⢟⢗⢟⢗⢕⢝⢕⢜⢝⢝⢕⢕⢜⢝⢕⢕⢕⢕⢕⢕⢕⢕⢕⢕⢕⢕⢕⢕⢕⢕⢵⢕⢕⢕⢕⢕⢕⢕⢜⢝⢕⢧⣵⡕⢕⢜⣿⣿⣿⢟⣻⣟⢟⢟⢝⢟⢾⣿⣿⣿⣿⣿⣿⣿⣿⣿⣿⠀</a:t>
            </a:r>
            <a:br/>
            <a:r>
              <a:t>⢕⢕⢕⢅⢅⢁⠁⠑⠁⠁⠑⠙⠝⠟⢟⢟⢿⢗⢞⣟⣗⣗⣳⡷⢧⢗⢇⡕⣕⣧⢇⢕⢕⠑⠔⠄⠀⠀⠀⠀⠀⠀⠀⠀⠀⠀⢀⢀⣴⡴⢶⢆⢔⢴⢴⢴⢵⢷⢯⢿⢗⢕⢜⢕⢕⢕⢕⢣⢕⢄⢕⠕⢕⢕⢳⢕⢕⢕⢕⢕⢕⢕⢧⢕⢝⢕⢗⢗⡝⢹⣿⣿⣿⣿⣿⣿⣿⣿⣿⣿⣿⣿⣝⢜⢝⣕⡟⢇⢇⢕⣕⣵⡕⣗⣾⢟⢇⢕⢕⢣⢕⢝⢕⢇⢝⢝⢗⢇⢕⢕⢟⢟⢕⢞⢕⢇⣕⣕⣿⣿⣿⣿⣿⣿⣿⣷⢿⣿⣿⡟⢕⢕⢕⢜⢕⢕⢕⢕⢵⢕⢕⢜⢏⢇⢷⡾⢇⢵⢵⢵⣾⣿⣿⣱⢵⣕⢕⢕⢕⢕⢕⢕⢕⢕⢕⢕⢕⢕⢕⢕⢕⢕⢕⢕⢕⢕⢕⢕⢕⢕⢕⢕⢕⢕⢕⢕⢕⢕⢕⢕⢕⢕⢕⢕⢕⢜⢝⢗⢕⢜⣿⣿⣿⣿⣿⣿⣧⣵⡕⢕⢕⢝⢕⢜⢕⢝⢕⢕⢝⣿⠀</a:t>
            </a:r>
            <a:br/>
            <a:r>
              <a:t>⢕⢕⢕⢕⢕⢕⢄⢄⢔⢕⢱⢔⢄⠀⠀⠀⠁⠑⢕⢝⢽⢝⢏⢱⢟⢟⣟⣿⣿⣿⢕⢕⢄⠀⢀⠀⠀⠀⠀⠀⠀⠀⢀⢄⣴⣵⣾⢟⢕⢕⢕⢕⢕⢕⠕⠱⢵⢇⢕⢕⢜⣗⣇⣱⣵⡼⡷⢇⢕⡕⢱⢕⢕⢕⢕⣕⡕⢕⢗⢕⢕⢕⢕⡕⣵⣕⢜⢕⢣⣵⣿⣿⣿⣿⣿⣽⣿⢿⣿⢻⣟⣿⡟⣽⣟⣷⣾⡿⢟⢟⡟⢏⢹⢏⢏⢕⢕⠕⠑⠁⠁⢅⢅⣕⣕⣕⣕⣕⣔⢔⢕⢕⢕⢕⢕⢕⢜⢧⣿⣿⣿⣿⡿⢟⢟⢟⢟⢏⢗⢜⢇⢕⢕⢕⢕⢕⢕⣕⢕⢕⢕⢕⢕⢕⢸⡯⢽⢷⣵⣵⣱⣵⡝⢝⢱⢇⢕⢕⢕⢕⢕⢕⢕⢕⢕⢕⢕⢕⢕⢕⢕⢕⢕⢕⢕⢕⢕⢕⢕⢕⢕⢕⢕⢕⢕⢕⢕⢕⢕⢕⢕⢕⢕⢕⢕⢕⢕⢕⢕⢕⢕⢻⣿⢟⡟⢝⢕⢕⢇⢕⢝⢟⢧⢜⡗⢗⢕⢵⣿⣿⠀</a:t>
            </a:r>
            <a:br/>
            <a:r>
              <a:t>⢕⢕⠀⠁⠁⠁⠁⠑⢕⢕⢕⢕⢑⣱⢖⢕⣵⣵⢵⢵⢵⡳⢗⢿⣿⣿⡿⢟⢣⢿⢝⢕⢕⢅⠁⠀⠀⠀⢀⡄⢄⣰⣵⣿⣿⣿⣷⢧⢕⢇⢱⢕⢕⢄⢕⢅⢕⢱⣷⡞⢕⢕⣜⢝⢝⣻⣿⢿⣧⣵⢵⢇⢸⢵⡵⢷⣵⣱⣽⣷⣾⣧⢕⣗⣯⣵⣷⣷⣿⣿⣿⣿⣿⣿⣿⣿⣿⣷⣿⣧⣿⣿⣇⣕⡾⢿⢾⢇⢕⢕⢕⡵⣵⣵⣕⣕⣔⡄⢄⢄⣕⣕⣕⣕⢷⢷⡾⢽⣿⣿⣷⡗⢕⢜⢕⢕⢕⢜⣿⣿⣿⣿⣯⣕⢕⢕⢕⢕⢕⢕⢕⢕⢕⢕⢕⢕⢜⢗⢕⢕⢳⢧⢕⡕⢱⣵⣵⢻⣻⢟⢟⢳⣧⢕⢕⢕⢕⢕⢕⢕⢕⢕⢕⢕⢕⢕⢕⢕⢕⢕⢕⢕⢕⢕⢕⢕⢕⢕⢕⢕⢕⢕⡕⢕⢕⢕⢕⢕⢕⢕⢕⢕⢕⢕⢕⢕⢕⢕⢕⢕⣕⣕⣕⢕⢕⢕⢕⢱⣵⣵⣕⢕⢕⢕⢝⢝⢝⣼⣿⣿⠀</a:t>
            </a:r>
            <a:br/>
            <a:r>
              <a:t>⠕⠑⠄⠔⢔⢄⢄⢀⢄⢱⢕⢼⢷⣞⣗⡕⢕⢜⢕⢜⣏⣕⣕⢱⡞⢟⢳⡕⢕⢕⢕⢕⢕⢕⢔⢰⢖⣵⢗⢞⢽⢻⢏⣯⡇⢕⢣⢱⢕⢵⣇⢼⢇⢕⢕⢕⢕⢕⢹⢷⢵⢏⢟⢺⢯⣕⡝⢕⣝⢇⢟⢟⢗⣕⣜⣺⣽⣿⣿⣿⣷⣧⣼⣿⣿⣿⣿⣿⣿⣿⣿⣿⣿⣿⣿⣿⣯⣽⡵⢿⡿⢕⢏⢝⢕⢕⢕⢕⢕⢕⢕⢕⢕⢕⢕⣕⡕⢕⢼⣽⢽⣿⡏⣝⣕⣱⢞⢳⣼⣿⣿⣿⣧⣵⣷⣾⣷⣿⣿⣿⣿⣿⢕⢕⢕⢕⢕⢕⢕⢕⢕⢕⢕⢕⢕⢕⢕⢕⢕⢕⢕⢕⢹⣷⣿⢞⢝⢝⢟⣻⢕⢕⢱⢇⢕⢕⢕⢕⢕⢕⢕⢕⢕⢕⢕⢕⢕⢕⢕⢕⢕⢕⢕⢕⢕⢕⢕⢕⢕⢕⢕⢇⢝⢗⢳⣷⣵⢕⢕⢕⢕⢕⢕⢕⢕⢕⢕⢕⢕⢱⣿⣿⣷⢕⢕⣱⣕⣕⣼⡝⢕⢕⢕⢕⢕⢕⢕⢱⢜⢝⠀</a:t>
            </a:r>
            <a:br/>
            <a:r>
              <a:t>⢔⢄⢄⢘⢟⢗⢟⠇⢗⢗⢗⢝⢟⠇⢝⢝⢝⢕⢾⣿⣿⣿⢿⣳⣷⣷⢕⢝⣧⡷⢕⣕⢵⢕⣵⢎⢕⢕⢕⢕⢕⢺⡯⢏⢝⢝⢕⣕⣵⣕⣸⣗⢇⢕⢕⢻⣿⣿⣿⣯⢏⢕⢵⢕⢕⢕⢕⢝⣹⢏⢝⣹⣿⣻⣿⣿⡿⣿⣿⣿⣿⣿⣕⣕⣵⣾⣿⣿⣿⣿⣿⣿⣿⣿⢻⡿⢿⢎⢝⢝⢕⢕⢕⢕⢕⢕⢕⢕⢕⢕⢕⢕⢜⢕⢝⢕⢕⢕⢕⢕⢜⢝⢝⢝⢕⡜⢕⢺⢏⣿⡿⣿⣿⣿⣿⣏⡕⢜⢝⣻⣷⣷⣷⣵⣕⡕⢕⢕⢕⢕⢕⢕⢕⢕⢕⢕⢕⡕⢕⣇⣵⣕⣕⡻⡟⢧⣟⢷⡕⢝⣯⣷⣇⢕⢕⢕⢕⢕⢕⢕⢕⢕⢕⢕⢕⢕⢕⢕⢕⢕⢕⢕⢕⢕⢕⢕⢕⢕⢕⢕⢕⢕⢕⢇⢕⢕⢕⢕⢕⢕⢕⢕⢕⢕⢕⢕⢕⢕⢕⢜⢟⢟⢻⢟⢟⢏⢝⢝⢝⢝⢝⢕⢗⢕⢇⢱⢵⣇⣷⣷⠀</a:t>
            </a:r>
            <a:br/>
            <a:r>
              <a:t>⣿⣟⡕⣵⢵⢕⢱⣥⣕⣕⣕⣔⣠⣔⣕⣕⣕⣕⣕⡗⢏⢝⢝⢟⢗⣜⣵⢵⢿⣷⢿⣷⣵⣿⢏⢕⢕⢕⢕⢕⢕⣼⣷⣇⣇⢕⢿⢟⢝⢿⣿⢟⢕⢕⡾⢟⢕⣧⢜⢝⢕⢕⢕⡕⢕⢕⢕⢕⢝⢕⣾⣿⡿⣿⣿⣿⣿⣽⣿⣿⣿⣿⣿⣿⣿⣿⣿⣿⣿⣿⣿⣿⣿⡏⢕⢕⢕⢕⢕⢕⢕⢕⢕⢕⢕⢕⢕⣕⣎⣽⣷⣧⢷⢗⢗⢕⢕⢕⢕⢕⢕⢕⢕⢕⢕⢜⢗⢇⢝⢟⡿⣿⢿⢟⢺⣿⢕⢕⢸⣿⣿⣿⣿⣿⣿⣿⣿⣿⣷⣵⣕⣕⣕⡕⣵⣷⣞⡣⣧⢷⣵⣿⣷⣷⣷⣿⣿⢏⢕⢕⢜⣹⢿⢻⢱⢵⡕⢕⢕⢕⢕⢕⢕⢕⢕⢕⢕⢕⢕⢕⡕⢕⢕⢕⢕⢕⢕⢕⢕⢕⢕⢕⢕⢕⢕⢕⢕⢕⢕⢕⢕⢕⢕⢕⢕⢕⢜⢕⢕⢕⢕⢕⢕⢕⢕⢕⢕⢝⢕⢕⢕⢕⢕⢕⢵⣷⣿⣿⣿⣿⠀</a:t>
            </a:r>
            <a:br/>
            <a:r>
              <a:t>⠘⠙⠝⠕⢗⢾⢿⣿⣿⣿⣿⣟⣟⣟⢟⣹⣹⣝⣝⣽⣷⣷⣷⣿⣿⣯⣵⣿⣿⡽⢽⢟⢟⢝⢕⢕⢕⢕⢕⢕⢱⣿⣏⢇⢟⢕⢕⢕⢕⡜⢕⢕⢕⣾⢕⢕⣕⣹⣿⣿⣿⣧⣱⣇⣕⢕⢕⢕⢕⢟⢿⣿⢜⢿⣿⣿⣿⢿⣿⣿⣿⣿⣿⣿⣿⣿⣿⡿⢟⣻⣟⢹⡕⢕⢕⢕⢕⢕⢱⣷⣷⣵⣕⣵⣿⢟⢏⢟⢎⢕⢕⢕⢕⢕⢕⢕⢕⢕⢕⢕⢕⢕⢕⢕⢕⢕⢕⢕⢕⣕⢕⣵⣾⣷⣿⣵⣕⣕⣷⣿⣿⣿⣿⣿⣿⣿⣿⣿⣿⣿⣿⣿⢿⢏⢝⢝⣕⣱⣿⣿⣿⣿⣿⣟⡽⢕⢕⢕⢕⢕⢜⢕⢕⢱⣕⣕⢕⢕⢕⢕⢵⢕⢱⢕⢕⢕⢕⢕⢕⣸⣿⣧⢕⢕⢕⢕⢕⢕⢕⢕⢕⢕⢕⢕⢕⢕⢕⢕⢕⢕⢕⢕⢕⢕⢕⢕⢕⢕⢕⢕⢕⢕⢕⢕⢕⢕⢕⢕⢕⢕⢕⢕⢕⢕⢕⣿⣿⣿⣿⣿⠀</a:t>
            </a:r>
            <a:br/>
            <a:r>
              <a:t>⢄⢄⢄⢄⢀⣁⢁⢁⣕⢕⡝⢝⢝⢝⢟⢟⣿⣿⣿⣿⣿⣿⣿⣿⣿⡿⢝⡱⢕⢕⢱⢕⢕⢕⢕⢕⢱⢧⢕⢕⢕⢹⣿⢟⢕⢕⢕⢇⢱⢕⡕⢕⣸⣿⣇⣵⣿⣿⢿⣿⣿⣯⡿⢿⢿⢕⢕⣕⣷⢱⢷⢟⢻⣷⣿⢝⣟⣵⢷⣿⣿⣿⣿⣿⣿⣿⣿⣿⣗⡏⢜⣕⢳⢕⢕⣺⣿⢷⣿⢿⢿⢟⢎⢝⢕⢕⢕⢕⢕⢕⢕⢕⢕⢕⢕⢕⢕⢕⢕⢕⢕⢕⢕⢕⢕⢕⢕⢕⢕⢜⢺⣿⣿⣿⣿⣿⣿⣿⣿⣿⢿⣿⣿⣿⣿⣿⣿⣿⣿⣿⣯⣵⡕⡵⣷⣷⣾⣿⣿⣿⣟⡟⢝⢝⢕⢕⢕⢕⢕⢕⢕⢕⢕⡕⢸⢵⢼⢯⢕⢕⣕⣽⣵⣵⣧⣕⢕⢕⢟⢿⢿⣿⣷⡕⢕⢕⢕⢕⢕⢕⢕⢕⢕⢕⢕⢕⢕⢕⢕⢕⢕⢕⢕⢕⢕⢕⢕⢕⢕⢕⢕⢕⢕⢕⢕⢕⢕⣵⣷⢕⢕⢕⢕⢱⣾⣿⣿⣿⣿⣿⠀</a:t>
            </a:r>
            <a:br/>
            <a:r>
              <a:t>⠚⠛⠛⠛⠛⠛⠓⠑⠓⠓⠓⠑⠘⠑⠑⠓⠃⠑⠚⠛⠛⠛⠛⠛⠛⠃⠑⠑⠘⠑⠑⠑⠃⠑⠑⠓⠃⠑⠑⠐⠑⠘⠛⠃⠑⠑⠃⠘⠑⠑⠑⠘⠛⠛⠛⠛⠛⠑⠑⠘⠑⠛⠋⠑⠓⠑⠚⠛⠑⠑⠑⠘⠛⠛⠛⠛⠛⠓⠚⠛⠛⠛⠛⠛⠛⠃⠑⠚⠓⠓⠚⠛⠛⠛⠛⠋⠙⠑⠑⠑⠑⠑⠑⠑⠑⠑⠑⠑⠑⠑⠑⠑⠑⠑⠑⠑⠑⠑⠑⠑⠑⠑⠑⠑⠑⠑⠑⠑⠑⠑⠘⠛⠛⠛⠛⠛⠛⠛⠛⠛⠛⠛⠛⠛⠛⠛⠛⠛⠛⠛⠛⠛⠛⠛⠛⠛⠛⠛⠛⠛⠛⠓⠓⠚⠃⠃⠑⠑⠑⠑⠓⠓⠚⠛⠃⠑⠑⠑⠙⠙⠑⠑⠑⠘⠙⠑⠑⠑⠑⠑⠑⠙⠙⠓⠑⠑⠑⠑⠑⠑⠑⠑⠑⠑⠑⠑⠑⠑⠑⠑⠑⠑⠑⠑⠑⠑⠑⠑⠑⠑⠑⠑⠑⠑⠑⠑⠑⠛⠛⠓⠑⠑⠑⠛⠛⠛⠛⠛⠛⠛⠀</a:t>
            </a:r>
            <a:br/>
          </a:p>
        </p:txBody>
      </p:sp>
    </p:spTree>
  </p:cSld>
  <p:clrMapOvr>
    <a:masterClrMapping/>
  </p:clrMapOvr>
</p:sld>
</file>

<file path=ppt/slides/slide9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⡵⢱⢕⢕⢕⢕⢕⢕⢕⢕⢕⢝⣝⢕⢕⢕⢕⢕⢕⢕⢕⢗⢿⣿⣿⣿⣹⡿⢇⢕⢇⢕⢕⢕⢕⢕⢕⢕⢕⡝⢏⢝⢝⢏⢝⢟⢻⣿⣿⣿⢵⢯⢽⣟⣿⣷⣵⣜⣕⣕⣕⣕⣵⣕⣕⣕⣽⣾⣿⣏⣽⣱⣿⣿⣿⡿⢿⢿⢝⢝⢵⢕⢫⣽⡿⢿⢿⢿⣿⣿⣟⢻⡝⢝⢕⢜⢕⢕⢕⢕⢕⢕⢕⢕⣝⢕⢕⢜⢝⢟⢼⣿⣿⣿⣿⣿⣕⣕⢵⢕⢕⢕⢵⢷⢵⢕⢕⢕⢜⢿⣷⣯⡕⢕⢕⣕⣕⣼⢷⢷⢟⣗⡕⣝⢟⡕⢕⢝⢇⢕⢕⢕⢕⢕⢕⢕⢕⢕⢕⢕⢝⢕⢕⢕⢕⢕⢕⢕⢵⣕⢕⢕⢕⢕⢜⢝⢟⢟⢷⣷⣵⡕⢕⢕⢕⢕⢕⢕⢕⢕⢕⢕⢕⢕⢕⢕⢕⢕⢕⢕⢕⢕⢕⢕⢕⢕⢕⢕⢕⢕⢕⢕⢕⢕⢕⢕⢕⢕⢕⢕⢕⢕⠀</a:t>
            </a:r>
            <a:br/>
            <a:r>
              <a:t>⣿⣿⣿⣿⣿⣿⣿⣿⢿⢟⢟⢕⢕⢕⢕⢕⢕⢕⢕⢕⢕⢕⢗⢕⢕⢱⡇⢝⢕⣕⢕⢝⢗⢗⢇⢕⢕⢕⢕⢕⢕⢜⢝⢕⢕⢵⢵⢕⢝⢗⢗⢷⣷⣧⣗⣞⢞⢏⢝⢗⢳⢷⢷⣷⢵⣽⣼⣿⣵⣷⣼⣿⣿⣿⣿⣿⣿⣿⣿⣯⣽⣿⣝⡝⢝⣽⣿⣿⣿⣿⣿⣟⣹⣷⡵⢵⢵⢱⣕⣧⢸⣻⢱⣗⢗⣎⡕⢞⢟⢽⣕⡕⢕⢕⢕⢕⢕⢕⢕⢜⢕⢕⢕⢇⢕⣕⣷⣧⣟⢻⢿⢷⣜⢕⢮⣝⢗⢕⢕⢕⣞⣕⣕⣟⡣⢕⣵⣵⡧⢜⣇⡕⢟⢷⡕⢕⢕⢕⢕⢕⢕⣕⢕⢕⣕⢕⢵⢵⢹⢸⡇⢕⠑⠁⠑⠕⠕⠕⢕⢕⢕⣕⢱⢵⢷⡷⢗⢵⢕⢕⢕⢕⢕⢕⢕⢕⢗⢻⣿⣿⢿⢷⢕⢱⢕⢕⢕⢕⢳⢷⣧⣕⣕⣕⢕⢕⢕⢕⢕⢕⢕⢕⢕⢕⢕⢕⢕⢕⢕⢕⢕⢕⢕⢕⢕⢕⢕⢕⢕⢕⠀</a:t>
            </a:r>
            <a:br/>
            <a:r>
              <a:t>⣿⣿⣿⣿⣿⣿⡿⢕⢕⢕⢕⢕⢕⢕⢕⢕⢕⢕⢕⢕⢕⢕⢕⢜⢕⢕⢕⢕⢕⢜⢇⢵⢕⢕⢕⢱⢕⢕⢕⢕⢕⢹⢽⢽⢗⢗⢇⢵⢕⢕⢇⢕⢗⢟⣟⣟⢟⢿⢿⢳⡕⣕⣝⣿⣿⣿⣿⣿⣿⣿⣿⣿⣿⣿⢻⢟⡿⣿⡿⢿⢿⢝⢕⢻⢿⣿⡧⢽⣿⣿⢿⢟⢗⢇⢜⣸⢷⣿⣿⣿⣿⣿⣏⣽⢕⡕⢕⢕⢕⢱⣜⡕⢕⢕⢕⢱⡧⢕⡕⢕⢕⢕⢕⣻⣿⣾⣿⣿⣏⣕⡱⣱⣵⣷⣗⣕⡸⢷⣕⢕⢗⢕⢕⢕⢝⢝⣿⣏⣵⣧⢼⣿⣿⣷⣿⣿⣾⣧⣵⣞⢝⢕⢕⢕⢕⢕⣕⢱⢞⢏⢕⠑⠀⠀⠀⢀⢔⢄⢕⣱⣾⢏⣵⢞⢟⢝⢗⢇⢕⠕⠕⢕⢕⢳⢇⢕⢕⢱⢿⢷⣵⢵⢱⢕⢇⢕⢕⢇⢕⢕⢸⣽⣽⡝⢹⢝⢗⢗⢗⢗⣗⣕⣳⣗⣷⣗⡵⢵⡕⢗⢕⢵⢣⢵⢵⢵⢕⢕⢱⢵⠀</a:t>
            </a:r>
            <a:br/>
            <a:r>
              <a:t>⣿⣿⣿⢿⢟⢏⢕⢕⢕⢕⢕⢕⢕⢕⢕⢕⢕⢕⢕⢕⢕⢕⢕⢕⢕⢕⢕⢕⢕⢕⢕⢜⢕⢕⢕⢕⢱⢗⢕⢕⢕⢱⢕⢕⢕⢕⢕⢕⢕⢕⢕⢕⢕⢕⢜⢝⢝⢟⢟⢝⢿⢿⣟⣞⣟⣿⣿⣿⣿⣿⣿⣽⣝⡝⢕⣵⢵⡿⢇⡵⢵⢕⢕⢕⣱⣮⢜⢝⢼⣿⣿⣷⣾⣾⡟⢿⣿⣿⣿⣿⣿⢿⢟⢝⢕⢕⠕⠑⢕⢜⢕⢜⢿⢿⣾⣵⡕⢜⢳⣕⢱⡕⢜⢗⢕⢕⢜⣱⣽⣵⢕⢝⢟⢇⢿⢗⢱⢷⣕⡞⢟⢟⢟⢟⢧⢕⢜⢽⢿⣇⡕⢟⢻⢿⢟⣷⡏⢱⣵⣿⣕⢕⢕⢕⢕⣷⡗⢕⢕⢕⢔⢔⠑⠑⠑⢕⢕⢕⢜⢝⢕⢝⢕⢕⠕⢕⢕⢕⢕⢕⢕⢕⢼⡟⢵⡵⢗⢕⢗⢟⢇⡕⢕⢗⢕⢕⢕⢕⢕⢕⢕⢕⢟⢏⢝⢝⢕⢕⢜⡿⢿⢿⢷⣗⣵⢵⢷⢷⣵⣵⢕⢕⢕⢕⢕⢕⢕⢕⢕⢕⠀</a:t>
            </a:r>
            <a:br/>
            <a:r>
              <a:t>⣹⣿⡿⢏⢕⢕⢕⢕⢕⢕⢕⢕⢕⢕⡕⢕⢕⢕⢕⢕⢕⢕⢕⠕⢕⢕⢕⢕⢕⢕⢕⢕⢕⢕⢕⢕⢕⢕⢕⠕⠑⠑⠕⠑⠁⠁⢕⢕⠁⠀⢔⢕⢕⢜⢕⢜⢏⢕⢗⢕⢕⢜⢝⢝⢟⢏⢝⢜⢜⢟⢟⢟⢟⢟⢟⢟⢟⢿⣿⢏⣹⣿⢿⢝⢝⢝⢗⢕⢕⢹⢼⢽⢿⡇⢕⢕⢝⢝⢇⠑⢕⢜⠕⠑⠀⠀⠀⠀⠁⠝⠝⠝⠝⢝⢏⢝⢟⣺⡎⢕⢜⢝⡝⢝⢗⢕⢕⢇⢕⣵⣼⣕⢕⢣⢵⢵⣕⣕⢕⢝⢝⢕⢕⢕⢕⢕⢕⢕⢕⢕⢕⢕⢕⣱⣕⣜⡏⢕⢕⢕⢕⡷⢇⢕⣱⣵⣕⣕⢕⠁⢑⢕⢕⢔⢕⢕⢕⢕⣕⡕⢵⢕⢕⢇⢕⢕⢕⢳⣧⣱⢵⢕⢱⡕⢕⢕⢕⢕⢕⠕⢕⢝⠑⠑⢕⢕⢕⢕⢕⢕⡕⢕⢕⢕⢕⢕⢕⢕⢕⢕⢕⢕⢕⢝⢇⢕⢕⡕⢕⢕⢕⢕⢕⢕⢕⢗⢕⢗⢗⢕⠀</a:t>
            </a:r>
            <a:br/>
            <a:r>
              <a:t>⣿⣿⣟⢕⢕⢇⢕⢕⢕⢕⢕⢕⢜⢕⠕⢕⢑⠕⠗⢕⢕⢕⢕⠔⠀⢕⢕⢕⠁⠀⢕⢕⠕⠕⠑⠑⠑⠁⠁⢀⢀⠀⠄⠕⠑⠁⠁⠁⠀⠁⠁⠑⠕⠕⠕⠕⠕⢕⢕⢕⢕⢕⢕⢕⢕⢕⢕⢕⢕⢕⢕⢕⢕⢕⢎⢕⢕⡕⢵⢼⢵⢏⢕⢕⢕⢕⢕⢕⢕⢕⢕⢕⢕⢷⢕⢕⢕⠑⠁⠀⠑⠑⠀⠀⠀⠀⠀⠀⠀⠀⠀⠀⠀⠀⠁⠑⠜⢕⢕⡕⢕⢕⢜⢇⢕⢕⢕⢕⢻⣇⢕⢝⢇⢕⢜⢟⢕⢕⢕⢕⢕⢕⢕⢕⢕⢕⢕⢕⢕⢕⢕⢕⢕⢕⢕⢕⢕⢕⢕⢕⢕⢕⢕⢱⣾⢟⢕⢕⢕⢕⢕⢀⢄⠕⢕⢕⣕⡕⢕⢗⣕⡕⢕⡕⢕⣕⢕⢕⢗⢕⢜⢝⢟⢱⢵⢵⢷⢕⢕⢔⢄⢑⠕⠐⠀⠑⢕⢕⢕⢟⢏⢕⢕⢕⢱⣵⡕⢕⢕⢕⣕⣕⡱⢕⢕⢕⢕⢜⢏⢕⢕⢕⢕⢕⢞⢏⢕⢕⢕⢝⠀</a:t>
            </a:r>
            <a:br/>
            <a:r>
              <a:t>⣟⣽⣷⣵⣵⢕⢗⢗⢕⢕⢕⢕⢑⢑⠀⠄⢅⢔⢄⢕⢕⢕⢔⢄⢄⢕⠁⢑⢄⠔⠕⠑⠁⢀⢄⢄⢔⢑⠅⠀⠐⠀⠀⠀⠀⠀⠀⠀⠀⠀⠀⠀⠀⠀⠀⠀⠀⠀⠀⠁⠁⠁⠑⠑⠑⠕⠕⠕⠕⠕⢕⢕⢕⢕⢕⢕⢕⢕⢕⢕⢕⢵⣷⣕⣣⣱⣕⣕⣕⣵⢇⢕⢕⢕⢕⢕⢕⢔⢀⠀⠀⠀⠀⠑⠀⠀⠀⠀⠀⠀⠀⠀⠀⠀⠀⠀⠀⠁⠁⠁⠁⠁⠑⠑⠑⢔⢕⢕⠕⠑⠑⠕⠕⠕⠑⠁⠁⠁⠁⠀⠁⠑⠕⠑⠑⠑⠕⢕⢕⢕⢕⢕⢕⢝⢕⢕⢜⢕⢕⢕⢕⢕⢕⢕⢕⢕⢕⢕⢕⢕⢕⢕⢑⢕⠕⠘⠝⠕⠕⠁⠁⠁⠑⠑⠕⠕⠑⠑⢕⢕⠑⠕⠇⢕⢕⢕⢕⢕⡕⢕⢕⢕⢔⢀⠀⠀⠁⢕⢕⢵⢕⢕⢕⣕⡕⣕⣕⢕⢕⢕⣹⣵⣇⢕⣕⣕⢕⢕⢕⢕⢕⢕⢕⢕⢕⢕⢕⢕⢱⢷⠀</a:t>
            </a:r>
            <a:br/>
            <a:r>
              <a:t>⢎⢝⢜⢝⢝⢕⢕⢕⢕⢕⢕⢕⢕⠁⠀⠀⠕⠕⠑⢕⢕⢕⢕⢔⠑⠑⠑⠑⠀⢀⢄⢄⢅⠕⠕⠕⠁⠀⠀⠀⠀⠀⠀⠀⠀⠀⠀⠀⠀⠀⠀⠀⠀⠀⠀⠀⠀⠀⠀⠀⠀⠀⠀⠀⠀⠀⠀⠀⠀⠀⠀⠀⠀⠀⠀⠀⠀⠀⠑⠘⢜⢎⢟⢿⣿⣿⣿⡿⢟⢕⠕⠑⠕⢕⢕⢕⢕⢕⢕⢔⢔⢔⢕⢑⠀⠀⠀⠀⢀⠀⢔⠀⠀⠀⠀⠀⠀⠀⠀⠀⠀⠀⠀⠀⠑⠑⠑⠀⠀⠀⠀⠄⠀⠀⠀⠀⠀⠀⠀⠀⠀⠀⠀⠀⠀⠀⠀⢕⢕⢕⢕⢕⢕⢕⢜⢕⢕⢕⢕⢕⢕⢕⢕⢕⢕⢕⢕⢕⢕⢕⢕⢕⢕⢕⢔⢔⢔⢔⢔⢔⢔⢄⢄⢔⢕⢕⢄⢔⠕⠁⠀⠀⢔⢕⠑⠕⢕⢕⢕⢕⢕⢕⢕⠕⠀⠀⠀⢔⢕⢕⢕⢇⢕⢝⢳⢿⣿⣷⣿⢿⣿⣿⣿⣿⣿⢏⢕⢕⢕⢕⢕⢕⢕⢕⢕⢕⢕⢕⢕⢕⠀</a:t>
            </a:r>
            <a:br/>
            <a:r>
              <a:t>⢜⢇⡕⢕⠑⠑⢅⢅⢅⢕⢕⢕⢕⠔⠀⠀⢄⠔⠀⠑⠑⢅⠄⢄⢕⢄⠀⠀⠀⠐⠑⠑⠁⠀⠀⠀⠀⠀⠀⠀⠀⠀⠀⠀⠀⠀⠀⠀⠀⠀⠀⢀⢀⢀⢀⢑⢑⢑⢑⢕⠔⢕⢕⢑⢀⢀⠀⠀⠀⠀⠀⠀⠀⠀⠀⠀⠀⠀⠀⠀⠀⠀⠁⢑⢕⢝⢜⢕⠑⠑⠀⠀⠀⠀⠁⠑⠑⠑⠑⠕⢕⠕⠕⢕⢕⢔⢔⢔⢕⢕⢕⢀⠁⢕⢕⢕⢀⠀⠀⠀⠀⠀⠀⠀⠀⠀⠀⠀⠀⠀⠀⠀⠀⠀⠀⠀⠀⠀⠀⠀⠀⠀⠀⠀⠀⠀⢔⢑⠑⠕⢕⠕⠁⠑⠑⠁⠑⠁⠀⠀⠁⠀⠑⠑⠕⢕⢕⢕⠕⠕⠘⠝⠕⠕⢕⢕⢕⢕⠕⠕⠕⠕⠕⠕⠕⠕⠕⠄⠀⠀⠀⠀⠀⠁⠀⠀⠀⠀⠁⠁⠀⠀⢀⢀⢀⢄⢔⢕⢕⢕⠑⢑⢕⢕⢜⢕⢹⢏⢻⢷⡿⢿⣿⣿⣏⢕⢕⠁⠀⠀⠁⠕⠕⢕⢕⢕⢕⢕⢕⢕⠀</a:t>
            </a:r>
            <a:br/>
            <a:r>
              <a:t>⠕⢕⢕⢕⢔⢄⢕⠕⠑⠁⠁⠁⠑⠀⠄⠕⠁⠀⠀⠀⢄⢕⢅⠑⠕⢕⢄⠀⠀⠀⠀⠀⠀⠀⠀⠀⠀⢀⢀⢄⢄⠄⠐⠐⠀⠀⠀⠀⠀⠀⠀⠁⠑⠑⢕⠕⠄⠀⠀⠀⠀⠀⠀⠀⠀⠀⠀⠀⠀⠀⠀⠀⠀⠀⠀⠀⠀⠀⠀⠀⠀⠀⠀⠀⠀⠀⠁⠁⠁⠁⠁⠀⠀⠀⠀⠀⠀⠀⠀⠀⠀⠀⠀⠑⠑⠕⠕⢕⢕⢕⢕⢕⢔⢕⢕⢕⢕⢄⢄⢀⠀⠀⠀⠀⠀⠀⠀⠀⠀⢀⠀⠀⠀⠀⠀⠀⠀⠀⠀⠀⠀⠀⠀⠀⠀⠀⠀⠑⢕⠔⢑⠀⢀⢀⠀⠀⠀⠀⠀⠀⠀⠀⠀⠀⠀⠀⠕⢅⠁⠀⠀⢄⢄⠀⠀⠀⠑⠑⠑⠕⢕⢔⠄⠄⠀⠀⢅⢅⠑⠀⠀⠀⠀⠀⠀⠀⠀⠀⠀⠀⠁⢑⢕⡕⢕⢕⢕⢕⢕⢔⢕⢇⢕⠑⠕⢕⢕⢕⢕⢕⢕⢕⢕⢜⠇⠕⢔⠄⠄⢕⢔⢔⢄⢑⢕⢕⢕⢕⢕⢕⠀</a:t>
            </a:r>
            <a:br/>
            <a:r>
              <a:t>⠀⠁⠁⠁⠀⠀⠁⠀⠀⠀⠀⠀⠀⢄⠀⠀⠀⠀⢀⠄⢁⢕⢔⠀⠀⠁⢕⠀⠀⠀⠀⠀⠀⠀⠀⠀⢔⠕⠁⠀⠀⠀⠀⠀⠀⠀⢀⢄⢔⢔⢄⢄⢄⢔⢕⢔⠄⠀⠀⠀⠀⠀⠀⠀⠀⠀⠀⠀⠀⠀⠀⠀⠀⠀⠀⠀⠀⠀⠀⠀⠀⠀⠀⠀⠀⠀⠀⠀⠀⠀⠀⠀⠀⠀⠀⠀⠀⠀⠀⠀⠀⠀⠀⠀⠀⠀⠀⠀⠑⠑⠑⠑⠐⠁⢁⠑⠕⢕⢕⢕⢔⠔⠄⠄⢀⢀⢀⠀⠀⠑⠁⢑⢄⠀⠀⠀⠀⠄⢄⠀⠀⠀⠀⠀⠀⠀⠀⠀⠁⠐⠀⠀⠀⠀⠀⠀⠄⠀⠀⠀⠀⠀⠀⠀⢀⢀⠀⠁⢀⠀⠀⠀⢀⠀⠀⠀⠀⠀⠀⠀⠁⢕⢀⢀⢀⢔⢔⢁⢄⢄⢔⢔⠀⠐⠀⠀⠀⠀⠀⠀⠀⢔⢜⢕⢕⠕⢕⢕⢕⢕⢕⢑⢁⢑⢀⢅⢕⢕⢕⢕⢕⢕⢕⢕⢔⢕⢕⢕⢕⢕⢕⢕⢕⢕⢕⢕⢕⢕⢕⢕⠀</a:t>
            </a:r>
            <a:br/>
            <a:r>
              <a:t>⢕⠀⠁⠁⢀⢀⠀⠀⠀⠀⠀⠀⠀⠁⠐⠀⠀⠀⠁⠑⠁⠁⠁⢀⢄⢄⠕⠀⠀⠀⠀⠀⠀⠀⠀⢄⠑⠀⠀⠀⠀⠀⠀⠀⠀⢀⢕⢑⢕⢕⢕⢕⠕⠕⠕⠁⠁⠀⠁⠀⠀⠀⠄⢄⢀⠀⠀⠀⠀⠀⠀⠀⠀⠀⠀⠀⠀⠀⠀⠀⠀⠀⠀⠀⠀⠀⠀⠀⠀⠀⠀⠀⠀⠀⠀⠀⠀⠀⠀⠀⠀⠀⠄⢀⢀⢀⠀⠀⠀⠀⠀⠀⠄⠀⠀⠁⠐⠑⠕⠕⠕⠕⢕⢕⢕⢕⢀⢀⢁⢕⢕⢕⢕⢑⢀⢀⢀⢐⢄⢔⠀⠀⠀⠀⠀⠀⠀⠀⠀⠀⠀⠄⢕⢕⢔⢄⢄⢀⢀⢄⢀⢀⢀⢀⢀⢀⠑⠑⠔⠄⠄⠄⢄⢄⢀⢀⢀⢀⢀⢔⢔⢕⢕⢕⢕⢕⢕⢕⢕⢕⢕⢕⢕⢕⢀⢀⢄⢄⢀⢄⢔⢕⢕⢕⢕⢕⢕⢕⢕⢕⢕⢕⢕⢕⢕⢕⢕⢕⢕⢕⢕⢕⢕⢕⢕⢕⢕⢕⢕⢕⢕⢕⢕⢕⢕⢕⢕⢔⢔⢕⠀</a:t>
            </a:r>
            <a:br/>
            <a:r>
              <a:t>⢕⢕⢕⢕⠑⠁⠀⠀⠐⠀⠀⠀⠀⠀⠀⠀⠀⠀⠀⠀⢄⢄⠀⠑⠁⠁⠀⠀⠀⠀⠀⠀⠀⠀⠀⠀⠀⠀⠀⠀⠀⠀⠀⠀⠐⢕⢕⢕⢕⠐⠀⠀⠀⠀⠀⠀⠀⠀⠀⠀⠀⠀⠀⠀⠁⠑⠔⢄⠀⠀⠀⠀⠀⠀⠀⠀⠀⠀⠀⠀⠀⠀⠀⠀⠀⠀⠀⠀⠀⠀⠀⠀⠀⠀⠀⠀⠀⠀⠀⠀⠀⠀⠀⠀⢁⠅⢔⢕⠕⠄⠄⢄⢄⢄⢄⢀⠀⠅⢔⢔⠀⠀⠀⠁⠁⠀⠀⠀⠑⠕⠑⢕⢕⠕⠕⢕⢕⢕⢕⢅⢄⢔⢔⢔⢔⠔⠔⢕⢕⢕⢔⢔⢑⢁⢐⢐⢕⢕⢕⢕⢕⢕⢕⢕⢕⢕⢕⢕⢕⢕⢕⢕⢕⢕⢕⢕⢕⢅⢕⢅⢅⢅⢕⢕⢕⢕⢕⢕⢕⢕⢕⢕⢕⢔⢔⠕⠕⠕⢕⢕⢕⢕⢕⢕⢕⢕⢕⢕⢕⢜⢕⢕⢱⢕⢕⢕⢕⢕⢕⠕⠕⢕⠕⢕⢕⢕⢕⠕⢕⢕⠕⢕⢕⢕⢕⢕⢕⢑⢁⢀⠀</a:t>
            </a:r>
            <a:br/>
            <a:r>
              <a:t>⢀⢄⠄⢀⠀⠀⠀⠀⠀⠀⠀⠀⠀⠀⠀⠀⠀⠀⠀⠀⠑⠑⠑⠀⠀⠀⠀⠀⠀⠀⠀⠀⠀⠀⠀⠀⠀⠀⠀⠀⠀⠀⠀⠀⠀⠀⠁⠁⠁⠀⠀⠀⠀⠀⠀⠀⠀⠀⠀⠀⢀⠀⠀⢀⠀⠀⠀⠀⠑⠀⠀⠀⠀⠀⠀⠀⢀⠀⠀⠀⠀⠀⠀⠀⠀⠀⠀⠀⠀⠀⠀⠀⠀⠀⠀⠀⠀⠀⠀⠐⠐⠔⢄⠁⠐⠀⢀⠅⠄⢕⠕⢕⢅⢁⠑⢁⠐⠀⠀⠀⠀⠀⠀⠀⠀⠀⠀⠀⠀⠀⠀⠀⠕⢕⠀⢕⢕⢕⢕⢕⢕⢕⢕⢕⢕⢕⢕⢕⢕⢕⢕⢕⢕⢕⢕⢕⢕⢕⢕⢕⢕⢕⢕⢕⢕⢕⢕⢕⢕⢕⢕⢕⠑⢕⢕⢕⢕⢕⢕⢕⢕⢕⢕⢕⢕⢕⢕⢕⢕⢑⢕⢕⢕⢕⢕⢔⠀⠀⠑⠑⢕⢕⢕⢕⢕⢕⠕⠄⠔⢕⢕⢕⢕⢕⢕⢕⢕⢕⢁⢀⠅⠀⢕⢄⢀⠀⠁⠀⠑⢕⢀⢀⠁⠑⠁⢁⢑⠁⠁⠁⠀</a:t>
            </a:r>
            <a:br/>
            <a:r>
              <a:t>⠑⠁⠀⠀⢄⢄⢄⠀⠀⠀⠀⠀⠀⠀⠀⠀⠀⠀⠀⠀⠀⠀⠀⠀⠀⠀⠀⠀⠀⠀⠀⠀⠀⠀⠀⠀⠀⠀⠀⠀⠀⠀⠀⠀⠀⠀⠀⠀⠀⠀⠀⠀⠀⠀⠀⠀⠀⠀⠀⠀⠀⠀⠀⠀⠀⠀⠀⠀⠀⢄⢀⠀⠀⠀⠀⠀⠀⠀⠀⠀⠀⠀⠀⠀⠀⠀⠀⠀⠀⠀⠀⠀⠀⠀⠀⠀⠀⠀⠀⠀⢄⠀⠀⠁⠄⠀⠀⠀⠀⠀⠀⠑⠑⢕⢔⢔⢁⠐⠀⠀⠀⠀⠀⠀⠀⠀⠀⠀⠀⠀⠀⠀⠀⠑⠀⢀⠑⢕⢕⢕⢕⢕⢕⢕⢕⢕⢕⢕⢕⢕⢕⢕⢕⢕⢕⢕⢕⢕⢕⢕⢕⢕⢕⢕⢕⢕⢕⢕⢕⢕⢕⢕⢕⢕⢕⢕⢕⢕⢕⢕⢕⢕⢕⢕⢕⢕⠕⠕⠕⢕⢕⢕⢕⢕⢕⢕⢔⢀⢀⢑⠔⠁⠁⢕⢕⢕⢕⠄⠄⢕⢕⢕⢕⢜⢕⢕⢕⢕⢔⢔⢄⢔⢕⢕⢕⢔⢔⢀⢀⢔⢕⢕⢕⢔⢔⢔⢕⢑⢁⠑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⠁⠕⠔⢀⠀⠀⠀⠀⠀⠀⠀⠀⠀⠀⠀⠀⠀⠀⠀⠀⠀⠀⠀⠀⠀⠀⠀⠀⠀⠀⠀⠀⠀⠀⠀⠀⢀⠀⠀⢄⢕⢅⢑⢕⢕⢑⠕⢅⢀⠔⢀⠀⠀⠀⠀⠀⠀⠀⠀⠀⠀⠀⢔⢄⢀⢑⢕⢕⢕⢕⢕⢕⢕⢕⢕⢕⢕⢕⢕⢔⢁⢁⢑⠑⠁⠑⠑⠑⠑⠑⠑⠕⠔⢕⢕⢕⢕⢗⢗⢕⢕⣕⣕⡕⢵⡵⢕⢕⢕⢕⢕⢕⢕⢕⢕⢕⢕⢕⢕⢕⢕⢕⢕⠕⠕⠕⠕⠑⠑⠑⠁⠀⠀⠅⠑⠑⠑⠑⢀⢀⠁⠑⠑⠑⢑⠑⠑⠁⢀⢀⢕⢕⢕⢕⢕⢕⢕⢕⢕⠕⠕⢕⢕⢕⠕⠁⠑⢕⠑⢑⠀</a:t>
            </a:r>
            <a:br/>
            <a:r>
              <a:t>⠄⠄⠄⠀⠀⠐⠕⢕⡕⢕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⢕⢄⢄⢄⢀⢀⠁⢕⠁⠑⢕⢕⢕⢕⢔⢄⠀⠀⠀⠀⠀⠀⠀⠀⢄⢔⢔⠁⠀⠁⠑⠔⢕⢕⢕⢕⢕⢕⢕⢕⢕⢕⢕⢕⢕⢕⢕⢕⢑⢀⠀⠀⠀⠀⠀⠀⠀⠀⠁⠕⠕⠕⢕⢕⢕⢕⢕⣵⣵⣷⣵⣕⣕⣕⢕⢕⢕⢝⢕⢕⢕⢕⢄⢀⠀⠀⠀⠀⢀⢀⠀⢄⢀⢀⢀⢀⢀⠐⠑⠑⠑⢔⢕⢔⢔⢔⢔⢕⢕⢕⢕⢔⢔⢕⢕⢕⢕⢕⢕⢕⢕⠀⠀⠀⠀⠀⠁⢕⢀⠀⠀⠀⠔⢕⠀</a:t>
            </a:r>
            <a:br/>
            <a:r>
              <a:t>⠀⠀⠀⠀⠀⠀⠀⠁⠕⢕⢕⠀⠀⠀⠀⠀⢀⢄⠄⠀⠀⠀⠀⠀⠀⠀⠀⠀⠀⠀⠀⠀⠀⠀⠀⠀⠀⠀⠀⠀⠀⠀⠀⠀⠀⠀⠀⠀⠀⠀⠀⠀⠀⠀⠀⠀⠀⠀⠀⠀⠀⠀⠀⠀⠀⠀⠀⠀⠀⠀⠀⠀⠀⠁⠑⠁⠔⠀⠀⢄⢄⢄⢀⢀⠀⠀⠀⠀⠀⠀⠀⠀⠀⠀⠀⠀⠀⠀⠀⠀⠀⢀⠀⠀⠀⠀⠀⠀⠑⢕⢕⢕⢕⢕⢕⢀⠀⠁⠕⠕⠄⢁⠁⠐⠀⠀⠀⠀⠀⠀⠁⠁⠀⠀⠀⠀⠀⠀⠀⠑⢕⢕⢕⢕⢕⢑⢑⢑⠑⠑⠑⠑⠑⠑⠑⠑⢕⢕⢕⢕⢔⢀⢀⠀⠀⠀⠁⠁⠑⠑⠑⠕⢕⢕⢝⢟⢻⢿⢟⣗⣜⢻⢗⢗⢗⢷⢷⢧⢕⢕⢕⢕⢔⢔⢔⢕⢕⢕⢕⢕⢕⢕⢑⢕⢕⢕⢕⢕⢕⢁⢁⢅⢕⢕⢑⢕⢕⢕⢕⢕⢕⢕⢕⢕⢕⢕⢕⢔⢔⢕⢕⢄⠄⠀⠀⠀⠀⠐⠀⠁⠀</a:t>
            </a:r>
            <a:br/>
            <a:r>
              <a:t>⠀⠀⠀⠀⠀⠀⠀⠀⠀⠀⠁⠀⠀⠀⠀⠀⠁⠕⠀⠀⠀⠀⠀⠀⠀⠀⠀⠀⠀⠀⠀⠀⠀⠄⠄⠀⠀⠀⠀⠀⠀⠀⠀⠀⠀⠀⠀⠀⠀⠀⠀⠀⠀⠀⠀⠀⠀⠀⠐⠀⠀⠀⠀⠀⠀⠀⠀⠀⠁⠀⠀⠀⠀⠐⠀⠀⠀⠀⠀⠀⠀⠀⠁⠁⠁⠁⠀⠀⠀⠀⠀⠀⠀⠁⠑⠐⠀⠀⠀⠑⠑⠕⠔⠄⢄⢀⠀⠄⠀⠄⢅⢑⢕⢕⢕⢑⠕⠕⢕⠁⠀⠀⠀⠀⠀⠀⠀⠀⠀⠀⠀⠀⠀⠀⠀⠀⠀⠀⠀⠀⢀⠕⢕⢕⢕⢕⢕⢕⢕⢑⠁⠁⠁⠁⠁⠁⠁⠁⠁⠁⠀⠀⠀⠀⠀⠀⠀⠀⠀⠀⠀⠀⠀⠁⠑⠁⠑⠑⠘⢕⢕⢕⢕⢕⢕⢕⢕⢝⢗⢱⢵⢵⢵⢧⢵⢵⢿⢟⢇⠑⠑⢅⢕⢕⢕⢕⢕⢕⢕⢕⢕⢕⢕⢕⢕⢕⢕⢕⢕⢕⢕⢕⢕⢕⢕⢕⢕⠕⢕⢕⠕⠕⠁⠑⠀⠀⠀⠀⠀⠀⠀</a:t>
            </a:r>
            <a:br/>
            <a:r>
              <a:t>⠀⠀⠀⠀⠀⠀⠀⠀⠀⠀⠀⠀⠀⠀⠀⠀⠀⠀⠀⠀⠄⢀⢄⠀⠀⠀⠑⠁⠀⠀⠀⠀⠀⠀⠀⠀⠀⠀⠀⠀⠀⠀⠀⢔⠀⠀⠀⠀⠀⠀⢀⢀⠀⠀⠀⠀⠄⠀⠀⠀⠀⠀⠀⠀⠀⠀⠀⠀⠀⠀⠀⠀⠀⠀⠀⠀⠀⠀⠀⠀⠀⠀⠀⠀⠀⠀⠀⠀⠀⠀⠀⠀⠀⠀⠀⠀⠀⠀⠀⠀⠀⠀⠀⠐⠀⠀⠀⠀⠄⠄⠀⠀⠁⠁⠁⠑⠑⠔⠔⠄⢄⠀⠀⠀⠀⠀⠀⠀⠀⠀⠀⠀⠀⠀⠀⠀⠀⠀⢀⢄⢁⢕⢕⢕⢕⢕⠕⢕⢕⢕⢔⠀⠀⠀⠀⠀⠀⠀⠀⠀⠀⠀⠀⠀⢀⠀⠀⠀⠀⠀⠀⠀⠀⠀⠀⠀⠀⢀⢔⢕⢕⢕⠑⢕⡕⢕⢕⢕⢕⢕⢕⢕⢕⢕⠕⠑⠑⠑⠁⠁⠀⠀⠀⠑⠑⠐⠑⠁⠁⠑⠕⢕⢕⢕⢕⢕⢕⢕⢕⢕⢕⢕⢕⢕⢕⢕⠕⠕⢅⠁⠀⠀⠀⠀⠀⠀⢀⢀⢀⢔⠀</a:t>
            </a:r>
            <a:br/>
            <a:r>
              <a:t>⠀⠀⠀⠀⠀⠀⠀⠀⠀⠀⠀⠀⠀⠀⠀⠀⠀⠀⠀⠀⠀⠀⠀⠀⠀⠀⠀⠀⠀⠀⠀⠀⠀⠀⠀⠀⠀⠀⠀⠀⠀⠀⠐⠀⠀⠀⠀⠀⠀⠀⠀⠁⠀⠀⠀⠀⠀⠀⠀⠀⠀⠀⠀⠀⠀⠀⠀⠀⠀⠀⠀⠀⠀⠀⠀⠀⠀⠀⢀⠀⠀⠀⠀⠀⠀⠀⠀⠀⠀⠀⠀⠀⠀⠀⠀⠀⠀⠀⠀⢀⠀⠀⠀⠀⠀⠀⠀⠀⠀⠀⠀⠐⠄⠀⠀⠀⠀⠀⠀⠀⠀⠀⠀⠀⠀⠀⠀⠀⠀⠀⠀⠀⠀⠀⠀⠀⠀⠀⠀⢀⠁⠕⠅⠐⠑⠕⠑⠑⠑⠁⠀⠀⠀⠀⠀⠀⠀⠀⠀⠀⠀⣔⣕⢕⢕⢕⢔⢕⢕⢕⠕⠑⠐⢔⢕⢕⢕⢱⢵⢵⢵⢕⢕⢕⢕⢕⢕⢕⢕⠅⠅⢑⠁⢁⢁⢑⠀⢀⢀⢀⢀⠀⠀⠄⠀⠀⢀⢀⠀⠀⠀⠁⢑⢕⢕⢕⢕⢕⢕⢕⢕⢕⢕⠕⠀⠀⠁⠀⠁⠀⠁⠀⠄⢕⢕⢕⢕⢕⢕⢕⠀</a:t>
            </a:r>
            <a:br/>
            <a:r>
              <a:t>⠀⠀⠀⠀⠀⠀⠀⠀⠀⠀⠀⠀⠀⠀⠀⠀⠀⠁⠀⠀⠀⠀⠀⠀⠀⠀⠀⠀⠀⠀⠀⠀⠀⠀⠀⠀⠀⠀⠀⢄⢔⢱⢕⢕⢄⢀⢄⢔⠕⢗⠐⠀⠀⠀⠀⠀⠀⠀⠀⠀⠀⠀⠀⠀⠀⠀⠀⠀⠀⠀⠀⠀⠀⠀⠀⠀⠀⠀⠀⠀⠀⠀⠁⠁⠀⠀⠀⠀⠀⠀⠀⠀⠀⠀⠀⠀⠀⠀⠀⠀⢔⢐⢀⠀⠀⠀⠀⠀⠀⠀⠀⠀⠀⠀⠀⠀⠁⠁⠐⠀⠐⠀⠄⠀⠀⠀⠀⠀⠀⠀⠀⠀⠀⠀⠀⠀⠀⠀⠀⠀⠀⠀⠀⠀⠀⠀⠀⠀⠀⠀⠀⠀⠀⠀⠀⠀⠀⠀⢀⢄⢕⢕⢜⢝⢝⢝⢏⢕⢕⢕⢔⢱⢷⢗⢕⢜⢟⢿⢗⢗⢗⢳⢏⢝⢝⢝⢕⢕⢅⢀⢄⢁⢁⠐⢄⠀⢀⠀⠀⠄⠄⠄⠀⠀⠑⠑⠔⠕⢕⢕⢕⠑⠑⢕⠑⠁⠁⠁⠁⠀⠀⠁⠑⠀⠀⠁⠐⠀⠀⠕⠕⢀⠀⠐⠑⠑⠑⠁⠕⢕⠀</a:t>
            </a:r>
            <a:br/>
            <a:r>
              <a:t>⠁⠐⠐⠁⠀⠀⢁⠀⠐⠀⠀⠀⠀⠀⠀⠀⠀⠀⠀⠀⠀⠀⠀⠀⠄⠀⠀⠀⠀⠀⠀⠀⠀⠀⠀⠀⠀⠀⢀⠕⢕⢗⢗⢕⢇⢱⢕⢕⠀⠀⠀⠀⠀⠀⠀⠀⠀⠀⠀⠀⠀⠀⠀⠀⠀⠀⠀⠀⠀⠀⠀⠀⠀⠀⠀⠀⠀⠀⠀⠀⠀⠀⠀⠀⠀⠀⠀⠀⠀⠀⠀⠁⠀⠀⠀⠀⠀⠀⠀⠀⠁⠀⠀⠁⠀⠀⢀⠀⠀⠀⠀⠀⠀⠀⠀⠀⠀⠄⢀⠀⠄⠀⠀⠀⠀⠀⠀⠀⠀⠀⠀⠀⠀⠀⠀⠀⠀⠀⠀⠀⠀⠀⠀⠀⠀⠀⠀⠀⠀⠀⠀⠀⢀⢄⢄⢀⢔⢕⢕⢕⢕⢕⢅⢁⠁⠑⢁⠀⢀⢀⢀⢀⢑⢑⢅⢅⢁⢑⠑⢁⠑⠕⢕⠕⢕⢕⢕⣕⢕⢝⢜⢔⠑⠂⠀⠀⠀⠁⠀⠀⠀⠀⠀⠀⠀⠀⠀⠀⢕⠕⠑⠁⢀⠀⠀⠀⢀⢀⠄⠀⠀⠀⠀⠀⠀⠀⠀⠀⠀⠀⢕⢕⢕⢕⢄⢄⢀⠀⢀⢀⠀</a:t>
            </a:r>
            <a:br/>
            <a:r>
              <a:t>⣰⣧⣔⡀⠀⠀⠀⠀⠀⠀⠀⠀⠀⠀⠀⠀⠀⠀⠀⠀⠀⠀⠀⠀⠀⠀⠀⠀⠀⠀⠀⠀⠀⠀⠁⢀⠠⠔⠁⠀⠀⠀⠕⠔⠘⢕⢕⠑⠀⠀⠀⠀⠀⠀⠀⠀⠀⠀⠀⠀⠀⠀⠀⠀⠀⠀⠀⠀⠀⠀⠀⢀⠀⠀⠀⠀⠀⠀⠀⠀⠀⠀⠀⠀⠀⠀⠀⠀⠀⠀⠀⠀⠀⠀⠀⠀⠀⠀⠀⢀⢐⠀⠀⠀⢀⢕⢀⢀⢅⢔⢄⢀⠀⠀⠀⠀⠀⠀⠀⠀⠁⠁⠁⠐⠐⠐⠐⠀⠀⠀⠀⠀⠀⠀⠀⠀⠀⠀⠀⠀⠀⠀⠀⠀⠀⢀⢀⠀⠀⠀⠀⠀⢄⢕⡵⡕⢕⢕⢕⢕⢕⢝⢝⢕⠀⠀⠀⠀⠄⠄⢄⢕⢕⢕⢕⢕⢇⢕⢕⢕⢕⢔⢀⠄⠅⠑⠁⢕⢅⢁⢁⠑⠄⠄⠄⠀⠀⢀⢀⠀⠀⠀⠀⠀⠀⠀⢀⠀⠀⠀⠀⢀⢄⢔⢀⢀⢀⢀⢀⢀⢄⢄⢔⢔⢕⢔⢔⢄⢄⢕⢕⠐⠁⠁⢑⢕⠕⠐⢕⢱⠀</a:t>
            </a:r>
            <a:br/>
            <a:r>
              <a:t>⣽⡟⢣⢕⢢⣄⢀⠀⠀⠀⠀⠀⠀⠀⠀⠀⠀⠀⠀⠀⠀⠀⠀⠀⠀⠀⠀⠀⠀⠀⠀⠀⠀⠀⠀⠀⠀⠀⠀⠀⠀⠀⠀⢀⢀⢕⢕⢔⠀⠀⠀⠀⠀⠀⠀⠀⠀⠀⠀⠀⠀⠄⠄⠀⠀⠀⠀⠀⠑⠁⣡⣤⣤⣤⣤⡤⢤⡤⣤⢤⣤⡤⢤⣤⣤⣤⡤⣤⣤⣤⢤⣤⣤⣤⢤⣥⣤⣴⢵⣵⣵⢵⣵⣵⡵⢵⣵⣵⣵⣵⣵⣵⢵⣴⣤⣤⣤⣤⣤⢤⡤⣤⡤⠤⠤⠤⠤⢤⣤⢤⢤⢤⢤⢤⡤⢤⡤⡤⢤⣤⣤⣤⣄⢄⢀⢔⢔⠀⢀⢀⢀⢄⢕⠑⢝⢷⢵⢕⢕⢕⢕⢕⢕⢕⢇⢔⢔⢄⢔⡔⢕⢕⡕⢕⢕⢕⢅⠑⠑⢕⢕⢕⢕⢕⢔⠀⠀⠀⠁⠑⠑⠑⢔⠀⠀⠁⠔⠄⠀⠀⠀⠀⠀⠀⠀⠀⠀⠀⠀⠀⠀⠀⠀⠀⠁⠀⠅⠁⢁⢁⢑⠑⠁⠁⠁⠁⠑⠁⠀⠀⠀⠀⠀⠀⢑⠁⠀⠀⠀⠁⠀</a:t>
            </a:r>
            <a:br/>
            <a:r>
              <a:t>⢿⢟⢻⢷⢾⣼⣧⡔⢔⢀⢀⠀⠀⠀⠀⠀⠀⠀⠀⠀⠀⠀⠀⠀⠀⠀⠀⠀⠀⠀⠀⠀⠀⠀⠀⠀⠀⠀⠀⠀⠄⢔⢕⢕⢕⢕⠑⠀⠀⠀⠀⠀⠀⠀⠀⠀⠀⠀⠁⠑⠀⠀⠀⠀⠀⠀⠀⠀⠐⠀⣿⣿⣿⣿⣿⡗⢖⢖⢅⠞⣝⢔⢗⢸⣽⣿⣵⣭⠉⣭⣥⣭⢍⣭⣼⣿⡿⢡⣾⣿⡏⢱⣿⣿⣿⡇⢻⣿⠟⠟⠟⠇⠜⠟⠟⠟⢻⣿⣱⣞⠻⢆⢱⣿⠇⡅⢿⣿⣿⣱⣷⢸⣧⣾⢕⣿⢑⡇⢸⣿⣿⣿⡇⢕⢱⢵⢕⢔⢕⢕⢱⢧⢵⢵⢕⢳⣿⡷⢏⢝⢝⠑⢑⢕⢕⠕⠁⠑⠀⠕⢕⢕⢕⢕⢕⢕⢕⢄⢀⠑⠑⢣⢵⢵⡕⢄⠀⠀⠀⠄⢄⢀⢐⠀⠀⠐⠀⠔⢄⢄⠀⠀⢀⠀⠀⠀⠀⠀⠀⠀⠀⠀⠀⠀⠀⠀⠀⠀⠀⠁⢁⢄⢕⢐⢄⠀⠀⠀⠀⠀⠀⠀⠀⠀⢀⢕⢕⢕⢕⢕⠀</a:t>
            </a:r>
            <a:br/>
            <a:r>
              <a:t>⡿⢿⡿⣿⣿⣿⣿⡟⢕⢸⣕⢑⢀⠀⠀⠀⠀⠀⠀⠀⠀⠀⠀⠀⠀⠀⠀⠀⠀⠀⠀⠀⠀⢀⣀⢀⠀⠄⢐⣕⢕⢗⢕⢕⠔⠁⠀⠀⠀⠀⠀⠀⠀⠀⠀⠀⠀⠀⠀⠀⠀⠀⠀⠀⠀⠀⠀⠄⠴⢔⣿⣿⣿⣿⣿⡇⢑⣗⣗⠀⣗⣗⣗⣺⣿⣿⣶⢶⠀⢶⣶⣶⢔⣶⣶⣿⡇⢸⣿⡿⢑⣾⣿⣿⣿⠇⣼⣿⣿⣿⡿⢃⣆⠹⣿⣿⣿⣿⡿⢟⣡⣵⢟⣡⣾⣿⣦⡙⣿⣏⣅⢰⣷⢃⣾⠇⣼⡇⢸⣿⣿⣿⡇⠀⠀⠁⠀⠁⠑⠑⠑⠑⠅⠑⠀⠀⠁⠁⠀⠑⠀⠀⢄⢄⢀⠀⠔⠄⢔⢕⢕⢜⢕⢕⠑⢄⠕⠕⢄⢀⠀⠀⠀⠁⠈⠑⠕⢐⢐⠑⠑⠑⠑⠀⠀⠀⠀⠀⠀⢀⢀⢀⠀⠀⠀⠀⠀⠀⠀⠀⠀⠀⠀⠀⠀⢀⢔⢕⣕⣕⢵⢵⢵⣽⢕⢇⢀⢀⢄⢔⢄⢔⠐⠑⢕⢕⢕⢵⢕⢳⠀</a:t>
            </a:r>
            <a:br/>
            <a:r>
              <a:t>⢮⢿⢷⣧⢵⢽⢽⣕⢸⢇⠑⠙⢟⣇⡔⢄⡄⢄⣀⢀⢔⢄⢀⠀⠀⠀⠀⠀⠀⠀⠀⠀⠀⠀⠀⠀⢀⢔⣼⣿⣷⡕⢕⢔⢀⢀⢀⢀⢀⠀⠀⠀⠀⠀⠀⠀⠀⠀⠀⠀⠀⠀⠀⠀⠀⠀⠀⠀⠀⠀⣿⣿⣿⣿⣿⢇⣲⡖⣶⡖⢶⣔⣶⢆⣿⣷⡶⠖⢂⣶⣶⣶⡐⠲⢶⣾⣷⣌⣙⣡⣾⡿⠟⢛⣡⣼⣿⡿⠿⢋⣱⣾⣿⣷⣌⢟⢿⣿⡿⢝⣿⡍⢿⣯⢹⣿⣕⢻⣿⣿⣷⢸⣵⡾⢏⣵⣿⠇⣸⣿⣿⣿⡇⠀⠀⠀⠀⠀⠀⠀⠀⠀⠀⠀⠀⠀⠀⠀⠀⠀⠀⢑⢕⢕⢵⡵⢴⢔⢔⢕⢕⢸⢕⢕⢔⢕⡕⢔⢕⢕⢔⢄⢀⠀⠀⠀⠀⠀⠁⠀⠀⠀⠀⠀⠀⠀⠀⠀⠐⠕⢕⢕⢕⢕⢕⢕⢄⢄⢄⢄⢔⢔⣕⢕⢎⢕⢕⠜⢕⢗⢗⢷⢇⣜⣕⢕⣕⢕⢕⢕⢑⠑⠑⠁⠀⢕⣕⢕⢕⣕⠀</a:t>
            </a:r>
            <a:br/>
            <a:r>
              <a:t>⠸⢕⣷⣼⣵⣾⣵⡏⢝⢇⣵⣵⣕⡜⠏⢟⢟⢹⢿⢿⣗⣗⢷⢷⢶⢦⢴⢴⡕⢧⢵⢴⡄⢴⢕⢕⢗⢟⣟⣟⣳⣽⣷⡷⢗⣕⢕⢕⢕⣕⢕⢕⢔⢔⢔⢄⢄⠄⠐⠔⠐⠐⠐⠁⠁⢅⠀⠀⠀⠀⣿⣿⣿⣿⣷⣾⣿⣷⣾⣿⣿⣷⣶⣷⣿⣷⣷⣿⣿⣿⣿⣿⣿⣷⣶⣿⣿⣿⣿⣿⣿⣿⣿⣿⣿⣿⣿⣷⣾⣿⣿⣿⣿⣿⣿⣿⣷⣿⣷⣿⣿⣷⣾⣿⣷⣿⣿⣷⣿⣿⣿⣾⣿⣷⣾⣷⣶⣷⣿⣿⣿⣿⡇⠀⠀⠀⠀⠀⠀⠀⠀⠀⠀⠀⠀⠀⠀⠀⠀⠀⠕⠕⠕⠕⠑⠀⢁⢑⢕⢱⣷⢗⣳⣇⣕⣷⡕⢕⢕⢕⡕⢕⢱⢕⠀⠀⠀⠀⠀⠀⠀⠀⠀⠀⠀⠀⠀⠀⠀⠀⢕⢕⢕⣕⢕⢕⢗⢕⢕⢕⢞⢜⢕⢜⢕⢕⢕⢕⢔⢔⠕⢕⠜⠝⠁⠁⠁⠑⠕⢕⢕⢔⢔⢄⢀⠄⠕⢕⢸⢵⠀</a:t>
            </a:r>
            <a:br/>
            <a:r>
              <a:t>⢄⣄⢜⣻⣿⣿⣿⣯⣗⣷⣵⣝⣝⡟⢕⡕⢳⡕⢁⢜⠙⠍⠑⠑⠕⢎⢟⢟⣻⢇⢷⢧⣵⢵⢵⢾⣵⣵⡵⣗⡞⢟⢻⢿⢿⣷⡿⢜⢟⢿⢷⣕⣱⣵⢕⢱⣵⣵⢔⢄⢔⢕⢔⢕⢄⢄⢄⢄⢔⢔⣿⣿⣿⣿⣿⣿⣿⣿⣿⣿⣿⣿⣿⣿⣿⣿⣿⣿⣿⣿⣿⣿⣿⣿⣿⣿⣿⣿⣿⣿⣿⣿⣿⣿⣿⣿⣿⣿⣿⣿⣿⣿⣿⣿⣿⣿⣿⣿⣿⣿⣿⣿⣿⣿⣿⣿⣿⣿⣿⣿⣿⣿⣿⣿⣿⣿⣿⣿⣿⣿⣿⣿⡇⠀⠀⠀⠀⠀⠀⠀⠀⠀⠀⠀⠀⠀⠀⠀⠀⠀⠀⠀⢀⢕⠕⠕⠁⠁⢕⢕⢕⢱⣕⣱⣝⢟⢟⢧⢜⢕⢹⣞⢕⢕⢔⢄⠀⢀⢀⢀⠀⠀⠄⠀⠀⠀⠀⠄⠄⠕⠋⠙⠙⢻⣷⡷⢕⢕⡕⢕⢕⢕⢕⢕⢕⢕⢕⡅⡁⢀⢄⢔⢄⢄⢀⠀⠀⠀⠀⠀⠁⠕⠕⠕⠑⠀⢀⡱⢇⢕⠀</a:t>
            </a:r>
            <a:br/>
            <a:r>
              <a:t>⠑⢘⢝⢝⢟⢟⢟⢟⢟⢏⢝⢏⢟⡿⣿⣟⣹⢕⢕⢔⢔⢔⢕⢀⢀⠐⢑⢑⢑⢅⢑⢕⣕⡱⢜⢯⢹⡟⢇⢝⣻⣿⣿⡾⢽⢝⢱⣷⣧⢷⢺⢿⢟⢟⢕⢕⣼⣷⢕⢕⢕⢕⡕⢕⢕⡕⢀⢀⠁⠁⣿⣿⣿⣿⣿⣿⣿⣿⣿⣿⣿⣿⣿⣿⣿⣿⣿⣿⣿⣿⣿⣿⣿⣿⣿⣿⣿⣿⣿⣿⣿⣿⣿⣿⣿⣿⣿⣿⣿⣿⣿⣿⣿⣿⣿⣿⣿⣿⣿⣿⣿⣿⣿⣿⣿⣿⣿⣿⣿⣿⣿⣿⣿⣿⣿⣿⣿⣿⣿⣿⣿⣿⡇⠀⠀⠀⠀⠀⠀⠀⠀⠀⠀⠀⠀⢀⠀⠀⠀⠀⠀⠀⢄⢕⠕⠔⢔⢕⠱⢕⢗⢜⢱⡎⢕⢕⢕⢕⢕⢗⢝⢟⢽⢿⢻⢧⣵⣕⢁⠑⠀⠀⠀⠀⠀⠀⠀⠀⠀⠀⠀⠀⠀⢀⠕⠑⠑⠕⠝⠕⠑⠕⢕⢕⢕⢕⢕⢕⣾⣷⣷⣷⣷⣧⣕⣕⢔⢄⠀⠀⠀⠀⢄⠀⠀⢀⢀⣕⢕⢕⠀</a:t>
            </a:r>
            <a:br/>
            <a:r>
              <a:t>⣜⡝⢝⢕⢍⢝⢕⢘⢓⠕⢕⢕⢝⢏⢝⢝⠑⠑⠁⢅⢑⠑⢕⢕⢕⢕⢕⣕⣱⣕⣵⣵⢱⢕⢱⢕⢪⣕⣹⣿⣿⡗⢗⢕⢝⢕⢕⢟⢕⢕⢕⢕⣗⡧⢵⢿⢿⢟⢕⢕⢸⣕⢸⣵⣵⣼⣽⢗⢣⢖⡝⢿⣟⡻⠙⠟⠿⣟⢟⣟⢟⢟⢟⢟⡟⠛⠛⠛⢻⢟⢟⢟⢟⢛⢛⢛⢟⠟⠛⢛⢛⢛⢛⢟⢟⡟⢛⡛⢛⢟⢟⢛⠛⠛⠛⠛⢛⢛⢛⢛⢛⢛⢛⠛⠛⠛⠛⠛⠛⠛⢟⢟⢟⢟⢟⢟⢟⢟⢟⢟⢟⢟⢕⢄⢄⢄⢀⢀⠀⠀⢀⢄⢄⢔⠑⠁⢀⢀⢀⢀⢀⢀⠀⠁⠀⢀⢄⢁⢔⢕⢕⢕⢕⢕⢕⢅⢕⢵⢵⣕⣕⡕⢕⢕⢕⢝⢕⢕⢕⢔⢄⢄⢄⣄⣄⡀⢀⠀⠀⠀⠔⢔⢕⢁⠀⠀⠀⠀⠀⠀⠀⠀⠀⠁⠕⢕⡕⢺⢿⡿⢟⢟⢕⠝⠇⢝⢕⣧⣕⢕⢄⢀⢕⢔⡀⠁⢜⢟⣷⡕⠀</a:t>
            </a:r>
            <a:br/>
            <a:r>
              <a:t>⡅⠀⠀⢁⢁⢀⢀⢀⠀⠀⢀⢁⢑⣕⢕⢄⢀⠀⠀⠑⢕⢕⢕⢘⢕⣞⣻⣽⣽⣿⣿⣿⣵⣵⢵⣵⣕⣝⣻⣽⢽⢮⢕⢕⢅⣕⡜⢷⢧⣵⣵⣵⣽⣝⣕⢕⢜⢕⢻⢷⢕⢜⢕⢕⢜⢏⢽⢱⢧⣵⣼⣼⡝⢅⣾⡗⢀⢮⣾⢿⢏⢽⢽⣽⡇⢸⣿⡇⢜⢓⢃⣉⠕⡷⣽⣵⠓⢓⢒⢒⢓⢓⢓⢓⢓⢇⣸⣿⡇⢕⢒⢓⢓⢒⢓⢓⢒⢒⠒⢕⢕⠕⢑⠅⢑⡅⠅⠅⠄⡄⠀⠀⠁⢕⢕⢕⢕⢕⡱⠕⢓⢓⢓⢓⠱⢕⢕⠕⠑⠁⠀⠀⠀⣀⠤⠕⢓⢓⢓⠱⢕⡕⢔⢔⢕⢞⢇⡱⠕⢓⠓⠓⠰⢕⣕⣕⣕⣱⣵⣕⡱⠕⠕⠕⢕⢕⢕⢕⢕⢕⢅⢜⢳⣾⣿⣯⣕⢔⢄⢄⠀⠁⠑⠁⠀⠀⠀⢔⢔⠀⠀⠀⠀⠀⠀⠀⠈⠘⠑⠑⠑⠁⠀⠀⠀⠀⠁⠑⢝⢷⣧⡱⢵⢕⢕⢄⢕⢜⢽⣿⠀</a:t>
            </a:r>
            <a:br/>
            <a:r>
              <a:t>⢏⢗⢞⢟⠗⠗⠛⠋⠉⠉⠁⠑⢕⢜⢱⢗⢗⢗⣇⢕⢱⢕⢕⢗⢒⢇⢵⠕⢜⢝⢝⢜⢝⠕⠕⠕⠑⠑⠕⠕⢕⢗⢏⢟⢻⣟⣿⡵⣕⢱⢞⢿⢟⢟⣯⡝⢏⢝⢝⢕⢕⢕⢕⢕⢵⢵⢵⢅⢅⢕⠝⢁⣱⣿⢟⣡⠃⣴⣤⠉⢉⣉⣩⣵⣵⣼⣿⣷⣾⢿⠿⠟⠃⣘⣏⣹⢔⣿⣿⢿⢿⢿⢿⢿⢿⢿⢿⢿⢿⢿⢿⢿⢿⢿⢿⠿⠿⠿⢔⠕⠐⣀⣀⡄⠵⢃⣼⣿⢔⡇⠀⠀⠀⠁⠑⠑⡰⢙⣴⣷⣿⣿⣿⣿⣷⣦⡙⢇⠐⠀⠀⢠⠊⣠⣷⣿⣿⣿⣿⣷⣦⡌⠣⡕⠁⢡⠊⣰⣾⡿⢿⢿⣷⣦⡘⢿⣿⣿⣿⡿⢅⣾⡿⢁⣎⣔⢕⢕⢕⢕⢕⢕⣱⣼⣿⣿⣿⣕⡕⢕⠀⢀⢀⢀⢀⢀⢄⠕⠁⠀⠀⠀⠀⢀⢄⢄⢀⢀⢄⠀⠀⠀⠀⠀⠀⠀⠀⠀⠀⠕⢜⢏⢗⢱⣕⣕⣕⣣⣕⢕⠀</a:t>
            </a:r>
            <a:br/>
            <a:r>
              <a:t>⢏⢝⡝⢅⡑⢀⠀⠀⠀⠁⠀⠀⢑⡑⢁⢁⠑⢕⢜⣝⢕⢇⢜⢕⢕⢕⡑⢕⢕⢕⠑⠑⠀⠀⠀⠀⠀⠀⠀⢀⢅⠕⠁⠁⠑⠀⠕⠕⠁⠑⠑⠑⠕⢕⠑⠕⢕⢕⢕⢕⢝⠝⢗⢕⢱⢷⣷⣷⣕⣱⡑⢻⣿⣇⢕⢕⣼⡿⢃⢄⠘⠛⢛⢏⡝⢹⣿⡇⢱⡳⠶⠿⠷⢷⢾⢿⢅⣿⣿⢕⠗⢗⢇⣵⣷⢕⢗⠗⠗⠗⢇⣷⣷⢕⢗⠗⠗⠓⣕⣔⢄⡇⣴⣴⣷⣿⣿⣿⢕⡇⠀⠀⠀⠀⢀⡜⢠⣾⣿⢏⡡⢕⢇⢅⠝⣿⣷⡅⢇⠀⢰⢑⣼⣿⢟⢱⠕⠕⢥⡝⢿⣿⣆⢱⠀⡇⢸⣿⡏⢱⢖⢣⢜⣿⣧⠜⣹⣽⡝⢡⣾⡟⢡⣺⣿⣿⣿⣏⢗⢇⢕⢕⢕⢝⢟⢟⢿⣿⣷⣵⣕⣄⢕⢄⢕⠑⠁⠀⠀⠀⠀⠀⠀⠀⠁⠐⠕⠁⠀⢀⢕⢄⠀⠀⠀⠀⠀⠑⠔⠀⢀⢕⢕⢕⢕⢝⢿⣿⣿⣧⠀</a:t>
            </a:r>
            <a:br/>
            <a:r>
              <a:t>⢕⢕⣕⣔⣄⡔⢕⢃⢁⢁⢑⢙⢁⢔⢅⢁⠀⠀⢑⠄⠀⠀⠀⢀⢄⢡⢰⢰⢄⢅⠀⠄⢄⠀⠀⠀⠀⠀⠀⠄⠔⠄⠀⠄⠔⠐⠀⠀⠀⠀⠀⠄⠄⢔⢄⢕⢕⠕⠅⠄⠑⠐⠀⠀⠁⠁⠝⢿⢟⢟⣝⡢⡘⢻⣷⣿⠟⠡⠞⢺⢠⣤⡄⢸⡇⢸⣿⡇⢱⡇⢰⣶⡆⢕⣼⢹⢕⣿⣿⠸⠿⠿⢿⣿⣿⢿⢿⢿⢿⢿⢿⣿⣿⢿⢿⠿⠿⠀⣿⣷⣵⣇⢌⢍⢝⢝⣿⣿⢕⡇⠀⢔⢕⢔⢕⠇⣾⣿⡇⢸⢔⢅⢅⠑⢇⢸⣿⣷⠘⣔⡇⢸⣿⡿⢱⠑⠀⠀⢕⢱⢜⣿⣿⡔⡇⢕⣿⣿⢕⡇⢕⢸⠁⣿⣿⢐⣇⡜⢰⣿⡟⢡⣳⣿⣿⣿⣿⣿⣿⣷⣵⣕⣵⣕⡕⢕⢕⢧⣽⢟⢯⢕⢕⠕⠑⠑⢔⠀⠁⠅⢄⢀⠀⠀⠀⠀⠀⢄⢕⢕⢜⢕⢕⠀⠀⠀⠀⠀⠀⠀⠀⠜⢝⢇⢕⢜⣿⣿⣿⣿⠀</a:t>
            </a:r>
            <a:br/>
            <a:r>
              <a:t>⠃⢙⢙⢙⢙⢑⠙⠁⠁⠁⠑⠁⠁⠙⠑⠑⠐⠒⠪⠄⠀⠀⠁⠁⠁⠁⠁⠈⠑⠃⠑⠔⠔⠐⠑⠂⢕⠕⠑⠑⠕⢐⢄⠀⠀⠀⠀⠀⢀⢀⢄⢔⢔⢁⢀⢀⢄⠀⢀⢄⠀⢀⢄⢄⢄⢐⢕⣕⣵⣵⡿⢷⢑⣼⡿⢇⢄⢰⣷⢀⢸⣿⡇⢸⡇⢸⣿⡇⢕⡇⢸⣿⡇⢕⣿⣿⢕⣿⣿⢰⢖⢖⡇⢻⣿⢕⢗⢒⢒⢒⢇⣿⣿⢕⡶⢶⣖⣶⣿⣿⡏⢟⢿⣷⣾⠁⣿⣿⢕⡇⢀⠀⠑⠑⢸⢄⣿⣿⢇⡇⠀⠀⠀⠀⢸⢜⣿⣿⢔⡇⢇⣾⣿⡇⢸⠀⠀⢄⢱⢸⢄⣿⣿⡇⢱⡇⢻⣿⡇⢣⢔⡸⢔⣿⣿⢄⠏⣰⣿⢏⣰⠵⠝⠛⢛⠻⢿⣿⣿⣿⣿⣿⣿⣿⣿⣿⣷⣾⣯⣱⣕⣕⣕⣕⣰⣵⡕⢔⢄⢔⣱⣧⡕⢄⠀⢀⠑⠀⠁⢁⢕⢕⠀⠀⠀⢀⠀⠀⠀⠀⠀⠀⠀⠀⠑⢕⣸⢻⢻⣿⠀</a:t>
            </a:r>
            <a:br/>
            <a:r>
              <a:t>⢇⠕⠕⠝⠕⢔⢔⢕⢔⠀⠀⠀⠀⠀⠐⠂⠀⠀⠀⠀⠀⠀⠀⠀⢀⡔⢕⢀⢀⣀⣀⣀⣀⢄⢤⢴⢆⢕⢕⢕⢵⢦⢇⢔⢄⢄⢔⣕⣱⣷⣵⣷⣿⣾⣷⣷⣷⣷⣷⣷⣷⣷⣷⣷⣿⢿⢿⠿⢿⡇⢰⣶⣿⣿⣷⣷⣷⢾⣿⣇⢸⣿⡇⢸⡇⢸⣿⡇⢕⡇⢸⣿⡇⢕⢜⣿⢕⣿⡟⢸⣕⣕⡇⠜⠟⠟⠟⠟⠟⠟⠟⠟⠟⠁⣇⣕⢕⢝⢝⢟⢻⢷⣵⣜⢻⢀⣿⣿⢕⡇⢕⢕⢄⢄⢸⢕⣿⣿⢕⡇⠔⠔⠔⠔⢸⠕⣿⣿⡇⣗⢕⣿⣿⡇⢸⠕⠗⠃⢱⢾⢕⣿⣿⡇⢸⣷⡈⢿⣷⣴⣼⣵⣾⡿⠃⠌⣰⣿⠏⢐⢡⣶⣿⢿⢿⣿⣦⡌⢻⣿⣿⣿⣿⣿⣿⣿⣿⣿⣿⣿⣿⣿⢿⢷⣗⣞⣟⣷⣷⣾⣼⢟⢇⢕⢕⢕⢄⢄⢀⢕⢕⢜⢀⢄⢕⠕⠐⠀⠀⠀⠀⠀⠀⠀⠀⢱⣽⡧⢕⡝⠀</a:t>
            </a:r>
            <a:br/>
            <a:r>
              <a:t>⢵⣵⢵⣵⣼⣕⣕⢕⢔⢀⠀⠀⠀⠀⢀⠀⠀⠀⠀⠀⠁⠉⠁⠑⠑⠘⠁⠁⠁⢁⢕⠕⠁⠁⠀⠁⠁⠁⠀⠀⠁⠈⠁⠁⠁⠐⠀⠀⠁⠘⠛⠉⠉⠁⠈⠙⠻⣿⣿⣿⡿⢟⢟⠑⠀⠀⠀⠀⠀⠱⡄⢁⢁⠑⢸⣿⡇⠂⢈⠁⢸⣿⣧⣵⣵⣼⣿⣧⣵⣵⣼⣿⡇⢕⢕⢹⢕⣿⡇⠀⢠⣴⣴⣴⣴⣴⣴⣴⣴⣴⣴⣴⣴⣴⣴⡄⢱⠁⠁⠑⢕⢕⢕⢝⢻⢁⣿⣿⢕⡏⣕⡕⢕⢕⢸⠕⣿⣿⢕⡇⠀⠀⠀⠀⢸⢕⣿⣿⢕⡇⢕⣿⣿⡇⢸⠀⢀⣔⢗⢺⢕⣿⣿⡇⢸⣿⣿⣦⣌⣙⣙⣙⣉⢴⠇⣱⣿⠇⡰⢠⣿⡿⢕⣲⣶⡜⣿⣿⡄⢿⣿⣿⣿⣿⢿⣿⣿⣿⣿⣿⣿⣷⣷⡾⢿⢿⢿⣿⣟⣟⡕⢝⢕⢕⢕⢕⡱⢵⢷⢷⢗⢟⢕⢕⢕⢔⢄⠀⠀⠀⠀⠀⠀⠀⠀⠁⠜⢕⢷⣵⠀</a:t>
            </a:r>
            <a:br/>
            <a:r>
              <a:t>⣕⣕⢕⢼⢼⢿⣝⡝⢟⢷⡧⢀⢄⢔⢗⢗⢿⠋⠙⠃⠓⠓⠒⠀⠀⠀⠀⠀⠀⠀⠀⠀⠀⠀⠀⠀⠀⠀⠀⠀⠀⠀⠀⠀⠀⠀⠀⠀⠀⠀⠀⠀⠀⠀⠀⠀⠀⠄⠁⠑⠑⢑⠀⠀⠀⠀⠀⠀⠀⠀⢇⣸⣿⠀⢸⣿⡇⢸⣿⡇⠸⠿⠏⢙⡝⢹⣿⡏⢙⣉⣉⠉⠁⠕⢕⡇⢸⣿⢇⡄⢌⢍⠝⢿⣯⡝⠍⣍⣍⣍⠍⢝⣽⣿⠏⡠⠑⠀⠀⠑⠀⠀⠁⠑⢸⠀⣿⣿⢕⡗⢧⢵⢕⣕⡸⢁⣿⣿⡇⢱⠄⠀⠀⢄⡜⢸⣿⣿⢀⢇⡇⢹⣿⣇⢸⡔⣕⣕⣕⣸⢄⣿⣿⢇⣼⣿⣿⣷⣿⣿⣿⣿⣿⠃⣼⣿⠃⣼⡇⢸⣿⡇⢸⣿⣿⡇⢸⣿⡇⢱⢕⢜⣹⡝⢕⢕⢝⢝⢿⢿⢿⢿⣿⣵⣕⣕⣟⣿⣿⣿⣯⣽⣷⣾⣿⡞⢕⢕⢕⢕⢕⢕⢕⣕⣱⢇⢄⢀⠀⢀⢀⠀⠀⠀⠀⠀⠀⠀⠑⢝⠀</a:t>
            </a:r>
            <a:br/>
            <a:r>
              <a:t>⢕⢝⢿⣻⣧⣕⡕⢕⢕⢕⣕⢕⢕⢆⢕⢕⢕⠀⠀⠀⠀⠀⠀⠀⠀⠀⠀⠀⠀⠀⠀⠀⠀⠀⠀⠀⠀⠀⠀⠀⠀⠀⢀⠀⠀⠀⠀⠀⠀⠀⠀⠀⠀⠀⠀⠀⠀⠀⠀⠀⠀⠁⠀⠀⠀⠀⠀⠀⠀⢰⢀⣿⡇⠀⢸⣿⡇⠁⣿⡇⢰⠒⠒⠊⡇⢸⣿⡇⢕⢱⣿⠀⣶⡆⢸⢑⣾⡿⢄⢣⣿⣷⣕⢌⠟⢿⣷⣕⣍⣱⣷⡿⠟⣅⠜⢀⠀⠀⠀⠀⠀⣀⣰⣼⣾⢄⣿⣿⢕⢷⣿⣷⣵⡕⣜⣇⢸⣿⣷⡜⢦⣔⣰⢵⢑⣾⣿⠇⡸⢕⢱⠘⣿⣿⡔⠣⣜⣹⡹⢇⣸⣿⡟⢠⢇⢕⢜⢝⢝⢝⢟⡻⢑⣼⡿⢑⢼⣿⣇⢸⣿⣇⢸⣿⣿⢇⣼⣿⠇⣼⣿⣷⣷⣽⣵⣜⢕⢗⢇⢕⢜⣜⢝⣻⣫⢝⢝⣻⣽⢿⢻⣷⣿⢟⢯⣿⣿⡿⢷⢗⣱⣕⣕⣝⣕⣸⡕⢄⢀⢄⢄⢀⠀⠀⠄⠀⠀⠀⠀⠀⠀</a:t>
            </a:r>
            <a:br/>
            <a:r>
              <a:t>⢕⢕⢕⣼⡟⢿⣿⣿⣿⣿⣿⣿⣷⣿⣗⢗⢳⣷⣧⣔⡄⠀⠀⠀⠀⠀⠀⠀⠀⠀⠀⠀⠀⠀⠀⠀⠀⠀⠀⠄⠐⠑⠑⠀⠀⠀⠀⠀⠀⠀⠀⠀⠀⠀⠀⠀⠀⠀⠀⠀⠀⠀⠀⠀⠀⢄⢕⢔⠰⡇⢸⣿⠑⡇⢸⣿⡇⣔⡉⠡⠤⠇⠀⠀⡇⢸⣿⡇⢑⠟⢛⢄⣿⡇⠁⣸⣿⠃⠼⠵⠕⠛⢓⣈⣡⣵⣿⣿⢿⣿⣿⣵⣅⣉⣑⢓⠓⠃⠲⡔⢳⡇⣴⣶⣶⣷⣿⣿⣷⣷⣶⣶⠀⣗⡵⣝⣆⠝⢿⣿⣷⣴⣴⣷⣿⡿⠏⡰⡕⢑⠑⠣⡘⢿⣿⣷⣵⣴⣴⣾⣿⠟⢡⢇⢜⢅⢕⢕⢕⣕⡱⢁⣾⡿⢁⢎⣕⣵⣾⡄⢻⣿⣧⣜⣱⣵⣿⠏⢰⣹⣏⢝⢝⢝⢟⢿⣷⣷⣷⣵⣼⣽⣵⣜⣹⡽⣵⣕⣕⣕⣕⢱⣱⣧⣵⣷⣷⣧⡕⡕⢜⣻⡿⢿⢧⣼⣵⣧⢵⡕⢕⢕⠕⢕⢀⠀⠀⠀⠀⠀⠀</a:t>
            </a:r>
            <a:br/>
            <a:r>
              <a:t>⠁⠘⠕⢞⢻⢿⣿⡟⢝⠝⢿⣝⢟⢿⣿⣷⣾⣿⡿⢟⢝⢀⢀⠀⠀⠀⠀⠀⠀⠀⠀⢄⠀⠀⠀⠀⠀⠀⠀⠀⠀⠀⠀⠀⠀⠀⠀⠀⠀⠀⠀⠀⠀⠀⠀⠀⠀⠀⠀⢀⢀⢔⠐⠀⠀⠁⠀⢀⣁⢲⠠⠤⠕⡇⢸⣿⡇⡇⠀⠀⠀⠀⠀⠀⠱⡘⠻⠿⢿⢿⢿⠿⠿⢃⢑⠿⠃⣴⠐⣷⡿⠿⠿⠟⠛⢋⡉⠥⢖⢤⢌⣙⠛⠟⠿⠿⢿⠇⡔⢅⢕⣇⣈⣉⣉⣉⣉⣉⣉⣉⣉⣉⣀⢗⢿⢳⢣⢕⢴⢌⣙⢛⢛⣙⡉⠔⠊⠑⠑⠁⢔⡕⢜⢢⢌⣙⡙⢛⣋⣉⠥⢗⢝⢜⠕⢕⢕⠕⠜⢕⣁⣈⣉⣁⠎⢹⢵⣾⣿⣿⣧⣌⣙⣙⣋⣉⡡⢴⢿⢯⢵⣵⣷⣵⢕⣕⡕⣕⢕⡝⡹⢿⣿⣯⣽⣵⣼⣿⣝⡟⢇⢕⡕⡎⢟⣻⣿⣿⣿⣿⣿⣏⣕⡕⢕⣕⣼⡿⢇⢕⡕⢕⢄⢀⠀⢔⣀⢀⢀⢀⠀</a:t>
            </a:r>
            <a:br/>
            <a:r>
              <a:t>⢄⢄⢄⢀⢁⠁⠑⠑⠀⠀⢁⢅⢵⡕⢽⣿⣿⣿⣿⣿⣷⣷⣷⣷⢷⢷⢧⣴⣴⣔⡔⢕⢀⠀⢀⢀⠀⠀⢀⢀⢄⢀⢀⢀⢀⢀⢀⢀⠀⠀⠀⢀⢀⢀⢀⢀⢀⢄⢔⢇⢳⢕⢗⢲⠐⠐⠁⠁⠀⠀⠀⠀⠀⠣⠤⠤⠤⠕⠀⠀⠀⠀⠀⠀⢄⣨⣔⣲⢖⢖⣲⣶⣶⣽⣿⣦⣮⢞⢦⣄⣖⡖⠂⠍⢹⢔⢕⢕⢕⢕⢕⣔⣜⣝⢱⢒⠒⠐⠁⢁⠀⠀⢜⢝⣿⣿⣿⣿⣿⣿⣏⢕⢕⢝⢻⢻⢕⢇⡕⢕⢕⢕⢗⢶⢧⢵⣵⢕⢅⠁⠁⠁⠁⠁⠀⠀⠀⠁⢀⢐⣕⡕⠅⠄⠄⠐⠓⠙⠁⠁⠑⠁⠔⠄⠄⠕⢻⣿⣿⣿⣿⣿⣏⡕⢇⢕⢱⢎⢗⢗⣧⣕⣸⣿⣿⣾⣿⣿⣿⣽⣿⣿⣿⣿⣷⣽⣽⣽⣿⣷⡕⢜⢟⢝⢟⢝⢝⣕⢝⢝⢟⢻⢿⣷⣱⣵⣕⣱⣷⣾⣿⣧⣱⢵⢕⡕⢕⢕⢕⢕⠀</a:t>
            </a:r>
            <a:br/>
            <a:r>
              <a:t>⢕⢕⢕⢕⢔⢕⢕⢕⢕⢕⢄⢐⠕⢱⢿⡿⣿⣿⢟⡟⣿⣿⣿⢷⣷⡽⢷⢧⢵⢕⣝⣿⡗⢗⢞⣻⣧⡴⢱⣵⣕⣵⣗⡎⢝⢹⣽⣝⣝⣝⢝⢝⢕⣕⢑⣑⣕⣄⣅⣱⡴⢔⠑⠀⠀⠀⠀⠀⠀⠀⠀⠀⠀⠀⠀⠀⠀⠀⠀⠀⢀⣄⣴⣾⢏⢇⢕⣼⣕⡵⣵⢟⢻⢿⢿⢟⢗⢞⢟⢟⢻⢇⢔⢔⢕⢕⢕⢕⡕⢕⢜⢝⢷⢕⢕⢄⡅⢜⢕⢕⢔⠄⠑⠑⠕⠘⢝⢿⡹⢿⣿⣷⣷⣵⣕⡕⢕⢵⣝⡕⢗⢕⢜⢝⢕⢳⢕⢏⢕⠕⠀⠀⠀⢀⢀⢀⢀⢰⢕⠐⠀⠐⠀⠀⠀⠀⢄⢄⢄⢐⢰⢅⢔⠄⢀⢄⢕⣹⡿⢿⣿⣿⣿⣿⣷⣵⣕⣝⣕⣏⣽⣽⣟⣻⣽⣝⣼⣽⣿⣿⣿⣿⣿⣿⣿⣿⣿⣿⣿⣿⣷⡕⢕⢕⢷⣷⣷⣽⣿⣿⣿⣷⣿⣽⣵⣽⣽⡿⢿⢿⢿⣵⣷⣷⣷⣿⣷⣷⣷⣷⠀</a:t>
            </a:r>
            <a:br/>
            <a:r>
              <a:t>⠀⠑⢕⢕⢜⢜⢝⠙⠑⠀⠄⠄⠄⠁⠑⢕⢝⢝⣿⣷⣿⣿⣵⣵⣿⣵⣝⣝⣝⡝⢝⢝⣝⣵⣽⣿⣿⣷⣾⣿⣿⢿⢿⣟⣿⣿⣿⣿⣿⣿⣿⣧⣵⣴⣴⣵⢵⢵⢵⢕⢕⢑⠀⠀⠀⠀⠀⠀⠀⠀⠀⠀⠀⢀⢐⢀⢄⢄⢠⡴⢏⢕⣿⣿⣿⣾⣿⣿⣿⣧⣽⣿⣧⢕⠙⠑⠑⠕⠀⠁⠕⡣⢗⠃⢕⢕⢕⢕⢕⢱⣧⣵⣵⡇⢕⢕⢕⠑⠑⠕⢧⢴⡄⠀⠀⠀⠀⠄⢅⢱⢜⢝⢻⢻⢿⣿⣿⣿⣿⣿⣿⣷⣕⣕⢝⢕⢕⢕⢕⢔⢔⢔⢄⢄⢀⢀⠀⠀⢀⢄⢄⢄⢄⢄⢔⢄⢕⣔⣔⣰⣄⣕⣵⡵⢵⣵⣷⣾⡷⣼⣿⣿⣿⡿⢿⣿⣿⣿⣿⢿⣿⣿⣿⣿⣿⣿⣿⣿⣿⣿⣿⣿⣿⣿⣿⣿⣿⣿⣿⣿⣿⣿⣿⣿⣿⣷⣕⣱⡼⣿⣿⣿⣿⣿⣷⣵⣵⣕⣕⣕⢕⢕⣿⢟⣏⣱⣼⣽⣿⣿⠀</a:t>
            </a:r>
            <a:br/>
            <a:r>
              <a:t>⠄⠀⠁⠁⠕⢕⢔⢔⠄⠀⠀⠀⠀⠑⠁⠁⠁⠁⢕⢽⢯⣝⢧⣝⡿⢿⢿⣿⡟⢟⣮⣽⣽⣟⢝⢟⢟⢏⠛⠟⢯⢗⢕⢝⠙⠙⠙⠘⠝⠟⢟⢟⣿⣿⣿⣿⣿⣷⣷⣷⣗⣗⣕⢵⢕⢖⢔⢔⣲⢕⢕⠕⠑⠑⢕⡇⢕⣵⣿⡗⢕⢱⢕⢜⢻⣿⣿⢿⣿⣿⣿⢏⠑⠀⠀⠀⠀⠀⠀⠀⢀⢀⢀⢄⢅⠁⠁⠁⢕⣼⣿⣿⣿⣇⢕⢕⢕⡕⢄⡔⢄⢜⠇⠔⢄⢤⢄⡄⢄⡅⢅⢁⠁⢕⢜⢫⣾⣿⣿⣿⣿⣿⣿⣿⣿⣷⣵⣵⡕⡇⢇⢝⢟⢟⢳⢧⢷⡷⣗⣗⢗⢳⢷⢷⢷⢿⢿⢟⢟⢝⣟⢿⣿⢵⣟⣏⣝⣽⣯⡽⢿⣿⡿⣿⣿⣷⣷⣵⡕⢕⢕⢟⢟⢟⢝⣿⣿⣿⣿⣿⣿⣿⣿⡿⣿⢿⣿⣿⣿⣿⣿⣿⣿⣿⣿⣿⣿⣿⣷⣿⣿⣿⡻⢟⢝⢝⢹⢝⢝⢝⢟⢟⣿⣿⣿⣿⣿⣿⣿⣿⠀</a:t>
            </a:r>
            <a:br/>
            <a:r>
              <a:t>⠀⠀⠀⠀⠀⠀⠁⠁⠀⠁⠀⠀⠀⠀⠀⠀⠀⠀⢄⡔⢵⢜⣝⣷⣷⣕⣜⣿⣷⡼⣝⡕⢕⣵⢀⠁⠀⠀⠀⠀⠀⠀⠀⠀⠀⠀⠀⠀⠀⠀⠀⠀⠑⢝⠝⠛⠋⢱⢞⢝⣿⣟⢳⡕⢕⢕⢇⢕⢕⢕⢕⣵⢕⢔⡜⢜⣱⣼⢿⢯⣵⣵⣵⣵⡾⢟⢧⣵⣿⣿⣇⡔⢄⢄⢄⢄⢔⢕⢕⢕⢕⢕⢜⢝⢕⠁⠀⠀⠁⠁⢝⢻⡿⢟⣇⢕⢜⣻⡕⢝⢝⢏⢔⢔⢕⢕⣻⡿⢿⢞⢗⢧⢱⢕⢵⣾⣿⣿⣿⣿⡿⢟⢟⢿⢟⢿⣿⣿⣯⣽⡟⢻⢷⣷⡷⢕⢕⢕⢕⢕⢕⣟⢻⣕⣗⣕⢜⢗⡳⢗⢇⢱⣵⣾⢟⢟⢿⣿⣿⣷⣿⣿⣷⡧⣼⣿⣿⣾⣿⢿⢷⢳⣻⣿⣿⢿⢿⢿⢟⢇⢕⢸⢿⡻⣿⣷⣷⣿⣿⣿⣿⣿⣿⣿⣫⢝⣻⣿⣿⣿⢿⣟⣿⢿⢷⢷⣗⢞⢿⢿⣿⣜⣿⣿⣿⣿⣿⣿⣿⣿⠀</a:t>
            </a:r>
            <a:br/>
            <a:r>
              <a:t>⢀⠀⠀⠀⠀⠀⢀⢀⠀⠀⠀⠀⠀⠀⠀⠀⠀⠀⠀⢕⢱⢝⢝⢝⢕⢝⢕⢱⢝⢇⣕⣱⢜⢏⢇⣄⡀⠀⠀⠀⠀⠀⠀⠀⢀⣠⢤⠀⠁⠘⢕⢕⢕⢄⠀⠀⢀⢅⢵⢵⢿⣯⣱⢜⢕⢕⢕⢕⢕⢱⢕⢸⣿⢿⢿⣿⣿⣿⣿⡿⡟⢏⢝⣕⣱⣵⣿⡿⣻⡗⢜⢝⣝⣿⣾⣷⢯⢝⢕⡱⢵⣕⢕⢕⢕⢕⢕⢔⠀⠀⠁⠁⠑⠗⠏⠇⠝⢿⠕⠱⠁⠁⠕⢕⡴⢄⠀⠁⠑⠀⢄⢱⢄⣄⡰⢞⢟⢻⣽⣿⣷⡕⢕⢕⢕⢳⣽⣟⢿⣿⣷⣣⡜⣕⢕⢗⢕⢜⢝⢟⢎⡜⢻⢿⣿⢟⢏⣕⢳⢟⢻⣿⣏⡟⢗⢕⣟⣿⣿⣿⣿⣿⢿⢷⣿⣿⣿⣿⢗⣇⣸⢕⢕⢕⢕⢕⢕⢕⢕⢕⢕⢜⣟⣻⢝⣵⣿⣷⡾⡿⢿⣯⣵⣽⣿⢷⣿⣻⡿⣝⣝⣕⣕⡕⢕⢕⢜⢕⢹⢕⢝⢻⣿⣿⣝⣝⢟⢿⣿⣿⠀</a:t>
            </a:r>
            <a:br/>
            <a:r>
              <a:t>⠁⠀⠀⠀⠀⠀⠀⠁⠀⠀⢀⠀⠀⠀⠀⠀⠀⠀⠁⠁⢀⠕⠕⠑⠁⠀⢗⢷⣕⡱⢝⢝⢜⢕⢕⢱⢜⣕⢕⢴⢴⢔⠀⠀⠁⠕⢕⢑⢐⢕⣔⣕⣕⢄⢀⢀⢑⢔⢔⢕⢕⢕⢞⢇⢸⣵⣵⣷⣷⣾⣿⣿⣷⣾⣿⣿⣿⣿⢿⢿⣟⡻⣿⢏⢝⢗⢟⢟⢟⢜⢕⢕⢜⢝⢕⢜⠕⠕⢕⢕⠕⠜⠝⢇⢕⢕⠁⠑⠁⠀⠀⠀⠀⠀⠀⠀⠀⠀⠀⠀⠀⠀⠀⠀⠀⠑⠚⠓⠗⠓⠟⢏⢕⢕⢕⢱⢵⢕⢹⢿⣟⣧⣕⢕⢕⢼⣿⣿⡿⣕⣽⡕⣇⢜⣗⡕⢳⢷⢷⣷⣧⣕⢕⡕⢕⢕⢕⢕⢕⢝⢹⢿⢕⢝⢕⢕⢽⢟⢟⢟⢿⢵⣵⣾⣿⣟⢿⡟⢟⢝⢕⢕⢕⢕⢕⢕⢕⢕⢞⢝⢕⢕⢕⢕⢕⢵⢵⢾⡯⢕⢜⢕⢕⢜⢜⢹⢿⣿⢟⢻⢗⢗⢣⢜⢞⢝⢕⢱⢷⢵⡷⢿⣮⣟⣽⣯⣿⡟⢟⢿⠀</a:t>
            </a:r>
            <a:br/>
            <a:r>
              <a:t>⠔⠀⠀⠀⠀⠀⠀⢕⢕⢕⢕⢕⠔⠀⠀⠀⠀⠀⠀⠕⢕⢔⢀⠀⠀⢔⡕⢜⢟⢕⠑⠉⠁⠁⢕⢜⢝⢝⠘⢙⠇⢝⢕⢗⠐⠰⢴⢕⢕⣕⠙⠝⠝⢕⢳⠇⢗⢗⢗⢕⢕⢵⢷⢟⣟⢝⢿⣿⣿⣿⣿⣿⣿⣿⣿⣿⡟⢿⢗⢕⠕⠕⠕⢕⢕⢕⢕⠕⠑⠁⠁⠁⠁⢑⠕⢀⢀⢀⢕⢕⢄⠀⠀⠀⠁⠕⢄⠀⠀⠀⠀⠀⠀⠀⠀⠀⠀⠀⠀⠀⠀⢀⠀⠀⠀⠀⠀⠀⠀⠀⠑⢕⡕⢱⢵⣕⣕⢕⢕⢕⣺⣿⣿⣕⢕⢕⢜⢻⣿⣷⣇⢟⢻⢿⣿⣾⣿⣷⣧⣵⣕⣕⣸⡽⢵⣷⡷⢷⢿⣵⣷⣷⣷⣗⣟⣗⢇⢕⡼⢷⢞⢏⢝⢝⢝⢕⢕⢕⢕⢕⢕⢕⢕⢕⢕⢕⢕⢜⢗⢇⢕⢕⣺⢝⢕⢕⢕⢝⢝⢝⢗⢣⢷⣷⣧⣵⣱⣵⣝⣵⣕⣾⣿⣷⣷⣽⣕⣵⣱⣵⣕⢕⢕⢝⢝⢝⢝⢕⢕⢗⠀</a:t>
            </a:r>
            <a:br/>
            <a:r>
              <a:t>⠀⠄⠀⠀⠀⢄⢰⢕⢕⢕⢕⠁⠁⠀⠀⠀⠀⠀⠀⠀⢀⢁⢑⢕⢕⢕⢟⢕⡜⢔⢀⢀⢀⠄⢔⢕⠑⢑⣔⡔⢕⢕⢕⢕⢕⠕⢅⠀⠀⠀⠀⠀⠀⠀⠁⠀⠀⠑⠁⠑⠑⢕⢕⢵⣕⣱⢵⢗⣟⢿⢿⢿⣿⣿⢿⢟⢝⢕⢕⢕⢄⠀⢀⢕⢕⠀⠀⠀⠄⠀⠀⠀⠀⠀⠀⠀⠀⠁⢕⢕⢕⠀⠀⢀⢕⢕⢕⢕⢀⠀⠀⠀⠀⠀⠀⠀⠀⢀⢐⢔⢜⢕⢄⠀⠀⠀⠀⠀⠀⠀⢁⢕⢕⢕⢕⢜⢕⢕⢕⢺⢿⣿⣿⣿⣧⣵⣵⡿⢷⣜⣝⣿⣾⣷⣷⣿⣿⣿⣿⣿⣿⢿⣿⣿⣷⣷⣾⣿⣿⣿⣿⣿⡿⢷⢕⢸⣿⢟⢕⢱⢕⢕⢕⢕⢕⢕⢕⢕⢕⢕⢕⢕⢕⢕⢕⣕⣕⢕⢕⡱⢵⢞⢕⢕⢕⢕⢕⢕⢕⢕⢕⢕⢕⢝⢿⢟⢟⢿⣿⣿⣿⣿⣿⣿⣿⣿⣿⢕⢝⢻⣟⢕⢕⢕⢕⢗⢇⢕⢕⢕⠀</a:t>
            </a:r>
            <a:br/>
            <a:r>
              <a:t>⢀⠀⠀⠀⠀⠈⢕⢕⢕⢕⢕⢅⢀⠀⠀⠀⠖⢕⠕⢕⢕⡕⢱⣔⡜⢝⢇⡕⢑⠄⢕⢕⢕⢔⢕⢕⢱⢕⢕⢻⡷⢕⢕⢕⠄⠀⠀⠀⠀⠀⠀⠀⠀⠀⠀⠀⠀⠀⠀⠀⠀⠁⠑⢜⠟⠇⠕⢕⢕⢕⠕⢕⢕⢕⢕⢕⢕⢕⢕⢕⡕⢇⢕⢕⢕⢕⢀⠀⠀⠐⠐⢄⢄⢀⠀⠀⠀⠠⢕⢕⢕⢔⢱⣵⢷⣾⢾⣷⣵⣔⣄⣄⡄⢔⣔⣰⣴⣵⣕⢱⢕⢇⢄⠀⠀⠀⠀⠀⠁⠁⠁⠁⢕⢕⢕⢕⣣⡕⢕⢱⢕⣿⣿⣿⣷⣕⢕⢕⢇⢕⢜⢝⢜⢕⢹⣿⣿⣿⡿⢟⡻⢷⢳⣵⣽⡜⢝⢿⢿⣿⣿⣷⡷⢷⢵⢟⢟⢕⢕⢕⢕⢕⢕⢕⢕⢕⢕⢕⢕⢕⢕⢕⣱⣵⣷⣟⣇⢕⢕⢕⢕⢕⢕⢕⢕⢕⢕⢕⢕⢕⢕⢕⣱⢕⢕⣸⣿⣷⣷⣿⣿⣿⣯⢽⢝⡹⢽⣷⣷⣿⢟⢟⡷⢕⢵⢵⡱⢵⢕⢱⠀</a:t>
            </a:r>
            <a:br/>
            <a:r>
              <a:t>⢁⠁⢐⠄⠀⠀⠀⠁⠁⠁⠁⠀⠀⠀⠀⠀⠄⢀⢕⡱⢜⢟⢟⢟⢟⢕⢜⣕⡕⢳⣵⣗⢸⢏⢕⢕⢕⢕⢗⡳⣵⡕⡕⢕⢇⠀⠄⢀⠀⠀⠀⠀⠀⠀⠀⠀⠀⠄⠤⠄⠄⠀⠐⠐⠀⠀⠁⠁⠁⠀⠀⠁⢕⢁⠁⠁⠁⠀⠀⠑⢕⢕⢕⢕⢕⢕⢕⠕⠑⠁⢁⢜⢕⢵⡄⢀⢀⢄⢕⢕⠕⠕⢝⢁⢕⢕⢱⡼⢕⢜⢫⣿⣿⣿⢟⢱⢕⢕⢕⢷⢷⢕⠵⠕⢴⢵⡔⢔⣔⡕⢴⢷⢗⢵⢵⣇⣱⡕⢕⢜⢻⣟⢟⣿⣷⢼⡿⡷⣵⢕⢇⢕⢕⢕⢕⢎⢿⣽⣱⣷⣷⣿⣿⣿⣿⡗⢕⣵⡵⢵⢜⢇⢕⢕⢕⢕⢕⢕⢕⢕⢕⢕⢕⢕⢕⢕⢕⢕⡕⢕⢕⢕⣕⣿⣏⡟⢇⢕⢕⢕⢕⢕⢕⢕⢕⣕⣵⣵⣧⣵⣷⣾⣿⣯⣷⣿⣿⣿⣿⣿⣿⣿⣿⣿⣷⣿⣿⣿⣿⡷⣷⣷⣧⣕⣕⣕⣱⣵⣵⣿⠀</a:t>
            </a:r>
            <a:br/>
            <a:r>
              <a:t>⢕⢕⢐⠀⠀⠀⠀⠀⠀⠀⠀⠀⠀⠀⠀⠀⠀⢱⢟⢗⢷⢇⠕⢕⢕⡕⣕⣟⢗⢷⠕⢕⢕⢕⢞⢏⢗⢗⢕⣝⣿⣗⡝⢕⢕⢕⢔⢚⠑⠀⠀⠀⠀⠀⠀⠀⠀⠀⠀⠀⠀⠀⠀⠀⠀⢀⢄⢄⡄⢄⢄⣕⢕⠑⠀⠀⠀⠀⢄⢄⢕⢕⢕⣷⡯⢵⢕⢕⢔⢕⣕⣱⢵⢿⢿⣿⣟⣧⣕⣕⣔⡕⣕⡝⢕⢕⣗⡗⢗⢜⢝⢕⠑⠑⠁⠁⠁⠁⠀⠀⠀⠀⢔⢔⢕⠐⠀⠀⠀⠀⠀⠀⠀⢕⢕⢕⡷⢞⢗⢕⢜⣟⣇⢫⣣⢝⢇⢕⢕⢝⢟⢗⡗⢕⢟⢿⢿⢗⣷⢟⢟⣟⣹⢼⣝⣵⢏⢕⢕⢕⢕⢕⢕⢕⢕⢕⢕⢕⢕⢕⢕⢕⢕⢕⢕⢵⢇⢕⢕⣱⢕⢳⢟⢏⢕⣕⢕⢕⢕⢱⢕⢕⢇⢱⣱⣵⣜⡿⢟⢝⢟⢝⢻⣿⣿⣿⣿⣿⣿⣿⣿⣿⣿⣿⣿⣿⣿⣿⣿⣷⣿⣿⣿⣿⣿⣿⣿⣿⣿⣿⠀</a:t>
            </a:r>
            <a:br/>
            <a:r>
              <a:t>⢕⢕⢕⢕⠐⠀⠀⠀⠀⠀⠀⠀⠀⠀⠀⠀⠔⠑⠑⠑⢕⢕⢑⢄⢕⢕⡷⠃⠑⠁⠀⠀⢱⢕⢗⢗⢻⢿⢟⢏⢕⢀⢁⠁⠁⠑⠕⢄⠀⠀⠀⠀⠀⠀⠀⠀⠀⠀⠀⠀⠀⠀⢀⣔⡵⢞⢏⠝⢕⢱⢵⢵⢇⢅⢄⢄⢔⢔⢕⣕⣵⣵⣷⣕⣕⣕⣽⣵⡷⢟⢟⡿⣷⣾⣿⣽⡝⢹⣽⡿⢟⢟⢕⢝⢝⢝⢻⣿⣿⣿⣽⡕⢄⢄⠀⠀⠀⠀⢀⢄⢕⠑⠑⠁⠀⠀⠀⠀⠀⠀⠀⢀⢀⢕⢕⣕⣵⣵⣷⣿⡇⢹⢝⢝⢕⢕⢕⢕⢜⢣⢕⢱⣧⣵⣱⣧⣾⣷⣿⢿⢷⣿⢷⢕⢕⢕⣱⢵⡜⢕⢵⢱⢧⢕⢕⢕⢕⢵⢕⢣⢕⢕⢕⢕⢕⢕⢕⢕⢕⢕⢕⢕⢕⢕⢕⢕⢕⢕⢕⢕⢕⢕⢕⢕⢕⢝⢕⢕⢕⣕⢕⢕⢕⢝⢏⢝⢝⢻⢿⣿⣿⣿⣿⣿⣿⣿⣿⣿⣿⣿⣿⣿⣿⣿⣿⣿⣿⣿⣿⣿⠀</a:t>
            </a:r>
            <a:br/>
            <a:r>
              <a:t>⢕⢕⠕⠁⠀⠀⠀⠀⠀⠀⠀⠀⠀⠀⠀⠀⢄⢔⣱⣵⡧⣵⢱⢵⢗⢟⡕⢀⠀⠀⠀⠁⠁⠁⢕⢕⢕⢕⢇⢕⢕⢕⢜⢕⠗⢀⠀⢅⢔⠀⠁⢕⠒⢒⢆⢔⠐⠀⢄⢠⢴⢵⢿⢟⡗⢱⢕⢄⢄⢕⢕⢕⢕⢕⢕⢕⢝⢗⢞⢹⢵⢼⡽⢼⣽⣽⣽⣿⣿⣷⣷⡟⢟⢟⣿⣿⣿⣿⣿⣷⣿⣟⣿⣿⣿⣿⣟⡿⢿⢻⣟⢇⢕⣝⢕⢕⢕⢧⢑⠁⢀⢀⢄⣖⣰⡴⣵⢵⢔⢵⢗⢗⢗⢇⢧⢕⢏⢻⣿⣿⣇⢕⢕⢕⢕⢕⢕⣱⣵⣵⢕⣻⢿⢿⢷⢏⢝⣕⡕⢕⢕⢕⢕⢕⢷⢧⢕⢕⢕⢕⢕⢜⢕⢕⢕⢟⢗⢏⢕⢕⢕⢕⢕⢕⢕⢕⢕⢕⢕⢕⢕⢕⢕⢕⢕⢕⢕⢕⢕⢕⢕⢕⢕⢕⢕⢕⢕⢕⢕⢕⢕⢕⢕⢕⢜⢗⢕⢕⢵⢏⢟⢿⣿⣿⢿⣿⣿⣿⣿⣿⣿⣿⣿⣿⣿⣿⣿⣿⣿⣿⠀</a:t>
            </a:r>
            <a:br/>
            <a:r>
              <a:t>⢁⡁⠁⠀⠀⠀⠀⠀⠀⠀⠀⠀⠀⠀⠀⠑⢕⢞⢝⠛⠁⠑⢕⢵⢕⢹⢝⢕⠀⠀⠄⢄⢔⢔⢕⢕⢕⡗⢺⢟⢝⢕⢕⢕⢄⠅⠁⠀⠀⠀⠄⠀⠀⠀⠀⠀⠐⢱⢵⢱⢾⢿⢿⣷⡽⢕⢵⢝⡜⢟⢿⢏⢱⢏⢙⠉⠁⠑⠕⢕⢟⡕⢝⢿⣿⣿⣿⣿⣿⡿⢿⢕⢵⢗⢿⢿⣿⣟⢟⢟⢟⢻⣿⣿⣿⣿⣿⣮⡿⢇⢹⢹⣿⢿⡿⢿⡾⢿⢷⢕⢕⢕⢇⣜⢝⡕⠕⠁⠑⠑⠀⠁⢕⢜⡟⢝⢗⢗⢻⣿⣿⣷⣕⡕⢜⢝⢷⣧⣿⣿⣯⣵⣷⡵⣕⣵⣷⣷⡵⣵⣧⣷⣧⡕⢕⢕⢕⢕⢕⢕⢕⢕⢕⢕⢇⢕⢕⢕⢕⢕⢕⢕⢕⡕⣵⡵⢟⢝⢕⢱⢕⢕⢕⢗⢜⢕⢕⢗⢕⢕⢕⢕⢕⢕⢜⢕⢕⢕⢕⢕⢱⣕⡕⢕⢕⢕⢕⢱⣕⣵⣵⣵⢜⢝⢿⣧⣝⡝⢻⢿⣿⣿⣿⣿⣿⣿⣿⣿⣿⣿⠀</a:t>
            </a:r>
            <a:br/>
            <a:r>
              <a:t>⢕⢇⢇⢔⢔⢔⢔⡔⢔⢄⣄⣄⣕⣔⢔⢕⡄⢄⢄⢄⢀⢀⢀⢉⢕⢕⢕⢕⢄⢕⢜⢕⢕⢕⢕⠕⢕⢕⢕⢕⢕⠑⠑⠁⠁⠀⠀⠀⠀⠀⠀⠀⠀⠀⠀⠀⠀⢀⢱⡵⢵⢵⣕⣕⢟⢕⢕⡕⢽⢝⢕⢗⡕⢇⢱⢔⣔⢔⣔⢵⢗⢱⢕⣸⣿⣿⢿⣿⣿⣿⣿⣗⣕⣕⣵⣵⣟⣿⣟⢗⡗⢝⡝⢝⢹⢻⣿⡿⢇⢕⢕⢕⢕⢕⢕⢕⢕⢱⣕⢔⢱⢵⣼⣷⣷⣵⣴⣄⢄⢔⢔⢕⢕⢞⢳⢷⢧⢧⣕⣻⣿⣿⣿⣿⣟⢻⣷⣿⣿⡿⢿⣿⣿⣿⣿⣿⢇⢕⢕⢇⢵⢜⣟⢕⢕⢕⢕⢕⢕⢕⢱⣕⣵⢗⢗⢗⢗⢇⢕⢕⢕⢕⢝⢝⢕⢝⢝⢕⢕⢕⢕⢕⢕⢕⢕⢕⢕⢕⢕⢕⢕⢕⢕⢱⢕⢕⢕⢕⢕⢕⢕⢜⢜⢝⢧⣵⡕⢕⢜⢿⣿⣿⢝⣻⣟⢟⢟⢝⢟⢾⣿⣿⣿⣿⣿⣿⣿⣿⣿⣿⠀</a:t>
            </a:r>
            <a:br/>
            <a:r>
              <a:t>⢕⢕⢕⢕⢅⢁⠁⠑⠁⠁⠑⠙⠙⠟⢟⢟⢿⢗⢞⣟⣗⣗⣳⡷⢧⢗⢇⣕⣕⡧⢇⢕⢕⠑⠔⠄⠀⠀⠀⠀⠀⠀⠀⠀⠀⠀⢀⢄⣴⡴⢶⢆⢔⢴⢴⢴⢵⢷⢯⢿⢗⢕⢜⢕⢕⢕⢕⢇⢕⢄⢕⠕⢕⢕⢳⢕⢕⢕⢕⢕⢕⢱⢧⢕⢜⢕⢗⢗⡟⢹⣿⣿⣿⣿⣿⣿⣿⣿⣿⣿⣿⣿⢝⢜⢝⣕⡟⢇⢕⢕⣕⣵⡕⣗⣾⢟⢇⢕⢕⢱⢕⢝⢕⢇⢝⢝⢗⢇⢕⢕⢝⢟⢇⢟⢕⢇⣕⣕⣿⣿⣿⣿⣿⣿⣿⣷⣿⣻⣿⣟⢇⢕⢕⢕⢕⢕⢕⢕⢵⢕⢕⢕⢏⢇⢷⡷⢣⢵⢕⡵⣼⣿⣿⣕⣕⣕⢕⢕⢕⢕⢕⢕⢕⢕⢕⢕⢕⢕⢕⢕⢕⢕⢕⢕⢕⢕⢕⢕⢕⢕⢕⢕⢕⢕⢕⢕⢕⢕⢕⢕⢕⢕⢕⢕⢕⢜⢝⢗⢕⢜⣿⣿⣿⣿⣿⣿⣧⣵⡕⢕⢜⢝⢜⢝⢝⢝⢕⢝⢹⣿⠀</a:t>
            </a:r>
            <a:br/>
            <a:r>
              <a:t>⢕⢕⢕⢕⢕⢕⢄⢄⢔⢕⢱⢔⢄⠀⠀⠀⠁⠑⢕⢝⢽⢝⢏⢱⢟⢏⣟⣿⣿⣿⢕⢕⢄⠀⢀⠀⠀⠀⠀⠀⠀⠀⢀⢄⣴⣵⣾⢟⢕⢕⢕⢕⢕⢕⠕⠱⢵⢕⢕⢕⢜⣗⣇⣱⣵⡼⡷⢇⢕⢕⢱⢕⢕⢕⢕⣕⡕⢕⢗⢕⢕⢕⢕⡕⣵⣕⢜⢕⢧⣵⣿⣿⣿⣿⣿⣽⣿⢿⣿⢻⣿⣿⡏⣽⣟⣷⣾⡿⢟⣟⡟⢏⢹⢏⢝⢕⢕⠑⠑⠑⠁⢅⢕⣕⡕⣕⣕⣕⣔⢔⢅⢕⢕⢕⢕⢕⢝⢷⣿⣿⣿⣿⡿⢟⢟⢟⢟⢏⢗⢜⢇⢕⢕⢕⢇⢕⢕⣕⢕⢕⢕⢕⢕⢕⢜⡯⢽⣷⣵⣵⣝⣹⡝⢏⢱⢗⢇⢕⢕⢕⢕⢕⢕⢕⢕⢕⢕⢕⢕⢕⢕⢕⢕⢕⢕⢕⢕⢕⢕⢕⢕⢕⢕⢕⢕⢕⢕⢕⢕⢕⢕⢕⢕⢕⢕⢕⢕⢕⢕⢕⢕⢻⣿⢿⡟⢝⢕⢕⢇⢕⢝⢟⢧⢕⡗⢗⢕⢵⣿⣿⠀</a:t>
            </a:r>
            <a:br/>
            <a:r>
              <a:t>⢕⢕⠁⠁⠁⠁⠁⠑⢕⢕⢕⢕⢕⣕⢖⢕⣵⣵⢵⢵⢵⡗⢗⢿⣿⣿⡿⢟⢣⢿⢝⢕⢕⢅⠁⠀⠀⠀⢀⡄⢄⣰⣵⣿⣿⣿⣷⢧⢕⢣⢱⢕⢕⢄⢔⢕⢕⢱⣷⡞⣕⢕⣹⢝⢝⣿⣿⢿⣧⣵⢵⢇⢺⢵⡵⢷⣵⣱⣽⣷⣾⣧⢕⣗⣯⣵⣷⣾⣿⣿⣿⣿⣿⣿⣿⣿⣿⣷⣿⣧⣿⣿⣇⣕⡾⢟⢿⢕⢕⢕⢕⣵⣵⣵⣕⣕⣕⡄⢄⢄⣕⣕⣕⣕⡷⢷⡾⢿⣿⣿⣷⡗⢕⢜⢕⢕⢕⢜⣿⣿⣿⣿⣿⣕⢕⢕⢕⢕⢕⢕⢕⢕⢕⢕⢕⢕⢜⢗⢕⢕⢳⢧⢕⢕⢱⣵⣕⢻⢿⢿⢟⢿⣧⢕⢕⢕⢕⢕⢕⢕⢕⢕⢕⢕⢕⢕⢕⢕⢕⢕⢕⢕⢕⢕⢕⢕⢕⢕⢕⢕⢕⢕⢕⢕⢕⢕⢕⢕⢕⢕⢕⢕⢕⢕⢕⢕⢕⢕⢕⢕⣕⣕⣕⢕⢕⢕⢕⢱⣵⣵⣕⢕⢕⢕⢝⢇⢕⣼⣿⣿⠀</a:t>
            </a:r>
            <a:br/>
            <a:r>
              <a:t>⠕⠑⠄⠔⢔⢄⢄⢄⢄⢱⢕⢼⢷⣞⣗⡕⢕⢜⢕⢜⣏⣕⣕⢱⡞⢟⢳⡕⢕⢕⢕⢕⢕⢕⢕⢰⢖⣵⢗⢞⢽⢻⢏⣽⡇⢕⢇⢱⢕⢵⣇⢼⢕⢕⢕⢕⢕⢕⢹⢷⡵⢏⢟⢻⢯⣕⡝⣕⣝⡇⢝⢟⢗⣕⣜⣺⣽⣿⣿⣿⣷⣧⣼⣿⣿⣿⣿⣿⣿⣿⣿⣿⣿⣿⣿⣿⣯⣽⡵⢾⡿⢕⢏⢝⢕⢕⢕⢕⢕⢕⢕⢕⢕⢕⢕⣕⡕⢕⢼⢽⢽⣿⢏⣹⣕⣱⢞⢳⣼⣿⣿⣿⣷⣷⣷⣾⣷⣾⣽⣿⣿⣿⢇⢕⢕⢕⢕⢕⢕⢕⢕⢕⢕⢕⢕⢕⢕⢕⢕⢕⢕⢕⢱⣷⣷⢟⢝⢝⢟⣳⢕⢕⢸⡇⢕⢕⢕⢕⢕⢕⢕⢕⢕⢕⢕⢕⢕⢕⢕⢕⢕⢕⢕⢕⢕⢕⢕⢕⢕⢕⢕⢇⢝⢗⢳⣷⣧⢕⢕⢕⢕⢕⢕⢕⢕⢕⢕⢕⢕⢱⣿⣿⣷⢕⣕⣱⣕⣕⣼⡝⢕⢕⢕⢕⢕⢕⢕⢱⢝⢝⠀</a:t>
            </a:r>
            <a:br/>
            <a:r>
              <a:t>⢔⢄⢄⢘⢟⢗⠟⠕⢗⢗⢗⢝⢟⠇⢝⢝⢝⢕⢾⣿⣿⣿⢿⣻⣷⢷⢜⢝⣧⡷⢕⣕⢵⢕⣵⢎⢕⢕⢕⢕⢕⢺⡯⢏⢝⢝⢕⣕⣵⣕⣸⣗⢇⢕⢜⢻⣿⣿⣿⣯⢝⢕⢵⢕⢕⢕⢕⢝⣹⢏⢝⣹⣿⣻⣿⣿⡿⣿⣿⣿⣿⣿⣕⣕⣵⣿⣿⣿⣿⣿⣿⣿⣿⣿⢿⡿⢿⢎⢝⢜⢕⢕⢕⢕⢕⢕⢕⢕⢕⢕⢕⢕⢜⢕⢝⢕⢕⢕⢕⢕⢜⢝⢝⢝⢕⡜⢕⢺⢯⣿⡿⣿⣿⣿⣿⣏⡕⢜⢝⣻⣿⣷⣷⣵⣕⡕⢕⢕⢕⢕⢕⢕⢕⢕⢕⢕⢕⡕⢕⣇⣵⣕⣣⡺⡟⢷⣗⢧⡕⢝⣯⣾⡇⢕⢕⢕⢕⢕⢕⢕⢕⢕⢕⢕⢕⢕⢕⢕⢕⢕⢕⢕⢕⢕⢕⢕⢕⢕⢕⢕⢕⢕⢕⢇⢕⢕⢕⢕⢕⢕⢕⢕⢕⢕⢕⢕⢕⢕⢕⢜⢟⢟⢻⢟⢟⢏⢝⢝⢝⢝⢝⢕⢇⢕⢕⢱⢵⣗⣵⣷⠀</a:t>
            </a:r>
            <a:br/>
            <a:r>
              <a:t>⣿⣟⡕⣵⢵⢕⢱⣥⣕⣕⣕⣔⣠⣔⣕⣕⣕⣕⣕⡗⢏⢝⢝⢟⢗⣜⣵⢵⢿⣷⢿⣷⣵⣿⢏⢕⢕⢕⢔⢕⢕⣼⣷⣇⣇⢕⢿⢟⢝⢿⡿⢏⢕⢕⡾⢟⢕⣧⢕⢜⣕⢕⢱⡕⢕⢕⢕⢕⢕⢕⣿⣿⡿⣿⣿⣿⣿⣽⣿⣿⣿⣿⣿⣿⣿⣿⣿⣿⣿⣿⣿⣿⣿⡏⢕⢕⢕⢕⢕⢕⢕⢕⢕⢕⢕⢕⢕⣕⣎⣽⣷⣵⢷⢗⢗⢕⢕⢕⢕⢕⢕⢕⢕⢕⢕⢜⢗⢇⢝⢟⡿⣿⢿⡟⢞⣿⢕⢕⢸⣿⣿⣿⣿⣿⣿⣿⣿⣿⣷⣵⣕⣕⣕⣕⣵⣵⣞⣣⣧⢷⣵⣿⣷⣷⣷⣿⣿⢏⢕⢕⢜⣝⢿⢻⢱⢵⡕⢕⢕⢕⢕⢕⢕⢕⢕⢕⢕⢕⢕⢕⢕⢕⢕⢕⢕⢕⢕⢕⢕⢕⢕⢕⢕⢕⢕⢕⢕⢕⢕⢕⢕⢕⢕⢕⢕⢕⢕⢜⢕⢕⢕⢕⢕⢕⢕⢕⢕⢝⢕⢕⢕⢕⢕⢕⣵⣷⣾⣿⣿⣿⠀</a:t>
            </a:r>
            <a:br/>
            <a:r>
              <a:t>⠙⠙⠝⠕⢗⢾⢿⣿⣿⣿⣿⣿⣟⣟⢟⣹⣹⣝⣝⣽⣷⣷⣷⣿⣿⣯⣵⣿⣿⡽⢽⢟⢟⢕⢕⢕⢕⢕⢕⢕⢱⣿⣏⢇⢟⢕⢕⢕⢕⡜⢕⢕⢕⣿⢕⢕⣕⣹⣿⣿⣿⣧⣱⣇⣕⢕⢕⢕⢕⢟⢿⣿⢜⢿⣿⣿⣿⢿⣿⣿⣿⣿⣿⣿⣿⣿⣿⡿⢟⣻⣿⢹⡕⢕⢕⢕⢕⢕⢱⣷⣷⣵⣕⣱⣿⢟⢏⢟⢎⢕⢕⢕⢕⢕⢕⢕⢕⢕⢕⢕⢕⢕⢕⢕⢕⢕⢕⢕⢕⣕⢕⣵⣾⣿⣿⣧⣕⣕⣵⣿⣿⣿⣿⣿⣿⣿⣿⣿⣿⣿⣿⣿⢿⢏⢝⢝⢕⣱⣾⣿⣿⣿⣿⣟⡽⢕⢕⢕⢕⢕⢜⢕⢱⢱⢕⡕⢕⢕⢕⢕⢵⢕⣕⡕⢕⢕⢕⢕⢕⣸⣿⣇⢕⢕⢕⢕⢕⢕⢕⢕⢕⢕⢕⢕⢕⢕⢕⢕⢕⢕⢕⢕⢕⢕⢕⢕⢕⢕⢕⢕⢕⢕⢕⢕⢕⢕⢕⢕⢕⢕⢕⢕⢕⢕⢜⣿⣿⣿⣿⣿⠀</a:t>
            </a:r>
            <a:br/>
            <a:r>
              <a:t>⢄⢄⢄⢄⢀⣁⢁⢁⣕⢕⡜⢝⢝⢝⢟⢟⢿⣿⣿⣿⣿⣿⣿⣿⣿⡿⢝⡱⢕⢕⢱⢕⢕⢕⢕⢕⢱⢧⢕⢕⢕⢹⣿⢟⢕⢕⢕⢇⢱⢕⡕⢕⣸⣿⣇⣵⣿⣿⢿⣿⣿⣯⡿⢿⢿⢕⢕⣕⣷⢱⢷⢟⢻⣷⣿⢜⢟⣵⢳⢿⣿⣿⣿⣿⣿⣿⣿⣿⣗⡏⢜⣕⡳⢕⢕⣳⣿⡷⢿⢿⢿⢟⢎⢝⢕⢕⢕⢕⢕⢕⢕⢕⢕⢕⢕⢕⢕⢕⢕⢕⢕⢕⢕⢕⢕⢕⢕⢕⢕⢜⢺⣿⣿⣿⣿⣿⣿⣿⣿⣿⣿⣿⣿⣿⣿⣿⣿⣿⣿⣿⣯⣵⣕⣵⣵⣷⣾⣿⣿⣿⣿⡟⢝⡝⢕⢕⢕⢕⢕⢕⢕⢕⢕⡕⢸⢵⢼⢯⢕⢕⣕⣽⣵⣵⣧⣕⢕⢕⢺⢿⢿⣿⣷⡕⢕⢕⢕⢕⢕⢕⢕⢕⢕⢕⢕⢕⢕⢕⢕⢕⢕⢕⢕⢕⢕⢕⢕⢕⢕⢕⢕⢕⢕⢕⢕⢕⢱⣵⣷⢕⢕⢕⢕⢱⣾⣿⣿⣿⣿⣿⠀</a:t>
            </a:r>
            <a:br/>
            <a:r>
              <a:t>⠚⠛⠛⠛⠛⠛⠓⠑⠓⠓⠓⠑⠘⠑⠑⠓⠃⠑⠚⠛⠛⠛⠛⠛⠛⠃⠑⠑⠘⠑⠑⠑⠃⠑⠑⠓⠃⠑⠑⠑⠑⠘⠛⠃⠑⠑⠃⠘⠑⠑⠑⠘⠛⠛⠛⠛⠛⠑⠑⠑⠑⠛⠋⠑⠓⠑⠚⠛⠑⠑⠑⠘⠛⠛⠛⠛⠛⠓⠚⠛⠛⠛⠛⠛⠛⠃⠑⠘⠓⠓⠚⠛⠛⠛⠛⠋⠙⠑⠑⠑⠑⠑⠑⠑⠑⠑⠑⠑⠑⠑⠑⠑⠑⠑⠑⠑⠑⠑⠑⠑⠑⠑⠑⠑⠑⠑⠑⠑⠑⠑⠑⠛⠛⠛⠛⠛⠛⠛⠛⠛⠛⠛⠛⠛⠛⠛⠛⠛⠛⠛⠛⠛⠛⠛⠛⠛⠛⠛⠛⠛⠛⠓⠓⠚⠃⠃⠑⠑⠑⠑⠓⠓⠚⠛⠃⠑⠑⠑⠙⠙⠑⠑⠑⠘⠙⠑⠑⠑⠑⠑⠑⠙⠙⠓⠑⠑⠑⠑⠑⠑⠑⠑⠑⠑⠑⠑⠑⠑⠑⠑⠑⠑⠑⠑⠑⠑⠑⠑⠑⠑⠑⠑⠑⠑⠑⠑⠑⠛⠛⠓⠑⠑⠑⠛⠛⠛⠛⠛⠛⠛⠀</a:t>
            </a:r>
            <a:br/>
          </a:p>
        </p:txBody>
      </p:sp>
    </p:spTree>
  </p:cSld>
  <p:clrMapOvr>
    <a:masterClrMapping/>
  </p:clrMapOvr>
</p:sld>
</file>

<file path=ppt/slides/slide9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⡵⢱⢕⢕⢕⢕⢕⢕⢕⢕⢕⢝⣝⢕⢕⢕⢕⢕⢕⢕⢕⢗⢿⣿⣿⣿⣹⡿⢇⢕⢇⢕⢕⢕⢕⢕⢕⢕⢕⡝⢏⢝⢝⢏⢝⢟⢻⣿⣷⣿⢵⢯⢽⣟⣿⣷⣵⣜⣕⣕⣕⣕⣵⣕⣕⣕⣽⣾⣿⣏⣽⣱⣿⣿⣿⡿⢿⢿⢝⢝⢵⢕⢫⣽⡿⢿⢿⢿⣿⣿⣟⡻⢝⢝⢕⢜⢕⢕⢕⢕⢕⢕⢕⢕⣝⢕⢕⢜⢝⢟⢼⣿⣿⣿⣿⣿⣕⣕⢵⢕⢕⢕⢵⢷⢵⢕⢕⢕⢜⢷⣷⣯⡕⢕⢕⣕⣕⣼⡷⢷⢟⣗⡕⣜⢟⡕⢕⢝⢇⢕⢕⢕⢕⢕⢕⢕⢕⢕⢕⢕⢝⢕⢕⢕⢕⢕⢕⢕⢵⣕⢕⢕⢕⢕⢜⢝⢝⢟⢷⣷⣵⡕⢕⢕⢕⢕⢕⢕⢕⢕⢕⢕⢕⢕⢕⢕⢕⢕⢕⢕⢕⢕⢕⢕⢕⢕⢕⢕⢕⢕⢕⢕⢕⢕⢕⢕⢕⢕⢕⢕⢕⢕⠀</a:t>
            </a:r>
            <a:br/>
            <a:r>
              <a:t>⣿⣿⣿⣿⣿⣿⣿⣿⢿⢟⢟⢕⢕⢕⢕⢕⢕⢕⢕⢕⢕⢕⣗⢕⢕⢱⡇⢝⢕⣕⢕⢝⢗⢗⢇⢕⢕⢕⢕⢕⢕⢜⢕⢕⢕⢵⢵⢕⢝⢗⢗⢷⣷⣧⣗⣜⢞⢏⢝⢗⢳⢷⢷⣷⢵⣽⣼⣿⣵⣷⣼⣿⣿⣿⣿⣿⣿⣿⣿⣯⣽⣿⣝⡝⢝⣽⣿⣿⣿⣿⣿⣟⣹⣷⡵⢵⢵⢱⣕⣧⢸⣻⢕⣗⢗⣎⡕⢞⢟⢽⣕⡕⢕⢕⢕⢕⢕⢕⢕⢜⢕⢕⢕⢇⢕⣕⣷⣧⣟⢿⢿⢷⣜⢕⢮⣝⢗⢕⢕⢕⣞⣕⣕⣟⡱⢕⣵⣵⡵⢜⣇⡕⢟⢧⡕⢕⢕⢕⢕⢕⢕⣕⢕⢕⣕⢕⢵⢵⢹⢸⡏⢕⠕⠁⠑⠕⠕⠕⢕⢕⢕⢕⢱⢵⢷⡷⢗⢵⢕⢕⢕⢕⢕⢕⢕⢕⢗⢻⣿⣿⢿⢷⢕⢱⢕⢕⢕⢕⢱⢷⣧⣕⣕⣕⢕⢕⢕⢕⢕⢕⢕⢕⢕⢕⢕⢕⢕⢕⢕⢕⢕⢕⢕⢕⢕⢕⢕⢕⢕⢕⠀</a:t>
            </a:r>
            <a:br/>
            <a:r>
              <a:t>⣿⣿⣿⣿⣿⣿⡿⢕⢕⢕⢕⢕⢕⢕⢕⢕⢕⢕⢕⢕⢕⢕⢕⢜⢕⢕⢕⢕⢕⢜⢇⢵⢕⢕⢕⢱⢕⢕⢕⢕⢕⢹⢽⢽⢗⢗⢇⢵⢕⢕⢇⢕⢗⢟⣟⣟⢏⢿⢿⢳⡕⣕⣝⣻⣿⣿⣿⣿⣿⣿⣿⣿⣿⣿⢻⢟⡻⢿⡿⢿⢿⢝⢕⢟⢿⣿⡧⢽⣿⣿⢿⢟⢗⢇⢜⣸⢷⣿⣿⣿⣿⣿⣏⣽⢕⣕⢕⢕⢕⢱⣜⡕⢕⢕⢕⢱⡧⢕⡕⢕⢕⢕⢕⣻⣿⣾⣿⣿⣏⣕⡱⣱⣵⣷⣗⣕⡸⢣⣕⢕⢗⢕⢕⢕⢜⢝⣿⣏⣵⣧⢼⣿⣿⣷⣿⣿⣾⣧⣵⣞⢝⢕⢕⢕⢕⢕⣕⢱⢕⢏⢕⠑⠀⠀⠀⢀⢄⢄⢕⣱⣾⢏⣵⢞⢟⢝⢗⢇⢕⠕⢕⢕⢕⢳⢇⢕⢕⢱⢿⢷⣵⢵⢱⢕⢇⢕⢕⢇⢕⢕⢜⣽⣽⡝⢹⢝⢗⢗⢗⢗⣗⡕⣵⣗⣷⣗⡧⢵⡕⢗⢕⢵⢧⢵⢵⢵⢕⢕⢱⢵⠀</a:t>
            </a:r>
            <a:br/>
            <a:r>
              <a:t>⣿⣿⣿⢿⢟⢏⢕⢕⢕⢕⢕⢕⢕⢕⢕⢕⢕⢕⢕⢕⢕⢕⢕⢕⢕⢕⢕⢕⢕⢕⢕⢜⢕⢕⢕⢕⢱⢗⢕⢕⢕⢱⢕⢕⢕⢕⢕⢕⢕⢕⢕⢕⢕⢕⢜⢝⢝⢟⢟⢝⢿⢿⣟⣗⣟⣿⣿⣿⣿⣿⣯⣽⣝⡝⢕⣵⢵⣿⢇⢵⢵⢕⢕⢕⣱⣮⢜⢝⢼⣿⣿⣷⣾⣾⡟⢿⣿⣿⣿⣿⣿⢿⢟⢝⢕⢕⠕⠕⢕⢜⢕⢜⢿⢿⣾⣵⡕⢜⢳⣕⢱⣕⢜⢗⢕⢕⢜⣱⣽⣵⢕⢝⢗⢎⢿⢗⢱⢷⣕⢞⢟⢟⢟⢟⢧⢕⢜⢽⢿⣇⡕⢟⢻⢿⢟⣷⡏⢱⣵⣿⣕⢕⢕⢕⢕⣷⡗⢕⢕⢕⢔⢔⠑⠑⠕⢕⢕⢕⢜⢝⢕⢜⢕⢕⠕⢕⢕⢕⢕⢔⢕⢕⢼⡟⢵⡵⢗⢕⢷⢟⢇⢕⢕⢗⢕⢕⢕⢕⢕⢕⢕⢕⢟⢏⢝⢝⢕⢕⢜⣻⡿⢿⣷⣗⣱⢵⢵⢷⣵⣵⢕⢕⢕⢕⢕⢕⢕⢕⢕⢕⠀</a:t>
            </a:r>
            <a:br/>
            <a:r>
              <a:t>⣹⣿⡿⢏⢕⢕⢕⢕⢕⢕⢕⢕⢕⢕⡕⢕⢕⢕⢕⢕⢕⢕⢕⠕⢕⢕⢕⢕⢕⢕⢕⢕⢕⢕⢕⢕⢕⢕⢕⠕⠁⠑⠕⠑⠁⠁⢕⢕⠁⠀⢔⢕⢕⢜⢕⢜⢏⢕⢗⢕⢕⢜⢝⢝⢟⢏⢝⢜⢜⢝⢟⢟⢟⢟⢟⢟⢟⢿⣿⢏⣹⣿⢿⢏⢝⢝⢗⢕⢕⢹⢼⢿⢿⡇⢕⢕⢝⢝⢇⠑⢕⢜⠕⠑⠀⠀⠀⠀⠑⢝⠝⠝⠝⢝⢏⢝⢟⣺⡎⢕⢜⢝⡝⢝⢗⢕⢕⢇⢕⣵⣼⣕⢕⢣⢵⢵⣕⣕⢕⢝⢝⢕⢕⢕⢕⢕⢕⢕⢕⢕⢕⢕⢕⣱⣕⣜⡏⢕⢕⢕⢕⡷⢇⢕⣱⣵⣕⣕⢕⠁⢑⢕⢕⢔⢕⢕⢕⢕⣕⡕⢵⢕⢕⢇⢕⢕⢕⢳⣧⣱⢵⢕⢱⡕⢕⢕⢕⢕⢕⠕⢕⢝⠕⠑⢕⢕⢕⢕⢕⢕⡕⢕⢕⢕⢕⢕⢕⢕⢕⢕⢕⢕⢕⢟⢇⢕⢕⡕⢕⢕⢕⢕⢕⢕⢕⢗⢕⢗⢗⣕⠀</a:t>
            </a:r>
            <a:br/>
            <a:r>
              <a:t>⣿⣿⣟⢕⢕⢇⢕⢕⢕⢕⢕⢕⢜⢕⠕⢕⢑⠕⠗⢕⢕⢕⢕⠔⠀⢕⢕⢕⠁⠄⢕⢕⠕⠕⠑⠁⠑⠁⢁⢀⢀⠀⠄⠑⠑⠁⠁⠁⠀⠁⠁⠑⠕⠕⠕⠕⠕⢕⢕⢕⢕⢕⢕⢕⢕⢕⢕⢕⢕⢕⢕⢕⢕⢕⢎⢕⡕⡕⢵⢼⢵⢏⢕⢕⢕⢕⢕⢕⢕⢕⢕⢕⢕⢷⢕⢕⢕⠑⠁⠀⠑⠑⠀⠀⠀⠀⠀⠀⠀⠀⠀⠀⠀⠀⠁⠑⠜⢕⢕⡕⢕⢕⢜⢇⢕⢕⢕⢕⢻⣕⢕⢝⢇⢕⢜⢟⢕⢕⢕⢕⢕⢕⢕⢕⢕⢕⢕⢕⢕⢕⢕⢕⢕⢕⢕⢕⢕⢕⢕⢕⢕⢕⢕⢱⣼⢟⢕⢕⢕⢕⢕⢀⢄⠕⢕⢕⣕⡕⢕⢗⣕⡕⢕⡕⢕⣕⢕⢕⢕⢕⢜⢝⢟⢱⢵⢵⢷⡕⢕⢄⢄⢑⠔⠐⠀⠑⢕⢕⢕⢟⢏⢕⢕⢕⢕⣵⡕⢕⢕⢕⣕⣕⣕⢕⢕⢕⢕⢝⢝⢕⢕⢕⢕⢕⢕⢏⢕⢕⢕⢝⠀</a:t>
            </a:r>
            <a:br/>
            <a:r>
              <a:t>⣟⣽⣷⣵⣵⢕⢗⢇⢕⢕⢕⢕⢑⢑⠀⠄⢅⢔⢄⢕⢕⢕⢔⢄⢄⢕⢁⢑⢄⠔⠕⠑⠁⢀⢄⢄⢔⢑⠅⠀⠐⠀⠀⠀⠀⠀⠀⠀⠀⠀⠀⠀⠀⠀⠀⠀⠀⠀⠀⠀⠁⠁⠑⠑⠑⠕⠕⠕⠕⠕⢕⢕⢕⢕⢕⢕⢕⢕⢕⢕⢕⢵⣷⣕⣣⣱⣕⣕⣕⣵⢇⢕⢕⢕⢕⢕⢕⢔⢀⠀⠀⠀⠀⠑⠀⠀⠀⠀⠀⠀⠀⠀⠀⠀⠀⠀⠀⠁⠁⠁⠁⠁⠑⠑⠑⢔⢕⢕⠕⠑⠑⢕⠕⠕⠑⠁⠁⠁⠑⠀⠁⠑⠕⠑⠑⠑⠕⢕⢕⢕⢕⢕⢕⢕⢕⢕⢜⢕⢕⢕⢕⢕⢕⢕⢕⢕⢕⢕⢕⢕⢕⢕⢑⢕⠕⠘⠝⠕⠑⠁⠁⠁⠑⠁⠕⠕⠑⠑⢕⢕⠑⠕⠇⢕⢕⢕⢕⢕⢕⢕⢕⢕⠔⠀⠀⠀⠁⢕⢕⢱⢕⢕⢕⣕⢕⢝⢕⢕⢕⢕⣹⣽⣇⢕⣕⣕⢕⢕⢕⢕⢕⢕⢕⢕⢕⢕⢕⢕⢱⢷⠀</a:t>
            </a:r>
            <a:br/>
            <a:r>
              <a:t>⢎⢝⢜⢝⢝⢕⢕⢕⢕⢕⢕⢕⢕⠁⠀⠀⠕⠕⠑⢕⢕⢕⢕⢕⠑⠑⠑⠑⠀⢀⢄⢄⢅⠕⠕⠕⠁⠀⠀⠀⠀⠀⠀⠀⠀⠀⠀⠀⠀⠀⠀⠀⠀⠀⠀⠀⠀⠀⠀⠀⠀⠀⠀⠀⠀⠀⠀⠀⠀⠀⠀⠀⠀⠀⠀⠀⠀⠀⠑⠜⢝⢎⢟⢿⣿⣿⣿⡿⢟⢕⠕⠑⠕⢕⢕⢕⢕⢕⢕⢔⢔⢔⢕⢑⠀⠀⠀⠀⢀⠀⢔⢀⠀⠀⠀⠀⠀⠀⠀⠀⠀⠀⠀⠀⠑⠑⠑⠀⠀⠀⠀⠄⠀⠀⠀⠀⠀⠀⠀⠀⠀⠀⠀⠀⠀⠀⠀⢕⢕⢕⢕⢕⢕⢕⢕⢕⢕⢕⢕⢕⢕⢕⢕⢕⢕⢕⢕⢕⢕⢕⢕⢕⢕⢕⢔⢔⢔⢔⢔⢔⢔⢄⢄⢔⢕⢔⢔⢔⠕⠁⠀⠀⢔⢕⠑⠑⢕⢕⢕⢕⢕⢕⢕⠕⠀⠀⠀⢄⢕⢕⢕⢇⢕⢝⢳⢿⣿⣷⣾⢿⣿⣿⣿⣿⣿⢟⢕⢕⢕⢕⢕⢕⢕⢕⢕⢕⢕⢕⢕⢕⠀</a:t>
            </a:r>
            <a:br/>
            <a:r>
              <a:t>⢜⢇⡱⢕⠑⠑⢅⢅⢅⢕⢕⢕⢕⠔⠀⠀⢄⠕⠐⠑⠑⢅⠀⢄⢕⢄⠀⠀⠀⠐⠑⠑⠁⠀⠀⠀⠀⠀⠀⠀⠀⠀⠀⠀⠀⠀⠀⠀⠀⠀⠀⢀⢀⢀⢀⢑⢑⢑⢑⢕⠔⢕⢕⢑⢀⢀⠀⠀⠀⠀⠀⠀⠀⠀⠀⠀⠀⠀⠀⠀⠀⠀⠁⢑⢕⢝⢜⢕⠑⠑⠀⠀⠀⠀⠁⠑⠑⠑⠑⠕⢕⠕⢕⢕⢕⢔⢔⢔⢕⢕⢕⢀⠁⢔⢕⢕⢀⠀⠀⠀⠀⠀⠀⠀⠀⠀⠀⠀⠀⠀⠀⠀⠀⠀⠀⠀⠀⠀⠀⠀⠀⠀⠀⠀⠀⠀⢔⢑⠑⠕⢕⠕⠑⠑⠑⠑⠑⠁⠀⠀⠁⠀⠑⠑⠕⢕⢕⢕⠕⠕⠘⠝⠕⠕⢕⢕⢕⢕⠕⠕⠕⠕⠕⠕⠕⠕⠕⠄⠀⠀⠀⠀⠀⠁⠀⠀⠀⠀⠁⠁⠀⠀⢀⢀⢀⢄⢔⢕⢕⠕⠑⢑⢕⢕⢜⢕⢹⢏⢿⢷⣿⢿⣿⣿⣏⢕⢕⠁⠀⠀⠁⠕⠕⢕⢕⢕⢕⢕⢕⢕⠀</a:t>
            </a:r>
            <a:br/>
            <a:r>
              <a:t>⠕⢕⢕⢕⢔⢔⢕⠕⠑⠁⠁⠁⠑⠀⠄⠕⠁⠀⠀⠀⢄⢕⢅⠑⠕⢕⢄⠀⠀⠀⠀⠀⠀⠀⠀⠀⠀⢀⢀⢄⢄⠄⠐⠐⠀⠀⠀⠀⠀⠀⠀⠁⠑⠑⢕⠕⠄⠀⠀⠀⠀⠀⠀⠀⠀⠀⠀⠀⠀⠀⠀⠀⠀⠀⠀⠀⠀⠀⠀⠀⠀⠀⠀⠀⠀⠀⠁⠁⠁⠁⠁⠀⠀⠀⠀⠀⠀⠀⠀⠀⠄⠀⠀⠑⠑⠕⠕⢕⢕⢕⢕⢕⢔⢕⢕⢕⢕⢄⢄⢀⠀⠀⠀⠀⠀⠀⠀⠀⠀⢀⠀⠀⠀⠀⠀⠀⠀⠀⠀⠀⠀⠀⠀⠀⠀⠀⠀⠑⢅⠔⠑⠀⢀⢀⠀⠀⠀⠀⠀⠀⠀⠀⠀⠀⠀⠀⠑⢕⠁⠀⠐⢄⢄⠀⠀⠀⠑⠑⠑⠑⢕⢔⠄⠄⠀⠀⢅⢅⠑⠀⠀⠀⠀⠀⠀⠀⠀⠀⠀⠀⠁⠑⢕⡕⢕⢕⢕⢅⢕⢔⢕⢇⢕⠑⠕⠕⢕⢕⢱⢕⢕⢕⢕⢝⠇⠕⢔⠄⠄⢔⢔⢔⢄⢑⢕⢕⢕⢕⢕⢕⠀</a:t>
            </a:r>
            <a:br/>
            <a:r>
              <a:t>⠀⠁⠁⠁⠀⠀⠁⠀⠀⠀⠀⠀⠀⢀⠀⠀⠀⠀⢀⠄⢅⢕⢔⠀⠀⠁⢕⠀⠀⠀⠀⠀⠀⠀⠀⠀⢔⠕⠁⠀⠀⠀⠀⠀⠀⠀⢄⢄⢔⢔⢀⢄⢄⢔⢕⢔⠄⠀⠀⠀⠀⠀⠀⠀⠀⠀⠀⠀⠀⠀⠀⠀⠀⠀⠀⠀⠀⠀⠀⠀⠀⠀⠀⠀⠀⠀⠀⠀⠀⠀⠀⠀⠀⠀⠀⠀⠀⠀⠀⠀⠀⠀⠀⠀⠀⠀⠀⠁⠑⠑⠑⠑⠐⠁⢁⠑⠕⢕⢕⢕⢔⠔⠄⠄⢀⢀⢀⠀⠀⠑⠁⢐⢄⠀⠀⠀⠀⠄⢄⠀⠀⠀⠀⠀⠀⠀⠀⠀⠁⠁⠄⠀⠀⠀⠀⠀⠄⠀⠀⠀⠀⠀⠀⠀⢀⢀⠀⠁⢀⠀⠀⠀⢀⠀⠀⠀⠀⠀⠀⠀⠁⢕⢀⢀⢀⢔⢔⢁⢄⢄⢔⢔⠀⠐⠀⠀⠀⠀⠀⠀⠀⢄⢜⢕⢕⠕⢕⢕⢕⢕⢕⠑⢁⠔⢀⢅⢅⢕⢕⢕⢕⢕⢕⢕⢔⢕⢕⢕⢕⢕⢕⢕⢕⢕⢕⢕⢕⢕⢕⢕⠀</a:t>
            </a:r>
            <a:br/>
            <a:r>
              <a:t>⢕⠀⠁⠁⢀⢀⠀⠀⠀⠀⠀⠀⠀⠁⠐⠀⠀⠀⠁⠐⠁⠁⠁⢀⢄⢄⠕⠀⠀⠀⠀⠀⠀⠀⠀⢄⠑⠀⠀⠀⠀⠀⠀⠀⠀⢀⢕⢑⢕⢕⢕⢕⠕⠕⠕⠁⠁⠀⠁⠁⠀⠀⠄⢄⢀⠀⠀⠀⠀⠀⠀⠀⠀⠀⠀⠀⠀⠀⠀⠀⠀⠀⠀⠀⠀⠀⠀⠀⠀⠀⠀⠀⠀⠀⠀⠀⠀⠀⠀⠀⠀⠀⠄⢀⢀⢀⠀⠀⠀⠀⠀⠀⠄⠀⠀⠁⠐⠑⠕⠕⠕⠕⢕⢕⢕⢕⢀⢀⢁⢕⢕⢕⢕⢑⢀⢀⢀⢐⢄⢔⠀⠀⠀⠀⠀⠀⠀⠀⠀⠀⠀⠄⢕⢕⢔⢄⢔⢀⢀⢄⢀⢀⢀⢀⢀⢀⠑⠑⠔⠄⠄⠄⢄⢀⢀⢀⢀⢀⢀⢔⢔⢕⢕⢕⢕⢕⢕⢕⢕⢕⢕⢕⢕⢕⢀⢀⢄⢄⢀⢄⢔⢕⢕⢕⢕⢕⢕⢕⢕⢕⢕⢕⢕⢕⢕⢕⢕⢕⢕⢕⢕⢕⢕⢕⢕⢕⢕⢕⢕⢕⢕⢕⢕⢕⢕⢕⢕⢔⢔⢕⠀</a:t>
            </a:r>
            <a:br/>
            <a:r>
              <a:t>⢕⢕⢕⢕⠑⠁⠀⠀⠀⠀⠀⠀⠀⠀⠀⠀⠀⠀⠀⠀⢄⢄⠀⠑⠁⠁⠀⠀⠀⠀⠀⠀⠀⠀⠀⠀⠀⠀⠀⠀⠀⠀⠀⠀⠐⢕⢕⢕⢕⠐⠀⠀⠀⠀⠀⠀⠀⠀⠀⠀⠀⠀⠀⠀⠁⠑⠔⢄⠀⠀⠀⠀⠀⠀⠀⠀⠀⠀⠀⠀⠀⠀⠀⠀⠀⠀⠀⠀⠀⠀⠀⠀⠀⠀⠀⠀⠀⠀⠀⠀⠀⠀⠀⠐⢁⠅⢔⢕⠑⢄⢄⢀⢄⢄⢄⢀⠀⠀⠔⢐⠀⠀⠀⠁⠁⠀⠀⠀⠑⠕⠑⢕⢕⠕⢕⢕⢕⢕⢕⢅⢄⢔⢔⢔⢔⠔⠔⢕⢕⢕⢕⢕⢁⢐⢐⢐⢕⢕⢕⢕⢕⢕⢕⢕⢕⢕⢕⢕⢕⢕⢕⢕⢕⢕⢕⢕⢕⢅⢕⢅⢅⢅⢕⢕⢕⢕⢕⢕⢕⢕⢕⢕⢕⢔⢔⠕⠕⠕⢕⢕⢕⢕⢕⢕⢕⢕⢕⢕⢕⢜⢕⢕⢱⢕⢕⢕⢕⢕⢕⠕⠕⢕⠕⠕⢕⢕⢕⠕⢕⢕⠕⢕⢕⢕⢕⢕⢕⢑⢁⢀⠀</a:t>
            </a:r>
            <a:br/>
            <a:r>
              <a:t>⢐⢄⠄⢀⠀⠀⠀⠀⠀⠀⠀⠀⠀⠀⠀⠀⠀⠀⠀⠀⠑⠑⠑⠀⠀⠀⠀⠀⠀⠀⠀⠀⠀⠀⠀⠀⠀⠀⠀⠀⠀⠀⠀⠀⠀⠀⠁⠁⠁⠀⠀⠀⠀⠀⠀⠀⠀⠀⠀⠀⢄⠀⠀⢀⠀⠀⠀⠀⠑⠀⠀⠀⠀⠀⠀⠀⢀⠀⠀⠀⠀⠀⠀⠀⠀⠀⠀⠀⠀⠀⠀⠀⠀⠀⠀⠀⠀⠀⠀⠐⠐⠔⢄⠁⠐⠀⢀⠅⠄⢕⠕⢅⢅⢁⠑⢁⠑⠀⠀⠀⠀⠀⠀⠀⠀⠀⠀⠀⠀⠀⠀⠀⠕⢔⠀⢕⢕⢕⢕⢕⢕⢕⢕⢕⢕⢕⢕⢕⢕⢕⢕⢕⢕⢕⢕⢕⢕⢕⢕⢕⢕⢕⢕⢕⢕⢕⢕⢕⢕⢕⢕⢕⠑⢕⢕⢕⢕⢕⢕⢕⢕⢕⢕⢕⢕⢕⢕⢕⢕⢑⢕⢕⢕⢕⢕⢕⠀⠀⠑⠕⢕⢕⢕⢕⢕⢕⠕⠄⠔⢕⢕⢕⢕⢕⢕⢕⢕⢕⢁⢄⠅⠐⢕⢅⢀⠀⠁⠀⠑⢕⢀⢀⠁⠁⢁⢁⢑⠁⠁⠁⠀</a:t>
            </a:r>
            <a:br/>
            <a:r>
              <a:t>⠁⠁⠀⠀⢄⢄⢔⠀⠀⠀⠀⠀⠀⠀⠀⠀⠀⠀⠀⠀⠀⠀⠀⠀⠀⠀⠀⠀⠀⠀⠀⠀⠀⠀⠀⠀⠀⠀⠀⠀⠀⠀⠀⠀⠀⠀⠀⠀⠀⠀⠀⠀⠀⠀⠀⠀⠀⠀⠀⠀⠀⠀⠀⠀⠀⠀⠀⠀⠀⢄⢀⠀⠀⠀⠀⠀⠀⠀⠀⠀⠀⠀⠀⠀⠀⠀⠀⠀⠀⠀⠀⠀⠀⠀⠀⠀⠀⠀⠀⠀⠄⠀⠀⠁⠄⠀⠀⠀⠀⠀⠀⠑⠑⢕⢔⢔⢁⠐⠀⠀⠀⠀⠀⠀⠀⠀⠀⠀⠀⠀⠀⠀⠀⠑⠀⢀⠑⢕⢕⢕⢕⢕⢕⢕⢕⢕⢕⢕⢕⢕⢕⢕⢕⢕⢕⢕⢕⢕⢕⢕⢕⢕⢕⢕⢕⢕⢕⢕⢕⢕⢕⢕⢕⢕⢕⢕⢕⢕⢕⢕⢕⢕⢕⢕⢕⢕⢕⠕⠕⢕⢕⢕⢕⢕⢕⢕⢔⢀⢀⢑⠕⠁⠁⢕⢕⢕⢕⢄⠄⢕⢕⢕⢕⢕⢕⢕⢕⢕⢔⢔⢄⢔⢕⢕⢕⢔⢔⢄⢀⢕⢕⢕⢕⢔⢔⢔⢕⢑⢁⠑⠀</a:t>
            </a:r>
            <a:br/>
            <a:r>
              <a:t>⠀⠀⠀⠀⠕⢕⢕⢕⢄⠀⠀⠀⠀⠀⠀⠀⠀⠀⠀⠀⠀⠀⠀⠀⠀⠀⠀⠀⠀⠀⠀⠀⠀⠀⠀⠀⠀⠀⠀⠀⠀⠀⠀⠀⠀⠀⠀⠀⠀⠀⠀⠀⠀⠀⠀⠀⠀⠀⠀⠀⠀⠀⠀⠀⠀⠀⠀⠀⠀⠀⠁⠕⠔⢄⠀⠀⠀⠀⠀⠀⠀⠀⠀⠀⠀⠀⠀⠀⠀⠀⠀⠀⠀⠀⠀⠀⠀⠀⠀⠀⠀⠁⠀⠀⠀⠀⢀⠀⠀⢄⢕⢅⢑⢕⢕⢕⠕⢅⢔⢔⢀⠀⠀⠀⠀⠀⠀⠀⠀⠀⠀⠀⢔⢄⢀⢑⢕⢕⢕⢕⢕⢕⢕⢕⢕⢕⢕⢕⢕⢔⢁⢑⢑⠑⠁⠑⠑⠑⠑⠑⠑⠕⠔⢕⢕⢕⢕⢗⢗⢕⢕⣕⣕⡕⢵⡵⢕⢕⢕⢕⢕⢕⢕⢕⢕⢕⢕⢕⢕⢕⢕⢕⢕⢕⠕⠕⠕⠑⠑⠑⠁⠀⠀⠄⠑⠑⠑⠑⢀⢀⠁⠑⠑⠑⢑⠑⠑⠑⢀⢀⢅⢕⢕⢕⢕⢕⢕⢕⠕⠕⠕⢕⢕⢕⠕⠁⠐⠕⠑⢑⠀</a:t>
            </a:r>
            <a:br/>
            <a:r>
              <a:t>⠄⠄⠄⠀⠀⠐⠕⢕⡕⢕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⢕⢄⢄⢄⢀⢀⠁⢕⠁⠑⢕⢕⢕⢕⢄⢄⠀⠀⠀⠀⠀⠀⠀⠀⢔⢔⢕⠑⠀⠁⠑⠔⢕⢕⢕⢕⢕⢕⢕⢕⢕⢕⢕⢕⢕⢕⢕⢕⢑⢀⠀⠀⠀⠀⠀⠀⠀⠀⠁⠕⠕⠕⢕⢕⢕⢕⢕⣵⣵⣷⣵⣕⣕⣕⢕⢕⢕⢝⢕⢕⢕⢕⢄⢀⠀⠀⠀⠀⢀⢀⠀⢄⢀⢀⢀⢀⠀⠐⠐⢐⢑⢔⢕⢕⢔⢔⢔⢕⢕⢕⢔⢔⢔⢕⢕⢕⢕⢕⢕⢕⢕⠀⠀⠀⠀⠀⠀⢕⢀⠀⠀⠀⠔⢕⠀</a:t>
            </a:r>
            <a:br/>
            <a:r>
              <a:t>⠀⠀⠀⠀⠀⠀⠀⠁⠕⢕⢕⠀⠀⠀⠀⠀⠀⢄⠄⠀⠀⠀⠀⠀⠀⠀⠀⠀⠀⠀⠀⠀⠀⠀⠀⠀⠀⠀⠀⠀⠀⠀⠀⠀⠀⠀⠀⠀⠀⠀⠀⠀⠀⠀⠀⠀⠀⠀⠀⠀⠀⠀⠀⠀⠀⠀⠀⠀⠀⠀⠀⠀⠀⠁⠑⠁⠔⠀⠀⢄⢄⢄⢀⢀⠀⠀⠀⠀⠀⠀⠀⠀⠀⠀⠀⠀⠀⠀⠀⠀⠀⢀⠀⠀⠀⠀⠀⠀⠑⢕⢕⢕⢕⢕⢕⢀⠀⠁⠕⠕⠄⢁⠁⠐⠀⠀⠀⠀⠀⠀⠁⠁⠀⠀⠀⠀⠀⠀⠀⠕⠕⢕⢕⢕⢕⢑⢑⢑⠑⢑⠑⠑⠑⠑⠑⠑⢕⢔⢕⢔⢔⢀⢀⠀⠀⠀⠁⠑⠑⠑⠑⠕⢕⢕⢝⢟⢻⢿⢟⣗⣜⢹⢗⢳⢗⢷⢷⢧⢕⢕⢕⢔⢔⢔⢔⢕⢕⢕⢕⢕⢕⢕⢑⢕⢕⢔⢔⢕⢕⢁⢁⢅⢕⢕⢕⢕⢕⢕⢕⢕⢕⢕⢕⢕⢕⢕⢕⢔⢕⢕⢕⠄⠀⠀⠀⠀⠀⠀⠀⠁⠀</a:t>
            </a:r>
            <a:br/>
            <a:r>
              <a:t>⠀⠀⠀⠀⠀⠀⠀⠀⠀⠀⠁⠀⠀⠀⠀⠀⠁⠕⠀⠀⠀⠀⠀⠀⠀⠀⠀⠀⠀⠀⠀⠀⠀⢄⠄⠀⠀⠀⠀⠀⠀⠀⠀⠀⠀⠀⠀⠀⠀⠀⠀⠀⠀⠀⠀⠀⠀⠀⠐⠀⠀⠀⠀⠀⠀⠀⠀⠀⠁⠀⠀⠀⠀⠐⠀⠀⠀⠀⠀⠀⠀⠀⠁⠁⠁⠀⠁⠀⠀⠀⠀⠀⠀⠁⠑⠐⠀⠀⠀⠑⠑⠕⠔⠄⢄⠀⠀⠄⠀⠀⢁⠕⢕⢕⢕⢑⠕⠔⢕⠀⠀⠀⠀⠀⠀⠀⠀⠀⠀⠀⠀⠀⠀⠀⠀⠀⠀⠀⠀⠀⢀⠑⢕⢕⢕⢕⢕⢕⢕⢑⠁⠁⠁⠁⠁⠁⠁⠁⠁⠁⠀⠀⠀⠀⠀⠀⠀⠀⠀⠀⠀⠀⠀⠁⠑⠁⠑⠑⠘⢕⢕⢕⢕⢕⢕⢕⢕⢝⢇⢱⢵⢵⢵⢧⢵⢵⢿⢟⢇⠑⠑⢅⢕⢕⢕⢕⢕⢕⢕⢕⢕⢕⢕⢕⢕⢕⢕⢕⢕⢕⢕⢕⢕⢕⢕⢑⢕⠕⢕⢕⠕⠕⠁⠑⠐⠄⠀⠀⠀⠀⠀</a:t>
            </a:r>
            <a:br/>
            <a:r>
              <a:t>⠀⠀⠀⠀⠀⠀⠀⠀⠀⠀⠀⠀⠀⠀⠀⠀⠀⠀⠀⠀⢀⢀⢄⠀⠀⠐⠑⠁⠀⠀⠀⠀⠀⠀⠀⠀⠀⠀⠀⠀⠀⠀⠀⢔⠀⠀⠀⠀⠀⠀⢀⠀⠀⠀⠀⠀⠄⠀⠀⠀⠀⠀⠀⠀⠀⠀⠀⠀⠀⠀⠀⠀⠀⠀⠀⠀⠀⠀⠀⠀⠀⠀⠀⠀⠀⠀⠀⠀⠀⠀⠀⠀⠀⠀⠀⠀⠀⠀⠀⠀⠀⠀⠀⠐⠀⠀⠀⠀⠄⠄⠀⠀⠁⠁⠁⠑⠑⠔⠔⠄⢄⠀⠀⠀⠀⠀⠀⠀⠀⠀⠀⠀⠀⠀⠀⠀⠀⠀⢀⢄⢁⢕⠕⢕⢕⢕⢕⢕⢕⢕⢐⠀⠀⢀⠀⠀⠀⠀⠀⠀⠀⠀⠀⠀⠀⠀⠀⠀⠀⠀⠀⠀⠀⠀⠀⠀⠀⢀⢔⢕⢕⢕⠑⢕⡕⢕⡕⢕⢕⢕⢕⢕⢕⢕⠕⠑⠑⠑⠀⠁⠀⠀⠀⠑⠑⠕⠁⠁⠑⠑⢕⢕⢕⢕⢕⢕⢕⢕⢕⢕⢕⢕⢕⢕⢕⢕⠕⠕⢅⠁⠀⠀⠀⠀⠀⠀⢀⢀⢀⢐⠀</a:t>
            </a:r>
            <a:br/>
            <a:r>
              <a:t>⠀⠀⠀⠀⠀⠀⠀⠀⠀⠀⠀⠀⠀⠀⠀⠀⠀⠀⠀⠀⠀⠀⠀⠀⠀⠀⠀⠀⠀⠀⠀⠀⠀⠀⠀⠀⠀⠀⠀⠀⠀⠀⠐⠀⠀⠀⠀⠀⠀⠀⠀⠁⠀⠀⠀⠀⠀⠀⠀⠀⠀⠀⠀⠀⠀⠄⠀⠀⠀⠀⠀⠀⠀⠀⠀⠀⠀⠀⢀⠀⠀⠀⠀⠀⠀⠀⠀⠀⠀⠀⠀⠀⠀⠀⠀⠀⠀⠀⠀⢀⠀⠀⠀⠀⠀⠀⠀⠀⠀⠀⠀⠐⠄⠀⠀⠀⠀⠀⠀⠀⠀⠀⠀⠀⠀⠀⠀⠀⠀⠀⠀⠀⠀⠀⠀⠀⠀⠀⢀⢀⠁⠑⢕⠑⠑⠑⠑⠑⠁⠁⠀⠀⠀⠀⠀⠀⠀⠀⠀⠀⠀⢔⣕⢕⢕⢕⢔⢕⢕⢕⠕⠑⠐⢔⢕⢕⢕⢱⢵⢵⢵⢕⢕⢕⢕⢕⢕⢕⢕⢑⠕⠅⠁⢁⢁⢑⠀⢀⢀⢀⢀⠀⠀⠀⠀⠀⢀⠀⠀⠀⠀⠁⢑⢕⢕⢕⢕⢕⢕⢕⢕⢕⢕⠑⠀⠀⠁⠀⠀⠀⠀⠀⠀⢕⢕⢕⢕⢕⢕⢕⠀</a:t>
            </a:r>
            <a:br/>
            <a:r>
              <a:t>⠀⠀⠀⠀⠀⠀⠀⠀⠀⠀⠀⠀⠀⠀⠀⠀⠀⠁⠀⠀⠀⠀⠀⠀⠀⠀⠀⠀⠀⠀⠀⠀⠀⠀⠀⠀⠀⠀⠀⢄⢔⢱⢕⢕⢄⢀⢄⢔⠔⢗⠐⠀⠀⠀⠀⠀⠀⠀⠀⠀⠀⠀⠀⠀⠀⠀⠀⠀⠀⠀⠀⠀⠀⠀⠀⠀⠀⠀⠀⠀⠀⠀⠁⠁⠀⠀⠀⠀⠀⠀⠀⠀⠀⠀⠀⠀⠀⠀⠀⠀⢔⢐⢀⠀⠀⠀⠀⠀⠀⠀⠀⠀⠀⠀⠀⠀⠁⠁⠀⠀⠐⠀⠄⠀⠀⠀⠀⠀⠀⠀⠀⠀⠀⠀⠀⠀⠀⠀⠀⠀⠀⠀⠀⠀⠀⠀⠀⠀⠀⠀⠀⠀⠀⠀⠀⠀⠀⠀⢀⢄⢕⢕⢸⢹⢝⢝⢏⢕⢕⢕⢔⢱⢷⢗⢕⢜⢟⡿⢗⢗⢗⢳⢏⢝⢝⢝⢕⢕⢅⢀⢄⢅⢁⠐⢄⠀⢀⠀⠀⠄⠄⠄⠀⠀⠐⠑⠔⠕⢕⢕⠔⠑⠑⢕⠑⠁⠁⠑⠑⠀⠀⠁⠀⠀⠀⠀⠀⠀⠀⠕⠕⢀⢀⠐⠑⠑⠑⠁⠕⢕⠀</a:t>
            </a:r>
            <a:br/>
            <a:r>
              <a:t>⠀⠐⠐⠁⠀⠀⢁⠀⠀⠀⠀⠀⠀⠀⠀⠀⠀⠀⠀⠀⠀⠀⠀⠀⠄⠀⠀⠀⠀⠀⠀⠀⠀⠀⠀⠀⠀⠀⢀⠕⢕⢗⢗⢕⢇⢱⢕⢕⠀⠀⠀⠀⠀⠀⠀⠀⠀⠀⠀⠀⠀⠀⠀⠀⠀⠀⠀⠀⠀⠀⠀⠀⠀⠀⠀⠀⠀⠀⠀⠀⠀⠀⠀⠀⠀⠀⠀⠀⠀⠀⠀⠁⠀⠀⠀⠀⠀⠀⠀⠀⠁⠀⠀⠁⠀⠀⢀⠀⠀⠀⠀⠀⠀⠀⠀⠀⠀⠄⢀⠀⠄⠀⠀⠀⠀⠀⠀⠀⠀⠀⠀⠀⠀⠀⠀⠀⠀⠀⠀⠀⠀⠀⠀⠀⠀⠀⠀⠀⠀⠀⠀⠀⢀⢀⢄⢀⢔⢕⢕⢕⢕⢑⢅⢑⠑⠑⢁⠀⢀⢀⢀⢀⢑⢑⢅⢅⢁⢑⠑⢑⠑⠕⢕⠕⢕⢕⢕⣕⢕⢝⢜⢔⠑⠂⠀⠀⠀⠁⠀⠀⠀⠀⠀⠀⠀⠀⠀⠀⢕⢕⠑⠁⢀⠀⠀⠀⠀⠀⠄⠀⠀⠀⠀⠀⠀⠀⠀⢀⠀⠀⢕⢕⢕⢕⢄⢄⢀⠄⠀⢀⠀</a:t>
            </a:r>
            <a:br/>
            <a:r>
              <a:t>⣰⣧⣔⡀⠀⠀⠀⠀⠀⠀⠀⠀⠀⠀⠀⠀⠀⠀⠀⠀⠀⠀⠀⠀⠀⠀⠀⠀⠀⠀⠀⠀⠀⠀⠁⢄⠠⠔⠁⠀⠀⠀⠕⠔⠘⢕⢕⠑⠀⠀⠀⠀⠀⠀⠀⠀⠀⠀⠀⠀⠀⠀⠀⠀⠀⠀⠀⠀⠀⠀⢀⢀⠀⠀⠀⠀⠀⠀⠀⠀⠀⠀⠀⠀⠀⠀⠀⠀⠀⠀⠀⠀⠀⠀⠀⠀⠀⠀⢀⢄⢔⠁⢀⠀⢀⢕⢄⢀⢅⢔⢄⢀⠀⠀⠀⠀⠀⠀⠀⠀⠁⠁⠁⠐⠔⠐⠔⠀⠀⠀⠀⠀⠀⠀⠀⠀⠀⠀⠀⠀⠀⠀⠀⠀⠀⢀⢀⠀⠀⠀⠀⠀⢄⢕⡵⡕⢑⢕⢕⢕⢕⢝⢟⢕⠀⠀⠀⠀⠄⠄⢄⢕⢕⢕⢕⢕⢇⢕⢕⢕⢕⢔⢁⠅⠅⠑⠅⢕⢅⢅⢁⠑⠄⠄⠄⠀⠀⢀⢀⠀⠀⠀⠀⠀⠀⠀⢀⠀⠀⠀⢀⢀⢄⢄⠀⢀⢀⢀⢀⢄⢄⢄⢄⢔⢔⢄⢄⢄⢄⢕⢕⠐⠁⠁⢑⠕⠑⠀⢕⢱⠀</a:t>
            </a:r>
            <a:br/>
            <a:r>
              <a:t>⣽⡟⢣⢕⢢⣄⢀⠀⠀⠀⠀⠀⠀⠀⠀⠀⠀⠀⠀⠀⠀⠀⠀⠀⠀⠀⠀⠀⠀⠀⠀⠀⠀⠀⠀⠀⠀⠀⠀⠀⠀⠀⠀⢀⢀⢕⢕⢄⠀⠀⠀⠀⠀⠀⠀⠀⠀⠀⠀⠀⠀⠄⠄⠀⠀⠀⠀⠀⠑⠁⣵⣶⣶⣶⣶⢖⣒⣒⣒⢲⢖⢲⡶⢖⣶⣶⡖⠶⠶⠶⠖⠶⠶⠶⢲⣷⣷⣷⡷⢗⢗⢓⣓⡓⢷⣷⣷⣷⣷⣷⣷⡗⢳⣷⣶⣶⣶⣶⣶⡶⢖⣖⡒⢲⡖⢲⣖⣲⣶⢖⡖⢲⣶⠖⠲⢶⢖⠖⢲⣶⣶⣶⣆⢄⢀⢔⢔⠀⢀⢀⢀⢄⢕⠑⢝⢧⢵⢕⢕⢕⢕⢕⢕⢕⢇⢔⢄⢄⢄⡔⢕⢕⢕⢕⢕⢕⢕⠑⠑⢕⢕⢕⢕⢕⢔⠀⠀⠀⠁⠁⠑⠑⢕⠀⠀⠁⠔⠀⠀⠀⠀⠀⠀⠀⠀⠀⠁⠀⠁⠀⠀⠁⠁⠀⠁⠀⠁⠁⢁⢁⢑⠑⠑⠁⠁⠁⠁⠁⠀⠀⠀⠀⠀⠀⠑⠁⠀⢀⠀⠁⠀</a:t>
            </a:r>
            <a:br/>
            <a:r>
              <a:t>⢿⢟⢻⢷⢾⣼⣧⡔⢔⢀⢀⠀⠀⠀⠀⠀⠀⠀⠀⠀⠀⠀⠀⠀⠀⠀⠀⠀⠀⠀⠀⠀⠀⠀⠀⠀⠀⠀⠀⠀⠄⢐⢔⢕⢕⢕⠑⠀⠀⠀⠀⠀⠀⠀⠀⠀⠀⠀⠁⠑⠀⠀⠀⠀⠀⠀⠀⠀⠐⠀⣿⣿⣿⣿⣷⣧⣱⣧⣛⣸⣟⣣⣥⣙⣻⣿⡕⢚⠛⢛⢐⢛⢛⢓⢸⣿⣿⢏⣴⣿⡿⢱⣿⣿⣷⡜⢿⣿⣿⣿⣿⡇⢸⣿⣿⣿⣿⣿⢏⡱⣧⡝⢑⣶⡆⢐⣶⣷⡿⢰⣦⢰⣎⣼⠇⣼⠇⡇⢸⣿⣿⣿⡇⢕⢱⢵⢕⢔⢕⢕⢱⢵⢵⢴⢵⢗⣿⡷⢎⢏⢝⠑⢑⢕⢕⠕⠅⠑⠀⠑⢕⢕⢕⢕⢕⢕⢕⢄⢀⠑⠑⢣⢵⢵⡕⢄⠀⠀⠀⠔⢄⢀⢐⠀⠀⠐⠀⠔⢄⢄⠀⠀⠀⠀⠄⠀⠀⠀⠀⠀⠀⠀⠀⠀⠀⠀⠀⠀⠀⠁⠁⢀⢕⢐⢀⠀⠀⠀⠀⠀⠀⠀⠀⢀⢀⢕⢕⢕⢕⢕⠀</a:t>
            </a:r>
            <a:br/>
            <a:r>
              <a:t>⡿⢿⡿⣷⣿⣿⣿⡟⢕⢸⣕⢑⢀⠀⠀⠀⠀⠀⠀⠀⠀⠀⠀⠀⠀⠀⠀⠀⠀⠀⠀⠀⠀⢀⣀⢀⠀⠄⢐⣕⢕⢗⢕⢕⠔⠁⠀⠀⠀⠀⠀⠀⠀⠀⠀⠀⠀⠀⠀⠀⠀⠀⠀⠀⠀⠀⠀⠄⠴⢔⣿⣿⣿⣿⣿⡇⢐⣖⣖⠀⣖⣖⣖⣳⣿⣿⣙⣙⠀⣙⣙⣙⢁⣙⣙⣿⡇⢸⣿⣿⠇⣼⣿⣿⣿⡇⣸⣿⣶⣶⣶⠆⡄⢶⣶⣶⣷⣿⣿⡷⢇⣡⡾⢏⣰⣷⡜⢻⣿⠿⢛⢈⣽⢏⣸⡏⢱⡇⢸⣿⣿⣿⡇⠀⠀⠁⠁⠁⠑⠕⠑⠑⠅⠑⠀⠁⠁⠁⠁⠑⠀⢀⢄⢄⠀⠀⠔⠄⢄⢕⢕⢜⢕⢕⠑⢄⠕⠕⢄⢀⠀⠀⠀⠁⠈⠑⠕⢔⢐⠑⠑⠑⠑⠀⠀⠀⠀⠀⠀⢀⢀⠀⢀⠀⠀⢀⠀⠀⠀⠀⠀⠀⠀⠀⠀⢀⢔⢕⣕⣕⣵⣕⣱⣽⢕⢇⢔⢀⢄⢔⢔⢔⠀⠑⢕⢕⢕⢵⢕⢳⠀</a:t>
            </a:r>
            <a:br/>
            <a:r>
              <a:t>⢮⢿⣷⣧⢵⢽⢽⣕⢸⢇⠑⠙⢟⣇⡔⢄⡄⢄⣀⢀⢔⢄⢀⠀⠀⠀⠀⠀⠀⠀⠀⠀⠀⠀⠀⠀⠀⢔⣼⣿⣷⡕⢕⢔⢀⢀⢀⢀⢀⠀⠀⠀⠀⠀⠀⠀⠀⠀⠀⠀⠀⠀⠀⠀⠀⠀⠀⠀⠀⠀⣿⣿⣿⣿⣿⡇⣕⡕⣇⢄⣕⢕⣕⡞⣿⣯⣭⣭⠤⢭⣭⡭⠥⣭⣭⣽⣧⢜⠿⢋⣵⣿⣿⢿⢏⣱⣿⣿⣿⢿⢋⣵⣿⣕⢙⢿⣿⣿⣧⠖⣿⢟⣶⣟⢻⣿⡛⢷⣾⣿⣿⢸⣋⣵⡟⣰⣿⡇⢸⣿⣿⣿⡇⠀⠀⠀⠀⠀⠀⠀⠀⠀⠀⠀⠀⠀⠀⠀⠀⠀⠀⠐⢕⢕⢵⡵⢴⢔⢔⢕⢕⢸⢕⢕⢔⢕⡕⢔⢕⢕⢔⢄⢄⠀⠀⠀⠀⠀⠀⠀⠀⠀⠀⠀⠀⠀⠀⠀⠐⠕⢕⢕⢕⢕⢕⢕⢅⢄⢄⢄⢔⢔⣕⢵⢇⢕⢕⢜⢕⢕⢗⢷⢇⣜⣕⡕⡕⢕⢕⢕⢁⠑⠁⠁⠀⢕⣕⢕⢕⣕⠀</a:t>
            </a:r>
            <a:br/>
            <a:r>
              <a:t>⠸⢕⣷⣼⣵⣾⣵⡏⢝⢇⣵⣵⣕⡜⢏⢟⢟⢹⢿⢿⣗⣗⢷⢷⢶⢦⢵⢴⡕⢷⢵⢴⡄⢴⢕⢕⢗⢟⣟⣟⣳⣽⣷⡷⢗⣕⢕⢕⢕⣕⢕⢕⢔⢔⢄⢄⢄⠄⠔⠔⠐⠐⠐⠁⠁⢅⠀⠀⠀⠀⣿⣿⣿⣿⣯⣵⣿⣧⣽⣧⣿⣇⣍⣡⣿⣯⣥⣴⣾⣿⣿⣿⣷⣴⣍⣿⣿⣿⣿⣿⣿⣧⣴⣷⣿⣿⣿⣽⣵⣷⣿⣿⣿⣿⣿⣦⣬⣿⣇⣼⣿⣧⣽⣿⣵⣿⣷⣥⣿⣿⣷⣸⣿⣯⣴⣯⣩⣥⣿⣿⣿⣿⡇⠀⠀⠀⠀⠀⠀⠀⠀⠀⠀⠀⠀⠀⠀⠀⠀⠀⠕⢕⠕⢕⠑⠀⢁⢑⢕⢱⣵⢗⣳⣇⣕⣷⡕⢕⢕⢕⡕⢕⢱⢕⠀⠀⠀⠀⠀⠀⠀⠀⠀⠀⠀⠀⠀⠀⠀⠀⢕⢕⢕⣕⢕⢕⢗⢕⢕⢕⢗⢎⢕⢕⢕⢕⢕⢔⢄⢄⠕⢕⠜⠙⠑⠁⠑⠑⠕⢕⢕⢕⢔⢄⢀⠄⠕⢕⢸⢵⠀</a:t>
            </a:r>
            <a:br/>
            <a:r>
              <a:t>⢄⣄⢜⣻⣿⣿⣿⣯⣗⣷⣵⣝⣝⡟⢕⡕⢳⡕⢁⢜⠙⠝⠑⠑⠑⢎⢟⢟⣻⢇⢷⢧⣵⢵⢵⢾⣵⣵⡵⣷⡞⢟⢻⢿⢿⣷⡿⢜⢟⢿⢷⣵⣱⣵⢕⢱⣵⣵⢔⢄⢔⢕⢔⢕⢄⢄⢄⢄⢔⢔⣿⣿⣿⣿⣿⣿⣿⣿⣿⣿⣿⣿⣿⣿⣿⣿⣿⣿⣿⣿⣿⣿⣿⣿⣿⣿⣿⣿⣿⣿⣿⣿⣿⣿⣿⣿⣿⣿⣿⣿⣿⣿⣿⣿⣿⣿⣿⣿⣿⣿⣿⣿⣿⣿⣿⣿⣿⣿⣿⣿⣿⣿⣿⣿⣿⣿⣿⣿⣿⣿⣿⣿⡇⠀⠀⠀⠀⠀⠀⠀⠀⠀⠀⠀⠀⠀⠀⠀⠀⠀⠀⠀⢀⢕⢔⠔⠑⠁⢕⢕⢕⢱⣕⣱⣝⢟⢟⢧⢕⢕⢹⡞⢕⢕⢔⢄⠀⢀⢀⢀⠀⠀⠄⠐⠀⠀⠀⠄⠄⠕⠋⠙⠑⢻⣷⡷⢕⢕⢕⢕⢕⢕⢕⢕⢕⢕⢕⡅⢁⢀⢄⢄⢔⢄⢀⠀⠀⠀⠀⠀⠁⠕⠕⠕⠑⠀⠀⣕⢇⢕⠀</a:t>
            </a:r>
            <a:br/>
            <a:r>
              <a:t>⠑⢘⢝⢝⢟⢟⢟⢟⢟⢏⢝⢏⢟⡿⣿⣟⣹⢕⢕⢔⢔⢔⢕⢀⢀⠐⢑⢑⢑⢄⢑⢕⣕⡱⢝⢯⢹⡟⢇⢝⣻⣿⣿⡾⢽⢝⢱⣷⣧⢷⢺⢿⢟⢟⢕⢕⣼⣷⢕⢕⢕⢕⡕⢕⢕⡕⢀⢀⠁⠁⣿⣿⣿⣿⣿⣿⣿⣿⣿⣿⣿⣿⣿⣿⣿⣿⣿⣿⣿⣿⣿⣿⣿⣿⣿⣿⣿⣿⣿⣿⣿⣿⣿⣿⣿⣿⣿⣿⣿⣿⣿⣿⣿⣿⣿⣿⣿⣿⣿⣿⣿⣿⣿⣿⣿⣿⣿⣿⣿⣿⣿⣿⣿⣿⣿⣿⣿⣿⣿⣿⣿⣿⡇⠀⠀⠀⠀⠀⠀⠀⠀⠀⠀⠀⠀⢀⠀⠀⠀⠀⠀⠀⢄⠕⠔⠔⢔⢕⢱⢕⢗⢜⢱⡎⢕⢕⢕⢕⢕⢗⢝⢟⢽⢿⢻⢧⣵⣕⢁⠁⠀⠀⠀⠀⠀⠀⠀⠀⠀⠀⠀⠀⠀⢀⠕⠑⠕⠕⢟⠇⠑⠕⢕⢕⢕⢜⢜⢕⣿⣧⣵⣷⣷⣵⣕⣕⢔⢄⢀⠀⠀⠀⢄⠀⠀⢀⢄⣕⡕⢕⠀</a:t>
            </a:r>
            <a:br/>
            <a:r>
              <a:t>⣜⡝⢝⢕⢝⢝⢕⢘⢓⠕⢕⢕⢝⢏⢝⢝⠑⠑⠁⢁⢑⠑⢕⢕⢕⢕⢕⣕⣱⣕⣵⣵⢱⢕⢱⢕⢪⣕⣹⣿⣿⡗⢗⢕⢝⢕⢕⢟⢕⢕⢕⢕⣗⡧⢵⢿⢿⢟⢕⢕⢸⣕⢼⣵⣵⣼⣵⢗⢣⢖⡝⢿⣟⡻⢙⠛⠿⢟⢟⣟⢟⢟⢟⢟⡟⢛⢛⢛⢻⢟⢟⢟⢟⢟⢛⢛⢟⠟⠛⢛⢛⢛⢛⢛⢟⡏⢙⣙⡙⢟⠟⢛⠛⠛⠛⠛⢛⢛⢛⢛⢛⢛⢛⢛⠛⠛⠛⠛⠛⠛⢟⢟⢟⢟⢟⢟⢟⢟⢟⢟⢟⢟⢕⢄⢄⢄⢀⢀⠀⠀⢀⢄⢄⢔⠑⠁⢀⠀⢀⢀⢀⢀⠁⠁⠀⢀⢄⢁⢔⢔⢕⢕⢕⢕⢕⢁⢕⢵⢵⣕⢕⡕⢕⢕⢕⢝⢕⢕⢕⢔⢄⡄⢄⣄⣄⡀⢀⠀⠀⠀⠔⢔⢕⢁⠀⠀⠀⠀⠀⠀⠀⠀⠀⠁⠕⢕⢕⢳⢿⣿⢟⢟⢕⠝⠇⢝⢕⣧⣕⢕⢔⢄⢕⢔⢄⢁⢜⢟⣿⡝⠀</a:t>
            </a:r>
            <a:br/>
            <a:r>
              <a:t>⡅⠀⠀⢁⢁⢄⢀⢀⠀⠀⢁⢁⢑⣕⢕⢄⢀⠀⠐⠑⢕⢕⢕⢘⢕⣞⣻⣽⣽⣿⣿⣿⣵⡵⢵⣵⣕⣝⣹⣽⢽⢮⢕⢅⢅⣕⡜⢷⢧⣵⣵⣵⣽⣝⣕⢕⢜⢕⢻⢷⢕⢜⢕⢕⢜⢏⢽⢱⢧⣵⣼⣼⡝⢅⣾⡟⢄⠮⣾⢿⢏⢽⢽⣽⡇⢸⣿⡇⢜⢓⣘⣉⠘⡷⣽⣽⠑⣑⣑⣑⣕⣑⣑⣑⣑⣕⣸⣿⣇⣕⣑⣑⣑⣑⣑⣑⣑⣑⠑⢕⢕⠕⢑⢕⢕⡕⠒⠓⠒⡔⠀⠀⠁⢕⢕⢕⢕⢕⡱⠕⢓⢓⢓⢓⠣⢕⡕⢕⠁⠁⠀⠀⠀⡄⠄⢒⢓⢓⢓⠇⠵⡕⢔⢔⢕⢞⢇⡱⠕⢓⢓⢓⠒⢵⣕⣕⣕⣱⣵⣕⡱⠓⠓⠓⢓⠕⢕⢕⢕⢕⢕⢜⢳⣾⣿⣯⣕⢔⢄⢄⠀⠁⠕⠑⠀⠀⠀⢄⢔⠀⠀⠀⠀⠀⠀⠁⠘⠑⠙⠑⠑⠑⠀⠀⠀⠀⠁⠑⢝⢷⣧⣱⢵⢕⢕⢄⢕⢜⢿⢿⠀</a:t>
            </a:r>
            <a:br/>
            <a:r>
              <a:t>⢏⢗⢞⢟⠗⠗⠛⠋⠉⠉⠅⠑⢕⢎⢱⢗⢗⢗⣇⢕⢱⢕⢕⢗⢒⢇⢵⠕⢜⢝⢝⢜⢝⠕⠕⠕⠑⠑⠕⠕⢕⢗⢏⢟⢻⣟⣿⡵⣕⢱⢞⢿⢟⢟⣯⡝⢏⢝⢝⢕⢕⢕⢕⢱⢴⢵⢥⢅⢅⢕⠟⣅⣰⣿⢏⡰⢃⣴⣤⠉⢉⣍⣥⣵⣵⣾⣿⣿⡿⢿⠿⠟⢃⣘⣏⣹⢔⣿⣿⢟⢟⠟⠟⢟⢟⢟⢟⢟⢟⢟⢟⢟⢟⢟⠟⠟⠟⠟⢔⠑⠅⡀⢄⠱⠵⢇⣼⣿⢔⡇⠀⠀⠀⠁⠑⠁⡔⢁⣴⣾⣿⡿⢿⣿⣷⣦⡘⢣⠀⠀⠀⡠⢊⣰⣷⣿⡿⢿⣿⣿⣶⣌⠣⡑⠁⢡⢋⣴⣾⢿⢿⢿⣿⣦⡘⢿⣿⣿⣿⡟⢅⣾⡟⢅⣎⣔⢕⢕⢕⢕⢕⢱⢵⣼⣽⣿⣿⣕⡕⢕⠀⢀⢀⢀⢀⢀⢄⠕⠁⠀⠀⠀⠀⢀⢄⢄⢀⠀⢄⠀⠀⠀⠀⠀⠀⠀⠀⠀⠁⠕⢜⢏⢗⢱⢕⣕⣕⣳⣕⢕⠀</a:t>
            </a:r>
            <a:br/>
            <a:r>
              <a:t>⢏⢝⡝⢅⡑⢀⠀⠀⠀⠁⠀⠀⢑⡑⢁⢁⠑⢕⢜⣝⢕⢇⢜⢕⢕⢕⡕⢕⢕⢕⠑⠑⠀⠀⠀⠀⠀⠀⠀⢀⢔⠕⠁⠁⠑⠀⠕⠕⠁⠑⠑⠑⠕⢕⠑⠕⢕⢕⢕⢕⢝⠝⢗⢕⢱⢷⣷⣧⣕⣱⡈⠻⣿⣧⡕⢕⣾⡿⢑⢄⠘⢛⣋⣙⡝⢹⣿⡇⢕⡲⠮⠿⠷⢷⢿⢿⢅⣿⣿⢘⠛⠛⢇⣾⣿⢕⢟⢛⠛⢛⢇⣾⣿⢕⢛⠛⠛⠛⣝⣔⢔⡇⣴⣶⣷⣿⣿⣿⢕⡇⠀⠀⠀⠀⢄⡜⢠⣿⣿⢏⡱⢒⢒⢵⢝⣿⣿⡔⢣⠀⢰⢑⣾⣿⢟⡡⠕⠓⢱⡜⢿⣿⣆⢱⢀⡇⣸⣿⡇⢕⢜⢣⢜⣿⣷⠘⣹⣽⡝⢡⣿⡟⢡⣻⣿⣿⣿⣏⢗⢇⢕⢕⢕⢝⢝⢝⢻⣿⣷⣵⣔⣄⢕⢄⢕⠑⠁⠀⠀⠀⠀⠀⠀⠀⠁⠅⠕⠀⠀⢀⢔⢄⠀⠀⠀⠀⠀⠑⠔⠀⢀⢕⢕⢕⢕⢝⢻⣿⣿⣧⠀</a:t>
            </a:r>
            <a:br/>
            <a:r>
              <a:t>⢕⢕⣕⣔⣄⡕⢕⢃⢁⢁⢁⢙⢁⢔⢑⢀⠀⠀⢑⠄⠀⠀⠀⢀⢄⢡⢔⢰⢄⢄⠀⠄⢄⠀⠀⠀⠐⠀⠀⠄⢔⠄⠀⠄⠔⠐⠀⠀⠀⠀⠀⠄⠄⢔⢄⢕⢕⠕⠅⠄⠑⠐⠀⠀⠁⠁⠝⢿⢟⢟⡟⣢⡌⢻⣿⣿⠏⠠⠓⢺⢠⣤⡄⢸⡇⢸⣿⡇⢱⡇⢰⣶⡆⢕⣼⢹⢕⣿⣿⠸⠿⠿⢿⣿⣿⢿⢿⠿⠿⠿⢿⣿⣿⢿⢿⠿⠿⠀⣿⣷⣵⣧⢥⠥⢥⢜⣿⣿⢕⡇⠀⢔⢕⢔⢱⠕⣾⣿⡇⢸⢔⢅⢅⠁⢇⢸⣿⣷⠘⣔⡇⢸⣿⡿⢱⠑⠀⠀⢕⢱⢜⣿⣿⡔⢇⢕⣿⣿⢕⡇⢕⢸⠁⣿⣿⢔⣇⢜⢰⣿⢟⢰⣳⣿⣿⣿⣿⣿⣿⣷⣧⣕⣵⣕⡕⢕⢕⢣⣽⢟⢯⢕⢕⠕⠑⠑⢔⠀⠁⠅⢄⢀⠀⠀⠀⠀⠀⢀⢕⢕⢕⢕⢕⠀⠀⠀⠀⠀⠀⠀⠀⠜⢝⢇⢕⢜⣿⣿⣿⣿⠀</a:t>
            </a:r>
            <a:br/>
            <a:r>
              <a:t>⠃⢙⢙⢙⢙⢑⠙⠁⠁⠁⠑⠁⠁⠙⠑⠑⠐⠒⠪⠄⠀⠀⠁⠁⠁⠁⠁⠈⠑⠓⠑⠔⠔⠐⠑⠂⢕⠕⠑⠑⠕⢐⢄⠀⠀⠀⠀⠀⢀⢀⢄⢔⢄⢁⢀⢀⢄⠀⢀⢄⠀⢀⢄⢄⢄⢐⢕⣕⣵⡵⠿⠗⢅⣼⡿⢕⢄⢱⣿⢄⢸⣿⡇⢸⡇⢸⣿⡇⢕⡇⢸⣿⡇⢕⣿⣿⢕⣿⣿⢰⢖⢖⡇⢻⣿⣕⣓⣂⣑⣃⣕⣿⣿⢕⡶⢶⣶⣶⣿⣿⡏⢟⢿⣷⣾⠁⣿⣿⢕⡇⢀⠀⠑⠑⢸⢔⣿⣿⢇⡇⠀⠀⠀⠀⢸⢜⣿⣿⢔⡇⢇⣾⣿⡇⢸⠀⠀⢐⢱⢜⢔⣿⣿⡇⢸⡇⢹⣿⡇⢱⣔⡸⢔⣿⡿⢄⠏⣰⣿⠏⣰⠵⠚⢛⢛⠛⠿⣿⣿⣿⣿⣿⣿⣿⣿⣿⣷⣾⣯⣵⣕⣕⣕⣕⣔⣵⡕⢔⢄⢔⣱⣧⡕⢄⠀⠀⠐⠁⠁⢁⢕⢕⠀⠀⠀⢀⠀⠀⠀⠀⠀⢀⠀⠀⠁⢕⣸⢻⢻⣿⠀</a:t>
            </a:r>
            <a:br/>
            <a:r>
              <a:t>⢇⠕⠕⠝⠝⢔⢔⢕⢔⠀⠀⠀⠀⠀⠐⠂⠀⠀⠀⠀⠀⠀⠀⠀⢀⡔⢕⢀⢀⢀⣀⣀⣀⢄⢤⢴⢕⢕⢕⢕⢥⢦⢇⢔⢄⢄⢔⣕⣱⣷⣵⣷⣿⣾⣷⣷⣷⣷⣷⣷⣷⣷⣷⣷⣿⢿⢿⠿⢿⡇⢰⣶⣿⣿⣷⣷⡾⢿⣿⣇⢸⣿⡇⢸⡇⢸⣿⡇⢕⡇⢸⣿⡇⢕⢜⣿⢕⣿⡏⢸⢕⢕⢇⠘⠛⠟⠟⠟⠟⠟⠟⠟⠛⠀⢇⢑⠕⢝⢝⢟⢻⢷⣵⣜⢹⢄⣿⣿⢕⡇⢕⢕⢄⢄⢸⢕⣿⣿⢕⡇⠄⠔⠔⠔⢸⢕⣿⣿⡇⣗⠑⣿⣿⡇⢸⠕⠗⠃⢸⢾⢕⣿⣿⡇⢸⣵⡈⢻⣿⣧⣴⣵⣾⡿⢃⠌⣰⣿⠏⢔⢡⣷⡿⢿⢿⢿⣷⡌⢻⣿⣿⣿⣿⣿⣿⣿⣿⣿⣿⣿⣿⣿⢿⢷⣗⣞⣟⣷⣷⣾⣼⢟⢇⢕⢕⢕⢄⢄⢀⢕⢕⢜⢀⢀⢕⠕⠐⠀⠀⠀⠀⠀⠀⠀⠀⢱⣿⡧⢕⡝⠀</a:t>
            </a:r>
            <a:br/>
            <a:r>
              <a:t>⢵⣵⢵⣵⣼⣕⣕⢇⢔⢀⠀⠀⠀⠀⢀⠀⠀⠀⠀⠀⠁⠉⠁⠑⠑⠘⠁⠁⠁⢁⢕⠕⠁⠁⠀⠁⠁⠁⠀⠀⠁⠈⠁⠁⠁⠐⠀⠀⠁⠘⠛⠉⠉⠁⠈⠙⠻⣿⣿⣿⡿⢟⢟⠑⠀⠀⠀⠀⠀⠱⡄⢀⣀⠁⢸⣿⡇⢐⣈⢁⢸⣿⣧⣵⣵⣼⣿⣧⣴⣤⣼⣿⡇⢕⢕⢹⢕⣿⡇⠀⢰⣶⣶⣶⣶⣶⣶⣶⣶⣶⣶⣶⣶⣶⣶⢄⢱⠁⠑⠕⠕⢕⢕⢝⢻⢁⣿⣿⢕⡏⣕⣕⢕⢕⢸⠕⣿⣿⢕⡇⠀⠀⠀⠀⢸⢕⣿⣿⠕⡇⡕⣿⣿⡇⢸⠀⢀⣔⢗⢺⠕⣿⣿⡇⢸⣿⣿⣦⣌⣉⣉⣉⡡⢴⠃⣵⣿⠇⡵⢰⣿⡿⢡⣳⣷⡕⢿⣿⡄⢿⣿⣿⣿⣿⢿⣿⣿⣿⣿⣿⣿⣷⣷⡾⡿⢿⢿⣟⣟⣟⢕⢏⢕⢕⢕⢕⣱⡵⢷⢷⢗⢟⢇⢕⢕⢄⢄⢀⠀⠀⠀⠀⠀⠀⠀⠁⠑⠝⢷⣧⠀</a:t>
            </a:r>
            <a:br/>
            <a:r>
              <a:t>⣕⣕⣕⢼⢼⢿⣝⡝⢟⢷⡧⢄⢄⢔⢗⢗⢿⠋⠙⠃⠓⠓⠒⠀⠀⠀⠀⠀⠀⠀⠀⠀⠀⠀⠀⠀⠀⠀⠀⠀⠀⠀⠀⠀⠀⠀⠀⠀⠀⠀⠀⠀⠀⠀⠀⠀⠀⠄⠁⠑⠑⢑⠀⠀⠀⠀⠀⠀⠀⠀⢇⣸⣿⠀⢸⣿⡇⢜⣿⡇⠸⠿⠏⢙⡙⢹⣿⡏⢙⣙⣉⠉⠁⠱⢅⡇⢸⣿⢇⡠⣤⢥⢘⢿⣷⣕⢡⢥⣥⣥⠅⢕⣾⣿⠏⡰⠁⠀⠀⠑⠀⠀⠁⠁⢸⠀⣿⣿⢕⡗⢧⢵⢕⣕⡸⢀⣿⣿⡇⢱⠐⠀⠀⢄⡜⢸⣿⣿⢀⢇⡇⢸⣿⣇⢸⣔⣕⣕⣕⣸⢄⣿⣿⠇⣼⣿⣿⣷⣿⣿⣿⣿⡿⢃⣼⡿⢃⣼⡇⢸⣿⡇⢸⣿⣿⡇⢸⣿⡇⢱⢕⢜⣹⡝⢕⢕⢝⢝⢿⢿⢿⢿⣿⣵⣕⣕⣏⣿⣿⣿⣯⣽⣵⣾⣷⡗⢕⢕⢕⢕⢕⢕⢕⣕⣱⢇⢄⢀⠀⢀⢀⠀⠀⠀⠀⠀⠀⠁⠑⢝⠀</a:t>
            </a:r>
            <a:br/>
            <a:r>
              <a:t>⢕⢝⢿⣻⣧⣕⡕⢕⢕⢕⣕⢕⢕⢇⢕⢕⢕⢀⢀⠀⠀⠀⠀⠀⠀⠀⠀⠀⠀⠀⠀⠀⠀⠀⠀⠀⠀⠀⠀⠀⠀⠀⢀⠀⠀⠀⠀⠀⠀⠀⠀⠀⠀⠀⠀⠀⠀⠀⠀⠀⠀⠁⠀⠀⠀⠀⠀⠀⠀⢸⢀⣿⡇⠀⢸⣿⡇⠁⣿⣇⢰⠐⠐⠊⡇⢸⣿⡇⢕⢱⣿⠀⣶⡆⢸⢁⣿⡿⢄⢣⣿⣷⣕⢅⠝⢿⣷⣴⣝⣱⣷⡿⠟⡡⢎⢀⢀⠀⠀⠀⠀⡄⠴⠼⢾⢄⣿⣿⡕⢷⢿⠷⠵⡕⢜⣇⠸⣿⣷⡌⠢⣔⣰⠕⢅⣾⣿⠇⡸⢕⢱⠘⣿⣿⣔⢣⢜⣹⢽⢃⣼⣿⡟⢠⢕⢕⢜⢝⢝⢝⢟⡻⢁⣾⡿⢑⢼⣿⣇⢸⣿⣧⢸⣿⣿⢇⣼⣿⠇⣼⣿⣷⣷⣼⣵⡜⢕⢗⢇⢕⢜⡜⢝⣟⣫⢝⢝⣻⣽⢿⢻⣾⣿⢿⢯⣿⣿⣿⢷⢇⣱⣕⣕⣝⣝⣸⢕⢄⢀⢄⢄⢀⠀⠀⠄⠀⠀⠀⠀⠀⠀</a:t>
            </a:r>
            <a:br/>
            <a:r>
              <a:t>⢕⢕⢕⣼⡟⢿⣿⣿⣿⣿⣿⣿⣷⣿⣗⢗⢳⣷⣧⣔⡄⠀⠀⠀⠀⠀⠀⠀⠀⠀⠀⠀⠀⠀⠀⠀⠀⠀⠀⠄⠐⠑⠑⠀⠀⠀⠀⠀⠀⠀⠀⠀⠀⠀⠀⠀⠀⠀⠀⠀⠀⠀⠀⠀⠀⢄⢕⢔⠴⢇⢸⣿⠁⡇⢸⣿⡇⡔⠡⠤⠤⠇⠀⠀⡇⢸⣿⣇⢑⢛⢛⢔⣿⡇⠀⣼⣿⠃⠼⠕⠓⠛⢃⣉⣡⣵⣾⣿⢿⢿⣿⣧⣥⣍⣉⡑⠓⠓⠓⡔⢳⡇⣴⣶⣶⣷⣿⣿⣷⣷⣶⣶⠀⣗⡵⣜⣆⠙⢿⣿⣷⣧⣴⣷⣿⡿⠋⡰⡕⢑⠁⠣⡘⢻⣿⣷⣧⣴⣶⣾⡿⠟⡡⢇⢜⢅⢅⢕⢕⣕⡱⢁⣾⡿⢁⣎⣕⣵⣾⣔⢻⣿⣧⣵⣵⣵⣿⠏⣰⣵⣏⢝⢝⢝⢟⢿⣷⣷⣷⣵⣼⣽⣵⣜⣹⡽⣵⣕⡕⣕⣕⢱⣱⣧⣵⣷⣷⣧⡕⡕⢜⣻⡿⢿⢧⣼⣵⣧⢵⡕⢕⢕⠕⢕⢀⠀⠀⠀⠀⠀⠀</a:t>
            </a:r>
            <a:br/>
            <a:r>
              <a:t>⠁⠘⠕⢞⢻⢿⢿⡿⢝⠝⢿⣝⢟⢿⣿⣷⣾⣿⡿⢟⢝⢀⢀⠀⠀⠀⠀⠀⠀⠀⠀⢄⠀⠀⠀⠀⠀⠀⠀⠀⠀⠀⠀⠀⠀⠀⠀⠀⠀⠀⠀⠀⠀⠀⠀⠀⠀⠀⠀⢀⢀⢄⠐⠀⠀⠁⠀⢀⣈⢲⠆⠤⠜⡇⢸⣿⢇⢇⠀⠀⠀⠀⠀⠀⠱⡈⠻⠿⠿⢿⠿⠿⠟⢑⡘⠻⠃⣴⠀⡿⠿⠿⠟⠛⢛⣉⢡⢄⢲⢦⢅⣉⡙⠛⠻⠿⠿⠃⡕⢅⢕⢇⢌⢍⢍⣍⣍⣍⢍⢍⢍⢍⢄⢗⢿⢳⢣⢕⢦⢌⣉⣙⣙⣉⢡⠔⢊⠑⠑⠁⢔⡕⢜⢆⢥⣉⣙⣙⣙⡍⠤⢎⢝⢜⠕⢕⢕⠕⠜⢜⡄⠌⠍⠠⠎⢸⢵⣾⣿⣿⣷⣥⣉⣙⣙⣉⢥⡳⢿⢯⢵⣵⣷⣕⢕⣕⡕⣕⢜⡝⡻⢿⣿⣯⣽⣵⣼⣿⣝⡟⢇⢕⡕⡎⢟⣻⣿⣿⣿⣿⣿⣏⣕⡕⢕⣕⣼⡿⢇⢕⡕⢕⢄⢄⠀⢔⣄⢀⢀⢀⠀</a:t>
            </a:r>
            <a:br/>
            <a:r>
              <a:t>⢄⢄⢄⢀⢁⠁⠑⠑⠁⠀⢁⢅⢵⡕⢹⣿⣿⣿⣿⣿⣷⣷⣷⣷⢷⢷⣧⣴⣴⣔⢔⢕⢀⠀⢀⢀⠀⠀⢀⢀⢄⢀⢀⢀⢀⢀⢀⢀⠀⠀⠀⢀⢀⢀⢀⢀⢀⢄⢔⢇⢳⢕⢗⢲⠐⠐⠁⠁⠀⠀⠀⠀⠀⠃⠐⠐⠀⠃⠀⠀⠀⠀⠀⠀⢄⡸⣕⣲⢖⢖⢲⣶⣮⣷⣾⣦⣮⢞⢆⣐⣖⡖⠘⠉⢕⢔⢕⢕⢕⢕⡕⣕⣕⣝⢱⢒⢒⠒⠁⢁⠀⠀⢜⢝⣿⣿⣿⣿⣿⣿⣝⢕⢕⢝⢻⢻⢕⢇⡕⢕⢕⢕⢗⢳⢵⢵⣵⢕⢅⢀⠁⠁⠁⠁⠀⠀⠀⠁⢀⢀⣕⡕⠅⠄⠄⠐⠓⠙⠁⠁⠑⠁⠄⠄⠄⠕⢻⣿⣿⣿⣿⣿⣏⡕⢇⢕⢱⢎⢗⢳⣧⣕⣸⣽⣷⣾⣿⣿⣿⣽⣿⣿⣿⣿⣿⣽⣽⣽⣿⣷⡕⢜⢟⢝⢟⢝⢝⣝⢝⢝⢟⢻⣿⣷⣕⣵⣕⣱⣷⣾⣿⣧⣱⢵⢕⡕⢕⢕⢕⢕⠀</a:t>
            </a:r>
            <a:br/>
            <a:r>
              <a:t>⢕⢕⢕⢕⢔⢕⢕⢕⢕⢕⢄⢐⠕⢱⢿⡿⣿⣿⡟⢟⣿⣿⣿⢷⣷⡽⢷⢧⢵⢕⣝⣿⡗⢗⢞⣻⣧⡴⢱⣵⣕⣵⣗⡎⢝⢹⣽⣝⣝⣝⢝⢝⢕⣕⢑⣑⣕⣄⣅⣱⡴⢔⠑⠀⠀⠀⠀⠀⠀⠀⠀⠀⠀⠀⠀⠀⠀⠀⠀⠀⢀⣄⣴⣾⢯⢇⢕⣼⣕⡵⣵⢟⢻⢿⢿⢟⢗⢞⢟⢟⢻⢇⢔⢔⢕⢕⢕⢕⡕⢕⢜⢝⢷⢕⢕⢄⡅⢜⢕⢕⢔⠐⠑⠑⠕⠘⠝⢿⡹⢿⣿⣿⣷⣧⣕⡕⢕⢵⣝⡝⢗⢕⢕⡝⢕⢗⢕⢏⢕⠕⠀⠀⠀⢀⢄⢀⢀⢠⢕⠀⠀⠐⠀⠀⠀⠀⢄⢄⢄⢐⢰⢅⢔⠄⢀⢐⢕⣹⡿⢿⣿⣿⣿⣿⣷⣵⣕⣝⣕⣏⣽⣽⣟⣻⣽⣝⣽⣽⣿⣿⣿⣿⣿⣿⣿⣿⣿⣿⣿⣿⣷⡕⢕⢕⣷⣷⣾⣽⣿⣿⣷⣷⣿⣽⣵⣽⣽⣿⢿⢿⢿⣵⣷⣷⣷⣿⣿⣷⣷⣷⠀</a:t>
            </a:r>
            <a:br/>
            <a:r>
              <a:t>⠐⠑⢕⢕⢜⢜⢝⠙⠑⠀⠄⠄⠄⠁⠑⢕⢝⢝⣿⣷⣿⣿⣧⣵⣿⣵⣝⣝⣝⡝⢝⢝⣝⣵⣽⣿⣷⣷⣾⣿⡿⢿⢿⣟⣿⣿⣿⣿⣿⣿⣿⣯⣵⣴⣴⣵⢵⢵⢵⢕⢕⢑⠀⠀⠀⠀⠀⠀⠀⠀⠀⠀⠀⠀⢐⢀⢄⢄⢠⡴⢏⢕⣿⣿⣿⣾⣿⣿⣿⣧⣽⣿⣧⢕⠙⠑⠑⠕⠀⠁⠕⡣⢗⠃⢕⢕⡕⢕⢕⢱⣧⣵⣵⡇⢕⢕⢕⠑⠑⠕⢷⢴⡄⠀⠀⠀⠀⠅⢅⢕⢜⢝⢻⢻⢿⣿⣿⣿⣿⣿⣿⣷⣕⣕⢝⢕⢕⢕⢕⢔⢔⢔⢄⢄⢀⠀⠀⠀⢀⢄⢄⢄⢄⢄⢔⢄⢕⣔⣔⣰⣄⣕⣵⡵⢵⣵⣷⣾⡷⣼⣿⣿⣿⡿⢿⣿⣿⣿⣿⢿⣿⣿⣿⣿⣿⣿⣿⣿⣿⣿⣿⣿⣿⣿⣿⣿⣿⣿⣿⣿⣿⣿⣿⣿⣿⣷⣕⣱⡼⣿⣿⣿⣿⣿⣷⣵⣵⣕⣕⣕⢕⢕⣿⢟⣏⣱⣼⣽⣿⣿⠀</a:t>
            </a:r>
            <a:br/>
            <a:r>
              <a:t>⠄⠀⠁⠁⠅⢕⢔⢔⠄⠀⠀⠀⠀⠑⠁⠁⠁⠁⢕⢽⢯⣝⢧⣝⡿⢿⢿⣿⡏⢟⣮⣽⣽⣟⢝⢟⢟⢏⠛⠟⢯⢗⢕⢝⠙⠙⠙⠘⠝⠟⢟⢟⣿⣿⣿⣿⣿⣷⣷⣷⣗⣗⣕⢵⢕⢖⢔⢔⣲⢕⢕⠑⠑⠑⢕⡇⢕⣵⣾⡗⢕⢱⢕⢜⢻⣿⣿⢿⣿⣿⣿⢝⠑⠀⠀⠀⠀⠀⠀⠀⠀⢀⢀⢄⢁⠁⠁⠁⢕⣼⣿⣿⣿⣇⢕⢕⢕⡕⢄⡔⢄⢜⠇⠔⢔⢤⢄⡄⢄⡅⢅⢁⠁⢕⢜⢫⣾⣿⣿⣿⣿⣿⣿⣿⣿⣷⣧⣵⣕⡇⢇⢝⢟⢟⢳⢧⢷⡷⢕⣗⢗⢳⢷⢷⢷⢿⢿⢟⢟⢝⣻⢿⣿⢵⣟⣏⣝⣽⣯⡽⢿⣿⡿⣿⣿⣷⣷⣵⡕⢕⢕⢟⢟⢿⢟⣿⣿⣿⣿⣿⣿⣿⣿⡿⣿⢿⣿⣿⣿⣿⣿⣿⣿⣿⣿⣿⣿⣿⣷⣿⣿⣿⡻⢟⢝⢝⢹⢝⢝⢝⢝⢟⣿⣿⣿⣿⣿⣿⣿⣿⠀</a:t>
            </a:r>
            <a:br/>
            <a:r>
              <a:t>⠀⠀⠀⠀⠀⠀⠁⠁⠀⠁⠀⠀⠀⠀⠀⠀⠀⠀⢄⡔⢵⢜⣝⣷⣷⣕⣜⣿⣷⡼⣝⡕⢕⣵⢀⠁⠀⠀⠀⠀⠀⠀⠀⠀⠀⠀⠀⠀⠀⠀⠀⠀⠑⢝⠝⠛⠋⢱⢞⢝⣿⣟⢳⡕⢕⢕⢇⢕⢕⢕⢕⣵⢕⢔⡜⢜⣱⣼⢿⢯⣵⣵⣵⣵⡾⢟⢧⣵⣿⢿⣇⡔⢄⢄⢄⢄⢔⢕⢕⢕⢕⢕⢜⢝⢑⠑⠀⠀⠁⠑⢝⢻⡿⢟⣇⢕⢜⣻⡕⢝⢝⢕⢔⢔⢇⢕⣻⡿⢿⢞⢇⢧⢱⢕⢵⣾⣿⣿⣿⣿⡿⢟⢟⢿⢿⢿⣿⣿⣯⣽⡟⢻⢷⣷⡷⢕⢕⢕⢱⢕⢕⣟⢻⣵⣗⣕⢜⢗⡳⢗⢇⢱⣵⣾⢟⢟⢿⣿⣿⣷⣿⣿⣷⡧⣼⣿⣿⣾⣿⡿⢷⢷⣾⣿⣿⡿⢿⢿⢟⢕⢕⢹⢿⡻⣿⣷⣷⣿⣿⣿⣿⣿⣿⣿⣏⢝⣻⣿⣿⣿⢿⣟⣻⢿⢷⢷⣗⢞⢾⢿⣿⣕⣿⣿⣿⣿⣿⣿⣿⣿⠀</a:t>
            </a:r>
            <a:br/>
            <a:r>
              <a:t>⢀⠀⠀⠀⠀⠀⢀⢀⠀⠀⠀⠀⠀⠀⠀⠀⠀⠀⠀⢕⢱⢝⢝⢝⢕⢝⢕⢱⢝⢇⣕⣱⢜⢏⢇⣄⡀⠀⠀⠀⠀⠀⠀⠀⢀⣠⢤⠀⠁⠘⢕⢕⢅⢄⠀⠀⢀⢅⢱⢵⡿⣯⣱⢜⢕⢕⢕⢕⢕⢱⢕⢸⣿⢿⢿⣿⣿⣿⣿⡿⡟⢏⢝⣕⣱⣵⣿⡿⣻⡗⢝⢝⢝⣿⣾⣷⢯⢝⢕⡱⢵⣕⢕⢕⢕⢕⢕⢔⠀⠀⠁⠁⠑⠓⠏⠇⠝⢷⠕⠱⠁⠁⠕⢱⡴⢄⠀⠁⠑⠀⠄⢱⢄⣄⡰⢞⢏⢻⣽⣿⣷⡕⢕⢕⢕⢳⣽⣟⢿⣿⣷⣳⡜⣕⢕⢗⢕⢜⢝⢟⢎⡜⢻⢿⣿⢟⢏⣕⢳⢟⢻⣿⣏⡟⢗⢕⣟⣿⣿⣿⣿⣿⢿⢷⣿⣿⣿⣷⢗⢇⣱⢕⢕⢕⢕⢕⢕⢕⢕⢕⢕⢜⢟⢻⢝⣵⣿⣷⡿⡿⢿⣯⣵⣽⣿⢷⣿⣻⡿⣝⣝⣕⣕⡕⢕⢕⢜⢕⢹⢕⢝⢻⣿⣿⣝⡝⢟⢿⣿⣿⠀</a:t>
            </a:r>
            <a:br/>
            <a:r>
              <a:t>⠁⠀⠀⠀⠀⠀⠀⠁⠀⠀⢀⠀⠀⠀⠀⠀⠀⠀⠁⠁⢄⠕⠕⠑⠁⠀⢗⢷⣕⡱⢝⢝⢜⢕⢕⢕⢜⣕⢔⢴⢴⢔⠀⠀⠁⠕⠕⢑⢐⢕⣔⣕⣕⢔⢀⢀⢑⢔⢔⢕⢕⢕⢞⢇⢸⣵⣵⣷⣷⣾⣿⣿⣿⣾⣿⣿⣿⣿⢿⢿⣟⡻⣿⢏⢝⢗⢟⢟⢟⢜⢕⢕⢜⢝⢕⢜⠕⠕⢕⢕⠕⠜⠝⢇⢕⢕⠁⠑⠁⠀⠀⠀⠀⠀⠀⠀⠀⠀⠀⠀⠀⠀⠀⠀⠀⠑⠛⠓⠛⠓⢟⢏⢕⢕⢕⢱⢵⢕⢹⢿⣟⣷⣕⢕⢕⢼⣿⣿⡿⢕⣽⡝⣇⢜⣗⡕⢳⢷⢷⢷⣧⣕⢕⡕⢕⢕⢕⢕⢕⢝⢹⢿⢕⢝⢕⢕⢽⢟⢟⢟⢯⢵⣵⣾⣿⣟⢿⡟⢟⢝⢕⢕⢕⢕⢱⢕⢕⢕⢞⢝⢕⢕⢕⢕⢕⢵⢵⢾⡽⢕⢜⢕⢕⢜⢜⢹⢿⢿⢟⢻⢗⢗⢣⢜⢗⢝⢕⢱⢷⢵⡵⢿⣮⣟⣽⣯⣽⡟⢻⢿⠀</a:t>
            </a:r>
            <a:br/>
            <a:r>
              <a:t>⠔⠀⠀⠀⠀⠀⠀⢕⢕⢕⢕⢕⠔⠀⠀⠀⠀⠀⠀⠕⢕⢔⢀⠀⠀⢔⡕⢜⢟⢕⠑⠉⠁⠁⢕⢜⢝⢝⠜⢙⠇⢝⢕⢗⠐⠰⢴⢕⢕⣕⠙⠝⠝⢕⢳⠇⢗⢗⢗⢕⢕⢵⢷⢟⣟⢝⢿⣿⣿⣿⣿⣿⣿⣿⣿⣿⡟⢿⢗⢕⠕⠕⠕⢕⢕⢕⢕⠕⠑⠁⠁⠁⠁⢑⠕⢀⢀⢀⢕⢕⢄⠀⠀⠀⠁⢕⢄⠄⠀⠀⠀⠀⠀⠀⠀⠀⠀⠀⠀⠀⠀⢀⠀⠀⠀⠀⠀⠀⠀⠀⠑⢕⡕⢕⢵⣕⣕⢕⢕⢕⣺⣿⣿⣕⢕⢕⢜⢻⣿⣷⣧⢟⢻⢿⣿⣾⡿⣷⣧⣵⣕⣕⣸⢽⢵⣷⡷⢷⢿⣧⣷⣷⣷⣗⡟⣗⢇⢕⡼⢷⢞⢏⢝⢝⢝⢕⢕⢕⢕⢕⢕⢕⢕⢕⢕⢕⢕⢜⢗⢇⢕⢕⣺⢝⢕⢕⢕⢝⢝⢝⢗⢣⢷⣷⣧⣵⣵⣵⣝⣵⣇⣾⣿⣷⣷⣽⣕⣵⣕⣵⣕⢕⢕⢝⢝⢝⢏⢕⢕⢗⠀</a:t>
            </a:r>
            <a:br/>
            <a:r>
              <a:t>⠀⠄⠀⠀⠀⢄⢰⢕⢕⢕⢕⠁⠁⠀⠀⠀⠀⠀⠀⠀⢀⢁⢑⢕⢕⢕⢟⢕⡜⢔⢀⢀⢀⠀⢔⢕⠑⢑⣔⡔⢕⢕⢕⢕⠕⠕⢅⠀⠀⠀⠀⠀⠀⠀⠁⠀⠀⠑⠁⠑⠑⢕⢕⢵⣕⣱⢵⢗⣟⢿⢿⢿⣿⣿⢿⢟⢝⢕⢕⢕⢄⠀⢀⢕⢑⠀⠀⠀⠄⠀⠀⠀⠀⠀⠀⠀⠀⠁⢕⢕⢕⠀⠀⢀⢕⢕⢕⢕⢀⠀⠀⠀⠀⠀⢀⠀⠀⢀⢐⢔⢜⢑⢄⠀⠀⠀⠀⠀⠀⠀⢁⢕⢕⢕⢕⢜⢕⢕⢜⢺⢿⣿⣿⣿⣧⣵⡵⢿⢳⣼⣝⣿⣾⢷⣷⣿⣿⣿⣿⣿⣿⢿⣿⣿⣷⣷⣾⣿⣿⣿⣿⣿⡿⢷⢕⢸⣿⢟⢕⢱⢕⢕⢕⢕⢕⢕⢕⢕⢕⢕⢕⢕⢕⢕⢕⣕⡕⢕⢕⡱⢵⢞⢕⢕⢕⢕⢕⢕⢕⢕⢕⢕⢕⢝⢻⢟⢟⢿⣿⣿⣿⣿⣿⣿⣿⣿⣿⢕⢝⢻⣿⢕⢕⢕⢕⢗⢗⢕⢕⢕⠀</a:t>
            </a:r>
            <a:br/>
            <a:r>
              <a:t>⢀⠀⠀⠀⠀⠈⢕⢕⢕⢕⢕⢅⢀⠀⠀⠀⠖⢕⢕⢕⢕⡕⢱⣔⡜⢝⢇⡕⢑⠄⢕⢕⢕⢔⢕⢕⢱⢕⢕⢻⡷⢕⢕⢕⠄⠀⠀⠀⠀⠀⠀⠀⠀⠀⠀⠀⠀⠀⠀⠀⠀⠁⠑⠜⠟⠇⠕⢕⢕⢕⠕⢕⢕⢕⢕⢕⢕⢕⢕⢕⡕⢇⢕⢕⢕⢔⢀⢀⠀⠐⠐⢄⢄⢀⠀⠀⠀⠠⢕⢕⢕⢔⢱⣵⢷⣾⢾⣷⣵⣔⣄⣄⡄⢔⣔⣱⣴⣵⣕⢱⢕⢇⢄⠀⠀⢀⠀⠀⠁⠁⠁⠁⢕⢕⢕⢕⣣⡕⢕⢱⢕⣿⣿⣿⡵⣕⡕⢕⢇⢕⢜⢝⢜⢕⢹⣿⣿⣿⡿⢟⡻⢷⢳⣵⣽⡕⢝⢿⢿⣿⣿⣷⡷⢷⢵⢟⢟⢇⢕⢕⢕⢕⢕⢕⢕⢕⢕⢕⢕⢕⢕⢕⣕⣱⣷⣟⣗⢕⢕⢕⢕⢕⢕⢕⢕⢕⢕⢕⢕⢕⢕⢕⣱⢕⢕⣸⣿⣷⣷⣿⣿⣿⣿⡽⢝⡹⢽⣷⣷⣿⢝⢟⡷⢕⢕⢵⡕⢵⢕⢱⠀</a:t>
            </a:r>
            <a:br/>
            <a:r>
              <a:t>⢁⠁⢐⠔⠀⠀⠀⠁⠁⠁⠁⠀⠀⠀⠀⠀⠀⢁⢔⢱⢜⢟⢟⢟⢟⢕⢜⣕⡕⢗⣵⣗⢸⢏⢕⢕⢕⢕⢗⢳⣵⡕⡕⢕⢇⠀⠄⢀⠀⠀⠀⠀⠀⠀⠀⠀⠀⠄⠤⠄⠄⠀⠐⠐⠀⠀⠁⠁⠁⠀⠀⠁⢕⢁⠁⠁⠁⠀⠀⠑⢕⢕⢕⢕⢕⢕⢕⢕⠑⠁⢁⢜⢕⢵⡄⢀⢀⢀⢕⢕⠕⠕⢝⢅⢕⢕⢱⡼⢕⢜⢯⣿⣿⣿⢟⢱⢕⢕⢕⢷⠷⢕⠵⠕⢵⢵⡔⢔⣠⡕⢴⢷⢗⢵⢷⢇⣱⡕⢕⢜⢻⣟⢝⣿⣷⢾⡿⡷⣵⢕⢇⢕⢕⢕⢕⢜⢿⣽⣱⣷⣷⣿⣿⣿⣿⡇⢕⣵⡵⢵⢜⢇⢕⢕⢕⢕⢕⢕⢕⢕⢕⢕⢕⢕⢕⢕⢕⢕⢕⢕⢕⢕⡕⣿⣏⢟⢇⢕⢕⢕⢕⢕⢕⢕⢕⣕⣵⣵⣧⣵⣷⣾⣿⣯⣷⣿⣿⣿⣿⣿⣿⣿⣿⣿⣷⣿⣿⣿⣿⡷⣷⣧⣵⡕⣕⣕⣕⣵⣵⣿⠀</a:t>
            </a:r>
            <a:br/>
            <a:r>
              <a:t>⢕⢕⢐⠀⠀⠀⠀⠀⠀⠀⠀⠀⠀⠀⠀⠀⠀⠱⢟⢗⢷⢇⠕⢕⢕⡕⣕⣟⢗⢷⠕⢕⢕⢕⢞⢏⢗⢗⢕⣝⣿⣗⡝⢕⢕⢔⢔⠚⠑⠀⠀⠀⠀⠀⠀⠀⠀⠀⠀⠀⠀⠀⠀⠀⠀⢀⢄⢄⡄⢄⢄⣕⢕⠑⠀⠀⠀⠀⢀⢄⢕⢕⢕⣷⡯⢵⢕⢕⢔⢕⣕⣱⣵⢾⢿⣿⣟⣧⣕⣕⣔⡕⣕⡝⢕⢕⣗⡗⢗⢜⢝⢕⠑⠑⠁⠁⠁⠁⠀⠀⠀⠀⢔⢔⢕⠐⠀⠀⠀⠀⠀⠀⠀⢕⢕⢕⡷⢞⢗⢕⢕⣟⣇⡹⣣⢝⢗⢕⢕⢝⢝⢗⡗⢕⢟⢿⢿⣗⣷⢟⢟⣟⣹⢜⣝⣣⢏⢕⢕⢕⢕⢕⢕⢕⢕⢕⢕⢕⢕⢕⢕⢕⢕⢕⢕⡵⢇⢕⢕⣕⢵⢾⢟⢏⢕⣕⢕⢕⢕⢱⢕⢕⢇⢱⣱⣵⣜⡿⢟⢝⢟⢝⢻⣿⣿⣿⣿⣿⣿⣿⣿⣿⣿⣿⣿⣿⣿⣿⣿⣷⣿⣿⣿⣿⣿⣿⣿⣿⣿⣿⠀</a:t>
            </a:r>
            <a:br/>
            <a:r>
              <a:t>⢕⢕⢕⢕⠐⠀⠀⠀⠀⠀⠀⠀⠀⠀⠀⠀⠄⠑⠁⠑⢕⢕⢕⢄⢕⢕⡷⠃⠑⠁⠀⠀⢱⢕⢗⢕⢻⢿⢟⢏⢱⢀⢁⠁⠁⠑⠕⢄⠀⠀⠀⠀⠀⠀⠀⠀⠀⠀⠀⠀⠀⠀⢀⣔⡵⢞⢏⠝⢕⢱⢵⢵⢇⢅⢀⢄⢔⢔⢕⣕⣵⣵⣷⣕⣕⣕⣽⣵⡷⢟⢟⡿⣷⣾⣿⣽⡝⢹⣽⡿⢟⢟⢕⢝⢝⢝⢻⣿⣿⣿⣽⡕⢄⢄⠀⠀⠀⠀⢀⢄⢕⠑⠑⠁⠀⠀⠀⠀⠀⠀⠀⢀⢀⢕⢕⣕⣵⣵⣷⣿⡇⢹⢝⢝⢕⢕⢕⢕⢜⢳⢕⢱⣧⣵⣵⣧⣾⣷⡿⢿⢾⣿⢷⢕⢕⢕⣱⢵⡜⢕⢵⢱⢧⢵⢕⢕⢕⢵⢕⢣⢕⢕⢕⢕⢕⢕⢕⢕⢕⢕⢕⢕⢕⢕⢕⢕⢕⢕⢕⢕⢕⢕⢕⢕⢕⢝⢕⢕⢕⣕⢕⢕⢕⢝⢏⢝⢝⢻⢿⣿⣿⣿⣿⣿⣿⣿⣿⣿⣿⣿⣿⣿⣿⣿⣿⣿⣿⣿⣿⣿⠀</a:t>
            </a:r>
            <a:br/>
            <a:r>
              <a:t>⢕⢕⠕⠁⠀⠀⠀⠀⠀⠀⠀⠀⠀⠀⠀⠀⢄⢔⣱⣵⡧⣕⢱⢵⢗⢟⡕⢀⠀⠀⠀⠁⠁⠁⢕⢕⢕⢕⢇⢕⢕⢔⢜⢕⠗⢄⠀⢅⢔⠀⠁⠕⠒⢒⢆⢄⠐⠀⢄⢠⢴⢵⢿⢟⡗⢱⢕⢔⢄⢔⢕⢕⢕⢕⢕⢕⢝⢗⢞⢹⢵⢼⣽⢽⣽⣽⣽⣿⣿⣷⣷⡟⢟⢟⣿⣿⣿⣿⣿⣷⣿⣟⣿⣿⣿⣿⣟⢿⢿⢻⡟⢇⢕⣝⢕⢕⢕⢧⢕⠁⢀⢀⢄⣖⣰⡴⣵⢴⢔⢵⢗⢗⢗⢇⢧⢕⢏⢻⣿⣿⣇⢕⢕⢕⢕⢕⢕⣕⣵⣵⢕⣻⢿⢿⢷⢏⢝⣕⡕⢕⢕⢕⢕⢕⢷⢧⢕⢕⢕⢕⢕⢜⢕⢕⢗⢟⢗⢇⢕⢕⢕⢕⢕⢕⢕⢕⢕⢕⢕⢕⢕⢕⢕⢕⢕⢕⢕⢕⢕⢕⢕⢕⢕⢕⢕⢕⢕⢕⢕⢕⢕⢕⢕⢕⢜⢕⢕⢕⢕⢏⢝⢻⣿⣿⢿⣿⣿⣿⣿⣿⣿⣿⣿⣿⣿⣿⣿⣿⣿⣿⠀</a:t>
            </a:r>
            <a:br/>
            <a:r>
              <a:t>⢁⡁⠁⠀⠀⠀⠀⠀⠀⠀⠀⠀⠀⠀⠀⠑⢕⢞⢝⠛⠁⠑⢕⢵⢕⢸⢝⢕⠀⠀⠄⢤⢔⢔⢕⢕⢕⡗⢺⢟⢝⢕⢕⢕⢄⠅⠁⠀⠀⠀⠄⠀⠀⠀⠀⠀⠐⢰⢵⢱⢾⢿⢿⣷⡽⢕⢼⢕⡜⢟⢿⢏⢱⢏⢙⠉⠁⠑⠕⢕⢟⢕⢝⣿⣿⣿⣿⣿⣿⡿⣿⢕⢵⢗⢿⢿⣿⣟⢟⢟⢟⢻⣿⣿⣿⣿⣿⣮⡿⢇⢹⢹⣿⢿⡿⢿⡾⢿⢷⢕⢕⢕⢕⣜⢝⡕⠕⠁⠑⠑⠀⠀⢕⢜⡟⢝⢗⢗⢻⣿⣿⣷⣕⡕⢜⢝⢷⣧⣿⣿⣯⣵⣷⡵⣝⣵⣷⣷⡵⢵⣧⣷⣧⡕⢕⢕⢕⢕⢕⢕⢕⢕⢕⢕⢗⢕⢕⢜⢕⢕⢕⢕⢕⡕⣱⡵⢗⢇⢕⢕⢕⢕⢕⢕⢜⢕⢕⢇⢕⢕⢕⢕⢕⢕⢜⢕⢕⢕⢕⢕⢱⣕⡕⢕⢕⢕⢕⢱⣕⣵⣵⣵⢕⢝⢿⣧⣝⡝⢻⢿⣿⣿⣿⣿⣿⣿⣿⣿⣿⣿⠀</a:t>
            </a:r>
            <a:br/>
            <a:r>
              <a:t>⢕⢇⢇⢔⢔⢔⢔⡔⢔⢄⣄⣄⣕⣔⢕⢕⡄⢄⢄⢄⢀⢀⢀⢉⢕⢕⢕⢕⢄⢕⢜⢕⢕⢕⢕⢕⢕⢕⢕⢕⢕⠑⠑⠁⠁⠀⠀⠀⠀⠀⠀⠀⠀⠀⠀⠀⠀⢀⢱⡵⢵⢵⣕⣕⢟⢕⢕⡕⢽⠝⢕⢗⡕⢇⢱⢕⡔⢔⣔⢵⢗⢱⢕⣸⣿⣿⢿⣿⣿⣿⣿⣗⣕⣕⣵⡵⣟⣿⣟⢗⡗⢝⡝⢝⢹⢻⣿⡿⢇⢕⢕⢕⢕⢕⢕⢕⢕⢱⣕⢕⢱⢵⣼⡷⣷⣵⣵⣄⢄⢔⢔⢕⢕⢞⢻⢷⢷⢷⣗⣻⣿⣿⣿⣿⣟⢻⣷⣿⣿⡿⢿⣿⣿⣿⣿⣿⢇⢕⢝⢇⢼⢜⣟⢕⢕⢕⢕⢕⢕⢕⢱⣕⣵⢗⢳⢗⢗⢗⢇⢕⢕⢕⢝⢝⢜⢝⢏⢝⢕⢕⢕⢕⢕⢕⢕⢕⢕⢕⢕⢕⢕⢕⢕⢕⢕⢕⢕⢕⢕⢕⢕⢜⢜⢝⢣⣵⣕⢕⢕⢿⣿⣿⣝⣻⣟⢟⢟⢝⢟⢾⣿⣿⣿⣿⣿⣿⣿⣿⣿⣿⠀</a:t>
            </a:r>
            <a:br/>
            <a:r>
              <a:t>⢕⢕⢕⢕⢅⢁⠁⠑⠑⠁⠑⠙⠙⢟⢟⢟⢿⢗⢞⣟⣗⣗⣳⡷⢧⢗⢇⣕⣕⡧⢇⢕⢕⠑⠕⠄⠀⠀⠀⠀⠀⠀⠀⠀⠀⠀⢀⢄⣴⡴⢶⢆⢔⢴⢴⢴⢵⢷⢯⢿⢗⢕⢜⢕⢕⢕⢕⢕⢕⢄⢕⠕⢕⢕⢳⢕⢕⢕⢕⢕⢕⢱⢧⢕⢜⢕⢗⢗⡞⢹⣿⣿⣿⣿⣿⣿⣿⣿⣿⣿⣿⣿⢝⢜⢝⣕⡟⢇⢕⢕⣱⣴⡕⣗⣾⢟⢇⢕⢕⢱⢕⢝⢕⢇⢜⢝⢗⢕⢕⢕⢝⢟⢝⢟⢕⢇⣕⣕⣿⣿⣿⣿⣿⣿⣿⣷⣿⣻⣿⣟⢇⢕⢕⢕⢕⢕⢕⢕⢱⢕⢕⢕⢏⢇⢵⡷⢣⢵⢕⡵⣼⣿⣯⣕⣕⣕⢕⢕⢕⢕⢕⢕⢕⢕⢕⢕⢕⢕⢕⢕⢕⢕⢕⢕⢕⢕⢕⢕⢕⢕⢕⢕⢕⢕⢕⢕⢕⢕⢕⢕⢕⢕⢕⢕⢕⢜⢝⢗⢕⢜⣿⣿⣿⣿⣿⣿⣧⣵⡕⢕⢜⢝⢜⢝⢝⢝⢕⢝⡹⣿⠀</a:t>
            </a:r>
            <a:br/>
            <a:r>
              <a:t>⢕⢕⢕⢕⢕⢕⢄⢄⢔⢔⢱⢔⢄⠀⠀⠀⠁⠁⢕⢝⢽⢟⢏⢱⢟⡟⣟⣿⣿⣿⢕⢕⢄⠀⢀⠀⠀⠀⠀⠀⠀⠀⢀⢄⣴⣵⣾⢟⢕⢕⢕⢕⢕⢕⠕⢱⢵⢕⢕⢕⢜⣗⣇⣱⣵⡼⡷⢕⢕⢕⢱⢕⢕⢕⢕⣕⡕⢕⢗⢕⢕⢕⢕⡕⣵⣕⢜⢕⢧⣵⣿⣿⣿⣿⣿⣽⣿⢿⣿⢻⣿⣿⡏⣽⣟⣷⣾⡿⢟⣟⡟⢏⢹⢏⢝⢕⢕⠑⠑⠑⠁⢅⢕⣕⡕⣕⣕⣕⣔⢔⢔⢕⢕⢕⢕⢕⢝⢷⣿⣿⣿⣿⡿⢟⢟⢟⢟⢏⢞⢜⢇⢕⢕⢕⢇⢕⢕⣕⢕⢕⢕⢕⢕⢕⢜⡯⢽⣷⣵⣵⣹⣹⡟⢏⢸⢗⢇⢕⢕⢕⢕⢕⢕⢕⢕⢕⢕⢕⢕⢕⢕⢕⢕⢕⢕⢕⢕⢕⢕⢕⢕⢕⢕⢕⢕⢕⢕⢕⢕⢕⢕⢕⢕⢕⢕⢕⢕⢕⢕⢕⢕⢻⣿⢿⡟⢝⢕⢕⢇⢕⢝⢟⢧⢕⡗⢗⢕⢱⣿⣿⠀</a:t>
            </a:r>
            <a:br/>
            <a:r>
              <a:t>⢕⢕⠁⠁⠁⠁⠁⠑⢕⢕⢕⢕⢕⣕⢖⢕⣵⣵⢵⢵⢵⡗⢗⢿⣿⣿⡿⢟⢣⢿⢝⢕⢕⢅⠁⠀⠀⠀⢀⡄⢄⣰⣵⣿⣿⣿⣷⢧⢕⢇⢱⢕⢕⢔⢔⢕⢕⢱⣷⡞⣕⢕⣽⢝⢝⣿⣿⢿⣧⣵⢵⢕⢺⢵⡵⢷⣵⣱⣽⣷⣾⣧⢕⣗⣯⣵⣷⣾⣿⣿⣿⣿⣿⣿⣿⣿⣿⣷⣿⣧⣿⣿⣇⣕⡾⢟⢿⢕⢕⢕⢕⣵⣵⣵⣕⣕⣔⡄⢄⢄⣕⣕⣕⣕⡷⢷⡾⢿⣿⣿⣷⡗⢕⢜⢕⢕⢕⢜⣿⣿⣿⣿⣿⣕⢕⢕⢕⢕⢕⢕⢕⢕⢕⢕⢕⢕⢜⢗⢕⢕⢳⢧⢕⢕⢸⣧⣕⡻⢿⢿⢟⢿⣧⢕⢕⢕⢕⢕⢕⢕⢕⢕⢕⢕⢕⢕⢕⢕⢕⢕⢕⢕⢕⢕⢕⢕⢕⢕⢕⢕⢕⢕⢕⢕⢕⢕⢕⢕⢕⢕⢕⢕⢕⢕⢕⢕⢕⢕⢕⢕⣕⣕⣕⢕⢕⢕⢕⢱⣵⣵⣕⢕⢕⢕⢝⢇⢕⣼⣿⣿⠀</a:t>
            </a:r>
            <a:br/>
            <a:r>
              <a:t>⠕⠑⠔⠔⢔⢄⢄⢀⢄⢱⢕⢼⢷⣞⣗⡕⢕⢜⢕⢜⣇⣕⣕⢱⡞⢟⢳⡕⢕⢕⢕⢕⢕⢕⢔⢴⢖⣾⢗⢞⢽⢻⢏⣽⡇⢕⢇⢱⢕⢵⣇⢼⢕⢕⢕⢕⢕⢕⢹⢷⢵⢏⢟⢻⢯⣝⡝⣕⣝⡇⢝⢟⢗⣵⣜⣺⣽⣿⣿⣿⣷⣧⣼⣿⣿⣿⣿⣿⣿⣿⣿⣿⣿⣿⣿⣿⣯⣽⡵⢾⡿⢕⢏⢝⢕⢕⢕⢕⢕⢕⢕⢕⢕⢕⢕⣕⡕⢕⢵⢽⢽⣿⢏⣹⣕⣱⢞⢳⣼⣿⣿⣿⣷⣷⣷⣾⣷⣾⣽⣿⣿⣿⢇⢕⢕⢕⢕⢕⢕⢕⢕⢕⢕⢕⢕⢕⢕⢕⢕⢕⢕⢕⢸⣷⣷⢟⢝⢝⢟⣳⢕⢜⢽⡇⢕⢕⢕⢕⢕⢕⢕⢕⢕⢕⢕⢕⢕⢕⢕⢕⢕⢕⢕⢕⢕⢕⢕⢕⢕⢕⢕⢇⢝⢗⢳⣷⣧⢕⢕⢕⢕⢕⢕⢕⢕⢕⢵⢕⢕⢱⣿⣿⣷⢕⣕⣱⣕⣕⣼⡝⢕⢕⢕⢕⢕⢕⢕⢱⢝⢝⠀</a:t>
            </a:r>
            <a:br/>
            <a:r>
              <a:t>⢔⢄⢄⢘⢟⢗⢟⠇⢗⢗⢗⢝⠟⠇⢝⢝⢝⢕⢾⣿⣿⣿⢿⣻⣷⢷⢜⢝⣧⡷⢕⣕⢵⢕⣵⢎⢕⢕⢕⢕⢕⢺⡯⢏⢝⢝⢕⣕⣵⣕⣸⣗⢇⢕⢜⢻⣿⣿⣿⣯⢝⢕⢵⢕⢕⢕⢕⢝⣽⢏⢝⣹⣿⣻⣿⣿⡿⣿⣿⣿⣿⣿⣕⣕⣵⣿⣿⣿⣿⣿⣿⣿⣿⣿⢿⡿⢿⢎⢝⢜⢕⢕⢕⢕⢕⢕⢕⢕⢕⢕⢕⢕⢜⢕⢝⢕⢕⢕⢕⢕⢜⢝⢝⢝⢕⡜⢕⢺⢯⣿⡿⣿⣿⣿⣿⣏⣕⢕⢝⣻⣿⣿⣷⣵⣕⡕⢕⢕⢕⢕⢕⢕⢕⢕⢕⢕⢕⡕⢕⣇⣵⣕⣣⣺⡟⢷⣗⢧⡕⢝⣯⣮⡇⢕⢕⢕⢕⢕⢕⢕⢕⢕⢕⢕⢕⢕⢕⢕⢕⢕⢕⢕⢕⢕⢕⢕⢕⢕⢕⢕⢕⢕⢕⢇⢕⢕⢕⢕⢕⢕⢕⢕⢕⢕⢕⢕⢕⢕⢕⢜⢟⢟⢻⢟⢟⢏⢝⢝⢝⢝⢝⢕⢇⢕⢕⢱⢵⣗⣵⣷⠀</a:t>
            </a:r>
            <a:br/>
            <a:r>
              <a:t>⣿⣟⡕⣵⢵⢕⢱⣥⣕⣕⣕⣔⣠⣄⣕⣕⣕⣕⣕⡗⢏⢝⢝⢟⢗⣜⣵⢵⢿⣷⢿⣧⣵⣿⢏⢕⢕⢕⢕⢕⢕⣼⣷⣇⣇⢕⢿⢟⢝⢿⡿⢏⢕⢕⡾⢟⢕⣧⢕⢜⣕⢕⢱⡕⢕⢕⢕⢕⢕⢕⣿⣿⡿⣿⣿⣿⣿⣽⣿⣿⣿⣿⣿⣿⣿⣿⣿⣿⣿⣿⣿⣿⣿⡏⢕⢕⢕⢕⢕⢕⢕⢕⢕⢕⢕⢕⢕⣕⣎⣽⣷⣵⢷⢗⢇⢕⢕⢕⢕⢕⢕⢕⢕⢕⢕⢜⢗⢇⢝⢟⡿⣿⢿⡟⢞⣿⢕⢕⢸⣿⣿⣿⣿⣿⣿⣿⣿⣿⣷⣵⣕⡕⣕⣕⣵⣵⣞⣇⣧⢵⣵⣿⣷⣷⣷⣾⣿⢏⢕⢕⢜⣝⢿⢻⢱⢵⡕⢕⢕⢕⢕⢕⢕⢕⢕⢕⢕⢕⢕⢕⢕⢕⢕⢕⢕⢕⢕⢕⢕⢕⢕⢕⢕⢕⢕⢕⢕⢕⢕⢕⢕⢕⢕⢕⢕⢕⢕⢜⢕⢕⢕⢕⢕⢕⢕⢕⢕⢝⢕⢕⢕⢕⢕⢕⣱⣷⣾⣿⣿⣿⠀</a:t>
            </a:r>
            <a:br/>
            <a:r>
              <a:t>⠙⠙⠝⠕⢗⢾⢿⣿⣿⣿⣿⣿⣟⣟⢟⣹⣹⣝⣝⣽⣷⣷⣷⣿⣿⣯⣽⣿⣿⡽⢽⢟⢟⢕⢕⢕⢕⢕⢕⢕⢱⣿⣏⢇⢟⢕⢕⢕⢕⡜⢕⢕⢕⣿⢕⢕⣕⣹⣿⣿⣿⣧⣱⣇⣕⢕⢕⢕⢕⢟⢿⣿⢜⢿⣿⣿⣿⢿⣿⣿⣿⣿⣿⣿⣿⣿⣿⣿⢟⢻⣿⢹⡕⢕⢕⢕⢕⢕⢱⣷⣷⣵⣕⣵⣿⢟⢏⢟⢎⢕⢕⢕⢕⢕⢕⢕⢕⢕⢕⢕⢕⢕⢕⢕⢕⢕⢕⢕⢕⣕⢕⣼⣾⣿⣿⣧⣕⣕⣵⣿⣿⣿⣿⣿⣿⣿⣿⣿⣿⣿⣿⣿⢿⢏⢝⢝⢕⣱⣾⣿⣿⣿⣿⣟⡯⢕⢕⢕⢕⢕⢜⢕⢱⢱⢕⡕⢕⢕⢕⢕⢵⢕⣕⡕⢕⢕⢕⢕⢕⢱⣷⡕⢕⢕⢕⢕⢕⢕⢕⢕⢕⢕⢕⢕⢕⢕⢕⢕⢕⢕⢕⢕⢕⢕⢕⢕⢕⢕⢕⢕⢕⢕⢕⢕⢕⢕⢕⢕⢕⢕⢕⢕⢕⢕⢜⣿⣿⣿⣿⣿⠀</a:t>
            </a:r>
            <a:br/>
            <a:r>
              <a:t>⢄⢄⢄⢄⢀⣁⢁⢁⣅⢕⡜⢝⢝⢝⢟⢟⢿⣿⣿⣿⣿⣿⣿⣿⣿⡿⢝⣕⢕⢕⢱⢕⢕⢕⢕⢕⢱⢧⢕⢕⢕⢹⣿⢟⢕⢕⢕⢇⢱⢕⡕⢕⣸⣿⣇⣵⣿⣿⢿⣿⣿⣯⡿⢿⢿⢕⢕⣕⣷⢱⢷⢟⢻⣷⣿⢜⢟⣵⢳⢿⣿⣿⣿⣿⣿⣿⣿⣿⣗⡟⢜⣕⡳⢕⢕⣳⣿⡷⢿⢿⢿⢟⢎⢝⢕⢕⢕⢕⢕⢕⢕⢕⢕⢕⢕⢕⢕⢕⢕⢕⢕⢕⢕⢕⢕⢕⢕⢕⢕⢜⢺⣿⣿⣿⣿⣿⣿⣿⣿⣿⣿⣿⣿⣿⣿⣿⣿⣿⣿⣿⣿⣵⣕⣵⣵⣷⣾⣿⣿⣿⣿⡟⢝⡝⢝⢕⢕⢕⢕⢕⢕⢕⢕⢕⢼⢽⢼⢯⢕⢕⣕⣽⣵⣵⣵⣕⡕⢕⢳⢿⢿⣿⣧⡕⢕⢕⢕⢕⢕⢕⢕⢕⢕⢕⢕⢕⢕⢕⢕⢕⢕⢕⢕⢕⢕⢕⢕⢕⢕⢕⢕⢕⢕⢕⢕⢕⢱⣵⣷⢕⢕⢕⢕⢱⣾⣿⣿⣿⣿⣿⠀</a:t>
            </a:r>
            <a:br/>
            <a:r>
              <a:t>⠚⠛⠛⠛⠛⠛⠓⠑⠓⠓⠓⠑⠘⠑⠑⠓⠃⠑⠚⠛⠛⠛⠛⠛⠛⠃⠑⠑⠘⠑⠑⠑⠃⠑⠑⠓⠃⠑⠁⠑⠑⠘⠛⠃⠑⠑⠃⠘⠑⠑⠑⠘⠛⠛⠛⠛⠛⠑⠑⠑⠑⠛⠋⠑⠓⠑⠚⠛⠑⠑⠑⠑⠛⠛⠛⠛⠛⠓⠚⠛⠛⠛⠛⠛⠛⠃⠑⠘⠓⠓⠓⠛⠛⠛⠛⠋⠙⠑⠑⠑⠑⠑⠑⠑⠑⠑⠑⠑⠑⠑⠑⠑⠑⠑⠑⠑⠑⠑⠑⠑⠑⠑⠑⠑⠑⠑⠑⠑⠑⠑⠑⠛⠛⠛⠛⠛⠛⠛⠛⠛⠛⠛⠛⠛⠛⠛⠛⠛⠛⠛⠛⠛⠛⠛⠛⠛⠛⠛⠛⠛⠛⠓⠓⠚⠃⠃⠑⠑⠑⠑⠓⠓⠚⠛⠃⠑⠑⠑⠙⠙⠑⠑⠑⠘⠙⠑⠑⠑⠑⠑⠑⠙⠙⠃⠑⠑⠑⠑⠑⠑⠑⠑⠑⠑⠑⠑⠑⠑⠑⠑⠑⠑⠑⠑⠑⠑⠑⠑⠑⠑⠑⠑⠑⠑⠑⠑⠘⠛⠛⠓⠑⠑⠑⠛⠛⠛⠛⠛⠛⠛⠀</a:t>
            </a:r>
            <a:br/>
          </a:p>
        </p:txBody>
      </p:sp>
    </p:spTree>
  </p:cSld>
  <p:clrMapOvr>
    <a:masterClrMapping/>
  </p:clrMapOvr>
</p:sld>
</file>

<file path=ppt/slides/slide9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⡵⢱⢕⢕⢕⢕⢕⢕⢕⢕⢜⢝⣝⢕⢕⢕⢕⢕⢕⢕⢕⢗⢿⣿⣿⣿⣹⡿⢇⢕⢇⢕⢕⢕⢕⢕⢕⢕⢕⡝⢏⢝⢝⢏⢝⢟⢻⣿⣿⣿⢵⢯⢽⣟⣿⣷⣵⣜⣕⣕⣕⣕⣵⣕⣕⣕⣽⣷⣿⣏⣽⣱⣿⣽⣿⡿⢿⢿⢝⢝⢵⢕⢫⣝⡿⢿⢿⢿⣿⣿⣟⡻⢽⢝⢕⢜⢕⢕⢕⢕⢕⢕⢕⢕⣝⢕⢕⢜⢝⢟⢼⣿⣿⣿⣿⣟⣕⣕⢵⢕⢕⢕⢵⢷⢵⢕⢕⢕⢜⢾⣷⣯⡕⢕⢕⣕⣕⣼⡷⢷⡟⣗⡕⣜⢟⡕⢕⢝⢕⢕⢕⢕⢕⢕⢕⢕⢕⢕⢕⢕⢝⢕⢕⢕⢕⢕⢕⢕⢵⣕⢕⢕⢕⢕⢜⢝⢝⢟⢷⣷⣵⡕⢕⢕⢕⢕⢕⢕⢕⢕⢕⢕⢕⢕⢕⢕⢕⢕⢕⢕⢕⢕⢕⢕⢕⢕⢕⢕⢕⢕⢕⢕⢕⢕⢕⢕⢕⢕⢕⢕⢕⢕⠀</a:t>
            </a:r>
            <a:br/>
            <a:r>
              <a:t>⣿⣿⣿⣿⣿⣿⣿⣿⢿⢟⢟⢕⢕⢕⢕⢕⢕⢕⢕⢕⢕⢕⣕⢕⢕⢱⡇⢝⢕⣕⢕⢝⢗⢳⢇⢱⢕⢵⢕⢕⢕⢜⢝⢕⢕⢵⢵⢕⢝⢕⢗⢷⣷⣧⣗⣞⢞⢏⢝⢗⢳⢷⢷⢷⢧⣽⣼⣿⣵⣷⣼⣿⣿⣷⣿⣿⣿⣿⣿⣯⣽⣿⣝⡝⢽⣽⡿⣿⣿⣿⣿⣟⣽⣷⡵⢵⢕⢱⣕⣧⢱⣻⢕⣗⢗⣎⡕⢞⢟⢽⣕⡕⢕⢕⢕⢕⢕⢕⢕⢜⢕⢕⢕⢇⢕⢱⣷⣵⣟⢻⢿⢷⣜⢕⢮⣝⢗⢕⢕⢕⣞⣱⣕⣝⡣⢕⣵⣵⡧⢜⣇⡕⢟⢧⡕⢕⢕⢕⢕⢕⢕⢕⢕⢕⣕⢕⢵⢵⢜⢵⢏⢕⢑⠁⠑⠕⠕⢕⢕⢕⢕⣕⢱⢵⢷⡷⢣⢵⢕⢕⢕⢕⢕⢕⢕⢕⢗⢻⣿⣿⡿⢷⢕⢱⢕⢇⢕⢕⢱⢷⣧⣕⣕⣕⢕⢕⢕⢕⢕⢕⢕⢕⢕⢕⢕⢕⢕⢕⢕⢕⢕⢕⢕⢕⢕⢕⢕⢕⢕⢕⠀</a:t>
            </a:r>
            <a:br/>
            <a:r>
              <a:t>⣿⣿⣿⣿⣿⣿⡟⢕⢕⢕⢕⢕⢕⢕⢕⢕⢕⢕⢕⢕⢕⢕⢕⢜⢕⢕⢕⢕⢕⢜⢇⢵⢕⢕⢕⢱⢕⢕⢕⢕⢕⢹⢽⢽⢗⢗⢇⢵⢕⢕⢇⢕⢗⢟⣟⣟⡟⢿⢿⢳⡕⣕⣝⣻⣻⣿⣿⣿⣿⣿⣿⣿⣿⣿⢻⢟⡻⢿⡿⢿⢿⢝⢕⢟⢿⣿⡧⢽⣿⣿⢿⢟⢗⢇⢜⣸⢷⣿⣿⣿⣿⣿⣏⣽⢕⣧⢕⢕⢕⢱⣜⡕⢕⢕⢕⢱⡧⢕⡕⢕⢕⢕⢕⣻⣿⣾⡿⣿⣏⣕⡱⣱⣵⣷⣗⣕⡜⢧⣕⢕⢗⢕⣕⢕⢜⢝⣿⣫⣵⡧⢼⣿⣿⣷⣿⣿⣷⣧⣵⣞⡝⢕⢕⢕⢕⢕⣕⢱⢕⢟⠕⠁⠀⠀⠀⠀⢄⢄⢕⣱⣾⢏⣱⢞⢟⢝⢗⢇⢕⠕⢕⢕⢕⢳⢇⢕⢕⢱⢿⢷⣵⢵⢕⢱⢇⢕⢕⢇⢕⢕⢜⣽⣝⡝⢻⢝⢕⢗⢗⢗⣇⡕⣵⣷⣷⣗⡷⢵⡕⢗⢇⢵⢣⢵⢵⢵⢕⢕⢱⢵⠀</a:t>
            </a:r>
            <a:br/>
            <a:r>
              <a:t>⣿⣿⣿⢿⢟⢏⢕⢕⢕⢕⢕⢕⢕⢕⢕⢕⢕⢕⢕⢕⢕⢕⢕⢕⢕⢕⢕⢕⢕⢕⢕⢜⢕⢕⢕⢕⢱⢗⢕⢗⢕⢱⢕⢕⢕⢕⢕⢕⢕⢕⢕⢕⢕⢕⢜⢝⡝⢟⢟⢝⢿⢿⣽⣗⣟⣿⣿⣿⣿⣿⣯⣽⣝⣝⢕⣵⢕⡿⢇⢵⢵⢕⢕⢕⣱⣮⢜⢵⢼⣿⣿⣷⣾⣾⡟⢿⣿⣿⣿⣿⣿⢿⢟⢝⢕⢕⠕⠑⢕⢜⢇⢕⢿⣿⣾⣧⡕⢜⢳⣕⢱⣕⢜⢗⢕⢕⢜⣱⣽⡵⢕⢝⢟⢪⡿⢗⢳⢷⣕⢞⣟⢟⢟⢟⢣⢕⢜⢽⢿⣕⡕⢟⢻⢿⢟⣷⡏⢱⣵⣿⣕⢕⢕⢕⢇⣵⡗⢕⢕⢕⢕⢔⠑⠑⠑⢕⢕⢕⢜⢝⢗⢜⢕⢕⢕⢕⢕⢕⢕⢔⢕⢕⡼⡿⣵⡵⢗⢕⢷⢞⢇⢕⢕⢇⢕⢕⢕⢕⢕⢕⢕⢱⢿⢏⢝⢏⢕⢕⢕⣻⣿⣻⣿⣟⣕⢵⢵⣷⣵⣵⢕⢕⢕⢕⢕⢕⢕⢕⢕⢕⠀</a:t>
            </a:r>
            <a:br/>
            <a:r>
              <a:t>⣹⣿⡿⢝⢝⢕⢕⢕⢕⢕⢕⢕⢕⢕⡕⢕⢕⢕⢕⢕⢕⢕⢕⠕⢕⢕⢕⢕⢕⢕⢕⢕⢕⢕⢕⢕⢕⢕⢕⠕⠁⠑⠑⠑⠁⠀⢕⢕⠁⠀⢔⢕⢕⢕⢕⢜⢝⢕⢇⢕⢕⢜⢝⢝⢟⢝⢕⢜⢜⢝⢟⢟⢟⢟⢟⢟⢟⢹⣿⢝⣹⣿⢿⢏⢝⢝⢕⢕⢕⢸⢼⢝⢿⣇⢕⢕⢝⢝⢇⠑⢕⢕⠕⠁⠀⠀⠀⠀⠁⢜⠝⠝⠝⢝⢏⢝⢟⣺⡎⢕⢸⢝⡝⢝⢗⢕⢕⢕⢕⣵⣼⣕⢕⢣⢵⢵⣕⡕⢕⢟⢝⢕⢕⢕⢕⢕⢕⢕⢕⢜⢕⢕⢕⣱⣕⣜⡏⢕⢕⢕⢕⡷⢧⢕⣱⣱⣕⣕⢕⠁⠑⢕⢕⢔⢕⢕⢕⢕⣕⡱⢵⢕⢕⢇⢕⢕⢕⢳⣧⣱⢵⢕⢱⡕⢕⢕⢕⢕⢕⠕⢕⢝⢕⠑⢕⢕⢕⢕⢕⢕⢕⢕⢕⢕⢕⢕⢕⢕⢕⢕⢕⢕⢕⢟⢇⢜⢕⢕⢜⢕⢕⢕⢕⢕⢕⢗⢕⢗⢗⣕⠀</a:t>
            </a:r>
            <a:br/>
            <a:r>
              <a:t>⣿⣿⣟⢕⢕⢇⢕⢕⢕⢕⢕⢕⢜⢕⠕⢕⢕⠕⠗⢕⢕⢕⠕⠐⠀⢕⢕⢕⠁⠀⢕⢕⠕⢕⠑⠁⠁⠁⢀⢀⠀⠀⠀⠑⠑⠁⠁⠁⠀⠁⠁⠑⠑⠕⠕⠕⠕⢕⢕⢕⢕⢕⢕⢕⢕⢕⢕⢕⢕⢕⢕⢕⢕⢕⢇⢕⡕⡕⢵⢼⢵⢏⢕⢕⢕⢕⢕⢕⢕⢕⢕⢕⢕⢳⢕⢕⢕⠑⠁⠀⠑⠑⠀⠀⠀⠀⠀⠀⠀⠀⠀⠀⠀⠀⠁⠑⠜⢕⢗⡕⢕⢕⢜⢇⢕⢕⢕⢕⢻⣕⢜⢝⢇⢕⢜⢟⢕⢕⢕⢕⢕⢕⢕⢕⢕⢕⢕⢕⢕⢕⢕⢕⢕⢕⢕⢕⢕⢕⢕⢕⢕⢕⢕⢱⣼⢟⢕⢕⢕⢕⢕⢀⢁⠕⢕⢱⣕⡕⢕⢗⣕⣕⢕⡕⢕⣕⢕⢕⢕⢕⢜⢝⢟⢱⢵⢵⢧⡕⢕⢄⢀⢕⠔⠐⠀⠑⢕⢕⢕⢺⢗⡕⢕⢕⢕⣕⡕⢕⢕⢕⣕⣕⣕⢕⢕⢕⢕⢝⢜⢕⢕⢕⢕⢕⢕⢏⢕⢕⢕⢝⠀</a:t>
            </a:r>
            <a:br/>
            <a:r>
              <a:t>⣟⣽⣷⣷⣵⢕⢕⢕⢕⢕⢕⢑⢑⢑⠀⠄⢅⢔⢄⢔⢕⢕⢔⢄⢄⢕⢁⢑⠄⠔⠕⠑⠁⢄⢄⢄⢔⢕⠅⠀⠀⠀⠀⠀⠀⠀⠀⠀⠀⠀⠀⠀⠀⠀⠀⠀⠀⠀⠀⠀⠁⠁⠁⠑⠑⠑⠕⠕⠕⠕⠕⠕⢕⢕⢕⢕⢕⢕⢕⢕⢕⢷⣷⣕⣣⣱⣵⣱⣱⣵⢇⢕⢕⢕⢕⢕⢕⢕⢀⠀⠀⠀⠀⠑⠀⠀⠀⠀⠀⠀⠀⠀⠀⠀⠀⠀⠀⠀⠁⠁⠁⠁⠑⠑⠑⢔⢕⢕⠕⠑⠑⢕⠕⠑⠑⠁⠁⠁⠁⠀⠁⠕⠑⠑⠑⠑⠕⢕⢕⢕⢕⢕⢕⢕⢕⢕⢜⢕⢕⢕⢕⢕⢕⢕⢕⢕⢕⢕⢕⢕⢕⢕⠑⢕⠕⠘⠝⠕⠕⠑⠁⠁⠑⠁⠕⠕⠑⠑⢕⢕⠑⠕⢇⢕⢕⢕⢕⢕⡕⡕⢕⢕⢔⠀⠀⠀⠁⠑⢕⣱⢕⢕⢕⢕⢕⢝⢕⢕⢕⢕⣝⣽⡵⢕⣕⣕⢕⢕⢱⢕⢕⢕⢕⢕⢕⢕⢕⢕⢱⢷⠀</a:t>
            </a:r>
            <a:br/>
            <a:r>
              <a:t>⢎⢕⢜⢝⢝⢕⢕⢕⢕⢕⢕⢕⢕⠁⠀⠀⠕⠕⠑⢕⢕⢕⢕⢔⠑⠑⠑⠁⠀⢀⢄⢄⢅⠕⠕⠕⠁⠀⠀⠀⠀⠀⠀⠀⠀⠀⠀⠀⠀⠀⠀⠀⠀⠀⠀⠀⠀⠀⠀⠀⠀⠀⠀⠀⠀⠀⠀⠀⠀⠀⠀⠀⠀⠀⠀⠀⠀⠀⠑⠘⢝⢎⢟⢿⣿⣿⣿⡿⢟⢕⠕⠑⠕⢕⢕⢕⢕⢕⢕⢔⢔⢔⢕⢑⠀⠀⠀⠀⢀⠀⢔⠀⠀⠀⠀⠀⠀⠀⠀⠀⠀⠀⠀⠀⠑⠑⠑⠀⠀⠀⠀⠄⠀⠀⠀⠀⠀⠀⠀⠀⠀⠀⠀⠀⠀⠀⠀⢕⢕⢕⢕⢕⢕⢕⢕⢕⢕⢕⢕⢕⢕⢕⢕⢕⢕⢕⢕⢕⢕⢕⢕⢕⢕⢕⢔⢔⢔⢔⢔⢄⢔⢄⢄⢔⣕⢕⢔⢔⠕⠁⠀⠀⢔⢕⠑⠕⢕⢕⢕⢕⢕⢕⢕⠕⠀⠀⠀⢔⢕⢕⢕⢇⢏⢝⢳⡿⣿⣷⣾⣿⣿⣿⣿⣿⣿⢟⢕⢕⢕⢕⢕⢕⢕⢕⢕⢕⢕⢕⢕⢕⠀</a:t>
            </a:r>
            <a:br/>
            <a:r>
              <a:t>⢕⢧⡱⢕⠑⠁⢅⢅⢅⢕⢕⢅⢕⠔⠀⠀⢄⠔⠐⠑⠑⢅⠄⢄⢕⢄⠀⠀⠀⠐⠑⠁⠁⠀⠀⠀⠀⠀⠀⠀⠀⠀⠀⠀⠀⠀⠀⠀⠀⠀⢀⢀⢀⢀⢀⢁⢑⢑⢑⠕⠕⢕⢕⢕⢀⢀⠀⠀⠀⠀⠀⠀⠀⠀⠀⠀⠀⠀⠀⠀⠀⠀⠁⢁⢕⢜⢕⢕⠑⠁⠀⠀⠀⠀⠁⠑⠑⠑⠑⠕⠕⠕⠕⢕⢕⢕⢔⢔⢕⢕⢕⠀⠀⠕⢕⢕⢀⠀⠀⠀⠀⠀⠀⠀⠀⠀⠀⠀⠀⠀⠀⠀⠀⠀⠀⠀⠀⠀⠀⠀⠀⠀⠀⠀⠀⠀⢕⢑⠑⠕⢕⠕⠑⠕⠑⠑⠑⠁⠀⠀⠁⠁⠑⠑⠕⢕⢕⢕⠕⠕⠜⠝⠕⢕⢕⢕⢕⢕⠕⠕⠕⠕⠕⠕⠕⠕⢑⠔⠀⠀⠀⠀⠀⠁⠀⠀⠀⠀⠁⠑⠀⠀⢀⢀⢀⢄⢔⢕⢕⢕⠑⢑⢕⢕⢜⢕⢹⢏⢿⢷⣿⢿⣿⣿⣟⢕⢕⠁⠀⠀⠁⠕⠕⢕⢕⢕⢕⢕⢕⢕⠀</a:t>
            </a:r>
            <a:br/>
            <a:r>
              <a:t>⠕⢕⢕⢕⢔⢔⢕⠕⠑⠁⠀⠁⠑⠀⠄⠕⠁⠀⠀⠀⢄⢕⢅⠑⠕⢕⢀⠀⠀⠀⠀⠀⠀⠀⠀⠀⠀⢀⢀⢄⢄⠄⠐⠐⠀⠀⠀⠀⠀⠀⠀⠁⠁⠑⢕⠕⠄⠀⠀⠀⠀⠀⠀⠀⠀⠀⠀⠀⠀⠀⠀⠀⠀⠀⠀⠀⠀⠀⠀⠀⠀⠀⠀⠀⠀⠀⠁⠁⠁⠁⠁⠀⠀⠀⠀⠀⠀⠀⠀⠀⠀⠀⠀⠁⠁⠕⠕⢕⢕⢕⢕⢕⢔⢕⢕⢕⢕⢄⢄⢀⠀⠀⠀⠀⠀⠀⠀⠀⠀⢀⠀⠀⠀⠀⠀⠀⠀⠀⠀⠀⠀⠀⠀⠀⠀⠀⠀⠑⢕⠔⠑⠀⢀⢀⠀⠀⢀⠀⠀⠀⠀⠀⠀⠀⠀⠀⠕⢕⠁⠀⠐⢄⢀⠀⠀⠀⠑⠑⠑⠕⢕⢔⠄⠄⠀⠀⢅⢅⠀⠀⠀⠀⢀⠀⠀⠀⠀⠀⠀⠀⠁⠑⢕⡕⢕⢕⢕⢕⢕⢔⢔⢕⢕⠑⠕⠕⢕⢕⢱⢕⢕⢕⢕⢝⠕⠕⢔⠄⠀⢔⢔⢔⢄⢑⢕⢕⢕⢕⢕⢕⠀</a:t>
            </a:r>
            <a:br/>
            <a:r>
              <a:t>⠀⠁⠁⠀⠀⠀⠁⠀⠀⠀⠀⠀⠀⢄⠀⠀⠀⠀⢀⠄⢅⢕⢔⠀⠀⠁⢕⠀⠀⠀⠀⠀⠀⠀⠀⠀⢔⠕⠁⠀⠀⠀⠀⠀⠀⠀⢄⢄⢔⢔⢄⢄⢄⢔⢕⢔⠄⠀⠀⠀⠀⠀⠀⠀⠀⠀⠀⠀⠀⠀⠀⠀⠀⠀⠀⠀⠀⠀⠀⠀⠀⠀⠀⠀⠀⠀⠀⠀⠀⠀⠀⠀⠀⠀⠀⠀⠀⠀⠀⠀⠀⠀⠀⠀⠀⠀⠀⠁⠑⠕⠑⠑⠐⠁⢁⠁⠕⢕⢕⢕⢔⠔⠄⠀⢀⢀⢀⠀⠀⠑⠑⢐⢄⠀⠀⠀⠀⠄⢄⠀⠀⠀⠀⠀⠀⠀⠀⠀⠁⠁⠀⠐⠀⠀⠀⠀⠄⠀⠀⠀⠀⠀⠀⠀⢀⢀⠀⠁⢀⠀⠀⠀⢀⠀⠀⠀⠀⠀⠀⠀⠁⢕⢀⢀⢀⢔⢔⢁⢄⢄⢔⢕⠀⠀⠀⠀⠀⠀⠀⠀⠀⢄⢜⢕⢕⠕⢕⢕⢕⢕⢕⢑⠁⠔⢀⢁⢕⢕⢕⢕⢕⢕⢕⢕⢔⢔⢕⢕⢕⢕⢕⢕⢕⢕⢕⢕⢕⢕⢔⢕⠀</a:t>
            </a:r>
            <a:br/>
            <a:r>
              <a:t>⢕⠀⠁⠁⢀⢀⠀⠀⠀⠀⠀⠀⠀⠁⠐⠀⠀⠀⠁⠐⠁⠁⠁⢀⢄⢔⠕⠀⠀⠀⠀⠀⠀⠀⠀⢄⠑⠀⠀⠀⠀⠀⠀⠀⠀⢀⢕⢑⢕⢕⢕⢕⠕⠕⠕⠁⠁⠀⠁⠀⠀⠀⠄⢄⢀⠀⠀⠀⠀⠀⠀⠀⠀⠀⠀⠀⠀⠀⠀⠀⠀⠀⠀⠀⠀⠀⠀⠀⠀⠀⠀⠀⠀⠀⠀⠀⠀⠀⠀⠀⠀⠀⠀⢀⢄⢄⠀⢀⠀⠀⠀⠀⠀⠀⠀⠀⠀⠑⠕⠕⠕⠕⢕⢕⢕⢕⢀⢀⢁⢕⢕⢕⢕⢑⢀⢀⢀⢔⢔⢔⠀⠀⠀⠀⠀⠀⠀⠀⠀⠀⠀⠄⢕⢕⢔⢄⢔⢀⢄⢀⢀⢀⢀⢀⠀⠁⠑⠐⠐⠄⠄⠄⢄⢄⢀⠀⢀⢀⢀⢔⢔⢕⢕⢕⢕⢕⢕⢕⢕⢕⢕⢕⢕⢕⢐⢀⢄⢄⢀⢄⢔⢕⢕⢕⢕⢔⢕⢕⢕⢕⢕⢕⢕⢕⢕⢕⢕⢕⢕⢕⢕⢕⢕⢕⢕⢕⢕⢕⢕⢕⢕⢕⢕⢕⢕⢕⢕⢔⢔⢕⠀</a:t>
            </a:r>
            <a:br/>
            <a:r>
              <a:t>⢕⢕⢕⢕⠑⠁⠀⠀⠀⠀⠀⠀⠀⠀⠀⠀⠀⠀⠀⠀⢄⢄⠀⠑⠁⠁⠀⠀⠀⠀⠀⠀⠀⠀⠀⠀⠀⠀⠀⠀⠀⠀⠀⠀⠐⢕⢕⢕⢅⠐⠀⠀⠀⠀⠀⠀⠀⠀⠀⠀⠀⠀⠀⠀⠁⠁⠔⢄⠀⠀⠀⠀⠀⠀⠀⠀⠀⠀⠀⠀⠀⠀⠀⠀⠀⠀⠀⠀⠀⠀⠀⠀⠀⠀⠀⠀⠀⠀⠀⠀⠀⠀⠀⠐⢁⠑⢕⠕⢑⠄⢄⢀⢄⢄⢄⢀⠀⠅⠔⢔⠀⠀⠀⠁⠁⠀⠀⠀⠑⠕⠑⢕⢕⠕⢕⢕⢕⢕⢕⢅⢔⢔⢔⢔⠔⠔⠔⢕⢕⢕⢔⢔⢁⠀⠐⢐⢕⢕⢕⢕⢕⢕⢕⢕⢕⢕⢕⢕⢕⢕⢕⢕⢕⢕⢕⢕⢕⢅⢅⢕⢅⢕⢕⢕⢕⢕⢕⢕⢕⢕⢕⢕⢕⢔⢔⠕⠕⠕⢕⢕⢕⢕⢕⢕⢕⢕⢕⢕⢕⢕⢕⢕⢱⢕⢕⢕⢕⢕⢕⢕⠕⢕⠕⢕⢕⢕⢕⠕⢕⢕⠕⢕⢕⢕⢕⢕⢕⢑⢁⢀⠀</a:t>
            </a:r>
            <a:br/>
            <a:r>
              <a:t>⢀⢀⠀⠀⠀⠀⠀⠀⠀⠀⠀⠀⠀⠀⠀⠀⠀⠀⠀⠀⠑⠑⠑⠀⠀⠀⠀⠀⠀⠀⠀⠀⠀⠀⠀⠀⠀⠀⠀⠀⠀⠀⠀⠀⠀⠀⠁⠁⠁⠀⠀⠀⠀⠀⠀⠀⠀⠀⠀⠀⢄⠀⠀⠀⠀⠀⠀⠀⠑⠀⠀⠀⠀⠀⠀⠀⢀⠀⠀⠀⠀⠀⠀⠀⠀⠀⠀⠀⠀⠀⠀⠀⠀⠀⠀⠀⠀⠀⠀⠐⠐⠔⠄⠁⠀⠀⠀⠅⠄⢔⠕⢕⢑⢑⠕⢁⠐⠀⠀⠀⠀⠀⠀⠀⠀⠀⠀⠀⠀⠀⠀⠁⠕⢔⠀⢕⢕⢕⢕⢕⢕⢕⢕⢕⢕⢕⢕⢕⢕⢕⢕⢕⢕⢕⢕⢕⢕⢕⢕⢕⢕⢕⢕⢕⢕⢕⢕⢕⢕⢕⢕⢕⠑⢕⢕⢕⢕⢕⢕⢕⢕⢕⢕⢕⢕⢕⢕⢕⢕⢑⢕⢕⢕⢕⢕⢕⠀⠀⠑⠑⢕⢕⢕⢕⢕⢕⠕⠄⠄⢕⢕⢕⢕⢕⢕⢕⢕⢕⠁⠀⠀⠀⢕⢄⠄⠀⠁⠑⠑⠑⢀⠀⠁⠑⠁⢑⢑⠁⠁⠁⠀</a:t>
            </a:r>
            <a:br/>
            <a:r>
              <a:t>⠑⠁⠀⠀⢄⢔⢄⠀⠀⠀⠀⠀⠀⠀⠀⠀⠀⠀⠀⠀⠀⠀⠀⠀⠀⠀⠀⠀⠀⠀⠀⠀⠀⠀⠀⠀⠀⠀⠀⠀⠀⠀⠀⠀⠀⠀⠀⠀⠀⠀⠀⠀⠀⠀⠀⠀⠀⠀⠀⠀⠀⠀⠀⠀⠀⠀⠀⠀⠀⢔⢀⠀⠀⠀⠀⠀⠀⠀⠀⠀⠀⠀⠀⠀⠀⠀⠀⠀⠀⠀⠀⠀⠀⠀⠀⠀⠀⠀⠀⠀⠀⠀⠀⠁⠄⠀⠀⠀⠀⠀⠀⠑⠑⢕⢕⢔⢔⢐⠀⠀⠀⠀⠀⠀⠀⠀⠀⠀⠀⠀⠀⠀⠀⠑⠀⢀⠑⢕⢕⢕⢕⢕⢕⢕⢕⢕⢕⢕⢕⢕⢕⢕⢕⢕⢕⢕⢕⢕⢕⢕⢕⢕⢕⢕⢕⢕⢕⢕⢕⢕⢕⢕⢕⢕⢕⢕⢕⢕⢕⢕⢕⢕⢕⢕⢕⢕⢕⢕⢕⢕⢕⢕⢕⢕⢕⢕⢔⢀⢀⢑⠔⠁⠁⢕⢕⢕⢕⢄⠄⢕⢕⢕⢕⢕⢕⢕⢕⢕⢄⠄⢄⢔⢕⢕⢕⢔⢔⢀⢀⢕⢕⢕⢕⢔⢔⢔⢕⢑⢁⠑⠀</a:t>
            </a:r>
            <a:br/>
            <a:r>
              <a:t>⠀⠀⠀⠀⠕⢕⢕⢕⢄⠀⠀⠀⠀⠀⠀⠀⠀⠀⠀⠀⠀⠀⠀⠀⠀⠀⠀⠀⠀⠀⠀⠀⠀⠀⠀⠀⠀⠀⠀⠀⠀⠀⠀⠀⠀⠀⠀⠀⠀⠀⠀⠀⠀⠀⠀⠀⠀⠀⠀⠀⠀⠀⠀⠀⠀⠀⠀⠀⠀⠀⠁⠑⠔⢄⠀⠀⠀⠀⠀⠀⠀⠀⠀⠀⠀⠀⠀⠀⠀⠀⠀⠀⠀⠀⠀⠀⠀⠀⠀⠀⠀⠀⠀⠀⠀⠐⢀⠀⠀⢀⢑⢅⢁⢁⢕⢕⢕⢅⢕⢐⠀⠀⠀⠀⠀⠀⠀⠀⠀⠀⠀⠐⢔⢄⢀⢑⢕⢕⢕⢕⢕⢕⢕⢕⢕⢕⢕⢕⢕⢔⢁⢑⠑⠑⠑⠑⠑⠑⠑⠑⠑⠕⠔⢕⢕⢕⢕⢗⢗⢕⢕⣕⣕⣕⢵⡵⢕⢕⢕⢕⢕⢕⢕⢕⢕⢕⢕⢕⢕⢕⢕⢕⢕⠕⠕⠕⠕⠁⠕⠅⠑⠄⢀⠀⠑⠑⠑⠑⢀⢀⠁⠑⠑⠕⢑⠑⠑⠑⠁⢀⢅⢕⢕⢕⢕⢕⢕⢕⢕⠕⠕⢕⢕⢕⠕⠑⠑⢕⠁⢑⠀</a:t>
            </a:r>
            <a:br/>
            <a:r>
              <a:t>⠀⠄⠄⠀⠀⠐⠕⢕⡕⢕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⢕⢄⢄⢄⢀⢀⢀⢑⠁⠑⢕⢕⢕⢕⢔⠄⢀⠀⠀⠀⠀⠀⠀⠀⢄⢕⢄⠀⠀⠁⠑⠕⢕⢕⢕⢕⢕⢕⢕⢕⢕⢕⢕⢕⢕⢕⢕⢑⢑⢀⠀⠀⠀⠀⠀⠀⠀⠀⠁⠕⠕⠕⢕⢕⢕⢕⢕⣵⣵⣷⣵⣕⣕⣕⢕⢕⢕⢝⢕⢕⢕⢕⢄⢀⠀⠀⠀⠀⠀⢀⠀⢀⢀⢁⢀⢀⢀⠐⠐⠀⢁⢔⢄⢔⢔⢔⢔⢕⢕⢕⢕⢔⢔⢕⢕⢕⢕⢕⢕⢕⠀⠀⠀⠀⠀⠀⢀⢕⢀⠀⠀⠀⠔⢕⠀</a:t>
            </a:r>
            <a:br/>
            <a:r>
              <a:t>⠀⠀⠀⠀⠀⠀⠀⠁⠕⢕⢕⠀⠀⠀⠀⠀⠀⢄⠄⠀⠀⠀⠀⠀⠀⠀⠀⠀⠀⠀⠀⠀⠀⠀⠀⠀⠀⢀⠀⠀⠀⠀⠀⠀⠀⠀⠀⠀⠀⠀⠀⠀⠀⠀⠀⠀⠀⠀⠀⠀⠀⠀⠀⠀⠀⠀⠀⠀⠀⠀⠀⠀⠀⠁⠑⠀⠕⠀⠀⠔⢄⢄⢀⢀⠀⠀⠀⠀⠀⠀⠀⠀⠀⠀⠀⠀⠀⠀⠀⠀⠀⢀⠀⠀⠀⠀⠀⠀⠑⢕⢕⢕⢕⢕⢕⢀⢀⠁⢑⠕⠄⢁⠁⠐⠀⠀⠀⠀⠀⠀⠁⠁⠀⠀⠀⠀⠀⠀⠀⠕⠕⢕⢕⢕⢕⢑⢑⢑⠑⠑⠑⠑⠑⠑⠑⠑⠕⢔⢔⢔⢐⢀⢀⠀⠀⠐⠁⠑⠑⠑⠑⠕⢕⢕⢝⢟⢻⢿⢟⣗⣜⢹⢟⢳⢗⢷⢗⢣⢕⢕⢕⢕⢔⢔⢔⢕⡕⢕⢕⢕⢕⢕⢑⢕⢕⢕⢕⢕⢑⢁⢁⢅⢕⢕⢕⢕⢕⢕⠕⢕⢕⢕⢕⢕⢕⢕⢔⢔⢄⢕⢕⢄⠄⠀⠀⠀⠀⠀⠀⠁⠀</a:t>
            </a:r>
            <a:br/>
            <a:r>
              <a:t>⠀⠀⠀⠀⠀⠀⠀⠀⠀⠀⠁⠀⠀⠀⠀⠀⠁⠕⠀⠀⠀⠀⠀⠀⠀⠀⠀⠀⠀⠀⠀⠀⠀⢄⠄⠀⠀⠀⠀⠀⠀⠀⠀⠀⠀⠀⠀⠀⠀⠀⠀⠀⠀⠀⠀⠀⠀⠀⠐⠀⠀⠀⠀⠀⠀⠀⠀⠀⠁⠀⠀⠀⠀⠀⠀⠀⠀⠀⠀⠀⠀⠀⠁⠁⠁⠀⠁⠐⠀⠀⠀⠀⠀⠁⠑⠐⠀⠀⠀⠑⠑⠕⠕⠄⢄⢀⠀⠀⠀⠀⢅⢑⢕⢕⢕⢑⠑⠕⢅⠀⠀⠀⠀⠀⠀⠀⠀⠀⠀⠀⠀⠀⠀⠀⠀⠀⠀⠀⠀⠀⠀⢑⢕⢕⢕⢕⢕⢕⢕⠑⠁⠀⠀⠁⠁⠁⠁⠁⠁⠁⠀⠀⠀⠀⠀⠀⠀⠀⠀⠀⠀⠀⠀⠁⠑⠁⠑⠑⠘⢕⢕⢕⢕⢕⢕⢕⢕⢝⢇⢕⢧⢵⢵⢷⢵⢵⢿⢟⢇⠕⠑⢍⢕⢕⢕⢕⢕⢕⢕⢕⢕⢕⢕⢕⢕⢕⢕⢕⢕⢕⠕⢕⢕⢕⢕⢕⢕⢕⢕⢑⢕⢕⠀⠁⠁⠄⠄⠀⠀⠀⠀</a:t>
            </a:r>
            <a:br/>
            <a:r>
              <a:t>⠀⠀⠀⠀⠀⠀⠀⠀⠀⠀⠀⠀⠀⠀⠀⠀⠀⠀⠀⠀⢀⢀⢄⠀⠀⠐⠑⠁⠀⠀⠀⠀⠀⠀⠀⠀⠀⠀⠀⠀⠀⠀⠀⠔⠀⠀⠀⠀⠀⠀⢀⠀⠀⠀⠀⠀⠄⠀⠀⠀⠀⠀⠀⠀⠀⠀⠀⠀⠀⠀⠀⠀⠀⠀⠀⠀⠀⠀⠀⠀⠀⠀⠀⠀⠀⠀⠀⠀⠀⠀⠀⠀⠀⠀⠀⠀⠀⠀⠀⠀⠀⠀⠀⠐⠀⠀⠀⠀⠄⠄⠀⠀⠁⠁⠁⠑⠑⠕⠔⠄⢄⠀⠀⠀⠀⠀⠀⠀⠀⠀⠀⠀⠀⠀⠀⠀⠀⠀⢀⢄⢁⢕⠕⠕⢕⢕⢕⢕⢕⢕⢔⠀⠀⠀⠀⠀⠀⠀⠀⠀⠀⠀⠀⢀⠀⠀⠀⠀⠀⠀⠀⠀⠀⠀⠀⠀⠀⢀⢔⢕⢕⢕⠁⢕⡕⢕⡕⢕⢕⢕⢕⢕⢕⢕⠕⠑⠑⠑⠀⠁⠀⠀⠀⠑⠑⠑⠑⠁⠑⠑⢕⢔⢕⢕⢕⢕⢕⢕⢕⢕⢕⢕⢕⢕⢕⢕⢕⠕⢁⢁⠀⠀⠀⠀⠀⠀⢀⢀⢐⢔⠀</a:t>
            </a:r>
            <a:br/>
            <a:r>
              <a:t>⠀⠀⠀⠀⠀⠀⠀⠀⠀⠀⠀⠀⠀⠀⠀⠀⠀⠀⠀⠀⠀⠀⠀⠀⠀⠀⠀⠀⠀⠀⠀⠀⠀⠀⠀⠀⠀⠀⠀⠀⠀⠀⠐⠀⠀⠀⠀⠀⠀⠀⠀⠁⠀⠀⠀⠀⠀⠀⠀⠀⠀⠀⠀⠀⠀⠀⠀⠀⠀⠀⠀⠀⠀⠀⠀⠀⠀⠀⢀⠀⠀⠀⠀⠀⠀⠀⠀⠀⠀⠀⠀⠀⠀⠀⠀⠀⠀⠀⠀⢀⠀⠀⠀⠀⠀⠀⠀⠀⠀⠀⠁⠐⠄⠀⠀⠀⠀⠀⠀⠀⠀⠀⠀⠀⠀⠀⠀⠀⠀⠀⠀⠀⠀⠀⠀⠀⠀⠀⢀⢀⠁⠕⠑⠁⠑⠑⠕⠅⠁⠁⠀⠀⠀⠀⠀⠀⠀⠀⠀⠀⠀⢔⡕⢔⢕⢕⢔⢔⢕⢕⠕⠑⠐⢔⢔⢕⢱⢱⢵⢵⢵⢕⢕⢕⢜⢕⢕⢕⢕⠕⠕⢕⢅⢁⢁⢕⠀⢀⢀⢀⢀⢀⠀⠄⠀⢀⢀⠀⠄⠄⠀⠑⢀⢕⢕⢕⢕⢕⢕⢕⢕⢕⢕⠕⠀⠀⠁⠀⠀⠑⠀⠀⠀⢔⢕⢕⢕⡕⢕⢕⠀</a:t>
            </a:r>
            <a:br/>
            <a:r>
              <a:t>⠀⠀⠀⠀⠀⠀⠀⠀⠀⠀⠀⠀⠀⠀⠀⠀⠀⠁⠀⠀⠀⠀⠀⠀⠀⠀⠀⠀⠀⠀⠀⠀⠀⠀⠀⠀⠀⠀⠀⢄⢔⡱⢕⢕⢄⢀⠄⢔⠔⢗⠐⠀⠀⠀⠀⠀⠀⠀⠀⠀⠀⠀⠀⠀⠀⠀⠀⠀⠀⠀⠀⠀⠀⠀⠀⠀⠀⠀⠀⠀⠀⠀⠁⠁⠀⠀⠀⠀⠀⠀⠀⠀⠀⠀⠀⠀⠀⠀⠀⠀⢐⢐⢀⠀⠀⠀⠀⠀⠀⠀⠀⠀⠀⠀⠀⠀⠁⠁⠀⠀⠐⠀⠄⠀⠀⠀⠀⠀⠀⠀⠀⠀⠀⠀⠀⠀⠀⠀⠀⠀⠀⠀⠀⠀⠀⠀⠀⠀⠀⠀⠀⠀⠀⠀⠀⠀⠀⠀⢀⢄⢕⢕⢽⢹⢝⢝⢏⢕⢕⢕⢔⢱⢵⢗⢕⢜⢟⡿⢗⢗⢗⢳⢏⢝⡝⢝⢕⢕⢅⢀⢄⢅⢁⢁⢄⠀⠀⠀⠀⠄⠄⠄⠀⠀⠑⠑⠕⠔⢔⢔⠔⠕⠕⢕⠑⠑⠁⠑⠑⠀⠀⠀⠑⠀⠀⠀⠐⠀⠀⠕⢕⢄⢀⠔⠁⠑⠕⠁⠑⢕⠀</a:t>
            </a:r>
            <a:br/>
            <a:r>
              <a:t>⠀⠐⠐⠁⠀⠀⢁⠀⠀⠀⠀⠀⠀⠀⠀⠀⠀⠀⠀⠀⠀⠀⠀⠀⠄⠀⠀⠀⠀⠀⠀⠀⠀⠀⠀⠀⠀⠀⢄⠕⢕⢷⠗⢕⢇⢱⢕⢕⠀⠀⠀⠀⠀⠀⠀⠀⠀⠀⠀⠀⠀⠀⠀⠀⠀⠀⠀⠀⠀⠀⠀⠀⠀⠀⠀⠀⠀⠀⠀⠀⠀⠀⠀⠀⠀⠀⠀⠀⠀⠀⠀⠁⠀⠀⠀⠀⠀⠀⠀⠀⠀⠀⠀⠁⠀⠀⠀⠀⠀⠀⠐⠀⠀⠀⠀⠀⠀⠀⢀⢀⠄⠀⠀⠀⠀⠀⠀⠀⠀⠀⠀⠀⠀⠀⠀⠀⠀⠀⠀⠀⠀⠀⠀⠀⠀⠀⠀⠀⠀⠀⠀⠀⢀⢀⢄⢄⢔⢕⢕⢕⢕⢕⢑⢑⠑⠑⢁⠀⢀⢀⢀⢀⢑⢑⢅⢁⢁⢁⠑⢑⠑⠕⢕⠕⢕⢕⢕⣕⢕⢙⢕⢕⠑⠂⠀⠀⠀⠁⠀⠀⠀⠀⠀⠀⠀⠀⠀⠀⢕⢕⠑⠁⠀⠀⠀⠀⠀⠀⠀⠀⠀⠀⠀⠀⠀⠀⠀⠀⠀⠀⢅⢕⢕⢕⢄⢄⢄⠀⢄⢄⠀</a:t>
            </a:r>
            <a:br/>
            <a:r>
              <a:t>⣱⣵⣔⡀⠀⠀⠀⠀⠀⠀⠀⠀⠀⠀⠀⠀⠀⠀⠀⠀⠀⠀⠀⠀⠀⠀⠀⠀⠀⠀⠀⠀⠀⠀⠀⢄⢠⠔⠁⠀⠀⠀⠱⠔⠜⢕⢕⠑⠀⠀⠀⠀⠀⠀⠀⠀⠀⠀⠀⠀⠀⠀⠀⠀⠀⠀⠀⠀⠀⠀⠀⢀⠀⠀⠀⠀⠀⠀⠀⠀⠀⠀⠀⠀⠀⠀⠀⠀⠀⠀⠀⠀⠀⠀⠀⠀⠀⠀⠀⢄⢔⠁⢀⠀⢄⢕⢄⢀⢅⢔⢄⢀⠀⠀⠀⠀⠄⠀⠀⠀⠁⠁⠁⠐⠔⢔⠔⠄⠀⠀⠀⠀⠀⠀⠀⠀⠀⠀⠀⠀⠀⠀⠀⠀⠀⢀⢀⠀⠀⠀⠀⠀⢄⢕⢕⡕⢑⢕⢕⢕⢕⢜⢟⢇⠀⠀⠀⠀⠄⠄⢅⢕⢕⢕⢕⢕⢇⢕⢕⢕⢕⢄⢁⠅⠑⠅⠑⢕⢅⢅⢁⠑⠀⠄⠄⠀⠀⢀⢀⠀⠀⠀⠀⠀⠀⠀⢀⠀⠀⠀⢀⠀⢄⢀⠀⢀⢀⠀⠀⢀⢀⢄⢄⢔⢔⢔⢔⢄⠄⢔⢕⠕⠑⠁⢑⠕⠑⠑⠕⢱⠀</a:t>
            </a:r>
            <a:br/>
            <a:r>
              <a:t>⣹⡟⢧⢕⢢⡄⢀⠀⠀⠀⠀⠀⠀⠀⠀⠀⠀⠀⠀⠀⠀⠀⠀⠀⠀⠀⠀⠀⠀⠀⠀⠀⠀⠀⠀⠀⠀⠀⠀⠀⠀⠀⠀⢀⢀⢕⢕⢄⠀⠀⠀⠀⠀⠀⠀⠀⠀⠀⠀⠀⠀⠄⠄⠀⠀⠀⠀⠁⠑⢁⣿⣿⣿⣿⣟⣛⢙⣛⣙⣛⡿⠏⠿⠿⢿⣿⡟⣛⣛⣛⠛⣛⣛⡛⢻⣿⣿⣿⣿⣿⣿⣿⣿⣿⣿⣿⣿⡿⢿⢿⢿⠿⠿⠿⠿⠿⢿⣿⣿⣿⠏⢿⢿⣿⡟⢹⡟⣿⣿⡿⣿⢹⣿⡏⢹⣿⣿⣿⣿⣿⣿⣿⣇⢄⢄⢕⢔⠀⠀⢀⢀⢄⢕⠑⢝⢧⢵⢕⢕⢕⢕⢕⢕⢕⢇⢔⢄⢄⣄⡔⢔⢕⢕⢕⢅⢕⢕⠑⠑⢕⢕⢕⢕⢕⢔⠀⠀⠀⠁⠁⠑⠑⠕⠀⠀⠐⠔⠀⠀⠀⠀⠀⠀⠀⠀⠀⠁⠀⠀⠀⠀⠁⠁⠀⠀⠁⢀⠀⠑⠑⠑⠑⠑⠑⠁⠁⠑⠁⠀⠀⠀⠀⠀⠀⠁⠁⠀⢀⠀⠀⠀</a:t>
            </a:r>
            <a:br/>
            <a:r>
              <a:t>⢿⢿⢿⢷⢾⣼⣧⡔⢄⢀⠀⠀⠀⠀⠀⠀⠀⠀⠀⠀⠀⠀⠀⠀⠀⠀⠀⠀⠀⠀⠀⠀⠀⠀⠀⠀⠀⠀⠀⠀⠄⢐⢔⢕⢕⢕⠑⠀⠀⠀⠀⠀⠀⠀⠀⠀⠀⠀⠁⠑⠀⠀⠀⠀⠀⠀⠀⠀⠐⠀⣿⣿⣿⣿⣟⡕⢖⡖⣶⢸⣵⡜⠏⣵⣿⣿⢕⣩⣭⣭⢁⣭⣭⣍⢸⣿⣿⡿⢋⣥⣴⢔⣶⣧⣝⢻⣿⣿⣿⣿⣿⡇⢸⣿⣿⣿⣿⣿⡿⢏⡔⢷⢆⣘⡃⢘⣓⣞⣿⢑⣃⢘⡻⢡⡌⢩⡍⡝⢹⣿⣿⣿⡇⢕⢱⢵⢕⢔⢕⢕⢱⢵⢵⢴⢵⢷⣾⡷⢗⢟⢕⠑⢑⢕⢕⠕⠅⠑⠁⠕⢕⢕⢜⢕⢕⢕⢕⢄⢀⠁⠑⢣⢵⢵⣕⢄⠀⠀⠀⠐⢄⢀⢀⠀⠀⠀⠀⠐⠄⢄⢀⠀⠀⠀⢀⠀⠀⠀⠀⠀⠀⠀⠀⠀⠀⠀⠀⠀⠁⠁⠁⢀⢕⠔⢄⠀⠀⠀⠀⠀⠀⠀⠀⢀⢀⢔⢕⢕⢕⢕⠀</a:t>
            </a:r>
            <a:br/>
            <a:r>
              <a:t>⣿⢿⡿⣾⣿⣿⣿⡟⢕⢸⣕⢐⢀⠀⠀⠀⠀⠀⠀⠀⠀⠀⠀⠀⠀⠀⠀⠀⠀⠀⠀⠀⠀⢀⣀⢀⠀⠄⢐⣕⢕⢗⢕⢕⢔⠁⠀⠀⠀⠀⠀⠀⠀⠀⠀⠀⠀⠀⠀⠀⠀⠀⠀⠀⠀⠀⠀⠄⠴⢔⣿⣿⣿⣿⣿⡗⢚⣛⣒⠚⣓⣓⣛⣖⣾⣿⢧⢴⠀⢴⢴⢴⠔⢴⢼⣿⡟⢱⣿⣿⡏⢸⣿⣿⣿⡇⢹⣿⣛⣛⣛⡃⠘⣛⣛⣛⣟⣿⣵⣎⡟⠇⣰⣿⢇⣔⢻⣿⣯⣼⣿⢸⢷⡿⢅⣿⢅⡇⢸⣿⣿⣿⡇⠀⠀⠈⠁⠁⠑⠕⠑⠑⠁⠑⠁⠁⠁⠁⠁⠑⠁⢀⢄⢄⠀⠀⠄⠄⢄⢕⢕⢜⢕⢕⠕⢁⠕⠕⢄⢀⠀⠀⠀⠀⠁⠑⠕⢕⢑⠑⠑⠁⠑⠀⠀⠀⠀⠀⠀⢀⢀⠀⢀⠀⠀⠀⠀⠀⠀⠀⠀⠀⠀⠀⠀⠀⢄⢔⢕⣕⣱⣕⣕⣎⢳⢗⢄⢀⢐⢔⢔⢄⢀⢑⢕⢕⢕⢱⢕⢗⠀</a:t>
            </a:r>
            <a:br/>
            <a:r>
              <a:t>⡼⢿⣷⣧⢼⢽⢽⣕⢸⢇⠑⠙⢟⣇⡔⢀⡄⢄⣀⢀⢔⢄⢀⠀⠀⠀⠀⠀⠀⠀⠀⠀⠀⠀⠀⠀⠀⢔⣾⣿⣷⡕⢕⢔⢀⢀⢀⢀⢀⠀⠀⠀⠀⠀⠀⠀⠀⠀⠀⠀⠀⠀⠀⠀⠀⠀⠀⠀⠀⠀⣿⣿⣿⣿⣿⡇⢔⣖⡗⠀⣖⢗⣗⣺⣿⡿⠶⠶⠀⠶⠶⠶⠔⠶⠶⢿⡇⢸⣿⡿⢅⣿⣿⣿⡿⢇⣼⣿⣿⣿⡿⢅⣧⢝⢿⣿⣿⣿⡟⣋⣥⣾⣋⣵⣾⣿⣧⣝⣻⣩⣵⢰⡿⢕⣾⢃⣼⡇⢸⣿⣿⣿⡇⠀⠀⠀⠀⠀⠀⠀⠀⠀⠀⠀⠀⠀⠀⠀⠀⠀⠀⠄⢔⢕⢕⣱⣴⡔⢔⢕⢕⢸⢕⢕⢔⢕⡕⢔⢕⢕⢔⢄⢄⠀⠀⠀⠀⠀⠀⠀⠀⠀⠀⠀⠀⠀⠀⠀⠐⠕⢕⢕⢕⢕⢕⢕⢄⢀⢄⢄⢄⢔⢔⡰⢕⢕⢕⢜⢝⢹⢳⡷⢗⢝⢕⡕⢕⢕⢕⢕⢁⠑⠁⠁⠀⠱⡵⢕⢕⡵⠀</a:t>
            </a:r>
            <a:br/>
            <a:r>
              <a:t>⠜⢕⣷⣼⣵⣾⣵⡏⢝⢇⣵⣵⣕⡜⢏⢟⢟⢻⢿⣿⣗⣗⢷⢷⢶⡦⢵⢴⡕⢷⢵⢴⣄⡴⢕⢕⢗⢟⣟⣟⣳⣽⣷⡷⢗⣕⢕⢕⢕⣕⢕⢔⢔⢔⢄⢄⠄⠄⠐⠔⠐⠐⠐⠁⠁⢅⠀⠀⠀⠀⣿⣿⣿⣿⣿⢇⣷⡇⢷⡕⣷⡕⢷⠇⣿⡿⠿⢛⣩⣽⣿⣯⣍⢛⠿⣿⣿⣵⣭⣴⣿⡟⢛⣙⣵⣾⣿⢿⢟⣝⣴⣿⣿⣷⣵⡙⠻⣿⡟⢡⣿⡕⢿⣧⠜⣿⣆⠝⣿⣿⣿⢸⣷⡿⢃⡼⠿⠇⣸⣿⣿⣿⡇⠀⠀⠀⠀⠀⠀⠀⠀⠀⠀⠀⠀⠀⠀⠀⠀⠀⢐⢕⠕⢕⠕⠁⢁⢑⢕⢱⣵⢗⣷⣇⣕⣵⡕⢕⢕⢕⡕⢕⢱⢕⠀⠀⠀⠀⠀⠀⠀⠀⠀⠀⠀⠀⠀⠀⠀⠀⢕⡕⢕⡕⢕⢕⢗⢕⢕⢕⢗⢗⢕⢕⢕⢕⢕⢔⢄⢅⠕⢕⠜⢝⠑⠑⠁⠙⠕⢕⢕⢕⢔⢔⢀⠄⠑⢕⢱⢧⠀</a:t>
            </a:r>
            <a:br/>
            <a:r>
              <a:t>⢄⣄⢜⣻⣿⣿⣿⣯⣗⣷⣵⣝⣝⡟⢕⡕⢳⡕⠁⢜⠙⠝⠑⠑⠕⢎⢟⢟⣻⢇⢷⢧⣵⢵⢵⢾⣵⢵⡵⣗⢞⢟⢻⢿⢿⣷⡿⢜⢟⢿⢷⣕⣱⣵⢕⢱⣵⣵⢔⢄⢔⢕⢔⢕⢄⢄⢄⢄⢔⢔⣿⣿⣿⣿⣿⣿⣿⣿⣿⣿⣿⣷⣷⣾⣿⣿⣿⣿⣿⣿⣿⣿⣿⣿⣷⣿⣿⣿⣿⣿⣿⣿⣿⣿⣿⣿⣿⣿⣿⣿⣿⣿⣿⣿⣿⣿⣷⣿⣷⣿⣿⣷⣿⣿⣿⣿⣿⣿⣿⣿⣿⣾⣿⣿⣿⣷⣷⣿⣿⣿⣿⣿⡇⠀⠀⠀⠀⠀⠀⠀⠀⠀⠀⠀⠀⠀⠀⠀⠀⠀⠀⠀⢁⢕⢔⠔⠑⠁⢕⢕⢕⢕⣜⣱⣝⢟⢟⢧⢕⢕⣹⡎⡕⢕⢔⢄⠀⢀⢀⢀⠀⠀⠄⠐⠀⠀⠀⠄⠄⠕⠙⠙⠓⢻⣷⡷⢕⢕⢕⢕⢕⢕⢕⢕⢕⢕⢕⢑⢑⠁⢀⢀⢄⢀⢀⠀⠀⠀⠀⠀⠁⠑⠜⢕⠑⠀⠐⣜⢇⢕⠀</a:t>
            </a:r>
            <a:br/>
            <a:r>
              <a:t>⠑⢘⢝⢝⢗⢟⢟⢟⢟⢏⢝⢏⢟⡿⣿⣟⣹⢕⢕⢕⢔⢔⢕⢀⢀⠐⢑⢑⢑⢄⢕⢕⢕⡱⢝⢯⢹⡟⢕⢹⣻⣿⣿⡾⢽⢝⢱⣵⣧⢵⢺⢿⢟⢟⢕⢕⣼⣷⢕⢕⢕⢕⡕⢕⢕⡕⢀⢀⠀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⢀⢕⢔⢔⢔⢔⢕⢕⢳⢜⢹⡎⢕⢕⢕⢕⢕⢗⢝⢟⢽⢿⢽⢷⣵⣕⢁⠁⠀⠀⠀⠀⠀⠀⠀⠀⠀⠀⠀⠀⠀⠀⠕⠑⠕⢕⢟⢇⠕⢕⢕⢕⢕⢕⢕⢕⣽⣧⣵⣵⣵⣵⣕⣕⢕⢔⢀⠀⠀⠀⢔⠀⠀⢀⢄⣕⡕⢕⠀</a:t>
            </a:r>
            <a:br/>
            <a:r>
              <a:t>⣜⡜⢝⢕⢜⢝⢇⢘⢓⠕⢕⢕⢝⢏⢝⢝⠕⠑⠁⢁⢑⠑⢕⢕⢕⢕⢕⣕⣱⣕⣵⣵⢱⢕⢱⢕⢪⣕⣹⣿⣿⡗⢗⢕⢝⢕⢕⢟⢕⢕⢕⢕⣗⡳⢵⢿⢿⢟⢕⢕⢸⢕⡸⣵⣵⣼⣵⡗⢳⢖⡝⢿⣟⡟⢉⠛⠻⢟⢟⣟⢟⢟⢟⢟⡟⢛⣛⡛⢟⢟⢟⢟⣟⢟⢛⢛⢟⠟⢟⢛⢛⢟⢟⢟⢟⡏⢉⣉⡉⢝⢟⢟⢟⢟⢟⢟⢟⢟⢟⢟⢟⢛⢛⢛⢛⢛⠛⠛⠛⠛⢟⢟⢟⢟⢟⢟⢟⢟⢟⢟⢟⢟⢕⢄⢄⢄⢀⠀⠀⠀⢀⢄⢄⢔⠕⠑⠀⠀⠀⢀⠀⢀⠁⠁⠀⢀⢁⢁⢔⢔⢕⢕⢕⢕⢕⢅⢕⢵⢵⣕⢕⡕⢕⢕⢕⢕⢕⢕⢕⢔⢔⣄⢠⣤⣄⡄⢀⠀⠀⠀⠔⢔⢕⢁⠀⠀⠀⠀⠀⠀⠀⠀⠀⠁⢕⢕⢕⢵⣿⣿⡿⢿⢕⢹⢏⢝⢗⣵⣕⢕⢄⢀⢕⢕⢄⠁⢕⢟⣿⣕⠀</a:t>
            </a:r>
            <a:br/>
            <a:r>
              <a:t>⡅⠀⠀⠁⢁⢀⢀⠀⠀⠀⢀⢁⢑⣕⢕⢄⢀⠀⠀⠑⢕⢕⢕⢘⢕⣗⣻⣽⣽⣿⣿⣿⣵⣵⢵⣵⣕⣝⣻⣽⡽⢎⢕⢕⢕⣕⡝⢷⢧⣵⣵⣵⣽⣝⣕⢕⢜⢕⢻⢷⢕⢜⢕⢕⢜⢏⢝⢕⢧⣵⣼⣼⡝⢡⣾⡟⢠⠮⣾⡿⢏⢽⣽⣽⡇⢸⣿⡇⢜⢓⣉⣅⠘⣷⣽⣽⠉⣉⣍⣍⣍⣍⣍⣍⣍⣕⣸⣿⣇⣜⣝⣝⣍⣍⣍⣍⣍⣉⢝⢕⢕⠕⢕⢕⢅⡔⠓⠓⠒⡆⠀⠀⠁⢕⢕⢕⢕⢕⢱⠕⢓⣃⣑⢓⢇⢵⡕⠕⠑⠁⠀⠀⢀⡠⠕⢓⢃⣕⡓⠓⠵⣕⢔⢔⢕⢞⢇⢵⠓⢓⣑⡓⠒⠵⡕⣕⣕⣱⣵⣕⡱⠓⠓⠓⢓⠇⢕⢕⢕⢕⢕⢕⢳⣾⣿⣯⣕⢔⢄⢄⠀⠁⠑⠁⠀⠀⠀⢄⢄⠀⠀⠀⠀⠀⠀⠈⠙⠑⠜⠕⠑⠑⠀⠀⠀⠀⠁⠑⢝⢿⣧⣱⢵⢵⢕⢕⢕⢕⢺⢿⠀</a:t>
            </a:r>
            <a:br/>
            <a:r>
              <a:t>⢏⢗⢞⢟⠷⠷⠟⠋⠉⠉⠁⠑⢕⢎⢕⢗⢗⢗⣇⢕⢱⢕⢕⢇⢖⢇⢵⠕⢜⢝⢝⢝⢝⠕⠕⠜⠑⠑⠕⠕⢕⢗⢏⢟⢻⣟⣿⣵⣕⢱⢞⢿⢟⢟⣯⡝⢏⢝⢝⢕⢕⢕⢕⢱⢵⢴⢵⢅⢅⢱⠏⣅⣰⣿⠏⡰⢃⣴⣴⠈⢉⣡⣵⣴⣵⣾⣿⣿⢿⢿⠟⠛⢃⣘⢏⣹⢔⣿⣿⢟⢟⠟⠟⢟⢟⢟⢟⢟⠟⢟⠟⢟⢟⢟⠟⠟⠟⠛⢕⠑⠁⡄⠠⠵⠕⢇⣼⣿⢕⡇⠀⠀⠀⠁⢁⠑⡔⢅⣴⣾⣿⢿⢿⣿⣷⣦⡌⢣⠀⠀⠀⡠⢊⣴⣾⣿⢿⢿⢿⣿⣷⣅⠱⡕⠑⢱⢃⣴⣿⢿⢟⢿⣿⣦⡈⢿⣿⣿⣿⡟⢡⣾⡟⢠⣇⣔⣕⢕⢕⢕⢕⢱⢵⣼⣽⣿⣿⣵⢕⢕⠀⢀⢀⢀⢀⢀⢀⠕⠁⠀⠀⠀⠀⠀⢀⢀⠀⠀⠄⠀⠀⠀⠀⠀⠀⠀⠀⠀⠁⠑⢜⢏⢷⢣⢕⣕⣕⣱⣵⢕⠀</a:t>
            </a:r>
            <a:br/>
            <a:r>
              <a:t>⢏⢝⢝⢅⡐⢀⠀⠀⠀⠀⠀⠀⢑⡑⢁⢁⠁⢕⢜⣝⢕⢕⢝⢕⢕⢕⡕⢕⢕⢕⠑⠑⠀⠀⠀⠀⠀⠀⠀⢀⢅⠕⠁⠁⠑⠁⠕⠕⠑⠑⠑⠑⠕⢕⠑⠕⢕⢕⢕⢕⢝⠟⢗⢕⢱⢷⣷⣧⣕⣱⡈⠻⣿⣧⡜⢕⣾⡿⢑⢔⠘⢛⣙⣙⡝⢹⣿⡇⢕⡶⠼⠿⠷⢷⢿⢿⢕⣿⣿⢘⠛⢛⢇⣾⣿⢔⢛⢛⢛⢛⢇⣾⣿⢕⢟⠛⠛⠛⣯⣔⢔⡇⢶⣶⣾⣿⣿⣿⢕⡇⠀⠀⠀⠀⢀⡜⢠⣿⣿⢏⡵⢒⢖⢱⢝⣿⣿⡔⢣⠀⢰⢁⣾⣿⢏⡱⠓⠒⢣⡜⢻⣿⣇⢱⢀⡇⣸⣿⡇⡕⢝⢣⢜⣿⣷⠘⣽⣽⡝⢰⣿⡟⢠⣳⣿⣿⣿⣝⢗⢇⢕⢕⢕⢝⢝⢝⢿⣿⣷⣵⣔⣄⢕⢅⢕⠑⠁⠀⠀⠀⠀⠀⠀⠑⠁⠅⠕⠁⠀⠀⢔⢄⢀⠀⠀⠀⠀⠑⠕⠐⠄⢕⢕⢕⢕⢜⢻⣿⣿⣷⠀</a:t>
            </a:r>
            <a:br/>
            <a:r>
              <a:t>⢕⢝⣕⣔⣄⡕⢕⢇⢑⢁⢑⢙⢁⢔⢁⢁⠀⠀⢁⠄⠀⠀⠀⢀⢄⢠⢰⢰⢄⢅⠀⠄⢄⠀⠀⠀⠀⠀⠀⠄⢔⠄⠀⠄⠔⠐⠀⠀⠀⠀⠀⠄⠄⢔⢄⢕⢕⠕⠅⠄⠑⠐⠀⠀⠁⠁⢝⢿⢟⢟⣝⡣⡌⢻⣿⣿⠏⠔⠓⢺⢠⣤⡄⢸⡇⢸⣿⡇⢱⡇⢰⣶⡆⢕⣸⢹⢕⣿⣿⠸⠿⠿⢿⣿⣿⢿⢿⠿⠿⠿⢿⣿⣿⢿⢿⠿⠿⠀⣿⣷⣧⣧⡤⠤⢥⢕⣿⣿⢕⡇⠀⢔⢔⢔⢱⠑⣾⣿⡇⢸⢔⢄⢅⠅⢇⢸⣿⣷⠘⣔⡇⢸⣿⡟⢱⠁⠀⠀⢕⢱⢜⣿⣿⡔⢇⢕⣿⣿⢕⡇⢕⢸⠁⣿⣿⢄⣇⠎⣰⣿⢏⡰⣷⣿⣿⣿⣿⣿⣿⣷⣧⣕⣵⣕⢕⢕⢕⢳⣿⢟⢯⢕⢕⠕⠑⠑⢔⠀⠐⠀⢀⢀⠀⠀⠀⠀⠀⢀⢔⢕⢕⢕⢕⠀⠀⠀⠀⠀⠀⠀⠀⠜⢝⢇⢕⢕⣿⣿⣿⣿⠀</a:t>
            </a:r>
            <a:br/>
            <a:r>
              <a:t>⠃⢙⢙⢙⢙⢑⠙⠁⠁⠁⠑⠁⠑⠙⠑⠑⠐⠒⠪⠄⠀⠀⠁⠁⠁⠁⠁⠈⠑⠃⠑⠔⠔⠐⠑⠃⢕⠕⠑⠑⠕⢐⢀⠀⠀⠀⠀⠀⠀⢀⢄⢔⢔⢁⢀⢀⢀⠀⢀⢀⠀⢀⢄⢄⢄⢐⢕⣕⣵⡵⠿⠗⢅⣾⡟⢕⢔⢸⣿⡄⢸⣿⡇⢸⡇⢸⣿⡇⢕⡇⢸⣿⡇⢕⣻⣿⢕⣿⣿⢰⢕⢕⡇⣿⣿⣕⣑⣑⣑⣑⣕⣿⣿⢕⡗⢷⣵⣶⣿⣿⡝⢝⢻⣷⣺⠁⣿⣿⢕⡇⢄⢀⠑⠑⢸⢔⣿⣿⢇⡇⠀⠀⠀⠀⢸⢜⣿⣿⢔⡇⢕⣿⣿⡇⢸⠀⠀⢐⢕⢜⢔⣿⣿⡇⢸⡇⢹⣿⡇⢱⣔⡸⢔⣿⡿⢄⠏⣱⣿⠏⡰⠕⢚⢛⢛⠛⠻⣿⣿⣿⣿⣿⣿⣿⣿⣿⣿⣿⣧⣵⣕⣕⣕⣕⣔⣕⡕⢄⢄⢔⣱⣧⢄⢀⠀⠀⠔⠁⠁⢑⢕⢕⠁⠀⠀⢀⠀⠀⠀⠀⠀⠀⠀⠀⠁⢕⣸⢟⢻⣿⠀</a:t>
            </a:r>
            <a:br/>
            <a:r>
              <a:t>⢇⠕⠕⠝⠝⢔⢔⢕⢔⠄⠀⠀⠀⠀⠐⠂⠀⠀⠀⠀⠀⠀⠀⠀⠀⡔⢕⢀⢀⢀⣀⣀⣀⢄⢤⢴⢔⢕⢕⢕⢵⢦⢕⢔⢄⢄⢔⣕⣱⣷⣵⣷⣿⣾⣷⣷⣷⣷⣷⣷⣷⣷⣷⣷⣿⢿⢿⢿⢿⡇⢰⣶⣿⣿⣾⣿⡿⢿⣿⣇⢸⣿⡇⢸⡇⢸⣿⡇⢕⡇⢸⣿⡇⢕⢜⣿⢕⣿⡏⠸⠱⠵⠇⠘⠛⠛⠟⠟⠛⠛⠛⠛⠛⠀⠇⢕⠕⢜⢝⢝⢻⢷⣵⣜⢹⠄⣿⣿⢕⡇⢕⢕⢔⢄⢸⢕⣿⣿⠑⡇⠄⠕⠔⠔⢸⢕⣿⣿⡇⣷⢕⣿⣿⡇⢸⢕⠗⠃⢸⢾⢕⣿⣿⡇⢸⣵⡌⢻⣿⣧⣴⣵⣾⡿⢑⠕⣱⣿⠇⢕⣠⣾⡿⢿⢿⢿⣷⡅⢻⣿⣿⣿⣿⣿⣿⣿⣿⣿⣿⣿⣿⡿⢿⢷⡗⣞⣗⣧⣵⣾⣜⢟⢇⢕⢕⢕⢄⢀⢀⢕⢕⢜⢀⢀⢕⢕⠐⠀⠀⠀⠀⠀⠀⠀⠀⢱⣾⡷⢧⢝⠀</a:t>
            </a:r>
            <a:br/>
            <a:r>
              <a:t>⢵⣵⢵⣵⣼⣕⣕⢇⢔⢀⠀⠀⠀⠀⢀⠀⠀⠀⠀⠀⠁⠉⠑⠑⠑⠘⠁⠁⠁⢁⢕⠕⠁⠁⠀⠁⠁⠁⠀⠀⠁⠈⠁⠁⠑⠐⠀⠀⠁⠘⠛⠙⠉⠁⠈⠙⢻⣿⣿⣿⡿⡟⢟⠑⠀⠀⠀⠀⠐⠸⡄⢀⣀⠁⢸⣿⡇⢐⣁⢀⢸⣿⣧⣵⣵⣼⣿⣧⣵⣵⣼⣿⡇⢕⢕⢹⢱⣿⡇⠀⢰⣶⣶⣶⣷⣶⣶⣶⣷⣶⣶⣶⣶⣶⣶⠄⢱⠀⠑⠑⠕⢕⢕⢝⢻⠅⣿⣿⢕⡯⣕⣕⢕⢕⢸⠑⣿⣿⡕⡇⠀⠀⠀⠀⢸⢔⣿⣿⠕⡇⡕⣿⣿⡇⢸⠀⢀⣐⢗⢺⠕⣿⣿⡇⢸⣿⣿⣦⡥⣉⣉⣉⢡⢴⢃⣼⣿⠃⡜⢰⣿⡿⢱⣪⣷⡕⢿⣿⡄⢿⣿⣿⣿⣿⢿⣿⣿⣿⣿⣿⣿⣷⣷⢷⡿⢿⢿⣟⣟⡟⢝⢇⢜⢅⢅⢕⣕⡵⢵⢷⢷⢞⢇⢕⢕⢄⢀⠀⠀⠀⠀⠀⠀⠀⠀⠁⠑⢝⢳⣧⠀</a:t>
            </a:r>
            <a:br/>
            <a:r>
              <a:t>⣱⣕⣕⢼⢼⢿⢝⢝⢟⢷⣧⢀⢄⢔⢗⢗⢾⠋⠙⠃⠓⠓⠒⠀⠀⠀⠀⠀⠀⠀⠀⠀⠀⠀⠀⠀⠀⠀⠀⠀⠀⠀⠀⠀⠀⠀⠀⠀⠀⠀⠀⠀⠀⠀⠀⠀⠀⠀⠁⠑⠑⢑⠀⠀⠀⠀⠀⠀⠀⠀⢇⣸⣿⠀⢸⣿⡇⢜⣿⡇⠜⠿⠏⢙⡝⢹⣿⡏⢝⣙⣉⠉⠁⠱⢵⡇⢸⣿⠇⡤⣤⢤⢘⢿⣷⣕⢡⢥⣤⡥⢅⣕⣾⡿⠏⡰⠁⠀⠀⠑⠀⠀⠁⢁⢸⠀⣿⣿⢕⡟⢳⢵⢵⣕⣸⡄⣿⣿⡇⢱⠐⠐⠀⢄⡜⢸⣿⣿⢀⢇⡇⢸⣿⣧⢸⣔⣕⣕⣕⣸⢄⣿⣿⠇⣼⣿⣿⣷⣿⣿⣿⣿⡿⢑⣼⡿⢑⣼⡇⢸⣿⡇⢸⣿⣿⡇⢸⣿⡇⢱⢕⢜⣽⡝⢕⢕⢝⢝⢿⢿⢿⢿⣿⣵⣕⣜⣟⣿⣿⣿⣯⣵⣵⣷⣷⡗⢕⢕⢕⢕⢕⢕⢕⢕⣱⢇⢄⠀⠀⢀⢀⠀⠀⠀⠀⠀⠀⠀⠁⢜⠀</a:t>
            </a:r>
            <a:br/>
            <a:r>
              <a:t>⢕⢝⢿⣻⣧⣕⡕⢕⢕⢕⣕⢕⢕⢆⢕⢕⢕⢀⠀⠀⠀⠀⠀⠀⠀⠀⠀⠀⠀⠀⠀⠀⠀⠀⠀⠀⠀⠀⠀⠀⠀⠀⢀⠀⠀⠀⠀⠀⠀⠀⠀⠀⠀⠀⠀⠀⠀⠀⠀⠀⠀⠁⠀⠀⠀⠀⠀⠀⠀⢸⢀⣿⡇⠀⢸⣿⡇⠀⣿⣇⠱⠁⠁⠈⡇⢸⣿⡇⢜⢱⣿⠀⣷⡆⢸⢁⣿⡿⢄⢣⣿⣷⢕⢄⢙⢿⣷⣴⣝⣴⣾⡿⠏⡡⢊⢀⢀⠀⠀⠀⠀⡤⠵⠾⠿⢄⣿⣿⡕⠷⠿⠷⠵⡵⢜⣇⠸⣿⣷⡌⠣⢴⡰⠕⢅⣾⣿⠇⡜⢕⢱⢘⢿⣿⣔⢱⢜⡹⠽⢃⣼⣿⡟⢰⢕⢕⢜⢝⢝⢝⢟⡻⢁⣾⡿⢁⢮⣿⣧⠸⣿⣧⢜⣿⣿⢇⣼⣿⠇⣼⣿⣷⣷⣵⣵⡜⢕⢗⢕⢕⢕⡜⢝⣟⣫⢝⢝⣿⣿⢿⢳⣾⣿⢿⢏⣿⣿⣷⣷⢵⣱⣕⣕⣝⣝⣹⢕⢄⢀⢄⢅⢀⠀⠀⠄⠀⠀⠀⠀⠀⠀</a:t>
            </a:r>
            <a:br/>
            <a:r>
              <a:t>⢕⢕⢕⣼⡟⢿⣿⣿⣿⣿⣿⣿⣷⣿⣗⢗⢷⣷⣧⣔⡄⠀⠀⠀⠀⠀⠀⠀⠀⠀⠀⠀⠀⠀⠀⠀⠀⠀⠀⠄⠐⠑⠑⠀⠀⠀⠀⠀⠀⠀⠀⠀⠀⠀⠀⠀⠀⠀⠀⠀⠀⠀⠀⠀⠀⢄⢕⢔⠰⠇⠸⣿⠁⡇⢸⣿⡇⡦⠤⠤⠄⠃⠀⠀⡇⢸⣿⣇⢕⢚⢛⣰⣿⡇⠀⣼⣿⠑⠜⠓⠓⢛⣘⣍⣥⣵⣾⡿⢿⢿⣷⣧⣴⣌⣉⣑⢓⠓⠓⡗⢗⢕⣶⣶⣷⣷⣿⣿⣷⣷⣶⣶⠀⣗⡵⣜⣢⢘⢿⣿⣷⣷⣶⣷⣿⡿⢋⡔⢕⢑⠁⠱⡈⠻⣿⣷⣷⣶⣷⣿⡿⠏⡠⢇⢕⢅⢅⢕⢕⣕⡕⢁⣾⡟⢁⣎⣕⣵⣾⣔⠹⣿⣧⣵⣵⣷⣿⠏⡰⣽⣏⢝⢝⢝⢟⢿⣷⣷⣧⣵⣽⣽⣵⣝⣽⡽⣵⣕⡕⢕⣕⢱⣱⣧⣵⣷⣷⣵⣕⡕⢝⢿⣿⢿⢵⣼⣵⣧⢵⡕⢕⢕⠕⢕⢀⠀⠀⠀⠀⠀⠀</a:t>
            </a:r>
            <a:br/>
            <a:r>
              <a:t>⠁⠘⠕⢞⢻⢿⢿⡿⢝⢝⢿⣝⡟⢿⣿⣷⣷⣿⡿⢟⢝⢀⠀⠀⠀⠀⠀⠀⠀⠀⠀⢄⠀⠀⠀⠀⠀⠀⠀⠀⠀⠀⠀⠀⠀⠀⠀⠀⠀⠀⠀⠀⠀⠀⠀⠀⠀⠀⠀⢀⢀⢄⠐⠀⠀⠁⠀⢀⣈⢰⠖⠠⠜⡇⢸⢿⠇⡇⠀⠀⠀⠀⠀⠀⠱⡈⠟⠿⠿⠿⠿⠿⠟⢑⡘⠻⢃⢴⠁⢿⠿⠿⠟⠛⢋⣉⠡⢔⢖⢦⢥⢉⡙⠛⠟⠿⠿⠃⡜⢕⢕⠵⢥⢥⢥⣥⣬⣥⢥⢥⢥⠥⠤⢗⢾⣳⢇⢝⢦⢅⣉⣙⣙⣉⠡⠔⠘⠑⠜⠁⢔⢕⢜⡖⢤⢉⣉⣙⣉⢡⠔⢎⢜⢝⠕⢕⢕⠕⠘⢸⡤⠥⠥⠤⠃⢹⢵⣾⣿⣿⣷⣵⣍⣉⣉⡉⢤⢮⢿⢯⢵⣵⣷⣕⢕⣕⢕⡕⢜⢝⢿⢿⣿⣯⣽⣽⣼⣿⣝⢟⢇⢕⡕⡟⢟⣻⣿⣿⣷⣿⣿⣟⣕⣕⢕⣕⣼⡿⢇⢕⣕⢕⢄⢄⠀⢕⣄⢀⢀⢀⠀</a:t>
            </a:r>
            <a:br/>
            <a:r>
              <a:t>⢄⢄⢄⢀⢁⠁⠑⠑⠁⠀⢀⢅⢵⡕⢹⣿⣿⣿⣿⣿⣷⣷⣷⣷⢷⢷⣧⣤⣴⣔⢔⢕⢀⠀⢀⢀⠀⠀⢀⢀⢄⢀⢀⢀⢀⢀⢀⢀⠀⠀⠀⢀⢀⢀⢀⢀⢀⢄⢔⢇⢳⢕⢗⢲⠐⠐⠁⠁⠀⠀⠀⠀⠀⠓⠒⠒⠒⠃⠀⠀⠀⠀⠀⠀⢄⣸⣝⣰⢶⢖⢲⣷⣽⣷⣾⣶⣾⢞⢗⣒⣲⡆⠉⠉⢕⢔⢕⢕⢕⢕⣕⣱⣵⢯⢽⢕⢒⢒⠁⢀⠀⠀⢜⢝⢿⣿⣿⣿⣿⣯⣕⡕⢕⢝⢻⢟⢕⢇⣕⢕⢕⢗⢇⢳⢷⢵⣵⢕⢅⢀⠁⠁⠁⠁⠀⠀⠀⠁⠀⢁⣕⡕⠅⠄⠄⠐⠓⠙⠑⠁⠑⠁⠕⠄⠄⠕⢻⣿⣿⣿⣿⣿⣏⡕⢇⢕⢱⢏⢗⢳⣧⣕⣹⣿⣷⣾⣿⣿⣯⣽⣿⣿⣿⣿⣿⣽⣽⣽⣿⣧⡕⢜⢟⢝⢟⢝⢝⣝⢝⢝⢟⢻⣿⣗⣕⣱⣕⣱⣷⣾⣿⣯⣕⢵⢕⡕⢕⢕⢕⢕⠀</a:t>
            </a:r>
            <a:br/>
            <a:r>
              <a:t>⢕⢕⢕⢕⢔⢕⢕⢕⢕⢕⢄⢐⠕⠱⢿⡿⣿⣿⡟⢟⣿⣿⣿⢷⣷⡽⢷⢧⢵⢕⣝⣿⡗⢗⢗⣻⣧⡴⢱⣕⣕⣵⣗⡎⢝⢝⣽⣝⣝⣝⢝⢝⢕⣕⢑⣑⣕⣄⣅⣱⡴⢔⠑⠀⠀⠀⠀⠀⠀⠀⠀⠀⠀⠀⠀⠀⠀⠀⠀⠀⢀⣄⣴⣾⢯⢇⢕⣼⣕⡱⣵⢟⢻⢿⢿⢟⢗⢞⢟⢟⢻⢇⢕⢔⢕⢕⢕⢕⡕⢕⢜⢝⢷⢕⢕⢄⡕⢜⢕⢕⢔⠔⠑⠑⠕⠘⠝⢻⡽⢿⢿⣿⣷⣧⣕⡕⢕⢵⣝⣝⢗⢕⢕⡝⡕⢗⢕⢎⢕⠕⠀⠀⠀⢀⢄⢀⢀⠠⢕⠑⠀⠀⠀⠀⠀⠀⢄⢄⢄⢐⢰⢅⢔⠄⢀⢐⢕⣹⡿⢿⣿⣿⣿⣿⣷⣵⣕⣝⣕⣏⣽⣽⣟⣻⣝⣝⣹⣿⣿⣿⣿⣿⣿⣿⣿⣿⣿⣿⣿⣿⣷⡕⢕⢕⣷⣷⣾⣽⣿⣿⣷⣷⣿⣽⣵⣽⣽⣿⢿⢿⢿⣵⣷⣷⣷⣿⣿⣷⣷⣷⠀</a:t>
            </a:r>
            <a:br/>
            <a:r>
              <a:t>⠑⠑⢕⢕⢜⢜⢝⠙⠑⠀⠄⠄⠄⠀⠑⢕⢝⢝⣻⣷⣿⣿⣧⣵⣿⣵⣝⣝⣝⡝⢝⢝⣝⣵⣽⣿⣿⣷⣾⣿⣿⢿⢿⣟⣿⣿⣿⣿⣿⣿⣿⣧⣵⣴⣴⣵⢵⢵⢵⢕⢕⢕⠁⠀⠀⠀⠀⠀⠀⠀⠀⠀⠀⢀⢐⢀⢄⢄⢠⡴⢏⢕⣿⣿⣿⣾⣿⣿⣿⣷⣽⣿⣧⢕⠙⠑⠕⠕⠀⠁⠕⢣⢗⠃⢕⢕⢕⢕⢕⢹⣣⣵⣵⡇⢕⢕⠕⠑⠑⠕⢷⢵⡄⠀⠀⠀⠀⠀⢅⢕⢜⢝⢻⢟⢿⣿⣿⣿⣿⣿⣿⣷⣕⣕⢜⢕⢕⢇⢕⢔⢔⢔⡔⢄⢀⢀⠀⢀⢀⢄⢄⢄⢄⢄⢔⢄⢕⣔⣔⣰⣔⣕⣵⡕⢵⣵⣷⣾⡷⣼⣿⣿⣿⡿⢿⣿⣿⣿⣿⢿⣿⣿⣿⣿⣿⣿⣿⣿⣿⣿⣿⣿⣿⣿⣿⣿⣿⣿⣿⣿⣿⣿⣿⣿⣿⣷⣕⣱⡼⣿⣿⣿⣿⣿⣷⣵⣵⣕⣕⣕⢕⢕⣿⢟⣏⣱⣼⣽⣿⣿⠀</a:t>
            </a:r>
            <a:br/>
            <a:r>
              <a:t>⢄⠀⠁⠁⠕⢕⢔⢔⠄⠀⠀⠀⠀⠑⠁⠁⠁⠁⢕⢽⢯⣝⢧⣝⡿⢿⢿⣿⡿⢟⣮⣽⣽⣟⢝⢟⢟⢏⠛⠟⢯⢗⢕⢝⠙⠙⠙⠘⠝⠟⢟⢟⣿⣿⣿⣿⣿⣷⣷⣷⣗⣗⣕⢵⢕⢗⢔⢔⣲⢔⢕⠕⠑⠑⢕⡇⢕⣵⣾⡗⢕⢱⢕⢜⢻⣿⣿⢿⣿⣿⣿⢏⠑⠀⠀⠀⠀⠀⠀⠀⢀⢀⢀⢄⢅⠑⠀⠁⢕⣼⣿⣿⣿⣧⢕⢕⢱⣕⢔⡔⢄⢜⠇⠕⢔⢤⢄⡄⢄⡅⢅⢁⠁⢕⢜⢫⣾⣿⣿⣿⣿⣿⣿⣿⣿⣷⣧⣵⣕⣇⢗⢟⢟⢟⢳⢧⢳⡧⢕⣗⢗⢳⢷⢷⢷⢿⢿⢟⢟⢝⣻⢿⣿⢵⢟⣏⣝⣽⣯⡽⣿⣿⡿⣿⣿⣷⣧⣵⡕⢕⢝⢝⢟⢿⢻⣿⣿⣿⣿⣿⣿⣿⣿⣿⣿⢿⣿⣿⣿⣿⣿⣿⣿⣿⣿⣿⣿⣿⣷⣿⣿⣿⡿⢟⢝⢝⢹⢝⢝⢝⢹⢟⣿⣿⣿⣿⣿⣿⣿⣿⠀</a:t>
            </a:r>
            <a:br/>
            <a:r>
              <a:t>⠐⠀⠀⠀⠀⠀⠁⠁⠀⠀⠀⠀⠀⠀⠀⠀⠀⠀⢄⡔⢵⢜⣝⣷⣷⣕⣜⣿⣷⡼⣝⡕⢕⣵⢀⠀⠀⠀⠀⠀⠀⠀⠀⠀⠀⠀⠀⠀⠀⠀⠀⠀⠑⢝⢝⠛⠋⢱⢞⢝⣿⣟⢳⡕⢕⢕⢇⢕⢕⢕⢱⣵⢕⢕⡜⢜⣱⣼⢿⢯⣵⣵⣵⣵⡾⢟⢧⣵⣿⡿⣇⡔⢄⢄⢄⢄⢔⢕⢕⢕⢕⢕⢜⢝⢑⠁⠀⠀⠁⠁⢝⢻⡿⢏⣣⢕⢜⣿⡕⢝⢝⢕⢕⢔⢇⢕⣸⡿⢿⢞⢇⢧⢵⢕⢵⣾⣿⣿⣿⣿⣿⢹⢟⢿⢟⢿⣿⣿⣯⣽⡿⢟⢷⣷⡷⢕⢕⢕⢱⢕⢸⣟⢻⣕⣗⣕⢜⢗⡳⢗⢇⢱⣵⣾⢟⢟⢿⣿⣿⣷⣿⣿⣷⡧⣼⣿⣿⣾⣿⣿⢷⢷⢾⣿⣿⡿⣿⢿⢟⢕⢕⢹⢿⡻⣿⣷⣷⣿⣿⣿⣿⣿⣿⣿⡏⢝⣻⣿⣿⣿⢿⣟⣿⢷⢷⣗⣗⢞⢷⢾⣿⣕⣿⣿⣿⣿⣿⣿⣿⣿⠀</a:t>
            </a:r>
            <a:br/>
            <a:r>
              <a:t>⢀⠀⠀⠀⠀⠀⢀⠀⠀⠀⠀⠀⠀⠀⠀⠀⠀⠀⠀⢕⢕⢝⢝⢝⢕⢝⢕⢱⢝⢇⣕⣱⢜⢏⢇⣄⡀⠀⠀⠀⠀⠀⠀⠀⢀⣠⢤⠀⠁⠑⢃⢕⢅⠄⠀⠀⢀⢅⢱⢵⡿⣏⣱⢜⢕⢕⢕⢕⢕⢱⢕⢸⣿⢿⢿⣿⣿⣿⣿⣿⡟⢏⢝⣕⣕⣵⣿⡿⣻⡗⢝⢝⢝⣻⣾⣷⢟⢝⢝⡱⢵⣕⢕⢕⢕⢕⢕⢔⠀⠀⠁⠁⠁⠓⠏⠇⠝⠿⠕⠱⠅⠁⠕⢱⡴⢄⢀⠁⠑⠀⠄⢱⢥⣄⡰⢞⢏⢻⣽⣿⣷⡕⢕⢕⢝⢳⣽⣝⢿⣿⣮⣷⡜⣝⢗⢗⢕⢜⢝⢟⡎⡜⢻⢿⣿⡟⢏⣕⢳⢟⢻⢿⣏⡗⢷⢕⣟⣿⣿⣿⣿⣿⡿⢷⣷⣿⣿⣿⢷⢇⣕⡜⢕⢕⢕⢕⢕⢕⢕⢕⢕⢜⢟⢻⢝⣽⣿⣷⡿⡿⢿⣯⣵⣽⣿⢷⣿⣻⡿⢽⣝⣕⣕⡕⢕⢕⢜⢕⢹⢕⢝⢻⣿⣿⣏⡝⢟⢿⣿⣿⠀</a:t>
            </a:r>
            <a:br/>
            <a:r>
              <a:t>⠁⠀⠀⠀⠀⠀⠀⠁⠀⠀⢀⠀⠀⠀⠀⠀⠀⠀⠁⠁⢄⠕⠕⠑⠁⠀⢗⢷⣕⡱⢝⢝⢜⢕⢕⢝⢜⣕⢔⢴⢴⢔⠀⠀⠁⠜⠕⢑⢐⢕⣔⡕⡕⢅⢀⢀⢁⢔⢕⢕⢕⢕⢞⢇⢸⣵⣵⣷⣷⣾⣾⣿⣷⣾⣿⣿⣿⣿⢿⢿⣟⡻⣿⢏⢝⢗⢟⢟⢟⢜⢕⢕⢜⢝⢕⠜⠕⠕⢕⢕⠕⠜⠝⠇⢕⢕⠁⠁⠁⠀⠀⠀⠀⠀⠀⠀⠀⠀⠀⠀⠀⠀⠀⠀⠀⠑⠚⠚⠛⠓⢟⢏⢕⢕⢕⢱⢵⢕⢝⢿⣝⣷⣕⢕⢕⢸⣿⣿⣿⢵⣼⡝⣇⣜⣕⣕⢳⢳⢷⢷⣧⢕⢕⡕⢕⢕⢕⢕⢕⢝⢹⢿⢕⢝⢕⢕⢽⢟⢻⢿⢯⢵⣵⣾⣿⡿⣿⡟⢟⢝⢕⢕⢕⢕⢱⢕⢕⢕⢞⢝⢝⢝⢕⢕⢕⢵⢵⢾⡏⢕⢜⢕⢕⢕⢜⢹⢿⣿⣝⢻⢞⢗⢳⢜⢗⢝⢕⢱⢷⢵⡵⢿⣧⣟⣽⣽⣽⡿⢿⢿⠀</a:t>
            </a:r>
            <a:br/>
            <a:r>
              <a:t>⠔⠀⠀⠀⠀⠀⠀⢕⢕⢕⢕⢕⠔⠀⠀⠀⠀⠀⠀⠕⢕⢔⢀⠀⠀⢔⡕⢜⢟⡕⠑⠉⠁⠁⢕⢜⢝⢝⠚⢙⠇⢝⢕⢗⠐⠰⢴⢕⢕⣕⢙⠙⢝⢕⢳⠧⢗⢗⢗⢕⢕⢵⢷⢟⣟⢝⢿⣿⣿⣿⣿⣿⣿⣟⣿⣿⡟⢿⢗⢕⠕⠕⠕⠕⢕⢕⢕⠕⠑⠁⠁⠁⠁⢑⠕⢀⢀⢀⢕⢕⢄⠀⠀⠀⠁⢕⢄⢀⠀⠀⠀⠀⠀⠀⠀⠀⠀⠀⠀⠀⠀⢀⠀⠀⠀⠀⠀⠀⠀⠀⠑⢕⡕⢕⢵⣵⣕⢕⢕⢕⣺⣿⣿⣕⡕⢕⢜⢻⣿⣷⣧⢟⢻⢿⣿⣾⡿⣷⣷⣵⣕⣕⣸⢽⢷⣷⡷⢷⢿⣧⣷⣷⣷⣗⣟⣗⢇⢕⡼⢷⢞⢏⣝⢝⢝⢕⢕⢕⢕⢕⢕⢕⢕⢕⢕⢕⢕⢕⢗⢕⢕⢕⣺⢝⢕⢕⢕⢝⢝⢝⢗⢣⢷⣷⣧⣵⣵⣵⣜⣵⣇⣾⣿⣷⣷⣽⣕⣵⣕⣵⣕⢕⢕⢝⢝⢟⢏⢕⢱⢷⠀</a:t>
            </a:r>
            <a:br/>
            <a:r>
              <a:t>⠀⠄⠀⠀⠀⢄⢰⢕⢕⢕⢕⠁⠁⠀⠀⠀⠀⠀⠀⠀⢀⢁⢑⢕⢔⢕⢟⢕⡜⢔⢀⢀⢀⠀⢔⢕⠑⢑⣔⡔⢕⢕⢕⢕⠕⢕⢅⠀⠀⠀⠀⠀⠀⠀⠁⠀⠀⠑⠁⠑⠕⢕⢕⢵⣕⣱⢵⢗⣟⢿⢿⢿⣿⣿⢿⢟⢝⢕⢕⢕⢄⠀⢀⢕⢑⠀⠀⠀⠄⠀⠀⠀⠀⠀⠀⠀⠀⠁⢕⢕⢕⠀⠀⢀⢕⢕⢕⢕⢀⠀⠀⠀⠀⠀⢀⠀⠀⢀⢐⢔⢕⢑⢄⠀⠀⠀⠀⠀⠀⢀⢁⢕⢕⢕⢕⢜⢇⢕⢜⢞⢿⣿⣿⣿⣧⣵⡵⢽⢻⢮⣝⣿⣾⢿⣷⣿⣿⣿⣿⣿⣿⢿⣿⣿⣷⣷⣾⣿⣿⣿⣿⣿⡿⢷⢕⢸⣿⢟⢕⢱⢕⢕⢕⢕⢕⢕⢕⢕⢕⢕⢕⢕⢕⢕⢕⣕⡕⢕⢕⣱⢵⢞⢕⢕⢕⢕⢕⢕⢕⢕⢕⢕⢕⢝⢻⢟⢟⢿⣿⣿⣿⣿⣿⣿⣿⣿⣿⡕⢜⢻⣿⢕⢕⢕⢕⢗⢗⢕⢕⢕⠀</a:t>
            </a:r>
            <a:br/>
            <a:r>
              <a:t>⢀⠀⠀⠀⠀⠈⢕⢕⢱⢕⢕⢅⢀⠀⠀⠀⠖⢕⢕⢕⢕⡕⢱⣔⡜⢝⢇⡕⠑⠄⢕⢕⢕⢔⢕⢕⢱⢕⢕⢻⡷⢕⢕⢕⠄⠀⠀⠀⠀⠀⠀⠀⠀⠀⠀⠀⠀⠀⠀⠀⠀⠁⠕⠜⠟⠇⠕⢕⢕⢕⢕⢕⢕⢕⢕⢕⢕⢕⢕⢕⡕⢇⢕⢕⢕⢔⠀⠀⠀⠐⠐⢄⢄⢀⠀⠀⠀⠠⢕⢕⢕⢔⢱⣵⢷⣾⢾⣷⣧⣔⣄⣄⣄⢔⣔⣱⣴⣵⣕⢱⢕⢇⢔⠀⢀⠀⠀⠀⠁⠁⠁⠁⢕⢕⢕⢕⣱⡕⢕⢱⢕⣿⣿⣿⡵⣕⡕⢕⢇⢕⢜⢝⢜⢕⢹⣿⣿⣿⡿⢟⡻⢿⣳⣵⣽⡕⢜⢿⢿⣿⣿⣷⡷⢳⢵⢟⢟⢇⢕⢕⢕⢕⢕⢕⢕⢕⢕⢕⢕⢕⢕⢕⣕⣱⣵⣿⣗⡕⢕⢕⢕⢕⢕⢕⢕⢕⢕⢕⢕⢕⢕⢕⣱⢕⢕⣸⣿⣿⣿⣿⣿⣽⣿⣹⡝⡹⢽⣷⣷⣼⢿⢗⢷⢕⢕⢕⣕⣕⢕⢕⠀</a:t>
            </a:r>
            <a:br/>
            <a:r>
              <a:t>⢁⠁⠐⠔⠀⠀⠀⠁⠁⠁⠁⠀⠀⠀⠀⠀⠀⢄⢕⢱⢜⢟⢟⢟⢟⢕⢜⣕⡕⢗⣵⣗⢪⢏⢕⢕⢕⢕⢗⢳⣵⡕⡱⢕⢆⠀⠄⢀⠀⠀⠀⠀⠀⠀⠀⠀⠀⠄⠤⠄⠄⠀⠑⠐⠐⠀⠁⠁⠁⠀⠀⠁⢕⢁⠁⠁⠁⠀⠀⠑⢕⢕⢕⢕⢕⢕⢕⢕⠑⠁⢁⢜⢕⢵⡄⢀⢀⢀⢕⢕⠕⠕⢝⢅⢕⢕⢱⡼⢕⢕⢿⣿⣿⣿⢟⢱⢕⢕⢱⢷⠷⢕⠕⠕⢵⢵⡴⢰⣠⢅⢵⢷⢗⢵⢷⢇⣱⡕⢕⢜⢳⣟⢝⣿⣷⢾⡿⡷⣵⣕⢇⢕⢕⢕⢕⢜⢿⣽⣕⣷⣷⣿⣿⣿⣿⡟⢕⣵⡵⢵⢜⢇⢕⢕⢕⢕⢕⢕⢕⢕⢕⢕⢕⢕⢕⢕⢕⢕⢕⢕⢕⢕⢜⣿⣏⢻⢇⢕⢕⢕⢕⢕⢕⢕⢕⣕⣵⣵⣧⣵⣷⣾⣿⣿⣷⣿⣿⣿⣿⣿⣿⣿⣿⣿⣿⣿⣿⣿⣿⣷⣧⣧⣵⡕⣕⢕⣕⣕⣵⣿⠀</a:t>
            </a:r>
            <a:br/>
            <a:r>
              <a:t>⢕⢕⢔⠀⠀⠀⠀⠀⠀⠀⠀⠀⠀⠀⠀⠀⠀⢱⢟⢗⢷⢇⢕⢕⢕⡕⣕⣟⢗⢷⠵⢕⢕⢕⢞⢏⢗⢗⢕⣟⣿⣗⡝⢕⢕⢔⢔⢚⠐⠀⠀⠀⠀⠀⠀⠀⠀⠀⠀⠀⠀⠀⠀⠀⠀⢀⢄⢄⡄⢔⢄⣱⢕⢑⠀⠀⠀⠀⢀⢔⢕⢕⢱⣷⡧⢵⢕⢕⢔⢔⣕⣱⣵⢾⣿⣿⣿⣧⣕⣕⣔⡕⣕⡝⢕⢕⣗⡗⢗⢜⢝⢕⠑⠑⠁⠁⠁⠁⠀⠀⠀⠀⢔⢕⠕⠐⠀⠀⠀⠀⠀⠀⠀⢕⢕⢕⡷⢞⢇⢕⢕⣟⣧⡝⢣⡝⢕⢕⢕⢜⢝⢗⡗⢕⢝⢿⢿⢗⣷⡟⢟⣟⣹⡜⣝⣣⢏⢕⢕⢕⢕⢕⢕⢕⢕⢕⢕⢕⢕⢕⢕⢕⢕⢕⢕⡵⢣⢝⢕⣕⡵⢵⢟⢏⢝⢕⢕⢕⢕⢕⢕⢕⢕⢱⢱⣵⣜⡿⢟⢝⢟⢝⢻⣿⣿⣿⣿⣿⣿⣿⣿⣿⣿⣿⣿⣿⣿⣿⣿⣷⣿⣿⣿⣿⣿⣿⣿⣿⣿⣿⠀</a:t>
            </a:r>
            <a:br/>
            <a:r>
              <a:t>⢕⢕⢕⢕⠐⠀⠀⠀⠀⠀⠀⠀⠀⠀⠀⠀⠔⠑⠁⠁⢕⢕⢑⢅⢕⢕⡷⠃⠑⠁⠀⠀⢱⢕⢗⢕⢳⢿⢟⢏⢱⢀⢀⠁⠁⠑⠕⢀⠀⠀⠀⠀⠀⠀⠀⠀⠀⠀⠀⠀⠀⠀⢀⣔⡵⢞⢏⠝⢕⢱⢵⢵⢇⢅⢀⢄⢔⢔⢕⣕⣵⣵⣷⣕⣕⣕⣽⣵⡷⢟⢟⡿⣷⣾⣿⣯⡝⢹⣽⡿⢟⢟⢕⢝⢝⣝⢻⣿⣿⣿⣽⡕⢄⢄⠀⠀⠀⠀⢀⢄⠑⠑⠑⠁⠀⠀⠀⠀⠀⠀⠀⢀⢀⢕⢕⣱⣵⣵⣷⣿⡇⢸⡏⢝⢕⢕⢕⢕⢜⢕⢕⢱⣧⣵⣵⣧⣾⣷⡿⢿⢗⣿⢿⢕⢕⢕⣱⢵⡼⢕⢵⢱⢧⢵⢕⢕⢱⢵⢱⢕⢕⢕⢕⢕⢕⢕⢕⢕⢜⢕⢕⢕⢕⢕⢕⢕⢕⢕⢕⢕⢕⢕⢕⢕⢕⢝⢕⢕⢕⣕⢕⢕⢱⢝⢝⢝⢝⢟⢿⣿⣿⣿⣿⣿⣿⣿⣿⣿⣿⣿⣿⣿⣿⣿⣿⣿⣿⣿⣿⣿⠀</a:t>
            </a:r>
            <a:br/>
            <a:r>
              <a:t>⢕⢕⠕⠁⠀⠀⠀⠀⠀⠀⠀⠀⠀⠀⠀⠀⢄⢄⣱⣵⡵⣕⢱⢵⢗⢟⡕⢀⠀⠀⠄⠀⠁⠁⢕⢕⢕⢕⢇⢕⢕⢕⢜⢕⠗⢀⠀⢅⢖⠀⠁⢕⠒⢒⢔⢔⠐⠀⢄⢠⢴⢵⢿⢟⡇⢱⢕⢔⢄⢔⢕⢕⢕⢕⢕⢕⢝⢗⢞⢹⢵⢽⣽⢽⣽⣽⣽⣿⣿⣷⣷⡟⢟⢟⣿⣿⣿⣿⣿⣷⣿⣟⣿⣿⣿⣿⣟⢿⢿⢻⡟⢇⢜⣝⢕⢕⢕⢧⢑⠁⢀⢀⢔⣖⣰⡴⣵⢕⢔⢱⢗⢗⢞⢇⣣⡕⢏⢹⣿⣿⣇⢕⢕⢕⢕⢕⢕⣕⣵⣵⣕⣹⢿⢿⢷⢏⢝⣕⡕⢕⢕⢕⢕⢕⢷⢧⢕⢕⢕⢕⢕⢜⢕⢕⢗⢗⢗⢗⢕⢕⢕⢕⢕⢕⢕⢕⢕⢕⢕⢕⢕⢕⢕⢕⢕⢕⢕⢕⢕⢕⢕⢕⢕⢕⢕⢕⢕⢕⢕⢕⢕⢕⢕⢕⢜⢕⢕⢕⢇⢟⢝⢻⣿⣿⢿⣿⣿⣿⣿⣿⣿⣿⣿⣿⣿⣿⣿⣿⣿⣿⠀</a:t>
            </a:r>
            <a:br/>
            <a:r>
              <a:t>⢁⢁⠁⠀⠀⠀⠀⠀⠀⠀⠀⠀⠀⠀⠀⠑⢕⢞⢟⠛⠁⠑⢕⢵⢕⢹⢝⢔⠀⠀⠄⢤⢔⢔⢕⢕⢕⡕⢺⢟⢝⢕⢕⢕⠄⠅⠁⠀⠀⠀⠀⠀⠀⠀⠀⠀⠔⢱⢴⢱⢾⢿⢿⣷⡽⢗⢼⢕⢜⢟⢿⢏⢱⢏⢉⠉⠁⠑⠕⢕⢟⢕⢜⣿⣿⣿⣿⣿⣿⡿⢿⢕⢵⢗⢿⢿⣿⣟⢟⢟⢟⢻⣿⣿⣿⣿⣿⣮⢿⢇⢹⢹⡿⢿⡿⢿⡾⢿⢷⢕⢕⢇⢕⣜⢹⢕⢑⠁⠑⠁⠀⢀⢕⢜⡏⢝⢕⢗⢻⣿⣿⣷⣵⡕⢜⢝⢷⣷⣿⣿⣿⣵⣷⡧⣝⣵⣷⣷⡧⢵⣧⣷⣧⡕⢕⢕⢕⢕⢕⢕⢕⢕⢕⢕⢗⢕⢕⢜⢕⢕⢕⢕⢕⢕⣕⣵⢗⢗⢕⢕⢕⢕⢱⢕⢷⢕⢗⢣⢕⢕⢕⢕⢕⢕⢕⢕⢕⢕⢕⢕⢱⣕⣕⢕⢕⢕⢕⢱⣵⣵⣵⣵⣕⢝⢿⣧⣝⡝⢻⢿⣿⣿⣿⣿⣿⣿⣿⣿⣿⣿⠀</a:t>
            </a:r>
            <a:br/>
            <a:r>
              <a:t>⢕⢇⢇⢔⢔⢔⢔⣔⢔⢄⣄⣄⣔⣱⢕⢕⢄⢀⢄⢄⢀⢀⢀⢉⢕⢕⢕⢕⢄⢕⢜⢕⢕⢕⢕⢕⢕⢕⢕⢕⢕⠑⠑⠁⠁⠀⠀⠀⠀⠀⠀⠀⠀⠀⠀⠀⠀⢀⢱⡵⢵⢵⣕⡕⢟⢕⢕⢜⢽⠝⢕⢗⡕⢇⢱⢔⡔⢔⣔⢵⢗⢱⢕⣸⣿⣿⢿⣿⣿⣿⣿⣇⣕⣕⣱⡵⣟⣿⣟⢗⡗⢝⡝⢝⢟⢻⣿⡿⢕⢕⢕⢕⢕⢕⢕⢕⢕⢱⣕⢔⢱⣵⣾⢾⣷⢵⣵⣔⢄⢔⢔⡕⢕⢞⢟⢗⢷⢗⣷⣿⣿⣿⣿⣿⣟⢻⣿⣿⣿⡿⢿⣿⣿⣿⣿⣿⢇⢕⢝⢇⢸⢜⣟⢝⢕⢕⢕⢕⢕⢕⢕⣕⣵⡗⢷⢗⢇⢕⢗⢕⢕⢗⢟⢟⢝⢕⢗⢇⢕⢕⢕⢕⢕⢕⢕⢕⢕⢕⢕⢕⢕⢕⢕⣕⢕⢕⢕⢕⢕⢕⢕⢕⢕⢝⢳⢵⣕⢕⢕⢿⣿⣿⣝⣻⣟⢟⢟⢝⢟⢾⣿⣿⣿⣿⣿⣿⣿⣿⣿⣿⠀</a:t>
            </a:r>
            <a:br/>
            <a:r>
              <a:t>⢕⢕⢕⢅⢐⢁⠁⠁⠑⠁⠑⠙⠙⠟⢟⢟⢿⢗⢞⣟⣗⣗⣳⡷⢧⢗⢇⣕⣕⡵⢇⢕⢕⠑⠔⠄⠀⠀⠀⠀⠀⠀⠀⠀⠀⠀⢀⢀⣴⡴⢶⢆⢔⢴⢴⢰⢵⣷⢯⢷⢗⢕⢕⢜⢕⢕⢕⢕⢕⢄⢕⠕⢕⢕⢳⢕⢕⢕⢕⢕⢕⢱⢧⢕⢜⢕⢗⢗⡞⢻⣿⣿⣿⣿⣿⣿⣿⣿⣿⣿⣿⣿⢝⢜⢝⣕⡟⢕⢕⢕⣱⣴⡕⣗⡿⢟⢇⢕⢕⢕⢜⢝⢕⢕⢕⢝⢗⢕⢕⢕⢝⢟⢝⢝⢝⢇⢕⣕⣿⣿⣿⣿⣿⣿⣿⣷⣿⣿⣿⣟⢇⢕⢕⢕⢕⢕⢕⢕⢱⢕⢕⢕⢏⢕⢵⡷⢣⢵⢕⡵⣼⣿⣯⣕⣕⣕⢕⢕⢕⢕⢕⢕⢕⢕⢕⢕⢕⢕⢕⢕⢕⢕⢕⢕⢕⢕⢕⢕⢕⢕⢕⢕⢕⢕⢕⢕⢕⢕⢕⢕⢕⢕⢕⢕⢕⢕⢝⢝⢕⢜⣿⣿⣿⣿⣿⣿⣧⣵⡕⢕⢜⢝⢝⢝⢝⢝⢕⢝⢹⣿⠀</a:t>
            </a:r>
            <a:br/>
            <a:r>
              <a:t>⢕⢕⢕⢕⢕⢕⢄⢄⢔⢕⢱⢔⢄⠀⠀⠀⠁⠁⢕⢝⢽⢟⢏⢱⢟⢟⣟⡿⣿⡿⢕⢕⢄⠀⢀⠀⠀⠀⠀⠀⠀⠀⢀⢄⣴⣵⡾⢟⢕⢕⢕⢕⢕⢕⠕⢱⢵⢕⢕⢕⢸⣗⣣⣵⣵⢽⢷⢕⢕⢕⢱⢕⢕⢕⢕⣕⡕⢕⢗⢕⢕⢕⢕⣕⣵⣕⢜⢕⢧⣵⣿⣿⣿⣿⣿⣽⣿⢿⣿⢻⣿⣿⡏⣽⣟⣷⣾⡿⢟⣟⢟⢏⢹⢏⢝⢕⢕⠑⠑⠑⠁⢅⢕⣕⢕⢕⣕⣕⣕⡔⢔⢅⢕⢕⢕⢕⢝⢷⣾⣿⣿⣿⡿⢟⢟⢟⢟⢏⢜⢞⢇⢕⢕⢕⢇⢕⢕⣕⢕⢕⢕⢕⢕⢕⢕⡯⢽⣷⣵⣕⢝⣝⡟⢟⢜⢗⢕⢕⢕⢕⢕⢕⢕⢕⢕⢕⢕⢕⢕⢕⢕⢕⢕⢕⢕⢕⢕⢕⢕⢕⢕⢕⢕⢕⢕⢕⢕⢕⢕⢕⢕⢕⢕⢕⢕⢕⢕⢕⢕⢕⢕⢻⢿⢯⣝⢝⢕⢕⢇⢕⢝⢟⢷⢕⢗⢗⢕⢱⣾⣿⠀</a:t>
            </a:r>
            <a:br/>
            <a:r>
              <a:t>⢕⢕⠁⠁⠁⠁⠁⠑⢕⢕⢕⢕⢕⣕⡖⢕⣵⣵⢵⢵⢵⡗⢗⢿⣿⣿⡿⢟⢪⢿⢝⢕⢕⢅⠁⠀⠀⠀⢀⢄⢄⣰⣵⣿⣿⣿⣷⢧⢕⢣⢱⢕⢕⢄⢄⢔⢕⢱⣷⡏⢕⢕⢽⢝⢝⣿⣿⢿⣧⣵⢵⢕⢺⢵⡵⢷⣵⣱⣽⣷⣾⣧⢕⣗⣯⣵⣷⣷⣿⣿⣿⣿⣿⣿⣿⣿⣿⣷⣿⣧⣿⣿⣇⣕⡾⢿⢿⢕⢕⢕⢕⣵⣵⣵⣕⣕⣔⡄⢄⣄⣕⣕⣕⣱⡷⢷⡾⢾⣿⣿⣷⡗⢕⢜⢕⡕⢕⢜⣿⣿⣿⣿⣿⣕⢕⢕⢕⢕⢕⢕⢕⢕⢕⢕⢕⢕⢕⢗⢕⢕⢳⢧⢕⢕⢸⣧⣕⡺⢿⢿⢟⢿⣧⢕⢕⢕⢕⢕⢕⢕⢕⢕⢕⢕⢕⢕⢕⢕⢕⢕⢕⢕⢕⢕⢕⢕⢕⢕⢕⢕⢕⢕⢕⢕⢕⢕⢕⢕⢕⢕⢕⢕⢕⢕⢕⢕⢕⢕⢕⢕⣕⣵⡕⢕⢕⢕⢕⢱⣵⣵⣕⢕⢕⢕⢜⢗⢗⣼⣿⣿⠀</a:t>
            </a:r>
            <a:br/>
            <a:r>
              <a:t>⠕⠑⠔⠔⢔⢄⢄⢀⢄⢱⢕⢼⢷⣞⣗⡕⢕⢜⢕⢜⣇⣕⣕⢱⡞⢟⢳⡕⢕⢕⢕⢕⢕⢕⢕⢴⢖⣼⢗⢞⢽⢻⢏⣽⡇⢕⢇⢱⢕⢵⣇⢼⢕⢕⢕⢕⢕⢕⢹⢷⡷⢏⢟⢻⢯⣝⡕⣕⣝⡎⢝⢟⡗⣵⣜⣺⣽⣿⣿⣿⣷⣧⣼⣿⣿⣿⣿⣿⣿⣿⣿⣿⣿⣿⣿⣿⣯⣽⡵⢾⡿⢕⢝⢝⢕⢕⢕⢕⢕⢕⢕⢕⢕⢕⢕⣕⡕⢕⢵⢽⢽⣿⢏⣹⣕⣱⢞⢳⣼⣿⣿⣿⣷⣷⣷⣾⣷⣾⣽⣿⣿⣿⢇⢇⢕⢕⢕⢕⢕⢕⢕⢕⢕⢕⢕⢕⢕⢇⢕⢕⢕⢕⢕⣷⣷⢟⢝⢜⢟⢷⢕⢕⢽⡇⢕⢕⢕⢕⢕⢕⢕⢕⢕⢕⢕⢕⢕⢕⢕⢕⢕⢕⢕⢕⢕⢕⢕⢕⢕⢕⢕⢕⢝⢗⢷⣷⣧⢕⢕⢕⢕⢕⢕⢕⢕⢕⢵⢕⢕⢱⣿⣿⣿⣕⣕⣱⣕⣕⣼⡝⢕⢕⢕⢕⢕⢕⢕⢸⢝⢟⠀</a:t>
            </a:r>
            <a:br/>
            <a:r>
              <a:t>⢔⢄⢄⢘⢟⢗⢟⠇⢗⢗⢗⢝⠟⢇⢝⢝⢝⢕⢾⣿⣿⣿⢿⣻⡷⢷⢜⢝⣧⡷⢕⣕⢵⢕⣵⢎⢕⢕⢕⢕⢕⢻⡯⢝⢝⢝⢕⣕⣵⣕⣱⣗⢕⢕⢜⣻⣿⣿⣿⣯⢝⢕⢕⢕⢕⢕⢕⢝⣽⢏⢝⣽⣿⣻⣿⣿⡿⣿⣿⣿⣿⣿⣕⣕⣵⣿⣿⣿⣿⣿⣿⣿⣿⣿⢿⡿⢿⢎⢝⢜⢕⢕⢕⢕⢕⢕⢕⢕⢕⢕⢕⢕⢝⢕⢕⢕⢕⢕⢕⢕⢕⢝⢝⢝⢕⡸⢕⢺⢯⣿⣿⣿⡿⣿⣿⣟⣕⢕⢝⣻⣿⣿⣷⣧⣵⡕⢕⢕⢕⢕⢕⢕⢕⢕⢕⢜⢕⡕⢕⢇⣵⣕⣣⣺⡿⢧⣗⢧⡕⢝⣯⣼⡇⢕⢕⢕⢕⢕⢕⢕⢕⢕⢕⢕⢕⢕⢕⢕⢕⢕⢕⢕⢕⢕⢕⢕⢕⢕⢕⢕⢕⢕⢕⢇⢕⢕⢕⢕⢕⢕⢕⢕⢕⢕⢕⢕⢕⢕⢕⢜⢟⢝⢻⢟⢟⢏⢝⢝⢝⢝⢝⢕⢇⢕⢕⢵⣵⣗⣵⣧⠀</a:t>
            </a:r>
            <a:br/>
            <a:r>
              <a:t>⣿⣟⡕⣵⢵⢕⢱⣥⣕⣕⣕⣔⣠⣄⣕⣕⣕⣕⣕⣗⢏⢝⢝⢟⢗⣜⣵⢵⢿⣷⢿⣧⣵⣿⢏⢕⢕⢕⢕⢕⢕⣼⣷⣇⣇⢕⢿⢟⢝⢻⡿⢏⢕⢱⡾⢟⢕⣷⣕⡕⣕⡕⢱⡕⢕⢕⢕⢕⢕⢱⣿⣿⣿⣿⣿⣿⣿⣽⣿⣿⣿⣿⣿⣿⣿⣿⣿⣿⣿⣿⣿⣿⣿⡏⢕⢕⢕⢕⢕⢕⢕⢕⢕⢕⢕⢕⢕⣵⣜⣽⣷⣵⢗⢗⢇⢕⢕⢕⢕⢕⢕⢕⢕⢕⢕⢜⢗⢇⢝⢟⡻⣿⢿⡟⢟⣿⢕⢕⢸⣿⣿⣿⣿⣿⣿⣿⣿⣿⣷⣵⣕⡕⣕⣕⢵⣵⣗⣇⣵⢵⣵⣿⣷⣷⣷⣾⣿⢏⢕⢕⢜⣝⢿⢿⢱⢵⡕⢕⢕⢕⢕⢕⢕⢕⢕⢕⢕⢕⢕⢕⢕⢕⢕⢕⢕⢕⢕⢕⢕⢕⢕⢕⢕⢕⢕⢕⢕⢕⢕⢕⢕⢕⢕⢕⢕⢕⢕⢜⢕⢕⢕⢇⢕⢕⢕⢕⢕⢝⢕⢕⢕⢕⢕⢕⣱⣷⣾⣿⣿⣿⠀</a:t>
            </a:r>
            <a:br/>
            <a:r>
              <a:t>⠘⠙⠝⠕⢗⢺⢿⣿⣿⣿⣿⣿⣟⣟⡟⣹⣹⣽⣝⣽⣷⣷⣷⣿⣿⣯⣽⣿⣿⡼⢽⢟⢟⢕⢕⢕⢕⢕⢕⢕⢱⣿⣏⢕⢟⢕⢕⢕⢕⡜⢕⢕⢕⣿⢕⢕⣕⣹⣿⣿⣿⣷⣱⣇⣕⢕⢕⢕⢕⢟⢿⣿⢜⢿⣿⣿⣿⢟⣿⣿⣿⣿⣿⣿⣿⣿⣿⣿⢟⢻⣿⣹⢕⢕⢕⢕⢕⢕⢱⣷⣷⣵⣕⣱⣿⢟⢟⢟⢏⢕⢕⢕⢕⢕⢕⢕⢕⢕⢕⢕⢕⢕⢕⢕⢕⢕⢕⢕⢕⣕⢕⣼⣷⣿⣾⣧⣵⣕⣵⣿⣿⣿⣿⣿⣿⣿⣿⣿⣿⣿⣿⣿⢿⢟⢝⢝⢕⣱⣾⣿⣿⣿⣿⣿⡯⢕⢕⢕⢕⢕⢟⢕⢱⢱⢕⡜⢕⢕⢕⢕⢵⢕⣕⡕⢕⢕⢕⢕⢕⣱⣷⡕⢕⢕⢕⢕⢕⢕⢕⢕⢕⢕⢕⢕⢕⢕⢕⢕⢕⢕⢕⢕⢕⢕⢕⢕⢕⢕⢕⢕⢕⢕⢕⢕⢕⢕⢕⢕⢕⢕⢕⢕⢕⢕⢜⣿⣿⣿⣿⣿⠀</a:t>
            </a:r>
            <a:br/>
            <a:r>
              <a:t>⢄⢄⢄⢄⢀⣁⢁⢁⣕⣕⡜⢝⢝⢝⢟⢟⢿⣿⣿⣿⣿⣿⣿⣿⣿⡿⢏⣱⢕⢕⢱⢕⢕⢕⢕⢕⢱⢗⢕⢕⢕⢹⣿⢟⢕⢕⢕⢇⢱⢕⡕⢕⣸⣿⣇⣵⣿⣿⢿⣿⣿⣯⡿⢿⢿⢕⢕⣕⣷⢱⢷⢟⢻⣷⣿⢜⢟⣧⢳⢿⣿⣿⣿⣿⣿⣿⣿⣿⣗⡟⢜⣕⡳⢕⢕⣱⣿⡿⢿⢿⢿⢟⢎⢝⢕⢕⢕⢕⢕⢕⢕⢕⢕⢕⢕⢕⢕⢕⢕⢕⢕⢕⢕⢕⢕⢕⢕⢕⢕⢜⢻⣿⣿⣿⣿⣿⣿⣿⣿⣿⣿⣟⣿⣿⣿⣿⣿⣿⣿⣿⣿⣵⣕⣵⣵⣷⣾⣿⣿⣿⣿⡟⢏⡝⢝⢕⢕⢕⢕⢕⢕⢕⢕⡕⢼⢽⢼⢯⢕⢕⣕⣵⣱⣵⣵⣕⡕⢕⢳⢿⢿⣿⣧⡕⢕⢕⢕⢕⢕⢕⢕⢕⢕⢕⢕⢕⢕⢕⢕⢕⢕⢕⢕⢕⢕⢕⢕⢕⢕⢕⢕⢕⢕⢕⢕⢕⢱⣵⣷⢕⢕⢕⢕⣱⣷⣿⣿⣿⣿⣿⠀</a:t>
            </a:r>
            <a:br/>
            <a:r>
              <a:t>⠚⠛⠛⠛⠛⠛⠓⠑⠓⠓⠓⠑⠘⠑⠑⠓⠓⠑⠚⠛⠛⠛⠛⠛⠛⠃⠑⠑⠘⠑⠑⠑⠃⠑⠑⠓⠃⠑⠁⠑⠑⠑⠛⠃⠑⠑⠃⠘⠑⠑⠙⠘⠛⠛⠛⠛⠛⠙⠑⠑⠓⠛⠋⠑⠑⠑⠚⠛⠑⠑⠑⠑⠛⠛⠛⠛⠛⠓⠘⠛⠛⠛⠛⠛⠛⠃⠑⠘⠓⠓⠓⠛⠛⠛⠛⠛⠙⠑⠑⠑⠑⠑⠑⠑⠑⠑⠑⠑⠑⠑⠑⠑⠑⠑⠑⠑⠑⠑⠑⠑⠑⠑⠑⠑⠑⠑⠑⠑⠑⠑⠑⠛⠛⠛⠛⠛⠛⠛⠛⠛⠛⠛⠛⠛⠛⠛⠛⠛⠛⠛⠛⠛⠛⠛⠛⠛⠛⠛⠛⠛⠛⠓⠓⠚⠃⠃⠑⠑⠑⠑⠓⠓⠚⠛⠃⠑⠑⠑⠙⠙⠑⠑⠑⠘⠙⠑⠑⠑⠑⠑⠑⠙⠙⠃⠑⠑⠑⠑⠑⠑⠑⠑⠑⠑⠑⠑⠑⠑⠑⠑⠑⠑⠑⠑⠑⠑⠑⠑⠑⠑⠑⠑⠑⠑⠑⠑⠘⠛⠛⠓⠑⠑⠑⠛⠛⠛⠛⠛⠛⠛⠀</a:t>
            </a:r>
            <a:br/>
          </a:p>
        </p:txBody>
      </p:sp>
    </p:spTree>
  </p:cSld>
  <p:clrMapOvr>
    <a:masterClrMapping/>
  </p:clrMapOvr>
</p:sld>
</file>

<file path=ppt/slides/slide9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⡵⢱⢕⢕⢕⢕⢕⢕⢕⢕⢜⢝⣝⢕⢕⢕⢕⢕⢕⢕⢕⢗⢿⣿⣿⣿⣹⡿⢇⢇⢇⢕⢕⢕⢕⢕⢕⢕⢕⡝⢏⢝⢝⢏⢝⢟⢻⣿⣾⣿⢵⢯⢽⣟⣿⣷⣵⣜⣕⣕⣕⣕⣵⣕⣕⣕⣽⣷⣿⣏⣽⣱⣿⣽⣿⡿⢿⢿⢝⢝⢵⢕⢫⣝⡿⢿⢿⢿⣿⣿⣟⡻⢯⢝⢕⢜⢕⢕⢕⢕⢕⢕⢕⢕⣝⢕⢕⢜⢝⢟⢼⣿⣿⣿⣿⣟⣕⣕⢵⢕⢕⢕⢵⢷⢵⢕⢕⢕⢜⢷⣷⣯⡕⢕⢕⣕⣕⣼⡷⢷⡟⣗⡕⣜⢟⡕⢕⢝⢕⢕⢕⢕⢕⢕⢕⢕⢕⢕⢕⢕⢝⢕⢕⢕⢕⢕⢕⢕⢵⣕⢕⢕⢕⢕⢜⢝⢝⢟⢷⣷⣵⡕⢕⢕⢕⢕⢕⢕⢕⢕⢕⢕⢕⢕⢕⢕⢕⢕⢕⢕⢕⢕⢕⢕⢕⢕⢕⢕⢕⢕⢕⢕⢕⢕⢕⢕⢕⢕⢕⢕⢕⢕⠀</a:t>
            </a:r>
            <a:br/>
            <a:r>
              <a:t>⣿⣿⣿⣿⣿⣿⣿⣿⢿⢟⢟⢕⢕⢕⢕⢕⢕⢕⢕⢕⢕⢕⣕⢕⢕⢱⡇⢕⢕⣕⢕⢝⢗⢳⢇⢱⢕⢵⢕⢕⢕⢜⢕⢕⢕⢵⢵⢕⢝⢕⢗⢷⣷⣧⣗⣎⡞⢏⢝⢗⢳⢷⢷⢷⢵⣽⣼⣿⣵⣷⣼⣿⣿⣷⣿⣿⣿⣿⣿⣯⣽⣿⣝⡝⢽⣽⡿⣿⣿⣿⣿⣟⣽⣷⡵⢵⢵⢱⣕⣷⢱⣻⢕⣗⢗⣎⡕⢞⢟⢼⣕⡕⢕⢕⢕⢕⢕⢕⢕⢜⢕⢕⢕⢇⢕⢱⣷⣵⣟⢻⢿⢷⣜⢕⢮⣝⢗⢕⢕⢕⣟⣱⣕⣝⡕⢕⣵⣷⡵⢜⣇⡕⢟⢷⡕⢕⢕⢕⢕⢕⢕⢕⢕⢕⣕⢕⢵⢵⢜⢵⢟⢕⠑⠁⠑⠕⠕⠕⢕⢕⢕⣕⢱⢵⢷⡷⢣⢵⢕⢕⢕⢕⢕⢕⢕⢕⢗⢻⣿⣿⡿⢷⢕⢱⢕⢇⢕⢕⢱⢷⣧⣕⣕⣕⢕⢕⢕⢕⢕⢕⢕⢕⢕⢕⢕⢕⢕⢕⢕⢕⢕⢕⢕⢕⢕⢕⢕⢕⢕⢕⠀</a:t>
            </a:r>
            <a:br/>
            <a:r>
              <a:t>⣿⣿⣿⣿⣿⣿⡟⢕⢕⢕⢕⢕⢕⢕⢕⢕⢕⢕⢕⢕⢕⢕⢕⢜⢕⢕⢕⢕⢕⢜⢇⢵⢕⢕⢕⢱⢕⢕⢕⢕⢕⢹⢽⢽⢗⢗⢇⢵⢕⢕⢇⢕⢗⢟⣟⣟⡟⢿⢿⢳⡕⣕⣝⣻⣻⣿⣿⣿⣿⣿⣿⣿⣿⣿⢻⢟⡻⢿⡿⢿⢿⢝⢕⢟⢿⣿⡧⢽⣿⣿⢿⢟⢗⢇⢜⣸⢷⣿⣿⣿⣿⣿⣏⣽⢕⣧⢕⢕⢕⢱⢜⡕⢕⢕⢕⢱⡧⢕⡕⢕⢕⢕⢕⣻⣿⣾⡿⣿⣏⣕⡱⣱⣷⣷⣗⣕⡸⢧⡕⢗⢗⢕⣕⡕⢜⢹⣿⣣⣵⡧⢼⣿⣿⣷⣿⣿⣷⣧⣵⣜⡝⢕⢕⢕⢕⢕⣕⢱⢕⢟⠕⠁⠀⠀⠀⠀⢄⢄⢕⣱⣾⢏⣱⢞⢟⢝⢗⢇⢕⠕⢕⢕⢕⢳⢇⢕⢕⢱⢿⢧⣵⢵⢕⢱⢇⢕⢱⢇⢕⢕⢝⣝⣝⡟⢻⢝⢕⢗⢗⡗⣇⡕⣵⣷⣷⣗⡷⢧⡕⢗⢇⢵⢣⢵⢵⢵⢕⢕⢱⢵⠀</a:t>
            </a:r>
            <a:br/>
            <a:r>
              <a:t>⣿⣿⣿⢿⢟⢏⢕⢕⢕⢕⢕⢕⢕⢕⢕⢕⢕⢕⢕⢕⢕⢕⢕⢕⢕⢕⢕⢕⢕⢕⢕⢜⢕⢕⢕⢕⢱⢗⢕⢗⢕⢱⢕⢕⢕⢕⢕⢕⢕⢕⢕⢕⢕⢕⢕⢝⡝⢟⢟⢝⢿⢿⣽⣗⣟⣿⣿⣿⣿⣿⣯⣽⣕⣝⢱⣵⢕⡿⢇⢵⢵⢕⢕⢕⣱⣮⢜⢵⢼⣿⣿⣷⣾⣾⡟⢿⣿⣿⣿⣿⣿⢿⢟⢝⢕⢕⠕⠑⢕⢜⢇⢕⢿⣿⣾⣧⡕⢜⢳⣕⢱⣕⢜⢗⢕⢕⢜⣱⣽⣵⢕⢝⢟⢪⡿⢇⢳⢧⣕⢟⣟⢟⢟⢟⢣⢕⢜⢽⢿⣕⡕⢟⢻⢿⢟⣷⡏⢱⣵⣿⣕⢕⢕⢕⢇⣵⡗⢕⢕⢕⢔⢔⠑⠐⠑⢕⢕⢕⢜⢝⢗⢜⢕⢕⢕⢕⢕⢕⢕⢔⢕⢕⡼⡟⣵⡵⢗⢕⢷⢞⢮⢕⢕⢇⢕⢕⢕⢕⢕⢕⢕⢱⢿⢟⢟⢏⢕⢕⢕⣞⣿⣻⣿⣟⣕⣱⢵⣷⣵⣵⢕⢕⢕⢕⢕⢕⢕⢕⢕⢕⠀</a:t>
            </a:r>
            <a:br/>
            <a:r>
              <a:t>⣹⣿⡿⢝⢝⢕⢕⢕⢕⢕⢕⢕⢕⢕⡕⢕⢕⢕⢕⢕⢕⢕⢕⠕⢕⢕⢕⢕⢕⢕⢕⢕⢕⢕⢕⢕⢕⢕⢕⠕⠁⠑⠑⠑⠁⠀⢕⢕⠁⠀⢔⢕⢕⢕⢕⢜⢝⢕⢇⢕⢕⢜⢝⢝⢟⢕⢕⢜⢜⢝⢟⢟⢟⢟⢟⢟⢟⢹⣯⢝⣹⣿⢯⢏⢝⢝⢗⢕⢕⢸⢼⢝⢿⣇⢕⢕⢝⢝⢇⠑⢕⢕⠕⠁⠀⠀⠀⠀⠁⢜⠝⠝⠝⢝⢏⢝⢟⣺⡎⢕⢸⢝⡝⢝⢗⢕⢕⢕⢱⣕⣼⣕⢕⢣⢵⢵⣕⡕⢕⢏⢝⢕⢕⢕⢕⢕⢕⢕⢕⢜⢕⢕⢕⣱⣕⣜⡏⢕⢕⢝⢕⡷⢧⢕⣱⣕⣕⣕⢕⠁⠑⢕⢕⢔⢕⢕⢕⢕⣕⡱⢵⢕⢕⢇⢕⢕⢕⢳⣧⣱⢵⢕⢱⡕⢕⢕⢕⢕⢕⠕⢕⢕⠕⠑⢕⢕⢕⢕⢕⢕⢕⢕⢕⢕⢕⢕⢕⢕⢕⢕⢕⢕⢕⢟⡇⢜⢕⢕⢜⢕⢕⢕⢕⢕⢕⢗⢕⢗⢗⣕⠀</a:t>
            </a:r>
            <a:br/>
            <a:r>
              <a:t>⣿⣿⣟⢕⢕⢇⢕⢕⢕⢕⢕⢕⢜⢕⠕⢕⢕⠕⠗⢕⢕⢕⠔⠐⠀⢕⢕⢕⠁⠀⢕⢕⠕⠕⠑⠑⠁⠁⢀⢀⠀⠀⠀⠑⠑⠁⠁⠁⠀⠁⠁⠑⠕⠕⠕⠕⠕⢕⢕⢕⢕⢕⢕⢕⢕⢕⢕⢕⢕⢕⢕⢕⢕⢕⢗⢕⡕⡇⢵⢼⢵⢏⢕⢕⢕⢕⢕⢕⢕⢕⢕⢕⢕⢗⢕⢕⢕⠑⠁⠀⠑⠑⠀⠀⠀⠀⠀⠀⠀⠀⠀⠀⠀⠀⠁⠑⠜⢕⢗⡕⢕⢕⢜⢇⢕⢕⢕⢕⢻⣕⢜⢝⢇⢕⢝⢏⢕⢕⢕⢕⢕⢕⢕⢕⢕⢕⢕⢕⢕⢕⢕⢕⢕⢕⢕⢕⢕⢕⢕⢕⢕⢕⢕⢱⣼⢟⢕⢕⢕⢕⢕⢀⢁⢕⢕⢱⣕⡕⢕⢗⣕⣕⢕⡕⢕⣕⢕⢕⢕⢕⢜⢝⢟⢱⢵⢵⢧⡕⢕⢄⢄⢕⢔⠐⠁⠑⢕⢕⢕⢺⢗⡕⢕⢕⢕⣕⡕⢕⢕⢕⢕⣕⣕⢕⢕⢕⢕⢝⢜⢕⢕⢕⢕⢕⢕⢏⢕⢕⢕⢝⠀</a:t>
            </a:r>
            <a:br/>
            <a:r>
              <a:t>⣟⣽⣷⣷⣵⢕⢕⢕⢕⢕⢕⢑⢑⢑⠀⠄⢅⢐⢄⢔⢕⢕⢔⢄⢄⢕⢁⢑⠄⠔⠕⠑⠁⢄⢄⢄⢔⢕⠅⠀⠀⠀⠀⠀⠀⠀⠀⠀⠀⠀⠀⠀⠀⠀⠀⠀⠀⠀⠀⠀⠁⠁⠁⠑⠑⠑⠕⠕⠕⠕⠕⠕⢕⢕⢕⢕⢕⢕⢕⢕⢕⢷⣷⣕⣣⣱⣵⣱⣱⣵⢇⢕⢕⢕⢕⢕⢕⢕⢀⠀⠀⠀⠀⠑⠀⠀⠀⠀⠀⠀⠀⠀⠀⠀⠀⠀⠀⠀⠁⠁⠁⠁⠑⠑⠑⢔⢕⢕⠕⠑⠑⢕⠕⠑⠑⠁⠁⠁⠁⠀⠁⠑⠑⠑⠑⠑⠕⢕⢕⢕⢕⢕⢕⢕⢕⢕⢜⢕⢕⢕⢕⢕⢕⢕⢝⢕⢕⢕⢕⢕⢕⢕⠑⢔⠕⠘⠝⠕⠕⠑⠁⠁⠑⠁⠕⠕⠑⠑⢕⢕⠑⠕⢇⢕⢕⢕⢕⢕⢕⡕⢕⢕⠔⠀⠀⠀⠁⠕⢕⣱⢕⢕⢕⢕⢕⢝⢕⢕⢕⢕⣝⣽⡵⢕⣕⣕⣕⢕⢱⢕⢕⢕⢕⢕⢕⢕⢕⢕⢱⢷⠀</a:t>
            </a:r>
            <a:br/>
            <a:r>
              <a:t>⢎⢕⢜⢝⢝⢕⢕⢕⢕⢕⢕⢕⢕⠀⠀⠀⠕⠕⠑⢕⢕⢕⢕⢔⠑⠑⠑⠁⠀⢀⢄⢄⢅⠕⠕⠕⠁⠀⠀⠀⠀⠀⠀⠀⠀⠀⠀⠀⠀⠀⠀⠀⠀⠀⠀⠀⠀⠀⠀⠀⠀⠀⠀⠀⠀⠀⠀⠀⠀⠀⠀⠀⠀⠀⠀⠀⠀⠀⠑⠘⠝⢎⢟⢿⣿⣿⣿⡿⢟⢕⠕⠑⠕⢕⢕⢕⢕⢕⢕⢔⢔⢔⢕⢑⠀⠀⠀⠀⢀⠀⢔⠀⠀⠀⠀⠀⠀⠀⠀⠀⠀⠀⠀⠀⠑⠑⠑⠀⠀⠀⠀⠄⠀⠀⠀⠀⠀⠀⠀⠀⠀⠀⠀⠀⠀⠀⠀⢕⢕⢕⢕⢕⢕⢕⢕⢕⢕⢕⢕⢕⢕⢕⢕⢕⢕⢕⢕⢕⢕⢕⢕⢕⢕⢕⢔⢔⢔⢔⢔⢄⢔⢄⢄⢔⣕⢕⢔⢔⠕⠁⠀⠀⢔⢕⠑⠕⢕⢕⢕⢕⢕⢕⢕⠕⠁⠀⠀⢅⢕⢕⢕⢕⢏⢝⢷⡿⣿⣷⣷⣿⣿⣿⣿⣿⣿⢟⢕⢕⢕⢕⢕⢕⢕⢕⢕⢕⢕⢕⢕⢕⠀</a:t>
            </a:r>
            <a:br/>
            <a:r>
              <a:t>⢕⢧⡱⢕⠑⠁⢅⢅⢅⢕⢕⢕⢕⠔⠀⠀⢄⠔⠐⠑⠑⠄⢄⢄⢕⢄⠀⠀⠐⠐⠑⠁⠁⠀⠀⠀⠀⠀⠀⠀⠀⠀⠀⠀⠀⠀⠀⠀⠀⠀⢀⢀⢀⢀⢀⢁⢑⢑⢑⠕⠕⢕⢕⢕⢀⢀⠀⠀⠀⠀⠀⠀⠀⠀⠀⠀⠀⠀⠀⠀⠀⠀⠁⢁⢕⢜⢕⢑⠑⠑⠀⠀⠀⠀⠁⠑⠑⠑⠑⠕⠕⠕⠕⢕⢕⢕⢔⢔⢕⢕⢕⠀⠀⠕⢕⢕⢀⠀⠀⠀⠀⠀⠀⠀⠀⠀⠀⠀⠀⠀⠀⠀⠀⠀⠀⠀⠀⠀⠀⠀⠀⠀⠀⠀⠀⠀⢕⢑⠑⠕⢕⠕⠑⠕⠑⠑⠕⠁⠀⠀⠁⠀⠑⠑⠕⢕⢕⢕⠕⢕⠘⠝⠕⢕⢕⢕⢕⢕⢕⠕⠕⠕⠕⠕⠕⠕⢑⠄⠀⠀⠀⠀⠀⠁⠀⠀⠀⠀⠁⠑⠁⠀⠀⢀⢀⢀⢄⢕⢕⢕⠕⢑⢕⢕⢜⢕⢹⢏⢿⢷⣿⣿⣿⣿⣟⡕⢕⠁⠀⠀⠁⠕⠕⢕⢕⢕⢕⢕⢕⢕⠀</a:t>
            </a:r>
            <a:br/>
            <a:r>
              <a:t>⠕⢕⢕⢕⢄⢔⢕⠕⠑⠁⠀⠁⠑⠀⠄⠕⠁⠀⠀⠀⢄⢕⢅⠑⠕⢕⢄⠀⠀⠀⠀⠀⠀⠀⠀⠀⠀⢀⢀⢄⢄⠄⠐⠐⠀⠀⠀⠀⠀⠀⠀⠁⠁⠑⢕⠕⠄⠀⠀⠀⠀⠀⠀⠀⠀⠀⠀⠀⠀⠀⠀⠀⠀⠀⠀⠀⠀⠀⠀⠀⠀⠀⠀⠀⠀⠀⠁⠁⠁⠁⠁⠀⠀⠀⠀⠀⠀⠀⠀⠀⠀⠀⠀⠁⠁⠕⠕⢕⢕⢕⢕⢕⢔⢕⢕⢕⢕⢄⢄⢀⠀⠀⠀⠀⠀⠀⠀⠀⠀⢀⠀⠀⠀⠀⠀⠀⠀⠀⠀⠀⠀⠀⠀⠀⠀⠀⠀⠑⢄⠔⠑⠀⢀⢀⠀⠀⢀⠀⠀⠀⠀⠀⠀⠀⠀⠁⠑⢅⠁⠀⠐⢄⢀⠀⠀⠀⠑⠑⠁⠕⢕⢔⠄⠄⠀⠀⢅⢅⠀⠀⠀⠀⢀⠀⠀⠀⠀⠀⠀⠀⠁⠑⢕⡕⢕⢕⢕⢕⢅⢔⢔⢕⢕⠕⠕⠕⢕⢕⢱⢕⢕⢕⢕⢝⢗⢕⢅⢀⠀⢔⢔⢔⢄⢑⢕⢕⢕⢕⢕⢕⠀</a:t>
            </a:r>
            <a:br/>
            <a:r>
              <a:t>⠀⠁⠁⠀⠀⠀⠁⠀⠀⠀⠀⠀⠀⢄⠀⠀⠀⠀⢀⠀⢁⢕⢔⠀⠀⠁⢕⠀⠀⠀⠀⠀⠀⠀⠀⠀⢔⠕⠁⠀⠀⠀⠀⠀⠀⠀⢄⢄⢔⢔⢄⢄⢄⢔⢕⢔⠄⠀⠀⠀⠀⠀⠀⠀⠀⠀⠀⠀⠀⠀⠀⠀⠀⠀⠀⠀⠀⠀⠀⠀⠀⠀⠀⠀⠀⠀⠀⠀⠀⠀⠀⠀⠀⠀⠀⠀⠀⠀⠀⠀⠀⠀⠀⠀⠀⠀⠀⠀⠑⠕⠑⠑⠐⠑⢁⢑⠕⢕⢕⢕⢔⠔⠄⠄⢀⢀⢀⠀⠀⠑⠑⢐⢄⠀⠀⠀⠀⠄⢄⠀⠀⠀⠀⠀⠀⠀⠀⠀⠀⠁⠀⠀⠁⠀⠀⠀⠄⠀⠀⠀⠀⠀⠀⢀⢀⢀⠀⠁⢀⠀⠀⠀⢀⠀⠀⠀⠀⠀⠀⠀⠁⢕⢀⢀⢀⢔⢔⢁⢄⢄⢔⢕⠀⠀⠀⠀⠀⠀⠀⠀⠀⢀⢜⢕⢕⠕⢕⢕⢕⢕⢕⢑⠁⠔⢀⢁⢕⢕⢕⢕⢕⢕⢕⢕⢔⢔⢕⢔⢔⢕⢕⢕⢕⢕⢕⢕⢕⢕⢕⢕⠀</a:t>
            </a:r>
            <a:br/>
            <a:r>
              <a:t>⢕⠀⠁⠁⢀⢀⠀⠀⠀⠀⠀⠀⠀⠁⠐⠀⠀⠀⠁⠐⠁⠁⠁⢀⢄⢄⠕⠀⠀⠀⠀⠀⠀⠀⠀⢄⠑⠀⠀⠀⠀⠀⠀⠀⠀⢀⢕⢑⢕⢕⢕⢕⠕⠕⠕⠁⠁⠀⠁⠀⠀⠀⠄⢄⢀⠀⠀⠀⠀⠀⠀⠀⠀⠀⠀⠀⠀⠀⠀⠀⠀⠀⠀⠀⠀⠀⠀⠀⠀⠀⠀⠀⠀⠀⠀⠀⠀⠀⠀⠀⠀⠀⠀⢀⢄⢀⠀⢀⠀⠀⠀⠀⠀⠀⠀⠀⠀⢑⠕⠕⠕⠕⢕⢕⢕⢕⢀⢀⢁⢕⢕⢕⢕⢑⢀⢀⢀⢐⢔⢔⠀⠀⠀⠀⠀⠀⠀⠀⠀⠀⠀⠄⢅⢕⢔⢄⢄⢀⢀⢀⢀⢀⠀⢀⠀⠁⠑⠑⠐⠔⠄⠄⢄⢀⢀⠀⢀⢀⢀⢔⢔⢕⢕⢕⢕⢕⢕⢕⢕⢕⢕⢕⢕⢕⢐⢀⢄⢄⢄⢀⢔⢕⢕⢕⢕⢔⢕⢕⢕⢕⢕⢕⢕⢕⢕⢕⢕⢕⢕⢕⢕⢕⢕⢕⢕⢕⢕⢕⢕⢕⢕⢕⢕⢕⢕⢕⢕⢔⢔⢕⠀</a:t>
            </a:r>
            <a:br/>
            <a:r>
              <a:t>⢕⢕⢕⢕⠑⠁⠀⠀⠀⠀⠀⠀⠀⠀⠀⠀⠀⠀⠀⠀⢄⢄⢀⠑⠁⠁⠀⠀⠀⠀⠀⠀⠀⠀⠀⠀⠀⠀⠀⠀⠀⠀⠀⠀⠐⢕⢕⢕⢕⠐⠀⠀⠀⠀⠀⠀⠀⠀⠀⠀⠀⠀⠀⠀⠁⠁⠔⢄⠀⠀⠀⠀⠀⠀⠀⠀⠀⠀⠀⠀⠀⠀⠀⠀⠀⠀⠀⠀⠀⠀⠀⠀⠀⠀⠀⠀⠀⠀⠀⠀⠀⠀⠀⠐⢁⠕⢅⢕⢑⢄⢄⢀⢔⢄⢄⢀⠀⠅⠕⢔⠀⠀⠀⠀⠁⠀⠀⠀⠑⠕⠑⢕⢕⠕⢕⢕⢕⢕⢕⢄⢀⢔⢔⢔⢔⠔⠔⢕⢕⢔⢔⢕⢑⢐⠑⢐⢕⢕⢕⢕⢕⢕⢕⢕⢕⢕⢕⢔⢕⢕⢕⢕⢕⢕⢕⢕⢕⢅⢕⢕⢅⢕⢕⢕⢕⢕⢕⢕⢕⢕⢕⢕⢕⢔⢔⠕⠕⠕⢕⢕⢕⢕⢕⢕⢕⢕⢕⢕⢕⢕⢕⢕⢕⢕⢕⢕⢕⢕⢕⢕⠕⢕⠕⢕⢕⢕⢕⠕⢕⢕⠕⢕⢕⢕⢕⢕⢕⢑⢁⢀⠀</a:t>
            </a:r>
            <a:br/>
            <a:r>
              <a:t>⢐⢀⠄⠀⠀⠀⠀⠀⠀⠀⠀⠀⠀⠀⠀⠀⠀⠀⠀⠀⠑⠕⠑⠀⠀⠀⠀⠀⠀⠀⠀⠀⠀⠀⠀⠀⠀⠀⠀⠀⠀⠀⠀⠀⠀⠀⠁⠁⠁⠀⠀⠀⠀⠀⠀⠀⠀⠀⠀⠀⢄⠀⠀⠀⠀⠀⠀⠀⠑⠀⠀⠀⠀⠀⠀⠀⢀⠀⠀⠀⠀⠀⠀⠀⠀⠀⠀⠀⠀⠀⠀⠀⠀⠀⠀⠀⠀⠀⠀⠐⠐⠔⠄⠁⠀⠀⢀⠅⠄⢕⠑⢕⢅⢁⠅⢁⠑⠀⠀⠀⠀⠀⠀⠀⠀⠀⠀⠀⠀⠀⠀⠀⠕⢔⠀⢕⢕⢕⢕⢕⢕⢕⢕⢕⢕⢕⢕⢕⢕⢕⢕⢕⢕⢕⢕⢕⢕⢕⢕⢕⢕⢕⢕⢕⢕⢕⢕⢕⢕⢕⢕⢕⠑⢕⢕⢕⢕⢕⢕⢕⢕⢕⢕⢕⢕⢕⢕⢕⢕⢑⢕⢕⢕⢕⢕⢕⠀⠀⠑⠑⢕⢕⢕⢕⢕⢕⠕⠄⠄⢕⢕⢕⢕⢕⢕⢕⢕⢕⠁⠐⠀⠀⢕⢀⢁⠀⠁⠅⠑⢕⠀⠀⠁⠑⠁⢑⢑⠁⠁⠁⠀</a:t>
            </a:r>
            <a:br/>
            <a:r>
              <a:t>⠑⠁⠀⠀⢄⢄⢄⠀⠀⠀⠀⠀⠀⠄⠀⠀⠀⠀⠀⠀⠀⠀⠀⠀⠀⠀⠀⠀⠀⠀⠀⠀⠀⠀⠀⠀⠀⠀⠀⠀⠀⠀⠀⠀⠀⠀⠀⠀⠀⠀⠀⠀⠀⠀⠀⠀⠀⠀⠀⠀⠀⠀⠀⠀⠀⠀⠀⠀⠀⢄⢀⠀⠀⠀⠀⠀⠀⠀⠀⠀⠀⠀⠀⠀⠀⠀⠀⠀⠀⠀⠀⠀⠀⠀⠀⠀⠀⠀⠀⠀⠀⠀⠀⠀⠄⠀⠀⠀⠀⠀⠀⠑⠑⢕⢔⢔⢄⢑⠀⠀⠀⠀⠀⠀⠀⠀⠀⠀⠀⠀⠀⠀⠀⠑⠀⢁⠑⢕⢕⢕⢕⢕⢕⢕⢕⢕⢕⢕⢕⢕⢕⢕⢕⢕⢕⢕⢕⢕⢕⢕⢕⢕⢕⢕⢕⢕⢕⢕⢕⢕⢕⢕⢕⢕⢕⢕⢕⢕⢕⢕⢕⢕⢕⢕⢕⢕⢕⢕⢕⢕⢕⢕⢕⢕⢕⢕⢔⢀⢀⢑⠔⠀⠁⢕⢕⢕⢕⢔⠄⢕⢕⢕⢕⢕⢕⢕⢕⢕⢄⢄⢄⢔⢕⢕⢔⢔⢔⢀⢀⢕⢕⢕⢕⢔⢔⢔⢕⢑⢁⠑⠀</a:t>
            </a:r>
            <a:br/>
            <a:r>
              <a:t>⠀⠀⠀⠀⠕⢕⢕⢕⢄⠀⠀⠀⠀⠀⠀⠀⠀⠀⠀⠀⠀⠀⠀⠀⠀⠀⠀⠀⠀⠀⠀⠀⠀⠀⠀⠀⠀⠀⠀⠀⠀⠀⠀⠀⠀⠀⠀⠀⠀⠀⠀⠀⠀⠀⠀⠀⠀⠀⠀⠀⠀⠀⠀⠀⠀⠀⠀⠀⠀⠀⠁⠑⠔⢄⠀⠀⠀⠀⠀⠀⠀⠀⠀⠀⠀⠀⠀⠀⠀⠀⠀⠀⠀⠀⠀⠀⠀⠀⠀⠀⠀⠀⠀⠀⠀⠐⢀⠀⠀⢀⢑⠄⢁⢄⠕⠕⢑⢅⢕⢔⠀⠀⠀⠀⠀⠀⠀⠀⠀⠀⠀⠀⢔⢄⢀⠑⢕⢕⢕⢕⢕⢕⢕⢕⢕⢕⢕⢕⢕⢔⢁⢑⠑⠑⠁⠑⠕⠑⠑⠑⠑⠕⠔⠕⢕⢕⢕⢗⢗⢕⢕⣕⣕⣕⢱⡵⢕⢕⢕⢕⢕⢕⢕⢕⢕⢕⢕⢕⢕⢕⢕⢕⢕⠕⠕⠕⠅⠁⠁⠅⠑⠄⠀⠀⠑⠑⠑⠑⢀⢀⠁⠑⠑⠕⠑⠑⠑⠑⠁⢀⢅⢕⢕⢕⢕⢕⢕⢕⢕⠕⠕⢕⢕⢕⠔⠁⠑⠕⠁⢑⠀</a:t>
            </a:r>
            <a:br/>
            <a:r>
              <a:t>⠀⠄⠄⠀⠀⠐⠕⢕⡕⢕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⢄⢕⢄⠁⢀⠀⢑⠁⠀⢕⢕⢕⢕⢄⠄⢀⠀⠀⠀⠀⠀⠀⠀⢔⢔⢐⠀⠀⠁⠑⠕⢕⢕⢕⢕⢕⢕⢕⢕⢕⢕⢕⢕⢕⢕⢕⢕⢕⢀⠀⠀⠀⠀⠀⠀⠀⠀⠁⠕⠕⠱⢕⢕⢕⢕⢕⣵⣵⣷⣵⣕⣕⣕⢕⢕⢕⢝⢕⢕⢕⢕⢄⢀⠀⠀⠀⠀⠀⢀⠀⢀⢐⢀⢀⢀⠀⠐⠐⠑⠁⢔⢄⢔⢔⢔⢔⢕⢕⢕⢔⢕⢄⢕⢕⢕⢕⢕⢕⢕⠁⠁⠀⠀⠀⠀⠀⢕⢀⠀⠀⠀⠕⢕⠀</a:t>
            </a:r>
            <a:br/>
            <a:r>
              <a:t>⠀⠀⠀⠀⠀⠀⠀⠁⠕⢕⢕⠀⠀⠀⠀⠀⠀⢄⠄⠀⠀⠀⠀⠀⠀⠀⠀⠀⠀⠀⠀⠀⠀⠀⠀⠀⠀⢀⠀⠀⠀⠀⠀⠀⠀⠀⠀⠀⠀⠀⠀⠀⠀⠀⠀⠀⠀⠀⠀⠀⠀⠀⠀⠀⠀⠀⠀⠀⠀⠀⠀⠀⠀⠁⠑⠁⠔⠀⠀⢔⢄⢄⢀⢀⠀⠀⠀⠀⠀⠀⠀⠀⠀⠀⠀⠀⠀⠀⠀⠀⠀⢀⠀⠀⠀⠀⠀⠀⠑⢕⢕⢕⢕⢕⢕⢀⢀⠁⢑⠕⠄⢁⠁⠐⠀⠀⠀⠀⠀⠀⠁⠁⠀⠀⠀⠀⠀⠀⠀⠕⢕⢕⢕⢕⢑⢑⢑⢑⠑⠑⠑⠑⠑⠑⠑⠑⠕⢔⢔⢔⢔⢀⢀⠀⠀⠐⠁⠑⠑⠕⠑⠕⢕⢕⢝⢟⢻⢿⢟⣗⣜⢹⢟⢳⢗⢷⢗⢣⢕⢕⢕⢕⢔⢔⢔⢕⣕⢕⢕⢕⢕⢕⢑⢕⢕⢕⢕⢕⢑⢑⢁⢅⢕⢕⢕⢕⢕⢕⢕⢕⢕⢕⢕⢕⢕⢕⢔⢄⢄⢕⢕⢄⠅⠄⠀⠀⠀⠀⠀⠁⠀</a:t>
            </a:r>
            <a:br/>
            <a:r>
              <a:t>⠀⠀⠀⠀⠀⠀⠀⠀⠀⠁⠁⠀⠀⠀⠀⠀⠁⠕⠀⠀⠀⠀⠀⠀⠀⠀⠀⠀⠀⠀⠀⠀⠀⢄⠄⠀⠀⠀⠀⠀⠀⠀⠀⠀⠀⠀⠀⠀⠀⠀⠀⠀⠀⠀⠀⠀⠀⠀⠀⠀⠀⠀⠀⠀⠀⠀⠀⠀⠁⠀⠀⠀⠀⠀⠀⠀⠀⠀⠀⠀⠀⠀⠁⠁⠁⠁⠁⠐⠀⠀⠀⠀⠀⠁⠑⠐⠀⠀⠀⠑⠑⠕⠕⠄⢄⢀⠀⠀⠀⠀⢅⢕⢕⢕⢕⢑⠑⠕⢅⠁⠀⠀⠀⠀⠀⠀⠀⠀⠀⠀⠀⠀⠀⠀⠀⠀⠀⠀⠀⠄⠀⢑⢕⢕⢕⢕⢕⢕⢕⠑⠁⠀⠀⠁⠁⠑⠁⠁⠁⠁⠀⠀⠀⠀⠀⠀⠀⠀⠀⠀⠀⠀⠀⠁⠑⠁⠑⠑⠘⢕⢕⢕⢕⢕⢕⢕⢕⢝⢕⢕⢧⢵⢵⢷⢵⢵⢻⢟⢇⠕⠑⢌⢕⢕⢕⢕⢕⢕⢕⢕⢕⢕⠀⢀⢕⢕⢕⢔⢕⢕⢕⢕⢕⢕⢕⢕⢕⢕⢑⢑⢕⢕⠀⠁⠁⠀⠄⠀⠀⠀⠀</a:t>
            </a:r>
            <a:br/>
            <a:r>
              <a:t>⠀⠀⠀⠀⠀⠀⠀⠀⠀⠀⠀⠀⠀⠀⠀⠀⠀⠀⠀⠀⢀⢀⢄⠀⠀⠐⠑⠑⠀⠀⠀⠀⠀⠀⠀⠀⠀⠀⠀⠀⠀⠀⠀⠔⠀⠀⠀⠀⠀⠀⢀⠀⠀⠀⠀⠀⠀⠀⠀⠀⠀⠀⠀⠀⠀⠀⠀⠀⠀⠀⠀⠀⠀⠀⠀⠀⠀⠀⠀⠀⠀⠀⠀⠀⠀⠀⠀⠀⠀⠀⠀⠀⠀⠀⠀⠀⠀⠀⠀⠀⠀⠀⠀⠀⠀⠀⠀⠀⠄⠄⠀⠀⠁⠁⠁⠑⠑⠕⠔⠄⢄⠀⠀⠀⠀⠀⠀⠀⠀⠀⠀⠀⠀⠀⠀⠀⠀⠀⢀⢀⢁⢕⠕⠕⢕⢕⢕⢕⢕⢕⠔⠀⠀⠀⠀⠀⠀⠀⠀⠀⠀⠀⠀⢀⠀⠀⠀⠀⠀⠀⠀⠀⠀⠀⠀⠀⠀⢀⢔⢕⢕⢕⠁⢕⡕⢕⡕⢕⢕⢕⢕⢕⢕⢕⠕⠑⠑⠑⠀⠁⠀⠀⠀⠑⠑⠑⠑⠁⠑⠑⠑⢔⢕⢕⢕⢕⢕⢕⢕⢕⢔⢔⢕⢕⢕⢕⠕⠕⢁⢁⠀⠀⠀⠀⠀⠀⢀⢀⢐⢔⠀</a:t>
            </a:r>
            <a:br/>
            <a:r>
              <a:t>⠀⠀⠀⠀⠀⠀⠀⠀⠀⠀⠀⠀⠀⠀⠀⠀⠀⠀⠀⠀⠀⠁⠀⠀⠀⠀⠀⠀⠀⠀⠀⠀⠀⠀⠀⠀⠀⠀⠀⠀⠀⠀⠐⠀⠀⠀⠀⠀⠀⠀⠀⠁⠀⠀⠀⠀⠀⠀⠀⠀⠀⠀⠀⠀⠀⠄⠀⠀⠀⠀⠀⠀⠀⠀⠀⠀⠀⠀⢀⠀⠀⠀⠀⠀⠀⠀⠀⠀⠀⠀⠀⠀⠀⠀⠀⠀⠀⠀⠀⢀⠀⠀⠀⠀⠀⠀⠀⠀⠀⠀⠁⠐⠄⠀⠀⠀⠀⠀⠀⠀⠀⠀⠀⠀⠀⠀⠀⠀⠀⠀⠀⠀⠀⠀⠀⠀⠀⠀⢀⢀⠁⠕⠑⠐⠐⠐⠑⠑⠀⠁⠀⠀⠀⠀⠀⠀⠀⠀⠀⠀⠀⢄⡕⢔⢕⢔⢔⢕⢕⢕⠕⠐⠐⠔⢕⢕⢱⢱⢵⢵⢵⢕⢕⢕⢜⢕⢕⢕⢕⢑⠅⢕⠅⢀⢁⢕⠀⢀⢀⢀⢀⠀⠀⠀⠀⠀⠀⠀⢀⠀⠀⠀⠐⢑⢕⢕⢕⢕⢕⢕⢕⢕⢕⠕⠀⠀⠁⠀⠀⠁⠀⠀⠀⠔⢕⢕⢕⡕⢕⢕⠀</a:t>
            </a:r>
            <a:br/>
            <a:r>
              <a:t>⠀⠀⠀⠀⠀⠀⠀⠀⠀⠀⠀⠀⠀⠀⠀⠀⠀⠑⠁⠀⠀⠀⠀⠀⠀⠀⠀⠀⠀⠀⠀⠀⠀⠀⠀⠀⠀⠀⠀⢄⢔⡱⢕⢁⢄⢀⠄⢔⠔⢗⠐⠀⠀⠀⠀⠀⠀⠀⠀⠀⠀⠀⠀⠀⠀⠀⠀⠀⠀⠀⠀⠀⠀⠀⠀⠀⠀⠀⠀⠀⠀⠀⠁⠁⠀⠀⠀⠀⠀⠀⠀⠀⠀⠀⠀⠀⠀⠀⠀⠀⢐⢐⢀⠀⠀⠀⠀⠀⠀⠀⠀⠀⠀⠀⠀⠀⠁⠁⠀⠀⠐⠀⠄⠀⠀⠀⠀⠀⠀⠀⠀⠀⠀⠀⠀⠀⠀⠀⠀⠀⠀⠀⠀⠀⠀⠀⠀⠀⠀⠀⠀⠀⠀⠀⠀⠀⠀⠀⢀⢄⢕⢕⢽⢹⢝⢝⢏⢕⢕⢕⢔⢰⢵⢷⢕⢜⢝⡿⢗⢗⢗⢳⢏⢝⡝⢝⢕⢕⢅⢄⢄⢅⢁⢀⢄⠀⠀⠀⠀⠄⠄⠄⠀⠀⠁⠑⠕⠕⢔⢔⠔⠕⠕⢕⠑⠑⠑⠑⠁⠐⠀⠁⠑⠐⠀⠐⠀⠀⠀⠕⢕⢄⢀⠐⠑⠑⠕⠁⠑⢕⠀</a:t>
            </a:r>
            <a:br/>
            <a:r>
              <a:t>⠀⠔⠐⠁⠀⠀⢁⠐⠀⠀⠀⠀⠀⠀⠀⠀⠀⠀⠀⠀⠀⠀⠀⠀⠄⠀⠀⠀⠀⠀⠀⠀⠀⠀⠀⠀⠀⠀⢄⠕⢕⢷⠗⢕⢇⢱⢕⢕⠀⠀⠀⠀⠀⠀⠀⠀⠀⠀⠀⠀⠀⠀⠀⠀⠀⠀⠀⠀⠀⠀⠀⠀⠀⠀⠀⠀⠀⠀⠀⠀⠀⠀⠀⠀⠀⠀⠀⠀⠀⠀⠀⠀⠀⠀⠀⠀⠀⠀⠀⠀⠀⠀⠀⠁⠀⠀⢀⠀⠀⠀⠀⠀⠀⠀⠀⠀⠀⠄⢀⢀⠄⠀⠀⠀⠀⠀⠀⠀⠀⠀⠀⠀⠀⠀⠀⠀⠀⠀⠀⠀⠀⠀⠀⠀⠀⠀⠀⠀⠀⠀⠀⠀⢀⢀⢄⢄⢔⢕⢕⢕⢕⢕⢑⢑⠑⠑⠁⠀⢀⢀⢀⢀⢑⢕⢁⢁⢁⢁⠑⢑⠑⠕⢕⠕⢕⢕⢕⡕⢕⢙⢕⢅⠑⠂⠀⠀⠀⠁⠀⠀⠀⠀⠀⠀⠀⠀⠀⠀⢕⢕⠕⠁⠀⠀⠀⠀⠀⠀⠀⠀⠀⠀⠀⠀⠀⠀⠀⠀⠀⠀⢅⢕⢕⢕⢔⢄⢀⢀⢄⢄⠀</a:t>
            </a:r>
            <a:br/>
            <a:r>
              <a:t>⣱⣵⣔⡀⠀⠀⠀⠀⠀⠀⠀⠀⠀⠁⠀⠀⠀⠀⠀⠀⠀⠀⠀⠀⠀⠀⠀⠀⠀⠀⠀⠀⠀⠀⠁⢄⢠⠔⠁⠀⠀⠀⠱⠔⠜⢕⢕⠑⠀⠀⠀⠀⠀⠀⠀⠀⠀⠀⠀⠀⠀⠀⠀⠀⠀⠀⠀⠀⠀⠀⢀⣀⣀⣀⣀⣀⣀⣀⣀⣀⣀⣀⣀⣀⣀⣀⣀⣀⣀⣀⣀⣀⣀⣀⣀⣀⣀⣀⣀⣀⣔⣁⣀⣀⣄⣕⣄⣀⣅⣔⣄⣀⣀⣄⣀⣀⣀⣀⣀⣀⣁⣁⣁⣐⣔⣐⣔⣄⣀⣀⣀⣀⣀⣀⣀⣀⣀⣀⣀⣀⣀⣀⢀⠀⠀⢀⢀⠀⠀⠀⠀⠀⢄⢕⢕⡕⢑⢕⢕⢕⢕⢜⢟⢇⠀⠀⠀⠀⠄⢅⢅⢕⢕⢕⢕⢕⢇⢕⢕⢕⢕⢄⢁⠄⠕⠁⠑⢕⢕⢅⢁⠑⠀⠄⠄⠀⠀⢀⢀⠀⠀⠀⠀⠀⠀⠀⢀⠀⠀⠀⢀⠀⢀⢄⢀⠀⢀⠀⢀⢀⢀⢀⢄⢔⢔⢔⢔⢄⠄⢔⢕⠕⠑⠁⢑⠑⠑⠑⠕⢱⠀</a:t>
            </a:r>
            <a:br/>
            <a:r>
              <a:t>⣹⢟⢧⢕⢢⡄⢀⠀⠀⠀⠀⠀⠀⠀⠀⠀⠀⠀⠀⠀⠀⠀⠀⠀⠀⠀⠀⠀⠀⠀⠀⠀⠀⠀⠀⠀⠀⠀⠀⠀⠀⠀⠀⢀⢀⢕⢕⢄⠀⠀⠀⠀⠀⠀⠀⠀⠀⠀⠀⠀⠀⠄⠄⠀⠀⠀⠀⠁⠑⠁⣿⣿⣿⣿⡿⢿⠟⢿⠟⢿⣿⢟⣿⣿⣿⣿⡿⢿⢿⢿⠿⠿⠿⠿⢿⣿⣿⣿⣿⣿⣿⣿⣿⣿⣿⣿⣿⣿⣿⣿⣿⣿⣿⣿⣿⣿⣿⣿⣿⣿⢟⣻⣿⣿⡟⢻⢿⣿⣿⡿⣟⢻⣿⡟⢻⣿⣿⣿⣿⣿⣿⣿⣇⢄⢀⢕⢔⠀⠀⢀⢀⢄⢕⠑⢝⢧⢕⢕⢕⢕⢕⢕⢕⢕⢇⢔⢄⢄⣄⡄⢔⢕⢕⢕⢕⢕⢕⠑⠑⢕⢕⢕⢕⢕⢄⠄⠀⠀⠁⠁⠑⠑⢕⠀⠀⠁⠔⠄⠀⠀⠀⠀⠀⠀⠀⠁⠁⠀⠀⠀⠀⠁⠁⠁⠀⠁⢀⠁⠑⠑⠑⠕⠑⠑⠑⠑⠑⠁⠀⠀⠀⠀⠀⠀⠁⠁⠀⢀⢀⢀⠀</a:t>
            </a:r>
            <a:br/>
            <a:r>
              <a:t>⢿⢷⢿⢷⢾⣼⣵⡔⢄⢀⠀⠀⠀⠀⠀⠀⠀⠀⠀⠀⠀⠀⠀⠀⠀⠀⠀⠀⠀⠀⠀⠀⠀⠀⠀⠀⠀⠀⠀⠀⠄⢐⢔⢕⢕⢕⠑⠀⠀⠀⠀⠀⠀⠀⠀⠀⠀⠀⠁⠑⠀⠀⠀⠀⠀⠀⠀⠀⠐⠀⣿⣿⣿⣿⡿⡣⢬⡭⣭⢹⣵⡔⠖⣰⣾⣿⢕⣛⣛⣛⢑⣛⣛⣛⢸⣿⣿⣿⠟⣝⣭⢅⣥⣍⡝⢿⣿⣷⣷⣷⣷⡇⢰⣶⣶⣶⣷⣿⣿⠏⡰⣵⡕⠸⠇⠸⠧⢼⣿⠕⠏⠜⢿⢑⡜⢝⡝⡝⢹⣿⣿⣿⡇⢜⢕⢵⢕⢔⢕⢕⢱⣵⣵⡴⢱⣷⣾⡷⢗⢗⢗⠑⠑⢕⢕⢕⠅⠑⠐⠕⢕⢕⢜⢝⢕⢕⢕⢄⢀⢁⠑⢣⢵⢵⣕⢄⠀⠀⠀⠐⢄⢄⢀⠀⠀⠀⠀⠔⠄⢄⠀⠀⢀⠀⢀⠀⠀⠀⠀⠀⠀⠀⠀⠀⠀⠀⠀⠀⠁⠁⠁⢐⢕⠔⢄⠀⠀⠀⠀⠀⠀⠀⠀⠀⢀⢔⢕⢕⢕⢕⠀</a:t>
            </a:r>
            <a:br/>
            <a:r>
              <a:t>⣿⢿⡿⣾⣿⣿⣿⡟⢕⢜⣕⢐⢀⠀⠀⠀⠀⠀⠀⠀⠀⠀⠀⠀⠀⠀⠀⠀⠀⠀⠀⠀⠀⢀⣀⢀⠀⠄⢐⣕⢕⢗⢕⢕⠔⠁⠀⠀⠀⠀⠀⠀⠀⠀⠀⠀⠀⠀⠀⠀⠀⠀⠀⠀⠀⠀⠀⠄⠴⢔⣿⣿⣿⣿⣿⡷⢗⢖⢅⠞⢝⢕⢖⢸⣽⣿⣧⣭⠉⣭⣥⣭⢍⣭⣼⣿⡿⢡⣾⣿⡟⢱⣿⣿⣿⡔⢻⣿⠿⠿⠿⠇⠸⠿⠿⠿⢿⣿⣱⣞⠳⢆⢱⣿⠇⡅⢿⣿⣿⣱⣯⢸⣧⣾⢑⣿⢑⡇⢸⣿⣿⣿⡇⠀⠀⠈⠁⠁⠕⠕⠑⠑⠁⠑⠁⠁⠈⠁⠁⠘⠁⢀⢄⢄⠀⠀⠄⠄⢄⢕⢕⢜⢕⢕⠑⢅⠕⠕⢄⢀⠀⠀⠀⠀⠁⠑⠕⢅⢑⠑⠑⠉⠁⠀⠀⠀⠀⠀⠀⢀⢀⠀⠀⠀⠀⠀⠀⠀⠀⠀⠀⠀⠀⠀⠀⠀⢄⢔⢕⣕⣕⣕⣕⣞⢳⢇⢄⢀⢔⢕⢔⢄⢀⢑⢕⢕⢕⢇⢕⢕⠀</a:t>
            </a:r>
            <a:br/>
            <a:r>
              <a:t>⡼⢿⣷⣧⢼⢽⢽⣕⢱⢇⠘⠙⢟⣇⡔⢀⡄⢄⣀⢄⢔⢄⢀⠀⠀⠀⠀⠀⠀⠀⠀⠀⠀⠀⠀⠀⠀⢔⣾⣿⣷⡕⢕⢔⢀⠀⢀⢀⢀⠀⠀⠀⠀⠀⠀⠀⠀⠀⠀⠀⠀⠀⠀⠀⠀⠀⠀⠀⠀⠀⣿⣿⣿⣿⣿⡇⢕⣕⣕⠀⣇⣗⣗⣸⣿⣿⣴⣴⠀⣴⣴⣴⢔⣴⣴⣿⡇⢸⣿⣿⢑⣾⣿⣿⣿⠇⣼⣿⣿⣿⡿⢃⣆⠻⣿⣿⣿⣿⡿⢟⣅⣴⢟⣕⣼⣿⣇⡙⢿⣋⣅⢰⣷⢇⣾⠇⣼⡇⢸⣿⣿⣿⡇⠀⠀⠀⠀⠀⠀⠀⠀⠀⠀⠀⠀⠀⠀⠀⠀⠀⠀⠀⢕⢕⢕⣔⣴⡄⢔⢔⢕⢜⢕⢕⢔⢔⡕⢔⢕⢕⢕⢄⢄⠀⠀⠀⠀⠀⠀⠀⠀⠀⠀⠀⠀⠀⠀⠀⠐⠕⢕⢕⢕⢕⢕⢔⢀⢀⢀⢄⢄⢄⢔⡔⢕⢕⢕⢜⢝⢽⢵⣵⡷⢝⢕⢕⢕⢕⢕⢕⢅⠑⠁⠁⠀⠱⢵⢕⢕⡵⠀</a:t>
            </a:r>
            <a:br/>
            <a:r>
              <a:t>⠼⢕⣷⣼⣵⣾⣕⡏⢕⢇⣵⣵⣕⡜⠏⢟⢟⢻⢿⣿⣗⣗⢷⢷⢶⡦⢵⢴⡔⢷⢧⢴⣄⡴⢕⢕⢗⢟⣟⣟⣳⣽⣷⡷⢗⣕⢕⢕⢕⣕⢕⢔⢔⢄⢄⢄⢄⠄⠐⠔⠐⠐⠐⠁⠁⢅⠀⠀⠀⠀⣿⣿⣿⣿⣿⠇⣰⡗⣷⡖⢷⣖⣷⢇⣿⣷⡶⠖⢂⣶⣶⣖⡐⠲⢶⣾⣷⣌⣋⣡⣾⡿⠿⢛⣅⣵⣿⣿⢿⢋⣡⣾⣿⣷⣌⢟⢿⣿⡿⢝⣿⡍⢿⣯⠹⣿⣕⢻⣿⣿⣿⢸⣥⣾⢏⣵⣿⢇⣸⣿⣿⣿⡇⠀⠀⠀⠀⠀⠀⠀⠀⠀⠀⠀⠀⠀⠀⠀⠀⠀⠔⢕⢕⢕⠜⠁⢁⢑⢕⢱⣵⢗⢷⣇⣝⣵⡕⢕⢕⢕⡕⢕⢱⢕⠀⠀⠀⠀⠀⠀⠀⠀⠀⠀⠀⠀⠀⠀⠀⠀⢕⡕⢕⡕⢕⢕⢇⢕⢕⢱⢕⢗⢕⢕⢕⢕⢜⢕⢄⢁⠕⢕⢕⠝⠙⠑⠘⠙⠕⢕⢕⢕⢔⢔⢄⠄⠑⢕⢱⢳⠀</a:t>
            </a:r>
            <a:br/>
            <a:r>
              <a:t>⢄⡁⢜⣻⣿⣿⣿⣯⣗⣷⣵⣝⣝⢟⢕⡕⢳⡕⠁⢜⠙⠙⠕⠑⠕⢎⢟⢟⣻⢇⢷⢧⣵⢵⢵⢾⣵⣵⡵⣗⡞⢟⢻⢿⢿⣷⣿⢜⢟⢿⢷⣕⣱⣵⢕⢱⣵⣵⢔⢄⢔⢔⢔⢕⢄⢄⢄⢄⢔⢔⣿⣿⣿⣿⣷⣾⣿⣷⣾⣿⣿⣷⣶⣶⣿⣷⣶⣿⣿⣿⣿⣿⣿⣷⣶⣿⣿⣿⣿⣿⣿⣷⣿⣿⣿⣿⣿⣷⣾⣿⣿⣿⣿⣿⣿⣿⣶⣿⣷⣾⣿⣷⣾⣿⣷⣿⣿⣷⣿⣿⣿⣾⣿⣷⣾⣷⣶⣷⣿⣿⣿⣿⡇⠀⠀⠀⠀⠀⠀⠀⠀⠀⠀⠀⠀⠀⠀⠀⠀⠀⠀⠀⢄⢕⢔⠔⠑⠑⢕⢕⢕⢕⣜⣱⣝⣟⢻⢧⢕⢕⣹⣎⡕⢕⢔⢄⠀⢀⢄⢀⠀⠀⠄⠐⠀⠀⠀⠄⠄⠕⠙⠙⠓⢻⣷⡧⢕⢕⢕⢕⢕⢕⢕⢕⢕⢅⢅⢑⠑⠁⢀⢀⢄⢀⢀⠀⠀⠀⠀⠀⠁⠕⠜⢕⠑⠀⠀⢼⢇⢕⠀</a:t>
            </a:r>
            <a:br/>
            <a:r>
              <a:t>⠑⢘⢝⢝⢗⢟⢟⢟⢟⢏⢝⢏⢟⡿⣿⣟⣹⢕⢕⢕⢔⢔⢕⢀⢀⠐⢑⢑⢑⢄⢑⢜⢕⡱⢝⢯⢹⡟⢕⢹⣻⣿⣿⡾⢽⢝⢱⣵⡧⢵⢺⢿⢟⢟⢕⢕⣼⣷⢕⢕⢕⢕⡕⢕⢕⡕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⢁⢕⢔⢄⢔⢔⢕⢕⢳⢜⢹⡎⢕⢕⢕⢕⢕⢇⢝⢏⢽⢯⢽⢷⢵⣕⢁⠁⠀⠀⠀⠀⠀⠀⠀⠀⠀⠀⠀⠀⠀⠀⠕⠑⠕⢕⢟⢇⠕⢕⢕⢕⢕⢕⢕⢕⣵⣇⣵⣵⣵⣕⣕⡕⢔⢄⢀⠀⠀⠀⢔⠀⠀⢀⢄⣵⡕⡕⠀</a:t>
            </a:r>
            <a:br/>
            <a:r>
              <a:t>⣜⡜⢝⢕⢌⢕⢇⢛⢓⠕⢕⢕⢝⢏⢝⢝⠑⠑⠁⢁⢑⠑⢕⢕⢕⢕⢕⣕⣱⣕⣵⣵⢱⢕⢱⢕⢪⣕⣹⣿⣿⡗⢗⢕⢝⢕⢕⢟⢕⢕⢕⢕⣗⡳⢵⢿⢿⢟⢕⢕⢸⢕⢼⣵⣵⣼⣵⡗⢳⢖⡝⢟⣟⡟⢉⠛⠻⢟⢟⣟⢟⢟⢟⢟⡟⢛⣛⡛⢟⢟⢟⢟⣟⢟⢛⢟⢟⠟⢟⢛⢛⢟⢟⢟⢟⡏⢉⣉⡉⢝⢟⢟⢟⢟⢟⢟⢟⢟⢟⢟⢛⢛⢛⢛⢛⢛⢛⢛⠛⠛⢟⢟⢟⢟⢟⢟⢟⢟⢟⢟⢟⢟⢕⢄⢄⢄⢀⠀⠀⠀⢀⢄⢄⢔⠕⠑⠀⠀⠀⢀⠀⢀⠁⠑⠀⠀⢀⢁⢔⢕⢕⢕⢕⢕⢕⢁⢕⢵⢵⣕⢕⡕⢕⢕⢕⢕⢕⢕⢕⢔⢔⣔⢰⢴⣄⡄⠀⠀⠀⠀⠔⢔⢕⢁⠀⠀⠀⠀⠀⠀⠀⠀⠁⠑⢕⢕⢕⢵⣾⣿⡿⢿⢏⢹⢏⢝⢗⣵⣕⢕⢔⢄⢕⢔⢄⢅⢕⢝⣿⣕⠀</a:t>
            </a:r>
            <a:br/>
            <a:r>
              <a:t>⡅⠁⠀⠁⢁⢀⢀⢀⠀⠀⢀⢁⢑⡕⢕⢄⢀⠀⠀⠑⢕⢕⢕⢑⢕⣗⣫⣽⣽⣿⣿⣿⣵⣵⢵⣵⣕⣝⣻⣽⢽⢎⢕⢕⢕⣕⡝⢷⢧⣵⣵⣵⣽⣝⣕⢕⢜⢕⢻⢷⢕⢜⢕⢕⢜⢏⢝⢕⢧⣵⣼⣼⡝⢡⣾⡟⢠⠮⣾⡿⢏⢽⣽⣽⡇⢸⣿⡇⢜⢓⣉⣅⠘⡷⣽⣽⠉⣉⣍⣍⣍⣍⣍⣍⣍⣕⣸⣿⣇⣜⣝⣝⣍⣍⣍⣍⣉⣉⢝⢕⠕⠕⠕⢕⢅⡔⠓⠓⠒⡆⠀⠀⠁⢕⢕⢕⢕⢕⢱⠕⢓⣃⣑⢓⠇⢵⡕⠕⠑⠁⠀⠀⢀⡠⠕⢓⢃⣕⡓⠓⠵⣕⢔⢔⢕⢜⢇⢵⠓⢓⣑⡓⠒⠵⡕⣕⣕⣱⣵⣕⡱⠓⠓⠓⢓⠇⢕⢕⢕⢕⢕⢕⢳⣾⣿⣮⣕⢔⢄⢄⠀⠁⠑⠁⠀⠀⠀⢄⢄⠀⠀⠀⠀⠀⠀⠑⠙⠕⠎⠇⠕⠑⠁⠀⠀⠀⠁⠘⢝⢿⣧⣱⢵⢵⢕⢕⢕⢕⢺⢿⠀</a:t>
            </a:r>
            <a:br/>
            <a:r>
              <a:t>⢏⢗⢞⢟⠷⠷⠟⠋⠉⠉⠁⠑⢕⢎⢕⢗⢗⣗⣇⢕⢱⢕⢕⢇⢖⢇⢵⠕⢜⢝⢝⢝⢝⠕⠕⠜⠑⠑⠕⠕⢕⢗⢏⢟⢻⣟⣿⣼⣕⢱⢞⢿⢟⢟⣯⡝⢟⢝⢝⢕⢕⢕⢕⢱⢴⢴⢵⢅⢅⢱⠏⣅⣰⣿⠏⡰⢃⣴⣴⠈⢉⣡⣥⣴⣵⣾⣿⣿⢿⢿⠟⠛⢃⣘⢏⣹⢔⣿⣿⢟⢟⢟⠟⢟⢟⢟⢟⠟⠟⢟⠟⢟⢟⢟⠟⠟⠟⠛⢕⠕⠀⡄⠠⠵⠕⢇⣼⣿⢕⡇⠀⠀⠀⠁⠁⠑⡔⢅⣴⣾⣿⢿⢿⣿⣷⣦⡌⢣⠐⠀⠀⡠⢊⣴⣾⣿⢿⢿⢿⣿⣷⣅⠱⡕⠑⢱⢃⣴⣿⢿⢟⢿⣿⣦⡈⢿⣿⣿⣿⡟⢡⣾⡟⢠⣇⣔⣕⢕⢕⢕⢕⢱⢵⣼⣽⣿⣿⣵⢕⢕⠀⢀⢀⢀⢀⢀⢀⠕⠁⠀⠀⠀⠀⠀⢀⢀⠀⠀⢀⠀⠀⠀⠀⠀⠀⠀⠀⠀⠀⠑⢜⢏⢷⢣⢕⣕⣕⣱⣧⢕⠀</a:t>
            </a:r>
            <a:br/>
            <a:r>
              <a:t>⢏⢝⢝⢅⡐⢀⠀⠀⠀⠀⠀⠀⢑⡕⢁⢁⠁⢕⢜⣝⢕⢕⢝⢕⢕⢕⡕⢕⢕⢕⠑⠑⠀⠀⠀⠀⠀⠀⠀⢀⢅⠕⠁⠁⠐⠁⠕⠕⠑⠑⠑⠑⠕⢕⠑⠕⢕⢕⢕⢕⢝⠟⢗⢕⢱⢷⣷⣧⣕⣱⡈⠻⣿⣧⡜⢕⣾⡿⢑⢔⠘⢛⣙⣙⡝⢹⣿⡇⢕⡶⠼⠿⠷⢷⢿⢿⢕⣿⣿⢘⠛⢛⢇⣾⣿⢔⢛⢛⢛⢛⢇⣾⣿⢕⢟⠛⠛⠛⣯⣔⢔⡇⢶⣶⣾⣿⣿⣿⢕⡇⠀⠀⠀⠀⢀⡜⢠⣿⣿⢏⡵⢒⢖⢱⢝⣿⣿⡔⢣⠀⢰⢁⣾⣿⢏⡱⠓⠒⢣⡜⢻⣿⣇⢱⢀⡇⣸⣿⡇⡕⢝⢣⢜⣿⣷⠘⣽⣽⡝⢰⣿⡟⢠⣳⣿⣿⣿⣝⡕⢇⢕⢕⢕⢜⢝⢝⢻⣿⣷⣵⣔⣄⢕⢅⢕⠑⠀⠀⠀⠀⠀⠀⠀⠁⠑⠁⠕⠁⠀⠀⢔⢄⠀⠀⠀⠀⠀⠑⠕⠀⠄⢅⢕⢕⢕⢜⢻⣿⣿⣷⠀</a:t>
            </a:r>
            <a:br/>
            <a:r>
              <a:t>⢕⢝⣕⣔⣄⡕⢕⢇⢑⢁⢑⢙⢁⢔⢅⢀⠀⠀⢁⠄⠀⠀⠀⢀⢄⢠⢔⢰⢄⢅⠀⠄⢄⠀⠀⠀⠀⠀⠀⠄⢔⠄⠀⠄⠔⠐⠀⠀⠀⠀⠀⠄⠄⢔⢄⢕⢕⠕⠅⠄⠑⠐⠀⠀⠁⠁⢝⢿⢟⢟⣝⡣⡌⢻⣿⣿⠏⠔⠓⢺⢠⣤⡄⢸⡇⢸⣿⡇⢱⡇⢰⣶⡆⢕⣸⢹⢕⣿⣿⠸⠿⠿⢿⣿⣿⢿⢿⠿⠿⢿⢿⣿⣿⢿⢿⠿⠿⠀⣿⣷⣧⣧⡤⢤⢥⢕⣿⣿⢕⡇⠀⢔⢕⢔⢱⠑⣾⣿⡇⢸⢔⢄⢅⠅⢇⢸⣿⣷⠘⣔⡇⢸⣿⡟⢱⠁⠀⠀⢕⢱⢜⣿⣿⡔⢇⢕⣿⣿⢕⡇⢕⢸⠁⣿⣿⢄⣇⠎⣰⣿⢏⡰⣷⣿⣿⣿⣿⣿⣿⣷⣧⣵⣧⣕⡕⢕⢕⢷⣿⢟⢏⢕⢕⠕⠑⠕⢄⠀⠐⠀⢀⠀⠀⠀⠀⠀⠀⢀⢔⢕⢕⢕⢕⠀⠀⠀⠀⠀⠀⠀⠀⠜⢝⢇⢕⢕⢿⣿⣿⣿⠀</a:t>
            </a:r>
            <a:br/>
            <a:r>
              <a:t>⠃⢙⢙⢙⢙⢑⠙⠁⠁⠁⠑⠁⠁⠙⠑⠑⠐⠐⠪⠄⠀⠀⠁⠁⠁⠁⠁⠈⠑⠃⠑⠔⠔⠐⠑⠃⢕⠕⠑⠑⠕⢐⢀⠀⠀⠀⠀⠀⢀⢀⢄⢔⢄⢁⢀⢀⢀⠀⢀⢄⠀⢀⢄⢄⢄⢐⢕⣕⣵⡵⠿⠗⢅⣾⡟⢕⢔⢸⣿⡄⢸⣿⡇⢸⡇⢸⣿⡇⢕⡇⢸⣿⡇⢕⣻⣿⢕⣿⣿⢰⢕⢕⡇⣿⣿⣕⣑⣑⣑⣑⣕⣿⣿⢕⡗⢷⣴⣶⣿⣿⣝⢝⢻⣷⣺⠁⣿⣿⢕⡇⢄⠀⠑⠑⢸⢄⣿⣿⢇⡇⠀⠀⠀⠀⢸⢜⣿⣿⢔⡇⢕⣿⣿⡇⢸⠀⠀⢄⢕⢜⢔⣿⣿⡇⢸⡇⢹⣿⡇⢱⣔⡸⢔⣿⡿⢄⠏⣱⣿⠏⡰⠕⢚⢛⢛⠛⠻⣿⣿⣿⣿⣿⣿⣿⣿⣿⣿⣿⣧⣵⣕⣕⣕⣕⣔⣕⡕⢄⢄⢔⣱⣕⢔⢀⠀⠀⠔⠁⠑⠑⢕⢕⠁⠀⠀⢀⠀⠀⠀⠀⠀⠀⠀⠀⠅⢕⣸⡟⢻⣿⠀</a:t>
            </a:r>
            <a:br/>
            <a:r>
              <a:t>⢇⠕⠕⠝⠝⢔⢔⢕⢔⠄⠀⠀⠀⠀⠐⠐⠀⠀⠀⠀⠀⠀⠀⠀⠀⡔⢕⢀⢀⢀⣀⣀⣀⢄⢤⢴⢔⢕⢕⢕⢵⢔⢕⢔⢄⢄⢔⣕⣱⣷⣵⣷⣿⣾⣷⣷⣷⣷⣷⣷⣷⣷⣷⣷⣿⢿⢿⢿⢿⡇⢰⣷⣿⣿⣾⣿⡿⢿⣿⣇⢸⣿⡇⢸⡇⢸⣿⡇⢕⡇⢸⣿⡇⢕⢜⣿⢕⣿⡟⠸⠱⠵⠇⠘⠛⠛⠟⠟⠛⠛⠛⠛⠛⠀⠇⢕⢕⢕⢜⢝⢻⢷⣧⣜⢹⠄⣿⣿⢕⡗⢕⢕⢄⢄⢸⢕⣿⣿⢑⡇⠄⠕⠔⠔⢸⢕⣿⣿⡇⣷⢕⣿⣿⡇⢸⢕⠗⠃⢸⢷⢕⣿⣿⡇⢸⣵⡌⢻⣿⣧⣴⣵⣾⡿⢑⠕⣱⣿⠇⢕⣠⣾⡿⢿⢿⢿⣷⡅⢻⣿⣿⣿⣿⣿⣿⣿⣿⣿⣿⣿⣿⡿⢷⢷⡗⣞⣗⣧⣵⣾⣼⢻⢇⢕⢕⢕⢀⢀⢀⢕⢕⢕⢀⢀⢕⢕⠔⠀⠀⠀⠀⠀⠀⠀⠀⢱⣾⡷⢧⢝⠀</a:t>
            </a:r>
            <a:br/>
            <a:r>
              <a:t>⢵⣵⢵⣵⣼⣕⣕⢇⢔⢀⠀⠀⠀⠀⢀⠀⠀⠀⠀⠀⠁⠉⠑⠑⠑⠘⠁⠁⠁⢁⢕⠕⠁⠁⠀⠁⠁⠁⠀⠁⠁⠈⠁⠁⠑⢐⠀⠀⠁⠘⠛⠙⠉⠁⠈⠙⢻⣿⣿⣿⡿⡟⢟⠑⠀⠀⠀⠀⠐⠱⡄⢀⣀⠁⢸⣿⡇⢐⣁⢀⢸⣿⣧⣵⣵⣼⣿⣧⣵⣵⣼⣿⡇⢕⢕⢹⢱⣿⡇⠀⢰⣶⣶⣶⣷⣶⣶⣶⣷⣷⣶⣶⣶⣶⣶⠄⢱⠀⠑⠑⠕⠕⢕⢜⢻⠑⣿⣿⢕⡧⢕⣕⢕⢕⢸⠕⣿⣿⡕⡇⠀⠀⠀⠀⢸⢔⣿⣿⠕⡇⡕⣿⣿⡇⢸⢀⢀⣐⢗⢺⠕⣿⣿⡇⢸⣿⣿⣦⡥⣉⣉⣉⢡⢴⢃⣼⣿⠃⡜⢰⣿⡿⢱⣪⣷⡕⢿⣿⡔⢿⣿⣿⣿⣿⢿⣿⣿⣿⣿⣿⣿⣷⣷⢷⡿⢿⢿⣟⣟⢟⢝⢇⢜⢅⢕⢕⣕⡱⢵⢵⢷⢗⢇⢕⢕⢄⢀⠀⠀⠀⠀⠀⠀⠀⠀⠁⠑⢝⢳⣷⠀</a:t>
            </a:r>
            <a:br/>
            <a:r>
              <a:t>⣱⣕⣕⢼⢼⢿⢝⢝⢟⢷⣧⢀⢄⢔⢗⢗⢷⠚⠙⠃⠓⠓⠒⠐⠀⠀⠀⠀⠀⠀⠀⠀⠀⠀⠀⠀⠀⠀⠀⠀⠀⠀⠀⠀⠀⠀⠀⠀⠀⠀⠀⠀⠀⠀⠀⠀⠀⠀⠁⠑⠑⢑⠀⠀⠀⠀⠀⠀⠀⠀⢇⣸⣿⠀⢸⣿⡇⢜⣿⡇⠜⠿⠏⢙⡝⢹⣿⡏⢝⣙⣉⠉⠁⠱⢵⡇⢸⣿⠇⡤⣤⢤⢘⢿⣷⣕⢡⢥⣤⡥⢅⣕⣾⡿⠏⡰⠁⠀⠀⠑⠀⠀⠁⢁⢸⠀⣿⣿⢕⣟⢳⢵⢵⣕⣸⡄⣿⣿⡇⢱⠐⠐⠀⢄⡜⢸⣿⣿⢀⢇⡇⢸⣿⣧⢸⣔⣕⣕⣕⣸⢄⣿⣿⠇⣼⣿⣿⣷⣿⣿⣿⣿⡿⢑⣼⡿⢑⣼⡇⢸⣿⡇⢸⣿⣿⡇⢸⣿⡇⢱⢕⢜⣽⡝⢕⢕⢝⢝⢿⢿⢿⣿⣯⣵⣕⣜⣟⣿⣿⣿⣯⣧⣵⣷⣷⡗⢕⢕⢕⢕⢕⢕⢱⢕⣱⢇⠄⠀⠀⢀⢀⠀⠀⠀⠀⠀⠀⠀⠑⢜⠀</a:t>
            </a:r>
            <a:br/>
            <a:r>
              <a:t>⢕⢝⢿⣻⣧⣕⡕⢕⢕⢕⣕⢕⢕⢆⢕⢕⢕⢀⠀⠀⠀⠀⠀⠀⠀⠀⠀⠀⠀⠀⠀⠀⠀⠀⠀⠀⠀⠀⠀⠀⠀⠀⢀⠀⠀⠀⠀⠀⠀⠀⠀⠀⠀⠀⠀⠀⠀⠀⠀⠀⠀⠁⠀⠀⠀⠀⠀⠀⠀⢸⢀⣿⡇⠀⢸⣿⡇⠀⣿⣇⠱⠁⠁⠈⡇⢸⣿⡇⢜⢱⣿⠀⣷⡆⢸⢁⣿⡿⢄⢣⣿⣷⢕⢄⢙⢿⣷⣴⣝⣴⣾⡿⠏⡡⢊⢀⢀⠀⠀⠀⠀⡤⠵⠾⠿⢄⣿⣿⡕⠷⠿⠷⠵⡵⢜⣇⠸⣿⣷⡌⠣⢴⡰⠕⢅⣾⣿⠇⡜⢕⢱⢘⢿⣿⣔⢱⢜⡹⠽⢃⣼⣿⡟⢰⢕⢕⢜⢝⢝⢝⢟⡻⢁⣾⡿⢁⢮⣿⣧⠸⣿⣧⢜⣿⣿⢇⣼⣿⠇⣼⣿⣷⣷⣵⣵⡕⢕⢗⢕⢕⢕⡜⢝⣟⣏⢝⢝⣿⣿⢿⢷⣾⣿⢿⢏⣿⣿⣷⣷⢵⢵⣕⣕⣝⣝⣹⢕⢄⢀⢄⢅⢀⠀⠀⠄⠀⠀⠀⠀⠀⠀</a:t>
            </a:r>
            <a:br/>
            <a:r>
              <a:t>⢕⢕⢕⢼⡟⢻⣿⣿⣿⣿⣿⣿⣷⣾⣗⢗⢷⣷⣧⣔⡄⠀⠀⠀⠀⠀⠀⠀⠀⠀⠀⠀⠀⠀⠀⠀⠀⠀⠀⠄⠐⠑⠑⠀⠀⠀⠀⠀⠀⠀⠀⠀⠀⠀⠀⠀⠀⠀⠀⠀⠀⠀⠀⠀⠀⢄⢕⢔⠰⠇⠸⣿⠁⡇⢸⣿⡇⡦⠤⠤⠄⠃⠀⠀⡇⢸⣿⣇⢕⢚⢛⣰⣿⡇⠀⣼⣿⠑⠜⠓⠓⢛⣘⣍⣥⣵⣾⡿⢿⢿⣷⣧⣴⣌⣉⣑⡓⠓⠓⡗⢗⢕⣶⣶⣷⣷⣿⣿⣷⣷⣶⣶⠀⣗⣱⣜⣢⢘⢿⣿⣷⣷⣶⣷⣿⡿⢋⡔⢕⢑⠁⠱⡈⠻⣿⣷⣷⣶⣷⣿⡿⠏⡠⢇⢕⢅⢅⢕⢕⣕⡕⢁⣾⡟⢁⣎⣕⣵⣾⣔⠹⣿⣧⣵⣵⣷⣿⠏⡰⣽⣏⢝⢝⢝⢟⢷⣷⣷⣧⣵⣽⣽⣽⣝⣽⡽⣵⣕⡕⢕⣕⢕⣱⣧⣵⣷⣷⣵⣕⢕⢝⢿⣿⢿⢵⣼⣵⣵⢵⡕⢕⢕⠕⢕⢀⠀⠀⠀⠀⠀⠀</a:t>
            </a:r>
            <a:br/>
            <a:r>
              <a:t>⠁⠘⠕⢞⢻⢿⢿⡿⢝⢝⢿⣝⡟⢿⣿⣷⣷⣿⡿⢟⢝⢀⠀⠀⠀⠀⠀⠀⠀⠀⠀⢄⠀⠀⠀⠀⠀⠀⠀⠀⠀⠀⠀⠀⠀⠀⠀⠀⠀⠀⠀⠀⠀⠀⠀⠀⠀⠀⠀⢀⢀⢄⠐⠀⠀⠁⠀⢀⣈⢰⠖⠠⠜⡇⢸⢿⠇⡇⠀⠀⠀⠀⠀⠀⠱⡈⠟⠿⠿⠿⠿⠿⠟⢑⡘⠻⢃⢴⠁⢿⠿⠿⠟⠛⢋⣉⠡⢔⢖⢦⢥⢉⡙⠛⠟⠿⠿⠃⡜⢕⢕⠵⢥⢥⢥⣥⣥⣥⢥⢥⢥⠥⠤⢗⢳⣳⢗⢝⢦⢅⣉⣙⣙⣉⠡⠔⠘⠑⠜⠁⢔⢕⢜⡖⢤⢉⣉⣙⣉⢡⠔⢎⢜⢜⠕⢕⢕⠕⠘⢸⡤⠥⠥⠤⠃⢹⢵⣾⣿⣿⣷⣥⣍⣉⣉⡉⢤⡮⢿⢯⢵⣵⣷⡕⢕⣕⢕⡕⢜⢝⢿⢿⣿⣽⣽⣽⣼⢿⣝⢗⢇⢕⣕⡟⢟⣻⣿⣿⣷⣿⣿⣏⣕⣕⣕⣕⣼⣿⢇⢕⣕⢕⢄⢄⠀⢕⢄⢀⢀⢀⠀</a:t>
            </a:r>
            <a:br/>
            <a:r>
              <a:t>⢄⢄⢄⢀⡁⠁⠑⠑⠁⠀⢀⢅⢵⡕⢹⣿⣿⣿⣿⣿⣷⣷⣷⣷⢷⢷⣧⣤⣴⣔⢔⢕⠀⠀⢀⢀⠀⠀⢀⢀⢄⢀⢀⢀⢀⢀⢀⢀⠀⠀⠀⢀⢀⢀⢀⢀⢀⢄⢔⢇⢳⢕⢗⢲⠐⠐⠁⠁⠀⠀⠀⠀⠀⠓⠒⠒⠒⠃⠀⠀⠀⠀⠀⠀⢄⣸⣝⣰⢶⢖⢲⣷⣽⣷⣾⣶⣾⢞⢗⣒⣲⡆⠉⠉⢕⢔⢕⢕⢕⢇⣕⣱⣵⢯⢽⢑⢒⢒⠁⢀⠀⠀⢜⢝⢻⣿⣿⣿⣿⣯⣕⡕⡕⢜⢻⢟⢕⢇⣕⢕⢕⢗⢇⢕⢷⢵⣵⢕⢅⢀⠁⠁⠁⠁⠀⠀⠀⠁⠀⢁⣕⡕⠅⠄⠄⠐⠓⠙⠑⠁⠑⠁⠕⠄⠄⠕⢻⣿⣿⣿⣿⣿⣏⡕⢇⢕⢵⢏⢗⢳⣧⣕⣹⣿⣷⣾⣿⣿⣯⣽⣿⣿⣿⢿⣿⣽⣽⣽⣿⣧⢕⢞⢟⢝⢟⢝⢝⣝⢝⢝⢟⢿⣿⣗⣕⣱⣕⣱⣵⣾⣿⣯⣕⢵⢕⣕⢕⢕⢕⢕⠀</a:t>
            </a:r>
            <a:br/>
            <a:r>
              <a:t>⢕⢕⢕⢕⢔⢕⢕⢕⢕⢕⢄⢐⠕⢱⢾⡿⣿⣿⡗⢞⣿⣿⣿⢷⢷⡽⢷⢧⢵⢕⣝⣿⡗⢗⢗⣻⣧⡴⢱⣕⣕⣵⣗⡎⢝⢝⣽⣝⣝⣝⢝⢝⢕⣕⢑⣑⣅⣄⣕⣕⣴⢔⠑⠀⠀⠀⠀⠀⠀⠀⠀⠀⠀⠀⠀⠀⠀⠀⠀⠀⢀⣄⣴⣾⢯⢇⢕⣼⣕⡱⣵⢟⢻⢿⢿⢟⢗⢞⢟⢟⢻⢇⢔⢔⢵⢕⢕⢕⣕⢕⢜⢝⢷⢕⢕⢔⡅⢜⢕⢕⢔⠔⠑⠑⠕⠘⠝⢻⡽⢿⢿⣿⣷⣧⣕⡕⢕⢵⣝⣝⢗⢕⢕⢝⢕⢗⢕⢞⢕⠕⠀⠀⠀⢀⢄⢀⢀⠰⢕⠁⠀⠀⠀⠀⠀⠀⢄⢄⢄⢐⢰⢅⢔⠄⢄⢔⢕⣹⡿⢿⣿⣿⣿⣿⣷⣵⣜⣝⣕⣏⣽⣽⣟⣻⣝⣝⣹⣿⣿⣿⣿⣿⣿⣿⣿⣿⣿⣿⣿⣿⣷⡕⢕⢕⣷⣷⣾⣽⣿⣷⣷⣷⣿⣽⣵⣽⣽⣿⢿⢿⢿⣵⣷⣷⣷⣿⣿⣷⣷⣷⠀</a:t>
            </a:r>
            <a:br/>
            <a:r>
              <a:t>⠑⠑⢕⢕⢜⢜⢝⠙⠑⠀⠄⠄⠄⠀⠑⠕⢝⢝⣻⣷⣿⣿⣧⣵⣿⣵⣝⣝⣝⡝⢝⢝⣝⣵⣽⣿⣿⣷⣾⣿⡿⢿⢿⣟⣿⣿⣿⣿⣿⣿⣿⣧⣵⣴⣴⣵⢵⢵⢵⢕⢕⢕⠀⠀⠀⠀⠀⠀⠀⠀⠀⠀⠀⢀⢐⢀⢄⢄⢠⡴⢏⢕⣿⣿⣿⣾⣿⣿⣿⣷⣽⣿⣧⢕⠙⠑⠕⠕⠀⠁⠕⢱⢗⠃⢕⢕⢕⢕⢕⢹⣣⣵⣵⡇⢕⢕⠕⠑⠁⠑⢵⢵⡄⠀⠀⠀⠀⠄⢅⢕⢜⢝⢟⢟⢻⣿⣿⣿⣿⣿⣿⣷⣇⣕⢜⢕⢕⢇⢕⢔⢔⢔⣔⢄⢄⢀⢀⢀⢀⢄⢄⢄⢄⢄⢔⢄⢕⣔⣔⣰⣔⣕⣵⡕⢵⣵⣷⣾⡷⣼⣿⣿⣿⡿⢿⣿⣿⣿⣿⢿⣿⣿⣿⣿⣿⣿⣿⣿⣿⣿⣿⣿⣿⣿⣿⣿⣿⣿⣿⣿⣿⣿⣿⣿⣿⣷⣕⣱⡼⣿⣿⣿⣿⣿⣷⣵⣵⣕⣕⣕⢕⢕⣿⢟⣟⣱⣼⣽⣿⣿⠀</a:t>
            </a:r>
            <a:br/>
            <a:r>
              <a:t>⢄⠀⠁⠁⠅⢕⢔⢔⠄⠀⠀⠀⠀⠑⠁⠁⠁⠁⠕⢽⢯⣝⢧⣝⡿⢿⢿⣿⡿⢟⣮⣽⣽⣟⢙⢟⢟⢛⠛⠻⠯⢗⢕⢝⠙⠙⠙⠙⠝⠟⢟⢟⣿⣿⣿⣿⣿⣷⣷⣷⣗⣗⣕⢵⢕⢗⢔⢔⣲⢔⢕⠕⠑⠑⢕⡇⢕⣵⣾⡗⢕⢱⢕⢜⢻⣿⣿⢿⣿⣿⣿⢝⠑⠀⠀⠀⠀⠀⠀⠀⢀⢀⢀⢄⢁⠑⠀⠀⢕⣼⣿⣿⣿⣧⢕⢕⢱⣕⢔⡔⢄⢜⠇⠕⢔⢤⢤⡄⢄⡅⢅⢁⠁⢕⢜⢫⣾⣿⣿⣿⣿⣿⣿⣿⣿⣷⣷⣵⣕⣕⢗⢞⢟⢟⢳⢧⢳⢧⢕⣗⢗⢳⢷⢷⢷⢿⢿⢟⢟⢝⣻⢿⣿⢵⢟⣏⣝⣽⣯⡽⣿⣿⡿⣿⣿⣷⣧⣵⢕⢜⢝⢝⢟⢿⢻⣿⣿⣿⣿⣿⣿⣿⣿⣿⣿⢿⣿⣿⣿⣿⣿⣿⣿⣿⣿⣿⣿⣷⣷⣿⣿⣿⡿⢟⢝⢝⢹⢝⢝⢝⢝⢟⣿⣿⣿⣿⣿⣿⣿⣿⠀</a:t>
            </a:r>
            <a:br/>
            <a:r>
              <a:t>⠐⠀⠀⠀⠀⠀⠁⠁⠀⠀⠀⠀⠀⠀⠀⠀⠀⠀⢄⡔⢵⢜⣝⣷⣷⣕⣜⣿⣷⡼⣝⡕⢕⣵⢀⠀⠀⠀⠀⠀⠀⠀⠀⠀⠀⠀⠀⠀⠀⠀⠀⠀⠑⢝⢝⠛⠋⢱⢞⢟⣿⣟⢳⡕⢕⢕⢇⢕⢕⢕⢱⣵⢕⢕⡜⢜⣱⣼⢿⢯⣵⣵⣵⣵⡾⢟⢧⣵⣿⣿⣇⡔⢄⢄⢄⢄⢔⢕⢕⢕⢕⢕⢜⢝⢑⠁⠀⠀⠁⠁⢝⢻⡿⢏⣣⢕⢸⣿⡕⢝⢝⢕⢔⢔⢇⢕⣸⡿⢿⢞⢇⢵⢵⢕⢵⣾⣿⣿⣿⣿⣻⢹⢟⢿⢟⢿⣿⣿⣯⣽⡿⢟⢷⣷⡷⢕⢕⢕⢱⢕⢸⣟⢫⣵⣇⣕⢜⢗⡳⢗⢇⢱⣵⣾⢟⢟⢿⣿⣿⣷⣿⣿⣷⡧⣮⣿⣿⣾⣿⣿⢷⢷⢷⣿⣿⣿⣿⢿⢿⢕⢜⡹⢟⡻⣿⣷⣷⣿⣿⣿⣿⣿⣿⣿⡝⢝⣻⣿⣿⣿⢿⣟⣿⢷⢷⣗⣗⢞⢷⢾⣿⣕⣿⣿⣿⣿⣿⣿⣿⣿⠀</a:t>
            </a:r>
            <a:br/>
            <a:r>
              <a:t>⢀⠀⠀⠀⠀⠀⢀⠀⠀⠀⠀⠀⠀⠀⠀⠀⠀⠀⠀⢕⢕⢝⢝⢝⢕⢝⢕⢱⢝⢇⣕⣱⢜⢏⢇⣄⢀⠀⠀⠀⠀⠀⠀⠀⢀⣠⢤⠀⠁⠑⢃⢕⢅⢄⠀⠀⢀⢅⢱⢵⡿⣏⣱⢜⢕⢕⢕⢕⢕⢱⢕⢸⣿⢿⢿⣿⣿⣿⣿⣿⡟⢟⢝⣕⣕⣵⣿⡿⣿⡗⢝⢝⢝⣻⣾⣷⢿⢝⢝⡱⢵⣕⢕⢕⢕⢕⢕⢔⠀⠀⠁⠁⠁⠓⠏⠇⠕⠷⠕⠱⠅⠁⠕⢱⡴⢄⢀⠁⠑⠀⠄⢱⢥⣄⡰⢞⢏⢻⣽⣿⣷⡕⢕⢕⢝⢳⣼⣝⢻⣿⣮⣷⡜⣝⢕⢕⢕⢜⢝⢟⡎⡜⢻⢾⣿⡟⢏⣕⢳⢟⢻⢿⣏⡗⢷⢕⣟⣿⣿⣿⣿⣿⡿⢷⣷⣿⣿⡿⢷⢇⣕⡜⢝⢕⢕⢕⢕⢕⢕⢕⢕⢜⢟⢻⢝⣽⣿⣷⡿⡿⢿⣯⣵⣽⣿⢷⣿⣻⡿⢽⣝⣕⣕⡕⢕⢕⢜⢕⢹⢕⢜⢻⣿⣿⣏⡝⢟⢿⣿⣿⠀</a:t>
            </a:r>
            <a:br/>
            <a:r>
              <a:t>⠁⠀⠀⠀⠀⠀⠀⠁⠀⠀⢀⠀⠀⠀⠀⠀⠀⠀⠁⠁⢄⠕⠕⠑⠁⠀⢗⢷⣕⢱⢝⢝⢜⢕⢕⢝⢜⣕⢔⢴⢴⢔⠀⠀⠁⠜⢕⢑⢐⢔⣔⡕⡕⢅⢀⢀⢑⢔⢕⢕⢕⢕⢞⢇⢸⣵⣵⣷⣷⣾⣾⣿⣷⣾⣿⣿⣿⣿⢿⢿⣟⡻⣿⢏⢝⢗⢟⢝⢟⢜⢕⢕⢜⢝⢕⢜⠕⠕⢕⢕⠕⠜⠙⠝⢕⢕⠁⠑⠁⠀⠀⠀⠀⠀⠀⠀⠀⠀⠀⠀⠀⠀⠀⠀⠀⠑⠚⠚⠛⠓⢟⢏⢕⢕⢕⢱⢵⢕⢝⢿⣝⣷⣕⢕⢕⢸⣽⣿⣿⢵⣼⡝⣇⣜⣕⣕⢗⢳⢷⢷⡧⢕⢕⡕⢕⢕⢕⢕⢕⢝⢹⢿⢕⢝⢕⢕⢽⢟⢻⢿⢯⢵⣵⣾⣿⡿⣿⡟⢞⢏⢝⢕⢕⢕⢱⢕⢕⢕⢞⢝⢝⢝⢕⢕⢕⢵⢵⢾⡏⢕⢜⢕⢕⢕⢜⢹⢿⣿⣝⢟⢞⢗⢳⢜⢗⢝⢕⢱⢗⢵⡵⢿⣧⣟⣽⣽⣿⡾⢿⢿⠀</a:t>
            </a:r>
            <a:br/>
            <a:r>
              <a:t>⠔⠀⠀⠀⠀⠀⠀⢕⢕⢕⢕⢕⠔⠀⠀⠀⠀⠀⠀⠔⢕⢕⢀⠀⠀⢔⡕⢜⢟⡕⠑⠉⠁⠁⢕⢜⢝⢝⠞⢙⠇⢝⢕⢗⠐⠰⢴⢰⢕⣕⢙⠙⢝⢕⢳⠧⢗⢗⢗⢕⢕⢵⢷⢟⣟⢝⢿⣿⣿⣿⣿⣿⣿⣟⣿⣿⡟⢿⢗⢕⠕⠕⠕⠕⠕⠕⢕⠕⠑⠁⠁⠁⠁⢑⠕⢀⢀⢀⢕⢕⢄⠀⠀⠀⠁⢕⢄⢀⠀⠀⠀⠀⠀⠀⠀⠀⠀⠀⠀⠀⠀⢀⠀⠀⠀⠀⠀⠀⠀⠀⠑⢕⡕⢕⢧⢵⣕⢕⢕⢕⣺⣿⣿⣇⡕⢕⢕⢻⣿⣷⣧⡟⢻⢿⣿⣾⡿⣷⣷⣵⣗⣕⣸⢽⢷⣷⡷⢷⢿⣧⣷⣷⣷⣗⡟⣗⢕⢕⡼⢷⢞⢏⣝⢝⢝⢕⢕⢕⢕⢕⢕⢕⢕⢕⢕⢕⢕⢕⢗⢕⢕⢕⣺⢝⢕⢕⢕⢝⢝⢝⢗⢳⢷⣷⣧⣵⣵⣵⣜⣵⣇⣾⣿⣷⣷⣽⣕⣵⣕⣵⣕⢕⢕⢝⢝⢟⢏⢕⢱⢷⠀</a:t>
            </a:r>
            <a:br/>
            <a:r>
              <a:t>⠀⠄⠀⠀⠀⢄⢰⢕⢕⢕⢕⠁⠁⠀⠀⠀⠀⠀⠀⠀⢀⢁⢑⢕⢔⢕⢟⢕⡜⢔⢀⢀⢀⠀⠔⢕⠑⢑⣔⢔⢕⢕⢕⢕⢕⢕⢁⠀⠀⠀⠀⠀⠀⠀⠁⠀⠀⠑⠁⠑⠑⢕⢕⢵⣕⣱⡵⢗⣟⢿⢿⢿⣿⣿⢿⢟⢝⢕⢕⢕⢄⠀⢀⢕⢕⠁⠀⠀⠄⠀⠀⠀⠀⠀⠀⠀⠀⠁⢕⢕⢕⠀⠀⢀⢕⢕⡕⢕⢀⠀⠀⠀⠀⠀⢀⠀⠀⢀⢐⢔⢕⢑⢄⠀⠀⠀⠀⠀⠀⢀⢁⢕⢕⢕⢕⢜⢇⢕⢜⢞⢿⣿⣿⣿⣧⣵⢵⢽⢻⢮⣝⣿⣾⢿⣷⣿⣿⣿⣿⣿⣿⢿⣿⣿⣷⣿⣾⣿⣿⣿⣿⣿⡿⢷⢕⢸⣿⢟⢕⢱⢕⢕⢕⢕⢕⢕⢕⢕⢕⢕⢕⢕⢕⢕⢕⣕⡕⢕⢕⣱⢵⢞⢕⢕⢕⢕⢕⢕⢕⢕⢕⢕⢕⢝⢻⢟⢟⢟⣿⣿⣿⣿⣿⣿⣿⡿⣿⡕⢜⢻⣿⢕⢕⢕⢱⢕⢗⢕⢕⢕⠀</a:t>
            </a:r>
            <a:br/>
            <a:r>
              <a:t>⢀⠀⠀⠀⠀⠈⢕⢕⢱⢕⢕⢅⢀⠀⠀⠀⠖⢕⢕⢕⢕⡕⢱⣔⡜⢝⢇⡕⠑⠄⢕⢕⢕⢔⢕⢕⢱⢕⢕⢻⡷⢕⢕⢕⠄⠀⠀⠀⠀⠀⠀⠀⠀⠀⠀⠀⠀⠀⠀⠀⠀⠁⠕⠞⠟⠇⠕⢕⢕⢕⠕⢕⢕⢕⢕⢕⢕⢕⢕⢕⡕⢇⢕⢕⢕⢔⠀⠀⠀⠐⠐⢄⢄⢀⠀⠀⠀⢠⢕⢕⢕⢔⢱⣵⢷⣾⢾⣷⣧⣔⣄⣄⣄⢔⣔⣱⣵⣵⣕⢱⢕⢇⢔⠀⢀⠀⠀⠀⠁⠁⠁⠁⢕⢕⢕⢕⣱⡕⢕⢱⢕⣿⣿⣿⡽⣕⡕⢕⢇⢕⢕⢝⢕⢕⢹⣿⣿⣿⡿⢟⡻⢿⢳⣵⣽⡕⢜⢿⢿⣿⣿⣷⡷⢳⢵⢟⢟⢇⢕⢕⢕⢕⢕⢕⢕⢕⢕⢕⢕⢕⢕⢕⣕⣱⣵⡿⡟⡕⢕⢕⢕⢕⢕⢕⢕⢕⢕⢕⢕⢕⢕⢕⣱⢕⢕⣸⣿⣿⣿⣿⣿⣽⣿⣝⡝⣝⢽⣷⣷⣼⡽⢗⢷⡕⢕⢕⣕⣕⢕⢕⠀</a:t>
            </a:r>
            <a:br/>
            <a:r>
              <a:t>⢁⠁⠐⠔⠀⠀⠀⠁⠁⠁⠁⠀⠀⠀⠀⠀⠀⢄⢕⢱⢜⢟⢟⢟⢟⢕⢜⣕⡕⢗⣵⣗⢪⢏⢕⢕⢕⢕⢗⢳⣵⡕⢱⢕⢆⠀⠀⢀⠀⠀⠀⠀⠀⠀⠀⠀⠀⠄⠤⠄⠄⠀⠐⠐⠀⠀⠁⠑⠁⠀⠀⠁⢕⢁⠁⠁⠁⠀⠀⠑⢕⢕⢕⢕⢕⢕⢕⢕⠑⠁⢁⢜⢕⢵⢄⢀⢀⢄⢕⢕⠕⠕⢝⢁⢕⢕⢱⡼⢕⢕⢿⣿⣿⣿⢟⢱⢕⢕⣱⢷⠷⢕⠕⠕⢵⢵⡴⢰⣠⢕⢴⢷⢗⢧⢷⢇⣵⣕⢕⢜⢳⣟⢟⣿⣷⢾⡿⡷⢵⣕⡇⢕⢕⢕⢕⢜⢿⣽⣕⣷⣷⣿⣿⣿⣿⡟⢕⣵⡵⢵⢜⢇⢕⢕⢕⢕⢕⢕⢕⢕⢕⢕⢕⢕⢕⢕⢕⢕⢕⢕⢕⢕⢝⣿⡟⢻⢇⢕⢕⢕⢕⢕⢕⢕⢕⣕⣵⣵⣧⣵⣷⣾⣿⣿⣷⣿⣿⣿⣿⣿⣿⣿⣿⣿⣿⣿⣿⣿⣿⣷⣧⣧⣵⡕⡕⢕⣕⣕⣱⣿⠀</a:t>
            </a:r>
            <a:br/>
            <a:r>
              <a:t>⢕⢕⢔⠀⠀⠀⠀⠀⠀⠀⠀⠀⠀⠀⠀⠀⠀⠱⢟⢗⢷⢇⢕⢕⢕⣕⡕⣟⢗⢧⠵⢕⢕⢕⢞⢏⢗⢗⢕⣟⣿⣗⢝⢕⠕⢔⢔⢚⠐⠀⠀⠀⠀⠀⠀⠀⠀⠀⠀⠀⠀⠀⠀⠀⠀⢀⢄⢄⡄⢄⢄⣱⢕⢑⠀⠀⠀⠀⢀⢄⢕⢕⢱⣷⡧⢵⢕⢕⢔⢔⣕⣕⣵⢾⣿⣿⣿⣧⣕⣕⣔⡕⣕⡝⢕⢕⣗⡗⢗⢎⢝⢕⠑⠑⠁⠁⠁⠁⠀⠀⠀⠀⢔⢕⠕⠐⠀⠀⠀⠀⠀⠀⠀⢕⢕⢕⡷⢞⢇⢕⢕⣟⣧⡝⢣⡝⢕⢕⢕⢜⢝⢗⡗⢕⢝⢿⢿⣗⣷⡟⢟⣟⣹⡜⣝⣣⢟⢕⢕⢕⢕⢕⢕⢕⢕⢕⢕⢕⢕⢕⢕⢕⢕⢕⢕⡵⢣⢜⢕⣕⡱⢵⢿⢟⢝⢕⢕⢕⢕⢕⢕⢕⢕⢱⢱⣵⣜⡿⢟⢝⢟⢝⢻⣿⣿⣿⣿⣿⣿⣿⣿⣿⣿⣿⣿⣿⣿⣿⣿⣷⣿⣿⣿⣿⣿⣿⣿⣿⣿⣿⠀</a:t>
            </a:r>
            <a:br/>
            <a:r>
              <a:t>⢕⢕⢕⢕⠐⠀⠀⠀⠀⠀⠀⠀⠀⠀⠀⠀⠔⠑⠁⠁⢕⢕⢑⢅⢕⢕⡷⠃⠑⠁⠀⠀⢱⢕⢗⢕⢳⢿⢟⢏⢱⢀⠁⠁⠁⠑⢕⢀⠀⠀⠀⠀⠀⠀⠀⠀⠀⠀⠀⠀⠀⠀⢀⣔⡵⢞⢏⠝⢕⢱⢵⢵⢇⢅⢀⢄⢔⢔⢕⣕⣵⣵⣷⣕⣕⣕⣽⣵⢷⢟⢟⡿⣷⣷⣿⣯⡝⢹⣽⡿⢟⢟⢜⢝⢝⣝⢻⣿⣿⣿⣽⡕⢄⢄⠀⠀⠀⠀⢀⢄⠑⠑⠁⠁⠀⠀⠀⠀⠀⠀⠀⢀⢀⢕⢕⣱⣵⣵⣷⣿⡏⢸⡇⢜⢕⢕⢕⢕⢕⢕⢕⢱⣧⣵⣵⣧⣾⣷⢿⢿⢗⣿⢿⢕⢕⢕⣱⢵⡼⢕⢵⢱⢧⢵⢕⢕⢕⢵⢱⢕⢕⢕⢕⢕⢕⢕⢕⢕⢜⡕⢕⢕⢕⢕⢜⢕⢕⢕⢕⢕⢕⢕⢕⢝⢝⢝⡕⢕⢕⣕⢕⢕⢱⢝⢝⢝⢜⢝⢿⣿⣿⣿⣿⣿⣿⣿⣿⣿⣿⣿⣿⣿⣿⣿⣿⣿⣿⣿⣿⣿⠀</a:t>
            </a:r>
            <a:br/>
            <a:r>
              <a:t>⢕⢕⠕⠁⠀⠀⠀⠀⠀⠀⠀⠀⠀⠀⠀⠀⢄⢔⣵⣵⡵⣕⢱⢵⢗⢟⡕⢀⠀⠀⠄⠀⠁⠁⢕⢕⢕⢕⢇⢕⢕⢕⢝⢕⠗⢀⠀⢅⢖⠀⠁⠕⠒⢖⢔⢄⠐⠀⢄⢠⢴⢵⢿⢝⡇⢱⢕⢄⢄⢕⢕⢕⢕⢕⢕⢕⢕⢗⢞⢹⢵⢽⣽⣽⣽⣽⣽⣟⣿⣷⣷⡿⢟⢟⣿⣿⣿⣿⣿⣷⣿⣟⣿⣿⣿⣿⣟⢿⢿⢻⡟⢇⢜⣝⢕⢕⢕⢧⢑⠁⢀⢀⢔⣖⣰⡴⣵⢗⢔⢱⢗⢗⢟⢕⣣⡕⢏⢹⣿⣿⣇⢕⢕⢕⢕⢕⢕⢕⣵⣵⣕⣹⢿⢿⢷⢏⢝⢕⡵⢕⢕⢕⢕⢕⢷⢧⢕⢕⢕⢕⢕⢜⢕⢕⢗⢗⢗⢗⢇⢕⢕⢕⢕⢕⢕⢕⢕⢕⢕⢕⢕⢕⢕⢕⢕⢕⢕⢕⢕⢕⢕⢕⢕⢕⢕⢕⢕⢕⢕⢕⢕⢕⢕⢕⢜⢕⢕⢕⢇⢻⢝⢻⣿⣿⢿⣿⣿⣿⣿⣿⣿⣿⣿⣿⣿⣿⣿⣿⣿⣿⠀</a:t>
            </a:r>
            <a:br/>
            <a:r>
              <a:t>⢁⢁⠑⠀⠀⠀⠀⠀⠀⠀⠀⠀⠀⠀⠀⠑⢕⢞⢟⠛⠁⠑⢕⢵⢕⢹⢝⢕⠀⠀⠄⢤⢔⢔⢕⢕⢕⡕⢺⢟⢝⢕⢕⢕⠄⠅⠁⠀⠀⠀⠀⠀⠀⠀⠀⠀⠔⢱⢴⢱⢾⢿⢿⣷⡽⢗⢜⢕⢜⢗⢿⢏⢹⢏⢉⠉⠁⠑⠕⢕⢟⢕⢜⣿⣿⣿⣿⣿⣿⡿⣯⢕⢵⢗⢿⢿⣿⣟⢟⢟⢟⢻⣿⣿⣿⣿⣿⣼⢿⢇⢹⢹⡿⣿⡿⢿⢾⢿⢷⢕⢕⢇⢕⣜⢝⢕⢑⠁⠑⠑⠀⠀⢕⢜⡝⢝⢕⢗⢻⣿⣿⣷⣵⣕⢜⢝⢷⣷⣿⣿⣿⣵⣷⡵⣝⣵⣷⣷⡧⢵⣧⣷⣧⡕⢕⢕⢕⢕⢕⢕⢕⢕⢕⢕⢗⢕⢵⢜⢕⢕⢕⢕⢕⢕⣕⣵⢷⢗⢕⢕⢕⢕⢕⢕⢱⢕⢗⢵⢕⢕⢕⢕⢕⢕⢕⢕⢕⢕⢕⢕⢱⣕⣕⢕⢕⢕⢕⢱⣵⣵⣵⣼⣕⢝⢿⣧⣝⡝⢻⢿⣿⣿⣿⣿⣿⣿⣿⣿⣿⣿⠀</a:t>
            </a:r>
            <a:br/>
            <a:r>
              <a:t>⢕⢇⢇⢔⢔⢔⢔⣔⢔⢄⣄⣄⣔⣱⢔⢕⢄⢀⢄⢄⢀⢀⢀⢉⢕⢕⢕⢕⢄⢕⢜⢕⢕⢕⢕⢕⢕⢕⢕⢇⢕⠑⠑⠁⠁⠀⠀⠀⠀⠀⠀⠀⠀⠀⠀⠀⠀⢀⢱⡵⢵⢵⣕⡕⢟⢕⢕⢜⢽⠝⢕⢗⡕⢇⢱⢔⡔⢔⣔⢵⢗⢱⢕⣸⣿⣿⢿⣿⣿⣿⣿⣇⣕⣕⣱⡵⣟⣿⣟⢗⡗⢝⡝⢝⢟⢻⣿⡿⢕⢕⢕⢕⢕⢕⢕⡕⢕⡱⣕⢔⢱⣵⣾⢾⣷⢵⣵⣄⢄⢔⢔⡕⢕⢞⢟⢗⢳⢗⢷⣿⣿⣿⣿⣿⣟⢻⣿⣿⣿⣿⢿⣿⣿⣿⣿⣿⢇⢕⢝⢇⢱⢜⣟⢝⢕⢕⢕⢕⢕⢕⢕⣕⣵⡷⢷⢗⢕⢕⢗⢕⢕⢗⢞⢟⢝⢕⢗⢇⢕⢕⢕⢕⢕⢕⢕⢕⢕⢕⢕⢕⢕⢕⢕⣕⢕⢕⢕⢕⢕⢕⢕⢕⢕⢝⢳⢵⣕⢕⢕⢿⣿⣿⣽⣻⣟⡟⢟⢝⢟⢾⣿⣿⣿⣿⣿⣿⣿⣿⣿⣿⠀</a:t>
            </a:r>
            <a:br/>
            <a:r>
              <a:t>⢕⢕⢕⢕⢀⢁⠁⠁⠑⠑⠑⠙⠙⠟⢟⢟⢿⢗⢞⣟⣗⣗⣳⡷⢧⢗⢇⣕⣕⡵⢇⢕⢕⠑⠄⢄⠀⠀⠀⠀⠀⠀⠀⠀⠀⠀⢀⢀⣴⡴⢶⢆⢔⢴⢴⢰⢵⣾⢯⢷⢗⢕⢕⢜⢇⢕⢕⢕⢕⢄⢕⠕⢕⢕⢷⢕⢕⢕⢕⢕⢕⢱⢧⢕⢜⢕⢗⢗⡞⢻⣿⣿⣿⣿⣿⣿⣿⣿⣿⣿⣿⣿⢝⢜⢝⣕⡟⢕⢕⢕⣵⣴⡕⣳⡿⢟⢇⢕⢕⢕⢜⢝⢕⢕⢕⢝⢗⢕⠕⢕⢝⢟⢝⢝⢝⢇⢕⣸⣿⣿⣿⣿⣿⣿⣿⣷⣿⣻⣿⣟⢇⢕⢕⢕⢕⢕⢕⢕⢱⢕⢕⢕⢟⢕⢵⡷⢧⢵⣕⡱⣼⣿⣯⣕⣕⡕⢕⢕⢕⢕⢕⢕⢕⢕⢕⢕⢕⢕⢕⢕⢕⢕⢕⢕⢕⢕⢕⢕⢕⢕⢕⢕⢕⢕⢕⢕⢕⢕⢕⢕⢕⢕⢱⢕⢕⢕⢝⢝⢕⢜⣿⣿⣿⣿⣿⣿⣧⣵⡕⢕⢜⢝⢝⢝⢝⢝⢝⢝⢹⣿⠀</a:t>
            </a:r>
            <a:br/>
            <a:r>
              <a:t>⢕⢕⢕⢕⢕⢕⢄⢄⢔⢕⢱⢔⢄⠀⠀⠀⠁⠁⢕⢝⢽⢟⢏⢱⢟⢏⣟⡿⣿⡿⢕⢕⢄⠀⢀⠀⠀⠀⠀⠀⠀⠀⢀⢄⣴⣵⡾⢟⢕⢕⢕⢕⢕⢕⠕⢱⢵⢕⢕⢕⢸⣗⣣⣵⣵⢽⢷⢕⢕⢕⢱⢕⢕⢕⢕⣕⡕⢕⢗⢕⢕⢕⢕⣕⣵⣕⢜⢕⢧⣵⣿⣿⣿⣿⣿⣽⣿⢿⣿⢻⣿⣿⣏⣽⣻⣷⣾⡿⢟⣟⢟⢏⢹⢏⢝⢕⢕⠑⠁⠁⠁⢅⢅⣕⢕⢕⣕⣕⣕⡔⢅⢕⢕⢕⡕⢕⢝⢷⣾⣿⣿⣿⡿⢟⢟⢟⢟⢏⢜⢞⢇⢕⢕⢜⢇⢕⢕⣕⢕⢕⢕⢕⢕⢕⢕⡯⢽⣧⣵⣕⢝⣝⡟⢟⢜⢟⢕⢕⢕⢕⢕⢕⢕⢕⢕⢕⢕⢕⢕⢕⢕⢕⢕⢕⢕⢕⢕⢕⢕⢕⢕⢕⢕⢕⢕⢕⢕⢕⢕⢕⢕⢕⢕⢕⢕⢕⢕⢕⢕⢕⢕⢻⢿⢯⣝⢝⢕⢕⢇⢕⢝⢻⢷⢕⢗⢗⢕⢱⣷⣿⠀</a:t>
            </a:r>
            <a:br/>
            <a:r>
              <a:t>⢕⢕⠁⠁⠁⠁⠁⠑⢕⢕⢕⢕⢕⣱⡖⢕⣵⣵⢵⢵⢵⡗⢗⢿⣿⣿⡿⢟⢪⢿⢝⢕⢔⢁⠁⠀⠀⠀⢀⢄⢄⣰⣵⣿⣿⣿⣷⢧⢕⢣⢱⢕⢕⢄⢄⢔⢕⢱⣷⡏⢕⢱⢽⢝⢝⣿⣿⢿⣧⡵⢵⢇⢺⢵⡵⢷⣵⣱⣽⣷⣾⣧⢕⣗⣯⣵⣷⣷⣿⣿⣿⣿⣿⣿⣿⣿⣿⣷⣿⣧⣿⣿⣇⣕⡾⢟⢿⢕⢕⢕⢕⣵⣵⣵⣕⣕⣔⡄⣄⣄⣕⣕⣕⣱⡷⢳⡾⢾⣿⣿⣿⡗⢕⢜⢕⡕⢕⢜⣿⣿⣿⣿⣿⣕⢕⢕⢕⢕⢕⢕⢕⢕⢕⢕⢕⢕⢕⢗⢕⢕⢳⢧⢕⢕⢸⣧⣕⡺⢿⢿⢿⢿⣯⢕⢕⢕⢕⢕⢕⢕⢕⢕⢕⢕⢕⢕⢕⢕⢕⢕⢕⢕⢕⢕⢕⢕⢕⢕⢕⢕⢕⢕⢕⢕⢕⢕⢕⢕⢕⢕⢕⢕⢕⢕⢕⢕⢕⢕⢕⢕⣱⣵⡕⢕⢕⢕⢕⢱⣵⣵⣕⢕⢕⢕⢞⢗⢗⣼⣿⣿⠀</a:t>
            </a:r>
            <a:br/>
            <a:r>
              <a:t>⠕⠑⠄⠔⢔⢄⢄⢀⢄⢱⢕⢼⢷⣞⣗⡕⢕⢜⢕⢜⣇⣕⣕⢱⡞⢟⢳⡕⢕⢕⢕⢕⢕⢕⢕⢴⢖⣼⢗⢞⢽⢻⢏⣽⡇⢕⢇⢱⢕⢵⣇⢼⢕⢕⢕⢕⢕⢕⢹⢷⡷⢏⢟⢻⢯⣝⡕⣕⣝⡎⢝⢝⡗⣵⣜⣺⣽⣿⣿⣿⣷⣷⣼⣿⣿⣿⣿⣿⣿⣿⣿⣿⣿⣿⣿⣿⣫⣽⡵⢾⡿⢕⢝⢝⢕⢕⢕⢕⢕⢕⢕⢕⢕⢕⢕⣕⡕⢕⢧⢽⢽⣿⢏⣹⣕⣱⢞⢳⣼⣿⣿⣿⣷⣷⣷⣾⣷⣾⣽⣿⣿⣿⢇⢕⢕⢕⢕⢕⢕⢕⢕⢕⢕⢕⢕⢕⢕⢇⢕⢕⢕⢕⢕⣿⣷⢟⢝⢜⢿⢷⢕⢕⢽⡇⢕⢕⢕⢕⢕⢕⢕⢕⢕⢕⢕⢕⢕⢕⢕⢕⢕⢕⢕⢕⢕⢕⢕⢕⢕⢕⢕⢕⢝⢗⢳⣷⣧⢕⢕⢕⢕⢕⢕⢕⢕⢕⢱⢕⢕⢱⣿⣿⣿⣕⣕⣱⣕⣕⣼⡝⢕⢕⢕⢕⢕⢕⢕⢸⢝⢟⠀</a:t>
            </a:r>
            <a:br/>
            <a:r>
              <a:t>⢔⢄⢅⢘⢟⢗⠟⠇⢗⢗⢗⢝⢟⢇⢝⢝⢝⢕⢾⣿⣿⣿⢿⣿⡷⢷⢜⢝⣧⡷⢕⡕⢵⢕⣵⢎⢕⢕⠕⢕⢕⢻⡯⢝⢝⢝⢕⣕⣵⣕⣱⣗⢕⢕⢜⣻⣿⣿⣿⣯⢝⢕⢕⢕⢕⢕⢕⢝⣽⢏⢝⣽⣿⣻⣿⣿⡿⣿⣿⣿⣿⣿⣇⣕⣵⣾⣿⣿⣿⣿⣿⣿⣿⣿⢿⡿⢿⢎⢝⢜⢕⢕⢕⢕⢕⢕⢕⢕⢕⣕⢕⢕⢝⢕⢕⢕⢕⢕⢕⢕⢕⢝⢝⢜⢕⡸⢕⢺⢯⣿⣿⣿⡿⣿⣿⣟⣕⢕⢝⣻⣿⣿⣷⣧⣵⡕⢕⢕⢕⢕⢕⢕⢕⢕⢕⢜⢕⡕⢕⢇⣵⣕⣇⣺⡿⢷⣗⢷⡕⢝⣧⣼⡇⢕⢕⢕⢕⢕⢕⢕⢕⢕⢕⢕⢕⢕⢕⢕⢕⢕⢕⢕⢕⢕⢕⢕⢕⢕⢕⢕⢕⢕⢕⢇⢕⢕⢕⢕⢕⢕⢕⢕⢕⢕⢕⢕⢕⢕⢕⢜⢟⢝⢟⢟⢟⢏⢝⢝⢝⢝⢝⢕⢇⢱⢵⢵⣵⣗⣵⣧⠀</a:t>
            </a:r>
            <a:br/>
            <a:r>
              <a:t>⣿⣟⡕⣵⢵⢕⢱⣥⣕⣕⣕⣔⣠⣔⣕⣕⣕⣕⣕⣗⢏⢝⢝⢟⢗⣜⣵⢵⢿⣷⢿⣧⣵⣿⢏⢕⢕⢕⢕⢕⢕⣾⣷⣇⣇⢕⢿⢟⢝⢻⡿⢏⢕⢱⡾⢟⢕⣷⣕⡕⣕⡕⢱⡕⢕⢕⢕⢕⢕⢱⣿⣿⣿⣿⣿⣿⣿⣽⣿⣿⣿⣿⣿⣿⣿⣿⣿⣿⣿⣿⣿⣿⣿⡏⢕⢕⢕⢕⢕⢕⢕⢕⢕⢕⢕⢕⢕⣵⣜⣽⣷⣵⢗⢗⢇⢕⢕⢕⢕⢕⢕⢕⢕⢕⢕⢜⢗⢇⢝⢟⢻⢾⢿⡟⢟⣿⡕⢕⢜⣿⣿⣿⣿⣿⣿⣿⣿⣿⣿⣵⣕⣕⣕⣕⢵⣵⣗⣇⢷⢵⣾⣿⣷⣷⣷⣾⣿⢏⢕⢕⢜⣝⢿⢿⢱⢵⡕⢕⢕⢕⢕⢕⢕⢕⢕⢕⢕⢕⢕⢕⢕⢕⢕⢕⢕⢕⢕⢕⢕⢕⢕⢕⢕⢕⢕⢕⢕⢕⢕⢕⢕⢕⢕⢕⢕⢕⢕⢜⢕⢕⢕⢇⢕⢕⢕⢕⢕⢜⢕⢕⢕⢕⢕⢕⣱⣷⣾⣿⣿⣿⠀</a:t>
            </a:r>
            <a:br/>
            <a:r>
              <a:t>⠘⠙⠝⠕⢗⢺⢿⣿⣿⣿⣿⣿⣟⣟⡟⣹⣹⣽⣝⣽⣷⣷⣷⣿⣿⣯⣽⣿⣯⡼⢽⢟⢟⢕⢕⢕⢕⢕⢕⢕⢱⣿⣏⢕⢟⢕⢕⢕⢕⡎⢕⢕⢕⣿⢕⢕⣕⣹⣿⣿⣿⣷⣱⣇⣕⢕⢕⢕⢕⢝⢿⣿⢜⢿⣿⣿⣿⢟⣿⣿⣿⣿⣿⣿⣿⣿⣿⣿⢟⢻⣿⣝⢕⢕⢕⢕⢕⢕⢱⣷⣷⣵⣕⣱⣿⢟⢟⢟⢏⢕⢕⢕⢕⢕⢕⢕⢕⢕⢕⢕⢕⢕⢕⢕⢕⢕⢕⢕⢕⣕⢕⣸⣾⣿⣾⣧⣵⣕⣵⣿⣿⣿⣿⣿⣿⣿⣿⣿⣿⣿⣿⣿⢿⢟⢝⢏⢕⣱⣼⣿⣿⣿⣿⣿⡯⢕⢇⢕⢕⢕⢟⢕⢱⢱⢕⡜⢕⢕⢕⢕⢕⢕⣕⡕⢕⢕⢕⢕⢕⣱⣧⡕⢕⢕⢕⢕⢕⢕⢕⢕⢕⢕⢕⢕⢕⢕⢕⢕⢕⢕⢕⢕⢕⢕⢕⢕⢕⢕⢕⢕⢕⢕⢕⢕⢕⢕⢕⢕⢕⢕⢕⢕⢕⢕⢜⣿⣿⣿⣿⣿⠀</a:t>
            </a:r>
            <a:br/>
            <a:r>
              <a:t>⢄⢄⢄⢄⢀⣁⢁⢁⣕⣕⡜⢝⢝⢝⢟⢟⢿⣿⣿⣿⣿⣿⣿⣿⣿⡿⢏⣕⢕⢕⢱⢕⢕⢕⢕⢕⢱⢗⢕⢕⢕⢹⣿⢟⢕⢕⢕⢇⢱⢕⡕⢕⣸⣿⣇⣵⣿⣿⢿⣿⣿⣯⡿⢿⢿⢕⢕⣕⣷⢱⢷⢟⢻⣷⣿⢜⢟⣧⢳⢿⣿⣿⣿⣿⣿⣿⣿⣿⣗⡟⢝⣕⡳⢕⢕⣱⣿⡿⢿⢿⢿⢟⢎⢝⢕⢕⢕⢕⢕⢕⢕⢕⢕⢕⢕⢕⢕⢕⢕⢕⢕⢕⢕⢕⢕⢕⢕⢕⢕⢜⢳⣿⣿⣿⣿⣿⣿⣿⣿⣿⡿⣟⣿⣿⣿⣿⣿⣿⣿⣿⣿⣵⣕⣵⣵⣷⣾⣿⣿⣿⣿⡟⡏⡝⢝⢕⢕⢕⢕⢕⢕⢕⢕⡕⢼⢽⢽⢯⢕⢕⣕⣵⣱⣵⣵⣕⡕⢕⢳⢿⢿⣿⣧⡕⢕⢕⢕⢕⢕⢕⢕⢕⢕⢕⢕⢕⢕⢕⢕⢕⢕⢕⢕⢕⢕⢕⢕⢕⢕⢕⢕⢕⢕⢕⢕⢕⢱⣵⣷⢕⢕⢕⢕⣱⣷⣿⣿⣿⣿⣿⠀</a:t>
            </a:r>
            <a:br/>
            <a:r>
              <a:t>⠚⠛⠛⠛⠛⠛⠓⠑⠓⠓⠓⠑⠘⠑⠑⠓⠓⠑⠚⠛⠛⠛⠛⠛⠛⠃⠑⠑⠘⠑⠑⠑⠃⠑⠑⠓⠃⠑⠁⠑⠑⠑⠛⠃⠑⠑⠃⠘⠑⠑⠙⠘⠛⠛⠛⠛⠛⠙⠑⠑⠓⠛⠋⠑⠑⠑⠚⠛⠑⠑⠑⠑⠛⠛⠛⠛⠛⠓⠘⠛⠛⠛⠛⠛⠛⠃⠑⠑⠓⠓⠓⠛⠛⠛⠛⠛⠙⠑⠑⠑⠑⠑⠑⠑⠑⠑⠑⠑⠑⠑⠑⠑⠑⠑⠑⠑⠑⠑⠑⠑⠑⠑⠑⠑⠑⠑⠑⠑⠑⠑⠑⠛⠛⠛⠛⠛⠛⠛⠛⠛⠛⠛⠛⠛⠛⠛⠛⠛⠛⠛⠛⠛⠛⠛⠛⠛⠛⠛⠛⠛⠛⠓⠓⠚⠃⠃⠑⠑⠑⠑⠓⠓⠚⠛⠃⠑⠑⠑⠙⠙⠑⠑⠑⠘⠙⠑⠑⠑⠑⠑⠑⠙⠙⠃⠑⠑⠑⠑⠑⠑⠑⠑⠑⠑⠑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⡵⢱⢕⢕⢕⢕⢕⢕⢕⢕⢜⢝⣝⢕⢕⢕⢕⢕⢕⢕⢕⢗⢿⣿⣿⣿⣹⡿⢇⢕⢇⢕⢕⢕⢕⢕⢕⢕⢕⡝⢏⢝⢝⢏⢝⢟⢻⣿⣿⣿⢵⢯⢽⣟⣿⣷⣵⣜⣕⣕⣕⣕⣵⣕⣕⣕⣽⣷⣿⣏⣽⣱⣿⣽⣿⡿⢿⢿⢝⢝⢵⢕⢫⣝⡿⢿⢟⢿⣿⣿⣟⡻⢯⢝⢕⢜⢕⢕⢕⢕⢕⢕⢕⢕⣝⢕⢕⢜⢝⢏⢼⣿⣿⣿⣿⣟⣕⣕⢕⢕⢕⢕⢵⢷⢵⢕⢕⢕⢸⢷⣷⣯⡕⢕⢕⣕⣕⣼⡷⢷⡟⢟⣕⣜⢟⡕⢕⢜⢕⢕⢕⢕⢕⢕⢕⢕⢕⢕⢕⢕⢝⢕⢕⢕⢕⢕⢕⢕⢵⣕⢕⢕⢕⢕⢜⢟⢝⢟⢷⣷⣵⡕⢕⢕⢕⢕⢕⢕⢕⢕⢕⢕⢕⢕⢕⢕⢕⢕⢕⢕⢕⢕⢕⢕⢕⢕⢕⢕⢕⢕⢕⢕⢕⢕⢕⢕⢕⢕⢕⢕⢕⢕⠀</a:t>
            </a:r>
            <a:br/>
            <a:r>
              <a:t>⣿⣿⣿⣿⣿⣿⣿⣿⢿⢟⢏⢕⢕⢕⢕⢕⢕⢕⢕⢕⢕⢱⣕⢕⢕⢱⡇⢕⢕⣕⢕⢝⢗⢳⢇⢕⢕⢵⢕⢕⢕⢜⢕⢕⢕⢵⢵⢕⢝⢗⢗⢷⣷⣧⣗⣎⡞⢏⢝⢗⢳⢷⢷⢷⢧⣽⣼⣿⣵⣷⣼⣿⣿⣷⣿⣿⣿⣿⣿⣯⣽⣿⣝⡽⢽⣽⡿⣿⣿⣿⣿⣟⣹⣿⡵⢵⢕⢱⣕⣷⢱⣻⢕⣗⢗⣎⡕⢞⢟⢼⣕⡕⢕⢕⢕⢕⢕⢕⢕⢜⢕⢕⢕⢇⢕⢕⣷⣵⣟⢿⢿⢷⣜⢕⢮⣝⢗⢕⢕⢕⣏⣱⣜⣝⡕⢕⣵⣷⡧⢜⣇⡕⢝⢧⡕⢕⢕⢕⢕⢕⢕⢕⢕⢕⢕⢕⢵⢵⢜⢷⢿⢕⢕⠁⠑⠕⠕⠕⢕⢕⢕⢕⢱⢵⢷⡷⢣⢵⢕⢕⢕⢕⢕⢕⢕⢕⢗⢻⣿⣿⡿⢷⢕⢕⢕⢇⢕⢕⢱⢷⣧⣕⣕⢕⢕⢕⢕⢕⢕⢕⢕⢕⢕⢕⢕⢕⢕⢕⢕⢕⢕⢕⢕⢕⢕⢕⢕⢕⢕⢕⠀</a:t>
            </a:r>
            <a:br/>
            <a:r>
              <a:t>⣿⣿⣿⣿⣿⣿⡟⢕⢕⢕⢕⢕⢕⢕⢕⢕⢕⢕⢕⢕⢕⢕⢕⢜⢕⢕⢕⢕⢕⢜⢇⢵⢕⢕⢕⢱⢕⢕⢕⢕⢕⢹⢽⢽⢗⢗⢇⢵⢕⢕⢇⢕⢗⢟⣟⣟⡟⢿⢿⢳⣕⣕⣝⣻⣻⣿⣿⣿⣿⣿⣿⣿⣿⣿⢻⢟⡻⢿⡿⢿⢿⢝⢕⢟⢿⣿⡧⢽⣿⣿⢿⢟⢟⢇⢜⣸⢷⣿⣿⣿⣿⣿⣏⣽⢕⣧⢕⢕⢕⢱⢜⡕⢕⢕⢕⢱⡧⢕⡕⢕⢕⢕⢕⣻⣿⣾⣿⣿⣝⣕⡱⣱⣷⣷⣗⣕⡜⢧⡕⢗⢗⣕⣕⢕⢜⢹⣿⣣⣵⡧⢼⣿⢿⣷⣿⣿⣷⣧⣵⣜⡏⢕⢕⢕⢕⢕⣕⢕⢕⢟⠕⠁⠀⠀⠀⠀⢄⢄⢔⢱⣾⢏⣱⢞⢟⢝⢗⢇⢕⠑⢕⢕⢕⢣⢇⢕⢕⢱⢿⢧⣵⢵⢕⢱⢇⢕⢱⢎⢕⢕⢝⣝⣝⡟⢳⢎⢕⢗⢗⡗⣕⡕⣵⢷⣷⣗⣷⢷⢵⢗⢇⢵⢇⢵⢵⢵⢕⢕⢱⢵⠀</a:t>
            </a:r>
            <a:br/>
            <a:r>
              <a:t>⣿⣿⣿⢿⢟⢇⢕⢕⢕⢕⢕⢕⢕⢕⢕⢕⢕⢕⢕⢕⢕⢕⢕⢕⢕⢕⢕⢕⢕⢕⢕⢜⢕⢕⢕⢕⢱⢗⢕⢗⢕⢱⢕⢕⢕⢕⢕⢕⢕⢕⢕⢕⢕⢕⢕⢝⡝⢟⢟⢝⢿⢿⣽⣗⣟⣻⣿⣿⣿⣿⣯⣽⣕⣝⢱⣵⢕⡿⢇⢵⢵⢕⢕⢕⣱⣮⡜⢵⢵⣿⣿⣷⣾⣾⡟⢿⣿⣿⣿⣿⣿⢿⢟⢝⢕⠕⠕⠑⢕⢜⢇⢕⢿⣿⣾⣧⡕⢜⢟⣕⢱⣕⢜⢗⢕⢕⢜⣱⣽⡵⢕⢝⢗⢪⡿⢇⢳⢧⣕⢟⣟⢟⢟⢟⢣⢕⢕⢽⢿⣕⡕⢟⢻⢿⢟⣷⡏⢱⣵⣿⣇⢕⢕⢕⢏⣵⡕⢕⢕⢕⢔⢔⠑⠐⠑⢕⢕⢕⢜⢝⢗⢜⢕⢕⢕⢕⢕⢕⢕⢕⢕⢕⡼⡟⣵⡵⢕⢕⢵⢞⢯⢕⢕⢪⢕⢕⢕⢕⢕⢕⢕⢱⢷⢟⢗⢟⢕⢕⢕⣗⣿⣻⣟⣟⣝⣱⢵⣵⣵⣵⢵⢕⢕⢕⢕⢕⢕⢕⢕⢕⠀</a:t>
            </a:r>
            <a:br/>
            <a:r>
              <a:t>⣹⣿⡿⢝⢝⢕⢕⢕⢕⢕⢕⢕⢕⢕⡕⢕⢕⢕⢕⢕⢕⢕⢕⠕⢕⢕⢕⢕⢕⢕⢕⢕⢕⢕⢕⢕⢕⢕⢕⠕⠁⠑⠑⠑⠁⢀⢕⢕⠁⠀⢔⢕⢕⢕⢕⢜⢜⢕⢇⢕⢕⢜⢝⢝⢝⢕⢕⢜⢜⢝⢟⢟⢟⢟⢟⢟⢟⢹⣯⢽⣹⣿⢿⢝⢝⢝⢕⢕⢕⢱⢼⢝⢿⣇⢕⢕⢝⢝⢇⠑⢕⢕⠕⠑⠀⠀⠀⠀⠁⠜⠝⠝⠝⢝⢏⢝⢟⣺⡎⢕⢸⢝⡝⢝⢗⢕⢕⢕⢱⣕⣼⣕⢕⢱⢵⢵⡕⡕⢜⢏⢝⢕⢕⢕⢕⢕⢕⢕⢕⢜⢕⢕⢕⣱⣕⣜⡏⢕⢕⢝⢕⣷⢧⢕⣕⣕⣕⣕⢕⠁⠑⢕⢕⢔⢕⢕⢕⢕⣕⣱⢵⢕⢕⢇⢕⢕⢕⢳⣧⣱⢵⢕⢕⡕⢕⢕⢕⢕⢕⢕⢕⢕⠕⠕⢕⢕⢕⢕⢕⢕⢕⢕⢕⢕⢕⢕⢕⢕⢕⢕⢕⢕⢕⢝⡇⢜⢕⢕⢜⢕⢕⢕⢕⢕⢕⢗⢕⢗⢗⣕⠀</a:t>
            </a:r>
            <a:br/>
            <a:r>
              <a:t>⣿⣿⣟⢕⢕⢕⢕⢕⢕⢕⢕⢕⢜⢕⠕⢕⢕⠕⠗⢕⢕⢕⠔⠐⠀⢕⢕⢕⠁⠀⢕⢕⠑⠕⠑⠁⠁⠁⢀⢀⠀⠀⠀⠑⠑⠁⠁⠀⠀⠀⠁⠑⠑⠕⠑⠕⠕⠕⢕⢕⢕⢕⢕⢕⢕⢕⢕⢕⢕⢕⢕⢕⢕⢕⢇⢕⡕⢗⢵⢼⢵⢎⢕⢕⢕⢕⢕⢕⢕⢕⢕⢕⢕⢗⢕⢕⢕⠕⠑⠀⠑⠑⠀⠀⠀⠀⠀⠀⠀⠀⠀⠀⠀⠀⠀⠑⠜⢕⢗⡕⢕⢕⢜⢇⢕⢕⢕⢕⢻⣕⢜⢝⢇⢕⢝⢏⢕⢕⢕⢕⢕⢕⢕⢕⢕⢕⢕⢕⢕⢕⢕⢕⢕⢕⢕⢕⢕⢕⢕⢕⢕⢕⢕⢱⣼⢟⢕⢕⢕⢕⢕⢀⢁⢅⢕⢱⣕⡕⢕⣗⢕⣕⢕⡕⢕⣕⢕⢕⢗⢕⢜⢝⢟⢱⢵⢵⢧⡕⢕⢄⢀⢕⢔⠄⠁⠑⢕⢕⢕⢳⢗⡕⢕⢕⢱⣕⡱⢕⢕⢕⢕⢕⢕⡕⢕⢕⢕⢝⢱⢕⢕⢕⢕⢕⢕⢏⢕⢕⢕⢝⠀</a:t>
            </a:r>
            <a:br/>
            <a:r>
              <a:t>⢟⣾⣿⣷⣵⢕⢕⢕⢕⢕⢕⢑⢑⢕⠀⠄⢅⢐⢄⢔⢕⢕⢔⢄⢔⢕⢁⢑⠄⠔⠕⠑⠁⢄⢄⢔⢔⢕⠅⠀⠀⠁⠀⠀⠀⠀⠀⠀⠀⠀⠀⠀⠀⠀⠀⠀⠀⠀⠀⠀⠁⠁⠁⠑⠑⠑⠕⠕⠕⠕⠕⠕⢕⢕⢕⢕⢕⢕⢕⢕⢕⢳⣷⣕⣣⣱⣵⣱⣕⣵⢇⢕⢕⢕⢕⢕⢕⢔⢀⠀⠀⠀⠀⠑⠀⠀⠀⠀⠀⠀⠀⠀⠀⠀⠀⠀⠀⠀⠁⠁⠁⠁⠑⠑⢑⢔⢕⢕⠑⠑⠑⢕⠕⠑⠑⠁⠁⠁⠁⠀⠑⠑⠑⠑⠑⠑⠕⢕⢕⢕⢕⢕⢕⢕⢕⢕⢜⢕⢕⢕⢕⢕⢕⢕⢝⢕⢕⢕⢕⢕⢕⢑⠑⢔⢕⠘⠝⠕⠕⠑⠁⠁⠑⠑⠕⠕⠑⠑⢕⢕⠑⠕⢇⢕⢕⢕⢕⢕⢕⡕⢕⢕⠔⠀⠀⠀⠁⠕⢕⣕⢕⢕⢕⢕⢕⢏⢕⢕⢕⢕⢝⣹⣽⢕⢕⣕⢕⢕⢱⢕⢕⢕⢕⢕⢕⢕⢕⢕⢱⢷⠀</a:t>
            </a:r>
            <a:br/>
            <a:r>
              <a:t>⢎⢕⢜⢝⢝⢕⢕⢕⢕⢕⢕⢕⢕⠁⠀⠐⠔⠕⠑⢕⢕⢕⢕⢔⠑⠑⠑⠁⠀⢀⢄⢄⢅⠑⠕⠕⠁⠀⠀⠀⠀⠀⠀⠀⠀⠀⠀⠀⠀⠀⠀⠀⠀⠀⠀⠀⠀⠀⠀⠀⠀⠀⠀⠀⠀⠀⠀⠀⠀⠀⠀⠀⠀⠀⠀⠀⠀⠀⠑⠜⠝⢎⢟⢿⣿⣿⣿⡟⢟⢕⠕⠑⠕⢕⢕⢕⢕⢕⢕⢔⢔⢔⢕⢑⠀⠀⠀⠀⢀⠀⢔⠀⢀⠀⠀⠀⠀⠀⠀⠀⠀⠀⠀⠀⠑⠑⠑⠀⠀⠀⠀⠀⠀⠀⠀⠀⠀⠀⠀⠀⠀⠀⠀⠀⠀⠀⠀⢕⢕⢕⢕⢕⢕⢕⢕⢕⢕⢕⢕⢕⢕⢕⢕⢕⢕⢕⢕⢕⢕⢕⢕⢕⢕⢕⢔⢔⢔⢔⢔⢄⢔⢄⢄⢔⣕⢕⢔⢔⠕⠁⠀⠀⢔⢕⠑⠕⢕⢕⢕⢕⢕⢕⢕⠕⠁⠀⠀⢀⢕⢕⢕⢕⢎⢝⢷⣾⣿⣧⣵⣷⣿⣿⣿⣾⣿⢿⢕⢕⢕⢕⢕⢕⢕⢕⢕⢕⢕⢕⢕⢕⠀</a:t>
            </a:r>
            <a:br/>
            <a:r>
              <a:t>⢕⢧⡱⢕⠑⠁⢅⢅⢅⢕⢕⢕⢕⠔⠀⠀⢄⠔⠐⠑⠑⢄⢀⢄⢕⢄⠀⠀⠐⠐⠑⠁⠁⠀⠀⠀⠀⠀⠀⠀⠀⠀⠀⠀⠀⠀⠀⠀⠀⠀⢀⢀⢀⢀⢀⢁⢑⢑⢕⠕⠕⠕⢕⢕⢀⢀⠀⠀⠀⠀⠀⠀⠀⠀⠀⠀⠀⠀⠀⠀⠀⠀⠁⢁⢕⢜⢕⢕⠑⠑⠀⠀⠀⠀⠁⠑⠑⠑⠑⠕⠕⠕⠕⢕⢕⢕⢔⢔⢕⢕⢕⠀⠀⠕⢕⢕⢀⠀⠀⠀⠀⠀⠀⠀⠀⠀⠀⠀⠀⠀⠀⠀⠀⠀⠀⠀⠀⠀⠀⠀⠀⠀⠀⠀⠀⢄⢕⢑⠑⢕⢕⠑⠑⠕⠑⠑⠑⠁⠀⠀⠁⠁⠑⠑⠕⢕⢕⢕⠕⢕⠜⠝⠕⢕⢕⢕⢕⢕⠕⠕⠕⠕⠕⠕⠕⠕⢑⠔⠀⠀⠀⠀⠀⠁⠀⠀⠀⠀⠑⠑⠁⠀⠀⢀⠀⢀⢄⢕⢕⢕⠕⢑⢕⢕⢜⢕⢻⢟⢿⣧⣿⣿⣿⣿⡟⡕⢕⠁⠀⠀⠁⠕⢕⢕⢕⢕⢕⢕⢕⢕⠀</a:t>
            </a:r>
            <a:br/>
            <a:r>
              <a:t>⠕⢕⢕⢕⢔⢔⢕⠕⠑⠁⠀⠁⠑⠀⠄⠕⠁⠀⠀⠀⢄⢕⢅⠑⠕⢕⢀⠀⠀⠀⠀⠀⠀⠀⠀⠀⠀⢀⢀⢄⠄⠄⠐⠐⠀⠀⠀⠀⠀⠀⠀⠀⠁⠑⢕⠕⠄⠀⠀⠀⠀⠀⠀⠀⠀⠀⠀⠀⠀⠀⠀⠀⠀⠀⠀⠀⠀⠀⠀⠀⠀⠀⠀⠀⠀⠀⠁⠁⠁⠁⠁⠀⠀⠀⠀⠀⠀⠀⠀⠀⠀⠀⠀⠁⠁⠕⠕⢕⢕⢕⢕⢕⢔⢕⢕⢕⢕⢄⢄⢀⠀⠀⠀⠀⠀⠀⠀⠀⠀⢀⠀⠀⠀⠀⠀⠀⠀⠀⠀⠀⠀⠀⠀⠀⠀⠀⠀⢕⢐⠔⠑⠀⢀⢀⠀⠀⠀⠀⠀⠀⠀⠀⠀⠀⠀⠀⠕⢕⠁⠀⢐⢄⢀⠀⠀⠀⠑⠑⠑⠕⢕⢔⠄⠄⠀⠀⢅⢅⠐⠀⠀⠀⠀⠀⠀⠀⠀⠀⠀⠀⠁⠑⢕⡕⢕⢕⢕⢕⢕⢔⢔⢕⢕⠕⢕⠕⢕⢕⢕⢕⢕⢕⢝⢝⢟⢕⢕⢄⠀⢄⢔⢄⢀⢑⢕⢕⢕⢕⢕⢕⠀</a:t>
            </a:r>
            <a:br/>
            <a:r>
              <a:t>⠀⠁⠁⠀⠀⠀⠀⠀⠀⠀⠀⠀⠀⢄⠀⠀⠀⠀⢀⠄⢅⢕⢕⢀⠀⠁⢕⠀⠀⠀⠀⠀⠀⠀⠀⠀⢔⠕⠁⠀⠀⠀⠀⠀⠀⠀⢄⠄⢔⢔⢄⢄⢄⢔⢕⢔⠔⠀⠀⠀⠀⠀⠀⠀⠀⠀⠀⠀⠀⠀⠀⠀⠀⠀⠀⠀⠀⠀⠀⠀⠀⠀⠀⠀⠀⠀⠀⠀⠀⠀⠀⠀⠀⠀⠀⠀⠀⠀⠀⠀⠀⠀⠀⠀⠀⠀⠀⠁⠑⠑⠑⠑⠐⠁⢁⠁⠕⢕⢕⢕⢔⠔⠄⠀⢀⢀⠀⠀⠀⠑⠁⢐⢄⠀⠀⠀⠀⠔⢀⠀⠀⠀⠀⠀⠀⠀⠀⠀⠀⠑⠀⠐⠀⠁⠀⠀⠄⠀⠀⠀⠀⠀⠀⢀⢀⢀⠀⠁⢀⠀⠀⠀⠀⠀⠀⠀⠀⠀⠀⠀⠁⢕⢀⢀⢄⢔⢔⢁⢄⢄⢔⢕⠀⠀⠀⠀⠀⠀⠀⠀⠀⢄⢜⢕⢕⢕⢕⢕⢕⢕⢕⢕⠁⠔⠀⢁⢕⢕⢕⢕⢕⢕⢕⢕⢔⢔⢕⢔⢔⢕⢕⢕⢕⢕⢕⢕⢕⢕⢔⢕⠀</a:t>
            </a:r>
            <a:br/>
            <a:r>
              <a:t>⢕⠀⠁⠁⢀⢀⠀⠀⠀⠀⠀⠀⠀⠁⠐⠀⠀⠀⠁⠐⠁⠁⠁⢀⢄⢄⠕⠀⠀⠀⠀⠀⠀⠀⠀⢄⠑⠀⠀⠀⠀⠀⠀⠀⠀⢀⢕⢑⢕⢕⢕⢕⠕⠕⠕⠁⠁⠀⠀⠀⠀⠀⠀⢄⢀⠀⠀⠀⠀⠀⠀⠀⠀⠀⠀⠀⠀⠀⠀⠀⠀⠀⠀⠀⠀⠀⠀⠀⠀⠀⠀⠀⠀⠀⠀⠀⠀⠀⠀⠀⠀⠀⠀⢀⢀⢀⠀⢀⠀⠀⠀⠀⠀⠀⠀⠀⠀⢁⠕⠕⠕⠕⢕⢕⢕⢕⢀⢀⢅⢕⢕⢕⢕⢑⢀⢀⢀⢄⢔⠔⠀⠀⠀⠀⠀⠀⠀⠀⠀⠀⠀⢄⢕⢕⢔⢄⢄⢀⢀⢀⠀⢀⠀⢀⠀⠁⠑⠔⠐⠄⠄⠄⢄⢀⢀⠀⢀⢀⢀⢔⢔⢕⢕⢕⢕⢕⢕⢕⢕⢕⢕⢕⢕⢕⢐⢀⢄⢄⢄⢄⢔⢕⢕⢕⢕⢔⢕⢕⢕⢕⢕⢕⢕⢕⢕⢕⢕⢕⢕⢕⢕⢕⢕⢕⢕⢕⢕⢕⢕⢕⢕⢕⢕⢕⢕⢕⢕⢔⢔⢕⠀</a:t>
            </a:r>
            <a:br/>
            <a:r>
              <a:t>⢕⢕⢕⢕⠑⠁⠀⠀⠀⠀⠀⠀⠀⠀⠀⠀⠀⠀⠀⠀⢄⢄⠀⠑⠁⠁⠀⠀⠀⠀⠀⠀⠀⠀⠀⠀⠀⠀⠀⠀⠀⠀⠀⠀⠐⢕⢕⢕⢕⠐⠀⠀⠀⠀⠀⠀⠀⠀⠀⠀⠀⠀⠀⠀⠀⠁⠔⢄⠀⠀⠀⠀⠀⠀⠀⠀⠀⠀⠀⠀⠀⠀⠀⠀⠀⠀⠀⠀⠀⠀⠀⠀⠀⠀⠀⠀⠀⠀⠀⠀⠀⠀⠀⠐⢁⠑⢅⠕⢑⢄⢄⢀⢔⢄⢄⢀⠀⠐⠕⢀⠀⠀⠀⠀⠁⠀⠀⠀⠑⠕⠕⢕⢕⠕⢕⢕⢕⢕⢕⢄⢔⢔⢔⢔⠔⠔⠕⢕⢕⢔⢔⢕⢁⢀⠐⢑⢕⢕⢕⢕⢕⢕⢕⢕⢕⢕⢕⢔⢕⢕⢕⢕⢕⢕⢕⢕⢕⢅⢕⢅⢅⢕⢕⢕⢕⢕⢕⢕⢕⢕⢕⢕⢕⢔⢕⠕⠕⠕⢕⢕⢕⢕⢕⢕⢕⢕⢕⢕⢕⢕⢕⢕⢕⢕⢕⢕⢕⢕⢕⢕⢕⢕⢕⢕⢕⢕⢕⠕⢕⢕⠕⢕⢕⢕⢕⢕⢕⢑⢁⢀⠀</a:t>
            </a:r>
            <a:br/>
            <a:r>
              <a:t>⢀⢐⠀⢁⠀⠀⠀⠀⠀⠀⠀⠀⠀⠀⠀⠀⠀⠀⠀⠀⠑⠕⠑⠀⠀⠀⠀⠀⠀⠀⠀⠀⠀⠀⠀⠀⠀⠀⠀⠀⠀⠀⠀⠀⠀⠀⠁⠁⠁⠀⠀⠀⠀⠀⠀⠀⠀⠀⠀⠀⠄⠀⠀⠀⠀⠀⠀⠀⠑⠀⠀⠀⠀⠀⠀⠀⢀⠀⠀⠀⠀⠀⠀⠀⠀⠀⠀⠀⠀⠀⠀⠀⠀⠀⠀⠀⠀⠀⠀⠐⠐⠔⠄⠁⠀⠀⢀⠅⠄⢕⠑⢕⢕⢁⠅⢁⠑⠀⠀⠀⠀⠀⠀⠀⠀⠀⠀⠀⠀⠀⠀⠁⢕⢔⠀⢕⢕⢕⢕⢕⢕⢕⢕⢕⢕⢕⢕⢕⢕⢕⢕⢕⢕⢕⢕⢕⢕⢕⢕⢕⢕⢕⢕⢕⢕⢕⢕⢕⢕⢕⢕⢕⠑⢕⢕⢕⢕⢕⢕⢕⢕⢕⢕⢕⢕⢕⢕⢕⢕⢑⢕⢕⢕⢕⢕⢕⠀⠀⠑⠑⢕⢕⢕⢕⢕⢕⢕⠄⠄⢕⢕⢕⢕⢕⢕⢕⢕⢑⠑⠁⠀⠀⢕⢀⢁⠀⠁⠁⠕⢕⢀⠁⠑⠑⠁⢑⢑⠁⠁⠁⠀</a:t>
            </a:r>
            <a:br/>
            <a:r>
              <a:t>⠑⠑⠀⠀⢄⢄⢄⠀⠀⠀⠀⠀⠀⠀⠀⠀⠀⠀⠀⠀⠀⠀⠀⠀⠀⠀⠀⠀⠀⠀⠀⠀⠀⠀⠀⠀⠀⠀⠀⠀⠀⠀⠀⠀⠀⠀⠀⠀⠀⠀⠀⠀⠀⠀⠀⠀⠀⠀⠀⠀⠀⠀⠀⠀⠀⠀⠀⠀⠀⢔⢀⠀⠀⠀⠀⠀⠀⠀⠀⠀⠀⠀⠀⠀⠀⠀⠀⠀⠀⠀⠀⠀⠀⠀⠀⠀⠀⠀⠀⠀⠀⠀⠀⠀⠄⠀⠀⠀⠀⠀⠀⠑⠑⢕⢔⢔⢅⢐⠀⠀⠀⠀⠀⠀⠀⠀⠀⠀⠀⠀⠀⠀⠁⠕⠀⢁⠑⢕⢕⢕⢕⢕⢕⢕⢕⢕⢕⢕⢕⢕⢕⢕⢕⢕⢕⢕⢕⢕⢕⢕⢕⢕⢕⢕⢕⢕⢕⢕⢕⢕⢕⢕⢕⢕⢕⢕⢕⢕⢕⢕⢕⢕⢕⢕⢕⢕⢕⢕⢑⢕⢕⢕⢕⢕⢕⢕⢔⢀⢀⢑⠕⠀⠁⢕⢕⢕⢕⢔⠄⢕⢕⢕⢕⢕⢕⢕⢕⢕⢄⠅⢄⢔⢕⢕⢕⢔⢔⢀⢀⢕⢕⢔⢕⢔⢔⢔⢕⢑⢁⠑⠀</a:t>
            </a:r>
            <a:br/>
            <a:r>
              <a:t>⠀⠀⠀⠀⠕⢕⢕⢕⢄⠀⠀⠀⠀⠀⠀⠀⠀⠀⠀⠀⠀⠀⠀⠀⠀⠀⠀⠀⠀⠀⠀⠀⠀⠀⠀⠀⠀⠀⠀⠀⠀⠀⠀⠀⠀⠀⠀⠀⠀⠀⠀⠀⠀⠀⠀⠀⠀⠀⠀⠀⠀⠀⠀⠀⠀⠀⠀⠀⠀⠀⠁⠑⠔⢄⠀⠀⠀⠀⠀⠀⠀⠀⠀⠀⠀⠀⠀⠀⠀⠀⠀⠀⠀⠀⠀⠀⠀⠀⠀⠀⠀⠀⠀⠀⠀⠐⢄⠀⠀⢀⢑⠄⢁⢄⠕⠕⢑⢕⢅⢐⠀⠀⠀⠀⠀⠀⠀⠀⠀⠀⠀⠐⢔⢀⢀⠕⢕⢕⢕⢕⢕⢕⢕⢕⢕⢕⢕⢕⢔⢀⢁⢑⠑⠑⠑⠑⠑⠑⠑⠑⠑⠕⠐⢕⢕⢕⢕⢇⢗⢕⢕⣕⣕⣕⢱⡵⢕⢕⢕⢕⢕⢕⢕⢕⢕⢕⢕⢕⢕⢕⢕⢕⠕⠕⠕⠕⠅⠁⠅⠅⠑⠀⢀⠄⠑⠑⠑⠑⢀⢀⠁⠑⠑⠕⠑⠑⠑⠑⠁⢀⢄⢕⢕⢕⢕⢕⢕⢕⢕⠕⢕⢕⢕⢕⢕⠁⠑⠕⠁⢑⠀</a:t>
            </a:r>
            <a:br/>
            <a:r>
              <a:t>⠀⠄⠄⠀⠀⠐⠕⢕⢕⢕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⠁⢔⢄⠀⢀⢀⠕⠁⠑⠅⢑⢕⢕⢄⢄⢀⠀⠀⠀⠀⠀⠀⠀⢔⢕⢐⠀⠁⠁⠕⢕⢕⢕⢕⢕⢕⢕⢕⢕⢕⢕⢕⢕⢕⢕⢕⢕⢕⢀⠀⠀⠀⠀⠀⠀⠀⠀⠁⠕⢕⠱⢕⢕⢕⢕⢕⣵⣵⣾⣵⣕⣕⣕⢕⢕⢕⢝⢕⢕⢕⢕⢄⢄⢀⠀⠀⠀⠀⢀⢀⢀⢀⢀⢀⢀⠀⠐⠑⠑⠑⢔⢄⢕⢔⢔⢔⢕⢕⢕⢔⢕⢄⢕⢕⢕⢕⢕⢕⢕⠑⠁⠀⠀⠀⠀⠁⢑⢄⠀⠀⠀⠕⢕⠀</a:t>
            </a:r>
            <a:br/>
            <a:r>
              <a:t>⠀⠀⠀⠀⠀⠀⠀⠁⠕⢕⢕⠀⠀⠀⠀⠀⠀⢄⠄⠀⠀⠀⠀⠀⠀⠀⠀⠀⠀⠀⠀⠀⠀⠀⠀⠀⠀⢀⠀⠀⠀⠀⠀⠀⠀⠀⠀⠀⠀⠀⠀⠀⠀⠀⠀⠀⠀⠀⠀⠀⠀⠀⠀⠀⠀⠀⠀⠀⠀⠀⠀⠀⠀⠁⠑⠀⠔⠀⠀⢔⢄⢄⢀⢀⠀⠀⠀⠀⠀⠀⠀⠀⠀⠀⠀⠀⠀⠀⠀⠀⠀⢀⠀⠀⠀⠀⠀⠀⠑⢕⢕⢕⢕⢕⢕⢀⢀⠁⢑⠕⠄⢁⠁⠐⠀⠀⠀⠀⠀⠀⠁⠁⠀⠀⠀⠀⠀⠀⠁⠕⢕⢕⢕⢕⢑⢑⢑⢑⠑⠑⠑⠑⠑⠑⠑⠑⠔⢔⢔⢔⢔⢀⢀⠀⠀⠐⠁⠑⠑⠕⠕⠕⢕⢕⢹⢟⢻⢿⢟⣗⣜⢟⢟⢳⢷⢷⢗⢣⢕⢕⢕⢕⢕⢔⢔⢕⣕⢕⢕⢕⢕⢕⢑⢕⢕⢕⢔⢑⢑⢑⢁⢅⢕⢕⢕⢕⢕⢕⠕⠕⢕⢕⢕⢕⢕⢕⢕⢄⢔⢕⢕⢄⢀⠄⠀⠀⠀⠀⠀⠁⠀</a:t>
            </a:r>
            <a:br/>
            <a:r>
              <a:t>⠀⠀⠀⠀⠀⠀⠀⠀⠀⠁⠑⠀⠀⠀⠀⠀⠑⢕⠀⠀⠀⠀⠀⠀⠀⠀⠀⠀⠀⠀⠀⠀⠀⢄⠄⠀⠀⠀⠀⠀⠀⠀⠀⠀⠀⠀⠀⠀⠀⠀⠀⠀⠀⠀⠀⠀⠀⠀⠀⠀⠀⠀⠀⠀⠀⠀⠀⠀⠁⠀⠀⠀⠀⠀⠀⠀⠀⠀⠀⠀⠀⠀⠁⠁⠁⠀⠁⠐⠀⠀⠀⠀⠀⠁⠑⠐⠀⠀⠀⠑⠑⠕⠕⠄⢄⠀⠐⠄⠀⠀⢅⢑⢕⢕⢕⢑⠑⠕⢅⠁⠀⠀⠀⠀⠀⠀⠀⠀⠀⠀⠀⠀⠀⠀⠀⠀⠀⠀⠀⠄⠐⢑⢕⢕⢕⢕⢕⢕⢕⠑⠐⠐⠐⠁⠑⠑⠑⠁⠁⠁⠀⠀⠀⠀⠀⠀⠀⠀⠀⠀⠀⠀⠀⠁⠑⠁⠑⠑⠘⢑⢕⢕⢕⢕⢕⢕⢕⢝⢕⢕⢣⢵⢧⢳⢵⢵⢻⢟⢇⠕⠑⠌⢕⢕⢕⢕⢕⢕⢕⢕⢕⢕⠕⢕⢕⢕⢕⢔⢕⢕⢕⢕⢕⢕⢕⢕⢕⢕⢕⢕⢕⢕⠐⠁⠁⠄⠄⠀⠀⠀⠀</a:t>
            </a:r>
            <a:br/>
            <a:r>
              <a:t>⠀⠀⠀⠀⠀⠀⠀⠀⠀⠀⠀⠀⠀⠀⠀⠀⠀⠀⠀⠀⢀⢀⡄⠀⠀⠐⠐⠑⠀⠀⠀⠀⠀⠀⠀⠀⠀⠀⠀⠀⠀⠀⠀⠔⠀⠀⠀⠀⠀⠀⠀⠀⠀⠀⠀⠀⢀⠀⠀⠀⠀⠀⠀⠀⠀⠀⠀⠀⠀⠀⠀⠀⠀⠀⠀⠀⠀⠀⠀⠀⠀⠀⠀⠀⠀⠀⠀⠀⠀⠀⠀⠀⠀⠀⠀⠀⠀⠀⠀⠀⠀⠀⠀⠀⠀⠀⠀⠀⠄⠄⠀⠀⠁⠁⠁⠑⠑⠕⠔⠄⢄⠀⠀⠀⠀⠀⠀⠀⠀⠀⠀⠀⠀⠀⠀⠀⠀⠀⢀⢀⢕⢕⢕⠕⢕⢕⢕⢕⢕⢔⠄⠀⠀⠀⠀⠀⠀⠀⠀⠀⠀⠀⠀⢀⠀⠀⠀⠀⠀⠀⠀⠀⠀⠀⠀⠀⠀⢀⢔⢕⢕⢕⠁⢕⡕⢕⡕⢕⢕⢕⢕⢕⢕⢕⢕⠑⠑⠑⠀⠁⠀⠀⠀⠑⠑⠑⠑⠑⠑⠑⠕⢕⢕⢕⢕⢕⢕⢕⢕⢕⢕⢕⢕⢕⢕⢕⠕⠕⢑⢁⠀⠀⠀⠀⠀⠀⢀⢀⢀⢔⠀</a:t>
            </a:r>
            <a:br/>
            <a:r>
              <a:t>⠀⠀⠀⠀⠀⠀⠀⠀⠀⠀⠀⠀⠀⠀⠀⠀⠀⠀⠀⠀⠀⠁⠀⠀⠀⠀⠀⠀⠀⠀⠀⠀⠀⠀⠀⠀⠀⠀⠀⠀⠀⠀⠐⠀⠀⠀⠀⠀⠀⠀⠀⠁⠀⠀⠀⠀⠀⠀⠀⠀⠀⠀⠀⠀⠀⠄⠀⠀⠀⠀⠀⠀⠀⠀⠀⠀⠀⠀⢀⠀⠀⠀⠀⠀⠀⠀⠀⠀⠀⠀⠀⠀⠀⠀⠀⠀⠀⠀⠀⢀⠀⠀⠀⠀⠀⠀⠀⠀⠀⠀⠁⠐⠄⠀⠀⠀⠀⠀⠀⠀⠀⠀⠀⠀⠀⠀⠀⠀⠀⠀⠀⠀⠀⠀⠀⠀⠀⠀⢀⢀⠁⠕⠕⠑⠕⠕⠕⠅⠅⠁⠀⠀⠀⠀⠀⠀⠀⠀⠀⠀⠀⢅⢔⢔⢔⢔⢔⢕⢕⢔⠕⠑⠐⠔⢔⢕⢕⢱⢵⢵⢵⢕⢕⢕⢜⢕⢕⢕⢑⢑⠅⢕⢅⢀⢁⢕⠀⠀⢀⢀⢀⢀⠀⠀⠀⠀⠀⠀⠀⠀⠀⠀⢀⢑⢕⢕⢕⢕⢕⢕⢕⢕⢕⢕⠀⠁⠀⠀⠀⠐⠀⠀⠀⠔⢕⢕⢕⡕⢕⢕⠀</a:t>
            </a:r>
            <a:br/>
            <a:r>
              <a:t>⠀⠀⠀⠀⠀⠀⠀⠀⠀⠀⠀⠀⠀⠀⠀⠀⠀⠑⠀⠀⠀⠀⠀⠀⠀⠀⠀⠀⠀⠀⠀⠀⠀⠀⠀⠀⠀⠀⠀⢄⢔⣱⢕⢑⢀⠀⠄⢔⠔⢖⠀⠀⠀⠀⠀⠀⠀⠀⠀⠀⠀⠀⠀⠀⠀⠀⠀⠀⠀⠀⠀⠀⠀⠀⠀⠀⠀⠀⠀⠀⠀⠀⠁⠁⠀⠀⠀⠀⠀⠀⠀⠀⠀⠀⠀⠀⠀⠀⠀⠀⢄⢐⢀⠀⠀⠀⠀⠀⠀⠀⠀⠀⠀⠀⠀⠀⠁⠁⠀⢀⠐⠀⠄⠀⠀⠀⠀⠀⠀⠀⠀⠀⠀⠀⠀⠀⠀⠀⠀⠀⠀⠀⠀⠀⠀⠀⠀⠀⠀⠀⠀⠀⠀⠀⠀⠀⠀⠀⢀⢀⢕⢝⢽⢹⢏⢝⢏⢕⢕⢕⢔⡰⢵⢷⢕⢜⢝⡿⢗⢗⢗⢗⢏⢝⡕⢝⢕⢕⢅⢄⢄⠄⢁⢁⢄⠀⠄⠀⠀⠄⠄⠄⠀⠀⠐⠕⠕⠕⢔⢔⠔⠔⠔⢕⠑⠑⠑⠑⠑⠁⠀⠁⠁⠐⠄⠀⠐⠀⠀⠑⢕⢐⢀⠐⠑⠑⠑⠑⠑⢕⠀</a:t>
            </a:r>
            <a:br/>
            <a:r>
              <a:t>⠀⠔⠐⠀⠀⠁⠁⠐⠄⠀⠀⠀⠀⠀⠀⠀⠀⠀⠀⠀⠀⠀⠀⠀⠄⠀⠀⠀⠀⠀⠀⠀⠀⠀⠀⠀⠀⠀⢀⢕⢕⢷⠗⢕⢇⢱⢕⢕⠀⠀⠀⠀⠀⠀⠀⠀⠀⠀⠀⠀⠀⠀⠀⠀⠀⠀⠀⠀⠀⠀⠀⠀⠀⠀⠀⠀⠀⠀⠀⠀⠀⠀⠀⠀⠀⠀⠀⠀⠀⠀⠀⠁⠀⠀⠀⠀⠀⠀⠀⠀⠀⠀⠀⠀⠀⠀⠀⠀⠀⠀⠀⠀⠀⠀⠀⠀⠀⠄⢀⢀⠀⠀⠀⠀⠀⠀⠀⠀⠀⠀⠀⠀⠀⠀⠀⠀⠀⠀⠀⠀⠀⠀⠀⠀⠀⠀⠀⠀⠀⠀⠀⠀⠀⢀⢄⠄⢄⢕⢕⢕⢕⢕⢑⢑⠑⠑⠀⠀⢀⠀⢀⢀⢑⢑⢅⢁⢁⢁⠑⢁⠑⠕⢕⠕⢕⢕⢕⢕⢕⢘⢕⢅⠑⠃⠀⠀⠀⠁⠀⠀⠀⠀⠀⠀⠀⠀⠀⠄⢕⢕⠑⠁⠀⠀⠀⠀⠀⠀⠀⢀⠀⠀⠀⠀⠀⠀⠀⠀⠀⠀⢅⢕⢕⢕⢔⢄⢀⠀⢄⢄⠀</a:t>
            </a:r>
            <a:br/>
            <a:r>
              <a:t>⣱⣵⡔⡀⠀⠀⠀⠀⠀⠀⠀⠀⠀⠀⠀⠀⠀⠀⠀⠀⠀⠀⠀⠀⠀⠀⠀⠀⠀⠀⠀⠀⠀⠀⠀⢄⢠⠔⠁⠀⠀⠀⠱⠔⠜⢕⢕⠑⠀⠀⠀⠀⠀⠀⠀⠀⠀⠀⠀⠀⠀⠀⠀⠀⠀⠀⠀⠀⠀⠀⢀⣀⣀⣀⣀⣀⣀⣀⣀⣀⣀⣀⣀⣀⣀⣀⣀⣀⣀⣀⣀⣀⣀⣀⣀⣀⣀⣀⣀⣄⣔⣁⣀⣀⣄⣕⣄⣀⣕⣕⣄⣄⣀⣀⣀⣀⣀⣀⣀⣀⣁⣁⣁⣐⣔⣐⣔⣔⣀⣀⣀⣐⣐⣀⣐⣀⣀⣀⣀⣀⣀⣀⡀⠀⠀⠀⢀⠀⠀⠀⠀⠀⢅⢕⣕⡕⢕⢕⢕⢕⢕⢕⢗⢇⠀⠀⠀⢀⢄⢅⢅⢕⢕⢕⢕⢕⢇⢕⢕⢕⢕⢔⢁⠁⠕⠑⠑⠕⢔⢅⢁⠑⠐⠄⠄⠀⠀⢀⢀⠀⠀⠀⠀⠀⠀⠀⠀⠀⠀⠀⠀⠀⢀⢄⢀⠀⠀⠀⠀⢀⢀⢀⢄⢄⢔⢄⢔⢄⠄⢔⢕⠑⠁⠁⠑⢑⠑⠑⠕⢱⠀</a:t>
            </a:r>
            <a:br/>
            <a:r>
              <a:t>⣹⢟⢧⢕⢦⡄⢀⠀⠀⠀⠀⠀⠀⠀⠀⠀⠀⠀⠀⠀⠀⠀⠀⠀⠀⠀⠀⠀⠀⠀⠀⠀⠀⠀⠀⠀⠀⠀⠀⠀⠀⠀⠀⢀⢀⢕⢕⢄⠀⠀⠀⠀⠀⠀⠀⠀⠀⠀⠀⠀⠀⠄⠄⠀⠀⠀⠀⠁⠑⠁⣿⣿⣿⣿⣿⣿⢿⣿⢿⣿⣿⡿⣿⣿⣿⣿⣿⣿⣿⣿⣿⣿⣿⣿⣿⣿⣿⣿⣿⣿⣿⣿⣿⣿⣿⣿⣿⣿⣿⣿⣿⣿⣿⣿⣿⣿⣿⣿⣿⣿⡿⢿⣿⣿⡿⢿⣿⣿⣿⣿⣿⢿⣿⡿⢿⣿⣿⣿⣿⣿⣿⣿⣇⢄⢄⢕⢄⠀⠀⢀⠀⢄⢕⠑⢟⢧⣕⢕⢕⢕⢕⢕⢕⢱⢕⢄⢄⢄⢄⢄⢔⢕⢕⢕⢕⢕⢕⠕⠑⢕⢕⢕⢕⢕⢔⠀⠀⠀⠁⠁⠑⠑⢑⠀⠀⠁⠔⠐⠀⠀⠀⠀⠀⠀⠀⠀⠁⠀⠀⠀⠀⠁⠁⠑⠁⠐⠑⠁⠑⠑⠕⠕⠑⠑⠑⠑⠑⠑⠀⠀⠀⠀⠀⠀⠁⠀⢀⢀⢀⢀⠀</a:t>
            </a:r>
            <a:br/>
            <a:r>
              <a:t>⢿⢷⢷⢷⢾⣼⣵⡔⢄⢀⠀⠀⠀⠀⠀⠀⠀⠀⠀⠀⠀⠀⠀⠀⠀⠀⠀⠀⠀⠀⠀⠀⠀⠀⠀⠀⠀⠀⠀⠀⠄⢐⢔⢕⢕⢕⠑⠀⠀⠀⠀⠀⠀⠀⠀⠀⠀⠀⠑⠑⠀⠀⠀⠀⠀⠀⠀⠀⠀⠀⣿⣿⣿⣿⣷⢇⣐⣓⣖⢳⣏⢡⡭⢍⣽⣿⢇⠶⠶⠶⠔⠶⠶⠶⢸⣿⣿⣿⡿⢟⣛⢙⣙⡛⠻⣿⣿⣯⣭⣭⣭⡍⢩⣭⣭⣭⣽⣿⣿⡟⢅⣝⡝⢹⡇⢸⣇⣹⣿⢕⢯⢸⣿⠇⢜⢟⢟⢟⢻⣿⣿⣿⡇⢜⢕⡵⢕⢔⢕⢕⢱⣕⣕⣔⡱⣵⣾⡷⢗⢗⢗⠃⠑⢕⢜⢕⠁⠕⠑⠕⢕⢕⢜⢝⢕⢕⢕⢄⢄⢁⠑⢳⢵⢱⣕⢔⠀⠀⠀⠐⢄⢄⢀⠀⠀⠀⠀⠐⠄⢄⠀⠀⠅⠀⢀⠀⠀⠀⠀⠀⠀⠀⠀⠀⠀⠀⠀⠀⠀⠁⠑⠀⢔⠔⢄⠀⠀⠀⠀⠀⠀⠀⠀⢀⢀⢔⢕⢕⢕⢕⠀</a:t>
            </a:r>
            <a:br/>
            <a:r>
              <a:t>⣷⢿⣿⣷⣷⣿⣿⢗⢕⢜⣗⢐⠀⠀⠀⠀⠀⠀⠀⠀⠀⠀⠀⠀⠀⠀⠀⠀⠀⠀⠀⠀⠀⢀⣀⢀⠀⠄⢐⣕⢕⢗⢕⢕⢔⠁⠀⠀⠀⠀⠀⠀⠀⠀⠀⠀⠀⠀⠀⠀⠀⠀⠀⠀⠀⠀⠀⠄⠴⢔⣿⣿⣿⣿⣿⣧⢼⢥⢋⢸⢟⢱⢤⢝⣻⣿⣇⣛⠛⣛⣁⣛⢛⣛⣸⣿⣿⢋⣴⣿⡟⢱⣿⣿⣷⡜⢿⣿⣿⣿⣿⡇⢸⣿⣿⣿⣿⣿⢏⡴⢧⡍⢑⣶⡆⢐⣶⣷⣿⢰⣦⢰⣎⣼⠇⣾⠇⡇⢸⣿⣿⣿⡇⠁⠁⠉⠁⠁⠕⠕⠑⠑⢑⠕⠁⠁⠉⠑⠁⠜⠁⢁⢁⢄⠀⠀⠄⢄⢄⢔⢕⢕⢕⢕⠕⢁⠕⠕⢄⢀⠀⠀⠀⠀⠁⠑⠑⠅⢕⢑⠁⠁⠁⠀⠀⠀⠀⠀⢀⢄⢀⠀⢀⠀⠀⠀⠀⠀⠀⠀⠀⠀⠀⠀⠀⠀⢄⢄⢔⢔⣔⣕⢕⣗⡳⢴⢄⢀⢄⢔⢕⢔⢀⢁⢕⢕⢕⢗⢜⢝⠀</a:t>
            </a:r>
            <a:br/>
            <a:r>
              <a:t>⡼⢿⣷⣧⢼⢽⢽⣕⢱⢇⠘⠙⢗⣇⡔⢀⡄⢄⣀⢀⢔⢄⢀⠀⠀⠀⠀⠀⠀⠀⠀⠀⠀⠀⠀⠀⠀⢕⣾⣿⣷⡕⢕⢔⢀⠀⢀⢀⢀⠀⠀⠀⠀⠀⠀⠀⠀⠀⠀⠀⠀⠀⠀⠀⠀⠀⠀⠀⠀⠀⣿⣿⣿⣿⣿⡇⢱⢵⢕⠀⢵⢵⢵⢼⣿⣿⣍⣍⠀⣍⣍⣍⢅⣍⣍⣿⡇⢸⣿⣿⠇⣼⣿⣿⣿⡇⣸⣿⣶⣶⣶⠆⡄⢶⣶⣶⣷⣿⣿⢿⢆⣱⡾⢏⣰⣷⡜⠻⣿⠟⢋⢌⣽⠏⣸⡏⣱⡇⢸⣿⣿⣿⡇⠀⠀⠀⠀⠀⠀⠀⠀⠀⠀⠀⠀⠀⠀⠀⠀⠀⠀⠀⢕⢕⣕⣔⣰⡄⢅⢕⢕⢕⢕⢕⢔⢔⡕⢔⢕⢕⢔⢄⢄⠀⠀⠀⠀⠀⠀⠀⠀⠀⠀⠀⠀⠀⠀⠀⠐⠕⢕⢕⢕⢔⢔⢔⢀⢀⢀⢄⢄⢄⢔⣔⢰⢕⢕⢕⢟⢹⢽⣼⣵⢝⢕⢕⢕⢕⢕⢕⢅⠁⠁⠁⠀⠕⢵⢕⢱⢵⠀</a:t>
            </a:r>
            <a:br/>
            <a:r>
              <a:t>⠜⢗⣷⣼⣵⣾⣕⡏⢕⢇⣵⣵⣕⡜⠏⠟⢟⢻⢿⣿⣗⡗⢷⢷⢶⡦⢵⢴⡕⢷⢧⢴⣄⡴⢕⢕⢗⢟⣟⣟⣳⣽⣷⡷⢗⣕⢕⢕⢕⣕⢕⢔⢔⢔⢄⢄⢄⠄⠐⠔⠐⠐⠐⠁⠁⢅⠀⠀⠀⠀⣿⣿⣿⣿⣿⡇⢨⢽⣽⢤⣽⢽⣽⡝⣿⣯⣭⡭⠄⣭⣭⡭⠡⢭⣭⣽⣧⡘⠟⢋⣵⣿⡿⠿⢋⣰⣿⣿⣿⠟⢃⣼⣿⣦⡙⢿⣿⣿⣷⢗⣿⢛⣷⣟⢻⣿⡟⢷⣾⣿⣿⢸⣋⣼⢟⣰⣿⡇⢸⣿⣿⣿⡇⠀⠀⠀⠀⠀⠀⠀⠀⠀⠀⠀⠀⠀⠀⠀⠀⠀⠄⢕⢕⢕⠜⠁⠁⢑⢕⢕⣵⢷⢵⣇⣜⣵⡕⢕⢕⢕⡕⢕⢕⢕⠀⠀⠀⠀⠀⠀⠀⠀⠀⠀⠀⠀⠀⠀⠀⠀⢕⡕⢕⡕⢕⢕⢱⢕⢱⢱⢵⢵⢎⢕⢇⢕⢕⢅⢀⢁⢕⢕⢕⢟⠏⠑⠙⠝⠕⢕⢕⢕⢔⢔⢄⠄⠑⢕⡕⢗⠀</a:t>
            </a:r>
            <a:br/>
            <a:r>
              <a:t>⢄⡁⢜⣻⣿⣿⣿⣯⣗⣷⣵⣝⣝⢟⢕⡕⢳⡕⢁⢘⠙⠙⠕⠑⠕⢎⢟⢟⣻⢇⢷⢧⣵⢵⢵⢾⣵⢵⡵⣷⢞⢟⢻⢿⢿⣷⣿⢜⢟⢿⢷⣕⣱⣵⢕⢱⣵⣵⢔⢄⢔⢔⢔⢕⢄⢄⢄⢄⢔⢔⣿⣿⣿⣿⣯⣵⣿⣧⣽⣷⣾⣯⣭⣵⣿⣯⣥⣶⣾⣿⣿⣿⣷⣦⣬⣿⣿⣿⣿⣿⣿⣧⣶⣷⣿⣿⣿⣽⣴⣾⣿⣿⣿⣿⣿⣷⣥⣿⣧⣼⣿⣧⣼⣿⣴⣿⣿⣵⣿⣿⣿⣸⣿⣯⣵⣯⣽⣵⣿⣿⣿⣿⡇⠀⠀⠀⠀⠀⠀⠀⠀⠀⠀⠀⠀⠀⠀⠀⠀⠀⠀⠀⢀⢔⢔⢔⠑⠑⢕⢕⢕⢕⣜⣕⣝⣟⡻⢧⢕⢕⣹⣎⡕⢕⢕⢔⢀⢄⢄⢀⠀⠀⠄⠀⠀⠀⠀⠀⠄⠕⠙⠙⠗⢻⣷⡵⢕⢕⢕⢕⢕⢕⢕⢕⢕⢕⢕⢑⠑⠁⢀⢀⢀⢀⠀⠀⠀⠀⠀⠀⠁⠑⠕⢕⠁⠀⠀⢼⢕⢕⠀</a:t>
            </a:r>
            <a:br/>
            <a:r>
              <a:t>⠑⢘⢝⢟⢗⢟⢟⢟⢟⢏⢝⢏⢟⡿⣿⣟⣱⢕⢕⢔⢔⢔⢕⢀⢀⠐⢑⢑⢑⢄⢕⢜⢕⡱⢝⢯⢹⡟⢕⢹⣻⣿⣿⡾⢽⢝⢱⣵⡧⢵⢺⢿⢟⢟⢕⢕⣼⣷⢕⢕⢕⢕⡕⢕⢕⡕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⢁⢕⢕⢄⢔⢔⢕⢕⢷⢜⢝⡎⢱⢕⢗⢕⢕⢗⢝⢝⢽⢯⢽⢷⢵⣕⢁⠁⠀⠀⠀⠀⠀⠀⠀⠀⠀⠀⠀⠀⠀⠀⠕⠕⠕⢕⢷⢇⢕⢕⢕⢕⢕⢕⢕⢇⣷⣔⣕⣕⣵⣕⡕⢕⢔⢄⢀⠀⠀⠀⢄⠁⠀⢀⢄⣵⣕⢕⠀</a:t>
            </a:r>
            <a:br/>
            <a:r>
              <a:t>⣜⡎⢝⢕⢌⢕⢗⢛⢓⠕⢕⢕⢝⢏⢝⢝⠕⠑⠁⢁⢑⠑⢕⢕⢕⢕⢕⣕⣱⣕⣵⣵⢱⢕⢱⢕⢪⣕⣹⣿⣿⡗⢗⢕⢝⢕⢕⢟⢕⢕⢝⢕⣗⡳⢵⢿⢿⢟⢕⢕⢜⢕⢼⣵⣵⣼⣵⡗⢇⢖⡝⢟⣟⡟⢉⠛⠻⢟⢟⣟⢟⢟⢟⢟⡟⢛⣛⡛⢟⢟⢟⢟⣟⢟⢛⢛⢟⠟⢟⢛⢛⢟⢟⢟⢟⡏⢉⣉⡉⢝⢟⢟⢟⢟⢟⢟⢟⢟⢟⢟⢛⢛⢛⢛⢛⢛⠛⠛⠛⠛⢟⢟⢟⢟⢟⢟⢟⢟⢟⢟⢟⢟⢕⢄⢄⢄⢀⠀⠀⠀⢀⣀⢄⢔⠔⠑⠀⠀⠀⠀⠀⠀⠁⠑⠀⠀⢀⢑⢕⢅⢕⢕⢕⢕⢕⢑⢕⢵⢵⣕⢕⡕⢕⢕⢕⢕⢕⢕⢕⢕⢔⣔⡰⢴⣴⡄⠄⠀⠀⠀⠔⢔⢕⠁⠀⠀⠀⠀⠁⠀⠀⠀⠁⠑⢕⢕⢕⣱⣾⣿⣿⣿⢏⢹⢿⢝⢗⢵⣕⢕⢔⢀⢕⢕⢄⢄⢕⢹⣿⣕⠀</a:t>
            </a:r>
            <a:br/>
            <a:r>
              <a:t>⡅⠀⠀⠁⢁⢀⢀⠀⠀⠀⢁⢁⢑⡕⢕⢅⢀⠀⠀⠑⢕⢕⢕⢑⢕⣗⣫⣽⣽⣿⣿⣿⣵⣵⢵⣵⣕⣝⣻⣽⡽⢎⢕⢕⢅⣕⡝⢷⢧⣵⣵⣵⣽⣝⣕⢕⢜⢕⢳⢷⢕⢜⢕⢕⢜⢏⢝⢱⢧⣵⣼⣼⡝⢡⣾⡟⢠⠮⣾⡿⢯⢽⣽⣽⡇⢸⣿⡇⢘⢗⣉⣅⠘⣷⣽⣽⠉⣉⣍⣍⣍⣍⣍⣍⣍⣕⣸⣿⣇⣜⣍⣍⣍⣍⣍⣍⣍⣉⠝⢕⢕⠕⠕⢕⢕⡔⠒⠓⠒⡆⠀⠀⠑⢕⢕⢕⢕⢕⢱⢕⢓⣃⣕⢓⢇⢵⡕⠕⠑⠁⠀⠀⢀⡠⠕⢓⢃⣕⡓⠓⠵⣕⢔⢄⢕⢱⢇⢴⠓⢓⣑⡓⠒⠵⡕⣕⣕⣱⣵⣕⡱⠓⠓⠓⢓⠇⢕⢕⢕⢕⢕⢕⢿⣾⣿⣮⣕⢔⢄⢄⠀⠁⠑⠁⠀⠀⠀⢀⢄⠀⠀⠀⠀⠀⠀⠑⠗⠸⠜⠝⠕⠕⠁⠁⠀⠁⠁⠜⢝⢿⣧⣵⢵⢵⢵⢕⢕⢕⢟⢻⠀</a:t>
            </a:r>
            <a:br/>
            <a:r>
              <a:t>⢏⢗⢞⢟⠷⠷⠟⠋⠉⠉⠁⠑⢕⢞⢕⢗⢗⣗⣇⢕⢱⢕⢕⢇⢖⢇⢵⠕⢜⢝⢝⢝⢝⠕⠕⠘⠑⠑⠕⠕⢕⢗⢏⢟⢻⣟⣿⣵⣕⢱⢞⢿⢟⢟⣯⡝⢏⢝⢝⢕⢕⢕⢕⢱⢴⢴⢵⢅⢅⢱⠏⣅⣰⣿⠏⡰⢃⣴⣴⠈⢉⣡⣵⣴⣵⣾⣿⣿⢿⢿⠟⠛⢃⣘⢯⣹⢕⣿⣿⢟⢟⢟⠟⢟⢟⢟⢟⠟⠟⢟⠟⢟⢟⢟⢟⠟⠟⠛⢕⠁⠀⡄⠰⠵⠕⢇⣼⣿⢕⡇⠀⠀⠀⠁⠁⠐⡔⢅⣴⣾⣿⢿⢿⣿⣷⣦⡌⢣⠐⠀⠀⡠⢊⣴⣾⣿⢿⢿⢿⣿⣷⣅⠱⡕⠑⢱⢃⣴⣿⢿⢟⢿⣿⣧⡈⢿⣿⣿⣿⡟⢡⣾⡟⢠⣇⣔⣕⡕⢕⢕⢕⢱⢵⣵⣿⣿⣷⣵⢕⢕⠀⢀⢄⢀⢀⢀⢀⠕⠑⠀⠀⠀⠀⠀⢀⠀⠀⠀⢀⠀⠀⠀⠀⠀⠀⠀⠀⠀⠀⠑⢜⢏⢳⢇⢕⣕⣵⣵⣧⡕⠀</a:t>
            </a:r>
            <a:br/>
            <a:r>
              <a:t>⢏⢝⢝⢅⡑⢀⠀⠀⠀⠀⠀⠀⢑⡕⢁⢁⠁⢕⢝⣝⢕⢕⢝⢕⢕⢕⡕⢕⢕⢕⠕⠑⠀⠀⠀⠀⠀⠀⠀⢀⢅⠕⠁⠁⠐⠁⠕⠕⠑⠑⠑⠑⠕⢕⠑⠕⢕⢕⢕⢕⢝⠟⢗⢕⢱⢷⣷⣧⣕⣱⡈⠻⣿⣧⡜⢕⣾⡿⢑⢔⠘⢛⣙⣙⡝⢹⣿⡇⢕⡶⠼⠿⠷⢷⢿⢿⢕⣿⣿⢘⠛⢛⢇⣾⣿⢔⢛⢛⢛⢛⢇⣾⣿⢕⢟⢛⠛⠛⣯⣔⢔⡇⢲⣶⣾⣿⣿⣿⢕⡇⠀⠀⠀⠐⢀⡜⢠⣿⣿⢏⡵⢒⢖⢱⢝⣿⣿⡔⢣⠀⢰⢁⣾⣿⢏⡱⠓⠒⢣⡜⢻⣿⣇⢱⢀⡇⣸⣿⡇⡕⢝⢣⢜⣿⣷⠘⣽⣝⡝⢰⣿⡟⢠⣳⣿⣿⣿⣝⣝⢇⢕⢕⢕⢜⢝⢝⢻⢿⣷⣵⣔⣄⢕⢅⢕⠑⠀⠀⠀⠀⠀⠀⠀⠁⠘⠕⢕⠀⠁⠀⢔⢀⠀⠀⠀⠀⠀⠔⠔⠐⠀⢕⢕⢕⢕⢜⢻⣿⣿⣷⠀</a:t>
            </a:r>
            <a:br/>
            <a:r>
              <a:t>⢕⢝⣕⣔⣄⡕⢕⢇⢑⢑⢑⢙⢁⢔⢅⢁⠀⠀⢑⠄⠀⠀⠀⢀⢄⢠⢴⢠⢄⢅⠀⠄⢄⠀⠀⠀⠀⠀⠀⠄⠔⠄⠀⠄⠔⠐⠀⠀⠀⠀⠀⠄⠄⢔⢄⢕⢕⠕⠅⠄⠑⠐⠀⠀⠁⠁⢝⣿⢟⢟⡟⡣⡌⢻⣿⣿⠏⠄⠓⢺⢠⣤⡄⢸⡇⢸⣿⡇⢸⡇⢰⣶⡆⢕⣸⢻⢕⣿⣿⠸⠿⠿⢿⣿⣿⢿⢿⠿⠿⠿⢿⣿⣿⢿⢿⠿⠿⠀⣿⣷⣷⣧⡤⢤⢥⢕⣿⣿⢕⡇⠀⢕⢕⢕⢱⠑⣾⣿⡇⢸⢔⢅⢅⠅⢇⢸⣿⣷⠘⣔⡇⢸⣿⡟⢱⠁⠀⠀⢕⢱⢜⣿⣿⡔⢇⢕⣿⣿⢕⡇⢕⢸⠁⣿⣿⢄⣇⠎⣰⣿⢏⡰⣷⣿⣿⣿⣿⣿⣿⣷⣷⣵⣧⣵⡕⢕⢕⣷⡿⢟⢏⢕⢕⠑⠑⠕⢄⠀⠐⢀⠀⠀⠀⠀⠀⠀⠀⠀⢔⢔⢕⢕⢕⠀⠀⠀⠀⠀⠀⠀⠀⠜⠝⢕⢕⢕⢿⣿⣿⣿⠀</a:t>
            </a:r>
            <a:br/>
            <a:r>
              <a:t>⠃⢙⢝⢙⢙⢙⠙⠁⠁⠁⠑⠁⠑⠙⠑⠑⠐⠐⠪⠄⠀⠀⠁⠁⠁⠁⠁⠈⠑⠃⠑⠔⠔⠐⠑⠃⢑⠕⠑⠑⠕⢐⢄⠀⠀⠀⠀⠀⢀⢀⢄⢔⢄⢁⢀⢀⢀⠀⢀⢄⠀⢀⢄⢀⢄⢐⢕⣕⣵⡵⠿⠗⢅⣾⡟⢑⢔⢸⣿⡄⢸⣿⡇⢸⡇⢸⣿⡇⢕⡇⢸⣿⡇⢕⢻⣿⢕⣿⣿⢰⢕⢕⡇⣻⣿⣕⣑⣑⣑⣑⣕⣿⣿⢕⡗⢷⢵⣶⣿⣿⣝⢝⢻⣿⣾⢁⣿⣿⢕⡇⢄⢀⠑⠑⢸⢄⣿⣿⢇⡇⠀⠀⠀⠀⢸⢜⣿⣿⢔⡇⢕⣿⣿⡇⢸⠀⠀⢀⢕⢜⢔⣿⣿⡇⢱⡇⢹⣿⡇⢱⣄⡸⢔⣿⡿⢄⠏⣱⣿⠏⡰⠕⢚⢛⢛⠛⠻⣿⣿⣿⣿⣿⣿⣿⣿⣿⣿⣿⣧⣵⣕⣕⣕⣕⣔⣕⡕⢄⢄⢄⢱⣕⢀⠀⠀⠀⠄⠑⠑⠕⢕⢕⠑⠀⠀⠀⠀⠀⠀⠀⠀⠀⠀⠀⠁⢕⣼⡟⢻⣿⠀</a:t>
            </a:r>
            <a:br/>
            <a:r>
              <a:t>⢇⠕⠕⠝⠝⢔⢔⢔⢔⠄⠀⠀⠀⠀⠀⠐⠀⠀⠀⠀⠀⠀⠀⠀⠀⡔⢕⢀⢀⢀⣀⣀⣀⢄⢤⢴⢔⢕⢵⢕⢵⢴⢕⢔⢄⢄⢔⣕⣱⣷⣵⣷⣿⣾⣷⣷⣷⣷⣷⣷⣷⣷⣷⣷⣿⢿⢿⢿⢿⡇⢰⣷⣿⣿⣾⣿⡿⢿⣿⣇⢸⣿⡇⢸⡇⢸⣿⡇⢕⡇⢸⣿⡇⢕⢜⣿⢕⣿⡟⠸⠱⠵⠇⠘⠛⠟⠟⠟⠛⠛⠛⠛⠛⠀⠇⢕⠕⢕⢜⢝⢻⢷⣧⣜⣹⠀⣿⣿⢕⣗⢕⢕⢄⢄⢸⢕⣿⣿⢑⡇⠔⠕⠔⠔⢸⢕⣿⣿⡇⣗⢕⣿⣿⡇⢸⠕⠗⠃⢸⢷⢕⣿⣿⡇⢸⣵⡌⢻⣿⣧⣴⣴⣾⡿⢑⠕⣱⣿⠇⢕⣠⣾⡿⢿⢿⢿⣷⡅⢻⣿⣿⣿⣿⣿⣿⣿⣿⣿⣿⣿⣿⡿⢷⢷⡗⣳⣳⣧⣵⣾⣼⢿⢇⢕⢔⢕⢀⢀⢀⢕⢕⢕⢀⢀⢔⢕⠔⠀⠀⠀⠀⠀⠀⠀⠀⢱⣾⡷⢧⢜⠀</a:t>
            </a:r>
            <a:br/>
            <a:r>
              <a:t>⢵⣵⢵⣵⣼⣕⡕⢇⢔⢀⠀⠀⠀⠀⢀⠀⠀⠀⠀⠀⠁⠉⠑⠑⠑⠘⠁⠁⠁⢁⢕⠕⠁⠁⠁⠁⠁⠁⠀⠁⠁⠈⠁⠁⠑⢐⠀⠀⠁⠘⠛⠙⠉⠁⠈⠙⢻⣿⣿⣿⡿⢟⢟⠑⠀⠀⠀⠀⠁⠸⡄⢀⣀⠁⢸⣿⡇⢐⣁⢀⢸⣿⣧⣵⣵⣼⣿⣧⣵⣵⣼⣿⡇⢕⢕⢹⢕⣿⡇⠀⢰⣶⣶⣶⣷⣶⣶⣶⣶⣷⣶⣶⣶⣶⣶⠄⢱⠀⠁⠑⠕⠕⢕⢜⢻⢑⣿⣿⢕⡧⢕⢕⢕⢕⢸⠕⣿⣿⡕⡇⠀⠀⠀⠀⢸⢄⣿⣿⢕⡇⡕⣿⣿⡇⢸⠀⢀⣔⡗⢺⠕⣿⣿⡇⢸⣿⣿⣦⡥⣉⣉⣉⢡⣴⢃⣼⣿⠃⡜⢰⣿⡟⢱⣪⣵⡕⢿⣿⡔⢿⣿⣿⣿⡿⢿⣿⣿⣿⣿⣿⣿⣷⣷⢾⡿⢿⢿⣟⣟⢟⢝⢇⢕⢅⢕⢕⣕⣱⢵⢵⢵⢗⢇⢕⢕⢄⢀⠀⠀⠀⠀⠀⠀⠀⠀⠁⠑⠜⢳⣷⠀</a:t>
            </a:r>
            <a:br/>
            <a:r>
              <a:t>⣱⣕⣕⢼⢼⢿⢝⢝⢟⢷⣧⢀⢄⢐⢗⢗⢷⠚⠘⠃⠓⠓⠒⠐⠀⠀⠀⠀⠀⠀⠀⠀⠀⠀⠀⠀⠀⠀⠀⠀⠀⠀⠀⠀⠀⠀⠀⠀⠀⠀⠀⠀⠀⠀⠀⠀⠀⠀⠁⠑⠑⢑⠀⠀⠀⠀⠀⠀⠀⠀⢇⣸⣿⠀⢸⣿⡇⢜⣿⡇⠜⠿⠏⢙⡝⢹⣿⡏⢝⣉⣉⠉⠁⠱⢵⡇⢸⣿⠇⡤⣤⢤⢘⢿⣷⣕⢡⢥⣥⡥⢅⣕⣾⡿⠏⡰⠁⠀⠀⠑⠀⠀⠁⢁⢸⠀⣿⣿⢕⣟⢳⢵⢵⣕⣜⡄⣿⣿⡇⢱⠐⠐⠀⢄⡜⢸⣿⣿⢀⢇⡇⢸⣿⣧⢸⣔⢕⣕⣕⣸⢄⣿⣿⠇⣼⣿⣿⣷⣿⣿⣿⣿⡿⢑⣼⡿⢑⣼⡇⢸⣿⡇⢸⣿⣿⡇⢸⣿⡇⢱⢕⢜⣽⡝⢕⢕⢝⢹⢿⢿⢿⣿⣯⣵⣕⢜⣟⣿⣿⣿⣿⣧⣵⣷⣷⢗⢕⢕⢕⢇⢕⢕⢱⢕⣱⢕⢄⠀⠀⢀⢀⠀⠀⠀⠀⠀⠀⠀⠁⢜⠀</a:t>
            </a:r>
            <a:br/>
            <a:r>
              <a:t>⢕⢝⢻⣻⣧⣕⡕⢕⢕⢕⣕⢕⢕⢆⢕⢕⢕⠀⠀⠀⠀⠀⠀⠀⠀⠀⠀⠀⠀⠀⠀⠀⠀⠀⠀⠀⠀⠀⠀⠀⠀⠀⢀⠀⠀⠀⠀⠀⠀⠀⠀⠀⠀⠀⠀⠀⠀⠀⠀⠀⠀⠁⠀⠀⠀⠀⠀⠀⠀⢸⢀⣿⡇⠀⢸⣿⡇⠀⣿⣇⠱⠁⠁⠈⡇⢸⣿⡇⢜⢱⣿⠀⣷⡆⢸⢁⣿⡿⢄⢣⣿⣷⢕⢄⢙⢿⣷⣴⣝⣴⣾⡿⠏⡡⢊⢀⢀⠀⠀⠀⢀⡤⠵⠷⠿⢄⣿⣿⡕⠷⠿⠷⠧⡵⢜⣇⠸⣿⣷⡌⠣⢴⡰⠕⢅⣾⣿⠇⡜⢕⢱⢘⢿⣿⣔⢱⢜⡱⠽⢃⣼⣿⡟⢰⢕⢕⢜⢝⢝⢝⢟⡻⢁⣾⡿⢁⢮⣿⣧⠸⣿⣧⢜⣿⣿⢇⣼⣿⠇⣼⣿⣷⣷⣵⣵⡜⢕⢗⢕⢕⢕⢝⢝⣟⣏⢝⢝⣿⣿⢿⢷⣿⣿⢿⢟⣿⣷⣷⣧⢵⢕⣕⡕⢝⢝⣕⢕⢄⢀⢄⢅⢀⠀⢀⠄⠀⠀⠀⠀⠀⠀</a:t>
            </a:r>
            <a:br/>
            <a:r>
              <a:t>⢕⡕⢕⢼⡟⢻⣿⣿⣿⣿⣿⣿⣷⣾⣗⢗⢷⣷⣧⣔⡄⠀⠀⠀⠀⠀⠀⠀⠀⠀⠀⠀⠀⠀⠀⠀⠀⠀⠀⠄⠐⠑⠑⠀⠀⠀⠀⠀⠀⠀⠀⠀⠀⠀⠀⠀⠀⠀⠀⠀⠀⠀⠀⠀⠀⢄⢕⢔⠴⠇⠸⣿⠁⡇⢸⣿⡇⡦⠤⠤⠄⠃⠀⠀⡇⢸⣿⣇⢕⢚⢛⣱⣿⡇⠀⣼⣿⠑⠜⠓⠓⢛⣘⣍⣥⣵⣾⡿⢿⢿⣷⣧⣴⣌⣉⣑⡓⠓⠓⡗⢕⢇⣶⣶⣷⣷⣿⣿⣷⣷⣶⣶⠀⣷⣱⣜⣦⢘⢿⣿⣷⣷⣷⣷⣿⡿⠋⡔⢕⢑⠑⠱⡈⠻⣿⣷⣷⣶⣷⣿⡿⠏⡠⢇⢕⢅⢅⢕⢕⣕⡕⢁⣾⡟⢁⣎⣕⣵⣾⣔⠹⣿⣧⣵⣵⣷⣿⠏⡰⣽⡝⢝⢝⢝⢟⢷⣷⣷⣧⣵⣽⣽⣽⣝⣽⡽⣕⣕⢕⢕⡕⢕⣱⣵⣼⣵⣼⣵⣕⢕⢟⣿⣿⢯⢽⣽⣵⣵⢵⡕⢕⢕⠕⢕⢀⠀⠀⠀⠀⠀⠀</a:t>
            </a:r>
            <a:br/>
            <a:r>
              <a:t>⠁⠘⠕⢞⢻⢿⢿⡿⢝⢝⢿⣝⡟⢿⣿⣷⣷⣿⡿⢟⢝⢀⠀⠀⠀⠀⠀⠀⠀⠀⠀⢄⠀⠀⠀⠀⠀⠀⠀⠀⠀⠀⠀⠀⠀⠀⠀⠀⠀⠀⠀⠀⠀⠀⠀⠀⠀⠀⠀⢀⢀⢄⠐⠀⠀⠁⠀⢀⣈⢰⠖⠠⠜⡇⢸⢿⠇⡇⠀⠀⠀⠀⠀⠀⠱⡈⠟⠿⠿⠿⠿⠿⠟⢑⡘⠻⢃⢴⠁⢿⠿⠿⠟⠛⢋⣉⠡⢔⢖⢢⢥⢉⡙⠛⠟⠿⠿⠃⡜⢕⢕⠵⢥⢥⢥⣥⣬⣥⢥⢥⡥⠥⠤⢟⢳⣗⢗⢝⢦⢌⣉⣙⣙⣉⠡⠔⠙⠑⠜⠁⢕⢕⢜⡖⢥⢉⣉⣙⣉⢡⠔⢎⢜⢝⠕⢕⢕⠕⠜⢸⡤⠥⠥⠤⠃⢹⢵⣾⣿⣿⣷⣥⣍⣉⣉⡉⢤⢮⢿⢯⢼⣵⣧⡕⢕⣕⢕⡕⢝⢝⢿⢿⣿⣽⣽⣽⣼⢿⣝⢟⢕⢕⢕⢟⢟⣻⣿⣿⣷⣿⣿⣟⣕⣕⣕⣕⣹⣿⢇⢕⣕⢕⢄⢄⠀⢔⢄⢀⢀⢀⠀</a:t>
            </a:r>
            <a:br/>
            <a:r>
              <a:t>⢄⢄⢄⢀⡁⠁⠑⠑⠁⠀⢀⢅⢵⡕⢹⣿⣿⣿⣿⣿⣷⣷⣷⣷⢷⢷⣧⣴⣴⣔⢔⢕⠀⠀⢀⢀⠀⠀⢀⢀⢄⢀⢀⢀⢀⢀⢀⢀⠀⠀⠀⢀⢀⢀⢀⢀⢀⢄⢔⢇⢳⢕⢗⢲⠐⠐⠁⠁⠀⠀⠀⠀⠀⠓⠒⠒⠒⠃⠀⠀⠀⠀⠀⠀⢀⣜⣝⣰⢶⢖⢲⣶⣽⣷⣾⣶⣾⢞⢗⣒⣲⡆⠉⠉⢕⢔⢕⢕⢕⢇⣕⣱⡵⢽⢝⢑⢒⢒⢁⢀⠀⠀⢜⢝⢻⢿⣿⣿⣿⣿⣕⡕⡕⢜⢹⢟⢕⢇⣕⢕⢕⢗⢇⢕⢳⢧⣵⢕⢅⢁⠁⠁⠁⠁⠀⠀⠀⠁⠀⢀⣕⡕⠅⠄⠄⠐⠓⠑⠑⠁⠑⠑⠕⠄⠄⠕⢻⣿⣿⣿⣿⣿⣏⡕⢇⢕⢵⢏⡗⢳⣇⣕⣹⣿⣷⣿⣿⣿⣿⣯⣷⣿⣿⢿⢯⣽⣽⣽⣿⣧⢕⢞⢟⢟⢟⢝⢝⣝⢝⢝⢟⢿⣿⣗⣕⣱⣝⣱⣵⣾⣿⣯⣕⢵⢕⣕⢕⢕⢕⢕⠀</a:t>
            </a:r>
            <a:br/>
            <a:r>
              <a:t>⢕⢕⢕⢕⢔⢕⢕⢕⢕⢕⢄⢐⠑⠱⢾⡿⣿⣿⡟⢞⣿⣿⣿⢿⣷⡽⢷⢧⢵⢕⣝⣿⡗⢗⢗⣻⣧⡴⢱⣕⣕⣵⣗⡎⢝⢝⣯⣝⣝⣝⢝⢝⢕⣕⢑⣑⣕⣄⣕⣕⡴⢔⠑⠀⠀⠀⠀⠀⠀⠀⠀⠀⠀⠀⠀⠀⠀⠀⠀⠀⢀⣄⣴⣷⢯⢇⢕⣼⣕⡱⣵⢿⢻⢿⢿⢟⢗⢞⢟⢟⢻⢇⢕⢔⢵⢕⢕⢕⣕⢕⢕⢝⢷⢕⢕⢔⡕⢜⢕⢕⢕⠐⠁⠑⠕⠑⠝⢻⡽⢽⢿⣿⣷⣧⣕⡕⢕⢱⣜⣝⢗⢕⢕⢝⡕⢗⢕⢞⢕⠕⠀⠀⠀⢀⢄⢀⢀⠠⢕⠑⠀⠀⠀⠀⠀⠀⢄⢄⢄⢐⢰⢅⢔⢄⢄⢑⢕⣹⡿⢿⣿⣿⣿⣿⣷⣵⣜⣏⣕⣏⣽⣽⣟⣟⣝⣝⣝⣿⣿⣿⣿⣿⣿⣿⣿⣿⣿⣿⣿⣿⣷⡕⢕⢕⣷⣷⣮⣽⣿⣷⣷⣷⣿⣯⣵⣽⣽⣿⢿⢿⢿⣵⣷⣷⣷⣾⣿⣷⣷⣷⠀</a:t>
            </a:r>
            <a:br/>
            <a:r>
              <a:t>⠑⠑⢕⢕⢜⢜⢝⠙⠑⠀⠄⠄⠄⠀⠑⠕⢝⢝⣻⣷⣿⣿⣧⣵⣿⣵⣝⣝⣝⡝⢝⢝⣝⣵⣽⣿⣿⣷⣾⣿⣿⢿⢿⣟⣿⣿⣿⣿⣿⣿⣿⣯⣵⣴⣴⣴⢵⢵⢵⢕⢕⢑⠁⠀⠀⠀⠀⠀⠀⠀⠀⠀⠀⠀⢐⢀⢄⢄⢠⡴⢏⢕⣿⣿⣿⣷⣿⣿⣿⣷⣽⣿⣧⢕⠉⠑⠑⠇⠀⠁⠕⢕⢗⢃⢕⢕⢕⢕⢕⢹⣳⣵⣧⡕⢕⢕⢕⠑⠁⠑⢳⢧⡄⠀⠀⠀⠀⠀⢅⢕⢜⢝⢟⢟⢻⣿⣿⣿⣿⣿⣿⣷⣇⣕⢜⢕⢕⢇⢕⢔⢔⢔⣔⢄⢄⢀⢀⢀⢀⢄⡄⢄⢄⢄⢔⢄⢕⣄⣔⣰⣔⣕⣵⡕⣵⣵⣷⣾⡷⣼⣿⣿⣿⡿⢿⣿⣿⣿⣿⢿⣿⣿⣿⣿⣿⣿⣿⣿⣿⣿⣿⣿⣿⣿⣿⣿⣿⣿⣿⣿⣿⣿⣿⣿⣿⣷⣕⣱⡼⣿⣿⣿⣿⣿⣷⣵⣵⣕⣕⣕⢕⢕⣿⢿⣟⣱⣼⣽⣿⣿⠀</a:t>
            </a:r>
            <a:br/>
            <a:r>
              <a:t>⢄⠀⠁⠁⠅⢕⢔⢔⠄⠀⠀⠀⠀⠑⠁⠁⠁⠁⠕⢹⢯⣝⢧⣝⡿⢿⢿⣿⡿⢟⣮⣽⣽⣟⢙⢟⢟⢛⠛⠻⠯⢗⢕⢝⠙⠙⠙⠙⠝⢟⢟⢟⣿⣿⣿⣿⣿⣷⣷⣷⣗⣗⣕⢵⢕⢗⢔⢔⣲⢔⢕⠑⠑⠑⢕⡇⢕⣵⣾⡷⢕⢱⢜⢜⢻⣿⣿⢿⣿⣿⣿⢝⠑⠀⠀⠀⠀⠀⠀⠀⢀⢀⢄⢄⢅⢑⠀⠀⢕⣼⣿⣿⣿⣧⢕⢕⢱⣕⢔⡔⢄⢜⠃⠕⢔⢠⢤⡄⢄⢅⢔⢅⠁⢕⢜⢹⣾⣿⣿⣿⣿⣿⣿⣿⣿⣷⣷⣵⣕⣕⢗⢞⢟⢟⢻⢧⢳⢧⢵⣞⢕⢳⢷⢷⢾⢿⢿⢟⢟⢝⣻⢿⣿⢵⢟⣏⣝⣽⣯⡽⣿⣿⡿⣿⣿⣷⣧⣕⢕⢜⢝⢝⢫⢿⢻⣿⣿⣿⣿⣿⣿⣿⣿⣿⣿⢿⣿⣿⣿⣿⣿⣿⣿⣿⣿⣿⣿⣷⣷⣿⣿⣿⡿⢟⢏⢝⢹⡝⢝⢝⢹⢟⢿⣿⣿⣿⣿⣿⣿⣿⠀</a:t>
            </a:r>
            <a:br/>
            <a:r>
              <a:t>⠐⠀⠀⠀⠀⠀⠁⠁⠀⠀⠀⠀⠀⠀⠀⠀⠀⠀⢄⡔⢵⢜⣝⣷⣷⣕⣜⣿⣷⡼⣝⡕⢕⣵⢀⠀⠀⠀⠀⠀⠀⠀⠀⠀⠀⠀⠀⠀⠀⠀⠀⠀⠑⢝⢝⠛⠋⢹⢞⢟⣿⣟⢳⡕⢕⢕⢇⢕⢕⢕⢱⣵⢕⢕⡜⢜⣱⣼⡿⢯⣵⣵⣵⣵⡾⢟⢧⣵⣿⡿⣇⡔⢄⢄⢄⢄⢔⢕⢕⢕⢕⢕⢜⢝⢕⠁⠀⠀⠁⠀⢝⢻⢿⢏⣣⡕⢸⣿⡕⢝⢜⢕⢕⢕⢇⢕⣸⡿⢿⢟⢏⢮⢵⢕⢷⣾⣿⣿⣿⣿⣻⢹⢟⢿⡽⢿⣿⣿⣿⣽⡽⢟⢿⣷⡷⢇⢕⢕⢱⢕⢸⣟⢫⣵⣇⣕⢜⢗⡳⢗⢇⢱⣵⣾⢟⢟⣿⣿⣿⣿⣿⣿⣷⡧⣮⣿⣿⣼⣿⣿⢷⢷⢷⣿⣿⣿⣿⡿⢿⢕⢜⡹⢟⢿⣷⣷⣷⣿⣿⣿⣿⣿⣿⣿⡝⢝⣻⣿⣿⣿⢿⣟⣿⢷⢗⣗⣳⡞⢷⢾⣿⣕⣿⣿⣿⣿⣿⣿⣿⣿⠀</a:t>
            </a:r>
            <a:br/>
            <a:r>
              <a:t>⢀⠀⠀⠀⠀⠀⢀⠀⠀⠀⠀⠀⠀⠀⠀⠀⠀⠀⠀⢕⢕⢝⢝⢝⢕⢝⢕⢱⢝⢇⣕⣱⢜⢏⢇⣄⢀⠀⠀⠀⠀⠀⠀⠀⠀⣠⢤⠀⠁⠑⢃⢕⢅⢄⠀⠀⢀⢌⢱⢵⣿⣟⣱⢜⢕⢕⢕⢕⢕⢱⢕⢸⣿⢿⢿⣿⣿⣿⣿⡿⢟⢟⢝⣕⣕⣵⣿⡿⣿⡗⢝⢝⢝⣻⣾⣷⢯⢕⢝⡱⢵⣕⢕⢕⢕⢕⢕⢕⠀⠀⠀⠁⠁⠓⠟⠇⠕⠧⠕⠱⠅⠁⠕⠱⢔⢄⢀⠁⠑⠀⢄⢱⢵⣄⢰⢞⢏⢻⣽⣿⣷⡕⢕⢕⢜⢳⣼⣝⡻⢿⣮⣷⡜⢝⢗⢕⢕⢜⢝⢟⡎⡕⢻⢾⣿⡟⢏⣕⢳⢟⢻⢿⣏⡟⢷⢕⣟⣿⣿⣿⣿⣿⡿⢷⣷⣿⣿⡿⢵⢕⣕⡼⢝⢝⢕⢕⢕⢕⢕⢕⢕⢜⢟⢿⢝⣽⣿⣷⢿⡿⢿⣯⣵⣿⣿⢷⣿⣻⡿⢽⣝⣕⣕⡕⢕⢕⢜⢕⢸⢕⢜⢻⣿⣿⣟⡝⢟⢿⣿⣿⠀</a:t>
            </a:r>
            <a:br/>
            <a:r>
              <a:t>⠁⠀⠀⠀⠀⠀⠀⠁⠀⠀⢀⠀⠀⠀⠀⠀⠀⠀⠁⠁⢄⠕⠕⠑⠁⠀⢗⢷⣕⢱⢝⢝⢜⢕⢕⢝⢕⣕⢔⢴⢴⢔⠀⠀⠁⠜⢕⢑⢂⢕⣔⡕⡕⢅⢀⢀⢑⢐⢕⢕⢕⢕⢟⢇⢸⣵⣵⣷⣷⣾⣾⣿⣷⣾⣿⣿⣿⣿⢿⢿⣟⡻⣿⢏⢝⢗⢟⢟⢟⢕⢕⢕⢜⢝⢕⢜⠕⠕⢕⢕⠕⠜⠙⠝⢕⢕⠁⠑⠁⠀⠀⠀⠀⠀⠀⠀⠀⠀⠀⠀⠀⠀⠀⠀⠀⠑⠓⠚⠋⠓⠛⢏⢕⢕⢕⢱⢕⢕⢝⢿⢽⢳⣕⢕⢕⢣⣽⣿⣿⢧⣼⣝⣇⣸⡕⣕⢗⢳⢷⢷⢧⢕⢕⡕⢕⢕⢕⢕⡕⢝⢹⢿⢕⢝⢕⢕⣽⢟⢻⢿⢯⣵⣵⣾⣿⡿⣿⡟⢞⢏⢝⢕⢕⢕⢕⢕⢕⢕⢗⢜⢝⢝⢝⢕⢕⢕⢵⢾⡏⢕⢜⢕⢕⢕⢜⢹⢿⣿⣝⢟⢞⢗⢗⢜⢗⢝⢕⢱⢷⢵⢵⢿⣷⣝⣹⣽⣿⡾⢿⢿⠀</a:t>
            </a:r>
            <a:br/>
            <a:r>
              <a:t>⠔⠀⠀⠀⠀⠀⠀⢔⢕⢕⢕⢕⠔⠀⠀⠀⠀⠀⠀⠔⢕⢕⢀⠀⠀⢔⡕⢜⢟⡕⠑⠉⠁⠁⢕⢜⢝⢝⠞⢙⠗⢝⢕⢗⠐⠔⢴⢴⢕⣕⢙⠙⢝⢝⢳⠧⢗⢗⢗⢕⢕⢵⢷⢟⣟⢝⢿⣿⣿⣿⣿⣿⣿⣟⣿⣿⡟⢿⢗⢕⢕⠕⠕⢕⢕⢕⢕⠕⠑⠁⠁⠁⠁⢑⢕⢀⢀⢀⢕⢕⢄⠀⠀⠀⠀⢑⢄⢀⠀⠀⠀⠀⠀⠀⠀⠀⠀⠀⠀⠀⠀⢀⠀⠀⠀⠀⠀⠀⠀⠀⠑⢕⡕⢕⢧⢵⣕⢕⢕⢕⣻⣿⣿⣧⡕⢕⢕⢻⣿⣷⣧⡝⢟⢿⣿⣾⡿⣷⣷⣵⣗⣕⣸⢽⢷⣷⡷⢷⢿⣧⣷⣷⣷⣗⡟⣗⢕⢕⡼⢷⢗⢏⣝⢏⢏⢝⢕⢕⢕⢕⢕⢕⢕⢕⢕⢕⢕⢱⢇⢕⢕⢕⣾⢕⢕⢕⢕⢝⢝⢝⢗⢳⢷⣷⣧⣧⣵⣵⣜⣽⣇⣾⣿⣷⣷⣽⣕⣵⣕⣵⣕⢕⢕⢝⢝⢟⢟⢕⢵⢵⠀</a:t>
            </a:r>
            <a:br/>
            <a:r>
              <a:t>⠀⠄⠀⠀⠀⢄⢠⢕⢕⢕⢕⠁⠁⠀⠀⠀⠀⠀⠀⠀⢀⢁⢑⢕⢔⢕⢟⡕⡜⢔⢀⢀⢀⠄⢔⢕⠑⢑⣔⢔⢕⢕⢕⢕⢕⢕⢁⠀⠀⠀⠀⠀⠀⠀⠁⠀⠀⠑⠁⠑⠕⢕⢕⣵⣕⣵⡵⢗⣟⢿⢿⢿⣿⣿⢿⢟⢝⢕⢕⢕⢄⠀⢀⢕⢕⠀⠀⠀⠄⠀⠀⠀⠀⠀⠀⠀⠀⠁⢕⢕⢕⠀⠀⢀⢕⢕⣕⢕⢀⠀⠀⠀⠀⠀⠀⠀⠀⢀⢐⢕⢕⢑⢔⠀⠀⠀⠀⠀⠀⢀⢁⢕⢕⢕⢕⢜⢇⢕⢜⢞⢻⣿⣿⣿⣧⣵⢵⢽⢻⢧⣝⣿⣿⢿⣷⣿⣿⣿⣿⣿⣿⢿⣿⣿⣷⣿⣾⣿⣿⣿⣿⣿⡿⢷⢕⢸⣿⢟⢕⢕⢕⢕⢕⢕⢕⢕⢕⢕⢕⢕⢕⢕⢕⢕⢕⢕⢕⢕⢕⢱⡵⢗⢕⢕⢕⢕⢕⢕⢕⢕⢕⢕⢕⢝⢻⢟⢟⢟⢿⣿⣿⣿⣿⣿⣿⡿⣿⡇⢜⢻⣿⢕⢕⢕⢱⢵⢕⢕⢕⢕⠀</a:t>
            </a:r>
            <a:br/>
            <a:r>
              <a:t>⢀⠀⠀⠀⠀⠈⢕⢕⢱⢕⢕⢅⢀⠀⠀⠀⠖⢕⢕⢕⢕⡕⢱⣔⡜⢝⢧⢕⠑⠄⢕⢕⢕⢔⢕⢕⢱⢕⢕⢻⡷⢕⢕⢕⢄⠀⠀⠀⠀⠀⠀⠀⠀⠀⠀⠀⠀⠀⠀⠀⠀⠁⠕⠞⠟⠇⠕⢕⢕⢕⠕⢕⢕⢕⢕⢕⢕⢕⢕⢕⡕⢇⢕⢕⢕⢔⠀⠀⠀⠐⠐⢄⢄⢀⠀⠀⠀⢠⢕⢕⢕⢔⢱⣵⢷⣾⢾⣷⣧⣔⣔⣄⣄⣔⣔⣱⣴⣵⡕⢱⢗⢇⢔⠀⠀⢀⠀⠀⠁⠁⠁⠁⢕⢕⢕⢕⣱⢕⢕⢱⢵⣿⣿⣿⡽⣕⣕⢕⢇⢕⢕⢝⢕⢕⢹⣿⣿⣿⡿⢟⢻⢿⣳⣵⣽⡕⢕⢿⢿⣿⣿⣷⡷⢳⢕⢟⢟⢇⢕⢕⢕⢕⢕⢕⢕⢕⢕⢕⢕⢕⢕⢕⣕⣱⣼⡿⢏⡕⢜⢕⢕⢕⢕⢕⢕⢕⢕⢕⢕⢕⢕⢕⣱⢕⢕⣸⣿⣿⣿⣿⣿⣽⣿⣝⡝⣝⢽⣿⣷⣼⡽⢷⢷⡕⢕⣕⣕⣕⢕⢕⠀</a:t>
            </a:r>
            <a:br/>
            <a:r>
              <a:t>⢁⠁⠐⢔⠀⠀⠀⠁⠁⠁⠁⠀⠀⠀⠀⠀⠀⢀⢔⢱⢜⢟⢟⢟⢟⢕⢜⣱⡕⡇⣱⣗⢺⢏⢕⢕⢕⢕⢗⢳⣵⡕⢱⢕⢆⠄⠀⢀⠀⠀⠀⠀⠀⠀⠀⢀⠀⠄⠤⠄⠄⠀⠐⠐⠀⠀⠁⠁⠁⠀⠀⠁⢕⢁⠁⠁⠁⠀⠀⠑⢕⢕⢕⢕⢕⢕⢕⢕⠑⠁⢁⢜⢕⢵⢄⢀⢀⢄⢕⢕⠕⠕⢝⢅⢕⢕⢱⡼⢕⢕⢻⣿⣿⣿⢟⢕⢕⢕⣱⢷⠷⠱⠕⠕⢵⢵⡔⢴⢴⢕⢵⠷⢞⢷⢷⢧⣵⣕⢕⢕⢳⣿⢟⣿⡷⡾⢿⢷⢧⣜⡇⢕⢕⢕⢕⣝⢿⡽⣕⣾⣷⣿⣿⣿⣿⡟⢕⣵⣵⢵⢜⢇⢕⢕⢕⢕⢕⢕⢕⢕⢕⢕⢕⢕⢕⢕⢕⢕⢕⢕⢕⢜⢹⣿⡟⢿⢏⢕⢕⢕⢕⢕⢕⢕⢕⣱⣕⣵⣵⣵⣷⣾⣿⣿⣷⣿⣿⣿⣿⣿⣿⣿⣿⣿⣿⣿⣿⣿⣿⣷⣧⣧⣵⡕⢕⢕⢕⣕⣱⣾⠀</a:t>
            </a:r>
            <a:br/>
            <a:r>
              <a:t>⢕⢕⢔⠀⠀⠀⠀⠀⠀⠀⠀⠀⠀⠀⠀⠀⠀⠱⢟⢗⢷⢇⠕⢕⢕⣕⡕⣟⢗⢧⢵⢕⢕⢕⢗⢏⢗⢗⢕⣟⣿⣗⢝⢕⢕⢔⢔⢓⠐⠀⠀⠀⠀⠀⠀⠀⠀⠀⠀⠀⠀⠀⠀⠀⠀⢀⢄⢄⡄⢄⢄⣱⢕⠑⠀⠀⠀⠀⢀⢄⢕⢕⢱⣷⡧⢵⢕⢕⢔⢔⣕⣕⣵⡾⣿⣿⣿⣧⣕⣕⣔⡕⣕⡍⢕⢕⣗⡗⢗⢎⢝⢕⠑⠁⠁⠁⠀⠁⠀⠀⠀⢀⢔⢔⠕⠐⠀⠀⠀⠀⠀⠀⠀⢕⢕⢕⡷⢞⢗⢕⢕⣟⣷⣝⢷⡝⢕⢕⢕⢜⢝⢟⡇⢕⢝⢿⢿⣗⣷⡟⢟⣟⣹⡜⣝⣣⢟⢕⢕⢕⢕⢕⢕⢕⢕⢕⢕⢕⢕⢕⢕⢕⢕⢕⢕⡱⢕⢱⢕⢕⡱⣵⢿⢟⢝⢕⢕⢕⢕⢕⢕⢕⢵⢱⢱⢕⣜⡿⢟⢝⢟⢝⢟⣿⣿⣿⣿⣿⣿⣿⣿⣿⣿⣿⣿⣿⣿⣿⣿⣷⣿⣿⣿⣿⣿⣿⣿⣿⣿⣿⠀</a:t>
            </a:r>
            <a:br/>
            <a:r>
              <a:t>⢕⢕⢕⢕⠐⠀⠀⠀⠀⠀⠀⠀⠀⠀⠀⠀⠔⠑⠁⠁⢕⢕⢑⢅⢕⢕⡷⠃⠑⠁⠀⠀⢱⢕⢗⢕⢷⢿⢟⢏⢱⢀⠁⠁⠁⠑⢕⢀⠀⠀⠀⠀⠀⠀⠀⠀⠀⠀⠀⠀⠀⠀⢀⣰⡕⢞⢏⠝⢕⢱⢵⢵⢇⢄⢀⢄⢔⢔⢕⣕⣱⣵⣷⣕⣕⣕⣱⣵⢷⢟⢟⡿⣷⣷⣿⣯⡝⢽⣽⢿⢟⢟⢜⢝⢝⣝⢻⣿⣿⣿⣽⡕⢄⢄⠀⠀⠀⠀⢀⢄⠑⠑⠑⠁⠀⠀⠀⠀⠀⠀⠀⢀⢀⢕⢕⣵⣵⣵⣷⣿⡇⢸⡇⢕⢕⢕⢕⢕⢱⢕⢕⢱⣧⣵⣵⣧⣾⣿⢿⢿⢞⣿⢟⢕⢕⢕⣱⢵⡼⢕⢵⢱⢧⡵⢕⢕⢕⢕⢱⢕⢕⢕⢕⢕⢜⢕⢕⢕⢜⡝⢕⢕⢕⢕⢜⢕⢕⢕⢕⢕⢕⢕⢕⢝⢝⢝⡕⢕⢕⣕⢕⢕⢱⢜⢝⢕⢕⢝⢻⣿⣿⣿⣿⣿⣿⣿⣿⣿⣿⣿⣿⣿⣿⣿⣿⣿⣿⣿⣿⣿⠀</a:t>
            </a:r>
            <a:br/>
            <a:r>
              <a:t>⢕⢕⠕⠁⠀⠀⠀⠀⠀⠀⠀⠀⠀⠀⠀⠀⢄⢔⣵⣵⡵⣕⢱⢵⢗⢟⡕⢀⠀⠀⠄⠀⠁⠁⢕⢕⢕⢕⢇⢕⢕⢕⢝⢕⠗⢄⠀⢅⢖⠀⠁⠕⠒⢆⢐⢄⠐⠀⢄⢤⢴⢵⢿⢝⢇⢱⢕⢔⢄⢕⢕⢕⢕⣕⢕⢕⢕⢗⢞⢱⢵⢽⣽⣽⣽⣽⣽⣟⣿⣷⣷⡿⢟⢟⣿⣿⣿⣿⣿⣷⣿⣟⣿⣿⣿⣿⣟⢿⢿⢻⡟⢕⢜⡝⢕⢕⢕⢵⢑⢁⢀⢀⢔⣲⣴⢴⡵⢗⢔⢕⢗⢗⢟⢕⣣⡕⢏⢹⣿⣿⣇⢕⢕⢕⢕⢕⢕⢱⣵⣵⣕⣹⢿⢿⣳⢏⢝⢕⡵⢕⢕⢕⢕⢕⢷⢷⢕⢕⢕⢕⢕⢜⢇⢕⢗⢳⢗⢗⢇⢕⢕⢕⢕⢕⢕⢕⢕⢕⢜⢕⢕⢕⢕⢕⢕⢕⢕⢕⢕⢕⢕⢕⢕⢕⢕⢕⢕⢕⢕⢕⢕⢕⢕⢕⢜⢕⢕⢕⢗⢻⢝⡻⢿⣿⢿⣿⣿⣿⣿⣿⣿⣿⣿⣿⣿⣿⣿⣿⣿⣿⠀</a:t>
            </a:r>
            <a:br/>
            <a:r>
              <a:t>⢁⢁⠑⠀⠀⠀⠀⠀⠀⠀⠀⠀⠀⠀⠀⠑⢕⢞⢟⠛⠁⠑⢕⢵⢕⢹⢕⢐⠀⠀⠄⢤⢔⢕⢕⢕⢕⡕⢺⢟⢝⢕⢕⢅⠄⠁⠁⠀⠀⠀⠀⠀⠀⠀⠀⠀⠐⢱⢵⢱⢾⢿⢿⣷⢽⢇⢜⢕⢜⢗⢿⢏⢱⢏⢉⠉⠑⠑⠕⢜⢟⢕⢜⣿⣿⣿⣿⣿⣿⡿⢯⢕⢵⢕⢿⢿⣿⣟⢟⢟⢟⢻⣿⣿⣿⣿⣿⣼⢟⢇⢹⢽⡿⣿⡿⢷⢾⢿⢧⢕⢕⢇⢕⣜⢹⢕⠁⠁⠑⠁⠀⢀⢕⢜⡝⢝⢝⢗⢻⣿⣿⣷⣵⣕⡕⢝⢷⣵⣿⣿⣿⣵⣷⡧⢝⣵⣷⣷⡧⢵⣷⣷⣧⡕⢕⢕⢕⢕⢕⢕⢕⢕⢕⢕⢕⢕⢵⢕⢕⢕⢕⢕⢕⢕⢕⣱⢧⢕⢕⢕⢕⢕⢕⢱⡱⢕⢣⢵⢕⢕⢕⢕⢕⢕⢇⢕⢕⢕⢕⢕⢱⣕⣕⢕⢕⢕⢕⢱⢵⣵⣵⣼⣕⢝⢿⣧⣝⡝⢻⢿⣿⣿⣿⣿⣿⣿⣿⣿⣿⣿⠀</a:t>
            </a:r>
            <a:br/>
            <a:r>
              <a:t>⢕⢇⢇⢔⢔⢔⢔⣔⡔⢄⣄⣄⣔⣕⢔⢕⡄⢄⢔⢄⢀⢀⢁⢉⢕⢕⢕⢕⢄⢕⢜⢕⢕⢕⢕⢕⢕⢕⢕⢇⢕⠑⠑⠑⠁⠀⠀⠀⠀⠀⠀⠀⠀⠀⠀⠀⠀⢅⢵⡵⢵⢵⣕⡕⢟⢕⢕⢸⢝⠝⢕⢗⡕⢇⢱⢔⡔⢔⣔⢵⢗⢱⢕⣸⣿⣿⢿⣿⣿⣿⣿⣇⣕⣕⣱⡵⣟⣿⣟⢗⢗⢝⡝⢝⢟⢻⣿⡿⢕⢕⢕⠕⢕⢕⢕⡕⢕⡵⣕⢔⢱⣵⣾⢾⣷⢵⣵⣔⢄⢔⢔⡕⢕⢞⢟⢗⢳⢗⢷⣽⣿⣿⣿⣿⣟⡟⢿⣿⣿⣿⢿⣿⣿⣿⣿⣿⢇⢕⢝⢇⢱⢜⣟⢝⢕⢕⢕⢕⢕⢕⢕⣕⣵⡷⢧⢷⢵⢕⢕⢕⢕⢕⢞⢗⢝⢳⢗⢇⢕⢕⢕⢕⢕⢕⢕⢕⢕⢕⢕⢕⢕⢕⢕⣕⣕⢕⢕⢕⢕⢕⢕⢕⢕⢝⢗⢷⣕⢕⢕⢻⣿⣿⣽⣿⣟⡝⢟⢝⢟⢾⣿⣿⣿⣿⣿⣿⣿⣿⣿⣿⠀</a:t>
            </a:r>
            <a:br/>
            <a:r>
              <a:t>⢕⢕⢕⢕⢀⢁⠁⠁⠑⠑⠑⠙⠝⠟⢟⢟⢿⢞⢞⣟⣗⣗⣳⡷⢧⢗⢇⣕⣕⡵⢇⢕⢕⠑⠄⢄⠀⠀⠀⠀⠀⠀⠀⠀⠀⠀⢀⢀⣴⡴⢶⢆⢰⢴⢴⢰⢵⣾⢽⢷⢗⢕⢜⢜⢇⢕⢕⢕⢔⢄⢕⠕⢕⢕⢷⢕⢕⢕⢕⢕⢕⢱⢧⢕⢜⢕⢗⢗⡞⢻⣿⣿⣿⣿⣿⣿⣿⣿⣿⣿⣿⣿⢝⢸⢝⣕⡟⢕⢕⢕⣵⣴⣕⣳⡿⢟⢇⢕⢕⢕⢜⢝⢕⢕⢕⢝⢗⢕⠕⢕⢝⢟⢝⢝⢝⢕⢕⣱⣿⣿⣿⣿⣿⣿⣿⣿⣿⣻⣿⣿⢇⢕⢕⢕⢕⢕⢕⢕⢱⢕⢕⢕⢟⢕⢵⣷⢧⢵⣕⣱⣼⣿⣿⢕⣕⢕⢕⢕⢕⢕⢕⢕⢕⢕⢕⢕⢕⢕⢕⢕⢕⢕⢕⢕⢕⢕⢕⢕⢕⢕⢕⢕⢕⢕⢕⢕⢕⢕⢕⢕⢕⢕⢱⢕⢕⢕⢝⢝⢇⢕⢿⣿⣿⣿⣿⣿⣧⣵⡕⢕⢜⢝⢝⢝⢝⢝⢏⢝⢟⣿⠀</a:t>
            </a:r>
            <a:br/>
            <a:r>
              <a:t>⢕⢕⢕⢕⢕⢕⢄⢄⢔⢕⢱⢔⢄⠀⠀⠀⠁⠑⢕⢝⢽⢟⢏⢱⢟⢏⣻⡿⣿⡿⢕⢕⢄⠀⢀⠀⠀⠀⠀⠀⠀⠀⢀⢄⣴⣵⡾⢟⢕⢜⢕⢕⢕⢕⠕⢱⢵⢕⢕⢕⢸⢗⣧⣵⣱⢽⢷⢕⢕⢕⢱⢕⢇⢕⢕⣕⢕⢕⢗⢕⢕⢕⢕⣕⣵⣕⢜⢕⢧⣵⣿⣿⣿⣿⣿⣽⣿⢿⣿⢻⣿⣿⣏⣽⣻⣷⣾⡿⢟⣟⢟⢏⢽⢏⢝⢕⢕⠕⠁⠁⠁⢅⢕⣕⢕⢕⣕⣕⣕⡔⢔⢕⢕⢕⡕⢕⢝⢳⣾⣿⣿⣿⡿⢟⢟⢟⢟⢝⢝⢇⢇⢕⢕⢜⢇⢕⢕⣕⢕⢕⢕⢕⢕⢕⢕⡿⢽⣧⣵⣕⢝⣏⡟⢟⢜⢏⢕⢕⢕⢕⢕⢕⢕⢕⢕⢕⢕⢕⢕⢕⢕⢕⢕⢕⢕⢕⢕⢕⢕⢕⢕⢕⢕⢕⢕⢕⢕⢕⢕⢕⢕⢕⢕⢕⢕⢕⢕⢕⢕⢕⢕⢹⢿⢯⣝⢝⢕⢕⢕⢕⢝⢻⢷⢕⢗⢗⢕⣱⣷⣿⠀</a:t>
            </a:r>
            <a:br/>
            <a:r>
              <a:t>⢕⢕⠁⠁⠁⠁⠁⠑⢕⢕⢕⢕⢕⣱⡖⢕⣵⣵⢵⢵⢵⡗⢗⢿⢿⣿⡿⢟⢪⢿⢝⢕⢕⢅⠁⠀⠀⠀⢀⢄⢅⣰⣵⣿⣿⣿⡷⢧⢕⢣⢱⢕⢕⢄⢔⢕⢕⢱⣾⡏⢕⢱⢽⢝⢝⣿⣿⢿⣧⡵⢗⢇⢺⢧⡵⢷⣵⣱⣽⣷⣾⣧⢕⣗⣯⣵⣷⣵⣿⣿⣿⣿⣿⣿⣿⣿⣿⣷⣿⣧⣿⣿⣇⣕⡿⢿⢿⢕⢕⢕⢕⣵⣵⣵⣕⣕⣔⡄⣄⣄⣕⣕⣱⣵⡷⢳⡞⢾⢿⣿⣿⡇⢕⢕⢕⡕⢕⢕⣿⣿⣿⣿⣿⣕⡕⢕⢕⢕⢕⢕⢕⢕⢕⢕⢕⢕⢕⢗⢜⢕⢱⡧⢕⢕⢸⣧⣕⡸⢿⢿⢿⢽⣯⢕⢕⢕⢕⢕⢕⢕⢕⢕⢕⢕⢕⢕⢕⢕⢕⢕⢕⢕⢕⢕⢕⢕⢕⢕⢕⢕⢕⢕⢕⢕⢕⢕⢕⢕⢕⢕⢕⢕⢕⢕⢕⢕⢕⢕⢕⢕⣱⣵⡕⢕⢕⢕⢕⢕⣵⣵⣕⢕⢕⢕⢞⢗⢗⣸⣿⣿⠀</a:t>
            </a:r>
            <a:br/>
            <a:r>
              <a:t>⠕⠑⠀⠔⢔⢄⢄⢀⢄⢱⢕⢼⢷⣞⣗⡕⢕⢜⢕⢜⣇⣕⣕⢱⡞⢟⢳⡕⢕⢕⢕⢕⢕⢕⢕⢴⢖⣼⢗⢺⢽⢻⢏⣽⡇⢕⢇⢱⢕⢵⣇⢼⢕⢕⢕⢕⢕⢕⢹⢷⡷⢏⢟⢻⢯⣝⡕⣜⣝⣎⢝⢝⡳⣵⣝⣪⣽⣿⣿⣿⣷⣷⣼⣿⣿⣿⣿⣿⣿⣿⣿⣿⣿⣿⣿⣿⣫⣹⡵⢾⡿⢕⢝⢝⢕⢕⢕⢕⢕⢕⢕⢕⢕⢕⢕⣕⡕⢕⢧⢽⢽⣟⢝⣵⣕⣱⢞⢳⣼⣿⣿⣿⣷⣷⣷⣾⣷⣾⣽⣿⣿⢿⢇⢕⢕⢕⢕⢕⢕⢕⢕⢕⢕⢕⢕⢕⢕⢇⢕⢕⢕⢕⢕⣿⣷⢟⢝⢞⢿⢷⢕⢕⢽⡇⢕⢕⢕⢕⢕⢕⢕⢕⢕⢕⢕⢕⢕⢕⢕⢕⢕⢕⢕⢕⢕⢕⢕⢕⢕⢕⢕⢕⢝⢗⢳⣷⣧⢕⢕⢕⢕⢕⢕⢕⢕⢕⢣⢕⢕⢸⣿⣿⣿⣕⣕⣱⣕⣕⣼⡝⢕⢜⢕⢕⢕⢕⢕⢜⡝⢟⠀</a:t>
            </a:r>
            <a:br/>
            <a:r>
              <a:t>⢔⢄⢄⢘⢟⢗⢟⠇⢗⢗⢗⢝⢟⠇⢝⢝⢝⢕⢾⣿⣿⣿⢿⣿⡷⢷⢜⢜⣧⡗⢜⡕⢕⣕⣵⢎⢕⢕⢕⢕⢕⢻⡯⢝⢝⢝⢕⣕⣵⣕⣸⣗⢕⢕⢜⣻⣿⣿⣿⣏⢕⢕⢕⢕⢕⢕⢕⢝⣽⢏⢝⣽⣿⣽⣿⣿⡿⣿⣿⣿⣿⣿⣇⣕⣵⣾⣿⣿⣿⣿⣿⣿⣿⣿⢿⡿⢿⢎⢝⢜⢕⢕⢕⢕⢕⢕⢕⢕⢕⣕⢕⢕⢝⢕⢕⢕⢕⢕⢕⢕⢕⢝⢝⢜⢕⡸⢕⢺⢯⣿⣿⣿⡿⣿⣯⣿⣕⢕⢜⣻⣿⣿⣷⣧⣵⣕⢕⡕⢕⢕⢕⢕⢕⢕⢕⢜⢕⡕⢕⢇⣵⣕⣇⣺⣿⢧⣗⣷⡕⢝⣷⣼⡇⢕⢕⢕⢕⢕⢕⢕⢕⢕⢕⢕⢕⢕⢕⢕⢕⢕⢕⢕⢕⢕⢕⢕⢕⢕⢕⢕⢕⢕⢕⢇⢕⢕⢕⢕⢕⢕⢕⢕⢕⢕⢕⢕⢕⢕⢕⢜⢏⢝⢟⢟⢟⢝⢝⢝⢝⢝⢝⢕⢇⢱⢕⢵⣵⡗⢵⣵⠀</a:t>
            </a:r>
            <a:br/>
            <a:r>
              <a:t>⣿⣟⡕⣵⢵⢕⢱⣥⣕⣕⣕⣔⣠⣔⣕⣕⣕⣕⣕⣗⢏⢕⢝⢟⢗⣸⣵⢵⢿⣷⢿⣧⣵⣿⢏⢕⢕⢕⢕⢕⢕⣾⣿⣧⣧⢕⢿⢏⢝⢻⢿⢏⢕⢱⡾⢟⢕⣧⣕⣕⣕⡕⢱⡕⢕⢕⢕⢕⢕⢱⣿⣿⢿⣿⣿⣿⣿⣽⣿⣿⣿⣿⣿⣿⣿⣿⣿⣿⣿⣿⣿⣿⣿⡟⢕⢕⢕⢕⢕⢕⢕⢕⢕⢕⢕⢕⢕⣕⣜⣽⣷⣵⢗⢗⢇⢕⢕⢕⢕⢕⢕⢕⢕⢕⢕⢜⢗⢇⢝⢟⡻⢿⢿⡟⢟⣿⡕⢕⢜⣿⣿⣿⣿⣿⣿⣿⣿⣿⣿⣵⣕⣕⣕⣕⢱⣵⣗⣗⢵⣵⣾⣾⣷⣷⣷⣾⣿⢟⢕⢕⢜⣟⢿⢿⢕⣵⡕⢕⢕⢕⢕⢕⢕⢕⢕⢕⢕⢕⢕⢕⢕⢕⢕⢕⢕⢕⢕⢕⢕⢕⢕⢕⢕⢕⢕⢕⢕⢕⢕⢕⢕⢕⢕⢕⢕⢕⢕⢜⢕⢕⢕⢇⢕⢕⢕⢕⢕⢜⢕⢕⢕⢕⢕⢕⣱⣷⣾⣿⣿⣿⠀</a:t>
            </a:r>
            <a:br/>
            <a:r>
              <a:t>⠘⠙⠝⠕⢗⢳⢿⣿⣿⣿⣿⣿⣟⣟⡟⣝⣝⣽⣝⣽⣷⣷⣷⣿⣿⣯⣽⣿⣯⡼⢽⢟⢏⢕⢕⢕⢕⢕⢕⢕⢱⣿⣏⢕⢟⢕⢕⢕⢕⡇⢕⢕⢕⣿⢕⢕⣕⣸⣿⣿⣿⣷⣱⣧⣕⢕⢕⢕⢕⢝⢿⣿⢜⢿⣿⣿⣿⢟⣿⣿⣿⣿⣿⣿⣿⣿⣿⣿⢟⢻⣿⣝⢝⢕⢕⢕⢕⢕⢕⣷⣷⣵⣕⣱⣿⢿⢟⢟⢏⢕⢕⢕⢕⢕⢕⢕⢕⢕⢕⢕⢕⢕⢕⢕⢕⢕⢕⢕⢕⣵⢕⣼⣷⣿⣾⣧⣵⣕⣵⣾⣿⣿⣿⣿⣿⣿⣿⣿⣿⣿⣿⣿⢿⢿⢝⢏⢕⣱⣵⣿⣿⣿⣿⣿⡯⢕⢇⢕⢕⢕⢟⢕⢵⢱⢕⡜⢕⢕⢕⢕⢕⢕⣕⡕⢕⢕⢕⢕⢕⣵⣵⡕⢕⢕⢕⢕⢕⢕⢕⢕⢕⢕⢕⢕⢕⢕⢕⢕⢕⢕⢕⢕⢕⢕⢕⢕⢕⢕⢕⢕⢕⢕⢕⢕⢕⢕⢕⢕⢕⢕⢕⢕⢕⢕⢜⣿⣿⣿⣿⣿⠀</a:t>
            </a:r>
            <a:br/>
            <a:r>
              <a:t>⢄⢄⢄⢄⢄⣁⢁⢁⣑⣕⣜⢝⢝⢝⢟⢟⢿⣿⣿⣿⣿⣿⣿⣿⣿⡿⢏⣕⢕⢕⢱⢕⢕⢕⢕⢕⢱⢗⢕⢕⢕⢹⣿⢟⢕⢕⢕⢇⢱⢕⡕⢕⣸⣿⣇⣵⣿⣿⢿⣿⣿⣯⡿⢿⢿⢕⢕⣕⣷⢱⢷⢟⢻⣷⣿⢜⢟⣧⢳⢿⣿⣿⣿⣿⣿⣿⣿⣿⣗⣟⢝⣕⡳⢕⢕⣱⣿⡿⢿⡿⢿⢟⢎⢝⢕⢕⢕⢕⢕⢕⢕⢕⢕⢕⢕⢕⢕⢕⢕⢕⢕⢕⢕⢕⢕⢕⢕⢕⢕⢜⢳⣿⣿⣿⣿⣿⣿⣿⣿⣿⡿⣿⣿⣿⣿⣿⣿⣿⣿⣿⣿⣵⣕⣱⣵⣷⣾⣿⣿⣿⣿⣟⣏⡝⢝⢕⢕⢕⢕⢕⢕⢕⢕⡕⢸⢽⢽⢯⢕⢜⣕⣵⣱⣷⣵⣕⡕⢕⢳⢿⢿⣷⣧⡕⢕⢕⢕⢕⢕⢕⢕⢕⢕⢕⢕⢕⢕⢕⢕⢕⢕⢕⢕⢕⢕⢕⢕⢕⢕⢕⢕⢕⢕⢕⢕⢕⢱⣵⣷⢕⢕⢕⢕⣱⣷⣿⣿⣿⣿⣿⠀</a:t>
            </a:r>
            <a:br/>
            <a:r>
              <a:t>⠓⠛⠛⠛⠛⠛⠓⠑⠓⠓⠓⠑⠘⠑⠑⠓⠓⠑⠚⠛⠛⠛⠛⠛⠛⠃⠑⠑⠘⠑⠑⠑⠃⠑⠑⠓⠃⠑⠑⠑⠑⠃⠛⠃⠑⠑⠃⠘⠑⠑⠙⠘⠛⠙⠛⠛⠛⠙⠑⠑⠓⠛⠋⠑⠑⠑⠚⠛⠑⠑⠑⠑⠛⠛⠛⠛⠛⠓⠘⠛⠛⠛⠛⠛⠛⠃⠑⠑⠓⠓⠓⠛⠛⠛⠛⠛⠙⠑⠑⠑⠑⠑⠑⠑⠑⠑⠑⠑⠑⠑⠑⠑⠑⠑⠑⠑⠑⠑⠑⠑⠑⠑⠑⠑⠑⠑⠑⠑⠑⠑⠑⠛⠛⠛⠛⠛⠛⠛⠛⠛⠛⠛⠛⠛⠛⠛⠛⠛⠛⠛⠛⠛⠛⠛⠛⠛⠛⠛⠛⠛⠛⠓⠓⠓⠃⠃⠑⠑⠑⠑⠓⠓⠚⠛⠃⠑⠑⠑⠙⠙⠑⠑⠑⠘⠙⠑⠑⠑⠑⠑⠘⠙⠙⠃⠑⠑⠑⠑⠑⠑⠑⠑⠑⠑⠑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⡵⢱⢕⢕⢕⢕⢕⢕⢕⢕⢜⢝⣝⢕⢕⢕⢕⢕⢕⢕⢕⢗⢿⣿⣿⣿⣹⡿⢇⢕⢇⢕⢕⢕⢕⢕⢕⢕⢕⡝⢏⢝⢝⢏⢝⢟⢻⣿⣿⣿⢵⢯⢽⣟⣿⣷⣵⣜⣕⣕⣕⣕⣵⣕⣕⣕⣽⣷⣿⣟⣽⣱⣿⣽⣿⡿⢿⢿⢝⢝⢵⢕⢫⣝⡿⢿⢟⢿⡿⣿⣟⡻⢯⢝⢕⢜⢕⢕⢕⢕⢕⢕⢕⢕⣝⢕⢕⢜⢝⢟⢼⣿⣿⣿⣿⣟⣕⣕⢕⢕⢕⢕⢵⢷⢵⢕⢕⢕⢸⢷⣾⣯⡕⢕⢕⣕⣕⣼⡷⢷⡟⣟⣕⢜⢟⡇⢕⢜⢕⢕⢕⢕⢕⢕⢕⢕⢕⢕⢕⢕⢝⢕⢕⢕⢕⢕⢕⢕⢧⣕⢕⢕⢕⢕⢜⢟⢝⢟⢷⣷⣵⡕⢕⢕⢕⢕⢕⢕⢕⢕⢕⢕⢕⢕⢕⢕⢕⢕⢕⢕⢕⢕⢕⢕⢕⢕⢕⢕⢕⢕⢕⢕⢕⢕⢕⢕⢕⢕⢕⢕⢕⢕⠀</a:t>
            </a:r>
            <a:br/>
            <a:r>
              <a:t>⣿⣿⣿⣿⣿⣿⣿⣿⢿⢟⢏⢕⢕⢕⢕⢕⢕⢕⢕⢕⢕⢱⣕⢕⢕⢱⡕⢕⢕⡕⢕⢝⢗⢳⢇⢕⢕⢕⢕⢕⢕⢜⢕⢕⢕⢵⢵⢕⢝⢗⢗⢷⣷⣧⣗⣎⡞⢏⢝⢗⢳⢷⢷⢷⢧⣽⣼⣿⣵⣷⣼⣿⣿⣷⣿⣿⣿⣿⣿⣯⣽⣿⣽⡹⢽⣽⡿⣟⣿⣿⣿⣟⣹⣿⡵⢵⢕⢱⣕⣷⢱⣻⢕⣗⢗⣎⡕⢞⢟⢼⣕⡕⢕⢕⢕⢕⢕⢕⢕⢜⢕⢕⢕⢇⢕⢕⣷⣵⣟⢿⢿⢷⣜⢕⢮⣝⢗⢕⢕⢕⣏⣱⣜⣟⡕⢕⣵⣷⡵⢜⣇⡕⢝⢧⡕⢕⢕⢕⢕⢕⢕⢕⢕⢕⢕⢕⢵⢵⢜⢷⢾⢕⢕⠁⠑⠕⠕⠕⢕⢕⢕⢕⢱⢵⢷⡷⢣⢵⢕⢕⢕⢕⢕⢕⢕⢕⢗⢻⣿⣿⡿⢷⢕⢕⢕⢇⢕⢕⢱⢷⣧⣕⣕⢕⢕⢕⢕⢕⢕⢕⢕⢕⢕⢕⢕⢕⢕⢕⢕⢕⢕⢕⢕⢕⢕⢕⢕⢕⢕⢕⠀</a:t>
            </a:r>
            <a:br/>
            <a:r>
              <a:t>⣿⣿⣿⣿⣿⣿⡟⢕⢕⢕⢕⢕⢕⢕⢕⢕⢕⢕⢕⢕⢕⢕⢕⢜⢕⢕⢕⢕⢕⢜⢇⢵⢕⢕⢕⢱⢕⢕⢕⢕⢕⢹⢽⢽⢗⢗⢇⢵⢕⢕⢇⢕⢗⢟⣟⣟⡟⢻⢿⢳⣕⣕⣝⣻⣻⣿⣿⣿⣿⣿⣿⣿⣿⣿⢻⢿⡻⢿⡿⢿⢿⢝⢕⢟⢿⣿⡧⢽⣿⣿⢿⢟⢟⢇⢜⣸⢷⣿⣿⣿⢿⣿⣏⣽⢕⣧⢕⢕⢕⢱⢜⡕⢕⢕⢕⢱⣧⢕⡕⢕⢕⢕⢕⣻⣿⣾⣿⣿⣝⣕⡱⣱⣷⣷⣗⣕⢜⢧⡕⢗⢇⣕⣕⢕⢜⢱⣿⣣⣵⡧⢼⣿⢿⣷⣿⣿⣷⣯⣵⣜⡏⢕⢕⢕⢕⢕⡕⢕⢕⢟⢕⠑⠀⠀⠀⠀⢄⢄⢔⣱⣾⢏⣱⢞⢟⢝⢗⢇⢕⠑⢕⢕⢕⢧⢇⢕⢕⢱⢿⢧⣵⢵⢕⢱⢇⢕⢱⢎⢕⢕⢝⣝⣝⡟⢳⢎⢕⢗⢳⢗⣕⡕⢵⢷⣷⣷⣷⢷⢵⢗⢇⢱⢗⢵⢵⢵⢕⢕⢱⢵⠀</a:t>
            </a:r>
            <a:br/>
            <a:r>
              <a:t>⣿⣿⣿⢿⢟⢇⢕⢕⢕⢕⢕⢕⢕⢕⢕⢕⢕⢕⢕⢕⢕⢕⢕⢕⢕⢕⢕⢕⢕⢕⢕⢜⢕⢕⢕⢕⢱⢗⢕⢗⢕⢱⢕⢕⢕⢕⢕⢕⢕⠕⢕⢕⢕⢕⢕⢝⡝⢟⢟⢝⢿⢿⣽⣗⣟⣻⣿⣿⣿⣿⣿⣽⣕⣝⢱⣵⡕⡻⢇⢵⢵⢱⢕⢕⣱⣮⡜⢵⢵⣿⣿⣷⣾⣿⡟⢿⣿⣿⣿⣿⣿⢿⢟⢝⢕⢕⠕⠑⢕⢜⢇⢕⢻⣿⣾⣧⡕⢜⢻⣕⢱⣕⢜⢗⢕⢕⢜⣱⣽⡵⢕⢝⢗⢪⡿⢇⢳⢧⣕⢟⣟⢟⢟⢟⢱⢕⢕⢽⢿⣕⡕⢟⢻⢿⢿⣷⡏⢱⣵⣿⣇⢕⢕⢕⢏⣵⡕⢕⢕⢕⢔⢔⠑⠐⠑⢕⢕⢕⢜⢝⢗⢜⢕⢕⢕⢕⢕⢕⢕⢕⢕⢕⣼⡟⣵⡵⢕⢕⢵⢞⢝⢕⢕⢪⢕⢕⢕⢕⢕⢕⢕⢹⢷⢟⢗⢗⢕⢕⢕⣳⣾⣻⣟⣏⣝⣕⢵⣵⣵⣵⢵⢕⢕⢕⢕⢕⢕⢕⢕⢕⠀</a:t>
            </a:r>
            <a:br/>
            <a:r>
              <a:t>⣹⣿⡟⢝⢝⢕⢕⢕⢕⢕⢕⢕⢕⢕⡕⢕⢕⢕⢕⢕⢕⢕⢕⠕⢕⢕⢕⢕⢕⢕⢕⢕⢕⢕⢕⢕⢕⢕⢕⠕⠁⠑⠕⠁⠀⢀⢕⢕⠁⠀⢔⢕⢕⢕⢕⢜⢜⢕⢇⢕⢕⢜⢝⢝⢝⢕⢕⢜⢜⢝⢟⢟⢟⢟⢟⢟⢟⢹⣯⢽⣹⣿⡿⢝⢝⢝⢕⢕⢕⢕⢼⢝⢿⣇⢕⢕⢝⢝⢇⠑⢕⢕⠕⠑⠀⠀⠀⠀⠁⠜⠝⠝⠝⢝⢏⢝⢟⣺⡎⢕⢸⢝⡝⢝⢗⢕⢕⢕⢱⣵⣽⡕⢕⢱⢵⢵⢕⡕⢜⢏⢝⢕⢕⢕⢕⢕⢕⢕⢕⢜⢕⢕⢕⣱⣕⣜⡏⢕⢕⢝⢕⣷⢧⢕⣕⣕⣕⡕⢕⠁⠕⢕⢕⢔⢕⢕⢕⢕⣕⣱⢵⢕⢕⢇⢕⢕⢕⢳⣧⣱⢵⢕⢕⡕⢕⢕⢕⢕⢕⢕⢕⢕⠇⠕⢕⢕⢕⢕⢕⢕⢕⢕⢕⢕⢕⢕⢕⢕⢕⢕⢕⢕⢕⢝⡏⢜⢕⢕⢜⢕⢕⢕⢕⢕⢕⢗⢕⢗⢗⣕⠀</a:t>
            </a:r>
            <a:br/>
            <a:r>
              <a:t>⣿⣿⣟⢕⢕⢕⢕⢕⢕⢕⢕⢕⢕⢕⠕⢕⢕⠕⠗⢕⢕⢕⠕⠐⠀⢕⢕⢕⠁⠀⢕⢕⠕⠕⠑⠑⠁⠁⢀⢀⠀⠀⠀⠑⠑⠁⠀⠀⠀⠀⠁⠑⠑⠕⠑⠕⠕⠕⢕⢕⢕⢕⢕⢕⢕⢕⢕⢕⢕⢕⢕⢕⢕⢕⢗⢕⡕⢗⢵⢼⢵⢎⢕⢕⢕⢕⢕⢕⢕⢕⢕⢕⢕⢗⢕⢕⢕⠕⠁⠀⠑⠑⠀⠀⠀⠀⠀⠀⠀⠀⠀⠀⠀⠀⠁⠑⠜⢕⢗⡕⢕⢕⢜⢇⢕⢕⢕⢕⢻⣕⢜⢝⢇⢕⢝⢏⢕⢕⢕⢕⢕⢕⢕⢕⢕⢕⢕⢕⢕⢕⢕⢕⢕⢕⢕⢕⢕⢕⢕⢕⢕⢕⢕⢕⣼⢟⢕⢕⢕⢕⢕⢁⢁⢅⢕⢱⣕⡕⢕⣗⢕⣕⢕⡕⢕⣕⢕⡕⢗⢕⢜⢝⢟⢱⢵⢵⢧⡕⢕⢀⢀⠕⢔⠄⠁⠑⢕⢕⢕⢳⢗⡕⢕⢕⢱⣕⡱⢕⢕⢕⢕⢕⢕⡕⢕⢕⢕⢝⢱⢕⢕⢕⢕⢕⢕⢏⢕⢕⢕⢝⠀</a:t>
            </a:r>
            <a:br/>
            <a:r>
              <a:t>⢟⣾⣿⣷⣵⢕⢕⢕⢕⢕⢕⢑⢑⢕⠀⠄⢅⢐⢄⢔⢕⢕⢔⢄⢔⢕⢁⢑⠄⠕⠕⠑⠁⢄⢄⢔⢔⢑⠅⠀⠀⠁⠀⠀⠀⠀⠀⠀⠀⠀⠀⠀⠀⠀⠀⠀⠀⠀⠀⠀⠁⠁⠁⠑⠑⠑⠕⠕⠕⠕⠕⠕⢕⢕⢕⢕⢕⢕⢕⢕⢕⢳⣷⣕⣣⣱⣵⣱⣕⣵⢇⢕⢕⢕⢕⢕⢕⢕⢀⠀⠀⠀⠀⠑⠀⠀⠀⠀⠀⠀⠀⠀⠀⠀⠀⠀⠀⠀⠁⠁⠁⠁⠑⠑⠑⢔⢕⢕⠑⠑⠑⢕⠕⠑⠑⠁⠁⠁⠁⠀⠑⠑⠑⠑⠑⠑⠕⢕⢕⢕⢕⢕⢕⢕⢕⢕⢜⢕⢕⢕⢕⢕⢕⢕⢝⢕⢕⢕⢕⢕⢕⢕⠑⢔⢕⠘⠝⠕⠕⠑⠁⠁⠑⠑⠕⠕⠑⠑⢕⢕⠑⠕⢇⢕⢕⢕⢕⢕⢕⡕⢕⢕⢄⠀⠀⠀⠁⠕⢕⣕⢕⢕⢕⢕⢕⢟⢕⢕⢕⢕⢝⣫⣽⢕⢕⣕⢕⢕⢱⢕⢕⢕⢕⢕⢕⢕⢕⢕⢱⢷⠀</a:t>
            </a:r>
            <a:br/>
            <a:r>
              <a:t>⢎⢕⢜⢝⢕⢕⢕⢕⢕⢕⢕⢕⢕⠁⠀⠐⠕⠕⠑⢕⢕⢕⢕⢔⠑⠑⠑⠁⠀⢁⢄⢄⢅⠕⠕⠕⠀⠀⠀⠀⠀⠀⠀⠀⠀⠀⠀⠀⠀⠀⠀⠀⠀⠀⠀⠀⠀⠀⠀⠀⠀⠀⠀⠀⠀⠀⠀⠀⠀⠀⠀⠀⠀⠀⠀⠀⠀⠀⠑⠘⠝⢎⢟⢿⣿⣿⣿⡟⢟⢕⠕⠑⠕⢕⢕⢕⢕⢕⢕⢔⢔⢔⢕⢑⠀⠀⠀⠀⢀⠀⢔⠀⢀⠀⠀⠀⠀⠀⠀⠀⠀⠀⠀⠀⠑⠑⠑⠀⠀⠀⠀⠀⠀⠀⠀⠀⠀⠀⠀⠀⠀⠀⠀⠀⠀⠀⠀⢕⢕⢕⢕⢕⢕⢕⢇⢕⢕⢕⢕⢕⢕⢕⢕⢕⢕⢕⢕⢕⢕⢕⢕⢕⢕⢕⢔⢔⢔⢔⢔⢄⢔⢄⢄⢔⣕⢕⢔⢔⠕⠁⠀⠀⢔⢕⠑⠕⢕⢕⢕⢕⢕⢕⢕⠕⠁⠀⠀⢀⢕⢕⢕⢕⢞⢝⢧⣾⣾⣧⣵⣷⣿⣿⣿⣾⣿⡿⢕⢕⢕⢕⢕⢕⢕⢕⢕⢕⢕⢕⢕⢕⠀</a:t>
            </a:r>
            <a:br/>
            <a:r>
              <a:t>⢕⢧⡵⢕⠑⠁⢅⢅⢅⢕⢕⢕⢕⠔⠀⠀⢄⠔⠐⠑⠑⢔⢀⢀⢕⢄⠀⠀⠐⠐⠑⠁⠁⠀⠀⠀⠀⠀⠀⠀⠀⠀⠀⠀⠀⠀⠀⠀⠀⠀⢀⢀⢀⢀⢀⢁⢑⢑⢕⠕⠕⠕⢕⢕⢀⢀⠀⠀⠀⠀⠀⠀⠀⠀⠀⠀⠀⠀⠀⠀⠀⠀⠁⢁⢕⢜⢕⢑⠑⠑⠀⠀⠀⠀⠁⠑⠑⠑⠑⠕⠕⠕⠕⢕⢕⢕⢔⢔⢕⢕⢕⠀⠀⠕⢕⢕⢀⠀⠀⠀⠀⠀⠀⠀⠀⠀⠀⠀⠀⠀⠀⠀⠀⠀⠀⠀⠀⠀⠀⠀⠀⠀⠀⠀⠀⢔⢕⢑⠑⢕⢕⠑⠑⠕⠑⠑⠕⠁⠀⠀⠁⠁⠑⠑⠕⢕⢕⢕⠕⢕⠑⠝⠕⢕⢕⢕⢕⢕⠕⠕⠕⢕⠕⠕⠕⠕⠕⠔⠀⠀⠀⠀⠀⠁⠀⠀⠀⠀⠁⠑⠁⠀⠀⢀⠀⢀⢄⢕⢕⢕⠕⢑⢕⢕⢕⢕⢟⢟⣿⣧⣿⣿⣿⣿⡟⢕⢕⠑⠀⠀⠁⠕⢕⢕⢕⢕⢕⢕⢕⢕⠀</a:t>
            </a:r>
            <a:br/>
            <a:r>
              <a:t>⠕⢕⢕⢕⢄⢔⢕⠕⠑⠁⠀⠁⠑⠀⠔⠕⠁⠀⠀⠀⢄⢕⢅⠑⠕⢕⢀⠀⠀⠀⠀⠀⠀⠀⠀⠀⠀⢀⢀⢄⠄⠔⠐⠐⠀⠀⠀⠀⠀⠀⠀⠀⠁⠑⢕⠕⠄⠀⠀⠀⠀⠀⠀⠀⠀⠀⠀⠀⠀⠀⠀⠀⠀⠀⠀⠀⠀⠀⠀⠀⠀⠀⠀⠀⠀⠀⠁⠁⠁⠁⠁⠀⠀⠀⠀⠀⠀⠀⠀⠀⠀⠀⠀⠁⠁⠕⠕⢕⢕⢕⢕⢕⢔⢕⢕⢕⢕⢄⢄⢀⠀⠀⠀⠀⠀⠀⠀⠀⠀⢀⠀⠀⠀⠀⠀⠀⠀⠀⠀⠀⠀⠀⠀⠀⠀⠀⠀⢕⢔⠔⠑⠀⢀⢀⠀⠀⠀⠀⠀⠀⠀⠀⠀⠀⠀⠀⠕⢅⠁⠐⢐⢄⢀⠀⠀⠀⠑⠑⠁⠕⢕⢔⠄⠄⠀⠀⢅⢅⠑⠀⠀⠀⠀⠀⠀⠀⠀⠀⠀⠀⠁⠑⢕⡕⢕⢕⢕⢕⢅⢔⢔⢕⢕⠕⢑⢕⢕⢕⢕⢕⢏⢕⢝⢝⢟⢕⢅⢀⠀⢄⢔⢄⢀⢑⢕⢕⢕⢕⢕⢕⠀</a:t>
            </a:r>
            <a:br/>
            <a:r>
              <a:t>⠀⠁⠁⠀⠀⠀⠁⠀⠀⠀⠀⠀⠀⢄⠀⠀⠀⠀⢀⢀⢁⢕⢕⠀⠀⠁⢕⠀⠀⠀⠀⠀⠀⠀⠀⠀⢔⠕⠁⠀⠀⠀⠀⠀⠀⠀⢄⠄⢔⢔⢄⢄⢄⢔⢕⢔⠔⠁⠀⠀⠀⠀⠀⠀⠀⠀⠀⠀⠀⠀⠀⠀⠀⠀⠀⠀⠀⠀⠀⠀⠀⠀⠀⠀⠀⠀⠀⠀⠀⠀⠀⠀⠀⠀⠀⠀⠀⠀⠀⠀⠀⠀⠀⠀⠀⠀⠀⠁⠑⠑⠑⠑⠐⠁⠁⠁⠕⢕⢕⢕⢔⠔⠄⠀⢀⢀⠀⠀⠀⠑⠁⢐⢄⠀⠀⠀⠀⠄⢀⠀⠀⠀⠀⠀⠀⠀⠀⠀⠀⠁⠀⠀⠀⠁⠀⠀⠄⠀⠀⠀⠀⠀⠀⢀⢀⢀⠀⠑⢀⠀⠀⠀⠀⠁⠀⠀⠀⠀⠀⠀⠁⢕⢀⢀⢄⢔⢔⢁⢄⢄⢔⢕⢀⠀⠀⠀⠀⠀⠀⠀⠀⢀⢜⢕⢕⢕⢕⢕⢕⢕⢕⢕⠑⠔⠀⢐⢕⢕⢕⢕⢕⢕⢕⢕⢔⢔⢕⢔⢔⢕⢕⢕⢕⢕⢕⢕⢕⢕⢔⢕⠀</a:t>
            </a:r>
            <a:br/>
            <a:r>
              <a:t>⢕⠀⠁⠁⢀⢀⠀⠀⠀⠀⠀⠀⠀⠁⠐⠀⠀⠀⠁⠐⠁⠁⠁⢀⢄⢄⠕⠀⠀⠀⠀⠀⠀⠀⠀⢄⠑⠀⠀⠀⠀⠀⠀⠀⠀⢀⢕⢑⢕⢕⢕⢕⠕⠕⠕⠁⠁⠀⠀⠀⠀⠀⠀⢄⢀⠀⠀⠀⠀⠀⠀⠀⠀⠀⠀⠀⠀⠀⠀⠀⠀⠀⠀⠀⠀⠀⠀⠀⠀⠀⠀⠀⠀⠀⠀⠀⠀⠀⠀⠀⠀⠀⠀⢀⢀⢀⠀⢀⠀⠀⠀⠀⠀⠀⠀⠀⠀⢁⠕⠕⠕⠕⢕⢕⢕⢕⢀⢀⢅⢕⢕⢕⢕⢑⢀⢀⢀⢀⢔⠄⠀⠀⠀⠀⠀⠀⠀⠀⠀⠀⠀⢄⢕⢕⢔⢄⢄⢀⢀⢀⢀⢀⠀⠀⠀⠁⠑⠕⠐⠄⠄⢄⢄⢀⢀⠀⢀⢀⢀⢔⢔⢕⢕⢕⢕⢕⢕⢕⢕⢕⢕⢕⢕⢕⢐⢄⢄⢄⢄⢄⢔⢕⢕⢕⢕⢔⢕⢕⢕⢕⢕⢕⢕⢕⢕⢕⢕⢕⢕⢕⢕⢕⢕⢕⢕⢕⢕⢕⢕⢕⢕⢕⢕⢕⢕⢕⢕⢔⢔⢕⠀</a:t>
            </a:r>
            <a:br/>
            <a:r>
              <a:t>⢕⢕⢕⢕⠑⠁⠀⠀⠀⠀⠀⠀⠀⠀⠀⠀⠀⠀⠀⠀⢄⢄⠀⠑⠁⠁⠀⠀⠀⠀⠀⠀⠀⠀⠀⠀⠀⠀⠀⠀⠀⠀⠀⠀⠐⢕⢕⢕⢅⠐⠀⠀⠀⠀⠀⠀⠀⠀⠀⠀⠀⠀⠀⠀⠁⠁⠔⢄⠀⠀⠀⠀⠀⠀⠀⠀⠀⠀⠀⠀⠀⠀⠀⠀⠀⠀⠀⠀⠀⠀⠀⠀⠀⠀⠀⠀⠀⠀⠀⠀⠀⠀⠀⠐⢁⠑⢅⠕⢑⢄⢄⢀⢔⢄⢄⢀⠀⠐⠕⢀⠀⠀⠀⠀⠁⠀⠀⠀⠑⠕⠕⢕⢕⠕⢕⢕⢕⢕⢕⢄⢔⢔⢔⢔⠔⠔⢕⢕⢕⢔⢔⢔⢁⠀⠀⢑⢕⢕⢕⢕⢕⢕⢕⢕⢕⢕⢕⢔⢕⢕⢕⢕⢕⢕⢕⢕⢕⢅⢕⢅⢅⢕⢕⢕⢕⢕⢕⢕⢕⢕⢕⢕⢕⢔⢔⠕⠕⠕⢕⢕⢕⢕⢕⢕⢕⢕⢕⢕⢕⢕⢕⢕⢕⢕⢕⢕⢕⢕⢕⢕⢕⢕⢕⢕⢕⢕⢕⠕⢕⢕⠕⢕⢕⢕⢕⢕⢕⢑⢁⢀⠀</a:t>
            </a:r>
            <a:br/>
            <a:r>
              <a:t>⢐⢐⠀⢀⠀⠀⠀⠀⠀⠀⠀⠀⠀⠀⠀⠀⠀⠀⠀⠀⠑⠕⠑⠀⠀⠀⠀⠀⠀⠀⠀⠀⠀⠀⠀⠀⠀⠀⠀⠀⠀⠀⠀⠀⠀⠀⠁⠁⠁⠀⠀⠀⠀⠀⠀⠀⠀⠀⠀⠀⠄⠀⠀⠀⠀⠀⠀⠀⠁⠀⠀⠀⠀⠀⠀⠀⢀⠀⠀⠀⠀⠀⠀⠀⠀⠀⠀⠀⠀⠀⠀⠀⠀⠀⠀⠀⠀⠀⠀⠐⠐⠔⠄⠁⠀⠀⢀⠅⠄⢕⠑⢕⢕⢁⠅⢁⠑⠀⠀⠀⠀⠀⠀⠀⠀⠀⠀⠀⠀⠀⠀⠁⢕⢔⠐⢕⢕⢕⢕⢕⢕⢕⢕⢕⢕⢕⢕⢕⢕⢕⢕⢕⢕⢕⢕⢕⢕⢕⢕⢕⢕⢕⢕⢕⢕⢕⢕⢕⢕⢕⢕⢕⠕⢕⢕⢕⢕⢕⢕⢕⢕⢕⢕⢕⢕⢕⢕⢕⢕⢑⢕⢕⢕⢕⢕⢕⠀⠀⠑⠑⢕⢕⢕⢕⢕⢕⢕⠄⠄⢕⢕⢕⢕⢕⢕⢕⢕⢑⠑⠁⠀⠀⢔⢀⢁⠁⠁⠐⠑⢕⠀⠁⠑⠑⠑⢑⠑⠁⠁⠁⠀</a:t>
            </a:r>
            <a:br/>
            <a:r>
              <a:t>⠑⠑⠀⠀⢄⢄⢄⠀⠀⠀⠀⠀⠀⠀⠀⠀⠀⠀⠀⠀⠀⠀⠀⠀⠀⠀⠀⠀⠀⠀⠀⠀⠀⠀⠀⠀⠀⠀⠀⠀⠀⠀⠀⠀⠀⠀⠀⠀⠀⠀⠀⠀⠀⠀⠀⠀⠀⠀⠀⠀⠀⠀⠀⠀⠀⠀⠀⠀⠀⢔⢀⠀⠀⠀⠀⠀⠀⠀⠀⠀⠀⠀⠀⠀⠀⠀⠀⠀⠀⠀⠀⠀⠀⠀⠀⠀⠀⠀⠀⠀⠀⠀⠀⠀⠄⠀⠀⠀⠀⠀⠀⠑⠑⢕⢔⢔⢅⢐⠀⠀⠀⠀⠀⠀⠀⠀⠀⠀⠀⠀⠀⢀⠁⠕⠀⢁⠑⢕⢕⢕⢕⢕⢕⢕⢕⢕⢕⢕⢕⢕⢕⢕⢕⢕⢕⢕⢕⢕⢕⢕⢕⢕⢕⢕⢕⢕⢕⢕⢕⢕⢕⢕⢕⢕⢕⢕⢕⢕⢕⢕⢕⢕⢕⢕⢕⢕⢕⢕⢑⢕⢕⢕⢕⢕⢕⢕⢔⢀⢀⢑⠑⠀⠁⢕⢕⢕⢕⢔⠄⢕⢕⢕⢕⢕⢕⢕⢕⢕⢅⢅⢄⢄⢕⢕⢕⢔⢔⢀⢀⢕⢄⢕⢕⢔⢔⢔⢕⢑⢁⠑⠀</a:t>
            </a:r>
            <a:br/>
            <a:r>
              <a:t>⠀⠀⠀⠀⠕⢕⢕⢕⢄⠀⠀⠀⠀⠀⠀⠀⠀⠀⠀⠀⠀⠀⠀⠀⠀⠀⠀⠀⠀⠀⠀⠀⠀⠀⠀⠀⠀⠀⠀⠀⠀⠀⠀⠀⠀⠀⠀⠀⠀⠀⠀⠀⠀⠀⠀⠀⠀⠀⠀⠀⠀⠀⠀⠀⠀⠀⠀⠀⠀⠀⠁⠑⠔⢄⠀⠀⠀⠀⠀⠀⠀⠀⠀⠀⠀⠀⠀⠀⠀⠀⠀⠀⠀⠀⠀⠀⠀⠀⠀⠀⠀⠀⠀⠀⠀⠐⢄⠀⠀⢀⢑⠄⢁⢄⠕⠕⢑⢕⠅⢐⠀⠀⠀⠀⠀⠀⠀⠀⠀⠀⠀⠑⢔⢄⢀⠕⢕⢕⢕⢕⢕⢕⢕⢕⢕⢕⢕⢕⢔⢀⢁⠑⠑⠑⠑⠑⠑⠑⠑⠑⠑⠕⠐⢕⢕⢕⢕⢇⢗⢕⢕⣕⣕⣕⢱⡵⢕⢕⢕⢕⢕⢕⢕⢕⢕⢕⢕⢕⢕⢕⢕⢕⠕⠕⠕⠕⠅⠁⠅⠅⠁⠀⢀⠄⠑⠑⠑⠑⢀⢀⠁⠑⠑⠕⠕⠑⠑⠑⠁⠀⢄⢕⢕⢕⢕⢕⢕⢕⢕⠕⢕⢕⢕⢕⠕⠁⠑⠕⠁⢑⠀</a:t>
            </a:r>
            <a:br/>
            <a:r>
              <a:t>⠀⠄⠄⠀⠀⠑⠕⢕⢕⢔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⠑⠁⢔⢄⠀⢀⢀⠕⠁⠑⢕⢑⢕⢕⢄⠄⢀⠀⠀⠀⠀⠀⠀⠀⢔⢕⢔⠁⠁⠁⠕⢅⢕⢕⢕⢕⢕⢕⢕⢕⢕⢕⢕⢕⢕⢕⢕⢕⢕⢀⠀⠀⠀⠀⠀⠀⠀⠀⠁⠕⢕⠱⢕⢕⢕⢕⢕⣵⣵⣾⣵⣕⣕⣕⢕⢕⢕⢝⢕⢕⢕⢕⢄⢄⢀⠀⠀⠀⠄⢄⢀⢀⢀⢀⢀⢀⠀⠐⠐⠑⠑⢔⢄⢔⢔⢔⢔⢔⢕⢕⢔⢅⢄⢕⢕⢕⢕⢕⢕⢕⠁⠀⠀⠀⠀⠀⢁⢑⢄⠀⠀⠀⠕⢕⠀</a:t>
            </a:r>
            <a:br/>
            <a:r>
              <a:t>⠀⠀⠀⠀⠀⠀⠀⠁⠕⢕⢕⠀⠀⠀⠀⠀⠀⢄⠄⠀⠀⠀⠀⠀⠀⠀⠀⠀⠀⠀⠀⠀⠀⠀⠀⠀⠀⢀⠀⠀⠀⠀⠀⠀⠀⠀⠀⠀⠀⠀⠀⠀⠀⠀⠀⠀⠀⠀⠀⠀⠀⠀⠀⠀⠀⠀⠀⠀⠀⠀⠀⠀⠀⠁⠑⠁⠔⠀⠀⢔⢄⢄⢀⢀⠀⠀⠀⠀⠀⠀⠀⠀⠀⠀⠀⠀⠀⠀⠀⠀⠀⢀⠀⠀⠀⠀⠀⠀⠑⢕⢕⢕⢕⢕⢕⢀⢀⠁⢑⠕⠄⢁⠁⠐⠀⠀⠀⠀⠀⠀⠁⠁⠀⠀⠀⠀⠀⠀⠁⠕⢕⢕⢕⢕⢑⢑⢑⢑⠑⠑⠑⠑⠑⠑⠑⠑⠔⢔⢔⢔⢄⢀⢀⠀⠀⠐⠁⠑⠑⠕⠕⠕⢕⢕⢹⢟⢻⢿⢟⣗⣜⢟⢟⢗⢵⢷⢗⢣⢕⢕⢕⢕⢕⢕⢔⢕⣕⢕⢕⢕⢕⢕⢑⢕⢔⢕⢕⢑⢑⢁⢁⢅⢕⢕⢕⢑⢕⢕⠕⠕⢕⢕⢕⢕⢕⢕⢔⢄⢄⢕⢕⢄⢐⠀⠀⠀⠀⠀⠀⠁⠀</a:t>
            </a:r>
            <a:br/>
            <a:r>
              <a:t>⠀⠀⠀⠀⠀⠀⠀⠀⠀⠁⠑⠀⠀⠀⠀⠀⠑⢕⠀⠀⠀⠀⠀⠀⠀⠀⠀⠀⠀⠀⠀⠀⠀⢄⠄⠀⠁⠀⠀⠀⠀⠀⠀⠀⠀⠀⠀⠀⠀⠀⠀⠀⠀⠀⠀⠀⠀⠀⠀⠀⠀⠀⠀⠀⠀⠀⠀⠀⠁⠀⠀⠀⠀⠀⠀⠀⠀⠀⠀⠀⠀⠀⠁⠁⠁⠀⠁⠐⠀⠀⠀⠀⠀⠁⠑⠐⠀⠀⠀⠑⠑⠕⠕⠄⢄⢀⠀⠀⠀⠄⢅⢑⢕⢕⢕⢑⠑⠕⢅⠁⠀⠀⠀⠀⠀⠀⠀⠀⠀⠀⠀⠀⠀⠀⠀⠀⠀⠀⠀⠄⠀⠅⢕⢕⢕⢕⢕⢕⢕⠑⠐⠐⠐⠀⠑⠑⠑⠑⠁⠁⠀⠀⠀⠀⠀⠀⠀⠀⠀⠀⠀⠀⠀⠁⠑⠁⠑⠑⠘⢕⢕⢕⢕⢕⢕⢕⢕⢝⢕⢕⢳⢷⢇⢗⢵⢵⢻⢟⢇⠜⠑⠌⢕⢕⢕⢕⢕⢕⢕⢕⢕⢑⠔⠀⢕⢕⢕⢔⢕⢕⢕⢕⢕⢕⢕⢕⢕⢕⠕⢕⢕⢕⠁⠀⠁⠀⠄⠀⠀⠀⠀</a:t>
            </a:r>
            <a:br/>
            <a:r>
              <a:t>⠀⠀⠀⠀⠀⠀⠀⠀⠀⠀⠀⠀⠀⠀⠀⠀⠀⠀⠀⠀⢀⢀⡀⠀⠀⠐⠐⠐⠀⠀⠀⠀⠀⠀⠀⠀⠀⠀⠀⠀⠀⠀⠀⠔⠀⠀⠀⠀⠀⠀⠀⠀⠀⠀⠀⠀⢄⠀⠀⠀⠀⠀⠀⠀⠀⠀⠀⠀⠀⠀⠀⠀⠀⠀⠀⠀⠀⠀⠀⠀⠀⠀⠀⠀⠀⠀⠀⠀⠀⠀⠀⠀⠀⠀⠀⠀⠀⠀⠀⠀⠀⠀⠀⠀⠀⠀⠀⠀⠀⠄⠀⠀⠁⠁⠁⠑⠑⠕⠔⠄⢄⠀⠀⠀⠀⠀⠀⠀⠀⠀⠀⠀⠀⠀⠀⠀⠀⠀⢀⢀⢑⢑⢑⢕⢕⢕⢕⢕⢕⢔⠄⠀⠀⠀⠀⠀⠀⠀⠀⠀⠀⠀⠀⢀⠀⠀⠀⠀⠀⠀⠀⠀⠀⠀⠀⠀⠀⢀⢔⢕⢕⢕⠁⢕⡕⢕⡕⢕⢕⢕⢕⢕⢕⢕⢑⠑⠑⠑⠀⠀⠀⠀⠀⠑⠑⠐⠑⠑⠑⠑⠑⢕⢔⢕⢕⢕⢑⢕⢕⢕⢕⢕⢕⢅⢕⢕⠕⠕⢑⠁⠀⠀⠀⠀⠀⠀⢀⢀⢀⢔⠀</a:t>
            </a:r>
            <a:br/>
            <a:r>
              <a:t>⠀⠀⠀⠀⠀⠀⠀⠀⠀⠀⠀⠀⠀⠀⠀⠀⠀⠀⠀⠀⠀⠁⠀⠀⠀⠀⠀⠀⠀⠀⠀⠀⠀⠀⠀⠀⠀⠀⠀⠀⠀⠀⠐⠀⠀⠀⠀⠀⠀⠀⠀⠀⠀⠀⠀⠀⠀⠀⠀⠀⠀⠀⠀⠀⠀⠄⠀⠀⠀⠀⠀⠀⠀⠀⠀⠀⠀⠀⢀⠀⠀⠀⠀⠀⠀⠀⠀⠀⠀⠀⠀⠀⠀⠀⠀⠀⠀⠀⠀⢀⠀⠀⠀⠀⠀⠀⠀⠀⠀⠀⠁⠐⠄⠀⠀⠀⠀⠀⠀⠀⠀⠀⠀⠀⠀⠀⠀⠀⠀⠀⠀⠀⠀⠀⠀⠀⠀⠀⢀⠀⠁⠕⠑⠐⠕⠕⠕⠅⠁⠁⠀⠀⠀⠀⠀⠀⠀⠀⠀⠀⠀⢄⢔⢔⢔⢔⢔⢔⢕⢔⠕⠑⠐⠔⢔⢕⢕⢱⢵⢵⢵⢕⢕⢕⢜⢕⢕⢕⢕⠕⠑⠕⢅⢀⢁⢕⠀⠀⠀⢀⢀⢀⠀⠀⠀⠀⠀⠀⠀⠀⠀⠁⠁⠑⢕⢕⢕⢕⢕⢕⢕⢕⢕⢕⠀⠀⠀⠀⠁⠁⠀⠀⠀⠔⢕⢕⢕⡕⢕⢕⠀</a:t>
            </a:r>
            <a:br/>
            <a:r>
              <a:t>⠀⠀⠀⠀⠀⠀⠀⠀⠀⠀⠀⠀⠀⠀⠀⠀⠀⠑⠁⠀⠀⠀⠀⠀⠀⠀⠀⠀⠀⠀⠀⠀⠀⠀⠀⠀⠀⠀⠀⢄⢔⣰⢕⢑⢀⠀⠄⢄⠔⢖⠐⠀⠀⠀⠀⠀⠀⠀⠀⠀⠀⠀⠀⠀⠀⠀⠀⠀⠀⠀⠀⠀⠀⠀⠀⠀⠀⠀⠀⠀⠀⠀⠁⠁⠀⠀⠀⠀⠀⠀⠀⠀⠀⠀⠀⠀⠀⠀⠀⠀⢅⢐⢀⠀⠀⠀⠀⠀⠀⠀⠀⠀⠀⠀⠀⠀⠀⠁⠀⢀⠐⠀⠄⠀⠀⠀⠀⠀⠀⠀⠀⠀⠀⠀⠀⠀⠀⠀⠀⠀⠀⠀⠀⠀⠀⠀⠀⠀⠀⠀⠀⠀⠀⠀⠀⠀⠀⠀⢀⢀⢕⢝⢹⢹⢟⢕⣇⢕⢕⢕⢔⡰⢵⢷⢕⢜⢹⡿⢗⢗⢗⢗⢏⢝⡕⢕⢕⢕⢕⢄⢄⠅⢅⢁⢄⠀⠄⢀⠀⠄⠄⠄⠀⠀⠐⠕⠕⠕⢔⢔⠔⠔⠔⢕⠕⠑⠑⠑⠑⠁⠀⠁⠁⠐⠄⠀⠀⠀⠀⠑⢕⢀⢀⠐⠐⠑⠕⠁⠑⢕⠀</a:t>
            </a:r>
            <a:br/>
            <a:r>
              <a:t>⠀⠔⠐⠐⠀⠁⠁⠐⠄⠀⠀⠀⠀⠀⠀⠀⠀⠀⠀⠀⠀⠀⠀⠀⠄⠀⠀⠀⠀⠀⠀⠀⠀⠀⠀⠀⠀⠀⢄⢕⢕⢷⠗⢕⢇⢱⢕⢕⠀⠀⠀⠀⠀⠀⠀⠀⠀⠀⠀⠀⠀⠀⠀⠀⠀⠀⠀⠀⠀⠀⠀⠀⠀⠀⠀⠀⠀⠀⠀⠀⠀⠀⠀⠀⠀⠀⠀⠀⠀⠀⠀⠁⠀⠀⠀⠀⠀⠀⠀⠀⠀⠀⠀⠀⠀⠀⠀⠀⠀⠀⠐⠀⠀⠀⠀⠀⠀⠀⢀⢀⠀⠀⠀⠀⠀⠀⠀⠀⠀⠀⠀⠀⠀⠀⠀⠀⠀⠀⠀⠀⠀⠀⠀⠀⠀⠀⠀⠀⠀⠀⠀⠀⠀⢀⢀⢄⢄⢕⢕⢕⢕⢕⢑⢑⠑⠕⠐⠀⢁⠀⢀⢐⢑⢑⢅⢁⢁⢁⠑⢁⠑⠕⢕⠕⢕⢕⢕⢱⢕⢑⢕⢅⠑⠑⠀⠀⠀⠀⠀⠀⠀⠀⠀⠀⠀⠀⠀⠀⢕⢕⠕⠑⠀⠀⠀⠀⠀⠀⠀⢀⠀⠀⠀⠀⠀⠀⠀⠀⠀⠀⢅⢕⢕⢕⢔⢄⢄⠀⢄⢄⠀</a:t>
            </a:r>
            <a:br/>
            <a:r>
              <a:t>⣱⣵⣔⢀⠀⠀⠁⠀⠀⠀⠀⠀⠀⠀⠀⠀⠀⠀⠀⠀⠀⠀⠀⠀⠀⠀⠀⠀⠀⠀⠀⠀⠀⠀⠀⢄⢠⠔⠁⠀⠀⠀⠱⠔⠜⢕⢕⠑⠀⠀⠀⠀⠀⠀⠀⠀⠀⠀⠀⠀⠀⠀⠀⠀⠀⠀⠀⠀⠀⠀⣀⣀⣀⣀⣀⣀⣀⣀⣀⣀⣀⣀⣀⣀⣀⣀⣀⣀⣀⣀⣀⣀⣀⣀⣀⣀⣀⣀⣀⣄⣕⣁⣀⣀⣄⣕⣄⣀⣕⣕⣄⣄⣀⣀⣀⣀⣀⣀⣀⣀⣁⣁⣁⣐⣔⣐⣔⣔⣀⣀⣀⣀⣀⣀⣐⣀⣀⣀⣀⣀⣀⣀⡀⠀⠀⠀⢀⠀⠀⠐⠀⠁⢅⢕⣕⡕⢕⢕⢕⢕⢕⢕⢗⢇⠀⠀⠀⢀⢅⢅⢅⢕⢕⢕⢕⢕⢇⢕⢕⢕⢕⢔⢀⠁⠑⠑⠑⠕⢔⢅⢁⢑⠐⠄⠄⠀⢀⢀⢀⠀⠀⠀⠀⠀⠀⠀⠀⠀⠀⠀⢀⠀⢁⢀⢀⠀⠁⠀⠀⠀⠀⢀⢄⢄⢄⢔⢄⢄⠄⢔⢕⠕⠁⠁⠑⠕⠑⠁⠕⢱⠀</a:t>
            </a:r>
            <a:br/>
            <a:r>
              <a:t>⣹⢟⢯⢕⢦⡄⢀⠀⠀⠀⠀⠀⠀⠀⠀⠀⠀⠀⠀⠀⠀⠀⠀⠀⠀⠀⠀⠀⠀⠀⠀⠀⠀⠀⠀⠀⠀⠀⠀⠀⠀⠀⠀⢀⢀⢵⢕⢄⠀⠀⠀⠀⠀⠀⠀⠀⠀⠀⠀⠀⠀⠄⠄⠀⠀⠀⠀⠁⠑⢁⣿⣿⣿⣿⣿⣿⢿⣿⢿⣿⣿⣿⣿⣿⣿⣿⣿⣿⣿⣿⣿⣿⣿⣿⣿⣿⣿⣿⣿⣿⣿⣿⣿⣿⣿⣿⣿⣿⣿⣿⣿⣿⣿⣿⣿⣿⣿⣿⣿⣿⡿⣿⣿⣿⣿⢿⣿⣿⣿⣿⣿⢿⣿⣿⢿⣿⣿⣿⣿⣿⣿⣿⣇⢄⠄⢅⢕⠀⠀⢀⠀⢄⢕⠑⢟⣧⣕⢕⢕⢕⢕⢕⢕⢱⢕⢄⢄⢄⢄⢄⢔⢕⢕⢕⢕⢕⢕⠕⠑⢕⢕⢕⢕⢕⢔⠀⠀⠀⠁⢁⠑⠑⢑⠄⠀⠁⠔⠐⠀⠀⠀⠀⠀⠀⠀⠀⠁⠀⠐⠀⠀⠀⠁⠑⠀⠀⠑⠑⠑⠑⠕⠕⠑⠑⠑⠑⠑⠁⠀⠀⠀⠀⠀⠀⠁⠀⢀⢀⢀⢀⠀</a:t>
            </a:r>
            <a:br/>
            <a:r>
              <a:t>⢿⢷⢷⢷⢾⣼⣵⡔⢄⢀⠀⠀⠀⠀⠀⠀⠀⠀⠀⠀⠀⠀⠀⠀⠀⠀⠀⠀⠀⠀⠀⠀⠀⠀⠀⠀⠀⠀⠀⠀⠄⢐⢔⢕⢕⢕⠑⠀⠀⠀⠀⠀⠀⠀⠀⠀⠀⠀⠑⠑⠀⠀⠀⠀⠀⠀⠀⠄⠀⠀⣿⣿⣿⣿⣷⢖⣒⣒⣒⢲⢏⢡⣭⢍⣽⣿⢇⠴⠴⠧⠄⠶⠦⠦⢸⣿⣿⣿⡿⠟⢛⢛⣛⢟⢿⣿⣿⣯⣭⣭⣭⡍⢩⣭⣭⣭⣽⣿⣿⡿⢁⣛⡛⢻⡇⢸⣇⣻⣿⢏⡗⢸⣿⠇⠼⠿⠿⠿⢿⣿⣿⣿⡇⢜⢕⡵⢔⢔⢕⢕⢱⣕⣕⣔⡱⣵⣾⡧⢗⢗⢗⠃⠑⢕⢜⢕⠑⠕⠑⠕⢕⢕⢝⢝⢕⢕⢕⢄⢄⢁⠑⢳⢵⢱⣕⢔⢀⠀⠀⠐⢄⢄⢀⠀⠀⠁⠀⠔⠄⢄⠀⠀⠄⠀⢀⠀⠀⠀⠀⠀⠀⠀⠀⠀⠀⠀⠀⠀⠐⠑⠑⢀⢄⠔⢄⠀⠀⠀⠀⠀⠀⠀⠀⢀⢀⢄⢕⢕⢕⢕⠀</a:t>
            </a:r>
            <a:br/>
            <a:r>
              <a:t>⣷⢿⣷⣷⣷⣿⣿⢗⢕⢜⣗⢐⠀⠀⠀⠀⠀⠀⠀⠀⠀⠀⠀⠀⠀⠀⠀⠀⠀⠀⠀⠀⠀⢀⣀⢀⠀⠄⢐⣕⢕⢗⢕⢕⠕⠁⠀⠀⠀⠀⠀⠀⠀⠀⠀⠀⠀⠀⠀⠀⠀⠀⠀⠀⠀⠀⠀⠄⠴⢔⣿⣿⣿⣿⣷⣇⣱⣧⣛⣸⣛⣇⣅⣛⢻⣿⡇⢓⠓⢓⢀⢓⢓⢓⢸⣿⣿⢏⣵⣾⡿⢱⣿⣿⣷⡜⢿⣿⣿⣿⣿⡇⢸⣿⣿⣿⣿⣿⢟⡱⣧⡝⢑⣴⡔⠔⣴⣷⡿⢰⡦⢰⣎⣼⠇⣼⠇⡇⢸⣿⣿⣿⡇⠁⠁⠉⠁⠑⠕⠕⠕⠑⢑⠕⠁⠁⠙⠑⠁⠜⠁⠁⢁⢁⠀⠀⠄⢀⢄⡔⢕⢕⢕⢕⠕⢁⠕⠕⢄⢀⠀⠀⠀⠀⠁⠁⠑⠅⢕⠑⠁⠁⠁⠀⠀⠀⠀⠀⠀⢄⢀⢀⠀⠀⠀⠀⠀⠀⠀⠀⢀⠀⠀⠀⠀⠀⢀⢄⢔⢔⢔⡕⢕⣗⡳⢴⢄⠀⠄⢔⢔⢔⢐⢁⢕⢕⢕⢗⢜⢝⠀</a:t>
            </a:r>
            <a:br/>
            <a:r>
              <a:t>⡼⢿⣷⣧⢼⢽⢽⣕⢱⢇⠘⠙⢗⣇⡔⢀⡄⢄⣀⢀⢔⢄⢀⠀⠀⠀⠀⠀⠀⠀⠀⠀⠀⠀⠀⠀⠀⢕⣾⣿⣷⡕⢕⢔⢀⠀⢀⢀⢀⠀⠀⠀⠀⠀⠀⠀⠀⠀⠀⠀⠀⠀⠀⠀⠀⠀⠀⠀⠀⠀⣿⣿⣿⣿⣿⡇⢐⣒⣒⠀⣒⣒⣒⣳⣿⣿⣙⣙⠀⣙⣙⣙⢑⣙⣙⣿⡇⢸⣿⣿⠇⣼⣿⣿⣿⡇⢸⣿⣶⣶⣶⠆⡄⢶⣶⣶⣷⣿⣿⡷⠇⣡⡾⠟⣱⣷⡜⢿⣿⠿⠟⢘⣹⢏⣱⡟⢱⡇⢸⣿⣿⣿⡇⠀⠀⠀⠀⠀⠀⠀⠀⠀⠀⠀⠀⠀⠀⠀⠀⠀⠀⠀⢕⢕⣔⣔⣠⡄⢅⢕⢕⢕⢕⢕⢔⢕⡕⢔⢕⢕⢕⢄⢄⠀⠀⠀⠀⠀⠀⠀⠀⠀⠀⠀⠀⠀⠀⠀⠐⠕⢕⢕⢕⢕⢔⢔⢀⢀⢀⢀⢄⢄⢄⢄⡰⢕⢕⢕⢞⢟⢽⣽⣽⢝⢕⢕⢕⢕⢜⢕⢅⠁⠁⠁⠀⠕⢧⢕⢱⢵⠀</a:t>
            </a:r>
            <a:br/>
            <a:r>
              <a:t>⠜⣗⣷⣼⣵⣾⣕⡏⢕⢇⣴⣵⣕⡜⢏⢟⢟⢻⢿⣿⣗⡗⢷⢷⢶⡦⢵⢴⡕⢷⢧⢴⣄⡴⢔⢕⢗⢟⣟⣟⣳⣽⣵⡷⢗⣕⢕⢕⢕⣕⢕⢔⢔⢔⢄⢄⢄⠄⠐⠔⠐⠐⠐⠁⠁⢅⠀⠀⠀⠀⣿⣿⣿⣿⣿⡇⣑⡗⣗⢄⣓⢗⣗⡚⣿⣯⣭⣭⠤⢭⣭⡭⠥⣭⣭⣽⣧⢜⠿⢋⣵⣿⣿⢿⢟⣠⣿⣿⣿⢿⢋⣵⣿⣕⢝⢿⣿⣿⣧⠖⣿⢟⣴⡞⢻⣿⡛⢷⣾⣾⣿⢸⣏⣵⡟⢱⣿⡇⢸⣿⣿⣿⡇⠀⠀⠀⠀⠀⠀⠀⠀⠀⠀⠀⠀⠀⠀⠀⠀⠀⢐⢕⢕⢕⠜⠁⠑⢑⢕⢕⣵⢵⢵⣇⣜⣵⡕⢕⢕⢕⡕⢕⢕⢕⠀⠀⠀⠀⠀⠀⠀⠀⠀⠀⠀⠀⠀⠀⠀⠀⢕⡕⢕⢕⢕⢕⢱⢕⢱⢱⢵⢵⢎⢕⢕⢕⢕⢕⢁⢑⢕⢕⢱⠞⢏⠑⠙⠑⠕⢕⢕⢕⢔⢔⢄⢄⠑⢕⡕⢗⠀</a:t>
            </a:r>
            <a:br/>
            <a:r>
              <a:t>⣄⡁⢜⣻⣿⣿⣿⣯⣗⣷⣵⣝⣝⢟⢕⢕⢳⡕⠁⢘⠙⠝⠕⠑⠕⢎⢟⢟⣻⢇⢷⢧⣵⢵⢵⢾⣵⢵⡵⣷⡞⢟⢻⢿⢿⣷⡿⢜⢟⢿⢷⣕⣱⣵⢕⢱⣵⣵⢔⢔⢔⢔⢔⢕⢄⢄⢄⢄⢔⢔⣿⣿⣿⣿⣿⣱⣿⣧⣽⣧⣽⣇⣝⣡⣿⣯⣩⣴⣾⣿⣿⣿⣷⣴⣍⣿⣿⣿⣾⣿⣿⣧⣴⣶⣿⣿⣿⣝⣵⣷⣿⣿⣿⣿⣿⣦⣌⣿⣇⣼⣿⣇⣽⣿⣥⣿⣷⣬⣿⣿⣿⣸⣿⣯⣴⣏⣍⣡⣾⣿⣿⣿⡇⠀⠀⠀⠀⠀⠀⠀⠀⠀⠀⠀⠀⠀⠀⠀⠀⠀⠀⠀⠀⢔⢔⢔⠑⠃⢕⢜⢕⢕⢜⣕⣝⣟⡻⢧⢕⢕⣹⣎⣕⢕⢕⢔⢀⢄⢄⢀⠀⠀⠔⠀⠀⠀⠐⠀⠄⠕⠙⠙⠗⢻⣧⡵⢕⢕⢕⢕⢕⢕⢕⢕⢕⢕⢕⢕⠕⠁⠀⠁⢀⠁⠀⠀⠀⠀⠀⠀⠁⠑⠕⢕⠁⠁⠀⢼⢕⢕⠀</a:t>
            </a:r>
            <a:br/>
            <a:r>
              <a:t>⠑⠘⢝⢟⢗⢟⢟⢟⢟⢏⢝⢏⢟⣿⣿⣟⣹⢕⢕⢕⢔⢔⢕⢀⢀⠐⢑⢑⢑⢄⢑⢜⢕⡱⢝⢯⢹⡟⢕⢹⣻⣿⣿⡾⢽⢝⢱⣵⡧⢵⢺⢿⢟⢟⢕⢕⣼⣷⢕⢕⢕⢕⡕⢕⢕⡕⢀⢀⠀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⢀⢕⢕⢄⢄⢔⢕⢕⢷⢜⢝⡝⢱⢕⢗⢇⢕⢗⢝⢝⢽⢯⢝⢷⢵⢕⢀⠁⠀⠀⠀⠀⠀⠀⠀⠀⠀⠀⠀⠀⠀⠀⠕⠕⠕⢕⢷⢕⢕⢕⢕⢕⢕⢕⢕⢇⣳⣔⣕⣕⣕⣕⡕⢔⢔⢄⢀⠀⠀⠀⢄⠑⠀⢀⢄⣵⣕⢕⠀</a:t>
            </a:r>
            <a:br/>
            <a:r>
              <a:t>⣜⡎⢝⢕⢌⢕⢗⢛⢓⠕⢕⢕⢝⢏⢝⢝⠑⠑⠁⢁⢑⠑⢕⢕⢕⢕⢕⣕⣱⣕⣵⣵⢱⢕⢱⢕⢪⡕⣹⣿⣿⡗⢗⢕⢝⢕⢕⢟⢕⢕⢝⢕⣗⡳⢵⢿⢿⢟⢕⢕⢜⢕⢼⣵⣵⣼⣵⡗⢇⢖⡝⢟⣟⡟⢉⠛⠻⢟⢟⣟⢟⢟⢟⢟⡟⢛⣛⡛⢟⢟⢟⢟⣟⢟⢛⢛⢟⠟⢟⢛⢛⢟⢟⢟⢟⡏⢉⣉⡉⢝⢟⢟⢟⢟⢟⢟⢟⢟⢟⢟⢛⢛⢛⢛⢛⢛⠛⠛⠛⠛⠟⢟⢟⢟⢟⢟⢟⢟⢟⢟⢟⢟⢕⢄⢄⢄⢀⠀⠀⠀⢀⣀⢄⢔⠔⠑⠀⠀⠀⠀⠀⠀⠁⠑⠀⠀⢁⢑⢄⢕⢕⢕⢕⢕⢕⢑⢕⢵⢵⣕⢕⡕⢕⢕⢕⢕⢕⢕⢕⢕⢴⣔⡔⢴⣴⡄⠄⠀⠀⠀⠔⢕⢕⠁⠀⠀⠀⠀⠁⠀⠀⠁⠁⠑⢕⢕⢕⣱⣽⣿⣿⣿⢟⢻⢿⢝⢳⢵⣕⢕⢄⢀⢕⢕⢔⢄⢕⢹⢿⣧⠀</a:t>
            </a:r>
            <a:br/>
            <a:r>
              <a:t>⡅⠁⠀⠁⢁⢀⢀⠀⠀⠀⠁⢁⢑⡕⢕⢅⢀⠀⠀⠑⢕⢕⢕⢕⢕⣗⣫⣽⣽⣿⣿⣿⣵⣵⢵⣵⣕⣝⣻⣽⡽⢎⢕⢕⢅⣕⡝⢷⢧⣵⣵⣵⣽⣝⣕⢕⢜⢕⢳⢷⢕⢜⢕⢕⢜⢏⢝⢕⢧⣵⣼⣼⡝⢡⣾⡟⢠⠮⣾⡿⢧⢽⣽⣽⡇⢸⣿⡇⢘⢗⣉⣅⠘⣷⣽⣽⠉⣉⣍⣍⣍⣍⣍⣍⣍⣕⣸⣿⣇⣜⣝⣍⣍⣍⣍⣍⣍⣉⢝⢕⢕⠕⠑⢕⢕⡔⠓⠓⠒⡆⠀⠀⠁⢕⢕⢕⢕⢕⢵⢕⢓⣃⣑⢓⢇⢵⡕⠕⠑⠁⠀⠀⢀⡠⠕⢓⢃⣕⡓⠓⠵⣕⢔⢄⢅⢱⢇⢴⠓⢓⣑⡓⠒⠵⡕⣕⣕⣱⣵⣕⡱⠓⠓⠓⢓⠇⢕⢕⢕⢕⢕⢕⢽⣿⣿⣮⣕⢔⢄⢄⠀⠁⠑⠁⠀⠀⠀⢄⢀⠀⠀⠀⠀⠀⠁⠑⠗⢜⢝⢝⠕⠕⠁⠁⠀⠁⠁⠜⢟⢿⣧⣕⢵⢵⢵⢕⢕⢕⢝⢻⠀</a:t>
            </a:r>
            <a:br/>
            <a:r>
              <a:t>⢏⢗⢞⢿⠷⠷⠟⠋⠉⠉⠁⠑⢕⢞⢕⢗⢗⣕⣇⢕⢱⢕⢕⢇⢖⢇⢵⢕⢜⢝⢝⢝⢝⠕⠕⠜⠑⠑⠕⠕⢕⢗⢏⢟⢿⣟⣿⣵⣕⢱⢞⢿⢟⢟⣯⡝⢟⢝⢝⢕⢕⢕⢕⢱⢴⢴⢵⢅⢅⢱⠏⣅⣰⣿⢏⡰⢃⣴⣴⠈⢉⣡⣵⣴⣵⣾⣿⣿⢿⢿⠟⠛⢃⣘⢯⣹⢕⣿⣿⢟⢟⢟⠟⢟⢟⢟⢟⠟⢟⢟⠟⢟⢟⢟⢟⢟⠟⠛⢕⠁⠁⡄⠰⠵⠕⢇⣼⣿⢕⡇⠀⠀⠐⠑⠁⠁⡔⢅⣴⣾⣿⢿⢿⣿⣷⣦⡌⢣⠀⠀⠀⡠⢊⣴⣾⣿⢿⢿⢿⣿⣷⣅⠱⡕⠑⢱⢃⣴⣿⢿⢟⢿⣿⣧⡌⢿⣿⣿⣿⡟⢡⣾⡟⢠⣧⣔⣕⡕⢕⢕⢕⢱⢵⣵⣿⣿⣷⣵⢕⢕⠀⢀⢄⢀⢀⢀⢁⠕⠑⠀⠀⠀⠀⠀⠀⠀⠀⠀⢀⠀⠀⠀⠀⠀⠀⠀⠀⠀⠀⠑⢜⢇⢣⢇⢵⣕⣵⣵⣧⡕⠀</a:t>
            </a:r>
            <a:br/>
            <a:r>
              <a:t>⢏⢝⢝⢅⡑⢀⠀⠀⠀⠀⠀⠀⢑⡕⢁⠁⠁⢕⢝⣝⢕⢕⢝⢕⢕⢕⡕⢕⢕⢕⠕⠑⠀⠀⠀⠀⠀⠀⠀⢀⢅⠕⠁⠁⠐⠁⠕⠕⠑⠑⠑⠕⠕⢕⠑⠕⢕⢕⢕⢕⢝⠟⢇⢕⢱⢷⣷⣧⣕⣱⡈⠻⣿⣧⡜⢕⣾⡿⢑⢔⠘⢛⣙⣙⡝⢹⣿⡇⢕⡶⠼⠿⠷⢷⢿⢿⢕⣿⣿⢘⠛⢛⢇⣾⣿⢔⢛⢛⢛⢛⢇⣾⣿⢕⢟⢛⠛⠛⣯⢔⡔⡇⢲⣶⣾⣿⣿⣿⢕⡇⠀⠀⠁⠀⢄⡜⢠⣿⣿⢏⡵⢒⢖⢱⢝⣿⣿⡔⢣⠀⢰⢁⣾⣿⢏⡱⠓⠒⢣⡜⢻⣿⣇⠱⢀⡇⣸⣿⡇⡕⢝⢣⢜⣿⣷⠘⣝⣝⡟⢰⣿⡟⢠⣳⣿⣿⣿⣝⣝⢇⢕⢕⢕⢜⢝⢝⢻⢿⣷⣵⣔⣄⢕⢅⢕⠑⠀⠀⠀⠀⠀⠀⠀⠑⠘⢕⢔⠐⠁⠀⢄⢀⠀⠀⠀⠀⠀⠔⠔⠄⠀⢕⢕⢕⢕⢜⢻⣿⣿⣿⠀</a:t>
            </a:r>
            <a:br/>
            <a:r>
              <a:t>⢕⢝⣕⣔⣄⡕⢕⢃⢑⢐⢑⢙⢁⢔⢅⢁⠀⠀⢑⠄⠀⠀⠀⢀⢄⢠⢴⢠⢄⢅⠀⠄⢄⠀⠀⠀⠀⠀⠀⠄⠔⠄⠀⢄⠔⠐⠀⠀⠀⠀⠀⠄⠄⢔⢄⢕⢕⠕⠅⠄⠑⠐⠀⠀⠁⠁⢝⣿⢟⢟⣟⡣⡌⢻⣿⣿⠏⠄⠓⢺⢠⣤⡄⢸⡇⢸⣿⡇⢸⡇⢰⣶⡆⢕⣸⢻⢕⣿⣿⠸⠿⠿⢿⣿⣿⢿⢿⠿⠿⠿⢿⣿⣿⢿⢿⠿⠿⠀⣿⣷⣷⣵⡤⢤⢥⢕⣿⣿⢕⡇⠀⢕⢕⢕⢱⠑⣾⣿⡇⢸⢔⢅⢅⠅⢇⢸⣿⣷⠘⣔⡇⢸⣿⡟⢱⠁⠀⠀⢕⢱⢜⣿⣿⡔⢇⢕⣿⣿⢕⡇⢕⢸⠁⣿⣿⢔⣇⢎⣰⣿⢏⡰⣷⣿⣿⣿⣿⣿⣿⣷⣷⣵⣧⣵⣕⢕⢕⣷⡿⢟⢇⢕⢕⠑⠑⠕⢄⠀⠐⢐⠀⠀⠀⠀⠀⠀⠀⠀⢔⢔⢱⢕⢕⠀⠀⠀⠀⠀⠀⠀⠀⠜⠝⢕⢕⢕⢿⣿⣿⣿⠀</a:t>
            </a:r>
            <a:br/>
            <a:r>
              <a:t>⠃⢙⢝⢙⢙⢙⢙⠁⠁⠁⠑⠁⠑⠙⠑⠑⠐⠐⠪⠄⠀⠀⠁⠁⠁⠁⠁⠉⠑⠃⠑⠔⠔⠐⠑⠃⢕⠕⠐⠑⠕⢐⢄⠀⠀⠀⠀⠀⢀⢀⢄⢔⢄⢁⢀⢀⢀⠀⢀⢄⠀⢀⢄⢄⢄⢐⢕⣕⣵⡵⠿⠗⢅⣾⡟⢑⢔⢸⣿⡄⢸⣿⡇⢸⡇⢸⣿⡇⢕⡇⢸⣿⡇⢕⢻⣿⢕⣿⣿⢰⢕⢕⡇⣻⣿⣕⣑⣑⣑⣑⣕⣿⣿⢕⡗⢷⢵⣶⣿⣿⣝⢝⢻⣿⣾⢀⣿⣿⢕⡇⢄⢀⠑⠑⢸⢄⣿⣿⢇⡇⠀⠀⠀⠀⢸⢜⣿⣿⢔⡇⢕⣿⣿⡇⢸⠀⠀⢀⢕⢜⢔⣿⣿⡇⢸⡇⢹⣿⡇⢱⣄⡸⢔⣿⡿⢄⠏⣱⣿⠏⡰⠕⢚⢛⢛⠛⠻⣿⣿⣿⣿⣿⣿⣿⣿⣿⣿⣿⣧⣵⣕⣕⣕⣕⣔⣕⡕⢄⢄⢄⢱⣕⢐⠀⠀⠀⠄⠑⠑⠕⢕⢕⠑⠀⠀⠀⠀⠀⠀⠀⠀⠀⠀⠀⠅⢕⣼⡟⢹⣿⠀</a:t>
            </a:r>
            <a:br/>
            <a:r>
              <a:t>⢇⠕⠕⠝⠝⢔⢔⢕⢔⠄⠀⠀⠀⠀⠀⠐⠀⠀⠀⠀⠀⠀⠀⠀⠀⡄⢕⢀⢀⢀⣀⣀⣀⢄⢤⢴⢔⢕⢵⢕⢵⢔⢕⢔⢄⢄⢔⣕⣱⣷⣵⣷⣿⣾⣷⣷⣷⣷⣷⣷⣷⣷⣷⣷⣿⢿⢿⢿⢿⡇⢰⣷⣿⣿⣾⣿⡿⢿⣿⣇⢸⣿⡇⢸⡇⢸⣿⡇⢕⡇⢸⣿⡇⢕⢜⣿⢕⣿⡟⠸⠱⠵⠇⠘⠛⠟⠟⠟⠛⠛⠛⠛⠛⠀⠇⢕⠕⢕⢜⢝⢟⢿⣧⣕⣹⠄⣿⣿⢕⣗⢕⢕⢔⢔⢸⢕⣿⣿⢑⡇⠄⠕⠔⠔⢸⢕⣿⣿⡇⡗⢕⣿⣿⡇⢸⠕⠗⠃⢸⢷⢕⣿⣿⡇⢸⣵⡌⢻⣿⣧⣴⣵⣾⡿⢑⠕⣱⣿⠇⠕⣠⣾⡿⢿⢿⢿⣷⡅⢻⣿⣿⣿⣿⣿⣿⣿⣿⣿⣿⣿⣿⡿⢷⢷⡗⣳⣳⣵⣵⣾⣽⢿⢇⢕⢔⢔⢀⠀⠀⢕⢕⢕⠀⢀⢔⢕⠔⠀⠀⠀⠀⠀⠀⠀⠀⢱⣾⡷⢧⢜⠀</a:t>
            </a:r>
            <a:br/>
            <a:r>
              <a:t>⢵⣵⢵⣵⣼⣕⡕⢇⢔⢀⠀⠀⠀⠀⢀⠀⠀⠀⠀⠀⠁⠉⠑⠑⠑⠑⠁⠁⠁⢁⢕⠕⠁⠁⠁⠁⠁⠁⠀⠁⠁⠈⠁⠁⠑⢐⠀⠀⠁⠘⠛⠙⠉⠁⠈⠙⢻⣿⣿⣿⡿⢟⢟⠑⠀⠀⠀⠀⠐⠸⡄⢀⣀⠁⢸⣿⡇⢐⣁⢀⢸⣿⣧⣵⣵⣼⣿⣧⣵⣵⣼⣿⡇⢕⢕⢹⢕⣿⡇⠀⢰⣶⣶⣶⣶⣶⣶⣶⣶⣷⣶⣶⣶⣶⣶⠄⢱⠀⠁⠑⠕⠕⢕⢜⢻⢑⣿⣿⢕⡧⢕⢕⢕⢕⢸⠕⣿⣿⡕⡇⠀⠀⠀⠀⢸⢅⣿⣿⢕⡇⡕⣿⣿⡇⢸⠀⢀⣔⡗⢺⠕⣿⣿⡇⢸⣿⣿⣦⡥⣉⣉⣉⢡⢴⢃⣼⣿⠃⡜⢰⣿⡟⢱⣪⣵⡕⢿⣿⡔⢿⢿⣿⣿⡿⢿⣿⣿⣿⣿⣿⣿⣷⣷⢿⡿⢿⢿⣟⣻⢟⢝⢇⢕⢅⢕⢕⣕⣕⡵⡵⢵⢗⢇⢕⢕⢄⢀⠀⠀⠀⠀⠀⠀⠀⠀⠁⠑⠜⢳⣷⠀</a:t>
            </a:r>
            <a:br/>
            <a:r>
              <a:t>⣱⣕⣕⢼⢼⢿⢝⢝⢟⢷⣧⢀⢄⢔⢗⢗⢷⠞⠘⠃⠓⠓⠒⠐⠀⠀⠀⠀⠀⠀⠀⠀⠀⠀⠀⠀⠀⠀⠀⠀⠀⠀⠀⠀⠀⠀⠀⠀⠀⠀⠀⠀⠀⠀⠀⠀⠀⠀⠁⠑⠑⢑⠀⠀⠀⠀⠀⠀⠀⠀⢇⣸⣿⠀⢸⣿⡇⢜⣿⡇⠜⠿⠏⢙⡝⢹⣿⡏⢝⣉⣉⠉⠁⠱⢵⡇⢸⣿⠇⡤⣤⢤⢘⢿⣷⣕⢡⢥⣥⡥⢅⣕⣾⡿⠏⡰⠁⠀⠀⠑⠀⠀⠀⢁⢸⠀⣿⣿⢕⣏⡗⢕⢵⣕⣜⡄⣿⣿⡇⢱⠐⠐⠀⢄⡜⢸⣿⣿⢀⢇⡇⢸⣿⣧⢸⣔⢕⣕⣕⣸⢄⣿⣿⠇⣼⣿⣿⣷⣿⣿⣿⣿⡿⢑⣼⡿⢑⣼⡇⢸⣿⡇⢸⣿⣿⡇⢸⣿⡇⢱⢕⢕⣽⡝⢕⢕⢝⢹⢿⡿⢿⣿⣯⣵⣕⢜⣟⣿⣿⣿⣿⣧⣵⣷⣷⢞⢕⢕⢕⢇⢕⢕⢱⢕⣱⢕⢅⠀⠀⢀⢀⠀⠀⠀⠀⠀⠀⠀⠁⠜⠀</a:t>
            </a:r>
            <a:br/>
            <a:r>
              <a:t>⢕⢝⢻⣻⣧⣕⡕⢕⢕⢕⣕⢕⢕⢆⢕⢕⢜⠀⠀⠀⠀⠀⠀⠀⠀⠀⠀⠀⠀⠀⠀⠀⠀⠀⠀⠀⠀⠀⠀⠀⠀⠀⢀⠀⠀⠀⠀⠀⠀⠀⠀⠀⠀⠀⠀⠀⠀⠀⠀⠀⠀⠁⠀⠀⠀⠀⠀⠀⠀⢸⢀⣿⡇⠀⢸⣿⡇⠀⣿⣇⠱⠁⠁⠈⡇⢸⣿⡇⢜⢱⣿⠀⣷⡆⢸⢁⣿⡿⢄⢣⣿⣷⢕⢄⢙⢿⣷⣴⣝⣴⣾⡿⠏⡡⢊⢄⢀⠀⠀⠀⢀⢤⠵⠷⠿⢄⣿⣿⡕⠷⠿⠷⠧⡵⢕⣇⠸⣿⣷⡌⠣⢴⡰⠕⢅⣾⣿⠇⡜⢕⢳⢈⢿⣿⣔⢱⢜⡱⠽⢃⣼⣿⡟⢰⢕⢕⢜⢝⢝⢝⢟⡻⢁⣾⡿⢁⢮⣿⣧⢸⣿⣧⢜⣿⣿⢇⣼⣿⠇⣼⣿⣷⣷⣵⣵⡜⢕⢗⢕⢕⢕⢝⢝⣟⡏⢝⢝⣯⣿⢿⢷⣿⣿⢿⢟⣿⣷⣷⣧⢵⢕⣕⡕⢝⢝⡕⢕⢅⢀⢄⢅⢀⠀⠀⠔⠀⠀⠀⠀⠀⠀</a:t>
            </a:r>
            <a:br/>
            <a:r>
              <a:t>⢕⣕⢕⢼⡟⢻⣿⣿⣿⣿⣿⣿⣷⣾⣗⢗⢷⣷⣧⣔⡄⠀⠀⠀⠀⠀⠀⠀⠀⠀⠀⠀⠀⠀⠀⠀⠀⠀⠀⠄⠐⠑⠑⠀⠀⠀⠀⠀⠀⠀⠀⠀⠀⠀⠀⠀⠀⠀⠀⠀⠀⠀⠀⠀⠀⢄⢕⢔⠰⠇⠸⣿⠁⡇⢸⣿⡇⡦⠤⠤⠄⠃⠀⠀⡇⢸⣿⣇⢑⢚⢛⣱⣿⡇⠀⣼⣿⠑⠜⠓⠓⢛⣘⣍⣥⣵⣾⡿⢿⢿⣷⣧⣴⣌⣉⣑⢓⠓⠓⡎⢕⢇⣶⣶⣷⣷⣿⣿⣷⣷⣶⣶⠀⣷⣱⣜⣦⢘⢿⣿⣷⣷⣷⣷⣿⡿⠋⡔⢕⢑⢑⠱⡈⠻⣿⣷⣷⣶⣷⣿⡿⠏⡠⢇⢕⢅⢅⢕⢕⢕⡕⢁⣾⡟⢁⣎⣕⣵⣾⣔⠹⣿⣧⣵⣵⣷⣿⠏⡰⣽⡝⢝⢝⢝⢟⣷⣷⣷⣵⣵⣽⣽⣽⣝⣽⢽⣕⣕⢕⢕⡕⣜⣵⣵⣼⣵⣼⣵⣕⢕⢟⣿⣿⢯⢽⣽⣵⣵⣵⡕⢕⢕⠕⢕⢀⠀⠀⠀⠀⠀⠀</a:t>
            </a:r>
            <a:br/>
            <a:r>
              <a:t>⠁⠘⠕⢞⢻⢿⢿⡿⢝⢝⢿⣟⡟⢿⣿⣷⣷⣿⡿⢟⢝⢀⠀⠀⠀⠀⠀⠀⠀⠀⠀⢄⠀⠀⠀⠀⠀⠀⠀⠀⠀⠀⠀⠀⠀⠀⠀⠀⠀⠀⠀⠀⠀⠀⠀⠀⠀⠀⠀⢀⢀⢄⠐⠀⠀⠁⠀⠀⣈⢰⠖⠠⠜⡇⢸⢿⠇⡇⠀⠀⠀⠀⠀⠀⠱⡈⠟⠿⠿⠿⠿⠿⠟⢑⡘⠻⢃⢴⠁⢿⠿⠿⠟⠛⢋⣉⠡⢔⢖⢢⢥⢉⡙⠛⠟⠿⠿⠃⡜⢱⢕⠵⢥⢥⢥⣥⣬⣥⣥⣥⡥⠥⠤⢟⢳⣗⢗⢝⢦⢌⣉⣙⣉⣉⠡⠔⠙⠑⠜⠁⢅⢔⢜⡖⢤⢉⣉⣙⣉⢡⠔⢎⢜⢝⠕⢕⢕⢕⠘⢸⡤⠥⠥⠤⠃⢹⢵⣾⣿⣿⣷⣵⣍⣉⣉⡍⢤⢮⢿⢽⢼⣷⣧⡕⢕⣕⢕⡕⢝⢝⢿⣿⣿⣽⣽⣽⣽⢿⣟⢏⢕⢕⢕⢟⢟⣻⣿⣿⣷⣿⣿⣟⣕⣕⣜⣕⣹⣿⢇⢕⣕⢕⢄⢄⠀⢔⢄⢀⢀⢀⠀</a:t>
            </a:r>
            <a:br/>
            <a:r>
              <a:t>⢄⢄⢄⢀⡁⠁⠑⠑⠁⠀⢀⢅⢵⡕⢹⣿⣿⣿⣿⣿⣷⣷⣷⣷⢷⢧⣧⣴⣴⣔⢔⢕⢀⠀⢀⢀⠀⠀⢀⢀⢄⢀⢀⢀⢀⢀⢀⢀⠀⠀⠀⢀⢀⢀⢀⢀⢀⢄⢔⢇⢳⢕⢗⢲⠐⠐⠁⠁⠀⠀⠀⠀⠀⠓⠒⠒⠒⠃⠀⠀⠀⠀⠀⠀⢀⣜⣝⣰⢶⢖⢲⣶⣽⣷⣾⣶⣾⢞⢗⣒⣲⡆⢉⠉⢕⢔⢕⢕⢕⢇⣕⣵⡵⢽⢝⢕⢒⢒⢁⢀⠀⠀⢜⢜⢻⢿⣿⣿⣿⣿⣕⡕⡕⢜⢝⢟⢕⡕⣕⡕⢕⢗⢇⢕⢳⢧⣵⢕⢅⢁⠁⠁⠁⠁⠀⠀⠀⠁⠀⢀⣕⡕⠅⠀⠄⠀⠓⠑⠑⠁⠑⠑⠔⠄⠄⠕⢻⣿⣿⣿⣿⣿⣏⡕⢇⢕⢵⢏⡗⢳⣧⣕⣹⣿⣷⣿⣿⣿⣿⣿⣷⣿⣿⢿⢯⣽⣽⣽⣿⣧⢕⢞⢟⢟⢟⢏⢝⡝⢝⢝⢻⢿⣷⣗⣕⣱⣝⣱⣵⣾⣿⣯⣕⢵⢕⣕⢕⢕⢕⢕⠀</a:t>
            </a:r>
            <a:br/>
            <a:r>
              <a:t>⢕⢕⢕⢕⢔⢕⢕⢕⢕⢕⢄⢐⠑⠱⢾⡿⣿⣿⡟⢞⣿⣿⣿⢿⣷⡽⢷⢧⢵⢕⣝⣿⡗⢗⢗⣻⣧⡴⢱⣕⣕⣵⣗⡎⢝⢝⣯⣝⣝⣝⢝⢝⢕⣕⢑⣑⣕⣄⣕⣕⣴⢔⠑⠀⠀⠀⠀⠀⠀⠀⠀⠀⠀⠀⠀⠀⠀⠀⠀⠀⢀⣄⣴⣷⢯⢇⢕⣼⣕⡱⣵⢿⢻⢿⢿⢟⢗⢞⢟⢟⢻⢇⢔⢔⢵⢕⢕⢕⢕⢕⢕⢝⢷⢕⢕⢔⡅⢜⢕⢕⢕⠐⠁⠑⠕⠑⠝⢻⡽⢽⢿⣿⣷⣧⣕⣕⢕⢱⣜⣝⢗⢕⢕⢝⡕⢗⢕⢞⢇⠕⠀⠀⠀⢀⢄⢀⢀⢠⢕⠕⠀⠀⠀⠀⠀⠀⢄⢄⢄⢐⢰⢅⢔⢄⢄⢐⢕⣹⡿⢿⣿⣿⣿⣿⣷⣕⣜⣏⣕⣏⣽⣽⣟⣟⣝⣝⣝⣿⣿⣿⣿⣿⣿⣿⣿⣿⣿⣿⣿⣿⣧⡕⢕⢕⣷⣷⣮⣽⣿⣷⣷⣷⣿⣏⣵⣽⣽⣿⢿⢿⢿⣵⣷⣷⣷⣾⣿⣷⣷⣷⠀</a:t>
            </a:r>
            <a:br/>
            <a:r>
              <a:t>⠑⠑⢕⢕⢜⢜⢝⠙⠑⠀⠄⠄⠄⠁⠑⠕⢝⢝⣻⣷⣿⣿⣧⣵⣿⣵⣝⣝⣝⡝⢝⢝⣝⣵⣽⣿⣿⣷⣾⣿⣿⢿⢿⣟⣿⣿⣿⣿⣿⣿⣿⣯⣵⣴⣴⣴⢵⢵⢵⢕⢕⢑⠁⠀⠀⠀⠀⠀⠀⠀⠀⠀⠀⠀⢐⢀⢄⢄⢠⡴⢏⢕⣿⣿⣿⣷⣿⣿⣿⣷⣽⣿⣧⢵⠙⠑⠑⠇⠀⠀⠑⢕⢗⢃⢕⢕⢕⢕⢕⢹⣳⣷⣧⡕⢕⢕⢕⠑⠁⠑⢳⢣⡔⠀⠀⠀⠀⠐⢅⢕⢜⢝⢞⢟⢻⣿⣿⣿⣿⣿⣿⣷⣇⣕⡜⢕⢕⢇⢕⢔⢔⢔⣔⢄⢄⢀⢀⢀⢀⢄⡄⢄⢄⢄⢔⢄⢕⣄⣔⣰⣔⣕⣵⡕⣵⣵⣷⣾⡷⣼⣿⣿⣿⡿⢿⣿⣿⣿⣿⢿⣿⣿⣿⣿⣿⣿⣿⣿⣿⣿⣿⣿⣿⣿⣿⣿⣿⣿⣿⣿⣿⣿⣿⣿⣿⣷⣕⣱⡼⣿⣿⣿⣿⣿⣧⣵⣽⣕⣕⣕⢕⢕⣿⢿⣟⣱⣼⣽⣿⣿⠀</a:t>
            </a:r>
            <a:br/>
            <a:r>
              <a:t>⢄⠀⠁⠁⠕⢕⢔⢔⠄⠀⠀⠀⠀⠐⠁⠁⠁⠁⠕⢹⢯⣝⢧⣝⡿⢿⢿⣿⡿⢟⣮⣽⣽⣟⢙⢟⢟⢛⠛⠻⠯⢗⢕⢝⠙⠙⠙⠝⠝⢻⢟⢟⣿⣿⣿⣿⣿⣷⣷⣷⣗⣗⣕⢵⢕⢗⢔⢔⣲⢔⢕⠕⠑⠑⢕⡇⢕⣵⣾⡷⢕⢱⢜⢜⢻⣿⣿⢿⣿⣿⣿⢝⠑⠀⠀⠀⠀⠀⠀⠀⢀⢀⢄⢄⢅⠁⠀⠀⢕⢼⣿⣿⣿⣧⢕⢕⢱⣕⢔⡔⢄⢜⠋⠕⢆⢰⢤⡄⢄⢅⢔⢅⠀⢕⢜⢹⣾⣿⣿⣿⣿⣿⣿⣿⣿⣷⣷⣧⣕⣕⢕⢞⢟⢟⢟⢷⢳⢯⢵⢞⢝⢳⢷⢷⢾⢿⢿⢟⢟⢝⣻⢿⣿⢵⢟⣏⣝⣽⣯⢽⣿⣿⡿⣿⣿⣷⣧⣕⢕⢜⢝⢝⢫⢽⢻⣿⣿⣿⣿⣿⣿⣿⣿⣿⣿⣿⣿⣿⣿⣿⣿⣿⣿⣿⣿⣿⣿⣷⣷⣿⣿⣿⡿⢟⢟⢝⢹⡝⢝⢝⢹⢟⢿⣿⣿⣿⣿⣿⣿⣿⠀</a:t>
            </a:r>
            <a:br/>
            <a:r>
              <a:t>⠐⠀⠀⠀⠀⠀⠁⠁⠀⠀⠀⠀⠀⠀⠀⠀⠀⠀⢄⡔⢵⢜⣝⣷⣷⣕⣜⣿⣷⣼⣝⡕⢕⣵⢀⠀⠀⠀⠀⠀⠀⠀⠀⠀⠀⠀⠀⠀⠀⠀⠀⠀⠑⢝⢝⠛⠋⢹⢞⢟⣿⣟⢳⡕⢕⢕⢇⢕⢕⢕⢱⣵⢕⢕⡜⢜⣱⣼⢿⢯⣵⣵⣵⣵⡾⢟⢧⣵⣿⡿⣇⡕⢄⢄⢄⢄⢔⢕⢕⢕⢕⢕⢜⢝⢑⠁⠀⠀⠁⠀⢝⢻⢿⢏⣱⡕⢸⣿⡕⢝⢜⢕⢕⢔⢇⢕⣸⡿⢿⢟⢝⢮⢵⢕⢷⣾⣿⣿⣿⣿⣟⢹⢟⢻⡽⢿⣿⣿⣿⣽⣽⢟⢿⢷⡷⢇⢕⢕⢱⢕⢸⣟⢫⣵⣣⣕⢜⢗⡳⢗⢇⢱⣵⣾⢟⢟⣿⣿⣿⣿⣿⣿⣷⣧⣮⣿⣿⣼⣿⣿⢵⢾⢷⣷⣿⣿⣿⡿⢿⢕⢜⡹⢟⢿⣷⣷⣾⣿⣿⣿⣿⣿⣿⣿⡝⢝⣻⣿⣿⣿⢿⣟⣿⢷⢗⣗⣳⡗⢷⢾⣿⣧⣿⣿⣿⣿⣿⣿⣿⣿⠀</a:t>
            </a:r>
            <a:br/>
            <a:r>
              <a:t>⢀⠀⠀⠀⠀⠀⢀⠀⠀⠀⠀⠀⠀⠀⠀⠀⠀⠀⠀⢕⢕⢝⢝⢝⢕⢝⢕⢱⢝⢇⣕⣱⢜⢏⢇⣄⢀⠀⠀⠀⠀⠀⠀⠀⠀⣠⢤⠀⠀⠑⢃⢕⢅⢄⠀⠀⢀⢌⢱⢵⣿⣟⡱⢜⢕⢕⢕⢕⢕⢱⢕⢸⣿⢿⢿⣿⣿⣿⣿⡿⢟⢟⢝⢕⣕⣵⣿⡿⣿⡗⢝⢝⢝⣻⣾⣷⢯⢕⢝⡱⢵⣕⢕⢕⢕⢕⢕⢕⠀⠀⠀⠁⠁⠝⠛⠇⠕⠵⠕⠱⠅⠁⠕⠱⢔⢄⢀⠀⠑⠀⠄⢱⢵⣄⢰⢞⢏⢻⣿⣿⣷⡕⢕⢕⢜⢳⣼⣝⡻⢿⣯⣷⡜⢝⢗⢕⢕⢜⢝⢟⡏⡕⢻⢾⣿⡟⣏⣕⢳⢟⢻⢿⣏⡟⢷⢕⣟⣿⣿⣿⣿⣿⡿⢷⣷⣿⣿⡿⢵⢕⣇⡼⢝⢝⢕⢕⢕⢕⢕⢕⢕⢜⢻⢟⢝⣽⣷⣷⢿⡿⢿⣯⣷⣿⣿⡷⣿⣻⡿⢽⣝⣕⣕⡕⢕⢕⢜⢕⢸⢕⢜⢻⣿⣿⣟⡝⢟⢿⣿⣿⠀</a:t>
            </a:r>
            <a:br/>
            <a:r>
              <a:t>⠁⠀⠀⠀⠀⠀⠀⠁⠀⠀⢀⠀⠀⠀⠀⠀⠀⠀⠁⠁⢄⠕⠕⠑⠁⠀⢗⢷⣕⢱⢝⢝⢜⢕⢕⢹⢕⣗⢔⢴⢴⢔⠀⠀⠁⠜⢕⢑⢂⢕⣔⡕⡕⢅⢀⢀⢑⢔⢕⢕⢕⢗⢟⢇⢸⣵⣵⣷⣷⣾⣾⣿⣷⣾⣿⣿⣿⣿⢿⢿⣟⡻⣿⢏⢝⢗⢟⢝⢟⢕⢕⢕⢜⢝⢕⢜⠕⠕⢕⢕⠕⠜⠙⢝⢕⢕⠁⠑⠁⠀⠀⠀⠀⠀⠀⠀⠀⠀⠀⠀⠀⠀⠀⠀⠀⠑⠑⠚⠋⠓⠛⢏⢕⢕⢕⢱⢕⢕⢝⢿⢽⢻⣵⢕⢕⢣⣽⣿⣷⢧⣵⣝⣇⣸⡕⢕⡗⢗⢷⢷⢧⢕⢕⡕⢕⢕⢕⢕⡕⢝⢹⢿⢕⢝⢕⢕⣽⢟⢻⢿⢯⣵⣵⣼⣽⣿⣿⡟⢷⢟⢝⢕⢕⢕⢕⢕⢕⢕⢕⢜⢝⢝⢝⢕⢕⢕⢵⢼⢏⢕⢜⢕⢕⢕⢜⢹⢿⣿⣝⢟⢞⢗⢗⢜⢗⢝⢕⢱⢗⢵⢵⢿⣷⣝⣫⣽⣿⡾⢿⢿⠀</a:t>
            </a:r>
            <a:br/>
            <a:r>
              <a:t>⠔⠀⠀⠀⠀⠀⠀⢔⢕⢕⢕⢕⠔⠀⠀⠀⠀⠀⠀⠔⢕⢕⢀⠀⠀⢔⡕⢜⢟⡕⠑⠉⠁⠁⢕⢜⢝⢝⠚⢙⠗⢝⢕⢗⠐⠔⢴⢴⢕⣕⢙⠋⢝⢝⢳⠧⢗⢗⢗⢕⢕⢵⢷⢟⣟⢝⢿⣿⣿⣿⣿⣿⣿⣟⣿⣿⡟⢿⢗⢕⠕⠕⠕⢕⠕⢕⢕⠕⠑⠁⠁⠁⠁⢑⢕⢀⢀⢀⢕⢕⢄⠀⠀⠀⠀⢑⢄⢀⠀⠀⠀⠀⠀⠀⠀⠀⠀⠀⠀⠀⠀⢀⠀⠀⠀⠀⠀⠀⠀⠀⠑⢕⡕⢕⢗⢵⣕⡕⢕⢕⣻⣿⣿⣧⡕⢕⢕⢻⣿⣷⣧⡝⢟⢻⢿⣿⡿⣷⣷⣵⣗⣕⣸⢽⢷⣷⡷⢷⢿⣧⣷⣷⣷⣗⡟⣗⢕⢕⡼⢷⢗⢟⣝⢟⢏⢝⢕⢕⢕⢕⢕⢕⢕⢕⢕⢕⢕⢵⢇⢕⢕⢕⣾⢕⢕⢕⢕⢝⢝⢝⢗⢣⢷⣷⣧⣧⣵⣵⣕⣽⣇⣾⣿⣷⣷⣽⣕⣵⣕⣵⣕⢕⢜⢝⢝⢟⢟⢕⢵⢵⠀</a:t>
            </a:r>
            <a:br/>
            <a:r>
              <a:t>⠀⠄⠀⠀⠀⢄⢠⢕⢕⢕⢕⠑⠁⠀⠀⠀⠀⠀⠀⠀⢀⢁⢑⢕⢔⢕⢟⡕⡜⢔⢀⢀⢀⠄⢔⢕⠕⢑⣔⢔⢕⢕⢕⢜⢕⢕⢁⠀⠀⠀⠀⠀⠀⠀⠁⠀⠀⠑⠁⠑⠕⢕⢕⣵⣕⣵⡵⢗⣟⢿⢿⢿⣿⣿⢿⢟⢝⢕⢕⢕⢄⠀⢀⢕⢕⠀⠀⠀⠄⠀⠀⠀⠀⠀⠀⠀⠀⠁⢕⢕⢕⠀⠀⢀⢕⢕⣕⢕⢀⠀⠀⠀⠀⠀⠀⠀⠀⢀⢐⢕⢕⢑⢔⠀⠀⠀⠀⠀⠀⢀⢁⢕⢕⢕⢕⢜⡇⢕⢝⢞⢻⣿⣿⣿⣧⣵⢵⢽⢻⢧⣝⣿⣿⢿⣷⣿⣿⣿⣿⣿⣿⢿⣿⣿⣷⣿⣾⣿⣿⣿⣿⣿⡿⢷⢕⢸⣿⢟⢕⢕⢕⢕⢕⢕⢕⢕⢕⢕⢕⢕⢕⢕⢕⢕⢕⢕⢕⢕⢕⢕⡵⢗⢕⢕⢕⢕⢕⢕⢕⢕⢕⢕⢕⢝⢻⢟⢟⢟⢿⣿⣿⣿⣿⣿⣿⡿⣿⡇⢜⢻⣿⢕⢕⢕⢱⢵⢕⢕⢕⢕⠀</a:t>
            </a:r>
            <a:br/>
            <a:r>
              <a:t>⢀⠀⠀⠀⠀⠈⢕⢕⢱⢕⢕⢅⢀⠀⠀⠀⠖⢕⢕⢕⢕⡕⢱⣔⡜⢝⢧⢕⠑⠄⢕⢕⢕⢔⢕⢕⢱⢕⢕⢻⡷⢕⢕⢕⢄⠀⠀⠀⠀⠀⠀⠀⠀⠀⠀⠀⠀⠀⠀⠀⠀⠁⠑⠞⠟⠇⠕⢕⢕⢕⠕⢕⢕⢕⢕⢕⢕⢕⢕⢕⡕⢇⢕⢕⢕⢔⠀⠀⠀⠐⠐⢄⢄⢀⠀⠀⠀⢠⢕⢕⢕⢔⢱⣵⢷⣾⢾⣷⣷⣔⣔⣄⣄⣔⣔⣵⣵⣵⡕⢱⢗⢇⢔⠀⠀⢀⠀⠀⠁⠁⠁⢁⢕⢕⢕⢕⣹⢕⢕⢱⢵⣿⣿⣿⢽⣕⣕⢕⢇⢕⢕⢝⢕⢕⢹⣿⣿⣿⡿⢟⢻⢿⣳⣵⣽⡕⢕⢿⢿⣿⣿⣷⡷⢳⢕⢟⢟⢇⢕⢕⢕⢕⢕⢕⢕⢕⢕⢕⢕⢕⢕⢕⢕⢱⣼⡿⢏⡕⢜⢕⢕⢕⢕⢕⢕⢕⢕⢕⢕⢕⢕⢕⣱⢕⢕⣸⣿⣿⣿⣿⣿⣯⣿⣝⡜⣝⢽⣿⣷⣮⡽⢷⢷⡕⢕⣕⣕⣕⢕⢕⠀</a:t>
            </a:r>
            <a:br/>
            <a:r>
              <a:t>⢁⠁⠑⠔⠀⠀⠀⠁⠁⠁⠁⠀⠀⠀⠀⠀⠀⢀⢔⢱⢜⢟⢟⢟⢟⢕⢜⣱⡕⡇⣱⣗⢺⢏⢕⢕⢕⢕⢗⢳⣵⡕⢱⢕⢆⠄⠀⠀⠀⠀⠀⠀⠀⠀⠀⢀⠀⠄⠤⠄⠄⠀⠐⠐⠀⠀⠁⠁⠁⠀⠀⠁⢕⢁⠁⠁⠁⠀⠀⠑⢕⢕⢕⢕⢕⢕⢕⢕⠑⠁⢁⢜⢕⢵⢄⢀⢀⢀⢕⢕⠕⠕⢝⢁⢕⢕⢱⡼⢕⢕⢽⣿⣿⣿⢟⢕⢕⢕⡱⢾⠷⠱⠕⠕⢵⢵⡔⢴⢴⢕⠵⠷⢞⢷⢷⢧⣼⣕⢕⢕⢻⣿⢏⣿⡷⡾⢿⢷⢧⣜⣇⢕⢕⢕⢕⣝⡿⡽⣕⣿⣷⣿⣿⣿⣿⡟⢕⣵⣵⢵⢜⢇⢕⢕⢕⢕⢕⢕⢕⢕⢕⢕⢕⢕⢕⢕⢕⢕⢕⢕⢕⢜⢹⣿⢟⢿⢝⢕⢕⢕⢕⢕⢕⢕⢕⣱⣕⣵⣵⣵⣷⣾⣿⣿⣷⣿⣿⣿⣿⣿⣿⣿⣿⣿⣿⣿⣿⣿⣿⣷⣧⣧⣵⡕⢕⢕⢕⣕⣕⣾⠀</a:t>
            </a:r>
            <a:br/>
            <a:r>
              <a:t>⢕⢕⢔⠀⠀⠀⠀⠀⠀⠀⠀⠀⠀⠀⠀⠀⠀⠱⢟⢗⢷⢇⠕⢕⢕⣕⡕⣟⢗⢮⢵⢕⢕⢕⢗⢏⢗⢗⢕⣟⣿⣗⢝⢕⢜⢔⢔⢓⠐⠐⠀⠀⠀⠀⠀⠀⠀⠀⠀⠀⠀⠀⠀⠀⠀⢀⢄⢄⡄⢄⢄⣱⢕⠑⠀⠀⠀⠀⢀⢄⢕⢕⢱⣷⡧⢵⢕⢕⢔⢔⣕⣕⣵⣾⣿⣿⣿⣧⣕⣕⣔⡕⣕⡍⢕⢕⣗⡗⢗⢎⢝⢕⠑⠁⠁⠀⠀⠁⠀⠀⠀⠀⢔⢕⠕⠐⠀⠀⠀⠀⠀⠀⠀⢕⢕⢕⡾⢞⢗⢕⢕⣏⣷⣝⢷⡝⢕⢕⢕⢕⢝⢏⡇⢕⢝⢿⢿⣟⣿⡟⢟⣟⣹⡜⣝⣣⢟⢕⢕⢕⢕⢕⢕⢕⢕⢕⢕⢕⢕⢕⢕⢕⢕⢕⢕⣱⢕⢣⢕⢕⣕⣱⢾⢟⢏⢕⢕⢕⢕⢕⢕⢱⢵⢱⢕⢕⣜⡿⢟⢟⢟⢝⢟⣿⣿⣿⣿⣿⣿⣿⣿⣿⣿⣿⣿⣿⣿⣿⣿⣷⣿⣿⣿⣿⣿⣿⣿⣿⣿⣿⠀</a:t>
            </a:r>
            <a:br/>
            <a:r>
              <a:t>⢕⢕⢕⢕⠐⠀⠀⠀⠀⠀⠀⠀⠀⠀⠀⠀⠔⠑⠁⠁⢕⢑⢕⢅⢕⢕⡷⠃⠑⠁⠀⠀⢱⢕⢕⢕⢷⢿⢟⢏⢱⢀⠁⠁⠑⠑⢕⢀⠀⠀⠀⠀⠀⠀⠀⠀⠀⠀⠀⠀⠀⠀⢀⣰⡗⢞⢏⠝⢕⢱⢵⢵⢇⢅⢀⢄⢔⢔⢕⣕⣱⣵⣷⣕⣕⣕⣕⣵⢷⢟⢟⡿⣷⣷⣿⣯⡝⢹⣽⢿⢟⢟⢜⢝⢝⣝⢻⣿⣿⣿⣽⢕⢄⢄⠀⠀⠀⠀⢀⢔⠑⠑⠁⠁⠀⠀⠀⠀⠀⠀⠀⢀⢀⢕⢕⣵⣵⣵⣷⣿⡇⢸⡇⢕⢕⢕⢕⢕⢱⢕⢕⢱⣧⣵⣵⣧⣷⣿⢿⢿⢞⣿⢟⢕⢕⢕⣱⢵⡼⢕⢵⣱⢧⡵⢕⢕⢕⣕⢱⢕⢕⢕⢕⢕⢜⢕⢕⢕⢕⢝⢕⢕⢕⢕⢕⢝⢕⢕⢕⢕⢕⢕⢕⢜⢝⢝⡕⢕⢕⣕⢕⢕⢱⢜⢝⢕⢕⢝⢻⣿⣿⣿⣿⣿⣿⣿⣿⣿⣿⣿⣿⣿⣿⣿⣿⣿⣿⣿⣿⣿⠀</a:t>
            </a:r>
            <a:br/>
            <a:r>
              <a:t>⢕⢕⠕⠁⠀⠀⠀⠀⠀⠀⠀⠀⠀⠀⠀⠀⢄⢔⣵⣵⡵⣕⢱⢵⢗⢟⡕⠀⠀⠀⠄⠀⠁⠁⢕⢕⢕⢕⢇⢕⢕⢕⢝⢕⠗⢀⠀⢅⢖⠀⠁⠕⠒⢆⢐⢄⠐⠀⢄⢤⢴⢵⢿⢝⢇⢳⢕⢄⢄⢕⢕⢕⢕⣕⢕⢕⢗⢗⢞⢳⢵⢽⣽⣽⣽⣯⣽⣟⣿⣷⣷⡿⢟⢟⣿⣿⣿⣿⣿⣷⣿⣟⣿⣿⣿⣿⣟⢿⢿⢻⡟⢕⢜⡝⢕⢕⢕⢵⢑⢁⢀⢀⢔⣷⣴⢵⢵⢗⢔⢕⢗⢗⢟⢕⣣⡕⢇⢹⣿⣿⣧⢕⢕⢕⢕⢕⢕⢱⣵⣵⣕⣹⢿⢿⣳⢏⢜⢵⡵⢕⢕⢕⢕⢕⢷⢷⢕⢕⢕⢕⢕⢜⢇⢕⢗⢳⢗⢗⢇⢕⢕⢕⢕⢕⢕⢕⢕⢕⢕⢕⢕⢕⢕⢕⢕⢕⢕⢕⢕⢕⢕⢕⢕⢕⢕⢕⢕⢕⢕⢕⢕⢕⢕⢕⢜⢕⢕⢕⢗⢳⢝⡻⢿⣿⢿⣿⣿⣿⣿⣿⣿⣿⣿⣿⣿⣿⣿⣿⣿⣿⠀</a:t>
            </a:r>
            <a:br/>
            <a:r>
              <a:t>⢁⢁⠑⠀⠀⠀⠀⠀⠀⠀⠀⠀⠀⠀⠀⠑⢕⢞⢟⠋⠁⠑⢕⢵⢕⢹⢕⢄⠀⠀⠄⢤⢔⢕⢕⢕⢕⡕⢺⢟⢝⢕⢕⢅⠄⠅⠁⠀⠀⠀⠄⠀⠀⠀⠀⠀⢐⢱⢵⢱⢾⢿⢿⣷⢽⢇⢜⢕⢜⢗⢿⢏⢱⢏⢉⠉⠑⠑⠕⢜⢟⢕⢜⣿⣿⣿⣿⣿⣿⡿⢯⢕⢵⢕⢿⢿⣿⣟⢟⢟⢟⢻⣿⣿⣿⣿⣿⣼⢟⢕⢹⢽⡿⣿⡿⢷⢾⢿⢧⢕⢕⢇⢕⣜⢹⢕⠁⠁⠁⠁⠀⢀⢕⢜⡝⢝⢝⢕⢻⣿⣿⣷⣵⣕⡕⢝⢷⣷⣿⣿⣿⣵⣷⡧⢝⣵⣷⣷⡧⢵⣷⣷⣧⡕⢕⢕⢕⢕⢕⢕⢕⢕⢕⢕⢕⢕⢕⢕⢕⢕⢕⢕⢕⢕⢕⣱⡵⢕⢕⢕⢕⢕⢕⢕⣵⢕⢧⢕⢕⢕⢕⢕⢕⢕⢇⢕⢕⢕⢕⢕⢱⣕⣕⡕⢕⢕⢕⢱⢵⣵⣵⣮⣇⢝⢿⣷⣝⡝⢻⢿⣿⣿⣿⣿⣿⣿⣿⣿⣿⣿⠀</a:t>
            </a:r>
            <a:br/>
            <a:r>
              <a:t>⢕⢇⢇⢔⢔⢔⢔⣔⡔⢄⣄⣄⣔⣕⢔⢕⢄⢄⢔⢄⢀⢀⢁⢉⢕⢕⢕⢕⢄⢔⢜⢕⢕⢕⢕⢕⢕⢕⢕⢇⢕⠑⠑⠑⠁⠀⠀⠀⠀⠀⠀⠀⠀⠀⠀⠀⠀⢄⢵⡵⢵⢵⣕⡕⢟⢕⢕⢸⢝⢝⢕⢗⡕⢕⢱⢔⡔⢔⣔⢱⢗⢱⢕⣸⣿⣿⢿⣿⣿⣿⣿⣇⣕⣕⣱⡵⣟⣿⣟⢗⢗⢝⡝⢝⢟⢻⣿⡷⢕⢕⢕⠕⢕⢕⢕⡕⢕⡵⣕⢔⢱⣵⣿⢿⣷⢵⢵⣔⢄⢔⢕⡕⢕⢞⢟⢗⢗⢗⢷⣽⣿⣿⣿⣿⣟⡟⢿⣿⣿⣿⢿⣿⡿⣿⣿⣿⢇⢕⢝⢇⢱⢜⣟⢝⢕⢕⢕⢕⢕⢕⢕⣕⣱⢷⢧⢵⢵⢕⢕⢕⢱⢵⢷⢗⢝⢳⢵⢕⢕⢕⢕⢕⢕⢕⢕⢕⢕⢕⢕⢕⢕⢕⢕⣕⣕⢕⢕⢕⢕⢕⢕⢕⢕⢝⢗⢷⣕⡕⢕⢻⣿⣿⣽⣿⣟⡝⢟⢝⢟⢾⣿⣿⣿⣿⣿⣿⣿⣿⣿⣿⠀</a:t>
            </a:r>
            <a:br/>
            <a:r>
              <a:t>⢕⢕⢕⢕⢀⢁⠁⠁⠑⠑⠑⠙⠙⠟⢟⢟⢿⢞⢞⣟⣗⣗⣳⡷⢧⢗⢇⣜⣕⡵⢇⢕⢕⠕⠅⠄⠀⠀⠀⠀⠀⠀⠀⠀⠀⠀⢀⢀⣴⡴⢶⢆⢰⢴⢴⢰⢵⣾⢽⢷⢗⢕⢕⢜⢇⢕⢕⢕⢔⢄⢕⠕⢕⢕⢷⢕⢕⢕⢕⢕⢕⢱⢧⢕⢜⢕⢗⢗⡞⢻⣿⣿⣿⣿⣿⣿⣿⣿⣿⣿⣿⣿⢝⢸⣝⣕⡟⢕⢕⢕⣵⣴⣕⣷⡿⢟⢇⢕⢕⢕⢜⢝⢕⢕⢕⢝⢕⢕⠕⠕⢝⢟⢏⢝⢝⢕⢕⣱⣿⣿⣿⣿⣿⣿⣿⣿⣿⣻⣿⣿⢇⢕⢕⢕⢕⢕⢕⢕⢱⢕⢕⢕⢟⢕⢵⣷⢧⢕⣕⣱⣼⣿⣿⢕⡕⢕⢕⢕⢕⢕⢕⢕⢕⢕⢕⢕⢕⢕⢕⢕⢕⢕⢕⢕⢕⢕⢕⢕⢕⢕⢕⢕⢕⢕⢕⢕⢕⢕⢕⢕⢕⢕⢱⢕⢕⢕⢕⢝⢣⢕⢿⣿⣿⣿⣿⣿⣧⣵⡕⢕⢜⢝⢝⢝⢝⢝⢏⢝⢟⣿⠀</a:t>
            </a:r>
            <a:br/>
            <a:r>
              <a:t>⢕⢕⢕⢕⢕⢕⢄⢄⢔⢕⢱⢔⢄⠀⠀⠀⠁⢑⢕⢝⢽⢟⢇⢱⣟⢟⣻⣿⣿⡿⢕⢕⢄⠀⢀⠀⠀⠀⠀⠀⠀⠀⢀⢄⣴⣵⡾⢟⢕⢜⢕⢕⢕⢕⠕⢱⢵⢕⢕⢕⢸⢗⣧⣵⣱⢽⢷⢕⢕⢕⢱⢕⡇⢕⢕⣕⢕⢕⢗⢕⢕⢕⢕⣕⣱⣕⢜⢕⢧⣵⣿⣿⣿⣿⣿⣽⣿⢿⣿⢿⣿⣿⣏⣽⣻⣷⣾⡿⢟⢟⢿⢏⢽⢏⢝⢕⢕⠑⠑⠁⠁⢅⢕⣕⢕⢕⣕⣕⣵⡔⢕⢕⢕⢕⡕⢕⢝⢳⣾⣿⣿⣿⣿⢟⢟⢟⢟⢝⢝⢇⢇⢕⢕⢜⢇⢕⢕⣕⢕⢕⢕⢕⢕⢕⢕⡿⢽⣧⣕⣕⢝⣏⡟⢟⢎⢯⢕⢕⢕⢕⢕⢕⢕⢕⢕⢕⢕⢕⢕⢕⢕⢕⢕⢕⢕⢕⢕⢕⢕⢕⢕⢕⢕⢕⢕⢕⢕⢕⢕⢕⢕⢕⢕⢕⢕⢕⢕⢕⢕⢕⢕⢹⢿⢯⢝⢝⢕⢕⢕⢕⢝⢻⢷⢕⢗⢗⢕⣱⣷⣿⠀</a:t>
            </a:r>
            <a:br/>
            <a:r>
              <a:t>⢕⢕⠁⠁⠁⠁⠁⠑⢕⢕⢕⢕⢕⣱⡖⢕⣵⣵⢵⢵⢵⡗⢞⢿⢿⣿⡿⢟⢪⢟⢝⢕⢕⢅⠁⠀⠀⠀⢀⢄⢅⣰⣵⣿⣿⣿⡷⢧⢕⢣⢱⢕⢕⢄⢔⢕⢕⢱⣾⡏⢕⢱⢽⢝⢝⣿⣿⢿⣧⡧⢗⢕⢺⢵⡵⢷⣵⣵⣽⣷⣾⣧⢕⣗⣯⣵⣷⣵⣿⣿⣿⣿⣿⣿⣿⣿⣿⣷⣿⣧⣿⣿⣇⣕⡿⢿⢿⢕⢕⢕⢕⣵⣵⣵⣕⣕⣕⣄⣄⣔⣕⣕⣱⣵⡷⢳⡟⢷⢿⣿⣿⡇⢕⢕⢕⡕⢕⢕⣿⣿⣿⣿⣿⣕⡕⢕⢕⢕⢕⢕⢕⢕⢕⢕⢕⢕⢕⢗⢜⢕⢱⡧⢕⢕⢜⣧⣕⡸⢿⢿⢿⢽⣏⢕⢕⢕⢕⢕⢕⢕⢕⢕⢕⢕⢕⢕⢕⢕⢕⢕⢕⢕⢕⢕⢕⢕⢕⢕⢕⢕⢕⢕⢕⢕⢕⢕⢕⢕⢕⢕⢕⢕⢕⢕⢕⢕⢕⢕⢕⢕⣱⣵⡕⢕⢕⢕⢕⢕⣵⣵⣕⢕⢇⢕⢞⢗⢗⣸⣿⣿⠀</a:t>
            </a:r>
            <a:br/>
            <a:r>
              <a:t>⠕⠐⠐⠔⢔⢄⢄⢀⢄⢱⢕⢼⢷⣞⣗⡕⢕⢜⢕⣜⣇⣕⣕⢱⡞⢟⢳⡕⢕⢕⢕⢕⢕⢕⢕⢴⢖⣼⢗⢺⢽⢻⢏⣽⡇⢕⢇⢱⢕⢵⣇⢼⢕⢕⢕⢕⢕⢕⢹⢷⡷⢏⢟⢻⢯⢝⡕⣜⣝⣎⢝⢝⡳⣵⣝⣪⣽⣿⣿⣿⣷⣧⣼⣿⣿⣿⣿⣿⣿⣿⣿⣿⣿⣿⣿⣿⣫⣹⡵⢾⡿⢕⢝⢝⢕⢕⢕⢕⢕⢕⢕⢕⢕⢕⢕⣕⢕⢕⢧⢽⢽⣗⢜⣵⣕⣱⢞⢳⣼⣿⣿⣿⣷⣷⣷⣾⣷⣿⣽⣿⣿⢿⢇⢕⢕⢕⢕⢕⢕⢕⢕⢕⢕⢕⢕⢕⢕⢇⢕⢕⢕⢕⢕⣿⣷⢿⢝⢞⢿⢷⢕⢕⢹⡇⢕⢕⢕⢕⢕⢕⢕⢕⢕⢕⢕⢕⢕⢕⢕⢕⢕⢕⢕⢕⢕⢕⢕⢕⢕⢕⢕⢕⢏⢗⢳⣷⣧⢕⢕⢕⢕⢕⢕⢕⢕⢕⢣⢕⢕⢸⣿⣿⣿⣕⣕⣱⣕⣕⣵⡝⢕⢜⢕⢕⢕⢕⢕⢝⡝⢟⠀</a:t>
            </a:r>
            <a:br/>
            <a:r>
              <a:t>⢔⢄⢄⢘⢟⢗⢟⠇⢗⢗⢗⢝⢟⢇⢝⢝⢝⢕⢾⣿⣿⣿⢿⣿⡷⢷⢞⢜⣧⡗⢜⡕⢕⣕⣵⢎⢕⢕⢕⢕⢕⢻⡯⢝⢝⢝⢕⣕⣵⣕⣸⣗⢕⢕⢜⣻⣿⣿⣿⣏⢕⢕⢕⢕⢕⢕⢕⢝⣽⢏⢝⣽⣿⣽⣿⣿⡿⣿⣿⣿⣿⣿⣇⣕⣵⣾⣿⣿⣿⣿⣿⣿⣿⣿⢿⡿⢿⢎⢝⢜⢕⢕⢕⢕⢕⢕⢕⢕⢕⣕⢕⢕⢝⢕⢕⢕⢕⢕⢕⢕⢕⢝⢝⢜⢕⡸⢕⢺⢯⣿⣿⣿⡿⣿⣯⣿⣕⢕⢜⣻⣿⣿⣿⣷⣵⣕⢕⡕⢕⢕⢕⢕⢕⢕⢕⢜⢕⡕⢕⢇⣵⣕⣇⣺⣿⢷⣗⣧⡕⢝⣷⣼⡇⢕⢕⢕⢕⢕⢕⢕⢕⢕⢕⢕⢕⢕⢕⢕⢕⢕⢕⢕⢕⢕⢕⢕⢕⢕⢕⢕⢕⢕⢕⢇⢕⢕⢕⢕⢕⢕⢕⢕⢕⢕⢕⢕⢕⢕⢕⢜⢏⢝⢟⢟⢟⢝⢝⢝⢝⢝⢝⢕⢇⢱⢕⢵⣵⡗⣵⣵⠀</a:t>
            </a:r>
            <a:br/>
            <a:r>
              <a:t>⣿⣟⡕⣵⢵⢕⢱⣵⣕⣕⣕⣔⣠⣄⣕⣕⣕⣕⣕⣗⢏⢕⢝⢟⢇⣸⣵⢵⢿⣾⢿⣧⣵⣿⢏⢕⢕⢕⢕⢕⢕⣾⣿⣧⣧⢕⢟⢏⢕⢻⢿⢏⢕⢱⡾⢏⢕⣧⣕⣕⣕⡕⢱⡕⢕⢕⢕⢕⢕⣱⣿⣿⢿⣿⣿⣿⣿⣽⣿⣿⣿⣿⣿⣿⣿⣿⣿⣿⣿⣿⣿⣿⣿⡿⢕⢕⢕⢕⢕⢕⢕⢕⢕⢕⢕⢕⢕⣵⣜⣽⣷⣵⢗⢗⢇⢕⢕⢕⢕⢕⢕⢕⢕⢕⢕⢜⢗⢇⢝⢟⢻⢿⢿⡟⢟⣿⡕⢕⢕⢿⣿⣿⣿⣿⣿⣿⣿⣿⣿⣵⣕⣕⣕⣕⢱⣵⣗⣗⢵⣵⣾⣾⣷⣷⣷⣾⣿⢟⢕⢕⢜⣟⢿⢿⢇⣕⡕⢕⢕⢕⢕⢕⢕⢕⢕⢕⢕⢕⢕⢕⢕⢕⢕⢕⢕⢕⢕⢕⢕⢕⢕⢕⢕⢕⢕⢕⢕⢕⢕⢕⢕⢕⢕⢕⢕⢕⢕⢕⢕⢕⢕⢇⢕⢕⢕⢕⢕⢜⢕⢕⢕⢕⢕⢕⣕⣵⣾⣿⣿⣿⠀</a:t>
            </a:r>
            <a:br/>
            <a:r>
              <a:t>⠘⠙⠝⠕⢗⢳⢿⣿⣿⣿⣿⣿⣟⣟⡟⣝⣝⣽⣝⣽⣷⣷⣷⣿⣿⣯⣽⣿⣯⡼⢽⢟⢏⢕⢕⢕⢕⢕⢕⢕⢱⣿⣏⢕⢟⢕⢕⢕⢕⡇⢕⢕⢕⣿⢕⢕⣕⣸⣿⣿⣿⣷⣱⣧⣕⢕⢕⢕⢕⢝⢿⣿⢜⢿⣿⣿⣿⢟⣿⣿⣿⣿⣿⣿⣿⣿⣿⣿⢟⢻⣿⣝⢝⢕⢕⢕⢕⢕⢕⣷⣷⣵⣕⣱⡿⢿⢏⢟⢏⢕⢕⢕⢕⢕⢕⢕⢕⢕⢕⢕⢕⢕⢕⢕⢕⢕⢕⢕⢕⢵⢕⢸⣷⣿⣾⣷⣵⣕⣵⣾⣿⣿⣿⣿⣿⣿⣿⣿⣿⣿⣿⣿⢿⢿⢝⢏⢕⣕⣼⣿⣿⣿⣿⣿⡯⢕⢇⢕⢕⢕⢟⢕⢵⢱⢕⡜⢕⢕⢕⢕⢕⢕⣕⡕⢕⢕⢕⢕⢕⣱⣵⢕⢕⢕⢕⢕⢕⢕⢕⢕⢕⢕⢕⢕⢕⢕⢕⢕⢕⢕⢕⢕⢕⢕⢕⢕⢕⢕⢕⢕⢕⢕⢕⢕⢕⢕⢕⢕⢕⢕⢕⢕⢕⢕⢜⣿⣿⣿⣿⣿⠀</a:t>
            </a:r>
            <a:br/>
            <a:r>
              <a:t>⢄⢄⢄⢄⢀⣁⢁⢁⣑⣕⣜⢝⢝⢝⢟⢟⢿⣿⣿⣿⣿⣿⣿⣿⣿⡿⢏⣕⢕⢕⢱⢕⢕⢕⢕⢕⢱⢗⢕⢕⢕⢹⣿⢟⢕⢕⢕⢣⢱⢕⡕⢕⣸⣿⣇⣵⣿⣿⢿⣿⣿⣯⡿⢿⢿⢕⢕⣕⣷⢱⢳⢟⢻⣷⣿⢜⢟⡧⢳⢿⣿⣿⣿⣿⣿⣿⣿⣿⣗⣟⢝⣕⡳⢕⢕⣱⣿⡿⢿⡿⢿⢟⢎⢝⢕⢕⢕⢕⢕⢕⢕⢕⢕⢕⢕⢕⢕⢕⢕⢕⢕⢕⢕⢕⢕⢕⢕⢕⢕⢜⢳⣿⣿⣿⣿⣿⣿⣿⣿⣿⡿⣿⣿⣿⣿⣿⣿⣿⣿⣿⣿⣵⣇⢱⣵⣷⣾⣿⣿⣿⣿⣟⣏⡝⢝⢕⢕⢕⢕⢕⢕⢕⢕⡕⢸⢽⢽⢯⢕⢜⣕⣵⣱⣵⣵⣕⡕⢕⢳⢿⢿⣷⣧⡕⢕⢕⢕⢕⢕⢕⢕⢕⢕⢕⢕⢕⢕⢕⢕⢕⢕⢕⢕⢕⢕⢕⢕⢕⢕⢕⢕⢕⢕⢕⢕⢕⢱⣷⣷⢕⢕⢕⢕⣱⣷⣿⣿⣿⣿⣿⠀</a:t>
            </a:r>
            <a:br/>
            <a:r>
              <a:t>⠓⠛⠛⠛⠛⠛⠓⠑⠓⠓⠓⠑⠘⠑⠑⠓⠓⠑⠚⠛⠛⠛⠛⠛⠛⠃⠑⠑⠘⠑⠑⠑⠃⠑⠑⠓⠃⠑⠁⠑⠑⠃⠛⠃⠑⠑⠃⠘⠑⠑⠙⠘⠛⠙⠛⠛⠛⠙⠑⠑⠓⠛⠋⠑⠑⠑⠚⠛⠑⠑⠑⠑⠛⠛⠛⠛⠛⠓⠘⠛⠛⠛⠛⠛⠛⠃⠑⠑⠓⠓⠓⠛⠛⠛⠛⠛⠙⠑⠑⠑⠑⠑⠑⠑⠑⠑⠑⠑⠑⠑⠑⠑⠑⠑⠑⠑⠑⠑⠑⠑⠑⠑⠑⠑⠑⠑⠑⠑⠑⠑⠑⠛⠛⠛⠛⠛⠛⠛⠛⠛⠛⠛⠛⠛⠛⠛⠛⠛⠛⠛⠛⠛⠛⠛⠛⠛⠛⠛⠛⠛⠛⠓⠓⠚⠃⠑⠑⠑⠑⠑⠓⠓⠚⠛⠃⠑⠑⠑⠙⠙⠑⠑⠑⠘⠙⠑⠑⠑⠑⠑⠘⠙⠙⠃⠑⠑⠑⠑⠑⠑⠑⠑⠑⠑⠑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⡕⢕⢕⢕⢕⢕⢕⢕⢕⢕⢜⢝⡝⢕⢕⢕⢕⢕⢕⢕⢕⢗⢿⣿⣿⣿⣹⡿⢇⢕⢇⢕⢕⢕⢕⢕⢕⢕⢕⡝⢏⢝⢝⢏⢝⢟⢻⣿⣾⣿⢵⢯⢽⣟⣿⣷⣵⣜⣕⣕⣕⣕⣵⣕⣕⣕⣽⣷⣿⣟⣽⣱⣿⣽⣿⡿⢿⢿⢝⢝⢵⢕⡫⣝⡿⢿⢟⢿⣿⣿⣟⡻⢯⢝⢕⢜⢕⢕⢕⢕⢕⢕⢕⢕⣝⢕⢕⢜⢝⢟⢼⣿⣿⣿⣿⣟⣕⣕⢕⢕⢕⢕⢵⢷⢵⢕⢕⢕⢸⢷⣾⣯⡕⢕⢕⣕⣕⣼⡷⢷⡞⣟⣕⢜⢟⣇⢕⢜⢕⢕⢕⢕⢕⢕⢕⢕⢕⢕⢕⢕⢝⢕⢕⢕⢕⢕⢕⢕⢧⣕⢕⢕⢕⢕⢜⢟⢝⢟⢷⣷⣵⡕⢕⢕⢕⢕⢕⢕⢕⢕⢕⢕⢕⢕⢕⢕⢕⢕⢕⢕⢕⢕⢕⢕⢕⢕⢕⢕⢕⢕⢕⢕⢕⢕⢕⢕⢕⢕⢕⢕⢕⢕⠀</a:t>
            </a:r>
            <a:br/>
            <a:r>
              <a:t>⣿⣿⣿⣿⣿⣿⣿⣿⢿⢟⢏⢕⢕⢕⢕⢕⢕⢕⢕⢕⢕⢱⣕⢕⡕⢵⡕⢕⢕⣕⢕⢝⢗⢳⢇⢕⢕⢕⢕⢕⢕⢜⢕⢕⢕⢵⢵⢕⢝⢕⢗⢷⣷⣧⣗⣞⡞⢏⢝⢗⢳⢷⢷⢧⢧⣽⣼⣿⣵⣷⣼⣿⣿⣿⣿⣿⣿⣿⣿⣿⣽⣿⣽⡹⢽⣽⡿⣟⣿⣿⣿⣟⣹⣿⡵⢵⡕⢱⣕⣷⢱⣿⢕⣗⢗⣎⡕⢞⢟⢮⣕⡕⢕⢕⢕⢕⢕⢕⢕⢜⢕⢕⢕⢇⢕⢱⣷⣵⣟⢿⢿⢷⣜⢕⢯⣝⢇⢕⢕⢕⣇⣱⣜⣟⡕⢱⣵⣷⡕⢜⣇⡕⢝⢧⡕⢕⢕⢕⢕⢕⢕⢕⢕⢕⢕⢕⢱⢵⢜⢧⢾⢕⢕⠅⠁⠕⠕⠕⢕⢕⢕⢕⢱⢵⢷⡷⢇⢵⢕⢕⢕⢕⢕⢕⢕⢕⢗⢻⣿⣿⡾⢧⢕⢕⢕⢇⢕⢕⢱⢷⣧⢕⣕⢕⢕⢕⢕⢕⢕⢕⢕⢕⢕⢕⢕⢕⢕⢕⢕⢕⢕⢕⢕⢕⢕⢕⢕⢕⢕⢕⠀</a:t>
            </a:r>
            <a:br/>
            <a:r>
              <a:t>⣿⣿⣿⣿⣿⣿⡟⢕⢕⢕⢕⢕⢕⢕⢕⢕⢕⢕⢕⢕⢕⢕⢕⢜⢕⢕⢕⢕⢕⢜⢇⢵⢕⢕⢕⢱⢕⢕⢕⢕⢕⢹⢽⢽⢟⢗⢇⢱⢕⢕⢇⢕⢗⢟⣟⣟⡟⢻⢿⢳⣕⣕⣝⣻⣻⣿⣿⣿⣿⣿⣿⣿⣿⣿⢻⢿⡻⢿⡿⢿⢿⢝⢕⢟⢿⣿⡧⢽⣿⣿⢿⢟⢟⢇⢜⣸⢷⣿⣿⣿⣿⣿⣏⣹⣕⣧⢕⢕⢕⢱⢜⣕⢕⢕⢕⢱⣧⢕⡕⢕⢕⢕⢕⣹⣿⣾⣿⣿⣝⣕⡱⣱⣷⣷⣗⣕⢜⢧⡕⢗⢇⣕⣕⢕⢜⢱⣿⣣⣵⡧⢽⣿⢿⣷⣿⣿⣷⣯⣵⣕⡏⢕⢕⢕⢕⢕⡕⢕⢕⢟⢕⠑⠀⠀⠀⠀⢄⢄⢕⢱⣾⢏⣱⢞⢟⢝⢗⢇⢕⠑⢕⢕⢕⢧⢇⢕⢕⢱⢿⢧⣵⡕⢕⢱⢇⢕⢱⢎⢕⢕⢝⣝⣝⡟⢗⢇⢗⢗⢷⢱⢕⣕⢱⢷⢷⣷⣷⢷⢧⢗⢗⢱⢗⢵⢵⢵⢕⢕⢱⢵⠀</a:t>
            </a:r>
            <a:br/>
            <a:r>
              <a:t>⣿⣿⣿⢿⢟⢇⢕⢕⢕⢕⢕⢕⢕⢕⢕⢕⢕⢕⢕⢕⢕⢕⢕⢕⢕⢕⢕⢕⢕⢕⢕⢜⢕⢕⢕⢕⢱⢗⢕⢗⢕⢱⢕⢕⢕⢕⢕⢕⢕⢕⢕⢕⢕⢕⢕⢝⡝⢟⢟⢏⢿⢿⣽⣗⣟⣻⣿⣿⣿⣿⣿⣽⣕⣜⢱⣵⡕⡟⢇⢵⢵⢱⢕⢕⣱⣮⡜⢵⢵⣿⣿⣷⣾⣿⡟⢿⣿⣿⣿⣿⣿⢿⢟⢝⢕⢕⠕⠑⢕⢜⢇⢕⢻⣿⣾⣧⡕⢜⢻⣕⢱⣕⢜⢗⢕⢕⢜⢱⣽⡵⢕⢝⢟⢪⡿⢇⢳⢧⣕⢟⣟⢟⢟⢝⢕⢕⢕⢼⢿⣕⡕⢟⢻⢿⢿⣷⡏⢱⣵⣿⣇⢕⢕⢕⢎⣵⡕⢕⢕⢕⢔⢔⢑⠐⠑⢕⢕⢕⢜⢝⢗⢜⢕⢕⢕⢕⢕⢕⢕⢔⢕⢕⣼⡟⣕⡵⢕⢕⡵⢾⢝⢕⢕⢮⢕⢕⢕⢕⢕⢕⢕⢝⢿⢟⢗⢗⢇⢕⢕⢷⣾⣿⣯⡽⢝⣕⣱⣵⣵⣵⢵⢕⢕⢕⢕⢕⢕⢕⢕⢕⠀</a:t>
            </a:r>
            <a:br/>
            <a:r>
              <a:t>⣹⣿⡟⢝⢝⢕⢕⢕⢕⢕⢕⢕⢕⢕⢕⢕⢕⢕⢕⢕⢕⢕⢕⠕⢕⢕⢕⢕⢕⢕⢕⢕⢕⢕⢕⢕⢕⢕⢕⠕⠁⠑⠑⠁⠀⢀⢕⢕⠁⠀⢔⢕⢕⢕⢕⢜⢜⢕⢕⢕⢕⢜⢝⢝⢝⢕⢕⢕⢜⢝⢟⢟⢟⢟⢟⢟⢟⢹⣯⢽⣹⣿⡿⢝⢝⢝⢕⢕⢕⢕⢼⢟⢻⣇⢕⢕⣝⢝⢇⠑⢕⢕⠕⠑⠀⠀⠀⠀⠁⠜⠝⠝⠜⢝⢏⢝⢟⣺⡎⢕⢜⢝⡝⢝⢗⢕⢕⢕⢱⣕⣽⡕⢕⢱⢵⢵⢕⢕⢜⢏⢕⢕⢕⢕⢕⢕⢕⢕⢕⢜⢕⢕⢕⣱⣕⣜⢏⢕⢕⢝⢕⣷⢧⢕⣕⣕⣕⡕⢕⠁⠕⢕⢕⢔⢕⢕⢕⢕⣕⣱⢵⢕⢕⢇⢕⢕⢕⢳⣧⡱⢵⢕⢕⡕⢕⢕⢕⢕⢕⢕⢕⢗⠇⠕⢕⢕⢕⢕⢕⢕⢕⢕⢕⢕⢕⢕⢕⢕⢕⢝⢕⢜⢜⢹⡏⢝⢕⢕⢜⢕⢕⢕⢕⢕⢕⢗⢕⢕⢗⣕⠀</a:t>
            </a:r>
            <a:br/>
            <a:r>
              <a:t>⣿⣿⣟⢕⢕⢕⢕⢕⢕⢕⢕⢕⢕⢕⠕⢕⢑⠕⠇⢕⢕⢕⠔⠐⠀⢕⢕⢕⠁⠀⢕⢕⠕⠕⠑⠑⠁⠁⢁⢀⠐⠀⠀⠑⠑⠁⠀⠀⠀⠀⠁⠑⠑⠕⠑⠑⠕⠕⢕⢕⢕⢕⢕⢕⢕⢕⢕⢕⢕⢕⢕⢕⢕⢕⢗⣕⡕⢗⢧⢜⢵⢎⢕⢕⢕⢕⢕⢕⢕⢕⢕⢕⢕⢗⢕⢕⢕⠑⠁⠀⠑⠑⠀⠀⠀⠀⠀⠀⠀⠀⠀⠀⠀⠀⠁⠑⠜⢕⢗⡕⢕⢕⢜⢇⢕⢕⢕⢕⢿⣕⢜⢝⢇⢕⢝⢇⢕⢕⢕⢕⢕⢕⢕⢕⢕⢕⢕⢕⢕⢕⢕⢕⢕⢕⢕⢕⢕⢕⢕⢕⢕⢕⢕⢕⣼⢿⢜⢕⢕⢕⢕⢁⢁⢅⢕⢕⣕⡕⢕⣗⢕⣕⢕⡕⢕⣕⢕⡕⢗⢕⢜⢝⢟⢱⢵⢵⢧⡕⢕⢄⢀⠕⢔⠄⠀⠕⢕⢕⢕⢷⢧⡇⢕⢕⢱⢕⢕⢕⢕⡕⢕⢕⢕⢕⢕⢕⢕⢝⢳⢕⢜⢝⢕⢕⢕⢎⢕⢕⢕⢝⠀</a:t>
            </a:r>
            <a:br/>
            <a:r>
              <a:t>⢿⣾⣿⣷⣵⢕⢕⢕⢕⢕⢕⢑⢕⢕⠀⠄⢅⢔⢄⢔⢕⢕⢔⢄⢔⢕⢁⢑⠄⠕⠕⠑⠁⢄⢄⢔⢕⢑⠅⠀⠁⠁⠀⠀⠀⠀⠀⠀⠀⠀⠀⠀⠀⠀⠀⠀⠀⠀⠀⠀⠀⠁⠁⠁⠑⠑⠑⠑⠕⠕⠕⠕⠕⢕⢕⢕⢕⢕⢕⢕⡕⢳⣷⣕⣣⣱⣵⣱⣕⣵⢇⢕⢕⢕⢕⢕⢕⢕⢀⠀⠀⠀⠀⠑⠀⠀⠀⠀⠀⠀⠀⠀⠀⠀⠀⠀⠀⠀⠁⠁⠁⠁⠑⠑⢑⢔⢕⢕⠑⠑⠑⢕⠕⠑⠑⠁⠁⠁⠁⠀⠑⠑⠑⠑⠑⠑⢕⢜⢕⢕⢕⢕⢕⢕⢕⢕⢕⢕⢕⢕⢕⢕⢕⢕⢝⢕⢕⢕⢕⢕⢕⢑⠑⢔⢕⠜⠝⠕⠕⠑⠁⠁⠑⠑⠕⠕⠑⠑⢕⢕⠑⠕⢇⢕⢕⢕⢕⢕⢕⡕⢕⢕⢄⠀⠀⠀⠁⠕⢕⣕⢕⢕⢕⢕⡜⢟⢕⢕⢕⢕⢟⣟⣏⢕⢕⢕⢕⢕⢕⢕⢕⢕⢕⢕⢕⢕⢕⢕⢱⢷⠀</a:t>
            </a:r>
            <a:br/>
            <a:r>
              <a:t>⢜⡕⢜⢝⢕⢵⢕⢕⢕⢕⢕⢕⢑⠁⠀⠐⠕⠑⠑⢕⢕⢕⢕⢔⠑⠑⠑⠁⠀⢀⢄⢄⢅⠕⠕⠕⠁⠀⠀⠀⠀⠀⠀⠀⠀⠀⠀⠀⠀⠀⠀⠀⠀⠀⠀⠀⠀⠀⠀⠀⠀⠀⠀⠀⠀⠀⠀⠀⠀⠀⠀⠀⠀⠀⠀⠀⠀⠀⠑⠘⠝⢎⢟⢿⣿⣿⣿⡟⢟⢕⢕⠑⠕⢕⢕⢕⢕⢕⢕⢔⢔⢔⢕⢑⠀⠀⠀⠀⢀⠀⢔⠀⢀⠀⠀⠀⠀⠀⠀⠀⠀⠀⠀⠀⠑⠑⠑⠀⠀⠀⠀⠀⠀⠀⠀⠀⠀⠀⠀⠀⠀⠀⠀⠀⠀⠀⢀⢕⢕⢕⢕⢕⢕⢕⢇⢕⢕⢕⢕⢕⢕⢕⢕⢕⢕⢕⢕⢕⢕⢕⢕⢕⢕⢕⢔⢔⢔⢔⢔⢔⢔⢄⢄⢔⣕⢕⢔⢔⠕⠁⠀⠀⢔⢕⠑⠕⢕⢕⢕⢕⢕⢕⢕⠕⠁⠀⠀⢀⢕⢕⢕⢕⢗⢞⢧⣾⣷⣧⣵⣷⣾⣿⣿⣾⣿⡿⢕⢕⢕⢕⢕⢕⢕⢕⢕⢕⢕⢕⢕⢕⠀</a:t>
            </a:r>
            <a:br/>
            <a:r>
              <a:t>⢕⢧⡵⢕⠑⠁⢅⢅⢅⢕⢕⢕⢕⠐⠀⠀⢄⠔⠐⠑⠑⢄⢄⢄⢕⢄⠀⠀⠀⠐⠑⠁⠁⠀⠀⠀⠀⠀⠀⠀⠀⠀⠀⠀⠀⠀⠀⠀⠀⠀⢀⢀⢀⢀⢀⢁⢑⢕⢕⠕⠕⠕⠕⢕⢀⢀⠀⠀⠀⠀⠀⠀⠀⠀⠀⠀⠀⠀⠀⠀⠀⠀⠁⢁⢕⢜⢕⢕⠑⠁⠁⠀⠀⠀⠁⠑⠑⠑⠑⠕⠕⠕⠕⢕⢕⢕⢔⢔⢕⢕⢕⠀⠀⠕⢕⢕⢀⠀⠀⠀⠀⠀⠀⠀⠀⠀⠀⠀⠀⠀⠀⠀⠀⠀⠀⠀⠀⠀⠀⠀⠀⠀⠀⠀⠀⢔⢕⢑⠑⢕⢕⠑⠑⠕⠑⠑⠑⠁⠀⠀⠁⠁⠑⠕⢕⢕⢕⢕⠕⢕⠕⠝⠕⢕⢕⢕⢕⢕⠕⠕⠕⢕⠕⠕⠕⠕⠕⠔⠀⠀⠀⠀⠀⠁⠀⠀⠀⠀⠑⠑⠁⠀⠀⠀⠀⢀⢄⢕⢕⢕⠕⠑⢕⢕⢕⢕⢻⢟⣿⣧⣿⣿⣿⣿⡿⢕⢕⠑⠁⠀⠁⠑⢕⢕⢕⢕⢕⢕⢕⢕⠀</a:t>
            </a:r>
            <a:br/>
            <a:r>
              <a:t>⠕⢕⢕⢕⢄⢔⢕⠕⠑⠁⠀⠁⠑⠀⠔⠕⠁⠀⠀⠀⢄⢕⢅⠑⠕⢕⢀⠀⠀⠀⠀⠀⠀⠀⠀⠀⠀⢀⢀⢄⠄⠔⠐⠐⠀⠀⠀⠀⠀⠀⠀⠀⠁⠑⢕⠕⠄⠀⠀⠀⠀⠀⠀⠀⠀⠀⠀⠀⠀⠀⠀⠀⠀⠀⠀⠀⠀⠀⠀⠀⠀⠀⠀⠀⠀⠀⠁⠁⠁⠁⠁⠀⠀⠀⠀⠀⠀⠀⠐⠀⠀⠀⠀⠁⠁⠕⠕⢕⢕⢕⢕⢕⢕⢕⢕⢕⢕⢔⢔⢀⠀⠀⠀⠀⠀⠀⠀⠀⠀⢀⠀⠀⠀⠀⠀⠀⠀⠀⠀⠀⠀⠀⠀⠀⠀⠀⠀⢕⢐⠔⠑⠀⢀⢀⠀⠀⠀⠀⠀⠀⠀⠀⠀⠀⠀⠁⠑⢕⠁⠐⢐⢄⢀⠀⠀⠀⠑⠑⠁⠕⢕⢔⠄⠄⠀⠀⢅⢅⠑⠀⠀⠀⠀⠀⠀⠀⠀⠀⠀⠀⠁⠑⢕⡕⢕⢕⢕⢕⢕⢄⢔⢕⢕⠕⢕⢕⢜⢕⢝⢜⢏⢜⢝⢟⢫⢕⢕⢀⠀⢄⢔⢄⢀⢑⢕⢕⢕⢕⢕⢕⠀</a:t>
            </a:r>
            <a:br/>
            <a:r>
              <a:t>⠀⠁⠁⠁⠀⠀⠀⠀⠀⠀⠀⠀⠀⢀⠀⠀⠀⠀⢀⢀⢁⢕⢕⢄⠀⠁⢕⠀⠀⠀⠀⠀⠀⠀⠀⠀⢔⠕⠁⠀⠀⠀⠀⠀⠀⠀⢄⠄⢔⢔⢄⢄⢔⢔⢕⢔⠔⠁⠀⠀⠀⠀⠀⠀⠀⠀⠀⠀⠀⠀⠀⠀⠀⠀⠀⠀⠀⠀⠀⠀⠀⠀⠀⠀⠀⠀⠀⠀⠀⠀⠀⠀⠀⠀⠀⠀⠀⠀⠀⠀⠀⠀⠀⠀⠀⠀⠀⠀⠑⠑⠑⠑⠐⠐⠁⢑⠕⢕⢕⢕⢔⠔⠄⠀⢀⢀⠀⠀⠀⠑⠑⢐⢄⠀⠀⠀⠀⠄⢀⠀⠀⠀⠀⠀⠀⠀⠀⠁⠀⠀⠀⠀⠅⠀⠀⠀⠄⠀⠀⠀⠀⠀⠀⢀⠀⢀⠀⠁⠀⠀⠀⠀⠀⠀⠀⠀⠀⠀⠀⠀⠁⢕⢀⢀⢀⢔⢔⢁⢄⢄⢔⢕⢀⠀⠀⠀⠀⠀⠀⠀⠀⢀⢜⢕⢕⢕⢕⢕⢕⢕⢕⢕⠑⢔⠀⠐⢑⢕⢕⢕⢕⢕⢕⢕⢄⢔⢕⢔⢔⢕⢕⢕⢕⢕⢕⢕⢕⢕⢔⢕⠀</a:t>
            </a:r>
            <a:br/>
            <a:r>
              <a:t>⢕⠀⠁⠁⢀⢀⠀⠀⠀⠀⠀⠀⠀⠁⠐⠀⠀⠀⠁⠐⠁⠁⠑⠀⢄⢄⠕⠀⠀⠀⠀⠀⠀⠀⠀⢄⠑⠀⠀⠀⠀⠀⠀⠀⠀⢀⢕⢑⢕⢕⢕⢕⠕⠕⠕⠁⠁⠀⠀⠀⠀⠀⠀⢄⢀⠀⠀⠀⠀⠀⠀⠀⠀⠀⠀⠀⠀⠀⠀⠀⠀⠀⠀⠀⠀⠀⠀⠀⠀⠀⠀⠀⠀⠀⠀⠀⠀⠀⠀⠀⠀⠀⠀⠀⢄⢀⢀⢀⠀⠀⠀⠀⠀⠀⠀⠀⠀⢑⠕⠕⠕⠕⢕⢕⢕⢕⢀⢀⢁⢕⢕⢕⢕⢑⢀⢀⢀⢄⢔⠄⠀⠀⠀⠀⠀⠀⠀⠀⠀⠀⠀⢄⢕⢕⢔⢄⢄⢀⢀⢀⠀⠀⠀⠀⠁⠁⠑⠔⠅⠄⠄⢄⢄⢄⢀⠀⠀⢀⢀⢔⢔⢕⢕⢕⢕⢕⢕⢕⢕⢕⢕⢕⢕⢕⢑⢄⢄⢄⢀⢄⢔⢕⢕⢕⢕⢔⢕⢕⢕⢕⢕⢕⢔⢕⢕⢕⢕⢕⢕⢕⢕⢕⢕⢕⢕⢕⢕⢕⢕⢕⢕⢕⢕⢕⢕⢕⢕⢔⢔⢕⠀</a:t>
            </a:r>
            <a:br/>
            <a:r>
              <a:t>⢕⢕⢕⢕⠑⠁⠀⠀⠀⠀⠀⠀⠀⠀⠀⠀⠀⠀⠀⠀⢄⢄⢀⠑⠁⠁⠀⠀⠀⠀⠀⠀⠀⠀⠀⠀⠀⠀⠀⠀⠀⠀⠀⠀⠐⢕⢕⢕⢕⠐⠀⠀⠀⠀⠀⠀⠀⠀⠀⠀⠀⠀⠀⠀⠀⠁⠔⠄⠀⠀⠀⠀⠀⠀⠀⠀⠀⠀⠀⠀⠀⠀⠀⠀⠀⠀⠀⠀⠀⠀⠀⠀⠀⠀⠀⠀⠀⠀⠀⠀⠀⠀⠀⠐⢁⠑⠄⢕⢑⢄⢄⢀⢄⢄⢄⢀⠀⠐⠕⢀⠀⠀⠀⠀⠁⠀⠀⠀⠑⠕⠕⢕⢕⠕⢕⢕⢕⢕⢕⢄⢔⢔⢔⢔⠔⠔⠕⢕⢕⢕⢔⢕⢁⠀⠀⢑⢕⢕⢕⢕⢕⢕⢕⢕⢕⢕⢕⢔⢕⢕⢕⢕⢕⢕⢕⢕⢕⢅⢕⢅⢅⢕⢕⢕⢕⢕⢕⢕⢕⢕⢕⢕⢕⢔⢕⠕⠕⠕⢕⢕⢕⢕⢕⢕⢕⢕⢕⢕⢕⢕⢕⢕⢕⢕⢕⢕⢕⢕⢕⢕⢕⢕⢕⢕⢕⢕⢕⢕⢕⢕⠕⢕⢕⢕⢕⢕⢕⢑⢁⢀⠀</a:t>
            </a:r>
            <a:br/>
            <a:r>
              <a:t>⢀⢀⠀⠁⠀⠀⠀⠀⠀⠀⠀⠀⠀⠀⠀⠀⠀⠀⠀⠀⠑⠕⠑⠀⠀⠀⠀⠀⠀⠀⠀⠀⠀⠀⠀⠀⠀⠀⠀⠀⠀⠀⠀⠀⠀⠀⠁⠁⠁⠀⠀⠀⠁⠀⠀⠀⠀⠀⠀⠀⠄⠀⠀⠀⠀⠀⠀⠀⠁⠀⠀⠀⠀⠀⠀⠀⠀⠀⠀⠀⠀⠀⠀⠀⠀⠀⠀⠀⠀⠀⠀⠀⠀⠀⠀⠀⠀⠀⠀⠐⠐⠔⠄⠁⠀⠀⢀⠅⠄⢔⠑⢕⢑⢁⠁⢁⠑⠀⠀⠀⠀⠀⠀⠀⠀⠀⠀⠀⠀⠀⠀⠁⢕⢄⠕⢕⢕⢕⢕⢕⢕⢕⢕⢕⢕⢕⢕⢕⢕⢕⢕⢕⢕⢕⢕⢕⢕⢕⢕⢕⢕⢕⢕⢕⢕⢕⢕⢕⢕⢕⢕⢕⠕⢕⢕⢕⢕⢕⢕⢕⢕⢕⢕⢕⢕⢕⢕⢕⢕⢁⢕⢕⢕⢕⢕⢕⠀⠀⠑⠑⢕⢕⢕⢕⢕⢕⠕⠅⠄⢕⢕⢕⢕⢕⢕⢕⢕⢕⠑⠑⢀⠀⢕⢀⢁⠁⠑⠐⠕⢕⢀⠁⠑⠑⠑⢑⢑⠑⠁⠁⠀</a:t>
            </a:r>
            <a:br/>
            <a:r>
              <a:t>⠑⠑⠀⠀⢄⢄⢄⠀⠀⠀⠀⠀⠀⠄⠀⠀⠀⠀⠀⠀⠀⠀⠀⠀⠀⠀⠀⠀⠀⠀⠀⠀⠀⠀⠀⠀⠀⠀⠀⠀⠀⠀⠀⠀⠀⠀⠀⠀⠀⠀⠀⠀⠀⠀⠀⠀⠀⠀⠀⠀⠀⠀⠀⠀⠀⠀⠀⠀⠀⢔⢀⠀⠀⠀⠀⠀⠀⠀⠀⠀⠀⠀⠀⠀⠀⠀⠀⠀⠀⠀⠀⠀⠀⠀⠀⠀⠀⠀⠀⠀⠀⠀⠀⠁⠄⠀⠀⠀⠀⠀⠀⢕⠑⢕⢕⢔⢅⢐⠀⠀⠀⠀⠀⠀⠀⠀⠀⠀⠀⠀⠀⢀⠁⠕⠀⢁⠑⢕⢕⢕⢕⢕⢕⢕⢕⢕⢕⢕⢕⢕⢕⢕⢕⢕⢕⢕⢕⢕⢕⢕⢕⢕⢕⢕⢕⢕⢕⢕⢕⢕⢕⢕⢕⢕⢕⢕⢕⢕⢕⢕⢕⢕⢕⢕⢕⢕⢑⢑⢕⢕⢕⢕⢕⢕⢕⢕⢔⢀⢀⢕⠕⠀⠁⢕⢕⢕⢕⢔⠀⢕⢕⢕⢕⢕⢇⢕⢕⢕⢅⢅⢄⢄⢕⢕⢕⢔⢔⢀⢀⢕⢕⢔⢕⢔⢔⢔⢕⢑⢁⠑⠀</a:t>
            </a:r>
            <a:br/>
            <a:r>
              <a:t>⠀⠀⠀⠀⠕⢕⢕⢱⢄⠀⠀⠀⠀⠀⠀⠀⠀⠀⠀⠀⠀⠀⠀⠀⠀⠀⠀⠀⠀⠀⠀⠀⠀⠀⠀⠀⠀⠀⠀⠀⠀⠀⠀⠀⠀⠀⠀⠀⠀⠀⠀⠀⠀⠀⠀⠀⠀⠀⠀⠀⠀⠀⠀⠀⠀⠀⠀⠀⠀⠀⠁⠐⠔⢄⠀⠀⠀⠀⠀⠀⠀⠀⠀⠀⠀⠀⠀⠀⠀⠀⠀⠀⠀⠀⠀⠀⠀⠀⠀⠀⠀⠀⠀⠀⠀⠐⢄⠀⠀⢀⢕⠅⢕⢁⢕⠕⢑⢕⠅⢐⠀⠀⠀⠀⠀⠀⠀⠀⠀⠀⠀⠑⢔⢄⢀⠕⢕⢕⢕⢕⢕⢕⢕⢕⢕⢕⢕⢕⢔⢀⢑⠑⠑⠑⠑⠑⠕⠑⠑⠑⠑⠕⠐⢕⢕⢕⢕⢕⢗⢕⢕⣕⣕⣕⢱⡵⢕⢕⢕⢕⢕⢕⢕⢕⢕⢕⢕⢕⠕⠕⢕⢕⠕⠕⠕⠕⠕⠁⠑⠑⠑⠀⢀⠄⠁⠑⠑⠑⠀⢀⠁⠑⠑⠕⠕⠕⠕⠑⠁⠁⢄⢕⢕⢕⢕⢕⢕⢕⢕⠕⢕⢕⢕⢕⠕⠑⠑⠕⠁⢑⠀</a:t>
            </a:r>
            <a:br/>
            <a:r>
              <a:t>⠀⠄⠄⠀⠀⠑⠕⢕⢕⢔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⠔⠑⠁⢔⢄⢀⢀⢑⠑⠀⠑⢅⢑⢕⢕⢐⢄⢀⠀⠀⠀⠀⠀⠀⠀⢔⢔⢑⠁⠁⠁⠕⢕⢕⢕⢕⢕⢕⢕⢕⢕⢕⢕⢕⢕⢕⢕⢕⢕⢔⠀⠀⠀⠀⠀⠀⠀⠀⠀⠁⠕⢕⢱⢕⢕⢕⢕⢕⣱⣵⣾⣵⣕⣕⣕⢕⢕⢕⢝⢕⢕⢕⢕⢔⢄⢀⠀⠀⠀⠀⢀⢄⢐⢀⢀⢀⢀⢀⠐⠐⠐⠑⢐⢄⢔⢔⢔⢔⢔⢕⢕⢔⢄⢄⢕⢕⢕⢕⢕⢕⢕⢁⠁⠀⠀⠀⠁⠑⢑⢀⠀⠀⠀⠕⢕⠀</a:t>
            </a:r>
            <a:br/>
            <a:r>
              <a:t>⠀⠀⠀⠀⠀⠀⠀⠁⠕⢜⢕⠀⠀⠀⠀⠀⠀⢄⢄⠀⠀⠀⠀⠀⠀⠀⠀⠀⠀⠀⠀⠀⠀⠀⠀⠀⠀⢀⠀⠀⠀⠀⠀⠀⠀⠀⠀⠀⠀⠀⠀⠀⠀⠀⠀⠀⠀⠀⠀⠀⠀⠀⠀⠀⠀⠀⠀⠀⠀⠀⠀⠀⠀⠁⠑⠐⠔⠀⠀⠔⢄⢄⢀⢀⠀⠀⠀⠀⠀⠀⠀⠀⠀⠀⠀⠀⠀⠀⠀⠀⠀⢀⠀⠀⠀⠀⠀⠀⠑⢕⢕⢕⢕⢕⢕⢀⢀⠁⢑⠕⠄⢁⠁⠐⠀⠀⠀⠀⠀⠀⠁⠁⠀⠀⠀⠀⠀⠀⠁⠕⢕⢕⢕⢕⢕⠑⠑⠑⠑⠑⠑⠑⠑⠑⠑⠑⢔⢔⢔⢔⢄⢀⢀⠀⠀⠐⠁⠑⠕⠕⠕⠕⢕⢕⢹⢟⢻⢿⢟⣗⣜⢟⢟⢗⢵⢾⢗⢣⢕⢕⢕⢕⢕⢕⢔⢕⣕⢕⢕⢕⢕⢕⢑⢕⢔⢕⢔⢕⢑⢑⢑⢁⢕⢕⢕⢕⢕⢕⠕⠕⢕⢕⢕⢕⢕⢕⢔⢄⢔⢕⢕⢄⢐⠀⠀⠀⠀⠀⠀⠁⠀</a:t>
            </a:r>
            <a:br/>
            <a:r>
              <a:t>⠀⠀⠀⠀⠀⠀⠀⠀⠀⠁⠑⠀⠀⠀⠀⠀⠑⢕⠀⠀⠀⠀⠀⠀⠀⠀⠀⠀⠀⠀⠀⠀⠀⢄⠄⠀⠁⠀⠀⠀⠀⠀⠀⠀⠀⠀⠀⠀⠀⠀⠀⠀⠀⠀⠀⠀⠀⠀⠐⠀⠀⠀⠀⠀⠀⠀⠀⠀⠁⠀⠀⠀⠀⠀⠀⠀⠀⠀⠀⠀⠀⠀⠁⠁⠁⠀⠁⠀⠀⠀⠀⠀⠀⠁⠁⠐⠀⠀⠀⠑⠑⠕⠕⠄⢄⢀⠀⠀⠀⠀⢅⠕⢕⢕⢕⢑⠑⠕⢕⠁⠀⠀⠀⠀⠀⠀⠀⠀⠀⠀⠀⠀⠀⠀⠀⠀⠀⠀⠀⠀⠀⠁⢕⢕⢕⢕⢕⢕⢕⠑⠐⠐⠐⠐⠑⠑⠑⠑⠁⠁⠁⠀⠀⠀⠀⠀⠀⠀⠀⠀⠀⠀⠀⠁⠑⠁⠑⠑⠘⢑⢕⢕⢕⢕⢕⢕⢕⢜⢕⢕⢗⢳⢗⢗⢧⢵⢟⢟⢏⠜⠑⠌⢕⢕⢕⢕⢕⢕⢕⢕⢕⢕⢑⠁⢕⢕⢕⢕⢕⢕⢕⢕⢕⢕⢕⢕⠕⢕⢕⢕⢕⠕⠁⠁⠁⠀⠄⠀⠀⠀⠀</a:t>
            </a:r>
            <a:br/>
            <a:r>
              <a:t>⠀⠀⠀⠀⠀⠀⠀⠀⠀⠀⠀⠀⠀⠀⠀⠀⠀⠀⠀⠀⢀⢀⡀⠀⠀⠐⠐⠐⠀⠀⠀⠀⠀⠀⠀⠀⠀⠀⠀⠀⠀⠀⠀⠔⠀⠀⠀⠀⠀⠀⠀⠀⠀⠀⠀⠀⢀⠀⠀⠀⠀⠀⠀⠀⠀⠀⠀⠀⠀⠀⠀⠀⠀⠀⠀⠀⠀⠀⠀⠀⠀⠀⠀⠀⠀⠀⠀⠀⠀⠀⠀⠀⠀⠀⠀⠀⠀⠀⠀⠀⠀⠀⠀⠀⠀⠀⠀⠀⠀⠄⠀⠀⠁⠁⠁⠑⠑⠕⠔⠄⢄⠀⠀⠀⠀⠀⠀⠀⠀⠀⠀⠀⠀⠀⠀⠀⠀⠀⢄⢀⢕⢄⢕⢕⢕⢕⢕⢕⢕⢕⠄⠀⠀⠀⠀⠀⠀⠀⠀⠀⠀⠀⠀⢀⠀⠀⠀⠀⠀⠀⠀⠀⠀⠀⠀⠀⠀⢀⢔⢕⢕⢕⢁⢕⡕⢕⡕⢕⢕⢕⢕⢕⢕⢕⢑⠑⠑⠑⠀⠁⠀⠀⠀⠑⠑⠑⠕⠁⠑⠑⠕⢕⢕⢕⢑⢕⢑⢕⢕⢕⢕⢅⢕⢕⢕⢕⠕⠕⢑⢁⠁⠀⠀⠀⠀⠀⢀⢀⢀⢔⠀</a:t>
            </a:r>
            <a:br/>
            <a:r>
              <a:t>⠀⠀⠀⠀⠀⠀⠀⠀⠀⠀⠀⠀⠀⠀⠀⠀⠀⠀⠀⠀⠀⠁⠀⠀⠀⠀⠀⠀⠀⠀⠀⠀⠀⠀⠀⠀⠀⠀⠀⠀⠀⠀⠐⠀⠀⠀⠀⠀⠀⠀⠀⠀⠀⠀⠀⠀⠀⠀⠀⠀⠀⠀⠀⠀⠀⠄⠀⠀⠀⠀⠀⠀⠀⠀⠀⠀⠀⠀⢀⠀⠀⠀⠀⠀⠀⠀⠀⠀⠀⠀⠀⠀⠀⠀⠀⠀⠀⠀⠀⢀⠀⠀⠀⠀⠀⠀⠀⠀⠀⠀⠁⠐⠀⠄⠀⠀⠀⠀⠀⠀⠀⠀⠀⠀⠀⠀⠀⠀⠀⠀⠀⠀⠀⠀⠀⠀⠀⠀⢀⠁⠁⠕⠑⠑⠕⠕⠕⠕⠑⠁⠀⠀⠀⠀⠀⠀⠀⠀⠀⠀⠀⢄⢔⢔⢕⢔⢄⢔⢕⢔⢕⠑⠐⢔⢔⢕⢕⢱⢵⢵⢵⢵⢕⢕⢜⢕⢕⢕⢕⠅⠁⠕⢁⢀⢁⢅⠀⠀⠀⠀⢀⢀⠀⠀⠀⠀⠀⠀⠀⠀⠀⠀⠁⠑⢕⢕⢕⢕⢕⢕⢕⢕⢕⢕⠁⠀⠁⠀⠁⠐⠀⠀⠀⠕⢕⢕⢕⡕⢕⢕⠀</a:t>
            </a:r>
            <a:br/>
            <a:r>
              <a:t>⠀⠀⠀⠀⠀⠀⠀⠀⠀⠀⠀⠀⠀⠀⠀⠀⠀⠑⠁⠀⠀⠀⠀⠀⠀⠀⠀⠀⠀⠀⠀⠀⠀⠀⠀⠀⠀⠀⠀⢄⢔⣰⢕⢀⢀⢀⠄⢄⠔⢖⠀⠀⠀⠀⠀⠀⠀⠀⠀⠀⠀⠀⠀⠀⠀⠀⠀⠀⠀⠀⠀⠀⠀⠀⠀⠀⠀⠀⠀⠀⠀⠀⠁⠁⠀⠀⠀⠀⠀⠀⠀⠀⠀⠀⠀⠀⠀⠀⠀⠀⢅⠐⢀⠀⠀⠀⠀⠀⠀⠀⠀⠀⠀⠀⠀⠀⠀⠁⠀⢀⠐⠀⠄⠀⠀⠀⠀⠀⠀⠀⠀⠀⠀⠀⠀⠀⠐⠀⠀⠀⠀⠀⠀⠀⠀⠀⠀⠀⠀⠀⠀⠀⠀⠀⠀⠀⠀⠀⠀⢀⢔⢝⢹⢟⢗⢗⣗⢕⢕⢕⢔⣰⢵⢷⢵⢕⢹⡿⢗⢗⢗⢳⢏⢝⣕⢕⢇⢕⢕⢅⢔⠄⢅⢁⠄⠀⠄⢀⠀⠀⠄⠄⠀⠀⠐⠕⠕⠕⢔⢔⠔⠔⠔⢕⠕⠑⠑⠕⠑⠑⠀⠁⠕⠐⠀⠀⠄⠀⠀⠕⠕⢐⢀⠐⠑⠑⠑⠑⠑⠕⠀</a:t>
            </a:r>
            <a:br/>
            <a:r>
              <a:t>⠀⠔⠔⠐⠀⠁⠁⠐⠄⠀⠀⠀⠀⠀⠀⠀⠀⠀⠀⠀⠀⠀⠀⠀⠄⠀⠀⠀⠀⠀⠀⠀⠀⠀⠀⠀⠀⠀⢀⢕⢕⢷⠗⢕⢇⢱⢕⢕⠀⠀⠀⠀⠀⠀⠀⠀⠀⠀⠀⠀⠀⠀⠀⠀⠀⠀⠀⠀⠀⠀⠀⠀⠀⠀⠀⠀⠀⠀⠀⠀⠀⠀⠀⠀⠀⠀⠀⠀⠀⠀⠀⠀⠀⠀⠀⠀⠀⠀⠀⠀⠀⠀⠀⠀⠀⠀⠀⢀⠀⠀⠀⠀⠀⠀⠀⠀⠀⠀⠀⢀⠀⠀⠀⠀⠀⠀⠀⠀⠀⠀⠀⠀⠀⠀⠀⠀⠀⠀⠀⠀⠀⠀⠀⠀⠀⠀⠀⠀⠀⠀⠀⠀⠀⢀⢀⠄⢄⢔⢕⢕⢕⢕⢑⢑⠑⠕⠑⠁⠁⠁⢁⢐⢑⢑⢅⢑⢁⢁⠑⢁⠑⠕⢕⠕⢕⢕⢕⢵⢕⢑⢕⢅⠁⠑⠀⠀⠀⠀⠀⠀⠀⠀⠀⠀⠀⠀⠀⠀⢕⢕⠕⠐⠀⠁⠀⠀⠀⠀⠀⠀⠀⠀⠀⠀⠀⠀⠀⠀⠀⠀⢅⢕⢕⢕⢔⢄⢄⢀⢐⢄⠀</a:t>
            </a:r>
            <a:br/>
            <a:r>
              <a:t>⣱⣵⡔⢀⠀⠀⠁⠀⠀⠀⠀⠀⠀⠁⠀⠀⠀⠀⠀⠀⠀⠀⠀⠀⠀⠀⠀⠀⠀⠀⠀⠀⠀⠀⠀⢀⢄⠔⠁⠀⠀⠀⠱⠔⠕⢕⢕⠑⠀⠀⠀⠀⠀⠀⠀⠀⠀⠀⠀⠀⠀⠀⠀⠀⠀⠀⠀⠀⠀⠀⣀⣀⣀⣀⣀⣀⣀⣀⣀⣀⣀⣀⣀⣀⣀⣀⣀⣀⣀⣀⣀⣀⣀⣀⣀⣁⣀⣀⣀⣄⣕⣁⣀⣀⣄⣕⣄⣀⣕⣕⣔⣄⣀⣔⣀⣀⣀⣀⣀⣀⣁⣁⣁⣐⣔⣐⣔⣔⣀⣀⣀⣐⣐⣐⣐⣀⣀⣀⣀⣀⣀⣀⡀⠀⠀⠀⢀⠀⠀⠀⠀⠀⢁⢕⣕⡕⢑⢕⢕⢕⢕⢕⢗⢇⠀⠀⠁⠀⢁⢅⢅⢕⢕⢕⢕⢕⢇⢕⢕⢕⢕⢄⢁⠁⠑⠑⠑⢔⢔⢄⢁⢁⠔⠔⠄⢀⢀⢀⢀⠀⠀⠀⠀⠀⠀⠀⠀⠀⠀⠁⠀⠀⢁⢀⠀⠀⠀⠀⠀⠀⢀⢀⢄⢄⢄⢄⢄⢄⠄⢔⢕⠕⠁⠀⠁⢑⠑⠁⠕⢕⠀</a:t>
            </a:r>
            <a:br/>
            <a:r>
              <a:t>⣹⢟⢯⢕⢦⡄⠀⠀⠀⠀⠀⠀⠀⠀⠀⠀⠀⠀⠀⠀⠀⠀⠀⠀⠀⠀⠀⠀⠀⠀⠀⠀⠀⠀⠀⠀⠀⠀⠀⠀⠀⠀⠀⢀⢀⢵⢕⢔⠀⠀⠀⠀⠀⠀⠀⠀⠀⠀⠀⠀⠀⠄⠄⠀⠀⠀⠀⠁⠑⢁⣿⣿⣿⣿⣿⣿⣿⣿⣿⣿⣿⣿⣿⣿⣿⣿⣿⣿⣿⣿⣿⣿⣿⣿⣿⣿⣿⣿⣿⣿⣿⣿⣿⣿⣿⣿⣿⣿⣿⣿⣿⣿⣿⣿⣿⣿⣿⣿⣿⣿⣿⣿⣿⣿⣿⣿⣿⣿⣿⣿⣿⣿⣿⣿⣿⣿⣿⣿⣿⣿⣿⣿⣇⢄⠀⢅⢅⠀⠀⠀⠀⢄⢕⠕⢗⣧⣕⢕⢕⢕⢕⢕⢕⢱⢕⢄⢄⢀⢄⢄⢔⢕⢕⢕⢕⢕⢕⠑⠑⢕⢕⢕⢕⢕⢔⠀⠀⠀⠀⠁⠑⠑⠕⠄⠀⠁⠔⠐⠀⠀⠀⠀⠀⠀⠀⠀⠁⠀⠐⠀⠁⠀⠑⠑⠁⠐⠑⠐⠑⠕⠕⠕⠕⠑⠑⠑⠑⠑⠀⠀⠀⠀⠀⠀⠀⠀⢀⢄⢀⢀⠀</a:t>
            </a:r>
            <a:br/>
            <a:r>
              <a:t>⢿⢷⢷⢷⢾⣼⣵⡔⢄⢀⠀⠀⠀⠀⠀⠀⠀⠀⠀⠀⠀⠀⠀⠀⠀⠀⠀⠀⠀⠀⠀⠀⠀⠀⠀⠀⠀⠀⠀⠀⠄⢐⢔⢕⢕⢕⠑⠀⠀⠀⠀⠀⠀⠀⠀⠀⠀⠀⠑⠑⠀⠀⠀⠀⠀⠀⠀⠄⠀⠀⣿⣿⣿⣿⣷⢗⣔⣗⣔⢳⢟⢱⣽⢝⣽⣿⢇⢵⢵⢵⠅⢵⢵⢵⢸⣿⣿⣿⣿⠿⢟⢛⡛⠻⢿⣿⣿⣏⣍⣍⣍⡍⢍⣍⣍⣝⣝⣿⣿⡿⢑⣛⡛⢻⡇⢸⣝⣻⣿⢏⣷⢸⣿⠇⠼⠿⠿⠿⢿⣿⣿⣿⡇⢜⢇⡵⢔⢔⢕⢕⢱⣕⣕⣔⡱⢵⣾⣧⢕⢗⢗⠇⠑⢕⢜⢕⠑⠕⠁⠕⢕⢕⢝⢝⢕⢕⢕⢄⢄⢁⠑⢳⢕⢱⣕⢔⢀⠀⠀⠐⢔⢄⢄⠀⠀⠀⠀⠐⠔⢔⠀⠀⠄⢀⠀⠀⠀⠀⠀⠀⠀⠀⠀⠀⠀⠀⠁⠀⠐⠐⠕⠀⢄⢔⢄⠀⠀⠀⠀⠀⠀⠀⠀⢀⢄⢅⢕⢕⢕⢕⠀</a:t>
            </a:r>
            <a:br/>
            <a:r>
              <a:t>⣷⢿⣷⣷⣷⣿⣿⢗⢕⢜⣗⢐⠀⠀⠀⠀⠀⠀⠀⠀⠀⠀⠀⠀⠀⠀⠀⠀⠀⠀⠀⠀⠀⢀⣀⢀⠀⠄⢐⣕⢕⢗⢕⢕⢕⠁⠀⠀⠀⠀⠀⠀⠀⠀⠀⠀⠀⠀⠀⠀⠀⠀⠀⠀⠀⠀⠀⠠⠴⢔⣿⣿⣿⣿⣷⣇⣔⣆⢟⣸⣟⣃⣅⡞⢿⣿⢕⠖⠖⠖⠀⠖⠖⠖⢸⣿⣿⢏⣵⣾⡿⢱⣿⣿⣧⡜⢿⣿⣿⣿⣿⡇⢸⣿⣿⣿⣿⣿⢟⡱⣯⡝⢃⣥⡅⠅⣵⣵⣿⢔⣦⢰⡎⣱⠇⣼⠇⡇⢸⣿⣿⣿⡇⠁⠁⠁⠁⠑⠕⠕⠕⠕⢑⠕⠁⠁⠙⠋⠑⠕⠑⠁⢁⢁⠁⠀⠀⢀⢄⡔⢕⢕⢕⢕⠕⢁⠕⠕⢄⢀⠀⠀⠀⠀⠁⠁⠑⠅⠅⠁⠁⠁⠁⠀⠀⠀⠀⠀⠀⢄⢀⢐⠀⠀⠀⠀⠀⠀⠀⠀⠀⠀⠀⠀⠀⠀⢀⢄⢔⢄⢔⢕⢕⢴⢳⡴⢄⠀⢐⢔⢔⢔⢐⢁⢕⢕⢕⢕⢜⢝⠀</a:t>
            </a:r>
            <a:br/>
            <a:r>
              <a:t>⡽⢿⣷⣧⢼⢽⢽⣕⢱⢇⠙⠙⢗⣇⡔⢀⡄⢄⣀⢀⢄⢄⢀⠀⠀⠀⠀⠀⠀⠀⠀⠀⠀⠀⠀⠀⠀⢕⣾⣿⣷⢕⢕⢔⢀⠀⢀⢀⢀⠀⠀⠀⠀⠀⠀⠀⠀⠀⠀⠀⠀⠀⠀⠀⠀⠀⠀⠀⠀⠀⣿⣿⣿⣿⣿⡇⢐⣒⣒⠀⣒⣒⣒⣳⣿⣿⣛⣛⠀⣛⣛⣛⢑⣛⣛⣿⡇⢸⣿⣿⢇⣸⣿⣿⣿⡇⢸⣿⣴⣴⣴⢔⡀⢴⣴⣴⣵⣿⣿⡷⠌⣡⣾⠟⣡⣧⡘⢿⣿⠿⠟⢘⣹⡟⣱⡟⢱⡇⢸⣿⣿⣿⡇⠀⠀⠀⠀⠀⠀⠀⠀⠀⠀⠀⠀⠀⠀⠀⠀⠀⠀⠄⢕⢕⣔⣔⣄⢄⢅⢕⢕⢕⢕⢕⢔⢔⡕⢔⢕⢕⢕⢔⢄⢀⠀⠀⠀⠀⠀⠀⠀⠀⠀⠀⠀⠀⠀⠀⠐⠕⢕⢕⢕⢕⢕⢄⢄⠀⢀⢀⢀⢀⢄⢄⣠⢔⢕⢱⢗⣞⣝⣝⣽⢝⢕⢕⢕⢕⢕⢕⢕⠁⠁⠁⠀⠑⢗⢕⢱⢗⠀</a:t>
            </a:r>
            <a:br/>
            <a:r>
              <a:t>⠕⣗⣷⣼⣵⣾⣕⡏⢕⢇⣵⣵⣕⡜⢏⢟⢟⢻⢿⣿⣗⡗⢷⢷⢶⡦⢴⢴⡕⢷⢧⢴⣄⢴⢕⢕⢗⢟⣟⣟⣳⣽⣵⡷⢗⣕⢕⢕⢕⣕⢕⢔⢔⢔⢄⢄⠄⠀⠔⠔⠐⠐⠐⠁⠁⢅⠀⠀⠀⠀⣿⣿⣿⣿⣿⣇⣐⣒⣒⡀⣒⢒⣒⡚⣿⣏⣍⣍⢄⣍⣍⡍⢅⣍⣍⣹⣇⠸⠿⢏⣱⣿⣿⡿⠟⣡⣿⣿⣿⡿⢏⣴⣷⣅⢻⢿⣿⣿⣧⠔⣾⢟⣴⡞⢻⣿⡛⢦⣾⣷⣿⢸⢏⣵⡟⢡⣿⡇⢸⣿⣿⣿⡇⠀⠀⠀⠀⠀⠀⠀⠀⠀⠀⠀⠀⠀⠀⠀⠀⠀⠔⢕⢕⢕⢜⠁⠘⠕⢕⢕⣵⡵⢵⣇⡕⣵⣕⢕⢕⢕⡕⢕⢕⢕⠀⠀⠀⠀⠀⠀⠀⠀⠀⠀⠀⠀⠀⠀⠀⠀⢕⡕⢕⢱⢕⢕⢵⢕⢱⢕⢵⢵⢗⢝⢕⢕⢕⢕⠁⠑⢑⢝⢱⢗⢗⠕⠘⠕⢕⢕⢕⢕⢔⢔⢄⢄⠑⢕⡜⢏⠀</a:t>
            </a:r>
            <a:br/>
            <a:r>
              <a:t>⣄⡁⢜⣻⣿⣿⣿⣿⣗⣷⣵⣝⣝⢏⢕⢕⢳⡕⢑⢘⢙⠝⠑⠕⠕⢎⢟⢟⣿⢇⢷⢧⣵⢵⢵⢾⣵⣵⡵⣷⢞⢟⢿⢿⢿⣷⣿⢝⢟⢿⢷⣕⣱⣵⢕⢱⣵⣵⢔⢄⢔⢔⢔⢕⢄⢄⢄⢄⢔⢔⣿⣿⣿⣿⣟⣱⣿⣇⣽⣧⣽⣗⣛⣡⣿⣟⣩⣵⣷⣿⣿⣿⣶⣥⣝⣿⣿⣷⣷⣿⣿⣧⣵⣴⣾⣿⣿⣝⣥⣴⣿⣿⣿⣿⣷⣦⣌⣽⣏⣼⣿⣇⣹⣿⣅⣿⣷⣨⣿⣿⣿⣸⣿⣯⣴⣏⣙⣡⣾⣿⣿⣿⡇⠀⠀⠀⠀⠀⠀⠀⠀⠀⠀⠀⠀⠀⠀⠀⠀⠀⠀⠀⠐⢅⢔⢔⠑⠃⢕⢜⢝⢕⢜⣕⣝⣟⡳⢧⢕⢕⢹⣎⣝⡕⢕⢔⢀⢄⢄⢀⠀⠀⠐⠁⠀⠀⠐⠀⠄⠘⠙⠙⠗⢻⣧⡵⢕⢕⢕⢕⢕⢕⢕⢕⢕⢕⢕⢕⠕⠑⠀⠅⠁⠁⠀⠀⠀⠀⠀⠀⠁⠑⠕⢕⠁⠀⠀⢸⢕⢕⠀</a:t>
            </a:r>
            <a:br/>
            <a:r>
              <a:t>⠑⢘⢝⢟⢗⢟⢟⢟⢟⢏⢟⢏⢟⣿⣿⣟⣹⢕⢕⢔⢔⢔⢕⢀⠀⠐⢑⢑⢑⢄⢑⢜⢕⡱⢝⢯⢹⡟⢕⢹⣻⣿⣿⡾⢽⢝⢱⣵⡧⢵⢺⢿⢟⢟⢕⢕⣼⣷⢕⢕⢕⢕⡕⢕⢕⡕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⢄⢄⢔⢕⡕⢧⢜⢏⡝⢱⢕⢗⢇⢕⢇⢝⢝⢽⢯⢝⢷⢧⢕⢀⠁⠀⠀⠀⠀⠀⠀⠀⠀⠀⠀⠀⠀⠀⠀⠕⠕⢕⢱⢷⢕⢕⢕⢕⢕⢕⢱⢱⢕⣰⡔⢔⢕⣕⡕⢕⢔⢔⢄⢀⠀⠀⠀⢀⠑⠀⢄⢄⣵⣕⢕⠀</a:t>
            </a:r>
            <a:br/>
            <a:r>
              <a:t>⣜⡎⢝⢕⢜⢕⢗⢛⢓⠕⢕⢕⢝⢏⢝⢝⠑⠑⠁⢁⢑⠑⢕⢕⢕⢕⢕⣕⣱⣕⣵⣵⢱⢕⢱⢕⢪⣕⣹⣿⣿⡗⢗⢕⢝⢕⢕⢟⢕⢕⢝⢕⣗⡧⢵⢿⢿⢟⢕⢕⢜⢕⢼⣵⣵⣼⣵⡗⢇⢆⡝⢟⣟⡟⢉⠛⠻⢟⢟⡟⢟⢟⢟⢟⡟⢛⣛⡛⢟⢟⢟⢟⣛⢟⢛⢛⢟⠟⢟⢟⢟⢟⢟⢟⢟⡏⢉⣉⡉⢝⢟⢟⢟⢟⢟⢟⢟⢟⢟⢟⢛⢛⢛⢛⢛⢛⢛⠛⠛⠛⠟⢟⢟⢟⢟⢟⢟⢟⢟⢟⢟⢟⢕⢄⢄⢄⢀⠀⠀⠀⢀⣀⡄⢄⠔⠑⠀⠀⠀⠀⠀⠀⠁⠑⠁⠀⢀⠑⢅⢅⢕⢕⢕⢕⢕⢑⢕⢵⢵⣕⢕⡕⢕⢕⢕⢕⢕⢕⢕⢕⢴⢔⡔⢦⣴⡄⠄⠀⠀⠐⠔⢕⢕⠁⠀⠀⠀⠁⠁⠁⠀⠁⠑⠕⢕⢕⢕⢕⣽⣿⣿⣿⢟⢻⣿⢟⢳⢵⡕⢔⢔⢄⢕⢕⢔⢄⢕⢜⢿⣧⠀</a:t>
            </a:r>
            <a:br/>
            <a:r>
              <a:t>⡅⠀⠀⠁⢁⢀⢀⠀⠀⠀⠀⢁⢑⢕⢕⢅⢀⠀⠀⠑⢕⢕⢕⢑⢕⣗⣫⣽⣽⣿⣿⣿⣵⣵⢵⣵⣕⣝⣻⣽⡽⢎⢕⢕⢕⣕⡝⢷⢧⣵⣵⣵⣽⣝⣕⢕⢜⢕⢳⢷⢕⢜⢕⢕⢜⢏⢝⢕⢧⣵⣼⣼⡝⢡⣾⡟⢠⠮⣾⡿⢧⢽⣽⣽⡇⢸⣿⡇⢘⢗⣉⣅⠘⣷⣽⣽⠉⣉⣍⣍⣍⣍⣍⣍⣍⣕⣸⣿⣇⣜⣍⣝⣍⣍⣍⣍⣍⣉⢝⢕⠑⠅⠕⢕⢅⡔⠓⠓⠒⡆⠀⠀⠁⢕⢕⢕⢕⢕⢵⢕⢓⣃⣑⢓⢇⢵⡕⠕⠑⠁⠀⠁⠁⡡⠕⢓⢃⣕⡓⠓⠵⣕⢄⢄⢔⢱⢇⢴⠓⢓⣑⡓⠓⠵⡕⣕⣕⣱⣴⣕⡱⠓⠓⠓⢓⠇⢕⢕⢕⢕⢕⢕⢻⢿⣿⣾⣕⢕⢄⢄⠀⠁⠑⠁⠀⠀⠀⢀⠀⠀⠀⠀⠀⠀⠁⠕⢵⢝⢽⢟⢝⠕⠑⠁⠁⠁⠁⠝⢟⢿⣧⣕⢵⢵⢵⢕⢔⢕⢝⢟⠀</a:t>
            </a:r>
            <a:br/>
            <a:r>
              <a:t>⢟⢗⢞⢿⠷⠷⠟⠋⠉⠉⠁⠑⢕⢞⢕⢗⢗⣗⣇⢕⢱⡕⢕⢇⢖⢇⢵⢕⢜⢝⢝⢝⢝⠕⠕⠜⠑⠑⠕⠕⢕⢗⢏⢟⢿⣟⣿⣵⣕⢱⢞⢿⢟⢟⣯⡟⢟⢝⢝⢕⢕⢕⢕⢱⢴⢴⢥⢅⢅⢱⠏⣅⣰⣿⠏⡰⢃⣴⣴⠈⢉⣡⣵⣴⣵⣾⣿⣿⢿⢿⠟⠛⢃⣘⢯⣹⢔⣿⣿⢟⢟⠟⢟⢟⢟⢟⢟⠟⠟⢟⢟⢟⢟⢟⢟⢟⠟⠛⢕⠕⠀⡄⠰⠵⠕⢇⣼⣿⢕⡇⠀⠀⠀⠑⠁⠁⡔⢅⣴⣾⣿⢿⢿⣿⣷⣦⡌⢣⠀⠀⠀⡠⢊⣴⣾⣿⢿⢿⢿⣿⣷⣅⠱⡕⠑⢱⢃⣴⣿⢿⢟⢿⣿⣧⡌⢿⣿⣿⣿⡟⢡⣾⡟⢠⣧⣕⣕⣕⢕⢕⢕⢕⢷⣷⣿⣿⣷⣧⢕⢕⠀⢄⢀⢀⢀⢀⢁⢕⠑⠀⠀⠀⠀⠀⠀⠀⠀⠀⠀⠀⠀⠀⠀⠀⠀⠀⠀⠀⠀⠑⢕⢏⢣⢇⢵⣕⣵⣼⣷⡕⠀</a:t>
            </a:r>
            <a:br/>
            <a:r>
              <a:t>⢏⢝⢝⢅⡐⠀⠀⠀⠀⠀⠀⠀⢑⢕⢑⠁⠁⢕⢝⢝⢕⢕⢝⢕⢕⢕⡕⢕⢕⢕⠕⠑⠀⠀⠀⠀⠀⠀⠀⢀⢅⠕⠁⠁⠑⠀⠕⠕⠑⠑⠑⠑⠕⢕⠑⠕⢕⢕⢕⢕⢝⠝⢇⢕⢱⢷⣷⣧⣕⣱⡈⢻⣿⣧⡜⢕⣾⡿⢑⢔⠘⢛⣙⣙⡝⢹⣿⡇⢕⡶⠼⠿⠷⢷⢾⢿⢕⣿⣿⢘⠛⢛⢇⣾⣿⢔⢛⢛⢛⢛⢇⣾⣿⢕⢛⢛⠛⠛⣯⢔⢔⡇⢲⣶⣾⣿⣿⣿⢕⡇⠀⠀⠀⠀⢄⡜⢠⣿⣿⢏⡵⢒⢖⢱⢝⣿⣿⡔⢣⠀⢰⢁⣾⣿⢏⡱⠓⠒⢣⡜⢻⣿⣇⠱⢀⡇⣸⣿⡇⡕⢝⢣⢜⣿⣷⠘⣝⣏⡟⢰⣿⡟⢠⣳⣿⣿⣿⣝⣝⢕⢕⢕⢕⢕⢕⢝⢻⢿⣷⣧⣴⣄⢕⢕⢕⠕⠁⠀⠀⠀⠀⠀⠀⠔⠕⠕⢔⠄⠁⠀⢄⠀⠀⠀⠀⠀⠀⠔⠔⠄⠄⢅⢕⢕⢕⢜⢹⣿⣿⣿⠀</a:t>
            </a:r>
            <a:br/>
            <a:r>
              <a:t>⢕⢝⣕⣔⣄⡕⢕⢇⢑⢐⢑⢙⢁⢔⢑⢁⠀⠀⢁⠄⠀⠀⠀⢀⢄⢠⢴⢤⢄⢅⠀⠄⢄⠀⠀⠀⠀⠀⠀⠄⢔⠄⠀⢄⠔⠐⠀⠀⠀⠀⠀⠄⠄⢔⢀⢔⢕⠱⠅⠄⠑⠐⠀⠁⠁⠁⢝⣿⢟⢟⣟⡣⡌⢻⣿⣿⠏⠄⠓⢺⢠⣤⡄⢸⡇⢸⣿⡇⢸⡇⢰⣶⡆⢕⣸⢻⢕⣿⣿⠸⠿⠿⢿⣿⣿⢿⢿⠿⠿⠿⢿⣿⣿⢿⢿⠿⠿⠀⣿⣿⣷⣧⣤⢥⢥⢕⣿⣿⢕⡇⠀⢕⢕⢕⢱⠕⣾⣿⡇⢸⢔⢄⢅⠅⢇⢸⣿⣷⠘⣔⡇⢸⣿⡟⢰⠑⠀⠀⢕⢱⢜⣿⣿⡔⢇⢕⣿⣿⢕⡇⢕⢸⠁⣿⣿⢄⣇⢎⣰⣿⢏⡰⣷⣿⣿⣿⣿⣿⣿⣿⣷⣵⣧⣵⣕⡕⢕⣷⡿⢟⢣⢕⢕⠑⠑⢕⢄⠀⠐⠀⠀⠀⠀⠀⠀⠀⠀⠀⢄⢔⢱⢕⢔⠀⠀⠀⠀⠀⠀⠀⠀⠘⠝⢕⢕⢕⢿⣿⣿⣿⠀</a:t>
            </a:r>
            <a:br/>
            <a:r>
              <a:t>⠃⠙⢙⢙⢙⢙⠙⠁⠁⠁⠑⠑⠑⠙⠑⠃⠐⠐⠪⠄⠀⠀⠁⠁⠁⠁⠁⠉⠑⠃⠑⠔⠔⠐⠐⠂⢕⠕⠐⠑⠕⢐⢀⠀⠀⠀⠀⠀⢀⢀⢄⢔⢄⢁⢀⢀⢀⠀⢀⢄⠀⢀⢄⢀⢄⢐⢕⣕⣵⡵⠿⠗⢅⣾⡟⢕⢔⢸⣿⡄⢸⣿⡇⢸⡇⢸⣿⡇⢕⡇⢸⣿⡇⢕⢻⣿⢕⣿⣿⢰⢕⢕⡇⣻⣿⣕⣑⣑⣑⣑⣕⣿⣿⢕⡗⢷⢷⣶⣿⣿⣝⢝⢻⣿⣾⠀⣿⣿⢕⡇⢄⢀⠑⠑⢸⢔⣿⣿⢇⡇⠀⠀⠀⠀⢸⢜⣿⣿⢔⡇⢕⣿⣿⡇⢸⠀⠀⢀⢕⢜⢔⣿⣿⡇⢸⡇⢹⣿⡇⢱⣔⡸⢔⣿⡿⢄⠏⣱⣿⠏⡰⠕⢚⢛⢛⠛⠻⣿⣿⣿⣿⣿⣿⣿⣿⣿⣿⣿⣧⣵⣵⣕⣕⣕⣰⣕⢕⢄⢀⢄⢱⡔⢀⠀⠀⠀⠄⠑⠑⠕⢕⢕⠑⠀⠀⠀⠀⠀⠀⠀⠀⢀⠀⠀⠁⢕⣼⡟⢹⣿⠀</a:t>
            </a:r>
            <a:br/>
            <a:r>
              <a:t>⢇⠕⠕⠜⠝⢔⢔⢕⢔⠄⠀⠀⠀⠀⠀⠔⠀⠀⠀⠀⠀⠀⠀⠀⠀⡄⢕⢀⢀⢀⣀⣀⣀⢄⢤⢴⢔⢕⢵⢕⢥⢴⢕⢔⢄⢄⢔⣔⣱⣷⣵⣷⣿⣾⣷⣷⣷⣷⣷⣷⣷⣷⣷⣷⣿⢿⢿⢿⣿⡇⢰⣷⣿⣿⣾⣿⡿⢿⣿⣇⢸⣿⡇⢸⡇⢸⣿⡇⢕⡇⢸⣿⡇⢕⢜⣿⢕⣿⡟⠸⠱⠵⠇⠘⠛⠟⠟⠟⠛⠛⠛⠛⠛⠀⠇⢕⠕⢕⢜⢝⢟⢿⢧⣕⣹⢄⣿⣿⢕⣇⢕⢕⢔⢔⢸⢕⣿⣿⢑⡇⠄⠕⠔⠔⢸⠕⣿⣿⡇⣷⢕⣿⣿⡇⢸⢕⠗⠓⢸⢵⢕⣿⣿⡇⢸⣵⡈⢻⣿⣧⣴⣵⣾⡿⢑⠕⣱⣿⠇⠕⣠⣾⡿⢿⢿⢿⣷⡅⢻⣿⣿⣿⣿⣿⣿⣿⣿⣿⣿⣿⣿⢿⢷⢷⡗⣳⣳⣵⣵⣞⡽⢿⢕⢕⢔⢔⢀⠀⠀⢕⢕⢕⠀⠀⢔⢕⠔⠀⠀⠀⠀⠀⠀⠀⠀⢱⣾⡗⢧⢜⠀</a:t>
            </a:r>
            <a:br/>
            <a:r>
              <a:t>⢵⣵⢵⣵⣼⣕⡕⢗⢔⢀⠀⠀⠀⠀⢀⠀⠀⠀⠀⠀⠁⠉⠑⠑⠑⠑⠁⠁⠁⢁⢕⠕⠁⠁⠁⠁⠁⠁⠀⠁⠁⠈⠁⠁⠑⢐⠀⠀⠁⠘⠛⠙⠁⠁⠈⠙⢻⣿⣿⣿⡿⢟⢟⠑⠀⠀⠀⠀⠐⠸⡄⢀⣀⠁⢸⣿⡇⢐⣁⢀⢸⣿⣧⣵⣵⣼⣿⣧⣵⣵⣼⣿⡇⢕⢕⢹⢕⣿⡇⠀⢰⣶⣶⣶⣶⣶⣶⣶⣶⣷⣶⣶⣶⣶⣶⠄⢱⠀⠁⢑⠑⠕⢕⢜⢻⠐⣿⣿⢕⡇⢕⢕⢕⢕⢸⠑⣿⣿⡕⡇⠀⠀⠀⠀⢸⢄⣿⣿⢕⡇⡕⣿⣿⡇⢸⠀⠀⣔⡕⢺⠕⣿⣿⡇⢸⣿⣿⣦⡥⣉⣉⣉⢡⢴⢃⣼⣿⠃⡜⢰⣿⡟⢱⣪⣵⡕⢿⣿⡔⢿⢿⣿⣿⡿⢿⣿⣿⣿⣿⣿⣷⣷⣷⢾⣿⢿⢿⣟⣻⢟⢝⢇⢕⢅⢕⢕⢕⣕⣕⣵⡵⢵⢇⢕⢕⢄⢀⠀⠀⠀⠀⠀⠀⠀⠀⠀⠑⠜⢳⣷⠀</a:t>
            </a:r>
            <a:br/>
            <a:r>
              <a:t>⣱⣕⣕⢼⢼⢿⢝⢝⢟⢷⣧⢀⢄⢔⢗⢕⢷⠗⠓⠓⠓⠓⠒⠐⠀⠀⠀⠀⠀⠀⠀⠀⠀⠀⠀⠀⠀⠀⠀⠀⠀⠀⠀⠀⠀⠀⠀⠀⠀⠀⠀⠀⠀⠀⠀⠀⠀⠄⠁⠑⠑⢑⠀⠀⠀⠀⠀⠀⠀⠀⢇⣸⣿⠀⢸⣿⡇⢜⣿⡇⠜⠿⠏⢙⡝⢹⣿⡏⢝⣉⣉⠉⠁⠱⢵⡇⢸⣿⠇⡤⣤⢤⢘⢿⣷⣕⢡⢥⣥⡥⢅⣕⣾⡿⠏⡰⠁⠀⠀⠁⠀⠀⠀⢁⢸⠀⣿⣿⢕⣏⡗⢇⢵⢵⣸⡄⣿⣿⡇⢱⢐⠐⠀⢄⡜⢸⣿⣿⢀⢇⡇⢸⣿⣧⢸⣄⢕⣕⣕⣸⢄⣿⣿⠇⡼⣿⣿⣿⣿⣿⣿⣿⡿⢑⣼⡿⢑⣼⡇⢸⣿⡇⢸⣿⣿⡇⢸⣿⡇⢱⢕⢕⣼⡕⢕⢕⢝⢹⢿⡿⢿⣿⣯⣵⣕⢞⣟⣿⣿⣿⣿⣧⣵⣷⣧⢽⢝⢕⢕⢕⢕⢕⢕⢕⣱⢕⢄⠀⢀⢀⢀⠀⠀⠀⠀⠀⠀⠀⠁⠕⠀</a:t>
            </a:r>
            <a:br/>
            <a:r>
              <a:t>⢕⢝⢻⣻⣧⣕⡕⢕⢕⢕⣕⢕⢕⢆⢕⢕⢕⠀⠀⠀⠀⠀⠀⠀⠀⠀⠀⠀⠀⠀⠀⠀⠀⠀⠀⠀⠀⠀⠀⠀⠀⠀⢀⠀⠀⠀⠀⠀⠀⠀⠀⠀⠀⠀⠀⠀⠀⠀⠀⠀⠀⠁⠀⠀⠀⠀⠀⠀⠀⢸⢀⣿⡇⠀⢸⣿⡇⠀⣿⣇⠱⠁⠁⠈⡇⢸⣿⡇⢜⢕⣾⠀⣷⡆⢸⢁⣿⡿⢄⢣⣿⣷⢕⢄⢙⢿⣷⣴⣝⣴⣾⡿⠏⡡⢊⢄⢀⢀⠀⠀⢀⡤⠵⠾⠿⢄⣿⣿⡕⠿⠿⠿⠧⡵⢵⣇⠸⣿⣷⡌⠣⢴⢰⠕⢅⣾⣿⠇⡜⢕⢱⢈⢿⣿⣔⢱⢜⡱⠽⢃⣼⣿⡟⢰⢕⢝⢜⢝⢝⢝⢟⡻⢁⣾⡿⢁⢮⣿⣧⠸⣿⣧⢜⣿⣿⢇⣼⣿⠇⣼⣿⣷⣷⣵⣵⡜⢕⢗⢕⢕⢕⢝⢟⣟⡟⢟⢟⣯⡿⢿⣧⣿⣿⢿⣟⣷⣷⣷⣵⢵⢕⡕⢕⢟⢝⡕⢕⢅⢀⢄⢅⢀⠀⠀⢔⠀⠀⠀⠀⠀⠀</a:t>
            </a:r>
            <a:br/>
            <a:r>
              <a:t>⢕⣕⢕⢼⣟⢻⣿⣿⣿⣿⣿⣿⣷⣾⣗⢗⢷⣷⣧⣔⡄⠀⠀⠀⠀⠀⠀⠀⠀⠀⠀⠀⠀⠀⠀⠀⠀⠀⠀⠄⠐⠑⠑⠀⠀⠀⠀⠀⠀⠀⠀⠀⠀⠀⠀⠀⠀⠀⠀⠀⠀⠀⠀⠀⠀⢄⢕⢔⠰⠇⠸⣿⠁⡇⢸⣿⡇⡦⠤⠤⠄⠃⠀⠀⡇⢸⣿⣇⢑⢚⢟⣱⣿⡇⠀⣼⣿⠑⠜⠓⠓⢛⣘⣍⣥⣵⣾⡿⢿⢿⣷⣧⣴⣌⣉⣑⢓⠓⠓⡎⢕⢇⣶⣶⣷⣷⣿⣿⣷⣷⣶⣶⠀⣷⣱⣜⣦⢘⢿⣿⣷⣷⣷⣷⣿⡿⠋⡔⢕⢕⢑⠱⡈⠻⣿⣷⣷⣶⣷⣿⡿⠏⡠⢇⢕⢅⢅⢕⢕⢕⡕⢁⣾⡟⢁⣎⣕⣵⣾⣔⠹⣿⣧⣵⣵⣷⣿⠏⡰⣽⡝⢝⢝⢝⢻⣷⣷⣷⣵⣼⣽⣽⣽⣝⢽⢽⣕⣕⢕⢕⡕⣜⣵⣱⣼⣵⣽⣵⣕⢕⢟⣿⣿⡯⣽⣽⣱⣵⣕⡕⢕⢕⠕⢕⢀⠀⠀⠀⠀⠀⠀</a:t>
            </a:r>
            <a:br/>
            <a:r>
              <a:t>⠁⠘⠕⢞⢻⢿⢿⡿⢝⠝⢿⣟⡟⢿⣿⣷⣷⣿⡿⢟⢝⢀⢀⠀⠀⠀⠀⠀⠀⠀⠀⢄⠀⠀⠀⠀⠀⠀⠀⠀⠀⠀⠀⠀⠀⠀⠀⠀⠀⠀⠀⠀⠀⠀⠀⠀⠀⠀⠀⢀⢀⢔⠐⠀⠀⠁⠀⠀⣈⢰⠖⠠⠜⡇⢸⡿⠇⡇⠀⠀⠀⠀⠀⠀⠱⡈⠟⠿⠿⠿⠿⠿⠟⢑⡘⠻⢃⢴⠁⠿⠿⠿⠟⠛⢋⣉⠡⢔⢖⢆⠥⢉⡙⠛⠟⠿⠿⠃⡜⢱⠕⠵⢥⢥⢥⣥⣬⣥⣥⡥⣥⢥⠤⢟⢳⣟⡗⢝⢦⢌⣉⣙⣙⣉⠡⠔⠙⠘⠜⠁⢕⢕⢜⡖⢤⢉⣉⣙⣉⢡⠔⢎⢜⢝⠕⢕⢕⠕⠑⠹⡤⠥⠥⠤⠃⢹⢵⣾⣿⣿⣷⣵⣍⣉⣉⡉⢤⢮⢿⢽⢼⣷⣧⡕⢕⣕⢕⡕⢝⢝⡿⣿⣿⣽⣽⣽⣽⣯⣟⢏⢕⢕⢗⢟⢟⣻⣿⣿⣷⣿⣿⣟⣕⣕⢜⣝⣹⣿⢇⢕⣕⢕⢄⢄⠀⢔⢄⢀⢀⢀⠀</a:t>
            </a:r>
            <a:br/>
            <a:r>
              <a:t>⢄⢄⢄⢀⢁⠁⠑⠑⠁⠀⢀⢅⢵⡕⢹⣿⣿⣿⣿⣿⣷⣷⣷⣷⢷⢧⣧⣤⣴⣔⢔⢕⢀⠀⢀⢀⠀⠀⢀⢀⢄⢀⢀⢀⢀⢀⢀⢀⠀⠀⠀⢀⢀⢀⢀⢀⢀⢄⢔⢇⢳⢕⢗⢢⠐⠐⠁⠁⠀⠀⠀⠀⠀⠓⠒⠒⠒⠃⠀⠀⠀⠀⠀⠀⢀⢜⣍⣰⢶⢖⢲⣶⣽⣷⣾⣶⣮⢞⢗⣒⣲⡆⠉⠉⢕⢔⢕⢕⢕⢇⣕⣵⡵⢽⢝⢕⢒⢓⢁⢀⠀⠀⢕⢜⢻⢿⣿⣿⣿⣿⣕⡕⢕⢕⢝⢟⢝⡕⣕⡕⢕⢇⢝⢕⢗⢷⢵⡕⢅⢁⠁⠁⠁⠁⠀⠀⠀⠁⠀⢁⣕⡕⠅⠄⠄⠀⠓⠑⠑⠈⠑⠑⠔⠄⠄⠕⢺⣿⣿⣿⣿⣿⣏⡕⢇⢕⢵⢝⡗⢳⣇⣕⣹⣿⣷⣿⣿⣿⣿⣿⣷⣿⣿⢿⢯⣽⣽⣽⣿⣧⢕⢞⢟⢟⢟⢏⢝⡝⢝⢝⢻⢿⣷⣇⣕⣜⣝⣱⣵⣾⣿⣯⣕⡵⢕⣕⢕⢕⢕⢕⠀</a:t>
            </a:r>
            <a:br/>
            <a:r>
              <a:t>⢕⢕⢕⢕⢔⢕⢕⢕⢕⢕⢄⢐⠑⠱⢾⡿⣿⣿⡗⢞⣿⣿⣿⢿⢷⡽⢷⢧⢵⢕⣝⣿⡗⢗⢗⣻⣧⡴⢱⣕⣕⣵⣗⡎⢝⢝⣯⣝⣝⣝⢝⢕⢕⣕⢑⣑⣕⣄⣕⣕⣴⢔⠑⠀⠀⠀⠀⠀⠀⠀⠀⠀⠀⠀⠀⠀⠀⠀⠀⠀⢀⢄⣴⣷⢯⢇⢕⣼⣕⣱⣱⢿⢻⢿⢿⢟⢗⢞⢟⢟⢻⢇⢕⢔⢵⢕⢕⢕⢕⡕⢕⢝⢗⢕⢕⢰⡕⢕⢕⢕⢕⠐⠁⠑⠑⠑⠝⢻⢽⢹⢿⣿⣿⣧⣕⣕⡕⢱⣜⣝⢗⢕⢕⢝⡕⢗⢗⢞⢇⠕⠀⠀⠀⢀⢄⢀⢀⠠⢕⠕⠀⠀⠀⠀⠀⠀⢄⢄⢄⢐⢰⢅⢔⠄⢄⢄⢕⣹⡿⢿⣿⣿⣿⣿⣷⣕⣜⣏⣕⣏⣽⣽⣟⣟⣝⣝⣝⣿⣿⣿⣿⣿⣿⣿⣿⣿⣿⣿⣿⣿⣧⢕⢕⢕⣷⣷⣮⣼⣿⣷⣷⣷⣿⣏⣝⣹⣽⣿⢿⢿⢿⣵⣷⣷⣷⣾⣿⣷⣷⣷⠀</a:t>
            </a:r>
            <a:br/>
            <a:r>
              <a:t>⠑⠑⢕⢕⢕⢜⢝⠙⠑⠀⠄⠄⠄⠁⠑⢕⢝⢝⣻⣷⣿⣿⣧⣵⣿⣵⣝⣝⣝⡝⢝⢝⣝⣵⣽⣿⣿⣷⣾⣿⣿⢿⢿⣟⣿⣿⣿⣿⣿⣿⣿⣯⣵⣴⣴⣴⢵⢵⢵⢕⢕⢑⠁⠀⠀⠀⠀⠀⠀⠀⠀⠀⠀⠀⢐⢀⢄⢄⢠⡴⢞⢕⣿⣿⣿⣷⣿⣿⣿⣷⣼⣿⣧⢵⠙⠑⠑⠇⠀⠀⠕⢕⢗⢃⢕⢇⢕⢕⢕⢹⣳⣷⣧⡕⢕⢕⢕⠑⠁⠑⢗⢣⡔⠀⠀⠀⠀⠐⢄⢕⢕⢜⢟⢟⢻⣿⣿⣿⣿⣿⣿⣷⣇⣕⡜⢕⢕⢇⢕⢔⢔⢔⣔⡄⢄⢀⠀⢀⢀⢄⡄⢄⢄⢄⢔⢄⢕⣄⣔⣰⣔⣕⣕⡕⣱⣵⣷⣾⡷⣼⣿⣿⣿⡿⢿⣿⣿⣿⣿⢿⣿⣿⣿⣿⣿⣿⣿⣿⣿⣿⣿⣿⣿⣿⣿⣿⣿⣿⣿⣿⣿⣿⣿⣿⣿⣧⣕⣱⡼⣿⣿⣿⣿⣿⣧⣵⣹⣕⣕⣕⢕⢕⣿⢿⣟⣱⣼⣽⣿⣿⠀</a:t>
            </a:r>
            <a:br/>
            <a:r>
              <a:t>⠄⠀⠁⠁⠕⢕⢔⢔⠄⠀⠀⠀⠀⠐⠁⠁⠁⠁⠕⢹⢯⣝⢧⣝⡿⢿⢿⣿⡿⢟⣮⣽⣽⣟⢟⢟⢟⢛⠛⠻⠯⢗⢕⢝⠙⠙⠙⠝⠝⠻⢟⢟⣿⣿⣿⣿⣿⣷⣷⣷⣗⣗⣕⢵⢕⢗⢔⢔⣲⢔⢕⠕⠑⠑⢕⡇⢕⣵⣾⡷⢕⢱⢜⢜⢻⣿⣿⢿⣿⣿⣿⢝⠑⠀⠀⠀⠀⠀⠀⠀⢀⢀⢄⢄⢅⢑⠀⠀⢕⢼⣿⣿⣿⣧⢕⢕⢱⣕⢔⣔⢄⣜⠙⠑⢔⢰⢠⣄⢄⢄⢄⢅⠀⢕⢕⢜⣾⣿⣿⣿⣿⣿⣿⣿⣿⣷⣷⣧⣕⣕⢕⢞⢟⢟⢟⢗⢕⢯⢵⢾⢝⢳⢷⢷⢾⢿⢟⢟⢟⢝⣟⢿⣿⢵⢟⣏⣏⣽⣯⢽⣿⣿⣿⣿⣿⣷⣧⣕⢕⢜⢝⢟⢯⢽⢻⣿⣿⣿⣿⣿⣿⣿⣿⣿⣿⣿⣿⣿⣿⣿⣿⣿⣿⣿⣿⣿⣿⣷⣷⣿⣿⣿⡿⢟⢟⢝⢹⡝⢝⢝⢹⢟⢿⣿⣿⣿⣿⣿⣿⣿⠀</a:t>
            </a:r>
            <a:br/>
            <a:r>
              <a:t>⠐⠀⠀⠀⠀⠀⠁⠁⠀⠀⠀⠀⠀⠀⠀⠀⠀⠀⢄⡔⢵⢜⣝⣷⣷⣕⣜⣿⣷⣼⣝⡕⢕⣵⢀⠀⠀⠀⠀⠀⠀⠀⠀⠀⠀⠀⠀⠀⠀⠀⠀⠀⠑⢝⢝⠟⠋⢹⢞⢟⣿⣟⢳⡕⢕⢕⢇⢕⢕⢕⢕⣵⢕⢔⡜⢜⣱⣼⡿⢯⣵⣵⣵⣵⡾⢟⢧⣵⣾⣿⣇⡕⢄⢄⢄⢄⢔⢕⢕⢕⢕⢕⢜⢝⢑⢁⠀⠀⠀⠀⢜⢟⢟⢏⣱⡕⢸⣽⡇⢕⢕⢕⢕⢕⢕⢕⣸⡿⢿⢟⢝⢯⢵⢵⢷⣾⣿⣿⣿⣿⣟⢹⢟⢻⡽⢿⣿⣿⣿⣽⡽⢟⢿⢷⡗⢇⢕⢕⢱⢕⢸⣞⣫⣽⣣⣕⢜⢕⡗⢗⢇⡱⣵⣾⢟⢟⣿⣿⣿⣯⣿⣿⣷⣵⣮⣿⣿⣼⣿⣯⡵⢾⢷⣷⣾⣿⣿⣿⢿⢕⢝⣝⡟⢾⣷⣷⣾⣿⣿⣿⣿⣿⣿⣿⡝⢝⣻⣿⣿⣿⣿⣟⣿⢷⢗⣗⣳⡗⢷⢾⣿⣧⣿⣿⣿⣿⣿⣿⣿⣿⠀</a:t>
            </a:r>
            <a:br/>
            <a:r>
              <a:t>⢀⠀⠀⠀⠀⠀⢀⠀⠀⠀⠀⠀⠀⠀⠀⠀⠀⠀⠀⢕⢕⢝⢝⢝⢕⢝⢕⢱⢝⢇⣕⣱⢕⢏⢇⣄⢀⠀⠀⠀⠀⠀⠀⠀⠀⣠⢤⠀⠀⠑⢃⢕⢅⢄⠀⠀⢀⢌⢱⢵⣿⣟⡱⢜⢕⢕⢕⢕⢕⢱⢕⢸⣿⢿⢿⣿⣿⣿⣿⣿⢟⢟⢝⢕⣕⣵⣾⡿⣿⡗⢝⢝⢝⣻⣾⣷⢯⢕⢝⡱⢵⣕⡕⢕⢕⢕⢕⢕⠀⠀⠀⠁⠁⠙⠛⠃⠕⠽⠕⠕⠅⠁⠕⠱⢔⢄⢀⠀⠑⠀⠄⢕⢵⣄⢰⢞⢏⢹⣏⣿⣿⡕⢕⢕⢜⢻⣧⣝⣻⢿⣯⣷⡜⢝⢗⢕⢕⢜⢝⢟⣏⡕⢱⢾⣿⡟⣏⣕⢳⢟⢻⢿⣏⣟⢷⢕⣟⣿⣿⣿⣿⣿⡿⢷⣷⣿⣿⡯⢵⢕⣕⡸⢝⢝⢕⢕⢕⢕⢕⢕⢕⢗⢾⢟⢝⣽⣷⣾⢿⡿⢿⣯⣷⣿⣿⢿⣿⣻⡿⢽⣝⣕⣕⡕⢕⢕⢜⢕⢸⢕⢜⢻⣿⣿⣟⡝⢟⢿⣿⣿⠀</a:t>
            </a:r>
            <a:br/>
            <a:r>
              <a:t>⠁⠀⠀⠀⠀⠀⠀⠁⠀⠀⢀⠀⠀⠀⠀⠀⠀⠀⠁⠁⢄⠕⠑⠑⠁⠀⢗⢷⣕⢱⢝⢝⢜⢕⢕⢹⢕⣗⢔⢴⢴⢔⠀⠀⠁⠜⢕⢑⢂⢔⣔⡕⡕⢅⢀⢀⢑⢔⢅⢕⢕⢗⢟⢇⢸⣵⣵⣷⣷⣾⣾⣿⣷⣾⣿⣿⣿⣿⢿⢿⣟⡻⣿⢏⢝⢗⢟⢟⢟⢕⢕⢕⢜⢝⢕⠜⢕⠕⢕⢕⠕⠜⠙⠝⢕⢕⠁⠑⠁⠀⠀⠀⠀⠀⠀⠀⠀⠀⠀⠀⠀⠀⠀⠀⠀⠑⠑⠛⠋⠓⠛⢏⢕⢕⢕⢱⢕⢕⢜⢿⢽⢻⣧⢕⢕⢣⣽⣿⣷⢧⣣⣝⣇⣱⡝⢕⡗⢞⢷⢷⢧⢵⢕⣕⢕⢕⢕⢕⡕⢝⢹⢿⢕⢝⢕⢕⣽⢟⢻⢿⢯⣕⣵⣼⣽⣿⣿⡿⢷⡟⢝⢕⢕⢕⢕⡕⢕⢕⢕⢗⢝⢜⢝⢕⢕⢕⢵⣜⢏⢕⢜⢕⢕⢕⢜⢹⢿⣿⣝⢟⢞⢗⢗⢜⢗⢝⢕⢱⢷⢵⢵⢯⣷⣝⣫⣽⣿⡾⢿⢿⠀</a:t>
            </a:r>
            <a:br/>
            <a:r>
              <a:t>⠔⠀⠀⠀⠀⠀⠀⢔⢕⢕⢕⢕⠔⠀⠀⠀⠀⠀⠀⠔⢕⢕⢀⠀⠀⢔⡕⢜⢟⡕⠑⠉⠁⠁⢕⢜⢝⢝⠚⢙⠗⢝⢕⢕⠀⢔⢴⢴⢕⣕⢋⢛⢝⢝⢳⠵⢗⢗⢗⢕⢕⢵⢷⢟⣟⢝⢿⣿⣿⣿⣿⣿⣿⣟⣿⣿⡟⢿⢗⢕⠕⠕⠕⠕⠕⢕⢕⠕⠑⠁⠁⠁⠁⢑⠕⢀⢀⢀⢕⢕⢄⠀⠀⠀⠀⢑⢄⢀⠀⠀⠀⠀⠀⠀⠀⠀⠀⠀⠀⠀⢀⡀⠀⠀⠀⠀⠀⠀⠀⠀⠁⢕⡕⢕⢗⢵⣕⡕⢕⢕⣻⣿⣿⣧⣕⢕⢕⢝⣿⣷⣧⡝⢟⢻⢿⣿⣿⣷⣷⣵⣗⣕⣸⢽⢷⣷⡷⢷⣿⣧⣷⣷⣷⣗⡟⣗⢕⢕⡼⢷⢞⢟⣝⢟⢏⢕⢕⢕⢕⢕⢕⢕⢕⢕⢕⢕⢕⢵⢵⢕⢕⢕⣗⢗⢕⢕⢕⢝⢝⢝⢗⢣⢷⣷⣷⣧⣵⣵⣕⣽⣧⣾⣿⣷⣷⣽⣕⣵⣵⣵⣕⢕⢜⢝⢝⢟⢟⢇⢵⢵⠀</a:t>
            </a:r>
            <a:br/>
            <a:r>
              <a:t>⠀⠄⠀⠀⠀⢄⢰⢕⢕⢕⢕⠁⠁⠀⠀⠀⠀⠀⠀⠀⢀⢁⢑⢕⢔⢕⢟⡕⡜⢔⢀⢀⢀⠄⢔⢕⠑⠑⣔⢔⢕⢕⢕⢜⢕⢕⢁⠀⠀⠀⠀⠀⠀⠀⠁⠀⠀⠑⠁⠑⠕⢕⢱⣵⣕⣵⡵⢗⣟⢿⢿⢿⣿⣿⢿⢟⢕⢕⢕⢕⢄⠀⠀⢕⢕⠀⠀⠀⠄⠀⠀⠀⠀⠀⠀⠀⠀⠁⢕⢕⢕⠀⠀⢀⢕⢕⣕⢕⢀⠀⠀⠀⠀⠀⠀⠀⠀⢀⢐⢕⢕⢑⢔⠀⠀⠀⠀⠀⠀⢀⢁⢕⢕⢕⢕⢜⢇⢕⢝⢜⢻⣿⣿⣿⣧⣵⢧⢽⢻⢧⣝⣿⣿⢿⣷⣿⣿⣿⣿⣿⣿⢿⢿⣿⣷⣿⣾⣿⣿⣿⣿⣿⡿⢷⢕⢸⣿⢟⢕⢕⢕⢕⢕⢕⢕⢕⢕⢕⢕⢕⢕⢕⢕⢕⢕⢕⢕⢕⢕⢕⡵⢗⢝⢕⢕⢕⢕⢕⢕⢕⢕⢕⢕⢝⢻⢟⢟⢟⢿⣿⣿⣿⣿⣿⣿⡿⣿⡇⢜⢟⣿⢕⢕⢕⢱⢵⢵⢕⢕⢕⠀</a:t>
            </a:r>
            <a:br/>
            <a:r>
              <a:t>⢀⠀⠀⠀⠀⠈⢕⢕⢱⢕⢕⢅⢀⠀⠀⠀⠖⢕⠕⢕⢕⡕⢕⣔⢜⢝⢧⢕⠑⠄⢕⢕⢕⢔⢕⢕⢰⢕⢕⢻⡷⢕⢕⢕⢀⠀⠁⠀⠀⠀⠀⠀⠀⠀⠀⠀⠀⠀⠀⠀⠀⠁⠕⠞⠟⠇⠕⢕⢕⢕⠕⢕⢕⢕⢕⢕⢕⢕⢕⢕⡕⢇⢕⢕⢕⢔⠀⠀⠀⠐⢐⢄⢄⢀⠀⠀⠀⠠⢕⢕⢕⢔⢱⣵⢷⣾⢾⣷⣷⣔⣔⣄⣔⣔⣔⣵⣧⣵⡕⢱⢗⢇⢔⠀⠀⢀⠀⠀⠁⠁⠁⢁⢕⢕⢕⢕⣹⢕⢕⢱⢣⣿⣿⣿⢽⢕⣕⢕⢇⢕⢕⢜⢕⢕⢸⣿⣿⣿⢿⢟⢿⢿⣳⣵⣽⡕⢕⢿⢿⣿⣿⣿⡷⢳⢕⢟⢟⢇⢕⢕⢕⢕⢕⢕⢕⢕⢕⢕⢕⢕⢕⢕⢕⢱⣸⡿⢧⢕⢕⢕⢕⢕⢕⢕⢕⢕⢕⢕⢕⢕⢕⢕⣱⢕⣕⣸⣿⣿⣿⣿⣿⣿⣷⣏⡕⣜⣹⣿⣷⣮⡿⢷⢷⡕⢕⣕⢕⡕⢕⢕⠀</a:t>
            </a:r>
            <a:br/>
            <a:r>
              <a:t>⢁⠁⠑⢔⠀⠀⠀⠁⠁⠁⠁⠀⠀⠀⠀⠀⠀⢀⢕⢱⢜⢟⢟⢟⢟⢕⢜⣱⣕⣇⣱⣗⢳⢏⢕⢕⢕⢕⢗⢷⣵⡕⢱⢕⢆⠄⠀⠀⠀⠀⠀⠀⠀⠀⠀⢀⠀⠄⠤⠄⠄⠀⠐⠐⠀⠀⠁⠁⠁⠀⠀⠁⢕⢁⠁⠁⠁⠀⠀⠑⢕⢕⢕⢕⢕⢕⢕⢕⠑⠁⢁⢜⢕⢵⢄⢀⢀⢀⢕⢕⠕⠕⢝⢁⢕⢕⢱⡵⢕⢕⢹⣿⣿⡿⢟⢕⢕⢕⡱⢾⠷⠱⠕⠕⢵⢵⢔⢴⢴⢥⠵⠷⢞⢷⢷⢧⣼⣕⡕⢕⢻⣿⢏⣻⡷⡾⢟⢷⢧⣜⣇⢕⢕⢕⣕⣕⡟⢽⣕⣿⣷⣿⣿⣿⣿⡟⢕⣵⣵⢵⢜⢇⢕⢕⢕⢕⢕⢕⢕⢕⢕⢕⢕⢕⢕⢕⢕⢕⢕⢕⢕⢜⢽⣿⢻⢿⢝⢕⢕⢕⢕⢕⢕⢕⢕⣱⣕⣱⣵⣵⣷⣾⣿⣿⣷⣿⣿⣿⣿⣿⣿⣿⣿⣿⣿⣿⣿⣿⣿⣷⣧⣧⣵⡕⢕⢕⢝⢕⣕⣾⠀</a:t>
            </a:r>
            <a:br/>
            <a:r>
              <a:t>⢕⢕⢔⠀⠀⠀⠀⠀⠀⠀⠀⠀⠀⠀⠀⠀⠀⢱⢟⢗⢷⢇⠕⢕⢕⣕⡕⢟⢷⢧⢵⢵⢕⢕⢗⢿⢗⢗⢕⣟⣿⡗⢝⢕⢜⢔⢔⢓⠐⠐⠀⠀⠀⠀⠀⠀⠀⠀⠀⠀⠀⠀⠀⠀⠀⢀⢄⣄⡄⢄⢄⣱⢜⢑⠀⠀⠀⠀⢀⢄⢕⢕⢱⣷⡧⢵⢕⢕⢔⢔⢕⣕⣵⣾⣿⣿⣿⣧⣕⣕⣔⡕⣕⡝⢕⢕⣗⡗⢗⢎⢝⢕⠑⠁⠁⠀⠀⠁⠀⠀⠀⢀⢔⢕⠕⠐⠀⠀⠀⠀⠀⠀⠀⢕⢕⢕⡾⢞⢟⢕⢱⢏⣵⣝⢵⡏⢕⢕⢕⢕⢝⢏⡏⢕⢝⢿⢿⣻⣿⡏⢏⣟⣹⡜⢝⣣⢝⢕⢕⢕⢕⢕⢕⢕⢕⢕⢕⢕⢕⢕⢕⢕⢕⢕⢕⣕⢕⢳⢕⢕⣕⣱⡾⢟⢗⢕⢕⢕⢕⢕⢕⢱⢵⢱⢕⢕⣝⡿⢟⢟⢟⢝⢟⣿⣿⣿⣿⣿⣿⣿⣿⣿⣿⣿⣿⣿⣿⣿⣿⣷⣿⣿⣿⣿⣿⣿⣿⣿⣿⣿⠀</a:t>
            </a:r>
            <a:br/>
            <a:r>
              <a:t>⢕⢕⢕⢕⠐⠀⠀⠀⠀⠀⠀⠀⠀⠀⠀⠀⠔⠑⠁⠁⠕⢕⢕⢅⢕⢕⡷⠃⠑⠀⠀⠀⢱⢕⢜⢕⢷⢿⢟⢏⢱⢀⠁⠁⠑⠑⢕⢀⠀⠀⠀⠀⠀⠀⠀⠀⠀⠀⠀⠀⠀⠀⢀⣰⡗⢞⢏⠝⢕⢱⢵⢵⢇⢅⢀⢄⢔⢔⢕⣕⣱⣵⣷⣕⢕⣕⣕⣱⢷⢟⢟⡿⣷⣷⣾⣯⡝⢹⣽⢿⢟⢟⢜⢝⢝⣝⢻⣿⣿⣿⣽⢕⢄⢄⠀⠀⠀⢀⢄⢔⠑⠑⠁⠁⠀⠀⠀⠀⠀⠀⠀⢀⢄⢕⢕⣵⣵⣵⣷⣿⡇⢸⢇⢕⢕⢕⢕⢕⢇⢕⢕⢱⣷⣵⡵⣷⣧⣿⢿⢿⢟⣿⢿⢕⢕⢕⣱⢵⣵⢕⢵⣕⢧⡕⢕⢕⢕⣕⢕⢕⢕⢕⢕⢕⢜⢕⢕⢕⢕⢝⢕⢕⢕⢕⢕⢕⢕⢕⢕⢕⢕⢕⢕⢜⢝⢝⣕⢕⣕⣕⢕⢕⢱⢜⢝⢕⢕⢝⢻⣿⣿⣿⣿⣿⣿⣿⣿⣿⣿⣿⣿⣿⣿⣿⣿⣿⣿⣿⣿⣿⠀</a:t>
            </a:r>
            <a:br/>
            <a:r>
              <a:t>⢕⢕⠕⠁⠀⠀⠀⠀⠀⠀⠀⠀⠀⠀⠀⠀⢄⢔⣵⣵⡵⣕⢱⢵⢗⢟⡕⠀⠀⠀⠄⠁⠁⠁⢕⢕⢕⢕⢇⢕⢕⢕⢝⢕⢗⢄⠀⢕⢆⠀⠁⠕⠒⢆⢔⢄⠐⠀⢄⢤⢴⢵⢿⣝⢇⢳⢕⢄⢄⢕⢕⢕⢕⡕⢕⢕⢗⢗⢞⢣⢼⢽⣽⣽⣽⣿⣽⣟⣿⣷⣷⡿⢟⢟⣿⣿⣿⣿⣿⣷⣿⣟⣿⣿⣿⣿⣟⢿⢟⣻⡟⢕⢜⡹⢕⢕⢕⢕⠑⢁⢀⢀⢔⣷⣴⢴⢵⢗⢆⢗⢞⢟⢟⢕⣳⡕⢇⢹⣿⣿⣧⢕⢕⢕⢕⣕⢕⢱⣵⣵⣕⣹⢿⢿⣳⢏⢜⢱⡵⢕⢕⢕⢕⢕⢵⢷⢕⢕⢕⢕⢕⢜⢇⢕⢇⢳⢷⢗⢇⢕⢕⢕⢕⢕⢕⢕⢕⢕⢕⢕⢕⢕⢕⢕⢕⢕⢕⢕⢕⢕⢕⢕⢕⢕⢕⢕⢕⢕⢕⢕⢕⢕⢕⢕⢜⢝⢕⢕⢕⢳⢝⡻⢿⣿⢿⢿⣿⣿⣿⣿⣿⣿⣿⣿⣿⣿⣿⣿⣿⣿⠀</a:t>
            </a:r>
            <a:br/>
            <a:r>
              <a:t>⢁⢁⠑⠀⠀⠀⠀⠀⠀⠀⠀⠀⠀⠀⠀⠑⢕⢞⢟⠋⠁⠑⢕⢵⢕⢹⢕⢑⠀⠀⠄⢤⢔⢕⢕⢕⢕⡕⢾⢟⢝⢕⢕⢅⠄⠁⠁⠀⠄⠀⠀⠀⠀⠀⠀⠀⢔⢱⢵⢱⢾⢿⢿⣷⢽⢇⢜⢕⢜⢗⢿⢏⣽⢏⢉⠉⠘⠑⠕⢜⢟⢕⢜⣿⣿⣿⣿⣿⣿⡿⢯⢕⢵⢕⢾⢿⣿⣟⢟⢟⢟⢻⣿⣿⣿⣿⣿⣼⢟⢝⢹⢽⡿⣿⢿⢷⢿⢿⢧⢕⢕⢇⣕⡜⢸⢕⠁⠀⠁⠁⠀⢀⢕⢜⡝⢝⢝⢝⢻⣿⣿⣷⣵⣕⡕⢝⢻⣵⣿⣿⣿⣵⣷⢧⢸⣵⣷⣷⡧⢵⣷⣷⣧⡕⢕⢕⢕⢕⢕⢕⢕⢕⢕⢕⢕⢕⢕⢕⢕⢕⢕⢕⢕⢕⢕⣱⣵⢵⢕⢕⢕⢕⢕⡕⢵⢕⢵⣕⢕⢕⢕⢕⢕⢕⢇⢕⢕⢕⢕⢕⢱⣕⣕⡕⢕⢕⢕⢱⢧⣼⣷⣧⣇⡜⢿⣷⣽⡝⢻⢿⣿⣿⣿⣿⣿⣿⣿⣿⣿⣿⠀</a:t>
            </a:r>
            <a:br/>
            <a:r>
              <a:t>⢕⢇⢇⢔⢔⢔⢔⣔⡔⢄⣄⣄⣕⣰⢕⢕⢄⢄⢄⢄⢀⢀⢁⢉⢕⢕⢕⢕⢄⢔⢜⢕⢕⢕⢕⢕⢕⢕⢕⢇⢕⠕⠑⠑⠁⠀⠀⠀⠀⠀⠀⠀⠀⠀⠀⠀⠀⢅⣵⡵⢵⢵⣕⡜⢟⢕⢕⢺⢝⢝⢕⢗⡕⢕⢱⢔⡔⢔⣔⢱⢗⢱⢕⣸⣿⣿⢿⣿⣿⣿⣿⣕⣕⣕⣱⡵⣟⣿⣟⢕⢗⢝⡝⢝⢟⢻⣿⡷⢕⢕⢕⠕⢕⢕⢕⡕⢕⡕⡕⢔⢱⣵⣿⢿⣷⢵⢵⣔⢄⢔⢕⡕⢕⢞⢟⢗⢗⢗⢷⣽⣿⣿⣿⣿⣟⡟⢿⣿⣿⣿⢿⣿⡿⣿⣿⣿⢧⢕⢝⢕⢱⢕⣟⢝⢕⢕⢕⢕⢕⢕⢕⣕⣱⡷⢵⢵⢵⢵⢵⢕⢱⢵⢷⢵⢻⢹⢵⢕⢕⢜⢕⢕⢕⢕⢕⢕⢕⢕⢕⢕⢕⢕⢕⣕⡕⢕⢕⢕⢕⢕⢕⢕⢕⢜⢕⢷⣕⡕⢕⢻⣿⣿⣽⣽⣏⡝⢝⢝⢟⢾⣿⣿⣿⣿⣿⣿⣿⣿⣿⣿⠀</a:t>
            </a:r>
            <a:br/>
            <a:r>
              <a:t>⢕⢕⢕⢕⢀⢁⠁⠁⠑⠑⠑⠙⠝⢟⢟⢟⢿⢞⢞⣟⣗⣗⣳⡷⢧⢗⢇⣜⣕⡵⢇⢕⢕⠕⠅⠀⠀⠀⠀⠀⠀⠀⠀⠀⠀⠀⢀⢀⣤⡴⢶⢔⢰⢴⢴⢰⢵⡾⢽⢗⢗⢕⢕⢜⢇⢕⢕⢕⢔⢄⢕⢕⢕⢕⢷⢕⢕⢕⢕⢕⢕⢱⢧⢕⢕⢕⢗⢗⡺⢻⣿⣿⣿⣿⣿⣿⣿⣿⣿⣿⣿⣿⢝⢜⣝⣕⡟⢕⢕⣕⣵⣴⣕⣷⢿⢟⢇⢕⢕⢕⢜⢝⢕⢕⢕⢝⢝⢕⠑⠕⢝⢝⢝⢝⢝⢕⢵⣸⣿⣿⣿⣿⣿⣿⣿⣿⣻⣿⣿⣿⢇⢕⢕⢕⢕⢕⢕⢕⢱⢕⢕⢕⢟⢝⢵⣵⢧⢕⣕⣱⣵⣿⣿⢕⢕⢕⢕⢕⢕⢕⢕⢕⢕⢕⢕⢕⢕⢕⢕⢕⢕⢕⢕⢕⢕⢕⢕⢕⢕⢕⢕⢕⢕⢕⢕⢕⢕⢕⢕⢕⢕⢕⢕⢕⢕⢕⢕⢝⢣⢜⢿⣿⣿⣿⣿⣿⣧⣵⡕⢕⢕⢝⢝⢝⢝⢝⢟⢝⢟⣿⠀</a:t>
            </a:r>
            <a:br/>
            <a:r>
              <a:t>⢕⢕⢕⢕⢕⢕⢄⢄⢔⢕⢱⢔⢄⠀⠀⠀⠁⢑⢕⢹⢽⢟⢇⢱⣟⢏⣻⡿⣿⡿⢕⢕⢄⠀⢀⠀⠀⠀⠀⠀⠀⠀⢀⢄⣴⣵⡾⢟⢕⢜⢕⢕⢕⢕⢕⢱⢵⢕⢕⢕⢹⢗⣵⣵⣱⢽⢷⢕⢕⢕⢱⢕⡇⢕⢕⣕⢕⢕⢗⢕⢕⢕⢕⣕⣱⣕⢜⢕⢧⣵⣿⣿⣿⣿⣿⣽⣿⢿⣿⢿⣿⣿⣯⣽⣻⣷⣾⢿⢟⢟⢟⢝⢽⢏⢝⢕⢕⠁⠑⠁⢁⢄⢕⣕⢕⢵⢵⣱⣵⡔⢕⢕⢕⢕⡕⢕⢝⢳⣾⣿⣿⣿⣿⢟⢟⢟⢟⢝⢝⢇⢇⢕⢕⢜⢇⢕⢕⣕⢕⢕⢕⢕⢕⢕⢕⣿⢹⣧⣕⣕⢝⣏⡟⢟⢞⡯⢕⢕⢕⢕⢕⢕⢕⢕⢕⢕⢕⢕⢕⢕⢕⢕⢕⢕⢕⢕⢕⢕⢕⢕⢕⢕⢕⢕⢕⢕⢕⢕⢕⢕⢕⢕⢕⢕⢕⢕⢕⢕⢕⢕⢕⢹⢿⢯⢝⢝⢕⢕⢕⢕⢝⢻⢷⢕⢳⢗⢕⣱⣷⣿⠀</a:t>
            </a:r>
            <a:br/>
            <a:r>
              <a:t>⢕⢕⠁⠁⠁⠁⠁⠑⢕⢕⢕⢕⢑⣱⡆⢕⣵⣵⢵⢵⢕⡗⢞⢿⢿⣿⡿⢟⢪⢿⢝⢕⢕⢁⠁⠀⠀⠀⢀⢄⢄⣰⣵⣿⣿⣿⡷⢧⢕⢣⢱⢕⢕⢄⢔⢕⢇⢱⣾⡏⢕⢱⢽⢝⢝⣿⣿⢿⣧⡧⢗⢇⢺⢵⡵⢷⣵⣵⣽⣷⣾⣧⢕⣗⣫⣵⣷⣵⣿⣿⣿⣿⣿⣿⣿⣿⣿⣷⣿⣧⣿⣿⣇⣕⡿⢿⢿⢕⢕⡕⢕⣵⣵⣵⣕⣕⣕⣄⣄⣔⣕⣕⣱⣵⡾⢻⡟⢷⢿⣿⣿⡎⢕⢕⢕⣕⢕⢕⣿⣿⣿⣿⡿⢇⡕⢕⢕⢕⢕⢕⢕⢕⢕⢕⢕⢕⢕⢕⢜⢕⢕⡵⢕⢕⢕⣧⣜⢸⢿⢿⢿⢯⣏⢕⢕⢕⢕⢕⢕⢕⢕⢕⢕⢕⢕⢕⢕⢕⢕⢕⢕⢕⢕⢕⢕⢕⢕⢕⢕⢕⢕⢕⢕⢕⢕⢕⢕⢕⢕⢕⢕⢕⢕⢕⢕⢕⢕⢕⢕⢕⣱⣵⡕⢕⢕⢕⢕⢕⣵⣵⣕⢕⢇⢕⢞⢗⢗⣸⣿⣿⠀</a:t>
            </a:r>
            <a:br/>
            <a:r>
              <a:t>⠕⠐⠄⠔⢔⢄⢄⢀⢄⢱⢕⢼⢷⣞⣇⡕⢕⢜⢕⣜⣇⣕⣕⢱⡞⢟⢳⡕⢕⢕⢕⢕⢕⢕⢕⢴⢖⣼⢗⢺⢽⢻⣏⣽⡇⢕⢇⢱⢕⢵⣇⢼⢕⢕⢕⢕⢕⢕⢹⡷⡷⢝⢟⢻⢯⢝⢕⣜⣝⣎⢝⣹⡱⣵⣝⣮⣽⣿⣿⣿⣷⣷⣼⣿⣿⣿⣿⣿⣿⣿⣿⣿⣿⣿⣿⣿⣫⣹⡵⢾⡿⢕⢝⢝⢕⢕⢕⢕⢕⢕⢕⢕⢕⢕⢕⣕⢕⢕⢧⢽⢽⣗⢕⣵⣵⣱⢎⢳⣼⣿⣿⣿⣷⣷⣷⣾⣷⣿⣿⣿⣿⢿⢇⢕⢕⢕⢕⢕⢕⢕⢕⢕⢕⢕⢕⢇⢕⢇⢕⢕⢕⢕⢕⣿⣷⢿⢝⢗⢿⢷⢕⢕⢹⡇⢕⢕⢕⢕⢕⢕⢕⢕⢕⢕⢕⢕⢕⢕⢕⢕⢕⢕⢕⢕⢕⢕⢕⢕⢕⢕⢱⢕⢏⢗⣳⣷⣧⢕⢕⢕⢕⢕⢕⢕⢕⢕⢣⢕⢕⢸⣿⣿⣿⣕⣕⣱⣕⣕⣵⡝⢕⢜⢕⢕⢕⢕⢕⢝⡝⢟⠀</a:t>
            </a:r>
            <a:br/>
            <a:r>
              <a:t>⢔⢄⢄⢘⢟⢗⢟⠇⢗⢗⢗⢝⢟⢇⢝⢝⢝⢕⢾⣿⣿⣿⢿⣿⢷⢷⢞⢜⣧⢗⢜⡕⢕⣕⣵⢎⢕⢕⠕⢕⢕⢻⡯⢝⢝⢝⢕⣕⣵⣕⣸⣗⢕⢕⢜⣻⣿⡿⣿⣏⢕⢕⢇⢕⢕⢕⢕⢝⡿⢝⢝⣽⣿⣽⣿⣿⡿⣿⣿⣿⣿⣿⣇⣕⣵⣾⣿⣿⣿⣿⣿⣿⣿⣿⢿⡿⢿⢎⢝⢜⢕⢕⢕⢕⢕⢕⢕⢕⢕⣕⢕⢕⢝⢕⢕⢕⢕⢕⢕⢕⢕⢝⢝⢜⢕⡸⢕⢞⢧⣿⣿⣿⣿⣿⣯⣿⡕⢕⢜⣹⣿⣿⣿⣷⣵⣕⢕⡕⢕⢕⢕⢕⢕⢕⢕⢕⢕⡕⢕⢣⣵⣕⣇⣺⣿⢧⣷⣷⡕⢝⣷⣵⡧⢕⢕⢕⢕⢕⢕⢕⢕⢕⢕⢕⢕⢕⢕⢕⢕⢕⢕⢕⢕⢕⢕⢕⢕⢕⢕⢕⢕⢕⢕⢇⢕⢕⢕⢕⢕⢕⢕⢕⢕⢕⢕⢕⢕⢕⢕⢜⢝⢝⢝⢟⢟⢝⢝⢝⢝⢝⢝⢕⢇⢱⢵⢱⣵⡇⣵⣵⠀</a:t>
            </a:r>
            <a:br/>
            <a:r>
              <a:t>⣿⣟⡕⣵⢵⢕⢱⣵⣕⣕⣕⣔⣰⣄⣕⣕⣕⣕⣕⣗⢇⢕⢝⢟⣇⣸⣵⢵⢿⣾⢿⣧⣵⣿⢏⢕⢕⢕⢕⢕⢕⣾⣿⣧⣧⢕⢟⢏⢕⢻⢿⢏⢕⢱⡾⢏⢕⣧⣕⣕⣕⡕⢱⢕⢕⢕⢕⢕⢕⣱⣿⣿⢿⣿⣿⣿⣿⣵⣿⣿⣿⣿⣿⣿⣿⣿⣿⣿⣿⣿⣿⣿⣿⡿⢕⢕⢕⢕⢕⢕⢕⢕⢕⢕⢕⢕⢕⣵⣝⣿⣷⡵⢗⢗⢇⢕⢕⢕⢕⢕⢕⢕⢕⢕⢕⢕⢕⢇⢝⢏⢻⢿⢿⡟⢟⣻⡇⢕⢕⢿⣿⣿⣿⣿⣿⣿⣿⣿⣿⣧⣕⣕⣕⣕⢱⣵⣗⣗⣵⣵⣾⣾⣷⣷⣷⣾⣿⢟⢕⢕⢜⣟⢿⢷⢇⣕⡕⢕⢕⢕⢕⢕⢕⢕⢕⢕⢕⢕⢕⢕⢕⢕⢕⢕⢕⢕⢕⢕⢕⢕⢕⢕⢕⢕⢕⢕⢕⢕⢕⢕⢕⢕⢕⢕⢕⢕⢕⢕⢕⢕⢕⢕⢕⢕⢕⢕⢕⢕⢕⢕⢕⢕⢕⢕⣕⣵⣾⣿⣿⣿⠀</a:t>
            </a:r>
            <a:br/>
            <a:r>
              <a:t>⠘⠙⠝⠕⢗⢳⢿⣿⣿⣿⣿⣿⣟⣟⡟⣝⣝⣽⣝⣽⣷⣷⣾⣿⣿⣯⣽⣿⣯⡼⢿⢟⢏⢕⢕⢕⢕⢕⢕⢕⢱⣿⣏⢕⢟⢕⢕⢕⢕⡇⢕⢕⢕⣿⢕⢕⣕⣼⣿⣿⣿⣷⣸⣧⣕⢕⢕⢕⢕⢝⢿⣿⢜⢿⣿⣿⣿⢟⣿⣿⣿⣿⣿⣿⣿⣿⣿⣿⢟⢻⣿⣝⢝⢕⢕⢕⣕⡕⢕⣷⣷⣵⣕⣱⡿⢿⢟⢟⢏⢕⢕⢕⢕⢕⢕⢕⢕⢕⢕⢕⢕⢕⢕⢕⢕⢕⢕⢕⢕⢵⢕⢸⣷⣿⣾⣷⣵⣕⣵⣾⣿⣿⣿⣿⣿⣿⣿⣿⣿⣿⣿⣿⡿⢿⢝⢏⢕⣕⣵⣿⣿⣿⣿⣿⡯⢜⢕⢕⢕⢕⢞⢕⢵⢱⢕⡜⢕⢕⢕⢕⡕⣕⣕⡕⢕⢕⢕⢕⢕⣱⣕⢕⢕⢕⢕⢕⢕⢕⢕⢕⢕⢕⢕⢕⢕⢕⢕⢕⢕⢕⢕⢕⢕⢕⢕⢕⢕⢕⢕⢕⢕⢕⢕⢕⢕⢕⢕⢕⢕⢕⢕⢕⢕⢕⢜⣿⣿⣿⣿⣿⠀</a:t>
            </a:r>
            <a:br/>
            <a:r>
              <a:t>⢀⢄⢄⢄⢄⣁⢁⢁⣁⣕⣜⢝⢝⢝⢟⢟⢿⣿⣿⣿⣿⣿⣿⣿⣿⡿⢏⣕⢕⢕⢱⢕⢕⢕⢕⢕⢱⢗⢕⢕⢕⢹⣿⢟⢕⢕⢕⢣⢱⢕⡕⢕⣸⣿⣧⣵⣿⣿⢿⣿⣿⣧⡿⢿⢿⢕⢕⣕⣷⢱⢷⢟⢻⣷⣿⢜⢟⡧⢳⢿⣿⣿⣿⣿⣿⣿⣿⣿⣗⣟⢕⣕⡳⢕⢕⣱⣿⡿⢿⡿⢿⢟⢗⢝⢕⢕⢕⢕⢕⢕⢕⢕⢕⢕⢕⢕⢕⢕⢕⢕⢕⢕⢕⢕⢕⢕⢕⢕⢕⢜⢱⣿⣿⣿⣿⣿⣿⣿⣿⣿⣿⣿⣿⣿⣿⣿⣿⣿⣿⣿⣿⣵⣇⢱⣵⣷⣾⣿⣿⣿⣿⣟⢏⡝⢝⢕⢕⢕⢕⢕⢕⢕⢕⡕⢹⢽⢽⢏⢕⢝⣕⣵⣱⣷⣵⣕⡕⢕⢷⢿⢿⣷⣧⡕⢕⢕⢕⢕⢕⢕⢕⢕⢕⢕⢕⢕⢕⢕⢕⢕⢕⢕⢕⢕⢕⢕⢕⢕⢕⢕⢕⢕⢕⢕⢕⢕⢱⣷⣷⢕⢕⢕⢕⣱⣷⣿⣿⣿⣿⣿⠀</a:t>
            </a:r>
            <a:br/>
            <a:r>
              <a:t>⠓⠛⠛⠛⠛⠛⠓⠑⠓⠓⠓⠑⠘⠑⠑⠓⠓⠑⠚⠛⠛⠛⠛⠛⠛⠃⠑⠑⠘⠑⠑⠑⠃⠑⠑⠓⠃⠑⠁⠑⠑⠃⠛⠃⠑⠑⠃⠘⠑⠑⠙⠘⠛⠙⠛⠛⠛⠙⠑⠑⠓⠛⠋⠑⠑⠑⠚⠛⠑⠑⠑⠑⠛⠛⠛⠛⠛⠓⠘⠛⠛⠛⠛⠛⠛⠋⠑⠑⠓⠓⠓⠛⠛⠛⠛⠛⠙⠑⠑⠑⠑⠑⠑⠑⠑⠑⠑⠑⠑⠑⠑⠑⠑⠑⠑⠑⠑⠑⠑⠑⠑⠑⠑⠑⠑⠑⠑⠑⠑⠑⠑⠛⠛⠛⠛⠛⠛⠛⠛⠛⠛⠛⠛⠛⠛⠛⠛⠛⠛⠛⠛⠛⠛⠛⠛⠛⠛⠛⠛⠛⠛⠓⠓⠓⠃⠑⠑⠑⠑⠑⠓⠓⠚⠛⠃⠑⠑⠑⠙⠙⠑⠑⠑⠘⠙⠑⠑⠑⠑⠑⠘⠙⠙⠃⠑⠑⠑⠑⠑⠑⠑⠑⠑⠑⠑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⢜⢝⢕⢕⢕⢕⢔⢕⢕⢜⢍⢝⢕⢜⡛⠏⢕⢕⢸⡿⢛⢕⢕⢹⡿⢏⢕⠘⣿⢿⢇⢕⢕⢔⣿⣿⡇⢕⢌⢏⢝⢕⢕⢸⠻⡏⢕⢔⡻⠟⢕⢕⠘⠿⠿⢛⢇⢕⢝⠛⠕⢕⢕⢔⢕⢕⢕⢌⢟⠏⢕⢕⢜⢛⢇⢕⢔⢻⠿⢛⢛⢿⣿⣿⢕⢕⢹⣿⣿⢇⢕⢔⢝⢇⢕⢕⢜⠟⠛⢍⢝⢔⢀⣿⡇⢕⣿⣿⣿⡇⢻⣿⣿⡟⢕⢿⣿⣿⡇⢔⢿⢟⢕⢕⢔⣠⣿⡿⢛⢔⢜⢝⢕⢕⢕⢜⢝⢕⢕⢕⢔⢝⢍⢕⢜⢝⢍⢕⢕⢌⢛⢟⢕⢕⢻⣿⣿⡇⢕⢕⢌⢛⢟⢕⢌⢛⢟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⣠⢕⢕⢕⢅⢠⢕⢕⢌⣷⢄⢕⢕⢕⢕⢄⠛⢕⢕⢕⢕⢕⢕⢕⢕⢕⢕⢕⢕⢕⢕⢕⢕⢕⢕⢕⢕⢜⢝⢕⢕⢕⢸⣿⡟⢕⢕⢕⢕⢕⢕⢕⢕⢰⢿⢕⢕⢰⣿⣿⡇⢕⢿⣿⣿⢕⢔⣿⣿⡇⢕⢸⣿⣿⢕⢕⢸⠕⢕⢕⢕⢻⡟⢇⢕⢕⢕⢕⢕⢕⢕⢕⢕⢕⢕⢕⢕⢕⢕⢕⢕⢕⢕⢕⢕⢕⢕⢕⢕⢕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⢔⢕⢕⢕⠇⢀⢕⢕⢕⢔⢕⢕⢕⢕⢕⢕⢕⢕⢕⠁⢕⢕⢕⢕⢕⢕⢕⢕⢕⢕⢕⢕⢕⢕⢕⢕⢕⢕⢀⠑⢕⢕⠘⢇⢕⢕⢕⢕⢕⢕⢕⢕⢕⢄⢀⢕⢕⢸⣿⣿⡇⢕⢿⣿⣿⢕⢁⣿⣿⡇⢕⢸⣿⣿⡇⢕⠲⠕⢕⢕⢕⢌⢅⢕⢕⢕⢕⠑⢕⢕⢕⢕⢕⢕⢕⢕⢕⢕⢕⢕⢕⢕⢕⢕⢕⢕⢕⢕⢕⢕⢕⢌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⠘⣿⢕⢕⢕⢕⢕⢕⢕⢕⢕⢕⢕⢕⢕⢀⢕⢕⢕⢕⢕⢕⢕⢕⢕⢕⢕⢕⢕⢕⢕⢕⢕⢕⢙⣟⢕⢕⢕⢕⢕⢕⢕⢕⢕⢕⢕⢕⢕⢕⢕⢕⢕⢔⣿⣿⡇⢕⢸⣿⣿⢕⢕⢸⣿⡇⢕⢌⣿⣿⢕⢕⢕⢄⢕⢕⢕⢕⢕⢕⢕⢕⢕⢄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⠸⣟⡁⢕⢕⠸⢏⢕⢕⢸⣿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⢛⢕⢕⢕⡕⢕⢕⢕⢕⢕⢕⢕⢕⢕⢕⢕⢕⢕⢕⢕⢕⢕⢕⢕⢕⢕⢕⢕⢕⢕⢕⢕⢕⢕⢕⢕⢕⢕⢕⢕⢕⢕⢕⢕⢕⢕⢕⢔⢕⢕⢕⢕⢕⢕⢕⢕⢕⢕⢕⢕⢕⢔⢕⢕⢕⢕⢕⢕⢕⢕⢕⢕⢕⢕⢕⢕⢕⢕⢕⢕⢔⣼⣷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⢘⢔⢕⢕⢕⢕⢕⢕⢕⢕⢕⠁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⢱⡥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⢁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⠑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⠑⠑⢕⢕⢕⢕⢕⢕⣕⢕⢕⢕⢕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⠀⠀⠀⠁⢕⢡⢕⢕⢕⢕⢕⢕⢕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⢴⢦⢕⢕⣕⣗⢳⢷⢧⢼⣽⣝⣟⣟⢟⢷⢷⣵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⢗⢗⢝⢕⢕⢕⢕⢕⢕⢝⢿⠿⣿⣿⣿⡿⢷⢾⣯⣝⣻⢷⣵⣇⢘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⠕⢕⢕⢕⢕⢕⠕⠕⢕⣕⢅⢟⢟⢗⢕⢕⢕⢕⢝⢛⢷⢽⢟⢷⣕⡔⢳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⢅⣱⣵⣷⣷⣿⡷⠷⠔⠁⢕⣱⡕⣵⣵⣼⡕⢕⣇⡑⢝⣽⣷⣾⣷⣧⣧⣕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⣿⡿⢙⢏⢝⢕⠕⠅⠁⠀⢕⢿⢟⢜⢻⢏⢕⢿⢿⢏⢟⢜⢝⣑⣝⣜⣝⣝⢝⣝⡓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⣷⣹⣇⣕⡕⠕⠀⠀⢄⢱⡷⢇⢕⣜⣟⣟⣿⣾⣷⣷⣾⣿⣿⣿⣧⡝⢝⢿⡮⢱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⣯⣤⣧⢞⢕⣝⣹⣽⣿⣿⣿⣿⣿⣿⣿⣿⣿⣿⣿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⢇⢜⣥⣾⣿⣿⣿⣿⣿⣿⣿⣿⣿⣿⣿⣿⣿⡕⢕⢕⢕⢱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⡇⢏⢝⢕⣿⣿⣿⣿⣿⣿⣿⣿⣿⣿⣿⣿⣿⣵⡕⢕⢕⢕⣾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⣷⣕⢕⢕⢘⢙⢙⢝⢝⢿⢟⢟⢟⢟⢟⢏⣽⣽⢇⣧⠾⠛⢑⣀⢡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⢕⢙⢜⢻⣷⣕⣥⣥⣅⠁⠁⠁⢅⣕⣅⣅⣍⣝⣱⣵⣶⢷⡿⠝⢕⡵⠃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⠿⡿⢻⢕⠔⠀⠑⠀⢕⣿⣿⢸⣿⡿⡀⠀⠀⠘⢿⢿⢟⢟⢟⠟⠛⠙⠁⠀⠀⠜⠕⢄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⣿⣿⡏⢜⡵⢕⡕⢄⠀⠀⠀⠜⢜⡝⢝⢝⢕⡕⢔⢔⢄⠀⠁⠁⠀⠀⠀⠀⠀⠀⠀⠀⠀⠀⠀⠀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⢝⠏⢻⢧⢝⢻⢿⣿⡗⠇⠑⢕⢷⢣⢵⢾⣟⣏⣵⣵⠕⠀⢔⡕⠐⠀⢄⢔⠀⠀⠄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⣗⡣⢵⣕⣕⡕⢜⢗⢵⣕⡕⢕⢕⢕⠕⣼⣽⣽⣽⡽⠃⠀⠀⢕⢇⠀⠀⠁⠑⠐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⢑⢕⢕⢕⢝⢝⢕⢕⣣⣱⡵⢥⢷⢿⢿⢿⢿⢧⢕⠀⠀⢔⢑⠕⢀⠀⠀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⢜⢕⢕⣱⡵⢥⢷⠷⠷⢷⢷⡗⢕⢚⢋⢅⠀⢔⠁⢄⢔⢀⢀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⢅⢅⢕⢕⢕⢕⢕⢕⠀⠀⠁⠁⠑⢕⢱⢕⡕⢞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⢕⢕⢕⢕⢕⢕⢕⢕⢀⢀⢀⢔⢕⢕⢕⢕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⡕⢕⢕⢕⢕⢕⢕⢕⢕⢕⢜⢝⡝⢕⢕⢕⢕⢕⢕⢕⢕⢗⢿⣿⣿⣿⣹⡿⢇⢕⢇⢕⢕⢕⢕⢕⢕⢕⢕⡝⢏⢝⢝⢏⢝⢟⢻⣿⣿⣿⢵⢯⢽⣟⣿⣷⣵⣜⣕⣕⣕⣕⣵⣕⣕⣕⣽⣷⣿⣟⣽⣱⣿⣽⣿⡿⢿⢿⢝⢝⢵⢕⡫⣝⡿⢿⢟⢿⣿⣿⣟⡟⢯⢝⢕⢜⢕⢕⢕⢕⢕⢕⢕⢕⣝⢕⢕⢜⢝⢟⢼⣿⣿⣿⣿⣟⣕⣱⢕⢕⢕⢕⢵⢵⢵⢕⢕⢕⢸⢷⣾⣯⡕⢕⢕⣕⣕⣼⡷⢷⡞⣟⣕⢜⢟⣇⢕⢜⢕⢕⢕⢕⢕⡕⢕⢕⢕⢕⢕⢕⢜⢕⢕⢕⢕⢕⢕⢕⢧⣕⢕⢕⢕⢕⢜⢟⢝⢟⢷⣷⣵⡕⢕⢕⢕⢕⢕⢕⢕⢕⢕⢕⢕⢕⢕⢕⢕⢕⢕⢕⢕⢕⢕⢕⢕⢕⢕⢕⢕⢕⢕⢕⢕⢕⢕⢕⢕⢕⢕⢕⢕⢕⠀</a:t>
            </a:r>
            <a:br/>
            <a:r>
              <a:t>⣿⣿⣿⣿⣿⣿⣿⣿⢿⢟⢏⢕⢕⢕⢕⢕⢕⢕⢕⢕⢕⢱⣕⢕⡕⢵⡕⢕⢕⣕⢕⢝⢗⢳⢇⢕⢕⢕⢕⢕⢕⢜⢕⢕⢕⢵⢵⢕⢝⢕⢗⢷⣷⣧⣗⢞⡞⢏⢝⢗⢗⢷⢷⢧⢧⣽⣼⣿⣵⣷⣼⣿⣿⣿⣿⣿⣿⣿⣿⣿⣽⣷⣝⡽⢽⣽⡿⣿⣿⣿⣿⣟⣹⣿⡵⢵⢕⢱⣕⣷⢱⣻⢕⣗⢗⣎⡕⢞⢟⢮⣵⡕⢕⢕⢕⢕⢕⢕⢕⢜⢕⢕⢕⢇⢕⢕⣷⣵⣟⢿⢿⢷⣜⢕⢯⣝⢇⢕⢕⢕⣇⣱⣜⣏⡕⢱⣵⣷⢕⢜⣕⡕⢝⢇⡕⢕⢕⢕⢕⢕⢕⢕⡕⢕⢕⢕⢱⢵⢜⢧⣾⢕⢕⠅⠑⠕⠕⠕⢕⢕⢕⢕⢱⢵⢷⡷⢣⢵⢕⢕⢕⢕⢕⢕⢕⢕⢗⢻⣿⣿⡾⢧⢕⢕⢕⢇⢕⢕⢳⢷⣧⢕⣕⢕⢕⢕⢕⢕⢕⢕⢕⢕⢕⢕⢕⢕⢕⢕⢕⢕⢕⢕⢕⢕⢕⢕⢕⢕⢕⢕⠀</a:t>
            </a:r>
            <a:br/>
            <a:r>
              <a:t>⣿⣿⣿⣿⣿⣿⡟⢕⢕⢕⢕⢕⢕⢕⢕⢕⢕⢕⢕⢕⢕⢕⢕⢜⢕⢕⢕⢕⢕⢜⢇⢵⢕⢕⢕⢱⢕⢕⢕⢕⢕⢹⢽⢽⢻⢗⢇⢱⢕⢕⢇⢕⢗⢟⣻⣟⡟⢻⢿⢕⣕⣕⣝⣻⣿⣿⣿⣿⣿⣿⣿⣿⣿⣿⢻⢿⡻⢿⡿⢿⢿⢝⢕⢟⢿⣿⡧⢽⣿⣿⢿⢟⢟⢇⢜⣸⢷⣿⣿⣿⣿⣿⣏⣹⣕⣧⢕⢕⢕⢱⢜⣕⢕⢕⢕⢱⣧⢕⡕⢕⢕⢕⢕⣹⣿⣾⣿⣿⣝⣕⡱⣱⣷⣿⣗⣕⢜⢧⡕⢗⢇⣕⣕⢕⢜⢱⣿⣱⣵⡧⢽⣿⢿⣷⣿⣿⣷⣿⣵⣕⡟⢝⢕⢕⢕⢕⡕⢕⢕⢟⠕⠑⠀⠀⠀⠀⢀⢄⢕⢱⣷⢏⣱⢞⢟⢝⢗⢇⢕⠕⢕⢕⢕⢧⢇⢕⢕⢱⢿⢧⣵⡕⢕⢱⢇⢕⢱⢎⢕⢕⢝⣝⣟⡟⢗⢇⢗⢇⢵⢵⢵⣕⢱⢷⢷⣷⣷⢷⢧⢗⢗⢕⢗⢵⢵⢵⢕⢕⢱⢵⠀</a:t>
            </a:r>
            <a:br/>
            <a:r>
              <a:t>⣿⣿⣿⢿⢟⢇⢕⢕⢕⢕⢕⢕⢕⢕⢕⢕⢕⢕⢕⢕⢕⢕⢕⢕⢕⢕⢕⢕⢕⢕⢕⢜⢕⢕⢕⢕⢱⢗⢕⢗⢕⢱⢕⢕⢕⢕⢕⢕⢕⢕⢕⢕⢕⢕⢕⢝⣝⢟⢟⢏⢿⢿⢽⣗⣟⣿⣿⣿⣿⣽⣿⣽⣕⣕⢱⣵⡕⡟⢇⢵⢵⢱⢕⢕⣱⣮⡜⢵⢵⣿⣿⣿⣾⣿⡟⢿⣿⣿⣿⣿⡿⢿⢟⢝⢕⢕⠕⠑⢕⢜⢎⢕⢻⣿⣾⣧⡕⢜⢟⣕⢱⣕⢜⢗⢕⢕⢜⢱⣽⡵⢕⢝⢟⢪⡿⢇⢳⢧⣕⡟⣟⢟⢟⢝⢕⢕⢕⢼⢿⣕⡕⢟⢻⢿⢿⣷⡏⢹⣵⣿⣇⢕⢕⢕⢎⣵⡕⢕⢕⢕⢕⢔⢑⠐⠑⢕⢕⢕⢜⢝⢗⢜⢕⢕⢕⢕⢕⢕⢕⢔⢕⢕⣼⡟⣕⡵⢕⢕⡵⢾⢝⢕⢕⢮⢕⢕⢕⢕⢕⢕⢕⢝⣿⡟⢗⢗⢇⢕⢕⢷⣾⣷⣽⡽⢝⣕⣱⣵⣵⣵⢵⢕⢕⢕⢕⢕⢕⢕⢕⢕⠀</a:t>
            </a:r>
            <a:br/>
            <a:r>
              <a:t>⣹⣿⡟⢝⢝⢕⢕⢕⢕⢕⢕⢕⢕⢕⢕⢕⢕⢕⢕⢕⢕⢕⢕⠕⢕⢕⢕⢕⢕⢕⢕⢕⢕⢕⢕⢕⢕⢕⢕⠕⠁⠑⠑⠁⠁⢀⢕⢕⠁⠀⢔⢕⢕⢕⢕⢜⢜⢕⢕⢕⢕⢜⢝⢝⢝⢕⢕⢕⢜⢝⢟⢟⢟⢟⢟⢟⢏⢹⣯⢽⣹⣿⡿⢝⢝⢝⢕⢕⢕⢕⢽⢟⢿⣇⢕⢕⣝⢝⢇⠑⢕⢕⠕⠑⠀⠀⠀⠀⠁⠜⠝⠝⠜⢝⢏⢝⢟⣺⡎⢕⢜⢝⡝⢝⢗⢕⢕⢕⢱⣕⣽⡕⢕⢱⢵⢵⢕⢕⢜⢝⢕⢕⢕⢕⢕⢕⢕⢕⢕⢜⢕⢕⣕⣱⣕⣜⢏⢕⢕⢝⢕⣷⢵⢕⣕⣕⣕⡕⢕⠁⠕⢕⢕⢔⢕⢕⢕⢕⣕⣱⢵⢕⢕⢇⢕⢕⢕⢳⣧⡱⢵⢕⢕⡕⢕⢕⢕⢕⢕⢕⢕⢗⢇⠕⢕⢕⢕⢕⢕⢕⢕⢕⢕⢕⢕⢕⢕⢕⢕⢝⢝⢝⢝⢹⡏⢕⢕⢕⢝⢝⢕⢕⢕⢕⢕⢕⢕⢕⢗⣕⠀</a:t>
            </a:r>
            <a:br/>
            <a:r>
              <a:t>⣿⣿⣟⢕⢕⢕⢕⢕⢕⢕⢕⢕⢕⢕⠕⢕⢕⠑⠇⢕⢕⢕⠔⠐⠀⢕⢕⢕⠁⠀⢕⢕⢕⠕⠑⠁⠁⠀⢁⢀⠐⠀⠀⠑⠑⠁⠁⠀⠀⠀⠁⠑⠑⠕⠑⠑⠕⠕⢕⢕⢕⢕⢕⢕⢕⢕⢕⢕⢕⢕⢕⢕⢕⢕⢗⣕⡕⢗⢣⢜⢵⢎⢕⢕⢕⢕⢕⢕⢕⢕⢕⢕⢕⢗⢕⢕⢕⠕⠁⠀⠑⠑⠀⠀⠀⠀⠀⠀⠀⠀⠀⠀⠀⠀⠁⠑⠜⢕⢗⡕⢕⢕⢜⢇⢕⢕⢕⢕⢿⡕⢜⢝⢕⢕⢝⢇⢕⢕⢕⢕⢕⢕⢕⢕⢕⢕⢕⢕⢕⢕⢕⢕⢕⢕⢕⢕⢕⢕⢕⢕⢕⢕⢕⢕⣼⢿⢇⢜⢕⢕⢕⢁⢁⢕⢕⢕⣕⡕⢕⣗⢕⣕⢕⡕⢕⣕⢕⡕⢗⢕⢜⢝⢟⢱⢵⢵⢧⡕⢕⢄⢀⠔⢔⠄⠁⠕⢕⢕⢕⢵⢧⢇⢕⢕⢕⢕⢕⢕⢕⢕⢕⢕⢕⢕⢕⢕⢕⢟⢳⢕⢕⢝⢕⢕⢕⢎⢕⢕⢕⢝⠀</a:t>
            </a:r>
            <a:br/>
            <a:r>
              <a:t>⢿⣾⣿⣷⣵⢕⢕⢕⢕⢕⢕⢑⢕⢕⠀⠄⢅⢐⢄⢔⢕⢕⢔⢄⢔⢕⢁⢑⠄⠕⠕⠑⢁⢄⢄⢔⢕⢑⠅⠀⠁⠁⠀⠀⠀⠀⠀⠀⠀⠀⠀⠀⠀⠀⠀⠀⠀⠀⠀⠀⠀⠁⠁⠁⠑⠑⠑⠑⠕⠕⠕⠕⠕⢕⢕⢕⢕⢕⢕⢕⡕⢳⣷⣕⣣⣱⣵⣱⣕⣵⢇⢕⢕⢕⢕⢕⢕⢔⢀⠀⠀⠀⠀⠑⠀⠀⠀⠀⠀⠀⠀⠀⠀⠀⠀⠀⠀⠀⠁⠁⠁⠁⠑⠑⢑⢔⢕⢕⠑⠑⠑⠕⠕⠑⠑⠁⠁⠁⠁⠀⠑⠑⠑⠑⠑⠑⢕⢜⢕⢕⢕⢕⢜⢕⢕⢕⢕⢕⢕⢕⢕⢕⢕⢕⢝⢕⢕⢕⢕⢕⢕⢑⠑⢔⢕⠜⠝⠕⠕⠑⠁⠁⠑⠑⠕⠕⠑⠑⢕⢕⠑⠕⢇⢕⢕⢕⢕⢕⢕⡕⢕⢕⢄⠀⠀⠀⠁⠕⢕⢕⢕⢕⢕⢕⡜⢟⢇⢕⢕⢕⢞⣟⣏⢕⢕⢕⢕⢕⢕⢕⢕⢕⢕⢕⢕⢕⢕⢕⢱⢷⠀</a:t>
            </a:r>
            <a:br/>
            <a:r>
              <a:t>⢕⡕⢜⢝⢕⢵⢕⢕⢕⢕⢕⢕⢑⠁⠀⠐⠕⠑⠑⢕⢕⢕⢕⢔⠑⠑⠑⠁⠀⢀⢄⢄⢕⠑⠕⠕⠁⠀⠀⠀⠀⠀⠀⠀⠀⠀⠀⠀⠀⠀⠀⠀⠀⠀⠀⠀⠀⠀⠀⠀⠀⠀⠀⠀⠀⠀⠀⠀⠀⠀⠀⠀⠀⠀⠀⠀⠀⠀⠑⠘⠝⢎⢟⢿⣿⣿⣿⡟⢟⢕⠕⠑⠕⢕⢕⢕⢕⢕⢕⢔⢔⢔⢕⢑⠀⠀⠀⠀⢀⠀⢔⠀⢀⠀⠀⠀⠀⠀⠀⠀⠀⠀⠀⠀⠑⠑⠑⠀⠀⠀⠀⠀⠀⠀⠀⠀⠀⠀⠀⠀⠀⠀⠀⠀⠀⠀⢀⢕⢕⢕⢕⢕⢕⢕⢇⢕⢕⢕⢕⢕⢕⢕⢕⢕⢕⢕⢕⢕⢕⢕⢕⢕⢕⢕⢔⢔⢔⢔⢔⢄⢔⢄⢄⢔⣕⢕⢔⢔⠕⠁⠀⠀⢔⢕⠑⠕⢕⢕⢕⢕⢕⢕⢕⢕⠁⠀⠀⢀⢕⢕⢕⢕⢕⢞⢧⣼⣷⣧⣵⣷⣾⣿⣿⣷⣿⡿⢕⢕⢕⢕⢕⢕⢕⢕⢕⢕⢕⢕⢕⢕⠀</a:t>
            </a:r>
            <a:br/>
            <a:r>
              <a:t>⢕⢧⡵⢕⠑⠁⢅⢅⢅⢕⢕⢕⢕⠑⠀⠀⢄⠔⠐⠑⠑⢄⢄⢄⢕⢄⠀⠀⠀⠐⠑⠁⠁⠀⠀⠀⠀⠀⠀⠀⠀⠀⠀⠀⠀⠀⠀⠀⠀⠀⢀⢀⢀⢀⢀⢁⢑⢕⢕⠕⠕⠕⠕⢕⢀⢀⠀⠀⠀⠀⠀⠀⠀⠀⠀⠀⠀⠀⠀⠀⠀⠀⠁⢁⢕⢜⢕⢕⠑⠁⠁⠀⠀⠀⠁⠑⠑⠑⠑⠑⠕⠕⠕⢕⢕⢕⢔⢔⢕⢕⢕⠀⠀⠕⢕⢕⢀⠀⠀⠀⠀⠀⠀⠀⠀⠀⠀⠀⠀⠀⠀⠀⠀⠀⠀⠀⠀⠀⠀⠀⠀⠀⠀⠀⠀⢔⢕⢑⠑⢕⢕⠑⠑⠑⠑⠑⠑⠁⠀⠀⠁⠁⠑⠑⠕⢕⢕⢕⢕⢕⠑⠝⠕⢕⢕⢕⢕⢕⢕⠕⠕⢕⠕⠕⠕⠕⠕⠔⠀⠀⠀⠀⠀⠁⠀⠀⠀⠀⠑⠑⠁⠀⠀⠀⠀⢀⢄⢕⢕⢕⠕⠕⢕⢕⢕⢕⢻⡟⣿⣯⣿⣿⣿⣿⡿⢕⢕⠑⠁⠁⠁⠕⢕⢕⢕⢕⢕⢕⢕⢕⠀</a:t>
            </a:r>
            <a:br/>
            <a:r>
              <a:t>⠕⢕⢕⢕⢄⢔⢕⠕⠑⠁⠀⠁⠑⠀⠔⠕⠁⠀⠀⠀⢄⢕⢅⠑⠕⢕⢀⠀⠀⠀⠀⠀⠀⠀⠀⠀⠀⢀⢀⢄⠄⠔⠐⠐⠀⠀⠀⠀⠀⠀⠀⠀⠁⠑⢕⠕⠄⠀⠀⠀⠀⠀⠀⠀⠀⠀⠀⠀⠀⠀⠀⠀⠀⠀⠀⠀⠀⠀⠀⠀⠀⠀⠀⠀⠀⠀⠁⠁⠁⠁⠁⠀⠀⠀⠀⠀⠀⠀⠐⠀⠀⠀⠀⠁⠁⠕⠕⢕⢕⢕⢕⢕⢕⢕⢕⢕⢕⢔⢔⢀⠀⠀⠀⠀⠀⠀⠀⠀⠀⢀⠀⠀⠀⠀⠀⠀⠀⠀⠀⠀⠀⠀⠀⠀⠀⠀⠀⢕⢔⠔⠑⠄⢀⠀⠀⠀⠀⠀⠀⠀⠀⠀⠀⠀⠀⠁⠑⢕⠁⠐⢀⢄⢀⠀⠀⠀⠑⠑⠁⠕⢕⢔⠄⠄⠀⠀⢅⢅⠑⠀⠀⠀⠀⠀⠀⠀⠀⠀⠀⠀⠁⠑⢕⡕⢕⢕⢕⢕⢕⢕⢄⢵⢕⢕⢕⢕⢜⢕⢏⢜⢏⢕⢏⢟⢫⢕⢕⢀⠀⢄⢔⢄⢀⢁⢕⢕⢕⢕⢕⢕⠀</a:t>
            </a:r>
            <a:br/>
            <a:r>
              <a:t>⠀⠁⠁⠀⠀⠀⠁⠀⠀⠀⠀⠀⠀⢀⠀⠀⠀⠀⢀⢀⢁⢕⢕⠄⠀⠁⢕⠀⠀⠀⠀⠀⠀⠀⠀⠀⢔⠕⠁⠀⠀⠀⠀⠀⠀⠀⢄⠄⢔⢔⢄⢄⢔⢔⢕⢔⠔⠁⠀⠀⠀⠀⠀⠀⠀⠀⠀⠀⠀⠀⠀⠀⠀⠀⠀⠀⠀⠀⠀⠀⠀⠀⠀⠀⠀⠀⠀⠀⠀⠀⠀⠀⠀⠀⠀⠀⠀⠀⠀⠀⠀⠀⠀⠀⠀⠀⠀⠀⠑⠑⠑⠑⠐⠐⢁⢑⠕⢕⢕⢕⢔⠔⠄⢀⢀⢀⠀⠀⠀⠑⠁⢐⢄⠀⠀⠀⠀⢄⢀⠀⠀⠀⠀⠀⠀⠀⠀⠁⠀⠁⠀⠀⠁⠀⠀⠀⠄⠀⠀⠀⠀⠀⠀⢀⢀⢀⠀⠁⠀⠀⠀⠀⠀⠀⠀⠀⠀⠀⠀⠀⠁⢕⢀⢀⢄⢔⢔⢁⢄⢄⢔⢕⢀⠀⠀⠀⠀⠀⠀⠀⠀⢀⢜⢕⢕⢕⢕⢕⢕⢕⢕⢕⠑⢄⠀⠐⢑⢕⢕⢕⢕⢕⢕⢕⢄⢄⢕⢔⢔⢕⢕⢕⢕⢕⢕⢕⢕⢕⢕⢕⠀</a:t>
            </a:r>
            <a:br/>
            <a:r>
              <a:t>⢕⠀⠁⠁⢀⢀⠀⠀⠀⠀⠀⠀⠀⠁⠐⠀⠀⠀⠁⠐⠁⠁⠁⠀⢄⢄⠕⠀⠀⠀⠀⠀⠀⠀⠀⢄⠑⠀⠀⠀⠀⠀⠀⠀⠀⢀⢕⢑⢕⢕⢕⢕⠕⠕⠕⠁⠁⠀⠁⠀⠀⠀⠀⢄⢀⠀⠀⠀⠀⠀⠀⠀⠀⠀⠀⠀⠀⠀⠀⠀⠀⠀⠀⠀⠀⠀⠀⠀⠀⠀⠀⠀⠀⠀⠀⠀⠀⠀⠀⠀⠀⠀⠀⠀⢀⢀⢀⢀⠀⠀⠀⠀⠀⠀⠀⠀⠀⢑⠕⠕⠕⠕⢕⢕⢕⢕⢀⢀⢁⢕⢕⢕⢕⢑⢀⢀⢀⢄⢔⠄⠀⠀⠀⠀⠀⠀⠀⠀⠀⠀⠀⢄⢕⢕⢐⢄⢄⢀⢀⢀⠀⠀⠀⠀⠁⠁⠑⠔⠅⠄⠄⢄⢄⢀⢀⠀⠀⢀⢐⢔⢔⢕⢕⢕⢕⢕⢕⢕⢕⢕⢕⢕⢕⢕⢐⢄⢄⢄⢄⢄⢔⢕⢕⢕⢕⢔⢕⢕⢕⢕⢕⢕⢔⢕⢕⢕⢕⢕⢕⢕⢕⢕⢕⢕⢕⢕⢕⢕⢕⢕⢕⢕⢕⢕⢕⢕⢕⢔⢔⢕⠀</a:t>
            </a:r>
            <a:br/>
            <a:r>
              <a:t>⢕⢕⢕⢕⠑⠁⠀⠀⠀⠀⠀⠀⠀⠀⠀⠀⠀⠀⠀⠀⢄⢄⠀⠑⠁⠁⠀⠀⠀⠀⠀⠀⠀⠀⠀⠀⠀⠀⠀⠀⠀⠀⠀⠀⠐⢕⢕⢕⢕⠐⠀⠀⠀⠀⠀⠀⠀⠀⠀⠀⠀⠀⠀⠀⠀⠁⠔⠄⢀⠀⠀⠀⠀⠀⠀⠀⠀⠀⠀⠀⠀⠀⠀⠀⠀⠀⠀⠀⠀⠀⠀⠀⠀⠀⠀⠀⠀⠀⠀⠀⠀⠀⠀⠐⢁⠑⠄⢕⢑⢄⢄⢀⢄⢄⢄⢀⠀⠐⠕⢀⠀⠀⠀⠀⠁⠀⠀⠀⠑⠕⠕⢕⢕⠕⢕⢕⢕⢕⢕⢄⢔⢔⢔⢔⢔⠔⠕⢕⢕⢕⢔⢕⢁⠀⠁⢑⢕⢕⢕⢕⢕⢕⢕⢕⢕⢕⢕⢔⢕⢕⢔⢕⢕⢕⢕⢕⢕⢅⢕⢅⢅⢕⢕⢕⢕⢕⢕⢕⢕⢕⢕⢕⢕⢔⢕⠕⠕⠕⢕⢕⢕⢕⢕⢕⢕⢕⢕⢕⢕⢕⢕⢕⢕⢕⢕⢕⢕⢕⢕⢕⢕⢕⢕⢕⢕⢕⢕⢕⢕⢕⠕⢕⢕⢕⢕⢕⢕⢑⢁⢀⠀</a:t>
            </a:r>
            <a:br/>
            <a:r>
              <a:t>⢀⢀⠀⠁⠀⠀⠀⠀⠀⠀⠀⠀⠀⠀⠀⠀⠀⠀⠀⠀⠑⠕⠑⠀⠀⠀⠀⠀⠀⠀⠀⠀⠀⠀⠀⠀⠀⠀⠀⠀⠀⠀⠀⠀⠀⠀⠁⠁⠁⠀⠀⠀⠁⠀⠀⠀⠀⠀⠀⠀⠄⠀⠀⠀⠀⠀⠀⠀⠑⠀⠀⠀⠀⠀⠀⠀⠀⠀⠀⠀⠀⠀⠀⠀⠀⠀⠀⠀⠀⠀⠀⠀⠀⠀⠀⠀⠀⠀⠀⠐⠐⠔⠄⠁⠀⠀⢀⠅⠄⢔⠑⢕⢑⢁⠁⢁⠑⠀⠀⠀⠀⠀⠀⠀⠀⠀⠀⠀⠀⠀⠀⠁⢕⢄⠕⢕⢕⢕⢕⢕⢕⢕⢕⢕⢕⢕⢕⢕⢕⢕⢕⢕⢕⢕⢕⢕⢕⢕⢕⢕⢕⢕⢕⢕⢕⢕⢕⢕⢕⢕⢕⢕⠕⢕⢕⢕⢕⢕⢕⢕⢕⢕⢕⢕⢕⢕⢕⢕⢕⢑⢕⢕⢕⢕⢕⢕⠀⠀⠑⠑⢕⢕⢕⢕⢕⢕⢕⠅⠄⢕⢕⢕⢕⢕⢕⢕⢕⢕⠑⠑⠀⠀⢅⢀⢁⠁⠑⠐⠕⠑⠀⠁⠑⠑⠑⢑⢑⠑⠁⠁⠀</a:t>
            </a:r>
            <a:br/>
            <a:r>
              <a:t>⠑⠑⠀⠀⢄⢄⢄⠀⠀⠀⠀⠀⠀⠄⠀⠀⠀⠀⠀⠀⠀⠀⠀⠀⠀⠀⠀⠀⠀⠀⠀⠀⠀⠀⠀⠀⠀⠀⠀⠀⠀⠀⠀⠀⠀⠀⠀⠀⠀⠀⠀⠀⠀⠀⠀⠀⠀⠀⠀⠀⠀⠀⠀⠀⠀⠀⠀⠀⠀⢔⢀⠀⠀⠀⠀⠀⠀⠀⠀⠀⠀⠀⠀⠀⠀⠀⠀⠀⠀⠀⠀⠀⠀⠀⠀⠀⠀⠀⠀⠀⠀⠀⠀⠁⠄⠀⠀⠀⠀⠀⠀⢑⠑⢕⢕⢔⢅⢐⠀⠀⠀⠀⠀⠀⠀⠀⠀⠀⠀⠀⠀⢀⠑⠕⠀⢁⠑⢕⢕⢕⢕⢕⢕⢕⢕⢕⢕⢕⢕⢕⢕⢕⢕⢕⢕⢕⢕⢕⢕⢕⢕⢕⢕⢕⢕⢕⢕⢕⢕⢕⢕⢕⢕⢕⢕⢕⢕⢕⢕⢕⢕⢕⢕⢕⢕⢕⢑⢑⢕⢕⢕⢕⢕⢕⢕⢕⢔⢀⢀⢕⠕⠀⠁⢕⢕⢕⢕⢔⠀⢕⢕⢕⢕⢕⢇⢕⢕⢕⢄⢅⢄⢄⢕⢕⢕⢄⢔⢀⢀⢕⢕⢕⢕⢔⢔⢔⢕⢑⢁⠑⠀</a:t>
            </a:r>
            <a:br/>
            <a:r>
              <a:t>⠀⠀⠀⠀⠕⢕⢕⢱⢄⠀⠀⠀⠀⠀⠀⠀⠀⠀⠀⠀⠀⠀⠀⠀⠀⠀⠀⠀⠀⠀⠀⠀⠀⠀⠀⠀⠀⠀⠀⠀⠀⠀⠀⠀⠀⠀⠀⠀⠀⠀⠀⠀⠀⠀⠀⠀⠀⠀⠀⠀⠀⠀⠀⠀⠀⠀⠀⠀⠀⠀⠁⠐⠔⢄⠀⠀⠀⠀⠀⠀⠀⠀⠀⠀⠀⠀⠀⠀⠀⠀⠀⠀⠀⠀⠀⠀⠀⠀⠀⠀⠀⠀⠀⠀⠀⠐⢄⠀⠀⢀⢕⠅⢕⢁⢕⠕⢑⢕⠅⢐⠀⠀⠀⠀⠀⠀⠀⠀⠀⠀⠀⠑⢔⢄⢀⠕⢕⢕⢕⢕⢕⢕⢕⢕⢕⢕⢕⢕⢔⢀⢑⠑⠕⠑⠑⠑⠑⠑⠑⠑⠑⠕⠐⢕⢕⢕⢕⢕⢕⢕⢕⣕⣕⣕⢱⡵⢕⢕⢕⢕⢕⢕⢕⢕⢕⢕⢕⢕⠕⠕⢕⢕⠕⠕⠕⠕⠕⠁⠑⠑⠁⠀⢀⠄⠑⠑⠑⠑⢀⢀⠁⠑⠑⠕⠕⠕⠕⠑⠑⠀⢅⢕⢕⢕⢕⢕⢕⢕⢕⢕⢕⢕⢕⢕⠕⠑⠑⠕⠁⢑⠀</a:t>
            </a:r>
            <a:br/>
            <a:r>
              <a:t>⠀⠄⠄⠀⠀⠑⠕⢕⢕⢔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⠔⠑⠁⢔⢄⢁⢀⢑⠑⠀⠑⠕⢑⢕⢕⢔⠄⢀⠀⠀⠀⠀⠀⠀⠀⢔⢔⢁⠁⠁⠁⠕⢕⢕⢕⢑⢕⢕⢕⢕⢕⢕⢕⢕⢕⢕⢕⢕⢑⢐⠀⠀⠀⠀⠀⠀⠀⠀⠀⠁⠕⢕⢱⢕⢕⢕⢕⢕⣵⣵⣾⣵⣕⣕⣕⢕⢕⢕⢝⢕⢕⢕⢕⢔⢄⢀⠀⠀⠀⠀⢀⢀⢐⢀⢀⢀⢀⢀⠐⠐⠐⠑⢐⢄⢕⢔⢔⢔⢔⢕⢕⢔⢄⢄⢕⢕⢕⢕⢕⢕⢕⢑⠁⠀⠀⠀⠁⠁⢑⢄⠀⠀⠀⠕⢕⠀</a:t>
            </a:r>
            <a:br/>
            <a:r>
              <a:t>⠀⠀⠀⠀⠀⠀⠀⠁⠕⢜⢕⠀⠀⠀⠀⠀⠀⢄⢄⠀⠀⠀⠀⠀⠀⠀⠀⠀⠀⠀⠀⠀⠀⠀⠀⠀⠀⢀⠀⠀⠀⠀⠀⠀⠀⠀⠀⠀⠀⠀⠀⠀⠀⠀⠀⠀⠀⠀⠀⠀⠀⠀⠀⠀⠀⠀⠀⠀⠀⠀⠀⠀⠀⠁⠑⠀⠔⠀⠀⠔⢄⢄⢀⢀⠀⠀⠀⠀⠀⠀⠀⠀⠀⠀⠀⠀⠀⠀⠀⠀⠀⢀⠀⠀⠀⠀⠀⠀⠑⢕⢕⢕⢕⢕⢕⢀⢀⠁⢑⠕⠄⢁⠁⠐⠀⠀⠀⠀⠀⠀⠁⠁⠀⠀⠀⠀⠀⠀⠁⠕⢕⢕⢕⢕⢕⠑⠑⠑⠕⠑⠑⠑⠑⠑⠑⠑⢔⢔⢔⢔⢄⢀⢀⠀⠀⠐⠁⠑⠕⠕⠕⠕⢕⢕⢹⢟⢻⢿⢟⣗⣜⢟⢟⢕⢵⢾⢗⡇⢕⢕⢕⢕⢕⢕⢔⢕⣕⢕⢕⢕⢕⢕⢑⢕⢔⢕⢕⢑⢑⢑⢑⢁⢕⢕⢕⢕⢕⢕⠕⠕⢕⢕⢕⢕⢕⢕⢔⢄⢔⢔⢕⢄⢐⠀⠀⠀⠀⠀⠀⠁⠀</a:t>
            </a:r>
            <a:br/>
            <a:r>
              <a:t>⠀⠀⠀⠀⠀⠀⠀⠀⠀⠁⠑⠀⠀⠀⠀⠀⠑⢕⠀⠀⠀⠀⠀⠀⠀⠀⠀⠀⠀⠀⠀⠀⠀⢄⠄⠀⠁⠀⠀⠀⠀⠀⠀⠀⠀⠀⠀⠀⠀⠀⠀⠀⠀⠀⠀⠀⠀⠀⠐⠀⠀⠀⠀⠀⠀⠀⠀⠀⠁⠀⠀⠀⠀⠀⠀⠀⠀⠀⠀⠀⠀⠀⠁⠁⠁⠀⠁⠀⠀⠀⠀⠀⠀⠁⠁⠐⠀⠀⠀⠑⠑⠕⠕⠄⢄⢀⠀⠀⠀⠀⠅⢑⢕⢕⢕⢑⠑⠕⢕⠁⠀⠀⠀⠀⠀⠀⠀⠀⠀⠀⠀⠀⠀⠀⠀⠀⠀⠀⠀⠀⠁⠑⢕⢕⢕⢕⢕⢕⢕⠑⠐⠐⠐⠐⠐⠑⠑⠑⠁⠁⠁⠀⠀⠀⠀⠀⠀⠀⠀⠀⠀⠀⠀⠁⠑⠁⠑⠑⠘⢑⢕⢕⢕⢕⢕⢕⢕⢜⢝⢕⢗⢳⢗⢗⢣⢵⢟⢟⢏⠜⠑⠌⢕⢕⢕⢕⢕⢕⢕⢕⢕⢕⠑⢁⢕⢕⢕⢔⢔⢕⢕⢕⢕⢕⢕⢕⠕⢕⢕⢕⢕⢕⠁⠁⠁⠀⠄⠀⠀⠀⠀</a:t>
            </a:r>
            <a:br/>
            <a:r>
              <a:t>⠀⠀⠀⠀⠀⠀⠀⠀⠀⠀⠀⠀⠀⠀⠀⠀⠀⠀⠀⠀⢀⢀⡀⠀⠀⠐⠐⠐⠀⠀⠀⠀⠀⠀⠀⠀⠀⠀⠀⠀⠀⠀⠀⠔⠀⠀⠀⠀⠀⠀⠀⠀⠀⠀⠀⠀⢀⠀⠀⠀⠀⠀⠀⠀⠀⠀⠀⠀⠀⠀⠀⠀⠀⠀⠀⠀⠀⠀⠀⠀⠀⠀⠀⠀⠀⠀⠀⠀⠀⠀⠀⠀⠀⠀⠀⠀⠀⠀⠀⠀⠀⠀⠀⠀⠀⠀⠀⠀⠀⠄⠀⠀⠁⠁⠁⠑⠑⠕⠔⠄⢄⠀⠀⠀⠀⠀⠀⠀⠀⠀⠀⠀⠀⠀⠀⠀⠀⠀⢄⢀⢔⢔⠕⢕⢕⢕⢕⢕⢕⢕⢀⠀⠀⠀⠀⠀⠀⠀⠀⠀⠀⠀⠀⢀⠀⠀⠀⠀⠀⠀⠀⠀⠀⠀⠀⠀⠀⢀⢔⢕⢕⢕⢁⢕⢕⢕⡕⢕⢕⢕⢕⢕⢕⢕⢑⠑⠑⠑⠀⠀⠀⠀⠀⠕⠑⠔⠑⠕⠑⠑⠕⢅⢅⢕⢕⢕⢕⢕⢕⢕⢕⢕⢕⢕⢕⢕⢕⠑⢑⢑⠀⠀⠀⠀⠀⠀⢀⢀⢀⢔⠀</a:t>
            </a:r>
            <a:br/>
            <a:r>
              <a:t>⠀⠀⠀⠀⠀⠀⠀⠀⠀⠀⠀⠀⠀⠀⠀⠀⠀⠀⠀⠀⠀⠁⠀⠀⠀⠀⠀⠀⠀⠀⠀⠀⠀⠀⠀⠀⠀⠀⠀⠀⠀⠀⠐⠀⠀⠀⠀⠀⠀⠀⠀⠁⠀⠀⠀⠀⠀⠀⠀⠀⠀⠀⠀⠀⠀⠄⠀⠀⠀⠀⠀⠀⠀⠀⠀⠀⠀⠀⢀⠀⠀⠀⠀⠀⠀⠀⠀⠀⠀⠀⠀⠀⠀⠀⠀⠀⠀⠀⠀⢀⠀⠀⠀⠀⠀⠀⠀⠀⠀⠀⠁⠐⠀⠀⠀⠀⠀⠀⠀⠀⠀⠀⠀⠀⠀⠀⠀⠀⠀⠀⠀⠀⠀⠀⠀⠀⠀⢀⠀⠁⠁⠕⠑⠑⠕⠕⠕⠕⠑⠁⠀⠀⠀⠀⠀⠀⠀⠀⠀⠀⠀⢄⢔⢔⢔⢔⢄⢔⢕⢔⢔⠑⠐⢔⢔⢕⢕⢱⢵⢵⢵⢵⢕⢕⢜⢕⢕⢕⢕⢕⠑⠕⢀⢀⢁⢅⠁⠀⠀⠀⢀⢀⠀⠀⠀⠀⠀⠀⠀⠀⠀⠀⠅⠅⢕⢕⢕⢕⢕⢕⢕⢕⢕⢕⠁⠀⠁⠀⠁⠁⠀⠀⠀⠕⢕⢕⢕⢕⢕⢕⠀</a:t>
            </a:r>
            <a:br/>
            <a:r>
              <a:t>⠀⠀⠀⠀⠀⠀⠀⠀⠀⠀⠀⠀⠀⠀⠀⠀⠀⠑⠁⠀⠀⠀⠀⠀⠀⠀⠀⠀⠀⠀⠀⠀⠀⠀⠀⠀⠀⠀⠀⢄⢔⣰⢕⢀⢀⢀⠄⢄⠔⢔⠀⠀⠀⠀⠀⠀⠀⠀⠀⠀⠀⠀⠀⠀⠀⠀⠀⠀⠀⠀⠀⠀⠀⠀⠀⠀⠀⠀⠀⠀⠀⠀⠁⠁⠀⠀⠀⠀⠀⠀⠀⠀⠀⠀⠀⠀⠀⠀⠀⠀⢕⠐⢀⠀⠀⠀⠀⠀⠀⠀⠀⠀⠀⠀⠀⠀⠀⠁⠀⢀⠐⠀⠄⠀⠀⠀⠀⠀⠀⠀⠀⠀⠀⠀⠀⠀⠐⠀⠀⠀⠀⠀⠀⠀⠀⠀⠀⠀⠀⠀⠀⠀⠀⠀⠀⠀⠀⠀⠀⢀⢔⢝⢹⢗⢗⢗⣗⢕⢕⢕⢔⣰⢵⡷⢵⢕⢹⢿⢗⢗⢗⢗⢏⢝⣕⢕⢇⢇⢕⢅⢔⠄⢅⢁⠄⠀⠄⢀⠀⠄⠄⠄⠀⠀⠐⠕⠕⠕⢔⢔⢔⠔⠕⢕⠕⠕⠑⠑⠑⠅⠀⠁⠑⠔⠀⠀⠄⠀⠀⠑⠕⢐⢀⠐⠑⠑⠑⠑⠑⠕⠀</a:t>
            </a:r>
            <a:br/>
            <a:r>
              <a:t>⠀⠔⠔⠐⢀⠁⠁⠐⠄⠀⠀⠀⠀⠀⠀⠀⠀⠀⠀⠀⠀⠀⠀⠀⠄⠀⠀⠀⠀⠀⠀⠀⠀⠀⠀⠀⠀⠀⢄⢕⢕⢷⠗⢕⢇⢱⢕⢕⠀⠀⠀⠀⠀⠀⠀⠀⠀⠀⠀⠀⠀⠀⠀⠀⠀⠀⠀⠀⠀⠀⠀⠀⠀⠀⠀⠀⠀⠀⠀⠀⠀⠀⠀⠀⠀⠀⠀⠀⠀⠀⠀⠁⠀⠀⠀⠀⠀⠀⠀⠀⠀⠀⠀⠀⠀⠀⠀⢀⠀⠀⠀⠀⠀⠀⠀⠀⠀⠀⠀⢀⠀⠀⠀⠀⠀⠀⠀⠀⠀⠀⠀⠀⠀⠀⠀⠀⠀⠀⠀⠀⠀⠀⠀⠀⠀⠀⠀⠀⠀⠀⠀⠀⠀⢀⢀⠄⢄⢔⢕⢕⢕⢕⢑⢑⠑⠕⠑⠁⠁⠁⢁⢐⠐⢑⢅⢁⢁⢁⠑⢑⠑⠕⢕⠕⢜⢕⢕⢵⢕⢑⢕⢅⠁⠑⠀⠀⠀⠀⠀⠀⠀⠀⠀⠀⠀⠀⠀⠀⢕⢕⠕⠐⠀⠁⠀⠀⠀⠀⠀⠀⠀⠀⠀⠀⠀⠀⠀⠀⢀⠀⢅⢕⢕⢕⢔⢄⢄⠀⢄⢄⠀</a:t>
            </a:r>
            <a:br/>
            <a:r>
              <a:t>⣱⣵⡄⢀⠀⠀⠁⠀⠀⠀⠀⠀⠀⠁⠀⠀⠀⠀⠀⠀⠀⠀⠀⠀⠀⠀⠀⠀⠀⠀⠀⠀⠀⠀⠀⢀⢄⠔⠁⠀⠀⠀⠱⠔⠕⢕⢕⠑⠀⠀⠀⠀⠀⠀⠀⠀⠀⠀⠀⠀⠀⠀⠀⠀⠀⠀⠀⠀⠀⠀⣀⣀⣀⣀⣀⣀⣀⣀⣀⣀⣀⣀⣀⣀⣀⣀⣀⣀⣀⣀⣀⣀⣀⣀⣀⣀⣀⣀⣀⣄⣕⣁⣀⣀⣄⣕⣄⣀⣕⣕⣄⣄⣀⣄⣀⣀⣀⣀⣀⣀⣁⣁⣁⣑⣔⣐⣔⣔⣀⣀⣀⣐⣐⣐⣐⣀⣀⣀⣀⣀⣀⣀⡀⠀⠀⠀⢀⠀⠀⠀⠀⠀⢁⢕⣕⡕⢕⢕⢕⢕⢕⢗⢳⢇⠀⠀⠁⠁⢁⢅⢁⢕⢕⢕⢕⢕⢇⢕⢕⢕⢕⢅⢅⠀⠁⠑⠑⠕⢔⢄⢁⢁⠐⠔⠄⠀⢀⢀⢀⠀⠀⠀⠀⠀⠀⠀⠀⠀⠀⠁⠀⠀⢀⢀⠀⠀⠀⠀⠀⠀⠀⠀⢀⢄⢄⢄⢄⢄⠄⢔⢕⠕⠁⠁⠁⢑⢑⠁⠕⠕⠀</a:t>
            </a:r>
            <a:br/>
            <a:r>
              <a:t>⣹⢟⢯⢕⢦⡄⢀⠀⠀⠀⠀⠀⠀⠀⠀⠀⠀⠀⠀⠀⠀⠀⠀⠀⠀⠀⠀⠀⠀⠀⠀⠀⠀⠀⠀⠀⠀⠀⠀⠀⠀⠀⠀⢀⢀⢵⢕⢔⠀⠀⠀⠀⠀⠀⠀⠀⠀⠀⠀⠀⠀⠄⠄⠀⠀⠀⠀⠁⠑⢁⣿⣿⣿⣿⣿⣿⣿⣿⣿⣿⣿⣿⣿⣿⣿⣿⣿⣿⣿⣿⣿⣿⣿⣿⣿⣿⣿⣿⣿⣿⣿⣿⣿⣿⣿⣿⣿⣿⣿⣿⣿⣿⣿⣿⣿⣿⣿⣿⣿⣿⣿⣿⣿⣿⣿⣿⣿⣿⣿⣿⣿⣿⣿⣿⣿⣿⣿⣿⣿⣿⣿⣿⣇⢄⠀⢅⢅⠀⠀⠀⠀⢄⢕⠕⢗⣧⣕⢕⢕⢕⢕⢕⢕⢱⡔⢄⢀⢀⢄⢄⢕⢕⢕⢕⢕⢕⢑⠑⠑⢕⢕⢕⢕⢕⢔⠄⠀⠀⠀⠁⠁⠑⠕⠄⠀⠀⠔⠐⠀⠀⠀⠀⠀⠀⠀⠀⠁⠀⠐⠀⠁⠀⠑⠑⠀⠐⠁⠐⠕⠕⠕⢕⠕⠕⠑⠑⠑⠑⠀⠐⠀⠀⠀⠀⠀⠀⢀⢀⢀⢀⠀</a:t>
            </a:r>
            <a:br/>
            <a:r>
              <a:t>⢿⢷⢷⢷⢾⣽⣵⡔⢄⢀⠀⠀⠀⠀⠀⠀⠀⠀⠀⠀⠀⠀⠀⠀⠀⠀⠀⠀⠀⠀⠀⠀⠀⠀⠀⠀⠀⠀⠀⠀⠄⢐⢔⢕⢕⢕⠑⠀⠀⠀⠀⠀⠀⠀⠀⠀⠀⠀⠑⠑⠀⠀⠀⠀⠀⠀⠀⠀⠀⠀⣿⣿⣿⣿⣷⢗⣔⣗⣔⢳⢟⢱⣽⢝⣽⣿⢇⢵⢵⢵⠅⢵⢵⢵⢸⣿⣿⣿⣿⠿⢟⢛⡛⠻⢿⣿⣿⣏⣍⣍⣍⡍⢍⣍⣍⣝⣝⣿⣿⡿⢑⣛⡛⢻⡇⢸⣝⣻⣿⢏⣷⢸⣿⠇⠼⠿⠿⠿⢿⣿⣿⣿⡇⢜⢇⣱⢕⢄⢕⢕⢕⣕⣕⣔⣕⢵⣾⣧⢵⢗⢗⠕⠕⢕⢕⢕⢑⠕⠈⠕⢕⢕⢝⢝⢕⢕⢕⢄⢀⠁⠑⢳⢕⢱⣕⢔⢀⠀⠀⢑⢔⢄⢄⠀⠀⠀⠀⠐⠔⢔⠀⠀⠄⠀⠀⠀⠀⠀⠀⠀⠀⠀⠀⠀⠀⠀⠁⠀⠐⠐⠔⠀⢄⢔⢄⠀⠀⠀⠀⠀⠀⠀⠀⠀⢄⢅⢕⢕⢕⡕⠀</a:t>
            </a:r>
            <a:br/>
            <a:r>
              <a:t>⣷⢿⣷⣷⣷⣿⣿⢗⢕⢜⣗⢐⠀⠀⠀⠀⠀⠀⠀⠀⠀⠀⠀⠀⠀⠀⠀⠀⠀⠀⠀⠀⠀⠀⣀⢀⠀⠄⢐⣕⢕⢗⢕⢕⢕⠁⠀⠀⠀⠀⠀⠀⠀⠀⠀⠀⠀⠀⠀⠀⠀⠀⠀⠀⠀⠀⠀⠠⠴⢔⣿⣿⣿⣿⣷⣇⣔⣆⢟⣸⣟⣃⣅⡞⢿⣿⢕⠖⠖⠖⠀⠖⠖⠖⢸⣿⣿⢏⣵⣾⡿⢱⣿⣿⣧⡜⢿⣿⣿⣿⣿⡇⢸⣿⣿⣿⣿⣿⢟⡱⣯⡝⢃⣥⡅⠅⣵⣵⣿⢔⣦⢰⡎⣱⠇⣼⠇⡇⢸⣿⣿⣿⡇⠁⠁⠁⠁⠑⠕⠕⠕⠕⢑⠕⠁⠈⠙⠋⠑⠕⠑⠀⢁⢁⠁⠀⢀⢀⢀⡔⢕⢕⢕⢕⢕⢁⠕⠕⢅⢀⠀⠀⠀⠀⠁⠁⠑⠅⢅⠁⠁⠁⠁⠀⠀⠀⠀⠀⠀⢄⢀⢀⢀⠀⠀⠀⠀⠀⠀⠀⠀⠀⠀⠀⠀⠀⢀⢀⢄⢄⢔⢔⢕⢴⢣⡴⢄⠀⠄⢔⢕⢔⢄⢁⢕⢕⢕⢕⢕⢜⠀</a:t>
            </a:r>
            <a:br/>
            <a:r>
              <a:t>⡽⢿⣷⣧⢽⢽⢽⣕⢱⢇⠙⠙⢗⣇⡔⢀⢄⢄⣀⢄⢔⢄⢀⠀⠀⠀⠀⠀⠀⠀⠀⠀⠀⠀⠀⠀⠀⢔⣾⣿⣷⢕⢕⢔⢀⠀⢀⢀⢀⠀⠀⠀⠀⠀⠀⠀⠀⠀⠀⠀⠀⠀⠀⠀⠀⠀⠀⠀⠀⠀⣿⣿⣿⣿⣿⡇⢐⣒⣒⠀⣒⣒⣒⣳⣿⣿⣛⣛⠀⣛⣛⣛⢑⣛⣛⣿⡇⢸⣿⣿⢇⣸⣿⣿⣿⡇⢸⣿⣴⣴⣴⢔⡀⢴⣴⣴⣵⣿⣿⡷⠌⣡⣾⠟⣡⣧⡘⢿⣿⠿⠟⢘⣹⡟⣱⡟⢱⡇⢸⣿⣿⣿⡇⠀⠀⠀⠀⠀⠀⠀⠀⠀⠀⠀⠀⠀⠀⠀⠀⠀⠀⢁⢅⢔⣔⣔⣄⢄⢅⢕⢕⢕⢕⢕⢔⢔⢔⢔⢕⢕⢔⢔⢄⢀⠀⠀⠀⠀⠀⠀⠀⠀⠀⠀⠀⠀⠀⠀⠐⠕⢕⢕⢕⢕⢕⢄⠄⠀⠀⢀⢀⢀⢄⢄⢄⢔⢕⢱⢷⢗⣟⣝⣹⢝⢕⢕⢕⢕⢕⢕⢕⠁⠁⠁⠀⠑⢗⢇⢱⢗⠀</a:t>
            </a:r>
            <a:br/>
            <a:r>
              <a:t>⠕⣗⣧⣼⣵⣾⣕⡏⢗⢇⢴⣵⣕⢜⢏⢟⢟⢻⢿⣿⣗⡗⢷⢷⢶⡦⢴⢴⡕⢷⢧⢴⣄⡴⡕⢕⢗⢟⣟⣟⣳⣽⣵⡷⢕⣕⢕⢕⢕⣕⢕⢔⢔⢄⢄⢄⢄⠄⠔⠔⠐⠐⠐⠁⠁⢅⠀⠀⠀⠀⣿⣿⣿⣿⣿⣇⣐⣒⣒⡀⣒⢒⣒⡚⣿⣏⣍⣍⢄⣍⣍⡍⢅⣍⣍⣹⣇⠸⠿⢏⣱⣿⣿⡿⠟⣡⣿⣿⣿⡿⢋⣴⣷⣅⢻⢿⣿⣿⣧⠔⣾⢟⣴⡞⢻⣿⡛⢦⣾⣷⣿⢸⢏⣵⡟⢡⣿⡇⢸⣿⣿⣿⡇⠀⠀⠀⠀⠀⠀⠀⠀⠀⠀⠀⠀⠀⠀⠀⠀⠀⢄⢔⢕⢕⢜⠑⠙⠕⢕⢕⣵⡵⢵⣇⢕⣵⣕⢕⢕⢕⡕⢕⢕⢕⠀⠀⠀⠀⠀⠀⠀⠀⠀⠀⠀⠀⠀⠀⠀⠀⢕⡕⢕⢱⢕⢕⢵⢕⢱⢕⣱⢵⢗⢏⢕⢕⢕⢕⠁⠑⢕⢜⢹⢷⢗⠕⠘⠕⠕⢕⢕⢕⢔⢔⢄⢄⠁⢕⡜⢝⠀</a:t>
            </a:r>
            <a:br/>
            <a:r>
              <a:t>⣄⡁⢜⣻⣿⣿⣿⣿⣗⣷⣵⣝⣝⢏⢕⢗⢳⡕⢑⢘⢙⠝⠑⠑⠕⢎⢟⢟⣿⢇⢷⢧⣵⢵⢵⢞⣵⣵⡵⣷⢞⢟⢿⢿⢿⣷⣿⢝⢟⢿⢷⣕⣱⣵⢕⢱⣵⣵⢔⢄⢔⢔⢔⢕⢄⢄⢄⢄⢔⢔⣿⣿⣿⣿⣟⣱⣿⣇⣽⣧⣽⣗⣛⣡⣿⣟⣩⣵⣷⣿⣿⣿⣶⣥⣝⣿⣿⣷⣷⣿⣿⣧⣵⣴⣾⣿⣿⣝⣥⣴⣿⣿⣿⣿⣷⣦⣌⣽⣏⣼⣿⣇⣹⣿⣅⣿⣷⣨⣿⣿⣿⣸⣿⣯⣴⣏⣙⣡⣾⣿⣿⣿⡇⠀⠀⠀⠀⠀⠀⠀⠀⠀⠀⠀⠀⠀⠀⠀⠀⠀⠀⠁⠐⢅⢄⢄⠕⠑⢕⢕⢝⢕⢜⣕⣝⣟⡳⢧⢜⢕⢹⣎⣝⡕⢕⢔⢀⢄⢄⢄⠀⠀⠐⠁⠀⠀⠐⠀⠔⠘⠙⠙⠗⢻⣧⡵⢕⢕⢕⢕⢕⢕⢕⢕⢕⢕⢕⢕⠕⠕⠁⠁⠑⠀⠁⠀⠀⠀⠀⠀⠁⠑⠕⢕⠁⠁⠀⢞⢕⢕⠀</a:t>
            </a:r>
            <a:br/>
            <a:r>
              <a:t>⠑⠙⢝⢟⢗⢟⢟⢟⢟⢏⢟⢟⢟⡿⣿⣟⣹⢕⢕⢔⢔⢔⢕⢀⠀⠐⢑⢑⢑⢄⢑⢜⢕⡱⢝⢯⢹⡟⢇⢹⣻⣿⣿⡾⢽⢝⢱⣵⡧⢵⢺⢿⢟⢟⢕⢕⣼⣷⢕⢕⢕⢕⡕⢕⢕⡕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⢄⢄⢄⢕⡕⢧⢜⢏⡝⢱⢕⢗⢗⢕⢇⢝⢝⢽⢫⢝⣷⢧⢵⢄⠁⠀⠀⠀⠀⠀⠀⠀⠀⠀⠀⠀⠀⠀⠀⠜⠕⢕⢱⢷⢕⢕⢕⢕⢕⢕⢕⢱⢕⣴⡄⢔⢕⣕⡕⢔⢔⢄⢄⢀⠀⠀⠀⢄⠑⠀⢄⢔⣷⣕⢵⠀</a:t>
            </a:r>
            <a:br/>
            <a:r>
              <a:t>⣜⡏⢝⢕⢜⢕⢗⢛⢓⠕⢕⢕⢝⢏⢝⢝⠕⠑⠁⢁⢑⠑⢕⢕⢝⢕⢕⣕⣱⣕⣵⣵⢱⢕⢱⢕⢪⣕⣹⣿⣿⡗⢗⢕⢝⢕⢕⢟⢕⢕⢝⢕⣗⡷⢵⢿⢿⢟⢕⢕⢜⣕⢵⣵⣵⣼⣵⡗⢇⢆⡝⢟⣟⡟⢉⠛⠻⢟⢟⡟⢟⢟⢟⢟⡟⢛⣛⡛⢟⢟⢟⢟⣟⢟⢛⢛⢟⠟⢟⢟⢟⢟⢟⢟⢟⡏⢉⣉⡉⢝⢟⢟⢟⢟⢟⢟⢟⢟⢟⢟⢛⢛⢛⢛⢛⢛⠛⠛⠛⠛⠟⢟⢟⢟⣟⢟⢟⢟⢟⢟⢟⢟⢕⢄⢄⢄⢀⠀⠀⠀⢀⣀⡄⢄⠔⠑⠀⠀⠀⠀⠀⠀⠁⠑⠁⠀⢁⠑⢅⢅⢕⢕⢕⢕⢕⢑⢕⢵⢵⣕⢕⡕⢕⢕⢕⢕⢕⢕⢕⢕⢱⢔⡔⢷⣴⡔⠐⠀⠀⠐⠔⢕⢕⠁⠀⠀⠀⠁⠁⠁⠁⠁⠑⠕⢕⢕⢕⢕⣹⣿⣿⣿⢟⢻⣿⢟⢳⣕⡕⢔⢄⢀⢕⢕⢰⢄⠕⢜⢿⣧⠀</a:t>
            </a:r>
            <a:br/>
            <a:r>
              <a:t>⡅⠀⠀⠁⢁⢐⢀⠀⠀⠀⠀⢁⢑⢕⢕⢅⢀⠀⠀⠕⢕⢕⢕⢑⢕⣗⣫⣽⣽⣿⣿⣿⣵⣵⢵⣵⣕⣝⣻⣽⡽⢎⢕⢕⢅⣕⡝⢷⢧⣵⣵⣵⣽⣝⣕⢕⢜⢕⢳⢷⢕⢜⢕⢕⢜⢏⢝⢕⢧⣵⣼⣼⡝⢡⣾⡟⢠⠾⣾⡿⢧⢽⣽⣿⡇⢸⣿⡇⢜⢗⣉⣅⠘⣷⣽⣽⠉⣉⣍⣍⣍⣍⣍⣍⣍⣕⣸⣿⣇⣜⣝⣝⣍⣍⣍⣍⣍⣉⢝⢕⠕⠑⠕⢕⢕⡕⠒⠓⠒⡆⠀⠀⠁⢕⢕⢕⢕⢕⢵⢕⢓⣃⣑⢓⢇⢵⡕⠕⠑⠁⠀⠁⠁⡡⠕⢓⢃⣕⡓⠓⠵⣕⢄⢄⢄⢱⢇⢴⠓⢓⣑⡓⠓⠵⡕⣕⣕⣱⣵⣕⡱⠓⠓⠓⢓⠇⢕⢕⢕⢕⢕⢕⢻⢿⣿⣷⡕⢕⢄⢄⠀⠁⠑⠁⠀⠀⠀⢀⢀⠀⠀⠀⠀⠀⠑⠱⢵⢝⢝⢟⢝⢝⠑⠁⠁⠁⠁⠜⢟⢷⣧⣕⢵⢵⢵⢕⢔⢕⢝⢟⠀</a:t>
            </a:r>
            <a:br/>
            <a:r>
              <a:t>⢟⢗⢞⢿⠷⠷⠟⠋⠉⠉⠑⠑⢕⢞⢕⢗⢗⣗⡇⢕⢱⡕⢕⢇⢖⢇⢵⠕⢜⢝⢝⢝⢝⠕⠕⠜⠑⠑⠕⠕⢕⢗⢏⢟⢿⣟⣿⣼⣕⢱⢞⢿⢟⢟⣯⡝⢟⢝⢝⢕⢕⢕⢕⢱⢴⢴⢥⢅⢅⢱⠏⣅⣰⣿⠏⡰⢃⣴⣴⠈⢉⣡⣥⣴⣵⣾⣿⣿⢿⢿⠟⠛⢃⣘⢯⣹⢔⣿⣿⢟⢟⠟⢟⢟⢟⢟⢟⠟⠟⢟⢟⢟⢟⢟⢟⢟⠟⠛⢕⠕⠀⡄⠥⠴⠕⢇⣼⣿⢕⡇⠀⠀⠀⠁⠁⠁⡔⢅⣴⣾⣿⢿⢿⣿⣷⣦⡌⢣⠀⠀⠀⡠⢊⣴⣾⣿⢿⢿⢿⣿⣷⣅⠱⡕⠑⢱⢃⣴⣿⢿⢟⢿⣿⣧⡌⢿⣿⣿⣿⡟⢡⣾⡟⢠⣧⣔⣕⣕⢕⢕⢕⢗⢷⣷⣿⣿⣷⣧⢕⢕⢀⢄⢀⢀⢀⢀⢁⢕⠐⠀⠀⠀⠀⠀⠀⠀⠀⠀⠀⠀⠀⠀⠀⠀⠀⠀⠀⠀⠀⠑⢕⢎⢣⢗⢵⣕⣵⣼⣷⡕⠀</a:t>
            </a:r>
            <a:br/>
            <a:r>
              <a:t>⢏⢝⢝⢅⡐⢀⠀⠀⠀⠀⠀⠀⢑⢕⢁⠁⠁⢕⢜⢝⢕⢕⢝⢕⢕⢕⡕⢔⢕⢕⠕⠑⠀⠀⠀⠀⠀⠀⠀⢀⢅⠕⠁⠁⠑⠀⠅⠕⠑⠑⠑⠑⠕⢕⠑⠕⢕⢕⢕⢕⢝⠝⢇⢕⢱⢷⣷⣧⣕⣱⡌⢻⣿⣧⡜⢕⣾⡿⢑⢔⠘⢛⣙⣙⡝⢹⣿⡇⢕⡶⠼⠿⠷⢷⢾⢿⢕⣿⣿⢘⠛⢛⢇⣾⣿⢕⢛⢛⢛⢛⢇⣾⣿⢕⢛⢛⠛⠛⣯⢔⢔⡇⢲⣶⣾⣿⣿⣿⢕⡇⠀⠀⠀⠀⢄⡜⢠⣿⣿⢏⡵⢒⢖⢱⢝⣿⣿⡔⢣⠀⢰⢁⣾⣿⢏⡱⠓⠒⢣⡜⢻⣿⣇⠱⢀⡇⣸⣿⡇⡕⢝⢣⢜⣿⣷⠘⣝⣏⡟⢰⣿⡟⢠⣳⣿⣿⣿⣜⣝⢕⢕⢕⢕⢕⢕⢝⢻⢿⣷⣧⣴⣄⢕⢕⢕⠕⠀⠀⠀⠀⠀⠀⠀⠔⠔⠕⢄⠄⠑⠀⢄⠀⠀⠀⠀⠀⠀⠔⢔⠄⠄⢅⢕⢕⢕⢜⢹⣿⣿⣿⠀</a:t>
            </a:r>
            <a:br/>
            <a:r>
              <a:t>⢕⢝⣕⣔⣄⡕⢕⢇⢑⢐⢑⢙⢁⢕⢑⢁⠀⠀⢁⠄⠀⠀⠀⢀⢄⢠⢴⢤⢄⢅⠀⠄⢄⠀⠀⠀⠀⠀⠀⠄⢔⠀⠀⠄⠔⠐⠀⠀⠀⠀⠀⠄⠄⢔⢀⢕⢕⠱⠅⠄⠑⠐⠀⠀⠁⠁⢝⣿⢟⢟⡟⡣⡌⢻⣿⣿⠏⠄⠓⢺⢠⣤⡄⢸⡇⢸⣿⡇⢸⡇⢰⣶⡆⢕⣸⢻⢕⣿⣿⠸⠿⢿⢿⣿⣿⢿⢿⠿⠿⠿⢿⣿⣿⢿⢿⠿⠿⠀⣿⣿⣷⣧⣤⢤⢥⢕⣿⣿⢕⡇⠀⢕⢕⢕⢱⠑⣾⣿⡇⢸⢔⢄⢅⠅⢇⢸⣿⣷⠘⣔⡇⢸⣿⡟⢰⠑⠀⠀⢕⢱⢜⣿⣿⡔⢇⢕⣿⣿⢕⡇⢕⢸⠁⣿⣿⢄⣇⠎⣰⣿⢏⡰⣷⣿⣿⣿⣿⣿⣿⣿⣷⣵⣧⣵⣕⣕⢜⣷⡟⢟⢣⢕⢕⠑⠑⢔⢄⠀⠐⠀⠀⠀⠀⠀⠀⠀⠁⠀⢄⢄⢱⢕⢔⠀⠀⠀⠀⠀⠀⠀⠀⠘⠝⢕⢕⢕⢿⣿⣿⣿⠀</a:t>
            </a:r>
            <a:br/>
            <a:r>
              <a:t>⠃⠙⢙⢙⠙⢙⢙⠁⠁⠁⠑⠑⠑⠙⠑⠃⠐⠐⠪⠄⠀⠀⠁⠁⠁⠁⠁⠉⠑⠃⠑⠔⠔⠐⠐⠂⢑⠕⠐⠑⠕⢐⢀⠀⠀⠀⠀⠀⢀⢀⢄⢔⢄⢁⢀⢀⢀⠀⢀⢄⠀⢀⢄⢀⢄⢐⢕⣕⣵⡵⠿⠗⢅⣾⡟⢑⢔⢸⣿⡄⢸⣿⡇⢸⡇⢸⣿⡇⢕⡇⢸⣿⡇⢕⢺⣿⢕⣿⣿⢰⢕⢕⡇⣻⣿⣕⣑⣑⣑⣑⣕⣿⣿⢕⡗⢳⢷⣶⣿⣿⣕⢝⢻⣿⣾⠀⣿⣿⢕⡇⢄⢀⠑⠑⢸⢔⣿⣿⢇⡇⠀⠀⠀⠀⢸⢜⣿⣿⢔⡇⢕⣿⣿⡇⢸⠀⠀⢀⢕⡜⢔⣿⣿⡇⢸⡇⢹⣿⡇⢱⣄⡸⢔⣿⡿⢄⠏⣱⣿⠏⡰⠕⢚⢛⢛⠛⠻⣿⣿⣿⣿⣿⣿⣿⣿⣿⣿⣿⣧⣵⣵⣕⣕⣕⣰⣕⢕⢄⢀⢄⢱⡔⠀⠀⠀⠀⢄⠑⠕⠕⢕⢕⠑⠀⠀⠀⠀⠀⠀⠀⠀⠀⠀⠀⠅⢕⣼⡟⢹⣿⠀</a:t>
            </a:r>
            <a:br/>
            <a:r>
              <a:t>⢇⠕⠕⠜⠝⢕⢔⢔⢔⠄⠀⠀⠀⠀⠀⠔⠀⠀⠀⠀⠀⠀⠀⠀⠀⡄⢕⢀⢀⢀⣀⣀⣀⢀⢤⢴⢔⢕⢵⢕⢵⢴⢕⢔⢄⢄⢔⣕⣱⣷⣵⣷⣿⣾⣷⣷⣷⣷⣷⣷⣷⣷⣷⣷⣿⢿⢿⢿⣿⡇⢰⣷⣿⣿⣾⣾⡿⢿⣿⣇⢸⣿⡇⢸⡇⢸⣿⡇⢕⡇⢸⣿⡇⢕⢜⣿⢕⣿⡟⠸⠱⠵⠇⠘⠛⠟⠟⠟⠛⠛⠛⠛⠛⠀⠇⢕⠕⢕⢜⢝⢟⢻⢷⣕⣹⠄⣿⣿⢕⣇⢕⢕⢔⢔⢸⢕⣿⣿⢑⡇⠄⠕⠕⠔⢸⠕⣿⣿⡇⣷⢕⣿⣿⡇⢸⠕⠗⠓⢸⢵⢕⣿⣿⡇⢸⣵⡈⢻⣿⣧⣴⣴⣾⡿⢑⠕⣱⣿⠇⠕⣠⣾⡿⢿⢿⢿⣷⡅⢻⣿⣿⣿⣿⣿⣿⣿⣿⣿⣿⣿⣿⢿⢷⢷⡗⣺⣳⣵⣵⣞⡽⢿⢕⢔⢔⢔⢀⠀⠀⢕⢕⢕⠀⠀⢔⢕⠔⠀⠀⠀⠀⠀⠀⠀⠀⢱⣾⡗⢧⢜⠀</a:t>
            </a:r>
            <a:br/>
            <a:r>
              <a:t>⢵⣵⢵⣵⣼⣕⡕⢇⢔⢀⠀⠀⠀⠀⢀⠀⠀⠀⠀⠁⠁⠉⠑⠐⠑⠑⠁⠁⠁⢁⢕⠕⠁⠁⠁⠁⠁⠁⠀⠁⠁⠈⠁⠁⠑⠐⠀⠀⠁⠘⠛⠙⠁⠁⠈⠙⢻⣿⣿⣿⡿⢟⢟⠑⠀⠀⠀⠀⠐⠸⡄⢀⣀⠁⢸⣿⡇⢐⣁⢀⢸⣿⣧⣵⣵⣼⣿⣧⣵⣵⣼⣿⡇⢕⢕⢹⢕⣿⡇⠀⢰⣶⣶⣶⣶⣶⣶⣶⣶⣷⣶⣶⣶⣶⣶⠄⢱⠀⢁⢑⠑⠕⢕⢜⢹⠁⣿⣿⢕⡇⢕⢕⢕⢕⢸⠕⣿⣿⡕⡇⠀⠀⠀⠀⢸⢄⣿⣿⠕⡇⡕⣿⣿⡇⢸⠀⠀⣐⡕⢺⠕⣿⣿⡇⢸⣿⣿⣦⡥⣉⣉⣉⢡⢴⢃⣼⣿⠃⡜⢰⣿⡟⢱⣪⣵⡕⢿⣿⡔⢿⢿⣿⣿⡿⢿⣿⣿⣿⣿⣿⣷⣷⣷⢾⣿⢿⢿⣟⣻⢟⢝⢇⢕⢑⢕⢕⢕⣕⣕⣵⣵⢵⢇⢕⢕⢄⢀⠀⠀⠀⠀⠀⠀⠀⠀⠀⠁⠜⢳⣷⠀</a:t>
            </a:r>
            <a:br/>
            <a:r>
              <a:t>⣱⣕⣕⢼⢼⢿⢝⢝⢟⢷⣧⢀⢄⢔⢗⢕⢷⠗⠓⠓⠓⠓⠒⠐⠀⠀⠀⠀⠀⠀⠀⠀⠀⠀⠀⠀⠀⠀⠀⠀⠀⠀⠀⠀⠀⠀⠀⠀⠀⠀⠀⠀⠀⠀⠀⠀⠀⠄⠁⠑⠑⢑⠀⠀⠀⠀⠀⠀⠀⠀⢇⣸⣿⠀⢸⣿⡇⢜⣿⡇⠜⠿⠏⢙⡝⢹⣿⡏⢝⣉⣉⠉⠁⠱⢵⡇⢸⣿⠇⡤⣤⢤⢘⢿⣷⣕⢡⢥⣥⡥⢅⣕⣾⡿⠏⡰⠁⠀⠀⠁⠀⠀⠀⢁⢸⠀⣿⣿⢕⡏⡗⢇⢱⢵⣸⡄⣿⣿⡇⢱⢐⠐⠀⢄⡜⢸⣿⣿⢀⢇⡇⢸⣿⣧⠸⣄⢕⣕⣕⣸⢄⣿⣿⠇⡼⣿⣿⣿⣿⣿⣿⣿⡿⢑⣼⡿⢑⣼⡇⢸⣿⡇⢸⣿⣿⡇⢸⣿⡇⢱⢕⢕⣮⡕⢕⢕⢝⢹⢿⡿⢿⣿⣯⣕⡕⢞⣻⣿⣿⣿⣿⣧⣵⣷⣧⢽⢝⢕⢕⢕⢕⢕⢕⢕⢱⢕⢅⠀⢀⢀⢀⠀⠀⠀⠀⠀⠀⠀⠁⠕⠀</a:t>
            </a:r>
            <a:br/>
            <a:r>
              <a:t>⢕⢝⢿⣻⣧⣕⡕⢕⢕⢕⣕⢕⢕⢆⢕⢕⢕⠀⠀⠀⠀⠀⠀⠀⠀⠀⠀⠀⠀⠀⠀⠀⠀⠀⠀⠀⠀⠀⠀⠀⠀⠀⢀⠀⠀⠀⠀⠀⠀⠀⠀⠀⠀⠀⠀⠀⠀⠀⠀⠀⠀⠁⠀⠀⠀⠀⠀⠀⠀⢸⢀⣿⡇⠀⢸⣿⡇⠀⣿⣇⠱⠁⠁⠈⡇⢸⣿⡇⢜⢕⣾⠀⣷⡆⢸⢁⣿⡿⢄⢣⣿⣷⢕⢄⢙⢿⣷⣴⣝⣴⣾⡿⠏⡡⢊⢄⢄⢀⢀⠀⢀⡤⠵⠾⠿⢔⣿⣿⡕⠿⠿⠿⠷⡵⢵⣇⠸⣿⣷⡌⠣⢴⢴⠕⢅⣾⣿⠇⡜⢕⢳⢈⢿⣿⣔⢱⢜⡱⠽⢃⣼⣿⡟⢰⢕⢝⢜⢝⢝⢝⢟⡻⢁⣾⡿⢁⢮⣿⣧⠸⣿⣧⢜⣿⣿⢇⣼⣿⠇⣼⣿⣷⣧⣵⣵⡕⢕⢗⢕⢕⢕⢟⢟⣟⡟⢟⢟⣯⡿⢿⣯⣿⣿⢿⣟⣷⣷⣷⣵⡵⢕⢕⢕⢟⢝⡕⢕⢁⢀⢄⢁⠀⠀⠀⢔⠀⠀⠀⠀⠀⠀</a:t>
            </a:r>
            <a:br/>
            <a:r>
              <a:t>⢕⣕⢕⢼⣟⢻⣿⣿⣿⣿⣿⣿⣷⣾⣗⢗⢷⣷⣧⣔⡄⠀⠀⠀⠀⠀⠀⠀⠀⠀⠀⠀⠀⠀⠀⠀⠀⠀⠀⠄⠐⠑⠑⠀⠀⠀⠀⠀⠀⠀⠀⠀⠀⠀⠀⠀⠀⠀⠀⠀⠀⠀⠀⠀⠀⢄⢕⢔⠰⠇⠸⣿⠁⡇⢸⣿⡇⡦⠤⠤⠄⠃⠀⠀⡇⢸⣿⣇⢑⢚⢛⣰⣿⡇⠐⣼⣿⠑⠜⠓⠓⢛⣘⣍⣥⣵⣾⡿⢿⢿⣷⣧⣤⣌⣉⣑⢓⠓⠛⡎⢕⢇⣶⣶⣷⣷⣿⣿⣷⣷⣶⣶⠀⣷⣱⣜⣦⢘⢿⣿⣷⣷⣷⣷⣿⡿⠋⡔⢕⢕⢁⠱⡈⠻⣿⣷⣷⣶⣷⣿⡿⠏⡠⢇⢕⢁⢅⢕⢕⢕⡕⢁⣾⡟⢁⣎⣕⣵⣾⣔⠹⣿⣧⣵⣵⣷⣿⠏⡰⣽⡝⢝⢝⢝⢻⣷⣷⣷⣵⣼⣽⣽⣝⣝⢿⢽⣜⣕⢕⢕⡕⣜⣵⣱⣼⣼⣽⣵⢕⢱⢿⣿⣿⣯⣽⣽⣱⣵⣕⡕⢕⢕⠕⢕⢀⠀⠀⠀⠀⠀⠀</a:t>
            </a:r>
            <a:br/>
            <a:r>
              <a:t>⠁⠘⠕⢞⢻⢿⢿⡿⢝⢝⢿⣟⡟⢿⣿⣷⣷⣿⡿⢟⢝⢀⢀⠀⠀⠀⠀⠀⠀⠀⠀⢄⠀⠀⠀⠀⠀⠀⠀⠀⠀⠀⠀⠀⠀⠀⠀⠀⠀⠀⠀⠀⠀⠀⠀⠀⠀⠀⠀⢀⢀⢔⠐⠀⠀⠁⠀⢀⣈⢔⠖⠠⠜⡇⢸⢿⠇⡇⠀⠀⠀⠀⠀⠀⠱⡈⠟⠿⠿⠿⠿⠿⠟⢑⡘⠻⢃⢴⠁⠿⠿⠿⠟⠛⢋⣉⠡⢔⢖⢆⠥⢉⡙⠛⠟⠿⠿⠃⡜⢱⠕⠵⢥⡥⢥⣥⣥⣥⣥⡥⣥⢥⠤⢟⢳⣞⡗⢝⢦⢌⣉⣙⣙⣉⠡⠔⠙⠜⠜⠁⢅⢕⢜⡖⢤⢉⣉⣙⣉⢡⠔⢎⢜⢝⠕⢕⢕⠕⠕⠹⡤⠥⠥⠤⠃⢹⢵⣾⣿⣿⣷⣵⣍⣉⣉⡉⢤⢪⢿⢽⢮⣷⣧⡕⢕⣕⢕⡕⢝⢝⡿⣿⣿⣽⣽⣽⣽⣯⣟⢫⢕⢕⢗⢟⢟⣻⣿⣿⣷⣿⣿⣟⣕⡕⢜⣝⣹⣿⢇⢕⣕⢕⢔⢄⠀⢕⢄⢀⢀⢀⠀</a:t>
            </a:r>
            <a:br/>
            <a:r>
              <a:t>⢄⢄⢄⢀⢁⠁⠑⠑⠁⠀⢀⢅⢼⣕⢹⣿⣿⣿⣿⣿⣷⣷⣷⣷⢷⢧⣧⣤⣴⣔⢔⢕⢀⠀⢀⢀⠀⠀⢀⢀⢄⢀⢀⢀⢀⢀⢀⢀⠀⠀⠀⢀⢀⢀⢀⢀⢀⢄⢔⢇⢳⢕⢗⢢⠐⠐⠁⠁⠀⠀⠀⠀⠀⠓⠒⠒⠒⠃⠀⠀⠀⠀⠀⠀⢀⢜⣍⣰⢶⢖⢲⣶⣽⣷⣾⣶⣮⢞⢗⣖⣲⡆⠉⠙⢕⢕⢕⢕⢕⢇⣕⣵⡵⢯⢝⠕⢒⢓⢀⢄⠀⠀⢕⢜⢻⢿⣿⣿⣿⣿⣕⡕⢕⢕⢝⢟⢜⡕⣕⡕⢕⢇⢝⢕⢗⢳⢵⡕⢅⢁⠁⠁⠁⠁⠀⠀⠀⠁⠀⢁⣕⡕⠅⠀⠄⠀⠓⠑⠑⠁⠑⠑⠕⠄⠄⢕⢺⣿⣿⣿⣿⣿⣏⡕⢇⢕⢵⢝⡗⢳⣕⣕⣹⣿⣷⣿⣿⣿⣿⣿⣷⣿⣿⢿⢯⣽⣽⣽⣿⣇⢕⢞⢟⢟⢟⢏⢝⡝⢝⢝⢿⢿⣷⣇⣕⣜⣝⣕⣵⣾⣿⣯⣕⡵⢕⣕⢕⢕⢕⢕⠀</a:t>
            </a:r>
            <a:br/>
            <a:r>
              <a:t>⢕⢕⢕⢕⢔⢕⢕⠕⢕⢕⢄⢐⠑⢱⢾⡿⣿⣿⡗⢞⣿⣿⣿⢿⢷⡽⢷⢧⢵⢕⣝⣿⡗⢗⢗⣻⣧⡴⢱⣕⣕⣵⣗⡎⢝⢝⣽⣝⣍⣝⢝⢕⢕⣕⢑⣑⣕⣄⣕⣕⣴⢔⠑⠀⠀⠀⠀⠀⠀⠀⠀⠀⠀⠀⠀⠀⠀⠀⠀⠀⢀⢄⣴⣷⢯⢇⢕⣼⣕⣱⣱⢿⢻⢿⢿⢟⢗⢞⢟⢟⢻⢇⢕⢔⢵⢕⢕⢕⢕⡕⢕⢝⢗⢕⢕⢴⡔⢕⢕⢕⢕⠐⠁⠑⠑⠑⠝⢻⢽⢝⢿⣿⣿⣧⣕⣕⡕⢱⣼⣝⡗⢕⢕⢝⡕⢗⢗⢞⢇⠕⠀⠀⠀⢀⢄⢄⢄⠄⢕⠕⠀⠀⠀⠀⠀⠀⢄⢄⢄⢐⢰⢅⢔⠄⠄⢄⢕⣹⡿⢿⣿⣿⣿⣿⣷⣕⣜⣏⣕⣏⣽⣽⣟⣟⣝⣝⣝⣿⣿⣿⣿⣿⣿⣿⣿⣿⣿⣿⣿⣿⣧⢕⢕⢕⣷⣷⣮⣼⣷⣷⣷⣷⣿⣏⣝⣹⣽⣿⢿⢿⢿⣵⣷⣷⣷⣿⣿⣷⣷⣷⠀</a:t>
            </a:r>
            <a:br/>
            <a:r>
              <a:t>⠐⠑⢕⢕⢕⢜⢝⠝⠑⠀⠄⠄⠄⠁⠑⢑⢝⢝⣻⣷⣿⣿⣵⣵⣿⣵⣝⣝⣝⡝⢝⢝⣝⣵⣽⣿⣿⣷⣾⣿⣿⢿⢿⣟⣿⣿⣿⣿⣿⣿⣿⣯⣵⣴⣴⣵⢵⢵⢵⢕⢕⢑⠁⠀⠀⠀⠀⠀⠀⠀⠀⠀⠀⠀⢐⢀⢄⢄⢠⡴⢞⢕⣿⣿⣿⣷⣿⣿⣿⣷⣼⣿⣧⢵⠙⠑⠕⠇⠀⠀⠕⢕⢗⢑⢕⢇⢕⢕⢕⢹⣳⣷⣧⡕⢕⢕⢕⠁⠁⠑⢗⢣⡔⠀⠀⠀⠀⠐⢅⢕⢕⢜⢞⢟⢻⣿⣿⣿⣿⣿⣿⣷⣇⣱⡕⢕⢕⢇⢕⢔⢔⢔⣔⡔⢄⢀⢀⢀⢀⢔⡄⢄⢄⢄⢔⢄⢕⣄⣔⣰⣔⣕⣕⡕⣱⢵⣷⣾⡷⣼⣿⣿⣿⢿⢿⣿⣿⣿⣿⢿⣿⣿⣿⣿⣿⣿⣿⣿⣿⣿⣿⣿⣿⣿⣿⣿⣿⣿⣿⣿⣿⣿⣿⣿⣿⣧⣕⣱⡼⣿⣿⣿⣿⣿⣧⣕⣹⣕⣕⣕⢕⢕⣽⢿⣟⣱⣼⣽⣿⣿⠀</a:t>
            </a:r>
            <a:br/>
            <a:r>
              <a:t>⠄⠀⠁⠁⠕⢕⢔⢔⢄⠀⠀⠀⠀⠐⠁⠁⠁⠁⠕⢹⢯⣝⢧⣝⡿⢿⢿⣿⡿⢟⣮⣽⣽⣟⢟⢟⢟⢛⠛⠻⠯⢗⢕⢝⠙⠙⠝⠝⠝⠻⢟⢟⣿⣿⣿⣿⣿⣷⣷⣷⣗⣗⣕⢵⢕⢗⢔⢔⣲⢔⢕⠕⠑⠑⢕⡇⢕⣵⣾⡷⢕⢱⢜⢜⢻⣿⣿⢿⣿⣿⣿⢝⠑⠀⠀⠀⠀⠀⠀⠀⢀⢀⢄⣄⢅⢑⠀⠀⢕⢼⣿⣿⣿⣧⡕⢕⢱⣕⢰⣔⡄⣜⠙⠑⢔⢔⣠⣄⢄⢄⢄⢅⠀⢕⢇⢜⣾⣿⣿⣿⣿⣿⣿⣿⣿⣷⣷⣧⣕⣕⢕⢞⢟⢟⢟⢗⢗⢯⢵⢾⢝⢳⢗⢷⢾⢿⢟⢟⢟⢝⣟⢿⣿⢵⢟⣏⣏⣽⣯⢽⣿⣿⣿⣿⣿⣷⣧⣕⢕⢜⢏⢟⢯⢽⢻⣿⣿⣿⣿⣿⣿⣿⣿⣿⣿⣿⣿⣿⣿⣿⣿⣿⣿⣿⣿⣿⣿⣷⣷⣿⣿⣿⡿⢟⢟⢝⢝⡝⢝⢝⢹⢟⢿⣿⣿⣿⣿⣿⣿⣿⠀</a:t>
            </a:r>
            <a:br/>
            <a:r>
              <a:t>⠐⠀⠀⠀⠀⠀⠁⠁⠀⠀⠀⠀⠀⠀⠀⠀⠀⠀⢄⡔⢵⢜⣝⣷⣷⣕⣜⣿⣷⣼⣝⡕⢕⣵⢀⠁⠀⠀⠀⠀⠀⠀⠀⠀⠀⠀⠀⠀⠀⠀⠀⠀⠑⢝⢝⠟⠋⢹⢞⢟⣻⣟⢳⡕⢕⢕⢇⢕⢕⢕⢱⣵⢕⢔⡜⢜⣱⣼⡿⢯⣵⣵⣵⣵⡾⢟⢧⣵⣾⣿⣇⡕⢄⢄⢄⢄⢔⢕⢕⢕⢕⢕⢜⢝⢑⢁⠀⠀⠀⠀⢜⢟⢟⢏⣵⡕⣸⣽⡇⢕⢕⢕⢕⢕⢕⢕⣸⢿⢿⢟⠝⢯⢵⢵⢷⣾⣿⣿⣿⣿⣟⢹⢟⢻⡽⢿⣿⣿⣷⣯⡽⢟⢻⢷⡗⢗⢕⢕⢱⢕⢸⣜⣫⣽⣣⣕⢜⢕⡗⢗⢇⡱⣵⣾⢟⢟⣿⣿⣿⣯⣿⣿⣷⣵⣮⣿⣯⣼⣿⣯⡵⢷⢷⣷⣾⣿⣿⣿⢿⢝⢝⣝⡟⢾⣷⣷⣼⣿⣿⣿⣿⣿⣿⣟⡝⢝⣻⣿⣿⣿⣿⣟⣿⢷⢗⣗⣳⡗⢷⢷⣿⣧⣻⣿⣿⣿⣿⣿⣿⣿⠀</a:t>
            </a:r>
            <a:br/>
            <a:r>
              <a:t>⢀⠀⠀⠀⠀⠀⢀⠀⠀⠀⠀⠀⠀⠀⠀⠀⠀⠀⠀⢕⢕⢝⢝⢝⢕⢝⢕⢱⢝⢇⣕⣱⢕⢏⢇⣄⢀⠀⠀⠀⠀⠀⠀⠀⢀⣠⢤⠀⠀⠑⢃⢕⢅⢄⠀⠀⢀⢌⡱⢵⣿⣟⡱⢜⢕⢕⢕⢕⢕⢱⢕⢸⣿⢿⢿⣿⣿⣿⣿⣿⢟⢟⢝⢕⣕⣵⣾⡿⣿⡗⢝⢝⢝⣻⣾⣷⢏⢕⢝⡱⢵⣕⡕⢕⢕⢕⢕⢕⠀⠀⠀⠁⠁⠙⠟⠃⠕⠹⠕⠕⠅⠁⠑⠕⢔⢄⡀⠀⠑⠀⢄⢕⢵⣠⢰⢞⢏⢹⣏⣿⣿⡕⢕⢕⢜⢻⣧⣝⣻⢿⣯⣷⡜⢝⢕⢕⢕⢜⢝⢟⣏⡕⢱⢾⣿⡟⣏⣕⢳⢟⢻⢟⣏⣟⢷⢕⣟⣿⣿⣿⣿⣿⡿⣷⣷⣿⣿⡯⢵⢕⣕⡸⢝⢝⢝⢕⢕⢕⢕⢕⢕⢗⢿⢟⢝⣽⣷⣾⢿⡿⢿⣯⣯⣿⣿⡷⣿⣻⡿⢽⣹⣕⣕⡕⢕⢕⢜⢕⢜⢕⢜⢻⣿⣿⣟⡝⢟⢿⣿⣿⠀</a:t>
            </a:r>
            <a:br/>
            <a:r>
              <a:t>⠁⠀⠀⠀⠀⠀⠀⠁⠀⠀⢀⠀⠀⠀⠀⠀⠀⠀⠁⠁⢄⢕⠕⠑⠁⠀⢗⢷⣕⢕⢝⢝⢜⢕⢕⢹⢕⣗⢔⢴⢴⢔⠀⠀⠁⠜⢕⢑⢂⢔⣔⡕⡕⢕⢀⢀⢑⢔⢕⢕⢕⢗⢟⢇⢸⣵⣵⣷⣷⣾⣾⣿⣷⣾⣿⣿⣿⣿⢿⢿⣟⡻⣿⢏⢝⢗⢟⢟⢟⢕⢕⢕⢝⢝⢕⠜⢕⠕⠕⢕⠕⠕⠙⠝⢕⢕⠁⠑⠁⠀⠀⠀⠀⠀⠀⠀⠀⠀⠀⠀⠀⠀⠀⠀⠀⠑⠑⠛⠋⠓⠟⢏⢕⢕⢕⢱⢕⢕⢜⢿⢽⢻⣧⢕⢕⢣⣽⣿⣿⢧⢱⣝⣇⣱⡽⢕⡗⢞⢷⢷⢧⢵⢜⣕⢕⢕⢕⢕⡕⢜⢹⢿⢕⢝⢕⢕⣽⢟⢻⢿⢯⣕⣵⣼⣽⣿⣿⡿⢷⡟⢝⢕⢕⢕⢕⡕⢕⢕⡕⢗⢝⢜⢝⢝⢕⡕⢵⣜⢏⢕⢜⢕⢕⢕⢜⢹⢿⣿⣝⢟⢞⢗⢗⢜⢗⢝⢕⢱⢷⢵⢵⢮⣷⣝⣏⣽⣿⡾⢿⢿⠀</a:t>
            </a:r>
            <a:br/>
            <a:r>
              <a:t>⠔⠀⠀⠀⠀⠀⠀⢔⢕⢕⢕⢕⠔⠀⠀⠀⠀⠀⠀⠔⢕⢕⢀⠀⠀⢔⡕⢜⢟⡕⠑⠉⠁⠁⢕⢜⢝⢝⠚⢙⠗⢝⢕⢕⠐⢔⢰⢴⢕⣕⢋⢛⢝⢝⢳⠵⢗⢗⢗⢕⢕⢵⢷⢟⣟⢝⢿⣿⣿⣿⣿⣿⣿⣟⣿⣿⡟⢿⢗⢕⠕⠕⠕⠕⠕⢕⢕⠕⠑⠁⠁⠁⠁⢑⢕⢄⢀⢀⢕⢕⢄⠀⠀⠀⠀⢑⢄⢀⠀⠀⠀⠀⠀⠀⠀⠀⠀⠀⠀⠀⢀⡀⠀⠀⠀⠀⠀⠀⠀⠀⠀⢕⡕⢕⢗⢵⣕⡕⢕⢕⣻⣿⣿⣧⣕⢕⢕⢝⣿⣷⣧⡝⢟⡻⢿⣿⣿⣷⣷⣵⣗⣕⣸⢽⢷⣷⣷⢷⣿⣧⣷⣷⣷⣗⡟⣗⢕⢕⡼⢷⢗⢟⣝⢟⢟⢕⢜⢕⢕⢕⢕⢕⢕⢕⢕⢕⢕⢵⢵⢕⢕⢕⣗⢗⢕⢕⢕⢜⢝⢝⢗⢣⢷⣷⣷⣧⣵⣵⣕⣽⣧⣿⣿⣷⣾⣽⣜⣵⣵⣵⣕⢕⢜⢝⢝⢟⢟⢏⢱⢵⠀</a:t>
            </a:r>
            <a:br/>
            <a:r>
              <a:t>⠀⠄⠀⠀⠀⢄⢠⢕⢕⢕⢕⠁⠁⠀⠀⠀⠀⠀⠀⠀⢀⢁⢑⢕⢔⢕⢟⡕⡜⢔⢀⢀⢀⠄⠕⢕⠑⠑⣔⢔⢕⢕⢕⢜⢕⢕⢁⠀⠀⠀⠀⠀⠀⠀⠁⠀⠀⠑⠁⠑⠑⢕⢱⣵⣕⣵⡵⢗⣟⢿⢿⢿⣿⣿⢿⢟⢝⢕⢕⢕⢄⠀⠀⢕⢕⠀⠀⠀⠄⠀⠀⠀⠀⠀⠀⠀⠀⠁⢕⢕⢕⠀⠀⢀⢕⢕⣕⢕⢀⠀⠀⠀⠀⠀⠀⠀⠀⢀⢀⢕⢕⢑⢔⠀⠀⠀⠀⠀⠀⢀⢁⢕⢕⢕⢕⢜⢇⢕⢝⢝⢻⣿⣿⣿⣧⣵⢧⢽⢻⢧⣽⣿⣿⢿⣿⣿⣿⣿⣿⣿⣿⢿⢿⣿⣷⣿⣾⣿⣿⣿⣿⣿⡿⢷⢕⢸⣿⢟⢕⢕⢕⢕⢕⢕⢕⢕⢕⢕⢕⢕⢕⢕⢕⢕⢕⢕⢕⢕⢕⢕⡵⢞⢝⢕⢕⢕⢕⢕⢕⢕⢕⢕⢕⢝⢻⢟⢟⢟⢿⣿⣿⣿⣿⣿⣿⣿⢿⡗⢜⢟⣿⡇⢕⢕⢕⢵⢵⢕⢕⢕⠀</a:t>
            </a:r>
            <a:br/>
            <a:r>
              <a:t>⢀⠀⠀⠀⠀⠈⢕⢕⢱⢕⢕⢅⢀⠀⠀⠀⠖⢕⢕⢕⢕⡕⢕⣔⢜⢝⢧⢕⠑⠄⢕⢕⢕⢔⢕⢕⢱⢕⢕⢻⣷⢕⢕⢕⢀⠀⠁⠀⠀⠀⠀⠀⠀⠀⠀⠀⠀⠀⠀⠀⠀⠁⠕⠞⠟⠇⠕⢕⢕⢕⠕⢕⢕⢕⢕⢕⢕⢕⢕⢕⡕⢇⢕⢕⢕⢔⠀⠀⠀⠐⠐⢄⢄⢀⠀⠀⠀⢠⢕⢕⢕⢔⢱⣵⢷⣾⢾⣷⣷⣴⣔⣄⣔⣔⣔⣵⣧⣵⢗⢕⢗⢇⢔⠀⠀⢀⠀⠀⠁⠁⠁⠁⢕⢕⢕⢕⣹⢕⢕⢱⢣⣿⣿⣿⢽⢵⣕⢕⢇⢕⢕⢜⢕⢕⢸⣿⣿⣿⢿⢟⢿⢿⣳⣵⣽⡕⢕⢿⢿⣿⣿⣿⡷⢳⢕⢟⢟⢇⢕⢕⢕⢕⢕⢕⢕⢕⢕⢕⢕⢕⢕⢕⢕⢕⣸⡿⢧⢕⢕⢕⢕⢕⢕⢕⢕⢕⢕⢕⢕⢕⢕⢕⣱⢕⣕⣸⣿⣿⣿⣿⣿⣿⣷⣏⡕⣕⣻⣿⣷⣮⡿⢷⢷⡕⢕⣕⢕⢕⢕⢕⠀</a:t>
            </a:r>
            <a:br/>
            <a:r>
              <a:t>⢁⠁⠑⠔⠀⠀⠀⠁⠁⠁⠁⠀⠀⠀⠀⠀⠀⢀⢕⢱⢜⢟⢟⢟⢟⢕⢜⣱⣕⣇⣱⣗⢳⢏⢕⢕⢕⢕⢗⢷⣵⡕⢱⢕⢆⠄⠀⠀⠀⠀⠀⠀⠀⠀⠀⢀⠀⠄⠤⠄⠄⠄⠐⠐⠀⠀⠁⠁⠁⠀⠀⠁⢕⢁⠁⠁⠁⠀⠀⠑⢕⢕⢕⢕⢕⢕⢕⢕⠑⠁⢁⢜⢕⢵⢄⢀⢀⢀⢕⢕⠕⠕⢝⢁⢕⢕⢱⡵⢕⢕⢹⣿⣿⡿⢟⢕⢕⢕⡱⠿⠷⠱⠕⠕⢵⢵⢴⢴⢴⢵⠵⠷⢞⡷⢷⢧⡼⣕⡕⢕⢻⣿⢏⣻⣷⡾⢟⢗⢧⣜⣇⢕⢕⢕⣕⣕⡟⢽⣕⣿⣷⣿⣿⣿⣿⡟⢕⣵⣵⢵⢜⢇⢕⢕⢕⢕⢕⢕⢕⢕⢕⢕⢕⢕⢕⢕⢕⢕⢕⢕⢕⢜⢿⣿⢿⣿⢝⢕⢕⢕⢕⢕⢕⢕⢕⣱⣕⣱⣵⣵⣷⣾⣿⣿⣾⣿⣿⣿⣿⣿⣿⣿⣿⣿⣿⣿⣿⣿⣿⣷⣧⣧⣵⣕⢕⢕⢝⢕⢕⣾⠀</a:t>
            </a:r>
            <a:br/>
            <a:r>
              <a:t>⢕⢕⢔⠀⠀⠀⠀⠀⠀⠀⠀⠀⠀⠀⠀⠀⠀⢱⢟⢗⢷⢇⠕⢕⢕⣕⡕⣟⢷⢧⢵⢵⢕⢕⢗⢿⢗⢗⢕⣟⣿⡗⢝⢕⢜⢔⢔⢓⠐⠐⠀⠀⠀⠀⠀⠀⠀⠀⠀⠀⠀⠀⠀⠀⠀⢀⢀⢄⡄⢄⢄⣱⢜⢑⠀⠀⠀⠀⢀⢄⢕⢕⢱⣷⡧⢵⢕⢕⢔⢔⢕⣕⣵⣾⣿⣿⣿⣧⣕⣕⣔⡕⣕⡍⢕⢕⣗⡗⢗⢎⢝⢕⠑⠁⠁⠀⠀⠁⠀⠀⠀⢀⢔⢕⠕⠐⠀⠀⠀⠀⠀⠀⠀⢑⢕⢕⡾⢗⢟⢕⢱⢯⣵⣝⢵⢎⢕⢕⢕⢕⢝⢏⡏⢕⢝⢻⢿⣻⣿⡏⢏⣝⣹⡜⢝⣣⢝⢕⢕⢕⢕⢕⢕⢕⢕⢕⢕⢕⢕⢕⢕⢕⢕⢕⢕⣕⢕⢕⢕⢕⢕⣱⣾⢿⢗⢇⢕⢕⢕⢕⢕⢱⢵⢕⢕⢕⣝⡿⢟⢟⢟⢝⢟⣿⣿⣿⣿⣿⣿⣿⣿⣿⣿⣿⣿⣿⣿⣿⣿⣷⣿⣿⣿⣿⣿⣿⣿⣿⣿⣿⠀</a:t>
            </a:r>
            <a:br/>
            <a:r>
              <a:t>⢕⢕⢕⢕⠐⠀⠀⠀⠀⠀⠀⠀⠀⠀⠀⠀⠔⠑⠑⠁⠕⢑⢕⢅⢕⢕⡷⠃⠑⠁⠀⠀⢱⢕⢜⢕⢷⢿⢟⢏⢱⢀⠁⠁⠑⠑⢕⢀⠀⠀⠀⠀⠀⠀⠀⠀⠀⠀⠀⠀⠀⠀⢀⣰⡗⢞⢏⠝⢕⢱⢵⢵⢕⢅⢀⢄⢄⢔⢕⣕⣱⣵⣷⣕⢕⣕⣕⣱⢷⢟⢟⡿⣷⣷⣾⣯⡝⢽⣽⢿⢟⢟⢜⢝⢝⣝⢻⣿⣿⣿⣽⢕⢄⢄⠀⠀⠀⢀⢄⢔⠑⠑⠁⠁⠀⠀⠀⠀⠀⠀⠀⢀⢄⢕⢕⣵⣵⣵⣿⣿⡇⢸⢕⢕⢕⢕⢕⢕⢇⢕⢕⢸⣷⣵⡵⣷⣧⣿⢿⢿⢟⣿⢿⢕⢕⢕⣱⢵⣵⢕⢵⣕⢧⡕⢕⢕⢕⣕⢕⣕⢕⢕⢕⢕⢜⢕⢕⢕⢕⢎⢕⢕⢕⢕⢕⢇⢕⢕⢕⢕⢕⢕⢕⢜⢝⢝⣕⢕⣕⣕⢕⢕⢱⢜⢕⢕⢕⢝⢻⣿⣿⣿⣿⣿⣿⣿⣿⣿⣿⣿⣿⣿⣿⣿⣿⣿⣿⣿⣿⣿⠀</a:t>
            </a:r>
            <a:br/>
            <a:r>
              <a:t>⢕⢕⠕⠁⠀⠀⠀⠀⠀⠀⠀⠀⠀⠀⠀⠀⢄⢔⣵⣵⢵⣕⢱⢵⢗⢟⢕⠀⠀⠀⠄⠁⠁⠁⢕⢕⢕⢕⢇⢕⢕⢕⢝⢕⢗⢄⠀⢕⢆⠀⠁⠕⠒⢂⢔⢄⠐⠀⢄⢤⢴⢵⢿⣝⢇⢳⢕⢄⢄⢕⢕⢕⢕⡕⢕⢕⢗⢇⢞⢣⢜⢽⣽⣽⣽⣿⣽⣟⣿⣷⣷⡿⢟⢟⣿⣿⣿⣿⣿⣷⣿⣟⣿⣿⣿⣿⣟⢿⢟⣻⡟⢕⢜⢹⢕⢕⢕⢕⠑⢁⢀⢀⢔⣷⣴⢴⢷⢗⢆⢗⠞⢟⢟⢕⣳⡕⢇⢝⣿⣿⣧⢕⢕⢕⢕⣕⢕⢱⢵⣵⣕⣹⢿⢿⣺⢏⢜⢵⡵⢕⢕⢕⢕⢕⢵⢷⢕⢕⢕⢕⢕⢕⢇⢕⢇⢳⢵⢕⢕⢕⢕⢕⢕⢕⢕⢕⢕⢕⢕⢕⢕⢕⢕⢕⢕⢕⢕⢕⢕⢕⢕⢕⢕⢕⢕⢕⢕⢕⢕⢕⢕⢕⢕⢕⢕⢝⢕⢕⢕⢇⢜⢹⢿⣿⢿⢿⣿⣿⣿⣿⣿⣿⣿⣿⣿⣿⣿⣿⣿⣿⠀</a:t>
            </a:r>
            <a:br/>
            <a:r>
              <a:t>⢁⢁⠑⠀⠀⠀⠀⠀⠀⠀⠀⠀⠀⠀⠀⠑⢕⢞⢟⠋⠁⠑⢕⢵⢕⢹⢕⢅⠀⠀⠄⢤⢔⢕⢕⢕⢕⡕⢾⢟⢝⢕⢕⢄⠄⠁⠁⠀⠄⠀⠀⠀⠀⠀⠀⠀⢔⢱⢵⢱⢾⢿⢿⣷⢽⢇⢜⢕⢜⢗⢿⢏⡽⢏⢉⠉⠘⠑⢕⢜⢟⢕⢞⣿⣿⣿⣿⣿⣿⡿⢯⢕⢵⢕⢾⢿⣿⣟⢟⢟⢟⢻⣿⣿⣿⣿⣿⣼⢟⢝⢹⢽⡿⣿⢿⢷⢿⢿⢇⢕⢕⢇⣕⢜⢸⢕⢁⠁⠁⠁⠀⢀⢕⢜⡝⢝⢝⢝⢻⣿⣿⣿⣧⣕⡕⢕⢻⣼⣿⣿⣿⣵⣷⢧⢸⣵⣷⣷⡧⢵⣷⣷⣧⡕⢕⢕⢕⢕⢕⢕⢕⢕⢕⢕⢕⢕⡕⢜⢕⢕⢕⢕⢕⢕⢕⢱⣕⢱⢕⢕⢕⢕⢕⡕⢱⢱⢕⣕⢕⢕⢕⢕⢕⢕⢗⢕⢕⢕⢕⢕⢱⣕⣕⣕⢕⢕⢕⢕⢷⣾⣷⣷⣇⣜⣿⣷⣽⣝⢻⢿⣿⣿⣿⣿⣿⣿⣿⣿⣿⣿⠀</a:t>
            </a:r>
            <a:br/>
            <a:r>
              <a:t>⢕⢇⢇⢔⢔⢔⢔⣔⡔⢄⣄⣄⣕⣰⢕⢕⢔⢄⢄⢄⢀⢀⢁⢉⢕⢕⢕⢕⢄⢕⢜⢕⢕⢕⢕⢕⢕⢕⢕⢇⢕⠕⠑⠑⠁⠀⠀⠀⠀⠀⠀⠀⠀⠀⠀⠀⠀⢅⣵⡵⢵⢵⣕⡜⢟⢕⢕⢺⢝⢝⢕⢇⡕⢕⢱⢔⡔⢔⣔⢱⢗⢱⢕⣸⣿⣿⢿⣿⣿⣿⣿⣕⣕⣕⣱⣵⣟⣿⣟⢕⢗⢝⡝⢝⢟⢻⣿⡷⢕⢕⢕⠕⢕⢕⢕⡕⢕⢕⢕⢔⢱⣵⡿⢿⣷⢵⢵⣔⢄⢔⢕⡕⢕⢞⢟⢗⢗⢗⢷⣽⣿⣿⣿⣿⡟⡟⢿⣿⣿⣿⢿⣿⡿⣿⣿⣿⢧⢕⢝⢕⢱⢕⣟⢝⢕⢕⢕⢕⢕⢕⢕⣕⣱⡷⢵⢵⢵⢵⢵⢕⢕⢵⢵⢧⢻⢽⡵⢕⢕⢕⢕⢕⢕⢜⢕⢕⢕⢕⢕⢕⢕⢕⢕⣕⡕⢕⢕⢕⢕⢕⢕⢕⢕⢜⢕⢷⣧⣕⢕⢻⣿⣿⣹⣽⣯⡝⢝⢝⢟⢾⣿⣿⣿⣿⣿⣿⣿⣿⣿⣿⠀</a:t>
            </a:r>
            <a:br/>
            <a:r>
              <a:t>⢕⢕⢕⢕⢅⢁⠁⠑⠑⠑⠑⠙⠝⢟⢟⢟⢿⢞⣞⣟⣗⣗⣳⡷⢧⢗⢇⣜⣕⡵⢇⢕⢕⠕⠅⠄⠀⠀⠀⠀⠀⠀⠀⠀⠀⠀⢀⢀⣤⡴⢶⢔⢰⢴⢴⢰⢵⡾⢽⢗⢗⢕⢕⢜⢇⢕⢕⢕⢔⢄⢕⢕⢕⢕⢷⢕⢕⢕⢕⢕⢕⢱⢧⢕⢕⢕⢗⢗⡺⢻⣿⣿⣿⣿⣿⣿⣿⣿⣿⣿⣿⣿⢝⢜⣝⣜⡟⢕⢕⣕⣵⣴⣕⣷⢟⢟⢇⢕⢜⢕⢜⢝⢝⢕⢕⢝⢝⢕⢑⠕⢝⢝⢝⢝⢝⢕⢵⣱⣿⣿⣿⣿⣿⣿⣿⣿⣿⣿⣿⣿⢇⢕⢕⢕⢕⢕⢕⢕⢱⢕⢕⢕⢟⢝⢵⣵⢧⢕⣕⣱⣵⣿⣿⡕⢕⢕⢕⢕⢕⢕⢕⢕⢕⢕⢕⢕⢕⢕⢕⢕⢕⢕⢕⢕⢕⢕⢕⢕⢕⢕⢕⢕⢕⢕⢕⢕⢕⢕⢕⢕⢕⢕⢕⢕⢕⢕⢕⢝⢣⢜⢿⣿⣿⣿⣿⣿⣧⣵⡕⢕⢕⢝⢏⢝⢝⢝⢏⢝⢟⣿⠀</a:t>
            </a:r>
            <a:br/>
            <a:r>
              <a:t>⢕⢕⢕⢕⢕⢕⢄⢄⢔⢕⢱⢔⢄⠀⠀⠀⠁⢑⢕⢹⢽⢟⢇⢱⣟⢏⣻⡿⣿⡿⢕⢕⢄⠀⢀⠀⠀⠀⠀⠀⠀⠀⢀⢄⣴⣵⡾⢟⢝⢜⢕⢕⢕⢕⢕⢱⢵⢕⢕⢕⢹⢗⣵⣵⣱⢽⢷⢕⢕⢕⢱⢕⡇⢕⢕⣕⢕⢕⢗⢕⢕⢕⢕⣕⣱⣕⢜⢕⢧⣵⣿⣿⣿⣿⣿⣽⣿⢿⣿⢿⣿⣿⣯⣽⣻⣷⣾⢟⢟⢟⢟⢝⢽⢏⢝⢕⢕⠁⠁⠁⠁⢄⢕⣕⢕⢵⢵⣱⣵⡔⢔⢕⢕⢕⡕⢕⢜⢻⣾⣿⣿⣿⣿⢟⢏⢟⢏⢝⢝⢇⢇⢕⢕⢜⢇⢕⢕⣕⡕⢕⢕⢕⢕⢕⢕⣿⢻⣧⣕⣕⢝⣏⡻⢟⢟⡯⢕⢕⢕⢕⢕⢕⢕⢕⢕⢕⢕⢕⢕⢕⢕⢕⢕⢕⢕⢕⢕⢕⢕⢕⢕⢕⢕⢕⢕⢕⢕⢕⢕⢕⢕⢕⢕⢕⢕⢕⢕⢕⢕⢕⢕⢹⢿⢯⢝⢝⢕⢕⢕⢕⢝⢻⢷⢕⢣⢳⢕⣱⣷⣿⠀</a:t>
            </a:r>
            <a:br/>
            <a:r>
              <a:t>⢕⢕⠁⠁⠁⠁⠁⠑⢕⢕⢕⢕⢕⣕⡖⢕⣵⣵⢵⢵⢗⡗⢞⢯⢿⣿⡿⢟⢪⢿⢝⢕⢔⢁⠁⠀⠀⠀⢀⢄⢄⣰⣵⣿⣿⣿⡷⢧⢕⢣⢱⢕⢕⢄⢔⢕⢇⢱⣾⡇⢕⢱⢽⢝⢝⣿⣿⢿⣧⢧⢗⢕⢺⢵⡵⢷⣵⣵⣽⣷⣾⣧⢕⣗⣯⣽⣷⣵⣿⣿⣿⣿⣿⣿⣿⣿⣿⣷⣿⣧⣿⣿⣇⣕⡿⢿⢿⢕⢕⡕⢕⣵⣵⣵⣕⣕⣔⣄⣄⣔⣕⣕⣵⣵⡿⢻⡟⢷⢿⣿⣿⡎⢕⢕⢕⣕⣕⢕⣿⣿⣿⣿⡿⢇⡕⢕⢕⢕⢕⢕⢕⢕⢕⢕⢕⢕⢕⢕⢜⢕⢕⡵⢕⢕⢜⣷⣜⢸⢿⢿⢿⢯⣇⢕⢕⢕⢕⢕⢕⢕⢕⢕⢕⢕⢕⢕⢕⢕⢕⢕⢕⢕⢕⢕⢕⢕⢕⢕⢕⢕⢕⢕⢕⢕⢕⢕⢕⢕⢕⢕⢕⢕⢕⢕⢕⢕⢕⢕⢕⢕⣱⣵⡕⢕⢕⢕⢕⢕⣵⣵⣕⢕⢇⢕⢞⢗⢗⣺⣿⣿⠀</a:t>
            </a:r>
            <a:br/>
            <a:r>
              <a:t>⠕⠑⠄⠔⢔⢄⢄⢀⢄⢱⢕⢼⢷⣞⣇⡕⢕⢜⢕⣜⣇⣕⣕⢱⡞⢟⢳⡕⢕⢕⢕⢕⢕⢕⢕⢴⢖⣼⢗⢺⢽⢻⣏⣽⡇⢕⢇⢱⢵⢵⣇⢽⢕⢕⢕⢕⢕⢇⢹⡷⡗⢝⢟⢻⢯⢝⢕⣜⣝⣎⢝⣹⡱⣵⣝⣪⣿⣿⣿⣿⣷⣷⣼⣿⣿⣿⣿⣿⣿⣿⣿⣿⣿⣿⣿⣿⣫⣹⡵⢾⡿⢕⢝⢝⢕⢕⢕⢕⢕⢕⢕⢕⢕⢕⢕⣕⢕⢕⢧⢽⢽⣗⢕⣵⣵⣱⡎⢳⣾⣿⣿⣿⣷⣷⣾⣾⣿⣿⣿⣿⣿⢿⢇⢕⢕⢕⢕⢕⢕⢕⢕⢕⢕⢕⢕⢇⢕⢇⢕⢕⢕⢕⢕⣿⣾⢿⢝⢗⢿⢷⢕⢕⢻⡇⢕⢕⢕⢕⢕⢕⢕⢕⢕⢕⢕⢕⢕⢕⢕⢕⢕⢕⢕⢕⢕⢕⢕⢕⢕⢕⢕⢕⢇⢗⣳⣷⣧⢕⢕⢕⢕⢕⢕⢕⢕⢕⢣⢕⢕⢸⣿⣿⣿⣕⣕⣱⣕⣕⣵⡝⢕⢜⢕⢕⢕⢕⢜⢝⡟⢟⠀</a:t>
            </a:r>
            <a:br/>
            <a:r>
              <a:t>⢔⢄⢄⢘⢟⢗⢟⠇⢗⢗⢗⢝⢟⠇⢝⢝⢝⢕⢾⣿⣿⣿⢿⣿⢷⢷⢞⢜⣧⢗⢜⡕⢕⣕⣵⢎⢕⢕⠕⢕⢕⢻⡯⢝⢝⢝⢕⣕⣵⣕⣸⣗⢕⢕⢝⣻⡿⡿⣿⣏⢕⢕⢇⢕⢕⢕⢕⢝⡿⢝⣝⣽⣯⣽⣿⣿⢿⣿⣿⣿⣿⣿⣇⣕⣵⣾⣿⣿⣿⣿⣿⣿⣿⣿⢿⡿⢿⢎⢝⢜⢕⢕⢕⢕⢕⢕⢕⢕⢕⣕⢕⢕⢝⢕⢕⢕⢕⢕⢕⢕⢕⢝⢕⢜⢕⡸⢕⢞⢇⣿⣿⣿⣿⣿⣯⣿⡕⢕⢜⣹⣿⣿⣿⣷⣵⣕⡕⣕⢕⢕⢕⢕⢕⢕⢕⢕⢕⢕⢕⢱⣵⣕⣇⣺⣿⢷⣷⣷⡕⢝⣷⣵⡇⢕⢕⢕⢕⢕⢕⢕⢕⢕⢕⢕⢕⢕⢕⢕⢕⢕⢕⢕⢕⢕⢕⢕⢕⢕⢕⢕⢕⢕⢕⢇⢕⢕⢕⢕⢕⢕⢕⢕⢕⢕⢕⢕⢕⢕⢕⢜⢝⢝⢝⢟⢟⢕⢝⢝⢝⢝⢝⢕⢇⢱⢵⢱⣕⡇⣕⣵⠀</a:t>
            </a:r>
            <a:br/>
            <a:r>
              <a:t>⣿⣟⡕⣵⢵⢕⢱⣥⣕⣕⣕⣔⣰⣔⣕⣕⣕⣕⣕⣗⢇⢕⢜⢟⣇⣸⣵⢼⢿⣾⣿⣧⣵⣿⢏⢕⢕⢕⢕⢕⢕⣾⣿⣧⣧⢕⢟⢏⢕⢻⢿⢏⢕⢱⡾⢏⢕⣧⣕⣕⣕⡕⢱⢕⢕⢕⢕⢕⢕⣱⣿⣿⢿⣿⣿⣿⣿⣵⣿⣿⣿⣿⣿⣿⣿⣿⣿⣿⣿⣿⣿⣿⣿⡿⢕⢕⢕⢕⢕⢕⢕⢕⢕⢕⢕⢕⣕⣵⣝⣿⣷⣵⢗⢗⢇⢕⢕⢕⢕⢕⢕⢕⢕⢕⢕⢕⢝⢇⢝⢏⢻⢿⢿⣟⢟⣻⡇⢕⢕⢿⣿⣿⣿⣿⣿⣿⣿⣿⣿⣧⣕⣕⣕⣕⢱⣵⣗⣗⣵⡵⣷⣾⣷⣷⣷⣷⣿⢟⢕⢕⢜⣟⢿⢷⢇⣕⡕⢕⢕⢕⢕⢕⢕⢕⢕⢕⢕⢕⢕⢕⢕⢕⢕⢕⢕⢕⢕⢕⢕⢕⢕⢕⢕⢕⢕⢕⢕⢕⢕⢕⢕⢕⢕⢕⢕⢕⢕⢕⢕⢕⢕⢕⢕⢕⢕⢕⢕⢕⢕⢕⢕⢕⢕⢕⣕⣵⣾⣿⣿⣿⠀</a:t>
            </a:r>
            <a:br/>
            <a:r>
              <a:t>⠘⠙⠝⠕⢗⢳⢿⣿⣿⣿⣿⣿⣟⣟⡟⣝⣝⣽⣝⣽⣷⣷⣾⣿⣿⣯⣽⣿⣯⡼⢿⢟⢏⢕⢕⢕⢕⢕⢕⢕⢸⣿⣏⢕⢟⢕⢕⢕⢕⡇⢕⢕⢕⣿⢕⢕⣕⣼⣿⣿⣿⣷⣸⣧⣕⢕⢕⢕⢕⢝⢿⣿⢜⢻⣿⣿⣿⢟⢿⣿⣿⣿⣿⣿⣿⣿⣿⣿⢟⢻⣿⡝⢝⢕⢕⢕⣕⡕⢕⣷⣷⣵⣕⣱⡿⢟⢟⢟⢏⢕⢕⢕⢕⢕⢕⢕⢕⢕⢕⢕⢕⢕⢕⢕⢕⢕⢕⢕⢕⢧⢕⢸⣷⣿⣿⣷⣵⣵⣵⣾⣿⣿⣿⣿⣿⣿⣿⣿⣿⣿⣿⣿⡿⢿⢝⢏⢕⣕⣼⣿⣿⣿⣿⣿⣫⢕⢕⢕⢕⢕⢞⢕⢵⢱⢕⡜⢕⢕⢕⢕⡕⣕⣕⡕⢕⢕⢕⢕⢕⣱⣕⢕⢕⢕⢕⢕⢕⢕⢕⢕⢕⢕⢕⢕⢕⢕⢕⢕⢕⢕⢕⢕⢕⢕⢕⢕⢕⢕⢕⢕⢕⢕⢕⢕⢕⢕⢕⢕⢕⢕⢕⢕⢕⢕⢜⣿⣿⣿⣿⣿⠀</a:t>
            </a:r>
            <a:br/>
            <a:r>
              <a:t>⢄⢄⢄⢄⢄⣁⢁⢁⣁⣕⣜⢝⢝⢝⢟⢟⢿⣿⣿⣿⣿⣿⣿⣿⣿⡿⢏⣇⢕⢕⢱⢕⢕⢕⢕⢕⢱⢗⢕⢕⢕⢹⣿⢟⢕⢕⢕⢣⢱⢕⡕⢕⣸⣿⣇⣵⣿⣿⢿⣿⣿⣷⡿⢿⢿⢕⢕⣕⣷⢱⢷⢟⢻⣷⣿⢜⢟⡧⢳⢿⣿⣿⣿⣿⣿⡿⣿⣿⣗⣞⢕⣕⡳⢕⢕⣕⣿⡿⢾⡿⢿⢟⢗⢝⢕⢕⢕⢕⢕⢕⢕⢕⢕⢕⢕⢕⢕⢕⢕⢕⢕⢕⢕⢕⢕⢕⢕⢕⢕⢜⢱⣿⣿⣿⣿⣿⣿⣿⣿⣿⣿⣿⣿⣿⣿⣿⣿⣿⣿⣿⣿⣵⣇⢱⣵⣷⣾⣿⣿⣿⣿⣟⣏⡝⢝⢕⢕⢕⢕⢕⢕⢕⢕⡕⢹⢽⢽⢏⢕⢜⣕⣵⣱⣷⣵⣕⡕⢕⢷⢿⢿⣷⣕⢕⢕⢕⢕⢕⢕⢕⢕⢕⢕⢕⢕⢕⢕⢕⢕⢕⢕⢕⢕⢕⢕⢕⢕⢕⢕⢕⢕⢕⢕⢕⢕⢕⢱⣷⣷⢕⢕⢕⢕⣱⣷⣿⣿⣿⣿⣿⠀</a:t>
            </a:r>
            <a:br/>
            <a:r>
              <a:t>⠓⠛⠛⠛⠛⠛⠓⠑⠓⠓⠓⠑⠘⠑⠑⠓⠓⠑⠓⠛⠛⠛⠛⠛⠛⠃⠑⠑⠘⠑⠑⠑⠃⠑⠑⠓⠃⠑⠁⠑⠑⠃⠛⠓⠑⠑⠃⠘⠑⠑⠙⠘⠛⠙⠛⠛⠛⠙⠑⠑⠃⠛⠋⠑⠑⠑⠚⠛⠑⠑⠑⠑⠛⠛⠛⠛⠛⠓⠘⠛⠛⠛⠛⠛⠛⠋⠑⠑⠓⠓⠓⠛⠛⠛⠛⠛⠙⠑⠑⠑⠑⠑⠑⠑⠑⠑⠑⠑⠑⠑⠑⠑⠑⠑⠑⠑⠑⠑⠑⠑⠑⠑⠑⠑⠑⠑⠑⠑⠑⠑⠑⠛⠛⠛⠛⠛⠛⠛⠛⠛⠛⠛⠛⠛⠛⠛⠛⠛⠛⠛⠛⠛⠛⠛⠛⠛⠛⠛⠛⠛⠛⠓⠓⠓⠃⠑⠑⠑⠑⠑⠓⠓⠚⠛⠃⠑⠑⠑⠙⠙⠑⠑⠑⠘⠙⠑⠑⠑⠑⠑⠘⠙⠙⠃⠑⠑⠑⠑⠑⠑⠑⠑⠑⠑⠑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⡕⢕⢕⢕⢕⢕⢕⢕⢕⢕⢜⢝⡝⢕⢕⢕⢕⢕⢕⢕⢕⢗⢿⣿⣿⣿⣹⡿⢇⢕⢇⢕⢕⢕⢕⢕⢕⢕⢕⡝⢏⢝⢝⢏⢝⢟⢻⣿⣾⣿⢵⢯⢽⣟⣿⣷⣵⣜⣕⣕⣕⣕⣵⣕⣕⣕⣼⣷⣿⣟⣹⣱⣿⣽⣿⡿⢿⢿⢝⢝⢵⢕⡫⣝⡿⢿⢟⢻⣿⣿⣟⡟⢯⢝⢕⢜⢕⢕⢕⢕⢕⢕⢕⢕⣝⢕⢕⢜⢝⢟⢼⣿⣿⣿⣿⣟⣕⣱⢕⢕⢕⢱⢼⢷⢵⢕⢕⢕⢸⢷⣾⣯⡕⢕⢕⣕⣕⣼⡷⢷⡞⢟⣇⢜⡟⣇⢕⢜⢝⢕⢕⢕⢕⢕⢕⢕⢕⢕⢕⢕⢜⢕⢕⢕⢕⢕⢕⢕⢧⣕⢕⢕⢕⢕⢜⢟⢝⢻⢷⣷⣵⡕⢕⢕⢕⢕⢕⢕⢕⢕⢕⢕⢕⢕⢕⢕⢕⢕⢕⢕⢕⢕⢕⢕⢕⢕⢕⢕⢕⢕⢕⢕⢕⢕⢕⢕⢕⢕⢕⢕⢕⢕⠀</a:t>
            </a:r>
            <a:br/>
            <a:r>
              <a:t>⣿⣿⣿⣿⣿⣿⣿⣿⢿⢟⢏⢕⢕⢕⢕⢕⢕⢕⢕⢕⢕⢱⣕⢕⡕⢵⢕⢕⢜⣕⢕⢝⢗⢳⢇⢱⢕⢕⢕⢕⢕⢝⢕⢕⢕⢵⢵⢕⢝⢕⢗⢷⣷⣧⣷⢞⢞⢏⢝⢗⢳⢷⢷⢷⢧⣽⣼⣿⣷⣷⣵⣿⣿⣿⣿⣿⣿⣿⣿⣿⣽⣿⣽⡹⢽⣽⡿⣟⣿⣿⣿⣟⣹⣿⢵⢵⡕⢱⣕⣷⢱⣿⢗⣗⢗⣎⡕⢞⢟⢮⣽⡕⢕⢕⢕⢕⢕⢕⢕⢜⢕⢕⢕⢇⢕⢱⣷⣵⣟⢿⢿⢷⣜⢕⢽⣝⢇⢕⢕⢕⣇⣱⣜⣫⡕⢱⣵⣷⢕⢹⣕⡕⢝⢷⡕⢕⢕⢕⢕⢕⢕⢕⡕⢕⢕⢕⢱⢵⢜⢧⣾⢕⢕⠁⠑⠑⠕⠑⢕⢕⢕⢕⢱⢵⢷⡷⢇⢵⢕⢕⢕⢕⢕⢕⢕⢕⢗⢻⣿⣿⡾⣧⢕⢕⢕⢗⢕⢕⢳⢷⢧⢕⡕⢕⡕⢕⢕⢕⢕⢕⢕⢕⢕⢕⢕⢕⢕⢕⢕⢕⢕⢕⢕⢕⢕⢕⢕⢕⢕⢕⠀</a:t>
            </a:r>
            <a:br/>
            <a:r>
              <a:t>⣿⣿⣿⣿⣿⣿⡟⢕⢕⢕⢕⢕⢕⢕⢕⢕⢕⢕⢕⢕⢕⢕⢕⢜⢕⢕⢕⢕⢕⢜⢕⢵⢕⢕⢕⢱⢕⢕⢕⢕⢕⢹⢽⢽⢻⢗⢇⢱⢕⢕⢇⢕⢗⢟⣻⣟⡟⢟⢿⢕⣕⣱⣝⣻⣿⣿⣿⣿⣿⣿⣿⣿⣿⣿⢻⢿⡻⢿⡿⢿⢿⢏⢕⢟⢿⢿⡧⢼⣿⣿⢿⢟⢟⢇⢜⣜⢷⣿⣿⣿⣿⣿⣏⣽⣕⢧⢕⢕⢕⢱⢕⣕⢕⢕⢕⢱⣧⢕⢕⢕⢕⢕⢕⣹⣿⣾⣿⣿⣝⣕⢱⣱⣷⣿⣇⣕⢕⢧⡕⢗⢇⣕⣕⢕⢜⢵⣿⣵⣷⢧⢽⣿⢿⣷⣿⣿⣷⣿⣵⣕⡟⢝⢕⢕⢕⢕⡕⢕⢵⢞⢇⠑⠁⠀⠀⠀⢀⢄⢕⢱⣷⢏⣱⢗⢗⢝⢗⢇⢕⠕⢕⢕⢕⢵⢇⢕⢕⢱⣿⡧⣱⡕⢕⢱⢕⢕⢱⢎⢕⢕⢝⣝⣟⡟⢗⡗⢗⢇⢵⢵⢵⣕⢱⢵⢷⣷⡷⢷⢗⢗⢗⢕⢗⢵⢵⢵⢕⢕⢱⢵⠀</a:t>
            </a:r>
            <a:br/>
            <a:r>
              <a:t>⣿⣿⣿⢟⢟⢇⢕⢕⢕⢕⢕⢕⢕⢕⢕⢕⢕⢕⢕⢕⢕⢕⢕⢕⢕⢕⢕⢕⢕⢕⢕⢜⢕⢱⢕⢕⢱⢗⢇⢗⢕⢱⢕⢕⢕⢕⢕⢕⢕⠕⢕⢕⢕⢕⢕⢝⣝⢟⢟⢏⢻⢿⣽⣗⣟⣻⣿⣿⣿⣽⣿⣽⣵⣕⣱⣵⡕⡟⢇⢵⢵⢱⢕⢕⣱⣾⡜⢵⢵⣿⣿⣿⣾⣿⡟⢿⣿⣿⣿⣿⡿⢿⢟⢝⢕⠕⠕⠑⢕⢜⢎⢕⢻⣿⣾⣧⡕⢜⢻⣕⢱⣕⢜⢗⢕⢕⢜⢱⣽⡵⢕⢝⢗⢪⡿⢇⢳⢧⣕⣟⡟⢏⢟⢝⢕⢕⢕⢼⢿⣕⡕⢟⢻⢿⢿⣷⡏⢱⣵⣿⣇⢕⢕⢕⢎⢵⡕⢕⢕⢕⢕⢔⢑⠐⠑⢕⢕⢕⢜⢝⢕⢜⢕⢕⢕⢕⢕⢕⢕⢔⢕⢕⣼⡟⣕⡵⢕⢕⡵⢷⢝⢕⢱⢜⢕⢕⢕⢕⢕⢕⢕⢝⣿⡿⢗⢗⢇⢕⢱⢷⢾⡷⣮⡽⢝⢝⣱⣵⣵⣱⡵⢕⢕⢕⢕⢕⢕⢕⢕⢕⠀</a:t>
            </a:r>
            <a:br/>
            <a:r>
              <a:t>⣸⣿⡟⢝⢝⢕⢕⢕⢕⢕⢕⢕⢕⢕⢕⢕⢕⢕⢕⢕⢕⢕⢕⠕⢕⢕⢕⢕⢕⢕⢕⢕⢕⢕⢕⢕⢕⢕⢕⠑⠁⠑⠑⠁⠀⢀⢕⢕⠁⠀⢔⢕⢕⢕⢕⢜⢜⢕⢕⢕⢕⢜⢝⢝⢝⢕⢕⢕⢜⢝⢟⢟⢟⢟⢟⢟⢏⢹⣯⢽⣹⣿⡿⢝⢝⢝⢝⢕⢕⢕⢯⢟⢻⣇⢕⢕⣝⢹⢇⠕⢕⢕⠕⠑⠀⠀⠀⠀⠀⠜⠝⠝⠜⢝⢏⢝⢟⢺⡎⢕⢜⢝⡝⢝⢗⢕⢕⢕⢱⣵⣽⡕⢕⢱⢵⢵⢕⢕⢜⢝⢕⢕⢕⢕⢕⢕⢕⢕⢕⢜⢕⢕⣕⣱⣕⣜⢏⢕⢕⢝⢕⣵⢵⢕⢕⣕⣕⡕⢕⠑⠕⢕⢕⢔⢔⢕⢕⢕⣕⣱⢵⢕⢕⢇⢕⢕⢕⢳⣧⡱⢵⢕⢕⡕⢕⢕⢕⢕⢕⢕⢕⢗⢇⠕⢕⢕⢕⢕⢕⢕⢕⢕⢕⢕⢕⢕⢕⢕⢕⢝⢝⢝⢝⢹⡏⢕⢇⢜⢝⢝⢕⢕⢕⢕⢕⢕⢇⢕⢗⣕⠀</a:t>
            </a:r>
            <a:br/>
            <a:r>
              <a:t>⣿⣿⡟⢕⢕⢕⢕⢕⢕⢕⢕⢕⢕⢕⠕⢕⢑⠕⠕⢕⢕⢕⠔⠐⠀⢕⢕⢕⠁⠀⢕⢕⢑⠕⠑⠁⠁⠀⢀⢀⠐⠀⠀⠑⠑⠁⠀⠀⠀⠀⠁⠑⠑⠑⠑⠑⠕⠕⢕⢕⢕⢕⢕⢕⢕⢕⢕⢕⢕⢕⢕⢕⢕⢕⢕⣕⡕⢗⢣⢕⢕⢎⢕⢕⢕⢕⢕⢕⢕⢕⢕⢕⢕⢗⢕⢕⢕⠕⠁⠀⠑⠑⠀⠀⠀⠀⠀⠀⠀⠀⠀⠀⠀⠀⠁⠁⠜⢕⢟⢕⢕⢕⢜⢇⢕⢕⢕⢕⢿⡕⢜⢝⢕⢕⢝⢕⢕⢕⢕⢕⢕⢕⢕⢕⢕⢕⢕⢕⢕⢕⢕⢕⢕⢕⢕⢕⢕⢕⢕⢕⢕⢕⢕⢕⣼⢿⢎⢝⢕⢕⢕⢁⢁⢅⢕⢕⣕⡕⢕⣗⢕⣕⢕⣕⢕⣕⢕⡕⢗⢕⢜⢝⢟⢱⢵⢵⢧⡕⢕⢄⢀⠕⢔⠄⠁⠕⢕⢕⢕⢵⢧⢕⢕⢕⢕⢕⢕⢕⢕⢕⢕⢕⢕⢕⢕⢕⢕⢗⢳⢕⢕⢝⢕⢕⢕⢞⢕⢕⢕⢝⠀</a:t>
            </a:r>
            <a:br/>
            <a:r>
              <a:t>⢯⣾⣿⣷⣧⢕⢕⢕⢕⢕⢕⢑⢕⢕⠀⠄⢕⢐⢄⢔⢕⢕⢔⢄⢔⢕⢁⢕⠄⠕⠕⠑⢁⢄⢄⢔⢕⢕⠑⠀⠁⠁⠀⠀⠀⠀⠀⠀⠀⠀⠀⠀⠀⠀⠀⠀⠀⠀⠀⠀⠀⠁⠁⠁⠑⠑⠑⠑⠑⠕⠕⠕⠕⠕⢕⢕⢕⢕⢕⢕⡕⢳⣷⣕⣣⣵⣵⣱⣱⣵⢇⢕⢕⢕⢕⢕⢕⢕⢀⠀⠀⠀⠀⠁⠀⠀⠀⠀⠀⠀⠀⠀⠀⠀⠀⠀⠀⠀⠁⠁⠁⠁⠑⠑⢑⢔⢕⢕⠑⠑⠑⠕⠑⠑⠁⠁⠁⠁⠀⠀⠑⠑⠑⠑⠑⠕⢕⢜⢕⢕⢕⢕⢜⢕⢕⢕⢕⢕⢕⢕⢕⢕⢕⢕⢝⢕⢕⢕⢕⢕⢕⢑⢑⢔⢕⠘⠝⠕⠕⠑⠁⠁⠑⠑⠕⠕⠑⠑⢕⢕⠑⠕⢇⢕⢕⢕⢕⢕⢕⡕⢕⢕⢔⠀⠀⠀⠁⠕⢕⢕⢕⢕⢕⢕⢜⢟⢏⢕⢕⢕⢗⢗⣟⢕⢕⢕⢕⢕⢕⢕⢕⢕⢕⢕⢕⢕⢕⢕⢱⢷⠀</a:t>
            </a:r>
            <a:br/>
            <a:r>
              <a:t>⢕⡕⢜⢕⢕⢵⢕⢕⢕⢕⢕⢕⢑⠀⠀⠐⠕⠑⠑⢕⢕⢕⢕⢔⠑⠑⠑⠁⠀⢀⢄⢄⢔⠑⠕⠕⠀⠀⠀⠀⠀⠀⠀⠀⠀⠀⠀⠀⠀⠀⠀⠀⠀⠀⠀⠀⠀⠀⠀⠀⠀⠀⠀⠀⠀⠀⠀⠀⠀⠀⠀⠀⠀⠀⠀⠀⠀⠀⠑⠑⠝⢏⢝⢿⣿⣿⣿⣟⢏⢕⠕⠑⠕⢕⢕⢕⢕⢕⢕⢔⢔⢔⢕⢑⢁⠀⠀⠀⢀⠀⢕⠀⢀⠀⠀⠀⠀⠀⠀⠀⠀⠀⠀⠀⠑⠑⠑⠀⠀⠀⠀⠀⠀⠀⠀⠀⠀⠀⠀⠀⠀⠀⠀⠀⠀⠀⢄⢕⢕⢕⢕⢕⢕⢕⢇⢕⢕⢕⢕⢕⢕⢕⢕⢕⢕⢕⢕⢕⢕⢕⢕⢕⢕⢕⢔⢔⢔⢔⢔⢄⢔⢄⢄⢔⢕⢕⢔⢔⠕⠁⠀⠀⢔⢕⠑⠕⢕⢕⢕⢕⢕⢕⢕⢕⠁⠀⠀⠀⢕⢕⢕⢕⢕⢳⢧⣼⣷⣧⣱⣵⣾⣿⣿⣵⣾⣿⢕⢕⢕⢕⢕⢕⢕⢕⢕⢕⢕⢕⢕⢕⠀</a:t>
            </a:r>
            <a:br/>
            <a:r>
              <a:t>⢕⢧⡵⢕⠑⠁⢅⢅⢅⢕⢕⢕⢕⠐⠀⠀⢄⠔⠐⠑⠑⢄⢄⢄⢕⢔⠀⠀⠀⠐⠑⠁⠀⠀⠀⠀⠀⠀⠀⠀⠀⠀⠀⠀⠀⠀⠀⠀⠀⠀⢀⢀⢀⢀⢀⢁⢅⢕⠕⠕⠕⠕⠕⠅⢀⢀⢀⠀⠀⠀⠀⠀⠀⠀⠀⠀⠀⠀⠀⠀⠀⠀⠁⢁⢕⢜⢕⢕⠑⠁⠁⠀⠀⠀⠁⠑⠑⠑⠑⠕⠕⠕⠕⢕⢕⢕⢔⢔⢕⢕⢕⢀⠀⢕⢕⢕⢀⠀⠀⠀⠀⠀⠀⠀⠀⠀⠀⠀⠀⠀⠀⠀⠀⠀⠀⠀⠀⠀⠀⠀⠀⠀⠀⠀⠀⢔⢑⢑⠑⢕⢕⠑⠑⠑⠑⠑⠑⠁⠁⠀⠁⠁⠑⠕⠕⢕⢕⢕⢕⢕⠑⠝⢕⢕⢕⢕⢕⢕⢕⠕⠕⢕⠕⠕⠕⠕⠕⠔⠀⠀⠀⠀⠀⠁⠀⠀⠀⠀⠑⠑⠁⠀⢀⠀⠀⢀⢄⢕⢜⢕⠕⠕⢕⢕⢕⢏⢻⡟⣿⣏⣿⣿⣿⣿⡿⢇⢕⠑⠁⠁⠁⠑⢕⢕⢕⢕⢕⢕⢕⢕⠀</a:t>
            </a:r>
            <a:br/>
            <a:r>
              <a:t>⠕⢕⢕⢕⢄⢔⢕⠕⠑⠁⠀⠁⠑⠀⠔⠕⠁⠀⠀⠀⢄⢕⢅⠑⠕⢕⢄⠀⠀⠀⠀⠀⠀⠀⠀⠀⠀⢀⢀⢄⠄⠔⠐⠐⠀⠀⠀⠀⠀⠀⠀⠀⠁⠑⢕⠑⠔⠀⠀⠀⠀⠀⠀⠀⠀⠀⠀⠀⠀⠀⠀⠀⠀⠀⠀⠀⠀⠀⠀⠀⠀⠀⠀⠀⠀⠀⠁⠁⠁⠁⠁⠀⠀⠀⠀⠀⠀⠀⠐⠀⠀⠀⠀⠁⠁⠕⠕⢕⢕⢕⢕⢕⢔⢕⢕⢕⢕⢔⢔⢄⠀⠀⠀⠀⠀⠀⠀⠀⠀⢀⠀⠀⠀⠀⠀⠀⠀⠀⠀⠀⠀⠀⠀⠀⠀⠀⠁⢕⠔⠐⠁⢀⢀⠀⠀⠀⠀⠀⠀⠀⠀⠀⠀⠀⠀⠁⠑⢕⠑⠐⠄⢄⢀⠀⠀⠀⠑⠑⠁⠕⢕⢔⠄⠄⠀⠀⢅⢅⠑⠀⠀⠀⠀⠀⠀⠀⠀⠀⠀⠀⠁⠑⢕⡕⢕⢕⢕⢕⢕⢅⢄⢱⢕⢕⠕⢕⢜⢕⢏⢜⢏⢝⢏⢟⢯⢕⢕⢀⠀⢄⢄⢄⢀⠅⢕⢕⢕⢕⢕⢕⠀</a:t>
            </a:r>
            <a:br/>
            <a:r>
              <a:t>⠀⠁⠁⠀⠀⠀⠀⠀⠀⠀⠀⠀⠀⢀⠀⠀⠀⠀⢀⢀⢁⢕⢕⢀⠀⠁⢕⠀⠀⠀⠀⠀⠀⠀⠀⠀⢔⠕⠁⠀⠀⠀⠀⠀⠀⠀⢄⠄⢔⢔⢄⢄⢔⢔⢕⢕⢔⠁⠀⠀⠀⠀⠀⠀⠀⠀⠀⠀⠀⠀⠀⠀⠀⠀⠀⠀⠀⠀⠀⠀⠀⠀⠀⠀⠀⠀⠀⠀⠀⠀⠀⠀⠀⠀⠀⠀⠀⠀⠀⠀⠀⠀⠀⠀⠀⠀⠀⠀⠑⠑⠑⠑⠐⠁⢁⠁⠕⢕⢕⢕⢔⠔⠄⠄⢀⢀⠀⠀⠀⠑⠁⢐⢄⠀⠀⠀⠀⢄⠀⠀⠀⠀⠀⠀⠀⠀⠀⠁⠀⠀⠀⠀⠀⠀⠀⠀⠄⠀⠀⠀⠀⠀⠀⠀⢀⢀⠀⠑⠀⠀⠀⠀⠀⠀⠀⠀⠀⠀⠀⠀⠁⢕⢀⢀⢄⢔⢔⢁⢄⢄⢔⢕⢀⠀⠀⠀⠀⠀⠀⠀⠀⢀⢕⢕⢕⢕⢕⢕⢕⢕⢕⢕⠑⢀⠀⠀⢑⢕⢕⢕⢕⢕⢕⢕⢅⢅⢕⢕⢄⢕⢕⢕⢕⢕⢕⢕⢕⢕⢕⢕⠀</a:t>
            </a:r>
            <a:br/>
            <a:r>
              <a:t>⢕⠀⠁⠁⢀⢀⠀⠀⠀⠀⠀⠀⠀⠁⠐⠀⠀⠀⠑⠐⠁⠁⠁⠀⢄⢄⠕⠀⠀⠀⠀⠀⠀⠀⠀⢀⠑⠀⠀⠀⠀⠀⠀⠀⠀⢀⢕⢑⢕⢕⢕⠕⠕⠕⠕⠁⠁⠀⠀⠀⠀⠀⠐⠄⢀⠀⠀⠀⠀⠀⠀⠀⠀⠀⠀⠀⠀⠀⠀⠀⠀⠀⠀⠀⠀⠀⠀⠀⠀⠀⠀⠀⠀⠀⠀⠀⠀⠀⠀⠀⠀⠀⠀⠀⢄⠀⢀⢀⠀⠀⠀⠀⠀⠀⠀⠀⠀⢑⠕⠕⠕⠕⢕⢕⢕⢕⢀⢀⢁⢕⢕⢕⢕⢑⢀⢀⢀⢄⢔⠐⠀⠀⠀⠀⠀⠀⠀⠀⠀⠀⠀⢄⢕⢔⢐⢄⢀⢀⢀⢀⠀⠀⠀⠀⠁⠁⠕⠔⠅⠄⢄⢄⢀⢀⢀⠀⠀⢀⢐⢔⢔⢕⢕⢕⢕⢕⢕⢕⢕⢕⢕⢕⢕⢕⢕⢄⢄⢄⢄⢄⢔⢕⢕⢕⡕⢔⢕⢕⢕⢕⢕⢕⢔⢕⢕⢕⢕⢕⢕⢕⢕⢕⢕⢕⢕⢕⢕⢕⢕⢕⢕⢕⢕⢕⢕⢕⢕⢔⢔⢕⠀</a:t>
            </a:r>
            <a:br/>
            <a:r>
              <a:t>⢕⢕⢕⢕⠑⠁⠀⠀⠄⠀⠀⠀⠀⠀⠀⠀⠀⠀⠀⠀⢄⢄⠀⠑⠑⠁⠀⠀⠀⠀⠀⠀⠀⠀⠀⠁⠀⠀⠀⠀⠀⠀⠀⠀⠐⢕⢕⢕⢕⠐⠀⠀⠀⠀⠀⠀⠀⠀⠀⠀⠀⠀⠀⠀⠀⠁⠐⠄⠀⠀⠀⠀⠀⠀⠀⠀⠀⠀⠀⠀⠀⠀⠀⠀⠀⠀⠀⠀⠀⠀⠀⠀⠀⠀⠀⠀⠀⠀⠀⠀⠀⠀⠀⠐⢁⠑⠄⢕⢑⢄⢄⢀⢄⢄⢄⢀⠀⠄⠕⢔⠀⠀⠀⠀⠁⠀⠀⠀⠑⠕⠕⢕⢕⠕⢕⢕⢕⢕⢕⢄⢔⢔⢔⢔⠔⠔⢕⢕⢔⢔⢕⢑⠁⠀⠁⢕⢕⢕⢕⢕⢕⢕⢕⢕⢕⢕⢕⢔⢔⢕⢔⢔⢕⢕⢕⢕⢕⢅⢅⢅⢅⢕⢕⢕⢕⢕⢕⢕⢕⢕⢕⢕⢕⢔⢕⠕⠕⠕⠕⢕⢕⢕⢕⢕⢕⢕⢕⢕⢕⢕⢕⢕⢕⢕⢕⢕⢕⢕⢕⢕⢕⢕⢕⢕⢕⢕⢕⢕⢕⢕⢕⢕⢕⢕⢕⢕⢕⢑⢁⢀⠀</a:t>
            </a:r>
            <a:br/>
            <a:r>
              <a:t>⢀⢀⠀⠁⠀⠀⠀⠀⠀⠀⠀⠀⠀⠀⠀⠀⠀⠀⠀⠀⠑⠕⠑⠀⠀⠀⠀⠀⠀⠀⠀⠀⠀⠀⠀⠀⠀⠀⠀⠀⠀⠀⠀⠀⠀⠀⠁⠁⠁⠀⠀⠀⠀⠀⠀⠀⠀⠀⠀⠀⠄⠀⠀⠀⠀⠀⠀⠀⠑⠀⠀⠀⠀⠀⠀⠀⠀⠀⠀⠀⠀⠀⠀⠀⠀⠀⠀⠀⠀⠀⠀⠀⠀⠀⠀⠀⠀⠀⠀⠐⠐⠔⠄⠁⠀⠀⢀⠅⠄⢔⠑⢕⢕⢑⠑⢁⠑⠀⠀⠀⠀⠀⠀⠀⠀⠀⠀⠀⠀⠀⠀⠁⢕⠄⠕⢕⢕⢕⢕⢕⢕⢕⢕⢕⢕⢕⢕⢕⢕⢕⢕⢕⢕⢕⢕⢕⢕⢕⢕⢕⢕⢕⢕⢕⢕⢕⢕⢕⡕⢕⢕⢕⠕⢕⢕⢕⢕⢕⢕⢕⢕⢕⢕⢕⢕⢕⢕⢕⢕⢑⢕⢕⢕⢕⠕⢕⠀⠀⠑⢑⢕⢕⢕⢕⢕⢕⢕⠕⠄⢕⢕⢕⢕⢕⢕⢕⢕⢕⠑⠁⢐⠁⠅⢀⢑⠁⠑⠔⠕⢕⢀⢁⠑⠑⠑⠑⢑⠑⠁⠁⠀</a:t>
            </a:r>
            <a:br/>
            <a:r>
              <a:t>⠑⠑⠀⠀⢄⢄⢄⠀⠀⠀⠀⠀⠀⠄⠀⠀⠀⠀⠀⠀⠀⠀⠀⠀⠀⠀⠀⠀⠀⠀⠀⠀⠀⠀⠀⠀⠀⠀⠀⠀⠀⠀⠀⠀⠀⠀⠀⠀⠀⠀⠀⠀⠀⠀⠀⠀⠀⠀⠀⠀⠀⠀⠀⠀⠀⠀⠀⠀⠀⠔⢀⠀⠀⠀⠀⠀⠀⠀⠀⠀⠀⠀⠀⠀⠀⠀⠀⠀⠀⠀⠀⠀⠀⠀⠀⠀⠀⠀⠀⠀⠄⠀⠀⠁⠄⠀⠀⠀⠀⠀⠀⢕⠕⢕⢕⢔⢔⢐⠀⠀⠀⠀⠀⠀⠀⠀⠀⠀⠀⠀⠀⠀⠑⠔⢀⢁⠑⢕⢕⢕⢕⢕⢕⢕⢕⢕⢕⢕⢕⢕⢕⢕⢕⢕⢕⢕⢕⢕⢕⢕⢕⢕⢕⢕⢕⢕⢕⢕⢕⢕⢕⢕⢕⢕⢕⢕⢕⢕⢕⢕⢕⢕⢕⢕⢕⢕⢑⢑⢑⢕⢕⢕⢕⢕⢕⢕⢔⢀⢀⢕⠑⠀⠀⢕⢕⢕⢕⢔⠀⢕⢕⢕⢕⢕⢇⢕⢕⢕⢅⢅⢄⢄⢕⢕⢕⢄⢄⢀⢀⢕⢔⢕⢕⢄⢔⢔⢕⢑⢁⠑⠀</a:t>
            </a:r>
            <a:br/>
            <a:r>
              <a:t>⠀⠀⠀⠀⠕⢕⢕⢱⢄⠀⠀⠀⠀⠀⠀⠀⠀⠀⠀⠀⠀⠀⠀⠀⠀⠀⠀⠀⠀⠀⠀⠀⠀⠀⠀⠀⠀⠀⠀⠀⠀⠀⠀⠀⠀⠀⠀⠀⠀⠀⠀⠀⠀⠀⠀⠀⠀⠀⠀⠀⠀⠀⠀⠀⠀⠀⠀⠀⠀⠀⠁⠑⠔⢄⠀⠀⠀⠀⠀⠀⠀⠀⠀⠀⠀⠀⠀⠀⠀⠀⠀⠀⠀⠀⠀⠀⠀⠀⠀⠀⠀⠀⠀⠀⠀⠐⢄⠀⠀⢀⢑⠅⢔⢅⢕⠕⢕⢕⢑⢔⢀⠀⠀⠀⠀⠀⠀⠀⠀⠀⠀⠔⢔⢀⢀⠕⢕⢕⢕⢕⢕⢕⢕⢕⢕⢕⢕⢕⢄⢁⠑⠑⠕⠑⠑⠑⠕⠑⠑⠑⠑⠕⠐⢕⢕⢕⢕⢕⢕⢕⢕⢕⣕⣕⣱⡵⢕⢕⢕⢕⢕⢕⢕⢕⢕⢕⢕⢕⠕⠕⠕⢕⠕⠕⠕⠕⠑⠁⠁⠁⠑⠐⠀⠄⠑⠑⠕⠑⢀⠀⠁⠑⠑⠕⠕⠕⠕⠑⠑⠁⢁⢕⢕⢕⢕⢕⢕⢕⢕⢕⢕⢕⢕⢕⢕⠑⠑⠕⠑⢑⠀</a:t>
            </a:r>
            <a:br/>
            <a:r>
              <a:t>⠀⠄⢀⠀⠀⠑⠕⢕⢕⢔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⢁⢕⢄⢀⢁⢔⢕⠀⠑⢕⢕⢕⢕⢔⢄⢀⠀⠀⠀⠀⠀⠀⠀⢔⢔⢑⠁⠁⠑⠕⢕⢕⢕⢕⢕⢕⢕⢕⢕⢕⢕⢕⢕⢕⢕⢕⢔⢔⠀⠀⠀⠀⠀⠀⠀⠀⠀⠁⠕⢕⢕⢕⢕⢕⢕⢜⣱⣵⣼⣵⣕⣕⣕⢕⢕⢕⢝⢕⢕⢕⢕⢔⢄⢀⠀⠀⠀⠄⢄⢀⢀⢐⢀⢀⢀⢀⠐⠑⠐⠑⢀⢄⢄⢔⢄⢄⢔⢕⢕⢔⢄⢄⢕⢕⢕⢕⢕⢕⢕⢑⠁⠀⠀⠀⠁⠁⢑⢀⠀⠀⠀⠕⢕⠀</a:t>
            </a:r>
            <a:br/>
            <a:r>
              <a:t>⠀⠀⠀⠀⠀⠀⠀⠁⢕⢕⢕⠀⠀⠀⠀⠀⠀⢀⢀⠀⠀⠀⠀⠀⠀⠀⠀⠀⠀⠀⠀⠀⠀⠀⠀⠀⠀⢀⠀⠀⠀⠀⠀⠀⠀⠀⠀⠀⠀⠀⠀⠀⠀⠀⠀⠀⠀⠀⠀⠀⠀⠀⠀⠀⠀⠀⠀⠀⠀⠀⠀⠀⠀⠁⠑⠑⠕⠀⠀⢔⢄⢄⢀⢀⠀⠀⠀⠀⠀⠀⠀⠀⠀⠀⠀⠀⠀⠀⠀⠀⠀⢀⠀⠀⠀⠀⠀⠀⠁⢕⢕⢕⢕⢕⢕⢀⢀⠁⢑⠕⠄⢁⠁⠐⠀⠀⠀⠀⠀⠀⠁⠁⠀⠀⠀⠀⠀⠀⠁⠕⢕⢕⢕⢕⢕⠑⠑⠕⠕⠕⠑⠑⠑⠕⠕⠕⢔⢔⢔⢔⢄⢀⢀⠀⠀⠐⠁⠑⠕⠕⠕⠕⢕⢕⢹⢟⢻⢿⢟⣗⣜⢝⢟⢗⢼⢾⢗⡇⢕⢕⢕⢕⢕⢕⢕⢕⣕⢕⢕⢕⢕⢕⢑⢕⢔⢕⢕⢕⢑⢑⢑⢁⢕⢕⢕⢕⢑⢕⢕⠕⢕⢕⢕⢕⢕⢕⢔⢀⢔⢕⢕⢄⢐⠀⠀⠀⠀⠀⠀⠁⠀</a:t>
            </a:r>
            <a:br/>
            <a:r>
              <a:t>⠀⠀⠀⠀⠀⠀⠀⠀⠀⠁⠑⠀⠀⠀⠀⠀⠑⢕⠀⠀⠀⠀⠀⠀⠀⠀⠀⠀⠀⠀⠀⠀⠀⢀⠄⠀⠁⠀⠀⠀⠀⠀⠀⠀⠀⠀⠀⠀⠀⠀⠀⠀⠀⠀⠀⠀⠀⠀⠐⠀⠀⠀⠀⠀⠀⠀⠀⠀⠁⠀⠀⠀⠀⠀⠀⠀⠀⠀⠀⠀⠀⠀⠁⠁⠁⠀⠁⠐⠀⠀⠀⠀⠀⠁⠁⠐⠀⠀⠀⠑⠑⠕⠕⠄⢄⠀⠐⠄⠀⠀⠅⠕⢕⢕⢕⢑⠑⠕⠅⠀⠀⠀⠀⠀⠀⠀⠀⠀⠀⠀⠀⠀⠀⠀⠀⠀⠀⠀⠀⢀⠀⠑⢕⢕⢕⢕⢕⢕⢕⠐⠐⠐⠐⠐⠐⠐⠑⠑⠑⠁⠁⠁⠀⠀⠀⠀⠀⠀⠀⠀⠀⠀⠀⠁⠑⠁⠑⠑⠘⢑⢕⢕⢕⢕⢕⢕⢕⢜⢝⢕⢗⢗⢗⢗⢣⢕⢟⢟⢏⠜⠑⠅⢕⢕⢕⢕⢕⢕⢕⢕⢕⢕⢑⢁⢔⢕⢕⢕⢕⢕⢕⢕⢕⢕⢕⢕⠕⢕⢕⢕⢑⢕⠑⠐⠑⠀⠄⠀⠀⠀⠀</a:t>
            </a:r>
            <a:br/>
            <a:r>
              <a:t>⠀⠀⠀⠀⠀⠀⠀⠀⠀⠀⠀⠀⠀⠀⠀⠀⠀⠀⠀⠀⢀⢀⡀⠀⠀⠐⠐⠐⠀⠀⠀⠀⠀⠀⠀⠀⠀⠀⠀⠀⠀⠀⠀⠔⠀⠀⠀⠀⠀⠀⠀⠀⠀⠀⠀⠀⢀⠀⠀⠀⠀⠀⠀⠀⠀⠀⠀⠀⠀⠀⠀⠀⠀⠀⠀⠀⠀⠀⠀⠀⠀⠀⠀⠀⠀⠀⠀⠀⠀⠀⠀⠀⠀⠀⠀⠀⠀⠀⠀⠀⠀⠀⠀⠀⠀⠀⠀⠀⠀⠄⠀⠀⠀⠁⠁⠑⠑⠑⠔⠄⢄⠀⠀⠀⠀⠀⠀⠀⠀⠀⠀⠀⠀⠀⠀⠀⠀⠀⢀⢀⢕⢔⢕⢕⢕⢕⢕⢕⢕⢄⠀⠀⠀⠀⠀⠀⠀⠀⠀⠀⠀⠀⠀⠀⠀⠀⠀⠀⠀⠀⠀⠀⠀⠀⠀⠀⠀⢀⢔⢕⢕⢕⢁⢕⡕⢕⡕⢕⢕⢕⢕⢕⢕⢕⢑⢑⠑⠑⠀⠀⠀⠀⠀⠕⠑⠕⠁⠁⠑⠑⠕⢕⢄⢕⢑⢑⢑⢕⢕⢕⢕⢁⢕⢕⢕⢕⢕⢕⢑⠑⠀⠀⠀⠀⠀⠀⢀⢀⢐⢔⠀</a:t>
            </a:r>
            <a:br/>
            <a:r>
              <a:t>⠀⠀⠀⠀⠀⠀⠀⠀⠀⠀⠀⠀⠀⠀⠀⠀⠀⠀⠀⠀⠀⠁⠀⠀⠀⠀⠀⠀⠀⠀⠀⠀⠀⠀⠀⠀⠀⠀⠀⠀⠀⠀⠐⠀⠀⠀⠀⠀⠀⠀⠀⠀⠀⠀⠀⠀⠀⠀⠀⠀⠀⠀⠀⠀⠀⠄⠀⠀⠀⠀⠀⠀⠀⠀⠀⠐⠀⠀⢀⠀⠀⠀⠀⠀⠀⠀⠀⠀⠀⠀⠀⠀⠀⠀⠀⠀⠀⠀⠀⢀⠀⠀⠀⠀⠀⠀⠀⠀⠀⠀⠁⠐⠀⠄⠀⢀⠀⠀⠀⠀⠀⠀⠀⠀⠀⠀⠀⠀⠀⠀⠀⠀⠀⠀⠀⠀⠀⠀⢀⠁⠑⢕⠑⠅⠕⠕⠕⠕⠑⠁⠀⠀⠀⠀⠀⠀⠀⠀⠀⠀⠀⢔⢔⢔⢅⢔⢄⢔⢔⢕⢕⠐⠀⢔⢔⢔⢕⢱⢵⢵⢵⢵⢕⢕⢜⢕⢕⢕⢕⢑⠑⢕⢄⢀⢀⠕⠁⠀⠀⠀⢀⠀⠀⠀⠀⠀⠀⠀⠀⠀⠀⠄⠑⠑⢕⢕⢕⢕⢕⢕⢕⢕⢕⢕⠄⠁⠀⠀⠀⠁⠀⠀⠀⠔⢕⢕⢕⢕⢕⢕⠀</a:t>
            </a:r>
            <a:br/>
            <a:r>
              <a:t>⠀⠀⠀⠀⠀⠀⠀⠀⠀⠀⠀⠀⠀⠀⠀⠀⠀⠑⠁⠀⠀⠀⠀⠀⠀⠀⠀⠀⠀⠀⠀⠀⠀⠀⠀⠀⠀⠀⠀⢄⢔⣔⢕⢀⢀⠀⠄⢄⠔⢔⠀⠀⠀⠀⠀⠀⠀⠀⠀⠀⠀⠀⠀⠀⠀⠀⠀⠀⠀⠀⠀⠀⠀⠀⠀⠀⠀⠀⠀⠀⠀⠀⠁⠁⠀⠀⠀⠀⠀⠀⠀⠀⠀⠀⠀⠀⠀⠀⠀⠀⢅⠐⢀⠀⠀⠀⠀⠀⠀⠀⠀⠀⠀⠀⠀⠀⠀⠁⠀⢀⠐⠀⠀⠀⠀⠀⠀⠀⠀⠀⠀⠀⠀⠀⠀⠀⠀⠀⠀⠀⠀⠀⠀⠀⠀⠀⠀⠀⠀⠀⠀⠀⠀⠀⠀⠀⠀⠀⠀⢀⢔⢝⣻⢗⡗⢗⡗⢕⢕⢕⢔⣔⣵⡷⢵⢕⢹⢿⢗⢗⢗⢳⢏⢝⣕⢕⢇⢇⢔⢄⢔⠄⢅⢀⠄⠀⠄⢀⠀⠀⠄⠄⠀⠀⠐⠔⠕⠕⢔⢔⢔⢔⢔⢔⢕⠑⠕⠕⠕⠑⠀⠁⠑⠐⠄⠀⠄⠀⠀⠑⠕⢀⢀⠐⠑⠑⠁⠑⠑⠕⠀</a:t>
            </a:r>
            <a:br/>
            <a:r>
              <a:t>⠀⠔⠔⠐⢀⠁⠀⠐⠄⠀⠀⠀⠀⠀⠀⠀⠀⠀⠀⠀⠀⠀⠀⠀⠀⠀⠀⠀⠀⠀⠀⠀⠀⠀⠀⠀⠀⠀⢄⢕⢕⢷⠗⢕⢗⢱⢕⢕⠀⠀⠀⠀⠀⠀⠀⠀⠀⠀⠀⠀⠀⠀⠀⠀⠀⠀⠀⠀⠀⠀⠀⠀⠀⠀⠀⠀⠀⠀⠀⠀⠀⠀⠀⠀⠀⠀⠀⠀⠀⠀⠀⠀⠁⠀⠀⠀⠀⠀⠀⠀⠀⠀⠀⠀⠀⠀⠀⢀⠀⠀⠀⠀⠀⠀⠀⠀⠀⠀⠀⢀⠀⠀⠀⠀⠀⠀⠀⠀⠀⠀⠀⠀⠀⠀⠀⠀⠀⠀⠀⠀⠀⠀⠀⠀⠀⠀⠀⠀⠀⠀⠀⠀⠀⠀⢀⢀⢄⢔⢕⢕⢕⠕⢑⠕⠑⠕⠁⠁⠁⠁⠁⠐⢐⢑⢑⢁⢁⢑⠑⢁⠑⠕⢕⠕⢜⢕⢕⢵⢕⢑⢕⢕⠁⠑⠀⠀⠀⠀⠀⠀⠀⠀⠀⠀⠀⠀⠀⠀⢕⢕⠔⠐⠀⠁⠀⠀⠀⠀⠀⠀⠀⠀⠀⠀⠀⠀⠀⠀⠀⠀⢄⢕⢕⢕⢕⢄⢔⠀⢄⢄⠀</a:t>
            </a:r>
            <a:br/>
            <a:r>
              <a:t>⣱⣵⡄⢀⠀⠀⠁⠀⠀⠀⠀⠀⠀⠁⠀⠀⠀⠀⠀⠀⠀⠀⠀⠀⠀⠀⠀⠀⠀⠀⠀⠀⠀⠀⠁⢀⢄⠔⠁⠀⠀⠀⠕⢔⠕⢕⢕⠑⠀⠀⠀⠀⠀⠀⠀⠀⠀⠀⠀⠀⠀⠀⠀⠀⠀⠀⠀⠀⠀⠀⣀⣀⣀⣀⣀⣀⣀⣀⣀⣀⣀⣀⣀⣀⣀⣀⣀⣀⣀⣀⣀⣀⣀⣀⣀⣀⣀⣀⣀⣄⣕⣁⣀⣀⣄⣕⣔⣄⣕⣕⣔⣄⣀⣔⣀⣀⣀⣀⣀⣀⣀⣁⣁⣑⣔⣐⣔⣄⣀⣀⣀⣐⣐⣐⣐⣀⣀⣀⣀⣀⣀⣀⡀⠀⠀⠀⠀⠀⠀⠀⠀⠀⢁⢕⣕⢕⠕⢕⢕⢕⢕⢱⢷⢇⠀⠀⠁⠀⢁⢁⢁⢕⢕⢕⢕⢕⢇⢕⢕⢕⢕⢕⢅⠀⠐⠁⠑⢕⢔⢔⢄⢁⠐⠔⠀⢀⢀⠄⠀⠀⠀⠀⠀⠀⠀⠀⠀⠀⠀⠁⠀⠀⠀⠀⠀⠀⠀⠀⠀⠀⠀⠀⢀⢀⢄⢄⢄⢄⠄⢄⢕⠕⠁⠁⢁⢑⢑⠁⠕⠕⠀</a:t>
            </a:r>
            <a:br/>
            <a:r>
              <a:t>⣹⢻⢯⡕⢦⡄⠀⠀⠀⠀⠀⠀⠀⠀⠀⠀⠀⠀⠀⠀⠀⠀⠀⠀⠀⠀⠀⠀⠀⠀⠀⠀⠀⠀⠀⠀⠀⠀⠀⠀⠀⠀⠀⢀⢀⢵⢕⢔⠀⠀⠀⠀⠀⠀⠀⠀⠀⠀⠀⠀⠀⠄⠄⠀⠀⠀⠀⠁⠑⢁⣿⣿⣿⣿⣿⣿⣿⣿⣿⣿⣿⣿⣿⣿⣿⣿⣿⣿⣿⣿⣿⣿⣿⣿⣿⣿⣿⣿⣿⣿⣿⣿⣿⣿⣿⣿⣿⣿⣿⣿⣿⣿⣿⣿⣿⣿⣿⣿⣿⣿⣿⣿⣿⣿⣿⣿⣿⣿⣿⣿⣿⣿⣿⣿⣿⣿⣿⣿⣿⣿⣿⣿⣇⢀⠀⢕⢅⠀⠀⠀⠀⢐⢕⠕⢗⣕⣕⢕⢕⢕⢕⢕⢕⢕⡔⢄⢀⢀⢀⢄⢕⢕⢕⢕⢕⢕⢃⠑⠑⢕⢕⢕⢕⢕⢔⠀⠀⠀⠀⠁⠁⠁⠕⠄⠀⠀⠐⠐⠀⠀⠀⠀⠀⠀⠀⠁⠁⠐⠐⠀⠁⠀⠑⠑⠀⠁⠐⠔⠔⠔⢕⢕⠕⠕⠕⠕⠕⠑⠀⠀⠀⠀⠀⠀⠁⢀⢀⢀⢄⢄⠀</a:t>
            </a:r>
            <a:br/>
            <a:r>
              <a:t>⢿⢷⢷⢷⢾⣽⣵⡔⢄⢀⠀⠀⠀⠀⠀⠀⠀⠀⠀⠀⠀⠀⠀⠀⠀⠀⠀⠀⠀⠀⠀⠀⠀⠀⠀⠀⠀⠀⠀⠀⠄⢐⢔⢕⢕⢕⠑⠀⠀⠀⠀⠀⠀⠀⠀⠀⠀⠀⠑⠑⠀⠀⠀⠀⠀⠀⠀⠄⠀⠀⣿⣿⣿⣿⣷⢗⣔⣗⣔⢳⢟⢱⣽⢝⣽⣿⢇⢵⢵⢵⠅⢵⢵⢵⢸⣿⣿⣿⣿⠿⢟⢛⡛⠻⢿⣿⣿⣏⣍⣍⣍⡍⢍⣍⣝⣝⣝⣿⣿⡿⢑⣛⡛⢻⡇⢸⣝⣻⣿⢏⣷⢸⣿⠇⠼⠿⠿⠿⢿⣿⣿⣿⡇⢜⢇⣱⢕⢄⢕⢕⢕⣕⣕⣄⣕⡵⣼⣧⢵⢷⢕⠕⠕⢕⢕⢕⢃⠕⠈⢕⢕⢕⢝⢝⢱⢕⢕⢄⢀⠁⠑⢳⢕⢱⣕⢔⢀⠀⠀⢑⢔⢄⢄⠀⠀⠁⠀⠐⠔⢔⠄⠀⠄⠀⢀⠀⠀⠀⠀⠀⠀⠀⠀⠀⠀⠀⠀⠀⠄⠐⠔⠀⢀⢄⢀⠀⠀⠀⠀⠀⠀⠀⠀⠀⢀⢄⢕⢕⢕⣕⠀</a:t>
            </a:r>
            <a:br/>
            <a:r>
              <a:t>⣷⣿⣷⣷⣷⣿⣿⢗⢕⢜⣗⢐⠀⠀⠀⠀⠀⠀⠀⠀⠀⠀⠀⠀⠀⠀⠀⠀⠀⠀⠀⠀⠀⠀⣀⢀⠀⠄⢐⣕⢕⢗⢕⢕⢔⠁⠀⠀⠀⠀⠀⠀⠀⠀⠀⠀⠀⠀⠀⠀⠀⠀⠀⠀⠀⠀⠀⠠⠴⢔⣿⣿⣿⣿⣷⣇⣔⣆⢟⣸⣟⣃⣅⡞⢿⣿⢕⠖⠖⠖⠀⠖⠖⠖⢸⣿⣿⢏⣵⣾⡿⢱⣿⣿⣧⡜⢿⣿⣿⣿⣿⡇⢸⣿⣿⣿⣿⣿⢟⡱⣯⣝⢃⣵⡅⠅⣵⣵⣿⢔⣦⢰⡎⣱⢇⣼⠇⡇⢸⣿⣿⣿⡇⠁⠁⠁⠁⠑⠕⠕⠕⠜⠑⠕⠑⠘⠙⠋⠑⠕⠑⠀⢐⢁⠁⠁⢀⢀⢀⡔⢕⢕⢕⢕⠕⢁⠕⢕⢄⢀⠀⠀⠀⠀⠀⠁⠑⠕⠅⠁⠁⠀⠁⠀⠀⠀⠀⠀⠀⢄⢐⢀⢀⠀⠀⠀⠀⠀⠀⠀⠀⠀⠀⠀⠀⠀⠀⢀⢄⢄⢄⢔⢕⢰⢴⣔⢄⠀⠀⢐⢄⢔⢄⢁⠕⢕⢕⢝⢕⢜⠀</a:t>
            </a:r>
            <a:br/>
            <a:r>
              <a:t>⡽⢿⣷⣧⢽⢽⢽⣕⢱⢇⠙⠙⢗⣇⢔⢀⢄⢄⣀⢀⢔⢄⢀⠀⠀⠀⠀⠀⠀⠀⠀⠀⠀⠀⠀⠀⠀⢔⣼⣿⣷⢕⢕⢔⢀⠀⢀⢀⢀⠀⠀⠀⠀⠀⠀⠀⠀⠀⠀⠀⠀⠀⠀⠀⠀⠀⠀⠀⠀⠀⣿⣿⣿⣿⣿⡇⢐⣒⣒⠀⣒⣒⣒⣳⣿⣿⣛⣛⠀⣛⣛⣛⢑⣛⣛⣿⡇⢸⣿⣿⢇⣸⣿⣿⣿⡇⢸⣿⣴⣴⣴⢔⡀⢴⣴⣴⣵⣿⣿⡷⠜⣡⣾⠟⣡⣧⡘⢿⣿⠿⠟⢘⣹⡟⣱⡟⢱⡇⢸⣿⣿⣿⡇⠀⠀⠀⠀⠀⠀⠀⠀⠀⠀⠀⠀⠀⠀⠀⠀⠀⠀⠅⢅⢕⢔⢔⣄⢀⢅⢕⢕⢕⢕⢕⢔⢕⢔⢔⢕⢕⢔⢔⢄⢀⠀⠀⠀⠀⠀⠀⠀⠀⠀⠀⠀⠀⠀⠀⠑⠕⢕⢕⢕⢕⢔⢕⠀⠀⠀⢀⢀⢀⢄⢀⢄⢄⢕⢱⢵⢷⢞⣗⣗⢟⢏⢕⢕⢕⢕⢕⢕⠑⠁⠁⠀⠑⢗⢇⢕⡗⠀</a:t>
            </a:r>
            <a:br/>
            <a:r>
              <a:t>⠕⣗⣧⣼⣵⣾⣝⡏⢗⢇⢴⣵⣕⢜⢏⢟⢟⢻⢿⣿⣗⢗⢷⢶⢶⡦⢴⢴⡕⢷⢧⣔⣄⡴⡔⢕⢗⢟⣟⣟⣳⣽⣵⡵⢕⣕⢕⢕⢕⣕⢕⢔⢔⢔⢄⢄⠄⠄⠐⠔⠐⠐⠐⠁⠁⢅⠀⠀⠀⠀⣿⣿⣿⣿⣿⣇⣐⣒⣒⡀⣒⢒⣒⡚⣿⣏⣍⣍⢄⣍⣍⡍⢅⣍⣍⣹⣇⠸⠿⢏⣰⣿⣿⡿⠟⣡⣿⣿⣿⡿⢏⣴⣷⣅⢻⢿⣿⣿⣧⠔⣾⢟⣴⡞⢻⣿⡛⢦⣾⣷⣿⢸⢏⣵⡟⢡⣿⡇⢸⣿⣿⣿⡇⠀⠀⠀⠀⠀⠀⠀⠀⠀⠀⠀⠀⠀⠀⠀⠀⠀⢀⢔⢕⢕⢜⠙⠙⠕⢕⢕⣕⡵⢵⢇⢕⣵⣕⢕⢕⢕⡕⢕⢕⢕⠀⠀⠀⠀⠀⠀⠀⠀⠀⠀⠀⠀⠀⠀⠀⠀⢕⡕⢕⢱⢕⢱⢵⢕⢕⢕⣕⣕⡕⢎⢕⢕⢱⢕⠑⠝⠝⢟⢝⢵⢷⠗⢕⢗⢕⢕⢕⡕⢔⢔⢄⢄⠁⢕⡜⢝⠀</a:t>
            </a:r>
            <a:br/>
            <a:r>
              <a:t>⣄⡁⢜⣻⣿⣿⣿⣿⣳⣷⣵⣝⣝⢏⢕⢗⢳⡕⠑⢘⠋⠝⠕⠕⠕⢎⢟⢟⣿⢇⢷⢧⣵⢵⢵⢞⣵⢵⡵⣷⢞⢟⢿⢿⢿⣷⣿⢝⢟⢿⢷⣕⣱⣵⢕⢱⣵⣔⢔⢄⢔⢔⢔⢕⢄⢄⢄⢄⢔⢔⣿⣿⣿⣿⣟⣱⣿⣇⣽⣧⣽⣗⣛⣡⣿⣟⣩⣵⣷⣿⣿⣿⣷⣥⣝⣿⣿⣷⣷⣿⣿⣧⣵⣴⣾⣿⣿⣝⣥⣴⣿⣿⣿⣿⣷⣦⣌⣽⣏⣼⣿⣇⣹⣿⣅⣿⣷⣨⣿⣿⣿⣸⣿⣯⣴⣏⣙⣡⣾⣿⣿⣿⡇⠀⠀⠀⠀⠀⠀⠀⠀⠀⠀⠀⠀⠀⠀⠀⠀⠀⠀⠁⠀⢕⢄⢄⠕⠕⢕⢕⢝⢕⢜⢝⣝⣟⡳⢧⢜⢕⢽⣎⣝⣕⡕⢔⢀⢄⢄⢄⠀⠀⠐⠀⠀⠀⠀⠀⠐⠘⠙⠙⠗⢻⣧⡵⢕⢕⢕⢕⢕⢕⢕⢕⢕⢕⢕⢕⢔⠕⠁⠑⠑⠁⠁⠀⠀⠀⠀⠀⠁⠑⠕⢕⠁⠁⠀⢞⢕⢕⠀</a:t>
            </a:r>
            <a:br/>
            <a:r>
              <a:t>⠑⠙⢝⢟⢗⢟⢟⢟⢟⢏⢟⢟⢟⣿⣿⣟⣹⢕⢇⢕⢔⢔⢕⢀⠀⠐⢑⢑⢑⢄⢑⢜⢕⡱⢝⢽⢹⡟⢇⢹⣻⣿⣿⡾⢽⢝⢱⣵⡧⢵⢺⢿⢟⢟⢕⢕⣼⣷⢕⢕⢕⢕⡕⢕⢕⡕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⢅⢅⢄⢄⢕⡕⢧⢜⢏⡝⢹⢕⢗⢇⢕⢗⢝⢝⢵⢫⢝⣷⢷⢕⢀⠀⠀⠀⠀⠀⠀⠀⠀⠀⠀⠀⠀⠀⠀⠅⠜⠕⢕⢱⢧⢕⢕⢕⢕⢕⢕⢕⢕⡕⢄⡄⢄⢔⢕⢕⢔⢔⢄⢀⢀⠀⠀⠀⠀⠕⠀⢄⢔⣷⣧⢕⠀</a:t>
            </a:r>
            <a:br/>
            <a:r>
              <a:t>⣜⡏⢝⢕⢜⢕⢗⢛⢗⠕⢕⢕⢕⢇⢝⢝⠕⠑⠁⠁⢑⠑⢕⢕⢝⢕⢕⢕⣱⣕⣵⣵⢱⢕⢱⢕⢪⡕⣹⣿⣿⡗⢗⢕⢝⢕⢕⢟⢕⢕⢝⢕⣗⡷⢵⢿⢿⢗⢕⢕⢜⣕⢵⣵⣵⣼⣷⡗⢇⢔⡝⢟⣟⡟⢉⠛⠻⢟⢟⢟⢟⢟⢟⢟⡟⢛⣛⡛⢟⢟⢟⢟⡛⢟⢛⢛⢟⠟⢟⢟⢟⢟⢟⢟⢟⡏⢉⣉⡉⢝⢟⢟⢟⢟⢟⢟⢟⢟⢟⢟⢛⢛⢛⢛⢛⢛⠛⠛⠛⠛⠟⢟⢟⢟⣟⢟⢟⢟⢟⢟⢟⢟⢕⢄⢄⢀⢀⠀⠀⠀⠀⣀⡀⢄⠔⠑⠀⠀⠀⠀⠀⠀⠑⠑⠁⠁⠁⠑⢅⢅⢕⢕⢕⢕⢕⢑⢕⢵⢵⣕⢕⡕⢕⢕⢕⢕⢕⢕⢕⢕⢣⢵⡕⢷⣴⡔⢐⠀⠀⠐⠔⢕⢁⠁⠀⠀⠀⠁⠁⠀⠁⠑⠑⢕⢕⢕⢕⢕⣻⣷⣾⣿⡿⢿⣷⢳⢧⣕⡕⢔⢄⢀⢅⢕⢰⢄⠑⢜⢿⣧⠀</a:t>
            </a:r>
            <a:br/>
            <a:r>
              <a:t>⡅⠁⠀⠁⢁⢀⢀⠀⠀⠀⠁⢁⢑⢕⢕⢅⢀⠀⠀⠕⢕⢕⢕⢑⢕⣗⣪⣽⣽⣿⣿⣿⣵⣵⢵⣵⣕⣝⣻⣽⡽⢏⢝⢕⢕⣕⡝⢾⢧⣵⣵⣵⣽⣝⣕⢕⢜⢕⢳⢷⢕⢜⢕⢕⢜⢏⢝⢕⢧⣵⣽⣼⡝⢡⣾⡟⢠⠾⣼⡿⢧⢽⣽⣿⡇⢸⣿⡇⢘⢗⣉⣅⠘⣷⣼⣽⠉⣉⣍⣍⣍⣍⣍⣍⣍⣕⣸⣿⣇⣜⣍⣍⣍⣍⣍⣍⣍⣉⢝⢕⠑⠁⠕⢕⢕⡔⠓⠓⠒⡆⠀⠀⠁⢕⢕⢕⢕⢕⢵⢕⢓⣃⣑⢓⢇⢵⡕⠕⠑⠑⠀⠁⠁⡡⠕⢓⢃⣕⡓⠓⠵⣕⢄⢄⢄⢰⢕⢵⠓⢓⣑⡓⠓⠵⡕⡕⣕⣱⣵⣕⡱⠓⠓⠓⢓⠇⢕⢕⢕⢕⢕⢕⢻⢿⣿⣷⡵⢕⢔⢄⠀⠁⠑⠀⠀⠀⠀⢀⠀⠀⠀⢀⠀⠀⠑⢕⢕⢜⡻⡿⢏⢝⠕⠑⠁⠑⠑⠕⢟⢷⣧⣕⢵⢵⢵⢕⢔⢕⢝⢝⠀</a:t>
            </a:r>
            <a:br/>
            <a:r>
              <a:t>⢏⢗⢞⢿⠷⠷⠟⠋⠉⠉⠑⠑⢕⢞⢕⢗⢗⣕⡇⢕⢱⡕⢕⢇⢔⢎⢵⢕⢜⢝⢝⢝⢝⠕⠕⠜⠑⠑⠕⠕⢕⢗⢏⢟⢿⣟⣿⣼⣕⢱⢞⢿⢟⢟⣯⡝⢟⢝⢝⢕⢕⢕⢕⢱⢴⢴⢥⢅⢅⢱⠏⣅⣰⣿⠏⡰⢃⣴⣴⠈⢉⣡⣥⣵⣵⣾⣿⣿⢿⢿⠟⠛⢃⣘⢯⣹⢔⣿⣿⢟⢟⠟⢟⢟⢟⢟⢟⠟⢟⢟⢟⢟⢟⢟⢟⢟⠟⠛⢕⠕⠀⡄⠠⠵⠕⢇⣼⣿⢕⡇⠀⠀⠀⠀⠁⠁⡔⢅⣴⣾⣿⢿⢿⣿⣷⣦⡌⢣⠐⠀⠀⡠⢊⣴⣾⣿⢿⢿⢿⣿⣷⣅⠱⡕⠑⢱⢃⣴⣿⢿⢟⢿⣿⣧⡈⢿⣿⣿⣿⡟⢡⣾⡟⢠⣧⣔⣕⣕⢕⢕⢕⢗⢷⣷⣿⣿⣷⣷⢕⢕⠀⢄⢄⢀⢀⢀⢁⢕⠐⠀⠀⠀⠀⠀⠀⠀⠀⠁⠁⠁⠁⠀⠀⠀⠀⠀⠀⠀⠀⠑⢕⢏⢱⢗⢱⣕⣵⣼⣷⡕⠀</a:t>
            </a:r>
            <a:br/>
            <a:r>
              <a:t>⢏⢝⢝⢅⡐⠀⠀⠀⠀⠀⠀⠀⢑⢕⢁⠁⠁⢕⢝⢝⢕⢕⢝⢕⢕⢕⢕⢕⢕⢕⠕⠑⠀⠀⠀⠀⠀⠀⠀⠀⢅⠕⠁⠁⠐⠀⠕⠕⠑⠑⠑⠑⠕⢕⠑⠕⢕⢕⢕⢕⢝⠟⢇⢕⢱⢷⣷⣧⣕⣱⡈⢻⣿⣧⡜⢕⣾⡿⢑⢔⠘⢛⣙⣙⡝⢹⣿⡇⢕⡶⠼⠿⠷⢷⢾⢿⢕⣿⣿⢘⠛⢛⢇⣾⣿⢕⢛⢛⢛⢛⢇⣾⣿⢕⢛⢛⠛⠛⣯⢕⢔⡇⢲⣶⣾⣿⣿⣿⢕⡇⠀⠀⠀⠀⢀⡜⢠⣿⣿⢏⡕⢒⢖⢱⢝⣿⣿⡔⢣⠀⢰⢁⣾⣿⢏⡱⠓⠒⢣⡜⢻⣿⣇⠱⢀⡇⣸⣿⡇⡕⢝⢣⢜⣿⣷⠘⣝⣏⡟⢰⣿⡟⢠⣳⣿⣿⣿⣜⣝⢕⢕⢕⢕⢕⢕⢜⢻⢿⣿⣧⣴⣔⢔⢕⢕⠑⠀⠀⠀⠀⠀⠀⠀⠔⠔⢔⢄⠄⠐⠀⢀⠀⠀⠀⠀⠀⠀⠄⢔⠄⠄⢅⢕⢕⢕⢕⢹⣿⣿⣿⠀</a:t>
            </a:r>
            <a:br/>
            <a:r>
              <a:t>⢕⢝⣕⣔⣅⡕⢕⢃⢑⢐⢑⢙⢉⢅⢕⢁⠀⠀⢁⠄⠀⠀⠀⢀⢄⢡⢴⢤⢄⢅⠀⠄⠄⠀⠀⠀⠀⠀⠀⠄⢔⠄⠀⠄⠔⠐⠀⠀⠀⠀⠀⠄⠄⢔⢄⢕⢕⠱⠅⠄⠑⠐⠀⠀⠁⠁⢝⣿⢟⢟⣟⡣⡌⢻⣿⣿⠏⠄⠓⢺⢠⣤⡄⢸⡇⢸⣿⡇⢸⡇⢰⣶⡆⢕⣸⢻⢕⣿⣿⠸⠿⠿⢿⣿⣿⢿⢿⠿⠿⠿⢿⣿⣿⢿⢿⠿⠿⠀⣿⣿⣷⣵⣤⢥⢥⢕⣿⣿⢕⡇⠀⠕⢕⢕⢱⠑⣾⣿⡇⢸⢔⢄⢅⠅⢇⢸⣿⣷⠘⣔⡇⢸⣿⡟⢰⠑⠀⠀⢅⢱⢜⣿⣿⡔⢇⢕⣿⣿⢕⡇⢕⢸⠁⣿⣿⢄⣇⠎⣰⣿⢏⡰⣷⣿⣿⣿⣿⣿⣿⣿⣷⣵⣷⣵⣕⣕⡝⣷⡟⢝⢣⢕⢕⠑⠑⢔⢄⠀⠐⠀⠀⠀⠀⠀⠀⠁⠁⠀⢀⢔⢕⢕⢔⠀⠀⠀⠀⠀⠀⠀⠀⠜⠝⢕⢕⢕⢿⣿⣿⣿⠀</a:t>
            </a:r>
            <a:br/>
            <a:r>
              <a:t>⠃⠙⢙⢙⠙⢙⢙⠁⠁⠁⠑⠑⠑⠙⠑⠃⠐⠐⠪⠄⠀⠀⠁⠁⠁⠁⠁⠉⠑⠃⠑⠔⠔⠐⠐⠂⢕⠕⠐⠑⠕⢐⢀⠀⠀⠀⠀⠀⢀⢀⢄⢔⢔⢁⢀⢀⢀⠀⢀⢄⠀⢀⢄⢄⢄⢐⢑⣕⣵⡵⠿⠗⢅⣾⡟⢕⢔⢸⣿⡄⢸⣿⡇⢸⡇⢸⣿⡇⢕⡇⢸⣿⡇⢕⢺⣿⢕⣿⣿⢰⢔⢕⡇⣻⣿⣕⣑⣑⣑⣑⣕⣿⣿⢕⡗⢳⢷⣶⣿⣿⣕⡝⢟⣿⣿⠀⣿⣿⢕⡇⢄⢄⠑⠁⢸⢔⣿⣿⢇⡇⠀⠀⠀⠀⢸⢜⣿⣿⢔⡇⢕⣿⣿⡇⢸⠀⠀⢀⢕⡜⢔⣿⣿⡇⢸⡇⢹⣿⡇⢱⣄⡸⢔⣿⡿⢄⠏⣱⣿⠏⡰⠕⢚⢛⢛⠛⠻⣿⣿⣿⣿⣿⣿⣿⣿⣿⣿⣿⣧⣵⣵⣕⣕⡕⣴⣕⢅⢀⢀⢅⢱⡔⠀⠀⠀⠀⢄⠕⠕⢕⢕⢕⠑⠀⠀⠀⠀⠀⠀⠀⠀⠀⠀⠀⠁⢕⣼⡟⢹⣿⠀</a:t>
            </a:r>
            <a:br/>
            <a:r>
              <a:t>⢇⠕⠕⠜⠝⢕⢔⢔⢔⠄⠀⠀⠀⠀⠀⠔⠀⠀⠀⠀⠀⠀⠀⠀⠀⡄⢕⢀⢀⢀⣀⣀⣀⢀⢤⢴⢔⢕⢵⢕⢥⢵⢕⢔⢄⢄⢔⣕⣱⣷⣵⣷⣿⣾⣷⣷⣷⣷⣷⣷⣷⣷⣷⣷⣿⢿⢿⢿⣿⡇⢰⣷⣿⣿⣾⣿⡿⢿⣿⣇⢸⣿⡇⢸⡇⢸⣿⡇⢕⡇⢸⣿⡇⢕⢜⣿⢕⣿⡟⠸⠕⠵⠇⠘⠛⠟⠟⠟⠛⠛⠛⠛⠛⠀⠇⢕⠑⢕⢕⢜⢝⢻⢷⣵⣹⢐⣿⣿⢕⣇⢇⢕⢔⢔⢸⢕⣿⣿⢑⡇⠔⠕⠇⠔⢸⠕⣿⣿⡇⣗⢕⣿⣿⡇⢸⢕⢗⠗⢸⣵⢕⣿⣿⡇⢸⣵⡌⢻⣿⣧⣴⣴⣾⡿⢑⠕⣱⣿⠇⠕⣠⣾⡿⢿⢿⢿⣷⡅⢻⣿⣿⣿⣿⣿⣿⣿⣿⣿⣿⣿⡿⢿⢷⣷⣗⣳⣷⣵⣵⣗⡽⢿⢕⢔⢔⢔⠀⠀⠀⢔⢕⢕⠀⠀⢔⢔⠄⠀⠀⠀⠀⠀⠀⠀⠀⢱⣾⡗⢣⢜⠀</a:t>
            </a:r>
            <a:br/>
            <a:r>
              <a:t>⢵⣵⢵⣵⣼⣕⡕⢗⢔⢀⠀⠀⠀⠀⢀⠀⠀⠀⠀⠁⠁⠉⠑⠐⠑⠑⠁⠁⠁⢁⢕⠕⠈⠁⠁⠁⠁⠁⠀⠁⠁⠈⠁⠁⠑⢐⠀⠀⠁⠘⠛⠙⠁⠁⠈⠙⢿⣿⣿⣿⡿⢟⢟⠑⠀⠀⠀⠀⠐⠸⡄⢀⣀⠁⢸⣿⡇⢐⣁⢀⢸⣿⣧⣵⣵⣼⣿⣧⣵⣵⣼⣿⡇⢕⢕⢹⢕⣿⡇⠀⢰⣶⣶⣶⣷⣶⣶⣶⣶⣶⣶⣶⣶⣶⣶⠄⢱⠀⢅⢑⠑⠕⢕⢕⢹⠁⣿⣿⢕⡇⢵⢕⢕⢕⢸⠕⣿⣿⡕⡇⠀⠀⠀⠀⢸⢄⣿⣿⠕⡇⡕⣿⣿⡇⢸⠀⠀⣐⡕⢳⠕⣿⣿⡇⢸⣿⣿⣦⣥⣉⣉⣉⢡⣴⢃⣼⣿⠃⡜⢰⣿⡟⢱⣪⣵⡕⢿⣿⡔⢿⢿⣿⣿⡟⣿⣿⣿⣿⣿⣿⣷⣷⡷⢾⣿⢿⣿⣟⡻⢟⢕⢇⢕⢑⢕⢕⢕⢕⣕⣕⣱⢵⢔⢕⢕⢁⢀⠀⠀⠀⠀⠀⠀⠀⠀⠀⠑⠜⢻⣷⠀</a:t>
            </a:r>
            <a:br/>
            <a:r>
              <a:t>⣱⣕⣕⢼⢼⢿⢝⢝⢟⢷⣧⢀⢄⢐⢗⢕⢷⠗⠓⠓⠓⠓⠒⠐⠀⠀⠀⠀⠀⠀⠀⠀⠀⠀⠀⠀⠀⠀⠀⠀⠀⠀⠀⠀⠀⠀⠀⠀⠀⠀⠀⠀⠀⠀⠀⠀⠀⠀⠁⠑⠑⢑⠀⠀⠀⠀⠀⠀⠀⠀⢇⣸⣿⠀⢸⣿⡇⢜⣿⡇⠜⠿⠏⢙⡝⢹⣿⡏⢝⣙⣉⠉⠁⠱⢥⡇⢸⣿⠇⡤⣤⢤⢘⢿⣷⣕⢡⢥⣥⡥⢄⣕⣾⡿⠏⡰⠁⠀⠀⠑⠀⠀⢀⢁⢸⠀⣿⣿⢕⡏⣗⢗⢱⢵⣸⡄⣿⣿⡇⢱⠐⠂⠀⢄⡜⢸⣿⣿⢀⢇⡇⢸⣿⣧⠸⣄⢕⣕⣕⣸⢄⣿⣿⠇⡼⣿⣿⣿⣿⣷⣿⣿⡿⢑⣼⡿⢑⣼⡇⢸⣿⡇⢸⣿⣿⡇⢸⣿⡇⢱⢕⢕⣮⡕⢕⢕⢝⢹⢿⢿⢿⣿⣯⣕⡕⢞⣻⣿⣿⣿⣷⣧⣵⣷⣵⢽⢝⢕⢕⢕⢕⢕⢕⢕⢱⢕⢁⠀⢀⢀⢀⠀⠀⠀⠀⠀⠀⠀⠁⠕⠀</a:t>
            </a:r>
            <a:br/>
            <a:r>
              <a:t>⢕⢝⢻⣿⣧⣕⡕⢕⢕⢕⢕⢕⢕⢆⢕⢕⢕⠀⠀⠀⠀⠀⠀⠀⠀⠀⠀⠀⠀⠀⠀⠀⠀⠀⠀⠀⠀⠀⠀⠀⠀⠀⢀⠀⠀⠀⠀⠀⠀⠀⠀⠀⠀⠀⠀⠀⠀⠀⠀⠀⠀⠁⠀⠀⠀⠀⠀⠀⠀⢸⢀⣿⡇⠀⢸⣿⡇⠀⣿⣇⠱⠁⠁⠈⡇⢸⣿⡇⢜⢕⣾⠀⣷⡆⢸⢁⣿⡿⢄⢣⣿⣿⢕⢄⢙⢿⣷⣴⣝⣴⣾⡿⠏⡡⢎⢄⢄⢀⢀⢀⢀⡤⠼⠾⠿⢔⣿⣿⡕⠿⠿⠿⠷⡵⢵⣇⠸⣿⣷⡌⠣⢴⡴⠕⢅⣾⣿⠇⡜⢕⢱⢈⢿⣿⣔⢱⢕⢝⠽⢃⣼⣿⡟⢰⢕⢝⢜⢝⢝⢝⢟⡻⢁⣾⡿⢁⢮⣿⣧⠸⣿⣧⢜⣿⣿⢇⣼⣿⠇⣼⣿⣷⣧⣵⣵⢕⢕⢇⢕⢕⢕⢟⢟⣟⡟⢟⢟⣯⡿⢿⣯⣿⣿⢿⣻⣷⣷⣧⣵⡕⡕⢕⢕⢟⢟⢕⢕⢁⢀⢄⢁⢀⠀⠀⢔⠀⠀⠀⠀⠀⠀</a:t>
            </a:r>
            <a:br/>
            <a:r>
              <a:t>⢕⣕⢕⢼⣟⢻⣿⣿⣿⣿⣿⣿⣷⣾⣗⢗⢷⣷⣧⣔⡄⠀⠀⠀⠀⠀⠀⠀⠀⠀⠀⠀⠀⠀⠀⠀⠀⠀⠀⠄⠐⠑⠑⠀⠀⠀⠀⠀⠀⠀⠀⠀⠀⠀⠀⠀⠀⠀⠀⠀⠀⠀⠀⠀⠀⢄⢕⢔⠰⠇⠸⣿⠁⡇⢸⣿⡇⡦⠤⠤⠄⠃⠀⠀⡇⢸⣿⣇⢑⢚⢛⣰⣿⡇⠐⣼⣿⠑⠜⠓⠓⢛⣘⣍⣥⣵⣾⡿⢿⢿⣷⣧⣴⣌⣉⣑⢓⠛⠛⡎⢝⡇⣶⣶⣷⣷⣿⣿⣷⣷⣶⣶⠀⣯⣕⡜⣦⢘⢿⣿⣷⣷⣷⣷⣿⡿⠋⡔⢕⢕⢑⠱⡈⠻⣿⣷⣶⣷⣷⣿⡿⠏⡠⢇⢕⢅⢅⢕⢕⢕⡕⢁⣾⡟⢁⣎⣱⣵⣾⣔⠹⣿⣧⣵⣵⣾⣿⠏⡰⣽⢝⢝⢝⢝⢻⣷⣷⣷⣵⣼⣽⣽⣝⣝⢷⢽⣜⡕⢕⢕⡕⣝⣵⣱⣼⣼⣽⣕⢕⢜⢿⣿⣿⣿⣝⣝⣱⣵⣕⡕⢕⢕⠕⢕⢀⠀⠀⠀⠀⠀⠀</a:t>
            </a:r>
            <a:br/>
            <a:r>
              <a:t>⠁⠘⠕⢞⢻⢿⢿⡿⢝⢝⢿⣟⡟⢿⣿⣷⣷⣿⡿⢟⢝⢀⢀⠀⠀⠀⠀⠀⠀⠀⠀⢄⠀⠀⠀⠀⠀⠀⠀⠀⠀⠀⠀⠀⠀⠀⠀⠀⠀⠀⠀⠀⠀⠀⠀⠀⠀⠀⠀⢀⢀⢄⠐⠀⠀⠁⠀⠀⣈⢔⠖⠠⠜⡇⢸⢿⠇⡇⠀⠀⠀⠀⠀⠀⠱⡈⠟⠿⠿⠿⠿⠿⠟⢑⡘⠻⢃⢴⠁⢿⠿⠿⠟⠛⢋⣉⠡⢔⢖⢆⠥⢉⡙⠛⠟⠿⠿⠃⡜⢰⠕⠧⢥⡥⣥⣥⣬⣥⣥⡥⣥⢥⠤⣟⡻⣞⡕⢏⢦⢌⣉⣙⣙⣉⠡⢔⢘⠈⠜⠁⢅⢕⢜⡖⢤⢉⣉⣙⣉⢡⠔⢎⢜⢕⠕⢕⢜⠕⠕⠹⢤⠥⠥⠤⠃⢫⣵⣾⣿⣿⣷⣵⣍⣉⣉⡍⢤⢪⢿⢽⢼⣷⣧⡕⢕⡕⢕⢕⢝⢟⡿⣿⣿⣽⣽⣽⣽⣿⣟⢫⢕⢕⢗⢟⢟⣻⣿⣿⣾⣷⣿⡟⣕⡕⢜⢝⣹⣿⢇⢕⣕⢕⢄⢄⠀⢅⢄⢀⢀⢀⠀</a:t>
            </a:r>
            <a:br/>
            <a:r>
              <a:t>⢔⢄⢄⢀⢁⠁⠑⠑⠁⠀⢁⢁⢼⣕⢹⣿⣿⣿⣿⣿⣷⣷⣷⣷⢷⢧⣵⣤⣴⣔⢔⢕⢀⠀⢀⢀⠀⠀⢀⢀⢄⢀⢀⢀⢀⢀⢀⢀⠀⠀⠀⢀⢀⢀⢀⢀⢀⢄⢔⢇⢣⢕⢗⢢⠐⠐⠁⠁⠀⠀⠀⠀⠀⠓⠒⠒⠒⠃⠀⠀⠀⠀⠀⠀⢀⢌⣝⣰⢶⢖⢲⣷⣽⣷⣾⣶⣮⢞⢗⣒⣲⡆⠉⠙⢕⢕⢕⢕⢕⢇⢕⣵⡵⢯⢝⠕⢒⢒⢀⢄⠀⠀⢕⢜⢹⢿⣿⣿⣿⣿⣝⣕⢕⢕⢝⢟⢜⡱⢕⡕⢕⢇⢝⢕⢗⢳⢧⡕⢅⢁⠀⠁⠁⠁⠀⠀⠀⠁⠀⢁⣕⡕⠅⠄⠄⠀⠓⠑⠑⠈⠑⠑⠔⠄⠄⢕⢺⣿⣿⣿⣿⣿⣏⡕⢇⢕⢵⢝⡗⣳⣕⣕⣹⣿⣷⣿⣿⣿⣿⣿⣷⣿⣿⡿⢽⣽⣯⣿⣿⣇⢕⢞⢟⢟⢟⢏⢝⡝⢝⢝⢿⢿⣿⣇⣕⣜⣝⣕⣵⣾⣿⣯⣕⡵⢵⣕⢕⢕⢕⢕⠀</a:t>
            </a:r>
            <a:br/>
            <a:r>
              <a:t>⢑⢕⢕⢕⢔⢕⢕⢕⢕⢕⢄⢐⠑⢱⢾⣿⣿⣿⡗⢞⣿⣿⣿⢿⢷⡽⢷⢧⢵⢕⣝⣿⡗⢗⢗⣻⣧⡴⢱⣕⣕⣵⣗⡎⢝⢝⣯⣝⣍⣝⢝⢕⢕⣕⢑⣑⣕⣄⣅⣕⣴⢔⠑⠀⠀⠀⠀⠀⠀⠀⠀⠀⠀⠀⠀⠀⠀⠀⠀⠀⢀⢄⣴⣷⢯⢇⢕⣸⣕⣱⢱⢿⢻⢿⢿⢟⢗⢞⢟⢟⢻⢇⢔⢕⢵⢕⢕⢕⢕⡕⢕⢝⢟⢕⢕⢰⡕⢕⢕⢕⢕⠑⠁⠁⠑⠁⠜⢻⢽⢝⢿⣿⣿⣷⣵⣕⡕⢱⣼⣝⡗⢕⢕⢜⣕⢕⢗⢗⢕⠕⠀⠀⠀⢀⢄⢄⢀⠄⢕⢕⠀⠀⠀⠀⠐⠀⢄⢄⢄⢐⢰⢄⢔⢄⠄⢐⢕⣹⣿⣿⣿⣿⣿⣿⣷⣕⣜⣏⣕⣏⣽⣽⣟⣟⣝⣝⣝⣿⣿⣿⣿⣿⣿⣿⣿⣿⣿⣿⣿⣿⣇⢕⢕⢕⣷⣷⣧⣼⣷⣷⣷⣷⣿⣏⣝⣹⣽⣿⢿⡿⢿⣵⣷⣷⣷⣮⣿⣷⣾⣷⠀</a:t>
            </a:r>
            <a:br/>
            <a:r>
              <a:t>⠑⠑⢕⢕⢕⢜⢝⠙⠑⠀⠄⠄⠄⠀⠑⢕⢝⢝⣻⣷⣿⣿⣵⣵⣿⣵⣝⣝⣝⣝⢝⢝⣝⣵⣽⣿⣿⣷⣾⣿⣿⢿⢿⣟⣿⣿⣿⣿⣿⣿⣿⣧⣵⣴⣴⣵⢵⢵⢵⢕⢕⢑⠁⠀⠀⠀⠀⠀⠀⠀⠀⠀⠀⠀⢐⢀⢄⢄⢠⡴⢞⢕⣿⣿⣿⣷⣿⣿⣿⣷⣼⣿⣷⡵⠝⠑⠑⠕⠀⠀⠕⢕⢗⢑⢕⢕⢕⢕⢕⢸⣷⣷⣧⡕⢕⢕⢕⢁⠁⠑⢗⢳⡔⠀⠀⠀⠀⠐⠄⢕⢕⢜⢗⢟⢻⣿⣿⣿⣿⣿⣿⣷⣇⣱⡕⢕⢜⢇⢕⢔⢔⢔⣔⡔⢄⢀⢀⢀⢀⢔⡄⢄⢄⢄⢔⢄⣕⣄⣔⣰⣔⣕⣕⡕⣱⣱⣷⣾⡷⣼⣿⣿⣿⢿⢿⣿⣿⣿⣿⢿⣿⣿⣿⣿⣿⣿⣿⣿⣿⣿⣿⣿⣿⣿⣿⣿⣿⣿⣿⣿⣿⣿⣿⣿⣿⣧⣕⣵⡾⣿⣿⣿⣿⣿⣧⣕⣹⣕⣕⣕⢕⢕⣹⢿⢟⣕⣼⣽⣿⣿⠀</a:t>
            </a:r>
            <a:br/>
            <a:r>
              <a:t>⠄⠀⠁⠁⠅⢕⢔⢔⢄⠀⠀⠀⠀⠑⠁⠁⠁⠁⢕⢹⢯⣝⢧⣝⡿⢿⢿⣿⡿⢟⣮⣽⣽⣟⢟⢟⢟⢟⠛⠻⠯⢗⢕⢝⠙⠙⠙⠝⠝⠻⢟⢟⣿⣿⣿⣿⣿⣷⣷⣷⣗⣗⣕⢵⢕⢗⢔⢔⣲⢕⢕⠕⠑⠑⢕⡇⢕⣵⣾⡷⢕⢱⢜⢜⢟⣿⣿⢿⣿⣿⣿⢏⠑⠀⠀⠀⠀⠀⠀⠀⢀⢀⢄⣄⢅⢑⠀⠀⢕⢼⣿⣿⣿⣧⡕⢕⢱⣕⢰⣔⣔⣜⠑⠑⢔⢆⣰⣄⢄⢔⡄⢅⠀⢕⢗⢜⣾⣿⣿⣿⣿⣿⣿⣿⣿⣿⣷⣷⣕⣕⡕⢞⢟⢟⢟⢗⢗⢯⢼⢿⢝⢗⢗⢷⢾⢿⢟⢟⢟⢝⣟⢿⣿⢵⢟⣏⣏⣽⣿⢽⣿⣿⣿⣿⣿⣷⣧⣕⢕⢝⢏⢿⢯⢽⢿⣿⣿⣿⣿⣿⣿⣿⣿⣿⣿⣿⣿⣿⣿⣿⣿⣿⣿⣿⣿⣿⣿⣷⣷⣿⣿⣿⡿⢟⢟⢝⢝⡝⢝⢝⢹⢿⢿⣿⣿⣿⣿⣿⣿⣿⠀</a:t>
            </a:r>
            <a:br/>
            <a:r>
              <a:t>⠐⠀⠀⠀⠀⠀⠁⠁⠀⠀⠀⠀⠀⠀⠀⠀⠀⠀⢄⡔⢵⡜⣝⣷⣷⣕⣜⣿⣷⣼⣝⡕⢕⣵⢀⠁⠀⠀⠀⠀⠀⠀⠀⠀⠀⠀⠀⠀⠀⠀⠀⠀⠑⢝⢝⠟⠋⢹⢞⢟⣿⣟⢳⡕⢕⢕⢇⢕⢕⢕⢕⣵⢕⢔⡜⢜⣱⣼⡿⢯⣵⣵⣵⣵⡾⢿⢧⣵⣾⣿⣇⡕⢄⢄⢄⢄⢔⢕⢕⢕⢕⢕⢜⢝⢑⢁⢀⠀⠀⠀⢜⢟⢟⢏⣵⡕⣸⣽⡇⢕⢕⢕⢕⢕⢕⢕⢸⢿⢿⢟⠝⢿⢵⢵⢳⣾⣿⣿⣿⣿⡟⢹⢟⢻⣽⢻⣿⣿⣷⣮⡽⢟⢻⢷⡗⢗⢕⢕⢱⢕⢸⣜⣫⣽⣣⣕⡜⢕⡗⢗⢇⡱⣵⣾⢟⢟⣿⣿⣿⣽⣿⣿⣷⣵⣾⣿⣯⣼⣿⣽⣵⣵⣷⣷⣾⣿⣿⣿⡿⢝⢝⣝⡿⣾⣷⣾⣼⣿⣿⣿⣿⣿⣿⣟⡝⢝⣿⣿⣿⣿⣿⣟⣿⢷⢗⣗⣳⡗⢷⢷⣿⣧⣹⣿⣿⣿⣿⣿⣿⣿⠀</a:t>
            </a:r>
            <a:br/>
            <a:r>
              <a:t>⢀⠀⠀⠀⠀⠀⢀⠀⠀⠀⠀⠀⠀⠀⠀⠀⠀⠀⠀⢕⢕⢝⢝⢝⢕⢝⢕⢱⢝⢇⣕⣱⢕⢏⢇⢄⢀⠀⠀⠀⠀⠀⠀⠀⠀⣄⢤⠀⠀⠑⢃⢕⢅⢄⠀⠀⢀⢌⡱⢵⣿⣟⡱⢜⣕⢕⢕⢕⢕⢱⢕⢸⣿⢿⢿⣿⣿⣿⣿⣿⢟⢟⢝⢕⣕⣵⣾⡿⣿⡗⢝⢝⢝⣻⣷⣷⢯⢕⢝⢕⢵⣕⡕⢕⢕⢕⢕⢕⢀⠀⠀⠁⠁⠙⠛⠃⠕⠏⠕⠕⠁⠁⠑⠕⢔⢄⡀⠀⠁⠀⢄⢕⢵⣤⢰⢞⢏⢹⣏⣿⣿⡕⢕⢕⢜⢝⢧⣽⣟⢿⣯⣷⢜⢝⢕⢕⢕⢜⢝⢟⣏⡕⢱⢾⣿⡟⣏⣕⢳⢟⢻⣟⣏⣟⢷⢕⣟⡿⣿⣿⣿⣿⡿⣷⣿⣿⣿⡯⢽⢕⢕⡣⢝⢝⢝⢕⢕⢕⢕⢕⢕⢳⢾⢞⢟⣹⣿⣾⣿⡿⢿⣽⣯⣿⣿⢿⣿⣻⡿⢽⣽⣕⣕⡕⢕⢕⢜⢕⢸⢕⢝⢻⣿⣿⣟⡝⢟⢿⣿⣿⠀</a:t>
            </a:r>
            <a:br/>
            <a:r>
              <a:t>⠁⠀⠀⠀⠀⠀⠀⠁⠀⠀⢀⠀⠀⠀⠀⠀⠀⠀⠁⠁⢄⢕⠕⠑⠁⠀⢗⢷⣕⢱⢝⢝⣜⢕⢕⢹⢕⢗⢔⢴⢴⢔⠀⠀⠁⠜⢕⢑⢂⢔⣔⡕⡕⢄⢀⢀⢑⢔⢕⢕⢕⢗⢟⢇⢸⣵⣵⣷⣷⣾⣷⣿⣷⣾⣿⣿⣿⣿⢿⢿⣟⡻⣿⢏⢝⢗⢞⢟⢻⢇⢕⢕⢜⢝⢕⠜⠕⠕⠕⢕⠕⠕⠙⠝⢕⢕⠁⠑⠁⠀⠀⠀⠀⠀⠀⠀⠀⠀⠀⠀⠀⠀⠀⠀⠀⠑⠑⠛⠋⠓⠟⢏⢕⢕⢕⢱⢕⢕⢜⢿⢯⢿⣧⡕⢕⢱⢽⣿⣟⡧⢱⣜⣵⣱⡽⢕⡕⢞⢷⢷⢧⢵⢜⣕⢕⢕⢕⢕⡕⢜⢹⢿⢕⢝⢕⢕⣽⢟⢻⢿⢯⣕⣵⣼⣽⣿⣿⡷⢷⢟⢏⢕⢕⢕⢕⡕⢕⢕⡵⢗⢎⢜⢝⢝⢝⡕⢵⣝⢏⢕⢜⢕⢕⢕⢜⢹⢿⣟⣝⢟⢞⢗⢗⢜⢗⢝⢝⢱⢷⢵⢵⢮⣷⣝⣏⣽⣿⡷⢿⣿⠀</a:t>
            </a:r>
            <a:br/>
            <a:r>
              <a:t>⠔⠀⠀⠀⠀⠀⠀⢔⢕⢕⢕⢕⠔⠀⠀⠀⠀⠀⠀⠔⢕⢕⢀⠀⠀⢔⡕⢜⢟⡕⠑⠉⠁⠁⢕⢜⢝⢝⠗⢙⠗⢕⢕⢕⠀⢔⢰⢴⢕⣜⢛⢛⢝⢝⢳⠵⢗⢗⢗⢕⢕⢵⢷⢟⣟⢝⢿⣿⣿⣿⣿⣿⣿⣟⣿⣿⡟⢿⢗⢕⠜⠕⠕⢕⠕⢕⢕⠕⠑⠑⠁⠁⠁⠑⢕⢀⢀⢀⢕⢕⢄⠀⠀⠀⠀⢑⢄⢀⠀⠀⠀⠀⠀⠀⠀⠀⠀⠀⠀⠀⢀⡀⠀⠀⠀⠀⠀⠀⠀⠀⠐⢕⡕⢕⢗⢵⣵⡕⢕⢕⣿⣿⣿⣧⣕⢕⢕⢝⣿⢷⣧⡝⢟⡻⢿⣿⣿⣿⣷⣵⣗⣕⣸⢽⢷⢷⣷⢷⣿⣧⣷⣷⣷⣗⡟⣗⢕⢕⡼⢵⢗⢟⣝⢟⢟⢕⢜⢕⢕⢕⢕⢕⢕⢕⢕⢕⢕⢵⢵⢕⢕⢕⣗⢗⢕⢕⢕⢜⢝⢟⢗⢵⢷⣷⣷⣧⣵⣵⣵⣽⣧⣿⣿⣷⣾⣽⣜⣵⣵⣼⣕⢕⢜⢝⢝⢟⢟⢟⢱⣵⠀</a:t>
            </a:r>
            <a:br/>
            <a:r>
              <a:t>⠀⠄⠀⠀⠀⢄⢠⢕⢕⢕⢕⠁⠁⠀⠀⠀⠀⠀⠀⠀⢀⢁⢑⢕⢔⢕⢟⡕⡜⢔⢀⢀⢀⠄⢕⢕⠑⠑⣔⢔⢕⢕⠕⢜⢕⢕⢁⠀⠀⠀⠀⠀⠀⠀⠁⠀⠀⠑⠁⠑⠕⢕⢱⣵⣕⣵⡵⢗⣟⢿⢿⢿⣿⣿⢿⢟⢝⢕⢕⢕⢔⠀⠀⢕⢕⠀⠀⠀⠀⠀⠀⠀⠀⠀⠀⠀⠁⠁⢕⢕⢕⠀⠀⢀⢕⢕⣕⢕⢀⠀⠀⠀⠀⠀⠀⠀⠀⢀⢄⢕⢕⢑⢔⠀⠀⠀⠀⠀⠀⢀⢁⢕⢕⢕⢕⢕⢇⢕⢝⢝⢻⣿⣿⣿⣧⣷⢷⢿⢻⢧⢼⣿⣿⢿⣿⣿⣿⣿⣿⣿⣿⢿⢿⣿⣷⣿⣾⣿⣿⣿⣿⣿⣿⢷⢕⢸⣿⢟⢕⢕⡕⢕⢕⢕⢕⢕⢕⢕⢕⢕⢕⢕⢕⢕⢕⢕⢕⢕⢕⢕⡱⢾⢝⢕⢕⢕⢕⢕⢕⢕⢕⢕⢕⢝⢻⢟⢟⢟⢿⣿⣿⣿⣿⣿⣿⣿⣿⡗⢕⢝⢿⡇⢕⢕⢕⢵⢵⢕⢕⢕⠀</a:t>
            </a:r>
            <a:br/>
            <a:r>
              <a:t>⢀⠀⠀⠀⠀⠈⢕⢕⢕⢕⢕⢅⢀⠀⠀⠀⠖⢕⢕⢕⢕⡕⢕⣔⢜⢝⢧⢕⠑⠄⢕⢕⢕⢔⢕⢕⢱⢕⢕⢻⣷⢕⢕⢕⢀⠀⠁⠀⠀⠀⠀⠀⠀⠀⠀⠀⠀⠀⠀⠀⠀⠁⠕⢞⠟⠇⠕⢕⢕⢕⠕⢕⢕⢕⢕⢕⢕⢕⢕⢕⡇⢇⢕⢕⢕⢔⠀⠀⠀⠐⠐⢄⢀⢀⠀⠀⠀⢄⢕⢕⢕⢔⢱⣵⢷⣾⢾⣷⣷⣴⣔⣄⣄⣔⣔⣵⣷⣵⢗⢕⢗⢇⠔⠀⠀⢀⠀⠀⠁⠁⠁⠁⢕⢕⢕⢕⣸⢕⢕⢱⡇⣿⣿⣿⢿⢵⣕⡕⢕⢕⢕⢜⢕⢕⢸⣿⣿⣿⢿⢟⢿⢿⣳⣵⣽⡕⢕⢿⢿⣿⣿⣿⡷⢳⢕⢟⢟⢇⢕⢕⢕⢕⢕⢕⢕⢕⢕⢕⢕⢕⢕⢕⢕⢕⣱⣾⢇⢕⢕⢝⢕⢕⢕⢕⢕⢕⢕⢕⢕⢕⢕⢕⣱⢕⣕⣸⣿⣿⣿⣿⣿⣿⣷⣞⣕⣕⣺⣿⣷⣮⡿⢻⢷⣕⢕⣕⢕⢕⢕⢕⠀</a:t>
            </a:r>
            <a:br/>
            <a:r>
              <a:t>⢁⠁⠑⠔⠀⠀⠀⠁⠁⠁⠁⠀⠀⠀⠀⠀⠀⢄⢕⢱⢜⢟⢟⢟⢟⢕⢜⣱⣕⣇⣱⣗⢳⢏⢕⢕⢕⢕⢗⢷⣵⡕⢱⢕⢆⠀⢀⠀⠀⠀⠀⠀⠀⠀⠀⢀⠀⠄⠤⠄⠄⠄⠐⠐⠀⠀⠁⠁⠁⠀⠀⠁⢕⠁⠁⠁⠁⠁⠀⠑⢕⢕⢕⢕⢕⢕⢕⢕⠑⠁⢁⢜⢇⢵⢄⢀⢀⢀⢕⢕⠕⠕⢝⢅⢕⢕⢱⡵⢕⢕⣹⣿⣿⡿⢟⢕⢕⢕⡱⠿⠷⠱⠕⠕⢱⢕⢔⢴⢴⢵⠵⠳⢞⢷⢗⢧⡼⣕⡕⢕⢻⣿⡏⣻⣿⣾⢟⢟⢷⣕⣇⢕⢕⢇⣕⣕⡟⢽⣕⣿⣷⣿⣿⣿⣿⡟⢕⣵⣵⢵⢜⢇⢕⢕⢕⢕⢕⢕⢕⢕⢕⢕⢕⢕⢕⢕⢕⢕⢕⢕⢕⢕⢟⣿⢿⣷⢇⢕⢕⢕⢕⢕⢕⢕⢕⡱⣕⣱⣵⣵⣷⣾⣿⣿⣾⣿⣿⣿⣿⣿⣿⣿⣿⣿⣿⣿⣿⣿⣿⣿⣧⣧⣵⣕⢕⢕⢝⢝⢕⣾⠀</a:t>
            </a:r>
            <a:br/>
            <a:r>
              <a:t>⢕⢕⢔⠀⠀⠀⠀⠀⠀⠀⠀⠀⠀⠀⠀⠀⠀⢱⢟⢗⢷⢇⢕⢕⢕⣕⡕⢟⢷⢧⢵⢵⢕⢕⢗⢿⢗⢗⢕⣟⣿⡗⢝⢕⠝⢔⢔⢓⠐⠐⠀⠀⠀⠀⠀⠀⠀⠀⠀⠀⠀⠀⠀⠀⠀⢀⢀⣄⢄⢄⢄⣱⢜⢑⠀⠀⠀⠀⢀⢄⢕⢕⢕⣷⡧⢵⢕⢕⢔⢔⢕⣕⣵⣾⣿⣿⣿⣷⣕⣕⣔⢕⣕⡝⢕⢕⣗⡗⢗⢏⢝⢕⠁⠁⠁⠀⠀⠁⠀⠀⠀⢀⢔⢕⠕⠐⠀⠀⠀⠀⠀⠀⠀⢕⢕⢕⡞⢎⢟⢕⢱⢯⣵⣜⢵⢎⢝⢇⢕⢕⢝⢏⡏⢕⢝⢻⢿⣻⣿⡝⢝⣝⣹⢜⢟⣣⢝⢕⢕⢕⢕⢕⢕⢕⢕⢕⢕⢕⢕⢕⢕⢕⢕⢕⢕⢕⢕⢕⢕⢕⢕⣱⣼⢿⢗⢕⢕⢕⢕⢕⢕⢱⢕⢕⢕⣕⣝⡿⢟⢟⢟⢝⢟⣿⣿⣿⣿⣿⣿⣿⣿⣿⣿⣿⣿⣿⣿⣿⣿⣷⣿⣿⣿⣿⣿⣿⣿⣿⣿⣿⠀</a:t>
            </a:r>
            <a:br/>
            <a:r>
              <a:t>⢕⢕⢕⢕⠐⠀⠀⠀⠀⠀⠀⠀⠀⠀⠀⠀⠔⠑⠑⠁⠕⢑⢐⢅⢕⢕⡷⠃⠑⠀⠀⠀⢱⢕⢜⢕⢷⢾⢟⢏⢵⢁⠁⠁⠑⠑⢕⢀⠀⠀⠀⠀⠀⠀⠀⠀⠀⠀⠀⠀⠀⠀⣀⣰⡗⢞⢏⠝⢕⢱⢵⢵⢕⢅⢀⢄⢔⢔⢕⣕⣱⣵⣷⣕⢕⣕⣕⣱⢷⢟⢟⡿⣷⣷⣷⣯⡝⢹⣽⢿⢟⢟⢜⢝⢝⣝⢿⣿⣿⣿⣵⢔⢄⢄⠀⠀⠀⢀⢄⢔⠑⠑⠁⠁⠀⠀⠀⠀⠀⠀⠀⢄⢀⢕⢕⣵⣵⣵⣿⣿⡇⢜⢕⢕⢕⢕⢕⢕⢇⢕⢕⢜⣷⣵⡵⣷⣧⣿⢿⢿⢟⡻⢯⢕⢕⢕⣱⢵⣵⢕⢱⣕⢧⡕⡕⢕⢕⣕⢕⡕⢕⢕⢕⢕⢜⢕⢕⢕⢕⢞⢝⢝⢕⢕⢕⢇⢕⢕⢕⢜⢕⢕⢕⢕⢝⢝⣕⣕⣕⣕⢕⢕⢱⢜⢕⢕⢕⢝⢻⣿⣿⣿⣿⣿⣿⣿⣿⣿⣿⣿⣿⣿⣿⣿⣿⣿⣿⣿⣿⣿⠀</a:t>
            </a:r>
            <a:br/>
            <a:r>
              <a:t>⢕⢕⠕⠁⠀⠀⠀⠀⠀⠀⠀⠀⠀⠀⠀⠀⢄⢔⣵⣵⢵⣕⢱⢵⢗⢟⢕⠀⠀⠀⠄⠁⠁⠁⢕⢕⢕⢕⢇⢕⢕⢕⢝⢱⢗⢀⠀⢕⠆⠀⠁⠔⠒⢔⢔⢄⠀⠄⢄⢤⣴⢵⢿⣝⢇⢳⢕⢄⢄⢕⢕⢕⢕⡕⢕⢕⢗⢇⢞⢣⢜⢝⣽⣽⣽⣿⣽⣟⣿⣷⣷⡿⢟⢟⣿⣿⣿⣿⣿⣷⣾⣟⣿⣿⣿⣿⣟⢿⣟⣻⡟⢕⢜⢱⢕⢕⢕⢕⠑⢀⢀⢀⢔⣧⣵⢴⢷⢗⢗⢗⠞⢟⢟⢕⣗⡕⢕⢝⣿⣿⣷⡕⢕⢕⢕⣕⢕⢱⢵⣵⣇⣽⢿⢿⣻⢏⢜⢱⡵⢕⢕⢕⢕⢕⢵⢷⢕⢕⢕⢕⢕⢕⢇⢕⢣⢷⢵⢵⢕⢕⢕⢕⢕⢕⢕⢕⢕⢕⢕⢕⢕⢕⢕⢕⢕⢕⢕⢕⢕⢕⢕⢕⢕⢕⢕⢕⢕⢕⢕⢕⢕⢕⢕⢕⢕⢝⢕⢕⢕⢝⢜⢝⢿⣿⡿⢿⣿⣿⣿⣿⣿⣿⣿⣿⣿⣿⣿⣿⣿⣿⠀</a:t>
            </a:r>
            <a:br/>
            <a:r>
              <a:t>⢁⢁⠑⠀⠀⠀⠀⠀⠀⠀⠀⠀⠀⠀⠀⠐⢕⢞⢟⠋⠁⠑⢕⢵⢕⢹⢕⠁⠀⠀⠄⢤⢔⢕⢕⢕⢕⡕⢾⢟⢝⢕⢕⢄⠄⠁⠁⠀⠀⠀⠀⠁⠀⠀⠀⠀⢄⢵⢵⢱⢾⢿⢷⣾⢽⢇⢜⢕⢜⢗⢿⢏⡟⢏⢉⠉⠈⠕⢕⢜⢟⢕⢞⣿⣿⣿⣿⣿⣿⡿⣯⡕⢵⢕⢾⢿⣿⣟⢟⢟⢟⢻⣿⣿⣿⣿⣿⣼⢟⢝⢹⢽⡿⣿⢿⢷⢿⢿⢇⢕⢕⢇⣕⢜⢸⢕⠅⠀⠁⠁⠀⢀⢕⢜⡝⢜⢝⢝⢻⣿⣿⣿⣧⣕⡕⢕⢻⣼⣿⣿⣿⣵⣿⡧⣸⣵⣷⣷⡧⢵⣷⣷⣧⡕⢕⢕⢕⢕⢕⢕⢕⢕⢕⢕⢱⢕⣕⢜⢕⢕⢕⢕⢕⢕⢕⢱⣕⡕⢕⢕⢕⢕⢕⢕⣕⢱⣕⡕⢕⢕⢕⢕⢕⢕⢗⢕⢕⢕⢕⢕⢱⣕⣕⣕⢕⢕⢕⢕⢷⣾⣾⣷⣇⣜⣻⣷⣯⣝⢻⢿⣿⣿⣿⣿⣿⣿⣿⣿⣿⣿⠀</a:t>
            </a:r>
            <a:br/>
            <a:r>
              <a:t>⢕⢇⢇⢔⢔⢔⢔⣔⡔⢄⣄⣄⣔⣰⢕⢕⢄⢀⢄⢄⢀⢀⢁⢉⢕⢕⢕⢕⢄⢕⢜⢕⢕⢕⢕⢕⢕⢕⢕⢇⢕⠕⠑⠑⠁⠀⠀⠀⠀⠀⠀⠀⠀⠀⠀⠀⠀⢅⣵⡵⢵⢵⣕⡜⢟⢕⢕⢺⢝⢝⢕⢇⡕⢕⢱⢔⡔⢔⡔⢱⢗⢱⢕⣸⣿⣿⢿⣿⣿⣿⣿⣕⣕⣕⣱⡵⣟⣿⣟⢕⢗⢝⡝⢝⢟⢻⣿⡷⢕⢕⢕⠕⢕⢕⢕⡕⢕⢕⢕⢕⢱⣵⡿⢿⣷⢧⢵⢴⢄⢕⢕⣕⢕⢞⡟⢗⢗⢗⡷⣽⣿⣿⣿⣿⣟⡟⢻⣿⣿⣿⡿⢿⢿⣿⣿⡿⢿⢕⢝⢕⢱⢵⣟⢝⢕⢕⢕⢕⢕⢕⢕⣕⣕⡵⣵⡵⢕⢕⢕⢕⢕⢕⢵⢧⢳⢏⣕⢕⢕⢕⢕⢜⢎⢜⢕⢕⢕⢕⢕⢕⢕⢕⢕⢕⢕⢕⢕⢕⢕⢕⢕⢕⢕⢜⢝⢷⣧⣕⢕⢻⣿⣿⣮⣽⣯⡝⢝⢝⢟⢷⣿⣿⣿⣿⣿⣿⣿⣿⣿⣿⠀</a:t>
            </a:r>
            <a:br/>
            <a:r>
              <a:t>⢕⢕⢕⢕⢁⢁⠁⠑⠑⠁⠑⠙⠝⢟⢟⢟⢿⢞⢞⣟⣗⣗⣳⡷⢧⡗⢇⣜⣕⡵⢇⢕⢕⠕⠄⢀⠀⠀⠀⠀⠀⠀⠀⠀⠀⠀⢀⢀⣤⡴⢶⢔⢰⢴⢴⢴⢵⡾⢽⢗⢇⢕⢕⢜⢇⢕⢕⢕⢄⢄⢕⢕⢕⢕⢷⢕⢕⢕⢕⢕⢕⢱⢧⢕⢕⢕⢳⢗⡺⢟⣿⣿⣿⣿⣿⣿⣿⣿⣿⣿⣿⣿⢝⢸⣕⣜⡟⢕⢕⣕⣵⣴⣕⣷⢟⢟⢕⢕⢜⢕⢜⢝⢝⢕⢕⢝⢝⢕⢑⠕⢝⢝⢝⢝⢜⢕⣵⡵⣿⣿⣿⣿⣿⣿⣿⣿⣿⣿⣿⣿⢇⢕⢕⢕⢕⢕⢕⢕⢱⢕⢕⢕⢟⢝⢱⣵⢧⢕⣕⣱⣵⣿⣿⡕⢕⢕⢕⢕⢕⢕⢕⢕⢕⢕⢕⢕⢕⢕⢕⢕⢕⢕⢕⢕⢕⢕⢕⢕⢕⢕⢕⢕⢕⢕⢕⢕⢕⢕⢕⢕⢕⢕⢕⢕⢕⢕⢕⢕⢇⢜⢿⣿⣿⣿⣿⣿⣧⣵⡕⢕⢕⢝⢝⢝⢝⢝⢟⢝⢻⣿⠀</a:t>
            </a:r>
            <a:br/>
            <a:r>
              <a:t>⢕⢕⢕⢕⢕⢕⢄⢄⢔⢕⢱⢔⢄⠀⠀⠀⠁⢁⢕⢹⢽⢟⢇⢱⣟⢟⣻⡿⣿⡷⢕⢕⢄⠀⢀⠀⠀⠀⠀⠀⠀⠀⢀⢄⣴⣵⡾⢟⢝⢜⢕⢕⢕⢕⢕⢱⢕⢕⢕⢕⢹⢗⣵⣵⣱⢯⢗⢕⢕⢕⢱⢕⡇⢕⢕⣕⢕⢕⢗⢕⢕⢕⢕⣕⣕⣕⢜⢕⢧⣵⣿⣿⣿⣿⣿⣽⣿⢿⣿⢿⣿⣿⣯⣽⣻⣷⣾⢟⢟⢻⢟⢝⢽⢝⢝⢕⢕⠁⠁⠁⢁⢄⢕⢵⢵⢵⢵⣵⣵⣔⢔⢕⢕⢕⡕⢕⢜⢻⣾⣿⣿⣿⣿⢟⢝⢝⢏⢝⢝⢕⢇⢕⢕⢜⢇⢕⢕⣕⡕⢕⢕⢕⢕⢕⢕⣿⢳⣧⣕⣕⢝⣟⡻⢿⢟⡷⢕⢕⢕⢕⢕⢕⢕⢕⢕⢕⢕⢕⢕⢕⢕⢕⢕⢕⢕⢕⢕⢕⢕⢕⢕⢕⢕⢕⢕⢕⢕⢕⢕⢕⢕⢕⢕⢕⢕⢕⢕⢕⢕⢕⢕⢜⢿⡫⢝⢝⢕⢕⢕⢕⢝⢻⢷⣕⢣⢵⢕⢕⣿⣿⠀</a:t>
            </a:r>
            <a:br/>
            <a:r>
              <a:t>⢕⢕⠁⠁⠁⠁⠁⠑⢕⢕⢕⢕⢕⣱⡖⢕⣵⣵⢵⢵⢗⡗⢞⢯⢿⣿⡿⢟⢪⢟⢕⢕⢔⢁⠁⠀⠀⠀⢀⢄⢅⣰⣵⣿⣿⣿⡷⢧⢕⢣⢱⢕⢕⢄⢔⢕⢇⢱⣾⡇⢕⢱⢽⢝⢹⣿⣿⢿⣧⢷⢗⢕⢳⢵⡵⢷⣵⣵⣽⣷⣾⣧⢕⣗⣫⣵⣷⣵⣿⣿⣿⣿⣿⣿⣿⣿⣿⣷⣿⣧⣿⣿⣇⣕⡿⢿⢿⢕⢕⡕⢕⣵⣵⣵⣕⣕⣔⣄⣄⣔⣕⣕⣵⣵⡻⢟⡟⢷⢿⣿⣿⡎⢕⢕⢕⢕⣕⢕⣿⣿⣿⣿⡿⢇⡕⢕⢕⢕⢕⢕⢕⢕⢕⢕⢕⢕⢕⢕⡜⢕⢕⡵⢕⢕⢕⣗⣜⢸⢿⡿⢿⢿⣗⢕⢜⢕⢕⢕⢕⢕⢕⢕⢕⢕⢕⢕⢕⢕⢕⢕⢕⢕⢕⢕⢕⢕⢕⢕⢕⢕⢕⢕⢕⢕⢕⢕⢕⢕⢕⢕⢕⢕⢕⢕⢕⢕⢕⢕⢕⢕⣵⣵⡵⢕⢕⢕⢕⢕⢵⣵⣕⢕⢇⢕⢞⢗⢗⣸⣿⣿⠀</a:t>
            </a:r>
            <a:br/>
            <a:r>
              <a:t>⠕⠐⠄⠔⢔⢄⢄⢀⢀⢱⢕⢼⢷⣞⣇⡕⢕⢜⢕⣜⣇⣕⣕⢱⡞⢟⢳⡕⢕⢕⢕⢕⢕⢕⢕⢵⢲⡾⢗⢺⢽⢻⣏⣽⡇⢕⢇⢱⢵⢵⣇⢽⢕⢕⢕⢕⢕⢇⢻⡷⡗⢝⢟⢟⢯⢝⢕⣜⣝⣎⣝⣹⣱⣵⣝⣮⣿⣿⣿⣿⣷⣷⣼⣿⣿⣿⣿⣿⣿⣿⣿⣿⣿⣿⣿⣿⣫⣹⣵⢿⡿⢕⢝⢝⢕⢕⢕⢕⢕⢕⢕⢕⢕⢕⣕⣕⢕⢕⢧⢽⢿⣗⢕⣵⣵⣱⡝⢳⣾⣿⣿⣿⣷⣷⣿⣿⣿⣿⣿⣿⣿⢿⢇⢕⢕⢕⢕⢕⢕⢕⢕⢕⢕⢕⢕⢇⢕⢇⢕⢕⢕⢕⢕⢾⣾⢿⢏⢗⢿⢷⡕⢕⢟⡇⢕⢕⢕⢕⢕⢕⢕⢕⢕⢕⢕⢕⢕⢕⢕⢕⢕⢕⢕⢕⢕⢕⢕⢕⢕⢕⢕⢕⢣⢕⣷⣷⣧⢕⢕⢕⢕⢕⢕⢕⢕⢕⢳⢕⢕⢸⣿⣿⣿⣕⣕⣵⣕⣕⣵⡜⢕⢜⢕⢕⢕⢕⢜⢝⡟⢻⠀</a:t>
            </a:r>
            <a:br/>
            <a:r>
              <a:t>⢔⢄⢄⢘⢟⢗⢟⠇⢗⢗⢗⢝⢟⢇⢝⢝⢝⢕⢾⣿⣿⣿⡿⣿⢷⢷⢞⢜⣧⢗⢜⡕⢕⣕⣵⢎⢕⢕⢕⢕⢕⢻⡏⢝⢝⢝⢕⣕⣵⣕⣸⣗⢕⢕⢝⣻⡿⢿⣿⣏⢕⢕⢇⢕⢕⢕⢕⢝⡿⢝⣹⣽⣯⣽⣿⣿⢿⣿⣿⣿⣿⣿⣇⣕⣵⣾⣿⣿⣿⣿⣿⣿⣿⣿⢿⡿⢿⢇⢝⢜⢕⢕⢕⢕⢕⢕⢕⢕⢕⣕⢕⢕⢕⢜⢕⢕⢕⢕⢕⢕⢕⢜⢕⢜⢕⡱⢕⢞⢕⣿⣿⣿⣿⣿⣯⣿⡕⢕⢜⣹⣿⣿⣿⣷⣧⣕⡕⣕⢕⢕⢕⢕⢕⢕⢕⢕⢕⢕⢕⢱⣵⣕⣕⣾⣿⢷⣷⣧⡕⢝⣳⣵⡇⢕⢕⢕⢕⢕⢕⢕⢕⢕⢕⢕⢕⢕⢕⢕⢕⢕⢕⢕⢕⢕⢕⢕⢕⢕⢕⢕⢕⢕⢱⢇⢕⢕⢕⢕⢕⢕⢕⢕⢕⢜⢕⢕⢕⢕⢕⢜⢝⢝⢝⢟⢝⢕⢕⢝⢝⢝⢝⢕⢇⢱⢵⢱⣕⢕⣕⣵⠀</a:t>
            </a:r>
            <a:br/>
            <a:r>
              <a:t>⣿⣟⡕⣵⢵⢕⢱⣵⣕⣕⣕⣔⣰⣔⣕⣕⣕⣕⣕⣗⢇⢕⢜⢟⣕⣸⡵⢜⣿⡾⣿⣧⣵⣿⢏⢕⢕⢕⢕⢕⢕⣾⣿⡧⣧⢕⢟⢏⢕⢻⢿⢏⢕⣱⡞⢏⢕⣇⣕⣕⣕⡕⢱⢕⢕⢕⢕⢕⢕⣱⣿⣿⢿⣿⣿⣿⣿⣵⣿⣿⣿⣿⣿⣿⣿⣿⣿⣿⣿⣿⢿⣿⣿⡿⢕⢕⢕⢕⢕⢕⢕⢕⢕⢕⢕⢕⢱⣕⣝⣿⣷⡵⢗⢗⢇⢕⢕⢕⢕⢕⢕⢕⢕⢕⢕⢕⢝⢇⢝⢝⢻⢷⢿⣟⢟⣻⡇⢕⢕⢿⣿⣿⣿⣿⣿⣿⣿⣿⣿⣧⣵⣕⣕⣕⣱⣵⣗⣗⣵⡵⣮⣾⣷⣷⣷⣷⣿⡟⢕⢕⢜⢟⡿⢷⢇⣕⡕⢕⢕⢕⢕⢕⢕⢕⢕⢕⢕⢕⢕⢕⢕⢕⢕⢕⢕⢕⢕⢕⢕⢕⢕⢕⢕⢕⢕⢕⢕⢕⢕⢕⢕⢕⢕⢕⢕⢕⢕⢕⢕⢕⢕⢕⢕⢕⢕⢕⢕⢕⢕⢕⢕⢕⢕⢕⣕⣵⣾⣿⣿⣿⠀</a:t>
            </a:r>
            <a:br/>
            <a:r>
              <a:t>⠙⠙⠝⠕⢗⢳⢿⣿⣿⣿⣿⣿⣟⣟⡟⣝⣝⣽⣝⣽⣷⣷⣾⣿⣿⣯⣽⣿⣯⢼⢟⢟⢏⢕⢕⢕⢕⢕⢕⢕⢸⣿⣏⢕⢟⢕⢕⢕⢕⡇⢕⢕⢕⣿⢕⢕⣵⣼⣿⣿⣿⣷⣸⣧⣕⢕⢕⢕⢕⢝⢿⣿⡜⢻⣿⣿⣿⢟⢿⣿⣿⣿⣿⣿⣿⣿⣿⣿⢟⢻⣿⡝⢝⢕⢕⢕⢕⡕⢕⣷⣷⣵⣕⣱⣿⢿⢟⢟⢏⢕⢕⢕⢕⢕⢕⢕⢕⢕⢕⢕⢕⢕⢕⢕⢕⢕⢕⢕⢕⢧⢕⢱⣷⣿⣿⣷⣵⣵⣵⣾⣿⣿⣿⣿⣿⣿⣿⣿⣿⣿⣿⣿⡿⢿⢝⢏⢕⣕⣵⣿⣿⣿⣿⣿⣫⢜⢕⢕⢕⢕⢞⢇⢕⢕⢕⡜⢕⢕⢕⢕⣕⣕⣕⢕⢕⢕⢕⢕⢕⣕⣕⢕⢕⢕⢕⢕⢕⢕⢕⢕⢕⢕⢕⢕⢕⢕⢕⢕⢕⢕⢕⢕⢕⢕⢕⢕⢕⢕⢕⢕⢕⢕⢕⢕⢕⢕⢕⢕⢕⢕⢕⢕⢕⢕⢜⣿⣿⣿⣿⣿⠀</a:t>
            </a:r>
            <a:br/>
            <a:r>
              <a:t>⢄⢄⢄⢄⢄⣁⢁⢁⣁⣕⣜⢝⢝⢝⢟⢟⢿⣿⣿⣿⣿⣿⣿⣿⣿⡿⢇⣕⢕⢕⢱⢕⢕⢕⢕⢕⢱⢷⢕⢕⢕⢹⣿⢟⢕⢕⢕⢣⢕⢕⡕⢕⣸⣿⣇⣵⣿⣿⢿⣿⣿⣷⡿⢿⢿⢕⢕⣕⣷⢕⢳⢟⢻⣷⣿⢜⢝⡧⢳⢿⣿⣿⣿⣿⣿⡿⣿⣿⣗⣞⢕⣕⡱⢕⢕⣕⣿⡿⢾⡿⢿⢟⢗⢝⢕⢕⢕⢕⢕⢕⢕⢕⢕⢕⢕⢕⢕⢕⢕⢕⢕⢕⢕⢕⢕⢕⢕⢕⢕⢜⢕⣿⣿⣿⣿⣿⣿⣿⣿⣿⣿⣿⣿⣿⣿⣿⣿⣿⣿⣿⣿⣯⣇⣱⣵⣷⣷⣿⣿⣿⣿⣟⢏⡝⢝⢕⢕⢕⢕⢕⢕⢕⢕⡕⢹⢽⢼⢏⡕⢜⣕⣕⣱⣵⣵⣕⡕⢕⢷⢿⣿⣷⣕⢕⢕⢕⢕⢕⢕⢕⢕⢕⢕⢕⢕⢕⢕⢕⢕⢕⢕⢕⢕⢕⢕⢕⢕⢕⢕⢕⢕⢕⢕⢕⢕⢕⢱⣷⣷⢕⢕⢕⢕⣱⣷⣿⣿⣿⣿⣿⠀</a:t>
            </a:r>
            <a:br/>
            <a:r>
              <a:t>⠓⠛⠛⠛⠛⠛⠓⠑⠓⠓⠓⠑⠘⠑⠑⠓⠓⠑⠓⠛⠛⠛⠛⠛⠛⠃⠑⠑⠘⠑⠑⠑⠃⠑⠑⠓⠃⠑⠑⠑⠑⠃⠛⠓⠑⠑⠃⠘⠑⠑⠙⠘⠛⠙⠛⠛⠛⠙⠑⠑⠃⠛⠋⠑⠑⠑⠚⠛⠑⠑⠑⠑⠛⠛⠛⠛⠛⠓⠘⠛⠛⠛⠛⠛⠛⠋⠑⠑⠓⠓⠓⠛⠛⠛⠛⠛⠙⠑⠑⠑⠑⠑⠑⠑⠑⠑⠑⠑⠑⠑⠑⠑⠑⠑⠑⠑⠑⠑⠑⠑⠑⠑⠑⠑⠑⠑⠑⠑⠑⠑⠑⠛⠛⠛⠛⠛⠛⠛⠛⠛⠛⠛⠛⠛⠛⠛⠛⠛⠛⠛⠛⠛⠛⠛⠛⠛⠛⠛⠛⠛⠛⠛⠓⠓⠃⠑⠑⠑⠑⠑⠓⠓⠚⠛⠃⠑⠑⠑⠙⠙⠑⠑⠑⠘⠙⠑⠑⠑⠑⠑⠘⠙⠙⠃⠑⠑⠑⠑⠑⠑⠑⠑⠑⠑⠑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⡕⢕⢕⢕⢕⢕⢕⢕⢕⢕⢜⢝⡝⢕⢕⢕⢕⢕⢕⢕⢕⢞⢿⣿⣿⣿⣹⡿⢇⢕⢇⢕⢕⢕⢕⢕⢕⢕⢕⡝⢏⢝⢝⢏⢝⢟⢻⣿⣿⣿⢵⢯⢽⣟⣿⣷⣵⣜⣕⣕⣕⣕⣵⣕⣕⣕⣼⣷⣿⣟⣹⣱⣿⣽⣿⡿⢿⢿⢝⢝⢵⢕⡫⣝⡿⢿⢟⢻⣿⣿⣟⡻⢯⢝⢕⢜⢕⢕⢕⢕⢕⢕⢕⢕⣝⢕⢕⢜⢝⢟⢼⣿⣿⣿⣿⣟⣕⡱⢕⢕⢕⢱⢼⢷⢵⢕⢕⢕⢹⢷⣾⣯⡕⢕⢕⣕⣕⣼⡷⢷⡞⢟⣇⢜⡟⣇⢕⢜⢝⢕⢕⢕⢕⢕⢕⢕⢕⢕⢕⢕⢜⢕⢕⢕⢕⢕⢕⢕⢧⣕⢕⢕⢕⢕⢜⢟⢝⢻⢷⣷⣵⡕⢕⢕⢕⢕⢕⢕⢕⢕⢕⢕⢕⢕⢕⢕⢕⢕⢕⢕⢕⢕⢕⢕⢕⢕⢕⢕⢕⢕⢕⢕⢕⢕⢕⢕⢕⢕⢕⢕⢕⢕⠀</a:t>
            </a:r>
            <a:br/>
            <a:r>
              <a:t>⣿⣿⣿⣿⣿⣿⣿⣿⢿⢟⢏⢕⢕⢕⢕⢕⢕⢕⢕⢕⢕⢱⣕⢕⡕⢵⢕⢕⢜⣕⢕⢝⢗⢷⢇⢕⢱⢕⢕⢕⢕⢝⢕⢕⢕⢵⢵⢕⢝⢕⢗⢷⣷⣧⣷⢞⡞⢏⢝⢟⢳⢷⢷⢷⢧⣽⣼⣿⣷⣷⣵⣿⣿⣿⣿⣿⣿⣿⣿⣿⣽⣿⣽⡹⢽⣽⡿⣟⣿⣿⣿⣟⣹⣿⢵⢵⡕⢕⣕⣷⢱⣿⢗⣗⢗⣎⡕⢞⢟⢮⣽⡕⢕⢕⢕⢕⢕⢕⢕⢜⢕⢕⢕⢇⢕⢱⣷⣵⣟⢿⢿⢷⣜⢕⢽⡝⢇⢕⢕⢕⣇⣵⣜⣫⡕⢱⣵⣷⢕⢹⣕⡜⢝⢷⡕⢕⢕⢕⢕⢕⢕⢕⡕⢕⢕⡕⢱⢵⢜⢧⡾⢕⢕⠁⠑⠕⢕⠕⠕⢕⢕⢕⢱⢵⢷⡷⢇⢵⢕⢕⢕⢕⢕⢕⢕⢕⢗⢻⣿⣿⡾⣧⢕⢕⢕⢗⢕⢕⢳⢧⢧⢕⡕⢕⡕⢕⢕⢕⢕⢕⢕⢕⢕⢕⢕⢕⢕⢕⢕⢕⢕⢕⢕⢕⢕⢕⢕⢕⢕⢕⠀</a:t>
            </a:r>
            <a:br/>
            <a:r>
              <a:t>⣿⣿⣿⣿⣿⣿⡟⢕⢕⢕⢕⢕⢕⢕⢕⢕⢕⢕⢕⢕⢕⢕⢕⢜⢕⢕⢕⢕⢕⢜⢕⢵⢕⢕⢕⢱⢕⢕⢕⢕⢕⢹⢽⢽⢿⢗⢇⢱⢕⢕⢇⢕⢗⢟⣟⣟⡟⢟⢿⢕⣕⣱⣝⣻⣿⣿⣿⣿⣿⣿⣿⣿⣿⣿⢻⢿⡻⢿⡿⢿⢿⢏⢕⢟⢿⢿⡧⢼⣿⣿⢿⢟⢟⢇⢜⣸⢷⣿⣿⣿⣿⣿⣏⣸⣕⢧⢕⢕⢕⢱⢕⣕⢕⢕⢕⢱⣧⢕⢕⢕⢕⢕⢕⣹⣿⣾⣿⣿⣝⣕⢱⣳⣷⣿⣇⣕⢗⢧⡕⢗⢇⣕⣕⢕⢜⢽⣿⣵⣷⢧⢽⣿⢿⣷⣿⣿⣷⣯⣵⣕⡟⢝⢕⢕⢕⢕⡕⢕⢵⢞⢏⠑⠁⠀⠀⠀⠀⢄⢕⢱⣷⢏⣱⢗⢗⢝⢗⢇⢕⠕⢕⢕⢕⢵⢇⢕⢕⢱⣿⡧⣱⣕⢕⢕⢕⢕⢱⢎⢕⢕⢝⣝⣟⡟⢗⡗⢗⢇⢵⢵⢵⢕⢱⢵⢷⣷⡷⢷⢗⢗⢗⢕⢗⢱⢵⢵⢕⢕⢱⢵⠀</a:t>
            </a:r>
            <a:br/>
            <a:r>
              <a:t>⣿⣿⣿⢟⢟⢇⢕⢕⢕⢕⢕⢕⢕⢕⢕⢕⢕⢕⢕⢕⢕⢕⢕⢕⢕⢕⢕⢕⢕⢕⢕⢜⢕⢱⢕⢕⢕⢗⢇⢗⢕⢱⢕⢕⢕⢕⢕⢕⢕⠕⢕⢕⢕⢕⢕⢝⣝⢟⢟⢏⢻⢿⣽⣗⣟⣻⣿⣿⣿⣽⣿⣽⣵⣕⣱⣵⡇⡟⢇⢵⢵⢱⢕⢕⣱⣾⡜⢵⢵⣿⣿⣿⣾⣿⡿⢿⣿⣿⣿⣿⣿⢿⢟⢝⢕⠕⠕⠑⢕⢜⢎⢕⢻⣿⣾⣧⣕⢜⢟⣕⢱⣕⢜⢗⢕⢕⢜⢸⣽⡵⢕⢝⢗⢺⢿⢇⢳⢧⣜⣟⡟⢏⢟⢝⢕⢕⢕⢮⢏⣕⡕⢟⢿⢿⢿⣷⡏⢹⣵⣿⣇⢕⢕⢕⢎⢱⡕⢕⢕⢕⢕⢔⢕⠐⠑⢕⢕⢕⢜⢝⢕⢜⢕⢕⠕⢕⢕⢕⢕⢔⢕⢕⣼⡟⣕⡵⢕⢕⡵⢷⢝⢕⢸⢜⢕⢕⢕⢕⢕⢕⢕⢝⣿⡿⢷⢷⢇⢕⢱⢵⢾⢿⣮⡽⢝⢝⣕⣵⣵⣱⡕⢕⢕⢕⢕⢕⢕⢕⢕⢕⠀</a:t>
            </a:r>
            <a:br/>
            <a:r>
              <a:t>⣸⣿⡟⢝⢕⢕⢕⢕⢕⢕⢕⢕⢕⢕⢕⢕⢕⢕⢕⢕⢕⢕⢕⠕⠕⢕⢕⢕⢕⢕⢕⢕⢕⢕⢕⢕⢕⢕⢕⠑⠁⠑⠕⠁⠀⢀⢕⢕⠁⢀⢔⢕⢕⢕⢕⢜⢕⢝⢝⢕⢕⢜⢝⢝⢝⢕⢕⢕⢜⢝⢟⢟⢟⢟⢟⢟⢏⢹⣯⢽⣹⣿⡿⢝⢝⢝⢝⢕⢕⢕⢯⢟⢻⣇⢕⢕⣝⢹⢇⠕⢕⢕⠕⠑⠀⠀⠀⠀⠀⠜⠝⠝⠜⢝⢏⢝⢟⢺⡎⢕⢜⢝⡝⢝⢗⢕⢕⢕⢱⡵⣽⡕⢕⢱⢵⢵⢱⢕⢜⢝⢕⢕⢕⢕⢕⢕⢕⢕⢕⢜⢕⢜⣕⣱⣕⣜⢏⢕⢕⢝⢕⣵⢵⢕⢕⣕⣕⡕⢕⠑⠕⢕⢔⢕⢔⢕⢕⢕⣕⣱⡵⢕⢕⢇⢕⢕⢕⢳⣧⡱⢵⢕⢕⡕⢕⢕⢕⢕⢕⢕⢕⢗⢇⠕⢕⢕⢕⢕⢕⢕⢕⢕⢕⢕⢕⢕⢕⢕⢕⢝⢝⢝⢝⢹⣯⢝⢇⢜⢝⢝⢕⢕⢕⢕⢕⢕⢇⢕⢗⣕⠀</a:t>
            </a:r>
            <a:br/>
            <a:r>
              <a:t>⣿⣿⡟⢕⢕⢕⢕⢕⢕⢇⢕⢕⢕⢕⠕⢕⢕⠕⠕⢕⢕⢕⠔⠐⠀⢕⢕⢕⠁⠀⢕⢕⠑⠕⠑⠁⠁⠀⢀⢀⠐⠀⠐⠑⠁⠁⠀⠀⠀⠀⠁⠑⠑⠑⠑⠑⠕⠕⢕⢕⢕⢕⢕⢕⢕⢕⢕⢕⢕⢕⢕⢕⢕⢕⢕⣕⡕⢗⢳⢕⢕⢎⢕⢕⢕⢕⢕⢕⢕⢕⢕⢕⢕⢗⢕⢕⢕⠕⠑⠀⠑⠑⠀⠀⠀⠀⠀⠀⠀⠀⠀⠀⠀⠀⠁⠁⠜⢕⢞⢕⢕⢕⢜⢇⢕⢕⢕⢕⢿⡕⢜⢝⢕⢕⢝⢕⢕⢕⢕⢕⢕⢕⢕⢕⢕⢕⢕⢕⢕⢕⢕⢕⢕⢕⢕⢕⢕⢕⢕⢕⢕⢕⢕⢕⣼⢿⢎⢝⢕⢕⢕⢁⢁⢅⢕⢕⣕⣕⢕⣗⢕⣕⢕⣕⢕⢕⢕⡕⢗⢕⢜⢝⢟⢱⢵⢵⢧⡕⢕⢄⢐⠕⢔⠄⠁⠕⢕⢕⢕⢵⡧⢕⢕⢕⢕⢕⢕⢕⢕⢕⢕⢕⢕⢕⢕⢕⢕⢗⢣⢕⢕⢕⢕⢕⢵⢞⢕⢕⢕⢝⠀</a:t>
            </a:r>
            <a:br/>
            <a:r>
              <a:t>⢯⣾⣿⣷⣧⢕⢕⢕⢕⢕⢕⢑⢕⢕⠀⠄⢕⢐⢄⢔⢕⢕⢔⢄⢔⢕⢁⢕⠄⠕⠕⠑⢁⢄⢄⢔⢕⢕⠑⠀⠁⠁⠀⠀⠀⠀⠀⠀⠀⠀⠀⠀⠀⠀⠀⠀⠀⠀⠀⠀⠀⠁⠁⠁⠑⠑⠑⠑⠑⠕⠕⠕⠕⠕⢕⢕⢕⢕⢕⢕⡕⢳⣷⣕⣣⣵⣵⣱⣱⣵⢇⢕⢕⢕⢕⢕⢕⢕⢀⠀⠀⠀⠀⠑⠀⠀⠀⠀⠀⠀⠀⠀⠀⠀⠀⠀⠀⠀⠁⠁⠁⠁⠑⠑⢑⢔⢕⢕⠑⠑⠑⠕⠑⠑⠁⠁⠁⠁⠀⠀⠑⠑⠑⠑⠑⠑⢕⢜⢕⢕⢕⢕⢜⢕⢕⢕⢕⢕⢕⢕⢕⢕⢕⢜⢝⢕⢕⢕⢕⢕⢕⢑⠑⢔⢕⠘⠝⠕⠕⠑⠁⠁⠑⠑⠕⠕⠑⠑⢕⢕⠑⠕⢇⢕⢕⢕⢕⢕⢕⡕⢕⢕⢄⠀⠀⠀⠁⠕⢕⢕⢕⢕⢕⢕⢜⢿⢏⢕⢕⢕⢱⢗⣗⢕⢕⢕⢕⢕⢕⡕⢕⢕⢕⢕⢕⢕⢕⢕⢱⢷⠀</a:t>
            </a:r>
            <a:br/>
            <a:r>
              <a:t>⢕⡕⢜⢕⢕⢵⢕⢕⢕⢕⢕⢕⢑⠁⠀⠐⠕⠕⠑⢕⢕⢕⢕⢔⠑⠑⠑⠁⠀⢀⢄⢄⢕⠑⠑⠕⠀⠀⠀⠀⠀⠀⠀⠀⠀⠀⠀⠀⠀⠀⠀⠀⠀⠀⠀⠀⠀⠀⠀⠀⠀⠀⠀⠀⠀⠀⠀⠀⠀⠀⠀⠀⠀⠀⠀⠀⠀⠀⠑⠑⠝⢏⢝⢿⣿⣿⣿⣝⢏⢕⠕⠑⠕⢕⢕⢕⢕⢕⢕⢔⢔⢔⢕⢑⢀⠀⠀⠀⢀⠀⢕⠀⢀⠀⠀⠀⠀⠀⠀⠀⠀⠀⠀⠀⠑⠑⠑⠀⠀⠀⠀⠀⠀⠀⠀⠀⠀⠀⠀⠀⠀⠀⠀⠀⠀⠀⢄⢕⢕⢕⢕⢕⢕⢕⢇⢕⢕⢕⢕⢕⢕⢕⢕⢕⢕⢕⢕⢕⢕⢕⢕⢕⢕⢕⢔⢔⢔⢄⢔⢄⢔⢄⢄⢔⢕⢔⢔⢕⠕⠁⠀⠀⢔⢕⠑⠕⢕⢕⢕⢕⢕⢕⢕⢕⠁⠀⠀⠀⢕⢕⢱⢕⢵⢳⣧⣵⣷⣧⣱⣵⣾⣿⣿⣵⣾⣿⢕⢕⢕⢕⢕⢕⢕⢕⢕⢕⢕⢕⢕⢕⠀</a:t>
            </a:r>
            <a:br/>
            <a:r>
              <a:t>⢕⢧⡵⢕⠑⠁⢅⢅⢅⢕⢕⢕⢕⠐⠀⠀⢄⠔⠐⠑⠑⢄⢄⢄⢕⢄⠀⠀⠀⠐⠑⠁⠀⠀⠀⠀⠀⠀⠀⠀⠀⠀⠀⠀⠀⠀⠀⠀⠀⠀⢀⢀⢀⢀⢀⢁⢅⢕⠕⠕⠕⠕⠕⠅⢀⢀⠀⠀⠀⠀⠀⠀⠀⠀⠀⠀⠀⠀⠀⠀⠀⠀⢁⢁⢕⢜⢕⢕⠑⠁⠁⠀⠀⠀⠁⠑⠑⠑⠑⠕⠕⠕⠕⢕⢕⢕⢔⢔⢕⢕⢕⢀⠀⢕⢕⢕⢀⠀⠀⠀⠀⠀⠀⠀⠀⠀⠀⠀⠀⠀⠀⠀⠀⠀⠀⠀⠀⠀⠀⠀⠀⠀⠀⠀⠀⢕⢑⢑⠑⢕⢕⠑⠕⠑⠁⠑⠑⠁⠁⠀⠁⠁⠑⠕⢕⢕⢕⢕⢕⢕⠕⠝⢕⢕⢕⢕⢕⢕⢕⠕⠕⠕⠕⠕⠕⠕⠕⠔⠀⠀⠀⠀⠀⠁⠀⠀⠀⠀⠑⠑⠁⠀⢀⠀⠀⢀⢄⢕⢜⢕⢕⠕⢕⢕⢕⢏⢻⡿⣿⣏⣿⣿⣿⣿⡿⢇⢕⠕⠁⠁⠑⠑⢕⢕⢕⢕⢕⢕⢕⢕⠀</a:t>
            </a:r>
            <a:br/>
            <a:r>
              <a:t>⠕⢕⢕⢕⢄⢔⢕⠕⠁⠁⠀⠁⠑⠀⠕⠕⠁⠀⠀⠀⢄⢕⢅⠑⠕⢕⢀⠀⠀⠀⠀⠀⠀⠀⠀⠀⠀⢀⢀⢄⠄⠔⠐⠐⠀⠀⠀⠀⠀⠀⠀⠀⠁⠑⢕⠕⠐⠀⠀⠀⠀⠀⠀⠀⠀⠀⠀⠀⠀⠀⠀⠀⠀⠀⠀⠀⠀⠀⠀⠀⠀⠀⠀⠀⠀⠀⠁⠁⠁⠁⠁⠀⠀⠀⠀⠀⠀⠀⠐⠀⠀⠀⠀⠁⠁⠕⠕⢕⢕⢕⢕⢕⢔⢕⢕⢕⢕⢔⢔⢄⠀⠀⠀⠀⠀⠀⠀⠀⠀⢀⠀⠀⠀⠀⠀⠀⠀⠀⠀⠀⠀⠀⠀⠀⠀⠀⠁⢕⠐⠐⠁⢀⢀⠀⠀⠀⠀⠀⠀⠀⠀⠀⠀⠀⠀⠁⠕⢕⠑⠐⠄⢀⢀⠀⠀⠀⠑⠑⠁⠔⢕⢔⠄⠄⠀⠀⢅⢅⠑⠀⠀⠀⠀⠀⠀⠀⠀⠀⠀⠀⠀⠑⢕⡕⢕⢕⢕⢕⢕⢅⢄⢱⢕⢕⠕⢕⢜⢕⢏⢝⢟⢝⢏⢻⢯⢕⢕⠀⠀⢀⢄⢄⢀⠕⢕⢕⢕⢕⢕⢕⠀</a:t>
            </a:r>
            <a:br/>
            <a:r>
              <a:t>⠀⠀⠁⠀⠀⠀⠀⠀⠀⠀⠀⠀⠀⢀⠀⠀⠀⠀⢀⢀⢁⢕⢔⢄⠀⠁⢕⠀⠀⠀⠀⠀⠀⠀⠀⠀⢔⠕⠁⠀⠀⠀⠀⠀⠀⠀⢄⠄⢔⢔⢄⢄⢔⢔⢕⢕⢔⠀⢀⠀⠀⠀⠀⠀⠀⠀⠀⠀⠀⠀⠀⠀⠀⠀⠀⠀⠀⠀⠀⠀⠀⠀⠀⠀⠀⠀⠀⠀⠀⠀⠀⠀⠀⠀⠀⠀⠀⠀⠀⠀⠀⠀⠀⠀⠀⠀⠀⠀⠑⠑⠑⠑⠐⠑⢁⠑⠕⢕⢕⢕⢔⠔⠄⠄⢀⢀⠀⠀⠀⠑⠁⢐⢄⠀⠀⠀⠄⢄⢀⠀⠀⠀⠀⠀⠀⠀⠀⠀⠀⠁⠀⠀⠁⠀⠀⠄⠀⠀⠀⠀⠀⠀⠀⠀⠀⠀⠀⠑⠀⠀⠀⠀⠀⠀⠀⠀⠀⠀⠀⠀⠁⢕⢀⢀⢀⢔⢔⢁⢄⢄⢔⢕⢀⠁⠀⠀⠀⠀⠀⠀⠀⢀⢕⢕⢕⢕⢕⢕⢕⢕⢕⢕⠑⢄⠀⠐⢑⢕⢕⢕⢕⢕⢕⢕⢅⢅⢕⢅⢄⢕⢕⢕⢕⢕⢕⢕⢕⢕⢕⢕⠀</a:t>
            </a:r>
            <a:br/>
            <a:r>
              <a:t>⢕⠀⠁⠁⢀⢀⠀⠀⠀⠀⠀⠀⠀⠁⠐⠀⠀⠀⠑⠐⠁⠁⠁⠀⢄⢄⠕⠀⠀⠀⠀⠀⠀⠀⠀⢀⠑⠀⠀⠀⠀⠀⠀⠀⠀⢀⢕⢑⢕⢕⢕⢕⠕⠑⠕⠁⠁⠀⠀⠀⠀⠀⠐⠄⢀⠀⠀⠀⠀⠀⠀⠀⠀⠀⠀⠀⠀⠀⠀⠀⠀⠀⠀⠀⠀⠀⠀⠀⠀⠀⠀⠀⠀⠀⠀⠀⠀⠀⠀⠀⠀⠀⠀⠀⢄⠀⢀⢀⠀⠀⠀⠀⠀⠀⠀⠀⠁⢁⠕⠕⠕⠕⢕⢕⢕⢕⢀⢀⢁⢕⢕⢕⢕⢁⢀⢀⢀⢄⢕⠐⠀⠀⠀⠀⠀⠀⠀⠀⠀⠀⠀⢄⢕⢕⢄⢄⢀⢀⢀⠀⠀⠀⠀⠀⠁⠁⠕⠕⠅⠄⢄⢄⢀⢀⢀⠀⠀⢀⢐⢔⢔⢕⢕⢕⢕⢕⢕⢕⢕⢕⢕⢕⢕⢕⢕⢄⢄⢄⢄⢄⢔⢕⢕⢕⡕⢔⢕⢕⢕⢕⢕⢕⢔⢕⢕⢕⢕⢕⢕⢕⢕⢕⢕⢕⢕⢕⢕⢕⢕⢕⢕⢕⢕⢕⢕⢕⢕⢔⢔⢕⠀</a:t>
            </a:r>
            <a:br/>
            <a:r>
              <a:t>⢕⢕⢕⢕⠑⠁⠀⠀⠄⠀⠀⠀⠀⠀⠀⠀⠀⠀⠀⠀⢄⢄⠀⠑⠑⠁⠀⠀⠀⠀⠀⠀⠀⠀⠀⠁⠀⠀⠀⠀⠀⠀⠀⠀⠐⢕⢕⢕⢕⠐⠀⠀⠀⠀⠀⠀⠀⠀⠀⠀⠀⠀⠀⠀⠀⠁⠐⠄⠀⠀⠀⠀⠀⠀⠀⠀⠀⠀⠀⠀⠀⠀⠀⠀⠀⠀⠀⠀⠀⠀⠀⠀⠀⠀⠀⠀⠀⠀⠀⠀⠀⠀⠀⠐⢁⠑⠄⢕⠑⢔⢄⢄⢄⢄⢄⢀⠀⠅⠕⠐⠀⠀⠀⠀⠁⠀⠀⠀⠑⠕⠕⢕⢕⠕⢕⢕⢕⢕⢕⢄⢔⢔⢔⢔⠔⠔⠕⢕⢕⢔⢔⢑⢁⠀⠁⠕⢕⢕⢕⢕⢕⢕⢕⢕⢕⢕⢕⢔⢔⢔⢔⢔⢕⢕⢕⢕⢕⢅⢅⢕⢅⢕⢕⢕⢕⢕⢕⢕⢕⢕⢕⢕⢕⢔⢕⠕⠕⠕⠕⢕⢕⢕⢕⢕⢕⢕⢕⢕⢕⢕⢕⢕⢕⡕⢕⢕⢕⢕⢕⢕⢕⢕⢕⢕⢕⢕⢕⢕⢕⢕⢕⢕⢕⢕⢕⢕⢕⢑⢁⢀⠀</a:t>
            </a:r>
            <a:br/>
            <a:r>
              <a:t>⢐⢀⠀⠁⠀⠀⠀⠀⠀⠀⠀⠀⠀⠀⠀⠀⠀⠀⠀⠀⠑⠕⠑⠀⠀⠀⠀⠀⠀⠀⠀⠀⠀⠀⠀⠀⠀⠀⠀⠀⠀⠀⠀⠀⠀⠀⠁⠁⠁⠀⠀⠀⠀⠀⠀⠀⠀⠀⠀⠀⠄⠀⠐⠀⠀⠀⠀⠀⠁⠀⠀⠀⠀⠀⠀⠀⠀⠀⠀⠀⠀⠀⠀⠀⠀⠀⠀⠀⠀⠀⠀⠀⠀⠀⠀⠀⠀⠀⠀⠐⠐⠔⠄⠁⠀⠀⢀⠅⠄⢔⠕⢕⢕⢑⠑⢁⠑⠀⠀⠀⠀⠀⠀⠀⠀⠀⠀⠀⠀⠀⠀⠁⢕⠄⠕⢕⢕⢕⢕⢕⢕⢕⢕⢕⢕⢕⢕⢕⢕⢕⢕⢕⢕⢕⢕⢕⢕⢕⢕⢕⢕⢕⢕⢕⢕⢕⢕⢕⡕⢕⢕⢕⠕⢕⢕⢕⢕⢕⢕⢕⢕⢕⢕⢕⢕⢕⢕⢕⢕⢑⢕⢕⢕⢕⢕⢕⠀⠀⠑⢑⠕⢕⢕⢕⢕⢕⢕⠅⠄⢕⢕⢕⢕⢕⢕⢕⢕⢕⠑⠁⠅⠁⢔⢀⠑⠁⠑⠐⠔⢕⠀⢁⠑⠑⠑⠑⢑⠑⠁⠁⠀</a:t>
            </a:r>
            <a:br/>
            <a:r>
              <a:t>⠑⠑⠀⠀⢄⢄⢀⠀⠀⠀⠀⠀⠀⠄⠀⠀⠀⠀⠀⠀⠀⠀⠀⠀⠀⠀⠀⠀⠀⠀⠀⠀⠀⠀⠀⠀⠀⠀⠀⠀⠀⠀⠀⠀⠀⠀⠀⠀⠀⠀⠀⠀⠀⠀⠀⠀⠀⠀⠀⠀⠀⠀⠀⠀⠀⠀⠀⠀⠀⠔⢀⠀⠀⠀⠀⠀⠀⠀⠀⠀⠀⠀⠀⠀⠀⠀⠀⠀⠀⠀⠀⠀⠀⠀⠀⠀⠀⠀⠀⠀⠄⠀⠀⠁⠄⠀⠀⠀⠀⠀⠀⢕⠕⢕⢕⢔⢔⠐⠀⠀⠀⠀⠀⠀⠀⠀⠀⠀⠀⠀⠀⠀⠑⠔⢀⢁⠑⢕⢕⢕⢕⢕⢕⢕⢕⢕⢕⢕⢕⢕⢕⢕⢕⢕⢕⢕⢕⢕⢕⢕⢕⢕⢕⢕⢕⢕⢕⢕⢕⢕⢕⢕⢕⢕⢕⢕⢕⢕⢕⢕⢕⢕⢕⢕⢕⢕⢑⢑⢑⢕⢕⢕⢕⢕⢕⢕⢔⢀⢀⢕⠑⠀⠀⢕⢕⢕⢕⢔⠀⢕⢕⢕⢕⢕⢗⢕⢕⢕⢄⢄⢀⢀⢕⢕⢕⢄⢄⠀⢀⢕⢕⢕⢕⢄⢔⢔⢕⢑⢁⠑⠀</a:t>
            </a:r>
            <a:br/>
            <a:r>
              <a:t>⠀⠀⠀⠀⠕⢕⢕⢱⢄⠀⠀⠀⠀⠀⠀⠀⠀⠀⠀⠀⠀⠀⠀⠀⠀⠀⠀⠀⠀⠀⠀⠀⠀⠀⠀⠀⠀⠀⠀⠀⠀⠀⠀⠀⠀⠀⠀⠀⠀⠀⠀⠀⠀⠀⠀⠀⠀⠀⠀⠀⠀⠀⠀⠀⠀⠀⠀⠀⠀⠀⠁⠑⠔⢄⠀⠀⠀⠀⠀⠀⠀⠀⠀⠀⠀⠀⠀⠀⠀⠀⠀⠀⠀⠀⠀⠀⠀⠀⠀⠀⠀⠀⠀⠀⠀⠐⢀⠀⠀⢀⢑⠅⢔⢅⢕⠕⠕⢕⢑⢄⠀⠀⠀⠀⠀⠀⠀⠀⠀⠀⠀⠔⢔⢀⢀⠕⢕⢕⢕⢕⢕⢕⢕⢕⢕⢕⢕⢕⢄⢁⠑⠑⠕⠑⠑⠑⠑⠑⠑⠑⠑⠕⠐⢕⢕⢕⢕⢕⢕⢕⢕⢕⣕⣕⣕⡵⢕⢕⢕⢕⢕⢕⢕⢕⢕⢕⢕⢕⠕⠕⠕⢕⠕⠕⠕⠕⠑⠁⠅⠁⠑⠐⠀⠄⠑⠑⠕⠑⢀⢀⠁⠑⠑⠕⠕⠕⠕⠕⠑⠁⢀⢕⢕⢕⢕⢕⢕⢕⢕⢕⢕⢕⢕⢕⢕⠑⠑⠕⠑⢑⠀</a:t>
            </a:r>
            <a:br/>
            <a:r>
              <a:t>⠀⠀⢀⠀⠀⠑⢕⢕⢕⢔⠀⠀⠀⠀⠀⠀⠀⠀⠀⠀⠀⠀⠀⠀⠀⠀⠀⠀⠀⠀⠀⠀⠀⠀⠀⠀⠀⠀⠀⠀⠀⠀⠀⠀⠀⠀⠀⠀⠀⠀⠀⠀⠀⠀⠀⠀⠀⠀⠀⠀⠀⠀⠀⠀⠀⠀⠀⠀⠀⠀⠄⠀⠀⠑⢕⠄⠀⠀⠀⠀⠀⠀⠀⠀⠀⠀⠀⠀⠀⠀⠀⠀⠀⠀⠀⠀⠀⠀⠀⠀⠀⠀⠀⠀⠀⠀⠑⢅⢔⢄⢀⢀⢔⢕⠀⠑⢅⢕⢕⢕⢄⠄⢀⠀⠀⠀⠀⠀⠀⠀⢔⢕⢑⠁⠁⠑⠕⢅⢕⢕⢑⢕⢕⢕⢕⢕⢕⢕⢕⢕⢕⢕⢕⢔⢔⠀⠀⠀⠀⠀⠀⠀⠀⠁⠁⠕⢕⢕⢕⢕⢕⢕⢝⣱⣵⣾⣵⣕⣕⣕⢕⢕⢕⢝⢕⢕⢕⢕⢔⢄⢀⠀⠀⠀⠀⢄⢀⢄⢀⢀⢀⢀⢀⠐⠐⠐⠑⢀⢄⢄⢔⢄⢄⢔⢕⢔⢔⢄⢄⢕⢕⢕⢕⢕⢕⢕⢑⠁⠀⠀⠀⠁⠁⢑⢄⠀⠀⠀⠕⢕⠀</a:t>
            </a:r>
            <a:br/>
            <a:r>
              <a:t>⠀⠀⠀⠀⠀⠀⠀⠑⢕⢕⢔⠀⠀⠀⠀⠀⠀⢀⢀⠀⠀⠀⠀⠀⠀⠀⠀⠀⠀⠀⠀⠀⠀⠀⠀⠀⠀⢀⠀⠀⠀⠀⠀⠀⠀⠀⠀⠀⠀⠀⠀⠀⠀⠀⠀⠀⠀⠀⠀⠀⠀⠀⠀⠀⠀⠀⠀⠀⠀⠀⠀⠀⠀⠁⠑⠑⠕⠀⠀⢔⢄⢄⢀⢀⠀⠀⠀⠀⠀⠀⠀⠀⠀⠀⠀⠀⠀⠀⠀⠀⠀⢀⠀⠀⠀⠀⠀⠀⠁⢕⢕⢕⢕⢕⢕⢀⢀⠁⢑⠕⠄⢁⠁⠐⠀⠀⠀⠀⠀⠀⠁⠁⠀⠀⠀⠀⠀⠀⠁⢕⢕⢕⢕⢕⠕⠑⠕⠕⠕⠕⠑⠑⠑⠕⠑⠕⢔⢔⢔⢔⢄⠀⢀⠀⠀⠐⠁⠐⠕⠕⠕⠕⢕⢕⢹⢟⢻⢿⢟⣗⣜⢝⢟⢗⢼⢾⢗⡇⢕⢕⢕⢕⢕⢕⢕⢕⣕⢕⢕⢕⢕⢕⢑⢕⢔⢕⢕⢕⢕⢑⢑⢁⢕⢕⢕⢕⢑⢕⢕⢕⢕⢕⢕⢕⢕⢕⢔⢀⢔⢕⢕⢄⠀⠀⠀⠀⠀⠀⠀⠁⠀</a:t>
            </a:r>
            <a:br/>
            <a:r>
              <a:t>⠀⠀⠀⠀⠀⠀⠀⠀⠀⠁⠑⠀⠀⠀⠀⠀⠑⢕⠀⠀⠀⠀⠀⠀⠀⠀⠀⠀⠀⠀⠀⠀⠀⢀⠄⠀⠁⠀⠀⠀⠀⠀⠀⠀⠀⠀⠀⠀⠀⠀⠀⠀⠀⠀⠀⠀⠀⠀⠀⠀⠀⠀⠀⠀⠀⠀⠀⠀⠁⠀⠀⠀⠀⠀⠀⠀⠀⠀⠀⠀⠀⠀⠁⠁⠁⠁⠁⠐⠀⠀⠀⠀⠀⠁⠁⠐⠀⠀⠁⠑⠑⠕⠕⠄⢄⢀⠐⠀⠀⠀⠅⢑⢕⢕⢕⢑⠑⠕⠅⠀⠀⠀⠀⠀⠀⠀⠀⠀⠀⠀⠀⠀⠀⠀⠀⠀⠀⠀⠀⢀⠁⠑⢕⢕⢕⢕⢕⢕⢕⠐⠐⠐⠐⠐⠐⠐⠑⠑⠑⠑⠁⠁⠀⠀⠀⠀⠀⠀⠀⠀⠀⠀⠀⠁⠑⠁⠑⠑⠘⢑⢕⢕⢕⢕⢕⢕⢕⢜⢝⢕⢗⢗⢗⢗⢇⢕⢟⢏⢏⠜⠑⠅⢕⢕⢕⢕⢕⢕⢕⢕⢕⢑⢁⢁⢔⢕⢕⢕⢕⢕⢕⢕⢕⢕⢕⢕⠕⠕⢕⢕⢕⢕⠑⠐⠁⠀⠄⠀⠀⠀⠀</a:t>
            </a:r>
            <a:br/>
            <a:r>
              <a:t>⠀⠀⠀⠀⠀⠀⠀⠀⠀⠀⠀⠀⠀⠀⠀⠀⠀⠀⠀⠀⢀⢀⡀⠀⠀⠐⠐⠐⠀⠀⠀⠀⠀⠀⠀⠀⠀⠀⠀⠀⠀⠀⠀⠄⠀⠀⠀⠀⠀⠀⠀⠀⠀⠀⠀⠀⢀⠀⠀⠀⠀⠀⠀⠀⠀⠀⠀⠀⠀⠀⠀⠀⠀⠀⠀⠀⠀⠀⠀⠀⠀⠀⠀⠀⠀⠀⠀⠀⠀⠀⠀⠀⠀⠀⠀⠀⠀⠀⠀⠀⠀⠀⠀⠀⠀⠀⠀⠀⠀⠄⠀⠀⠀⠀⠁⠑⠑⠑⠔⠄⢄⠀⠀⠀⠀⠀⠀⠀⠀⠀⠀⠀⠀⠀⠀⠀⠀⠀⢀⢀⢕⢔⢕⢕⢕⢕⢕⢕⢕⢔⠀⠀⠀⠀⠀⠀⠀⠀⠀⠀⠀⠀⠀⠀⠀⠀⠀⠀⠀⠀⠀⠀⠀⠀⠀⠀⠀⢀⢔⢕⢕⢕⢁⢕⡕⢕⡕⢕⢕⢕⢕⢕⢕⢕⢑⢑⠑⠑⠀⠀⠀⠀⠀⠕⠑⠕⠁⠁⠑⠑⠕⢕⢅⢕⢕⢑⢕⢕⢕⢕⢕⢕⢕⢕⢕⢕⢕⢕⢑⠑⠀⠀⠀⠀⠀⠀⢀⢀⢐⢔⠀</a:t>
            </a:r>
            <a:br/>
            <a:r>
              <a:t>⠀⠀⠀⠀⠀⠀⠀⠀⠀⠀⠀⠀⠀⠀⠀⠀⠀⠀⠀⠀⠀⠁⠀⠀⠀⠀⠀⠀⠀⠀⠀⠀⠀⠀⠀⠀⠀⠀⠀⠀⠀⠀⠐⠀⠀⠀⠀⠀⠀⠀⠀⠀⠀⠀⠀⠀⠀⠀⠀⠀⠀⠀⠀⠀⠀⠄⠀⠀⠀⠀⠀⠀⠀⠀⠀⠐⠀⠀⢀⠀⠀⠀⠀⠀⠀⠀⠀⠀⠀⠀⠀⠀⠀⠀⠀⠀⠀⠀⠀⢀⠀⠀⠀⠀⠀⠀⠀⠀⠀⠀⠀⠐⠀⠄⠀⢀⠀⠀⠀⠀⠀⠀⠀⠀⠀⠀⠀⠀⠀⠀⠀⠀⠀⠀⠀⠀⠀⠀⠀⠁⠑⢕⠑⠅⠕⠕⠕⠑⠑⠁⠀⠀⠀⠀⠀⠀⠀⠀⠀⠀⠀⢄⢔⢔⢕⢔⢄⢔⢔⢔⠕⠐⠄⢔⢔⢔⢕⢕⡵⢵⢵⢵⢕⢕⢜⢕⢕⢕⢕⢑⠁⢕⢄⢄⢀⠅⠁⠀⠀⠀⠀⠀⠀⠀⠀⢀⠀⠀⠀⠀⠀⠀⠁⢕⢕⢕⢕⢕⢕⢕⢕⢕⢕⢕⠁⠑⠀⠀⠀⠁⠀⠀⠀⠔⢕⢕⢕⢕⢕⢕⠀</a:t>
            </a:r>
            <a:br/>
            <a:r>
              <a:t>⠀⠀⠀⠀⠀⠀⠀⠀⠀⠀⠀⠀⠀⠀⠀⠀⠀⠑⠀⠀⠀⠀⠀⠀⠀⠀⠀⠀⠀⠀⠀⠀⠀⠀⠀⠀⠀⠀⠀⢄⢔⣔⢕⢐⢀⠀⠄⢄⢔⢔⠀⠀⠀⠀⠀⠀⠀⠀⠀⠀⠀⠀⠀⠀⠀⠀⠀⠀⠀⠀⠀⠀⠀⠀⠀⠀⠀⠀⠀⠀⠀⠀⠁⠁⠀⠀⠀⠀⠀⠀⠀⠀⠀⠀⠀⠀⠀⠀⠀⠀⢄⠐⢀⢀⠀⠀⠀⠀⠀⠀⠀⠀⠀⠀⠀⠀⠀⠁⠀⢀⠐⠀⠀⠀⠀⠀⠀⠀⠀⠀⠀⠀⠀⠀⠀⠀⠀⠀⠀⠀⠀⠀⠀⠀⠀⠀⠀⠀⠀⠀⠀⠀⠀⠀⠀⠀⠀⠀⠀⢀⢔⢎⣻⢗⡗⢗⡗⢕⢕⢕⢔⣔⣵⡷⢵⢕⢹⢿⢗⢗⢗⢳⢏⢜⣕⢕⢇⢕⢕⡄⢔⠔⢅⢀⠔⠀⠄⢀⠀⠀⠄⠄⠀⠀⠀⠕⠕⠕⢔⢔⢄⢔⢔⢔⢕⠕⠕⠕⠕⠕⠀⠁⠑⠐⠀⠀⠄⠀⠀⠑⠕⢑⢐⠐⠐⠑⠁⠑⠑⠕⠀</a:t>
            </a:r>
            <a:br/>
            <a:r>
              <a:t>⠀⠔⠔⠐⢀⠁⠀⠐⠄⠀⠀⠀⠀⠀⠀⠀⠀⠀⠀⠀⠀⠀⠀⠀⠀⠀⠀⠀⠀⠀⠀⠀⠀⠀⠀⠀⠀⠀⢄⢕⢕⢷⠇⢕⢗⢱⢕⢕⠀⠀⠀⠀⠀⠀⠀⠀⠀⠀⠀⠀⠀⠀⠀⠀⠀⠀⠀⠀⠀⠀⠀⠀⠀⠀⠀⠀⠀⠀⠀⠀⠀⠀⠀⠀⠀⠀⠀⠀⠀⠀⠀⠁⠁⠀⠀⠀⠀⠀⠀⠀⠀⠀⠀⠀⠀⠀⠀⢀⠀⠀⠀⠀⠀⠀⠀⠀⠀⠐⠀⢀⠀⠀⠀⠀⠀⠀⠀⠀⠀⠀⠀⠀⠀⠀⠀⠀⠀⠀⠀⠀⠀⠀⠀⠀⠀⠀⠀⠀⠀⠀⠀⠀⠀⠀⢀⠀⢄⢔⢕⢕⢕⠕⠕⠕⠕⠕⠑⠁⠁⠁⠁⠑⢐⢑⢁⢁⢁⢑⠁⢁⠑⠕⢕⠕⢜⢕⢕⢵⢕⢕⢕⢕⠁⠁⠀⠀⠀⠀⠀⠀⠀⠀⠀⠀⠀⠀⠀⠀⢕⢕⠔⠐⠀⠁⠀⠀⠀⠀⠀⠀⠀⠀⠀⠀⠀⠀⠀⠀⠀⠀⢄⢕⢕⢕⢕⢄⢄⢀⢄⢄⠀</a:t>
            </a:r>
            <a:br/>
            <a:r>
              <a:t>⢱⣴⢄⢀⠀⠀⠁⠀⠀⠀⠀⠀⠀⠁⠀⠀⠀⠀⠀⠀⠀⠀⠀⠀⠀⠀⠀⠀⠀⠀⠀⠀⠀⠀⠁⢀⢄⠔⠁⠀⠀⠁⠕⢔⠕⢕⢕⠑⠀⠀⠀⠀⠀⠀⠀⠀⠀⠀⠀⠀⠀⠀⠀⠀⠀⠀⠀⠀⠀⠀⣀⣀⣀⣀⣀⣀⣀⣀⣀⣀⣀⣀⣀⣀⣀⣀⣀⣀⣀⣀⣀⣀⣀⣀⣀⣀⣀⣀⣀⣄⣕⣁⣀⣀⣄⣕⣔⣀⣕⣕⣔⣄⣀⣔⣀⣀⣀⣀⣀⣀⣀⣁⣁⣑⣔⣐⣔⣐⣀⣀⣀⣐⣐⣐⣐⣀⣀⣀⣀⣀⣀⣀⡀⠀⠀⠀⠀⠀⠀⠀⠀⠀⢁⢕⢕⢕⢕⢕⢕⢕⢕⢱⢷⢕⠀⠀⠁⠀⢁⢁⢁⢕⢕⢕⢕⢕⢕⢕⢕⢕⢕⢐⢅⠀⠐⠑⠁⠕⢔⢔⢄⢁⠐⠐⠀⢀⢀⠄⠄⠀⠀⠀⠀⠀⠀⠀⠀⠀⠀⠀⠀⠀⠀⠀⠀⠀⠐⠀⠀⠀⠀⠀⠀⢀⢄⢄⢄⢄⢄⢄⢕⠕⠁⠁⠁⢑⠁⠁⠕⠕⠀</a:t>
            </a:r>
            <a:br/>
            <a:r>
              <a:t>⣹⢻⢯⡕⢦⡄⠀⠀⠀⠀⠀⠀⠀⠀⠀⠀⠀⠀⠀⠀⠀⠀⠀⠀⠀⠀⠀⠀⠀⠀⠀⠀⠀⠀⠀⠀⠀⠀⠀⠀⠀⠀⠀⢀⢀⢵⢕⢔⠀⠀⠀⠀⠀⠀⠀⠀⠀⠀⠀⠀⠀⠄⠄⠀⠀⠀⠀⠁⠑⢁⣿⣿⣿⣿⣿⣿⣿⣿⣿⣿⣿⣿⣿⣿⣿⣿⣿⣿⣿⣿⣿⣿⣿⣿⣿⣿⣿⣿⣿⣿⣿⣿⣿⣿⣿⣿⣿⣿⣿⣿⣿⣿⣿⣿⣿⣿⣿⣿⣿⣿⣿⣿⣿⣿⣿⣿⣿⣿⣿⣿⣿⣿⣿⣿⣿⣿⣿⣿⣿⣿⣿⣿⣇⢀⠀⢕⢁⠀⠀⠀⠀⢀⢕⠕⢗⣕⡕⢕⢕⢕⢕⢕⢕⢕⡔⢀⢀⢀⢀⢄⢅⢕⢕⢕⢕⢑⢃⠑⠑⢕⢕⢕⢕⢕⢔⠀⠀⠀⠀⠁⠁⠁⠕⠀⠀⠀⠑⠐⠀⠀⠀⠀⠀⠀⠀⠁⠀⠐⠐⠀⠁⠐⠑⠕⠁⠐⠐⠄⠔⠔⢔⢔⢕⠕⠕⠕⠕⠕⠀⠀⠀⠀⠀⠀⠀⠀⢀⢀⢀⢄⠀</a:t>
            </a:r>
            <a:br/>
            <a:r>
              <a:t>⢿⡷⢷⢷⢼⣽⣵⡔⢄⢀⠀⠀⠀⠀⠀⠀⠀⠀⠀⠀⠀⠀⠀⠀⠀⠀⠀⠀⠀⠀⠀⠀⠀⠀⠀⠀⠀⠀⠀⠀⠄⢐⢔⢕⢕⢕⠑⠀⠀⠀⠀⠀⠀⠀⠀⠀⠀⠀⠑⠑⠀⠀⠀⠀⠀⠀⠀⠄⠀⠀⣿⣿⣿⣿⣷⢗⣔⣗⣔⢳⢟⢱⣽⢝⣽⣿⢇⢵⢵⢵⠅⢵⢵⢵⢸⣿⣿⣿⣿⠿⢟⢛⡛⠻⢿⣿⣿⣏⣍⣍⣍⡍⢝⣍⣍⣝⣝⣿⣿⡿⢑⣛⡛⢻⡇⢸⣝⣻⣿⢏⣷⢸⣿⠇⠼⠿⠿⠿⢿⣿⣿⣿⡇⢜⢇⣱⢕⢄⢕⢕⢕⣕⣕⣄⣕⣵⣼⣧⢵⢵⢵⠕⠕⢕⢕⢕⢃⠕⠍⢕⢕⢕⢝⢜⢱⢕⢕⢔⢀⠁⠑⢳⢕⢕⢕⢔⢀⢀⠀⢑⢔⡄⢄⠀⠀⠀⠀⠐⠔⢔⠄⠀⠄⠀⢀⠀⠀⠀⠀⠀⠀⠀⠀⠀⠀⠀⠁⠀⠄⠔⠔⠀⠄⢄⢀⠀⠀⠀⠀⠀⠀⠀⠀⠀⢄⢄⢕⢕⢕⣕⠀</a:t>
            </a:r>
            <a:br/>
            <a:r>
              <a:t>⣷⣿⣷⣷⣷⣿⣿⢗⢕⢜⣗⢐⠀⠀⠀⠀⠀⠀⠀⠀⠀⠀⠀⠀⠀⠀⠀⠀⠀⠀⠀⠀⠀⠀⢀⢀⠀⠄⢐⣕⢕⢗⢕⢕⢕⠁⠀⠀⠀⠀⠀⠀⠀⠀⠀⠀⠀⠀⠀⠀⠀⠀⠀⠀⠀⠀⠀⠠⠴⢔⣿⣿⣿⣿⣷⣇⣔⣆⢟⣸⣟⣃⣅⡞⢿⣿⢕⠖⠖⠖⠀⠖⠖⠖⢸⣿⣿⢏⣱⣾⡿⢱⣿⣿⣧⡜⢿⣿⣿⣿⣿⡇⢸⣿⣿⣿⣿⣿⢟⡱⣯⣝⢃⣵⡅⠅⣵⣵⣿⢔⣦⢰⡎⣱⢇⣼⠇⡇⢸⣿⣿⣿⡇⠁⠁⠑⠁⠑⠕⢕⠕⠌⠑⠕⠑⠘⠙⠏⠑⠕⠑⠀⢐⢁⠁⠁⢀⢀⢀⡔⢕⢕⢕⢕⠕⢁⠑⢕⢅⢀⠀⠀⠀⠀⠀⠁⠑⠕⠅⠁⠁⠀⠁⠀⠀⠀⠀⠀⢀⢄⢄⢀⢀⠀⠀⠀⠀⠀⠀⠀⠀⠀⠀⠀⠀⠀⠀⢀⢄⢄⢄⢔⢕⢡⢴⣔⢄⠀⠀⢔⢄⢔⢄⢁⢑⢕⢕⢝⢕⢕⠀</a:t>
            </a:r>
            <a:br/>
            <a:r>
              <a:t>⡽⢷⣷⣵⢽⢽⢝⣕⢵⢇⠙⠙⢗⣇⢔⢀⢄⢀⣀⢀⢔⢄⢀⠀⠀⠀⠀⠀⠀⠀⠀⠀⠀⠀⠀⠀⠀⢔⣼⣿⣷⢕⢕⢕⢀⠀⢀⢀⢀⠀⠀⠀⠀⠀⠀⠀⠀⠀⠀⠀⠀⠀⠀⠀⠀⠀⠀⠀⠀⠀⣿⣿⣿⣿⣿⡇⢐⣒⣒⠀⣒⣒⣒⣳⣿⣿⣛⣛⠀⣛⣛⣛⢑⣛⣛⣿⡇⢸⣿⣿⢇⣸⣿⣿⣿⡇⢸⣿⣴⣴⣴⢔⡀⢴⣴⣴⣵⣿⣿⡷⠜⣡⣾⠟⣡⣧⡘⢿⣿⠿⠟⢘⣹⡟⣱⡟⢱⡇⢸⣿⣿⣿⡇⠀⠀⠀⠀⠀⠀⠀⠀⠀⠀⠀⠀⠀⠀⠀⠀⠀⠀⢁⠕⢕⢔⢔⣄⢀⢑⢕⢕⢕⢕⢕⢔⢔⢔⢔⢕⢕⢕⢔⢄⢀⠀⠀⠀⠀⠀⠀⠀⠀⠀⠀⠀⠀⠀⠀⠑⠕⢕⢕⢕⢕⢔⢕⠀⠀⠀⢀⢁⢀⢀⢀⢀⡄⢕⢕⡵⢵⢗⢗⣗⢺⢏⢕⢕⢔⢕⢕⢕⠑⠁⠁⠀⠑⢗⢇⢕⣎⠀</a:t>
            </a:r>
            <a:br/>
            <a:r>
              <a:t>⠕⣗⣧⣼⣕⣾⣝⡏⢗⢇⢴⣵⣕⢜⠝⢟⢟⢻⢿⣿⣗⢗⢷⢶⢶⡦⢴⢴⡕⢷⢶⢔⣄⡰⢔⢕⢷⢟⣟⣟⣳⣽⣵⡵⢕⣕⢕⢕⢕⣕⢕⢔⢔⢄⢄⢄⠄⠀⢔⠔⠐⠐⠐⠁⠁⢅⠀⠀⠀⠀⣿⣿⣿⣿⣿⣇⣐⣒⣒⡀⣒⢒⣒⡚⣿⣏⣍⣍⢄⣍⣍⡍⢅⣍⣍⣹⣇⠸⠿⢏⣰⣿⣿⡿⠟⣡⣿⣿⣿⡿⢋⣴⣷⣅⢻⢿⣿⣿⣧⠔⣾⢟⣴⡞⢻⣿⡛⢦⣾⣷⣿⢸⢏⣵⡟⢡⣿⡇⢸⣿⣿⣿⡇⠀⠀⠀⠀⠀⠀⠀⠀⠀⠀⠀⠀⠀⠀⠀⠀⠀⢀⢔⢕⢕⢜⠙⠙⠕⢕⢕⣕⡵⢵⢇⢕⣵⣇⢕⢕⢕⡕⢕⢕⢔⠀⠀⠀⠀⠀⠀⠀⠀⠀⠀⠀⠀⠀⠀⠀⠀⢕⡕⢕⢱⢕⢱⢵⢕⢕⢕⣕⣕⡕⢇⡕⢕⢕⢕⠑⠝⠝⢟⢏⢵⢵⢕⠕⢗⢕⢕⢕⡕⢔⢔⢄⢄⠁⢕⡕⢝⠀</a:t>
            </a:r>
            <a:br/>
            <a:r>
              <a:t>⣄⡁⢜⣻⣿⣿⣿⣿⣗⣷⢵⣝⣝⢫⢕⢗⢳⡕⠁⢜⠋⠝⠕⠕⠕⢎⢟⢟⣿⢇⢷⢧⣵⢵⢵⢞⣵⢼⡵⣷⢞⢟⢿⢿⢿⣷⣿⢝⢟⢿⢷⣕⣱⣵⢕⢱⣵⣔⢔⢔⢔⢔⢔⢕⢄⢄⢄⢄⢔⢔⣿⣿⣿⣿⣟⣱⣿⣇⣽⣧⣽⣗⣛⣡⣿⣟⣩⣵⣷⣿⣿⣿⣶⣥⣝⣿⣿⣷⣷⣿⣿⣧⣵⣴⣾⣿⣿⣝⣥⣴⣿⣿⣿⣿⣷⣦⣌⣽⣏⣼⣿⣇⣹⣿⣅⣿⣷⣨⣿⣿⣿⣸⣿⣯⣴⣏⣙⣡⣾⣿⣿⣿⡇⠀⠀⠀⠀⠀⠀⠀⠀⠀⠀⠀⠀⠀⠀⠀⠀⠀⠀⠁⠑⢕⢀⢄⠕⠕⢕⢕⢝⢕⢜⢝⡟⢟⡳⢧⢜⢕⢹⣎⣝⣕⡕⢔⢀⢔⢔⢄⠀⠀⠑⠀⠀⠀⠀⠀⠐⠘⠙⠙⠗⢻⣧⡵⢕⢕⢕⢕⢕⢕⢕⢕⢕⢕⢕⢕⢔⢔⠁⠕⠑⠁⠀⠀⠀⠀⠀⠁⠁⠑⠕⢕⠁⠁⠀⢞⢕⢕⠀</a:t>
            </a:r>
            <a:br/>
            <a:r>
              <a:t>⠑⠝⢝⢟⢗⢟⢟⢟⢟⢏⢝⢟⢟⣿⣿⣟⣹⢕⢇⢔⢔⢔⢔⢀⠀⠐⢑⢑⢑⢄⢑⢜⢕⡱⢝⣽⢹⡟⢕⢹⣻⣿⣿⡾⢽⢝⢱⣵⡧⢵⢺⢿⢟⢟⢕⢕⣼⣷⢕⢕⢕⢕⡕⢕⢕⡕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⢅⢁⢄⢄⢕⢕⢵⢜⢟⡝⢹⢕⢗⢇⢕⢗⢝⢝⢵⢫⢝⣳⢷⢕⢀⠀⠀⠀⠀⠀⠀⠀⠀⠀⠀⠀⠀⠀⠀⠅⠜⠕⢕⢱⣧⢕⢕⢕⢕⢕⢕⢕⢔⡅⢄⡄⢄⢔⢕⢔⢔⢄⢄⢄⢀⠀⠀⠀⠀⠕⠀⢄⢔⣷⣧⢕⠀</a:t>
            </a:r>
            <a:br/>
            <a:r>
              <a:t>⣕⡏⢝⢕⢕⢕⢗⢛⢓⢕⢕⢕⢕⢇⢝⢝⠕⠑⠁⢁⢑⠑⢕⢕⢝⢕⢕⢕⣱⣕⣵⣵⢱⢕⢱⢕⢪⡕⢹⣿⣿⡗⢗⢕⢝⢕⢕⢟⢕⢕⢝⢕⣗⡷⢵⢿⢿⢟⢕⢕⢜⣕⢵⣵⣵⣼⣷⡗⢇⢔⡝⢟⣟⡟⢉⠛⠻⢟⢟⢟⢟⢟⢟⢟⡟⢛⣛⡛⢟⢟⢟⢟⡟⢟⢛⢛⢟⠟⢟⢟⢟⢟⢟⢟⢟⡏⢉⣉⡉⢝⢟⢟⢟⢟⢟⢟⢟⢟⢟⢟⢛⢛⢛⢛⢛⢛⠛⠛⠛⠛⠟⢟⢟⢟⣟⢟⢟⢟⢟⢟⢟⢟⢕⢄⢄⢀⢀⠀⠀⠀⠀⣀⡀⢄⢔⠔⠀⠀⠀⠀⠀⠀⠑⠕⠁⠁⠁⠑⢕⢅⢕⢕⢕⢕⢕⢑⢕⢵⢵⣕⢕⡕⢕⢕⢕⢕⢕⢕⢕⢕⢣⢵⣕⣷⡷⢔⢐⠀⠀⠐⠔⢕⢁⠁⠀⠀⠀⠁⠁⠀⠁⠑⠕⢕⢕⢕⢕⢕⣻⣷⣷⣾⡿⢿⣷⢳⢧⣕⡕⢕⢔⢀⢅⢕⢰⢄⢑⢕⢿⣷⠀</a:t>
            </a:r>
            <a:br/>
            <a:r>
              <a:t>⡅⠁⠀⠁⢁⢀⢀⠀⠀⠀⠁⢁⢑⢕⢕⢅⢀⠀⠀⠕⢕⢕⢕⢕⢕⣗⣮⣽⣽⣿⣿⣿⣵⣵⢵⣵⣕⣝⣻⣽⡽⢏⢝⢕⢅⣕⡝⢾⢧⣵⣵⣵⣽⣝⣕⢕⢜⢕⢳⢷⢕⢜⢕⢕⢜⢏⢝⢕⢧⣵⣽⣼⡝⢡⣾⡟⢠⠾⣼⡿⢧⢽⣽⣿⡇⢸⣿⡇⢘⢗⣉⣅⠘⣷⢼⣽⠉⣉⣍⣍⣍⣍⣍⣍⣍⣕⣸⣿⣇⣜⣍⣍⣍⣍⣍⣍⣍⣉⢝⢕⠑⠁⠕⢕⢕⡔⠒⠓⠒⡆⠀⠀⠁⢕⢕⢕⢕⢕⢱⢕⢓⣇⣑⢓⢇⢵⡕⠕⠐⠑⠀⠁⠁⡡⠕⢓⢂⣕⡓⠓⠵⣕⢄⢄⢄⢰⢕⡵⠓⢓⣑⡓⠓⠵⡕⡕⣕⣕⣵⣕⡱⠓⠓⠓⢓⠇⢕⢕⢕⢕⢕⢕⢟⢿⣿⣷⡧⢕⢔⢄⠀⠁⠑⠀⠀⠀⠀⢀⠀⠀⠀⠀⠀⠀⠑⢕⣕⢺⡻⡿⢟⢝⠕⠑⠁⠑⠑⠕⢟⢷⣧⣕⢵⢵⢵⢕⢔⢕⢜⢝⠀</a:t>
            </a:r>
            <a:br/>
            <a:r>
              <a:t>⢏⢗⢗⢿⠷⠷⠟⠋⠉⠉⠑⠑⢇⢟⢕⢗⢗⣕⡇⢕⢱⡕⢕⢇⢔⢎⢵⢕⢜⢝⢝⢝⢝⠕⠕⠜⠑⠑⠕⠕⢕⢗⢟⢟⢿⣟⣷⣼⣕⢱⢞⢿⢟⢟⣯⡟⢟⢝⢝⢕⢕⢕⢕⢱⢴⢴⢥⢅⢁⢱⠏⣅⣰⣿⠏⡰⢃⣴⣴⠈⢉⣡⣵⣴⣵⣾⣿⣿⢿⢿⠟⠛⢃⣘⢯⣹⢔⣿⣿⢟⢟⠟⢟⢟⢟⢟⢟⠟⢟⠟⢟⢟⢟⢟⢟⠟⠟⠛⢕⠑⠐⡄⠠⠵⠕⢇⣼⣿⢕⡇⠀⠀⠁⠁⠁⠁⡔⢅⣴⣾⣿⢿⢿⣿⣷⣦⡌⢣⠐⠀⠀⡠⢊⣴⣾⣿⢿⢿⢿⣿⣷⣅⠱⡕⠕⢱⢃⣴⣿⢿⢟⢿⣿⣧⡌⢿⣿⣿⣿⡟⢡⣾⡟⢠⣧⣴⣕⣕⢕⢕⢕⢗⢳⣷⣿⣿⣷⣷⢕⢕⠀⢄⢄⢀⢀⢀⢁⢕⠐⠀⠀⠀⠀⠀⠀⠀⠁⠁⠁⠁⠁⠀⠀⠀⠀⠀⠀⠀⠁⠑⢕⢏⢱⢗⢱⣵⣵⣼⣷⡕⠀</a:t>
            </a:r>
            <a:br/>
            <a:r>
              <a:t>⢏⢝⢝⢅⡑⠀⠀⠀⠀⠐⠀⠀⢑⢕⢁⠑⠁⢕⢝⢝⢕⢕⢝⢕⢕⢕⢕⢕⢕⢕⠕⠑⠀⠀⠀⠀⠀⠀⠀⠀⢅⠕⠁⠁⠑⠀⠅⠕⠑⠑⠑⠑⠕⢕⠑⠕⢕⢕⢕⢕⢝⠟⢇⢕⢱⢷⣷⣧⣕⣱⡈⢻⣿⣧⡜⢕⣾⡿⢑⢔⠘⢛⣙⣙⡝⢹⣿⡇⢕⡶⠼⠿⠷⢷⡾⢿⢕⣿⣿⢘⠛⢛⢇⣾⣿⢕⢛⢛⢛⢛⢇⣾⣿⢕⢛⢛⠛⠛⣯⢕⢔⡇⢶⣶⣾⣿⣿⣿⢕⡇⠀⠀⠀⠀⢄⡜⢠⣿⣿⢏⡕⢓⢖⢱⢝⣿⣿⡔⢣⠀⢰⢁⣾⣿⢏⡱⠓⠒⢣⡜⢻⣿⣇⠱⢀⡇⣸⣿⡇⡕⢝⢣⢜⣿⣷⠘⣝⣏⡟⢰⣿⡟⢠⣳⣿⣿⣿⣜⣝⢕⢕⢕⢕⢕⢕⢜⢟⢿⣿⣧⣴⢔⢔⢕⢕⠑⠀⠀⠀⠀⠀⠀⠀⢔⢔⢔⢀⠀⠐⠀⢀⠀⠀⠀⠀⠀⠀⠄⢔⠄⠄⢅⢕⢕⢕⢕⣹⣿⣿⣿⠀</a:t>
            </a:r>
            <a:br/>
            <a:r>
              <a:t>⢕⢝⣕⣔⣅⡕⢕⢇⢑⢐⢑⢙⢉⢅⢑⢁⠀⠀⢑⠄⠀⠀⠀⢀⢀⢡⢴⢤⢄⢅⢀⠄⢄⠀⠀⠀⠀⠀⠀⠄⢔⠀⠀⠄⠔⠐⠀⠀⠀⠀⠀⠄⠄⢔⢄⢔⢕⠱⠅⠄⠑⠐⠀⠀⠁⠁⢝⣿⢟⢟⣟⡣⡌⢻⣿⣿⠏⠄⠓⢺⢠⣤⡄⢸⡇⢸⣿⡇⢸⡇⢰⣶⡆⢕⣸⢻⢕⣿⣿⠸⠿⠿⢿⣿⣿⢿⢿⠿⠿⠿⢿⣿⣿⢿⢿⠿⠿⠀⣿⣿⣷⣧⢤⡤⢥⢕⣿⣿⢕⡇⠀⠕⢕⢕⢱⠑⣾⣿⡇⢸⢔⢄⢅⠅⢇⢸⣿⣷⠘⣔⡇⢸⣿⡟⢰⠑⠀⠀⢅⢱⢜⣿⣿⡔⢇⢕⣿⣿⢕⡇⢕⢸⠀⣿⣿⢄⣇⢎⣰⣿⢏⡰⣷⣿⣿⣿⣿⣿⣿⣿⣷⣵⣷⣧⣕⣕⣝⣿⢏⢝⢣⢕⢕⠑⠑⢔⢄⠀⠐⠀⠀⠀⠀⠀⠀⠁⠁⠀⢀⢄⢕⢕⢄⠀⠀⠀⠀⠀⠀⠀⠀⠕⠕⢕⢕⢕⢿⣿⣿⣿⠀</a:t>
            </a:r>
            <a:br/>
            <a:r>
              <a:t>⠃⢙⢙⢙⠙⢙⢙⠁⠑⠁⠑⠑⠑⠘⠑⠃⠐⠐⠪⠀⠀⠀⠁⠁⠁⠁⠁⠉⠑⠃⠑⠔⠔⠐⠐⠂⢕⠕⠐⠑⠕⢐⢀⠀⠀⠀⠀⠀⢀⢀⢄⢔⢔⢁⢀⢀⢀⠀⢀⢄⠀⢀⢄⢄⢄⢐⢕⣕⣱⡵⠿⠗⢅⣾⡟⢕⢔⢸⣿⡄⢸⣿⡇⢸⡇⢸⣿⡇⢕⡇⢸⣿⡇⢕⢺⣿⢕⣿⣿⢰⢔⢕⡇⣻⣿⣕⣑⣑⣑⣑⣕⣿⣿⢕⡗⢗⢷⢶⣿⣿⣕⡝⢟⢿⣿⠀⣿⣿⢕⡇⢄⢄⠁⠁⢸⢔⣿⣿⢇⡇⠀⠀⠀⠀⢸⢜⣿⣿⢔⡇⢕⣿⣿⡇⢸⠀⠀⢀⢕⡜⢔⣿⣿⡇⢸⡇⢹⣿⡇⢱⣄⡸⢔⣿⡿⢄⠏⣱⣿⠏⡰⠕⢚⢛⢛⠛⠻⣿⣿⣿⣿⣿⣿⣿⣿⣿⣿⣿⣧⣵⣵⣵⣕⡕⣴⣕⢅⢀⢀⢅⢕⢔⠀⠀⠀⠀⢀⠕⠕⢕⢕⢕⠑⠀⠀⠀⠀⠀⠀⠀⠀⠀⠀⠀⠁⢕⣼⡟⢹⣿⠀</a:t>
            </a:r>
            <a:br/>
            <a:r>
              <a:t>⢇⠕⠕⠜⠝⢕⢔⢔⢔⠄⠀⠀⠀⠀⠀⠄⠄⠀⠀⠀⠀⠀⠀⠀⠀⡄⢔⢀⢀⢀⣀⣀⣀⢀⢤⢴⢔⢕⢵⢕⢵⢵⢕⢔⢄⢄⢔⣕⣱⣷⣵⣷⣿⣾⣷⣷⣷⣷⣷⣷⣷⣷⣷⣷⣿⢿⢿⢿⣿⡇⢰⣷⣿⣿⣾⣿⡿⢿⣿⣇⢸⣿⡇⢸⡇⢸⣿⡇⢕⡇⢸⣿⡇⢕⢕⣿⢕⣿⡟⠸⠕⠵⠇⠘⠛⠟⠟⠟⠛⠛⠛⠛⠛⠀⠇⢕⠕⢕⢕⢜⢝⢟⢷⣵⣸⠐⣿⣿⢕⣇⢇⢕⢔⢔⢸⢕⣿⣿⢕⡇⠔⠕⠇⠔⢸⠕⣿⣿⡇⣷⢕⣿⣿⡇⢸⢕⠗⠗⢱⣵⢕⣿⣿⡇⢸⣱⡌⢻⣿⣧⣴⣴⣾⡿⢑⠕⣱⣿⠇⠕⣠⣾⡿⢿⢿⢿⣷⡅⢻⣿⣿⣿⣿⣿⣿⣿⣿⣿⣿⣿⡿⢿⢷⣷⢗⣷⣷⣵⣵⣗⡽⢿⢕⢄⢄⢔⠀⠀⠀⢔⢕⢱⠀⠀⢄⢔⢄⠀⠀⠀⠀⠀⠀⠀⠀⢱⣾⡗⢇⢇⠀</a:t>
            </a:r>
            <a:br/>
            <a:r>
              <a:t>⢵⣵⢵⣵⣼⣕⡕⢗⢔⢀⠀⠀⠀⠀⢀⠀⠀⠀⠀⠁⠁⠉⠑⠐⠑⠑⠁⠁⠁⢁⢕⠕⠈⠁⠁⠁⠁⠁⠀⠁⠁⠈⠁⠁⠑⠐⠀⠀⠁⠘⠛⠙⠁⠁⠈⠝⢿⣿⣿⣿⡿⢟⢟⠑⠀⠀⠀⠀⠐⠸⡄⢀⣀⠁⢸⣿⡇⢐⣁⢀⢸⣿⣧⣵⣵⣼⣿⣧⣵⣵⣼⣿⡇⢕⢕⢹⢕⣿⡇⠀⢰⣶⣶⣶⣷⣶⣶⣶⣷⣶⣶⣶⣶⣶⣶⠄⢱⠀⢁⢁⠑⠕⢕⢕⢹⠅⣿⣿⢕⡇⢵⢕⢕⢕⢸⠑⣿⣿⡕⡇⠀⠀⠀⠀⢸⢄⣿⣿⠕⡇⡕⣿⣿⡇⢸⠀⠀⣐⡕⢱⠕⣿⣿⡇⢸⣿⣿⣦⣥⣉⣉⣉⢡⣴⢃⣼⣿⠃⡜⢰⣿⡟⢱⣪⣵⡕⢿⣿⡔⢿⢿⣿⣿⣟⣿⣿⣿⣿⣿⣿⣷⣷⡷⢾⣿⢿⣿⣟⡻⢟⢕⢇⢕⢑⢕⢕⢕⢕⣔⣕⣱⡵⢔⢕⢕⢁⠀⠀⠀⠀⠀⠀⠀⠀⠀⠀⠁⠜⢻⣷⠀</a:t>
            </a:r>
            <a:br/>
            <a:r>
              <a:t>⣱⣕⣕⢼⢼⢿⢝⢝⢟⢷⣧⢀⢄⢔⢗⢕⢷⠗⠓⠓⠓⠓⠒⠐⠀⠀⠀⠀⠀⠀⠀⠀⠀⠀⠀⠀⠀⠀⠀⠀⠀⠀⠀⠀⠀⠀⠀⠀⠀⠀⠀⠀⠀⠀⠀⠀⠀⠀⠁⠑⠑⢁⠀⠀⠀⠀⠀⠀⠀⠀⢇⣸⣿⠀⢸⣿⡇⢜⣿⡇⠜⠿⠏⢙⡝⢹⣿⡏⢝⣉⣉⠉⠁⠱⢵⡇⢸⣿⠇⡤⣤⢤⡘⢿⣷⣕⢡⢥⣤⡥⠅⣕⣾⡿⠏⡰⠁⠀⠀⠁⠀⠀⢀⢄⢸⠀⣿⣿⢕⡏⣗⢗⢱⢵⣸⡄⣿⣿⡇⢱⠐⠂⠀⢄⡜⢸⣿⣿⢀⢇⡇⢸⣿⣧⢸⣄⢕⣕⣕⣸⢄⣿⣿⠇⡼⣿⣿⣿⣿⣷⣿⣿⡿⢑⣼⡿⢑⣼⡇⢸⣿⡇⢸⣿⣿⡇⢸⣿⡇⢱⢕⢱⣮⡕⢕⢕⢝⢹⢿⢿⢿⣿⣽⣕⡕⢞⣻⣿⣿⣿⣷⣧⣵⣵⣵⢽⢝⢕⢕⢕⢕⢕⢕⡕⢱⢕⢁⠁⢀⢀⢀⠀⠀⠀⠀⠀⠀⠀⠁⠕⠀</a:t>
            </a:r>
            <a:br/>
            <a:r>
              <a:t>⢕⢝⢻⣿⣧⣕⡕⢕⢕⢕⢕⢕⢕⢆⢕⢕⢜⠀⠀⠀⠀⠀⠀⠀⠀⠀⠀⠀⠀⠀⠀⠀⠀⠀⠀⠀⠀⠀⠀⠀⠀⠀⢀⠀⠀⠀⠀⠀⠀⠀⠀⠀⠀⠀⠀⠀⠀⠀⠀⠀⠀⠁⠀⠀⠀⠀⠀⠀⠀⢸⢀⣿⡇⠀⢸⣿⡇⠀⣿⣇⠱⠁⠁⠈⡇⢸⣿⡇⢜⢕⣾⠀⣷⡆⢸⢁⣿⡿⢄⢣⣿⣾⢕⢄⢙⢿⣷⣴⣝⣴⣾⡿⠏⡡⢎⢄⢄⢀⢀⢀⢀⡴⠼⠿⠿⢔⣿⣿⡕⠿⠿⠿⠷⡕⢵⣇⠸⣿⣷⡌⠣⢴⡴⠕⢅⣾⣿⠇⡜⢕⢱⢘⢿⣿⣔⢱⢕⢝⠽⢃⣼⣿⡟⢰⢕⢝⢝⢝⢝⢝⢟⡻⢁⣾⡿⢁⢮⣿⣧⠸⣿⣧⢜⣿⣿⢇⣼⣿⠇⣼⣿⣷⣷⣵⣵⢕⢗⢇⢕⢕⢕⢟⢟⣟⡟⢟⢻⣿⡿⢿⣯⣿⣿⢿⣻⣷⣷⣵⣵⡕⡕⢕⢕⢟⢟⢇⢔⢁⢀⢄⢁⠀⠀⠀⢔⠀⠀⠀⠀⠀⠀</a:t>
            </a:r>
            <a:br/>
            <a:r>
              <a:t>⢕⣕⢕⢼⣟⢻⣿⣿⣿⣿⣿⣿⣷⣷⣗⢗⢷⣷⣧⣔⡄⠀⠀⠀⠀⠀⠀⠀⠀⠀⠀⠀⠀⠀⠀⠀⠀⠀⠀⠄⠐⠑⠑⠀⠀⠀⠀⠀⠀⠀⠀⠀⠀⠀⠀⠀⠀⠀⠀⠀⠀⠀⠀⠀⠀⢄⢕⢔⠰⠇⠸⣿⠁⡇⢸⣿⡇⡦⠤⠤⠄⠃⠀⠀⡇⢸⣿⣇⢑⢚⢟⣱⣿⡇⠀⣼⣿⠑⠜⠓⠓⢛⣘⣍⣥⣵⣾⡿⢿⢿⣷⣧⣴⣌⣉⣑⢓⠛⠛⡎⢝⢇⣶⣶⣷⣷⣿⣿⣷⣷⣶⣶⠀⣯⣕⡼⣦⢘⢿⣿⣷⣷⣷⣷⣿⡿⠋⡔⢕⢕⢑⠱⡈⠻⣿⣷⣷⣶⣷⣿⡿⠏⡠⢇⢕⢅⢅⢕⢕⢕⡕⢁⣾⡟⢁⣎⣱⣵⣾⣔⠹⣿⣧⣵⣵⣾⣿⠏⡰⣽⢝⢝⢝⢝⢻⣷⣷⣷⣵⣼⣽⣽⣝⣝⢳⢽⢜⡕⢕⢕⡕⣝⣵⣱⣵⣼⣽⣕⢕⢜⢿⣿⣿⣿⣝⣝⣣⣵⣕⡕⢕⢕⠕⢕⢀⠀⠀⠀⠀⠀⠀</a:t>
            </a:r>
            <a:br/>
            <a:r>
              <a:t>⠁⠘⠕⢞⢻⢿⢿⡿⢝⠝⢿⣟⡟⢿⣿⣷⣷⣿⡿⢟⢝⢀⢀⠀⠀⠀⠀⠀⠀⠀⠀⢄⠀⠀⠀⠀⠀⠀⠀⠀⠀⠀⠀⠀⠀⠀⠀⠀⠀⠀⠀⠀⠀⠀⠀⠀⠀⠀⠀⢀⢀⢔⠐⠀⠀⠁⠀⠀⣈⢔⠖⠠⠜⡇⢸⢿⠇⡇⠀⠀⠀⠀⠀⠀⠱⡈⠟⠿⠿⠿⠿⠿⠟⢑⡘⠻⢃⢴⠁⢿⠿⠿⠟⠛⢋⣉⠡⢔⢖⢆⢥⢉⡙⠛⠟⠿⠿⠃⡜⢰⠕⠧⢥⡥⢥⣥⣥⣥⣥⡥⣥⢥⠤⣏⡻⣞⡕⢏⢦⢌⣉⣉⣉⣉⠡⠔⢘⠈⠜⠁⢅⢕⢜⡖⢤⢉⣉⣙⣉⢡⠔⢎⢜⢕⠕⢕⢜⢕⠕⠹⢤⠥⠥⠤⠃⢫⣵⣾⣿⣿⣷⣥⣝⣉⣉⡉⢤⢪⢿⢽⢼⣷⣧⡕⢕⡕⢕⢕⢝⢟⡿⣿⣿⣽⣝⣽⣽⣿⣟⢯⢕⢕⢞⢟⢟⣻⣿⣿⣾⣷⣾⡟⢕⢕⢜⢝⣽⣿⢇⢕⣕⢕⢄⢄⠀⢕⢄⢀⢀⢀⠀</a:t>
            </a:r>
            <a:br/>
            <a:r>
              <a:t>⢄⢄⢄⢀⢁⠁⠑⠑⠁⠀⢀⢁⢼⣕⢹⣿⣿⣿⣿⣿⣷⣷⣷⣷⢷⢧⣵⣤⣴⣔⢔⢕⢀⠀⢀⢀⠀⠀⢀⢀⢄⢀⢀⢀⢀⢀⢀⢀⠀⠀⠀⢀⢀⢀⢀⢀⢀⢄⢔⢇⢣⢕⢗⢢⠐⠐⠁⠁⠀⠀⠀⠀⠀⠓⠒⠒⠒⠃⠀⠀⠀⠀⠀⠀⢀⢌⣝⣰⢶⢖⢲⣷⣽⣷⣾⣶⣾⡞⢗⣒⣲⡆⠉⠉⢕⢕⢕⢕⢕⢇⢕⣵⡵⢯⢝⠕⢖⢒⢀⢄⠀⠀⢕⢜⢹⢿⣿⣿⣿⣿⣝⣕⢕⢕⢝⢟⢜⡝⢕⡕⢕⢕⢜⢕⢗⢳⢧⡕⢅⢁⠁⠀⠁⠁⠀⠀⠀⠁⠁⢁⢕⡕⠄⠄⠄⠀⠑⠑⠑⠈⠑⠑⠕⢄⠄⢕⢺⣿⣿⣿⣿⣿⣏⡝⢇⢕⢵⢝⡗⣳⣕⣕⣽⣿⣾⣿⣿⣿⣿⣿⣷⣿⣿⡿⢽⣽⣯⣿⣿⡕⢕⢞⢟⢟⢟⢏⢝⡝⢝⢝⢿⢿⣿⣇⣕⣝⣝⣕⣵⣾⣿⣯⣕⡵⢵⣕⢕⢕⢕⢕⠀</a:t>
            </a:r>
            <a:br/>
            <a:r>
              <a:t>⢕⢕⢕⢕⢔⢕⢕⢕⢕⢕⢄⢐⠕⠱⢾⣿⣿⣿⡗⢗⣿⣿⣿⢿⢷⡽⢷⢧⢵⢕⣝⣿⡗⢗⢗⣻⣧⡴⢱⣕⣕⣵⣗⡎⢝⢝⣯⣝⣝⣝⢝⢕⢕⣕⢑⣑⣕⣄⣅⣕⣴⢔⠑⠀⠀⠀⠀⠀⠀⠀⠀⠀⠀⠀⠀⠀⠀⠀⠀⠀⢀⢄⣴⣷⢯⢇⢕⣸⣕⣱⢱⢿⢻⢿⢟⢟⢗⢞⢟⢟⢟⢇⢔⢕⢵⢕⢕⢕⢕⡕⢕⢝⢟⢕⢕⢰⡔⢕⢕⢕⢕⢑⠁⠁⠑⠁⠘⢻⢯⢝⢿⣿⣿⣷⣵⣕⡕⢱⣼⣝⡗⢕⢕⢜⣕⢕⢗⢗⢕⠕⠀⠀⠀⢀⢄⢄⢀⠄⢕⢕⠀⠀⠀⠀⠐⠀⢄⢄⢄⢐⢰⢄⢔⠄⠄⢐⢕⣹⣿⣿⣿⣿⣿⣿⣷⣕⣜⣏⣕⣏⣽⣽⣟⣟⣝⣝⣝⣿⣿⣽⣿⣿⣿⣿⣿⣿⣿⣿⣿⣿⣇⢕⢕⢕⣷⣷⣧⣼⣷⣷⣷⣷⣿⣏⣝⣻⣽⣿⡿⣿⢿⣵⣷⣷⣷⣽⣿⣷⣾⣷⠀</a:t>
            </a:r>
            <a:br/>
            <a:r>
              <a:t>⠁⠑⢕⢕⢕⢜⢝⠙⠑⠀⠄⠄⠄⠁⠑⠕⢝⢝⣻⣷⣿⣿⣵⣵⣽⣵⣝⣝⣝⣝⢝⢝⣝⣵⣽⣿⣿⣷⣾⣿⣿⢿⢿⣟⣿⣿⣿⣿⣿⣿⣿⣯⣵⣴⣴⣴⢵⢵⢵⢕⢕⢕⠀⠀⠀⠀⠀⠀⠀⠀⠀⠀⠀⠀⢐⢀⢄⢀⢠⡴⢞⢕⣿⣿⣿⣷⣿⣿⣿⣷⣼⣿⣷⢵⠙⠑⠑⠕⠀⠀⠑⢕⢗⢑⢕⢕⢕⢕⢕⢸⣷⣾⣧⡕⢕⢕⢕⢁⠁⠑⠟⢳⡔⠀⠀⠀⠀⠐⠄⢕⢕⢜⢟⢗⢻⣿⣿⣿⣿⣿⣿⣿⣇⣱⡕⢕⢜⢕⢕⢕⢔⢔⣔⡔⢄⢀⢀⢀⢀⢄⡄⢄⢄⢄⢔⢄⣕⣄⣔⣰⣔⣕⣕⡕⣕⣱⣷⣾⡷⣼⣿⣿⣿⢿⢿⣿⣿⣿⣿⢿⣿⣿⣿⣿⣿⣿⣿⣿⣿⣿⣿⣿⣿⣿⣿⣿⣿⣿⣿⣿⣿⣿⣿⣿⣿⣧⣕⣵⡾⣿⣿⣿⣿⣿⣧⣕⣝⣕⣕⣕⢕⢕⣸⢿⢟⣕⣼⣽⣿⣿⠀</a:t>
            </a:r>
            <a:br/>
            <a:r>
              <a:t>⠄⠀⠁⠁⠁⢕⢔⢔⢄⠀⠀⠀⠀⠑⠑⠁⠁⠁⢜⢹⢯⣝⢧⣝⡿⢿⢿⣿⡿⢟⣮⣽⣽⣟⢟⢟⢟⢟⠛⠻⠯⢗⢕⢝⠙⠙⠙⠝⠝⢻⢟⢟⣿⣿⣿⣿⣿⣷⣷⣷⣗⣗⣕⢵⢕⢗⢔⢔⣲⢔⢕⠕⠑⠑⢕⡇⢕⣱⣾⣷⢕⢱⢜⢜⢟⣿⣿⢿⣿⣿⣿⢝⠑⠀⠀⠀⠀⠀⠀⠀⢀⢀⢄⣄⢅⢁⠀⠀⢕⢼⣿⣿⣿⣧⡕⢕⢱⣇⢰⣕⣔⣕⠑⠑⢔⢆⣔⣤⢄⢄⡄⢕⠀⢕⢗⢜⣼⣿⣿⣿⣿⣿⣿⣿⣿⣿⣷⣷⣕⣕⡕⢞⢟⢟⢟⢗⢗⢯⢼⢿⢝⢗⢗⢷⢾⢿⢟⢟⢟⢝⣟⢿⣿⢵⢟⣏⣏⣻⣿⢽⣿⣿⣿⣿⣿⣷⣧⣕⢕⢝⢏⢿⢽⢝⢿⣿⣿⣿⣿⣿⣿⣿⣿⣿⣿⣿⣿⣿⣿⣿⣿⣿⣿⣿⣿⣿⣿⣷⣷⣿⣿⣿⡿⡟⢟⢝⢝⡝⢝⢝⢹⢿⢿⣿⣿⣿⣿⣿⣿⣿⠀</a:t>
            </a:r>
            <a:br/>
            <a:r>
              <a:t>⠐⠐⠀⠀⠀⠀⠁⠁⠀⠀⠀⠀⠀⠀⠀⠀⠀⠀⢄⡔⢵⡜⣝⣷⣷⣕⣜⣿⣷⣼⣝⡕⢕⣵⢀⠁⠀⠀⠀⠀⠀⠀⠀⠀⠀⠀⠀⠀⠀⠀⠀⠀⠑⢝⢝⠟⠋⢹⢞⢟⣿⣟⢳⡕⢕⢕⢇⢕⢕⢕⢕⣵⢕⢔⡜⢜⣱⣼⡿⢯⣵⣵⣵⣵⡾⢿⢣⣵⣾⣿⢇⡕⢄⢄⢄⢄⢔⢕⢕⢕⢕⢕⢜⢝⢑⢁⢀⠀⠀⠀⢜⢝⢟⢏⣵⡕⣸⣽⡇⢕⢕⢕⢕⢕⢕⢕⢸⢿⢿⢟⠝⢿⢵⢵⢷⣾⣿⣿⣿⣿⡟⢹⢝⢻⣽⢻⣿⣿⣷⣮⡽⢝⢻⢷⡗⢗⢕⢕⢱⢕⢸⣜⣫⣽⣣⣕⡜⢕⡗⢗⢇⡱⣵⣾⢟⢟⣿⣿⣯⣽⣿⣿⣷⣵⣾⣿⣯⣼⣿⣵⣵⣵⣷⣷⣾⣿⣿⣿⡟⢝⢝⣻⡿⣾⣷⣾⣼⣿⣿⣿⣿⣿⣿⣟⡝⢝⣿⣿⣿⣿⣿⣟⣿⢷⢗⣗⣳⡗⢷⢷⣿⣧⣹⣿⣿⣿⣿⣿⣿⣿⠀</a:t>
            </a:r>
            <a:br/>
            <a:r>
              <a:t>⢀⠀⠀⠀⠀⠀⢀⠀⠀⠀⠀⠀⠀⠀⠀⠀⠀⠀⠀⢕⢕⢝⢝⢝⢜⢝⢕⢱⢝⢇⣕⣱⢕⢏⢇⢄⢀⠀⠀⠀⠀⠀⠀⠀⠀⣄⢤⠀⠀⠑⢃⢕⢅⢄⠀⠀⢀⢌⡱⢵⣿⣟⡱⢜⣕⢕⢕⢕⢕⢱⢕⢸⣿⢿⢿⣿⣿⣿⣿⣿⢟⢟⢝⢕⣕⣵⣾⡿⢿⡗⢝⢝⢝⣻⣾⣷⡯⢕⢝⢕⢵⣕⡕⢕⢕⢕⢕⢕⢀⠀⠀⠁⠁⠝⠙⠃⠑⠝⠕⠕⠁⠀⠑⠕⢔⢄⡀⠀⠁⠀⢄⢕⢵⣤⢤⢞⢏⢝⣏⣿⣿⡕⢕⢕⢜⢝⢧⣽⣟⡿⣯⣵⢜⢝⢕⢕⢕⢜⢝⢝⣏⡕⢸⢾⣟⡟⣏⣕⢳⢟⢻⢟⣏⣟⢷⢕⣟⣿⣿⣿⣿⣿⡿⣷⣿⣿⣿⡯⢽⢕⢕⡳⢝⢝⢝⢕⢕⢕⢕⢕⢕⢱⢾⢟⢟⣹⣿⣾⣿⡿⢿⣽⣮⣿⣿⡿⣿⣻⡿⢽⣽⣕⣕⡕⢕⢕⢜⢕⢜⢕⢝⢻⣿⣿⣟⡝⢟⢿⣿⣿⠀</a:t>
            </a:r>
            <a:br/>
            <a:r>
              <a:t>⠁⠀⠀⠀⠀⠀⠀⠁⠀⠀⢀⠀⠀⠀⠀⠀⠀⠀⠁⠁⢄⢕⠕⠑⠁⠀⢗⢷⣕⢕⢝⢝⣜⢕⢕⢹⢕⢗⢔⢴⢴⢔⠀⠀⠈⠜⢕⢑⢂⢕⣔⡕⡕⢅⢀⢀⢑⢐⢕⢕⢕⢗⢟⢇⢸⣵⣵⣷⣷⣾⣾⣿⣷⣾⣿⣿⣿⣿⢿⢿⣟⡻⣿⢏⢝⢗⢞⢟⢻⢇⢕⢕⢜⢝⢕⢜⢕⠕⢕⢕⠕⠕⠙⠝⢕⢕⠁⠑⠀⠀⠀⠀⠀⠀⠀⠀⠀⠀⠀⠀⠀⠀⠀⠀⠀⠑⠑⠛⠋⠓⠛⢏⢕⢕⢕⢱⢕⢕⢜⢿⢯⢿⣧⡕⢕⢱⢼⣿⣟⡧⢱⣜⣵⣱⡽⢕⡕⢞⢻⢷⢧⢵⢜⣕⢕⢕⢕⢕⡕⢜⢝⢿⢕⢝⢕⢕⣽⢟⢻⢿⢯⣕⣵⣼⣽⣿⣿⡷⢷⢞⢏⢕⢕⢕⢕⡕⢕⢕⡵⢗⢎⢕⢝⢝⢝⣕⢵⣝⢏⢕⢜⢕⢕⢕⢜⢹⢿⣟⣝⢟⢞⢗⢗⢜⢕⢝⢝⢕⢷⢵⢵⢮⣷⣝⣏⣽⣿⡷⢿⣿⠀</a:t>
            </a:r>
            <a:br/>
            <a:r>
              <a:t>⠔⠀⠀⠀⠀⠀⠀⢔⢕⢕⢕⢕⠔⠀⠀⠀⠀⠀⠀⠕⢕⢕⢀⠀⠀⢔⡕⢜⢟⡕⠑⠉⠁⠁⢕⢜⢝⢝⠓⢙⠗⢕⢝⢕⠀⢔⢰⢴⢕⣜⢛⢛⢝⢝⢳⠵⢕⢗⢗⢕⢕⢵⢷⢟⣟⢝⢿⣿⣿⣿⣿⣿⣿⣟⣿⣿⡟⢿⢗⢕⠜⠕⠕⠕⠕⢕⢕⠕⠑⠑⠁⠁⠁⠑⢕⢀⢀⢀⢕⢕⢄⠀⠀⠀⠀⢑⢄⢀⠀⠀⠀⠀⠀⠀⠀⠀⠀⠀⠀⠀⢀⡀⠀⠀⠀⠀⠀⠀⠀⠀⠀⢕⡕⢕⢗⢵⣵⡕⢕⢕⣿⣿⣿⣷⣕⢕⢕⢝⣿⢿⣷⣝⢟⡻⢿⣿⣿⣿⣷⣵⣗⣕⣸⢽⢷⢷⣷⢷⣿⣧⣷⣷⣷⣗⡟⣗⢕⢕⡼⢵⢗⢟⣝⢟⢟⢕⢜⢕⢕⢕⢕⢕⢕⢕⢕⢕⢕⢵⢕⡕⢕⢕⣗⢗⢕⢕⢕⢜⢝⢟⢗⢵⢷⣷⣷⣧⣵⣵⣵⣿⣧⣿⣿⣷⣾⣽⣜⣵⣵⣼⣕⡕⢜⢝⢝⢟⢟⢟⢕⣵⠀</a:t>
            </a:r>
            <a:br/>
            <a:r>
              <a:t>⠀⠄⠀⠀⠀⢄⢠⢕⢕⢕⢕⠁⠁⠀⠀⠀⠀⠀⠀⠀⢀⢁⢑⢕⢔⢕⢟⡕⡜⢔⢀⢀⢀⠄⢕⢕⠕⠑⣔⢔⢕⢕⠕⢜⢕⢕⢁⠀⠀⠀⠀⠀⠀⠀⠁⠀⠁⠑⠁⠑⠕⢕⢱⣵⣕⣵⡵⢗⣟⢿⢿⢿⣿⣿⢿⢟⢝⢕⢕⢕⢔⠀⠀⢕⢕⠀⠀⠀⠀⠐⠀⠀⠀⠀⠀⠀⠀⠁⢕⢕⢕⠀⠀⢀⢕⢕⣕⢕⢀⠀⠀⠀⠀⠀⠀⠀⠀⢀⢄⢕⢕⢑⢔⠀⠀⠀⠀⠀⠀⢀⢁⢕⢕⢕⢕⢕⢇⢕⢝⢝⢻⢿⣿⣿⣧⣷⢗⢟⢻⢧⢼⣿⣿⣿⣿⣿⣿⣿⣿⣿⣿⢿⢿⣿⣿⣿⣾⣿⣿⣿⣿⣿⡿⢷⢕⢸⣿⢟⢕⢕⡕⢕⢕⢕⢕⢕⢕⢕⢕⢕⢕⢕⢕⢕⢕⢕⢕⢕⢕⢕⣱⢾⢝⢕⢕⢕⢕⢕⢕⢕⢕⢕⢜⢝⢻⢟⢟⢟⢿⣿⣿⣿⣿⣿⣿⣿⣿⡗⢕⢝⢿⡏⢕⢕⢕⢵⢵⢕⢕⢕⠀</a:t>
            </a:r>
            <a:br/>
            <a:r>
              <a:t>⢀⠀⠀⠀⠀⠈⢕⢕⢕⢕⢕⢅⢀⠀⠀⠀⠖⢕⢕⢕⢕⡕⢕⣔⢜⢝⢧⢕⠑⠄⢕⢕⢕⢔⢕⢕⢱⢕⢕⢻⣷⢕⢕⢕⢀⠀⠁⠀⠀⠀⠀⠀⠀⠀⠀⠀⠀⠀⠀⠀⠀⠁⠕⢞⠟⠇⢕⢕⢕⢕⠕⢕⢕⢕⢕⢕⢕⢕⢕⢕⡇⢇⢕⢕⢕⢔⢀⠀⠀⠐⠐⢄⢀⢀⠀⠀⠀⢄⢕⢕⢕⢔⢱⣵⢷⣾⢾⣷⣷⣴⣔⣄⣔⣔⣔⣵⣷⣵⢗⢕⢗⢇⢔⠀⠀⢀⠀⠀⠁⢁⠀⠁⢕⢕⢕⢕⣸⢕⢕⢱⡇⣿⣿⣿⢿⢧⣕⡕⢕⢕⢕⢜⢕⢕⢱⣿⣿⣿⢿⢟⢽⢿⣳⣵⣽⡕⢕⢿⢿⣿⣿⣿⡷⢳⢕⢟⢟⢇⢕⢕⢕⢕⢕⢕⢕⢕⢕⢕⢕⢕⢕⢕⢕⢕⣱⣷⢇⢕⢕⢝⢕⢕⢕⢕⢕⢕⢕⢕⢕⢕⢕⢕⣱⢕⣕⣸⣿⣿⣿⣿⣿⣿⣿⣗⣕⣕⣺⣿⣧⣮⡿⢟⢷⣇⢕⢕⢕⢕⢕⢕⠀</a:t>
            </a:r>
            <a:br/>
            <a:r>
              <a:t>⢁⠁⠑⠔⠀⠀⠀⠁⠁⠁⠁⠀⠀⠀⠀⠀⠀⢀⢕⢱⢜⢟⢟⢟⢟⢕⢜⣱⣕⣇⣱⣗⢳⢟⢕⢕⢕⢕⢗⢷⣵⡕⢱⢕⢔⠀⢀⠀⠀⠀⠀⠀⠀⠀⠀⡀⠀⠄⠤⠄⠄⠄⠐⠐⠀⠐⠁⠁⠁⠀⠀⠁⢕⠁⠁⠁⠁⠁⠀⠑⢕⢕⢕⢕⢕⢕⢕⢕⠑⠁⢁⢜⢇⢵⡄⢀⢀⢀⢕⢕⠕⠕⢝⢅⢕⢕⢱⡵⢕⢕⣹⣿⣿⡿⢟⢕⢕⢕⡱⠿⠷⠱⠕⠕⢱⢕⢔⢴⢴⢵⠵⠳⢞⢷⢗⢧⡼⢕⡕⢕⢻⣿⡏⣻⣿⣾⢟⢟⢷⣕⣇⢕⢕⢇⣕⣕⡟⢽⣕⣿⣷⣿⣿⣿⣿⡟⢕⣵⣵⢵⢜⢇⢕⢕⢕⢕⢕⢕⢕⢕⢕⢕⢕⢕⢕⢕⢕⢕⢕⢕⢕⢕⣗⣾⢿⣷⢇⢕⢕⢕⢕⢕⢕⢕⢕⡱⣕⣱⣵⣵⣷⣾⣿⣿⣾⣿⣿⣿⣿⣿⣿⣿⣿⣿⣿⣿⣿⣿⣿⣿⢧⣷⣵⣕⢕⢕⢝⢝⢕⣼⠀</a:t>
            </a:r>
            <a:br/>
            <a:r>
              <a:t>⢕⢕⢔⠀⠀⠀⠀⠀⠀⠀⠀⠀⠀⠀⠀⠀⠀⢱⢟⢗⢷⢇⢕⢕⢕⣕⡕⢟⢷⢧⢵⢵⢕⢕⢗⢿⢗⢳⢕⣟⣿⡗⢝⢕⢝⢔⢔⢓⠐⠐⠀⠀⠀⠀⠀⠀⠀⠀⠀⠀⠀⠀⠀⠀⠀⢀⢀⣄⢄⢄⢄⣱⢜⠑⠀⠀⠀⠀⢀⢄⢕⢕⢱⣷⡧⢵⢕⢕⢔⢔⢕⣕⣵⣾⣿⣿⢿⣷⣕⣕⣔⢕⣕⡝⢕⢕⣗⣗⢗⢏⢝⢕⠁⠁⠁⠀⠀⠁⠀⠀⠀⢀⢔⢕⠕⠐⠐⠀⠀⠀⠀⠀⠀⢕⢕⢕⡞⢇⢟⢕⢱⢯⣵⣜⢵⢎⢝⢇⢕⡕⢝⢏⡏⢕⢝⢟⢿⣻⣿⡝⢝⣝⣹⢜⢟⣣⢝⢕⢕⢕⢕⢕⢕⢕⢕⢕⢕⢕⢕⢕⢕⢕⢕⢕⢕⢕⡕⢕⢕⢕⢕⢱⣼⢿⢇⢕⢕⢕⢕⢕⢕⢕⢕⢕⢕⣕⣝⡿⢟⢟⢟⢝⢟⣿⣿⣿⣿⣿⣿⣿⣿⣿⣿⣿⣿⣿⣿⣿⣿⣿⣿⣿⣿⣿⣿⣷⣿⣿⣿⣿⠀</a:t>
            </a:r>
            <a:br/>
            <a:r>
              <a:t>⢕⢕⢕⢕⠐⠀⠀⠀⠀⠀⠀⠀⠀⠀⠀⠀⠔⠑⠑⠁⠕⢕⢑⢅⢕⢕⡧⠃⠑⠁⠀⠀⢱⢕⢜⢕⢷⢾⢟⢏⢵⢀⠁⠁⠑⠑⢕⢀⠀⠀⠀⠀⠀⠀⠀⠀⠀⠀⠀⠀⠀⢀⣀⣰⡗⢞⢏⠝⢕⢱⢵⢵⢕⢅⢀⢄⢔⢔⢕⢕⣱⣵⣷⣕⢕⣕⣕⣱⢵⢟⢟⡿⣷⣷⣷⣯⡝⢹⣿⢿⢟⢟⢜⢝⢝⣝⢿⣿⣿⣿⣵⢔⢔⢄⠀⠀⠀⢀⢄⢄⠑⠑⠁⠁⠀⠀⠀⠀⠀⠀⠀⢄⢄⢕⢕⡵⣧⣵⣿⣿⡇⢜⢕⢕⢕⢕⢕⢕⢇⢕⢕⢜⣷⣵⡵⣷⣷⣿⢿⢿⢟⡻⢯⢇⢕⢕⣱⢵⣵⢕⢱⣕⢧⡕⡕⢕⢕⣕⢕⡕⢕⢕⢕⢕⢕⢕⢕⢕⢕⢗⢝⢝⢕⢕⢕⢇⢕⢕⢕⢜⢕⢕⢕⢕⢝⢝⢕⣕⣕⡕⢕⢕⢱⢜⢕⢕⢕⢝⢻⣿⣿⣿⣿⣿⣿⣿⣿⣿⣿⣿⣿⣿⣿⣿⣿⣿⣿⣿⣿⣿⠀</a:t>
            </a:r>
            <a:br/>
            <a:r>
              <a:t>⢕⢕⠕⠁⠀⠀⠀⠀⠀⠀⠀⠀⠀⠀⠀⠀⢄⢔⣵⣵⢵⣕⢱⢵⢗⢟⢕⠀⠀⠀⠄⠁⠁⠁⢕⢕⢕⢕⢇⢕⢕⢕⢝⢱⢇⢀⠀⢕⢆⠀⠁⠔⠖⢔⢄⢄⠀⠄⢄⢤⣴⢼⢿⣝⢇⢳⢕⢄⢄⢕⢕⢕⢕⡕⢕⢕⢗⢇⢞⢣⢜⢝⣽⣽⣽⣿⣽⣟⣿⣷⣷⡿⢟⢟⣿⣿⣿⣿⣿⣷⣾⣟⣿⣿⣿⣿⣟⢿⣟⣻⡟⢕⢜⢱⢕⢕⢕⢕⢑⢀⢄⢀⣰⣵⣵⢴⢷⢗⢗⢗⠞⢟⢏⢕⣳⡕⢕⢝⣿⣿⣷⡕⢕⢕⢕⣕⡕⢱⢵⣵⣇⡽⢿⢿⣻⢏⢜⢱⡵⢕⢕⢕⢕⢕⢵⢷⢕⢕⢕⢕⢕⢕⢇⢕⢱⢷⢵⢵⢕⢇⢕⢕⢕⢕⢕⢕⢕⢕⢕⢕⢕⢕⢕⢕⢕⢕⢕⢕⢕⢕⢕⢕⢕⢕⢕⢕⢕⢕⢕⢕⢕⢕⢕⢕⢕⢝⢕⢕⢕⢝⢜⢝⢿⣿⡻⢿⣿⣿⣿⣿⣿⣿⣿⣿⣿⣿⣿⣿⣿⣿⠀</a:t>
            </a:r>
            <a:br/>
            <a:r>
              <a:t>⢁⢁⠑⠀⠀⠀⠀⠀⠀⠀⠀⠀⠀⠀⠀⠑⢕⢞⢟⠋⠁⠘⢕⢵⢕⢹⢕⠁⠀⠀⠄⢤⢔⢕⢕⢕⢕⡕⢾⢟⢝⢕⢕⢄⠄⠁⠁⠀⠀⠀⠀⠀⠀⠀⠀⠀⢄⢵⢵⢵⢾⢿⢷⣾⢽⢇⢜⢕⢜⢗⢿⢏⡟⢏⢉⠉⠈⠕⢕⢜⢟⢕⢞⣿⣿⣿⣿⣿⣿⡿⣯⡕⢵⢕⢾⢿⣿⣟⢟⢟⢟⢻⣿⣿⣿⣿⣿⣼⢟⢝⢹⢽⢿⣿⢿⢷⢿⢿⢇⢕⢗⢇⣱⢜⢱⢕⠁⠀⠁⠁⠀⢀⢕⢜⡝⢜⢝⢝⢻⣿⣿⣿⣧⣕⡕⢕⢻⣾⣿⣿⣿⣵⣿⡯⣸⣵⣷⣷⡷⢷⢷⣷⣧⡕⢕⢕⢕⢕⢕⢕⢕⢕⢕⢕⢵⢕⣕⢜⢕⢕⢕⢕⢕⢕⢕⢱⣕⣕⢕⢕⢕⢕⢕⢕⣕⢱⣕⢕⢕⢕⢕⢕⢕⢕⢗⢕⢕⢕⢕⢕⢱⣕⣕⣕⢕⢕⢕⢕⢷⣾⣾⣷⣧⣜⣻⣷⣮⣝⢻⢿⣿⣿⣿⣿⣿⣿⣿⣿⣿⣿⠀</a:t>
            </a:r>
            <a:br/>
            <a:r>
              <a:t>⢕⢇⢇⢔⢔⢔⢔⣔⡔⢄⣄⣄⣔⣰⢕⢕⢄⢄⢄⢄⢀⢀⢁⢉⢕⢕⢕⢔⢄⢕⢜⢕⢕⢕⢕⢕⢕⢕⢕⢇⢕⠕⠑⠑⠁⠀⠀⠀⠀⠀⠀⠀⠀⠀⠀⠀⠀⢕⣵⡵⢵⢵⣕⡜⢟⢕⢕⢺⢏⢝⢕⢇⡕⢕⢱⢔⡔⢔⡔⢱⢗⢱⢕⣸⣿⣿⣿⣿⣿⣿⣿⣕⣕⣕⣱⣵⣻⣿⣟⢕⢗⢝⡝⢝⢟⢻⣿⡷⢕⢕⢕⠕⢕⢕⣕⡕⢕⢕⢕⢔⢱⣵⡿⢿⣷⡧⢵⢴⢔⢔⢕⣕⢕⢎⡟⢟⢗⢗⡷⣽⣿⣿⣿⣿⣟⡝⢻⣿⣿⣿⡿⢿⢿⢿⣿⡿⢿⢕⢜⢕⢱⢵⣟⢝⢕⢕⢕⢕⢕⢕⢕⡕⣕⡵⣵⡵⢕⢕⢕⢕⢕⣕⣵⡵⢷⢟⣕⡕⢕⢇⢕⢕⢜⢕⢕⢕⢕⢕⢕⢕⢕⢕⢕⢕⢕⢕⢕⢕⢕⢕⢕⢕⢕⢕⢝⢳⣧⣕⢕⢻⣿⣿⣮⣽⣯⣝⢝⢝⢟⢷⣿⣿⣿⣿⣿⣿⣿⣿⣿⣿⠀</a:t>
            </a:r>
            <a:br/>
            <a:r>
              <a:t>⢕⢕⢕⢕⢁⢁⠁⠑⠑⠑⠑⠙⠝⢟⢟⢟⢿⢞⣎⣟⣗⣗⣷⡷⢧⡗⢇⢜⣕⡵⢕⢕⢕⠕⠄⢀⠀⠀⠀⠀⠀⠀⠀⠀⠀⠀⢀⢀⣠⡴⢦⢔⢰⢤⢴⢴⢵⡾⢽⢗⢇⢕⢕⢜⢕⢕⢕⢕⢔⢄⢕⢕⢕⢕⢷⢕⢕⢕⢕⢕⢕⢱⢧⢕⢕⢕⢳⢗⢺⢟⣿⣿⣿⣿⣿⣿⣿⣿⣿⣿⣿⣿⢝⢸⣕⣜⢟⢕⢕⣕⣵⣔⣕⣾⢟⢟⢕⢕⢕⢕⢜⢝⢝⢕⢕⢝⢝⢕⢁⠕⢝⢝⢝⢝⢕⢕⡵⡵⢿⣿⣿⣿⣿⣿⣿⣿⣿⣿⣿⣿⡇⢕⢕⢕⢕⢕⢕⢕⢱⢕⢕⢕⢟⢝⢱⣵⢧⢕⣕⣱⣱⣿⣟⡕⢕⢕⢕⢕⢕⢕⢕⢕⢕⢕⢕⢕⢕⢕⢕⢕⢕⢕⢕⢕⢕⢕⢕⢕⢕⢕⢕⢕⢕⢕⢕⢕⢕⢕⢕⢕⢕⢕⢕⢕⢕⢕⢕⢕⢇⢜⢿⣿⣿⣿⣿⣿⣧⣵⡕⢕⢕⢝⢏⢝⢝⢟⢟⢝⢻⣿⠀</a:t>
            </a:r>
            <a:br/>
            <a:r>
              <a:t>⢕⢕⢕⢕⢕⢕⢄⢄⢔⢕⢱⢔⢄⠀⠀⠀⠑⢁⢕⢹⢽⢟⢇⢱⣟⢟⣻⣿⣿⡷⢕⢕⢄⠀⢀⠀⠀⠀⠀⠀⠀⠀⢀⢄⣴⣴⡾⢟⢝⢕⢕⢕⢕⢕⢕⢱⢕⢕⢕⢕⢹⢗⣼⣵⣱⢯⢗⢱⢕⢕⢱⢕⡇⢕⢕⣕⢕⢕⢗⢕⢕⢕⢕⣕⣕⣕⢜⢕⢧⣵⣿⣿⣿⣿⣿⣽⣿⢿⣿⢿⣿⣿⣯⣽⣻⣷⣾⢟⢏⢻⢿⢝⢿⢝⢝⢕⠕⠁⠁⠁⢁⢄⢕⢵⢵⢵⢵⣵⣵⣔⢕⢕⢕⢕⡕⢕⢜⢻⣾⣿⣿⣿⣿⢟⢝⢝⢝⢝⢝⢕⢏⢕⢕⢜⢇⢕⢕⣕⡕⢕⢕⢕⢕⢕⢕⣿⢳⣧⣕⣕⢝⢟⡻⢿⢟⡗⢕⢕⢕⢕⢕⢕⢕⢕⢕⢕⢕⢕⢕⢕⢕⢕⢕⢕⢕⢕⢕⢕⢕⢕⢕⢕⢕⢕⢕⢕⢕⢕⢕⢕⢕⢕⢕⢕⢕⢕⢕⢕⢕⢕⢕⢜⢿⡻⢝⢝⢕⢕⢕⢕⢝⢻⢷⣕⡣⢵⢕⢕⣵⣿⠀</a:t>
            </a:r>
            <a:br/>
            <a:r>
              <a:t>⢕⢕⠁⠁⠁⠁⠁⠑⢕⢕⢕⢕⢕⣱⡆⢕⣵⣵⢵⢵⢗⡗⢞⢯⢿⣿⡿⢟⢪⢟⢕⢕⢕⢁⠁⠀⠀⠀⢀⢄⢅⣰⣵⣿⣿⣿⡷⢧⢕⢣⢱⢕⢕⢄⢄⢕⢇⢱⣾⢇⢕⢸⢽⢝⢹⣿⡿⢿⣧⢷⢗⢕⢳⢵⡵⢷⣵⣵⣽⣷⣾⣧⢕⣗⣫⣵⣷⣵⣿⣿⣿⣿⣿⣿⣿⣿⣿⣷⣿⣧⣿⣿⣇⣕⡿⢿⢿⢕⢕⡕⢕⣵⣵⣵⣕⣕⣕⣄⣄⣔⣕⣕⣵⣼⡻⢟⡟⢷⢿⣿⣿⡎⢕⢕⢕⢕⣕⢕⣿⣿⣿⣿⡿⢇⡕⢕⢕⢕⢕⢕⢕⢕⢕⢕⢕⢕⢕⢕⡜⢱⢕⡵⢕⢕⢕⣧⣜⢸⢿⡿⢿⢿⣗⢕⢜⢕⢕⢕⢕⢕⢕⢕⢕⢕⢕⢕⢕⢕⢕⢕⢕⢕⢕⢕⢕⢕⢕⢕⢕⢕⢕⢕⢕⢕⢕⢕⢕⢕⢕⢕⢕⢕⢕⢕⢕⢕⢕⢕⢕⢕⣵⣵⡵⢕⢕⢕⢕⢕⢵⣵⣕⢕⢇⢕⢞⢗⢇⣱⣿⣿⠀</a:t>
            </a:r>
            <a:br/>
            <a:r>
              <a:t>⠕⠑⠀⠔⢔⢄⢄⢀⢄⢱⢕⢼⢷⣞⣇⡕⢕⢜⢕⣜⣇⣕⣕⢱⡞⢟⢳⡕⢕⢕⢕⢕⢕⢕⢕⢴⢲⡾⢗⢺⢽⢻⣏⣽⡇⢕⢇⢱⢵⢵⣇⢽⢕⢕⢕⢕⢕⢇⡻⡷⡗⢝⢟⢟⢯⢝⢕⣜⣕⣎⣝⣹⣱⣵⣝⣮⣿⣿⣿⣿⣷⣷⣼⣿⣿⣿⣿⣿⣿⣿⣿⣿⣿⣿⣿⣿⣻⣹⣵⢿⡿⢕⢝⢝⢕⢕⢕⢕⢕⢕⢕⢕⢕⢕⣕⣕⢕⢕⢧⢽⣿⣗⢕⣵⣵⣱⡝⢳⣾⣿⣿⣿⣷⣷⣿⣿⣿⢿⣿⣿⣿⢿⢇⢕⢕⢕⢕⢕⢕⢕⢕⢕⢕⢕⢕⢇⢕⢇⢕⢕⢕⢱⢕⢾⣾⡯⢟⢗⢾⢷⡕⢕⢟⡇⢕⢕⢕⢕⢕⢕⢕⢕⢕⢕⢕⢕⢕⢕⢕⢕⢕⢕⢕⢕⢕⢕⢕⢕⢕⢕⢕⢕⢳⢵⣵⣷⣧⢕⢕⢕⢕⢕⢕⢕⢕⢕⢗⢕⢕⢸⣿⣿⣿⣕⣱⣵⣕⣕⣵⡜⢕⢜⢕⢕⢕⢕⢜⢝⡟⢻⠀</a:t>
            </a:r>
            <a:br/>
            <a:r>
              <a:t>⢔⢄⢄⢘⢟⢗⢟⠇⢗⢗⢗⢝⢟⠕⢝⢕⢝⢕⢾⣿⣿⣿⡿⣿⢷⢷⢞⢜⣧⢗⢜⡕⢕⣱⣵⢏⢕⢕⢕⢕⢕⢻⡏⢝⢝⢝⢕⣱⣵⣕⣸⣗⢕⢕⢝⣻⡿⢿⣿⣏⢕⢕⢇⢕⢕⢕⢕⢝⡿⢝⣹⣽⣯⣽⣿⣿⢿⣿⣿⣿⣿⣿⣇⣕⣵⣿⣿⣿⣿⣿⣿⣿⣿⣿⢿⡿⢿⢇⢝⢜⢕⢕⢕⢕⢕⢕⢕⢕⢕⣕⢕⢕⢕⢜⢕⢕⢕⢕⢕⢕⢕⢜⢕⢜⢕⡱⢕⢞⢕⣿⣿⣿⣿⣿⣯⣿⡕⢕⢕⣹⣿⣿⣿⣷⣧⣕⡕⣕⢕⢕⢕⢕⢕⢕⢕⢕⢕⢕⢕⢱⣱⣕⣕⣺⣿⢷⣷⣣⣕⢝⣳⣵⡎⢕⢕⢕⢕⢕⢕⢕⢕⢕⢕⢕⢕⢕⢕⢕⢕⢕⢕⢕⢕⢕⢕⢕⢕⢕⢕⢕⢕⢕⢱⢇⢕⢕⢕⢕⢕⢕⢕⢕⢕⢜⢕⢕⢱⢕⢕⢜⢝⢝⢝⢟⢝⢕⢕⢜⢝⢝⢝⢕⢇⢱⢵⢱⣕⢕⣕⣵⠀</a:t>
            </a:r>
            <a:br/>
            <a:r>
              <a:t>⣿⣟⡕⣵⢵⢕⢱⣥⣕⣕⣕⣔⣰⣔⣕⣕⣕⣕⣕⣗⢇⢕⢜⢟⣕⣸⡵⢜⣷⡾⣿⣧⣵⣿⢏⢕⢕⢕⢕⢕⢕⣾⣿⡧⣧⢕⢟⢏⢕⢻⢿⢏⢕⣱⡟⢏⢕⣇⣕⣕⣕⡕⢱⢕⢕⢕⢕⢕⢕⣱⣿⣿⢿⣿⣿⣿⣿⣵⣿⣿⣿⣿⣿⣿⣿⣿⣿⣿⣿⣿⢿⣿⣿⣿⢕⢕⢕⢕⢕⢕⢕⢕⢕⢕⢕⢕⢱⣕⣝⣿⣷⡵⢗⢗⢇⢕⢕⢕⢕⢕⢕⢕⢕⢕⢕⢕⢝⢗⢝⢝⢻⢷⢿⣟⢟⣻⡇⢕⢕⢿⣿⣿⣿⣿⣿⣿⣿⣿⣿⣧⣵⣕⣕⣕⡱⣵⣗⣗⣱⡵⣮⣾⣷⣷⣷⣷⣿⡟⢕⢕⢜⢟⣿⢷⢕⣕⡕⢕⢕⢕⢕⢕⢕⢕⢕⢕⢕⢕⢕⢕⢕⢕⢕⢕⢕⢕⢕⢕⢕⢕⢕⢕⢕⢕⢕⢕⢕⢕⢕⢕⢕⢕⢕⢕⢕⢕⢕⢕⢕⢕⢕⢕⢕⢕⢕⢕⢕⢕⢕⢕⢕⢕⢕⢕⣕⣵⣾⣿⣿⣿⠀</a:t>
            </a:r>
            <a:br/>
            <a:r>
              <a:t>⠙⠙⠝⠕⢗⢳⢿⣿⣿⣿⣿⣿⣟⣟⡟⣝⣝⣽⣝⣽⣷⣷⣾⣯⣯⣯⣽⣿⣯⢼⢟⢟⢏⢕⢕⢕⢕⢕⢕⢕⢸⣿⣯⣕⢏⢕⢕⢕⢕⡇⢕⢕⢕⣿⢕⢕⣵⣼⣿⣿⣿⣷⣸⣧⣕⢕⢕⢕⢕⢝⢿⣿⡜⢻⣿⣿⣿⢟⢿⣿⣿⣿⣿⣿⣿⣿⣿⣿⢟⢻⣿⡝⢝⢕⢕⢕⣕⡕⢕⣷⣷⣵⣕⣱⣿⢿⢟⢟⢏⢕⢕⢕⢕⢕⢕⢕⢕⢕⢕⢕⢕⢕⢕⢕⢕⢕⢕⢕⢕⢧⡕⢱⣷⣿⣿⣷⣵⣵⣵⣾⣿⣿⣿⣿⣿⣿⣿⣿⣿⣿⣿⣿⡿⢿⢝⢏⢝⣕⣵⣿⣿⣿⣿⣿⣫⢜⢕⢕⢕⢕⢞⢇⢕⢕⢕⡜⢕⢕⢕⢕⣕⡕⢕⢕⢕⢕⢕⢕⢕⣕⣕⢕⢕⢕⢕⢕⢕⢕⢕⢕⢕⢕⢕⢕⢕⢕⢕⢕⢕⢕⢕⢕⢕⢕⢕⢕⢕⢕⢕⢕⢕⢕⢕⢕⢕⢕⢕⢕⢕⢕⢕⢕⢕⢕⢜⣿⣿⣿⣿⣿⠀</a:t>
            </a:r>
            <a:br/>
            <a:r>
              <a:t>⢄⢄⢄⢄⢄⣀⢁⢁⣅⣕⣜⢝⢝⢝⢟⢟⢿⣿⣿⣿⣿⣿⣿⣿⣿⡿⢇⣕⢕⢕⢕⢕⢕⢕⢕⢕⢱⢷⢕⢕⢕⢹⣿⢟⢕⢕⢕⢣⢕⢕⡕⢕⣸⣿⣇⣵⣿⣿⢿⣿⣿⣷⡿⢿⢿⢕⢕⣕⣷⢕⢷⢟⢻⣷⣿⢜⢝⡧⢳⢿⣿⣿⣿⣿⣿⡿⣿⣿⣗⣞⢕⣕⡱⢇⢕⣕⣿⡿⢾⡿⢿⢟⢗⢝⢕⢕⢕⢕⢕⢕⢕⢕⢕⢕⢕⢕⢕⢕⢕⢕⢕⢕⢕⢕⢕⢕⢕⢕⢕⢜⢕⣿⣿⣿⣿⣿⣿⣿⣿⣿⣿⣿⣿⣿⣿⣿⣿⣿⣿⣿⣿⣯⣇⣱⣵⣷⣷⣿⣿⣿⣿⣟⢏⡝⢝⢕⢕⢕⢕⢕⢕⢕⢕⡕⢹⢽⢼⢏⡕⢜⣕⣕⣱⣵⣵⣕⡕⢕⢷⢿⣿⣷⣕⢕⢕⢕⢕⢕⢕⢕⢕⢕⢕⢕⢕⢕⢕⢕⢕⢕⢕⢕⢕⢕⢕⢕⢕⢕⢕⢕⢕⢕⢕⢕⢕⢕⢱⣷⣷⢕⢕⢕⢕⣵⣷⣿⣿⣿⣿⣿⠀</a:t>
            </a:r>
            <a:br/>
            <a:r>
              <a:t>⠓⠛⠛⠛⠛⠛⠓⠑⠓⠓⠓⠑⠑⠑⠑⠓⠓⠑⠓⠛⠛⠛⠛⠛⠛⠃⠑⠑⠘⠑⠑⠑⠃⠑⠑⠓⠃⠑⠑⠑⠑⠃⠛⠓⠑⠑⠃⠘⠑⠑⠙⠘⠛⠙⠛⠛⠛⠙⠑⠑⠃⠛⠋⠑⠑⠑⠚⠛⠑⠑⠑⠑⠛⠛⠛⠛⠛⠓⠘⠛⠛⠛⠛⠛⠛⠛⠑⠑⠓⠓⠓⠛⠛⠛⠛⠛⠙⠑⠑⠑⠑⠑⠑⠑⠑⠑⠑⠑⠑⠑⠑⠑⠑⠑⠑⠑⠑⠑⠑⠑⠑⠑⠑⠑⠑⠑⠑⠑⠑⠑⠑⠛⠛⠛⠛⠛⠛⠛⠛⠛⠛⠛⠛⠛⠛⠛⠛⠛⠛⠛⠛⠛⠛⠛⠛⠛⠛⠛⠛⠛⠛⠛⠓⠓⠓⠑⠑⠑⠑⠑⠓⠓⠚⠛⠃⠑⠑⠑⠙⠙⠑⠑⠑⠘⠙⠑⠑⠑⠑⠑⠘⠙⠙⠃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⡕⢕⢕⢕⢕⢕⢕⢕⢕⢕⢜⢝⡝⢕⢕⢕⢕⢕⢕⢕⢕⢞⢿⣿⣿⣿⣹⡟⢇⢕⢇⢕⢕⢕⢕⢕⢕⢕⢕⡝⢏⢝⢝⢏⢝⢟⢻⣿⣾⣿⢵⢯⢽⣟⣿⣷⣵⣜⣕⣕⣕⣕⣵⣕⣕⣕⣼⣷⣿⣟⣽⣱⣿⣽⣿⡿⢿⢿⢝⢝⢵⢕⡫⣝⡿⢿⢟⢻⣿⣿⡟⡟⢯⢝⢕⢕⢕⢕⢕⢕⢕⢕⢕⢕⣝⢕⢕⢜⢝⢟⢼⣿⣿⣿⣿⣟⣕⡱⢕⢕⢕⢱⢼⢷⡵⢕⢕⢕⢹⣷⣾⣯⡕⢕⢕⣕⣕⣼⡷⢷⡞⢟⣇⢕⡟⣇⢕⢜⢝⢕⢕⢕⢕⢕⢕⢕⢕⢕⢕⢕⢜⢕⢕⢕⢕⢕⢕⢕⢣⣕⢕⢕⢕⢕⢜⢟⢝⢻⢷⣷⣵⡕⢕⢕⢕⢕⢕⢕⢕⢕⢕⢕⢕⢕⢕⢕⢕⢕⢕⢕⢕⢕⢕⢕⢕⢕⢕⢕⢕⢕⢕⢕⢕⢕⢕⢕⢕⢕⢕⢕⢕⢕⠀</a:t>
            </a:r>
            <a:br/>
            <a:r>
              <a:t>⣿⣿⣿⣿⣿⣿⣿⣿⢿⢟⢏⢝⢕⢕⢕⢕⢕⢕⢕⢕⢕⢱⣗⢕⡕⢵⢕⢕⢜⡕⢕⢝⢗⢷⢇⢱⢱⢕⢕⢕⢕⢝⢕⢕⢕⢵⢵⢕⢝⢕⢗⢷⣷⣧⣷⢞⢞⢏⢝⢟⢗⢷⢷⢷⢧⢽⣼⣿⣷⣷⣵⣿⣿⣿⣿⣿⣿⣿⣿⣿⣽⣿⣽⡹⢽⣽⡿⣟⣿⣿⣿⣟⣹⣿⢵⢵⡕⢕⣕⣷⢱⣿⢇⣗⢗⣇⡕⢞⢿⢮⣽⡕⢕⢕⢕⢕⢕⢕⢕⢜⢕⢕⢕⢇⢕⢕⣷⣵⣟⢿⢿⢷⣜⢕⢽⡝⢇⢕⢕⢕⣇⣵⣜⣫⡕⣱⣵⣷⢕⢹⣕⡜⢟⢷⡕⢕⢕⢕⢕⢕⢕⢕⡕⢕⢕⡕⢱⢵⢕⢧⡾⢕⢕⠅⠁⠑⠕⠕⢕⢕⢕⢕⢱⢵⢷⢷⢇⢵⢕⢕⢕⢕⢕⢕⢕⢕⢗⢻⣿⣿⡾⣧⢕⢕⢕⢗⢕⢕⢳⢧⢵⡕⢕⢕⡕⢕⢕⢕⢕⢕⢕⢕⢕⢕⢕⢕⢕⢕⢕⢕⢕⢕⢕⢕⢕⢕⢕⢕⢕⢕⠀</a:t>
            </a:r>
            <a:br/>
            <a:r>
              <a:t>⣿⣿⣿⣿⣿⣿⡟⢕⢕⢕⢕⢕⢕⢕⢕⢕⢕⢕⢕⢕⢕⢕⢕⢜⢕⢕⢕⢕⢕⢜⢕⢵⢕⢕⢕⢱⢕⢕⢕⢕⢕⢵⢽⢽⢿⢗⢕⢱⢜⢕⢕⢕⢗⢟⣟⣟⣟⣟⢿⢕⣕⣱⣜⣻⣿⣿⣿⣿⣿⣿⣿⣿⣿⣿⢻⢿⡻⢿⡿⢿⢿⢝⢕⢟⢿⢿⡧⢼⣿⣿⢿⢟⢟⢇⢜⣸⣗⣿⣿⣽⣿⣿⣿⣸⣕⢧⢕⢕⢕⢱⢕⣕⢕⢕⢕⢕⣷⢕⢕⢕⢕⢕⢕⣹⣿⣾⣿⣿⣝⣕⢱⣳⣷⣿⣇⣕⢳⢵⡕⢗⣇⣕⣕⢕⢜⢽⣿⣵⣷⢧⢽⣿⢿⣷⣿⣿⣷⣯⣵⣕⡟⢝⢕⢕⢕⢕⡕⢕⢵⢞⢏⠑⠁⠀⠀⠀⠀⢄⢔⢱⣷⢟⣹⢗⢗⢝⢗⢇⢕⠕⢕⢕⢕⢵⢇⢕⢕⢕⣿⣧⣱⣕⢕⢕⢕⢕⢱⢎⢕⢕⢝⣝⣟⢟⢗⡗⢗⢧⢵⢵⢵⢕⢕⢵⢵⣷⡷⢷⢗⢗⢗⢕⢗⢕⣱⢵⢕⢕⢱⢵⠀</a:t>
            </a:r>
            <a:br/>
            <a:r>
              <a:t>⣿⣿⣿⢟⢏⢇⢕⢕⢕⢕⢕⢕⢕⢕⢕⢕⢕⢕⢕⢕⢕⢕⢕⢕⢕⢕⢕⢕⢕⢕⢕⢜⢕⢱⢕⢕⢕⢗⢇⢗⢕⢱⢕⢕⢕⢕⢕⢕⢕⠕⢕⢕⢕⢕⢕⢝⣝⢟⢏⢎⢻⢿⣽⣟⣟⣻⣿⣿⣿⣽⣽⣽⣵⣕⣱⣵⣇⣟⢇⢵⢵⢱⢕⢕⣱⣾⡜⢵⢵⣿⣿⣿⣾⣿⡿⢿⣿⣿⣿⣿⣿⢿⢟⢝⢕⠕⠕⠑⢕⢜⢎⢕⢻⣿⣾⣧⣕⢜⢝⣕⢕⣕⢜⢗⢕⢕⢜⢸⣽⡵⢕⢝⢗⢺⢿⢇⢳⢧⣜⣏⡟⢏⢝⢟⢕⢕⢗⢯⢏⣕⡜⢟⢿⢿⢿⣷⡏⢱⣵⣿⡇⢕⢕⢕⢎⢱⡵⢕⢕⢕⢕⢔⢑⠐⠐⢑⢕⢕⢜⢝⢕⢜⢕⢕⢕⢕⢕⢕⢕⢔⢕⢕⣼⡟⣕⡵⢕⢕⡵⢷⢝⢕⢸⢜⡕⢇⢕⢕⢕⢕⢕⢝⣽⡿⢷⢷⢇⢕⢱⢵⢾⢿⣾⡿⢏⢝⣝⣵⣵⣕⡕⢕⢕⢕⢕⢕⢕⢕⢕⢕⠀</a:t>
            </a:r>
            <a:br/>
            <a:r>
              <a:t>⣼⣿⡟⢕⢕⢕⢕⢕⢕⢕⢕⢕⢕⢕⢕⢕⢕⢕⢕⢕⢕⢕⢕⠕⠕⢕⢕⢕⢕⢕⢕⢕⢕⢕⢕⢕⢕⢕⢕⠑⠁⠑⠕⠁⠀⢀⢕⢕⠁⢀⢔⢕⢕⢕⢕⢜⢕⢕⢝⢕⢕⢕⢜⢝⢝⢕⢕⢕⢕⢝⢟⢟⢟⢟⢟⢟⢏⢝⣯⡽⢹⣿⡿⢝⢝⢝⢝⢕⢕⢕⢯⢟⢻⣇⢕⢕⣝⢹⢇⠕⢕⢕⠕⠑⠀⠀⠀⠀⠀⠜⠝⠙⠜⢝⢏⢝⢟⢺⡎⢕⢜⢝⡝⢝⢗⢕⢕⢕⢱⡵⣽⡕⢕⢵⢵⢵⢱⢕⢜⢝⢕⢕⢕⢕⢕⢕⢕⢕⢕⢜⢕⢜⣕⣱⣕⣜⢏⢕⢕⢝⢕⣵⢵⢕⢕⣜⣕⢕⢕⠑⠑⢕⢔⢔⢔⢕⢕⢕⢕⣱⡵⢕⢕⢇⢕⢕⢕⢳⣧⡱⢵⢕⢕⡕⢕⢕⢕⢕⢕⢕⢕⢗⢕⠕⢕⢕⢕⢕⢕⢕⢕⢕⢕⢕⢕⢕⢱⢕⢕⢞⢝⢝⢝⢹⣟⢏⢇⢝⢝⢏⢕⢕⢕⢕⢕⢵⢇⢕⢗⢕⠀</a:t>
            </a:r>
            <a:br/>
            <a:r>
              <a:t>⣿⣿⡿⢕⢜⢕⢕⢕⢕⢕⢕⢕⢕⢕⠕⢕⢕⠕⠑⢕⢕⢕⠔⠐⠁⢕⢕⢕⠁⠄⢕⢕⢑⠕⠑⠁⠁⠀⢀⢀⠄⠀⠐⠑⠁⠁⠀⠀⠀⠀⠁⠁⠑⠑⠑⠑⠕⠕⢕⢕⢕⢕⢕⢕⢕⢕⢕⢕⢕⢕⢕⢕⢕⢕⢝⣱⡕⢗⢳⢕⢕⢗⢕⢕⢕⢕⢕⢕⢕⢕⢕⢕⢕⢗⢕⢕⢕⢕⠑⠀⠑⠑⠀⠀⠀⠀⠀⠀⠀⠀⠀⠀⠀⠀⠀⠁⠜⢕⢞⢕⢕⢕⢜⢇⢕⢕⢕⢜⢿⡕⢜⢝⢕⢕⢝⢕⢕⢕⢕⢕⢕⢕⢕⢕⢕⢕⢕⢕⢕⢕⢕⢕⢕⢕⢕⢕⢕⢕⢕⢕⢕⢕⢕⢕⣼⢿⢏⢝⢕⢕⢕⢁⢁⢅⢕⢕⣕⣕⢕⣗⢕⣕⢕⣕⢕⢕⢕⡕⢗⢕⢜⢝⢟⢱⢵⢵⢧⡕⢕⢄⢁⠕⢔⠄⠁⠕⢕⢕⢕⢵⡧⢕⢕⢕⢕⡕⢕⢕⢕⢕⢕⢕⢕⢕⢕⢕⢕⢗⢣⢕⢕⢗⢕⢕⢵⢞⢕⢕⢕⢝⠀</a:t>
            </a:r>
            <a:br/>
            <a:r>
              <a:t>⢯⣾⣿⣷⣧⢕⢕⢕⢕⢕⢕⢑⢕⢕⠀⠄⢕⢐⢄⢔⢕⢕⢔⢔⢔⢕⢁⢕⠄⠕⠕⠁⢁⢄⢄⢔⢕⢕⠑⠀⠁⠁⠀⠀⠀⠀⠀⠀⠀⠀⠀⠀⠀⠀⠀⠀⠀⠀⠀⠀⠀⠀⠁⠁⠑⠑⠑⠑⠑⠕⠕⠕⠕⠕⠕⠕⢕⢕⢕⢕⡕⢳⣷⣕⣱⣵⣵⣱⣕⣵⢇⢕⢕⢕⢕⢕⢕⢕⢀⠀⠀⠀⠀⠑⠀⠀⠀⠀⠀⠀⠀⠀⠀⠀⠀⠀⠀⠀⠁⠁⠁⠁⠑⠑⢑⢔⢕⢕⠑⠑⠑⠕⠑⠑⠁⠁⠀⠁⠀⠁⠑⠑⠑⠑⠑⠕⢕⢜⢕⢕⢕⢕⢜⢕⢕⢕⢕⢕⢕⢕⢕⢕⢕⢜⢝⢕⢕⢕⢕⢕⢅⢑⠑⢔⢕⠘⠝⢕⠕⠕⠑⠁⠑⠁⠕⠕⠑⠁⢕⢕⠑⠕⢇⢕⢕⢕⢕⢕⢕⡕⢕⢕⢔⠀⠀⠀⠑⠕⢕⢕⢕⢇⢕⢕⢜⢷⢏⢕⢕⢕⢱⢷⢗⢇⢕⢕⢕⢕⢕⡕⢕⢕⢕⢕⢕⢕⢕⢕⢱⢵⠀</a:t>
            </a:r>
            <a:br/>
            <a:r>
              <a:t>⢕⡕⢜⢕⢕⢵⢕⢕⢕⢕⢕⢕⢑⠁⠀⠐⠕⠑⠑⢕⢕⢕⢕⢕⠑⠑⠑⠁⠀⢀⢄⢄⢔⠑⠕⠕⠁⠀⠀⠀⠀⠀⠀⠀⠀⠀⠀⠀⠀⠀⠀⠀⠀⠀⠀⠀⠀⠀⠀⠀⠀⠀⠀⠀⠀⠀⠀⠀⠀⠀⠀⠀⠀⠀⠀⠀⠀⠀⠁⠑⠝⢏⢝⢿⢿⣿⣿⣝⢏⢕⢕⠑⠕⠕⢕⢕⢕⢕⢕⢔⢔⢔⢕⢑⢀⠀⠀⠀⢀⠀⢕⠀⢄⠀⠀⠀⠀⠀⠀⠀⠀⠀⠀⠀⠑⠑⠑⠀⠀⠀⠄⠀⠀⠀⠀⠀⠀⠀⠀⠀⠀⠀⠀⠀⠀⠀⢔⢕⢕⢕⢕⢕⢕⢕⢕⢕⢕⢕⢕⢕⢕⢕⢕⢕⢕⢕⢕⢕⢕⢕⢕⢕⢕⢕⢔⢔⢔⢄⢔⢄⢔⢄⢄⢔⢕⢕⢔⢔⠕⠁⠀⠀⢔⢕⠑⠕⢕⢕⢕⢕⢕⢕⢕⢔⠑⠀⠀⠀⢕⢕⢱⡕⢵⢳⣷⣵⣵⣕⣱⣵⣵⣿⣿⣵⣷⣷⢇⢕⢕⢕⢕⢕⢕⢕⢕⢕⢕⢕⢕⢕⠀</a:t>
            </a:r>
            <a:br/>
            <a:r>
              <a:t>⢕⢧⡵⢕⠑⠁⢅⢅⢅⢕⢕⢕⢕⠀⠀⠀⢄⠔⠐⠑⠑⢄⢄⢄⢕⢄⠀⠀⠀⠐⠑⠁⠀⠀⠀⠀⠀⠀⠀⠀⠀⠀⠀⠀⠀⠀⠀⠀⠀⠀⢀⢀⢀⢀⢀⢁⢅⢕⠕⠕⠕⠕⠕⠅⢀⢀⢀⠀⠀⠀⠀⠀⠀⠀⠀⠀⠀⠀⠀⠀⠀⠀⢁⢁⢕⢜⢕⢕⢑⠁⠁⠀⠀⠀⠁⠑⠑⠑⠑⠑⠕⠕⠕⢕⢕⢕⢔⢔⢕⢕⢕⢀⠀⢕⢕⢕⢀⠀⠀⠀⠀⠀⠀⠀⠀⠀⠀⠀⠀⠀⠀⠀⠀⠀⠀⠀⠀⠀⠀⠀⠀⠀⠀⠀⠀⢕⢑⢑⠑⢕⢕⠑⠑⠑⠁⠑⠁⠁⠁⠀⠁⠁⠑⠕⢕⢕⢕⢕⢕⢕⠕⠝⢕⢕⢕⢕⢕⢕⢕⠕⠕⢕⠕⠕⠕⠕⢕⠔⠀⠀⠀⠀⠀⠁⠀⠀⠀⠀⠁⠑⠁⠀⠀⠀⠀⢀⢄⢔⢜⢕⢕⠕⢕⢕⢜⢏⢻⡿⣿⣏⣿⣿⣿⣿⣿⢇⢕⠕⠑⠁⠑⠕⢕⢕⢕⢕⢕⢕⢕⢕⠀</a:t>
            </a:r>
            <a:br/>
            <a:r>
              <a:t>⠕⢕⢕⢕⢄⢔⢕⠕⠁⠁⠀⠁⠑⠀⠔⠕⠁⠀⠀⠀⢄⢕⢅⠑⢕⢕⢄⠀⠀⠀⠀⠀⠀⠀⠀⠀⠀⢀⢀⢄⠄⠔⠐⠐⠀⠀⠀⠀⠀⠀⠀⠀⠁⠁⢕⠑⠐⠀⠀⠀⠀⠀⠀⠀⠀⠀⠀⠀⠀⠀⠀⠀⠀⠀⠀⠀⠀⠀⠀⠀⠀⠀⠀⠀⠀⠀⠀⠁⠁⠁⠁⠀⠀⠀⠀⠀⠀⠀⠀⠀⠀⠀⠀⠁⠁⠕⠕⢕⢕⢕⢕⢕⢔⢕⢕⢕⢕⢔⢔⢄⠀⠀⠀⠀⠀⠀⠀⠀⠀⢀⠀⠀⠀⠀⠀⠀⠀⠀⠀⠀⠀⠀⠀⠀⠀⠀⠑⢕⢔⠑⠁⠀⢀⠀⠀⠀⠀⠀⠀⠀⠀⠀⠀⠀⠀⠁⠕⢕⠑⠐⠀⢀⢀⠀⠀⠀⠑⠕⠁⠕⢕⢔⠔⠄⠀⠀⢅⢅⠐⠀⠀⠀⠀⠀⠀⠀⠀⠀⠀⠀⠀⠑⢕⡕⢕⢕⢕⢕⢕⢅⢄⢱⢕⢕⠕⢕⢜⢕⢏⢝⢟⢝⢟⢻⢷⢇⢕⠀⠀⢀⢄⢄⢀⠕⢕⢕⢕⢕⢕⢕⠀</a:t>
            </a:r>
            <a:br/>
            <a:r>
              <a:t>⠀⠁⠁⠀⠀⠀⠀⠀⠀⠀⠀⠀⠀⢀⠀⠀⠀⠀⢀⢀⢁⢕⢔⢀⠀⠁⢕⠀⠀⠀⠀⠀⠀⠀⠀⠀⢔⠕⠁⠀⠀⠀⠀⠀⠀⠀⢄⠄⢔⢔⢄⢄⢔⢔⢕⢕⢔⠀⢀⠀⠀⠀⠀⠀⠀⠀⠀⠀⠀⠀⠀⠀⠀⠀⠀⠀⠀⠀⠀⠀⠀⠀⠀⠀⠀⠀⠀⠀⠀⠀⠀⠀⠀⠀⠀⠀⠀⠀⠀⠀⠀⠀⠀⠀⠀⠀⠀⠁⠑⠑⠑⠑⠐⠁⢁⠑⠕⠕⢕⢕⢔⠔⠄⢄⢀⢀⢀⠀⠀⠑⠑⢐⢄⠀⠀⠀⠄⢄⠀⠀⠀⠀⠀⠀⠀⠀⠀⠁⠀⠄⠀⠀⠀⠀⠀⠄⠀⠀⠀⠀⠀⠀⠀⠀⠀⢀⠀⠁⢀⠀⠀⠀⠀⠀⠀⠀⠀⠀⠀⠀⠁⢕⢀⢀⢀⢔⢔⢁⢄⢄⢔⢕⢀⠁⠀⠀⠀⠀⠀⠀⠀⢀⢕⢕⢕⢕⢕⢕⢕⢕⢕⢕⠑⢀⠀⠀⠕⢕⢕⢕⢕⢕⢕⢕⢕⢅⢕⢅⢄⢕⢕⢕⢕⢕⢕⢕⢕⢕⢔⢕⠀</a:t>
            </a:r>
            <a:br/>
            <a:r>
              <a:t>⢕⠀⠁⠁⢀⢀⠀⠀⠀⠀⠀⠀⠀⠁⠔⠀⠀⠀⠁⠐⠁⠁⠑⢀⢄⢄⠕⠀⠀⠀⠀⠀⠀⠀⠀⢀⠑⠀⠀⠀⠀⠀⠀⠀⠀⢀⢕⢑⢕⢕⢕⢕⠕⠑⠕⠁⠀⠀⠀⠀⠀⠀⠐⠄⢀⠀⠀⠀⠀⠀⠀⠀⠀⠀⠀⠀⠀⠀⠀⠀⠀⠀⠀⠀⠀⠀⠀⠀⠀⠀⠀⠀⠀⠀⠀⠀⠀⠀⠀⠀⠀⠀⠔⢀⢀⢀⠀⢀⠀⠀⠀⠄⠀⠀⠀⠀⠀⠑⠕⠕⠕⠕⢕⢕⢕⢕⢀⢀⢁⢕⢕⢕⢕⢁⢀⢀⢀⢄⢔⠀⠀⠀⠀⠀⠀⠀⠀⠀⠀⠀⠀⢄⢕⢔⢄⢄⢀⢀⢀⢀⠀⠀⠀⠀⠁⠁⠕⠔⠀⠄⠄⢀⢀⢀⠀⠀⠀⢀⢐⢔⢔⢔⢕⢕⢕⢕⢕⢕⢕⢕⢕⢕⢕⢕⢕⢀⢄⢔⢄⢄⢔⢕⢕⢕⡕⢕⢕⢕⢕⢕⢕⢕⢔⢕⢔⢕⢕⢕⢕⢕⢕⢕⢕⢕⢕⢕⢕⢕⢕⢕⢕⢕⢕⢕⢕⢕⢕⢕⢔⢕⠀</a:t>
            </a:r>
            <a:br/>
            <a:r>
              <a:t>⢕⢕⢕⢕⠑⠁⠀⠀⠄⠀⠀⠀⠀⠀⠀⠀⠀⠀⠀⠀⢄⢄⠀⠑⠑⠁⠀⠀⠀⠀⠀⠀⠀⠀⠀⠁⠀⠀⠀⠀⠀⠀⠀⠀⠐⢕⢕⢕⢕⠐⠀⠀⠀⠀⠀⠀⠀⠀⠀⠀⠀⠀⠀⠀⠀⠁⠐⠄⠀⠀⠀⠀⠀⠀⠀⠀⠀⠀⠀⠀⠀⠀⠀⠀⠀⠀⠀⠀⠀⠀⠀⠀⠀⠀⠀⠀⠀⠀⠀⠀⠀⠀⠀⠐⢁⠑⢔⢕⢑⢄⢄⢄⢄⢄⢄⢀⠀⠅⠕⢔⠀⠀⠀⠀⠁⠀⠀⠀⠑⠕⠕⢕⢕⠕⢕⢕⢕⢕⢅⢄⢔⢔⢔⢔⢔⢔⢕⢕⢔⢔⢔⢑⠁⠁⠀⠕⢕⢕⢕⢕⢕⢕⢕⢕⢕⢕⢕⢔⢔⢔⢔⢔⢕⢕⢕⢕⢕⢅⢅⢕⢅⢕⢕⢕⢕⢕⢕⢕⢕⢕⢕⢕⢕⢕⢕⠕⠕⠕⠕⢕⢕⢕⢕⢕⢕⢕⢕⢕⢕⢕⢕⢕⢕⡕⢕⢕⢕⢕⢕⢕⢕⢕⢕⢕⢕⢕⢕⢕⢕⢕⢕⢕⢕⢕⢕⢕⢕⢑⢁⢀⠀</a:t>
            </a:r>
            <a:br/>
            <a:r>
              <a:t>⢄⢄⠀⠁⠀⠀⠀⠀⠀⠀⠀⠀⠀⠀⠀⠀⠀⠀⠀⠀⠑⠕⠑⠀⠀⠀⠀⠀⠀⠀⠀⠀⠀⠀⠀⠀⠀⠀⠀⠀⠀⠀⠀⠀⠀⠀⠁⠁⠁⠀⠀⠀⠀⠀⠀⠀⠀⠀⠀⠀⠄⠀⠀⠀⠀⠀⠀⠀⠁⠀⠀⠀⠀⠀⠀⠀⠀⠀⠀⠀⠀⠀⠀⠀⠀⠀⠀⠀⠀⠀⠀⠀⠀⠀⠀⠀⠀⠀⠀⠐⠀⠔⠀⠀⠀⠀⢀⠅⠀⢔⠕⢕⢔⢑⠑⢁⠑⠀⠀⠀⠀⠀⠀⠀⠀⠀⠀⠀⠀⠀⠀⠁⢕⠄⠕⢕⢕⢕⢕⢕⢕⢕⢕⢕⢕⢕⢕⢕⢕⢕⢕⢕⢕⢕⢕⢕⢕⢕⢕⢕⢕⢕⢕⢕⢕⢕⢕⢕⡕⢕⢕⢕⠕⢕⢕⢕⢕⢕⢕⢕⢕⢕⢕⢕⢕⢕⢕⢕⢕⢁⢕⢕⢕⢕⠕⢕⠀⠀⠑⢁⠕⢕⢕⢕⢕⢕⢕⠕⠄⢕⢕⢕⢕⢕⢕⢕⢑⢕⠕⠑⠅⠁⢄⢀⠑⠁⠑⠐⠕⠕⠀⠁⠑⠑⠑⠑⢑⠑⠁⠁⠀</a:t>
            </a:r>
            <a:br/>
            <a:r>
              <a:t>⠑⠑⠀⠀⢄⢄⢀⠀⠀⠀⠀⠀⠀⠄⠀⠀⠀⠀⠀⠀⠀⠀⠀⠀⠀⠀⠀⠀⠀⠀⠀⠀⠀⠀⠀⠀⠀⠀⠀⠀⠀⠀⠀⠀⠀⠀⠀⠀⠀⠀⠀⠀⠀⠀⠀⠀⠀⠀⠀⠀⠀⠀⠀⠀⠀⠀⠀⠀⠀⠔⢀⠀⠀⠀⠀⠀⠀⠀⠀⠀⠀⠀⠀⠀⠀⠀⠀⠀⠀⠀⠀⠀⠀⠀⠀⠀⠀⠀⠀⠀⠄⠀⠀⠁⠄⠀⠀⠀⠀⠀⠀⠑⠕⢕⢕⢔⢔⠐⠀⠀⠀⠀⠀⠀⠀⠀⠀⠀⠀⠀⠀⠀⠑⠔⢀⢁⠕⢕⢕⢕⢕⢕⢕⢕⢕⢕⢕⢕⢕⢕⢕⢕⢕⢕⢕⢕⢕⢕⢕⢕⢕⢕⢕⢕⢕⢕⢕⢕⢕⢕⢕⢔⢕⢕⢕⢕⢕⢕⢕⢕⢕⢕⢕⢕⢕⢕⢑⢑⢑⢕⢕⢕⢕⢕⢕⢕⢔⢄⢀⢕⠑⠀⠀⢕⢕⢕⢕⢔⠀⢔⢕⢕⢕⢕⢗⢕⢕⢕⢔⢐⢀⢀⢕⢕⢕⢄⢄⠀⠀⢅⢕⢕⢔⢄⢔⢔⢕⢑⢁⠑⠀</a:t>
            </a:r>
            <a:br/>
            <a:r>
              <a:t>⠀⠀⠀⠀⠕⢕⢕⢰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⠐⢄⠀⠀⢀⢑⢅⠕⢅⢕⢕⠕⢕⢕⢔⠀⠀⠀⠀⠀⠀⠀⠀⠀⠀⠀⠕⢔⢀⢐⠕⢕⢕⢕⢕⢕⢕⢕⢕⢕⢕⢕⢕⢅⢁⠑⠕⠕⠑⠑⠕⠕⠑⠑⠑⠑⠕⢐⢕⢕⢕⢵⢵⢕⢕⢕⢕⣕⣕⣕⡕⢕⢕⢕⢕⢕⢕⢕⢕⢕⢕⢕⢕⠕⠕⠕⠕⠕⠕⠕⠕⠑⠁⠅⠁⠑⠐⠀⠄⠁⠑⠑⠑⢀⢀⠁⠑⠑⠕⠕⠕⠕⠕⠑⠁⢁⢕⢕⢕⢕⢕⢕⢕⢕⢕⢕⢕⢕⢕⢕⠑⠑⠕⠁⢑⠀</a:t>
            </a:r>
            <a:br/>
            <a:r>
              <a:t>⠀⠀⢀⠀⠀⠕⢕⢕⢕⢔⠀⠀⠀⠀⠀⠀⠀⠀⠀⠀⠀⠀⠀⠀⠀⠀⠀⠀⠀⠀⠀⠀⠀⠀⠀⠀⠀⠀⠀⠀⠀⠀⠀⠀⠀⠀⠀⠀⠀⠀⠀⠀⠀⠀⠀⠀⠀⠀⠀⠀⠀⠀⠀⠀⠀⠀⠀⠀⠀⠀⠄⠀⠀⠑⢕⠄⠀⠀⠀⠀⠀⠀⠀⠀⠀⠀⠀⠀⠀⠀⠀⠀⠀⠀⠀⠀⠀⠀⠀⠀⠀⠀⠀⠀⠀⠀⠕⢅⢔⢄⢀⢀⠐⢕⠀⠑⢅⢑⢕⢕⢔⠄⢀⠀⠀⠀⠀⠀⠀⠀⢔⢔⢑⠁⠁⠑⠕⢕⢕⢕⢕⢕⢕⢕⢕⢕⢕⢕⢕⢕⢕⢕⢕⢔⠐⠀⠀⠀⠀⠀⠀⠀⠀⠁⠁⠕⢕⢕⢕⢕⢕⢕⢝⣱⣵⣼⣵⣕⣕⣕⢕⢕⢕⢝⢕⢕⢕⢕⢔⢄⢀⠀⠀⠀⠀⢀⢀⢄⢄⢄⢀⢀⢀⠐⠀⠐⠐⢀⢄⢄⢄⢄⢄⢔⢕⢔⢄⢄⢀⢕⢕⢕⢕⢕⢕⢕⢁⠁⠀⠀⠀⠁⠁⢑⢀⠀⠀⠀⠔⢕⠀</a:t>
            </a:r>
            <a:br/>
            <a:r>
              <a:t>⠀⠀⠀⠀⠀⠀⠀⠁⢕⢕⢔⠀⠀⠀⠀⠀⠀⢀⢀⠀⠀⠀⠀⠀⠀⠀⠀⠀⠀⠀⠀⠀⠀⠀⠀⠀⠀⢀⠀⠀⠀⠀⠀⠀⠀⠀⠀⠀⠀⠀⠀⠀⠀⠀⠀⠀⠀⠀⠀⠀⠀⠀⠀⠀⠀⠀⠀⠀⠀⠀⠀⠀⠀⠁⠑⠑⠔⠀⠀⢔⢄⢄⢀⢀⠀⠀⠀⠀⠀⠀⠀⠀⠀⠀⠀⠀⠀⠀⠀⠀⠀⢀⠀⠀⠀⠀⠀⠀⠁⢕⢕⢕⢕⢕⢕⢀⢀⠁⢑⠕⠄⢁⠁⠐⠀⠀⠀⠀⠀⠀⠁⠁⠀⠀⠀⠀⠀⠀⠁⢕⢕⢕⢕⢕⠕⠕⠕⠕⠕⠕⠕⠕⠕⠕⠕⠕⢔⢔⢔⢔⠀⠀⠀⠀⠀⠐⠐⠐⠕⠕⠕⠕⢕⢜⢹⢟⢻⢿⢟⣗⣜⢝⢟⢕⢽⢿⢗⡗⢕⢕⢕⢕⢕⢕⢕⢕⣕⡕⢕⢕⢕⢕⢑⢕⢔⢕⢕⢕⢕⢑⢑⢑⢕⢕⢕⢕⢕⢕⢕⢕⢕⢕⢕⢕⢕⢕⢕⢀⢄⢔⢕⢀⢀⠀⠀⠀⠀⠀⠐⠁⠀</a:t>
            </a:r>
            <a:br/>
            <a:r>
              <a:t>⠀⠀⠀⠀⠀⠀⠀⠀⠀⠁⠑⠀⠀⠀⠀⠀⠑⢕⠀⠀⠀⠀⠀⠀⠀⠀⠀⠀⠀⠀⠀⠀⠀⢀⠀⠀⠁⠀⠀⠀⠀⠀⠀⠀⠀⠀⠀⠀⠀⠀⠀⠀⠀⠀⠀⠀⠀⠀⠀⠀⠀⠀⠀⠀⠀⠀⠀⠀⠁⠀⠀⠀⠀⠀⠀⠀⠀⠀⠀⠀⠀⠀⠁⠁⠁⠐⠀⠀⠀⠀⠀⠀⠀⠁⠑⠐⠀⠀⠀⠑⠑⠕⠕⠄⠄⢀⠀⠀⠀⠀⠅⠕⢕⢕⢕⢑⠑⠕⠅⠀⠀⠀⠀⠀⠀⠀⠀⠀⠀⠀⠀⠀⠀⠀⠀⠀⠀⠀⠀⠀⢁⢕⢕⢕⢕⢕⢕⢕⢔⠐⠐⠀⠐⠐⠐⠐⠑⠑⠑⠑⠁⠁⠀⠀⠀⠀⠀⠀⠀⠀⠀⠀⠀⠁⠑⠑⠑⠑⠘⢜⢕⢕⢕⢕⢕⢕⢕⢜⢝⢕⢗⢗⢗⢗⢗⢜⢟⢟⢏⠜⠑⠅⢕⢕⢕⢕⢕⢕⢕⢕⢕⢑⢑⢁⢕⢕⢕⢕⢕⢕⢕⢕⢕⢕⢕⢕⢕⢕⢕⠕⢕⢕⠑⠐⠑⠀⠄⠀⠀⠀⠀</a:t>
            </a:r>
            <a:br/>
            <a:r>
              <a:t>⠀⠀⠀⠀⠀⠀⠀⠀⠀⠀⠀⠀⠀⠀⠀⠀⠀⠀⠀⠀⢀⢀⢀⠀⠀⠀⠐⠐⠀⠀⠀⠀⠀⠀⠀⠀⠀⠀⠀⠀⠀⠀⠀⠄⠀⠀⠀⠀⠀⠀⠀⠀⠀⠀⠀⠀⢀⠀⠀⠀⠀⠀⠀⠀⠀⠀⠀⠀⠀⠀⠀⠀⠀⠀⠀⠀⠀⠀⠀⠀⠀⠀⠀⠀⠀⠀⠀⠀⠀⠀⠀⠀⠀⠀⠀⠀⠀⠀⠀⠀⠀⠀⠀⠀⠀⠀⠀⠀⠐⠄⠀⠀⠀⠁⠁⠑⠑⠑⠔⠄⠄⠀⠀⠀⠀⠀⠀⠀⠀⠀⠀⠀⠀⠀⠀⠀⠀⠀⢀⢀⢕⢕⢕⢕⢕⢕⢕⢕⢅⢔⠀⠀⠀⠀⠀⠀⠀⠀⠀⠀⠀⠀⠀⠀⠀⠀⠀⠀⠀⠀⠀⠀⠀⠀⠀⠀⠀⢀⢔⢕⢕⢕⢁⢕⡕⢕⡕⢕⢕⢕⢕⢕⢕⢕⢑⢑⠁⠑⠀⠀⠀⠀⠀⠅⠑⠕⠁⠁⠑⠑⠕⢕⢕⢕⢕⠕⢕⢕⢕⢕⢕⢅⢕⢕⢕⢕⢕⢔⢑⢑⢀⠀⠀⠀⠀⠀⢀⢀⢀⢔⠀</a:t>
            </a:r>
            <a:br/>
            <a:r>
              <a:t>⠀⠀⠀⠀⠀⠀⠀⠀⠀⠀⠀⠀⠀⠀⠀⠀⠀⠀⠀⠀⠀⠁⠀⠀⠀⠀⠀⠀⠀⠀⠀⠀⠀⠀⠀⠀⠀⠀⠀⠀⠀⠀⠐⠀⠀⠀⠀⠀⠀⠀⠀⠀⠀⠀⠀⠀⠀⠀⠀⠀⠀⠀⠀⠀⠀⠄⠀⠀⠀⠀⠀⠀⠀⠀⠀⠐⠀⠀⢀⠀⠀⠀⠀⠀⠀⠀⠀⠀⠀⠀⠀⠀⠀⠀⠀⠀⠀⠀⠀⢀⠀⠀⠀⠀⠀⠀⠀⠀⠀⠀⠁⠐⠀⠄⠀⢀⢀⠀⠀⠀⠀⠀⠀⠀⠀⠀⠀⠀⠀⠀⠀⠀⠀⠀⠀⠀⠀⠀⠀⠁⠑⢔⠑⠅⠕⠕⠕⠑⠑⠑⠀⠀⠀⠀⠀⠀⠀⠀⠀⠀⠀⢄⢔⢄⢔⢄⢄⢔⢔⢔⢔⠐⠐⢔⢔⢔⣕⢕⡵⢵⢵⢵⢕⢕⢕⢕⢕⢕⢕⢑⠑⢕⢔⢄⠄⠅⠁⠄⠀⠀⠀⠀⠀⠄⠀⠀⠀⠀⠀⠀⠀⠀⠑⠕⢕⢕⢕⢕⢕⢕⢕⢕⢕⢕⠁⠑⠐⠀⠀⠁⠁⠀⠀⠔⢕⢕⢕⢕⢕⢕⠀</a:t>
            </a:r>
            <a:br/>
            <a:r>
              <a:t>⠀⠀⠀⠀⠀⠀⠀⠀⠀⠀⠀⠀⠀⠀⠀⠀⠀⠑⠁⠀⠀⠀⠀⠀⠀⠀⠀⠀⠀⠀⠀⠀⠀⠀⠀⠀⠀⠀⠀⢄⢔⣔⢕⢀⢀⠀⠄⢄⢔⢔⠀⠀⠀⠀⠀⠀⠀⠀⠀⠀⠀⠀⠀⠀⠀⠀⠀⠀⠀⠀⠀⠀⠀⠀⠀⠀⠀⠀⠀⠀⠀⠀⠁⠁⠀⠀⠀⠀⠀⠀⠀⠀⠀⠀⠀⠀⠀⠀⠀⠀⢔⠐⢀⢀⠀⠀⠀⠀⠀⠀⠀⠀⠀⠀⠀⠀⠀⠀⠀⢀⠀⠀⠀⠀⠀⠀⠀⠀⠀⠀⠀⠀⠀⠀⠀⠀⠀⠀⠀⠀⠀⠀⠀⠀⠀⠀⠀⠀⠀⠀⠀⠀⠀⠀⠀⠀⠀⠀⠀⢀⢔⢞⣳⢗⡗⢗⡗⢕⢕⢕⢔⢔⣵⡷⢵⢵⢺⢿⢗⢗⢗⢳⢏⢕⣕⢕⢗⢕⢔⣄⢕⠔⢄⢁⠔⠀⠄⠀⠀⠀⠄⠄⠀⠀⠀⠔⠕⢕⢔⢄⢄⢄⢔⢔⢔⠕⠕⠕⠕⠕⠁⠑⠕⠕⠀⠄⠄⠀⠀⠁⢕⢕⢀⢐⠑⠑⠁⠑⠑⠕⠀</a:t>
            </a:r>
            <a:br/>
            <a:r>
              <a:t>⠀⠔⠔⠐⠀⠁⠀⠐⠄⠀⠀⠀⠀⠀⠀⠀⠀⠀⠀⠀⠀⠀⠀⠀⠀⠀⠀⠀⠀⠀⠀⠀⠀⠀⠀⠀⠀⠀⢄⢕⢕⢧⠇⢕⢇⢱⢕⢕⠀⠀⠀⠀⠀⠀⠀⠀⠀⠀⠀⠀⠀⠀⠀⠀⠀⠀⠀⠀⠀⠀⠀⠀⠀⠀⠀⠀⠀⠀⠀⠀⠀⠀⠀⠀⠀⠀⠀⠀⠀⠀⠀⠀⠀⠀⠀⠀⠀⠀⠀⠀⠀⠀⠀⠀⠀⠀⠀⢀⢀⠀⠀⠀⠀⠀⠀⠀⠀⠐⠄⠀⠀⠀⠀⠀⠀⠀⠀⠀⠀⠀⠀⠀⠀⠀⠀⠀⠀⠀⠀⠀⠀⠀⠀⠀⠀⠀⠀⠀⠀⠀⠀⠀⠀⠀⢀⢀⢄⢔⢕⢕⢕⢕⠕⠕⠕⠕⠘⠁⠁⠁⠁⠑⠔⢑⢁⢁⢁⢑⠑⢁⠑⠕⢕⠕⢜⢕⢕⢵⢕⢕⢕⢕⠁⠁⠀⠀⠀⠀⠀⠀⠀⠀⠀⠀⠀⠀⠀⠀⢕⢕⢔⠔⠀⠁⠀⠀⠀⠀⠀⠀⠀⠀⠀⠀⠀⠀⠀⠀⠀⠀⠁⢕⢕⢕⢔⢄⢄⢀⢄⢔⠀</a:t>
            </a:r>
            <a:br/>
            <a:r>
              <a:t>⢱⣴⢄⢀⠀⠀⠁⠀⠀⠀⠀⠀⠀⠁⠀⠀⠀⠀⠀⠀⠀⠀⠀⠀⠀⠀⠀⠀⠀⠀⠀⠀⠀⠀⠀⢀⢄⠔⠁⠀⠀⠁⢕⢄⠕⢕⢕⠑⠀⠀⠀⠀⠀⠀⠀⠀⠀⠀⠀⠀⠀⠀⠀⠀⠀⠀⠀⠀⠀⠀⣀⣀⣀⣀⣀⣀⣀⣀⣀⣀⣀⣀⣀⣀⣀⣀⣀⣀⣀⣀⣀⣀⣀⣀⣀⣀⣀⣀⣀⣄⣕⣁⣀⣀⣄⣕⣔⣄⣕⣕⣔⣄⣀⣔⣀⣀⣀⣀⣀⣀⣀⣁⣁⣑⣔⣔⣔⣀⣀⣀⣀⣐⣐⣐⣐⣀⣀⣀⣀⣀⣀⣀⡀⠀⠀⠀⠀⠀⠀⠀⠀⠀⢁⢑⢔⢔⠕⢕⢕⢕⢕⢱⢧⢕⠀⠀⠀⠀⢁⢑⢁⢕⢕⢕⢕⢕⢕⢕⢕⢕⢕⢕⢅⠀⠐⠁⠑⠕⢔⢔⢄⢁⢀⠐⠐⢀⠀⠄⠄⠀⠀⠀⠀⠀⠀⠀⠀⠀⠁⠁⠀⠀⠐⠀⠀⠀⠐⠀⠀⠁⠀⠀⠀⢀⢄⢄⢄⢀⢄⢄⢕⢕⠁⠁⠁⢑⠑⠁⠑⢕⠀</a:t>
            </a:r>
            <a:br/>
            <a:r>
              <a:t>⣹⢻⢯⡕⢔⡄⠀⠀⠀⠀⠀⠀⠀⠀⠀⠀⠀⠀⠀⠀⠀⠀⠀⠀⠀⠀⠀⠀⠀⠀⠀⠀⠀⠀⠁⠀⠀⠀⠀⠀⠀⠀⠀⢀⢀⢵⢕⢔⠀⠀⠀⠀⠀⠀⠀⠀⠀⠀⠀⠀⠀⠄⠄⠀⠀⠀⠀⠁⠑⢁⣿⣿⣿⣿⣿⣿⣿⣿⣿⣿⣿⣿⣿⣿⣿⣿⣿⣿⣿⣿⣿⣿⣿⣿⣿⣿⣿⣿⣿⣿⣿⣿⣿⣿⣿⣿⣿⣿⣿⣿⣿⣿⣿⣿⣿⣿⣿⣿⣿⣿⣿⣿⣿⣿⣿⣿⣿⣿⣿⣿⣿⣿⣿⣿⣿⣿⣿⣿⣿⣿⣿⣿⡇⢀⠀⢕⢅⠀⠀⠀⠀⢐⢕⠕⢿⣕⡕⢕⢕⢕⢕⢕⢕⢕⡔⢀⢀⢀⢁⢁⢅⢕⢕⢕⢕⢑⢃⠑⠑⢕⢕⢕⢕⢕⢔⠐⠀⠀⠀⠀⠁⠁⠕⠀⠀⠁⠑⠐⠀⠀⠀⠀⠀⠀⠀⠀⠀⠀⠀⠀⠁⠐⠑⠕⠐⠄⠔⠔⢄⢔⢔⢔⢕⢕⠕⠕⠕⠕⠀⠀⠀⠀⠀⠀⠀⠀⢀⢄⢀⢄⠀</a:t>
            </a:r>
            <a:br/>
            <a:r>
              <a:t>⢿⡷⢷⢧⣼⣽⣕⡔⢄⢀⠀⠀⠀⠀⠀⠀⠀⠀⠀⠀⠀⠀⠀⠀⠀⠀⠀⠀⠀⠀⠀⠀⠀⠀⠀⠀⠀⠀⠀⠀⠄⢐⢔⢕⡕⢕⠑⠀⠀⠀⠀⠀⠀⠀⠀⠀⠀⠀⠑⠑⠀⠀⠀⠀⠀⠀⠀⠄⠀⠀⣿⣿⣿⣿⣷⢗⣔⣗⣔⢳⢟⢱⣽⢙⣽⣿⢇⢵⢵⢵⠅⢵⢵⢵⢸⣿⣿⣿⣿⠿⢟⢛⡛⠻⢿⣿⣿⣏⣍⣍⣍⡍⢍⣍⣝⣝⣝⣿⣿⡿⢑⣛⡛⢻⡇⢸⣝⣻⣿⢏⣷⢸⣿⠇⠼⠿⠿⠿⢿⣿⣿⣿⡇⢕⢇⣕⡅⢄⢕⢕⢕⣕⡕⡄⢕⣜⣽⣵⡵⢵⢵⠕⠕⢕⢕⢕⢃⢕⠜⢕⢕⢕⢕⢜⢱⢕⢕⢄⢁⠑⠑⢳⢇⢕⢕⢔⢀⢀⢀⢁⢔⡔⢄⠀⠀⠀⠀⠑⠔⢔⠄⠀⠄⠀⢀⠀⠀⠀⠀⠀⠀⠀⠀⠀⠀⠀⠐⠀⠀⠄⠄⠀⠀⢄⢀⠀⠀⠀⠀⠀⠀⠀⠀⠀⢄⢄⢕⢕⢕⣕⠀</a:t>
            </a:r>
            <a:br/>
            <a:r>
              <a:t>⣷⣿⣷⣷⣷⣿⣿⢗⢕⢜⣗⢐⠀⠀⠀⠀⠀⠀⠀⠀⠀⠀⠀⠀⠀⠀⠀⠀⠀⠀⠀⠀⠀⠀⣀⢀⠀⠄⢐⣕⢕⢗⢕⢕⢕⠁⠀⠀⠀⠀⠀⠀⠀⠀⠀⠀⠀⠀⠀⠀⠀⠀⠀⠀⠀⠀⠀⠠⢴⢔⣿⣿⣿⣿⣷⣇⣔⣆⢟⣸⣟⣃⣅⡞⢿⣿⢕⠖⠖⠖⠀⠖⠖⠖⢸⣿⣿⢏⣱⣾⡿⢱⣿⣿⣧⡜⢿⣿⣿⣿⣿⡇⢸⣿⣿⣿⣿⣿⢟⡱⣯⣝⢃⣵⡅⠅⣵⣵⣿⢔⣦⢰⡎⣱⢇⣼⠇⡇⢸⣿⣿⣿⡇⠁⠁⠑⠁⠑⠕⢕⠕⠝⠙⠕⠑⠙⠛⠟⠑⢕⠑⠐⠐⠑⠁⠁⢀⢀⢀⢄⢕⢕⢕⢕⠇⢑⢑⢕⢅⢀⠀⠀⠀⠀⠀⠁⠑⠕⠅⠁⠀⠀⠀⠀⠀⠀⠀⠀⢀⢄⢄⢀⠀⠀⠀⠀⠀⠀⠀⠀⠀⠀⠀⠀⠀⠀⠀⠀⢀⢀⢄⢄⢕⢅⣵⣄⢀⠀⠀⢄⢔⢔⢄⢁⠑⠕⢕⢝⢕⢕⠀</a:t>
            </a:r>
            <a:br/>
            <a:r>
              <a:t>⡵⢷⣷⣵⢽⢽⢝⣕⢵⢇⠙⠙⢗⣇⢔⢀⢄⢀⣀⢀⢄⢄⢀⠀⠀⠀⠀⠀⠀⠀⠀⠀⠀⠀⠀⠀⠀⢔⣼⣿⣷⢕⢕⢕⢀⠀⢀⢀⢀⠀⠀⠀⠀⠀⠀⠀⠀⠀⠀⠀⠀⠀⠀⠀⠀⠀⠀⠀⠀⠀⣿⣿⣿⣿⣿⡇⢐⣒⣒⠀⣒⣒⣒⣳⣿⣿⣛⣛⠀⣛⣛⣛⢑⣛⣛⣿⡇⢸⣿⣿⢇⣸⣿⣿⣿⡇⢸⣿⣴⣴⣴⢔⡀⢴⣴⣴⣵⣿⣿⡷⠜⣡⣾⠟⣡⣧⡘⢿⣿⠿⠟⢘⣹⡟⣱⡟⢱⡇⢸⣿⣿⣿⡇⠀⠀⠀⠀⠀⠀⠀⠀⠀⠀⠀⠀⠀⠀⠀⠀⠀⠀⠀⢑⢕⢄⢄⢀⢀⢑⢕⢕⢕⢕⢕⢄⢕⢔⢔⢕⢕⢔⢄⢄⢀⠀⠀⠀⠀⠀⠀⠀⠀⠀⠀⠀⠀⠀⠀⠑⠕⢕⢕⢕⢕⢔⢄⠀⠀⠐⢀⠀⢀⢀⢀⢀⢄⢕⢕⣱⣵⢵⢷⢗⡳⢇⢝⢕⢕⢔⢕⢕⠑⠑⠁⠀⠑⢗⢇⢕⣝⠀</a:t>
            </a:r>
            <a:br/>
            <a:r>
              <a:t>⠕⣗⣧⣼⣕⣾⣝⡟⢗⢇⢴⣵⣕⢜⠝⢟⢟⢻⢿⣿⣗⢗⢷⢶⢶⡦⢴⢴⡕⢷⢶⣔⣄⡰⡕⢕⢗⢟⣟⣟⣳⣽⣵⡵⢕⣕⢕⢕⢕⣕⢕⢔⢔⢄⢄⢄⠄⠀⢔⠔⠐⠐⠐⠁⠁⢅⠀⠀⠀⠀⣿⣿⣿⣿⣿⣇⣐⣒⣒⡀⣒⢒⣒⡚⣿⣏⣍⣍⠄⣍⣍⡍⢅⣍⣍⣹⣇⠸⠿⢏⣰⣿⣿⡿⠟⣡⣿⣿⣿⡿⢏⣴⣷⣌⢻⢿⣿⣿⣧⠔⣾⢟⣴⡞⢻⣿⡛⢦⣾⣷⣿⢸⢏⣴⡟⢡⣿⡇⢸⣿⣿⣿⡇⠀⠀⠀⠀⠀⠀⠀⠀⠀⠀⠀⠀⠀⠀⠀⠀⠀⢀⢔⢕⢕⢝⠋⠙⠕⢕⢕⣕⡸⣱⢕⢕⣱⣇⢕⢕⢕⡕⢕⢕⢕⠀⠀⠀⠀⠀⠀⠀⠀⠀⠀⠀⠀⠀⠀⠀⢀⢕⡕⢕⢱⢕⢱⢵⢕⢕⢕⣕⣕⢵⢗⡜⢕⢕⢕⠕⢕⢝⢝⢟⣱⣵⢕⢕⠗⢕⢕⢕⡕⢔⢔⢔⢄⠁⢕⡕⢕⠀</a:t>
            </a:r>
            <a:br/>
            <a:r>
              <a:t>⣄⡁⢝⣿⣿⣿⣿⣿⣳⣵⢼⣝⣝⢫⢕⢗⢳⡕⠑⢘⠋⠝⠕⠕⠕⢎⢟⢟⣿⢇⢷⢧⣵⢵⢵⢞⣵⢼⡵⣷⢞⢟⢿⢿⢿⣷⣿⢝⢟⢿⢧⣕⣱⣵⢕⢱⣵⣔⢔⢔⢔⢔⢔⢕⢀⢄⢄⢄⢔⢔⣿⣿⣿⣿⣟⣱⣿⣇⣽⣧⣽⣗⣛⣡⣿⣟⣩⣵⣷⣿⣿⣿⣶⣥⣝⣿⣿⣷⣷⣿⣿⣧⣵⣴⣾⣿⣿⣝⣥⣴⣿⣿⣿⣿⣷⣦⣌⣽⣏⣼⣿⣇⣹⣿⣅⣿⣷⣨⣿⣿⣿⣸⣿⣯⣴⣏⣙⣡⣾⣿⣿⣿⡇⠀⠀⠀⠀⠀⠀⠀⠀⠀⠀⠀⠀⠀⠀⠀⠀⠀⠀⠁⠁⢅⢅⢀⠕⠕⢕⢕⢝⢕⢜⢝⡟⢟⡳⢇⢜⢕⢽⣎⣝⣕⡕⢔⢀⢔⢔⢄⠀⠀⠁⠀⠀⠀⠀⠀⠑⠘⠑⠙⠗⢻⣧⡵⢕⢕⢕⢕⢕⢕⢕⢕⢕⢕⢕⢕⢔⢔⠔⠑⠑⠑⠁⠀⠀⠀⠀⠁⠁⠑⠕⢕⠁⠁⠀⢜⢕⢕⠀</a:t>
            </a:r>
            <a:br/>
            <a:r>
              <a:t>⠑⠙⢝⢟⢗⢟⢟⢻⢟⢏⢟⢟⢟⣿⣿⣟⣹⢕⢕⢔⢔⢔⢔⢀⠀⠐⢑⢑⢑⢅⢑⢜⢕⡱⢝⢽⢹⡟⢇⢹⣻⣿⣿⡾⢽⢝⢱⣵⡧⢵⢺⢿⢟⢟⢕⢕⣼⣧⢕⢕⢕⢕⡕⢕⢕⡕⢀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⢀⢀⢄⢕⢕⣵⡜⢟⡝⢏⢕⢗⢇⢕⢗⢝⢝⢵⢫⢝⡳⢷⢕⢄⢀⠀⠀⠀⠀⠀⠀⠀⠀⠀⠀⠀⠀⠀⢅⠜⠕⢕⢱⣧⢕⢕⢕⢕⢕⢕⢕⢔⡅⣅⢀⢀⢐⢔⢔⢄⢄⢀⢀⠀⠀⠀⠀⠀⠕⠀⢄⢔⣷⣧⢇⠀</a:t>
            </a:r>
            <a:br/>
            <a:r>
              <a:t>⣕⡎⢝⢕⢕⢕⢓⢛⢗⢕⢕⢕⢕⢇⢝⢝⠕⠑⠁⢁⢑⠑⢕⢕⢝⢕⢕⢕⣱⣕⣵⣵⢱⢕⢱⢕⢪⡕⢹⣿⣿⡗⢗⢕⢝⢕⢕⢟⢕⢕⢝⢕⣗⡷⢵⢿⢿⢗⢕⢕⢜⣕⢵⣵⣵⣼⣷⡗⢆⢆⡝⢿⣟⡟⢉⠛⠻⢟⢟⢟⢟⢟⢟⢟⡟⢛⣛⡛⢟⢟⢟⢟⡟⢛⢟⢛⢟⠟⢟⢟⢟⢟⢟⢟⢟⡏⢉⣉⡉⢝⢟⢟⢟⢟⢟⢟⢟⢟⢟⢟⢛⢛⢛⢛⢛⢛⠛⠛⠛⠛⠛⢟⢟⢟⣟⢟⢟⢟⢟⢟⢟⢟⢕⢄⢄⢀⠀⠀⠀⠀⠀⢀⡀⢄⢔⠔⠀⠀⠀⠀⠀⠀⠐⠕⠁⠁⠁⠑⢕⢕⢕⢕⢕⢇⢕⢑⢕⢵⣵⣕⢕⡕⢕⢕⢕⢕⢕⢕⢜⢕⢗⢵⣜⣷⣷⢔⢐⠀⠀⠀⠔⢕⢁⠁⠀⠀⠀⠁⠑⠀⠁⠑⠕⢕⢕⢜⢕⢕⢾⣷⣷⣷⣷⢷⣷⢧⢵⣕⡕⢔⢄⢀⢔⢕⢔⢄⠁⢕⢿⣷⠀</a:t>
            </a:r>
            <a:br/>
            <a:r>
              <a:t>⡅⠁⠁⠁⢁⢀⢀⠀⠀⠀⠀⢁⢑⢕⢕⢅⢀⠀⠀⠕⢕⢕⢕⢕⢕⣗⣮⣽⣽⣿⣿⣿⣵⣵⢵⣵⣕⣝⣻⣽⡽⢏⢝⢕⢅⣕⡝⢾⢧⣵⣵⣵⣽⣝⡕⢕⢜⢕⢳⢷⢕⢜⢕⢕⢜⢏⢝⢕⢧⣵⣽⣼⡝⢡⣾⡟⢠⠮⣼⡿⢧⢽⣽⣿⡇⢸⣿⡇⢘⢓⣉⣅⠘⣷⢼⣽⠉⣉⣍⣍⣍⣍⣍⣍⣍⣕⣸⣿⣇⣜⣍⣍⣍⣍⣍⣍⣍⣉⢝⢕⠑⠁⠕⢕⢕⡔⠒⠓⠒⡆⠀⠀⠁⢕⢕⢕⢕⢕⢱⢕⢓⣇⣑⢓⢇⢵⡕⠕⠐⠑⠀⠁⠁⡡⠕⢒⢂⣕⡒⢓⠴⣔⢅⢄⢄⢰⣕⢥⠓⢓⣑⡓⠓⠵⡕⡕⣕⣕⣵⣕⡱⠓⠓⠓⢓⠇⢕⢕⢕⢕⢕⢕⢟⢿⣿⣷⡇⢕⢔⢔⠀⠁⠑⠀⠀⠀⠀⢀⠀⠀⠀⠀⠀⠀⠕⢕⣕⢳⢿⡿⢟⢟⢕⠕⠙⠑⠑⠜⢻⢷⣧⡕⡱⢵⢵⢔⢔⢕⢜⢝⠀</a:t>
            </a:r>
            <a:br/>
            <a:r>
              <a:t>⢟⢗⢗⢿⠷⠷⠟⠋⠙⠉⠑⠑⢇⢟⢕⢗⢗⣕⡕⢕⢱⡕⢕⢇⢔⢎⢵⢕⢜⢝⢝⢝⢝⠕⠕⠜⠑⠑⠕⠕⢕⢗⢟⢟⢿⣟⣿⣵⣕⢱⢞⢿⢟⢟⣯⡟⢟⢝⢝⢕⢕⢕⢕⢱⢴⢴⢥⢅⢅⢱⠏⣅⣰⣿⠏⡰⢃⣴⣴⠈⢉⣡⣵⣴⣵⣾⣿⣿⡿⢿⠟⠛⢃⣘⢿⣹⢔⣿⣿⢟⢟⠟⢟⢟⢟⢟⢟⠟⠟⢟⢟⢟⢟⢟⠟⠟⠟⠛⢕⠕⠀⡄⠠⠵⠕⢇⣼⣿⢕⡇⠀⠀⠁⠁⠁⠁⡔⢅⣴⣾⣿⢿⢿⣿⣷⣦⡌⢣⠐⠀⠀⡠⢊⣴⣾⣿⢿⢿⢿⣿⣷⣅⠱⡕⠕⢱⢃⣴⣿⢿⢟⢿⣿⣧⡌⢿⣿⣿⣿⡟⢡⣾⡟⢠⣧⣴⣕⣕⡕⢕⢕⢗⢳⣿⣿⣿⣿⣗⢕⢕⠄⢄⢄⢀⢀⢀⢑⢕⠀⠀⠀⠀⠀⠀⠀⠀⠁⠑⠑⠑⠁⠁⠀⠀⠀⠀⠀⠀⠁⠑⢕⢏⢱⢗⢱⣵⣵⣼⣷⣕⠀</a:t>
            </a:r>
            <a:br/>
            <a:r>
              <a:t>⢏⢝⢝⢅⡐⠀⠀⠀⠀⠐⠀⠀⢑⢕⢁⠑⠈⢕⢝⣝⢕⢕⢝⢕⢕⢕⢕⢕⢕⢕⠕⠑⠀⠀⠀⠀⠀⠀⠀⠀⢅⠕⠁⠁⠑⠀⠕⠕⠕⠑⠑⠑⠕⢕⠑⢕⢕⢕⢕⢕⢝⠟⢇⢕⢱⢷⣷⣧⣕⣱⡈⢻⣿⣧⡜⢕⣾⡿⢑⢔⠘⢛⣙⣙⡝⢹⣿⡇⢕⡶⠼⠿⠷⢷⡾⢿⢕⣿⣿⢘⠛⢛⢇⣾⣿⢕⢛⢛⢛⢛⢇⣾⣿⢕⢛⢛⠛⠛⣿⢵⢕⡕⢲⣶⣾⣿⣿⣿⢕⡇⠀⠀⠁⠐⢄⡜⢠⣿⣿⢏⡕⢓⢖⢱⢝⣿⣿⡔⢣⠀⢰⢁⣾⣿⢏⡱⠒⠒⢣⡜⢻⣿⣇⢱⢀⡇⣸⣿⡇⡕⢝⢣⢜⣿⣷⠘⣝⣟⡟⢠⣿⡟⢠⣳⣿⣿⣿⣕⣝⢕⢕⢕⢕⢕⢕⢜⢟⢿⣿⣷⡴⢔⢔⢕⠕⠕⠀⠀⠀⠀⠀⠀⠀⢄⢠⢄⢀⠀⠔⠀⢀⠀⠀⠀⠀⠀⠀⠄⢄⠄⠀⢅⢕⢕⢕⢕⣹⣿⣿⣿⠀</a:t>
            </a:r>
            <a:br/>
            <a:r>
              <a:t>⢕⢝⣕⣕⣅⡕⢕⢑⢑⢐⢑⢙⢉⢅⢑⢁⠀⠁⢑⠄⠀⠀⠀⢀⢀⢡⢴⢤⢄⢅⠀⠄⠄⠀⠀⠀⠀⠀⠀⠄⢔⠀⠀⢄⠔⠐⠀⠀⠀⠀⠀⠄⠄⢔⢄⢕⢕⠱⠅⠄⠑⠐⠀⠀⠁⠑⢝⣿⢟⢟⣟⡣⡌⢻⣿⣿⠏⠄⠓⢺⢠⣤⡄⢸⡇⢸⣿⡇⢸⡇⢰⣶⡆⢕⢱⢻⢕⣿⣿⠸⠿⠿⢿⣿⣿⢿⢿⠿⠿⠿⢿⣿⣿⢿⢿⠿⠿⠀⣿⣿⣷⣧⢤⡥⢥⢕⣿⣿⢕⡇⠀⠕⢕⢕⢱⠑⣾⣿⡇⢸⢔⢔⢅⠅⢇⢸⣿⣷⠘⣔⡇⢸⣿⡟⢰⠑⠀⠀⢅⢱⢜⣿⣿⡔⢇⢕⣿⣿⢕⡇⢕⢸⠀⣿⣿⢄⣇⢎⣰⣿⢏⡰⣷⣿⣿⣿⣿⣿⣿⣿⣷⣾⣷⣧⣕⣕⣝⣿⢏⢝⢱⢕⢕⠑⠑⢕⠄⠀⠄⠀⠀⠀⠀⠀⠀⠑⠁⠀⢀⢄⢕⢔⢄⠀⠀⠀⠀⠀⠀⠀⠀⠕⢝⠕⢕⢕⢾⣿⣿⣿⠀</a:t>
            </a:r>
            <a:br/>
            <a:r>
              <a:t>⢃⠙⢝⢙⠙⢙⢙⠁⠑⠁⠑⠑⠑⠘⠑⠃⠐⠔⠸⠀⠀⠀⠁⠁⠁⠁⠈⠉⠑⠃⠑⠔⠔⠂⠐⠂⢕⠕⠐⠑⠕⢐⢀⠀⠀⠀⠀⠀⢀⢀⢄⢔⢔⢁⢀⢀⢀⠀⢀⢀⠀⢀⢄⢀⢄⢐⢕⣕⣱⡵⠿⠗⢅⣾⡟⢕⢔⢸⣿⡄⢸⣿⡇⢸⡇⢸⣿⡇⢕⡇⢸⣿⡇⢕⢺⣿⢕⣿⣿⢰⢔⢕⡇⣻⣿⣕⣑⣑⣑⣑⣕⣿⣿⢕⡗⢗⢶⢶⣿⣷⣕⡜⢟⢿⣿⠀⣿⣿⢕⡇⢄⢀⠁⠁⢸⢔⣿⣿⢇⡇⠀⠀⠀⠀⢸⢜⣿⣿⢔⡇⢕⣿⣿⡇⢸⠀⠀⠀⢕⡜⢔⣿⣿⡇⢸⡇⢹⣿⡇⢱⣄⡸⢔⣿⡿⢔⠏⣱⣿⠏⡰⠕⢚⢛⢛⠛⠻⣿⣿⣿⣿⣿⣿⣿⣿⣿⣿⣿⣷⣷⣵⣵⣕⡱⣴⣕⢅⢀⢀⢅⣔⢄⠀⠀⠀⠀⢀⠔⢕⢕⢕⢕⠕⠀⠀⠀⠀⠀⠀⠀⠀⠀⠀⠀⠅⢕⣼⡟⢹⣿⠀</a:t>
            </a:r>
            <a:br/>
            <a:r>
              <a:t>⢇⠕⠕⠜⠝⢕⢔⢔⢔⠄⠀⠀⠀⠀⠄⠄⠄⠀⠀⠀⠀⠀⠀⠀⠀⡄⢕⢀⢀⢀⣀⣀⣀⢀⢤⢴⢔⢕⢵⢕⢵⢵⢕⢔⢄⢄⢔⣕⣱⣷⣵⣷⣿⣾⣷⣷⣷⣷⣷⣷⣷⣷⣷⣷⣿⢿⢿⢿⣿⡇⢰⣶⣿⣿⣾⣿⡿⢿⣿⣇⢸⣿⡇⢸⡇⢸⣿⡇⢕⡇⢸⣿⡇⢕⢕⣿⢕⣿⡟⠸⠕⠵⠇⠘⠛⠟⠟⠟⠛⠛⠛⠛⠛⠀⠇⢕⠑⢕⢕⢜⢝⢟⢷⢵⣸⢐⣿⣿⢕⣇⢕⢕⢔⢔⢸⢕⣿⣿⠕⡇⠐⠕⠇⠔⢸⢕⣿⣿⡇⣷⠕⣿⣿⡇⢸⢕⢖⠗⢱⣵⢕⣿⣿⡇⢸⣱⡌⢻⣿⣧⣴⣴⣾⡿⢑⠕⣱⣿⠇⠕⣠⣾⡿⢿⢿⢿⣷⡅⢻⣿⣿⣿⣿⣿⣿⣿⣿⣿⣿⣿⡿⢿⢷⣾⣗⣗⣷⣵⣵⣇⡿⣷⢕⢄⢄⢄⠀⠀⠀⢔⢕⢕⠀⠀⢄⢔⢄⠀⠀⠀⠀⠀⠀⠀⠀⢱⣾⡟⢇⢇⠀</a:t>
            </a:r>
            <a:br/>
            <a:r>
              <a:t>⢵⣵⢵⣵⣼⣕⡕⢗⢔⢀⠀⠀⠀⠀⢀⠀⠀⠀⠀⠁⠁⠉⠑⠐⠑⠑⠁⠁⠁⢁⢕⠕⠈⠁⠁⠁⠁⠁⠀⠁⠁⠈⠁⠁⠑⠀⠀⠀⠁⠘⠛⠙⠁⠁⠈⠙⢿⣿⣿⣿⡿⢟⢟⠑⠀⠀⠀⠀⠐⠸⡄⢀⣀⠁⢸⣿⡇⢐⣁⢀⢸⣿⣧⣵⣵⣼⣿⣧⣵⣵⣼⣿⡇⢕⢕⢹⢕⣿⡇⠀⢰⣶⣶⣶⣷⣶⣶⣶⣷⣶⣶⣶⣶⣶⣶⠄⢱⠀⢁⢁⠑⠕⢕⢕⢹⠅⣿⣿⢕⡗⢵⢵⢕⢕⢸⠑⣿⣿⡕⡇⠀⠀⠀⠀⢸⢅⣿⣿⠕⡇⡕⣿⣿⡇⢸⠀⠀⢐⡕⢱⠕⣿⣿⡇⢸⣿⣿⣦⣥⣉⣉⣉⢡⣴⢃⣼⣿⠃⡜⢰⣿⡟⢱⣪⣵⡕⢿⣿⡔⢿⢿⣿⣿⣟⢿⣿⣿⣿⣿⣿⣷⣷⡾⢾⣿⢿⣿⣟⡻⢟⢵⢇⢕⢑⢕⢕⢕⢔⣔⣕⣕⡵⢔⢔⢕⢁⠀⠀⠀⠀⠀⠀⠀⠀⠀⠀⠑⠜⢻⣷⠀</a:t>
            </a:r>
            <a:br/>
            <a:r>
              <a:t>⣵⣕⣕⢼⢽⢯⢝⢝⢟⢷⣧⡀⢄⢐⢗⢕⢷⠗⠓⠓⠓⠓⠒⠐⠀⠀⠀⠀⠀⠀⠀⠀⠀⠀⠀⠀⠀⠀⠀⠀⠀⠀⠀⠀⠀⠀⠀⠀⠀⠀⠀⠀⠀⠀⠀⠀⠀⠀⠁⠑⠑⢑⠀⠀⠀⠀⠀⠀⠀⠀⢇⣸⣿⠀⢸⣿⡇⢜⣿⡇⠜⠿⠏⢙⡝⢹⣿⡏⢝⣉⣉⠉⠁⠱⢵⡇⢸⣿⠇⡤⣤⢤⢘⢿⣷⣕⢡⢥⣥⡥⠄⣕⣾⡿⠏⡰⠁⠀⠀⠁⠀⠀⢀⢄⣸⠀⣿⣿⢕⡏⣝⢗⢇⢵⢼⡄⣿⣿⡇⢱⢐⠂⠀⢔⡜⢸⣿⣿⢀⢇⡇⢸⣿⣧⢸⣄⢕⣕⣕⣸⢄⣿⣿⠇⡼⣿⣿⣿⣿⣿⣿⣿⡿⢑⣼⡿⢑⣼⡇⢸⣿⡇⢸⣿⣿⡇⢸⣿⡇⢱⢕⢱⣮⡕⢕⢕⢝⢟⢿⢿⢿⣿⣽⣕⡕⢟⣻⣿⣿⣿⣷⣧⣵⣵⣵⢝⢝⢝⢕⢕⢕⢕⢕⢕⢕⡕⢁⠀⠀⠀⢀⠀⠀⠀⠀⠀⠀⠀⠁⠕⠀</a:t>
            </a:r>
            <a:br/>
            <a:r>
              <a:t>⢕⢝⢻⣿⣧⣕⡕⢕⢕⢕⢕⢕⢕⢆⢕⢕⢜⠀⠀⠀⠀⠀⠀⠀⠀⠀⠀⠀⠀⠀⠀⠀⠀⠀⠀⠀⠀⠀⠀⠀⠀⠀⢀⠀⠀⠀⠀⠀⠀⠀⠀⠀⠀⠀⠀⠀⠀⠀⠀⠀⠀⠁⠀⠀⠀⠀⠀⠀⠀⢸⢀⣿⡇⠀⢸⣿⡇⠀⣿⣇⠱⠁⠁⠈⡇⢸⣿⡇⢜⢕⣾⠀⣷⡆⢸⢁⣿⡿⢄⢣⣿⣿⢕⢄⢙⢿⣷⣴⣝⣴⣾⡿⠏⡡⢊⢄⢄⢀⢀⢀⢄⡴⠼⠿⠿⢔⣿⣿⡕⠿⠿⠿⠷⡇⢵⣇⠸⣿⣷⡌⠣⢵⢴⠕⢅⣾⣿⠇⡜⢕⢱⢘⢿⣿⣔⢱⢕⢝⠽⢇⣼⣿⡟⢰⢕⢝⢝⢝⢝⢝⢟⡻⢁⣾⡿⢁⢮⣿⣧⠸⣿⣧⢜⣿⣿⢇⣼⣿⠇⣼⣿⣷⣷⣵⣵⢕⢞⢇⢕⢕⢜⢟⢟⣟⡟⢟⢻⣿⡿⢿⣽⣿⡿⢟⣻⣷⣷⣵⣕⣕⡕⢕⢕⢟⢟⢇⢔⢁⢀⢄⢁⠀⠀⠀⢔⠀⠀⠀⠀⠀⠀</a:t>
            </a:r>
            <a:br/>
            <a:r>
              <a:t>⢕⣕⢕⢼⣟⢻⣿⣿⣿⣿⣿⣿⣷⣷⣗⢗⢷⣷⣧⣔⡄⠀⠀⠀⠀⠀⠀⠀⠀⠀⠀⠀⠀⠀⠀⠀⠀⠀⠀⠄⠐⠐⠑⠀⠀⠀⠀⠀⠀⠀⠀⠀⠀⠀⠀⠀⠀⠀⠀⠀⠀⠀⠀⠀⠀⢄⢕⢔⠰⠇⠸⣿⠁⡇⢸⣿⡇⡦⠤⠤⠄⠃⠀⠀⡇⢸⣿⣇⢕⢚⢛⣰⣿⡇⠀⣼⣿⠑⠜⠓⠓⢛⣘⣉⣥⣵⣾⡿⢿⢿⣷⣧⣴⣌⣉⣑⢓⠛⠚⡇⢝⡇⣶⣶⣷⣷⣿⣿⣷⣷⣶⣶⠀⣯⣕⡾⣦⢘⢿⣿⣷⣷⣷⣷⣿⡿⠋⡔⢵⢕⢑⠱⡈⠻⣿⣷⣷⣶⣷⣿⡿⠏⡠⢇⢕⢕⢅⢕⢕⢕⡕⢁⣾⡟⢁⣎⢱⣵⣾⣔⠹⣿⣧⣵⣵⣾⣿⠏⡰⣽⢕⢝⢝⢝⢻⣷⣷⣧⣵⣼⣽⣽⣝⣝⢳⢽⢜⡕⢕⢕⢕⣝⣵⣱⣵⣼⣽⣕⢕⢕⢿⣿⣿⣿⣏⣝⣣⣕⣕⡕⢕⢕⢕⢕⢀⠀⠀⠀⠀⠀⠀</a:t>
            </a:r>
            <a:br/>
            <a:r>
              <a:t>⠁⠑⠕⢞⢻⢿⢿⡿⢝⢝⢿⣟⡟⢿⣿⣷⣷⣿⡿⢟⢝⢀⠀⠀⠀⠀⠀⠀⠀⠀⠀⢄⠀⠀⠀⠀⠀⠀⠀⠀⠀⠀⠀⠀⠀⠀⠀⠀⠀⠀⠀⠀⠀⠀⠀⠀⠀⠀⠀⢀⢀⢄⠐⠀⠀⠁⠀⠀⣈⢔⠖⠠⠜⡇⢸⡿⠇⡇⠀⠀⠀⠀⠀⠀⠱⡈⠟⠿⠿⠿⠿⠿⠟⢑⡘⠻⢃⢴⠁⢿⠿⠿⠟⠛⢋⣉⠡⢔⢖⢆⢥⢉⣙⠛⠟⠿⠿⠃⡜⠔⠑⠧⢥⢥⢥⣥⣬⣥⣥⡥⢥⢥⠤⢏⣻⣞⡕⢏⢢⢌⣉⣙⣙⣉⠡⠔⢙⠈⠜⠁⢅⢕⢜⡖⢤⢉⣉⣙⣉⢡⢔⢎⢜⢕⠕⢕⢜⠕⠕⠹⢤⠥⠥⠤⠃⢫⣵⣾⣿⣿⣷⣵⣍⣉⣉⡉⢤⢪⢿⢽⢽⣷⣧⡕⣕⡕⢕⢜⢝⢟⣿⣿⣿⣝⣝⣽⣽⣟⡻⢽⢕⢕⢞⢟⢟⣿⣿⣿⣾⣷⣷⢟⢕⢕⢜⢝⣽⣿⢕⢕⢕⢕⢄⢄⠀⢕⢄⢀⢀⢀⠀</a:t>
            </a:r>
            <a:br/>
            <a:r>
              <a:t>⢔⢄⢄⢀⢁⠁⠑⠑⠁⠀⢀⢁⢼⣕⢹⣿⣿⣿⣿⣿⣷⣷⣷⣷⢷⢧⣵⣤⣴⣔⢔⢕⢀⠀⢀⢀⠀⠀⢀⢀⢄⢀⢀⢀⢀⢀⢀⢀⠀⠀⠀⢀⢀⢀⢀⢀⢀⢄⢔⢇⢣⢕⢗⢢⠐⠐⠁⠁⠀⠀⠀⠀⠀⠓⠒⠒⠒⠃⠀⠀⠀⠀⠀⠀⢀⢅⣝⣰⢶⢖⢲⣷⣽⣷⣾⣶⣾⡞⢗⣒⣲⡆⠉⠉⢕⢕⢕⢕⢕⢇⢵⣵⡵⢏⢝⠕⢖⢒⢀⢄⠀⠀⢕⢜⢹⢿⣿⣿⣿⣿⣽⣕⢕⢕⢝⢟⢜⡝⢕⡕⢕⢕⢜⢝⢗⢳⢧⡕⢅⢁⠁⠀⠁⠁⠀⠀⠀⠁⠁⢀⢕⡕⠀⠄⠄⠀⠑⠑⠑⠈⠑⠑⠕⢄⠄⢕⢺⣿⣿⣿⣿⣿⣏⡝⢕⢕⢵⢝⡗⣳⣕⣕⣽⣿⣾⣿⣿⣿⣿⣿⣷⣿⣿⡿⣽⣿⣯⣿⣿⡕⢕⢞⢟⢟⢟⢏⢝⡝⢝⢟⢿⢿⣿⣇⣜⣝⣝⣕⣵⣾⣿⣯⣕⡵⢵⣜⢕⢕⢕⢕⠀</a:t>
            </a:r>
            <a:br/>
            <a:r>
              <a:t>⢕⢕⢕⢕⢔⢕⢕⢕⢕⢕⢄⢐⠕⠱⢼⣿⣿⣿⡗⢗⣿⣿⣿⢿⢷⡽⢷⢧⢵⢕⣝⣿⡗⢗⢗⣻⣧⡴⢱⣕⣕⣵⣗⡎⢝⢝⣯⣝⣝⣝⢝⢕⢕⣕⢑⣑⣅⣄⣕⣕⣴⢔⠑⠀⠀⠀⠀⠀⠀⠀⠀⠀⠀⠀⠀⠀⠀⠀⠀⠀⢀⢄⣴⣷⢯⢇⢕⣸⣕⣱⢱⢿⢻⢿⢟⢟⢗⢞⢟⢟⢟⢣⢔⢰⢵⢕⢕⢕⢕⡕⢕⢜⢟⢇⢕⢰⡔⢕⢕⢕⢕⢑⠁⠁⠑⠁⠑⠝⢿⠟⢿⣿⣿⣷⣵⣕⡕⢣⣼⣝⡇⢕⢕⢜⣕⢕⢗⢗⢕⠕⠁⠀⠀⠀⢄⢄⢄⠄⢕⢕⠀⠁⠀⠀⠐⠀⢄⢄⢄⡐⢰⢄⢔⠄⢄⢐⢕⣹⣿⣿⣿⣿⣿⣿⣷⣕⣜⣏⣕⣏⣽⣽⣟⣟⣝⣝⣝⣿⣿⣿⣿⣿⣿⣿⣿⣿⣿⣿⣿⣿⣇⢕⢕⢳⣷⣷⣧⣼⣷⣷⣷⣷⣿⣏⣝⣟⣿⣿⡿⣿⢿⣵⣷⣷⣷⣽⣿⣷⣾⣷⠀</a:t>
            </a:r>
            <a:br/>
            <a:r>
              <a:t>⠁⠑⢕⢕⢕⢜⢝⠙⠑⠀⠄⠄⠄⠁⠑⢕⢜⢝⣻⣷⣿⣿⣵⣵⣽⣵⣝⣝⣝⣝⢝⢝⣝⣵⣽⣿⣿⣷⣾⣿⣿⢿⢿⣻⣿⣿⣿⣿⣿⣿⣿⣯⣵⣴⣴⣴⢵⢵⢵⢕⢕⢕⠀⠀⠀⠀⠀⠀⠀⠀⠀⠀⠀⠀⢐⢀⢄⢄⢠⡴⢞⢝⣾⣿⣿⣷⣿⣿⣿⣷⣼⣿⣷⡵⠍⠑⠑⠕⠄⠀⠑⢕⢗⢑⢕⢕⢕⢕⢕⢸⣵⣾⣷⡕⢕⢕⢑⢁⠁⠁⠞⢗⡔⢀⠀⠀⠀⠐⠄⢕⢕⢜⢟⢗⢻⣿⣿⣿⣿⣿⣿⣿⣧⣱⡕⢕⢜⢕⢕⢕⢔⢔⣔⣔⢄⢀⢀⢀⢀⢔⡄⢄⢄⢄⢔⢄⣕⣄⣔⣰⣔⣕⣕⡕⢕⣱⣷⣾⢷⣼⣿⣿⣿⢿⢿⣿⣿⣿⣿⢿⣿⣿⣿⣿⣿⣿⣿⣿⣿⣿⣿⣿⣿⣿⣿⣿⣿⣿⣿⣿⣿⣿⣷⣿⣿⣧⣕⣵⡿⣿⣿⣿⣿⣿⣵⣜⣝⣕⣕⣕⢕⢝⣹⢿⢟⣕⣼⣽⣿⣿⠀</a:t>
            </a:r>
            <a:br/>
            <a:r>
              <a:t>⠄⠀⠁⠁⠅⢕⢔⢔⢄⠀⠀⠀⠀⠁⠑⠁⠁⠁⢜⢹⢯⣝⢧⣝⡿⢿⢿⣿⡿⢟⣮⣽⣽⣟⢟⢟⢟⢟⠛⠻⠯⢷⢕⢝⠙⠙⠙⠝⠝⢻⢟⢟⣿⣿⣿⣿⣿⣷⣷⣷⣗⣗⣕⢵⢕⢖⢔⢔⣲⢔⢕⠕⠑⠑⢕⡇⢕⣱⣾⣷⢕⢱⢜⢜⢟⣿⣿⢿⣿⣿⣿⢝⠑⠀⠀⠀⠀⠀⠀⠀⢀⢀⢄⣄⢄⢁⠀⠀⢕⢼⣿⣿⣿⣧⡕⢕⢱⣧⢰⣕⣔⣕⠑⠑⢕⢖⣔⣴⡔⢔⡔⢕⠀⢕⢕⢜⣼⣿⣿⣿⣿⣿⣿⣿⣿⣿⣷⣷⣕⣕⣕⢞⢟⢟⢟⢟⢞⢯⢽⢽⢝⢗⢗⢷⢾⢿⢟⢟⢟⢝⣟⢿⣿⢵⢟⣏⣏⣻⣿⢽⣿⣿⣿⣿⣿⣷⣧⣕⢕⢝⢏⢿⢽⡿⢿⣿⣿⣿⣿⣿⣿⣿⣿⣿⣿⣿⣿⣿⣿⣿⣿⣿⣿⣿⣿⣿⣿⣷⣷⣿⣿⣿⡿⡟⢟⢝⢝⡝⢝⢝⢹⢿⢿⣿⣿⣿⣿⣿⣿⣿⠀</a:t>
            </a:r>
            <a:br/>
            <a:r>
              <a:t>⠐⠀⠀⠀⠀⠀⠁⠁⠀⠀⠀⠀⠀⠀⠀⠀⠀⠀⢄⡔⢵⡜⣝⣷⣷⣕⣜⣿⣷⣼⣝⡕⢕⣵⢀⠁⠀⠀⠀⠀⠀⠀⠀⠀⠀⠀⠀⠀⠀⠀⠀⠀⠑⢝⢝⠟⠋⢹⢞⢟⣻⣟⢳⡕⢕⢕⢇⢕⢕⢕⢱⣵⢕⢔⡜⢜⣱⣼⡿⢯⣵⣵⣵⣵⡷⢿⢣⣵⣾⣿⢏⡕⢄⢄⢄⢄⢔⢕⢕⢕⢕⢕⢜⢝⢕⢁⢀⠀⠀⠁⢜⢝⢟⢏⣵⡕⣱⡽⡇⢕⢕⢕⢕⢕⢕⠕⢸⢿⢿⢿⠹⢿⢵⢵⢳⢾⣿⣿⣿⣿⡟⢹⢝⢻⣽⢻⣿⣿⣷⣾⡽⢝⢻⢷⡗⢗⢕⢕⢱⢕⢱⣜⣫⣽⣣⣕⡜⢕⡗⢗⢇⡱⣵⣾⢟⢟⣿⣿⣯⣽⣿⣿⣷⣵⣾⣿⣯⣾⣿⣷⣵⣵⣷⣷⣾⣿⣿⣿⡟⢝⢝⣻⡿⣾⣷⣷⣼⣿⣿⣿⣿⣿⣿⣟⡝⢝⣿⣿⣿⣿⣿⣟⣿⢷⢗⣗⣳⡗⢷⢷⣿⣧⣹⣿⣿⣿⣿⣿⣿⣿⠀</a:t>
            </a:r>
            <a:br/>
            <a:r>
              <a:t>⢀⠀⠀⠀⠀⠀⢀⠀⠀⠀⠀⠀⠀⠀⠀⠀⠀⠀⠀⢕⢕⢝⢝⢝⢜⢝⢕⢱⢝⢇⣕⣱⢕⢏⢇⢄⢀⠀⠀⠀⠀⠀⠀⠀⠀⢄⢤⠀⠀⠓⢃⢕⢅⢅⠀⠀⢀⢌⡱⢵⣿⣟⡱⢜⣕⢕⢕⢕⢕⢱⢕⢸⣿⢿⢿⣿⣿⣿⣿⣿⢟⢟⢝⢕⣕⣱⣾⣿⢟⡗⢝⢝⢝⣻⣷⣷⡯⢕⢝⢕⢵⣕⡕⢕⢕⢕⢕⢕⢀⠀⠀⠁⠁⠙⠑⠃⠑⠟⠇⠑⠁⠀⠑⠕⢔⢄⡀⠀⠁⠀⢄⢕⢵⣤⢴⢞⢏⢝⣏⣿⣿⡕⢕⢕⢕⢝⣷⣼⣟⡿⣯⣽⢕⢽⢕⢕⢕⢕⢝⢝⢇⡕⢜⢾⣟⡝⣏⣕⢗⡟⢻⢟⣏⣟⢷⢕⣟⣿⣿⣿⣿⣿⡿⣷⣿⣿⣿⣯⢽⢕⢕⡗⢟⢝⢝⢝⢝⢕⢕⢕⢕⢳⢾⣟⢟⣹⣿⣯⣿⡿⣿⣽⣯⣿⣿⡿⣿⣻⡿⢽⢽⢕⣕⡕⢕⢕⢜⢕⢜⢕⢝⢻⣿⣿⣟⢏⢟⢿⣿⣿⠀</a:t>
            </a:r>
            <a:br/>
            <a:r>
              <a:t>⠀⠀⠀⠀⠀⠀⠀⠁⠀⠀⢀⠀⠀⠀⠀⠀⠀⠀⠁⠁⢄⢕⠕⠑⠑⠁⢗⢳⣕⢕⢝⢝⣜⢕⢕⢹⢕⢗⢔⢴⢴⢔⠀⠀⠈⠜⢕⢑⢐⢕⣔⢕⢕⢀⢀⢀⢑⢔⢕⢕⢕⢗⢟⢇⢸⣵⣵⣷⣷⣷⣷⣿⣷⣷⣿⣿⣿⣿⢿⢿⢟⡻⣿⡏⢝⢗⢞⢟⢻⢇⢕⢕⢜⢝⢕⠜⢕⠕⢕⢕⠕⠕⠙⠝⢕⢕⠁⠁⠀⠀⠀⠀⠀⠀⠀⠀⠀⠀⠀⠀⠀⠀⠀⠀⠀⠑⠑⠙⠋⠓⠛⢏⢕⢕⢕⢱⢕⢇⢜⢻⢯⢿⣧⡕⢕⢱⢼⣿⣟⡷⢱⣎⣵⣱⡽⢕⡕⢟⢻⢷⢧⢵⢜⣕⢕⢕⢕⢕⡕⢜⢝⢿⢕⢝⢕⢕⣽⢟⢻⢿⢯⣕⣵⣼⣽⣿⣿⢷⡷⢞⢏⢕⢕⢕⢕⡕⢕⢕⡵⢕⢗⢗⢇⢝⢝⣕⢵⣝⢏⢕⢝⢜⢕⢕⢜⢹⢿⣟⣝⢟⢟⢗⢗⢜⢕⢝⢝⢕⢷⢵⢵⢮⣷⣝⣏⣽⣿⡷⢿⣿⠀</a:t>
            </a:r>
            <a:br/>
            <a:r>
              <a:t>⠔⠀⠀⠀⠀⠀⠀⢔⢕⢕⢕⢕⠔⠀⠀⠀⠀⠀⠀⠔⢕⢔⢀⠀⠀⢔⡕⢜⢟⡕⠑⠉⠁⠁⢕⢜⢝⢝⠓⢙⠗⢕⢕⢵⠐⢔⢰⢔⢕⣜⢛⢛⢝⢝⢳⢵⢕⢗⢗⢕⢕⢵⢷⢟⣟⢟⢿⣿⣿⣿⣿⣿⣿⣟⣿⣿⡟⢿⢗⢕⠜⠕⠕⢕⠕⢕⢕⠕⠑⠁⠁⠁⠁⠑⢕⢀⢀⢀⢕⢕⢄⠀⠀⠀⠀⢑⢄⢀⠀⠀⠀⠀⠀⠀⠀⠀⠀⠀⠀⠀⢀⡀⠀⠀⠀⠀⠀⠀⠀⠀⠐⢕⡕⢕⢗⢧⣵⡕⢕⢕⣽⣿⣿⣷⣕⢕⢕⢜⣿⢿⣷⣝⢝⡟⢿⣿⣿⣿⣷⣷⣗⣕⣸⢽⢷⢷⣷⢷⣿⣧⣷⣷⣷⣗⡟⣗⢕⢕⡼⢵⢗⢟⡝⢟⢟⢕⢝⢕⢕⢕⢕⢕⢕⢕⢜⢕⢕⣵⢇⡕⢕⢕⡗⢗⢕⢕⢕⢜⢝⢟⢗⢵⢷⣷⣷⣧⣵⣵⣵⣼⣧⣿⣿⣿⣾⣯⣼⢵⣵⣼⣕⡕⢜⢝⢝⢟⢟⢟⢕⣵⠀</a:t>
            </a:r>
            <a:br/>
            <a:r>
              <a:t>⠀⠄⠀⠀⠀⢄⢠⢕⢕⢕⢕⠁⠁⠀⠀⠀⠀⠀⠀⠀⢀⢁⢑⢕⢔⢕⢿⡕⡜⢔⠀⢀⢀⠄⢕⢕⠑⠑⣔⢔⢕⢕⠕⢜⢕⢕⢁⠀⠀⠀⠀⠀⠀⠀⠑⠀⠁⠑⠁⠑⠕⢕⢱⣵⣕⣵⣵⢗⣟⢿⢿⢿⣿⣿⢿⢟⢝⢕⢕⢕⢄⠀⠀⢕⢕⠀⠀⠀⠀⠐⠀⠀⠀⠀⠀⠀⠁⠁⢕⢕⢕⠀⠀⢀⢕⢕⣕⢕⢄⠀⠀⠀⠀⠀⠀⠀⠀⢀⢅⢕⢕⢑⢔⠀⠀⠀⠀⠀⠀⢀⢁⢕⢕⢕⢕⢕⢇⢕⢝⢝⢟⢿⣿⣿⣷⢷⢗⢟⢟⢧⢼⣿⣿⣿⣿⣿⡿⣿⣿⣿⣿⢿⢿⣿⣿⣿⣾⣿⣿⣿⣿⣿⣿⢷⢕⢸⣿⢟⢕⢕⡕⢕⢕⢕⢕⢕⢕⢕⢕⢕⢕⢕⢕⢕⢕⢕⢕⢕⢕⢕⣕⢜⢝⢕⢕⢕⢕⢕⢕⢕⢕⢕⢜⢝⢻⢟⢟⢟⢿⣿⣿⣿⣿⣿⣿⣿⣿⡗⢕⢝⢿⡏⢕⢕⢕⢵⢵⢕⢕⢕⠀</a:t>
            </a:r>
            <a:br/>
            <a:r>
              <a:t>⢀⠀⠀⠀⠀⠈⢕⢕⢕⢕⢕⢅⢀⠀⠀⠀⠖⢕⢕⢕⢕⡕⢕⣔⢜⢝⢧⢕⠑⠄⢕⢕⢕⢔⢕⢕⢱⢕⢱⢻⣷⢕⢕⢕⢀⠀⠁⠀⠀⠀⠀⠀⠀⠀⠀⠀⠀⠀⠀⠀⠀⠁⠕⢞⠟⠇⢕⢕⢕⢕⠕⢕⢕⢕⢕⢕⢕⢕⢕⢕⡇⢇⢕⢕⢕⢔⠀⠀⠀⠐⠐⢄⢀⢀⠀⠀⠀⢄⢕⢕⢕⢔⢱⣵⢷⣾⢾⣷⣷⣵⣔⣔⣔⣔⣔⣵⣷⣵⢗⢕⢗⢗⢔⠀⢀⢀⠀⠀⠁⢁⠀⠁⢕⢕⢕⢕⣸⢇⢕⢱⡇⣿⣿⣿⢾⢧⣕⡕⢕⢕⢕⢕⢕⢕⢱⢿⣿⣿⢿⢏⢽⢿⣳⣵⣼⡕⢕⢿⢿⣿⣿⣿⡷⢳⢕⢞⢟⢇⢕⢕⢕⢕⢕⢕⢕⢕⢕⢕⢕⢕⢕⢕⢕⢕⣱⣷⡕⢕⢕⢝⢕⢕⢕⢕⢕⢕⢕⢕⢕⢕⢕⢕⣱⢕⣕⣸⣿⣿⣿⣿⣿⣿⣿⣷⣕⣱⣞⣿⣷⣮⡟⢟⢷⣇⢕⢕⢕⢕⢕⢕⠀</a:t>
            </a:r>
            <a:br/>
            <a:r>
              <a:t>⢁⠁⠑⠔⠀⠀⠀⠁⠁⠁⠁⠀⠀⠀⠀⠀⠀⢄⢕⢱⢜⢟⢟⢟⢟⢕⢜⣱⣕⣇⣱⣗⢳⢟⢕⢕⢕⢕⢗⢗⣵⡕⢱⢕⢔⠀⢀⠀⠀⠀⠀⠀⠀⠀⠀⡀⠀⠄⠤⠄⠀⠄⠐⠐⠀⠐⠁⠑⠁⠀⠀⠑⢕⠁⠁⠁⠁⠀⠀⠑⢕⢕⢕⢕⢕⢕⢕⢕⠕⠑⢁⢜⢇⢵⡄⢀⢀⢀⢕⢕⢕⠕⢝⢁⢕⢕⢱⡵⢕⢕⣹⣿⣿⡿⢟⢕⢕⢕⢱⠿⠷⠱⠕⠕⢱⢕⢔⢴⢴⢵⠵⠗⢞⢗⢗⢣⡼⢕⡕⢕⢹⣿⡏⣻⣿⣟⡟⢿⢷⣕⣕⡕⢕⢇⣕⣕⣟⢧⣕⢿⣷⣿⣿⣿⣿⡟⢕⣵⣵⢵⢜⢇⢕⢕⢕⢕⢕⢕⢕⢕⢕⢕⢕⢕⢕⢕⢕⢕⢕⢕⢕⢕⣷⣾⣿⣷⢗⢕⢕⢕⢕⢕⢕⢕⢕⢕⣱⣱⣵⣵⣷⣾⣿⣿⣾⣿⣿⣿⣿⣿⣿⣿⣿⣿⣿⣿⣿⣿⣿⡿⢷⣷⣵⣕⢕⢕⢝⢝⢕⣼⠀</a:t>
            </a:r>
            <a:br/>
            <a:r>
              <a:t>⢕⢕⢔⠀⠀⠀⠀⠀⠀⠀⠀⠀⠀⠀⠀⠀⠀⠱⢟⢕⢷⢇⠕⢕⢕⣕⢕⢻⢷⢧⢽⢵⢕⢕⢗⢿⢗⢳⢕⢟⣿⡗⢝⢕⢝⢔⢄⢓⠐⠐⠀⠀⠀⠀⠀⠀⠀⠀⠀⠀⠀⠀⠀⠀⠀⢀⢀⣄⢄⢄⢄⣱⢜⠁⠀⠀⠀⠀⢀⢄⢕⢕⢱⣷⣧⢱⢕⢕⢔⢔⢕⣕⣱⣾⣿⣿⢿⣷⣕⣕⣔⢕⣕⡍⢕⢕⣗⣗⡗⢏⢝⢕⠁⠁⠁⠀⠀⠁⠀⠀⠀⢀⢔⢕⠕⠐⠐⠀⠀⠀⠀⠀⠀⢕⢕⢱⡞⢏⢝⢕⢱⢽⣵⣜⢹⢎⢜⢇⢕⡕⢜⢏⡏⢕⢝⢟⢟⣫⣿⡝⢝⣝⣽⢜⢟⣣⢝⢕⢕⢕⢕⢕⢕⢕⢕⢕⢕⢕⢕⢕⢕⢕⢕⢕⢕⢕⡕⢵⢕⢕⢕⢱⣼⡿⢧⢜⢕⢕⢕⢕⢕⢕⢕⢕⢕⣝⢝⡿⢟⢟⢟⢝⢟⣿⣿⣿⣿⣿⣿⣿⣿⣿⣿⣿⣿⣿⣿⣿⣿⣿⣿⣿⣿⣿⣿⣷⣿⣿⣿⣿⠀</a:t>
            </a:r>
            <a:br/>
            <a:r>
              <a:t>⢕⢕⢕⢕⠐⠀⠀⠀⠀⠀⠀⠀⠀⠀⠀⠀⠔⠑⠑⠁⢕⢕⢁⢅⢕⢕⡧⠇⠑⠁⠀⠀⢱⢕⢜⢕⢷⢾⢟⢟⢵⢁⠁⠁⠑⠑⢕⢀⠀⠀⠀⠀⠀⠀⠀⠀⠀⠀⠀⠀⠀⠀⣀⣰⡗⢟⢏⠝⢕⢱⢵⢵⢕⢄⢀⢄⢔⢔⢕⢕⣱⣵⣷⣕⢕⣕⣕⡱⢵⢟⢟⣿⣷⣷⣷⣯⡝⢹⣿⢿⢟⢟⢜⢝⢝⣝⢿⣿⣿⣿⣵⢕⢔⠄⠀⠀⠀⢀⢄⢔⠑⠑⠁⠁⠀⠀⠀⠀⠀⠀⠀⢄⢄⢕⢕⡵⣧⣵⣿⣿⡇⢜⢕⢕⢕⢕⢕⢕⢕⢜⢕⣜⣷⣧⡵⣷⣷⣿⢿⢟⢟⡻⢯⢇⢕⢕⣱⢵⣵⢇⢱⣕⢧⡕⡕⢕⢕⣕⢕⡕⢕⢕⢕⢕⢕⢏⢜⢕⢵⢗⢝⢏⢝⢕⢱⢕⢕⢕⢕⢜⢕⢕⢕⢗⢎⢏⢕⣕⣕⡕⢕⢕⢱⢜⢕⢕⢕⢝⢟⣿⣿⣿⣿⣿⣿⣿⣿⣿⣿⣿⣿⣿⣿⣿⣿⣿⣿⣿⣿⣿⠀</a:t>
            </a:r>
            <a:br/>
            <a:r>
              <a:t>⢕⢕⠕⠁⠀⠀⠀⠀⠀⠀⠀⠀⠀⠀⠀⠀⢄⢔⣵⣵⢵⣕⢱⢵⢗⢟⢕⠀⠀⠀⠄⠁⠁⠁⢕⢕⢕⢕⢇⢕⢕⢕⢝⢰⢇⢀⠀⢕⠆⠀⠑⠔⠖⢔⢄⢄⠀⠄⢄⢤⣴⢼⢿⣝⢇⢳⢕⢄⢄⢕⢕⢕⢕⡕⢕⢕⢗⢗⢞⢣⢜⢝⣹⣽⣿⣿⣿⣟⣿⣷⣷⡿⢟⢟⣿⣿⣷⣿⣿⣷⣾⣟⣿⣿⣿⣿⣟⢿⣟⣻⡟⢕⢜⢱⢕⢕⢕⢕⢑⢀⢄⢀⣰⣵⣵⢴⢷⢗⢗⢞⠜⠏⢏⢕⣳⣕⢕⢝⣿⣿⣷⡕⢕⢕⢕⣕⡕⢱⢷⣧⣇⡼⢿⢿⣻⢇⢜⢱⡵⢕⢕⢕⢕⢕⢵⢷⢕⢕⢕⢕⢕⢕⢇⢕⢱⢧⢵⢵⢕⢎⢕⢕⢕⢕⢕⢕⢕⢕⢕⢇⢕⢕⢕⢕⢕⢕⢕⢕⢕⢕⢕⢕⢕⢕⢕⢕⢕⢕⢕⢕⢕⢕⢕⢕⢕⢝⢕⢕⢕⢝⢕⢝⢻⣿⣟⡿⣿⣿⣿⣿⣿⣿⣿⣿⣿⣿⣿⣿⣿⣿⠀</a:t>
            </a:r>
            <a:br/>
            <a:r>
              <a:t>⢁⢁⠑⠀⠀⠀⠀⠀⠀⠀⠀⠀⠀⠀⠀⠑⢕⢞⢟⠋⠁⠘⢕⢵⢕⢽⢕⠁⠀⠀⢄⢤⢔⢔⢕⢕⢕⡕⢷⢟⢝⢕⢕⢄⢄⠁⠁⠀⠁⠀⠀⠁⠀⠀⠀⠀⢔⢵⢵⢵⢿⢿⢷⣮⢽⢣⢜⢕⢜⢗⢿⢏⡟⢏⢉⠉⠈⠕⢕⢜⢟⢕⢞⣿⣿⣿⣿⣿⣿⡿⣯⡕⢵⢵⢾⢿⣿⣟⢟⢟⢟⢿⣿⣿⣿⣿⣷⣼⢟⢝⢹⢽⢿⣿⢿⢷⢿⢿⢇⢕⢗⢎⣱⢼⢱⢕⠅⠀⠁⠁⠀⢀⢕⢕⣝⢜⢝⢝⢝⣿⣿⣿⣧⣕⣕⢕⢻⣾⣿⣿⣿⣵⣿⡯⣱⣵⣷⣿⡷⢷⢷⣷⣧⡕⢕⢕⢕⢕⢕⢕⢕⢕⢕⢕⢱⢕⣕⢜⢕⢕⢕⢕⢕⢕⢕⢕⡕⢕⢕⢕⢕⢕⢕⢕⢕⢕⡕⢕⢕⢕⢕⢕⢕⢕⢕⢕⢕⢕⢕⢕⢱⣕⣕⣕⢕⢕⢕⢕⢳⣾⣾⣷⣧⣜⣻⣿⣮⣝⢟⢿⣿⣿⣿⣿⣿⣿⣿⣿⣿⣿⠀</a:t>
            </a:r>
            <a:br/>
            <a:r>
              <a:t>⢕⢇⢇⢔⢔⢔⢔⣔⣔⢄⣄⣄⣔⣰⢔⢕⢄⢀⢄⢄⢀⢀⢁⢉⢕⢕⢕⢔⢄⢕⢜⢕⢕⢕⢕⢕⢕⢕⢓⢇⢕⠕⠑⠑⠁⠀⠀⠀⠀⠀⠀⠀⠀⠀⠀⠀⠀⢕⣵⡵⢵⢕⣕⡜⢟⢕⢕⢺⢏⢝⢕⢇⡕⢕⢱⢔⡔⢔⡔⢱⢷⢱⢕⣸⣿⣿⣿⣿⣿⣿⣿⣕⣕⣕⣱⣵⣻⣿⣟⢕⢗⢝⡝⢝⢟⢿⣿⢷⢕⢕⢕⠕⢕⢕⣕⡕⢕⢕⢕⢕⢱⣵⢿⢿⣷⡷⢵⢴⢔⢕⣕⣕⡕⣝⣝⢟⢟⢟⣾⣽⣿⣿⣿⣿⣏⡝⢻⣿⣿⣿⡿⢿⢿⢿⣿⡿⢿⢕⢜⢕⢱⢵⣝⢝⢇⢕⢕⢕⢕⢕⢕⡕⣕⣵⣵⣵⣕⡕⢕⢕⢕⣕⣵⣱⢷⣟⣝⡕⢕⢕⢕⢕⢕⢕⢕⢕⢜⢝⢕⢕⢕⢕⢕⢕⢕⢕⢕⢕⢕⢕⢕⢕⢕⢕⢝⢳⣧⣕⢕⢹⣿⣿⣧⢽⣯⣝⢝⢝⢝⢷⣿⣿⣿⣿⣿⣿⣿⣿⣿⣿⠀</a:t>
            </a:r>
            <a:br/>
            <a:r>
              <a:t>⢕⢕⢕⢕⢁⢁⠁⠁⠑⠁⠑⠙⠝⢟⢟⢟⢿⢞⣞⣗⣗⣗⣷⡷⢧⡗⢇⢜⣕⡵⢕⢕⢕⠕⠄⢀⠀⠁⠀⠀⠀⠀⠀⠀⠀⠀⢀⢀⣠⡴⢦⢔⢤⢤⢴⢴⢵⡾⢽⢗⢇⢕⢕⢜⢕⢕⢕⢕⢄⢔⢕⢕⢕⢕⢷⢕⢕⢕⢕⢕⢕⢱⢧⢕⢕⢕⢳⢗⢺⢟⣿⣿⣿⣿⣿⣿⣿⣿⣷⣿⣿⣿⢝⢸⣕⣜⢟⢕⢕⣕⣵⣔⣕⣾⢟⢟⢕⢕⢕⢕⢜⢝⢝⢕⢕⢝⢝⢕⠕⠑⢜⢝⢕⢝⢕⢕⡣⡵⢿⣿⣿⣿⣿⣿⣿⣿⣟⣿⣿⣿⡇⢕⢕⢕⢕⢕⢕⢕⢱⢕⢕⢕⢟⢝⢱⣵⢧⢕⣕⣱⣱⣿⣟⡕⢕⢕⢕⢕⢕⢕⢕⢕⢕⢕⢕⢜⢕⢕⢕⢕⢕⢕⢕⢕⢕⢕⢕⢕⢕⢕⢕⢕⢝⢝⢕⢕⢕⢕⢕⢕⢕⢕⢕⢕⢕⢕⢕⢕⢕⢕⢻⣿⣿⣿⣿⣿⣧⣧⡕⢕⢕⢝⢝⢝⢏⢟⢟⢝⢻⣿⠀</a:t>
            </a:r>
            <a:br/>
            <a:r>
              <a:t>⢕⢕⢕⢕⢕⢕⢄⢄⢔⢕⢱⢔⢄⠀⠀⠀⠁⢑⢕⢹⢽⢟⢇⢱⣟⢟⣻⡿⣿⡷⢕⢕⠄⠀⢀⠀⠀⠀⠀⠀⠀⠀⢀⢄⣴⣴⡾⢟⢝⢕⢕⢕⢕⢕⠕⢱⢜⢕⢕⢕⢱⢗⣼⣵⣱⢯⢗⢱⢕⢕⢱⢕⡇⢕⢕⣕⢕⢕⢗⢕⢕⢕⢕⣕⣕⣕⢜⢕⢧⣵⣿⣿⣿⣿⣿⣽⣿⢿⣿⢿⣿⣿⣯⣝⣳⣷⣾⢟⢟⢻⢿⢝⢿⢝⢝⢕⠕⠁⠁⠁⢁⢄⢕⢵⢵⢵⢵⣵⣵⣔⢔⢕⢕⢕⢕⢕⢜⢻⣾⣿⣿⣿⣿⢟⢝⢝⢝⢝⢝⢕⢏⢕⢕⢕⢗⢕⢕⣕⡕⢕⢕⢕⢕⢕⢕⣿⢗⣧⣕⣕⢜⢟⡿⢿⢟⣗⡕⢕⢕⢕⢕⢕⢕⢕⢕⢕⢕⢕⢕⢕⢕⢕⢕⢕⢕⢕⢕⢕⢕⢕⢕⢕⢕⢕⢕⢕⢕⢕⢕⢕⢕⢕⢕⢕⢕⢕⢕⢕⢕⢕⢕⢜⢻⢟⢽⢝⢕⢕⢕⢕⢜⢟⢷⢗⡣⢵⢕⢕⣵⣿⠀</a:t>
            </a:r>
            <a:br/>
            <a:r>
              <a:t>⢕⢕⠁⠁⠁⠁⠁⠑⢕⢑⢕⢕⢑⣰⡇⢕⣵⣵⢵⢵⢗⡗⢞⢿⢿⣿⡿⢟⢪⢟⢕⢕⢔⢁⠁⠀⠀⠀⢀⢄⢅⣰⣵⣿⣿⣿⡧⢵⢕⢣⢱⢕⢕⢄⢔⢕⢇⢳⣾⢇⢕⢱⢽⢝⢹⣿⡿⢿⣷⢷⢗⢕⢳⢵⡵⢷⣵⣵⣽⣷⣾⣧⢕⣗⣫⣵⣧⣵⣿⣿⣿⣿⣿⣿⣿⣿⣿⣷⣿⣧⣿⣿⣇⣕⡿⢿⢿⢕⢕⡕⢱⣵⣵⣵⣕⣕⣔⣄⣄⣔⣕⣕⣵⣼⡻⢟⣟⢞⢿⣿⣿⣏⢕⢕⢕⢕⡕⢕⣿⣿⣿⣿⡿⢧⡕⢕⢕⢕⢕⢕⢕⢕⢕⢕⢕⢕⢕⢝⡕⢱⢕⡵⢕⢕⢕⣗⣜⢸⣿⣿⡿⣿⣗⢕⢜⢕⢕⢕⢕⢕⢕⢕⢕⢕⢕⢕⢕⢕⢕⢕⢕⢕⢕⢕⢕⢕⢕⢕⢕⢕⢕⢕⢕⢕⢕⢕⢕⢕⢕⢕⢕⢕⢕⢕⢕⢕⢕⢕⢕⢕⣵⣷⣵⢕⢕⢕⢕⢕⢵⣵⣕⢕⢇⢕⢞⢗⢕⣱⣿⣿⠀</a:t>
            </a:r>
            <a:br/>
            <a:r>
              <a:t>⠕⠑⠔⠔⢔⢄⢄⢀⢄⢱⢕⢼⢷⣞⣇⡕⢕⢜⢕⣜⣇⣕⣕⢱⢞⢟⢳⡕⢕⢕⢕⢕⢕⢕⢕⢔⢲⡾⢗⢺⢽⢻⣏⣽⡇⢕⢇⢱⢵⢵⣕⢽⢕⢕⢕⢕⢗⣇⣻⡷⡗⢝⢟⢟⢯⢝⢕⣜⣕⣜⣝⣽⣱⣵⣹⣮⣿⣿⣿⣿⣷⣷⣼⣿⣿⣿⣿⣿⣿⣿⣿⣿⣿⣿⣿⣿⣏⣹⣵⢿⡿⢕⢝⢝⢕⢕⢕⢕⢕⢕⢕⢕⢕⢕⣕⣕⢕⢕⢧⢝⣿⡗⣕⣵⣵⣵⡝⢳⣾⣿⣿⣿⣿⣾⣿⣿⣿⢿⣿⣿⣿⢿⡇⢕⢕⢕⢕⢕⢕⢕⢕⢕⢕⢕⢕⢕⢕⢇⢕⢕⢕⢕⢕⢾⣾⡮⢟⢗⢾⢧⡕⢕⢟⡕⢕⢕⢕⢕⢕⢕⢕⢕⢕⢕⢕⢕⢕⢕⢕⢕⢕⢕⢕⢕⢕⢕⢕⢕⢕⢕⢕⢱⢳⢵⣵⣧⣧⢕⢕⢕⢕⢕⢕⢕⢕⢕⢕⢕⢕⢸⣿⣿⣿⣕⣱⣵⣕⣕⣵⡜⢕⢜⢕⢕⢕⢕⢜⢝⡟⢻⠀</a:t>
            </a:r>
            <a:br/>
            <a:r>
              <a:t>⢔⢄⢄⢘⢟⢗⢟⠇⢗⢗⢗⢝⠟⠕⢝⢕⢝⢕⢾⣿⣿⣿⡿⣿⢷⢷⢞⢜⣷⢗⣜⡕⢗⣱⣵⢏⢕⢕⢕⢕⢕⢻⡎⢝⢝⢝⢕⣱⣵⣕⣼⣗⢕⢕⢝⣻⢿⢿⣿⡏⢕⢕⢇⢕⢕⢕⢕⢱⡿⢝⣹⣽⣯⣽⣿⣿⢿⣿⣿⣿⣿⣿⣇⣕⣵⣾⣿⣿⣿⣿⣿⣿⣿⣿⢿⡿⢿⢇⢝⢜⢕⢕⢕⢕⢕⢕⢕⢕⢕⣕⢕⢕⢕⢜⢕⢕⢕⢕⢕⢕⢕⢜⢕⢕⢕⡱⢕⢞⢇⣿⣿⣿⣿⣿⣯⣿⡕⢕⢕⣹⣿⣿⣿⣷⣧⣕⡕⣕⢕⢕⢕⢕⢕⢕⢕⢕⢕⢕⢕⢱⣱⣕⢕⣳⣿⢷⣷⣣⡕⢟⣳⣕⣮⢝⢕⢕⢕⢕⢕⢕⢕⢕⢕⢕⢕⢕⢕⢕⢕⢕⢕⢕⢕⢕⢕⢕⢕⢕⢕⢕⢕⢕⢵⢕⢕⢕⢕⢕⢕⢕⢕⢕⢕⢜⢕⢕⢕⢱⢕⢕⢕⢕⢝⢏⢝⢕⢕⢕⢝⢝⢝⢕⢇⢱⢵⢕⣕⢵⣕⣵⠀</a:t>
            </a:r>
            <a:br/>
            <a:r>
              <a:t>⣿⣟⡕⣵⢵⢕⢱⣵⣕⣕⣕⣔⣰⣄⣕⣕⣕⣕⣕⣗⢇⢕⢜⢟⣕⣸⡵⢜⣷⡾⣿⣧⣵⣿⢏⢕⢕⢕⢕⢕⢕⣾⣿⡧⣧⢕⢟⢏⢕⢻⢟⢏⢕⣱⡟⢏⢕⣇⣱⣕⣵⡕⢱⢕⢕⢕⢕⢕⢕⣱⣿⣿⢟⣿⣿⣿⣿⣷⣿⣿⣿⣿⣿⣿⣿⣿⣿⣿⣿⣿⢿⣿⣿⣿⢕⢕⢕⢕⢕⢕⢕⢕⢕⢕⢕⢕⢱⣕⣝⣿⣷⡵⢗⢗⢇⢕⢕⢕⢕⢕⢕⢕⢕⢕⢕⢕⢝⢇⢝⢝⢻⢷⢿⢟⢟⣻⡇⢕⢕⢻⣿⣿⣿⣿⣿⣿⣿⣿⣿⣧⣵⣕⣕⣕⡱⣵⣗⣗⣱⡵⣮⣿⣷⣷⣷⣷⣿⡟⢕⢕⢜⢟⣿⢷⢕⣕⢕⢕⢕⢕⢕⢕⢕⢕⢕⢕⢕⢕⢕⢕⢕⢕⢕⢕⢕⢕⢕⢕⢕⢕⢕⢕⢕⢕⢕⢕⢕⢕⢕⢕⢕⢕⢕⢕⢕⢕⢕⢕⢕⢕⢕⢕⢕⢕⢕⢕⢕⢕⢕⢕⢕⢕⢕⢕⣕⣵⣼⣿⣿⣿⠀</a:t>
            </a:r>
            <a:br/>
            <a:r>
              <a:t>⠙⠙⠝⠕⢗⢳⢿⣿⣿⣿⣿⣿⣟⣟⣟⣝⣝⣽⣝⣽⣷⣷⣾⣯⣯⣯⣽⣿⣯⢼⢟⢟⢝⢕⢕⢕⢕⢕⢕⢕⢸⣿⣯⣕⢏⢕⢕⢕⢕⡇⢕⢕⢕⣿⢕⢕⣵⣼⣿⣿⣿⣷⣸⣧⣕⢕⢕⢕⢕⢝⢿⣿⡜⢻⣟⣿⣿⢟⢿⣿⣿⣿⣿⣿⣿⣿⣿⣿⢟⢟⣿⡝⢝⢕⢕⢕⢕⡕⢕⣷⣷⣵⣕⣱⣿⢿⢟⢟⢏⢕⢕⢕⢕⢕⢕⢕⢕⢕⢕⢕⢕⢕⢕⢕⢕⢕⢕⢕⢕⢧⡕⣱⣷⣿⣿⣷⣵⣵⣵⣾⣿⣿⣿⣿⣿⣿⣿⣿⣿⣿⣿⣿⡿⢿⢏⢝⢝⣕⣵⣿⣿⣿⣿⣿⣫⢝⢕⢕⢕⢕⢞⢇⢕⢕⢕⡜⢕⢕⢕⢕⣕⡕⢕⢕⢕⢕⢕⢕⢕⣕⡕⢕⢕⢕⢕⢕⢕⢕⢕⢕⢕⢕⢕⢕⢕⢕⢕⢕⢕⢕⢕⢕⢕⢕⢕⢕⢕⢕⢕⢕⢕⢕⢕⢕⢕⢕⢕⢕⢕⢕⢕⢕⢕⢕⢜⣿⣿⣿⣿⣿⠀</a:t>
            </a:r>
            <a:br/>
            <a:r>
              <a:t>⢄⢄⢄⢄⢄⣁⡁⢁⢅⣕⣜⢝⢝⢝⢟⢟⢿⣿⣿⣿⣿⣿⣿⣿⣿⡿⢇⣕⢕⢕⢕⢕⢕⢕⢕⢕⢱⢗⢕⢕⢕⢹⣿⢟⢕⢕⢕⢣⢕⢕⡕⢕⣸⣿⣇⣵⣿⣿⢿⣿⣿⣷⡿⢿⢿⢕⢕⣕⣷⢕⢳⢟⢻⣷⣿⢜⢝⡧⢳⢾⣿⣿⣿⣿⣿⡿⣿⣿⣗⣞⢕⣕⡕⢇⢕⣕⣿⡿⢾⡿⢿⢟⢗⢝⢕⢕⢕⢕⢕⢕⢕⢕⢕⢕⢕⢕⢕⢕⢕⢕⢕⢕⢕⢕⢕⢕⢕⢕⢕⢕⢕⣿⣿⣿⣿⣿⣿⣿⣿⣿⣿⣿⣿⣿⣿⣿⣿⣿⣿⣿⣿⣯⣵⡱⣵⣷⣷⣿⣿⣿⣿⣟⢏⡝⢝⢕⢕⢕⢕⢕⢕⢕⢕⡕⢸⢽⢼⢏⡕⢜⣕⣕⣱⣵⣕⣕⡕⢕⢵⢿⣿⣧⣕⢕⢕⢕⢕⢕⢕⢕⢕⢕⢕⢕⢕⢕⢕⢕⢕⢕⢕⢕⢕⢕⢕⢕⢕⢕⢕⢕⢕⢕⢕⢕⢕⢕⢱⣾⣾⢕⢕⢕⢕⣵⣷⣿⣿⣿⣿⣿⠀</a:t>
            </a:r>
            <a:br/>
            <a:r>
              <a:t>⠓⠛⠛⠛⠛⠛⠓⠑⠓⠓⠓⠑⠑⠑⠑⠓⠓⠑⠓⠛⠛⠛⠛⠛⠛⠃⠑⠑⠘⠑⠑⠑⠃⠑⠑⠓⠃⠑⠑⠑⠑⠃⠛⠓⠑⠑⠓⠘⠑⠑⠙⠘⠛⠙⠛⠛⠛⠙⠑⠑⠃⠛⠛⠑⠑⠑⠚⠛⠑⠑⠑⠑⠛⠛⠛⠛⠛⠓⠑⠛⠛⠛⠛⠛⠛⠛⠑⠑⠓⠓⠓⠛⠛⠛⠛⠛⠙⠑⠑⠑⠑⠑⠑⠑⠑⠑⠑⠑⠑⠑⠑⠑⠑⠑⠑⠑⠑⠑⠑⠑⠑⠑⠑⠑⠑⠑⠑⠑⠑⠑⠑⠚⠛⠛⠛⠛⠛⠛⠛⠛⠛⠛⠛⠛⠛⠛⠛⠛⠛⠛⠛⠛⠛⠛⠛⠛⠛⠛⠛⠛⠛⠛⠓⠓⠓⠑⠑⠑⠑⠑⠓⠓⠚⠛⠃⠑⠑⠑⠙⠙⠑⠑⠑⠘⠙⠑⠑⠑⠑⠑⠘⠙⠛⠃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⡕⢕⢕⢕⢕⢕⢕⢕⢕⢕⢜⢝⣝⢕⢕⢕⢕⢕⢕⢕⢕⢞⢿⣿⣿⣿⣹⡿⢇⢕⡇⢕⢕⢕⢕⢕⢕⢕⢕⡝⢏⢝⢝⢏⢝⢟⢻⣿⣾⣿⢵⢯⢽⣟⣿⣷⣵⣜⣕⣕⣕⣕⣵⣕⣕⣕⣼⣷⣿⣟⣹⣱⣿⣽⣿⡿⢿⢿⢝⢝⢵⢕⡫⣝⡿⢿⢟⢻⣿⣿⡟⡻⢏⢝⢕⢕⢕⢕⢕⢕⢕⢕⢕⢕⣝⢕⢕⢜⢝⢟⢼⣿⣿⣿⣿⣟⣕⡱⢕⢕⢕⢱⢼⢷⡵⢕⢕⢕⢻⣷⣾⣯⡕⢕⢕⣕⣕⣼⡷⢷⡞⢟⣇⢕⡟⣏⢕⢜⢝⢕⢕⢕⢕⢕⢕⢕⢕⢕⢕⢕⢜⢕⢕⢕⢕⢕⢕⢕⢧⣕⢕⢕⢕⢕⢜⢟⢝⢻⢷⣷⣵⡕⢕⢕⢕⢕⢕⢕⢕⢕⢕⢕⢕⢕⢕⢕⢕⢕⢕⢕⢕⢕⢕⢕⢕⢕⢕⢕⢕⢕⢕⢕⢕⢕⢕⢕⢕⢕⢕⢕⢕⢕⠀</a:t>
            </a:r>
            <a:br/>
            <a:r>
              <a:t>⣿⣿⣿⣿⣿⣿⣿⣿⢿⢟⢏⢝⢕⢕⢕⢕⢕⢕⢕⢕⢕⢱⣎⢕⡕⢵⢕⢕⢜⣕⢕⢝⢗⢷⢇⢱⢱⢕⢕⢕⢕⢝⢕⢕⢕⢵⢵⢕⢝⢕⢗⢷⣷⣧⣷⢞⢞⡏⢝⢟⢗⢷⢷⢷⢧⢽⣼⣿⣷⣷⣵⣿⣿⣷⣿⣿⣿⣿⣿⣿⣽⣷⣽⡹⢽⣽⡿⣟⣿⣿⣿⣟⣹⣿⢵⢵⡵⢕⣕⣷⢱⣿⢇⣗⢗⣇⡕⢞⢿⢪⣽⡕⢕⢕⢕⢕⢕⢕⢕⢜⢕⢕⢕⢇⢕⢕⣷⣵⣟⢿⢿⢗⣜⢕⢽⡝⢇⢕⢕⢕⣇⣵⣜⣫⡕⣱⣷⣷⢕⡹⣕⡝⢟⢧⡕⢕⢕⢕⢕⢕⢕⢕⡕⢕⢕⡕⢱⢵⢕⢧⡾⢇⢕⠅⠁⠑⠕⠑⢕⢕⢕⢕⢱⢵⢷⡷⢇⢵⢕⢕⢕⢕⢕⢕⢕⢕⢞⢻⣿⣿⡾⣧⢕⢕⢕⢗⢗⢕⢳⢧⣵⡕⢕⢕⡕⢕⢕⢕⢕⢕⢕⢕⢕⢕⢕⢕⢕⢕⢕⢕⢕⢕⢕⢕⢕⢕⢕⢕⢕⢕⠀</a:t>
            </a:r>
            <a:br/>
            <a:r>
              <a:t>⣿⣿⣿⣿⣿⣿⡟⢕⢕⢕⢕⢕⢕⢕⢕⢕⢕⢕⢕⢕⢕⢕⢕⢜⢕⢕⢕⢕⢕⢕⢕⢵⢕⢕⢕⢱⢕⢕⢕⢕⢕⢱⢽⢽⢿⢗⢕⢕⢜⢕⢕⢕⢞⢟⣻⣟⣟⣟⣿⢕⣕⣱⣼⣻⣿⣿⣿⣿⣿⣿⣿⣿⣿⣿⢻⢿⣻⢿⡿⢿⢿⢏⢕⢟⢿⢿⡧⢼⣿⣿⢿⢟⢟⢇⢜⣸⣗⣿⣿⣿⣿⣿⣟⣸⣕⢧⢕⢕⢕⢱⢕⣝⢕⢕⢕⢕⣷⢕⢕⢕⢕⢕⢕⣹⣿⣾⣿⣿⣝⣕⢱⣳⣷⣿⣇⣕⢳⢵⢕⢗⣇⣕⣕⢕⢜⢽⣿⣷⣷⢧⢽⣿⢿⣷⣿⣿⣷⣿⣵⣕⡞⢝⢕⢕⢕⢕⡕⢕⢵⢜⢏⠑⠀⠀⠀⠀⢀⢄⢔⢱⣷⢟⣹⡗⢗⢝⢗⢇⢕⠕⢕⢕⢕⢵⢇⢕⢕⢕⣿⣧⣱⣕⢕⢕⢕⢕⢱⢎⢇⢕⢝⢟⣟⢟⢗⡗⢗⢧⢵⢵⢵⢕⢕⢵⣵⣷⡷⢳⢗⢗⢗⢇⢗⢕⣱⡵⢕⢕⢱⢵⠀</a:t>
            </a:r>
            <a:br/>
            <a:r>
              <a:t>⣿⣿⣿⢟⢏⢕⢕⢕⢕⢕⢕⢕⢕⢕⢕⢕⢕⢕⢕⢕⢕⢕⢕⢕⢕⢕⢕⢕⢕⢕⢕⢜⢕⢱⢕⢕⢕⢗⢇⢗⢕⢱⢕⢕⢕⢕⢕⢕⢕⠕⠕⢕⢕⢕⢕⢜⣝⢝⢝⢞⢻⢿⣽⣿⣟⣻⣿⣿⣿⣽⣿⣽⣵⣕⣱⣵⣇⣟⢇⢵⢵⢱⢕⢕⣱⣾⡜⢱⢵⣿⣿⣿⣾⣿⡟⢿⣿⣿⣿⣿⡿⢿⢟⢝⢕⠕⠕⠑⢕⢜⢎⢕⢻⣿⣾⣧⣕⢜⢝⣕⢕⣕⢜⢗⢕⢕⢜⢸⣽⡵⢕⢝⢟⢸⢿⢇⢳⢧⣜⣏⡟⢏⢝⢟⢕⢕⢗⢿⢏⣕⡜⢟⢿⢿⢿⣷⡏⢱⣵⣿⡇⢕⢕⢕⢎⢱⡵⢕⢜⢕⢕⢔⢐⠐⠐⠕⢕⢕⢜⢝⢕⢜⢕⢕⢕⢕⢕⢕⢕⢔⢕⢕⣼⡟⣕⡱⢕⢕⡵⢷⢝⢕⢸⢜⡕⢇⢕⢕⢕⢕⢕⢝⣿⡷⢷⢵⢵⢕⢕⢵⣼⣿⣾⢿⢏⢝⣝⣵⣼⣕⡕⢕⢕⢕⢕⢕⢕⢕⢕⢕⠀</a:t>
            </a:r>
            <a:br/>
            <a:r>
              <a:t>⣼⣿⡟⢕⢕⢕⢕⢕⢕⢕⢕⢕⢕⢕⢕⢕⢕⢕⢕⢕⢕⢕⢕⠕⠕⢕⢕⢕⢕⢕⢕⢕⢕⢕⢕⢕⢕⢕⢕⠕⠁⠑⠑⠁⠀⢀⢕⢕⠁⢀⢔⢕⢕⢕⢕⢜⢕⢕⢝⢕⢕⢕⢕⢝⢝⢕⢕⢕⢕⢝⢝⢟⢟⢟⢟⢟⢏⢝⣯⢽⢹⣿⡿⢝⢝⢝⢝⢕⢕⢕⢯⢟⢻⣇⢕⢕⣝⢹⡇⠑⢕⢕⠕⠑⠀⠀⠀⠀⠀⠜⠝⠝⠜⠝⢏⢝⢟⢺⡏⢕⢕⢝⡝⢝⢗⢕⢕⢕⢱⣵⣽⡕⢕⢵⢵⢵⢱⢕⢜⢝⢕⢕⢕⢕⢕⢕⢕⢕⢕⢕⢕⢜⣕⣱⣕⣜⢏⢕⢕⢝⢝⣵⢵⢕⢕⣜⣕⢕⢕⠑⠑⢕⢔⢄⢔⢕⢕⢕⢕⣱⡵⢕⢕⢇⢕⢕⢕⢳⣧⡱⢵⢕⢕⡕⢕⢕⢕⢕⢕⢕⢕⢗⢕⢕⢕⢕⢕⢕⢕⢕⢕⢕⢕⢕⢕⢕⢱⢕⢕⢗⢟⢝⢏⢻⣿⢏⢇⢝⢝⢟⢕⢕⢕⢕⢕⢵⢇⢕⢗⢕⠀</a:t>
            </a:r>
            <a:br/>
            <a:r>
              <a:t>⣿⣿⡿⢕⢜⢕⢕⢕⢕⢕⢕⢕⢕⢕⠕⢕⢕⠕⠕⢑⢕⢕⠔⠐⠁⢕⢕⢕⠁⠄⢕⢕⢑⠕⠑⠁⠁⠁⢀⢀⠄⠀⠐⠑⠁⠁⠀⠀⠀⠀⠁⠁⠑⠑⠑⠑⠕⠕⠕⢕⢕⢕⢕⢕⢕⢕⢕⢕⢕⢕⢕⢕⢕⢕⢝⣱⡕⢕⢳⢕⢗⢗⢕⢕⢕⢕⢕⢕⢕⢕⢕⢕⢕⢗⢕⢕⢕⠕⠑⠀⠑⠑⠀⠀⠀⠀⠀⠀⠀⠀⠀⠀⠀⠀⠀⠁⠜⢕⢞⢕⢕⢕⢜⢇⢕⠕⢕⢜⢿⡕⢜⢝⢕⢕⢝⢕⢕⢕⢕⢕⢕⢕⢕⢕⢕⢕⢕⢕⢕⢕⢕⢕⢕⢕⢕⢕⢕⢕⢕⢕⢕⢕⢕⢕⣼⢿⢏⢝⢕⢕⢔⢁⢁⢅⢕⢕⢕⣕⢕⣗⢕⣕⢕⣕⢕⢕⢕⡕⢗⢕⢜⢝⢟⢱⢵⢵⢧⡕⢕⢄⢅⠔⢔⠄⠁⠕⢕⢕⢕⢵⡵⢕⢕⢕⢕⡕⢕⢕⢕⢕⢕⢕⢕⢕⢕⢕⢕⢗⢣⢕⢕⢗⢕⢕⢵⢗⢕⢕⢜⢝⠀</a:t>
            </a:r>
            <a:br/>
            <a:r>
              <a:t>⢯⣾⣿⣷⣧⢕⢕⢕⢕⢕⢕⢑⢕⢕⠀⠄⢕⢐⢄⢔⢕⢕⢔⢔⢔⢕⢁⢑⠄⠕⠕⠁⢁⢄⢄⢔⢕⢕⠑⠀⠁⠁⠀⠀⠀⠀⠀⠀⠀⠀⠀⠀⠀⠀⠀⠀⠀⠀⠀⠀⠀⠀⠁⠁⠑⠑⠑⠑⠑⠑⠕⠕⠕⠕⠕⠕⠕⢕⢕⢕⢕⢳⣷⣕⣱⣵⣵⣱⣕⣵⢇⢕⢕⢕⢕⢕⢕⢕⢀⠀⠀⠀⠀⠑⠀⠀⠀⠀⠀⠀⠀⠀⠀⠀⠀⠀⠀⠀⠁⠁⠁⠁⠑⠑⢑⢔⢕⢕⠑⠑⠑⠕⠑⠑⠁⠁⠀⠁⠀⠁⠑⠑⠑⠑⠑⠕⢕⢜⢕⢕⢕⢕⢜⢕⢕⢕⢕⢕⢕⢕⢕⢕⢕⢜⢝⢕⢕⢜⢕⢕⢅⢑⠑⠔⢕⠘⠝⢇⠕⠕⠑⠁⠑⠑⠕⢕⠑⠑⢕⢕⠑⠕⢇⢕⢕⢕⢕⢕⢕⡕⢕⢕⢄⠀⠀⠀⠑⠕⢕⢕⢕⢇⢕⢕⢜⢷⢞⢕⢕⢕⢱⢷⢗⢇⢕⢕⢕⢕⢕⡕⢕⢕⢕⢕⢕⢕⢕⢕⢱⢵⠀</a:t>
            </a:r>
            <a:br/>
            <a:r>
              <a:t>⢕⡕⢜⢕⢕⢵⢕⢕⢕⢕⢕⢕⢑⠁⠀⠐⠕⠑⠑⢕⢕⢕⢕⢔⠑⠑⠑⠁⠀⢀⢄⢔⢕⠑⠑⠕⠁⠀⠀⠀⠀⠀⠀⠀⠀⠀⠀⠀⠀⠀⠀⠀⠀⠀⠀⠀⠀⠀⠀⠀⠀⠀⠀⠀⠀⠀⠀⠀⠀⠀⠀⠀⠀⠀⠀⠀⠀⠀⠑⠑⠝⢟⢝⢿⢿⣿⣿⣝⢏⢕⢕⠑⠕⢕⢕⢕⢕⢕⢕⢔⢔⢔⢕⢑⢀⠀⠀⠀⢀⠀⢔⠀⢄⠀⠀⠀⠀⠀⠀⠀⠀⠀⠀⠀⠑⠑⠑⠀⠀⠀⠀⠀⠀⠀⠀⠀⠀⠀⠀⠀⠀⠀⠀⠀⠀⠀⢕⢕⢕⢕⢕⢕⢕⢕⢕⢕⢕⢕⢕⢕⢕⢕⢕⢕⢕⢕⢕⢕⢕⢕⢕⢕⢕⢕⢔⢔⢔⢄⢔⢄⢔⢄⢄⢔⢕⢔⢔⢕⠕⠁⠀⠀⢔⢕⠑⠕⠕⢕⢕⢕⢕⢕⢕⢕⠐⠀⠀⠀⢕⢕⢱⡕⢱⢳⣇⣱⣵⣕⣕⣵⣵⣿⣿⣵⣷⣷⢇⢕⢕⢕⢕⢕⢕⢕⢕⢕⢕⢕⢕⢕⠀</a:t>
            </a:r>
            <a:br/>
            <a:r>
              <a:t>⢕⢧⡵⢕⠑⠁⢅⢅⢅⢕⢕⢕⢕⠀⠀⠀⢄⠔⠐⠑⠑⢄⢄⢄⢕⢄⠀⠀⠀⠐⠑⠁⠀⠀⠀⠀⠀⠀⠀⠀⠀⠀⠀⠀⠀⠀⠀⠀⠀⠀⢀⢀⢀⢀⢀⢁⢅⢕⠕⠕⠕⠕⠕⠅⢀⢀⢀⠀⠀⠀⠀⠀⠀⠀⠀⠀⠀⠀⠀⠀⠀⠀⢁⢁⢕⢜⢕⢕⢑⠁⠁⠀⠀⠀⠁⠑⠑⠑⠑⠑⠕⠕⠕⢕⢕⢕⢔⢔⢕⢕⢕⢀⠀⢕⢕⢕⢀⠀⠀⠀⠀⠀⠀⠀⠀⠀⠀⠀⠀⠀⠀⠀⠀⠀⠀⠀⠀⠀⠀⠀⠀⠀⠀⠀⠀⢕⢑⢑⠑⢕⢕⠑⠕⠑⠁⠑⠁⠁⠁⠁⠁⠁⠑⠕⢕⢕⢕⢕⢕⢕⠕⠜⢕⢕⢕⢕⢕⢕⢕⢕⠕⢕⠕⠕⠕⠕⠕⠔⠀⠀⠀⠀⠀⠁⠀⠀⠀⠀⠁⠑⠁⠀⠀⠀⠀⢀⢀⡔⢜⢕⢕⠕⢕⢕⢜⢏⢻⡿⣿⣟⣿⣿⣿⣿⣿⢇⢕⠕⠑⠁⠑⠕⢕⢕⢕⢕⢕⢕⢕⢕⠀</a:t>
            </a:r>
            <a:br/>
            <a:r>
              <a:t>⠕⢕⢕⢕⢄⢔⢕⠕⠁⠁⠀⠁⠑⠀⠔⠕⠁⠀⠀⠀⢄⢕⢅⠑⢕⢕⢄⠀⠀⠀⠀⠀⠀⠀⠀⠀⠀⢀⢀⢄⠄⠔⠐⠐⠀⠀⠀⠀⠀⠀⠀⠀⠁⠁⢕⠑⠐⠀⠀⠀⠀⠀⠀⠀⠀⠀⠀⠀⠀⠀⠀⠀⠀⠀⠀⠀⠀⠀⠀⠀⠀⠀⠀⠀⠀⠀⠀⠁⠁⠁⠁⠀⠀⠀⠀⠀⠀⠀⠀⠀⠀⠀⠀⠁⠁⠕⠕⢕⢕⢕⢕⢕⢔⢕⢕⢕⢕⢔⢔⢄⠀⠀⠀⠀⠀⠀⠀⠀⠀⢀⠀⠀⠀⠀⠀⠀⠀⠀⠀⠀⠀⠀⠀⠀⠀⠀⠑⢕⠐⠑⠁⠀⢀⠀⠀⠀⠀⠀⠀⠀⠀⠀⠀⠀⠀⠁⠑⢕⠑⠐⠄⢀⢀⠀⠀⠀⠑⠕⠑⠕⢕⢔⠄⠄⠀⠀⢅⢅⠐⠀⠀⠀⠀⠀⠀⠀⠀⠀⠀⠀⠀⠑⢕⡕⢕⢕⢕⢕⢕⢅⢄⢱⢕⢕⠕⢕⢜⢕⢎⢝⢟⢝⢟⢻⢷⢇⢕⠀⠀⢀⢄⢄⢁⠕⢕⢕⢕⢕⢕⢕⠀</a:t>
            </a:r>
            <a:br/>
            <a:r>
              <a:t>⠀⠁⠁⠀⠀⠀⠀⠀⠀⠀⠀⠀⠀⢀⠀⠀⠀⠀⢀⠀⢁⢕⢔⢀⠀⠁⢕⠀⠀⠀⠀⠀⠀⠀⠀⠀⢔⠕⠁⠀⠀⠀⠀⠀⠀⠀⢄⠄⢔⢔⢄⢄⢔⢔⢕⢕⠔⠀⢀⠀⠀⠀⠀⠀⠀⠀⠀⠀⠀⠀⠀⠀⠀⠀⠀⠀⠀⠀⠀⠀⠀⠀⠀⠀⠀⠀⠀⠀⠀⠀⠀⠀⠀⠀⠀⠀⠀⠀⠀⠀⠀⠀⠀⠀⠀⠀⠀⠀⠑⠑⠑⠑⠐⠁⢁⢁⠕⠕⢕⢕⢔⠔⠄⠄⢀⢀⠀⠀⠀⠑⠑⢐⢄⠀⠀⠀⠔⢄⠀⠀⠀⠀⠀⠀⠀⠀⠀⠁⠀⠄⠐⠀⠁⠀⠀⠄⠀⠀⠀⠀⠀⠀⠀⢀⠀⠀⠀⠑⢀⠀⠀⠀⠀⠁⠀⠀⠀⠀⠀⠀⠁⢕⢀⢀⢄⢔⢔⢁⢄⢄⢔⢕⢀⠁⠀⠀⠀⠀⠀⠀⠀⢀⢕⢕⢕⢕⢕⢕⢕⢕⢕⢕⠑⢀⠀⠀⠕⢕⢕⢕⢕⢕⢕⢕⢕⢁⢕⢅⢄⢕⢕⢕⢕⢕⢕⢕⢕⢕⢔⢕⠀</a:t>
            </a:r>
            <a:br/>
            <a:r>
              <a:t>⢕⠀⠁⠁⢀⢀⠀⠀⠀⠀⠀⠀⠀⠁⠔⠀⠀⠀⠑⠐⠁⠁⠑⢀⢄⢄⠕⠀⠀⠀⠀⠀⠀⠀⠀⢀⠑⠀⠀⠀⠀⠀⠀⠀⠀⢀⢕⢑⢕⢕⢕⢕⠕⠑⠕⠁⠀⠀⠀⠀⠀⠀⠐⠄⢀⠀⠀⠀⠀⠀⠀⠀⠀⠀⠀⠀⠀⠀⠀⠀⠀⠀⠀⠀⠀⠀⠀⠀⠀⠀⠀⠀⠀⠀⠀⠀⠀⠀⠀⠀⠀⠀⠔⢀⢀⢀⠄⢀⠀⠀⠀⠀⠀⠀⠀⠀⠀⠑⠕⠕⠕⠕⢕⢕⢕⢕⢀⢀⢁⢕⢕⢕⢕⢁⢀⢀⢀⢄⢔⠀⠀⠀⠀⠀⠀⠀⠀⠀⠀⠀⠀⢄⢕⢔⢄⢄⢀⢀⢀⠀⠀⠀⠀⠀⠁⠁⠕⠔⠀⢄⢄⢀⢀⢀⠀⠀⠀⢀⢐⢔⢔⢕⢕⢕⢕⢕⢕⢕⢕⢕⢕⢕⢕⢕⢕⢄⢄⢔⢄⢄⢔⢕⢕⢕⡕⢕⢕⢕⢕⢕⢕⢕⢔⢕⢔⢕⢕⢕⢕⢕⢕⢕⢕⢕⢕⢕⢕⢕⢕⢕⢕⢕⢕⢕⢕⢕⢕⢕⢕⢕⠀</a:t>
            </a:r>
            <a:br/>
            <a:r>
              <a:t>⢕⢕⢕⢕⠑⠁⠀⠀⠄⠀⠀⠀⠀⠀⠀⠀⠀⠀⠀⠀⢄⢄⠀⠑⠑⠁⠀⠀⠀⠀⠀⠀⠀⠀⠀⠁⠀⠀⠀⠀⠀⠀⠀⠀⠐⢕⢕⢕⢕⠐⠀⠀⠀⠀⠀⠀⠀⠀⠀⠀⠀⠀⠀⠀⠀⠁⠐⠄⠀⠀⠀⠀⠀⠀⠀⠀⠀⠀⠀⠀⠀⠀⠀⠀⠀⠀⠀⠀⠀⠀⠀⠀⠀⠀⠀⠀⠀⠀⠀⠀⠀⠀⠀⠐⢁⠑⢔⢕⠑⢔⢄⢄⢄⢄⢄⢀⠀⠄⠕⠔⠀⠀⠀⠀⠁⠀⠀⠀⠑⠕⠕⢕⢕⠕⢕⢕⢕⢕⢅⢄⢔⢔⢔⢔⢔⢔⢕⢕⢔⢔⢔⢑⠁⠁⠀⠕⢕⢕⢕⢕⢕⢕⢕⢕⢕⢕⢕⢔⢔⢔⢔⢔⢕⢕⢕⢕⢕⢅⢅⢕⢅⢕⢕⢕⢕⢕⢕⢕⢕⢕⢕⢕⢕⢕⢕⠕⠕⠕⠕⢕⢕⢕⢕⢕⢕⢕⢕⢕⢕⢕⢇⢕⢕⡕⢕⢕⢕⢕⢕⢕⢕⢕⢕⢕⢕⢕⢕⢕⢕⢕⢕⢕⢕⢕⢕⢕⢕⢑⢁⢀⠀</a:t>
            </a:r>
            <a:br/>
            <a:r>
              <a:t>⢄⢅⠀⠁⠀⠀⠀⠀⠀⠀⠀⠀⠀⠀⠀⠀⠀⠀⠀⠀⠑⠕⠑⠀⠀⠀⠀⠀⠀⠀⠀⠀⠀⠀⠀⠀⠀⠀⠀⠀⠀⠀⠀⠀⠀⠀⠁⠁⠁⠀⠀⠀⠀⠀⠀⠀⠀⠀⠀⠀⠄⠀⠀⠀⠀⠀⠀⠀⠁⠀⠀⠀⠀⠀⠀⠀⠀⠀⠀⠀⠀⠀⠀⠀⠀⠀⠀⠀⠀⠀⠀⠀⠀⠀⠀⠀⠀⠀⠀⠐⠀⠔⠀⠀⠀⠀⢀⠅⠀⢄⠕⢕⢕⢑⠑⢁⠑⠀⠀⠀⠀⠀⠀⠀⠀⠀⠀⠀⠀⠀⠀⠑⢕⠄⠕⢕⢕⢕⢕⢕⢕⢕⢕⢕⢕⢕⢕⢕⢕⢕⢕⢕⢕⢕⢕⢕⢕⢕⢕⢕⢕⢕⢕⢕⢕⢕⢕⢕⡕⢕⢕⢕⠕⢕⢕⢕⢕⢕⢕⢕⢕⢕⢕⢕⢕⢕⢕⢕⢕⢁⢕⢕⢕⢕⠕⢕⠀⠀⠑⢁⢕⢕⢕⢕⢕⢕⢕⠕⠄⢕⢕⢕⢕⢕⢕⢕⢕⢕⠕⠁⠅⠁⢄⢀⠑⠁⠑⠔⠕⢕⠀⠁⠑⠑⠑⠑⢑⠑⠁⠁⠀</a:t>
            </a:r>
            <a:br/>
            <a:r>
              <a:t>⠑⠑⠀⠀⢄⢄⢀⠀⠀⠀⠀⠀⠀⠄⠀⠀⠀⠀⠀⠀⠀⠀⠀⠀⠀⠀⠀⠀⠀⠀⠀⠀⠀⠀⠀⠀⠀⠀⠀⠀⠀⠀⠀⠀⠀⠀⠀⠀⠀⠀⠀⠀⠀⠀⠀⠀⠀⠀⠀⠀⠀⠀⠀⠀⠀⠀⠀⠀⠀⠔⢀⠀⠀⠀⠀⠀⠀⠀⠀⠀⠀⠀⠀⠀⠀⠀⠀⠀⠀⠀⠀⠀⠀⠀⠀⠀⠀⠀⠀⠀⠄⢀⠀⠁⠄⠀⠀⠀⠀⠀⠀⠕⠕⢕⢕⢔⢔⠐⠀⠀⠀⠀⠀⠀⠀⠀⠀⠀⠀⠀⠀⢀⠑⠔⢀⠁⠕⢕⢕⢕⢕⢕⢕⢕⢕⢕⢕⢕⢕⢕⢕⢕⢕⢕⢕⢕⢕⢕⢕⢕⢕⢕⢕⢕⢕⢕⢕⢕⢕⢕⢕⢕⢕⢕⢕⢕⢕⢕⢕⢕⢕⢕⢕⢕⢕⢕⢑⢑⢑⢕⢕⢕⢕⢕⢕⢕⢔⢄⢀⢕⠑⠀⠀⢕⢕⢕⢕⢔⠀⢔⢕⢕⢕⢕⢗⢕⢕⢕⢔⢐⢀⢀⢕⢕⢕⢄⢄⠀⠀⢅⢀⢕⢕⢄⢔⢔⢑⢑⢁⠑⠀</a:t>
            </a:r>
            <a:br/>
            <a:r>
              <a:t>⠀⠀⠀⠀⠕⢕⢕⢰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⠐⢄⠀⢀⢀⢑⢅⠕⢅⢕⢕⠕⢕⢕⢔⠀⠀⠀⠀⠀⠀⠀⠀⠀⠀⠀⠑⢔⢀⢐⢕⢕⢕⢕⢕⢕⢕⢕⢕⢕⢕⢕⢕⢅⢁⠑⠕⠕⠑⠑⠕⠕⠑⠑⠑⠑⠕⢐⢕⢕⢕⢵⢵⢕⢕⢕⢕⣕⣕⣕⡕⢕⢕⢕⢕⢕⢕⢕⢕⢕⢕⢕⢕⠕⠕⠕⠕⠕⠕⠕⠕⠑⠁⠅⠁⠑⠐⠀⠄⠁⠑⠑⠑⢀⢀⠁⠑⠑⠕⠕⠕⠕⠕⠑⠁⢁⢕⢕⢕⢕⢕⢕⢕⢕⢕⢕⢕⢕⢕⢕⠑⠑⠕⠑⢑⠀</a:t>
            </a:r>
            <a:br/>
            <a:r>
              <a:t>⠀⠀⢀⠀⠀⠕⢕⢕⢕⢔⠀⠀⠀⠀⠀⠀⠀⠀⠀⠀⠀⠀⠀⠀⠀⠀⠀⠀⠀⠀⠀⠀⠀⠀⠀⠀⠀⠀⠀⠀⠀⠀⠀⠀⠀⠀⠀⠀⠀⠀⠀⠀⠀⠀⠀⠀⠀⠀⠀⠀⠀⠀⠀⠀⠀⠀⠀⠀⠀⠀⠄⠀⠀⠑⢕⠄⠀⠀⠀⠀⠀⠀⠀⠀⠀⠀⠀⠀⠀⠀⠀⠀⠀⠀⠀⠀⠀⠀⠀⠀⠀⠀⠀⠀⠀⠀⠑⢑⢔⢄⢀⢀⠐⢕⠀⠑⠅⢑⢕⢕⢔⠄⢀⠀⠀⠀⠀⠀⠀⠀⢔⢕⢑⠁⠁⠑⠕⢕⢕⢕⢕⢕⢕⢕⢕⢕⢕⢕⢕⢕⢕⢕⢕⢔⢄⠀⠀⠀⠀⠀⠀⠀⠀⠁⠁⢕⢕⢕⢕⢕⢕⢕⢝⣱⣵⣼⣵⣕⣕⣕⢕⢕⢕⢝⢕⢕⢕⢕⢔⢄⢀⠀⠀⠀⠀⢀⢀⢄⢄⢄⢀⢀⢀⠐⠀⠐⠐⢀⢄⢄⢔⢄⢄⢔⢕⢔⢄⢄⢄⢔⢕⢕⢕⢕⢕⢑⢑⠁⠀⠀⠀⠁⠁⢑⢀⠀⠀⠀⠔⢕⠀</a:t>
            </a:r>
            <a:br/>
            <a:r>
              <a:t>⠀⠀⠀⠀⠀⠀⠀⠑⢕⢕⢔⠀⠀⠀⠀⠀⠀⢀⢀⠀⠀⠀⠀⠀⠀⠀⠀⠀⠀⠀⠀⠀⠀⠀⠀⠀⠀⢀⠀⠀⠀⠀⠀⠀⠀⠀⠀⠀⠀⠀⠀⠀⠀⠀⠀⠀⠀⠀⠀⠀⠀⠀⠀⠀⠀⠀⠀⠀⠀⠀⠀⠀⠀⠁⠑⠑⠔⠀⠀⢔⢄⢄⢀⢀⠀⠀⠀⠀⠀⠀⠀⠀⠀⠀⠀⠀⠀⠀⠀⠀⠀⠀⠀⠀⠀⠀⠀⠀⠁⢕⢕⢕⢕⢕⢕⢀⢀⠁⢑⠕⠄⢁⠁⠐⠀⠀⠀⠀⠀⠀⠁⠁⠀⠀⠀⠀⠀⠀⠁⢕⢕⢕⢕⢕⠕⠕⠕⠕⠕⠕⠕⠕⠕⠕⠕⠕⢔⢔⢔⢔⠀⠀⠀⠀⠐⠐⠐⠐⠕⠕⠕⠕⢕⢜⢹⢟⢻⢿⢟⣗⣜⢝⢟⢕⢽⢿⢗⡗⢕⢕⢕⢕⢕⢕⢕⢕⣕⡕⢕⢕⢕⢕⢑⢕⢔⢕⢕⢕⢑⢑⠑⢑⢕⢕⢕⢕⢕⢕⢕⢕⢕⢕⢕⢕⢕⢕⢕⢀⢄⢔⢔⢀⢐⠀⠀⠀⠀⠀⠀⠁⠀</a:t>
            </a:r>
            <a:br/>
            <a:r>
              <a:t>⠀⠀⠀⠀⠀⠀⠀⠀⠀⠁⠑⠀⠀⠀⠀⠀⠑⢕⠀⠀⠀⠀⠀⠀⠀⠀⠀⠀⠀⠀⠀⠀⠀⢀⠄⠀⠁⠀⠀⠀⠀⠀⠀⠀⠀⠀⠀⠀⠀⠀⠀⠀⠀⠀⠀⠀⠀⠀⠀⠀⠀⠀⠀⠀⠀⠀⠀⠀⠁⠀⠀⠀⠀⠀⠀⠀⠀⠀⠀⠀⠀⠀⠁⠁⠁⠐⠀⠀⠀⠀⠀⠀⠀⠁⠑⠐⠀⠀⠀⠑⠑⠕⠕⠄⢄⢀⠀⠐⠀⠀⠅⠑⢕⢕⢕⢑⠑⠕⠔⠀⠀⠀⠀⠀⠀⠀⠀⠀⠀⠀⠀⠀⠀⠀⠀⠀⠀⠀⠀⢀⢄⠕⢕⢕⢕⢕⢕⢕⢔⠔⠐⠀⠐⠐⠐⠐⠑⠑⠑⠑⠁⠁⠀⠀⠀⠀⠀⠀⠀⠀⠀⠀⠀⠁⠑⠑⠑⠑⠘⢜⢕⢕⢕⢕⢕⢕⢕⢜⢝⢕⢗⢗⢗⢗⢗⢜⢟⢟⢏⠜⠑⠅⢕⢕⢕⢕⢕⢕⢕⢕⢕⢕⢑⢁⢕⢕⢕⢕⢕⢕⢕⢕⢕⢕⢕⢕⢕⢕⢕⢕⢕⢑⠑⠐⠑⠄⠄⠀⠀⠀⠀</a:t>
            </a:r>
            <a:br/>
            <a:r>
              <a:t>⠀⠀⠀⠀⠀⠀⠀⠀⠀⠀⠀⠀⠀⠀⠀⠀⠀⠀⠀⠀⢀⢀⢀⠀⠀⠀⠐⠐⠀⠀⠀⠀⠀⠀⠀⠀⠀⠀⠀⠀⠀⠀⠀⠄⠀⠀⠀⠀⠀⠀⠀⠀⠀⠀⠀⠀⢀⠀⠀⠀⠀⠀⠀⠀⠀⠀⠀⠀⠀⠀⠀⠀⠀⠀⠀⠀⠀⠀⠀⠀⠀⠀⠀⠀⠀⠀⠀⠀⠀⠀⠀⠀⠀⠀⠀⠀⠀⠀⠀⠀⠀⠀⠀⠀⠐⠀⠀⠀⠐⠄⠀⠀⠀⠁⠁⠑⠑⠑⠔⠄⢀⠀⠀⠀⠀⠀⠀⠀⠀⠀⠀⠀⠀⠀⠀⠀⠀⠀⢀⢀⢕⢕⢕⢕⢕⢕⢕⢕⢅⢔⠀⠀⠀⠀⠀⠀⠀⠀⠀⠀⠀⠀⠀⠀⠀⠀⠀⠀⠀⠀⠀⠀⠀⠀⠀⠀⠀⢀⢔⢕⢕⢕⢁⢕⡕⢕⡕⢕⢕⢕⢕⢕⢕⢕⢑⢑⢁⠑⠀⠀⠀⠀⠀⠁⠑⠔⠕⠁⠑⠑⠕⢕⢅⢕⢕⢕⠕⢕⢕⢕⢕⢁⢑⢕⢕⢕⢕⢕⢑⢑⠁⠀⠀⠀⠀⠀⢀⢀⢀⢕⠀</a:t>
            </a:r>
            <a:br/>
            <a:r>
              <a:t>⠀⠀⠀⠀⠀⠀⠀⠀⠀⠀⠀⠀⠀⠀⠀⠀⠀⠀⠀⠀⠀⠁⠁⠀⠀⠀⠀⠀⠀⠀⠀⠀⠀⠀⠀⠀⠀⠀⠀⠀⠀⠀⠐⠀⠀⠀⠀⠀⠀⠀⠁⠀⠀⠀⠀⠀⠀⠀⠀⠀⠀⠀⠀⠀⠀⠄⠀⠀⠀⠀⠀⠀⠀⠀⠀⠐⠀⠀⢀⠀⠀⠀⠀⠀⠀⠀⠀⠀⠀⠀⠀⠀⠀⠀⠀⠀⠀⠀⠀⢀⠀⠀⠀⠀⠀⠀⠀⠀⠀⠀⠁⠐⠀⠀⠀⢀⢀⠀⠀⠀⠀⠀⠀⠀⠀⠀⠀⠀⠀⠀⠀⠀⠀⠀⠀⠀⠀⠀⠁⠁⠑⢔⠁⠕⠅⠕⠕⠑⠑⠁⠀⠀⠀⠀⠀⠀⠀⠀⠀⠀⠀⢄⢄⢄⢕⢄⢀⢔⢕⢔⢔⠐⠄⢔⢔⢔⣕⣕⡵⢵⢵⢵⢕⢕⢕⢕⢕⢕⢕⠐⠑⢕⢔⢄⠄⠅⠅⠄⠀⠀⠀⠀⠀⠄⠀⠀⠀⠀⠀⠀⠀⠀⠑⠕⢕⢕⢕⢕⢕⢕⢕⢕⢕⢕⠁⠁⠁⠀⠐⠑⠁⠀⠀⠔⢕⢕⢕⢕⢕⢕⠀</a:t>
            </a:r>
            <a:br/>
            <a:r>
              <a:t>⠀⠀⠀⠀⠀⠀⠀⠀⠀⠀⠀⠀⠀⠀⠀⠀⠀⠑⠁⠀⠀⠀⠀⠀⠀⠀⠀⠀⠀⠀⠀⠀⠀⠀⠀⠀⠀⠀⠀⢄⢄⣔⢕⢐⢀⠀⠄⢄⢔⢔⠀⠀⠀⠀⠀⠀⠀⠀⠀⠀⠀⠀⠀⠀⠀⠀⠀⠀⠀⠀⠀⠀⠀⠀⠀⠀⠀⠀⠀⠀⠀⠀⠁⠁⠀⠀⠀⠀⠀⠀⠀⠀⠀⠀⠀⠀⠀⠀⠀⠀⢄⠔⢀⢀⠀⠀⠀⠀⠀⠀⠀⠀⠀⠀⠀⠀⠀⠀⠀⢀⠐⠀⠀⠀⠀⠀⠀⠀⠀⠀⠀⠀⠀⠀⠀⠀⠀⠀⠀⠀⠀⠀⠀⠀⠀⠀⠀⠀⠀⠀⠀⠀⠀⠀⠀⠀⠀⠀⠀⢀⢔⢗⣳⢗⡗⢗⡗⢕⢕⢕⢔⢔⣴⡷⢵⢵⢺⢿⢗⢗⢗⢳⢏⢕⣕⢕⢗⢕⢔⣄⢔⠔⢄⠁⠔⠄⠀⠀⠀⠀⠄⠄⠀⠀⠀⠄⠕⢕⢔⢄⢄⢄⢄⢕⢔⠕⠕⠕⠕⠕⠁⠑⠑⠑⠄⠀⠀⠀⠀⠀⢕⢔⢐⠐⠑⠑⠅⠑⠑⠕⠀</a:t>
            </a:r>
            <a:br/>
            <a:r>
              <a:t>⠀⠔⠔⠐⠀⠁⠐⠀⠄⠀⠀⠀⠀⠀⠀⠀⠀⠀⠀⠀⠀⠀⠀⠀⠀⠀⠀⠀⠀⠀⠀⠀⠀⠀⠀⠀⠀⠀⢄⢕⢕⢧⠇⢕⢇⢱⢕⢕⠀⠀⠀⠀⠀⠀⠀⠀⠀⠀⠀⠀⠀⠀⠀⠀⠀⠀⠀⠀⠀⠀⠀⠀⠀⠀⠀⠀⠀⠀⠀⠀⠀⠀⠀⠀⠀⠀⠀⠀⠀⠀⠀⠁⠀⠀⠀⠀⠀⠀⠀⠀⠀⠀⠀⠀⠀⠀⠀⢀⢀⢀⠀⠀⠀⠀⠀⠀⠀⠐⠄⠀⠀⢀⠀⠀⠀⠀⠀⠀⠀⠀⠀⠀⠀⠀⠀⠀⠀⠀⠀⠀⠀⠀⠀⠀⠀⠀⠀⠀⠀⠀⠀⠀⠀⠀⢀⢀⢄⢔⢕⢕⢕⢕⠕⠕⠕⠕⠈⠁⠁⠁⠁⠁⠐⢕⢑⢁⢁⢑⠑⢁⠑⠕⢕⠕⢜⢕⢕⢵⢕⢕⢔⢕⠁⠁⠀⠀⠀⠀⠀⠀⠀⠀⠀⠀⠀⠀⠀⠀⢕⢕⠔⠔⠀⠁⠁⠀⠀⠀⠀⠀⠀⠀⠀⠀⠀⠀⠀⠀⠀⠀⠀⢕⢕⢕⢔⢔⢔⢀⢄⢄⠀</a:t>
            </a:r>
            <a:br/>
            <a:r>
              <a:t>⢰⣴⢄⢀⠀⠀⠁⠀⠀⠀⠀⠀⠀⠁⠀⠀⠀⠀⠀⠀⠀⠀⠀⠀⠀⠀⠀⠀⠀⠀⠀⠀⠀⠀⠀⢀⢄⠔⠁⠀⠀⠁⢕⢔⠕⢕⢕⠑⠀⠀⠀⠀⠀⠀⠀⠀⠀⠀⠀⠀⠀⠀⠀⠀⠀⠀⠀⠀⠀⠀⣀⣀⣀⣀⣀⣀⣀⣀⣀⣀⣀⣀⣀⣀⣀⣀⣀⣀⣀⣀⣀⣀⣀⣀⣀⣀⣀⣀⣀⣄⣕⣁⣀⣀⣄⣕⣔⣄⣕⣕⣔⣄⣀⣔⣀⣀⣀⣀⣀⣀⣀⣀⣁⣑⣔⣔⣔⣀⣀⣀⣀⣐⣐⣐⣐⣀⣀⣀⣀⣀⣀⣀⡀⠀⠀⠀⠀⠀⠀⠀⠀⠀⢐⢕⢕⢕⢕⢕⢕⢕⢕⢱⢧⢕⠀⠀⠀⠀⢀⢑⢁⢕⢕⢕⢕⢕⢕⢕⢕⢕⢕⢕⢅⠐⠐⠑⠁⠕⢕⢔⢄⢁⢀⠐⠐⢀⠀⠄⠄⠀⠀⠀⠀⠀⠀⠀⠀⠀⠁⠁⠀⠀⠐⠀⠀⠀⠀⠀⠀⠀⠀⠀⠀⠀⢄⢄⢄⢄⠄⢄⢕⢕⠁⠁⠁⢑⠑⠁⠑⠕⠀</a:t>
            </a:r>
            <a:br/>
            <a:r>
              <a:t>⣹⢻⢯⡕⢔⡄⠀⠀⠀⠀⠀⠀⠀⠀⠀⠀⠀⠀⠀⠀⠀⠀⠀⠀⠀⠀⠀⠀⠀⠀⠀⠀⠀⠀⠁⠀⠀⠀⠀⠀⠀⠀⠀⢀⢀⢵⢕⢔⠀⠀⠀⠀⠀⠀⠀⠀⠀⠀⠀⠀⠀⠄⠄⠀⠀⠀⠀⠁⠑⢁⣿⣿⣿⣿⣿⣿⣿⣿⣿⣿⣿⣿⣿⣿⣿⣿⣿⣿⣿⣿⣿⣿⣿⣿⣿⣿⣿⣿⣿⣿⣿⣿⣿⣿⣿⣿⣿⣿⣿⣿⣿⣿⣿⣿⣿⣿⣿⣿⣿⣿⣿⣿⣿⣿⣿⣿⣿⣿⣿⣿⣿⣿⣿⣿⣿⣿⣿⣿⣿⣿⣿⣿⡇⢀⠀⢕⢁⠀⠀⠀⠀⢀⢕⠕⢿⣕⢕⢕⢕⢕⢕⢕⢕⢕⡔⢀⢀⢁⢁⢁⢅⢕⢕⢕⢕⢕⢃⠑⠑⢕⢕⢕⢕⢕⢔⠐⠀⠀⠀⠀⠁⠁⠕⠀⠀⠀⠑⠐⠀⠀⠀⠀⠀⠀⠀⠀⠀⠀⠀⠀⠁⠀⠕⠕⠑⠔⠄⠄⢄⢔⢔⢔⢕⢕⠕⠕⠕⠅⠀⠀⠀⠀⠀⠀⠁⠀⢀⢄⢄⢄⠀</a:t>
            </a:r>
            <a:br/>
            <a:r>
              <a:t>⢿⡷⢷⢧⣼⣽⣕⡔⢄⢀⠀⠀⠀⠀⠀⠀⠀⠀⠀⠀⠀⠀⠀⠀⠀⠀⠀⠀⠀⠀⠀⠀⠀⠀⠀⠀⠀⠀⠀⠀⠄⢐⢔⢕⢕⢕⠑⠀⠀⠀⠀⠀⠀⠀⠀⠀⠀⠀⠑⠑⠀⠀⠀⠀⠀⠀⠀⠄⠀⠀⣿⣿⣿⣿⣷⢗⣔⣗⣔⢳⢟⢱⣽⢙⣽⣿⢇⢵⢵⢵⠅⢵⢵⢵⢸⣿⣿⣿⣿⠿⢟⢛⡛⠻⢿⣿⣿⣏⣍⣍⣍⡍⢍⣍⣝⣝⣝⣿⣿⡿⢑⣛⡛⢻⡇⢸⣝⣻⣿⢏⣗⢸⣿⠇⠼⠿⠿⠿⢿⣿⣿⣿⡇⢕⢇⣕⡕⢄⢔⢕⢕⡕⢕⢄⢕⣝⣽⣕⡵⢵⢵⢕⠕⢕⢕⢕⠇⢑⠑⢕⢕⢕⢕⢞⢱⢕⢕⢄⢁⠑⠑⢳⢇⢕⢕⢔⢀⢀⢀⢁⢔⢔⢄⠀⠀⠀⠀⠑⠔⢔⠀⠀⠄⠀⢀⠀⠀⠀⠀⠀⠀⠀⠀⠀⠀⠀⠐⠐⠀⠄⢄⠀⢀⢄⢀⠀⠀⠀⠀⠀⠀⠀⠀⠀⢄⢔⢕⢕⢕⣕⠀</a:t>
            </a:r>
            <a:br/>
            <a:r>
              <a:t>⣷⣿⣷⣷⣷⣿⣿⢗⢕⢜⣗⢐⠀⠀⠀⠀⠀⠀⠀⠀⠀⠀⠀⠀⠀⠀⠀⠀⠀⠀⠀⠀⠀⠀⢀⢀⠀⠄⢐⣕⢵⢗⢕⢕⢕⠁⠀⠀⠀⠀⠀⠀⠀⠀⠀⠀⠀⠀⠀⠀⠀⠀⠀⠀⠀⠀⠀⠠⢵⢔⣿⣿⣿⣿⣷⣇⣔⣆⢟⣸⣟⣃⣅⡚⢿⣿⢕⠖⠖⠖⠀⠖⠖⠖⢸⣿⣿⢏⣱⣾⡿⢱⣿⣿⣧⡜⢿⣿⣿⣿⣿⡇⢸⣿⣿⣿⣿⣿⢟⡱⣯⣝⢃⣵⡅⠅⣵⣵⣿⢔⣦⢰⡎⣱⢇⣼⠇⡇⢸⣿⣿⣿⡇⠁⠁⠑⠑⠑⠕⢕⠕⠝⠙⠝⠑⠘⠟⠟⠑⢕⠕⠐⠐⠑⠑⠁⢀⠀⢀⢄⢕⢕⢕⢕⠇⢑⢑⢕⢅⢀⠀⠀⠀⠀⠀⠁⠑⠔⠕⠁⠀⠀⠀⠀⠀⠀⠀⠀⢀⢄⢄⢀⢀⠀⠀⠀⠀⠀⠀⠀⠀⠀⠀⠀⠀⠀⠀⠀⢀⢀⢄⢀⢕⢁⣅⣄⡀⠀⠀⢄⢄⢔⢄⢁⠕⢕⢕⢜⢕⢕⠀</a:t>
            </a:r>
            <a:br/>
            <a:r>
              <a:t>⡵⣷⣷⣵⡽⢽⢝⣕⢵⢇⠝⠙⢗⣇⢔⢀⢄⢀⡀⢀⢄⢄⢀⠀⠀⠀⠀⠀⠀⠀⠀⠀⠀⠀⠀⠀⠀⢔⣼⣿⣷⢕⢕⢔⢀⠀⢀⢀⢀⠀⠀⠀⠀⠀⠀⠀⠀⠀⠀⠀⠀⠀⠀⠀⠀⠀⠀⠀⠀⠀⣿⣿⣿⣿⣿⡇⢐⣒⣒⠀⣒⣒⣒⣳⣿⣿⣛⣛⠀⣛⣛⣛⢑⣛⣛⣿⡇⢸⣿⣿⢇⣸⣿⣿⣿⡇⢸⣿⣴⣴⣴⢔⡀⢴⣴⣴⣵⣿⣿⡷⠜⣡⣾⠟⣡⣧⡘⢿⣿⠿⠟⢘⣹⡟⣱⡟⢱⡇⢸⣿⣿⣿⡇⠀⠀⠀⠀⠀⠀⠀⠀⠀⠀⠀⠀⠀⠀⠀⠀⠀⠀⠄⢕⢕⢄⢄⢀⢀⠑⢕⢕⢕⢕⢕⢄⢕⢔⢔⢕⢕⢔⢄⢄⢀⠀⠀⠀⠀⠀⠀⠀⠀⠀⠀⠀⠀⠀⠀⠑⠕⢕⢕⢕⢕⢔⢄⠀⠀⠀⠀⠀⠀⢀⢀⢀⢄⢔⢕⣕⣵⢵⢧⢵⢷⡗⢝⢕⢔⢔⢕⢕⠑⠑⠁⠀⠑⠗⢇⢕⣝⠀</a:t>
            </a:r>
            <a:br/>
            <a:r>
              <a:t>⢕⣗⣧⣼⣕⣼⣝⡟⢗⢕⢴⣵⣕⢜⠝⢟⢟⢻⢿⣿⣗⢗⢷⢶⢶⡦⢴⢴⡕⢷⢶⣔⣄⡴⡕⢕⢗⢟⣟⣟⣳⣽⣵⡵⢕⣕⢕⢕⢕⣕⢕⢔⢔⢄⢄⢄⠄⠀⢔⠔⠐⠐⠐⠁⠁⢅⠀⠀⠀⢀⣿⣿⣿⣿⣿⣇⣐⣒⣒⡀⣒⢒⣒⡚⣿⣏⣍⣍⠄⣍⣍⡍⢅⣍⣍⣹⣇⠸⠿⢏⣰⣿⣿⡿⠟⣡⣿⣿⣿⡿⢋⣴⣷⣌⢻⢿⣿⣿⣧⠔⣾⢟⣴⡞⢻⣿⡛⢦⣾⣷⣿⢸⢏⣴⡟⢡⣿⡇⢸⣿⣿⣿⡇⠀⠀⠀⠀⠀⠀⠀⠀⠀⠀⠀⠀⠀⠀⠀⠀⠀⢄⢔⢕⢕⢝⠋⠝⠕⢱⢕⣕⣸⣱⢕⢕⣱⢇⢕⢕⢕⡕⢕⢕⢕⠀⠀⠀⠀⠀⠀⠀⠀⠀⠀⠀⠀⠀⠀⠀⢀⢕⡕⢕⢱⢕⢱⢕⢕⢕⣕⣕⣕⡵⢗⢎⢕⢕⢕⠕⢗⢞⢿⢟⣱⣵⢵⢕⢱⢕⢕⢕⡕⢔⢔⢔⢄⠁⢕⡕⢕⠀</a:t>
            </a:r>
            <a:br/>
            <a:r>
              <a:t>⣄⡁⢝⣿⣿⣿⣿⣿⣳⣵⢼⣝⣝⢫⢕⢗⢳⡕⠑⢘⢋⠝⠕⠕⠕⢜⢟⢟⣿⢇⢷⢧⣵⢵⢵⢞⣵⣼⡵⣷⢞⢟⢿⢿⢿⣷⣿⢝⢟⢿⢧⣕⣱⣵⢕⢱⣵⣔⢔⢔⢔⢔⢔⢕⢀⢄⢄⢄⢔⢔⣿⣿⣿⣿⣟⣱⣿⣇⣽⣧⣽⣗⣛⣡⣿⣟⣩⣵⣷⣿⣿⣿⣷⣥⣝⣿⣿⣷⣷⣿⣿⣧⣥⣴⣾⣿⣿⣝⣥⣴⣿⣿⣿⣿⣷⣦⣌⣽⣏⣼⣿⣇⣹⣿⣅⣿⣷⣨⣿⣿⣿⣸⣿⣯⣴⣏⣙⣡⣾⣿⣿⣿⡇⠀⠀⠀⠀⠀⠀⠀⠀⠀⠀⠀⠀⠀⠀⠀⠀⠀⠁⠁⠅⢑⢄⢄⠄⠔⢕⢜⢝⢕⢜⢝⢟⢟⡷⢇⢜⢕⢽⣎⣝⣕⡕⢔⢀⢔⢔⢄⠀⠀⠁⠀⠀⠀⠁⠐⠑⠘⠑⠙⠗⢻⣧⡵⢕⢕⢕⢕⢕⢕⢕⢕⢕⢕⢕⢕⢔⢄⠄⠕⠕⠕⠁⠁⠀⠀⠀⠁⠑⠑⠕⢇⠁⠁⠀⢜⢕⢕⠀</a:t>
            </a:r>
            <a:br/>
            <a:r>
              <a:t>⠑⠝⢝⢟⢗⢟⢟⢿⢻⢏⢟⢟⢟⣿⣿⣟⣹⢕⢕⢕⢔⢔⢔⢀⠀⠐⢑⢑⢑⢅⢑⢜⢕⡱⢝⢽⢹⡟⢇⢹⣻⣿⣿⡾⢽⢝⢱⣵⡵⢵⢺⢿⢟⢟⢕⢕⣼⣧⢕⢕⢕⢕⡕⢕⢕⡕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⢁⢀⢄⢕⢕⣵⡜⢞⡝⢏⢕⢗⢕⢕⢗⢝⢝⢵⢫⢝⡳⢗⢔⢀⢀⠀⠀⠀⠀⠀⠀⠀⠀⠀⠀⠀⠀⠀⢅⠜⠕⢕⢱⣧⢕⢕⢕⢕⢕⢕⢕⢔⢅⢁⢁⢀⢀⢄⢄⢄⢀⢀⢀⠀⠀⠀⠀⠀⢕⠀⢄⢔⣷⣧⢗⠀</a:t>
            </a:r>
            <a:br/>
            <a:r>
              <a:t>⣕⡎⢝⢕⢕⢕⢞⢛⢗⢕⢕⢕⢕⢇⢏⢝⠕⠑⠁⢁⢑⠑⢕⢕⢝⢕⢕⢕⣱⣕⣵⣵⢱⢕⢱⢕⢪⡕⢹⣿⣿⡗⢗⢕⢝⢕⢕⢟⢕⢕⢝⢕⣗⡧⢵⢿⢿⢗⢕⢕⢜⣕⢵⣵⣵⣼⣷⡗⢆⢆⡝⢿⣟⡟⢉⠛⠻⢟⢟⢟⢟⢟⢟⢟⡟⢙⣛⡛⢟⢟⢟⢟⡟⢛⢛⢛⢟⠟⠟⢟⢟⢟⢟⢟⢟⡏⢉⣉⡉⢝⢟⢟⢟⢟⢟⢟⢟⢟⢟⢟⢛⢛⢛⢛⢛⢛⠛⠛⠛⠛⠛⢟⢟⢟⣟⢟⢟⢟⢟⢟⢟⢟⢕⢄⢄⢀⠀⠀⠀⠀⠀⢀⡀⢄⢔⠔⠀⠀⠀⠀⠀⠀⠑⠕⠁⠁⠁⠑⢅⢑⢕⢕⢕⢇⢕⢑⢕⢵⣵⣕⢕⡕⢕⢕⢕⢕⢕⢕⢕⢕⢗⢵⣜⣷⣷⢔⢑⠀⠀⠁⠐⢕⢁⠀⠀⠀⠀⠁⠑⠀⠁⠑⠕⢕⢕⢜⢜⢕⢾⣧⣵⣷⣷⣷⣷⢵⣵⡕⢕⢔⢄⢀⢄⢕⢔⢄⠐⢕⢻⣷⠀</a:t>
            </a:r>
            <a:br/>
            <a:r>
              <a:t>⡅⠁⠁⠁⢁⢀⢀⠀⠀⠀⠀⢁⠑⢕⢕⢁⢀⠀⠀⠕⢕⢕⢕⢕⢕⣗⣮⣽⣽⣿⣿⣿⣵⣵⢵⣵⣕⣝⣻⣽⡽⢏⢝⢕⢅⣕⡝⢾⢧⣵⣵⣵⣽⣝⡕⢕⢜⢕⢳⢷⢕⢝⢕⢕⢜⢏⢝⢕⢧⣵⣽⣼⡝⢡⣾⡟⢠⠮⣼⡿⢧⢽⣽⣿⡇⢸⣿⡇⢘⢗⣉⣅⠘⣗⢼⣽⠉⣉⣍⣍⣍⣍⣍⣍⣍⣕⣸⣿⣇⣜⣍⣍⣍⣍⣍⣍⣍⣉⢝⢕⠑⠁⢑⢕⢕⡔⠒⠓⠒⡆⠄⠀⠁⢕⢕⢕⢕⢕⢱⢕⢓⣇⣑⢓⢇⢵⡕⠕⠐⠑⠁⠁⠁⡡⠕⢒⢒⣕⡒⠒⠴⣔⢅⢀⢀⢰⣕⢥⠓⢓⣑⡓⠓⠵⡕⡕⣕⣕⣵⣕⡱⠓⠓⠓⢓⠇⢕⢕⢕⢕⢕⢕⢟⢿⣿⣷⡇⢕⢔⢔⠀⠁⠑⠀⠀⠀⠀⢀⠀⠀⠀⠀⠀⠀⠕⢕⢕⢱⢿⣿⢿⢟⢕⠕⠙⠑⠕⢜⢻⣷⣧⣕⡱⢵⢵⢕⢔⢕⢜⢝⠀</a:t>
            </a:r>
            <a:br/>
            <a:r>
              <a:t>⢟⢗⢗⢿⢷⠷⠟⠋⠙⠉⠑⠑⢇⢟⢕⢗⢗⣕⡕⢕⢱⡕⢕⢇⢔⢎⢵⢕⢜⢝⢝⢝⢝⠕⠕⠜⠑⠑⠕⠕⢕⢗⢟⢟⢿⣟⣷⣵⣕⢱⢞⢿⢟⢟⣯⡟⢟⢝⢝⢕⢕⢕⢕⢱⢴⢴⢥⢅⢅⢱⠏⣅⣰⣿⠏⡰⢃⣴⣴⠈⢉⣡⣥⣴⣵⣾⣿⣿⢿⢿⠟⠛⢃⣘⢿⣹⢔⣿⣿⢟⢟⠟⢟⢟⢟⢟⠟⢟⠟⠟⢟⢟⢟⢟⢟⠟⠟⠛⢕⠑⠀⡄⠠⠵⠕⢇⣼⣿⢕⡇⠀⠀⠀⠁⠁⠁⡔⢅⣴⣾⣿⢿⢿⣿⣷⣦⡌⢣⠐⠀⠀⡠⢊⣴⣾⣿⢿⢿⢿⣿⣷⣅⠱⡕⠕⢱⢃⣴⣿⢿⢟⢿⣿⣧⡌⢿⣿⣿⣿⡟⢡⣾⡟⢠⣧⣴⣕⣕⡕⢕⢕⢕⢻⢿⢿⣿⣿⣇⢕⢕⠄⢄⢄⢀⢀⢀⢑⢕⠀⠀⠀⠀⠀⠀⠀⠁⠘⠑⠑⠑⠑⠁⠀⠀⠀⠀⠀⠀⠁⠑⢕⢫⢵⢗⢱⣵⣵⣼⣷⣕⠀</a:t>
            </a:r>
            <a:br/>
            <a:r>
              <a:t>⢏⢝⢝⢅⡐⢐⠀⠀⠀⠐⠀⠀⢑⢕⢁⠁⠈⢕⢝⢝⢕⢕⢝⢕⢕⢕⢕⢕⢕⢕⠕⠑⠀⠀⠀⠀⠀⠀⠀⠀⢅⢕⠁⠁⠑⠀⠕⠕⠕⠑⠑⠑⠕⢕⠑⢕⢕⢕⢕⢕⢹⠟⢇⢕⢱⢷⣷⣧⣕⣱⡈⢻⣿⣧⡜⢕⣾⡿⢑⢔⠘⢛⣙⣙⡝⢹⣿⡇⢕⡶⠼⠿⠷⢷⡾⢿⢕⣿⣿⢘⠛⢛⢇⣾⣿⢕⢛⢛⢛⢛⢇⣾⣿⢕⢛⢛⠛⠛⣿⢵⢕⡕⢲⣶⣾⣿⣿⣿⢕⡇⠀⢀⠀⢐⢄⡜⢠⣿⣿⢏⡕⢒⢖⢱⢝⣿⣿⡔⢣⠀⢰⢁⣾⣿⢏⡱⠒⠒⢣⡜⢻⣿⣇⢱⢀⡇⣸⣿⡇⡕⢝⢣⢜⣿⣷⠘⣝⣟⢟⢰⣿⡟⢠⣳⣿⣿⣿⣵⣝⢕⢕⢕⢕⢕⢕⢜⢟⢿⣿⣷⡴⢔⢔⢕⠕⠑⠀⠀⠀⠀⠀⠀⠀⢄⢠⢄⢀⢀⠔⠀⢀⠀⠀⠀⠀⠀⠀⢄⢄⢄⠀⢅⢕⢕⢕⢕⣹⣿⣿⣿⠀</a:t>
            </a:r>
            <a:br/>
            <a:r>
              <a:t>⢕⢝⣕⣕⣅⡕⢕⢕⢐⢐⢑⢙⢉⢅⢑⢁⠀⠁⢑⠄⠀⠀⠀⢀⢀⢡⢴⢤⢄⢅⠀⠄⠄⠀⠀⠀⠀⠀⠀⠄⢔⠀⠀⢄⠔⠐⠀⠀⠀⠀⠄⠄⠄⢔⢄⢕⢕⠱⠅⠄⠑⠐⠀⠀⠁⠑⢹⣿⢟⢟⣟⡣⡌⢻⣿⣿⠏⠄⠓⢺⢠⣤⡄⢸⡇⢸⣿⡇⢸⡇⢰⣶⡆⢕⢱⢻⢕⣿⣿⠸⠿⠿⢿⣿⣿⢿⢿⠿⠿⠿⢿⣿⣿⢿⢿⠿⠿⠀⣿⣿⣷⣧⢤⡥⢥⢕⣿⣿⢕⡇⠀⠕⢕⢕⢱⠑⣾⣿⡇⢸⢔⢔⢅⠅⢇⢸⣿⣷⠘⣔⡇⢸⣿⡟⢰⠑⠀⠀⢅⢱⠜⣿⣿⡔⢇⢕⣿⣿⢕⡇⢕⢸⠀⣿⣿⢄⣇⠎⣰⣿⢏⡰⣷⣿⣿⣿⣿⣿⣿⣿⣷⣾⣷⣧⣕⣕⣝⣿⢏⢝⢱⢕⠕⠁⠑⢕⠄⠀⠄⠀⠀⠀⠀⠀⠀⠑⠑⠀⢀⢐⢕⢔⢀⠀⠀⠀⠀⠀⠀⠀⠀⠕⢕⠕⢕⢕⢾⣿⣿⣿⠀</a:t>
            </a:r>
            <a:br/>
            <a:r>
              <a:t>⢃⠙⢙⢙⠙⢙⢙⠁⠑⠁⠑⠑⠑⠘⠑⠓⠐⠔⠸⠀⠀⠀⠁⠁⠁⠁⠈⠉⠑⠃⠑⠔⠔⠂⠐⠂⢕⠕⠐⠑⠕⢐⢀⠀⠀⠀⠀⠀⠀⢀⢄⢔⢔⢁⢀⢀⢀⠀⢀⢀⠀⢀⢄⢄⢄⢐⢕⣕⣱⡵⠿⠗⢅⣾⡟⢕⢔⢸⣿⡄⢸⣿⡇⢸⡇⢸⣿⡇⢕⡇⢸⣿⡇⢕⢺⣿⢕⣿⣿⢰⢔⢕⡇⣻⣿⣕⣑⣑⣑⣑⣕⣿⣿⢕⡗⢖⢲⢶⣿⣷⣵⡜⢝⢿⣿⠀⣿⣿⢕⡇⢄⢀⠁⠁⢸⢔⣿⣿⢇⡇⠀⠀⠀⠀⢸⢜⣿⣿⢔⡏⢕⣿⣿⡇⢸⠀⠀⠀⢕⡜⢔⣿⣿⡇⢸⡇⢹⣿⡇⢱⣄⡸⢔⣿⡿⢄⠏⣱⣿⠏⡰⠕⢚⢛⢛⠛⠻⣿⣿⣿⣿⣿⣿⣿⣿⣿⣿⣿⣷⣷⣵⣵⣕⢵⣴⣕⢅⢀⢀⢅⣔⢄⠀⠀⠀⠀⢀⠔⢕⢕⢕⢕⠕⠀⠀⠀⠀⠀⠀⠀⠀⠀⠀⠀⠅⢕⣼⡟⢹⣿⠀</a:t>
            </a:r>
            <a:br/>
            <a:r>
              <a:t>⢇⠕⠕⠜⠝⢕⢔⢔⢔⠄⠀⠀⠀⠀⠄⠄⠄⠀⠀⠀⠀⠀⠀⠀⠀⡄⢕⢀⢀⢀⣀⣀⣀⢀⢤⢴⢔⢕⢵⢕⢥⢵⢕⢔⢄⢄⢔⣕⣱⣧⣵⣷⣿⣾⣷⣷⣷⣷⣷⣷⣷⣷⣷⣷⣿⢿⢿⢿⣿⡇⢰⣶⣿⣿⣾⣿⡿⢿⣿⣇⢸⣿⡇⢸⡇⢸⣿⡇⢕⡇⢸⣿⡇⢕⢕⣿⢕⣿⡟⠸⠕⠵⠇⠘⠛⠟⠟⠟⠛⠛⠛⠛⠛⠁⠇⢕⠕⢕⢕⢕⢝⢟⢷⢵⣸⢐⣿⣿⢕⡏⢕⢕⢔⢔⢸⢕⣿⣿⢕⡇⠐⠕⠃⠔⢸⢅⣿⣿⡇⣷⠕⣿⣿⡇⢸⢕⠗⠗⢱⣵⢕⣿⣿⡇⢸⣱⡌⢻⣿⣧⣴⣴⣾⡿⢑⠕⣱⣿⠇⢕⣠⣾⡿⢿⢿⢿⣷⡅⢻⣿⣿⣿⣿⣿⣿⣿⣿⣿⣿⣿⡿⢿⢿⣾⣗⣗⣷⣵⣵⣇⡿⡷⢕⢄⢄⢄⠀⠀⠀⢕⢕⡕⠀⠀⢄⢔⢄⠀⠀⠀⠀⠀⠀⠀⠀⢱⣷⡟⢇⢇⠀</a:t>
            </a:r>
            <a:br/>
            <a:r>
              <a:t>⢵⣵⢵⣵⣼⣕⡕⢗⢔⢀⠀⠀⠀⠀⢀⠀⠀⠀⠁⠁⠁⠉⠑⠐⠑⠑⠁⠁⠁⢁⢕⠕⠈⠁⠁⠁⠁⠁⠀⠁⠁⠈⠁⠁⠑⠐⠀⠀⠁⠘⠛⠙⠁⠁⠈⠙⢿⣿⣿⣿⡿⢟⢟⠑⠀⠀⠀⠀⠐⠸⡄⢀⣀⠁⢸⣿⡇⢐⣁⢀⢸⣿⣧⣵⣵⣼⣿⣧⣵⣵⣼⣿⡇⢕⢕⢹⢕⣿⡇⠀⢰⣶⣶⣶⣷⣶⣶⣶⣷⣶⣶⣶⣶⣶⣶⠄⢱⠀⢀⢁⠑⠕⠕⢕⢹⠅⣿⣿⢕⣗⢵⢵⢕⢕⢸⠑⣿⣿⡕⡇⠀⠀⠀⠀⢸⢅⣿⣿⠕⡇⡕⣿⣿⡇⢸⠀⢀⢐⡕⢱⠕⣿⣿⡇⢸⣿⣿⣦⣥⣉⣉⣉⢡⣴⢃⣼⣿⠃⡜⢰⣿⡟⢱⣪⣵⡕⢿⣿⡔⢿⢿⣿⣿⣟⢿⣿⣿⣿⣿⣿⣿⣷⡾⢿⣿⢿⣿⣟⡿⢟⢵⢇⢕⢑⢕⢕⢕⢔⣔⣕⣕⣵⢔⢔⢑⢁⠀⠀⠀⠀⠀⠀⠀⠀⠀⠀⠁⠜⢻⣷⠀</a:t>
            </a:r>
            <a:br/>
            <a:r>
              <a:t>⣵⣕⣕⢼⢽⢽⢝⢝⢟⢷⣧⡀⢄⢐⢇⢕⢷⠗⠓⠓⠓⠓⠒⠐⠀⠀⠀⠀⠀⠀⠀⠀⠀⠀⠀⠀⠀⠀⠀⠀⠀⠀⠀⠀⠀⠀⠀⠀⠀⠀⠀⠀⠀⠀⠀⠀⠀⠀⠁⠑⠑⢑⠀⠀⠀⠀⠀⠀⠀⠀⢇⣸⣿⠀⢸⣿⡇⢜⣿⡇⠜⠿⠏⢙⡝⢹⣿⡏⢝⣉⣉⠉⠁⠱⢵⡇⢸⣿⠇⡤⣤⢤⢘⢿⣷⣕⢡⢥⣥⡥⠄⣕⣾⡿⠏⡰⠁⠀⠀⠁⠀⠀⢀⢄⣸⠀⣿⣿⢕⡯⣝⡗⢇⢵⢼⡄⣿⣿⡇⢱⢐⠂⠀⢔⡜⢸⣿⣿⢀⢇⡇⢸⣿⣧⢸⣄⢕⣕⣕⣸⢄⣿⣿⠇⡼⣿⣿⣯⣿⣿⣿⣿⡿⢑⣼⡿⢑⣼⡇⢸⣿⡇⢸⣿⣿⡇⢸⣿⡇⢱⢕⢱⣎⡕⢕⢕⢝⢟⢿⢿⢿⣿⣽⣜⢕⢟⣻⣿⣿⣿⣷⣧⣵⣵⣵⢕⢝⢝⢝⢕⢕⢕⢕⢕⢕⡕⢁⠀⠀⠀⠀⠀⠀⠀⠀⠀⠀⠀⠁⠕⠀</a:t>
            </a:r>
            <a:br/>
            <a:r>
              <a:t>⢕⢝⢻⣿⣧⣕⡕⢕⢕⢕⢕⢕⢕⢆⢕⢕⢕⠀⠀⠀⠀⠀⠀⠀⠀⠀⠀⠀⠀⠀⠀⠀⠀⠀⠀⠀⠀⠀⠀⠀⠀⠀⢀⠀⠀⠀⠀⠀⠀⠀⠀⠀⠀⠀⠀⠀⠀⠀⠀⠀⠀⠁⠀⠀⠀⠀⠀⠀⠀⢸⢀⣿⡇⠀⢸⣿⡇⠀⣿⣇⠱⠁⠁⠈⡇⢸⣿⡇⢜⢕⣾⠀⣷⡆⢸⢁⣿⡿⢄⢣⢿⣿⢕⢄⢙⢿⣷⣴⣝⣴⣾⡿⠏⡡⢊⢄⢄⢀⢀⢀⢄⡴⠾⠿⠿⢔⣿⣿⡕⠿⠿⠿⠷⡗⢱⢇⠸⣿⣷⡌⠣⢴⢴⠗⢅⣾⣿⠇⡜⢕⢱⢘⢿⣿⣔⢱⢕⢝⠽⢇⣼⣿⡟⢰⢕⢝⢝⢝⢝⢝⢟⡻⢁⣾⡿⢁⢮⣿⣧⠸⣿⣧⢜⣿⣿⢇⣼⣿⠇⣼⣿⣷⣷⣵⣵⢕⢞⢇⢕⢜⢜⢟⢟⣟⡟⢟⣻⣿⡿⢿⣽⣿⡿⢟⣻⣷⣷⣵⣕⣕⢕⢕⢕⢗⢟⢇⢔⢀⠀⢅⢁⠀⠀⠀⢄⠀⠀⠀⠀⠀⠀</a:t>
            </a:r>
            <a:br/>
            <a:r>
              <a:t>⢕⣕⢕⢼⣟⢻⣿⣿⣿⣿⣿⣿⣷⣷⣗⢗⢷⣷⣧⣔⡄⠀⠀⠀⠀⠀⠀⠀⠀⠀⠀⠀⠀⠀⠀⠀⠀⠀⠀⠄⠐⠐⠑⠀⠀⠀⠀⠀⠀⠀⠀⠀⠀⠀⠀⠀⠀⠀⠀⠀⠀⠀⠀⠀⠀⢄⢕⢔⠰⠇⠸⣿⠁⡇⢸⣿⡇⡦⠤⠤⠄⠃⠀⠀⡇⢸⣿⣇⢕⢚⢛⣱⣿⡇⠀⣼⣿⠑⠜⠓⠓⢛⣘⣉⣥⣵⣾⡿⢿⢿⣷⣧⣴⣌⣉⣑⢓⠛⠓⡇⢝⡇⣶⣶⣷⣷⣿⣿⣷⣷⣶⣶⠀⣏⣕⣾⣦⢘⢿⣿⣷⣷⣷⣷⣿⡿⠋⡔⢵⢕⢑⠱⡈⠻⣿⣷⣷⣶⣷⣿⡿⠏⡠⢇⢕⢕⢅⢕⢕⢕⡕⢁⣾⡟⢁⣎⢱⣵⣾⣔⠹⣿⣧⣵⣵⣾⣿⠏⡰⣽⢝⢝⢝⢝⢻⣷⣷⣧⣵⣼⣽⣽⣝⣝⢳⢕⢜⡕⢕⢕⢕⣝⣵⣱⣵⣽⣽⡝⢕⢕⢿⣿⣿⣾⣏⣟⣱⣕⣕⡕⢕⢕⢕⢕⢀⠀⠀⠀⠀⠀⠀</a:t>
            </a:r>
            <a:br/>
            <a:r>
              <a:t>⠁⠑⠕⢞⢻⢿⢿⡿⢝⢝⢿⣟⡟⢿⣿⣷⣷⣿⡿⢟⢝⢀⠀⠀⠀⠀⠀⠀⠀⠀⠀⢄⠀⠀⠀⠀⠀⠀⠀⠀⠀⠀⠀⠀⠀⠀⠀⠀⠀⠀⠀⠀⠀⠀⠀⠀⠀⠀⠀⢀⢀⢄⠐⠀⠀⠁⠀⠀⣈⢔⠖⠠⠜⡇⢸⡿⠇⡇⠀⠀⠀⠀⠀⠀⠱⡈⠟⠿⠿⠿⠿⠿⠟⢑⡘⠻⢃⢴⠁⢿⠿⠿⠟⠛⢋⣉⠡⢔⢖⢆⢥⢉⡙⠛⠟⠿⠿⠃⡜⠔⠑⠧⢥⢥⢥⣥⣬⣥⣬⡥⢥⢥⠤⢏⣻⣜⡕⢏⢢⢌⣉⣙⣙⣉⠡⠔⢙⠈⠜⠈⢅⢕⢜⢖⢤⢉⣉⣙⣉⢡⢔⢎⢜⢕⠕⢕⢜⠕⠕⠹⢤⠥⠥⠤⠃⢫⣵⣾⣿⣿⣷⣵⣍⣉⣉⡉⢤⢪⢿⢽⢽⣷⣧⢕⣕⡕⢕⢜⢝⢻⣿⣿⣿⣏⣝⣽⣽⣟⡻⢽⢕⢜⢞⢟⢟⣿⣿⣿⣾⣷⣷⢟⢕⢕⢜⢝⣿⣿⢕⢕⢕⢕⢄⢄⠀⢕⢄⢀⢀⢀⠀</a:t>
            </a:r>
            <a:br/>
            <a:r>
              <a:t>⢔⢄⢄⢀⢁⠁⠑⠑⠁⠀⢀⢁⢼⣕⢹⣿⣿⣿⣿⣿⣷⣷⣷⣷⢷⢧⣵⣤⣴⣔⢔⢕⢀⠀⢀⢀⠀⠀⢀⢀⢄⢀⢀⢀⢀⢀⢀⢀⠀⠀⠀⢀⢀⢀⢀⢀⢀⢄⢔⢇⢣⢕⢖⢢⠐⠐⠁⠁⠀⠀⠀⠀⠀⠓⠒⠒⠒⠃⠀⠀⠀⠀⠀⠀⢀⢅⣝⣰⡶⢖⢲⣷⣽⣷⣾⣶⣾⡞⢗⣒⣲⡆⠉⠉⢕⢕⢕⢕⢕⢇⢵⣵⡷⢏⢝⠕⢖⢒⢀⢄⠀⠀⢕⢜⢹⢿⣿⣿⣿⣿⣽⣕⢕⢕⢜⢟⢜⡝⢕⣕⢕⢕⢜⢝⢗⢳⢧⣕⢅⢁⠁⠀⠁⠁⠀⠀⠀⠁⠁⢀⢕⡕⠄⠄⠄⠀⠑⠑⠑⠈⠑⠑⠕⢄⠄⢕⢺⣿⣿⣿⣿⣿⣏⡝⢕⢕⢵⢝⡗⣳⣕⣜⣽⣿⣾⣿⣿⣿⣿⣷⣷⣿⣿⢿⣽⣿⣏⣿⣿⡕⢕⢞⢟⢟⢟⢏⢝⡝⢝⢻⢿⢿⣿⣕⣜⣝⡝⣕⣵⣾⣿⣏⣕⡵⢵⣜⢕⢕⢕⢕⠀</a:t>
            </a:r>
            <a:br/>
            <a:r>
              <a:t>⢕⢕⢕⢕⢔⢕⢕⠕⢕⢕⢄⢐⠑⢱⢼⣿⣿⣿⡗⢗⣿⣿⣿⢿⢷⡽⢷⢧⢵⢕⣝⣿⡗⢗⢗⣻⣧⡴⢱⣕⣕⣵⣗⡎⢝⢝⣯⣝⣝⣝⢝⢕⢕⣕⢑⣑⣕⣄⣕⣕⣴⢔⠑⠀⠀⠀⠀⠀⠀⠀⠀⠀⠀⠀⠀⠀⠀⠀⠀⠀⢀⢄⣴⣷⢯⢇⢕⣸⣕⣱⢱⢿⢻⢿⢟⢟⢗⢞⢟⢟⢟⢣⢔⢱⢵⢕⢕⢕⢕⡕⢕⢜⢟⢇⢕⢰⡔⢕⢕⢕⢕⢑⠁⠁⠑⠁⠑⠝⢷⠟⢻⣿⣿⣷⣧⣕⡕⢇⣵⣝⡇⢕⢕⢜⣕⢕⢗⢗⢕⠕⠑⠀⠀⠀⢄⢄⢄⠄⠕⢕⠀⠀⠁⠀⠐⠀⢄⢄⢄⡐⢰⢄⢔⠄⠄⢐⢕⣹⣿⣿⣿⣿⣿⣿⣧⣕⣜⣏⣕⣏⣽⡽⣟⣟⣏⣝⣝⣿⣿⣿⣿⣿⣿⣿⣿⣿⣿⣿⣿⣿⣇⢕⢕⢳⣷⣷⣧⣼⣷⣷⣷⣷⣿⣏⣝⣟⣻⣿⡿⣿⣿⣽⣵⣷⣷⣽⣿⣷⣾⣷⠀</a:t>
            </a:r>
            <a:br/>
            <a:r>
              <a:t>⠁⠑⢕⢕⢕⢕⢝⠝⠑⠀⠄⠄⠄⠀⠑⠕⢜⢝⣻⣷⣿⣿⣵⣵⣿⣵⣝⣝⣝⣝⢝⢝⣝⣵⣽⣿⣿⣷⣾⣿⣿⢿⢿⡻⣿⣿⣿⣿⣿⣿⣿⣮⣵⣴⣴⣴⢵⢵⢵⢕⢕⢕⠀⠀⠀⠀⠀⠀⠀⠀⠀⠀⠀⠀⢐⢀⢄⢄⢠⡴⢞⢝⣾⣿⣿⣷⣿⣿⣿⣷⣼⣿⣷⡵⠍⠑⠑⠇⠄⠀⠑⢕⢓⢑⢕⢕⢕⢕⢕⢸⣵⣾⣷⡕⢕⢕⢑⢁⠀⠁⠜⢗⡔⢀⠀⠀⠀⠀⠔⢕⢕⢜⢟⢗⢻⣿⣿⣿⣿⣿⣿⣿⣧⣱⡕⢕⢜⢕⢕⢕⢔⢔⣔⣔⢄⢀⢀⢀⢀⢔⡄⢄⢄⢄⢔⢄⣕⣄⣔⣰⣄⣕⣕⡕⢕⣱⣷⣾⢷⣼⣿⣿⣿⢿⢿⣿⣿⣿⣿⣿⣿⣿⣿⣿⣿⣿⣿⣿⣿⣿⣿⣿⣿⣿⣿⣿⣿⣿⣿⣿⣿⣿⣷⣿⣿⣧⣕⣵⢿⣿⣿⣿⣿⣿⣵⣜⣏⣕⣕⢕⢕⢝⣹⢿⢟⣕⣼⣽⣿⣿⠀</a:t>
            </a:r>
            <a:br/>
            <a:r>
              <a:t>⠄⠀⠁⠁⠅⢕⢔⢔⠄⠀⠀⠀⠀⠁⠕⠁⠁⠁⢜⢹⢯⣝⢧⣝⡿⢿⢿⣿⡿⢟⣮⣽⣽⣟⢟⢟⢟⢟⠛⠻⠯⢷⢕⢝⠙⠙⠝⠝⠝⠻⢟⢟⣿⣿⣿⣿⣿⣷⣷⣷⣗⣗⣕⢵⢕⢖⢔⢔⣲⢔⢕⠕⠑⠑⢕⡇⢕⣱⣾⡷⢕⢱⢜⢜⢟⣿⣿⢿⣿⣿⣿⢝⠑⠀⠀⠀⠀⠀⠀⠀⢀⢀⢄⣄⢄⢁⠀⠀⢕⢼⣿⣿⣿⣷⡕⢕⢱⣧⢱⣕⣔⣕⠑⠑⢕⢖⢔⣴⡔⢔⡔⢕⠀⢕⢕⢜⣼⣿⣿⣿⣿⣿⣿⣿⣿⣿⣷⣷⣕⣕⣕⢞⡟⢟⢟⢟⢞⢯⢽⢽⢝⢗⢗⢷⢾⢿⢟⢟⢟⢝⣟⢿⣿⢵⢟⣏⣏⣻⣿⢽⣿⣿⣿⣿⣿⣷⣵⣕⢕⢝⢝⢿⢽⡿⢿⣿⣿⣿⣿⣿⣿⣿⣿⣿⣿⣿⣿⣿⣿⣿⣿⣿⣿⣿⣿⣿⣿⣷⣷⣿⣿⣿⡿⢟⢟⢝⢝⡝⢝⢝⢹⢿⢿⣿⣿⣿⣿⣿⣿⣿⠀</a:t>
            </a:r>
            <a:br/>
            <a:r>
              <a:t>⠐⠀⠀⠀⠀⠀⠁⠁⠀⠀⠀⠀⠀⠀⠀⠀⠀⠀⢄⡔⢵⡜⣝⣷⣷⣕⣜⣿⣷⣼⣝⡕⢕⣵⢀⠁⠀⠀⠀⠀⠀⠀⠀⠀⠀⠀⠀⠀⠀⠀⠀⠀⠑⢝⢝⠟⠋⢹⢞⢟⣻⣟⢳⡕⢕⢕⢇⢕⢕⢕⢕⣵⢕⢔⡜⢜⣱⣼⡿⢯⣵⣵⣵⣵⡷⢿⢣⣵⣾⣿⢏⡕⢄⢄⢄⢄⢔⢕⢕⢕⢕⢕⢜⢝⢕⢁⢀⠀⠀⠀⢜⢝⢟⢏⣵⡕⣱⣽⢇⢕⢕⢕⢕⢕⠕⠕⢸⢟⢻⢟⠹⢿⢵⢵⢳⢾⣿⣿⣿⣿⡟⢝⢝⢟⣽⢻⣿⣿⣷⣷⡽⢝⢟⢿⢗⢗⢕⢕⢱⢕⢱⣜⣫⣽⣣⣕⡜⢕⡗⢗⢇⡱⣵⣾⢟⢟⣿⣿⣯⣽⣿⣿⣷⣵⣾⣿⣯⣾⣿⣷⣵⣵⣵⣷⣾⣿⣿⣿⡟⢝⢝⣻⡿⣾⣷⣵⣽⣿⣿⣿⣷⣿⣿⣟⡝⢝⣿⣿⣿⣿⣿⣟⣿⢷⢗⣗⣳⡗⢷⢷⣿⣧⣹⣿⣿⣿⣿⣿⣿⣿⠀</a:t>
            </a:r>
            <a:br/>
            <a:r>
              <a:t>⢀⠀⠀⠀⠀⠀⢀⠀⠀⠀⠀⠀⠀⠀⠀⠀⠀⠀⠀⢕⢕⢝⢝⢝⢜⢝⢕⢱⢝⢇⣕⣕⢕⢏⢇⢄⢀⠀⠀⠀⠀⠀⠀⠀⠀⢄⢤⠄⠀⠓⢃⢕⢅⢅⠀⠀⢀⢌⡹⢵⣿⣟⡱⢜⣕⢕⢕⢕⢕⢱⢕⢸⣿⢿⢿⣿⣿⣿⣿⣿⢟⢟⢝⢕⣕⣱⣾⣿⢟⡗⢝⢝⢝⣻⣷⣷⡟⢕⢝⢕⢵⣕⡕⢕⢕⢕⢕⢕⢀⠀⠀⠁⠁⠙⠑⠃⠃⠟⠃⠑⠀⠀⠑⠕⢔⢄⡀⠀⠁⠀⠄⢕⢵⡤⢤⢾⢏⢝⣏⣿⣿⡕⢕⢕⢕⢝⣷⣼⣝⡿⣿⣽⢕⢽⢕⢕⢕⢕⢝⢝⢇⡕⢜⢾⣟⣝⣏⣕⢗⢟⢻⢿⣏⣟⢷⢕⣟⣿⣿⣿⣿⣿⡿⣷⣿⣿⣿⣯⡽⢕⢕⡗⢟⢝⢝⢝⢝⢕⢕⢕⢕⢳⢾⣞⢟⣹⣿⣯⣿⡿⣿⣽⣯⣿⣿⣿⣿⣻⡿⢽⢽⢕⣕⡕⢕⢕⢜⢕⢜⢕⢝⢻⣿⣿⣟⢟⢟⢿⣿⣿⠀</a:t>
            </a:r>
            <a:br/>
            <a:r>
              <a:t>⠀⠀⠀⠀⠀⠀⠀⠁⠀⠀⢀⠀⠀⠀⠀⠀⠀⠀⠁⠁⢄⠕⠕⠑⠁⠀⢗⢳⣕⢕⢝⢝⣜⢕⢕⢹⢕⢗⢔⢴⢴⢔⠀⠀⠈⠜⢕⢑⢐⢔⣔⢕⢕⢅⢀⠀⢑⢔⢕⢕⢕⢗⢟⢇⢸⣵⣵⣷⣷⣷⣷⣿⣷⣷⣿⣿⣿⣿⢿⢿⢟⡻⣿⡏⢝⢗⢞⢟⢻⢇⢕⢕⢜⢝⢕⠜⠕⠕⢕⢕⠕⠕⠙⠝⢕⢕⠁⠁⠀⠀⠀⠀⠀⠀⠀⠀⠀⠀⠀⠀⠀⠀⠀⠀⠀⠑⠑⠙⠋⠓⠛⢝⢕⢕⢕⢱⢕⢇⢜⢻⢮⢿⣧⡕⢕⢱⢼⣿⣟⡷⢵⣎⣹⣱⡽⢕⡕⢟⢻⢷⢧⢵⢜⣕⢕⢕⢕⢕⡕⢜⢝⢿⢕⢝⢕⢕⣽⢟⢻⢿⢯⣕⣵⣼⣽⣿⣿⢷⡵⢞⢏⢕⢕⢕⢕⢕⢕⢕⡵⢕⢗⢗⢇⢕⢝⣝⣱⣝⢎⢕⢝⢕⢕⢕⢜⢹⢿⣟⣝⢟⢟⢗⢗⢜⢕⢝⢕⢕⢷⢵⢵⢮⣷⣝⣏⣽⣿⣷⢿⣿⠀</a:t>
            </a:r>
            <a:br/>
            <a:r>
              <a:t>⠔⠀⠀⠀⠀⠀⠀⢔⢕⢕⢕⢕⠔⠀⠀⠀⠀⠀⠀⠔⢕⢕⢀⠀⠀⢔⡕⢜⢟⡕⠑⠉⠁⠁⢕⢜⢝⢝⠓⢋⠗⢕⢕⢵⠀⢔⢰⢔⢕⣜⡛⢛⢝⢝⢳⢵⢕⢗⢗⢕⢕⢵⢷⢟⣟⢟⢿⣿⣿⣿⣿⣿⣿⣟⣿⣿⡟⢿⢗⢕⠜⠕⠕⢕⠕⢕⢕⠕⠑⠑⠁⠁⠁⠑⢕⢀⢀⢀⢕⢕⢄⠀⠀⠀⠀⢑⢄⢀⠀⠀⠀⠀⠀⠀⠀⠀⠀⠀⠀⠀⢀⡀⠀⠀⠀⠀⠀⠀⠀⠀⠀⢕⡕⢕⢗⢧⣵⡕⢕⢕⣽⣿⣿⣷⣕⢕⢕⢜⣿⢿⣷⣝⢝⡟⢿⣿⣿⣿⣷⣷⣗⣕⣸⢽⢷⢷⣷⢷⣿⣧⣷⣷⣷⣗⡟⣗⢕⢕⡼⢵⢗⢟⢝⢟⢟⢕⢝⢕⢕⢕⢕⢕⢕⢕⢜⢕⢕⣵⢇⢕⢕⢕⡗⢕⢕⢕⢕⢎⢕⢟⢗⢵⢷⣷⣷⣧⣵⣵⣵⣾⣧⣿⣿⣿⣾⣮⣼⢵⣵⣼⣕⡕⢜⢝⢝⢟⢟⢟⢕⣵⠀</a:t>
            </a:r>
            <a:br/>
            <a:r>
              <a:t>⠀⠄⠀⠀⠀⢄⢠⢕⢕⢕⢕⠁⠁⠀⠀⠀⠀⠀⠀⠀⢀⢁⢑⢕⢔⢕⢟⡕⡜⢔⢀⢀⢀⠄⢕⢕⠑⠑⣔⢔⢔⢕⢕⢜⢕⢕⢁⠀⠀⠀⠀⠀⠀⠀⠑⠀⠁⠑⠁⠑⠕⢕⢱⣵⣕⣵⣵⢗⣟⢿⢿⢿⣿⣿⢿⢟⢕⢕⢕⢕⢄⠀⠀⢕⠕⠀⠀⠀⠀⠐⠀⠀⠀⠀⠀⠀⠁⠁⢕⢕⢕⠀⠀⢀⢕⢕⣕⢕⢄⠀⠀⠀⠀⠀⠀⠀⠀⢀⢅⢕⢕⢑⢔⠀⠀⠀⠀⠀⠀⢀⢁⢕⢕⢕⢕⢕⢇⢕⢝⢝⢟⢿⣿⣿⣿⢷⢗⢞⢟⢣⢼⣿⣿⣿⣿⣿⡿⣿⣿⣿⣿⢿⢿⣿⣿⣿⣾⣿⣿⣿⣿⣿⣿⢷⢕⢸⣿⢟⢕⢕⡕⢕⢕⢕⢕⢕⢕⢕⢕⢕⢕⢕⢕⢕⢕⢕⢕⢕⢕⢕⣕⢜⢝⢕⢕⢕⢕⢕⢕⢕⢕⢕⢜⢝⢻⢟⢟⢟⢿⣿⣿⣿⣿⣿⣿⣿⣿⣗⢕⢝⢿⡏⢕⢕⢕⢵⢵⢕⢕⢕⠀</a:t>
            </a:r>
            <a:br/>
            <a:r>
              <a:t>⢀⠀⠀⠀⠀⠈⢕⢕⢕⢕⢕⢅⢀⠀⠀⠀⠖⢕⢕⢕⢕⡕⢕⣔⢜⢝⢧⢕⠑⠄⢕⢕⢕⢔⢕⢕⢱⢕⢕⢻⣷⢕⢕⢕⢀⠀⠁⠀⠀⠀⠀⠀⠀⠀⠀⠀⠀⠀⠀⠀⠀⠁⠕⢞⠟⠇⢕⢕⢕⢕⠕⢕⢕⢕⢕⢕⢕⢕⢕⢕⡇⢇⢕⢕⢕⢔⠀⠀⠀⠐⠐⢄⢀⢀⠀⠀⠀⢄⢕⢕⢕⢔⢱⣵⢷⣾⢾⣷⣷⣵⣔⣔⣔⣔⣰⣵⣷⣵⢗⢕⢗⢗⢔⠀⠀⢀⠀⠀⠁⢁⠀⠁⢕⢕⢕⢕⣸⢇⢕⢱⡇⣿⣿⣿⢾⢧⣕⡕⢝⢕⢕⢕⢕⢕⢱⢿⣿⣿⢿⢏⢽⢿⣳⣵⣼⡕⢕⢿⢿⣿⣿⣿⡷⢷⢕⢞⢟⢇⢕⢕⢕⢕⢕⢕⢕⢕⢕⢕⢕⢕⢕⢕⢕⢕⢱⣷⡕⢕⢗⢏⢕⢕⢕⢕⢕⢕⢕⢕⢕⢕⢕⢕⣱⢕⣕⣸⣿⣿⣿⣿⣿⣿⣿⣷⣕⣱⣞⣿⣿⣾⢟⢟⢷⣇⢕⢕⢕⢕⢕⢕⠀</a:t>
            </a:r>
            <a:br/>
            <a:r>
              <a:t>⢁⠁⠑⢔⠀⠀⠀⠁⠁⠁⠁⠀⠀⠀⠀⠀⠀⢀⢔⢱⢜⢟⢟⢟⢟⢕⢜⣱⣕⣇⣱⣗⢳⢟⢕⢕⢕⢕⢗⢗⣱⡕⢕⢕⢔⠀⢀⠀⠀⠀⠀⠀⠀⠀⠀⡀⠀⠄⠤⠄⠀⠄⠐⠐⠀⠐⠁⠑⠁⠀⠀⠕⢕⠁⠁⠁⠁⠀⠀⠑⢕⢕⢕⢕⢕⢕⢕⢕⠕⠑⢁⢜⢇⢵⡄⢀⢀⢀⢕⢕⠕⠕⢝⢁⢕⢕⢱⡵⢕⢕⣹⣿⣿⡿⢟⢕⢕⢕⢱⠿⠷⠱⠕⠕⢱⢕⢔⢴⢴⢵⠵⠗⠞⢗⢗⢣⢼⢵⡕⢕⢝⣿⡏⣹⡿⣟⡟⢿⢷⣕⣕⡕⢕⢇⣕⣕⣟⢧⣕⢿⣷⣿⣿⣿⣿⡟⢕⣵⣵⢵⢜⢇⢕⢕⢕⢕⢕⢕⢕⢕⢕⢕⢕⢕⢕⢕⢕⢕⢕⢕⢕⢱⢷⣿⣿⣷⢗⢕⢕⢕⢕⢕⢕⢕⢕⢕⣱⣱⣵⣵⣷⣾⣿⣿⣾⣿⣿⣿⣿⣿⣿⣿⣿⣿⣿⣿⣿⣿⣿⡿⢷⣷⣵⣕⢕⢕⢝⢝⢕⣼⠀</a:t>
            </a:r>
            <a:br/>
            <a:r>
              <a:t>⢅⢕⢔⠀⠀⠀⠀⠀⠀⠀⠀⠀⠀⠀⠀⠀⠀⢱⢟⢕⢷⢇⠕⢕⢕⣕⢱⢻⢷⢧⢽⢵⢕⢕⢗⢿⢗⢳⢕⢟⣿⡗⢝⢕⢝⢔⢄⢓⠐⠐⠀⠀⠀⠀⠀⠀⠀⠀⠀⠀⠀⠀⠀⠀⠀⢀⢀⣄⢄⢄⢄⣱⢜⠁⠀⠀⠀⠀⢀⢄⢕⢕⢕⣷⣧⢱⢕⢕⢔⢔⢕⣕⣱⣾⣿⣿⢿⣷⣕⣕⣔⢕⣕⡝⢕⢕⣗⣗⡗⢏⢝⢕⠁⠁⠁⠀⠀⠁⠀⠀⠀⢀⢔⢕⠕⠐⠐⠀⠀⠀⠀⠀⠀⢕⢕⢱⢞⢏⢝⣕⢱⢽⣽⣜⢺⢎⢜⢕⢕⡕⢜⢝⡏⢕⢝⢟⢟⡫⣿⡝⢝⣝⣽⢜⢟⣣⢝⢕⢕⢕⢕⢕⢕⢕⢕⢕⢕⢕⢕⢕⢕⢕⢕⢕⢕⢕⢕⢱⢕⢕⢕⢱⣼⡿⢵⢝⢕⢕⢕⢕⢕⣕⢕⢕⢕⣝⢝⡯⢟⢟⢟⢝⢟⣿⣿⣿⣿⣿⣿⣿⣿⣿⣿⣿⣿⣿⣿⣿⣿⣿⣿⣿⣿⣿⣿⣷⣿⣿⣿⣿⠀</a:t>
            </a:r>
            <a:br/>
            <a:r>
              <a:t>⢕⢕⢕⢕⠐⠀⠀⠀⠀⠀⠀⠀⠀⠀⠀⠀⠔⠑⠑⠑⠕⢑⢕⢅⢕⢕⡧⠃⠑⠁⠀⠁⢱⢕⢝⢕⢷⢾⢟⢟⢵⢁⠁⠁⠑⠑⢕⢀⠀⠀⠀⠀⠀⠀⠀⠀⠀⠀⠀⠀⠀⠀⣄⣰⡗⢟⠝⠝⢕⢱⣵⢵⢕⢄⢀⢄⢔⢔⢕⢕⣱⣵⣷⣕⢕⢕⣕⡱⢵⢞⢟⣿⣷⣷⣷⣯⡝⢹⣿⢿⢟⢟⢜⢝⢝⣝⢿⣿⣿⣿⣵⢕⢔⠄⠀⠀⠀⢀⢄⢔⠑⠑⠁⠁⠀⠀⠀⠀⠀⠀⢀⢄⢄⢕⢕⡵⣷⣵⣿⣿⡇⢕⢕⢕⢕⢕⢕⢕⢕⢜⢇⣜⣷⣷⡵⣳⣷⣿⢿⢟⢟⡻⢯⢇⢕⢕⣱⢵⣵⢇⢱⣕⢧⡕⡕⢕⢕⣕⢕⡕⢕⢕⢕⢕⢕⢏⡕⢕⢱⢕⢏⢟⢝⢕⢱⢕⢕⢕⢕⢜⢕⢕⢕⢗⢗⢟⢝⣕⣕⡕⢕⢕⢱⢜⢕⢕⢕⢜⢟⣿⣿⣿⣿⣿⣿⣿⣿⣿⣿⣿⣿⣿⣿⣿⣿⣿⣿⣿⣿⣿⠀</a:t>
            </a:r>
            <a:br/>
            <a:r>
              <a:t>⢕⢕⠕⠁⠀⠀⠀⠀⠀⠀⠀⠀⠀⠀⠀⠀⢄⢔⣵⣵⢵⣕⢱⢵⢗⢟⢕⠀⠀⠀⠄⠁⠁⠁⢕⢕⢕⢕⢇⢕⢕⢕⢕⢰⢇⢀⠀⢕⢆⠀⠑⠔⠖⢔⢄⢄⠀⢄⢄⢤⣴⢼⢿⣟⢇⢳⢕⢄⢄⢕⢕⢕⢕⡕⢕⢕⢗⢗⢞⢫⢜⢝⣝⣽⣿⣿⣿⣟⣿⣷⣷⡿⢟⢟⣿⣿⣷⣿⣿⣷⣾⣟⣿⣿⣿⣿⣿⢿⣟⣻⡟⢕⢝⢱⢕⢕⢕⢕⢑⢀⢄⢀⣰⣵⣵⢴⢷⢗⢗⢞⠜⢝⢏⢕⣳⣕⢕⢝⣿⣿⣷⡕⢕⢕⢕⣕⡕⢱⢷⣧⣇⡼⢿⢻⢻⢇⢕⢱⢵⢕⢕⢕⢕⢕⢵⢷⢕⢕⢕⢕⢕⢕⢇⢕⢱⢧⢵⢵⢕⢎⢕⢕⢕⢕⢕⢕⢕⢕⢕⢇⢕⢕⢕⢕⢕⢕⢕⢕⢕⢕⢕⢕⢕⢕⢕⢕⢕⢕⢕⢕⢕⢕⢕⢕⢕⢝⢕⢕⢝⢝⢕⢝⢻⣿⣟⡻⣿⣿⣿⣿⣿⣿⣿⣿⣿⣿⣿⣿⣿⣿⠀</a:t>
            </a:r>
            <a:br/>
            <a:r>
              <a:t>⢁⢁⠑⠀⠀⠀⠀⠀⠀⠀⠀⠀⠀⠀⠀⠑⢕⢞⢟⠋⠁⠘⢕⢵⢕⢽⢕⠁⠀⠀⢄⢤⢔⢕⢕⢕⢕⡵⢷⢞⢏⢕⢕⢄⢄⠁⠁⠀⠀⠀⠀⠀⠀⠀⠀⠀⢄⢵⢕⢵⢿⢿⢷⣮⢵⢣⢜⢕⢞⢗⢿⢏⡟⢏⢉⠉⠈⠕⢕⢜⢟⢕⢞⣿⣿⣿⣿⣿⣿⣿⣿⡕⡵⢵⢾⢿⣿⣟⢟⢟⢟⢻⣿⣿⣿⣿⣷⣼⢟⢝⢹⢽⢿⣿⢿⢷⢿⢿⢇⢕⢗⢎⣱⢼⢱⢕⠁⠀⠁⠁⠀⢀⢕⢕⣝⢜⢝⢝⢝⣿⣿⣿⣧⣵⣕⣕⢹⣾⣿⣿⣿⣷⣿⡧⣱⣵⣾⣿⡷⢷⢷⣷⣯⣕⢕⢕⢕⢕⢕⢕⢕⢕⢕⢕⢵⢕⢕⢜⢕⢕⢕⢕⢕⢕⢕⢕⢕⢕⢕⢕⢕⢕⢕⢕⢕⢕⢕⢕⢕⢕⢕⢕⢕⢕⢕⢕⢕⢕⢕⢕⢱⣕⣕⣕⢕⢕⢕⢕⢳⣾⣾⣷⣧⣜⣻⣿⣮⣝⡟⢿⣿⣿⣿⣿⣿⣿⣿⣿⣿⣿⠀</a:t>
            </a:r>
            <a:br/>
            <a:r>
              <a:t>⢕⢇⢇⢔⢔⢔⢔⣔⡔⢄⣄⣄⣕⣰⢔⢕⢄⢀⢄⢄⢀⢀⢁⢉⢕⢕⢕⢔⢄⢔⢜⢕⢕⢕⢕⢕⢕⢕⢓⢇⢕⠕⠑⠑⠁⠀⠀⠀⠀⠀⠀⠀⠀⠀⠀⠀⠀⢅⣵⡵⢵⢕⣕⡜⢟⢕⢕⢪⢏⢝⢕⢇⡕⢕⢱⢔⡔⢔⡔⢱⢷⢱⢕⣸⣿⣿⣿⣿⣿⣿⣿⣕⣕⣕⣕⣵⡿⣿⣟⢕⢗⢝⡝⢝⢟⢿⣿⢷⢕⢕⢕⠕⢕⢕⣕⡕⢕⢕⢕⢕⢱⣷⢿⢿⣷⣷⢵⢴⢔⢕⣱⣕⣕⣝⣝⢟⢟⢟⣻⣼⣿⣿⣿⣿⣏⡝⢻⣿⣿⣿⡻⢿⢿⢿⣿⡿⢿⢕⢜⢕⢱⢵⣝⢝⢇⢕⢕⢕⢕⢕⢕⡕⣕⣵⣕⣵⣕⡕⣕⢕⢕⣕⣵⣕⢷⣞⣝⢕⢕⢕⢕⢕⢕⢜⢇⢕⢜⢝⢕⢕⢕⢕⢕⢕⢕⢕⢕⢕⢕⢕⢕⢕⢕⢕⢝⢳⡧⣕⢕⢹⣿⣿⣷⢿⣯⣝⢝⢝⢝⢳⣿⣿⣿⣿⣿⣿⣿⣿⣿⣿⠀</a:t>
            </a:r>
            <a:br/>
            <a:r>
              <a:t>⢕⢕⢕⢕⢁⢁⠁⠁⠑⠁⠑⠙⠝⢟⢟⢟⢿⢞⣞⣗⣗⣗⣷⡷⢧⡗⢇⢜⣕⡵⢕⢕⢕⠕⠄⢀⠀⠁⠀⠀⠀⠀⠀⠀⠀⠀⢀⢀⣠⡴⢦⢔⢤⢤⢴⢴⢵⡾⢽⢗⢇⢕⢕⢜⢕⢕⢕⢕⢄⢄⢕⢕⢕⢕⢗⢕⢕⢕⢕⢕⢕⢱⢧⢕⢕⢕⢳⢗⢺⢟⣿⣿⣿⣿⣿⣿⣿⣿⣷⣿⣿⣿⢝⢸⣕⣜⢟⢕⢕⣱⣵⣕⣕⣾⢟⢟⢕⢕⢕⢕⢜⢝⢝⢕⢕⢝⢝⢕⠑⠕⢜⢝⢕⢝⢕⢕⡣⡵⢿⣿⣿⣿⣿⣿⣿⣿⣟⣿⣿⣿⡇⢕⢕⢕⢕⢕⢕⢕⢱⢕⢕⢕⢟⢝⢱⣵⢧⢕⣕⣱⣕⣿⣟⡕⢕⢕⢕⢕⢕⢕⢕⢕⢕⢕⢕⢜⢕⢕⢕⢕⢕⢕⢕⢕⢕⢕⢕⢕⢕⢕⢕⢕⢜⢝⢕⢕⢕⢕⢕⢕⢕⢕⢕⢕⢕⢕⢕⢕⢕⢕⢻⣿⣿⣿⣿⣿⣧⣧⡕⢕⢕⢝⢝⢝⢏⢟⢟⢝⢻⣿⠀</a:t>
            </a:r>
            <a:br/>
            <a:r>
              <a:t>⢕⢕⢕⢕⢕⢕⢄⢄⢔⢕⢱⢔⢄⠀⠀⠀⠁⢑⢕⢹⢽⢟⢇⢱⣟⢟⣻⡿⣿⡷⢕⢕⠄⠀⢀⠀⠀⠀⠀⠀⠀⠀⢀⢄⣴⣴⡾⢟⢝⢕⢕⢕⢕⢕⠕⢱⢜⢕⢕⢕⢱⢗⣼⣵⣱⢯⢗⢱⢕⢕⢱⢕⡇⢕⢕⣕⢕⢕⢗⢕⢕⢕⢕⣕⣕⣕⢜⢕⢧⣵⣿⣿⣿⣿⣿⣽⣿⢿⣿⢿⣿⣿⣯⣝⣳⣷⣾⢟⢟⢻⢿⢝⢿⢝⢝⢕⠕⠁⠁⠁⢀⢅⢕⢵⢵⢵⢵⣵⣵⣔⢕⢕⢕⢕⢕⢕⢜⢟⣾⣿⣿⣿⣿⡏⢝⢝⢝⢝⢝⢕⢝⢕⢕⢕⢗⢕⢕⣕⡕⢕⢕⢕⢕⢕⢕⢿⢗⣧⣕⣕⢜⢟⡻⢽⢝⣗⡕⢕⢕⢕⢕⢕⢕⢕⢕⢕⢕⢕⢕⢕⢕⢕⢕⢕⢕⢕⢕⢕⢕⢕⢕⢕⢕⢕⢕⢕⢕⢕⢕⢕⢕⢕⢕⢕⢕⢕⢕⢕⢕⢕⢕⢜⢻⢟⢽⢕⢕⢕⢕⢕⢜⢟⢷⢗⡣⢵⢕⢕⣵⣿⠀</a:t>
            </a:r>
            <a:br/>
            <a:r>
              <a:t>⢕⢕⠁⠁⠁⠁⠁⠑⢕⢑⢕⢕⢕⣱⡇⢕⣵⣵⢵⢵⢗⡗⢞⢿⢿⣿⡿⢟⢪⢏⢕⢕⢔⢁⠁⠀⠀⠀⢀⢄⢅⣰⣵⣿⣿⣿⡧⢵⢕⢣⢱⢕⢕⢄⢔⢕⢇⢳⣾⢕⢕⢵⢼⢝⢹⣿⡿⢿⣷⢷⢗⢕⢳⢵⡼⣷⣵⣵⣽⣷⣾⣧⢕⣗⣫⣵⣵⣵⣿⣿⣿⣿⣿⣿⣿⣿⣿⣷⣿⣧⣿⣿⣇⣕⡿⢿⢟⢕⢕⡕⢱⣵⣵⣵⣕⣕⣔⣄⣄⣔⣱⣱⣵⣼⡻⢟⣟⢞⢿⣿⣿⣏⢕⢕⢕⢕⡕⢕⣿⣿⣿⣿⡿⢧⡕⢕⢕⢕⢕⢕⢕⢕⢕⢕⢕⢕⢕⢜⡕⢕⢕⡵⢕⢕⢕⣟⣜⢱⣿⣿⡿⣿⣗⢕⢜⢕⢕⢕⢕⢕⢕⢕⢕⢕⢕⢕⢕⢕⢕⢕⢕⢕⢕⢕⢕⢕⢕⢕⢕⢕⢕⢕⢕⢕⢕⢕⢕⢕⢕⢕⢕⢕⢕⢕⢕⢕⢕⢕⢕⢕⣵⣷⣕⢕⢕⢕⢕⢕⢵⣵⣕⢕⢇⢕⢞⢗⢕⣱⣿⣿⠀</a:t>
            </a:r>
            <a:br/>
            <a:r>
              <a:t>⠕⠁⠄⠔⢔⢄⢄⢀⢄⢱⢕⢼⢾⣞⣇⡕⢕⢜⢕⣼⣇⣕⣕⢵⢞⢟⢳⡕⢕⢕⢕⢕⢕⢕⢕⢔⢲⡾⢗⢺⢽⢻⣏⣽⡇⢕⢇⢱⢵⢵⣕⢽⢕⢕⢕⢕⢗⣇⣻⡷⡗⢝⢟⢟⢯⢝⢕⣜⣕⣜⣝⣽⣱⣵⣹⣮⣿⣿⣿⣿⣷⣷⣼⣿⣿⣿⣿⣿⣿⣿⣿⣿⣿⣿⣿⣿⣏⣝⣵⢿⡿⢕⢝⢝⢕⢕⢕⢕⢕⢕⢕⢕⢕⢕⣕⣕⢕⢗⢧⢝⣿⡷⣕⣵⣵⣼⡝⢳⣾⣿⣿⣿⣿⣾⣿⣿⣿⢿⣿⣿⣿⢿⡏⢕⢕⢕⢕⢕⢕⢕⢕⢕⢕⢕⢕⢕⢕⢗⢕⢕⢕⢕⢕⢾⣾⡮⢟⢗⢾⢧⡕⢕⢟⡕⢕⢕⢕⢕⢕⢕⢕⢕⢕⢕⢕⢕⢕⢕⢕⢕⢕⢕⢕⢕⢕⢕⢕⢕⢕⢕⢕⢱⢗⢵⣵⣵⡵⢕⢕⢕⢕⢕⢕⢕⢕⢕⢕⢕⢕⢸⣿⣿⣿⣵⣵⣵⣕⣕⣵⣜⢕⢜⢕⢕⢕⢕⢜⢝⡟⢿⠀</a:t>
            </a:r>
            <a:br/>
            <a:r>
              <a:t>⢔⢄⢄⢑⢛⢗⢟⠇⢗⢗⢗⢝⠟⠕⢝⢕⢝⢕⢾⣿⣿⣿⡿⣿⢷⢷⢞⢜⣷⢗⣜⡕⢗⣱⣵⢏⢕⢕⢕⢕⢕⢻⡎⢝⢝⢝⢕⣱⣵⣕⣼⣗⢕⢕⢝⣻⢿⢿⣿⡏⢕⢕⢇⢕⢕⢕⢕⢱⡿⢝⣹⣽⣯⣽⣿⣿⢿⣿⣿⣿⣿⣿⣇⣕⣵⣾⣿⣿⣿⣿⣿⣿⣿⣿⡿⡿⢿⢇⢝⢝⢕⢕⢕⢕⢕⢕⢕⢕⢕⣕⢕⢕⢕⢜⢕⢕⢕⢕⢕⢕⢕⢕⢕⢕⢕⡱⢕⢞⢇⣿⣿⣿⣿⣿⣯⣿⡵⢕⢕⣹⣿⣿⣿⣷⣧⣕⡕⣕⢕⢕⢕⢕⢕⢕⢕⢕⢕⢕⢕⢱⣵⣕⣕⣵⣿⢷⣵⣣⣕⢟⣳⣕⣮⢝⢕⢕⢕⢕⢕⢕⢕⢕⢕⢕⢕⢕⢕⢕⢕⢕⢕⢕⢕⢕⢕⢕⢕⢕⢕⢕⢕⢕⢱⡕⢕⢕⢕⢕⢕⢕⢕⢕⢕⢜⢕⢕⢕⢱⢕⢕⢕⢕⢝⢝⢝⢕⢕⢕⢝⢝⢝⢝⢇⢱⢵⢕⣕⢕⣕⣕⠀</a:t>
            </a:r>
            <a:br/>
            <a:r>
              <a:t>⣿⣟⡕⣵⢵⢕⢱⣵⣕⣕⣕⣔⣰⣄⣕⣕⣕⣕⣕⣗⢇⢕⢜⢟⣝⣸⡵⢜⣷⡾⣿⣧⣵⣿⢏⢕⢕⢕⢕⢕⢕⣾⣿⡧⣧⢕⢟⢏⢕⢻⢟⢏⢕⣱⡟⢏⢕⣇⣵⣕⣵⡕⢱⢕⢕⢕⢕⢕⢕⣱⣿⣿⢟⣿⣿⣿⣿⣷⣿⣿⣿⣿⣿⣿⣿⣿⣿⣿⣿⣿⢿⣿⣿⣿⢕⢕⢕⢕⢕⢕⢕⢕⢕⢕⢕⢕⢱⣕⣝⣿⣷⡵⢗⢗⢇⢕⢕⢕⢕⢕⢕⢕⢕⢕⢕⢕⢝⢏⢝⢝⢻⢷⢿⢟⢟⣻⡇⢕⢕⢻⣿⣿⣿⣿⣿⣿⣿⣿⣿⣧⣵⣕⣕⣕⡕⣵⣗⣞⣱⡵⣮⣿⣷⣷⣷⣷⣿⡟⢕⢕⢜⢟⣿⢷⢕⣕⢕⢕⢕⢕⢕⢕⢕⢕⢕⢕⢕⢕⢕⢕⢕⢕⢕⢕⢕⢕⢕⢕⢕⢕⢕⢕⢕⢕⢕⢕⢕⢕⢕⢕⢕⢕⢕⢕⢕⢕⢕⢕⢕⢕⢕⢕⢕⢕⢕⢕⢕⢕⢕⢕⢕⢕⢕⢕⣕⣵⣼⣿⣿⣿⠀</a:t>
            </a:r>
            <a:br/>
            <a:r>
              <a:t>⠙⠙⠝⠕⢗⢳⢿⣿⣿⣿⣿⣿⣟⣟⣟⣝⣝⣝⣝⣽⣷⣷⣾⣯⣯⣯⣽⣿⣯⢼⢟⢟⢝⢕⢕⢕⢕⢕⢕⢕⢸⣿⣯⣕⢏⢕⢕⢕⢕⡇⢕⢕⢕⣿⢕⢕⣵⣼⣿⣿⣿⣷⣸⣧⣕⢕⢕⢕⢕⢝⢻⣿⡜⢻⣟⣿⣿⢟⢿⣿⣿⣿⣿⣿⣿⣿⣿⣿⢟⢟⣿⡏⢝⢕⢕⢕⢕⡕⢕⣷⣷⣵⣕⣱⣿⢿⢟⢟⢏⢕⢕⢕⢕⢕⢕⢕⢕⢕⢕⢕⢕⢕⢕⢕⢕⢕⢕⢕⢕⢧⡕⣱⣿⣿⣿⣷⣧⣵⣵⣾⣿⣿⣿⣿⣿⣿⣿⣿⣿⣿⣿⣿⡿⢿⢏⢝⢝⣕⣵⣿⣿⣿⣿⣿⣫⢝⢕⢕⢕⢕⢞⢇⢕⢕⢕⡜⢕⢕⢕⢕⣕⡕⢕⢕⢕⢕⢕⢕⢕⣕⡕⢕⢕⢕⢕⢕⢕⢕⢕⢕⢕⢕⢕⢕⢕⢕⢕⢕⢕⢕⢕⢕⢕⢕⢕⢕⢕⢕⢕⢕⢕⢕⢕⢕⢕⢕⢕⢕⢕⢕⢕⢕⢕⢕⢜⣿⣿⣿⣿⣿⠀</a:t>
            </a:r>
            <a:br/>
            <a:r>
              <a:t>⢄⢄⢄⢄⢄⣁⡁⢁⢅⡕⣜⢝⢝⢝⢟⢟⢿⣿⣿⣿⣿⣿⣿⣿⣿⡿⢇⣕⢕⢕⢕⢕⢕⢕⢕⢕⢱⢗⢕⢕⢕⢹⣿⢟⢕⢕⢕⢣⢕⢕⡕⢕⣸⣿⣇⣵⣿⣿⢿⣿⣿⣷⡿⢿⢿⢕⢕⣕⣷⢕⢳⢟⢻⣷⣿⢜⢝⡧⢳⢺⣿⣿⣿⣿⣿⡿⣿⣿⣗⣞⢕⣕⣕⢇⢕⣕⣿⡿⢾⡿⢿⢟⢗⢝⢕⢕⢕⢕⢕⢕⢕⢕⢕⢕⢕⢕⢕⢕⢕⢕⢕⢕⢕⢕⢕⢕⢕⢕⢕⢕⢕⣿⣿⣿⣿⣿⣿⣿⣿⣿⣿⢿⣿⣿⣿⣿⣿⣿⣿⣿⣿⣯⣕⣱⣵⣷⣷⣿⣿⣿⣿⣟⢏⡝⢝⢕⢕⢕⢕⢕⢕⢕⢕⡕⢹⢽⢼⢏⡕⢜⣕⣕⣱⣵⣕⣕⡕⢱⢵⡿⣿⣧⣕⢕⢕⢕⢕⢕⢕⢕⢕⢕⢕⢕⢕⢕⢕⢕⢕⢕⢕⢕⢕⢕⢕⢕⢕⢕⢕⢕⢕⢕⢕⢕⢕⢕⢱⣾⣾⢕⢕⢕⢕⣵⣷⣿⣿⣿⣿⣿⠀</a:t>
            </a:r>
            <a:br/>
            <a:r>
              <a:t>⠓⠛⠛⠛⠛⠛⠓⠑⠓⠓⠓⠑⠑⠑⠑⠓⠓⠑⠓⠛⠛⠛⠛⠛⠛⠃⠑⠑⠘⠑⠑⠑⠃⠑⠑⠓⠃⠑⠁⠑⠑⠃⠛⠓⠑⠑⠓⠘⠑⠑⠙⠘⠛⠙⠛⠛⠛⠙⠑⠑⠃⠛⠛⠑⠑⠑⠚⠛⠑⠑⠑⠑⠛⠛⠛⠛⠛⠓⠑⠛⠛⠛⠛⠛⠛⠛⠑⠑⠓⠓⠓⠛⠛⠛⠛⠛⠙⠑⠑⠑⠑⠑⠑⠑⠑⠑⠑⠑⠑⠑⠑⠑⠑⠑⠑⠑⠑⠑⠑⠑⠑⠑⠑⠑⠑⠑⠑⠑⠑⠑⠑⠚⠛⠛⠛⠛⠛⠛⠛⠛⠛⠛⠛⠛⠛⠛⠛⠛⠛⠛⠛⠛⠛⠛⠛⠛⠛⠛⠛⠛⠛⠛⠓⠓⠓⠑⠑⠑⠑⠑⠓⠓⠓⠛⠃⠑⠑⠑⠙⠙⠑⠑⠑⠘⠙⠑⠑⠑⠑⠑⠘⠙⠛⠃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⡕⢕⢕⢕⢕⢕⢕⢕⢕⢕⢜⢝⡝⢕⢕⢕⢕⢕⢕⢕⢕⢞⢿⣿⣿⣿⣹⡟⢣⢕⡇⢕⢕⢕⢕⢕⢕⢕⢕⡝⢏⢝⢝⢝⢝⢟⢻⣿⣾⣿⢵⢯⢽⣟⣿⣷⣵⣜⣕⣕⣕⣕⣵⣕⣕⣕⣼⣷⣿⣟⣽⣱⣿⣽⣿⡿⢿⢿⢝⢝⢵⢕⡫⣝⡿⢿⢟⢻⣿⣿⣟⡟⢯⢝⢕⢕⢕⢝⢕⢕⢕⢕⢕⢕⣝⢕⢕⢜⢝⢟⢼⣿⣿⣿⣿⣏⣕⡱⢕⢕⢕⢱⢼⢧⡵⢕⢕⢕⢻⣷⣾⣯⡕⢕⢕⣕⣕⣼⡷⢷⡞⢟⣇⢕⡟⢏⢕⢕⢝⢕⢕⢕⢕⢕⢕⢕⢕⢕⢕⢕⢜⢕⢕⢕⢕⢕⢕⢕⢣⣕⢕⢕⢕⢕⢜⢟⢝⢻⢷⣷⣵⡕⢕⢕⢕⢕⢕⢕⢕⢕⢕⢕⢕⢕⢕⢕⢕⢕⢕⢕⢕⢕⢕⢕⢕⢕⢕⢕⢕⢕⢕⢕⢕⢕⢕⢕⢕⢕⢕⢕⢕⢕⠀</a:t>
            </a:r>
            <a:br/>
            <a:r>
              <a:t>⣿⣿⣿⣿⣿⣿⣿⣿⢿⢟⢏⢕⢕⢕⢕⢕⢕⢕⢝⢕⢕⢱⣎⢕⡕⢵⢕⢕⢜⡕⢜⢝⢗⢷⢇⢱⢱⢕⢕⢕⢕⢝⢕⢕⢕⢵⢵⢕⢝⢕⢗⢷⣷⣧⣷⢞⡞⡏⢝⢟⢗⢷⢷⢷⢧⢽⣼⣿⣷⣷⣵⣿⣿⣷⣿⣿⣿⣿⣿⣿⣽⣷⣽⡹⢽⣽⣿⣟⣿⣿⣿⣟⣹⣽⢵⢵⡵⢕⣕⣷⢱⣟⢇⣷⢗⣇⡕⢞⢿⢪⣽⡕⢕⢕⢕⢕⢕⢕⢕⢜⢕⢕⢕⢇⢕⢕⣷⣵⣟⢿⢿⢗⣝⢕⢽⡝⢇⢕⢕⢜⣕⣵⣹⣏⡕⣱⣷⡷⢕⢹⣕⡝⢟⢷⡕⢕⢕⢕⢕⢕⢕⢕⡕⢕⢕⡕⢱⡵⢕⢱⡾⢇⢕⠅⠁⠕⢕⠑⠕⢕⢕⢕⡱⢵⢷⢷⢗⢵⢕⢕⢕⢕⢕⢕⢕⢕⢞⢻⣿⣿⡾⣧⢕⢕⢕⢗⢗⢇⢳⡧⣵⡕⢕⢕⡕⢕⢕⢕⢕⢕⢕⢕⢕⢕⢕⢕⢕⢕⢕⢕⢕⢕⢕⢕⢕⢕⢕⢕⢕⢕⠀</a:t>
            </a:r>
            <a:br/>
            <a:r>
              <a:t>⣿⣿⣿⣿⣿⣿⡏⢕⢕⢕⢕⢕⢕⢕⢕⢕⢕⢕⢕⢕⢕⢕⢕⢜⢕⢕⢕⢕⢕⢜⢕⢵⢕⢕⢕⢱⢕⢕⢕⢕⢕⢵⢽⢽⢿⢗⢕⢕⢜⢕⢕⢕⢞⢟⣻⣗⣟⣗⣿⢕⣕⣱⣼⣻⣿⣿⣿⣿⣿⣿⣿⣿⣿⣿⢟⢿⣻⢿⡿⢿⢿⢏⢕⢟⢿⢿⡯⢼⣿⣿⢿⢟⢟⢇⢜⣜⣗⣿⣿⣿⣯⣿⣿⣸⣕⢧⢕⢕⢕⢱⢇⣝⢕⢕⢕⢕⣷⢕⢕⢕⢕⢕⢕⣹⣿⣾⣿⣿⣝⣕⢱⣷⣷⣿⣇⣕⢳⢵⢕⢗⣕⣕⣕⢕⢜⢼⣿⣷⣷⢧⢽⣿⢿⣾⣿⣿⣷⣿⣵⣕⡗⢝⢕⢕⢕⢕⡕⢕⢱⢜⢏⠕⠁⠀⠀⠀⢀⢄⢔⢕⣷⢟⣹⡗⢗⢝⢗⢇⢕⠕⢕⢕⢕⢵⢕⢕⢕⢕⣿⣧⣱⣕⢕⢕⢕⢕⢕⡎⢇⢕⢝⢟⢟⢻⢷⡗⢗⢧⢵⢵⢵⢕⢕⣵⣵⣵⡵⢗⣗⢗⢗⢇⢕⢕⣱⡵⢕⡕⡱⢵⠀</a:t>
            </a:r>
            <a:br/>
            <a:r>
              <a:t>⣿⣿⣿⡟⢏⢕⢕⢕⢕⢕⢕⢕⢕⢕⢕⢕⢕⢕⢕⢕⢕⢕⢕⢕⢕⢕⢕⢕⢕⢕⢕⢜⢕⢕⢕⢕⢕⢗⢇⢕⢕⢱⢕⢕⢕⢕⢕⢕⢕⠕⢕⢕⢕⢕⢕⢜⣝⡝⢕⢗⢻⢿⣽⣿⣿⣻⣿⣿⢿⣽⣽⣽⣵⣕⣱⣵⣇⣟⡇⢵⢵⢱⢕⢕⣱⣾⡜⢱⢵⣿⣿⣿⣿⣿⡿⢻⣿⣿⣿⣿⡿⢿⢟⢝⢕⠕⠕⠑⢕⢜⢎⢕⢻⣿⣾⣧⣕⢜⢝⣕⢕⣕⢜⢗⢕⢕⢜⢸⣽⡵⢕⢝⢗⢸⢿⢕⢷⢧⣜⣝⡟⢝⢝⢏⢕⢕⢗⢿⢏⣕⡜⢟⢿⢿⢻⣷⡏⢱⣵⣿⡇⢕⢕⢕⢞⢱⡵⢕⢕⢕⢕⢔⢐⠐⠐⠕⢕⢕⢕⢝⢕⢜⢕⢕⢕⢕⢕⢕⢕⢔⢕⢕⣼⡟⣕⡱⢕⢕⣵⢷⢝⢕⢸⢜⡕⢇⢕⢕⢕⢕⢕⢝⣿⣿⢧⢵⢵⢕⢕⣵⣼⣽⣷⢗⡟⢏⢝⣕⣜⣕⣕⡕⢕⢕⢕⢕⢕⢕⢕⢕⠀</a:t>
            </a:r>
            <a:br/>
            <a:r>
              <a:t>⣼⣿⣟⢕⢕⢕⢕⢕⢕⢕⢕⢕⢕⢕⢕⢕⢕⢕⢕⢕⢕⢕⢕⠕⠕⢕⢕⢕⢕⢕⢕⢕⢕⢕⢕⢕⢕⢕⢕⠑⠁⠑⠑⠁⠀⢀⢕⢕⠁⠀⢔⢕⢕⢕⢕⢜⢕⢕⢝⢕⢕⢕⢕⢝⢝⢕⢕⢕⢕⢝⢝⢟⢟⢟⢟⢟⢏⢝⣿⡽⢹⣿⡿⢝⢝⢝⢝⢕⢕⢕⢯⢞⢻⣧⢕⢕⣜⢹⡇⠕⢕⢕⠕⠑⠀⠀⠀⠀⠀⠜⠝⠝⠜⠝⢏⢝⢟⢻⣏⢕⢕⢝⡝⢝⢗⢕⢕⢕⢱⡵⣽⡕⢕⢵⢧⢵⢵⢕⢜⢕⢕⢕⢕⢕⢕⢕⢕⢕⢕⢕⢕⢜⣕⣵⣕⣜⢏⢕⢕⢝⢝⣵⢵⢕⢕⣜⣕⢕⢕⠑⠑⢕⢔⢔⢔⢕⢕⢕⢕⣱⡵⢕⢕⢇⢕⢕⢕⢱⣧⡵⢵⢕⢕⡕⢕⢕⢕⢕⢕⢕⢕⢇⢕⢕⢕⢕⢕⢕⢕⢕⢕⢜⢝⢕⢕⢕⢕⢕⢕⢗⢟⢕⢟⢻⣷⢟⢏⢝⢟⢟⢕⢕⢕⢕⢕⢵⢇⢱⢗⢕⠀</a:t>
            </a:r>
            <a:br/>
            <a:r>
              <a:t>⣿⣿⡯⢕⢜⢕⢕⢕⢕⢕⢕⢕⢕⢕⠑⢕⢕⠕⠕⢑⢕⢕⠔⠐⠁⢕⢕⢕⠀⠄⢕⢕⢑⠑⠑⠁⠁⠀⢀⢄⠔⠀⠐⠑⠁⠁⠀⠀⠀⠀⠀⠁⠑⠑⠑⠑⠑⠕⠕⢕⢕⢕⢕⢕⢕⢕⢕⢕⢕⢕⢕⢕⢕⢕⢝⣱⢕⢕⢳⢕⢗⢗⢕⢕⢕⢕⢕⢕⢕⢕⢕⢕⢕⢗⢇⢕⢕⢕⠁⠀⠑⠑⠀⠀⠀⠀⠀⠀⠀⠀⠀⠀⠀⠀⠁⠁⠜⢕⢞⢕⢕⢕⢜⢇⢕⢕⢕⢕⢷⡕⢜⢝⢕⢜⢝⢕⢕⢕⢕⢕⢕⢕⢕⢕⢕⢕⢕⢕⢕⢕⢇⢕⢕⢕⢕⢕⢕⢕⢕⢕⢕⢕⢕⢕⣼⢿⢏⢝⢕⢕⢔⢁⢑⢅⢕⢕⢕⣕⢕⣗⢕⣕⢕⣕⢕⢕⢕⡕⢗⢕⢜⢝⢟⢱⢵⢵⢧⡕⢕⢄⢄⠕⢔⠄⠁⠕⢕⢕⢕⢱⣵⢕⢕⢕⢕⡕⢕⢕⢕⢕⢕⢕⢕⢕⢗⢕⢕⢱⢇⡕⢕⢗⢕⢕⢕⢗⢕⢕⢜⢝⠀</a:t>
            </a:r>
            <a:br/>
            <a:r>
              <a:t>⢯⣾⢿⣷⣧⢕⢕⢕⢕⢕⢕⢁⢕⢑⠄⠄⠕⢐⢄⢔⢕⢕⢔⢔⢔⢕⢁⢕⠄⠕⠕⠁⢁⢄⢄⢔⢕⢕⠑⠀⠁⠁⠀⠀⠀⠀⠀⠀⠀⠀⠀⠀⠀⠀⠀⠀⠀⠀⠀⠀⠀⠀⠁⠁⠁⠑⠑⠑⠑⠑⠕⠕⠕⠕⠕⠕⠕⢕⢕⢕⡕⢳⣷⣕⣱⣵⣵⣱⣕⣵⢇⢕⢕⢕⢕⢕⢕⢕⢀⠀⠀⠀⠀⠁⠀⠀⠀⠀⠀⠀⠀⠀⠀⠀⠀⠀⠀⠀⠁⠁⠀⠁⠑⠑⢑⢔⢕⢕⠑⠑⠑⠕⠑⠑⠁⠁⠀⠁⠀⠁⠑⠑⠑⠑⠑⠕⢕⢜⢕⢕⢕⢕⢜⢕⢕⢕⢕⢕⢕⢕⢕⢕⢕⢜⢝⢕⢕⢜⢕⢕⢅⢕⠑⠔⢕⠘⠝⠇⠕⠑⠑⠁⠑⠑⠕⠕⠑⠁⢕⢕⠑⠕⠇⢕⢕⢕⢕⢕⢕⡕⢕⢕⢔⠀⠀⠀⠑⠕⢕⢕⢕⢇⢕⢕⢕⢷⢞⢕⢕⢕⢱⢵⢷⢇⢕⢕⢕⢕⢕⢕⢕⢕⢕⢕⢕⢕⢕⢕⢱⢵⠀</a:t>
            </a:r>
            <a:br/>
            <a:r>
              <a:t>⢕⡕⢜⢕⢕⢵⢕⢕⢕⢕⢕⢕⢑⠀⠀⠔⠕⠑⠑⢕⢕⢕⢕⢕⠑⠑⠑⠁⠀⢀⢄⢔⢕⠑⠕⠕⠀⠀⠀⠀⠀⠀⠀⠀⠀⠀⠀⠀⠀⠀⠀⠀⠀⠀⠀⠀⠀⠀⠀⠀⠀⠀⢀⢀⠀⠀⠀⠀⠀⠀⠀⠀⠀⠀⠀⠀⠀⠀⠑⠑⠝⢟⢝⢿⢿⣿⣿⣝⢏⢕⢕⠑⠕⢕⢕⢕⢕⢕⢕⢔⢔⢔⢕⢑⢀⠀⠀⠀⢀⠀⢔⠀⢄⠀⠀⠀⠀⠀⠀⠀⠀⠀⠀⠀⠑⠑⠑⠀⠀⠀⠄⠀⠀⠀⠀⠀⠀⠀⠀⠀⠀⠀⠀⠀⠀⠀⢕⢕⢕⢕⢕⢕⢕⢜⢕⢕⢕⢕⢕⢕⢕⢕⢕⢕⢕⢕⢕⢕⢕⢕⢕⢕⢕⢕⢔⢔⢄⢄⢔⢄⢄⢀⢄⢔⢕⢕⢔⢕⠕⠁⠀⠀⢔⢕⠑⠕⠕⢕⢕⢕⢕⢕⢕⢔⠔⠀⠀⠀⢕⢕⢱⣕⢱⢱⣕⣱⣵⣕⢕⣱⣵⣾⣿⣵⣷⣷⡇⢇⢕⢕⢕⢕⢕⢕⢕⢕⢕⢕⢕⢕⠀</a:t>
            </a:r>
            <a:br/>
            <a:r>
              <a:t>⢜⢧⡵⢕⠑⠁⢅⢅⢅⢕⢕⢕⢕⠀⠀⠀⢄⠔⠔⠑⠑⢄⢄⢄⢕⢄⠀⠀⠀⠐⠑⠁⠀⠀⠀⠀⠀⠀⠀⠀⠀⠀⠀⠀⠀⠀⠀⠀⠀⠀⢀⢀⢀⢀⢀⢁⢅⢅⠕⠕⠕⠕⠕⠕⠀⢀⠀⠀⠀⠀⠀⠀⠀⠀⠀⠀⠀⠀⠀⠀⠀⠀⠁⢁⢕⢜⢕⢕⢑⠁⠁⠀⠀⠀⠁⠑⠑⠑⠑⠑⠕⢕⠕⢕⢕⢕⢔⢔⢕⢕⢕⢔⠀⢕⢕⢕⢄⠀⠀⠀⠀⠀⠀⠀⠀⠀⠀⠀⠀⠀⠀⠀⠀⠀⠀⠀⠀⠀⠀⠀⠀⠀⠀⠀⠀⢕⢑⠑⠕⢕⢕⠑⠕⠑⠁⠑⠁⠁⠁⠀⠁⠁⠑⠕⢕⢕⢕⢕⢕⢕⠕⠕⢕⢕⢕⢕⢕⢕⢕⢕⠕⢕⠕⠕⠕⠕⢑⠔⠀⠀⠀⠀⠀⠁⠀⠀⠀⠀⠁⠑⠁⠀⠀⠀⠀⢀⢀⢔⢕⢕⢕⠕⢕⢕⢜⢏⢹⡿⣿⣟⣿⣿⣿⣿⣿⢏⢕⠕⠑⠁⠑⠕⢕⢕⢕⢕⢕⢕⢕⢕⠀</a:t>
            </a:r>
            <a:br/>
            <a:r>
              <a:t>⠕⢕⢕⢕⢄⢕⠕⠕⠁⠁⠀⠑⠑⠀⠔⠕⠁⠀⠀⠀⢄⢕⢅⠑⢕⢕⢄⠀⠀⠀⠀⠀⠀⠀⠀⠀⠀⢀⢀⢄⠄⠔⠐⠐⠀⠀⠀⠀⠀⠀⠀⠀⠁⠁⢕⠑⠔⠀⠀⠀⠀⠀⠀⠀⠀⠀⠀⠀⠀⠀⠀⠀⠀⠀⠀⠀⠀⠀⠀⠀⠀⠀⠀⠀⠀⠀⠁⠁⠁⠁⠁⠀⠀⠀⠀⠀⠀⠀⠄⠀⠀⠀⠀⠁⠁⠕⠕⢕⢕⢕⢕⢕⢕⢕⢕⢕⢕⢔⢔⢄⠀⠀⠀⠀⠀⠀⠀⠀⠀⢀⠀⠀⠀⠀⠀⠀⠀⠀⠀⠀⠀⠀⠀⠀⠀⠀⠑⢕⠐⠑⠁⢀⢀⠀⠀⠀⠀⠀⠀⠀⠀⠀⠀⠀⠀⠁⢕⢕⠑⠀⠀⢀⢀⠀⠀⠀⠑⠕⠑⠔⢕⢔⠄⠄⠀⠀⢅⢅⠁⠀⠀⠀⠀⠀⠀⠀⠀⠀⠀⠀⠀⠑⢕⡕⢕⢕⢕⢕⢕⢅⢄⡕⢕⢕⠕⢕⢕⢕⢎⢝⢿⢏⢟⢿⢗⢇⢕⠀⠀⠄⢄⢀⢁⠑⢕⢕⢕⢕⢕⢕⠀</a:t>
            </a:r>
            <a:br/>
            <a:r>
              <a:t>⠀⠁⠁⠀⠀⠀⠀⠀⠀⠀⠀⠀⠀⢀⠀⠀⠀⠀⢀⢀⢁⢕⢔⠀⠀⠁⢕⠀⠀⠀⠀⠀⠀⠀⠀⠀⢔⠕⠁⠀⠀⠀⠀⠀⠀⠀⢄⠄⢔⢔⢄⢄⢔⢔⢕⢕⢔⠀⢀⠀⠀⠀⠀⠀⠀⠀⠀⠀⠀⠀⠀⠀⠀⠀⠀⠀⠀⠀⠀⠀⠀⠀⠀⠀⠀⠀⠀⠀⠀⠀⠀⠀⠀⠀⠀⠀⠀⠀⠀⠀⠀⠀⠀⠀⠀⠀⠀⠀⠑⠑⠑⠕⠐⠐⢁⢑⠑⠕⢕⢕⢔⠔⠄⢄⢀⢀⢀⠀⠀⠑⠑⢐⢀⠀⠀⠀⠄⢄⠀⠀⠀⠀⠀⠀⠀⠀⠀⠁⠀⠅⠀⠀⠁⠀⠀⠄⠀⠀⠀⠀⠀⠀⠀⢀⠀⠀⠀⠑⢀⠀⠀⠀⠁⠀⠀⠀⠀⠀⠀⠀⠁⢕⢀⢀⢄⢔⢔⢁⢄⢄⢔⢕⢀⠁⠀⠀⠀⠀⠀⠀⠀⢀⢕⢕⢕⢕⢕⢕⢕⢕⢕⢕⠕⢁⠀⠁⠕⢕⢕⢕⢕⢕⢕⢕⢑⢁⢕⢅⢄⢕⢕⢕⢕⢕⢕⢕⢕⢕⢕⢕⠀</a:t>
            </a:r>
            <a:br/>
            <a:r>
              <a:t>⢕⠀⠁⠁⢀⢀⠀⠀⠀⠀⠀⠀⠀⠁⠔⠀⠀⠀⠑⠐⠁⠁⠑⢀⢄⢄⠕⠀⠀⠀⠀⠀⠀⠀⠀⢄⠑⠀⠀⠀⠀⠀⠀⠀⠀⢀⢕⢑⢕⢕⢕⢕⠕⠑⠕⠁⠀⠀⠀⠀⠀⠀⠐⠄⢀⠀⠀⠀⠀⠀⠀⠀⠀⠀⠀⠀⠀⠀⠀⠀⠀⠀⠀⠀⠀⠀⠀⠀⠀⠀⠀⠀⠀⠀⠀⠀⠀⠀⠀⠀⠀⠀⠀⠀⢀⢀⠄⢀⠀⠀⠀⠀⠀⠀⠀⠀⠁⠁⠕⠕⠕⠕⢕⢕⢕⢕⢀⢀⢑⢕⢕⢕⢕⢀⢀⢀⢀⢔⢔⠀⠀⠀⠀⠀⠀⠀⠀⠀⠀⠀⠄⢅⢕⢔⠀⢄⢀⢀⢀⠀⠀⠀⠀⠁⠁⠁⠕⠔⢅⢄⠀⢀⢀⢀⠀⠀⠀⢀⢐⢔⢔⢕⢕⢕⢕⢕⢕⢕⢕⢕⢕⢕⢕⢕⢕⢄⢔⢔⢄⢄⢔⢕⢕⢕⡕⢕⢕⢕⢕⢕⢕⢕⢔⢕⢔⢕⢕⢕⢕⢕⢕⢕⢕⢕⢕⢕⢕⢕⢕⢕⢕⢕⢕⢕⢕⢕⢕⢕⢕⢕⠀</a:t>
            </a:r>
            <a:br/>
            <a:r>
              <a:t>⢕⢕⢕⢕⠕⠁⠀⠀⠄⠀⠀⠀⠀⠀⠀⠀⠀⠀⠀⠀⢄⢄⠀⠑⠑⠁⠀⠀⠀⠀⠀⠀⠀⠀⠀⠁⠀⠀⠀⠀⠀⠀⠀⠀⠐⢕⢕⢕⢕⠐⠀⠀⠀⠀⠀⠀⠀⠀⠀⠀⠀⠀⠀⠀⠀⠁⠐⠄⢀⠀⠀⠀⠀⠀⠀⠀⠀⠀⠀⠀⠀⠀⠀⠀⠀⠀⠀⠀⠀⠀⠀⠀⠀⠀⠀⠀⠀⠀⠀⠀⠀⠀⠀⠐⢑⠁⢔⢕⢑⢔⢄⢄⢄⢄⢄⢀⠀⠄⠕⠔⠀⠀⠀⠀⠁⠀⠀⠀⠑⠑⠕⢕⢕⠕⢕⢕⢕⢕⢕⢄⢔⢔⢔⢔⢔⢔⢕⢕⢔⢔⢔⢑⠀⠁⠅⠕⢕⢕⢕⢕⢕⢕⢕⢕⢕⢕⢔⢔⢔⢔⢔⢔⢕⢕⢕⢕⢕⢅⢅⢕⢅⢕⢕⢕⢕⢕⢕⢕⢕⢕⢕⢕⢕⢕⢕⠑⠕⠕⠕⢕⢕⢕⢕⢕⢕⢕⢕⢕⢕⢕⢕⢕⢕⡕⢕⢕⢕⢕⢕⢕⢕⢕⢕⢕⢕⢕⢕⢕⢕⢕⢕⢕⢕⢕⢕⢕⢕⢕⠁⢀⠀</a:t>
            </a:r>
            <a:br/>
            <a:r>
              <a:t>⢀⢀⢀⢁⠀⠀⠀⠀⠀⠀⠀⠀⠀⠀⠀⠀⠀⠀⠀⠀⠑⠕⠑⠀⠀⠀⠀⠀⠀⠀⠀⠀⠀⠀⠀⠀⠀⠀⠀⠀⠀⠀⠀⠀⠀⠀⠁⠁⠁⠀⠀⠀⠁⠀⠀⠀⠀⠀⠀⠀⠄⠀⠀⠀⠀⠀⠀⠀⠁⠀⠀⠀⠀⠀⠀⠀⠀⠀⠀⠀⠀⠀⠀⠀⠀⠀⠀⠀⠀⠀⠀⠀⠀⠀⠀⠀⠀⠀⠀⠐⠐⠔⠄⠁⠐⠀⢀⠁⠄⢔⠕⢕⢕⢁⠑⢁⠑⠀⠀⠀⠀⠀⠀⠀⠀⠀⠀⠀⠀⠀⠀⠑⢕⠀⠕⢕⢕⢕⢕⢕⢕⢕⢕⢕⢔⢕⢕⢕⢕⢕⢕⢕⢕⢕⢕⢕⢕⢕⢕⢕⢕⢕⢕⢕⢕⢕⢕⢕⡕⢕⢕⢕⠕⢕⢕⢕⢕⢕⢕⢕⢕⢕⢕⢕⢕⢕⢕⢕⢕⢁⢕⢕⢕⢕⠕⢕⠐⠀⠁⢁⢕⢕⢕⢕⢕⢕⢕⠕⠄⢕⢕⢕⢕⢕⢕⢕⢕⢕⠕⠑⠅⠁⢕⠁⠑⠑⠑⠅⠕⢕⠀⠁⠕⠑⠑⠑⠕⠑⠁⠁⠀</a:t>
            </a:r>
            <a:br/>
            <a:r>
              <a:t>⠑⠑⠀⠁⢄⢄⢀⠀⠀⠀⠀⠀⠀⠀⠀⠀⠀⠀⠀⠀⠀⠀⠀⠀⠀⠀⠀⠀⠀⠀⠀⠀⠀⠀⠀⠀⠀⠀⠀⠀⠀⠀⠀⠀⠀⠀⠀⠀⠀⠀⠀⠀⠀⠀⠀⠀⠀⠀⠀⠀⠀⠀⠀⠀⠀⠀⠀⠀⠀⠔⢀⠀⠀⠀⠀⠀⠀⠀⠀⠀⠀⠀⠀⠀⠀⠀⠀⠀⠀⠀⠀⠀⠀⠀⠀⠀⠀⠀⠀⠀⠄⢀⠀⠁⠄⠀⠀⠀⠀⠀⢀⢕⢕⢕⢕⢕⢔⠔⠀⠀⠀⠀⠀⠀⠀⠀⠀⠀⠀⠀⠀⠀⠑⠐⢀⠁⠕⢕⢕⢕⢕⢕⢕⢕⢕⢕⢕⢕⢕⢕⢕⢕⢕⢕⢕⢕⢕⢕⢕⢕⢕⢕⢕⢕⢕⢕⢕⢕⢕⢕⢕⢕⢕⢕⢕⢕⢕⢕⢕⢕⢕⢕⢕⢕⢕⢕⢑⢑⢑⢕⢕⢕⢕⢕⢕⢕⢔⢄⢀⢕⠑⠀⠀⢕⢕⢕⢕⢕⠀⢔⢕⢕⢕⢕⢕⢕⢕⢕⢔⢐⠀⢀⢕⢕⢕⢄⢄⠀⠀⢑⢐⢐⢔⢄⢔⢔⢕⢑⢁⠑⠀</a:t>
            </a:r>
            <a:br/>
            <a:r>
              <a:t>⠀⠀⠀⠀⠕⢕⢕⢔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⠐⢄⠄⢀⠀⢕⢅⠕⢀⢕⢕⢑⢕⢑⢔⠀⠀⠀⠀⠀⠀⠀⠀⠀⠀⠀⠕⢔⢀⢑⢕⢕⢕⢕⢕⢕⢕⢕⢕⢕⢕⢕⢕⢅⠁⠑⠕⠕⠑⠑⠕⠕⠕⠕⠕⠕⢅⢕⢕⢕⢕⢵⢵⢕⢕⢕⢕⣕⣕⣕⡕⢕⢕⢕⢕⢕⢕⢕⢕⢕⢕⢕⢕⠕⠕⠕⠕⠕⠕⠑⠑⠑⠁⠁⠁⠁⠑⠀⠄⠁⠑⠑⠑⢀⢀⠁⠑⠑⠕⠕⠕⠕⠕⠑⠁⠁⢕⢕⢕⢕⢕⢕⢕⢕⢕⢕⢕⢕⢕⢕⠑⠑⢕⠑⢑⠀</a:t>
            </a:r>
            <a:br/>
            <a:r>
              <a:t>⠀⠀⢀⠀⠀⠕⢕⢕⢕⢔⠀⠀⠀⠀⠀⠀⠀⠀⠀⠀⠀⠀⠀⠀⠀⠀⠀⠀⠀⠀⠀⠀⠀⠀⠀⠀⠀⠀⠀⠀⠀⠀⠀⠀⠀⠀⠀⠀⠀⠀⠀⠀⠀⠀⠀⠀⠀⠀⠀⠀⠀⠀⠀⠀⠀⠀⠀⠀⠀⠀⠄⠀⠀⠑⢕⠄⠀⠀⠀⠀⠀⠀⠀⠀⠀⠀⠀⠀⠀⠀⠀⠀⠀⠀⠀⠀⠀⠀⠀⠀⠀⠀⠀⠀⠀⠀⠕⢄⢕⢀⢀⢅⢔⢕⠁⠑⠕⢑⢕⢕⢔⠄⢀⠀⠀⠀⠀⠀⠀⠀⢔⢔⢑⠁⠁⠑⠕⢕⢕⢕⢕⢕⢕⢕⢕⢕⢕⢕⢕⢕⢕⢕⢔⠔⠄⠀⠀⠀⠀⠀⠀⠀⠀⠁⠑⢕⢕⢕⢕⢕⢕⢜⢝⣱⣵⣼⣵⣕⣕⣕⢕⢕⢕⢝⢕⢕⢕⢕⢔⢄⢀⠀⠀⠀⠀⢀⢄⢀⢄⢄⢀⢀⢀⠀⠀⠐⠑⢁⢄⢄⢄⢄⢄⢔⢔⢔⢄⢄⢄⢔⢕⢕⢕⢕⢕⢕⢑⠑⠁⠀⠀⠁⠁⢑⢀⠀⠀⠀⠕⢕⠀</a:t>
            </a:r>
            <a:br/>
            <a:r>
              <a:t>⠀⠀⠀⠀⠀⠀⠀⠑⢕⢕⢔⠀⠀⠀⠀⠀⠀⢀⢀⠀⠀⠀⠀⠀⠀⠀⠀⠀⠀⠀⠀⠀⠀⠀⠀⠀⠀⢀⠀⠀⠀⠀⠀⠀⠀⠀⠀⠀⠀⠀⠀⠀⠀⠀⠀⠀⠀⠀⠀⠀⠀⠀⠀⠀⠀⠀⠀⠀⠀⠀⠀⠀⠀⠁⠑⠑⠕⠀⠀⢔⢄⢄⢀⢀⠀⠀⠀⠀⠀⠀⠀⠀⠀⠀⠀⠀⠀⠀⠀⠀⠀⢀⠀⠀⠀⠀⠀⠀⠁⠕⢕⢕⢕⢕⢕⢄⢀⠁⢑⠕⠄⢁⠁⠐⠀⠀⠀⠀⠀⠀⠁⠁⠀⠀⠀⠀⠀⠀⠑⢕⢕⢕⢕⢕⠕⠕⠕⠕⠕⠕⠕⠕⠕⠕⠕⠕⢄⢄⢄⢄⠀⠀⠀⠀⠀⠐⠐⠐⠕⠕⠕⠕⢕⢜⢹⢟⢻⢿⢟⣗⣜⢝⢟⢕⢽⢿⢟⡗⢕⢕⢕⢕⢕⢕⢕⢕⣕⣕⢕⢕⢕⢕⢑⢕⢔⢕⢕⢕⢑⢑⠑⢁⢕⢕⢕⢔⢕⢕⢕⢕⢕⢕⢕⢕⢕⢕⢕⢄⢄⢔⢕⢀⢐⠀⠀⠀⠀⠀⠐⠁⠀</a:t>
            </a:r>
            <a:br/>
            <a:r>
              <a:t>⠀⠀⠀⠀⠀⠀⠀⠀⠀⠑⠑⠀⠀⠀⠀⠀⠑⢕⠀⠀⠀⠀⠀⠀⠀⠀⠀⠀⠀⠀⠀⠀⠀⢀⠀⠀⠁⠀⠀⠀⠀⠀⠀⠀⠀⠀⠀⠀⠀⠀⠀⠀⠀⠀⠀⠀⠀⠀⠀⠀⠀⠀⠀⠀⠀⠀⠀⠀⠁⠀⠀⠀⠀⠀⠀⠀⠀⠀⠀⠀⠀⠀⠁⠁⠁⠀⠀⠀⠀⠀⠀⠀⠀⠁⠑⠐⠀⠀⠀⠑⠑⠕⠕⠄⠄⢀⠀⠀⠀⠀⠄⠑⢕⢕⢕⢕⢑⠕⠔⠁⠀⠀⠀⠀⠀⠀⠀⠀⠀⠀⠀⠀⠀⠀⠀⠀⠀⠀⠀⢀⠑⢕⢕⢕⢕⢕⢕⢔⢔⠄⠀⠀⠀⠐⠔⠔⠕⠑⠑⠑⠁⠁⠁⠀⠀⠀⠀⠀⠀⠀⠀⠀⠀⠁⠑⠑⠑⠑⠘⢘⢕⢕⢕⢕⢕⢕⢕⢕⢝⢕⢗⢗⢗⢞⢗⢞⢟⢏⢝⠜⠑⠅⠕⢕⢕⢕⢕⢕⢕⢕⢕⢕⢑⢁⢕⢕⢕⢕⢄⢕⢕⢕⢕⢕⢕⢕⢕⢕⠕⢕⢑⢕⠑⠀⠑⠄⠄⠀⠀⠀⠀</a:t>
            </a:r>
            <a:br/>
            <a:r>
              <a:t>⠀⠀⠀⠀⠀⠀⠀⠀⠀⠀⠀⠀⠀⠀⠀⠀⠀⠀⠀⠀⢀⠀⢀⠀⠀⠀⠐⠐⠀⠀⠀⠀⠀⠀⠀⠀⠀⠀⠀⠀⠀⠀⠀⠄⠀⠀⠀⠀⠀⠀⠀⠀⠀⠀⠀⠀⢀⠀⠀⠀⠀⠀⠀⠀⠀⠀⠀⠀⠀⠀⠀⠀⠀⠀⠀⠀⠀⠀⠀⠀⠀⠀⠀⠀⠀⠀⠀⠀⠀⠀⠀⠀⠀⠀⠀⠀⠀⠀⠀⠀⠀⠀⠀⠀⠀⠀⠀⠀⠐⠄⠀⠀⠀⠀⠁⠁⠑⠑⠔⠄⠀⠀⠀⠀⠀⠀⠀⠀⠀⠀⠀⠀⠀⠀⠀⠀⠀⠀⢄⠁⢔⢕⢕⢕⢕⢕⢕⢕⢕⢔⠀⠀⠀⠀⠀⠀⠀⠀⠀⠀⠀⠀⠀⠀⠀⠀⠀⠀⠀⠀⠀⠀⠀⠀⠀⠀⠀⢀⢔⢕⢕⢕⢁⢕⡕⢕⡕⢕⢕⢕⢕⢕⢕⢕⢑⢁⠁⠁⠀⠀⠀⠀⠀⠕⠑⠕⠑⠑⠑⠕⠕⢕⢅⢄⢕⠕⠕⢕⢕⢕⢕⢁⢕⢕⢕⢕⢕⢕⠑⢐⠐⠀⠀⠀⠀⠀⢀⢀⢐⢕⠀</a:t>
            </a:r>
            <a:br/>
            <a:r>
              <a:t>⠀⠀⠀⠀⠀⠀⠀⠀⠀⠀⠀⠀⠀⠀⠀⠀⠀⠀⠀⠀⠀⠁⠁⠀⠀⠀⠀⠀⠀⠀⠀⠀⠀⠀⠀⠀⠀⠀⠀⠀⠀⠀⠐⠀⠀⠀⠀⠀⠀⠀⠁⠀⠀⠀⠀⠀⠀⠀⠀⠀⠀⠀⠀⠀⠀⠄⠀⠀⠀⠀⠀⠀⠀⠀⠀⠐⠀⠀⢀⠀⠀⠀⠀⠀⠀⠀⠀⠀⠀⠀⠀⠀⠀⠀⠀⠀⠀⠀⠀⢀⠀⠀⠀⠀⠀⠀⠀⠀⠀⠀⠀⠀⠀⠀⠀⠀⢀⠀⠀⠀⠀⠀⠀⠀⠀⠀⠀⠀⠀⠀⠀⠀⠀⠀⠀⠀⠀⠀⠁⠁⠑⢔⠑⠅⠕⠕⢕⢑⢑⠁⠀⠀⠀⠀⠀⠀⠀⠀⠀⠀⠀⢄⢄⢅⢔⢄⢄⢔⢔⢔⢔⠐⠐⢔⢔⢔⣕⣕⡵⢵⢵⢵⢕⢕⢕⢕⢕⢕⢕⠅⠑⠕⢔⠄⠄⠕⠁⠄⠀⠀⠀⠀⠄⠄⠀⢀⠀⠀⠀⠀⠀⠐⠑⠕⢕⢕⢕⢕⢕⢕⢕⢕⢕⢕⠁⠁⠑⠁⠀⠐⠀⠀⠄⠔⢕⢕⢕⢕⢕⢕⠀</a:t>
            </a:r>
            <a:br/>
            <a:r>
              <a:t>⠀⠀⠀⠀⠀⠀⠀⠀⠀⠀⠀⠀⠀⠀⠀⠀⠀⠐⠁⠀⠀⠀⠀⠀⠀⠀⠀⠀⠀⠀⠀⠀⠀⠀⠀⠀⠀⠀⠀⢄⢔⣔⢕⢀⢀⠀⠄⢄⢔⢔⠀⠀⠀⠀⠀⠀⠀⠀⠀⠀⠀⠀⠀⠀⠀⠀⠀⠀⠀⠀⠀⠀⠀⠀⠀⠀⠀⠀⠀⠀⠀⠀⠁⠁⠀⠀⠀⠀⠀⠀⠀⠀⠀⠀⠀⠀⠀⠀⠀⠀⢔⠐⢀⢀⠀⠀⠀⠀⠀⠀⠀⠀⠀⠀⠀⠀⠀⠀⠀⢀⠀⠀⠀⠀⠀⠀⠀⠀⠀⠀⠀⠀⠀⠀⠀⠀⠀⠀⠁⠀⠀⠀⠀⠀⠀⠀⠀⠀⠀⠀⠀⠀⠀⠀⠀⠀⠀⠀⠀⠀⢔⢗⢳⢗⡷⢣⡗⢕⢕⢕⢄⢔⣴⡵⢵⢵⢺⢿⢗⢗⢗⢳⢏⢕⣕⢕⢕⢕⢔⣔⢔⢐⢄⠁⠔⠀⠀⠀⠀⠀⠀⠀⠀⠀⠀⠔⠕⢕⢔⢄⢄⢄⢄⢔⢔⠕⠕⠕⠕⠕⠁⠕⠕⠕⠄⠀⠀⠀⠀⠀⢕⢕⢐⢐⠑⠑⠅⠑⠑⠕⠀</a:t>
            </a:r>
            <a:br/>
            <a:r>
              <a:t>⠀⠔⠔⠐⠀⠁⠐⠀⠀⠀⠀⠀⠀⠀⠀⠀⠀⠀⠀⠀⠀⠀⠀⠀⢀⠀⠀⠀⠀⠀⠀⠀⠀⠀⠀⠀⠀⠀⢄⢕⢕⢵⠕⢕⢇⢱⢕⠕⠀⠀⠀⠀⠀⠀⠀⠀⠀⠀⠀⠀⠀⠀⠀⠀⠀⠀⠀⠀⠀⠀⠀⠀⠀⠀⠀⠀⠀⠀⠀⠀⠀⠀⠀⠀⠀⠀⠀⠀⠀⠀⠀⠀⠀⠀⠀⠀⠀⠀⠀⠀⠀⠀⠀⠀⠀⠀⠀⢀⢀⢀⠀⠀⠀⠀⠀⠀⠀⠐⠄⠀⢀⢀⠀⠀⠀⠀⠀⠀⠀⠀⠀⠀⠀⠀⠀⠀⠀⠀⠀⠀⠀⠀⠀⠀⠀⠀⠀⠀⠀⠀⠀⠀⠀⠀⠀⢀⢀⢔⢔⢕⢕⢕⠕⠕⠕⠕⠍⠁⠑⠁⠁⠁⠕⢑⢑⢁⢁⢑⠕⢁⠑⠕⢕⠕⢜⢕⢕⢵⢕⢅⢕⢕⠁⠁⠀⠀⠀⠀⠀⠀⠀⠀⠀⠀⠀⠀⠀⠀⢔⢕⢔⠔⠀⠐⠁⠀⠀⠀⠀⠀⠀⠀⠀⠀⠀⠀⠀⠀⠀⠀⠀⢕⢕⢕⢕⢅⢔⢀⢄⢔⠀</a:t>
            </a:r>
            <a:br/>
            <a:r>
              <a:t>⢔⣔⢄⢀⠀⠀⠁⠀⠀⠀⠀⠀⠀⠁⠀⠀⠀⠀⠀⠀⠀⠀⠀⠀⠀⠀⠀⠀⠀⠀⠀⠀⠀⠀⠀⢀⢄⠔⠁⠀⠀⠁⢕⢄⠕⢕⢕⠕⠀⠀⠀⠀⠀⠀⠀⠀⠀⠀⠀⠀⠀⠀⠀⠀⠀⠀⠀⠀⠀⠀⣀⣀⣀⣀⣀⣀⣀⣀⣀⣀⣀⣀⣀⣀⣀⣀⣀⣀⣀⣀⣀⣀⣀⣀⣀⣀⣀⣀⣀⣄⣕⣁⣀⣀⣄⣕⣔⣄⣕⣕⣔⣄⣀⣐⣀⣀⣀⣀⣀⣀⣀⣀⣁⣑⣔⣔⣔⣀⣀⣀⣀⣐⣐⣐⣐⣀⣀⣀⣀⣀⣀⣀⡀⠀⠀⠀⠀⠀⠀⠄⠀⠀⢐⢕⢕⢔⢕⢕⢕⢕⢕⢱⢵⢕⠀⠀⠐⠐⢀⢑⢑⢕⢕⢕⢕⢱⢕⢕⢕⢕⢕⢐⢅⠐⠐⠁⠁⠕⢕⢔⢄⢁⢀⠐⠐⢀⠀⠄⠄⠀⠀⠀⠀⠀⠀⠀⠀⠀⠁⠁⠀⠀⠐⠀⠀⠀⠀⠀⠀⠀⠀⠀⠀⢀⢀⢀⢄⢄⢄⢄⢕⢕⠁⠁⠁⢁⢁⠑⠕⠜⠀</a:t>
            </a:r>
            <a:br/>
            <a:r>
              <a:t>⣹⢻⢏⡕⢔⡄⠀⠀⠀⠀⠀⠀⠀⠀⠀⠀⠀⠀⠀⠀⠀⠀⠀⠀⠀⠀⠀⠀⠀⠀⠀⠀⠀⠀⠁⠀⠀⠀⠀⠀⠀⠀⠀⢀⢀⡱⢕⢄⠀⠀⠀⠀⠀⠀⠀⠀⠀⠀⠀⠀⠀⠄⠄⠀⠀⠀⠀⠁⠑⢁⣿⣿⣿⣿⣿⣿⣿⣿⣿⣿⣿⣿⣿⣿⣿⣿⣿⣿⣿⣿⣿⣿⣿⣿⣿⣿⣿⣿⣿⣿⣿⣿⣿⣿⣿⣿⣿⣿⣿⣿⣿⣿⣿⣿⣿⣿⣿⣿⣿⣿⣿⣿⣿⣿⣿⣿⣿⣿⣿⣿⣿⣿⣿⣿⣿⣿⣿⣿⣿⣿⣿⣿⡇⢀⢀⢕⢁⠀⠀⠀⠀⢄⢕⢕⢿⣕⢕⢕⢕⢕⢕⢕⢕⢕⡄⢀⠀⠀⢁⢁⢅⢕⢕⢕⢕⢕⢃⠑⠕⢕⢕⢕⢕⢕⢔⠀⠀⠀⠀⠀⠁⠁⠑⠐⠀⠀⠑⠐⠀⠀⠀⠀⠀⠀⠀⠀⠀⠀⠀⠀⠐⠐⠔⠕⠐⠀⠄⠄⢄⢄⢔⢔⢕⢕⢕⠕⢕⠕⠐⠀⠀⠀⠀⠀⠀⠀⢄⢄⢄⢄⠀</a:t>
            </a:r>
            <a:br/>
            <a:r>
              <a:t>⢿⡷⢷⢧⣼⣽⣇⢄⢄⢀⠀⠀⠀⠀⠀⠀⠀⠀⠀⠀⠀⠀⠀⠀⠀⠀⠀⠀⠀⠀⠀⠀⠀⠀⠀⠀⠀⠀⠀⠀⠄⢔⢕⢕⡕⢕⠁⠀⠀⠀⠀⠀⠀⠀⠀⠀⠀⠀⠑⠑⠀⠀⠀⠀⠀⠀⠀⠄⠀⠀⣿⣿⣿⣿⣷⢗⣔⣗⣔⢳⢟⢱⣽⢝⣽⣿⢇⢵⢵⢵⠅⢵⢵⢵⢸⣿⣿⣿⣿⠿⢟⢛⡛⠻⢿⣿⣿⣏⣍⣍⣍⡍⢍⣍⣝⣝⣝⣿⣿⡿⢁⣛⡛⢻⡇⢸⣝⣻⣿⢏⣿⢸⣿⠇⠼⠿⠿⠿⢿⣿⣿⣿⡇⢕⢕⣕⡅⢄⢔⢔⢕⡕⢕⢄⢕⣝⣽⣕⡱⢵⢵⢕⠕⢕⢕⢕⠕⢕⠑⢇⢕⢕⢕⢗⢱⢕⢕⢄⠁⠑⠓⢳⢇⢕⢕⢔⢀⢀⢀⢁⢔⢔⢔⠀⠀⠀⠀⠐⠔⢔⠀⠀⢄⠀⠀⠀⠀⠀⠀⠀⠀⠀⠀⠀⠀⠀⠐⠀⢀⠄⢄⠁⠁⢀⢀⠀⠀⠀⠀⠀⠀⠀⠀⠀⢀⢔⢕⢕⢕⢵⠀</a:t>
            </a:r>
            <a:br/>
            <a:r>
              <a:t>⣷⣿⣷⣷⣷⣿⣿⢗⢕⢜⣇⢐⠀⠀⠀⠀⠀⠀⠀⠀⠀⠀⠀⠀⠀⠀⠀⠀⠀⠀⠀⠀⠀⠀⢀⢀⠀⠄⢐⣕⢵⢗⢕⢕⢕⠁⠀⠀⠀⠀⠀⠀⠀⠀⠀⠀⠀⠀⠀⠀⠀⠀⠀⠀⠀⠀⠀⠠⢵⢔⣿⣿⣿⣿⣷⣇⣔⣆⢟⣸⣟⣃⣅⡚⢿⣿⢕⠖⠖⠖⠀⠖⠖⠖⢸⣿⣿⢏⣵⣾⡿⢱⣿⣿⣧⡜⢿⣿⣿⣿⣿⡇⢸⣿⣿⣿⣿⣿⢟⡱⣯⡝⢃⣵⡅⠕⣵⣵⣿⢅⣆⢰⡎⣱⢇⣼⠇⡇⢸⣿⣿⣿⡇⠁⠁⠃⠑⠑⢕⢱⠕⠝⠝⢝⠑⠘⠟⠟⠑⢕⠕⠀⠐⠑⠑⠁⢀⠀⢀⢄⢕⢕⢕⢕⢇⢑⠑⢕⢅⢀⠀⠀⠀⠀⠀⠁⠑⠐⠕⠁⠀⠀⠀⠀⠀⠀⠀⠀⢀⢄⢄⢀⢀⠀⠀⠀⠀⠀⠀⠀⠀⠀⠀⠀⠀⠀⠀⠀⢀⢀⢀⢀⢕⢑⣅⡄⢀⠀⠀⢄⢔⢔⢐⢀⢑⠕⢕⢜⢕⢕⠀</a:t>
            </a:r>
            <a:br/>
            <a:r>
              <a:t>⡵⣷⣷⣕⡽⢽⢝⣕⢵⢇⠝⠙⢗⣇⢔⢀⢄⢀⡀⢀⢄⢄⢀⠀⠀⠀⠀⠀⠀⠀⠀⠀⠀⠀⠀⠀⠀⢔⣼⣿⣷⢕⢕⢕⢀⠀⢀⢀⢀⠀⠀⠀⠀⠀⠀⠀⠀⠀⠀⠀⠀⠀⠀⠀⠀⠀⠀⠀⠀⠀⣿⣿⣿⣿⣿⡇⢐⣒⣒⠀⣒⣒⣒⣳⣿⣿⣛⣛⠀⣛⣛⣛⢑⣛⣛⣿⡇⢸⣿⣿⢇⣸⣿⣿⣿⡇⢸⣿⣴⣴⣴⢔⡀⢴⣴⣴⣵⣿⣿⡷⠜⣡⣾⠟⣡⣧⡘⢿⣿⠿⠗⢘⣹⡟⣱⡟⢱⡇⢸⣿⣿⣿⡇⠀⠀⠀⠀⠀⠀⠀⠀⠀⠁⠀⠀⠀⠀⠀⠀⠀⠀⠀⠕⢕⢄⢄⢀⢁⢑⢕⢕⢕⢕⢕⢄⢕⢔⢔⢕⢕⢕⢄⢄⢀⠀⠀⠀⠀⠀⠀⠀⠀⠀⠀⠀⠀⠀⠀⠑⠑⢕⢕⢕⢕⢔⢔⢀⠀⠀⠁⠀⠀⠀⠀⠀⢀⢔⢕⣕⣱⡵⢵⢵⢼⡗⢝⢕⢔⢔⢕⢕⠑⠑⠁⠀⠐⠗⢕⢜⣝⠀</a:t>
            </a:r>
            <a:br/>
            <a:r>
              <a:t>⢕⣗⣧⣼⣕⣵⣝⡟⢗⢕⢴⣵⡕⢜⠝⢟⢟⢻⢿⣿⣗⢗⢷⢶⢶⡦⢴⢴⡕⢷⢧⣔⣄⡰⡕⢕⢗⢟⣟⣟⣳⣽⣵⡵⢕⣕⢕⢕⢕⣕⢕⢔⢔⢄⢄⢄⠄⠄⢔⠔⠐⠐⠐⠁⠁⠅⠀⠀⠀⢀⣿⣿⣿⣿⣿⣇⣐⣒⣒⡀⣒⢒⣒⡚⣿⣏⣍⣍⠄⣍⣍⡍⢅⣍⣍⣹⣇⠸⠿⢏⣰⣿⣿⡿⠟⣡⣿⣿⣿⡿⢋⣴⣷⣅⢻⢿⣿⣿⣧⠴⣾⢟⣴⡞⢻⣿⡛⢦⣾⣷⣿⢸⢏⣴⡟⢡⣿⡇⢸⣿⣿⣿⡇⠀⠀⠀⠀⠀⠀⠀⠀⠀⠀⠀⠀⠀⠀⠀⠀⠀⢀⢄⢕⢕⢝⠎⠟⢇⢱⢕⡕⣸⣱⢕⢕⣱⢇⢕⢕⢕⡕⢕⢕⢔⠀⠀⠀⠀⠀⠀⠀⠀⠀⢀⠀⠀⠀⠀⠀⢀⢕⡕⢕⢱⢕⢱⢕⢕⢕⢕⢕⢕⡱⢕⢎⢕⢕⢜⠝⢕⢗⢳⢾⢕⣕⡱⢱⢵⢕⢕⢕⢕⢔⢔⢔⢄⠁⢕⡇⢕⠀</a:t>
            </a:r>
            <a:br/>
            <a:r>
              <a:t>⣄⢁⢝⣿⣿⣿⣿⣿⣳⣵⢼⣝⣝⢫⢕⢗⢳⡕⠑⢜⠋⠝⠑⠕⠕⢜⢟⢟⣿⢇⢷⢧⣵⢵⢵⢞⣵⣽⡵⣷⢞⢟⢿⢿⢾⣷⣿⢝⢟⢿⢧⣕⣱⣵⢕⢱⣵⣔⢄⢄⢔⢔⢔⢕⢀⢄⢄⢄⢔⢔⣿⣿⣿⣿⣟⣱⣿⣇⣽⣧⣽⣗⣛⣡⣿⣟⣩⣵⣷⣿⣿⣿⣷⣥⣝⣿⣿⣷⣷⣿⣿⣧⣵⣴⣾⣿⣿⣝⣥⣴⣿⣿⣿⣿⣷⣦⣌⣽⣏⣵⣿⣇⣹⣿⣅⣿⣷⣨⣿⣿⣿⣸⣿⣯⣴⣏⣙⣡⣾⣿⣿⣿⡇⠀⠀⠀⠀⠀⠀⠀⠀⠀⠀⠀⠀⠀⠀⠀⠀⠀⠀⠁⠁⢕⢁⢀⢄⠔⢕⢜⢟⢕⢕⢝⢟⢿⢷⢇⢜⢕⢹⣎⣝⣕⡕⢔⢀⢔⠔⢄⠀⠀⠁⠀⠀⠀⠁⠀⠑⠘⠁⠈⠛⢿⣧⡕⢕⢕⢕⢜⢝⢝⢕⢜⢕⢕⢕⢕⢄⢄⠄⢑⠕⠑⠝⠑⠀⠁⠁⠁⠑⠑⠕⢜⠑⠁⠀⢜⢕⢕⠀</a:t>
            </a:r>
            <a:br/>
            <a:r>
              <a:t>⠑⠝⢝⢟⢗⢟⢻⢿⢻⢏⢟⢟⢟⣿⣿⣟⣱⢕⢇⢔⢔⢔⢔⢀⠀⠐⢑⢑⢑⢅⢑⢜⢕⡱⢝⣽⢹⡟⢕⢹⣻⣿⣿⡾⢽⢝⢱⣵⡵⢵⢺⢿⢿⢟⢕⢕⣼⣧⢕⢕⢕⢕⡕⢕⢕⢕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⢑⢁⢀⢀⢕⢕⣵⡕⢞⡻⢏⢕⢇⢕⢕⢗⢝⢝⢵⢫⢝⡳⢗⢇⢀⢀⠀⠀⢀⢀⠀⠀⠀⠀⠀⠀⠀⠀⠀⢅⠜⠕⢕⢱⣵⢕⢕⢕⢕⢕⢕⢕⢕⢕⢁⠁⢀⢀⢄⢄⢀⢀⠀⠀⠀⠀⠀⠀⠀⢕⠀⢄⢔⢷⣧⢕⠀</a:t>
            </a:r>
            <a:br/>
            <a:r>
              <a:t>⣕⡎⢝⢕⢕⢕⢛⢟⢗⢕⢕⢕⢕⢇⢏⢝⠕⠑⠁⢁⢑⠑⢕⢕⢝⢕⢕⢕⣱⣕⣵⣵⢱⢕⢱⢕⢪⡕⢹⣿⣿⡗⢗⢕⢝⢕⢕⢟⢕⢕⢝⢕⣗⡷⢵⢿⢿⢗⢕⢕⢜⣕⢵⣵⣵⣼⣷⡗⢆⢔⡝⢿⣟⡟⢉⠛⠻⢟⢟⢟⢟⢟⢟⢟⡟⢛⣛⡛⢟⢟⢟⢟⡟⢛⢟⢛⢟⠟⢟⢟⢟⢟⢟⢟⢟⡏⢉⣉⡉⢝⢟⢟⢟⢟⢟⢟⢟⢟⢟⢟⢛⢛⢛⢛⢛⢛⠛⠛⠛⠛⠟⢟⢟⢟⣟⢟⢟⢟⢟⢟⢟⢟⢕⢄⢄⢀⠀⠀⠀⠀⠀⢀⡀⢄⢔⠔⠀⠀⠀⠀⠀⠀⠐⠕⠑⠁⠁⠕⢕⢙⢕⢕⢕⢇⢕⢑⢕⢕⣕⣕⢕⡕⢕⢕⢕⢕⢕⢕⢕⢜⢗⢣⣜⣿⣗⢔⢁⠀⠀⠁⠕⢕⢁⠀⠀⠀⠀⠁⠑⠀⠁⠕⠕⢕⢕⢜⢜⢕⣽⣧⣵⣵⣵⣷⣵⣵⣕⡕⢕⢔⢄⢀⢄⢕⢔⢄⠐⢕⢻⣷⠀</a:t>
            </a:r>
            <a:br/>
            <a:r>
              <a:t>⡅⠁⠁⠁⢁⢀⢀⠀⠀⠀⠁⠑⢑⢕⢕⢅⢀⠀⠀⠕⢕⢕⢕⢕⢕⣗⣮⣽⣽⣿⣿⣿⣵⣵⢵⣵⣕⣝⣻⣽⣽⢏⢝⢕⢅⢕⡝⢾⣧⣵⣵⣵⣽⣝⡕⢕⢜⢕⢳⢷⢕⢝⢕⢕⢜⢏⢝⢕⢧⣵⣽⣼⡝⢡⣾⡟⢠⠮⣼⡿⢧⢽⣽⣿⡇⢸⣿⡇⢘⢗⣉⣅⠘⣗⣼⣽⠉⣉⣍⣍⣍⣍⣍⣍⣍⣕⣸⣿⣇⣜⣍⣍⣍⣍⣍⣍⣍⣉⢝⢕⠑⠁⢑⢕⢕⡔⠓⠒⠒⡆⠀⠀⠁⢕⢕⢕⢕⢕⢱⢕⢓⣃⣑⢓⢇⢵⡕⠕⠐⠑⠁⠁⠁⡡⠕⢒⢒⣑⡒⠒⠴⣔⢅⢀⢀⢰⣕⢥⠓⢓⣑⡓⠓⠵⡕⡕⣕⣕⣵⣕⡱⠓⠓⠓⢓⠇⢕⢕⢕⢕⢕⢕⢝⢿⣿⣷⡇⢕⢔⢔⠀⠁⠁⠀⠀⠀⠀⢀⠀⠀⠀⠀⠀⠁⠕⢕⢕⢵⣾⣿⡿⢿⢏⠜⠟⠕⠕⢹⢿⣷⣵⣕⡱⡕⢵⢕⢔⢕⢜⢝⠀</a:t>
            </a:r>
            <a:br/>
            <a:r>
              <a:t>⢟⢗⢗⢿⢷⠷⠟⠛⠙⠉⠑⠃⢇⢟⢕⢗⢗⣕⡕⢕⢱⡕⢕⢇⢔⢎⢵⢕⢜⢝⢝⢝⢝⠕⠕⠜⠑⠑⠕⢕⢕⢗⢟⢟⢿⣟⣿⣵⣕⢱⢞⢿⢟⢟⣯⡟⢟⢝⢝⢕⢕⢕⢕⢱⢴⢴⢥⢅⢅⢱⠏⣅⣰⣿⠏⡰⢃⣴⣴⠈⢉⣡⣥⣴⣵⣾⣿⣿⡿⢿⠟⠛⢃⣘⢿⣹⢔⣿⣿⢟⢟⠟⢟⢟⢟⢟⠟⢟⢟⠟⢟⢟⢟⢟⢟⢟⠟⠛⢕⢁⠀⡄⠠⠵⠕⢇⣼⣿⢕⡇⠀⠀⠁⠁⠁⠀⡔⢅⣴⣾⣿⢿⢿⣿⣷⣦⡌⢣⠐⠀⠀⡠⢊⣴⣾⣿⢿⢿⢿⣿⣷⣅⠱⡕⠕⢱⢃⣴⣿⢿⢟⢿⣿⣦⡌⢿⣿⣿⣿⡟⢡⣾⡟⢠⣧⣴⣵⣕⡕⢕⢕⢝⢻⢿⢿⣿⣿⣇⡕⢔⠄⢄⢄⢀⢀⢀⢑⠕⠀⠀⠀⠀⠀⠀⠀⠈⠙⠑⠑⠑⠑⠑⠀⠀⠀⠀⠀⠀⠁⠕⢝⢻⢱⡇⢵⣕⣵⣼⣷⣕⠀</a:t>
            </a:r>
            <a:br/>
            <a:r>
              <a:t>⢏⢝⢝⢅⡐⠀⠀⠀⠀⠐⠀⠀⢑⢕⢁⠑⠁⢕⢝⢝⢕⢕⢝⢕⢕⢃⢕⢔⢕⢕⠕⠑⠀⠀⠀⠀⠀⠀⠀⠀⢅⢕⠁⠁⠑⠁⠑⠕⠕⠑⠑⠑⠕⢕⠑⢕⢕⢕⢕⢜⢹⠗⢇⢕⢱⢷⣷⣧⣕⣱⡈⢻⣿⣧⡜⢕⣾⡿⢑⢔⠘⢛⣙⣙⡝⢹⣿⡇⢕⡶⠼⠿⠧⢷⡾⢿⢕⣿⣿⢘⠛⢛⢇⣼⣿⢕⢛⢛⢛⢛⢇⣾⣿⢕⢛⢛⠛⠛⣟⡵⢔⡕⢲⣶⣾⣿⣿⣿⢕⡇⠀⠀⢀⢁⢄⡜⢠⣿⣿⢏⡕⢒⢖⢱⢝⣿⣿⡔⢣⠀⢰⢁⣾⣿⢏⡱⠒⠒⢣⡜⢻⣿⣇⢱⢀⡇⣸⣿⡇⡕⢝⢧⢜⣿⣷⠘⣟⣟⡟⢰⣿⡟⢠⣳⣿⣿⣿⣵⣝⢕⢕⢕⢕⢕⢕⢜⡝⢿⣿⣷⢧⢕⢔⢕⠕⠑⠀⠀⠀⠀⠀⠀⠀⢄⢄⢄⠀⢀⢄⠀⠀⠀⠀⠀⠀⠀⠀⢀⢄⢀⠀⢑⢕⢕⢕⢕⣹⣿⣿⣿⠀</a:t>
            </a:r>
            <a:br/>
            <a:r>
              <a:t>⢕⢝⣕⣕⣅⡕⢕⢕⢐⢐⢐⢙⢉⢅⢑⢁⠀⠁⢑⠄⠀⠀⠀⢀⢀⢠⢴⢤⢄⢅⠀⠄⢄⠀⠀⠀⠀⠀⠀⠄⢔⠀⠀⢄⠔⠐⠀⠀⠀⠀⠄⠄⠄⢔⢄⢕⢕⠱⠅⠄⠑⠐⠀⠀⠁⠑⢹⣿⢟⢟⣟⡣⡌⢻⣿⣿⠏⠄⠓⢺⢠⣤⡄⢸⡇⢸⣿⡇⢸⡇⢰⣶⡆⢕⢱⢻⢕⣿⣿⠸⠿⠿⢿⣿⣿⢿⢿⠿⠿⠿⢿⣿⣿⢿⢿⠿⠿⠀⣿⣿⣷⣧⣤⡤⢥⢕⣿⣿⢕⡇⠀⠕⢕⢕⢱⠕⣾⣿⡇⢸⢔⢔⢄⠅⢇⢸⣿⣷⠘⣔⡇⢸⣿⡟⢱⠑⠀⠀⢅⢱⢜⣿⣿⡔⢇⢕⣿⣿⢕⡇⢕⢸⠀⣿⣿⢄⣇⠎⣰⣿⢏⡰⣷⣿⣿⣿⣿⣿⣿⣿⣷⣾⣷⣧⣵⣕⣸⣿⢏⢝⢕⢕⢕⠁⠁⢔⠄⠀⠄⠀⠀⠀⠀⠁⠁⠐⠑⠀⠀⢄⢕⢔⢀⠀⠀⠀⠀⠀⠁⠀⠀⠕⢕⢕⢕⢕⢾⣿⣿⣿⠀</a:t>
            </a:r>
            <a:br/>
            <a:r>
              <a:t>⢃⠙⢙⢙⠙⢙⢙⠁⠑⠁⠑⠑⠑⠘⠓⠓⠐⠔⠸⠀⠀⠀⠀⠁⠁⠁⠈⠉⠑⠃⠑⠔⠔⠂⠐⠂⢕⠕⠒⠑⢕⢐⢀⠀⠀⠀⠀⠀⢀⢀⢄⢔⢔⢁⢀⢀⢀⠀⢀⢄⠀⢀⢄⢀⢄⢔⢕⣕⣱⡼⠿⠗⢅⣾⡟⢕⢔⢸⣿⡄⢸⣿⡇⢸⡇⢸⣿⡇⢕⡇⢸⣿⡇⢕⢺⣿⢕⣿⣿⢰⢔⢕⡇⣻⣿⣕⣑⣑⣑⣑⣕⣿⣿⢕⡗⢗⢲⢶⣿⣷⣵⡜⢝⢿⣿⠀⣿⣿⢕⡇⢔⢄⠁⠁⢸⢔⣿⣿⢇⡇⠀⠀⠀⠀⢸⢜⣿⣿⢔⡇⢕⣿⣿⡇⢸⠀⠀⠀⢕⡜⢔⣿⣿⡇⢱⡇⢹⣿⡇⢱⣄⡸⢔⣿⡿⢄⠏⣱⣿⠏⡰⠕⢚⢛⢛⢛⠻⣿⣿⣿⣿⣿⣿⣿⣿⣿⣿⣿⣷⣷⣵⣵⣕⢵⣵⣕⢅⢀⢀⢕⣔⢄⠀⠀⠀⠀⢀⢔⢕⢕⢜⢕⢕⠀⠀⠀⠀⠀⠀⠀⠀⠀⠀⠀⠁⢕⣼⡟⢹⢿⠀</a:t>
            </a:r>
            <a:br/>
            <a:r>
              <a:t>⢇⠕⠕⠜⠝⢕⢔⢔⢄⠄⠀⠀⠀⠀⠄⠄⠄⠀⠀⠀⠀⠀⠀⠀⠀⡄⢕⢀⢀⢀⣀⢀⣀⢀⢠⢴⢔⢕⢵⢕⢵⢴⢕⢔⢄⢄⢔⣕⣱⣧⣵⣷⣿⣾⣷⣷⣷⣷⣷⣷⣷⣷⣷⣷⣿⢿⢿⢿⣿⡇⢰⣷⣿⣿⣾⣿⡿⢿⣿⣇⢸⣿⡇⢸⡇⢸⣿⡇⢕⡇⢸⣿⡇⢕⢕⣿⢕⣿⡟⠸⠕⠵⠇⠘⠛⠟⠟⠟⠛⠛⠛⠛⠛⠁⠇⢕⠕⠕⢕⢕⢝⢟⢷⢧⣼⠔⣿⣿⢕⡯⢕⢕⢔⢔⢸⢕⣿⣿⢕⡇⠐⠑⠃⠔⢸⢅⣿⣿⡇⣷⢕⣿⣿⡇⢸⢕⠖⠗⢱⣵⢕⣿⣿⡇⢸⣱⡌⢻⣿⣧⣴⣴⣾⡿⢑⠕⣱⣿⠇⠕⣠⣾⡿⢿⢿⢿⣷⡅⢻⣿⣿⣿⣿⣿⣿⣿⣿⣿⣿⣿⢿⢿⢿⣟⣗⣗⣧⣵⣵⣎⢿⡷⢔⢄⢄⢄⠀⠀⠀⢕⢕⡕⠀⠀⢄⢔⢀⠀⠀⠀⠀⠀⠀⠀⠀⢱⣷⡟⢗⢇⠀</a:t>
            </a:r>
            <a:br/>
            <a:r>
              <a:t>⢵⣵⢵⣵⣼⣕⡕⢗⢔⢀⠀⠀⠀⠀⢀⠀⠀⠀⠀⠁⠁⠉⠑⠐⠑⠑⠁⠑⠁⢁⢕⠕⠈⠁⠁⠁⠁⠁⠀⠁⠁⠈⠁⠁⠑⠀⠁⠀⠁⠘⠛⠙⠁⠁⠈⠙⢿⣿⣿⣿⡿⢟⢟⠑⠀⠀⠀⠀⠐⠸⡄⢀⣀⠁⢸⣿⡇⢐⣁⢀⢸⣿⣧⣵⣵⣼⣿⣧⣵⣵⣼⣿⡇⢕⢕⢹⢕⣿⡇⠀⢰⣶⣶⣶⣷⣶⣶⣶⣷⣶⣶⣶⣶⣶⣶⠄⢱⠀⠄⢅⠑⠑⠕⢕⢹⠅⣿⣿⢕⣗⢕⢵⢕⢕⢸⠕⣿⣿⡕⡇⠀⠀⠀⠀⢸⢕⣿⣿⠕⡇⡕⣿⣿⡇⢸⠀⠀⢀⢔⢱⠕⣿⣿⡇⢸⣿⣿⣦⣥⣉⣉⣉⢡⣴⢃⣼⣿⠃⡜⢰⣿⡟⢱⣪⣵⡕⢿⣿⡔⢿⢿⣿⣿⣟⢿⣿⣿⣿⣿⣿⣿⣷⡾⢿⡿⢿⣟⣟⡿⢟⢧⢕⢕⢕⢕⢕⢔⢔⢔⣕⣕⣕⡄⢔⢕⠁⠀⠀⠀⠀⠀⠀⠀⠀⠀⠀⠁⠜⢻⣷⠀</a:t>
            </a:r>
            <a:br/>
            <a:r>
              <a:t>⣵⣕⣕⢼⢽⢽⢝⢝⢟⢷⣴⡀⢀⢐⢇⢵⢷⠗⠓⠓⠓⠓⠒⠐⠀⠀⠀⠀⠀⠀⠀⠀⠀⠀⠀⠀⠀⠀⠀⠀⠀⠀⠀⠀⠀⠀⠀⠀⠀⠀⠀⠀⠀⠀⠀⠀⠀⠀⠁⠑⠑⢑⠀⠀⠀⠀⠀⠀⠀⠀⢇⣸⣿⠀⢸⣿⡇⢜⣿⡇⠜⠿⠏⢙⡝⢹⣿⡏⢝⣉⣉⠉⠁⠱⢥⡇⢸⣿⠇⡤⣤⢤⢘⢿⣷⣕⢅⢥⣤⡥⠄⣱⣾⡿⠏⡰⠁⠀⠀⠁⠀⠀⢀⢠⣸⠀⣿⣿⢕⡯⣝⡗⢗⢵⢼⡄⣿⣿⡇⢱⢐⠐⠀⢔⡜⢸⣿⣿⢀⢇⡇⢸⣿⣧⢸⣄⢕⣕⣕⣸⢄⣿⣿⠇⡵⣿⣿⣯⣽⣿⣿⣿⡿⢑⣼⡿⢑⣼⡇⢸⣿⡇⢸⣿⣿⡇⢸⣿⡇⢱⢕⢱⣎⡕⢕⢕⢝⢟⣿⢿⢿⣿⣵⣕⢕⣟⣻⣿⣿⣿⣷⣵⣵⣵⣵⢇⢝⢝⢝⢝⢕⢕⢕⢕⢕⡕⢁⠀⠀⠀⠀⠀⠀⠀⠀⠀⠀⠀⠁⠕⠀</a:t>
            </a:r>
            <a:br/>
            <a:r>
              <a:t>⢕⢜⢻⣿⣧⣕⡕⢕⢕⢕⢕⢕⢕⢆⢕⢕⢕⠀⠀⠀⠀⠀⠀⠀⠀⠀⠀⠀⠀⠀⠀⠀⠀⠀⠀⠀⠀⠀⠀⠀⠀⠀⢀⠀⠀⠀⠀⠀⠀⠀⠀⠀⠀⠀⠀⠀⠀⠀⠀⠀⠀⠁⠀⠀⠀⠀⠀⠀⠀⢸⢀⣿⡇⠀⢸⣿⡇⠀⣿⣇⠱⠁⠁⠈⡇⢸⣿⡇⢜⢕⣾⠀⣷⡆⢸⢁⣿⡿⢄⢣⢿⣿⢕⢄⢙⢿⣷⣴⣝⣴⣾⡿⠏⡡⢎⢄⢄⢄⢀⢀⡄⡴⠾⠿⠿⢔⣿⣿⢕⠿⠿⠿⠷⡗⢱⢇⠸⣿⣷⡌⢣⢵⢴⠗⢅⣾⣿⠇⡜⢕⢱⢈⢿⣿⣔⢱⢕⢝⠽⢃⣼⣿⡟⢰⢕⢝⢝⢝⡝⢝⢻⡿⢁⣾⡿⢁⢮⣿⣧⢸⣿⣧⢜⣿⣿⢇⣼⣿⠇⣼⣿⣷⣷⣧⣵⢕⢟⢇⢕⢕⢜⢟⢟⣟⡟⢟⣻⣽⡿⢿⣽⣿⡿⢟⣻⣷⣷⣵⣕⣕⢕⢕⢕⢳⢟⢇⢕⢀⠀⢅⢁⠀⠀⠀⢄⠀⠀⠀⠀⠀⠀</a:t>
            </a:r>
            <a:br/>
            <a:r>
              <a:t>⢕⣕⢕⢼⣟⢻⣿⣿⣿⣿⣿⣿⣷⣷⣗⢳⢷⣷⣧⣔⡄⠀⠀⠀⠀⠀⠀⠀⠀⠀⠀⠀⠀⠀⠀⠀⠀⠀⠀⠄⠐⠐⠑⠀⠀⠀⠀⠀⠀⠀⠀⠀⠀⠀⠀⠀⠀⠀⠀⠀⠀⠀⠀⠀⠀⢄⢕⢔⠰⠇⠸⣿⠁⡇⢸⣿⡇⡦⠤⠤⠄⠃⠀⠀⡇⢸⣿⣇⢑⢚⢛⣰⣿⡇⠀⣼⣿⠑⠜⠓⠓⢛⣘⣉⣥⣵⣾⡿⢿⢿⣷⣧⣴⣌⣉⣑⢓⠓⠓⡇⢜⡇⣶⣶⣷⣷⣿⣿⣷⣷⣶⣶⠀⣏⢕⣾⢦⢘⢿⣿⣷⣷⣷⣷⣿⡿⠋⡔⢵⢕⢑⠱⡈⠻⣿⣷⣷⣶⣷⣿⡿⠏⡠⢣⢕⢕⢅⢕⢕⢕⡕⢁⣾⡟⢁⢎⢱⣵⣼⣔⠹⣿⣧⣵⣵⣾⣿⠏⡰⣽⢕⢕⢝⢝⢻⣷⣷⣧⣵⣽⣽⣽⣝⣝⢗⢕⢜⢕⢕⢕⢕⣝⣵⣱⣵⣽⣝⡝⢕⢕⢿⣿⣷⣗⣞⣗⣱⣕⣕⢕⢕⢕⢕⢕⢀⠀⠀⠀⠀⠀⠀</a:t>
            </a:r>
            <a:br/>
            <a:r>
              <a:t>⠁⠑⠕⢞⢻⢿⢿⣿⢝⢝⢿⣟⡟⢿⣿⣷⣷⣿⣿⢟⢝⢀⠀⠀⠀⠀⠀⠀⠀⠀⠀⢄⠀⠀⠀⠀⠀⠀⠀⠀⠀⠀⠀⠀⠀⠀⠀⠀⠀⠀⠀⠀⠀⠀⠀⠀⠀⠀⠀⢀⢀⢄⠐⠀⠀⠁⠀⠀⣈⡔⠖⠠⠜⡇⢸⡿⠇⡇⠀⠀⠀⠀⠀⠀⠱⡈⠟⠿⠿⠿⠿⠿⠟⢑⡘⠻⢑⢴⠁⠿⠿⠿⠟⠛⢋⣉⠡⢔⢖⢆⢥⢉⡙⠛⠟⠿⠿⠃⡜⠔⠑⠧⢥⢥⢥⣥⣬⣥⣥⡥⢥⢥⠤⢏⣝⣟⡕⢏⢢⢌⣉⣙⣉⣉⠡⠔⢙⠈⠕⠈⢅⢕⢜⢖⢤⢉⣉⣙⣉⢡⠔⢊⢜⢇⠕⢕⢜⠕⠕⠹⢤⠥⠥⠤⠃⢫⣵⣾⣿⣿⣷⣵⣍⣙⣉⡉⢤⢪⢿⢽⢽⣷⣧⢕⣕⡕⢕⢜⢝⢻⢿⣿⣿⣏⣝⣽⣿⣟⡻⢽⢕⡜⢞⢟⢟⣿⣿⣿⣾⣷⣷⢟⢝⢕⢜⢝⣿⣿⢕⢕⢕⢕⢄⢄⠀⢕⢄⢀⢀⢀⠀</a:t>
            </a:r>
            <a:br/>
            <a:r>
              <a:t>⢔⢄⢄⢀⢁⠁⠑⠑⠁⠀⢀⢁⢼⣕⢹⣿⣿⣿⣿⣿⣷⣷⣷⣷⡷⢵⣵⣴⣴⣔⢔⢕⢀⠀⢀⢀⠀⠀⢀⢀⢄⢀⢀⢀⢀⢀⢀⢀⠀⠀⠀⢀⢀⢀⢀⢀⢀⢄⢔⢇⢣⢕⢗⢢⠐⠐⠁⠁⠀⠀⠀⠀⠀⠓⠒⠒⠒⠃⠀⠀⠀⠀⠀⠀⢀⢅⣝⣰⡶⢖⢲⣷⣽⣷⣾⣶⣾⡞⢗⣒⣲⡆⢉⠙⢕⢕⢕⢕⢕⢣⢵⣵⡗⢏⢝⠕⢖⢖⢀⢄⢀⠀⢕⢜⢹⢻⣿⣿⣿⣿⣼⣕⢕⢕⢜⢟⢎⡝⢕⣕⢕⢕⢜⢝⢗⢗⢷⣕⢅⢅⠀⠀⠀⠁⠀⠀⠀⠀⠁⢁⢑⡕⠅⠄⠄⠀⠑⠑⠑⠈⠕⠑⠕⢀⠄⢕⢺⣿⣿⣿⣿⣿⣏⡝⢕⢕⢵⢝⡗⣳⣕⣜⣽⣿⣾⣿⣿⣿⣿⣷⣾⣿⣿⢯⣽⣿⣟⣿⣷⡕⢕⢞⢟⢟⢟⢏⢝⡝⢝⢻⢿⢿⣿⡕⢝⣝⡝⣕⣵⣼⣿⣏⣕⡕⢵⣜⢕⢕⢕⢕⠀</a:t>
            </a:r>
            <a:br/>
            <a:r>
              <a:t>⢜⢕⢕⢕⢔⢕⢕⠕⢕⢕⢄⢐⠕⠱⢼⣿⣿⣿⡷⢗⣿⣿⣿⢿⢷⡽⢷⢧⢵⢕⣝⣿⡗⢗⢗⣻⣧⡴⢱⣕⣕⣵⣗⡎⢝⢝⣯⣝⣝⣝⢝⢕⢕⣕⢑⣑⣔⣄⣕⣕⣴⢔⠑⠀⠀⠀⠀⠀⠀⠀⠀⠀⠀⠀⠀⠀⠀⠀⠀⠀⢀⢄⣴⣷⡯⢇⢕⣸⡕⣱⢱⢿⢻⢿⢟⢟⢗⢞⢟⢟⢟⢣⢕⢱⢵⢕⢕⢕⢕⣕⢕⢜⢟⢇⢕⢱⡔⢕⢕⢕⢕⢑⠀⠁⠑⠁⠑⠝⠷⠟⢻⣿⣿⣷⣧⣕⣕⢇⣵⣝⣏⢕⢕⢜⣕⡕⢗⢗⢕⠕⠑⠀⠀⠀⢄⢄⢄⠄⠔⢕⠀⠀⠁⠀⠀⠀⢀⢄⢄⡐⢰⢄⢔⠄⠄⢐⢕⣹⣿⣿⣿⣿⣿⣿⣧⣕⣜⣏⣜⣝⣽⡽⣟⣟⡏⣝⣻⣿⣿⣿⣿⣿⣿⣿⣿⣿⣿⣿⣿⣿⡵⢕⢕⢱⣷⣷⣧⣾⣷⣷⣷⣷⣟⣟⣝⣟⣻⣿⣿⣿⣿⣽⣵⣷⣷⣽⣿⣷⣷⣷⠀</a:t>
            </a:r>
            <a:br/>
            <a:r>
              <a:t>⠑⠑⢕⢕⢕⢕⢕⠝⠑⠀⠄⠄⠄⠀⠑⢕⢜⢝⣻⣷⣿⣿⣵⣵⣽⣵⣝⣝⣝⣝⢝⢝⣝⣵⣽⣿⣿⣷⣾⣿⣿⢿⢿⡻⣿⣿⣿⣿⣿⣿⣿⣧⣵⣴⣴⣴⢵⢵⢵⢕⢕⢕⠀⠀⠀⠀⠀⠀⠀⠀⠀⠀⠀⠀⢔⢀⢄⢄⢄⡴⢞⢝⢾⣿⣷⣷⣿⣿⣿⣷⣼⣿⣷⡵⠍⠑⠑⠇⠄⠀⠑⢕⢗⢑⢕⢕⢕⢕⢕⢸⣵⣾⣷⡕⢕⢕⢑⢁⠀⠁⠝⢗⢔⢀⠀⠀⠀⠀⠔⢕⢕⢜⢝⢇⢻⣿⣿⣿⣿⣿⣿⣿⣧⣱⣕⢕⢕⢕⢕⢕⢔⢔⣔⣔⢔⢀⢀⢀⢄⢄⡄⢄⢄⢄⢔⢄⣔⣄⣔⣰⣔⣕⣕⡕⢕⣱⣷⣾⢷⣼⣿⣿⣿⢿⢿⣿⣿⣿⡿⣿⣿⣿⣿⣿⣿⣿⣿⣿⣿⣿⣿⣿⣿⣿⣿⣿⣿⣿⣿⣿⣿⣿⣷⣿⣿⣽⣕⣵⢿⣿⣿⣿⣿⣿⣵⣜⣏⣕⣕⢕⢕⢝⣹⢿⢟⣕⣼⣽⣿⣿⠀</a:t>
            </a:r>
            <a:br/>
            <a:r>
              <a:t>⠄⠀⠁⠁⠅⢕⢔⢔⢄⠀⠀⠀⠀⠑⠁⠁⠁⠁⠜⢹⢯⣝⢧⣝⡿⢿⢿⣿⡿⢟⣯⣽⣽⣟⢟⢟⢟⢟⠛⠻⠯⢷⢕⢝⠙⠙⠝⠝⠝⢻⢟⢟⣿⣿⣿⣿⣿⣷⣷⣷⣗⣗⣕⢵⢕⢗⢔⢔⣲⢔⢔⠕⠑⠑⢕⡇⢕⣱⣾⣷⢕⢱⢜⢜⢟⣿⣿⢿⣿⣿⣿⢏⠑⠀⠀⠀⠀⠀⢀⠀⢀⢀⢄⣄⢄⢁⠀⠀⢕⢾⣿⣿⣿⣷⡕⢕⢱⣧⢱⣕⣔⡱⠑⠑⢕⢖⢆⣔⣔⢔⡔⢕⢀⢕⢕⢸⣽⣿⣿⣿⣿⣿⣿⣿⣿⣿⣷⣷⣵⣜⣝⢜⡏⢟⢟⢟⢞⢯⢽⢽⢝⢗⢗⢷⢾⢿⢟⢟⢟⢝⣟⢿⣿⢵⢟⣏⣏⣻⣿⢽⣿⣿⣿⣿⣿⣷⣵⡕⢕⢝⢹⢿⢿⡿⢿⣿⣿⣿⣿⣿⣿⣿⣿⣿⣿⣿⣿⣿⣿⣿⣿⣿⣿⣿⣿⣿⣿⣷⣷⣿⣿⣿⡿⡟⢟⢝⢝⡝⢝⢝⢻⢿⢿⢿⣿⣿⣿⣿⣿⣿⠀</a:t>
            </a:r>
            <a:br/>
            <a:r>
              <a:t>⠐⠀⠀⠀⠀⠀⠁⠁⠀⠀⠀⠀⠀⠀⠀⠀⠀⠀⢄⡔⢵⣜⣝⣷⣷⣕⣜⣿⣷⣼⣝⡕⢕⣵⢁⠁⠀⠀⠀⠀⠀⠀⠀⠀⠀⠀⠀⠀⠀⠀⠀⠀⠑⢝⢝⠟⠋⢹⢞⢟⣻⣟⢳⡕⢕⢕⢇⢕⢕⢕⢕⣵⢔⢔⡜⢜⣱⣼⡿⢧⣵⣵⣵⣵⣷⢿⢧⣵⣾⣿⢏⡕⢄⢄⢄⢄⢔⢕⢕⢕⢕⢕⢜⢝⢕⢁⢀⠀⠀⠀⢜⢝⢟⢝⣵⡕⡱⡿⢇⢕⢕⢕⢕⢕⠕⠕⢼⢟⢟⢟⠹⢿⢱⢵⢳⢾⣿⣿⣿⣿⡿⢏⢝⢟⣹⢻⣿⣿⣿⣷⡽⢝⢟⣿⢟⢇⢇⢕⢱⢕⢱⣜⣫⣿⣣⣕⡜⢕⡗⢗⢗⡱⣵⣾⢟⢟⣿⣿⣯⣽⣿⣿⣷⣵⣾⣿⣯⣾⣿⣷⣵⣵⣵⣷⣾⣿⣿⣿⡿⢝⢟⣻⢿⣿⣧⣵⣽⣿⣿⣿⣷⣿⣿⣟⡝⡝⣿⣿⣿⣿⣿⣟⣿⢷⢗⣗⣷⡗⢷⢷⣿⣧⣹⣿⣿⣿⣿⣿⣿⣿⠀</a:t>
            </a:r>
            <a:br/>
            <a:r>
              <a:t>⢀⠀⠀⠀⠀⠀⢀⠀⠀⠀⠀⠀⠀⠀⠀⠀⠀⠀⠀⢕⢕⢝⢝⢝⢝⢝⢕⢱⢝⢇⣕⣕⢕⢏⢗⢄⢀⠀⠀⠀⠀⠀⠀⠀⠀⢄⢤⠄⠀⠓⢃⢕⢅⢅⠀⠀⢀⢌⡹⢵⣿⣟⡱⢜⣕⢕⢕⢕⢕⢱⢕⢸⣿⢿⢿⣿⣿⣿⣿⣿⢟⢟⢝⢕⣕⣱⣾⣿⢿⣷⢝⢝⢝⣻⣷⣷⡿⢕⢝⢕⢵⣕⡕⢕⢕⢕⢕⢕⢀⠀⠀⠀⠁⠙⠑⠑⠑⠟⠃⠑⠐⠀⠑⠕⢔⢄⡀⠀⠁⠀⢄⢕⢵⡤⢤⢷⢏⢝⢯⣿⣿⣇⢕⢕⢕⢝⣷⣼⣝⡿⢿⣿⢕⢽⢕⢕⢕⢕⢝⢝⢇⡕⢜⢾⢟⣝⣏⣕⢗⣟⣻⢿⣏⣟⢷⢕⣟⣿⣿⣿⣿⣿⡿⣷⣿⣿⣿⣯⡽⢕⢕⡗⢟⢟⢝⢝⢝⢕⢕⢕⢜⢣⢷⡟⢟⣹⣿⣽⣿⣿⣿⣽⣯⣿⣿⣿⣿⣻⡿⢽⢽⢕⣕⡕⢕⢕⢜⢕⢜⢕⢝⢻⣿⣿⣟⢟⢟⢿⣿⣿⠀</a:t>
            </a:r>
            <a:br/>
            <a:r>
              <a:t>⠀⠀⠀⠀⠀⠀⠀⠁⠀⠀⢀⠀⠀⠀⠀⠀⠀⠀⠀⠁⢄⢕⠕⠑⠑⠀⢗⢳⣕⢕⢝⢝⣜⢕⢕⢹⢕⢗⢔⢴⢴⢔⠀⠀⠈⠜⢕⢑⢐⢔⣔⢕⢕⢄⢀⠀⢑⢐⢔⢕⢕⢗⢟⢇⢸⣵⣵⣷⣷⣾⣷⣿⣷⣷⣿⣿⣿⣿⢿⢿⢟⡻⣿⣏⢝⢗⢞⢟⢻⢇⢕⢕⢜⢝⢕⠜⢕⠕⢕⢕⠕⠕⠙⠝⢕⢕⠁⠁⠀⠀⠀⠀⠀⠀⠀⠀⠀⠀⠀⠀⠀⠀⠀⠀⠀⠑⠘⠙⠋⠛⠛⢝⢕⢕⢕⢱⢕⢇⢜⢻⢮⣿⣷⡕⢕⢕⢼⣿⣿⡷⢵⣮⣹⣱⣼⢕⡕⢟⢻⢿⢧⢵⢜⣕⢕⢕⢕⢕⡕⢜⢝⢿⢧⢝⢕⢕⣽⢟⢻⢿⢯⣕⣵⣼⣽⣿⣿⢷⡵⢞⢏⢕⢕⢕⢕⢕⢕⢕⡵⢵⢗⢗⢇⢕⢝⣝⣹⣝⡎⢕⢕⢝⢕⢕⢝⢹⢿⣟⣝⢟⢏⢗⢗⢜⢕⢝⢕⢕⢷⢵⢵⢮⣷⣿⣏⣽⣿⣷⢿⣿⠀</a:t>
            </a:r>
            <a:br/>
            <a:r>
              <a:t>⠔⠀⠀⠀⠀⠀⠀⢔⢕⢕⢕⢕⠔⠀⠀⠀⠀⠀⠀⠔⢕⢕⢀⠀⠀⢔⡕⢜⢟⡕⠑⠉⠁⠁⢕⢜⢝⢝⠓⢛⠗⢕⢕⢵⠀⢔⣰⢴⢕⣜⡛⢛⢙⢝⢺⢵⢕⢗⢗⢕⢕⢵⢷⢟⣟⢟⢿⣿⣿⣿⣿⣿⣿⣟⣿⣿⡟⢿⢗⢕⢜⠕⠕⢕⠕⢕⢕⠕⠑⠑⠁⠁⠁⠑⢕⢀⢀⢀⢕⢕⢄⠀⠀⠀⠀⢑⢄⢀⠀⠀⠀⠀⠀⠀⠀⠀⠀⠀⠀⠀⢀⡀⠀⠀⠀⠀⠀⠀⠀⠀⠀⢕⡕⢕⢗⢧⣵⡕⢕⢕⣽⣿⣿⣷⣕⢕⢕⢜⣿⢿⣷⣜⢝⡟⢿⣿⣿⣿⣷⣷⣷⣕⣸⢽⢷⢿⣷⢷⣿⣧⣷⣷⣷⣗⡟⣗⢕⢕⣼⢵⢗⢟⢝⢟⢟⢝⢝⢕⢕⢕⢕⢕⢕⢕⢝⢕⢕⣜⣕⢕⢕⢕⡇⢕⢜⢕⢕⢎⢇⢟⢗⢵⢷⣷⣷⣧⣵⣵⣵⣾⣧⣿⣿⣿⣾⣾⣼⢵⢵⣼⣕⡕⢜⢝⢝⢟⢟⢟⣕⣕⠀</a:t>
            </a:r>
            <a:br/>
            <a:r>
              <a:t>⠀⠄⠀⠀⠀⢄⢠⢕⢕⢕⢕⠁⠁⠀⠀⠀⠀⠀⠀⠀⢀⢁⢑⢕⢔⢕⢿⡕⡜⢔⠀⠀⢀⠄⢕⢕⠕⠑⣔⢔⢕⢕⠕⢜⢕⢕⢁⠀⠀⠀⠀⠀⠀⠀⠑⠀⠁⠑⠁⠑⠕⢕⢱⣵⣕⣵⣵⢗⣿⢿⢿⢿⣿⣿⢿⢟⢕⢕⢕⢕⢄⠀⠀⢕⢕⠀⠀⠀⠀⠐⠀⠀⠀⠀⠀⠀⠁⠁⢕⢕⢕⠀⠀⢀⢕⢕⣕⢕⢄⠀⠀⠀⠀⠀⠀⠀⠀⢀⢅⢕⢕⢑⢔⠀⠀⠀⠀⠀⠀⢀⢁⢕⢕⢕⢕⢕⢇⢕⢝⢝⢟⢿⣿⣿⣷⢷⢗⢞⢟⢣⢧⣿⢿⡻⣿⣿⣿⣿⣿⣿⣿⢿⢿⣿⣿⣿⣾⣿⣿⣿⣿⣿⣿⢷⢕⢸⣿⢟⢕⢕⡕⢕⢕⢕⢕⢕⢕⢕⢕⢕⢕⢕⢕⢕⢕⢕⢕⢕⢕⢕⣕⡵⢏⢕⢕⢕⢕⢕⢕⢕⢕⢕⢜⢝⢻⢟⢟⢟⢿⣿⣿⣿⣿⣿⣿⣿⣿⣗⢕⢝⣻⡏⢕⢕⢕⢵⢕⢕⢕⢕⠀</a:t>
            </a:r>
            <a:br/>
            <a:r>
              <a:t>⢀⠀⠀⠀⠀⠈⢕⢕⢕⢕⢕⢅⢀⠀⠀⠀⠖⢕⢕⢕⢕⡕⢕⣔⢜⢝⢧⢕⠑⠄⢕⢕⢕⢔⢕⢕⢰⢕⢱⢿⣷⢕⢕⢕⢀⠀⠁⠀⠀⠀⠀⠀⠀⠀⠀⠀⠀⠀⠀⠀⠀⠁⠕⢞⠟⠇⢕⢕⢕⢕⠕⢕⢕⢕⢕⢕⢕⢕⢕⢕⡇⢇⢕⢕⢕⢔⢀⠀⠀⠀⠐⢄⢀⢀⠀⠀⠀⢄⢕⢕⢕⢔⢱⣵⢷⢾⢾⣷⣷⣴⣔⣔⣔⣔⣰⣵⣷⢷⢗⢕⢗⢗⢔⠀⢀⢀⠀⠀⠁⢁⠀⠁⢕⢕⢕⢕⢸⢇⢕⢕⡗⣿⣿⣿⢷⢧⣵⡕⢝⢕⢕⢕⢕⢕⢕⢿⣿⣿⢟⢏⢽⢿⣳⣧⣼⣕⢕⢿⢿⣿⣿⣿⡷⢷⢇⢞⢟⢇⢕⢕⢕⢕⢕⢕⢕⢕⢕⢕⢕⢕⢕⢕⢕⢕⢱⣷⡕⢕⢕⢏⢕⢕⢕⢕⢕⢕⢕⢕⢕⢕⢕⢕⣱⢕⣕⣸⣿⣿⣿⣿⣿⣷⣿⣧⣕⣱⣞⣿⣿⣾⢟⢟⢳⢇⢕⢕⢕⢕⢕⢕⠀</a:t>
            </a:r>
            <a:br/>
            <a:r>
              <a:t>⢁⠁⠑⠔⠄⠀⠀⠁⠁⠁⠁⠀⠀⠀⠀⠀⠀⢀⢕⢱⢜⢟⢟⢿⢟⢕⢜⢱⣕⣕⣱⣗⢗⢞⢕⢕⢕⢕⢗⢗⣱⡕⢕⢕⢰⠀⢀⠀⠀⠀⠀⠀⠀⠀⠀⡀⠀⠄⠤⠄⠀⠀⠑⠐⠀⠐⠁⠑⠁⠀⠀⠕⢕⠁⠁⠁⠁⠀⠀⠑⢕⢕⢕⢕⢕⢕⢕⢕⠕⠑⢁⢸⢇⢵⡄⢀⢀⢀⢕⢕⠕⠕⢝⢅⢕⢕⢱⡵⢕⢕⣹⡿⢿⡿⢏⢕⢕⢕⢵⠿⠷⠱⠗⠕⢱⢕⢔⢴⢴⢵⠵⠗⠟⢗⢗⢣⢼⢵⡕⢕⢝⣿⡝⣹⡿⣟⡟⢻⢳⢵⣕⡕⢕⢇⣕⣕⣟⢧⡜⢿⣷⣿⣿⢿⣿⡿⢕⡵⣵⢵⢜⢇⢕⢕⢕⢕⢕⢕⢕⢕⢕⢕⢕⢕⢕⢕⢕⢕⢕⢕⢕⢱⢷⣿⣿⣵⢕⢕⢕⢕⢕⢕⢕⢕⢕⢕⣕⣱⣵⣵⣷⣾⣿⣷⣾⣿⣿⣿⣿⣿⣿⣿⣿⣿⣿⣿⣿⣿⣿⡿⢷⣷⣵⣕⢕⢕⢝⢝⢕⣵⠀</a:t>
            </a:r>
            <a:br/>
            <a:r>
              <a:t>⢕⢕⢔⠀⠀⠀⠀⠀⠀⠀⠀⠀⠀⠀⠀⠀⠀⢱⢟⢱⢷⢇⢕⢕⢕⡕⢕⢿⢷⢧⢽⢵⢕⢕⢗⢿⢧⢳⢕⢟⣿⡗⢝⢕⢝⢔⢄⢓⠐⠐⠀⠀⠀⠀⠀⠀⠀⠀⠀⠀⠀⠀⠀⠀⠀⢀⢄⣄⢄⢄⢄⣱⢜⢑⠀⠀⠀⠀⢀⢄⢕⢕⢕⣷⣧⢱⢕⢕⢔⢔⢕⣕⣱⣾⣿⣿⢿⣷⣕⣕⣔⢕⣕⡍⢕⢕⣗⣗⡗⢏⢝⢕⠈⠁⠀⠀⠀⠁⠀⠀⠀⢀⢔⢕⠕⠐⠀⠀⠀⠀⠀⠀⠀⢕⢕⢱⢞⢏⢝⢕⣱⢼⡽⣜⢪⢇⢜⢕⢕⡕⢇⢝⢝⢕⢝⢟⢟⡫⣿⡝⢝⣽⣽⢜⢟⣣⢝⢕⢕⢕⢕⢕⢕⢕⢕⢕⢕⢕⢕⢕⢕⢕⢕⢕⢕⢕⢕⢕⢕⢕⢕⢱⣹⣿⢜⢝⢕⢕⢕⢕⢕⢕⢕⢕⢕⡝⢝⣯⢟⢟⢟⢝⢟⣿⣿⣿⣿⣿⣿⣿⣿⣿⣿⣿⣿⣿⣿⣿⣿⣿⣿⣿⣿⣿⣿⣷⣾⣿⣿⣿⠀</a:t>
            </a:r>
            <a:br/>
            <a:r>
              <a:t>⢕⢕⢕⢕⠐⠀⠀⠀⠀⠀⠀⠀⠀⠀⠀⠀⠔⠑⠑⠑⠕⢕⢅⢅⢕⢱⡧⠇⠑⠁⠀⠁⢱⢕⢝⢕⢷⢾⢟⢟⢕⢁⠁⠁⠑⠑⢕⢀⠀⠀⠀⠀⠀⠀⠀⠀⠀⠀⠀⠀⠀⠀⣀⣰⡗⢟⢝⠝⢕⢱⣵⢵⢕⢄⢀⢄⢔⢔⢕⢕⣱⣵⣷⡕⢕⢕⣕⡱⢵⢞⢟⣿⣷⣷⣷⣯⡝⢹⣿⢿⢟⢟⢜⢝⢝⣝⢿⣿⣿⣿⣵⢔⢄⢀⠀⠀⠀⢀⢄⢔⠑⠑⠁⠀⠀⠀⠀⠀⠀⠀⢀⢄⢄⢕⢕⡵⣷⣷⣿⣿⡇⢕⢝⢕⢕⢕⢕⢕⢕⢜⢇⣜⣷⣷⡵⣳⣷⣿⢿⢟⢟⢻⢯⢇⢕⢕⣱⢵⣕⢇⢱⣕⢧⡕⡕⢕⢕⢕⢕⡕⢕⢕⢕⢕⢱⢏⢕⢕⢱⢵⢗⢟⢝⢕⢱⢕⢕⢕⢕⢕⢕⢕⢕⢕⢗⢞⢝⢕⣕⡕⢕⢕⢱⢜⢕⢕⢕⢜⢟⡿⣿⣿⣿⣿⣿⣿⣿⣿⣿⣿⣿⣿⣿⣿⣿⣿⣿⣿⣿⣿⠀</a:t>
            </a:r>
            <a:br/>
            <a:r>
              <a:t>⢕⢕⠕⠁⠀⠀⠀⠀⠀⠀⠀⠀⠀⠀⠀⠀⢄⢔⣵⣵⢵⣕⢱⢵⢗⢟⢕⠀⠀⠀⠄⠁⠁⠁⢕⢕⢕⢕⢇⢕⢕⢕⢕⢰⢇⢀⠀⢕⠆⠀⠑⠔⠔⢄⢄⠄⠀⠄⢄⢤⣴⢼⢿⣗⢇⢣⢕⢄⢄⢕⢕⢕⢕⡕⢕⢕⢗⢗⢞⢣⡜⢝⣝⣹⣿⣿⣿⣟⣿⣷⣷⡿⢟⢟⣿⣿⣷⣿⣿⣷⣾⣟⣿⣿⣿⣿⣿⢿⣟⣻⡏⢕⢝⢱⢕⢕⢕⢕⢑⢀⢄⢄⣰⣵⣵⢶⢷⢗⢕⢞⠝⠝⢝⢕⣱⣕⡕⢜⢿⣿⣷⡕⢕⢕⢕⣕⣕⢱⢵⣷⣇⡼⢟⢻⢻⢇⢕⢱⢵⢕⢕⢕⢕⢕⢵⢷⢕⢕⢕⢕⢕⢕⢗⢕⢵⢧⡵⡼⢕⢜⢕⢕⢕⢕⢕⢕⢕⢕⢕⢕⢕⢕⢕⢕⢕⢕⢕⢕⢕⢕⢕⢕⢕⢕⢕⢜⢕⢕⢕⢕⢕⢕⢕⢕⢕⢝⢕⢕⢝⢝⢕⢝⢟⢿⣟⡻⢿⣿⣿⣿⣿⣿⣿⣿⣿⣿⣿⣿⣿⣿⠀</a:t>
            </a:r>
            <a:br/>
            <a:r>
              <a:t>⢁⢁⠑⠀⠀⠀⠀⠀⠀⠀⠀⠀⠀⠀⠀⠑⢱⢞⢟⠋⠁⠘⢕⢕⢕⢽⢕⠁⠀⠀⢄⢤⢔⢔⢕⢕⢱⢵⢷⢗⢇⢕⢕⢔⢄⠁⠀⠁⠁⠀⠀⠁⠀⠀⠀⠀⢄⢵⢕⢵⢿⢿⢷⣮⢕⢣⢜⢕⢞⢗⢿⢏⡟⢏⢉⠉⠘⠕⢕⢝⢟⢕⢗⣿⣿⣿⣿⣿⣿⣿⣿⡕⡵⢵⢾⢿⣿⡟⢟⢟⢟⢻⣿⣿⣿⣿⣷⣼⢟⢝⢽⢽⢿⣿⢿⢷⢿⢿⢇⢕⢗⢎⡱⢵⢱⢕⠁⠀⠁⠁⠀⢀⢕⢕⣕⢜⢝⢝⢝⣿⣿⣿⣷⣵⣕⣕⣹⣾⣾⣿⣿⣷⣿⣷⣱⣵⣾⣿⡷⢷⢷⣷⣯⣕⢕⢕⢕⢕⢕⢕⢕⢕⢕⢕⢱⢕⢕⢱⢕⢕⢕⢕⢕⢕⢕⢕⢕⢕⢕⢕⢕⢕⢕⢕⢕⢕⢕⢕⢕⢕⢕⢕⢕⢕⢕⢕⢕⢕⢕⢕⢱⣕⣕⣕⢕⢕⢕⢕⢳⢾⣿⣷⣧⣇⣻⣿⣧⣝⡝⢿⣿⣿⣿⣿⣿⣿⣿⣿⣿⣿⠀</a:t>
            </a:r>
            <a:br/>
            <a:r>
              <a:t>⢕⢇⢇⢔⢔⢔⢔⣔⣔⢄⣄⣄⣕⡰⢔⢕⢄⢀⢄⢄⢀⢀⢁⢉⢕⢕⢕⢔⢄⢕⢜⢕⢕⢕⢕⢕⢕⢕⢓⢇⢕⠕⠑⠑⠀⠀⠀⠀⠀⠀⠀⠀⠀⠀⠀⠀⠀⢕⣵⢵⢵⢕⣕⢜⢏⢕⢕⢪⠏⢝⢕⢇⡕⢕⢕⢔⡔⢔⡔⢱⢷⢱⢕⣸⣿⣿⣿⣿⣿⣷⣿⣕⣕⣕⣕⣵⡿⣿⣟⢕⢗⢝⡝⢝⢟⢿⣿⢷⢕⢕⢕⠑⢕⢕⣕⡕⢕⢇⢕⢕⢱⣷⢿⢿⣷⣷⢵⢴⢔⢕⣱⣕⣕⣝⣝⢝⢝⢏⣻⣼⣿⣿⣿⣿⣏⣝⢻⣿⣿⣿⡻⢿⢿⢿⣿⡿⢿⢕⢜⢕⢕⢵⣝⢏⢇⢕⢕⢕⢕⢕⢕⡕⣕⣵⣕⣕⣕⣕⣕⢕⢕⢕⣱⣕⢵⢞⢏⢕⢕⢕⢕⢕⢕⢕⢇⢜⢝⢕⢕⢕⢕⢕⢕⢕⢕⢕⢕⢕⢕⢕⢕⢕⢕⢕⢝⢻⡧⣕⢕⢹⣿⣿⣧⣾⣯⣜⢝⢝⢝⢳⣿⣿⣿⣿⣿⣿⣿⣿⣿⣿⠀</a:t>
            </a:r>
            <a:br/>
            <a:r>
              <a:t>⢕⢕⢕⢕⢁⢁⠁⠁⠑⠁⠑⠙⠙⢟⢟⢟⢿⢞⣞⣗⣗⣗⣷⡷⢵⡗⢕⢜⣕⡵⢕⢕⢕⠕⠄⢀⠀⠁⠀⠀⠀⠀⠀⠀⠀⠀⢀⢀⣠⣴⢦⢔⢤⢤⢴⢴⢵⡾⢽⢗⢇⢕⢕⢜⢕⢕⢕⢕⢔⢄⢕⢕⢕⢕⢗⢕⢕⢕⢕⢕⢕⢱⢧⢜⢕⢕⢵⢗⢺⢟⣿⣿⣿⣿⣿⣿⣿⣿⣷⣿⣿⣿⢇⢸⣕⣜⢟⢕⢕⣱⣵⣕⣱⡿⢟⢟⢕⢕⢕⢕⢜⢝⢝⢕⢕⢝⢝⢕⠁⠕⢜⢝⢕⢜⢕⢝⣣⡵⢿⣿⣿⣿⣿⣿⣿⣿⣟⣿⡿⡿⡟⢕⢕⢕⢕⢕⢕⢕⢕⢕⢕⢕⢟⢝⢱⣵⢧⢕⣕⣱⣕⣿⣟⡕⢕⢕⢕⢕⢕⢕⢕⢕⢜⢕⢕⢜⢝⢕⢕⢕⢕⢕⢕⢕⢕⢕⢕⢕⢕⢕⢕⢕⢕⢝⢕⢕⢕⢕⢕⢕⢕⢕⢕⢕⢕⢕⢕⢕⢕⢕⢟⣿⣿⣿⣿⣿⣷⢷⢕⢕⢕⢝⢝⢝⢟⢟⢟⢟⢻⣿⠀</a:t>
            </a:r>
            <a:br/>
            <a:r>
              <a:t>⢕⢕⢕⢕⢕⢕⢄⢄⢔⢕⢱⢔⢄⠀⠀⠀⠁⢑⢕⢹⢽⢟⢇⢱⣟⢟⣻⣿⣿⡗⢕⢕⠄⠀⠀⠀⠀⠀⠀⠀⠀⠀⢀⢄⣴⣴⡿⢟⢝⢕⢕⢕⢕⢕⢕⢵⢜⢕⢕⢕⢱⢗⣼⣵⣵⢯⢗⢱⢕⢕⢕⢕⡇⢕⢕⣕⢕⢕⢗⢕⢕⢕⢕⣕⣕⣕⢜⢜⢧⣵⣿⣿⣿⣿⣿⣽⣿⢿⣿⢿⣿⣿⣯⣝⣳⣷⣾⢟⢝⢻⢿⢝⢿⢝⢝⢕⠕⠁⠁⠁⢁⢄⢱⢵⢵⢵⢵⣵⣵⣔⢕⢕⢕⢕⢕⢕⢜⢝⣾⣿⣿⣿⣿⡏⢝⢝⢝⢝⢝⢕⢝⢕⢕⢕⢕⢕⢕⣕⡕⢕⢕⢕⢕⢕⢕⢻⢗⣧⣕⣕⢜⢟⢿⢽⢵⣷⡕⢕⢕⢕⢕⢕⢕⢕⢕⢕⢕⢕⢕⢕⢕⢕⢕⢕⢕⢕⢕⢕⢕⢕⢕⢕⢕⢕⢕⢕⢕⢕⢕⢕⢕⢕⢕⢕⢕⢕⢕⢕⢕⢕⢕⢜⢻⢗⢵⢕⢕⢕⢕⢕⢜⢟⢷⢕⡣⢵⢕⢕⣵⣿⠀</a:t>
            </a:r>
            <a:br/>
            <a:r>
              <a:t>⢕⢕⠁⠁⠁⠁⠁⠑⢕⢕⢕⢕⢑⣱⡇⢕⣵⣵⢵⢵⢗⡗⢞⢿⢽⣿⡿⢟⢪⢏⢕⢕⢔⢁⠁⠀⠀⠀⢀⢄⢅⣰⣵⣿⣿⣿⡧⢵⢕⢵⢱⢕⢕⢅⢔⢕⢇⢳⣾⢕⢕⢵⢼⢝⢹⣿⡿⢷⣷⢷⢗⢕⢳⢵⡼⣷⣵⣵⣽⣷⣾⣵⢕⣗⣻⣵⣵⣵⣿⣿⣿⣿⣿⣿⣿⣿⣿⣷⣿⣧⣿⣿⣇⣕⡿⢿⢏⢕⢕⡕⢱⣵⣵⣵⣵⣕⣔⣄⣔⣔⣱⣵⣵⣼⡟⢟⣟⢞⢿⣿⣿⣏⢕⢕⢕⢕⡕⢕⣽⣿⣿⣿⡿⢧⡕⢕⢕⢕⢕⢕⢕⢕⢕⢕⢕⢕⢕⢜⢇⢱⢕⡵⢕⢕⢕⣟⣜⡱⣿⣿⣿⣟⣷⢕⢎⢕⢕⢕⢕⢕⢕⢕⢕⢕⢕⢕⢕⢕⢕⢕⢕⢕⢕⢕⢕⢕⢕⢕⢕⢕⢕⢕⢕⢕⢕⢕⢕⢕⢕⢕⢕⢕⢕⢕⢕⢕⢕⢕⢕⢕⣵⣷⣕⢕⢕⢕⢕⢕⢵⣵⣕⢕⢇⢕⢗⢗⢕⣸⣿⣿⠀</a:t>
            </a:r>
            <a:br/>
            <a:r>
              <a:t>⠕⠑⠔⢔⢔⢄⢄⢀⢄⢱⢕⢼⢾⣞⣇⡕⢕⢜⢕⣼⣕⣕⣕⢵⢞⢟⢷⡕⢕⢕⢕⢕⢕⢕⢕⢔⢳⡾⢗⢻⢝⢻⣏⣽⡇⢕⢇⢱⢵⢵⣕⢽⢕⢕⢕⢕⢗⣕⣻⣷⡗⢝⢟⢟⢯⢝⢕⣜⣕⣜⣝⣽⣵⣵⣹⣮⣿⣿⣿⣿⣷⣷⣼⣿⣿⣿⣿⣿⣿⣿⣿⣿⣿⣿⣿⣿⣻⣝⣵⢿⡿⢕⢝⢝⢕⢕⢕⢕⢕⢕⢕⢕⢕⢕⣕⣕⢕⢗⢧⢝⣿⡷⣕⣵⣵⣼⡝⢳⣾⣿⣿⣿⣿⣿⣿⣿⣿⢿⣷⣿⣿⣿⡏⢕⢕⢕⢕⢕⢕⢕⢕⢕⢕⢕⢕⢕⢕⢇⢕⢕⢕⢕⢕⢾⣾⡮⢟⢗⢾⢧⡕⢕⢟⡕⢕⢕⢕⢕⢕⢕⢕⢕⢕⢕⢕⢕⢕⢕⢕⢕⢕⢕⢕⢕⢕⢕⢕⢕⢕⢕⢕⢱⢕⢵⣵⣵⡵⢕⢕⢕⢕⢕⢕⢕⢕⢕⢕⢕⢕⢸⣿⣿⣿⣵⣵⣵⣕⣵⣵⣜⢕⢜⢕⢕⢕⢕⢜⢝⡟⢿⠀</a:t>
            </a:r>
            <a:br/>
            <a:r>
              <a:t>⢔⢄⢄⢑⢟⢗⢟⠇⢗⢗⢗⢝⢟⠕⢜⢕⢝⢕⢾⢿⣿⣿⣿⣿⢷⢷⢎⢜⣷⢗⣜⡕⢗⣱⣵⢏⢕⢕⢕⢕⢕⢻⡎⢝⢝⢝⢕⣱⣵⣕⣸⣗⢕⢕⢝⣻⢿⢿⡿⡏⢕⢕⢇⢕⢕⢕⢕⢱⡟⢕⣹⣿⣯⣽⣿⣿⢿⣿⣿⣿⣿⣿⣇⣕⣵⣾⣿⣿⣿⣿⣿⣿⣿⣿⡿⣿⢿⢇⢏⢝⢕⢕⢕⢕⢕⢕⢕⢕⢕⣕⢕⢕⢕⢜⢕⢕⢕⢕⢕⢕⢕⢕⢕⢕⢵⡱⢕⢞⣇⣿⣯⣿⣿⣿⣿⣿⡵⢕⢕⣹⣿⣿⣿⣷⣷⣵⣕⢕⡕⢕⢕⢕⢕⢕⢕⢕⢕⢕⢕⢱⣵⣕⣕⣱⣿⢷⣵⣣⡕⢞⢳⣕⣮⢕⢕⢕⢕⢕⢕⢕⢕⢕⢕⢕⢕⢕⢕⢕⢕⢕⢕⢕⢕⢕⢕⢕⢕⢕⢕⢕⢕⢕⣕⡜⢝⢕⢕⢕⢕⢕⢕⢕⢕⢕⢕⢕⢕⢱⢕⢕⢕⢕⢝⢝⢝⢕⢕⣕⢝⢝⢝⢝⢇⢱⢵⢕⣕⢵⢕⣕⠀</a:t>
            </a:r>
            <a:br/>
            <a:r>
              <a:t>⣿⣟⡕⣵⢵⢕⢱⣵⣕⣕⣕⣔⣰⣄⣕⣕⣕⣕⣕⣗⢇⢕⢜⢟⣝⣼⡵⢜⣷⡾⣿⣧⣵⣿⢏⢕⢕⢕⢕⢕⢕⣾⣿⡧⣧⢕⢟⢏⢕⢻⢟⢇⢕⣱⡟⢇⢕⣇⣵⣕⣵⡕⢱⢕⢕⢕⢕⢕⢕⣸⣿⣿⢟⣿⣿⣿⣿⣷⣿⣿⣿⣿⣿⣿⣿⣿⣿⣿⣿⣿⣿⣿⣿⣿⢕⢕⢕⢕⢕⢕⢕⢕⢕⢕⢕⢕⢱⣕⣝⣿⣷⡵⢗⢗⢇⢕⢕⢕⢕⢕⢕⢕⢕⢕⢕⢕⢝⢇⢝⢝⢻⢷⢿⢟⢟⣻⡧⢕⢕⢹⣿⣿⣿⣿⣿⣿⣿⣿⣿⣷⣵⣕⣕⣕⡕⣵⣷⣞⡳⡵⣷⣿⣷⣷⣷⣷⣿⡟⢇⢕⢜⢟⣿⡷⢕⣕⢕⢕⢕⢕⢕⢕⢕⢕⢕⢕⢕⢕⢕⢕⢕⢕⢕⢕⢕⢕⢕⢕⢕⢕⢕⢕⢜⢕⢕⢕⢕⢕⢕⢕⢕⢕⢕⢕⢕⢕⢕⢕⢕⢕⢕⢕⢕⢕⢕⢕⢕⢕⢕⢕⢕⢕⢕⢕⣕⣵⣼⣿⣾⣿⠀</a:t>
            </a:r>
            <a:br/>
            <a:r>
              <a:t>⠙⠙⠝⠕⢗⢳⢿⣿⣿⣿⣿⣿⣞⣟⣟⣝⣝⣝⣝⣽⣷⣷⣾⣽⣯⣽⣽⣿⣯⢼⢟⢟⢝⢕⢕⢕⢕⢕⢕⢕⢜⣿⣧⣕⢏⢕⢕⢕⢕⡇⢕⢕⢕⣿⢕⢕⣵⣼⣿⣿⣿⣷⣼⣧⣕⢕⢕⢕⢕⢝⢻⣿⡜⢻⣟⣿⣿⢟⢿⣿⣿⣿⣿⣿⣿⣿⣿⣿⢟⢟⣿⡏⢝⢕⢕⢕⢕⡕⢕⣷⣷⣵⣕⣱⣿⢿⢟⢟⢏⢕⢕⢕⢕⢕⢕⢕⢕⢕⢕⢕⢕⢕⢕⢕⢕⢕⢕⢕⢕⢧⡕⣱⣿⣿⣿⣷⣧⣵⣵⣾⣿⣿⣿⣿⣿⣿⣿⣿⣿⣿⣿⣿⡿⢿⢏⢝⢝⣕⣵⣿⣿⣿⣿⣿⣻⢽⢝⢕⢕⢕⢞⢇⢕⢕⢕⡜⢕⢕⢕⢕⣕⡕⢕⢕⢕⢕⢕⢕⢕⢕⢕⢕⢕⢕⢕⢕⢕⢕⢕⢕⢕⢕⢕⢕⢕⢕⢕⢕⢕⢕⢕⢕⢕⢕⢕⢕⢕⢕⢕⢕⢕⢕⢕⢕⢕⢕⢕⢕⢕⢕⢕⢕⢕⢕⢜⣿⣿⣿⣿⣿⠀</a:t>
            </a:r>
            <a:br/>
            <a:r>
              <a:t>⢄⢄⢄⢄⢄⣁⡁⢁⢁⡕⣜⢝⢝⢝⢟⢟⢿⣿⣿⣿⣿⣿⣿⣿⣿⡿⢇⣕⢕⢕⢱⢕⢕⢕⢕⢕⢱⢗⢕⢕⢕⢹⣿⢟⢕⢕⢕⢣⢕⢕⡕⢕⣸⣿⣇⣵⣿⣿⢿⣿⣿⣷⡿⢿⢿⢕⢕⣕⣷⢕⢳⢟⢻⣷⣿⢜⢝⡧⡷⢺⣿⣿⣿⣿⣿⣿⣿⣿⣗⣞⢕⣕⣕⢇⢕⣕⣿⡿⢾⡿⢿⢿⢗⢝⢕⢕⢕⢕⢕⢕⢕⢕⢕⢕⢕⢕⢕⢕⢕⢕⢕⢕⢕⢕⢕⢕⢕⢕⢕⢕⢕⣿⣿⣿⣿⣿⣿⣿⣿⣿⣿⢿⣿⣿⣿⣿⣿⣿⣿⣿⣿⣯⣕⣵⣵⣷⣷⣿⣿⣿⣿⣟⢟⣝⢝⢕⢕⢕⢕⢕⢕⢕⢕⡕⢸⢽⢼⢏⡕⢜⣕⣕⣱⣵⣕⣕⢕⢱⢵⡿⣿⣧⣕⢕⢕⢕⢕⢕⢕⢕⢕⢕⢕⢕⢕⢕⢕⢕⢕⢕⢕⢕⢕⢕⢕⢕⢕⢕⢕⢕⢕⢕⢕⢕⢕⢕⢱⣾⣾⢕⢕⢕⢕⣵⣷⣿⣿⣿⣿⣿⠀</a:t>
            </a:r>
            <a:br/>
            <a:r>
              <a:t>⠓⠛⠛⠛⠛⠛⠓⠑⠓⠓⠓⠃⠑⠑⠑⠓⠓⠑⠓⠛⠛⠛⠛⠛⠛⠃⠑⠑⠘⠑⠑⠑⠃⠑⠑⠓⠃⠑⠑⠑⠑⠃⠛⠓⠑⠑⠓⠘⠃⠑⠙⠘⠛⠙⠛⠛⠛⠙⠑⠑⠃⠛⠛⠑⠑⠑⠚⠛⠑⠑⠑⠑⠛⠛⠛⠛⠛⠓⠑⠛⠛⠛⠛⠛⠛⠛⠑⠑⠓⠓⠓⠚⠛⠛⠛⠛⠙⠑⠑⠑⠑⠑⠑⠑⠑⠑⠑⠑⠑⠑⠑⠑⠑⠑⠑⠑⠑⠑⠑⠑⠑⠑⠑⠑⠑⠑⠑⠑⠑⠑⠑⠘⠛⠛⠛⠛⠛⠛⠛⠛⠛⠛⠛⠛⠛⠛⠛⠛⠛⠛⠛⠛⠛⠛⠛⠛⠛⠛⠛⠛⠛⠛⠓⠓⠓⠑⠑⠑⠑⠑⠓⠓⠓⠛⠃⠑⠑⠑⠙⠙⠑⠑⠑⠘⠙⠑⠑⠑⠑⠑⠘⠙⠛⠃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⣷⡕⢕⢕⢕⢕⢕⢕⢕⢕⢕⢜⢝⡝⢕⢕⢕⢕⢕⢕⢕⢕⢞⢿⣿⣿⣿⣹⢟⢣⢕⡇⢕⢕⢕⢕⢕⢕⢕⣕⡝⢏⢝⢝⢝⢝⢟⢻⣿⣾⣿⢵⢯⢽⣟⣿⣷⣵⣜⣕⣕⣕⣕⣵⣕⣕⣕⣼⣷⣿⣟⣹⣱⣿⣽⣿⡿⢿⢿⢝⢝⢵⢕⡫⣝⡿⢿⢟⢻⣿⣿⣟⡻⢯⢝⢕⢕⢕⢜⢕⢕⢕⢕⢕⢕⣝⢕⢕⢜⢝⢟⢼⣿⣿⣿⣿⣏⣕⡱⢕⢕⢕⢱⢼⢧⡕⢕⢕⢕⢻⣷⣾⣯⡕⢕⢕⣕⣕⣼⡷⢷⡞⢟⣇⢕⡝⢏⢕⢕⢝⢇⢕⢕⢕⢕⢕⢕⢕⢕⢕⢕⢜⢕⢕⢕⢕⢕⢕⢕⢣⣕⢕⢕⢕⢕⢜⢟⢝⢻⢷⣷⣕⡕⢕⢕⢕⢕⢕⢕⢕⢕⢕⢕⢕⢕⢕⢕⢕⢕⢕⢕⢕⢕⢕⢕⢕⢕⢕⢕⢕⢕⢕⢕⢕⢕⢕⢕⢕⢕⢕⢕⢕⢕⠀</a:t>
            </a:r>
            <a:br/>
            <a:r>
              <a:t>⣿⣿⣿⣿⣿⣿⣿⡿⢿⢟⢏⢝⢕⢕⢕⢕⢕⢕⢕⢕⢕⢱⣎⢕⡕⢵⢕⢕⢜⡕⢕⢝⢗⢷⢇⢱⢱⢕⢕⢕⢕⢝⢕⢕⢕⢵⢵⢕⢝⢕⢗⢷⣷⣧⣷⢞⡞⡏⢝⢟⢗⢷⢷⢷⢷⢽⣼⣿⣧⣷⣵⣿⣿⣷⣿⣿⣿⣿⣿⣿⣽⣷⣽⡹⢹⣽⣿⣟⣿⣿⣿⣟⣹⣽⢵⢵⡵⢕⣕⣵⢕⣟⢇⣷⢗⣇⡕⢞⢿⢪⣽⡕⢕⢕⢕⢕⢕⢕⢕⢜⢕⢕⢕⢇⢕⣕⣷⣵⣟⢿⢿⢗⣝⢕⢽⡝⢇⢕⢕⢜⣕⣵⣹⣏⡕⣱⣷⡷⢕⡹⣕⡝⢟⢷⡕⢕⢕⢕⢕⢕⢕⢕⡕⢕⢕⡕⢱⡵⢕⢹⡷⢇⢕⠕⠁⠕⢕⠕⠕⢕⢕⢕⡱⢵⢷⢷⢗⢵⢕⢕⢕⢕⢕⢕⢕⢕⢞⢻⣿⣿⡾⣧⢕⣕⢕⢗⢗⢇⢳⡧⣵⡕⢕⢕⡕⢕⢕⢕⢕⢕⢕⢕⢕⢕⢕⢕⢕⢕⢕⢕⢕⢕⢕⢕⢕⢕⢕⢕⢕⢕⠀</a:t>
            </a:r>
            <a:br/>
            <a:r>
              <a:t>⣿⣿⣿⣿⣿⣿⡏⢕⢕⢕⢕⢕⢕⢕⢕⢕⢕⢕⢕⢕⢕⢕⢕⢜⢕⢕⢕⢕⢕⢜⢕⢵⢕⢕⢕⢱⢕⢕⢕⢕⢕⢱⢽⢽⢿⢗⢕⢕⢜⢕⢕⢕⢗⢟⣻⣗⣟⣗⢿⢕⣕⣱⣼⣻⣿⣿⣿⣿⣿⣿⣿⣿⣿⣿⢟⢿⣻⢿⡿⢿⢿⢏⢕⢟⢿⢿⡯⢼⣿⣿⢿⢟⢟⢇⢜⣕⣗⣿⣿⣿⣯⣿⣿⣹⣕⢧⢕⢕⢕⢱⢇⣝⢕⢕⢕⢕⢷⢕⢕⢕⢕⢕⢕⣹⣿⣾⣿⣿⣝⣕⢵⣷⣷⣷⣇⣕⢳⢵⢕⢗⣕⣕⣕⢕⢜⢾⣿⣷⣷⢧⢽⣿⢿⣾⣿⣿⣷⣿⣵⣕⡗⢝⢕⢕⢕⢕⡕⢕⢱⢼⢏⠑⠁⠀⠀⠀⠀⢄⢔⢕⣷⢟⣹⡗⢗⢝⢗⢇⢕⠕⢕⢕⢕⢵⢕⢕⢕⢕⣿⣧⣱⣕⢕⢕⢕⢕⢕⡎⢇⢕⢝⢟⢟⢻⢷⡗⢗⢧⢵⢵⢵⢕⢕⣵⣵⣵⢕⢗⣗⢗⢗⢇⡕⢕⣕⡵⣕⡕⡱⢵⠀</a:t>
            </a:r>
            <a:br/>
            <a:r>
              <a:t>⣿⣿⣿⡟⢏⢕⢕⢕⢕⢕⢕⢕⢕⢕⢕⢕⢕⢕⢕⢕⢕⢕⢕⢕⢕⢕⢕⢕⢕⢕⢕⢜⢕⢕⢕⢕⢕⢗⢇⢕⢕⢱⢕⢕⢕⢕⢕⢕⢕⠕⠕⢕⢕⢕⢕⢜⣝⡝⢕⢗⢻⢿⣯⣽⣿⣿⣿⣿⢿⢽⣯⣽⣵⣕⣱⣵⣇⣟⡇⢵⢵⢱⢕⢕⣱⣾⡜⢱⢵⣿⣿⣿⣿⣿⡿⢻⣿⣿⣿⣿⡿⢿⢟⢝⢕⢕⠕⠑⢕⢜⢏⢕⢻⡿⣾⣧⣕⢜⢝⣕⢕⣕⢜⢗⢕⢕⢜⢸⣽⡵⢕⢝⢗⢹⢟⢕⢷⢧⣜⣝⡟⢝⢝⢏⢕⢕⢗⢿⢏⣕⡜⢟⢿⢿⢻⣷⡏⢱⣵⣿⡇⢕⢕⢕⢞⢱⡵⢕⢕⢕⢕⢄⢐⠐⠐⠕⢕⢕⢕⢝⢝⢜⢕⢕⢕⢕⢕⢕⢕⢔⢕⢕⣼⡟⣕⡱⢵⢕⣵⢷⡝⢕⢸⢕⡕⢇⢕⢕⢕⢕⢕⢝⣿⣿⢵⡵⢵⢕⢕⣵⣵⣽⣗⣗⡞⢏⢝⣕⣜⣕⣕⡕⢕⢕⢕⢕⢕⢕⢕⢕⠀</a:t>
            </a:r>
            <a:br/>
            <a:r>
              <a:t>⣼⣿⡟⢕⢕⢕⢕⢕⢕⢕⢕⢕⢕⢕⢕⢕⢕⢕⢕⢕⢕⢕⢕⠕⠕⢕⢕⢕⢕⢕⢕⢕⢕⢕⢕⢕⢕⢕⢕⠑⠁⠑⠑⠁⠀⢀⢕⢕⠁⠀⢔⢕⢕⢕⢕⢜⢕⢕⢝⢕⢕⢕⢕⢝⢝⢕⢕⢕⢕⢝⢝⢟⢟⢟⢝⢟⢏⢝⢿⡽⢽⣿⡿⢝⢝⢝⢝⢕⢕⢕⢯⢟⢻⣧⢕⢕⣜⢹⡇⠕⢕⢕⠕⠑⠀⠀⠀⠀⠀⠜⠝⠝⠜⠝⢏⢝⢟⢻⣏⢕⢕⢝⡝⢝⢇⢕⢕⢕⢱⡵⣽⡕⢕⢵⢷⢵⢵⢕⢜⢕⢕⢕⢕⢕⢕⢕⢕⢕⢕⢕⢕⢜⣕⣵⣕⣜⢏⢕⢕⢝⢝⣵⢵⢕⢕⣜⡕⢕⢕⠑⠑⢕⢔⢔⢔⢕⢕⢕⢕⣱⡵⢕⢕⢇⢕⢕⢕⢱⣧⡵⢵⢕⢕⡕⢕⢕⢕⢕⢕⢕⢕⢇⢕⢕⢕⢕⢕⢕⢕⢕⢕⢜⢝⢕⢕⢕⢕⢕⢕⢗⢞⢕⢟⢺⣗⢟⢏⢝⢟⢟⢕⢕⢕⢕⢕⢵⢇⢱⢗⢕⠀</a:t>
            </a:r>
            <a:br/>
            <a:r>
              <a:t>⣿⣿⡯⢕⢜⢕⢕⢕⢕⢕⢕⢕⢕⢕⠕⢕⢕⠕⠕⢑⢕⢕⠔⠐⠁⢕⢕⢕⠀⠄⢕⢕⢑⠑⠑⠁⠁⠀⢀⢄⠄⠀⠐⠑⠁⠁⠀⠀⠀⠀⠀⠁⠑⠑⠑⠑⠑⠕⠕⢕⢕⢕⢕⢕⢕⢕⢕⢕⢕⢕⢕⢕⢕⢕⢝⣱⢕⢕⢳⢕⢗⢗⢕⢕⢕⢕⢕⢕⢕⢕⢕⢕⢕⢗⢇⢕⢕⠕⠁⠀⠑⠑⠀⠀⠀⠀⠀⠀⠀⠀⠀⠀⠀⠀⠁⠁⠜⢕⢞⢕⢕⢕⢜⢇⢕⢕⢕⢜⢧⡕⢜⢝⢕⢜⢝⢕⢕⢕⢕⢕⢕⢕⢕⢕⢕⢕⢕⢕⢕⢕⢇⢕⢕⢕⢕⢕⢕⢕⢕⢕⢜⢕⢕⢕⣼⢿⢏⢝⢕⢕⢔⢑⢁⢕⢕⢕⢕⣕⢕⣗⢕⣕⢕⣕⢕⢕⢕⢕⢗⢕⢜⢝⢟⢱⢵⢵⢧⡕⢕⢄⢀⠕⢄⢄⠁⠕⢕⢕⢕⢱⣕⡕⢕⢕⢕⡕⢕⢕⢕⢕⢕⢕⢕⢕⢜⢕⢕⢱⢕⡕⢕⢗⢕⢕⢕⢕⢇⢕⢜⢝⠀</a:t>
            </a:r>
            <a:br/>
            <a:r>
              <a:t>⢽⣾⢿⣷⣧⢕⢕⢕⢕⢕⢕⢁⢕⢕⠄⢄⢕⢐⢄⢔⢕⢕⢔⢔⢔⢕⢁⢕⠄⠑⠕⠁⢁⢄⢄⢔⢕⢕⠑⠀⠁⠁⠀⠀⠀⠀⠀⠀⠀⠀⠀⠀⠀⠀⠀⠀⠀⠀⠀⠀⠀⠀⠁⠁⠁⠑⠑⠑⠑⠑⠕⠕⠕⠕⠕⠕⠕⢕⢕⢕⢕⢳⣷⣕⣱⣵⣵⣱⣕⣵⢇⢕⢕⢕⢕⢕⢕⢕⢀⠀⠀⠀⠀⠁⠀⠀⠀⠀⠀⠀⠀⠀⠀⠀⠀⠀⠀⠀⠁⠁⠀⠁⠑⠑⢑⢔⢕⠕⠑⠑⠑⠕⠑⠑⠁⠁⠁⠁⠀⠁⠑⠑⠑⠑⠑⠕⢕⢜⢕⢕⢕⢕⢜⢕⢕⢕⢕⢕⢕⢕⢕⢕⢕⢜⢝⢕⢕⢜⢕⢕⢅⢕⠑⠔⢕⠘⢝⠇⠕⠑⠑⠁⠑⠑⠕⠕⠑⠑⢕⢕⠑⠕⢕⢕⢕⢕⢕⢕⢕⡕⢕⢕⢄⠀⠀⠀⠑⠕⢕⢕⢕⢇⢕⢕⢕⢷⢗⢕⢕⢕⢱⢵⢵⢇⢕⢕⢕⢕⢕⢕⢕⢕⢕⢕⢕⢕⢕⢕⢱⣵⠀</a:t>
            </a:r>
            <a:br/>
            <a:r>
              <a:t>⢕⡕⢜⢕⢕⢵⢕⢕⢕⢕⢕⢕⢑⠀⠀⠔⠕⠑⠑⢕⢕⢕⢕⢕⠑⠑⠑⠁⠀⢀⢄⢔⢕⠑⠕⠑⠀⠀⠀⠀⠀⠀⠀⠀⠀⠀⠀⠀⠀⠀⠀⠀⠀⠀⠀⠀⠀⠀⠀⠀⠀⠀⢀⢀⠀⠀⠀⠀⠀⠀⠀⠀⠀⠀⠀⠀⠀⠀⠑⠑⠝⢝⢝⢻⢿⣿⣿⣝⢏⢕⢕⠑⠕⢕⢕⢕⢕⢕⢕⢔⢔⢔⢕⢑⢀⠀⠀⠀⢀⠀⢔⠀⢄⠀⠀⠀⠀⠀⠀⠀⠀⠀⠀⠀⠑⠑⠑⠀⠀⠀⠄⠀⠀⠀⠀⠀⠀⠀⠀⠀⠀⠀⠀⠀⠀⠀⢕⢕⢕⢕⢕⢕⢕⢜⢕⢕⢕⢕⢕⢕⢕⢕⢕⢕⢕⢕⢕⢕⢕⢕⢕⢕⢕⢕⢔⢄⢄⢄⢔⢄⢄⢀⢄⢔⢕⢕⢔⢕⠕⠁⠀⠀⢔⢕⠑⠑⠕⢕⢕⢕⢕⢕⢕⢔⠔⠀⠀⠀⢕⢝⢣⣕⢱⢵⣕⣱⣵⣕⢕⣕⣵⣾⣿⣵⣵⣷⡗⢇⢕⢕⢕⢕⢕⢕⢕⢕⢕⢕⢕⢕⠀</a:t>
            </a:r>
            <a:br/>
            <a:r>
              <a:t>⢜⢧⡵⢕⠑⠁⢅⢅⢅⢕⢕⢕⢕⠀⠀⠀⢄⠔⠔⠑⠑⢄⢄⢄⢕⢄⠀⠀⠀⠀⠁⠁⠀⠀⠀⠀⠀⠀⠀⠀⠀⠀⠀⠀⠀⠀⠀⠀⠀⠀⢀⢀⢀⢀⢀⢁⢅⢅⠕⠕⠕⠕⠕⠅⠀⢀⠀⠀⠀⠀⠀⠀⠀⠀⠀⠀⠀⠀⠀⠀⠀⠀⠁⢁⢕⢜⢕⢕⢑⠁⠁⠀⠀⠀⠁⠑⠑⠑⠑⠑⠕⢕⠕⢕⢕⢕⢔⢕⢕⢕⢕⢔⠀⢕⢕⢕⢄⠀⠀⠀⠀⠀⠀⠀⠀⠀⠀⠀⠀⠀⠀⠀⠀⠀⠀⠀⠀⠀⠀⠀⠀⠀⠀⠀⠀⢕⢑⠑⠕⢕⢕⠑⠕⠑⠑⠑⠁⠁⠁⠀⠁⠑⠑⠕⢕⢕⢕⢕⢕⢕⠕⠗⢕⢕⢕⢕⢕⢕⢕⢕⠕⢕⠕⠕⠕⠕⠕⠔⠀⠀⠀⠀⠀⠁⠀⠀⠀⠀⠁⠑⠁⠀⠀⠀⠀⢀⢀⢔⢕⢕⢕⠕⢕⢕⢜⢏⢹⣿⣿⣟⣿⣿⣿⣿⣿⢏⢕⢕⠑⠑⠑⠕⢕⢕⢕⢕⢕⢕⢕⢕⠀</a:t>
            </a:r>
            <a:br/>
            <a:r>
              <a:t>⠕⢕⢕⢕⢄⢕⢕⠕⠁⠁⠀⠑⠑⠀⠔⠕⠁⠀⠀⠀⢄⢕⢅⠑⢕⢕⢄⠀⠀⠀⠀⠀⠀⠀⠀⠀⠀⢀⢀⢄⠄⠔⠐⠐⠀⠀⠀⠀⠀⠀⠀⠀⠁⠁⢕⠑⠐⠀⠀⠀⠀⠀⠀⠀⠀⠀⠀⠀⠀⠀⠀⠀⠀⠀⠀⠀⠀⠀⠀⠀⠀⠀⠀⠀⠀⠀⠀⠁⠁⠁⠁⠀⠀⠀⠀⠀⠀⠀⠄⠀⠀⠀⠀⠁⠁⠕⠕⢕⢕⢕⢕⢕⢕⢕⢕⢕⢕⢔⢔⢄⠀⠀⠀⠀⠀⠀⠀⠀⠀⢀⠀⠀⠀⠀⠀⠀⠀⠀⠀⠀⠀⠀⠀⠀⠀⠀⠑⢕⠐⠑⠀⢀⢀⠀⠀⠀⠀⠀⠀⠀⠀⠀⠀⠀⠀⠁⢕⢕⠐⠀⠀⢀⢀⠀⠀⠁⠑⠕⠑⠔⢕⢔⠄⠄⠀⠀⢅⢅⠑⠀⠀⠀⠀⠀⠀⠀⠀⠀⠀⠀⠀⠑⢕⡕⢕⢕⢕⢕⢕⢅⢄⡔⢕⢕⠕⢕⢕⢕⢎⢟⢿⢟⢟⢿⣗⢗⢕⠀⠀⠄⢀⢀⢁⠁⢕⢕⢕⢕⢕⢕⠀</a:t>
            </a:r>
            <a:br/>
            <a:r>
              <a:t>⠀⠁⠁⠀⠀⠀⠀⠀⠀⠀⠀⠀⠀⢀⠀⠀⠀⠀⢀⢀⢁⢕⢔⢀⠀⠁⢕⠀⠀⠀⠀⠀⠀⠀⠀⠀⢔⠕⠁⠀⠀⠀⠀⠀⠀⠀⢄⠄⢔⢔⢄⢄⢔⢔⢕⢕⢔⠀⢀⠀⠀⠀⠀⠀⠀⠀⠀⠀⠀⠀⠀⠀⠀⠀⠀⠀⠀⠀⠀⠀⠀⠀⠀⠀⠀⠀⠀⠀⠀⠀⠀⠀⠀⠀⠀⠀⠀⠀⠀⠀⠀⠀⠀⠀⠀⠀⠀⠀⠑⠑⠑⠕⠐⢐⠁⢑⠑⠕⢕⢕⢕⠔⠄⠄⢀⢀⢀⠀⠀⠑⠑⢀⢀⠀⠀⠀⠄⢄⠀⠀⠀⠀⠀⠀⠀⠀⠀⠁⠁⠀⠀⠀⠁⠀⠀⠄⠀⠀⠀⠀⠀⠀⠀⠀⠀⠀⠀⠑⠀⠀⠀⠀⠁⠁⠀⠀⠀⠀⠀⠀⠁⢕⢀⢀⢄⢔⢔⢁⢄⢄⢔⢕⢀⠁⠀⠀⠀⠀⠀⠀⠀⢀⢕⢕⢕⢕⢕⢕⢕⢕⢕⢕⠕⠕⠀⠁⠕⢕⢕⢕⢕⢕⢕⢕⢑⢁⢕⢕⢄⢕⢕⢕⢕⢕⢕⢕⢕⢕⢕⢕⠀</a:t>
            </a:r>
            <a:br/>
            <a:r>
              <a:t>⢕⠀⠁⠁⢀⢀⠀⠀⠀⠀⠀⠀⠀⠁⠔⠀⠀⠀⠑⠔⠁⠁⠑⠀⢄⢄⢕⠀⠀⠀⠀⠀⠀⠀⠀⢄⠑⠀⠀⠀⠀⠀⠀⠀⠀⢀⢕⢑⢕⢕⢕⢕⠕⠑⠑⠁⠀⠀⠀⠀⠀⠀⠐⠄⢀⢀⠀⠀⠀⠀⠀⠀⠀⠀⠀⠀⠀⠀⠀⠀⠀⠀⠀⠀⠀⠀⠀⠀⠀⠀⠀⠀⠀⠀⠀⠀⠀⠀⠀⠀⠀⠀⠀⠀⢀⢀⠄⢀⠀⠀⠀⠀⠀⠀⠀⠀⠁⠁⠕⠕⠕⠕⢕⢕⢕⢕⢀⢀⢕⢕⢕⢕⢕⢀⢀⢀⢐⢄⢔⠀⠀⠀⠀⠀⠀⠀⢀⠀⠀⠀⠀⢅⢕⢔⠄⢄⢀⢀⢀⠀⠀⠀⠀⠁⠁⠁⠕⠔⢅⢀⢀⢀⢁⢀⠀⠀⠀⢀⢐⢔⢔⢕⢕⢕⢕⢕⢕⢕⢕⢕⢕⢕⢕⢕⢕⢄⢔⢔⢄⢄⢔⢕⢕⢕⡕⢕⢕⢕⢕⢕⢕⢕⢔⢕⢔⢕⢕⢕⢕⢕⢕⢕⢕⢕⢕⢕⢕⢕⢕⢕⢕⢕⢕⢕⢕⢕⢕⢕⢕⢕⠀</a:t>
            </a:r>
            <a:br/>
            <a:r>
              <a:t>⢕⢕⢕⢕⠕⠑⠀⠀⠄⠀⠀⠀⠀⠀⠀⠀⠀⠀⠀⠀⢄⢄⠀⠑⠑⠁⠀⠀⠀⠀⠀⠀⠀⠀⠀⠁⠀⠀⠀⠀⠀⠀⠀⠀⠐⢕⢕⢕⢕⠐⠀⠀⠀⠀⠀⠀⠀⠀⠀⠀⠀⠀⠀⠀⠀⠁⠐⠄⢀⠀⠀⠀⠀⠀⠀⠀⠀⠀⠀⠀⠀⠀⠀⠀⠀⠀⠀⠀⠀⠀⠀⠀⠀⠀⠀⠀⠀⠀⠀⠀⠀⠀⠀⠀⢑⠁⢔⢕⢑⢔⢄⢄⢄⢄⢔⢀⠀⠄⠕⢔⠀⠀⠀⠀⠀⠀⠀⠀⠑⠑⠕⢕⢕⠕⢕⢕⢕⢕⢕⢄⢔⢔⢔⢔⢔⢔⢕⢕⢔⢔⢔⢑⠁⠁⠅⠕⢕⢕⢕⢕⢕⢕⢕⢕⢕⢕⢔⢔⢔⢔⢔⢔⢕⢕⢕⢕⢕⢅⢅⢕⢅⢕⢕⢕⢕⢕⢕⢕⢕⢕⢕⢕⢕⢕⢕⠑⠕⠕⠕⢕⢕⢕⢕⢕⢕⢕⢕⢕⢕⢕⢕⢕⢕⢕⢕⢕⢕⢕⢕⢕⢕⢕⢕⢕⢕⢕⢕⢕⢕⢕⢕⢕⢕⢕⢕⢕⢕⢕⠁⢀⠀</a:t>
            </a:r>
            <a:br/>
            <a:r>
              <a:t>⢐⢐⠀⠁⠀⠀⠀⠀⠀⠀⠀⠀⠀⠀⠀⠀⠀⠀⠀⠀⠑⠕⠐⠀⠀⠀⠀⠀⠀⠀⠀⠀⠀⠀⠀⠀⠀⠀⠀⠀⠀⠀⠀⠀⠀⠀⠁⠁⠑⠀⠀⠀⠁⠀⠀⠀⠀⠀⠀⠀⠄⠀⠀⠀⠀⠀⠀⠀⠁⠀⠀⠀⠀⠀⠀⠀⠄⠀⠀⠀⠀⠀⠀⠀⠀⠀⠀⠀⠀⠀⠀⠀⠀⠀⠀⠀⠀⠀⠀⠐⠐⠔⠄⠁⠀⠀⢀⠁⠀⠔⠕⢕⢕⢁⢑⢁⠑⠀⠀⠀⠀⠀⠀⠀⠀⠀⠀⠀⠀⠀⠀⠑⢕⠀⠕⢕⢕⢕⢕⢕⢕⢕⢕⢕⢕⢕⢕⢕⢕⢕⢕⢕⢕⢕⢕⢕⢕⢕⢕⢕⢕⢕⢕⢕⢕⢕⢕⢕⡕⢕⢕⢕⠕⢕⢕⢕⢕⢕⢕⢕⢕⢕⢕⢕⢕⢕⢕⢕⢕⢁⢕⢕⢕⢕⠕⢕⠁⠀⠁⢁⠕⢕⢕⢕⢕⢕⢕⠕⠄⢕⢕⢕⢕⢕⢕⢕⢕⢕⠕⠁⠁⠁⠕⢁⠕⠑⠑⠕⠕⠕⠀⠁⠕⠕⠑⠑⠕⠑⠁⠁⠀</a:t>
            </a:r>
            <a:br/>
            <a:r>
              <a:t>⠑⠑⠀⠁⢄⢄⢀⠀⠀⠀⠀⠀⠀⢀⠀⠀⠀⠀⠀⠀⠀⠀⠀⠀⠀⠀⠀⠀⠀⠀⠀⠀⠀⠀⠀⠀⠀⠀⠀⠀⠀⠀⠀⠀⠀⠀⠀⠀⠀⠀⠀⠀⠀⠀⠀⠀⠀⠀⠀⠀⠀⠀⠀⠀⠀⠀⠀⠀⠀⠔⢀⠀⠀⠀⠀⠀⠀⠀⠀⠀⠀⠀⠀⠀⠀⠀⠀⠀⠀⠀⠀⠀⠀⠀⠀⠀⠀⠀⠀⠀⠄⠀⠀⠁⠔⠀⠀⠀⠀⠀⠀⢕⢕⢕⢕⢕⢄⠔⠀⠀⠀⠀⠀⠀⠀⠀⠀⠀⠀⠀⠀⠀⠑⠀⢀⠁⠕⢕⢕⢕⢕⢕⢕⢕⢕⢕⢕⢕⢕⢕⢕⢕⢕⢕⢕⢕⢕⢕⢕⢕⢕⢕⢕⢕⢕⢕⢕⢕⢕⢕⢕⢕⢕⢕⢕⢕⢕⢕⢕⢕⢕⢕⢕⢕⢕⢕⢑⢑⢑⢕⢕⢕⢕⢕⢕⢕⢔⢄⢀⢕⢕⠀⠀⠕⢕⢕⢕⢕⠀⢔⢕⢕⢕⢕⢕⢕⢕⢕⢐⢐⢁⢀⢑⢕⢕⢄⢀⠀⠀⢑⢄⢄⢅⢄⢔⢔⢕⢑⢁⠑⠀</a:t>
            </a:r>
            <a:br/>
            <a:r>
              <a:t>⠀⠀⠀⠀⠕⢕⢕⢔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⠐⢄⠄⢀⢀⢑⢄⢕⢀⢕⢕⢕⢕⢑⢔⠀⠀⠀⠀⠀⠀⠀⠀⠀⠀⠀⠕⢔⢀⢑⢕⢕⢕⢕⢕⢕⢕⢕⢕⢕⢕⢕⢕⢅⠁⠑⠕⠕⠑⠑⠕⠕⠕⠕⠕⠕⢅⢕⢕⢕⢕⢵⢵⢕⢕⢕⢕⣕⣕⣕⡕⢕⢕⢕⢕⢕⢕⢕⢕⢕⢕⢕⢕⠕⠕⠕⠕⠕⠕⠑⠑⠑⠁⠁⠁⠀⠀⠀⢄⠁⠑⠑⠑⠀⢀⠁⠑⠕⠕⠕⠕⠕⠕⠑⠁⠁⢕⢕⢕⢕⢕⢕⢕⢕⢕⢕⢕⢕⢕⢕⠑⠐⠕⠑⢑⠀</a:t>
            </a:r>
            <a:br/>
            <a:r>
              <a:t>⠀⠀⢀⠀⠀⠕⢕⢕⢕⢔⠀⠀⠀⠀⠀⠀⠀⠀⠀⠀⠀⠀⠀⠀⠀⠀⠀⠀⠀⠀⠀⠀⠀⠀⠀⠀⠀⠀⠀⠀⠀⠀⠀⠀⠀⠀⠀⠀⠀⠀⠀⠀⠀⠀⠀⠀⠀⠀⠀⠀⠀⠀⠀⠀⠀⠀⠀⠀⠀⠀⠄⠀⠀⠑⢕⠄⠀⠀⠀⠀⠀⠀⠀⠀⠀⠀⠀⠀⠀⠀⠀⠀⠀⠀⠀⠀⠀⠀⠀⠀⠀⠀⠀⠀⠀⠀⠕⢅⢕⢄⢀⢁⢔⢕⠁⠑⠕⢑⢕⢕⢕⠄⢀⠀⠀⠀⠀⠀⠀⠀⢔⢔⢑⠁⠁⠑⠕⢕⢕⢕⢕⢕⢕⢕⢕⢕⢕⢕⢕⢕⢕⢔⢔⢔⢄⠀⠀⠀⠀⠀⠀⠀⠀⠁⠑⢕⢕⢕⢕⢕⢕⢜⢝⣱⣵⣼⣵⣕⣕⣕⢕⢕⢕⢝⢕⢕⢕⢕⢔⢄⢀⢀⠀⠀⠀⢄⢄⢄⢄⢄⢀⢀⢀⠀⠀⠐⠑⢁⢄⢄⢔⢄⢄⢄⢔⢔⢄⢔⢀⢔⢕⢕⢕⢕⢕⢕⢑⢑⠁⠀⠀⠁⠁⢑⢐⠀⠀⠀⠔⢕⠀</a:t>
            </a:r>
            <a:br/>
            <a:r>
              <a:t>⠀⠀⠀⠀⠀⠀⠀⠑⢕⢕⢔⠀⠀⠀⠀⠀⠀⢀⢀⠀⠀⠀⠀⠀⠀⠀⠀⠀⠀⠀⠀⠀⠀⠀⠀⠀⠀⠀⠀⠀⠀⠀⠀⠀⠀⠀⠀⠀⠀⠀⠀⠀⠀⠀⠀⠀⠀⠀⠀⠀⠀⠀⠀⠀⠀⠀⠀⠀⠀⠀⠀⠀⠀⠁⠑⠁⠕⠀⠀⢔⢄⢄⢀⢀⠀⠀⠀⠀⠀⠀⠀⠀⠀⠀⠀⠀⠀⠀⠀⠀⠀⢀⠀⠀⠀⠀⠀⠀⠑⠕⢕⢕⢕⢕⢕⢄⢀⠁⢑⠕⠄⠁⠁⠐⠀⠀⠀⠀⠀⠀⠁⠁⠀⠀⠀⠀⠀⠀⠑⢕⢕⢕⢕⢕⠕⠕⠕⠕⠕⠕⠕⠕⠕⠕⠕⠔⢄⢄⢄⢄⠀⠀⠀⠀⠀⠐⠐⠐⠕⠕⠕⠕⢕⢜⢹⢿⢻⢿⢿⣗⣎⢝⢟⢇⢽⢿⢟⡗⢕⢕⢕⢕⢕⢕⢕⢕⣕⣕⢕⢕⢕⢕⢑⢕⢔⢕⢕⢕⢑⢑⠑⢁⢑⢕⢕⢕⢕⢕⢕⢕⢕⢕⢕⢕⢕⢕⢕⢄⢄⢔⢔⢄⢀⠀⠀⠀⠀⠀⠀⠁⠀</a:t>
            </a:r>
            <a:br/>
            <a:r>
              <a:t>⠀⠀⠀⠀⠀⠀⠀⠀⠀⠑⠑⠀⠀⠀⠀⠀⠐⢕⠀⠀⠀⠀⠀⠀⠀⠀⠀⠀⠀⠀⠀⠀⠀⢀⠀⠀⠁⠀⠀⠀⠀⠀⠀⠀⠀⠀⠀⠀⠀⠀⠀⠀⠀⠀⠀⠀⠀⠀⠀⠀⠀⠀⠀⠀⠀⠀⠀⠀⠀⠀⠀⠀⠀⠀⠀⠀⠀⠀⠀⠀⠀⠀⠁⠁⠁⠐⠀⠀⠀⠀⠀⠀⠀⠁⠑⠐⠀⠀⠀⠑⠑⠕⠕⠄⠄⠀⠀⠐⠀⠄⠄⠑⢕⢕⢕⢕⢑⠕⠔⠁⠀⠀⠀⠀⠀⠀⠀⠀⠀⠀⠀⠀⠀⠀⠀⠀⠀⠀⠀⢀⠁⢕⢕⢕⢕⢕⢕⢔⢔⠄⠔⠄⠀⠐⠔⠔⠕⠑⠑⠑⠁⠁⠁⠀⠀⠀⠀⠀⠀⠀⠀⠀⠀⠁⠑⠑⠑⠑⠘⢜⢕⢕⢕⢕⢕⢕⢕⢕⢝⢕⢗⢗⢗⢞⢗⢞⢝⢏⢝⢕⠑⠅⠕⢕⢕⢕⢕⢕⢕⢕⢕⢕⢑⢁⢕⢕⢅⢅⢄⢕⢕⢕⢕⢕⢕⢕⢕⢕⢕⠕⢕⢕⠐⠀⠁⠄⠄⠀⠀⠀⠀</a:t>
            </a:r>
            <a:br/>
            <a:r>
              <a:t>⠀⠀⠀⠀⠀⠀⠀⠀⠀⠀⠀⠀⠀⠀⠀⠀⠀⠀⠀⠀⠀⠀⢀⠀⠀⠀⠐⠐⠀⠀⠀⠀⠀⠀⠀⠀⠀⠀⠀⠀⠀⠀⠀⠄⠀⠀⠀⠀⠀⠀⠀⠀⠀⠀⠀⠀⢀⠀⠀⠀⠀⠀⠀⠀⠀⠀⠀⠀⠀⠀⠀⠀⠀⠀⠀⠀⠀⠀⠀⠀⠀⠀⠀⠀⠀⠀⠀⠀⠀⠀⠀⠀⠀⠀⠀⠀⠀⠀⠀⠀⠀⠀⠀⠀⠀⠀⠀⠀⠀⠔⠀⠀⠀⠀⠁⠁⠑⠑⠔⠄⠀⠀⠀⠀⠀⠀⠀⠀⠀⠀⠀⠀⠀⠀⠀⠀⠀⠀⢄⠁⢕⢕⢕⢕⢕⢕⢕⢕⢕⢄⠀⠀⠀⠀⠀⠀⠀⠀⠀⠀⠀⠀⠀⠀⠀⠀⠀⠀⠀⠀⠀⠀⠀⠀⠀⠀⠀⢀⢄⢕⢕⢕⢁⢕⡕⢕⡕⢕⢕⢕⢕⢕⢕⢕⢕⢁⢁⠁⠀⠀⠀⠀⠀⠑⠑⠕⠑⠑⠑⠑⠕⢕⢄⢄⢕⢕⠕⢕⢕⢕⢕⢀⢕⠕⢕⢕⢕⢕⢐⢑⢐⠀⠀⠀⠀⠀⢀⢀⢀⢕⠀</a:t>
            </a:r>
            <a:br/>
            <a:r>
              <a:t>⠀⠀⠀⠀⠀⠀⠀⠀⠀⠀⠀⠀⠀⠀⠀⠀⠀⠀⠀⠀⠀⠁⠁⠀⠀⠀⠀⠀⠀⠀⠀⠀⠀⠀⠀⠀⠀⠀⠀⠀⠀⠀⠐⠀⠀⠀⠀⠀⠀⠀⠁⠀⠀⠀⠀⠀⠀⠀⠀⠀⠀⠀⠀⠀⠀⠄⠀⠀⠀⠀⠀⠀⠀⠀⠀⠐⠀⠀⢀⠀⠀⠀⠀⠀⠀⠀⠀⠀⠀⠀⠀⠀⠀⠀⠀⠀⠀⠀⠀⢀⠀⠀⠀⠀⠀⠀⠀⠀⠀⠀⠀⠀⠐⠀⠀⠀⢀⠀⠀⠀⠀⠀⠀⠀⠀⠀⠀⠀⠀⠀⠀⠀⠀⠀⠀⠀⠀⠀⠁⠁⠑⢔⠕⠅⠕⠕⢕⢑⠑⠁⠀⠀⠀⠀⠀⠀⠀⠀⠀⠀⠀⢄⢄⢅⢔⢄⢄⢄⢔⢔⢔⠐⠄⢔⢔⢔⣕⣕⡱⢵⢵⢵⢕⢕⢕⢕⢕⢕⢕⢐⠑⠕⢐⠄⠄⠕⠁⠄⠀⠄⠀⢀⠄⠄⠀⢀⠀⠀⠀⠀⠀⢁⠑⠕⢕⢕⢕⢕⢕⢕⢕⢕⢕⢕⠁⠁⠁⠐⠀⠀⠁⠀⠀⠄⢕⢕⢕⢕⢕⢕⠀</a:t>
            </a:r>
            <a:br/>
            <a:r>
              <a:t>⠀⠀⠀⠀⠀⠀⠀⠀⠀⠀⠀⠀⠀⠀⠀⠀⠀⠐⠀⠀⠀⠀⠀⠀⠀⠀⠀⠀⠀⠀⠀⠀⠀⠀⠀⠀⠀⠀⠀⢄⢄⣔⢕⢀⢀⠀⢄⢄⢰⢔⠀⠀⠀⠀⠀⠀⠀⠀⠀⠀⠀⠀⠀⠀⠀⠀⠀⠀⠀⠀⠀⠀⠀⠀⠀⠀⠀⠀⠀⠀⠀⠀⠁⠁⠀⠀⠀⠀⠀⠀⠀⠀⠀⠀⠀⠀⠀⠀⠀⠀⢕⠐⢀⢀⠀⠀⠀⠀⠀⠀⠀⠀⠀⠀⠀⠀⠀⠀⠁⢀⠀⠀⠀⠀⠀⠀⠀⠀⠀⠀⠀⠀⠀⠀⠀⠀⠀⠁⠁⠀⠀⠀⠀⠀⠀⠀⠀⠀⠀⠀⠀⠀⠀⠀⠀⠀⠀⠀⠀⠀⢔⢗⢷⢷⡧⢱⡧⢕⢕⢕⢄⢔⣴⡵⢵⢵⢺⢿⢗⢗⢗⢳⢏⢕⣕⢕⢕⢕⢔⣔⢕⢐⢔⢁⠔⠄⠀⠀⠀⠀⠀⠀⠀⠀⠀⠔⠕⢕⢔⢄⢄⢄⢄⢔⢔⠕⢕⠕⢕⠕⠑⠕⠕⠕⠀⠐⠀⠀⠀⠀⢔⢔⢐⢐⠑⠑⠁⠁⠑⠕⠀</a:t>
            </a:r>
            <a:br/>
            <a:r>
              <a:t>⠀⠔⠔⠐⠀⠀⠐⠀⠀⠀⠀⠀⠀⠀⠀⠀⠀⠀⠀⠀⠀⠀⠀⠀⢀⠀⠀⠀⠀⠀⠀⠀⠀⠀⠀⠀⠀⠀⢄⢕⢕⢵⠕⢕⢇⢱⢕⢕⠀⠀⠀⠀⠀⠀⠀⠀⠀⠀⠀⠀⠀⠀⠀⠀⠀⠀⠀⠀⠀⠀⠀⠀⠀⠀⠀⠀⠀⠀⠀⠀⠀⠀⠀⠀⠀⠀⠀⠀⠀⠀⠀⠁⠀⠀⠀⠀⠀⠄⠀⠀⠀⠀⠀⠀⠀⠀⠀⢀⢀⢀⠀⠀⠀⠀⠀⠀⠀⠐⠄⠀⢀⢀⠀⠀⠀⠀⠀⠀⠀⠀⠀⠀⠀⠀⠀⠀⠀⠀⠀⠀⠀⠀⠀⠀⠀⠀⠀⠀⠀⠀⠀⠀⠀⠀⠀⢀⢀⢔⢔⢕⢕⢕⠕⠕⠕⢕⠍⠁⠑⠑⠁⠁⠕⢕⢑⢁⢁⢑⠕⢑⠑⠕⢕⠕⢜⢕⢕⢵⢕⢅⢕⢔⠁⠁⠀⠀⠀⠀⠀⠀⠀⠀⠀⠀⠀⠀⠀⠀⢔⢕⢔⠔⠀⠐⠁⠀⠀⠀⠀⠀⠀⠀⠀⠀⠀⠀⠀⠀⠀⠀⠁⢕⢕⢕⢕⢄⢄⢄⢐⢔⠀</a:t>
            </a:r>
            <a:br/>
            <a:r>
              <a:t>⢔⣔⢄⢀⠀⠀⠁⠀⠀⠀⠀⠀⠀⠁⠀⠀⠀⠀⠀⠀⠀⠀⠀⠀⠀⠀⠀⠀⠀⠀⠀⠀⠀⠀⠀⢀⢄⠔⠁⠀⠀⠁⢕⢄⠕⢕⢕⠕⠀⠀⠀⠀⠀⠀⠀⠀⠀⠀⠀⠀⠀⠀⠀⠀⠀⠀⠀⠀⠀⠀⣀⣀⣀⣀⣀⣀⣀⣀⣀⣀⣀⣀⣀⣀⣀⣀⣀⣀⣀⣀⣀⣀⣀⣀⣀⣀⣀⣀⣀⣄⣕⣁⣀⣀⣄⣕⣔⣄⣕⣕⣔⣄⣀⣐⣀⣀⣀⣀⣄⣀⣀⣀⣁⣑⣔⣔⣔⣀⣀⣀⣀⣐⣐⣐⣐⣀⣀⣀⣀⣀⣀⣀⡀⠀⠀⠀⠀⠀⠀⠀⠀⠀⢐⢕⢕⢔⢕⢕⢕⢕⢕⢱⢵⢔⠀⠀⠐⠐⢐⢑⢑⢕⢕⢕⢕⢱⢕⢕⢕⢕⢕⢐⢁⠐⠁⠁⠑⠕⢕⢔⢄⢅⢁⠐⠐⢀⠀⠄⠄⠀⠀⠀⠀⠀⠀⠀⠀⠀⠀⠁⠀⠀⠀⠀⠀⠀⠀⠀⠀⠀⠀⠀⠀⠀⢀⢀⢄⢀⢀⢄⢕⢕⠁⠁⠁⢁⢑⠑⠕⠜⠀</a:t>
            </a:r>
            <a:br/>
            <a:r>
              <a:t>⣹⢿⢏⡕⢔⡄⠀⠀⠀⠀⠀⠀⠀⠀⠀⠀⠀⠀⠀⠀⠀⠀⠀⠀⠀⠀⠀⠀⠀⠀⠀⠀⠀⠀⠁⠀⠀⠀⠀⠀⠀⠀⠀⢀⢀⡱⢕⢄⠀⠀⠀⠀⠀⠀⠀⠀⠀⠀⠀⠀⠀⠠⠄⠀⠀⠀⠀⠁⠑⢁⣿⣿⣿⣿⣿⣿⣿⣿⣿⣿⣿⣿⣿⣿⣿⣿⣿⣿⣿⣿⣿⣿⣿⣿⣿⣿⣿⣿⣿⣿⣿⣿⣿⣿⣿⣿⣿⣿⣿⣿⣿⣿⣿⣿⣿⣿⣿⣿⣿⣿⣿⣿⣿⣿⣿⣿⣿⣿⣿⣿⣿⣿⣿⣿⣿⣿⣿⣿⣿⣿⣿⣿⡇⢀⢀⢕⢁⠀⠀⠀⠀⢐⢕⢕⢯⣕⢕⢕⢕⢕⢕⢕⢕⢕⡄⢀⠀⠀⢁⢁⢅⢕⢕⢕⢕⢕⢃⠑⠕⢕⢕⢕⢕⢕⢔⠀⠀⠀⠀⠀⠁⠁⠑⠐⠀⠀⠑⠐⠀⠀⠀⠀⠀⠀⠀⠀⠀⠀⠀⠀⠐⠀⠔⠔⠐⠄⢀⠄⢄⢄⢄⢄⢔⢕⢕⢕⢕⠕⠀⠀⠀⠀⠀⠀⠀⠀⢀⢄⢔⢄⠀</a:t>
            </a:r>
            <a:br/>
            <a:r>
              <a:t>⢿⡷⢷⢧⣼⣽⣇⢄⢄⢀⠀⠀⠀⠀⠀⠀⠀⠀⠀⠀⠀⠀⠀⠀⠀⠀⠀⠀⠀⠀⠀⠀⠀⠀⠀⠀⠀⠀⠀⠀⠄⢔⢔⢕⡕⢕⠁⠀⠀⠀⠀⠀⠀⠀⠀⠀⠀⠀⠑⠑⠀⠀⠀⠀⠀⠀⠀⠄⠀⠀⣿⣿⣿⣿⣷⢗⣔⣗⣔⢳⢟⢱⣽⢝⣽⣿⢇⢵⢵⢵⠅⢵⢵⢵⢸⣿⣿⣿⣿⠿⢟⢛⡛⠻⢿⣿⣿⣏⣍⣍⣍⡍⢍⣍⣝⣝⣝⣿⣿⡿⢁⣛⡛⢻⡇⢸⣝⣻⣿⢏⣿⢸⣿⠇⠼⠿⠿⠿⢿⣿⣿⣿⡇⢕⢕⣕⡅⢄⢔⢔⢕⡕⢕⢄⢕⣝⣽⣕⣱⡵⢵⢕⢕⢕⢕⢕⠕⢕⠑⢇⢕⢕⢗⢗⢱⢕⢕⢄⠁⠑⠓⢳⢇⢇⢕⢔⢀⢀⢀⡁⢔⢔⢔⠀⠀⠀⠀⠑⠐⢔⠀⠀⢀⠀⠀⠀⠀⠀⠀⠀⠀⠀⠀⠀⠀⠀⠀⠀⢀⢀⢁⠁⠁⢀⠀⠀⠀⠀⠀⠀⠀⠀⠀⠀⢀⢔⢕⢕⢕⢵⠀</a:t>
            </a:r>
            <a:br/>
            <a:r>
              <a:t>⣷⣿⣷⣷⣷⣿⣿⢗⢕⢜⣇⢐⠀⠀⠀⠀⠀⠀⠀⠀⠀⠀⠀⠀⠀⠀⠀⠀⠀⠀⠀⠀⠀⠀⢀⢀⠀⠄⢐⡕⢕⢗⢕⢕⢕⠁⠀⠀⠀⠀⠀⠀⠀⠀⠀⠀⠀⠀⠀⠀⠀⠀⠀⠀⠀⠀⠀⠠⢵⢔⣿⣿⣿⣿⣷⣇⣔⣆⢟⣸⣟⣃⣅⡚⢿⣿⢕⠖⠖⠖⠀⠖⠖⠖⢸⣿⣿⢏⣵⣾⡿⢱⣿⣿⣧⡜⢿⣿⣿⣿⣿⡇⢸⣿⣿⣿⣿⣿⢟⡱⣯⡝⢃⣵⡅⠕⣵⣵⣿⢅⣦⢰⡎⣱⠇⣼⠇⡇⢸⣿⣿⣿⡇⠁⠁⠓⠑⠑⢕⢱⠕⠝⠙⢝⠑⠘⠟⠟⠕⢕⠕⠀⠄⠑⠑⠁⠁⠀⠀⢄⢕⢕⢕⢕⢇⢑⢑⢕⢅⢀⠀⠀⠀⠀⠀⠁⠑⠐⠔⠀⠀⠀⠀⠀⠀⠀⠀⠀⢄⢄⢄⢀⠀⠀⠀⠀⠀⠀⠀⠀⠀⠀⠀⠀⠀⠀⠀⠀⠀⠀⢁⢀⢕⢑⣕⢄⢀⠀⠀⢀⢔⢔⢐⢀⢑⠕⢕⢜⢕⢕⠀</a:t>
            </a:r>
            <a:br/>
            <a:r>
              <a:t>⡵⣷⣷⣕⡽⢽⢝⣕⢵⢇⠝⠙⢗⣇⢔⢀⢄⢀⡀⢀⢄⢄⢀⠀⠀⠀⠀⠀⠀⠀⠀⠀⠀⠀⠀⠀⠀⢔⣼⣿⣷⢕⢕⢅⢀⠀⢀⢀⢀⠀⠀⠀⠀⠀⠀⠀⠀⠀⠀⠀⠀⠀⠀⠀⠀⠀⠀⠀⠀⠀⣿⣿⣿⣿⣿⡇⢐⣒⣒⠀⣒⣒⣒⣳⣿⣿⣛⣛⠀⣛⣛⣛⢑⣛⣛⣿⡇⢸⣿⣿⢇⣸⣿⣿⣿⡇⢸⣿⣴⣴⣴⢔⡀⢴⣴⣴⣵⣿⣿⡷⠜⣡⣾⠟⣡⣧⡘⢿⣿⠿⠗⢘⣹⡟⣱⡟⢱⡇⢸⣿⣿⣿⡇⠀⠀⠀⠀⠀⠀⠀⠀⠀⠁⠀⠀⠀⠀⠀⠀⠀⠀⠐⢕⢕⢄⢄⢀⢁⠑⢕⢕⢕⢕⢕⢄⢕⢔⢄⢕⢕⢔⢔⢄⢀⠀⠀⠀⠀⠀⠀⠀⠀⠀⠀⠀⠀⠀⠀⠑⠑⢕⢕⢕⢕⢔⢔⢀⠀⠀⠀⠀⠀⠀⠀⠀⢀⢔⢔⢕⣕⣱⡵⢵⢼⡵⢝⢕⢔⢔⢕⢕⠑⠑⠁⠀⠐⠗⢕⢜⣝⠀</a:t>
            </a:r>
            <a:br/>
            <a:r>
              <a:t>⢕⣗⣧⣼⣕⣵⣝⡟⢗⢕⢴⣕⡕⢜⠝⢟⢟⢻⣿⣿⣗⢗⢷⢶⢶⡦⢴⢴⡕⢷⢶⣔⣄⡰⡔⢕⢗⢟⣟⣟⣳⣽⣵⡵⢕⣕⢕⢕⢕⣕⢕⢔⢔⢄⢄⢄⠄⠄⠔⠔⠐⠐⠐⠁⠁⠅⠀⠀⠀⢀⣿⣿⣿⣿⣿⣇⣐⣒⣒⡀⣒⢒⣒⡚⣿⣏⣍⣍⠄⣍⣍⡍⢅⣍⣍⣹⣇⠸⠿⢏⣰⣿⣿⡿⠟⣡⣿⣿⣿⡿⢋⣴⣷⣅⢻⢿⣿⣿⣧⠴⣾⢟⣴⡞⢻⣿⡛⢦⣾⣷⣿⢸⢏⣴⡟⢡⣿⡇⢸⣿⣿⣿⡇⠀⠀⠀⠀⠀⠀⠀⠀⠀⠀⠀⠀⠀⠀⠀⠀⠀⢀⢄⢕⢕⢕⠞⠟⢇⢕⢕⡕⣜⣕⡕⢕⣱⢇⢕⢕⢕⡕⢕⢕⢕⠀⠀⠀⠀⠀⠀⠀⠀⠀⢀⠀⠀⠀⠀⠀⢀⣕⡕⢕⢱⢕⢱⢕⢕⢕⢕⢕⢕⡱⢵⢗⢕⢕⢕⢝⢝⢗⢳⢷⢕⣕⡕⢱⢵⢕⢕⢕⢕⢔⢔⢔⢄⠁⢅⡇⢕⠀</a:t>
            </a:r>
            <a:br/>
            <a:r>
              <a:t>⣄⢁⢝⣿⣿⣿⣿⣿⣳⣵⢼⣝⣝⢫⢕⢗⢳⡕⠑⢘⠋⠝⠕⠕⠕⢜⢟⢟⣿⢇⢷⢧⣵⢵⢵⢞⣵⣽⡵⣷⢞⢟⢿⢿⢾⣷⣿⢝⢟⢿⢧⣕⣱⣵⢕⢱⣵⣕⢔⢄⢔⢔⢔⢕⢀⢄⢄⢄⢔⢔⣿⣿⣿⣿⣟⣱⣿⣇⣽⣧⣽⣗⣛⣡⣿⣟⣩⣵⣷⣿⣿⣿⣷⣥⣝⣿⣿⣷⣷⣿⣿⣧⣵⣴⣾⣿⣿⣝⣥⣴⣿⣿⣿⣿⣷⣦⣌⣽⣏⣵⣿⣇⣹⣿⣅⣿⣷⣨⣿⣿⣿⣸⣿⣯⣴⣏⣙⣡⣾⣿⣿⣿⡇⠀⠀⠀⠀⠀⠀⠀⠀⠀⠀⠀⠀⠀⠀⠀⠀⠀⠁⠑⠁⠅⢁⢀⢄⠔⢕⢜⢟⢕⢕⢏⢟⢿⢷⢇⢜⢕⢹⣎⣝⣕⡕⢔⢀⢔⠔⢄⠀⠀⠁⠀⠀⠀⠁⠀⠑⠁⠁⠈⠟⢿⣧⡕⢕⢕⢕⢜⢝⢝⢕⢕⢕⢕⢕⢕⢄⢅⠁⢕⢕⠝⠙⠁⠁⠁⠁⠁⠑⠑⠕⢜⠑⠁⠀⢜⢕⢕⠀</a:t>
            </a:r>
            <a:br/>
            <a:r>
              <a:t>⠑⠝⢝⢟⢗⢟⢻⢿⢿⢏⢟⢟⢟⣿⣿⣟⣱⢕⢇⢕⢔⢔⢔⢀⠀⠐⢑⢑⢑⢄⢑⢜⢕⡱⢝⣽⢹⡟⢇⢹⣻⣿⣿⡾⢹⢝⢱⣵⡵⢵⢺⢿⢿⢟⢕⢕⣼⣧⢕⢕⢕⢕⡕⢕⢕⢑⢀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⢁⢀⢀⢕⢕⣵⢕⢗⡟⢏⢝⢇⢕⢕⢗⢝⢝⢵⢫⢝⡳⢗⢇⢀⢀⢀⢀⢀⢀⠀⠀⠀⠀⠀⠀⠀⠀⠀⢕⠜⠕⢕⢱⣵⢕⢕⢕⢕⢕⢕⢕⢕⢑⢑⠁⠀⠀⢄⢄⢀⢀⠀⠀⠀⠀⠀⠀⠀⢅⠀⢀⢔⢷⣷⢕⠀</a:t>
            </a:r>
            <a:br/>
            <a:r>
              <a:t>⣕⡎⢝⢕⢕⢗⢛⢟⢗⢕⢕⢕⢕⢇⢏⢝⠕⠑⠁⢁⢑⠑⢕⢕⢝⢕⢕⢕⣱⣕⣵⣵⢱⢕⢱⢕⢪⡕⢹⣿⣿⡗⢗⢕⢝⢕⢕⢟⢕⢕⢝⢕⣗⡷⢵⢿⢿⢗⢕⢕⢜⣕⢵⣵⣵⣼⣷⡗⢆⢔⢝⢿⣟⡟⢉⠛⠻⢟⢟⢟⢟⢟⢟⢟⡟⢙⣛⡛⢟⢟⢟⢟⡟⢟⢟⢛⢟⠟⢟⢟⢛⢟⢟⢟⢟⡏⢉⣉⡉⢝⢟⢟⢟⢟⢟⢟⢟⢟⢟⢟⢛⢛⢛⢛⢛⢛⠛⠛⠛⠛⠟⢟⢟⢟⣟⢟⢟⢟⢟⢟⢟⢟⢕⢄⢄⢀⠀⠀⠀⠀⠀⢀⢀⢀⢄⠔⠀⠀⠀⠀⠀⠀⠐⠕⠑⠁⠑⠕⢑⢙⢕⢕⢕⢇⢕⠑⢕⢕⣕⣕⣕⡕⢕⢕⢕⢕⢕⢕⢕⢜⢗⢳⣜⣿⣟⡔⢅⠀⠀⠁⠕⢕⢅⠀⠀⠀⠀⠁⠑⠀⠑⠕⢕⢕⢕⢕⢜⢝⣽⣧⣱⣵⣵⣵⣵⣕⣕⡕⢔⢄⢄⢀⢀⢕⢔⢄⠐⢕⢻⣷⠀</a:t>
            </a:r>
            <a:br/>
            <a:r>
              <a:t>⡅⠁⠁⠁⢁⢀⢀⠀⠀⠀⠀⠑⠑⢕⢕⢁⢀⠀⠀⠕⢕⢕⢕⢕⢕⣗⣮⣽⣽⣿⣿⣿⣵⣵⢵⣵⣕⣝⣻⣽⣽⢏⢝⢕⢅⢕⡝⢾⣧⣵⣵⣵⣽⣝⡕⢕⢜⢕⢳⢷⢕⢝⢕⢕⢜⢏⢝⢕⢧⣵⣽⣼⡝⢡⣾⡟⢠⠮⣼⣿⢧⢽⣽⣿⡇⢸⣿⡇⢘⢗⣉⣅⠘⣷⢼⣽⠉⣉⣍⣍⣍⣍⣍⣍⣍⣕⣸⣿⣇⣜⣍⣍⣍⣍⣍⣍⣍⣉⢝⢕⠑⠁⢑⢕⢕⡔⠒⠓⠒⡆⠀⠀⠁⢕⢕⢕⢕⢕⢱⢕⢓⣇⣑⢓⢇⢵⡕⠕⠐⠑⠁⠁⠁⡡⠕⢒⢂⣐⡒⠒⠴⣔⢅⢀⢀⢔⣕⢥⠓⢓⣑⡓⠓⠵⡕⢕⣕⢕⣵⣕⡱⠓⠓⠓⢓⠇⢕⢕⢕⢕⢕⢕⢝⢿⣿⣿⡇⢕⢕⢔⠀⠁⠁⠀⠀⠀⠀⢀⠀⠀⠀⠀⠀⠁⢕⢕⢕⢵⣾⣿⡿⢿⢏⢜⠟⠕⠕⢹⢷⣧⣵⣕⣕⡕⢵⢕⢔⢕⢜⢝⠀</a:t>
            </a:r>
            <a:br/>
            <a:r>
              <a:t>⢟⢗⢗⢿⢷⢷⠟⠛⠙⠁⠑⠃⢇⢟⢕⢗⢗⣕⡕⢕⢱⡕⢕⢇⢔⢎⢵⢕⢜⢝⢝⢝⢝⠕⠕⠜⠑⠕⠕⢕⢕⢗⢟⢟⢿⣟⣿⣵⣕⢱⢞⢿⢟⢻⣯⡟⢟⢝⢝⢕⢕⢕⢕⢱⢴⢵⢥⢅⢕⢱⠏⣅⣰⣿⠏⡰⢃⣴⣴⠈⢉⣡⣵⣴⣵⣾⣿⣿⢿⢿⠟⠛⢃⣘⢿⣹⢔⣿⣿⢟⢟⠟⢟⢟⢟⢟⠟⢟⢟⠟⢟⢟⢟⢟⢟⢟⠟⠛⢕⢑⠀⡄⠠⠵⠕⢇⣼⣿⢕⡇⠀⠀⠁⠁⠁⠁⡔⢅⣴⣾⣿⢿⢿⣿⣷⣦⡌⢣⠐⠀⠀⡠⢊⣴⣾⣿⢿⢿⢿⣿⣷⣅⠱⡕⠕⢱⢃⣴⣿⢿⢟⢿⣿⣧⡌⢿⣿⣿⣿⡟⢡⣾⡟⢠⣧⣵⣵⣕⡕⢕⢕⢝⢻⢿⢿⣿⣿⣇⡕⢔⠀⢔⢄⢀⢀⢀⢑⠕⠀⠀⠀⠁⠀⠀⠀⠈⠙⠕⠇⠕⠑⠑⠁⠀⠀⠀⠀⠀⠁⠜⢝⢻⢱⡇⢵⣕⣵⣼⣿⣕⠀</a:t>
            </a:r>
            <a:br/>
            <a:r>
              <a:t>⢏⢝⢝⢅⡔⠀⠀⠀⠀⠐⠀⠀⢑⢕⢁⠑⠁⢕⢝⢝⢕⢕⢝⢕⢕⢇⢕⢕⢕⢕⠕⠑⠀⠀⠀⠀⠀⠀⠀⠀⢅⠕⠁⠁⠐⠁⠕⠕⠕⠑⠑⠑⠕⢕⠑⢕⢕⢕⢕⢜⢹⠗⢇⢕⢱⢷⣷⣵⣕⣱⡈⢻⣿⣧⡜⢕⣾⡿⢑⢔⠘⢛⣙⣙⡝⢹⣿⡇⢕⡶⠼⠿⠧⢷⡾⢿⢕⣿⣿⢘⠛⢛⢇⣼⣿⢕⢛⢛⢛⢛⢇⣾⣿⢕⢛⢛⠛⠛⣟⡱⢄⡕⣲⣶⣾⣿⣿⣿⢕⡇⠀⢀⢐⠄⢄⡜⢠⣿⣿⢏⡕⢒⢖⢱⢝⣿⣿⡔⢣⠀⢰⢁⣾⣿⢏⡱⠓⠒⢣⡜⢻⣿⣇⢱⢀⡇⣸⣿⡇⡕⢝⢧⢜⣿⣷⠘⣟⣟⡟⢰⣿⡟⢠⣳⣿⣿⣿⣵⣜⡕⢕⢕⢕⢕⢕⢜⣝⢿⣿⣷⢧⢕⢔⢕⢑⠑⠀⠀⠀⠀⠀⠀⠀⢄⢄⢀⠀⠀⢄⠀⠀⠀⠀⠀⠀⠀⠀⢀⢄⢀⠀⢑⢕⢕⢕⢕⣹⣿⣿⣿⠀</a:t>
            </a:r>
            <a:br/>
            <a:r>
              <a:t>⢕⢝⣕⣕⣅⡕⢕⢕⢐⢐⢐⢙⢉⢅⢑⢁⠀⠁⢑⠄⠀⠀⠀⢀⢀⢡⢴⢤⢄⢅⢀⠄⠄⠀⠀⠀⠀⠀⠀⠄⢔⠀⠀⢄⠔⠐⠀⠀⠀⠀⠄⠄⠄⢔⢄⢕⢕⠱⠅⠅⠑⠐⠀⠀⠁⠑⢹⣿⢟⢟⣟⡣⡌⢻⣿⣿⠏⠄⠓⢺⢠⣤⡄⢸⡇⢸⣿⡇⢱⡇⢰⣶⡆⢕⢕⢻⢕⣿⣿⠸⠿⠿⢿⣿⣿⢿⢿⠿⠿⠿⢿⣿⣿⢿⢿⠿⠿⠀⣿⡿⢿⣧⣤⡥⢥⢕⣿⣿⢕⡇⠀⠕⢕⢕⢱⠕⣾⣿⡇⢸⢔⢔⢄⠅⢇⢸⣿⣷⠘⣔⡇⢸⣿⡟⢱⠑⠀⠀⢅⢱⢜⣿⣿⡔⢇⢕⣿⣿⢕⡇⢕⢸⠀⣿⣿⢄⣇⠎⣰⣿⢏⡰⣷⣿⣿⣿⣿⣿⣿⣿⣷⣾⣷⣧⣵⣕⣸⡿⢏⢝⢕⢕⢑⠁⠁⢔⠄⠐⠄⠀⠀⠀⠀⠁⠀⠕⠑⠀⠀⢐⢕⢄⢀⠀⠀⠀⠀⠀⠁⠀⠀⠕⢕⢕⢕⢕⢾⣿⣿⣿⠀</a:t>
            </a:r>
            <a:br/>
            <a:r>
              <a:t>⢃⢙⢙⢙⠙⢙⢙⠁⠑⠁⠑⠑⠑⠘⠓⠓⠐⠔⠸⠀⠀⠀⠀⠁⠁⠁⠈⠉⠑⠃⠑⠔⠔⠂⠐⠂⢑⠕⠒⠑⠕⢐⢀⠀⠀⠀⠀⠀⢀⢀⢄⢔⢔⢁⢀⢀⢀⠀⢀⢄⠀⢀⢄⢀⢄⢐⢕⣕⣱⡼⠿⠟⢅⣾⡟⢕⢔⢸⣿⡄⢸⣿⡇⢸⡇⢸⣿⡇⢕⡇⢸⣿⡇⢕⢺⣿⢕⣿⣿⢰⢔⢕⡇⣻⣿⣕⣑⣑⣑⣑⣕⣿⣿⢕⡗⢗⢲⢶⢿⣷⣵⡜⢝⢿⣿⠀⣿⣿⢕⡇⢔⢄⠁⠁⢸⢔⣿⣿⢇⡇⠀⠀⠀⠀⢸⢜⣿⣿⢔⡇⢕⣿⣿⡇⢸⠀⠀⠀⢕⡜⢔⣿⣿⡇⢱⡇⢹⣿⡇⢱⣄⡸⢔⣿⡿⢄⠏⣱⣿⠏⡰⠕⢚⢛⢛⠛⠻⣿⣿⣿⣿⣿⣿⣿⣿⣿⣿⣿⣷⣷⣵⣵⣵⢵⢵⣕⢅⢀⢀⢕⣔⢄⠀⠀⠀⠀⢀⢔⢕⢕⢜⢕⢕⠀⠀⠀⠀⠀⠀⠀⠀⠀⠀⠁⠁⢕⣼⡏⢝⢿⠀</a:t>
            </a:r>
            <a:br/>
            <a:r>
              <a:t>⢇⠕⠕⠜⠝⢕⢕⢔⢄⠄⠀⠀⠀⠀⠄⠄⠄⠀⠀⠀⠀⠀⠀⠀⠀⡄⢕⢀⢀⢀⣀⢀⣀⢀⢠⢴⢔⢕⢵⢕⢥⢴⢕⢔⢄⢄⢔⣕⣱⣧⣵⣷⣿⣾⣷⣷⣷⣷⣷⣷⣷⣷⣷⣷⣿⢿⢿⢿⣿⡇⢰⣷⣿⣿⣾⣿⡿⢿⣿⣇⢸⣿⡇⢸⡇⢸⣿⡇⢕⡇⢸⣿⡇⢕⢕⣿⢕⣿⡟⠸⠕⠵⠇⠘⠛⠟⠟⠟⠛⠛⠛⠛⠛⠀⠇⢕⠑⠕⢕⢕⢝⢟⢳⢧⣼⠅⣿⣿⢕⡯⢕⢕⢔⢔⢸⢕⣿⣿⢕⡇⠐⠑⠃⠔⢸⠕⣿⣿⡇⣷⢑⣿⣿⡇⢸⢕⠖⠗⢱⣵⢕⣿⣿⡇⢸⣱⡌⢻⣿⣧⣴⣵⣾⡿⢑⠕⣱⣿⠇⠕⣠⣾⡿⢿⢿⢿⣷⡅⢻⣿⣿⣿⣿⣿⣿⣿⣿⣿⣿⣿⢿⢿⢿⣟⣗⣗⣧⣵⣵⣎⢿⡧⢔⢀⢄⢄⠀⠀⠀⢅⢕⡕⠀⠀⢄⢔⢀⠀⠀⠀⠀⠀⠀⠀⠀⢱⣷⡟⢗⢇⠀</a:t>
            </a:r>
            <a:br/>
            <a:r>
              <a:t>⢵⣵⢵⣵⣜⣕⡕⢗⢔⢀⠀⠀⠀⠀⠀⠀⠀⠀⠁⠁⠁⠙⠑⠐⠑⠑⠑⠑⠁⢁⢕⠕⠈⠁⠁⠁⠁⠁⠀⠁⠁⠈⠁⠁⠑⢀⠁⠀⠁⠘⠛⠙⠁⠁⠈⠝⢿⣿⣿⣿⡿⢟⢟⠑⠀⠀⠀⠀⠐⠸⡄⢀⣀⠁⢸⣿⡇⢐⣁⢀⢸⣿⣧⣵⣵⣼⣿⣧⣵⣵⣼⣿⡇⢕⢕⢹⢕⣿⡇⠀⢰⣶⣶⣶⣷⣶⣶⣶⣷⣶⣶⣶⣶⣶⣶⠄⢱⠀⠄⢅⠑⠑⠕⢕⢹⠅⣿⣿⢕⣗⢕⢱⢕⢕⢸⠕⣿⣿⡕⡇⠀⠀⠀⠀⢸⢔⣿⣿⠕⡇⡕⣿⣿⡇⢸⠀⠀⢀⢔⢱⠕⣿⣿⡇⢸⣿⣿⣦⣥⣉⣉⣉⢡⣴⠃⣼⣿⠃⡜⢰⣿⡟⢱⣪⣵⡕⢿⣿⡔⢿⢿⣿⣿⣟⢿⣿⣿⣿⣿⣿⣿⣷⡾⢿⡿⢿⣟⣟⡿⢟⢧⢕⢕⢑⢕⢕⢔⢔⢔⢕⣕⣕⡔⢔⢕⠑⠀⠀⠀⠀⠀⠀⠀⠀⠀⠁⠁⠜⢻⣷⠀</a:t>
            </a:r>
            <a:br/>
            <a:r>
              <a:t>⣵⣕⣕⢼⢽⢽⢝⢝⢟⢷⣴⡀⢄⢐⢇⢵⢷⠗⠓⠓⠓⠒⠒⠀⠀⠀⠀⠀⠀⠀⠀⠀⠀⠀⠀⠀⠀⠀⠀⠀⠀⠀⠀⠀⠀⠀⠀⠀⠀⠀⠀⠀⠀⠀⠀⠀⠀⠀⠁⠑⠑⢑⠀⠀⠀⠀⠀⠀⠀⠀⢇⣸⣿⠀⢸⣿⡇⢜⣿⡇⠜⠿⠏⢙⡝⢹⣿⡏⢝⣉⣉⠉⠁⠱⢵⡇⢸⣿⠇⡤⣤⢤⢘⢿⣷⣕⢅⢥⣤⡥⢄⣕⣾⡿⠏⡰⠁⠀⠀⠁⠀⠀⢀⢠⣸⠀⣿⣿⢕⡧⣝⡗⢗⢵⢼⡄⣿⣿⡇⢱⢐⠐⠀⢄⡜⢸⣿⣿⢀⢇⡇⢸⣿⣧⢸⣄⢕⣕⣕⣸⢄⣿⣿⠇⡵⣿⣿⣯⣽⣿⣿⣿⡿⢑⣼⡿⢑⣼⡇⢸⣿⡇⢸⣿⣿⡇⢸⣿⡇⢱⢕⢱⣎⡕⢕⢕⢝⢟⣿⢿⢿⣿⣵⣕⢕⣟⣿⣿⣿⣿⣷⣵⣱⣵⣵⡗⢏⢝⢝⢝⢕⢕⢕⢕⢕⡕⢑⠀⠀⠀⠀⠀⠀⠀⠀⠀⠀⠀⠁⠕⠀</a:t>
            </a:r>
            <a:br/>
            <a:r>
              <a:t>⢕⢜⢻⣿⣧⣕⡕⢕⢕⢕⢕⢕⢕⢆⢕⢕⢕⠀⠀⠀⠀⠀⠀⠀⠀⠀⠀⠀⠀⠀⠀⠀⠀⠀⠀⠀⠀⠀⠀⠀⠀⠀⢀⠀⠀⠀⠀⠀⠀⠀⠀⠀⠀⠀⠀⠀⠀⠀⠀⠀⠀⠁⠀⠀⠀⠀⠀⠀⠀⢸⢀⣿⡇⠀⢸⣿⡇⠀⣿⣇⠱⠁⠁⠈⡇⢸⣿⡇⢜⢕⣼⠀⣷⡆⢸⢁⣿⡿⢄⢣⢿⣿⢕⢄⢙⢿⣷⣴⣝⣴⣾⡿⠏⡡⢎⢔⢄⢄⢀⢀⡠⡴⠾⠿⠿⢔⣿⣿⢕⠯⠿⠿⠷⡗⢇⢇⠸⣿⣷⡌⠣⢵⢴⠗⢅⣾⣿⠇⡜⢵⢱⢈⢿⣿⣔⢱⢕⢝⠽⢃⣼⣿⡟⢰⢕⢝⢝⢝⡝⢝⢻⡿⢁⣾⡿⢁⢮⣿⣧⠸⣿⣧⢜⣿⣿⢇⣼⣿⠇⣼⣿⣷⣷⣧⣵⢕⢟⢇⢕⢜⢜⢟⢟⣟⡟⢟⣻⣽⡿⢿⣽⣿⡿⢟⣻⣷⣧⣵⣕⣕⢕⢕⢕⢷⢟⢇⢕⢀⠀⢁⢁⠀⠀⠀⢄⠀⠀⠀⠀⠀⠀</a:t>
            </a:r>
            <a:br/>
            <a:r>
              <a:t>⢕⣕⢕⢼⣟⢻⣿⣿⣿⣿⣿⣿⣷⣷⣗⢳⢷⢷⣧⣔⡄⠀⠀⠀⠀⠀⠀⠀⠀⠀⠀⠀⠀⠀⠀⠀⠀⠀⠀⠄⠐⠐⠑⠀⠀⠀⠀⠀⠀⠀⠀⠀⠀⠀⠀⠀⠀⠀⠀⠀⠀⠀⠀⠀⠀⢄⢕⢔⠰⠇⠸⣿⠁⡇⢸⣿⡇⡦⠤⠤⠄⠃⠀⠀⡇⢸⣿⣇⢑⢚⢟⣰⣿⡇⠀⣼⣿⠑⠜⠓⠓⢛⣘⣍⣥⣵⣾⡿⢿⢿⣷⣧⣴⣌⣉⣑⢓⠓⠓⡇⢜⡇⣶⣶⣷⣷⣿⣿⣷⣷⣶⣶⠀⣟⢕⣾⢦⢘⢿⣿⣷⣷⣷⣷⣿⡿⠋⡔⢱⢕⢁⠱⡈⠻⣿⣷⣷⣶⣷⣿⡿⠏⡠⢣⢕⢕⢅⢕⢕⢕⡕⢁⣾⡟⢁⢎⢱⣵⣼⣔⠹⣿⣧⣵⣴⣾⣿⠏⡰⣽⢕⢕⢝⢝⢻⣷⣷⣧⣵⣽⣽⣽⣝⣝⢇⢕⢜⢕⢕⢕⢕⣝⣵⣕⣵⣽⣝⡝⢕⢕⢿⣿⣷⣗⣞⣗⣱⣕⣕⢕⢕⢕⢕⢕⢀⠀⠀⠀⠀⠀⠀</a:t>
            </a:r>
            <a:br/>
            <a:r>
              <a:t>⠁⠁⠕⠞⢻⢿⢿⣿⢏⢝⢿⣟⡟⢿⣿⣷⣷⣿⣿⢟⢝⢁⠀⠀⠀⠀⠀⠀⠀⠀⠀⢄⠀⠀⠀⠀⠀⠀⠀⠀⠀⠀⠀⠀⠀⠀⠀⠀⠀⠀⠀⠀⠀⠀⠀⠀⠀⠀⠀⢀⢀⢄⠐⠀⠀⠁⠀⠀⣈⡔⠖⠠⠜⡇⢸⡿⠇⡇⠀⠀⠀⠀⠀⠀⠱⡈⠟⠿⠿⠿⠿⠿⠟⢑⡘⠻⢃⢴⠁⠿⠿⠿⠟⠛⢋⣉⠡⢔⢖⢆⢥⢉⡙⠛⠟⠿⠿⠃⡜⠕⠑⠧⢥⢥⢥⣥⣥⣥⣥⡥⢥⢥⠤⢏⣝⣟⡝⢏⢢⢌⣉⣙⣉⣉⠡⢔⢙⠈⠕⠁⢅⢕⢜⢖⢤⢉⣉⣙⣉⢡⢔⢎⢜⢇⠕⢕⢜⠕⠕⠹⢤⠥⠥⠤⠃⢫⣵⣾⣿⣿⣷⣥⣍⣉⣉⡉⢤⢪⢿⢽⢽⣷⣧⢕⣕⡕⢕⢜⢝⢻⢿⣿⣟⣟⣝⣽⣿⣟⡿⢽⢕⡜⢜⢟⢟⣿⣿⣿⣾⣷⣷⢟⢝⢕⢜⢝⣿⣿⢜⢕⢕⢕⢄⢄⠀⢔⢄⢀⢀⢀⠀</a:t>
            </a:r>
            <a:br/>
            <a:r>
              <a:t>⢔⢄⢄⢀⢁⠁⠑⠑⠁⠀⠀⢁⢼⣕⢹⣿⣿⣿⣿⣿⣷⣷⣷⣷⡷⢵⣵⣴⣴⣔⢔⢕⢀⠀⢀⢀⠀⠀⢀⢀⢄⢀⢀⢀⢀⢀⢀⠀⠀⠀⠀⢀⢀⢀⢀⢀⢀⢄⢔⢇⢣⢕⢗⢢⠐⠐⠁⠁⠀⠀⠀⠀⠀⠓⠒⠒⠒⠃⠀⠀⠀⠀⠀⠀⢀⢅⣝⣰⡶⢖⢲⣷⣽⣷⣾⣶⣾⡞⢗⣒⣲⡆⢉⠉⢕⢔⢕⢕⢕⢣⢵⣷⡗⢏⢝⠕⠖⢖⢄⢄⢀⠀⢕⢜⢝⢻⣿⣿⣿⣿⣮⣕⢕⢕⢜⢟⢎⡝⢱⣕⢕⢕⢜⡝⢗⢗⢷⣕⢅⢅⠀⠀⠀⠁⠀⠀⠀⠀⠁⢁⢑⢕⠅⠄⠄⠀⠑⠑⠑⠈⠕⠑⠕⢀⠄⠕⢺⣿⣿⣿⣿⣿⣏⡝⢕⢕⢵⢝⡗⣷⣕⣜⣽⣿⣾⣿⣿⣿⣿⣷⣾⣿⣿⢯⣽⣿⣟⣿⣷⡕⢕⢞⢟⢟⢟⢏⢝⡝⢝⢻⢿⢿⣯⡝⢝⣝⢝⣕⣵⣼⣿⣏⣕⡕⢵⣜⢕⢕⢕⢕⠀</a:t>
            </a:r>
            <a:br/>
            <a:r>
              <a:t>⢜⢕⢕⢕⢔⢕⢕⢕⢕⢕⢅⢀⠑⠱⢼⣿⣿⣿⡷⢗⢿⣿⣿⢿⢷⡽⢷⢧⢵⢕⣝⣿⡷⢗⢗⣻⣧⡴⢱⣕⣕⣵⣗⡎⢝⢟⣯⣝⣝⣝⢝⢕⢕⣕⢑⣕⣕⣄⣕⣕⣴⢔⠑⠀⠀⠀⠀⠀⠀⠀⠀⠀⠀⠀⠀⠀⠀⠀⠀⠀⢀⢄⣰⣷⡯⢇⢕⣸⡕⣱⢱⢿⢻⢿⢟⢟⢗⢞⢟⢟⢟⢣⢕⢱⢵⢕⢕⢕⢕⣕⢕⢜⢟⢇⢕⢱⡕⢕⢕⢕⢕⢁⠀⠁⠑⠁⠑⠝⢗⢞⢻⣿⣿⣷⣧⣕⣕⢗⣵⣝⣏⢕⢕⢜⣕⡕⢗⢗⢕⠕⠑⠀⠀⠀⢄⢄⢄⠄⠕⢕⠀⠀⠁⠀⠐⠀⢄⢄⢄⡐⡰⢄⢔⠄⠄⢐⢕⣹⣿⣿⣿⣿⣿⣿⣧⣕⣜⣏⣜⣹⣽⡽⣟⣟⡏⣝⣻⣿⣿⣿⣿⣿⣿⣿⣿⣿⣿⣿⣿⣷⡵⢕⢕⢱⣷⣷⣧⣾⣷⣷⣷⣷⣟⣟⣝⣟⣻⣿⣿⣿⣿⣽⣵⣷⣷⣽⣿⣷⣷⣷⠀</a:t>
            </a:r>
            <a:br/>
            <a:r>
              <a:t>⠑⠑⢕⢕⢕⢕⢕⠝⠑⠀⠄⠄⠄⠁⠁⠕⢜⢝⣻⣷⣾⣿⣵⣵⣽⣵⣝⣝⣝⡝⢝⢝⣝⣵⣽⣿⣿⣷⣾⣿⣿⢿⢿⡻⣿⣿⣿⣿⣿⣿⣿⣧⣵⣴⣴⣴⢵⢵⢵⢕⢕⢕⠀⠀⠀⠀⠀⠀⠀⠀⠀⠀⠀⠀⢐⢀⢄⢄⢄⡴⢞⢝⢾⣿⣷⣷⣿⣿⣿⣷⣼⣿⣷⡵⠍⠑⠑⠕⠀⠀⠑⢕⢗⢑⢕⢕⢕⢕⢕⢸⣵⣾⣷⡕⢕⢕⢑⢁⠀⠁⠝⢕⢕⡀⠀⠀⠀⠀⠔⢕⢕⢜⢝⢏⢻⣿⣿⣿⣿⣿⣿⣿⣧⣱⣕⢕⢕⢕⢕⢕⢔⢔⣔⣔⢄⢄⢀⢀⢄⢔⡄⢄⢄⢄⢔⢄⣔⣄⣔⣰⣔⣕⣕⡕⢕⣱⣷⣾⡷⣼⣿⣿⣿⢿⣿⣿⣿⣿⡿⣿⣿⣿⣿⣿⣿⣿⣿⣿⣿⣿⣿⣿⣿⣿⣿⣿⣿⣿⣿⣿⣿⣿⣷⣿⣿⣽⣕⣵⢿⣿⣿⣿⣿⣿⣽⣜⣏⣕⣕⢕⢕⢝⣹⢿⢟⢕⣼⣽⣿⣿⠀</a:t>
            </a:r>
            <a:br/>
            <a:r>
              <a:t>⠄⠀⠁⠁⠁⢕⢔⢔⢄⠀⠀⠀⠀⠐⠑⠁⠁⠁⠝⢹⢯⣝⢧⣝⡿⢿⢿⣿⡿⢟⣯⣽⣽⣟⢟⢟⢟⢟⠛⠻⠿⢷⢕⢝⠙⠙⠙⠝⠝⢻⢟⢟⣿⣿⣿⣿⣿⣷⣷⣷⣗⣗⣕⢵⢕⢖⢔⢔⣲⢔⢔⠕⠑⠑⢕⡇⢕⣱⣾⣷⢕⢱⢜⢜⢟⣿⣿⢿⣿⣿⣿⢏⠑⠀⠀⠀⠀⠀⢀⠀⢀⢀⢄⣄⢄⢁⠀⠀⢕⢾⣿⣿⣿⣷⡕⢕⢱⣧⢱⣕⣔⡱⢑⠑⢕⢔⢖⣴⣔⢔⡔⢕⢀⢕⢕⢸⣽⣿⣿⣿⣿⣿⣿⣿⣿⣿⣷⣷⣱⣜⣝⢕⡏⢟⢟⢟⢞⢯⢽⢽⢝⢗⢗⢷⢾⢿⢟⢟⢟⢝⣟⢿⣿⢵⢟⣏⣏⣻⣿⢽⣿⣿⣿⣿⣿⣷⣵⡕⢕⢝⢹⢿⢿⡿⣿⣿⣿⣿⣿⣿⣿⣿⣿⣿⣿⣿⣿⣿⣿⣿⣿⣿⣿⣿⣿⣿⣿⣷⣾⣿⣿⣿⡿⡟⢟⢟⢝⡝⢝⢟⢻⢿⢿⢿⣿⣿⣿⣿⣿⣿⠀</a:t>
            </a:r>
            <a:br/>
            <a:r>
              <a:t>⠐⠀⠀⠀⠀⠀⠁⠁⠀⠀⠀⠀⠀⠀⠀⠀⠀⠀⢄⡔⢵⣜⣝⣳⣷⣕⣜⣿⣷⣼⣜⡕⢕⣵⢁⠀⠀⠀⠀⠀⠀⠀⠀⠀⠀⠀⠀⠀⠀⠀⠀⠀⠑⢝⢝⠟⠋⢹⢞⢟⣻⣟⢳⡕⢕⢕⢇⢕⢕⢕⢕⣵⢔⢔⢜⢜⣱⣼⡿⢯⣵⣵⣵⣵⣷⢿⢣⣵⣾⣿⢏⡕⢄⢄⢄⢄⢄⢕⢕⢕⢕⢕⢕⢝⢕⢁⢀⠀⠀⠀⢕⢝⢟⡕⣵⡕⡱⡿⢇⢕⢕⢕⢕⢕⠕⠕⠼⢟⢟⢟⠹⢿⢱⢵⢳⢾⣿⣿⣿⣿⡿⢏⢝⢟⢹⢻⣿⣿⣿⣷⡽⢝⢟⣿⢟⢇⢇⢕⢱⡕⢱⣜⣫⣿⣧⣕⡜⢕⡗⢗⢗⡱⣧⣾⢟⢟⣿⣿⣯⣽⣿⣿⣷⣵⣾⣿⣯⣾⣿⣷⣵⣵⣵⣷⣾⣿⣿⣿⣿⢝⢟⣻⢿⣿⣧⣽⣽⣿⣿⣿⣷⣿⣿⣟⡝⢝⣿⣿⣿⣿⣿⣟⣿⢷⢗⣗⣷⡗⢷⢷⣿⣧⣹⣿⣿⣿⣿⣿⣿⣿⠀</a:t>
            </a:r>
            <a:br/>
            <a:r>
              <a:t>⢀⠀⠀⠀⠀⠀⢀⠀⠀⠀⠀⠀⠀⠀⠀⠀⠀⠀⠀⢕⢕⢝⢝⢝⢝⢝⢕⢱⢝⢇⣕⣕⢕⢏⢗⢄⢀⠀⠀⠀⠀⠀⠀⠀⠀⢄⢤⠀⠀⠓⢃⢕⢅⢅⠀⠀⢀⢌⡹⢵⣿⣟⡱⢜⣕⢕⢕⢕⢕⢱⢕⢱⣿⢿⢿⣿⣿⣿⣿⣿⢟⢟⢝⢕⣕⣱⣾⣿⢟⣷⢝⢝⢝⣻⣷⣷⡿⢕⢜⢕⢵⢕⡕⢕⢕⢕⢕⢕⢀⠀⠀⠀⠁⠙⠑⠑⠑⠛⠃⠑⠐⠀⠑⠕⢕⢔⣀⠀⠁⠀⢄⢕⢵⡤⢴⢷⢏⢝⢯⣿⣿⣇⢕⢕⢕⢝⣷⣮⣝⡻⢷⣿⢕⢼⢕⢜⢕⢕⢝⢝⢗⡕⢜⢾⢟⣝⣏⣝⡗⣟⣻⢿⣏⣟⢷⢕⣟⣿⣿⣿⣿⣿⡿⣾⣿⣿⣿⣯⡽⢱⢕⡗⢟⢟⢝⢝⢝⢕⢕⢕⢜⢣⢷⡟⢟⣹⣿⣽⣿⣿⣿⣽⣯⣿⣿⣿⣿⣻⡿⢽⢽⢕⣕⡕⢕⢕⢜⢕⢜⢕⢝⢻⣿⣿⣟⢟⢟⢿⣿⣿⠀</a:t>
            </a:r>
            <a:br/>
            <a:r>
              <a:t>⠀⠀⠀⠀⠀⠀⠀⠁⠀⠀⢀⠀⠀⠀⠀⠀⠀⠀⠀⠁⢄⠕⠕⠑⠑⠀⢗⢳⣕⢕⢝⢝⣜⢕⢕⢹⢕⢗⢔⢴⢴⢔⠀⠀⠈⠜⢇⢑⢐⢔⣔⢕⢕⢄⢀⠀⢑⢐⢕⢕⢕⢗⢟⢇⢸⣵⣵⣷⣷⣾⣷⣿⣷⣷⣿⣿⣿⣿⢿⢿⢟⡻⣿⡏⢝⢗⢞⢟⢻⢇⢕⢕⢜⢝⢕⠜⢕⠕⢕⢕⠕⠕⠙⠝⢕⢕⠁⠁⠀⠀⠀⠀⠀⠀⠀⠀⠀⠀⠀⠀⠀⠀⠀⠀⠀⠑⠘⠙⠋⠛⠛⢝⢕⢕⢕⢱⢕⢗⢜⢟⢮⣽⣷⡕⢕⢕⢾⣿⣿⡳⢵⣧⣹⣵⣼⢕⡕⢟⢻⢿⢧⢵⢜⣕⢕⢕⢕⢕⡕⢜⢝⢿⢧⢝⢕⢕⣽⢟⢻⢿⢯⣕⣵⣼⣽⣿⣿⢷⡵⢞⢏⢕⢕⢕⢕⢕⢕⢕⡵⢵⢗⢕⢗⢕⢝⣝⣹⣟⡎⢕⢕⢝⢕⢕⢝⢻⢿⣟⣝⢟⢏⢗⢗⢜⢕⢝⢕⢕⢷⢧⢵⢾⣵⣿⣏⣽⣿⣷⢿⣿⠀</a:t>
            </a:r>
            <a:br/>
            <a:r>
              <a:t>⠔⠀⠀⠀⠀⠀⠀⢔⢕⢕⢕⢕⠔⠀⠀⠀⠀⠀⠀⠔⢕⢕⢀⠀⠀⢔⡕⢜⢟⡕⠑⠉⠉⠁⢕⢜⢝⢝⠓⢛⠗⢕⢕⢵⠀⢔⣰⢔⢕⣜⡛⢛⢙⢝⢺⢵⢕⢗⢗⢕⢕⢵⢷⢟⣟⢟⢿⣿⣿⣿⣿⣿⣿⣟⣿⣿⡟⢿⢗⢕⠜⠕⠕⢕⠕⢕⢕⠕⠕⠑⠑⠁⠁⠑⢕⢄⢀⢀⢕⢕⢄⠀⠀⠀⠀⢑⢄⢀⠀⠀⠀⠀⠀⠀⠀⠀⠀⠀⠀⠀⢀⡀⠀⠀⠀⠀⠀⠀⠀⠀⠀⢕⡕⢕⢗⢣⣵⡕⢕⢕⣼⣿⣿⣷⣕⢕⢕⢜⣿⢿⣷⣜⣹⣟⢿⣿⣿⣿⣷⣷⣷⣕⣸⢽⢷⢿⣷⢷⣿⣧⣷⣷⣷⣗⢟⣗⢕⢕⣼⢵⢗⢟⢝⢟⢟⢝⢝⢕⢕⢕⢕⢕⢕⢕⢝⢕⢕⣜⣕⢕⢕⢕⡵⢕⢜⢕⢕⢞⢗⢟⢇⢵⢷⣷⣷⣧⣵⣵⣵⣾⣧⣿⣿⣿⣾⣷⣼⢵⢵⣼⣕⡕⢜⢝⢝⢟⢟⢟⣕⣕⠀</a:t>
            </a:r>
            <a:br/>
            <a:r>
              <a:t>⠀⠄⠀⠀⠀⢄⢠⢕⢕⢕⢕⠁⠁⠀⠀⠀⠀⠀⠀⠀⢀⢁⢑⢕⢔⢕⢿⡕⡜⢔⠀⢀⢀⠄⢕⢕⠕⠑⣔⢔⢕⢕⢕⢜⢕⢕⢁⠀⠁⠀⠀⠀⠀⠀⠑⠀⠁⠑⠁⠑⠕⢕⢱⣵⣕⣵⣵⢗⣿⢿⢿⢿⣿⣿⢿⢟⢕⢕⢕⢕⢄⠀⠀⢕⢕⠀⠀⠀⠄⠐⠀⠀⠀⠀⠀⠀⠁⠁⢕⢕⢇⠀⠀⢀⢕⢕⣕⢕⢄⠀⠀⠀⠀⠀⠀⠀⠀⢀⢅⢕⢕⢑⢔⠀⠀⠀⠀⠀⠀⢀⢁⢕⢕⢕⢕⢕⢇⢕⢕⢝⢟⢿⣿⣿⣿⢷⢗⢞⢏⢇⢧⣿⢿⡻⣿⣿⣿⣿⣿⣿⣿⢿⢿⣿⣿⣿⣾⣿⣿⣿⣿⣿⣿⢷⢕⢜⣿⢟⢕⢕⡕⢕⢕⢕⢕⢕⢕⢕⢕⢕⢕⢕⢕⢕⢕⢕⢕⢕⢕⢕⣕⡵⢗⢕⢕⢕⢕⢕⢕⢕⢕⢕⢜⢝⢻⢟⢟⢟⢿⣿⣿⣿⣿⣿⣿⣿⣿⣗⢕⢝⣻⣏⢕⢕⢕⢵⢕⢕⢕⢕⠀</a:t>
            </a:r>
            <a:br/>
            <a:r>
              <a:t>⢀⠀⠀⠀⠀⠈⢕⢕⢕⢕⢕⢅⢀⠀⠀⠀⠔⢕⢕⢕⢕⡕⢕⣔⢜⢝⢧⢕⠑⠄⢕⢕⢕⢔⢕⢕⢕⢕⢱⢿⣷⢕⢕⢕⢀⠀⠁⠀⠀⠀⠀⠀⠀⠀⠀⠀⠀⠀⠀⠀⠀⠁⠕⢞⠟⠕⢕⢕⢕⢕⢕⢕⢕⢕⢕⢕⢕⢕⢕⢕⡇⢇⢕⢕⢕⢔⠀⠀⠀⠀⠐⢄⢀⢀⠀⢀⠀⠄⢕⢕⢕⢔⢱⣵⢷⢾⢾⣷⣷⣵⣔⣔⣔⣔⣰⣵⣷⢷⢗⢕⢓⢗⢔⠀⢀⢀⠀⠀⠁⢁⠀⠁⢕⢕⢕⢕⢸⢇⢕⢕⡗⣿⣿⣿⡷⢣⣵⡕⢝⢕⢕⢕⢕⢕⢕⢿⣿⣿⢟⢏⢽⢿⣳⣧⣼⣕⢕⢿⢿⣿⣿⣿⡷⢳⢇⢞⢟⢇⢕⢕⢕⢕⢕⢕⢕⢕⢕⢕⢕⢕⢕⢕⢕⢕⢱⣵⡕⢕⢕⢏⢕⢕⢕⢕⢕⢕⢕⢕⢕⢕⢕⢕⣱⢕⣕⣸⣿⣿⣿⣿⣿⣷⣿⣧⣕⣱⣗⣿⣿⣾⢟⢟⢳⢇⢕⢕⢕⢕⢕⢕⠀</a:t>
            </a:r>
            <a:br/>
            <a:r>
              <a:t>⢁⠁⠑⠔⠄⠀⠀⠁⠁⠁⠁⠀⠀⠀⠀⠀⠀⢀⢕⢱⢜⢟⢟⢿⢟⢕⢜⢵⢕⣕⣱⣗⢗⢞⢕⢕⢕⢕⢗⢗⣱⡕⢕⢕⢰⠀⢀⠀⠀⠀⠀⠀⠀⠀⠀⡀⠀⠄⠤⠄⠀⠐⠐⠐⠀⠐⠁⠑⠁⠀⠀⠕⢕⠁⠁⠁⠁⠀⠀⠑⢕⢕⢕⢕⢕⢕⢕⢕⠕⠑⠁⢸⢇⢕⡄⢀⢀⢀⢕⢕⠕⠕⢝⢁⢕⢕⢱⡵⢕⢕⣹⡿⢿⡿⢏⢗⢕⢕⢵⠿⠷⠱⠗⠕⢱⢕⢔⢴⢵⢵⠕⠗⠏⢗⢗⢣⢼⢵⡕⢕⢝⢿⡕⢹⡿⣟⡟⢻⢳⢵⣕⡕⢕⢇⣕⣕⣟⢧⡼⢿⣷⣿⣿⢿⣿⡿⢕⡵⣵⢵⢕⢇⢕⢕⢕⢕⢕⢕⢕⢕⢕⢕⢕⢕⢕⢕⢕⢕⢕⢕⢕⢱⢵⣿⣿⣽⢕⢕⢕⢕⢕⢕⢕⢕⢕⢕⢕⣱⣕⣵⣵⣾⣿⣿⣾⣿⣿⣿⣿⣿⣿⣿⣿⣿⣿⣿⣿⣿⣿⡿⢷⣷⣵⣕⢕⢕⢝⢝⢕⣵⠀</a:t>
            </a:r>
            <a:br/>
            <a:r>
              <a:t>⢅⢕⢔⠀⠀⠀⠀⠀⠀⠀⠀⠀⠀⠀⠀⠀⠀⢱⢟⢱⢷⢇⠕⢕⢕⡕⢕⢿⢷⢧⢽⢵⢕⢕⢗⢿⢧⢳⢕⢟⣿⡗⢝⢕⠝⢔⢄⢓⠐⠐⠀⠀⠀⠀⠀⠀⠀⠀⠀⠀⠀⠀⠀⠀⠀⢀⢄⣄⢄⢄⢄⣱⢜⠑⠀⠀⠀⠀⢀⢄⢕⢕⢕⣷⣧⢱⢕⢕⢔⢔⢕⣕⣱⣾⣿⣿⢿⣷⣕⣕⣔⢕⣕⡍⢕⢕⣗⣗⡗⢏⢝⠕⠈⠁⠀⠀⠀⠁⠀⠀⠀⢀⢔⢕⠕⠐⠀⠀⠀⠀⠀⠀⠀⢕⢕⢕⢞⢏⢝⢕⣕⢼⡽⣵⢪⢇⢕⢕⢕⡕⢇⢝⢝⢕⢜⢟⢟⡫⣿⡝⢝⣽⣽⢕⢏⣳⢝⢕⢕⢕⢕⢕⢕⢕⢕⢕⢕⢕⢕⢕⢕⢕⢕⢕⢕⢕⢕⡕⢕⢕⢕⢱⣹⣿⣜⢝⢕⢕⢕⢕⢕⢕⢕⢕⢕⢝⢝⣯⢟⢟⢟⢝⢟⣿⣿⣿⣿⣿⣿⣿⣿⣿⣿⣿⣿⣿⣿⣿⣿⣿⣿⣿⣿⣿⣿⣷⣾⣿⣾⣿⠀</a:t>
            </a:r>
            <a:br/>
            <a:r>
              <a:t>⢕⢕⢕⢕⠐⠀⠀⠀⠀⠀⠀⠀⠀⠀⠀⠀⠔⠑⠁⠁⢕⢕⢕⢅⢕⢱⡧⠇⠑⠁⠀⠁⢱⢕⢝⢕⢷⣷⢟⢟⢝⢁⠁⠁⠑⠑⢕⢀⠀⠀⠀⠀⠀⠀⠀⠀⠀⠀⠀⠀⠀⠀⣀⣰⡗⢟⢝⠝⢕⢱⣵⢵⢕⢅⢀⢄⢄⢔⢕⢕⣕⣱⣷⡕⢕⢕⣕⡱⢵⢞⢟⣿⣷⣷⣷⣿⡝⢹⣻⢿⢟⢟⢜⢝⢝⣝⢿⣿⣿⣿⣵⢔⢄⢀⠀⠀⠀⢀⢄⢔⠑⠁⠁⠀⠀⠀⠀⠀⠀⠀⢀⢄⢄⢕⢕⡵⡷⣷⣿⣿⡇⢕⢝⢕⢕⢕⢕⢕⢕⢜⢇⣜⣷⣷⢷⣳⣷⣿⢿⢟⢟⢻⢯⢇⢕⢕⣱⢵⣕⢇⢱⣕⢧⡕⡕⢕⢕⢕⢕⡕⢕⢕⢕⢕⢱⢎⢇⢜⡕⢵⢗⢟⢝⢕⢕⢕⢕⢕⢕⢕⢕⢕⢕⢕⢗⢞⢝⢕⣕⢕⢕⢕⢱⢜⢕⢕⢕⢜⢝⡿⣿⣿⣿⣿⣿⣿⣿⣿⣿⣿⣿⣿⣿⣿⣿⣿⣿⣿⣿⣿⠀</a:t>
            </a:r>
            <a:br/>
            <a:r>
              <a:t>⢕⢕⠕⠁⠀⠀⠀⠀⠀⠀⠀⠀⠀⠀⠀⠀⢄⢔⣵⣵⢵⣕⢱⢵⢗⢟⢕⠀⠀⠀⠄⠁⠁⠁⢕⢕⢕⢕⢇⢕⢕⢕⢕⢰⢇⢀⠀⢕⠆⠀⠑⠔⠔⢄⢄⢄⠀⠄⢄⢤⡴⢼⢿⣗⢇⢧⢕⢄⢄⢕⢕⢕⢕⡕⢕⢕⢗⢇⢞⢣⡝⢝⣝⣝⣿⣿⣿⣟⣿⣷⣷⡿⢟⢟⣿⣿⣷⣿⣿⣷⣾⣟⣿⣿⣿⣿⣿⢿⣟⣿⢏⢕⢝⢱⢕⢕⢱⢕⢑⢀⢄⢄⣰⣵⣵⢶⢷⢗⢕⢞⠝⠝⢝⢕⣱⣕⡕⢜⢿⣿⣷⡕⢕⢕⢕⣕⣕⢱⢵⣷⣧⡼⢟⢻⢟⢇⢕⢱⢵⢕⢕⢕⢕⢕⢱⢷⢕⢕⢕⢕⢕⢕⢗⢕⢵⢧⡵⡼⢕⢝⢕⢕⢕⢕⢕⢕⢕⢕⢕⢕⢕⢕⢕⢕⢕⢕⢕⢕⢕⢕⢕⢕⢕⢕⢕⢜⢕⢕⢕⢕⢕⢕⢕⢕⢕⢜⢕⢕⢝⢝⢕⢜⢟⢿⣟⡻⢿⣿⣿⣿⣿⣿⣿⣿⣿⣿⣿⣿⣿⣿⠀</a:t>
            </a:r>
            <a:br/>
            <a:r>
              <a:t>⢁⢁⠑⠀⠀⠀⠀⠀⠀⠀⠀⠀⠀⠀⠀⠑⢱⢞⢟⠋⠁⠘⢕⢕⢕⢽⢕⠁⠀⠀⢄⢤⢄⢕⢕⢕⢱⢵⢷⢗⢇⢕⢕⢔⢄⠁⠁⠁⠅⠀⠀⠀⠀⠀⠀⠀⢄⢵⢕⢵⢿⢿⢷⣮⢕⢣⢜⢕⢞⢗⢿⢏⡟⢏⢉⠉⠘⠕⢕⢝⢟⢕⢗⣿⣿⣿⣿⣿⣿⣿⣿⡕⡵⢵⢾⣿⣿⡟⢟⢟⢟⢿⣿⣿⣿⣿⣷⣼⢟⢝⢽⢽⢿⣿⢿⢷⢿⢿⢇⢕⢗⢜⡵⢵⢱⢕⠁⠀⠁⠁⠀⢀⢕⢕⣕⢜⢜⢝⢝⣿⣿⣿⣷⣧⣕⣕⣹⣾⣿⣿⣿⣷⣿⣷⣱⣵⣾⣿⡷⢷⢷⣷⣮⣕⢕⢕⢕⢕⢕⢕⢕⢕⢕⢕⢱⢕⢕⢱⢕⢕⢕⢕⢕⢕⢕⢕⢕⢕⢕⢕⢕⢕⢕⢕⢕⢕⢕⢕⢕⢕⢕⢕⢕⢕⢕⢕⢕⢕⢕⢕⢱⣕⣕⣕⢕⢕⢕⢕⢗⢾⣿⣿⣧⣵⣻⣿⣷⣜⣝⢿⣿⣿⣿⣿⣿⣿⣿⣿⣿⣿⠀</a:t>
            </a:r>
            <a:br/>
            <a:r>
              <a:t>⢕⢇⢇⢔⢔⢔⢔⣔⣔⡄⣄⣄⣕⡰⢔⢕⢄⢀⢄⢄⢀⢀⢈⢉⢕⢕⢕⢄⢄⢔⢜⢕⢕⢕⢕⢕⢕⢕⢓⢇⢕⠕⠑⠑⠀⠀⠀⠀⠀⠀⠀⠀⠀⠀⠀⠀⠀⢕⣵⢵⢵⢕⣕⢜⢏⢜⢕⢪⠏⢝⢕⢇⢕⢕⢕⢔⡔⢔⡔⢱⢧⢱⢕⣸⣿⣿⣿⣿⣿⣷⣿⣕⣕⣕⣕⣵⡿⣿⣟⢕⢗⢝⡝⢝⢟⢿⣿⢷⢕⢕⢕⠑⢕⢕⣕⡕⢕⢣⢕⢕⢱⣷⢿⢿⣷⣷⢧⢴⢔⢕⣱⣕⣕⣝⣝⢝⢝⢏⣻⣼⣿⣿⣿⣿⣏⣝⢻⣿⣿⣿⡻⢿⢿⢿⣿⢿⢿⢕⢜⢕⢇⢵⣝⢏⢇⢕⢕⢕⢕⢕⢕⡕⢕⣱⣕⣕⣕⣕⣕⢕⢕⢕⣕⣕⣵⢞⢟⢝⢕⢕⢕⢕⢕⢇⢇⢜⢕⢗⢕⢕⢕⢕⢕⢕⢕⢕⢕⢕⢕⢕⢕⢕⢕⢕⢝⢻⡧⣕⢕⢹⣿⣿⣧⣿⣯⣜⢝⢝⢝⢳⣿⣿⣿⣿⣿⣿⣿⣿⣿⣿⠀</a:t>
            </a:r>
            <a:br/>
            <a:r>
              <a:t>⢕⢕⢕⢅⢁⢁⠁⠁⠑⠁⠑⠝⠝⠟⢟⢟⢿⢞⣞⣗⣗⣗⣷⡷⢵⡗⢕⢜⣕⡵⢕⢕⢕⠕⠄⢀⠀⠀⠀⠀⠀⠀⠀⠀⠀⠀⢀⢀⣠⣴⢦⢠⢤⢤⢴⢴⢵⡾⢽⢗⢇⢕⢕⢜⢕⢕⢕⢕⢔⢄⢕⢑⢕⢕⢗⢕⢕⢕⢕⢕⢕⢱⢧⢜⢕⢵⢵⢗⢺⢟⣿⣿⣿⣿⣿⣿⣿⣿⣷⣿⣿⣿⢇⢸⣕⣜⢟⢕⢕⣱⣵⣕⣱⡿⢟⢟⢕⢕⢕⢕⢜⢝⢝⢕⢕⢝⢝⢕⢑⠑⢜⢝⢕⢜⢕⢝⣣⡵⢿⣿⣿⣿⣿⣿⣿⣿⣿⣿⡿⡿⡟⢕⢕⢕⢕⢕⢕⢕⢕⢕⢕⢕⢝⢝⢱⣵⢧⢕⣕⣕⣕⣿⣟⡕⢕⢕⢕⢕⢕⢕⢕⢜⢝⢕⢕⢜⢝⢕⢕⢕⢕⢕⢕⢕⢕⢕⢕⢕⢕⢕⢕⢕⢕⢜⢕⢕⢕⢕⢕⢕⢕⢕⢕⢕⢕⢕⢕⢕⢕⢕⢟⢿⣿⣿⣿⣿⣷⢷⢕⢕⢕⢝⢝⢝⢟⢟⢟⢟⢿⣿⠀</a:t>
            </a:r>
            <a:br/>
            <a:r>
              <a:t>⢕⢕⢕⢕⢕⢕⢄⢄⢔⢕⢵⢔⢄⠀⠀⠀⠁⢑⢕⢹⢽⢟⢕⢱⣟⢟⣻⣿⣿⡗⢕⢕⠄⠀⠀⠀⠀⠀⠀⠀⠀⠀⢀⢄⣴⣶⡿⢟⢝⢱⢕⢕⢕⢕⢇⢵⢜⢕⢕⢕⢵⢗⣼⣵⣵⢿⢗⢱⢕⢕⢕⢕⡇⢕⢕⣕⢕⢕⢗⢕⢕⢝⢕⣕⣕⣕⡜⢜⢧⣵⣿⣿⣿⣿⣿⣽⣿⢿⣿⢿⣿⣿⣯⣝⣳⣷⣿⢟⢝⢻⢏⢝⢿⢝⢝⢕⠕⠁⠁⠀⢄⢔⢱⢵⢵⢵⢵⣵⣵⣕⢕⢔⢕⢕⢕⢕⢜⢝⣿⣿⣿⣿⣿⡏⢝⢝⢝⢝⢝⢕⢝⢕⢕⢕⢕⢕⢕⣕⡕⢕⢕⢕⢕⢕⢕⢻⢗⣧⣕⣕⢜⢟⢻⢽⢕⣷⡕⢕⢕⢕⢕⢕⢕⢕⢕⢕⢕⢕⢕⢕⢕⢕⢕⢕⢕⢕⢕⢕⢕⢕⢕⢕⢕⢕⢕⢕⢕⢕⢕⢕⢕⢕⢕⢕⢕⢕⢕⢕⢕⢕⢕⢜⢻⢗⢣⢕⢕⢕⢕⢕⢜⢟⢷⢗⡣⢵⢕⢕⣵⣿⠀</a:t>
            </a:r>
            <a:br/>
            <a:r>
              <a:t>⢕⢕⠁⠁⠁⠁⠁⠑⢕⢕⢕⢕⢑⣕⡇⢕⣵⣵⢵⢵⢗⡗⢞⢯⣿⣿⡿⢟⢺⢏⢕⢕⢔⢁⠁⠀⠀⠀⢀⢄⢅⣰⣵⣿⣿⣿⡧⢵⢕⢧⢱⢕⢕⢅⢔⢕⢇⢷⣿⢕⢕⢵⢼⢝⢹⣿⡿⢷⣷⢷⢗⢕⢳⢵⡼⣷⣵⣵⣽⣷⣿⣵⢕⣗⣫⣵⣵⣵⣿⣿⣿⣿⣿⣿⣿⣿⣿⣷⣿⣧⣿⣿⣇⣕⡿⢿⢏⢕⢕⡕⢱⣵⣵⣵⣵⣕⣔⣄⣔⣔⣱⣵⣵⣼⡟⢟⣟⢟⢿⣿⣿⣏⢕⢕⢕⢕⡕⢕⣽⣿⣿⣿⡿⢧⡕⢕⢕⢕⢕⢕⢕⢕⢕⢕⢕⢕⢕⢜⢇⢕⢕⡵⢕⢕⢕⢟⣜⢱⣿⣿⣷⣟⣷⢕⢎⢕⢕⢕⢕⢕⢕⢕⢕⢕⢕⢕⢕⢕⢕⢕⢕⢕⢕⢕⢕⢕⢕⢕⢕⢕⢕⢕⢕⢕⢕⢕⢕⢕⢕⢕⢕⢕⢕⢕⢕⢕⢕⢕⢕⢕⣵⣷⣕⡕⢕⢕⢕⢕⢵⣵⣕⢕⢇⢕⢕⢗⢕⣸⣿⣿⠀</a:t>
            </a:r>
            <a:br/>
            <a:r>
              <a:t>⠕⠑⠔⠔⢔⢄⢄⢀⢄⢱⢕⢼⢾⣞⣇⡕⢕⢜⢕⣼⣕⣕⣕⢵⢞⢏⢷⡕⢕⢕⢕⢕⢕⢕⢕⢔⢲⡾⢗⢻⢝⢻⣏⣽⡇⢕⢇⢱⢵⢵⣕⢵⢕⢕⢕⢕⢗⣕⣻⣷⡗⢝⢟⢟⢯⢝⢕⣜⣕⣜⣝⣽⣵⣵⣹⣮⣿⣿⣿⣿⣷⣷⣼⣿⣿⣿⣿⣿⣿⣿⣿⣿⣿⣿⣿⣿⣻⣝⣵⢽⡿⢕⢝⢝⢕⢕⢕⢕⢕⢕⢕⢕⢕⢕⣕⣕⢕⢗⢧⢝⣿⡧⣕⣵⡵⣼⡝⢳⣾⣿⣿⣿⣿⣿⣿⣿⡿⢿⣷⣿⣿⣿⡏⢕⢕⢕⢕⢕⢕⢕⢕⢕⢕⢕⢕⢕⢕⢗⢕⢕⢕⢕⢕⢾⣾⡮⢟⢗⢾⢧⡕⢕⢟⡕⢕⢕⢕⢕⢕⢕⢕⢕⢕⢕⢕⢕⢕⢕⢕⢕⢕⢕⢕⢕⢕⢕⢕⢕⢕⢕⢕⢱⢕⡱⣵⣵⡵⢕⢕⢕⢕⢕⢕⢕⢕⢕⢕⢕⢕⢸⣿⣿⣿⣵⣵⣵⣇⣵⣼⣜⢕⢜⢕⢕⢕⢕⢜⢝⡟⢿⠀</a:t>
            </a:r>
            <a:br/>
            <a:r>
              <a:t>⢔⢄⢄⢑⢞⢗⢟⠇⢗⢗⢗⢝⢟⠕⢜⢕⢝⢕⢾⢿⣿⣿⣿⣿⢷⢷⢎⢜⣷⢗⣜⣕⢗⣱⣵⢏⢕⢕⠕⢕⢕⢻⡎⢝⢝⢝⢕⣱⣵⣕⣼⣗⢕⢕⢝⣻⢿⢿⡿⡏⢕⢕⢇⢕⢕⢕⢕⢱⡟⢕⣹⣿⣯⣽⣿⣿⢿⣿⣿⣿⣿⣿⣇⣕⣵⣾⣿⣿⣿⣿⣿⣿⣿⣿⡿⣿⢿⢗⢏⢝⢕⢕⢕⢕⢕⢕⢕⢕⢕⣕⢕⢕⢕⢜⢕⢕⢕⢕⢕⢕⢕⢕⢕⢕⢵⣱⢕⢞⣇⣿⣯⣿⣿⣿⡿⣿⡵⢕⢕⣹⣿⣿⣿⣷⣷⣵⣕⢕⡕⢕⢕⢕⢕⢕⢕⢕⢕⢕⢕⢕⣵⣕⣕⣱⣿⢷⣵⣧⣕⢜⢳⣕⣮⢕⢕⢕⢕⢕⢕⢕⢕⢕⢕⢕⢕⢕⢕⢕⢕⢕⢕⢕⢕⢕⢕⢕⢕⢕⢕⢕⢕⢕⣕⡜⢝⢕⢜⢕⢕⢕⢕⢕⢕⢕⢕⢕⢕⢱⢕⢕⢕⡕⢜⢝⢝⢕⢕⣕⢝⢝⢝⢝⢇⢱⢵⢕⣕⢵⣕⣕⠀</a:t>
            </a:r>
            <a:br/>
            <a:r>
              <a:t>⣿⣟⡕⣵⢵⢕⢱⣵⣕⣕⣕⣔⣰⣄⣕⣕⣕⣕⣕⣗⢇⢕⢜⢟⣕⣵⡵⢜⣷⡿⣿⣧⣷⣿⢏⢕⢕⢕⢕⢕⢕⣾⣿⡧⣧⢕⢟⢝⢕⢻⢟⢇⢕⣱⡟⢕⢕⣇⣵⣕⣵⡕⢸⢕⢕⢕⢕⢕⢕⣸⣿⣿⢟⣿⣿⣿⣿⣷⣿⣿⣿⣿⣿⣿⣿⣿⣿⣿⣿⣿⣿⣿⣿⣿⢕⢕⢕⢕⢕⢕⢕⢕⢕⢕⢕⢕⣱⣕⣝⣿⣷⡼⢗⢗⢇⢕⢕⢕⢕⢕⢕⢕⢕⢕⢕⢕⢝⢗⢝⢝⢻⢿⢿⢟⢟⣻⡧⢕⢕⢹⣿⣿⣿⣿⣿⣿⣿⣿⣿⣷⣵⣕⣕⣕⡕⣵⣷⣞⣣⣵⣷⣿⣷⣷⣷⣷⣿⡗⢏⢕⢜⢟⣿⡷⢕⣕⢕⢕⢕⢕⢕⢕⢕⢕⢕⢕⢕⢕⢕⢕⢕⢕⢕⢕⢕⢕⢕⢕⢕⢕⢕⢕⢝⢕⢕⢕⢕⢕⢕⢕⢕⢕⢕⢕⢕⢕⢕⢕⢕⢕⢕⢕⢕⢕⢕⢕⢕⢕⢕⢕⢕⢕⢕⢕⣕⣵⣼⣿⣾⣿⠀</a:t>
            </a:r>
            <a:br/>
            <a:r>
              <a:t>⠙⠙⠝⠕⢗⢳⢿⣿⣿⣿⣿⣿⣞⣟⣟⣝⣝⣝⣝⣽⣷⣷⣾⣽⣯⣽⣽⣿⣯⢼⢟⢟⢝⢕⢕⢕⢕⢕⢕⢕⢜⣿⣧⣕⢏⢕⢕⢕⢕⡇⢕⢕⢕⣿⢕⢕⣵⣼⣿⣿⣿⣧⣼⣧⣕⢕⢕⢕⡕⢝⢻⣿⡜⢻⣟⣿⣿⢟⢿⣿⣿⣿⣿⣿⣿⣿⣿⣿⢟⢟⣿⡏⣽⢕⢕⢕⢕⡕⢕⣷⣷⣵⣕⣱⣾⢿⢟⢟⢏⢕⢕⢕⢕⢕⢕⢕⢕⢕⢕⢕⢕⢕⢕⢕⢕⢕⢕⢕⢕⢧⡕⣱⣿⣿⣿⣷⣧⣵⣵⣾⣿⣿⣿⣿⣿⣿⣿⣿⣿⣿⣿⣿⡿⢿⢏⢝⢝⣕⣱⣾⣿⣿⣿⣿⣿⢽⢝⢕⢕⢕⢞⢏⢵⢕⢕⢜⢕⢕⢕⢕⣕⡕⢕⢕⢕⢕⢕⢕⢕⢕⢕⢕⢕⢕⢕⢕⢕⢕⢕⢕⢕⢕⢕⢕⢕⢕⢕⢕⢕⢕⢕⢕⢕⢕⢕⢕⢕⢕⢕⢕⢕⢕⢕⢕⢕⢕⢕⢕⢕⢕⢕⢕⢕⢕⢜⣿⣿⣿⣿⣿⠀</a:t>
            </a:r>
            <a:br/>
            <a:r>
              <a:t>⢄⢄⢄⢄⢄⣁⡁⢁⢅⡕⣜⢝⢝⢝⢟⢟⢿⣿⣿⣿⣿⣿⣿⣿⣿⡿⢇⣕⢕⢕⢱⢕⢕⢕⢕⢕⢱⢗⢇⢕⢕⢹⣿⢟⢕⢕⢕⢣⢕⢕⡕⢕⣸⣿⣇⣵⣿⣿⢿⣿⣿⣷⡿⢿⢿⢕⢕⣕⣷⢕⢳⢟⢻⣿⣿⢜⢝⡧⡷⢺⣿⣿⣿⣿⣿⣿⣿⣿⣗⣞⢇⣕⣕⢇⢕⣕⣿⣿⢾⡿⢿⢿⢗⢝⢕⢕⢕⢕⢕⢕⢕⢕⢕⢕⢕⢕⢕⢕⢕⢕⢕⢕⢕⢕⢕⢕⢕⢕⢕⢕⢕⣿⣿⣿⣿⣿⣿⣿⣿⣿⣿⢿⣿⣿⣿⣿⣿⣿⣿⣿⣿⣯⣵⣕⣵⣷⣷⣿⣿⣿⣿⣟⣟⣝⢝⢕⢕⢕⢕⢕⢕⢕⢕⡕⢸⢽⢼⢏⡕⢜⣕⣕⣱⣵⣕⣕⢕⢱⢵⡿⣿⣧⣕⢕⢕⢕⢕⢕⢕⢕⢕⢕⢕⢕⢕⢕⢕⢕⢕⢕⢕⢕⢕⢕⢕⢕⢕⢕⢕⢕⢕⢕⢕⢕⢕⢕⢱⣾⣾⢕⢕⢕⢕⣵⣷⣿⣿⣿⣿⣿⠀</a:t>
            </a:r>
            <a:br/>
            <a:r>
              <a:t>⠓⠛⠛⠛⠛⠛⠓⠑⠓⠓⠓⠃⠑⠑⠑⠓⠓⠑⠓⠛⠛⠛⠛⠛⠛⠃⠑⠑⠘⠑⠑⠑⠃⠑⠑⠓⠃⠑⠑⠑⠑⠃⠛⠓⠑⠑⠓⠘⠃⠑⠙⠘⠛⠙⠛⠛⠛⠙⠑⠑⠃⠛⠛⠑⠑⠑⠚⠛⠑⠑⠑⠑⠛⠛⠛⠛⠛⠓⠑⠛⠛⠛⠛⠛⠛⠛⠑⠑⠓⠓⠓⠚⠛⠛⠛⠛⠙⠑⠑⠑⠑⠑⠑⠑⠑⠑⠑⠑⠑⠑⠑⠑⠑⠑⠑⠑⠑⠑⠑⠑⠑⠑⠑⠑⠑⠑⠑⠑⠑⠑⠑⠘⠛⠛⠛⠛⠛⠛⠛⠛⠛⠛⠛⠛⠛⠛⠛⠛⠛⠛⠛⠛⠛⠛⠛⠛⠛⠛⠛⠛⠛⠛⠓⠓⠑⠑⠑⠑⠑⠑⠓⠓⠓⠛⠃⠑⠑⠑⠙⠙⠑⠑⠑⠘⠙⠑⠑⠑⠑⠑⠘⠙⠛⠃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⣧⡕⢕⢕⢕⢕⢕⢕⢕⢕⢕⢜⢝⡝⢕⢕⢕⢕⢕⢕⢕⢕⢞⢿⣿⣿⣿⣹⢟⢣⢕⡇⢕⢕⢕⢕⢕⢕⢕⢕⡝⢏⢝⢝⢝⢝⢟⢻⣿⣾⣿⢵⢯⢽⣟⣿⣷⣵⣕⣕⣕⣕⣕⣵⣕⣕⣕⣼⣷⣿⣟⣹⣱⣿⣽⣿⡿⢿⢿⢝⢏⢵⢕⡏⣝⡿⢿⢟⢻⣿⣿⡟⡻⢫⢝⢕⢕⢕⢜⢕⢕⢕⢕⢕⢕⣝⢕⢕⢜⢝⢟⢼⣿⣿⣿⣿⣏⣕⡱⢕⢕⢕⢱⢼⢧⢕⢕⢕⢕⢻⣷⣾⣯⡕⢕⢕⣕⣕⣼⡷⢷⡞⢟⣇⢕⡝⢟⢕⢕⢝⢇⢕⢕⢕⢕⢕⢕⢕⢕⢕⢕⢜⢕⢕⢕⢕⢕⢕⢕⢣⣕⢕⢕⢕⢕⢜⢟⢝⢻⢷⣷⣕⡕⢕⢕⢕⢕⢕⢕⢕⢕⢕⢕⢕⢕⢕⢕⢕⢕⢕⢕⢕⢕⢕⢕⢕⢕⢕⢕⢕⢕⢕⢕⢕⢕⢕⢕⢕⢕⢕⢕⢕⢕⠀</a:t>
            </a:r>
            <a:br/>
            <a:r>
              <a:t>⣿⣿⣿⣿⣿⣿⣿⡿⢿⢟⢏⢝⢕⢕⢕⢕⢕⢕⢜⢕⢕⢱⣎⢕⡇⢵⢕⢕⢜⡕⢕⢝⢗⢷⢇⢱⢱⢕⢕⢕⢕⢝⢕⢕⢕⢵⢵⢕⢝⢕⢗⢷⣷⣧⣷⢞⣟⡏⢝⢟⢗⢷⡷⢷⢷⢽⣼⣿⣧⣷⣵⣿⣿⣿⣿⣿⣿⣿⣿⣿⣽⣷⣽⡹⢹⣽⣿⣟⣿⣿⣿⣟⣹⣽⢵⢵⡵⢕⣕⣵⢕⣟⢇⣷⢗⣗⡕⢜⢿⢺⣽⡕⢕⢕⢕⢕⢕⢕⢕⢜⢕⢕⢕⢇⢕⣕⣷⣵⣟⢿⢿⢗⣕⢱⣽⡝⢇⢕⢕⢜⣕⣵⣹⣽⣕⣵⣷⡷⢕⢹⣕⡝⢟⢣⡕⢕⢕⢕⢕⢕⢕⢕⡕⢕⢕⡕⢕⡵⢕⢹⢷⢇⢕⠕⠁⠕⠕⠕⢕⢕⢕⢕⡕⢵⢷⢷⢗⢵⢕⢕⢕⢕⢕⢕⢕⢕⢞⢻⣿⣿⡾⣧⢕⣕⢕⢗⢗⢇⢳⣧⣵⡕⢕⢕⡕⢕⢕⢕⢕⢕⢕⢕⢕⢕⢕⢕⢕⢕⢕⢕⢕⢕⢕⢕⢕⢕⢕⢕⢕⢕⠀</a:t>
            </a:r>
            <a:br/>
            <a:r>
              <a:t>⣿⣿⣿⣿⣿⣿⡏⢕⢕⢕⢕⢕⢕⢕⢕⢕⢕⢕⢕⢕⢕⢕⢕⢜⢕⢕⢕⢕⢕⢕⢕⢵⢕⢕⢕⢱⢕⢕⢕⢕⢕⢱⢽⢽⢿⢗⢕⢕⢜⢕⢕⢕⢗⢟⣫⣟⣞⣗⣿⢕⣕⣱⣼⣻⣿⣿⣿⣿⣿⣿⣿⣿⣿⣿⢟⢿⣻⢿⡿⢿⢿⢏⢕⢞⢿⢿⡿⢼⣿⣿⢿⢟⢟⢇⢜⣕⣕⣿⣿⣿⣯⣿⣿⣸⣕⢧⢕⢕⢕⢱⢇⣝⢕⢕⢕⢕⢷⢕⢕⢕⢕⢕⢕⣹⣿⣾⣿⣿⣝⣕⢵⣷⣷⣷⣇⣇⢳⢵⢕⢗⣕⣕⣕⢕⢸⢾⣽⣷⣷⢵⢽⣿⣿⣾⣿⣿⣷⣿⣵⣕⡗⢝⢕⢕⢕⢕⡕⢕⢱⢼⢏⠕⠁⠀⠀⠀⠀⢄⢔⢕⣷⢟⣹⡗⢗⢝⢗⢇⢕⠕⢕⢕⢕⢵⢕⢕⢕⢕⣿⣧⣱⣕⢕⢕⢕⢕⢕⡎⢇⢕⢝⢟⢟⢿⢷⡷⢗⢧⢵⡵⢵⢕⢕⣵⣵⣵⣵⣗⣕⢗⢗⢇⡕⢕⣕⣵⣕⣕⣱⢵⠀</a:t>
            </a:r>
            <a:br/>
            <a:r>
              <a:t>⣿⣿⣿⡟⢏⢕⢕⢕⢕⢕⢕⢕⢕⢕⢕⢕⢕⢕⢕⢕⢕⢕⢕⢕⢕⢕⢕⢕⢕⢕⢕⢕⢕⢕⢕⢕⢕⢗⢇⢕⢕⢕⢕⢕⢕⢕⢕⢕⢕⠕⠕⢕⢕⢕⢕⢜⣝⡝⢕⢗⢻⢿⣯⣽⣿⣿⣿⣿⢿⣽⣽⣽⣵⣕⣱⣵⣇⣟⡇⢵⢵⢱⢕⢕⣕⣾⡜⢱⢵⣿⣿⣿⣿⣿⡿⢻⣿⣿⣿⣿⡿⢿⢟⢝⢕⠕⠕⠑⢕⢕⢏⢕⢻⡿⣿⣧⣕⢜⢝⣕⢕⣕⢜⢗⢕⢕⢜⢸⣽⡵⢕⢝⢗⢽⢟⢕⢷⢧⣜⣝⡏⢝⢝⢏⢕⢕⢳⢿⣏⣕⡜⢟⢿⢿⢻⣷⡏⢱⣵⣿⡇⢕⢕⢕⢞⢱⡵⢕⢕⢕⢕⢅⢐⢐⠐⠕⢕⢕⢕⢝⢝⢜⢕⢕⢕⢕⢕⢕⢕⢔⢕⢕⣼⡟⣕⡱⢵⢕⣵⢷⣝⢕⢸⢕⢕⢕⢕⢕⢕⢕⢕⢝⣿⣿⣵⣵⢕⢕⢕⣱⣵⣿⣵⣗⣗⢟⢝⣕⣕⣕⣕⡕⢕⢕⢕⢕⢕⢕⢕⢕⠀</a:t>
            </a:r>
            <a:br/>
            <a:r>
              <a:t>⣼⣿⡟⢕⢕⢕⢕⢕⢕⢕⢕⢕⢕⢕⢕⢕⢕⢕⢕⢕⢕⢕⢕⠕⢕⢕⢕⢕⢕⢕⢕⢕⢕⢕⢕⢕⢕⢕⢕⠑⠁⠑⠑⢁⢀⢀⢔⢕⠁⢀⢕⢕⢕⢕⢕⢜⢕⢕⢝⢕⢕⢕⢕⢜⢝⢕⢕⢕⢕⢝⢝⢟⢟⢟⢝⢟⢏⢝⢿⡽⢽⣿⡿⢝⢝⢝⢝⢕⢕⢕⢯⢞⢻⣧⢕⢕⣕⢹⡇⠕⢕⢕⠕⠑⠀⠀⠀⠀⠀⠜⠝⠝⠜⢝⢏⢝⢟⢻⣏⢕⢕⢝⡝⢝⢇⢕⢕⢕⢱⡵⣽⡕⢕⢵⢳⢵⢵⢕⢝⢕⢕⢕⢕⢕⢕⢕⢕⢕⢕⢕⢕⢜⣕⣵⣕⣜⢏⢕⢕⢝⢝⣵⢵⢕⢕⣜⡝⢕⢕⠑⠅⢕⢔⢄⢔⢕⢕⢕⢕⣱⡵⢕⢕⢕⢕⢕⢕⢱⣧⡱⢵⢕⢕⡕⢕⢕⢕⢕⢕⢕⢕⢇⢕⢕⢕⢕⢕⢕⢕⢕⢕⢜⢝⢕⢕⢕⢕⢕⢕⢱⢗⢗⢟⢺⣷⢷⢯⢝⢟⢟⢇⢕⢕⢕⢕⢱⢇⢱⢗⢕⠀</a:t>
            </a:r>
            <a:br/>
            <a:r>
              <a:t>⣿⣿⡯⢕⢜⢕⢕⢕⢕⢕⢕⢕⢕⢕⠕⢕⢕⠕⠑⢑⢕⢕⠔⠐⠁⢕⢕⢕⠀⠔⢕⢕⢑⠑⠑⠁⠁⠀⢀⢄⠄⠀⠐⠑⠁⠀⠀⠀⠀⠀⠀⠁⠑⠑⠑⠑⠑⠕⠕⢕⢕⢕⢕⢕⢕⢕⢕⢕⢕⢕⢕⢕⢕⢕⢝⣱⢕⢕⢳⢗⢗⢗⢕⢕⢕⢕⢕⢕⢕⢕⢕⢕⢕⢗⢇⢕⢕⠕⠁⠀⠑⠑⠀⠀⠀⠀⠀⠀⠀⠀⠀⠀⠀⠀⠀⠁⠜⢕⢞⢕⢕⢕⢜⢇⢕⢕⢕⢕⢧⡕⢜⢟⢕⢜⢝⢕⢕⢕⢕⢕⢕⢕⢕⢕⢕⢕⢕⢕⢕⢕⢇⢕⢕⢕⢕⢕⢕⢕⢕⢕⢜⢕⢕⢕⣸⢿⢏⢝⢕⢕⢔⢁⢑⢕⢕⢕⢕⣕⢝⣗⢇⣕⢕⣕⢕⢕⢕⢕⢗⢕⢜⢝⢟⢱⢵⢵⢧⡕⢕⢄⢄⠕⢄⠄⠁⠕⢕⢕⢕⢱⣕⡕⢕⢕⢕⢕⢕⢕⢕⢕⢕⢕⢕⢕⢜⢕⢕⢱⢕⡕⢕⢕⢕⢕⢕⢵⢇⢕⢜⢏⠀</a:t>
            </a:r>
            <a:br/>
            <a:r>
              <a:t>⢯⣾⢿⣷⣧⢕⢕⢕⢕⢕⢕⢁⢕⢕⠄⢄⢕⢐⢄⢔⢕⢕⢔⢔⢔⢕⢁⢕⠄⠑⠕⠁⢁⢄⢔⢔⢕⠕⠑⠀⠁⠁⠀⠀⠀⠀⠀⠀⠀⠀⠀⠀⠀⠀⠀⠀⠀⠀⠀⠀⠀⠀⠁⠁⠁⠑⠑⠑⠑⠑⠕⠕⠕⠕⠕⠕⠕⠕⢕⢕⢕⢳⣷⣕⣱⣵⣵⣱⣕⣵⢇⢕⢕⢕⢕⢕⢕⢕⢀⠀⠀⠀⠀⠁⠐⠀⠀⠀⠀⠀⠀⠀⠀⠀⠀⠀⠀⠀⠁⠁⠀⠁⠑⠑⢑⢔⢕⠕⠑⠑⠑⠕⠑⠑⠁⠁⠀⠁⠀⠁⠑⠑⠑⠑⠑⠕⢕⢜⢕⢕⢕⢕⢜⢕⢕⢕⢕⢕⢕⢕⢕⢕⢕⢜⢝⢕⢕⢕⢕⢕⢅⢕⠕⠔⢕⢜⠝⠇⠕⠕⠑⠁⠑⠑⠕⠕⠑⠁⢕⢕⠑⠕⢇⢕⢕⢕⢕⢕⢕⡕⢕⢕⢄⠀⠀⠀⠑⢕⢕⢕⢕⢇⢕⢕⢕⣷⢗⢕⢕⢕⢱⣵⡵⢕⢕⢕⢕⢕⢕⢕⢕⢕⢕⢕⢕⢕⢕⢕⢱⣵⠀</a:t>
            </a:r>
            <a:br/>
            <a:r>
              <a:t>⢕⡕⢜⢕⢕⢵⢕⢕⢕⢕⢕⢕⢑⠀⠀⠕⠕⠑⠑⢕⢕⢕⢕⢕⠑⠑⠑⠁⠀⢀⢄⢔⢔⠑⠕⠑⠁⠀⠀⠀⠀⠀⠀⠀⠀⠀⠀⠀⠀⠀⠀⠀⠀⠀⠀⠀⠀⠀⢀⢀⠀⠀⢀⢀⠀⠀⠀⠀⠀⠀⠀⠀⠀⠀⠀⠀⠀⠀⠁⠑⠝⢝⢝⢻⢿⣿⣿⣝⢏⢕⢕⠑⠕⢕⢕⢕⢕⢕⢕⢕⢔⢔⢕⢑⢁⠀⠀⠀⢀⠀⢔⠀⢄⠀⠀⠀⠀⠀⠀⠀⠀⠀⠀⠀⠑⠑⠑⠀⠀⠀⠄⠀⠀⠀⠀⠀⠀⠀⠀⠀⠀⠀⠀⠀⠀⠀⢕⢕⢕⢕⢕⢕⢕⢜⢕⢕⢕⢕⢕⢕⠕⢕⢕⢕⢕⢕⢕⢕⢕⢕⢕⢕⢕⢕⢔⢄⢄⢄⢔⢄⢄⢀⢄⢔⢕⢕⢔⢕⠕⠁⠀⠀⢔⢕⠑⠕⠕⢕⢕⢕⢕⢕⢑⢔⠔⠀⠀⠀⢕⢜⢣⣕⢱⢵⣕⣱⣵⣕⢕⣕⣱⣷⣾⣕⣵⣵⡕⢇⢕⢕⢕⢕⢕⢕⢕⢕⢕⢕⢕⢕⠀</a:t>
            </a:r>
            <a:br/>
            <a:r>
              <a:t>⢜⢧⡵⢕⠑⠁⢅⠅⢅⢕⢕⢕⢕⠀⠀⠀⢄⠔⠔⠑⠑⢄⠄⢄⢕⢄⠀⠀⠀⠁⠁⠁⠀⠀⠀⠀⠀⠀⠀⠀⠀⠀⠀⠀⠀⠀⠀⠀⠀⠀⢀⢀⢄⢄⢀⢁⢅⢅⠕⠕⠕⠕⠕⠅⠀⢀⠀⠀⠀⠀⠀⠀⠀⠀⠀⠀⠀⠀⠀⠀⠀⠀⢁⢁⢕⢜⢕⢕⢑⠁⠁⠀⠀⠀⠁⠑⠑⠑⠑⠕⠕⢕⠕⢕⢕⢕⢔⢕⢕⢕⢕⢄⠀⢕⢕⢕⢄⠀⠀⠀⠀⠀⠀⠀⠀⠀⠀⠀⠀⠀⠀⠀⠀⠀⠀⠀⠀⠀⠀⠀⠀⠀⠀⠀⠀⢕⢑⠑⠕⢕⠕⠁⠕⠑⠑⠑⠁⠁⠁⠀⠁⠁⠑⠕⢕⢕⢕⢕⢕⢕⢕⠗⢇⢕⢕⢕⢕⢕⢕⢕⠕⢕⠕⠕⠕⠕⠕⠔⠀⠀⠀⠀⠀⠁⠀⠀⠀⠀⠁⠑⠁⠀⠀⠀⠀⢀⢀⢄⢕⢕⢕⠕⢕⢕⢜⢟⢻⣿⣿⡟⢿⣿⣿⣿⣿⡏⢕⢕⠑⠑⠕⠕⢕⢕⢕⢕⢕⢕⢕⢕⠀</a:t>
            </a:r>
            <a:br/>
            <a:r>
              <a:t>⠑⢕⢕⢕⢄⢕⠕⠕⠁⠁⠀⠑⠑⠀⠔⠕⠁⠀⠀⠀⢄⢕⢅⠑⢕⢕⢀⠀⠀⠀⠀⠀⠀⠀⠀⠀⠀⢀⢀⢄⠄⠔⠐⠐⠀⠀⠀⠀⠀⠀⠀⠀⠁⠁⢕⠑⠐⠀⠀⠀⠀⠀⠀⠀⠀⠀⠀⠀⠀⠀⠀⠀⠀⠀⠀⠀⠀⠀⠀⠀⠀⠀⠀⠀⠀⠀⠀⠁⠁⠁⠁⠀⠀⠀⠀⠀⠀⠀⠄⠀⠀⠀⠀⠁⠁⠕⠕⢕⢕⢕⢕⢕⢕⢕⢕⢕⢕⢔⢔⢄⠀⠀⠀⠀⠀⠀⠀⠀⠀⢀⠀⠀⠀⠀⠀⠀⠀⠀⠀⠀⠀⠀⠀⠀⠀⠀⢑⢔⠐⠑⠀⢀⢀⠀⠀⠀⠀⠀⠀⠀⠀⠀⠀⠀⠀⠁⢕⢕⠐⠀⠀⢀⢀⠀⠀⠁⠑⠕⠑⠔⢕⢔⠄⠄⠀⠀⢅⢅⠁⠀⠀⠀⠀⠀⠀⠀⠀⠀⠀⠀⠀⠑⢕⢕⢕⢕⢕⢕⢕⢅⢄⡔⢕⢕⢕⢕⢕⢏⢜⢟⢿⢟⢿⢿⣟⢕⢕⠀⠀⢀⢀⢀⠁⠑⢕⢕⢕⢕⢕⢕⠀</a:t>
            </a:r>
            <a:br/>
            <a:r>
              <a:t>⠀⠁⠁⠀⠀⠀⠀⠀⠀⠀⠀⠀⠀⠀⠀⠀⠀⠀⢀⠀⢁⢕⢔⢀⠀⠁⢕⠀⠀⠀⠀⠀⠀⠀⠀⠀⢔⠕⠁⠀⠀⠀⠀⠀⠀⠀⢄⠄⢔⢔⢄⢄⢔⢔⢕⢕⢔⠀⢀⠀⠀⠀⠀⠀⠀⠀⠀⠀⠀⠀⠀⠀⠀⠀⠀⠀⠀⠀⠀⠀⠀⠀⠀⠀⠀⠀⠀⠀⠀⠀⠀⠀⠀⠀⠀⠀⠀⠀⠀⠀⠀⠀⠀⠀⠀⠀⠀⠀⠑⠑⠑⠑⠐⠀⢁⢑⠑⠕⢕⢕⢕⠔⠔⠄⢀⢀⢀⠀⠀⠑⠑⢀⢀⠀⠀⠀⠄⢄⠀⠀⠀⠀⠀⠀⠀⠀⠀⠀⠁⠀⠀⠀⠀⠀⠀⠄⠀⠀⠀⠀⠀⠀⠀⠀⠀⠀⠀⠑⠀⠀⠀⠁⠁⠁⠀⠀⠀⠀⠀⠀⠁⢕⢀⢀⢄⢔⢔⢁⢔⢄⢔⢕⢀⠁⠀⠀⠀⠀⠀⠀⠀⢀⢕⢕⢕⢕⢕⢕⢕⢕⢕⢕⠑⠕⠀⠁⠕⢕⢕⢕⢕⢕⢕⢕⢕⢁⢕⢐⢀⢑⢕⢕⢕⢔⢕⢕⢕⢕⢕⢕⠀</a:t>
            </a:r>
            <a:br/>
            <a:r>
              <a:t>⢕⠀⠁⠁⢀⢀⠀⠀⠀⠀⠀⠀⠀⠀⠔⠀⠀⠀⠑⠐⠁⠁⠑⠀⢀⢄⢕⠀⠀⠀⠀⠀⠀⠀⠀⢄⠑⠀⠀⠀⠀⠀⠀⠀⠀⢀⢕⢑⢕⢕⢕⠕⠕⠑⠑⠁⠀⠀⠀⠀⠀⠀⠐⠄⢄⢀⠀⠀⠀⠀⠀⠀⠀⠀⠀⠀⠀⠀⠀⠀⠀⠀⠀⠀⠀⠀⠀⠀⠀⠀⠀⠀⠀⠀⠀⠀⠀⠀⠀⠀⠀⠀⠀⠀⢀⢀⠄⢀⠀⠀⠀⠀⠀⠀⠀⠀⠁⢁⠕⠕⠕⠕⢕⢕⢕⢕⢀⢀⢕⢕⢕⢕⢑⢀⢀⢀⢐⢄⠔⠀⠀⠀⠀⠀⠀⠀⢀⠀⠀⠀⠀⢕⢕⢔⠄⢄⢀⢀⠀⠀⠀⠀⠀⠁⠁⠁⠔⠔⢅⢀⢀⢀⢀⢀⠀⠀⠀⢀⢐⢔⢔⢕⢕⢕⢕⢕⢕⢕⢕⢕⢕⢕⢕⢕⢕⢄⢔⢔⢄⢄⢔⢕⢕⢕⡕⢕⢕⢕⢕⢕⢕⢕⢔⢕⢔⢔⢕⢕⢕⢕⢕⢕⢕⢕⢕⢕⢕⢕⢕⢕⢕⢕⢕⢕⢕⢕⢕⢅⢕⢕⠀</a:t>
            </a:r>
            <a:br/>
            <a:r>
              <a:t>⢕⢕⢕⢕⠕⠁⠀⠀⠄⠀⠀⠀⠀⠀⠀⠀⠀⠀⠀⠀⢄⢄⠀⠑⠑⠁⠀⠀⠀⠀⠀⠀⠀⠀⠀⠁⠀⠀⠀⠀⠀⠀⠀⠀⠐⢕⢕⢕⢕⠐⠀⠀⠀⠀⠀⠀⠀⠀⠀⠀⠀⠀⠀⠀⠀⠁⠐⠄⠀⠀⠀⠀⠀⠀⠀⠀⠀⠀⠀⠀⠀⠀⠀⠀⠀⠀⠀⠀⠀⠀⠀⠀⠀⠀⠀⠀⠀⠀⠀⠀⠀⠀⠀⠐⠕⠁⢄⢑⢑⢔⢄⢄⢄⢄⢔⢀⠀⠔⠕⠔⠀⠀⠀⠀⠀⠀⠀⠀⠑⠑⠕⢕⢕⠕⢕⢕⢕⢕⢅⢄⢔⢔⢔⢔⢔⢔⢕⢕⢔⢔⢕⢑⠁⠁⠕⠕⢕⢕⢕⢕⢕⢕⢕⢕⢕⢕⢔⢔⢔⢔⢔⢔⢕⢕⢕⢕⢕⢅⢅⢅⢅⢕⢕⢕⢕⢕⢕⢕⢕⢕⢕⢕⢕⢕⢕⢑⠑⠕⠕⢕⢕⢕⢕⢕⢕⢕⢕⢕⢕⢕⢕⢕⢕⢕⢕⢕⢕⢕⢕⢕⢕⢕⢕⢕⢕⢕⢕⢕⢕⢕⢕⢕⢕⢕⢕⢕⢕⢑⠑⠀⠀</a:t>
            </a:r>
            <a:br/>
            <a:r>
              <a:t>⢐⢐⠀⠁⠀⠀⠀⠀⠀⠀⠀⠀⠀⠀⠀⠀⠀⠀⠀⠀⠕⠕⠐⠀⠀⠀⠀⠀⠀⠀⠀⠀⠀⠀⠀⠀⠀⠀⠀⠀⠀⠀⠀⠀⠀⠀⠁⠁⠁⠀⠀⠀⠁⠀⠀⠀⠀⠀⠀⠀⠄⠀⠀⠀⠀⠀⠀⠀⠁⠀⠀⠀⠀⠀⠀⠀⠄⠀⠀⠀⠀⠀⠀⠀⠀⠀⠀⠀⠀⠀⠀⠀⠀⠀⠀⠀⠀⠀⠀⠐⠐⠔⠔⠁⠁⠀⢀⠁⠀⠔⠕⢕⢑⢁⠑⢁⠕⠀⠀⠀⠀⠀⠀⠀⠀⠀⠀⠀⠀⠀⠀⠑⢕⠀⢕⢕⢕⢕⢕⢕⢕⢕⢕⢔⢔⢔⢕⢕⢕⢕⢕⢕⢔⢕⢕⢕⢕⢕⢕⢕⢕⢕⢕⢕⢕⢕⢕⢕⢕⢕⢕⢕⠕⢕⢕⢕⢕⢕⢕⢕⢕⢕⢕⢕⢕⢕⢕⢕⢕⢁⢕⢕⢑⢕⠕⢕⠐⠀⠁⢁⠕⢕⢕⢕⢕⢕⢕⠕⠄⢕⢕⢕⢕⢕⢕⢕⢕⢕⠕⠑⠅⠁⢅⠁⠕⠑⠑⠕⠑⢕⠀⠁⠕⠕⠑⠕⠕⠑⠑⠁⠀</a:t>
            </a:r>
            <a:br/>
            <a:r>
              <a:t>⠑⠑⠀⠀⢄⢄⢀⠀⠀⠀⠀⠀⠀⠀⠀⠀⠀⠀⠀⠀⠀⠀⠀⠀⠀⠀⠀⠀⠀⠀⠀⠀⠀⠀⠀⠀⠀⠀⠀⠀⠀⠀⠀⠀⠀⠀⠀⠀⠀⠀⠀⠀⠀⠀⠀⠀⠀⠀⠀⠀⠀⠀⠀⠀⠀⠀⠀⠀⠀⠅⢀⠀⠀⠀⠀⠀⠀⠀⠀⠀⠀⠀⠀⠀⠀⠀⠀⠀⠀⠀⠀⠀⠀⠀⠀⠀⠀⠀⠀⠀⠄⠀⠀⠁⠔⠀⠀⠀⠀⠀⠀⢕⢕⢕⢕⢕⢅⢔⠀⠀⠀⠀⠀⠀⠀⠀⠀⠀⠀⠀⠀⠀⠑⠀⢀⠁⠕⢕⢕⢕⢕⢕⢕⢕⢕⢕⢕⢕⢕⢕⢕⢕⢕⢕⢕⢕⢕⢕⢕⢕⢕⢕⢕⢕⢕⢕⢕⢕⢕⢕⢇⢔⢕⢕⢕⢕⢕⢕⢕⢕⢕⢕⢕⢕⢕⢕⢑⢑⢑⢕⢕⢕⢕⢕⢕⢕⢕⢄⢀⢅⠕⠀⠀⠁⢕⢕⢕⢕⢀⢔⢕⢕⢕⢕⢕⢕⢕⢕⢄⢐⢁⢀⢑⢕⢕⢄⢀⠀⠀⢑⢕⢔⢅⢄⢄⢄⢕⠁⢐⠑⠀</a:t>
            </a:r>
            <a:br/>
            <a:r>
              <a:t>⠀⠀⠀⠀⢕⢕⢕⢔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⢐⠄⠄⢀⠀⢅⢑⢕⢑⢕⢕⠕⢕⢑⢔⠀⠀⠀⠀⠀⠀⠀⠀⠀⠀⠀⠕⢔⢀⢑⢕⢕⢕⢕⢕⢕⢕⢕⢕⢕⢕⢕⢕⢅⠁⠑⠕⠕⠕⠑⠕⠕⠕⠕⠕⠕⢕⢕⢕⢕⢕⢵⢵⢵⢕⢕⢕⣕⣕⣕⣕⢕⢕⢕⢕⢕⢕⢕⢕⢕⢕⢕⢕⠕⠕⠕⠕⠕⠑⠑⠑⠑⠀⠁⠁⠁⠀⠄⠄⠁⠑⠑⠑⠀⠀⠁⠑⠕⠕⠕⠕⠕⠕⠕⠁⠑⢕⢕⢕⢕⢕⢕⢕⢕⢕⢕⢕⢕⢕⢕⠑⠑⠕⠑⢑⠀</a:t>
            </a:r>
            <a:br/>
            <a:r>
              <a:t>⠀⢀⢀⠀⠀⠕⢕⢕⢕⢄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⠔⠕⢕⢄⢀⢁⢕⢕⠁⠑⠕⢑⢕⢕⢔⠄⢀⠀⠀⠀⠀⠀⠀⠀⢕⢔⢑⠁⠁⠑⠕⢕⢕⢕⢕⢕⢕⢕⢕⢕⢕⢕⢕⢕⢕⢔⢔⠔⢀⠀⠀⠀⠀⠀⠀⠀⠀⠁⠑⢕⢕⢕⢕⢕⢕⢝⢝⣱⣵⣼⣵⣕⢕⣕⢕⢕⢕⢝⢕⢕⢕⢕⢔⢄⢀⢀⠀⠀⠀⢄⢀⢄⢄⢄⢀⢀⢀⠁⠁⠐⠑⢀⢄⢄⢄⢄⢄⢄⢔⢔⢔⢔⢀⢔⢕⢕⢕⢕⢕⢕⢕⠑⠀⠀⠀⠁⠑⢕⢀⠀⠀⠀⠔⢕⠀</a:t>
            </a:r>
            <a:br/>
            <a:r>
              <a:t>⠀⠀⠀⠀⠀⠀⠀⠑⢕⢕⢔⠀⠀⠀⠀⠀⠀⢀⢀⠀⠀⠀⠀⠀⠀⠀⠀⠀⠀⠀⠀⠀⠀⠀⠀⠀⠀⠀⠀⠀⠀⠀⠀⠀⠀⠀⠀⠀⠀⠀⠀⠀⠄⠀⠀⠀⠀⠀⠀⠀⠀⠀⠀⠀⠀⠀⠀⠀⠀⠀⠀⠀⠀⠁⠑⠁⠕⠀⠀⢔⢄⢀⢀⢀⠀⠀⠀⠀⠀⠀⠀⠀⠀⠀⠀⠀⠀⠀⠀⠀⠀⢀⠀⠀⠀⠀⠀⠀⠑⠕⢕⢕⢕⢕⢕⢄⢀⢁⢑⠕⠄⠁⠁⠐⠀⠀⠀⠀⠀⠀⠁⠁⠀⠀⠀⠀⠀⠀⠕⢕⢕⢕⢕⢕⠕⠕⠕⠕⠕⠕⠕⠕⠕⢕⠕⢔⢄⢄⢄⢄⠀⠀⠀⠀⠀⠄⠐⠐⠕⠕⠕⠕⢕⢜⢹⢿⢻⢿⢿⣗⣜⢝⢟⢕⢽⢿⢟⣗⢕⢕⢕⢕⢕⢕⢕⢕⣵⣕⢕⢕⢕⢕⢑⢕⢔⢕⢕⢕⢑⢑⠑⢁⢐⢕⢕⢐⢕⢕⢕⢕⢕⢕⢕⢕⢕⢕⢕⢀⢄⢄⢔⢄⢀⠁⠄⠀⠀⠀⠀⠁⠀</a:t>
            </a:r>
            <a:br/>
            <a:r>
              <a:t>⠀⠀⠀⠀⠀⠀⠀⠀⠀⠑⠑⠀⠀⠀⠀⠀⠐⢕⠀⠀⠀⠀⠀⠀⠀⠀⠀⠀⠀⠀⠀⠀⠀⢀⠀⠀⠁⠀⠀⠀⠀⠀⠀⠀⠀⠀⠀⠀⠀⠀⠀⠀⠀⠀⠀⠀⠀⠀⠀⠀⠀⠀⠀⠀⠀⠀⠀⠀⠀⠀⠀⠀⠀⠀⠀⠀⠀⠀⠀⠀⠀⠀⠁⠑⠁⠀⠀⠀⠀⠀⠀⠀⠀⠁⠑⠐⠀⠀⠀⠑⠑⠕⠕⠄⠄⠀⠀⠐⠀⠄⠔⠕⢕⢕⢕⢕⢑⠕⠔⠁⠀⠀⠀⠀⠀⠀⠀⠀⠀⠀⠀⠀⠀⠀⠀⠀⠀⠀⠀⠀⠑⢕⢕⢕⢕⢕⢕⢔⢔⠐⠄⠄⠄⠔⠔⠔⠕⠑⠑⠑⠑⠁⠁⠀⠀⠀⠀⠀⠀⠀⠀⠀⠁⠁⠑⠑⠑⠑⠘⢜⢕⢕⢕⢕⢕⢕⢕⢕⢝⢕⢗⢗⢗⢟⢗⢗⢝⢏⢝⢕⠁⠅⠕⢕⢕⢕⢕⢕⢕⢕⢕⢕⢕⢑⢕⢕⢔⢕⢔⢔⢕⢕⢕⢕⢕⢕⢕⢕⢕⢕⢕⢕⢑⠐⠐⢄⠄⠀⠀⠀⠀</a:t>
            </a:r>
            <a:br/>
            <a:r>
              <a:t>⠀⠀⠀⠀⠀⠀⠀⠀⠀⠀⠀⠀⠀⠀⠀⠀⠀⠁⠀⠀⠀⠀⢀⠀⠀⠀⠐⠐⠀⠀⠀⠀⠀⠀⠀⠀⠀⠀⠀⠀⠀⠀⠀⠄⠀⠀⠀⠀⠀⠀⠀⠀⠀⠀⠀⠀⢀⠀⠀⠀⠀⠀⠀⠀⠀⠀⠀⠀⠀⠀⠀⠀⠀⠀⠀⠀⠀⠀⠀⠀⠀⠀⠀⠀⠀⠀⠀⠀⠀⠀⠀⠀⠀⠀⠀⠀⠀⠀⠀⠀⠀⠀⠀⠀⠀⠀⠀⠀⠐⠔⠀⠀⠀⠀⠁⠁⠑⠑⠔⠔⠀⠀⠀⠀⠀⠀⠀⠀⠀⠀⠀⠀⠀⠀⠀⠀⠀⠀⢄⠁⢕⢕⢕⢕⢕⢕⢕⢕⢕⢄⠀⠀⠀⠀⠀⠀⠀⠀⠀⠀⠀⠀⠀⠀⠀⠀⠀⠀⠀⠀⠀⠀⠀⠀⠀⠀⠀⢀⢄⢕⢕⢕⢁⢕⡕⢕⡕⢕⢕⢕⢕⢕⢕⠕⢕⢁⢁⠁⠀⠀⠀⠀⠀⠑⠑⠕⠑⠑⠑⠑⠕⢕⢕⢕⠕⠕⢕⢕⢕⢕⢕⢅⢕⢕⢕⢕⢕⢔⠐⠑⠑⠀⠀⠀⠀⠀⢀⢀⢐⢔⠀</a:t>
            </a:r>
            <a:br/>
            <a:r>
              <a:t>⠀⠀⠀⠀⠀⠀⠀⠀⠀⠀⠀⠀⠀⠀⠀⠀⠀⠀⠀⠀⠀⠁⠁⠀⠀⠀⠀⠀⠀⠀⠀⠀⠀⠀⠀⠀⠀⠀⠀⠀⠀⠀⠐⠀⠀⠀⠀⠀⠀⠀⠁⠀⠀⠀⠀⠀⠀⠀⠀⠀⠀⠀⠀⠀⠀⠄⠀⠀⠀⠀⠀⠀⠀⠀⠀⠀⠀⠀⢀⠀⠀⠀⠀⠀⠀⠀⠀⠀⠀⠀⠀⠀⠀⠀⠀⠀⠀⠀⠀⢀⠀⠀⠀⠀⠀⠀⠀⠀⠀⠀⠀⠁⠐⠀⠀⠀⢀⠀⠀⠀⠀⠀⠀⠀⠀⠀⠀⠀⠀⠀⠀⠀⠀⠀⠀⠀⠀⠀⠁⠁⠑⢕⠔⢅⠕⠕⢕⠕⢑⠁⠀⠀⠀⠀⠀⠀⠀⠀⠀⠀⠀⢄⢄⢅⢔⢄⢀⢄⢄⢔⢔⠔⠔⢔⢔⢔⣕⣕⡱⢵⢵⢵⢕⢕⢕⢕⢕⢕⢕⠕⠁⠔⢐⠄⠄⠕⠀⠄⠄⠄⠀⢀⠀⠄⠀⠀⠀⠀⠀⠀⠀⢁⠑⠕⢕⢕⢔⢕⢕⢕⢕⢕⢕⢕⠁⠁⠁⠑⠐⠁⠁⠀⠀⠄⢕⢕⢕⢕⢕⢕⠀</a:t>
            </a:r>
            <a:br/>
            <a:r>
              <a:t>⠀⠀⠀⠀⠀⠀⠀⠀⠀⠀⠀⠀⠀⠀⠀⠀⠀⠐⠀⠀⠀⠀⠀⠀⠀⠀⠀⠀⠀⠀⠀⠀⠀⠀⠀⠀⠀⠀⠀⢄⢄⣔⢕⢀⢀⠀⢄⢄⢰⠔⠀⠀⠀⠀⠀⠀⠀⠀⠀⠀⠀⠀⠀⠀⠀⠀⠀⠀⠀⠀⠀⠀⠀⠀⠀⠀⠀⠀⠀⠀⠀⠀⠁⠁⠀⠀⠀⠀⠀⠀⠀⠀⠀⠀⠀⠀⠀⠀⠀⠀⢕⠀⠀⢀⠀⠀⠀⠀⠀⠀⠀⠀⠀⠀⠀⠀⠀⠀⠀⠀⠀⠀⠀⠀⠀⠀⠀⠀⠀⠀⠀⠀⠀⠀⠀⠄⠀⠁⠁⠀⠀⠀⠀⠀⠀⠀⠀⠀⠀⠀⠀⠀⠀⠀⠀⠀⠀⠀⠀⠀⢄⢗⢷⢵⢵⢵⡵⢕⢕⢕⢄⢄⣰⡵⢱⢵⢾⢿⢗⢗⢗⢳⢏⢕⣕⢕⢕⢕⢔⣔⢕⢐⢔⢅⠔⠀⠀⠀⠀⠀⠀⠀⠀⠀⠀⠔⠕⢕⢄⢄⢄⢄⢄⢔⢔⢕⢕⢕⢕⠕⠁⠕⠕⠕⢁⠐⠀⠀⠀⠀⢔⢔⢐⢐⠑⠑⠁⠑⠑⠕⠀</a:t>
            </a:r>
            <a:br/>
            <a:r>
              <a:t>⠐⠔⠔⠐⠀⠀⠐⠀⠀⠀⠀⠀⠀⠀⠀⠀⠀⠀⠀⠀⠀⠀⠀⠀⢀⠀⠀⠀⠀⠀⠀⠀⠀⠀⠀⠀⠀⠀⢄⢕⢕⢵⢕⢕⢕⢕⢕⢕⠀⠀⠀⠀⠀⠀⠀⠀⠀⠀⠀⠀⠀⠀⠀⠀⠀⠀⠀⠀⠀⠀⠀⠀⠀⠀⠀⠀⠀⠀⠀⠀⠀⠀⠀⠀⠀⠀⠀⠀⠀⠀⠀⠀⠀⠀⠀⠀⠀⠄⠀⠀⠀⠀⠀⠀⠀⢀⠄⢀⢀⠀⠀⠀⠀⠀⠀⠀⠀⠐⠄⠀⢀⢀⠀⠀⠀⠀⠀⠀⠀⠀⠀⠀⠀⠀⠀⠀⠀⠀⠀⠀⠀⠀⠀⠀⠀⠀⠀⠀⠀⠀⠀⠀⠀⠀⠀⢀⢀⢄⢔⢕⢕⢕⠕⠜⢕⢕⠝⠑⠑⠑⠑⠁⠕⠕⢑⢁⢁⢑⠑⢁⠑⠕⢕⠇⢜⢕⢕⢵⢕⢅⢕⢔⠁⠁⠀⠀⠀⠀⠀⠀⠀⠀⠀⠀⠀⠀⠀⠀⢔⢕⢔⠔⠀⠑⠁⠀⠀⠀⠀⠀⠀⠀⠀⠀⠀⠀⠀⠀⠀⠀⠁⢕⢕⢕⢕⢔⢔⢄⢔⢔⠀</a:t>
            </a:r>
            <a:br/>
            <a:r>
              <a:t>⢔⣔⢄⢀⠀⠀⠁⠀⠀⠀⠀⠀⠀⠀⠀⠀⠀⠀⠀⠀⠀⠀⠀⠀⠀⠀⠀⠀⠀⠀⠀⠀⠀⠀⠀⢀⢄⠔⠁⠀⠁⠁⢕⢄⠕⢕⢕⠔⠀⠀⠀⠀⠀⠀⠀⠀⠀⠀⠀⠀⠀⠀⠀⠀⠀⠀⠀⠀⠀⠀⣀⣀⣀⣀⣀⣀⣀⣀⣀⣀⣀⣀⣀⣀⣀⣀⣀⣀⣀⣀⣀⣀⣀⣀⣀⣀⣀⣀⣀⣄⣕⣁⣀⣀⣄⣕⣔⣄⣔⣕⣔⣄⣀⣐⣀⣀⣀⣀⣀⣀⣀⣀⣁⣑⣐⣔⣔⣀⣀⣀⣀⣐⣐⣐⣀⣀⣀⣀⣀⣀⣀⣀⡀⠀⠀⠀⠀⠀⠀⠀⠀⠀⠐⢕⢕⢔⢕⢕⢕⢕⢕⢰⣴⡔⠀⠀⠐⠀⠐⢐⠑⢕⢕⢕⢕⢱⢕⢕⢕⢕⢕⢅⢁⠐⠁⠁⠑⠕⢕⢔⢄⢄⢑⠐⠐⢀⠀⠄⠄⠀⠀⠀⠀⠀⠀⠀⠀⠀⠀⠁⠀⠀⠀⠀⠀⠀⠀⠀⠀⠀⠀⠀⠀⠀⠀⢀⢀⢀⢀⢀⢔⢕⢁⠁⠁⢅⢑⠑⠑⠜⠀</a:t>
            </a:r>
            <a:br/>
            <a:r>
              <a:t>⣹⢿⢏⡕⢔⡄⠀⠀⠀⠀⠀⠀⠀⠀⠀⠀⠀⠀⠀⠀⠀⠀⠀⠀⠀⠀⠀⠀⠀⠀⠀⠀⠀⠀⠁⠀⠀⠀⠀⠀⠀⠀⠀⢀⢀⡱⢕⢄⠀⠀⠀⠀⠀⠀⠀⠀⠀⠀⠀⠀⠀⠠⠄⠀⠀⠀⠀⠁⠑⢁⣿⣿⣿⣿⣿⣿⣿⣿⣿⣿⣿⣿⣿⣿⣿⣿⣿⣿⣿⣿⣿⣿⣿⣿⣿⣿⣿⣿⣿⣿⣿⣿⣿⣿⣿⣿⣿⣿⣿⣿⣿⣿⣿⣿⣿⣿⣿⣿⣿⣿⣿⣿⣿⣿⣿⣿⣿⣿⣿⣿⣿⣿⣿⣿⣿⣿⣿⣿⣿⣿⣿⣿⡇⢀⢀⢕⢁⠀⠀⠀⠀⢔⢕⢕⢯⡕⢔⢕⢕⢕⢕⢕⢕⢕⡄⢀⠀⠀⠁⢁⢕⢕⢕⢕⢕⢕⢃⠕⠕⢕⢕⢕⢕⢕⢔⠐⠀⠀⠀⠄⠁⠁⠑⠐⠀⠀⠑⠑⠀⠀⠀⠀⠀⠀⠀⠀⠀⠀⠀⠀⠀⠀⠔⠕⠐⠀⠄⢀⢀⢄⢄⢄⢔⢕⢕⢕⢕⢕⠑⠁⠀⠀⠀⠀⠀⠀⢄⢔⢄⢄⠀</a:t>
            </a:r>
            <a:br/>
            <a:r>
              <a:t>⡿⡷⢷⢧⣼⣽⣇⢄⢄⢀⠀⠀⠀⠀⠀⠀⠀⠀⠀⠀⠀⠀⠀⠀⠀⠀⠀⠀⠀⠀⠀⠀⠀⠀⠀⠀⠀⠀⠀⠀⠄⢐⢕⢕⡕⢕⠁⠀⠀⠀⠀⠀⠀⠀⠀⠀⠀⠀⠑⠑⠀⠀⠀⠀⠀⠀⠀⠀⠀⠀⣿⣿⣿⣿⣷⢗⣔⣗⣔⢳⢟⢱⣽⢝⣽⣿⢇⢵⢵⢵⠅⢵⢵⢵⢸⣿⣿⣿⣿⠿⢟⢛⡛⠻⢿⣿⣿⣏⣍⣍⣍⡍⢍⣍⣝⣝⣝⣿⣿⡿⢁⣛⡛⢻⡇⢸⣝⣻⣿⢏⣿⢸⣿⠇⠼⠿⠿⠿⢿⣿⣿⣿⡇⢕⢕⣕⡅⢄⢔⢔⢔⡕⢕⢀⢕⣝⣹⣕⣕⣵⣕⢕⢕⢜⢕⢕⠕⢕⢑⢇⢕⢕⢕⢗⢱⢕⢕⢄⠁⠑⠓⢳⢇⢇⢵⢔⢄⢀⡀⡁⢔⢔⢔⠀⠀⠀⠀⠁⠐⢕⠀⠀⢀⠀⠀⠀⠀⠀⠀⠀⠀⠀⠀⠀⠀⠀⠄⠀⠀⢁⢁⢑⠁⢁⠀⠀⠀⠀⠀⠀⠀⠀⠀⠀⢀⢄⢕⢕⢱⢵⠀</a:t>
            </a:r>
            <a:br/>
            <a:r>
              <a:t>⣷⣿⣷⣷⣷⣿⣿⢗⢕⢕⡇⢐⠀⠀⠀⠀⠀⠀⠀⠀⠀⠀⠀⠀⠀⠀⠀⠀⠀⠀⠀⠀⠀⠀⢀⢀⠀⠄⢐⡔⢵⢗⢕⢕⢕⠑⠀⠀⠀⠀⠀⠀⠀⠀⠀⠀⠀⠀⠀⠀⠀⠀⠀⠀⠀⠀⠀⠠⢵⢔⣿⣿⣿⣿⣷⣇⣔⣆⢟⣸⣟⣃⣅⡞⢿⣿⢕⠖⠖⠖⠀⠖⠖⠖⢸⣿⣿⢏⣵⣾⡿⢱⣿⣿⣧⡜⢿⣿⣿⣿⣿⡇⢸⣿⣿⣿⣿⣿⢟⡱⣯⣝⢃⣵⡅⠅⣵⣵⣿⢅⣆⢰⡎⣱⢇⣼⠇⡇⢸⣿⣿⣿⡇⠑⠑⠓⠑⠕⢕⢱⢜⢝⠝⢝⠙⠕⠟⠟⠕⢱⠕⠄⠄⠑⠑⠑⠁⠁⠀⢅⢕⢕⢕⢕⢇⠑⠕⢕⢅⢀⠀⠀⠀⠀⠀⠁⠁⠐⠐⠀⠀⠀⠀⠀⠀⠀⠀⠀⢄⢔⢔⠄⠀⠀⠀⠀⠀⠀⠀⠀⠀⠀⠀⠀⠀⠀⠀⠀⠀⠀⠁⠀⢔⠕⢑⢀⢀⠀⠀⠀⢄⢔⢀⢐⢑⢕⢕⢜⢕⢕⠀</a:t>
            </a:r>
            <a:br/>
            <a:r>
              <a:t>⣵⣷⣷⣕⡽⢽⣻⣇⢵⢵⠝⠙⢗⣇⢔⢀⢄⢀⡀⢀⢄⢄⢀⠀⠀⠀⠀⠀⠀⠀⠀⠀⠀⠀⠀⠀⢀⢔⣼⣿⣷⢕⢕⢕⢀⠀⢀⢀⢀⠀⠀⠀⠀⠀⠀⠀⠀⠀⠀⠀⠀⠀⠀⠀⠀⠀⠀⠀⠀⠀⣿⣿⣿⣿⣿⡇⢐⣒⣒⠀⣒⣒⣒⣳⣿⣿⣛⣛⠀⣛⣛⣛⢑⣛⣛⣿⡇⢸⣿⣿⢇⣸⣿⣿⣿⡇⢸⣿⣴⣴⣴⢔⡀⢴⣴⣴⣵⣿⣿⡷⠜⣡⣾⠟⣡⣧⡘⢿⣿⠿⠟⢘⣹⡟⣱⡟⢱⡇⢸⣿⣿⣿⡇⠀⠀⠀⠀⠀⠀⠀⠀⠀⠀⠀⠀⠀⠀⠀⠀⠀⠀⠀⢑⢑⢄⢀⢁⠁⠑⢑⢕⢕⢕⢕⢄⢕⢔⢔⢕⢕⢔⢄⢄⢀⠀⠀⠀⠀⠀⠀⠀⠀⠀⠀⠀⠀⠀⠀⠑⠑⢕⢕⢕⢕⢔⢄⠀⠀⠀⠀⠀⠀⠀⠀⠀⢀⢔⢔⢕⢕⣕⣕⣕⣸⡽⢝⢕⢔⢄⢕⢕⠕⠑⠁⠀⠐⠗⢇⢜⣵⠀</a:t>
            </a:r>
            <a:br/>
            <a:r>
              <a:t>⢕⣗⣧⣼⣕⣵⣝⡟⢗⢱⢴⣕⡕⢜⢝⢟⢟⢻⣿⣿⣗⢗⢷⢶⢶⡴⢴⢴⡕⢷⢶⣔⣄⡰⢔⢕⢷⢟⣟⣟⣳⣽⣵⡵⢕⣕⢕⢕⢕⣕⢕⢔⢔⢔⢄⢄⠄⠀⠄⠔⠐⠐⠐⠁⠁⢅⠀⠀⠀⢀⣿⣿⣿⣿⣿⣇⣐⣒⣒⡀⣒⢒⣒⡚⣿⣏⣍⣍⠄⣍⣍⡍⢅⣍⣍⣹⣇⠸⠿⢏⣰⣿⣿⡿⠟⣡⣿⣿⣿⡿⢋⣴⣷⣅⠻⢿⣿⣿⣧⠴⣾⢟⣴⡞⢻⣿⡛⢦⣾⣷⣿⢸⢏⣴⡟⢡⣿⡇⢸⣿⣿⣿⡇⠀⠀⠀⠀⠀⠀⠀⠀⠀⠀⠀⠀⠀⠀⠀⠀⠀⢀⢄⢕⢕⢕⠗⠞⢗⢕⢕⢕⣜⣕⡵⢕⣕⢇⢕⢕⢕⡕⢕⢕⢕⠀⠀⠀⠀⠀⠀⠀⠀⢀⠀⠀⠀⠀⠀⠀⢀⣕⡕⢕⢱⢕⢱⢕⢕⢕⢕⢕⢕⣕⡵⢕⢕⢕⢕⢏⢹⢵⢵⣷⢇⢕⣕⢕⣕⡕⢕⢕⢕⢔⢄⢔⢄⠁⢕⡇⢕⠀</a:t>
            </a:r>
            <a:br/>
            <a:r>
              <a:t>⣄⢁⢝⣿⣿⣿⣿⣿⣳⣵⢜⣝⢝⢫⢕⢗⢳⡕⢑⢘⠋⠝⠕⠕⠕⢜⢟⢟⣿⢇⢷⢧⣵⢵⢵⢞⣵⣽⡵⣷⢞⢟⢿⢽⢾⣷⣿⢝⢟⢿⢧⣕⣱⣵⢕⢱⣵⣕⢔⢄⢐⢔⢔⢕⢄⢄⢄⢄⢔⢔⣿⣿⣿⣿⣟⣱⣿⣇⣽⣧⣽⣗⣛⣡⣿⣟⣩⣵⣷⣿⣿⣿⣶⣥⣝⣿⣿⣷⣷⣿⣿⣧⣵⣴⣾⣿⣿⣝⣥⣴⣿⣿⣿⣿⣷⣦⣌⣽⣏⣵⣿⣇⣹⣿⣅⣿⣷⣨⣿⣿⣿⣸⣿⣯⣴⣏⣙⣡⣾⣿⣿⣿⡇⠀⠀⠀⠀⠀⠀⠀⠀⠀⠀⠀⠀⠀⠀⠀⠀⠀⠁⠑⠑⢕⢕⢀⢔⢔⢕⢕⢟⢇⢕⢇⢗⢿⢷⢇⢜⢜⢹⣎⣝⣕⣕⢔⢀⢔⠔⠄⠀⠀⠁⠀⠀⠀⠀⠀⠁⠁⠁⠈⠙⢿⣧⡕⢕⢕⢕⢜⢝⢝⢕⢕⢕⢕⢕⢕⢀⢁⢁⢕⢕⢎⠙⠑⠁⠁⠁⠑⠑⠝⠕⢕⠁⠁⠀⢜⢇⢕⠀</a:t>
            </a:r>
            <a:br/>
            <a:r>
              <a:t>⠑⠝⢝⢟⢗⢟⢻⢿⢿⢏⢟⢟⢟⣿⣿⣟⣱⢕⢕⢕⢔⢔⢔⢀⠀⠐⢑⢑⢑⢅⢑⢜⢕⡱⢹⣽⢹⡟⢇⢹⣻⣿⣿⡾⢹⢝⢱⣵⡵⢵⢺⢿⢿⢟⢕⢕⣼⣧⢕⢕⢕⢕⡕⢕⢕⢕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⢑⢁⢁⢀⢕⢕⣕⢕⢗⡞⢟⢝⢣⢕⢱⢗⢝⢏⢵⢫⢝⡻⢗⢇⢀⢀⢀⢀⢀⢀⢀⠀⠀⠀⠀⠀⠀⢀⢀⢕⠜⠕⢕⢱⣕⢕⢕⢕⢕⢕⢕⢕⢅⢕⠑⠑⠀⢀⢁⢄⢀⠀⠀⠀⠀⠀⠀⠀⠀⢔⠀⢀⢔⢷⣷⢕⠀</a:t>
            </a:r>
            <a:br/>
            <a:r>
              <a:t>⣕⡎⢝⢕⢕⢗⢛⢟⢗⢕⢕⢕⢗⢇⢏⢝⠕⠑⠁⢁⢑⠑⢕⢕⢝⢕⢕⢔⣱⣕⣵⣵⢱⢕⢱⢕⢣⡕⢹⣿⣿⡗⢗⢕⢝⢕⢕⢟⢕⢕⢝⢕⣗⡷⢵⢿⢿⢗⢕⢕⢜⣕⢵⣵⣵⣼⣷⡗⢆⢔⢝⢟⣟⡟⢉⠛⠻⢟⢟⢟⢟⢟⢟⢟⡟⢛⣛⡛⢟⢟⢟⢟⡟⢛⢛⢛⢟⠟⠟⢟⢟⢟⢟⢟⢟⡏⢉⣉⡉⢝⢟⢟⢟⢟⢟⢟⢟⢟⢟⢟⢛⢛⢛⢛⢛⢛⠛⠛⠛⠛⠛⢟⢟⢟⣟⢟⢟⢟⢟⢟⢟⢟⢕⢄⢄⢀⠀⠀⠀⠀⠀⢀⢀⢀⢄⠔⠀⠀⠀⠀⠀⠀⠐⠕⠕⠑⠑⠕⢕⢘⢕⢕⢕⢇⢕⠕⢕⢕⣕⣕⣕⡕⢕⢕⢕⢕⢕⢕⢕⢜⢗⢳⣜⣿⣟⡇⢄⢀⠀⠁⠕⢕⢅⠀⠀⠀⠀⠁⠑⠁⠘⠕⢕⢕⢕⢕⢕⢇⣵⣆⣔⣱⣱⣵⣕⣕⣕⢕⢔⢄⢀⠀⢀⢕⢔⢄⠀⢕⢻⣷⠀</a:t>
            </a:r>
            <a:br/>
            <a:r>
              <a:t>⡅⠁⠁⠁⠁⢐⢀⠀⠀⠀⠀⢑⠑⢕⢱⢁⢀⠀⠀⠕⢕⢕⢕⢕⢕⣗⣮⣽⣽⣿⣿⣿⣵⣵⢵⣵⣕⣝⣻⣽⣽⢏⢝⢕⢍⢕⡝⢾⣧⣕⣵⣵⣽⣝⡕⢕⢝⢕⢳⢷⢕⢝⢕⢕⢝⢏⢝⢕⢧⣵⣽⣼⡝⢡⣾⡟⢠⠮⣼⣿⢧⢽⣽⣿⡇⢸⣿⡇⢑⢗⣉⣅⠘⣷⢼⣽⠉⣉⣍⣍⣍⣍⣍⣍⣍⣕⣸⣿⣇⣜⣍⣍⣍⣍⣍⣍⣍⣉⢝⢕⠑⠁⠑⢕⢕⡔⠒⠓⠓⡆⠀⠀⠁⢕⢕⢕⢕⢕⢱⢕⢓⣃⣑⢓⢇⢵⡕⠕⠔⠐⠁⠁⠁⡡⠕⢒⢂⣐⡒⠒⠴⣔⢀⢀⢀⢄⣔⢴⠓⢓⣑⡓⠓⠵⡕⢕⣕⢕⣕⣕⡱⠓⠓⠓⢓⠇⢕⢕⢕⢕⢕⢕⢝⢻⣿⣿⡇⢕⢕⢔⠀⠁⠁⠀⠀⠀⠀⢀⠀⠀⠀⠀⠀⠁⢕⢕⢕⣱⣾⣿⣿⡿⢟⢝⠿⠝⢝⢹⢷⣧⣕⡕⢕⡕⢱⢕⢔⢕⢜⢝⠀</a:t>
            </a:r>
            <a:br/>
            <a:r>
              <a:t>⢟⢗⢗⢿⢷⢷⠟⠛⠙⠁⠑⠃⢇⢟⢕⢗⢗⣕⡕⢕⢱⡕⢕⢇⢔⢎⢵⢕⢜⢝⢝⢝⢝⠕⠕⠜⠑⠑⠕⢕⢕⢗⢟⢟⢿⣟⣷⣵⣕⢱⢞⢿⢟⢻⣯⡟⢟⢝⢝⢕⢕⢕⢕⢱⢴⢴⢥⢅⢅⢱⠏⣅⣰⣿⢏⡰⢃⣴⣴⠈⢉⣡⣥⣴⣵⣾⣿⣿⡿⢿⠟⠛⢃⣘⢿⣹⢔⣿⣿⢟⢟⠟⠟⢟⢟⢟⠟⢟⢟⢟⢟⢟⢟⢟⢟⢟⠟⠛⢕⢁⠀⡄⠠⠴⠕⢇⣼⣿⢕⡇⠀⠀⠀⠁⠁⠀⡔⢅⣴⣾⣿⢿⢿⣿⣿⣦⡌⢣⠐⠀⠀⡠⢊⣴⣾⣿⢿⢿⢿⣿⣷⣅⠱⡕⢕⢱⢃⣴⣿⢿⢟⢿⣿⣦⡌⢿⣿⣿⣿⡟⢡⣾⡟⢠⣧⣵⣵⣕⡕⢕⢕⢝⢻⢿⢿⢿⣿⣧⡕⢔⠐⢔⠄⢄⢀⢀⢕⠕⠀⠀⠀⠀⠀⠀⠀⠑⠕⠜⠜⠏⠕⠕⠁⠀⠀⠀⠀⠀⠑⠜⢝⢻⢳⡱⢕⣕⣵⣼⣿⣕⠀</a:t>
            </a:r>
            <a:br/>
            <a:r>
              <a:t>⢏⢝⢝⢅⡔⠀⠀⠀⠀⠐⠀⠀⢑⢕⢁⠑⠁⢕⢝⢝⢕⢕⢝⢕⢕⢇⢕⢔⢕⢕⠕⠑⠀⠀⠀⠀⠀⠀⠀⠀⢅⢕⠁⠁⠑⠁⠕⠕⠕⠑⠑⠑⢕⢕⠑⢕⢕⢕⢕⢜⢹⠗⢇⢕⢱⢷⣷⣵⣕⣱⡈⢻⣿⣧⡜⢕⣾⡿⢑⢔⠘⢛⣙⣙⡝⢹⣿⡇⢕⡶⠼⠿⠧⢷⡾⢿⢕⣿⣿⢘⠛⢛⢇⣼⣿⢕⢛⢛⢛⢛⢇⣾⣿⢕⢛⢛⠛⠛⣟⣕⢔⡕⢲⣶⣾⣿⣿⣿⢕⡇⠀⢀⢀⢄⢄⡜⢠⣿⣿⢏⡕⢒⢖⢱⢝⣿⣿⡔⢣⠀⢰⢁⣾⣿⢏⡱⠒⠓⢣⡜⢻⣿⣇⢱⢀⡇⣸⣿⡇⡕⢝⢧⢜⣿⣷⠘⣟⣟⡟⢰⣿⡟⢠⣳⣿⣿⣿⣵⣜⡕⢕⢕⢕⢕⢕⢜⣝⢻⣿⣷⢷⢵⢕⢕⢑⠑⠀⠀⠀⠀⠀⠀⠀⢄⢀⢀⠀⠀⢄⠀⠀⠀⠀⠀⠀⠀⠀⢀⢄⢀⠁⢑⢕⢕⢕⢕⣹⣿⣿⣿⠀</a:t>
            </a:r>
            <a:br/>
            <a:r>
              <a:t>⢕⢝⣕⣕⣅⡕⢕⢕⢐⢐⢐⢙⢉⢅⢑⢁⠀⠁⢑⠄⠀⠀⠀⢀⢀⢡⢴⢤⢄⢅⢀⠄⠄⠀⠀⠀⠀⠀⠀⠠⢔⠀⠀⢄⠔⠐⠀⠀⠀⠀⠄⠄⠄⢐⢄⢕⢕⠱⠅⠅⠑⠐⠀⠁⠁⠑⢹⣿⢟⢟⢟⡣⡌⢻⣿⣿⠏⠔⠓⢺⢠⣤⡄⢸⡇⢸⣿⡇⢱⡇⢰⣶⡆⢕⢕⢿⢕⣿⣿⠸⠿⠿⢿⣿⣿⢿⢿⠿⠿⠿⢿⣿⣿⢿⢿⠿⠿⠀⣿⡿⢿⣧⣤⣥⢥⢕⣿⣿⢕⡇⠀⠕⢕⢕⢱⠕⣾⣿⡇⢸⢕⢔⢄⠅⢇⢸⣿⣷⠘⣔⡇⢸⣿⡟⢰⠑⠀⠀⢁⢱⢜⣿⣿⡔⢇⢕⣿⣿⢕⡇⢕⢸⠀⣿⣿⢄⣇⠎⣰⣿⢏⡰⣷⣿⣿⣿⣿⣿⣿⣿⣷⣿⣷⣧⣵⣵⣸⡿⢕⢝⢇⢕⢑⠁⠁⢔⠄⠐⠄⠄⠀⠀⠀⠁⠁⠕⠑⠀⠀⢐⢔⢄⢀⠀⠀⠀⠀⠁⠁⠀⠀⠕⢇⢕⢕⢕⢾⣿⣿⣿⠀</a:t>
            </a:r>
            <a:br/>
            <a:r>
              <a:t>⠃⢙⢝⢙⠙⢙⠙⠑⠑⠁⠑⠑⠑⠘⠓⠓⠐⠔⠼⠀⠀⠀⠀⠁⠁⠁⠉⠉⠑⠃⠑⠔⠔⠂⠐⠂⢕⠔⠒⠑⠕⢐⢀⠀⠀⠀⠀⠀⠀⢀⢄⢔⢔⢁⢀⢀⢀⠀⢀⢀⠀⢀⢄⢀⢄⢐⢕⣕⣱⡼⠿⠗⢅⣾⡟⢑⢔⢸⣿⡄⢸⣿⡇⢸⡇⢸⣿⡇⢕⡇⢸⣿⡇⢕⢺⣿⢕⣿⣿⢰⢔⢕⡇⢻⣿⣕⣑⣑⣑⣑⣕⣿⣿⢕⡗⢗⢖⢶⢿⣷⣵⣕⢝⢿⣿⠀⣿⣿⢕⡇⢔⢄⠁⠁⢸⢔⣿⣿⢇⡇⠀⠀⠀⠀⢸⢜⣿⣿⢔⡏⢕⣿⣿⡇⢸⠀⠀⠀⢕⡜⢔⣿⣿⡇⢱⡇⢹⣿⡇⢱⣄⡸⢔⣿⡿⢄⠏⣱⣿⠏⡰⠕⠚⢛⢛⠛⠻⣿⣿⣿⣿⣿⣿⣿⣿⣿⣿⣿⣷⣷⣵⣵⡵⢵⣵⡕⢄⢀⢀⢕⡔⢄⠀⠀⠀⠀⠀⢔⢕⢕⢕⢕⢕⠀⠀⠀⠀⠀⠀⠀⠀⠀⠀⠁⠁⢕⣸⡟⢝⢿⠀</a:t>
            </a:r>
            <a:br/>
            <a:r>
              <a:t>⢇⠕⠕⠜⠝⢕⢕⢔⢄⠄⠀⠀⠀⠀⠄⠄⠄⠀⠀⠀⠀⠀⠀⠀⠀⡄⢔⢀⢀⢀⣀⢀⣀⢀⢤⢴⢴⢕⢵⢱⢵⢴⢕⢔⢄⢄⢔⣕⣱⣧⣵⣷⣿⣾⣷⣷⣷⣷⣷⣷⣷⣷⣷⣷⣿⢿⢿⢿⣿⡇⢰⣷⣿⣿⣾⣾⡿⢿⣿⣇⢸⣿⡇⢸⡇⢸⣿⡇⢕⡇⢸⣿⡇⢕⢕⣿⢕⣿⡟⠸⠕⠵⠇⠘⠛⠟⠟⠟⠛⠛⠛⠛⠛⠀⠇⢕⠑⠕⢕⢕⢝⢝⢳⢧⣼⠐⣿⣿⢕⡯⢕⢕⢕⢕⢸⢕⣿⣿⢑⡇⠐⠑⠓⠔⢸⢕⣿⣿⡇⣗⢕⣿⣿⡇⢸⢕⠖⠗⢱⣵⢕⣿⣿⡇⢸⣱⡌⢻⣿⣧⣴⣵⣾⡿⢑⠕⣱⣿⠇⠕⣠⣾⡿⢿⢿⢿⣷⡅⢻⣿⣿⣿⣿⣿⣿⣿⣿⣿⣿⣿⢿⢿⢿⣟⣟⣗⣧⣵⣵⣪⢿⡇⢔⢄⢄⢄⠁⠀⠁⢕⢕⢕⠀⠀⢄⢄⢀⠀⠀⠀⠀⠀⠀⠀⠀⢱⣷⡟⢗⢇⠀</a:t>
            </a:r>
            <a:br/>
            <a:r>
              <a:t>⢵⣵⢵⣵⣕⣕⡕⢗⢔⢀⠀⠀⠀⠀⠀⠀⠀⠀⠀⠁⠁⠑⠑⠐⠑⠑⠁⠑⠁⢁⢕⠕⠈⠁⠁⠁⠁⠁⠀⠁⠁⠈⠁⠁⠑⠀⠁⠀⠁⠘⠛⠙⠁⠁⠉⠝⢿⣿⣿⣿⡿⢟⢟⠑⠀⠀⠀⠀⠐⠸⡄⢀⣀⠁⢸⣿⡇⢐⣁⢀⢸⣿⣧⣵⣵⣼⣿⣧⣵⣵⣼⣿⡇⢕⢕⢹⢕⣿⡇⠀⢰⣶⣶⣶⣶⣶⣶⣶⣶⣶⣶⣶⣶⣶⣶⠄⢱⠀⠄⢅⠁⠑⠕⢕⢹⠐⣿⣿⢕⣇⢇⢣⢕⢕⢸⠕⣿⣿⡕⡇⠀⠀⠀⠀⢸⢕⣿⣿⠕⡇⡕⣿⣿⡇⢸⠀⢀⢀⢔⢱⠕⣿⣿⡇⢸⣽⣿⣦⣥⣉⣉⣉⢡⢴⢃⣼⣿⠃⡜⢰⣿⡟⢱⣪⣵⡕⢿⣿⡔⢿⢿⣿⣿⡟⢿⣿⣿⣿⣿⣿⣿⣷⡾⡿⡿⢿⣟⣟⢿⢻⢵⢕⢕⢕⢕⢕⢔⢔⢄⢕⢕⣕⡄⢔⢕⠑⠀⠀⠀⠀⠀⠀⠀⠀⠀⠀⠁⠜⢻⣷⠀</a:t>
            </a:r>
            <a:br/>
            <a:r>
              <a:t>⣵⣕⣕⢼⢽⢽⢝⢝⢟⢷⣴⡀⢀⢐⢇⢵⢷⠗⠓⠓⠓⠓⠒⠐⠀⠀⠀⠀⠀⠀⠀⠀⠀⠀⠀⠀⠀⠀⠀⠀⠀⠀⠀⠀⠀⠀⠀⠀⠀⠀⠀⠀⠀⠀⠀⠀⠀⠀⠁⠑⠑⢑⠀⠀⠀⠀⠀⠀⠀⠀⢇⣸⣿⠀⢸⣿⡇⢜⣿⡇⠜⠿⠏⢙⡝⢹⣿⡏⢝⣙⣉⠉⠁⠱⢵⡇⢸⣿⠇⡤⣤⢤⢘⢿⣷⣕⢅⢥⣥⡥⠄⣱⣾⡿⠏⡰⠁⠀⠀⠁⠀⠀⢄⢠⣸⠀⣿⣿⢕⡧⣝⣇⢗⢣⢼⡄⣿⣿⡇⢱⢐⠐⠀⢄⡜⢸⣿⣿⢀⢇⡇⢸⣿⣧⢸⣄⣔⣕⣕⣸⢄⣿⣿⠇⡵⣿⣿⣯⣽⣿⣿⣾⡿⢑⣼⡿⢑⣼⡇⢸⣿⡇⢸⣿⣿⡇⢸⣿⡇⢱⢕⢱⣇⢕⢕⢕⢝⢟⣿⢟⢿⣿⣵⣕⢕⣟⣿⣿⣿⣿⣗⣕⣵⣵⣵⢗⢟⢝⢝⢝⢝⢕⢕⢕⢕⢕⠐⠀⠀⠀⠀⠀⠀⠀⠀⠀⠀⠀⠁⠕⠀</a:t>
            </a:r>
            <a:br/>
            <a:r>
              <a:t>⢕⢜⢻⣿⣧⣕⡕⢕⢕⢕⢕⢕⢕⢆⢕⢕⢕⠀⠀⠀⠀⠀⠀⠀⠀⠀⠀⠀⠀⠀⠀⠀⠀⠀⠀⠀⠀⠀⠀⠀⠀⠀⢀⠀⠀⠀⠀⠀⠀⠀⠀⠀⠀⠀⠀⠀⠀⠀⠀⠀⠀⠁⠀⠀⠀⠀⠀⠀⠀⢸⢀⣿⡇⠀⢸⣿⡇⠀⣿⣇⠱⠁⠁⠈⡇⢸⣿⡇⢜⢕⣼⠀⣷⡆⢸⢁⣿⡿⢄⢣⢿⣿⢕⢄⢙⢿⣷⣴⣝⣴⣾⡿⠏⡡⢎⢔⢔⣄⣄⢄⣄⡵⠾⠿⠿⢕⣿⣿⢕⠯⠿⠿⠷⣗⢇⢇⠸⣿⣷⡌⢣⢧⡴⠗⢅⣾⣿⠇⡜⢵⢳⢘⢿⣿⣔⢱⢕⡝⠽⢃⣼⣿⡟⢰⢝⢝⢝⢝⡝⢝⢻⡿⢁⣾⡿⢁⢮⣿⣧⢸⣿⣧⢜⣿⣿⢇⣼⣿⠇⣼⣿⣷⣷⣧⣵⢕⢟⢇⢕⢝⢜⢟⢟⣟⢟⢟⣻⣿⡿⢿⣽⣿⡿⣟⣷⣷⣵⣵⣕⣕⢕⢕⢱⢷⢏⢕⢅⠀⠁⢁⢁⠀⠀⠀⢄⠀⠀⠀⠀⠀⠀</a:t>
            </a:r>
            <a:br/>
            <a:r>
              <a:t>⢕⣕⢕⢼⣟⢻⣿⣿⣿⣿⣿⣿⣷⣷⣗⢳⢷⢷⣧⣔⡄⠀⠀⠀⠀⠀⠀⠀⠀⠀⠀⠀⠀⠀⠀⠀⠀⠀⠀⠄⠐⠐⠑⠀⠀⠀⠀⠀⠀⠀⠀⠀⠀⠀⠀⠀⠀⠀⠀⠀⠀⠀⠀⠀⠀⢄⢕⢔⢰⠇⠸⣿⠁⡇⢸⣿⡇⡦⠤⠤⠄⠃⠀⠀⡇⢸⣿⣇⢑⢚⢛⣰⣿⡇⠀⣼⣿⠑⠜⠓⠓⢛⣘⣉⣥⣵⣾⡿⢿⢿⣷⣧⣴⣌⣉⣑⢓⠓⠓⡇⢸⡇⣶⣶⣷⣷⣿⣿⣷⣷⣶⣶⠀⣟⢵⣾⢦⢘⢿⣿⣷⣷⣷⣷⣿⡿⠋⡔⢱⢕⢁⠱⡈⠻⣿⣷⣷⣶⣶⣿⡿⠏⡠⢣⢕⢕⢅⢕⢕⢕⡕⢁⣾⡟⢁⢎⢱⣵⣼⣔⠹⣿⣧⣵⣴⣾⣿⠏⡰⣽⢕⢕⢝⢝⢿⣷⣷⣧⣵⣽⣽⣽⣝⣝⣇⢕⢝⢕⢕⢕⢜⣝⣕⣕⣯⣽⣝⡝⢕⢕⢿⣷⣷⣗⣗⣗⢕⣕⣕⢕⢕⢕⢕⢕⢀⠀⠀⠀⠀⠀⠀</a:t>
            </a:r>
            <a:br/>
            <a:r>
              <a:t>⠁⠑⠝⢞⢻⢿⢿⣿⢏⢝⢿⣟⡟⢿⣿⣷⣷⣿⣿⢟⢏⢁⢀⠀⠀⠀⠀⠀⠀⠀⠀⢄⠀⠀⠀⠀⠀⠀⠀⠀⠀⠀⠀⠀⠀⠀⠀⠀⠀⠀⠀⠀⠀⠀⠀⠀⠀⠀⠀⢀⢀⢄⠐⠀⠁⠁⠀⠀⣈⡔⠖⠠⠜⡇⢸⢿⠇⡇⠀⠀⠀⠀⠀⠀⠱⡈⠟⠿⠿⠿⠿⠿⠟⢑⡘⠻⢃⢴⠁⠿⠿⠿⠟⠛⢋⣉⠡⢔⢖⢆⢥⢉⡙⠛⠟⠿⠿⠃⡜⠕⠑⠵⢥⢥⢥⣥⣥⣥⣥⣥⢥⢥⠤⢏⣝⣏⡝⢟⢢⢌⣉⣙⣙⣉⠡⢔⢙⠈⠕⠁⢁⢕⢜⢖⢤⢉⣉⣙⣉⢡⢔⢊⢜⢇⢕⢕⢜⠕⠕⠹⢤⠥⠥⠤⠃⢫⣵⣾⣿⣿⣷⣥⣍⣙⣉⡉⢤⢪⢿⢽⢽⣷⣵⢕⣕⡕⢕⢜⢝⢻⣿⣿⣟⣟⣝⣽⣿⣟⢿⢽⢕⡝⢝⢟⢻⣿⣿⣿⣵⣷⣷⢟⢝⢕⢝⢏⣿⣿⢝⢕⢕⢕⢄⢄⠀⢔⢄⢀⢀⢀⠀</a:t>
            </a:r>
            <a:br/>
            <a:r>
              <a:t>⢔⢄⢄⢀⢁⠁⠑⠑⠁⠀⠁⢁⢼⣕⢹⣿⣿⣿⣿⣿⣷⣷⣷⣷⡷⢵⣵⣴⣴⣔⢔⢕⢀⠀⢀⢀⠀⠀⢀⢀⢄⢀⢀⢀⢀⢀⢀⠀⠀⠀⠀⢀⢀⢀⢀⢀⢀⢄⢔⢇⢣⢕⢇⢢⠐⠐⠁⠁⠀⠀⠀⠀⠀⠓⠒⠒⠒⠃⠀⠀⠀⠀⠀⠀⢀⢅⣝⣔⡶⢖⢖⣶⣽⣷⣾⣶⣾⡞⢗⣒⣲⡆⢉⠉⢕⢔⢕⢕⢕⢱⢵⣷⡗⢟⢝⠕⠖⢗⢄⢔⢀⠀⢕⢜⢝⢻⢿⣿⣿⣿⣧⣵⡕⢕⢜⢏⢇⢝⢱⣕⢕⢕⢜⣝⢗⢗⢷⣕⢕⢅⠀⠀⠀⠁⠀⠀⠀⠀⠁⢀⢑⢕⠅⠀⠄⠀⠑⠃⠑⠈⠑⠑⠕⢀⠄⠕⢺⣿⣿⣿⣿⣿⣏⡝⢕⢕⢵⢝⡗⣷⣕⣜⣽⣿⣾⣿⣿⣿⣿⣷⣾⣿⣿⢯⣽⣿⣟⣿⣷⡕⢕⢟⢟⢟⢟⢏⢝⢝⢟⢻⢿⣿⣯⡝⢝⣝⢏⣕⣵⣵⣿⣎⣕⣕⡕⢜⢕⢕⢕⢕⠀</a:t>
            </a:r>
            <a:br/>
            <a:r>
              <a:t>⢕⢕⢕⢕⢔⢕⢕⠕⢕⢕⢅⢀⠕⠱⢼⣿⣿⣿⡷⢗⢿⣿⣿⢿⢷⡽⢷⢧⢵⢕⣝⣿⡷⢗⢗⣻⣧⡴⢱⣕⣕⣵⣗⡎⢝⢟⣯⣝⣝⣝⢝⢕⢕⣕⢑⣕⣕⣄⣕⣕⣴⢔⠑⠀⠀⠀⠀⠀⠀⠀⠀⠀⠀⠀⠀⠀⠀⠀⠀⠀⢀⢄⣰⣵⡯⢕⢕⣸⡕⣕⢱⢿⢟⢿⢟⢟⢗⢞⢟⢟⢟⢣⢕⢕⢵⢕⢕⢕⢵⣕⢕⢜⢟⢇⢕⢗⡕⢕⢕⢕⢕⢁⠀⠁⠁⠁⠑⠝⠗⢞⢻⣿⣿⣷⣧⣕⣕⢗⣵⣝⣝⢕⢕⢕⣕⡝⢗⢗⢕⢕⠑⠀⠀⠀⢄⢄⠄⠄⠕⢕⠀⠀⠁⠀⠐⠀⠀⢄⢄⡐⡰⢄⢔⠄⠄⢐⢕⣹⣿⣿⣿⣿⣿⣿⣧⣕⣜⣏⣜⣹⣽⡽⣟⣏⡏⣝⣻⣿⣿⣿⣿⣿⣿⣿⣿⣿⣿⣿⣿⣷⡵⢕⢕⢱⣷⣧⣵⣾⣷⣷⣷⣷⣟⣟⣝⣟⣻⣿⣿⣿⣿⣽⣵⣷⣧⣽⣿⣷⣷⣷⠀</a:t>
            </a:r>
            <a:br/>
            <a:r>
              <a:t>⠑⠑⢕⢕⢕⢕⢕⠙⠑⠀⠄⠄⠄⠁⠁⢕⢜⢝⣻⣷⣾⣿⣵⣵⣽⣵⣝⣝⣝⣝⢝⢝⣝⣵⣽⣿⣿⣷⣾⣿⣿⢿⢿⡻⣿⣿⣿⣿⣿⣿⣿⣮⣵⣴⣴⣵⢵⢵⢵⢕⢕⢑⠀⠀⠀⠀⠀⠀⠀⠀⠀⠀⠀⠀⢐⢀⢄⢄⢄⡴⢞⢝⢾⣿⣷⣷⣿⣿⣿⣷⣼⣿⣷⡵⠍⠑⠑⠕⠄⠀⠑⢕⢞⢑⢑⢕⢵⢕⢕⢸⣽⣾⣷⡇⢕⢕⢕⢀⠀⠁⠝⢕⣧⡀⠀⠀⠀⠁⠔⢕⢕⢜⢝⢏⢻⣿⣿⣿⣿⣿⣿⣿⣧⣱⣕⢕⢕⢕⢕⢕⢔⢔⣔⣔⢄⢄⢀⢀⢀⢄⣄⢄⢄⢄⢔⢄⣔⣄⣔⣰⣄⣕⣕⡕⢕⣱⣷⣾⡷⣼⣿⣿⣿⢿⣿⣿⣿⣿⡿⣿⣿⣿⣿⣿⣿⣿⣿⣿⣿⣿⣿⣿⣿⣿⣿⣿⣿⣿⣿⣿⣿⣿⣷⣿⣿⣽⣕⣵⢿⣿⣿⣿⣿⣿⣽⣝⣏⣕⡕⢕⢜⢝⣹⢿⢟⢇⣼⣽⣿⣿⠀</a:t>
            </a:r>
            <a:br/>
            <a:r>
              <a:t>⠄⠀⠁⠁⠁⢕⢔⢔⢄⠀⠀⠀⠀⠑⠑⠁⠁⠁⠝⢹⢯⣝⢯⣝⡿⢿⢿⣿⡿⢟⣯⣽⣽⣟⢟⢟⢟⢟⠛⠻⠿⢷⢕⢝⠙⠙⠙⠝⠝⢻⢟⢟⣿⣿⣿⣿⣿⣷⣷⣷⣗⣗⣕⢵⢕⢖⢔⢔⣲⢔⢔⠕⠑⠑⢕⡇⢕⣱⣾⣿⢕⢱⢜⢜⢟⣿⣿⢿⣿⣿⣿⢏⠑⠀⠀⠀⠀⠀⢀⠀⢀⢀⢄⣄⢄⢁⠀⠀⢕⢾⣿⣿⣿⣷⡕⢕⢱⣧⢕⣕⢔⡱⢁⠑⢕⢕⢖⣔⣔⢔⡔⢕⢀⢕⢕⢸⣽⣿⣿⣿⣿⣿⣿⣿⣿⣿⣷⣷⣣⣜⣝⣕⡏⢟⢟⢟⢞⢯⢽⢽⢝⢗⢗⢳⢾⢿⢟⢟⢟⢝⣟⢿⣿⢵⢟⣏⣏⣻⣿⢽⣿⣿⣿⣿⣿⣷⣵⡕⢕⢝⢹⢿⢿⡿⣿⣿⣿⣿⣿⣿⣿⣿⣿⣿⣿⣿⣿⣿⣿⣿⣿⣿⣿⣿⣿⣿⣿⣷⣾⣿⣿⣿⢿⢟⢟⢟⢏⡝⢏⢟⢻⢿⢿⢿⣿⣿⣿⣿⣿⣿⠀</a:t>
            </a:r>
            <a:br/>
            <a:r>
              <a:t>⠐⠀⠀⠀⠀⠀⠁⠁⠀⠀⠀⠀⠀⠀⠀⠀⠀⠀⢄⡔⢵⣜⣝⣳⣷⣕⣜⣿⣷⣼⣜⡕⢕⣵⢁⠀⠀⠀⠀⠀⠀⠀⠀⠀⠀⠀⠀⠀⠀⠀⠀⠀⠑⢝⢝⠟⠋⢹⢜⢟⣻⣟⢳⡕⢕⢕⢇⢕⢕⢕⢕⣵⢕⢔⢜⢜⣕⣼⡿⢯⣵⣵⣵⣵⣷⢿⢣⣵⣼⣿⢏⡕⢄⢄⢄⢄⢄⢕⢕⢕⢕⢕⢕⢝⢕⢁⢀⠀⠀⠀⠕⢝⢟⡕⣵⡕⡱⡿⢇⢕⢕⢕⢕⢕⠕⠕⠼⢟⢟⠟⠝⢿⢕⢵⠳⢾⣿⣿⣿⣿⡿⢏⢝⢟⢏⢟⢿⣿⣿⣷⡿⢝⢟⣿⢟⢇⢇⢕⢕⣕⢕⣜⣫⣿⣧⣕⡜⢝⡗⢗⢗⡱⣵⣾⢟⢟⣿⣿⣯⣽⣿⣿⣷⣵⣾⣿⣯⣿⣿⣷⣵⣵⣵⣷⣾⣿⣿⣿⡿⢟⢟⢿⢿⣿⣵⣽⣽⣿⣿⣿⣷⣿⣿⣎⡝⣝⣿⣿⣿⣿⣿⣟⡿⢷⢗⣗⣳⡗⢷⢷⣿⣧⣸⣿⣿⣿⣿⣿⣿⣿⠀</a:t>
            </a:r>
            <a:br/>
            <a:r>
              <a:t>⢀⠀⠀⠀⠀⠀⠀⠀⠀⠀⠀⠀⠀⠀⠀⠀⠀⠀⠀⢕⢕⢝⢝⢝⢝⢝⢕⢱⢝⢇⣕⣕⢕⢏⢗⢄⢀⠀⠀⠀⠀⠀⠀⠀⠀⢄⢠⠀⠀⠓⢃⢕⢅⢅⠀⠀⢀⢌⡹⢵⣿⣟⡱⢜⣕⢕⢕⢕⢕⢱⢕⢸⣿⢿⢿⣿⣿⣿⣿⣿⢟⢟⢝⢕⣕⣱⣾⣿⢟⣷⢝⢝⢝⣻⣷⣷⡿⢕⢜⢕⢵⢕⡕⢕⢕⢕⢕⢕⢀⠀⠀⠀⠁⠙⠙⠑⠑⠓⠃⠑⠐⠀⠑⠕⠗⢰⣀⠀⠁⠀⢄⢕⢱⡤⢴⢷⢏⢝⢯⣿⣿⣇⢕⢕⢕⢝⣳⣮⣝⡻⢷⣿⢇⢼⢕⢜⢕⢕⢕⢝⢗⡕⢜⢿⢟⣝⣏⣝⡗⣟⣻⢿⣏⣟⢷⢕⣟⣿⣿⣿⣿⣿⡿⣾⣿⣿⣿⣯⡽⢵⢕⡕⢟⢟⢏⢝⢝⢕⢕⢕⢸⢯⣷⢟⢟⣻⣯⣽⣿⣿⣿⣽⣯⣿⡿⢿⣟⣿⢯⢽⢽⢕⣕⣕⢕⢕⢜⢕⢸⢕⢝⢻⣿⣿⣟⢟⢟⢿⣿⣿⠀</a:t>
            </a:r>
            <a:br/>
            <a:r>
              <a:t>⠀⠀⠀⠀⠀⠀⠀⠁⠀⠀⢀⠀⠀⠀⠀⠀⠀⠀⠀⠁⢄⠕⠕⠑⠁⠀⢗⢣⣕⢕⢝⢝⣜⢕⢕⢹⢕⢗⢔⢴⢴⢔⠀⠀⠈⠜⢇⢑⢐⢔⣔⢕⢕⢅⠀⠀⢑⢐⢕⢕⢕⢗⢟⢇⢸⣵⣵⣷⣷⣷⣷⣿⣷⣷⣿⣿⣿⣿⢿⢿⢟⡻⣿⣯⢝⢗⢞⢟⢻⢇⢕⢕⢜⢝⢕⠜⢕⠕⢕⢕⠕⠕⠙⠝⢕⢕⠁⠁⠀⠀⠀⠀⠀⠀⠀⠀⠀⠀⠀⠀⠀⠀⠀⠀⠀⠑⠘⠙⠋⠛⠛⢝⢕⢕⢕⢱⢕⢗⢜⢟⢾⣽⣷⡕⢕⢕⢾⣿⣿⡗⢵⣧⣹⣕⣼⢵⣜⢟⢟⢿⢷⢵⢜⣕⢕⢕⢕⢕⡕⢜⢝⢿⢧⢝⢕⢕⣹⢟⢻⢿⢯⣕⣵⣼⣽⣿⣿⢷⡵⢷⢏⢕⢕⢕⢕⢕⢕⢕⡱⢵⢗⢕⢗⢇⢝⢝⣹⣟⡎⢕⢕⢝⢕⢕⢝⢻⢿⣟⣝⢟⢏⢗⢗⢜⢕⢝⢕⢕⢷⢣⢵⢾⣵⣾⣏⣽⣿⣷⢿⣿⠀</a:t>
            </a:r>
            <a:br/>
            <a:r>
              <a:t>⠔⠐⠀⠀⠀⠀⠀⢔⢕⢕⢕⢕⠔⠀⠀⠀⠀⠀⠀⠔⢕⢕⢀⠀⠀⢔⡕⢜⢟⡗⠑⠉⠉⠁⢕⢜⢝⢝⠓⢛⠗⢕⢕⢵⠀⢔⣰⢔⢕⣜⢛⢛⢝⢝⢺⢵⢕⢗⢗⢕⢕⢵⢷⢟⣟⢟⢿⣿⣿⣿⣿⣿⣿⣟⣿⣿⡟⢿⢗⢕⠜⠕⠕⢕⠕⢜⢕⠕⠕⠑⠁⠁⠁⠑⢕⢄⢀⢀⢕⢕⢄⠀⠀⠀⠀⢑⢔⢀⠀⠀⠀⠀⠀⠀⠀⠀⠀⠀⠀⠀⢀⡀⠀⠀⠀⠀⠀⠀⠀⠀⠀⢕⡕⢕⢗⢣⣵⡕⢕⢕⣼⣿⣿⣷⣵⢕⢕⣜⣿⢿⣷⣜⣹⣟⢿⣿⣟⣿⣷⣷⣷⣕⣸⢵⢷⢿⣷⢷⣿⣧⣷⣾⣷⣗⢟⣗⢕⢕⣼⢵⢗⢟⢝⢟⢟⢝⢝⢕⢜⢕⢕⢕⢕⢕⢜⢕⢕⣜⢕⢕⢕⢕⡵⢕⢜⢕⢕⢟⢗⢞⢱⢵⣷⣷⣷⣧⣵⣵⣵⣾⣧⣿⣿⣿⣾⣷⣼⡵⢵⣼⣵⡕⢜⢝⢝⢟⢟⢟⣕⣕⠀</a:t>
            </a:r>
            <a:br/>
            <a:r>
              <a:t>⠀⠄⠀⠀⠀⢄⢠⢕⢕⢕⢕⠑⠁⠀⠀⠀⠀⠀⠀⠀⢀⢁⢑⢕⢔⢕⢿⡕⡜⢔⠀⢀⢀⠄⢕⢕⠕⠑⣔⢔⢕⢕⢕⢜⢕⢕⢁⠀⠁⠀⠀⠀⠀⠀⠑⠀⠁⠑⠁⠑⠕⢕⢱⣵⣕⣵⣵⢗⣿⢿⢿⢿⣿⣿⢿⢟⢕⢕⢕⢕⢄⠀⠀⢕⠕⠀⠀⠀⠀⠐⠀⠀⠀⠀⠀⠀⠁⠁⢕⢕⢇⠀⠀⢀⢕⢕⣕⢕⢄⠀⠀⠀⠀⠄⠀⠀⠀⢄⢅⢕⢕⢑⢔⠀⠀⠀⠀⠀⠀⢀⢁⢕⢕⢕⢕⢕⢕⢕⢕⢝⢟⢿⣿⣿⣿⢷⢗⢞⢏⢗⢧⣿⢿⡻⣿⣿⣿⣿⣿⣿⣿⢿⢿⣿⣿⣿⣾⣿⣿⣿⣾⣿⣿⢷⢕⢜⣿⢟⢕⢕⡕⢕⢜⢕⢕⢕⢕⢕⢕⢕⢕⢕⢕⢕⢕⢕⢕⢜⢜⢕⢕⡵⢗⢕⢕⢕⢕⢕⢕⢕⢕⢕⢜⢟⢻⢟⢟⢟⢿⣿⣿⣿⣿⣿⣿⣿⣿⣗⢕⢝⣻⣏⢕⢕⢕⢵⢕⢕⢕⢕⠀</a:t>
            </a:r>
            <a:br/>
            <a:r>
              <a:t>⢀⠀⠀⠀⠀⠈⢕⢕⢕⢕⢕⢅⢀⠀⠀⠀⠔⢕⢕⢕⢕⡕⢕⣔⢜⢜⢧⢕⠑⠄⢕⢕⢕⢔⢕⢕⢔⢕⢱⢿⣷⢕⢕⢕⢀⠀⠁⠀⠀⠀⠀⠀⠀⠀⠀⠀⠀⠀⠀⠀⠀⠁⠕⢞⠟⠕⢕⢕⢕⢕⢕⢕⢕⢕⢕⢕⢕⠕⢕⢕⡇⢇⢕⢕⢕⢔⠀⠀⠀⠀⠐⢄⢀⢀⠀⠀⠀⢀⢕⢕⢕⢔⢱⣵⢷⢾⢾⣷⣷⣵⣔⣔⣔⣔⣰⣵⣷⢷⢇⢕⢇⢗⢔⠀⢀⠀⠀⠀⠁⢁⠀⠁⢕⢕⢕⢕⢸⢇⢕⢕⣗⣿⣿⣿⡷⢳⣵⡕⢝⢕⡕⢕⢕⢕⢕⢿⣿⣿⢟⢏⢽⢟⣳⣧⣼⣕⢕⢿⢿⡿⣿⣿⡷⢷⢇⢞⢟⢇⢕⢕⢕⢕⢕⢕⢕⢕⢕⢕⢕⢕⢕⢕⢕⢕⢵⣵⢕⢕⢵⢞⢕⢕⢕⢕⢕⢕⢕⢕⢕⢕⢕⢕⣱⢕⣕⣸⣿⣿⣿⣿⣿⣷⣿⣧⣕⣱⣕⣿⣿⣿⢟⢟⢳⢇⢕⢕⢕⢕⢕⢕⠀</a:t>
            </a:r>
            <a:br/>
            <a:r>
              <a:t>⢁⠁⠑⠔⠄⠀⠀⠁⠁⠁⠁⠀⠀⠀⠀⠀⠀⢀⢕⢱⢜⢟⢟⢿⢟⢕⢜⢱⢕⣕⣱⣗⢗⢞⢕⢕⢕⢕⢗⢇⣱⡕⢕⢕⢰⠀⢀⠀⠀⠀⠀⠀⠀⠀⠀⡀⠀⠄⠤⠄⠀⠀⠑⠐⠀⠐⠁⠑⠁⠀⠀⠕⢕⠁⠁⠁⠁⠁⠀⠑⢕⢕⢕⢕⢕⢕⢕⢕⠕⠑⢁⢸⢇⢕⡄⢀⢀⢀⢕⢕⢕⠕⢝⢅⢕⢕⢱⡵⢕⢕⣹⡿⢿⡿⢏⢗⢕⢕⢵⠟⠷⠱⠗⠕⢱⢕⢔⢴⢴⢵⠕⠗⠏⢗⢗⢣⢼⢵⡕⢜⢝⢿⡕⢹⡿⣟⡟⢻⢳⢧⣵⣕⡕⢕⣱⣱⣟⢷⡼⢿⣷⣿⣿⢿⣿⡿⢕⡵⣵⢵⢕⢇⢕⢕⢕⢕⢕⢕⢕⢕⢕⢕⢕⢕⢕⢕⢕⢕⢕⢕⢕⢱⣵⣿⣿⣽⢕⢕⢕⢕⢕⢕⢕⢕⢕⣕⢕⣕⣕⣱⣵⣾⣿⣿⣾⣿⣿⣿⣿⣿⣿⣿⣿⣿⣿⣿⣿⣿⣿⣿⢷⣷⣧⣵⢕⢕⢝⢝⢕⣵⠀</a:t>
            </a:r>
            <a:br/>
            <a:r>
              <a:t>⢅⢕⢐⠀⠀⠀⠀⠀⠀⠀⠀⠀⠀⠀⠀⠀⠀⢱⢟⢱⢷⢕⠕⢕⢕⡕⢱⢿⢷⢧⢽⢵⢕⢕⢗⢷⢧⢳⢕⢟⣿⡗⢝⢕⢝⢔⢄⢓⠐⠐⠀⠀⠀⠀⠀⠀⠀⠀⠀⠀⠀⠀⠀⠀⠀⢀⢀⣄⢄⢄⢄⣱⢜⢁⠀⠀⠀⠀⢀⢄⢕⢕⢕⣷⣷⢱⢕⢕⢄⢔⢕⣕⣱⣾⣿⣿⢿⣷⣕⣕⣔⢕⣕⡍⢕⢕⣞⣗⡗⢏⢝⠕⠈⠁⠀⠀⠀⠀⠀⠀⠀⢀⢔⢰⠕⠐⠀⠀⠀⠀⠀⠀⠀⢕⢕⢕⢞⢏⢝⢕⣕⢾⡼⢵⢎⢇⢕⢕⢕⡕⢇⢕⢝⢕⢜⢟⢟⡫⣿⡝⢝⣽⣽⢕⢏⣳⢝⢕⢕⢕⢕⢕⢕⢕⢕⢕⢕⢕⢕⢕⢕⢕⢕⢕⢕⢕⢕⣕⢕⢕⢕⢕⣹⣿⣝⢟⢕⢕⢕⢕⢕⢕⢕⢕⢕⢝⢟⣯⢟⢟⢟⢝⢻⣿⣿⣿⣿⣿⣿⣿⣿⣿⣿⣿⣿⣿⣿⣿⣿⣿⣿⣿⣿⣿⣿⣷⣷⣾⣾⣿⠀</a:t>
            </a:r>
            <a:br/>
            <a:r>
              <a:t>⢕⢕⢕⢕⠐⠀⠀⠀⠀⠀⠀⠀⠀⠀⠀⠀⠔⠑⠑⠑⢕⢕⢕⢅⢕⢱⡇⠇⠑⠁⠀⠁⢱⢵⢝⢱⢷⣷⢟⢟⢝⢁⠁⠁⠑⠑⢕⢀⠀⠀⠀⠀⠀⠀⠀⠀⠀⠀⠀⠀⠀⢀⣀⣰⢗⢟⠝⠝⢕⢵⡵⢵⢕⢅⢀⢄⢄⢕⢕⢕⣕⣕⣷⡕⢕⢕⣕⡱⢵⢞⢟⣿⣷⣷⣷⣿⡝⢹⣻⢿⢟⢟⢜⢝⢝⣝⢿⣿⣿⣿⣵⢔⢔⢀⠀⠀⠀⢀⢄⢔⠑⠁⠁⠀⠀⠀⠀⠀⠀⢀⢀⢄⢄⢔⢕⡷⡷⣷⣿⣿⡇⢕⢇⢕⢕⢕⢕⢕⢕⢜⢇⣜⣿⣷⢷⣷⣷⣿⢿⢟⢟⢻⢯⢇⢕⢕⣱⢵⣕⢇⢱⣕⢧⣕⡕⢕⢕⢕⢕⡕⢕⢕⢕⢕⢱⢎⢗⢜⣕⡵⢗⢞⢏⢕⣕⢕⢕⢕⢕⢇⢕⢝⢕⢕⢞⢟⢏⢕⡕⢕⢕⢕⢱⢜⢕⢕⢕⢜⢝⡿⣿⣿⣿⣿⣿⣿⣿⣿⣿⣿⣿⣿⣿⣿⣿⣿⣿⣿⣿⣿⠀</a:t>
            </a:r>
            <a:br/>
            <a:r>
              <a:t>⢕⢕⠕⠁⠀⠀⠀⠀⠀⠀⠀⠀⠀⠀⠀⠀⢄⢔⣵⣵⢵⣕⢱⢵⢗⢟⢕⠀⠀⠀⠄⠁⠁⠑⢕⢕⢕⢕⢇⢕⢕⢌⢕⢴⢇⢀⠀⢕⠔⠀⠑⠔⠔⢄⢄⢄⠄⢄⢄⢤⡴⢼⢿⣗⢇⢧⢕⢄⢄⢕⢕⢕⢕⡕⢕⢕⢗⢇⢞⢣⡝⢝⣝⣝⣿⣿⣿⣟⣿⣷⣷⡿⢟⢟⣿⣿⣷⣿⣿⣷⣾⣟⣿⣿⣿⣿⣿⢿⣟⣿⢏⢕⢝⢱⢕⢕⢕⢕⢁⢀⢄⢄⣱⣵⣵⢷⢷⢗⢕⢞⠝⠝⢝⢕⣵⣕⣕⢜⣿⣿⣿⡕⢕⢕⢕⣕⣕⢱⢵⣷⣧⡼⢟⢟⢻⢇⢕⢱⢵⢕⢕⢕⢕⢕⢱⢷⢕⢕⢕⢕⢕⢕⢗⢕⢵⢧⣵⡽⢕⢝⢕⢕⢕⢕⢕⢕⢕⢕⡕⢕⢕⢕⢕⢕⢕⢕⢕⢕⢕⢕⢕⢕⢕⢕⢕⢕⢕⢕⢕⢕⢕⢕⢕⢕⢕⢜⢕⢕⢝⢝⢕⢜⢟⢿⣟⣟⢿⣿⣿⣿⣿⣿⣿⣿⣿⣿⣿⣿⣿⣿⠀</a:t>
            </a:r>
            <a:br/>
            <a:r>
              <a:t>⢁⢁⠑⠀⠀⠀⠀⠀⠀⠀⠀⠀⠀⠀⠀⠑⢱⢞⢟⠋⠁⠜⢕⢝⢕⢿⢕⠁⠀⠀⢄⢤⢄⢕⢕⢕⢱⢵⢷⢗⢇⢕⢕⢔⢄⠁⠁⠁⠅⠀⠀⠀⠀⠀⠀⠀⢄⢵⢕⢵⢿⢿⢷⣮⢕⢣⢜⢕⢞⢗⢿⢏⡞⢏⢉⠉⠘⠕⢕⢝⢟⢕⢗⣿⣿⣿⣿⣿⣿⣿⣿⡇⡵⢵⢾⣿⣿⡟⢟⢟⢟⢿⣿⣿⣿⣿⣷⣼⢟⢝⢽⢽⢿⣿⢿⢿⢿⢿⢇⢕⢗⢜⡵⢵⢱⢕⠁⠀⠁⠀⠀⢄⢕⢕⣇⡜⢕⢝⢝⣿⣿⣿⣷⣧⣕⣕⣜⣾⣿⣿⣿⣷⣿⣷⣣⣵⣾⡿⡷⢷⢷⣷⣾⣕⢕⢕⢕⢕⢕⢕⢕⢕⢕⢕⢱⢕⢕⢱⢕⢕⢕⢕⢕⢕⢕⢕⢕⢜⢕⢕⢕⢕⢕⢕⢕⢕⢕⢕⢕⢕⢕⢕⢕⢕⢵⢕⢕⢕⢕⢕⢱⣕⣕⣕⢕⢕⢕⢜⢗⢾⣿⣿⢧⣵⣽⣿⣷⣵⣝⢻⣿⣿⣿⣿⣿⣿⣿⣿⣿⣿⠀</a:t>
            </a:r>
            <a:br/>
            <a:r>
              <a:t>⢕⢇⢇⢔⢔⢔⢔⣔⣔⡄⣄⣄⣕⣰⢔⢕⢄⢀⢄⢀⢀⠀⢈⢉⢕⢕⢕⢔⢄⢕⢜⢕⢕⢕⢕⢕⢕⢕⢓⢇⢕⠕⠑⠑⠐⠀⠀⠀⠀⠀⠀⠀⠀⠀⠀⠀⠀⢕⣵⢵⢵⢕⣕⢜⢏⢜⢕⢪⠏⢝⢗⢇⢗⢕⢕⢔⡔⢔⡔⢱⢧⢱⢕⣸⣿⣿⣿⣿⣿⣷⣿⣕⣕⣕⣕⣵⡿⣿⣟⢕⢗⢝⡝⢝⢟⢿⣿⢷⢕⢕⢕⠕⢕⢕⣕⡕⢕⢣⢕⢕⢱⣷⢿⢿⣷⣷⢧⢴⢔⢕⣱⣕⣜⣝⣝⢝⢝⢏⣟⣺⣿⣿⣿⣿⣯⣝⢻⣿⣿⣿⡟⢿⢿⢿⢿⢿⢿⢕⢜⢕⢇⢵⣝⢏⢇⢕⢕⢕⢕⢕⢕⡕⢕⣵⣕⣕⣕⢕⢕⢕⢕⢕⣕⢕⣵⢾⢗⢕⢕⢕⢕⢱⢱⢱⢇⢜⢗⢇⢕⢕⢕⢕⢕⢕⢕⢕⢕⢕⢕⢕⢕⢕⢕⢕⢝⢟⡧⣵⢕⢝⣿⣿⣷⣾⣿⣕⡕⢝⢝⢳⣿⣿⣿⣿⣿⣿⣿⣿⣿⣿⠀</a:t>
            </a:r>
            <a:br/>
            <a:r>
              <a:t>⢕⢕⢕⢅⢁⢁⠁⠑⠑⠁⠑⠝⠝⢟⢟⢟⢿⢞⣞⣗⣗⣗⣷⡷⢵⡗⢕⢜⣜⡵⢕⢕⢕⠕⢄⢀⠀⠁⠀⠀⠀⠀⠀⠀⠀⠀⢀⢀⣠⣴⢦⢠⢤⢤⢴⢴⢵⡾⢽⢗⢎⢕⢕⡕⢕⢕⢕⢕⢄⢄⠕⢕⢕⢕⢗⢕⢕⢕⢕⢕⢕⢱⢧⢜⢕⢵⢵⢗⢺⢟⣿⣿⣿⣿⣿⣿⣿⣿⣷⣿⣿⣿⢇⢸⣕⣜⢟⢕⢕⣱⣵⣕⣱⣿⢟⢟⢕⢕⢕⢕⢜⢝⢝⢕⢕⢝⢝⢕⢑⠕⢜⢝⢕⢕⢕⢜⣣⡵⢿⣿⣿⣿⣿⣿⣿⣿⣿⣯⡿⡿⡝⢕⢕⢕⢕⢕⢕⢕⢕⢕⢕⢕⢝⢝⢱⣵⢧⢕⣕⣕⣕⣿⣿⢕⢕⢕⢕⢕⢕⢕⢜⢝⢝⢝⢜⢝⢏⢕⢕⢕⢕⢕⢕⢕⢕⢕⢕⢕⢕⢕⢕⢕⢗⢇⢕⢕⢕⢕⢕⢕⢕⢕⢕⢕⢕⢕⢕⢕⢕⢕⢟⢿⣿⣿⣿⣿⡷⢷⢇⢕⢕⢝⢝⢝⢟⢟⢟⢟⢿⣿⠀</a:t>
            </a:r>
            <a:br/>
            <a:r>
              <a:t>⢕⢕⢕⢕⢕⢕⢄⢄⢔⢕⢴⢔⢄⠀⠀⠀⠁⢑⢕⢹⢽⢟⢕⢱⣟⢟⣻⣿⣿⡗⢕⢕⢄⠀⠀⠀⠀⠀⠀⠀⠀⠀⢀⢄⣰⣶⡾⢟⢝⢱⢕⢕⢕⢕⢇⢵⢜⢕⢕⢕⢵⢷⣼⣕⣵⢿⢗⢱⢕⢕⢕⢕⡇⢕⢕⣕⢕⢕⢗⢕⢕⢝⢕⣕⣕⣕⡎⢕⢧⣵⣿⣿⣿⣿⣿⣽⣿⢿⣿⢿⢿⣿⣯⣝⣳⣷⣾⢟⢝⢿⢏⢹⢿⢝⢝⢕⠕⠁⠁⠀⢄⢄⢱⢵⢵⢵⢵⣵⣵⣕⡔⢕⢕⢕⢱⢕⢜⢝⣿⣿⣿⣿⣿⡏⢝⢝⢝⢝⢝⢝⢜⢕⢕⢕⢝⢕⢕⣕⡕⢕⢕⢕⢕⢕⢕⢻⢗⣧⣕⣜⢜⢟⢻⢷⢕⣷⢕⢕⢕⢕⢕⢕⢕⢕⢕⢕⢕⢕⢕⢕⢕⢕⢕⢕⢕⢕⢕⢕⢕⢕⢕⢕⢕⢕⢕⢕⢕⢕⢕⢕⢕⢕⢕⢕⢕⢕⢕⢕⢕⢕⢕⢜⢟⢟⢣⢕⢕⢕⢕⢕⢕⢟⢷⢇⡳⢵⢕⢕⣵⣿⠀</a:t>
            </a:r>
            <a:br/>
            <a:r>
              <a:t>⢕⢕⠁⠁⠁⠁⠁⠑⢕⢕⢕⢕⢕⣕⡃⢕⣵⣵⢵⢵⢗⡗⢞⢿⢽⣿⡿⢟⢺⢏⢕⢕⢔⢁⠀⠀⠀⠀⢀⢄⢄⣰⣵⣿⣿⣿⡧⢵⢕⢵⢱⢕⢕⢅⢔⢕⢇⢷⣿⢕⢕⢵⢼⢝⢹⣿⡿⢷⣷⢷⣗⢕⢳⢵⡼⣷⣵⣵⣽⣷⣿⣵⢕⣗⣫⣵⣵⣵⣿⣿⣿⣿⣿⣿⣿⣿⣿⣷⣿⣧⣿⣿⣇⣕⡿⢻⢏⢕⢕⡕⣕⣵⢵⣵⣵⣕⣔⣄⣔⣔⣵⣵⣵⣼⡟⢟⣟⢟⢿⣿⣿⣏⢕⢕⢕⢕⡕⢕⣽⣿⣿⣿⣿⢧⡕⢕⢕⢕⢕⢕⢕⢕⢕⢕⢕⢕⢕⢜⢇⢝⢕⢵⢕⢕⢕⢟⣜⢱⣿⣿⣷⣟⣷⢕⢕⢕⢕⢕⢕⢕⢕⢕⢕⢕⢕⢕⢕⢕⢕⢕⢕⢕⢕⢕⢕⢕⢕⢕⢕⢕⢕⢕⢕⢕⢕⢕⢕⢕⢕⢕⢕⢕⢕⢕⢕⢕⢕⢕⢕⢕⣷⣷⣇⡕⢕⢕⢕⢕⢧⣵⣵⡕⢇⢕⢕⢗⢕⣸⣿⣿⠀</a:t>
            </a:r>
            <a:br/>
            <a:r>
              <a:t>⠕⠑⠄⢔⢔⢄⢄⢀⢄⢱⢕⢼⢾⣞⣇⡕⢕⢜⢕⣼⣕⣕⣕⢵⢟⢟⢷⡕⢕⢕⢕⢕⢕⢕⢕⢔⢣⡾⢗⢻⢝⢻⣏⣽⡕⢕⢇⢱⢵⣵⣕⢵⢕⢕⢕⢕⢗⣇⣻⣷⡞⢝⢟⢟⢮⢕⢕⣸⣕⣜⣝⣽⣵⣵⣹⣮⣿⣿⣿⣿⣷⣷⣼⣿⣿⣿⣿⣿⣿⣿⣿⣿⣿⣿⣿⣿⣟⣝⣵⢽⡿⢕⢝⢝⢕⢕⢕⢕⢕⢕⢕⢕⢕⢕⣕⡵⢕⢗⢧⢟⣿⡧⣕⣵⡵⣼⡝⢳⣾⣿⣿⣿⣿⣿⣿⣿⡿⢿⢷⣿⣿⡿⡏⢕⢕⢕⢕⢕⢕⢕⢕⢕⢕⢕⢕⢕⢕⢕⢕⢕⢕⢕⢕⢺⣿⡮⢟⢗⢷⢧⡕⢕⢟⡕⢕⢕⢕⢕⢕⢕⢕⢕⢕⢕⢕⢕⢕⢕⢕⢕⢕⢕⢕⢕⢕⢕⢕⢕⢕⢕⢕⢱⢕⣕⣱⣵⡕⢕⢕⢕⢕⢕⢕⢕⢕⢕⢝⢕⢕⢸⣿⣿⣿⣵⣵⣵⣧⣵⣼⣕⢕⢕⢕⢕⢕⢕⢕⢝⡟⢿⠀</a:t>
            </a:r>
            <a:br/>
            <a:r>
              <a:t>⢔⢄⢄⢑⢚⢗⢟⠇⢗⢗⢇⢝⠟⠕⢜⢕⢝⢕⢾⢿⣿⣿⣿⣿⢿⢷⢎⢜⣷⢗⣜⡵⢗⣱⣕⢝⢕⢕⢕⢕⢕⢻⡎⢝⢝⢝⢕⣱⣵⣕⣼⣗⢕⢕⢝⣻⢿⢿⡿⡏⢕⢕⢇⢕⢕⢕⢕⢱⡟⢕⣸⣿⣯⣽⣿⣿⢿⣿⣿⣿⣿⣿⣇⣕⣵⣿⣿⣿⣿⣿⣿⣿⣿⣿⡿⣿⢿⢗⢏⢝⢕⢕⢕⢕⢕⢕⢕⢕⢕⣕⢕⢕⢕⢜⢕⢕⢕⢕⢕⢕⢕⢕⢕⢕⢵⢵⢕⢟⣗⣿⣯⣿⣿⣿⡿⣿⡵⢕⢕⣸⣿⣿⣿⣿⣷⣵⣕⢕⡕⢕⢕⢕⢕⢕⢕⢕⢕⢕⢕⢕⣵⣕⣕⣱⣿⢷⣵⣧⣕⢜⢳⣕⣮⢕⢕⢕⢕⢕⢕⢕⢕⢕⢕⢕⢕⢕⢕⢕⢕⢕⢕⢕⢕⢕⢕⢕⢕⢕⢕⢕⢜⢕⢕⡕⢝⢝⢝⢕⢕⢕⢕⢕⢕⢕⢕⢕⢕⢱⢕⢕⢕⡕⢜⢝⢝⢕⢕⢕⢜⢝⢝⢝⢇⢱⢵⢕⣕⢵⣕⣕⠀</a:t>
            </a:r>
            <a:br/>
            <a:r>
              <a:t>⣿⣟⡕⣵⢵⢕⢱⣵⣕⣕⣕⣔⣰⣄⣕⣕⣕⣱⣕⣗⢇⢕⢜⢟⣕⣵⡵⢜⣷⡿⣿⣧⣷⣿⢏⢕⢕⢕⢕⢕⢕⣾⣿⡧⣧⢕⢟⢝⢕⢻⢟⢇⢕⣱⡟⢕⢜⣇⣵⣕⣵⡕⢸⢕⢕⢕⢕⢕⢕⣸⣿⣿⢟⣿⣿⣿⣿⣷⣿⣿⣿⣿⣿⣿⣿⣿⣿⣿⣿⣿⣿⣿⣿⣿⢕⢕⢕⢕⢕⢕⢕⢕⢕⢕⢕⢕⣱⣕⣹⣿⣷⡼⢗⢗⢇⢕⢕⢕⢕⢕⢕⢕⢕⢕⢕⢕⢝⢗⢜⢝⢹⢿⢿⢟⢝⣻⡧⢕⢕⢹⣿⣿⣿⣿⣿⣿⣿⣿⣿⣿⣵⣕⣕⣕⡕⣵⣷⣞⣣⣧⣷⣷⣷⣷⣷⣷⣿⡗⢏⢕⢜⢟⣿⡷⢕⣕⢕⢕⢕⢕⢕⢕⢕⢕⢕⢕⢕⢕⢕⢕⢕⢕⢕⢕⢕⢕⢕⢕⢕⢕⢕⢕⢻⢕⢕⢕⢕⢕⢕⢕⢕⢕⢕⢕⢕⢕⢕⢕⢕⢕⢕⢕⢕⢕⢕⢕⢕⢕⢕⢕⢕⢕⢕⢕⣕⣵⣼⣿⣾⣿⠀</a:t>
            </a:r>
            <a:br/>
            <a:r>
              <a:t>⠙⠙⠝⠕⢗⢳⢿⣿⣿⣿⣿⣿⣞⣟⣟⣝⣝⣝⣝⣽⣷⣷⣾⣽⣯⣽⣽⣿⣯⢮⢟⢟⢝⢕⢕⢕⢕⢕⢕⢕⢜⣿⣧⣕⢏⢕⢕⢕⢕⡇⢕⢕⢕⣿⢕⢕⣵⣼⣿⣿⣿⣧⣼⣧⣕⢕⢕⢕⡕⢝⢻⣷⡜⢻⣟⣿⣿⢟⢿⣿⣿⣿⣿⣿⣿⣿⣿⣿⢟⢟⣿⡏⣽⢕⢕⢕⢕⡕⢕⣷⣷⣵⣕⣱⣾⢿⢟⢟⢏⢕⢕⢕⢕⢕⢕⢕⢕⢕⢕⢕⢕⢕⢕⢕⢕⢕⢕⢕⢕⢧⡕⢱⣿⣿⣿⣿⣧⣵⣵⣼⣿⣿⣿⣿⣿⣿⣿⣿⣿⣿⣿⣿⣿⢿⢏⢝⢝⣕⣱⣿⣿⣿⣿⣿⣿⢵⢝⢕⢕⢕⢎⢏⢱⢕⢕⢕⢕⢕⢕⢕⣕⡕⢕⢕⢕⢕⢕⢕⢕⢕⢕⢕⢕⢕⢕⢕⢕⢕⢕⢕⢕⢕⢕⢕⢕⢕⢕⢕⢕⢕⢕⢕⢕⢕⢕⢕⢕⢕⢕⢕⢕⢕⢕⢕⢕⢕⢕⢕⢕⢕⢕⢕⢕⢕⢜⣿⣿⣿⣿⣿⠀</a:t>
            </a:r>
            <a:br/>
            <a:r>
              <a:t>⢄⢄⢄⢄⢄⣁⡁⢁⢅⡕⣜⢝⢝⢝⢟⢟⢻⣿⣿⣿⣿⣿⣿⣿⣿⡿⢇⣕⢕⢕⢱⢕⢕⢕⢕⢕⢱⢗⢇⢕⢕⢹⣿⢟⢕⢕⢕⢣⢕⢕⣕⢕⣸⣿⣇⣵⣿⣿⢿⢿⣿⣷⡿⢿⢿⢕⢕⣕⣷⢕⢳⢟⢻⣿⣿⢜⢝⡧⡷⢺⣿⣿⣿⣿⣿⣿⣿⣿⣗⣞⢇⢕⣕⢇⢕⣕⣿⣿⢾⡿⢿⢿⢗⢝⢕⢕⢕⢕⢕⢕⢕⢕⢕⢕⢕⢕⢕⢕⢕⢕⢕⢕⢕⢕⢕⢕⢕⢕⢕⢕⢕⢿⣿⣿⣿⣿⣿⣿⣿⣿⣿⣿⣿⣿⣿⣿⣿⣿⣿⣿⣿⣿⣵⣕⣵⣵⣷⣾⣿⣿⣿⣟⣟⣝⢝⢕⢕⢕⢕⢕⢕⢕⢕⡕⢸⢽⢼⢏⡕⢜⣕⣕⣸⣵⣕⣕⢕⢱⢵⡿⣷⣧⣕⢕⢕⢕⢕⢕⢕⢕⢕⢕⢕⢕⢕⢕⢕⢕⢕⢕⢕⢕⢕⢕⢕⢕⢕⢕⢕⢕⢕⢕⢕⢕⢕⢕⢱⣾⣾⢕⢕⢕⢕⣵⣷⣿⣿⣿⣿⣿⠀</a:t>
            </a:r>
            <a:br/>
            <a:r>
              <a:t>⠓⠛⠛⠛⠛⠛⠓⠑⠓⠓⠓⠃⠑⠑⠑⠓⠓⠑⠓⠛⠛⠛⠛⠛⠛⠃⠑⠑⠘⠑⠑⠑⠃⠑⠑⠓⠃⠑⠁⠐⠑⠃⠛⠓⠑⠑⠓⠘⠃⠑⠙⠘⠛⠙⠛⠛⠛⠙⠑⠑⠃⠛⠛⠑⠑⠑⠚⠛⠑⠑⠑⠑⠛⠛⠛⠛⠛⠓⠓⠛⠛⠛⠛⠛⠛⠛⠑⠑⠓⠓⠓⠚⠛⠛⠛⠛⠋⠑⠑⠑⠑⠑⠑⠑⠑⠑⠑⠑⠑⠑⠑⠑⠑⠑⠑⠑⠑⠑⠑⠑⠑⠑⠑⠑⠑⠑⠑⠑⠑⠑⠑⠘⠛⠛⠛⠛⠛⠛⠛⠛⠛⠛⠛⠛⠛⠛⠛⠛⠛⠛⠛⠛⠛⠛⠛⠛⠛⠛⠛⠛⠛⠛⠓⠓⠛⠑⠑⠑⠑⠑⠓⠓⠓⠛⠃⠑⠑⠑⠙⠙⠑⠑⠑⠘⠙⠑⠑⠑⠑⠑⠘⠙⠛⠃⠑⠑⠑⠑⠑⠑⠑⠑⠑⠑⠃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⡿⢿⢷⣧⡕⢕⢕⢕⢕⢕⢕⢕⢕⢕⢜⢝⡝⢕⢕⢕⢕⢕⢕⢕⢕⢞⣿⣿⣿⣿⣹⢟⢣⢕⡇⢕⢕⢕⢕⢕⢕⢕⢕⡝⢏⢝⢝⢝⢝⢟⢻⣿⣾⣿⢵⢯⢽⣟⣿⣷⣵⣕⣕⣕⣕⣕⣵⣕⣕⣕⣼⣷⣿⣟⣹⣱⣿⣽⣿⡿⢿⢿⢝⢏⢵⢕⡏⣝⡿⢿⢟⢻⣿⣿⡟⡻⢯⢹⢕⢕⢕⢜⢕⢕⢕⢕⢕⢕⣝⢕⢕⢜⢝⢟⢼⣿⣿⣿⣿⣏⣕⡱⢕⢕⢕⢱⢼⢧⢕⢕⢕⢕⢻⣷⣾⣯⡕⢕⢕⣕⣕⣼⡷⢷⡞⢟⣇⢕⡝⢟⢕⢕⢝⢇⢕⢕⢕⢕⢕⢕⢕⢕⢕⢕⢜⢕⢕⢕⢕⢕⢕⢕⢣⣕⢕⢕⢕⢕⢜⢟⢝⢻⢷⣷⣕⡕⢕⢕⢕⢕⢕⢕⢕⢕⢕⢕⢕⢕⢕⢕⢕⢕⢕⢕⢕⢕⢕⢕⢕⢕⢕⢕⢕⢕⢕⢕⢕⢕⢕⢕⢕⢕⢕⢕⢕⢕⠀</a:t>
            </a:r>
            <a:br/>
            <a:r>
              <a:t>⣿⣿⣿⣿⣿⣿⣿⡿⢟⢟⢏⢝⢕⢕⢕⢕⢕⢕⢜⢕⢕⢱⣎⢕⡕⢵⢕⢕⢜⡕⢜⢝⢗⢷⢇⢱⢱⢕⢕⢕⢕⢝⢕⢕⢕⢵⢵⢕⢝⢕⢗⢷⣷⣧⣷⢞⣟⡏⢝⢟⢗⢷⡷⢷⢷⢽⣼⣿⣧⣷⣵⣿⣿⣿⣿⣿⣿⣿⣿⣿⣽⣷⣽⡹⢹⣽⣿⣟⣿⣿⣿⣟⣹⣽⢧⢧⡵⢕⣕⣷⢕⣟⢇⣷⢗⣇⡕⢜⢿⢪⣽⡕⢕⢕⢕⢕⢕⢕⢕⢜⢝⢕⢕⢇⢕⣕⣷⣵⣟⢿⢿⢗⣕⢱⣽⡝⢇⢕⢕⢜⣕⣵⣹⣽⣕⣵⣷⡷⢕⢻⣕⡝⢟⢣⡕⢕⢕⢕⢕⢕⢕⢕⡕⢕⢕⡕⢕⡵⢕⢹⢵⢇⢕⠕⠁⠕⢕⠕⢕⢕⢕⢕⡕⢵⢷⢷⢗⢵⢕⢕⢕⢕⢕⢕⢕⢕⢞⢻⣿⣿⡾⣧⢕⣕⢕⢗⢗⢇⢳⣧⣵⡕⢕⢕⡕⢕⢕⢕⢕⢕⢕⢕⢕⢕⢕⢕⢕⢕⢕⢕⢕⢕⢕⢕⢕⢕⢕⢕⢕⢕⠀</a:t>
            </a:r>
            <a:br/>
            <a:r>
              <a:t>⣿⣿⣿⣿⣿⣿⡏⢕⢕⢕⢕⢕⢕⢕⢕⢕⢕⢕⢕⢕⢕⢕⢕⢜⢕⢕⢕⢕⢕⢕⢕⢵⢕⢕⢕⢱⢕⢕⢕⢕⢕⢱⢽⢝⢿⢗⢕⢕⢜⢕⢕⢕⢗⢟⣫⣗⣞⣗⣿⢕⣕⣱⣼⣿⣿⣿⣿⣿⣿⣿⣿⣿⣿⣿⢟⢿⣻⢿⡿⢿⢿⢏⢕⢞⢿⢿⡿⢼⣿⣿⢿⢟⢟⢇⢜⣕⣗⣿⣿⣿⣯⣿⣿⣸⣕⢧⢕⢕⢕⢱⢇⣝⢕⢕⢕⢕⢷⢕⢕⢕⢅⢕⢕⣹⣿⣾⣿⣿⣝⣕⢵⣧⣾⣷⣇⡕⢳⢵⢕⢗⣕⣕⣕⢕⢸⢾⣯⣷⡷⢵⢽⣿⣿⣾⣿⣿⣷⣯⣵⣕⡗⢝⢕⢕⢕⢕⡕⢕⢱⢵⢟⢕⠁⠀⠀⠀⠀⢀⢅⢕⣷⢟⣹⡗⢗⢝⢗⢇⢕⠕⢕⢕⢕⢵⢕⢕⢕⢕⣿⣧⣱⣕⢕⢕⢕⢕⢕⡜⢇⢕⢝⢟⢟⢿⢷⢵⢳⢵⢵⡵⢕⢕⢕⣵⣵⣵⣵⣗⣕⢗⢇⢇⡕⢕⣕⣕⣕⣕⣱⢵⠀</a:t>
            </a:r>
            <a:br/>
            <a:r>
              <a:t>⣿⣿⣿⡟⢏⢕⢕⢕⢕⢕⢕⢕⢕⢕⢕⢕⢕⢕⢕⢕⢕⢕⢕⢕⢕⢕⢕⢕⢕⢕⢕⢕⢕⢕⢕⢕⢕⢗⢇⢕⢕⢕⢕⢕⢕⢕⢕⢕⢕⠕⠕⢕⢕⢕⢕⢜⣝⡝⢕⢗⢻⢿⣯⣽⣽⣿⣿⢿⢿⣽⣽⣯⣵⣕⣱⣵⣗⣿⣇⢵⢵⢱⢕⢕⣕⣷⡜⢱⢵⣿⣿⣿⣿⣿⡿⢻⣿⣿⣿⣿⡿⢿⢟⢝⢕⠕⠕⠑⢕⢕⢏⢕⢻⡿⣿⣧⣕⢜⢝⣕⢕⣕⢜⢗⢕⢕⢜⢸⣽⡵⢕⢝⢗⢽⢟⢕⢷⢧⣜⣝⡟⢝⢝⢏⢕⢕⢳⢿⣏⣕⡜⢟⢿⢿⢻⣷⡏⢱⣵⣿⡇⢕⢕⢕⢞⢱⡵⢕⢕⢕⢕⢄⢐⢐⠔⠕⢕⢕⢕⢝⢝⢜⢕⢕⢕⢕⢕⢕⢕⢔⢕⢕⣼⡟⣕⡱⢵⢕⣵⢷⣝⢕⢪⣕⢕⢕⢕⢕⢕⢕⢕⢟⣻⣿⣵⣵⢕⢕⢕⣱⣵⣿⣵⣗⣗⢟⢏⣕⣕⣕⣕⡕⢕⢕⢕⢕⢕⢕⢕⢕⠀</a:t>
            </a:r>
            <a:br/>
            <a:r>
              <a:t>⣼⣿⡟⢕⢕⢕⢕⢕⢕⢕⢕⢕⢕⢕⢕⢕⢕⢕⢕⢕⢕⢕⢕⠕⢕⢕⢕⢕⢕⢕⢕⢕⢕⢕⢕⢕⢕⢕⢕⠑⠁⠁⠑⢁⢀⢀⢔⢕⠁⠀⢕⢕⢕⢕⢕⢕⢕⢕⢝⢕⢕⢕⢕⢜⢝⢕⢕⢕⢕⢝⢝⢝⢝⢝⢝⢝⢏⢝⢿⡯⢽⣿⡿⢝⢝⢝⢝⢕⢕⢕⢯⢞⢻⣧⢕⢕⣕⢹⡇⠕⠕⢕⠕⠑⠀⠀⠀⠀⠀⠜⠝⠝⠜⢝⢏⢝⢟⢻⣏⢕⢕⢝⡝⢝⢇⢕⢕⢕⢱⡵⣽⡕⢕⢕⢳⢵⢕⢕⢝⢕⢕⢕⢕⢕⢕⢕⢕⢕⢕⢕⢕⢕⣕⣵⣕⣜⢇⢕⢕⢝⢝⣵⢕⢕⢕⣜⡝⢕⢕⢑⠁⢕⢔⢔⢄⢕⢕⢕⢕⣕⡵⢕⢱⢕⢕⢕⢕⢱⣧⡱⢵⢕⢕⡕⢕⢕⢕⢕⢕⢕⢕⢣⢕⢕⢕⢕⢕⢕⢕⢕⢕⢜⢝⢕⢕⢕⢕⢕⢕⢱⢞⢗⢟⢺⣷⢷⢯⢝⢟⢿⢇⢕⢕⢕⢕⡱⢕⢱⢗⢕⠀</a:t>
            </a:r>
            <a:br/>
            <a:r>
              <a:t>⣿⣿⡯⢕⢜⢕⢕⢕⢕⢕⢕⢕⢕⢕⠑⢕⢕⠕⠑⢑⢕⢕⠔⠑⠑⢕⢕⢕⠀⢔⢕⢕⢑⠑⠑⠁⠁⠀⢀⢄⠔⠀⠐⠑⠁⠀⠀⠀⠀⠀⠀⠁⠑⠑⠑⠑⠑⠕⠕⠕⢕⢕⢕⢕⢕⢕⢕⢕⢕⢕⢕⢕⢕⢕⢝⣱⢕⢕⢳⢗⢗⢗⢕⢕⢕⢕⢕⢕⢕⢕⢕⢕⢕⢗⢇⢕⢕⢕⠁⠀⠑⠑⠀⠀⠀⠀⠀⠀⠀⠀⠀⠀⠀⠀⠀⠁⠜⢕⢞⢕⢕⢕⢜⢇⢕⠕⢕⢜⢧⡕⢜⢟⢕⢜⢝⢕⢕⢕⢕⢕⢕⢕⢕⢕⢕⢕⢕⢕⢕⢕⢇⢕⢕⢕⢕⢕⢕⢕⢕⢕⢜⢕⢕⢕⣸⡿⢏⢝⢕⢕⢔⢁⠑⢕⢕⢕⢕⣕⢝⣕⢕⣕⢕⣕⢕⢕⢕⢕⢕⢕⢜⢝⢟⢱⢵⢵⢧⡕⢕⢄⢀⠕⢄⠄⠁⠕⢕⢕⢕⢕⣕⡕⢕⢕⢕⢕⢕⢕⢕⢕⢕⢕⢕⢕⢝⢕⢕⢱⢕⡕⢕⢱⢕⢕⢕⢵⢇⢕⢜⢏⠀</a:t>
            </a:r>
            <a:br/>
            <a:r>
              <a:t>⢯⣾⢿⣷⣧⢕⢕⢕⢕⢕⢕⢅⢕⢑⠄⠄⠕⢐⢄⢔⢕⢕⢔⢔⢔⢕⢁⢕⠄⠑⠕⠁⢁⢄⢔⢔⢕⠕⠑⠀⠁⠁⠀⠀⠀⠀⠀⠀⠀⠀⠀⠀⠀⠀⠀⠀⠀⠀⠀⠀⠀⠀⠀⠁⠁⠑⠑⠑⠑⠑⠕⠕⠕⠕⠕⠕⠕⠕⢕⢕⢕⢳⣷⣕⣱⣵⣵⣵⣕⣵⢇⢕⢕⢕⢕⢕⢕⢕⢀⠀⠀⠀⠀⠁⠀⠀⠀⠀⠀⠀⠀⠀⠀⠀⠀⠀⠀⠀⠁⠁⠀⠁⠑⠑⢑⢔⢕⠕⠑⠑⠑⠕⠑⠑⠁⠁⠀⠁⠀⠁⠑⠑⠑⠑⠑⠕⢕⢕⢕⢕⢕⢕⢜⢕⢕⢕⢕⢕⢕⢕⢕⢕⢕⢜⢏⢕⢕⢕⢕⢕⢕⢕⠕⠕⢕⢕⢟⢇⠕⠕⠑⠁⠑⠑⠕⠕⠑⠁⢕⢕⠑⠕⢇⢕⢕⢕⢕⢕⢕⡕⢕⢕⢄⠀⠀⠀⠑⢕⢕⢕⢕⢇⢕⢕⢕⣵⢷⢕⢕⢕⢱⣵⡵⢕⢕⢕⢕⢕⢕⢕⢕⢕⢕⢕⢕⢕⢕⢕⢱⣵⠀</a:t>
            </a:r>
            <a:br/>
            <a:r>
              <a:t>⢕⡕⢜⢕⢕⢵⢕⢕⢕⢕⢕⢕⢑⠀⠀⠔⠕⠑⠑⢕⢕⢕⢕⢕⠑⠑⠑⠀⠀⢀⢄⢔⢔⠑⠑⠑⠁⠀⠀⠀⠀⠀⠀⠀⠀⠀⠀⠀⠀⠀⠀⠀⠀⠀⠀⠀⢀⠀⢀⢀⠀⢀⢀⢀⠀⠀⠀⠀⠀⠀⠀⠀⠀⠀⠀⠀⠀⠀⠁⠑⠝⢝⢝⢻⢿⣿⣿⣝⢏⢕⢕⠑⠕⢕⢕⢕⢕⢕⢕⢕⢔⢔⢕⢑⢀⠀⠀⠀⢀⠀⢔⠀⢄⠀⢀⢀⠀⠀⠀⠀⠀⠀⠀⠀⠑⠑⠑⠀⠀⠀⠄⠀⠀⠀⠀⠀⠀⠀⠀⠀⠀⠀⠀⠀⠀⠀⢕⢕⢕⢕⢕⢕⢕⢜⢕⢕⢕⢕⢕⢕⠕⢕⢕⢕⢕⢕⢕⢕⢕⢕⢕⢕⢕⢕⢔⢄⢄⢄⢄⢄⢄⢀⢀⢄⢕⢔⢔⢔⠕⠁⠀⠀⢔⢕⠑⠑⠕⢕⢕⢕⢕⢕⢑⢕⠔⠀⠀⠀⢕⢕⢣⣕⢱⢵⣕⣱⣕⣕⢕⣕⣱⣷⣷⣕⣵⣵⡕⢕⢕⢕⢕⢕⢕⢕⢕⢕⢕⢕⢕⢕⠀</a:t>
            </a:r>
            <a:br/>
            <a:r>
              <a:t>⢜⢧⡕⢕⠑⠁⢅⠅⢅⢕⢕⢅⢕⠀⠀⠀⢄⠕⠐⠑⠑⢄⢄⢄⢕⢄⠀⠀⠀⠁⠁⠁⠀⠀⠀⠀⠀⠀⠀⠀⠀⠀⠀⠀⠀⠀⠀⠀⠀⠀⢀⢄⢄⢄⢀⢁⢅⠅⠕⠕⠕⠕⠕⠅⠄⢀⠀⠀⠀⠀⠀⠀⠀⠀⠀⠀⠀⠀⠀⠀⠀⠀⠁⢁⢕⢜⢕⢕⢑⠁⠁⠀⠀⠀⠁⠑⠑⠑⠑⠑⠕⢕⠕⢕⢕⢕⢔⢔⢕⢕⢕⢔⠀⢕⢕⢕⢄⠀⠀⠀⠀⠀⠀⠀⠀⠀⠀⠀⠀⠀⠀⠀⠀⠀⠀⠀⠀⠀⠀⠀⠀⠀⠀⠀⠄⢕⢑⠁⠕⢕⠑⠁⠕⠑⠑⠑⠁⠁⠁⠁⠁⠑⠕⠕⢕⢕⢕⢕⢕⢕⠕⠗⢇⢕⢕⢕⢕⢕⢕⢕⢕⢕⠕⠕⠕⠕⠕⠕⠀⠀⠀⠀⠀⠁⠀⠀⠀⠀⠁⠑⠁⠀⠀⠀⠀⢀⢀⢄⢕⢕⢕⢕⢕⢕⢜⢟⢻⣿⣿⡟⢿⣿⣿⣿⣿⡟⢕⢕⠑⠑⠕⠕⢕⢕⢕⢕⢕⢕⢕⢕⠀</a:t>
            </a:r>
            <a:br/>
            <a:r>
              <a:t>⠑⢕⢕⢕⢄⢕⠕⠕⠁⠁⠀⠑⠑⠀⠔⠕⠁⠀⠀⠀⢄⢕⢅⠑⢕⢕⢀⠀⠀⠀⠀⠀⠀⠀⠀⠀⠀⢀⢀⢄⠄⠔⠐⠐⠀⠀⠀⠀⠀⠀⠀⠀⠁⠁⢕⠑⠕⠀⠀⠀⠀⠀⠀⠀⠀⠀⠀⠀⠀⠀⠀⠀⠀⠀⠀⠀⠀⠀⠀⠀⠀⠀⠀⠀⠀⠀⠀⠁⠁⠁⠁⠀⠀⠀⠀⠀⠀⠀⠄⠀⠀⠀⠀⠁⠁⠕⠕⢕⢕⢕⢕⢕⢔⢕⢕⢕⢕⢔⢔⢄⠀⠀⠀⠀⠀⠀⠀⠀⠀⢀⠀⠀⠀⠀⠀⠀⠀⠀⠀⠀⠀⠀⠀⠀⠀⠀⢕⢔⠔⠑⠀⢀⢀⠀⠀⠀⠀⠀⠀⠀⠀⠀⠀⠀⠀⠁⠕⢑⠐⠀⠀⢀⢀⠀⠀⠁⠑⠕⠑⠕⢕⢄⠄⠄⠀⠀⢅⢅⠀⠀⠀⠀⠀⠀⠀⠀⠀⠀⠀⠀⠀⠑⢕⢕⢕⢕⢕⢕⢕⢅⢄⢔⢕⢕⢕⢕⢕⢏⢜⢟⢿⢟⢿⢿⣿⢕⢕⠀⠀⠀⢀⢀⠁⠑⢕⢕⢕⢕⢕⢕⠀</a:t>
            </a:r>
            <a:br/>
            <a:r>
              <a:t>⠀⠀⠁⠀⠀⠀⠀⠀⠀⠀⠀⠀⠀⠀⠀⠀⠀⠀⢀⢀⢁⢕⢔⠀⠀⠁⢕⠀⠀⠀⠀⠀⠀⠀⠀⠀⢔⠕⠁⠀⠀⠀⠀⠀⠀⠀⢄⠄⢔⢔⢄⢄⢔⢔⢕⢕⢔⠀⢀⠀⠀⠀⠀⠀⠀⠀⠀⠀⠀⠀⠀⠀⠀⠀⠀⠀⠀⠀⠀⠀⠀⠀⠀⠀⠀⠀⠀⠀⠀⠀⠀⠀⠀⠀⠀⠀⠀⠀⠀⠀⠀⠀⠀⠀⠀⠀⠀⠁⠑⠑⠑⠑⠑⠐⢁⢑⠑⢕⢕⢕⢕⠔⠄⠄⢀⢀⢀⠀⠀⠑⠑⢄⢀⠀⠀⠀⠄⢄⠀⠀⠀⠀⠀⠀⠀⠀⠀⠀⠁⠀⠀⠀⠀⠀⠀⠔⠀⠀⠀⠀⠀⠀⠀⠀⠀⠀⠀⠑⠀⠀⠀⠀⠁⠁⠀⠀⠀⠀⠀⠀⠁⢕⢀⢀⢄⢔⢔⢁⢔⢄⢔⢕⢀⠁⠀⠀⠀⠀⠀⠀⠀⢀⢕⢕⢕⠕⢕⢕⢕⢕⢕⢕⠑⠕⠀⠁⠕⢕⢕⢕⢕⢕⢕⢕⢜⢑⢕⢐⢀⢑⢕⢕⢕⢔⢔⢕⢕⢕⢅⢕⠀</a:t>
            </a:r>
            <a:br/>
            <a:r>
              <a:t>⢕⠀⠁⠁⢀⢀⠀⠀⠀⠀⠀⠀⠀⠁⠔⠀⠀⠀⠑⠔⠁⠁⠑⠀⢄⢄⢕⠀⠀⠀⠀⠀⠀⠀⠀⢀⠑⠀⠀⠀⠀⠀⠀⠀⠀⢀⢕⢑⢕⢕⢕⢕⠕⠑⠑⠁⠀⠀⠀⠀⠀⠀⠐⠄⢄⢀⠀⠀⠀⠀⠀⠀⠀⠀⠀⠀⠀⠀⠀⠀⠀⠀⠀⠀⠀⠀⠀⠀⠀⠀⠀⠀⠀⠀⠀⠀⠀⠀⠀⠀⠀⠀⠀⠀⢀⢀⠄⢀⠀⠀⠀⠀⠀⠀⠀⠀⠁⠑⠑⠕⠕⠕⢕⢕⢕⢕⢀⢀⢕⢕⢕⢕⢑⢀⢀⢀⢐⢄⠔⠐⠀⠀⠀⠀⠀⠀⠀⠀⠀⠀⢄⢕⢕⢐⢄⢄⢀⢀⢀⠀⠀⠀⠀⠁⠁⠁⠔⠔⢅⢀⢀⢀⢁⢀⠀⠀⠀⢀⢐⢔⢔⢕⢅⢕⢕⢕⢕⢕⢕⢕⢕⢕⢕⢕⢕⢄⢔⢔⢄⢄⢔⢕⢕⢕⡕⢕⢔⢕⢕⢕⢕⢕⢔⢕⢔⢔⢕⢕⢕⢕⢕⢕⢕⢕⢕⢕⢕⢕⢕⢕⢕⢕⢕⢕⢕⢕⢕⢅⢕⢕⠀</a:t>
            </a:r>
            <a:br/>
            <a:r>
              <a:t>⢕⢕⢕⢕⠑⠁⠀⠀⠄⠀⠀⠀⠀⠀⠀⠀⠀⠀⠀⠀⢄⢄⠀⠑⠑⠁⠀⠀⠀⠀⠀⠀⠀⠀⠀⠁⠀⠀⠀⠀⠀⠀⠀⠀⠐⢕⢕⢕⢕⠐⠀⠀⠀⠀⠀⠀⠀⠀⠀⠀⠀⠀⠀⠀⠀⠁⠐⠄⢀⠀⠀⠀⠀⠀⠀⠀⠀⠀⠀⠀⠀⠀⠀⠀⠀⠀⠀⠀⠀⠀⠀⠀⠀⠀⠀⠀⠀⠀⠀⠀⠀⠀⠀⠀⠕⠁⢄⢑⢑⢔⢄⢄⢄⢄⢄⢀⠀⠄⠕⠔⠀⠀⠀⠀⠀⠀⠀⠀⠑⠑⠕⢕⢕⠕⢕⢕⢕⢕⢄⢔⢔⢔⢔⢔⢔⢔⢕⢕⢔⢔⢔⢑⠁⠅⠅⠕⢕⢕⢕⢕⢕⢕⢕⢕⢕⢕⢔⢔⢔⢔⢔⢔⢕⢕⢕⢕⢕⢅⢅⢕⢅⢕⢕⢕⢕⢕⢕⢕⢕⢕⢕⢕⢕⢕⢕⠑⠑⠕⠕⢕⢕⢕⢕⢕⢕⢕⢕⢕⢕⢕⢕⢕⢕⢕⢕⢕⢕⢕⢕⢕⢕⢕⢕⢕⢕⢕⢕⢕⢕⢕⢕⢕⢕⢕⢕⢕⢕⢕⠑⠀⠀</a:t>
            </a:r>
            <a:br/>
            <a:r>
              <a:t>⢐⢑⠀⠁⠀⠀⠀⠀⠀⠀⠀⠀⠀⠀⠀⠀⠀⠀⠀⠀⠕⠕⠐⠀⠀⠀⠀⠀⠀⠀⠀⠀⠀⠀⠀⠀⠀⠀⠀⠀⠀⠀⠀⠀⠀⠀⠁⠁⠑⠀⠀⠀⠁⠀⠀⠀⠀⠀⠀⠀⠄⠀⠐⠀⠀⠀⠀⠀⠁⠀⠀⠀⠀⠀⠀⠀⠀⠀⠀⠀⠀⠀⠀⠀⠀⠀⠀⠀⠀⠀⠀⠀⠀⠀⠀⠀⠀⠀⠀⠐⠐⠔⠄⠁⠁⠀⢀⠁⠀⠔⠕⢕⢕⢔⢑⢅⠁⠀⠀⠀⠀⠀⠀⠀⠀⠀⠀⠀⠀⠀⠀⠑⢕⠀⢕⢕⢕⢕⢕⢕⢕⢕⢕⢔⢔⢔⢕⢕⢕⢕⢕⢕⢕⢕⢕⢕⢕⢕⢕⢕⢕⢕⢕⢕⢕⢕⢕⢕⢕⢕⢕⢕⠕⢕⢕⢕⢕⢕⢕⢕⢕⢕⢕⢕⢕⢕⢕⢕⢕⢁⢕⢕⢑⢕⢕⢕⠐⠀⠁⢁⢕⢕⢕⢕⢕⢕⢕⠕⠄⢕⢕⢕⢕⢕⢕⢕⢕⢕⠕⠑⠅⠁⢅⠁⠕⠑⠕⢅⢑⠕⠀⠁⠕⠕⠕⠕⠕⠑⠑⠁⠀</a:t>
            </a:r>
            <a:br/>
            <a:r>
              <a:t>⠑⠑⠀⠁⢄⢄⢀⠀⠀⠀⠀⠀⠀⠀⠀⠀⠀⠀⠀⠀⠀⠀⠀⠀⠀⠀⠀⠀⠀⠀⠀⠀⠀⠀⠀⠀⠀⠀⠀⠀⠀⠀⠀⠀⠀⠀⠀⠀⠀⠀⠀⠀⠀⠀⠀⠀⠀⠀⠀⠀⠀⠀⠀⠀⠀⠀⠀⠀⠀⢔⢀⠀⠀⠀⠀⠀⠀⠀⠀⠀⠀⠀⠀⠀⠀⠀⠀⠀⠀⠀⠀⠀⠀⠀⠀⠀⠀⠀⠀⠀⠄⠀⠀⠁⠔⠀⠀⠀⠀⠀⠀⢕⠕⢕⢕⢕⢅⢕⠀⠀⠀⠀⠀⠀⠀⠀⠀⠀⠀⠀⠀⢀⠑⠀⢀⠁⢕⢕⢕⢕⢕⢕⢕⢕⢕⢕⢕⢕⢕⢕⢕⢕⢕⢕⢕⢕⢕⢕⢕⢕⢕⢕⢕⢕⢕⢕⢕⢕⢕⢕⢇⢔⢕⢕⢕⢕⢕⢕⢕⢕⢕⢕⢕⢕⢕⢕⢑⢑⢑⢕⢕⢕⢕⢕⢕⢕⢕⢄⢀⢅⠑⠁⠀⠁⢕⢕⢕⢕⠀⢔⢕⢕⢕⢕⢕⢕⢕⢕⢔⢐⢁⠀⢕⢕⢕⢀⢀⢀⠀⢑⢐⢔⢕⢄⢄⢅⢕⠑⢐⠕⠀</a:t>
            </a:r>
            <a:br/>
            <a:r>
              <a:t>⠀⠀⠀⠀⢕⢕⢕⢔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⢐⢄⠀⢀⢀⢑⠔⢔⢕⢕⠕⠕⢕⢑⢔⠀⠀⠀⠀⠀⠀⠀⠀⠀⠀⠀⠕⢔⢀⠑⢕⢕⢕⢕⢕⢕⢕⢕⢕⢕⢕⢕⢕⢅⠑⠑⠕⠕⠑⠕⠕⠕⠕⠕⠕⠕⢅⢕⢕⢕⢕⢵⢵⢵⢕⢕⢕⣕⣕⣕⣕⢕⢕⢕⢕⢕⢕⢕⢕⢕⢕⢕⢕⠕⠕⠕⠕⠕⠕⠑⠑⠑⠀⠁⠁⠁⠀⠄⢄⠁⠑⠑⠑⠀⠀⠁⠑⠑⠕⠕⠕⠕⠕⠕⠁⠑⢑⢕⢕⢕⢕⢕⢕⢕⢕⢕⢕⢕⢕⢕⠕⠑⠕⠑⢑⠀</a:t>
            </a:r>
            <a:br/>
            <a:r>
              <a:t>⠀⢀⢀⠀⠀⠕⢕⢕⢕⢄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⠔⠕⢕⢄⢄⢄⢕⢕⠁⠑⠕⢑⢕⢕⢑⠄⢀⠀⠀⠀⠀⠀⠀⠀⢕⢔⢑⠁⠁⠑⠕⢕⢕⢕⢕⢕⢕⢕⢕⢕⢕⢕⢕⢕⢕⢔⢔⠔⠀⠀⠀⠀⠀⠀⠀⠀⠀⠁⠑⢕⢕⢕⢕⢕⢕⢝⢝⣱⣵⣼⣕⣕⢕⣕⢕⢕⢕⢝⢕⢕⢕⢕⢔⢄⢄⢀⠀⠀⠀⢄⢀⢄⢄⢀⢀⢀⢀⠀⠁⠁⠐⢁⢄⢄⢔⢄⢄⢄⢔⢔⢔⢄⢀⢔⢕⢕⢕⢕⢕⢕⢑⠑⠁⠁⠀⠑⠑⢕⢐⠀⠀⠀⢔⢕⠀</a:t>
            </a:r>
            <a:br/>
            <a:r>
              <a:t>⠀⠀⠀⠀⠀⠀⠀⠑⢕⢕⢄⠀⠀⠀⠀⠀⠀⢀⢀⠀⠀⠀⠀⠀⠀⠀⠀⠀⠀⠀⠀⠀⠀⠀⠀⠀⠀⠀⠀⠀⠀⠀⠀⠀⠀⠀⠀⠀⠀⠀⠀⠀⠄⠀⠀⠀⠀⠀⠀⠀⠀⠀⠀⠀⠀⠀⠀⠀⠀⠀⠀⠀⠀⠁⠑⠁⠕⠀⠀⢔⢄⢀⢀⢀⠀⠀⠀⠀⠀⠀⠀⠀⠀⠀⠀⠀⠀⠀⠀⠀⠀⠀⠀⠀⠀⠀⠀⠀⠑⠕⢕⢕⢕⢕⢕⢄⢀⠁⢑⠕⠄⠁⠁⠐⠀⠀⠀⠀⠀⠀⠁⠁⠀⠀⠀⠀⠀⠀⠑⢕⢕⢕⢕⢕⠕⠕⠕⠕⠕⠕⠕⠕⠕⢕⠕⢔⢄⢄⢄⢄⠀⠀⠀⠀⠀⠄⠐⠐⠕⠕⠕⠕⢕⢜⢹⢿⢻⢿⢿⣗⣜⢝⢟⢗⢽⢿⢟⣗⢕⢕⢕⢕⢕⢕⢕⢕⢵⣕⡕⢕⢕⢕⢑⢕⢕⢕⢕⢕⢑⢑⠑⠁⢑⢕⢔⢑⢕⢕⢕⢕⢕⢕⢕⢕⢕⢕⢕⢀⢄⢔⢔⢄⠀⠁⠄⠀⠀⠀⠐⠁⠀</a:t>
            </a:r>
            <a:br/>
            <a:r>
              <a:t>⠀⠀⠀⠀⠀⠀⠀⠀⠀⠑⠕⠀⠀⠀⠀⠀⠐⢕⠀⠀⠀⠀⠀⠀⠀⠀⠀⠀⠀⠀⠀⠀⠀⢀⠀⠀⠁⠀⠀⠀⠀⠀⠀⠀⠀⠀⠀⠀⠀⠀⠀⠀⠀⠀⠀⠀⠀⠀⠀⠀⠀⠀⠀⠀⠀⠀⠀⠀⠀⠀⠀⠀⠀⠀⠀⠀⠀⠀⠀⠀⠀⠀⠁⠑⠁⠁⠀⠀⠀⠀⠀⠀⠀⠁⠑⠐⠀⠀⠀⠐⠑⠕⠕⠔⠄⠄⠀⠐⠀⠄⠔⠕⢕⢕⢕⢕⢑⠕⠅⠁⠀⠀⠀⠀⠀⠀⠀⠀⠀⠀⠀⠀⠀⠀⠀⠀⠀⠀⠀⠀⢁⢕⢕⢕⢕⢕⢕⢔⢔⠄⠄⠄⠄⠔⠔⠔⠕⠑⠑⠑⠑⠁⠁⠀⠀⠀⠀⠀⠀⠀⠀⠀⠁⠁⠑⠑⠑⠑⠘⢜⢕⢕⢕⢕⢕⢕⢕⢕⢝⢕⢗⢗⢗⢟⢗⢗⢝⢏⢝⠕⠁⠅⠕⢕⢕⢕⢕⢕⢕⢕⢕⢕⢑⠑⢕⢕⢔⢕⢀⢔⢕⢕⢕⢕⢕⢕⢕⢕⢕⢕⠕⢕⢑⠐⠐⢀⠀⠀⠀⠀⠀</a:t>
            </a:r>
            <a:br/>
            <a:r>
              <a:t>⠀⠀⠀⠀⠀⠀⠀⠀⠀⠀⠀⠀⠀⠀⠀⠀⠀⠁⠀⠀⠀⠀⢀⠀⠀⠀⠔⠐⠀⠀⠀⠀⠀⠀⠀⠀⠀⠀⠀⠀⠀⠀⠀⠄⠀⠀⠀⠀⠀⠀⠀⠀⠀⠀⠀⠀⢀⠀⠀⠀⠀⠀⠀⠀⠀⠀⠀⠀⠀⠀⠀⠀⠀⠀⠀⠀⠀⠀⠀⠀⠀⠀⠀⠀⠀⠀⠀⠀⠀⠀⠀⠀⠀⠀⠀⠀⠀⠀⠀⠀⠀⠀⠀⠀⠐⠀⠀⠀⠐⠔⠀⠀⠀⠀⠀⠁⠑⠑⠔⠔⠀⠀⠀⠀⠀⠀⠀⠀⠀⠀⠀⠀⠀⠀⠀⠀⠀⠀⢄⠁⢕⢕⢕⢕⢕⢕⢕⢕⢕⢄⠀⠀⠀⠀⠀⠀⠀⠀⠀⠀⠀⠀⠀⠀⠀⠀⠀⠀⠀⠀⠀⠀⠀⠀⠀⠀⠀⢀⢄⢕⢕⢕⢁⢕⡕⢕⡕⢕⢕⢕⢕⢕⢕⠕⢕⢁⢁⠁⠀⠀⠀⠀⠀⠑⠑⠕⠑⠑⠑⠑⢕⢕⢕⢕⢕⢕⠕⢕⢕⢕⢕⠀⢕⢕⢕⢕⢔⢕⠕⠑⢁⠀⠀⠀⠀⠀⢀⢀⢀⢔⠀</a:t>
            </a:r>
            <a:br/>
            <a:r>
              <a:t>⠀⠀⠀⠀⠀⠀⠀⠀⠀⠀⠀⠀⠀⠀⠀⠀⠀⠀⠀⠀⠁⠁⠁⠀⠀⠀⠀⠀⠀⠀⠀⠀⠀⠀⠀⠀⠀⠀⠀⠀⠀⠀⠐⠀⠀⠀⠀⠀⠀⠀⠁⠀⠀⠀⠀⠀⠀⠀⠀⠀⠀⠀⠀⠀⠀⠄⠀⠀⠀⠀⠀⠀⠀⠀⠀⠐⠀⠀⢀⠀⠀⠀⠀⠀⠀⠀⠀⠀⠀⠀⠀⠀⠀⠀⠀⠀⠀⠀⠀⢀⠀⠀⠀⠀⠀⠀⠀⠀⠀⠀⠀⠁⠐⠀⠀⠀⢀⠀⠀⠀⠀⠀⠀⠀⠀⠀⠀⠀⠀⠀⠀⠀⠀⠀⠀⠀⠀⠀⠁⠁⠑⢕⠔⢅⠕⠕⢕⠕⠕⠑⠀⠀⠀⠀⠀⠀⠀⠀⠀⠀⠀⢄⢄⢅⢄⢄⢀⢄⢔⢔⢔⠄⠔⢔⢔⢔⣕⣕⡱⢵⢵⢵⢕⢕⢕⢕⢕⢕⢕⢀⠑⠕⢔⠄⠄⠕⠀⠀⠄⠄⠀⢀⠄⠄⠀⠀⠀⠀⠀⠀⠀⢁⠕⠅⢕⢕⢕⢕⢕⢕⢕⢕⢕⢕⠁⠁⠑⠑⠀⠐⠁⠀⠀⠄⢕⢕⢕⢕⢕⢕⠀</a:t>
            </a:r>
            <a:br/>
            <a:r>
              <a:t>⠀⠀⠀⠀⠀⠀⠀⠀⠀⠀⠀⠀⠀⠀⠀⠀⠀⠔⠁⠀⠀⠀⠀⠀⠀⠀⠀⠀⠀⠀⠀⠀⠀⠀⠀⠀⠀⠀⠀⢄⢄⣔⢕⢀⢀⠀⢄⢄⢰⢔⠀⠀⠀⠀⠀⠀⠀⠀⠀⠀⠀⠀⠀⠀⠀⠀⠀⠀⠀⠀⠀⠀⠀⠀⠀⠀⠀⠀⠀⠀⠀⠀⠁⠁⠀⠀⠀⠀⠀⠀⠀⠀⠀⠀⠀⠀⠀⠀⠀⠀⢅⠀⠀⢀⠀⠀⠀⠀⠀⠀⠀⠀⠀⠀⠀⠀⠀⠀⠁⠁⠀⠀⠀⠀⠀⠀⠀⠀⠀⠀⠀⠀⠀⠀⠀⠄⠀⠐⠁⠀⠀⠀⠀⠀⠀⠀⠀⠀⠀⠀⠀⠀⠀⠀⠀⠀⠀⠀⠀⠀⢄⢗⢷⢵⢵⢵⡵⢕⢕⢕⢄⢄⣰⡵⢱⢵⢷⢿⢷⢗⢗⢳⢏⢕⣕⢕⢕⢕⢔⣔⢔⢔⢔⢅⠔⠄⠀⠀⠀⠀⠐⠀⠀⠀⠀⠕⠕⢕⢄⢄⢄⢄⢄⢔⢕⢕⢕⢕⢕⢕⠕⠕⠕⠕⢀⠀⠀⠀⠀⠀⢔⢔⢐⢐⢐⠑⠑⠑⠑⠕⠀</a:t>
            </a:r>
            <a:br/>
            <a:r>
              <a:t>⠀⠔⠄⠐⠀⠀⠐⠀⠀⠀⠀⠀⠀⠀⠀⠀⠀⠀⠀⠀⠀⠀⠀⠀⢀⠀⠀⠀⠀⠀⠀⠀⠀⠀⠀⠀⠀⠀⢄⢕⢕⢵⢕⢕⢕⢱⢕⢕⠀⠀⠀⠀⠀⠀⠀⠀⠀⠀⠀⠀⠀⠀⠀⠀⠀⠀⠀⠀⠀⠀⠀⠀⠀⠀⠀⠀⠀⠀⠀⠀⠀⠀⠀⠀⠀⠀⠀⠀⠀⠀⠀⠀⠀⠀⠀⠀⠀⠄⠀⠀⠀⠀⠀⠀⠀⢀⠄⢀⢀⠀⠀⠀⠀⠀⠀⠀⠀⠐⠄⠀⢀⢀⠀⠀⠀⠀⠀⠀⠀⠀⠀⠀⠀⠀⠀⠀⠀⠀⠀⠀⠀⠀⠀⠀⠀⠀⠀⠀⠀⠀⠀⠀⠀⠀⠀⠀⢀⢄⢔⢕⢕⢕⠝⢜⢕⢕⠝⠑⠑⠑⠑⠉⠅⢕⢑⢑⢑⢑⠕⢑⠑⠕⢕⠇⢜⢕⢕⢵⢕⢅⢕⢔⠀⠁⠀⠀⠀⠀⠀⠀⠀⠀⢀⠀⠀⠀⠀⠀⢅⢕⢔⠔⠀⠑⠑⠀⠀⠀⠀⠀⠀⠀⠀⠀⠀⠀⠀⠀⠀⠀⠀⢕⢕⢕⢕⢔⢄⢄⢀⢔⠀</a:t>
            </a:r>
            <a:br/>
            <a:r>
              <a:t>⢄⣔⢄⠀⠀⠀⠁⠀⠀⠀⠀⠀⠀⠀⠀⠀⠀⠀⠀⠀⠀⠀⠀⠀⠀⠀⠀⠀⠀⠀⠀⠀⠀⠀⠀⢀⢄⠔⠁⠀⠀⠁⢕⢄⠕⢕⢕⠔⠀⠀⠀⠀⠀⠀⠀⠀⠀⠀⠀⠀⠀⠀⠀⠀⠀⠀⠀⠀⠀⠀⣀⣀⣀⣀⣀⣀⣀⣀⣀⣀⣀⣀⣀⣀⣀⣀⣀⣀⣀⣀⣀⣀⣀⣀⣀⣀⣀⣀⣀⣄⣕⣁⣀⣀⣄⣕⣔⣄⣕⣕⣔⣄⣀⣀⣀⣐⣀⣀⣀⣀⣀⣀⣁⣑⣐⣐⣔⣀⣀⣀⣀⣐⣐⣐⣀⣀⣀⣀⣀⣀⣀⣀⡀⠀⠀⠀⠀⠀⠀⠀⠀⠀⠐⢕⢕⢔⢅⢕⢕⢕⢕⢱⣴⡔⠀⠀⠐⠀⠐⠐⠐⢔⢔⢕⢕⢱⢕⢕⢕⢕⢕⢅⢁⠐⠑⠁⠁⠕⢕⢔⢄⢄⢑⠑⠐⠄⠀⠄⠄⠀⠀⠀⠀⠀⠀⠀⠀⠀⠀⠁⠀⠀⠀⠀⠀⠀⠀⠀⠀⠀⠀⠀⠀⠀⠀⢀⢀⢀⢀⢀⢔⢕⠁⠁⠁⢅⢑⠁⠑⠜⠀</a:t>
            </a:r>
            <a:br/>
            <a:r>
              <a:t>⣹⢿⢏⡕⢔⡀⠀⠀⠀⠀⠀⠀⠀⠀⠀⠀⠀⠀⠀⠀⠀⠀⠀⠀⠀⠀⠀⠀⠀⠀⠀⠀⠀⠀⠁⠀⠀⠀⠀⠀⠀⠀⠀⢀⢀⡱⢕⢄⠀⠀⠀⠀⠀⠀⠀⠀⠀⠀⠀⠀⠀⠠⠄⠀⠀⠀⠀⠁⠑⢁⣿⣿⣿⣿⣿⣿⣿⣿⣿⣿⣿⣿⣿⣿⣿⣿⣿⣿⣿⣿⣿⣿⣿⣿⣿⣿⣿⣿⣿⣿⣿⣿⣿⣿⣿⣿⣿⣿⣿⣿⣿⣿⣿⣿⣿⣿⣿⣿⣿⣿⣿⣿⣿⣿⣿⣿⣿⣿⣿⣿⣿⣿⣿⣿⣿⣿⣿⣿⣿⣿⣿⣿⡇⢀⢀⢕⠁⠀⠀⠀⠀⢄⢕⢕⢽⡇⢔⢕⢕⢕⢕⢕⢕⢕⡄⢀⠀⠀⠁⢁⢕⢕⢕⢕⢕⢕⢇⠕⠕⢕⢕⢕⢕⢕⢔⠐⠀⠀⠀⢀⠁⠁⠑⠐⠀⠀⠑⠑⠀⠀⠀⠀⠀⠀⠀⠀⠀⠀⠀⠀⠀⠀⠔⠔⢐⠀⢀⢀⢄⢀⢔⢄⢔⢔⢕⢕⢕⢕⠁⠁⠁⠀⠀⠀⠀⠀⢄⢄⢄⢔⠀</a:t>
            </a:r>
            <a:br/>
            <a:r>
              <a:t>⡿⡷⢷⡧⣵⣹⣇⢄⢄⢀⠀⠀⠀⠀⠀⠀⠀⠀⠀⠀⠀⠀⠀⠀⠀⠀⠀⠀⠀⠀⠀⠀⠀⠀⠀⠀⠀⠀⠀⠀⠄⢀⢔⢕⡕⢕⠁⠀⠀⠀⠀⠀⠀⠀⠀⠀⠀⠀⠑⠑⠀⠀⠀⠀⠀⠀⠀⠄⠀⠀⣿⣿⣿⣿⣷⢗⣔⣗⣔⢳⢟⢱⣽⢝⣽⣿⢇⢵⢵⢵⠅⢵⢵⢵⢸⣿⣿⣿⣿⠿⢟⢛⡛⠻⢿⣿⣿⣏⣍⣍⣍⡍⢍⣍⣍⣝⣝⣿⣿⡿⢁⣛⡛⢻⡇⢸⣝⣻⣿⢏⣷⢸⣿⠇⠼⠿⠿⠿⢿⣿⣿⣿⡇⢕⢕⣕⡅⢄⢔⢔⢔⡕⢕⢀⢕⣝⣱⣕⣕⣕⣕⢕⢕⢜⢕⢕⠕⢕⢑⢇⢕⢕⢗⢗⢱⢕⢕⢅⢀⠑⠑⢳⢕⢕⢕⢔⢄⢀⡀⢅⢔⢔⢔⠀⠀⠀⠀⠁⠐⠕⠀⠀⠄⠀⢀⠀⠀⠀⠀⠀⠀⠀⠀⠀⠀⠀⠄⠀⠁⢁⢁⠑⠁⠁⠀⠀⠀⠀⠀⠀⠀⠀⠀⠀⢀⢄⢕⢕⢱⢵⠀</a:t>
            </a:r>
            <a:br/>
            <a:r>
              <a:t>⣷⣿⣷⣷⣷⣿⣿⢗⢕⢕⡇⢐⠀⠀⠀⠀⠀⠀⠀⠀⠀⠀⠀⠀⠀⠀⠀⠀⠀⠀⠀⠀⠀⠀⢀⢀⠀⠄⢐⡔⢵⢗⢕⢕⢕⠁⠀⠀⠀⠀⠀⠀⠀⠀⠀⠀⠀⠀⠀⠀⠀⠀⠀⠀⠀⠀⠀⠠⢴⢔⣿⣿⣿⣿⣷⣇⣔⣆⢟⣸⣟⣃⣅⡚⢿⣿⢕⠖⠖⠖⠀⠖⠖⠖⢸⣿⣿⢏⣵⣾⡿⢱⣿⣿⣧⡜⢿⣿⣿⣿⣿⡇⢸⣿⣿⣿⣿⣿⢟⡱⣯⣝⢃⣵⡅⠅⣵⣵⣿⢄⣦⢰⡎⣱⢇⣼⠇⡇⢸⣿⣿⣿⡇⠑⠑⠃⠑⠕⢕⢱⢜⢝⠝⢝⠙⠟⠻⠟⠕⢱⢕⠄⠄⠑⠑⠑⠁⠁⠀⢅⢕⢕⢕⢕⠇⠑⠑⢕⢁⢀⠀⠀⠀⠀⠀⠁⠁⠐⠐⠀⠀⠀⠀⠀⠀⠀⠀⠀⢄⢔⢔⢄⠄⠀⠀⠀⠀⠀⠀⠀⠀⠀⠀⠀⠀⠀⠀⠀⠀⠀⠁⠀⢄⠕⢑⢀⠀⠀⠀⢀⢐⢄⢀⠀⢑⢕⢕⢜⢕⢕⠀</a:t>
            </a:r>
            <a:br/>
            <a:r>
              <a:t>⣵⣷⣷⣕⡽⢽⣻⣇⢵⢵⠝⠝⢗⣕⢔⢀⢀⢀⡀⢀⢄⢄⢀⠀⠀⠀⠀⠀⠀⠀⠀⠀⠀⠀⠀⠀⠀⢔⣼⣿⣷⢕⢕⢕⢀⠀⢀⢀⢀⠀⠀⠀⠀⠀⠀⠀⠀⠀⠀⠀⠀⠀⠀⠀⠀⠀⠀⠀⠀⠀⣿⣿⣿⣿⣿⡇⢐⣒⣒⠀⣒⣒⣒⣳⣿⣿⣛⣛⠀⣛⣛⣛⢑⣛⣛⣿⡇⢸⣿⣿⢇⣸⣿⣿⣿⡇⢸⣿⣴⣴⣴⢔⡀⢴⣴⣴⣵⣿⣿⡷⠜⣡⣾⠟⣡⣧⡘⢿⣿⠿⠟⢘⣹⡟⣱⡟⢱⡇⢸⣿⣿⣿⡇⠀⠀⠀⠀⠀⠀⠀⠀⠀⠀⠀⠀⠀⠀⠀⠀⠀⠀⠀⠔⢑⢀⢀⢁⠀⠕⢕⢕⢕⢕⢕⢀⢅⢄⢄⢕⢕⢔⢄⢄⢀⠀⠀⠀⠀⠀⠀⠀⠀⠀⠀⠀⠀⠀⠀⠑⠑⢕⢕⢕⢕⢔⢄⠀⠀⠐⠀⠀⠀⠀⠀⠀⠀⢄⢔⢕⢕⣕⣕⣕⣱⣽⢗⢇⢔⢄⢕⢕⠕⠕⠑⠀⠀⠗⢇⢜⣵⠀</a:t>
            </a:r>
            <a:br/>
            <a:r>
              <a:t>⢕⣗⣧⣽⣕⣵⣝⡟⢗⢱⢴⣕⡕⢜⢝⢟⢟⢻⣿⣿⣗⢗⢷⢶⢶⡴⢴⢴⡴⢷⢶⣔⣄⡰⢕⢕⢷⢟⣟⣟⣳⣽⣵⡵⢕⣕⢕⢕⢕⣕⢕⢔⢔⢔⢄⢄⠄⠀⢔⠔⠐⠐⠐⠁⠁⠅⠀⠀⠀⢀⣿⣿⣿⣿⣿⣇⣐⣒⣒⡀⣒⢒⣒⡚⣿⣏⣍⣍⠄⣍⣍⡍⢅⣍⣍⣹⣇⠸⠿⢏⣰⣿⣿⡿⠟⣡⣿⣿⣿⡿⢋⣴⣷⣅⠻⢿⣿⣿⣧⠴⣾⢟⣴⡞⢻⣿⡛⢦⣾⣷⣿⢸⢏⣴⡟⢡⣿⡇⢸⣿⣿⣿⡇⠀⠀⠀⠀⠀⠀⠀⠀⠀⠀⠀⠀⠀⠀⠀⠀⠀⠀⢅⢕⢕⢱⠗⠞⢗⢕⢕⢕⣕⣕⡵⢕⣕⢇⢕⢕⢕⡕⢕⢕⢕⠀⠀⠀⠀⠀⠀⠀⠀⢀⠀⠀⠀⠀⠀⠀⢄⣕⡕⢕⢕⢕⢱⢕⢕⢕⢕⢕⢕⣕⡵⢕⢇⢕⢕⢟⢝⢵⢵⣵⡇⢕⢕⢕⣕⡕⢕⢕⢔⢔⢔⢄⢄⠀⢕⡇⢕⠀</a:t>
            </a:r>
            <a:br/>
            <a:r>
              <a:t>⣄⢁⢝⣿⣿⣿⣿⣿⣳⣵⢜⣝⢝⢫⢕⢗⢳⡕⠑⢘⠋⠝⠕⠕⠕⢜⢟⢟⣿⢇⢷⢧⣵⢵⢵⢞⣵⣽⡵⣷⢞⢟⢿⢽⢿⣷⣿⢝⢟⢿⢧⣕⣱⣵⢕⢱⣴⣔⢄⢄⢐⢔⢔⢕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⠑⠕⢑⢕⢀⢔⡔⢕⢕⢝⢇⢕⢗⢗⢿⢧⣕⢕⢜⢹⡎⣝⣕⣕⢔⢄⢔⠔⢐⠀⠀⠁⠀⠀⠀⠀⠁⠁⠁⠁⠈⠝⢿⣧⡕⢕⢕⢕⢜⢝⢝⢕⢕⢕⢕⢕⢕⢀⢁⢁⢕⢕⠞⢟⠑⠁⠁⠁⠑⠑⠝⢕⢕⠑⠁⠀⢜⢇⢕⠀</a:t>
            </a:r>
            <a:br/>
            <a:r>
              <a:t>⠕⠝⢝⢟⢗⢟⢻⢿⢿⢏⢟⢟⢟⣿⣿⣟⣱⢕⢕⢔⢔⢔⢔⢀⠀⠐⢑⢑⢑⢅⢕⢜⢕⡱⢹⣽⢹⡟⢇⢹⣻⣿⣿⡾⢹⢝⢱⣵⡵⢵⢺⢯⢿⢟⢕⢕⣼⣧⢕⢕⢕⢕⡕⢕⢕⢑⢀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⠑⠀⢀⢕⢕⣕⢕⢷⡞⢟⢝⢣⢕⢱⢗⢟⢏⢵⢫⢝⡻⢗⢇⢀⢀⢀⢀⢀⢀⢀⠀⠀⠀⠀⠀⠀⢀⢀⢕⠕⠕⢕⢱⣕⢕⢕⢕⢕⢕⢕⢅⢅⠕⠑⠑⠀⠀⢁⢄⠀⠀⠀⠀⠀⠀⠀⠀⠀⢄⠀⢀⢔⢷⣷⢕⠀</a:t>
            </a:r>
            <a:br/>
            <a:r>
              <a:t>⣕⡎⢝⢕⢕⢗⢛⢟⢗⢕⢕⢕⢗⢇⢏⢝⠕⠑⠁⢁⢑⠑⢕⢕⢝⢕⢕⢔⣱⣕⣵⣵⢱⢕⢱⢕⢪⡕⢹⣿⣿⡗⢗⢕⢝⢕⢕⢟⢕⢕⢝⢕⣗⡷⢵⢿⢿⢗⢕⢕⢜⣕⢵⣵⣵⣼⣷⡗⢆⢔⢝⢿⣟⡟⢉⠛⠻⢟⢟⢟⢟⢟⢟⢟⡟⢛⣛⡛⢟⢟⢟⢟⡟⢟⢛⢛⢟⠟⠟⢟⢟⢟⢟⢟⢟⡏⢉⣉⡉⢝⢟⢟⢟⢟⢟⢟⢟⢟⢟⢟⢛⢛⢛⢛⢛⢛⠛⠛⠛⠛⠛⢟⢟⢟⣟⢟⢟⢟⢟⢟⢟⢟⢕⢄⢄⢀⠀⠀⠀⠀⠀⠀⢀⢀⢄⠔⠀⠀⠀⠀⠀⠀⠔⠕⠑⠑⠑⠕⢕⢘⢕⢕⢕⢇⢕⠕⢕⣕⣕⣕⣕⡕⢕⢕⢕⢕⢕⢕⢕⢜⢗⢳⣼⣿⣟⡇⢄⢀⠀⠁⠕⢕⢄⠀⠀⠀⠀⠁⠑⠀⠘⢕⢕⢕⢕⢕⢕⢇⣳⣔⣕⣕⣱⣕⣕⣕⡕⢔⢔⢄⢀⠀⠀⢕⢔⢄⠐⢕⢻⣷⠀</a:t>
            </a:r>
            <a:br/>
            <a:r>
              <a:t>⡁⠁⠁⠈⢁⢐⢀⠀⠀⠀⠀⢑⠑⢕⢱⢁⢀⠀⠀⠕⢕⢕⢕⢕⢕⣗⣮⣽⣽⣿⣿⣿⣵⣵⢵⣵⣕⣝⣻⣽⣽⢏⢝⢕⢍⢕⡝⢾⣧⣵⣵⣵⣽⣝⡕⢕⢝⢕⢳⢷⢕⢝⢕⢕⢝⢏⢝⢕⢧⣵⣽⣼⡝⢡⣾⡟⢠⠮⣵⣿⢷⢼⣵⣿⡇⢸⣿⡇⢑⢗⣉⣅⠘⣷⣼⣽⠉⣉⣍⣍⣍⣍⣍⣍⣍⣕⣸⣿⣇⣜⣍⣍⣍⣍⣍⣍⣍⣉⢝⢕⠁⠁⠑⢕⢕⡔⠒⠓⠓⡆⠀⠀⠁⢕⢕⢕⠕⢕⢱⢗⢓⣃⣑⢓⢇⢵⡕⠕⠔⠐⠁⠈⠁⡱⠕⢒⢂⣔⡒⠒⠴⣔⢀⢀⢀⢄⣔⢴⠓⢓⣑⡓⠓⠵⡕⢕⣕⢕⣕⣕⡱⠓⠓⠓⢓⠇⢕⢕⢕⢕⢕⢕⢝⢻⣿⣿⡇⢕⢕⠄⠀⠁⠁⠀⠀⠀⠀⢀⠀⠀⠀⠀⠀⠁⢕⢕⢕⣱⣽⣿⣿⣿⢟⢝⢿⢝⢝⢕⢷⣵⣕⡕⢕⣕⢕⢕⢔⢕⢜⢝⠀</a:t>
            </a:r>
            <a:br/>
            <a:r>
              <a:t>⢟⢗⢗⢿⠷⢷⠟⠛⠙⠁⠑⠓⢇⢟⢕⢗⢗⣕⡕⢕⢱⡕⢕⢇⢔⢎⢵⢕⢜⢝⢝⢝⢝⠕⠕⠜⠑⠑⠕⢕⢕⢗⢟⢟⢿⣟⣷⣵⣕⢱⢞⢿⢟⢻⣯⡟⢟⢝⢝⢕⢕⢕⢕⢱⢴⢴⢥⢅⢅⢱⠏⣅⣰⣿⢏⡰⢃⣴⣴⠈⢉⣡⣵⣴⣵⣾⣿⣿⡿⢿⠟⠛⢃⣘⢿⣹⢔⣿⣿⢟⢟⠟⢟⢟⢟⢟⢟⠟⠟⢟⢟⢟⢟⢟⢟⢟⠟⠛⢕⢁⠀⡄⠠⠴⠕⢇⣼⣿⢕⡇⠄⠀⠀⠁⠁⠀⡔⢅⣴⣾⣿⢿⢿⣿⣿⣦⡌⢣⠐⠀⠀⡠⢊⣴⣾⣿⢿⢿⢿⣿⣷⣅⠱⡕⢕⢱⢃⣴⣿⢿⢟⢿⣿⣦⡌⢿⣿⣿⣿⡟⢡⣾⡟⢠⣧⣵⣵⣕⣕⢕⢕⢝⢟⢿⢿⢿⣿⣧⡕⢄⠐⢔⠄⢄⢀⢀⢑⠕⠀⠀⠀⠀⠀⠀⠀⠑⠗⠸⠝⠝⠕⠕⠁⠀⠀⠀⠀⠁⠑⠝⢏⢻⢳⡱⢕⣕⣵⣼⣿⣕⠀</a:t>
            </a:r>
            <a:br/>
            <a:r>
              <a:t>⢏⢝⢝⢅⡐⠀⠀⠀⠀⠐⠀⠀⢑⢕⢁⠑⠁⢕⢝⢝⢕⢕⢝⢕⢕⢇⢕⢔⢕⢕⠕⠑⠀⠀⠀⠀⠀⠀⠀⠀⢅⢕⠁⠁⠑⠀⠕⠕⠕⠑⠑⠑⢕⢕⠑⢕⢕⢕⢕⢜⢹⠗⢇⢕⢱⢷⣧⣵⣕⣱⡈⢻⣿⣧⡜⢕⣾⡿⢑⢔⠘⢛⣙⣙⡝⢹⣿⡇⢕⡶⠼⠿⠧⢷⡾⢿⢕⣿⣿⢘⠛⢛⢇⣼⣿⢕⢛⢛⢛⢛⢇⣾⣿⢕⢟⢛⠛⠛⣟⣇⢔⡕⢲⣶⣾⣿⣿⣿⢕⡇⠀⢀⢀⢀⢄⡜⢠⣿⣿⢏⡕⢒⢖⢱⢝⣿⣿⡔⢣⠀⢰⢁⣾⣿⢏⡱⠓⠒⢣⡜⢻⣿⣇⢱⢀⡇⣸⣿⡇⡕⢝⢧⢜⣿⣷⠘⣟⣟⡟⢰⣿⡟⢠⣳⣿⣿⣿⣵⣕⡕⢕⢕⢕⢕⢕⢜⣝⣻⣿⣷⢗⢕⢕⢕⢑⠑⠀⠀⠀⠀⠀⠀⠀⢀⢀⢀⠀⠀⢀⠀⠀⠀⠀⠀⠀⠀⠀⠀⢀⢀⠁⢑⢕⢕⢕⢕⢝⣿⣿⣿⠀</a:t>
            </a:r>
            <a:br/>
            <a:r>
              <a:t>⢜⢝⣕⣕⣅⡕⢕⢕⠐⢐⢐⢙⢉⢅⢑⢁⠀⠁⢑⠄⠀⠀⠀⢀⢀⢡⢴⢤⢄⢅⢀⠄⢄⠀⠀⠀⠀⠀⠀⠄⢔⠀⠀⢄⠔⠐⠀⠀⠀⠀⠀⠄⠄⢄⢄⢕⢕⠱⠅⠅⠑⠐⠀⠁⠁⠑⢹⣿⢟⢟⢟⡣⡌⢻⣿⣿⠏⠔⠓⢞⢠⣤⡄⢸⡇⢸⣿⡇⢱⡇⢰⣶⡆⢕⢕⢿⢕⣿⣿⠸⠿⠿⢿⣿⣿⢿⢿⠿⠿⠿⢿⣿⣿⢿⢿⠿⠿⠀⣿⡿⢿⣧⣤⣥⢥⢕⣿⣿⢕⡇⠀⠕⢕⢕⢱⠕⣾⣿⡇⢸⢕⢔⢄⠅⢇⢸⣿⣷⠘⣔⡇⢸⣿⡟⢰⠑⠀⠀⢁⢱⢜⣿⣿⡔⢇⢕⣿⣿⢕⡇⢕⢸⠀⣿⣿⢄⣇⢎⣰⣿⢏⡰⣷⣿⣿⣿⣿⣿⣿⣿⣷⣿⣷⣧⣵⣵⣸⡿⢕⢝⢇⢕⢑⠁⠁⢔⠄⠐⠀⠄⠀⠀⠀⠁⠁⠕⠔⠁⠀⢔⢔⢄⠀⠀⠀⠀⠀⠁⠁⠀⠀⠕⢗⢕⢕⢕⢼⣿⣿⣿⠀</a:t>
            </a:r>
            <a:br/>
            <a:r>
              <a:t>⠇⢙⢝⢙⠙⢙⠙⠑⠑⠁⠑⠃⠑⠑⠓⠓⠐⠔⠼⠀⠀⠀⠀⠁⠁⠁⠉⠉⠑⠃⠑⠔⠔⠂⠐⠂⢕⠔⠒⠑⠕⢐⢀⠀⠀⠀⠀⠀⠀⢀⢄⢔⢔⢁⢀⢀⢀⠀⢀⢀⠀⢀⢄⢀⢄⢔⢕⣕⣱⡼⠿⠗⢅⣾⡟⢑⢔⢸⣿⡄⢸⣿⡇⢸⡇⢸⣿⡇⢕⡇⢸⣿⡇⢕⢺⣿⢕⣿⣿⢰⢔⢕⡇⣻⣿⣕⣑⣑⣑⣑⣕⣿⣿⢕⡇⢕⢖⢖⢿⢷⣵⣕⢝⢿⣿⠀⣿⣿⢕⡇⢔⢄⠁⠁⢸⢔⣿⣿⢇⡇⠀⠀⠀⠀⢸⢜⣿⣿⢔⡏⢕⣿⣿⡇⢸⠀⠀⠀⢕⡜⢔⣿⣿⡇⢱⡇⢹⣿⡇⢱⣄⡸⢔⣿⡿⢄⠏⣱⣿⠏⡰⠕⠚⢛⢛⠛⠻⣿⣿⣿⣿⣿⣿⣿⣿⣿⣿⣿⣷⣷⣧⣵⢵⢵⣵⡕⢄⢀⢄⢕⡔⢄⠀⠀⠀⠀⠀⢔⢕⢕⢕⢕⢕⠀⠀⠀⠀⠀⠀⠀⠀⠀⠀⠁⠁⢕⣸⡟⢝⢿⠀</a:t>
            </a:r>
            <a:br/>
            <a:r>
              <a:t>⢇⠕⠕⠜⠝⢕⢕⢔⢔⠄⠀⠀⠀⠀⠄⠄⠄⠀⠀⠀⠀⠀⠀⠀⠀⡄⢔⢀⢀⢀⣀⢀⣀⢀⢤⢴⢴⢕⢵⢱⢵⢴⢕⢔⢄⢄⢄⣕⣱⣧⣵⣷⣿⣾⣷⣷⣷⣷⣷⣷⣷⣷⣷⣷⣿⢿⢿⢿⣿⡇⢰⣷⣿⣿⣾⣾⡿⢿⣿⣇⢸⣿⡇⢸⡇⢸⣿⡇⢕⡇⢸⣿⡇⢕⢕⢿⢕⣿⡟⠸⠱⠵⠇⠘⠛⠟⠟⠟⠛⠛⠛⠛⠛⠀⠇⢅⠕⠕⢕⢕⢝⢝⢟⢧⣼⢐⣿⣿⢕⡧⢕⢕⢕⢕⢸⢕⣿⣿⢕⡇⠐⠑⠓⠕⢸⢅⣿⣿⡇⣷⢕⣿⣿⡇⢸⢕⠔⠗⢱⣵⢕⣿⣿⡇⢸⣱⡌⢻⣿⣧⣴⣵⣾⡿⢑⠕⣱⣿⠇⢕⣠⣾⡿⢿⢿⢿⣷⡅⢻⣿⣿⣿⣿⣿⣿⣿⣿⣿⣿⣿⢿⢿⢿⣟⣟⣟⣧⣵⣵⣪⢿⡇⢔⢄⢄⢀⠁⠀⠁⢕⢕⢕⠀⠀⢄⢄⠀⠀⠀⠀⠀⠀⠀⠀⠀⢱⣾⡟⢗⢇⠀</a:t>
            </a:r>
            <a:br/>
            <a:r>
              <a:t>⢵⣵⢵⣵⣕⣕⡕⢗⢔⢀⠀⠀⠀⠀⠀⠀⠀⠀⠁⠁⠁⠑⠑⠐⠑⠑⠁⠑⠁⢁⢕⠕⠈⠁⠁⠁⠁⠁⠀⠁⠁⠈⠁⠁⠑⢀⠁⠀⠁⠘⠛⠙⠁⠁⠉⠝⢿⣿⣿⣿⡿⢟⢟⠑⠀⠀⠀⠀⠐⠸⡄⢀⣀⠁⢸⣿⡇⢐⣁⢀⢸⣿⣧⣵⣵⣼⣿⣧⣵⣵⣼⣿⡇⢕⢕⢹⢕⣿⡇⠀⢰⣶⣶⣶⣶⣶⣶⣶⣶⣶⣶⣶⣶⣶⣶⠄⢱⠀⠄⢅⠁⠑⠕⢕⢹⠀⣿⣿⢕⣇⡗⢇⢕⢕⢸⠕⣿⣿⡕⡇⠀⠀⠀⠀⢸⢕⣿⣿⠕⡇⡕⣿⣿⡇⢸⠀⠀⢀⢔⢱⠕⣿⣿⡇⢸⣽⣿⣦⣥⣉⣉⣉⢡⢴⢃⣼⣿⠃⡜⢰⣿⡟⢱⣪⣵⡕⢿⣿⡔⢿⢿⣿⣿⡟⢿⣿⣿⣿⣿⣿⣿⣷⡿⡿⡿⢿⣟⣟⢿⢻⢵⢕⢕⢑⢕⢕⢔⢔⢔⢕⢕⣕⡄⢄⢕⠑⠀⠀⠀⠀⠀⠀⠀⠀⠀⠁⠁⠜⢻⣷⠀</a:t>
            </a:r>
            <a:br/>
            <a:r>
              <a:t>⣵⣕⣕⢼⢽⢽⢝⢏⢟⢷⣴⡀⢀⢐⢇⢵⢷⠗⠓⠓⠓⠓⠒⠐⠀⠀⠀⠀⠀⠀⠀⠀⠀⠀⠀⠀⠀⠀⠀⠀⠀⠀⠀⠀⠀⠀⠀⠀⠀⠀⠀⠀⠀⠀⠀⠀⠀⠀⠁⠑⠑⢑⠀⠀⠀⠀⠀⠀⠀⠀⢇⣸⣿⠀⢸⣿⡇⢜⣿⡇⠜⠿⠏⢙⡝⢹⣿⡏⢝⣙⣉⠉⠁⠱⢵⡇⢸⣿⠇⡤⣤⢤⢘⢿⣷⣕⢅⢥⣤⡥⢄⣕⣾⡿⠏⡰⠁⠀⠀⠁⠀⠀⢄⣠⣸⠀⣿⣿⢕⣇⣝⣇⢗⢣⢼⡄⣿⣿⡇⢱⢐⠐⠀⢄⡜⢸⣿⣿⢀⢇⡇⢸⣿⣧⢸⣄⣔⣕⣕⣸⢄⣿⣿⠇⡵⣿⣿⣯⣽⣿⣿⣾⡿⢑⣼⡿⢑⣼⡇⢸⣿⡇⢸⣿⣿⡇⢸⣿⡇⢱⢕⢵⣇⢕⢕⢕⢝⢟⡻⢟⢿⣿⣵⣕⢕⣟⣿⣿⣿⣿⣗⣕⣵⣵⣵⢗⢞⢝⢝⢝⢝⢕⢕⢕⢕⢕⠐⠀⠀⠀⠀⠀⠀⠀⠀⠀⠀⠀⠀⠕⠀</a:t>
            </a:r>
            <a:br/>
            <a:r>
              <a:t>⢕⢜⢻⣿⣧⣕⡕⢕⢕⢕⢕⢕⢕⢔⢕⢕⢕⠀⠀⠀⠀⠀⠀⠀⠀⠀⠀⠀⠀⠀⠀⠀⠀⠀⠀⠀⠀⠀⠀⠀⠀⠀⢀⠀⠀⠀⠀⠀⠀⠀⠀⠀⠀⠀⠀⠀⠀⠀⠀⠀⠀⠁⠀⠀⠀⠀⠀⠀⠀⢸⢀⣿⡇⠀⢸⣿⡇⠀⣿⣇⠱⠁⠁⠈⡇⢸⣿⡇⢜⢕⣼⠀⣷⡆⢸⢁⣿⡿⢄⢣⢿⣿⢕⢄⢙⢿⣷⣴⣝⣴⣾⡿⠏⡡⢎⢔⢔⣄⣄⢄⣔⡵⠾⠿⠿⢕⣿⣿⢕⠯⠿⠿⠧⣗⢗⢇⠸⣿⣷⡌⢣⢧⡴⠗⢅⣾⣿⠇⡜⢵⢳⢘⢿⣿⣔⢱⢕⢝⠽⢃⣼⣿⡟⢰⢝⢝⢝⢝⡝⢝⢻⡿⢁⣾⡿⢁⢮⣿⣧⢸⣿⣧⢜⣿⣿⢇⣼⣿⠇⣼⣿⣷⣷⣧⣕⢕⢟⢕⢕⢕⢜⢟⣟⣟⢟⢟⣿⣿⡿⢿⣽⣿⡿⣟⣷⣷⣵⣵⣕⡕⢕⢕⢸⢷⢏⢕⢅⠀⠁⢕⠁⠀⠀⠀⢄⠀⠀⠀⠀⠀⠀</a:t>
            </a:r>
            <a:br/>
            <a:r>
              <a:t>⢕⣕⢕⢼⣟⢻⣿⣿⣿⣿⣿⣿⣷⣷⣗⢳⢷⢷⣧⣔⡄⠀⠀⠀⠀⠀⠀⠀⠀⠀⠀⠀⠀⠀⠀⠀⠀⠀⠀⠄⠐⠐⠑⠀⠀⠀⠀⠀⠀⠀⠀⠀⠀⠀⠀⠀⠀⠀⠀⠀⠀⠀⠀⠀⠀⢄⢕⢔⢰⠇⠸⣿⠁⡇⢸⣿⡇⡦⠤⠤⠄⠃⠀⠀⡇⢸⣿⣇⢑⢚⢟⣰⣿⡇⠀⣼⣿⠑⠜⠓⠓⢛⣈⣍⣥⣵⣾⡿⢿⢿⣷⣧⣴⣌⣉⣑⢓⠓⠓⡇⢸⡇⣶⣶⣷⣷⣿⣿⣷⣷⣶⣶⠀⣗⢵⣾⢦⢘⢿⣿⣷⣷⣶⣷⣿⡿⠋⡔⢱⢕⢁⠱⡈⠻⣿⣷⣷⣶⣶⣿⡿⠏⡠⢣⢇⢕⢅⢕⢕⢕⡕⢁⣾⡟⢁⢎⢱⣵⣼⣔⠹⣿⣧⣵⣴⣾⣿⠏⡰⣽⢕⢕⢜⢝⢿⣷⣷⣧⣵⣽⣽⣽⣝⣟⣎⢕⢝⢕⢕⢕⢜⣝⣕⣕⣯⣽⣝⡝⢕⢕⢷⣷⣷⣗⣗⡗⢕⣕⡕⢕⢕⢕⢕⢕⢀⠀⠀⠀⠀⠀⠀</a:t>
            </a:r>
            <a:br/>
            <a:r>
              <a:t>⠁⠑⠝⢞⢻⢿⢿⣿⢏⢝⢿⣟⡟⢿⣿⣷⣷⣿⣿⢟⢏⢁⠀⠀⠀⠀⠀⠀⠀⠀⠀⢄⠀⠀⠀⠀⠀⠀⠀⠀⠀⠀⠀⠀⠀⠀⠀⠀⠀⠀⠀⠀⠀⠀⠀⠀⠀⠀⠀⢀⢀⢄⠐⠀⠀⠁⠀⠀⣈⡔⠖⠠⠜⡇⢸⢿⠇⡇⠀⠀⠀⠀⠀⠀⠱⡈⠟⠿⠿⠿⠿⠿⠟⢁⡘⠻⢃⢴⠁⠿⠿⠿⠟⠛⢋⣉⠡⢔⢖⢆⢥⢉⡙⠛⠟⠿⠿⠃⡜⠕⠑⠵⢥⢥⢥⣥⣬⣥⣥⣥⢥⢥⠤⢯⣝⣏⣝⢟⢢⢌⣉⣙⣉⣉⠡⢔⢘⢈⠕⠁⢅⢕⢜⢖⢤⢉⣉⣙⣉⢡⠔⢎⢜⢇⠕⢕⢜⢕⠕⠸⢤⠥⠥⠤⠃⢟⣽⣾⣿⣿⣷⣥⣍⣉⣉⡉⢤⢺⢿⢽⢽⣷⣧⢕⣕⡕⢕⢜⢝⢻⣿⣿⣟⣟⣝⣹⣿⣟⢿⢽⢕⡝⢝⢟⢻⣿⣿⣿⣵⣷⣷⢟⢝⢕⢟⢟⣿⣿⢝⢕⢕⢕⢄⢁⠀⢔⢄⢀⢀⢀⠀</a:t>
            </a:r>
            <a:br/>
            <a:r>
              <a:t>⢔⢄⢄⢀⢁⠁⠑⠑⠁⠀⠁⢁⢼⣕⢹⣿⣿⣿⣿⣿⣷⣷⣷⣷⡷⢵⣵⣤⣴⣔⢔⢕⢀⠀⢀⢀⠀⠀⢀⢀⢄⢀⢀⢀⢀⢀⢀⠀⠀⠀⠀⢀⢀⢀⢀⢀⢀⢄⢔⢇⢣⢕⢇⢢⠐⠐⠁⠁⠀⠀⠀⠀⠀⠓⠒⠒⠒⠃⠀⠀⠀⠀⠀⠀⢀⢅⣝⣔⡶⢖⢖⣶⣽⣷⣾⣶⣾⡞⢗⣒⣲⡆⢉⠉⢕⢔⢕⢕⢕⢱⢵⣷⡗⢟⢝⠑⠖⢖⢄⢔⢀⠀⢕⢕⢝⢻⢿⣿⣿⣿⣧⣵⡕⢕⢜⢏⢇⢝⢱⣕⢕⢕⢜⣝⢗⢗⢷⣕⣕⢅⠀⠀⠀⠁⠀⠀⠀⠀⠁⢀⢕⢕⠅⠀⠄⠀⠑⠃⠑⠁⠑⠑⠕⢀⠄⢕⢺⣿⣿⣿⣿⣿⣏⡝⢕⢕⢵⢝⡗⣷⣕⣜⣽⣿⣾⣿⣿⣿⣿⣷⣾⣿⣿⣯⣻⣻⣟⣿⣧⢕⢕⢟⢻⢟⢟⢏⢝⢝⢟⢻⢿⣿⣯⡝⢝⣝⢏⢕⣵⣵⣿⣇⡕⣕⡅⢜⢕⢕⢕⢕⠀</a:t>
            </a:r>
            <a:br/>
            <a:r>
              <a:t>⢕⢕⢕⢕⢔⢕⢕⠕⢕⢕⢅⢀⠑⢱⢼⣿⣿⣿⡷⢗⢿⣿⣿⢿⢷⡼⢧⢧⢵⢕⣝⣿⡷⢗⢗⣻⣧⡴⢱⣕⣕⣵⣗⡎⢝⢟⣯⣝⣝⡝⢝⢕⢕⣕⢑⣕⣕⣄⣕⣕⣴⢔⠑⠀⠀⠀⠀⠀⠀⠀⠀⠀⠀⠀⠀⠀⠀⠀⠀⠀⢀⢄⣠⣵⡯⢕⢕⣸⡕⣕⢕⢿⢟⢿⢟⢟⢗⢞⢟⢟⢟⢫⢕⢕⢵⢕⢕⢕⢵⣕⢕⢜⢏⢕⢕⢗⡕⢕⢕⢕⢕⢑⠀⠀⠁⠀⠑⠝⠗⢜⢻⣿⣿⣷⣧⣕⣕⢕⣵⣝⣝⢕⢕⢕⣕⡝⢗⢗⢕⢕⠑⠀⠀⠀⢄⢄⢄⠄⠕⢕⠀⠀⠁⠀⠐⠀⠀⢄⢄⡐⡰⢄⢔⢄⢄⢄⢕⣹⣿⣿⣿⣿⣿⣿⣧⣕⣜⣏⣜⣹⣽⡽⣟⣏⡏⣝⣻⣿⣿⣿⣿⣿⣿⣿⣿⣿⣿⣿⣿⣷⡵⢕⢕⢱⣷⣧⣵⣷⣷⣷⣷⣼⣟⣟⣝⣟⣻⣿⣿⣿⣿⣽⣽⣷⣧⣽⣿⣷⣷⣷⠀</a:t>
            </a:r>
            <a:br/>
            <a:r>
              <a:t>⠑⠑⢕⢕⢕⢕⢕⠙⠑⠀⠄⠄⠄⠁⠑⢕⢜⢝⣻⣷⣾⣿⣵⣵⣽⣵⣝⣝⣝⣝⢝⢝⣝⣵⣽⣿⣿⣷⣾⣿⣿⢿⢿⡻⣿⣿⣿⣿⣿⣿⣿⣧⣵⣰⣴⣵⢵⢵⢵⢕⢑⢕⠀⠀⠀⠀⠀⠀⠀⠀⠀⠀⠀⠀⢐⢀⢄⢄⢄⡴⢞⢝⢾⣿⣷⣷⣿⣿⣿⣷⣼⣿⣷⡵⠍⠑⠑⠕⠄⠀⠑⢕⢞⢑⢕⢕⢕⢕⢕⢸⣽⣿⣷⡇⢕⢕⢕⢀⠀⠁⠝⢕⣧⡀⠀⠀⠀⠁⠔⢕⢕⢕⢝⢏⢻⣿⣿⣿⣿⣿⣿⣿⣷⣱⣕⢕⢕⢕⢕⢕⢔⢕⣔⣔⢄⢄⢀⢀⢀⢄⢔⢄⢄⢄⢔⢄⣔⣄⣔⣰⣔⣕⣕⡕⢕⣱⣷⣾⡷⣼⣿⣿⣿⢿⣿⣿⣿⣿⡿⣿⣿⣿⣿⣿⣿⣿⣿⣿⣿⣿⣿⣿⣿⣿⣿⣿⣿⣿⣿⣿⣿⣷⣷⣿⣿⣽⣕⣵⢿⣿⣿⣿⣿⣿⣽⣝⣏⣕⣕⢕⢜⢝⣹⡿⢟⢇⣼⣽⣿⣿⠀</a:t>
            </a:r>
            <a:br/>
            <a:r>
              <a:t>⠄⠀⠁⠁⠁⢕⢔⢔⢄⠀⠀⠀⠀⠀⠁⠁⠁⠁⠝⢹⢯⣝⢯⣝⡿⢿⢿⣿⡿⢟⣯⣽⣽⣟⢟⢟⢟⢟⠛⠻⠿⢷⢕⢝⠙⠙⠝⠝⠝⢻⢿⢟⣿⣿⣿⣿⣿⣷⣷⣷⣗⣗⣕⢵⢕⢗⢔⢔⣲⢔⢔⠕⠑⠑⢕⡇⢕⣱⣾⣿⢕⢱⢜⢜⢟⣿⣿⢿⣿⣿⣿⢏⠑⠁⠀⠀⠀⠀⠀⢀⢀⢀⢄⣄⢄⢁⠀⠀⢕⢾⣿⣿⣿⣷⡕⢕⢱⣧⢕⡵⢰⡱⢁⠑⢕⢕⢖⣴⣔⢔⡔⢕⢀⢕⢕⢸⣽⣿⣿⣿⣿⣿⣿⣿⣿⣿⣷⣷⣣⣼⣜⣕⣏⢏⢝⢟⢞⢫⢽⢽⢝⢗⢗⢳⢾⢿⢟⢟⢟⢝⣟⢿⣿⢵⢟⣏⣏⣻⣿⢽⣿⣿⣿⣿⣿⣷⣵⡕⢕⢝⢹⢿⢿⡿⣿⣿⣿⣿⣿⣿⣿⣿⣿⣿⣿⣿⣿⣿⣿⣿⣿⣿⣿⣿⣿⣿⣿⣷⣾⣿⣿⣿⢿⢟⢟⢟⢏⡝⢟⢟⢻⢿⢿⢿⣿⣿⣿⣿⣿⣿⠀</a:t>
            </a:r>
            <a:br/>
            <a:r>
              <a:t>⠐⠀⠀⠀⠀⠀⠁⠁⠀⠀⠀⠀⠀⠀⠀⠀⠀⠀⢀⡔⢵⣜⣝⣳⣷⣕⣜⣿⣷⣼⣜⡕⢕⣵⢁⠀⠀⠀⠀⠀⠀⠀⠀⠀⠀⠀⠀⠀⠀⠀⠀⠀⠑⢝⢝⠟⠋⢹⢜⢟⣻⣟⢷⡕⢕⢕⢇⢕⢕⢕⢕⣵⢕⢔⢜⢜⣕⣼⡿⢧⣵⣵⣵⣵⣷⢿⢫⣵⣼⣿⢏⡕⢄⢄⢄⢄⢄⢕⢕⢕⢕⢕⢕⢝⢕⢁⢀⠀⠀⠀⠕⢝⢟⣕⣵⡕⡱⡾⢇⢕⢕⢕⢕⢕⠕⠕⠼⢟⢟⠟⠝⢽⢇⢵⠳⢾⣿⣿⣿⣿⡿⢏⢝⢟⢏⢟⢿⣿⣿⣷⡿⢝⢟⣻⢟⢇⢇⢕⣕⣕⢕⣜⣫⣿⣯⣕⡜⢝⡗⢗⣗⡱⣧⣾⢟⢻⣿⣿⣯⣽⣿⣿⣷⣵⣿⣿⣯⣿⣿⣷⣵⣵⣵⣵⣾⣿⣿⣿⡿⢟⢟⢿⢯⣿⣵⣽⣽⣿⣿⣿⣷⣿⣿⣎⡝⣝⣿⣿⣿⣿⣿⣟⡿⢷⢗⣗⣷⡗⢷⢷⣿⣧⣸⣿⣿⣿⣿⣿⣿⣿⠀</a:t>
            </a:r>
            <a:br/>
            <a:r>
              <a:t>⢀⠀⠀⠀⠀⠀⠀⠀⠀⠀⠀⠀⠀⠀⠀⠀⠀⠀⠀⢕⢕⢝⢝⢝⢝⢝⢕⢱⢝⢇⣕⣕⢕⢏⢗⢀⢀⠀⠀⠀⠀⠀⠀⠀⠀⢄⢠⠀⠀⠒⢃⢕⢅⢄⠀⠀⢀⢌⡹⢵⣿⣟⡱⢜⣕⢕⢕⢕⢕⢱⢕⢸⣿⢿⢿⣿⣿⣿⣿⣿⢟⢟⢝⢕⣕⣱⣾⣿⢟⣷⢝⢝⢝⣻⣷⣷⡿⡕⢜⢕⢵⢕⡕⢕⢕⢕⢕⢕⢀⠀⠀⠀⠀⠙⠙⠑⠑⠓⠃⠑⠐⠀⠑⠕⠗⢰⣀⢀⠀⠀⢀⢕⣱⡤⢴⢷⢏⢝⢿⣿⣿⣇⢕⢕⢕⢝⣳⣮⣝⡻⢷⣿⢇⢱⡕⢜⢕⢕⢕⢝⢗⡕⢜⢿⢟⣝⣏⣝⡗⣟⣻⢿⣏⣟⢷⢕⣟⣿⣿⣿⣿⣿⡿⣾⣿⣿⣿⣯⡽⢵⢵⡕⢟⢟⢟⢝⢝⢝⢕⢕⢸⢽⣷⢟⢟⣻⣽⣽⣿⣿⣿⣽⣿⣿⡿⢾⣟⣿⢯⢽⢽⢕⣕⣕⢕⢕⢜⢕⢸⢕⢝⢻⣿⣿⣟⢟⢟⢿⣿⣿⠀</a:t>
            </a:r>
            <a:br/>
            <a:r>
              <a:t>⠀⠀⠀⠀⠀⠀⠀⠁⠀⢀⢀⠀⠀⠀⠀⠀⠀⠀⠁⠁⢄⠕⠕⠑⠑⠀⢗⢣⣕⢕⢝⢝⣜⢕⢕⢹⢕⢗⢔⢴⢴⢔⠀⠀⠈⠜⢇⢑⢐⢔⣕⢕⢕⢁⠀⠀⢑⢔⢔⢕⢕⢕⢟⢇⢸⣵⣵⣷⣷⣾⣷⣿⣷⣷⣿⣿⣿⣿⢿⢿⢟⡻⣿⣯⢝⢗⢞⢟⢻⢇⢕⢕⢜⢝⢕⠝⢕⠕⢕⢕⠕⠕⠙⠝⢕⢕⠀⠁⠀⠀⠀⠀⠀⠀⠀⠀⠀⠀⠀⠀⠀⠀⠀⠀⠀⠑⠘⠙⠋⠛⠛⢝⢕⢕⢕⢱⢕⢗⢕⢟⢿⣽⣷⡕⢕⢕⢾⣿⣿⡗⢵⢧⣹⣕⣵⢵⣜⢟⢟⢿⢷⢵⢜⣕⢕⢕⢕⢕⡕⢜⢝⢿⢵⢝⢕⢕⣹⢟⢳⢿⢯⣕⣵⣼⣽⣿⣿⢷⡵⢷⢟⢕⢕⢕⢕⢕⢕⢕⡱⢵⢇⢕⢗⢗⢝⢝⣹⣟⡎⢕⢕⢝⢕⢕⢝⢻⢿⣟⣝⢟⢏⢗⢳⢜⢜⢝⢕⢕⢷⢣⢵⢾⣵⣮⣟⣹⣿⣷⢿⣿⠀</a:t>
            </a:r>
            <a:br/>
            <a:r>
              <a:t>⠔⠐⠀⠀⠀⠀⠀⢔⢕⢕⢕⢕⠔⠀⠀⠀⠀⠀⠀⠔⢕⢕⢀⠀⠀⢔⡕⢜⢟⡗⠃⠈⠉⠁⠕⢜⢝⢝⠓⢛⠗⢕⢕⢵⠀⢄⣔⢔⢕⣜⢛⢛⢙⢝⢺⢵⢕⢗⢇⢕⢕⢵⢷⢟⣟⢟⢿⣿⣿⣿⣿⣿⣿⣟⣿⣿⡿⢿⢗⢕⠜⠕⠕⢕⠕⢜⢕⠕⠕⠑⠁⠁⠁⠑⢕⢄⢀⢀⢔⢕⢔⠀⠀⠀⠀⢑⢔⢀⠀⠀⠀⠀⠀⠀⠀⠀⠀⠀⠀⠀⢀⡀⠀⠀⠀⠀⠀⠀⠀⠀⠀⢕⡕⢕⢳⢣⣵⣕⢕⢕⣼⣿⣿⣷⣵⢕⢕⣜⣿⢿⣷⣕⣹⣟⡻⣿⣟⣿⣿⣷⣷⣱⣸⡵⢷⢿⣷⣾⣿⣧⣷⣾⣷⣗⢟⣗⢕⢕⣼⢵⢗⢟⢝⢟⢟⢝⢝⢕⢕⢕⢕⢕⢕⢕⢜⢕⢕⣜⢕⢕⢕⢕⡵⢕⢜⢕⢕⢟⢗⢗⢵⢵⣷⣷⣧⣵⣵⣵⣵⣼⣧⣿⣿⣿⣾⣷⣵⢵⢵⣼⣵⡕⢜⢝⢝⢟⢟⢟⣕⣕⠀</a:t>
            </a:r>
            <a:br/>
            <a:r>
              <a:t>⠀⠄⠀⠀⠀⢄⢠⢕⢕⢕⢕⠑⠁⠀⠀⠀⠀⠀⠀⠀⠀⢁⢑⢕⢔⢕⢿⡕⡜⢔⠀⢀⢀⠄⢕⢕⠕⠑⣔⢔⢕⢕⠕⢜⢕⢕⢁⠀⠁⠀⠀⠀⠀⠀⠑⠀⠁⠑⠁⠑⠕⢕⢱⣵⣕⣵⣵⢗⣿⢿⢿⢿⣿⣿⡿⢟⢕⢕⢕⢕⢄⠀⠀⢕⢕⠀⠀⠀⠀⠐⠀⠀⠀⠀⠀⠀⠁⠀⢕⢕⢇⠀⠀⢀⢕⢕⣕⢕⢄⠀⠀⠀⠀⠄⠀⠀⠀⢄⢅⢕⢕⢑⠔⠀⠀⠀⠀⠀⠀⢀⢁⢕⢕⢕⢕⢕⢕⢕⢕⢝⢟⢿⣿⣿⣿⢷⢗⢞⢏⢗⢧⣿⢿⢻⣿⣿⣿⣿⣿⣿⣿⡿⢿⣿⣿⣿⣾⣿⣿⣿⣾⣿⣿⢷⢕⢜⣿⢟⢕⢕⡕⢕⢝⢕⢕⢕⢕⢕⢕⢕⢕⢕⢕⢕⢕⢕⢕⢝⢜⢕⢕⡷⢗⢕⢕⢕⢕⢕⢕⢕⢕⢕⢜⢟⢿⢟⢟⢟⢿⣿⣿⣿⣿⣿⣿⣿⣻⣗⢕⢝⣻⣏⢕⢕⢕⢵⢕⢕⢕⢕⠀</a:t>
            </a:r>
            <a:br/>
            <a:r>
              <a:t>⢀⠀⠀⠀⠀⠈⢕⢕⢕⢕⢕⢅⢀⠀⠀⠀⠔⢕⢕⢕⢕⡕⢕⣔⢜⢝⢧⢕⠑⢁⢕⢕⢕⢔⢕⢕⢔⢕⢱⢿⣷⢕⢕⢕⢀⠀⠁⠀⠀⠀⠀⠀⠀⠀⠀⠀⠀⠀⠀⠀⠀⠁⠕⢞⠟⠕⢕⢕⢕⢕⢕⢕⢕⢕⢕⢕⢕⠕⢕⢕⡇⢇⢕⢕⢕⢔⢀⠀⠀⠀⠐⢄⢀⢀⠀⢀⠀⢀⢕⢕⢕⢔⢱⣵⢷⢾⢾⣷⣷⣵⣔⣔⣔⣔⣱⣵⣷⢷⢇⢕⢇⢗⢔⠀⠀⢀⠀⠀⠁⢁⠀⠁⢕⢕⢕⢕⢸⢇⢕⢕⣗⣿⣿⣿⡗⢳⣵⡕⢝⢕⡕⢕⢕⢕⢜⢿⣿⣿⢟⢏⢽⢟⣳⣧⣵⣕⢕⢽⢿⡿⣿⣿⡷⢷⢧⢞⢟⢇⢕⢕⢕⢕⢕⢕⢕⢕⢕⢕⢕⢕⢕⢕⢕⢕⢵⣵⢕⢕⢵⢞⢕⢕⢕⢕⢕⢕⢕⢕⢕⢕⢕⢕⣱⢕⣕⣼⣿⣿⣿⣿⣿⣷⣿⣧⣕⣱⣵⣿⣿⣷⢿⢟⢻⢧⢕⢕⢕⢕⢕⢕⠀</a:t>
            </a:r>
            <a:br/>
            <a:r>
              <a:t>⢁⠁⠑⠔⠀⠀⠀⠁⠁⠁⠁⠀⠀⠀⠀⠀⠀⢀⢔⢱⢜⢟⢟⢿⢟⢕⢜⢱⢕⣕⣱⣗⢗⢞⢕⢕⢕⢕⢗⢇⣱⡕⢕⢕⢰⠀⢀⠀⠀⠀⠀⠀⠀⠀⠀⡀⠀⠄⠤⠄⠀⠄⠑⠐⠀⠐⠁⠑⠁⠀⠀⢕⢕⠁⠁⠁⠁⠀⠀⠑⢕⢕⢕⢕⢕⢕⢕⢕⠕⠑⠁⢱⢇⢕⡄⢀⢀⢀⢕⢕⢕⠕⢝⢁⢕⢕⢱⡵⢕⢕⣹⡿⢿⡿⢏⢗⢕⢕⢵⠟⠷⠱⠗⢕⢱⢕⢔⢴⢵⢵⠕⠞⠏⢗⢞⢣⢼⢵⡕⢜⢝⢿⡕⢹⣿⢟⣟⢻⢳⢧⣵⣕⡕⢕⣱⣵⣟⢷⡼⢿⣷⣿⣿⢿⣿⡿⢕⡵⣵⢵⢕⢇⢕⢕⢕⢕⢕⢕⢕⢕⢕⢕⢕⢕⢕⢕⢕⢕⢕⢕⢕⢱⣵⣷⣿⣯⢵⢕⢕⢕⢕⢕⢕⢕⢕⣕⢕⣕⣕⣱⣵⣾⣿⣿⣾⣿⣿⣿⣿⣿⣿⣿⣿⣿⣿⣿⣿⣿⣿⣿⢿⣷⣧⣵⢕⢕⢝⢝⢕⣱⠀</a:t>
            </a:r>
            <a:br/>
            <a:r>
              <a:t>⢅⢕⢔⠀⠀⠀⠀⠀⠀⠀⠀⠀⠀⠀⠀⠀⠀⢱⢟⢱⢷⢕⢕⢕⢕⡕⢕⢿⢷⢧⢽⢵⢕⢕⢗⢷⢧⢳⢕⢟⣿⡗⢝⢝⢝⢔⢄⢗⠐⠀⠀⠀⠀⠀⠀⠀⠀⠀⠀⠀⠀⠀⠀⠀⠀⢀⢀⣄⢄⢄⢄⣱⢜⢁⠀⠀⠀⠀⢀⢄⢕⢕⢕⣷⣷⢱⢕⢕⢔⢔⢕⣕⣱⣾⣿⣿⢿⣷⣕⣕⡔⢕⣕⡍⢕⢕⣞⣗⡗⢏⢝⠕⠈⠁⠀⠀⠀⠀⠀⠀⠀⢐⢔⢰⠕⠐⠐⠀⠀⠀⠀⠀⠀⢕⢕⢕⢞⢏⢝⣕⣕⢾⡼⢵⢎⢇⢕⢕⢕⡕⢇⢕⢝⢕⢜⢟⢟⡫⣿⣝⢝⣯⣽⢕⢯⣳⢝⢕⢕⢕⢕⢕⢕⢕⢕⢕⢕⢕⢕⢕⢕⢕⢕⢕⢕⢕⢕⣕⢕⢕⢕⢕⣸⣿⣝⢟⢕⢕⢕⢕⢕⢕⢕⢕⢕⢝⢻⣿⢟⢟⢿⢝⢻⣿⣿⣿⣿⣿⣿⣿⣿⣿⣿⣿⣿⣿⣿⣿⣿⣿⣿⣿⣿⣿⣿⣷⣾⣾⣾⣿⠀</a:t>
            </a:r>
            <a:br/>
            <a:r>
              <a:t>⢕⢕⢕⢕⠐⠀⠀⠀⠀⠀⠀⠀⠀⠀⠀⠀⠔⠑⠑⠑⢕⢕⢕⢅⢕⢱⡇⠇⠑⠁⠀⠁⢱⢵⢝⢱⢷⣷⢟⢟⢝⢁⠁⠁⠑⠐⢕⢀⠀⠀⠀⠀⠀⠀⠀⠀⠀⠀⠀⠀⠀⢀⣀⣰⢗⢟⠝⠝⢕⢵⡵⢕⢕⢅⢀⢄⢄⢔⢕⢕⣕⣕⣷⡕⢕⢕⣕⡱⢵⢞⢟⣿⣷⣷⣷⣿⡝⢹⣻⡿⢟⢟⢜⢝⢝⣝⢿⣿⣿⣯⣵⢔⢔⢀⠀⠀⠀⢀⢄⢔⠑⠁⠁⠀⠀⠀⠀⠀⠀⢀⢀⢄⢄⢕⢕⢷⡷⣷⣿⣿⡧⢕⢇⢕⢕⢕⢕⢕⢕⢜⢕⣜⣿⣷⢷⣿⣷⣿⢿⢟⢟⢻⢯⢇⢕⢕⣱⢵⣕⢇⢱⣕⢧⣕⡕⢕⢕⢕⢕⡕⢕⢕⢕⢕⢱⢎⢕⢕⢕⡱⢷⢿⢏⢕⢕⡕⢕⢕⢕⢕⢕⢝⢜⢽⢞⢟⢏⢕⡕⢕⢕⢕⢱⢜⢕⢕⢕⢜⢝⡿⢿⣿⣿⣿⣿⣿⣿⣿⣿⣿⣿⣿⣿⣿⣿⣿⣿⣿⣿⣿⠀</a:t>
            </a:r>
            <a:br/>
            <a:r>
              <a:t>⢕⢕⠕⠁⠀⠀⠀⠀⠀⠀⠀⠀⠀⠀⠀⠀⢄⢔⣵⣵⢵⣕⢱⢵⢗⢟⢕⠀⠀⠀⠄⠁⠁⠑⢕⢕⢕⢕⢇⢕⢕⢜⢕⢴⢇⢀⠀⢕⠔⠀⠑⠔⠔⢄⢄⠄⠀⢄⢠⢤⡴⢾⢿⡗⢇⢧⢕⢔⢄⢕⢕⢕⢕⡕⢕⢕⢗⢇⢞⢣⡝⢝⣝⣝⣻⣿⣿⣟⣿⣷⣵⡿⢟⢟⣿⣿⣷⣿⣿⣷⣾⣟⣿⣿⣿⣿⣻⢿⣟⣿⢏⢕⢝⢱⢕⢕⢕⢕⢁⢀⢄⢄⣱⣵⣵⢷⢗⢇⢕⢞⠝⠝⢝⢕⣵⣕⣕⢜⣿⣿⣿⣕⢕⢕⢕⣕⣕⢱⢵⣷⣧⡼⢟⢟⢻⢇⢕⢱⢵⢕⢕⢕⢕⢕⢱⢷⢕⢕⢕⢕⢕⢕⢗⢕⢵⢧⣵⡝⢕⢕⢕⢕⢕⢕⢕⢕⢕⢕⢕⢕⢕⢕⢕⢕⢕⢕⢕⢕⢕⢕⢕⢕⢕⢕⢕⢕⢝⢕⢕⢕⢕⢕⢕⢕⢕⢜⢕⢕⢝⢝⢕⢜⡟⢿⣏⣟⢿⣿⣿⣿⣿⣿⣿⣿⣿⣿⣿⣿⣿⣿⠀</a:t>
            </a:r>
            <a:br/>
            <a:r>
              <a:t>⢁⢁⠑⠀⠀⠀⠀⠀⠀⠀⠀⠀⠀⠀⠀⠑⢱⢞⢟⠋⠁⠘⢕⢕⢕⢿⢕⠁⠀⠀⢄⢤⢄⢕⢕⢕⢱⢵⢷⢗⢇⢕⢕⢔⢄⠁⠁⠁⠁⠀⠀⠀⠀⠀⠀⠀⢄⢵⢕⢵⢿⢿⢷⣮⢕⢣⢜⢕⢟⢟⢿⢝⡞⢏⢉⠉⠈⠕⢕⢝⢟⢕⢗⣿⣿⣿⣿⣿⣿⣿⣿⡇⡱⢵⢾⣿⣿⡟⢟⢟⢟⢿⣿⣿⣿⣿⣷⣽⢟⢝⢽⢽⢿⡿⢿⢿⢿⢿⢇⢕⢗⢜⡵⢵⢱⢕⠁⠀⠀⠁⢀⢄⢕⢕⣇⡜⢕⢜⢝⣿⣿⣿⣷⣧⣕⣕⣜⣾⣿⣿⣿⣷⣿⣷⣣⣵⣾⡿⡷⢷⢷⣷⣿⣕⢕⢕⢕⢕⢕⢕⢕⢕⢕⢕⢱⢕⢕⢱⢕⢕⢕⢕⢕⢕⢕⢕⢕⢜⢕⢕⢕⢕⢕⢕⢕⢕⢕⢕⢕⢕⢕⢕⢕⢕⢕⢕⢕⢕⢕⢕⢱⣕⣕⣕⢕⢕⢕⢜⢟⢿⣿⣿⢷⣵⣽⣿⣷⣵⣝⢻⣿⣿⣿⣿⣿⣿⣿⣿⣿⣿⠀</a:t>
            </a:r>
            <a:br/>
            <a:r>
              <a:t>⢕⢇⢇⢔⢔⢔⢔⣔⣔⡄⣄⣄⣕⡰⢕⢕⢄⢄⢄⢄⢀⢀⢈⢉⢕⢕⢕⢄⢄⢕⢜⢕⢕⢕⢕⢕⢕⢕⢓⢕⢕⠕⠕⠑⠐⠀⠀⠀⠀⠀⠀⠀⠀⠀⠀⠀⠀⢕⣵⢵⢵⢕⣕⢜⢏⢜⢕⢪⠏⢝⢗⢇⢗⢕⢕⢔⡔⢔⡔⢱⢧⢱⢕⣸⣿⣿⣿⣿⣿⣷⣿⣕⣕⣕⣕⣵⡿⣿⣟⢕⢕⢝⡝⢝⢟⢿⣿⢷⢕⢕⢕⠑⢕⢕⣕⡕⢕⢣⢕⢕⢱⣷⢿⢿⣷⣷⢷⢴⢕⢕⣱⣕⣜⣝⣝⢝⢝⢝⣟⣺⣿⣿⣿⣿⣯⣝⢻⣿⣿⣿⡟⢿⢿⢿⢿⢿⢿⢕⢜⢝⢇⢵⣝⡏⢇⢕⢕⢕⢕⢕⢕⡕⢕⣵⣕⣕⡕⢕⢕⢕⢕⢕⣕⢕⣵⡾⢗⢇⢕⢕⢕⢕⢱⢕⢇⢜⢗⢕⢕⢕⢕⢕⢕⢕⢕⢕⢕⢕⢕⢕⢕⢕⢕⢕⢝⢟⡧⣵⢕⢝⣿⣿⣷⣾⣷⣕⡕⢕⢝⢗⣿⣿⣿⣿⣿⣿⣿⣿⣿⣿⠀</a:t>
            </a:r>
            <a:br/>
            <a:r>
              <a:t>⢕⢕⢕⢕⢁⢁⠑⠑⠑⠑⠑⠝⠝⢟⢟⢟⢿⢺⣞⣗⣗⣗⣷⡷⢵⡗⢕⢜⣜⡵⢕⢕⢕⠕⢄⢀⠀⠁⠀⠀⠀⠀⠀⠀⠀⠀⢀⢀⣠⣴⢴⢤⢤⢤⢴⢴⢵⡾⢽⢗⢎⢕⢱⡕⢕⢕⢕⢕⢔⢔⠕⢑⢕⢕⢗⢕⢕⢕⢕⢕⢕⡱⢧⢜⢇⢵⢵⢗⢺⢟⣿⣿⣿⣿⣿⣿⣿⣿⣷⣿⣿⣿⢇⢸⢕⣜⢟⢕⢕⣱⣵⣕⣱⡿⢟⢟⢕⢕⢕⢇⢜⢕⢝⢕⢕⢝⢝⢕⢁⠑⠕⢝⢕⢕⢕⢜⢳⡵⢿⣿⣿⣿⣿⣿⣿⣿⣿⣯⡿⡿⡝⢕⢕⢕⢕⢕⢕⢕⢕⢕⢕⢕⢜⢝⢱⣵⡧⢕⣕⣕⣕⣿⣿⢕⢕⢕⢕⢕⢕⢕⢜⢝⢝⢝⢜⢕⢗⢕⢕⢕⢕⢕⢕⢕⢕⢕⢕⢕⢕⢕⢕⢕⢗⢗⢇⢕⢕⢕⢕⢕⢕⢕⢕⢕⢕⢕⢕⢕⢕⢕⢝⢿⣿⣿⣿⣿⡷⢷⢇⢕⢕⢝⢝⢝⢝⢟⢟⢟⢿⣿⠀</a:t>
            </a:r>
            <a:br/>
            <a:r>
              <a:t>⢕⢕⢕⢕⢕⢕⢄⢄⢔⢕⢵⢔⢄⠀⠀⠀⠁⢑⢕⢹⢽⢟⢕⢱⣟⢟⣻⣿⣿⡗⢕⢕⠄⠀⠀⠀⠀⠀⠀⠀⠀⠀⢀⢄⣰⣶⡿⢟⢝⢱⢕⢕⢕⢕⠇⢵⢜⢕⢕⢕⢵⢧⣼⣕⣵⢿⢗⢱⢕⢕⢕⢕⡇⢕⢕⣕⢕⢕⢗⢕⢕⢕⢕⣕⣕⣕⡎⢕⢧⣵⣿⣿⣿⣿⣿⣽⣿⣿⣿⢿⢿⣿⣿⣝⣳⣷⣿⢟⢝⢿⢏⢹⢿⢝⢝⢕⠕⠁⠁⠀⢄⢄⢱⢵⢵⢵⢵⣵⣧⣕⡕⢕⢕⢕⢱⢕⢕⢝⣿⣿⣿⣿⣿⡏⢝⢝⢝⢝⢝⢝⢜⢕⢕⢕⢝⢕⢕⣕⣕⢕⢕⢕⢕⢕⢕⢻⢗⣧⣕⣜⢜⢟⢻⢷⢕⣷⢕⢕⢕⢕⢕⢕⢕⢕⢕⢕⢕⢕⢕⢕⢕⢕⢕⢕⢕⢕⢕⢕⢕⢕⢕⢕⢕⢕⢕⢕⢕⢕⢕⢕⢕⢕⢕⢕⢕⢕⢕⢕⢕⢕⢕⢜⢟⢟⢇⢕⢕⢕⢜⢕⢕⢟⢷⢇⡳⢵⢕⢕⣵⣿⠀</a:t>
            </a:r>
            <a:br/>
            <a:r>
              <a:t>⢕⢕⠁⠁⠁⠁⠁⠑⢕⢕⢕⢕⢑⣕⡃⢱⣵⣵⢵⢵⢗⡗⢺⢿⢽⣿⡿⢟⢺⢏⢕⢕⢔⢁⠀⠀⠀⠀⢀⢄⢄⣰⣵⣿⣿⣿⡧⢵⢕⢵⢱⢕⢕⢄⢔⢕⢇⢷⣿⢕⢕⢵⢜⢝⢹⣿⡿⢷⡷⢷⣗⢕⢳⢵⡼⣷⣵⣵⣽⣷⣾⣵⢕⣗⣫⣵⣵⣵⣿⣿⣿⣿⣿⣿⣿⣿⣿⣷⣿⣵⣿⣿⣇⣕⡿⢻⢏⢕⢕⡕⣕⣵⢵⣵⣵⣕⣔⣄⣔⣔⣵⣵⣵⣼⡟⢟⣟⡟⢿⣿⣿⣏⡕⢕⢕⢕⡕⢕⣽⣿⣿⣿⣿⢧⡵⢕⢕⢕⢕⢕⢕⢕⢕⢕⢕⢕⢕⢜⢇⢝⢕⢵⢕⢕⢕⢟⣕⡱⣿⣿⣷⣟⣷⢕⢕⢕⢕⢕⢕⢕⢕⢕⢕⢕⢕⢕⢕⢕⢕⢕⢕⢕⢕⢕⢕⢕⢕⢕⢕⢕⢕⢕⢕⢕⢕⢕⢕⢕⢕⢕⢕⢕⢕⢕⢕⢕⢕⢕⢕⢕⣷⣷⣗⢕⢕⢕⢕⢜⢷⣵⣵⡕⢇⢕⢕⢗⢕⢸⣿⣿⠀</a:t>
            </a:r>
            <a:br/>
            <a:r>
              <a:t>⠕⠑⠄⢔⢔⢄⢄⢀⢄⢱⢕⢼⢾⣞⣕⡕⢕⢜⢕⣼⣕⣕⣕⢵⢟⢏⢷⡕⢕⢕⢕⢕⢕⢕⢕⢔⢣⡾⢗⢻⢝⢻⣏⣽⡕⢕⢇⢱⢵⢵⣕⢕⢕⢕⢕⢕⢗⣕⣻⣷⡞⢝⢟⢗⢮⢕⢕⣸⣕⣝⣝⣽⣵⣵⣹⣮⣿⣿⣿⣿⣾⣷⣼⣿⣿⣿⣿⣿⣿⣿⣿⣿⣿⣿⣿⣿⣟⣝⣵⢽⡿⢕⢝⢝⢕⢕⢕⢕⢕⢕⢕⢕⢕⢕⣕⡕⢕⢗⢧⢟⣿⣧⣕⣵⢵⣼⡝⢱⣾⣿⣿⣿⣿⣿⣿⣿⡿⢿⢷⣿⣿⡟⡏⢕⢕⢕⢕⢕⢕⢕⢕⢕⢕⢕⢕⢕⢕⢕⢕⢕⢕⢕⢕⢺⣷⡮⢟⢗⢷⢧⡕⢕⢟⡕⢕⢕⢕⢕⢕⢕⢕⢕⢕⢕⢕⢕⢕⢕⢕⢕⢕⢕⢕⢕⢕⢕⢕⢕⢕⢕⢕⢕⢕⣕⣱⣵⡕⢕⢕⢕⢕⢕⢕⢕⢕⢕⢝⢕⢕⢸⣿⣿⣿⣵⣵⣵⣧⣵⣼⣕⡝⢕⢕⢕⢕⢕⢕⢝⡻⢿⠀</a:t>
            </a:r>
            <a:br/>
            <a:r>
              <a:t>⢔⢄⢄⢑⢞⢗⢟⠗⢗⢗⢇⢝⠟⠕⢜⢕⢝⢕⢿⢿⣿⣿⣿⣿⢿⢷⢎⢜⣷⢇⣸⡵⢗⣱⣕⢝⢕⢕⢕⢕⢕⢻⡎⢝⢝⢝⢕⣱⣵⣕⣼⣗⢕⢕⢝⣻⢿⢿⡿⡏⢕⢕⢇⢕⢕⢕⢕⢱⡟⢕⣼⣿⣯⣽⣿⣿⢿⣿⣿⣿⣿⣿⣇⣕⣵⣾⣿⣿⣿⣿⣿⣿⣿⣿⡿⣿⢿⢗⢏⢝⢕⢕⢕⢕⢕⢕⢕⢕⢕⣕⢕⢜⢕⢜⢕⢕⢕⢕⢕⢕⢕⢕⢕⢕⢱⢕⢕⢟⣗⣿⣿⣿⣿⣿⡿⣿⡵⢕⢕⣸⣿⣿⣿⣿⣷⣧⣕⣕⡕⢕⢕⢕⢕⢕⢕⢕⢕⢕⡕⢕⣵⣕⣕⣱⣿⢿⣵⣧⣕⢕⢳⣕⣮⢕⢕⢕⢕⢕⢕⢕⢕⢕⢕⢕⢕⢕⢕⢕⢕⢕⢕⢕⢕⢕⢕⢕⢕⢕⢕⢕⢕⢕⢕⡕⢝⢝⢝⢕⢕⢕⢕⢕⢕⢕⢕⢕⢕⢕⢕⢕⢕⢕⢜⢝⢝⢕⢕⢕⢜⢝⢝⢝⢇⢕⢵⢕⣕⢵⣕⣕⠀</a:t>
            </a:r>
            <a:br/>
            <a:r>
              <a:t>⣿⣟⡕⣵⢵⢕⢱⣵⣕⣕⣕⣔⣰⣄⣕⣱⣕⣱⣕⣗⢇⢕⢜⢟⣕⣵⡵⢜⣗⡿⣿⣧⣷⣿⢏⢕⢕⢕⢕⢕⢕⣾⣿⡧⣧⢕⢟⢝⢕⢻⢟⢇⢕⣱⡟⢕⢜⣇⣵⣵⣵⡕⢱⢕⢕⢕⢕⢕⢕⣼⢿⣿⢟⣿⣿⣿⣿⣷⣿⣿⣿⣿⣿⣿⣿⣿⣿⣿⣿⣿⣿⣿⣿⣿⢕⢕⢕⢕⢕⢕⢕⢕⢕⢕⢕⢕⣱⣕⣹⣿⣷⡼⢗⢗⢇⢕⢕⢕⢕⢕⢕⢕⢕⢕⢕⢕⢝⢇⢜⢝⢹⢿⢿⢟⢝⣻⡧⢕⢕⢸⣿⣿⣿⣿⣿⣿⣿⣿⣿⣿⣵⣕⣕⣕⣕⣵⣷⣞⣣⣧⣷⣷⣷⣷⣷⣷⣿⡗⢏⢕⢜⢟⣿⡷⢕⣕⢕⢕⢕⢕⢕⢕⢕⢕⢕⢕⢕⢕⢕⢕⢕⢕⢕⢕⢕⢕⢕⢕⢕⢕⢕⢕⢿⢕⢕⢕⢕⢕⢕⢕⢕⢕⢕⢕⢕⢕⢕⢕⢕⢕⢕⢕⢕⢕⢕⢕⢕⢕⢕⢕⢕⢕⢕⢕⣕⣵⣼⣿⣾⣿⠀</a:t>
            </a:r>
            <a:br/>
            <a:r>
              <a:t>⠙⠙⠝⠕⢗⢳⢿⣿⣿⣿⣿⣿⣞⣟⣟⣝⣝⣝⣝⣽⣷⣷⣾⣽⣯⣽⣽⣿⣿⢮⢟⢟⢝⢕⢕⢕⢕⢕⢕⢕⢜⣿⣧⣕⢏⢕⢕⢕⢕⡇⢕⢕⢕⣿⢕⢕⣵⣼⣿⣿⣿⣧⣼⣧⣕⢕⢕⢕⡕⢝⢻⣷⡜⢻⣟⣿⣿⢟⢿⣿⣿⣿⣿⣿⣿⣿⣿⣿⡟⢟⣿⡏⣽⢕⢕⢕⢕⡕⢕⣷⣷⣵⣕⣱⣾⢿⢟⢟⢏⢕⢕⢕⢕⢕⢕⢕⢕⢕⢕⢕⢕⢕⢕⢕⢕⢕⢕⢕⢕⢧⡕⢱⣿⣿⣿⣿⣧⣵⣵⣼⣿⣿⣿⣿⣿⣿⣿⣿⣿⣿⣿⣿⣿⢿⢏⢝⢝⢕⣱⣿⣿⣿⣿⣿⣿⢵⢝⢕⢕⢕⢎⢏⢱⢕⢕⢕⢕⢕⢕⢕⣕⡕⢕⢕⢕⢕⢕⢕⢕⢕⢕⢕⢕⢕⢕⢕⢕⢕⢕⢕⢕⢕⢕⢕⢕⢕⢕⢕⢕⢕⢕⢕⢕⢕⢕⢕⢕⢕⢕⢕⢕⢕⢕⢕⢕⢕⢕⢕⢕⢕⢕⢕⢕⢕⢜⣿⣿⣿⣿⣿⠀</a:t>
            </a:r>
            <a:br/>
            <a:r>
              <a:t>⢄⢄⢄⢄⢄⣀⡁⢁⢅⡕⣜⢝⢝⢝⢟⢟⢻⣿⣿⣿⣿⣿⣿⣿⣿⡿⢇⣕⢕⢕⢱⢕⢕⢕⢕⢕⢱⢗⢇⢕⢕⢹⣿⢟⢕⢕⢕⢣⢕⢕⣕⢕⣸⣿⣇⣵⣿⣿⢿⢿⣿⣷⡿⢿⢿⢕⢕⣕⣷⢕⢳⢟⢻⣿⣿⢜⢝⡧⡷⢺⣿⣿⣿⣿⣿⣿⣿⣿⣗⣞⢇⢕⣕⢇⢕⣕⣾⣿⢾⡿⢿⢿⢗⢝⢕⢕⢕⢕⢕⢕⢕⢕⢕⢕⢕⢕⢕⢕⢕⢕⢕⢕⢕⢕⢕⢕⢕⢕⢕⢕⢕⢿⣿⣿⣿⣿⣿⣿⣿⣿⣿⣿⣿⣿⣿⣿⣿⣿⣿⣿⣿⣿⣵⣵⣵⣵⣷⣾⣿⣿⣿⣟⡟⣝⢝⢕⢕⢕⢕⢕⢕⢕⢕⡕⢸⢽⢼⢏⡕⢜⣕⣜⣹⣵⣕⣕⢕⢱⢵⡿⣷⣵⣕⢕⢕⢕⢕⢕⢕⢕⢕⢕⢕⢕⢕⢕⢕⢕⢕⢕⢕⢕⢕⢕⢕⢕⢕⢕⢕⢕⢕⢕⢕⢕⢕⢕⢱⣾⣾⢕⢕⢕⢕⣵⣷⣿⣿⣿⣿⣿⠀</a:t>
            </a:r>
            <a:br/>
            <a:r>
              <a:t>⠓⠛⠛⠛⠛⠛⠓⠃⠓⠓⠓⠃⠑⠑⠑⠓⠓⠑⠓⠛⠛⠛⠛⠛⠛⠃⠑⠑⠘⠑⠑⠑⠃⠑⠑⠓⠃⠑⠑⠑⠑⠃⠛⠓⠑⠑⠓⠘⠑⠑⠘⠘⠛⠙⠛⠛⠛⠙⠑⠑⠃⠛⠛⠑⠑⠑⠚⠛⠑⠑⠑⠑⠛⠛⠛⠛⠛⠓⠓⠛⠛⠛⠛⠛⠛⠛⠑⠑⠓⠓⠓⠚⠛⠛⠛⠛⠋⠑⠑⠑⠑⠑⠑⠑⠑⠑⠑⠑⠑⠑⠑⠑⠑⠑⠑⠑⠑⠑⠑⠑⠑⠑⠑⠑⠑⠑⠑⠑⠑⠑⠑⠘⠛⠛⠛⠛⠛⠛⠛⠛⠛⠛⠛⠛⠛⠛⠛⠛⠛⠛⠛⠛⠛⠛⠛⠛⠛⠛⠛⠛⠛⠛⠓⠓⠚⠑⠑⠑⠑⠑⠑⠓⠓⠛⠃⠑⠑⠑⠙⠙⠑⠑⠑⠘⠙⠑⠑⠑⠑⠑⠘⠙⠛⠑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⡿⡿⢿⢷⣧⡕⢕⢕⢕⢕⢕⢕⢕⢕⢕⢜⢝⡝⢕⢕⢕⢕⢕⢕⢕⢕⢞⣿⣿⣿⣿⣹⢟⢣⢕⡇⢕⢕⢕⢕⢕⢕⢕⢕⡝⢏⢝⢝⢝⢝⢟⢻⣿⣾⣿⢵⢯⢽⣟⣿⣷⣵⣕⣕⣕⣕⣕⣵⣕⣕⣕⣼⣷⣿⣟⣹⣱⣿⣽⣿⡿⢿⢿⢟⢏⢵⢕⡏⢝⡿⢿⢟⢻⣿⣿⡟⡻⢯⢹⢕⢕⢕⢜⢕⢕⢕⢕⢕⢕⣝⢕⢕⢜⢝⢟⢼⣿⣿⣿⣿⣏⣕⡱⢕⢕⢕⢱⢼⢧⢕⢕⢕⢕⢿⣷⣾⣯⡕⢕⢕⣕⣕⣼⡷⢷⡾⢟⣇⢕⡝⢟⢕⢕⢝⢇⢕⢕⢕⢕⢕⢕⢕⢕⢕⢕⢜⢝⢕⢕⢕⢕⢕⢕⢣⣕⢕⢕⢕⢕⢜⢟⢝⢻⢷⣷⣕⡕⢕⢕⢕⢕⢕⢕⢕⢕⢕⢕⢕⢕⢕⢕⢕⢕⢕⢕⢕⢕⢕⢕⢕⢕⢕⢕⢕⢕⢕⢕⢕⢕⢕⢕⢕⢕⢕⢕⢕⢕⠀</a:t>
            </a:r>
            <a:br/>
            <a:r>
              <a:t>⣿⣿⣿⣿⣿⣿⣿⡿⢟⢟⢏⢝⢕⢕⢕⢕⢕⢕⢜⢕⢕⢱⣎⢕⡇⢵⢕⢕⢜⡕⢜⢝⢗⢷⢇⢱⢱⢕⢕⢕⢕⢝⢕⢕⢕⢵⢵⢕⢝⢕⢗⢷⣷⣧⣷⢞⣟⡏⢝⢟⢗⢷⣷⢷⢷⢽⣵⣿⣧⣷⣵⣿⣿⣿⣿⣿⣿⣿⣿⣿⣽⣷⣽⡹⢹⣽⣿⣟⣿⣿⣿⣟⣹⣽⢧⢵⡵⢕⣕⣱⢕⣟⢇⣷⢗⢇⡕⢜⢿⢺⢽⡕⢕⢕⢕⢕⢕⢕⢕⢜⢝⢕⢕⢇⢕⣕⣷⣵⣟⢿⢿⢗⣕⢱⣽⡝⢇⢕⢕⢜⣕⣵⣹⣽⣕⣵⣷⡷⢕⢻⣜⡝⢟⢣⡕⢕⢕⢕⢕⢕⢕⢕⡕⢕⢕⡕⢕⡵⢕⢹⢵⡇⢕⠑⠁⠕⢕⠕⠕⢕⢕⢕⡕⢵⡷⢷⢗⢵⢕⢕⢕⢕⢕⢕⢕⢕⢞⢿⣿⣿⣾⣧⢕⣕⢕⢗⢗⢇⢳⣧⣵⡕⢕⢕⡕⢕⢕⢕⢕⢕⢕⢕⢕⢕⢕⢕⢕⢕⢕⢕⢕⢕⢕⢕⢕⢕⢕⢕⢕⢕⠀</a:t>
            </a:r>
            <a:br/>
            <a:r>
              <a:t>⣿⣿⣿⣿⣿⣿⡏⢕⢕⢕⢕⢕⢕⢕⢕⢕⢕⢕⢕⢕⢕⢕⢕⢜⢕⢕⢕⢕⢕⢕⢕⢵⢕⢕⢕⢱⢕⢕⢕⢕⢕⢵⢽⢝⢿⢳⢇⢕⢜⢕⢕⢕⢕⢟⣫⣟⣞⣗⣿⢕⣕⣱⣼⣿⣿⣿⣿⣿⣿⣿⣿⣿⣿⣿⡟⢿⣻⢿⡿⢿⢿⢝⢕⢜⢿⢿⡿⢼⣿⣿⢿⢟⢟⢇⣜⣕⣕⣿⣿⣿⣯⣿⣿⣸⣕⢧⢕⢕⢕⢱⢇⣝⢕⢕⢕⢕⢷⢕⢕⢕⢕⢕⢕⣹⣿⣾⣿⣿⣝⣕⢵⣧⣾⣷⣇⡕⢳⢵⢕⢗⣕⣕⣕⢕⢸⢾⣽⣷⡷⢵⢽⣿⣿⣾⣿⣿⣾⣯⣵⣕⡗⢝⢕⢕⢕⢕⡕⢕⢱⢵⢟⠕⠁⠀⠀⠀⠀⢄⢔⢕⣵⡟⣹⡷⢗⢝⢇⢇⢕⠕⢕⢕⢕⢵⢕⢕⢕⢕⣿⣧⣱⣕⢕⢕⡕⢕⢕⡕⢇⢕⢝⢟⢻⢿⢧⢵⢱⢵⣕⣵⣕⣕⢕⣱⣵⣵⣵⣵⣕⡇⢕⢕⣕⢕⣕⣕⣕⣕⣕⢵⠀</a:t>
            </a:r>
            <a:br/>
            <a:r>
              <a:t>⣿⣿⣿⡟⢏⢕⢕⢕⢕⢕⢕⢕⢕⢕⢕⢕⢕⢕⢕⢕⢕⢕⢕⢕⢕⢕⢕⢕⢕⢕⢕⢕⢕⢕⢕⢕⢕⢗⢇⢕⢕⢕⢕⢕⢕⢕⢕⢕⢕⠕⠕⢕⢕⢕⢕⢜⣝⡝⢕⢗⢟⢿⣯⣽⣽⣿⣿⢿⢿⣽⣽⣽⣵⣕⣕⣵⣗⣟⣇⢵⢵⢱⢕⢕⣕⣷⡜⢱⢵⣿⣿⣿⣿⣿⡿⢻⣿⣿⣿⣿⡿⢿⢟⢝⢕⠕⠕⠑⢕⢕⢏⢕⢻⡿⣿⣧⣕⢜⢝⣕⢕⣇⢜⢗⢕⢕⢜⢸⣵⡵⢕⢝⢗⢽⢟⢕⢷⢵⣝⣝⢏⢝⢝⢟⢕⢕⢳⢿⣝⣕⢝⢟⢿⢿⣻⣷⢝⣱⣵⣿⡇⢕⢕⢕⢗⢱⡵⢕⢕⢕⢕⢄⢐⢔⠔⠕⢕⢕⢕⢝⢝⢜⢝⢕⢕⢕⢕⢕⢕⢔⢕⢕⣼⡟⣕⡱⢵⢕⣵⢷⡝⢕⢸⣕⢕⢕⢕⢕⢕⢕⢕⢟⣻⣿⣵⣵⣕⢕⢕⣕⣱⣷⣷⣷⣗⢞⢟⢕⣕⢕⢕⢕⢕⢕⢕⢕⢕⢕⢕⢕⠀</a:t>
            </a:r>
            <a:br/>
            <a:r>
              <a:t>⣼⣿⣏⢕⢕⢕⢕⢕⢕⢕⢕⢕⢕⢕⢕⢕⢕⢕⢕⢕⢕⢕⢕⠕⢕⢕⢕⢕⢕⢕⢕⢕⢕⢕⢕⢕⢕⢕⢕⠑⠁⠁⠑⢁⢀⢀⢕⢕⠁⠀⢕⢕⢕⢕⢕⢕⢕⢕⢝⢕⢕⢕⢕⢜⢝⢕⢕⢕⢕⢜⢝⢝⢝⢝⢝⡝⢏⢝⢿⡯⢽⣿⣿⢝⢝⢝⢝⢕⢕⢕⢯⢞⢻⣧⢕⢕⣕⢹⡇⠑⠕⢕⠕⠑⠀⠀⠀⠀⠀⠜⠝⠝⠕⠝⢏⢝⢟⢻⣏⢕⢕⢝⣝⢝⢇⢕⢕⢕⢱⢵⣵⡕⢕⢕⢣⢵⢕⢕⢝⢕⢕⢕⢕⢕⢕⢕⢕⢕⢕⢕⢕⢕⣕⣵⣕⣜⢇⢜⢕⢝⢝⣵⢕⢕⢕⣜⡝⢕⢕⢑⠁⢕⢔⢄⢄⢕⢕⢕⢕⣕⣱⢕⢱⢕⢕⢕⢕⢱⣵⣱⢵⢕⢕⡕⢕⢕⢕⢕⢕⢕⢕⢣⢕⢕⢕⢕⢕⢕⢕⢕⢕⢜⢝⢝⢕⢕⢕⢕⢕⢼⢿⢻⢿⢾⣵⢷⢺⢟⢟⢿⢏⢕⢕⢕⢕⢕⢕⢱⢗⢕⠀</a:t>
            </a:r>
            <a:br/>
            <a:r>
              <a:t>⣿⣿⡯⢕⢜⢕⢕⢕⢕⢕⢕⢕⢕⢕⠑⢕⢕⠕⠕⢑⢕⢕⠔⠐⠁⢕⢕⢕⠀⢔⢕⢕⢑⠑⠑⠁⠁⢀⢀⢄⠄⠀⠀⠑⠁⠀⠀⠀⠀⠀⠀⠁⠑⠑⠑⠑⠑⠕⠕⠕⢕⢕⢕⢕⢕⢕⢕⢕⢕⢕⢕⢕⢕⢕⢝⣱⢕⢵⢗⢗⢗⢗⢕⢕⢕⢕⢕⢕⢕⢕⢕⢕⢕⢗⢇⢕⢕⢕⠁⠀⠑⠑⠀⠀⠀⠀⠀⠀⠀⠀⠀⠀⠀⠀⠀⠁⠜⢕⢞⢕⢕⢕⢜⢇⢕⢕⢕⢜⢧⡕⢜⢟⢕⢜⢝⢕⢕⢕⢕⢕⢕⢕⢕⢕⢕⢕⢕⢕⢕⢕⢇⢕⢕⢕⢕⢕⢕⢕⢕⢕⢜⢕⢕⢕⣸⡿⢏⢝⢕⢕⢔⢁⠑⢅⢕⢕⢕⣕⢜⢕⢕⣕⢕⢕⢕⢕⢕⢕⢕⢕⢜⢝⢟⢱⢵⢵⢧⡕⢕⢄⢀⠕⢅⠀⠁⠕⢕⢕⢕⢕⣵⡕⢕⢕⢕⢕⢕⢕⢕⢕⢕⢕⢕⢕⢝⢕⢕⢱⢕⡕⢕⢱⢕⢕⢕⡵⢇⢕⢜⢏⠀</a:t>
            </a:r>
            <a:br/>
            <a:r>
              <a:t>⢯⡾⢿⣷⣧⢕⢕⢕⢕⢕⢕⢁⢕⢕⠄⢄⢕⢐⢄⢔⢕⢕⢔⢔⢔⢕⢁⢕⠄⠑⠕⠁⢁⢄⠔⢔⢕⠕⠑⠀⠁⠁⠀⠀⠀⠀⠀⠀⠀⠀⠀⠀⠀⠀⠀⠀⠀⠀⠀⠀⠀⠀⠀⠁⠁⠑⠑⠑⠑⠑⠕⠕⠕⠕⠕⠕⠕⠕⢕⢕⢕⢞⣷⣇⣱⣵⣵⣵⣕⣵⢇⢕⢕⢕⢕⢕⢕⢕⢀⠀⠀⠀⠀⠀⠀⠀⠀⠀⠀⠀⠀⠀⠀⠀⠀⠀⠀⠀⠁⠁⠀⠁⠑⠑⢑⢕⢕⠕⠑⠑⠑⠕⠑⠑⠁⠁⠀⠁⠀⠁⠑⠑⠑⠑⠑⠕⢕⢕⢕⢕⢕⢕⢜⢕⢕⢕⢕⢕⢕⢕⢕⢕⢕⢜⢟⢕⢕⢕⢕⢕⢕⢕⠕⠕⢕⢕⠟⠏⠜⠑⠑⠁⠑⠑⠕⠕⠑⠑⢕⢕⠑⠕⢕⢕⢕⢕⢕⢕⢕⡕⢕⢕⢄⠀⠀⠀⠑⢕⢕⢕⢕⢕⢕⢕⢕⣵⡵⢕⢕⢕⢕⣵⣵⢕⢕⢕⢕⢕⢕⢕⢕⢕⢕⢕⢕⢕⢕⢕⢱⣵⠀</a:t>
            </a:r>
            <a:br/>
            <a:r>
              <a:t>⢕⢕⢕⢕⢕⢵⢕⢕⢕⢕⢕⢕⢑⠀⠀⠔⠕⠑⠑⢕⢕⢕⢕⢕⠑⠑⠑⠁⠀⢀⢄⢔⢔⠑⠑⠑⠁⠀⠀⠀⠀⠀⠀⠀⠀⠀⠀⠀⠀⠀⠀⠀⠀⠀⠀⠀⢀⢀⢀⢀⠀⢀⢀⢀⠀⠀⠀⠀⠀⠀⠀⠀⠀⠀⠀⠀⠀⠀⠁⠑⠝⢝⢝⢻⢿⣿⣿⣝⢏⢕⢕⠑⠕⠕⢕⢕⢕⢕⢕⢕⢔⢔⢕⢑⢀⠀⠀⠀⢀⠀⢔⠀⢄⠀⢀⢀⠀⠀⠀⠀⠀⠀⠀⠀⠑⠑⠑⠀⠀⠀⠄⠀⠀⠀⠀⠀⠀⠀⠀⠀⠀⠀⠀⠀⠀⠀⢕⢕⢕⢕⢕⢕⢕⢜⢕⢕⢕⢕⢕⢕⠕⢕⢕⢕⢕⢕⢕⢕⢕⢕⢕⢕⢕⢕⢕⢄⢄⢄⢔⢄⢄⢀⢀⢄⢕⢔⢔⢔⠕⠁⠀⠀⢔⢕⠑⠑⠕⢕⢕⢕⢕⢕⢕⢔⠔⠀⠀⠀⢕⢕⢣⣕⢱⢵⣕⢱⣕⣕⢕⣕⣱⣵⣷⣇⣵⣵⡕⢕⢕⢕⢕⢕⢕⢕⢕⢕⢕⢕⢕⢕⠀</a:t>
            </a:r>
            <a:br/>
            <a:r>
              <a:t>⢜⢧⡕⢕⠑⠁⢅⠅⢅⢕⢕⢕⢕⠀⠀⠀⢄⠔⠔⠑⠑⢄⠄⢄⢕⢄⠀⠀⠀⠁⠁⠁⠀⠀⠀⠀⠀⠀⠀⠀⠀⠀⠀⠀⠀⠀⠀⠀⠀⠀⢀⢄⢄⢄⢄⢅⢅⠅⠅⠕⠑⠕⠕⠅⠄⠀⠀⠀⠀⠀⠀⠀⠀⠀⠀⠀⠀⠀⠀⠀⠀⠀⠁⢁⢕⢕⢕⢕⠑⠁⠁⠀⠀⠀⠁⠑⠑⠑⠑⠑⠕⢕⠕⢕⢕⢕⢔⢔⢕⢕⢕⢔⠀⢕⢕⢕⢄⠀⠀⠀⠀⠀⠀⠀⠀⠀⠀⠀⠀⠀⠀⠀⠀⠀⠀⠀⠀⠀⠀⠀⠀⠀⠀⠀⢄⢕⢑⠁⢕⢕⠑⠑⠑⠑⠑⠑⠁⠁⠁⠁⠁⠑⠕⠕⢕⢕⢕⢕⢕⢕⢕⠗⢇⢕⢕⢕⢕⢕⢕⢕⢕⢕⠕⠕⠕⠕⢕⠕⠀⠀⠀⠀⠀⠁⠀⠀⠀⠀⠁⠑⠁⠀⠀⠀⠀⢀⢀⢄⢕⢕⢕⢕⢕⢕⢜⢟⢻⣿⣿⡿⢿⣿⣿⣿⣿⡟⢕⢕⠕⠑⠕⠕⢕⢕⢕⢕⢕⢕⢕⢕⠀</a:t>
            </a:r>
            <a:br/>
            <a:r>
              <a:t>⠑⢕⢕⢕⢄⢕⠕⠕⠁⠁⠀⠑⠑⠀⠕⠕⠁⠀⠀⠀⢄⢕⢅⠑⢕⢕⢀⠀⠀⠀⠀⠀⠀⠀⠀⠀⠀⢀⢀⢄⠄⠐⠐⠀⠀⠀⠀⠀⠀⠀⠀⠀⠁⠁⢕⠕⠔⠀⠀⠀⠀⠀⠀⠀⠀⠀⠀⠀⠀⠀⠀⠀⠀⠀⠀⠀⠀⠀⠀⠀⠀⠀⠀⠀⠀⠀⠀⠁⠁⠁⠁⠁⠀⠀⠀⠀⠀⠀⠀⠀⠄⠀⠀⠁⠁⠕⠕⢕⢕⢕⢕⢕⢕⢕⢕⢕⢕⢔⢔⢄⠀⠀⠀⠀⠀⠀⠀⠀⠀⢀⠀⠀⠀⠀⠀⠀⠀⠀⠀⠀⠀⠀⠀⠀⠀⠀⢅⢔⠐⠑⠀⢀⢀⠀⠀⠀⠀⠀⠀⠀⠀⠀⠀⠀⠀⠁⢕⢕⠐⠀⠄⢀⢀⠀⠀⠁⠑⠕⠐⠔⢕⢔⠄⠄⠀⠀⢅⢅⠀⠀⠀⠀⠀⠀⠀⠀⠀⠀⠀⠀⠀⠑⢕⢕⢕⢕⢕⢕⢕⢅⢅⢔⢕⢕⢕⢕⢕⢏⢜⢟⢿⢟⢿⢿⣿⢕⢕⠀⠀⠀⢀⠀⠁⠑⢕⢕⢕⢕⢕⢕⠀</a:t>
            </a:r>
            <a:br/>
            <a:r>
              <a:t>⠀⠁⠁⠀⠀⠀⠀⠀⠀⠀⠀⠀⠀⠀⠀⠀⠀⠀⢀⢀⢁⢕⢔⠀⠀⠁⢕⠀⠀⠀⠀⠀⠀⠀⠀⠀⢔⠕⠁⠀⠀⠀⠀⠀⠀⠀⢄⠄⢔⢔⢄⢄⢔⢔⢕⢕⢔⠀⢀⠀⠀⠀⠀⠀⠀⠀⠀⠀⠀⠀⠀⠀⠀⠀⠀⠀⠀⠀⠀⠀⠀⠀⠀⠀⠀⠀⠀⠀⠀⠀⠀⠀⠀⠀⠀⠀⠀⠀⠀⠀⠀⠀⠀⠀⠀⠀⠀⠀⠑⠑⠑⠑⠑⠐⠁⢑⠑⢕⢕⢕⢕⠔⠔⠄⢀⢀⠀⠀⠀⠁⠑⢄⢀⠀⠀⠀⠄⢀⠀⠀⠀⠀⠀⠀⠀⠀⠁⠀⠁⠀⠐⠀⠁⠀⠀⠄⠀⠀⠀⠀⠀⠀⠀⠀⠀⠀⠀⠑⠀⠀⠀⠁⠁⠁⠀⠀⠀⠀⠀⠀⠁⢅⢀⢁⢄⢔⢔⢁⢔⢄⢔⢕⢀⢁⠀⠀⠀⠀⠀⠀⠀⢀⢕⢕⢕⢕⢕⢕⢕⢕⢕⢕⠑⠕⢀⠁⠕⢕⢕⢇⢕⢕⢕⢕⢜⠑⢔⢐⢀⢑⢕⢕⢕⢔⢕⢕⢕⢕⢅⢕⠀</a:t>
            </a:r>
            <a:br/>
            <a:r>
              <a:t>⢕⠀⠁⠁⢀⢀⠀⠀⠀⠀⠀⠀⠀⠀⠄⠀⠀⠀⠑⠔⠁⠁⠑⠀⢄⢄⢕⠀⠀⠀⠀⠀⠀⠀⠀⢀⠑⠀⠀⠀⠀⠀⠀⠀⠀⢀⢕⢑⢕⢕⢕⠕⠕⠑⠑⠁⠀⠀⠀⠀⠀⠀⠐⠄⢄⢀⠀⠀⠀⠀⠀⠀⠀⠀⠀⠀⠀⠀⠀⠀⠀⠀⠀⠀⠀⠀⠀⠀⠀⠀⠀⠀⠀⠀⠀⠀⠀⠀⠀⠀⠀⠀⠀⠀⢀⢀⠄⢀⢀⠀⠀⠀⠀⠀⠀⠀⠁⠑⠑⠕⠕⠕⢕⢕⢕⢕⢀⢀⢕⢕⢕⢕⢑⢀⢀⢀⢐⢄⠄⠀⠀⠀⠀⠀⠀⠀⠀⠀⠀⠀⢄⢕⢔⢐⢄⢄⢀⢀⢀⢀⠀⠀⠀⠁⠁⠁⠔⢔⢄⢀⢀⢀⢁⠀⠀⠀⠀⠀⠐⢔⢔⢔⢅⢕⢕⢕⢕⢕⢕⢕⢕⢕⢕⢕⢕⢄⢔⢔⢄⢄⢔⢕⢕⢕⡕⢕⢔⢕⢕⢕⢕⢕⢔⢕⢔⢔⢔⢕⢕⢕⢕⢕⢕⢕⢕⢕⢕⢕⢕⢕⢕⢕⢕⢕⢕⢕⢕⢅⢕⢕⠀</a:t>
            </a:r>
            <a:br/>
            <a:r>
              <a:t>⢕⢕⢕⢕⠕⠁⠀⠀⠄⠀⠀⠀⠀⠀⠀⠀⠀⠀⠀⠀⢄⢄⠀⠑⠑⠁⠀⠀⠀⠀⠀⠀⠀⠀⠀⠁⠀⠀⠀⠀⠀⠀⠀⠀⠐⢕⢕⢕⢅⠐⠀⠀⠀⠀⠀⠀⠀⠀⠀⠀⠀⠀⠀⠀⠀⠁⠑⠄⢀⠀⠀⠀⠀⠀⠀⠀⠀⠀⠀⠀⠀⠀⠀⠀⠀⠀⠀⠀⠀⠀⠀⠀⠀⠀⠀⠀⠀⠀⠀⠀⠀⠀⠀⠑⠐⠁⢄⢕⢑⢔⢄⢄⢄⢄⢄⢀⠀⠀⠕⢔⠀⠀⠀⠀⠀⠀⠀⠀⠑⠕⠕⢕⢕⠕⢕⢕⢕⢕⢄⢔⢔⢔⢔⢔⢔⢔⢕⢕⢔⢔⢔⠁⠅⠅⠅⠕⢕⢕⢕⢕⢕⢕⢕⢕⢕⢕⢔⢔⢔⢔⢔⢔⢕⢕⢕⢕⢕⢕⢅⢅⢅⢕⢕⢕⢕⢕⢕⢕⢕⢕⢕⢕⢕⢕⢕⢑⠑⠕⠕⢕⢕⢕⢕⢕⢕⢕⢕⢕⢕⢕⢕⢕⢕⢕⢕⢕⢕⢕⢕⢕⢕⢕⢕⢕⢕⢕⢕⢕⢕⢕⢕⢕⢕⢕⢕⢕⢕⢑⠑⠀⠀</a:t>
            </a:r>
            <a:br/>
            <a:r>
              <a:t>⢐⢑⢀⠁⠀⠀⠀⠀⠀⠀⠀⠀⠀⠀⠀⠀⠀⠀⠀⠀⠕⠕⠐⠀⠀⠀⠀⠀⠀⠀⠀⠀⠀⠀⠀⠀⠀⠀⠀⠀⠀⠀⠀⠀⠀⠀⠁⠁⠑⠀⠀⠀⠁⠀⠀⠀⠀⠀⠀⠀⠄⠀⠐⠀⠀⠀⠀⠀⠁⠀⠀⠀⠀⠀⠀⠀⠄⠀⠀⠀⠀⠀⠀⠀⠀⠀⠀⠀⠀⠀⠀⠀⠀⠀⠀⠀⠀⠀⠀⠀⠐⠔⠄⠁⠁⠀⢀⠁⠀⠔⠕⢕⢕⢑⠑⠁⠁⠀⠀⠀⠀⠀⠀⠀⠀⠀⠀⠀⠀⠀⠀⠑⢕⠄⢕⢕⢕⢕⢕⢕⢕⢕⢕⢔⢔⢕⢕⢕⢕⢕⢕⢕⢕⢕⢕⢕⢕⢕⢕⢕⢕⢕⢕⢕⢕⢕⢕⢕⢕⢕⢕⢕⠕⢕⢕⢕⢕⢕⢕⢕⢕⢕⢕⢕⢕⢕⢕⢕⢕⢁⢕⢕⢑⢕⢕⢕⠁⠀⠁⢁⠕⢕⢕⢕⢕⢕⢕⠕⠄⢕⢕⢕⢕⢕⢕⢕⢕⢕⢕⠑⠑⠑⢑⢁⠕⠑⠕⢅⢕⠕⠁⠑⠕⠕⠕⠕⠕⠑⠑⠑⠀</a:t>
            </a:r>
            <a:br/>
            <a:r>
              <a:t>⠑⠑⠀⠁⢀⢀⢀⠀⠀⠀⠀⠀⠀⢀⠀⠀⠀⠀⠀⠀⠀⠀⠀⠀⠀⠀⠀⠀⠀⠀⠀⠀⠀⠀⠀⠀⠀⠀⠀⠀⠀⠀⠀⠀⠀⠀⠀⠀⠀⠀⠀⠀⠀⠀⠀⠀⠀⠀⠀⠀⠀⠀⠀⠀⠀⠀⠀⠀⠀⠔⢀⠀⠀⠀⠀⠀⠀⠀⠀⠀⠀⠀⠀⠀⠀⠀⠀⠀⠀⠀⠀⠀⠀⠀⠀⠀⠀⠀⠀⠀⠄⢀⠀⠁⠄⠀⠀⠀⠀⠀⠀⢕⢑⢕⢕⢔⢄⢕⠀⠀⠀⠀⠀⠀⠀⠀⠀⠀⠀⠀⠀⠀⠑⠀⢀⠁⠕⢕⢕⢕⢕⢕⢕⢕⢕⢕⢕⢕⢕⢕⢕⢕⢕⢕⢕⢕⢕⢕⢕⢕⢕⢕⢕⢕⢕⢕⢕⢕⢕⢕⢇⢔⢔⢕⢕⢕⢕⢕⢕⢕⢕⢕⢕⢕⢕⢕⢑⢑⢑⢕⢕⢕⢕⢕⢕⢕⢕⢄⢀⢅⢕⠀⠀⠑⢕⢕⢕⢕⠀⢔⢕⢕⢕⢕⢕⢕⢕⢕⢔⢐⢁⢀⢑⢕⢕⢀⢀⠀⠀⠕⢔⢔⢅⢄⢄⢅⢕⠔⠐⠕⠀</a:t>
            </a:r>
            <a:br/>
            <a:r>
              <a:t>⠀⠀⠀⠁⢕⢕⢕⢔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⢐⠄⠀⠀⢄⢑⢔⢕⢅⠕⠕⠕⢕⢑⢔⠀⠀⠀⠀⠀⠀⠀⠀⠀⠀⠀⠕⢔⢀⠑⢕⢕⢕⢕⢕⢕⢕⢕⢕⢕⢕⢕⢅⢁⠕⠕⠕⠕⠕⠕⠕⠕⠕⠕⠕⠕⢕⢅⢕⢕⢕⢵⢵⢵⢕⢕⢕⣕⣕⣕⣕⢕⢕⢕⢕⢕⢕⢕⢕⢕⢕⢕⢕⠕⠕⠕⠕⠕⠕⠑⠑⠑⠀⠀⠐⠁⠔⠀⢄⠅⠑⠑⠑⠀⢀⠁⠑⠕⠕⠕⠕⢕⠕⠕⠑⠁⢕⢕⢕⢕⢕⢕⢕⢔⢕⢕⢕⢕⢕⢕⠕⠑⠕⠑⢑⠀</a:t>
            </a:r>
            <a:br/>
            <a:r>
              <a:t>⢀⢀⢀⠀⠀⠕⢕⢕⢕⢄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⠅⢕⢄⢄⢅⢕⢕⠁⠑⠔⢕⢕⢕⢑⠄⢀⠀⠀⠀⠀⠀⠀⠀⢔⢔⢑⠁⠁⠑⠅⢕⢕⢕⢕⢕⢕⢕⢕⢕⢕⢕⢕⢕⢕⢔⢔⠔⠀⠀⠀⠀⠀⠀⠀⠀⠀⠁⠑⢕⢕⢕⢕⢕⢕⢝⢝⣱⣵⣼⣕⣕⢕⢕⡕⢕⢕⢝⢕⢕⢕⢕⢕⢄⢀⢀⠀⢀⠀⢄⢄⢄⢄⢄⢄⢄⢀⠀⠀⠁⠐⢁⢄⢄⢄⢄⢄⢄⢔⢔⢔⢄⠀⢔⢕⢕⢕⢕⢕⢕⢑⠑⠁⠀⠁⠁⠑⢑⢐⠀⠀⠀⢔⢕⠀</a:t>
            </a:r>
            <a:br/>
            <a:r>
              <a:t>⠀⠀⠀⠀⠀⠀⠀⠑⢕⢕⢔⠀⠀⠀⠀⠀⠀⢀⢀⠀⠀⠀⠀⠀⠀⠀⠀⠀⠀⠀⠀⠀⠀⠀⠀⠀⠀⠀⠀⠀⠀⠀⠀⠀⠀⠀⠀⠀⠀⠀⠀⠀⠄⠀⠀⠀⠀⠀⠀⠀⠀⠀⠀⠀⠀⠀⠀⠀⠀⠀⠀⠀⠀⠁⠑⠀⠕⠀⠀⢔⢄⢄⢀⢀⠀⠀⠀⠀⠀⠀⠀⠀⠀⠀⠀⠀⠀⠀⠀⠀⠀⢀⠀⠀⠀⠀⠀⠀⠑⠕⢕⢕⢕⢕⢕⢄⢀⢁⢑⠕⠄⠁⠁⠐⠀⠀⠀⠀⠀⠀⠑⠁⠀⠀⠀⠀⠀⠁⠑⠕⢕⢕⢕⠕⠕⠕⠕⠕⠕⠕⠕⠕⠕⠕⠕⢔⢄⢄⢄⢄⠀⠀⠀⠀⠀⠄⠐⠐⠕⠕⠕⠕⢕⢝⢻⢿⢻⢿⢿⣗⣎⢹⢟⢗⢽⢿⢟⣗⢕⢕⢕⢕⢕⢕⢕⢕⢵⣕⣕⢕⢕⢕⢕⢕⢕⢕⢕⢕⢕⢑⠑⠑⢑⢕⢔⢑⢕⢕⢕⢕⢕⢕⢕⢕⢕⢕⢕⢀⠐⢔⢔⢐⠀⠁⠀⠀⠀⠀⠀⠁⠀</a:t>
            </a:r>
            <a:br/>
            <a:r>
              <a:t>⠀⠀⠀⠀⠀⠀⠀⠀⠀⠑⠕⠀⠀⠀⠀⠀⠄⢕⠀⠀⠀⠀⠀⠀⠀⠀⠀⠀⠀⠀⠀⠀⠀⢀⠀⠀⠁⠀⠀⠀⠀⠀⠀⠀⠀⠀⠀⠀⠀⠀⠀⠀⠀⠀⠀⠀⠀⠀⠀⠀⠀⠀⠀⠀⠀⠀⠀⠀⠀⠀⠀⠀⠀⠀⠀⠀⠀⠀⠀⠀⠀⠀⠁⠁⠁⠑⠀⠐⠀⠀⠀⠀⠀⠁⠑⠐⠀⠀⠀⠁⠑⠕⠕⠔⠔⠄⠀⠐⠀⠔⠔⠅⢕⢕⢕⢕⢑⠕⠅⠀⠀⠀⠀⠀⠀⠀⠀⠀⠀⠀⠀⠀⠀⠀⠀⠀⠀⠀⠀⠀⠑⢕⢕⢕⢕⢕⢕⢔⢔⠄⠄⠄⠄⠄⠄⠔⠕⠕⠑⠑⠑⠁⠁⠀⠀⠀⠀⠀⠀⠀⠀⠀⠁⠑⠑⠑⠑⠑⠘⢜⢕⢕⢕⢕⢕⢕⢕⢕⢝⢜⢗⢗⢗⢟⢗⢗⢝⢝⢝⢕⠁⠅⠕⢕⢕⢕⢕⢕⢕⢕⢕⢕⢕⠑⢕⢕⢕⢕⢔⢔⢕⢕⢕⢕⢕⢕⢕⢕⢕⠕⢕⢅⢑⠐⠐⠀⠀⠀⠀⠀⠀</a:t>
            </a:r>
            <a:br/>
            <a:r>
              <a:t>⠀⠀⠀⠀⠀⠀⠀⠀⠀⠀⠀⠀⠀⠀⠀⠀⠀⠁⠀⠀⠀⠀⢀⠀⠀⠄⠔⠐⠀⠀⠀⠀⠀⠀⠀⠀⠀⠀⠀⠀⠀⠀⠀⠄⠀⠀⠀⠀⠀⠀⠀⠀⠀⠀⠀⠀⢀⠀⠀⠀⠀⠀⠀⠀⠀⠀⠀⠀⠀⠀⠀⠀⠀⠀⠀⠀⠀⠀⠀⠀⠀⠀⠀⠀⠀⠀⠀⠀⠀⠀⠀⠀⠀⠀⠀⠀⠀⠀⠀⠀⠀⠀⠀⠀⠐⠀⠀⠀⠐⠔⠀⠀⠀⠀⠀⠁⠑⠑⠔⠔⠀⠀⠀⠀⠀⠀⠀⠀⠀⠀⠀⠀⠀⠀⠀⠀⠀⠀⢀⠁⢕⢕⢕⢕⢕⢕⢕⢕⢕⢄⠀⠀⠀⠀⠀⠀⠀⠀⠀⠀⠀⠀⠀⠀⠀⠀⠀⠀⠀⠀⠀⠀⠀⠀⠀⠀⠀⢀⢄⢕⢕⢕⢁⢕⡕⢕⡕⢕⢕⢕⢕⢕⢕⠕⠕⢁⢁⠁⠀⠀⠀⠀⠀⠐⠑⠑⠑⠑⠑⠑⠕⢕⢕⢕⢕⢕⠕⠕⢕⢕⢕⠀⢕⢕⢕⢕⢕⢔⠄⠑⠁⠀⠀⠀⠀⠀⢀⢀⢀⢔⠀</a:t>
            </a:r>
            <a:br/>
            <a:r>
              <a:t>⠀⠀⠀⠀⠀⠀⠀⠀⠀⠀⠀⠀⠀⠀⠀⠀⠀⠀⠀⠀⠁⠁⠁⠀⠀⠀⠀⠀⠀⠀⠀⠀⠀⠀⠀⠀⠀⠀⠀⠀⠀⠀⠐⠀⠀⠀⠀⠀⠀⠀⠁⠀⠀⠀⠀⠀⠀⠀⠀⠀⠀⠀⠀⠀⠀⠄⠀⠀⠀⠀⠀⠀⠀⠀⠀⠀⠀⠀⢀⠀⠀⠀⠀⠀⠀⠀⠀⠀⠀⠀⠀⠀⠀⠀⠀⠀⠀⠀⠀⢀⠀⠀⠀⠀⠀⠀⠀⠀⠀⠀⠀⠁⠐⠀⠀⠀⢀⠀⠀⠀⠀⠀⠀⠀⠀⠀⠀⠀⠀⠀⠀⠀⠀⠀⠀⠀⠀⠀⠁⠁⠕⢕⠔⢁⠕⠕⢕⠕⠑⠀⠀⠀⠀⠀⠀⠀⠀⠀⠀⠀⠀⢀⢄⢄⢀⢄⢀⢄⢄⢄⢔⠔⠔⢄⢔⢔⣔⣕⣕⢵⢱⢵⢕⢕⢕⢕⢕⢕⢕⢅⠐⠕⠔⠄⠄⠔⠀⠀⠄⠄⠄⠀⠄⠄⠀⠀⠀⠀⠀⠀⠀⠀⠕⢕⢕⢕⢔⢕⢕⢕⢕⢕⢕⢕⠁⠁⠁⠀⠐⠑⠀⠀⠀⠄⢕⢕⢕⢕⢕⢕⠀</a:t>
            </a:r>
            <a:br/>
            <a:r>
              <a:t>⠀⠀⠀⠀⠀⠀⠀⠀⠀⠀⠀⠀⠀⠀⠀⠀⠀⠔⠀⠀⠀⠀⠀⠀⠀⠀⠀⠀⠀⠀⠀⠀⠀⠀⠀⠀⠀⠀⠀⢀⢄⣔⢕⠀⢀⠀⢄⢄⢰⠔⠀⠀⠀⠀⠀⠀⠀⠀⠀⠀⠀⠀⠀⠀⠀⠀⠀⠀⠀⠀⠀⠀⠀⠀⠀⠀⠀⠀⠀⠀⠀⠀⠁⠁⠀⠀⠀⠀⠀⠀⠀⠀⠀⠀⠀⠀⠀⠀⠀⠀⢑⠄⠄⢀⠀⠀⠀⠀⠀⠀⠀⠀⠀⠀⠀⠀⠀⠀⠀⠁⠁⠐⠀⠀⠀⠀⠀⠀⠀⠀⠀⠀⠀⠀⠀⠀⠀⠁⠁⠀⠀⠀⠀⠀⠀⠀⠀⠀⠀⠀⠀⠀⠀⠀⠀⠀⠀⠀⠀⠀⢄⢕⢧⢵⢵⢵⡵⢕⢕⢕⢄⢄⣰⣴⢱⢵⢷⢿⢷⢗⢗⢳⢏⢕⣕⢕⢕⢕⢔⣔⢔⢐⢔⢄⠕⠄⠐⠄⠀⠐⠐⠀⠀⠀⠀⠐⠕⢕⢄⢄⢄⢄⢄⢔⢕⢕⢕⢕⢕⢕⠕⠕⠕⠕⢀⠀⠀⠀⠀⠀⢔⢔⢐⠐⠔⠑⠑⠑⠑⠕⠀</a:t>
            </a:r>
            <a:br/>
            <a:r>
              <a:t>⠀⠔⠄⠐⠀⠀⠐⠀⠀⠀⠀⠀⠀⠀⠀⠀⠀⠀⠀⠀⠀⠀⠀⠀⢀⠀⠀⠀⠀⠀⠀⠀⠀⠀⠀⠀⠀⠀⢄⢕⢕⢵⢕⢕⢕⣕⢕⢕⠁⠀⠀⠀⠀⠀⠀⠀⠀⠀⠀⠀⠀⠀⠀⠀⠀⠀⠀⠀⠀⠀⠀⠀⠀⠀⠀⠀⠀⠀⠀⠀⠀⠀⠀⠀⠀⠀⠀⠀⠀⠀⠀⠀⠀⠀⠀⠀⠀⠄⠀⠀⠀⠀⠀⠀⠀⢀⠄⠀⢀⠀⠀⠀⠀⠀⠀⠀⠀⠐⠄⠀⢀⢀⠀⠀⠀⠀⠀⠀⠀⠀⠀⠀⠀⠀⠀⠀⠀⠀⠀⠀⠀⠀⠀⠀⠀⠀⠀⠀⠀⠀⠀⠀⠀⠀⠀⠀⢀⢄⢔⢕⢕⢕⢝⢜⢕⢕⠕⠑⠑⠑⠑⠍⠅⢕⠕⠑⢁⠑⠕⢑⠑⠕⠕⠇⢜⢕⢕⢕⢕⠅⢕⢔⠀⠁⠀⠀⠀⠀⠀⠀⠀⠀⠀⠀⠀⠀⠀⠀⢄⢕⢔⠄⠅⠁⠑⠀⠀⠀⠀⠀⠀⠀⠀⠀⠀⠀⠀⠀⠀⠀⠀⢕⢕⢕⢕⢔⢄⢀⢄⢔⠀</a:t>
            </a:r>
            <a:br/>
            <a:r>
              <a:t>⢄⣔⢄⠀⠀⠀⠁⠀⠀⠀⠀⠀⠀⠀⠀⠀⠀⠀⠀⠀⠀⠀⠀⠀⠀⠀⠀⠀⠀⠀⠀⠀⠀⠀⠐⢀⢄⠄⠁⠀⠁⠁⢕⢅⠕⢕⢕⠔⠀⠀⠀⠀⠀⠀⠀⠀⠀⠀⠀⠀⠀⠀⠀⠀⠀⠀⠀⠀⠀⠀⣄⣀⣀⣀⣀⣀⣀⣀⣀⣀⣀⣀⣀⣀⣀⣀⣀⣀⣀⣀⣀⣀⣀⣀⣀⣀⣀⣀⣀⣄⣕⣁⣀⣀⣄⣕⣔⣄⣕⣕⣔⣄⣀⣐⣀⣐⣀⣀⣀⣀⣀⣀⣁⣑⣑⣐⣔⣄⣀⣀⣀⣐⣐⣐⣀⣀⣀⣀⣀⣀⣀⣀⡀⠀⠀⠀⠀⠀⠀⠀⠀⠀⠐⠕⢅⢔⢕⢕⢕⢕⢕⢕⣔⡔⠀⠀⠀⠀⠐⠐⠐⢔⢔⢕⢕⢱⢕⢕⢕⢕⢕⢅⢁⠐⠁⠑⠑⠕⠕⢔⢄⢄⢑⠁⠀⠄⠀⠄⠄⠀⠀⠀⠀⠀⠀⠀⠀⠀⠀⠁⠀⠀⠀⠀⠀⠀⠀⠀⠀⠀⠄⠀⠀⠀⠀⠀⢀⢀⢀⢀⢔⢕⠁⠁⠁⢁⠑⠁⠑⠜⠀</a:t>
            </a:r>
            <a:br/>
            <a:r>
              <a:t>⣻⢿⢏⡕⢄⢀⠀⠀⠀⠀⠀⠀⠀⠀⠀⠀⠀⠀⠀⠀⠀⠀⠀⠀⠀⠀⠀⠀⠀⠀⠀⠀⠀⠀⠁⠀⠀⠀⠀⠀⠀⠀⠀⢀⢀⡱⢕⢄⠀⠀⠀⠀⠀⠀⠀⠀⠀⠀⠀⠀⠀⠠⠄⠀⠀⠀⠀⠁⠑⢁⣿⣿⣿⣿⣿⣿⣿⣿⣿⣿⣿⣿⣿⣿⣿⣿⣿⣿⣿⣿⣿⣿⣿⣿⣿⣿⣿⣿⣿⣿⣿⣿⣿⣿⣿⣿⣿⣿⣿⣿⣿⣿⣿⣿⣿⣿⣿⣿⣿⣿⣿⣿⣿⣿⣿⣿⣿⣿⣿⣿⣿⣿⣿⣿⣿⣿⣿⣿⣿⣿⣿⣿⡇⢀⢀⢔⠑⠀⠀⠀⠀⢄⢕⢕⢵⡇⢔⢕⢕⢕⢕⢕⢕⢕⢄⠀⠀⠀⠑⠑⢑⢕⢕⢕⢕⠕⢇⠕⠕⢕⢕⢕⢕⢕⢔⠐⠀⠀⠀⢄⠀⠁⠑⠀⠀⠀⠑⠁⠀⠀⠀⠀⠀⠀⠀⠀⠐⠀⠀⠀⠐⠄⠄⢔⢐⠀⢄⢀⢀⢀⢀⢀⢄⢔⢕⢕⢕⢕⠁⠁⠁⠁⠀⠀⠀⢀⢀⢄⢄⢄⠀</a:t>
            </a:r>
            <a:br/>
            <a:r>
              <a:t>⣿⡷⢷⡧⣵⣹⣇⢄⢄⠀⠀⠀⠀⠀⠀⠀⠀⠀⠀⠀⠀⠀⠀⠀⠀⠀⠀⠀⠀⠀⠀⠀⠀⠀⠀⠀⠀⠀⠀⠀⠄⢐⢕⢕⡕⢕⠑⠀⠀⠀⠀⠀⠀⠀⠀⠀⠀⠀⠑⠑⠀⠀⠀⠀⠀⠀⠀⠀⠀⠀⣿⣿⣿⣿⣷⢗⣔⣗⣔⢳⢟⢱⣽⢝⣽⣿⢇⢵⢵⢵⠅⢵⢵⢵⢸⣿⣿⣿⣿⠿⢟⢛⡛⠻⢿⣿⣿⣏⣍⣍⣍⡍⢍⣍⣝⣝⣝⣿⣿⡿⢁⣛⡛⢻⡇⢸⣝⣻⣿⢏⣷⢸⣿⠇⠼⠿⠿⠿⢿⣿⣿⣿⡏⢕⢕⣕⡅⢄⢔⢔⢔⢕⢕⢀⢕⡝⣳⣕⣕⣕⣕⡕⢕⢜⢱⢕⢕⢕⢕⢕⢕⢕⢕⢕⢱⢕⢕⢄⢀⠑⠑⢣⢕⢕⢕⢔⢄⢀⡀⢅⢔⠔⠔⠀⠀⠀⠀⠁⠑⠕⠐⠀⠄⠀⠀⠀⠀⠀⠀⠀⠀⠀⠀⠀⠀⠀⠄⠀⠁⠁⢑⠑⠑⠁⠁⠁⠁⠀⠀⠀⠀⠀⠀⠀⢀⢄⢕⢕⢱⢵⠀</a:t>
            </a:r>
            <a:br/>
            <a:r>
              <a:t>⣷⣿⣷⣷⣷⣿⣿⢗⢕⢕⡇⢐⠀⠀⠀⠀⠀⠀⠀⠀⠀⠀⠀⠀⠀⠀⠀⠀⠀⠀⠀⠀⠀⠀⢀⢀⠀⠄⢐⡔⢵⢗⢕⢕⢕⠁⠀⠀⠀⠀⠀⠀⠀⠀⠀⠀⠀⠀⠀⠀⠀⠀⠀⠀⠀⠀⠀⠠⢵⢔⣿⣿⣿⣿⣷⣇⣔⣆⢟⣸⣟⣃⣅⡞⢿⣿⢕⠖⠖⠖⠀⠖⠖⠖⢸⣿⣿⢏⣵⣾⡿⢱⣿⣿⣧⡜⢿⣿⣿⣿⣿⡇⢸⣿⣿⣿⣿⣿⠟⡱⣯⡝⢃⣵⡅⠅⣵⣵⣿⢄⣦⢰⡎⣱⢇⣼⠇⡇⢸⣿⣿⣿⡇⠑⠘⠃⠑⠕⢕⢕⢜⢝⠝⢝⠝⠟⠻⢿⠕⢱⢕⠄⠄⠕⠕⠑⠀⠁⠀⢁⢕⢕⢕⢕⢇⠑⠕⢕⢁⢀⠀⠀⠀⠀⠀⠁⠁⠐⠐⠀⠀⠀⠀⠀⠀⠀⠀⠀⢄⢔⢄⢀⠀⠀⠀⠀⠀⠀⠀⠀⠀⠀⠀⠀⠀⠀⠀⠀⠀⠁⠑⠁⢀⢕⠐⢄⠀⠀⠀⠀⢀⢄⢀⠐⠑⢕⢕⢜⢕⢕⠀</a:t>
            </a:r>
            <a:br/>
            <a:r>
              <a:t>⣵⣷⣧⣕⡽⢽⣻⣇⢱⢵⠝⠝⢗⣕⢔⢀⢀⢀⡀⢀⢄⢄⢀⠀⠀⠀⠀⠀⠀⠀⠀⠀⠀⠀⠀⠀⠀⢔⣾⣿⣷⢕⢕⢔⢀⠀⠀⢀⢀⠀⠀⠀⠀⠀⠀⠀⠀⠀⠀⠀⠀⠀⠀⠀⠀⠀⠀⠀⠀⠀⣿⣿⣿⣿⣿⡇⢐⣒⣒⠀⣒⣒⣒⣳⣿⣿⣛⣛⠀⣛⣛⣛⢑⣛⣛⣿⡇⢸⣿⣿⢇⣸⣿⣿⣿⡇⢸⣿⣴⣴⣴⢔⡀⢴⣴⣴⣵⣿⣿⡷⠜⣡⣾⠟⣡⣧⡘⢿⣿⠿⠗⢘⣹⡟⣱⡟⢱⡇⢸⣿⣿⣿⡇⠀⠀⠀⠀⠀⠀⠀⠀⠀⠀⠀⠀⠀⠀⠀⠀⠁⠀⠀⢐⢐⢀⢀⢁⠐⠕⢇⢕⢕⢕⢕⢀⢕⢄⢄⢕⢕⢔⢄⢄⢀⠀⠀⠀⠀⠀⠀⠀⠀⠀⠀⠀⠀⠀⠀⠑⠑⢕⢕⢕⢕⢔⢄⠀⠀⠐⠀⠀⠀⠀⠀⠀⠀⢄⢄⢔⢔⢕⣕⢕⣕⣎⢳⢇⢔⢀⢕⢕⠕⠕⠑⠀⠀⠕⢇⢜⡵⠀</a:t>
            </a:r>
            <a:br/>
            <a:r>
              <a:t>⢕⣗⣵⣵⣕⣵⣝⡟⢗⢱⢴⣕⡕⢜⢝⢟⢟⢻⣿⣿⣗⢗⢷⢶⢶⡴⢴⢴⡴⢷⢶⣔⣄⡰⢔⢕⢷⢟⢟⣟⣳⣵⣵⡵⢕⣕⢕⢕⢕⣕⢕⢔⢔⢄⢄⢄⠄⠄⢔⠔⠐⠐⠐⠁⠁⠅⠀⠀⠀⢀⣿⣿⣿⣿⣿⣇⣐⣒⣒⡀⣒⢒⣒⡚⣿⣏⣍⣍⠄⣍⣍⡍⢅⣍⣍⣹⣇⠸⠿⢏⣰⣿⣿⡿⠟⣡⣿⣿⣿⡿⢋⣴⣷⣅⠻⢿⣿⣿⣧⠴⣾⢟⣴⡞⢻⣿⡛⢦⣾⣷⣿⢸⢏⣵⡟⢡⣿⡇⢸⣿⣿⣿⡇⠀⠀⠀⠀⠀⠀⠀⠀⠀⠀⠀⠀⠀⠀⠀⠀⠀⠀⢄⢕⢕⢕⠗⢗⢕⢕⢕⢕⢕⣕⡕⢕⢕⢕⢕⢕⢕⡕⢕⢕⢔⠀⠀⠀⠀⠀⠀⠀⠀⢀⠀⠀⠀⠀⠀⢀⢄⢱⣕⢕⢕⢕⢱⢕⢕⢔⢕⢔⢕⣕⡱⢔⢇⢕⢕⢞⢟⣫⣽⣽⡜⢕⢕⢕⣕⡕⢕⢕⢔⢄⢄⢄⢄⠀⢑⡇⢕⠀</a:t>
            </a:r>
            <a:br/>
            <a:r>
              <a:t>⣄⢁⢝⣿⣿⣿⣿⣷⣳⢵⢜⣝⢟⢫⢕⢗⢣⡕⠑⢘⠋⠝⠑⠕⠕⢜⢟⢟⣿⢇⢷⢧⣵⢵⢵⢞⣵⣽⡵⣷⢞⢟⢿⢽⢷⣷⣿⢝⢟⢿⢧⣕⣱⣕⢕⢵⣵⣔⢔⢄⢐⢔⢔⢕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⠑⠕⢕⢕⢀⢄⡔⢕⢕⢻⢇⢝⢗⢳⢿⢯⣕⢕⢜⢹⡎⣝⣕⣕⢔⢄⢔⠕⠔⠀⠀⠀⠀⠀⠀⠀⠀⠁⠁⠁⠈⠝⢿⣧⡕⢕⢕⢕⢜⢝⢝⢕⢕⢕⢕⢕⢕⢁⠑⠑⢝⢕⢕⠟⠏⠑⠑⠑⠑⠕⠕⢕⢕⠕⠁⠀⢜⢇⢕⠀</a:t>
            </a:r>
            <a:br/>
            <a:r>
              <a:t>⠑⠝⢝⢟⢗⢟⢻⢿⢿⢏⢟⢟⢟⣿⣿⣟⣱⢕⢕⢔⢔⢔⢔⠀⠀⠐⢑⢑⢑⢅⢑⢜⢕⡱⢹⣽⢹⡟⢇⢹⣺⣿⣿⡮⢽⢝⢱⣵⡵⢵⢺⢯⢿⢟⢕⢕⣼⣧⢕⢕⢕⢕⡕⢕⢕⢑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⠑⠁⢀⢔⢕⣕⢕⢵⢗⢗⢜⢧⢕⢱⢗⢟⢏⢽⢫⢟⡻⢗⢇⢀⢀⢀⢀⣀⢀⢀⠀⠀⠀⠀⢀⢀⢀⢀⠕⠑⠕⢕⢱⣕⢕⢕⢕⢕⢕⢕⢕⢅⢕⠕⠕⠀⠀⠁⠀⠀⠀⠀⠀⠀⠀⠀⠀⠀⢄⠀⢀⢔⢵⣷⢕⠀</a:t>
            </a:r>
            <a:br/>
            <a:r>
              <a:t>⣕⡎⢝⢕⢕⢗⢛⢟⢗⢕⢕⢕⢗⢇⢟⢝⠕⠑⠁⢁⢑⠑⢕⢕⢝⢕⢕⢕⣱⣕⣱⣵⢱⢕⢱⢕⢣⡕⢹⣿⣿⡗⢗⢕⢜⢕⢕⢟⢕⢕⢝⢕⣗⡷⢵⢿⢿⢗⢕⢕⢜⣕⢵⣵⣵⣼⣷⡗⢆⢔⢝⢿⣟⡟⢉⠛⠻⢟⢟⢟⢟⢟⢟⢟⡟⢙⣛⡛⢟⢟⢟⢟⡟⢛⢛⢛⢟⠟⠟⢟⢟⢟⢟⢟⢟⡏⢉⣉⡉⢝⢟⢟⢟⢟⢟⢟⢟⢟⢟⢟⢛⢛⢛⢛⢛⢛⠛⠛⠛⠛⠛⢟⢟⢟⢟⢟⢟⢟⢟⢟⢟⢟⢕⢄⢄⢀⠀⠀⠀⠀⠀⠀⢀⢀⢄⢔⠀⠀⠀⠀⠀⠀⠄⢕⠑⠑⠑⠕⢕⠕⢜⢕⢕⢇⢕⠕⢕⣕⣕⣕⣕⡕⢕⢕⢕⢕⢕⢕⢕⢜⢕⢳⣼⣿⣿⡇⢄⢀⠀⠁⠕⢕⢄⠀⠀⠀⠀⠁⠑⠁⠘⢕⢕⢕⢕⢕⢕⢗⣰⡔⢔⢕⣕⣕⡕⢕⢔⢔⢄⢀⠀⠀⠀⢕⢔⡅⠀⢕⢻⣷⠀</a:t>
            </a:r>
            <a:br/>
            <a:r>
              <a:t>⡁⠁⠁⠈⠁⢐⢀⠀⠀⠀⠁⠑⠑⢕⢱⢁⢀⠀⠀⠕⢕⢕⢕⢕⢗⣗⣮⣽⣽⣿⣿⣿⣵⣵⢵⣵⣕⣝⣻⣽⣽⢏⢝⢕⢍⢕⡝⢾⣧⣕⣵⣵⣽⣝⡕⢕⢝⢕⢳⢧⢕⢝⢕⢕⢝⢏⢝⢗⢧⣵⣽⣼⡝⢡⣾⡟⢠⠮⣵⣿⢷⢼⣵⣿⡇⢸⣿⡇⢑⢟⣉⣅⠘⣷⢼⣽⠉⣉⣍⣍⣍⣍⣍⣍⣍⣕⣸⣿⣇⣜⣍⣍⣍⣍⣍⣍⣍⣉⢝⢕⠁⠀⠑⢕⢕⡕⠒⠓⠓⡆⢀⠀⠁⢕⢕⢕⢕⢕⢱⢗⢓⣃⣑⢓⢇⢵⡕⠕⠔⠐⠁⠈⠑⡱⠕⢒⢒⣐⡒⠒⠴⣔⢀⢀⢀⢄⣔⢴⠓⢓⣑⡓⠓⠵⡕⢕⢕⢕⣕⣕⡱⠓⠓⠓⢓⠇⢕⢕⢕⢕⢕⢕⡝⣻⣿⣿⣕⢕⢕⠀⠀⠁⠁⠀⠀⠀⢀⢀⠀⠀⠀⠀⠀⠑⢕⢕⢕⣕⣽⣿⣿⣿⡟⢟⡿⢏⢝⢳⣧⣵⣕⢕⢕⣕⢕⢕⢔⢕⢜⢝⠀</a:t>
            </a:r>
            <a:br/>
            <a:r>
              <a:t>⢟⢗⢗⢿⢷⢷⠟⠛⠑⠁⠑⠓⢇⢟⢗⢗⢗⣕⡕⢕⢱⡕⢕⢕⢔⢎⢵⢕⢜⢝⢝⢝⢝⠕⠕⠜⠑⠑⠕⢕⢕⢗⢟⢟⢿⣟⣷⣵⣕⢱⢞⢿⢟⢻⣯⡟⢟⢝⢝⢕⢕⢕⢕⢱⢴⢵⢥⢅⢑⢸⠏⣅⣰⣿⢏⡰⢃⣴⣴⠈⢉⣡⣵⣴⣵⣾⣿⣿⢿⢿⠟⠛⢃⣘⢿⣹⢕⣿⣿⢟⢟⠟⠟⢟⢟⢟⢟⠟⢟⢟⢟⢟⢟⢟⢟⢟⠟⠛⢕⢁⠀⡠⠤⠴⠕⢇⣼⣿⢕⡇⠀⠀⠀⠀⠁⠀⡔⢅⣴⣾⣿⢿⢿⣿⣷⣦⡌⢣⠐⠀⠀⡠⢊⣴⣾⣿⢿⢿⢿⣿⣷⣅⠱⡕⢕⢱⢃⣴⣿⢿⢟⢿⣿⣧⡌⢿⣿⣿⣿⡟⢡⣾⡟⢠⣧⣵⣵⣕⣕⢕⢕⢝⢟⢿⢿⢿⣿⣧⡕⢐⠐⢔⠄⢄⢀⢀⢕⠕⠀⠀⠀⠀⠀⠀⠀⠑⠣⢸⢝⢟⢝⠕⠑⠁⠀⠀⠁⠁⠑⢝⢟⢟⢣⡵⢕⣕⣱⣼⣿⣕⠀</a:t>
            </a:r>
            <a:br/>
            <a:r>
              <a:t>⢏⢝⢜⢅⡐⠀⠀⠀⠀⠐⠀⠀⢑⢕⢁⠑⠁⢕⢝⢝⢕⢕⢝⣕⢕⢇⢕⢔⢕⢕⠕⠑⠀⠀⠀⠀⠀⠀⠀⠀⢕⢕⠁⠁⠑⠀⠕⠕⠕⠑⠑⠑⢕⢕⠑⠕⢕⢕⢕⢜⢹⠗⢇⢕⢵⢷⣧⣵⣕⣱⡈⢻⣿⣧⡜⢕⣾⡿⢑⢔⠘⢛⣙⣙⡝⢹⣿⡇⢕⡶⠼⠿⠧⢷⡾⢿⢕⣿⣿⢘⠛⢛⢇⣼⣿⢕⢛⢛⢛⢛⢇⣾⣿⢕⢟⢛⠛⠛⣟⣇⢔⡕⢲⣶⣾⣿⣿⣿⢕⡇⠀⢀⢀⢀⢄⡜⢠⣿⣿⢏⡕⢒⢖⢱⢝⣿⣿⡔⢣⠀⢰⢁⣾⣿⢏⡱⠒⠒⢣⡜⢻⣿⣇⢱⢀⡇⣸⣿⡇⡕⢝⢧⢜⣿⣷⠘⣟⣟⡟⢰⣿⡟⢠⣳⣿⣿⣿⣵⣕⡕⢕⢕⢕⢕⢕⢜⣝⣻⣿⡿⢗⢕⢕⢕⢑⠁⠀⠀⠀⠀⠀⠀⠀⢀⢀⢀⠀⠀⢀⠀⠀⠀⠀⠀⠀⠀⠀⠀⢀⠀⠁⠑⢕⢕⢕⢕⢝⣿⣿⣿⠀</a:t>
            </a:r>
            <a:br/>
            <a:r>
              <a:t>⢜⢝⣕⣕⣅⡕⢕⢕⠐⢐⢐⢙⢉⢅⢑⢁⠀⠁⢑⠄⠀⠀⠀⢀⢀⢡⢴⢤⢄⢅⢀⢄⢄⠀⠀⠀⠀⠀⠀⠄⢔⠀⠀⢄⠔⠐⠀⠀⠀⠀⠀⠄⠄⢄⢄⢕⢕⠱⠅⠅⠑⠐⠀⠁⠁⠑⢹⣿⢟⢟⢟⡣⡌⢻⣿⣿⠏⠔⠓⢞⢠⣤⡄⢸⡇⢸⣿⡇⢱⡇⢰⣶⡆⢕⢕⢿⢕⣿⣿⠸⠿⠿⢿⣿⣿⢿⢿⠿⠿⠿⢿⣿⣿⢿⢿⠿⠿⠀⣿⡿⢿⣧⣤⣤⢥⢕⣿⣿⢕⡇⠀⠕⢕⢕⢱⠕⣾⣿⡇⢸⢕⠔⢄⠁⢇⢸⣿⣷⠘⣔⡇⢸⣿⡟⢰⠑⠀⠀⢁⢱⢜⣿⣿⡔⢇⢕⣿⣿⢕⡇⢕⢸⠁⣿⣿⢔⣇⢎⣰⣿⢏⡰⣷⣿⣿⣿⣿⣿⣿⣿⣷⣿⣿⣧⣵⣵⣼⡟⢕⢝⢕⢕⢑⠁⠁⢔⠄⠐⠄⠀⠀⠀⠀⠁⠁⠕⠔⠀⠀⢔⢄⢀⠀⠀⠀⠀⠀⠁⠑⠁⠀⠑⢗⢣⢕⢕⢼⣿⣿⣿⠀</a:t>
            </a:r>
            <a:br/>
            <a:r>
              <a:t>⠇⢙⢝⠙⠙⢙⠙⠑⠑⠁⠑⠃⠑⠑⠓⠓⠐⠰⠼⢀⠀⠀⠀⠁⠑⠁⠉⠉⠑⠃⠑⠖⠔⠂⠐⠂⢕⠔⠒⠑⠕⢐⢄⠀⠀⠀⠀⠀⠀⢀⢄⢔⢔⢁⢀⢀⢀⠀⢀⢀⠀⢀⢄⢀⢄⢔⢕⣕⣱⡼⠿⠟⢅⣾⡟⢑⢔⢸⣿⡄⢸⣿⡇⢸⡇⢸⣿⡇⢕⡇⢸⣿⡇⢕⢺⣿⢕⣿⣿⢰⢔⢕⡇⢻⣿⣕⣑⣑⣑⣑⣕⣿⣿⢕⡇⢕⢖⢖⢿⢷⣧⣕⢝⢿⢿⠀⣿⣿⢕⡇⢔⢄⠁⠀⢸⢔⣿⣿⢇⡇⠀⠀⠀⠀⢸⢜⣿⣿⢕⡏⢕⣿⣿⡇⢸⠀⠀⠀⢕⢜⢔⣿⣿⡇⢱⡇⢹⣿⡇⢱⣄⡸⢔⣿⡿⢄⠏⣱⣿⠏⡰⠕⠚⢛⢛⠛⠻⣿⣿⣿⣿⣿⣿⣿⣿⣿⣿⣿⣾⣷⣷⣵⢵⢵⣵⡕⢄⢀⢄⢕⡔⢀⠀⠀⠀⠀⠀⢔⢔⢕⢕⢕⢕⠀⠀⠀⠀⠀⠀⠀⠀⠀⠁⠁⠁⢕⣸⡟⢝⢿⠀</a:t>
            </a:r>
            <a:br/>
            <a:r>
              <a:t>⢇⠕⠕⠜⠝⢕⢕⢔⢔⢄⠀⠀⠀⠀⠄⠄⠄⠀⠀⠀⠀⠀⠀⠀⠀⡄⢔⢀⢀⢀⢀⢀⣀⢀⢤⢴⢴⢕⢵⢱⢥⢴⢕⢔⢄⢄⢄⣔⣱⣧⣵⣷⣿⣾⣷⣷⣷⣷⣷⣷⣷⣷⣷⣷⣿⢿⢿⢿⣿⡇⢰⣷⣿⣿⣾⣿⡿⢿⣿⣇⢸⣿⡇⢸⡇⢸⣿⡇⢕⡇⢸⣿⡇⢕⢕⢿⢕⣿⡟⠸⠕⠵⠇⠘⠛⠟⠟⠟⠛⠛⠛⠛⠛⠀⠇⢅⠁⠕⢕⢕⢝⢝⢟⢷⣼⢄⣿⣿⢕⡧⢕⢕⢕⢕⢸⢕⣿⣿⠕⡇⠐⠑⠓⠕⢸⢕⣿⣿⡇⡷⢕⣿⣿⡇⢸⢕⠔⠗⠕⣵⢕⣿⣿⡇⢸⣱⡌⢻⣿⣧⣴⣴⣾⡿⢑⠜⣱⣿⠇⢕⣠⣾⡿⢿⢿⢿⣷⡅⢻⣿⣿⣿⣿⣿⣿⣿⣿⣿⣿⣿⢟⢟⢿⣟⣟⣟⣧⣵⣵⣺⣿⡇⢔⢀⢀⢀⠀⠁⠁⢕⢕⢕⠀⠀⢀⢄⠀⠀⠀⠀⠀⠀⠀⠀⠀⢱⣾⡟⢗⢇⠀</a:t>
            </a:r>
            <a:br/>
            <a:r>
              <a:t>⢵⣵⢵⣵⣕⣕⡕⢗⢔⢀⠀⠀⠀⠀⠀⠀⠀⠀⠁⠁⠁⠑⠑⠂⠑⠑⠑⠑⠁⢁⢕⠕⠈⠁⠁⠁⠁⠁⠀⠁⠁⠈⠁⠁⠑⠀⠁⠀⠁⠘⠛⠙⠁⠁⠉⠝⢿⣿⣿⣿⡿⢟⢟⠑⠀⠀⠀⠀⠐⠸⡄⢀⣀⠁⢸⣿⡇⢐⣁⢀⢸⣿⣧⣵⣵⣼⣿⣧⣵⣵⣼⣿⡇⢕⢕⢹⢕⣿⡇⠀⢰⣶⣶⣶⣶⣶⣶⣶⣶⣷⣶⣶⣶⣶⣶⠄⢱⠀⠔⢄⠁⠑⠕⢕⢸⠀⣿⣿⢕⣇⡗⢇⢕⢕⢸⠕⣿⣿⡕⡇⠀⠀⠀⠀⢸⢔⣿⣿⢕⡇⡕⣿⣿⡇⢸⠀⠀⢀⢔⢱⠕⣿⣿⡇⢸⣽⣿⣦⣥⣉⣉⣉⢡⢴⢃⣼⣿⠃⡜⢰⣿⡟⢱⣪⣵⡕⢿⣿⡔⢿⢿⣿⣿⡟⢿⣿⣿⣿⣿⣿⣿⣷⢻⡿⢿⢿⣟⣟⢿⢻⢕⢕⢕⢕⢕⢕⢄⢄⢔⢕⢕⣅⢄⢄⠕⠑⠁⠀⠀⠀⠀⠀⠀⠀⠀⠁⠁⠜⢻⣿⠀</a:t>
            </a:r>
            <a:br/>
            <a:r>
              <a:t>⣵⣕⣕⢼⢽⢽⢝⢏⢟⢷⣴⡀⢀⢐⢣⢵⢷⠗⠓⠓⠓⠓⠒⠐⠀⠀⠀⠀⠀⠀⠀⠀⠀⠀⠀⠀⠀⠀⠀⠀⠀⠀⠀⠀⠀⠀⠀⠀⠀⠀⠀⠀⠀⠀⠀⠀⠀⠀⠁⠑⠑⢑⠀⠀⠀⠀⠀⠀⠀⠀⢇⣸⣿⠀⢸⣿⡇⢜⣿⡇⠜⠿⠏⢙⡝⢹⣿⡏⢝⣉⢉⠉⠁⠱⢵⡇⢸⣿⠇⡤⣤⢤⢘⢿⣷⣕⢅⢥⣤⡥⢄⣕⣾⡿⠏⡰⠁⠀⠀⠁⠀⠀⢄⣰⣸⠀⣿⣿⢕⣇⣽⣝⢕⢳⢼⡄⣿⣿⡇⢱⢀⠐⠀⢄⡜⢸⣿⣿⢀⢧⡇⢸⣿⣧⢸⣄⡔⣕⣕⣸⢄⣿⣿⠇⡵⣿⣿⣯⣽⣿⣿⣾⡿⢑⣼⡿⢑⣼⡇⢸⣿⡇⢸⣿⣿⡇⢸⣿⡇⢱⢕⢵⣇⡕⢕⢕⢜⢟⡟⢟⣿⣧⣵⣕⢜⣟⣿⣿⣿⣷⣗⣕⣵⣵⣵⢗⢗⢝⢝⢝⢝⢝⢕⢕⢕⢕⠐⠀⠀⠀⠀⠀⠀⠀⠀⠀⠀⠀⠀⠕⠀</a:t>
            </a:r>
            <a:br/>
            <a:r>
              <a:t>⢕⢜⢻⣿⣧⣕⡕⢕⢕⢕⢕⢕⢕⢔⢕⢕⢕⠄⠀⠀⠀⠀⠀⠀⠀⠀⠀⠀⠀⠀⠀⠀⠀⠀⠀⠀⠀⠀⠀⠀⠀⠀⢀⠀⠀⠀⠀⠀⠀⠀⠀⠀⠀⠀⠀⠀⠀⠀⠀⠀⠀⠁⠀⠀⠀⠀⠀⠀⠀⢸⢀⣿⡇⠀⢸⣿⡇⠀⣿⣇⠱⠁⠁⠈⡇⢸⣿⡇⢜⢕⣼⠀⣷⡆⢸⢁⣿⡿⢄⢣⢿⣿⢕⢄⢙⢿⣷⣴⣝⣴⣾⡿⠏⡡⢎⢔⢔⣄⢄⢄⣔⡷⠿⠿⠿⢕⣿⣿⢕⠯⠿⠿⠯⣗⢗⢇⠸⣿⣷⡌⢣⢧⡴⠗⢅⣾⣿⠇⡜⢱⢳⢘⢿⣿⣔⢱⢕⡝⠽⢃⣼⣿⡟⢰⢝⢝⢝⢝⡝⢝⢻⡿⢁⣾⡿⢁⢮⣿⣧⢸⣿⣧⢜⣿⣿⢇⣼⣿⠇⣼⣿⣷⣷⣧⡕⢕⢟⢕⢕⢕⢝⢟⣟⣟⢟⢟⣿⣿⢿⢯⣽⣿⡿⣟⣷⣷⣵⣕⣕⢕⢕⢕⢹⢷⢮⢕⢅⠀⠁⢀⠁⠀⠀⠀⢄⠀⠀⠀⠀⠀⠀</a:t>
            </a:r>
            <a:br/>
            <a:r>
              <a:t>⢕⣕⢕⢼⣟⢻⣿⣿⣿⣿⣿⣿⣷⣷⣗⢳⢷⢷⣧⣔⡄⠀⠀⠀⠀⠀⠀⠀⠀⠀⠀⠀⠀⠀⠀⠀⠀⠀⠀⠄⠐⠐⠑⠀⠀⠀⠀⠀⠀⠀⠀⠀⠀⠀⠀⠀⠀⠀⠀⠀⠀⠀⠀⠀⠀⢄⢕⢔⢰⠇⠸⣿⠁⡇⢸⣿⡇⡦⠤⠤⠄⠃⠀⠀⡇⢸⣿⣇⢕⢚⢛⣰⣿⡇⠀⣼⣿⠑⠜⠓⠓⢛⣘⣍⣥⣵⣾⡿⢿⢿⣷⣧⣴⣌⣉⣑⢓⠓⠓⡇⢜⡇⣶⣶⣷⣷⣿⣿⣷⣷⣶⣶⠀⣗⢵⢾⢦⢘⢿⣿⣷⣷⣷⣷⣿⡿⠋⡔⢱⢕⢁⠱⡈⠻⣿⣷⣷⣶⣷⣿⡿⠏⡠⢣⢕⢕⢅⢕⢕⢕⡕⢁⣾⡟⢁⢎⢱⣵⣼⣔⠹⣿⣧⣵⣴⣾⣿⠏⡰⣽⢕⢕⢜⢝⢿⣷⣷⣧⣵⣽⣽⣝⣝⣗⣎⢕⢝⢕⢕⢕⢜⣹⣕⣜⣯⣽⣝⡝⢕⢱⢷⣷⣷⣗⡗⢻⢕⣕⢕⢕⢕⢕⢕⢕⢀⠀⠀⠀⠀⠀⠀</a:t>
            </a:r>
            <a:br/>
            <a:r>
              <a:t>⠁⠑⠝⢞⢻⢿⢿⣿⢏⢝⢿⣟⡟⢿⣿⣷⣷⣾⣿⢟⢏⢁⢀⠀⠀⠀⠀⠀⠀⠀⠀⢄⠀⠀⠀⠀⠀⠀⠀⠀⠀⠀⠀⠀⠀⠀⠀⠀⠀⠀⠀⠀⠀⠀⠀⠀⠀⠀⠀⢀⢀⢄⠐⠀⠀⠁⠀⠀⣈⡔⠖⠠⠜⡇⢸⢿⠇⡇⠀⠀⠀⠀⠀⠀⠱⡈⠟⠿⠿⠿⠿⠿⠟⢑⡘⠻⢑⢴⠁⢿⠿⠿⠟⠛⢋⣉⠡⢔⢖⢆⢥⢉⡙⠛⠟⠿⠿⠃⡜⠕⠑⠵⠥⢥⢥⣥⣬⣥⡥⢥⢥⢥⠤⢯⣝⣏⣝⢟⢢⢌⣉⣙⣙⣉⠡⢔⢙⢈⠕⠁⢅⢕⢜⢖⢤⢉⣉⣙⣉⢡⠔⢊⢜⢏⢕⢕⢜⠕⠕⠸⢤⠥⠥⠤⠃⢟⣽⣾⣿⣿⣷⣥⣍⣉⣉⡉⢤⢪⢿⢽⢽⣷⣵⢕⣕⢕⢕⢜⢝⣻⣿⣿⣟⣟⣝⣽⣿⣻⢯⢽⢕⡝⢝⢟⢻⣿⣿⣿⣵⣷⣷⢟⢝⢝⢟⢟⣿⣯⢝⢕⢕⢕⢄⢁⠁⠔⢄⢀⢀⢀⠀</a:t>
            </a:r>
            <a:br/>
            <a:r>
              <a:t>⢔⢄⢄⢀⢁⠁⠑⠑⠁⠀⠀⢁⢼⣕⢹⣿⣿⣿⣿⣿⣷⣷⣷⣷⡷⢵⣵⣴⣴⣔⢔⢕⢀⠀⢀⢀⠀⠀⢀⢀⢄⢀⢀⢀⢀⢀⢀⠀⠀⠀⠀⢀⢀⢀⢀⢀⢀⢄⢔⢇⢣⢕⢇⢢⠐⠐⠁⠁⠀⠀⠀⠀⠀⠓⠒⠒⠒⠃⠀⠀⠀⠀⠀⠀⢀⢅⣍⣔⡶⢖⢖⣷⣽⣷⣾⣶⣾⡞⢗⣒⣲⡆⢉⠉⢕⢔⢕⢕⢕⢱⢵⣷⡗⢟⢝⠑⠖⢳⢄⢔⢀⢀⢕⢕⢜⢻⢿⣿⣿⣿⣧⣵⣕⢕⢜⢏⢇⢝⢱⣕⢕⢕⢜⣝⡗⢗⢳⣕⣕⢅⢀⠀⠀⠁⠀⠀⠀⠀⠁⢀⢕⢕⠅⠀⠄⠀⠑⠃⠑⠑⠑⠑⠕⢀⠄⠕⢺⣿⣿⣿⣿⣿⣏⡝⢕⢕⢵⢝⡗⣷⣕⣜⣽⣷⣾⣿⣿⣿⣿⣷⣾⣿⣿⣯⣻⣻⣻⣿⣧⢕⢗⢟⢻⢟⢟⢏⢝⢝⢟⢻⢿⣿⣯⢝⢝⢝⢏⢕⣵⣵⣿⣇⡕⣕⡕⢜⢕⢕⢕⢕⠀</a:t>
            </a:r>
            <a:br/>
            <a:r>
              <a:t>⢕⢕⢕⢕⢔⢕⢕⢕⢕⢕⢅⢀⠕⢱⢼⣿⣿⣿⡷⢗⢾⣿⣿⢿⢷⡼⢧⢧⢵⢕⣝⣿⡷⢗⢗⣻⣧⡴⢱⣕⣕⣵⣗⡇⢝⢟⣻⣝⣝⣝⢝⢕⢕⣕⢑⣕⣕⣄⣕⣕⣴⢔⠑⠀⠀⠀⠀⠀⠀⠀⠀⠀⠀⠀⠀⠀⠀⠀⠀⠀⠀⢀⣰⣵⡿⢕⢕⣸⡕⣕⢕⡿⢟⢿⢟⢟⢕⢞⢟⢟⢟⢫⢕⢕⢱⢕⢕⢕⢱⣕⢕⢜⢝⡕⢕⢗⢇⢕⢕⢕⢕⢅⠀⠀⠁⠀⠑⠝⠗⢜⢻⣿⣿⣷⣧⣕⣕⣕⣧⣜⣝⢕⢕⢕⣕⡝⢇⢕⢕⢕⠑⠀⠀⠀⠄⢄⢄⠄⠕⢕⠀⠀⠁⠀⠐⠀⠀⢄⢄⡐⡔⢄⢔⢄⢄⢄⢕⣹⣿⣿⣿⣿⣿⣿⣧⣕⣜⣝⣜⣹⣽⡽⣟⣏⡝⣝⣻⣿⣿⣿⣿⣿⣿⣿⣿⣿⣿⣿⣿⣷⡕⢕⢕⢵⣷⣵⣵⣷⣷⣷⣷⣼⣟⣟⣝⣟⣻⣿⣿⣿⣿⣯⣽⣵⣧⣽⣷⣷⣷⣷⠀</a:t>
            </a:r>
            <a:br/>
            <a:r>
              <a:t>⠑⠑⢕⢕⢕⢕⢕⠙⠑⠀⠄⠄⠄⠁⠑⠕⢜⢝⣻⣷⣾⣿⣵⣵⣽⣵⣝⣝⣝⡝⢝⢝⣝⣵⣽⣿⣿⣷⣼⣿⣿⢿⢿⡻⣿⣿⣿⣿⣿⣿⣿⣧⣵⣰⣴⣵⢵⢵⢵⢕⢑⢕⠀⠀⠀⠀⠀⠀⠀⠀⠀⠀⠀⠀⢐⢀⢄⢄⢄⡴⢞⢝⢾⣿⣷⣷⣿⣿⣿⣷⣼⣿⣷⡵⠍⠑⠑⠕⠄⠀⠑⢱⢎⢑⢑⢕⢕⠕⢕⢸⣽⣿⣷⡇⢕⢕⢕⢄⠀⠁⠝⢝⡧⢀⠀⠀⠀⠁⠔⠕⢕⢕⠝⢏⢻⣿⡿⣿⣿⣿⣿⣿⣷⣵⣕⢕⢕⢕⢕⢕⢕⢕⣔⣔⡄⢄⢀⢀⢀⢄⢄⢄⢄⢔⢔⢄⣔⣄⣔⣔⣔⣕⣕⡕⢕⣱⣷⣾⡷⣼⣿⣿⣿⢿⣿⣿⣿⣿⡿⣿⣿⣿⣿⣿⣿⣿⣿⣿⣿⣿⣿⣿⣿⣿⣿⣿⣿⣿⣿⣿⣿⣷⣷⣿⣿⣝⣕⣵⢿⣿⣿⣿⣿⣿⣽⣝⣏⣕⡕⢕⢜⢝⣹⡿⢟⢇⣼⣹⣿⣿⠀</a:t>
            </a:r>
            <a:br/>
            <a:r>
              <a:t>⠄⠀⠁⠁⠁⢕⢔⢔⢄⠀⠀⠀⠀⠀⠁⠁⠁⠁⠝⢹⢯⣝⢯⣝⡿⢿⢿⣿⡿⢟⣯⣽⣽⣟⢟⢟⢟⢟⠛⠻⠿⢷⢕⢝⠙⠋⠝⠝⠹⢻⢿⢟⣿⣿⣿⣿⣿⣷⣷⣷⣗⣗⣕⢵⢕⢖⢔⢔⣲⢔⢔⠕⠑⠑⢕⡇⢕⣱⣾⣿⢕⢱⢜⢜⢟⣿⣿⢿⢿⣿⣿⡏⠑⠁⠀⠀⠀⠀⢀⢀⢀⢀⢄⣄⢄⢁⠀⠀⢕⠾⣿⣿⣿⣷⡕⢕⢱⣧⢕⢵⢵⡵⢁⢁⢕⢕⢖⣦⣔⣔⣔⢕⢀⢕⢕⢸⣽⣿⣿⣿⣿⣿⣿⣿⣿⣿⣷⣷⣧⣼⣜⣕⣝⢝⢝⢟⢞⢫⢽⢽⢝⢗⢗⢳⢾⢿⢟⢟⢟⢝⣝⢿⣿⢵⢟⣏⣏⣻⣿⢿⣿⣿⣿⣿⣿⣷⣵⡕⢕⢝⢹⢿⢿⡿⣿⣿⣿⣿⣿⣿⣿⣿⣿⣿⣿⣿⣿⣿⣿⣿⣿⣿⣿⣿⣿⣿⣿⣷⣾⣿⣿⣿⢿⢟⢟⢟⢏⡝⢟⢟⢻⢿⢿⢿⣿⣿⣿⣿⣿⣿⠀</a:t>
            </a:r>
            <a:br/>
            <a:r>
              <a:t>⠐⠀⠀⠀⠀⠀⠁⠁⠀⠀⠀⠀⠀⠀⠀⠀⠀⠀⢄⡔⢵⣜⣝⣳⣷⣕⣜⣿⣷⣼⣝⡕⢕⣵⢁⠀⠀⠀⠀⠀⠀⠀⠀⠀⠀⠀⠀⠀⠀⠀⠀⠀⠘⢝⢝⠟⠋⢹⢜⢟⣻⣟⢷⡕⢕⢕⢇⢕⢕⢕⢕⣵⢔⢕⢜⢜⣕⣼⡿⢧⣵⣵⣵⣵⣷⢿⢫⣵⣼⣿⢏⡕⢄⢄⢄⢄⢄⢕⢕⢕⢕⢕⢕⢝⢕⢁⢀⠀⠀⠀⠕⢝⢏⣕⣵⡕⢵⡾⢇⢕⢕⢕⢕⢕⠜⠕⠼⠟⢟⠟⠝⢽⢇⠕⠳⢾⣿⣿⣿⣿⣿⢏⢝⢝⢟⢟⢿⣿⣿⣷⡾⡏⢟⣻⢟⢇⢇⢕⣕⣕⢕⣼⣫⣿⣯⣕⡜⢝⣗⢗⣇⡱⣧⣾⢟⢻⣿⣿⣯⣽⣿⣿⣷⣵⣿⣿⣯⣿⣿⣷⣵⣵⣵⣵⣾⣿⣿⣿⡿⢟⢟⢿⢯⣯⣽⣝⣿⣿⣿⣿⣾⣿⣷⣎⢝⣝⣿⣿⣿⣿⣿⣟⡿⢷⢗⣗⣷⡗⢷⢷⣾⣧⣸⣿⣿⣿⣿⣿⣿⣿⠀</a:t>
            </a:r>
            <a:br/>
            <a:r>
              <a:t>⢀⠀⠀⠀⠀⠀⠀⠀⠀⠀⠀⠀⠀⠀⠀⠀⠀⠀⠀⢕⢕⢝⢝⢝⢝⢝⢕⢱⢝⢇⣕⣕⢕⢏⢗⢀⢀⠀⠀⠀⠀⠀⠀⠀⠀⢄⢠⠄⠐⠒⢃⢕⢅⢁⠀⠀⢀⢌⡹⢵⣿⣟⡱⢜⣕⢕⢕⢕⢕⢱⢕⢱⣿⢿⢿⣿⣿⣿⣿⣿⢟⢟⢝⢕⣕⣱⣾⣿⢟⣷⢝⢝⢝⣻⣷⣿⡿⡕⢜⢵⢵⢕⣕⢕⢕⢕⢕⢕⢀⠀⠀⠀⠀⠘⠙⠁⠑⠓⠃⠑⠐⠀⠑⠑⠇⢢⣀⢀⠁⠀⢀⢕⣱⡴⢤⢷⢏⢝⢷⣿⣿⣧⢕⢕⢕⢝⣳⣧⣝⡻⢷⣾⢇⢱⡕⢝⢕⢕⢕⢝⢗⢕⢜⢿⢟⣝⡏⣝⣕⣟⣻⢿⣏⣟⢷⢕⣟⣿⣿⣿⣿⣿⡿⣾⣿⣿⣿⣯⡽⢵⢵⡕⢟⢟⢟⢝⢏⢝⢕⢕⢜⣽⣷⢽⢟⣻⣽⣽⣿⣿⣿⣝⣿⣿⡿⢾⣟⣿⢯⢽⢽⢕⣕⣕⢕⢕⢜⢕⢸⢕⢝⢻⣿⣿⣟⢟⢟⢿⣿⣿⠀</a:t>
            </a:r>
            <a:br/>
            <a:r>
              <a:t>⠀⠀⠀⠀⠀⠀⠀⠁⠀⠀⢀⠀⠀⠀⠀⠀⠀⠀⠁⠁⢄⠕⠕⠑⠑⠀⢗⢣⣕⢕⢝⢝⣜⢕⢕⢹⢝⢗⢔⢴⣤⢄⠀⠀⠈⠜⢇⢑⢐⢔⣕⢕⢕⢑⢀⠀⢑⢔⢕⢕⢕⢕⢟⢇⢸⣵⣵⣷⣷⣷⣷⣿⣷⣷⣿⣿⣿⣿⢿⢿⢟⡻⣿⣯⢝⢟⢞⢟⢻⢇⢕⢕⢜⢝⢕⢜⢕⠕⢕⢕⠕⠕⠙⠝⢕⢕⠀⠁⠀⠀⠀⠀⠀⠀⠀⠀⠀⠀⠀⠀⠀⠀⠀⠀⠀⠑⠘⠙⠋⠛⠛⢝⢕⢕⢕⢕⢕⢗⢕⢟⢻⣽⣷⡕⢕⢕⢾⢿⣿⣗⢼⢧⣹⣵⣧⣵⣜⡟⢟⢻⢷⢵⢜⣕⢕⢕⢕⢕⡕⢜⢝⢿⢵⢝⢕⢕⣹⢟⢻⢿⢯⣕⣵⣽⣽⣿⣿⢧⡵⢷⢟⢕⢕⢕⢕⢕⢕⢕⡕⢵⢕⢵⢗⢗⢏⢝⣝⣿⢎⢕⢕⢝⢕⢝⢝⢻⢿⣟⣝⢟⢏⢟⢗⢜⢜⢝⢕⢕⢷⢣⢵⢾⣵⣮⣟⣹⣻⣷⣿⣿⠀</a:t>
            </a:r>
            <a:br/>
            <a:r>
              <a:t>⠔⠐⠀⠀⠀⠀⠀⢔⢕⢕⢕⢕⠕⠀⠀⠀⠀⠀⠀⠔⢕⢔⢀⠀⠀⢔⡕⢜⢟⡕⠃⠈⠉⠁⢕⢕⢟⢝⠓⢛⠗⢕⢕⢵⠀⢔⣔⢔⢕⣜⢛⢛⢙⢝⢪⢵⢱⢗⢇⢕⢕⢵⢷⢟⣟⢟⢿⣿⣿⣿⣿⣿⣿⣟⣿⣿⡿⢿⢗⢕⠜⠕⠕⢕⠕⢜⢕⠕⠕⠑⠁⠁⠁⠑⢕⢀⢀⢀⢔⢕⢔⠀⠀⠀⠀⢑⢔⢀⠀⠀⠀⠀⠀⠀⠀⠀⠀⠀⠀⢀⢀⡄⠀⠀⠀⠀⠀⠀⠀⠀⠀⢑⡕⢕⢳⢣⣵⣕⢕⡕⣼⣿⣿⣷⣵⢕⢕⣜⣿⢿⣷⣕⣹⣝⡻⣿⣟⣿⣿⣷⣷⣱⣸⡵⢷⢿⣷⣾⣿⣧⣷⣾⣷⣗⢟⣗⢕⢕⣼⢵⢗⢟⢝⢟⢟⢝⢝⢕⢕⢕⢕⢕⢕⢕⢕⢕⢕⡜⢕⢕⢕⢕⡵⢕⢜⢕⢸⢟⢗⢗⢵⢵⣷⣷⣷⣵⣵⣵⣵⣼⣧⣿⣿⣿⣾⣷⣵⢵⢵⣵⣵⡕⢜⢝⢝⢟⢻⢟⣕⣕⠀</a:t>
            </a:r>
            <a:br/>
            <a:r>
              <a:t>⠀⠄⠀⠀⠀⢄⢠⢕⢕⢕⢕⠑⠁⠀⠀⠀⠀⠀⠀⠀⢀⢁⢑⢕⢔⡕⢿⡕⡜⢔⠀⠀⢀⠀⢕⠕⠕⠑⣔⢔⢔⢕⢕⢜⢕⢕⢁⠀⠁⠀⠀⠀⠀⠀⠑⠀⠁⠑⠁⠑⠕⢕⢱⣵⣕⣵⣵⢗⣿⢿⢿⢿⣿⣿⡿⢟⢕⢕⢕⢕⢄⠀⠀⢕⠕⠀⠀⠀⠄⠐⠀⠀⠀⠀⠀⠀⠁⠁⢕⢕⢇⠀⠀⢀⢕⢕⣕⢕⢀⠀⠀⠀⠀⠄⠀⠀⠀⢄⢅⢕⢕⢑⠔⠀⠀⠀⠀⠀⠀⢀⢀⢕⢕⢕⢕⢕⢱⢕⢕⢜⢝⢿⣿⣿⣿⡷⢗⢗⢏⢗⢳⢿⢿⢻⢿⣿⣿⣿⣿⣿⣿⡿⢿⣿⣿⣿⣿⣿⣿⣿⣾⣿⣿⢷⢕⢜⣿⢟⢕⢕⡕⢕⢝⢕⢕⢕⢕⢕⢕⢕⢕⢕⢕⢕⢕⢕⢕⢝⢜⢕⢕⡗⢗⢕⢕⢕⢕⢕⢕⢕⢕⢕⢜⢟⢿⢟⢟⢟⢿⣿⣿⣿⣿⣿⢿⢿⣻⣧⢕⢝⣻⣏⢕⢕⢕⢵⢕⢕⢕⢕⠀</a:t>
            </a:r>
            <a:br/>
            <a:r>
              <a:t>⢀⠀⠀⠀⠀⠈⢑⢕⢕⢕⢕⢅⢀⠀⠀⠀⠔⢕⢕⢕⢕⡕⢕⣔⢜⢜⢧⢕⠑⢅⢕⢕⢕⢔⢕⢕⢔⢕⢱⢿⣷⢕⢕⢕⢀⠀⠁⠀⠀⠀⠀⠀⠀⠀⠀⠀⠀⠀⠀⠀⠀⠁⠕⢞⠟⠕⢕⢕⢕⢕⢕⢕⢕⢕⢕⢕⢕⠕⢕⢕⡇⢇⢕⢕⢕⢔⠀⠀⠀⠀⠐⢄⢀⠀⠀⢀⠀⢀⢕⢕⢕⢔⢱⣵⢷⢾⢾⣷⣷⣵⣔⣔⣔⣕⣱⣵⡷⢷⢕⢕⢕⢕⢔⠀⠀⢀⠀⠀⠁⢁⠀⠁⢕⢕⢕⢕⢸⢇⢕⢕⣗⣿⣿⣿⡗⢳⣵⣕⢜⢕⡕⢕⢕⢕⢜⡿⣿⣿⢟⢏⢽⢟⣳⣧⣵⣵⢕⢽⢿⡿⣿⣿⡷⢷⢧⢞⢟⢇⢕⢕⢕⢕⢕⢕⢕⢕⢕⢕⢕⢕⢕⢕⢕⢕⢵⣵⡕⢕⢱⢞⢏⢕⢕⢕⢕⢕⢕⢕⢕⢕⢕⢕⣱⢕⣕⣼⣿⣿⣿⣿⣿⣷⣿⣧⣵⣱⣼⣿⣿⣷⢾⢟⢟⢷⢕⢕⢕⢕⢕⢕⠀</a:t>
            </a:r>
            <a:br/>
            <a:r>
              <a:t>⢁⠁⠑⢔⠀⠀⠀⠁⠁⠁⠁⠀⠀⠀⠀⠀⠀⢁⢕⢱⢜⢟⢟⢿⢟⢕⢜⢱⢕⣕⣱⢗⢗⢞⢕⢕⢕⢕⢗⢇⣱⡕⢕⢕⢰⠀⢀⠀⠀⠀⠀⠀⠀⠀⠀⡀⠀⠄⠄⠄⠀⠄⠑⠐⠀⠐⠁⠑⠁⠀⠀⢕⢕⠁⠁⠁⠁⠁⠀⠑⢕⢕⢕⢕⢕⢕⢕⢕⠕⠑⠁⢱⢇⢕⡄⢀⠀⢀⢕⢕⢕⠕⢝⢁⢕⢕⢱⡵⢕⢕⣹⡿⢿⡿⢏⢗⢕⢕⠵⠟⠳⠱⠗⢕⢱⢕⢔⢴⢵⢵⠕⠞⠏⢗⢞⢣⢼⢵⣕⢜⢝⢿⣕⢹⣿⢟⣟⢟⢗⢧⣵⣕⣕⢕⣱⣵⣟⡗⡮⣿⣿⣿⣿⢿⣿⡿⢕⡵⣵⢵⢕⢗⢕⢕⢕⢕⢕⢕⢕⢕⢕⢕⢕⢕⢕⢕⢕⢕⢕⢕⢕⢱⣵⣷⣾⣏⡱⢕⢕⢕⢕⢕⢕⢕⢕⢕⢕⣕⣕⣱⣵⣾⣷⣿⣾⣿⣿⣿⣿⣿⣿⣿⣿⣿⣿⣿⣿⣿⣿⣿⢿⣷⣷⣵⢕⢕⢝⢝⢕⣱⠀</a:t>
            </a:r>
            <a:br/>
            <a:r>
              <a:t>⢅⢕⢔⠀⠀⠀⠀⠀⠀⠀⠀⠀⠀⠀⠀⠀⠀⢱⢟⢱⢷⢕⠕⢕⢕⡕⢱⢿⢷⢧⢽⢵⢕⢕⢗⢷⢧⢷⢕⢗⣿⡗⢝⢝⠕⢔⢄⢕⠔⠀⠀⠀⠀⠀⠀⠀⠀⠀⠀⠀⠀⠀⠀⠀⠀⢀⢄⣄⢄⢄⢔⣱⢜⠁⠀⠀⠀⠀⢀⢄⢕⢕⢕⣵⣷⣱⢕⢕⢄⢔⢕⣕⣱⣾⣿⣿⢿⣷⣕⣕⡔⢕⣕⡍⢕⢕⣞⣗⣗⢇⢝⢕⠈⠁⠀⠀⠀⠀⠀⠀⠀⢀⢔⢱⠕⠀⠐⠀⠀⠀⠀⠀⠀⢕⢕⢕⢾⢏⢝⣕⣕⢺⡼⢧⢟⢇⢕⢕⢕⡕⢇⢕⢕⢕⢜⢟⢟⡫⣿⣝⢝⣯⣽⢕⢫⣳⢝⢕⢕⢕⢕⢕⢕⢕⢕⢕⢕⢕⢕⢕⢕⢕⢕⢕⢕⢕⢕⢕⢕⢕⢕⢕⢺⣏⡝⢟⢕⢕⢕⢕⢕⢕⢕⢕⢕⢗⢻⣿⢿⢻⢿⢽⢻⣿⣿⣿⣿⣿⣿⣿⣿⣿⣿⣿⣿⣿⣿⣿⣿⣿⣿⣿⣿⣿⣿⣷⣾⣷⣾⣿⠀</a:t>
            </a:r>
            <a:br/>
            <a:r>
              <a:t>⢕⢕⢕⢕⠐⠀⠀⠀⠀⠀⠀⠀⠀⠀⠀⠀⠔⠑⠁⠑⢕⢕⢐⢕⢕⢱⡇⠇⠑⠁⠀⠁⡱⢵⢝⢱⢷⣷⢟⢟⢝⠁⠁⠁⠑⠑⢕⢀⠀⠀⠀⠀⠀⠀⠀⠀⠀⠀⠀⠀⠀⢀⣀⣰⢗⢟⠝⠝⢕⢵⡵⢕⢕⢅⢀⢄⢄⢔⢕⢕⣕⣕⣷⡕⢕⢕⣕⡱⢵⢾⢟⣿⣷⣷⣷⣿⡝⢹⣻⢿⢟⢟⢜⢝⢝⣟⢿⣿⣿⣯⣵⢔⢔⢀⠀⠀⢀⢀⢄⢕⠑⠁⠁⠀⠀⠀⠀⠀⠀⢀⢀⢄⢄⢔⢕⢷⡷⣷⣿⣿⡧⢕⢇⢕⢕⢕⢕⢕⢕⢜⢕⣜⣿⣷⢷⣿⣷⣿⢿⢟⢟⢿⢯⢇⢕⢕⣱⢵⣕⢕⢱⣕⢧⣕⡕⢕⢕⢕⢕⢕⢕⢕⢕⢕⢱⢗⢕⢇⢕⣱⢵⢿⢟⢝⢕⢕⢕⢕⢕⢕⢕⢝⢜⢵⢼⢟⢎⢕⢕⢕⢕⢕⢱⢜⢕⢕⢕⢜⢝⡿⢿⣿⣿⣿⣿⣿⣿⣿⣿⣿⣿⣿⣿⣿⣿⣿⣿⣿⣿⣿⠀</a:t>
            </a:r>
            <a:br/>
            <a:r>
              <a:t>⢕⢕⠕⠁⠀⠀⠀⠀⠀⠀⠀⠀⠀⠀⠀⠀⢄⢔⣵⣵⢵⣕⢱⢵⢗⢟⢕⠀⠀⠀⠄⠁⠁⠑⢕⢕⢕⢕⢇⢕⢕⢌⢕⢵⢇⢀⠀⢕⠔⠀⠑⠔⠔⢄⢄⠄⠄⢄⢠⢤⡴⢼⢿⡗⢕⢧⢕⢄⢄⢕⢕⢕⢕⢕⢕⢕⢗⢇⢞⢫⡝⢝⣝⣝⣻⣿⣿⣟⣿⣷⣷⡿⢟⢟⣿⣿⣷⣾⣿⣷⣾⣟⣿⣿⣿⣿⣻⢿⣟⣿⢏⢕⢝⢱⢕⢕⢕⢕⢁⢀⢄⢄⣱⣵⣵⢷⢗⢇⢕⢞⠝⠝⢝⢕⣽⣕⣕⣜⣿⣿⣿⣕⢕⢕⢕⣵⣕⢱⢳⣷⣧⡼⢟⢟⢻⢗⢕⢱⢵⢕⢕⢕⢕⢕⢱⢷⢕⢕⢕⢕⢕⢕⢗⢕⢵⢧⣵⡝⢕⢕⢕⢕⢕⢕⢕⢕⢕⢕⢕⢕⢕⢕⢕⢕⢕⢕⢕⢕⢕⢕⢕⢕⢕⢕⢕⢕⢜⢝⢝⢕⢕⢕⢕⢕⢕⢝⢕⢕⢝⢝⢕⢸⡝⢿⣽⣟⢻⣿⣿⣿⣿⣿⣿⣿⣿⣿⣿⣿⣿⣿⠀</a:t>
            </a:r>
            <a:br/>
            <a:r>
              <a:t>⢁⢁⠑⠀⠀⠀⠀⠀⠀⠀⠀⠀⠀⠀⠀⠑⢱⢞⢟⠋⠁⠘⢱⢕⢕⢿⢕⠁⠀⠀⢄⢤⢄⢕⢕⢕⢱⢵⢷⢗⢇⢕⢕⢔⢀⠁⠀⠁⠁⠀⠀⠀⠀⠀⠀⠄⢄⢵⢕⢵⢿⢿⢷⣮⢕⢣⢝⡕⢟⢟⢿⢝⡞⢝⢉⠉⠈⠕⢕⢝⢟⢕⢳⣿⣿⣿⣿⣿⣿⣿⣿⣇⡱⢵⢾⣿⣿⡟⢟⢟⢟⢿⣿⣿⣿⣿⣷⣽⢟⢝⢽⢽⢿⡿⢿⢿⢿⢿⢇⢕⢇⢜⡵⢵⢱⢕⠁⠀⠀⠁⠀⢄⢕⢕⣇⡜⢕⢜⢝⣿⣿⣿⣷⣧⣕⣕⣜⣾⣿⣿⣿⣷⣿⣷⣣⣵⣾⡿⣷⢷⢷⣷⣾⣕⢕⢕⢕⢕⢕⢕⢕⢕⢕⢕⢕⢕⢕⢱⢕⢕⢕⢕⢕⢕⢕⢕⢕⢕⢕⢕⢕⢕⢕⢕⢕⢕⢕⢕⢕⢕⢕⢕⢕⢕⢕⢕⢕⢕⢕⢕⢱⣕⣕⣕⢕⢕⢕⢜⢟⢿⣿⣿⢷⣵⣽⣿⣷⣵⣝⢻⣿⣿⣿⣿⣿⣿⣿⣿⣿⣿⠀</a:t>
            </a:r>
            <a:br/>
            <a:r>
              <a:t>⢕⢇⢇⢔⢔⢔⢔⣔⣔⡄⣄⣄⣔⡰⢔⢕⢄⢄⢄⢄⢀⢀⢈⢉⢕⢕⢕⢄⢄⢔⢜⢕⢕⢕⢕⢕⢕⢕⢓⢕⢕⠕⠕⠑⠀⠀⠀⠀⠀⠀⠀⠀⠀⠀⠀⠀⠀⢕⣵⢵⢵⢕⣕⢜⢇⢜⢕⢪⠏⢕⢗⢇⢗⢕⢕⢔⡔⢔⡔⢱⢧⢕⢕⣸⣿⣿⣿⣿⣿⣷⣿⣵⣕⣕⣕⣵⡿⣿⣟⢕⢕⢝⡝⢝⢟⢿⣿⢷⢕⢕⢕⠑⢕⢕⣕⡕⢕⢣⢕⢕⢱⣷⢿⢿⣷⣷⢷⢴⢕⢕⣱⣕⣕⣝⣝⡝⢝⢝⣟⣳⣿⣿⣿⣿⣯⣝⣹⣿⣿⣿⣟⢿⢿⢿⢿⢿⢿⢕⢜⢝⢇⢵⣝⡏⢇⢕⢕⢕⢕⢕⢕⡕⢕⣵⣕⣕⡕⢕⢕⢕⢕⢕⢕⡕⣱⡼⢗⢇⢕⢕⢕⢕⡕⡵⢇⢕⢵⢵⢕⢕⢕⢕⢕⢕⢕⢕⢕⢕⢕⢕⢕⢕⢕⢕⢝⢟⡷⢵⢕⢜⣿⣿⣿⣾⣷⣵⡕⢕⢝⢗⢿⣿⣿⣿⣿⣿⣿⣿⣿⣿⠀</a:t>
            </a:r>
            <a:br/>
            <a:r>
              <a:t>⢕⢕⢕⢅⢁⢁⠑⠑⠑⠁⠑⠝⠝⢟⢟⢟⢿⢳⣞⣗⣗⣗⣷⡷⢵⡗⢕⢜⣜⡵⢕⢕⢕⠕⢄⢀⠀⠁⠀⠁⠀⠀⠀⠀⠀⠀⠀⢀⣠⣴⢴⢤⢤⢤⢔⢰⢵⡾⢽⢗⢎⢕⢱⡕⢕⢕⢇⢕⢄⢔⢕⢕⢕⢕⢇⢕⢕⢕⢕⢕⢕⡱⢧⢜⢇⢵⢵⢗⢺⢟⣿⣿⣿⣿⣿⣿⣿⣿⣷⣿⣿⣿⢇⢸⢕⣜⢟⢕⢕⣱⣵⣕⣱⡿⢟⢟⢕⢕⢕⢕⢜⢕⢝⢕⢕⢜⢝⢕⢑⠕⢕⢝⢕⢕⢕⢜⢳⣵⢿⣿⣿⣿⣿⣿⣿⣿⣿⣿⣿⡿⡝⢕⢕⢕⢕⢕⢕⢕⢕⢕⢕⢕⢜⢏⢱⣵⡧⢕⣕⢕⣕⣿⣿⢕⢕⢕⢜⢕⢕⢕⢜⢝⢝⢝⢜⢕⢗⢇⢕⢕⢕⢜⢕⢕⢕⢕⢕⢕⢕⢕⢕⢕⢕⢗⢇⢕⢕⢕⢕⢕⢕⢕⢕⢕⢕⢕⢕⢕⢜⢕⢝⢿⣿⣿⣿⣿⡷⢷⢇⢕⢕⢜⢝⢝⢝⢟⢟⢟⢿⣿⠀</a:t>
            </a:r>
            <a:br/>
            <a:r>
              <a:t>⢕⢕⢕⢕⢕⢕⢄⢄⢔⢕⢵⢔⢄⠀⠀⠀⠁⢑⢕⢹⢽⢟⢕⢸⣟⢟⣻⣿⣿⡗⢕⢕⢄⠀⠀⠀⠀⠀⠀⠀⠀⠀⢀⢄⣰⣶⡿⢟⢝⢱⢕⢕⢕⢕⠇⢵⢜⢕⢕⢕⢵⢧⣼⣇⣼⢿⢗⢱⢕⢕⢕⢕⡇⢕⢕⣕⢕⢕⢗⢕⢕⢕⢕⣕⣕⣕⡎⢕⢧⣵⣿⣿⣿⣿⣿⣿⣿⣿⣿⢿⢿⣿⣿⣝⣳⣷⣿⢟⢝⢿⢏⢹⢿⢝⢝⢕⠕⠁⠀⠀⢄⢔⢱⢵⢕⢵⢵⣵⣧⣕⣕⢕⢕⢕⢵⢕⢕⢝⣿⣿⣿⣿⣿⡝⢝⢝⢝⢝⢕⢝⢜⢕⢕⢕⢝⢕⢕⣕⣕⢕⢕⢕⢕⢕⢕⢻⢗⣧⣕⣜⢜⢟⢿⢷⢷⣧⢕⢕⢕⢕⢕⢕⢕⢕⢕⢕⢕⢕⢕⢕⢕⢕⢕⢕⢕⢕⢕⢕⢕⢕⢕⢕⢕⢕⢕⢕⢕⢕⢕⢕⢕⢕⢕⢕⢕⢕⢕⢕⢕⢕⢕⢜⢝⢏⢗⢕⢕⢕⢜⢕⢕⢟⢷⢇⡳⢵⢕⢕⣵⣿⠀</a:t>
            </a:r>
            <a:br/>
            <a:r>
              <a:t>⢕⢕⠁⠁⠁⠁⠁⠑⢕⢕⢕⢕⢑⣕⡇⢱⣵⣵⢵⢵⢗⢗⢺⢿⣽⣿⡿⢗⢺⢏⢕⢕⢔⢁⠀⠀⠀⠀⢀⢄⢄⣰⣵⣿⣿⣿⡧⢵⢕⢵⢵⢕⢕⢅⢕⢕⢇⢷⣿⢕⢕⢵⢜⢝⡹⣿⡿⣷⡷⢷⣗⢕⢳⢵⢼⣷⣵⣵⣽⣷⣾⣵⢕⣗⣫⣵⣵⣵⣿⣿⣿⣿⣿⣿⣿⣿⣿⣷⣿⣵⣿⣿⣇⣕⡿⢻⢏⢕⢕⡕⣕⣵⢵⣵⡵⣕⣔⣄⣔⣰⣵⣵⣵⣼⢟⢟⣟⡟⢿⣿⣿⣇⡕⢕⢕⢵⣱⢕⣽⣿⣿⣿⣿⢷⡵⢕⢕⢕⢕⢕⢕⢕⢕⢕⢕⢕⢕⢜⢇⢜⢕⢱⢕⢕⢕⢿⣕⡱⣿⣿⣷⣟⣿⢕⢕⢕⢕⢕⢕⢕⢕⢕⢕⢕⢕⢕⢕⢕⢕⢕⢕⢕⢕⢕⢕⢕⢕⢕⢕⢕⢕⢕⢕⢕⢕⢕⢕⢕⢕⢕⢕⢕⢕⢕⢕⢕⢕⢕⢕⢕⣷⣿⣷⢕⢕⢕⢕⢜⢳⣵⡵⡕⢇⢕⢕⢗⢕⢸⣿⣿⠀</a:t>
            </a:r>
            <a:br/>
            <a:r>
              <a:t>⠕⠑⠄⢔⢔⢄⢄⢀⢄⢱⢕⢼⢾⣞⣕⡕⢕⢜⢕⣼⣕⣕⣕⢵⢟⢏⢷⡕⢕⢕⢕⢕⢕⢕⢕⢔⢣⡾⢗⢻⢝⢻⣏⣽⡕⢕⢇⢱⢵⣵⣱⢕⢕⢕⢕⢕⢗⣕⣻⣷⡞⢝⢟⢗⢮⢵⢕⣼⣕⣝⣝⣽⣱⣵⣽⣮⣿⣿⣿⣿⣾⣷⣼⣿⣿⣿⣿⣿⣿⣿⣿⣿⣿⣿⣿⣿⣟⣝⣵⢽⡿⢕⢏⢝⢕⢕⢕⢕⢕⢕⢕⢕⢕⢕⣱⡕⢕⢗⢷⢟⣿⣧⣱⣵⢵⣼⡝⢱⣾⣿⣿⣿⣿⣿⣿⣿⡿⢿⢷⣿⣿⣟⡏⢕⢕⢕⢕⢕⢕⢕⢕⢕⢕⢕⢕⢕⢕⢕⢕⢕⢕⢕⢵⢺⣧⡮⢟⢟⢷⣧⡕⢕⢻⣕⢕⢕⢕⢕⢕⢕⢕⢕⢕⢕⢕⢕⢕⢕⢕⢕⢕⢕⢕⢕⢕⢕⢕⢕⢕⢕⢕⢕⡕⣕⣕⣕⣕⢕⢕⢕⢕⢕⢕⢕⢕⢕⢝⢕⢕⢸⣿⣿⣿⣵⣵⡷⣧⣵⣵⣕⣝⢕⢕⢕⢕⢕⢕⢝⡟⢿⠀</a:t>
            </a:r>
            <a:br/>
            <a:r>
              <a:t>⢔⢄⢄⢑⢞⢗⢟⠗⢗⢗⢇⢝⠟⠑⢜⢕⢝⢕⢿⢿⣿⣿⣿⣿⢿⢷⢎⢜⣷⢇⣸⡵⢗⣱⣕⢝⢕⢕⢕⢕⢕⢻⡎⢝⢝⢝⢕⣱⣵⣕⣼⡗⢕⢕⢝⣻⢿⢿⢿⡏⢕⢕⢇⢕⢕⢕⢕⢱⡟⢕⣼⣿⣯⣽⣿⣿⢿⣿⣿⣿⣿⣿⣇⣕⣵⣾⣿⣿⣿⣿⣿⣿⣿⣿⡿⣿⢿⢗⢏⢝⢕⢕⢕⢕⢕⢕⢕⢕⢕⣕⢕⢜⢕⢜⢕⢕⢕⢕⢕⢕⢕⢕⢕⢕⢱⢕⢕⢟⣗⣿⣿⣿⣿⣿⡿⣿⡵⢕⢕⣸⣿⣿⣿⣿⣷⣧⣕⣕⡕⢕⢕⢕⢕⢕⢕⢕⢕⢕⡕⢕⣵⣕⡕⣱⣿⡿⣵⣧⣕⢕⢷⣕⣮⢗⢕⢕⢕⢕⢕⢕⢕⢕⢕⢕⢕⢕⢕⢕⢕⢕⢕⢕⢕⢕⢕⢕⢕⢕⢕⢕⢗⢕⢝⢕⢟⢝⢕⢕⢕⢕⢕⢕⢕⢕⢕⢕⢕⢕⢕⢕⢕⢕⢜⢝⢕⢕⢕⢱⢕⢕⢜⢝⢗⢕⢵⢕⣕⢵⣕⣕⠀</a:t>
            </a:r>
            <a:br/>
            <a:r>
              <a:t>⣿⣟⡕⣵⢵⢕⢱⣵⣕⣕⣕⣔⣰⣔⣕⣱⣕⣵⣕⣗⢇⢕⢜⢏⣕⣵⡵⢞⣷⡿⣿⣧⣷⣿⢏⢕⢕⢕⢕⢕⢕⣾⣿⡧⣧⢕⢟⢝⢕⢻⢟⢇⢕⣱⡟⢕⢜⣇⣵⣵⣵⡕⢱⢕⢕⢕⢕⢕⢕⣼⢿⣿⢟⣿⣿⣿⣿⣷⣿⣿⣿⣿⣿⣿⣿⣿⣿⣿⣿⣿⣿⣿⣿⣿⢕⢕⢕⢕⢕⢕⢕⢕⢕⢕⢕⢕⣱⣕⣹⣿⣷⡼⢗⢗⢕⢕⢕⢕⢕⢕⢕⢕⢕⢕⢕⢕⢝⢇⢜⢝⢹⢿⢿⢿⡝⣻⡷⢕⢕⢸⣿⣿⣿⣿⣿⣿⣿⣿⣿⣿⣵⣕⣕⣕⣕⣵⣵⣞⣣⣧⢵⣽⣿⣷⣷⣷⣾⡷⢏⢕⢜⢟⣿⡷⢕⣕⢕⢕⢕⢕⢕⢕⢕⢕⢕⢕⢕⢕⢕⢕⢕⢕⢕⢕⢕⢕⢕⢕⢕⢕⢕⢕⣷⢇⢕⢕⢕⢕⢕⢕⢕⢕⢕⢕⢕⢕⢕⢕⢕⢕⢕⢕⢕⢕⢕⢕⢕⢕⢕⢕⢕⢕⢕⢕⣕⣵⣼⣿⣾⣿⠀</a:t>
            </a:r>
            <a:br/>
            <a:r>
              <a:t>⠙⠙⠝⠕⢗⢳⢿⣿⣿⣿⣿⣽⣞⣟⣟⣝⣝⣝⣝⣽⣷⣷⣾⣽⣯⣽⣽⣿⣿⢮⢟⢟⢝⢕⢕⢕⢕⢕⢕⢕⢜⣿⣧⣕⢏⢕⢕⢕⢕⡇⢕⢕⢕⣿⢕⢕⣵⣼⣿⣿⣿⣧⣼⣧⣕⢕⢕⢕⡕⢝⢻⣧⡜⢻⣟⣿⣿⢟⢿⣿⣿⣿⣿⣿⣿⣿⣿⣿⡟⢟⣿⣏⣽⢕⢕⢕⢕⡕⢕⣵⣷⣵⣕⣱⣾⢿⢟⢟⢏⢕⢕⢕⢕⢕⢕⢕⢕⢕⢕⢕⢕⢕⢕⢕⢕⢕⢕⢕⢕⢧⡕⢱⣿⣿⣿⣿⣧⣵⣵⣼⣿⣿⣿⣿⣿⣿⣿⣿⣿⣿⣿⣿⣿⢿⢏⢝⢝⢕⣱⣾⣿⣿⣿⣿⣟⡵⢝⢕⢕⢕⢗⢏⢱⢕⢕⢕⢕⢕⢕⢕⣕⡕⢕⢕⢕⢕⢕⢕⢕⢕⢕⢕⢕⢕⢕⢕⢕⢕⢕⢕⢕⢕⢜⢕⢕⢕⢕⢕⢕⢕⢕⢕⢕⢕⢕⢕⢕⢕⢕⢕⢕⢕⢕⢕⢕⢕⢕⢕⢕⢕⢕⢕⢕⢕⢜⣿⣿⣿⣿⣿⠀</a:t>
            </a:r>
            <a:br/>
            <a:r>
              <a:t>⢄⢄⢄⢄⢄⣀⡁⢁⢅⡕⣜⢝⢝⢝⢟⢟⢻⣿⣿⣿⣿⣿⣿⣿⣿⡿⢇⣕⢕⢕⢱⢕⢕⢕⢕⢕⢱⢗⢇⢕⢕⢹⣿⢟⢕⢕⢕⢣⢕⢕⣕⢕⣸⣿⣇⣵⣿⣿⢿⢿⣿⣷⡿⢿⢿⢕⢕⣕⣷⢕⢳⢟⢻⣿⣿⢜⢝⡧⡷⢾⣿⣿⣿⣿⣿⣿⣿⣿⣗⣞⢏⢝⣕⢇⢕⣕⣾⣿⢾⡿⢿⢿⢗⢝⢕⢕⢕⢕⢕⢕⢕⢕⢕⢕⢕⢕⢕⢕⢕⢕⢕⢕⢕⢕⢕⢕⢕⢕⢕⢕⢕⢿⣿⣿⣿⣿⣿⣿⣿⣿⣿⣿⣟⣿⣿⣿⣿⣿⣿⣿⣿⣿⣵⣱⣵⣵⣷⣾⣿⣿⣿⣿⣟⢝⢝⢕⢕⢕⢕⢕⢕⢕⢕⡕⢸⢽⢼⢏⢕⢜⣕⣎⣹⣵⣕⣕⢕⢵⢵⡿⣷⣵⣕⢕⢕⢕⢕⢕⢕⢕⢕⢕⢕⢕⢕⢕⢕⢕⢕⢕⢕⢕⢕⢕⢕⢕⢕⢕⢕⢕⢕⢕⢕⢕⢕⢕⢱⣾⣾⢕⢕⢕⢕⣵⣷⣿⣿⣿⣿⣿⠀</a:t>
            </a:r>
            <a:br/>
            <a:r>
              <a:t>⠓⠛⠛⠛⠛⠛⠓⠃⠓⠓⠓⠃⠑⠑⠑⠓⠓⠑⠑⠛⠛⠛⠛⠛⠛⠃⠑⠑⠘⠑⠑⠑⠓⠑⠑⠓⠃⠑⠐⠑⠑⠃⠛⠓⠑⠑⠓⠘⠃⠑⠘⠘⠛⠙⠛⠛⠛⠙⠑⠑⠃⠛⠛⠑⠑⠑⠚⠛⠑⠑⠑⠑⠛⠛⠛⠛⠛⠓⠓⠛⠛⠛⠛⠛⠛⠛⠑⠑⠓⠓⠓⠚⠛⠛⠛⠛⠋⠑⠑⠑⠑⠑⠑⠑⠑⠑⠑⠑⠑⠑⠑⠑⠑⠑⠑⠑⠑⠑⠑⠑⠑⠑⠑⠑⠑⠑⠑⠑⠑⠑⠑⠘⠛⠛⠛⠛⠛⠛⠛⠛⠛⠛⠛⠛⠛⠛⠛⠛⠛⠛⠛⠛⠛⠛⠛⠛⠛⠛⠛⠛⠛⠛⠓⠓⠚⠑⠑⠑⠑⠑⠑⠓⠓⠛⠃⠑⠑⠑⠙⠙⠑⠑⠑⠘⠙⠑⠑⠑⠑⠑⠘⠙⠛⠑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⢍⢝⢕⢜⡛⠏⢕⢕⢸⡿⢛⢕⢕⢹⡿⢏⢕⠘⣿⢿⢇⢕⢕⢔⣿⣿⡇⢕⢌⢟⢝⢕⢕⢸⠿⡏⢕⢔⠻⢿⢕⢕⠘⠿⠿⢛⢇⢕⢝⠛⠕⢕⢕⢔⢔⢕⢕⢍⢟⢏⢕⢕⢜⢛⢇⢕⢔⠻⠿⢛⠛⢿⣿⣿⢕⢕⢹⣿⣿⢇⢕⢔⢝⢇⢕⢕⢜⠟⠛⢍⢝⢔⢀⣿⡇⢕⣿⣿⣿⡇⢻⣿⣿⡟⢕⢿⣿⣿⡇⢔⢿⢟⢕⢕⢔⣠⣿⡿⢛⢔⢜⢝⢕⢕⢕⢜⢝⢕⢕⢕⢔⢝⢍⢕⢜⢝⢍⢕⢕⢌⢛⢟⢕⢕⢻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⣄⢕⢕⢕⠁⢸⢕⢕⢌⣷⢄⢕⢕⢕⢕⢄⠛⢕⢕⢕⢕⢕⢕⢕⢕⢕⢕⢕⢕⢕⢕⢕⢕⢕⢕⢕⢕⢔⢝⢕⢕⢕⢸⣿⡟⢕⢕⢕⢕⢕⢕⢕⢕⢰⢿⢕⢕⢰⣿⣿⡇⢕⢿⣿⣿⢕⢔⣿⣿⡇⢕⢸⣿⣿⢕⢕⢸⠕⢕⢕⢕⢻⡟⢇⢕⢕⢕⢕⢕⢕⢕⢕⢕⢕⢕⢕⢕⢕⢕⢕⢕⢕⢕⢕⢕⢕⢕⢕⢕⢕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⢔⢕⢕⢕⠇⢐⢕⢕⢕⢔⢕⢕⢕⢕⢕⢕⢕⢕⢕⠁⢕⢕⢕⢕⢕⢕⢕⢕⢕⢕⢕⢕⢕⢕⢕⢕⢕⢕⢀⠑⢕⢕⠘⢇⢕⢕⢕⢕⢕⢕⢕⢕⢕⢄⢀⢕⢕⢸⣿⣿⡇⢕⢿⣿⣿⢕⢁⣿⣿⡇⢕⢸⣿⣿⡇⢕⠲⠕⢕⢕⢕⢌⢅⢕⢕⢕⢕⠑⢕⢕⢕⢕⢕⢕⢕⢕⢕⢕⢕⢕⢕⢕⢕⢕⢕⢕⢕⢕⢕⢕⢕⢌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⠘⣻⢕⢕⢕⢕⢕⢕⢕⢕⢕⢕⢕⢕⢕⢀⢕⢕⢕⢕⢕⢕⢕⢕⢕⢕⢕⢕⢕⢕⢕⢕⢕⢕⢙⣟⢕⢕⢕⢕⢕⢕⢕⢕⢕⢕⢕⢕⢕⢕⢕⢕⢕⢔⣿⣿⡇⢕⢸⣿⣿⢕⢕⢸⣿⡇⢕⢌⣿⣿⢕⢕⢕⢄⢕⢕⢕⢕⢕⢕⢕⢕⢕⢄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⠸⣟⡁⢕⢕⠸⢏⢕⢕⢸⣿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⢛⢕⢕⢕⡕⢕⢕⢕⢕⢕⢕⢕⢕⢕⢕⢕⢕⢕⢕⢕⢕⢕⢕⢕⢕⢕⢕⢕⢕⢕⢕⢕⢕⢕⢕⢕⢕⢕⢕⢕⢕⢕⢕⢕⢕⢕⢕⢔⢕⢕⢕⢕⢕⢕⢕⢕⢕⢕⢕⢕⢕⢔⢕⢕⢕⢕⢕⢕⢕⢕⢕⢕⢕⢕⢕⢕⢕⢕⢕⢕⢔⣼⣷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⢘⢔⢕⢕⢕⢕⢕⢕⢕⢕⢕⠁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⢱⡥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⢁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⠑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⠕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⣕⢀⢀⠑⠕⠀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⢻⣷⣕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⣅⢕⢜⢻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⢝⢻⢷⣕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⢕⢕⢜⢝⢳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⢁⠑⢕⢕⢕⢕⢕⢝⢕⢕⢕⢕⢕⢕⢕⢕⢕⢕⢕⠀⠀⠁⠑⢕⢱⢕⢜⢕⢕⢕⢕⢕⡸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⣵⡕⢕⢕⢕⢕⢕⢕⢕⢕⢕⢕⢕⢕⢕⢕⢕⢕⢰⢴⢔⢔⢗⢵⢵⣵⣕⣗⣗⢳⢷⢷⠷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⣷⣕⢕⢕⢕⢕⢑⢕⢗⢎⢝⢝⢕⢜⢅⢕⡱⢕⢕⢻⢿⣿⣿⣷⣷⡮⣽⣟⣻⠷⣷⣕⡐⢝⢇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⢟⢟⢟⢟⢕⢕⠕⢕⢕⢕⢕⢕⢕⢕⠕⢕⢕⢕⢕⢕⢕⢕⢕⢕⢞⢿⢧⢕⢕⢝⢍⢟⢷⣯⣟⡳⢵⣕⢝⢷⣧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⡶⡟⢻⢕⢕⢜⢕⢕⢕⢕⢕⢕⢑⢕⣅⣱⣵⣥⣧⣵⡄⠁⢜⡕⢕⢕⣔⣕⡗⡕⣕⢑⢗⣑⣱⣵⣧⣼⣽⢕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⠕⢕⢕⢑⢕⢕⢕⢕⢕⢕⢕⣱⣵⡾⣟⡿⢟⢟⢝⢑⠑⠀⢱⣿⣿⢸⢿⣿⢕⢼⡿⢿⢗⢍⢟⢝⢝⢟⢝⢍⢟⢗⢳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⠁⠑⠕⢕⢕⢕⢕⣼⣿⣿⣿⣕⣅⢕⢕⢕⢀⠀⠀⢕⣽⡕⢕⢕⠷⢷⢷⣷⣵⣵⣵⣿⣿⣿⣏⢝⢻⢷⣼⢳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⠑⢕⣾⣿⣿⣿⣿⣿⣿⣿⣿⣷⣶⣔⣕⣱⢏⢕⢗⣚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⣧⣔⢔⢔⢄⢀⢀⣸⣿⣿⣿⣿⣿⣿⣿⣿⣿⣿⣿⣿⡟⢕⢕⣪⣽⣿⣿⣿⣿⣿⣿⣿⣿⣿⣿⣿⣿⡏⢕⢕⢕⢱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⣷⣧⢕⢱⣿⡏⢕⢻⣿⣿⣿⣿⣿⣿⣿⣿⣿⡧⢱⢞⢏⢛⣿⣿⣿⣿⣿⣿⣿⣿⣿⣿⣿⣿⣇⡕⢕⢕⢜⣹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⡕⢸⣿⣇⢕⢸⣿⣿⣿⣿⣿⣿⣿⣿⣿⣿⣱⢕⢕⢕⠟⠟⢟⢟⣿⢿⢿⢿⢿⢿⢟⣟⣫⣽⣑⡵⠟⠛⢘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⠻⢟⢝⡿⣿⣿⣿⡿⢕⢻⣿⣷⣼⣿⣿⣿⣿⣿⣿⣿⣿⣏⢝⢏⢻⣧⣕⢑⣑⣑⢑⠑⠑⢑⢕⢑⢑⢏⡝⣝⣍⣵⡴⣷⢗⢝⣱⠇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⠑⠑⠕⠕⢕⢕⠕⠹⣿⣿⣿⣿⣿⣿⣿⢿⢟⢝⠁⠑⠀⠕⢻⣿⡜⣿⣿⢀⠀⠀⠜⢿⢿⢿⢿⢿⡿⠻⠟⠑⠁⠐⢜⠕⢄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⢀⢄⢔⢜⢿⣿⣿⣟⢕⢜⢕⢕⠕⢀⠀⠀⠀⢜⢟⢇⢟⢏⢕⢔⢄⢄⢁⠘⠑⠁⠁⠀⠀⠀⠀⠀⠀⠀⠀⠀⠀⢄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⢕⢕⡕⢕⢕⢕⠝⢳⢜⢣⡅⢳⣾⣷⡦⢴⢔⠀⢱⡷⢕⣵⣷⠗⣇⣕⡕⠑⢀⢔⢄⠀⢀⢔⠀⠀⠄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⠕⠀⠑⠀⢁⠑⢞⢟⢗⢔⢕⢇⢵⢕⡕⢕⢕⢣⢕⡝⢕⢄⢕⢕⢕⣜⣕⣞⣟⣟⢝⠁⠀⢄⢕⠑⠀⠑⠕⠔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⠀⠕⠁⢀⠁⢀⢕⢕⢕⢕⢕⢕⢜⢕⢞⢟⢻⢗⢇⢜⢝⢕⣕⣱⣶⣿⣿⣿⣿⡏⠀⠀⢀⢕⠕⢀⠀⠀⠀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⣕⣽⣵⢕⢄⢅⢄⢕⢁⠑⠕⢑⢑⢕⢅⢔⢕⢕⢗⢗⢜⡝⢝⣹⣵⣵⣵⢵⢵⠵⠵⢞⠇⠀⢄⢁⢐⢅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⡇⢕⢕⢕⢕⢕⢔⢅⢅⢔⢑⢕⢕⢕⢕⢕⢕⢕⢕⠁⠑⠑⠕⢕⢕⢕⢕⢕⢕⢕⢄⢔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⡟⢕⢕⢕⢕⢕⢕⢕⢕⢕⢕⢕⢇⢕⢕⢕⢕⢕⢕⢅⠀⠀⢄⢔⢕⢕⢕⢕⢕⢕⡣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⢿⢏⢕⢕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⣼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⢄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⠀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⢄⢀⠀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⡿⢿⢿⢷⣧⡕⢕⢕⢕⢕⢕⢕⢕⢕⢕⢜⢝⡝⢕⢕⢕⢕⢕⢕⢕⢕⢞⣿⣿⣿⣿⣹⢟⢣⢕⡇⢕⢕⢕⢕⢕⢕⢕⢕⡝⢏⢝⢝⢝⢝⢟⢻⣿⣿⣿⢵⢯⢽⣟⣿⣷⣵⣕⣕⣕⣕⣕⣵⣕⣕⣕⣸⣷⣿⣟⣹⣕⣿⣽⣿⡿⢿⢿⢟⢏⢵⢕⡏⢝⡿⢿⢟⢻⣯⣿⣟⡟⢫⢹⢕⢕⢕⢜⢕⢕⢕⢕⢕⢕⢝⢕⢕⢜⢝⢟⢼⣿⣿⣿⣿⣏⣕⡱⢕⢕⢕⢱⢼⢧⢕⢕⢕⢕⢿⣷⣾⣽⡕⢕⢕⣕⣕⣼⡷⢷⡾⢟⣇⢕⡝⢟⢕⢕⢝⢇⢕⢕⢕⢕⢕⢕⢕⢕⢕⢕⢕⢝⢕⢕⢕⢕⢕⢕⢣⣕⢕⢕⢕⢕⢜⢟⢝⢻⢷⣷⣕⡕⢕⢕⢕⢕⢕⢕⢕⢕⢕⢕⢕⢕⢕⢕⢕⢕⢕⢕⢕⢕⢕⢕⢕⢕⢕⢕⢕⢕⢕⢕⢕⢕⢕⢕⢕⢕⢕⢕⢕⢕⠀</a:t>
            </a:r>
            <a:br/>
            <a:r>
              <a:t>⣿⣿⣿⣿⣿⣿⣿⡿⢟⢟⢏⢝⢕⢕⢕⢕⢕⢕⢜⢕⢕⢱⣎⢕⡇⢵⢕⢕⢜⡕⢜⢝⢗⢷⢇⢱⢱⢕⢕⢕⢕⢝⢕⢕⢕⢵⢵⢕⢝⢕⢗⢷⣷⣧⣷⢞⣟⡏⢝⢟⢗⢷⣷⢷⢷⢼⣵⣿⣧⣷⣵⣿⣿⣿⣿⣿⣿⣿⣿⣿⣽⣷⣽⡹⢹⣽⣿⣟⣿⣿⣿⣟⡹⣽⢧⢵⡵⢕⣕⣱⡕⣟⢇⣷⢗⣇⡕⢜⢿⢪⣽⡕⢕⢕⢕⢕⢕⢕⢕⢜⢝⢕⢕⢇⢕⣕⣷⣵⣟⢿⢿⢗⡕⢱⣽⡝⢇⢕⢕⣞⣕⣵⣹⣽⣕⣵⣷⡷⢕⢻⣜⡝⢟⢣⡕⢕⢕⢕⢕⢕⢕⢕⡕⢕⢕⡕⢕⣵⢕⢹⢵⢏⢕⠁⠁⠕⢕⠕⢕⢕⢕⢕⡕⢵⡷⢷⢗⢵⢕⢕⢕⢕⢕⢕⢕⢕⢞⢻⣿⣿⣾⣧⢕⣕⢕⢗⢗⢇⢳⣧⣵⡕⢕⢕⢕⢕⢕⢕⢕⢕⢕⢕⢕⢕⢕⢕⢕⢕⢕⢕⢕⢕⢕⢕⢕⢕⢕⢕⢕⢕⠀</a:t>
            </a:r>
            <a:br/>
            <a:r>
              <a:t>⣿⣿⣿⣿⣿⣿⡏⢕⢕⢕⢕⢕⢕⢕⢕⢕⢕⢕⢕⢕⢕⢕⢕⢝⢕⢕⢕⢕⢕⢕⢕⢵⢕⢕⢕⢱⢕⢕⢕⢕⢕⢱⢽⢝⢿⢳⢇⢕⢜⢕⢕⢕⢕⢟⣫⣿⣞⣗⣻⢗⣕⣱⡼⣿⣿⣿⣿⣿⣿⣿⣿⣿⣿⣿⡟⢿⣟⢿⡿⢿⢿⢏⢕⢜⢿⢿⡿⢼⣿⣿⢿⢟⢟⢇⢜⣕⣕⣿⣿⣿⣯⣿⣿⣸⡕⢧⢕⢕⢕⢱⢇⣝⢕⢕⢕⢕⢷⢕⢕⢕⢕⢕⢕⣹⣿⣾⣿⣿⣝⣕⢵⣧⣾⣷⣇⡕⢳⢵⢕⢗⣕⣕⣕⢕⢱⢿⣵⣷⡷⢵⣿⣿⣿⣾⣿⣿⣾⣯⣵⣕⡗⢝⢕⢕⢕⢕⡕⢕⢱⢵⢟⢕⠑⠀⠀⠀⢀⢀⢔⢕⣵⡟⣫⡷⢗⢝⢇⢇⢕⠕⢕⢕⢕⢵⢕⢕⢕⢕⣿⣧⣱⣕⢕⢕⡕⢕⢕⡕⢇⢕⢝⢟⢻⢿⢧⢵⢱⣵⣕⣕⣕⣕⢕⣱⣵⣵⣵⣵⣵⣇⢕⢕⣕⣕⣕⣕⣕⣕⣕⡱⠀</a:t>
            </a:r>
            <a:br/>
            <a:r>
              <a:t>⣿⣿⣿⡟⢏⢕⢕⢕⢕⢕⢕⢕⢕⢕⢕⢕⢕⢕⢕⢕⢕⢕⢕⢕⢕⢕⢕⢕⢕⢕⢕⢕⢕⢕⢕⢕⢕⢗⢇⢕⢕⢕⢕⢕⢕⢕⢕⢕⢕⠕⠕⢕⢕⢕⢕⢜⣝⡝⢕⢗⢟⢟⣯⣽⣽⣿⣿⢿⢿⣯⣽⣧⣵⣕⣕⣵⣗⣿⣏⢵⢵⢱⢕⢕⣕⣷⡜⢱⢵⣿⣿⣿⣿⣿⡿⢻⣿⣿⣿⣿⡿⢿⢟⢝⢕⠕⠕⠑⢕⢕⢏⢕⢻⡿⣿⣧⣕⢜⢝⣕⢕⣇⢜⢗⢕⢕⢜⢸⣵⢵⢕⢝⢗⢽⢟⢕⢷⣵⣝⣝⢝⢝⢝⢗⢕⢕⢳⢿⣝⣕⢝⢟⢿⢿⣻⣾⢝⣱⣵⣿⡇⢕⢕⢕⢗⢱⡵⢝⢕⢕⢕⢄⢐⢔⠔⠔⢕⢕⢕⢝⢝⢜⢝⢕⢕⢕⢕⢕⢕⢔⢕⢕⣼⡟⣕⡱⢵⢕⣵⢷⣝⢕⢜⣕⢕⢕⢕⢕⢕⢕⢕⢻⣻⣿⣵⣝⣕⢕⢕⣕⣕⣷⣧⣷⢷⢟⢟⢕⣕⢕⢕⢕⢕⢕⢕⢕⢕⢕⢕⢕⠀</a:t>
            </a:r>
            <a:br/>
            <a:r>
              <a:t>⣼⣿⣏⢕⢕⢕⢕⢕⢕⢕⢕⢕⢕⢕⢕⢕⢕⢕⢕⢕⢕⢕⢕⠕⢕⢕⢕⢕⢕⢕⢕⢕⢕⢕⢕⢕⢕⢕⢕⠑⠁⠁⠑⢁⢀⢄⢔⢕⠀⠀⢕⢔⢕⢕⢕⢕⢕⢕⢝⢕⢕⢕⢕⢜⢝⢕⢕⢕⢕⢜⢝⢝⢝⢝⢝⡝⢝⢝⢿⡯⢽⢿⣿⢏⢝⢝⢝⢕⢕⢕⢯⢞⢻⣧⢕⢕⣕⢹⡇⠑⠕⢕⠕⠑⠀⠀⠀⠀⠀⠜⠝⠙⠕⠝⢏⢝⢟⢻⣏⢕⢕⢝⣝⢝⢇⢕⢕⢕⢱⢵⣵⡕⢕⢕⢳⢵⢕⢕⢝⢕⢕⢕⢕⢕⢕⢕⢕⢕⢕⢕⢕⢕⣕⣵⣕⣜⢇⢜⢕⢝⢝⣵⢕⢕⢕⣜⡝⢕⢕⢑⠁⢕⢔⢄⢄⢕⢕⢕⢕⢕⢱⢕⢱⢕⢕⢕⢕⣱⣵⣱⢵⢕⢕⡕⢕⢕⢕⢕⢕⢕⢕⢣⢕⢕⢕⢕⢕⢕⢕⢕⢕⢕⢝⢝⢕⢕⢕⢕⢕⢸⢽⢿⢿⢿⣵⢷⢳⢟⢻⢿⢟⢕⢕⢕⢕⢕⢕⢱⢕⢕⠀</a:t>
            </a:r>
            <a:br/>
            <a:r>
              <a:t>⣿⢿⡯⢕⢜⢕⢕⢕⢕⢕⢕⢕⢕⢕⠕⢕⢕⠕⠑⢑⢕⢕⠔⠁⠁⢕⢕⢕⠀⢔⢕⢕⢑⠑⠑⠁⠁⢀⢀⢄⠄⠀⠀⠑⠁⠀⠀⠀⠀⠀⠀⠁⠑⠑⠑⠑⠑⠕⠕⠕⢕⢕⢕⢕⢕⢕⢕⢕⢕⢕⢕⢕⢕⢕⢝⢱⢕⢵⢗⢗⢗⢗⢕⢕⢕⢕⢕⢕⢕⢕⢕⢕⢕⢗⢇⢕⢕⠕⠁⠀⠑⠑⠀⠀⠀⠀⠀⠀⠀⠀⠀⠀⠀⠀⠀⠁⠜⢕⢞⢕⢕⢕⢜⢇⢕⠕⢕⢜⢧⡕⢜⢟⢕⢜⢝⢕⢕⢕⢕⢕⢕⢕⢕⢕⢕⢕⢕⢕⢕⢕⢕⢕⢕⢕⢕⢕⢕⢕⢕⢕⢜⢕⢕⢕⣸⡿⢏⢝⢕⢔⢔⢑⠑⢕⢕⢕⢕⢕⢜⢕⢕⣕⢕⢕⢕⢕⢕⢱⢕⢕⢜⢝⢟⢱⢵⢵⢧⡕⢕⢀⢀⠕⢄⠄⠁⠕⢕⢕⢕⢕⣵⡕⢕⢕⢕⢕⢕⢕⢕⢕⢕⢕⢕⢕⢝⢕⢕⢕⣕⡕⢕⢱⢕⢕⢕⣵⢇⢕⢜⢏⠀</a:t>
            </a:r>
            <a:br/>
            <a:r>
              <a:t>⢯⡿⢿⣷⣧⢵⢕⢕⢕⢕⢕⢁⢕⢑⠄⠄⢕⢐⢄⢔⢕⢕⢔⢔⢔⢕⢁⢕⠄⠑⠑⠁⢀⢄⢔⢔⢕⠕⠑⠀⠁⠁⠀⠀⠀⠀⠀⠀⠀⠀⠀⠀⠀⠀⠀⠀⠀⠀⠀⠀⠀⠀⠀⠁⠁⠑⠑⠑⠑⠑⠕⠕⠕⠕⠕⠕⠕⢕⢕⢕⢕⢺⣷⣇⣱⣕⣵⣵⣕⣵⢇⢕⢕⢕⢕⢕⢕⢕⢀⠀⠀⠀⠀⠁⠀⠀⠀⠀⠀⠀⠀⠀⠀⠀⠀⠀⠀⠀⠁⠁⠀⠁⠑⠑⢑⢔⢕⠕⠑⠑⠑⠕⠑⠑⠁⠁⠀⠁⠀⠑⠑⠑⠑⠑⠑⠕⢕⢕⢕⢕⢕⢕⢜⢕⢕⢕⢕⢕⢕⢕⢕⢕⢕⢜⢟⢕⢕⢕⢕⢕⢅⢕⠕⢕⢕⢕⠟⠏⢕⠑⠑⠁⠕⠁⠕⠕⠑⠑⢕⢕⠑⠕⢕⢕⢕⢕⢕⢕⢕⡕⢕⢕⢄⠀⠀⠀⠑⢕⢕⢜⢕⢕⢕⢕⢕⣵⡵⢕⢕⢕⢕⣕⣕⢵⢕⢕⢕⢕⢕⢕⢕⢕⢕⢕⢕⢕⢕⢕⢱⣵⠀</a:t>
            </a:r>
            <a:br/>
            <a:r>
              <a:t>⢕⢕⢕⢕⢕⢵⢕⢕⢕⢕⢕⢕⢑⠀⠀⠔⠕⠑⠑⢕⢕⢕⢕⢕⠑⠑⠑⠁⠀⢀⢄⢔⢔⠑⠑⠑⠀⠀⠀⠀⠀⠀⠀⠀⠀⠀⠀⠀⠀⠀⠀⠀⠀⠀⠀⠀⢀⢀⢀⢀⠀⢀⢀⢀⠀⠀⠀⠀⠀⠀⠀⠀⠀⠀⠀⠀⠀⠀⠁⠑⠝⢝⢝⢿⢿⣿⣿⢝⢏⢇⢕⠑⠕⢕⢕⢕⢕⢕⢕⢕⢔⢔⢕⢕⢁⠀⠀⠀⢀⠀⢔⠀⢄⠀⢀⢀⠀⠀⠀⠀⠀⠀⠀⠀⠑⠑⠑⠀⠀⠀⠄⠀⠀⠀⠀⠀⠀⠀⠀⠀⠀⠀⠀⠀⠀⠄⢕⢕⢕⢕⢕⢕⢕⢜⢕⢕⢕⢕⢕⢕⠕⢕⢕⢕⢕⢕⢕⢕⢕⢕⢕⢕⢕⢕⢅⢄⢄⢄⢄⢄⢄⢀⢀⢄⢕⢔⢔⢕⠕⠁⠀⠀⢔⢕⠑⠑⠕⢕⢕⢕⢕⢕⢕⢕⠔⠀⠀⠀⢕⢕⢣⣕⢱⢵⣕⢕⣕⣕⢕⢕⣕⣵⣷⡇⣱⣵⡵⢕⢕⢕⢕⢕⢕⢕⢕⢕⢕⢕⢕⢕⠀</a:t>
            </a:r>
            <a:br/>
            <a:r>
              <a:t>⢜⢧⡕⢕⠑⠁⢅⢅⢅⢕⢕⢅⢕⠀⠀⠀⢄⠔⠕⠑⠑⢄⢄⢄⢕⢄⠀⠀⠀⠁⠁⠁⠀⠀⠀⠀⠀⠀⠀⠀⠀⠀⠀⠀⠀⠀⠀⠀⠀⠀⢀⢀⢄⢄⢄⢅⠅⠅⠅⠕⠑⠕⠕⠕⠄⠄⠀⠀⠀⠀⠀⠀⠀⠀⠀⠀⠀⠀⠀⠀⠀⠀⠀⢁⢕⢕⢕⢕⢑⠁⠁⠀⠀⠀⠁⠑⠑⠑⠑⠑⠕⢕⠕⢕⢕⢕⢔⢔⢕⢕⢕⢔⠀⢕⢕⢕⢄⠀⠀⠀⠀⠀⠀⠀⠀⠀⠀⠀⠀⠀⠀⠀⠀⠀⠀⠀⠀⠀⠀⠀⠀⠀⠀⠀⢄⢕⢑⠁⢕⢕⠑⠑⠕⠑⠑⠑⠁⠁⠁⠁⠁⠑⠕⢕⢕⢕⢕⢕⢕⢕⠕⢗⢇⢕⢕⢕⢕⢕⢕⢕⢕⢕⠕⠕⠕⠕⢕⠕⠀⠀⠀⠀⠀⠁⠀⠀⠀⠀⠁⠁⠁⠀⠀⠀⠀⢀⢀⢄⢕⢕⢕⢕⢕⢕⢜⢟⢻⣿⣿⡿⢿⣿⣿⣿⣿⡟⢕⢕⠕⠑⠕⠕⢕⢕⢕⢕⢕⢕⢕⢕⠀</a:t>
            </a:r>
            <a:br/>
            <a:r>
              <a:t>⠑⢕⢕⢕⢄⢕⠕⠕⠁⠁⠀⠑⠁⠀⠔⠕⠁⠀⠀⠀⢄⢕⢅⠑⢕⢕⢀⠀⠀⠀⠀⠀⠀⠀⠀⠀⠀⢀⢀⢄⠄⠔⠐⠐⠀⠀⠀⠀⠀⠀⠀⠀⠁⠁⢕⠑⠐⠀⠀⠀⠀⠀⠀⠀⠀⠀⠀⠀⠀⠀⠀⠀⠀⠀⠀⠀⠀⠀⠀⠀⠀⠀⠀⠀⠀⠀⠀⠁⠁⠁⠁⠀⠀⠀⠀⠀⠀⠀⠐⠀⠀⠀⠀⠁⠁⠕⠕⢕⢕⢕⢕⢕⢕⢕⢕⢕⢕⢔⢔⢄⠀⠀⠀⠀⠀⠀⠀⠀⠀⢀⠀⠀⠀⠀⠀⠀⠀⠀⠀⠀⠀⠀⠀⠀⠀⠁⢕⢔⠔⠑⠀⢀⢀⠀⠀⠀⠀⠀⠀⠀⠀⠀⠀⠀⠀⠁⢕⢕⠐⠅⢀⢀⢀⠀⠀⠁⠕⠕⠑⠔⢕⢔⠄⠄⠀⠀⢅⢅⠀⠀⠀⠀⠀⠀⠀⠀⠀⠀⠀⠀⠀⠑⢕⢕⢕⢕⢕⢕⢕⢕⢄⢔⢕⢕⢕⢕⢕⢏⢜⢟⢿⢟⢿⢿⣿⢕⢕⠁⠀⢀⢀⠀⠁⠑⢕⢕⢕⢕⢕⢕⠀</a:t>
            </a:r>
            <a:br/>
            <a:r>
              <a:t>⠀⠀⠁⠀⠀⠀⠀⠀⠀⠀⠀⠀⠀⠀⠀⠀⠀⠀⢀⢀⢑⢕⢄⠀⠀⠁⢕⠀⠀⠀⠀⠀⠀⠀⠀⠀⢔⠕⠁⠀⠀⠀⠀⠀⠀⠀⢄⠄⢔⢔⢄⢔⢔⢔⢕⢕⢔⠀⢀⠀⠀⠀⠀⠀⠀⠀⠀⠀⠀⠀⠀⠀⠀⠀⠀⠀⠀⠀⠀⠀⠀⠀⠀⠀⠀⠀⠀⠀⠀⠀⠀⠀⠀⠀⠀⠀⠀⠀⠀⠀⠀⠀⠀⠀⠀⠀⠀⠁⠑⠑⠑⠑⠑⠐⠁⢑⠑⠕⢕⢕⢕⠔⠔⠄⢀⢀⠀⠀⠀⠁⠑⢄⢀⠀⠀⠀⠄⢀⠀⠀⠀⠀⠀⠀⠀⠀⠁⠀⠁⠐⠀⠀⠀⠀⠀⢄⠀⠀⠀⠀⠀⠀⠀⠀⠀⠀⠁⠑⠀⠀⠀⠁⠁⠁⠀⠀⠀⠀⠀⠀⠁⢕⢀⢁⢀⢔⢔⢁⢔⢄⢔⢕⢀⢁⠀⠀⠀⠀⠀⠀⠀⢀⢕⢕⢕⢕⢕⢕⢕⢕⢕⢕⠕⠕⢀⠁⠕⢕⢕⢇⢕⢕⢕⢕⢜⠑⢕⢐⢀⢑⢕⢕⢕⢔⢕⢕⢕⢕⢅⢕⠀</a:t>
            </a:r>
            <a:br/>
            <a:r>
              <a:t>⢕⠀⠁⠁⢀⢀⠀⠀⠀⠀⠀⠀⠀⠁⠄⠀⠀⠀⠑⠔⠁⠑⠑⠀⢄⢄⢕⠀⠀⠀⠀⠀⠀⠀⠀⢀⠑⠀⠀⠀⠀⠀⠀⠀⠀⢀⢕⢑⢕⢕⢕⢕⠑⠑⠑⠁⠀⠀⠀⠀⠀⠀⠐⠄⢄⢀⠀⠀⠀⠀⠀⠀⠀⠀⠀⠀⠀⠀⠀⠀⠀⠀⠀⠀⠀⠀⠀⠀⠀⠀⠀⠀⠀⠀⠀⠀⠀⠀⠀⠀⠀⠀⠀⠀⢀⢀⠄⢀⢀⠀⠀⠀⠀⠀⠀⠀⠁⠁⠑⠕⠕⠕⢕⢕⢕⢕⢀⢀⢕⢕⢕⢕⢑⢀⢀⢀⢐⢔⠔⠀⠀⠀⠀⠀⠀⠀⠀⠀⠀⠀⢄⢕⢔⢐⢄⢄⢀⢀⠀⠀⠀⠀⠀⠁⠁⠑⠔⢔⢁⢀⢀⢀⢁⠀⠀⠀⠀⠀⠐⢔⢔⢕⢕⢕⢕⢕⢕⢕⢕⢕⢕⢕⢕⢕⢕⢄⢔⢔⢄⢄⢔⢕⢕⢕⡕⢕⢔⢕⢕⢕⢕⢕⢔⢕⢔⢔⢔⢕⢕⢕⢕⢕⢕⢕⢕⢕⢕⢕⢕⢕⢕⢕⢕⢕⢕⢕⢕⢅⢕⢕⠀</a:t>
            </a:r>
            <a:br/>
            <a:r>
              <a:t>⢕⢕⢕⢕⠕⠁⠀⠀⠄⠀⠀⠀⠀⠀⠀⠀⠀⠀⠀⠀⢄⢄⠀⠑⠑⠁⠀⠀⠀⠀⠀⠀⠀⠀⠀⠁⠀⠀⠀⠀⠀⠀⠀⠀⠐⢕⢕⢕⢕⠐⠀⠀⠀⠀⠀⠀⠀⠀⠀⠀⠀⠀⠀⠀⠀⠁⠑⠄⠀⠀⠀⠀⠀⠀⠀⠀⠀⠀⠀⠀⠀⠀⠀⠀⠀⠀⠀⠀⠀⠀⠀⠀⠀⠀⠀⠀⠀⠀⠀⠀⠀⠀⠀⠀⠑⠁⢄⢑⢑⢔⢄⢄⢄⢄⢔⢀⠀⠐⠕⠔⠀⠀⠀⠀⠀⠀⠀⠀⠑⠕⠕⢕⢕⠕⢕⢕⢕⢕⢄⢄⢔⢔⢔⢔⢔⢕⢕⢕⢔⢔⢄⠁⠅⠅⠅⠕⢕⢕⢕⢕⢕⢕⢕⢕⢕⢕⢔⢔⢔⢔⢔⢔⢕⢕⢕⢕⢕⢕⢅⢕⢅⢕⢕⢕⢕⢕⢕⢕⢕⢕⢕⢕⢕⢕⢕⢑⠑⠕⠕⢕⢕⢕⢕⢕⢕⢕⢕⢕⢕⢕⢕⢕⢕⢕⢕⢕⢕⢕⢕⢕⢕⢕⢕⢕⢕⢕⢕⢕⢕⢕⢕⢕⢕⢕⢕⢕⢕⢕⠑⠁⠀</a:t>
            </a:r>
            <a:br/>
            <a:r>
              <a:t>⢄⢁⢀⠁⠀⠀⠀⠀⠀⠀⠀⠀⠀⠀⠀⠀⠀⠀⠀⠀⠕⠕⠐⠀⠀⠀⠀⠀⠀⠀⠀⠀⠀⠀⠀⠀⠀⠀⠀⠀⠀⠀⠀⠀⠀⠁⠁⠁⠑⠀⠀⠀⠁⠀⠀⠀⠀⠀⠀⠀⠄⠀⠐⠀⠀⠀⠀⠀⠁⠀⠀⠀⠀⠀⠀⠀⠄⠀⠀⠀⠀⠀⠀⠀⠀⠀⠀⠀⠀⠀⠀⠀⠀⠀⠀⠀⠀⠀⠀⠐⠐⠔⠀⠀⠁⠀⢀⠁⠀⠔⠕⢕⢕⢑⠕⢁⠁⠀⠀⠀⠀⠀⠀⠀⠀⠀⠀⠀⠀⠀⠀⠑⢕⠀⢕⢕⢕⢕⢕⢕⢕⢕⢕⢔⢔⢔⢕⢕⢕⢕⢕⢕⢕⢕⢕⢕⢕⢕⢕⢕⢕⢕⢕⢕⢕⢕⢕⢕⢕⢕⢕⢕⠕⢕⢕⢕⢕⢕⢕⢕⢕⢕⢕⢕⢕⢕⢕⢕⢕⢅⢕⢕⢑⢕⢕⢕⠁⠀⠁⢁⢕⢕⢕⢕⢕⢕⢕⠕⠄⢕⢕⢕⢕⢕⢕⢕⢕⢕⢕⠕⠑⠑⢑⢁⠕⠑⠕⢅⢑⢕⠁⠑⠕⠕⠕⠕⠕⠑⠑⠑⠀</a:t>
            </a:r>
            <a:br/>
            <a:r>
              <a:t>⠑⠑⠀⠁⢀⢄⢀⠀⠀⠀⠀⠀⠀⢀⠀⠀⠀⠀⠀⠀⠀⠀⠀⠀⠀⠀⠀⠀⠀⠀⠀⠀⠀⠀⠀⠀⠀⠀⠀⠀⠀⠀⠀⠀⠀⠀⠀⠀⠀⠀⠀⠀⠀⠀⠀⠀⠀⠀⠀⠀⠀⠀⠀⠀⠀⠀⠀⠀⠀⢔⢀⠀⠀⠀⠀⠀⠀⠀⠀⠀⠀⠀⠀⠀⠀⠀⠀⠀⠀⠀⠀⠀⠀⠀⠀⠀⠀⠀⠀⠀⠄⠀⠀⠁⠔⠀⠀⠀⠀⠀⠀⢕⢁⢕⢕⢔⢅⢕⠀⠀⠀⠀⠀⠀⠀⠀⠀⠀⠀⠀⠀⠀⠑⠀⢀⠁⢕⢕⢕⢕⢕⢕⢕⢕⢕⢕⢕⢕⢕⢕⢕⢕⢕⢕⢕⢕⢕⢕⢕⢕⢕⢕⢕⢕⢕⢕⢕⢕⢕⢕⢇⢔⢔⢕⢕⢑⢕⢕⢕⢕⢕⢕⢕⢕⢕⢕⢑⢑⢑⢕⢕⢕⢕⢕⢕⢕⢕⢄⢄⢅⢁⠁⠀⠑⢕⢕⢕⢕⠀⢔⢕⢕⢕⢕⢕⢕⢕⢕⢔⢀⢁⠀⢕⢕⢔⢀⢀⢀⠀⠑⢔⢀⢕⢄⢄⢄⢕⠔⢐⠕⠀</a:t>
            </a:r>
            <a:br/>
            <a:r>
              <a:t>⠀⠀⠀⠀⢕⢕⢕⢔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⢐⠄⠀⠀⢄⢑⢕⢕⢅⠕⢕⢕⢕⢑⢐⠀⠀⠀⠀⠀⠀⠀⠀⠀⠀⠀⠕⢔⢀⠑⢕⢕⢕⢕⢕⢕⢕⢕⢕⢕⢕⢕⢕⢁⠕⠕⠕⠕⠕⠕⠕⠕⠕⠕⠕⠕⢕⢅⢕⢕⢕⢱⢵⢵⢕⢕⢕⣕⣕⣕⣕⢕⢕⢕⢕⢕⢕⢕⢕⢕⢕⢕⢕⠕⠕⠕⠕⠕⠕⠑⠑⠑⠀⠁⠀⠁⠔⠀⢄⠄⠑⠑⠑⠀⠀⠁⠑⠕⠕⠕⠕⢕⠕⠕⠑⠁⢑⢕⢕⢕⢕⢕⢕⢔⢕⢕⢕⢕⢕⢕⠕⠑⠕⠑⢑⠀</a:t>
            </a:r>
            <a:br/>
            <a:r>
              <a:t>⠀⢀⢀⠀⠀⠕⢕⢕⢕⢄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⠑⠁⢕⢄⢄⢅⢕⢕⠁⠁⠅⢕⢕⢕⢐⠄⢀⠀⠀⠀⠀⠀⠀⠀⢔⢔⢑⠁⠁⠑⠕⢕⢑⢕⢕⢕⢕⢕⢕⢕⢕⢕⢕⢕⢕⢔⠔⠄⠀⠀⠀⠀⠀⠀⠀⠀⠀⠁⠑⢕⢕⢕⢕⢕⢕⢝⢝⣱⣵⣼⣕⣕⢕⢕⢕⢕⢕⢝⢕⢕⢕⢕⢔⢄⢀⢀⢀⢀⠀⢄⢄⢀⢄⢄⢄⢄⢀⢀⠁⠁⠁⢁⢄⢄⢄⢄⢄⢄⢔⢔⢔⢀⢀⢐⢕⢕⢕⢕⢕⢕⢕⠑⠁⠀⠁⠁⠁⢕⢀⠀⠀⠀⢔⢕⠀</a:t>
            </a:r>
            <a:br/>
            <a:r>
              <a:t>⠀⠀⠀⠀⠀⠀⠀⠑⢕⢕⢄⠀⠀⠀⠀⠀⠀⢀⢀⠀⠀⠀⠀⠀⠀⠀⠀⠀⠀⠀⠀⠀⠀⠀⠀⠀⠀⠀⠀⠀⠀⠀⠀⠀⠀⠀⠀⠀⠀⠀⠀⠀⠄⠀⠀⠀⠀⠀⠀⠀⠀⠀⠀⠀⠀⠀⠀⢄⠀⠀⠀⠀⠀⠁⠑⠁⠕⠀⠀⢔⢄⢀⢀⢀⠀⠀⠀⠀⠀⠀⠀⠀⠀⠀⠀⠀⠀⠀⠀⠀⠀⢀⠀⠀⠀⠀⠀⠀⠑⠕⢕⢕⢕⢕⢕⢄⢀⢁⢑⠕⠄⠁⠁⠐⠀⠀⠀⠀⠀⠀⠑⠁⠀⠀⠀⠀⠀⠁⠕⢕⢕⢕⢕⢕⠕⠕⠕⠕⢕⠕⠕⠕⠕⢔⠕⢔⢄⢄⢄⢄⠀⠀⠀⠀⠀⠄⠐⠔⠕⢕⠕⠕⢕⢝⢻⢿⢻⢿⢿⣗⣇⢹⢟⢗⢽⢿⢗⣗⢕⢕⢕⢕⢕⢕⢕⢕⢵⣕⣕⢕⢕⢕⢕⢕⢕⢕⢕⢕⢕⢑⠑⠑⢕⢕⢕⢕⢕⢕⢕⢕⢕⢕⢕⢕⢕⢕⢕⢀⢀⢔⢔⢔⢀⠁⠄⠀⠀⠀⠀⠁⠀</a:t>
            </a:r>
            <a:br/>
            <a:r>
              <a:t>⠀⠀⠀⠀⠀⠀⠀⠀⠀⠑⠕⠀⠀⠀⠀⠀⠔⢕⠁⠀⠀⠀⠀⠀⠀⠀⠀⠀⠀⠀⠀⠀⠀⢀⠀⠀⠀⠀⠀⠀⠀⠀⠀⠀⠀⠀⠀⠀⠀⠀⠀⠀⠀⠀⠀⠀⠀⠀⠀⠀⠀⠀⠀⠀⠀⠀⠀⠀⠀⠀⠀⠀⠀⠀⠀⠀⠄⠀⠀⠀⠀⠀⠁⠁⠁⠑⠀⠐⠀⠀⠀⠀⠀⠁⠑⠐⠀⠀⠀⠑⠑⠕⠕⠕⠔⠄⠀⠐⠀⠐⠔⠕⢕⢕⢕⢅⢑⠑⠕⠁⠀⠀⠀⠀⠀⠀⠀⠀⠀⠀⠀⠀⠀⠀⠀⠀⠀⠀⠀⢀⢁⢕⢕⢕⢕⢔⢕⢔⢄⠄⠄⠄⠄⠄⠄⠔⠕⠕⠕⠑⠑⠁⠁⠀⠀⠀⠀⠀⠀⠀⠀⠀⠁⠁⠑⠑⠑⠑⠘⢜⢕⢕⢕⢕⢕⢕⢕⢕⢝⢜⢗⢗⢗⢝⢗⢗⢝⢝⠝⠕⠁⠅⠕⠕⢕⢕⢕⢕⢕⢕⢕⢕⢕⢑⢕⢕⢔⢕⢕⢄⢕⢕⢕⢕⢕⢕⢕⢕⢕⢕⢕⠕⢕⠐⠐⠀⠀⠀⠀⠀⠀</a:t>
            </a:r>
            <a:br/>
            <a:r>
              <a:t>⠀⠀⠀⠀⠀⠀⠀⠀⠀⠀⠀⠀⠀⠀⠀⠀⠀⠁⠀⠀⠀⠀⢀⠀⠀⠄⠔⠐⠀⠀⠀⠀⠀⠀⠀⠀⠀⠀⠀⠀⠀⠀⢀⠄⠀⠀⠀⠀⠀⠀⠀⠀⠀⠀⠀⠀⢀⠀⠀⠀⠀⠀⠀⠀⠀⠀⠀⠀⠀⠀⠀⠀⠀⢀⠀⠀⠀⠀⠀⠀⠀⠀⠀⠀⠀⠀⠀⠀⠀⠀⠀⠀⠀⠀⠀⠀⠀⠀⠀⠀⠀⠀⠀⠀⠐⠀⠀⠀⠐⠔⢀⠀⠀⠀⠀⠁⠁⠑⠔⠐⠀⠀⠀⠀⠀⠀⠀⠀⠀⠀⠀⠀⠀⠀⠀⠀⠀⠀⢀⠀⢕⢕⢕⢕⢕⢕⢕⢕⢕⢀⠀⠀⠀⠀⠀⠀⠀⠀⠀⠀⠀⠀⠀⠀⠀⠀⠀⠀⠀⠀⠀⠀⠀⠀⠀⠀⠀⢀⢄⢕⢕⢕⢁⢕⡕⢕⡕⢕⢕⢕⢕⢕⢕⠕⢅⢁⢅⠁⠀⠀⠀⠀⠀⠑⠑⠑⠑⠑⠑⠑⠕⢕⢕⢕⢕⢕⢕⢕⢕⢕⢕⢅⠕⢕⢕⢕⢔⢔⠔⠑⠁⠀⠀⠀⠀⠀⢀⢀⢐⢔⠀</a:t>
            </a:r>
            <a:br/>
            <a:r>
              <a:t>⠀⠀⠀⠀⠀⠀⠀⠀⠀⠀⠀⠀⠀⠀⠀⠀⠀⠀⠀⠀⠁⠁⠁⠀⠀⠀⠀⠀⠀⠀⠀⠀⠀⠀⠀⠀⠀⠀⠀⠀⠀⠀⠐⠀⠀⠀⠀⠀⠀⠀⠁⠀⠀⠀⠀⠀⠀⠀⠀⠀⠀⠀⠀⠀⠀⠄⠀⠀⠀⠀⠀⠀⠀⠀⠀⠀⠀⠀⢀⠀⠀⠀⠀⠀⠀⠀⠀⠀⠀⠀⠀⠀⠀⠀⠀⠀⠀⠀⠀⢀⠀⠀⠀⠀⠀⠀⠀⠀⠀⠀⠀⠁⠐⠀⠀⠀⢀⠀⠀⠀⠀⠀⠀⠀⠀⠀⠀⠀⠀⠀⠀⠀⠀⠀⠀⠀⠀⠀⠁⠑⠕⢕⠕⢅⠕⠕⢕⠕⠕⠑⠀⠀⠀⠀⠀⠀⠀⠀⠀⠀⠀⢀⢄⢀⢀⢄⢀⢄⢄⢄⢔⠔⠄⢄⢔⢔⣔⣕⣕⢵⢱⢵⢕⢕⢕⢕⢕⢕⢕⠅⢑⠕⢔⠄⠄⠔⠀⠀⠀⠄⠄⠀⠄⠀⠀⠀⠀⠀⠀⠀⠀⠁⠑⢕⢕⢕⢕⢕⢕⢕⢕⢕⢕⢕⠑⠁⠅⠁⠀⠀⠐⠀⠀⠄⢕⢕⢕⢕⢕⢕⠀</a:t>
            </a:r>
            <a:br/>
            <a:r>
              <a:t>⠀⠀⠀⠀⠀⠀⠀⠀⠀⠀⠀⠀⠀⠀⠀⠀⠀⠔⠀⠀⠀⠀⠀⠀⠀⠀⠀⠀⠀⠀⠀⠀⠀⠀⠀⠀⠀⠀⠀⢀⢄⣔⢔⠀⢀⠀⢄⢄⢰⠔⠀⠀⠀⠀⠀⠀⠀⠀⠀⠀⠀⠀⠀⠀⠀⠀⠀⠀⠀⠀⠀⠀⠀⠀⠀⠀⠀⠀⠀⠀⠀⠁⠁⠁⠀⠀⠀⠀⠀⠀⠀⠀⠀⠀⠀⠀⠀⠀⠀⠀⢑⠄⠄⢀⠀⠀⠀⠀⠀⠀⠀⠀⠀⠀⠀⠀⠀⠀⠀⠁⠁⠐⠀⠀⠀⠀⠀⠀⠀⠀⠀⠀⠀⠀⠀⠄⠀⠁⠁⠀⠀⠀⠀⠀⠀⠀⠀⠀⠀⠀⠀⠀⠀⠀⠀⠀⠀⠀⠀⠀⢄⢵⢧⢵⢵⢵⡵⢕⢕⢕⢅⢄⣰⣴⡱⢵⢷⢿⢷⢗⢗⢳⢏⢕⣕⢕⢕⢕⢕⢔⢔⢐⢔⢄⠐⠄⠐⠀⠀⠐⠐⠀⠀⠀⠀⠑⠕⢕⠄⢄⢄⢄⢄⢄⢅⢕⢕⢕⢕⢕⠕⠕⠕⠑⠀⠀⠀⢀⠀⠀⢔⠔⢐⢀⠐⠑⠑⠑⠑⠕⠀</a:t>
            </a:r>
            <a:br/>
            <a:r>
              <a:t>⠀⠄⠄⠀⠀⠀⠐⠀⠀⠀⠀⠀⠀⠀⠀⠁⠀⠀⠀⠀⠀⠀⠀⠀⢀⠀⠀⠀⠀⠀⠀⠀⠀⠀⠀⠀⠀⠀⢄⢕⢕⢵⢕⢕⢕⣕⢕⢕⠀⠀⠀⠀⠀⠀⠀⠀⠀⠀⠀⠀⠀⠀⠀⠀⠀⠀⠀⠀⠀⠀⠀⠀⠀⠀⠀⠀⠀⠀⠀⠀⠀⠀⠀⠀⠀⠀⠀⠀⠀⠀⠀⠀⠀⠀⠀⠀⠀⠄⠀⠀⠀⠀⠀⠀⠀⢀⠄⠀⢀⠀⠀⠀⠀⠀⠀⠀⠀⠐⠀⠀⢀⢀⠀⠀⠀⠀⠀⠀⠀⠀⠀⠀⠀⠀⠀⠀⠀⠀⠀⠀⠀⠀⠀⠀⠀⠀⠀⠀⠀⠀⠀⠀⠀⠀⠀⠀⢀⢄⢔⢕⢕⢕⢝⢜⢕⢕⠕⠑⠑⠑⠑⠝⠍⠕⠑⢑⠑⢑⠕⢑⠑⠕⠕⠇⢜⢕⢕⢕⢕⠅⢑⢔⠀⠁⠀⠀⠀⠀⠀⠀⠀⠀⠀⠀⠀⠀⠀⠀⢄⢕⢕⠄⠅⠁⠑⠀⠀⠀⠀⠀⠀⠀⠀⠀⠀⠀⠀⠀⠀⠀⠁⢕⢕⢕⢕⢔⢔⢀⢄⢔⠀</a:t>
            </a:r>
            <a:br/>
            <a:r>
              <a:t>⢔⣔⢄⠀⠀⠀⠀⠀⠀⠀⠀⠀⠀⠀⠀⠀⠀⠀⠀⠀⠀⠀⠀⠀⠀⠀⠀⠀⠀⠀⠀⠀⠀⠀⠀⢀⢄⠄⠁⠀⠁⠁⢕⢅⠕⢕⢕⠔⠀⠀⠀⠀⠀⠀⠀⠀⠀⠀⠀⠀⠀⠀⠀⠀⠀⠀⠀⠀⠀⠀⣀⣀⣀⣀⣀⣀⣀⣀⣀⣀⣀⣀⣀⣀⣀⣀⣀⣀⣀⣀⣀⣀⣀⣀⣀⣀⣀⣀⣀⣄⣕⣁⣀⣀⣄⣕⣔⣄⣔⣕⣔⣔⣀⣐⣀⣐⣀⣀⣀⣀⣀⣀⣁⣑⣕⣐⣔⣄⣀⣀⣀⣐⣐⣐⣀⣀⣀⣀⣀⣀⣀⣀⡀⠀⠀⠀⠀⠀⠀⠀⠀⠀⠔⢔⢕⢕⢕⢕⢕⢕⢕⢕⣔⡔⠀⠀⠀⠀⠐⠔⠐⢔⢔⢕⢕⢱⢕⢕⢔⢕⢕⢅⢁⠐⠁⠁⠑⠕⠕⢔⢄⢄⢑⠁⠀⠄⢀⠀⠀⠀⠀⠀⠀⠀⠀⠀⠀⠀⠀⠁⠁⠀⠀⠀⠀⠀⠀⠀⠀⠀⠀⠀⠀⠀⠀⠀⢀⢄⢀⢀⢔⢕⠕⠁⠁⢁⢑⠁⠑⢘⠀</a:t>
            </a:r>
            <a:br/>
            <a:r>
              <a:t>⣻⢿⢏⡕⢔⢀⠀⠀⠀⠀⠀⠀⠀⠀⠀⠀⠀⠀⠀⠀⠀⠀⠀⠀⠀⠀⠀⠀⠀⠀⠀⠀⠀⠀⠁⠀⠀⠀⠀⠀⠀⠀⠀⢀⢀⡱⢕⢔⠀⠀⠀⠀⠀⠀⠀⠀⠀⠀⠀⠀⠀⠠⠄⠀⠀⠀⠀⠁⠑⢁⣿⣿⣿⣿⣿⣿⣿⣿⣿⣿⣿⣿⣿⣿⣿⣿⣿⣿⣿⣿⣿⣿⣿⣿⣿⣿⣿⣿⣿⣿⣿⣿⣿⣿⣿⣿⣿⣿⣿⣿⣿⣿⣿⣿⣿⣿⣿⣿⣿⣿⣿⣿⣿⣿⣿⣿⣿⣿⣿⣿⣿⣿⣿⣿⣿⣿⣿⣿⣿⣿⣿⣿⡇⢀⢀⢔⠑⠀⠀⠀⠀⢄⢕⢕⢵⡇⢔⢕⢕⢕⢕⢕⢕⢕⢄⠀⠀⠀⠑⠑⢑⢕⢕⢕⢕⠕⢕⠕⠕⢕⢕⢕⢕⢕⢔⠐⠀⠀⠀⢄⠁⠁⠑⠀⠀⠀⠁⠁⠀⠀⠀⠀⠀⠀⠀⠀⠐⠀⠀⠀⠐⠀⢄⢔⢔⢀⢀⢀⢀⢀⢀⢄⢄⢔⢕⢕⢕⢕⢑⠁⠁⠁⠀⠀⠀⠁⢀⢄⢔⢄⠀</a:t>
            </a:r>
            <a:br/>
            <a:r>
              <a:t>⣿⡷⢷⣧⣵⣹⣇⢄⢄⠀⠀⠀⠀⠀⠀⠀⠀⠀⠀⠀⠀⠀⠀⠀⠀⠀⠀⠀⠀⠀⠀⠀⠀⠀⠀⠀⠀⠀⠀⠀⠄⢐⢕⢕⡕⢕⠑⠀⠀⠀⠀⠀⠀⠀⠀⠀⠀⠀⠑⠐⠀⠀⠀⠀⠀⠀⠀⠄⠀⠀⣿⣿⣿⣿⣷⢗⣔⣗⣔⢳⢟⢱⣽⢝⣽⣿⢇⢵⢵⢵⠅⢵⢵⢵⢸⣿⣿⣿⣿⠿⢟⢛⡛⠻⢿⣿⣿⣏⣍⣍⣍⡍⢍⣍⣍⣝⣝⣿⣿⡿⢁⣛⡛⢻⡇⢸⣝⣻⣿⢏⣿⢸⣿⠇⠼⠿⠿⠿⢿⣿⣿⣿⡏⢗⢔⣕⡅⢄⢔⢔⢔⢕⢕⢀⢕⢝⣳⣕⢕⣕⣕⡕⢕⢜⢱⢕⢕⢕⠕⢕⢕⢕⢱⢵⢱⢕⢕⢄⠀⠑⠑⢣⢕⢕⢕⢔⢄⢀⡀⢅⠔⠔⠔⠀⠀⠀⠀⠁⠑⠕⠄⠀⠄⠀⢀⠀⠀⠀⠀⠀⠀⠀⠀⠀⠀⠀⠀⠁⠁⠑⠑⠑⠑⠑⠁⠁⠁⠁⠀⠀⠀⠀⠀⠀⢀⢄⢕⢕⢱⢵⠀</a:t>
            </a:r>
            <a:br/>
            <a:r>
              <a:t>⣷⣿⣷⣷⣷⣿⣿⢷⢕⢕⡇⢐⠀⠀⠀⠀⠀⠀⠀⠀⠀⠀⠀⠀⠀⠀⠀⠀⠀⠀⠀⠀⠀⠀⢀⢀⠀⠄⢐⡔⢵⢗⢕⢕⢕⠑⠀⠀⠀⠀⠀⠀⠀⠀⠀⠀⠀⠀⠀⠀⠀⠀⠀⠀⠀⠀⠀⠠⢵⢔⣿⣿⣿⣿⣷⣇⣔⣆⢟⣸⣟⣃⣅⡞⢿⣿⢕⠖⠖⠖⠀⠖⠖⠖⢸⣿⣿⢏⣵⣾⡿⢱⣿⣿⣧⡜⢿⣿⣿⣿⣿⡇⢸⣿⣿⣿⣿⣿⠟⡱⣯⣝⢃⣥⡅⠅⣵⣵⣿⢄⣦⢰⡎⣱⢇⣼⠇⡇⢸⣿⣿⣿⡇⠑⠙⠃⠑⠕⢕⢕⢜⢝⠝⢇⠎⠟⠿⢿⠕⢱⢕⠅⠀⠕⠕⠑⠀⠁⠀⢁⢕⢕⢕⢕⢕⠑⠕⢕⢑⠁⠀⠀⠀⠀⠀⠁⠁⠐⠐⠀⠀⠀⠀⠀⠀⠀⠀⠀⢔⢔⢕⢀⠀⠀⠀⠀⠀⠀⠀⠀⠀⠀⠀⠀⠀⠀⠀⠀⠀⠁⠑⠁⢀⢕⠔⢄⠀⠀⠀⠀⢀⢄⢀⠄⠑⢕⢕⢜⢕⣕⠀</a:t>
            </a:r>
            <a:br/>
            <a:r>
              <a:t>⣵⣷⣧⣜⡹⢽⣻⣇⢱⢵⠝⠟⢳⣕⢔⢀⢀⢀⡀⢀⢄⢄⢀⠀⠀⠀⠀⠀⠀⠀⠀⠀⠀⠀⠀⠀⠀⢔⣼⣿⣷⢕⢕⢔⢀⠀⢀⢀⢀⠀⠀⠀⠀⠀⠀⠀⠀⠀⠀⠀⠀⠀⠀⠀⠀⠀⠀⠀⠀⠀⣿⣿⣿⣿⣿⡇⢐⣒⣒⠀⣒⣒⣒⣳⣿⣿⣛⣛⠀⣛⣛⣛⢑⣛⣛⣿⡇⢸⣿⣿⢇⣸⣿⣿⣿⡇⢸⣿⣴⣴⣴⢔⡀⢴⣴⣴⣵⣿⣿⡷⠜⣡⣾⠟⣡⣧⡘⢿⣿⠿⠗⢘⣹⡟⣱⡟⢱⡇⢸⣿⣿⣿⡇⠀⠀⠀⠀⠀⠀⠀⠀⠀⠀⠀⠀⠀⠀⠀⠀⠁⠀⠀⢔⢐⢄⢀⠁⠐⠔⢇⢕⢕⢕⢕⢀⢕⢄⢄⢕⢕⢔⢄⢄⢀⠀⠀⠀⠀⠀⠀⠀⠀⠀⠀⠀⠀⠀⠀⠁⠑⢕⢕⢕⢕⢕⢄⠀⠀⠀⠐⠀⠀⠀⠀⠀⠀⢄⢄⢔⢔⢔⣕⢕⢔⣞⢳⢇⢔⢀⡅⢕⢕⠕⠑⠁⠀⠕⢇⢜⡵⠀</a:t>
            </a:r>
            <a:br/>
            <a:r>
              <a:t>⢕⣗⣵⣕⣕⣵⣝⡟⢗⢱⢴⣕⡕⢜⢝⢟⢟⢺⣿⣿⣗⢳⢷⢶⢦⡴⢴⢴⡴⢷⢶⣔⣄⡰⢔⢔⢷⢟⢟⣟⣳⣵⣵⡵⢕⣕⢕⢕⢕⣕⢕⢔⢔⢄⢄⢄⠄⠄⠔⠔⠐⠐⠐⠁⠁⠅⠀⠀⠀⢀⣿⣿⣿⣿⣿⣇⣐⣒⣒⡀⣒⢒⣒⡚⣿⣏⣍⣍⠄⣍⣍⡍⢅⣍⣍⣹⣇⠸⠿⢏⣰⣿⣿⡿⠟⣡⣿⣿⣿⡿⢋⣴⣷⣅⠻⢿⣿⣿⣧⠴⣾⢟⣴⡞⢻⣿⡛⢦⣾⣷⣿⢸⢏⣴⡟⢡⣿⡇⢸⣿⣿⣿⡇⠀⠀⠀⠀⠀⠀⠀⠀⠀⠀⠀⠀⠀⠀⠀⠀⠀⢀⢁⢕⢕⢕⢗⢳⢕⢕⢕⢕⢕⣕⡕⢱⢕⢕⢕⢕⢕⡕⢕⢕⢕⠀⠀⠀⠀⠀⠀⠀⠀⢀⠀⠀⠀⢀⠀⢀⢄⢱⣕⢕⡕⢕⢱⢕⢕⢕⢕⢔⢔⢕⡱⢴⢕⢕⢕⢗⢟⣫⣹⣽⡝⢟⢕⢕⢕⢕⢕⢕⢔⢄⢄⢄⢄⠀⢕⡇⢕⠀</a:t>
            </a:r>
            <a:br/>
            <a:r>
              <a:t>⣀⢁⢝⣿⣿⣿⣿⣷⣣⢵⢜⣝⢟⢫⢕⢗⢣⡕⠑⢜⠋⠝⠑⠕⠕⢜⢟⢟⣿⢇⢷⢧⣵⢵⢵⢞⣵⣽⡵⣷⢞⢟⢿⢽⢾⣷⣿⢝⢟⢿⢧⣕⣱⣕⢕⢵⣵⣕⢄⢔⢔⢔⢔⢕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⠑⠑⢑⢕⠀⢀⢄⢕⢕⢷⢏⢝⢗⢳⢿⢯⣕⢕⢜⢱⡎⣝⣕⣕⢔⢄⢔⠕⠔⠀⠀⠀⠀⠀⠀⠀⠀⠁⠁⠀⠁⠙⢿⣧⡕⢕⢕⢕⢜⢝⢝⢇⢕⢇⢕⢕⢕⢁⠑⠑⢜⢝⢕⢳⠎⠑⠙⠑⠕⠕⠕⢕⢕⠕⠁⠀⢜⢇⢕⠀</a:t>
            </a:r>
            <a:br/>
            <a:r>
              <a:t>⠕⠝⢝⢟⢞⢟⢿⢿⢿⢟⢟⢟⢟⣿⣿⣟⣱⢕⢕⢕⢔⢔⢔⢀⠀⠐⢑⢑⢑⢅⢑⢜⢕⡱⢹⣽⢹⡟⢇⢹⣺⣿⣿⡮⢽⢝⢱⣵⡵⢵⢺⢯⢿⢟⢕⢕⣼⣧⢕⢕⢕⢕⡕⢕⢕⢑⢀⢀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⠑⠁⠀⢔⢕⣕⢕⢵⢗⢗⢕⢵⢕⢱⢕⢟⢟⢽⢫⢟⡻⢗⢇⢄⢀⢀⢀⣀⡀⡀⠀⠀⠀⠀⢀⢀⢀⢀⠕⠑⠕⢕⢱⣕⢕⢕⢕⢕⢕⢕⢅⢑⢕⠕⠕⠀⠁⠁⠁⠀⠀⠀⠀⠀⠀⠀⠀⠀⢀⠀⢀⢄⢵⣷⢕⠀</a:t>
            </a:r>
            <a:br/>
            <a:r>
              <a:t>⣕⡇⢝⢕⢕⢗⢛⢟⢗⢕⢕⢕⢗⢇⢟⢝⠕⠑⠁⢑⢑⠕⢕⢕⢝⢕⢕⢕⣱⣕⣵⣵⢱⢕⢱⢕⢣⡕⢹⣿⣿⡗⢗⢕⢜⢕⢕⢟⢕⢕⢝⢕⣗⡷⢵⢿⢿⢗⢕⢕⢜⣕⢵⣵⣵⣼⣷⡗⢆⢔⢝⢿⣟⡟⢉⠛⠻⢟⢟⢟⢟⢟⢟⢟⡟⢙⣛⡛⢟⢟⢟⢟⡟⢛⢛⢛⢟⠟⠟⢟⢟⢟⢟⢟⢟⡏⢉⣉⡉⢝⢟⢟⢟⢟⢟⢟⢟⢟⢟⢟⢛⢛⢛⢛⢛⢛⢛⠛⠛⠛⠛⢟⢟⢟⢟⢟⢟⢟⢟⢟⢟⢟⢕⢄⢄⢀⠀⠀⠀⠀⠀⠀⢀⢀⢄⢔⠀⠀⠀⠀⠀⠀⠄⢕⢑⠑⠑⠕⢕⢕⢜⢕⢕⢇⢕⠕⢕⣕⣕⣕⣕⡕⢕⢕⢕⢕⢕⢕⢕⢜⢕⢳⣼⣿⣯⡇⢄⢀⠀⠀⠕⢕⢄⠀⠀⠀⠀⠁⠑⠁⠘⢕⢕⢕⢕⢕⢕⢕⣰⡔⢔⢔⢕⣕⢕⢔⢔⢔⢄⢀⠀⠀⠀⢕⢔⡅⠀⢕⢻⣷⠀</a:t>
            </a:r>
            <a:br/>
            <a:r>
              <a:t>⡁⠁⠁⠁⠁⢐⢀⠀⠀⠀⠁⠑⠑⢕⢱⢁⢀⠀⠀⠕⢕⢕⢕⢕⢗⣗⣮⣽⣽⣿⣿⣿⣵⣵⢵⣵⣕⣝⣻⣽⣽⢏⢝⢕⢍⢕⡝⢾⣧⣕⣱⣵⣽⣝⡕⢕⢝⢕⢳⢧⢕⢝⢕⢕⢝⢏⢝⢗⢧⣵⣽⣼⡝⢡⣾⡟⢠⠮⣵⣿⢷⢼⣵⣿⡇⢸⣿⡇⢑⢟⣉⣅⠘⣷⣼⣽⠉⣉⣍⣍⣍⣍⣍⣍⣍⣕⣸⣿⣇⣜⣍⣍⣍⣍⣍⣍⣍⣉⢝⢕⠀⠀⠑⢕⢕⡔⠒⠓⠓⡆⢀⠄⠑⢕⢕⢕⢕⢕⢱⢗⢓⣊⣕⢓⢇⢵⡕⠕⠐⠐⠁⠈⠑⡱⠕⢒⢒⣔⡒⢒⠴⣄⢐⢀⠀⢄⣔⢴⠓⢓⣑⡓⠓⠵⡕⢕⢕⢕⣕⣕⡱⠓⠓⠓⢓⠇⢕⢕⢕⢕⢕⢕⣝⣻⣿⣿⣕⢕⢕⠀⠀⠀⠀⠀⠀⠀⢀⢀⠀⠀⠀⠀⠀⠑⢕⢕⢕⣕⣽⣿⣿⣿⡿⢟⣿⢟⢟⢳⣧⣕⣕⢕⢕⡕⣕⢕⢔⢕⢜⢝⠀</a:t>
            </a:r>
            <a:br/>
            <a:r>
              <a:t>⢏⢗⢗⢿⠷⢷⠞⠛⠑⠑⠑⠓⢇⢟⢗⢗⢗⣕⡕⢕⢱⡕⢕⢕⢔⢎⢵⢕⢜⢝⢝⢝⢝⠕⠕⠜⠑⠑⠕⢕⢕⢗⢟⢟⢿⣟⣷⣵⣕⢵⢺⢿⢟⢻⣯⡟⢟⢝⢝⢕⢕⢕⢕⢱⢴⢴⢅⢅⢑⢸⠏⣅⣰⣿⢏⡰⢃⣴⣴⠈⢉⣡⣥⣵⣵⣾⣿⣿⢿⢿⠟⠛⢃⣘⢿⣹⢕⣿⣿⢟⢟⠟⠟⢟⢟⢟⢟⢟⢟⢟⢟⢟⢟⢟⢟⢟⠟⠛⢕⢁⠀⡠⠤⠴⠕⢇⣼⣿⢕⡇⠄⠀⠀⠀⠁⠀⡔⢅⣴⣾⣿⢿⢿⣿⣿⣦⡌⢣⠐⠀⠀⡠⢊⣴⣾⣿⢿⢿⢿⣿⣷⣅⠱⡕⢕⢱⢃⣴⣿⢿⢟⢿⣿⣦⡌⢿⣿⣿⣿⡟⢡⣾⡟⢠⣧⣵⣵⣕⣕⢕⢕⢝⢟⢿⢿⢿⣿⣧⡕⢀⠐⢔⠔⢄⢄⢀⢕⠕⠀⠀⠀⠀⠀⠀⠁⠑⠣⢸⢹⢟⢝⠕⠑⠁⠀⠀⠁⠁⠜⢝⢟⢟⢣⡵⢕⣕⣱⣼⣿⣕⠀</a:t>
            </a:r>
            <a:br/>
            <a:r>
              <a:t>⢏⢝⢜⢅⡐⠀⠀⠀⠀⠐⠀⠀⢑⢕⢁⠁⠁⢕⢝⢝⢕⢕⢝⣕⢕⢇⢕⢔⢕⢕⠕⠑⠀⠀⠀⠀⠀⠀⠀⠀⢕⠕⠁⠁⠑⠀⠕⠕⠕⠑⠑⠑⠕⢕⠑⢕⢕⢕⢕⢜⢹⠗⢇⢕⢵⢷⣧⣵⣕⣱⡈⢻⣿⣧⡜⢕⣾⡿⢑⢔⠘⢛⣙⣙⡝⢹⣿⡇⢕⡶⠼⠿⠧⢵⡾⢿⢕⣿⣿⢘⠛⢛⢇⣾⣿⢕⢛⢛⢛⢛⢇⣾⣿⢕⢛⢛⠛⠛⣿⣇⢔⡕⢲⣶⣾⣿⣿⣿⢕⡇⠀⢀⢀⢀⢄⡜⢠⣿⣿⢏⡕⢒⢖⢵⢝⣿⣿⡔⢣⠀⢰⢁⣾⣿⢏⡱⠒⠒⢣⡜⢻⣿⣇⢱⢀⡇⣸⣿⡇⡕⢝⢣⢜⣿⣷⠘⡟⣟⡟⢰⣿⡟⢠⣳⣿⣿⣷⣵⣕⡕⢕⢕⢕⢕⢕⢕⣝⣻⣿⡿⢗⢇⢕⢕⢑⠁⠀⠀⠀⠀⠀⠀⠀⢀⢀⠀⠀⠀⢀⠀⠀⠀⠀⠀⠀⠀⠀⠀⠀⠀⠁⠑⢕⢕⢕⢕⢝⣿⣿⣿⠀</a:t>
            </a:r>
            <a:br/>
            <a:r>
              <a:t>⢕⢝⣕⣕⣅⡕⢕⢕⢐⢐⢐⢙⢉⢅⢑⢁⠀⠁⢑⠄⠀⠀⠀⢀⢀⢡⢴⢤⢄⢅⠀⢄⢄⠀⠀⠀⠀⠀⠀⠄⢔⠀⠀⢄⠔⠐⠀⠀⠀⠀⠄⠄⠄⢄⢄⢔⢕⠱⠅⠅⠑⠐⠀⠁⠁⠑⢹⣿⢟⢟⢟⢣⡌⢻⣿⣿⠏⠔⠓⢞⢠⣤⡄⢸⡇⢸⣿⡇⢱⡇⢰⣶⡆⢕⢕⢿⢕⣿⣿⠸⠿⠿⢿⣿⣿⢿⢿⠿⠿⠿⢿⣿⣿⢿⢿⠿⠿⠀⣿⡿⢿⣧⣤⣥⢥⢕⣿⣿⢕⡇⠀⠕⢕⢕⢱⠕⣾⣿⡇⢸⢔⠔⢄⠅⢇⢸⣿⣷⠘⣔⡇⢸⣿⡟⢰⠑⠀⠀⠁⢱⢜⣿⣿⡔⢇⢕⣿⣿⢕⡇⢕⢸⠁⣿⣿⢔⣏⢎⣰⣿⢏⡰⣷⣿⣿⣿⣿⣿⣿⣿⣷⣿⣿⣧⣵⣵⣼⡟⢕⢕⢇⢕⢑⠁⠁⢔⠄⠐⠀⠀⠀⠀⠀⠑⠁⠕⠔⠀⠁⢔⢄⢀⠀⠀⠀⠀⠀⠁⠑⠁⠀⠕⢕⢣⢕⢕⢼⣿⣿⣿⠀</a:t>
            </a:r>
            <a:br/>
            <a:r>
              <a:t>⠃⢙⢝⠙⠙⢙⠙⠑⠑⠁⠑⠃⠑⠑⠓⠓⠐⠰⠼⢀⠀⠀⠐⠁⠁⠁⠉⠉⠑⠑⠑⠖⠔⠂⠐⠂⢕⠔⠒⠑⠕⢐⢄⠀⠀⠀⠀⠀⠀⢀⢄⢔⢔⢁⢀⢀⢀⠀⢀⢀⠀⢀⢄⢀⢄⢔⢑⣕⣱⡼⠿⠟⢅⣾⡟⢑⢔⢸⣿⡄⢸⣿⡇⢸⡇⢸⣿⡇⢕⡇⢸⣿⡇⢕⢺⣿⢕⣿⣿⢰⢔⢕⡇⢻⣿⣕⣑⣑⣑⣑⣕⣿⣿⢕⡇⢕⢖⢖⢿⢷⣧⣕⢝⢿⢻⠀⣿⣿⢕⡇⢔⢄⠁⠀⢸⢔⣿⣿⢇⡇⠀⠀⠀⠀⢸⢜⣿⣿⢔⡏⢕⣾⣿⡇⢸⠀⠀⠀⢕⢜⢔⣿⣿⡇⢸⡇⢹⣿⡇⢱⣄⡸⢔⣿⡿⢄⠏⣱⣿⠏⡰⠕⠚⢛⢛⠛⠻⣿⣿⣿⣿⣿⣿⣿⣿⣿⣿⣿⣿⣷⣷⡵⢵⢵⣵⡕⢄⢀⢄⢕⡔⢀⠀⠀⠀⠀⠀⢔⢔⢕⢕⢕⢕⠀⠀⠀⠀⠀⠀⠀⠀⠀⠁⠁⠁⢕⣸⡟⢝⢿⠀</a:t>
            </a:r>
            <a:br/>
            <a:r>
              <a:t>⢇⠕⠕⠜⠝⢕⢅⢔⢄⢄⠀⠀⠀⠀⠄⠄⠄⠀⠀⠀⠀⠀⠀⠀⠀⡄⢔⢀⢀⢀⢀⢀⣀⢀⢤⢴⢴⢕⢵⢱⢥⢴⢕⢔⢄⢄⢄⣕⣱⣧⣵⣷⣿⣾⣷⣷⣷⣷⣷⣷⣷⣷⣷⣷⣿⢿⢿⢿⣿⡇⢰⣶⣿⣿⣾⣿⡿⢿⣿⣇⢸⣿⡇⢸⡇⢸⣿⡇⢕⡇⢸⣿⡇⢕⢕⢿⢕⣿⡟⠸⠕⠵⠇⠘⠛⠟⠟⠟⠛⠛⠛⠛⠛⠀⠇⢅⠑⠕⠕⢕⢝⢝⢟⢷⣼⢀⣿⣿⢕⡧⢕⢕⢕⢕⢸⢕⣿⣿⠕⡇⠐⠑⠑⠕⢸⢕⣿⣿⡇⡷⢕⣿⣿⡇⢸⢕⠔⠗⠕⣵⢕⣿⣿⡇⢸⣱⡌⢻⣿⣧⣴⣴⣾⡿⢑⠕⣱⣿⠇⢕⣠⣾⡿⢿⢿⢿⣷⡅⢻⣿⣿⣿⣿⣿⣿⣿⣿⣿⣿⣿⢟⢟⢿⣟⣟⣟⣧⣵⣵⣺⣿⡇⢔⢀⢀⢀⠁⠁⠁⢕⢕⠕⠀⠀⢀⢄⠀⠀⠀⠀⠀⠀⠀⠀⠀⢱⣾⡟⢇⢇⠀</a:t>
            </a:r>
            <a:br/>
            <a:r>
              <a:t>⢵⣵⢵⣵⣕⣕⡕⢗⢔⢀⠀⠀⠀⠀⠀⠀⠀⠀⠀⠁⠁⠑⠑⠂⠑⠑⠑⠑⠁⢁⢕⠕⠈⠁⠁⠁⠁⠁⠀⠁⠁⠈⠁⠁⠑⠀⠁⠀⠁⠘⠛⠙⠁⠁⠉⠝⢿⣿⣿⣿⡿⢟⢟⠑⠀⠀⠀⠀⠐⠸⡄⢀⣀⠁⢸⣿⡇⢐⣁⢀⢸⣿⣧⣵⣵⣼⣿⣧⣵⣵⣼⣿⡇⢕⢕⢹⢕⣿⡇⠀⢰⣶⣶⣶⣶⣶⣶⣶⣶⣶⣶⣶⣶⣶⣶⠄⢱⠀⠔⢄⠁⠑⠕⢕⢸⠀⣿⣿⢕⣇⡗⢇⢕⢕⢸⠕⣿⣿⡕⡇⠀⠀⠀⠀⢸⢕⣿⣿⢕⡇⡕⣿⣿⡇⢸⠀⠀⢀⢔⢱⠕⣿⣿⡇⢸⣹⣿⣦⣥⣉⣉⣉⢡⢴⢃⣼⣿⠃⡜⢰⣿⡟⢱⣪⣵⡅⢿⣿⡔⢿⢿⣿⣿⢻⢿⣿⣿⣿⣿⣿⣿⣷⢻⡿⢿⢿⣟⣟⢿⢻⢕⢕⢕⢕⢕⢕⢄⢄⢔⢕⢕⣅⢄⢄⠕⠑⠀⠀⠀⠀⠀⠀⠀⠀⠀⠁⠑⠜⢻⣷⠀</a:t>
            </a:r>
            <a:br/>
            <a:r>
              <a:t>⣵⣕⣕⢼⢽⢽⢝⢏⢟⢷⣴⡀⢀⢐⢣⢵⢷⠗⠓⠓⠓⠓⠒⠐⠀⠀⠀⠀⠀⠀⠀⠀⠀⠀⠀⠀⠀⠀⠀⠀⠀⠀⠀⠀⠀⠀⠀⠀⠀⠀⠀⠀⠀⠀⠀⠀⠀⠄⠁⠑⠑⢑⠀⠀⠀⠀⠀⠀⠀⠀⢇⣸⣿⠀⢸⣿⡇⢜⣿⡇⠜⠿⠏⢙⡝⢹⣿⡏⢝⣉⢉⠉⠁⠱⢵⡇⢸⣿⠇⡤⣤⢤⢘⢿⣷⣕⢅⢥⣤⡥⢄⣕⣾⡿⠏⡰⠁⠀⠀⠀⠀⠀⢄⣰⣼⠀⣿⣿⢕⣇⣽⣝⢕⢗⢼⡄⣿⣿⡇⢱⢀⠐⠀⢄⡜⢸⣿⣿⢀⢧⡇⢸⣿⣧⢸⣄⡔⣕⣕⣸⢄⣿⣿⠇⡵⣿⣿⣯⣽⣿⣿⣷⡿⢑⣼⡿⢑⣼⡇⢸⣿⡇⢸⣿⣿⡇⢸⣿⡇⢱⢕⢵⣇⡕⢕⢕⢜⢟⡟⢟⣿⣧⣵⣕⢜⣟⣿⣿⣿⣷⣗⣕⣵⣵⣱⢗⢗⢝⢝⢝⢝⢝⢕⢕⢕⠔⠐⠀⠀⠀⠀⠀⠀⠀⠀⠀⠀⠀⠁⠕⠀</a:t>
            </a:r>
            <a:br/>
            <a:r>
              <a:t>⢕⢜⢻⣿⣧⣕⢕⢕⢕⢕⢕⢕⢕⢔⢕⢕⢕⠄⠀⠀⠀⠀⠀⠀⠀⠀⠀⠀⠀⠀⠀⠀⠀⠀⠀⠀⠀⠀⠀⠀⠀⠀⢀⠀⠀⠀⠀⠀⠀⠀⠀⠀⠀⠀⠀⠀⠀⠀⠀⠀⠀⠁⠀⠀⠀⠀⠀⠀⠀⢸⢀⣿⡇⠀⢸⣿⡇⠀⣿⣇⠱⠁⠁⠈⡇⢸⣿⡇⢜⢕⣼⠀⣷⡆⢸⢁⣿⡿⢄⢣⢿⢿⢕⢄⢙⢿⣷⣴⣝⣴⣾⡿⠏⡡⢎⢔⢔⡄⢄⢄⣔⡷⠿⠿⠿⢔⣿⣿⢕⠯⠿⠿⠯⣗⢗⢇⠸⣿⣷⡌⢣⢧⢴⠗⢅⣾⣿⠇⡜⢱⢳⢘⢿⣿⣔⢹⢕⡜⠼⢃⣼⣿⡟⢰⢝⢝⢝⢝⡝⢝⢻⡿⢁⣾⡿⢁⢮⣿⣧⢸⣿⣧⢜⣿⣿⢇⣼⣿⠇⣼⣿⣷⣷⣧⡕⢕⢟⢕⢕⢕⢝⢟⣟⣟⢟⢟⣿⣿⡿⢯⣽⣿⡿⣟⣷⣷⣵⣕⣕⢕⢕⢕⢱⢷⢯⢕⢅⠀⠁⢐⠁⠀⠀⠀⢄⠀⠀⠀⠀⠀⠀</a:t>
            </a:r>
            <a:br/>
            <a:r>
              <a:t>⢕⣕⢕⢼⣟⢻⣿⣿⣿⣿⣿⣿⣷⣷⣗⢳⢷⢷⣧⣔⡄⠀⠀⠀⠀⠀⠀⠀⠀⠀⠀⠀⠀⠀⠀⠀⠀⠀⠀⠄⠐⠐⠑⠀⠀⠀⠀⠀⠀⠀⠀⠀⠀⠀⠀⠀⠀⠀⠀⠀⠀⠀⠀⠀⠀⢄⢕⢔⢰⠇⠸⣿⠁⡇⢸⣿⡇⡦⠤⠤⠄⠃⠀⠀⡇⢸⣿⣇⢕⢚⢛⣰⣿⡇⠀⣼⣿⠑⠜⠓⠓⢛⣘⣍⣥⣵⣾⡿⢿⢿⣷⣧⣴⣌⣉⣑⢓⠓⠓⡇⢜⡇⣶⣶⣷⣷⣿⣿⣷⣷⣶⣶⠀⣇⢧⢾⢦⢙⢿⣿⣷⣷⣷⣷⣿⡿⠋⡔⢱⢇⢁⠱⡈⠻⣿⣷⣷⣶⣶⣿⡿⠏⡠⢣⢕⢜⢁⢕⢕⢕⡕⢁⣾⡟⢁⢎⢱⣵⣼⣔⠹⣿⣧⣵⣴⣾⣿⠏⡰⣽⢕⢕⢜⢝⢿⣷⣷⣧⣵⣽⣽⣝⣝⣗⣎⢕⢝⢕⢕⢕⢜⣹⣕⣜⣯⣽⣝⡝⢕⢱⢷⣷⣷⣗⢗⢺⢕⡕⢕⢕⢕⢕⢔⢕⢀⠀⠀⠀⠀⠀⠀</a:t>
            </a:r>
            <a:br/>
            <a:r>
              <a:t>⠁⠑⠝⢞⢻⢿⢿⣿⢏⢝⢿⣟⡟⢿⣿⣷⣷⣾⣿⢟⢏⢁⠀⠀⠀⠀⠀⠀⠀⠀⠀⢄⠀⠀⠀⠀⠀⠀⠀⠀⠀⠀⠀⠀⠀⠀⠀⠀⠀⠀⠀⠀⠀⠀⠀⠀⠀⠀⠀⢀⢀⢄⠐⠀⠀⠁⠀⠀⣈⡔⠖⠠⠜⡇⢸⢿⠇⡇⠀⠀⠀⠀⠀⠀⠱⡈⠟⠿⠿⠿⠿⠿⠟⢑⡘⠻⢃⢴⠁⠿⠿⠿⠟⠛⢋⣉⠡⢔⢖⢆⢥⢉⡙⠛⠟⠿⠿⠃⡜⠑⠑⠵⠥⢥⢥⣥⣬⣥⡥⢥⢥⠥⠤⢯⣝⣏⢝⢟⢢⢌⣉⣙⣉⣉⠡⢔⢙⢈⠑⠁⢅⢕⢜⢶⢤⢉⣉⣙⣉⢡⢔⢊⢜⢏⢕⢕⢜⠕⠕⠸⢤⠥⠥⠤⠃⢟⣽⣷⣿⣿⣷⣥⣍⣉⣉⡉⢤⢪⢿⢽⢽⣷⣵⢕⣕⢕⢕⢜⢝⣻⣿⣿⣟⣟⣝⣽⣿⣻⢯⢝⢕⢝⢝⢟⢿⣿⣿⣿⣵⣷⣾⢟⢝⢝⢟⢟⣿⣯⢝⢕⢕⢕⢄⢁⠁⢔⢄⢀⢀⢀⠀</a:t>
            </a:r>
            <a:br/>
            <a:r>
              <a:t>⢔⢄⢄⢀⢁⠁⠑⠑⠑⠀⠀⢁⢼⣕⢹⣿⣿⣿⣿⣿⣷⣷⣷⣷⡧⢵⣵⣴⣴⣔⢔⢕⢀⠀⢀⢀⠀⠀⢀⢀⢄⢀⢀⢀⢀⢀⢀⠀⠀⠀⠀⢀⢀⢀⢀⢀⢀⢄⢔⢇⢣⢕⢇⢰⠐⠐⠁⠁⠀⠀⠀⠀⠀⠓⠒⠒⠒⠃⠀⠀⠀⠀⠀⠀⢀⢅⣍⣔⡶⢖⢖⣷⣽⣷⣾⣶⣾⡞⢗⣒⣲⡦⢉⠉⢕⢔⢕⢕⢕⢱⢵⣷⣗⢟⢝⠑⠖⢳⢄⢔⢀⢀⢕⢕⢜⢻⢿⣿⣿⣿⣧⣵⣱⢕⢕⢏⢇⢝⢱⣕⢕⢕⢜⣝⡟⢗⢳⣕⣕⢄⢀⠀⠀⠁⠀⠀⠀⠀⠁⢀⢕⢕⠄⠄⠄⠀⠑⠃⠑⠑⠑⠑⠕⢀⠄⠕⢺⣿⣿⣿⣿⣿⣏⡝⢕⢕⢷⢝⡗⣷⣕⣜⣽⣿⣾⣿⣿⣿⣿⣷⣾⣿⣿⣿⣻⣻⣻⣿⣧⢕⢕⢟⢻⢟⢟⢏⢝⢝⢟⢻⢿⣿⣯⢕⢝⢝⢏⢕⣵⣵⣷⣇⡕⣕⡕⢜⢕⢕⢕⢕⠀</a:t>
            </a:r>
            <a:br/>
            <a:r>
              <a:t>⢕⢕⢕⢕⢔⢕⢕⢕⢕⢕⢅⢀⠑⢱⢼⣿⣿⣿⡷⢷⢾⣿⣿⢿⢷⡼⢧⢧⢵⢕⣝⣿⡷⢗⢗⣻⣧⡴⢱⣕⣕⣵⣗⡇⢝⢟⣻⣝⣝⣝⢝⢕⢕⣕⢑⣕⣕⣄⣕⣕⣴⢔⠑⠀⠀⠀⠀⠀⠀⠀⠀⠀⠀⠀⠀⠀⠀⠀⠀⠀⠀⢄⣠⣵⡟⢕⢕⣸⡕⣕⢕⡿⢟⢿⢟⢟⢕⢞⢟⢟⢟⢫⢕⢕⢱⢕⢕⢕⢱⣕⢕⢜⢝⡕⢕⢗⢇⢕⢕⢕⢕⢅⠀⠀⠁⠀⠁⠜⠗⢘⢟⢿⣿⣿⣷⣵⣕⣕⣧⣼⣝⢕⢕⢕⣕⡝⢗⢕⢕⢕⠑⠀⠀⠀⠄⢄⠄⠄⠔⢕⠀⠀⠁⠀⠐⠀⠀⢄⢄⡐⡔⢄⢔⢄⢄⢄⢕⣹⣿⣿⣿⣿⣿⣿⣧⣕⣜⣝⣜⣹⣽⡽⣟⣏⡝⣝⣻⣿⣿⣿⣿⣿⣷⣿⣿⣿⣿⣿⣿⣧⢕⢕⢕⢵⣷⣵⣵⣷⣷⣷⣷⣾⣟⣟⣝⣟⣿⣿⣿⣿⣿⣯⣽⣵⣧⣽⣷⣷⣷⣷⠀</a:t>
            </a:r>
            <a:br/>
            <a:r>
              <a:t>⠑⠑⢕⢕⢕⢕⢕⠙⠑⠀⠄⠄⠄⠁⠑⠕⢜⢝⣻⣷⣾⣯⣵⣵⣽⣵⣝⣝⣝⣝⢝⢝⣝⣵⣽⣿⣿⣷⣼⣿⣿⢿⢿⡻⣿⣿⣿⣿⣿⣿⣿⣧⣵⣰⣴⣵⢵⢵⢵⢕⢑⢕⠁⠀⠀⠀⠀⠀⠀⠀⠀⠀⠀⠀⢐⢀⢄⢀⢄⡴⢞⢝⢾⣿⣷⣷⣾⣿⣿⣷⣼⣿⣷⡵⠝⠑⠑⠕⠄⠀⠑⢱⢎⢑⢑⢕⢕⠕⢕⢸⣽⣿⣷⡇⢕⢕⢕⢀⠀⢁⠙⢝⡧⢀⠀⠀⠀⠁⠔⠕⢕⢕⠝⢏⢻⣿⡿⣿⣿⣿⣿⣿⣷⣵⣕⡕⢕⢕⢕⢕⢕⢕⣔⣕⡔⢄⢀⢀⢄⢄⢔⢄⢄⢔⢔⢄⣔⣄⣔⣔⣔⣕⣕⡕⢕⣱⣷⣾⡷⣼⣿⣿⣿⢿⣿⣿⣿⣿⡿⣿⣿⣿⣿⣿⣿⣿⣿⣿⣿⣿⣿⣿⣿⣿⣿⣿⣿⣿⣿⣿⣿⣷⣷⣿⣿⣝⣜⣵⢿⣿⣿⣿⣿⣿⣽⣝⣏⣕⢕⢕⢜⢝⣹⡿⢟⢇⣼⣹⣿⣿⠀</a:t>
            </a:r>
            <a:br/>
            <a:r>
              <a:t>⠄⠀⠁⠁⠅⢕⢔⢔⢄⠀⠀⠀⠀⠁⠁⠁⠁⠁⠝⢹⢯⣝⢯⣝⡿⢿⢿⣿⡿⢟⣯⣽⣽⣟⡟⢟⢟⢟⠛⠻⠿⢷⢕⢝⠙⠋⠝⠝⠹⢻⢿⢟⣿⣿⣿⣿⣿⣷⣷⣷⣗⣗⣕⢵⢕⢖⢔⢔⣲⢔⢔⠕⠑⠑⢕⡇⢕⣱⣾⣿⢕⢱⢜⢜⢟⣿⣿⢿⢿⣿⣿⡏⠑⠁⠀⠀⠀⠀⢀⢀⢀⢀⢄⣄⢄⢁⠀⠀⢕⠺⢿⣿⣿⣷⡕⢕⢱⣧⢕⢧⢵⡵⢁⢁⢕⢕⢔⣦⣔⣰⣔⢕⢀⢅⢕⢜⣽⣿⣿⣿⣿⣿⣿⣿⣿⣿⣷⣷⣧⣼⣜⣜⣝⢝⢝⢟⢞⢻⢽⢽⢝⢟⢗⢳⢾⢿⢟⢟⢟⢝⣝⢿⣿⢵⢟⣏⣏⣻⣿⢿⣿⣿⣿⣿⣿⣷⣵⡕⢕⢝⢹⢿⢿⡿⣿⣿⣿⣿⣿⣿⣿⣿⣿⣿⣿⣿⣿⣿⣿⣿⣿⣿⣿⣿⣿⣿⣿⣷⣾⣿⣿⣿⢿⢟⢟⢟⢟⡝⢟⢟⢻⢿⢿⢿⣿⣿⣿⣿⣿⣿⠀</a:t>
            </a:r>
            <a:br/>
            <a:r>
              <a:t>⠐⠀⠀⠀⠀⠀⠁⠁⠀⠀⠀⠀⠀⠀⠀⠀⠀⠀⢀⡔⢵⣜⣝⣳⣷⣕⣜⣿⣷⣼⣜⡕⢕⣵⢁⠀⠀⠀⠀⠀⠀⠀⠀⠀⠀⠀⠀⠀⠀⠀⠀⠀⠘⢝⢝⠟⠋⢹⢜⢟⣻⣟⢷⡕⢕⢕⢇⢕⢕⢕⢕⣵⢕⢕⢜⢜⣕⣼⡿⢧⣵⣵⣵⣵⣷⢿⢯⣵⣼⣿⢏⡕⢄⢄⢄⢄⢄⢕⢕⢕⢕⢕⢕⢝⢅⢁⢀⢀⠀⠀⠕⢝⢏⣕⣵⡕⢱⡾⢇⢕⢕⢕⢕⢕⠜⠕⠼⠟⢟⠟⠝⢝⢇⠕⠳⢾⣿⣿⣿⣿⣿⢏⢝⢝⢟⡟⢿⣿⣿⣷⣾⡏⢝⣻⢿⢇⢇⢕⣕⣕⢕⣼⣹⣿⣯⣕⡜⢝⣗⢞⣇⡱⣧⣼⢟⢟⣿⣿⣯⣽⣿⣿⣷⣵⣿⣿⣯⣿⣿⣷⣵⣵⣵⣵⣿⣿⣿⣿⡿⢟⢟⢿⣯⣯⣽⣝⣿⣿⣿⣿⣿⣿⣷⣎⢝⣝⣿⣿⣿⣿⣿⣟⡿⢷⢗⣗⣷⡗⢷⢷⣾⣧⣸⣿⣿⣿⣿⣿⣿⣿⠀</a:t>
            </a:r>
            <a:br/>
            <a:r>
              <a:t>⢀⠀⠀⠀⠀⠀⠀⠀⠀⠀⠀⠀⠀⠀⠀⠀⠀⠀⠀⢕⢕⢜⢝⢝⢝⢝⢕⢱⢝⢇⣕⣕⢕⢏⢗⢀⢀⠀⠀⠀⠀⠀⠀⠀⠀⢄⢠⠄⠀⠒⢃⢕⢅⢅⠀⠀⢀⢌⡹⢵⣿⣟⡱⢜⣕⢕⢕⢕⢕⢱⢕⢱⣿⢿⢿⣿⣿⣿⣿⣿⢟⢟⢝⢕⣕⣱⣾⣿⢿⣷⢝⢝⢝⣻⣷⣿⡿⡕⢜⢵⢵⢕⣕⢕⢕⢕⢕⢕⢀⠀⠀⠀⠀⠘⠉⠁⠑⠑⠃⠑⠐⠀⠁⠑⠇⢢⣄⢀⢀⢀⢀⢕⣱⡴⢤⢷⢏⢝⢷⣿⣿⣧⢕⢕⢕⢝⣳⣧⣽⡻⢷⣾⡇⢱⡕⢝⢕⢕⢕⢝⢗⢕⢜⢿⢟⣝⡝⣝⣕⣟⣻⢿⣏⣟⢷⢕⣟⣿⣿⣿⣿⣿⡿⣾⣿⣿⣿⣯⡽⢵⢵⡕⢟⢟⢟⢟⢏⢝⢕⢕⢜⣽⣷⢽⢟⣻⣽⣿⣿⣿⣿⣝⣿⡿⡿⢾⣟⣿⢯⡽⢽⢕⣕⣕⢕⢕⢜⢕⢸⢕⢝⢻⣿⣿⣟⢟⢟⢿⣿⣿⠀</a:t>
            </a:r>
            <a:br/>
            <a:r>
              <a:t>⠀⠀⠀⠀⠀⠀⠀⠁⠀⢀⢀⠀⠀⠀⠀⠀⠀⠀⠁⠁⢄⢕⠕⠑⠑⠀⢗⢣⣕⢕⢝⢝⣜⢕⢕⢹⢝⢗⢔⢴⣤⢄⠀⠀⠈⠜⢇⢑⢐⢔⣕⢕⢕⢅⠀⠀⢑⢔⢔⢕⢕⢕⢟⢇⢸⣵⣵⣷⣷⣷⣷⣿⣷⣷⣿⣿⣿⣿⢿⢿⢟⡻⣿⣯⢝⢟⢞⢟⢻⢇⢕⢜⢜⢝⢕⢜⢕⠕⢕⢕⠕⠕⠙⠝⢕⢕⠀⠁⠀⠀⠀⠀⠀⠀⠀⠀⠀⠀⠀⠀⠀⠀⠀⠀⠀⠑⠉⠙⠋⠙⠛⢝⢕⢕⢕⢕⢕⢗⢕⢟⢳⣽⣷⡕⢕⢜⢺⢿⣿⣗⢸⢷⣹⣵⣷⣵⣜⡝⢟⢻⢷⢵⢜⣕⢕⢕⢕⢕⡕⢕⢝⢿⢵⢝⢕⢕⣹⢟⢳⢿⢯⣕⣵⣽⣽⣿⣿⣧⡵⢷⢟⢕⢕⢕⢕⢕⢕⢕⣕⡵⢵⢵⢕⢗⢟⢝⣝⡿⢎⢕⢕⢝⢕⢝⢝⢻⢿⣟⣝⢟⢏⢝⣳⢜⢜⢝⢕⢕⢷⢣⢵⢾⣵⣮⣟⣹⣟⣷⣿⣿⠀</a:t>
            </a:r>
            <a:br/>
            <a:r>
              <a:t>⠔⠐⠀⠀⠀⠀⠀⢔⢕⢕⢕⢕⠔⠀⠀⠀⠀⠀⠀⠔⢕⢔⢀⠀⠀⢔⡕⢜⢟⡗⠃⠈⠉⠁⠕⢕⢟⢝⠓⢛⠗⢕⢕⢵⠀⢄⣔⢔⢕⢜⢛⢛⢙⢝⢪⢵⢱⢗⢇⢕⢕⢵⢷⢟⣟⢟⢿⣿⣿⣿⣿⣿⣿⣟⣿⣿⡿⢿⢗⢕⠜⠕⠕⢕⠕⢜⢕⠕⠕⠑⠑⠁⠁⠑⢕⢀⢀⢀⢔⢕⢔⠀⠀⠀⠀⢑⢔⢄⠀⠀⠀⠀⠀⠀⠀⠀⠀⠀⠀⢀⢀⢄⠀⠀⠀⠀⠀⠀⠀⠀⠀⢑⢕⢕⢳⢳⣵⢕⢕⡕⣼⣿⣿⣿⣵⢕⢕⣜⣿⢻⢿⣇⣹⣝⡻⣿⣟⣿⣿⣷⣷⣵⣸⡷⢷⢿⣷⣾⣿⣧⣷⣾⣷⣗⢟⣗⢕⢕⣼⢵⢗⢟⢝⢟⢟⢝⢝⢕⢕⢕⢕⢕⢕⢕⢇⢕⢕⡜⢕⢕⢕⢕⡵⢕⢜⢕⢸⢟⢗⢷⢵⢵⣵⣷⣵⣵⣵⣵⣵⣼⣧⣿⣿⣿⣿⣷⣵⢵⢵⣵⣵⡕⢜⢝⢝⢟⢻⢟⣕⣕⠀</a:t>
            </a:r>
            <a:br/>
            <a:r>
              <a:t>⠀⠄⠀⠀⠀⢄⢠⢕⢕⢕⢕⠑⠁⠀⠀⠀⠀⠀⠀⠀⢀⢁⢑⢕⢔⡜⢿⡕⡜⢔⠀⠀⢀⠄⢕⢕⠑⠑⣔⢔⢔⢕⢕⢜⢕⢕⢁⠀⠁⠀⠀⠀⠀⠀⠑⠀⠁⠑⠁⠕⠕⢕⢱⣵⣕⣵⣵⢗⣿⢿⢿⢿⣿⣿⡿⢟⢕⢕⢕⢕⢄⠀⠀⢕⠕⠀⠀⠀⠀⠐⠀⠀⠀⠀⠀⠀⠁⠁⢕⢕⢇⠀⠀⢀⢕⢕⣕⢕⢄⠀⠀⠀⠀⠀⠀⠀⠀⢄⢅⢕⢕⢑⠔⠐⠀⠀⠀⠀⠀⢀⢀⢕⢕⢕⢕⢕⢕⢕⢕⢜⢝⢻⣿⣿⣿⡷⢗⢗⢏⢗⢳⢿⢿⢿⢿⣿⣿⣿⣿⣿⣿⡟⢿⣿⣿⣿⣿⣿⣿⣿⣾⣿⣿⢷⢕⢜⣿⢟⢕⢕⡕⢕⢝⢕⢕⢕⢕⢕⢕⢕⢕⢕⢕⢕⢕⢕⢕⢝⢝⢕⢕⡕⢇⢕⢕⢕⢕⢕⢕⢕⢕⢕⢜⢟⢿⢟⢟⢟⢿⣿⣿⣿⡿⣿⢿⢿⣻⣧⢕⢝⣻⣏⢕⢕⢕⢵⢕⢕⢕⢕⠀</a:t>
            </a:r>
            <a:br/>
            <a:r>
              <a:t>⢄⠀⠀⠀⠀⠈⢕⢕⢕⢕⢕⢅⢀⠀⠀⠀⠔⢕⢕⢕⢕⡕⢕⣔⢜⢜⢧⢕⠑⢁⢕⢕⢕⢔⢕⢕⢔⢕⢱⢿⣷⢕⢕⢕⢀⠀⠁⠀⠀⠀⠀⠀⠀⠀⠀⠀⠀⠀⠀⠀⠀⠑⠕⢞⠟⠕⢕⢕⢕⢕⢕⢕⢕⢕⢕⢕⢕⢕⢕⢕⡇⢇⢕⢕⢕⢔⠀⠀⠀⠀⠐⢄⢀⢀⠀⢀⠀⢀⢕⢕⢕⢔⢱⣵⢷⢾⢾⣷⣷⣵⣔⣔⣔⣕⣱⣷⡷⢷⢕⢕⢕⢕⢔⠀⢀⢀⠀⠀⠁⢁⠀⠁⢕⢕⢕⢕⢸⢇⢕⢕⣗⣾⣿⣿⡗⢳⣵⣕⢜⢕⡕⢕⢕⢕⢜⡿⣿⣿⢟⢏⢝⢟⣻⣧⣵⣵⢕⢽⢿⡿⣿⣿⡷⢷⢇⢞⢟⢇⢕⢕⢕⢕⢕⢕⢕⢕⢕⢕⢕⢕⢕⢕⢕⢕⣕⣵⡕⢕⢱⢗⢏⢕⢕⢕⢕⢕⢕⢕⢕⢕⢕⢕⢕⢕⣕⣼⣿⣿⣿⣿⣿⣷⣿⣧⣵⣱⣽⣿⣿⣷⢷⢟⢟⢷⢕⣕⢕⢕⢕⢕⠀</a:t>
            </a:r>
            <a:br/>
            <a:r>
              <a:t>⢁⠁⠑⢔⠄⠀⠀⠁⠁⠁⠁⠀⠀⠀⠀⠀⠀⢀⢕⢱⢜⢟⢟⢿⢟⢕⢜⢵⢕⣕⣕⢕⢗⢞⢕⢕⢕⢕⢷⢇⣱⡕⢕⢕⢱⠀⢀⠀⠀⠀⠀⠀⠀⠀⠀⡀⠀⠄⠄⠄⠀⠐⠐⠐⠀⠐⠁⠑⠁⠀⠀⠕⢕⠁⠁⠁⠁⠁⠀⠑⢕⢕⢕⢕⢕⢕⢕⢕⠕⠑⠁⢱⢇⢕⡄⢀⠀⢀⢕⢕⢕⠕⢝⢅⢕⢕⢱⡵⢕⢕⣹⡿⢿⢟⢏⢗⢕⢕⠵⠟⠗⠕⠗⢕⢱⢕⢔⢴⢵⢵⠕⠞⠏⢗⢞⢣⢵⢧⣕⢜⢝⢿⣕⢸⣿⢿⣟⢟⢟⢧⣵⣕⣕⢕⣱⣵⣏⡗⡮⣿⣿⣿⣿⢿⣿⡿⢕⡵⣵⢵⢕⢗⢕⢕⢕⢕⢕⢕⢕⢕⢕⢕⢕⢕⢕⢕⢕⢕⢕⢕⢕⢕⣱⣷⣾⣏⡱⢕⢕⢕⢕⢕⢕⢕⢕⢕⢕⣕⣕⣱⣵⣷⣷⣿⣾⣿⣿⣿⣿⣿⣿⣿⣿⣿⣿⣿⣿⣿⣿⣿⢻⣷⣷⣵⡕⢕⢝⢝⢕⣱⠀</a:t>
            </a:r>
            <a:br/>
            <a:r>
              <a:t>⢅⢕⢔⠀⠀⠀⠀⠀⠀⠀⠀⠀⠀⠀⠀⠀⠀⢱⢟⢱⢷⢕⠕⢕⢕⡕⢱⢿⢷⢧⢽⢵⢕⢕⢗⢷⢧⢷⢕⢗⣿⡗⢝⢝⠕⢔⢄⢕⠐⠀⠀⠀⠀⠀⠀⠀⠀⠀⠀⠀⠀⠀⠀⠀⠀⢀⢄⣄⢄⢄⢔⣱⢜⢀⠀⠀⠀⠀⢀⢄⢕⢕⢕⣷⣷⣱⢕⢕⢄⢄⢕⣕⣕⣷⣿⣾⢿⣷⣕⣕⡔⢕⣕⡍⢕⢕⣞⣗⣗⢕⢝⠕⠈⠁⠀⠀⠀⠀⠀⠀⠀⢀⢕⢰⠕⠀⠐⠀⠀⠀⠀⠀⠀⢕⢕⢕⢾⢏⢝⣕⣕⢺⡼⢧⢝⢇⢕⢕⢕⢕⢇⢕⢕⢕⢜⢟⢟⡫⣿⣝⢝⣯⣽⢕⢫⣳⢝⢕⢕⢕⢕⢕⢕⢕⢕⢕⢕⢕⢕⢕⢕⢕⢕⢕⢕⢕⢕⢕⢕⢕⢕⢕⢺⣏⢝⢗⢕⢕⢕⢕⢕⢕⢕⢕⢕⢗⢻⣟⢿⢻⢿⢿⢻⣿⣿⣿⣿⣿⣿⣿⣿⣿⣿⣿⣿⣿⣿⣿⣿⣿⣿⣿⣿⣿⣿⣷⣾⣷⣾⣿⠀</a:t>
            </a:r>
            <a:br/>
            <a:r>
              <a:t>⢕⢕⢕⢕⠐⠀⠀⠀⠀⠀⠀⠀⠀⠀⠀⠀⠔⠑⠁⠑⠕⢑⢕⢅⢕⢱⡇⠇⠑⠁⠀⠁⡕⢵⢵⢵⢷⣷⢟⢟⢝⠁⠁⠁⠑⠕⢕⠀⠀⠀⠀⠀⠀⠀⠀⠀⠀⠀⠀⠀⠀⢀⣀⣰⢗⢟⠝⠝⢕⢵⡵⢕⢕⢅⢀⢄⢄⢔⢕⢕⣕⣕⣷⡕⢕⢕⣕⡱⢵⢾⢟⣿⣷⣷⣷⣿⡝⢹⣻⡿⢿⢟⢜⢝⢝⣟⢿⣿⣿⣯⣵⢔⢔⢀⠀⠀⢀⢀⢄⢕⠑⠁⠁⠀⠀⠀⠀⠀⠀⢀⢀⢄⣄⡔⢕⢷⢷⣷⣿⣿⣧⢕⢇⢕⢕⢕⢕⢕⢕⢜⢕⣜⣿⣷⡷⣿⢷⣿⢿⢟⢟⢷⢯⢇⢕⢕⣱⢵⣕⢇⢱⡕⢧⣕⡕⢕⢕⢕⢕⢕⢕⢕⢕⢕⢱⢗⢕⢇⢕⣕⢵⢾⢟⢝⢝⢕⢕⢕⢕⢕⢕⢜⢕⢱⢼⢿⢎⢕⢕⢕⢕⢕⢱⢜⢕⢕⢕⢜⢝⡿⢿⣿⣿⣿⣿⣿⣿⣿⣿⣿⣿⣿⣿⣿⣿⣿⣿⣿⣿⣿⠀</a:t>
            </a:r>
            <a:br/>
            <a:r>
              <a:t>⢕⢕⠕⠁⠀⠀⠀⠀⠀⠀⠀⠀⠀⠀⠀⠀⢄⢔⣵⣵⢵⡕⢱⢵⢗⢟⢕⠀⠀⠀⠄⠐⠁⠑⢕⢕⢕⢕⢇⢕⢕⢌⢕⢴⢆⢀⠀⢕⢄⠀⠕⠔⠔⢄⢄⢄⠀⢄⢄⢤⡴⢾⢿⡗⢕⢧⢕⢄⢄⢕⢕⢕⢕⢕⢕⢕⢗⢕⢞⢫⡝⢝⣝⣝⣟⣿⣿⣿⣿⣧⣵⡿⢟⢻⣿⣿⣷⣾⣿⣷⣾⣟⣿⣷⣿⣿⡻⢿⣟⣿⢏⢕⡝⢱⣕⢕⢕⢕⢁⢀⢄⢄⣱⣵⡵⢗⢗⢇⢕⢜⠝⠝⢝⢕⣽⣕⣕⣜⣿⣿⣿⣕⢕⢕⢕⣵⣕⢕⢻⣷⣧⡼⢟⢟⢻⢗⢕⢱⢕⢕⢕⢕⢕⢕⢱⢷⢕⢕⢕⢕⢕⢕⢗⢕⢵⢧⣕⡝⢜⢕⢕⢕⢕⢕⢕⢕⢕⢕⢕⢕⢕⢕⢕⢕⢕⢕⢕⢕⢕⢕⢕⢕⢕⢕⢕⢕⢜⢝⢝⢝⢕⢕⢕⢕⢕⢝⢕⢕⢝⢜⢕⡜⡝⢻⣽⣝⢻⣿⣿⣿⣿⣿⣿⣿⣿⣿⣿⣿⣿⣿⠀</a:t>
            </a:r>
            <a:br/>
            <a:r>
              <a:t>⢁⢁⠑⠀⠀⠀⠀⠀⠀⠀⠀⠀⠀⠀⠀⠑⢱⢞⢟⠋⠁⠘⢱⢕⢕⢿⢝⠁⠀⠀⢄⢤⢄⢕⢕⢕⢱⢵⢷⢗⢇⢕⢕⢔⢀⠁⠀⠁⠁⠀⠀⠀⠀⠀⠀⠀⢄⢵⢕⢵⢿⢿⢷⣮⢕⢣⢝⡕⢟⢻⢿⢝⡟⢝⠉⠉⠘⠕⢕⢝⢟⢕⢳⣿⣿⣿⣿⣿⣿⣿⣿⣇⡕⢵⢾⣿⣿⡿⢟⢟⢟⢿⣿⣿⣿⣿⣷⣽⢟⢝⢽⢽⢿⡿⢿⢿⢟⢿⢇⢕⢇⢜⡵⢕⢱⢕⠀⠀⠀⠀⢀⢄⢕⢕⣇⡜⢕⢜⢝⣿⣿⣿⣷⣧⣵⣕⣜⣾⣿⣿⣿⣷⣿⣷⣣⣵⣾⢿⣷⢷⢷⣷⣾⣕⢕⢕⢕⢕⢕⢕⢕⢕⢕⢕⢕⢕⢕⢱⢕⢕⢕⢕⢕⢕⢕⢕⢕⢕⢕⢕⢕⢕⢕⢕⢕⢕⢕⢕⢕⢕⢕⢕⢕⢕⡕⢕⢕⢕⢕⢕⢱⣕⣕⣕⢕⢕⢕⢜⢟⢿⣿⣿⢷⣵⣽⣿⣷⣧⣜⡻⣿⣿⣿⣿⣿⣿⣿⣿⣿⣿⠀</a:t>
            </a:r>
            <a:br/>
            <a:r>
              <a:t>⢕⢇⢇⢔⢔⢔⢔⣔⣔⢄⣄⣄⣔⣰⢔⢕⢄⢄⢄⢀⢀⢀⢈⢉⢕⢕⢕⢄⢄⢔⢜⢕⢕⢕⢕⢕⢕⢕⢃⢕⢕⠕⠕⠑⠐⠀⠀⠀⠀⠀⠀⠀⠀⠀⠀⠀⠀⢕⣵⢵⢵⢕⣕⢜⢇⢜⢕⢫⠏⢕⢗⢇⢗⢕⢕⢔⡔⢔⡔⢱⢧⢕⢕⣸⣿⣿⣿⣿⣿⣷⣿⣵⢕⣕⣕⣵⢿⣿⣟⢕⢕⢝⡝⢝⢟⢿⣿⢷⢕⢕⢕⠕⢕⢕⣕⡕⢕⢣⢕⢕⣱⣷⢿⢿⣷⣳⢷⢴⢔⢕⣱⣕⣕⣝⣝⡝⢝⢝⣝⣷⣿⣿⣿⣿⣯⣝⣹⣿⣿⣿⣟⢻⢿⢿⢿⢿⢿⢕⢕⢝⢗⢵⣝⡏⢇⢕⢕⢕⢕⢕⢕⡕⢕⣱⣕⣕⡎⢕⢕⢕⢕⢕⢕⡕⣕⡼⢷⢇⢕⢕⢕⢕⡕⢱⢇⢗⢵⢕⢕⢕⢕⢕⢕⢕⢕⢕⢕⢕⢕⢕⢕⢕⢕⢕⢏⢟⡷⢵⡕⢜⣿⣿⣿⣺⣷⣧⣕⢕⢝⢟⢿⣿⣿⣿⣿⣿⣿⣿⣿⣿⠀</a:t>
            </a:r>
            <a:br/>
            <a:r>
              <a:t>⢕⢕⢕⢅⢁⢁⠁⠑⠑⠁⠑⠝⠝⢟⢟⢟⢿⢳⣞⣗⣗⣗⣷⡷⢵⡗⢕⢜⣜⡵⢕⢕⢕⠕⢄⢀⠀⠁⠀⠁⠀⠀⠀⠀⠀⠀⠀⢀⣠⣴⢴⢤⢤⢤⢔⢰⢵⡾⢽⢗⢎⢕⢱⡕⢕⢕⢣⢕⢄⢕⠕⢕⢕⢕⢇⢕⢕⢕⢕⢕⢕⡱⢧⢜⢇⢵⢵⢗⢺⢟⣿⣿⣿⣿⣿⣿⣿⣿⣷⣿⣿⣿⢇⢸⢕⣜⢟⢕⢕⣱⣵⣕⣱⡿⢟⢟⢕⢕⢕⢕⢜⢕⢝⢕⢕⢜⢝⢕⢁⠕⠕⢜⢕⢕⢕⢜⢗⣷⢻⣿⣿⣿⣿⣿⣿⣿⣿⣿⣿⡿⢏⢕⢕⢕⢕⢕⢕⢕⢕⢕⢕⢕⢜⢝⢱⣵⡧⢕⣕⢕⣕⣿⣿⢕⢕⢕⢜⢕⢜⢕⢕⢕⢝⢏⢝⢕⢗⢇⢕⢕⢕⢜⢕⢕⢕⢕⢕⢕⢕⢕⢕⢕⢵⢗⢕⢕⢕⢕⢕⢕⢕⢕⢕⢕⢕⢕⢕⢕⢜⢕⢜⢿⣿⣿⣿⣿⡷⢷⢇⢕⢕⢜⢝⢝⢝⢟⢟⢟⢿⣿⠀</a:t>
            </a:r>
            <a:br/>
            <a:r>
              <a:t>⢕⢕⢕⢕⢕⢕⢄⢄⢔⢕⢵⢔⢄⠀⠀⠀⠁⢑⢕⢹⢽⢟⢕⢸⣟⢟⣻⣿⣿⡗⢕⢕⠄⠀⠀⠀⠀⠀⠀⠀⠀⠀⢀⢄⣰⣶⡿⢟⢝⢱⢕⢕⢕⢕⠇⢵⢜⢕⢕⢕⢵⢧⣽⣇⣼⢿⢇⢱⢕⢕⢕⢕⡇⢕⢕⣕⢕⢕⢗⢕⢕⢝⢕⣕⣕⣕⡎⢕⢧⣵⣿⣿⣿⣿⣿⣿⣿⣿⣿⢿⢿⣿⣿⣝⣳⣷⣿⢟⢝⢿⢏⢹⢟⢝⢝⠕⠕⠀⠁⠀⢄⢔⢱⢵⢕⢵⡵⢵⣧⣕⣕⢕⢕⢕⢵⢕⢕⢝⣿⣾⣿⣿⣿⡝⢝⢜⢝⢕⢕⢝⢜⢕⢕⢕⢝⢕⢇⣕⣕⢕⢕⢕⢕⢕⢕⢺⢗⣧⣕⣜⢜⢟⢿⢷⢷⣧⢕⢕⢕⢕⢕⢕⢕⢕⢕⢕⢕⢕⢕⢕⢕⢕⢕⢕⢕⢕⢕⢕⢕⢕⢕⢕⢕⢕⢕⢕⢕⢕⢕⢕⢕⢕⢕⢕⢕⢕⢕⢕⢕⢕⢕⢜⢝⢝⢗⢕⢕⢕⢜⢕⢕⢟⢳⢇⡳⢵⢕⢕⣵⣿⠀</a:t>
            </a:r>
            <a:br/>
            <a:r>
              <a:t>⢕⢕⠁⠁⠁⠁⠁⠑⢕⢕⢕⢕⢑⣕⢇⢱⣵⣵⢵⢵⢗⢗⢺⢯⣽⣿⢿⢗⢺⢏⢕⢕⢔⢁⠀⠀⠀⠀⢀⢄⢄⣰⣵⣿⣿⣿⡧⢵⢕⢕⢵⢕⢕⢅⢔⢕⢇⢷⣿⢕⢕⢵⢕⣝⡹⣿⡿⣷⡷⢷⣗⢕⢳⢵⢼⣷⣵⣵⣽⣷⣿⣵⢕⣗⣻⣵⣵⣵⣿⣿⣿⣿⣿⣿⣿⣿⣿⣷⣿⣵⣿⣿⣇⣕⡿⢻⢏⢕⢕⡕⣕⡵⢵⣵⡵⢕⣔⣄⣔⣱⣵⣵⣵⣼⢟⢟⣏⡟⢿⣿⣿⣇⡕⢕⢕⢵⣱⢕⣽⣿⣿⣿⣿⢷⢵⢕⢕⢕⢕⢕⢕⢕⢕⢕⢕⢕⢕⢜⢇⢜⢕⢵⢕⢕⢕⢽⣕⡱⣿⣿⣷⣞⣿⢕⢕⢝⢕⢕⢕⢕⢕⢕⢕⢕⢕⢕⢕⢕⢕⢕⢕⢕⢕⢕⢕⢕⢕⢕⢕⢕⢕⢕⢕⢕⢕⢕⢕⢕⢕⢕⢕⢕⢕⢕⢕⢕⢕⢕⢕⢕⣷⣿⣷⢕⢕⢕⢕⢜⢳⣧⣵⢕⢇⢕⢕⢗⢕⢸⣿⣿⠀</a:t>
            </a:r>
            <a:br/>
            <a:r>
              <a:t>⠕⠑⠄⢔⢔⢄⢄⢀⢄⢱⢕⢼⢾⣞⣕⡕⢕⢜⢕⣼⣕⣕⣕⢵⢟⢏⢷⡕⢕⢕⢕⢕⢕⢕⢕⢔⢣⡾⢗⢻⢝⢻⣏⣽⡕⢕⢕⢱⢵⣵⣱⢕⢕⢕⢕⢕⢗⣕⣻⣷⡞⢝⢟⢗⢮⢵⢱⣼⣕⣝⣝⣽⣱⣵⣽⣮⣿⣿⣿⣿⣾⣷⣼⣿⣿⣿⣿⣿⣿⣿⣿⣿⣿⣿⣿⣿⣟⣝⣵⢽⡿⢕⢏⢝⢕⢕⢕⢕⢕⢕⢕⢕⢕⢕⣱⡕⢕⢗⢷⢞⣿⣧⣱⣵⢵⣽⡝⢱⣿⣿⣿⣿⣿⣿⣿⣿⡿⢿⢷⣿⣿⡟⡏⢕⢕⢕⢕⢕⢕⢕⢕⢕⢕⢕⢕⢕⢕⢕⢕⢕⢕⢕⢵⢺⣧⡮⢟⢟⢷⣧⡕⢕⢻⣕⢕⢕⢕⢕⢕⢕⢕⢕⢕⢕⢕⢕⢕⢕⢕⢕⢕⢕⢕⢕⢕⢕⢕⢕⢕⢕⢕⢕⡕⢕⣕⣕⣕⢕⢕⢕⢕⢕⢕⢕⢕⢕⢜⢕⢕⢸⣿⢿⣿⣵⣵⡷⣧⢵⣷⣕⣜⢕⢕⢕⢕⢕⢕⢝⡟⢿⠀</a:t>
            </a:r>
            <a:br/>
            <a:r>
              <a:t>⢔⢄⢄⢑⢞⢗⢟⠗⢗⢗⢇⢝⢟⠕⢜⢕⢕⢕⢿⢿⣿⣿⣿⣽⢿⢷⢎⢜⣷⢇⣸⡵⢗⣱⣕⢝⢕⢕⢕⢕⢕⢻⡎⢝⢝⢝⢕⣱⣵⣕⣼⡗⢕⢕⢝⣿⢿⢿⢿⡏⢕⢕⢇⢕⢕⢕⢕⢱⢏⢕⣼⣿⣯⣿⣿⣿⢿⣿⣿⣿⣿⣿⣇⣕⣵⣾⣿⣿⣿⣿⣿⣿⣿⣿⡿⣿⢿⢗⢏⢝⢕⢕⢕⢕⢕⢕⢕⢕⢕⣕⢕⢜⢕⢜⢕⢕⢕⢕⢕⢕⢕⢕⢕⢕⢱⢕⡕⢝⣗⣿⣿⣻⣿⣿⡿⣿⡵⢕⢕⣸⣽⣿⣿⣿⣷⣧⣕⣕⣕⢕⢕⢕⢕⢕⢕⢕⢕⢕⡕⢕⣵⣕⡕⣱⣿⡿⣵⣧⣕⢕⢷⣕⣮⢗⢕⢕⢕⢕⢕⢕⢕⢕⢕⢕⢕⢕⢕⢕⢕⢕⢕⢕⢕⢕⢕⢕⢕⢕⢕⢕⢕⢜⢝⢕⢟⢝⢕⢕⢕⢕⢕⢕⢕⢕⢕⢕⢕⢕⢕⢕⢕⢕⢕⢕⢕⢕⢕⢱⢕⢕⢜⢝⢗⢕⢵⢕⣕⢵⣕⣕⠀</a:t>
            </a:r>
            <a:br/>
            <a:r>
              <a:t>⣿⣟⡕⣵⢵⢕⢱⣵⣕⣕⣕⣔⣰⣅⣕⣱⣕⣵⣕⣞⢇⢕⢜⢏⣕⣵⡵⢞⣳⡿⣿⣧⣷⣿⢏⢕⢕⢕⢕⢕⢕⣾⣿⡧⣧⢕⢟⢝⢕⢻⢟⢇⢕⣱⡟⢕⢸⣇⣵⣵⣵⡕⢱⢕⢕⢕⢕⢕⢕⣼⢿⡿⢟⣿⣿⣿⣿⣷⣿⣿⣿⣿⣿⣿⣿⣿⣿⣿⣿⣿⣿⣿⣿⣿⢕⢕⢕⢕⢕⢕⢕⢕⢕⢕⢕⢕⢱⣕⣹⣿⣷⡼⢗⢗⢕⢕⢕⢕⢕⢕⢕⢕⢕⢕⢕⢕⢝⢇⢜⢝⢽⢿⢿⢿⡝⣹⡷⢕⢕⢜⣿⣿⣿⣿⣿⣿⣿⣿⣿⣿⣵⣕⣕⣕⣕⢵⣵⣞⣣⣧⢵⣽⣿⣷⣷⣷⣾⡷⢏⢕⢜⢟⣿⡷⡕⣕⢕⢕⢕⢕⢕⢕⢕⢕⢕⢕⢕⢕⢕⢕⢕⢕⢕⢕⢕⢕⢕⢕⢕⢕⢕⢕⣵⢣⢕⢕⢕⢕⢕⢕⢕⢕⢕⢕⢕⢕⢕⢕⢕⢕⢕⢕⢕⢕⢕⢕⢕⢕⢕⢕⢕⢕⢕⢕⣕⣵⣼⣿⣾⣿⠀</a:t>
            </a:r>
            <a:br/>
            <a:r>
              <a:t>⠘⠙⠝⠕⢗⢳⢿⣿⣿⣿⣿⣽⣞⣟⣟⣝⣝⣝⣽⣽⣷⣷⣾⣽⣯⣽⣽⣿⣿⢾⢟⢟⢝⢕⢕⢕⢕⢕⢕⢕⢜⣿⣧⣕⢏⢕⢕⢕⢕⡇⢕⢕⢕⣿⢕⢕⣵⣼⣿⣿⣿⣧⣼⣧⣕⢕⢕⢕⡕⢝⢻⣧⡜⢻⣟⣿⣿⢟⢿⣿⣿⣿⣿⣿⣿⣿⣿⣿⡟⢟⣿⣏⣹⢕⢕⢕⢕⡕⢕⣵⣷⣧⣕⣱⣾⢿⢟⢟⢏⢕⢕⢕⢕⢕⢕⢕⢕⢕⢕⢕⢕⢕⢕⢕⢕⢕⢕⢕⢕⢧⡕⢱⣿⣿⣿⣿⣧⣵⣵⣼⣿⣿⣿⣿⣿⣿⣿⣿⣿⣿⣿⣿⣿⢿⢏⢝⢝⢕⣱⣾⣿⣿⣿⣿⣟⡵⢝⢕⢕⢕⢗⢏⢱⢕⢕⢕⢕⢕⢕⢕⡕⢕⢕⢕⢕⢕⢕⢕⢕⢕⢕⢕⢕⢕⢕⢕⢕⢕⢕⢕⢕⢕⢝⢕⢕⢕⢕⢕⢕⢕⢕⢕⢕⢕⢕⢕⢕⢕⢕⢕⢕⢕⢕⢕⢕⢕⢕⢕⢕⢕⢕⢕⢕⢕⢜⣿⣿⣿⣿⣿⠀</a:t>
            </a:r>
            <a:br/>
            <a:r>
              <a:t>⢄⢄⢄⢄⢄⣀⡁⢁⢅⡕⣜⢝⢝⢝⢟⢟⢻⣿⣿⣿⣿⣿⣿⣿⣿⡿⢇⣕⢕⢕⢱⢕⢕⢕⢕⢕⢱⢗⢇⢕⢕⢹⣿⢟⢕⢕⢕⢣⢕⢕⣕⢕⣸⣿⣇⣵⣿⣿⢿⢿⣿⣷⡿⢿⢿⢕⢕⣕⣷⢜⢳⢟⢻⣿⣿⢜⢝⡧⡷⢺⣿⣿⣿⣿⣿⣿⣿⣿⣗⣞⡏⢝⣕⢇⢕⣕⣾⣿⢾⡿⢿⢿⢗⢝⢕⢕⢕⢕⢕⢕⢕⢕⢕⢕⢕⢕⢕⢕⢕⢕⢕⢕⢕⢕⢕⢕⢕⢕⢕⢕⢕⢿⣿⣿⣿⣿⣿⣿⣿⣿⣿⣿⣟⣿⣿⣿⣿⣿⣿⣿⣿⣿⣵⣕⣱⣵⣷⣾⣿⣿⣿⣿⡟⣝⢝⢕⢕⢕⢕⢕⢕⢕⢕⡕⢸⢽⢼⢏⢕⢕⣕⣎⣝⣵⣕⣕⢕⢵⢵⡿⣷⣵⣕⢕⢕⢕⢕⢕⢕⢕⢕⢕⢕⢕⢕⢕⢕⢕⢕⢕⢕⢕⢕⢕⢕⢕⢕⢕⢕⢕⢕⢕⢕⢕⢕⢕⢱⣾⣾⢕⢕⢕⢕⣵⣷⣿⣿⣿⣿⣿⠀</a:t>
            </a:r>
            <a:br/>
            <a:r>
              <a:t>⠓⠛⠛⠛⠛⠛⠓⠃⠓⠓⠓⠃⠑⠑⠑⠓⠓⠑⠑⠛⠛⠛⠛⠛⠛⠓⠑⠑⠘⠑⠑⠑⠓⠑⠑⠓⠃⠑⠑⠑⠑⠃⠛⠓⠑⠑⠓⠘⠃⠑⠘⠘⠛⠙⠛⠛⠛⠙⠑⠑⠃⠛⠛⠑⠑⠑⠚⠛⠑⠑⠑⠑⠛⠛⠛⠛⠛⠓⠓⠛⠛⠛⠛⠛⠛⠛⠑⠑⠓⠓⠓⠚⠛⠛⠛⠛⠋⠑⠑⠑⠑⠑⠑⠑⠑⠑⠑⠑⠑⠑⠑⠑⠑⠑⠑⠑⠑⠑⠑⠑⠑⠑⠑⠑⠑⠑⠑⠑⠑⠑⠑⠘⠛⠛⠛⠛⠛⠛⠛⠛⠛⠛⠛⠛⠛⠛⠛⠛⠛⠛⠛⠛⠛⠛⠛⠛⠛⠛⠛⠛⠛⠛⠓⠓⠚⠑⠑⠑⠑⠑⠑⠓⠓⠛⠃⠑⠑⠑⠙⠙⠑⠑⠑⠙⠙⠑⠑⠑⠑⠑⠘⠙⠛⠑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⡿⢿⢿⢷⣧⡕⢕⢕⢕⢕⢕⢕⢕⢕⢕⢜⢝⡝⢕⢕⢕⢕⢕⢕⢕⢕⢞⣿⣿⣿⣿⣹⢟⢣⢕⡇⢕⢕⢕⢕⢕⢕⢕⢕⡝⢏⢝⢝⢝⢝⢟⢻⣿⣿⣿⢵⢯⢽⣟⣿⣷⣵⣕⣕⣕⣕⣕⣱⣕⣕⣕⣸⣷⣿⣟⣹⣕⣿⣽⣿⡿⢿⢿⢟⢏⢽⢕⡟⢝⡿⢿⢟⢻⣯⣿⡟⡟⢯⡽⢕⢕⢕⢜⢕⢕⢕⢕⢕⢕⢜⢕⢕⢜⢝⢟⢼⣿⣿⣿⣿⣏⣕⡕⢕⢕⢕⢱⢽⢧⢕⢕⢕⢕⢿⣷⣾⣽⢕⢕⢕⣕⣕⣼⡷⢷⡾⢟⣇⢕⡝⢟⡕⢕⢝⢇⢕⢕⢕⢕⢕⢕⢕⢕⢕⢕⢕⢝⢕⢕⢕⢕⢕⢕⢣⣕⢕⢕⢕⢕⢜⢟⢝⢻⢷⣷⣕⡕⢕⢕⢕⢕⢕⢕⢕⢕⢕⢕⢕⢕⢕⢕⢕⢕⢕⢕⢕⢕⢕⢕⢕⢕⢕⢕⢕⢕⢕⢕⢕⢕⢕⢕⢕⢕⢕⢕⢕⢕⠀</a:t>
            </a:r>
            <a:br/>
            <a:r>
              <a:t>⣿⣿⣿⣿⣿⣿⣿⡿⢟⢟⢏⢝⢕⢕⢕⢕⢕⢕⢜⢕⢕⢱⡇⢕⡇⢕⢕⢕⢜⡕⢜⢝⢗⢷⢇⢱⢱⢕⢕⢕⢕⢝⢕⢕⢕⢵⢵⢕⢝⢕⢗⢷⣷⣧⣷⢞⣟⡏⢝⢟⢗⢷⣷⢷⢷⢼⣵⣿⣧⣷⣵⣿⣿⣿⣿⣿⣿⣿⣿⣿⣽⣷⣽⡹⢹⣽⣿⣟⣿⣿⣿⣟⡹⣽⢧⢵⡵⢕⣕⣱⡕⣟⢇⣷⢗⢇⡕⢜⢿⢪⢽⡕⢕⢕⢕⢕⢕⢕⢕⢕⢝⢕⢕⢇⢕⣕⣷⣵⣟⢿⢷⢗⡕⢱⣽⡟⢕⢕⢕⣞⣱⣵⣽⣽⣕⣵⣷⢧⢜⢻⣜⡝⢗⢣⡕⢕⢕⢕⢕⢕⢕⢕⡕⢕⢕⡕⢕⣕⢕⢹⢵⢏⢕⠑⠁⠕⢕⠕⠕⢕⢕⢕⡕⢵⡷⢷⢗⢵⢕⢕⢕⢕⢕⢕⢕⢕⢞⣿⣿⣿⣾⣧⢕⣕⢱⢗⢗⢇⢳⣧⣵⡕⢕⢕⢕⢕⢕⢕⢕⢕⢕⢕⢕⢕⢕⢕⢕⢕⢕⢕⢕⢕⢕⢕⢕⢕⢕⢕⢕⢕⠀</a:t>
            </a:r>
            <a:br/>
            <a:r>
              <a:t>⣿⣿⣿⣿⣿⣿⡏⢕⢕⢕⢕⢕⢕⢕⢕⢕⢕⢕⢕⢕⢕⢕⢕⢝⢕⢕⢕⢕⢕⢕⢕⢵⢕⢕⢕⢱⢕⢕⢕⢕⢕⢱⢽⢝⢽⢳⢕⢕⢜⢕⢕⢕⢕⢟⣫⣿⣞⣗⣻⢗⣕⣱⡼⣿⣿⣿⣿⣿⣿⣿⣿⣿⣿⣿⡟⢿⣟⢿⢿⢿⢿⢏⢕⢜⢿⢿⡿⢼⣿⣿⢿⢟⢟⢇⢜⣕⣕⣿⣿⣿⣯⣿⣿⣹⡕⢧⢕⢕⢕⢱⢇⣝⢕⢕⢕⢕⢷⢕⢕⢕⢕⢕⢕⣹⣿⣾⣿⣿⣝⣕⢵⣧⣾⣷⣇⡕⢳⢵⢕⣇⣕⣕⡕⢕⢱⢿⣵⣷⡷⢼⣿⡿⣿⣾⣿⣿⣾⣯⣵⣕⡗⢝⢕⢕⢕⢕⡕⢕⢱⢵⢟⢕⠁⠀⠀⠀⠀⢀⢄⢕⣵⡞⣫⡷⢗⢟⢇⢇⢕⠕⢕⢕⢕⢵⢕⢕⢕⢕⣿⣕⣱⡕⢕⢕⡕⢕⢕⡕⢇⢕⢝⢟⢿⢷⢧⢵⢵⣵⣕⣕⣕⣕⢕⣕⣵⣵⣵⣵⣵⡕⢵⢕⣕⣕⣕⣕⣕⣕⣕⡕⠀</a:t>
            </a:r>
            <a:br/>
            <a:r>
              <a:t>⣿⣿⣿⣟⢏⢕⢕⢕⢕⢕⢕⢕⢕⢕⢕⢕⢕⢕⢕⢕⢕⢕⢕⢕⢕⢕⢕⢕⢕⢕⢕⢕⢕⢕⢕⢕⢕⢗⢇⢕⢕⢕⢕⢕⢕⢕⢕⢕⢕⠕⠕⢕⢕⢕⢕⢜⣝⡝⢕⢗⢟⢟⣯⣽⣽⣿⣿⢿⢿⣿⣽⣧⣵⣵⣕⣵⣗⣿⣏⢵⢵⢱⢕⢕⣕⣷⡜⢱⢵⣿⣿⣿⣿⣿⡿⢻⣿⣿⣿⣿⡿⢿⢟⢝⢕⠕⠕⠑⢕⢕⢏⢕⢻⡿⣿⣧⣕⢜⢝⣕⢕⣇⢜⢗⢕⢕⢜⢸⣵⢵⢕⢝⢗⢽⢟⢜⢷⣵⣝⣝⢝⢝⢝⢗⢇⢕⢳⢿⣝⣕⢝⢟⢿⢿⣻⣾⢝⣱⣵⣿⡇⢕⢕⢕⢗⢱⡱⢝⢕⢕⢕⢄⠀⢔⠔⠔⢕⢕⢕⢝⢟⢜⢝⢕⢕⢕⢕⢕⢕⢔⢕⢕⣼⡟⣕⡱⢵⢕⣵⢷⡝⢕⢜⣕⢕⢕⢕⢕⢕⢕⢕⢺⣿⣳⣕⣝⣕⢕⢕⢕⣱⣳⡧⢷⢷⢟⢟⢇⢕⢕⢕⢕⢕⢕⢕⢕⢕⢕⢕⢕⠀</a:t>
            </a:r>
            <a:br/>
            <a:r>
              <a:t>⣼⣿⣏⢕⢕⢕⢕⢕⢕⢕⢕⢕⢕⢕⢕⢕⢕⢕⢕⢕⢕⢕⢕⠕⢕⢕⢕⢕⢕⢕⢕⢕⢕⢕⢕⢕⢕⢕⢕⠑⠁⠁⠑⢁⢀⢄⢕⢕⠀⠀⢕⢔⢕⢕⢕⢕⢕⢕⢜⢕⢕⢕⢕⢕⢝⢕⢕⢕⢕⢜⢝⢝⢝⢝⢝⡝⢝⢝⢿⡯⢽⢿⣟⢏⢝⢝⢝⢕⢕⢕⢯⢞⢻⣧⢕⢕⣕⣹⡇⠕⠕⢕⠕⠑⠀⠀⠀⠀⠀⠜⠝⠙⠕⠝⢏⢝⢟⢻⣏⢕⢕⢝⣝⢝⢇⢕⢕⢕⢱⢵⣵⡕⢕⢕⢳⢵⢕⢕⢝⢕⢕⢕⢕⢕⢕⢕⢕⢕⢕⢕⢕⢕⣕⣵⣕⡟⢇⢜⢝⢟⢹⣵⢕⢕⢕⣜⡝⢕⢕⢕⠑⢕⢕⢄⢄⢕⢕⢕⢕⢕⢱⢕⢕⢕⢕⢕⢕⢕⣵⣱⢵⢕⢕⡕⢕⢕⢕⢕⢕⢕⢕⢣⢕⢕⢕⢕⢕⢕⢕⢕⢕⢕⢟⢏⢕⢕⢕⢕⢕⢹⢽⢯⢿⢿⣽⢵⢷⢟⢻⢿⢟⢕⢕⢕⢕⢕⢕⢱⢵⢕⠀</a:t>
            </a:r>
            <a:br/>
            <a:r>
              <a:t>⣿⢿⡯⢕⢜⢕⢕⢕⢕⢕⢕⢕⢕⢕⠑⢕⢅⠕⢑⢕⢕⢕⠔⠀⠁⢕⢕⢕⠀⠔⢕⢕⢑⠕⠁⠁⠁⢀⢀⠄⠄⠀⠀⠑⠁⠀⠀⠀⠀⠀⠀⠁⠑⠑⠑⠑⠑⠑⠕⠕⢕⢕⢕⢕⢕⢕⢕⢕⢕⢕⢕⢕⢕⢕⢝⢱⢕⢵⢗⢗⢗⢗⢕⢕⢕⢕⢕⢕⢕⢕⢕⢕⢕⢗⢇⢕⢕⢕⠁⠀⠁⠑⠀⠀⠀⠀⠀⠀⠀⠀⠀⠀⠀⠀⠀⠁⠜⢕⢞⢕⢕⢕⢜⢇⢕⠕⢕⢜⢧⡕⢜⢏⢕⢜⢝⢕⢕⢕⢕⢕⢕⢕⢕⢕⢕⢕⢕⢕⢕⢕⢕⢕⢕⢕⢕⢕⢕⢕⢕⢕⢜⢕⢕⢕⣸⡿⢏⢝⢕⢕⢔⢁⠑⢕⢕⢕⣕⢕⢜⢕⢕⣕⢕⢕⢕⢕⢕⢱⢕⢕⢜⢜⢟⢱⢵⢵⢧⡕⢕⢄⢀⠕⢄⠀⠁⢕⢕⢕⢕⢕⣕⡕⢕⢕⢕⢕⢕⢕⢕⢕⢕⢕⢕⢕⢹⢕⢕⢕⣕⢕⢕⢱⢕⢕⢕⣱⢕⢕⢜⢟⠀</a:t>
            </a:r>
            <a:br/>
            <a:r>
              <a:t>⢫⡿⢿⣷⣧⢵⢕⢕⢕⢕⢕⢅⢕⢑⠄⠔⢕⢐⢔⢔⢕⢕⢔⢔⢔⢕⢁⢕⠔⠑⠑⠁⢀⢄⢔⢔⢕⠕⠑⠀⠁⠀⠀⠀⠀⠀⠀⠀⠀⠀⠀⠀⠀⠀⠀⠀⠀⠀⠀⠀⠀⠀⠀⠁⠁⠁⠑⠑⠑⠑⠕⠕⠕⠕⠕⠕⠕⢕⢕⢕⢕⢞⣷⣇⣱⣕⣵⣵⣕⣵⢇⢕⢕⢕⢕⢕⢕⢕⢀⠀⠀⠀⠀⠀⠀⠀⠀⠀⠀⠀⠀⠀⠀⠀⠀⠀⠀⠀⠁⠁⠀⠁⠑⠑⢑⢔⢕⠕⠑⠑⠑⠕⠑⠑⠁⠁⠀⠁⠀⠑⠑⠑⠑⠑⠑⠕⢕⢕⢕⢕⢕⢕⢕⢕⢕⢕⢕⢕⢕⢕⢕⢕⢕⢜⢟⢕⢕⢕⢕⢕⢕⢕⠕⢕⢕⢕⢟⢏⠜⠕⠑⠑⠕⠑⠕⠕⠑⠑⢕⢕⠑⠕⢕⢕⢕⢕⢕⢕⢕⡕⢕⢕⢄⠀⠀⠀⠑⢕⢕⢜⢕⢕⢕⢕⢕⢵⡵⢕⢕⢕⢕⣕⣕⡱⢕⢕⢕⢕⢕⢇⢕⢕⢕⢕⢕⢕⢕⢕⢕⣵⠀</a:t>
            </a:r>
            <a:br/>
            <a:r>
              <a:t>⢕⢕⢕⢕⢕⢵⢕⢕⢕⢕⢕⢕⢑⠀⠀⠕⠕⠑⠑⢕⢕⢕⢕⢕⠑⠑⠑⠁⠀⢀⢄⢔⢔⠑⠑⠑⠁⠀⠀⠀⠀⠀⠀⠀⠀⠀⠀⠀⠀⠀⠀⠀⠀⠀⠀⠀⢀⢀⢀⢀⠀⢀⢀⢀⠀⠀⠀⠀⠀⠀⠀⠀⠀⠀⠀⠀⠀⠀⠁⠑⠝⢝⢝⢻⢿⣿⣿⢝⢏⢇⢕⠑⠕⢕⢕⢕⢕⢕⢕⢕⢔⢔⢕⢑⢁⠀⠀⠀⢀⠀⢔⠀⢄⠀⢀⢀⠀⠀⠀⠀⠀⠀⠀⠀⠑⠑⠁⠀⠀⠀⠄⠀⠀⠀⠀⠀⠀⠀⠀⠀⠀⠀⠀⠀⠀⠄⢕⢕⢕⢕⢕⢕⢕⢕⢕⢕⢕⢕⢕⢕⠕⢕⢕⢕⢕⢕⢕⢕⢕⢕⢕⢕⢕⢕⢅⢄⢄⢄⢄⢄⢄⢀⢀⢄⢕⢔⢔⢕⠕⠁⠀⠀⢔⢕⠑⠑⠕⢕⢕⢕⢕⢕⢕⢔⠔⠀⠀⠀⢕⢕⢣⢕⢕⢵⣕⢕⣕⡕⢕⢕⢜⣵⣷⡕⣕⣵⡕⢕⢕⢇⢕⢕⢕⢕⢕⢕⢕⢕⢕⢕⠀</a:t>
            </a:r>
            <a:br/>
            <a:r>
              <a:t>⢜⢧⡕⢕⠑⠁⢅⠅⢅⢕⢕⢕⢕⠀⠀⠀⢄⠔⠑⠑⠑⢄⢄⢄⢕⢄⠀⠀⠀⠁⠁⠁⠀⠀⠀⠀⠀⠀⠀⠀⠀⠀⠀⠀⠀⠀⠀⠀⠀⠀⠀⢄⢄⢄⢄⢄⠅⠅⠅⠕⠑⠕⠕⠕⠄⠄⠀⠀⠀⠀⠀⠀⠀⠀⠀⠀⠀⠀⠀⠀⠀⠀⠀⢁⢕⢕⢕⢕⢑⠁⠁⠀⠀⠀⠁⠑⠑⠑⠑⠑⠕⠕⠕⢕⢕⢕⢔⢔⢕⢕⢕⢔⠀⢕⢕⢕⢄⠀⠀⠀⠀⠀⠀⠀⠀⠀⠀⠀⠀⠀⠀⠀⠀⠀⠀⠀⠀⠀⠀⠀⠀⠀⠀⠀⢅⢕⢁⠁⢕⢕⠑⠑⠑⠑⠑⠑⠁⠁⠁⠁⠁⠑⠕⢕⢕⢕⢕⢕⢕⢕⢕⠗⢇⢕⢕⢕⢕⢕⢕⢕⢕⢕⠕⠕⠕⠕⠕⠕⠀⠀⠀⠀⠀⠁⠀⠀⠀⠀⠁⠁⠁⠀⠀⢀⠀⢀⢀⢄⢕⢕⢕⢕⢕⢕⢜⢟⢻⣿⣾⡿⢿⣿⣿⣿⣿⡿⢇⢕⠕⠕⠕⢕⢕⢕⢕⢕⢕⢕⢕⢕⠀</a:t>
            </a:r>
            <a:br/>
            <a:r>
              <a:t>⠑⢕⢕⢕⢄⢕⠕⠕⠁⠁⠀⠑⠁⠀⠔⠕⠁⠀⠀⠀⢄⢕⢅⠑⢕⢕⢀⠀⠀⠀⠀⠀⠀⠀⠀⠀⠀⢀⢀⢄⠄⠐⠐⠐⠀⠀⠀⠀⠀⠀⠀⠀⠁⠁⢕⠕⠐⠀⠀⠀⠀⠀⠀⠀⠀⠀⠀⠀⠀⠀⠀⠀⠀⠀⠀⠀⠀⠀⠀⠀⠀⠀⠀⠀⠀⠀⠀⠁⠁⠁⠁⠀⠀⠀⠀⠀⠀⠀⠀⠀⠀⠀⠀⠁⠁⠕⠕⢕⢕⢕⢕⢕⢔⢕⢕⢕⢕⢔⢔⢄⠀⠀⠀⠀⠀⠀⠀⠀⢀⢀⠀⠀⠀⠀⠀⠀⠀⠀⠀⠀⠀⠀⠀⠀⠀⠁⢅⢔⠑⠑⠀⢀⠀⠀⠀⠀⠀⠀⠀⠀⠀⠀⠀⠀⠀⠁⢕⢕⠐⠁⠀⢀⢀⠀⠁⠁⠕⠕⠑⠔⢕⢔⢄⠄⠀⠀⢅⢅⠀⠀⠀⠀⠀⠀⠀⠀⠀⠀⠀⠀⠀⠑⢕⢕⢕⢕⢕⢕⢕⢕⢅⢔⢕⢕⢕⢕⢕⢏⢜⢟⢾⢿⢿⣿⣿⡵⢕⠁⠀⢀⢀⠀⠑⠑⢕⢕⢕⢕⢕⢕⠀</a:t>
            </a:r>
            <a:br/>
            <a:r>
              <a:t>⠀⠀⠁⠀⠀⠀⠀⠀⠀⠀⠀⠀⠀⢀⠀⠀⠀⠀⢀⢀⢑⢕⢔⠀⠀⠁⢕⠀⠀⠀⠀⠀⠀⠀⠀⠀⢔⠕⠁⠀⠀⠀⠀⠀⠀⠀⢄⠄⢔⢔⢄⢔⢔⢔⢕⢕⢔⠀⢀⠀⠀⠀⠀⠀⠀⠀⠀⠀⠀⠀⠀⠀⠀⠀⠀⠀⠀⠀⠀⠀⠀⠀⠀⠀⠀⠀⠀⠀⠀⠀⠀⠀⠀⠀⠀⠀⠀⠀⠀⠀⠀⠀⠀⠀⠀⠀⠀⠁⠑⠑⠑⠑⠑⠐⠁⢑⠑⢕⢕⢕⢕⠔⠔⠄⢀⢀⠀⠀⠀⠁⠑⢄⢀⠀⠀⠀⠄⢀⠀⠀⠀⠀⠀⠀⠀⠀⠁⠀⠁⠀⠀⠀⠀⠀⠀⠄⠀⠀⠀⠀⠀⠀⠀⠀⠀⠀⠁⠑⠀⠀⠀⠁⠁⠁⠀⠀⠀⠀⠀⠀⠑⢕⢀⠁⢀⢔⢔⢁⢔⢄⢔⢕⢀⢁⠀⠀⠀⠀⠀⠀⠀⢀⢕⢕⢕⢕⢕⢕⢕⢕⢕⢕⠕⠕⢀⠁⢕⢕⢕⢇⢕⢕⢕⢕⢝⠑⢕⠔⢀⢔⢕⢕⢕⢔⢕⢕⢕⢕⢅⢕⠀</a:t>
            </a:r>
            <a:br/>
            <a:r>
              <a:t>⢕⠀⠁⠁⠀⢀⠀⠀⠀⠀⠀⠀⠀⠁⠄⠀⠀⠀⠑⠔⠁⠁⠑⠀⢄⢄⢕⠀⠀⠀⠀⠀⠀⠀⠀⢀⠑⠀⠀⠀⠀⠀⠀⠀⠀⢀⢕⢑⢕⢕⢕⠕⠑⠑⠑⠁⠀⠀⠀⠀⠀⠀⠐⠄⢄⢀⠀⠀⠀⠀⠀⠀⠀⠀⠀⠀⠀⠀⠀⠀⠀⠀⠀⠀⠀⠀⠀⠀⠀⠀⠀⠀⠀⠀⠀⠀⠀⠀⠀⠀⠀⠀⠀⢀⢀⢀⠄⢀⢀⠀⠀⠀⠀⠀⠀⠀⠁⠁⠑⠕⠕⠕⢕⢕⢕⢕⢀⢀⢕⢕⢕⢕⢑⢀⢀⢀⢐⢄⠔⠀⠀⠀⠀⠀⠀⠀⠀⠀⠀⠀⢄⢕⢔⢐⢄⢄⢄⢀⠀⠀⠀⠀⠀⠁⠁⠑⠔⢔⢁⢀⢀⢀⢁⠀⠀⠀⠀⠀⠀⢔⢔⢕⢕⢕⢕⢕⢕⢕⢕⢕⢕⢕⢕⢕⠕⢄⢔⢔⢄⢄⢔⢕⢕⢕⡕⢕⢕⢕⢕⢕⢕⢕⢔⢕⢔⢔⢔⢕⢕⢕⢕⢕⢕⢕⢕⢕⢕⢕⢕⢕⢕⢕⢕⢕⢕⢕⢕⢕⢕⢕⠀</a:t>
            </a:r>
            <a:br/>
            <a:r>
              <a:t>⢕⢕⢕⢕⠕⠁⠀⠀⠄⠀⠀⠀⠀⠀⠀⠀⠀⠀⠀⠀⢀⢄⠀⠕⠑⠁⠀⠀⠀⠀⠀⠀⠀⠀⠀⠁⠀⠀⠀⠀⠀⠀⠀⠀⠐⢕⢕⢕⢕⠐⠀⠀⠀⠀⠀⠀⠀⠀⠀⠀⠀⠀⠀⠀⠀⠁⠑⠄⠀⠀⠀⠀⠀⠀⠀⠀⠀⠀⠀⠀⠀⠀⠀⠀⠀⠀⠀⠀⠀⠀⠀⠀⠀⠀⠀⠀⠀⠀⠀⠀⠀⠀⠀⠑⠀⠁⢄⢑⢑⢔⢄⢄⢄⢔⢔⢀⠀⠀⠕⠔⠀⠀⠀⠀⠀⠀⠀⠀⠑⠑⠕⢕⢕⠕⢕⢕⢕⢕⢅⢔⢔⢔⢔⢔⢔⢔⢕⢔⢔⢔⢅⠁⠅⠕⠕⠕⢕⢕⢕⢕⢕⢕⢕⢕⢕⢔⢔⢔⢔⢔⢔⢔⢕⢕⢕⢕⢕⢕⢕⢕⢅⢕⢕⢕⢕⢕⢕⢕⢕⢕⢕⢕⢕⢕⢕⢑⠑⠑⠕⢕⢕⢕⢕⢕⢕⢕⢕⢕⢕⢕⢕⢕⢕⢕⢕⢕⢕⢕⢕⢕⢕⢕⢕⢕⢕⢕⢕⢕⢕⢕⢕⢕⢕⢕⢕⢕⢕⢕⠑⠁⠀</a:t>
            </a:r>
            <a:br/>
            <a:r>
              <a:t>⢀⢑⢀⠁⠀⠀⠀⠀⠀⠀⠀⠀⠀⠀⠀⠀⠀⠀⠀⠀⠕⠕⠔⠀⠀⠀⠀⠀⠀⠀⠀⠀⠀⠀⠀⠀⠀⠀⠀⠀⠀⠀⠀⠀⠀⠁⠁⠁⠑⠀⠀⠀⠁⠀⠀⠀⠀⠀⠀⠀⠄⠀⠀⠀⠀⠀⠀⠀⠑⠀⠀⠀⠀⠀⠀⠀⠄⠀⠀⠀⠀⠀⠀⠀⠀⠀⠀⠀⠀⠀⠀⠀⠀⠀⠀⠀⠀⠀⠀⠐⠐⠔⠄⠁⠁⠀⠀⠁⠀⠔⠕⢕⢅⢁⢁⠅⠁⠀⠀⠀⠀⠀⠀⠀⠀⠀⠀⠀⠀⠀⠀⠑⢕⠀⢕⢕⢕⢕⢕⢕⢕⢕⢕⢕⢔⢔⢕⢕⢕⢕⢕⢕⢕⢕⢕⢕⢕⢕⢕⢕⢕⢕⢕⢕⢕⢕⢕⢕⢕⢕⢕⢕⠕⢕⢕⢕⢕⢕⢕⢕⢕⢕⢕⢕⢕⢕⢕⢕⢕⢅⢕⢕⢑⢕⢕⢕⠐⠀⠁⢁⢕⢕⢕⢕⢕⢕⢕⠕⠄⢕⢕⢕⢕⢕⢕⢕⢕⢕⢕⠕⠑⠑⠑⢑⠕⠕⠕⢑⢑⢕⠁⠑⠕⠕⠕⠕⠕⠑⠑⠑⠀</a:t>
            </a:r>
            <a:br/>
            <a:r>
              <a:t>⠑⠑⠀⢁⢀⢀⢀⠀⠀⠀⠀⠀⠀⢀⠀⠀⠀⠀⠀⠀⠀⠀⠀⠀⠀⠀⠀⠀⠀⠀⠀⠀⠀⠀⠀⠀⠀⠀⠀⠀⠀⠀⠀⠀⠀⠀⠀⠀⠀⠀⠀⠀⠀⠀⠀⠀⠀⠀⠀⠀⠀⠀⠀⠀⠀⠀⠀⠀⠀⠕⢀⠀⠀⠀⠀⠀⠀⠀⠀⠀⠀⠀⠀⠀⠀⠀⠀⠀⠀⠀⠀⠀⠀⠀⠀⠀⠀⠀⠀⠀⠄⠀⠀⠁⠔⠀⠀⠀⠀⠀⠀⢕⢁⢕⢕⢔⢕⢅⠀⠀⠀⠀⠀⠀⠀⠀⠀⠀⠀⠀⠀⢀⠑⠄⢀⠑⢕⢕⢕⢕⢕⢕⢕⢕⢕⢕⢕⢕⢕⢕⢕⢕⢕⢕⢕⢕⢕⢕⢕⢕⢕⢕⢕⢕⢕⢕⢕⢕⢕⢕⢇⢔⢔⢕⢕⢕⢕⢕⢕⢕⢕⢕⢕⢕⢕⢕⢑⢑⢑⢕⢕⢕⢕⢕⢕⢕⢕⢄⢄⢅⢕⠁⠀⠑⢕⢕⢕⢕⠀⢔⢕⢕⢕⢕⢕⢕⢕⢕⢔⠀⢀⠀⢐⢕⢔⢀⢀⠀⠀⠁⢔⢐⢄⢄⢄⢄⢔⠔⠐⠕⠀</a:t>
            </a:r>
            <a:br/>
            <a:r>
              <a:t>⠀⠀⠀⠀⢕⢕⢕⢔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⢐⠄⢄⢀⢀⢕⢄⠄⢅⢕⢑⢑⢕⢔⢐⠀⠀⠀⠀⠀⠀⠀⠀⠀⠀⠀⠕⢔⢀⠑⢕⢕⢕⢕⢕⢕⢕⢕⢕⢕⢕⢕⢅⢁⠕⠕⠕⠕⠕⠕⢕⠕⠕⠕⠕⠕⢕⢅⢕⢕⢕⢱⢵⢵⢕⢕⢕⢕⣕⣕⣕⢕⢕⢕⢕⢕⢕⢕⢕⢕⢕⢕⢕⠕⠕⠕⠕⠕⠑⠑⠑⠑⠀⠑⠀⠁⠐⠀⠄⠁⠑⠑⠑⠁⢀⠁⠑⠕⠕⢕⠕⢕⢕⠕⠑⠁⢑⢕⢕⢕⢕⢕⢕⢔⢔⢕⢕⢕⢕⢕⠕⠕⢕⠑⠐⠀</a:t>
            </a:r>
            <a:br/>
            <a:r>
              <a:t>⢀⢀⢀⠀⠀⠕⢜⢕⢕⢄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⠅⢅⢄⢄⢄⢕⢕⠀⠑⠕⢕⢕⢕⢕⠄⢀⠀⠀⠀⠀⠀⠀⠀⢕⢔⢑⠁⠁⠑⢕⢕⢕⢕⢕⢕⢕⢕⢕⢕⢕⢕⢕⢕⢔⢔⢔⠄⠀⠀⠀⠀⠀⠀⠀⠀⠀⠁⠑⢕⢕⢕⢕⢕⢕⢝⢝⣱⣱⣼⣕⡕⢕⢕⢕⢕⢕⢝⢕⢕⢕⢕⢔⢄⢀⢀⢀⢀⠀⢄⢄⢀⢄⢄⢄⢄⢀⢀⢁⠑⠑⢁⢄⢄⢄⢄⢄⢄⢔⢔⢄⢄⢀⢄⢔⢕⢕⢕⢕⢕⠑⠑⠁⠁⠁⠁⠁⠕⠁⠀⠀⠀⢔⢕⠀</a:t>
            </a:r>
            <a:br/>
            <a:r>
              <a:t>⠀⠀⠀⠀⠀⠀⠀⠑⢕⢕⢔⠀⠀⠀⠀⠀⠀⠀⢀⠀⠀⠀⠀⠀⠀⠀⠀⠀⠀⠀⠀⠀⠀⠀⠀⠀⠀⠀⠀⠀⠀⠀⠀⠀⠀⠀⠀⠀⠀⠀⠀⠀⠄⠀⠀⠀⠀⠀⠀⠀⠀⠀⠀⠀⠀⠀⠀⢄⠀⠀⠀⠀⠀⠁⠑⠁⠕⠀⠐⢔⢄⢀⢀⢀⠀⠀⠀⠀⠀⠀⠀⠀⠀⠀⠀⠀⠀⠀⠀⠀⠀⢀⠀⠀⠀⠀⠀⠀⠀⠕⢕⢕⢕⢕⢕⢄⢀⢁⢑⠕⠄⠀⠁⠐⠀⠀⠀⠀⠀⠀⠑⠁⠀⠀⠀⠀⠀⠁⠕⢕⢕⢕⢕⠕⠕⠕⠕⠕⢕⠕⠕⠕⠕⢕⢕⢔⢄⢄⢄⢄⠀⠀⠀⠀⠄⠄⠐⠔⠕⢕⢕⢕⢕⢝⢻⢿⢿⢿⣿⣗⣇⢹⢟⢗⢽⢿⢟⣗⢇⢕⢕⢕⢕⢕⢕⢕⢵⣕⣕⢕⢕⢕⢕⢕⢕⢕⢕⢕⢕⢑⠑⠑⢑⢕⢔⢅⢕⢕⢕⢕⢕⢕⢕⢕⢕⢕⢕⢀⢀⢔⢔⢀⠀⠁⠁⠀⠀⠀⠐⠁⠀</a:t>
            </a:r>
            <a:br/>
            <a:r>
              <a:t>⠀⠀⠀⠀⠀⠀⠀⠀⠀⠑⠕⠀⠀⠀⠀⠀⠔⢕⠁⠀⠀⠀⠀⠀⠀⠀⠀⠀⠀⠀⠀⠀⠀⢀⠀⠀⠀⠀⠀⠀⠀⠀⠀⠀⠀⠀⠀⠀⠀⠀⠀⠀⠀⠀⠀⠀⠀⠀⠀⠀⠀⠀⠀⠀⠀⠀⠀⠀⠀⠀⠀⠀⠀⠀⠀⠀⠄⠀⠀⠀⠀⠀⠁⠁⠁⠑⠀⠐⠀⠀⠀⠀⠀⠁⠑⠐⠀⠀⠀⠁⠑⠕⠕⠕⠄⢀⠐⠐⠀⠐⠔⠕⢕⢕⢕⢅⢑⠑⠅⠀⠀⠀⠀⠀⠀⠀⠀⠀⠀⠀⠀⠀⠀⠀⠀⠀⠀⠀⠀⢀⠁⢕⢕⢕⢕⢔⢔⢔⢔⠄⠄⠄⠄⠄⠄⠄⠕⠕⠕⠑⠐⠐⠁⠀⠀⠀⠀⠀⠀⠀⠀⠀⠁⠑⠑⠑⠑⠑⠘⢜⢕⢕⢕⢕⢕⢕⢕⢕⢝⢜⢗⢞⢇⢝⢕⢗⢝⢕⠝⠑⠁⠅⠕⢕⢕⢕⢕⢕⢕⢕⢕⢕⢕⢑⢑⢕⢕⢕⢅⢕⢕⢕⢕⢕⢕⢕⢕⢕⢕⢕⢕⢕⠕⠄⠐⢀⠀⠀⠀⠀⠀</a:t>
            </a:r>
            <a:br/>
            <a:r>
              <a:t>⠀⠀⠀⠀⠀⠀⠀⠀⠀⠀⠀⠀⠀⠀⠀⠀⠀⠁⠀⠀⠀⠀⢀⠀⠀⠄⠔⠐⠀⠀⠀⠀⠀⠁⠀⠀⠀⠀⠀⠀⠀⠀⢀⠀⠀⠀⠀⠀⠀⠀⠀⠀⠀⠀⠀⠀⢀⠀⠀⠀⠀⠀⠀⠀⠀⠀⠀⠀⠀⠀⠀⠀⠀⢀⠀⠀⠀⠀⠀⠀⠀⠀⠀⠀⠀⠀⠀⠀⠀⠀⠀⠀⠀⠀⠀⠀⠀⠀⠀⠀⠀⠀⠀⠁⠀⠀⠀⠀⠐⠐⢀⠀⠀⠀⠀⠁⠁⠑⠕⠐⠀⠀⠀⠀⠀⠀⠀⠀⠀⠀⠀⠀⠀⠀⠀⠀⠀⠀⢀⠑⢔⠕⢕⢕⢕⢕⢕⢕⢕⢀⠀⠀⠀⠀⠀⠀⠀⠀⠀⠀⠀⠀⠀⠀⠀⠀⠀⠀⠀⠀⠀⠀⠀⠀⠀⠀⠀⢀⢄⢕⢕⢕⢁⢕⡕⢕⡕⢕⢕⢕⢕⢕⢕⠕⠕⢁⢅⠁⠀⠀⠀⠀⠀⠑⠑⠑⠑⠑⠑⠑⠕⢕⢕⢕⢕⢕⢕⠕⢕⢕⢕⢄⠕⢕⢕⢕⢕⢄⠅⠕⠑⠁⠀⠐⠀⠀⢀⢀⢐⢔⠀</a:t>
            </a:r>
            <a:br/>
            <a:r>
              <a:t>⠀⠀⠀⠀⠀⠀⠀⠀⠀⠀⠀⠀⠀⠀⠀⠀⠀⠀⠀⠀⠁⠁⠁⠀⠀⠀⠀⠀⠀⠀⠀⠀⠀⠀⠀⠀⠀⠀⠀⠀⠀⠀⠐⠀⠀⠀⠀⠀⠀⠁⠁⠀⠀⠀⠀⠀⠀⠀⠀⠀⠀⠀⠀⠀⠀⠄⠀⠀⠀⠀⠀⠀⠀⠀⠀⠀⠀⠀⢀⠀⠀⠀⠀⠀⠀⠀⠀⠀⠀⠀⠀⠀⠀⠀⠀⠀⠀⠀⠀⢀⠀⠀⠀⠀⠀⠀⠀⠀⠀⠀⠀⠁⠐⠀⠀⠀⠀⢀⠀⠀⠀⠀⠀⠀⠀⠀⠀⠀⠀⠀⠀⠀⠀⠀⠀⠀⠀⠀⠁⠑⠕⢕⠕⢕⠕⢕⢕⠕⠑⠑⠀⠀⠀⠀⠀⠀⠀⠀⠀⠀⠀⢀⢐⢐⢄⢀⢀⢄⢄⢄⢔⠔⠄⢄⢔⢔⣔⣕⣕⢵⢱⢵⢕⢕⢕⢕⢕⢕⢅⢑⠑⠕⠔⢄⠄⠐⠀⠀⠀⠀⠄⠄⠄⠄⠀⠀⠀⠀⠀⠀⠀⠁⠑⢕⢕⢔⢔⢕⢕⢕⢕⢕⢕⢕⠅⠑⠑⠁⠀⠁⠕⠀⠀⠀⢕⢕⢕⢕⢕⢕⠀</a:t>
            </a:r>
            <a:br/>
            <a:r>
              <a:t>⠀⠀⠀⠀⠀⠀⠀⠀⠀⠀⠀⠀⠀⠀⠀⠀⠀⠔⠐⠀⠀⠀⠀⠀⠀⠀⠀⠀⠀⠀⠀⠀⠀⠀⠀⠀⠀⠀⠀⢀⢄⣔⢔⠀⢀⠀⢄⢄⢰⠔⠀⠀⠀⠀⠀⠀⠀⠀⠀⠀⠀⠀⠀⠀⠀⠀⠀⠀⠀⠀⠀⠀⠀⠀⠀⠀⠀⠀⠀⠀⠀⠀⠁⠁⠀⠀⠀⠀⠀⠀⠀⠀⠀⠀⠀⠀⠀⠀⠀⠀⢕⠅⠄⢀⠀⠀⠀⠀⠀⠀⠀⠀⠀⠀⠀⠀⠀⠀⠀⠁⠁⠀⠀⠀⠀⠀⠀⠀⠀⠀⠀⠀⠀⠀⠀⠀⠀⠀⠁⠀⠀⠀⠀⠀⠀⠀⠀⠀⠀⠀⠀⠀⠀⠀⠀⠀⠀⠀⠀⠀⢄⢵⣵⡵⡵⢵⡵⢕⢕⢕⢁⢄⣔⣴⡕⢕⢷⢿⢷⢗⢗⢳⢏⢕⣕⢕⢕⢕⢕⢔⢕⢐⢔⡄⠑⠄⠐⠄⠀⠐⠐⠐⠀⠀⠀⠁⠕⢕⢔⢄⢄⢄⢄⢄⢕⢅⢕⢕⢕⢕⠕⠕⢕⢕⠅⠄⠀⠀⠀⠀⢔⢔⢄⠀⠅⠑⠑⠑⠑⠕⠀</a:t>
            </a:r>
            <a:br/>
            <a:r>
              <a:t>⠀⠄⠄⠀⠀⠐⠐⠄⢀⠀⠀⠀⠀⠀⠀⠀⠀⠀⠀⠀⠀⠀⠀⠀⢀⠀⠀⠀⠀⠀⠀⠀⠀⠀⠀⠀⠀⠀⢄⢕⢕⢵⢕⢕⢕⣕⢕⢕⠁⠀⠀⠀⠀⠀⠀⠀⠀⠀⠀⠀⠀⠀⠀⠀⠀⠀⠀⠀⠀⠀⠀⠀⠀⠀⠀⠀⠀⠀⠀⠀⠀⠀⠀⠀⠀⠀⠀⠀⠀⠀⠀⠁⠀⠀⠀⠀⠀⠄⠀⠀⠀⠀⠀⠀⠀⢀⠄⠀⢀⠀⠀⠀⠀⠀⠀⠀⠀⠀⠀⠀⠀⢀⠀⠀⠀⠀⠀⠀⠀⠀⠀⠀⠀⠀⠀⠀⠀⠀⠀⠀⠀⠀⠀⠀⠀⠀⠀⠀⠀⠀⠀⠀⠀⠀⠀⠀⢀⢄⢔⢕⢕⢕⢜⢜⢕⢕⢓⠑⠑⠑⠑⠜⠍⢕⠕⠑⢑⢑⠕⢑⠑⠕⢕⠇⢜⢕⢕⢕⠕⠅⠕⢕⠀⠀⠀⠀⠀⠀⠀⠀⠀⠀⠀⠀⠀⠀⠀⠀⢄⢕⢕⠄⠅⠁⠑⠀⠁⠀⠁⠀⠀⠀⠀⠀⠀⠀⠀⠀⠀⠀⠁⢕⢕⢕⢕⢔⢄⢄⢄⢔⠀</a:t>
            </a:r>
            <a:br/>
            <a:r>
              <a:t>⢔⣔⢄⠀⠀⠀⠀⠀⠀⠀⠀⠀⠀⠀⠀⠀⠀⠀⠀⠀⠀⠀⠀⠀⠀⠀⠀⠀⠀⠀⠀⠀⠀⠀⠀⢀⢄⠄⠁⠀⠁⠁⢕⢅⠕⢕⢕⠔⠀⠀⠀⠀⠀⠀⠀⠀⠀⠀⠀⠀⠀⠀⠀⠀⠀⠀⠀⠀⠀⠀⣀⣀⣀⣀⣀⣀⣀⣀⣀⣀⣀⣀⣀⣀⣀⣀⣀⣀⣀⣀⣀⣀⣀⣀⣀⣀⣀⣀⣀⣄⣕⣁⣀⣀⣄⣕⣔⣄⣕⣕⣔⣔⣄⣐⣀⣐⣀⣀⣄⣀⣀⣀⣁⣑⣕⣐⣔⣄⣀⣀⣐⣐⣐⣐⣀⣀⣀⣀⣀⣀⣀⣀⡀⠀⠀⠀⠀⠀⠀⠀⠀⠀⠔⢔⢕⢕⢕⢕⢕⢕⢕⢕⣔⡔⠀⠀⠀⠀⠄⠔⠔⢔⢔⢕⢕⢕⢕⢕⢔⢕⢕⢄⢁⠁⠑⠑⠁⠕⠕⢔⢔⢄⢑⠁⠁⠄⢀⠐⠐⠀⠀⠀⠀⠀⠀⠀⠀⠀⠀⠁⠁⠀⠀⠀⠀⠀⠀⠀⠀⠀⠀⠀⠀⠀⠀⠀⠀⢄⠀⠀⢄⢕⢕⠁⠁⢁⢑⠁⠑⢜⠀</a:t>
            </a:r>
            <a:br/>
            <a:r>
              <a:t>⣻⢿⢏⡕⢄⢀⠀⠀⠀⠀⠀⠀⠀⠀⠀⠀⠀⠀⠀⠀⠀⠀⠀⠀⠀⠀⠀⠀⠀⠀⠀⠀⠀⠀⠁⠀⠀⠀⠀⠀⠀⠀⠀⢀⢀⡱⢕⢄⠀⠀⠀⠀⠀⠀⠀⠀⠀⠀⠀⠀⠀⠠⠄⠀⠀⠀⠀⠁⠑⢁⣿⣿⣿⣿⣿⣿⣿⣿⣿⣿⣿⣿⣿⣿⣿⣿⣿⣿⣿⣿⣿⣿⣿⣿⣿⣿⣿⣿⣿⣿⣿⣿⣿⣿⣿⣿⣿⣿⣿⣿⣿⣿⣿⣿⣿⣿⣿⣿⣿⣿⣿⣿⣿⣿⣿⣿⣿⣿⣿⣿⣿⣿⣿⣿⣿⣿⣿⣿⣿⣿⣿⣿⡇⢀⢀⢔⠑⠀⠀⠀⠀⢄⢕⢕⣷⢇⢔⢕⢕⢕⢕⢕⢜⢕⢀⠀⠀⠀⠐⠑⢑⢕⢕⢕⢕⠕⠕⠕⠕⢕⢕⢕⢕⢕⢔⠐⠀⠀⠀⢀⠀⠁⠑⠀⠀⠀⠁⠁⠀⠀⠀⠀⠀⠀⠀⠀⠀⠀⠀⠀⠐⠀⢄⢔⠔⢀⢀⢀⠀⢀⢀⢀⢄⢔⢕⢔⢕⢕⠕⠁⠁⠁⠁⠀⠀⠁⢀⢄⢔⢄⠀</a:t>
            </a:r>
            <a:br/>
            <a:r>
              <a:t>⣿⡷⢷⣧⣵⣹⣇⢄⢄⠀⠀⠀⠀⠀⠀⠀⠀⠀⠀⠀⠀⠀⠀⠀⠀⠀⠀⠀⠀⠀⠀⠀⠀⠀⠀⠀⠀⠀⠀⠀⠄⢐⢕⢕⡕⢕⠑⠀⠀⠀⠀⠀⠀⠀⠀⠀⠀⠀⠑⠐⠀⠀⠀⠀⠀⠀⠀⠄⠀⠀⣿⣿⣿⣿⣷⢗⣔⣗⣔⢳⢟⢱⣽⢝⣽⣿⢇⢵⢵⢵⠅⢵⢵⢵⢸⣿⣿⣿⣿⠿⢟⢛⡛⠻⢿⣿⣿⣏⣍⣍⣍⡍⢍⣍⣍⣝⣝⣿⣿⡿⢁⣛⡛⢻⡇⢸⣝⣻⣿⢏⣿⢸⣿⠇⠼⠿⠿⠿⢿⣿⣿⣿⡏⢗⢔⣕⡅⢄⢔⢔⢔⢕⢕⢀⢕⢟⣳⡕⢕⣕⣕⢕⢕⢜⢇⢕⢔⢔⠕⢕⢕⢕⢱⢵⢕⢕⢕⢄⢀⠑⠕⢣⢕⢕⢕⢔⢄⢀⢀⢅⠕⠕⠔⠀⠀⠀⠀⠁⠑⠕⠐⠀⠄⠀⢀⠀⠀⠀⠀⠀⠀⠀⠀⠀⠀⠀⠀⠁⠁⠑⠑⠕⠕⠑⠑⠁⠁⠁⠀⠀⠀⠀⠀⠀⠀⢄⢕⢕⢱⢵⠀</a:t>
            </a:r>
            <a:br/>
            <a:r>
              <a:t>⣷⣿⣷⣷⣷⣿⣿⢷⢕⢕⡇⢐⠀⠀⠀⠀⠀⠀⠀⠀⠀⠀⠀⠀⠀⠀⠀⠀⠀⠀⠀⠀⠀⠀⢀⢀⠀⠄⢐⡔⢵⢗⢕⢕⢕⠁⠀⠀⠀⠀⠀⠀⠀⠀⠀⠀⠀⠀⠀⠀⠀⠀⠀⠀⠀⠀⠀⠠⢵⢔⣿⣿⣿⣿⣷⣇⣔⣆⢟⣸⣟⣃⣅⡞⢿⣿⢕⠖⠖⠖⠀⠖⠖⠖⢸⣿⣿⢏⣵⣾⡿⢱⣿⣿⣧⡜⢿⣿⣿⣿⣿⡇⢸⣿⣿⣿⣿⣿⠟⡱⣯⣝⢃⣥⡅⠅⣵⣵⣿⢄⣆⢰⡎⣱⢇⣼⠇⡇⢸⣿⣿⣿⡇⠑⠙⠑⠑⠕⢕⢕⢜⢟⠗⢗⠎⠝⢿⡿⠕⢱⢕⠁⠁⠕⠕⠑⠐⠁⠀⢁⢕⢕⡕⢕⢕⠕⠕⢕⢑⠀⠀⠀⠀⠀⠀⠁⠁⠐⠐⠀⠀⠀⠀⠀⠀⠀⠀⠀⢔⢔⢄⢀⢀⠀⠀⠀⠀⠀⠀⠀⠀⠀⠀⠀⠀⠀⠀⠀⠀⠁⠑⠁⠀⢔⠔⠄⠀⠀⠀⠀⠀⢀⠀⠀⠐⢕⢕⢜⢕⣕⠀</a:t>
            </a:r>
            <a:br/>
            <a:r>
              <a:t>⣵⣷⣧⣜⡹⢝⣻⣇⢱⢵⠝⠟⢳⣕⢔⢀⢀⢀⡀⢀⢄⢄⢀⠀⠀⠀⠀⠀⠀⠀⠀⠀⠀⠀⠀⠀⠀⢔⣼⣿⣧⢕⢕⢔⢀⠀⢀⢀⢀⠀⠀⠀⠀⠀⠀⠀⠀⠀⠀⠀⠀⠀⠀⠀⠀⠀⠀⠀⠀⠀⣿⣿⣿⣿⣿⡇⢐⣒⣒⠀⣒⣒⣒⣳⣿⣿⣛⣛⠀⣛⣛⣛⢑⣛⣛⣿⡇⢸⣿⣿⢇⣸⣿⣿⣿⡇⢸⣿⣴⣴⣴⢔⡀⢴⣴⣴⣵⣿⣿⡷⠜⣡⣾⠟⣡⣧⡘⢿⣿⠿⠗⢘⣹⡟⣱⡟⢱⡇⢸⣿⣿⣿⡇⠀⠀⠀⠀⠀⠀⠀⠀⠀⠐⠁⠀⠀⠀⠀⠀⠁⠀⠀⢔⢔⢀⢀⠀⠐⠔⢇⢕⢕⢕⢕⢀⢕⢄⢅⢕⢕⢔⢄⢄⢀⠀⠀⠀⠀⠀⠀⠀⠀⠀⠀⠀⠀⠀⠀⠁⠑⢕⢕⢕⢕⢕⢔⠀⠀⠀⠐⠀⠀⠀⠀⠀⠀⢀⢄⢔⢔⢔⢔⢕⢱⢗⢣⢔⢄⢀⢅⢕⢕⠕⠕⠁⠀⠕⢇⢜⡵⠀</a:t>
            </a:r>
            <a:br/>
            <a:r>
              <a:t>⢕⣗⣵⣕⣕⣵⣝⡟⢗⢱⢴⣕⡕⢝⢝⢟⢟⢺⣿⣿⣗⢳⢷⢶⢦⡴⢰⢴⢴⢷⢶⣔⣄⡰⢔⢔⢷⢟⢟⣟⣳⣵⣵⡵⢕⣕⢕⢕⢕⣕⢕⢔⢔⢔⢄⢄⠄⠄⢔⠔⠐⠐⠐⠁⠁⠅⠀⠀⠀⢀⣿⣿⣿⣿⣿⣇⣐⣒⣒⡀⣒⢒⣒⡚⣿⣏⣍⣍⠄⣍⣍⡍⢅⣍⣍⣹⣇⠸⠿⢏⣰⣿⣿⡿⠟⣡⣿⣿⣿⡿⢋⣴⣷⣅⠟⢿⣿⣿⣧⠴⣾⢟⣴⡞⢻⣿⡛⢦⣾⣷⣿⢸⢏⣴⡟⢡⣿⡇⢸⣿⣿⣿⡇⠀⠀⠀⠀⠀⠀⠀⠀⠀⠀⠀⠀⠀⠀⠀⠀⠀⠀⢀⢔⢕⢕⢵⢷⢇⢔⢕⢕⢕⢇⡕⢱⢕⢇⢕⢕⢕⡕⢕⢕⢕⠀⠀⠀⠀⠀⠀⠀⠀⢀⠀⠀⠀⢀⠀⢀⢠⢱⣕⢕⡕⢕⢱⢕⢕⢔⢕⢔⢔⢔⣔⢰⢕⢕⢕⢷⢞⣟⣏⣝⡝⢟⢕⢕⢕⢕⢕⢕⢔⢄⢄⢄⢀⠐⢑⡇⢕⠀</a:t>
            </a:r>
            <a:br/>
            <a:r>
              <a:t>⣀⢁⢝⣿⣿⣿⣿⣷⣣⢵⢜⣝⢟⢫⢕⢗⢣⡕⠑⢘⠋⠝⠑⠕⠕⢝⢟⢟⣿⢇⢷⢧⣵⢵⢵⢞⣵⣽⡵⣷⢞⢟⢿⢼⢷⣷⣿⢝⢟⢿⢧⣕⣱⣕⢕⢵⣵⣔⢔⢔⢔⢔⢔⢕⢄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⠑⠕⢑⢕⠀⢀⢅⢕⢕⢷⢏⢹⢗⢳⣿⢮⣕⡕⢜⢱⡎⣕⣕⡕⢔⢄⠔⠕⠔⠀⠀⠀⠀⠀⠀⠀⠀⠀⠀⠀⠁⠝⢿⣧⢕⢕⢕⢕⢜⢝⢜⢇⢕⢇⢕⢕⢕⠁⠑⠑⢕⢝⡱⢷⢗⠕⠝⠝⠕⠕⢗⢕⢱⠕⠁⠁⢜⢇⢕⠀</a:t>
            </a:r>
            <a:br/>
            <a:r>
              <a:t>⠕⠝⢝⢟⢞⢟⢿⢿⢿⢟⢟⢟⢟⣿⣿⣟⣹⢕⢕⢔⢔⢔⢔⠀⠀⠐⢑⢑⢑⢀⢑⢜⢕⡱⢹⡽⢹⡟⢇⢹⣺⣿⣿⡮⢹⢝⢱⣵⡵⢵⢺⢯⢿⢟⢕⢕⣼⣧⢕⢕⢕⢕⡕⢕⣕⢑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⠑⠁⠀⢅⢕⡕⢱⡵⢗⢗⢇⢵⢵⢱⢕⢟⢟⢽⢫⢟⡻⢗⢇⢄⢄⢀⢀⣄⣄⡀⠀⠀⠀⠀⢀⢀⢀⢀⠕⠑⠕⢕⢵⣕⢕⢕⢕⢕⢕⢕⢕⢅⢕⢕⠕⠁⠁⠑⠑⠀⠀⠀⠀⠀⠀⠀⠀⠀⢁⠀⠀⢄⣵⣷⢕⠀</a:t>
            </a:r>
            <a:br/>
            <a:r>
              <a:t>⣕⡇⢝⢕⢕⢗⢛⢟⢗⢕⢕⢕⢗⢇⢟⢝⠕⠑⠁⢁⢕⠕⢕⢕⢝⢕⢕⢕⣱⣕⣱⣵⢱⢕⢱⢕⢣⢕⢹⣿⣿⡗⢗⢕⢜⢕⢕⢟⢕⢜⢝⢕⣗⡷⢵⢿⢿⢗⢕⢕⢜⣕⢵⣵⣵⣼⣷⡗⢆⢔⢝⢿⣟⡟⢉⠛⠻⢟⢟⢟⢟⢟⢟⢟⡟⢙⣛⡛⢟⢟⢟⢟⡟⢛⢛⢛⢟⠟⠟⢟⢟⢟⢟⢟⢟⡏⢉⣉⡉⢝⢟⢟⢟⢟⢟⢟⢟⢟⢟⢟⢛⢛⢛⢛⢛⢛⢛⠛⠛⠛⠛⢟⢟⢟⢟⢟⢟⢟⢟⢟⢟⢟⢕⢄⢄⢀⠀⠀⠀⠀⠀⠀⢀⢀⢄⢄⠀⠀⠀⠀⠀⠀⠄⢕⢑⠑⠑⠕⢕⠗⢜⢕⢕⢇⢕⠕⢕⣕⣕⡕⣕⡕⢕⢕⢕⢕⢕⢕⢕⢜⢝⢳⣼⣿⣯⣇⢔⢀⢀⠀⠑⢕⢄⠀⠀⠀⠀⠁⠑⠀⠑⢕⢕⢕⢕⢱⢱⢕⢴⡄⢄⢔⢕⢕⢔⢔⢔⢄⢄⢀⠀⠀⠀⢕⢄⡄⠁⢕⢻⣷⠀</a:t>
            </a:r>
            <a:br/>
            <a:r>
              <a:t>⡁⠁⠁⠁⠁⢐⢀⠀⠀⠀⠁⠑⠑⢕⢸⢁⢀⠀⠀⠕⢕⢕⢕⢕⢗⣗⣮⣽⣽⣿⣿⣿⣵⣵⢵⣵⣕⣝⣻⣽⣽⢏⢝⢕⢍⢕⡝⢾⣧⣕⣱⣵⣽⣏⡕⢕⢝⢕⢳⢧⢕⢝⢕⢕⢝⢏⢝⢗⢧⣵⣵⣼⡝⢡⣾⡟⢠⠮⣵⣿⢷⢼⣵⣿⡇⢸⣿⡇⢕⢟⣉⣅⠘⣼⣼⣽⠉⣉⣍⣍⣍⣍⣍⣍⣍⣕⣸⣿⣇⣜⣍⣍⣍⣍⣍⣍⣍⣉⢝⢕⠐⠀⠑⢕⢕⡕⠒⠓⠒⡆⠀⠀⠁⢕⢕⢕⢕⢕⢱⢗⢓⣊⣑⢓⢇⢵⡕⢕⠔⠐⠁⠈⠑⡱⠕⢒⢒⣐⡒⠒⠴⣄⢐⠀⠀⢄⣔⢴⠓⢓⣑⡓⠓⠵⡕⢕⢕⢕⣕⣕⡱⠓⠓⠓⢓⠇⢕⢕⢕⢕⢕⣕⣝⣻⣿⣿⣕⢕⢕⠀⠀⠀⠀⠀⠀⠀⢀⢀⠀⠀⠀⠀⠀⠑⢕⢕⢕⢕⣻⣿⣾⣿⡿⢿⣿⡗⢗⢧⣵⣕⡕⢔⢕⡕⣕⣕⢔⢕⢜⢝⠀</a:t>
            </a:r>
            <a:br/>
            <a:r>
              <a:t>⢏⢗⢗⢿⢷⢷⠞⠚⠑⠑⠑⠓⢇⢟⢗⢗⢗⣕⡕⢕⢱⡕⢇⢕⢔⢎⢵⢕⢝⢝⢝⢝⢝⠕⠕⠜⠑⠑⠕⢕⢕⢗⢟⢟⢿⣟⣷⣕⣕⢵⢺⢿⢟⢻⣯⡟⢟⢝⢝⢕⢕⢕⢕⢱⢴⢴⢅⢅⢑⢸⠏⣅⣰⣿⢏⡰⢃⣴⣴⠈⢉⣡⣥⣴⣵⣾⣿⣿⡿⢿⠟⠛⢃⣘⢿⣹⢕⣿⣿⢟⢟⢟⠟⢟⢟⢟⢟⢟⢟⠟⢟⢟⢟⢟⢟⢟⠟⠛⢕⢁⠀⡠⠤⠴⠕⢇⣼⣿⢕⡇⠀⠀⠀⠀⠀⠀⡔⢅⣴⣾⣿⢿⢿⣿⣿⣦⡌⢣⠐⠀⠀⡠⢊⣴⣾⣿⢿⢿⢿⣿⣷⣅⠱⡕⢕⢱⢃⣴⣿⢿⢟⢿⣿⣧⡌⢷⣿⣿⣿⡟⢡⣾⡟⢠⣧⣵⣵⣕⣕⢕⢕⢝⢟⢟⢻⢿⣿⣧⡕⢄⢑⢕⠔⢄⢄⢄⠕⠕⠀⠀⠀⠀⠀⠀⠁⠕⢵⢝⢻⢟⢏⢝⠕⠑⠁⠁⠁⠑⠝⢝⢻⢷⢮⢽⢕⣕⣱⣼⣿⣕⠀</a:t>
            </a:r>
            <a:br/>
            <a:r>
              <a:t>⢏⢝⢜⢅⡐⠀⠀⠀⠀⠐⠀⠐⢑⢕⢁⠑⠁⢕⢝⢝⢕⢕⢝⣕⢕⢇⢕⢔⢕⢕⠕⠑⠀⠀⠀⠀⠀⠀⠀⠀⢕⢕⠁⠁⠑⠁⠕⠕⠕⠑⠑⠑⢕⢕⠑⢕⢕⢕⢕⢜⢹⠗⢇⢕⢵⢷⣧⣵⣕⣱⡈⢻⣿⣧⡜⢕⣾⡿⢑⢔⠘⢛⣙⣙⡝⢹⣿⡇⢕⡶⠼⠿⠧⢵⡾⢿⢕⣿⣿⢘⠛⢛⢇⣼⣿⢔⢛⢛⢛⢛⢇⣾⣿⢕⢛⢛⠛⠛⣯⣇⡔⡕⢲⣶⣾⣿⣿⣿⢕⡇⠀⢀⢀⢀⢄⡜⢠⣿⣿⢏⡕⢒⢖⢵⢝⣿⣿⡔⢣⠀⢰⢁⣾⣿⢏⡱⠓⠒⢣⡜⢻⣿⣇⢱⢀⡇⣸⣿⡇⡕⢝⢣⢜⣿⣷⠘⡟⣟⡟⢰⣿⡟⢠⣳⣿⣿⣷⣵⣕⡕⢕⢕⢕⢕⢕⢱⣝⣿⣿⡟⢗⢇⢕⢕⢑⠀⠀⠀⠀⠀⠀⠀⠀⢀⢀⠀⠀⠀⠀⠀⠀⠀⠀⠀⠀⠀⠀⠀⠀⠀⠑⠕⢕⢕⢕⢜⢝⣿⣿⣿⠀</a:t>
            </a:r>
            <a:br/>
            <a:r>
              <a:t>⢜⢝⣕⣕⣅⡕⢕⢕⠐⠒⢐⠑⢉⢅⢑⢁⠀⠁⢑⠄⠀⠀⠀⢀⢀⢡⢴⢤⢄⢅⢀⢄⢄⠀⠀⠀⠀⠀⠀⠄⢔⠀⠀⢄⠄⠐⠀⠀⠀⠀⠀⠄⠄⢄⢄⢕⢕⠱⠅⠄⠑⠐⠀⠁⠁⠑⢹⣿⢟⢟⢟⢣⡌⢻⣿⣿⠏⠄⠓⢞⢠⣤⡄⢸⡇⢸⣿⡇⢱⡇⢰⣶⡆⢕⢕⢾⢕⣿⣿⠸⠿⠿⢿⣿⣿⢿⢿⠿⠿⠿⢿⣿⣿⢿⢿⠿⠿⠀⣿⡿⢿⣧⣤⣥⢥⢕⣿⣿⢕⡇⠀⠕⢕⢕⢱⠕⣾⣿⡇⢸⢔⢕⢄⠅⢇⢸⣿⣷⠘⣔⡇⢸⣿⡟⢰⠁⠀⠀⠁⢱⢜⣿⣿⡔⢇⢕⣿⣿⢕⡇⢕⢸⠁⣿⣿⢔⣏⠏⣰⣿⢏⡰⣳⣿⣿⣿⣿⣿⣿⣿⣷⣿⣿⣷⣵⣵⣼⡏⢕⢕⢕⢕⢁⢁⢁⢔⠐⠐⠀⠀⠀⠀⠀⠑⠑⢕⠔⠀⠁⢄⢄⢀⠀⠀⠀⠀⠀⠑⠑⠁⠀⢕⢕⢱⢕⢕⢼⣿⣿⣿⠀</a:t>
            </a:r>
            <a:br/>
            <a:r>
              <a:t>⠃⢙⢝⠙⠙⢙⠙⠑⠑⠁⠑⠃⠑⠑⠓⠓⠐⠰⠼⢀⠀⠀⠀⠁⠁⠁⠉⠉⠑⠑⠑⠖⠔⠂⠐⠂⢕⠔⠒⠑⠕⢐⢀⠀⠀⠀⠀⠀⠀⢀⢄⢔⢔⢁⢀⢀⢀⠀⢀⢀⠀⢀⢄⢀⢄⢔⢕⣕⣱⡼⠿⠟⢅⣾⡟⢑⢔⢸⣿⡄⢸⣿⡇⢸⡇⢸⣿⡇⢕⡇⢸⣿⡇⢕⢺⣿⢕⣿⣿⢰⢔⢕⡇⣻⣿⣕⣑⣑⣑⣑⣕⣿⣿⢕⡇⢔⢔⢖⢿⢷⣧⣕⢝⢻⢻⠀⣿⣿⢕⡇⢔⢄⠀⠀⢸⢔⣿⣿⢇⡇⠀⠀⠀⠀⢸⢜⣿⣿⢔⡏⢕⣿⣿⡇⢸⠀⠀⠀⢕⢜⢔⣿⣿⡇⢸⡇⢹⣿⡇⢱⣄⡸⢔⣿⡿⢄⠏⣱⣿⠏⡰⠕⠚⢛⢛⠛⠻⣿⣿⣿⣿⣿⣿⣿⣿⣿⣿⣿⣿⣷⣷⣧⢵⢷⣵⢕⢄⢄⢄⢕⡔⢀⠀⠀⠀⠀⠀⢄⢔⢕⢕⢕⢔⠀⠀⠀⠀⠀⠀⠀⠀⠀⠁⠁⠑⢕⣱⡟⢝⢿⠀</a:t>
            </a:r>
            <a:br/>
            <a:r>
              <a:t>⢇⠕⠕⠜⠝⢕⢕⢔⢔⢄⠀⢀⠀⠀⠄⠄⠄⠀⠀⠀⠀⠀⠀⠀⠀⡄⢔⢀⢀⢀⢀⢀⣀⢀⢤⢴⢴⢕⢵⢱⢵⢴⢕⢔⢄⢄⢄⣕⣱⣧⣵⣷⣿⣾⣷⣷⣷⣷⣷⣷⣷⣷⣷⣷⣿⢿⢿⢿⣿⡇⢰⣶⣿⣿⣾⣿⡿⢿⣿⣇⢸⣿⡇⢸⡇⢸⣿⡇⢕⡇⢸⣿⡇⢕⢕⢿⢕⣿⡟⠸⠱⠵⠇⠘⠛⠟⠟⠟⠛⠛⠛⠛⠛⠀⠇⢅⠁⠕⠕⢕⢜⢝⢟⢷⣼⢔⣿⣿⢕⡇⢕⢕⢕⢕⢸⢕⣿⣿⠕⡇⠐⠑⠑⠑⢸⢕⣿⣿⡇⡷⢕⣿⣿⡇⢸⢕⢔⠗⠕⣽⢕⣿⣿⡇⢸⣱⡌⢻⣿⣧⣴⣴⣾⡿⢑⠜⣱⣿⠇⢕⣠⣾⡿⢿⢿⢿⣷⡅⢻⣿⣿⣿⣿⣿⣿⣿⣿⣿⣿⣿⢟⢟⢻⣟⣟⣟⣧⣵⣵⣹⣿⡇⢔⢀⢀⠐⠀⠁⠑⢕⢕⠕⠀⠀⢀⢄⠀⠀⠀⠀⠀⠀⠀⠀⠀⢱⣾⡗⢇⢇⠀</a:t>
            </a:r>
            <a:br/>
            <a:r>
              <a:t>⢵⣵⢵⣵⣕⣕⡕⢗⢔⢀⠀⠀⠀⠀⠀⠀⠀⠀⠀⠁⠁⠑⠑⠂⠑⠑⠑⠑⠁⢁⢕⠕⠈⠁⠁⠁⠁⠁⠁⠁⠁⠈⠁⠁⠑⠀⠁⠀⠁⠘⠛⠙⠁⠁⠉⠟⢿⣿⣿⣿⢿⢟⢟⠑⠀⠀⠀⠀⠐⠸⡄⢀⣀⠁⢸⣿⡇⢐⣁⢀⢸⣿⣧⣵⣵⣼⣿⣧⣵⣵⣼⣿⡇⢕⢕⢸⢕⣿⡇⠀⢰⣶⣶⣶⣶⣶⣶⣷⣶⣶⣶⣶⣶⣶⣶⠄⢱⠀⠔⢄⠁⠁⠕⢕⢸⠀⣿⣿⢕⣏⣗⢗⢕⢕⢸⠕⣿⣿⡕⡇⠀⠀⠀⠀⢸⢔⣿⣿⢕⡇⡕⣿⣿⡇⢸⠀⢀⢀⢔⢵⠕⣿⣿⡇⢸⣹⣿⣦⣥⣉⣉⣉⢡⢴⢃⣼⣿⠃⡜⢰⣿⡟⢱⣪⣵⡅⢿⣿⡔⢿⢿⣿⣿⢻⢿⣿⣿⣿⣿⣿⣿⣿⢻⡿⢿⢿⣟⣻⢿⢻⢕⢕⢕⢕⢕⢔⢄⢄⢕⢕⢕⢅⢀⢄⠕⠑⠀⠀⠀⠀⠀⠀⠀⠀⠀⠁⠁⠜⢻⣷⠀</a:t>
            </a:r>
            <a:br/>
            <a:r>
              <a:t>⣵⣕⣕⢼⢽⢽⢝⢟⢟⢷⣴⡀⢀⢐⢱⢵⢷⠗⠓⠓⠒⠒⠒⠀⠀⠀⠀⠀⠀⠀⠀⠀⠀⠀⠀⠀⠀⠀⠀⠀⠀⠀⠀⠀⠀⠀⠀⠀⠀⠀⠀⠀⠀⠀⠀⠀⠀⠀⠁⠑⠑⢑⠀⠀⠀⠀⠀⠀⠀⠀⢇⣸⣿⠀⢸⣿⡇⢜⣿⡇⠜⠿⠏⢙⡝⢹⣿⡏⢝⣉⢉⠉⠁⠱⢵⡇⢸⣿⠇⡤⣤⢤⢘⢿⣷⣕⢅⢥⣤⡥⢄⣕⣾⡿⠏⡰⠁⠀⠀⠀⠀⠀⢄⣰⣼⠀⣿⣿⢕⣗⣼⣝⢕⢗⢼⡄⣿⣿⡇⢱⢀⠁⠀⢔⡜⢸⣿⣿⢀⢧⡇⢸⣿⣧⢸⣄⡔⣕⣕⣸⢄⣿⣿⠇⡵⣿⣿⣯⣽⣿⣷⣷⡿⢑⣼⡿⢑⣼⡇⢸⣿⡇⢸⣿⣿⡇⢸⣿⡇⢱⢕⢷⡇⡕⢕⢕⢜⢟⡟⢟⣿⣧⣵⡕⢞⣟⣿⣿⣿⣗⣇⣕⣵⣵⣱⢗⢗⢟⢟⢟⢏⢝⢕⢕⢕⠔⠄⠀⠀⠀⠀⠀⠀⠀⠀⠀⠀⠀⠁⠕⠀</a:t>
            </a:r>
            <a:br/>
            <a:r>
              <a:t>⢕⢜⢻⣿⣧⣕⢕⢝⢕⢕⢕⢕⢕⢔⢕⢕⢕⠄⠀⠀⠀⠀⠀⠀⠀⠀⠀⠀⠀⠀⠀⠀⠀⠀⠀⠀⠀⠀⠀⠀⠀⠀⢀⠀⠀⠀⠀⠀⠀⠀⠀⠀⠀⠀⠀⠀⠀⠀⠀⠀⠀⠁⠀⠀⠀⠀⠀⠀⠀⢸⢀⣿⡇⠀⢸⣿⡇⠀⣿⣇⠱⠁⠁⠈⡇⢸⣿⡇⢜⢕⣼⠀⣷⡆⢸⢁⣿⡿⢄⢣⢿⢿⢕⢄⢙⢿⣷⣴⣝⣴⣾⡿⠏⡡⢎⢔⢔⡄⢄⢠⣔⡷⠿⠿⠿⢕⣿⣿⡕⠯⠿⠿⠿⣗⢗⢇⠸⣿⣷⡌⢳⢧⢵⠗⢅⣾⣿⠇⡜⢱⢳⢘⢿⣿⣔⢹⢕⡜⠼⢃⣼⣿⡟⢰⢝⢝⢝⢝⡝⢝⢻⡿⢁⣾⡿⢁⢮⣿⣧⢸⣿⣧⢜⣿⣿⢇⣼⣿⠇⣼⣿⣿⣷⣧⡕⢕⢟⢕⢕⡕⢝⢝⣟⣟⢟⢟⣿⣿⡿⢯⣽⣿⣿⡟⣷⣷⣵⣕⡕⢕⢕⢕⢱⢧⢮⢕⢁⠀⠀⢐⠀⠀⠀⠀⢄⠀⠀⠀⠀⠀⠀</a:t>
            </a:r>
            <a:br/>
            <a:r>
              <a:t>⢕⣕⢕⢼⣟⢻⣿⣿⣿⣿⣿⣿⣷⣷⣗⢳⢷⣷⣧⣔⡄⠀⠀⠀⠀⠀⠀⠀⠀⠀⠀⠀⠀⠀⠀⠀⠀⠀⠀⠄⠐⠑⠑⠀⠀⠀⠀⠀⠀⠀⠀⠀⠀⠀⠀⠀⠀⠀⠀⠀⠀⠀⠀⠀⠀⢄⢕⢔⢰⠇⠸⣿⠁⡇⢸⣿⡇⡦⠤⠤⠄⠃⠀⠀⡇⢸⣿⣇⢑⢚⢟⣰⣿⡇⠀⣼⣿⠑⠜⠓⠓⢛⣘⣍⣥⣵⣾⡿⢿⢿⣷⣧⣴⣌⣉⣑⢓⠓⠓⡇⢜⡇⣶⣶⣷⣷⣿⣿⣷⣷⣶⣶⠀⣧⣮⢾⢦⢙⢿⣿⣷⣷⣷⣷⣿⡿⠋⡔⢱⢇⢁⠱⡈⠻⣿⣷⣷⣶⣷⣿⡿⠏⡠⢣⢕⢜⢁⢕⢕⢕⡕⢁⣾⡟⢁⢎⢱⣵⣼⣔⠹⣿⣧⣵⣵⣷⣿⠏⡰⡽⢕⢕⢜⢝⢿⣷⣷⣧⣵⣽⣽⣝⣝⣗⣎⢕⢝⢕⢕⢜⢝⢱⣕⣸⣯⣽⣝⡝⢕⢸⣷⣷⣷⣷⢗⢷⢕⢕⢕⢕⢕⢔⢔⢔⢀⠀⠀⠀⠀⠀⠀</a:t>
            </a:r>
            <a:br/>
            <a:r>
              <a:t>⠁⠑⠝⢞⢻⢿⢿⣿⢏⢝⢿⣟⡟⢿⣿⣷⣷⣾⣿⢟⢏⢁⢀⠀⠀⠀⠀⠀⠀⠀⠀⢄⠀⠀⠀⠀⠀⠀⠀⠀⠀⠀⠀⠀⠀⠀⠀⠀⠀⠀⠀⠀⠀⠀⠀⠀⠀⠀⠀⢀⢀⢄⠐⠀⠁⠁⠀⠀⣈⡔⠖⠠⠜⡇⢸⢿⠇⡇⠀⠀⠀⠀⠀⠀⠱⡈⠟⠿⠿⠿⠿⠿⠟⢑⡘⠻⢑⢴⠁⢿⠿⠿⠟⠛⢋⣉⠡⢔⢖⢆⢥⢉⡙⠛⠟⠿⠿⠃⡜⠑⠁⠵⠥⢥⢥⣥⣬⣥⡥⢥⢥⠥⠤⢧⣝⣫⢝⢝⢢⢌⣉⣙⣙⣉⠡⢔⢙⢈⠑⠁⢅⢕⢜⢶⢤⢉⣉⣙⣉⢡⢔⢊⢜⢏⢕⢕⢜⢕⠕⠸⢤⠥⠥⠤⠃⢟⣹⣷⣿⣿⣷⣥⣍⣉⣉⡉⢤⢪⢿⢽⢽⣷⣵⢕⣕⢕⢕⢝⢟⣿⣿⣿⣟⣟⣝⣹⣟⡻⢯⢕⢕⢝⢟⢟⢿⣿⣿⣯⣵⣷⣾⢟⢝⢝⢟⢟⣿⣯⢝⢕⢕⢕⢀⢁⠁⢔⢄⢀⢀⢀⠀</a:t>
            </a:r>
            <a:br/>
            <a:r>
              <a:t>⢔⢄⢄⢀⢁⠁⠑⠑⠁⠀⠀⢁⢸⣕⢹⣿⣿⣿⣿⣷⣷⣷⣷⣷⡧⢵⣵⣴⣴⣔⢔⢕⢀⠀⢀⢀⠀⠀⢀⢀⢄⢀⢀⢀⢀⢀⢀⠀⠀⠀⠀⢀⢀⢀⢀⢀⢀⢄⢔⢇⢣⢕⢇⢰⠐⠐⠁⠁⠀⠀⠀⠀⠀⠓⠒⠒⠒⠃⠀⠀⠀⠀⠀⠀⢀⢅⣍⣔⡶⢖⢖⣷⣽⣷⣾⣶⣾⡞⢗⣖⣲⡦⢍⠉⢕⢕⢕⢕⢕⢕⢱⣷⣗⢏⢝⠑⠖⢳⢄⢔⢀⢀⠕⢕⢜⢻⢿⣿⣿⣿⣧⣵⣕⡕⢕⢏⢕⢝⢱⣕⢕⢕⢜⣝⡟⢗⢳⢕⣕⢄⢀⠀⠀⠁⠀⠀⠀⠀⠁⢀⢕⢕⠅⠄⠄⠀⠐⠃⠑⠁⠑⠑⠑⢀⠄⠕⢺⣿⣿⣿⣿⣿⣏⡝⢕⢕⢵⢝⡗⣷⣕⣜⣽⣷⣾⣿⣿⣿⣿⣷⣾⣿⣿⣿⣟⣟⣻⣿⣇⢕⢕⢟⢻⢟⢟⢏⢝⢝⢟⢿⢿⣿⣽⢕⢜⢞⢏⢕⣱⣵⣷⣗⢕⣕⣕⢌⢕⢕⢵⢕⠀</a:t>
            </a:r>
            <a:br/>
            <a:r>
              <a:t>⢕⢕⢕⢕⢔⢕⢕⢕⢕⢕⢕⢀⠑⢱⢼⣿⣿⣿⡷⢷⢾⣿⣿⢿⢷⡼⢧⡧⢵⢕⣝⣿⡷⢗⢗⣻⣧⡴⢱⣕⣕⣵⣗⡇⢝⢟⣻⣝⣝⣝⢝⢕⢕⣕⢑⣕⣅⣄⣕⣕⣴⢔⠑⠀⠀⠀⠀⠀⠀⠀⠀⠀⠀⠀⠀⠀⠀⠀⠀⠀⠀⢀⣠⣵⡟⢕⢕⣸⡕⣕⢕⡿⢟⢿⢟⢟⢕⢞⢟⢟⢝⢫⢕⢕⢕⢕⢕⢕⢣⢕⡕⢜⢝⡕⢕⢕⢇⢕⢕⢕⢕⢅⠀⠀⠁⠀⠁⠜⠗⢙⢝⢿⢿⣿⣷⣵⣕⣕⣧⣵⣝⢕⢕⢕⢕⡝⢇⢕⢕⢕⠑⠀⠀⠄⠄⢄⢄⠄⠔⢕⠀⠁⠁⠀⠐⠀⠀⢄⠄⡐⡔⢄⢔⢄⠄⠄⢕⣹⣿⣿⣿⣿⣿⣿⣧⣕⣜⣕⣜⣹⣽⡽⣟⣏⡝⣝⣻⣿⣿⣿⣿⣿⣷⣿⣿⣿⣿⣿⣿⣧⢕⢕⢕⢵⣷⣵⣵⣷⣷⣷⣧⣼⣟⣟⣝⣟⣿⣿⣿⣿⣿⣫⣽⣵⣧⣽⣷⣷⣷⣷⠀</a:t>
            </a:r>
            <a:br/>
            <a:r>
              <a:t>⠑⠑⢕⢕⢕⢕⢕⠙⠑⠀⠄⠄⠄⠀⠑⠕⢜⢝⣻⣷⣾⣿⣵⣵⣽⣵⣝⣝⣝⣝⢝⢝⣝⣵⣽⣿⣿⣷⣼⣿⣿⢿⢿⡻⣿⣿⣿⣿⣿⣿⣿⣧⣵⣰⣴⣵⢵⢵⢵⢕⢑⢕⠀⠀⠀⠀⠀⠀⠀⠀⠀⠀⠀⠀⢐⢀⢄⢀⢄⡴⢞⢝⢾⣿⣷⣷⣾⣿⣿⣷⣼⣿⣷⡵⠍⠑⠑⠕⠄⠀⠑⢱⢎⠑⢕⢕⠕⠕⢕⢸⣿⣿⣷⡇⢕⢕⢅⢄⠀⢀⠙⢹⡧⢄⢀⠀⠀⠀⠐⠕⠕⢕⠝⢏⢹⣿⡿⣿⣿⣿⣿⣿⣷⣵⣕⡕⢕⢕⢕⢕⢕⢕⣔⣔⡔⢄⢀⢀⢄⢔⢔⢄⢄⢔⢔⢔⣔⣄⣔⣔⣴⣕⣕⡕⢕⣱⣷⣾⣷⣼⣿⣿⣿⢿⣿⣿⣿⣿⡿⣿⣿⣿⣿⣿⣿⣿⣿⣿⣿⣿⣿⣿⣿⣿⣿⣿⣿⣿⣿⣿⣿⣷⣷⣿⣿⣝⣝⣽⢿⣿⣿⣿⣿⣿⣽⣝⣏⡕⢕⢕⢜⢝⣹⡿⢟⢏⣼⣹⣿⣿⠀</a:t>
            </a:r>
            <a:br/>
            <a:r>
              <a:t>⠄⠀⠁⠁⠁⢕⢔⢔⢄⠀⠀⠀⠀⠁⠁⠁⠁⠁⠝⢹⢯⣝⢯⣝⡿⢿⢿⣿⡿⢟⣯⣽⣽⣟⡟⢟⢟⢟⠛⠻⠿⢷⢕⢝⠙⠋⠝⠝⠹⢿⢿⢟⣿⣿⣿⣿⣿⣷⣷⣷⣗⣗⣕⢵⢕⢖⢆⢔⣲⢔⢔⠔⠑⠑⢕⡇⢕⣱⣾⣿⢕⢕⢜⢜⢟⣿⣿⢿⢿⣿⣿⡏⠑⠁⠀⠀⠀⠀⠀⢀⢀⢀⢄⣄⢄⢁⠀⠀⢕⠞⢿⣿⣿⣷⡕⢕⢸⣧⢕⢧⢵⡵⢁⢁⢕⢕⢱⣶⣔⣰⣔⢕⢀⢕⢕⢜⣽⣿⣿⣿⣿⣿⣿⣿⣿⣿⣿⣷⣧⣵⣜⣝⣝⢝⢝⢟⢞⢻⢹⢽⢝⢟⢗⢗⢾⢿⢟⢟⢟⢝⢝⢿⣿⢵⢟⣏⣏⣻⣿⢿⣿⣿⣿⣿⣿⣷⣵⡕⢕⢝⢹⢿⣿⡿⣿⣿⣿⣿⣿⣿⣿⣿⣿⣿⣿⣿⣿⣿⣿⣿⣿⣿⣿⣿⣿⣿⣿⣷⣾⣿⣿⣿⢿⢟⢟⢟⢟⡝⢟⢟⢳⢷⢿⢿⣿⣿⣿⣿⣿⣿⠀</a:t>
            </a:r>
            <a:br/>
            <a:r>
              <a:t>⠐⠀⠀⠀⠀⠀⠁⠁⠀⠀⠀⠀⠀⠀⠀⠀⠀⠀⢀⡔⢵⣜⣝⣳⣷⣕⣜⣿⣷⣼⣝⡕⢕⣵⢁⠀⠀⠀⠀⠀⠀⠀⠀⠀⠀⠀⠀⠀⠀⠀⠀⠀⠘⢝⢝⠟⠛⢹⢜⢟⣻⣟⢷⡕⢕⢕⢇⢕⢕⢕⢕⣵⢕⢔⢜⢜⣕⣼⡿⢯⣵⣵⣵⣵⣷⢿⢯⣵⣼⣿⢏⡕⢄⢄⢄⢄⢄⢕⢕⢕⢕⢕⢕⢝⢕⢁⢀⢀⠀⠀⠕⢝⢏⣕⣷⡕⢵⣾⢇⢕⢕⠕⢕⢕⠜⠕⠼⠟⢟⠟⠝⢜⢇⠕⠗⢾⣿⣿⣿⣿⣿⢏⢝⢝⢟⡝⢿⣿⣿⣷⣾⡏⢝⣻⢿⢇⢕⢕⣕⣕⡕⣼⣹⣿⣯⣕⡜⢝⣗⢞⣗⡱⣧⣼⢟⢟⣿⣿⣯⣵⣿⣿⣷⣵⣿⣿⣯⣿⣿⣷⣵⣵⣵⣵⣿⣿⣿⣿⡿⢟⢿⣿⣿⣿⣽⣏⣿⣿⣿⣿⣿⣿⣷⣮⢝⣟⣿⣿⣿⣿⣿⣟⡿⢷⢗⣗⣧⡗⢷⢷⣷⣧⣸⣿⣿⣿⣿⣿⣿⣿⠀</a:t>
            </a:r>
            <a:br/>
            <a:r>
              <a:t>⢀⠀⠀⠀⠀⠀⠀⠀⠀⠀⠀⠀⠀⠀⠀⠀⠀⠀⠀⢕⢕⢜⢝⢝⢝⢝⢕⢱⢝⢗⣕⣕⢕⢏⢗⢀⢀⠀⠀⠀⠀⠀⠀⠀⠀⢄⢠⠄⠐⠒⢃⢕⢅⢁⠀⠀⢀⢌⡝⢵⣿⣟⡱⢜⡕⢕⢕⢕⢕⢱⢕⢱⣿⢿⢿⣿⣿⣿⣿⣿⢟⢟⢝⢕⣕⣱⣾⣿⢿⣷⢝⢝⢝⣻⣷⣿⡿⡕⢜⢱⢵⢕⣕⢕⢕⢕⢕⢕⢀⠀⠀⠀⠀⠑⠉⠁⠑⠑⠑⠑⠀⠀⠁⠑⠇⢆⢄⢀⢀⢀⢀⢕⣱⡴⢤⢷⢏⢝⢷⣿⣿⣧⢕⢕⢕⢜⢳⣷⣽⢻⢷⣾⡇⢱⡕⢝⢕⢕⢕⢝⢕⢕⢜⢟⢟⣝⡝⣝⣕⣟⣻⢿⣏⣟⢷⢕⣟⣿⣿⣿⣿⣿⡿⣾⣿⣿⣿⣯⡝⢱⢵⡕⢟⢟⢟⢟⢟⢝⢕⢕⢜⣽⣷⢽⢟⣿⣯⣿⣿⣿⣿⣟⣻⡿⢿⢾⣟⣿⢯⡽⢽⢕⣕⣕⢕⢕⢜⢕⢸⢕⢝⢻⣿⣿⣟⢟⢟⢿⣿⣿⠀</a:t>
            </a:r>
            <a:br/>
            <a:r>
              <a:t>⠀⠀⠀⠀⠀⠀⠀⠁⠀⢀⢀⠀⠀⠀⠀⠀⠀⠀⠁⠁⢄⢕⠕⠑⠑⠀⢗⢣⣕⢕⢝⢝⣜⢕⢕⢹⢝⢗⢔⢴⣴⢄⠀⠀⠈⠸⢇⢑⢐⢔⣕⢕⢕⢅⠀⠀⢑⢐⢕⢕⢕⢕⢟⢇⢸⣵⣵⣷⣷⣷⣷⣿⣷⣷⣿⣿⣿⣿⡿⢿⢟⡻⣿⣯⢝⢟⢞⢟⢻⢗⢕⢜⢜⢝⢕⢝⢕⠕⠕⢕⠕⠕⠙⠝⢕⢕⠀⠁⠀⠀⠀⠀⠀⠀⠀⠀⠀⠀⠀⠀⠀⠀⠀⠀⠀⠁⠉⠙⠋⠙⠋⢝⢕⢕⢕⢕⢕⢗⢕⢝⢳⣽⣷⡕⢕⢜⢳⢿⣿⣗⢸⢷⣽⣵⣗⣱⣜⡝⢟⢻⢷⢱⢜⣕⡕⢕⢕⢕⡕⢕⢝⢿⢧⢝⢕⢕⣹⢟⢻⢿⢿⣕⣱⣽⣽⣿⣿⣧⡵⢷⢟⢕⢕⢕⢕⢕⢕⢕⣕⡱⢕⢵⢜⢇⢞⢝⣝⢿⢎⢕⢎⢝⢝⢝⢝⢿⢿⣟⣝⢟⢏⢝⣗⢜⢜⢝⢕⢕⢷⢣⢵⢾⣽⣮⣟⣹⣗⣷⣿⣿⠀</a:t>
            </a:r>
            <a:br/>
            <a:r>
              <a:t>⠔⠐⠀⠀⠀⠀⠀⢔⢕⢕⢕⢕⠔⠀⠀⠀⠀⠀⠀⠔⢕⢕⢀⠀⠀⢔⡕⢜⢟⡕⠃⠈⠉⠁⠕⢕⢟⢝⠗⠛⠗⢕⢕⢴⠀⢄⣔⢔⢕⢜⢛⢛⢙⢝⢸⢵⢱⢗⢇⢕⢕⢵⢷⢟⣟⢟⢿⣿⣿⣿⣿⣿⣿⣟⣿⣿⡿⢿⢗⢕⠜⠕⠕⢕⠕⢝⢕⠕⠕⠑⠑⠁⠁⠑⢕⢀⢀⢀⢔⢕⢔⠀⠀⠀⠀⢑⢔⢀⠀⠀⠀⠀⠀⠀⠀⠀⠀⠀⠀⢀⢀⢄⠀⠀⠀⠀⠀⠀⠀⠀⠀⢑⢕⢕⢳⢳⣵⢕⢕⡕⣼⣿⣿⣿⣧⢕⢕⢜⣿⡻⢿⣇⣸⣝⣻⣿⣿⣿⣿⣷⣮⣵⣵⡷⢷⢿⣷⣺⣿⣧⣷⣾⣷⣗⢟⣗⢕⢕⣸⢵⢷⢟⢝⢟⢟⢏⢝⢕⢕⢕⢕⢕⢕⢕⢗⢕⢕⡜⢕⢕⢕⢕⡕⢕⢎⢝⢹⢟⢗⢷⢵⢵⣵⣵⣵⣵⣵⣵⣵⣼⣧⣿⣿⣿⣿⣷⣵⢵⢧⣵⣵⣕⢕⢝⢝⢟⢻⢟⣕⣕⠀</a:t>
            </a:r>
            <a:br/>
            <a:r>
              <a:t>⠀⠄⠀⠀⠀⢄⢠⢕⢕⢕⢕⠑⠁⠀⠀⠀⠀⠀⠀⠀⢀⢁⢑⢕⢔⡜⢿⡕⡜⢔⠀⠀⢀⠀⢕⢕⠕⠑⢔⢄⢕⢕⢕⢜⢕⢕⢁⠀⠁⠁⠀⠀⠀⠀⠑⠀⠁⠑⠁⠑⠕⢕⢱⣵⣕⣵⣕⢗⣿⢿⢿⢿⣿⣿⡿⢟⢕⢕⢕⢕⢄⠀⠀⢕⠕⠀⠀⠀⠄⠐⠀⠀⠀⠀⠀⠀⠁⠁⢕⢕⢇⠀⠀⢀⢕⢕⣕⢕⢔⠀⠀⠀⠀⠀⠀⠀⠀⢄⢅⢕⢕⢅⠔⠀⠀⠀⠀⠀⠀⢀⢀⢕⢕⢕⢕⢕⢕⢕⢕⢜⢝⢻⣿⣿⣿⡾⢟⢞⢝⢗⢳⢿⡿⢿⢿⣿⣿⣿⣿⣿⣿⣟⢿⣿⣿⣿⣿⣿⣿⣿⣿⣿⣿⢷⢕⢜⣿⢟⢕⢕⡕⢕⢝⢕⢕⢕⢕⢕⢕⢕⢕⢕⢕⢕⢕⢕⢕⢝⢕⢕⢕⡱⢇⢕⢕⢕⢕⢕⢕⢕⢕⢕⢜⢻⢿⢟⢟⢟⢿⣿⣿⣿⡿⣿⢿⢿⣻⣯⡕⢜⣻⣏⢕⢕⢕⢵⢵⢕⢕⢕⠀</a:t>
            </a:r>
            <a:br/>
            <a:r>
              <a:t>⢀⠀⠀⠀⠀⠈⢑⢕⢕⢕⢕⢅⢀⠀⠀⠀⠔⠕⢕⢕⢕⡕⢕⣔⢜⢜⢧⢕⠑⢁⢕⢕⢕⢔⢕⢕⢔⢕⢱⢿⣷⢕⢕⢕⢀⠀⠁⠀⠀⠀⠀⠀⠀⠀⠀⠀⠀⠀⠀⠀⠀⠁⠕⢞⠟⠕⢕⢕⢕⢕⢕⢕⢕⢕⢕⢕⢕⠕⢕⢕⡇⢇⢕⢕⢕⢔⠀⠀⠀⠀⠐⢄⢀⢀⠀⠀⠀⢀⢕⢕⢕⢔⢱⣵⢷⢾⢾⣷⣷⣵⣔⣔⣔⣕⣵⣷⡷⢧⢜⢕⢜⢕⢐⠀⢀⢀⠀⠀⠁⢁⠀⠁⢕⢕⢕⢕⢸⢇⢕⢕⣗⣾⣿⣿⣟⢳⣧⣕⢜⢕⡕⢕⢕⢕⢕⡿⣿⣿⢟⢏⢝⢟⣹⣧⣵⣵⢕⢽⢿⡿⣿⣿⡷⢳⢇⢞⢟⢇⢕⢕⢕⢕⢕⢕⢕⢕⢕⢕⢕⢕⢕⢕⢕⢕⣕⣕⡕⢕⡱⢗⢏⢕⢕⢕⢕⢕⢕⢕⢕⢕⢕⢕⢕⢕⣕⣼⣿⣿⣿⣿⣿⣷⣿⣧⣵⣵⣽⣿⣿⣷⢷⢟⢟⢷⢕⣕⢕⢕⢕⢕⠀</a:t>
            </a:r>
            <a:br/>
            <a:r>
              <a:t>⢁⠁⠑⠔⠀⠀⠀⠁⠁⠁⠁⠀⠀⠀⠀⠀⠀⢄⢕⢱⢜⢟⢟⢿⢟⢕⢜⢵⢕⣕⣕⢕⡗⢗⢕⢕⢕⢱⢷⢇⣱⡕⢕⢕⢱⠀⢀⠀⠀⠀⠀⠀⠀⠀⠀⢀⠀⠄⠄⠄⠀⠄⠐⠐⠀⠐⠁⠑⠁⠀⠀⢕⢕⠁⠁⠁⠁⠁⠀⠑⢕⢕⢕⢕⢕⢕⢕⢕⠕⠑⠁⢱⢇⢕⡄⢀⠀⢀⢕⢕⢕⠕⢝⢁⢕⢕⢱⡵⢕⢕⣹⡿⢿⢟⢏⢗⢕⢕⠵⠟⠇⠕⠗⢕⢱⠕⢔⢴⢴⢵⠕⠞⠏⢗⢞⢇⢷⢧⣕⢜⢝⢿⣏⢸⢿⢻⣟⢝⢟⢧⢵⣕⣕⢕⣱⣵⣏⣗⣮⣿⣿⣿⣿⢿⣿⡿⢕⡵⡵⢵⢕⢗⢕⢕⢕⢕⢕⢕⢕⢕⢕⢕⢕⢕⢕⢕⢕⢕⢕⢕⢕⢕⣕⣷⣾⣟⡣⢕⢕⢕⢕⢕⢕⢕⢕⢕⢕⢕⣕⣱⣵⣷⣷⣿⣾⣿⣿⣿⣿⣿⣿⣿⣿⣿⣿⣿⣿⣿⣿⣿⣻⣾⣷⣧⡕⢕⢜⢝⢕⣱⠀</a:t>
            </a:r>
            <a:br/>
            <a:r>
              <a:t>⢅⢕⢔⠀⠀⠀⠀⠀⠀⠀⠀⠀⠀⠀⠀⠀⠀⢱⢟⢱⢷⢕⠕⢕⢕⡕⢱⢿⢷⡧⢽⢵⢕⢕⢳⢷⢧⢷⢕⢗⣿⡗⢇⢜⢕⢔⢄⠕⠐⠀⠀⠀⠀⠀⠀⠀⠀⠀⠀⠀⠀⠀⠀⠀⠀⢀⢄⣄⢄⢄⢔⣱⢜⠀⠀⠀⠀⠀⢀⢄⢕⢕⢕⣷⣗⣱⢕⢕⢄⢄⢕⢕⣕⣷⣿⣾⡿⣷⣕⣕⡔⢔⣕⡍⢕⢕⣞⣗⣗⢕⢝⠕⠈⠁⠀⠀⠀⠀⠀⠀⠀⢐⢕⢱⠕⠐⠀⠀⠀⠀⠀⠀⠀⢕⢕⢕⢾⢏⢝⣱⣕⢺⡼⢧⢝⢏⢕⢕⢕⢕⢕⢕⢕⢕⢜⢝⢟⣹⣿⣝⡝⣯⣽⢗⢫⣳⢝⢕⢕⢕⢕⢕⢕⢕⢕⢕⢕⢕⢕⢕⢕⢕⢕⢕⢕⢕⢕⢕⢕⢕⢕⢕⢻⣟⢟⢗⢕⢕⢕⢕⢕⢕⢕⢕⢕⢟⢻⣟⢿⢿⢿⢿⢿⣿⣿⣿⣿⣿⣿⣿⣿⣿⣿⣿⣿⣿⣿⣿⣿⣿⣿⣿⣿⣿⣿⣿⣾⣿⣾⣿⠀</a:t>
            </a:r>
            <a:br/>
            <a:r>
              <a:t>⢕⢕⢕⢕⠐⠀⠀⠀⠀⠀⠀⠀⠀⠀⠀⠀⠔⠑⠁⠑⢕⢑⢐⢅⢕⢱⡇⠇⠑⠁⠀⠁⡕⢵⢵⢵⢷⣷⢟⢟⢝⠁⠁⠑⠑⠕⢕⠀⠀⠀⠀⠀⠀⠀⠀⠀⠀⠀⠀⠀⠀⢀⣀⣰⢗⢟⠝⠝⢕⢵⡵⢕⢕⢄⢀⢄⢄⢕⢕⢕⣕⣕⣷⡕⢕⢕⣕⡱⢵⢾⢿⣿⣧⣷⣷⣿⡝⢝⣻⡿⢿⢟⢜⢝⢝⣟⢿⣿⣿⣯⣵⢔⢔⢀⠀⠀⢀⢀⢄⢕⠁⠁⠁⠀⠀⠀⢀⠀⠀⢀⢀⢄⣄⡔⢕⢷⢷⣷⣿⣿⣷⢕⢇⢕⢕⢕⢕⢕⢕⢕⡕⢸⣿⣷⡷⣿⢷⣿⢟⢟⢟⢷⢯⢇⢕⢕⣱⢵⣕⢕⢱⡕⢧⣕⡕⢕⢕⢕⢕⢕⢕⢕⢕⢕⢱⢕⢕⢇⢕⣕⢵⡾⢟⢏⢝⢕⢕⢕⢕⢕⢕⢕⢕⢱⢷⢵⢞⢕⢕⢕⢕⢕⢱⢝⢝⢕⢕⢜⢝⣿⢿⣿⣿⣿⣿⣿⣿⣿⣿⣿⣿⣿⣿⣿⣿⣿⣿⣿⣿⣿⠀</a:t>
            </a:r>
            <a:br/>
            <a:r>
              <a:t>⢕⢕⠕⠁⠀⠀⠀⠀⠀⠀⠀⠀⠀⠀⠀⠀⢄⢔⣵⣵⢵⡕⢱⢵⢗⢟⢕⠀⠀⠀⠄⠑⠁⠑⢕⢕⢕⢕⢇⢕⢕⢌⢕⢴⢆⢀⠁⢕⢄⠀⠐⠔⠔⢄⢄⠄⠄⢄⢄⢤⡴⢾⢿⡗⢕⢧⢕⢄⢄⢕⢕⢕⢕⢕⢕⢕⢗⢕⢞⢫⡝⢝⣝⣝⣟⣿⣿⣿⣿⣧⣵⡿⢟⢻⣿⣿⣷⣾⣿⣷⣾⣟⣿⣷⣿⣿⡻⢿⣟⣿⢏⢕⢝⢕⣕⢕⢕⢕⢁⢀⢄⢄⣱⣵⡵⢗⢗⢇⢕⢜⠝⠝⠝⢕⣽⣕⣕⣕⣻⣿⣿⣕⢕⢕⢕⣵⣕⢕⢻⣷⣧⡧⢟⣟⢫⢗⢕⢱⢕⢕⢕⢕⢕⢕⢱⢷⢕⢕⢕⢕⢕⢕⢗⢕⢱⢵⣕⡝⡜⢕⢕⢕⢕⢕⢕⢕⢕⢕⢝⡕⢕⢕⢕⢕⢝⢕⢕⢕⢕⢕⢕⢕⢕⢕⢕⢕⢕⢝⢝⢝⢕⢕⢕⢕⢕⢝⢕⢕⢕⢜⢕⡜⡝⢻⣽⣝⢻⢿⣿⣿⣿⣿⣿⣿⣿⣿⣿⣿⣿⣿⠀</a:t>
            </a:r>
            <a:br/>
            <a:r>
              <a:t>⢁⢁⠑⠀⠀⠀⠀⠀⠀⠀⠀⠀⠀⠀⠀⠑⢱⢞⢟⠋⠁⠘⢱⢕⢕⢿⢝⠁⠀⠀⢄⢤⢄⢕⢕⢕⢱⢵⢷⢗⢇⢕⢕⢐⢀⠁⠀⠁⠁⠀⠀⠀⠀⠁⠀⠀⢄⢵⢕⢵⢿⢿⢷⣮⢕⢱⢝⡕⢟⢺⢿⢝⡟⢝⠉⠉⠘⠕⢕⢝⢟⢕⢳⣿⣿⣿⣿⣿⣿⣿⣿⣇⣕⢵⢾⣿⣿⡿⢟⢻⢟⢿⣿⣿⣿⣿⣷⣽⢏⢝⢽⢽⢿⡿⢿⢿⢟⢿⢇⢕⢇⢜⡵⢕⢱⢕⠁⠀⠀⠀⢀⢄⢕⢕⣇⡜⢕⢕⢝⢿⣿⣿⣷⣷⣵⣕⣜⣿⣿⣿⣿⣷⣿⣷⣳⣷⣾⢿⣷⢷⢷⣷⣾⣵⢕⢕⢕⢕⢕⢕⢕⢕⢕⢕⢕⢕⢕⢕⢕⢕⢕⢕⢕⢕⢕⢕⢕⢕⢕⢕⢕⢕⢕⢕⢕⢕⢕⢕⢕⢕⢕⢕⢕⢕⡕⢕⢕⢕⢕⢕⢕⣕⣕⣕⢕⢕⢕⢜⢟⣿⣿⣿⡷⣧⣽⢿⣿⣧⣜⡻⣿⣿⣿⣿⣿⣿⣿⣿⣿⣿⠀</a:t>
            </a:r>
            <a:br/>
            <a:r>
              <a:t>⢕⢇⢇⢔⢔⢔⢔⣔⣔⡄⣄⣄⣔⡰⢔⢕⢄⢄⢄⢀⢀⠀⢈⢉⢕⢕⢕⢄⢄⢔⢜⢕⢕⢕⢜⢕⢝⢕⢑⢕⢕⠕⠕⠑⠐⠀⠀⠀⠀⠀⠀⠀⠀⠀⠀⠀⠀⢕⣱⢵⢵⢕⣕⢜⢇⢜⢕⢻⠏⢕⢗⢇⢗⢕⢕⢔⡔⢔⡔⢱⢧⢕⢕⣸⣿⣿⣿⣿⣿⣷⣿⣵⢕⣕⣕⣵⢿⣿⣗⢕⢕⢝⡝⢝⢟⢿⣿⢷⢕⢕⢕⠕⢕⢕⣕⡕⢕⢧⢕⢕⣳⡷⢿⢿⢗⣳⢷⢦⢕⢕⣱⣕⣕⣹⢝⡝⢝⢝⣝⣷⣿⣿⣿⣿⣷⣽⣹⣿⣿⣿⣟⢻⢿⢿⢿⢿⢿⢕⢕⢝⢕⢵⣝⡏⢇⢕⢕⢕⢕⢕⢕⡕⢕⣱⣕⣕⢎⢕⢕⢕⢕⢕⢕⢕⣕⣵⢵⢕⢕⢕⢕⢕⢕⢱⡕⢳⢵⢕⢕⢕⢕⢕⢕⢕⢕⢕⢕⢕⢕⢕⢕⢕⢕⢜⢝⢟⡷⢵⡕⢜⣿⣿⣷⣻⣷⣧⣕⢕⢜⢝⢿⣿⣿⣿⣿⣿⣿⣿⣿⣿⠀</a:t>
            </a:r>
            <a:br/>
            <a:r>
              <a:t>⢕⢕⢕⢕⢁⢁⠁⠑⠑⠑⠑⠝⠟⢟⢟⢟⢿⢳⣞⣗⣗⣗⣷⡷⢵⡗⢕⢜⣸⡵⢕⢕⢕⠕⢅⢀⠁⠁⠀⠁⠀⠀⠀⠀⠀⠀⠀⢀⣠⣴⢴⢤⢤⢤⢔⢰⢵⡮⢽⢗⢎⢕⢕⡕⢕⢇⢣⢕⢔⢕⠕⢑⢕⢕⢇⢕⢕⢕⢕⢇⢕⡱⢧⢜⢇⢵⢵⢗⢺⢟⣿⣿⣿⣿⣿⣿⣿⣿⣷⣿⣿⣿⢇⢹⢕⣜⢟⢕⢕⣱⣵⣕⣸⡿⢟⢗⢕⢕⢕⢕⢜⢕⢝⢕⢕⢜⢝⢕⢁⠑⠕⢜⢕⢕⢕⢕⢗⣗⢻⣿⣿⣿⣿⣿⣿⣿⣯⣿⣿⡿⢏⢕⢕⢕⢕⢕⢕⢕⢕⢕⢕⢕⢜⢏⢱⣵⡧⢵⣕⢕⣕⣿⣿⢇⢜⢕⢜⢕⢝⢕⢕⢕⢟⢏⢝⢳⢧⢕⢕⢕⢕⢕⢕⢕⢕⢕⢕⢕⢕⢕⢕⢕⢵⢕⢕⢕⢕⢕⢕⢕⢕⢕⢕⢕⢕⢕⢕⢕⢜⢕⢜⢻⣿⣿⢿⢿⢿⢷⢇⢕⣕⢜⢝⢝⢝⢝⢟⢟⢿⣿⠀</a:t>
            </a:r>
            <a:br/>
            <a:r>
              <a:t>⢕⢕⢕⢕⢕⢕⢄⢄⢔⢔⢵⢔⢄⠀⠀⠀⠁⢑⢕⢹⢽⢟⢕⢸⣟⢟⣻⣿⣿⡗⢕⢕⠄⠀⠀⠀⠀⠀⠀⠀⠀⠀⢀⣄⣔⣶⡾⢟⢝⢱⢕⢕⢕⢕⢇⢵⢕⢕⢕⢜⢵⢧⣽⣇⣾⢷⢇⢱⢕⢕⢕⢕⡇⢕⢕⣕⢕⢕⢗⢕⢕⢝⢕⣕⣕⣕⡇⢕⢧⣵⣿⣿⣿⣿⣿⣿⣿⣿⣿⢿⢿⣿⣿⣝⣳⣷⣿⢟⢝⢿⢝⢸⢟⢝⢝⢕⠑⠁⠁⠀⢄⢕⢱⢕⢕⢵⡵⢵⣧⣕⣕⢕⢕⢕⢵⢕⢕⢝⣿⣿⣿⣿⣿⡝⢕⢜⢝⢕⢕⢝⢜⢕⢕⢕⢝⢕⢇⣕⣕⢕⢕⢕⢕⢕⢕⢸⣗⣧⣕⣜⢜⢻⢿⢷⡷⣧⢕⢕⢕⢕⢕⢕⢕⢕⢕⢕⢕⢕⢕⢕⢕⢕⢕⢕⢕⢕⢕⢕⢕⢕⢕⢕⢕⢕⢕⢕⢕⢕⢕⢕⢕⢕⢕⢕⢕⢕⢕⢕⢕⢕⢕⢕⢝⢏⢗⢕⢕⢕⢕⢕⢕⢟⢳⢇⡳⢵⢕⢕⣵⣿⠀</a:t>
            </a:r>
            <a:br/>
            <a:r>
              <a:t>⢕⢕⠁⠁⠁⠁⠁⠑⢕⢕⢕⢕⢑⣱⢃⣱⣵⣵⢵⢵⢗⢗⢺⢿⣽⣿⢟⢗⢺⢏⢕⢕⢔⢁⠀⠀⠀⠀⢀⢄⢄⣰⣵⣿⣿⣿⡧⢵⢕⢕⢵⢕⢕⢅⢔⢕⢇⢷⣿⢕⢕⢵⢕⣜⡹⣿⡿⣷⢷⢗⣗⡕⢳⢵⢼⣷⣵⣵⣽⣷⣿⣵⢕⣗⣻⣵⣵⣵⣿⣿⣿⣿⣿⣿⣿⣿⣿⣷⣿⣵⣿⣿⣇⣕⡿⢻⢏⢕⢕⡕⣕⡵⢧⣵⡵⢕⣔⣄⣔⣱⣵⣵⣵⣼⢟⢟⣏⡟⢿⣿⣿⣇⡕⢕⢕⢵⣵⣵⣼⣿⣿⣿⣿⢗⢵⢕⢕⢕⢕⢕⢕⢕⢕⢕⢕⢕⢕⢜⢗⢕⢕⢱⢕⢕⢕⢝⣕⢕⣿⣿⣷⣟⣿⢕⢕⢏⢕⢕⢕⢕⢕⢕⢕⢕⢕⢕⢕⢕⢕⢕⢕⢕⢕⢕⢕⢕⢕⢕⢕⢕⢕⢕⢕⢕⢕⢕⢕⢕⢕⢕⢕⢕⢕⢕⢕⢕⢕⢕⢕⢕⣾⣿⣧⢕⢕⢕⢕⢜⢳⢷⡵⢕⢇⢕⢕⢗⢕⢸⣿⣿⠀</a:t>
            </a:r>
            <a:br/>
            <a:r>
              <a:t>⠕⠑⠄⢔⢔⢄⢄⢀⢄⢱⢕⢼⢾⣞⣕⡕⢕⢜⢕⣼⣕⣕⣕⢵⢟⢏⢷⡕⢕⢕⢕⢕⢕⢕⢕⢔⣣⡷⢗⢻⢝⢻⣏⣽⡕⢕⢕⢱⢵⣵⣱⢕⢕⢕⢕⢕⣗⣜⣻⣷⡎⢝⢏⢗⢮⢵⢱⣼⣕⣝⣝⣽⣱⣵⣽⣯⣿⣿⣿⣿⣾⣷⣼⣿⣿⣿⣿⣿⣿⣿⣿⣿⣿⣿⣿⣿⣟⣝⣵⢽⡿⢕⢏⢝⢕⢕⢕⢕⢕⢕⢕⢕⢕⢕⣱⢕⢕⢗⢷⢞⣿⣧⣱⡧⢵⣯⡝⢱⣿⣿⣿⣿⣿⣿⣿⣿⡿⢿⢿⣿⣿⣟⣟⡕⢕⢕⢕⢕⢕⢕⢕⢕⢕⢕⢕⢕⢕⢕⢕⢕⢕⢕⢵⢳⣧⡾⢟⢟⢷⣧⡕⢕⢽⣇⢕⢕⢕⢕⢕⢕⢕⢕⢕⢕⢕⢕⢕⢕⢕⢕⢕⢕⢕⢕⢕⢕⢕⢕⢕⢕⢕⢕⡕⢕⢕⣕⣕⢕⢕⢕⢕⢕⢕⢕⢕⢕⢜⢕⢕⢸⡿⢿⣿⣷⣷⡷⢧⢵⣷⣇⣜⢕⢕⢕⢕⢕⢕⢝⡻⢿⠀</a:t>
            </a:r>
            <a:br/>
            <a:r>
              <a:t>⢔⢄⢄⢑⢞⢗⢟⠗⢗⢗⢇⢝⠟⠕⢜⢕⢕⢕⢿⢿⣿⣿⣿⣽⢿⢗⢎⢜⣷⢇⣸⡵⢗⣱⣕⢝⢕⢕⢕⢕⢕⢻⡎⢝⢝⢝⢕⣱⣵⣕⣼⡗⢕⢜⢝⣿⢿⢿⢿⡎⢕⢕⢕⢕⢕⢕⢕⢱⢏⢕⣵⣿⣯⣿⣿⣿⣿⣿⣿⣿⣿⣿⣇⣕⣵⣾⣿⣿⣿⣿⣿⣿⣿⣿⡿⣿⢿⢗⢏⢝⢕⢕⢕⢕⢕⢕⢕⢕⢕⣕⢕⢜⢕⢜⢕⢕⢕⢕⢕⢕⢕⢕⢕⢕⢱⢕⡕⢝⣗⣿⣿⣻⣿⣿⡿⣿⡵⢕⢕⢱⣿⣿⣿⣿⣷⣷⣕⣕⣕⢕⢕⢕⢕⢕⢕⢕⢜⢕⡕⢕⣵⣕⡕⣳⣿⡿⣵⣧⣕⢕⢷⣕⣮⢗⢕⢕⢕⢕⢕⢕⢕⢕⢕⢕⢕⢕⢕⢕⢕⢕⢕⢕⢕⢕⢕⢕⢕⢕⢕⢕⢕⢜⢎⢹⢟⢟⢗⢕⢕⢕⢕⢕⢕⢕⢕⢕⢕⢕⢕⢕⢕⢕⢕⢕⢕⢕⢕⢵⢕⢕⢕⢝⢕⢇⢵⢕⣕⢵⣕⣕⠀</a:t>
            </a:r>
            <a:br/>
            <a:r>
              <a:t>⣿⣟⡕⣵⢵⢕⣱⣵⣕⣕⣕⣔⣰⣔⣕⣱⣕⣵⣵⣞⢇⢕⢜⢏⣕⣵⡵⣞⣷⡿⣿⣧⣷⣿⢇⢕⢕⢕⢕⢕⢕⣾⣿⡧⣧⢕⢟⢏⢕⢻⢟⢇⢕⣱⢟⢕⢸⣇⣵⣵⣵⡕⢱⢕⢕⢕⢕⢕⢕⣼⢿⡿⢟⣿⣿⣿⣿⣷⣿⣿⣿⣿⣿⣿⣿⣿⣿⣿⣿⣿⣿⣿⣿⣿⢕⢕⢕⢕⢕⢕⢕⢕⢕⢕⢕⢕⢱⣕⣹⣿⣷⡼⢗⢗⢕⢕⢕⢕⢕⢕⢕⢕⢕⢕⢕⢕⢝⢇⢜⢝⢹⢻⢿⢿⡝⣹⡷⢕⢕⢜⣿⣿⣿⣿⣿⣿⣿⣿⣿⣿⣧⣕⣕⣕⣕⢵⣵⣗⣇⣧⢵⣽⣿⣷⣷⣷⣾⡷⢏⢕⢜⢟⣿⡷⡕⣕⢕⢕⢕⢕⢕⢕⢕⢕⢕⢕⢕⢕⢕⢕⢕⢕⢕⢕⢕⢕⢕⢕⢕⢕⢕⢕⣱⢕⢕⢕⢕⢕⢕⢕⢕⢕⢕⢕⢕⢕⢕⢕⢕⢕⢕⢕⢕⢕⢕⢕⢕⢕⢕⢕⢕⢕⢕⢕⣕⣵⣼⣿⣾⣿⠀</a:t>
            </a:r>
            <a:br/>
            <a:r>
              <a:t>⠘⠙⠝⠕⢗⢳⢿⣿⣿⣿⡿⣽⣞⣟⣟⣝⣝⣝⣽⣽⣷⣷⣿⣽⣯⣽⣿⣿⡿⢾⢞⢟⢝⢕⢕⢕⢕⢕⢕⢕⢜⣿⣧⣕⢏⢕⢕⢕⢕⡇⢕⢕⢕⣿⢕⢕⣵⣼⣿⣿⣿⣧⣼⣧⣕⢕⢕⢕⡕⢝⢻⣧⡜⢻⣟⣿⣿⢟⢿⣿⣿⣿⣿⣿⣿⣿⣿⣿⡟⢟⣿⣏⡹⢕⢕⢕⢕⡕⢕⣵⣷⣧⢕⣱⣾⢿⢟⢟⢏⢕⢕⢕⢕⢕⢕⢕⢕⢕⢕⢕⢕⢕⢕⢕⢕⢕⢕⢕⢕⢧⡕⢱⣿⣿⣿⣿⣷⣵⣵⣼⣿⣿⣿⣿⣿⣿⣿⣿⣿⣿⣿⣿⣿⢿⢿⢝⢏⢕⣱⣾⣿⣿⣿⣿⣟⡵⢝⢕⢕⢕⢗⢏⢱⢕⢕⢕⢕⢕⢕⢕⡕⢕⢕⢕⢕⢕⢕⢕⢕⢕⢕⢕⢕⢕⢕⢕⢕⢕⢕⢕⢕⢜⢻⢜⢕⢕⢕⢕⢕⢕⢕⢕⢕⢕⢕⢕⢕⢕⢕⢕⢕⢕⢕⢕⢕⢕⢕⢕⢕⢕⢕⢕⢕⢕⢜⣿⣿⣿⣿⣿⠀</a:t>
            </a:r>
            <a:br/>
            <a:r>
              <a:t>⢀⢄⢄⢄⢄⣀⡁⢁⢅⡕⣜⢝⢝⢝⢟⢟⢻⣿⣿⣿⣿⣿⣿⣿⣿⡿⢇⣕⢕⢕⢱⢕⢕⢕⢕⢕⢱⢗⢇⢕⢕⢹⣿⢟⢕⢕⢕⢣⢕⢕⣕⢕⣸⣿⣧⣵⣿⣿⢿⢿⣿⣷⡿⢿⢿⢕⢕⣕⣷⢜⢳⢟⢻⣿⣿⢜⢝⡧⡷⢾⣿⣿⣿⣿⣿⣿⣿⣿⣗⣞⡏⢝⣕⢇⢕⣕⣾⣿⢿⡿⢿⢿⢗⢝⢕⢕⢕⢕⢕⢕⢕⢕⢕⢕⢕⢕⢕⢕⢕⢕⢕⢕⢕⢕⢕⢕⢕⢕⢕⢕⢕⢿⣿⣿⣿⣿⣿⣿⣿⣿⣿⣿⣿⣿⣿⣿⣿⣿⣿⣿⣿⣿⣵⣣⣱⣵⣷⣾⣿⣿⣿⣿⡟⣝⡝⢕⢕⢕⢕⢕⢕⢕⢕⢕⢜⢽⢵⢇⢕⢕⣕⣎⣝⣵⣕⣕⢕⢵⢵⡿⣷⣵⡕⢕⢕⢕⢕⢕⢕⢕⢕⢕⢕⢕⢕⢕⢕⢕⢕⢕⢕⢕⢕⢕⢕⢕⢕⢕⢕⢕⢕⢕⢕⢕⢕⢕⢱⣾⣿⢕⢕⢕⢕⣵⣷⣿⣿⣿⣿⣿⠀</a:t>
            </a:r>
            <a:br/>
            <a:r>
              <a:t>⠓⠛⠛⠛⠛⠛⠓⠃⠓⠓⠓⠃⠑⠑⠑⠓⠓⠑⠑⠛⠛⠛⠛⠛⠛⠓⠑⠑⠘⠑⠑⠑⠓⠑⠑⠓⠃⠑⠑⠑⠑⠃⠛⠓⠑⠑⠓⠘⠃⠑⠘⠘⠛⠙⠛⠛⠛⠙⠑⠑⠃⠛⠛⠑⠑⠑⠚⠛⠑⠑⠑⠑⠛⠛⠛⠛⠛⠓⠓⠛⠛⠛⠛⠛⠛⠛⠑⠑⠓⠓⠓⠚⠛⠛⠛⠛⠋⠑⠑⠑⠑⠑⠑⠑⠑⠑⠑⠑⠑⠑⠑⠑⠑⠑⠑⠑⠑⠑⠑⠑⠑⠑⠑⠑⠑⠑⠑⠑⠑⠑⠑⠘⠛⠛⠛⠛⠛⠛⠛⠛⠛⠛⠛⠛⠛⠛⠛⠛⠛⠛⠛⠛⠛⠛⠛⠛⠛⠛⠛⠛⠛⠛⠓⠓⠚⠑⠑⠑⠑⠑⠑⠓⠓⠛⠃⠑⠑⠑⠙⠙⠑⠑⠑⠙⠙⠑⠑⠑⠑⠑⠘⠙⠛⠑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⡿⢿⢿⢷⣧⡕⢕⢕⢕⢕⢕⢕⢕⢕⢕⢜⢝⡝⢕⢕⢕⢕⢕⢕⢕⢕⢞⣿⣿⣿⣿⣹⢟⢇⢕⡇⢕⢕⢕⢕⢕⢕⢕⢕⡝⢏⢝⢝⢝⢝⢟⢻⣿⣿⣿⢵⢯⢽⣟⣿⣷⣵⣕⣕⣕⣕⣕⣵⣕⣕⣕⣸⣷⣿⣟⣹⣝⣿⣽⣿⡿⢿⢿⢟⢏⢽⢕⡟⢝⡿⢿⢟⢻⣿⣿⡟⡟⢫⡽⢕⢕⢕⢜⢕⢕⢕⢕⢕⢜⢜⢕⢕⢜⢝⢟⢼⣿⣿⣿⣿⣏⣕⡱⢕⢕⢕⢱⢽⢧⢕⢕⢕⢜⢷⣷⣾⣽⢕⢕⣕⣕⣕⣼⡷⢷⡾⢟⣇⣕⡝⢟⡕⢕⢝⢕⢕⢕⢕⢕⢕⢕⢕⢕⢕⢕⢕⢝⢕⢕⢕⢕⢕⢕⢣⣕⢕⢕⢕⢕⢜⢟⢝⢻⢷⣷⣕⡕⢕⢕⢕⢕⢕⢕⢕⢕⢕⢕⢕⢕⢕⢕⢕⢕⢕⢕⢕⢕⢕⢕⢕⢕⢕⢕⢕⢕⢕⢕⢕⢕⢕⢕⢕⢕⢕⢕⢕⢕⠀</a:t>
            </a:r>
            <a:br/>
            <a:r>
              <a:t>⣿⣿⣿⣿⣿⣿⣿⡿⢟⢟⢏⢝⢕⢕⢕⢕⢕⢕⢜⢕⢕⢱⡇⢕⡇⢵⢕⢕⢜⡕⢜⢝⢗⢷⢇⢱⢱⢕⢕⢕⢕⢝⢕⢕⢕⢵⢵⢕⢝⢕⢗⢷⣷⣧⣷⢞⣟⡏⢝⢟⢗⢷⣷⢷⢷⢼⣵⣿⣧⣷⣵⣻⣿⣿⣿⣿⣿⣿⣿⣿⣽⣷⣯⡹⢹⣽⣿⣟⣿⣿⣿⣟⡹⣽⢧⢵⡵⢕⣕⣱⡕⣟⢇⣷⢗⢗⡕⢜⢿⢪⢽⡕⢕⢕⢕⢕⢕⢕⢕⢕⢝⢕⢕⢇⢕⣕⣷⣵⣟⢿⢷⢇⡕⢱⣽⡗⢕⢕⢕⣞⣱⣧⣽⣝⣕⣵⣷⢧⢜⢻⣜⢜⢗⢣⡕⢕⢕⢕⢕⢕⢕⢕⡕⢕⢕⡕⢕⣕⢱⢸⢵⢏⢕⠑⠁⠕⢕⠕⢕⢕⢕⢕⡕⢵⡷⢷⢗⢵⢕⢕⢕⢕⢕⢕⢕⢕⢞⣿⣿⣿⣾⣧⢕⣕⢱⢕⢗⢇⢳⣧⣵⡕⢕⢕⢕⢕⢕⢕⢕⢕⢕⢕⢕⢕⢕⢕⢕⢕⢕⢕⢕⢕⢕⢕⢕⢕⢕⢕⢕⢕⠀</a:t>
            </a:r>
            <a:br/>
            <a:r>
              <a:t>⣿⣿⣿⣿⣿⣿⡏⢕⢕⢕⢕⢕⢕⢕⢕⢕⢕⢕⢕⢕⢕⢕⢕⢝⢕⢕⢕⢕⢕⢕⢕⢕⢕⢕⢕⢱⢕⢕⢕⢕⢕⢱⢽⢝⢽⢳⢕⢕⢜⢕⢕⢕⢕⢞⣫⣿⣞⣗⣻⣗⣕⣱⡼⣿⣿⣿⣿⣿⣿⣿⣿⣿⣿⣿⡟⢿⣟⢿⢿⢿⢟⢏⢕⢜⢿⢿⡿⢼⣿⣿⡿⢿⢟⢇⢜⣕⣕⣿⣿⣿⣯⣿⣿⣸⣕⢧⢕⢕⢕⢱⢇⣝⢕⢕⢕⢕⢷⢕⢕⢕⢕⢕⢕⣹⣿⣾⣿⣿⣝⣕⢵⣧⣾⣷⣇⡕⢣⢵⢕⢕⣕⣕⡕⢕⢱⢿⣵⣷⡷⢼⣿⡿⣿⣾⣿⣿⣾⣯⣵⣕⡗⢝⢕⢕⢕⢕⡕⢕⢱⢵⢟⢕⠑⠀⠀⠀⠀⢄⢁⢕⣵⡞⣏⡷⢗⢟⢇⢇⢕⠕⢕⢕⢕⢵⢕⢕⢕⢕⣿⣜⣱⡕⢕⢕⡕⢕⢕⡕⢇⢕⢜⢟⢿⢷⢧⢵⢵⣵⣕⣕⣕⣕⢕⢕⣵⣵⣵⣵⣵⡕⢵⢕⣕⣕⣕⣕⣕⣕⣕⡕⠀</a:t>
            </a:r>
            <a:br/>
            <a:r>
              <a:t>⣿⣿⣿⣟⢏⢕⢕⢕⢕⢕⢕⢕⢕⢕⢕⢕⢕⢕⢕⢕⢕⢕⢕⢕⢕⢕⢕⢕⢕⢕⢕⢕⢕⢕⢕⢕⢱⢗⢇⢕⢕⢕⢕⢕⢕⢕⢕⢕⢕⠕⠕⢕⢕⢕⢕⢜⣝⡝⢕⢗⢟⢟⣯⣽⣽⣿⣿⢿⢿⣿⣽⣧⣵⣵⣕⣵⣗⣿⣏⢵⢵⢱⢕⢕⣕⣷⡜⢱⢱⣿⣿⣿⣿⣿⡿⢻⣿⣿⣿⢿⡿⢿⢟⢝⢕⠕⠕⠑⠕⢕⢏⢕⢹⡿⣿⣧⣕⢜⢝⣕⢕⣇⢜⢗⢕⢕⢜⢼⡵⢵⢕⢝⢗⢽⢟⢜⢷⢵⣝⣝⢝⢝⢝⢗⢕⢕⢾⢿⣕⣕⢝⢟⢿⢟⣻⣾⢝⣵⣵⣿⡇⢕⢕⢕⢗⢱⡱⢝⢕⢕⢕⢄⠀⢔⠔⠔⢕⢕⢕⢏⢟⢜⢝⢕⢕⢕⢕⢕⢕⢔⢕⢕⣼⡟⣕⡱⢵⢕⣵⢷⡟⢕⢎⣕⢕⢕⢕⢕⢕⢕⢕⢳⢾⣷⣕⣝⣕⢕⢕⢕⣕⣷⡇⢾⢿⢟⢟⢇⢕⢕⢕⢕⢕⢕⢕⢕⢕⢕⢕⢕⠀</a:t>
            </a:r>
            <a:br/>
            <a:r>
              <a:t>⣼⣿⣏⢕⢕⢕⢕⢕⢕⢕⢕⢕⢕⢕⢕⢕⢕⢕⢕⢕⢕⢕⢕⠕⢕⢕⢕⢕⢕⢕⢕⢕⢕⢕⢕⢕⢕⢕⢕⠑⠁⠁⠑⢁⢀⢀⢕⢕⠀⠀⢕⢔⢕⢕⢕⢕⢕⢕⢜⢕⢕⢕⢕⢕⢕⢕⢕⢕⢕⢜⢝⢝⢝⢝⢝⡝⢝⢝⢿⡿⢽⢿⣟⢏⢝⢝⢝⢕⢕⢕⢯⢞⢻⣧⢕⢕⣕⣹⡇⠑⠕⢕⠕⠑⠀⠀⠀⠀⠀⠘⠝⠝⠕⠝⢏⢝⢟⢻⣏⢕⢕⢝⣝⢝⢇⢕⢕⢕⢱⢵⣵⡕⢇⢕⢳⢵⢕⢕⢝⢕⢕⢕⢕⢕⢕⢕⢕⢕⢕⢕⢕⢕⣕⣵⣕⡟⢇⢜⢝⢟⢹⣵⢕⢕⢕⢜⢝⢕⢕⠑⠑⢕⢕⢄⢄⢕⢕⢕⢕⢕⢱⢕⢕⢕⢕⢕⢕⣕⣵⣱⢵⢕⢕⡕⢕⢕⢕⢕⢕⢕⢕⢣⢕⢕⢕⢕⢕⢕⢕⢕⢕⢕⢟⢏⢕⢝⢕⢕⢕⢹⡽⢯⢽⢯⣽⣵⢷⢟⢿⢿⢿⢝⢕⢕⢕⢕⢕⢕⢵⢕⠀</a:t>
            </a:r>
            <a:br/>
            <a:r>
              <a:t>⣿⢿⡯⢕⢜⢕⢕⢕⢕⢕⢕⢕⢕⢕⠑⢕⢅⠜⢑⢕⢕⢕⠔⠀⠁⢕⢕⢕⠀⢔⢕⢕⢑⠑⠁⠁⠁⢀⢀⢄⠄⠀⠀⠁⠁⠀⠀⠀⠀⠀⠀⠁⠁⠑⠁⠑⠑⠑⠕⠕⢕⢕⢕⢕⢕⢕⢕⢕⢕⢕⢕⢕⢕⢕⢝⢱⢕⢵⢗⢗⢗⢗⢕⢕⢕⢕⢕⢕⢕⢕⢕⢕⢕⢗⢇⢕⢕⢕⠁⠀⠁⠑⠀⠀⠀⠀⠀⠀⠀⠀⠀⠀⠀⠀⠀⠁⠜⢕⢞⢕⢕⢕⢜⢇⢕⠕⢕⢜⢧⡕⢜⢏⢕⢜⢝⢕⢕⢕⢕⢕⢕⢕⢕⢕⢕⢕⢕⢕⢕⢕⢕⢕⢕⢕⢕⢕⢕⢕⢕⢕⢜⢕⢕⢕⣸⡿⢏⢝⢕⢕⢔⢁⠑⢑⢕⢕⣕⢕⢜⢕⢕⣕⢕⢕⢕⢕⢱⢱⢕⢕⢜⢜⢟⢱⢵⢵⢧⡕⢕⢄⢀⠕⢄⢀⠁⠕⢕⢕⢇⢕⣕⡕⢕⢕⢕⢕⢕⢕⢕⢕⢕⢕⢕⢕⢹⢕⢕⢕⣕⢕⢕⢱⢕⢕⢕⣱⢕⢕⢕⢟⠀</a:t>
            </a:r>
            <a:br/>
            <a:r>
              <a:t>⢫⡿⢿⣷⣧⢵⢕⢕⢕⢕⢕⢁⢕⢕⠄⠄⢕⢐⢔⢔⢕⢕⢔⢔⢔⢕⢁⢕⠔⠑⠑⠁⢀⢄⢔⢔⢕⠅⠑⠀⠁⠀⠀⠀⠀⠀⠀⠀⠀⠀⠀⠀⠀⠀⠀⠀⠀⠀⠀⠀⠀⠀⠀⠁⠁⠁⠑⠑⠑⠑⠑⠕⠕⠕⠕⠕⠕⠕⢕⢕⢕⢞⣷⣇⣱⣵⣵⣵⣕⣵⢇⢕⢕⢕⢕⢕⢕⢕⢀⠀⠀⠀⠀⠀⠀⠀⠀⠀⠀⠀⠀⠀⠀⠀⠀⠀⠀⠀⠁⠁⠀⠁⠑⠑⢑⢕⢕⠕⠑⠑⠑⠕⠑⠑⠁⠁⠀⠀⠀⠑⠑⠑⠑⠑⠑⠕⢕⢕⢕⢕⢕⢕⢕⢕⢕⢕⢕⢕⢕⢕⢕⢕⢕⢜⢟⢕⢕⢕⢕⢕⢕⢕⠕⢕⢕⢕⠟⢏⠜⠕⠑⠁⠕⠑⠕⢕⠑⠑⢕⢕⠑⠕⢕⢕⢕⢕⢕⢕⢕⡕⢕⢕⢄⠀⠀⠀⠑⢕⢕⢜⢕⢕⢕⢕⢕⢵⡵⢕⢕⢕⢕⣕⣕⡕⢕⢕⢕⢕⢕⢇⢕⢕⢕⢕⢕⢕⢕⢕⢕⣱⠀</a:t>
            </a:r>
            <a:br/>
            <a:r>
              <a:t>⢕⢕⢕⢕⢕⢵⢕⢕⢕⢕⢕⢕⢑⠀⠀⠕⠕⠑⠑⢕⢕⢕⢕⢕⠑⠑⠑⠁⠀⢀⢄⢔⢔⠑⠑⠑⠀⠀⠀⠀⠀⠀⠀⠀⠀⠀⠀⠀⠀⠀⠀⠀⠀⠀⠀⢀⢀⢀⢀⢀⠀⢀⢀⢀⠀⠀⠀⠀⠀⠀⠀⠀⠀⠀⠀⠀⠀⠀⠁⠑⠝⢝⢝⢻⢿⣿⣿⢝⢏⢇⢕⠑⠑⠕⢕⢕⢕⢕⢕⢕⢔⢔⢕⢕⢁⠀⠀⠀⢀⠀⢔⠀⢄⠀⢀⢀⠀⠀⠀⠀⠀⠀⠀⠀⠑⠑⠑⠀⠀⠀⠄⠀⠀⠀⠀⠀⠀⠀⠀⠀⠀⠀⠀⠀⠀⠄⢕⢕⢕⢕⢕⢕⢕⢕⢕⢕⢕⢕⢕⢕⠕⢕⢕⢕⢕⢕⢕⢕⢕⢕⢕⢕⢕⢕⢅⢄⢄⢄⢄⢄⢄⢀⢀⢄⢕⢔⢔⢔⠕⠁⠀⠀⢔⢕⠑⠑⠕⢕⢕⢕⢕⢕⢕⢔⠔⠀⠀⠀⢕⢕⢣⢕⢕⢵⣕⢕⣕⡕⢕⢕⢜⣽⣵⡕⣕⣕⡕⢕⢕⢗⢕⢕⢕⢕⢕⢕⢕⢕⢕⢕⠀</a:t>
            </a:r>
            <a:br/>
            <a:r>
              <a:t>⢜⢧⡕⢕⠑⠁⢅⠅⢅⢕⢕⢕⢕⠀⠀⠀⢄⠕⠑⠑⠕⢄⢄⢄⢕⢄⠀⠀⠀⠁⠁⠁⠀⠀⠀⠀⠀⠀⠀⠀⠀⠀⠀⠀⠀⠀⠀⠀⠀⠀⠀⢄⢄⢄⢄⢄⠅⠅⠅⠑⠑⠕⠕⠕⠄⠄⠀⠀⠀⠀⠀⠀⠀⠀⠀⠀⠀⠀⠀⠀⠀⠀⠀⢁⢕⢕⢕⢕⢑⠁⠁⠀⠀⠀⠁⠑⠑⠑⠑⠑⠕⢕⠕⢕⢕⢕⢔⢔⢕⢕⢕⢄⠀⢕⢕⢕⢄⠀⠀⠀⠀⠀⠀⠀⠀⠀⠀⠀⠀⠀⠀⠀⠀⠀⠀⠀⠀⠀⠀⠀⠀⠀⠀⠀⢅⢑⢁⠁⢕⢕⠑⠑⠑⠑⠑⠑⠁⠁⠁⠁⠁⠑⠕⢕⢕⢕⢕⢕⢕⢕⢕⢗⢇⢕⢕⢕⢕⢕⢕⢕⢕⢕⠕⠕⠕⠕⠕⠕⠀⠀⠀⠀⠀⠁⠀⠀⠀⠀⠁⠁⠁⠀⠀⢀⠀⢀⢀⢄⢕⢕⢕⢜⢕⢕⢜⢟⢻⣿⣷⡿⢿⣿⣿⣿⣿⡿⢇⢕⠕⠕⢕⢕⢕⢕⢕⢕⢕⢕⢕⢕⠀</a:t>
            </a:r>
            <a:br/>
            <a:r>
              <a:t>⠑⢕⢕⢕⢄⢕⠕⠕⠁⠁⠀⠑⠑⠀⠔⢕⢁⠀⠀⠀⢄⢕⢅⠑⢕⢕⢀⠀⠀⠀⠀⠀⠀⠀⠀⠀⠀⢀⢀⢄⠄⠐⠐⠀⠀⠀⠀⠀⠀⠀⠀⠀⠁⠁⢕⠑⠁⠀⠀⠀⠀⠀⠀⠀⠀⠀⠀⠀⠀⠀⠀⠀⠀⠀⠀⠀⠀⠀⠀⠀⠀⠀⠀⠀⠀⠀⠀⠁⠁⠁⠁⠀⠀⠀⠀⠀⠀⠀⠐⠀⠀⠀⠀⠁⠁⠑⠕⢕⢕⢕⢕⢕⢔⢕⢕⢕⢕⢔⢔⢄⠀⠀⠀⠀⠀⠀⠀⠀⢀⢀⠀⠀⠀⠀⠀⠀⠀⠀⠀⠀⠀⠀⠀⠀⠀⠁⢅⢐⠑⠑⠀⢀⠀⠀⠀⠀⠀⠀⠀⠀⠀⠀⠀⠀⠀⠁⢕⢕⠐⠅⠀⢀⠀⠁⠁⠁⠕⠕⠑⠔⢕⢄⠄⠄⠀⠀⢅⢅⠀⠀⠀⠀⠀⠀⠀⠀⠀⠀⠀⠀⠀⠑⢕⢕⢕⢕⢕⢕⢕⢕⢅⢔⢕⢕⢕⢕⢕⢟⢜⢿⢾⢿⢿⣿⣿⡱⢕⠁⠀⠀⠀⠀⠑⠑⢕⢕⢕⢕⢕⢕⠀</a:t>
            </a:r>
            <a:br/>
            <a:r>
              <a:t>⠀⠀⠁⠀⠀⠀⠀⠀⠀⠀⠀⠀⠀⠀⠀⠀⠀⠀⢀⢀⢑⢕⢔⠀⠀⠁⢕⠀⠀⠀⠀⠀⠀⠀⠀⠀⢔⠕⠁⠀⠀⠀⠀⠀⠀⠀⢄⠄⢔⢔⢄⢔⢔⢔⢕⢕⢔⠀⢀⠀⠀⠀⠀⠀⠀⠀⠀⠀⠀⠀⠀⠀⠀⠀⠀⠀⠀⠀⠀⠀⠀⠀⠀⠀⠀⠀⠀⠀⠀⠀⠀⠀⠀⠀⠀⠀⠀⠀⠀⠀⠀⠀⠀⠀⠀⠀⠀⠀⠑⠑⠑⠑⠐⠐⠁⢑⠑⠕⢕⢕⢕⠔⠔⠄⢄⢀⢀⠀⠀⠁⠑⢀⢀⠀⠀⠀⠄⢀⠀⠀⠀⠀⠀⠀⠀⠀⠁⠀⠅⠀⠀⠀⠀⠀⠀⠄⠀⠀⠀⠀⠀⠀⠀⠀⠀⠀⠀⠑⠀⠀⠀⠁⠁⠁⠀⠀⠀⠀⠀⠀⠑⢅⢀⠁⢀⢔⢔⢁⢔⢄⢔⢕⢀⢁⠀⠀⠀⠀⠀⠀⠀⢀⢕⢕⢕⢕⢕⢕⢕⢕⢕⢕⠕⠕⢀⠁⢕⢕⢕⢇⢕⢕⢕⢕⢝⠕⢕⢔⠀⢔⢕⢕⢕⢔⢕⢕⢕⢕⢅⢕⠀</a:t>
            </a:r>
            <a:br/>
            <a:r>
              <a:t>⢕⠀⠁⠁⠀⢀⠀⠀⠀⠀⠀⠀⠀⠁⠄⠀⠀⠀⠑⠔⠁⠁⠑⠀⢄⢄⢕⠀⠀⠀⠀⠀⠀⠀⠀⢄⠑⠀⠀⠀⠀⠀⠀⠀⠀⢀⢕⢑⢕⢕⢕⠕⠑⠑⠑⠁⠀⠀⠀⠀⠀⠀⠐⠄⢄⢀⠀⠀⠀⠀⠀⠀⠀⠀⠀⠀⠀⠀⠀⠀⠀⠀⠀⠀⠀⠀⠀⠀⠀⠀⠀⠀⠀⠀⠀⠀⠀⠀⠀⠀⠀⠀⠀⠀⢀⢀⠄⢀⢀⠀⠀⠀⠀⠀⠀⠀⠁⠑⠑⠕⠕⠕⢕⢕⢕⢕⢀⢀⢕⢕⢕⢕⢑⢀⢀⢀⢔⢔⠔⠀⠀⠀⠀⠀⠀⠀⠀⠀⠀⠀⢄⢕⢔⢐⢄⢄⢄⠀⠀⠀⠀⠀⠀⠁⠁⠑⠔⢔⢅⢀⢀⢀⢁⠐⠀⠀⠀⠀⠀⢔⢔⢕⢕⢕⢕⢕⢕⢕⢕⢕⢕⢕⢕⢕⠕⢄⢔⢔⢔⢄⢔⢕⢕⢕⡕⢕⢄⢕⢕⢕⢕⢕⢔⢕⢔⢔⢔⢕⢕⢕⢕⢕⢕⢕⢕⢕⢕⢕⢕⢕⢕⢕⢕⢕⢕⢕⢕⢕⢕⢕⠀</a:t>
            </a:r>
            <a:br/>
            <a:r>
              <a:t>⢕⢕⢕⢕⠕⠁⠀⠀⠄⠀⠀⠀⠀⠀⠀⠀⠀⠀⠀⠀⢀⢄⠀⠕⠑⠁⠀⠀⠀⠀⠀⠀⠀⠀⠀⠁⠀⠀⠀⠀⠀⠀⠀⠀⠐⢕⢕⢕⢕⠐⠀⠀⠀⠀⠀⠀⠀⠀⠀⠀⠀⠀⠀⠀⠀⠁⠑⠄⢀⠀⠀⠀⠀⠀⠀⠀⠀⠀⠀⠀⠀⠀⠀⠀⠀⠀⠀⠀⠀⠀⠀⠀⠀⠀⠀⠀⠀⠀⠀⠀⠀⠀⠀⠐⠅⠁⢄⢑⢑⢔⢄⢄⢄⢄⢔⢀⠀⠀⠕⠔⠀⠀⠀⠀⠀⠀⠀⠀⠑⠑⠕⢕⢕⠕⢕⢕⢕⢕⢄⢔⢔⢔⢔⢔⢔⢔⢕⢔⢔⢔⢄⠑⠅⠕⠕⠕⢕⢕⢕⢕⢕⢕⢕⢕⢔⢔⢔⢔⢔⢔⢔⢔⢕⢕⢕⢕⢕⢕⢕⢕⢅⢕⢕⢕⢕⢕⢕⢕⢕⢕⢕⢕⢕⢕⢕⢑⠑⠑⠕⢕⢕⢕⢕⢕⢕⢕⢕⢕⢕⢕⢕⢕⢕⢕⢕⢕⢕⢕⢕⢕⢕⢕⢕⢕⢕⢕⢕⢕⢕⢕⢕⢕⢕⢕⢕⢕⢕⢕⠑⠁⠀</a:t>
            </a:r>
            <a:br/>
            <a:r>
              <a:t>⢄⢁⢀⠁⠀⠀⠀⠀⠀⠀⠀⠀⠀⠀⠀⠀⠀⠀⠀⠀⠕⠕⠔⠀⠀⠀⠀⠀⠀⠀⠀⠀⠀⠀⠀⠀⠀⠀⠀⠀⠀⠀⠀⠀⠀⠁⠁⠁⠑⠀⠀⠀⠁⠀⠀⠀⠀⠀⠀⠀⠄⠀⠀⠀⠀⠀⠀⠀⠁⠀⠀⠀⠀⠀⠀⠀⠀⠀⠀⠀⠀⠀⠀⠀⠀⠀⠀⠀⠀⠀⠀⠀⠀⠀⠀⠀⠀⠀⠀⠅⠐⠔⠄⠁⠁⠀⢀⠁⠄⠔⠕⢕⢕⢁⠑⠁⠁⠀⠀⠀⠀⠀⠀⠀⠀⠀⠀⠀⠀⠀⠀⠑⢕⠀⢕⢕⢕⢕⢕⢕⢕⢕⢕⢔⢔⢅⢕⢕⢕⢕⢕⢕⢕⢕⢕⢕⢕⢕⢕⢕⢕⢕⢕⢕⢕⢕⢕⢕⢕⢕⢕⢕⠕⢕⢕⢕⢕⢕⢕⢕⢕⢕⢕⢕⢕⢕⢕⢕⢕⢅⢕⢕⢑⢕⢕⢕⠑⠀⠁⢁⢕⢕⢕⢕⢕⢕⢕⠕⠄⢕⢕⢕⢕⢕⢕⢕⢕⢕⢕⠕⢑⠑⠑⠑⠕⠕⠕⢑⢕⠕⠁⠑⠕⠕⠕⠕⠕⠕⠑⠑⠀</a:t>
            </a:r>
            <a:br/>
            <a:r>
              <a:t>⠑⠑⠁⠁⢀⢀⢀⠀⠀⠀⠀⠀⠀⢀⠀⠀⠀⠀⠀⠀⠀⠀⠀⠀⠀⠀⠀⠀⠀⠀⠀⠀⠀⠀⠀⠀⠀⠀⠀⠀⠀⠀⠀⠀⠀⠀⠀⠀⠀⠀⠀⠀⠀⠀⠀⠀⠀⠀⠀⠀⠀⠀⠀⠀⠀⠀⠀⠀⠀⢔⢀⠀⠀⠀⠀⠀⠀⠀⠀⠀⠀⠀⠀⠀⠀⠀⠀⠀⠀⠀⠀⠀⠀⠀⠀⠀⠀⠀⠀⠀⠄⢀⠀⠁⠐⠀⠀⠀⠀⠀⠀⢕⢁⢕⢕⢔⢅⢕⠀⠀⠀⠀⠀⠀⠀⠀⠀⠀⠀⠀⠀⠀⠑⠀⢀⠑⢕⢕⢕⢕⢕⢕⢕⢕⢕⢕⢕⢕⢕⢕⢕⢕⢕⢕⢕⢕⢕⢕⢕⢕⢕⢕⢕⢕⢕⢕⢕⢕⢕⢕⢇⢔⢔⢕⢕⢑⢕⢕⢕⢕⢕⢕⢕⢕⢕⢕⢑⢑⢕⢕⢕⢕⢕⢕⢕⢕⢕⢄⢄⢅⠑⠀⠀⠑⢕⢕⢕⢕⠀⢔⢕⢕⢕⢕⢕⢕⢕⢕⢔⠀⢀⠀⢐⢕⢔⢀⠀⠀⠀⠁⢔⢄⢔⢀⢄⢄⢔⠔⠐⠕⠀</a:t>
            </a:r>
            <a:br/>
            <a:r>
              <a:t>⠀⠀⠀⠀⢕⢕⢕⢔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⢀⠄⢀⢀⢀⢕⢄⠕⢄⢕⢑⠕⢕⢑⢔⠀⠀⠀⠀⠀⠀⠀⠀⠀⠀⠀⠕⢄⢀⠑⢕⢕⢕⢕⢕⢕⢕⢕⢕⢕⢕⢕⢅⢁⠕⠕⠕⠕⠕⠕⢕⠕⠕⠕⠕⠕⢕⢅⢕⢕⢕⢱⢵⢵⢕⢕⢕⢕⣕⣕⣕⢕⢕⢕⢕⢕⢕⢕⢕⢕⢕⢕⢕⠕⠕⠕⠕⠕⠑⠑⠑⠑⠀⠑⠁⠁⠑⠀⠄⠄⠁⠑⠑⠀⢀⠁⠑⠕⠕⢕⠕⢕⢕⠕⠑⠁⢑⢕⢕⢕⢕⢕⢕⢔⢔⢕⢕⢕⢕⢕⠕⠕⢕⠑⠐⠀</a:t>
            </a:r>
            <a:br/>
            <a:r>
              <a:t>⢀⢀⢀⠀⠀⠕⢕⢕⢕⢄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⠑⠄⢅⢄⢄⢄⢕⢕⠀⠑⠕⢅⢕⢕⢔⢄⢀⠀⠀⠀⠀⠀⠀⠀⢔⢔⢁⠁⠁⠑⢕⢕⢕⢕⢕⢕⢕⢕⢕⢕⢕⢕⢕⢕⢔⢔⢔⠄⠀⠀⠀⠀⠀⠀⠀⠀⠀⠑⠑⢕⢕⢕⢕⢕⢕⢝⢝⣕⣱⣼⣕⢕⢕⢕⢕⢕⢕⢝⢕⢕⢕⢕⢔⢄⢄⢀⢀⠀⢀⢔⢐⢀⢄⢄⢄⢄⢀⢀⢀⠀⠁⢁⢄⢄⢄⢄⢄⢄⢔⢔⢄⢀⠀⢀⢔⢕⢕⢕⢕⢕⠑⠑⠁⠁⠁⠁⠑⠕⠅⠀⠀⠀⢔⢕⠀</a:t>
            </a:r>
            <a:br/>
            <a:r>
              <a:t>⠀⠀⠀⠀⠀⠀⠀⠑⢕⢕⢄⠀⠀⠀⠀⠀⠀⠀⠀⠀⠀⠀⠀⠀⠀⠀⠀⠀⠀⠀⠀⠀⠀⠀⠀⠀⠀⠀⠀⠀⠀⠀⠀⠀⠀⠀⠀⠀⠀⠀⠀⠀⠄⠀⠀⠀⠀⠀⠀⠀⠀⠀⠀⠀⠀⠀⠀⢄⠀⠀⠀⠀⠀⠁⠑⠁⠕⠀⠐⢔⢄⢀⢀⢀⠀⠀⠀⠀⠀⠀⠀⠀⠀⠀⠀⠀⠀⠀⠀⠀⢀⢀⠀⠀⠀⠀⠀⠀⠀⠕⢕⢕⢕⢕⢕⢄⢀⢁⢑⠑⠔⠀⠁⠐⠀⠀⠀⠀⠀⠀⠑⠁⠀⠀⠀⠀⠀⠁⠕⢕⢕⢕⢕⠕⠕⠕⠕⠕⢕⠕⠕⠕⢕⢔⢕⢔⢄⢄⢄⢄⠀⠀⠀⠀⠄⠄⠑⠄⠕⢕⢕⢕⢕⢝⢻⢿⢿⢿⣿⣗⣇⢺⢟⢗⢽⢿⢟⣗⢇⢕⢕⢕⢕⢕⢕⢕⢵⣕⣕⢕⢕⢕⢕⢕⢕⢕⢕⢕⢕⢑⠑⠑⢑⢕⢕⢅⢕⢕⢕⢕⢕⢕⢕⢕⢕⢔⢕⢀⢐⢔⢔⢀⠀⠁⠁⠀⠀⠀⠐⠁⠀</a:t>
            </a:r>
            <a:br/>
            <a:r>
              <a:t>⠀⠀⠀⠀⠀⠀⠀⠀⠁⠑⠕⠀⠀⠀⠀⠀⠄⢕⠁⠀⠀⠀⠀⠀⠀⠀⠀⠀⠀⠀⠀⠀⠀⢀⠀⠀⠀⠀⠀⠀⠀⠀⠀⠀⠀⠀⠀⠀⠀⠀⠀⠀⠀⠀⠀⠀⠀⠀⠀⠀⠀⠀⠀⠀⠀⠀⠀⠀⠀⠀⠀⠀⠀⠀⠀⠀⠀⠀⠀⠀⠀⠀⠁⠁⠁⠐⠁⠐⠀⠀⠀⠀⠀⠁⠑⠐⠀⠀⠀⠁⠑⠕⠑⠔⠔⢄⠀⠐⠀⠐⠔⠕⢕⢕⢕⢅⢑⠑⠕⠁⠀⠀⠀⠀⠀⠀⠀⠀⠀⠀⠀⠀⠀⠀⠀⠀⠀⠀⠀⢀⠕⢕⢕⢕⢔⢔⢔⢔⢔⠄⠄⠄⠄⠄⠄⠄⠕⠕⠕⠑⠐⠐⠁⠀⠀⠀⠀⠀⠀⠀⠀⠀⠁⠑⠑⠑⠑⠑⠘⢜⢕⢕⢕⢕⢕⢕⢕⢕⢝⢜⢗⢞⢏⢝⢕⢗⢝⢕⠝⠑⠁⠅⠕⢕⢕⢕⢕⢕⢕⢕⢕⢕⢕⢑⢕⢕⢕⢕⢀⢄⢕⢕⢕⢕⢕⢕⢕⢕⢕⢕⢕⢕⠅⠔⠔⢀⠀⠀⠀⠀⠀</a:t>
            </a:r>
            <a:br/>
            <a:r>
              <a:t>⠀⠀⠀⠀⠀⠀⠀⠀⠀⠀⠀⠀⠀⠀⠀⠀⠀⠁⠀⠀⠀⠀⠀⠀⠀⠄⠄⠐⠀⠀⠀⠀⠀⠁⠀⠀⠀⠀⠀⠀⠀⠀⢀⠀⠀⠀⠀⠀⠀⠀⠀⠀⠀⠀⠀⠀⠀⠀⠀⠀⠀⠀⠀⠀⠀⠀⠀⠀⠀⠀⠀⠀⠀⢀⠀⠀⠀⠀⠀⠀⠀⠀⠀⠀⠀⠀⠀⠀⠀⠀⠀⠀⠀⠀⠀⠀⠀⠀⠀⠀⠀⠀⠀⠀⠐⠀⠀⠀⠐⠐⢀⠀⠀⠀⠀⠁⠁⠑⠕⠐⠀⠀⠀⠀⠀⠀⠀⠀⠄⠀⠀⠀⠀⠀⠀⠀⠀⠀⢀⠑⢄⢕⢕⢕⢕⢕⢕⢕⢕⢀⠀⠀⠀⠀⠀⠀⠀⠀⠀⠀⠀⠀⠀⠀⠀⠀⠀⠀⠀⠀⠀⠀⠀⠀⠀⠀⠀⠀⢄⢕⢕⢕⢁⢕⡕⢕⡕⢕⢕⢕⢕⢕⠕⠕⠕⢅⢁⠁⠀⠀⠀⠀⠀⠑⠑⠑⠑⠑⠑⠑⠕⢕⢕⢕⢕⢕⢕⢕⢕⢕⢕⢅⠕⢕⢕⢕⢕⢔⢅⠔⠑⠁⠁⢀⠀⠀⢀⢀⢐⢔⠀</a:t>
            </a:r>
            <a:br/>
            <a:r>
              <a:t>⠀⠀⠀⠀⠀⠀⠀⠀⠀⠀⠀⠀⠀⠀⠀⠀⠀⠀⠀⠀⠁⠑⠁⠀⠀⠀⠀⠀⠀⠀⠀⠀⠀⠀⠀⠀⠀⠀⠀⠀⠀⠀⠐⠀⠀⠀⠀⠀⠀⠁⠁⠀⠀⠀⠀⠀⠀⠀⠀⠀⠀⠀⠀⠀⠀⠄⠀⠀⠀⠀⠀⠀⠀⠀⠀⠀⠀⠀⢀⠀⠀⠀⠀⠀⠀⠀⠀⠀⠀⠀⠀⠀⠀⠀⠀⠀⠀⠀⠀⢀⠀⠀⠀⠀⠀⠀⠀⠀⠀⠀⠀⠁⠀⠀⠀⠀⠀⢀⠀⠀⠀⠀⠀⠀⠀⠀⠀⠀⠀⠀⠀⠀⠀⠀⠀⠀⠀⠀⠁⠑⠕⢔⠕⢕⠕⢕⢕⠕⢕⠑⠀⠀⠀⠀⠀⠀⠀⠀⠀⠀⠀⢀⢀⢀⢀⢀⢀⢀⢄⢄⢔⠔⠐⢄⢄⢔⢔⣕⣕⢵⢱⢵⢕⢕⢕⢕⢕⢕⢕⢔⢑⠕⠔⢄⠔⠐⠀⠀⠀⠀⠄⠀⠀⠄⠀⠀⠀⠀⠀⠀⠀⢁⠑⢕⢕⢕⢔⢕⢕⢕⢕⢕⢕⢕⠁⠑⠁⠅⠁⠀⠑⠀⠀⠔⢕⢕⢕⢕⢕⢕⠀</a:t>
            </a:r>
            <a:br/>
            <a:r>
              <a:t>⠀⠀⠀⠀⠀⠀⠀⠀⠀⠀⠀⠀⠀⠀⠀⠀⠀⠔⠐⠀⠀⠀⠀⠀⠀⠀⠀⠀⠀⠀⠀⠀⠀⠀⠀⠀⠀⠀⠀⢀⢄⣔⢔⠀⢀⠀⢄⢄⢰⠔⠀⠀⠀⠀⠀⠀⠀⠀⠀⠀⠀⠀⠀⠀⠀⠀⠀⠀⠀⠀⠀⠀⠀⠀⠀⠀⠀⠀⠀⠀⠀⠀⠁⠁⠀⠀⠀⠀⠀⠀⠀⠀⠀⠀⠀⠀⠀⠀⠀⠀⢕⠅⠄⢀⠀⠀⠀⠀⠀⠀⠀⠀⠀⠀⠀⠀⠀⠀⠀⠁⠁⠀⠀⠀⠀⠁⠀⠀⠀⠀⠀⠀⠀⠀⠀⠀⠀⠁⠁⠀⠀⠀⠀⠀⠀⠀⠀⠀⠀⠀⠀⠀⠀⠀⠀⠀⠀⠀⠀⠀⢄⢵⣵⣵⣵⢕⡵⢕⢕⢕⢁⢄⣄⣴⣕⢕⢷⢿⢷⢗⢗⢳⢏⢕⣕⢕⢕⢕⢕⢔⢔⢐⢔⡄⠑⠄⠐⠀⠀⠀⠐⠐⠀⠀⠀⠑⠕⢔⢔⢄⢄⢄⢄⢄⢕⢅⢅⢕⢕⢕⠕⠕⢕⢕⠁⠄⠀⠀⠀⠀⠔⢔⢄⠀⠁⠑⠑⠑⠑⠕⠀</a:t>
            </a:r>
            <a:br/>
            <a:r>
              <a:t>⠀⢄⠄⠀⠀⠐⠐⠄⢀⠀⠀⠀⠀⠀⠀⠀⠀⠀⠀⠀⠀⠀⠀⠀⢀⠀⠀⠀⠀⠀⠀⠀⠀⠀⠀⠀⠀⠀⢄⢕⢕⢵⢕⢕⢕⣕⢕⢕⠁⠀⠀⠀⠀⠀⠀⠀⠀⠀⠀⠀⠀⠀⠀⠀⠀⠀⠀⠀⠀⠀⠀⠀⠀⠀⠀⠀⠀⠀⠀⠀⠀⠀⠀⠀⠀⠀⠀⠀⠀⠀⠀⠁⠀⠀⠀⠁⠀⠀⠀⠀⠀⠀⠀⠀⠀⢀⠄⠀⢀⠀⠀⠀⠀⠀⠀⠀⠀⠀⠀⠀⠀⢀⠀⠀⠀⠀⠀⠀⠀⠀⠀⠀⠀⠀⠀⠀⠀⠀⠀⠀⠀⠀⠀⠀⠀⠀⠀⠀⠀⠀⠀⠀⠀⠀⠀⠀⢀⢄⢔⢕⢕⢕⢜⢜⢕⢕⢓⠑⠕⠑⠑⠘⠍⢕⠕⠑⠑⢑⠕⢑⠁⠕⠕⠇⢜⢕⢕⢕⠕⠅⠕⢕⠀⠀⠀⠀⠀⠀⠀⠀⠀⠀⠀⠀⠀⠀⠀⠀⢄⢕⢕⠄⠅⠁⠑⠀⠁⠀⠁⠁⠀⠀⠀⠀⠀⠀⠀⠀⠀⠀⠁⢕⢕⢕⢕⢔⢄⢄⢔⢔⠀</a:t>
            </a:r>
            <a:br/>
            <a:r>
              <a:t>⢔⣔⢄⠀⠀⠀⠀⠀⠀⠀⠀⠀⠀⠀⠀⠀⠀⠀⠀⠀⠀⠀⠀⠀⠀⠀⠀⠀⠀⠀⠀⠀⠀⠄⠀⢀⢄⠄⠁⠀⠁⠁⢕⢅⠕⢕⢕⠔⠀⠀⠀⠀⠀⠀⠀⠀⠀⠀⠀⠀⠀⠀⠀⠀⠀⠀⠀⠀⠀⠀⣀⣀⣀⣀⣀⣀⣀⣀⣀⣀⣀⣀⣀⣀⣀⣀⣀⣀⣀⣀⣀⣀⣀⣀⣀⣀⣀⣀⣀⣄⣕⣁⣀⣀⣄⣕⣔⣔⣕⣕⣔⣔⣄⣐⣀⣀⣀⣀⣄⣀⣀⣀⣁⣑⣑⣕⣔⣄⣀⣀⣀⣐⣐⣐⣀⣀⣀⣀⣀⣀⣀⣀⡀⠀⠀⠀⠀⠀⠀⠀⠀⠀⠄⢔⢅⢕⢕⢕⢕⢕⢕⣕⣔⡄⠀⠁⠀⠀⠄⠔⠔⢔⢔⢔⢕⢕⢕⢕⢕⢕⢕⢔⢅⠁⠐⠁⠁⠕⠕⢔⢔⢄⢅⠁⠁⢀⢀⠐⠐⠀⠀⠀⠀⠀⠀⠀⠀⠀⠀⠁⠁⠀⠀⠀⠀⠀⠀⠀⠀⠀⠄⠀⠀⠀⠀⠀⠀⢀⠀⠀⢄⢕⠕⠁⠁⢁⢑⠁⠑⠜⠀</a:t>
            </a:r>
            <a:br/>
            <a:r>
              <a:t>⣻⢿⣏⡕⢄⢀⠀⠀⠀⠀⠀⠀⠀⠀⠀⠀⠀⠀⠀⠀⠀⠀⠀⠀⠀⠀⠀⠀⠀⠀⠀⠀⠀⠀⠁⠀⠀⠀⠀⠀⠀⠀⠀⠀⢀⡱⢕⢄⠀⠀⠀⠀⠀⠀⠀⠀⠀⠀⠀⠀⠀⠠⠄⠀⠀⠀⠀⠁⠑⢁⣿⣿⣿⣿⣿⣿⣿⣿⣿⣿⣿⣿⣿⣿⣿⣿⣿⣿⣿⣿⣿⣿⣿⣿⣿⣿⣿⣿⣿⣿⣿⣿⣿⣿⣿⣿⣿⣿⣿⣿⣿⣿⣿⣿⣿⣿⣿⣿⣿⣿⣿⣿⣿⣿⣿⣿⣿⣿⣿⣿⣿⣿⣿⣿⣿⣿⣿⣿⣿⣿⣿⣿⡇⢀⢀⢔⠑⠀⠀⠀⠀⢄⢕⢕⣷⢕⢕⢕⢕⢕⢕⢕⢝⢕⢀⠀⠀⠀⠐⠑⢑⢕⢕⢕⢕⠕⢕⠕⠕⢕⢕⢕⢕⢕⢔⠐⠀⠀⠀⢀⠀⠁⠑⠀⠀⠀⠁⠁⠀⠀⠀⠀⠀⠀⠀⠀⠀⠀⠀⠀⠐⠀⢄⢔⠔⢀⢀⢀⢀⢀⢀⢀⢀⢄⢔⢔⢕⢕⠕⠁⠁⠁⠀⠀⠀⠁⢀⢄⢄⢄⠀</a:t>
            </a:r>
            <a:br/>
            <a:r>
              <a:t>⣿⡷⢷⣧⣵⣹⣇⢄⢀⠀⠀⠀⠀⠀⠀⠀⠀⠀⠀⠀⠀⠀⠀⠀⠀⠀⠀⠀⠀⠀⠀⠀⠀⠀⠀⠀⠀⠀⠀⠀⠄⢐⢔⢕⡕⢕⠑⠀⠀⠀⠀⠀⠀⠀⠀⠀⠀⠀⠑⠐⠀⠀⠀⠀⠀⠀⠀⠄⠀⠀⣿⣿⣿⣿⣷⢗⣔⣗⣔⢳⢟⢱⣽⢝⣽⣿⢇⢵⢵⢵⠅⢵⢵⢵⢸⣿⣿⣿⣿⠿⢟⢛⡛⠻⢿⣿⣿⣏⣍⣍⣍⡍⢍⣍⣍⣝⣝⣿⣿⡿⢁⣛⡛⢻⡇⢸⣝⣻⣿⢏⣿⢸⣿⠇⠼⠿⠿⠿⢿⣿⣿⣿⡇⢗⢔⣕⢅⢄⢔⢔⢔⢕⢕⢁⢕⢟⣳⡕⢕⣕⣕⢕⢕⢕⢇⢕⡔⢔⠱⢕⢕⢕⢱⢵⢕⢕⢕⢀⠀⠑⠕⢣⢵⢕⢕⢔⢄⢀⢀⢅⠔⠕⠔⠀⠀⠀⠀⠁⠑⠕⠄⠀⠀⠀⠀⠀⠀⠀⠀⠀⠀⠀⠀⠀⠀⠀⠁⠁⠁⠑⠑⠕⠕⠑⠑⠁⠁⠁⠀⠀⠀⠀⠀⠀⠀⢄⢕⢕⢱⢵⠀</a:t>
            </a:r>
            <a:br/>
            <a:r>
              <a:t>⣷⣿⣷⣷⣷⣿⣿⢷⢕⢕⡇⢔⠀⠀⠀⠀⠀⠀⠀⠀⠀⠀⠀⠀⠀⠀⠀⠀⠀⠀⠀⠀⠀⠀⢀⠀⠀⠄⢐⡔⢵⢗⢕⢕⢕⠁⠀⠀⠀⠀⠀⠀⠀⠀⠀⠀⠀⠀⠀⠀⠀⠀⠀⠀⠀⠀⠀⠠⢵⢐⣿⣿⣿⣿⣷⣇⣔⣆⢟⣸⣟⣃⣅⡞⢿⣿⢕⠖⠖⠖⠀⠖⠖⠖⢸⣿⣿⢏⣵⣾⡿⢱⣿⣿⣧⡜⢿⣿⣿⣿⣿⡇⢸⣿⣿⣿⣿⣿⠟⡱⣯⣝⢃⣥⡅⠅⣵⣵⣿⢄⣆⢰⡎⣱⢇⣼⠇⡇⢸⣿⣿⣿⡇⠑⠙⠑⠑⠕⢕⢕⢜⢟⢗⢗⠎⠝⢿⡿⢝⢕⢕⠁⠁⠕⠕⠕⠐⠁⠀⢁⢕⢕⡕⢕⢕⠕⠕⢕⢑⠁⠀⠀⠀⠀⠀⠁⠁⠐⠐⠀⠀⠀⠀⠀⠀⠀⠀⠀⢔⢔⢔⢀⢀⠀⠀⠀⠀⠀⠀⠀⠀⠀⠀⠀⠀⠀⠀⠀⠀⠁⠑⠀⢀⢔⠔⠄⠀⠀⠀⠀⠀⢀⢀⠄⠑⢕⢕⢜⢕⣕⠀</a:t>
            </a:r>
            <a:br/>
            <a:r>
              <a:t>⣵⣷⣧⣜⡹⣝⣻⣇⢱⢵⠝⠟⢳⣕⢔⢀⢀⢀⡀⢀⢄⢄⢀⠀⠀⠀⠀⠀⠀⠀⠀⠀⠀⠀⠀⠀⢀⢔⣾⣿⣧⢕⢕⢄⢀⠀⢀⢀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⠀⠀⠀⠀⠐⠁⠀⠀⠀⠀⠀⠁⠁⠀⢔⢔⢀⠀⠀⠐⠔⢇⢕⢕⢕⢕⢀⢕⢄⢅⢕⢕⢔⢄⢄⢀⠀⠀⠀⠀⠀⠀⠀⠀⠀⠀⠀⠀⠀⠀⠁⠁⢕⢕⢕⢕⢕⢄⠀⠀⠀⠐⠀⠀⠀⠀⠀⠀⢀⢀⢔⢔⢔⢔⢕⢕⢔⢧⢔⢄⢀⢄⢕⢕⢕⠕⠁⠀⠕⢇⢜⡵⠀</a:t>
            </a:r>
            <a:br/>
            <a:r>
              <a:t>⢕⣗⣵⣕⣕⣵⣝⢟⢗⢱⢴⣕⡕⢝⢝⢟⢟⢺⣿⣿⣗⢳⢶⢶⢦⡴⢰⢴⢴⢷⢶⣔⣄⡰⢔⢔⢷⢟⢟⣟⣳⣵⣵⡵⢕⣕⢕⢕⢕⣕⢕⢔⢔⢔⢄⢄⠄⠀⢔⠔⠐⠐⠐⠁⠁⠅⠀⠀⠀⢀⣿⣿⣿⣿⣿⣇⣐⣒⣒⡀⣒⢒⣒⡚⣿⣏⣍⣍⠄⣍⣍⡍⢅⣍⣍⣹⣇⠸⠿⢏⣰⣿⣿⡿⠟⣡⣿⣿⣿⡿⢋⣴⣷⣅⠟⢿⣿⣿⣧⠴⣾⢟⣴⡞⢻⣿⡛⢦⣾⣷⣿⢸⢏⣴⡟⢡⣿⡇⢸⣿⣿⣿⡇⠀⠀⠀⠀⠀⠀⠀⠀⠀⠀⠀⠀⠀⠀⠀⠀⠀⢀⢀⢕⢕⢕⢵⢷⢧⢔⢕⢕⢕⢕⣕⢱⢕⢇⢕⢕⢕⡕⢕⢕⢕⠀⠀⠀⠀⠀⠀⠀⠀⢀⠀⠀⠀⠀⠀⢀⢠⢱⣕⢕⡕⢕⢱⢕⢕⢕⢕⢔⢔⢔⣔⢰⢕⢕⢕⢵⢗⢞⣟⣗⡝⢻⢕⢕⢕⢕⢕⢕⢔⢄⢄⢄⢀⠐⢑⡇⢕⠀</a:t>
            </a:r>
            <a:br/>
            <a:r>
              <a:t>⣀⢁⢝⣿⣿⣿⣿⣷⣣⢵⢜⣝⢟⢫⢕⢗⢣⡕⠑⢘⠋⠝⠑⠕⠕⢜⢟⢟⣿⢇⢷⢧⣵⢵⢵⢞⣵⣽⡵⣷⢞⢟⢿⢼⢾⣷⣿⢝⢟⢿⢧⣕⣱⣕⢕⢵⣵⣕⢄⢔⢔⢔⢔⢕⢄⢄⢄⢄⢔⢔⣿⣿⣿⣿⣟⣱⣿⣇⣽⣧⣽⣗⣛⣡⣿⣟⣩⣵⣷⣿⣿⣿⣶⣥⣝⣿⣿⣷⣷⣿⣿⣧⣥⣴⣾⣿⣿⣝⣥⣴⣿⣿⣿⣿⣷⣦⣌⣽⣏⣵⣿⣇⣹⣿⣅⣿⣷⣨⣿⣿⣿⣸⣿⣯⣴⣏⣙⣡⣾⣿⣿⣿⡇⠀⠀⠀⠀⠀⠀⠀⠀⠀⠀⠀⠀⠀⢀⠀⠀⠀⠐⠑⠑⢑⢕⠀⢄⢅⢅⢕⢷⢏⢹⢗⢷⣿⣧⣕⢕⢕⢳⡞⣕⣕⡕⢔⢄⠔⠕⠔⠀⠀⠀⠀⠀⠀⠀⠀⠀⠀⠀⠁⠝⢿⣷⢕⢕⢕⢕⢜⢝⢞⢕⢕⢕⢕⢕⢕⠁⠕⠕⢟⢏⡱⢷⢗⠕⠝⠕⠕⢕⢗⢕⢱⠕⠑⠀⢘⢇⢕⠀</a:t>
            </a:r>
            <a:br/>
            <a:r>
              <a:t>⠕⠝⢟⢟⢞⢿⢿⢿⢿⢟⢟⢟⢟⣿⣿⣟⣹⢕⢕⢕⢔⢔⢔⠀⠀⠐⢑⢑⢑⢁⢑⢜⢕⡱⢹⡽⢹⡟⢇⢹⣺⣾⣿⡮⢹⢝⢱⣵⡵⢵⢺⢯⢿⢟⢕⢕⣼⣧⢕⢕⢕⢕⡕⢕⣕⢑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⢕⢕⠑⠁⠁⢅⢕⡕⢱⡵⢵⢷⢗⢮⢕⢱⢕⢞⢟⢽⢫⢟⡻⢗⢇⢄⢄⢀⢀⣄⣄⡀⢀⠀⠀⠀⢀⢄⢄⢀⠕⠑⠕⢕⢵⣕⢕⢕⢕⢕⢕⢕⢕⢅⢕⢕⢔⠀⠁⠑⠑⠁⠀⠀⠀⠀⠀⠀⠀⠀⠁⠀⠀⢄⣴⣷⢕⠀</a:t>
            </a:r>
            <a:br/>
            <a:r>
              <a:t>⣕⡇⢝⢕⢕⢗⢛⢟⢗⢕⢕⢕⢗⢇⢟⢝⠕⠑⠁⢁⢕⠕⢕⢕⢝⢕⢕⢕⣱⣕⣱⣵⢱⢕⢱⢕⢪⢕⢹⣿⣿⡗⢗⢕⢜⢕⢕⢟⢕⢜⢝⢕⣗⡷⢵⢿⢿⢗⢕⢕⢜⣕⢵⣵⣵⣼⣷⡗⢆⢔⢝⢟⣟⡟⢉⠛⠻⢟⢟⢟⢟⢟⢟⢟⡟⢙⣛⡛⢟⢟⢟⢟⡟⢛⢛⢛⢟⠟⠟⢟⢟⢟⢟⢟⢟⡏⢉⣉⡉⢝⢟⢟⢟⢟⢟⢟⢟⢟⢟⢟⢛⢛⢛⢛⢛⢛⢛⢛⠛⠛⠛⢟⢟⢟⢟⢟⢟⢟⢟⢟⢟⢟⢕⢄⢄⢀⠀⠀⠀⠀⠀⠀⢀⢀⢄⢄⠀⠀⠀⠀⠀⠀⠄⢔⢑⠑⠑⢕⢕⠕⢜⢕⢕⢇⢕⠕⢕⢕⣕⡕⢕⡕⢕⢕⢕⢕⢕⢕⢕⢜⢝⢱⣼⣿⣯⣇⢔⢄⢀⠀⠑⢕⢄⠀⠀⠀⠀⠁⠑⠀⠑⢕⢕⢕⢕⢱⢱⢔⢔⡄⢄⢄⢔⢔⢔⢔⢄⢄⢀⢀⠀⠀⠀⢕⢄⢀⠁⢕⢿⣷⠀</a:t>
            </a:r>
            <a:br/>
            <a:r>
              <a:t>⡁⠁⠁⠁⠁⢐⢀⠀⠀⠀⠁⠑⠑⢕⢸⢁⢀⠀⠀⠕⢕⢕⢕⢕⢗⣗⣮⣽⣽⣿⣿⣷⣵⣵⢵⣵⣕⣝⣻⣽⣽⢏⢝⢕⢍⢕⢝⢾⣧⣕⣱⣵⣽⣏⡕⢕⢝⢕⢳⢧⢕⢝⢕⢕⢝⢏⢝⢗⢧⣵⣽⣼⡝⢡⣾⡟⢠⠮⣵⣿⢷⢼⣵⣾⡇⢸⣿⡇⢑⢟⣉⣅⠘⣵⣼⣽⠉⣉⣍⣍⣍⣍⣍⣍⣍⣕⣸⣿⣇⣜⣍⣍⣍⣍⣍⣍⣍⣉⢝⢕⠀⠀⢑⢕⢕⡕⠒⠓⠒⡆⠀⠀⠑⢕⢕⠕⠕⢜⢱⢗⢓⣊⣕⢓⢇⢵⡕⠕⠔⠐⠁⠙⠑⡱⠕⢒⢂⣔⡒⢒⠴⣄⢐⢀⠀⢄⣄⢴⠓⢓⣑⡓⠓⠵⡕⢕⢕⢕⣕⣕⡱⠓⠓⠓⢓⠇⢕⢕⢕⢕⢕⣕⣝⣻⣿⣿⣕⡕⢕⠀⠀⠀⠀⠀⠀⠀⢀⢀⠀⠀⠀⠀⠁⠑⢕⢕⢕⢕⣻⣷⣷⣾⡿⢿⣷⡗⢳⢧⣵⣕⢕⢔⢔⢕⢕⣕⢔⢕⢜⢝⠀</a:t>
            </a:r>
            <a:br/>
            <a:r>
              <a:t>⢏⢗⢗⢿⢷⢷⠞⠓⠑⠑⠑⠓⢇⢟⢇⢗⢗⣕⡕⢕⢱⡕⢇⢕⢔⢎⢵⢕⢜⢝⢝⢝⢝⠕⠕⠜⠑⠑⠕⠕⢕⢗⢟⢟⢿⣟⣷⣕⣕⢵⢺⢿⢟⢻⣯⡟⢟⢝⢝⢕⢕⢕⢕⢱⢴⢴⢅⢅⢑⢸⠏⣅⣰⣿⢏⡰⢃⣴⣴⠈⢉⣡⣥⣴⣵⣾⣿⣿⡿⢿⠟⠛⢃⣘⢿⣹⢕⣿⣿⢟⢟⢟⠟⢟⢟⢟⢟⢟⢟⠟⢟⢟⢟⢟⢟⢟⠟⠛⢕⢁⠀⡠⠤⠴⠕⢇⣼⣿⢕⡇⠀⠄⠀⠁⠀⠀⡔⢅⣴⣾⣿⢿⢿⣿⣿⣦⡌⢣⠐⠀⠀⡠⢊⣴⣾⣿⢿⢿⢿⣿⣷⣅⠱⡕⢕⢱⢃⣴⣿⢿⢟⢿⣿⣦⡌⢷⣿⣿⣿⡟⢡⣾⡟⢠⣧⣵⣵⣕⣕⢕⢕⢝⢟⢟⢟⢿⣿⣧⣕⢅⢑⢕⠔⢄⢄⢄⠕⠕⠀⠀⠀⠐⠀⠀⠁⠕⢵⢝⢻⢟⢟⢝⠕⠑⠁⠁⠁⠘⠝⢟⢿⢷⢮⢝⣕⣕⣱⣼⣿⣕⠀</a:t>
            </a:r>
            <a:br/>
            <a:r>
              <a:t>⢏⢝⢜⢅⡐⠀⠀⠀⠀⠐⠀⠐⢑⢕⢁⠑⠁⢕⢝⢝⢕⢕⢝⣕⢕⢇⢕⢔⢕⢕⠕⠑⠀⠀⠀⠀⠀⠀⠀⢀⢕⢕⠁⠁⠑⠀⠕⠕⠕⠑⠑⠑⢕⢕⠑⢕⢕⢕⢕⢜⢹⠗⢇⢕⢵⢷⣵⣵⣕⣱⡈⢻⣿⣧⡜⢕⣾⡿⢑⢔⠘⢛⣙⣙⡝⢹⣿⡇⢕⡶⠼⠿⠧⢵⡾⢿⢕⣿⣿⢘⠛⢛⢇⣼⣿⢔⢛⢛⢛⢛⢇⣾⣿⢕⢛⢛⠛⠛⣯⣇⡔⡕⣲⣶⣾⣿⣿⣿⢕⡇⠀⢄⢀⢄⢄⡜⢠⣿⣿⢏⡕⢓⢖⢵⢝⣿⣿⡔⢣⠀⢰⢁⣾⣿⢏⡱⢒⠒⢣⡜⢻⣿⣇⢱⢁⡇⣸⣿⡇⡕⢝⢣⢜⣿⣷⠘⡟⣟⢟⢠⣿⡟⢠⣳⣿⣿⣷⣵⣕⡕⢕⢕⢕⢕⢕⢱⣝⣿⣿⡟⢗⢇⢕⢕⢅⠀⠀⠀⠀⠀⠀⠀⠀⢀⠀⠀⠀⠀⠁⠁⠁⠀⠀⠀⠀⠀⠀⠀⠀⠀⠑⠕⢕⢕⢕⢜⢝⣿⣿⣿⠀</a:t>
            </a:r>
            <a:br/>
            <a:r>
              <a:t>⢜⢝⣕⣕⣅⡕⢕⢕⠐⠒⢐⠑⢉⢅⢑⢁⠀⠁⢑⠄⠀⠀⠀⢀⢀⢡⢴⢤⢄⢅⢀⠄⠄⠀⠀⠀⠀⠀⠀⠄⢔⠀⠀⢄⠄⠐⠀⠀⠀⠀⠀⠄⠄⢄⢄⢕⢕⠱⠅⠅⠑⠐⠀⠁⠁⠑⢹⣿⢟⢟⢟⢣⡌⢻⣿⣿⠏⠄⠓⢞⢠⣤⡄⢸⡇⢸⣿⡇⢱⡇⢰⣶⡆⢕⢕⢾⢕⣿⣿⠸⠿⠿⢿⣿⣿⢿⢿⠿⠿⠿⢿⣿⣿⢿⢿⠿⠿⠀⣿⡟⢿⣧⣤⢥⢥⢕⣿⣿⢕⡇⠀⠕⢕⢕⢱⠕⣾⣿⡇⢸⢕⠔⢄⠅⢇⢸⣿⣷⠘⣔⡇⢸⣿⡟⢰⠁⠀⠀⠀⢱⢜⣿⣿⡔⢇⢕⣿⣿⢕⡇⢕⢸⠁⣿⣿⢔⣏⠏⣰⣿⢏⡰⣳⣿⣿⣿⣿⣿⣿⣿⣿⣿⣿⣷⣧⣵⣾⡏⢕⢕⢕⢕⢁⢀⢁⢔⠀⠐⠀⠀⠀⠀⠀⠑⠑⢕⠄⠀⠁⢄⢄⠀⠀⠀⠀⠀⠀⠐⠑⠑⠀⢕⢕⢕⢕⢕⢸⣿⣿⣿⠀</a:t>
            </a:r>
            <a:br/>
            <a:r>
              <a:t>⠃⠙⢝⠙⠙⢙⠙⠑⠑⠁⠑⠃⠑⠑⠓⠓⠐⠰⠼⢀⠀⠀⠐⠁⠁⠁⠉⠉⠑⠑⠑⠖⠔⠂⠐⠂⢕⠔⠒⠑⠕⢐⢐⠀⠀⠀⠀⠀⠀⢀⢄⢔⢔⢁⢀⢀⢀⠀⢀⢀⠀⢀⢄⢀⢄⢔⢕⣕⣱⡼⠿⠟⢅⣾⡟⢑⢔⢸⣿⡄⢸⣿⡇⢸⡇⢸⣿⡇⢕⡇⢸⣿⡇⢕⢺⣿⢕⣿⣿⢰⢔⢕⡇⣿⣿⣕⣑⣑⣑⣑⣕⣿⣿⢕⡇⢔⢔⢖⢿⢷⣧⣕⡝⢻⢿⠀⣿⣿⢕⡇⢔⢄⠀⠀⢸⢄⣿⣿⢇⡇⠀⠀⠀⠀⢸⢜⣿⣿⢔⡏⢕⣿⣿⡇⢸⠀⠀⠀⢕⢜⢔⣿⣿⡇⢸⡇⢹⣿⡇⢱⣅⡸⢔⣿⡿⢄⠏⣱⣿⠏⡰⠕⠚⢛⢛⠛⠻⣿⣿⣿⣿⣿⣿⣿⣿⣿⣿⣿⣿⣷⣷⣧⢵⢷⢧⢕⢄⢄⢄⢕⡄⠄⠀⠀⠀⠀⠀⢄⢔⢕⢕⢕⢔⠀⠀⠀⠀⠀⠀⠀⠀⠀⠁⠁⠁⢕⣱⡟⢹⢿⠀</a:t>
            </a:r>
            <a:br/>
            <a:r>
              <a:t>⢇⠕⠕⠜⠝⢕⢕⢔⢔⢄⠀⢀⠀⠀⠄⠤⠄⠀⠀⠀⠀⠀⠀⠀⠀⡄⢔⢀⢀⢀⢀⢀⣀⢀⢤⢴⢴⢕⢵⢱⢵⢴⢕⢔⢄⢄⢄⣕⣱⣧⣵⣷⣿⣾⣷⣷⣷⣷⣷⣷⣷⣷⣷⣷⣿⡿⢿⢿⣿⡇⢰⣶⣿⣿⣾⣿⡿⢿⣿⣇⢸⣿⡇⢸⡇⢸⣿⡇⢕⡇⢸⣿⡇⢕⢕⢿⢕⣿⡟⠸⠕⠵⠇⠘⠛⠟⠟⠟⠛⠛⠛⠛⠛⠀⠇⢅⠁⠕⠕⢕⢜⢝⢟⢳⣼⢄⣿⣿⢕⡇⢕⢕⢕⢕⢸⢕⣿⣿⠕⡇⠐⠑⠑⠑⢸⢕⣿⣿⡇⡷⢕⣿⣿⡇⢸⢕⠔⠗⠕⣽⢕⣿⣿⡇⢸⣱⡌⢻⣿⣧⣴⣴⣾⡿⢑⠜⣱⣿⠇⢕⣠⣾⡿⢿⢿⢿⣷⡅⢻⣿⣿⣿⣿⣿⣿⣿⣿⣿⣿⣿⢟⢟⢻⣏⣟⣟⣧⣵⣗⣹⣿⡇⢔⢀⢀⠐⠁⠁⠑⢕⢕⠕⠁⠀⢀⢀⠀⠀⠀⠀⠀⠀⠀⠀⠀⢕⣼⡗⢇⢣⠀</a:t>
            </a:r>
            <a:br/>
            <a:r>
              <a:t>⣵⣵⢵⣵⣕⣕⡕⢗⢔⢀⠀⠀⠀⠀⠀⠀⠀⠀⠀⠁⠁⠑⠑⠂⠑⠑⠑⠑⠁⢁⢕⠕⠈⠁⠁⠁⠁⠁⠀⠁⠁⠈⠁⠁⠑⠀⠁⠀⠁⠘⠛⠙⠁⠁⠉⠟⢿⣿⣿⣿⢿⢟⢟⠑⠀⠀⠀⠀⠐⠸⡄⢀⣀⠁⢸⣿⡇⢐⣁⢀⢸⣿⣧⣵⣵⣼⣿⣧⣵⣵⣼⣿⡇⢕⢕⢹⢕⣿⡇⠀⢰⣶⣶⣶⣶⣷⣶⣷⣶⣶⣶⣶⣶⣶⣶⠄⢱⠀⠔⢄⠁⠁⠑⢕⢸⠀⣿⣿⢕⣯⣕⢗⢕⢕⢸⢑⣿⣿⡕⡇⠀⠀⠀⠀⢸⢄⣿⣿⠕⡇⡕⣿⣿⡇⢸⠀⢀⢀⢔⢵⠕⣿⣿⡇⢸⢹⣿⣦⣥⣉⣉⣉⢡⢴⢃⣼⣿⠃⡜⢰⣿⡟⢱⣪⣵⡅⢿⣿⡔⢿⢿⣿⣿⢻⢿⣿⣿⣿⣿⣿⣿⣿⢻⡿⢿⢿⣟⣻⢟⢻⢕⢕⢕⢕⢕⢔⢄⢄⢕⢕⢕⢕⢀⢄⠱⠑⠀⠀⠀⠀⠀⠀⠀⠀⠀⠁⠑⠜⢻⣷⠀</a:t>
            </a:r>
            <a:br/>
            <a:r>
              <a:t>⣵⣕⣕⢼⢽⢽⢝⢟⢟⢷⣴⡀⢀⢐⢱⢵⢷⠗⠓⠓⠒⠒⠒⠀⠀⠀⠀⠀⠀⠀⠀⠀⠀⠀⠀⠀⠀⠀⠀⠀⠀⠀⠀⠀⠀⠀⠀⠀⠀⠀⠀⠀⠀⠀⠀⠀⠀⠀⠁⠑⠑⢑⠀⠀⠀⠀⠀⠀⠀⠀⢇⣸⣿⠀⢸⣿⡇⢜⣿⡇⠜⠿⠏⢙⡝⢹⣿⡏⢝⣉⢉⠉⠁⠱⢵⡇⢸⣿⠇⡤⣤⢤⢘⢿⣷⣕⢅⢥⣤⡥⢄⣕⣾⡿⠏⡰⠁⠀⠀⠀⠀⠀⢄⣰⣼⠀⣿⣿⢕⣗⣼⣝⢕⢗⢺⡄⣿⣿⡇⢱⢁⠁⠀⢄⡜⢸⣿⣿⢀⢧⡇⢸⣿⣧⢸⣄⡔⣕⣕⣸⢄⣿⣿⠇⡵⣿⣿⣿⣽⣿⣷⣷⡿⢑⣼⡿⢑⣼⡇⢸⣿⡇⢸⣿⣿⡇⢸⣿⡇⢱⢕⢷⢇⡕⢕⢕⢜⢟⡟⢟⣿⣧⣵⡕⢞⣟⣿⣿⣿⣗⣇⣕⣵⣵⣱⢗⢗⢞⢞⢟⢏⢝⢕⢕⢔⠔⠔⠀⠀⠀⠀⠀⠀⠀⠀⠀⠀⠀⠀⠕⠀</a:t>
            </a:r>
            <a:br/>
            <a:r>
              <a:t>⢕⢜⢻⣿⣧⣕⢕⢝⢕⢕⢕⢕⢕⢔⢕⢕⢕⠄⠀⠀⠀⠀⠀⠀⠀⠀⠀⠀⠀⠀⠀⠀⠀⠀⠀⠀⠀⠀⠀⠀⠀⠀⢀⠀⠀⠀⠀⠀⠀⠀⠀⠀⠀⠀⠀⠀⠀⠀⠀⠀⠀⠁⠀⠀⠀⠀⠀⠀⠀⢸⢀⣿⡇⠀⢸⣿⡇⠀⣿⣇⠱⠁⠁⠈⡇⢸⣿⡇⢜⢕⣸⠀⣷⡆⢸⢁⣿⡿⢄⢣⢿⢿⢕⢄⢙⢿⣷⣴⣝⣴⣾⡿⠏⡡⢎⢔⢔⡄⢄⢠⣔⡷⠿⠿⠿⢕⣿⣿⡕⠯⠿⠿⠿⣇⢗⢇⠸⣿⣷⡌⢳⢷⢵⠗⢅⣾⣿⠇⡜⢱⢳⢘⢿⣿⣔⢹⢕⡜⠼⢃⣼⣿⡟⢰⢝⢝⢝⢝⡝⢝⢻⡿⢁⣾⡿⢁⢮⣿⣧⢸⣿⣧⢜⣿⣿⢇⣼⣿⠇⣼⣿⣷⣷⣧⡕⢕⢟⢕⢕⡕⢝⢝⣟⣟⢟⢟⣿⣿⡿⣯⣽⣿⢿⡟⣷⣧⣵⣕⡕⢕⢕⢕⢱⢵⢮⢕⠄⠀⠀⢔⠀⠀⠀⠀⢄⠀⠀⠀⠀⠀⠀</a:t>
            </a:r>
            <a:br/>
            <a:r>
              <a:t>⢕⣕⢕⢼⣟⢻⣿⣿⣿⣿⣿⣿⣷⣷⣗⢳⢷⣷⣧⣔⡄⠀⠀⠀⠀⠀⠀⠀⠀⠀⠀⠀⠀⠀⠀⠀⠀⠀⠀⠄⠐⠐⠑⠀⠀⠀⠀⠀⠀⠀⠀⠀⠀⠀⠀⠀⠀⠀⠀⠀⠀⠀⠀⠀⠀⢄⢕⢔⢰⠇⠸⣿⠁⡇⢸⣿⡇⡦⠤⠤⠄⠃⠀⠀⡇⢸⣿⣇⢑⢚⢟⣰⣿⡇⠀⣼⣿⠑⠜⠓⠓⢛⣘⣍⣥⣵⣾⡿⢿⢿⣷⣧⣴⣌⣉⣑⢓⠓⠓⡇⢜⡇⣶⣶⣷⣷⣿⣿⣷⣷⣶⣶⠀⣧⣮⢾⣦⢘⢿⣿⣷⣷⣶⣷⣿⡿⠋⡔⢱⢇⢅⠱⡈⠻⣿⣷⣷⣶⣶⣿⡿⠏⡠⢣⢕⢜⢁⢕⢕⢕⡕⢁⣾⡟⢁⢎⢱⣵⣼⣔⠹⣿⣧⣵⣵⣷⣿⠏⡰⡽⢕⢕⢜⢝⢿⣷⣷⣧⣵⣽⣽⣝⣝⣗⣎⢕⢝⢕⢕⢜⢝⢱⣕⣸⣽⣽⣝⢝⢕⢸⣷⣷⣧⡵⢗⢷⣕⢕⢔⢕⢕⢔⢔⢔⢀⠀⠀⠀⠀⠀⠀</a:t>
            </a:r>
            <a:br/>
            <a:r>
              <a:t>⠁⠑⠝⢞⢻⢿⢿⣿⢏⢝⢿⣟⡟⢿⣿⣷⣷⣾⣿⢟⢏⢁⠀⠀⠀⠀⠀⠀⠀⠀⠀⢄⠀⠀⠀⠀⠀⠀⠀⠀⠀⠀⠀⠀⠀⠀⠀⠀⠀⠀⠀⠀⠀⠀⠀⠀⠀⠀⠀⢀⢀⢄⠐⠀⠁⠁⠀⠀⣈⡔⠖⠠⠜⡇⢸⢿⠇⡇⠀⠀⠀⠀⠀⠀⠱⡈⠟⠿⠿⠿⠿⠿⠟⢑⡘⠻⢃⢴⠁⠿⠿⠿⠟⠛⢋⣉⠡⢔⢖⢆⢥⢉⡙⠛⠟⠿⠿⠃⡜⠑⠁⠵⠥⢥⢥⣥⣥⣥⡬⢥⢥⠥⠤⢧⢝⣯⢜⡝⢢⢌⣉⣙⣙⣉⠡⢔⢙⢈⠅⠁⢅⢕⢜⢶⢤⢉⣉⣙⣉⢡⠔⢊⢜⢏⢕⠕⢜⠝⠕⠸⢤⠥⠥⠤⠃⢟⣹⣷⣿⣿⣷⣥⣍⣉⣉⡉⢤⢪⢿⢽⢽⣷⣵⢕⣕⢕⢕⢝⢟⣿⣿⣿⣟⣟⣝⣹⣟⡻⢯⢕⢜⢝⢟⢻⢿⣿⣿⣯⣵⣷⡾⢟⢝⢝⢟⢟⣿⣯⢝⢕⢕⢕⢀⢁⠁⢔⢄⢀⢀⢀⠀</a:t>
            </a:r>
            <a:br/>
            <a:r>
              <a:t>⢔⢄⢄⢀⢁⠁⠑⠑⠑⠀⠀⢁⢸⣕⢹⣿⣿⣿⣿⣷⣷⣷⣷⣷⡷⢵⣵⣴⣴⣔⢔⢕⢀⠀⢀⢀⠀⠀⢀⢀⢄⢀⢀⢀⢀⢀⢀⠀⠀⠀⠀⢀⢀⢀⢀⢀⢀⢄⢔⢇⢣⢕⢇⢰⠐⠐⠁⠁⠀⠀⠀⠀⠀⠓⠒⠒⠒⠃⠀⠀⠀⠀⠀⠀⢀⢅⣝⣔⡶⢖⢖⣷⣽⣷⣾⣶⣾⡞⢗⣒⣲⡧⢍⠉⢕⢕⢕⢕⢕⢕⢱⣷⣗⢏⢝⠑⠖⢳⢄⢔⢄⢀⠕⢕⢜⢝⢿⣿⡿⣿⣷⣵⣕⡕⢕⢝⢕⢕⢱⣕⡕⢕⢜⣝⡟⢗⢳⢕⣕⢄⢀⠀⠀⠁⠀⠀⠀⠀⠀⢀⢑⢕⠄⠄⠄⠀⠐⠃⠑⠁⠑⠑⠑⢀⠄⠕⢺⣿⣿⣿⣿⣿⣏⡝⢕⢕⢷⢝⡗⣷⣕⣜⣽⣷⣿⣿⣿⣿⣿⣷⣾⣿⣿⣟⣟⣟⣻⣿⣇⢕⢗⢟⢻⢟⢟⢏⢝⢟⢟⢿⢿⣿⣽⢕⢝⢞⢟⢕⣱⣵⣷⣗⢕⣕⣕⢌⢕⢕⢵⢕⠀</a:t>
            </a:r>
            <a:br/>
            <a:r>
              <a:t>⢕⢕⢕⢕⢔⢕⢕⢕⢕⢕⢕⢀⠕⠱⢼⣿⣿⣿⡷⢷⢾⣿⣿⡿⢷⡼⢧⡧⢵⢕⣝⣿⡷⢗⢗⣻⣧⡴⢱⣕⣕⣵⣗⡇⢝⢟⣻⣝⣝⣝⢝⢕⢕⣕⢑⣕⣕⣄⣕⣕⣴⢔⠑⠀⠀⠀⠀⠀⠀⠀⠀⠀⠀⠀⠀⠀⠀⠀⠀⠀⠀⢀⣠⣵⡟⢕⢕⣸⣕⣕⢕⡿⢟⢿⢟⢟⢕⢞⢟⢟⢝⢫⢕⢕⢕⢕⢕⢕⢣⢕⡕⢕⢝⡕⢕⢕⢇⢕⢕⢕⢕⢅⠀⠀⠁⠀⠁⠘⠗⢝⢝⢿⢿⣿⣷⣵⣕⣕⣣⣵⣝⡕⢕⢕⢕⣝⢗⢜⢕⢕⠑⠀⠀⠀⠄⢄⠄⠄⠔⢕⠀⠀⠁⠀⠀⠀⠀⢄⠄⡐⡔⢄⢔⢄⠄⢔⢕⣹⣿⣿⣿⣿⣿⣿⣧⣕⣜⣕⣜⣹⣽⡽⣟⣟⡝⣝⣻⣿⣿⣿⣿⣿⣷⣾⣿⣿⣿⣿⣿⣧⢕⢕⢕⢵⣷⣵⣵⣷⣷⣷⣧⣼⣟⣟⣝⣟⣿⢿⣿⣿⣿⣏⣽⣵⣧⣽⣷⣷⣷⣷⠀</a:t>
            </a:r>
            <a:br/>
            <a:r>
              <a:t>⠑⠑⢕⢕⢕⢕⢕⠝⠑⠀⠄⠄⠄⠀⠑⠕⢜⢝⢻⣷⣾⣿⣵⣵⣽⣵⣝⣝⣝⣝⢝⢝⣝⣵⣽⣿⣿⣷⣼⣿⣿⢿⢿⡻⣿⣿⣿⣿⣿⣿⣿⣧⣵⣰⣴⣵⢵⢵⢵⢕⢕⢕⠀⠀⠀⠀⠀⠀⠀⠀⠀⠀⠀⠀⢔⢀⢄⢀⢄⣴⢞⢝⢾⣿⣷⣷⣾⣿⣿⣷⣼⣿⣿⡵⠝⠑⠑⠕⠄⠀⠁⢱⢎⢑⢕⢕⠕⠕⢕⢸⣿⣿⣿⡇⢕⢕⢅⢄⢀⢀⠙⢹⡧⢄⢀⠀⠀⠀⠑⠕⠕⢕⠝⢏⢹⣿⡿⣿⣿⣿⣿⣿⣷⣵⣕⡕⢕⢝⢕⢕⢕⢕⣱⣕⣔⢄⢄⢀⢄⢔⢔⢄⢄⢔⢔⢔⣔⣔⣔⣔⣴⣕⣕⡕⢕⣱⣷⣾⣷⣼⣿⣿⣿⢿⣿⣿⣿⣿⡿⣿⣿⣿⣿⣿⣿⣿⣿⣿⣿⣿⣿⣿⣿⣿⣿⣿⣿⣿⣿⣿⣿⣷⣷⣿⣯⣝⣝⣽⣿⣿⣿⣿⣿⣿⣝⣝⣏⡕⢕⢕⢜⢝⣹⡿⢟⢏⣼⣹⣿⣿⠀</a:t>
            </a:r>
            <a:br/>
            <a:r>
              <a:t>⠄⠀⠁⠁⠁⢕⢔⢔⢔⠀⠀⠀⠀⠁⠑⠁⠁⠁⠝⢹⢯⣝⢯⣝⡿⢿⢿⣿⡿⢟⣯⣽⣽⣟⢟⢟⢟⢟⠟⠻⠿⢷⢕⢝⢙⠋⠝⠝⠹⢿⢿⢟⣿⣿⣿⣿⣿⣷⣷⣷⣗⣗⣕⢵⢕⢖⢆⢔⣲⢔⢔⠕⠑⠑⢕⡇⢕⣱⣾⣿⢕⢕⢜⢜⢟⣿⣿⢿⢿⣿⣿⡏⠑⠁⠀⠀⠀⠀⠀⢀⢀⢀⢄⣄⢄⢁⠀⠀⢕⠞⢿⣿⣿⣷⡕⢕⢸⣷⢕⢧⢵⡵⢁⢁⢕⢝⢱⣶⣔⣢⣔⢕⢀⢑⢕⢜⣽⣿⣿⣿⣿⣿⣿⣿⣿⣿⣿⣷⣧⣵⣜⣝⣝⢝⢝⢟⢞⢻⢹⢽⢝⢟⢗⡗⢾⢿⢟⢟⢟⢝⢝⢿⣿⢵⢟⣟⣏⣻⣿⢿⣿⣿⣿⣿⣿⣷⣵⡕⢕⢝⢹⢿⣿⡿⣿⣿⣿⣿⣿⣿⣿⣿⣿⣿⣿⣿⣿⣿⣿⣿⣿⣿⣿⣿⣿⣿⣿⣷⣾⣿⣿⣿⢿⢟⢟⢟⢟⡝⢟⢟⢳⢷⢿⣿⣿⣿⣿⣿⣿⣿⠀</a:t>
            </a:r>
            <a:br/>
            <a:r>
              <a:t>⠐⠀⠀⠀⠀⠀⠁⠁⠀⠀⠀⠀⠀⠀⠀⠀⠀⠀⢀⡔⢵⣜⣝⣳⣷⣕⣜⣿⣷⣼⣝⡕⢕⢵⢁⠀⠀⠀⠀⠀⠀⠀⠀⠀⠀⠀⠀⠀⠀⠀⠀⠁⠘⢝⢝⠟⠛⢹⢜⢟⣻⣟⢷⡕⢕⢕⢇⢕⢕⢕⢕⣵⢕⢔⢜⢜⣕⣼⡿⢯⣵⣵⣵⣵⣷⢿⢯⣵⣼⣿⢏⡕⢄⢄⢄⢄⢄⢕⢕⢕⢕⢕⢕⢜⢕⢀⢀⢀⠀⠀⠕⢝⢏⣕⣷⡕⢵⣾⢇⢕⢕⠕⢕⢕⠜⠕⠼⠟⢟⠟⠕⢜⢇⠕⠗⢾⣿⣿⣿⣿⣿⢏⢏⢝⢗⣟⢿⣿⣿⣷⣾⣏⢝⣻⡿⢇⢕⢕⣕⣕⡕⡼⣹⣿⣯⣕⡜⢝⣗⢞⣇⡱⣧⣼⢟⢟⣿⣿⣯⣵⣿⣿⣷⣵⣿⣿⣯⣿⣿⣷⣵⣵⣵⣵⣿⣿⣿⣿⡿⢟⢿⣿⣯⣿⣽⣏⣿⣿⣿⣿⣿⣿⣷⣮⣝⣟⣿⣿⣿⣿⣿⣟⡿⢷⢗⣗⣧⡗⢷⢷⣷⣧⣸⣿⣿⣿⣿⣿⣿⣿⠀</a:t>
            </a:r>
            <a:br/>
            <a:r>
              <a:t>⢀⠀⠀⠀⠀⠀⠀⠀⠀⠀⠀⠀⠀⠀⠀⠀⠀⠀⠀⢕⢕⢜⢝⢝⢝⢝⢕⢱⢝⢗⣕⣕⢕⢏⢗⢄⢀⠀⠀⠀⠀⠀⠀⠀⠀⢄⢠⠄⠐⠒⢃⢕⢅⢁⠀⠀⢀⢌⡹⢵⣿⣟⡱⢜⡕⢕⢕⢕⢕⢱⢵⢱⣿⢿⢿⣿⣿⣿⣿⣿⢟⢟⢝⢕⣕⣱⣾⣿⢿⣷⢝⢝⢝⣟⣷⣿⡿⡕⢜⢱⢵⢕⣕⡕⢕⢕⢕⢕⢀⠀⠀⠀⠀⠑⠈⠁⠁⠑⠑⠘⠀⠀⠁⠑⠇⢆⢄⢀⢀⢀⢀⣕⣣⡴⢴⢷⢏⢝⢷⣿⣿⣧⢕⢕⢕⢜⢳⣷⣽⢟⢿⢾⡇⢕⣕⢝⢕⢕⢕⢝⢕⢕⢜⢟⢟⣝⡝⣝⣕⣟⣻⡿⣏⣟⢷⢕⣟⣿⣿⣿⣿⣿⡿⣾⣿⣿⣿⣯⡝⢵⢵⡕⢟⢟⢟⢟⢟⢝⢕⢕⢜⣽⣾⢽⢟⣿⣯⣿⣿⣿⣿⣟⣻⡿⢿⢾⣟⣿⢯⡽⢽⢕⣕⣕⡕⢕⢜⢕⢜⢕⢝⢻⣿⣿⣟⢟⢟⢿⣿⣿⠀</a:t>
            </a:r>
            <a:br/>
            <a:r>
              <a:t>⠀⠀⠀⠀⠀⠀⠀⠁⠀⠀⢀⠀⠀⠀⠀⠀⠀⠀⠁⠁⢄⢕⠕⠑⠑⠀⢗⢣⣕⢕⢝⢝⣜⢕⢕⢹⢝⢗⢔⢴⣴⢄⠀⠀⠈⠸⢇⢑⢐⢔⣕⢕⢕⢕⠀⠀⢑⢐⢕⢕⢕⢕⢟⢇⢸⣵⣵⣷⣷⣷⣷⣿⣷⣷⣿⣿⣿⣿⡿⢿⢟⡻⣿⣯⢝⢟⢞⢟⢻⢗⢇⢜⢜⢝⢕⢝⢝⠕⠕⢕⠕⠕⠙⠝⢕⢕⠀⠁⠀⠀⠀⠀⠀⠀⠀⠀⠀⠀⠀⠀⠀⠀⠀⠀⠀⠁⠉⠙⠙⠙⠙⢝⢕⢕⢕⢕⢕⢗⢕⢝⢳⣝⣷⡇⢕⢜⢳⢿⣿⣟⢺⢷⣽⣵⣗⣕⣜⡝⢟⢻⢷⢱⢜⣕⡕⢕⢕⢕⣕⢕⢝⢿⢧⢝⢕⢕⣹⢟⢳⢿⢿⣕⣱⣽⣽⣿⣿⣧⡵⢷⢟⢕⢕⢕⢕⢕⢕⢕⣕⣕⢕⢵⢜⢇⢞⢟⣝⢿⢏⢕⢎⢝⢝⢝⢝⢿⢿⣟⣝⢟⢏⢝⣗⢜⢜⡝⢕⢕⢳⢣⣵⢾⣽⣮⣟⣹⣗⣷⣿⣿⠀</a:t>
            </a:r>
            <a:br/>
            <a:r>
              <a:t>⠔⠐⠀⠀⠀⠀⠀⢔⢕⢕⢕⢕⠔⠀⠀⠀⠀⠀⠀⠔⢕⢕⢀⠀⠀⢔⡕⢜⠟⡕⠃⠈⠉⠁⠕⢕⢟⢝⠗⠛⠗⢕⢕⢴⠀⢄⣔⢔⢕⢜⢛⢛⢛⢝⢸⢵⢱⢗⢇⢕⢕⢵⢷⢟⣟⢟⢿⣿⣿⣿⣿⣿⣿⣟⣿⣿⡿⢿⢗⢕⠜⠕⠕⢕⠕⢝⢕⠕⠕⠑⠑⠁⠁⠑⢕⢀⢀⢀⢔⢕⢔⠀⠀⠀⠀⢑⢔⢀⠀⠀⠀⠀⠀⠀⠀⠀⠀⠀⠀⢀⢀⢄⠀⠀⠀⠀⠀⠀⠀⠀⠀⢑⢕⢕⢳⢳⣵⢕⢕⡕⣼⣿⣿⣿⣧⢕⢕⢜⣿⡻⢿⣧⣸⣝⣻⣿⣿⣿⣿⣷⣯⣵⣵⡷⢷⢿⣿⣺⣿⣧⣷⣾⣷⣗⢟⣗⢕⢕⣸⢵⢷⢟⢝⢟⢟⢏⢝⢕⢕⢕⢕⢕⢕⢕⢗⢕⢕⢜⢕⢕⢕⢕⣕⡕⢎⢝⢹⢟⢗⢷⢵⡵⣵⣵⣵⣵⣵⣵⣵⣼⣧⣿⣿⣿⣿⣷⣵⢵⢧⣵⣵⣕⢕⢝⢝⢟⢻⢟⣕⣕⠀</a:t>
            </a:r>
            <a:br/>
            <a:r>
              <a:t>⠀⠄⠀⠀⠀⢄⢠⢕⢕⢕⢕⠑⠁⠀⠀⠀⠀⠀⠀⠀⢀⢁⢑⢕⢔⡜⢿⡕⡜⢔⠀⠀⢀⠀⢕⢕⠕⠑⢔⢄⢕⢕⢕⢜⢕⢕⢁⠀⠁⠁⠀⠀⠀⠀⠐⠀⠁⠑⠁⠑⠕⢕⢱⣵⣕⣵⣕⢗⣿⢿⢿⢿⣿⣿⡿⢟⢕⢕⢕⢕⢄⠀⠀⢕⢕⠀⠀⠀⠄⠐⠀⠀⠀⠀⠀⠀⠁⠁⢕⢕⢇⠀⠀⢀⢕⢕⣕⢕⢔⠀⠀⠀⠀⠀⠀⠀⠀⢄⢔⢕⢕⢅⠔⠀⠀⠀⠀⠀⠀⢀⢀⢕⢕⢕⢕⢕⢱⢕⢕⢜⢝⢻⣿⣿⣿⡾⢟⢟⢝⢗⢳⢿⡿⢿⢿⣿⣿⣿⣿⣿⣿⣟⢿⢿⣿⣿⣿⣿⣿⣿⣿⣿⣿⢷⢕⢜⣿⢟⢕⢕⡕⢕⢝⢕⢕⢕⢕⢕⢕⢕⢕⢕⢕⢕⢕⢕⢕⢝⢕⢕⢕⡼⢇⢕⢕⢕⢕⢕⢕⢕⢕⢕⢜⢻⢿⢟⢟⢟⢿⣿⣿⣿⡿⣿⢿⢿⢻⣯⡕⢜⣻⣏⢕⢕⢕⢵⢵⢕⢕⢕⠀</a:t>
            </a:r>
            <a:br/>
            <a:r>
              <a:t>⢀⠀⠀⠀⠀⠈⢑⢕⢕⢕⢕⢅⢀⠀⠀⠀⠔⠕⢕⢕⢕⡕⢕⣔⢜⢜⢧⢕⠑⢁⢕⢕⢕⢔⢕⢕⢔⢕⢱⢿⣷⢕⢕⢕⢀⠀⠁⠀⠀⠀⠀⠀⠀⠀⠀⠀⠀⠀⠀⠀⠀⠑⠕⢞⠟⠕⢕⢕⢕⢕⢕⢕⢕⢕⢕⢕⢕⠕⢕⢕⡇⢇⢕⢕⢕⢔⠀⠀⠀⠀⠐⢄⢀⢀⠀⢀⠀⢀⢕⢕⢕⢔⢱⣵⢷⢾⢾⣷⣷⣵⣴⣔⣔⣱⣵⣷⢷⢧⢜⢕⢜⢕⢐⠀⢀⢀⠀⠀⠁⢁⠀⠁⢕⢕⢕⢕⢸⢗⢕⢕⢇⣾⣿⣿⣟⢗⣧⣕⢜⢕⡕⢕⢕⢕⢕⡿⣿⣿⢟⢏⢝⢟⣹⣧⣵⣵⢕⢽⢿⡿⣿⣿⡷⢳⢇⢞⢟⢇⢕⢕⢕⢕⢕⢕⢕⢕⢕⢕⢕⢕⢕⢕⢕⢕⣕⣕⢕⢕⣕⢷⢏⢕⢕⢕⢕⢕⢕⢕⢕⢕⢕⢕⢕⢕⣕⣼⣿⣿⣿⣿⣿⣷⣿⣧⣵⣵⣽⣿⣿⣷⢷⢝⢟⢷⢱⣕⢕⢕⢕⢕⠀</a:t>
            </a:r>
            <a:br/>
            <a:r>
              <a:t>⢁⠁⠑⠔⠀⠀⠀⠁⠁⠁⠁⠀⠀⠀⠀⠀⠀⢀⢕⢱⢜⢟⢟⢿⢟⢕⢜⢵⢕⣕⣱⢕⡗⢗⢕⢕⢕⢱⢷⢇⣱⡕⢕⢕⢱⠀⢀⠀⠀⠀⠀⠀⠀⠀⠀⢀⠀⠄⠄⠄⠀⠄⠐⠐⠀⠐⠁⠁⠁⠀⠀⠕⢕⠁⠁⠁⠁⠁⠀⠑⢕⢕⢕⢕⢕⢕⢕⢕⠕⠑⠁⢱⢇⢕⡄⢀⠀⢀⢕⢕⢕⠕⢝⢁⢕⢕⢱⡵⢕⢜⣺⡿⢿⢟⢏⢗⢕⡕⠵⠟⠇⠕⠗⢇⢱⠕⢔⢴⢴⢵⠕⠞⠏⢗⢞⢗⢷⢧⣕⢜⢝⢿⣏⢸⢿⢻⣟⢝⢝⢧⢵⣕⣕⢕⣱⣵⣏⣗⣮⣿⣿⣿⣿⢿⣿⡿⢕⡵⢵⢷⢕⢗⢕⢕⢕⢕⢕⢕⢕⢕⢕⢕⢕⢕⢕⢕⢕⢕⢕⢕⢕⢕⣕⣧⣾⣟⡣⢕⢕⢕⢕⢕⢕⢕⢕⢕⢕⢕⣕⣱⣵⣷⣷⣿⣷⣿⣿⣿⣿⣿⣿⣿⣿⣿⣿⣿⣿⣿⣿⣿⣻⣿⣷⣧⡕⢕⢜⢝⢕⣱⠀</a:t>
            </a:r>
            <a:br/>
            <a:r>
              <a:t>⢅⢕⢔⠀⠀⠀⠀⠀⠀⠀⠀⠀⠀⠀⠀⠀⠀⢱⢟⢱⢷⢕⠕⢕⢕⡕⢱⢿⢷⡧⢽⢵⢕⢕⢗⢷⢧⢷⢕⢗⣿⡗⢇⢜⢕⢔⢄⠕⠄⠀⠀⠀⠀⠀⠀⠀⠀⠀⠀⠀⠀⠀⠀⠀⠀⢀⢀⣄⢄⢄⢔⣱⢜⠀⠀⠀⠀⠀⢀⢄⢕⢕⢕⣷⣗⣱⢕⢕⢔⢄⢕⢕⣕⣷⣿⣾⡿⣷⣕⣕⡔⢕⣕⡍⢕⢕⣞⣗⣗⢕⢝⠕⠈⠁⠀⠀⠀⠀⠀⠀⢀⢀⢕⢱⠕⠐⠀⠀⠀⠀⠀⠀⠀⢕⢕⢕⢾⢏⢝⣱⣕⢺⡼⢧⢕⢏⢕⢕⢱⢕⢕⢕⢵⢕⢕⢝⢟⣹⣿⣝⡝⣯⣽⢕⢫⣳⢜⢕⢕⢕⢕⢕⢕⢕⢕⢕⢕⢕⢕⢕⢕⢕⢕⢕⢕⢕⢕⢕⢕⢕⢕⢜⢹⣟⢻⢟⢕⢕⢕⢕⢕⢕⢕⢕⢕⢟⢾⣟⢿⢿⢿⢻⢿⣿⣿⣿⣿⣿⣿⣿⣿⣿⣿⣿⣿⣿⣿⣿⣿⣿⣿⣿⣿⣿⣿⣿⣿⣿⣾⣿⠀</a:t>
            </a:r>
            <a:br/>
            <a:r>
              <a:t>⢕⢕⢕⢕⠐⠀⠀⠀⠀⠀⠀⠀⠀⠀⠀⠀⠔⠑⠁⠑⢕⢑⢑⢅⢕⢱⡇⠇⠑⠀⠀⠁⡕⢵⢵⢵⢷⣷⢟⢟⢝⠉⠑⠑⠑⠕⢕⠀⠀⠀⠀⠀⠀⠀⠀⠀⠀⠀⠀⠀⠀⢀⣀⣰⢗⢟⠝⠝⢕⢵⡵⢵⢕⢄⢀⢄⢄⢕⢕⢕⣕⣕⣷⡕⢕⢕⣕⣱⣵⢾⢿⣿⣧⣷⣷⣿⢝⢝⣻⡿⢿⢟⢜⢝⢝⣟⢿⣿⣿⣯⣵⢔⢔⢀⠀⠀⢀⢀⢄⢕⠁⠁⠁⠀⠀⠀⢀⠀⠀⢀⢀⢄⣄⡔⢕⢳⢷⣷⣿⣿⣷⢕⢇⢕⢕⢕⢕⢕⢕⢕⢕⢸⣿⣷⣷⣿⢷⣿⢟⢟⢟⢷⢯⢇⢕⢕⣱⢵⣵⢇⢱⡕⢧⣕⡕⢕⢕⢕⢕⢕⢕⢕⢕⢕⢱⢕⢕⢕⢕⣕⣵⡾⢟⢏⢝⢕⢕⢕⢕⢕⢕⢗⢕⡇⢷⢵⢞⢕⢕⢕⢕⢕⢕⢝⢝⢕⢕⢜⢝⣿⢿⣿⣿⣿⣿⣿⣿⣿⣿⣿⣿⣿⣿⣿⣿⣿⣿⣿⣿⣿⠀</a:t>
            </a:r>
            <a:br/>
            <a:r>
              <a:t>⢕⢕⠕⠁⠀⠀⠀⠀⠀⠀⠀⠀⠀⠀⠀⠀⢄⢔⣵⣵⢵⡕⢱⢵⢗⢟⢕⠀⠀⠀⠄⠑⠁⠑⢕⢕⢕⢕⢇⢕⢕⢌⢕⢴⢆⢀⠀⢔⢄⠀⠔⠔⠄⢄⢄⢄⠄⢄⢄⢤⡴⢾⢟⡗⢕⢧⢕⢄⢄⢕⢕⢕⢕⢕⢕⢕⢗⢕⢞⢫⡝⣝⣏⣝⣟⣿⣿⣿⣿⣧⣵⡷⢟⢻⣿⣿⣷⣾⣿⣷⣾⣟⣿⣷⣿⣿⡻⢿⣟⣿⢏⢕⢝⢕⣕⢕⢱⢕⢁⢀⢄⢄⢱⣵⡵⢗⢗⢇⢕⢜⠝⠝⢝⢕⣽⢵⣕⣕⣻⣿⣿⣕⢕⢕⢕⡵⢕⢕⢻⣷⣧⡷⢟⣟⢫⢗⢕⢱⢕⢕⢕⢕⢕⢕⢱⢷⢕⢕⢕⢕⢕⢕⢕⢕⢱⢵⣕⣝⡜⢕⢕⢕⢕⢕⢕⢕⢇⢕⢝⢕⢕⢕⢕⢕⢜⢕⢕⢕⢕⢕⢕⢕⢕⢕⢕⢕⢇⢜⢝⢕⢕⢕⢕⢕⢕⢝⢕⢕⢕⢜⢕⡎⡝⢻⣯⣽⢻⢿⣿⣿⣿⣿⣿⣿⣿⣿⣿⣿⣿⣿⠀</a:t>
            </a:r>
            <a:br/>
            <a:r>
              <a:t>⢁⢁⠑⠀⠀⠀⠀⠀⠀⠀⠀⠀⠀⠀⠀⠑⢱⢞⢟⠋⠁⠘⢱⢕⢕⢿⢝⠁⠀⠀⢄⢤⢄⢕⢕⠕⢱⢵⡷⢗⢇⢕⢕⢀⢀⠑⠀⠁⠁⠀⠀⠀⠀⠁⠀⠄⢄⢵⢕⢵⢿⢿⢷⣮⡕⢱⢝⡕⢟⢺⢿⢝⡟⢝⠉⠉⠘⠕⢕⢝⢟⢕⢳⣿⣿⣿⣿⣿⣿⣿⣿⣇⣕⢵⢾⣿⣿⡿⢟⢻⢟⢿⣿⣿⣿⣿⣷⣽⢏⢝⢽⢽⢿⡿⢿⢿⢟⢿⢇⢕⢇⢜⡵⢕⢱⢕⠀⠀⠀⠀⢀⢄⢕⢕⣇⣜⢕⢕⢕⢿⣿⣿⣷⣷⣵⣕⣜⣻⣿⣿⣿⣷⣿⣷⣳⣷⣾⢿⢷⢷⢷⣷⣾⣧⢕⢕⢕⢕⢕⢕⢕⢕⢕⢕⢕⢕⢕⢕⢕⢕⢕⢕⢕⢕⢕⢕⢕⢕⢕⢕⢕⢕⢕⢕⢕⢕⢕⢕⢕⢕⢕⢕⢕⢕⡕⢕⢕⢕⢕⢕⢕⣕⣕⣕⢕⢕⢕⢜⢟⣿⣿⣿⡷⣷⣽⢿⣿⣧⣜⡝⣿⣿⣿⣿⣿⣿⣿⣿⣿⣿⠀</a:t>
            </a:r>
            <a:br/>
            <a:r>
              <a:t>⢕⢇⢇⢔⢔⢔⢔⣔⣔⡄⣄⣄⣔⡰⢔⢕⢄⢄⢄⢀⢀⠀⢈⢍⢕⢕⢕⢄⢄⢔⢜⢕⢕⢕⢜⢕⢝⢕⢕⢕⢕⠕⠕⠑⠐⠀⠀⠀⠀⠀⠀⠀⠀⠀⠀⠀⠀⢕⣱⢵⢵⣕⣕⢝⢇⢜⢕⢻⠏⢕⢗⢇⢗⢕⢕⢔⡔⢔⡕⢱⢧⢕⢕⣸⣿⣿⣿⣿⣿⣷⣾⣵⢕⣕⣕⣵⢿⣿⣗⢕⢕⢝⡝⢝⢟⢿⣿⢧⢕⢕⢕⠕⢕⢕⣕⡑⢕⢵⢕⢕⣳⡾⢿⢻⢗⣳⢷⢦⢕⢕⣱⣕⣕⣹⢝⡝⢝⢝⣽⣷⣿⣿⣿⣿⣷⣽⣝⣿⣿⣿⣟⢻⢟⢻⢿⢿⢿⢕⢕⢝⢕⢱⣝⡏⢇⢕⢕⢕⢕⢕⢕⡕⢕⣱⣕⣕⢎⢕⢕⢕⢕⢕⢕⢕⣕⣵⢵⢕⢕⢕⢕⢕⢕⢕⢕⢱⣕⡕⢕⢕⢕⢕⢕⢕⢕⢕⢕⢕⢕⢕⢕⢕⢕⢜⢝⢟⡷⢵⡕⢜⣿⣿⣷⣿⣷⣧⡕⢕⢜⢝⢿⣿⣿⣿⣿⣿⣿⣿⣿⣿⠀</a:t>
            </a:r>
            <a:br/>
            <a:r>
              <a:t>⢕⢕⢕⢕⢁⢁⠁⠑⠑⠑⠑⠝⠝⢟⢟⢟⢿⢳⣞⣗⣗⣗⣷⡷⢵⡗⢕⢜⣸⡵⢕⢕⢕⠕⢁⢀⠁⠁⠀⠁⠀⠀⠀⠀⠀⠀⠀⢀⣠⣴⢴⢤⢤⢄⢔⢰⢵⡮⢽⢗⢜⢕⢕⡕⢕⢕⢣⢕⢔⢔⠕⢕⢕⢕⢇⢕⢕⢕⢕⢇⢕⡱⢧⢜⢇⢵⢵⢞⢺⢟⣿⣿⣿⣿⣿⣿⣿⣿⣷⣿⣿⣿⢇⢹⢕⣜⢏⢕⢕⣱⣵⣕⣸⡿⢟⢗⢕⢕⢕⢕⢜⢕⢕⢕⢕⢜⢝⢕⢁⠑⠕⢜⢕⢕⢕⢕⢗⣗⢻⣿⣿⣿⣿⣿⣿⣿⣯⣿⣿⡿⢏⢕⢕⢕⢕⢕⢕⢕⢕⢕⢕⢕⢜⢏⢱⣵⡧⢵⣕⢕⣕⣿⣿⢇⢜⢝⢝⢝⢝⢕⢕⢕⢟⢞⢝⢳⢧⢕⢕⢕⢕⢕⢕⢕⢕⢕⢕⢕⢕⢕⢕⢕⢱⢵⢕⢕⢕⢕⢕⢕⢕⢕⢕⢕⢕⢕⢕⢕⢜⢕⢝⢻⣿⣿⢿⢿⢿⢟⢇⢕⢕⢜⢝⢝⢝⢝⢟⢟⢿⣿⠀</a:t>
            </a:r>
            <a:br/>
            <a:r>
              <a:t>⢕⢕⢕⢕⢕⢕⢄⢄⢔⢔⢵⢔⢄⠀⠀⠀⠑⢕⢜⢹⢽⢟⢕⢸⣟⢟⣻⣿⣿⡗⢕⢕⠄⠀⠀⠀⠀⠀⠀⠀⠀⠀⢀⣄⣔⣶⡾⢟⢝⢱⢕⢕⢕⢕⢇⢵⢕⢕⢕⢜⢵⢣⣽⣇⣾⢷⢇⢱⢕⢕⢕⢕⡇⢕⢕⣕⢕⢕⢗⢕⡕⢕⢕⣕⣕⣕⡇⢕⢧⣵⣿⣿⣿⣿⣿⣿⣿⣿⣿⢿⢿⣿⣿⣝⣳⣷⣿⢟⢝⢽⢝⢸⢟⢝⢝⢕⠑⠁⠁⠀⢄⢔⢱⢕⢕⢵⡧⢵⣧⣕⣕⢕⢕⢕⢕⢕⢕⢝⣿⣾⣿⣿⣿⡝⢕⢕⢜⢕⢕⢜⢜⢕⢕⢕⢝⢕⢇⢕⣕⢕⢕⢕⢕⢕⢕⢸⡗⣧⣕⣜⢜⢻⢿⣷⡷⣧⢕⢕⢕⢕⢕⢕⢕⢕⢕⢕⢕⢕⢕⢕⢕⢕⢕⢕⢕⢕⢕⢕⢕⢕⢕⢕⢕⢕⢕⢕⢕⢕⢕⢕⢕⢕⢕⢕⢕⢕⢕⢕⢕⢕⢕⢕⢝⢏⢕⢕⢕⢕⢕⢕⢕⢝⢻⢇⡗⢵⢕⢕⣵⣿⠀</a:t>
            </a:r>
            <a:br/>
            <a:r>
              <a:t>⢕⢕⠁⠁⠁⠁⠁⠑⢕⢕⢕⢕⢑⣕⢂⣱⣵⣵⢵⢵⢗⢗⢺⢯⣿⣿⢟⢗⢺⢏⢕⢕⢔⢁⠀⠀⠀⠀⢀⢀⢄⣰⣵⣿⣿⣿⡧⢵⢕⢕⢵⢕⢕⢅⢔⢕⢇⢷⣿⢕⢕⢵⢕⣜⡽⣿⡿⣷⢷⢗⣗⢕⢳⢵⢼⣷⣵⣵⣽⣷⣷⣵⢕⣗⣻⣵⣵⣵⣿⣿⣿⣿⣿⣿⣿⣿⣿⣷⣿⣕⣿⣿⣇⣕⡿⢻⢏⢕⢕⡕⣕⡵⢧⣵⡵⢕⣔⣄⣔⣱⣵⣵⣵⣼⢟⢟⣝⡟⣿⣿⣿⣇⡕⢕⢕⣱⣵⣵⣼⣿⣿⣿⣿⢗⢵⢕⢕⢕⢕⢕⢕⢕⢕⢕⢕⢕⢕⢜⢗⢕⢕⢣⢕⢕⢕⢸⣕⢕⣿⣿⣷⣟⣿⢕⢕⢏⢕⢕⢕⢕⢕⢕⢕⢕⢕⢕⢕⢕⢕⢕⢕⢕⢕⢕⢕⢕⢕⢕⢕⢕⢕⢕⢕⢕⢕⢕⢕⢕⢕⢕⢕⢕⢕⢕⢕⢕⢕⢕⢕⢕⣾⣿⣧⢕⢕⢕⢕⢜⢳⢷⡵⢕⢇⢕⢕⢗⢕⢸⣿⣿⠀</a:t>
            </a:r>
            <a:br/>
            <a:r>
              <a:t>⠕⠑⠄⢔⢔⢄⢄⢀⢄⢱⢕⢵⢮⣞⣕⡕⢕⢜⢕⣼⣕⣕⣕⢵⢟⢟⢷⡕⢕⢕⢕⢕⢕⢕⢕⢔⣣⡷⢗⢻⢝⢻⣏⣽⡕⢕⢕⢱⢵⣵⣱⢕⢕⢕⢕⢕⣗⣜⣻⣷⡎⢝⢏⢗⢮⢵⢱⣵⣕⣝⣝⣽⣱⣵⣽⣯⣿⣿⣿⣿⣾⣧⣼⣿⣿⣿⣿⣿⣿⣿⣿⣿⣿⣿⣿⣿⣟⣝⣵⢽⡿⢕⢏⢝⢕⢕⢕⢕⢕⢕⢕⢕⢕⢕⣱⢕⢕⢗⢷⢞⣿⣇⣵⡧⢵⣯⡝⢱⣿⣿⣿⣿⣿⣿⣿⣿⡿⢿⢿⣿⣿⣟⣟⡕⢕⢕⢕⢕⢕⢕⢕⢕⢕⢕⢕⢕⢕⢕⢕⢕⢕⢕⢵⢳⣧⡾⢿⢟⢷⣧⡕⢕⢽⣇⢕⢕⢕⢕⢕⢕⢕⢕⢕⢕⢕⢕⢕⢕⢕⢕⢕⢕⢕⢕⢕⢕⢕⢕⢕⢕⢕⢕⢕⢕⢕⣕⡕⢕⢕⢕⢕⢕⢕⢕⢕⢕⢜⢕⢕⢸⡿⢿⣿⣷⣷⡾⢧⢵⣷⣇⣜⢕⢕⢕⢕⢕⢕⢝⡻⢿⠀</a:t>
            </a:r>
            <a:br/>
            <a:r>
              <a:t>⢔⢄⢄⢑⢞⢗⢟⠗⢗⢗⢇⢝⠟⠕⢜⢕⢕⢕⢿⢿⣿⣿⣿⣽⢿⢗⢎⢜⡷⢇⣸⡵⢗⣱⣕⢝⢕⢕⢕⢕⢕⢻⡎⢝⢝⢝⢕⣱⣵⣕⣼⡗⢕⢜⢝⣿⢿⢿⢿⡇⢕⢕⢕⢕⢕⢕⢕⢱⢏⢕⣵⣿⣯⣿⣿⣿⣿⣿⣿⣿⣿⣿⣇⣕⣵⣾⣿⣿⣿⣿⣿⣿⣿⣿⡿⣿⢿⢗⢏⢝⢕⢕⢕⢕⢕⢕⢕⢕⢕⣕⢕⢜⢕⢜⢕⢕⢕⢕⢕⢕⢕⢕⢕⢕⢱⢕⡕⢝⣗⣿⣿⣻⣿⣿⣿⣿⡧⢕⢕⢱⣿⣿⣿⣿⣷⣷⣕⣕⣕⡕⢕⢕⢕⢕⢕⢕⢜⢕⡕⢕⣵⣕⡕⣳⣿⡿⣵⣵⣕⢕⢷⣕⣼⢗⢕⢕⢕⢕⢕⢕⢕⢕⢕⢕⢕⢕⢕⢕⢕⢕⢕⢕⢕⢕⢕⢕⢕⢕⢕⢕⢱⢜⢗⢹⢿⢟⢗⢕⢕⢕⢕⢕⢕⢕⢕⢕⢕⢕⢕⢕⢕⢕⢕⢕⢕⢕⢕⢵⢕⢕⢕⢝⢕⢇⢵⢕⣕⢵⣕⣕⠀</a:t>
            </a:r>
            <a:br/>
            <a:r>
              <a:t>⣿⣟⡕⣵⢵⢕⣱⣵⣕⣕⣕⣔⣴⣔⣕⣱⣱⣵⣵⣞⢇⢕⢜⣏⣕⣵⡵⣞⣳⡿⣿⣧⣷⣿⢇⢕⢕⢕⢕⢕⢕⣾⣿⡧⣧⢕⢟⢏⢕⢻⢟⢇⢕⣱⢟⢕⢸⢇⣵⣵⣵⡕⢱⢕⢕⢕⢕⢕⢕⣼⢿⡿⢟⣿⣿⣿⣿⣷⣿⣿⣿⣿⣿⣿⣿⣿⣿⣿⣿⣿⡿⣿⣿⣿⢕⢕⢕⢕⢕⢕⢕⢕⢕⢕⢕⢕⢱⣕⣹⣿⣷⡼⢗⢗⢕⢕⢕⢕⢕⢕⢕⢕⢕⢕⢕⢕⢝⢇⢜⢝⢹⢻⢿⢿⡝⣹⡷⢕⢕⢜⣿⣿⣿⣿⣿⣿⣿⣿⣿⣿⣧⣕⣕⣕⣕⢵⣵⣗⣗⣧⢵⣼⣿⣷⣷⣷⣾⣿⢏⢕⢕⢟⣿⡷⡕⣕⢕⢕⢕⢕⢕⢕⢕⢕⢕⢕⢕⢕⢕⢕⢕⢕⢕⢕⢕⢕⢕⢕⢕⢕⢕⢕⣱⣕⢕⢕⢕⢕⢕⢕⢕⢕⢕⢕⢕⢕⢕⢕⢕⢕⢕⢕⢕⢕⢕⢕⢕⢕⢕⢕⢕⢕⢕⢕⣕⣵⣼⣿⣾⣿⠀</a:t>
            </a:r>
            <a:br/>
            <a:r>
              <a:t>⠘⠙⠝⠕⢗⢳⢿⣿⣿⣿⡿⣽⣞⣟⣟⣝⣝⣝⣽⣽⣷⣷⣿⣽⣯⣽⣿⣿⡿⢾⢞⢟⢝⢕⢕⢕⢕⢕⢕⢕⢜⣿⣧⣕⢏⢕⢕⢕⢕⡇⢕⢕⢕⣿⢕⢕⣵⣾⣿⣿⣿⣧⣼⣧⣕⢕⢕⢕⡕⢝⢻⣧⡜⢻⣟⣿⣿⢟⢿⣿⣿⣿⣿⣿⣿⣿⣿⣿⡟⢟⣿⣏⡹⢕⢕⢕⢕⡕⢕⣵⣷⣧⣕⣱⣾⢿⢟⢟⢏⢕⢕⢕⢕⢕⢕⢕⢕⢕⢕⢕⢕⢕⢕⢕⢕⢕⢕⢕⢕⢧⡕⢱⣿⣿⣿⣿⣷⣵⣵⣼⣿⣿⣿⣿⣿⣿⣿⣿⣿⣿⣿⣿⣿⢿⢿⢝⢏⢕⣱⣼⣿⣿⣿⣿⣟⡵⢝⢕⢕⢕⢗⢏⢱⢕⢕⢕⢕⢕⢕⢕⡕⢕⢕⢕⢕⢕⢕⢕⢕⢕⢕⢕⢕⢕⢕⢕⢕⢕⢕⢕⢕⢕⢿⢜⢕⢕⢕⢕⢕⢕⢕⢕⢕⢕⢕⢕⢕⢕⢕⢕⢕⢕⢕⢕⢕⢕⢕⢕⢕⢕⢕⢕⢕⢕⢜⣿⣿⣿⣿⣿⠀</a:t>
            </a:r>
            <a:br/>
            <a:r>
              <a:t>⢀⢄⢄⢄⢄⣀⡁⢁⢅⡕⣜⢝⢝⢝⢟⢟⢻⣿⣿⣿⣿⣿⣿⣿⣿⡿⢇⣕⢕⢕⢕⢕⢕⢕⢕⢕⢱⢗⢇⢕⢕⢹⣿⢟⢕⢕⢕⢣⢕⢕⣕⢕⣸⣿⣇⣵⣿⣿⢿⢿⣿⣷⡿⢿⢿⢕⢕⣕⣷⢜⢗⢟⢻⣿⣿⢜⢝⡧⡷⢾⣿⣿⣿⣿⣿⣿⣿⣿⣷⣞⡏⢜⣕⢇⢕⣕⣾⣿⢿⡿⢿⢿⢗⢝⢕⢕⢕⢕⢕⢕⢕⢕⢕⢕⢕⢕⢕⢕⢕⢕⢕⢕⢕⢕⢕⢕⢕⢕⢕⢕⢕⢿⣿⣿⣿⣿⣿⣿⣿⣿⣿⡿⣿⣿⣿⣿⣿⣿⣿⣿⣿⣿⣵⣵⣱⣵⣷⣾⣿⣿⣿⣿⡟⢝⡝⢕⢕⢕⢕⢕⢕⢕⢕⢕⢜⢽⢵⢗⢕⢕⣕⣎⣝⣵⣕⣕⢕⢵⢵⡿⣷⣵⡕⢕⢕⢕⢕⢕⢕⢕⢕⢕⢕⢕⢕⢕⢕⢕⢕⢕⢕⢕⢕⢕⢕⢕⢕⢕⢕⢕⢕⢕⢕⢕⢕⢕⢱⣾⣿⢕⢕⢕⢕⣱⣷⣿⣿⣿⣿⣿⠀</a:t>
            </a:r>
            <a:br/>
            <a:r>
              <a:t>⠓⠛⠛⠛⠛⠛⠓⠃⠓⠓⠓⠃⠑⠑⠑⠓⠓⠑⠑⠛⠛⠛⠛⠛⠛⠓⠑⠑⠘⠑⠑⠑⠓⠑⠑⠓⠓⠑⠑⠑⠑⠃⠛⠓⠑⠑⠓⠘⠃⠑⠘⠘⠛⠙⠛⠛⠛⠙⠑⠑⠃⠛⠛⠑⠑⠑⠚⠛⠑⠑⠑⠑⠛⠛⠛⠛⠛⠓⠓⠛⠛⠛⠛⠛⠛⠛⠑⠑⠓⠓⠓⠚⠛⠛⠛⠛⠋⠑⠑⠑⠑⠑⠑⠑⠑⠑⠑⠑⠑⠑⠑⠑⠑⠑⠑⠑⠑⠑⠑⠑⠑⠑⠑⠑⠑⠑⠑⠑⠑⠑⠑⠘⠛⠛⠛⠛⠛⠛⠛⠛⠛⠛⠛⠛⠛⠛⠛⠛⠛⠛⠛⠛⠛⠛⠛⠛⠛⠛⠛⠛⠛⠛⠓⠓⠓⠃⠑⠑⠑⠑⠑⠓⠓⠛⠃⠑⠑⠑⠙⠙⠑⠑⠑⠙⠙⠑⠑⠑⠑⠑⠙⠙⠛⠑⠑⠑⠑⠑⠑⠑⠑⠑⠑⠑⠃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⡿⢿⢿⢷⣧⡕⢕⢕⢕⢕⢕⢕⢕⢜⢕⢜⢝⡕⢕⢕⢕⢕⢕⢕⢕⢕⢞⣿⣿⣿⣿⣹⢟⢣⢕⡇⢕⢕⢕⢕⢕⢕⢕⢕⡝⢏⢝⢝⢝⢝⢟⢻⣿⣿⣿⢵⢯⢽⣟⣿⣷⣵⣕⣕⣕⣕⣕⣵⣕⣕⣕⣸⣷⣿⣟⣹⣝⣿⣽⣿⡿⢿⢿⢟⢏⢹⢕⡞⢝⡽⢿⢟⢻⣯⣿⡟⡟⢫⡽⢕⢕⢕⢜⢕⢕⢕⢕⢕⢜⢜⡕⢕⢜⢝⢟⢼⣿⣿⣿⣿⣏⣕⡱⢕⢕⢕⢵⢷⢧⢕⢕⢕⢜⢿⣷⣿⣝⢕⢕⣕⣕⣕⣼⡷⢷⡾⢟⣇⣕⡝⢟⡕⢕⢝⢕⢕⢕⢕⢕⢕⢕⢕⢕⢕⢕⢕⢝⢕⢕⢕⢕⢕⢕⢣⣕⢕⢕⢕⢕⢜⢟⢝⢻⢷⣷⣕⡕⢕⢕⢕⢕⢕⢕⢕⢕⢕⢕⢕⢕⢕⢕⢕⢕⢕⢕⢕⢕⢕⢕⢕⢕⢕⢕⢕⢕⢕⢕⢕⢕⢕⢕⢕⢕⢕⢕⢕⢕⠀</a:t>
            </a:r>
            <a:br/>
            <a:r>
              <a:t>⣿⣿⣿⣿⣿⣿⣿⡿⢟⢟⢏⢝⢕⢕⢕⢕⢕⢕⢜⢕⢕⢱⡇⢕⡇⢵⢕⢕⢜⡕⢜⢝⢗⢷⢇⢱⢱⢕⢕⢕⢕⢝⢕⢕⢕⢵⢵⢕⢝⢕⢗⢳⣷⣧⣷⢞⣟⣏⢝⢟⢗⢷⣷⢷⢷⢼⣵⣿⣧⣷⣵⣻⣿⣿⣿⣿⣿⣿⣿⣿⣽⣷⣯⡹⢹⣽⣿⣟⣿⣿⣿⣟⡹⣽⢧⢵⡵⢕⣕⣱⡕⣟⢇⣷⢗⢗⡕⢜⢿⢪⢽⣕⢕⢕⢕⢕⢕⢕⢕⢕⢝⢕⢕⢇⢕⣕⣵⣵⣟⢿⢷⢇⡕⢳⣽⡗⢕⢕⢕⣞⣱⣧⣽⣕⣱⣵⣷⢧⢜⢯⣜⢝⢗⢣⡕⢕⢕⢕⢕⢕⢕⢕⡕⢕⢕⡕⢕⣕⢱⢸⢵⢟⢕⢅⠁⠕⢕⠕⠕⢕⢕⢕⡕⢵⡵⢷⢗⢵⢕⢕⢕⢕⢕⢕⢕⢕⢺⣿⣿⣿⣾⣧⢕⣕⢱⢕⢗⢇⢳⣧⣵⡕⢕⢕⢕⢕⢕⢕⢕⢕⢕⢕⢕⢕⢕⢕⢕⢕⢕⢕⢕⢕⢕⢕⢕⢕⢕⢕⢕⢕⠀</a:t>
            </a:r>
            <a:br/>
            <a:r>
              <a:t>⣿⣿⣿⣿⣿⣿⡏⢕⢕⢕⢕⢕⢕⢕⢕⢕⢕⢕⢕⢕⢕⢕⢕⢝⢕⢕⢕⢕⢕⢕⢕⢕⢕⢕⢕⢱⢕⢕⢕⢕⢕⢱⢽⢝⢽⢳⢕⢕⢜⢕⢕⢕⢕⢞⣫⣿⣞⣗⣻⣗⣕⣱⡼⣿⣿⣿⣿⣿⣿⣿⣿⣿⣿⣿⡟⢿⣟⢿⢿⢿⢟⢏⢕⢜⢿⢿⡿⢼⣿⣿⡿⢿⢟⢇⢜⣕⣕⣿⣿⣿⣯⣿⣿⣸⡕⢧⢕⢕⢕⢕⢇⣝⢕⢕⢕⢕⢷⢕⢕⢕⢕⢕⢕⣹⣿⣾⣿⣿⣝⣕⢵⣧⣾⣷⣇⡕⢣⢵⢕⣕⣕⣕⡕⢕⢱⣿⣵⣷⡷⢼⣿⡿⣿⣿⣿⣿⣾⣧⣵⣕⡗⢝⢕⢕⢕⢕⡕⢕⢕⢵⢟⢕⠑⠀⠀⠀⢀⢄⢄⢕⣵⡾⢏⡵⢗⢟⢇⢇⢕⠕⢕⢕⢕⢵⢕⢕⢕⢕⣿⣜⣕⡕⢕⢕⡕⢕⢕⡕⢇⢕⢞⢳⢿⢷⢧⡵⢵⣵⣕⣕⣕⣕⢕⢕⣕⣵⣵⡵⣵⢵⢵⢵⢱⡕⣕⣕⣕⣕⣕⣕⠀</a:t>
            </a:r>
            <a:br/>
            <a:r>
              <a:t>⣿⣿⣿⣟⢝⢕⢕⢕⢕⢕⢕⢕⢕⢕⢕⢕⢕⢕⢕⢕⢕⢕⢕⢕⢕⢕⢕⢕⢕⢕⢕⢕⢕⢕⢕⢕⢱⢗⢇⢕⢕⢕⢕⢕⢕⢕⢕⢕⢕⠕⠕⢕⢕⢕⢕⢜⣝⣝⢕⢗⢟⢟⣿⣽⣽⣿⣿⢿⢿⣿⣽⣧⣵⣵⣕⣵⣗⣿⣏⢵⡕⢣⢕⢕⣱⣵⡜⢱⢱⣿⣿⣿⣿⣿⡿⢻⣿⣿⣿⢿⡿⢿⢟⢝⢕⢕⠕⠑⠕⢕⢏⢕⢹⡿⣿⣧⣕⢜⢝⣕⢕⣇⢜⢗⢕⢕⢜⢸⡵⢵⢕⢝⢗⢽⢟⢜⢷⢵⣝⣝⢝⢝⢝⢗⢕⢕⢞⢿⣕⣕⢝⢝⢿⢟⣿⣾⢝⣵⣵⣿⡇⢕⢕⢕⢗⢱⡱⢝⢕⢕⢕⢄⠔⠔⠔⠔⢕⢕⢕⢎⢟⢜⢝⢕⠕⢕⢕⢕⢕⢔⢔⢕⣼⡟⣕⡱⢵⢕⣵⢷⡟⢕⢎⣕⢕⢕⢕⢕⢕⢕⢕⢳⢷⣷⣕⣝⣕⢕⢕⢕⣕⣷⣇⢽⢽⢿⢟⢗⢕⢇⢕⢕⢕⢕⢕⢕⢕⢕⢕⢕⠀</a:t>
            </a:r>
            <a:br/>
            <a:r>
              <a:t>⣼⣿⣏⢕⢕⢕⢕⢕⢕⢕⢕⢕⢕⢕⢕⢕⢕⢕⢕⢕⢕⢕⢕⠕⢕⢕⢕⢕⢕⢕⢕⢕⢕⢕⢕⢕⢕⢕⢕⠑⠁⠁⠑⢁⢀⢀⢕⢕⠀⠀⢕⢔⢕⢕⢕⢕⢕⢕⢜⢕⢕⢕⢕⢕⢕⢕⢕⢕⢕⢜⢝⢝⢝⢝⢝⡝⢝⢝⢿⡿⢽⢿⣟⢏⢝⢝⢝⢕⢕⢕⢯⢞⢻⢧⢕⢕⣕⣹⡇⠑⠕⢕⠕⠑⠀⠀⠀⠀⠀⠜⠝⠝⠕⠝⢏⢝⢟⢻⣏⢕⢕⢝⣝⢝⢇⢕⢕⢕⢣⢵⣵⡕⢇⢕⢣⢵⢕⢕⢝⢕⢕⢕⢕⢕⢕⢕⢕⢕⢕⢕⢕⣕⣱⣵⣕⡟⢕⢜⢝⢏⢹⣵⢕⢕⢕⢜⢝⢕⢕⢑⠑⢕⢔⢄⢄⢔⢕⢕⢕⢕⢕⡕⢕⢵⢕⢕⢕⣕⣵⣱⢵⢕⢕⡕⢕⢕⢕⢕⢕⢕⢕⢣⢕⢕⢕⢕⢕⢕⢕⢕⢕⢕⢟⢟⢝⢝⢕⢕⢕⢝⣻⢿⣿⣿⣝⣵⢵⢺⢿⢿⢿⢝⢕⢕⢕⢕⢕⢕⢵⢕⠀</a:t>
            </a:r>
            <a:br/>
            <a:r>
              <a:t>⣿⢿⡯⢕⢜⢕⢕⢕⢕⢕⢕⢕⢕⢕⠑⢕⢕⠜⠑⢑⢕⢕⠕⠀⠁⢕⢕⢕⠀⢔⢕⢕⢑⠑⠁⠁⠁⢀⢀⢄⠄⠀⠀⠁⠁⠀⠀⠀⠀⠀⠀⠁⠁⠑⠁⠑⠑⠑⠕⠕⠕⢕⢕⢕⢕⢕⢕⢕⢕⢕⢕⢕⢕⢕⢜⢱⢕⢱⢗⢗⢗⢗⢕⢕⢕⢕⢕⢕⢕⢕⢕⢕⢕⢗⢇⢕⢕⠕⠁⠀⠁⠑⠀⠀⠀⠀⠀⠀⠀⠀⠀⠀⠀⠀⠀⠁⠜⢕⢞⢕⢕⢕⢜⢇⢕⢕⢕⢕⢧⡕⢜⢏⢕⢜⢝⢕⢕⢕⢕⢕⢕⢕⢕⢕⢕⢕⢕⢕⢕⢕⢕⢕⢕⢕⢕⢕⢕⢕⢕⢕⢜⢕⢕⢕⣹⡿⢏⢝⢕⢕⢄⢑⠑⢑⢕⢕⡕⢕⢜⢵⢕⢕⢕⢕⢕⢕⢱⢱⢕⢕⢜⢜⢟⢱⢵⢵⢧⡕⢕⢄⢀⠕⢄⢀⠁⢕⢕⢕⢇⢕⣕⡕⢕⢕⢕⢕⢕⢕⢕⢕⢕⢕⢕⢕⢻⢇⢕⢕⣕⢕⢕⢕⡕⢕⢕⣸⢕⢕⢕⢗⠀</a:t>
            </a:r>
            <a:br/>
            <a:r>
              <a:t>⢫⢿⢿⣷⣧⢵⢝⢕⢕⢕⢕⢁⢕⢑⠄⠔⠕⢐⢄⢔⢕⢕⢔⢔⢔⢕⢀⢕⠄⠑⠑⠁⢀⢔⢔⢔⢕⠅⠑⠀⠁⠀⠀⠀⠀⠀⠀⠀⠀⠀⠀⠀⠀⠀⠀⠀⠀⠀⠀⠀⠀⠀⠀⠁⠁⠁⠁⠁⠑⠑⠑⠕⠕⠕⠕⠕⠕⠕⢕⢕⢕⢞⣷⣇⣱⣕⣵⣵⣕⣵⢇⢕⢕⢕⢕⢕⢕⢕⢀⠀⠀⠀⠀⠀⠐⠀⠀⠀⠀⠀⠀⠀⠀⠀⠀⠀⠀⠀⠁⠁⠀⠁⠑⠑⢑⢔⢕⠕⠑⠑⠑⠕⠑⠑⠁⠀⠀⠀⠀⠑⠑⠑⠑⠑⠑⠕⢕⢕⢕⢕⢕⢕⢕⢕⢕⢕⢕⢕⢕⢕⢕⢕⢕⢜⢟⢕⢕⢕⢕⢕⢕⠕⠕⢅⢕⢕⠟⠏⢜⠕⠑⠑⠕⠁⠕⢕⠑⠑⢕⢕⠑⠕⠕⢕⢕⢕⢕⢕⢕⢕⢕⢕⢄⠀⠀⠀⠑⢕⢕⢜⢝⢕⢕⢕⢕⢧⣵⢇⢕⢱⢕⣕⣕⣕⢕⢕⢕⢕⢜⢏⢕⢕⢕⢕⢜⢕⢕⢕⢕⣕⠀</a:t>
            </a:r>
            <a:br/>
            <a:r>
              <a:t>⢕⢕⢕⢕⢕⢵⢕⢕⢕⢕⢕⢕⢑⠀⠀⠕⠕⠑⠑⢕⢕⢕⢕⢕⠑⠑⠑⠀⠀⢀⢄⢔⢔⠑⠑⠑⠀⠀⠀⠀⠀⠀⠀⠀⠀⠀⠀⠀⠀⠀⠀⠀⠀⠀⠀⢀⢀⢀⢀⢀⢀⢀⢀⢀⠀⠀⠀⠀⠀⠀⠀⠀⠀⠀⠀⠀⠀⠀⠁⠑⠙⢝⢝⢻⢿⣿⣿⢝⢏⢇⢕⠑⠑⠕⢕⢕⢕⢕⢕⢕⢔⢔⢕⢕⢁⠀⠀⠀⢀⠀⢔⠀⢄⠀⢀⢀⠀⠀⠀⠀⠀⠀⠀⠀⠁⠑⠁⠀⠀⠀⠄⠀⠀⠀⠀⠀⠀⠀⠀⠀⠀⠀⠀⠀⠀⢔⢕⢕⢕⢕⢕⢕⢕⢕⢕⢕⢕⢕⢕⢕⠕⢕⢕⢕⢕⢕⢕⢕⢕⢕⢕⢕⢕⢕⢅⢄⢄⢄⢄⢄⢄⢀⢀⢄⢕⢔⢄⢔⠕⠁⠀⠀⢔⢕⠑⠑⠕⢕⢕⢕⢕⢕⢕⢕⠔⠀⠀⠀⢕⢕⢇⢕⢕⢵⣕⢕⣕⡕⢕⢕⢜⣹⣽⡕⣕⣕⣕⢕⢕⢕⢕⢕⢕⢕⢕⢕⢕⢕⢕⢜⠀</a:t>
            </a:r>
            <a:br/>
            <a:r>
              <a:t>⢜⢧⡕⢕⠑⠁⢅⠅⢅⢕⢕⢅⢕⠀⠀⠀⢔⠕⠑⠑⠕⢄⢄⢄⢕⢄⠀⠀⠀⠁⠁⠁⠀⠀⠀⠀⠀⠀⠀⠀⠀⠀⠀⠀⠀⠀⠀⠀⠀⠀⠀⢄⢄⢄⢄⢄⠅⠅⠅⠑⠑⠕⠕⠕⠄⠄⠀⠀⠀⠀⠀⠀⠀⠀⠀⠀⠀⠀⠀⠀⠀⠀⠀⢁⢕⢕⢕⢕⢑⠁⠁⠀⠀⠀⠁⠑⠑⠑⠑⠑⠕⢕⠕⢕⢕⢕⢔⢔⢕⢕⢕⢔⠀⠕⢕⢕⢄⠀⠀⠀⠀⠀⠀⠀⠀⠀⠀⠀⠀⠀⠀⠀⠀⠀⠀⠀⠀⠀⠀⠀⠀⠀⠀⠀⢅⢑⢁⠑⢕⢕⠑⠑⠑⠑⠑⠑⠁⠁⠁⠁⠁⠑⠕⢕⢕⢕⢕⢕⢕⢕⢕⢗⢇⢕⢕⢕⢕⢕⢕⢕⢕⢕⠕⠕⠕⠕⠕⠕⠀⠀⠀⠀⠀⠁⠀⠀⠀⠀⠁⠁⠁⠀⢀⠀⠀⢀⢀⢄⢕⢕⢕⢜⢕⢕⢜⢻⢻⣿⣷⣿⢿⣿⣿⣿⣿⡿⢇⢕⢕⠕⠕⢕⢕⢕⢕⢕⢕⢕⢕⢕⠀</a:t>
            </a:r>
            <a:br/>
            <a:r>
              <a:t>⠕⢕⢕⢕⢄⢕⠕⠕⠁⠁⠀⠑⠑⠀⠐⠕⢁⠀⠀⠀⢄⢕⢅⠑⢕⢕⢀⠀⠀⠀⠀⠀⠀⠀⠀⠀⠀⢀⢀⢄⠄⠐⠐⠀⠀⠀⠀⠀⠀⠀⠀⠀⠀⠁⢕⠑⠑⠀⠀⠀⠀⠀⠀⠀⠀⠀⠀⠀⠀⠀⠀⠀⠀⠀⠀⠀⠀⠀⠀⠀⠀⠀⠀⠀⠀⠀⠀⠁⠁⠁⠁⠀⠀⠀⠀⠀⠀⠀⠀⠀⠀⠀⠀⠁⠁⠑⠕⢕⢕⢕⢕⢕⢕⢕⢕⢕⢕⢔⢔⢄⠀⠀⠀⠀⠀⠀⠀⠀⢀⢀⠀⠀⠀⠀⠀⠀⠀⠀⠀⠀⠀⠀⠀⠀⠀⠑⢅⠐⠑⠑⢀⢀⠀⠀⠀⠀⠀⠀⠀⠀⠀⠀⠀⠀⠀⠁⢕⢕⠐⠅⠀⢀⠀⠁⠁⠁⠕⠕⠑⠔⢕⢄⢄⠄⠀⠀⢅⢅⠀⠀⠀⠀⠀⠀⠀⠀⠀⠀⠀⠀⠀⠑⢕⢕⢕⢕⢕⢕⢕⢕⢅⢔⢕⢕⢕⢕⢕⢟⢸⢿⢾⡿⢿⣿⣿⡕⢕⠑⠀⠀⠀⠀⠑⠑⢕⢕⢕⢕⢕⢕⠀</a:t>
            </a:r>
            <a:br/>
            <a:r>
              <a:t>⠀⠀⠁⠀⠀⠀⠀⠀⠀⠀⠀⠀⠀⠀⠀⠀⠀⠀⢀⢀⢑⢕⢔⠀⠀⠁⢕⠀⠀⠀⠀⠀⠀⠀⠀⠀⢔⠕⠁⠀⠀⠀⠀⠀⠀⠀⢄⠄⢔⢔⢄⢔⢔⢔⢕⢕⢔⠀⢀⠀⠀⠀⠀⠀⠀⠀⠀⠀⠀⠀⠀⠀⠀⠀⠀⠀⠀⠀⠀⠀⠀⠀⠀⠀⠀⠀⠀⠀⠀⠀⠀⠀⠀⠀⠀⠀⠀⠀⠀⠀⠀⠀⠀⠀⠀⠀⠀⠀⠑⠑⠑⠑⠐⠐⠁⢑⠑⠕⢕⢕⢕⠔⠔⠄⢄⢄⠀⠀⠀⠁⠑⢄⢀⠀⠀⠀⠄⢀⠀⠀⠀⠀⠀⠀⠀⠀⠁⠀⠁⠀⠀⠀⠀⠀⠀⠄⠀⠀⠀⠀⠀⠀⠀⠀⠀⠀⠁⠑⠀⠀⠀⠁⠁⠀⠀⠀⠀⠀⠀⠀⠑⢅⢀⠁⢀⢔⢔⢁⢔⢄⢔⢕⢀⢁⠀⠀⠀⠀⠀⠀⠀⢀⢕⢕⢕⢕⠕⢕⢕⢕⢕⢕⠕⠕⢀⠁⢕⢕⢕⢇⢕⢕⢕⢕⢝⠕⢕⠄⠀⠔⢕⢕⢔⢔⢅⢕⢕⢕⢕⢕⠀</a:t>
            </a:r>
            <a:br/>
            <a:r>
              <a:t>⢕⠀⠁⠁⠀⢀⠀⠀⠀⠀⠀⠀⠀⠁⠀⠀⠀⠀⠑⠔⠁⠁⠑⠀⢀⢄⢕⠀⠀⠀⠀⠀⠀⠀⠀⢀⠑⠀⠀⠀⠀⠀⠀⠀⠀⢀⢕⢑⢕⢕⢕⢕⠑⠑⠑⠁⠀⠀⠀⠀⠀⠀⠐⠄⢄⢀⠀⠀⠀⠀⠀⠀⠀⠀⠀⠀⠀⠀⠀⠀⠀⠀⠀⠀⠀⠀⠀⠀⠀⠀⠀⠀⠀⠀⠀⠀⠀⠀⠀⠀⠀⠀⠀⠀⢀⢀⢄⢀⢀⠀⠀⠀⠀⠀⠀⠀⠁⠁⠑⠕⠕⠕⢕⢕⢕⢕⢀⢀⢕⢕⢕⢕⢑⢀⢀⢀⢔⢔⠔⠀⠀⠀⠀⠀⠀⠀⠀⠀⠀⠀⢄⢔⢐⢀⢄⢄⢄⠀⠀⢀⠀⠀⠀⠁⠑⠑⠔⢕⢔⢀⢀⢀⢀⠐⠀⠀⠀⠀⠀⢔⢔⢕⢕⢕⢕⢕⢕⢕⢕⢕⢕⢕⢕⢕⠕⢄⢔⢔⢔⢄⢔⢕⢕⢕⡕⢕⢅⢕⢕⢕⢕⢕⢔⢕⢔⢔⢔⢕⢕⢕⢕⢕⢕⢕⢕⢔⢕⢕⢕⢕⢕⢕⢕⢕⢕⢕⢕⢕⢕⢕⠀</a:t>
            </a:r>
            <a:br/>
            <a:r>
              <a:t>⢕⢕⢕⢕⠕⠑⠀⠀⠀⠀⠀⠀⠀⠀⠀⠀⠀⠀⠀⠀⢀⢀⠀⠕⠑⠁⠀⠀⠀⠀⠀⠀⠀⠀⠀⠁⠀⠀⠀⠀⠀⠀⠀⠀⠐⢕⢕⢕⢕⠐⠀⠀⠀⠀⠀⠀⠀⠀⠀⠀⠀⠀⠀⠀⠀⠁⠑⠄⢀⠀⠀⠀⠀⠀⠀⠀⠀⠀⠀⠀⠀⠀⠀⠀⠀⠀⠀⠀⠀⠀⠀⠀⠀⠀⠀⠀⠀⠀⠀⠀⠀⠀⠀⠀⠔⠁⢄⢕⢑⢔⢄⢄⢄⢔⢄⢄⠀⠁⠕⠔⠀⠀⠀⠀⠀⠀⠀⠀⠑⠑⠕⢕⢕⠕⢕⢕⢕⢅⢄⢔⢔⢔⢔⢔⢔⢔⢕⢔⢔⢔⢑⠑⠅⠅⠕⢕⢕⢕⢕⢕⢕⢕⢕⢕⢔⢔⢔⢄⢔⢔⢔⢔⢕⢕⢕⢕⢕⢕⢕⢕⢅⢕⢕⢕⢕⢕⢕⢕⢕⢕⢕⢕⢕⢕⢕⢑⠑⠑⠕⢕⢕⢕⢕⢕⢕⢕⢕⢕⢕⢕⢕⢕⢕⢕⢕⢕⢕⢕⢕⢕⢕⢕⢕⢕⢕⢕⢕⢕⢕⢕⢕⢕⢕⢕⢕⢕⢕⢕⠑⠁⠀</a:t>
            </a:r>
            <a:br/>
            <a:r>
              <a:t>⢄⠁⢀⠁⠀⠀⠀⠀⠀⠀⠀⠀⠀⠀⠀⠀⠀⠀⠀⠀⠕⠕⠔⠀⠀⠀⠀⠀⠀⠀⠀⠀⠀⠀⠀⠀⠀⠀⠀⠀⠀⠀⠀⠀⠀⠁⠁⠁⠑⠀⠀⠀⠁⠀⠀⠀⠀⠀⠀⠀⠄⠀⠀⠀⠀⠀⠀⠀⠁⠀⠀⠀⠀⠀⠀⠀⠀⠀⠀⠀⠀⠀⠀⠀⠀⠀⠀⠀⠀⠀⠀⠀⠀⠀⠀⠀⠀⠀⠀⠐⠐⠔⠐⠀⠁⠀⠀⠁⠀⠔⠕⢕⢕⢑⢁⠁⠁⠀⠀⠀⠀⠀⠀⠀⠀⠀⠀⠀⠀⠀⠀⠑⢕⠀⢕⢕⢕⢕⢕⢕⢕⢕⢕⢕⢔⢕⢕⢕⢕⢕⢕⢕⢅⢕⢕⢕⢕⢕⢕⢕⢕⢕⢕⢕⢕⢕⢕⢕⢕⢕⢕⢕⠕⢕⢕⢕⢕⢕⢕⢕⢕⢕⢕⢕⢕⢕⢕⢕⢕⢅⢕⢕⢕⢕⢕⢕⠑⠀⠁⢁⢑⢕⢕⢕⢕⢕⢕⠕⠄⢕⢕⢕⢕⢕⢕⢕⢕⢕⢕⠕⠑⠑⠑⢑⠕⠕⠕⢑⠑⢕⠑⠑⠕⢕⠕⠕⠕⠕⠑⠑⠀</a:t>
            </a:r>
            <a:br/>
            <a:r>
              <a:t>⠑⠑⠀⠁⢀⢀⢀⠀⠀⠀⠀⠀⠀⠀⠀⠀⠀⠀⠀⠀⠀⠀⠀⠀⠀⠀⠀⠀⠀⠀⠀⠀⠀⠀⠀⠀⠀⠀⠀⠀⠀⠀⠀⠀⠀⠀⠀⠀⠀⠀⠀⠀⠀⠀⠀⠀⠀⠀⠀⠀⠀⠀⠀⠀⠀⠀⠀⠀⠀⠔⢀⠀⠀⠀⠀⠀⠀⠀⠀⠀⠀⠀⠀⠀⠀⠀⠀⠀⠀⠀⠀⠀⠀⠀⠀⠀⠀⠀⠀⠀⠄⢀⠀⠁⠐⠀⠀⠀⠀⠀⠀⢕⢁⢕⢕⢔⢔⢕⠀⠀⠀⠀⠀⠀⠀⠀⠀⠀⠀⠀⠀⠀⠑⠀⢀⠑⢕⢕⢕⢕⢕⢕⢕⢕⢕⢕⢕⢕⢕⢕⢕⢕⢕⢕⢕⢕⢕⢕⢕⢕⢕⢕⢕⢕⢕⢕⢕⢕⢕⢕⢇⢔⢔⢕⢕⢑⢕⢕⢕⢕⢕⢕⢕⢕⢕⢕⢑⢑⢑⢕⢕⢕⢕⢕⢕⢕⢕⢄⢄⢅⢅⠁⠀⠁⢕⢕⢕⢕⠀⢄⢕⢕⢕⢕⢕⢕⢕⢕⢔⠀⠀⠀⠐⢕⢔⢀⢀⠀⠀⠑⢔⢄⢄⢀⢄⢄⢔⠔⠐⠕⠀</a:t>
            </a:r>
            <a:br/>
            <a:r>
              <a:t>⠀⠀⠀⠀⢕⢕⢕⢄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⠀⠄⢀⠀⢀⢁⢕⠕⢄⢕⢑⢑⢕⢐⢐⠀⠀⠀⠀⠀⠀⠀⠀⠀⠀⠄⢕⢄⢀⢑⢕⢕⢕⢕⢕⢕⢕⢕⢕⢕⢕⢕⢅⠁⠕⠕⠕⠕⠕⠕⢕⠕⠕⠕⠕⠕⢕⠅⢕⢕⢕⢱⢵⢵⢕⢕⢕⢕⢕⣕⣕⢕⢕⢕⢕⢕⢕⢕⢕⢕⢕⢕⢕⠕⠕⠕⠕⠕⠑⠑⠑⠑⠁⠁⠅⠁⠁⠀⠄⠄⠑⠑⠑⠁⠀⠁⠑⠕⠕⢕⠕⢕⢕⠕⠑⠀⠑⢕⢕⢕⢕⢕⢔⢔⢔⢕⢕⢕⢕⢕⠕⠕⢕⠑⠐⠀</a:t>
            </a:r>
            <a:br/>
            <a:r>
              <a:t>⢀⢀⢀⠀⠀⢕⢕⢕⢕⢄⠀⠀⠀⠀⠀⠀⠀⠀⠀⠀⠀⠀⠀⠀⠀⠀⠀⠀⠀⠀⠀⠀⠀⠀⠀⠀⠀⠀⠀⠀⠀⠀⠀⠀⠀⠀⠀⠀⠀⠀⠀⠀⠀⠀⠀⠀⠀⠀⠀⠀⠀⠀⠀⠀⠀⠀⠀⠀⠀⠀⠀⠀⠀⠑⢕⢄⠀⠀⠀⠀⠀⠀⠀⠀⠀⠀⠀⠀⠀⠀⠀⠀⠀⠀⠀⠀⠀⠀⠀⠀⠀⠀⠀⠀⠀⠀⠑⠕⢔⢄⢄⢄⢕⢕⠀⠑⠔⢅⢕⢕⢐⢄⢀⠀⠀⠀⠀⠀⠀⠀⢔⢕⢁⠁⠁⠑⢕⢕⢕⢕⢕⢕⢕⢕⢕⢕⢕⢕⢕⢕⢔⢔⢄⠄⠀⠀⠀⠀⠀⠀⠀⠀⠀⠑⠕⢕⢕⢕⢕⢕⢕⢝⢝⣕⣕⣵⣕⢕⢕⢕⢕⢕⢕⢝⢕⢕⢕⢕⢔⢄⢄⢀⢀⢀⢀⢔⢀⢀⢔⢄⢐⢄⢀⢀⢀⠑⠁⢁⢄⢄⢄⢄⢄⢄⢔⢔⢄⢀⠀⢀⢔⢕⢕⢕⢕⢕⢕⠑⠁⠁⠁⠑⠑⠕⠅⠁⠀⠀⢔⢕⠀</a:t>
            </a:r>
            <a:br/>
            <a:r>
              <a:t>⠀⠀⠀⠀⠀⠀⠁⠕⢕⢕⢄⠀⠀⠀⠀⠀⠀⠀⠀⠀⠀⠀⠀⠀⠀⠀⠀⠀⠀⠀⠀⠀⠀⠀⠀⠀⠀⠀⠀⠀⠀⠀⠀⠀⠀⠀⠀⠀⠀⠀⠀⠀⠄⠀⠀⠀⠀⠀⠀⠀⠀⠀⠀⠀⠀⠀⠀⢄⠀⠀⠀⠀⠀⠁⠑⠀⠕⠀⠀⢔⢄⢄⢀⢀⠀⠀⠀⠀⠀⠀⠀⠀⠀⠀⠀⠀⠀⠀⠀⠀⠀⢀⠀⠀⠀⠀⠀⠀⠑⠕⢕⢕⢕⢕⢕⢄⢀⢁⢑⠑⠔⠀⠁⠐⠀⠀⠀⠀⠀⠀⠑⠁⠀⠀⠀⠀⠀⠁⠕⢕⢕⢕⢕⢕⠕⠕⠕⢕⢕⢕⢕⢕⢕⢔⢔⢔⢀⢀⢄⢄⠀⠀⠀⠀⠄⠄⠕⠅⠕⢕⢕⢕⢕⢝⢻⢿⢿⢿⣿⣗⣇⢺⢟⢗⢽⢿⢟⣗⢇⢕⢕⢕⢕⢕⢕⢕⢵⣕⣕⡕⡕⢕⢕⢕⢕⢕⢕⢕⢕⢑⠑⠑⠑⢕⢕⢅⢕⢕⢕⢕⢕⢕⢕⢕⢕⢔⢕⢀⠐⢀⢔⢀⠀⠁⠁⠀⠀⠀⠐⠁⠀</a:t>
            </a:r>
            <a:br/>
            <a:r>
              <a:t>⠀⠀⠀⠀⠀⠀⠀⠀⠁⠑⠕⠀⠀⠀⠀⠀⠔⢕⠁⠀⠀⠀⠀⠀⠀⠀⠀⠀⠀⠀⠀⠀⠀⢀⠀⠀⠀⠀⠀⠀⠀⠀⠀⠀⠀⠀⠀⠀⠀⠀⠀⠀⠀⠀⠀⠀⠀⠀⠀⠀⠀⠀⠀⠀⠀⠀⠀⠀⠀⠀⠀⠀⠀⠀⠀⠀⠀⠀⠀⠀⠀⠀⠁⠑⠁⠐⠁⠐⠀⠀⠀⠀⠀⠁⠑⠐⠀⠀⠀⠀⠑⠕⠑⠕⠔⢄⠀⠐⠀⠐⠔⠅⢕⢕⢕⢅⢑⠑⠔⠀⠀⠀⠀⠀⠀⠀⠀⠀⠀⠀⠀⠀⠀⠀⠀⠀⠀⠀⠀⢀⢕⢕⢕⢕⢔⢔⢔⢄⢄⠄⠀⠀⠄⠄⠄⠄⠕⠕⠕⠑⠐⠐⠀⠀⠀⠀⠀⠀⠀⠀⠀⠀⠁⠑⠑⠑⠑⠑⠘⢜⢕⢕⢕⢕⢕⢕⢕⢕⢝⢜⢕⢞⢏⢝⢝⢇⢝⢕⠝⠑⠁⠁⠕⢕⢕⢕⢕⢕⢕⢕⢕⢕⢕⢑⢕⢕⢅⢅⢅⢅⢕⢕⢕⢕⢕⢕⢕⢕⢕⢕⢕⢑⠕⠄⠔⢐⠀⠀⠀⠀⠀</a:t>
            </a:r>
            <a:br/>
            <a:r>
              <a:t>⠀⠀⠀⠀⠀⠀⠀⠀⠀⠀⠀⠀⠀⠀⠀⠀⠀⠁⠀⠀⠀⠀⠀⠀⠀⠄⠄⠄⠀⠀⠀⠀⠁⠁⠀⠀⠀⠀⠀⠀⠀⠀⢀⠀⠀⠀⠀⠀⠀⠀⠀⠀⠀⠀⠀⠀⠀⠀⠀⠀⠀⠀⠀⠀⠀⠀⠀⠀⠀⠀⠀⠀⠀⢀⠀⠀⠀⠀⠀⠀⠀⠀⠀⠀⠀⠀⠀⠀⠀⠀⠀⠀⠀⠀⠀⠀⠀⠀⠀⠀⠀⠀⠀⠀⠀⠀⠀⠀⠐⠐⢀⠀⠀⠀⠀⠁⠁⠑⠑⠐⠀⠀⠀⠀⠀⠀⠀⠀⠄⠀⠀⠀⠀⠀⠀⠀⠀⠀⢀⠐⢔⢕⢕⢕⢅⢕⢕⢕⢔⢀⠀⠀⠀⠀⠀⠀⠀⠀⠀⠀⠀⠀⠀⠀⠀⠀⠀⠀⠀⠀⠀⠀⠀⠀⠀⠀⠀⠀⢄⢕⢕⢕⢁⢕⡕⢕⡕⢕⢕⢕⢕⢕⠕⠕⠕⢅⢄⠁⠀⠀⠀⠀⠀⠑⠑⠑⠑⠑⠑⠕⠕⢕⢕⢕⠕⠕⢑⢑⢕⢕⢕⠁⠕⢕⢕⢕⢔⢔⢅⠕⠔⠁⠁⠐⠀⠐⢀⢀⢀⢔⠀</a:t>
            </a:r>
            <a:br/>
            <a:r>
              <a:t>⠀⠀⠀⠀⠀⠀⠀⠀⠀⠀⠀⠀⠀⠀⠀⠀⠀⠀⠀⠀⠁⠑⠁⠀⠀⠀⠀⠀⠀⠀⠀⠀⠀⠀⠀⠀⠀⠀⠀⠀⠀⠀⠐⠀⠀⠀⠀⠀⠀⠁⠁⠀⠀⠀⠀⠀⠀⠀⠀⠀⠀⠀⠀⠀⠀⠄⠀⠀⠀⠀⠀⠀⠀⠀⠀⠀⠀⠀⢀⠀⠀⠀⠀⠀⠀⠀⠀⠀⠀⠀⠀⠀⠀⠀⠀⠀⠀⠀⠀⢀⠀⠀⠀⠀⠀⠀⠀⠀⠀⠀⠀⠁⠀⠐⠀⠄⠀⢀⠀⠀⠀⠀⠀⠀⠀⠀⠀⠀⠀⠀⠀⠀⠀⠀⠀⠀⠀⠁⠁⠑⠕⢔⢕⢕⢕⢑⠑⠕⠕⠑⠀⠀⠀⠀⠀⠀⠀⠀⠀⠀⠀⢀⢀⢐⢀⢄⢀⢀⢄⢄⢄⠔⢄⢄⢄⢔⢔⣕⣕⢕⢱⢵⢕⢕⢕⢕⢕⢕⢅⢕⢐⠕⢔⢔⠄⠐⠀⠐⠀⠀⠀⠀⠀⠀⠀⠀⠀⠀⠀⠀⠀⠁⠑⢕⢕⢕⢔⢕⢕⢕⢕⢔⢕⢕⠅⠑⠑⠅⠀⠄⠑⠐⠀⠄⢕⢕⢕⢕⢕⢕⠀</a:t>
            </a:r>
            <a:br/>
            <a:r>
              <a:t>⠀⠀⠀⠀⠀⠀⠀⠀⠀⠀⠀⠀⠀⠀⠀⠀⠀⠔⠐⠀⠀⠀⠀⠀⠀⠀⠀⠀⠀⠀⠀⠀⠀⠀⠀⠀⠀⠀⠀⢀⢄⣔⢔⠀⢀⠀⢀⢄⢰⠔⠀⠀⠀⠀⠀⠀⠀⠀⠀⠀⠀⠀⠀⠀⠀⠀⠀⠀⠀⠀⠀⠀⠀⠀⠀⠀⠀⠀⠀⠀⠀⠀⠁⠁⠀⠀⠀⠀⠀⠀⠀⠀⠀⠀⠀⠀⠀⠀⠀⠀⢕⠄⠄⢀⠀⠀⠀⠀⠀⠀⠀⠀⠀⠀⠀⠀⠀⠀⠀⠅⠁⠐⠀⠀⠀⠀⠀⠀⠀⠀⠀⠀⠀⠀⠀⠄⠀⠁⠀⠀⠀⠀⠀⠀⠀⠀⠀⠀⠀⠀⠀⠀⠀⠀⠀⠀⠀⠀⠀⠀⢀⢵⣵⣕⣕⣕⣕⢕⢕⢕⢁⢄⣄⣵⣕⡕⢳⡿⢷⢷⢗⢳⢏⢕⣕⢕⢕⢕⢕⢔⢱⢐⢔⡄⠑⠐⠐⠀⠀⠀⠐⠐⠀⠀⠀⠑⠔⠔⢔⢄⢄⢀⢄⢄⢅⢅⢕⢕⢕⢕⠕⠕⢕⢕⠑⠀⠀⠀⠀⠀⠔⢔⢄⠀⢄⠕⠑⠑⠑⠕⠀</a:t>
            </a:r>
            <a:br/>
            <a:r>
              <a:t>⠀⢄⠄⠀⠀⠐⠐⠄⢀⠀⠀⠀⠀⠀⠀⠀⠀⠀⠀⠀⠀⠀⠀⠀⢀⠀⠀⠀⠀⠀⠀⠀⠀⠀⠀⠀⠀⠀⢄⢕⢕⢵⢕⢕⢕⣕⡕⠅⠁⠀⠀⠀⠀⠀⠀⠀⠀⠀⠀⠀⠀⠀⠀⠀⠀⠀⠀⠀⠀⠀⠀⠀⠀⠀⠀⠀⠀⠀⠀⠀⠀⠀⠀⠀⠀⠀⠀⠀⠀⠀⠀⠀⠀⠀⠀⠁⠀⠄⠀⠀⠀⠀⠀⠀⠀⢀⠀⠄⢄⠀⠀⠀⠀⠀⠀⠀⠀⠀⠀⠀⠀⢀⢀⠀⠀⠀⠀⠀⠀⠀⠀⠀⠀⠀⠀⠀⠀⠀⠀⠀⠀⠀⠀⠀⠀⠀⠀⠀⠀⠀⠀⠀⠀⠀⠀⠀⠀⢄⢄⢔⢕⢕⢜⢕⢇⢕⢗⠕⠕⠕⠑⠘⢝⠕⠑⠑⠑⠑⠕⢑⠕⠕⢕⠇⢜⢕⢕⢕⠕⠅⠕⢕⠀⠀⠀⠀⠀⠀⠀⠀⠀⠀⠀⠀⠀⠀⠀⠀⢄⢕⢕⢅⠅⠁⠑⠀⠁⠐⠁⠁⠀⠀⠀⠀⠀⠀⠀⠀⠀⠀⠁⢕⢕⢕⢕⢔⢄⢀⢔⢔⠀</a:t>
            </a:r>
            <a:br/>
            <a:r>
              <a:t>⢔⣔⢄⠀⠀⠀⠀⠀⠀⠀⠀⠀⠀⠀⠀⠀⠀⠀⠀⠀⠀⠀⠀⠀⠀⠀⠀⠀⠀⠀⠀⠀⠀⠄⠀⢀⡄⠄⠁⠀⠁⠁⢕⢅⠕⢕⢕⠐⠀⠀⠀⠀⠀⠀⠀⠀⠀⠀⠀⠀⠀⠀⠀⠀⠀⠀⠀⠀⠀⠀⣄⣀⣀⣀⣀⣀⣀⣀⣀⣀⣀⣀⣀⣀⣀⣀⣀⣀⣀⣀⣀⣀⣀⣀⣀⣀⣀⣀⣀⣄⣕⣁⣀⣀⣄⣕⣔⣔⣕⣕⣔⣔⣄⣐⣀⣀⣀⣀⣄⣀⣀⣀⣁⣑⣑⣐⣔⣄⣀⣀⣐⣐⣀⣐⣀⣀⣀⣀⣀⣀⣀⣀⡀⠀⠀⠀⠀⠀⠀⠀⠀⠀⠄⢔⢄⢅⢕⢕⢕⢕⢕⢅⣄⢄⠁⠁⠄⠀⠄⠄⠔⢔⢔⢕⢕⢕⡕⢕⢔⢕⢕⢔⢁⠀⠑⠁⠁⠑⠕⢕⢔⢄⢄⠁⠁⢄⢀⠐⠐⠀⠀⠀⠀⠀⠀⠀⠀⠀⠀⠁⠁⠀⠄⠀⠀⠀⠀⠀⠀⠀⠀⠀⠀⠀⠀⠀⠀⠀⠀⠀⢀⢕⢕⠁⠁⠁⢑⠁⠑⠜⠀</a:t>
            </a:r>
            <a:br/>
            <a:r>
              <a:t>⣻⢿⣏⡱⢄⢀⠀⠀⠀⠀⠀⠀⠀⠀⠀⠀⠀⠀⠀⠀⠀⠀⠀⠀⠀⠀⠀⠀⠀⠀⠀⠀⠀⠀⠁⠀⠀⠀⠀⠀⠀⠀⠀⢀⢀⡱⢕⢄⠀⠀⠀⠀⠀⠀⠀⠀⠀⠀⠀⠀⠀⠠⠄⠀⠀⠀⠀⠁⠑⢁⣿⣿⣿⣿⣿⣿⣿⣿⣿⣿⣿⣿⣿⣿⣿⣿⣿⣿⣿⣿⣿⣿⣿⣿⣿⣿⣿⣿⣿⣿⣿⣿⣿⣿⣿⣿⣿⣿⣿⣿⣿⣿⣿⣿⣿⣿⣿⣿⣿⣿⣿⣿⣿⣿⣿⣿⣿⣿⣿⣿⣿⣿⣿⣿⣿⣿⣿⣿⣿⣿⣿⣿⡇⢀⢀⢔⠐⠀⠀⠀⠀⢄⢕⢕⣗⢕⢅⢕⢕⢕⢕⢜⢝⢕⢀⠀⠀⠀⠐⠑⢐⢕⢕⢕⢕⢕⢕⠕⠕⢕⢕⢕⢕⢕⢔⠀⠀⠀⠀⢄⠀⠀⠁⠀⠀⠀⠁⢁⠀⠀⠀⠀⠀⠀⠀⠀⠀⠀⠀⠀⠑⠀⢄⢔⠄⢀⠀⠀⠀⠀⠀⢀⢀⢄⢄⢔⢔⢕⢑⠁⠑⠁⠀⠀⠀⠁⢀⢔⢄⢔⠀</a:t>
            </a:r>
            <a:br/>
            <a:r>
              <a:t>⣿⡷⢷⣧⣵⣱⣇⢄⢀⠀⠀⠀⠀⠀⠀⠀⠀⠀⠀⠀⠀⠀⠀⠀⠀⠀⠀⠀⠀⠀⠀⠀⠀⠀⠀⠀⠀⠀⠀⠀⠄⢐⢔⢕⡕⢕⠑⠀⠀⠀⠀⠀⠀⠀⠀⠀⠀⠀⠑⠐⠀⠀⠀⠀⠀⠀⠀⠄⠀⠀⣿⣿⣿⣿⣷⢗⣔⣗⣔⢳⢟⢱⣽⢝⣽⣿⢇⢵⢵⢵⠅⢵⢵⢵⢸⣿⣿⣿⣿⠿⢟⢛⡛⠻⢿⣿⣿⣏⣍⣍⣍⡍⢍⣍⣍⣝⣝⣿⣿⡿⢁⣛⡛⢻⡇⢸⣝⣻⣿⢏⣿⢸⣿⠇⠼⠿⠿⠿⢿⣿⣿⣿⡇⢣⢔⡕⢁⢄⢄⢔⢔⢕⢅⢁⢕⢟⣳⡕⢕⣕⢕⢕⢕⢕⢇⢔⡔⢔⠰⢕⢕⢕⢵⢵⢕⢕⢕⢀⠀⠑⠕⢧⢵⢱⢕⢔⢄⢀⢀⢄⠕⠕⠔⠀⠀⠀⠀⠁⠑⠕⠀⠀⠀⠀⢀⠀⠀⠀⠀⠀⠀⠀⠀⠀⠀⠀⠀⠁⠑⠑⠑⠕⠕⠑⠑⠑⠑⠁⠁⠀⠀⠀⠀⠀⠀⢀⢕⢕⢱⢵⠀</a:t>
            </a:r>
            <a:br/>
            <a:r>
              <a:t>⣷⣾⣷⣷⣷⣿⣿⢷⢕⢕⡇⠔⠀⠀⠀⠀⠀⠀⠀⠀⠀⠀⠀⠀⠀⠀⠀⠀⠀⠀⠀⠀⠀⠀⢀⠀⠀⠄⢐⡔⢵⢗⢕⢕⢕⠁⠀⠀⠀⠀⠀⠀⠀⠀⠀⠀⠀⠀⠀⠀⠀⠀⠀⠀⠀⠀⠀⠠⢵⢐⣿⣿⣿⣿⣷⣇⣔⣆⢟⣸⣟⣃⣅⡞⢿⣿⢕⠖⠖⠖⠀⠖⠖⠖⢸⣿⣿⢏⣵⣾⡿⢱⣿⣿⣧⡜⢿⣿⣿⣿⣿⡇⢸⣿⣿⣿⣿⣿⠟⡱⣯⣝⢃⣥⡅⠅⣵⣵⣿⢄⡆⢰⡎⣱⢇⣼⠇⡇⢸⣿⣿⣿⡇⠑⠙⠙⠑⠕⢕⢕⢜⢗⢗⢗⠎⠹⢿⡿⢝⢝⡝⢁⢁⠕⠕⠕⠐⠐⠁⢑⢕⢕⡕⢕⢕⠕⠕⢕⢑⠀⠀⠀⠀⠀⠀⠁⠁⠐⠐⠀⠀⠀⠀⠀⠀⠀⠀⠀⢔⢔⢔⢄⢀⠀⠀⠀⠀⠀⠀⠀⠀⠀⠀⠀⠀⠀⠀⠀⠀⠐⠐⠐⠀⢔⢄⢀⠀⠀⠀⠀⠀⢀⢀⠄⠑⢕⢕⢜⢕⢕⠀</a:t>
            </a:r>
            <a:br/>
            <a:r>
              <a:t>⣵⣷⣧⣜⡹⣝⣻⣇⢱⢵⠝⠟⢳⣕⢔⢀⢀⢀⡀⢀⢄⢄⢀⠀⠀⠀⠀⠀⠀⠀⠀⠀⠀⠀⠀⠀⠀⢔⣼⣿⣧⢕⢕⢅⢀⠀⢀⢀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⠀⠁⠀⠀⠐⠁⠀⠀⠀⠀⠀⠁⠁⠀⢔⠔⢀⠀⠀⠐⠔⢕⢕⢕⡕⢕⠀⢔⢄⢁⢕⢕⢔⢄⢄⢀⠀⠀⠀⠀⠀⠀⠀⠀⠀⠀⠀⠀⠀⠀⠁⠁⢕⢕⢕⢕⢕⢄⠀⠀⠀⠀⠐⠀⠀⠀⠀⠀⢀⢀⢄⢄⢄⢄⢕⢅⢴⢵⡴⢄⠀⢐⢔⢕⢕⠕⠑⠀⢱⢇⢜⣵⠀</a:t>
            </a:r>
            <a:br/>
            <a:r>
              <a:t>⢕⣗⣵⣕⣱⣵⣝⢟⢗⢕⢴⣕⡕⢝⠝⢟⢟⢺⣿⣿⣗⢷⢶⢶⢴⡴⢰⢴⢴⢷⢶⣔⣄⡠⢔⢔⢵⢟⢟⣟⣻⣵⣵⡵⢵⣕⢕⢕⢕⣕⢕⢔⢔⢄⢄⢄⠄⠄⠔⠔⠐⠐⠐⠁⢁⠄⠀⠀⠀⢀⣿⣿⣿⣿⣿⣇⣐⣒⣒⡀⣒⢒⣒⡚⣿⣏⣍⣍⠄⣍⣍⡍⢅⣍⣍⣹⣇⠸⠿⢏⣰⣿⣿⡿⠟⣡⣿⣿⣿⡿⢋⣴⣷⣅⠟⢿⣿⣿⣧⠴⣾⢟⣴⡞⢻⣿⡛⢦⣾⣷⣿⢸⢏⣴⡟⢡⣿⡇⢸⣿⣿⣿⡇⠀⠀⠀⠀⠀⠀⠀⠀⠀⠀⠀⠀⠀⠀⠀⠀⠀⠀⢀⢔⢕⢱⡵⢵⢦⢔⢕⢕⢕⢕⣕⢕⢕⢇⢕⢕⢕⡕⢕⢕⢕⠀⠀⠀⠀⠀⠀⠀⠀⢄⠀⠀⠀⠀⢀⢄⢴⢵⢕⣱⡕⢕⢱⢕⢕⣕⢕⢔⢔⢔⣔⡰⢔⢕⢕⢵⢷⢗⢟⢗⡞⢿⢕⢕⢕⢕⢕⢕⢅⢀⢀⢄⢀⠀⢑⡕⢕⠀</a:t>
            </a:r>
            <a:br/>
            <a:r>
              <a:t>⣀⢁⢝⣿⣿⣿⣿⣷⡣⢵⢜⣝⢟⢫⢕⢗⢣⡕⠑⢘⠋⠝⠕⠕⠕⢜⢟⢟⣿⢇⢷⢵⣵⢵⢵⢞⣵⣽⡵⣷⢞⢟⢿⢼⢾⣷⣿⢝⢟⢿⢧⣕⣱⣕⢕⢵⣵⣕⢄⢔⢔⢔⢔⢕⢄⢄⢄⢄⢔⢔⣿⣿⣿⣿⣟⣱⣿⣇⣽⣧⣽⣗⣛⣡⣿⣟⣩⣵⣷⣿⣿⣿⣶⣥⣝⣿⣿⣷⣷⣿⣿⣧⣥⣴⣾⣿⣿⣝⣥⣴⣿⣿⣿⣿⣷⣦⣌⣽⣏⣵⣿⣇⣹⣿⣅⣿⣷⣨⣿⣿⣿⣸⣿⣯⣴⣏⣙⣡⣾⣿⣿⣿⡇⠀⠀⠀⠀⠀⠀⠀⠀⠀⠀⠀⠀⠀⢀⠀⠀⠀⠁⠑⢕⢕⢕⠀⢀⢅⢕⢱⢳⢎⢹⢇⢵⣾⣧⡕⢕⢕⢳⡝⢕⣕⡕⢔⢄⠔⠕⠔⠀⠀⠀⠀⠀⠀⠀⠀⠀⠀⠀⠀⠙⢿⡷⢕⢕⢕⢕⢜⢝⢞⢕⢕⢕⢕⢕⢕⠑⠜⠝⢝⢟⣣⣵⢕⠇⠗⠗⠕⢕⢕⢕⢕⢕⠑⠁⠜⢇⢕⠀</a:t>
            </a:r>
            <a:br/>
            <a:r>
              <a:t>⠕⠝⢟⢟⢞⢿⢿⢿⢿⢟⢟⢟⢟⣿⣿⣏⣹⢕⢕⢔⢔⢔⢔⠀⠀⠐⢑⢑⢑⢁⢕⢜⢕⡱⢹⡽⢹⡟⢇⢹⣳⣾⣿⡮⢹⢏⢱⣵⡵⢵⢺⢯⢿⢟⢕⢕⣼⣧⢕⢕⢕⢕⡕⢕⣕⢑⠀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⢔⢕⠕⠑⠁⢅⢕⢕⢕⣧⢵⢷⢗⢎⢕⢱⢕⢞⢟⢽⢯⢝⡻⢗⢇⢔⢄⢄⢄⣄⣄⣄⢀⠀⠀⠀⢄⢄⢄⠄⠑⠑⠕⢕⢵⣕⢕⢕⢕⢕⢕⢕⢑⢑⢕⢔⢔⠀⠑⠕⠑⠁⠁⠀⠀⠀⠀⠀⠀⠁⠁⠁⠀⢄⣰⣧⢕⠀</a:t>
            </a:r>
            <a:br/>
            <a:r>
              <a:t>⢕⡇⢕⢕⢕⢗⢛⢟⢗⢕⢕⢕⢗⢇⢟⢝⠕⠑⠁⢑⢑⠕⢕⢕⢝⢕⢕⢔⣱⣕⣱⣵⢱⢕⢱⢕⢪⢕⢻⣿⣿⡗⢗⢇⢜⢕⢕⢟⢕⢜⢝⢕⣗⡷⢵⢿⢿⢗⢕⡕⢜⢕⢵⣵⣵⣼⣷⡗⢆⢔⢝⢿⣟⡟⢉⠛⠻⢟⢟⢟⢟⢟⢟⢟⡟⢛⣛⡛⢟⢟⢟⢟⡛⢛⢟⢛⢟⠟⠟⢟⢟⢟⢟⢟⢟⡏⢉⣉⡉⢝⢟⢟⢟⢟⢟⢟⢟⢟⢟⢟⢛⢛⢛⢛⢛⢛⢛⢛⠛⠛⠛⠟⢟⢻⢟⢟⢟⢟⢟⢟⢟⢟⢕⢄⢄⢀⠀⠀⠀⠀⠀⠀⢀⢀⢄⢄⠀⠀⠀⠀⠀⠀⠀⢕⢕⠑⠕⢕⢕⠕⢜⢇⢕⢇⢕⠅⢕⢕⣕⢕⢕⡕⢕⢕⢕⢕⢕⢕⢕⢜⢝⢱⣼⣿⣯⣇⢔⢄⢀⠀⠑⢕⠄⠀⠀⠀⠀⠁⠑⠁⠕⢕⢕⢕⢕⢵⢔⡕⢄⢀⢄⢔⢔⢔⢔⢄⢄⢀⢀⠀⠀⠀⠀⢕⢄⢀⠁⢜⢿⣷⠀</a:t>
            </a:r>
            <a:br/>
            <a:r>
              <a:t>⡁⠁⠁⠁⠁⢐⢀⠀⠀⠀⠀⠑⠑⢕⢸⢁⢀⠀⠀⠕⢕⢕⢕⢕⢗⡗⣮⣽⣽⣿⣿⣿⣵⣵⢵⣵⣕⣝⣻⣽⣽⢏⢝⢕⢍⢕⢝⢾⣧⣕⣱⣵⣽⣏⡕⢕⢝⢕⢳⢧⢕⢝⢕⢕⢝⢏⢝⢗⣧⣵⣵⣼⡝⢡⣾⡟⢠⠮⣵⣿⢷⢵⣵⣞⡇⢸⣿⡇⢑⢟⣉⣅⠘⣵⣮⣽⠉⣉⣍⣍⣍⣍⣍⣍⣍⣕⣸⣿⣇⣜⣍⣍⣍⣍⣍⣍⣉⣉⢝⠔⠀⠀⠑⠕⢕⡕⠒⠓⠓⡆⠀⠀⠁⢕⢕⠕⠕⢜⢱⢗⢓⣊⣑⢓⢇⢵⡕⢕⠔⠐⠁⠙⠑⡱⠕⢒⢂⣔⡒⢒⠤⣄⢄⠀⠀⢄⣄⢴⠓⢓⣑⡓⠓⠵⡕⢔⢕⢕⣜⣝⡱⠓⠓⠓⢓⠇⢕⢕⢕⢕⢕⣕⣝⣻⣿⣿⣕⡕⢕⠀⠀⠀⠀⠀⠀⠀⢀⢄⠀⠀⠀⠀⠁⠕⢕⢕⢕⢕⣻⣷⣷⣷⣾⢷⣷⡷⢧⢵⣕⡕⢕⢔⢔⢕⢕⡕⢄⢕⢜⢝⠀</a:t>
            </a:r>
            <a:br/>
            <a:r>
              <a:t>⢏⢗⢗⢿⢷⢷⠞⠓⠃⠑⠓⠓⢇⢟⢇⢇⢗⣕⡕⢕⢱⡕⢇⢕⢔⢪⢵⢕⢝⢝⢝⢝⢝⠕⠕⠜⠑⠑⠕⢕⢕⢗⢟⢟⢿⣟⣷⣕⣕⢵⢺⢿⢟⢻⣯⡟⢟⢝⢝⢕⢕⢕⢕⢱⢵⢵⢅⢅⢑⢸⠏⣅⣰⣿⢏⡰⢃⣴⣴⠈⢉⣡⣵⣴⣵⣾⣿⣿⢿⢿⠟⠛⢃⣘⢿⣻⢔⣿⣿⢟⢟⢟⠟⢟⢟⢟⢟⢟⢟⠟⢟⢟⢟⢟⢟⢟⠟⠛⢕⢅⠀⡠⠴⠵⠕⢇⣼⣿⢕⡇⠀⠄⠀⠀⠁⠀⡔⢅⣴⣾⣿⢿⢿⣿⣿⣦⡌⢣⠐⠀⠀⡠⢊⣴⣾⣿⢿⢿⢿⣿⣷⣅⠱⡕⢕⢱⢃⣴⣿⢿⢟⢿⣿⣦⡌⢷⣿⣿⣿⡟⢡⣾⡟⢠⣧⣵⣵⣵⣕⢕⢕⢜⢝⢟⢟⢿⣿⣧⣕⢅⢁⢕⢐⢔⢄⢄⠕⠑⠀⠀⠀⠐⠀⠀⠁⠵⢕⢟⢻⢿⢟⢟⠕⠑⠙⠑⠑⠑⢝⢻⢿⢷⢵⣝⡕⢕⣕⣼⣷⣕⠀</a:t>
            </a:r>
            <a:br/>
            <a:r>
              <a:t>⢏⢝⢕⢅⡐⠀⠀⠀⠀⠐⠀⠐⢑⢕⢁⠑⠁⢕⢝⢝⢕⢕⢝⣕⢕⢇⢕⢔⢕⢕⠕⠑⠀⠀⠀⠀⠀⠀⠀⠀⢕⢕⠁⠁⠑⠁⠕⠕⠕⠑⠑⠑⢕⢕⠑⢕⢕⢕⢕⢜⢱⠗⢇⢕⢵⢷⣵⣵⣕⣱⡈⢻⣿⣧⡜⢕⣾⡿⢑⢔⠘⢛⣙⣙⡝⢹⣿⡇⢕⡶⠼⠿⠧⢵⡾⢿⢕⣿⣿⢘⠛⢛⢇⣾⣿⢕⢟⢛⢛⢛⢇⣾⣿⢕⢛⢛⠛⠛⣯⣇⡔⡕⢲⣶⣾⣿⣿⣿⢕⡇⠀⢄⢀⢄⢄⡜⢠⣿⣿⢏⡕⢓⢖⢵⢝⣿⣿⡔⢣⠀⢰⢁⣾⣿⢏⡱⢓⠒⢣⡜⢻⣿⣇⠱⢁⡇⣸⣿⡇⡕⢝⢣⢜⣿⣷⠘⡿⢿⢟⢡⣿⡟⢠⣳⣿⣿⣷⣵⣕⣕⢕⣕⢕⢕⢕⢱⣝⣿⢿⡟⢕⢇⠕⢅⢁⠀⠀⠀⠀⠀⠀⠀⠀⢀⠀⠀⠀⠁⠁⠁⠁⠁⠀⠀⠀⠀⠀⠀⠀⠁⠑⠕⢜⢕⢕⢝⢟⣿⣿⣿⠀</a:t>
            </a:r>
            <a:br/>
            <a:r>
              <a:t>⢜⢝⣕⣕⣅⡕⢕⢕⠔⠒⠂⠑⢉⢅⢑⢁⠀⠁⢑⠅⠀⠀⠀⢀⢀⢡⢴⢤⢄⢅⢀⢀⢄⠀⠀⠀⠀⠀⠀⠠⢔⠀⠀⢄⠄⠐⠀⠀⠀⠀⠀⠄⠄⢄⢄⢕⢕⠱⠅⠄⠑⠐⠀⠁⠁⠘⢹⣿⢟⢟⢟⢣⡌⢻⣿⣿⠏⠄⠓⢞⢠⣤⡄⢸⡇⢸⣿⡇⢱⡇⢰⣶⡆⢕⢕⢾⢕⣿⣿⠸⠿⠿⢿⣿⣿⢿⢿⠿⠿⠿⢿⣿⣿⢿⢿⠿⠿⠀⣿⡟⢻⢧⣤⢥⢥⢕⣿⣿⢕⡇⠀⠑⢕⢕⢱⠕⣾⣿⡇⢸⠕⠔⠄⠁⢇⢸⣿⣷⠘⣔⡇⢸⣿⡟⢰⠁⠀⠀⠀⢱⢜⣿⣿⡔⢇⢕⣿⣿⢕⡇⢕⢸⠁⣿⣿⢔⣏⠏⣰⣿⢏⡰⣳⣿⣿⣿⣿⣿⣿⣿⣿⣿⣿⣷⣷⣵⣿⡏⢕⢕⢕⢕⢀⢀⢑⢕⠐⠐⠀⠀⠀⠀⠀⠑⠑⢔⠄⠀⠑⢄⢀⠀⠀⠀⠀⠀⠀⠐⠕⠐⠀⢔⢵⢕⢕⢕⢹⣿⣿⣿⠀</a:t>
            </a:r>
            <a:br/>
            <a:r>
              <a:t>⠃⢙⢝⠛⠙⢙⠙⠑⠑⠁⠑⠃⠑⠑⠓⠓⠐⠰⠼⢀⠀⠀⠐⠁⠁⠈⠉⠉⠑⠑⠑⠖⠔⠂⠐⠂⢕⠔⠒⠑⠕⢐⢀⠀⠀⠀⠀⠀⠀⢀⢄⢔⢔⢁⢀⢀⢀⠀⢀⢀⠀⢀⢀⢀⢄⢔⢕⣕⣱⡼⠿⠟⢅⣾⡟⢑⢔⢸⣿⡄⢸⣿⡇⢸⡇⢸⣿⡇⢕⡇⢸⣿⡇⢕⢺⣿⢕⣿⣿⢰⢔⢕⡇⣿⣿⣕⣑⣑⣑⣑⣕⣿⣿⢕⡇⢔⢔⢔⢻⢿⣧⣕⡝⢻⢿⠀⣿⣿⢕⣇⢕⢔⠀⠀⢸⢄⣿⣿⢇⡇⠀⢀⠀⠀⢸⢜⣿⣿⢔⡏⢕⣿⣿⡇⢸⠀⠀⠀⢕⢜⢔⣿⣿⡇⢸⡇⢹⣿⡇⢱⣅⡸⢔⣿⡿⢄⠏⣱⣿⠏⡰⠕⠚⢛⢛⠛⠻⣿⣿⣿⣿⣿⣿⣿⣿⣿⣿⣿⣿⣷⣷⣷⣕⡳⢧⢕⢄⢄⢄⢕⡄⠄⠀⠀⠀⠀⠀⢄⢔⢕⢕⢕⢔⠀⠀⠀⠀⠀⠀⠀⠀⠀⠁⠑⠑⢕⣕⡟⢹⣿⠀</a:t>
            </a:r>
            <a:br/>
            <a:r>
              <a:t>⢇⠕⠕⠜⠝⢕⢕⢔⢄⢄⠀⢀⠀⠀⠄⠤⠄⠀⠀⠀⠀⠀⠀⠀⠀⡄⢆⢀⢀⢀⢀⢀⣀⢀⢤⢴⢴⢕⢵⢱⢥⢵⢕⢔⢄⢄⢄⣕⣱⣧⣵⣷⣿⣾⣷⣷⣷⣷⣷⣷⣷⣷⣷⣷⣾⡿⢿⢿⣿⡇⢰⣷⣿⣿⣾⣿⡿⢿⣿⣇⢸⣿⡇⢸⡇⢸⣿⡇⢕⡇⢸⣿⡇⢕⢕⢻⢕⣿⡏⠸⠕⠵⠇⠘⠛⠟⠟⠟⠛⠛⠛⠛⠛⠀⠇⢅⠁⠕⠕⢕⢕⢝⢝⢳⣾⢐⣿⣿⢕⡇⢕⢕⢕⢕⢸⢕⣿⣿⠕⡇⠐⠑⠑⠑⢸⠕⣿⣿⡇⡷⢕⣿⣿⡇⢸⢕⠔⠖⠕⢽⢕⣿⣿⡇⢸⣱⡈⢻⣿⣧⣴⣴⣾⡿⢑⠜⣱⣿⠇⢕⣠⣾⡿⢿⢿⢿⣷⡅⢻⣿⣿⣿⣿⣿⣿⣿⣿⣿⣿⣟⢟⢟⢻⣝⣟⣻⣧⣵⣗⡽⣿⢕⢄⢀⢀⠐⠁⠁⠑⢕⢕⢕⠁⠀⠀⢀⠀⠀⠀⠀⠀⠀⠀⠀⠀⢕⣼⡗⢧⢇⠀</a:t>
            </a:r>
            <a:br/>
            <a:r>
              <a:t>⣵⣵⢵⣵⣕⣕⡕⢗⢔⢀⠀⠀⠀⠀⢀⠀⠀⠀⠀⠁⠁⠑⠑⠂⠑⠑⠑⠑⠁⢁⢕⠕⠈⠁⠁⠁⠁⠁⠀⠁⠁⠈⠁⠁⠑⢀⠁⠀⠁⠘⠛⠙⠁⠁⠙⠟⢿⣿⣿⣿⢿⢟⢟⠑⠀⠀⠀⠀⠐⠸⡄⢀⣀⠁⢸⣿⡇⢐⣁⢀⢸⣿⣧⣵⣵⣼⣿⣧⣵⣵⣼⣿⡇⢕⢕⢸⢕⣿⡇⠀⢰⣶⣶⣶⣶⣷⣶⣷⣶⣶⣶⣶⣶⣶⣶⠄⢱⠀⠕⠄⠁⠁⠑⢕⢸⠀⣿⣿⢕⣯⣕⢗⢕⢕⢸⠕⣿⣿⡕⡇⠀⠀⠀⠀⢸⢄⣿⣿⠕⡇⡕⣿⣿⡇⢸⠀⠀⢀⢕⢵⠕⣿⣿⡇⢸⢹⣿⣦⣥⣉⣉⣉⢡⢴⢃⣼⣿⠃⡜⢰⣿⡟⢱⣪⣵⡅⢿⣿⡔⢿⢿⢿⣿⢿⢿⣿⣿⣿⣿⣿⣿⣟⡻⢿⢿⢿⣟⡻⢟⢫⢕⢕⢕⢕⢕⢔⢄⢄⢕⢕⢕⢕⢀⢄⢕⠕⠁⠀⠀⠀⠀⠀⠀⠀⠀⠁⠁⠜⢻⣷⠀</a:t>
            </a:r>
            <a:br/>
            <a:r>
              <a:t>⣵⣕⣕⢼⢽⢽⢝⢟⢟⢷⣴⡀⢀⢐⢱⢵⢷⠗⠓⠓⠒⠒⠒⠀⠀⠀⠀⠀⠀⠀⠀⠀⠀⠀⠀⠀⠀⠀⠀⠀⠀⠀⠀⠀⠀⠀⠀⠀⠀⠀⠀⠀⠀⠀⠀⠀⠀⠀⠑⠑⠑⢑⠀⠀⠀⠀⠀⠀⠀⠀⢇⣸⣿⠀⢸⣿⡇⢜⣿⡇⠜⠿⠏⢙⡝⢹⣿⡏⢝⣉⢉⠉⠁⠱⢵⡇⢸⣿⠇⡤⣤⢤⢘⢿⣷⣕⢅⢥⣤⡥⢅⣕⣾⡿⠏⡰⠁⠀⠀⠀⠀⢀⣔⣱⣼⠀⣿⣿⢕⣗⣧⣝⡝⢗⢺⡄⣿⣿⡇⢱⢁⠁⠀⢔⡜⢸⣿⣿⢀⢧⡇⢸⣿⣧⢸⣄⡔⣕⣕⣸⢄⣿⣿⠇⣵⣾⣿⣿⣽⣿⣷⣷⡿⢑⣼⡿⢑⣼⡇⢸⣿⡇⢸⣿⣿⡇⢸⣿⡇⢱⢕⢷⢇⡕⢕⢕⢜⢟⡟⢟⣿⣧⣵⡕⢞⣻⣿⣿⣿⣗⣇⣕⣵⣵⣕⢗⢗⢗⢗⢗⢏⢝⢕⢕⢔⠔⠄⠀⠀⠀⠀⠀⠀⠀⠀⠀⠀⠀⠁⠕⠀</a:t>
            </a:r>
            <a:br/>
            <a:r>
              <a:t>⢕⢜⢻⣿⣧⣕⢕⢝⢕⢕⢕⢕⢕⢔⢕⢕⢕⠄⠀⠀⠀⠀⠀⠀⠀⠀⠀⠀⠀⠀⠀⠀⠀⠀⠀⠀⠀⠀⠀⠀⠀⠀⢀⠀⠀⠀⠀⠀⠀⠀⠀⠀⠀⠀⠀⠀⠀⠀⠀⠀⠀⠁⠀⠀⠀⠀⠀⠀⠀⢸⢀⣿⡇⠀⢸⣿⡇⠀⣿⣇⠱⠁⠁⠈⡇⢸⣿⡇⢜⢕⣸⠀⣷⡆⢸⢁⣿⡿⢄⢣⢿⢿⢕⢄⢙⢿⣷⣴⣝⣴⣾⡿⠏⡡⡎⢔⢔⡔⢄⢰⢔⡾⠿⠿⠿⢕⣿⣿⡕⠧⠽⠿⠿⣏⢕⢇⠸⣿⣷⡌⢳⢷⢵⠗⢅⣾⣿⠇⡜⢱⢳⢈⢿⣿⣔⢹⢕⡜⠼⢃⣼⣿⡟⢰⢝⢝⢏⢝⡟⢝⢻⡿⢁⣾⡿⢁⢮⣿⣧⢸⣿⣧⢜⣿⣿⢇⣼⣿⠇⣼⣿⣷⣷⣧⡕⢜⢟⢕⢕⡕⢝⢝⣟⣟⢟⢟⣿⣿⡿⣯⣽⣿⢿⡿⣷⣧⣵⣕⢕⢕⢕⢕⢱⡵⢎⢕⢐⠀⠐⢐⠐⠀⠀⠀⢄⠀⠀⠀⠀⠀⠀</a:t>
            </a:r>
            <a:br/>
            <a:r>
              <a:t>⡕⣕⢕⢼⣟⢻⣿⣿⣿⣿⣿⣿⣷⣷⣗⢳⢷⣷⣧⣔⡄⠀⠀⠀⠀⠀⠀⠀⠀⠀⠀⠀⠀⠀⠀⠀⠀⠀⠀⠄⠐⠐⠑⠀⠀⠀⠀⠀⠀⠀⠀⠀⠀⠀⠀⠀⠀⠀⠀⠀⠀⠀⠀⠀⠀⢄⢕⢔⢰⠇⠸⣿⠁⡇⢸⣿⡇⡦⠤⠤⠄⠃⠀⠀⡇⢸⣿⣇⢕⢚⢟⣱⣿⡇⠀⣼⣿⠑⠜⠓⠓⢛⣘⣍⣥⣵⣾⡿⢿⢿⣷⣧⣴⣌⣉⣑⢓⠓⠓⡇⢕⡇⣶⣶⣷⣷⣿⣿⣷⣷⣶⣶⠀⣧⣮⣾⣦⢘⢿⣿⣷⣷⣷⣷⣿⡿⠋⡔⢱⢇⢅⠱⡈⠻⣿⣷⣷⣶⣷⣿⡿⠏⡠⢣⢕⢜⢑⢕⢕⢕⡕⢁⣾⡟⢁⢎⢱⣵⣼⣔⠹⣿⣧⣵⣵⣷⣿⠏⣰⡽⢕⢕⢜⢝⢿⣷⣷⣧⣵⣽⣽⣝⣝⣗⣎⢜⢝⢕⢕⢜⢝⣱⣕⣸⣽⣝⣝⢝⢕⢺⣷⣷⣵⡵⢷⢵⡕⢔⢔⢕⢕⢔⢔⢔⠀⠀⠀⠀⠀⠀⠀</a:t>
            </a:r>
            <a:br/>
            <a:r>
              <a:t>⠁⠑⠝⢞⢻⢿⢿⣿⢏⢝⢿⣟⡟⢿⣿⣷⣷⣾⣿⢟⢏⢁⠀⠀⠀⠀⠀⠀⠀⠀⠀⢄⠀⠀⠀⠀⠀⠀⠀⠀⠀⠀⠀⠀⠀⠀⠀⠀⠀⠀⠀⠀⠀⠀⠀⠀⠀⠀⠀⢀⢀⢄⠐⠀⠁⠁⠀⠀⣈⡔⠖⠠⠜⡇⢸⢿⠇⡇⠀⠀⠀⠀⠀⠀⠱⡈⠟⠿⠿⠿⠿⠿⠟⢑⡘⠻⢃⢴⠁⠿⠿⠿⠟⠛⢋⣉⠡⢔⢖⢆⢥⢉⡙⠛⠟⠿⠿⠃⡜⠑⠁⠵⠥⢥⢥⣥⣬⣥⡥⢥⢥⢥⠤⢧⢽⣯⢜⣝⢢⢌⣉⣙⣉⣉⠡⢔⢙⢈⠑⠁⢁⢕⢜⢶⢤⢉⣉⣙⣉⢡⠔⢊⢜⢏⢕⢕⢜⢝⠕⠸⢤⠥⠥⠤⠃⢟⣹⣷⣿⣿⣷⣥⣍⣉⣉⡉⢤⢪⢿⢽⢽⣷⣵⢕⣕⢕⢕⢝⢟⣿⣿⣿⣟⣟⣜⣹⣟⢿⢯⢕⢜⢹⢟⢿⢿⣿⣿⣯⣷⣷⡾⢟⢝⢝⢟⢟⣿⣏⢝⢇⢕⢕⢀⢁⠁⢔⢄⢀⢀⢀⠀</a:t>
            </a:r>
            <a:br/>
            <a:r>
              <a:t>⢔⢄⢄⢀⢁⠁⠑⠑⠑⠀⠀⢁⢸⣕⢹⣿⣿⣿⣿⣷⣷⣷⣷⣷⡷⢵⣵⣴⣴⣔⢔⢕⢀⠀⢀⢀⠀⠀⢀⢀⢄⢀⢀⢀⢀⢀⢀⠀⠀⠀⠀⠀⢀⢀⢀⢀⢀⢄⢔⢇⢣⢕⢇⢰⠐⠐⠁⠁⠀⠀⠀⠀⠀⠓⠒⠒⠒⠃⠀⠀⠀⠀⠀⠀⢀⢅⣝⣔⡶⢖⢖⣷⣽⣷⣾⣶⣾⡞⢗⣖⣲⣦⢍⠉⢕⢔⢕⢕⢕⢕⢣⢾⣗⢝⢉⢑⠒⢳⢄⢔⢄⢀⠕⢕⢜⢝⢿⣿⡿⢿⣷⣧⣕⡕⢕⢝⢕⢕⢱⣕⡕⢕⢜⢝⡟⢗⢳⢇⣕⢄⢀⠀⠀⠀⠀⠀⠀⠀⠀⢀⢕⢱⠅⠄⠄⠀⠑⠃⠑⠑⠑⠑⠑⢀⠄⠕⢺⣿⣿⣿⣿⣿⣏⢝⢕⢕⢷⢝⢗⣷⣕⣜⣽⣷⣿⣿⣿⣿⣿⣷⣿⣿⣿⣟⣟⣟⣻⣿⣇⢕⢞⢟⢫⢟⢟⢏⢝⢟⢟⢿⢿⣿⣽⢕⢕⢞⢟⢕⣱⣵⣷⣗⢕⣕⣕⢕⢕⢕⢵⢕⠀</a:t>
            </a:r>
            <a:br/>
            <a:r>
              <a:t>⢕⢕⢑⢕⢔⢕⢕⢕⢕⢕⢅⢀⠕⠱⢼⣿⣿⣿⡷⢷⢾⣿⣿⢿⢷⡮⢵⡧⢵⢕⣝⣿⡷⢗⢗⣻⣧⡴⢱⣕⣕⣵⣗⡇⢝⢟⣻⣝⣝⡝⢝⢕⢕⣕⢑⣕⣅⣄⣕⣕⣴⢔⠑⠀⠀⠀⠀⠀⠀⠀⠀⠀⠀⠀⠀⠀⠀⠀⠀⠀⠀⢀⣠⣵⡞⢕⢕⢸⡕⣕⢕⡾⢟⢿⢟⢟⢕⢞⢟⢟⢝⢫⢕⢕⢕⢕⢕⢕⢣⢕⡕⢕⢝⡕⢕⢕⢇⢕⠕⢕⣕⡅⢀⠀⠁⠀⠁⠘⠟⢝⢝⢿⢿⡿⣵⣵⣕⣕⣳⣵⣝⡕⢕⢕⢕⣜⢗⢝⢕⢕⠑⠀⠀⠄⠄⢔⠄⠄⠔⢕⠀⠀⠁⠀⠀⠀⠀⢄⠄⡐⡔⢄⢔⢄⢄⠔⢕⣻⣿⣿⣿⣿⣿⣿⣧⣕⣜⣕⣜⣹⣽⡽⣟⣟⢝⣝⣻⣿⣿⣿⣿⣿⣷⣾⣿⣿⣿⣿⣿⣧⢕⢕⢱⣵⣧⣵⣷⣷⣷⣷⣵⣾⣟⣟⣝⣟⣿⣿⣿⣿⣿⣏⣽⣵⣵⣽⣷⣷⣷⣧⠀</a:t>
            </a:r>
            <a:br/>
            <a:r>
              <a:t>⠑⠑⢕⢕⢕⢕⢕⠝⠑⠀⠄⠄⠄⠀⠕⢕⢜⢝⣻⣷⣾⣿⣵⣵⣽⣵⣝⣝⣝⣝⢝⢝⣝⣵⣽⣿⣿⣷⣼⣿⣿⢿⢿⡻⣿⣿⣿⣿⣿⣿⣿⣧⣵⣰⣴⣵⢵⢵⢵⢕⢕⢕⠀⠀⠀⠀⠀⠀⠀⠀⠀⠀⠀⠀⢐⢀⢄⢀⢄⣴⢞⢝⢾⣿⣷⣷⣾⣿⣿⣷⣼⣿⣿⡵⠝⠑⠑⠕⠄⠀⠁⢸⢎⠑⢕⢕⠕⠕⢕⢸⣿⣿⣿⡇⢕⢕⢅⢄⢀⢀⠘⢹⡇⢄⡀⠀⠀⠀⠑⠕⠕⢕⠜⢏⢹⣿⡿⣿⣿⣿⣿⣿⣷⣵⣕⡕⢕⢜⢕⢕⢕⢕⣰⣕⣔⢄⢄⢀⢄⢔⢔⢄⢄⢔⢔⢔⣔⣔⣔⣔⣴⣕⣕⡕⢕⣱⣷⣾⡷⣼⣿⣿⣿⢿⣿⣿⣿⣿⡿⣿⣿⣿⣿⣿⣿⣿⣿⣿⣿⣿⣿⣿⣿⣿⣿⣿⣿⣿⣿⣿⣷⣷⣷⣿⣯⣝⣝⣽⣿⣿⣿⣿⣿⣯⣝⣝⣏⡕⢕⢕⢜⢝⣹⡿⢟⢏⣽⣟⣿⣿⠀</a:t>
            </a:r>
            <a:br/>
            <a:r>
              <a:t>⠄⠀⠁⠁⠁⠕⢔⢔⢄⠀⠀⠀⠀⠁⠁⠁⠁⠁⢝⢹⢯⣝⢯⣝⡿⢿⢿⣿⡿⢟⣯⣽⣽⣟⡟⢟⢟⢟⠟⠻⠿⢷⢕⢝⢙⠋⠝⠝⠹⢿⢿⢟⣿⣿⣿⣿⣿⣷⣷⣷⣗⣗⣕⢵⢕⢖⢆⢔⣲⢔⢔⠕⠑⠑⢕⡇⢕⣱⣾⣿⢕⢕⢜⢜⢟⣿⣿⡿⢿⣿⣿⡏⠑⠁⠀⠀⠀⠀⢀⢀⢀⢀⢄⣔⢄⢅⢀⠀⠕⠞⢿⣿⣿⣷⡕⢕⢸⣷⢕⢧⢵⢵⢅⢁⡕⢝⢱⣷⣔⣢⣕⢕⢀⢅⢕⢜⣽⣿⣿⣿⣿⣿⣿⣿⣿⣿⣿⣷⣷⣵⣜⣝⣝⡝⢝⢟⢗⢟⢏⢽⢝⢟⣗⡞⢺⢿⢟⢟⢟⢝⢝⢿⣿⢵⢟⣟⣟⣻⣿⢿⣿⣿⣿⣿⣿⣷⣵⡕⢕⢝⢹⢿⣿⡿⣿⣿⣿⣿⣿⣿⣿⣿⣿⣿⣿⣿⣿⣿⣿⣿⣿⣿⣿⣿⣿⣿⣿⣷⣾⣿⣿⣿⢿⢟⢟⢟⢟⡝⢟⢟⢳⢷⢿⣿⣿⣿⣿⣿⣿⣿⠀</a:t>
            </a:r>
            <a:br/>
            <a:r>
              <a:t>⠐⠐⠀⠀⠀⠀⠁⠁⠀⠀⠀⠀⠀⠀⠀⠀⠀⠀⢀⡔⢵⣜⣝⣳⣷⣕⣜⣿⣷⣼⣜⡕⢕⣵⢁⠀⠀⠀⠀⠀⠀⠀⠀⠀⠀⠀⠀⠀⠀⠀⠀⠁⠜⢝⢝⠟⠛⢝⢜⢟⣻⣟⢷⡕⢕⢕⢇⢕⢕⢕⢕⣵⢕⢔⢜⢜⣕⣼⡿⢯⣵⣵⣵⣵⣷⢿⢿⣵⣼⣿⢏⡕⢄⢄⢄⢄⢄⢕⢕⢕⢕⢕⢕⢜⢅⢀⢀⢀⠀⠀⠕⢜⢏⣕⡷⡕⢵⣾⢇⢕⠕⠕⢕⢕⠜⠑⠸⠟⢟⠟⠕⢜⢇⠗⠗⢾⣿⣿⣿⣿⣿⢏⢏⢝⢳⣟⢿⣿⣿⣷⣷⣏⢝⣟⡿⢏⢕⢕⣕⣇⡕⡼⣝⣿⣽⣕⣜⢝⣟⢟⣗⡱⣧⣼⡟⢟⣿⣿⣯⣵⣿⣿⣷⣵⣿⣿⣯⣿⣷⣷⣵⣵⣵⣵⣿⣿⣿⣿⡿⢟⢿⣿⣿⣿⣝⣟⣿⣿⣿⣿⣿⣿⣷⣯⣝⣟⣿⣿⣿⣿⣿⣟⡿⢷⢗⣗⣷⡗⢷⢷⣷⣇⣸⣿⣿⣿⣿⣿⣿⣿⠀</a:t>
            </a:r>
            <a:br/>
            <a:r>
              <a:t>⢀⠀⠀⠀⠀⠀⠀⠀⢀⠀⠀⠀⠀⠀⠀⠀⠀⠀⠀⢕⢕⢜⢝⢝⢝⢝⢕⢱⢝⢗⣕⣕⢕⢏⢗⢄⢀⠀⠀⠀⠀⠀⠀⠀⠀⢄⢄⠄⠐⠒⢇⢕⢅⢁⠀⠀⢀⢌⡝⢵⣿⣟⡱⢜⡕⢕⢕⢕⢕⢱⢕⢸⣿⢿⢿⣿⣿⣿⣿⣿⢟⢟⢝⢕⣕⣱⣾⣿⢿⣿⢝⢝⢝⣟⣷⣿⡿⡝⢜⢱⢵⢕⣕⡕⢕⢕⢕⢕⢀⠀⠀⠀⠀⠁⠁⠁⠁⠙⠑⠈⠀⠀⠁⠑⠇⢆⢄⢀⡀⢀⢀⣕⣗⡴⢴⢷⢏⢝⢳⣿⣿⣧⡕⢕⢕⢜⢳⣷⣼⢟⢿⢾⣇⢕⣕⢕⢕⢕⢕⢝⢕⢕⢜⢟⢟⢝⡝⣝⣕⣟⣹⡿⢏⣝⢷⢕⣟⣿⣿⣿⣿⣿⡿⣾⣿⣿⣿⣯⡝⢱⢵⡕⢟⢟⢟⢟⢟⢝⢕⢕⢜⣫⣜⡿⢟⣿⣿⣻⣿⣿⣿⣫⣻⡿⢷⣾⣟⣿⢯⡽⢽⢕⣕⣕⢕⢕⢜⢕⢜⢕⢝⢻⣿⣿⣟⢟⢟⢿⣿⣿⠀</a:t>
            </a:r>
            <a:br/>
            <a:r>
              <a:t>⠀⠀⠀⠀⠀⠀⠀⠁⠀⠀⢀⠀⠀⠀⠀⠀⠀⠀⠁⠁⢄⢕⠕⠑⠑⠀⢗⢣⣕⢕⢝⢝⣜⡕⢜⢹⢝⢗⢔⢴⣴⢄⠀⠀⠈⢸⢇⢑⢐⢔⣕⢕⢕⢅⠀⠀⢑⢔⢕⢕⢕⢕⢟⢇⢸⣵⣵⣷⣷⣷⣷⣿⣷⣷⣿⣿⣿⣿⡿⢿⢟⡻⣿⣯⢝⢟⢞⢟⢻⢗⢇⢜⢜⢝⢕⢝⢝⠕⠕⢕⠕⠕⠙⠝⢕⢕⠀⠁⠀⠀⠀⠀⠀⠀⠀⠀⠀⠀⠀⠀⠀⠀⠀⠀⠀⠁⠈⠉⠙⠙⠙⢝⢕⢕⢕⢕⢕⢗⢕⢝⢗⣏⣷⡇⢕⢜⢳⢿⣯⣟⢞⢷⣵⣵⣗⣕⣜⡝⢝⢟⢗⢣⢜⣕⡕⢕⢕⢕⣕⢕⢝⢿⢧⢝⢕⢕⣹⢟⢳⢿⢯⣕⣱⣽⣽⣿⣿⣧⡵⢷⢟⢕⢕⢕⢕⢕⢕⢕⣕⣕⢕⢼⢽⢇⢞⢟⣟⢯⢏⢕⢏⢝⢝⢝⢹⢿⢿⣏⣝⢟⢝⢟⣗⢜⢜⡝⢕⢕⢳⢣⣵⢾⣽⣮⣟⣹⣗⣷⣿⣿⠀</a:t>
            </a:r>
            <a:br/>
            <a:r>
              <a:t>⠔⠐⠀⠀⠀⠀⠀⢔⢕⢕⢕⢕⢕⠀⠀⠀⠀⠀⠀⠔⢕⢔⢀⠀⠀⢔⡕⢜⢟⡕⠃⠈⠉⠁⠕⢕⢟⢝⠗⠛⠗⢕⢕⢴⠀⢄⣔⢔⢕⢜⢛⢛⢛⡝⢸⢵⢱⢗⢇⢕⢕⢵⢷⢟⣟⢟⢿⣿⣿⣿⣿⣿⣿⣟⣿⣿⡿⢿⢗⢕⠜⠕⠕⢕⠕⢝⢕⠕⠕⠑⠁⠁⠁⠑⢕⢀⢀⢀⢔⢕⢔⠀⠀⠀⠀⢑⢔⢀⠀⠀⠀⠀⠀⠀⠀⠀⠀⠀⠀⢀⢄⢄⠀⠀⠀⠀⠀⠀⠀⠀⠀⢑⢕⢕⢳⢳⣵⢕⢕⡕⣼⣿⣿⣿⣧⢕⢕⢕⣽⡻⢿⣧⣜⣝⣟⣿⣿⣿⣿⣷⣯⣵⣵⡷⢷⢿⣿⣟⣿⣷⣷⣾⣷⣗⣟⣗⢕⢕⣸⢵⢷⢟⢝⢟⢟⢏⢝⢕⢕⢕⢕⢕⢕⢕⢗⢕⢕⢜⢕⢕⢕⢕⣕⡕⢞⢜⢹⢿⢣⢷⢵⣵⣵⣵⣵⣵⣵⣵⣵⣽⣧⣿⣿⣿⣿⣷⣵⢷⢧⣵⣵⣕⢕⢝⢝⢟⢻⢟⣕⣕⠀</a:t>
            </a:r>
            <a:br/>
            <a:r>
              <a:t>⠀⠄⠀⠀⠀⢄⢰⢕⢕⢕⢕⠑⠁⠀⠀⠀⠀⠀⠀⠀⠀⢁⢑⢕⢔⡜⢿⡕⡜⢔⠀⠀⢀⠀⢕⢕⠕⠑⢔⢔⢕⢕⠕⢜⢕⢕⢁⠁⠁⠁⠀⠀⠀⠁⠐⠀⠁⠑⠁⠕⠕⢕⢱⣵⣕⣵⣕⢗⣿⢿⢿⢿⣿⣿⡿⢟⢕⢕⢕⢕⢄⠀⠀⢕⢕⠀⠀⠀⠄⠐⠀⠀⠀⠀⠀⠀⠁⠁⢕⢕⢇⠀⠀⢀⢕⢕⣕⢕⢀⠀⠀⠀⠀⠀⠀⢀⢐⢄⢕⢕⢕⢅⠔⠀⠀⠀⠀⠀⠀⢀⢀⢕⢕⢕⢕⢕⢝⢕⢕⢜⢝⢻⣿⣿⣿⡾⢟⢟⢝⢗⢳⢿⡻⢟⢿⣿⣿⣿⣿⣿⣿⣟⢿⢿⣿⣿⣿⣿⣿⣿⣿⣿⣿⢷⢕⢜⣿⢟⢕⢕⡕⢕⢝⢕⢕⢕⢕⢕⢕⢕⢕⢕⢕⢕⢕⢕⢕⢟⢕⢕⢕⡼⢇⢕⢕⢕⢕⢕⢕⢕⢕⢕⢜⢻⢿⢟⢟⢟⢿⣿⣿⣿⡿⣿⢿⢿⢿⣯⡕⢜⣻⣏⢕⢕⢕⢵⢵⢕⢕⢕⠀</a:t>
            </a:r>
            <a:br/>
            <a:r>
              <a:t>⢀⠀⠀⠀⠀⠈⢑⢕⢕⢕⢕⢅⢀⠀⠀⠀⠔⢕⢕⢕⢕⡕⢕⣔⢜⢜⢧⢕⠑⢁⢕⢕⢕⢔⢕⢕⢄⢕⢕⢿⣷⡕⢕⢕⢀⠀⠁⠀⠀⠀⠀⠀⠀⠀⠀⠀⠀⠀⠀⠀⠀⠑⠕⢞⠟⠕⢕⢕⢕⢕⢕⢕⢕⢕⢕⢕⢕⢕⢕⢕⡇⢇⢕⢕⢕⢔⠀⠀⠀⠄⠀⢄⢀⢀⠀⢀⠀⢀⢕⢕⢕⢔⢱⣵⢷⢾⢾⣷⣷⣵⣴⣔⣔⣱⣵⢷⢷⢧⢝⢕⢝⢕⢔⠀⠀⠄⠀⠀⠁⢁⠀⠁⢕⢕⢕⢕⢱⢗⢕⢕⢇⣾⣿⣿⣟⡗⣧⣕⡕⢕⡕⢕⢕⢕⢕⡻⣿⣿⢟⣏⢝⢟⣹⣷⣵⣕⢕⢽⡿⡿⣿⣿⡷⢳⢧⢞⢟⢇⢕⢕⢕⢕⢕⢕⢕⢕⢕⢕⢕⢕⢕⢕⢕⢕⣕⣕⢕⢕⢕⢵⢎⢕⢕⢕⢕⢕⢕⢕⢕⢕⢕⢕⢕⢕⣕⣼⣿⣿⣿⣿⣿⣷⣿⣯⣵⣵⣽⣿⣿⣷⡗⢝⢟⢷⢱⢕⡕⢕⢕⢕⠀</a:t>
            </a:r>
            <a:br/>
            <a:r>
              <a:t>⢁⠁⠑⠔⠀⠀⠀⠁⠁⠁⠁⠀⠀⠀⠀⠀⠀⢀⢕⢱⢜⢟⢟⢿⢟⢕⢜⢵⢕⣕⣱⢕⡗⢗⢕⢕⢕⢱⢷⢇⣱⡕⢕⢕⢰⠀⢀⠀⠀⠀⠀⠀⠀⠀⠀⢀⠀⠄⠄⠀⠀⠄⠐⠐⠀⠐⠁⠑⠁⠀⠀⢕⢕⠁⠁⠁⠑⠁⠀⠑⢕⢕⢕⢕⢕⢕⢕⢕⠕⠑⠁⢱⢇⢕⡄⢀⠀⢀⢕⢕⢕⠕⢝⢁⢕⢕⢱⡵⢕⢜⣺⡿⢿⢟⢕⢗⢕⡕⠵⠟⠇⠕⠗⢃⢱⠕⢔⢴⢵⢵⠕⠟⠏⢗⢞⢗⢷⢧⣕⡕⢝⢿⣏⢸⢿⢫⣝⢝⢝⢣⢧⣕⣕⢕⣱⣵⣏⣗⣮⣿⣿⣿⣿⢿⣿⡿⢕⡵⢵⢷⢕⢗⢕⢕⢕⢕⢕⢕⢕⢕⢕⢕⢕⢕⢕⢕⢕⢕⢕⢕⢕⢕⣕⣵⡾⢟⢇⢕⢕⢕⢕⢕⢕⢕⢕⢕⢕⢕⡕⣕⣵⣷⣷⣯⣷⣿⣿⣿⣿⣿⣿⣿⣿⣿⣿⣿⣿⣿⣿⣿⣻⣿⣷⣧⡕⡕⢜⢝⢕⣱⠀</a:t>
            </a:r>
            <a:br/>
            <a:r>
              <a:t>⢅⢕⢔⠀⠀⠀⠀⠀⠀⠀⠀⠀⠀⠀⠀⠀⠀⢱⢟⢱⢷⢕⢕⢕⢕⡕⢱⢿⢧⡧⢽⢵⢕⢕⢷⢷⢧⢵⢕⢗⣿⡗⢇⢜⢕⢔⢄⠕⠄⠀⠀⠀⠀⠀⠀⠀⠀⠀⠀⠀⠀⠀⠀⠀⠀⢀⢀⣄⢄⢄⢔⡱⢜⠀⠀⠀⠀⠀⢀⢄⢕⢕⢕⣵⣗⣱⢕⢕⢔⢔⢕⢕⣕⣷⣿⣾⡿⣷⡕⢕⡔⢕⣕⡍⢕⢕⣞⣗⣗⢕⡝⠑⠈⠁⠀⠀⠀⠀⠀⠀⢀⢀⢕⢱⠕⠀⠀⠀⠀⠀⠀⠀⠀⢕⢕⢕⢾⢏⢝⣱⣕⢺⡼⢧⢕⢏⢕⢕⢕⢕⢕⢕⢱⢕⢕⢝⡟⣹⣿⣕⡝⣫⣵⢗⢫⡳⢎⢕⢕⢕⢕⢕⢕⢕⢕⢕⢕⢕⢕⢕⢕⢕⢕⢕⢕⢕⢕⢕⢕⢕⢕⢝⢽⡟⢻⢏⢕⢕⢕⢕⢕⢕⢕⢕⢕⢕⢾⣟⢿⢿⢿⢻⢿⣿⣿⣿⣿⣿⣿⣿⣿⣿⣿⣿⣿⣿⣿⣿⣿⣿⣿⣿⣿⣿⣿⣿⣿⣿⣾⣿⠀</a:t>
            </a:r>
            <a:br/>
            <a:r>
              <a:t>⢕⢕⢕⢕⠐⠀⠀⠀⠀⠀⠀⠀⠀⠀⠀⠀⠔⠑⠁⠁⠕⢕⢐⢅⢕⢱⡇⠇⠑⠁⠀⠁⡕⢵⠵⢵⢷⣷⢟⢟⢝⠉⠑⠑⠑⠕⢕⠀⠀⠀⠀⠀⠀⠀⠀⠀⠀⠀⠀⠀⠀⢀⣀⣰⢗⢟⠝⠝⢕⢵⡵⢕⢕⢄⢀⢄⢄⢕⢕⢕⣕⣕⣾⡕⢕⢕⣕⣱⣵⢾⢿⣿⣧⣵⣷⣿⢝⢝⣻⡿⢿⢟⢜⢝⢝⣟⢿⣿⣿⣯⣵⢕⢔⢀⠀⠀⢀⢀⢄⠕⠁⠁⠁⠀⠀⠀⢀⠀⠀⢀⢀⡄⣄⡔⢕⢳⢷⣷⣿⣿⣷⢕⢇⢕⢕⢕⢕⢕⢕⢕⢕⢸⣿⣷⣞⣿⢷⣿⢟⢟⢟⢷⢏⢇⢕⢕⣱⢵⣵⢇⢱⡕⡧⣕⢕⢕⢕⢕⢕⢕⢕⢕⢕⢕⢱⢕⢕⢝⢕⢕⣕⣷⢾⢟⢇⢕⢕⢕⢕⡕⢕⢗⢇⣇⣳⢷⢞⢏⢕⢕⢕⢕⢕⢝⢝⢕⢕⢜⢝⣿⢿⣿⣿⣿⣿⣿⣿⣿⣿⣿⣿⣿⣿⣿⣿⣿⣿⣿⣿⣿⠀</a:t>
            </a:r>
            <a:br/>
            <a:r>
              <a:t>⢕⢕⠕⠁⠀⠀⠀⠀⠀⠀⠀⠀⠀⠀⠀⠀⢄⢔⣵⣵⢵⡕⢱⢵⢗⢟⢕⠀⠀⠀⠄⠑⠁⠑⢕⢕⢕⢕⢇⢕⢕⢌⢖⢵⢆⢀⠁⢕⢄⠀⠔⠔⠄⢄⢄⠄⠄⢄⢄⢤⡴⢾⢟⡗⢕⢧⢕⢄⢄⢕⢕⢕⢕⢕⢕⢕⢗⢕⢞⢫⡝⣝⣏⣝⣟⣻⣿⣿⣿⣧⣵⡷⢟⢻⣿⣿⣷⣷⣿⣷⣾⣟⣿⣷⣿⣿⡻⢿⣟⣿⢏⢕⢹⢕⣕⢕⢱⢕⢁⢀⢄⢄⢱⣵⡵⢗⢗⢏⢕⢜⠝⠝⢝⢕⣽⢵⣕⣕⣻⣿⣿⣕⡕⢕⢕⢵⢵⢕⢻⣷⣧⡗⢏⣟⢫⢗⢕⢕⢗⢇⢕⢕⢕⢕⢱⢷⢕⢕⢕⢕⢕⢕⢕⢕⢱⢵⣕⣝⡜⢕⢕⢕⢕⢕⢕⢕⢕⢕⢜⢝⢕⢕⢕⢕⢇⢕⢕⢕⢕⢕⢕⢕⢕⢕⢕⢕⢇⢜⢝⢕⢕⢕⢕⢕⢕⢝⢕⢕⢕⢜⢕⡜⡝⢻⣯⣽⢻⢿⣿⣿⣿⣿⣿⣿⣿⣿⣿⣿⣿⣿⠀</a:t>
            </a:r>
            <a:br/>
            <a:r>
              <a:t>⢁⢁⠑⠀⠀⠀⠀⠀⠀⠀⠀⠀⠀⠀⠀⠑⢱⢞⢟⠋⠁⠘⢱⢕⢕⢿⢝⠁⠀⠀⢄⢤⢄⢕⢕⠕⢱⢵⣷⢗⢇⢕⢕⢀⢀⠑⠀⠁⠁⠀⠀⠀⠀⠁⠀⠄⢄⢵⢕⢵⢿⢿⢷⡮⢕⢱⢝⡕⢟⢺⢿⢝⡟⢝⠉⠉⠈⠕⢕⢝⢟⢕⢳⣿⣿⣿⣿⣿⣿⣿⣿⣇⣕⢵⢾⣿⣿⡿⢿⢻⢟⢿⣿⣿⣿⣿⣷⡽⢏⢝⢽⢽⢿⢿⢿⢿⢟⢿⢗⢕⢇⢜⢵⢕⢱⢕⠀⠀⠀⠀⢀⢄⢕⢕⣧⣜⣕⣕⢕⢿⣿⣿⣷⣷⣵⣱⣜⣻⣿⣿⣿⣿⣿⣷⣳⣷⣾⢿⢿⢷⢾⣷⣾⣧⢕⢕⢕⢕⢕⢕⢕⢕⢕⢕⢕⢕⢕⢕⢕⢕⢕⢕⢕⢕⢕⢕⢕⢕⢕⢕⢕⢕⢕⢕⢕⢕⢕⢕⢕⢕⢕⢕⢕⢕⢕⢕⢕⢕⢕⢕⣕⣕⣕⢕⢕⢕⢕⢜⢟⣿⣿⣿⡷⢷⣾⢿⢿⣷⣼⡝⣿⣿⣿⣿⣿⣿⣿⣿⣿⣿⠀</a:t>
            </a:r>
            <a:br/>
            <a:r>
              <a:t>⢕⢇⢇⢔⢔⢔⢔⣔⣔⡄⣄⣄⣔⡰⢔⢔⢄⢄⢄⢀⢀⢀⢈⢉⢕⢕⢕⢄⢄⢕⢜⢕⢕⢕⢜⢜⢝⢕⢕⢕⢕⠕⠕⠑⠐⠀⠀⠀⠀⠀⠀⠀⠀⠀⠀⠀⠀⢕⣱⢵⢵⣕⣕⢝⢇⢜⢕⢿⠏⢕⢗⢇⢗⢕⢕⢔⢔⢔⡕⢱⢧⢕⢕⢸⣿⣿⣿⣿⣿⣷⣾⣵⢕⢕⣕⣵⢿⣿⣗⢕⢕⢝⡝⢝⢟⢿⣿⢧⢕⢕⢕⠕⢕⢕⣕⡑⢕⢵⢕⢕⣳⡾⢟⢻⢗⣳⢷⢆⢕⢕⣵⣵⢕⣵⢼⡝⢝⢝⣽⣷⣿⣿⣿⣿⣷⣼⣝⣿⣿⣿⣟⢟⢟⢻⢿⢿⢿⢇⢕⢝⢕⢱⢜⡏⢕⢕⢕⢕⢕⢕⢕⡕⢕⣱⣕⣕⢎⢕⢕⢕⢕⢕⢕⢕⣕⣱⡵⢕⢕⢕⢕⢕⢕⢕⡕⢵⣕⡕⢕⢕⢕⢕⢕⢜⢕⢕⢕⢕⢕⢕⢕⢝⢕⢝⢝⢟⡷⢵⡕⢜⣿⣿⣷⣿⣿⣷⡕⢕⢕⢝⢿⣿⣿⣿⣿⣿⣿⣿⣿⣿⠀</a:t>
            </a:r>
            <a:br/>
            <a:r>
              <a:t>⢕⢕⢕⢅⢐⢁⠁⠑⠁⠑⠑⠝⠟⢟⢟⢟⢷⢳⣞⣗⣗⣗⣷⢷⢵⢗⢕⢜⣸⡵⢕⢕⢕⠕⢁⢀⠁⠁⠀⠁⠀⠀⠀⠀⠀⠀⠀⢀⣠⣤⢤⢤⢤⢄⢔⢰⢵⡯⢽⢗⢜⢕⢕⢕⢕⢕⢇⢕⢔⢔⠑⢕⢕⢕⢇⢕⢕⢕⢕⢇⢕⡱⢵⢜⢇⢵⢵⢞⢺⢟⣿⣿⣿⣿⣿⣿⣿⣿⣷⣾⣿⣿⢇⢹⢕⣜⢏⢕⢕⣵⣵⣕⣸⡿⢟⢇⢕⢕⢕⢕⢕⢕⢕⢕⢕⢕⢕⢕⢁⠕⢕⢜⢕⢕⢕⢕⢕⣗⢻⣿⣿⣿⣿⣿⣿⣿⣯⣿⣿⡿⢏⢕⢕⢕⢕⢕⢕⢕⢕⢕⢕⢕⢜⢏⢱⣵⡷⢵⣕⢕⣕⣿⣿⢇⢜⢝⢝⢝⢝⢕⢕⢗⢟⢗⢝⢱⢵⢕⢕⢕⢕⢕⢕⢝⢕⢕⢕⢕⢕⢕⢕⢕⣕⢵⢕⢕⢕⢕⢕⢕⢕⢕⢕⢕⢕⢕⢕⢕⢜⢕⢝⢻⣿⣿⢿⢿⢿⢟⢇⢕⢕⡜⢝⢜⢝⢝⢟⢟⢿⣿⠀</a:t>
            </a:r>
            <a:br/>
            <a:r>
              <a:t>⢕⢕⢕⢕⢕⢕⢄⢄⢔⢔⢵⢔⠄⠀⠀⠀⠁⢁⢜⢹⢽⢟⢕⢸⣟⢟⣻⣿⣿⡗⢕⢕⠄⠀⠀⠀⠀⠀⠀⠀⠀⠀⢀⣄⣔⣶⡾⢟⢝⢱⢕⢕⢕⢕⢕⢵⢕⢕⢕⢜⢵⢣⣽⣇⣾⢷⢇⢱⢕⢕⢕⢕⡇⢕⢕⣕⢕⢕⢗⢕⢕⢕⢕⣕⣕⣕⡇⢕⢧⣵⣿⣿⣿⣿⣿⣿⣿⣿⣿⢿⢿⣿⣟⣝⣳⣷⣿⢟⢝⢿⢝⢸⢏⢝⢝⢕⠑⠀⠁⢀⢄⢕⢱⢕⢕⢕⡧⢵⣧⣕⣕⢕⢕⢱⢕⢕⢕⢝⣿⣿⣿⣿⣿⡝⢕⢕⢕⢕⢕⢜⢜⢕⢕⢕⢜⢕⢇⢕⢕⡕⢕⢕⢕⢕⢕⢸⡗⣣⣕⣜⢜⢻⢿⣷⡷⣵⢕⢕⢕⢕⢕⢕⢕⢕⢕⢕⢕⢕⢕⢕⢕⢕⢕⢕⢕⢕⢕⢕⢕⢕⢕⢕⢕⢕⢕⢕⢕⢕⢕⢕⢕⢕⢕⢕⢕⢕⢕⢕⢕⢕⢕⢕⢝⢏⢕⢕⢕⢕⢕⢕⢕⢝⢟⢧⡗⢱⢕⢕⣵⣿⠀</a:t>
            </a:r>
            <a:br/>
            <a:r>
              <a:t>⢕⢕⠁⠁⠁⠁⠁⠑⢕⢕⢕⢕⢑⣕⢂⣱⣵⣵⢵⢵⢗⢗⢺⢿⣿⣿⢟⢗⢺⢏⢕⢕⢔⠁⠀⠀⠀⠀⢀⢀⢅⣰⣵⣿⣿⣿⡧⢵⢕⢕⢵⢕⢕⢅⢔⢕⢕⢷⣿⢕⢱⢵⢕⣜⡽⣿⢿⣷⢷⢗⣗⡕⢳⢵⢼⣷⣵⣵⣽⣷⣷⣵⢕⣗⣻⣵⣵⣵⣿⣿⣿⣿⣿⣿⣿⣿⣿⣷⣿⣕⣿⣿⣇⣕⡿⢻⢏⢕⢕⡕⣕⡵⢧⣵⡵⢕⣔⣔⣔⣵⣵⣵⣵⣾⢟⢟⣝⡟⣿⣿⣿⣇⡕⢕⣕⣣⣵⣱⡼⣿⣿⣿⣿⢟⢕⢕⢕⢕⢕⢕⢕⢕⢕⢕⢕⢕⢕⢕⢗⢕⢕⢣⢵⢕⢕⢜⣇⢝⣿⣿⣷⣾⣿⢕⢕⢎⢕⢕⢕⢕⢕⢕⢕⢕⢕⢕⢕⢕⢕⢕⢕⢕⢕⢕⢕⢕⢕⢕⢕⢕⢕⢕⢕⢕⢕⢕⢕⢕⢕⢕⢕⢕⢕⢕⢕⢕⡕⢕⢕⢱⣾⣿⣧⢕⢕⢕⢕⢕⢳⢷⡵⢕⢕⡕⢕⢟⢇⢸⣿⣿⠀</a:t>
            </a:r>
            <a:br/>
            <a:r>
              <a:t>⠕⠑⠄⢔⢄⢄⢄⢀⢄⢱⢕⢵⢮⣞⣕⡕⢕⢜⢕⣽⣕⣕⣕⢵⢟⢟⢷⡕⢕⢕⢕⢕⢕⢕⢕⢔⣣⡷⢗⢫⢝⢻⣫⣽⡕⢕⢕⢱⢱⣵⣱⢕⢕⢕⢕⢕⣗⣜⣻⣷⡎⢝⢏⢗⢮⢵⢱⣼⣕⣝⣝⣽⣱⣵⣽⣯⣿⣿⣿⣿⣾⣧⣼⣿⣿⣿⣿⣿⣿⣿⣿⣿⣿⣿⣿⣿⣟⣝⣱⢽⡿⢕⢏⢝⢕⢕⢕⢕⢕⢕⢕⢕⢕⢕⣱⢕⢕⢗⢷⢞⣿⣕⣵⡷⢵⣯⢜⢱⣿⣿⣿⣿⣿⣿⣿⣿⡿⢟⢿⣿⣿⣟⣗⡕⢕⢕⢕⢕⢕⢕⢕⢕⢕⢕⢕⢕⢕⢕⢇⢕⢕⢕⢱⢳⣧⣾⢿⢟⢷⣷⡕⢕⢽⣇⢕⢕⢕⢕⢕⢕⢕⢕⢕⢕⢕⢕⢕⢕⢕⢕⢕⢕⢕⢕⢕⢕⢕⢕⢕⢕⢕⢕⢕⢕⢕⢕⢕⢕⢕⢕⢕⢕⢕⢕⢕⢕⢜⢕⢕⢸⢿⢿⢿⣷⣷⡾⢷⢷⣷⣧⣜⡕⢕⢕⢕⢕⢕⢝⡻⢿⠀</a:t>
            </a:r>
            <a:br/>
            <a:r>
              <a:t>⢔⢄⢄⢑⢞⢗⢟⠗⢗⢗⢇⢝⢟⠕⢕⢕⢕⢕⢿⢿⣿⣿⣻⣽⢿⢗⢜⢜⡾⢇⣸⡵⢗⣱⣕⢝⢕⢕⢕⢕⢕⢻⡎⢝⢝⢝⢕⣱⣵⣕⣼⡗⢕⢜⢝⣿⢿⢿⢿⡇⢕⢕⢕⢕⢕⢕⢕⢱⢏⢕⣵⣿⣯⣿⣿⣿⣿⣿⣿⣿⣿⣿⣇⣕⣵⣾⣿⣿⣿⣿⣿⣿⣿⣿⡿⣿⢿⢗⢏⢝⢕⢕⢕⢕⢕⢕⢕⢕⢕⣕⢕⢜⢕⢜⢕⢕⢕⢕⢕⢕⢕⢕⢕⢕⢱⢕⡜⢝⣗⣿⣿⡿⣿⣿⣿⣿⡧⢕⢕⢱⣿⣿⣿⣿⣷⣷⣕⣕⣕⡕⢕⢕⢕⢕⢕⢕⢜⢕⡕⢕⣵⣕⡕⣇⣿⡿⣵⣵⣕⢕⢧⣕⣸⢗⢕⢕⢕⢕⢕⢕⢕⢕⢕⢕⢕⢕⢕⢕⢕⢕⢕⢕⢕⢕⢕⢕⢕⢕⢕⢕⡕⢜⢕⢺⡿⢟⢇⢕⢕⢕⢕⢕⢕⢕⢕⢕⢕⢕⢕⢕⢕⢕⢕⢕⢕⢕⢕⢱⢕⢕⢕⢜⢕⢇⢵⢱⣕⢵⣕⣕⠀</a:t>
            </a:r>
            <a:br/>
            <a:r>
              <a:t>⣿⣟⡕⣵⢵⢕⣱⣵⣕⣕⣕⣔⣴⣔⣕⣵⣵⣵⣵⣞⢇⢕⢜⣏⣕⣵⡵⣞⣳⣿⣻⣷⣷⣿⢇⢕⢕⢕⢕⢕⢕⣾⣿⡧⣧⢕⢟⢏⢝⢻⢿⢇⢕⣱⢟⢕⢸⢇⣵⣵⣵⡕⢳⢕⢕⢕⢕⢕⢕⣾⢿⡿⢟⣿⣿⣿⣿⣷⣿⣿⣿⣿⣿⣿⣿⣿⣿⣿⣿⣿⡿⣿⣿⣿⢕⢕⢕⢕⢕⢕⢕⢕⢕⢕⢕⢕⣱⣕⣹⣿⣷⡼⢗⢗⢕⢕⢕⢕⢕⢕⢕⢕⢕⢕⢕⢕⢝⢇⢕⢝⢹⢻⡟⢿⡝⣹⢷⢕⢕⢜⣿⣿⣿⣿⣿⣿⣿⣿⣿⣿⣷⣵⣕⣕⣕⢱⣵⣗⣗⣧⢵⣾⣿⣷⣷⣷⣾⣿⢏⢕⢕⢟⣻⡷⡕⣕⢕⢕⢕⢕⢕⢕⢕⢕⢕⢕⢕⢕⢕⢕⢕⢕⢕⢕⢕⢕⢕⢕⢕⢕⢕⢕⢕⢕⢕⢕⢕⢕⢕⢕⢕⢕⢕⢕⢕⢕⢕⢕⢕⢕⢕⢕⢕⢕⢕⢕⢕⢕⢕⢕⢕⢕⢕⢕⣕⣵⣼⣿⣾⣿⠀</a:t>
            </a:r>
            <a:br/>
            <a:r>
              <a:t>⠘⠙⠝⠕⢗⢳⢿⣿⣿⣿⡿⣽⣞⣟⣟⣝⣝⣝⣽⣽⣷⣷⣿⣽⣽⣽⣾⣿⡿⢾⢞⢟⢝⢕⢕⢕⢕⢕⢕⢕⢜⣿⣧⣕⢏⢕⢕⢕⢕⡇⢕⢕⢕⣿⢕⢕⣵⣾⣿⣿⣿⣧⣼⣧⣕⢕⢕⢕⡕⢝⢻⣧⣜⢻⣟⣿⣿⢟⢿⣿⣿⣿⣿⣿⣿⣿⣿⣿⡟⢟⣿⣏⡹⢕⢕⢕⢕⡕⢕⣵⣷⣧⣕⣱⡾⢿⢟⢟⢏⢕⢕⢕⢕⢕⢕⢕⢕⢕⢕⢕⢕⢕⢕⢕⢕⢕⢕⢕⢕⢧⡕⢱⣿⣿⣿⣿⣷⣵⣵⣼⣿⣿⣿⣿⣿⣿⣿⣿⣿⣿⣿⣿⣿⢿⢿⢝⢏⢕⣕⣼⣿⣿⣿⣿⣟⡯⢝⢕⢕⢕⢗⢏⢱⢕⢕⢕⢕⢕⢕⢕⡕⢕⢕⢕⢕⢕⢕⢕⢕⢕⢕⢕⢕⢕⢕⢕⢕⢕⢕⢕⢕⢱⢿⢜⢕⢕⢕⢕⢕⢕⢕⢕⢕⢕⢕⢕⢕⢕⢕⢕⢕⢕⢕⢕⢕⢕⢕⢕⢕⢕⢕⢕⢕⢕⢜⣿⣿⣿⣿⣿⠀</a:t>
            </a:r>
            <a:br/>
            <a:r>
              <a:t>⢄⢄⢄⢄⢄⣀⡁⢁⢅⡕⣜⢝⢝⢝⢟⢟⢻⣿⣿⣿⣿⣿⣿⣿⣿⡿⢇⣕⢗⢕⢕⢕⢕⢕⢕⢕⢱⢗⢇⢕⢕⢹⣿⢟⢕⢕⢕⢣⢕⢕⣕⢕⣸⣿⣇⣵⣿⣿⢻⢿⣿⣷⡿⢻⢿⢕⢕⣕⣷⢜⢗⢟⢻⣿⣿⢜⢝⡧⡷⢺⣿⣿⣿⣿⣿⣿⣿⣿⣷⣞⡏⢜⣕⢇⢕⣕⣾⣿⢿⣿⢿⢿⢗⢝⢕⢕⢕⢕⢕⢕⢕⢕⢕⢕⢕⢕⢕⢕⢕⢕⢕⢕⢕⢕⢕⢕⢕⢕⢕⢕⢕⢿⣿⣿⣿⣿⣿⣿⣿⣿⣿⣿⣿⣿⣿⣿⣿⣿⣿⣿⣿⣿⣵⣇⣱⣵⣷⣾⣿⣿⣿⣿⡟⢝⡝⢕⢕⢕⢕⢕⢕⢕⢕⢕⢜⢽⢵⢷⢕⢕⣕⣜⣝⣵⣕⣕⢕⢵⢵⣿⣷⣵⡕⢕⢕⢕⢕⢕⢕⢕⢕⢕⢕⢕⢕⢕⢕⢕⢕⢕⢕⢕⢕⢕⢕⢕⢕⢕⢕⢕⢕⢕⢕⢕⢕⢕⢱⣾⣿⢕⢕⢕⢕⣵⣷⣿⣿⣿⣿⣿⠀</a:t>
            </a:r>
            <a:br/>
            <a:r>
              <a:t>⠓⠛⠛⠛⠛⠛⠓⠃⠓⠓⠓⠃⠑⠑⠑⠓⠓⠑⠑⠚⠛⠛⠛⠛⠛⠓⠑⠑⠘⠙⠑⠑⠓⠑⠑⠓⠓⠑⠁⠑⠑⠃⠛⠓⠑⠑⠓⠘⠃⠑⠘⠘⠛⠙⠛⠛⠛⠙⠑⠑⠃⠛⠛⠑⠑⠑⠚⠛⠑⠑⠑⠑⠛⠛⠛⠛⠛⠓⠓⠛⠛⠛⠛⠛⠛⠛⠑⠑⠓⠓⠓⠚⠛⠛⠛⠛⠋⠑⠑⠑⠑⠑⠑⠑⠑⠑⠑⠑⠑⠑⠑⠑⠑⠑⠑⠑⠑⠑⠑⠑⠑⠑⠑⠑⠑⠑⠑⠑⠑⠑⠑⠘⠛⠛⠛⠛⠛⠛⠛⠛⠛⠛⠛⠛⠛⠛⠛⠛⠛⠛⠛⠛⠛⠛⠛⠛⠛⠛⠛⠛⠛⠛⠓⠓⠚⠃⠑⠑⠑⠑⠑⠓⠓⠛⠃⠑⠑⠑⠘⠙⠑⠑⠑⠙⠙⠑⠑⠑⠑⠑⠙⠙⠛⠑⠑⠑⠑⠑⠑⠑⠑⠑⠑⠑⠑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⢿⢷⣧⡕⢕⢕⢕⢕⢕⢕⢕⢜⢕⢜⢝⡕⢕⢕⢕⢕⢕⢕⢕⢕⢺⣿⣿⣿⣿⣹⢟⢣⢕⡇⢕⢕⢕⢕⢕⢕⢕⢕⡝⢏⢝⢝⢝⢝⢟⢻⣿⣿⣿⢵⢯⢽⣟⣿⣷⣵⣕⣕⣕⣕⣕⣱⣕⣕⣕⣸⣷⣿⣟⣹⣝⣿⣽⣿⡿⢿⢿⢟⢏⢹⢕⡞⢝⡿⢿⢟⢻⣿⣿⣟⡟⢯⡽⢕⢕⢕⢜⢕⢕⢕⢕⢕⢜⢜⡕⢕⢜⢝⢟⢼⣿⣿⣿⣿⣏⣕⡱⢕⢕⢕⢵⢷⢵⢕⢕⢕⢜⢿⣷⣿⣝⢕⢕⣕⣕⣕⣼⡷⢷⡞⢟⣇⢕⡝⢟⡕⢕⢝⢕⢕⢕⢕⢕⢕⢕⢕⢕⢕⢕⢕⢝⢕⢕⢕⢕⢕⢕⢣⣕⢕⢕⢕⢕⢜⢟⢝⢻⢷⣷⣕⡕⢕⢕⢕⢕⢕⢕⢕⢕⢕⢕⢕⢕⢕⢕⢕⢕⢕⢕⢕⢕⢕⢕⢕⢕⢕⢕⢕⢕⢕⢕⢕⢕⢕⢕⢕⢕⢕⢕⢕⢕⠀</a:t>
            </a:r>
            <a:br/>
            <a:r>
              <a:t>⣿⣿⣿⣿⣿⣿⣿⡿⢟⢟⢏⢝⢕⢕⢕⢕⢕⢕⢜⢕⢕⢱⡇⢕⡇⢵⢕⢕⢜⡕⢜⢝⢗⢷⢇⢱⢱⢕⢕⢕⢕⢝⢕⢕⢕⢵⢵⢕⢝⢕⢗⢳⣷⣧⣷⣞⣟⣏⢝⢟⢗⢳⣷⢷⢷⢼⣵⣿⣧⣷⣵⣻⣿⣿⣿⣿⣿⣿⣿⣿⣽⣷⣯⡹⢹⣽⣿⣟⣿⣿⣿⣟⣹⣽⢧⢵⡵⢕⣕⣱⡕⣟⢇⣷⢷⢗⡕⢜⢿⢫⢽⣕⢕⢕⢕⢕⢕⢕⢕⢕⢝⢕⢕⢇⢕⣕⣵⣵⣟⢿⢷⢇⡕⢳⣽⡗⢕⢕⢕⣎⣱⣎⣽⣕⣱⣵⣷⢧⢜⢯⣜⢝⢗⢣⡕⢕⢕⢕⢕⢕⢕⢕⡕⢕⢕⡕⢕⢕⢱⢸⢵⢿⢕⢕⠑⠑⢕⠕⠕⢕⢕⢕⡕⢵⡵⢷⢗⢵⢕⢕⢕⢕⢕⢕⢕⢕⢞⣿⣿⣿⣾⣧⢕⢕⢱⢕⢗⢇⢳⣧⣵⡕⢕⢕⢕⢕⢕⢕⢕⢕⢕⢕⢕⢕⢕⢕⢕⢕⢕⢕⢕⢕⢕⢕⢕⢕⢕⢕⢕⢕⠀</a:t>
            </a:r>
            <a:br/>
            <a:r>
              <a:t>⣿⣿⣿⣿⣿⣿⡏⢕⢕⢕⢕⢕⢕⢕⢕⢕⢕⢕⢕⢕⢕⢕⢕⢝⢕⢕⢕⢕⢕⢕⢕⢕⢕⢕⢕⢱⢕⢕⢕⢕⢕⢱⢽⢝⢽⢳⢕⢕⢜⢕⢕⢕⢕⢞⣫⣽⣞⣗⣻⣗⣕⣱⡼⣿⣿⣿⣿⣿⣿⣿⣿⣿⣿⣿⡟⢿⣟⢿⢿⢿⢟⢏⢕⢜⢿⢿⡿⢼⣿⣿⡿⢟⢟⢇⢜⣕⣕⣾⣿⣿⣯⣿⣿⣹⡕⢧⢕⢕⢕⢕⢇⣝⢕⢕⢕⢕⢷⢕⢕⢕⢕⢕⢕⣹⣿⣾⣿⣿⣝⣕⢵⣧⣾⣷⣇⡕⢣⢵⢕⣕⣕⣕⡕⢕⢱⣯⣵⣷⡷⢼⣿⡿⣿⣿⣿⣿⣿⣧⣵⣕⡗⢝⢕⢕⢕⢕⡕⢕⢕⢵⢞⢕⠁⠀⠀⠀⠀⢀⢀⢕⣵⡾⢏⡵⢗⢟⢣⢕⢕⠕⢕⢕⢕⢵⢕⢕⢕⢕⣿⣜⣕⡕⢕⢕⡕⢕⢕⡕⢇⢕⢞⢳⢿⢷⣧⣵⢵⣵⣕⣕⣕⣕⢕⢕⣕⣱⣵⡵⢵⢵⢵⢵⢱⢵⣕⣕⣕⣕⣕⣕⠀</a:t>
            </a:r>
            <a:br/>
            <a:r>
              <a:t>⣿⣿⣿⣟⢝⢕⢕⢕⢕⢕⢕⢕⢕⢕⢕⢕⢕⢕⢕⢕⢕⢕⢕⢕⢕⢕⢕⢕⢕⢕⢕⢕⢕⢕⢕⢕⢕⢗⢇⢕⢕⢕⢕⢕⢕⢕⢕⢕⢕⠕⠕⢕⢕⢕⢕⢜⣝⣝⢝⢗⢟⢟⣿⣽⣽⣿⣿⢿⢿⣿⣽⣧⣵⣵⣕⣵⣗⣿⣏⢵⡕⢣⢕⢕⣱⣵⡜⢱⢱⣿⣿⣿⣿⣿⡿⢻⣿⣿⣿⢿⡿⢿⢟⢝⢕⠕⠕⠑⢕⢕⢏⢕⢹⡿⣿⣧⣕⢜⢝⣕⢕⣇⢜⢗⢕⢕⢜⢸⡵⢵⢜⢝⢗⢿⢗⢜⢷⢕⣝⣝⢝⢝⢝⢗⢕⢕⢞⢿⣕⣕⢝⢝⢿⢟⣿⣾⢝⣵⣵⣿⡇⢕⢕⢕⢗⢱⡱⢽⢕⢕⢕⢄⠀⢔⠔⠔⢕⢕⢕⢎⢟⢕⢝⢕⢕⢕⢕⢕⢕⢔⢕⢕⣼⡟⣕⡵⢵⢕⣵⢷⡟⢕⢜⣕⢕⢕⢕⢕⢕⢕⢕⢳⢷⣷⣕⣜⡕⢕⢕⢱⢕⣷⣇⡽⢽⢿⢗⢗⢝⢇⢕⢕⢕⢕⢕⢕⢕⢕⢕⢕⠀</a:t>
            </a:r>
            <a:br/>
            <a:r>
              <a:t>⣾⣿⣏⢕⢕⢕⢕⢕⢕⢕⢕⢕⣕⢕⢕⢕⢕⢕⢕⢕⢕⢕⢕⠕⢕⢕⢕⢕⢕⢕⢕⢕⢕⢕⢕⢕⢕⢕⠕⠑⠁⠁⠑⢁⢀⢀⢕⢕⠀⠀⢕⢔⢕⢕⢕⢕⢕⢕⢕⢕⢕⢕⢕⢕⢕⢕⢕⢕⢕⢕⢝⢝⢝⢝⢝⡝⢝⢝⢿⡿⢽⢿⣟⢏⢝⢝⢝⢕⢕⢕⢯⢞⢻⢧⢕⢕⣕⢸⡇⠑⠕⢕⠕⠑⠀⠀⠀⠀⠀⠘⠝⠝⠕⢝⢏⢝⢟⢻⣏⢕⢕⢝⣝⢝⢕⢕⢕⢕⢱⢵⣕⡕⢇⢕⢣⢵⢕⢕⢝⢕⢕⢕⢕⢕⢕⢕⢕⢕⢕⢕⢕⣕⣱⣵⣕⡟⢕⢜⢝⢏⢹⣵⢕⢕⢕⢜⢝⢕⢕⠕⠑⢕⢕⢔⢄⢔⢕⢕⢕⢕⢕⡕⢕⢵⢕⢕⢕⣕⣵⣕⢵⢕⢕⡕⢕⢕⢕⢕⢕⢕⢕⢣⢕⢕⢕⢕⢕⢕⢕⢕⢕⢕⢟⢟⢝⢝⢕⢕⢕⢝⣻⣿⣿⣿⣝⣵⢵⢾⢿⣷⡾⢝⢕⢕⢕⢕⡕⢕⡵⢕⠀</a:t>
            </a:r>
            <a:br/>
            <a:r>
              <a:t>⣿⢿⡏⢕⢜⢕⢕⢕⢕⢕⢕⢕⢕⢕⠑⢕⢑⠜⢑⢑⢕⢕⠕⠀⠑⢕⢕⢕⠀⢔⢕⢕⢑⠑⠁⠁⠁⢀⢀⠄⠄⠀⠀⠁⠁⠀⠀⠀⠀⠀⠀⠁⠁⠑⠁⠑⠑⠑⠕⠕⠕⢕⢕⢕⢕⢕⢕⢕⢕⢕⢕⢕⢕⢕⢜⢱⢕⢱⢗⢗⢗⢗⢕⢕⢕⢕⢕⢕⢕⢕⢕⢕⢕⢗⢇⢕⢕⠕⠁⠀⠁⠑⠀⠀⠀⠀⠀⠀⠀⠀⠀⠀⠀⠀⠀⠁⠜⢕⢞⢇⢕⢕⢜⢇⢕⢕⢕⢜⢧⡕⢜⢏⢕⢜⢝⢕⢕⢕⢕⢕⢕⢕⢕⢕⢕⢕⢕⢕⢕⢕⢕⢕⢕⢕⢕⢕⢕⢕⢕⢕⢜⢕⢕⢕⣹⡿⡟⢝⢕⢕⢄⠑⠑⢑⢕⢕⡕⢕⢜⢽⢕⢕⢕⢕⡕⢕⢱⢱⢕⢕⢜⢜⢟⢱⢵⢵⢧⡕⢕⢄⢀⠕⢄⢀⠁⢕⢕⢕⢇⢕⣕⡕⢕⢕⢕⢕⢕⢕⢕⢕⢕⢕⢕⢕⢻⢇⢕⢕⡕⢕⢕⢕⡕⢕⢕⣜⢕⢕⢕⢗⠀</a:t>
            </a:r>
            <a:br/>
            <a:r>
              <a:t>⢻⢿⢿⣷⣧⢵⢝⢕⢕⢕⢕⢅⢕⢑⠄⢕⠕⢐⢔⢕⢕⢕⢔⢔⢕⢕⢁⢕⠔⠑⠑⠁⢀⢄⢔⢔⢕⠕⠑⠀⠁⠀⠀⠀⠀⠀⠀⠀⠀⠀⠀⠀⠀⠀⠀⠀⠀⠀⠀⠀⠀⠀⠀⠁⠁⠁⠁⠁⠑⠑⠑⠑⠕⠕⠕⠕⠕⠕⢕⢕⡕⢞⣷⣇⣱⣕⣵⣵⣕⣵⢇⢕⢕⢕⢕⢕⢕⢕⢀⠀⠀⠀⠀⠀⠀⠀⠀⠀⠀⠀⠀⠀⠀⠀⠀⠀⠀⠀⠁⠁⠀⠁⠑⠑⢑⢕⢕⠕⠑⠑⠕⠕⠑⠁⠁⠀⠀⠀⠀⠑⠑⠑⠁⠑⠕⠕⢕⢕⢕⢕⢕⢕⢕⢕⢕⢕⢕⢕⢕⢕⢕⢕⢕⢜⢏⢕⢕⢕⢕⢕⢕⠕⠕⠅⢕⢕⠟⢏⢜⠕⠘⠑⠕⠑⠕⢕⠑⠑⢕⢕⠑⠕⠕⢕⢕⢕⢕⢕⢕⢕⢕⢕⢔⠀⠀⠀⠑⢕⢕⢜⢝⢕⢕⢕⢕⢧⣵⢇⢕⢱⢕⣕⣕⣕⢕⢕⢕⢕⢝⢏⢕⢕⢕⢕⢜⢕⢕⢕⢕⣕⠀</a:t>
            </a:r>
            <a:br/>
            <a:r>
              <a:t>⢕⢕⢕⢕⢕⢕⢕⢕⢕⢕⢕⢕⢑⠀⠀⠕⠕⠑⠑⢕⢕⢕⢕⢕⠑⠑⠑⠀⠀⢀⢔⢔⢔⠑⠑⠑⠀⠀⠀⠀⠀⠀⠀⠀⠀⠀⠀⠀⠀⠀⠀⠀⠀⠀⠀⢀⢀⢀⢀⢀⢀⢀⢀⢀⠀⠀⠀⠀⠀⠀⠀⠀⠀⠀⠀⠀⠀⠀⠁⠑⠝⢝⢝⢟⢿⣿⢿⢝⢏⢇⢕⠑⠕⠕⢕⢕⢕⢕⢕⢕⢔⢔⢕⢕⢁⠀⠀⠀⢀⠀⢔⠀⢄⠀⠀⢀⠀⠀⠀⠀⠀⠀⠀⠀⠁⠑⠁⠀⠀⠀⠄⠀⠀⠀⠀⠀⠀⠀⠀⠀⠀⠀⠀⠀⠀⢔⢕⢕⢕⢕⢕⢕⢕⢕⢕⢕⢕⢕⢕⢕⢕⢕⢕⢕⢕⢕⢕⢕⢕⢕⢕⢕⢕⢕⢅⢄⢄⢄⢄⢀⢄⢀⢀⢄⢔⢔⢔⢔⠕⠁⠀⠀⢔⢕⠑⠑⠕⢕⢕⢕⢕⢕⢕⢕⠔⠀⠀⠀⢕⢕⢇⢕⢕⣱⣕⢜⣕⡕⢕⢕⢜⣹⣽⡕⢕⣕⣕⢕⢕⢕⢕⢕⢕⢕⢕⢕⢕⢕⢜⢝⠀</a:t>
            </a:r>
            <a:br/>
            <a:r>
              <a:t>⢜⢧⡕⢕⠑⠁⢅⠅⢅⢕⢕⢕⢕⠀⠀⠀⢄⠔⠕⠑⠕⢄⢄⢄⢕⢄⠀⠀⠀⠁⠁⠁⠀⠀⠀⠀⠀⠀⠀⠀⠀⠀⠀⠀⠀⠀⠀⠀⠀⠀⠀⢄⢄⢄⢄⢄⠅⠅⠅⠑⠑⠑⠕⠕⠄⠄⠀⠀⠀⠀⠀⠀⠀⠀⠀⠀⠀⠀⠀⠀⠀⠀⠀⢁⢕⢕⢕⢕⢑⠁⠁⠀⠀⠀⠁⠁⠑⠑⠑⠑⠕⠕⠕⢕⢕⢕⢔⢔⢕⢕⢕⢔⠀⠕⢕⢕⢄⠀⠀⠀⠀⠀⠀⠀⠀⠀⠀⠀⠀⠀⠀⠀⠀⠀⠀⠀⠀⠀⠀⠀⠀⠀⠀⠀⢅⢑⢁⠑⢕⢕⠑⠕⠑⠑⠑⠑⠁⠁⠁⠁⠁⠑⠕⢕⢕⢕⢕⢕⢕⢕⢕⢗⢇⢕⢕⢕⢕⢕⢕⢕⢕⢕⠕⠕⠕⠕⠕⠕⠀⠀⠀⠀⠀⠁⠀⠀⠀⠀⠁⠁⠁⠀⠀⢀⠀⢀⢀⢄⢕⢕⢕⢜⢕⢕⢜⢻⢻⣿⣷⣿⢿⣿⣿⣷⣿⡿⢇⢕⢕⠕⢕⢕⢕⢕⢕⢕⢕⢕⢕⢕⠀</a:t>
            </a:r>
            <a:br/>
            <a:r>
              <a:t>⠑⢕⢕⢕⢄⢕⠕⠕⠁⠁⠀⠑⠑⠀⠐⢕⢁⠀⠀⠐⢄⢕⢅⠑⢕⢕⢀⠀⠀⠀⠀⠀⠀⠀⠀⠀⠀⢀⢀⢄⠄⠐⠐⠁⠀⠀⠀⠀⠀⠀⠀⠀⠀⠁⢕⠕⠑⠀⠀⠀⠀⠀⠀⠀⠀⠀⠀⠀⠀⠀⠀⠀⠀⠀⠀⠀⠀⠀⠀⠀⠀⠀⠀⠀⠀⠀⠀⠁⠁⠁⠁⠀⠀⠀⠀⠀⠀⠀⠀⠀⠀⠀⠀⠁⠑⠕⠕⢕⢕⢕⢕⢕⢕⢕⢕⢕⢕⢔⢔⢄⠀⠀⠀⠀⠀⠀⠀⠀⢀⢀⠀⠀⠀⠀⠀⠀⠀⠀⠀⠀⠀⠀⠀⠀⠀⠑⢅⠐⠑⠑⢀⢀⠀⠀⠀⠀⠀⠀⠀⠀⠀⠀⠀⠀⠀⠁⢕⢑⠐⠁⠀⢀⠀⠁⠁⠁⠕⠕⠑⠔⢔⢄⢄⢄⠀⠀⢅⢅⠀⠀⠀⠀⠀⠀⠀⠀⠀⠀⠀⠀⠀⠁⢕⢕⢕⢕⢕⢕⢕⢕⢅⢔⢕⢕⢕⢕⢕⢝⢹⢿⢾⡿⢿⣿⣿⡇⢕⠑⠀⠀⠀⠀⠑⠕⢕⢕⢕⢕⢕⢕⠀</a:t>
            </a:r>
            <a:br/>
            <a:r>
              <a:t>⠀⠀⠁⠀⠀⠁⠀⠀⠀⠀⠀⠀⠀⠀⠀⠀⠀⢀⢀⢀⢑⢕⢕⢀⠀⠁⢕⠀⠀⠀⠀⠀⠀⠀⠀⠀⢔⠕⠁⠀⠀⠀⠀⠀⠀⠀⢄⠄⢔⢔⢄⢔⢔⢕⢕⢕⢔⠀⢀⠀⠀⠀⠀⠀⠀⠀⠀⠀⠀⠀⠀⠀⠀⠀⠀⠀⠀⠀⠀⠀⠀⠀⠀⠀⠀⠀⠀⠀⠀⠀⠀⠀⠀⠀⠀⠀⠀⠀⠀⠀⠀⠀⠀⠀⠀⠀⠀⠀⠁⠑⠑⠑⠑⠐⠑⢑⠑⢕⢕⢕⢕⠔⠔⠄⢄⢄⢀⠀⠀⠑⠑⢄⢀⠀⠀⠀⠄⢀⠀⠀⠀⠀⠀⠀⠀⠀⠁⠀⠀⠀⠀⠀⠀⠀⠀⠄⠀⠀⠀⠀⠀⠀⠀⠀⠀⠀⠁⠑⠀⠀⠀⠁⠁⠀⠀⠀⠀⠀⠀⠀⠑⢅⢀⠁⢀⢔⢔⢁⢔⢄⢔⢕⢀⢁⠀⠀⠀⠀⠀⠀⠀⢀⢕⢕⢕⢕⢕⢕⢕⢕⢕⢕⠕⠕⢀⠁⢕⢕⢕⢕⢕⢕⢕⢕⢝⠇⢕⠄⠄⠔⢕⢕⢔⢄⢅⢕⢕⢕⢕⢕⠀</a:t>
            </a:r>
            <a:br/>
            <a:r>
              <a:t>⢕⠀⠁⠁⠀⢀⠀⠀⠀⠀⠀⠀⠀⠁⠄⠀⠀⠀⠑⠔⠁⠁⠑⠀⢀⢄⢕⠀⠀⠀⠀⠀⠀⠀⠀⢀⠑⠀⠀⠀⠀⠀⠀⠀⠀⢀⢕⢑⢕⢕⢕⢕⠑⠑⠑⠁⠀⠀⠀⠀⠀⠀⠐⠄⢄⢀⠀⠀⠀⠀⠀⠀⠀⠀⠀⠀⠀⠀⠀⠀⠀⠀⠀⠀⠀⠀⠀⠀⠀⠀⠀⠀⠀⠀⠀⠀⠀⠀⠀⠀⠀⠀⠀⠀⢀⢀⠄⢀⢀⠀⠀⠀⠀⠀⠀⠀⠁⢁⠑⠕⠕⠕⢕⢕⢕⢕⢀⢀⢅⢕⢕⢕⢑⢀⢀⢀⢄⢄⠔⠀⠀⠀⠀⠀⠀⠀⠀⠀⠀⠀⢄⢔⢐⢀⢄⢄⢄⠀⠀⠀⠀⠀⠀⠀⠑⠐⢔⢔⢐⢀⢀⢀⢀⠐⠀⠀⠀⠀⠀⢔⢔⢕⢕⢕⢕⢕⢕⢕⢕⢕⢕⢕⢕⢕⠕⢄⢔⢔⢔⢄⢔⢕⢕⢕⡕⢕⢅⢕⢕⢕⢕⢕⢔⢔⢔⢔⢔⢕⢕⢕⢕⢕⢕⢕⢕⢔⢕⢕⢕⢕⢕⢕⢕⢕⢕⢕⢕⢕⢕⢕⠀</a:t>
            </a:r>
            <a:br/>
            <a:r>
              <a:t>⢕⢕⢕⢕⠕⠑⠀⠀⢄⠀⠀⠀⠀⠀⠀⠀⠀⠀⠀⠀⢀⢀⠀⠕⠑⠑⠀⠀⠀⠀⠀⠀⠀⠀⠀⠁⠀⠀⠀⠀⠀⠀⠀⠀⠐⢕⢕⢕⢕⠐⠀⠀⠀⠀⠀⠀⠀⠀⠀⠀⠀⠀⠀⠀⠀⠁⠑⠄⢀⠀⠀⠀⠀⠀⠀⠀⠀⠀⠀⠀⠀⠀⠀⠀⠀⠀⠀⠀⠀⠀⠀⠀⠀⠀⠀⠀⠀⠀⠀⠀⠀⠀⠀⠐⠕⠁⢄⢕⢑⢔⢄⢄⢔⢔⢔⢀⠀⠁⠕⠔⠀⠀⠀⠀⠀⠀⠀⠀⠑⠑⠕⢕⢕⠕⢕⢕⢕⢕⢄⢔⢔⢔⢔⢔⢔⢔⢕⢔⢄⢄⢑⠑⠅⠕⠕⢕⢕⢕⢕⢕⢕⢕⢕⢕⢔⢔⢔⢄⢔⢔⢔⢕⢕⢕⢕⢕⢕⢕⢕⢕⢕⢕⢕⢕⢕⢕⢕⢕⢕⢕⢕⢕⢕⢕⢕⢑⠑⠑⠑⢕⢕⢕⢕⢕⢕⢕⢕⢕⢕⢕⢜⢕⢕⢕⢕⢕⢕⢕⢕⢕⢕⢕⢕⢕⢕⢕⢕⢕⢕⢕⢕⢕⢕⢕⢕⢕⢕⠕⠑⠁⠀</a:t>
            </a:r>
            <a:br/>
            <a:r>
              <a:t>⢄⠁⢀⠁⠀⠀⠀⠀⠀⠀⠀⠀⠀⠀⠀⠀⠀⠀⠀⠀⠕⢕⠔⠀⠀⠀⠀⠀⠀⠀⠀⠀⠀⠀⠀⠀⠀⠀⠀⠀⠀⠀⠀⠀⠀⠀⠁⠁⠑⠀⠀⠀⠁⠀⠀⠀⠀⠀⠀⠀⠄⠀⠀⠀⠀⠀⠀⠀⠑⠀⠀⠀⠀⠀⠀⠀⠀⠀⠀⠀⠀⠀⠀⠀⠀⠀⠀⠀⠀⠀⠀⠀⠀⠀⠀⠀⠀⠀⠀⠐⠐⠔⠔⠁⠁⠀⢀⠁⠀⠄⠕⢕⢕⢁⠕⠅⠅⠀⠀⠀⠀⠀⠀⠀⠀⠀⠀⠀⠀⠀⠀⠑⢕⠀⢕⢕⢕⢕⢕⢕⢕⢕⢕⢔⢔⢕⢕⢕⢕⢕⢕⢕⢕⢕⢕⢕⢕⢕⢕⢕⢕⢕⢕⢕⢕⢕⢕⢕⢕⢕⢕⢕⠕⢕⢕⢕⢕⢕⢕⢕⢕⢕⢕⢕⢕⢕⢕⢕⢕⢅⢕⢕⢕⢕⢕⢕⢑⠀⠁⢁⢑⢕⢕⢕⢕⢕⢕⠕⠄⢕⢕⢕⢕⢕⢕⢕⢕⢕⢕⠕⠑⠑⠑⢑⠕⠕⠕⢑⠑⢕⠑⠑⢕⢕⠕⢕⠕⠕⠑⠑⠀</a:t>
            </a:r>
            <a:br/>
            <a:r>
              <a:t>⠑⠑⠁⢁⢀⢀⠀⠀⠀⠀⠀⠀⠀⢀⠀⠀⠀⠀⠀⠀⠀⠀⠀⠀⠀⠀⠀⠀⠀⠀⠀⠀⠀⠀⠀⠀⠀⠀⠀⠀⠀⠀⠀⠀⠀⠀⠀⠀⠀⠀⠀⠀⠀⠀⠀⠀⠀⠀⠀⠀⠀⠀⠀⠀⠀⠀⠀⠀⠀⢄⢀⠀⠀⠀⠀⠀⠀⠀⠀⠀⠀⠀⠀⠀⠀⠀⠀⠀⠀⠀⠀⠀⠀⠀⠀⠀⠀⠀⠀⠀⠄⢀⠀⠁⠐⠀⠀⠀⠀⠀⠀⢕⢁⢕⢕⢔⢔⢄⠀⠀⠀⠀⠀⠀⠀⠀⠀⠀⠀⠀⠀⠀⠑⠀⢀⠑⢕⢕⢕⢕⢕⢕⢕⢕⢕⢕⢕⢕⢕⢕⢕⢕⢕⢕⢕⢕⢕⢕⢕⢕⢕⢕⢕⢕⢕⢕⢕⢕⢕⢕⢇⢄⢔⢕⢕⢑⢕⢕⢕⢕⢕⢕⢕⢕⢕⢕⢑⢑⢑⢕⢕⢕⢕⢕⢕⢕⢕⢄⢄⢅⢅⠀⠀⠑⢕⢕⢕⢕⠀⢄⢕⢕⢕⢕⢕⢕⢕⢕⢄⠀⠀⠀⠀⢕⢔⢀⠀⠀⠀⠁⠔⢔⢀⢀⢄⢄⢔⠔⠐⠔⠀</a:t>
            </a:r>
            <a:br/>
            <a:r>
              <a:t>⠀⠀⠀⠀⢕⢕⢕⢄⠀⠀⠀⠀⠀⠁⠀⠀⠀⠀⠀⠀⠀⠀⠀⠀⠀⠀⠀⠀⠀⠀⠀⠀⠀⠀⠀⠀⠀⠀⠀⠀⠀⠀⠀⠀⠀⠀⠀⠀⠀⠀⠀⠀⠀⠀⠀⠀⠀⠀⠀⠀⠀⠀⠀⠀⠀⠀⠀⠀⠀⠀⠁⠑⠔⢄⠀⠀⠀⠀⠀⠀⠀⠀⠀⠀⠀⠀⠀⠀⠀⠀⠀⠀⠀⠀⠀⠀⠀⠀⠀⠀⠀⠁⠀⠀⠀⠀⠄⢀⠀⠀⢕⢕⠕⢄⢕⢑⢑⢕⢅⢔⢀⠀⠀⠀⠀⠀⠀⠀⠀⠀⠀⢕⢄⢀⠑⢕⢕⢕⢕⢕⢕⢕⢕⢕⢕⢕⢕⢅⠑⠕⠕⢕⠕⠕⠕⢕⠕⠕⠕⠕⠕⢕⠅⢕⢕⢕⢱⢕⢵⢕⢕⢕⢕⢕⣕⣕⢕⢕⢕⢕⢕⢕⢕⢕⢕⢕⢕⢕⠕⠕⠕⠕⠕⠑⠑⠑⠑⠀⠀⠀⠁⠑⠄⠄⠀⠁⠑⠑⠁⠀⠀⠑⠕⠕⢕⠕⢕⢕⠕⠑⠁⢐⢕⢕⢕⢕⢕⢔⢔⢔⢕⢕⢕⢕⢕⠑⠕⢕⠑⠐⠀</a:t>
            </a:r>
            <a:br/>
            <a:r>
              <a:t>⢀⢀⢀⠀⠀⢕⢕⢕⢕⢄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⠑⠑⢅⢄⢔⢔⢕⢕⠀⠑⠕⢕⢕⢕⢐⢄⢀⠀⠀⠀⠀⠀⠀⠀⢕⢔⢁⠁⠁⠑⢕⢕⢕⢕⢕⢕⢕⢕⢕⢕⢕⢕⢕⢕⢔⢔⢄⠀⠀⠀⠀⠀⠀⠀⠀⠀⠁⠑⠕⢕⢕⢕⢕⢕⢕⢝⢝⣝⣕⣵⣕⢕⢕⢕⢕⢕⢕⢝⢕⢕⢕⢕⢔⢔⢄⢀⢀⢀⠀⢄⢄⢄⢄⢄⢄⢄⢀⢀⢀⠑⠁⢁⢄⢄⢄⢄⢄⢄⢄⢔⢄⢀⠀⠀⢔⢕⢕⢕⢕⢕⢕⠕⠁⠁⠁⠑⠑⠕⠅⠀⠀⠀⢔⢕⠀</a:t>
            </a:r>
            <a:br/>
            <a:r>
              <a:t>⠀⠀⠀⠀⠀⠀⠁⠕⢕⢕⢄⠀⠀⠀⠀⠀⠀⠀⠀⠀⠀⠀⠀⠀⠀⠀⠀⠀⠀⠀⠀⠀⠀⠀⠀⠀⠀⠀⠀⠀⠀⠀⠀⠀⠀⠀⠀⠀⠀⠀⠀⠀⠄⠀⠀⠀⠀⠀⠀⠀⠀⠀⠀⠀⠀⠀⠀⢄⠀⠀⠀⠀⠀⠁⠑⠁⠕⠀⠐⢔⢄⢄⢀⢀⠀⠀⠀⠀⠀⠀⠀⠀⠀⠀⠀⠀⠀⠀⠀⠀⠀⢀⠀⠀⠀⠀⠀⠀⠀⠕⢕⢕⢕⢕⢕⢄⢀⢀⢑⠑⠔⠀⠁⠐⠀⠀⠀⠀⠀⠀⠑⠁⠀⠀⠀⠀⠀⠁⠕⢕⢕⢕⢕⠕⠕⠕⠕⢕⢕⢕⢕⢕⢕⢔⢔⢄⢀⢀⢀⢄⠀⠀⠀⠀⠄⠄⠕⠕⢕⢕⢕⢕⢕⢝⢻⢿⢿⣿⣿⣗⣇⢳⢟⢗⢽⢿⢟⣗⢇⢕⢕⢕⢕⢕⢕⢕⣵⣕⣕⡕⡕⢕⢅⢕⢕⢕⢕⢕⢕⢑⠑⠑⠑⢕⢕⢕⢕⢕⢕⢕⢕⢕⢕⢕⢕⢕⢕⠀⠀⢀⢔⢄⠀⠅⠁⠀⠀⠀⠐⠑⠀</a:t>
            </a:r>
            <a:br/>
            <a:r>
              <a:t>⠀⠀⠀⠀⠀⠀⠀⠀⠁⠑⠕⠀⠀⠀⠀⠀⠐⢕⠁⠀⠀⠀⠀⠀⠀⠀⠀⠀⠀⠀⠀⠀⠀⢀⠀⠀⠀⠀⠀⠀⠀⠀⠀⠀⠀⠀⠀⠀⠀⠀⠀⠀⠀⠀⠀⠀⠀⠀⠀⠀⠀⠀⠀⠀⠀⠀⠀⠀⠀⠀⠀⠀⠀⠀⠀⠀⠀⠀⠀⠀⠀⠀⠁⠁⠁⠐⠀⠐⠀⠀⠀⠀⠀⠁⠑⠐⠀⠀⠀⠁⠑⠕⠕⠕⠔⢀⠀⠐⠀⠐⠔⠕⢕⢕⢕⢅⢑⠑⠕⠀⠀⠀⠀⠀⠀⠀⠀⠀⠀⠀⠀⠀⠀⠀⠀⠀⠀⠀⠀⠀⠑⢕⢕⢕⢔⢔⢔⢄⢄⠄⠀⠀⠄⠄⢄⢅⠕⠕⠕⠑⠐⠐⠀⠀⠀⠀⠀⠀⠀⠀⠀⠀⠁⠑⠑⠑⠑⠑⠜⢜⢕⢕⢕⢕⢕⢕⢕⢕⢝⢜⢕⢞⢏⢝⢝⢇⢝⢕⠝⠑⠁⠁⠕⢕⢕⢕⢕⢕⢕⢕⢕⢕⢕⠕⢕⢕⠕⢅⢁⢅⢕⢕⢕⢕⢕⢕⢕⢕⢕⢕⢕⢕⠕⠄⠐⠐⠀⠀⠀⠀⠀</a:t>
            </a:r>
            <a:br/>
            <a:r>
              <a:t>⠀⠀⠀⠀⠀⠀⠀⠀⠀⠀⠀⠀⠀⠀⠀⠀⠀⠁⠀⠀⠀⠀⠀⠀⠀⠄⠄⠄⠀⠀⠀⠀⠁⠁⠀⠀⠀⠀⠀⠀⠀⠀⢀⠀⠀⠀⠀⠀⠀⠀⠀⠀⠀⠀⠀⠀⠀⠀⠀⠀⠀⠀⠀⠀⠀⠀⠀⠀⠀⠀⠀⠀⠀⢀⠀⠀⠀⠀⠀⠀⠀⠀⠀⠀⠀⠀⠀⠀⠀⠀⠀⠀⠀⠀⠀⠀⠀⠀⠀⠀⠀⠀⠀⠁⠀⠀⠀⠀⠐⠐⢀⠀⠀⠀⠀⠁⠁⠑⠑⠐⠀⠀⠀⠀⠀⠀⠀⠀⠄⠀⠀⠀⠀⠀⠀⠀⠀⠀⢀⠐⢕⢕⢕⢕⢕⢕⢕⢕⢔⢀⠀⠀⠀⠀⠀⠀⠀⠀⠀⠀⠀⠀⠀⠀⠀⠀⠀⠀⠀⠀⠀⠀⠀⠀⠀⠀⠀⠀⢄⢕⢕⢕⢁⢕⡕⢕⡕⢕⢕⢕⢕⢕⠕⠕⠕⢅⢄⠁⠀⠀⠀⠀⠀⠑⠑⠑⠐⠁⠑⠑⠕⢕⢕⢕⢕⢕⢑⢑⢕⢕⢕⠁⢑⢕⢕⢕⢄⢄⢕⠕⠕⠁⠁⠀⠀⠀⢀⢀⢀⢔⠀</a:t>
            </a:r>
            <a:br/>
            <a:r>
              <a:t>⠀⠀⠀⠀⠀⠀⠀⠀⠀⠀⠀⠀⠀⠀⠀⠀⠀⠀⠀⠀⠁⠑⠁⠀⠀⠀⠀⠀⠀⠀⠀⠀⠀⠀⠀⠀⠀⠀⠀⠀⠀⠀⠐⠀⠀⠀⠀⠀⠀⠁⠁⠀⠀⠀⠀⠀⠀⠀⠀⠀⠀⠀⠀⠀⠀⠄⠀⠀⠀⠀⠀⠀⠀⠀⠀⠀⠀⠀⢀⠀⠀⠀⠀⠀⠀⠀⠀⠀⠀⠀⠀⠀⠀⠀⠀⠀⠀⠀⠀⢀⠀⠀⠀⠀⠀⠀⠀⠀⠀⠀⠀⠁⠀⠐⠀⠄⠀⢀⠀⠀⠀⠀⠀⠀⠀⠀⠀⠀⠀⠀⠀⠀⠀⠀⠀⠀⠀⠁⠁⠑⠕⢔⢕⠕⠕⢑⢑⠕⠕⠁⠀⠀⠀⠀⠀⠀⠀⠀⠀⠀⠀⢀⢀⢐⢀⠀⢀⢀⢄⢄⢄⠄⢄⢄⢄⢔⢔⣕⣕⡕⢱⢕⢕⢕⢕⢕⢕⢕⢕⢑⢁⠑⢕⠔⠐⠑⠀⠐⠀⠀⠀⠀⠀⠀⠀⢀⠀⠀⠀⠀⠀⠁⠑⢕⢕⢕⢔⢕⢕⢕⢕⢕⢕⢕⠕⠑⠑⠐⠑⠁⠑⠐⠀⠀⢕⢕⢕⢕⢕⢕⠀</a:t>
            </a:r>
            <a:br/>
            <a:r>
              <a:t>⠀⠀⠀⠀⠀⠀⠀⠀⠀⠀⠀⠀⠀⠀⠀⠀⠀⠔⠐⠀⠀⠀⠀⠀⠀⠀⠀⠀⠀⠀⠀⠀⠀⠀⠀⠀⠀⠀⠀⢀⢄⣔⢔⠀⢀⠀⢀⢄⢰⠔⠀⠀⠀⠀⠀⠀⠀⠀⠀⠀⠀⠀⠀⠀⠀⠀⠀⠀⠀⠀⠀⠀⠀⠀⠀⠀⠀⠀⠀⠀⠀⠀⠁⠁⠀⠀⠀⠀⠀⠀⠀⠀⠀⠀⠀⠀⠀⠀⠀⠀⢕⠅⠄⢀⠀⠀⠀⠀⠀⠀⠀⠀⠀⠀⠀⠀⠀⠀⠀⠅⠁⠐⠀⠀⠀⠀⠀⠀⠀⠀⠀⠀⠀⠀⠀⠀⠀⠁⠀⠀⠀⠀⠀⠀⠀⠀⠀⠀⠀⠀⠀⠀⠀⠀⠀⠀⠀⠀⠀⠀⢄⢵⣵⣕⣕⣕⣕⢕⢕⢕⢁⢄⣄⣱⣕⣕⢳⡾⢷⢷⢗⢳⢏⢕⣕⢕⢕⢕⢕⢔⢱⢐⢐⡄⠑⠐⠀⠀⠀⠀⠐⠐⠀⠀⠀⠑⠔⠔⢔⢄⢄⢀⢄⢄⢅⢅⢕⢕⢕⢕⠕⠕⢕⢕⠑⠀⠀⠀⠀⠀⠔⢐⠄⠀⠅⠑⠅⠑⠑⠕⠀</a:t>
            </a:r>
            <a:br/>
            <a:r>
              <a:t>⠀⢄⠄⠄⠀⠐⠐⠄⢀⠀⠀⠀⠀⠀⠀⠀⠀⠀⠀⠀⠀⠀⠀⠀⢀⠀⠀⠀⠀⠀⠀⠀⠀⠀⠀⠀⠀⠀⢄⢕⢕⢵⢕⢕⢕⣕⡕⢑⠁⠀⠀⠀⠀⠀⠀⠀⠀⠀⠀⠀⠀⠀⠀⠀⠀⠀⠀⠀⠀⠀⠀⠀⠀⠀⠀⠀⠀⠀⠀⠀⠀⠀⠀⠀⠀⠀⠀⠀⠀⠀⠀⠀⠀⠀⠀⠁⠀⠄⠀⠀⠀⠀⠀⠀⠀⢀⠀⠄⢄⠀⠀⠀⠀⠀⠀⠀⠀⠀⠀⠀⠀⢀⢀⠀⠀⠀⠀⠀⠀⠀⠀⠀⠀⠀⠀⠀⠀⠀⠀⠀⠀⠀⠀⠀⠀⠀⠀⠀⠀⠀⠀⠀⠀⠀⠀⠀⠀⢀⢄⢔⢕⢕⢜⢕⢇⢕⢗⠕⠕⠕⠕⠊⢝⠕⠕⠑⠑⠑⠕⠑⠕⠕⠕⠇⢜⢕⢕⢕⠕⠅⠕⢕⠀⠀⠀⠀⠀⠀⠀⠀⠀⠀⠀⠀⠀⠀⠀⠀⢄⢕⢕⢅⠅⠁⠑⠀⠁⠐⠁⠁⠀⠀⠀⠀⠀⠀⠀⠀⠀⠀⠀⠔⢕⢕⢔⢔⢔⢀⢔⢔⠀</a:t>
            </a:r>
            <a:br/>
            <a:r>
              <a:t>⢔⣔⢄⠀⠀⠀⠐⠀⠀⠀⠀⠀⠀⠐⠀⠀⠀⠀⠀⠀⠀⠀⠀⠀⠀⠀⠀⠀⠀⠀⠀⠀⠀⠄⠀⢀⡄⠄⠁⠀⠁⠁⢕⢅⠕⢕⢕⠔⠀⠀⠀⠀⠀⠀⠀⠀⠀⠀⠀⠀⠀⠀⠀⠀⠀⠀⠀⠀⠀⠀⣀⣀⣀⣀⣀⣀⣀⣀⣀⣀⣀⣀⣀⣀⣀⣀⣀⣀⣀⣀⣀⣀⣀⣀⣀⣀⣀⣀⣀⣄⣕⣁⣀⣀⣔⣕⣔⣔⣕⣕⣔⣔⣄⣐⣀⣀⣀⣀⣀⣀⣀⣀⣁⣑⣑⣔⣔⣀⣀⣀⣐⣐⣐⣐⣀⣀⣀⣀⣀⣀⣀⣀⡀⠀⠀⠀⠀⠀⠀⠀⠀⠀⠄⢔⢔⢅⢕⢕⢕⢕⢕⢕⣄⢅⠁⠁⠄⠀⠄⠄⠔⢔⢔⢕⢕⢕⡕⢕⢔⢕⢕⢄⢁⠐⠁⠁⠁⠕⠕⢕⢔⢄⢔⠁⠁⢄⢀⢐⠐⠀⠀⠀⠀⠀⠀⠀⠀⠀⠀⠁⠁⠀⠄⠀⠀⠀⠀⠀⠀⠀⠀⠀⠀⠀⠀⠀⠀⠀⠀⠀⢀⢕⢕⠁⠁⢁⠑⠑⠑⢘⠀</a:t>
            </a:r>
            <a:br/>
            <a:r>
              <a:t>⣻⢿⣏⡱⣄⢀⠀⠀⠀⠀⠀⠀⠀⠀⠀⠀⠀⠀⠀⠀⠀⠀⠀⠀⠀⠀⠀⠀⠀⠀⠀⠀⠀⠀⠁⠁⠀⠀⠀⠀⠀⠀⠀⠀⢀⡱⢕⢄⠀⠀⠀⠀⠀⠀⠀⠀⠀⠀⠀⠀⠀⠠⠄⠀⠀⠀⠀⠁⠑⢁⣿⣿⣿⣿⣿⣿⣿⣿⣿⣿⣿⣿⣿⣿⣿⣿⣿⣿⣿⣿⣿⣿⣿⣿⣿⣿⣿⣿⣿⣿⣿⣿⣿⣿⣿⣿⣿⣿⣿⣿⣿⣿⣿⣿⣿⣿⣿⣿⣿⣿⣿⣿⣿⣿⣿⣿⣿⣿⣿⣿⣿⣿⣿⣿⣿⣿⣿⣿⣿⣿⣿⣿⡇⢀⢀⢔⠐⠀⠀⠀⠀⢄⢔⢕⣗⢕⢕⢕⢕⢕⢕⢜⢝⢕⢀⠀⠀⠀⠐⠐⢐⢕⢕⢕⢕⢕⠕⠕⠕⢕⢕⢕⢕⢕⢔⠀⠀⠀⠀⢀⠀⠀⠁⠀⠀⠀⠁⢀⠀⠀⠀⠀⠀⠀⠀⠀⠀⠀⠀⠀⠐⠀⢀⢔⠄⢀⠀⠀⠀⠀⠀⠀⢀⢄⢔⢔⢔⢕⢕⠑⠑⠑⠀⠀⠁⠁⢀⢄⢄⢔⠀</a:t>
            </a:r>
            <a:br/>
            <a:r>
              <a:t>⣿⡷⣷⣵⣵⣱⣇⢄⢀⠀⠀⠀⠀⠀⠀⠀⠀⠀⠀⠀⠀⠀⠀⠀⠀⠀⠀⠀⠀⠀⠀⠀⠀⠀⠀⠀⠀⠀⠀⠀⠄⢐⢕⢕⡕⢕⠑⠀⠀⠀⠀⠀⠀⠀⠀⠀⠀⠀⠑⠐⠀⠀⠀⠀⠀⠀⠀⠄⠀⠀⣿⣿⣿⣿⣷⢗⣔⣗⣔⢳⢟⢱⣽⢙⣽⣿⢇⢵⢵⢵⠅⢵⢵⢵⢸⣿⣿⣿⣿⠿⢟⢛⡛⠻⢿⣿⣿⣏⣍⣍⣍⡍⢍⣍⣍⣝⣝⣿⣿⡿⢁⣛⡛⢻⡇⢸⣝⣻⣿⢏⣿⢸⣿⠇⠼⠿⠿⠿⢿⣿⣿⣿⡇⢣⢔⡕⢁⢄⢄⢔⢔⢕⢕⢁⢕⢗⣳⡕⢕⡕⢕⢕⢕⢕⢇⢕⣔⢔⢰⢕⢕⢕⢱⢵⢕⢕⢕⢀⠀⠑⠕⢧⢵⢱⢕⢔⢄⢀⢀⢄⠕⠕⠕⠀⠀⠀⠀⠁⠑⠕⠀⠀⠐⠀⠀⠀⠀⠀⠀⠀⠀⠀⠀⠀⠀⠀⠁⠁⠑⠑⠕⠕⠕⠕⠑⠑⠑⠑⠁⠀⠀⠀⠀⠀⠀⢀⢕⢕⢕⢵⠀</a:t>
            </a:r>
            <a:br/>
            <a:r>
              <a:t>⣷⣾⣷⣵⣷⣿⣿⢷⢕⢕⡇⠔⠀⠀⠀⠀⠀⠀⠀⠀⠀⠀⠀⠀⠀⠀⠀⠀⠀⠀⠀⠀⠀⠀⢀⠀⠀⠄⢐⡔⢵⢗⢕⢕⢕⠁⠀⠀⠀⠀⠀⠀⠀⠀⠀⠀⠀⠀⠀⠀⠀⠀⠀⠀⠀⠀⠀⠠⢵⢐⣿⣿⣿⣿⣷⣇⣔⣆⢟⣸⣟⣃⣅⡞⢿⣿⢕⠖⠖⠖⠀⠖⠖⠖⢸⣿⣿⢏⣵⣾⡿⢱⣿⣿⣧⡜⢿⣿⣿⣿⣿⡇⢸⣿⣿⣿⣿⣿⠟⡱⣯⣝⢃⣵⡅⠅⣵⣵⣿⢄⡆⢰⡎⣱⢇⣼⠇⡇⢸⣿⣿⣿⡇⠑⠙⠙⠑⠕⢕⢅⢜⢗⢗⢗⠎⢹⢿⡿⢝⢝⡝⢁⠁⠕⠕⠕⠐⠐⠁⠑⢕⢕⡕⢕⢜⠕⠕⢕⢑⠀⠀⠀⠀⠀⠀⠁⠁⠑⠐⠀⠀⠀⠀⠀⠀⠀⠀⠀⢔⢕⢕⢄⢀⠀⠀⠀⠀⠀⠀⠀⠀⠀⠀⠀⠀⠀⠀⠀⠀⠐⠔⠐⠀⢄⢄⢀⠀⠀⠀⠀⠀⢀⠀⢀⠔⢕⢕⢜⢕⢕⠀</a:t>
            </a:r>
            <a:br/>
            <a:r>
              <a:t>⣵⣷⣧⣜⡹⣝⣻⣇⢱⡵⠝⠗⢳⣕⢔⢀⢀⢀⡀⢀⢄⢄⢀⠀⠀⠀⠀⠀⠀⠀⠀⠀⠀⠀⠀⠀⠀⢔⣼⣿⣧⢕⢕⢅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⠀⠁⠀⠀⠐⠁⠀⠀⠀⠀⠀⠁⠑⠀⢄⢔⢀⠀⠐⠄⠔⢕⢕⢕⡕⢕⠁⢔⢀⢁⢕⢕⢔⢄⢄⢀⠀⠀⠀⠀⠀⠀⠀⠀⠀⠀⠀⠀⠀⠀⠁⠁⢕⢕⢕⢕⢕⢕⠀⠀⠀⠀⠐⠀⠀⠀⠀⠀⢀⢀⢄⢄⢄⢄⢔⢕⡴⢴⡄⢀⠀⢐⢔⢕⢕⢔⠐⠁⢱⢇⢜⣵⠀</a:t>
            </a:r>
            <a:br/>
            <a:r>
              <a:t>⢕⣗⣵⣕⣱⣵⣝⢟⢗⢕⢴⣕⡕⢝⠝⠟⢟⢺⣿⣿⣗⢷⢶⢶⢴⡴⢰⢴⢴⢷⢶⣔⣄⡠⢔⢔⢵⢟⢟⣟⣻⣵⣵⡵⢵⣕⢕⢕⢕⣕⢕⢔⢔⢔⢄⢄⠄⠄⢔⠔⠐⠐⠐⠁⢁⠄⠀⠀⠀⢀⣿⣿⣿⣿⣿⣇⣐⣒⣒⡀⣒⢒⣒⡚⣿⣏⣍⣍⠄⣍⣍⡍⢅⣍⣍⣹⣇⠸⠿⢏⣰⣿⣿⡿⠟⣡⣿⣿⣿⡿⢋⣴⣷⣅⠟⢿⣿⣿⣧⠴⣾⢟⣴⡞⢻⣿⡛⢦⣾⣷⣿⢸⢏⣴⡟⢡⣿⡇⢸⣿⣿⣿⡇⠀⠀⠀⠀⠀⠀⠀⠀⠀⠀⠀⠀⠀⠀⠀⠀⠀⠀⢀⢔⢕⢱⡵⢵⢦⢔⢕⢕⢕⢕⢕⢕⢕⢕⢕⢕⢕⡕⢕⢕⢕⠀⠀⠀⠀⠀⠀⠀⠀⢄⠀⠀⠀⠀⢀⢄⢴⢵⢕⣱⡕⢕⢕⢕⢕⣕⢕⢔⢔⢔⣔⡰⢔⢕⢕⡵⢵⢗⢗⢗⢗⢾⢕⢕⢕⢕⢕⢕⢅⢀⢀⢀⢀⠀⢑⡕⢕⠀</a:t>
            </a:r>
            <a:br/>
            <a:r>
              <a:t>⣀⢁⢝⢿⣿⣿⣿⣷⡣⢵⢜⣝⢟⢫⢕⢗⢣⡕⠑⢘⠋⠝⠑⠕⠕⢜⢟⢟⣿⢇⢷⢵⣵⢵⢵⢞⣵⣽⡵⣷⢞⢟⢿⢼⢾⣷⣿⢝⢟⢿⢧⣕⣱⣕⢕⢵⣵⣔⢄⢔⢐⢔⢔⢕⢄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⠁⠕⠕⢕⢕⠀⢄⢅⢕⢱⢳⢎⢹⢧⢵⣼⣧⡕⢕⢕⢳⡜⢕⢕⡕⢄⢄⠔⠕⠔⠀⠀⠀⠀⠀⠀⠀⠀⠀⠀⠀⠀⠘⢻⡷⢕⢕⢕⢕⢜⢝⢞⢕⢕⢕⢕⢕⢕⠑⠜⠝⢝⢟⢇⣵⡵⢇⢗⢗⢕⢕⢱⢕⢕⢕⠑⠀⠜⢕⢕⠀</a:t>
            </a:r>
            <a:br/>
            <a:r>
              <a:t>⠕⠝⢗⢟⢞⢿⢿⢿⢿⢟⢟⢟⢻⣿⣿⣏⣹⢗⢕⢕⢔⢔⢔⠀⠀⠐⢑⢑⢑⢅⢑⢜⢕⡱⢹⡽⢹⡟⢕⢹⣳⣾⣿⡮⢹⢏⢱⣵⡵⢵⢺⢯⢿⢟⢕⢕⣼⣧⢕⢕⢕⢕⢕⢕⣕⢑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⢔⢕⠕⠑⠁⢅⢕⢕⢕⣧⢵⡷⢗⢎⢕⢕⢵⢞⢟⢽⢯⢝⡻⢗⢇⢔⢄⢄⢄⣄⣄⣄⢀⠀⠀⠀⢄⢄⢄⠄⠑⠑⠕⢕⢵⣕⢕⢕⢕⢕⢕⢕⢑⢕⢕⢔⢔⠄⠑⠕⠑⠁⠁⠀⠀⠀⠀⠀⠀⠁⠁⠁⠀⢄⣱⣧⢕⠀</a:t>
            </a:r>
            <a:br/>
            <a:r>
              <a:t>⢔⡇⢝⢕⢕⢗⢛⢟⢗⢕⢕⢕⢗⢇⢟⢝⠕⠑⠁⢑⢕⠕⢕⢕⢝⢕⢕⢔⣱⣕⣱⣵⢱⢕⢱⢕⢪⢕⢻⣿⣿⡟⢗⢇⢜⢕⢕⢟⢕⢜⢝⢕⣗⡷⢼⢿⢿⢗⢕⡕⢜⢕⢵⣵⣵⣼⣷⡕⢆⢔⢝⢿⣟⡟⢉⠛⠻⢟⢟⢟⢟⢟⢟⢟⡟⢛⣛⡛⢟⢟⢟⢟⡛⢛⢛⢛⢟⠟⠟⢟⢟⢟⢟⢟⢟⡏⢉⣉⡉⢝⢟⢟⢟⢟⢟⢟⢟⢟⢟⢟⢛⢛⢛⢛⢛⢛⢛⢛⠛⠛⠛⢟⢟⢻⢟⢟⢟⢟⢟⢟⢟⢟⢕⢄⢄⢀⠀⠀⠀⠀⠀⠀⠀⢀⢄⢄⠀⠀⠀⠀⠀⠀⠀⢕⢕⠕⠕⢕⢕⠕⢜⢇⢕⢎⢕⢕⢕⢕⣕⢕⢕⡕⢕⢕⢕⢕⢕⢕⢕⢕⢝⢱⣵⣿⣯⣕⢔⢄⢀⠀⠑⢕⠔⠀⠀⠀⠀⠁⠑⠁⠕⢕⢕⢕⢕⢵⢔⡕⣄⢀⢀⢔⢄⢔⢄⢄⢀⢀⢀⠀⠀⠀⠀⢔⢄⢀⠁⢜⢿⣷⠀</a:t>
            </a:r>
            <a:br/>
            <a:r>
              <a:t>⡁⠁⠁⠁⠁⢐⢀⠀⠀⠀⠀⠑⠑⢕⢸⢁⢀⠀⠀⠕⢕⢔⢕⢕⢗⡗⣮⣽⣽⣿⣿⣿⣵⣵⢵⣵⣕⣝⣻⣽⣽⢏⢝⢕⢍⢕⢝⢾⣧⣕⣱⣵⣽⣏⡕⢕⢝⢕⢳⢧⢕⢝⢕⢕⢝⢏⢝⢗⣧⣵⣵⣼⡝⢡⣾⡟⢠⠮⣵⣿⢷⢵⣵⣞⡇⢸⣿⡇⢑⢟⣍⣅⠘⣵⣮⣽⠉⣉⣍⣍⣍⣍⣍⣍⣍⣕⣸⣿⣇⣜⣍⣍⣍⣍⣍⣍⣍⣉⢝⢔⠀⠁⠑⠕⢕⡕⠒⠓⠓⡆⠀⠀⢑⢕⢕⠕⠕⢕⢱⠗⢓⣊⣕⢓⢇⢵⡕⢕⠔⠐⠀⠉⠑⡱⠕⢒⢂⣔⡒⢒⠤⣄⢄⠀⠀⢀⣄⢤⠓⢓⣑⡓⠓⠵⡕⢔⢕⢜⣜⢝⡱⠓⠓⠓⢓⠇⢕⢕⢕⢕⢕⣕⣜⣻⣿⣿⣕⢕⢕⠀⠀⠀⠀⠀⠀⠀⢀⢀⠀⠀⠀⠀⠁⠑⢕⢕⢕⢕⣿⣷⣷⣷⣷⣷⣷⡵⢵⣕⣕⢕⢔⢔⢄⢕⢕⢕⢄⢕⢜⢝⠀</a:t>
            </a:r>
            <a:br/>
            <a:r>
              <a:t>⢟⢗⢗⢿⢷⢷⠞⠓⠃⠑⠓⠓⢇⢟⢇⢕⢗⣕⡕⢕⢱⡕⢇⢕⢔⢪⢵⢕⢝⢝⢝⢝⢝⠕⠕⠜⠑⠑⠕⢕⢱⢗⢟⢟⢿⣟⣷⣕⣕⢵⢺⢿⢟⢻⣯⡟⢟⢝⢝⢕⢕⢕⢕⢱⢴⢴⢅⢅⢑⢸⠏⣅⣰⣿⢏⡰⢃⣴⣴⠈⢉⣡⣥⣵⣵⣾⣿⣿⢿⢿⠟⠛⢃⣘⢿⣻⢔⣿⣿⢟⢟⢟⠟⢟⢟⢟⢟⢟⢟⠟⢟⢟⢟⢟⢟⢟⠟⠛⢕⢀⠀⡰⠤⠵⠕⢇⣼⣿⢕⡇⠀⠄⠀⠀⠀⠀⡔⢅⣴⣿⣿⢿⢿⣿⣿⣦⡌⢣⠐⠀⠀⡠⢊⣴⣾⣿⢿⢿⢿⣿⣷⣅⠱⡕⢕⢱⢃⣴⣿⢿⢟⢿⣿⣦⡌⢷⣿⣿⣿⡟⢡⣾⡟⢠⣧⣵⣵⢵⣕⢕⢕⢜⢝⢟⢟⢿⣿⣧⣕⢄⢁⢕⢐⢔⢄⢄⠕⠑⠀⠀⠀⠐⠀⠁⠁⠵⢕⢟⢿⢿⢟⢟⢕⠕⠙⠑⠑⠕⢟⢻⢿⢷⢵⣏⡕⢕⣕⣼⣷⣕⠀</a:t>
            </a:r>
            <a:br/>
            <a:r>
              <a:t>⢏⢝⢕⢅⡐⠀⠀⠀⠀⠐⠀⠐⢑⢕⢑⠑⠁⢕⢝⢝⢕⢕⢝⣕⢕⢇⢕⢔⢕⢕⠕⠑⠀⠀⠀⠀⠀⠀⠀⠀⢅⢕⠁⠁⠑⠀⠕⠕⠕⠑⠑⠑⢕⢕⠑⢕⢕⢕⢕⢜⢱⠗⢇⢕⢵⢷⣵⣵⣕⣱⡈⢻⣿⣧⡜⢕⣾⡿⢁⢔⠘⢛⣙⣙⡝⢹⣿⡇⢕⡶⠼⠿⠧⢵⡾⢿⢕⣿⣿⢘⠛⢛⢇⣾⣿⢔⢟⢛⢛⢛⢇⣾⣿⢕⢛⢛⠛⠛⣯⣇⡔⡕⢲⣶⣾⣿⣿⣿⢕⡇⠀⢄⢄⢐⢔⡜⢠⣿⣿⢏⡕⢓⢖⢵⢝⣿⣿⡔⢣⠀⢰⢁⣾⣿⢏⡱⢓⠒⢣⡜⢻⣿⣇⠱⢁⡇⣸⣿⡇⡕⢝⢣⢜⣿⣷⠘⡿⢿⢟⢰⣿⡟⢠⣳⣿⣿⣷⣵⣕⣕⢕⣕⢕⢕⢕⢱⣝⣿⢿⡟⢕⢇⢕⢕⢁⠀⠀⠀⠀⠀⠀⠀⠀⢀⠀⠀⠀⠁⠁⠁⠁⠁⠀⠀⠀⠀⠀⠀⠀⠁⠑⢕⢝⢕⢕⢝⢟⣿⣿⣿⠀</a:t>
            </a:r>
            <a:br/>
            <a:r>
              <a:t>⢜⢝⣕⣕⢅⡕⢕⢕⠔⠒⠂⠑⢙⢅⢑⢁⠀⠁⢑⠅⠀⠀⠀⢀⢀⢡⢴⢤⢄⢅⢀⢀⠄⠀⠀⠀⠀⠀⠀⠠⢔⠀⠀⢄⠄⠐⠀⠀⠀⠀⠄⠄⠄⢀⢄⢕⢕⠱⠅⠅⠑⠐⠀⠁⠁⠘⢹⣿⢟⢟⢟⢧⡌⢻⣿⣿⠏⠄⠓⢞⢠⣤⡄⢸⡇⢸⣿⡇⢱⡇⢰⣶⡆⢕⢕⢾⢕⣿⣿⠸⠿⠿⢿⣿⣿⢿⢿⠿⠿⠿⢿⣿⣿⢿⢿⠿⠿⠀⣿⢟⢻⢧⣤⢤⢥⢕⣿⣿⢕⡇⠀⠑⢕⠕⢱⠕⣾⣿⡇⢸⠕⠔⠔⠑⢇⢸⣿⣷⠘⣔⡇⢸⣿⡟⢰⠁⠀⠀⠀⢱⢜⣿⣿⡔⢇⢕⣿⣿⢕⡇⢕⢸⠀⣿⣿⢔⣏⠏⣰⣿⢏⡰⣳⣿⣿⣿⣿⣿⣿⣿⣿⣿⣿⣷⣷⣧⣿⡇⢕⢕⢕⢕⢀⢀⢑⢕⠐⠐⠀⠀⠀⠀⠀⠑⠑⢔⠄⠀⠐⢄⢀⠀⠀⠀⠀⠀⠀⠄⠕⠐⠀⢔⢱⢕⢕⢕⢹⣿⣿⣿⠀</a:t>
            </a:r>
            <a:br/>
            <a:r>
              <a:t>⠃⢙⢝⠛⠙⢙⠙⠑⠑⠁⠑⠃⠑⠑⠓⠓⠐⠰⠼⢀⠀⠀⠐⠁⠁⠈⠉⠉⠑⠑⠐⠖⠔⠂⠐⠂⢔⠔⠒⠑⠕⢐⢀⠀⠀⠀⠀⠀⠀⢀⢄⢔⢔⢁⢀⢀⢀⠀⢀⢀⠀⢀⢄⢀⢄⢔⢑⣕⣱⡼⠿⠟⢅⣾⡟⢑⢔⢸⣿⡄⢸⣿⡇⢸⡇⢸⣿⡇⢕⡇⢸⣿⡇⢕⢺⣿⢕⣿⣿⢰⢔⢕⡇⣿⣿⣕⣑⣑⣑⣑⣕⣿⣿⢕⡇⢔⢔⢔⢟⢿⣷⣕⡝⢟⢿⠀⣿⣿⢕⣇⢔⢔⢀⠀⢸⢄⣿⣿⢇⡇⠀⢀⠀⠀⢸⢜⣿⣿⢔⡏⢕⣿⣿⡇⢸⠀⠀⠀⢕⢜⢔⣿⣿⡇⢱⡇⢹⣿⡇⢱⣅⡸⢔⣿⡿⢄⠏⣱⣿⠏⡰⠕⠚⢛⢛⠛⠻⣿⣿⣿⣿⣿⣿⣿⣿⣿⣿⣿⣿⣷⣷⣷⣗⡳⢧⢕⢄⢄⢄⢕⡄⢀⠀⠀⠀⠀⠀⢄⢔⢕⢵⢕⢄⠀⠀⠀⠀⠀⠀⠀⠀⠀⠑⠑⠑⢕⢕⡟⢹⣿⠀</a:t>
            </a:r>
            <a:br/>
            <a:r>
              <a:t>⢇⠕⠕⠜⠝⢕⢕⢔⢄⢄⠀⢀⠀⠀⠄⠤⠄⠀⠀⠀⠀⠀⠀⠀⠀⡄⢆⢀⢀⢀⢀⢀⣀⢀⢤⢴⢴⢕⢵⢱⢥⢴⢕⢔⢄⢄⢄⣕⣱⣧⣵⣷⣿⣾⣷⣷⣷⣷⣷⣷⣷⣷⣷⣷⣾⡿⢿⢿⣿⡇⢰⣶⣿⣿⣾⣿⡿⢿⣿⣇⢸⣿⡇⢸⡇⢸⣿⡇⢕⡇⢸⣿⡇⢕⢕⢻⢕⣿⡏⠸⠕⠵⠇⠘⠛⠟⠟⠟⠛⠛⠛⠛⠛⠀⠇⢄⠁⠕⠕⢕⢕⢝⢝⢳⣾⢐⣿⣿⢕⡗⢕⢕⢕⢕⢸⢕⣿⣿⢕⡇⠐⠑⠑⠑⢸⢕⣿⣿⡇⡷⢕⣿⣿⡇⢸⠕⢔⠖⠕⢼⢕⣿⣿⡇⢸⣱⡌⢻⣿⣧⣴⣴⣾⡿⢑⠜⣱⣿⠇⢕⣠⣾⡿⢿⢿⢿⣷⡅⢻⣿⣿⣿⣿⣿⣿⣿⣿⣿⣿⣟⢟⢟⢻⣝⣟⣻⣧⣵⣗⡽⣿⢕⢄⢀⢀⠐⠁⠁⠑⢕⢕⢕⠁⠀⠀⢀⠀⠀⠀⠀⠀⠀⠀⠀⠀⢕⣼⡷⢧⢇⠀</a:t>
            </a:r>
            <a:br/>
            <a:r>
              <a:t>⣵⣵⢵⣵⣕⣕⡕⢗⢔⢀⠀⠀⠀⠀⠀⠀⠀⠀⠀⠁⠁⠑⠓⠂⠑⠑⠑⠘⠁⢁⢕⠕⠈⠁⠁⠁⠁⠁⠀⠁⠁⠈⠁⠁⠑⢀⠁⠀⠁⠘⠛⠙⠁⠁⠙⠟⢿⣿⣿⣿⢿⢟⢟⠑⠀⠀⠀⠀⠐⠸⡄⢀⣀⠁⢸⣿⡇⢐⣁⢀⢸⣿⣧⣵⣵⣼⣿⣧⣵⣵⣼⣿⡇⢕⢕⢸⢕⣿⡇⠀⢰⣶⣶⣶⣶⣶⣶⣶⣶⣷⣶⣶⣶⣶⣶⠄⢱⠀⠕⠄⠁⠁⠑⢕⢸⠀⣿⣿⢕⡯⣕⢕⢕⢕⢸⢑⣿⣿⡕⡇⠀⠀⠀⠀⢸⢔⣿⣿⠕⡇⡕⣿⣿⡇⢸⠀⠀⢀⢕⢵⠕⣿⣿⡇⢸⢹⣿⣦⣥⣉⣉⣉⢡⢴⢃⣼⣿⠃⡜⢰⣿⡟⢱⣪⣵⡕⢿⣿⡔⢿⢿⢿⡯⢿⢿⣿⣿⣿⣿⣿⣿⣟⡻⢿⢿⢿⣟⡻⢟⢫⢕⢕⢕⢕⢕⢔⢄⢄⢕⢕⢕⢑⢀⢄⢕⠕⠀⠀⠀⠀⠀⠀⠀⠀⠀⠁⠑⠝⢻⣷⠀</a:t>
            </a:r>
            <a:br/>
            <a:r>
              <a:t>⣵⣕⣕⢼⢽⢽⢽⢟⢟⢷⣴⡀⢀⢀⢱⢵⢷⠖⠓⠓⠒⠒⠒⠀⠀⠀⠀⠀⠀⠀⠀⠀⠀⠀⠀⠀⠀⠀⠀⠀⠀⠀⠀⠀⠀⠀⠀⠀⠀⠀⠀⠀⠀⠀⠀⠀⠀⠀⠑⠑⠑⢁⠀⠀⠀⠀⠀⠀⠀⠀⢇⣸⣿⠀⢸⣿⡇⢜⣿⡇⠜⠿⠏⢙⡝⢹⣿⡏⢝⣉⢉⠉⠁⠱⢵⡇⢸⣿⠇⡤⣤⢤⢘⢿⣷⣕⢅⢥⣤⡥⢄⣕⣾⡿⠏⡰⠁⠀⠀⠀⠀⢀⣔⣵⣼⠀⣿⣿⢕⣗⣧⣝⡝⢗⢺⡄⣿⣿⡇⢱⢁⠁⠀⢔⡜⢸⣿⣿⢀⢧⡇⢸⣿⣧⢸⣄⡔⣕⣕⣸⢄⣿⣿⠇⣵⣾⣿⣿⣽⣿⣷⣷⡿⢑⣼⡿⢑⣼⡇⢸⣿⡇⢸⣿⣿⡇⢸⣿⡇⢱⢕⢷⢕⡕⢕⢕⢜⢟⢟⢟⣿⣧⣕⡕⢞⣻⣿⣿⣿⣗⣇⣕⣵⣕⣕⢗⢗⢗⢗⢗⢟⢝⢕⢕⢔⢔⠄⠀⠀⠀⠀⠀⠀⠀⠀⠀⠀⠀⠁⠕⠀</a:t>
            </a:r>
            <a:br/>
            <a:r>
              <a:t>⢕⢜⢻⣿⣧⣕⢕⢝⢕⢕⢕⢕⢕⢔⢕⢕⢕⠄⠀⠀⠀⠀⠀⠀⠀⠀⠀⠀⠀⠀⠀⠀⠀⠀⠀⠀⠀⠀⠀⠀⠀⠀⢀⠀⠀⠀⠀⠀⠀⠀⠀⠀⠀⠀⠀⠀⠀⠀⠀⠀⠀⠁⠀⠀⠀⠀⠀⠀⠀⢸⢀⣿⡇⠀⢸⣿⡇⠀⣿⣇⠱⠁⠁⠈⡇⢸⣿⡇⢜⢕⣸⠀⣷⡆⢸⢁⣿⡿⢄⢣⢿⢿⢵⢄⢙⢿⣷⣴⣝⣴⣾⡿⠏⡡⡎⢔⢔⡴⢄⢰⢵⡾⠿⠿⠿⢕⣿⣿⢕⠧⠽⠿⠿⣏⢕⢇⠸⣿⣷⡌⢳⢷⢧⠗⢅⣾⣿⠇⡜⢱⢱⢈⢿⣿⣔⢹⢕⡜⠼⢃⣼⣿⡟⢰⢝⢝⢏⢝⡟⢝⢻⡿⢁⣾⡿⢁⢮⣿⣧⢸⣿⣧⢜⣿⣿⢇⣼⣿⠇⣼⣿⣷⣷⣷⡕⢜⢟⢕⢕⣕⢝⢟⣟⡟⢟⢻⣿⣿⡿⣯⣽⣿⣿⢿⣷⣧⣵⣕⢕⢕⢕⢕⢱⡵⢇⢕⠐⠀⠐⢐⠀⠀⠀⠀⢄⠀⠀⠀⠀⠀⠀</a:t>
            </a:r>
            <a:br/>
            <a:r>
              <a:t>⡕⣕⢕⢼⣟⢻⣿⣿⣿⣿⣿⣿⣷⣷⣗⢳⢷⣷⣧⣔⡄⠀⠀⠀⠀⠀⠀⠀⠀⠀⠀⠀⠀⠀⠀⠀⠀⠀⠀⠄⠐⠐⠑⠀⠀⠀⠀⠀⠀⠀⠀⠀⠀⠀⠀⠀⠀⠀⠀⠀⠀⠀⠀⠀⠀⢄⢕⢔⢰⠇⠸⣿⠁⡇⢸⣿⡇⡦⠤⠤⠄⠃⠀⠀⡇⢸⣿⣇⢕⢚⢛⣰⣿⡇⠀⣼⣿⠑⠜⠓⠓⢛⣘⣍⣥⣵⣾⡿⢿⢿⣷⣧⣴⣌⣉⣑⢓⠓⠓⡇⢕⡇⣶⣶⣷⣷⣿⣿⣷⣷⣶⣶⠀⣯⣮⣿⣦⢘⢿⣿⣷⣷⣶⣷⣿⡿⠋⡔⢱⡇⢅⠱⡈⠻⣿⣷⣷⣶⣷⣿⡿⠏⡠⢣⢕⢜⢁⢅⢕⢕⡕⢁⣾⡟⢁⢎⢱⣵⣼⣔⠹⣿⣧⣵⣵⣷⣿⠏⣰⡽⢕⢕⢜⢝⢿⣷⣷⣧⣼⣽⣽⣝⣝⣗⣎⢜⢝⢕⢕⢜⢝⣱⣕⣸⣽⣝⣝⢝⢝⢺⣷⣷⣵⡵⢷⢵⡕⢔⢔⢕⢔⢔⢔⢔⠁⠀⠀⠀⠀⠀⠀</a:t>
            </a:r>
            <a:br/>
            <a:r>
              <a:t>⠁⠑⠝⠞⢻⢿⢿⣿⢏⢝⢿⣟⡻⢿⣿⣷⣷⣾⣿⢟⢏⢁⠀⠀⠀⠀⠀⠀⠀⠀⠀⢄⠀⠀⠀⠀⠀⠀⠀⠀⠀⠀⠀⠀⠀⠀⠀⠀⠀⠀⠀⠀⠀⠀⠀⠀⠀⠀⠀⢀⢀⢄⠐⠀⠁⠁⠀⠀⣈⡔⠖⠠⠜⡇⢸⢿⠇⡇⠀⠀⠀⠀⠀⠀⠱⡈⠟⠿⠿⠿⠿⠿⠟⢑⡘⠻⢑⢴⠁⠿⠿⠿⠟⠛⢋⣉⠡⢔⢖⢆⢥⢉⡙⠛⠟⠿⠿⠃⡜⠑⠁⠧⠥⢥⢥⣥⣬⣥⡥⢥⢥⢥⠤⢧⢼⣯⢼⣝⢢⢌⣉⣙⣙⣉⠡⢔⢙⢈⠁⠁⢁⢕⢜⢶⡤⢉⣉⣙⣉⢡⠔⢊⢜⢏⢕⠕⢜⢝⠕⠸⢤⠥⠥⠤⠃⢟⣹⣷⣿⣿⣷⣥⣍⣉⣉⡉⢤⢪⢿⢽⢽⣷⣕⢕⣕⢕⢕⢝⢟⣿⣿⣿⣟⣟⣜⣻⣟⢷⢯⢕⢝⢹⢟⢿⢿⣿⣿⣯⣷⣷⡾⢟⢝⢝⢟⢟⣿⣏⢕⢇⢕⢕⢁⢁⠁⢔⢄⢀⠀⢀⠀</a:t>
            </a:r>
            <a:br/>
            <a:r>
              <a:t>⢔⢄⢄⢀⢁⠁⠑⠑⠑⠀⠁⢁⢸⣕⢹⣿⣿⣿⣿⣷⣷⣷⣷⣷⡧⢵⣵⣴⣴⣔⢔⢕⢀⠀⢀⢀⠀⠀⢀⢀⢄⢀⢀⢀⢀⢀⢀⠀⠀⠀⠀⠀⢀⢀⢀⢀⢀⢄⢔⢇⢣⢕⢇⢰⠐⠐⠁⠁⠀⠀⠀⠀⠀⠓⠒⠒⠒⠃⠀⠀⠀⠀⠀⠀⢀⢅⣝⣔⡶⢖⢖⣷⣽⣷⣾⣶⣾⡞⢗⣒⣲⣦⢍⠉⢕⢔⢕⢕⢕⢕⢳⢾⣗⢝⢙⢑⢒⢳⢄⢔⢄⢀⠕⢕⢜⢝⢻⣿⡿⢿⣷⣧⣕⡕⢕⢝⢕⢵⢱⣕⡕⢕⢜⢜⡟⢗⢳⢇⣕⡄⢀⠀⠀⠀⠀⠀⠀⠀⠀⢀⢕⢱⠄⠄⠄⠀⠑⠃⠑⠑⠑⠑⠃⢀⠀⠕⢺⣿⣿⣿⣿⣿⣏⢝⢕⢕⢷⢝⢗⣷⣕⣜⣽⣷⣿⣿⣿⣿⣿⣷⣿⣿⣿⣟⣟⣟⣻⣿⣕⢕⢞⢟⢯⢟⢟⢏⢝⢟⢟⢿⢿⣿⣽⢕⢕⢞⢟⢕⣱⣵⣷⡗⢕⣕⣕⢕⢕⢕⢵⢕⠀</a:t>
            </a:r>
            <a:br/>
            <a:r>
              <a:t>⢕⢕⢑⢕⢔⢕⢕⢕⢕⢕⢅⢀⠕⠱⢼⣿⣿⣿⡷⢷⢾⣿⣿⡿⢷⡮⢵⡧⢵⢕⣝⣿⡷⢗⢗⣻⣧⡴⢱⣕⣕⣵⣗⡗⢝⢟⣻⣝⣝⡝⢝⢕⢕⣕⢑⣕⣅⣄⣕⣕⣴⢔⠑⠀⠀⠀⠀⠀⠀⠀⠀⠀⠀⠀⠀⠀⠀⠀⠀⠀⠀⢀⣠⣵⣞⠕⢕⢱⣕⣕⣕⡾⢟⢿⢿⢟⢗⢞⢟⢟⢝⢫⢕⢕⢕⢕⢕⢕⢣⢕⡕⢕⢝⡕⢕⢕⢇⢕⠕⢕⣕⡄⢀⠀⠀⠀⠁⠘⠟⢝⢝⢿⢿⡿⣵⣵⣕⣕⣳⣵⣝⡕⢕⢕⢕⣜⢕⢝⢕⢕⠑⠀⠀⠄⠄⠄⠄⠄⠔⢕⠀⠀⠁⠀⠀⠀⠀⢄⠄⡐⡔⢄⢔⢄⠄⢔⢕⣹⣿⣿⣿⣿⣿⣿⣧⣕⣜⣕⣜⣹⣽⡽⣟⣟⢝⣝⣻⣿⣿⣿⣿⣿⣷⣾⣿⣿⣿⣿⣿⣧⢕⢕⢱⣵⣧⣵⣷⣷⣷⣷⣵⣾⣟⣟⣟⣟⣿⢿⣿⣿⣿⣏⣽⣵⣵⣽⣷⣷⣷⣧⠀</a:t>
            </a:r>
            <a:br/>
            <a:r>
              <a:t>⠑⠑⢕⢕⢕⢕⢕⠙⠑⠀⠄⠄⠄⠀⠑⠕⢜⢝⣻⣷⣾⣿⣵⣵⣽⣵⣝⣝⣝⣝⢝⢝⣝⣵⣽⣿⣿⣷⣼⣿⣿⢿⢿⡻⢿⣿⣿⣿⣿⣿⣿⣧⣵⣰⣴⣵⢵⢵⢵⢕⢕⢕⠀⠀⠀⠀⠀⠀⠀⠀⠀⠀⠀⠀⢐⢀⢄⢀⢄⣴⢞⢝⢾⣿⣷⣷⣾⣿⣿⣷⣼⣿⣿⡵⠌⠑⠑⠕⠄⠀⠁⠱⠎⠑⢕⢕⠕⠕⢕⢸⣾⣿⣿⡇⢕⢕⢅⢄⢀⢀⠘⢜⡳⢄⡀⠀⠀⠀⠑⠕⠕⢕⠜⢏⢹⢿⡿⣿⣿⣿⣿⣿⣷⣵⣕⡕⢕⢜⢕⢕⢕⢕⣱⣕⣔⡄⢀⢀⢄⢄⢔⢄⢄⢔⢔⢔⣔⣔⣔⣔⣴⣕⣕⡕⢕⣱⣷⣾⣷⣼⣿⣿⣿⢿⣿⣿⣿⣿⡿⣿⣿⣿⣿⣿⣿⣿⣿⣿⣿⣿⣿⣿⣿⣿⣿⣿⣿⣿⣿⣿⣷⣷⣷⣿⣯⣝⣝⣽⣿⣿⣿⣿⣿⣯⣝⣝⣏⡕⢕⢕⢜⢝⣹⡿⢿⢏⣹⣟⣿⣿⠀</a:t>
            </a:r>
            <a:br/>
            <a:r>
              <a:t>⠄⠀⠀⠁⠁⠕⢔⢔⢄⠀⠀⠀⠀⠁⠑⠁⠁⠁⠝⢹⢯⣝⢯⣝⡿⢿⢿⣿⡿⢟⣯⣽⣽⣟⡟⢟⢟⢟⠟⠻⠿⢷⢕⢝⠙⠛⠝⠝⠹⢿⢿⢟⣿⣿⣿⣿⣿⣷⣷⣷⣗⣗⣕⢵⢕⢖⢆⢔⣲⢔⢔⠔⠑⠑⢕⡇⢕⢱⣾⣿⢕⢕⢜⢝⢟⣿⣿⡿⢿⣿⣿⡏⠑⠁⠀⠀⠀⠀⢀⢀⢀⢀⢄⣄⢄⢅⢀⠀⠕⠞⢿⣿⣿⣿⡕⢕⢸⣷⢕⢧⢵⢕⢅⢁⡕⢝⢱⣷⣕⣣⣔⣕⢀⢅⢕⢜⣽⣿⣿⣿⣿⣿⣿⣿⣿⣿⣿⣷⣷⣵⣜⣝⣝⡝⢝⢟⢇⢟⢇⢽⢝⢝⣗⡞⢺⢿⢟⢟⢟⢝⢝⢿⣿⢵⢟⣟⣟⣻⣿⢿⣿⣿⣿⣿⣿⣷⣵⡕⢕⢝⢹⢿⣿⡿⣿⣿⣿⣿⣿⣿⣿⣿⣿⣿⣿⣿⣿⣿⣿⣿⣿⣿⣿⣿⣿⣿⣿⣷⣾⣿⣿⣿⢿⢟⢟⢟⢟⡝⢟⢟⢳⢷⢿⣿⣿⣿⣿⣿⣿⣿⠀</a:t>
            </a:r>
            <a:br/>
            <a:r>
              <a:t>⠐⠐⠀⠀⠀⠀⠁⠁⠀⠀⠀⠀⠀⠀⠀⠀⠀⠀⢄⡔⢵⣜⣝⣳⣷⣕⣜⣿⣷⣼⣝⡕⢕⣵⢁⠀⠀⠀⠀⠀⠀⠀⠀⠀⠀⠀⠀⠀⠀⠀⠀⠀⠘⢝⢝⠟⠛⢝⢜⢟⣻⣟⢷⡕⢕⢕⢇⢕⢕⢕⢕⣵⢕⢔⢜⢜⣕⣼⡿⢯⣵⣵⣵⣵⣷⢿⢿⣵⣼⣿⢯⡕⢄⢄⢄⢄⢄⢕⢕⢕⢕⢕⢕⢜⢅⢅⢀⢀⠀⠀⠕⢜⢏⣕⡾⡕⢵⣞⢇⢕⠕⠕⢕⢕⠜⠑⠜⠟⢟⠟⠕⢜⢇⠗⠗⢾⣿⣿⣿⣿⣿⢇⢏⢝⢳⣟⢿⣿⣿⣷⣷⣏⢝⣟⡿⢏⢕⢕⣕⣇⡕⡼⣝⣿⣽⣕⣜⢝⣟⢟⣗⡱⣧⣼⡟⢟⣿⣿⣯⣽⣿⣿⣷⣵⣿⣿⣯⣿⣷⣷⣵⣵⣵⣵⣿⣿⣿⣿⡿⢻⢿⣿⣿⣿⣝⣟⣿⣿⣿⣿⣿⣿⣿⣟⣝⣟⣿⣿⣿⣿⣿⣟⡿⢷⢗⣗⣷⡗⢷⢷⣷⣧⣸⣿⣿⣿⣿⣿⣿⣿⠀</a:t>
            </a:r>
            <a:br/>
            <a:r>
              <a:t>⢀⠀⠀⠀⠀⠀⠀⠀⢀⠀⠀⠀⠀⠀⠀⠀⠀⠀⠀⢕⢕⡜⢝⢝⢝⢝⢕⢱⢝⢗⣕⣕⢕⢏⢗⢀⢀⠀⠀⠀⠀⠀⠀⠀⠀⢄⢄⠄⠐⠒⢃⢕⢅⢁⠀⠀⢀⢌⡝⢵⣿⣟⡱⢜⡕⢕⢕⢕⢕⢱⢵⢸⣿⢿⢿⣿⣿⣿⣿⣿⢟⢟⢝⢕⣕⣱⣼⣿⢿⣿⢏⢝⢝⣟⣷⣿⡿⡝⢜⢱⢵⢕⣕⡕⢕⢕⢕⢕⢀⠀⠀⠀⠀⠁⠁⠁⠁⠙⠁⠈⠀⠀⠁⠑⠎⢆⢄⡀⣀⢀⢀⣕⣗⡴⢴⢷⢏⢝⢳⣿⣿⣧⡕⢕⢕⢜⢻⣷⣼⢟⢿⢾⣗⢕⣕⢕⢕⢕⢕⢝⢕⢕⢜⢟⢟⢏⡝⢝⣕⣟⣹⡿⢏⣝⢷⢕⣟⣿⣿⣿⣿⣿⡿⣾⣿⣿⣿⣝⡝⢱⢵⡕⢟⢟⢟⢟⢟⢏⢕⢕⢜⣟⣜⡿⢟⣿⣟⣻⣿⣿⣿⣫⣻⡿⢷⣾⣟⣿⢯⡽⢽⢕⣕⣕⢕⢕⢜⢕⢜⢕⢝⢻⣿⣿⣟⢟⢟⢿⣿⣿⠀</a:t>
            </a:r>
            <a:br/>
            <a:r>
              <a:t>⠀⠀⠀⠀⠀⠀⠀⠁⠀⢀⢀⠀⠀⠀⠀⠀⠀⠀⠁⠁⢄⢕⠕⠑⠑⠀⢗⢣⣕⢕⢝⢝⣜⡕⢜⢹⢕⢗⢔⢴⣤⢄⠀⠀⠈⢸⢇⢐⢐⢔⣕⢕⢕⢕⠀⢀⢑⢔⢕⢕⢕⢕⢟⢇⢸⣵⣵⣷⣷⣷⣷⣿⣷⣷⣿⣿⣿⣿⡿⢿⢟⡻⢿⣯⢝⢟⢞⢟⢻⢗⢇⢕⢜⢝⢕⠝⢕⠕⠕⢕⠕⠕⠙⠙⢕⢕⠀⠁⠀⠀⠀⠀⠀⠀⠀⠀⠀⠀⠀⠀⠀⠀⠀⠀⠀⠁⠈⠉⠙⠙⠙⢝⢕⢕⢕⢕⢕⢗⢕⢝⢗⣏⣷⡇⢕⢜⢳⢿⣯⣟⢞⢷⣵⣵⣗⣇⣜⣝⢝⢟⢟⢣⢜⣕⡕⢕⢕⢕⣕⢕⢝⢿⢧⢝⢕⢕⣹⢟⢻⢿⢯⣕⣱⣽⣿⣿⣿⣧⡵⢷⢟⢕⢕⢕⢕⢕⢕⢕⣕⣕⡕⢼⢽⢇⢞⢟⣟⢯⢏⢜⢏⢝⢝⢝⢹⢿⢿⣏⣝⢟⢝⢟⣗⢜⢜⡝⢕⢕⢗⢣⣵⢾⣽⣮⣟⣹⣗⣷⣿⣿⠀</a:t>
            </a:r>
            <a:br/>
            <a:r>
              <a:t>⠔⠐⠀⠀⠀⠀⠀⢔⢕⢕⢕⢕⠕⠀⠀⠀⠀⠀⠀⠔⢕⢔⢀⠀⠀⢔⡕⢜⢟⡕⠃⠈⠉⠁⠕⢕⢟⢝⠗⠚⠗⢕⢕⢴⠀⢄⣔⢔⢕⢜⢛⢛⢛⡝⢸⢵⢱⢳⢇⢕⢕⢵⢷⢟⣟⢟⢿⣿⣿⣿⣿⣿⣿⣟⣿⣿⡿⢿⢗⢕⢜⠕⠕⢕⠕⢝⢕⠕⠕⠑⠑⠁⠁⠑⢕⢀⢀⢀⢔⢕⢔⠀⠀⠀⠀⢑⢔⢀⠀⠀⠀⠀⠀⠀⠀⠀⠀⠀⠀⢀⢄⢄⠀⠀⠀⠀⠀⠀⠀⠀⠀⢑⢕⢕⢳⢳⣵⢕⢕⡕⣼⣿⣿⣿⣧⢕⢕⢕⣽⡟⢿⣧⣜⣝⣟⣿⣿⣿⣿⣷⣯⣵⣵⣗⢗⢿⣿⣟⣿⣷⣷⣾⣷⣗⣟⣗⢕⢕⣸⢵⢷⢟⢝⢟⢟⢏⢝⢕⢕⢕⢕⢕⢕⢕⢗⢕⢕⢜⢕⢕⢕⢕⣕⡕⢞⢜⢹⢿⢵⢷⢵⣵⣵⣵⣵⣵⣵⣵⣵⣽⣷⣿⣿⣿⣿⣷⣵⢷⢧⣵⣵⣕⢕⢜⢝⢟⢻⢟⣕⣕⠀</a:t>
            </a:r>
            <a:br/>
            <a:r>
              <a:t>⠀⠄⠀⠀⠀⢄⢰⢕⢕⢕⢕⠑⠁⠀⠀⠀⠀⠀⠀⠀⠀⢁⢑⢕⢔⡜⢿⡕⡜⢔⠀⠀⢀⠀⢕⠕⠑⠕⢔⢄⢕⢕⠕⢕⢕⢕⢁⠁⠁⠁⠀⠀⠀⠁⠐⠀⠁⠑⠁⠕⠕⢕⢱⣕⣕⣵⣕⣗⣿⢿⢿⢿⣿⣿⡿⢟⢕⢕⢕⢕⢄⠀⠀⢕⠕⠀⠀⠀⠀⠐⠀⠀⠀⠀⠀⠀⠁⠁⢕⢕⢇⠀⠀⢀⢕⢕⣕⢕⢄⠀⠀⠀⠀⠀⠀⢀⢐⢄⢕⢕⢕⢅⠔⠀⠀⠀⠀⠀⠀⢀⢀⢕⢕⢕⢕⢕⢝⢕⢕⢜⢝⢻⣿⣿⣿⡺⢟⢟⢝⢗⢗⢿⡻⢟⢿⣿⣿⣿⣿⣿⣿⣟⢻⢿⣿⣿⣿⣿⣿⣿⣿⣿⣿⢷⢕⢜⣿⢟⢕⢕⡕⢕⢝⢕⢕⢕⢕⢕⢕⢕⢕⢕⢕⢕⢕⢕⢕⢟⢗⢕⢕⢼⢇⢕⢕⢕⢕⢕⢕⢕⢕⢕⢜⢿⢿⢟⢟⢟⢿⣿⣿⣿⡿⣿⢿⢿⢿⣯⡕⢜⣹⣏⢕⢕⢕⢵⢵⢕⢕⢕⠀</a:t>
            </a:r>
            <a:br/>
            <a:r>
              <a:t>⢀⠀⠀⠀⠀⠈⢑⢕⢕⢕⢕⢅⢀⠀⠀⠀⠔⢕⢕⢕⢕⡕⢔⡔⢜⢜⢧⢕⠕⢁⢕⢕⢕⢔⢕⢕⢄⢕⢕⢿⣷⡕⢕⢕⢀⠀⠁⠀⠀⠀⠀⠀⠀⠀⠀⠀⠀⠀⠀⠀⠀⠑⠕⢟⠟⠕⢕⢕⢕⢕⢕⢕⢕⢕⢕⢕⢕⠕⢕⢕⡇⢇⢕⢕⢕⢔⢀⠀⠀⠄⠐⢄⢀⢀⠀⢀⠀⢀⢕⢕⢕⢔⢱⣵⢷⢾⢾⣷⡷⣵⣴⣴⣕⣱⣵⢾⢷⢧⢝⢕⢝⢕⢔⠀⢀⠀⠀⠀⠁⢁⠀⠁⢕⢕⢕⢕⢱⢗⢕⢕⢎⣺⡿⣿⣟⡟⣷⣕⡕⢕⡕⢕⢕⢕⢕⡻⣿⢿⢟⣏⡟⢟⣹⣷⣷⣇⢱⢝⣿⡿⣿⣿⡷⢳⢧⢞⢟⢇⢕⢕⢕⢕⢕⢕⢕⢕⢕⢕⢕⢕⢕⢕⢕⢕⣕⡕⢕⢕⢕⢵⢞⢕⢕⢕⢕⢕⢕⢕⢕⢕⢕⢕⢕⢕⣕⣼⣿⣿⣿⣿⣿⣷⣿⣯⣵⣵⣽⣿⣿⣷⡗⢝⢝⢷⢵⢕⡕⢕⢕⢕⠀</a:t>
            </a:r>
            <a:br/>
            <a:r>
              <a:t>⢁⠁⠑⠔⠀⠀⠀⠁⠁⠁⠁⠀⠀⠀⠀⠀⠀⢄⢕⢱⢜⢟⢟⢿⢟⢕⢜⢵⢕⣕⣱⢕⡗⢗⢕⢜⢕⢱⢷⢇⣱⡕⢕⢕⢵⠀⢀⠀⠀⠀⠀⠀⠀⠀⠀⢀⠀⠄⠄⠀⠀⠄⠐⠐⠀⠐⠁⠑⠁⠀⠀⢕⢕⠁⠁⠁⠑⠁⠀⠑⢕⢕⢕⢕⢕⢕⢕⢔⠕⠑⠐⢱⢇⢕⡄⠀⠀⢀⢕⢕⢕⠕⢝⢁⢕⢕⢱⡵⢕⢕⣺⢿⢿⢟⢕⢗⢕⡕⠵⠟⠇⠕⠗⠇⢱⠕⢔⢴⢵⢵⠕⠟⠏⢗⢞⢗⢷⡧⣕⡕⢝⢿⣏⢸⢿⢫⢝⡝⢝⢣⢧⣕⣕⢕⣱⣵⣯⣗⣮⣿⣿⣿⣿⢿⣿⡿⢕⡵⢵⢷⢕⢗⢕⢕⢕⢕⢕⢕⢕⢕⢕⢕⢕⢕⢕⢕⢕⢕⢕⢕⢕⢕⣕⣵⣾⢟⢕⢕⢕⢕⢕⢕⢕⢕⢕⢕⢕⢕⡕⣕⣵⣷⣷⣯⣷⣿⣿⣿⣿⣿⣿⣿⣿⣿⣿⣿⣿⣿⣿⣿⣻⣿⣷⣧⡕⡕⢜⢝⢕⣱⠀</a:t>
            </a:r>
            <a:br/>
            <a:r>
              <a:t>⢅⢕⢔⠀⠀⠀⠀⠀⠀⠀⠀⠀⠀⠀⠀⠀⠀⢱⢟⢱⢷⢕⢕⢕⢕⡕⢱⢿⢧⡧⢽⢵⢕⢕⢷⢷⢧⢵⢕⢗⣿⡗⢇⢜⢕⢄⢄⠕⠀⠀⠀⠀⠀⠀⠀⠀⠀⠀⠀⠀⠀⠀⠀⠀⠀⢀⢄⣄⢄⢄⢔⡱⢜⠀⠀⠀⠀⠀⢀⢄⢕⢕⢕⣵⣗⣱⢕⢔⢄⢄⢕⢕⣕⣷⣷⣾⡿⣷⡕⢕⡔⢔⣕⡍⢕⢕⣞⣗⣗⢕⡝⠑⠈⠁⠀⠀⠀⠀⠀⠀⢀⢀⢕⢱⠕⠀⠀⠀⠀⠀⠀⠀⠀⢕⢕⢕⢾⢏⢜⣱⣵⢺⡾⢷⢕⢏⢕⢕⢕⢕⢕⢕⡱⢕⢕⢝⡟⣹⣿⣕⡝⣫⣵⢗⢫⢱⢎⢕⢕⢕⢕⢕⢕⢕⢕⢕⢕⢕⢕⢕⢕⢕⢕⢕⢕⢕⢕⢕⢕⢕⢕⢝⢽⡟⢻⢏⢕⢕⢕⢕⢕⢕⢕⢕⢱⢵⢾⣾⡿⢿⢿⢻⢿⣿⣿⣿⣿⣿⣿⣿⣿⣿⣿⣿⣿⣿⣿⣿⣿⣿⣿⣿⣿⣿⣿⣿⣿⣿⣾⣿⠀</a:t>
            </a:r>
            <a:br/>
            <a:r>
              <a:t>⢕⢕⢕⢕⠐⠀⠀⠀⠀⠀⠀⠀⠀⠀⠀⠀⠔⠑⠑⠁⢕⢑⢐⢅⢕⢱⡇⠇⠑⠀⠀⠁⡕⢵⠵⢵⢷⣷⢞⢟⢝⠉⠑⠑⠑⠔⢕⠀⠀⠀⠀⠀⠀⠀⠀⠀⠀⠀⠀⠀⠀⢀⣄⣰⢗⢟⠝⠕⢕⢵⡵⢕⢕⢅⢄⢄⢄⢕⢕⢕⣕⣕⣮⡕⢕⢕⣕⣱⣵⢾⢿⣿⣧⣵⣷⣿⢝⢝⣻⡿⢿⢟⢜⢝⢝⣟⢿⣿⣿⣯⣵⢔⢔⢀⠀⠀⢀⢀⢄⠕⠁⠁⠁⠀⠀⠀⢀⠀⠀⢀⢀⣄⣄⡔⢕⢳⢷⣷⣿⣿⣿⢕⢕⢕⢕⢕⢕⢕⡕⢕⢕⢸⣿⣿⣞⣿⢷⣿⢟⢟⢟⢽⢟⢇⢕⢕⣱⢵⣵⢇⢱⡕⡧⣕⢕⢕⢕⢕⢕⢕⢕⢕⢕⢕⢱⢕⢕⢝⢕⢕⣕⣷⢿⢟⢇⢕⢕⢕⢕⡕⢕⢗⢇⣇⣱⡷⢜⢏⢕⢕⢕⢕⢕⢝⢝⢕⢕⢜⢝⣿⢿⣿⣿⣿⣿⣿⣿⣿⣿⣿⣿⣿⣿⣿⣿⣿⣿⣿⣿⣿⠀</a:t>
            </a:r>
            <a:br/>
            <a:r>
              <a:t>⢕⢕⠕⠁⠀⠀⠀⠀⠀⠀⠀⠀⠀⠀⠀⠀⢄⢔⣵⣵⢵⡕⢱⢵⢗⢟⢕⠀⠀⠀⠄⠑⠁⠑⢕⢕⢕⢕⢇⢕⢕⢕⢖⢴⢆⢀⢁⢕⢄⠀⠔⠰⠠⢠⢄⢄⠄⢄⢄⢤⡴⡾⢟⡗⢕⢧⢕⢄⢄⢕⢕⢕⢕⢕⢕⢕⢗⢕⢞⢫⣝⣝⣏⣝⣟⣻⣿⣿⣿⣧⣵⣷⢟⢿⣿⣿⣷⣷⣿⣷⣾⣟⣿⣷⣿⣿⡻⢿⣟⣿⢏⢕⢱⢕⣕⢕⢕⢕⢁⢄⢄⢄⢱⣵⡷⢗⢗⢏⢕⢝⠙⠝⢝⢕⣽⢧⣕⣕⣻⣿⣿⣧⡕⢕⢕⢵⢵⣕⢻⣿⣯⡗⢏⣟⢫⢗⢕⢕⢗⢇⢕⢕⢕⢕⢳⢿⢕⢕⢕⢕⢕⢕⢕⢕⢱⢵⣕⣝⡜⢕⢕⢕⢕⢕⢕⢕⢕⢕⢎⢝⢕⢕⢕⢕⢗⢕⢕⢕⢕⢕⢕⢕⢕⢕⢕⢕⢗⢗⢕⢕⢕⢕⢕⢕⢜⢝⢕⢕⢕⢜⢕⡎⡝⢻⣯⣽⡻⢿⣿⣿⣿⣿⣿⣿⣿⣿⣿⣿⣿⣿⠀</a:t>
            </a:r>
            <a:br/>
            <a:r>
              <a:t>⢁⢁⠑⠀⠀⠀⠀⠀⠀⠀⠀⠀⠀⠀⠀⠑⢱⢞⢟⠋⠁⠘⢱⢝⢕⢿⢝⠀⠀⠀⢄⢤⢄⢕⢕⠕⢱⢵⣷⢗⢇⢕⢕⢀⢀⠑⠀⠁⠁⠀⠀⠀⠀⠁⠀⠀⢄⢵⢕⢵⢿⢿⢷⡯⢕⢱⢝⡕⢟⢺⢿⢝⡟⢝⠉⠉⠘⠕⢕⢝⢟⢕⢳⣾⣿⣿⣿⣿⣿⣿⣿⣇⣕⢵⢼⣿⣿⡿⢿⢻⢟⢿⣿⣿⣿⣿⣷⡽⢏⢝⢽⢽⢿⢿⢿⢿⢟⢟⢗⢕⢇⢜⢵⢕⢕⢕⠀⠀⠀⢀⢀⢄⢕⢕⣧⣜⣕⣕⣕⢿⣿⣿⣿⣷⣵⣵⣜⣻⣿⣿⣿⣿⣿⣷⣳⣷⣾⢿⢿⢳⢾⣷⣾⣧⢕⢕⢕⢕⢕⢕⢕⢕⢕⢕⢕⢕⢕⢕⢕⢕⢕⢕⢕⢕⢕⢕⢕⢕⢜⢕⢕⢕⢕⢕⢕⢕⢕⢕⢕⢕⢕⢕⢕⢕⢕⢕⢕⢕⢕⢕⣕⣕⣕⢕⢕⢕⢕⢜⢟⣿⣿⣿⡷⢷⡾⢿⢿⡷⣼⡝⣿⣿⣿⣿⣿⣿⣿⣿⣿⣿⠀</a:t>
            </a:r>
            <a:br/>
            <a:r>
              <a:t>⢕⢇⢇⢔⢔⢔⢔⣔⣔⡄⣄⣄⣔⡰⢔⢕⢄⢄⢄⢄⢀⢀⢈⢉⢕⢕⢕⢄⢄⢔⢜⢕⢕⢕⢕⢜⢝⢕⢕⢕⢕⠕⠕⠑⠐⠀⠀⠀⠀⠀⠀⠀⠀⠀⠀⠀⠀⢕⣱⢵⢵⣕⣕⢝⢇⢜⢕⢿⠏⢕⢗⢇⢗⢕⢕⢔⢔⢔⡕⢱⢧⢕⢕⢹⣿⣿⣿⣿⣿⣷⣾⣵⢕⢕⣕⣵⢿⣿⡗⢕⢕⢝⡝⢝⢟⢿⣿⢧⢕⢕⠕⠕⢕⢕⣕⡕⢕⢵⢕⢕⣳⡾⢟⢻⢗⣗⢷⢆⢕⢕⣵⣵⢕⣵⢼⡝⢝⢝⣽⣾⣿⣿⣿⣿⣷⣵⣝⣿⣿⣿⣝⢟⢟⢻⢿⢿⢿⢇⢕⢝⢕⢱⢜⡝⢕⢕⢕⢕⢕⢕⢕⡕⢕⣱⣕⣕⢎⢕⢕⢕⢕⢕⢕⢕⢕⣱⡵⢕⢕⢕⢕⢕⢕⢕⡕⢕⣕⢕⢕⢕⢕⢕⢕⢜⢕⢕⢕⢕⢕⢕⢕⢝⢕⢝⢝⢻⡷⢵⡕⢜⣿⣿⣿⣿⣿⣷⡕⢕⢕⢝⢿⣿⣿⣿⣿⣿⣿⣿⣿⣿⠀</a:t>
            </a:r>
            <a:br/>
            <a:r>
              <a:t>⢕⢕⢕⢅⢁⢁⠁⠑⠁⠑⠑⠝⠟⢟⢟⢟⢷⢳⣞⣗⣗⣗⣷⢷⢵⢗⢕⢜⣸⡵⢕⢕⢕⠕⢁⢀⠁⠁⠀⠁⠀⠀⠀⠀⠀⠀⠀⢀⣠⣤⢤⢤⢤⢄⢔⢰⢵⢯⢿⢗⢜⢕⢕⢕⢕⢕⢣⢕⢔⢕⠕⢕⢕⢱⢇⢕⢕⢕⢕⢇⢕⡱⣵⢝⢇⢵⢵⢞⢻⢟⣿⣿⣿⣿⣿⣿⣿⣿⣷⣿⣿⣿⢇⢹⢕⣜⢏⢕⢕⣱⣵⣕⣹⡿⢟⢇⢕⢕⢕⢕⢕⢕⢕⢕⢕⢕⢕⢕⢁⠕⢕⢕⢕⢕⢕⢕⢕⣗⢻⣿⣿⣿⣿⣿⣿⣿⣿⣿⣿⡿⢏⢕⢕⢕⢕⢕⢕⢕⢕⢕⢕⢕⢜⢏⢱⣵⡷⢵⣕⢕⣕⣾⣿⢇⢜⢝⢝⢝⢝⢕⢕⢗⢟⢗⢝⢱⢵⢕⢕⢕⢕⢕⢕⢜⢕⢕⢕⢕⢕⢕⢕⢕⣕⡕⢕⢕⢕⢕⢕⢕⢕⢕⢕⢕⢕⢕⢕⢕⢜⢕⢝⢻⣿⣿⢿⢿⢟⢟⢇⢕⢕⡕⢝⢜⢝⢝⢟⢟⢿⣿⠀</a:t>
            </a:r>
            <a:br/>
            <a:r>
              <a:t>⢕⢕⢕⢕⢕⢕⢄⢄⢔⢕⢵⢔⠄⠀⠀⠀⠁⢅⢜⡹⢽⢟⢕⢸⣟⢟⣻⣿⣿⡗⢕⢕⠄⠀⠀⠀⠀⠀⠀⠀⠀⠀⢀⣄⣔⣶⣾⢟⢝⢱⢕⢕⢕⢕⠕⢵⢕⢕⢕⢜⢵⢣⣽⣧⣾⢷⢇⢱⢕⢕⢕⢕⡇⢕⢕⣕⢕⢕⢗⢕⡕⢕⢕⣕⣕⣕⡇⢕⢧⣵⣿⣿⣿⣿⣿⣿⣿⣿⣿⢿⢿⣿⣟⣝⣳⣷⣿⢟⢝⢿⢝⢸⢏⢝⢝⢕⠑⠀⠁⢀⢄⢔⢱⢕⢕⢕⡧⢵⣧⣕⣕⢕⢕⢱⢕⢕⢕⢜⣿⣿⣿⣿⣿⡝⢕⢕⢕⢕⢕⢜⢜⢕⢕⢕⢜⢕⢇⢕⢕⡕⢕⢕⢕⢕⢕⢸⡗⣣⣕⣜⢜⢻⢿⣷⡷⣵⢕⢕⢕⢕⢕⢕⢕⢕⢕⢕⢕⢕⢕⢕⢕⢕⢕⢕⢕⢕⢕⢕⢕⢕⢕⢕⢕⢕⢕⢕⢕⢕⢕⢕⢕⢕⢕⢕⢕⢕⢕⢕⢕⢕⢕⢕⢝⢏⢕⢕⢕⢕⢕⢕⢕⢝⢟⢧⡗⢣⢕⢕⣵⣿⠀</a:t>
            </a:r>
            <a:br/>
            <a:r>
              <a:t>⢕⢕⠁⠁⠁⠁⠁⠑⢕⢕⢕⢕⢑⣕⢃⣱⣵⣵⢵⢵⢗⢗⢺⢿⣿⣿⢟⢗⢸⢏⢕⢕⢔⢁⠀⠀⠀⠀⢀⢀⢅⣰⣵⣿⣿⣿⡧⢱⢕⢕⢵⢕⢕⢅⢔⢕⢕⢷⣿⢕⢱⢵⢕⣜⡽⣿⢿⣷⢷⢗⣗⡕⢳⢵⢾⣷⣵⣵⣽⣷⣷⣵⢕⣗⣻⣵⣵⣵⣿⣿⣿⣿⣿⣿⣿⣿⣿⣷⣿⣕⣿⣿⣇⣕⡿⢻⢏⢕⢕⡕⣕⡵⢧⣵⡵⢕⣔⣔⣔⣵⣵⣵⣵⢿⢏⢹⣝⡟⣿⣿⣿⣇⡕⢕⣕⣇⣵⣱⡼⣿⣿⣿⣿⢟⢇⢕⢕⢕⢕⢕⢕⢕⢕⢕⢕⢕⢕⢕⢗⢕⢕⢣⢵⢕⢕⢜⣕⢝⣿⣿⣷⣾⣿⢕⢕⢎⢕⢕⢕⢕⢕⢕⢕⢕⢕⢕⢕⢕⢕⢕⢕⢕⢕⢕⢕⢕⢕⢕⢕⢕⢕⢕⢕⢕⢕⢕⢕⢕⢕⢕⢕⢕⢕⢕⢕⢕⡕⢕⢕⢱⣿⣿⣯⢕⢕⢕⢕⢕⢳⢷⡧⢕⢕⡕⢕⢟⢇⢸⣿⣿⠀</a:t>
            </a:r>
            <a:br/>
            <a:r>
              <a:t>⠕⠑⠄⢔⢔⢄⢄⢀⢄⢱⢕⢵⢮⣞⣕⡕⢕⢜⢕⣽⣕⣕⣕⢵⢟⢟⢷⡕⢕⢕⢕⢕⢕⢕⢱⢔⣣⡷⢗⢫⢝⢻⣫⣽⡕⢕⢕⢵⢱⣵⣱⢕⢕⢕⢕⢕⣗⣜⣻⣷⢎⢝⢏⢗⢮⢵⢱⣼⣕⣝⣝⣽⣱⣵⣽⣽⣿⣿⣿⣿⣾⣧⣼⣿⣿⣿⣿⣿⣿⣿⣿⣿⣿⣿⣿⣿⣟⣏⣱⢽⡿⢕⢏⢝⢕⢕⢕⢕⢕⢕⢕⢕⢕⢕⡵⢕⢕⢗⢷⢞⣿⣕⣵⡷⢵⣯⢜⢷⣿⣿⣿⣿⣿⣿⣿⣿⡿⢟⢿⣿⣿⣟⣗⡕⢕⢕⢕⢕⢕⢕⢕⢕⢕⢕⢕⢕⢕⢕⢇⢕⢕⢕⢱⢱⣷⣿⢿⢟⢷⣷⡕⢕⢹⢇⢕⢕⢕⢕⢕⢕⢕⢕⢕⢕⢕⢕⢕⢕⢕⢕⢕⢕⢕⢕⢕⢕⢕⢕⢕⢕⢕⢕⢕⢕⢕⢕⢕⢕⢕⢕⢕⢕⢕⢕⢕⢕⢜⢕⢕⢸⢿⢿⢿⣷⣷⡾⢷⢷⢾⣧⣕⣕⢕⢕⢕⢕⢕⢝⡻⢿⠀</a:t>
            </a:r>
            <a:br/>
            <a:r>
              <a:t>⢔⢄⢄⢑⢚⢗⢟⠗⢗⢗⢎⢝⠟⠕⢕⢕⢕⢕⢿⢿⣿⣿⣿⣽⢿⢗⢜⢜⡾⢇⣸⡵⢗⣱⣕⢕⢕⢕⢕⢕⢕⢻⡎⢝⢝⢝⢕⣱⣵⣕⣼⡗⢕⢜⢝⣿⢿⢿⢿⢇⢕⢕⢕⢕⢕⢕⢕⢸⢏⢕⣵⣿⣽⣿⣿⣿⣿⣿⣿⣿⣿⣿⣇⣕⣵⣾⣿⣿⣿⣿⣿⣿⣿⣿⡿⣿⢿⢗⢏⢝⢕⢕⢕⢕⢕⢕⢕⢕⢕⣕⢕⢜⢕⢜⢕⢕⢕⢕⢕⢕⢕⢕⢕⢕⢱⢗⡜⢝⣳⣿⣿⡿⣿⣿⣿⣿⡧⢕⢕⢱⣿⣿⣿⣿⣿⣷⣕⣕⣕⡕⢕⢕⢕⢕⢕⢕⢜⢕⡕⢕⣱⣕⡕⣣⣿⡿⣕⣧⣕⢕⢮⣕⣸⢗⢕⢕⢕⢕⢕⢕⢕⢕⢕⢕⢕⢕⢕⢕⢕⢕⢕⢕⢕⢕⢕⢕⢕⢕⢕⢕⣕⢞⢕⢳⡿⢿⢯⢕⢕⢕⢕⢕⢕⢕⢕⢕⢕⢕⢕⢕⢱⢕⢕⢕⢕⢕⢕⢱⢕⢕⢕⢜⢕⢇⢵⢱⣕⢵⣕⣕⠀</a:t>
            </a:r>
            <a:br/>
            <a:r>
              <a:t>⣿⣿⡕⣵⢵⢕⣱⣵⣕⣕⣕⣔⣴⣔⣕⣵⣵⣵⣵⣞⢇⢕⢜⣏⣕⣵⡵⣞⣻⢿⣻⣷⣷⣿⢕⢕⢕⢕⢕⢕⢕⣾⣿⡧⣧⢕⢟⢏⢝⢻⢿⢇⢕⣱⢟⢕⢸⢇⣵⣵⣵⡕⢳⢕⢕⢕⢕⢕⢕⣾⢿⡿⢟⣿⣿⣿⣿⣷⣿⣿⣿⣿⣿⣿⣿⣿⣿⣿⣿⣿⣿⣿⣿⣿⢕⢕⢕⢕⢕⢕⢕⢕⢕⢕⢕⢕⢱⣕⣹⣿⣷⡼⢗⢗⢕⢕⢕⢕⢕⢕⢕⢕⢕⢕⢕⢕⢝⢇⢕⢝⢹⢻⢟⢿⡝⣹⢷⢕⢕⢜⣿⣿⣿⣿⣿⣿⣿⣿⣿⣿⣷⣵⣱⣕⣕⢱⣵⣗⣗⢵⣵⣾⣿⣷⣷⣷⣾⣿⢏⢕⢕⢟⣿⡷⡕⣕⢕⢕⢕⢕⢕⢕⢕⢕⢕⢕⢕⢕⢕⢕⢕⢕⢕⢕⢕⢕⢕⢕⢕⢕⢕⢕⢕⢕⢕⢕⢕⢕⢕⢕⢕⢕⢕⢕⢕⢕⢕⢕⢕⢕⢕⢕⢕⢕⢕⢕⢕⢕⢕⢕⢕⢕⢕⢕⣕⣵⣼⣿⣾⣿⠀</a:t>
            </a:r>
            <a:br/>
            <a:r>
              <a:t>⠘⠙⠝⠕⢗⢳⢿⣿⣿⣿⡿⣽⣞⣟⣟⣝⣝⣝⣽⣽⣷⣷⣿⣽⣽⣽⣾⣿⡿⢾⢞⢟⢝⢕⢕⢕⢕⢕⢕⢕⢜⣿⣧⣕⢏⢕⢕⢕⢕⡇⢕⢕⢕⣿⢕⢕⣧⣾⣿⣿⣿⣧⣼⣧⣕⢕⢕⢕⡕⢝⢻⣧⡜⢻⣟⣿⣿⢟⢿⣿⣿⣿⣿⣿⣿⣿⣿⣿⡟⢟⣿⣏⡹⢕⢕⢕⢕⡕⢕⣵⣷⣧⣕⣱⣾⢿⢟⢟⢏⢕⢕⢕⢕⢕⢕⢕⢕⢕⢕⢕⢕⢕⢕⢕⢕⢕⢕⢕⢕⢧⡕⢱⣿⣿⣿⣿⣷⣵⣵⣼⣿⣿⣿⣿⣿⣿⣿⣿⣿⣿⣿⣿⣿⢿⢿⢝⢏⢕⣕⣼⣿⣿⣿⣿⣟⡯⢝⢕⢕⢕⢗⢏⢱⢕⢕⢕⢕⢕⢕⢕⢕⢕⢕⢕⢕⢕⢕⢕⢕⢕⢕⢕⢕⢕⢕⢕⢕⢕⢕⢕⢕⢱⡾⢸⢕⢕⢕⢕⢕⢕⢕⢕⢕⢕⢕⢕⢕⢕⢕⢕⢕⢕⢕⢕⢕⢕⢕⢕⢕⢕⢕⢕⢕⢕⢜⣿⣿⣿⣿⣿⠀</a:t>
            </a:r>
            <a:br/>
            <a:r>
              <a:t>⢄⢄⢄⢄⢄⣀⡁⢁⢁⡕⣜⢝⢝⢝⢟⢟⢻⣿⣿⣿⣿⣿⣿⣿⣿⡿⢇⣕⢗⢕⢕⢕⢕⢕⢕⢕⢱⢗⢇⢕⢕⢹⣿⢟⢕⢕⢕⢣⢕⢕⣕⢕⣸⣿⣇⣵⣿⣿⢻⢿⣿⣷⡿⢻⢷⢕⢕⣕⣷⢜⢗⢟⢻⣿⣿⢜⢝⡧⡷⢾⣿⣿⣿⣿⣿⣿⢿⣿⣷⣞⡏⢜⣕⢇⢕⣕⣾⣿⢿⣿⢿⢿⢗⢝⢕⢕⢕⢕⢕⢕⢕⢕⢕⢕⢕⢕⢕⢕⢕⢕⢕⢕⢕⢕⢕⢕⢕⢕⢕⢕⢕⢿⣿⣿⣿⣿⣿⣿⣿⣿⣿⣿⣿⣿⣿⣿⣿⣿⣿⣿⣿⣿⣧⣇⣱⣵⣷⣾⣿⣿⣿⣿⡟⣏⡝⢝⢕⢕⢕⢕⢕⢕⢕⢕⢜⢽⢵⢷⢕⢕⣕⣜⣝⣵⣕⣕⢕⢵⢵⣿⣷⣵⡕⢕⢕⢕⢕⢕⢕⢕⢕⢕⢕⢕⢕⢕⢕⢕⢕⢕⢕⢕⢕⢕⢕⢕⢕⢕⢕⢕⢕⢕⢕⢕⢕⢕⢱⣾⣿⢕⢕⢕⢕⣵⣷⣿⣿⣿⣿⣿⠀</a:t>
            </a:r>
            <a:br/>
            <a:r>
              <a:t>⠓⠛⠛⠛⠛⠛⠓⠃⠓⠓⠓⠃⠑⠑⠑⠓⠓⠑⠑⠚⠛⠛⠛⠛⠛⠓⠑⠑⠘⠙⠑⠑⠓⠑⠑⠓⠓⠑⠁⠑⠑⠃⠛⠓⠑⠑⠓⠘⠃⠑⠘⠘⠛⠙⠛⠛⠛⠙⠑⠑⠃⠛⠛⠑⠑⠑⠚⠛⠑⠑⠑⠑⠛⠛⠛⠛⠛⠓⠓⠛⠛⠛⠛⠛⠛⠛⠑⠑⠓⠓⠓⠚⠛⠛⠛⠛⠋⠑⠑⠑⠑⠑⠑⠑⠑⠑⠑⠑⠑⠑⠑⠑⠑⠑⠑⠑⠑⠑⠑⠑⠑⠑⠑⠑⠑⠑⠑⠑⠑⠑⠑⠘⠛⠛⠛⠛⠛⠛⠛⠛⠛⠛⠛⠛⠛⠛⠛⠛⠛⠛⠛⠛⠛⠛⠛⠛⠛⠛⠛⠛⠛⠛⠓⠓⠚⠃⠑⠑⠑⠑⠑⠑⠓⠛⠃⠑⠑⠑⠘⠙⠑⠑⠑⠙⠙⠑⠑⠑⠑⠑⠙⠙⠛⠑⠑⠑⠑⠑⠑⠑⠑⠑⠑⠑⠑⠑⠑⠑⠑⠑⠑⠑⠑⠑⠑⠑⠑⠑⠑⠑⠑⠑⠑⠑⠑⠑⠘⠛⠛⠓⠑⠑⠘⠛⠛⠛⠛⠛⠛⠛⠀</a:t>
            </a:r>
            <a:br/>
          </a:p>
        </p:txBody>
      </p:sp>
    </p:spTree>
  </p:cSld>
  <p:clrMapOvr>
    <a:masterClrMapping/>
  </p:clrMapOvr>
</p:sld>
</file>

<file path=ppt/slides/slide9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⡕⢕⢕⢕⢕⢕⢕⢕⢜⢕⢜⢝⡕⢕⢕⢕⢕⢕⢕⢕⢕⢺⣿⣿⣿⣿⣹⢟⢇⢕⡇⢕⢕⢕⢕⢕⢕⢕⢕⡝⢏⢝⢝⢏⢝⢟⢻⣿⣿⣿⢵⢯⢽⣟⣿⣷⣧⣕⣕⣕⣕⣕⣱⣕⣕⣕⣸⣷⣿⣟⣹⣝⣿⣽⣿⣿⢿⢿⢟⢏⢹⢕⡞⢝⡽⢿⢟⢻⣯⣿⣟⣟⢻⡽⢕⢕⢕⢜⢕⢕⢕⢕⢕⢜⢜⡕⢕⢜⢝⢟⢼⣿⣿⣿⣿⣏⣕⡱⢕⢕⢕⢵⢷⢵⢕⢕⢕⢜⢿⣷⣿⣝⢕⢕⣕⣕⣕⣼⡷⢷⡾⢟⣇⣕⡝⢟⡕⢕⢜⢕⢕⢕⢕⢕⢕⢕⢕⢕⢕⢕⢕⢝⢕⢕⢕⢕⢕⢕⢱⣕⢕⢕⢕⢕⢜⢟⢝⢻⢷⣧⣕⡕⢕⢕⢕⢕⢕⢕⢕⢕⢕⢕⢕⢕⢕⢕⢕⢕⢕⢕⢕⢕⢕⢕⢕⢕⢕⢕⢕⢕⢕⢕⢕⢕⢕⢕⢕⢕⢕⢕⢕⢕⠀</a:t>
            </a:r>
            <a:br/>
            <a:r>
              <a:t>⣿⣿⣿⣿⣿⣿⣿⡿⢟⢟⢝⢝⢕⢕⢕⢕⢕⢕⢜⢕⢕⢱⡇⢕⡇⢵⢕⢕⢜⡕⢜⢝⢗⢷⢇⢱⢱⢕⢕⢕⢕⢝⢕⢕⢕⢵⢵⢕⢝⢕⢗⢳⣷⣧⣷⣞⣟⣏⢝⢟⢗⢳⣷⡷⢷⢼⣵⣿⣧⣷⣵⣻⣿⣿⣿⣿⣿⣿⣿⣿⣽⣷⣯⡹⢹⣽⣿⣟⣿⣿⣿⣟⡹⣽⢧⢵⡵⢕⣵⣱⡕⣟⡇⣷⢷⢇⡕⢜⢿⢫⢽⣕⢕⢕⢕⢕⢕⢕⢕⢕⢝⢕⢕⢗⢕⣕⣵⣕⣟⢿⢷⢇⡕⢳⣽⢗⢕⢕⢕⣎⣱⣎⣽⣕⣱⣵⣷⢧⢜⢯⣜⢝⢗⢣⡕⢕⢕⢕⢕⢕⢕⢕⡕⢕⢕⡕⢕⢕⢱⢸⢵⢾⢕⢁⠁⠕⢕⢕⠕⢕⢕⢕⢕⢵⡵⢾⢗⢵⢕⢕⢕⢕⢕⢕⢕⢕⢞⣿⣿⣷⣾⣧⢕⢕⢱⢕⢗⢇⢱⣧⣵⡕⢕⢕⢕⢕⢕⢕⢕⢕⢕⢕⢕⢕⢕⢕⢕⢕⢕⢕⢕⢕⢕⢕⢕⢕⢕⢕⢕⢕⠀</a:t>
            </a:r>
            <a:br/>
            <a:r>
              <a:t>⣿⣿⣿⣿⣿⣿⡇⢕⢕⢕⢕⢕⢕⢕⢕⢕⢕⢕⢕⢕⢕⢕⢕⢝⢕⢕⢕⢕⢕⢕⢕⢕⢕⢕⢕⢱⢕⢕⢕⢕⢕⢱⢽⢝⢽⢣⢕⢕⢜⢕⢕⢕⢕⢞⣫⣽⣞⣗⣻⣗⣕⣱⡼⣿⣿⣿⣿⣿⣿⣿⣿⣿⣿⣿⡟⢻⣟⢿⢿⢿⢟⢏⢕⢜⢻⢿⡷⢼⣿⣿⡿⢟⢻⢏⢜⣕⣕⣾⣿⣿⡯⣿⣿⣹⡕⢯⢕⢕⢕⢕⢇⣝⢕⢕⢕⢕⢷⢕⢕⢕⢕⢕⢕⣹⡿⣾⣿⣿⣝⣕⢵⣷⣾⣷⣕⡕⢧⢕⢕⣕⣕⣕⡕⢕⢵⣯⣵⣷⢷⢼⣿⡿⣿⣿⣿⣿⣿⣧⣵⣕⡗⢝⢕⢕⢕⢕⡕⢕⢕⢵⢞⠕⠑⠀⠀⠀⠀⢀⢄⢕⢵⡾⢏⡵⢗⢟⢣⢕⢕⠕⠕⢕⢕⢵⢕⢕⢕⢕⣿⣜⣕⡕⢕⢕⡕⢕⢕⡕⢇⢕⢞⢷⢿⢷⣧⣵⢵⣵⣕⣕⣕⡕⢕⢕⣕⣕⣕⡵⢵⢵⢵⢵⢕⢵⣕⣕⣕⢕⣕⣕⠀</a:t>
            </a:r>
            <a:br/>
            <a:r>
              <a:t>⢿⣿⣿⣟⡝⢕⢕⢕⢕⢕⢕⢕⢕⢕⢕⢕⢕⢕⢕⢕⢕⢕⢕⢕⢕⢕⢕⢕⢕⢕⢕⢕⢕⢕⢕⢕⢕⢗⢇⢕⢕⢕⢕⢕⢕⢕⢕⢕⢕⠕⠕⢕⢕⢕⢕⢜⣝⣝⢕⢕⢟⢟⣻⣽⣽⣽⢿⢿⢿⣿⣿⣷⣵⣵⣕⣵⣗⣿⣏⢵⡕⢕⢕⢕⣱⣵⡇⢕⢱⣿⣿⣿⣿⣿⡿⢻⣿⣿⣿⢿⡿⢿⢟⢝⢕⠕⠕⠑⠕⢕⢏⢕⢹⡿⣿⣧⣕⢕⢝⣕⢕⣇⡜⢗⢕⢕⢜⢼⢵⢵⢜⢝⢗⢿⢗⢜⢷⢕⣝⣝⢝⢝⢝⢗⢕⢕⢞⢿⣵⣜⢝⢹⢿⢟⣿⣾⢝⣵⣵⣿⡇⢕⢕⢕⢗⢕⣱⢝⢕⢕⢕⢅⠄⠔⠔⠔⢕⢕⢕⢎⢟⢕⢝⢕⠕⢕⢕⢕⢕⢕⢕⢕⣼⡟⣕⡵⢕⢕⣵⢷⡟⢕⢎⣕⢕⢕⢕⢕⢕⢕⢕⢳⢷⣷⣕⣕⡕⢕⢜⢹⢕⣵⣇⣽⣽⢽⢷⢟⢝⢕⢕⢕⢝⢕⢜⢕⢕⢕⢕⢕⠀</a:t>
            </a:r>
            <a:br/>
            <a:r>
              <a:t>⣾⣿⣏⢕⢕⢕⢕⢕⢕⢕⢕⢕⣕⢕⢕⢕⢕⢕⢕⢕⢕⢕⢕⠑⢕⢕⢕⢕⢕⢕⢕⢕⢕⢕⢕⢕⢕⢕⠕⠑⠀⠁⠑⢁⢀⢀⢕⢕⠀⠀⢕⢕⢕⢕⢕⢕⢕⢕⢕⢕⢕⢕⢕⢕⢕⢕⢕⢕⢕⢕⢝⢝⢝⢝⢝⡝⢝⢝⢿⢿⡽⢿⣟⢏⢝⢝⢝⢕⢕⢕⢫⢞⢟⣧⢕⢕⣕⢸⡇⠑⠕⢕⠕⠑⠀⠀⠀⠀⠀⠘⠝⠝⠕⠝⢏⢝⢟⢻⣏⢕⢕⢝⣝⢝⢝⢕⢕⢕⢱⢵⣵⡕⢇⢕⢣⢵⢕⢕⢝⢕⢕⢕⢕⢕⢕⢕⢕⢕⢕⢕⢕⣕⣱⣕⣕⡟⢕⢜⢝⢏⢱⣵⣕⢕⢕⢜⢝⢕⢕⢕⠕⢕⢕⢄⢄⢔⢕⢕⢕⢕⢕⡕⢕⢵⢕⢕⢕⣕⣵⣕⢵⢕⢕⡕⢕⢕⢕⢕⢕⢕⢕⢣⢕⢕⢕⢕⢕⢕⢕⢕⢕⢕⢞⢟⢝⢝⢝⢕⢕⢝⣻⣿⣻⣟⣇⣕⣵⢷⢿⣷⡷⢇⢕⢕⢕⢕⡕⢕⡱⢕⠀</a:t>
            </a:r>
            <a:br/>
            <a:r>
              <a:t>⣿⢿⡏⢕⢕⢕⢕⢕⢕⢕⢕⢕⢕⢕⠑⢕⢁⠘⢑⢕⢕⢕⠕⠀⠁⢕⢕⢕⠀⢔⢕⢕⢑⠑⠁⠁⠀⢀⢄⠄⠀⠀⠀⠁⠁⠀⠀⠀⠀⠀⠀⠁⠁⠑⠁⠁⠑⠑⠕⠕⠕⢕⢕⢕⢕⢕⢕⢕⢕⢕⢕⢕⢕⢕⢜⢱⢕⢱⢗⢗⢗⢗⢕⢕⢕⢕⢕⢕⢕⢕⢕⢕⢕⢗⢇⢕⢕⠅⠁⠀⠁⠑⠀⠀⠀⠀⠀⠀⠀⠀⠀⠀⠀⠀⠀⠁⠕⢕⢞⢇⢕⢕⢕⢇⢕⢕⢕⢜⢧⡕⢜⢏⢕⢜⢝⢕⢕⢕⢕⢕⢕⢕⢕⢕⢕⢕⢕⢕⢕⢕⢕⢕⢕⢕⢕⢕⢕⢕⢕⢕⢜⢕⢕⢕⣹⣿⡟⢝⢕⢔⢄⠑⠑⢑⢕⢕⡕⢕⢜⢽⢕⢕⢕⢕⡕⢕⢱⢱⢕⢕⢜⢝⢟⢱⢵⢵⢧⡕⢕⢄⢀⠕⢄⠀⠁⠕⢕⢕⢇⢕⣕⢕⢕⢕⢕⢕⢕⢕⢕⢕⢕⢕⢕⢕⢻⢇⢜⢕⢕⢕⢕⢜⡕⢕⢕⢜⡕⢕⢕⢗⠀</a:t>
            </a:r>
            <a:br/>
            <a:r>
              <a:t>⢳⢿⢿⣷⡧⢵⢝⢕⢕⢕⢕⢅⢕⢁⠄⠔⠔⢐⢔⢔⢕⢕⢔⢔⢔⢕⢀⢕⠔⠑⠑⠁⢀⢔⢔⢔⠅⠅⠑⠀⠁⠀⠀⠀⠀⠀⠀⠀⠀⠀⠀⠀⠀⠀⠀⠀⠀⠀⠀⠀⠀⠀⠀⠀⠁⠁⠁⠁⠁⠑⠑⠑⠑⠕⠕⠕⠕⠕⢕⢕⡕⡞⣿⣇⣱⣕⣵⣵⣵⣵⢇⢕⢕⢕⢕⢕⢕⢕⢀⠀⠀⠀⠀⠀⠐⠀⠀⠀⠀⠀⠀⠀⠀⠀⠀⠀⠀⠀⠁⠁⠀⠁⠑⠑⢑⢕⢕⠕⠑⠑⠑⠕⠑⠁⠁⠀⠀⠀⠀⠑⠑⠑⠁⠑⠑⢕⢕⢕⢕⢕⢕⢕⢕⢕⢕⢕⢕⢕⢕⢕⢕⢕⢕⢜⢟⢕⢕⢕⢕⢕⢕⠕⠕⢅⢕⢕⠟⢟⢜⠕⠘⠑⠕⠁⠕⢕⠑⠑⢕⢕⠑⠕⠕⢕⢕⢕⢕⢕⢕⡕⢕⢕⢔⠀⠀⠀⠁⠕⢕⢜⢝⢕⢕⢕⢕⢧⣱⢇⢕⢕⢕⢕⢕⣕⢕⢕⢕⢜⢝⢜⢕⢕⢕⢕⢕⢝⢕⢕⢕⣕⠀</a:t>
            </a:r>
            <a:br/>
            <a:r>
              <a:t>⢕⢕⢕⢕⢕⢕⢕⢕⢕⢕⢕⢕⢑⠀⠀⠕⠕⠑⠑⢕⢕⢕⢕⢑⠑⠑⠑⠀⠀⢀⢔⢔⢔⠑⠑⠑⠁⠀⠀⠀⠀⠀⠀⠀⠀⠀⠀⠀⠀⠀⠀⠀⠀⠀⠀⢀⢀⢀⢀⢀⢀⢀⢀⢀⠀⠀⠀⠀⠀⠀⠀⠀⠀⠀⠀⠀⠀⠀⠁⠑⠘⢝⢝⢟⢿⣿⣿⢝⢟⢇⢕⠁⠕⠕⢕⢕⢕⢕⢕⢕⢔⢔⢕⢕⢁⠀⠀⠀⢀⠀⢔⠀⢄⠀⢀⢀⠀⠀⠀⠀⠀⠀⠀⠀⠁⠑⠁⠀⠀⠀⠄⠀⠀⠀⠀⠀⠀⠀⠀⠀⠀⠀⠀⠀⠀⢔⢕⢕⢕⢕⢕⢕⢕⢕⢕⢕⢕⢕⢕⢕⢕⢕⢕⢕⢕⢕⢕⢕⢕⢕⢕⢕⢕⢕⢅⢄⢄⢄⢄⢄⢄⢀⢀⢄⢔⢔⢄⡕⠕⠁⠀⠀⢔⢕⠑⠑⠕⢕⢕⢕⢕⢕⢕⢕⠔⠀⠀⠀⢕⢕⢇⢕⢕⣕⣕⢜⣕⡕⢕⢕⢜⣝⣽⡕⢕⣕⡕⢕⢕⢕⢕⢕⢕⢕⢕⢕⢕⢕⢜⢝⠀</a:t>
            </a:r>
            <a:br/>
            <a:r>
              <a:t>⢜⢵⡕⢕⠁⠁⢅⠅⢅⢕⢕⢅⢕⠀⠀⠀⢄⠔⠑⠑⠑⠄⠀⢄⢕⢀⠀⠀⠀⠁⠁⠁⠀⠀⠀⠀⠀⠀⠀⠀⠀⠀⠀⠀⠀⠀⠀⠀⠀⠀⠀⢄⢄⢄⢄⢄⠅⠅⠕⠑⠑⠑⠕⠕⠄⠄⠀⠀⠀⠀⠀⠀⠀⠀⠀⠀⠀⠀⠀⠀⠀⠀⠀⢁⢕⢕⢕⢕⢑⠁⠁⠀⠀⠀⠁⠑⠑⠑⠑⠑⠕⠕⠕⢕⢕⢕⢔⢕⢕⢕⢕⢔⠀⠕⢕⢕⢄⠀⠀⠀⠀⠀⠀⠀⠀⠀⠀⠀⠀⠀⠀⠀⠀⠀⠀⠀⠀⠀⠀⠀⠀⠀⠀⠀⢕⢑⠁⠕⢕⢕⠁⠕⠑⠁⠑⠑⠁⠁⠁⠁⠁⠑⠕⢕⢕⢕⢕⢕⢕⢕⢕⢗⢇⢕⢕⢕⢕⢕⢕⢕⢕⢕⠕⠕⠕⠕⠕⠕⠀⠀⠀⠀⠀⠀⠀⠀⠀⠀⠁⠁⠁⢀⠀⢀⠀⢀⢀⢄⢕⢕⢕⢜⢕⢕⢜⢻⢻⣿⣷⣿⢿⣿⣿⣷⣿⣿⢇⢕⢕⢕⢕⢕⢕⢕⢕⢕⢕⢕⢕⢕⠀</a:t>
            </a:r>
            <a:br/>
            <a:r>
              <a:t>⠑⢕⢕⢕⢄⢕⠕⠕⠁⠁⠀⠑⠑⠀⠐⢕⢁⠀⠀⠀⢄⢕⢅⠑⢕⢕⢀⠀⠀⠀⠀⠀⠀⠀⠀⠀⠀⢀⢀⢄⠔⠐⠐⠁⠀⠀⠀⠀⠀⠀⠀⠀⠀⠁⢕⠑⠑⠀⠀⠀⠀⠀⠀⠀⠀⠀⠀⠀⠀⠀⠀⠀⠀⠀⠀⠀⠀⠀⠀⠀⠀⠀⠀⠀⠀⠀⠀⠁⠁⠁⠁⠁⠀⠀⠀⠀⠀⠀⠀⠀⠀⠀⠀⠁⠑⠕⠕⢕⢕⢕⢕⢕⢕⢕⢕⢕⢕⢔⢔⢄⠀⠀⠀⠀⠀⠀⠀⠀⢀⢀⠀⠀⠀⠀⠀⠀⠀⠀⠀⠀⠀⠀⠀⠀⠀⠑⢅⠔⠑⠁⢀⢀⠀⠀⠀⠀⠀⠀⠀⠀⠀⠀⠀⠀⠀⠁⢕⠕⠐⠅⢀⠀⠀⠁⠁⠁⠕⠕⠑⢔⢔⢄⢄⠄⠀⠀⢅⢅⠀⠀⠀⠀⠀⠀⠀⠀⠀⠀⠀⠀⠀⠁⢕⢕⢕⢕⢕⢕⢕⢕⢀⢔⢔⢕⢕⢕⢕⢝⢹⢿⢾⡿⢿⣿⣿⣇⢕⠕⠀⠀⠀⠀⠑⠕⢕⢕⢕⢕⢕⢕⠀</a:t>
            </a:r>
            <a:br/>
            <a:r>
              <a:t>⠀⠀⠁⠀⠀⠁⠀⠀⠀⠀⠀⠀⠀⠀⠀⠀⠀⢀⢀⢀⢑⢕⢔⠀⠀⠁⢕⠀⠀⠀⠀⠀⠀⠀⠀⠀⢔⠕⠁⠀⠀⠀⠀⠀⠀⠀⢄⠄⢔⢔⢄⢔⢔⢕⢕⢕⢑⠀⢀⢀⠀⠀⠀⠀⠀⠀⠀⠀⠀⠀⠀⠀⠀⠀⠀⠀⠀⠀⠀⠀⠀⠀⠀⠀⠀⠀⠀⠀⠀⠀⠀⠀⠀⠀⠀⠀⠀⠀⠀⠀⠀⠀⠀⠀⠀⠀⠀⠀⠑⠑⠑⠑⠐⠐⢁⢁⠑⢕⢕⢕⢕⠔⠔⠄⢄⢄⢀⠀⠀⠁⠑⢄⢀⠀⠀⠀⠄⢀⠀⠀⠀⠀⠀⠀⠀⠀⠁⠀⠄⠐⠀⠁⠀⠀⠄⠀⠀⠀⠀⠀⠀⠀⠀⠀⠀⠀⠑⠑⠀⠀⠀⠁⠁⠀⠀⠀⠀⠀⠀⠀⠑⢅⢀⠁⢀⢔⢔⢁⢔⢄⢔⢕⢀⢁⠀⠀⠀⠀⠀⠀⠀⢀⢕⢕⢕⢕⢕⢕⢕⢕⢕⢕⠕⠕⠀⠁⢕⢕⢕⢕⢜⢕⢜⢜⢝⠇⢕⠄⠀⠄⢕⢕⢔⢄⢅⢕⢕⢕⢕⢕⠀</a:t>
            </a:r>
            <a:br/>
            <a:r>
              <a:t>⢕⠀⠁⠁⠀⠀⠀⠀⠀⠀⠀⠀⠀⠁⠄⠀⠀⠁⠑⠄⠁⠁⠑⠀⢀⢄⢕⠀⠀⠀⠀⠀⠀⠀⠀⢀⠑⠀⠀⠀⠀⠀⠀⠀⠀⢀⢕⢑⢕⢕⢕⠕⠑⠑⠑⠁⠀⠀⠀⠀⠀⠀⠐⠄⢄⢀⠀⠀⠀⠀⠀⠀⠀⠀⠀⠀⠀⠀⠀⠀⠀⠀⠀⠀⠀⠀⠀⠀⠀⠀⠀⠀⠀⠀⠀⠀⠀⠀⠀⠀⠀⠀⠀⠀⢀⢄⢄⢀⢀⠀⠀⠀⠀⠀⠀⠀⠁⠑⠑⠕⠕⠕⢕⢕⢕⢕⢀⢀⢅⢕⢕⢕⢑⢀⢀⢀⢐⢄⠄⠀⠀⠀⠀⠀⠀⠀⠀⠀⠀⠀⢔⢔⢐⢀⢔⢄⢀⠀⠀⠀⠀⠀⠀⠀⠑⠐⢔⢄⢀⠀⢀⢀⠀⠀⠀⠀⠀⠀⠀⢄⢔⢕⢕⢕⢕⢕⢕⢕⢕⢕⢕⢕⢕⢕⠕⢄⢔⢔⢔⢄⢔⢕⢕⢕⡕⢕⢕⢕⢕⢕⢕⢕⢔⢔⢔⢔⢔⢕⢕⢕⢕⢕⢕⢕⢕⢔⢕⢔⢕⢕⢕⢕⢕⢕⢕⢕⢕⢑⢕⢕⠀</a:t>
            </a:r>
            <a:br/>
            <a:r>
              <a:t>⢕⢕⢕⢕⠕⠑⠀⠀⢀⠀⠀⠀⠀⠀⠀⠀⠀⠀⠀⠀⢀⠀⠀⠕⠑⠑⠀⠀⠀⠀⠀⠀⠀⠀⠀⠁⠀⠀⠀⠀⠀⠀⠀⠀⠐⢕⢕⢕⢔⠐⠀⠀⠀⠀⠀⠀⠀⠀⠀⠀⠀⠀⠀⠀⠀⠁⠑⠄⢀⠀⠀⠀⠀⠀⠀⠀⠀⠀⠀⠀⠀⠀⠀⠀⠀⠀⠀⠀⠀⠀⠀⠀⠀⠀⠀⠀⠀⠀⠀⠀⠀⠀⠀⠐⠕⠁⢕⢑⢑⢔⢄⢄⢄⢔⢔⢀⠀⠁⠅⠔⠀⠀⠀⠀⠀⠀⠀⠀⠑⠑⠕⢕⢕⠕⢕⢕⢕⢅⢀⢄⢔⢔⢔⢔⢔⢕⢕⢔⢄⢔⠑⠑⠅⠕⠕⢕⢕⢕⢕⢕⢕⢔⢕⢔⢔⢔⢔⢄⢔⢔⢄⢅⢕⢕⢕⢔⢕⢕⢕⢕⢕⢕⢕⢕⢕⢕⢕⢕⢕⢕⢅⢕⢕⢕⢕⢑⠑⠑⠑⢕⢕⢕⢕⢕⢕⢕⢕⢕⢕⢕⢜⢕⢕⢕⢕⢕⢕⢕⢕⢕⢕⢕⢕⢕⢕⢕⢕⢕⢕⢕⢕⢕⢕⢕⢕⢕⢕⢕⠑⠁⠀</a:t>
            </a:r>
            <a:br/>
            <a:r>
              <a:t>⢀⠁⢀⠁⠀⠀⠀⠀⠀⠀⠀⠀⠀⠀⠀⠀⠀⠀⠀⠀⠕⠕⠔⠀⠀⠀⠀⠀⠀⠀⠀⠀⠀⠀⠀⠀⠀⠀⠀⠀⠀⠀⠀⠀⠀⠀⠁⠁⠑⠀⠀⠀⠁⠀⠀⠀⠀⠀⠀⠀⠄⠀⠀⠀⠀⠀⠀⠀⠁⠀⠀⠀⠀⠀⠀⠀⠄⠀⠀⠀⠀⠀⠀⠀⠀⠀⠀⠀⠀⠀⠀⠀⠀⠀⠀⠀⠀⠀⠀⠐⠐⠔⠔⠀⠁⠀⠀⠁⠀⠔⠕⢕⢕⢁⠁⠄⠁⢀⠀⠀⠀⠀⠀⠀⠀⠀⠀⠀⠀⠀⠀⠑⢕⠀⢕⢕⢕⢕⢕⢕⢕⢕⢕⢔⢄⢅⢕⢕⢕⢕⢕⢔⢅⢕⢕⢕⢕⢕⢕⢕⢕⢕⢕⢕⢕⢕⢕⢕⢕⢕⢕⢕⢕⢕⢕⢕⢕⢕⢕⢕⢕⢕⢕⢕⢕⢕⢕⢕⢕⢅⢕⢕⢕⢕⢕⢕⠐⠀⠁⢁⢕⢕⠕⢕⢕⢕⢕⠕⠄⢕⢕⢕⢕⢕⢕⢕⢕⢕⢕⢕⠑⠑⠑⢑⠕⠕⠕⢕⠑⢕⠑⠑⢕⢕⢕⢕⢕⠕⠐⠑⠀</a:t>
            </a:r>
            <a:br/>
            <a:r>
              <a:t>⠑⠑⠁⠁⢀⢀⠀⠀⠀⠀⠀⠀⠀⠀⠀⠀⠀⠀⠀⠀⠀⠀⠀⠀⠀⠀⠀⠀⠀⠀⠀⠀⠀⠀⠀⠀⠀⠀⠀⠀⠀⠀⠀⠀⠀⠀⠀⠀⠀⠀⠀⠀⠀⠀⠀⠀⠀⠀⠀⠀⠀⠀⠀⠀⠀⠀⠀⠀⠀⢔⢀⠀⠀⠀⠀⠀⠀⠀⠀⠀⠀⠀⠀⠀⠀⠀⠀⠀⠀⠀⠀⠀⠀⠀⠀⠀⠀⠀⠀⠀⠄⢀⠀⠁⠀⠀⠀⠀⠀⠀⠀⢕⢅⢕⢕⢔⢔⢕⠀⠀⠀⠀⠀⠀⠀⠀⠀⠀⠀⠀⠀⠀⠑⠀⢀⠑⢕⢕⢕⢕⢕⢕⢕⢕⢕⢕⢕⢕⢕⢕⢕⢕⢕⢕⢕⢕⢕⢕⢕⢕⢕⢕⢕⢕⢕⢕⢕⢕⢕⢕⢇⢄⢔⢕⢕⢑⢕⢕⢕⢕⢕⢕⢕⢕⢕⢕⢑⢑⢑⢑⢕⢕⢕⢕⢕⢕⢕⢄⢄⢄⢅⢀⠀⠐⢕⢕⢕⢕⠀⢄⢕⢕⢕⢕⢕⢕⢕⢕⢔⠀⠀⠀⠀⢕⢔⢀⠀⠀⠀⠁⢄⢄⢐⢀⢀⢔⢄⠔⠐⠔⠀</a:t>
            </a:r>
            <a:br/>
            <a:r>
              <a:t>⠀⠀⠀⠀⢕⢕⢕⢄⠀⠀⠀⠀⠀⠁⠀⠀⠀⠀⠀⠀⠀⠀⠀⠀⠀⠀⠀⠀⠀⠀⠀⠀⠀⠀⠀⠀⠀⠀⠀⠀⠀⠀⠀⠀⠀⠀⠀⠀⠀⠀⠀⠀⠀⠀⠀⠀⠀⠀⠀⠀⠀⠀⠀⠀⠀⠀⠀⠀⠀⠀⠁⠑⠔⢄⠀⠀⠀⠀⠀⠀⠀⠀⠀⠀⠀⠀⠀⠀⠀⠀⠀⠀⠀⠀⠀⠀⠀⠀⠀⠀⠀⠁⠀⠀⠀⠄⠄⢀⠀⢀⢕⢕⠕⢅⢕⢑⢑⢕⢅⢔⠀⠀⠀⠀⠀⠀⠀⠀⠀⠀⠀⢕⢄⢀⠑⢕⢕⢕⢕⢕⢕⢕⢕⢕⢕⢕⢕⢁⠑⠕⠕⢕⠕⠕⠕⢕⢕⢕⠕⠕⢕⠕⠅⢕⢕⢕⢕⢕⢵⢕⢕⢕⢕⢕⣕⣕⢕⢕⢕⢕⢕⢕⢕⢕⢕⢕⢕⢕⠕⠕⠕⠕⠕⠑⠑⠑⠑⠀⠀⠀⠀⠑⠀⠀⠀⠁⠑⠑⠁⢀⠀⠑⠕⠕⢕⠕⢕⢕⢕⠑⠁⢐⢕⢕⢕⢕⢕⢔⢔⢔⢕⢕⢕⢕⢕⠕⠕⢕⠑⠐⠀</a:t>
            </a:r>
            <a:br/>
            <a:r>
              <a:t>⠀⢀⠀⠀⠀⢕⢕⢕⢕⢄⠀⠀⠀⠀⠀⠀⠀⠀⠀⠀⠀⠀⠀⠀⠀⠀⠀⠀⠀⠀⠀⠀⠀⠀⠀⠀⠀⠀⠀⠀⠀⠀⠀⠀⠀⠀⠀⠀⠀⠀⠀⠀⠀⠀⠀⠀⠀⠀⠀⠀⠀⠀⠀⠀⠀⠀⠀⠀⠀⠀⠀⠀⠀⠑⢕⠀⠀⠀⠀⠀⠀⠀⠀⠀⠀⠀⠀⠀⠀⠀⠀⠀⠀⠀⠀⠀⠀⠀⠀⠀⠀⠀⠀⠀⠀⠀⠑⠕⢕⢄⢄⢅⢕⢕⠁⠑⠕⢅⢕⢕⢔⢄⢀⠀⠀⠀⠀⠀⠀⠀⢔⢐⠁⠁⠁⠑⢕⢕⢕⢕⢕⢕⢕⢕⢕⢕⢕⢕⢕⢔⢔⢄⢄⠀⠀⠀⠀⠀⠀⠀⠀⠁⠁⠑⠕⢕⢕⢕⢕⢕⢕⢝⢝⣝⣕⣵⣕⢕⢕⢕⢜⢕⢕⢝⢕⢕⢕⢕⢕⢄⢄⢀⢀⢀⢐⢐⢀⢔⢔⢄⢄⢄⢀⢀⢁⠑⠑⢑⢄⢄⢄⢄⢄⢄⢄⢔⢄⢀⠀⠀⢄⢕⢕⢕⢕⢕⢑⠑⠁⠁⠁⠑⠑⢕⠅⠀⠀⠀⢔⢕⠀</a:t>
            </a:r>
            <a:br/>
            <a:r>
              <a:t>⠀⠀⠀⠀⠀⠀⠁⠜⢕⢕⢄⠀⠀⠀⠀⠀⠀⠀⠀⠀⠀⠀⠀⠀⠀⠀⠀⠀⠀⠀⠀⠀⠀⠀⠀⠀⠀⠀⠀⠀⠀⠀⠀⠀⠀⠀⠀⠀⠀⠀⠀⠀⠀⠀⠀⠀⠀⠀⠀⠀⠀⠀⠀⠀⠀⠀⠀⢄⠀⠀⠀⠀⠀⠁⠑⠐⠕⢀⠀⢄⢄⢄⢀⢀⠀⠀⠀⠀⠀⠀⠀⠀⠀⠀⠀⠀⠀⠀⠀⠀⠀⠀⠀⠀⠀⠀⠀⠀⠅⠕⢕⢕⢕⢕⢕⢄⢀⢁⢑⠑⠔⠀⠁⠐⠀⠀⠀⠀⠀⠀⠁⠁⠀⠀⠀⠀⠀⠁⠕⢕⢕⢕⢕⠕⠕⠕⠕⢕⢕⢕⢕⢕⢕⢄⢔⢄⢀⢀⢀⢄⠀⠀⠀⠀⠄⠅⠅⠅⢕⢕⢕⢕⢕⢝⢻⢿⢿⣿⣿⣗⣇⢳⢟⢗⢼⢿⢟⣗⢇⢕⢕⢕⢕⢕⢕⢕⣵⣕⣕⡕⡕⢕⢅⢕⢕⢕⢕⢕⢑⠑⠑⠑⢑⢕⢔⠕⠕⢕⢕⢕⢕⢕⢕⢕⢕⢕⢕⠄⠐⢀⢄⢄⠀⠀⠁⠀⠀⠀⠀⠁⠀</a:t>
            </a:r>
            <a:br/>
            <a:r>
              <a:t>⠀⠀⠀⠀⠀⠀⠀⠀⠁⠕⠕⠀⠀⠀⠀⠀⠀⢕⠁⠀⠀⠀⠀⠀⠀⠀⠀⠀⠀⠀⠀⠀⠀⢀⠀⠀⠀⠀⠀⠀⠀⠀⠀⠀⠀⠀⠀⠀⠀⠀⠀⠀⠀⠀⠀⠀⠀⠀⠀⠀⠀⠀⠀⠀⠀⠀⠀⠀⠀⠀⠀⠀⠀⠀⠀⠀⠀⠀⠀⠀⠀⠀⠁⠑⠁⠐⠀⠐⠀⠀⠀⠀⠀⠁⠑⠐⠀⠀⠀⠁⠑⠕⠑⠔⠀⠄⠀⠀⠀⠐⠔⠅⢕⢕⢕⢅⢁⢑⠅⠀⠀⠀⠀⠀⠀⠀⠀⠀⠀⠀⠀⠀⠀⠀⠀⠀⠀⠀⠀⠀⢁⢕⢕⢕⢔⢔⢔⢄⢄⠀⠀⠀⠄⠄⢄⢅⢕⠕⠕⠕⠐⠐⠐⠀⠀⠀⠀⠀⠀⠀⠀⠀⠁⠑⠑⠑⠑⠑⠜⢜⢜⢕⢕⢕⢕⢕⢕⢕⢝⢜⢝⢝⢝⢝⢝⢕⢝⢕⠝⠑⠁⠐⠑⠕⢕⢕⢕⢕⢕⢕⢕⢕⢑⠁⠁⠁⠀⠄⢁⢁⢕⢕⢕⢕⢕⢕⢕⢕⢕⢕⢕⢕⠄⠄⠐⢀⢀⠀⠀⠀⠀</a:t>
            </a:r>
            <a:br/>
            <a:r>
              <a:t>⠀⠀⠀⠀⠀⠀⠀⠀⠀⠀⠀⠀⠀⠀⠀⠀⠀⠁⠀⠀⠀⠀⠀⠀⠀⠄⠄⠄⠀⠀⠀⠀⠀⠁⠀⠀⠀⠀⠀⠀⠀⠀⢀⠀⠀⠀⠀⠀⠀⠀⠀⠀⠀⠀⠀⠀⠀⠀⠀⠀⠀⠀⠀⠀⠀⠀⠀⠀⠀⠀⠀⠀⠀⢀⠀⠀⠀⠀⠀⠀⠀⠀⠀⠀⠀⠀⠀⠀⠀⠀⠀⠀⠀⠀⠀⠀⠀⠀⠀⠀⠀⠀⠀⠀⠀⠀⠀⠀⠀⠐⢀⠀⠀⠀⠀⠀⠁⠑⠑⠐⠀⠀⠀⠀⠀⠀⠀⠀⠄⠀⠀⠀⠀⠀⠀⠀⠀⠀⢀⠐⢔⢕⢕⢕⢅⢕⢕⢕⢔⢀⠀⠀⠀⠀⠀⠀⠀⠀⠀⠀⠀⠀⠀⠀⠀⠀⠀⠀⠀⠀⠀⠀⠀⠀⠀⠀⠀⠀⢄⢕⢕⢕⠁⢕⡕⢕⡕⢕⢕⢕⢕⢕⠕⠕⠕⢅⢄⠀⠀⠀⠀⠀⠀⠑⠑⠑⠑⠁⠑⠑⠕⢕⠁⠁⠀⠐⠑⢕⢕⢕⢕⠁⠑⢕⢕⢕⢕⢀⢁⠔⠕⠁⠀⠀⠀⠀⢀⢀⢀⢔⠀</a:t>
            </a:r>
            <a:br/>
            <a:r>
              <a:t>⠀⠀⠀⠀⠀⠀⠀⠀⠀⠀⠀⠀⠀⠀⠀⠀⠀⠀⠀⠀⠁⠑⠁⠀⠀⠀⠀⠀⠀⠀⠀⠀⠀⠀⠀⠀⠀⠀⠀⠀⠀⠀⠐⠀⠀⠀⠀⠀⠀⠁⠁⠀⠀⠀⠀⠀⠀⠀⠀⠀⠀⠀⠀⠀⠀⠄⠀⠀⠀⠀⠀⠀⠀⠀⠁⠀⠀⠀⢀⠀⠀⠀⠀⠀⠄⠀⠀⠀⠀⠀⠀⠀⠀⠀⠀⠀⠀⠀⠀⢀⠀⠀⠀⠀⠀⠀⠀⠀⠀⠀⠀⠁⠀⠐⠀⠄⠄⢀⠀⠀⠀⠀⠀⠀⠀⠀⠀⠀⠀⠀⠀⠀⠀⠀⠀⠀⠀⠁⠁⠑⢕⢕⠁⢕⠕⠑⢕⠕⠕⠅⠀⠀⠀⠀⠀⠀⠀⠀⠀⠀⠀⢀⢀⢐⢀⢀⠀⢀⢀⢄⢄⠄⢄⢄⢄⢔⢔⢕⣕⡕⢱⢕⢕⢕⢕⢕⢕⢕⢅⢀⠁⠑⠅⠔⠐⠑⠀⠐⠀⠀⠀⠄⠀⠀⠀⠀⠀⠀⠀⠀⠀⠀⠁⠁⢕⢕⢔⢔⢕⢕⢕⢕⢕⢕⢕⠕⠑⠕⠁⠅⠄⠐⠀⠀⢕⢕⢕⢕⢕⢕⠀</a:t>
            </a:r>
            <a:br/>
            <a:r>
              <a:t>⠀⠀⠀⠀⠀⠀⠀⠀⠀⠀⠀⠀⠀⠀⠀⠀⠀⠔⠐⠀⠀⠀⠀⠀⠀⠀⠀⠀⠀⠀⠀⠀⠀⠀⠀⠀⠀⠀⠀⢀⢄⣔⢔⠀⠀⠀⢀⢄⢰⠔⠀⠀⠀⠀⠀⠀⠀⠀⠀⠀⠀⠀⠀⠀⠀⠀⠀⠀⠀⠀⠀⠀⠀⠀⠀⠀⠀⠀⠀⠀⠀⠀⠁⠁⠁⠀⠀⠀⠀⠀⠀⠀⠀⠀⠀⠀⠀⠀⠀⠀⢔⠁⠄⢀⠀⠀⠀⠀⠀⠀⠀⠀⠀⠀⠀⢀⠀⠀⠀⠄⠁⠀⠀⠀⠀⠁⠀⠀⠀⠀⠀⠀⠀⠀⠀⠄⠀⠁⠀⠀⠀⠀⠀⠀⠀⠀⠀⠀⠀⠀⠀⠀⠀⠀⠀⠀⠀⠀⠀⠀⢀⡵⣵⣕⣕⣕⣕⢕⢕⢕⢁⢀⢄⣱⣕⣕⢳⣾⢷⢷⢗⢳⢏⢝⣕⢕⢕⢕⢕⢔⢱⢑⢔⡄⠑⠐⠀⠀⠀⠀⠀⠐⠀⠀⠀⠑⠔⠅⠄⢄⢄⢄⢀⢀⢅⢑⢕⢕⢕⢕⠕⠕⢕⢕⠑⠀⠀⠀⠀⠀⢄⢀⠄⠄⢄⠕⠑⠑⠑⠕⠀</a:t>
            </a:r>
            <a:br/>
            <a:r>
              <a:t>⠀⢄⢄⠄⠀⠐⠀⠄⢀⠀⠀⠀⠀⠀⠀⠀⠀⠀⠀⠀⠀⠀⠀⠀⢀⠀⠀⠀⠀⠀⠀⠀⠀⠀⠀⠀⠀⠀⢄⢕⢕⢵⢕⢕⢕⣕⡕⢅⠁⠀⠀⠀⠀⠀⠀⠀⠀⠀⠀⠀⠀⠀⠀⠀⠀⠀⠀⠀⠀⠀⠀⠀⠀⠀⠀⠀⠀⠀⠀⠀⠀⠀⠀⠀⠀⠀⠀⠀⠀⠀⠀⠀⠀⠀⠀⠁⠀⠄⠀⠀⠀⠀⠀⠀⠀⢀⠀⠄⢄⠀⠀⠀⠀⠀⠀⠀⠀⠀⠐⠀⠄⢀⢀⠀⠀⠀⠀⠀⠀⠀⠀⠀⠀⠀⠀⠀⠀⠀⠀⠀⠀⠀⠀⠀⠀⠀⠀⠀⠀⠀⠀⠀⠀⠀⠀⠀⠀⢀⢄⢔⢕⢕⢞⢕⢇⢕⠇⠕⠕⠕⠕⠓⢝⢕⠕⠕⠑⠑⠕⢑⠕⠕⢕⠇⢜⢕⢕⢕⠕⠅⠕⢕⠀⠀⠀⠀⠀⠀⠀⠀⠀⠀⠀⠀⠀⠀⠀⠀⢄⢕⢕⢅⠅⠁⠕⠁⠁⠁⠁⠁⠀⠀⠁⠁⠀⠀⠀⠁⠀⠀⠀⠕⢕⢕⢔⢄⢄⢄⢔⢔⠀</a:t>
            </a:r>
            <a:br/>
            <a:r>
              <a:t>⢔⣔⢄⠀⠀⠀⠐⠀⠀⠀⠀⠀⠀⠐⠀⠀⠀⠀⠀⠀⠀⠀⠀⠀⠀⠀⠀⠀⠀⠀⠀⠀⠀⠀⠀⢀⣄⠔⠁⠀⠁⠁⢔⢅⠇⢕⢕⠔⠀⠀⠀⠀⠀⠀⠀⠀⠀⠀⠀⠀⠀⠀⠀⠀⠀⠀⠀⠀⠀⠀⣄⣀⣀⣀⣀⣀⣀⣀⣀⣀⣀⣀⣀⣀⣀⣀⣀⣀⣀⣀⣀⣀⣀⣀⣀⣁⣀⣀⣀⣄⣕⣁⣀⣀⣔⣕⣔⣔⣕⣕⣕⣔⣄⣀⣀⣄⣀⣀⣀⣀⣀⣀⣀⣑⣑⣐⣔⣀⣀⣀⣐⣀⣀⣀⣀⣀⣀⣀⣀⣀⣀⣀⡀⠀⠀⠀⠀⠀⠀⠀⠀⠄⠄⢔⢔⢄⢕⢕⢕⢕⢕⢕⡅⢅⠁⠁⠀⠀⠀⠄⠄⢄⢄⢕⢔⢕⡕⢕⢔⢕⢕⢄⢁⠐⠑⠁⠁⠑⠕⢕⢔⢄⢅⠁⠁⢔⢐⢐⠐⠀⠀⠀⠀⠀⠀⠀⠀⠀⠀⠁⠁⠀⠀⠀⠀⠀⠀⠀⠀⠀⠀⠀⠀⠀⠀⠀⠀⠀⠐⠀⢀⢕⢕⠑⠑⢑⢑⠁⠑⢜⠀</a:t>
            </a:r>
            <a:br/>
            <a:r>
              <a:t>⢻⢿⣞⡣⣄⢀⠀⠀⠀⠀⠀⠀⠀⠀⠀⠀⠀⠀⠀⠀⠀⠀⠀⠀⠀⠀⠀⠀⠀⠀⠀⠀⠀⠀⠀⠁⠀⠀⠀⠀⠀⠀⠀⠀⢀⡕⢕⢄⠀⠀⠀⠀⠀⠀⠀⠀⠀⠀⠀⠀⠀⠤⠄⠀⠀⠀⠀⠑⠑⢁⣿⣿⣿⣿⣿⣿⣿⣿⣿⣿⣿⣿⣿⣿⣿⣿⣿⣿⣿⣿⣿⣿⣿⣿⣿⣿⣿⣿⣿⣿⣿⣿⣿⣿⣿⣿⣿⣿⣿⣿⣿⣿⣿⣿⣿⣿⣿⣿⣿⣿⣿⣿⣿⣿⣿⣿⣿⣿⣿⣿⣿⣿⣿⣿⣿⣿⣿⣿⣿⣿⣿⣿⡇⠀⠀⢔⠐⠀⠀⠀⠀⢄⢔⢕⣗⢕⢅⢕⢕⢕⢕⢜⢝⢕⢀⠀⠀⠀⠔⠔⠔⢕⢕⢕⢕⢕⢕⠕⠕⢕⢕⢕⢕⢕⢔⠀⠀⠀⠀⢀⠀⠀⠁⠀⠀⠄⠅⢀⠀⢀⠀⠀⠀⠀⠀⠀⠀⠀⠀⠀⠐⠀⢀⢔⠄⠀⠀⠀⠀⠀⠀⠀⢀⢄⢔⢄⢄⢕⢔⠁⠑⠑⠑⠀⠁⠁⠀⢄⢄⢔⠀</a:t>
            </a:r>
            <a:br/>
            <a:r>
              <a:t>⣿⣧⣧⣵⣵⣱⣇⢄⢀⠀⠀⠀⠀⠀⠀⠀⠀⠀⠀⠀⠀⠀⠀⠀⠀⠀⠀⠀⠀⠀⠀⠀⠀⠀⠀⠀⠀⠀⠀⠀⠄⢀⢔⢕⢕⢕⠑⠀⠀⠀⠀⠀⠀⠀⠀⠀⠀⠀⠑⠐⠀⠀⠀⠀⠀⠀⠀⠄⠀⠀⣿⣿⣿⣿⣷⢗⣔⣗⣔⢳⢟⢱⣽⢝⣽⣿⢇⢵⢵⢵⠅⢵⢵⢵⢸⣿⣿⣿⣿⠿⢟⢛⡛⠻⢿⣿⣿⣏⣍⣍⣍⡍⢍⣍⣍⣝⣝⣿⣿⡿⢁⣛⡛⢻⡇⢸⣝⣻⣿⢏⣿⢸⣿⠇⠼⠿⠿⠿⢿⣿⣿⣿⡇⢣⢔⡕⢁⢄⢄⢔⢔⢕⢕⠁⢕⢗⢣⡕⢕⢕⢕⢕⢕⢕⢇⡔⢔⢔⢰⢔⢕⢕⢕⢱⢕⢔⢕⢐⠐⠕⠕⢵⢵⢱⢕⢔⢄⢀⢄⢄⠕⠕⠕⠀⠀⠀⠀⠀⠁⠑⠀⠀⠐⠀⠀⠀⠀⠀⠀⠀⠀⠀⠀⠀⠁⠀⠁⠑⠐⠕⠕⢕⢕⠕⠕⠑⠑⠑⠑⠀⠀⠀⠀⠀⠀⢀⢕⢕⢕⢵⠀</a:t>
            </a:r>
            <a:br/>
            <a:r>
              <a:t>⣷⣾⣷⣵⣷⣿⣿⢷⢕⢕⡣⢐⠀⠀⠀⠀⠀⠀⠀⠀⠀⠀⠀⠀⠀⠀⠀⠀⠀⠀⠀⠀⠀⠀⢀⠀⠀⠄⢔⡔⢵⢗⢕⢕⢄⠑⠀⠀⠀⠀⠀⠀⠀⠀⠀⠀⠀⠀⠀⠀⠀⠀⠀⠀⠀⠀⠀⠠⢴⢐⣿⣿⣿⣿⣷⣇⣔⣆⢟⣸⣟⣃⣅⡚⢿⣿⢕⠖⠖⠖⠀⠖⠖⠖⢸⣿⣿⢏⣵⣾⡿⢱⣿⣿⣧⡜⢿⣿⣿⣿⣿⡇⢸⣿⣿⣿⣿⣿⠟⡱⣯⣝⢃⣵⡅⠅⣵⣵⣿⢄⡦⢰⡎⣱⢇⣼⠇⡇⢸⣿⣿⣿⡇⠑⠙⠝⠕⠕⢕⢕⢜⢗⢗⢗⠗⢽⢿⣿⢏⢝⡝⢑⠁⢕⢕⠕⠑⠐⠁⠑⢕⢕⢕⢕⢜⠕⢕⢕⢑⠀⠀⠀⠀⠀⠀⠁⠁⠑⠑⠀⠀⠀⠀⠀⠀⠀⠀⠀⢕⢕⡕⢄⢀⠀⠀⠀⠀⠀⠀⠀⠀⠀⠀⠀⠀⠀⠀⠀⠀⠐⠔⠔⠀⢄⢄⠀⠀⠀⠀⠀⠀⠀⠀⠀⠔⢕⢕⢜⢕⢕⠀</a:t>
            </a:r>
            <a:br/>
            <a:r>
              <a:t>⣵⣷⣵⣝⣝⣟⣻⣇⢱⡵⠝⠗⢳⣔⢄⢀⢀⢀⡀⢀⢄⢄⢀⠀⠀⠀⠀⠀⠀⠀⠀⠀⠀⠀⠀⠀⠀⢔⣼⣿⣧⢕⢕⢅⠀⠀⠀⢀⠀⠀⠀⠀⠀⠀⠀⠀⠀⠀⠀⠀⠀⠀⠀⠀⠀⠀⠀⠀⠀⠀⣿⣿⣿⣿⣿⡇⢐⣒⣒⠀⣒⣒⣒⣳⣿⣿⣛⣛⠀⣛⣛⣛⢑⣛⣛⣿⡇⢸⣿⣿⢇⣸⣿⣿⣿⡇⢸⣿⣴⣴⣴⢔⡀⢴⣴⣴⣵⣿⣿⡷⠜⣡⣾⠟⣡⣧⡘⢿⣿⠿⠟⢘⣹⡟⣱⡟⢱⡇⢸⣿⣿⣿⡇⠀⠀⠀⠀⠀⠁⠁⠀⠀⠀⠁⠀⠀⠀⠁⠀⠁⠑⠀⢄⠄⠀⠀⠐⠄⠄⢕⢕⢕⡕⢕⠁⢔⢀⢁⢕⢕⢄⢄⢄⢀⠀⠀⠀⠀⠀⠀⠀⠀⠀⠀⠀⠀⠀⠀⠁⠁⢕⢕⢕⢕⢕⢔⠀⠀⠀⠀⠐⠀⠀⠀⠀⠀⢀⢀⢄⢄⢄⢄⢅⢕⣡⣕⣄⢀⠀⠄⢄⢕⢔⢔⠐⠁⢱⢇⢕⣱⠀</a:t>
            </a:r>
            <a:br/>
            <a:r>
              <a:t>⢕⣗⣼⣕⣱⣵⣝⢟⢗⢕⢴⣕⡕⢝⠝⠟⢟⢺⣿⣷⣗⢷⢶⢶⢴⡴⢰⢴⢴⢗⢦⣔⣄⡰⢔⢔⢵⢟⢟⣟⣻⣵⣵⡵⢵⣕⢕⢕⢕⢕⢕⢔⢔⢄⢄⢄⠄⠄⢔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⢔⢕⢱⡵⢴⡔⢔⢕⢕⢱⢕⢕⢕⢕⡕⢕⢕⢕⡕⢕⢱⢕⠀⠀⠀⠀⠀⠀⠀⠀⢄⠀⠀⠀⠀⠀⢄⢴⠸⢕⣱⡕⢕⢕⢕⢕⣕⢔⢔⢔⢔⣔⡠⢔⢕⢕⣵⡵⡵⢷⢵⢵⢷⢎⢕⢕⢔⢕⢕⢕⢁⠀⢀⠀⠀⠑⡕⢕⠀</a:t>
            </a:r>
            <a:br/>
            <a:r>
              <a:t>⣀⢁⢝⢿⣿⣿⣿⣷⡧⢵⢜⣝⢟⢫⢕⢗⢱⡕⠑⢜⠋⠝⠑⠕⠕⢜⢟⢟⣿⢇⢷⢵⣵⢵⢵⢞⣵⣽⡽⣷⢿⢟⢿⢼⢷⣷⣿⢝⢻⢿⢧⣕⣱⣕⢕⢵⣵⣔⢄⢔⢐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⠕⠕⠕⠕⠀⢁⢁⢕⢕⣵⢞⢟⡧⢵⣼⣗⡕⢕⢕⢗⡜⢗⢕⡕⢄⢄⠕⠑⠔⠀⠀⠀⠀⠀⠀⠀⠀⠀⠀⠀⠀⠘⢻⢷⢕⢕⢕⢕⢜⢝⢞⢝⢕⢕⢕⢕⢕⠑⢕⢜⢿⢿⢇⣕⡕⢕⢵⢵⢕⢕⢕⢕⢕⢕⠕⠀⠱⢕⢕⠀</a:t>
            </a:r>
            <a:br/>
            <a:r>
              <a:t>⠜⠝⢗⢟⢟⢿⢿⢿⢿⢟⢟⢟⢻⣿⣾⣏⣝⢗⢕⢕⢄⢔⢔⠐⠀⠀⢑⢑⢑⢁⢑⢜⢕⡱⢹⡽⢹⡟⢕⢹⣳⣾⣿⡧⢹⢏⢱⣵⡵⢵⡺⢯⢿⢟⢕⢕⣼⣧⢕⢕⢕⢕⢕⢕⣕⢑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⢅⢕⠔⠑⠈⢅⢕⢕⢕⣧⡵⡷⢕⢎⡜⢕⢵⢞⢟⢽⢯⢝⡻⢗⢇⢔⢄⢄⢄⢄⣄⣄⢀⠀⠀⠀⠄⢄⢄⠄⠘⠑⠑⢕⢵⣕⢕⢕⢕⢕⢕⢕⢕⢕⢕⢔⢔⠄⠕⠕⠝⠘⠁⠀⠀⠀⠀⠁⠁⠁⠑⠑⠀⢀⣰⣧⢗⠀</a:t>
            </a:r>
            <a:br/>
            <a:r>
              <a:t>⢔⡇⢕⢕⢕⢗⢟⢟⢗⢕⢕⢕⢗⢇⢟⢝⠕⠑⠁⢑⢑⠕⢕⢕⢝⢕⢕⢔⣰⣕⣱⣵⢱⢕⢱⢕⢱⢕⢻⣿⣯⡟⢗⢇⢜⢕⢕⢟⢕⢜⢝⢕⣗⡷⢼⢿⢿⢗⢕⡕⢕⢕⢵⣵⣵⣵⣷⡕⢆⢔⢝⢿⢟⡟⢉⠛⠻⢟⢟⢟⢟⢟⢟⢟⡟⢛⣛⡛⢟⢟⢟⢟⡛⢛⢛⢛⢟⠟⠟⢟⢟⢟⢟⢟⢟⡏⢉⣉⡉⢝⢟⢟⢟⢟⢟⢟⢟⢟⢟⢟⢛⢛⢛⢛⢛⢛⢛⢛⢛⠛⠛⠟⢟⢻⢟⢟⢟⢟⢟⢟⢟⢟⢕⢄⢄⢀⠀⠀⠀⠀⠀⠀⠀⢀⢄⢄⢀⠀⠀⠀⠀⠀⠀⢕⢕⠔⠔⢔⢕⢕⢜⢇⢕⢎⢕⢕⢕⢕⢕⢕⢕⢕⢕⢕⢕⢕⢕⢕⢕⢕⢝⢱⣷⣿⣿⣕⢔⢄⢄⠀⠑⠕⠔⠀⠀⠀⠀⠁⠑⠀⠕⢕⢕⢕⢕⢕⢕⡅⣅⢀⢀⢄⢄⢄⢄⢀⢀⢀⠀⠀⠀⠀⠀⢔⢀⢀⠁⢜⢿⣷⠀</a:t>
            </a:r>
            <a:br/>
            <a:r>
              <a:t>⡁⠁⠁⠁⠁⢐⢀⠀⠀⠀⠀⠑⠑⢕⢸⢁⢀⠀⠀⠕⢕⢕⢕⢕⢗⡗⣮⣽⣽⣿⣿⣷⣵⣵⢵⣵⣕⣝⣻⣽⣽⢝⢝⢕⢍⢕⢝⢾⣧⣕⣕⣵⣽⣏⡕⢕⢝⢕⢳⢧⢕⢝⢕⢕⢝⢏⢝⢗⣧⣵⣧⣼⡟⢡⣾⡟⢠⠮⣵⣿⢷⢵⣵⣞⡇⢸⣿⡇⢕⢚⣍⣅⠘⣵⣮⣽⠉⣉⣍⣍⣍⣍⣍⣍⣍⣕⣸⣿⣇⣜⣍⣍⣍⣍⣍⣍⣍⣉⢝⠔⠀⠀⠅⠕⢕⡕⠒⠓⠒⡇⠀⠀⠑⢕⢕⠕⠕⢕⢵⢗⢓⣎⣑⢓⢇⢵⡕⢕⠔⠐⠀⠙⠑⡱⠕⢒⣂⣐⡒⢒⠤⣄⢄⠀⠀⢀⢄⢤⠓⢓⣑⡓⠓⠵⡕⢔⢕⢜⣝⢝⡱⠓⠓⠓⢓⠇⢕⢕⢕⢕⢕⣕⣜⣻⣿⣿⣵⢕⢕⠀⢀⠀⠀⠀⠀⢀⢄⢄⠀⠀⠀⠀⠁⠕⢕⢕⢕⢕⣾⣧⣵⣵⣵⣷⣵⣵⣵⣕⣕⢔⢔⢄⢄⢕⢕⢕⢄⢕⢜⢝⠀</a:t>
            </a:r>
            <a:br/>
            <a:r>
              <a:t>⢗⢗⢗⢿⢷⢷⠞⠓⠃⠑⠓⠓⢇⢟⢇⢕⢗⣔⡔⢕⢕⡕⢇⢕⠔⢪⢵⢕⢝⢝⢝⢝⢝⠕⠕⠜⠙⠕⠕⢕⢱⢗⢟⢟⡿⣟⣷⣕⣕⡵⢺⢿⢟⢻⣯⡟⢟⢝⢝⢕⢕⢕⢕⢱⢴⢱⢅⢅⢑⢸⠏⣅⣰⣿⢏⡰⢃⣴⣴⠈⢉⣡⣥⣴⣵⣾⣿⣿⡿⢿⠟⠛⢃⣘⢿⣻⢕⣿⣿⢟⢟⢟⠟⢟⢟⢟⢟⢟⢟⠟⢟⢟⢟⢟⢟⢟⠟⠛⢕⢅⠀⡰⠤⠴⠕⢇⣼⣿⢕⡇⠀⠀⠀⠀⠀⠀⡔⢅⣴⣾⣿⢿⢿⣿⣿⣦⡌⢣⠐⠀⠀⡠⢊⣴⣾⣿⢿⢿⢿⣿⣷⣅⠱⡕⢕⢱⢃⣴⣿⢿⢟⢿⣿⣧⡌⢷⣾⣷⣿⡟⢡⣾⡟⢠⣧⣵⣵⣵⣕⢕⢕⢜⢝⢟⢟⢿⣿⣧⣕⣄⢁⢕⢑⢔⢄⠄⠕⠑⠀⠀⠀⠀⠀⠁⠁⢵⢕⢾⢿⡿⢿⢟⢏⠕⠟⠑⠑⠜⢟⢿⣷⣧⣵⣗⢝⢝⢕⣸⣷⣕⠀</a:t>
            </a:r>
            <a:br/>
            <a:r>
              <a:t>⢏⢝⢇⢅⡐⠀⠀⠀⠀⠐⠀⠐⢑⠕⢑⠑⠁⢕⢝⢝⢕⢕⡝⣕⢕⢇⢕⢔⢕⢕⠕⠑⠀⠀⠀⠀⠀⠀⠀⠀⢅⢑⠁⠁⠑⠀⠕⠕⠅⠑⠑⠑⢕⢕⠑⢕⢕⢕⢕⢜⢱⠗⢇⢕⢵⢷⣵⣵⣕⣱⡈⢻⣿⣧⡜⢕⣾⡿⢁⢔⠘⢛⣙⣙⡝⢹⣿⡇⢕⡶⠼⠿⠧⢵⡾⢿⢕⣿⣿⢜⠛⢛⢇⣾⣿⢔⢛⢛⢛⢛⢇⣾⣿⢕⢟⢛⠛⠛⣯⣕⣔⡇⣶⣶⣷⣿⣿⣿⢕⡇⢀⢄⢄⢄⢔⡜⢠⣿⣿⢏⡕⢒⢖⢵⢝⣿⣿⡔⢣⠀⢰⢁⣾⣿⢏⡱⢓⠒⠣⡜⢻⣿⣇⠱⢁⡇⣸⣿⡇⡕⢝⢣⢜⣿⣷⠘⡿⢿⢟⢰⣿⡟⢠⣳⣿⣿⣷⣵⣕⣕⢕⣕⢕⢕⢕⢱⣼⣿⢿⣏⢝⢕⠕⢕⢁⠀⠀⠀⠀⠀⠀⠀⠀⢀⠀⠀⠁⠈⠁⠑⠁⠁⠀⠀⠀⠀⠀⠀⠀⠁⠕⢜⢕⢕⢜⢝⢻⣿⣿⣿⠀</a:t>
            </a:r>
            <a:br/>
            <a:r>
              <a:t>⢜⢝⣕⣕⢅⢅⢕⢕⠔⠒⠂⠕⢑⢅⢑⢁⠁⠁⢑⠅⠀⠀⠀⠀⢀⢡⢴⢤⢄⢅⢀⢀⠄⠀⠀⠀⠀⠀⠀⠄⢔⠀⠀⢄⠄⠐⠀⠀⠀⠀⠀⠄⠄⢀⢄⢕⢕⠱⠅⠁⠑⠐⠀⠁⠁⠜⢻⣿⢟⢟⢟⢧⡌⢻⣿⣿⠏⠄⠓⢺⢠⣤⡄⢸⡇⢸⣿⡇⢱⡇⢰⣶⡆⢕⢕⢾⢕⣿⣿⠸⠿⠿⢿⣿⣿⢿⢿⠿⠿⠿⢿⣿⣿⢿⢿⠿⠿⠀⣿⢟⢻⢧⣤⢥⢥⢕⣿⣿⢕⡇⠀⠑⢕⠕⢱⠕⣾⣿⡇⢸⠕⠔⠔⠐⢇⢸⣿⣷⠘⣔⡇⢸⣿⡟⢰⠁⠀⠀⠀⢱⠜⣿⣿⡔⢇⢕⣿⣿⢕⡇⢕⢸⠁⣿⣿⢔⣏⠏⣰⣿⢏⡰⣳⣿⣿⣿⣿⣿⣿⣿⣿⣿⣿⣷⣷⣷⣿⡇⢕⢕⢕⢕⢀⢀⢕⢕⠀⠐⠀⠀⠀⠀⠀⠑⠑⢔⠄⠀⠀⢀⢀⠀⠀⠀⠀⠀⠀⠄⢔⠄⠀⢔⡕⢕⢕⢕⢸⣿⣿⣿⠀</a:t>
            </a:r>
            <a:br/>
            <a:r>
              <a:t>⠇⢙⢙⠛⠙⢙⠝⠑⠑⠁⠑⠃⠑⠑⠓⠓⠐⠰⠽⢀⠀⠀⠐⠁⠑⠈⠉⠉⠑⠑⠐⠖⠔⠂⠐⠂⢔⠔⠒⠑⠔⢐⢀⠀⠀⠀⠀⠀⠀⢀⢄⢔⢔⢁⢀⢀⢀⠀⢀⢀⠀⢀⢀⢀⢄⢔⢑⣕⣱⡼⠿⠟⢅⣾⡟⢕⢔⢸⣿⡄⢸⣿⡇⢸⡇⢸⣿⡇⢕⡇⢸⣿⡇⢕⢳⣿⢕⣿⣿⢱⢕⢕⡇⣿⣿⣕⣑⣑⣑⣑⣕⣿⣿⢕⡇⢔⢔⢔⢟⢿⣷⣕⡜⢟⢽⠀⣿⣿⢕⡇⢕⢔⢀⠀⢸⢐⣿⣿⢇⡇⠀⢀⢀⠀⢸⢜⣿⣿⢔⡇⢕⣿⣿⡇⢸⠀⠀⠀⢕⢜⢔⣿⣿⡇⢸⡇⢹⣿⡇⢱⣅⡸⢔⣿⡿⢄⠏⣱⣿⠏⡰⠕⠛⢛⢛⠛⠻⣿⣿⣿⣿⣿⣿⣿⣿⣿⣿⣿⣿⣿⣷⣗⣗⣳⣧⢕⢄⢄⢄⢕⢄⠀⠀⠀⠀⠀⠀⢄⢄⢕⢕⢕⢀⠀⠀⠀⠀⠀⠀⠀⠀⠁⠑⠁⠑⢕⢕⡟⢝⣿⠀</a:t>
            </a:r>
            <a:br/>
            <a:r>
              <a:t>⢇⠕⠕⠜⠝⢕⢅⢔⢄⢄⠀⢀⠀⠀⠄⠤⠄⠀⠀⠀⠀⠀⠀⠀⠀⡄⢆⢀⢀⢀⢀⢀⣀⢀⢠⢴⢴⢵⢵⢱⢥⢵⢕⢔⢄⢄⢄⣕⣱⣧⣵⣷⣿⣷⣷⣷⣷⣷⣷⣷⣷⣷⣷⣷⣾⣿⢿⢿⣿⡇⢰⣷⣿⣿⣾⣿⡿⢿⣿⣇⢸⣿⡇⢸⡇⢸⣿⡇⢕⡇⢸⣿⡇⢕⢕⢻⢕⣿⡟⠸⠕⠵⠇⠘⠛⠛⠟⠟⠛⠛⠛⠛⠛⠀⠇⢄⠁⠑⠕⢕⢕⢜⢝⢳⣾⢐⣿⣿⢕⡗⢕⢕⢕⢕⢸⢕⣿⣿⠕⡇⠑⠑⠑⠑⢸⢕⣿⣿⢇⡷⢕⣿⣿⡇⢸⢕⠔⠖⠕⢼⢕⣿⣿⡇⢸⢱⡈⢻⣿⣧⣴⣴⣾⡿⢑⠕⣱⣿⠇⢕⣠⣾⡿⢿⢿⢿⣷⡅⢻⣿⣿⣿⣿⣿⣿⣿⣿⣿⣿⣟⡟⢟⢻⣽⣟⣻⣷⣧⣞⡽⣷⢔⢄⢀⢀⠐⠁⠁⠑⢕⢕⠕⠀⠀⠀⠀⠀⠀⠀⠀⠀⠀⠀⠀⠀⢕⣼⡷⢧⢕⠀</a:t>
            </a:r>
            <a:br/>
            <a:r>
              <a:t>⣵⣵⢵⣵⣕⣕⡕⢇⢔⢀⠀⠀⠀⠀⠀⠀⠀⠀⠀⠁⠁⠑⠒⠂⠑⠑⠑⠘⠁⢁⢕⠕⠈⠁⠁⠁⠁⠁⠀⠁⠁⠈⠁⠁⠑⢀⠁⠀⠁⠘⠛⠙⠁⠁⠙⠟⢿⣿⣿⣿⢿⢟⢟⠑⠀⠀⠀⠀⠐⠸⡄⢀⣀⠁⢸⣿⡇⢐⣁⢀⢸⣿⣧⣵⣵⣼⣿⣧⣵⣵⣼⣿⡇⢕⢕⢸⢱⣿⡇⠀⢰⣶⣶⣶⣶⣶⣶⣷⣶⣷⣶⣶⣶⣶⣶⠄⢱⠀⠕⠄⠀⠁⠑⢕⢸⠁⣿⣿⢕⡧⣝⡕⢕⢕⢸⠑⣿⣿⡕⡇⠀⠀⠀⠀⢸⢔⣿⣿⠕⡇⡕⣿⣿⡇⢸⠀⠀⢀⢔⢵⠕⣿⣿⡇⢸⢹⣿⣦⣥⣉⣉⣉⢡⢴⠃⣼⣿⠃⡜⢰⣿⡟⢱⣪⣵⡕⢿⣿⡔⢿⢿⢿⡯⢟⢿⣿⣿⣿⣿⣿⣿⣟⣻⢿⢿⢿⣟⡻⢟⢽⢕⢕⢕⢕⢕⢔⢄⢄⢕⢕⢕⢐⢀⢄⢕⠕⠀⠀⠀⠀⠀⠀⠀⠀⠀⠁⠙⠝⢳⣷⠀</a:t>
            </a:r>
            <a:br/>
            <a:r>
              <a:t>⣵⣕⡕⢼⢽⢽⢿⢟⢟⢷⣴⡀⢀⢀⢱⢵⢶⠖⠓⠓⠒⠒⠂⠀⠀⠀⠀⠀⠀⠀⠀⠀⠀⠀⠀⠀⠀⠀⠀⠀⠀⠀⠀⠀⠀⠀⠀⠀⠀⠀⠀⠀⠀⠀⠀⠀⠀⠀⠑⠑⠑⢁⠀⠀⠀⠀⠀⠀⠀⠀⢇⣸⣿⠄⢸⣿⡇⢜⣿⡇⠜⠿⠏⢙⡝⢹⣿⡏⢝⣉⢉⠉⠁⠱⢵⡇⢸⣿⠇⡤⣤⢤⡘⢿⣷⣕⢅⢥⣤⡥⢄⣕⣾⡿⠏⡰⠁⠀⠀⠀⠀⢀⣴⣵⣼⠀⣿⣿⢕⣧⣧⣵⡝⢗⢺⡄⣿⣿⡇⢱⢁⠁⠀⢔⡜⢸⣿⣿⢀⢇⡇⢸⣿⣧⢸⣄⡔⣕⣕⣸⢄⣿⣿⠇⣵⣾⣿⣿⣽⣿⣷⣷⡿⢑⣼⡿⢑⣼⡇⢸⣿⡇⢸⣿⣿⡇⢸⣿⡇⢱⢱⢷⢕⡕⢕⢕⢜⢟⢟⢟⣿⣷⣕⡕⢟⣻⣿⣿⣿⣗⣇⣱⣵⣕⣕⢗⢗⢗⢗⢗⢞⢝⢕⢕⢔⢄⠄⠀⠀⠀⠀⠀⠀⠀⠀⠀⠀⠀⠁⠕⠀</a:t>
            </a:r>
            <a:br/>
            <a:r>
              <a:t>⢕⢜⢻⣿⣧⣕⢕⢝⢕⢕⢕⢕⢕⢔⢕⢕⢕⠄⠀⠀⠀⠀⠀⠀⠀⠀⠀⠀⠀⠀⠀⠀⠀⠀⠀⠀⠀⠀⠀⠀⠀⠀⢀⠀⠀⠀⠀⠀⠀⠀⠀⠀⠀⠀⠀⠀⠀⠀⠀⠀⠀⠀⠀⠀⠀⠀⠀⠀⠀⢸⢀⣿⡇⠀⢸⣿⡇⠀⣿⣇⠱⠁⠁⠈⡇⢸⣿⡇⢜⢕⣸⠀⣷⡆⢸⢁⣿⡿⢄⢣⢿⢿⡷⢄⢙⢿⣷⣴⣝⣴⣾⡿⠏⡡⡎⢔⢕⢴⢴⢰⢼⡼⠿⠿⠿⢕⣿⣿⡕⠧⠽⠿⠿⣯⢕⢇⠸⣿⣷⡌⢳⢷⢧⠗⢅⣾⣿⠇⡜⢇⢱⢘⢿⣿⣔⢹⢕⡜⠽⢇⣼⣿⡟⢰⢝⢝⢏⢝⡟⢝⢻⡿⢁⣾⡿⢁⢮⣿⣧⢸⣿⣧⢸⣿⣿⢇⣾⣿⠇⣼⣿⣷⣷⣷⡕⢜⢝⢕⢕⣕⢝⢟⣟⡟⢟⢻⣿⣿⡿⣽⣿⣿⣿⢿⣧⣵⣕⣕⢕⢕⢕⢕⢳⣵⢗⢕⠐⠀⠐⢔⠀⠀⠀⠀⢀⠀⠀⠀⠀⠀⠀</a:t>
            </a:r>
            <a:br/>
            <a:r>
              <a:t>⡕⣕⢕⢼⣟⢻⣿⣿⣿⣿⣿⣷⣷⣷⣗⢳⢷⣷⣧⣔⡄⠀⠀⠀⠀⠀⠀⠀⠀⠀⠀⠀⠀⠀⠀⠀⠀⠀⠀⠄⠐⠐⠑⠀⠀⠀⠀⠀⠀⠀⠀⠀⠀⠀⠀⠀⠀⠀⠀⠀⠀⠀⠀⠀⠀⢄⢔⢔⢰⠇⠸⣿⠁⡇⢸⣿⡇⡦⠤⠤⠄⠃⠀⠀⡇⢸⣿⣇⢕⢚⢛⣱⣿⡇⠀⣼⣿⠑⠜⠓⠓⢓⣘⣍⣥⣵⣾⡿⢿⢿⣷⣧⣴⣌⣉⣑⢓⠓⠓⡇⢕⡇⣶⣶⣷⣷⣿⣿⣷⣷⣶⣶⠀⣯⣺⣻⣦⢘⢿⣿⣷⣷⣶⣷⣿⡿⠋⡔⢕⡇⢅⠱⡈⠻⣿⣷⣷⣶⣷⣿⡿⠏⡠⢣⢕⢜⢑⢅⢕⢕⡕⢁⣾⡟⢁⢎⢱⣵⣼⣔⠹⣿⣧⣵⣵⣾⣿⠏⣰⡽⢕⢕⢜⢝⢿⣷⣷⣧⣼⣽⣽⣝⣝⣗⣏⢜⢝⢕⢕⢜⡝⣱⣕⣹⣽⣝⣝⢝⢝⢺⣷⣷⣵⢵⢵⢕⢕⢔⢔⢕⢔⢔⢔⢔⠁⠀⠀⠀⠀⠀⠀</a:t>
            </a:r>
            <a:br/>
            <a:r>
              <a:t>⠁⠑⠝⠞⢻⢿⢿⣿⢏⢝⢿⣟⡻⢿⣿⣷⣷⣷⣿⢟⢏⢁⠀⠀⠀⠀⠀⠀⠀⠀⠀⢄⠀⠀⠀⠀⠀⠀⠀⠀⠀⠀⠀⠀⠀⠀⠀⠀⠀⠀⠀⠀⠀⠀⠀⠀⠀⠀⠀⢀⢀⢄⠐⠀⠁⠁⠀⠀⣈⡔⠖⠠⠜⡇⢸⢿⠇⡇⠀⠀⠀⠀⠀⠀⠱⡈⠟⠿⠿⠿⠿⠿⠟⢑⡘⠻⢑⣴⠁⢿⠿⠿⠟⠛⢋⣉⠡⢔⡖⢆⢥⢉⡙⠛⠟⠿⠿⠃⡜⠁⠁⠧⠥⢥⢥⢥⣥⣥⣥⢥⢥⢥⠤⢧⢼⣧⡵⣝⢢⢌⣉⣉⣉⣉⠡⢔⢘⢁⠁⢁⠁⢕⢜⢲⡤⢉⣉⣙⣉⢡⠔⢊⢜⢏⢕⢕⢜⢝⠕⠸⠤⢥⠥⠤⠃⢟⣹⣵⣿⣿⣷⣵⣉⣉⣉⡉⢤⢪⢯⢽⢽⣷⣕⢕⣕⢕⢕⢝⢟⣿⣿⣿⣟⣟⣜⣿⣟⢷⢯⢕⢝⢽⢿⢿⢿⣿⣿⣯⣷⣷⡾⢟⢝⢝⢟⢻⣿⣏⢗⢇⢕⢕⢁⠁⠁⢔⢀⢀⠀⢀⠀</a:t>
            </a:r>
            <a:br/>
            <a:r>
              <a:t>⢔⢄⢄⢀⢁⠁⠑⠑⠑⠀⠁⢁⢸⣕⢹⣿⣿⣿⣿⣷⣷⣷⣷⣷⡧⢵⣵⣴⣴⣔⢔⢕⢀⠀⢀⢀⠀⠀⠀⢀⢄⢀⢀⢀⢀⢀⢀⠀⠀⠀⠀⢀⢀⢀⢀⢀⢀⢄⢰⢕⢣⢕⢇⢰⠐⠐⠁⠁⠀⠀⠀⠀⠀⠓⠐⠐⠒⠃⠀⠀⠀⠀⠀⠀⢀⢅⣍⣔⡶⢖⢖⣵⣽⣿⣿⣶⣾⡾⢗⣒⣲⣦⠍⠉⢕⢔⢕⢕⢕⢕⢳⢾⣇⢝⢝⢑⢒⢖⢔⢕⢄⢄⠕⠕⢜⠝⢻⣿⡿⢿⣷⣷⣕⡕⢕⢝⢕⢱⢱⣵⡕⢕⢜⢕⣟⢗⢳⢇⣕⡄⢀⠀⠀⠁⠀⠀⠀⠀⠀⢀⢕⢱⠄⠄⠄⠀⠐⠃⠑⠑⠑⠑⠃⢀⠀⠕⢺⣿⣿⣿⣿⣿⣏⢝⢕⢕⢷⢝⢗⣧⣕⣸⣽⣷⣿⣿⣿⣿⣿⣷⣿⣿⣿⣟⣟⣟⣿⣿⡕⢕⢺⢟⢧⢝⢟⢟⢟⢟⢟⢿⣿⣿⣽⢕⢕⢞⢟⢕⣕⣷⣷⡗⢕⣕⣔⢕⢕⢕⢵⢕⠀</a:t>
            </a:r>
            <a:br/>
            <a:r>
              <a:t>⢜⢕⢑⢕⢔⢕⢕⢕⢕⢕⢅⢀⠕⠱⢼⣿⣿⣿⡷⢷⢾⣿⣿⡿⢷⡮⢵⢧⢵⢕⣝⣿⡷⢗⢗⣟⣧⡴⢱⣕⣕⣵⣗⡗⢝⢟⣟⣝⣝⡝⢝⢕⢕⣕⢑⣕⣕⣄⣕⣕⣴⢔⠑⠀⠀⠀⠀⠀⠀⠀⠀⠀⠀⠀⠀⠀⠀⠀⠀⠀⠀⢀⣠⣴⣞⢝⢕⢱⣵⣕⣕⡾⢟⢿⢟⢟⢗⢞⢟⢏⢝⢫⢕⢇⢕⢕⢕⢕⢇⢕⡕⢕⢝⢕⢕⢝⢇⠕⠕⢕⣕⡄⢀⠀⠀⠀⠁⠘⠛⢝⢝⢿⣿⡿⣵⣧⣵⣕⣳⣵⣝⡕⢕⢕⢕⣜⢕⢝⢕⢕⠑⠀⠀⠄⠄⠔⠄⠄⠕⠕⠀⠁⠁⠀⠀⠀⠀⢄⠄⡐⡔⢄⢔⢄⠄⠔⢕⣹⣿⣿⣿⣿⣿⣿⣧⣕⣜⣕⣜⣹⣽⡽⣟⣟⢝⣝⣿⣿⣿⣿⣿⣷⣷⣾⣿⣿⣿⣿⣿⣕⢕⢕⢱⣵⣧⣵⣷⣷⣷⣷⣵⣾⣟⣟⣟⣟⣿⣿⣿⣿⣿⣏⣽⣵⣵⣽⣷⣷⣷⣧⠀</a:t>
            </a:r>
            <a:br/>
            <a:r>
              <a:t>⠑⠑⢕⢕⢕⢕⢕⠙⠑⠀⠄⠄⠄⠁⠅⠕⢜⢝⣻⣷⣾⣿⣵⣵⣽⣵⣝⣝⣝⡝⢝⢝⣝⣵⣽⣿⣿⣷⣼⣿⣿⢿⢿⡻⢿⣿⣿⣿⣿⣿⣿⣧⣵⣰⣴⣵⡵⢵⢵⢕⢕⢕⠀⠀⠀⠀⠀⠀⠀⠀⠀⠀⠀⠀⢐⢀⢄⢀⢄⣴⢗⢝⢺⣿⣷⣷⣾⣿⣿⣷⣼⣿⣿⡵⠜⠑⠑⠕⠄⠀⠁⠸⠎⠑⢕⢕⠕⠕⢕⢸⣾⣿⣿⡇⢕⢕⢅⢄⢀⢀⠁⢜⢷⢄⡀⠀⠀⠀⠑⠕⠕⢕⠜⢝⢝⢿⡿⣿⣿⣿⣿⣿⣿⣵⣵⣕⢕⢜⢕⢕⢕⢕⣵⣕⣔⡄⢄⢀⡄⢄⢔⢄⢄⢔⢔⢔⣔⣄⣔⣔⣴⣕⣕⡕⢕⣱⣷⣾⣧⣼⣿⣿⣿⡿⣿⣿⣿⣿⡿⣿⣿⣿⣿⣿⣿⣿⣿⣿⣿⣿⣿⣿⣿⣿⣿⣿⣿⣿⣿⣿⣷⣷⣷⣿⣯⣝⣝⣽⣿⣿⣿⣿⣿⣯⣝⣝⣏⡕⢕⢕⢝⢏⣹⣿⢿⢏⣝⣟⣿⣿⠀</a:t>
            </a:r>
            <a:br/>
            <a:r>
              <a:t>⠄⠀⠁⠁⠁⠕⢔⢔⢄⠀⠀⠀⠀⠁⠑⠁⠁⠁⠝⢹⢯⣝⢯⣝⡿⢿⢿⣿⡿⢟⣯⣽⣽⣟⡟⢟⢟⢟⠟⠻⠿⢷⢕⢝⠙⠛⠝⠝⠹⢿⢿⢟⣿⣿⣿⣿⣿⣷⣷⣷⣗⣗⣕⢵⢕⢖⢆⢔⣲⢔⢔⠕⠑⠑⢕⡇⢕⢱⣾⣿⢕⢕⢜⢝⢟⣿⣿⡿⢿⣿⣿⡏⠑⠁⠀⠀⠀⠀⠀⢀⢀⢀⢄⣔⢄⢅⢀⠀⠕⠞⢿⣿⣿⡿⡕⢕⢸⣷⢕⢧⢵⢕⢄⢁⡕⢜⢹⣷⣕⣣⣕⣕⡀⢅⢜⢕⣼⣿⣿⣿⣿⣿⣿⣿⣿⣿⣿⣿⣷⢵⣕⣝⣝⡝⢝⢝⢇⢟⢗⢹⢝⢝⣟⣞⢺⢿⢟⢟⢟⢝⢝⢿⣿⢵⢟⣟⣟⣻⣿⢿⣿⣿⣿⣷⣿⣷⣵⡕⢕⢝⢹⢿⣿⢿⣿⣿⣿⣿⣿⣿⣿⣿⣿⣿⣿⣿⣿⣿⣿⣿⣿⣿⣿⣿⣿⣿⣿⣷⣾⣿⣿⣿⢿⢟⢟⢟⢟⡝⢟⢟⢳⢷⢿⣷⣿⣿⣿⣿⣿⣿⠀</a:t>
            </a:r>
            <a:br/>
            <a:r>
              <a:t>⠐⠐⠀⠀⠀⠀⠁⠁⠀⠀⠀⠀⠀⠀⠀⠀⠀⠀⢄⡔⢵⣜⣝⣳⣷⣕⣜⣿⣷⣼⣝⡕⢕⣵⢁⠁⠀⠀⠀⠀⠀⠀⠀⠀⠀⠀⠀⠀⠀⠀⠀⠁⠜⢝⢝⠟⠛⢝⢜⢟⣻⣟⢿⡕⢕⢕⢇⢕⢕⢕⢕⣵⢕⢔⢜⢜⣝⣼⡿⢯⣵⣵⣵⣵⣷⢿⢿⣵⣼⣿⢯⡕⢄⢄⢄⢄⢄⢕⢕⢕⢕⢕⢕⢕⢅⢀⢀⢀⠀⠀⠕⢜⢏⣕⡾⡕⢜⡟⢇⢕⠕⠕⢕⢕⠜⠑⠞⠟⢹⠟⠑⢞⢇⠗⠕⢾⣿⣿⣿⣿⣿⢇⢏⢝⢳⣟⡻⢿⣿⣿⣷⣎⢝⣟⡿⢝⢕⢕⣕⣇⡕⡼⣝⣿⣽⣵⣜⢝⣝⢟⣗⡱⣧⣼⡟⢟⣿⣿⣯⣵⣿⣿⣷⣵⣿⣿⣯⣿⣷⣧⣵⣵⣵⣵⣿⣿⣿⣿⡿⢻⢿⣿⣿⣿⣝⣟⣿⣿⣿⣿⣿⣿⣿⣟⣟⣟⣿⣿⣿⣿⣿⣟⡿⢷⢗⣗⣷⡗⢷⢷⣷⣇⣸⣿⣿⣿⣿⣿⣿⣿⠀</a:t>
            </a:r>
            <a:br/>
            <a:r>
              <a:t>⢀⠀⠀⠀⠀⠀⠀⠀⢀⠀⠀⠀⠀⠀⠀⠀⠀⠀⠀⢕⢝⡜⢝⢝⢝⢝⢕⢱⢝⢗⣕⣕⢕⢏⢗⢀⢀⠀⠀⠀⠀⠀⠀⠀⠀⢄⢄⠄⠐⠒⢇⢔⢅⢁⠀⠀⢀⢌⡝⢵⣿⣟⡱⢜⡕⢕⢕⢕⢕⢱⢕⢱⣿⢿⢿⣿⣿⣿⣿⣿⢿⢟⢝⢕⣕⣱⣼⣿⢿⣿⢏⢝⢝⣟⣷⣿⡿⡝⢜⢱⢵⢕⣕⡕⢕⢕⢕⢕⢀⠀⠀⠀⠀⠁⠁⠁⠁⠉⠁⠈⠁⠀⠁⠑⠎⢖⢄⡀⣀⢀⢀⣕⣗⡴⢴⢷⢏⢝⢳⣿⣿⣧⡕⢕⢕⢜⢻⣷⣼⡟⢿⢾⣗⢕⢕⡕⢕⢕⡕⢜⢹⢵⢜⢟⢟⢏⢝⢝⣕⣟⣹⡿⢏⣝⢷⢕⣟⣿⣿⣿⣿⣿⡿⣾⣿⣿⣿⣝⡝⢕⢵⡕⢟⢟⢟⢟⢟⢏⢕⢕⢕⣟⣝⣿⡿⣟⣟⣻⣿⣿⣟⣫⣻⡿⢷⣾⣟⣿⢯⡽⢽⢕⣕⣕⢕⡕⢜⢕⢜⢕⢝⢻⣿⣿⣟⢟⢟⢿⣿⣿⠀</a:t>
            </a:r>
            <a:br/>
            <a:r>
              <a:t>⠀⠀⠀⠀⠀⠀⠀⠁⠀⠀⢀⠀⠀⠀⠀⠀⠀⠀⠁⠁⢄⢕⠕⠑⠑⠀⢗⢣⣕⢕⢜⢝⣜⡕⢜⢹⢕⢗⢰⢴⣄⡄⠀⠀⠈⢸⢇⢐⢐⢔⣕⢕⢕⢑⠀⠀⢑⢔⢕⢕⢕⢕⢟⢇⢸⣵⣵⣷⣷⣷⣷⣿⣷⣷⣿⣿⣿⣿⡿⢿⢟⡻⢿⣯⢝⢟⢞⢟⢻⢗⢇⢜⢜⢝⢕⢝⠝⠕⠕⢕⠕⠑⠙⠝⢕⢕⠀⠀⠀⠀⠀⠀⠀⠀⠀⠀⠀⠀⠀⠀⠀⠀⠀⠀⠀⠁⠈⠉⠙⠙⠙⢝⢕⢕⢕⢕⢕⢗⢕⢝⢗⣏⣿⣧⢕⢜⢗⢿⣿⣝⢞⢷⣵⣵⣗⣇⣜⣝⡝⢟⢟⢗⢼⣕⡕⢕⢕⢕⣕⢕⢝⢿⢏⢝⢕⢕⣹⢟⢻⢿⢯⣕⣱⣽⣿⣿⣿⣧⡵⢷⢟⢕⢕⢕⢕⢕⢕⢕⢕⣕⣕⣝⢽⢧⢞⢟⣟⡯⢏⢝⢏⢝⢝⢝⢹⢿⢿⣏⣟⢟⢝⢟⣗⢜⢜⣕⢕⢕⢗⢣⣵⢾⣽⣮⣟⣹⣗⣷⣿⣿⠀</a:t>
            </a:r>
            <a:br/>
            <a:r>
              <a:t>⠔⠐⠀⠀⠀⠀⠀⢔⢕⢕⢕⢕⠕⠀⠀⠀⠀⠀⠀⠔⢕⢕⢀⠀⠀⢔⡕⢜⢟⡕⠃⠈⠉⠁⠕⢕⢟⢝⠗⠚⠗⢕⢕⢴⠀⢄⣔⢔⢕⢜⢟⢛⢛⡝⢸⢵⢱⢳⢇⢕⢕⢵⢵⢟⣟⢟⢿⣿⣿⣿⣿⣿⣿⣟⣿⣿⡿⢿⢗⢕⢜⠕⠕⠕⠕⢝⢕⢕⠕⠑⠁⠁⠁⠑⢕⢀⢀⢀⢄⢕⢔⠀⠀⠀⠀⢑⢔⢀⠀⠀⠀⠀⠀⠀⠀⠀⠀⠀⢀⢀⢠⢄⠀⠀⠀⠀⠀⠀⠀⠀⠀⢑⢕⢕⢳⢳⣵⢕⢕⡕⣼⣿⣿⣿⣷⢕⢕⢕⣽⡟⢿⣧⣜⣽⣟⣿⣿⣿⣿⣷⣯⣵⣵⣗⡗⢿⢿⣟⣿⣷⣷⣾⣷⣗⣟⣗⢕⢕⣸⢵⢷⢟⢝⢟⢟⢏⢝⢕⢕⢕⢕⢕⢕⢕⢕⢕⢕⢜⢕⢕⢕⢕⡕⡕⢗⢜⢹⢯⢵⢧⢕⣱⣵⣵⣵⣵⣵⣵⣵⣽⣷⣿⣿⣿⣿⣷⣵⢷⢧⣵⣵⣕⢕⢜⢝⢟⢻⢟⣕⣕⠀</a:t>
            </a:r>
            <a:br/>
            <a:r>
              <a:t>⠀⠄⠀⠀⠀⢄⢠⢕⢕⢕⢕⠑⠁⠀⠀⠀⠀⠀⠀⠀⠀⠁⢑⢕⢔⡜⢿⡕⡜⢄⠀⠀⢀⠀⢕⠕⠕⠑⢔⢄⢔⢕⠕⢜⢔⢕⢑⠁⠁⠁⠀⠀⠀⠁⠐⠀⠁⠑⠁⠕⠕⢕⢱⣕⣕⣵⣕⣞⣿⢿⢿⢿⣿⣿⡿⢟⢕⢕⢕⢕⢄⠀⠀⢕⠕⠀⠀⠀⠀⠄⠀⠀⠀⠀⠀⠀⠁⠁⢕⢕⢇⠀⠀⢀⢕⢕⣕⢕⢄⠀⠀⠀⠀⠀⠀⢀⢀⢄⢕⢕⡕⢅⠔⠀⠀⠀⠀⠀⠀⢀⢀⢕⢕⢕⢕⢕⢜⢕⢕⢕⢝⢻⣿⣿⡿⡟⢟⢝⢝⢝⢗⢾⡻⢟⢿⣿⣿⣿⣿⣿⣿⣟⢻⢿⢿⣿⣿⣿⣿⣿⣿⣿⣿⢷⢕⢜⣿⢟⢕⢕⡕⢕⢝⢕⢕⢕⢕⢕⢕⢕⢕⢕⢕⢕⢕⢕⢜⢗⢇⢕⢕⣸⢇⢕⢕⢕⢕⢕⢕⢕⢕⢕⢝⢿⢿⢟⢟⢟⡿⣿⣿⣿⡿⢿⢿⢿⢿⣯⣕⢜⣹⣏⢕⢕⢕⢱⢵⢕⢕⢕⠀</a:t>
            </a:r>
            <a:br/>
            <a:r>
              <a:t>⢀⠀⠀⠀⠀⠈⢑⢕⢕⢕⢕⢅⢀⠀⠀⠀⠔⠕⢕⢕⢕⡕⢕⡔⢕⢜⢧⢕⠕⢁⢕⢕⢕⢔⢕⢕⢄⢕⢕⢿⣗⢕⢕⢕⢀⠀⠁⠀⠀⠀⠀⠀⠀⠀⠀⠀⠀⠀⠀⠀⠀⠑⠕⢟⠟⠕⢕⢕⢕⢕⠕⢕⢕⢕⢕⢕⢕⢕⢕⢕⡇⢕⢕⢕⢕⢔⠀⠀⠀⠄⠐⢄⢀⢀⠀⢀⠀⢀⡕⢕⢕⢴⢱⣵⢷⢾⢾⣷⡷⣵⣴⣴⣕⣱⣵⢾⢷⢧⢝⢜⢉⢕⢐⠀⠀⢀⠀⠀⠁⢁⠀⠁⢕⢕⢕⢕⢱⢗⢕⢕⢎⣺⡿⣿⣟⣟⣷⣵⡕⢕⢕⢕⢕⢕⢕⢻⣿⢿⢟⣝⡞⢟⣽⣷⣷⣇⢱⢝⡿⢿⣿⣿⡷⢳⢧⢞⢟⢇⢕⢕⢕⢕⢕⢕⢕⢕⢕⢕⢕⢕⢕⢕⢕⢕⢕⢕⢕⢕⢕⡵⢞⢕⢕⢕⢕⢕⢕⢕⢕⢕⢕⢕⢕⢕⢕⣽⣿⣿⣿⣿⣿⣾⣿⣯⣵⣵⣽⣿⣿⣿⣗⢝⢝⢷⢕⢕⡕⢕⢕⢕⠀</a:t>
            </a:r>
            <a:br/>
            <a:r>
              <a:t>⢁⠁⠑⠔⠄⠀⠀⠁⠁⠁⠁⠀⠀⠀⠀⠀⠀⢀⢔⢱⢜⢟⢟⢿⢟⢕⢜⢵⢕⣕⣱⢕⡗⢗⢕⢜⢕⢱⢷⢇⣱⡕⢕⢕⢕⠀⢀⠀⠀⠀⠀⠀⠀⠀⠀⢀⠀⠄⠄⠀⠀⠄⠐⠐⠐⠐⠑⠑⠀⠀⠀⢕⢕⠁⠁⠁⠑⠀⠀⠑⢕⢕⢕⢕⢕⢕⢕⢔⠕⠑⠐⢱⢇⢕⡄⢀⠀⢀⢕⢕⢕⠕⢝⢁⢕⢕⢱⡵⢕⢜⣺⢿⢿⢟⢕⢗⢕⢕⠕⠟⠇⠕⠓⠇⢱⠗⢇⢴⢵⢕⠗⠟⠏⢗⢞⢗⢷⡧⣵⡕⢕⢻⣯⢸⣿⢫⢽⡝⢝⢗⢧⣵⣕⢕⣱⣵⣯⣗⣮⣻⣿⣿⣿⢿⣿⡿⢕⡵⢵⢷⢕⢗⢕⢕⢕⢕⢕⢕⢕⢕⢕⢕⢕⢕⢕⢕⢕⢕⢕⢕⢕⢕⢕⣵⣽⢿⢕⢕⢕⢕⢕⢕⢕⢕⢕⢕⢕⢕⢕⢕⣱⣵⣿⣯⣵⣿⣿⣿⣿⣿⣿⣿⣿⣿⣿⣿⣿⣿⣿⣿⣟⣿⣷⣷⡕⡕⢜⢝⢕⣱⠀</a:t>
            </a:r>
            <a:br/>
            <a:r>
              <a:t>⢅⢕⢔⠀⠀⠀⠀⠀⠀⠀⠀⠀⠀⠀⠀⠀⢀⢱⢟⢱⢷⢕⢕⢕⢕⡕⢱⢿⢧⡇⢽⢵⢕⢕⢷⢷⢧⢵⢕⢗⣿⡗⢇⢜⢕⢄⢄⠕⠀⠀⠀⠀⠀⠀⠀⠀⠀⠀⠀⠀⠀⠀⠀⠀⢀⢀⢀⣄⢄⢄⢔⡱⢜⠀⠀⠀⠀⠀⢀⢄⢕⢕⢕⣵⣗⣱⢕⢔⢄⢄⢕⢕⣕⣵⣷⣷⡿⣷⡕⢕⡔⢔⣕⡍⢕⢕⣟⣗⣗⢕⡝⠑⠈⠁⠀⠀⠀⠀⠀⠀⢀⢀⢕⢱⠕⠀⠀⠀⠀⠀⠀⠀⠀⢕⢕⢕⢾⢏⢜⣱⣵⢞⡾⢷⢕⢟⢕⢕⢕⢕⡕⢕⣱⢕⢕⢝⡝⣵⣿⣇⣕⣪⣵⢗⢫⢱⢎⢕⢕⢕⢕⢕⢕⢕⢕⢕⢕⢕⢕⢕⢕⢕⢕⢕⢕⢕⢕⢕⢕⢕⢕⢹⢿⡿⢿⡏⢕⢕⢕⢕⢕⢕⢕⢕⢱⢵⢷⡿⣿⢿⣿⢻⢿⣿⣿⣿⣿⣿⣿⣿⣿⣿⣿⣿⣿⣿⣿⣿⣿⣿⣿⣿⣿⣿⣿⣿⣿⣿⣿⣿⠀</a:t>
            </a:r>
            <a:br/>
            <a:r>
              <a:t>⢕⢕⢕⢕⠐⠀⠀⠀⠀⠀⠀⠀⠀⠀⠀⠀⠔⠑⠑⠁⢕⠕⢐⢅⢕⢱⡎⠇⠑⠀⠀⠁⡕⢵⠵⢵⣷⣷⢞⢟⢝⠉⠑⠑⠑⠕⢕⠀⠀⠀⠀⠀⠀⠀⠀⠀⠀⠀⠀⠀⠀⢀⣀⣴⢗⢟⠝⠕⢕⢵⡵⢕⢕⢄⢀⢄⢄⢕⢕⢕⣕⣕⣮⡕⢕⢕⣕⣱⣵⢾⢿⣿⣧⣵⣷⣾⢝⢝⣻⡿⢿⢟⢜⢝⢝⣟⢿⣿⣿⣯⣵⢔⢔⢀⠀⠀⢀⢄⢄⠕⠁⠁⠁⠀⠀⠀⢀⢀⠀⢀⢀⣄⣔⡔⢕⢳⢞⢾⣿⣿⣿⢕⢕⢕⢕⢕⢕⢕⡕⢕⢕⢱⣽⣿⣞⣿⢿⣿⢟⢟⢟⢽⢟⢇⢕⢕⣱⢵⣵⢇⢱⡕⡷⣕⢕⢕⢕⢕⢕⢕⢕⢕⢕⢕⢕⡵⢕⢕⢕⢕⣕⣵⡿⢟⢇⢕⢕⢕⢕⡕⢕⢕⢕⢕⣕⡱⢜⢏⢕⢕⢕⢕⢕⢝⢏⢕⢕⢜⢝⣿⢿⣿⣿⣿⣿⣿⣿⣿⣿⣿⣿⣿⣿⣿⣿⣿⣿⣿⣿⣿⠀</a:t>
            </a:r>
            <a:br/>
            <a:r>
              <a:t>⢕⢕⠕⠁⠀⠀⠀⠀⠀⠀⠀⠀⠀⠀⠀⠀⢄⢔⣵⣵⢵⡕⢱⢵⢗⢟⢕⠀⠀⠀⠄⠑⠁⠑⢕⢕⢕⢕⢇⢕⢕⢕⢖⢴⢆⠀⠁⢔⠄⠀⠔⠰⠤⢤⢄⢄⠄⢄⢄⣤⡴⡾⢟⡗⢕⢧⢕⢄⢄⢕⢕⢕⢕⢕⢕⢕⢗⢕⢞⢫⣝⣝⣏⣝⣟⣻⣻⣿⣿⣧⣵⣾⢟⢿⣿⣿⣷⣷⣿⣷⣾⣟⣿⣷⣿⣿⡻⢿⣟⣿⢏⢕⢱⢕⣕⢕⢕⢕⢁⢄⢄⢄⢱⣵⡷⢗⢗⢏⢕⢝⠙⠝⢝⢕⣽⢧⣕⣕⣻⣿⣿⣧⡕⢕⢕⢵⢵⣕⢻⣿⣯⢗⢏⣝⢹⢟⢕⢕⢗⢇⢕⢕⢕⢕⢗⢻⢕⢕⢕⢕⢕⢕⢕⢕⢱⢵⣕⣝⡜⢱⢕⢕⢕⢕⢕⢕⢕⢕⢞⢝⢜⢕⢕⢕⢗⢕⢕⢕⢕⢕⢕⢕⢜⢕⢕⢱⢕⢗⢗⢕⢕⢕⢕⢕⢜⢝⢕⢕⢕⢜⢕⡜⡝⢻⣯⣽⡻⢿⢿⣿⣿⣿⣿⣿⣿⣿⣿⣿⣿⣿⠀</a:t>
            </a:r>
            <a:br/>
            <a:r>
              <a:t>⢁⢁⠑⠀⠀⠀⠀⠀⠀⠀⠀⠀⠀⠀⠀⠑⢱⢞⢟⠋⠁⠝⢱⢝⢕⢿⢝⠁⠀⠀⢄⢤⢄⢕⢕⠕⢱⢵⣷⢗⢇⢕⢕⢀⢀⠑⠀⠁⠀⠀⠀⠀⠀⠁⠁⠄⢄⢵⢕⢵⢿⢿⢷⡯⢕⢱⢝⡕⢟⢺⢿⢹⡟⢝⠉⠉⠙⠕⢕⢝⢟⢕⢳⣾⣿⣿⣿⣿⣿⣿⣿⣇⣕⡵⢼⣿⣿⡿⢿⢻⢟⢿⣿⣿⣿⣿⣧⡽⢏⢝⢽⢽⢿⢿⢿⢿⢟⢟⠗⢕⢕⢸⢵⣕⢕⢕⠀⠀⠀⠀⢀⢄⢕⣣⣧⣕⣕⣕⣕⢿⣿⣿⣿⣷⣵⣵⣼⣿⣿⣿⣿⣿⣿⣿⣳⣷⣾⢿⢿⡗⢾⣷⣾⣧⢕⢕⢕⢕⢕⢕⢕⢕⢕⢕⢕⢕⢕⢕⢕⢕⢕⢕⢕⢕⢕⢕⢕⢕⢎⢕⢕⢕⢕⢕⢕⢕⢕⢕⢕⢕⢕⢕⢕⢕⢕⢕⢕⢕⢕⢕⢕⡕⡕⢕⢕⢕⢕⢜⢟⣿⣿⣿⡷⢷⡾⢿⢿⢷⣵⡝⣿⣿⣿⣿⣿⣿⣿⣿⣿⣿⠀</a:t>
            </a:r>
            <a:br/>
            <a:r>
              <a:t>⢕⢇⢕⢔⢔⢔⢔⣔⣔⡄⣄⣄⣔⡰⢔⣕⢄⢄⢄⢀⢀⠀⢈⢍⢕⢕⢕⢄⢔⢔⢕⢕⢕⢕⢕⢜⢝⢕⢕⢕⢕⠕⠕⠑⠐⠀⠀⠀⠀⠀⠀⠀⠀⠀⠀⠀⠀⢕⣵⢵⢵⣕⣕⢝⢇⢜⢕⢿⠏⢕⢗⢇⢗⢕⢕⢔⢔⢔⡔⢱⢧⢕⢕⢹⣿⣿⣿⣿⣿⣷⣾⣵⢕⢕⣕⣱⢿⣿⡷⢵⢕⢝⡝⢝⢟⢿⣿⢇⢕⢕⢕⠕⢕⢕⣕⡑⢕⢵⢕⢕⣳⡾⢟⢻⢗⣗⣗⢆⢕⢕⣵⣵⢕⣵⢵⣕⢜⢝⣽⣾⣿⣿⣿⣿⣷⣧⣝⣿⣿⣿⣯⢟⢟⢟⢿⢿⢟⢇⢕⢜⢕⢱⢜⡝⢕⢕⢕⢕⢕⢕⢕⡕⢕⣱⣕⣕⢎⢕⢕⢕⢕⢕⢕⢕⢕⣱⣕⢕⢕⢕⢕⢕⢕⢕⡕⣕⢕⢕⢕⢕⢕⢕⢜⢕⢕⢕⢕⢕⢕⢕⢝⢝⢜⢝⢟⢳⡷⢵⡕⢜⣿⣿⣿⣿⣿⣷⡵⢕⢕⢝⢻⣿⣿⣿⣿⣿⣿⣿⣿⣿⠀</a:t>
            </a:r>
            <a:br/>
            <a:r>
              <a:t>⢕⢕⢕⢑⢁⠁⠁⠑⠁⠑⠑⠝⠟⢟⢟⢟⢷⢳⣺⣗⣗⣗⣷⢷⢵⢗⢕⢜⣸⡵⢕⢕⢕⠕⢀⢀⠁⠁⠀⠁⠀⠀⠀⠀⠀⠀⠀⢀⣄⣤⢤⢤⢤⢄⢔⢰⢵⢯⢿⢗⢕⢕⢕⢕⢕⢕⢇⢕⢔⢕⢑⢕⢕⢱⢇⢕⢕⢕⢕⢇⢕⡱⣕⢝⢇⢵⢵⢿⢻⢟⣿⣿⣿⣿⣿⣿⣿⣿⣷⣾⣿⣟⢇⢝⢕⣞⢏⢕⢕⣵⣵⣕⣽⡿⢟⢇⢕⢕⢕⢕⢕⢕⢕⢕⢕⢕⢕⢕⢐⠑⢕⢕⢕⢕⢕⢕⢵⣗⣻⣿⣿⣿⣿⣿⣿⣿⣿⣷⣿⣿⢯⡕⢕⢕⢕⢕⢕⢕⢕⢕⢕⢕⢜⢏⢣⣵⡾⢵⣕⢕⣕⣾⣿⢇⢜⢝⢝⢝⢝⢕⢕⢗⢺⢗⢻⢵⡵⢕⢕⢇⢕⢕⢜⢇⢕⢕⢝⢕⢕⢕⢕⢕⢕⣕⢕⢕⢕⢕⢕⢕⢕⢕⢵⢕⢕⢕⢕⢕⢜⢕⢝⢻⣿⣿⢿⢿⢟⢟⢇⢕⢕⣕⢜⢕⢝⢝⢟⢟⢿⣿⠀</a:t>
            </a:r>
            <a:br/>
            <a:r>
              <a:t>⢕⢕⢕⢕⢕⢕⢄⢄⢔⢕⢵⢔⢄⠀⠀⠀⠑⢅⢜⢹⢽⢟⢕⢼⣟⢟⣻⣿⣿⡗⢕⢕⠀⠀⠀⠀⠀⠀⠀⠀⠀⠀⢀⣄⣔⣶⣾⢟⢝⢕⢕⢕⢕⢕⠵⢵⢕⢕⢕⢜⢵⢣⣽⣧⣾⢷⢇⢵⢕⢕⢕⢕⡇⢕⢕⣕⢕⢕⢗⢕⡕⢕⢕⢕⣕⣕⡇⢕⢧⣵⣿⣿⣿⣿⣿⣿⣿⣿⣿⢿⢿⣿⣟⣝⣳⣷⣿⢟⢝⢯⢝⢸⢏⢝⢝⢕⠑⠀⠁⢀⢄⢕⢱⢕⣕⣗⡷⢷⣧⣕⣕⣕⢕⢱⢕⢕⢕⢜⣿⣿⣿⣿⣿⡕⢕⢕⢕⢕⢕⢕⢜⢕⢕⢕⢜⢕⢇⢕⢕⡕⢕⢕⢕⢕⢕⢸⡗⣣⣕⣜⢜⢻⢿⣷⡷⣵⢕⢕⢕⢕⢕⢕⢕⢕⢕⢕⢕⢕⢕⢕⢕⢕⢕⢕⢕⢕⢕⢕⢕⢕⢕⢕⢕⢕⢕⢕⢕⢕⢕⢕⢕⢕⢕⢕⢕⢕⢕⢕⢕⢕⢕⣕⢜⢕⢝⢕⢕⢕⢕⢕⢕⢝⢟⢧⣗⢗⢕⢕⣵⣿⠀</a:t>
            </a:r>
            <a:br/>
            <a:r>
              <a:t>⢕⢕⠁⠁⠁⠁⠁⠑⢕⢕⢕⢕⢑⣕⢇⣱⣵⣵⢵⢵⢗⢗⢺⢿⣿⣿⢟⢗⢸⢏⢕⢕⢔⢁⠀⠀⠀⠀⢀⢀⢅⣰⣵⣿⣿⣿⡧⢱⢕⢕⢵⢕⢕⢅⢔⢕⢕⣷⣿⢕⢱⢵⢕⣜⡽⣿⢻⣷⢷⣗⣗⡕⢗⢵⢾⣷⣵⣼⣽⣷⣷⣵⢕⣕⣻⣵⣵⣵⣿⣿⣿⣿⣿⣿⣿⣿⣿⣷⣿⣕⣿⣿⣇⣕⡿⢻⢏⢕⢕⢕⣕⢵⢧⣵⢵⢕⣔⢔⣔⣵⣵⣵⣷⢿⢏⢹⣝⡟⣿⣿⣿⣧⣕⢕⣕⣇⣵⣱⡼⣿⣿⣿⣿⢟⢇⢕⢕⢕⢕⢕⢕⢕⢕⢕⢕⢕⢕⢕⢕⢕⢕⢣⢵⢕⢕⢜⣕⢝⣿⣿⣷⣾⣿⢕⢕⢎⢕⢕⢕⢕⢕⢕⢕⢕⢕⢕⢕⢕⢕⢕⢕⢕⢕⢕⢕⢕⢕⢕⢕⢕⢕⢕⢕⢕⢕⢕⢕⢕⢕⢕⢕⢕⢕⢕⢕⢕⡕⢕⢕⢱⣿⣿⣿⢕⢕⢕⢕⢕⢝⢷⣧⢕⢕⡕⢕⢟⢇⢸⣿⣿⠀</a:t>
            </a:r>
            <a:br/>
            <a:r>
              <a:t>⠕⠑⠄⢔⢔⢄⢄⢀⢅⢱⢕⢵⢮⣞⣕⡕⢕⢜⢕⣽⣕⣕⣕⢵⢟⢟⢷⡕⢕⢕⢕⢕⢕⢕⢱⢔⣣⡷⢗⢫⢝⢻⣫⣽⡕⢜⢕⢵⢱⣵⣱⢕⢕⢕⢕⢕⣗⣜⣻⣷⢎⢝⢏⢗⢼⢵⢱⣼⣵⣝⣝⣽⣱⣵⣽⣯⣿⣿⣿⣿⣾⣧⣼⣿⣿⣿⣿⣿⣿⣿⣿⣿⣿⣿⣿⣿⣟⣏⣹⢽⡿⢕⢏⢝⢕⢕⢕⢕⢕⢕⢕⢕⢕⢕⡵⢕⢕⢗⢷⢺⣿⣵⡵⡷⢵⡯⢜⢿⣿⣿⣿⣿⣿⣿⣿⣿⡿⢟⢿⣿⣿⣟⣗⣕⢕⢕⢕⢕⢕⢕⢕⢕⢕⢕⢕⢕⢕⢕⢇⢕⢕⢱⢱⢱⣷⣿⢿⢟⢷⣷⡕⢜⢹⢇⢕⢕⢕⢕⢕⢕⢕⢕⢕⢕⢕⢕⢕⢕⢕⢕⢕⢕⢕⢕⢕⢕⢕⢕⢕⢕⢕⢕⢕⢕⢕⢕⢕⢕⢕⢕⢕⢕⢕⢕⢕⢕⢜⢕⢕⢸⢿⢿⢿⣷⢷⢾⢷⢷⢾⣧⣕⣕⢕⢕⢕⢕⢕⢝⡟⢿⠀</a:t>
            </a:r>
            <a:br/>
            <a:r>
              <a:t>⢔⢄⢄⢑⢓⢗⢟⠗⢗⢗⢎⢝⠟⠕⢕⢕⢕⢕⢿⢿⣿⣿⣻⣽⢿⢗⢜⢕⡾⢇⣸⡵⢗⣵⣕⢕⢕⢕⢕⢕⢕⢻⡎⢝⢝⢝⢕⣱⣵⣕⣼⡗⢕⢜⢝⣿⢿⢿⢿⢕⢕⢜⢕⢕⢕⢕⢕⢼⢇⢕⣵⣿⣯⣿⣿⡿⣿⣿⣿⣿⣿⣿⣇⣕⣵⣾⣿⣿⣿⣿⣿⣿⣿⣿⡿⣿⡿⢗⢏⢝⢕⢕⢕⢕⢕⢕⢕⢕⢕⣕⢕⢜⢕⢜⢕⢕⢕⢕⢕⢕⢕⢕⢕⢗⢱⢗⡜⢝⣳⣿⣿⡿⣿⣿⣟⣿⡷⢕⢕⢱⣿⣿⣿⣿⣿⣷⣵⣕⣕⣕⢕⢕⢕⢕⢕⢕⢜⢕⡕⢕⣱⣕⣕⣇⣾⡿⢇⣵⣕⢕⢮⣕⣸⢟⢕⢕⢕⢕⢕⢕⢕⢕⢕⢕⢕⢕⢕⢕⢕⢕⢕⢕⢕⢕⢕⢕⢕⢕⢕⢕⢕⢗⢧⢳⣷⢿⡧⢕⢕⢕⢕⢕⢕⢕⢕⢕⢕⢕⢕⢕⢕⢕⢕⢕⢕⢕⢕⢕⢕⢕⢕⢕⢕⢇⢵⢱⣕⢵⢕⣕⠀</a:t>
            </a:r>
            <a:br/>
            <a:r>
              <a:t>⣿⣿⡱⣵⢵⢕⣱⣵⣕⣕⣕⣔⣴⣔⣕⣵⣵⣵⣵⣞⢇⢕⢜⣏⣕⣵⡷⣞⣻⢿⣻⣷⣷⣿⢕⢕⢕⢕⢕⢕⢕⣾⣿⡧⣧⢕⢟⢏⢝⢿⢿⢇⢕⣱⢟⢕⢸⢇⣵⣵⣵⡕⢳⢕⢕⢕⢕⢕⢱⣾⢿⡿⢟⣿⣿⣿⣷⣷⣿⣿⣿⣿⣿⣿⣿⣿⣿⣿⣿⣿⡿⣿⣿⣿⢕⢕⢕⢕⢕⢕⢕⢕⢕⢕⢕⢕⢱⣕⣹⣿⣧⡼⢗⢗⢕⢕⢕⢕⢕⢕⢕⢕⢕⢕⢕⢕⢝⢇⢕⢕⢝⢻⢟⢿⡝⣹⢷⢕⢕⢜⣿⣿⣿⣿⣿⣿⣿⣿⣿⣿⣷⣵⣱⣕⣕⢱⣵⣗⣗⣵⣵⣾⣿⣷⣷⣷⣾⣿⢎⢕⢕⢟⢻⣷⡕⣕⢕⢕⢕⢕⢕⢕⢕⢕⢕⢕⢕⢕⢕⢕⢕⢕⢕⢕⢕⢕⢕⢕⢕⢕⢕⢕⢕⢝⢕⢕⢕⢕⢕⢕⢕⢕⢕⢕⢕⢕⢕⢕⢕⢕⢕⢕⢕⢕⢕⢕⢕⢕⢕⢕⢕⢕⢕⢕⣱⣵⣾⣿⣾⣿⠀</a:t>
            </a:r>
            <a:br/>
            <a:r>
              <a:t>⠘⠙⠝⠕⠗⢳⢿⢿⣿⣿⡿⣽⣞⣟⣟⣝⣝⣏⣽⣽⣷⣷⣿⣽⣽⣽⣾⣿⡿⢾⢞⢟⢝⢕⢕⢕⢕⢕⢕⢕⢜⣿⣧⣕⢏⢕⢕⢕⢕⡇⢕⢕⢕⣿⢕⢕⣵⣾⣿⣿⣿⣧⣼⣧⣕⢕⢕⢕⡕⢝⢻⣧⣜⢻⣟⣿⣿⢟⢿⣿⣿⣿⣿⣿⣿⣿⣿⣿⡟⢟⣿⣏⢹⢕⢕⢕⢕⡕⢕⣱⣷⣧⣕⣱⣾⢿⢟⢟⢏⢕⢕⢕⢕⢕⢕⢕⢕⢕⢕⢕⢕⢕⢕⢕⢕⢕⢕⢕⢕⢧⡕⢱⣿⣿⣿⣿⣷⣵⣵⣼⣿⣿⣿⣿⣿⣿⣿⣿⣿⣿⣿⣿⣿⡿⢿⢝⢏⢕⣕⣼⣿⣿⣿⣿⣿⡯⢝⢕⢕⢕⢗⢟⢱⢕⢕⢕⢕⢕⢕⢕⢕⢕⢕⢕⢕⢕⢕⢕⢕⢕⢕⢕⢕⢕⢕⢕⢕⢕⢕⢕⢕⢱⣷⢱⢕⢕⢕⢕⢕⢕⢕⢕⢕⢕⢕⢕⢕⢕⢕⢕⢕⢕⢕⢕⢕⢕⢕⢕⢕⢕⢕⢕⢕⢕⢜⣿⣿⣿⣿⣿⠀</a:t>
            </a:r>
            <a:br/>
            <a:r>
              <a:t>⢄⢄⢄⢄⢄⣀⡁⢁⢅⡕⣜⢝⢝⢝⢟⢟⢻⣿⣿⣿⣿⣿⣿⣿⣿⡿⢇⣕⢗⢕⢕⢕⢕⢕⢕⢕⢱⢗⢇⢕⢕⢹⣿⡟⢕⢕⢕⢣⢕⢕⣕⢕⣸⣿⣇⣵⣿⣿⢿⢿⣿⣷⡿⢻⢷⢕⢕⣕⣷⢜⢗⢟⢻⣿⣿⢜⢝⡧⡷⢾⣿⣿⣿⣿⣿⣿⢿⣿⣷⣗⡏⢜⣕⢧⢕⣕⣺⣿⢿⣿⢿⢿⢗⢝⢕⢕⢕⢕⢕⢕⢕⢕⢕⢕⢕⢕⢕⢕⢕⢕⢕⢕⢕⢕⢕⢕⢕⢕⢕⢕⢝⢿⣿⣿⣿⣿⣿⣿⣿⣿⣿⣿⣿⣿⣿⣿⣿⣿⣿⣿⣿⣿⣯⣧⣱⣵⣷⣷⣿⣿⣿⣿⣟⡏⡝⢝⢕⢕⢕⢕⢕⢕⢕⢕⢜⢽⢵⢷⢕⢕⣕⣎⣝⣵⣕⣕⢕⢵⢵⣿⣷⣵⡕⢕⢕⢕⢕⢕⢕⢕⢕⢕⢕⢕⢕⢕⢕⢕⢕⢕⢕⢕⢕⢕⢕⢕⢕⢕⢕⢕⢕⢕⢕⢕⢕⢕⢱⣾⣿⢕⢕⢕⢕⣵⣷⣿⣿⣿⣿⣿⠀</a:t>
            </a:r>
            <a:br/>
            <a:r>
              <a:t>⠓⠛⠛⠛⠛⠛⠓⠃⠓⠓⠓⠃⠑⠑⠑⠓⠓⠑⠑⠚⠛⠛⠛⠛⠛⠓⠑⠑⠘⠑⠑⠑⠓⠑⠑⠓⠓⠑⠁⠑⠑⠃⠛⠓⠑⠑⠓⠘⠃⠑⠘⠘⠛⠙⠛⠛⠛⠙⠑⠑⠃⠛⠛⠑⠑⠑⠚⠛⠑⠑⠑⠑⠛⠛⠛⠛⠛⠓⠃⠛⠛⠛⠛⠛⠛⠛⠑⠑⠚⠓⠓⠚⠛⠛⠛⠛⠋⠑⠑⠑⠑⠑⠑⠑⠑⠑⠑⠑⠑⠑⠑⠑⠑⠑⠑⠑⠑⠑⠑⠑⠑⠑⠑⠑⠑⠑⠑⠑⠑⠑⠑⠘⠛⠛⠛⠛⠛⠛⠛⠛⠛⠛⠛⠛⠛⠛⠛⠛⠛⠛⠛⠛⠛⠛⠛⠛⠛⠛⠛⠛⠛⠛⠓⠓⠚⠃⠃⠑⠑⠑⠑⠓⠓⠛⠃⠑⠑⠑⠘⠙⠑⠑⠑⠙⠙⠑⠑⠑⠑⠑⠙⠙⠛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⡿⢻⢷⢷⣧⡕⢕⢕⢕⢕⢕⢕⢕⢜⢕⢜⢝⡕⢕⢕⢕⢕⢕⢕⢕⢕⢺⣿⣿⣿⣿⣹⢟⢣⢕⡇⢕⢕⢕⢕⢕⢕⢕⢕⡝⢏⢝⢝⢏⢝⢟⢻⣿⣿⣿⢵⢯⢽⣟⣿⣷⣧⣱⣕⣕⣕⣕⣱⣕⣕⣕⣸⣷⣿⣟⣹⣝⣿⣽⣿⣿⢿⢿⢟⢏⢹⢕⡞⢝⡽⢿⢟⢻⣯⣿⣟⡟⢻⡽⢕⢕⢕⢜⢕⢕⢕⢕⢕⢜⢜⡕⢕⢜⢝⢟⢼⣿⣿⣿⣿⣏⣕⡵⢕⢕⢕⢵⢷⢵⢕⢕⢕⢜⢿⣷⣿⣝⢕⢕⣕⣕⣕⣼⡷⢷⡞⢟⣇⢕⡝⢟⡕⢕⢜⢕⢕⢕⢕⢕⢕⢕⢕⢕⢕⢕⢕⢝⢕⢕⢕⢕⢕⢕⢱⣕⢕⢕⢕⢕⢜⢟⢝⢻⢷⣧⣕⡕⢕⢕⢕⢕⢕⢕⢕⢕⢕⢕⢕⢕⢕⢕⢕⢕⢕⢕⢕⢕⢕⢕⢕⢕⢕⢕⢕⢕⢕⢕⢕⢕⢕⢕⢕⢕⢕⢕⢕⢕⠀</a:t>
            </a:r>
            <a:br/>
            <a:r>
              <a:t>⣿⣿⣿⣿⣿⣿⣿⡿⢟⢟⢏⢝⢕⢕⢕⢕⢕⢕⢜⢕⢕⢱⡇⢕⡇⢵⢕⢕⢜⡕⢜⢝⢗⢷⢇⢱⢱⢕⢕⢕⢕⢝⢕⢕⢕⢵⢵⢕⢝⢕⢗⢳⣷⣧⣷⣞⣟⣏⢝⢟⢗⢳⣷⢷⢷⢼⣵⣿⣧⣷⣵⣿⣿⣿⣿⣿⣿⣿⣿⣿⣽⣷⣯⡹⢹⣽⣿⣟⣿⣿⣿⣟⡹⣽⢧⢵⡵⢕⣵⣱⡕⣟⡇⣷⢷⢇⡕⢜⢿⢫⢽⣕⢕⢕⢕⢕⢕⢕⢕⢕⢝⢕⢕⢗⢕⣕⣵⣵⣟⢿⢷⢇⡕⢳⣽⢗⢕⢕⢕⣏⣱⣎⣽⣕⣱⣵⣷⢧⢜⣧⣜⢝⢗⢣⡕⢕⢕⢕⢕⢕⢕⢕⡕⢕⢕⡕⢕⢕⢱⢸⢵⢾⢕⢕⠁⠑⠕⢕⠕⢕⢕⢕⢕⢵⡵⢷⢗⢵⢕⢕⢕⢕⢕⢕⢕⢕⢞⣿⣿⣿⣾⣧⢕⢕⢱⢕⢗⢇⢱⣧⣵⡕⢕⢕⢕⢕⢕⢕⢕⢕⢕⢕⢕⢕⢕⢕⢕⢕⢕⢕⢕⢕⢕⢕⢕⢕⢕⢕⢕⢕⠀</a:t>
            </a:r>
            <a:br/>
            <a:r>
              <a:t>⣿⣿⣿⣿⣿⣿⡇⢕⢕⢕⢕⢕⢕⢕⢕⢕⢕⢕⢕⢕⢕⢕⢕⢝⢕⢕⢕⢕⢕⢕⢕⢕⢕⢕⢕⢱⢕⢕⢕⢕⢕⢱⢽⢝⢽⢣⢕⢕⢜⢕⢕⢕⢕⢞⣫⣽⣞⣗⣻⣗⣕⣱⡼⣿⣿⣿⣿⣿⣿⣿⣿⣿⣿⣿⡟⢻⣟⢿⢿⢿⢟⢏⢕⢜⢻⢿⡿⢼⣿⣿⡿⢟⢻⢇⢜⣕⣕⣾⣿⣿⡯⣿⣿⣹⡕⢯⢕⢕⢕⢕⢇⣝⢕⢕⢕⢕⢷⢕⢕⢕⢕⢕⢕⣹⡿⣾⣿⣿⣝⣕⢵⣷⣾⣷⣕⡜⢧⢕⢕⣕⣕⣕⡕⢕⢵⣯⣵⣾⢷⢼⣿⡿⣿⣿⣿⣿⣿⣧⣵⣕⡗⢝⢕⢕⢕⢕⡕⢕⢕⢵⢞⠕⠑⠀⠀⠀⠀⢀⢐⢕⢵⡾⢏⡵⢗⢟⢣⢕⢕⠕⠕⢕⢕⢵⢕⢕⢕⢕⣿⣜⣕⡕⢕⢕⡕⢕⢕⡕⢇⢕⢞⢷⢿⢷⣧⣵⢵⣕⣕⣕⣕⡕⢕⢕⣕⣕⣕⡵⢵⢵⢵⢵⢕⢵⢕⣕⣕⢕⣕⣕⠀</a:t>
            </a:r>
            <a:br/>
            <a:r>
              <a:t>⢿⣿⣿⣟⣝⢕⢕⢕⢕⢕⢕⢕⢕⢕⢕⢕⢕⢕⢕⢕⢕⢕⢕⢕⢕⢕⢕⢕⢕⢕⢕⢕⢕⢕⢕⢕⢱⢟⢇⢕⢕⢕⢇⢕⢕⢕⢕⢕⢕⠕⠕⢕⢕⢕⢕⢱⣝⣝⢝⢕⢟⢟⣻⣽⣽⣽⢿⢿⢿⣿⣿⣷⣵⣵⣕⣵⣗⣿⣏⢱⣕⡕⢕⢕⣱⣵⡕⢕⢱⣿⣿⣿⣿⣿⡿⢻⣿⣿⣿⢿⡿⢿⢟⢝⢕⠕⠕⠑⠕⢕⢏⢕⢹⡿⣿⣧⣕⢕⢝⣕⢕⣇⡜⢗⢕⢕⢜⢼⢵⢵⢜⢝⢗⢿⢇⢜⢷⢕⣝⣝⢝⢝⢟⢗⢕⢕⢞⢯⣵⣜⢝⢝⢿⢟⣿⣞⢝⣵⣼⣿⡇⢕⢕⢕⢗⢕⣕⢝⢕⢕⢕⢅⠄⠔⠔⠔⢕⢕⢕⢎⢟⢕⢝⢕⠕⢕⢕⢕⢕⢔⢕⢕⣼⡟⣕⡵⢕⢕⡵⢷⡟⢕⢎⣕⢕⢕⢕⢕⢕⢕⢕⢳⢷⣷⣕⢗⡕⢕⢜⢝⢝⢼⣇⣽⣽⡽⢷⢟⢝⢝⢕⢕⢝⢕⢜⢝⢕⢕⢕⢕⠀</a:t>
            </a:r>
            <a:br/>
            <a:r>
              <a:t>⣾⣿⣏⢕⢕⢕⢕⢕⢕⢕⢕⢕⣕⢱⢕⢕⢕⢕⢕⢕⢕⢕⢕⠑⢕⢕⢕⢕⢕⢕⢕⢕⢕⢕⢕⢕⢕⢕⢕⠑⠀⠁⠁⢁⢀⢀⢕⢕⠀⠀⢕⢕⢕⢕⢕⢕⢕⢕⢕⢕⢕⢕⢕⢕⢕⢕⢕⢕⢕⢕⢝⢝⢝⢝⢝⡝⢝⢝⢿⢿⡽⢿⣟⢏⢝⢝⢝⢕⢕⢕⢫⢞⢟⢷⢕⢕⣕⢸⡇⠕⠕⢕⠕⠑⠀⠀⠀⠀⠀⠘⠝⠝⠕⠝⢏⢝⢟⢻⣏⢕⢕⢝⣝⢝⢕⢕⢕⢕⢱⢵⣵⡕⢇⢕⢣⢵⢕⢕⢝⢕⢕⢕⢕⢕⢕⢕⢕⢕⢕⢕⢕⣕⣱⣕⣕⡟⢕⢜⢝⢏⢱⣵⣕⢕⢕⢜⢝⢕⢕⢕⠑⢕⢕⢄⢄⢔⢕⢕⢕⢕⣕⡕⢕⢱⢕⢕⢕⣕⣵⣕⢵⢕⢕⡕⢕⢕⢕⢕⢕⢕⢕⢣⢕⢕⢕⢕⢕⢕⢕⢕⢕⢕⢞⢟⢝⢝⢝⢕⢕⢜⣟⣿⣻⣗⣗⣕⣵⢵⢾⣷⣷⢗⢕⢕⢕⢕⡕⢕⡱⢕⠀</a:t>
            </a:r>
            <a:br/>
            <a:r>
              <a:t>⣿⢿⡏⢕⢕⢕⢕⢕⢕⢕⢕⢕⢕⢕⠑⢕⢅⠘⢑⢕⢕⢕⠕⠀⠁⢕⢕⢕⠀⢔⢕⢕⢑⠑⠁⠁⠀⢀⢄⠄⠄⠀⠀⠁⠁⠀⠀⠀⠀⠀⠀⠁⠁⠁⠁⠁⠑⠑⠕⠕⠕⢕⢕⢕⢕⢕⢕⢕⢕⢕⢕⢕⢕⢕⢜⢱⢕⢱⢕⢗⢗⢗⢕⢕⢕⢕⢕⢕⢕⢕⢕⢕⢕⢗⢇⢕⢕⠕⠁⠀⠁⠑⠀⠀⠀⠀⠀⠀⠀⠀⠀⠀⠀⠀⠀⠁⠕⢕⢞⢇⢕⢕⢕⢇⢕⠕⢕⢜⢧⡕⢜⢏⢕⢜⢝⢕⢕⢕⢕⢕⢕⢕⢕⢕⢕⢕⢕⢕⢕⢕⢕⢕⢕⢕⢕⢕⢕⢕⢕⢕⢜⢕⢕⢕⣹⣿⡝⢝⢕⢔⢄⠑⠑⢑⢕⢕⡕⢕⢜⢹⢕⢕⢕⢕⡕⢕⢱⢱⢕⢕⢜⢝⢟⢱⢵⢵⢧⡕⢕⢄⢄⢕⢄⢄⠁⢕⢕⢕⢇⢕⣕⢕⢕⢕⢕⢕⢕⢕⢕⢕⢕⢕⢕⢕⢻⢏⢜⢕⢕⢕⢕⢜⡕⢕⢕⢜⡕⢕⢕⢗⠀</a:t>
            </a:r>
            <a:br/>
            <a:r>
              <a:t>⢳⢿⢿⣷⡧⢵⢝⢕⢕⢕⢕⢅⢕⢅⠄⠔⠔⢐⢔⢔⢕⢕⢔⢔⢔⢕⢀⢕⠀⠑⠑⠁⢀⢄⢔⢔⠅⠅⠑⠀⠀⠀⠀⠀⠀⠀⠀⠀⠀⠀⠀⠀⠀⠀⠀⠀⠀⠀⠀⠀⠀⠀⠀⠀⠁⠁⠁⠁⠁⠑⠑⠑⠕⠕⠕⠕⠕⠕⢕⢕⡕⡞⣿⣇⣱⣕⣵⣵⣵⣵⢇⢕⢕⢕⢕⢕⢕⢕⢀⠀⠀⠀⠀⠀⠐⠀⠀⠀⠀⠀⠀⠀⠀⠀⠀⠀⠀⠀⠁⠁⠀⠀⠑⠑⢑⢕⢕⠕⠑⠑⠑⠕⠑⠁⠁⠀⠀⠀⠀⠑⠑⠑⠁⠑⠑⢕⢕⢕⢕⢕⢕⢕⢕⢕⢕⢕⢕⢕⢕⢕⢕⢕⢕⢜⢟⢕⢕⢕⢕⢕⢑⠕⠕⢅⢅⢕⢟⢟⢕⠝⠙⠙⠕⠁⠕⢕⠑⠑⢕⢕⠑⠕⠕⢕⢕⢕⢕⢕⢕⢕⢕⢕⢄⠀⠀⠀⠁⠕⢕⢜⢝⢱⢕⢕⢕⢇⣵⢕⢕⢕⢕⢕⢕⢕⢕⢕⢕⢜⢝⢜⢕⢕⢕⢕⢕⢝⢕⢕⢕⣕⠀</a:t>
            </a:r>
            <a:br/>
            <a:r>
              <a:t>⢕⢕⢕⢕⢕⢕⢕⢕⢕⢕⢕⢕⢑⠀⠀⠕⠕⠑⠑⢕⢕⢕⢕⢑⠑⠑⠑⠀⠀⢀⢄⢔⢔⠑⠑⠑⠁⠀⠀⠀⠀⠀⠀⠀⠀⠀⠀⠀⠀⠀⠀⠀⠀⠀⠀⢀⢀⢀⢀⢀⢀⢀⢀⢀⠀⠀⠀⠀⠀⠀⠀⠀⠀⠀⠀⠀⠀⠀⠁⠁⠘⢝⢝⢟⢿⣿⢿⢽⢟⢇⢕⠁⠕⢕⢕⢕⢕⢕⢕⢕⢔⢔⢕⢕⢁⠀⠀⠀⠀⠀⢔⠀⢄⠀⢀⢀⠀⠀⠀⠀⠀⠀⠀⠀⠁⠑⠁⠀⠀⠀⠄⠀⠀⠀⠀⠀⠀⠀⠀⠀⠀⠀⠀⠀⠀⢔⢕⢕⢕⢕⢕⢕⢕⢕⢕⢕⢕⢕⢕⢕⢕⢕⢕⢕⢕⢕⢕⢕⢕⢕⢕⢕⢕⢕⢅⢄⢄⢄⢄⢄⢄⢀⢀⢄⢔⢔⢔⡔⠕⠁⠀⠀⢔⢕⠑⠑⠕⢕⢕⢕⢕⢕⢕⢕⠔⠀⠀⠀⢕⢕⢇⢕⢕⣕⣕⢜⣕⡕⢕⢕⢜⣝⣽⡕⢕⢕⡕⢕⢕⢱⢕⢕⢕⢕⢕⢕⢕⢕⢜⢝⠀</a:t>
            </a:r>
            <a:br/>
            <a:r>
              <a:t>⢜⢵⡕⢕⠁⠁⢅⠅⢅⢕⢕⢅⢕⠀⠀⠀⢄⠔⠐⠑⠑⠄⠀⢄⢕⢀⠀⠀⠀⠁⠁⠁⠀⠀⠀⠀⠀⠀⠀⠀⠀⠀⠀⠀⠀⠀⠀⠀⠀⠀⠀⢄⢄⢄⢄⢄⠅⠅⠕⠑⠑⠑⠕⠕⠄⠄⠀⠀⠀⠀⠀⠀⠀⠀⠀⠀⠀⠀⠀⠀⠀⠀⠀⢁⢕⢕⢕⢕⢑⠁⠁⠀⠀⠀⠀⠁⠑⠑⠑⠑⠕⠕⠕⢕⢕⢕⢔⢕⢕⢕⢕⢔⠀⠕⢕⢕⢄⠀⠀⠀⠀⠀⠀⠀⠀⠀⠀⠀⠀⠀⠀⠀⠀⠀⠀⠀⠀⠀⠀⠀⠀⠀⠀⠀⢕⢑⠁⠕⢕⢕⠁⠕⠑⠁⠑⠑⠁⠁⠁⠁⠁⠑⠕⢕⢕⢕⢕⢕⢕⢕⢕⢗⢇⢕⢕⢕⢕⢕⢕⢕⢕⢕⠕⠕⠕⠕⠕⠕⠀⠀⠀⠀⠀⠀⠀⠀⠀⠀⠁⠁⠁⢀⠀⢀⢀⠀⢀⢄⢕⢕⢕⢜⢕⢕⢜⢻⢻⣿⣷⣿⢿⣿⣿⣷⣿⣿⢏⢕⢕⢕⢕⢕⢕⢕⢕⢕⢕⢕⢕⢕⠀</a:t>
            </a:r>
            <a:br/>
            <a:r>
              <a:t>⠑⢕⢕⢕⢄⢕⠕⠕⠁⠁⠀⠑⠑⠀⠐⢕⢁⠀⠀⠀⢄⢕⢅⠑⢕⢕⢀⠀⠀⠀⠀⠀⠀⠀⠀⠀⠀⢀⢀⢄⠔⠐⠐⠁⠀⠀⠀⠀⠀⠀⠀⠀⠀⠁⢕⠑⠑⠀⠀⠀⠀⠀⠀⠀⠀⠀⠀⠀⠀⠀⠀⠀⠀⠀⠀⠀⠀⠀⠀⠀⠀⠀⠀⠀⠀⠀⠀⠁⠁⠁⠁⠀⠀⠀⠀⠀⠀⠀⠀⠀⠀⠀⠀⠁⠑⠕⠕⢕⢕⢕⢕⢕⢕⢕⢕⢕⢕⢔⢔⢄⠀⠀⠀⠀⠀⠀⠀⠀⠀⢀⠀⠀⠀⠀⠀⠀⠀⠀⠀⠀⠀⠀⠀⠀⠀⠑⢅⠔⠑⠀⢀⢀⠀⠀⠀⠀⠀⠀⠀⠀⠀⠀⠀⠀⠁⠁⢕⠕⠅⠅⠀⠀⠀⠁⠁⠁⠕⠕⠑⢔⢔⢄⢄⠄⠀⠀⢅⢅⠀⠀⠀⠀⠀⠀⠀⠀⠀⠀⠀⠀⠀⠁⢕⢕⢕⢕⢕⢕⢕⢕⢀⢔⢔⢕⢕⢕⢕⢝⢹⢿⢾⡿⢿⣿⣿⣇⢕⠕⠀⠀⠀⠀⠑⠕⢕⢕⢕⢕⢕⢕⠀</a:t>
            </a:r>
            <a:br/>
            <a:r>
              <a:t>⠀⠀⠁⠀⠀⠁⠀⠀⠀⠀⠀⠀⠀⠀⠀⠀⠀⠀⢀⢀⢑⢕⢄⢀⠀⠁⢕⠀⠀⠀⠀⠀⠀⠀⠀⠀⢔⠕⠁⠀⠀⠀⠀⠀⠀⠀⢄⠄⢔⢔⢄⢔⢔⢕⢕⢕⢑⠀⢀⠀⠀⠀⠀⠀⠀⠀⠀⠀⠀⠀⠀⠀⠀⠀⠀⠀⠀⠀⠀⠀⠀⠀⠀⠀⠀⠀⠀⠀⠀⠀⠀⠀⠀⠀⠀⠀⠀⠀⠀⠀⠀⠀⠀⠀⠀⠀⠀⠀⠑⠑⠑⠑⠀⠐⢑⠁⠑⢑⢕⢕⢕⠔⠔⢄⢄⢄⢀⠀⠀⠁⠑⢄⢀⠀⠀⠀⠄⠀⠀⠀⠀⠀⠀⠀⠀⠀⠁⠀⠀⠀⠀⠀⠀⠀⠄⠀⠀⠀⠀⠀⠀⠀⠀⠀⠀⠀⠑⠁⠀⠀⠀⠁⠁⠀⠀⠀⠀⠀⠀⠀⠑⢕⢀⠁⢀⢔⢔⢁⢔⢄⢔⢕⢀⢁⠀⠀⠀⠀⠀⠀⠀⢀⢕⢕⢕⢕⠕⢕⢕⢕⢕⢕⠕⠕⢀⠁⢕⢕⢕⢕⢜⢕⢜⢜⢝⠇⢕⠄⠀⠄⢕⢕⢔⢄⢅⢕⢕⢕⢕⢕⠀</a:t>
            </a:r>
            <a:br/>
            <a:r>
              <a:t>⢕⠀⠁⠁⠀⠀⠀⠀⠀⠀⠀⠀⠁⠐⠄⠀⠀⠀⠑⠄⠁⠁⠑⠀⢀⢄⢕⠀⠀⠀⠀⠀⠀⠀⠀⢀⠑⠀⠀⠀⠀⠀⠀⠀⠀⢀⢕⢑⢕⢕⢕⠕⠑⠑⠑⠁⠀⠀⠀⠀⠀⠀⠐⠔⢄⢀⠀⠀⠀⠀⠀⠀⠀⠀⠀⠀⠀⠀⠀⠀⠀⠀⠀⠀⠀⠀⠀⠀⠀⠀⠀⠀⠀⠀⠀⠀⠀⠀⠀⠀⠀⠀⠀⠀⢀⢀⠄⠀⢀⠀⠀⠀⠀⠀⠀⠀⠁⠁⠑⠕⠕⠕⢕⢕⢕⢕⢀⢀⢅⢕⢕⢕⢑⢀⢀⢀⢄⢔⠔⠀⠀⠀⠀⠀⠀⠀⠀⠀⠀⢀⢑⢔⢐⠀⢄⢄⢀⠀⠀⠀⠀⠀⠀⠀⠑⠐⢔⢄⢀⢀⢀⠀⠀⠀⠀⠀⠀⠀⠀⢄⢄⢔⢕⢕⢕⢕⢕⢕⢕⢕⢕⢕⢕⢕⠕⢄⢔⢔⢔⢄⢔⢕⢕⢕⡕⢕⢑⢕⢕⢕⢕⢕⢔⢔⢄⢔⢔⢔⢕⢕⢕⢕⢕⢕⢕⢔⢔⢕⢕⢕⢕⢕⢕⢕⢕⢕⢕⢑⢕⢕⠀</a:t>
            </a:r>
            <a:br/>
            <a:r>
              <a:t>⢕⢕⢕⢕⠕⠁⠀⠀⢀⠀⠀⠀⠀⠀⠀⠀⠀⠀⠀⠀⢀⠀⠀⠕⠑⠑⠀⠀⠀⠀⠀⠀⠀⠀⠀⠁⠀⠀⠀⠀⠀⠀⠀⠀⠐⢕⢕⢕⢔⠐⠀⠀⠀⠀⠀⠀⠀⠀⠀⠀⠀⠀⠀⠀⠀⠁⠑⠄⢀⠀⠀⠀⠀⠀⠀⠀⠀⠀⠀⠀⠀⠀⠀⠀⠀⠀⠀⠀⠀⠀⠀⠀⠀⠀⠀⠀⠀⠀⠀⠀⠀⠀⠀⠀⠕⠅⠅⢑⢑⢔⢄⢄⢄⢄⢄⢀⠀⠁⠅⠔⠀⠀⠀⠀⠀⠀⠀⠀⠑⠑⠕⢕⢕⠕⢕⢕⢕⢕⢄⢔⢔⢔⢔⢔⢔⢕⢕⢔⢄⢄⠑⠑⠅⠕⠕⢕⢕⢕⢕⢔⢕⢔⢕⢔⢔⢔⢔⢄⢔⢔⢄⢅⢕⢕⢕⢔⢔⢕⢕⢕⢕⢕⢕⢕⢕⢕⢕⢕⢕⢕⢕⢕⢕⢕⢕⢑⠑⠑⠑⢕⢕⢕⢕⢕⢕⢕⢕⢕⢕⢕⢜⢕⢕⢕⢕⢕⢕⢕⢕⢕⢕⢕⢕⢕⢕⢕⢕⢕⢕⢕⢕⢕⢕⢕⢕⢕⠕⢕⠑⠁⠀</a:t>
            </a:r>
            <a:br/>
            <a:r>
              <a:t>⢀⠑⢀⠁⠀⠀⠀⠀⠀⠀⠀⠀⠀⠀⠀⠀⠀⠀⠀⠀⠕⠕⠔⠀⠀⠀⠀⠀⠀⠀⠀⠀⠀⠀⠀⠀⠀⠀⠀⠀⠀⠀⠀⠀⠀⠀⠁⠁⠐⠀⠀⠀⠁⠀⠀⠀⠀⠀⠀⠀⠄⠀⠀⠀⠀⠀⠀⠀⠁⠀⠀⠀⠀⠀⠀⠀⠄⠀⠀⠀⠀⠀⠀⠀⠀⠀⠀⠀⠀⠀⠀⠀⠀⠀⠀⠀⠀⠀⠀⠐⠐⠔⠔⠁⠁⠀⠀⠁⠀⠔⠑⢕⢅⢁⠁⠅⠁⢀⠀⠀⠀⠀⠀⠀⠀⠀⠀⠀⠀⠀⠀⠑⢕⠀⢕⢕⢕⢕⢕⢕⢕⢕⢕⢔⢄⢔⢕⢕⢕⢕⢕⢔⢅⢕⢕⢕⢕⢕⢕⢕⢔⢕⢕⢕⢕⢕⢕⢕⢕⢕⢕⢕⢕⢕⢕⢕⢕⢕⢕⢕⢕⢕⢕⢕⢕⢕⢕⢕⢕⢁⢕⢕⢕⢕⢕⢕⠑⠀⠁⢁⢕⢕⢕⢕⢕⢕⢕⠕⠄⠕⢕⢕⢕⢕⢕⢕⢕⢕⢕⠕⠁⠑⠕⢑⠕⠕⠕⢕⠑⢕⠑⠑⢕⢕⢕⢕⢕⠕⠐⠑⠀</a:t>
            </a:r>
            <a:br/>
            <a:r>
              <a:t>⠑⠑⠁⠁⢀⢀⠀⠀⠀⠀⠀⠀⠀⠀⠀⠀⠀⠀⠀⠀⠀⠀⠀⠀⠀⠀⠀⠀⠀⠀⠀⠀⠀⠀⠀⠀⠀⠀⠀⠀⠀⠀⠀⠀⠀⠀⠀⠀⠀⠀⠀⠀⠀⠀⠀⠀⠀⠀⠀⠀⠀⠀⠀⠀⠀⠀⠀⠀⠀⢄⢀⠀⠀⠀⠀⠀⠀⠀⠀⠀⠀⠀⠀⠀⠀⠀⠀⠀⠀⠀⠀⠀⠀⠀⠀⠀⠀⠀⠀⠀⠄⢀⠀⠀⠀⠀⠀⠀⠀⠀⠀⠕⢁⢕⢕⢔⢔⢕⠀⠀⠀⠀⠀⠀⠀⠀⠀⠀⠀⠀⠀⠀⠑⠄⢀⠑⢕⢕⢕⢕⢕⢕⢕⢕⢕⢕⢕⢕⢕⢕⢕⢕⢕⢕⢕⢕⢕⢕⢕⢕⢕⢕⢕⢕⢕⢕⢕⢕⢕⢕⢇⢔⢔⢕⢕⢕⢕⢕⢕⢕⢕⢕⢕⢕⢕⢕⢑⢑⢑⢑⢕⢕⢕⢕⢕⢕⢕⢔⢄⢄⢁⢀⠀⠐⢕⢕⢕⢕⠀⢄⢕⢕⢕⢕⢕⢕⢕⢕⢔⠄⠄⠀⠀⢕⢔⢐⠀⠀⠀⠁⠄⢀⢐⢀⢀⢔⢄⠐⠀⠔⠀</a:t>
            </a:r>
            <a:br/>
            <a:r>
              <a:t>⠀⠀⠀⠀⢕⢕⢕⢄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⠄⢄⢀⠀⢀⢑⢕⠕⢕⢑⢑⢑⢕⢅⢔⠀⠀⠀⠀⠀⠀⠀⠀⠀⠀⠀⠕⢄⢀⠑⢕⢕⢕⢕⢕⢕⢕⢕⢕⢕⢕⢕⢁⠑⠕⠕⢕⠕⠕⠕⢕⢕⢕⠕⠕⢕⠕⠅⢕⢕⢕⢕⢕⢵⢕⢕⢕⢕⢕⢕⣕⢕⢕⢕⢕⢕⢕⢕⢕⢕⢕⢕⢕⢕⠕⠕⠕⠕⠑⠑⠑⠑⠀⠀⠀⠀⠑⠀⠐⠁⠁⠑⠑⠑⢀⠀⠑⠕⠕⢕⢕⢕⢕⢕⠕⠁⠐⢕⢕⢕⢕⢕⢕⢄⢔⢕⢕⢕⢕⢕⠕⠐⢕⠕⠐⠀</a:t>
            </a:r>
            <a:br/>
            <a:r>
              <a:t>⠀⢀⠀⠀⠀⢕⢕⢕⢕⢄⠀⠀⠀⠀⠀⠀⠀⠀⠀⠀⠀⠀⠀⠀⠀⠀⠀⠀⠀⠀⠀⠀⠀⠀⠀⠀⠀⠀⠀⠀⠀⠀⠀⠀⠀⠀⠀⠀⠀⠀⠀⠀⠀⠀⠀⠀⠀⠀⠀⠀⠀⠀⠀⠀⠀⠀⠀⠀⠀⠀⠀⠀⠀⠑⢑⠀⠀⠀⠀⠀⠀⠀⠀⠀⠀⠀⠀⠀⠀⠀⠀⠀⠀⠀⠀⠀⠀⠀⠀⠀⠀⠀⠀⠀⠀⠀⠑⠕⢕⢄⢄⢅⢕⢕⠁⠑⠕⢕⢕⢕⢔⢄⢀⠀⠀⠀⠀⠀⠀⠀⢔⢔⠁⠁⠁⠑⢅⢕⢕⢕⢕⢕⢕⢕⢕⢕⢕⢕⢕⢔⢔⢄⠄⠀⠀⠀⠀⠀⠀⠀⠀⠁⠁⠑⠕⢕⢕⢕⢕⢕⢕⢝⢝⣝⣕⣵⣕⢕⢕⢕⢜⢕⢕⢝⢕⢕⢕⢕⢕⢔⢄⢀⢀⢀⢀⢐⢄⢔⢔⢄⢄⢔⢀⢀⢀⢑⠁⢁⢔⢄⢔⢄⢄⢄⢄⢔⢄⢀⠀⠀⢄⢕⢕⢕⢕⢕⠑⠑⠁⠁⠁⠑⠑⠕⠅⠀⠀⠀⢔⢕⠀</a:t>
            </a:r>
            <a:br/>
            <a:r>
              <a:t>⠀⠀⠁⠀⠀⠀⠁⠜⢕⢕⢀⠀⠀⠀⠀⠀⠀⠀⠀⠀⠀⠀⠀⠀⠀⠀⠀⠀⠀⠀⠀⠀⠀⠀⠀⠀⠀⠀⠀⠀⠀⠀⠀⠀⠀⠀⠀⠀⠀⠀⠀⠀⠀⠀⠀⠀⠀⠀⠀⠀⠀⠀⠀⠀⠀⠀⠀⢄⠀⠀⠀⠀⠀⠁⠑⠐⠕⢀⠀⢄⢄⢄⢀⢀⠀⠀⠀⠀⠀⠀⠀⠀⠀⠀⠀⠀⠀⠀⠀⠀⢀⠀⠀⠀⠀⠀⠀⠀⠅⠕⢕⢕⢕⢕⢕⢄⢀⢁⢑⠑⠔⠀⠁⠐⠀⠀⠀⠀⠀⠀⠁⠁⠀⠀⠀⠀⠀⠁⠕⢕⢕⢕⢕⠕⠕⠕⢕⢕⢕⢕⢕⢕⢕⢔⢔⢄⢀⢀⢀⢀⠀⠀⠀⠀⠀⠅⠅⠅⢕⢕⢕⢕⢕⢝⢻⢿⢿⣿⣿⣗⣗⢳⢞⢗⢼⢿⢟⣗⢇⢕⢕⢕⢕⢕⢕⢕⣱⣕⣕⡕⡕⢕⢅⢕⢕⢕⢕⢔⢑⢑⠑⠑⠑⢔⢕⢕⢕⢕⢕⢕⢕⢕⢕⢕⢕⢕⢕⠀⠀⠀⢄⢀⠀⠐⠁⠀⠀⠀⠀⠁⠀</a:t>
            </a:r>
            <a:br/>
            <a:r>
              <a:t>⠀⠀⠀⠀⠀⠀⠀⠀⠁⠕⠕⠀⠀⠀⠀⠀⠄⢕⠁⠀⠀⠀⠀⠀⠀⠀⠀⠀⠀⠀⠀⠀⠀⢀⠀⠀⠀⠀⠀⠀⠀⠀⠀⠀⠀⠀⠀⠀⠀⠀⠀⠀⠀⠀⠀⠀⠀⠀⠀⠀⠀⠀⠀⠀⠀⠀⠀⠀⠀⠀⠀⠀⠀⠀⠀⠀⠀⠀⠀⠀⠀⠀⠁⠑⠁⠐⠀⠐⠀⠀⠀⠀⠀⠁⠑⠐⠀⠀⠀⠀⠑⠕⠑⠔⠄⠄⠀⠀⠀⠐⠔⠕⢕⢕⢕⢅⢑⢑⠄⠀⠀⠀⠀⠀⠀⠀⠀⠀⠀⠀⠀⠀⠀⠀⠀⠀⠀⠀⠀⠀⠑⢕⢕⢕⢔⢔⢔⢄⢄⠀⠀⠀⠀⠄⢄⢅⢕⠕⠕⠕⠔⠐⠐⠀⠀⠀⠀⠀⠀⠀⠀⠀⠁⠑⠑⠑⠑⠑⠜⠜⢜⢕⢕⢕⢕⢕⢕⢕⢝⢜⢝⢝⢝⢝⢝⢜⢝⢕⠜⠑⠁⠑⠑⠕⢕⢕⢕⢕⢕⢕⢕⠕⢕⠁⠑⠀⠄⠄⢁⢁⢅⢕⢕⢕⢕⢕⢕⢕⢔⢕⢕⢑⢐⢔⠔⠄⢀⠀⠀⠀⠀</a:t>
            </a:r>
            <a:br/>
            <a:r>
              <a:t>⠀⠀⠀⠀⠀⠀⠀⠀⠀⠀⠀⠀⠀⠀⠀⠀⠀⠁⠀⠀⠀⠀⠀⠀⠀⠄⠄⠄⠀⠀⠀⠀⠀⠁⠀⠀⠀⠀⠀⠀⠀⠀⢀⠀⠀⠀⠀⠀⠀⠀⠀⠀⠀⠀⠀⠀⠀⠀⠀⠀⠀⠀⠀⠀⠀⠀⠀⠀⠀⠀⠀⠀⠀⢀⠀⠀⠀⠀⠀⠀⠀⠀⠀⠀⠀⠀⠀⠀⠀⠀⠀⠀⠀⠀⠀⠀⠀⠀⠀⠀⠀⠀⠀⠀⠀⠀⠀⠀⠀⠐⢀⠀⠀⠀⠀⠁⠁⠑⠑⠐⠀⠀⠀⠀⠀⠀⠀⠀⠄⠀⠀⠀⠀⠀⠀⠀⠀⠀⢀⠐⢕⢕⢕⢕⢅⢕⢕⢕⢔⢀⠀⠀⠀⠀⠀⠀⠀⠀⠀⠀⠀⠀⠀⠀⠀⠀⠀⠀⠀⠀⠀⠀⠀⠀⠀⠀⠀⠀⢄⢕⢕⢕⠁⢕⡕⢕⡕⢕⢕⢕⢕⢕⠕⠕⠕⢅⢄⠁⠀⠀⠀⠀⠀⠁⠑⠑⠑⠑⠑⠑⠕⢕⠁⠁⠀⠕⢑⢕⢕⢕⢕⠁⠑⠕⢕⢕⢅⢅⢁⠔⠐⠁⠀⠀⠀⠀⢀⢀⢐⢔⠀</a:t>
            </a:r>
            <a:br/>
            <a:r>
              <a:t>⠀⠀⠀⠀⠀⠀⠀⠀⠀⠀⠀⠀⠀⠀⠀⠀⠀⠀⠀⠀⠁⠑⠁⠀⠀⠀⠀⠀⠀⠀⠀⠀⠀⠀⠀⠀⠀⠀⠀⠀⠀⠀⠑⠀⠀⠀⠀⠀⠀⠁⠑⠀⠀⠀⠀⠀⠀⠀⠀⠀⠀⠀⠀⠀⠀⠄⠀⠀⠀⠀⠀⠀⠀⠀⠁⠀⠀⠀⢀⠀⠀⠀⠀⠀⠄⠀⠀⠀⠀⠀⠀⠀⠀⠀⠀⠀⠀⠀⠀⢀⠀⠀⠀⠀⠀⠀⠀⠀⠀⠀⠀⠁⠀⠀⠀⠄⠄⠀⠀⠀⠀⠀⠀⠀⠀⠀⠀⠀⠀⠀⠀⠀⠀⠀⠀⠀⠀⠁⠁⠑⢕⢕⢅⢕⢕⠕⠕⠕⠕⠐⠀⠀⠀⠀⠀⠀⠀⠀⠀⠀⠀⢀⠀⢀⠀⢀⠀⢄⢀⢀⢄⠔⢄⢀⢄⢄⢔⢕⣕⡕⢕⢕⢕⢕⢕⢕⢕⢕⢅⢀⠁⠐⠕⢐⠐⠐⠀⠐⠀⠐⠀⠀⠀⠀⠀⠀⠀⠀⠀⠀⠀⠀⠁⠑⢔⢕⢄⢅⢕⢕⢕⢕⢔⢕⢕⠑⠑⠕⠀⠅⠅⠐⠀⠀⢔⢕⢕⢕⢕⢕⠀</a:t>
            </a:r>
            <a:br/>
            <a:r>
              <a:t>⠀⠀⠀⠀⠀⠀⠀⠀⠀⠀⠀⠀⠀⠀⠀⠀⠀⠔⠐⠀⠀⠀⠀⠀⠀⠀⠀⠀⠀⠀⠀⠀⠀⠀⠀⠀⠀⠀⠀⢀⢄⣔⢔⠀⠀⠀⢀⢄⢰⠄⠀⠀⠀⠀⠀⠀⠀⠀⠀⠀⠀⠀⠀⠀⠀⠀⠀⠀⠀⠀⠀⠀⠀⠀⠀⠀⠀⠀⠀⠀⠀⠀⠁⠁⠁⠀⠀⠀⠀⠀⠀⠀⠀⠀⠀⠀⠀⠀⠀⠀⢔⠁⠄⢀⠀⠀⠀⠀⠀⠀⠀⠀⠀⠀⠀⠀⠀⠀⠀⠄⠁⠀⠀⠀⠀⠀⠀⠀⠀⠀⠀⠀⠀⠀⠀⠀⠀⠁⠀⠀⠀⠀⠀⠀⠀⠀⠀⠁⠀⠀⠀⠀⠀⠀⠀⠀⠀⠀⠀⠀⢀⡵⣕⣕⣕⣕⣕⢕⢕⢕⢁⢀⢄⣱⣕⣕⢱⣾⢷⢷⢗⢳⢎⢝⣕⢕⢕⢕⢕⢔⢱⢑⢔⡄⠑⠐⠀⠀⠀⠀⠀⠐⠀⠀⠀⠑⠕⠅⠄⢄⢄⢄⢀⢀⢅⢑⢑⢕⢕⢕⠕⠕⢕⢕⠑⠀⠀⠀⠀⠀⢄⢄⢄⠀⠄⠕⠑⠑⠑⠕⠀</a:t>
            </a:r>
            <a:br/>
            <a:r>
              <a:t>⠀⢄⢄⠄⠀⠐⠀⠄⢀⠀⠀⠀⠀⠀⠀⠀⠀⠀⠀⠀⠀⠀⠀⠀⢀⠀⠀⠀⠀⠀⠀⠀⠀⠀⠀⠀⠀⠀⢄⢕⢕⢵⢕⢕⢕⣕⡕⠅⠁⠀⠀⠀⠀⠀⠀⠀⠀⠀⠀⠀⠀⠀⠀⠀⠀⠀⠀⠀⠀⠀⠀⠀⠀⠀⠀⠀⠀⠀⠀⠀⠀⠀⠀⠀⠀⠀⠀⠀⠀⠀⠀⠀⠀⠀⠀⠁⠀⠄⠀⠀⠀⠀⠀⠀⠀⢀⠀⠄⢄⢀⠀⠀⠀⠀⠀⠀⠀⠀⠐⠀⠄⢀⢀⠀⠀⠀⠀⠀⠀⠀⠀⠀⠀⠀⠀⠀⠀⠀⠀⠀⠀⠀⠀⠀⠀⠀⠀⠀⠀⠀⠀⠀⠀⠀⠀⠀⠀⢀⢄⢔⢕⢕⢜⢕⢇⢕⢣⠕⠕⠕⠕⢓⢙⢕⠕⠕⠑⠑⠕⢑⠕⢕⢕⠇⢜⢕⢕⢕⠕⠅⠕⢕⢀⠀⠀⠀⠀⠀⠀⠀⠀⠀⠀⠀⠀⠀⠀⠀⢀⢕⢕⢅⠅⠁⠕⠁⠁⠁⠑⠁⠀⠀⠀⠁⠀⠀⠀⠀⠀⠀⠀⠕⢕⢕⢔⢔⢄⢀⢀⢔⠀</a:t>
            </a:r>
            <a:br/>
            <a:r>
              <a:t>⢔⣔⢀⠀⠀⠀⠐⠀⠀⠀⠀⠀⠀⠐⠀⠀⠀⠀⠀⠀⠀⠀⠀⠀⠀⠀⠀⠀⠀⠀⠀⠀⠀⠄⠀⢀⣄⠔⠁⠀⠁⠑⢕⢅⠇⢕⢕⠔⠀⠀⠀⠀⠀⠀⠀⠀⠀⠀⠀⠀⠀⠀⠀⠀⠀⠀⠀⠀⠀⠀⣄⣀⣀⣀⣀⣀⣀⣀⣀⣀⣀⣀⣀⣀⣀⣀⣀⣀⣀⣀⣀⣀⣀⣀⣀⣁⣀⣀⣀⣄⣕⣁⣀⣀⣔⣕⣔⣔⣕⣕⣔⣔⣄⣀⣀⣀⣀⣀⣐⣀⣀⣀⣀⣁⣑⣐⣐⣀⣀⣀⣀⣀⣀⣀⣀⣀⣀⣀⣀⣀⣀⣀⡀⠀⠀⠀⠀⠀⠀⠀⠀⠄⠄⢔⢔⢄⢕⢕⢕⢕⢕⢕⡅⢅⠁⠁⠀⠀⠀⢄⠄⢄⢄⢔⢔⢕⡕⢕⢔⢕⢕⢐⢀⠀⠑⠁⠁⠑⠕⢕⢔⢄⢅⠁⠁⠐⢀⢐⠐⠀⠀⠀⠀⠀⠀⠀⠀⠀⠀⠁⠁⠀⠀⠀⠀⠀⠀⠀⠀⠀⠀⠀⠀⠀⠀⠀⠀⠀⠀⠀⠀⢕⢕⠑⠁⢁⢑⠑⠑⠜⠀</a:t>
            </a:r>
            <a:br/>
            <a:r>
              <a:t>⢻⢿⣗⡣⣄⢀⠀⠀⠀⠀⠀⠀⠀⠀⠀⠀⠀⠀⠀⠀⠀⠀⠀⠀⠀⠀⠀⠀⠀⠀⠀⠀⠀⠀⠀⠁⠀⠀⠀⠀⠀⠀⠀⠀⢁⡱⢕⢄⠀⠀⠀⠀⠀⠀⠀⠀⠀⠀⠀⠀⠀⠠⠄⠀⠀⠀⠀⠑⠁⢁⣿⣿⣿⣿⣿⣿⣿⣿⣿⣿⣿⣿⣿⣿⣿⣿⣿⣿⣿⣿⣿⣿⣿⣿⣿⣿⣿⣿⣿⣿⣿⣿⣿⣿⣿⣿⣿⣿⣿⣿⣿⣿⣿⣿⣿⣿⣿⣿⣿⣿⣿⣿⣿⣿⣿⣿⣿⣿⣿⣿⣿⣿⣿⣿⣿⣿⣿⣿⣿⣿⣿⣿⡇⠀⠀⢐⠐⠀⠀⠀⠀⢄⢔⢕⣳⢕⢅⢕⢕⢕⢕⢜⢝⢕⢀⠀⠀⠀⠔⠔⠔⢕⢕⢕⢕⢕⢕⢕⠕⢕⢕⢕⢕⢕⢔⠀⠀⠀⠀⢀⠀⠀⠁⠁⠀⠄⠅⢀⠀⢀⠀⠀⠀⠀⠀⠀⠀⠀⠀⠀⠐⠀⢀⢔⢄⠀⠀⠀⠀⠀⠀⠀⠀⢀⢄⢄⢄⢔⢅⠔⠑⠑⠑⠀⠀⠑⢁⢔⢄⢄⠀</a:t>
            </a:r>
            <a:br/>
            <a:r>
              <a:t>⣿⣧⣵⣵⣵⣱⣆⢄⢀⠀⠀⠀⠀⠀⠀⠀⠀⠀⠀⠀⠀⠀⠀⠀⠀⠀⠀⠀⠀⠀⠀⠀⠀⠀⠀⠀⠀⠀⠀⠀⠄⢀⢔⢕⢕⢕⠑⠀⠀⠀⠀⠀⠀⠀⠀⠀⠀⠀⠑⠐⠀⠀⠀⠀⠀⠀⠀⠄⠀⠀⣿⣿⣿⣿⣷⢗⣔⣗⣔⢲⢟⢱⣽⢝⣽⣿⢇⢵⢵⢵⠅⢵⢵⢵⢸⣿⣿⣿⣿⠿⢟⢛⡛⠻⢿⣿⣿⣏⣍⣍⣍⡍⢍⣍⣍⣝⣝⣿⣿⡿⢁⣛⡛⢻⡇⢸⣝⣻⣿⢏⣿⢸⣿⠇⠼⠿⠿⠿⢿⣿⣿⣿⡇⢣⢔⡕⢁⢄⢄⢔⢄⢕⢕⠁⢕⢗⢧⢕⢕⢕⢕⢕⢕⢕⢇⢔⢔⢄⢔⢔⢕⢕⢕⣱⢕⢔⢕⢐⠀⠕⠕⢵⢵⢱⣕⢔⢄⢀⢄⢄⠕⠕⠕⠀⠀⠀⠀⠀⠁⠑⢀⠀⠔⠀⠀⠀⠀⠀⠀⠀⠀⠀⠀⠀⠀⠀⠀⠁⠑⠕⠔⢕⢕⠕⠕⠕⠕⠑⠑⠀⠀⠀⠀⠀⠀⢀⢕⢕⢕⢵⠀</a:t>
            </a:r>
            <a:br/>
            <a:r>
              <a:t>⣷⣷⣷⣵⣷⣿⣿⢧⢕⢕⡢⠔⠀⠀⠀⠀⠀⠀⠀⠀⠀⠀⠀⠀⠀⠀⠀⠀⠀⠀⠀⠀⠀⠀⢀⠀⠀⠄⢔⡔⢵⢗⢕⢕⢅⠑⠀⠀⠀⠀⠀⠀⠀⠀⠀⠀⠀⠀⠀⠀⠀⠀⠀⠀⠀⠀⠀⠠⢴⢐⣿⣿⣿⣿⣷⣇⣔⣆⢟⣸⣟⣃⣅⡚⢿⣿⢕⠖⠖⠖⠀⠖⠖⠖⢸⣿⣿⢏⣵⣾⡿⢱⣿⣿⣧⡜⢿⣿⣿⣿⣿⡇⢸⣿⣿⣿⣿⣿⠟⡱⣯⣝⢃⣵⡅⠅⣵⣵⣿⢄⡦⢰⡎⣱⢇⣼⠇⡇⢸⣿⣿⣿⡇⠑⠙⠝⠕⢕⢕⢕⢜⠗⢗⢗⢗⢿⢿⣿⢏⢝⡝⢑⠁⢕⢕⠕⠑⠑⠀⠑⢕⢕⢕⢕⡜⠕⢕⢕⢑⠀⠀⠀⠀⠀⠀⠁⠁⠑⠑⠀⠀⠀⠀⠀⠀⠀⠀⠀⢕⢕⡕⢄⢄⢀⠀⠀⠀⠀⠀⠀⠀⠀⠀⠀⠀⠀⠀⠀⠀⠐⠔⠐⠀⢄⢄⠀⠀⠀⠀⠀⠀⠀⠀⠀⠔⢕⢕⢜⢕⢕⠀</a:t>
            </a:r>
            <a:br/>
            <a:r>
              <a:t>⣵⣷⣵⣝⣝⣟⣻⣇⢱⡵⠝⠗⢳⣔⢄⢀⢀⢀⡀⢀⢄⢄⢀⠀⠀⠀⠀⠀⠀⠀⠀⠀⠀⠀⠀⠀⠀⢔⣼⣿⣧⢕⢕⢅⠀⠀⢀⢀⠀⠀⠀⠀⠀⠀⠀⠀⠀⠀⠀⠀⠀⠀⠀⠀⠀⠀⠀⠀⠀⠀⣿⣿⣿⣿⣿⡇⢐⣒⣒⠀⣒⣒⣒⣳⣿⣿⣛⣛⠀⣛⣛⣛⢑⣛⣛⣿⡇⢸⣿⣿⢇⣸⣿⣿⣿⡇⢸⣿⣴⣴⣴⢔⡀⢴⣴⣴⣵⣿⣿⡷⠜⣡⣾⠟⣡⣧⡘⢿⣿⠿⠟⢘⣹⡟⣱⡟⢱⡇⢸⣿⣿⣿⡇⠀⠀⠀⠀⠀⠁⠁⠁⠁⠐⠁⠀⠀⠀⠁⠀⠁⠁⠀⢄⠄⠀⠀⠀⠄⢄⢕⢕⢕⡕⢕⠁⢔⢀⢁⢑⢕⢄⢀⢀⠀⠀⠀⠀⠀⠀⠀⠀⠀⠀⠀⠀⠀⠀⠀⠁⠁⢕⢕⢕⢕⢕⢔⠀⠀⠀⠀⠐⠀⠀⠀⠀⠀⠀⢀⢄⢀⢄⢄⢔⢕⣅⣔⣄⢀⠀⠄⢄⢔⢔⢔⠔⠁⢱⢕⢕⣕⠀</a:t>
            </a:r>
            <a:br/>
            <a:r>
              <a:t>⢕⣗⣼⣕⣱⣵⣝⢟⢗⢕⢴⣕⡕⢝⠝⢟⢟⢺⣿⣷⣗⢷⢶⢶⢴⡴⢰⢴⢴⢗⢦⣔⣄⡰⢔⢔⢵⢟⢟⣟⣻⣵⣵⡵⢵⣕⢕⢕⢕⣕⢕⢔⢔⢄⢄⢄⢄⠄⢔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⢐⢕⢱⣵⢴⡔⢄⢕⢕⢕⢕⢕⢕⢕⡕⢕⢕⢕⢕⢕⢱⢕⠀⠀⠀⠀⠀⠀⠀⠀⢄⠀⠀⠀⠀⠀⢄⢔⠜⢕⣱⡕⢕⢕⢕⢕⣕⢕⢔⢔⢔⣔⣠⢔⢕⢕⣱⣵⡵⢷⢵⢵⣷⢎⢕⢕⢔⢔⢕⢕⠁⠀⢀⠀⠀⠕⡕⢕⠀</a:t>
            </a:r>
            <a:br/>
            <a:r>
              <a:t>⣀⢁⢝⢿⣿⣿⣿⣷⡧⢵⢜⣝⢟⢫⢕⢗⢱⡕⠑⢘⠏⠝⠑⠕⠕⢜⢟⢟⣿⢇⢷⢵⣵⢵⢵⢞⣵⣽⡽⣷⢞⢟⢿⢼⢷⣷⣿⢝⢟⢿⢧⣕⣱⣕⢕⢵⣵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⠕⠕⢕⢕⠁⢁⢁⢕⢕⣵⡗⢗⡯⢵⣼⣗⡕⢕⢕⢳⡕⢗⢕⡕⢄⢄⠕⠕⠔⠀⠀⠀⠀⠀⠀⠀⠀⠀⠀⠀⠀⠘⢻⢷⢇⢕⢕⢕⢜⢝⢞⢝⢱⢕⢕⢕⢕⠕⢕⢞⢺⢷⢏⣕⣕⢕⢵⢵⢕⢕⢕⢕⢕⡕⠕⠀⠱⢕⢕⠀</a:t>
            </a:r>
            <a:br/>
            <a:r>
              <a:t>⠜⠝⢗⢟⢟⢿⢿⢿⢿⢟⢟⢟⢻⣿⣿⣏⣝⢗⢕⢕⢔⢔⢔⠀⠀⠀⢑⢑⢑⢁⢑⢜⢕⡱⢹⡽⢹⡟⢕⢹⣳⣾⣿⡧⡻⢝⢱⣵⡵⢵⡺⢯⢿⢟⢕⢕⣼⣧⢕⢕⢕⢕⢕⢕⣕⢑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⢔⢔⠔⠕⠁⢅⢕⢕⢕⣵⡵⡧⢕⢎⡝⢕⢵⢞⢟⢽⢯⢝⡻⢗⢇⢔⢄⢀⢄⢄⣄⣄⢀⠀⠀⠀⠄⢄⢄⠄⠘⠁⠑⢕⢷⡕⢕⢕⢕⢕⢕⢕⢕⢕⢕⢄⢔⠐⠑⠕⠜⠝⠑⠁⠁⠀⠀⠁⠁⠑⠑⠑⠀⢀⣰⣧⢗⠀</a:t>
            </a:r>
            <a:br/>
            <a:r>
              <a:t>⢔⡇⢕⡕⢕⢗⢛⢟⢗⢕⢕⢕⢗⢇⢟⢝⠕⠑⠁⢑⢑⠕⢕⢕⢍⢕⢕⢕⣱⣕⣱⣵⢱⢕⢱⢕⢱⢕⢻⣿⣯⡟⢗⢇⢜⢕⢕⢟⢕⢜⢝⢕⣗⡷⢼⢿⢿⢗⢕⡕⢕⢕⢵⣵⣵⣵⣷⡕⢆⢔⢝⢿⢟⡟⢉⠛⠻⢟⢟⢟⢟⢟⢟⢟⡟⢛⣛⡛⢟⢟⢟⢟⡛⢛⢛⢛⢟⠟⠟⢟⢟⢟⢟⢟⢟⡏⢉⣉⡉⢝⢟⢟⢟⢟⢟⢟⢟⢟⢟⢟⢛⢛⢛⢛⢛⢛⢛⢛⠛⠛⠛⢟⢟⢻⢟⢟⢟⢟⢟⢟⢟⢟⢕⢄⢄⢀⠀⠀⠀⠀⠀⠀⠀⢀⢄⢄⢀⠀⠀⠀⠀⠀⢀⢕⠕⠔⠔⢔⢕⢕⢜⢇⢕⢎⢕⢕⢕⢕⢕⢕⢕⢕⢕⢕⢕⢕⢕⢕⢕⢕⢝⢹⣷⣿⣿⣕⢔⢄⢄⠀⠑⠕⠐⠀⠀⠀⠀⠁⠑⠀⠕⢕⢕⢕⢕⢕⢔⡕⡁⢁⢀⢀⢄⢀⢀⢀⢀⠀⠀⠀⠀⠀⠀⢔⢀⠀⠑⢜⢿⣷⠀</a:t>
            </a:r>
            <a:br/>
            <a:r>
              <a:t>⡁⠁⠁⠁⠁⢐⢀⠀⠀⠀⠀⠑⠑⢕⢸⢁⢀⠀⠀⠔⢕⢕⢕⢕⢗⡗⣮⣽⣽⣿⣿⣷⣵⣵⢵⣵⣕⣝⣻⣽⣽⢝⢝⢕⢍⢕⢝⢾⣧⣕⣕⣵⣽⣏⡕⢕⢝⢕⢳⢧⢕⢝⢕⢕⢝⢏⢝⢗⣧⣵⣧⣼⡟⢡⣾⡟⢠⠮⣵⣿⢷⢵⣵⣞⡇⢸⣿⡇⢕⢚⣍⣅⠘⣵⣮⣽⠉⣉⣍⣍⣍⣍⣍⣍⣍⣕⣸⣿⣇⣜⣍⣍⣍⣍⣍⣍⣍⣉⢝⠔⠀⠀⠅⠕⢕⡕⠒⠓⠒⡆⠀⠀⠑⢕⢕⠕⠕⢕⢱⢗⢓⣎⣑⢓⢇⢵⡕⢕⠔⠐⠀⠙⠑⡱⠕⢒⣂⣐⡒⢒⠤⣄⢄⠀⠁⢀⢄⢤⠑⢓⣑⡓⠓⠵⡕⢔⢕⢜⢝⢝⡱⠓⠓⠓⢓⠇⢕⢕⢕⢕⢕⣕⣜⣽⣿⣿⣵⢕⢕⠀⢀⠀⠀⠀⠀⢀⢄⢄⠀⠀⠀⠀⠁⠕⢕⢕⢕⢕⣾⣧⣵⣵⣵⣵⣵⣵⣕⣕⢕⢔⢔⢄⢀⢕⢕⢕⢄⢕⢜⢝⠀</a:t>
            </a:r>
            <a:br/>
            <a:r>
              <a:t>⢇⢗⢗⢿⢷⢷⠞⠓⠃⠑⠓⠓⢇⢟⢇⢕⢗⣔⡔⢕⢱⡕⢇⢕⠔⢪⢵⢕⢝⢝⢝⢝⢝⢕⠕⠜⠙⠕⠕⢕⢱⢗⢟⢟⡿⣟⣷⣕⣕⢵⢺⢿⢟⢻⣯⡟⢟⢝⢝⢕⢕⢕⢕⢱⢴⢱⢅⢅⢑⢸⠏⣅⣰⣿⢏⡰⢃⣴⣴⠈⢉⣡⣥⣴⣵⣾⣿⣿⡿⢿⠟⠛⢃⣘⢿⣻⢕⣿⣿⢟⢟⢟⠟⢟⢟⢟⢟⢟⢟⠟⢟⢟⢟⢟⢟⢟⠟⠛⢕⢅⠀⡰⠤⠴⠕⢇⣼⣿⢕⡇⠄⠀⠀⠀⠀⠀⡔⢅⣴⣾⣿⢿⢿⣿⣿⣦⡌⢣⠐⠀⠀⡠⢊⣴⣾⣿⢿⢿⢿⣿⣷⣅⠱⡕⢕⢱⢃⣴⣿⢿⢟⢿⣿⣦⡌⢷⣷⣷⣿⡟⢡⣾⡟⢠⣣⣵⣵⢵⣕⢕⢕⢜⢝⢟⢟⢿⣿⣧⣕⣄⢁⢕⢑⢔⢔⠔⠕⠑⠀⠀⠀⠀⠀⠁⠑⢵⡕⢾⢿⡿⢿⢟⢏⠜⠟⠕⠕⠜⢻⢷⣷⣵⣱⢗⢜⢝⢕⣸⣷⣕⠀</a:t>
            </a:r>
            <a:br/>
            <a:r>
              <a:t>⢏⢝⢇⢅⡐⠀⠀⠀⠀⠐⠀⠐⢑⠕⢑⠑⠁⢕⢝⢝⢕⢕⡝⣕⢕⢇⢕⢔⢕⢕⠕⠑⠀⠀⠀⠀⠀⠀⠀⠀⢅⢑⠁⠁⠑⠀⠕⠕⠅⠑⠑⠑⢕⢕⠑⢕⢕⢕⢕⢜⢱⠗⢇⢕⢵⢷⣵⣵⣕⣱⡈⢻⣿⣧⡜⢕⣾⡿⢁⢔⠘⢛⣙⣙⡝⢹⣿⡇⢕⡶⠼⠿⠧⢵⡾⢿⢕⣿⣿⢜⠛⢛⢇⣾⣿⢔⢛⢛⢛⢛⢇⣾⣿⢕⢟⢛⠛⠛⣯⣕⣕⡇⣶⣶⣷⣿⣿⣿⢕⡇⢀⢄⢄⢔⢄⡜⢠⣿⣿⢏⡕⢒⢖⢵⢝⣿⣿⡔⢣⠀⢰⢁⣾⣿⢏⡱⢓⠒⠣⡜⢻⣿⣇⠱⢁⡇⣸⣿⡇⡕⢝⢣⢜⣿⣷⠘⡿⢿⡟⢰⣿⡟⢠⣳⣿⣿⣷⣵⣕⣕⢕⣕⢕⢕⢕⢱⣼⣿⢿⣏⢝⢕⠕⢕⢁⠀⠀⠀⠀⠀⠀⠀⠀⢀⠀⠀⠁⠈⠁⠑⠑⠑⠀⠀⠀⠀⠀⠀⠁⠑⠕⢜⢕⢗⢝⢝⢻⣿⣿⣿⠀</a:t>
            </a:r>
            <a:br/>
            <a:r>
              <a:t>⢜⢝⣕⣕⢅⢅⢕⢕⠔⠒⠂⠑⢑⢅⢑⢁⠁⠁⢑⠅⠀⠀⠀⢀⢀⢡⢴⢤⢄⢅⢀⢀⠄⠀⠀⠀⠀⠀⠀⠄⢔⠀⠀⢄⠄⠐⠀⠀⠀⠀⠀⠄⠄⢀⢄⢕⢕⠱⠅⠁⠑⠐⠀⠁⠈⠜⢻⣿⢟⢟⢟⢧⡌⢻⣿⣿⠏⠄⠓⢺⢠⣤⡄⢸⡇⢸⣿⡇⢱⡇⢰⣶⡆⢕⢕⢾⢕⣿⣿⠸⠿⠿⢿⣿⣿⢿⢿⠿⠿⠿⢿⣿⣿⢿⢿⠿⠿⠀⣿⡟⢟⢧⣤⢤⢥⢕⣿⣿⢕⡇⠀⠑⢕⠕⢱⠕⣾⣿⡇⢸⠕⠔⠔⠐⢇⢸⣿⣷⠘⣔⡇⢸⣿⡟⢰⠁⠀⠀⠀⢱⠜⣿⣿⡔⢇⢕⣿⣿⢕⡇⢕⢸⠁⣿⣿⢔⣏⢏⣰⣿⢏⡰⣳⣿⣿⣿⣿⣿⣿⣿⣿⣿⣿⣷⣷⣷⣿⡇⢕⢕⢕⢕⢄⢀⢕⢕⠀⠐⢐⠀⠀⠀⠁⠑⠑⢔⠄⠐⠀⢄⠀⠀⠀⠀⠀⠀⠀⠄⢔⠄⠀⢔⡕⢕⢕⢕⢸⣿⣿⣿⠀</a:t>
            </a:r>
            <a:br/>
            <a:r>
              <a:t>⠇⠙⢙⠛⠙⢙⠝⠑⠑⠁⠑⠃⠑⠑⠓⠓⠐⠰⠼⢀⠀⠀⠐⠁⠑⠈⠉⠉⠑⠑⠐⠖⠔⠂⠐⠂⢔⠔⠒⠑⠔⢐⢀⠀⠀⠀⠀⠀⠀⢀⢄⢐⢔⢁⢀⢀⢀⠀⢀⢀⠀⢀⢀⢀⢄⢔⢑⣕⣱⡼⠿⠟⢅⣾⡟⢕⢔⢸⣿⡄⢸⣿⡇⢸⡇⢸⣿⡇⢕⡇⢸⣿⡇⢕⢳⣿⢕⣿⣿⢱⢕⢕⡇⣿⣿⣕⣑⣑⣑⣑⣕⣿⣿⢕⡇⢔⢔⢔⢟⢿⣷⣕⡜⢟⢽⠀⣿⣿⢕⡇⢕⢔⢀⢀⢸⢄⣿⣿⢇⡇⠀⢀⠀⠀⢸⢜⣿⣿⢔⡇⢕⣿⣿⡇⢸⠀⠀⠀⢕⢜⢔⣿⣿⡇⢸⡇⢹⣿⡇⢱⣅⡸⢔⣿⡿⢄⠏⣱⣿⠏⡰⠕⠚⢛⢛⢛⠻⣿⣿⣿⣿⣿⣿⣿⣿⣿⣿⣿⣿⣿⣷⣗⣗⣳⣷⢕⢄⢄⢔⢕⢄⠀⠀⠀⠀⠀⠀⢄⢄⢕⢕⢔⢀⠀⠀⠀⠀⠀⠀⠀⠀⠀⠑⠁⠑⢕⢕⡟⢻⣿⠀</a:t>
            </a:r>
            <a:br/>
            <a:r>
              <a:t>⢇⠕⠕⠜⠝⢕⢕⢔⢄⢄⠀⢀⠀⠀⠄⠤⠄⠀⠀⠀⠀⠀⠀⠀⠀⡄⢆⢀⢀⢀⢀⢀⣀⢀⢠⢴⢴⢵⢵⢱⢥⢵⢕⢔⢄⢄⢄⣕⣱⣧⣵⣷⣿⣷⣷⣷⣷⣷⣷⣷⣷⣷⣷⣷⣾⣿⢿⢿⣿⡇⢰⣷⣿⣿⣾⣿⡿⢿⣿⣇⢸⣿⡇⢸⡇⢸⣿⡇⢕⡇⢸⣿⡇⢕⢕⢻⢕⣿⡟⠸⠕⠵⠇⠘⠛⠛⠟⠟⠛⠛⠛⠛⠛⠀⠇⢄⠁⠑⠕⢕⢕⢜⢝⢳⣾⠔⣿⣿⢕⡗⢕⢕⢕⢕⢸⢕⣿⣿⠕⡇⠑⠑⠑⠑⢸⢑⣿⣿⢇⡷⢕⣿⣿⡇⢸⢕⠔⠖⠕⢼⢕⣿⣿⡇⢸⢱⡈⢻⣿⣧⣴⣴⣾⡿⢑⠕⣱⣿⠇⢕⣠⣾⡿⢿⢿⢿⣷⡅⢻⣿⣿⣿⣿⣿⣿⣿⣿⣿⣿⣟⡟⢟⢿⣽⣝⣿⣷⣧⣟⡽⣷⢕⢄⢀⢀⠐⠁⠑⠑⢕⢕⢕⠀⠀⠀⠀⠀⠀⠀⠀⠀⠀⠀⠀⠀⢕⣽⡷⢧⢕⠀</a:t>
            </a:r>
            <a:br/>
            <a:r>
              <a:t>⣵⣵⢵⣵⣕⣕⡕⢇⢔⢀⠀⠀⠀⠀⠀⠀⠀⠀⠀⠁⠁⠑⠒⠂⠑⠑⠑⠘⠁⢁⢕⠕⠈⠁⠁⠁⠁⠁⠀⠁⠁⠈⠁⠁⠑⢀⠁⠀⠁⠘⠛⠙⠁⠁⠙⠟⢿⣿⣿⣿⢿⢟⢟⠑⠀⠀⠀⠀⠐⠸⡄⢀⣀⠁⢸⣿⡇⢐⣁⢀⢸⣿⣧⣵⣵⣼⣿⣧⣵⣵⣼⣿⡇⢕⢕⢸⢱⣿⡇⠀⢰⣶⣶⣶⣶⣶⣶⣷⣶⣷⣶⣶⣶⣶⣶⠄⢱⠀⠑⠄⠀⠁⠑⢕⢸⢁⣿⣿⢕⡧⣝⡕⢕⢕⢸⠕⣿⣿⡕⡇⠀⠀⠀⠀⢸⢔⣿⣿⠕⡇⡕⣿⣿⡇⢸⠀⢀⢀⢔⢵⠕⣿⣿⡇⢸⢹⣿⣦⣥⣉⣉⣉⢡⢴⠃⣼⣿⠃⡜⢰⣿⡟⢱⣪⣵⡅⢿⣿⡔⢟⢿⢿⡯⢟⢿⣿⣿⣿⣿⣿⣿⣟⣻⢿⢿⢿⣟⡻⢟⢵⢕⢕⢕⢕⢕⢔⢄⢄⢕⢕⢕⢐⢀⢄⢕⠕⠀⠀⠀⠀⠀⠀⠀⠀⠀⠁⠙⢝⢳⣷⠀</a:t>
            </a:r>
            <a:br/>
            <a:r>
              <a:t>⣵⣕⡕⢼⢽⢽⢽⢟⢟⢷⣴⡀⢀⢀⢱⢵⢶⠖⠒⠒⠒⠒⠂⠀⠀⠀⠀⠀⠀⠀⠀⠀⠀⠀⠀⠀⠀⠀⠀⠀⠀⠀⠀⠀⠀⠀⠀⠀⠀⠀⠀⠀⠀⠀⠀⠀⠀⠁⠑⠑⠑⢁⠀⠀⠀⠀⠀⠀⠀⠀⢇⣸⣿⠄⢸⣿⡇⢜⣿⡇⠜⠿⠏⢙⡝⢹⣿⡏⢝⣙⢉⠉⠁⠱⢵⡇⢸⣿⠇⡤⣤⢤⡘⢿⣷⣕⢅⢥⣤⡥⢄⣕⣾⡿⠏⡰⠁⠀⠀⠀⠀⢀⣴⣵⣼⢀⣿⣿⢕⣧⣷⣵⡝⢕⢺⡀⣿⣿⡇⢱⢅⢁⠀⢔⡜⢸⣿⣿⢀⢇⡇⢸⣿⣧⢸⣄⣔⣕⣕⣸⢄⣿⣿⠇⣵⣾⣿⣿⣿⣿⣷⣷⡿⢑⣼⡿⢑⣼⡇⢸⣿⡇⢸⣿⣿⡇⢸⣿⡇⢱⢱⢷⢕⡕⢕⢕⢜⢟⢟⢻⣿⣷⣕⡕⢟⣻⣿⣿⣿⣗⣇⣱⣵⣕⣗⢗⢗⢗⢗⢗⢞⢝⢕⢕⢔⢄⠄⠀⠀⠀⠀⠀⠀⠀⠀⠀⠀⠀⠁⠕⠀</a:t>
            </a:r>
            <a:br/>
            <a:r>
              <a:t>⢕⢜⢻⣿⣧⣕⢕⢝⢕⢕⢕⢕⢕⢔⢕⢕⢕⠔⠀⠀⠀⠀⠀⠀⠀⠀⠀⠀⠀⠀⠀⠀⠀⠀⠀⠀⠀⠀⠀⠀⠀⠀⢀⠀⠀⠀⠀⠀⠀⠀⠀⠀⠀⠀⠀⠀⠀⠀⠀⠀⠀⠀⠀⠀⠀⠀⠀⠀⠀⢸⢀⣿⡇⠀⢸⣿⡇⠀⣿⣇⠱⠁⠁⠈⡇⢸⣿⡇⢜⢕⣸⠀⣷⡆⢸⢁⣿⡿⢄⢣⢿⢿⡷⢄⢙⢿⣷⣴⣝⣴⣾⡿⠋⡡⡎⢔⢕⢴⢔⢰⢼⡼⠿⠿⠿⢕⣿⣿⢕⠧⠽⠿⠷⡯⢕⢇⠸⣿⣷⡌⢳⢷⡷⠗⢅⣾⣿⠇⡜⢇⢱⢈⢿⣿⣔⢹⢕⡜⠽⢇⣼⣿⡟⢰⢝⢝⢏⢝⡟⢟⢻⡿⢁⣾⡿⢁⢮⣿⣧⢸⣿⣧⢸⣿⣿⢇⣾⣿⠇⣼⣿⣷⣷⣷⡕⢜⢕⢕⢕⣕⢝⢟⣟⡟⢟⢻⣿⣿⡿⣽⣿⣿⣿⢿⣧⣵⣕⣕⢕⢕⢕⢕⣳⣵⣗⢔⠐⠀⠐⢔⠀⠀⠀⠀⢀⠀⠀⠀⠀⠀⠀</a:t>
            </a:r>
            <a:br/>
            <a:r>
              <a:t>⡕⣕⢕⢼⣟⢻⣿⣿⣿⣿⣿⣿⣷⣷⣗⢳⢷⣷⣧⣔⡄⠀⠀⠀⠀⠀⠀⠀⠀⠀⠀⠀⠀⠀⠀⠀⠀⠀⠀⠄⠐⠐⠑⠀⠀⠀⠀⠀⠀⠀⠀⠀⠀⠀⠀⠀⠀⠀⠀⠀⠀⠀⠀⠀⠀⢄⢔⢔⢰⠇⠸⣿⠁⡇⢸⣿⡇⡦⠤⠤⠄⠃⠀⠀⡇⢸⣿⣇⢕⢚⢛⣰⣿⡇⠀⣼⣿⠑⠜⠓⠓⢓⣘⣍⣥⣵⣾⡿⢿⢿⣷⣧⣴⣌⣉⣑⢓⠓⠓⡇⢕⡇⣶⣶⣷⣷⣿⣿⣷⣷⣶⣶⠀⣯⣺⣻⣦⢘⢿⣿⣷⣷⣷⣷⣿⡿⠋⡔⢕⡇⢅⠱⡈⠻⣿⣷⣷⣶⣷⣿⡿⠏⡠⢣⢕⢜⢑⢅⢕⢕⡕⢁⣾⡟⢁⢎⢱⣵⣼⣔⠹⣿⣧⣵⣵⣾⣿⠏⣰⡽⢕⢕⢜⢝⢿⣷⣷⣧⣼⣽⣽⣝⣝⣗⣕⢜⢝⢕⢕⢝⢝⣱⣕⣹⣽⣝⣝⢝⢝⢷⣷⣷⣵⢵⢵⢕⢕⢔⢔⢕⢔⢔⢔⢔⠁⠀⠀⠀⠀⠀⠀</a:t>
            </a:r>
            <a:br/>
            <a:r>
              <a:t>⠁⠑⠝⠞⢻⢿⢿⣿⢏⢝⢿⣟⢻⢿⣿⣷⣷⣷⣿⢟⢏⢁⠀⠀⠀⠀⠀⠀⠀⠀⠀⢄⠀⠀⠀⠀⠀⠀⠀⠀⠀⠀⠀⠀⠀⠀⠀⠀⠀⠀⠀⠀⠀⠀⠀⠀⠀⠀⠀⢀⢀⢄⠐⠀⠁⠁⠀⠀⣈⡔⠖⠠⠜⡇⢸⢿⠇⡇⠀⠀⠀⠀⠀⠀⠱⡈⠟⠿⠿⠿⠿⠿⠟⢑⡘⠻⢑⣴⠁⢿⠿⠿⠟⠛⢋⣉⠡⢔⡖⢆⢥⢉⡙⠛⠟⠿⠿⠃⡜⠁⠁⠧⠥⢥⢥⢥⣥⣥⣥⢥⢥⢥⠤⢧⢼⣧⡵⣝⢢⢌⣉⣉⣉⣉⠡⢔⢘⢁⠁⢁⠁⢕⢜⢲⡤⢉⣉⣙⣉⢡⠔⢊⢜⢏⢜⢕⢕⢝⠕⠸⠤⢥⠥⠤⠃⢟⣹⣽⣿⣿⣷⣵⣉⣉⣉⡉⢤⢪⢯⢽⢽⣷⣕⢕⣕⢕⢕⢝⢟⣿⣿⣿⣟⣟⣜⣿⣟⢷⢯⢕⢝⢽⢿⢿⢿⣿⣿⣯⣷⣷⡾⢟⢝⢝⢟⢳⣿⣏⢗⢇⢕⢕⢁⠑⠁⢔⢀⢀⠀⠀⠀</a:t>
            </a:r>
            <a:br/>
            <a:r>
              <a:t>⢔⢄⢄⢀⢁⠁⠑⠑⠑⠀⠀⢁⢸⣕⢹⣿⣿⣿⣿⣷⣷⣷⣷⣷⡧⢵⣵⣴⣴⣔⢔⢕⢀⠀⢀⢀⠀⠀⢀⢀⢄⢀⢀⢀⢀⢀⢀⠀⠀⠀⠀⢀⢀⢀⢀⢀⢀⢄⢰⢕⢣⢕⢇⢰⠐⠐⠁⠁⠀⠀⠀⠀⠀⠓⠐⠐⠒⠃⠀⠀⠀⠀⠀⠀⢀⢅⣍⣔⡶⢖⢖⣵⣽⣿⣿⣶⣾⡾⢗⣒⣲⣦⠍⠉⢕⢔⢕⢕⢕⢕⢳⢿⣇⢝⢝⢑⢒⢖⢔⢕⢄⢄⠕⠕⢜⠝⢻⣿⡿⢿⣷⣷⣕⡕⢕⢝⢕⢱⢱⣵⡕⢕⢕⢕⣟⢗⢳⢇⣕⡄⢀⠀⠀⠁⠀⠀⠀⠀⠀⢀⢕⢱⠄⠀⠄⠀⠐⠃⠑⠑⠑⠑⠃⢀⠀⠕⢺⣿⣿⣿⣿⣿⣏⢝⢕⢕⢷⢝⢗⣧⣕⣸⣽⣷⣿⣿⣿⣿⣿⣷⣿⣿⣿⣟⣟⣟⣿⣿⡕⢕⢾⢞⢧⢞⢟⢟⢟⢟⢟⢿⣿⣿⣵⢕⢕⢞⢟⢕⣕⣷⣷⡕⢕⣕⣔⢕⢕⢕⢵⢕⠀</a:t>
            </a:r>
            <a:br/>
            <a:r>
              <a:t>⢜⢕⢑⢕⢔⢕⢕⢕⢕⢕⢅⢀⠑⠱⢼⣿⣿⣿⡷⢷⢾⣿⣿⡿⢷⡮⢵⡧⢵⢕⣝⣿⡷⢗⢗⣻⣧⡴⢱⣕⣕⣵⣗⡗⢝⢟⣟⣝⣝⡝⢝⢕⢕⣕⢑⣕⣕⣄⣕⣕⣴⢔⠑⠀⠀⠀⠀⠀⠀⠀⠀⠀⠀⠀⠀⠀⠀⠀⠀⠀⠀⢀⣠⣴⣞⢝⢕⢱⣵⣕⣕⡾⢟⢿⢿⢟⢗⢞⢟⢏⢝⢫⢕⢇⢕⢕⢕⢕⢇⢕⡕⢕⡝⢕⢕⢝⢇⠕⠕⢕⣕⣔⢀⠀⠀⠀⠁⢘⠋⢝⢝⢿⣿⡿⣷⣧⣵⣕⣷⣵⣝⡕⢕⢕⢕⣜⢕⢝⢕⢕⠑⠀⠀⠄⠄⠔⠄⠄⠔⠕⠀⠁⠁⠀⠀⠀⠀⢄⠄⡐⡔⢄⢔⢄⠄⠔⢕⣹⣿⣿⣿⣿⣿⣿⣧⣕⣜⣕⣞⣹⣽⡝⣟⣟⢝⣝⣿⣿⣿⣿⣿⣷⣷⣾⣿⣿⣿⣿⣿⣕⢕⢕⢱⣵⣧⣵⣷⣷⣷⣷⣵⣾⣟⣟⣟⣟⣿⢿⣿⣿⣿⣏⣽⣵⣵⣽⣷⣷⣷⣧⠀</a:t>
            </a:r>
            <a:br/>
            <a:r>
              <a:t>⠁⠑⢕⢕⢕⢕⢕⠘⠑⠀⠄⠄⠄⠀⠑⠕⢜⢝⢻⣷⣾⣿⣵⣵⣽⣵⣝⣝⣝⡝⢝⢝⣝⣵⣽⣿⣿⣷⣼⣿⣿⢿⢿⡻⢿⣿⣿⣿⣿⣿⣿⣧⣵⣰⣴⣵⡵⢵⢵⢕⢑⢕⠀⠀⠀⠀⠀⠀⠀⠀⠀⠀⠀⠀⢐⢀⢄⢀⢄⣴⢗⢏⢺⣿⣷⣷⣾⣿⣿⣷⣼⣾⣿⡵⠌⠑⠑⠕⠄⠀⠁⠸⠎⠅⢕⢕⠕⠕⢕⢸⣾⣿⣿⡇⢕⢕⢕⢄⢀⢀⠁⢜⢷⢄⡀⢀⠀⠀⠑⠕⠕⢕⠜⢝⢝⢿⡿⣿⣿⣿⣿⣿⣿⣵⣵⣕⢕⢜⢕⢕⢕⢕⣵⣵⣔⡄⢄⢀⡀⢄⢔⢔⢄⢔⢔⢔⣔⣕⣔⣔⣴⣕⣕⡕⢕⣱⣷⣾⣧⣼⣿⣿⣿⡿⣿⣿⣿⣿⡿⣿⣿⣿⣿⣿⣿⣿⣿⣿⣿⣿⣿⣿⣿⣿⣿⣿⣿⣿⣿⣿⣷⣷⣷⣿⣯⣝⣝⣽⣿⣿⣿⣿⣿⣯⣝⣝⣝⢕⢕⢕⢝⢏⣿⣿⢿⢏⣝⣟⣿⣿⠀</a:t>
            </a:r>
            <a:br/>
            <a:r>
              <a:t>⠄⠀⠁⠁⠁⠕⢔⢔⢔⠀⠀⠀⠀⠁⠑⠁⠁⠁⠝⢹⢯⣝⢯⣝⡿⢿⢿⣿⡿⢟⣯⣽⣽⣟⡟⢟⢟⢟⠟⠻⠿⢷⢕⢝⠙⠛⠝⠝⠹⢿⢿⢟⣿⣿⣿⣿⣿⣷⣷⣷⣗⣗⣕⢵⢕⢖⢆⢔⣲⢔⢔⠕⠑⠑⢕⡇⢕⢱⣾⣿⢕⢕⢜⢝⢟⣿⣿⡿⢿⣿⣿⡏⠕⠁⠀⠀⠀⠀⠀⢀⢀⢀⢄⣄⢄⢅⢀⠀⠕⢞⢿⣿⣿⡿⡕⢕⢸⢷⢕⢧⢱⢕⢄⢁⡕⢜⢹⣷⣵⣣⣵⣕⢄⢅⢜⢕⣼⣿⣿⣿⣿⣿⣿⣿⣿⣿⣿⣿⣷⢵⣵⣝⣝⣝⢝⢝⢇⢝⢗⢹⢝⢝⣟⣞⢺⢿⢟⢟⢟⢝⢝⢿⣿⢵⢟⣟⣟⣻⣿⢿⣿⣿⣿⣷⣿⣷⣵⡜⢕⢝⢝⢿⣿⢿⣿⣿⣿⣿⣿⣿⣿⣿⣿⣿⣿⣿⣿⣿⣿⣿⣿⣿⣿⣿⣿⣿⣿⣷⣾⣿⣿⣿⢿⢟⢟⢟⢟⢝⢟⢟⢳⢷⢿⣷⣿⣿⣿⣿⣿⣿⠀</a:t>
            </a:r>
            <a:br/>
            <a:r>
              <a:t>⠐⠐⠀⠀⠀⠀⠁⠁⠀⠀⠀⠀⠀⠀⠀⠀⠀⠀⢀⡔⢵⣜⣝⣳⣷⣕⣜⣿⣷⣼⣝⡕⢕⣵⢁⠁⠀⠀⠀⠀⠀⠀⠀⠀⠀⠀⠀⠀⠀⠀⠀⠀⠜⢝⢝⠟⠛⢝⢜⢟⣻⣟⢿⡕⢕⢕⢇⢕⢕⢕⢕⣵⢕⢔⢜⢜⣝⣼⢿⢯⣵⣵⣵⣵⣷⢿⢿⣵⣼⣿⢯⡕⢄⢄⢄⢄⢄⢕⢕⢕⢕⢕⢕⢕⢕⢄⢀⢀⠀⠀⠕⠜⢏⣕⡾⡇⢜⡟⢇⢕⠕⠕⢕⢕⢑⠑⠞⠟⢹⠟⠑⢞⢇⠗⠕⢿⣿⣿⣿⣿⣿⢇⢏⢝⢳⣟⡻⢿⣿⣿⣗⣎⢝⣟⡿⢝⢕⢕⣕⣇⡕⡼⣝⣿⣽⣵⣜⢝⢝⢟⣗⡱⣧⣼⡟⢟⣿⣿⣯⣵⣿⣿⣷⣵⣿⣿⣯⣿⣷⣧⣵⣵⣵⣵⣿⣿⣿⣿⡿⢻⢿⣿⣿⣟⣝⣟⣿⣿⣿⣿⣿⣿⣿⣟⣟⣟⣿⣿⣿⣿⣿⣟⡿⢷⢗⣗⣷⢗⢷⢷⣷⣇⣸⣿⣿⣿⣿⣿⣿⣿⠀</a:t>
            </a:r>
            <a:br/>
            <a:r>
              <a:t>⢀⠀⠀⠀⠀⠀⠀⠀⢀⠀⠀⠀⠀⠀⠀⠀⠀⠀⠀⢕⢝⡜⢝⢝⢝⢝⢕⢱⢝⢗⣕⣕⢕⢏⢗⢀⢀⠀⠀⠀⠀⠀⠀⠀⠀⢄⢄⠄⠐⠒⢇⢔⢅⢁⠀⠀⢀⢌⡝⢵⣿⣟⡱⢜⡕⢕⢕⢕⢕⢱⢵⢱⣿⢿⢿⣿⣿⣿⣿⣿⢿⢟⢝⢝⣕⣱⣼⣿⢿⣿⢏⢝⢝⣗⣷⣿⡾⢝⢜⢱⢵⢕⣕⡕⢕⢕⢕⢕⢀⠀⠀⠀⠀⠁⠁⠁⠁⠉⠁⠈⠁⠀⠁⠑⠎⢖⢄⣀⣀⡀⢀⣕⣗⡴⢴⢷⢏⢝⢳⣿⣿⣧⡕⢕⢕⢜⢻⣷⣮⡝⢿⢾⣗⢕⢕⡕⢕⢕⣕⢜⢹⢵⢜⢟⢿⢏⢝⢜⣕⣟⣹⡿⢏⣝⢷⢕⣟⣿⣿⣿⣿⣿⡿⣾⣿⣿⣿⣝⡝⢕⢵⡵⢟⢟⢟⢟⢟⢏⢕⢕⢱⣞⣝⣿⡿⣟⣟⣻⣿⣿⣟⣫⣻⡿⢷⣾⣟⣿⢽⡽⢽⢕⡕⣕⢕⡕⢜⢕⢜⢕⢝⢻⣿⣿⣟⢟⢟⢿⣿⣿⠀</a:t>
            </a:r>
            <a:br/>
            <a:r>
              <a:t>⠀⠀⠀⠀⠀⠀⠀⠁⠀⠀⢀⠀⠀⠀⠀⠀⠀⠀⠁⠁⢄⢕⠕⠑⠑⠁⢗⢣⣕⢕⢜⢝⣜⡕⢜⢹⢕⢗⢰⢴⣄⢄⠀⠀⠈⢸⢇⢑⢐⢔⣕⢕⢕⢁⠀⠀⢑⢔⢕⢕⢕⢕⢟⢇⢸⣵⣵⣷⣷⣷⣷⣿⣷⣷⣿⣿⣿⣿⡿⢿⢟⡻⢿⣯⢝⢟⢟⢟⢻⢗⢇⢕⢜⢝⢕⢝⢝⠕⠕⢕⠕⠑⠙⠙⢕⢕⠀⠀⠀⠀⠀⠀⠀⠀⠀⠀⠀⠀⠀⠀⠀⠀⠀⠀⠀⠁⠈⠉⠙⠙⠙⢝⢕⢕⢕⢕⢕⢗⢕⢝⢗⣏⣿⣧⢕⢕⢗⢿⣿⣽⢞⢳⣵⣧⣗⣇⣼⣝⡝⢟⢟⢗⢼⣵⡕⢕⢕⢕⣕⢕⢝⢿⢏⢝⢕⢕⣹⡞⢻⢿⢿⣕⣱⣽⣿⣿⣿⣧⡵⢷⢟⢕⢕⢕⢕⢕⢕⢕⢕⣕⣕⣝⢹⢧⢞⢟⢻⡯⢏⢝⢝⢏⢝⢝⢹⢿⢿⣏⡟⢟⢝⢟⣗⢜⢜⣕⢕⢕⢗⢣⣵⢾⣽⣮⣟⣹⣗⣷⣿⣿⠀</a:t>
            </a:r>
            <a:br/>
            <a:r>
              <a:t>⠕⠐⠀⠀⠀⠀⠀⢔⢕⢕⢕⢕⠕⠀⠀⠀⠀⠀⠀⠔⢕⢔⢀⠀⠀⢔⡕⢜⢟⡕⠃⠈⠉⠁⠕⢕⢟⢝⠗⠚⠗⢕⢕⢴⠀⢄⣔⢔⢇⢜⢟⢛⢛⢝⢸⢵⢱⢳⢇⢕⢕⢵⢵⢟⣟⢟⢿⣿⣿⣿⣿⣿⣿⣟⣿⣿⡿⢿⢗⢕⢜⠕⠕⢕⠕⢝⢕⢕⠕⠑⠁⠁⠁⠑⢑⢀⢀⢀⢄⢕⢔⠀⠀⠀⠀⢑⢔⢀⠀⠀⠀⠀⠀⠀⠀⠀⠀⠀⢀⢀⢠⢄⠀⠀⠀⠀⠀⠀⠀⠀⠀⢑⢕⢕⢳⢳⣵⢵⢕⡕⣼⣿⣿⣿⣷⢕⢕⢕⣽⡟⢿⣧⣕⣽⣟⣿⣿⣿⣿⣷⣯⣵⣵⣗⡞⢿⢿⣟⣿⣷⣷⣾⣷⣗⣟⣗⢕⢕⣸⢵⢷⢟⢝⢟⢟⢏⢝⢕⢕⢕⢕⢕⢕⢕⢕⢕⢕⢜⢝⢕⢕⢕⡕⡕⢗⢎⢝⢮⢵⢧⢕⣕⣵⣵⣵⣵⣵⣵⣵⣽⣷⣿⣿⣿⣿⣷⣵⢷⢷⣵⣵⣕⢕⢜⢝⢟⢻⢟⣕⣕⠀</a:t>
            </a:r>
            <a:br/>
            <a:r>
              <a:t>⠀⠄⠀⠀⠀⢄⢠⢕⢕⢕⢕⠑⠁⠀⠀⠀⠀⠀⠀⠀⠀⢁⢑⢕⢔⡜⢿⡕⡜⢄⠀⠀⢀⠀⢕⠕⠕⠕⢔⢔⢔⢕⠕⢜⢕⢔⢑⠁⠁⠁⠀⠀⠀⠁⠐⠀⠁⠑⠁⠕⠕⢕⢱⣕⣕⣵⣕⣞⣿⢿⢿⢿⣿⣿⡿⢟⢕⢕⢕⢕⢄⠀⠀⢕⠕⠀⠀⠀⠀⠄⠀⠀⠀⠀⠀⠀⠁⠁⢕⢕⢇⠀⠀⢀⢕⢕⣕⢕⢔⠀⠀⠀⠀⠀⠀⢀⢀⢄⢕⢕⡕⢅⠔⠀⠀⠀⠀⠀⠀⢀⢀⢕⢕⢕⢕⢕⢜⢕⢕⢕⢝⢻⣿⣿⡿⡟⢟⢝⢝⢝⢗⢾⢻⢟⢿⣿⣿⣿⣿⣿⣿⣟⢻⢿⢿⣿⣿⣿⣿⣿⣿⣿⣿⢷⢕⢜⣿⢟⢕⢕⡕⢕⢝⢕⢕⢕⢕⢕⢕⢕⢕⢕⢕⢕⢕⢕⢕⢗⢇⢕⢕⣸⢇⢕⢕⢕⢕⢕⢕⢕⢕⢕⢝⢿⢿⢟⢟⢟⢿⣿⣿⣿⡿⢿⢿⢿⢿⣯⣕⢜⣹⣯⡕⢕⢕⢱⢵⢕⢕⢕⠀</a:t>
            </a:r>
            <a:br/>
            <a:r>
              <a:t>⢀⠀⠀⠀⠀⠈⢑⢕⢕⢕⢕⢅⢀⠀⠀⠀⠔⠕⢕⢕⢕⡕⢕⡔⢕⢜⢧⢕⠕⢁⢕⢕⢕⢔⢕⢕⢔⢕⢕⢿⣗⡕⢕⢕⢀⠀⠁⠀⠀⠀⠀⠀⠀⠀⠀⠀⠀⠀⠀⠀⠀⠑⠕⢟⠟⠕⢕⢕⢕⢕⠕⢕⢕⢕⢕⢕⢕⢕⢕⢕⡇⢕⢕⢕⢕⢔⠀⠀⠀⠄⠀⢄⢀⢀⠀⢀⠀⢀⡕⢕⢕⢴⢱⣵⢷⢾⢾⣷⡷⣵⣴⣴⣕⣵⣵⢾⢷⢧⢝⡜⢍⢕⢑⢀⢀⠀⠀⠀⠁⢁⠀⠀⢕⢕⢕⢕⢱⡗⢕⢕⢪⣺⣿⣿⣟⣟⣷⣵⡕⢕⢕⢕⢕⢕⢕⢻⣿⢿⢟⣕⡞⣟⣽⣷⣷⣇⢱⢝⡻⢿⣿⣿⡷⢳⢧⢞⢟⢇⢕⢕⢕⢕⢕⢕⢕⢕⢕⢕⢕⢕⢕⢕⢕⢕⢕⢕⢕⢕⢕⡵⢞⢇⢕⢕⢕⢕⢕⢕⢕⢕⢕⢕⢕⢕⢕⣸⣿⣿⣿⣿⣿⣷⣿⣯⣵⣵⣽⣿⣿⣿⣞⢝⢝⢷⢕⢕⡕⢕⢕⢕⠀</a:t>
            </a:r>
            <a:br/>
            <a:r>
              <a:t>⢁⠁⠑⠔⠄⠀⠀⠁⠁⠁⠁⠀⠀⠀⠀⠀⠀⢀⢔⢱⢜⢟⢟⢿⢟⢕⢜⢱⢕⣕⣱⢕⡗⢗⢕⢜⢕⢱⢷⢕⣕⡕⢕⢕⢅⠀⢀⠀⠀⠀⠀⠀⠀⠀⠀⢀⠀⠄⠄⠀⠀⠄⠐⠐⠀⠐⠁⠑⠁⠀⠀⢕⢕⠁⠁⠁⠑⠀⠀⠑⢕⢕⢕⢕⢕⢕⢕⢔⠕⠑⠐⢱⢇⢕⡄⠀⠀⢀⢕⢕⢕⠕⢝⢁⢕⢕⢱⡵⢕⢜⣺⢿⢿⢟⢕⢇⢕⢕⠜⠟⠏⠕⠓⠇⢱⠗⢇⢴⢵⢕⠗⠟⠏⢗⢞⢗⢷⡣⣵⡕⢕⢻⣯⢸⣿⢫⢽⡝⢝⢗⢷⣵⣕⢕⢱⣵⣽⣗⣮⣻⣿⣿⣿⢿⣿⡿⢕⡵⢵⢷⢕⢗⢕⢕⢕⢕⢕⢕⢕⢕⢕⢕⢕⢕⢕⢕⢕⢕⢕⢕⢕⢕⢕⣵⣽⢿⢕⢕⢕⢕⢕⢕⢕⢕⢕⢕⢕⢕⢕⢕⣱⣵⣿⣧⣵⣿⣿⣿⣿⣿⣿⣿⣿⣿⣿⣿⣿⣿⣿⣿⣟⣿⣷⣷⡕⡕⢜⢝⢕⣱⠀</a:t>
            </a:r>
            <a:br/>
            <a:r>
              <a:t>⢅⢕⢔⠀⠀⠀⠀⠀⠀⠀⠀⠀⠀⠀⠀⠀⢀⢱⢟⢱⢷⢕⢕⢕⢕⡕⢱⢿⢧⡇⢽⢵⢕⢕⢷⢷⢧⢵⢕⢗⣿⡕⢇⢜⢕⢄⢄⠕⠄⠀⠀⠀⠀⠀⠀⠀⠀⠀⠀⠀⠀⠀⠀⠀⠀⢀⢀⣄⢄⢄⢔⡱⢜⠀⠀⠀⠀⠀⢀⢄⢕⢕⢕⣵⣗⣱⢕⢕⢔⢄⢕⢕⣕⣵⣷⣷⡿⣷⡕⢕⡄⢔⣕⡍⢕⢕⣟⣗⣗⢕⡝⠑⠈⠀⠀⠀⠀⠀⠀⠀⢀⢀⢕⢱⠅⠑⠀⠀⠀⠀⠀⠀⠀⢕⢕⢕⢾⢏⢜⣱⣵⢞⡾⢷⢕⢟⢕⢕⢕⢕⡕⢕⣱⢕⢕⢝⡝⣵⣿⣇⣕⣣⣵⢗⢫⢱⢎⢝⢕⢕⢕⢕⢕⢕⢕⢕⢕⢕⢕⢕⢕⢕⢕⢕⢕⢕⢕⢕⢕⢕⢕⢝⣿⡿⢿⡏⢕⢕⢕⢕⢕⢕⢕⢕⢱⢷⢷⡿⣿⢿⣿⡻⢿⣿⣿⣿⣿⣿⣿⣿⣿⣿⣿⣿⣿⣿⣿⣿⣿⣿⣿⣿⣿⣿⣿⣿⣿⣿⣿⣿⠀</a:t>
            </a:r>
            <a:br/>
            <a:r>
              <a:t>⢕⢕⢕⢕⠐⠀⠀⠀⠀⠀⠀⠀⠀⠀⠀⠀⠔⠑⠑⠁⢅⠕⢐⢅⢕⢱⡎⠇⠑⠁⠀⠁⣕⢵⢵⢵⣷⣷⢾⢟⢝⠉⠑⠑⠑⠕⢕⠀⠀⠀⠀⠀⠀⠀⠀⠀⠀⠀⠀⠀⠀⢀⣄⣴⢗⢟⠝⠕⢕⢵⡵⢕⢕⢄⢀⢄⢄⢕⢕⢕⣕⣕⣮⡕⢕⢕⣕⣱⣵⢾⢿⣿⣧⣵⣷⣞⢝⢝⣻⡿⢿⢟⢜⢝⢝⣟⢿⣿⣿⣯⣵⢔⢔⢀⠀⠀⢀⢀⢄⠕⠁⠁⠁⠀⠀⠀⢀⢀⠀⢀⢀⣔⣔⡔⢕⢳⢞⢾⣿⣿⣿⢕⢕⢕⢕⢕⢕⢕⡕⢕⢕⢱⣽⣿⣟⣿⢿⣿⢟⢟⢝⢽⢟⢇⢕⢕⣱⢵⣷⢇⢱⡕⡷⣕⢕⢕⢕⢕⢕⢕⢕⢕⢕⢕⢕⡵⢕⢕⢕⢕⣕⣵⡿⢗⢇⢕⢕⢕⢕⢕⢕⢵⢕⢕⣵⣱⢼⢏⢕⢕⢕⢕⢕⢝⢏⢕⢕⢜⢝⣿⢿⣿⣿⣿⣿⣿⣿⣿⣿⣿⣿⣿⣿⣿⣿⣿⣿⣿⣿⣿⠀</a:t>
            </a:r>
            <a:br/>
            <a:r>
              <a:t>⢕⢕⠕⠁⠀⠀⠀⠀⠀⠀⠀⠀⠀⠀⠀⠀⢄⢔⣵⣵⢵⡕⢱⢵⢗⢟⢕⠀⠀⠀⠄⠑⠁⠑⢕⢕⢕⢕⢇⢕⢕⢕⢖⢴⢆⢀⢁⢔⢄⠀⠔⠰⠤⢤⢄⢄⠄⢄⢄⣤⡴⡾⢟⡗⢕⢧⢕⢄⢄⢕⢕⢕⢕⢕⢕⢕⢗⢕⢞⢫⣝⣝⣏⣝⣟⣻⣻⣿⣷⣧⣵⣾⢿⢿⣿⣿⣷⣷⣿⣷⣾⣟⣿⣷⣿⣿⡻⢿⣟⣿⢏⢕⢱⢕⣕⢕⣕⢕⢁⢄⢄⢔⢱⣵⡷⢗⢗⢝⢕⢝⠙⠝⠕⢕⣽⢧⣕⣕⣻⣿⣿⣧⡕⢕⢕⢵⢵⣕⣻⣿⣯⡗⢏⣝⢹⢟⢕⢕⢗⢇⢕⢕⢕⢕⢗⢟⢇⢕⢕⢕⢕⢕⢕⢕⢱⢵⣕⣝⡜⢱⢕⢕⢕⢕⢕⢕⢕⢕⢗⢏⢝⢕⢕⢕⢕⢕⢕⢕⢕⢕⢕⢕⢜⢕⢕⢱⢕⢗⢗⢗⢕⢕⢕⢕⢜⢝⢕⢕⢕⢜⢕⡜⡝⢻⣷⣽⡹⢿⢿⣿⣿⣿⣿⣿⣿⣿⣿⣿⣿⣿⠀</a:t>
            </a:r>
            <a:br/>
            <a:r>
              <a:t>⢁⢁⠑⠀⠀⠀⠀⠀⠀⠀⠀⠀⠀⠀⠀⠑⢱⢞⢟⠋⠁⠝⢱⢝⢕⢿⢕⠀⠀⠀⢄⢤⢄⢔⢕⠕⢕⢵⣷⢗⢗⢕⢕⢀⢀⠑⠀⠁⠁⠀⠀⠀⠀⠁⠁⠄⢠⢵⢥⢵⢿⢿⢷⡽⢕⢱⢝⡕⢟⢺⢿⢹⡟⢝⠉⠉⠙⠕⢕⢝⢟⢕⢳⣾⣿⣿⣿⣿⣿⣿⣿⣇⢕⡵⢼⣿⣿⡿⢿⢿⢟⢿⣿⣿⣿⣿⣧⡽⢏⢝⢽⢽⢿⢿⢿⢿⢟⢟⢗⢕⢕⢸⢵⣕⢇⢕⠀⠀⠀⢀⢀⢄⢕⣣⣧⣕⣕⣕⣕⢿⣿⣿⣿⣷⣵⣵⣼⣿⣿⣿⣿⣿⣿⣿⣳⣷⣾⢿⢿⡗⢾⣷⣾⣧⢕⢕⢕⢕⢕⢕⢕⢕⢕⢕⢕⢕⢕⢕⢕⢕⢕⢕⢕⢕⢕⢕⢕⢕⢎⢕⢕⢕⢕⢕⢕⢕⢕⢕⢕⢕⢕⢕⢕⢕⢕⢕⢕⢕⢕⢕⢕⡕⢕⢕⢕⢕⢕⢜⢟⣿⣿⣿⣗⢷⡾⢿⢿⢷⢵⡝⣿⣿⣿⣿⣿⣿⣿⣿⣿⣿⠀</a:t>
            </a:r>
            <a:br/>
            <a:r>
              <a:t>⢕⢇⢇⢔⢔⢔⢔⣔⣔⡄⣄⣄⣔⡰⢔⣕⢄⢅⢄⢀⢀⠀⢈⢍⢕⢕⢕⢄⢄⢔⢕⢕⢕⢕⢕⢜⢝⢕⢕⢕⢕⠕⠕⠑⠀⠀⠀⠀⠀⠀⠀⠀⠀⠀⠀⠀⠀⢕⣵⢵⢵⣕⣕⢝⢇⢜⢕⢿⠏⢕⢗⢇⢇⢕⢕⢔⢔⢔⡕⢱⢧⢕⢕⢹⣿⣿⣿⣿⣿⣷⣾⡵⢕⢕⣕⣱⢿⣿⡷⢵⢕⢝⡝⢝⢟⢿⣿⢇⢕⢕⠕⢕⢕⢕⣕⡕⢕⢵⢕⢕⣳⡾⢟⢻⢗⣗⣗⢆⢕⢕⣵⣵⢵⢵⢵⣕⢜⢕⣽⣾⣿⣿⣿⣿⣷⣧⣝⣿⣿⣿⣯⢟⢟⢟⢿⢿⢟⢇⢕⢜⢕⢱⢜⣝⢕⢕⢕⢕⢕⢕⢕⡕⢕⣱⣕⣕⢎⢕⢕⢕⢕⢕⢕⢕⢕⣱⣕⡕⢕⢕⢕⢕⢕⢕⢕⡕⢕⢕⢕⢕⢕⢕⢕⢕⢕⢕⢕⢕⢕⢕⢝⢝⢜⢝⢗⢳⡷⢵⡕⢜⣿⣿⣿⣿⣿⣷⡵⢕⢕⢜⢻⢿⣿⣿⣿⣿⣿⣿⣿⣿⠀</a:t>
            </a:r>
            <a:br/>
            <a:r>
              <a:t>⢕⢕⢕⢕⢁⠁⠁⠑⠁⠑⠑⠝⠟⢟⢟⢻⢷⢳⣺⣗⣗⣗⣷⢷⢵⢗⢕⢕⣸⡵⢕⢕⢕⠕⢁⢀⠁⠁⠀⠁⠀⠀⠀⠀⠀⠀⠀⢀⣄⣤⢤⢤⢤⢄⢔⢰⢵⢯⢿⢗⢕⢕⢕⢕⢕⢕⢇⢕⢄⢕⠑⢕⢕⢳⢇⢕⢕⢕⢕⢇⢕⡱⣕⢝⢇⢵⢵⢿⢻⢟⣿⣿⣿⣿⣿⣿⣿⣿⣷⣾⣿⣟⢇⢝⢕⣞⢏⢕⢕⣵⣵⣕⣽⡿⢟⢇⢕⢕⢕⢕⢕⢕⢕⢕⢕⢕⢑⢕⢁⠑⠕⢕⢕⢕⢕⢕⢵⣗⣻⣿⣿⣿⣿⣿⣿⣿⣿⣷⣿⣿⢯⡕⢕⢕⢕⢕⢕⢕⢕⢕⢕⢕⢜⢏⢇⣵⡾⢵⣕⢕⣕⣾⣿⢇⢜⢝⢝⢝⢕⢕⢕⢗⢳⢗⢻⢽⣕⢕⢕⢇⢕⢱⢎⢟⢕⢕⢝⢕⢕⢕⢕⢕⢕⣕⢕⢕⢕⢕⢕⢕⢕⢕⢵⢕⢕⢕⢕⢕⢜⢕⢜⢻⣿⣿⢿⢿⢟⢟⢇⢕⢕⣕⡜⢕⢝⢝⢟⢟⢿⣿⠀</a:t>
            </a:r>
            <a:br/>
            <a:r>
              <a:t>⢕⢕⢕⢕⢕⢕⢄⢄⢔⢕⢴⢔⢄⠀⠀⠀⠁⢕⢜⢹⢽⢟⢕⢼⣟⢟⣻⣿⣿⡗⢕⢕⠀⠀⠀⠀⠀⠀⠀⠀⠀⠀⢀⣄⣔⣶⣾⢟⢝⢕⢕⢕⢕⢕⢵⢵⢇⢕⢕⢜⢵⢣⣽⣧⣾⢷⢇⢵⢕⢕⢕⢕⢇⢕⢕⣕⢕⢕⢗⢕⡕⢕⢕⢕⣕⣕⡇⢕⢧⣵⣿⣿⣿⣿⣿⣿⣿⣿⣿⢿⢿⣿⣟⣝⣳⣷⣿⢟⢝⢽⢝⢸⢏⢝⢝⢕⠑⠀⠁⢀⢔⢕⢱⢕⣕⣗⡷⢷⣧⣵⣕⣕⢕⢱⢕⢕⢕⢜⣿⣿⣿⣿⣿⡕⢕⢕⢕⢕⢕⢕⢜⢕⢕⢕⢜⢕⢇⢕⣕⡕⢕⢕⢕⢕⢕⢸⡗⣣⣕⣜⢜⢻⢿⣷⡷⣵⢕⢕⢕⢕⢕⢕⢕⢕⢕⢕⢕⢕⢕⢕⢕⢕⢕⢕⢕⢕⢕⢕⢕⢕⢕⢕⢕⢕⢕⢕⢕⢕⢕⢕⢕⢕⢕⢕⢕⢕⢕⢕⢕⢕⢕⣕⢜⢕⢝⢕⢕⢕⢕⢕⢕⢝⢟⢧⢗⢗⢕⢕⣵⣿⠀</a:t>
            </a:r>
            <a:br/>
            <a:r>
              <a:t>⢕⢕⠁⠁⠁⠁⠁⠑⢕⢕⢕⢕⢑⣗⢇⣱⣵⡵⢵⢵⢗⢗⢺⢿⣿⣿⢟⢗⢸⢏⢕⢕⢔⠁⠀⠀⠀⠀⢀⢀⢄⣰⣵⣿⣿⣿⡧⢱⢕⢕⢵⢕⢕⢄⢔⢕⢕⣷⣯⢕⢱⢵⢕⣜⡿⣿⢻⣷⢷⣗⣗⡕⢗⢵⢾⣷⣵⣼⣽⣷⣷⣵⢕⣕⣻⣵⣵⣵⣿⣿⣿⣿⣿⣿⣿⣿⣿⣷⣿⣕⣿⣿⣇⣕⡿⢻⢏⢕⢕⢕⣕⢵⢧⣵⢵⢕⡔⢔⣔⣵⣵⣵⣷⢿⢏⢹⣝⡟⣿⣿⣿⣧⣕⢕⣕⣇⣵⣱⡾⣿⣿⣿⣿⢟⢇⢕⢕⢕⢕⢕⢕⢕⢕⢕⢕⢕⢕⢕⢕⢕⢕⢣⢵⢕⢕⢜⣕⢝⣿⣿⣷⣾⣿⢕⢕⢎⢕⢕⢕⢕⢕⢕⢕⢕⢕⢕⢕⢕⢕⢕⢕⢕⢕⢕⢕⢕⢕⢕⢕⢕⢕⢕⢕⢕⢕⢕⢕⢕⢕⢕⢕⢕⢕⢕⢕⢕⡕⢕⢕⢱⣿⣿⣿⢕⢕⢕⢕⢕⢝⢷⣷⢕⢕⡕⢕⢟⢗⢸⣿⣿⠀</a:t>
            </a:r>
            <a:br/>
            <a:r>
              <a:t>⠕⠑⠔⢔⢄⢄⢄⢀⢅⢱⢕⢵⢮⣞⣕⡕⢕⢜⢕⣽⣕⣕⣕⢵⢟⢝⢷⡕⢕⢕⢕⢕⢕⢕⢱⢔⣣⡷⢗⢫⢝⢻⣫⣽⡕⢜⢕⢵⢱⣵⣱⢕⢕⢕⢕⢕⣗⣜⣻⣷⢎⢝⢏⢗⢵⢕⢵⣼⣵⣝⣝⣽⣱⣵⣽⣽⣿⣿⣿⣿⣾⣧⣼⣿⣿⣿⣿⣿⣿⣿⣿⣿⣿⣿⣿⣿⣟⣏⣹⢽⡿⢕⢏⢝⢕⢕⢕⢕⢕⢕⢕⢕⢕⣕⡵⢕⢕⢗⢷⢺⣿⣵⡵⡷⢧⡯⢜⣿⡿⣿⣿⣿⣿⣿⣿⣿⡿⢟⢿⢿⣿⣟⣟⣕⢕⢕⢕⢕⢕⢕⢕⢕⢕⢕⢕⢕⢕⢕⢇⢕⢕⢱⢱⢱⣷⣿⢿⢟⢷⣷⡕⢜⢹⢇⢕⢕⢕⢕⢕⢕⢕⢕⢕⢕⢕⢕⢕⢕⢕⢕⢕⢕⢕⢕⢕⢕⢕⢕⢕⢕⢕⢕⢕⢕⢕⢕⢕⢕⢕⢕⢕⢕⢕⢕⢕⢕⢜⢕⢕⢜⢿⢿⢿⣷⢷⢟⢷⢷⢾⣧⣕⣕⢕⢕⢕⢕⢕⢝⡻⢿⠀</a:t>
            </a:r>
            <a:br/>
            <a:r>
              <a:t>⢔⢄⢄⢑⢓⢗⢟⠗⢗⢗⢎⢝⠟⠕⢕⢕⢕⢕⢿⢿⣿⣿⣻⣽⢿⢗⢜⢕⡾⢇⣸⡵⢗⣵⣕⢕⢕⢕⠕⢕⢕⢻⡎⢝⢝⢝⢕⣱⣵⣕⣼⡗⢕⢜⢝⣿⢿⢿⢿⢕⢕⢜⢕⢕⢕⢕⢕⢼⢇⢕⣵⣿⣯⣿⣿⡿⣿⣿⣿⣿⣿⣿⣇⣕⣵⣾⣿⣿⣿⣿⣿⣿⣿⣿⡿⣿⡿⢗⢏⢝⢕⢕⢕⢕⢕⢕⢕⢕⢕⣕⢕⢜⢕⢜⢕⢕⢕⢕⢕⢕⢕⢕⢕⢗⢱⢗⡜⢝⣱⣿⣿⡿⣿⣿⣟⣿⡗⢕⢕⢱⣾⣿⣿⣿⣿⣷⣵⣕⣕⣕⢕⢕⢕⢕⢕⢕⢕⢕⡕⢕⣱⣕⣕⣇⣾⡿⢇⣵⣕⢕⢮⣕⣸⢟⢕⢕⢕⢕⢕⢕⢕⢕⢕⢕⢕⢕⢕⢕⢕⢕⢕⢕⢕⢕⢕⢕⢕⢕⢕⢕⢕⢷⡣⢵⣷⣾⡇⢕⢕⢕⢕⢕⢕⢕⢕⢕⢕⢕⢕⢕⢕⢇⢕⢕⢕⢕⢕⢗⢕⢕⢕⢕⢕⢇⢣⢱⣕⢵⣕⣕⠀</a:t>
            </a:r>
            <a:br/>
            <a:r>
              <a:t>⣿⣿⡱⣵⢵⢕⣱⣵⣕⣕⣕⣔⣴⣔⣕⣵⣵⣵⣵⣞⡕⢕⢜⣏⣱⣵⡷⣞⣻⢿⣻⣷⣷⣿⢕⢕⢕⢕⢕⢕⢕⣾⣿⡧⣧⢕⢟⢏⢝⢿⢿⢇⢕⣱⢟⢕⢸⣇⣵⣵⣵⡕⢳⢕⢕⢕⢕⢕⢱⣾⣿⡿⢟⣿⣿⣿⣷⣷⣿⣿⣿⣿⣿⣿⣿⣿⣿⣿⣿⣿⡿⣿⣿⣿⢇⢕⢕⢕⢕⢕⢕⢕⢕⢕⢕⢕⣱⣕⢹⣿⣧⡼⢗⢗⢕⢕⢕⢕⢕⢕⢕⢕⢕⢕⢕⢕⢝⢇⢕⢕⢝⢻⡟⢿⡝⣹⢷⢕⢕⢜⣿⣿⣿⣿⣿⣿⣿⣿⣿⣿⣷⣵⣕⣕⣕⣱⣵⣗⣗⣵⣵⣾⣿⣷⣷⣷⣾⣿⢞⢕⢕⢟⢻⣷⡕⣕⢕⢕⢕⢕⢕⢕⢕⢕⢕⢕⢕⢕⢕⢕⢕⢕⢕⢕⢕⢕⢕⢕⢕⢕⢝⢕⢕⢞⢕⢕⢕⢕⢕⢕⢕⢕⢕⢕⢕⢕⢕⢕⢕⢕⢕⢕⢕⢕⢕⢕⢕⢕⢕⢕⢕⢕⢕⢕⣱⣵⣾⣿⣾⣿⠀</a:t>
            </a:r>
            <a:br/>
            <a:r>
              <a:t>⠘⠙⠝⠕⠗⢳⢿⢿⣿⣿⡿⣽⣞⣟⣟⣝⣝⣏⣽⣽⣷⣷⣿⣽⣽⣽⣾⣿⡷⢷⢞⢟⢝⢕⢕⢕⢕⢕⢕⢕⢜⣿⣧⣕⢏⢕⢕⢕⢕⡇⢕⢕⢕⣿⢕⢕⣧⣾⣿⣿⣿⣧⣾⣧⣕⢕⢕⢕⡕⢝⢻⣧⣜⢻⣟⣿⢿⢟⢿⣿⣿⣿⣿⣿⣿⣿⣿⣿⡿⢟⣿⣏⢹⡝⢕⢕⢕⡕⢕⣱⣷⣧⣕⣱⣾⢿⢟⢟⢏⢕⢕⢕⢕⢕⢕⢕⢕⢕⢕⢕⢕⢕⢕⢕⢕⢕⢕⢕⢕⢧⡕⢱⣿⣿⣿⣿⣷⣵⣵⣼⣿⣿⣿⣿⣿⣿⣿⣿⣿⣿⣿⣿⣿⡿⢿⢝⢏⢕⣕⣼⣿⣿⣿⣿⣿⡯⢝⢕⢕⢕⢕⢟⢱⢕⢕⢕⢕⢕⢕⢕⢕⢕⢕⢕⢕⢕⢕⢕⢕⢕⢕⢕⢕⢕⢕⢕⢕⢕⢕⢕⢕⢱⣵⢱⢕⢕⢕⢕⢕⢕⢕⢕⢕⢕⢕⢕⢕⢕⢕⢕⢕⢕⢕⢕⢕⢕⢕⢕⢕⢕⢕⢕⢕⢕⢜⣿⣿⣿⣿⣿⠀</a:t>
            </a:r>
            <a:br/>
            <a:r>
              <a:t>⢀⢄⢄⢄⢄⣄⡁⢁⢅⡕⣜⢝⢝⢝⢟⢟⢻⣿⣿⣿⣿⣿⣿⣿⣿⡿⢇⣗⢗⢕⢕⢕⢕⢕⢕⢕⢱⢗⢇⢕⢕⢹⣿⢟⢕⢕⢕⢣⢕⢕⣕⢕⣸⣿⣇⣵⣿⣿⢻⢿⣿⣷⡿⢻⢷⢕⢕⣕⣷⢜⢗⢟⢻⣿⣿⢜⢝⡧⡷⢾⣿⣿⣿⣿⣿⣿⢿⣿⣷⣗⡏⢜⣕⢧⢕⣕⣺⣿⢿⣿⢿⢿⢗⢝⢕⢕⢕⢕⢕⢕⢕⢕⢕⢕⢕⢕⢕⢕⢕⢕⢕⢕⢕⢕⢕⢕⢕⢕⢕⢕⢝⢿⣿⣿⣿⣿⣿⣿⣿⣿⣿⣿⣿⣿⣿⣿⣿⣿⣿⣿⣿⣿⣯⣇⣵⣵⣷⣷⣿⣿⣿⣿⣟⡏⡝⢝⢕⢕⢕⢕⢕⢕⢕⢕⢜⢽⢵⢷⢕⢕⣕⣎⣝⣵⣕⣕⢕⢵⢵⣿⣷⣵⡕⢕⢕⢕⢕⢕⢕⢕⢕⢕⢕⢕⢕⢕⢕⢕⢕⢕⢕⢕⢕⢕⢕⢕⢕⢕⢕⢕⢕⢕⢕⢕⢕⢕⢱⣿⣿⢕⢕⢕⢕⣵⣷⣿⣿⣿⣿⣿⠀</a:t>
            </a:r>
            <a:br/>
            <a:r>
              <a:t>⠓⠛⠛⠛⠛⠛⠓⠃⠓⠓⠓⠃⠑⠑⠑⠓⠓⠑⠑⠚⠛⠛⠛⠛⠛⠓⠑⠑⠘⠑⠑⠑⠓⠑⠑⠓⠓⠑⠁⠑⠑⠃⠛⠓⠑⠑⠓⠑⠃⠑⠘⠘⠛⠙⠛⠛⠛⠙⠑⠑⠃⠛⠛⠑⠑⠑⠚⠛⠑⠑⠑⠑⠛⠛⠛⠛⠛⠓⠃⠛⠛⠛⠛⠛⠛⠛⠃⠑⠚⠓⠓⠚⠛⠛⠛⠛⠋⠙⠑⠑⠑⠑⠑⠑⠑⠑⠑⠑⠑⠑⠑⠑⠑⠑⠑⠑⠑⠑⠑⠑⠑⠑⠑⠑⠑⠑⠑⠑⠑⠑⠑⠘⠛⠛⠛⠛⠛⠛⠛⠛⠛⠛⠛⠛⠛⠛⠛⠛⠛⠛⠛⠛⠛⠛⠛⠛⠛⠛⠛⠛⠛⠛⠓⠓⠓⠃⠃⠑⠑⠑⠑⠓⠓⠛⠃⠑⠑⠑⠘⠙⠑⠑⠑⠙⠙⠑⠑⠑⠑⠑⠙⠙⠛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⢻⢷⢷⣧⢕⢕⢕⢕⢕⢕⢕⢕⢜⢕⢜⢝⡕⢕⢕⢕⢕⢕⢕⢕⢕⢺⣿⣿⣿⣿⣹⢟⢣⢕⡇⢕⢕⢕⢕⢕⢕⢕⢕⡝⢏⢝⢝⢏⢝⢟⢻⣿⣿⣿⢵⢯⢽⢟⣿⣷⣵⣱⣕⣕⣕⣕⣱⣕⣕⣕⣸⣷⣿⣟⣹⣝⣿⣽⣿⣿⢿⢿⢟⢏⢹⢕⡞⢝⡽⢿⢿⢻⣿⢿⣟⣟⢻⡽⢕⢕⢝⢜⢕⢕⢕⢕⢕⢜⢜⡕⢕⢜⢝⢟⢼⣿⣿⣿⣿⣏⣕⡵⢕⢕⢕⢵⢷⢵⢕⢕⢕⢸⢿⣷⣿⣕⢕⢕⣕⣕⣕⣼⡷⢷⡞⢟⣇⢕⡜⢟⡕⢕⢜⢕⢕⢕⢕⢕⢕⢕⢕⢕⢕⢕⢕⢝⢕⢕⢕⢕⢕⢕⢱⣕⡕⢕⢕⢕⢜⢟⢝⢻⢷⣧⣕⡕⢕⢕⢕⢕⢕⢕⢕⢕⢕⢕⢕⢕⢕⢕⢕⢕⢕⢕⢕⢕⢕⢕⢕⢕⢕⢕⢕⢕⢕⢕⢕⢕⢕⢕⢕⢕⢕⢕⢕⢕⠀</a:t>
            </a:r>
            <a:br/>
            <a:r>
              <a:t>⣿⣿⣿⣿⣿⣿⣿⡿⢟⢟⢏⢝⢕⢕⢕⢕⢕⢕⢜⢕⢕⢱⡇⢕⡇⢷⢕⢕⢜⡕⢜⢝⢗⢷⢇⢱⢱⢕⢕⢕⢕⢝⢕⢕⢕⢵⢵⢕⢝⢕⢗⢳⣷⣧⣷⣞⣟⣏⢝⢟⢗⢳⣷⡷⢷⢼⣵⣿⣧⣷⣵⣻⣿⣿⣿⣿⣿⣿⣿⣿⣽⣷⣯⡹⢹⣽⣿⣟⣿⣿⣿⣟⡹⣽⢧⢵⡵⢕⣵⣱⡕⣟⡇⣷⢷⢗⡕⢜⢿⢫⢽⣕⢕⢕⢕⢕⢕⢕⢕⢕⢝⢕⢕⢗⢕⣕⣵⣕⣟⢿⢷⢇⡕⢺⣽⢗⢕⢕⢕⣏⣱⣜⣽⣕⣱⣷⣷⢕⢜⣧⣜⢝⢗⢧⡕⢕⢕⢕⢕⢕⢕⢕⡕⢕⢕⡕⢕⢵⢱⢜⢵⢾⢕⢕⠁⠑⠕⢕⠕⢕⢕⢕⢕⢵⡵⢷⢗⢵⢕⢕⢕⢕⢕⢕⢕⢕⢞⣿⣿⣷⢾⣧⢕⢕⢱⢕⢗⢇⢱⣧⣵⡕⢕⢕⢕⢕⢕⢕⢕⢕⢕⢕⢕⢕⢕⢕⢕⢕⢕⢕⢕⢕⢕⢕⢕⢕⢕⢕⢕⢕⠀</a:t>
            </a:r>
            <a:br/>
            <a:r>
              <a:t>⣿⣿⣿⣿⣿⣿⡇⢕⢕⢕⢕⢕⢕⢕⢕⢕⢕⢕⢕⢕⢕⢕⢕⢝⢕⢕⢕⢕⢕⢕⢕⢕⢕⢕⢕⢱⢕⢕⢕⢕⢕⢱⢽⢝⢽⢱⢕⢕⢸⢕⢕⢕⢕⢟⣫⣽⣞⣗⣟⣗⣕⣱⣼⢿⣿⣿⣿⣿⣿⣿⣿⣿⣿⣿⡟⢫⢟⡿⢿⢿⢟⢏⢕⢜⢻⢿⡿⢼⣿⣿⡿⢟⢟⢇⢜⣕⣕⣾⣿⣿⣯⣿⣿⣹⡵⣯⢕⢕⢕⢕⢇⣝⢕⢕⢕⢕⢵⢕⢕⢕⢕⢕⢕⣹⡿⣾⣿⣿⣝⣕⢵⣷⣾⣷⣕⡜⢧⢕⢕⣕⣕⣕⡕⢕⢼⣯⣵⣾⢷⢼⣿⣿⣿⣿⣿⣿⣿⣧⣵⣕⡗⢝⢕⢕⢕⢕⡕⢕⢕⢵⢞⢕⠑⠀⠀⠀⠀⠀⢀⢕⢵⡾⢏⡵⢗⢏⢣⢵⢕⠕⢕⢕⢕⢵⢕⢕⢕⢕⣿⣝⣕⡕⢕⢕⡕⢕⢕⡕⢇⢕⢞⢷⢷⢷⣧⣵⢵⣕⣕⣕⢕⢕⢕⢕⣕⣕⣕⣱⢵⢵⢵⢵⢕⢵⢕⣕⡕⢕⢕⣕⠀</a:t>
            </a:r>
            <a:br/>
            <a:r>
              <a:t>⢿⣿⣿⣟⣝⢕⢕⢕⢕⢕⢕⢕⢕⢕⢕⢕⢕⢕⢕⢕⢕⢕⢕⢕⢕⢕⢕⢕⢕⢕⢕⢕⢕⢕⢕⢕⢱⢟⢇⢕⢕⢕⢇⢕⢕⢕⢕⢕⢕⠕⠕⢕⢕⢕⢕⢕⣝⣝⢝⢕⢟⢟⣻⣽⣽⣽⢿⢿⢿⣿⣿⣷⣵⣵⣕⣵⣗⣿⣟⡱⣕⣇⢕⢕⣱⣵⡇⢕⢱⣿⣿⣿⣿⣿⡿⢻⣿⣿⣿⢿⡿⢿⢟⢝⢕⠕⠕⠑⢕⢕⢏⢕⢹⡿⣿⣷⣵⢕⢝⣇⢕⣇⣜⢗⢕⢕⢜⢼⢵⢵⢜⢝⢗⢿⢇⢜⢷⣜⣝⡝⢝⢝⢟⢗⢕⢱⢞⢯⣵⡜⢝⢻⢿⢟⣿⣞⢝⣵⣼⣿⡇⢕⢕⢕⢕⢕⣝⢝⢕⢕⢕⢄⠄⠔⠄⠔⢕⢕⢕⢞⢟⢕⢝⢕⢕⢕⢕⢕⢕⢔⢕⢕⣼⡟⣕⡵⢕⢕⡵⢷⡟⢕⢎⣕⢕⢕⢕⢕⢕⢕⢕⢱⣷⢷⣕⢗⢕⢜⢜⢝⢝⢽⣕⣼⣽⣽⢿⢽⢝⢝⢕⢕⢝⢕⢝⢝⢕⢕⢕⢕⠀</a:t>
            </a:r>
            <a:br/>
            <a:r>
              <a:t>⣾⣿⣏⢕⢕⢕⢕⢕⢕⢕⢕⢕⣕⢱⢕⢕⢕⢕⢕⢕⢕⢕⢕⠑⢕⢕⢕⢕⢕⢕⢕⢕⢕⢕⢕⢕⢕⢕⢕⠑⠀⠁⠁⢁⢀⢀⠕⠕⠀⠀⢕⢕⢕⢕⢕⢕⢕⢕⢕⢕⢕⢕⢕⢕⢕⢕⢕⢕⢕⢕⢝⢝⢝⢝⢝⡝⢝⢝⢿⢟⡽⢿⣟⢏⢝⢝⢝⢕⢕⢕⢫⢞⢟⢷⢕⢕⣕⢸⡇⠑⠕⢕⠕⠑⠀⠀⠀⠀⠀⠘⠝⠝⠕⠝⢏⢝⢟⢻⣏⢕⢕⢝⣝⢝⢝⢕⢕⢕⢱⢵⣵⡕⢕⢗⢣⢵⢕⢜⢝⢕⢕⢕⢕⢕⢕⢕⢕⢕⢕⢕⢕⣕⣵⣵⣕⡟⢕⢜⢝⢏⢱⣵⣕⢕⢕⢜⢝⢕⢕⢕⠑⢕⢅⢄⢄⢔⢕⢕⢕⢕⣕⡕⢕⢱⢕⢕⢕⣕⣵⣕⢵⢕⢕⡕⢕⢕⢕⢕⢕⢕⢕⢣⢕⢕⢕⢕⢕⢕⢕⢕⢕⢕⢞⢟⢝⢝⢝⢕⢕⢞⣟⣟⣷⣗⣗⣇⣱⢵⣷⣷⣷⢗⢕⢕⢕⢕⢕⢕⣕⢕⠀</a:t>
            </a:r>
            <a:br/>
            <a:r>
              <a:t>⣿⢿⡏⢕⢕⢕⢕⢕⢕⢕⢕⢕⢕⢕⠑⢕⢅⠜⢑⢕⢕⢕⠕⠀⠁⢕⢕⢕⠀⢔⢕⢕⢑⠑⠁⠁⠀⢀⢄⠄⠀⠀⠀⠁⠁⠀⠀⠀⠀⠀⠀⠁⠁⠁⠁⠁⠑⠑⠕⠕⠕⢕⢕⢕⢕⢕⢕⢕⢕⢕⢕⢕⢕⢕⢜⢱⢵⢪⢕⢗⢗⢗⢕⢕⢕⢕⢕⢕⢕⢕⢕⢕⢕⢗⢇⢕⢕⠅⠁⠀⠁⠑⠀⠀⠀⠀⠀⠀⠀⠀⠀⠀⠀⠀⠀⠁⠜⢕⢞⢇⢕⢕⢕⢇⢕⢕⢕⢜⢧⡕⢜⢏⢕⢜⢝⢕⢕⢕⢕⢕⢕⢕⢕⢕⢕⢕⢕⢕⢕⢇⢕⢕⢕⢕⢕⢕⢕⢕⢕⢕⢝⢕⢕⢕⣹⣿⡝⢝⢇⢔⢄⠐⠑⢑⢕⢕⢕⢕⢜⢹⢕⢕⢕⢕⡕⢕⢱⢱⢵⢕⢜⢝⢟⢱⢵⢵⢧⡕⢕⢀⢄⢕⢄⢄⠁⠕⢕⢕⢇⢕⣕⢕⢕⢕⢕⢕⢕⢕⢕⢜⢕⢕⢕⢕⢿⢝⢝⢕⢕⢜⢕⢕⢕⢕⢕⢜⡕⢕⢕⢷⠀</a:t>
            </a:r>
            <a:br/>
            <a:r>
              <a:t>⢳⢿⢿⣷⡧⢵⢜⢕⢕⢕⢕⢁⢕⢁⠄⠔⢐⢔⢄⢔⢕⢕⢔⢔⢔⢕⢀⢕⠔⠑⠑⠁⢀⢔⢔⢔⠅⠅⠑⠀⠀⠀⠀⠀⠀⠀⠀⠀⠀⠀⠀⠀⠀⠀⠀⠀⠀⠀⠀⠀⠀⠀⠀⠀⠁⠁⠁⠁⠁⠑⠑⠑⠑⠑⠕⠕⠕⠕⢕⢕⡕⡞⣿⣧⣱⣕⣧⣵⣵⣵⢇⢕⢕⢕⢕⢕⢕⢕⢀⠀⠀⠀⠀⠀⠐⠀⠀⠀⠀⠀⠀⠀⠀⠀⠀⠀⠀⠀⠀⠀⠀⠀⠑⠑⢑⢕⢕⠕⠑⠑⠕⠑⠑⠁⠁⠀⠀⠀⠀⠑⠑⠑⠁⠑⠕⢕⢕⢕⢕⢕⢕⢕⢕⢕⢕⢕⢕⢕⢕⢕⢕⢕⢕⢜⢟⢕⢕⢕⢕⢕⢑⠕⠕⢅⢕⢕⠞⢟⢕⠝⠝⠙⠕⠑⠕⢕⠑⠑⢕⢕⠑⠕⢕⢕⢕⢕⢕⢕⢕⡕⢕⢕⢄⠀⠀⠀⠁⠕⢕⢜⢝⢱⢕⢕⢕⢇⣕⢕⢕⢕⢕⢕⢕⢕⢕⢕⢕⢕⢝⢕⢕⢕⢕⢕⢕⢜⢕⢕⢕⣕⠀</a:t>
            </a:r>
            <a:br/>
            <a:r>
              <a:t>⢕⢕⢕⢕⢕⢕⢕⢕⢕⢕⢕⢕⢑⠀⠀⠕⠔⠑⠑⢕⢕⢕⢕⢕⠑⠑⠑⠁⠀⢀⢄⢔⢔⠑⠑⠑⠀⠀⠀⠀⠀⠀⠀⠀⠀⠀⠀⠀⠀⠀⠀⠀⠀⠀⠀⢀⢀⢀⢀⢀⢀⢀⢀⢀⠀⠀⠀⠀⠀⠀⠀⠀⠀⠀⠀⠀⠀⠀⠁⠑⠘⠝⢝⢟⢿⣿⣿⢽⢟⢇⢕⠁⠕⠕⢕⢕⢕⢕⢕⢕⢔⢔⢕⢕⢁⠀⠀⠀⢀⠀⢔⠀⢄⠀⢀⢀⠀⠀⠀⠀⠀⠀⠀⠀⠁⠑⠁⠀⠀⠀⠄⠀⠀⠀⠀⠀⠀⠀⠀⠀⠀⠀⠀⠀⠀⢕⢕⢕⢕⢕⢕⢕⢜⢕⢕⢕⢕⢕⢕⢕⢕⢕⢕⢕⢕⢕⢕⢕⢕⢕⢕⢕⢔⢕⢅⢄⢄⢄⢄⢄⢄⢀⢀⢄⢔⢔⢄⡔⠕⠁⠀⠀⢔⢕⠁⠑⠕⢕⢕⢕⢕⢕⢕⢕⠔⠀⠀⠀⢕⢕⢇⢕⢕⣕⣕⢜⣕⢕⢕⢕⢜⣟⣝⡝⢕⢕⢕⢕⢕⢱⢕⢕⢕⢕⢕⢕⢕⢕⢜⢝⠀</a:t>
            </a:r>
            <a:br/>
            <a:r>
              <a:t>⢜⢣⡕⢕⠁⠁⢅⠅⢅⢕⢑⢕⢕⠀⠀⠀⢄⠔⠑⠑⠑⠄⢀⢄⢑⢄⠀⠀⠀⠁⠁⠁⠀⠀⠀⠀⠀⠀⠀⠀⠀⠀⠀⠀⠀⠀⠀⠀⠀⠀⠀⢄⢄⢄⢄⢄⠄⠕⠕⠑⠑⠑⠑⠕⠄⠄⠄⠀⠀⠀⠀⠀⠀⠀⠀⠀⠀⠀⠀⠀⠀⠀⠀⢁⢕⢕⢕⢕⢑⠁⠁⠀⠀⠀⠀⠁⠑⠑⠑⠑⠕⠕⠕⢕⢕⢕⢔⢔⢕⢕⢕⢔⠀⠕⢕⢕⢄⠀⠀⠀⠀⠀⠀⠀⠀⠀⠀⠀⠀⠀⠀⠀⠀⠀⠀⠀⠀⠀⠀⠀⠀⠀⠀⠀⢕⢑⠁⠕⢕⠑⠁⠕⠑⠁⠑⠑⠁⠁⠁⠁⠁⠑⠕⢕⢕⢕⢕⢕⢕⢕⢕⢕⢇⢕⢕⢕⢕⢕⢕⢕⢕⢕⠕⠕⠕⢕⠕⠕⠀⠀⠀⠀⠀⠁⠀⠀⠀⠀⠁⠁⠁⢀⠀⢀⠀⢀⢀⢄⢕⢕⢕⢜⢕⢕⢜⢻⢻⣿⣷⣷⣿⣿⣿⣷⣾⣿⢏⢕⢕⢕⢕⢕⢕⢕⢕⢕⢕⢕⢕⢕⠀</a:t>
            </a:r>
            <a:br/>
            <a:r>
              <a:t>⠑⢕⢕⢕⢄⢕⠕⠕⠁⠁⠀⠑⠁⠀⠐⢕⢁⠀⠀⠀⢄⢕⢅⠑⢕⢕⢀⠀⠀⠀⠀⠀⠀⠀⠀⠀⠀⢀⢀⢄⠔⠐⠐⠁⠀⠀⠀⠀⠀⠀⠀⠀⠀⠁⢕⢑⠑⠀⠀⠀⠀⠀⠀⠀⠀⠀⠀⠀⠀⠀⠀⠀⠀⠀⠀⠀⠀⠀⠀⠀⠀⠀⠀⠀⠀⠀⠀⠀⠁⠁⠁⠀⠀⠀⠀⠀⠀⠀⠄⠀⠀⠀⠀⠁⠑⠕⠕⢕⢕⢕⢕⢕⢕⢕⢕⢕⢕⢔⢔⢄⠀⠀⠀⠀⠀⠀⠀⠀⠀⢀⠀⠀⠀⠀⠀⠀⠀⠀⠀⠀⠀⠀⠀⠀⠀⠑⢁⠔⠑⠀⢀⢀⠀⠀⠀⠀⠀⠀⠀⠀⠀⠀⠀⠀⠁⠁⢕⠕⠅⠅⢀⠀⠀⠁⠁⠁⠕⠕⠑⢔⠔⢄⢄⢄⠀⠀⢅⢅⠀⠀⠀⠀⠀⠀⠀⠀⠀⠀⠀⠀⠀⠁⢕⢕⢕⢕⢕⢕⢕⢕⢅⢔⢔⢕⢕⢕⢕⢝⢝⢿⢾⣿⣿⣿⣿⣏⢕⠕⠁⠀⠀⠁⠕⠕⢕⢕⢕⢕⢕⢕⠀</a:t>
            </a:r>
            <a:br/>
            <a:r>
              <a:t>⠀⠀⠁⠀⠀⠁⠀⠀⠀⠀⠀⠀⠀⠀⠀⠀⠀⠀⢀⢀⢕⢕⢄⢀⠀⠁⢕⠀⠀⠀⠀⠀⠀⠀⠀⠀⢔⠕⠁⠀⠀⠀⠀⠀⠀⠀⢄⠄⢔⢕⢔⢔⢔⢕⢕⢕⢑⠀⢀⢀⠀⠀⠀⠀⠀⠀⠀⠀⠀⠀⠀⠀⠀⠀⠀⠀⠀⠀⠀⠀⠀⠀⠀⠀⠀⠀⠀⠀⠀⠀⠀⠀⠀⠀⠀⠀⠀⠀⠀⠀⠀⠀⠀⠀⠀⠀⠀⠀⠁⠑⠑⠑⠐⠀⠁⢑⠑⢑⢕⢕⢕⠔⠔⠄⢄⢄⢀⠀⠀⠁⠑⢄⢀⠀⠀⠀⠄⠀⠀⠀⠀⠀⠀⠀⠀⠀⠀⠀⠐⠀⠀⠀⠀⠀⠄⠀⠀⠀⠀⠀⠀⠀⠀⠀⠀⠀⠑⠁⠀⠀⠀⠁⠁⠀⠀⠀⠀⠀⠀⠀⠑⢅⢀⢁⢀⢔⢔⢁⢔⢄⢔⢕⢀⢁⠀⠀⠀⠀⠀⠀⠀⢀⢕⢕⢕⢕⢕⢕⢕⢕⢕⢕⠕⠕⢀⠁⢕⢕⢕⢕⢜⢕⢜⢜⢝⢇⢕⢀⠀⠄⢔⢔⢔⢄⢕⢑⢕⢕⢑⢕⠀</a:t>
            </a:r>
            <a:br/>
            <a:r>
              <a:t>⢕⠀⠁⠁⠀⠀⠀⠀⠀⠀⠀⠀⠀⠀⠄⠀⠀⠁⠑⠔⠑⠑⠑⠀⢀⢄⢕⠀⠀⠀⠀⠀⠀⠀⠀⢀⠑⠀⠀⠀⠀⠀⠀⠀⠀⢀⢕⢑⢕⢕⠕⠕⠑⠑⠑⠁⠀⠀⠀⠀⠀⠀⠐⠔⢄⢀⠀⠀⠀⠀⠀⠀⠀⠀⠀⠀⠀⠀⠀⠀⠀⠀⠀⠀⠀⠀⠀⠀⠀⠁⠀⠀⠀⠀⠀⠀⠀⠀⠀⠀⠀⠀⠀⠀⢀⢀⠄⢀⢀⠀⠀⠀⠀⠀⠀⠀⠁⠑⠑⠕⠕⠕⢕⢕⢕⢕⢀⢀⢅⢕⢕⢕⢑⢀⢀⢀⢐⢔⠄⠀⠀⠀⠀⠀⠀⢀⠀⠀⠀⢀⢐⢔⢐⠀⢄⢄⢀⠀⠀⠀⠀⠀⠀⠀⠑⠀⢔⢔⢀⠀⠀⠀⠀⠀⠀⠀⠀⠀⠀⢄⢔⢔⢕⢕⢕⢕⢕⢕⢕⢕⢕⢕⢕⢕⠕⢄⢔⢔⢔⢄⢔⢕⢕⢕⢕⢕⢑⢕⢕⢕⢕⢕⢔⢔⢔⢔⢔⢔⢕⢕⢕⢕⢕⢕⢕⢔⢔⢔⢔⢔⢅⢕⢕⢕⢕⢕⢕⢑⢑⢕⠀</a:t>
            </a:r>
            <a:br/>
            <a:r>
              <a:t>⢕⢕⢕⢕⠕⠁⠀⠀⢀⠀⠀⠀⠀⠀⠀⠀⠀⠀⠀⠀⢀⠀⠀⠕⠑⠑⠀⠀⠀⠀⠀⠀⠀⠀⠀⠁⠀⠀⠀⠀⠀⠀⠀⠀⠐⢕⢕⢕⢕⠐⠀⠀⠀⠀⠀⠀⠀⠀⠀⠀⠀⠀⠀⠀⠀⠁⠑⠄⢀⠀⠀⠀⠀⠀⠀⠀⠀⠀⠀⠀⠀⠀⠀⠀⠀⠀⠀⠀⠀⠀⠀⠀⠀⠀⠀⠀⠀⠀⠀⠀⠀⠀⠀⠑⠕⠅⠅⢑⠑⢔⢄⢄⢄⢄⢔⢀⠀⠁⠕⠔⠀⠀⠀⠀⠀⠀⠀⠀⠑⠑⠕⢕⢕⠕⢕⢕⢕⢕⢄⢔⢔⢔⢔⢔⢔⢔⢔⢔⢄⢄⠑⠑⠅⠅⠕⢕⢕⢕⢕⢔⢕⢔⢔⢔⢔⢔⢄⢄⢄⢅⢄⢅⢕⢕⢕⢔⢔⢕⢕⢕⢕⢕⢕⢕⢕⢕⢕⢕⢕⢕⢅⢕⢕⢕⢕⢑⠑⠑⠑⢕⢕⢕⢕⢕⢕⢕⢕⢕⢕⢕⢜⢕⢕⢕⢕⢕⢕⢕⢕⢕⢕⢕⢕⢕⢕⢕⢕⢕⢕⢕⢕⢕⢕⢕⢕⢕⢕⢑⠑⠁⠀</a:t>
            </a:r>
            <a:br/>
            <a:r>
              <a:t>⢀⠀⢀⠁⠀⠀⠀⠀⠀⠀⠀⠀⠀⠀⠀⠀⠀⠀⠀⠀⠕⢕⠄⠀⠀⠀⠀⠀⠀⠀⠀⠀⠀⠀⠀⠀⠀⠀⠀⠀⠀⠀⠀⠀⠀⠀⠑⠁⠐⠀⠀⠀⠁⠀⠀⠀⠀⠀⠀⠀⠄⠀⠀⠀⠀⠀⠀⠀⠁⠀⠀⠀⠀⠀⠀⠀⠄⠀⠀⠀⠀⠀⠀⠀⠀⠀⠀⠀⠀⠀⠀⠀⠀⠀⠀⠀⠀⠀⠀⠁⠐⠔⠄⠀⠁⠀⠀⠁⠀⠄⠑⢕⢕⢁⢁⠅⠁⢀⠀⠀⠀⠀⠀⠀⠀⠀⠀⠀⠀⠀⠀⠑⢕⠀⢕⢕⢕⢕⢕⢕⢕⢕⢕⢔⢄⢄⢕⢕⢕⢕⢕⢔⢕⢕⢕⢕⢕⢕⢕⢕⢔⢕⢕⢕⢕⢕⢕⢕⢕⢕⢕⢕⢕⢕⢕⢕⢕⢕⢕⢕⢕⢕⢕⢕⢕⢕⢕⢕⢕⢅⢕⢕⢕⢕⢕⢕⠁⠀⠀⢀⢕⢕⠕⢕⢕⢕⢕⠕⠀⠕⢕⢕⢕⢕⢕⢕⢕⢕⢕⢕⠑⠑⠕⠑⠕⢕⢕⢕⠕⢕⠕⠑⢕⢕⢕⢕⢕⠕⠔⠐⠀</a:t>
            </a:r>
            <a:br/>
            <a:r>
              <a:t>⠑⠕⠁⠀⢀⢀⠀⠀⠀⠀⠀⠀⠀⠀⠀⠀⠀⠀⠀⠀⠀⠀⠀⠀⠀⠀⠀⠀⠀⠀⠀⠀⠀⠀⠀⠀⠀⠀⠀⠀⠀⠀⠀⠀⠀⠀⠀⠀⠀⠀⠀⠀⠀⠀⠀⠀⠀⠀⠀⠀⠀⠀⠀⠀⠀⠀⠀⠀⠀⢔⢀⠀⠀⠀⠀⠀⠀⠀⠀⠀⠀⠀⠀⠀⠀⠀⠀⠀⠀⠀⠀⠀⠀⠀⠀⠀⠀⠀⠀⠀⠄⠀⠀⠁⠀⠀⠀⠀⠀⠀⢀⠕⢅⢕⢕⢔⢔⢁⠀⠀⠀⠀⠀⠀⠀⠀⠀⠀⠀⠀⠀⠀⠑⠀⢁⠑⢕⢕⢕⢕⢕⢕⢕⢕⢕⢕⢕⢕⢕⢕⢕⢕⢕⢕⢕⢕⢕⢕⢕⢕⢕⢕⢕⢕⢕⢕⢕⢕⢕⢕⢇⢅⢔⢕⢕⢕⢕⢕⢕⢕⢕⢕⢕⢕⢕⢕⢑⢑⢑⢕⢕⢕⢕⢕⢕⢕⢕⢔⢄⢔⢁⢀⠀⠐⠕⢕⢕⢕⠄⢄⢕⢕⢕⢕⢕⢕⢕⢕⢄⠀⠄⠀⠀⢕⢔⠐⠀⠀⠀⠁⢀⠄⢀⢀⢀⢐⢄⠄⠄⠔⠀</a:t>
            </a:r>
            <a:br/>
            <a:r>
              <a:t>⠀⠀⠀⠀⢕⢕⢕⢄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⠄⠄⢀⠀⢀⢕⢕⢐⢑⠅⠅⢑⢕⢅⢔⠀⠀⠀⠀⠀⠀⠀⠀⠀⠀⠀⢕⢄⢀⠑⢕⢕⢕⢕⢕⢕⢕⢕⢕⢕⢕⢕⢁⠑⠕⢕⢕⠕⠕⢕⢕⢕⢕⢕⠕⢕⠑⠅⢕⢕⢕⣕⣕⡱⢕⢕⢕⢕⢕⢕⣕⢕⢕⢕⢕⢕⢕⢕⢕⢕⢕⢕⢕⢕⠕⠕⠕⠕⠑⠑⠑⠁⠀⠁⠁⠀⠀⠀⠔⠀⠁⠑⠑⠁⢀⠀⠑⠕⠕⢕⢕⢕⢕⢕⠕⠁⠐⢕⢕⢕⢕⢕⢔⢄⢔⢕⢕⢔⢕⢕⠕⠕⢕⠕⠔⠀</a:t>
            </a:r>
            <a:br/>
            <a:r>
              <a:t>⠀⠀⠀⠀⠀⢕⢕⢕⢕⢀⠀⠀⠀⠀⠀⠀⠀⠀⠀⠀⠀⠀⠀⠀⠀⠀⠀⠀⠀⠀⠀⠀⠀⠀⠀⠀⠀⠀⠀⠀⠀⠀⠀⠀⠀⠀⠀⠀⠀⠀⠀⠀⠀⠀⠀⠀⠀⠀⠀⠀⠀⠀⠀⠀⠀⠀⠀⠀⠀⠀⠀⠀⠀⠑⢕⠀⠀⠀⠀⠀⠀⠀⠀⠀⠀⠀⠀⠀⠀⠀⠀⠀⠀⠀⠀⠀⠀⠀⠀⠀⠀⠀⠀⠀⠀⠀⠑⠔⢑⢄⢄⠅⢕⢕⠁⠑⠕⢕⢕⢕⢅⢄⢀⠀⠀⠀⠀⠀⠀⠀⢔⢐⠁⠁⠁⠑⢅⢕⢕⢕⢕⢕⢕⢕⢕⢕⢕⢕⢕⢔⢔⢄⢄⠄⠀⠀⠀⠀⠀⠀⠀⠁⠁⠑⠕⢕⢕⢕⢕⢕⢕⢝⢝⢝⣕⣵⣕⢕⢕⢕⢜⢕⢕⢝⢕⢕⢕⢕⢔⢄⢄⢀⢀⢀⢀⢐⢄⢅⢔⢄⢄⢄⢄⢄⢁⠑⠁⢁⢄⢔⢁⢄⢄⢄⢄⢔⢄⢀⠀⠀⢄⢕⢕⢕⢕⢕⠕⠑⠁⠁⠁⠑⠑⠕⠑⠀⠀⠀⢄⢕⠀</a:t>
            </a:r>
            <a:br/>
            <a:r>
              <a:t>⠀⠀⠁⠀⠀⠀⠁⠜⢕⢕⢀⠀⠀⠀⠀⠀⠀⠀⠀⠀⠀⠀⠀⠀⠀⠀⠀⠀⠀⠀⠀⠀⠀⠀⠀⠀⠀⠀⠀⠀⠀⠀⠀⠀⠀⠀⠀⠀⠀⠀⠀⠀⠀⠀⠀⠀⠀⠀⠀⠀⠀⠀⠀⠀⠀⠀⠀⢄⠀⠀⠀⠀⠀⠁⠑⠀⠕⢀⠀⢄⢄⢄⢀⢀⠀⠀⠀⠀⠀⠀⠀⠀⠀⠀⠀⠀⠀⠀⠀⠀⠀⠀⠀⠀⠀⠀⠀⠀⠀⠕⢕⢕⢕⢕⢕⢄⢄⢀⢑⠑⠔⠀⠁⠐⠀⠀⠀⠀⠀⠀⠁⠁⠀⠀⠀⠀⠀⠁⠕⢕⢕⢕⠕⠕⠕⠕⢕⢕⢕⢕⢕⢔⢔⢔⢔⢀⢀⢀⢀⢀⠀⠀⠀⠀⠀⠁⠅⠅⢕⢕⢕⢕⢕⢝⢻⢿⢿⣿⣿⣗⣗⢳⢗⢗⢼⢿⢟⣗⢇⢕⢕⢕⢕⢕⢕⢕⣣⣵⣕⡕⡕⢕⢅⢕⢕⢕⢕⢕⢑⢑⠑⠑⠑⢕⢕⢅⢕⢕⢕⢕⢕⢕⢕⢕⢕⢕⢕⠀⠀⠀⢄⢀⠀⠐⠁⠀⠀⠀⠀⠁⠀</a:t>
            </a:r>
            <a:br/>
            <a:r>
              <a:t>⠀⠀⠀⠀⠀⠀⠀⠀⠁⠕⠕⠀⠀⠀⠀⠀⠄⢕⠁⠀⠀⠀⠀⠀⠀⠀⠀⠀⠀⠀⠀⠀⠀⢀⠀⠀⠀⠀⠀⠀⠀⠀⠀⠀⠀⠀⠀⠀⠀⠀⠀⠀⠀⠀⠀⠀⠀⠀⠀⠀⠀⠀⠀⠀⠀⠀⠀⠀⠀⠀⠀⠀⠀⠀⠀⠀⠀⠀⠀⠀⠀⠀⠁⠑⠁⠐⠀⠐⠀⠀⠀⠀⠀⠁⠐⠐⠀⠀⠀⠁⠑⠕⠑⠔⠀⠄⠀⠀⠀⠐⠔⠅⢕⢕⢕⢅⢁⢑⠔⠀⠀⠀⠀⠀⠀⠀⠀⠀⠀⠀⠀⠀⠀⠀⠀⠀⠀⠀⠀⠀⢁⢕⢕⢕⢔⢔⢔⢄⢄⠀⢀⢀⢀⢄⢄⢅⢕⠕⠕⠕⠔⠐⠐⠀⠀⠀⠀⠀⠀⠀⠀⠀⠁⠑⠕⠑⠑⠑⠜⠜⢜⢕⢕⢕⢕⢕⢕⢕⢝⢜⢝⢝⢝⢝⢝⢜⢝⢕⠕⠑⠁⠐⠑⠕⢕⢕⢕⢕⢕⢕⢕⢕⢕⠁⠁⠀⠐⠀⢁⢁⢅⢕⢕⢕⢕⢕⢕⢕⢔⢕⢕⢕⢔⠀⠄⠄⢀⠀⠀⠀⠀</a:t>
            </a:r>
            <a:br/>
            <a:r>
              <a:t>⠀⠀⠀⠀⠀⠀⠀⠀⠀⠀⠀⠀⠀⠀⠀⠀⠀⠁⠀⠀⠀⠀⠀⠀⠀⠄⠄⠄⠀⠀⠀⠀⠀⠁⠀⠀⠀⠀⠀⠀⠀⠀⢀⠀⠀⠀⠀⠀⠀⠀⠀⠀⠀⠀⠀⠀⠀⠀⠀⠀⠀⠀⠀⠀⠀⠀⠀⠀⠀⠀⠀⠀⠀⢀⠀⠀⠀⠀⠀⠀⠀⠀⠀⠀⠀⠀⠀⠀⠀⠀⠀⠀⠀⠀⠀⠀⠀⠀⠀⠀⠀⠀⠀⠀⠀⠀⠀⠀⠀⠐⢀⠀⠀⠀⠀⠀⠁⠁⠑⠐⠀⠀⠀⠀⠀⠀⠀⠀⠀⠀⠀⠀⠀⠀⠀⠀⠀⠀⠀⠐⢔⢕⢕⢕⢅⢅⢕⢕⢄⠀⠀⠀⠀⠀⠀⠀⠀⠀⠀⠀⠀⠀⠀⠀⠀⠀⠀⠀⠀⠀⠀⠀⠀⠀⠀⠀⠀⠀⢄⢕⢕⢕⠑⢕⡕⢕⡕⢕⢕⢕⢕⠕⠕⠕⠅⢄⢄⠀⠀⠀⠀⠀⠀⠁⠑⠑⠑⠁⠑⠑⠕⢕⠁⠀⠀⠐⢕⢕⢕⢕⢕⠁⠑⠕⢕⢕⢔⢁⠁⠅⠔⠀⠐⠀⠀⠀⠀⢀⢀⢔⠀</a:t>
            </a:r>
            <a:br/>
            <a:r>
              <a:t>⠀⠀⠀⠀⠀⠀⠀⠀⠀⠀⠀⠀⠀⠀⠀⠀⠀⠀⠀⠀⠁⠑⠁⠀⠀⠀⠀⠀⠀⠀⠀⠀⠀⠀⠀⠀⠀⠀⠀⠀⠀⠀⠑⠀⠀⠀⠀⠀⠀⠁⠑⠀⠀⠀⠀⠀⠀⠀⠀⠀⠀⠀⠀⠀⠀⠄⠀⠀⠀⠀⠀⠀⠀⠀⠁⠀⠀⠀⢀⠀⠀⠀⠀⠀⠀⠀⠀⠀⠀⠀⠀⠀⠀⠀⠀⠀⠀⠀⠀⢀⠀⠀⠀⠀⠀⠀⠀⠀⠀⠀⠀⠁⠀⠐⠀⠄⠄⠀⠀⠀⠀⠀⠀⠀⠀⠀⠀⠀⠀⠀⠀⠀⠀⠀⠀⠀⠀⠁⠁⠑⢕⢕⢕⢕⠑⠕⢕⠕⠕⠑⠀⠀⠀⠀⠀⠀⠀⠀⠀⠀⠀⠀⠀⠀⠄⢀⠀⢀⢀⢀⢀⢄⠄⢄⢄⢄⢔⢕⣕⣕⢕⢕⢕⢕⢕⢕⡕⢕⢅⢀⠁⠑⠕⠔⠐⠐⠀⠐⠐⠐⠀⠀⠀⠀⠀⠀⠀⠀⠀⠀⠀⠀⠁⠑⢕⢕⢄⢅⢕⢕⢕⢔⢕⢕⢑⠑⠑⠅⠁⠄⠔⠀⠀⠀⢔⢔⢕⢕⢕⢕⠀</a:t>
            </a:r>
            <a:br/>
            <a:r>
              <a:t>⠀⠀⠀⠀⠀⠀⠀⠀⠀⠀⠀⠀⠀⠀⠀⠀⠀⠄⠐⠀⠀⠀⠀⠀⠀⠀⠀⠀⠀⠀⠀⠀⠀⠀⠀⠀⠀⠀⠀⢀⢄⢔⢔⠀⠀⠀⢀⢄⢰⠄⠀⠀⠀⠀⠀⠀⠀⠀⠀⠀⠀⠀⠀⠀⠀⠀⠀⠀⠀⠀⠀⠀⠀⠀⠀⠀⠀⠀⠀⠀⠀⠀⠁⠁⠀⠀⠀⠀⠀⠀⠀⠀⠀⠀⠀⠀⠀⠀⠀⠀⢔⠁⠄⢀⠀⠀⠀⠀⠀⠀⠀⠀⠀⠀⠄⠀⠀⠀⠀⠄⠁⠀⠀⠀⠀⠀⠀⠀⠀⠀⠀⠀⠀⠀⠀⠀⠀⠁⠀⠀⠀⠀⠀⠀⠀⠀⠁⠀⠀⠀⠀⠀⠀⠀⠀⠀⠀⠀⠀⠀⢀⣱⣕⣕⣕⣕⣕⢕⢕⢕⢑⢀⢄⣅⢕⣕⣽⣷⢧⢷⢗⢳⢎⢝⣕⢕⢕⢕⢕⢔⢱⢑⢔⡄⠑⠐⠀⠀⠀⠀⠀⠀⠀⠀⠀⠐⠑⠕⠄⢄⢄⢄⢀⢀⢄⢑⢕⢕⢕⢕⢕⠕⢕⢕⠑⠀⠀⠀⠀⠀⢄⢄⢀⠀⢔⠑⠑⠑⠑⠕⠀</a:t>
            </a:r>
            <a:br/>
            <a:r>
              <a:t>⠀⢄⢄⠄⠀⠐⠄⠄⢀⠀⠀⠀⠀⠀⠀⠀⠀⠀⠀⠀⠀⠀⠀⠀⢀⠀⠀⠀⠀⠀⠀⠀⠀⠀⠀⠀⠀⠀⢄⢕⢕⡵⢕⢱⢕⣕⢕⢑⠁⠀⠀⠀⠀⠀⠀⠀⠀⠀⠀⠀⠀⠀⠀⠀⠀⠀⠀⠀⠀⠀⠀⠀⠀⠀⠀⠀⠀⠀⠀⠀⠀⠀⠀⠀⠀⠀⠀⠀⠀⠀⠀⠀⠀⠀⠀⠁⠀⠄⠀⠀⠀⠀⠀⠀⠀⢀⠀⠄⢄⢀⠀⠀⠀⠀⠀⠀⠀⠀⠐⠀⠄⠀⢀⠀⠀⠀⠀⠀⠀⠀⠀⠀⠀⠀⠀⠀⠀⠀⠀⠀⠀⠀⠀⠀⠀⠀⠀⠀⠀⠀⠀⠀⠀⠀⠀⠀⠀⢀⢄⢔⢕⢕⢝⢕⢇⢕⠣⠕⠕⠕⠕⠗⢛⢏⢕⠕⠕⠕⠕⠑⠕⢕⢕⠇⢜⢕⢕⢕⠕⠅⠕⢕⢀⠀⠀⠀⠀⠀⠀⠀⠀⠀⠀⠀⠀⠀⠀⠀⢀⢕⢕⢅⠅⠅⠕⠁⠁⠁⠑⠁⠀⠀⠁⠁⠀⠀⠀⠀⠀⠀⠀⠐⢕⢕⢔⢄⢄⢀⢀⢔⠀</a:t>
            </a:r>
            <a:br/>
            <a:r>
              <a:t>⢔⣔⢀⠀⠁⠀⠐⠀⠀⠀⠀⠀⠀⠐⠀⠀⠀⠀⠀⠀⠀⠀⠀⠀⠀⠀⠀⠀⠀⠀⠀⠀⠀⠀⠀⢀⣄⠄⠁⠀⠁⠑⢕⢅⠕⢕⢕⠔⠀⠀⠀⠀⠀⠀⠀⠀⠀⠀⠀⠀⠀⠀⠀⠀⠀⠀⠀⠀⠀⠀⣄⣀⣀⣀⣀⣀⣀⣀⣀⣀⣀⣀⣀⣀⣀⣀⣀⣀⣀⣀⣀⣀⣀⣀⣀⣁⣀⣀⣀⣄⣕⣁⣀⣀⣄⣕⣔⣔⣕⣕⣕⣔⣄⣀⣀⣀⣀⣀⣐⣀⣀⣀⣀⣁⣁⣐⣐⣀⣀⣀⣐⣀⣀⣀⣀⣀⣀⣀⣀⣀⣀⣀⡀⠀⠀⠀⠀⠀⠀⠀⠀⠄⢄⢔⢔⢔⢕⢕⢕⢕⢕⢅⢅⢅⠁⠁⢁⠀⢀⢀⢄⢄⢄⢔⢕⢔⡔⢕⢔⢕⢕⢐⢐⠐⠐⠁⠁⠑⠕⠕⢔⢄⢅⠁⠁⠔⢐⢐⠀⠀⠀⠀⠀⠀⠀⠀⠀⠀⠀⠁⠁⠀⠀⠀⠀⠀⠀⠀⠀⠀⠀⠀⠀⠀⠀⠀⠀⢀⠀⠀⠀⢕⢕⠑⠑⠑⢑⠕⠑⢘⠀</a:t>
            </a:r>
            <a:br/>
            <a:r>
              <a:t>⢻⢿⣗⡣⣄⢀⠀⠀⠀⠀⠀⠀⠀⠀⠀⠀⠀⠀⠀⠀⠀⠀⠀⠀⠀⠀⠀⠀⠀⠀⠀⠀⠀⠀⠀⠁⠀⠀⠀⠀⠀⠀⠀⠀⢀⡕⢕⢄⠀⠀⠀⠀⠀⠀⠀⠀⠀⠀⠀⠀⠀⠤⠄⠀⠀⠀⠀⠑⠁⠁⣿⣿⣿⣿⣿⣿⣿⣿⣿⣿⣿⣿⣿⣿⣿⣿⣿⣿⣿⣿⣿⣿⣿⣿⣿⣿⣿⣿⣿⣿⣿⣿⣿⣿⣿⣿⣿⣿⣿⣿⣿⣿⣿⣿⣿⣿⣿⣿⣿⣿⣿⣿⣿⣿⣿⣿⣿⣿⣿⣿⣿⣿⣿⣿⣿⣿⣿⣿⣿⣿⣿⣿⡇⠀⠀⢔⠐⠀⠀⠀⠀⢄⢔⢕⣱⢕⢅⢕⢕⢕⢕⢜⢝⢕⠀⠀⠀⠀⠄⠔⠔⢕⢕⢕⢕⢕⡕⢕⠕⢕⢕⢕⢕⢕⢔⠐⠀⠀⠀⢀⢀⠀⠁⠁⠀⠀⠄⢀⢀⢀⠀⠀⠀⠀⠀⠀⠁⠀⠀⠀⠀⠀⢀⢔⠄⠀⠀⠀⠀⠀⠀⠀⠀⢀⢄⢄⢄⢔⢔⠔⠕⠕⠑⠀⠀⠁⢁⢀⢄⢔⠀</a:t>
            </a:r>
            <a:br/>
            <a:r>
              <a:t>⣿⣧⣵⣵⣵⣱⣇⢄⢀⠀⠀⠀⠀⠀⠀⠀⠀⠀⠀⠀⠀⠀⠀⠀⠀⠀⠀⠀⠀⠀⠀⠀⠀⠀⠀⠀⠀⠀⠀⠀⠄⢀⢔⢕⢕⢕⠑⠀⠀⠀⠀⠀⠀⠀⠀⠀⠀⠀⠑⠀⠀⠀⠀⠀⠀⠀⠀⠄⠀⠀⣿⣿⣿⣿⣷⢗⣔⣗⣔⢳⢟⢱⣽⢝⣽⣿⢇⢵⢵⢵⠅⢵⢵⢵⢸⣿⣿⣿⣿⠿⢟⢛⡛⠻⢿⣿⣿⣏⣍⣍⣍⡍⢍⣍⣍⣝⣝⣿⣿⡿⢁⣛⡛⢻⡇⢸⣝⣻⣿⢏⣷⢸⣿⠇⠼⠿⠿⠿⢿⣿⣿⣿⡇⢣⢔⢕⢀⢄⢄⢔⢄⢕⢕⠁⢜⢳⢧⢕⢕⢕⢕⢕⢕⢕⢇⢔⢄⢄⢄⡔⢕⢕⢕⣕⢕⢔⢕⢀⠀⠕⠱⢵⡵⢱⣕⢔⢄⢀⢄⢄⠕⠕⠑⠀⠀⠀⠀⠀⠁⠑⠀⠀⠐⠀⠀⠀⠀⠀⠀⠀⠀⠀⠀⠀⠀⠀⠀⠐⠐⠕⠔⢔⢕⢕⠕⠕⠕⠕⠑⠀⠀⠀⠀⠀⠀⠀⢔⢕⢕⢵⠀</a:t>
            </a:r>
            <a:br/>
            <a:r>
              <a:t>⣧⣷⣷⣵⣧⣿⣿⢷⢕⢕⡢⠄⠀⠀⠀⠀⠀⠀⠀⠀⠀⠀⠀⠀⠀⠀⠀⠀⠀⠀⠀⠀⠀⠀⢀⠀⠀⠄⢔⢔⡵⢗⢕⢕⢄⠁⠀⠀⠀⠀⠀⠀⠀⠀⠀⠀⠀⠀⠀⠀⠀⠀⠀⠀⠀⠀⠀⠠⢴⢐⣿⣿⣿⣿⣷⣇⣔⣆⢟⣸⣟⣃⣅⡚⢿⣿⢕⠖⠖⠖⠀⠖⠖⠖⢸⣿⣿⢏⣵⣾⡿⢱⣿⣿⣧⡜⢿⣿⣿⣿⣿⡇⢸⣿⣿⣿⣿⣿⠟⡱⣯⣝⢃⣵⡅⠅⣵⣵⣿⢄⣆⢰⡎⣱⢇⣼⠇⡇⢸⣿⣿⣿⡇⠑⠝⠝⠕⢕⢕⢕⢜⠗⢗⢗⢗⢷⣿⣿⢎⢝⢝⢑⠑⢕⢕⢕⠅⠁⠀⠑⢕⢕⢕⢕⡜⠕⢕⢕⠑⠀⠀⠁⠁⠀⠁⠁⠁⠑⠑⠀⠀⠀⠀⠀⠀⠀⠀⠀⢕⢕⡕⢄⢄⢀⢀⠀⠀⠀⠀⠀⠀⠀⠀⠀⠀⠀⠀⠁⠀⠄⠄⠄⠀⢀⢀⠀⠀⠀⠀⠀⠀⠀⠀⢀⠔⢕⢕⢕⢕⢕⠀</a:t>
            </a:r>
            <a:br/>
            <a:r>
              <a:t>⣕⣷⣵⣝⣝⣟⣻⣇⢱⡵⠝⠗⢷⣔⢄⢀⢀⢀⡀⢀⢄⢄⢀⠀⠀⠀⠀⠀⠀⠀⠀⠀⠀⠀⠀⠀⢀⢔⣼⣿⣧⢕⢇⢅⠀⠀⠀⢀⠀⠀⠀⠀⠀⠀⠀⠀⠀⠀⠀⠀⠀⠀⠀⠀⠀⠀⠀⠀⠀⠀⣿⣿⣿⣿⣿⡇⢐⣒⣒⠀⣒⣒⣒⣳⣿⣿⣛⣛⠀⣛⣛⣛⢑⣛⣛⣿⡇⢸⣿⣿⢇⣸⣿⣿⣿⡇⢸⣿⣴⣴⣴⢔⡀⢴⣴⣴⣵⣿⣿⡷⠜⣡⣾⠟⣡⣧⡘⢿⣿⠿⠗⢘⣹⡟⣱⡟⢱⡇⢸⣿⣿⣿⡇⠀⠀⠀⠀⠀⠁⠁⠁⠁⠀⠁⠀⠀⠀⠁⠀⠑⠁⠀⢅⢄⠀⠀⠀⠄⢄⢕⢕⢕⢕⢕⠁⢔⢀⢁⢕⢕⢄⢀⢀⠀⠀⠀⠀⠀⠀⠀⠀⠀⠀⠀⠀⠀⠀⠀⠀⠁⢕⢕⢕⢕⢕⢔⠀⠀⠀⠀⠐⠀⠀⠀⠀⠀⠀⠀⢀⢀⢀⢀⢄⢕⢅⣅⢀⠀⠀⠀⢄⢔⢕⢅⠄⠁⢱⢕⢕⣝⠀</a:t>
            </a:r>
            <a:br/>
            <a:r>
              <a:t>⢕⡳⣼⣕⣱⣵⣜⢟⢗⢕⢔⣕⡕⢝⠝⢟⢟⢺⣿⣷⣗⢷⢶⡦⢴⡴⢰⢴⢴⢗⢦⣔⣄⡔⢔⢰⢵⢟⢟⣟⣻⣵⣵⡵⢵⣕⢕⢕⢕⢕⢕⢔⢔⢔⢄⢄⢄⠄⢔⠔⠐⠐⠐⠁⢁⠄⠀⠀⠀⢀⣿⣿⣿⣿⣿⣇⣐⣒⣒⡀⣒⢒⣒⡚⣿⣏⣍⣍⢄⣍⣍⡍⢅⣍⣍⣹⣇⠸⠿⢏⣰⣿⣿⡿⠟⣡⣿⣿⣿⡿⢋⣴⣷⣅⠻⢿⣿⣿⣧⠔⣾⢟⣴⡞⢻⣿⡛⢦⣾⣷⣿⢸⢏⣴⡟⢡⣿⡇⢸⣿⣿⣿⡇⠀⠀⠀⠀⠀⠀⠀⠀⠀⠀⠀⠀⠀⠀⠀⠀⠀⠀⠀⢄⢕⢱⣕⣴⣔⢄⢕⢕⢕⢕⢕⢕⢕⡕⢕⢕⢕⢕⢕⢱⢕⠀⠀⠀⠀⠀⠀⠀⠀⠄⠐⠀⠀⠀⠀⠔⠗⠜⢵⣣⡕⢕⢕⢕⢕⣕⢕⢔⢔⢔⣔⣄⢔⢕⢕⣕⣵⡵⢵⢵⢵⣵⢜⢝⢕⢄⢔⢕⢑⠁⠁⠀⠀⠀⠕⡕⢕⠀</a:t>
            </a:r>
            <a:br/>
            <a:r>
              <a:t>⣀⢁⢝⢿⣿⣿⣿⣷⢧⢵⢜⣝⢟⢫⢕⢗⢱⡕⠑⠜⠏⠝⠑⠕⠕⢜⢟⢟⣿⢇⢷⢵⣵⢵⢵⢞⣱⣽⡽⣷⢿⢟⢿⢼⢷⣷⣿⢝⢻⢿⢧⣕⣱⣕⢕⢵⣵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⠕⠕⠕⢕⠁⢁⢑⢕⢕⢵⡗⢗⡯⢵⣼⣕⡕⢕⢕⢳⡕⢗⢕⢕⢄⢀⠕⠑⠄⠀⠀⠀⠀⠀⠀⠀⠀⠀⠀⠀⠀⠘⢻⢗⢇⢕⢕⢕⢝⢝⢞⢝⢱⢕⢕⢕⢕⠕⢕⢗⢗⢷⢇⢜⣕⡕⢕⢕⢕⢕⢕⡕⢔⡕⠕⠀⠱⢕⢕⠀</a:t>
            </a:r>
            <a:br/>
            <a:r>
              <a:t>⠜⠝⢗⢟⢟⢿⢿⢿⢿⢟⢟⢟⢻⣿⣾⣟⣝⢗⢕⢕⢄⢔⢔⠀⠀⠀⢑⢑⢑⢅⢑⢜⢕⡱⢹⡽⢹⡟⢕⢹⣳⣾⣿⡧⡻⢏⢱⣵⡵⢵⡺⢯⢿⢟⢕⢕⣸⣧⢕⢕⢕⢕⢕⢕⣕⢑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⢄⢔⠔⠑⠁⢁⢕⢕⢕⣕⣱⣵⢽⣎⣝⢕⡱⢼⢟⡹⢯⢝⡻⢗⢇⢄⢄⢀⢄⢤⣄⣄⢀⠀⠀⠀⠄⢔⢔⠐⠁⠁⠑⢕⢷⡕⢕⢕⢕⢅⢕⢕⢕⢕⢕⢄⢄⠄⠕⢕⢎⠙⠑⠁⠁⠁⠁⠁⠑⠑⠕⠕⠀⢀⢰⣵⢕⠀</a:t>
            </a:r>
            <a:br/>
            <a:r>
              <a:t>⢔⡇⢕⢕⢕⢗⢛⢗⢗⢕⢕⢕⢗⢗⢟⢝⠕⠑⠁⢑⢑⠕⢕⢕⢝⢕⢕⢔⣱⣕⣱⣵⢱⢕⢱⢕⢱⢕⢻⣿⣯⡟⢗⢇⢜⢕⢕⢟⢕⢜⢝⢕⣗⣷⢼⢿⢿⢗⢕⡕⢕⢕⣵⣵⣵⣼⣷⡕⢆⢔⢝⢿⢟⡟⢉⠛⠻⢟⢟⢟⢟⢟⢟⢟⡟⢛⣛⡛⢟⢟⢟⢟⡛⢛⢛⢛⢟⠟⠟⢟⢟⢟⢟⢟⢟⡏⢉⣉⡉⢝⢟⢟⢟⢟⢟⢟⢟⢟⢟⢟⢛⢛⢛⢛⢛⢛⢛⢛⢛⢛⠛⢟⢟⢻⢟⢟⢟⢟⢟⢟⢟⢟⢕⢄⢄⢀⠀⠀⠀⠀⠀⠀⠀⢀⢄⢄⢀⠀⠀⠀⠀⠀⠀⢅⢕⠔⠔⢔⢕⢱⢕⢇⢝⢕⢕⢕⢕⢕⢕⢕⢕⢕⢕⢕⢕⢕⢕⢕⢕⢕⢝⢹⣷⣿⣿⣕⢕⢄⢄⠀⠑⠕⠐⠀⠀⠀⠀⠁⠑⠁⠑⢕⢕⢕⢕⡕⢔⡕⢁⠁⠀⢀⢀⢀⢀⠀⠀⠀⠀⠀⠀⠀⠀⢄⢀⠀⠑⢝⣿⣷⠀</a:t>
            </a:r>
            <a:br/>
            <a:r>
              <a:t>⡁⠁⠁⠁⠁⢐⢀⠀⠀⠀⠀⠑⠑⢕⢸⢁⢀⠀⠀⠕⢕⢔⢕⢕⢗⢗⣮⣽⣽⣿⣿⣿⣵⣵⢵⣵⣕⣝⣻⣽⣽⢝⢝⢕⢍⢕⢝⢾⣧⣕⣕⣵⣽⣏⡕⢕⢝⢕⢳⢧⢕⢝⢕⢕⢝⢏⢝⣗⣧⣵⣧⣼⡟⢡⣾⡟⢠⠮⣵⣿⢷⢵⣵⣞⡇⢸⣿⡇⢕⢞⣉⣅⠘⣵⣮⣽⠉⣉⣍⣍⣍⣍⣍⣍⣍⣕⣸⣿⣇⣜⣍⣍⣍⣍⣍⣍⣍⣉⢝⠔⠀⠐⠑⠅⢕⡕⠒⠓⠒⡆⠀⠀⠑⢕⢕⠕⠕⢕⢱⢗⢓⣏⣕⢓⢇⢵⡕⢕⠔⠐⠀⠘⠑⡱⠕⢒⣂⣐⡒⢒⠤⣄⢄⠀⠁⢀⢀⢤⠑⢓⣑⡓⠓⠵⡕⢔⢕⢜⢝⢝⡱⠓⠓⠓⢓⠇⢕⢕⢕⢕⢕⣕⣸⣽⣿⣿⣵⢕⢕⢀⢀⢀⠀⠀⠀⠀⢄⢄⠀⠀⠀⠀⠁⠕⢕⢕⢕⢕⣿⣧⣵⣵⣵⣵⣕⣕⣕⡕⢔⢔⢄⢀⢄⢕⢕⢕⢀⢕⢜⢝⠀</a:t>
            </a:r>
            <a:br/>
            <a:r>
              <a:t>⢇⢗⢗⢷⢷⢷⠗⠓⠃⠑⠓⠓⢇⢟⢇⢕⡗⣔⡔⢕⢕⡕⢇⢕⠔⢪⢵⢕⢝⢝⢝⢝⢝⠕⠕⠜⠙⠕⠕⢕⢱⢗⢟⢟⡿⣟⣷⣕⣕⢵⢺⢿⢟⢻⣯⡟⢟⢝⢝⢕⢕⢕⢕⢵⢴⢕⢅⢅⢑⢸⠏⣅⣰⣿⢏⡰⢃⣴⣴⠈⢉⣡⣵⣴⣵⣾⣿⣿⡿⢿⠟⠛⢃⣘⢿⣻⢕⣿⣿⢟⢟⠟⢟⢟⢟⢟⠟⢟⢟⢟⢟⢟⢟⢟⢟⠟⠟⠛⢕⢅⠀⡰⠤⠴⠕⢇⣼⣿⢕⡇⠀⠄⠀⠀⠀⠀⡔⢅⣴⣾⣿⢿⢿⣿⣷⣧⡌⢣⠔⠀⠀⡠⢊⣴⣾⣿⢿⢿⢿⣿⣷⣅⠱⡕⢕⢣⢃⣴⣿⢿⢟⢿⣿⣦⡌⢷⣷⣷⣿⡟⢡⣾⡟⢠⣧⣵⣵⣵⣕⢕⢕⢜⢝⢟⢟⢿⣿⣷⣕⣄⢁⢕⢕⢔⢔⠔⠑⠁⠀⠀⠀⠀⠀⠁⠑⢵⡕⢾⣿⣿⡿⢿⢏⢝⠿⠇⠝⢝⢿⢷⣧⣵⣱⢗⢇⢕⢕⣱⣷⡕⠀</a:t>
            </a:r>
            <a:br/>
            <a:r>
              <a:t>⢞⢝⢇⢅⡔⠀⠀⠀⠀⠐⠀⠐⢑⠕⢑⠑⠁⢕⢝⢝⢕⢕⡜⣕⢕⢇⢕⢔⢕⢕⠕⠑⠀⠀⠀⠀⠀⠀⠀⠀⢕⢑⠁⠁⠑⠀⠕⠕⠕⠑⠑⠑⢕⢕⠑⢕⢕⢕⢕⢜⢱⠗⢇⢕⢵⢷⣵⣵⣕⡱⡈⢻⣿⣧⡜⢕⣾⡿⢁⢔⠘⢛⣙⣙⡝⢹⣿⡇⢕⡶⠼⠿⠧⢵⣾⢿⢕⣿⣿⢜⠛⢛⢇⣾⣿⢕⢟⢛⢛⢛⢇⣾⣿⢕⢟⢛⠛⠛⣯⣵⣔⡇⣶⣶⣷⣿⣿⣿⢕⡇⠀⢄⢄⢄⢕⡜⢠⣿⣿⢏⡕⢒⢖⢵⢝⣿⣿⡔⢣⠀⢰⢁⣾⣿⢏⡱⢓⠒⢣⡜⢻⣿⣇⠱⢁⡇⣸⣿⡇⡕⢝⢣⢜⣿⣷⠘⡿⢿⡟⢰⣿⡟⢠⣳⣿⣿⣷⣵⣕⣕⢕⣕⢕⢕⢕⢱⣼⡿⢿⢏⢝⢕⠕⠕⢀⠀⠀⠀⠀⠀⠀⠀⠀⢀⠀⠀⠁⠘⠘⠑⠑⠑⠀⠀⠀⠀⠀⠀⠁⠑⠜⢜⢗⢏⢕⢗⢿⣿⣿⣿⠀</a:t>
            </a:r>
            <a:br/>
            <a:r>
              <a:t>⢜⢝⣕⡕⢅⢕⢕⢕⠐⠒⠂⠕⢑⢅⢑⢁⠀⠁⢑⠅⠀⠀⠀⢀⢀⢡⢴⢤⢄⢅⢀⢀⠄⠀⠀⠀⠀⠀⠀⠄⢔⠀⠀⢄⠄⠐⠀⠀⠀⠀⠀⠄⠄⢀⢄⢕⢕⠱⠄⠁⠑⠐⠀⠁⠈⠘⢻⣿⢟⢟⢟⢧⡌⢻⣿⣿⠏⠔⠓⢺⢠⣤⡄⢸⡇⢸⣿⡇⢱⡇⢰⣶⡆⢕⢕⢾⢕⣿⣿⠸⠿⠿⢿⣿⣿⢿⢿⠿⠿⠿⢿⣿⣿⢿⢿⠿⠿⠀⣿⡟⢟⢧⣤⢥⢥⢕⣿⣿⢕⡇⠀⠑⢕⠕⢱⠑⣾⣿⡇⢸⠔⠔⠔⠐⢇⢸⣿⣷⠘⣔⡇⢸⣿⡟⢰⠁⠀⠀⠀⢱⠜⣿⣿⡔⢇⢕⣿⣿⢕⡇⢕⢸⠁⣿⣿⢔⣇⢏⣰⣿⢏⡰⣳⣿⣿⣿⣿⣿⣿⣿⣿⣿⣿⣷⣷⣷⣿⣕⣕⢕⢕⢕⢄⢀⢕⠕⠀⠁⢀⠀⠀⠀⠁⠑⠑⢔⢄⠀⠀⢀⠀⠀⠀⠀⠀⠀⠀⢀⢄⠀⠀⢄⣕⡕⢕⢕⢺⣿⣿⣿⠀</a:t>
            </a:r>
            <a:br/>
            <a:r>
              <a:t>⠃⠙⢙⠛⠙⢙⠝⠑⠑⠑⠑⠃⠑⠑⠓⠓⠐⠠⠼⢀⠀⠀⠐⠁⠑⠈⠉⠉⠑⠑⠐⠲⠔⠂⠐⠂⢔⠔⠒⠐⠔⢐⢐⠀⠀⠀⠀⠀⠀⢀⢄⢔⢔⢁⢀⢀⢀⠀⢀⢀⠀⢀⢄⢀⢄⢔⢑⣕⣱⡼⠿⠟⢅⣾⡟⢕⢔⢸⣿⡄⢸⣿⡇⢸⡇⢸⣿⡇⢕⡇⢸⣿⡇⢕⢳⣿⢕⣿⣿⢱⢕⢇⡇⣿⣿⣕⣑⣑⣑⣑⣕⣿⣿⢕⡇⢔⢔⢔⢟⢻⣷⣵⣜⢟⢹⠀⣿⣿⢕⡇⢕⢔⢀⢀⢸⢄⣿⣿⢇⡇⠀⢀⢀⠀⢸⢜⣿⣿⢔⡇⢕⣿⣿⡇⢸⠀⠀⠀⢅⢜⢔⣿⣿⡇⢱⡇⢹⣿⡇⢱⣅⡸⢄⣿⡿⢄⠏⣱⣿⠏⡰⠕⠛⢛⢛⢛⠻⣿⣿⣿⣿⣿⣿⣿⣿⣿⣿⣿⣿⣿⣿⣗⣗⣳⣷⢕⢔⢄⢔⣕⢄⠀⠀⠀⠀⠀⠀⢄⢄⢕⢕⢔⠀⠀⠀⠀⠀⠀⠀⠀⠀⠁⠑⠑⠕⢕⢜⡟⢻⣿⠀</a:t>
            </a:r>
            <a:br/>
            <a:r>
              <a:t>⢇⠕⠕⠜⠝⢕⢅⢔⢄⢄⠀⢀⠀⠀⠄⠤⠄⠀⠀⠀⠀⠀⠀⠀⠀⡄⢆⢀⢀⢀⢀⢀⣀⢀⢠⢴⢴⢵⢵⢱⢥⢵⢕⢔⢄⢄⢄⣕⣱⣧⣵⣷⣿⣷⣷⣷⣷⣷⣷⣷⣷⣷⣷⣷⣾⣿⢿⢿⣿⡇⢰⣷⣿⣿⣾⣿⡿⢿⣿⣇⢸⣿⡇⢸⡇⢸⣿⡇⢕⡇⢸⣿⡇⢕⢕⢻⢕⣿⡟⠸⠕⠵⠇⠘⠛⠛⠟⠟⠛⠛⠛⠛⠛⠀⠇⢄⠁⠑⠕⠕⢕⢕⢝⢻⢾⢅⣿⣿⢕⡗⢕⢕⢕⢕⢸⢕⣿⣿⠕⡇⠑⠑⠑⠑⢸⢑⣿⣿⢇⡷⢕⣿⣿⡇⢸⢕⠔⠖⠕⢼⢕⣿⣿⡇⢸⢱⡈⢻⣿⣧⣴⣴⣾⡿⢑⠕⣱⣿⠇⢕⣠⣾⡿⢿⢿⢿⣷⡅⢻⣿⣿⣿⣿⣿⣿⣿⣿⣿⣿⣟⡏⢝⣿⣽⣽⣿⣷⣷⣏⡿⣷⢕⢄⢀⢀⠐⠁⠑⠕⢕⢕⠕⠀⠀⠀⠀⠀⠀⠀⠀⠀⠀⠀⠀⠀⢕⣽⡷⢧⢜⠀</a:t>
            </a:r>
            <a:br/>
            <a:r>
              <a:t>⣵⣵⢴⣵⣕⣕⡕⢇⢔⢀⠀⠀⠀⠀⠀⠀⠀⠀⠀⠁⠁⠑⠒⠂⠑⠑⠑⠘⠁⢁⢕⠕⠈⠁⠁⠁⠁⠁⠀⠁⠁⠈⠁⠁⠑⢀⠁⠀⠁⠘⠛⠙⠁⠉⠙⠟⢿⣿⣿⣿⢿⢟⢏⠑⠀⠀⠀⠀⠐⠸⡄⢀⣀⠁⢸⣿⡇⢐⣁⢀⢸⣿⣧⣵⣵⣼⣿⣧⣵⣵⣼⣿⡇⢕⢕⢸⢱⣿⡇⠀⢰⣶⣶⣶⣷⣶⣶⣷⣶⣷⣶⣶⣶⣶⣶⠄⢱⠀⠑⠐⠀⠁⠑⢕⢸⢁⣿⣿⢕⡧⣝⣕⢕⢕⢸⠑⣿⣿⡕⡇⠀⠀⠀⠀⢸⢔⣿⣿⠕⡇⢕⣿⣿⡇⢸⠀⠀⢀⢔⢵⠕⣿⣿⡇⢸⢹⣿⣦⣥⣉⣉⣉⢡⢴⠃⣼⣿⠃⡜⢰⣿⡟⢡⣪⣵⡕⢿⣿⡔⢟⢿⢿⡯⢟⢿⣿⣿⣿⣿⣿⣿⣟⢻⢿⢿⣿⣟⡻⢟⢵⢕⢕⠕⢕⢕⢔⢄⢄⢕⢕⢕⢀⠀⢄⢕⠕⠀⠀⠀⠀⠀⠀⠀⠀⠀⠘⠙⢝⢷⣷⠀</a:t>
            </a:r>
            <a:br/>
            <a:r>
              <a:t>⣵⣕⡕⢼⢽⢽⢽⢟⢟⢷⣴⡀⢀⢀⢱⢵⢶⠖⠒⠒⠒⠒⠂⠀⠀⠀⠀⠀⠀⠀⠀⠀⠀⠀⠀⠀⠀⠀⠀⠀⠀⠀⠀⠀⠀⠀⠀⠀⠀⠀⠀⠀⠀⠀⠀⠀⠀⠀⠁⠑⠑⢁⠀⠀⠀⠀⠀⠀⠀⠀⢇⣸⣿⠄⢸⣿⡇⢜⣿⡇⠜⠿⠏⢙⡝⢹⣿⡏⢝⡉⢉⠉⠁⠱⢵⡇⢸⣿⠇⡤⣤⢤⡘⢿⣷⣕⢅⢥⣤⡥⢔⣕⣾⡿⠏⡰⠁⠀⠀⠀⠀⢀⣴⣵⣽⠀⣿⣿⢕⣧⣷⣵⣜⢝⢺⡀⣿⣿⡇⢱⢅⢁⠀⢔⡜⢸⣿⣿⢀⢇⡇⢸⣿⣧⠸⣄⣔⣕⣕⣸⢄⣿⣿⠇⣵⣾⣿⣿⣿⣿⣷⣷⡿⢑⣼⡿⢑⣼⡇⢸⣿⡇⢸⣿⣿⡇⢸⣿⡇⢱⢱⢷⢕⢕⢕⢕⢝⢝⢟⢻⣿⣷⣕⡕⣟⣻⣿⣿⣿⣗⣕⣱⣵⣕⣗⢗⢗⢗⢗⢗⢞⢇⢕⢕⢄⢄⠀⠀⠀⠀⠀⠀⠀⠀⠀⠀⠀⠀⠑⢕⠀</a:t>
            </a:r>
            <a:br/>
            <a:r>
              <a:t>⢕⢜⢻⣿⣧⣕⢕⢝⢕⢕⢕⢕⢕⢔⢕⢕⢕⠔⠀⠀⠀⠀⠀⠀⠀⠀⠀⠀⠀⠀⠀⠀⠀⠀⠀⠀⠀⠀⠀⠀⠀⠀⢀⠀⠀⠀⠀⠀⠀⠀⠀⠀⠀⠀⠀⠀⠀⠀⠀⠀⠀⠀⠀⠀⠀⠀⠀⠀⠀⢸⢀⣿⡇⠀⢸⣿⡇⠀⣿⣇⠱⠁⠁⠈⡇⢸⣿⡇⢜⢇⣸⠀⣷⡆⢸⢁⣿⡿⢄⢣⢿⢿⡷⢄⢙⢿⣷⣴⣝⣴⣾⡿⠏⡡⣎⢔⢕⢔⢔⢔⢼⡼⠿⠿⠿⢕⣿⣿⢕⠧⠽⠿⠷⡯⡝⢇⠸⣿⣷⡌⢳⢷⢷⠗⢅⣾⣿⠇⡜⢇⢱⢈⢿⣿⣔⢹⢕⡕⠽⢇⣼⣿⡟⢰⢝⢝⢏⢝⡟⢟⢟⡿⢁⣾⡿⢁⢮⣿⣇⢸⣿⣧⢸⣿⣿⢇⣾⣿⠇⣼⣿⣷⣷⣷⡕⢜⢕⢕⢕⣜⢝⢟⣟⡟⢟⢻⣿⣿⡿⣽⣿⣿⣿⢿⣧⣵⣕⣕⢕⢕⢕⢕⣳⣵⣗⢔⢐⠀⠀⠄⠀⠀⠀⠀⢀⠀⠀⠀⠀⠀⠀</a:t>
            </a:r>
            <a:br/>
            <a:r>
              <a:t>⡕⣕⢕⢼⣟⢻⣿⣿⣿⣷⣿⣷⣷⣷⡗⢳⢷⣷⣵⣔⡄⠀⠀⠀⠀⠀⠀⠀⠀⠀⠀⠀⠀⠀⠀⠀⠀⠀⠀⠄⠐⠐⠑⠀⠀⠀⠀⠀⠀⠀⠀⠀⠀⠀⠀⠀⠀⠀⠀⠀⠀⠀⠀⠀⠀⢄⢔⢔⢰⠇⠸⣿⠁⡇⢸⣿⡇⡦⠤⠤⠄⠃⠀⠀⡇⢸⣿⣇⢑⢚⢛⣱⣿⡇⠀⣼⣿⠑⠜⠓⠓⢓⣘⣍⣥⣵⣾⡿⢿⢿⣷⣧⣴⣌⣉⣑⢓⠓⠓⡇⢕⡇⣶⣶⣷⣷⣿⣿⣷⣷⣶⣶⠀⣯⣳⣻⣦⢘⢿⣿⣷⣶⣷⣷⣿⡿⠋⡔⢕⡕⢅⠱⡈⠻⣿⣷⣶⣶⣷⣿⡿⠏⡠⢣⢕⢕⢑⢕⢕⢕⡕⢁⣾⡟⢁⢎⢱⣽⣼⣔⠹⣿⣧⣵⣵⣾⣿⠏⣰⡽⢕⢕⢜⢝⢿⣷⣷⣧⣼⣽⣽⣝⣝⣗⣕⢜⢝⢕⢕⢝⢝⣱⣕⣹⣝⣟⣝⢝⢝⣷⣷⣧⣵⢵⢵⡇⢕⢔⢔⢕⢔⢔⢄⢔⠁⠀⠀⠀⠀⠀⠀</a:t>
            </a:r>
            <a:br/>
            <a:r>
              <a:t>⠁⠑⠝⠞⢟⢿⢿⣿⢏⢝⢿⣟⢻⢿⣿⣷⣷⣷⣿⢟⢏⢁⠀⠀⠀⠀⠀⠀⠀⠀⠀⢄⠀⠀⠀⠀⠀⠀⠀⠀⠀⠀⠀⠀⠀⠀⠀⠀⠀⠀⠀⠀⠀⠀⠀⠀⠀⠀⠀⢀⢀⢄⠐⠀⠁⠁⠀⠀⣈⡐⠖⠠⠜⡇⢸⢿⠇⡇⠀⠀⠀⠀⠀⠀⠱⡈⠟⠿⠿⠿⠿⠿⠟⢑⡘⠻⢑⢴⠁⠿⠿⠿⠟⠛⢋⣉⠡⢔⢖⢆⢥⢉⡙⠛⠟⠿⠿⠃⡜⠁⠁⠧⠥⢥⢥⢥⣥⣥⣥⡥⢥⢥⠤⢳⢼⣷⡧⣝⢢⢌⣉⣉⣉⣉⢡⢔⢘⢁⠑⢑⢁⢕⢜⢲⡤⢉⣉⣙⣉⢡⠔⢊⢜⢏⢜⠕⢕⢝⠕⠸⠤⢥⠥⠤⠃⢟⣹⣽⣿⣿⣷⣥⣍⣉⣉⡉⢤⢪⢯⢽⢽⣷⣕⢕⣕⢕⢕⢝⢟⣿⣿⣟⣟⣟⣜⣿⡟⢷⢏⢕⢝⢽⢿⢿⢿⣿⣿⣽⣷⣷⡾⢟⢝⢝⢟⢳⣿⣟⢗⢕⢕⢕⢁⠑⠑⢄⢀⠀⠀⠀⠀</a:t>
            </a:r>
            <a:br/>
            <a:r>
              <a:t>⢔⢄⢄⢀⢁⠁⠑⠑⠑⠀⠀⢁⢸⣕⢹⣿⣿⣿⣿⣷⣷⣷⣷⣷⡧⣵⣵⣴⣴⣔⢔⢕⢀⠀⢀⢀⠀⠀⢀⢀⢄⢀⢀⢀⢀⢀⢀⠀⠀⠀⠀⢀⢀⢀⢀⢀⢀⢄⢰⢕⢣⢕⢇⢰⠐⠐⠁⠁⠀⠀⠀⠀⠀⠓⠐⠐⠒⠃⠀⠀⠀⠀⠀⠀⠀⢅⣍⣔⡶⢖⢖⣵⣼⣿⣿⣶⣾⡾⢗⣒⣲⣦⠍⠉⢕⢕⢕⢕⢕⢕⢳⢿⣏⢝⢝⢑⢒⢗⢔⢕⢄⢄⠕⠕⢜⠝⢻⢿⡿⢿⣷⣷⣵⣕⢕⢝⢕⢱⢱⣵⡕⢕⢕⢕⣝⢗⢳⢇⣕⡄⢀⠀⠀⠀⠀⠀⠀⠀⠀⢀⢕⢱⠔⠀⠀⠐⠐⠃⠑⠑⠑⠑⠑⢀⠀⠕⢺⣿⣿⣿⣿⣿⣏⢝⢕⢕⢷⢝⢗⣧⣕⣸⣽⣷⣿⣿⣿⣿⣿⣷⣿⣿⣿⣟⣟⣗⣿⣷⡕⢱⢾⢞⢷⢞⢟⢟⢟⢟⢻⢿⣿⣿⡵⢕⢗⢞⢟⢕⣕⣵⣧⡕⢕⢕⡔⢕⢜⢕⢵⢕⠀</a:t>
            </a:r>
            <a:br/>
            <a:r>
              <a:t>⢜⢕⢑⢕⢔⢕⢕⢕⢕⢕⢅⢀⠕⠱⢼⣿⣿⣿⡷⢷⢾⣿⣿⡿⢷⡮⢵⡧⢵⢕⣝⣿⡷⢗⢗⣻⣧⡴⢱⣕⣕⣵⣗⡗⢝⢟⣟⣝⣍⡝⢝⢕⢕⣕⢑⣕⣅⣄⣕⣕⣴⢔⠑⠀⠀⠀⠀⠀⠀⠀⠀⠀⠀⠀⠀⠀⠀⠀⠀⠀⠀⢀⣠⣴⣞⢝⢕⢱⣵⣕⣕⡼⢟⢿⢿⢟⢗⢞⢟⢏⢝⢫⢕⢇⢕⢕⢕⢕⢇⢵⡕⢕⡕⢕⢕⢝⢇⠕⠕⢕⣵⣔⢀⠀⠀⠀⠀⢑⠙⢕⢝⢿⣿⡿⣿⣧⣵⣜⣷⣧⣜⣕⢕⢕⢕⣜⢕⢝⢕⢕⠑⠀⠀⠀⠄⠔⠄⠄⠔⠕⠀⠀⠁⠀⠀⠐⠀⢄⠄⡐⢔⢄⢔⢄⠄⠐⢕⣹⣿⣿⣿⣿⣿⣿⣧⣕⣜⣕⣞⣹⣽⡝⣟⣟⢝⣝⣿⣿⣿⣿⣿⣷⣷⣾⣿⣿⣿⣿⣷⡕⢕⢕⢵⣵⣵⣼⣳⣷⣷⣧⣵⣿⣟⣏⣟⣟⣿⣿⣿⣿⣿⣏⣽⣵⣵⣽⣷⣷⣷⣵⠀</a:t>
            </a:r>
            <a:br/>
            <a:r>
              <a:t>⠑⠑⢕⢕⢕⢕⢕⠘⠑⠀⠄⠄⠄⠀⠑⠕⢜⢝⢻⣷⣾⣿⣵⣵⣽⣵⣝⣝⣝⡝⢝⢝⣝⣵⣽⣿⣿⣷⣼⣿⣿⢿⢿⡻⢿⣿⣿⣿⣿⣿⣿⣧⣵⣰⣴⣵⡵⢵⢵⢕⢑⢕⠀⠀⠀⠀⠀⠀⠀⠀⠀⠀⠀⠀⢔⢀⢄⢀⢄⣴⢗⢏⢺⣿⣷⣷⣷⣿⣿⣷⣼⣾⣿⡵⠜⠑⠑⠕⠄⠀⠁⠸⠎⠅⢕⢕⠕⠕⢕⢸⣾⣿⣿⡇⢕⢕⢕⢄⢀⢀⢁⢜⢷⢄⢀⢀⠀⠀⠑⠑⠕⢕⠕⢕⢝⢿⡿⣿⣿⣿⣿⣿⣿⣵⣵⣕⢕⢜⢕⢕⢕⢕⣵⣵⣔⡔⢄⢄⡄⢄⢔⢔⢔⢔⢔⢔⣔⣕⣔⣔⣴⣕⣕⡕⢕⣱⣷⣼⣧⣼⣿⣿⣿⡿⣿⣿⣿⣿⡿⣿⣿⣿⣿⣿⣿⣿⣿⣿⣿⣿⣿⣿⣿⣿⣿⣿⣿⣿⣿⣿⣷⣷⣷⣿⣯⣝⣝⣽⣿⣿⣿⣿⣿⣯⣝⣝⣝⢕⢕⢕⢝⢏⣿⣿⢿⢏⣝⣟⣿⣿⠀</a:t>
            </a:r>
            <a:br/>
            <a:r>
              <a:t>⠄⠀⠁⠁⠁⠕⢔⢔⢔⠀⠀⠀⠀⠁⠑⠁⠁⠁⠝⢹⢯⣝⢯⣝⡿⢿⢿⣿⡿⢟⣧⣽⣽⣟⡟⢟⢟⢟⠟⠻⠿⢷⢕⢝⢙⠛⠝⠝⠹⢿⢿⢟⣿⣿⣿⣿⣿⣷⣷⣷⣗⣗⣕⢵⢕⢖⢆⢔⣲⢔⢔⠔⠑⠑⢕⢇⢕⢱⣾⣿⢕⢕⢜⢝⢟⣿⣿⡿⢿⣿⣿⡏⠕⠁⠀⠀⠀⠀⢀⢀⢀⢀⢄⣔⢄⢅⢀⠀⠕⠞⢿⣿⣿⡿⢇⢕⢸⢷⡜⢗⢱⢗⢄⢄⡕⢜⢹⣷⣵⣵⣵⣕⢄⢄⢜⢕⣾⣿⣿⣿⣿⣿⣿⣿⣿⣿⣿⣿⣷⢵⣵⣝⣝⣝⢝⢝⢇⢝⢗⢎⢕⢝⣟⣟⢟⢿⢟⢟⢟⢝⢝⢿⣿⢵⢟⣟⣟⣻⣿⢿⣿⣿⣿⣷⣿⣷⣵⡜⢕⢝⢝⢿⣿⢿⣿⣿⣿⣿⣿⣿⣿⣿⣿⣿⣿⣿⣿⣿⣿⣿⣿⣿⣿⣿⣿⣿⣷⣷⣿⣿⣿⡿⢿⢟⢟⢟⢏⢝⢟⢟⢳⢷⣿⣷⣿⣿⣿⣿⣿⣿⠀</a:t>
            </a:r>
            <a:br/>
            <a:r>
              <a:t>⠐⠐⠀⠀⠀⠀⠁⠁⠀⠀⠐⠀⠀⠀⠀⠀⠀⠀⢄⡔⢵⣜⣝⣳⣷⣕⣜⣿⣷⣼⣝⡕⢕⣵⢁⠁⠀⠀⠀⠀⠀⠀⠀⠀⠀⠀⠀⠀⠀⠀⠀⠁⠜⢝⢝⠟⠛⢝⢜⢟⣻⣟⢿⡕⢕⢕⢇⢕⢕⢕⢕⣵⢕⢔⢜⢜⣝⣼⡿⢯⣵⣵⣵⣵⣷⢿⢿⣵⣼⣿⢯⡕⢄⢄⢄⢄⢄⢕⢕⢕⢕⢕⢕⢕⢕⢄⢀⢀⠀⠀⠑⠜⢏⣕⣾⡇⢜⡟⢇⢕⠕⠕⢕⢕⢑⠑⠓⠟⢝⠟⠑⢚⢇⠗⠜⢿⣿⣿⣿⣿⣿⡇⢎⢝⢳⣏⡻⢿⣿⣿⣗⣎⢝⣟⡻⢝⢕⢕⣕⣇⡕⡮⣝⣷⣽⣵⣕⢝⢝⢟⣗⣱⣧⣼⡟⢟⢿⣿⣯⣽⣿⣿⣷⣵⣿⣿⣯⣿⣷⣧⣵⣵⣵⣵⣿⣿⣿⣿⡿⢿⢿⣿⣿⣟⣟⣻⣿⣿⣿⣯⣿⣿⣿⢟⢟⣟⣿⣿⣿⣿⣿⣟⡿⢷⡗⣗⣷⢗⢷⣷⣷⣇⣸⣿⣿⣿⣿⣿⣿⣿⠀</a:t>
            </a:r>
            <a:br/>
            <a:r>
              <a:t>⢀⠀⠀⠀⠀⠀⠀⠀⢀⠀⠀⠀⠀⠀⠀⠀⠀⠀⠀⠕⢝⡜⢝⢝⢝⢝⢕⢱⢝⢗⣕⣕⢕⢏⢗⢀⢀⠀⠀⠀⠀⠀⠀⠀⠀⢄⢄⠄⠐⠒⢇⢔⢅⢁⠀⠀⢀⢈⡝⢵⣿⣟⡱⢜⡕⢕⢕⢕⢕⢱⢕⢱⣿⢿⢿⣿⣿⣿⣿⣿⢿⢟⢝⢝⣕⣱⣼⣿⢿⣿⢏⢝⢝⣗⣷⣿⡾⢕⢜⢱⢵⢕⣕⡕⢕⢕⢕⢕⢄⠀⠀⠀⠀⠁⠁⠁⠁⠉⠁⠈⠁⠀⠁⠑⠏⢗⢄⣀⣀⡀⢀⣕⣗⡴⢴⢷⢏⢝⢻⣿⣿⣷⡕⢕⢕⢕⢹⣷⣮⡝⢻⢷⣗⢕⢇⡕⢕⢕⣕⢜⢹⢵⢜⢟⢻⢏⢝⢜⣕⣟⣹⡽⢏⣝⢷⢕⣟⣿⣿⣿⣿⣿⡿⣾⣿⣿⣿⣝⡝⢕⢵⡼⢟⢟⢟⢟⢟⢟⢕⢕⢱⣟⣝⣿⡿⣿⣟⣿⣿⣿⣟⣻⣻⣿⣷⡾⣻⣿⢽⡽⢕⢕⡕⣕⢕⡕⢜⢕⢜⢕⢝⢻⣿⣿⣟⢟⢻⢿⣿⣿⠀</a:t>
            </a:r>
            <a:br/>
            <a:r>
              <a:t>⠀⠀⠀⠀⠀⠀⠀⠁⠀⠀⢀⠀⠀⠀⠀⠀⠀⠀⠀⠁⢄⢕⠕⠑⠑⠀⢗⢣⣕⢕⢜⢝⣜⡕⢕⢹⢕⢗⢰⢴⣄⡄⠀⠀⠈⢸⢇⢐⢐⢔⣕⢕⢕⢁⠀⠀⢑⢔⢅⢑⢕⢕⢻⢇⢸⣵⣵⣷⣷⣷⣷⣿⣷⣷⣿⣿⣿⣿⡿⢿⢟⡻⢿⣯⢝⢟⢟⢟⢻⢗⢗⢕⢜⢝⢕⢝⢝⠕⠕⢕⠕⠑⠘⠝⢕⢕⠀⠀⠀⠀⠀⠀⠀⠀⠀⠀⠀⠀⠀⠀⠀⠀⠀⠀⠀⠁⠁⠉⠉⠉⠙⢝⢕⢕⢕⢕⢕⢗⢕⢝⢗⣏⣿⣧⢕⢕⢗⢿⣿⣽⣞⢳⣵⣧⣷⣇⣵⣝⡝⢟⢟⢗⢱⣵⡕⢕⢕⢕⣕⢕⢝⢽⢏⢝⢕⢕⣹⡟⢻⢿⢿⣕⣱⣽⣿⣿⣿⣧⡵⢷⢞⢕⢕⢕⢕⢕⢕⢕⢕⢕⣕⣝⢝⢣⢷⢟⢻⣯⢏⢝⢝⢏⢝⢝⢻⢿⢿⣏⡟⢟⢝⢟⣇⢜⢜⣕⢕⢕⢗⢳⣵⢾⣽⣮⣟⣹⣗⣷⣿⣿⠀</a:t>
            </a:r>
            <a:br/>
            <a:r>
              <a:t>⠕⠀⠀⠀⠀⠀⠀⢔⢕⢕⢕⢕⠕⠀⠀⠀⠀⠀⠀⠔⢕⢔⢀⠀⠀⢔⡕⢜⠟⡕⠃⠈⠉⠁⠕⢕⢟⢝⠗⢚⠗⢕⢕⢴⠀⢄⣔⢔⢇⢜⢟⢛⢛⡝⢸⢵⢱⢳⢕⢕⢕⢵⢵⢾⣟⢻⢿⣿⣿⣿⣿⣿⣿⣟⣿⣿⡿⢿⢕⢕⢜⠕⢕⢕⠕⢝⢕⠕⠕⠑⠁⠁⠁⠑⢕⢀⢀⢀⢄⢕⢔⠀⠀⠀⠀⢑⢔⢀⠀⠀⠀⠀⠀⠀⠀⠀⠀⠀⢀⢀⢠⢄⠀⠀⠀⠀⠀⠀⠀⠀⠀⢑⢕⢕⢗⢳⣵⢵⢕⣕⣼⣿⣿⣿⣷⢕⢕⢱⣽⣟⢿⣧⣕⣽⣟⣿⣿⣿⣿⣿⣯⣵⣵⣗⡟⢿⢟⣟⣿⣷⣷⣾⣷⣗⣟⣟⢕⢕⣸⢵⢷⢟⢝⢟⢟⢏⢝⢕⢕⢕⢕⢕⢕⢕⢕⢕⢕⢼⢝⢕⢕⢕⢕⢕⢗⢗⢟⢧⢵⣕⣕⣕⣵⣵⣵⣕⣵⣵⣵⣵⣼⣿⣿⣿⣿⣾⣧⢷⢷⣵⣧⣕⢕⢜⢝⢟⢻⢟⣕⣜⠀</a:t>
            </a:r>
            <a:br/>
            <a:r>
              <a:t>⠀⠄⠀⠀⠀⢄⢠⢕⢕⢕⢕⠑⠁⠀⠀⠀⠀⠀⠀⠀⠀⠁⢑⢕⢔⡜⢿⡕⡜⢄⠀⠀⢀⠀⢕⠕⠕⠑⢔⢄⢔⢕⠕⢕⢔⢔⢑⠁⠁⠁⠀⠀⠀⠁⠐⠀⠁⠑⠁⠕⠕⢕⢱⣕⣕⣵⣕⣞⣿⢿⢿⢿⣿⣿⡿⢟⢕⢕⢕⢕⢄⠀⠀⢕⠕⠀⠀⠀⠀⠄⠀⠀⠀⠀⠀⠀⠁⠁⢕⢕⢇⠀⠀⢀⢕⢕⣕⢕⢄⠀⠀⠀⠀⠀⠀⢀⢀⢄⢔⢕⡕⢅⠕⠀⠀⠀⠀⠀⠀⢀⢀⢕⢕⢕⢕⢕⢜⡕⢕⢕⢝⢟⣿⣿⡿⢟⢟⢝⢝⢝⢟⢺⢟⢟⢻⣿⣿⣿⣿⣿⣿⣟⡻⢿⢿⡿⣿⣿⣿⣿⣿⣿⣿⢷⢕⢝⣿⢟⢕⢕⡕⢕⢝⢕⢕⢕⢕⢕⢕⢕⢕⢕⢕⢕⢕⢕⢕⢗⢱⢕⢕⣸⡝⢕⢕⢕⢕⢕⢕⢕⢕⢕⢝⢿⢿⢟⢟⢟⡿⣿⣿⣿⡿⢿⢿⢿⢿⣯⣕⢜⣹⣯⡕⢕⢕⢱⢵⢕⢕⢕⠀</a:t>
            </a:r>
            <a:br/>
            <a:r>
              <a:t>⢀⠀⠀⠀⠀⠈⢑⢕⢕⢕⢕⢅⢀⠀⠀⠀⠔⢕⢕⢕⢕⡕⢕⡔⢕⢜⢧⢕⠕⢁⢕⢕⢕⢔⢕⢔⢄⢕⢕⢿⣇⡕⢕⢕⢀⠁⠁⠀⠀⠀⠀⠀⠀⠀⠀⠀⠀⠀⠀⠀⠀⠑⠕⢟⠟⠕⢕⢕⢕⢕⠕⢕⢕⢕⢕⢕⢕⢕⢕⢕⡇⢕⢕⢕⢕⢔⢀⠀⠀⠄⠀⢄⢀⢀⠀⢀⠀⠀⡕⢕⢕⢴⢱⣵⢷⢾⢾⣷⢷⣵⣴⣴⣕⣵⣵⢾⢷⢧⢝⡜⢍⢕⢐⠀⠀⠀⠀⠀⠁⢁⠀⠀⢕⢕⢕⢕⢱⡗⢕⢕⢪⣸⣿⣿⣟⣟⣷⣧⣕⢕⢕⢕⢕⢕⢕⢻⣿⢿⢏⣕⡞⣟⣽⣷⣷⣇⢱⢝⡻⢿⣿⣿⡷⢳⢧⢞⢟⢇⢕⢕⢕⢕⢕⢕⢕⢕⢕⢕⢕⢕⢕⢕⢕⢕⢕⢕⢕⢕⢕⣵⢞⢇⢕⢕⢕⢕⢕⢕⢕⢕⢕⢕⢕⢕⢕⣹⣿⣿⣿⣿⣿⣾⣿⣯⣵⣵⣽⣿⣿⣿⣟⢝⢝⢟⢕⢕⡕⢕⢕⢕⠀</a:t>
            </a:r>
            <a:br/>
            <a:r>
              <a:t>⢁⠁⠑⠔⠄⠀⠀⠁⠁⠁⠁⠀⠀⠀⠀⠀⠀⢀⢕⢱⢜⢟⢟⢿⢟⢕⢜⢕⢕⣕⣱⢕⡗⢗⢕⢜⢕⢱⢷⢕⣕⡕⢕⢕⢅⠀⢀⠀⠀⠀⠀⠀⠀⠀⠀⠀⠀⠄⠄⠀⠀⠄⠐⠐⠀⠐⠑⠁⠀⠀⠀⢕⢕⠁⠁⠁⠑⠀⠀⠑⢕⢕⢕⢕⢕⢕⢕⢔⠔⠑⠐⢕⢕⢕⡄⢀⠀⢀⢕⢕⢕⠕⢝⢁⢕⢕⢱⡵⢕⢜⣺⢿⢿⢟⢕⢇⢕⢕⠜⠟⠏⠕⠃⠗⢕⠷⢇⢴⢵⢕⠗⠟⠏⢟⢞⢟⢷⡣⣵⡕⢕⢻⣯⡸⣿⡻⢽⡝⢝⢗⢷⢵⣕⢕⢱⣧⣽⣟⣞⣻⣿⣿⣿⢿⣿⡿⢕⡵⢷⢷⢕⢗⢇⢕⢕⢕⢕⢕⢕⢕⢕⢕⢕⢕⢕⢕⢕⢕⢕⢕⢕⢕⢕⣕⣽⢷⢕⢜⢝⢕⢕⢕⢕⢕⢕⢕⢕⢕⢕⢕⣱⣵⣿⣷⣵⣿⣿⣿⣿⣿⣿⣿⣿⣿⣿⣿⣿⣿⣿⣿⣻⣿⣿⣷⣕⡕⢜⢝⢕⣵⠀</a:t>
            </a:r>
            <a:br/>
            <a:r>
              <a:t>⢅⢕⢔⠀⠀⠀⠀⠀⠀⠀⠀⠀⠀⠀⠀⠀⠀⢱⢟⢱⢷⢕⢕⢕⢕⡕⢱⢿⢧⡇⢹⢵⢕⢕⢷⢷⢧⢕⢕⢗⣿⡵⢇⢜⢕⢄⢄⠔⠄⠀⠀⠀⠀⠀⠀⠀⠀⠀⠀⠀⠀⠀⠀⠀⠀⢀⢀⣄⡄⢄⢔⡱⢜⠀⠀⠀⠀⠀⢀⢄⢕⢕⢕⣵⣗⣱⢕⢕⢄⢄⢕⢕⣕⣵⣷⣷⡿⣷⡕⢕⡄⢕⣕⡝⢕⢕⣟⣗⣗⢕⡝⠑⠈⠀⠀⠀⠀⠀⠀⠀⢀⢄⢕⢱⠅⠀⠀⠀⠀⠀⠀⠀⠀⢕⢕⢕⢺⢝⢜⣱⣵⢗⣾⢗⢜⢝⢕⢕⢕⢱⡜⢕⣱⢕⢕⢝⡝⣵⣿⣇⣕⣣⣵⢗⢣⢵⢎⢜⢕⢕⢕⢕⢕⢕⢕⢕⢕⢕⢕⢕⢕⢕⢕⢕⢕⢕⢕⢕⢕⢕⢕⢝⣻⡿⣷⡗⢕⢕⢕⢕⢕⢕⢕⢕⢱⢧⣵⡾⣿⣿⣿⡻⢿⣿⣿⣿⣿⣿⣿⣿⣿⣿⣿⣿⣿⣿⣿⣿⣿⣿⣿⣿⣿⣿⣿⣿⣿⣿⣿⣿⠀</a:t>
            </a:r>
            <a:br/>
            <a:r>
              <a:t>⢕⢕⢕⢕⠐⠀⠀⠀⠀⠀⠀⠀⠀⠀⠀⠀⠔⠑⠑⠁⢕⠑⢐⢅⢕⢱⡯⠇⠑⠁⠀⠁⣕⢵⢵⢵⣷⣷⢾⢟⢝⠉⠑⠃⠑⠕⢕⠀⠀⠀⠀⠀⠀⠀⠀⠀⠀⠀⠀⠀⠀⢀⣄⣴⢗⢟⠝⠕⢕⢵⡵⢕⢕⢅⢀⢄⢄⢕⢕⢕⣕⣕⣮⡜⢕⢕⣗⣱⣵⢾⢿⣿⣧⣵⣾⣟⢝⢟⣻⡿⢿⢟⢜⢝⢝⣟⢿⣿⣿⣯⣵⢔⢔⢀⠀⠀⢀⢀⢄⠕⠁⠁⠁⠀⠀⠀⢀⢀⠀⢀⢀⣄⣔⡔⢕⢳⢞⢾⣿⣿⣿⢕⢕⢕⢕⢕⢕⢕⡕⢕⢕⢱⣽⣿⣟⣿⢿⣿⢟⢟⢝⢽⢗⢕⢕⢕⣱⢵⣷⢇⢱⡕⡷⣕⢕⢕⢕⢕⢕⢕⢕⢕⢕⢕⢕⡵⡕⢇⢕⢕⣕⣵⣿⢷⢕⢕⢕⢕⢕⢕⢕⢕⢕⢕⢵⣵⢼⢏⢕⢕⢕⢕⢕⢝⢏⢕⢕⢝⢝⣿⢿⣿⣿⣿⣿⣿⣿⣿⣿⣿⣿⣿⣿⣿⣿⣿⣿⣿⣿⣿⠀</a:t>
            </a:r>
            <a:br/>
            <a:r>
              <a:t>⢕⢕⠕⠁⠀⠀⠀⠀⠀⠀⠀⠀⠀⠀⠀⠀⢄⢔⣵⣵⢵⡕⢱⢵⢗⢟⢕⠀⠀⠀⠄⠑⠁⠑⢕⢕⢕⢱⢕⢕⢕⢕⢖⢴⢔⠀⢁⢔⢄⠀⠔⢰⠤⢄⢄⢄⠄⢄⢄⣤⡴⡾⢟⡗⢕⢧⢕⢄⢄⢕⢕⢕⢕⢕⢕⢕⢗⢕⢞⣫⣝⣝⣟⣝⣟⣻⣻⣿⣷⣧⣵⣾⢿⢿⣿⣿⣷⣷⣿⣷⣾⣟⣿⣷⣿⣿⡻⢿⣟⣿⢏⢕⢱⢇⣕⢕⣕⢕⢁⢄⢄⢔⢼⣵⡷⢗⢞⢝⢕⢝⠙⠕⢕⢕⢼⢧⢕⣕⣻⣿⣿⣧⡕⢕⢕⢵⢵⣕⣻⣿⣿⡗⢏⣝⢹⢟⢕⣕⡗⢕⢕⢕⢕⢕⢕⢟⢇⢕⢕⢕⢕⢕⢕⢕⢱⢵⣕⣝⡜⢱⢕⢕⢕⢕⢜⢕⢕⢕⢗⢏⢝⢕⢕⢕⢕⢕⢕⢕⢕⢕⢕⢕⢕⢝⢜⢕⢕⢕⢗⢇⢕⢕⢕⢕⢜⢝⢕⢕⢝⢜⢕⣜⡝⢻⣷⣽⣹⢿⢿⣿⣿⣿⣿⣿⣿⣿⣿⣿⣿⣿⠀</a:t>
            </a:r>
            <a:br/>
            <a:r>
              <a:t>⢁⢁⠑⠀⠀⠀⠀⠀⠀⠀⠀⠀⠀⠀⠀⠑⢱⢞⢟⠋⠁⠙⢱⡝⢕⢿⢕⠀⠀⠀⢄⢤⢄⢕⢕⠕⢕⢵⣷⢗⢗⢕⢕⢁⢀⠑⠀⢁⠐⠀⠀⠀⠁⠁⠀⠄⢠⢵⢡⢵⢿⢿⣷⡽⢕⢵⢝⡕⢟⢺⢿⢹⢟⢝⠉⠉⠙⠕⢕⢝⢟⢕⢳⣾⣿⣿⣿⣿⣿⣿⣿⣇⢕⡵⢼⣿⣿⡿⢿⢿⢟⢿⣿⣿⣿⣿⣧⡽⢏⢝⢽⢽⢿⢿⢿⢿⢟⢟⢇⢕⢕⢸⢵⣕⢇⢕⢀⠀⠀⠀⢀⢄⢕⣣⣧⣕⣕⣕⣕⢻⣿⣿⣿⣷⣧⣵⣼⣿⣿⣿⣿⣿⣿⣿⣣⣷⣾⢿⢿⡟⢻⢿⣿⣧⡕⢕⢕⢕⢕⢕⢕⢕⢕⢕⢕⢕⢕⢕⢕⢕⢕⢕⢕⢕⢕⢕⢕⢕⢕⢕⢕⢕⢕⢕⢕⢕⢕⢕⢕⢕⢕⢕⢕⢕⢕⢕⢕⢕⢕⢕⢕⢕⢕⢕⢕⢕⢕⢜⢟⣿⣿⣿⣗⢷⡾⢿⢿⢷⢧⣜⣿⣿⣿⣿⣿⣿⣿⣿⣿⣿⠀</a:t>
            </a:r>
            <a:br/>
            <a:r>
              <a:t>⢕⢇⢕⢔⢔⢔⢔⣔⣔⡄⣄⣄⣔⡰⢔⣕⢄⢅⢄⢀⢀⠀⢈⢍⢕⢕⢕⢄⢄⢔⢕⢕⢕⢕⢕⢜⢝⢕⠕⢕⢕⠕⠕⠑⠀⠀⠀⠀⠀⠀⠀⠀⠀⠀⠀⠀⠁⢕⣵⢵⢵⣕⣕⢟⢕⢜⢕⢿⠏⢕⢗⢇⢇⢕⢕⢔⢔⢔⡕⢱⢧⢕⢕⢹⣿⣿⣿⣿⣿⣷⣾⡵⢕⢕⢕⣸⢿⣿⡷⢵⢕⢎⡝⢝⢟⣿⣿⢇⢕⢕⢕⠕⢕⢕⣕⡕⢕⢵⢕⢕⣳⡾⢟⢻⢗⣗⣗⢆⢕⢕⣵⣵⢵⢵⢵⢕⢕⢕⣼⣽⣿⣿⣿⣿⣿⣷⣜⣿⣿⣿⣯⢟⢟⢟⢿⢿⢟⢇⢕⢕⢕⢳⢜⣝⢕⢕⢕⢕⢕⢕⢕⡕⢕⣱⣕⣕⢎⢕⢕⢕⢕⢕⢕⢕⢕⣱⣕⡕⢕⢕⢕⢕⢕⢕⢕⡕⢕⢕⢕⢕⢕⢕⢕⢕⢕⢕⢕⢕⢕⢕⢝⢝⢝⢝⢗⢷⡧⢵⡕⢜⣿⣿⣿⣿⣿⣷⣵⡕⢕⢜⢻⢿⣿⣿⣿⣿⣿⣿⣿⣿⠀</a:t>
            </a:r>
            <a:br/>
            <a:r>
              <a:t>⢕⢕⢕⢑⢁⠁⠁⠑⠑⠑⠑⠝⠟⢟⢟⢻⢷⢳⣺⣗⣗⣗⣷⢵⢵⢗⢕⢕⣸⢵⢕⢕⢕⠕⢁⢀⠁⠁⠁⠁⠀⠀⠀⠀⠀⠀⠀⢀⣄⣤⢤⢤⢤⢄⢔⢰⢵⢯⢿⢗⢕⢕⢕⢕⢕⢕⢕⢕⢄⢕⢑⢕⢕⢳⢇⢕⢕⢕⢕⢇⢕⡱⣕⢝⢏⢵⢵⢿⢻⢟⣿⣿⣿⣿⣿⣿⣿⣿⣷⣾⣿⣟⢇⢝⢕⣞⢏⢕⢕⣵⣵⣕⣼⡿⢟⢇⢕⢕⢕⢕⢕⢕⢕⢕⢕⢕⢕⢕⢀⠑⢕⢕⢕⢕⢕⢕⢵⣞⣻⣿⣿⣿⣿⣿⣿⣿⣿⣷⡿⣟⢫⡕⢕⢕⢕⢕⢕⢕⢕⢕⢕⢕⢜⢏⢇⣵⡾⢵⣕⢕⣕⣾⣿⢇⢜⢝⢝⢕⢕⢕⢕⢕⢷⢵⢻⢏⣕⢕⢕⢕⢕⢱⢇⢜⢕⢝⢕⢕⢕⢕⢕⢕⢕⡕⢕⢕⢕⢕⢕⢕⢕⢕⢕⢕⢕⢕⢕⢕⢜⢕⢜⢻⣿⣿⢟⢟⢟⢟⢗⢕⢱⣕⡕⢕⢝⢝⢟⢝⢿⣿⠀</a:t>
            </a:r>
            <a:br/>
            <a:r>
              <a:t>⢕⢕⢕⢕⢕⢕⢄⢄⢔⢕⢵⢔⢄⠀⠀⠀⠁⢅⢜⢹⢽⢟⢕⢼⣟⢟⣻⢿⣿⡗⢕⢕⠀⠀⠀⠀⠀⠀⠀⠀⠀⠀⢀⣄⣔⣶⣾⢟⢝⢕⢕⢕⢕⢕⠵⢵⢇⢕⢕⢜⢵⣣⣽⣧⣾⣷⢇⢵⢕⢕⢕⢕⢇⢕⢕⣕⢕⢕⢗⢕⡕⢕⢕⢕⣕⣕⡇⢕⢧⣵⣿⣿⣿⣿⣿⣿⣿⣿⣿⢿⢿⣿⣟⣝⣳⣷⣿⢟⢝⢽⢝⢸⢏⢝⢝⠕⠑⠁⠁⢀⢔⢕⢱⢕⣕⣗⡷⢷⣧⣵⣕⣕⢕⢕⢕⢕⢕⢜⣿⣿⣿⣿⣿⡕⢕⢕⢕⢕⢕⢕⢕⢕⢕⢕⢜⢕⢇⢕⡵⡕⢕⢕⢕⢕⢕⢸⡗⣳⣕⣜⢝⢻⢿⣷⡷⣵⢕⢕⢕⢕⢕⢕⢕⢕⢕⢕⢕⢕⢕⢕⢕⢕⢕⢕⢕⢕⢕⢕⢕⢕⢕⢕⢝⢕⢕⢕⢕⢕⢕⢕⢕⢕⢕⢕⢕⢕⢕⢕⢕⢕⢕⣕⢜⢕⢜⢕⢕⢕⢕⢕⢕⢝⢟⢣⢗⢗⢇⢕⣵⣿⠀</a:t>
            </a:r>
            <a:br/>
            <a:r>
              <a:t>⢕⢕⠁⠁⠁⠁⠁⠑⢕⢕⢕⢕⢑⣖⢇⣱⣵⡵⢵⢵⢗⢗⢺⢿⣿⣿⢟⢗⢹⢏⢕⢕⢔⠁⠀⠀⠀⠀⢀⢀⢄⣱⣵⣿⣿⣿⡧⢱⢕⢕⢵⢕⢕⢅⢔⢕⢕⣷⡏⢕⢱⢵⢕⣜⣿⣿⢿⣷⢷⣗⣇⡕⢗⢵⢾⣷⣵⣼⣽⣷⣷⣵⢕⣕⣺⣵⣵⣵⣿⣿⣿⣿⣿⣿⣿⣿⣿⣷⣿⣕⣿⣿⣇⣕⡿⢻⢏⢕⢕⢕⣕⢵⢧⣵⢵⢕⡔⢔⣰⣵⣵⡵⣷⢿⢏⢹⣝⡟⣿⣿⣿⣧⣕⣕⣕⣇⣵⣱⡾⣿⣿⣿⣿⢟⢗⢕⢕⢕⢕⢕⢕⢕⢕⢕⢕⢕⢕⢕⢕⡕⢕⢱⢵⢕⢕⢸⣇⢝⣿⣿⣷⣾⣿⢕⢕⢎⢕⢕⢕⢕⢕⢕⢕⢕⢕⢕⢕⢕⢕⢕⢕⢕⢕⢕⢕⢕⢕⢕⢕⢕⢕⢕⢕⢕⢕⢕⢕⢕⢕⢕⢕⢕⢕⢕⢕⢕⡕⢕⢕⢱⣿⣿⣿⢕⢕⢕⢕⢕⢝⢷⢷⢕⢕⢕⢜⢟⢗⢱⣿⣿⠀</a:t>
            </a:r>
            <a:br/>
            <a:r>
              <a:t>⠕⠑⠄⢔⢔⢄⢄⢀⢄⢱⢕⢵⢮⣞⣕⡕⢕⢜⢕⣽⣕⣵⣕⢵⢟⢝⢷⡕⢕⢕⢕⢕⢕⢕⢱⢔⣣⡷⢗⢻⢝⢻⣻⣽⡕⢜⢕⢵⢱⣵⣱⢕⢕⢕⢕⢕⣗⣜⣟⣳⢇⢝⢝⢗⢱⢕⣵⣼⣵⣝⣝⣝⣱⣵⣽⣽⣿⣿⣿⣿⣾⣧⣼⣿⣿⣿⣿⣿⣿⣿⣿⣿⣿⣿⣿⣿⣟⣏⣹⢽⡿⢕⢏⢝⢕⢕⢕⢕⢕⢕⢕⢕⢕⣕⢵⢕⢕⢗⢗⢺⣿⣱⡵⡷⢧⡯⢜⣿⡿⣿⣿⣿⣿⣿⣿⣿⢟⢟⢻⢿⣿⣟⣟⣕⢕⢕⢕⢕⢕⢕⢕⢕⢕⢕⢕⢕⢕⢕⢇⢕⢕⢱⢱⢱⣿⣾⢿⢟⢵⣷⣕⢜⢹⢇⢕⢕⢕⢕⢕⢕⢕⢕⢕⢕⢕⢕⢕⢕⢕⢕⢕⢕⢕⢕⢕⢕⢕⢕⢕⢕⢕⢕⢕⢕⢕⢕⢕⢕⢕⢕⢕⢕⢕⢕⢕⢕⢜⢕⢕⢜⢟⢟⢿⢿⢿⢟⢳⢳⢾⢧⢕⣕⢕⢕⢕⢕⢕⢝⡟⢿⠀</a:t>
            </a:r>
            <a:br/>
            <a:r>
              <a:t>⢔⢄⢄⢑⢚⢗⢟⠗⢗⢗⢎⢝⠏⠕⢕⢕⢕⢕⢿⢿⣿⣿⣻⣽⢟⢗⢜⢱⡾⢇⣸⡵⢗⣵⣕⢕⢕⢕⢕⢕⢕⢻⡎⢝⢝⢝⢜⣱⣵⣕⣼⡗⢕⢜⢝⣿⢿⢿⢿⢕⢕⢜⢕⢕⢕⢕⢕⢼⢇⢱⣵⣿⣯⣿⣿⡿⣿⣿⣿⣿⣿⣿⣇⣕⣵⣾⣿⣿⣿⣿⣿⣿⣿⣿⡿⣿⡿⢗⢏⢝⢕⢕⢕⢕⢕⢕⢕⢕⢕⣕⢕⢜⢕⢝⢕⢕⢕⢕⢕⢕⢕⢕⢕⢗⢱⢇⡜⢝⣱⣿⣯⡿⣿⣿⣟⣿⡗⢕⢕⢱⣾⣿⣿⣿⣿⣷⣧⣕⣕⣕⢕⢕⢕⢕⢕⢕⢕⢕⢕⢕⢱⣕⣕⣇⣾⡿⢧⣧⣕⢕⢪⣕⣱⢟⢕⢕⢕⢕⢕⢕⢕⢕⢕⢕⢕⢕⢕⢕⢕⢕⢕⢕⢕⢕⢕⢕⢕⢕⢕⢕⢕⡵⣱⢵⣷⣷⣗⢕⢇⢕⢕⢕⢕⢕⢕⢕⢕⢕⢕⢕⢕⢕⢕⢕⢕⢕⢕⢜⢇⢕⢕⢕⢕⢕⢇⢱⣵⢵⢕⣕⠀</a:t>
            </a:r>
            <a:br/>
            <a:r>
              <a:t>⣿⣿⡱⣵⢵⢕⣱⣵⣕⣕⣕⣔⣴⣄⣕⣵⣵⣵⣵⣞⡕⢕⢜⣏⣱⣵⡷⣞⣻⢿⣻⣷⣷⡿⢕⢕⢕⢕⢕⢕⢕⣾⣿⡧⣧⢕⢟⢏⢝⢿⢿⢇⢕⣱⢟⢕⢸⣇⣵⣵⣵⡕⢳⢕⢕⢕⢕⢕⢱⣾⣿⡿⣟⣿⣿⣿⣷⣷⣿⣿⣿⣿⣿⣿⣿⣿⣿⣿⣿⣿⡿⣿⣿⣿⢇⢕⢕⢕⢕⢕⢕⢕⢕⢕⢕⢕⢱⣕⢹⣿⣧⡼⢗⢗⢕⢕⢕⢕⢕⢕⢕⢕⢕⢕⢕⢕⢝⢇⢕⢕⢝⢻⡟⣿⡝⣹⢷⢕⢕⢜⢿⣿⣿⣿⣿⣿⣿⣿⣿⣿⣷⣵⣵⣕⣕⡱⣵⣗⣗⣵⡵⣮⣿⣷⣷⣷⣾⣿⢞⢕⢕⢟⢻⣷⡕⢕⢕⢕⢕⢕⢕⢕⢕⢕⢕⢕⢕⢕⢕⢕⢕⢕⢕⢕⢕⢕⢕⢕⢕⢕⢇⢕⢕⢞⢎⢝⢕⢕⢕⢕⢕⢕⢕⢕⢕⢕⢕⢕⢕⢕⢕⢕⢕⢕⢕⢕⢕⢕⢕⢕⢕⢕⢕⢕⢵⣵⣾⣿⣾⣿⠀</a:t>
            </a:r>
            <a:br/>
            <a:r>
              <a:t>⠘⠙⠝⠕⠗⢳⢿⢿⣿⣿⡿⣽⣞⣟⣟⣝⣝⣏⣼⣽⣷⣾⣿⣽⣽⣽⣾⣿⡷⢷⢞⢟⢝⢕⢕⢕⢕⢕⢕⢕⢜⣿⣧⣕⢏⢕⢕⢕⢕⡇⢕⢕⢕⣿⢕⢕⣵⣾⣿⣿⣿⣧⣾⣧⣵⢕⢕⢕⡕⢝⢻⣧⣜⢻⣟⣿⢿⢟⢿⣿⣿⣿⣿⣿⣿⣿⣿⣿⡿⢟⣿⣏⢹⡝⢕⢕⢕⡕⢕⣱⣷⣧⣕⣱⣾⢿⢟⢟⢏⢕⢕⢕⢕⢕⢕⢕⢕⢕⢕⢕⢕⢕⢕⢕⢕⢕⢕⢕⢕⢧⡕⢱⣿⣿⣿⣿⣷⣵⣵⣼⣿⣿⣿⣿⣿⣿⣿⣿⣿⣿⣿⣿⣿⡿⢿⢝⢏⢕⣕⣼⣿⣿⣿⣿⣿⡫⢜⢕⢕⢕⢕⢝⢱⢕⢕⢕⢝⢕⢕⢕⢕⢕⢕⢕⢕⢕⢕⢕⢕⢕⢕⢕⢕⢕⢕⢕⢕⢕⢕⢕⢕⢕⣵⢕⢕⢕⢕⢕⢕⢕⢕⢕⢕⢕⢕⢕⢕⢕⢕⢕⢕⢕⢕⢕⢕⢕⢕⢕⢕⢕⢕⢕⢕⢕⢜⣿⣿⣿⣿⣿⠀</a:t>
            </a:r>
            <a:br/>
            <a:r>
              <a:t>⢄⢄⢄⢄⢄⣄⡁⢁⢅⡕⣜⢝⢝⢝⢟⢟⢻⣿⣿⣿⣿⣿⣿⣿⣿⡿⢇⣗⢗⢕⢕⢕⢕⢕⢕⢕⢱⢗⢇⢕⢕⢹⣿⢟⢕⢕⢕⢣⢕⢕⣕⢕⣸⣿⣇⣵⣿⣿⢻⢿⣿⣷⡿⢻⢷⢕⢕⣕⣷⢜⢗⢟⢻⣿⣿⢜⢝⡧⡷⢾⣿⣿⣿⣿⣿⣿⢿⣿⣷⣗⡏⢜⣕⢷⢕⢕⣺⣿⢿⣿⢿⢿⢗⢝⢕⢕⢕⢕⢕⢕⢕⢕⢕⢕⢕⢕⢕⢕⢕⢕⢕⢕⢕⢕⢕⢕⢕⢕⢕⢕⢝⢿⣿⣿⣿⣿⣿⣿⣿⣿⣿⣿⣿⣻⣿⣿⣿⣿⣿⣿⣿⣿⣯⣵⣕⣵⣷⣷⣿⣿⣿⣿⣟⡏⡝⢝⢕⢕⢕⢕⢕⢕⢕⢕⢜⢽⢵⢷⢕⢕⣕⣎⣝⣵⣕⣕⢕⢵⢵⣷⣧⣕⡕⢕⢕⢕⢕⢕⢕⢕⢕⢕⢕⢕⢕⢕⢕⢕⢕⢕⢕⢕⢕⢕⢕⢕⢕⢕⢕⢕⢕⢕⢕⢕⢕⢕⢸⣿⣿⢕⢕⢕⢕⣵⣷⣿⣿⣿⣿⣿⠀</a:t>
            </a:r>
            <a:br/>
            <a:r>
              <a:t>⠓⠛⠛⠛⠛⠛⠛⠃⠓⠓⠓⠃⠑⠑⠑⠓⠓⠑⠑⠚⠛⠛⠛⠛⠛⠓⠑⠑⠘⠑⠑⠑⠓⠑⠑⠓⠓⠑⠁⠐⠑⠃⠛⠓⠑⠑⠓⠑⠃⠑⠘⠘⠛⠙⠛⠛⠛⠙⠑⠑⠃⠛⠛⠑⠑⠑⠚⠛⠑⠑⠑⠑⠛⠛⠛⠛⠛⠓⠃⠛⠛⠛⠛⠛⠛⠛⠃⠑⠘⠓⠓⠓⠛⠛⠛⠛⠋⠙⠑⠑⠑⠑⠑⠑⠑⠑⠑⠑⠑⠑⠑⠑⠑⠑⠑⠑⠑⠑⠑⠑⠑⠑⠑⠑⠑⠑⠑⠑⠑⠑⠑⠘⠛⠛⠛⠛⠛⠛⠛⠛⠛⠛⠛⠛⠛⠛⠛⠛⠛⠛⠛⠛⠛⠛⠛⠛⠛⠛⠛⠛⠛⠛⠛⠓⠓⠃⠑⠑⠑⠑⠑⠓⠓⠛⠃⠑⠑⠑⠘⠙⠑⠑⠑⠙⠙⠑⠑⠑⠑⠑⠙⠙⠛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⢜⢝⡕⢕⢕⢕⢕⢕⢕⢕⢕⢺⣿⣿⣿⣿⣹⢟⢣⢕⡇⢕⢕⢕⢕⢕⢕⢕⢕⡝⢏⢝⢝⢏⢝⢟⢻⣿⣿⣿⢵⢯⢽⢟⣿⣷⣧⣱⣕⣕⣕⣕⣱⣕⣕⣕⣸⣷⣿⣟⣹⣝⣿⣽⣿⣿⢿⢿⢟⢏⢹⢕⡞⢝⡽⢿⢿⢻⣯⢿⣟⣟⢟⡽⢕⢕⢝⢜⢕⢕⢕⢕⢕⢜⢜⡕⢕⢜⢝⢟⢼⣿⣿⣿⣿⣏⣕⡵⢕⢕⢕⢵⢷⢵⢕⢕⢕⢸⢿⣷⣯⣕⢕⢕⣕⣕⣱⣼⡷⢷⡞⢟⣇⢕⡜⢟⡕⢕⢜⢕⢕⢕⢕⢕⢕⢕⢕⢕⢕⢕⢕⢜⢕⢕⢕⢕⢕⢕⢱⣕⡕⢕⢕⢕⢜⢟⢝⢻⢷⣧⣕⡕⢕⢕⢕⢕⢕⢕⢕⢕⢕⢕⢕⢕⢕⢕⢕⢕⢕⢕⢕⢕⢕⢕⢕⢕⢕⢕⢕⢕⢕⢕⢕⢕⢕⢕⢕⢕⢕⢕⢕⢕⠀</a:t>
            </a:r>
            <a:br/>
            <a:r>
              <a:t>⣿⣿⣿⣿⣿⣿⣿⡿⢟⢟⢏⢝⢕⢕⢕⢕⢕⢕⢜⢕⢕⢱⡇⢕⡇⢷⢜⢕⢜⡕⢜⢝⢗⢷⢇⢱⢱⢕⢕⢕⢕⢝⢕⢕⢕⢵⢵⢕⢝⢕⢗⢳⣷⣧⣷⣞⣟⣏⢝⢟⢗⢳⣷⡷⢷⢼⣵⣿⣧⣷⣷⣻⣿⣿⣿⣿⣿⣿⣿⣿⣽⣷⣯⡹⢹⣽⣿⣟⣿⣿⣿⣟⡹⣽⢧⢵⡵⢕⢵⣱⡕⣟⡇⣷⢷⢇⡕⢕⢿⢫⢽⣕⢕⢕⢕⢕⢕⢕⢕⢕⢝⢕⢕⢗⢕⣕⣵⣵⣟⢿⢷⢇⡕⢳⣽⢗⢕⢕⢕⣇⣱⣼⣽⣕⣱⣷⡷⢕⢜⣧⣜⢝⢗⢧⢕⢕⢕⢕⢕⢕⢕⢕⡕⣕⢕⡕⢕⢕⡕⢜⢵⢾⢕⢕⠁⠕⠕⢕⠕⢕⢕⢕⢕⢵⡵⢷⢗⢵⢕⢕⢕⢕⢕⢕⢕⢕⢞⣿⣿⣷⢾⣧⢕⢕⢱⢕⢗⢇⢱⣧⣵⡕⢕⢕⢕⢕⢕⢕⢕⢕⢕⢕⢕⢕⢕⢕⢕⢕⢕⢕⢕⢕⢕⢕⢕⢕⢕⢕⢕⢕⠀</a:t>
            </a:r>
            <a:br/>
            <a:r>
              <a:t>⣿⣿⣿⣿⣿⣿⡇⢕⢕⢕⢕⢕⢕⢕⢕⢕⢕⢕⢕⢕⢕⢕⢕⢝⢕⢕⢕⢕⢕⢕⢕⢕⢕⢕⢕⢣⢕⢕⢕⢕⢕⢱⢽⢝⢽⢱⢕⢕⢸⢕⢕⢕⢕⢟⢫⣽⣞⣗⣟⣟⣕⣱⣼⢿⣿⣿⣿⣿⣿⣿⣿⣿⣿⣿⡟⢫⢟⡿⢿⢿⢟⢏⢕⢜⢻⢿⡿⢼⣿⣿⡿⢟⢟⢏⢜⣕⣕⣾⣿⣿⡯⣿⣿⣝⡵⢯⢕⢕⢕⢕⢇⣝⢕⢕⢕⢕⢵⢕⢕⢕⢕⢕⢕⣹⡿⣾⣿⣿⣝⣕⢵⣷⣾⣷⣕⡜⢧⢕⢕⣕⣕⣕⡕⢕⢼⣯⣵⣾⢷⢼⣿⣿⣿⣿⣿⣿⣿⣧⣵⣕⡗⢝⢕⢕⢕⢕⢕⢕⢕⢵⢞⢕⠑⠀⠀⠀⠀⢀⢀⢕⢵⡾⢏⡵⢷⢎⢧⢵⢕⠕⢕⢕⢕⢵⢕⢕⢕⢕⣿⣝⣕⡕⢕⢕⡕⢕⢕⡕⢇⢕⢻⢷⢷⣷⣧⣵⢵⣕⣕⣕⢕⢕⢕⢕⣕⣕⣕⣱⢵⢵⢵⢵⢕⢵⢕⣕⡕⢕⢕⣕⠀</a:t>
            </a:r>
            <a:br/>
            <a:r>
              <a:t>⢿⣿⣿⣟⣝⢕⢕⢕⢕⢕⢕⢕⢕⢕⢕⢕⢕⢕⢕⢕⢕⢕⢕⢕⢕⢕⢕⢕⢕⢕⢕⢕⢕⢕⢕⢕⢱⢟⢇⢕⢕⢕⢇⢕⢕⢕⢕⢕⢕⠕⠕⢕⢕⢕⢕⢕⣝⣝⢝⢕⢟⢟⣻⣽⣽⣽⢿⢿⢿⣟⣿⣷⣵⣵⣕⣵⣗⣿⣟⡱⣕⣇⢕⢕⣱⣵⡇⢕⢱⣿⣿⣿⣿⣿⡿⢻⣿⣿⣿⢿⡿⢿⢟⢝⢕⠕⠕⠑⠕⢕⢝⢕⢹⡿⣷⣷⣕⢕⢝⣇⢕⣇⣜⢗⢕⢕⢜⢼⢵⢵⢜⢝⢗⢿⢇⢜⢷⣜⣝⡝⢝⢝⢟⢗⢕⢱⢞⢯⣵⡜⢝⢻⢿⢟⣿⣞⢝⣵⣼⣿⢇⢕⢕⢕⢕⢕⣝⢝⢕⢕⢕⢄⠄⠔⠄⠔⢔⢕⢕⢞⢟⢕⢏⢕⢕⢕⢕⢕⢕⢕⢔⢕⣼⡟⣕⡵⢕⢕⡵⢷⡟⢕⢎⣕⢕⢕⢕⢕⢕⢕⢕⢱⣷⢷⡕⢗⢕⢜⢜⢝⢝⣽⡕⣸⣽⣽⢿⢯⢝⢝⢕⢕⢜⢕⢝⢝⢝⢕⢕⢕⠀</a:t>
            </a:r>
            <a:br/>
            <a:r>
              <a:t>⣾⣿⣏⢕⡕⢕⢕⢕⢕⢕⢕⢕⣕⢱⢕⢕⢕⢕⢕⢕⢕⢕⠕⠕⢕⢕⢕⢕⢕⢕⢕⢕⢕⢕⢕⢕⢕⢕⠕⠑⠀⠁⠁⢁⢀⢀⠕⠕⠀⠀⢕⢕⢕⢕⢕⢕⢕⢕⢕⢕⢕⢕⢕⢕⢕⢕⢕⢕⢕⢕⢝⢝⢝⢝⢝⢝⢝⢕⢿⢟⡽⢿⣟⢏⢝⢝⢝⢕⢕⢕⢫⢞⢟⢷⢕⢕⣕⢸⡇⠑⠕⢕⠕⠑⠀⠀⠀⠀⠀⠘⠝⠝⠕⠝⢏⢝⢟⢻⣏⢕⢕⢝⣝⢝⢝⢕⢕⢕⢣⢵⣵⡕⢕⢗⢣⢵⢕⢜⢕⢕⢕⢕⢕⢕⢕⢕⢕⢕⢕⢕⢕⣕⣵⣕⣜⡟⢕⢜⢝⢏⢱⣵⣕⢕⢕⢜⢕⢕⢕⠕⠑⢕⢅⢅⢄⢔⢕⢕⢕⢕⣕⣕⢕⢱⢕⢕⢕⣕⣵⣕⢵⢕⢕⡕⢕⢕⢕⢕⢕⢕⢕⢣⢕⢕⢕⢕⢕⢕⢕⢕⢕⢕⢺⢟⢝⢝⢝⢕⢕⢞⣟⣟⣿⣗⡗⣇⣕⣵⣷⣷⣷⢗⢕⢕⢕⢕⢕⢕⣕⢕⠀</a:t>
            </a:r>
            <a:br/>
            <a:r>
              <a:t>⣿⢿⡏⢕⢕⢕⢕⢕⢕⢕⢕⢕⢕⢑⠕⢕⢁⠜⢑⢕⢕⢕⠕⠁⠁⢕⢕⢕⠀⢔⢕⢕⢑⠑⠁⠀⠀⢀⢄⠄⠀⢀⠀⠁⠁⠀⠀⠀⠀⠀⠀⠀⠁⠁⠁⠁⠁⠑⠑⠕⠕⠕⢕⢕⢕⢕⢕⢕⢕⢕⢕⢕⢕⢕⢜⢱⢵⢪⢕⢗⢗⢗⢕⢕⢕⢕⢕⢕⢕⢕⢕⢕⢕⢗⢇⢕⢕⢕⠁⠀⠁⠑⠀⠀⠀⠀⠀⠀⠀⠀⠀⠀⠀⠀⠀⠁⠕⢕⢜⢇⢕⢕⢕⢕⢕⠕⢕⢕⢧⡕⢜⢏⢕⢜⢝⢕⢕⢕⢕⢕⢕⢕⢕⢕⢕⢕⢕⢕⢕⢇⢕⢕⢕⢕⢕⢕⢕⢕⢕⢕⢝⢕⢕⢕⣹⣿⡝⢕⢇⢔⢄⠕⠑⢑⢕⢕⢕⢕⢜⢹⢕⢕⢕⢕⢕⢕⢱⢱⢵⢕⢜⢝⢟⢱⢵⢵⢧⡕⢕⢀⢄⠕⢄⢄⠁⠕⢕⢕⢇⢕⣕⢕⢕⢕⢕⢕⢕⢕⢕⢜⢕⢕⢕⢝⢿⢝⢝⢕⢕⢜⢕⢕⢕⢕⢕⢜⡕⢜⢱⢷⠀</a:t>
            </a:r>
            <a:br/>
            <a:r>
              <a:t>⡳⢿⢿⣷⡧⢵⢜⢕⢕⢕⢕⢅⢕⢅⠄⠔⢐⢔⢔⢔⢕⢕⢔⢔⢔⢕⢀⢕⠔⠑⠑⠁⢀⢔⢔⢔⠅⠅⠑⠀⠀⠀⠀⠀⠀⠀⠀⠀⠀⠀⠀⠀⠀⠀⠀⠀⠀⠀⠀⠀⠀⠀⠀⠀⠁⠁⠁⠁⠁⠑⠑⠑⠑⠑⠕⠕⠕⠕⢕⢕⡕⡞⣿⣧⣱⣕⣧⣵⣵⣵⢇⢕⢕⢕⢕⢕⢕⢕⢀⠀⠀⠀⠀⠀⠐⠀⠀⠀⠀⠀⠀⠀⠀⠀⠀⠀⠀⠀⠀⠀⠀⠀⠑⠑⢑⢕⢕⠕⠑⠑⠑⠕⠑⠁⠀⠀⠀⠀⠁⠑⠑⠑⠁⠑⠕⢕⢕⢕⢕⢕⢕⢕⢕⢕⢕⢕⢕⢕⢕⢕⢕⢕⢕⢜⢏⢕⢕⢕⢕⢕⢑⠕⠕⢕⢕⢕⠞⢟⢕⠝⠙⠙⠕⠑⠅⢕⠑⠑⢕⢕⠑⠕⢕⢕⢕⢕⢕⢕⢕⢕⢕⢕⢄⠀⠀⠀⠁⠕⢕⢜⢝⢱⢕⢕⢕⢇⣕⢕⢕⢕⢕⢕⢕⢕⢕⢕⢕⢕⢟⢱⢕⢜⢕⢕⢕⢜⢕⢕⢕⢕⠀</a:t>
            </a:r>
            <a:br/>
            <a:r>
              <a:t>⢕⢕⢕⢕⢕⢕⢕⢕⢕⢕⢕⢕⢑⠀⠀⠕⠔⠑⠑⢕⢕⢕⢕⢑⠑⠑⠑⠁⠀⢀⢔⢔⢕⠑⠑⠑⠁⠀⠀⠀⠀⠀⠀⠀⠀⠀⠀⠀⠀⠀⠀⠀⠀⠀⠀⢀⢀⢀⢀⢀⢀⢀⢀⢀⠀⠀⠀⠀⠀⠀⠀⠀⠀⠀⠀⠀⠀⠀⠁⠑⠘⢝⢝⢟⢿⣿⢿⢽⢟⢇⢕⠁⠕⠕⢕⢕⢕⢕⢕⢕⢔⢔⢕⢕⢁⠀⠀⠀⠀⠀⢔⠀⢄⠀⢀⢀⠀⠀⠀⠀⠀⠀⠀⠀⠁⠑⠁⠀⠀⠀⠄⠀⠀⠀⠀⠀⠀⠀⠀⠀⠀⠀⠀⠀⠀⢕⢕⢕⢕⢕⢕⢕⢜⢕⢕⢕⢕⢕⢕⢕⢕⢕⢕⢕⢕⢕⢕⢕⢕⢕⢕⢕⢔⢔⢅⢄⢄⢀⢄⢀⢄⢀⢀⢄⢔⢔⢄⡔⠕⠁⠀⠀⢔⢕⠁⠑⠕⢕⢕⢕⢕⢕⢕⢅⠔⠀⠀⠀⢕⢕⢇⢕⢕⣕⣕⢜⡕⢕⢕⢕⢕⣟⣟⡝⢕⢕⢕⢕⢕⢱⢕⢕⢕⢕⢕⢕⢕⢕⢜⢝⠀</a:t>
            </a:r>
            <a:br/>
            <a:r>
              <a:t>⢜⢣⡕⢕⠁⠁⢅⠅⢅⢕⢕⢕⢕⠀⠀⠀⢄⠔⠑⠑⠑⠄⢀⢄⢑⢄⠀⠀⠀⠁⠁⠁⠀⠀⠀⠀⠀⠀⠀⠀⠀⠀⠀⠀⠀⠀⠀⠀⠀⠀⠀⢄⢄⢄⢄⢄⠄⠕⠕⠑⠑⠑⠑⠕⠄⠄⠄⠀⠀⠀⠀⠀⠀⠀⠀⠀⠀⠀⠀⠀⠀⠀⠀⢁⢕⢕⢕⢕⢑⠁⠁⠀⠀⠀⠀⠁⠑⠑⠑⠑⠕⠕⠕⢕⢕⢕⢔⢕⢕⢕⢕⢔⠀⢕⢕⢕⢄⠀⠀⠀⠀⠀⠀⠀⠀⠀⠀⠀⠀⠀⠀⠀⠀⠀⠀⠀⠀⠀⠀⠀⠀⠀⠀⠁⢕⢁⠁⠕⢕⠑⠁⠕⠑⠁⠑⠑⠁⠁⠁⠁⠁⠑⠕⢕⢕⢕⢕⢕⢕⢕⢕⢕⢇⢕⢕⢕⢕⢕⢕⢕⢕⢕⠕⠕⠕⠕⢕⠕⠀⠀⠀⠀⠀⠁⠀⠀⠀⠀⠁⠁⠁⢀⠀⢀⠀⢀⢀⢄⢕⢕⢕⢜⢕⢕⢜⢻⢿⣿⣷⣷⣿⣿⣿⣷⣾⣿⢏⢕⢕⢕⢕⢕⢕⢕⢕⢕⢕⢕⢕⢕⠀</a:t>
            </a:r>
            <a:br/>
            <a:r>
              <a:t>⠑⢕⢕⢕⢄⢕⠕⠕⠁⠁⠀⠑⠁⠀⠐⢕⢁⠀⠀⠀⢄⢕⢅⠑⢕⢕⢀⠀⠀⠀⠀⠀⠀⠀⠀⠀⠀⢀⢀⢄⠔⠐⠐⠁⠀⠀⠀⠀⠀⠀⠀⠀⠀⠁⢕⢑⠑⠀⠀⠀⠀⠀⠀⠀⠀⠀⠀⠀⠀⠀⠀⠀⠀⠀⠀⠀⠀⠀⠀⠀⠀⠀⠀⠀⠀⠀⠀⠀⠁⠁⠁⠀⠀⠀⠀⠀⠀⠀⠀⠀⠀⠀⠀⠁⠁⠑⠕⢕⢕⢕⢕⢕⢕⢕⢕⢕⢕⢔⢔⢔⠀⠀⠀⠀⠀⠀⠀⠀⢀⢀⠀⠀⠀⠀⠀⠀⠀⠀⠀⠀⠀⠀⠀⠀⠀⢑⢕⠔⠑⠀⢀⢀⠀⠀⠀⠀⠀⠀⠀⠀⠀⠀⠀⠀⠁⠁⢕⠕⠅⠅⠀⠀⠁⠁⠁⠁⠕⠕⠑⢔⠔⢄⢄⢄⠀⠀⢅⢔⠀⠀⠀⠀⠀⠀⠀⠀⠀⠀⠀⠀⠀⠁⢕⢕⢕⢕⢕⢕⢕⢕⢅⢔⢔⢕⢕⢕⢕⢽⢝⢿⢾⣿⢿⣿⣿⢟⢕⢕⠁⠀⠀⠁⠕⠕⢕⢕⢕⢕⢕⢕⠀</a:t>
            </a:r>
            <a:br/>
            <a:r>
              <a:t>⠀⠀⠁⠀⠀⠁⠀⠀⠀⠀⠀⠀⠀⠀⠀⠀⠀⢀⢀⢀⢐⢕⢄⢀⠀⠁⢕⠀⠀⠀⠀⠀⠀⠀⠀⠀⢔⠕⠁⠀⠀⠀⠀⠀⠀⠀⢄⠄⢔⢕⢔⢔⢔⢕⢕⢕⢑⠀⢀⢀⠀⠀⠀⠀⠀⠀⠀⠀⠀⠀⠀⠀⠀⠀⠀⠀⠀⠀⠀⠀⠀⠀⠀⠀⠀⠀⠀⠀⠀⠀⠀⠀⠀⠀⠀⠀⠀⠀⠀⠀⠀⠀⠀⠀⠀⠀⠀⠀⠑⠑⠑⠑⠑⠐⢑⠑⠑⢑⢕⢕⢕⠔⠔⠄⢄⢄⢀⠀⠀⠁⠑⢄⢀⠀⠀⠀⠄⠀⠀⠀⠀⠀⠀⠀⠀⠀⠀⠁⠀⠀⠀⠀⠀⠀⠄⠀⠀⠀⠀⠀⠀⠀⠀⠀⠀⠀⠑⠁⠀⠀⠁⠁⠁⠀⠀⠀⠀⠀⠀⠀⠑⢅⢀⠁⢀⢔⢔⢁⢔⢄⢔⢕⢀⢁⠀⠀⠀⠀⠀⠀⠀⢀⢕⢕⢕⢕⠕⢕⢕⢕⢕⢕⠕⠕⢀⠁⢕⢕⢕⢕⢜⢕⢜⢜⢝⢎⢕⢀⠀⠄⢔⢔⢄⢄⢕⢕⢕⢕⢑⢕⠀</a:t>
            </a:r>
            <a:br/>
            <a:r>
              <a:t>⢕⠀⠁⠁⠀⠀⠀⠀⠀⠀⠀⠀⠁⠀⠄⠀⠀⠁⠑⠄⠑⠑⠐⠀⢀⢄⢕⠀⠀⠀⠀⠀⠀⠀⠀⢀⠑⠀⠀⠀⠀⠀⠀⠀⠀⢀⢕⢑⢕⢕⠕⠕⠑⠑⠑⠁⠀⠀⠀⠀⠀⠀⠐⠔⢄⢀⠀⠀⠀⠀⠀⠀⠀⠀⠀⠀⠀⠀⠀⠀⠀⠀⠀⠀⠀⠀⠀⠀⠀⠀⠀⠀⠀⠀⠀⠀⠀⠀⠀⠀⠀⠀⠀⠀⢀⢀⢀⢀⢀⠀⠀⠀⠀⠀⠀⠀⠁⠑⠑⠕⠕⠕⢕⢕⢕⢕⠀⢀⢅⢕⢕⢕⢑⢀⢀⢀⢀⢔⠐⠀⠀⠀⠀⠀⠀⠀⠀⠀⠀⢀⢐⢔⢐⢀⢄⢄⢀⠀⠀⠀⠀⠀⠀⠁⠑⠐⢄⢔⢀⠀⠀⠀⠀⠀⠀⠀⠀⠀⠀⢄⢄⢕⢕⢕⢕⢕⢕⢕⢕⢕⢕⢕⢕⢕⠕⢄⢔⢔⢔⢄⢔⢕⢕⢕⢱⢕⢕⢕⢕⢕⢕⢕⢔⢔⢄⢔⢔⢕⢕⢕⢕⢕⢕⢕⢕⢔⢔⢔⢔⢔⢕⢕⢕⢕⢕⢕⢕⢕⢕⢕⠀</a:t>
            </a:r>
            <a:br/>
            <a:r>
              <a:t>⢕⢕⢕⢕⠕⠁⠀⠀⢀⠀⠀⠀⠀⠀⠀⠀⠀⠀⠀⠀⢀⠀⠀⠕⠑⠑⠀⠀⠀⠀⠀⠀⠀⠀⠀⠁⠀⠀⠀⠀⠀⠀⠀⠀⠐⢕⢕⢕⢕⠐⠀⠀⠀⠀⠀⠀⠀⠀⠀⠀⠀⠀⠀⠀⠀⠁⠑⠄⢀⠀⠀⠀⠀⠀⠀⠀⠀⠀⠀⠀⠀⠀⠀⠀⠀⠀⠀⠀⠀⠀⠀⠀⠀⠀⠀⠀⠀⠀⠀⠀⠀⠀⠀⠀⠕⠕⠕⢑⢑⢔⢄⢄⢀⢄⢔⢄⠀⠐⠕⠄⠀⠀⠀⠀⠀⠀⠀⠀⠑⠑⠕⢕⢕⠕⢕⢕⢕⢅⢄⢔⢔⢔⢔⢔⢔⢕⢔⢔⢄⢄⠑⠁⠅⠕⠕⢕⢕⢕⢕⢔⢕⢔⢔⢔⢔⢔⢄⢄⢄⢅⢄⢅⢕⢕⢕⢔⢔⢑⢕⢕⢕⢕⢕⢕⢕⢕⢕⢕⢕⢕⢅⢕⢕⢕⢕⢑⠑⠑⠑⢕⢕⢕⢕⢕⢕⢕⢕⢕⢕⢕⢜⢕⢕⢕⢕⢕⢕⢕⢕⢕⢕⢕⢕⢕⢕⢕⢕⢕⢕⢕⢕⢕⢕⢕⢕⢕⢕⢕⠑⠁⠀</a:t>
            </a:r>
            <a:br/>
            <a:r>
              <a:t>⢄⠁⢁⠁⠀⠀⠀⠀⠀⠀⠀⠀⠀⠀⠀⠀⠀⠀⠀⠀⠕⢕⠄⠀⠀⠀⠀⠀⠀⠀⠀⠀⠀⠀⠀⠀⠀⠀⠀⠀⠀⠀⠀⠀⠀⠀⠑⠁⠑⠀⠀⠀⠁⠀⠀⠀⠀⠀⠀⠀⠄⠀⠀⠀⠀⠀⠀⠀⠁⠀⠀⠀⠀⠀⠀⠀⠀⠀⠀⠀⠀⠀⠀⠀⠀⠀⠀⠀⠀⠀⠀⠀⠀⠀⠀⠀⠀⠀⠀⠀⠐⠐⠄⠀⠁⠀⠀⠁⠀⠄⠑⢕⢅⢄⢑⠐⠁⢀⠀⠀⠀⠀⠀⠀⠀⠀⠀⠀⠀⠀⠀⠑⢕⠀⢕⢕⢕⢕⢕⢕⢕⢕⢕⢔⢄⢄⢕⢕⢕⢕⢕⢔⢔⢕⢕⢕⢕⢕⢕⢕⢔⢕⢕⢕⢕⢕⢕⢕⢕⢕⢕⢕⢕⢕⢕⢕⢕⢕⢕⢕⢕⢕⢕⢕⢕⢕⢕⢕⢕⢅⢕⢕⢕⢕⢕⢕⢁⠀⠀⢀⢑⢕⠕⢕⢕⢕⢕⠑⠐⠕⢕⢕⢕⢕⢕⢕⢕⢕⢕⢕⠑⠑⠕⠑⠕⢕⢕⢕⠕⢕⠕⠑⢕⢕⢕⢕⢕⠕⠔⠐⠀</a:t>
            </a:r>
            <a:br/>
            <a:r>
              <a:t>⠕⠕⠀⢐⢀⢀⠀⠀⠀⠀⠀⠀⠀⠀⠀⠀⠀⠀⠀⠀⠀⠀⠀⠀⠀⠀⠀⠀⠀⠀⠀⠀⠀⠀⠀⠀⠀⠀⠀⠀⠀⠀⠀⠀⠀⠀⠀⠀⠀⠀⠀⠀⠀⠀⠀⠀⠀⠀⠀⠀⠀⠀⠀⠀⠀⠀⠀⠀⠀⢕⢀⠀⠀⠀⠀⠀⠀⠀⠀⠀⠀⠀⠀⠀⠀⠀⠀⠀⠀⠀⠀⠀⠀⠀⠀⠀⠀⠀⠀⠀⠄⠀⠀⠁⠀⠀⠀⠀⠀⠀⢀⠕⢁⢕⢕⢕⢔⢁⠀⠀⠀⠀⠀⠀⠀⠀⠀⠀⠀⠀⠀⠀⠑⠀⢁⠑⢕⢕⢕⢕⢕⢕⢕⢕⢕⢕⢕⢕⢕⢕⢕⢕⢕⢕⢕⢕⢕⢕⢕⢕⢕⢕⢕⢕⢕⢕⢕⢕⢕⢕⢇⢄⢔⢕⢕⢕⢕⢕⢕⢕⢕⢕⢕⢕⢕⢕⢑⢑⢑⢕⢕⢕⢕⢕⢕⢕⢕⢔⢄⢔⢁⠀⠀⠁⠕⢕⢕⢕⠀⠄⢕⢕⢕⢕⢕⢕⢕⢕⢔⠀⠄⠀⠀⢅⢔⠔⠀⠀⠀⠁⠀⠀⢀⢀⢀⢐⠄⠔⠄⠔⠀</a:t>
            </a:r>
            <a:br/>
            <a:r>
              <a:t>⠀⠀⠀⠀⢕⢕⢕⢄⠀⠀⠀⠀⠀⠁⠀⠀⠀⠀⠀⠀⠀⠀⠀⠀⠀⠀⠀⠀⠀⠀⠀⠀⠀⠀⠀⠀⠀⠀⠀⠀⠀⠀⠀⠀⠀⠀⠀⠀⠀⠀⠀⠀⠀⠀⠀⠀⠀⠀⠀⠀⠀⠀⠀⠀⠀⠀⠀⠀⠀⠀⠁⠑⠔⢄⠀⠀⠀⠀⠀⠀⠀⠀⠀⠀⠀⠀⠀⠀⠀⠀⠀⠀⠀⠀⠀⠀⠀⠀⠀⠀⠀⠁⠀⠀⠀⠄⠄⢀⠀⢀⢅⢕⠔⢅⢑⢑⢑⢕⢅⢔⠀⠀⠀⠀⠀⠀⠀⠀⠀⠀⠄⢕⢄⢀⠑⢕⢕⢕⢕⢕⢕⢕⢕⢕⢕⢕⢕⢁⠑⠕⢕⢕⠕⠕⠕⢕⢕⢕⢕⢕⢕⢑⠅⢕⢕⢕⣕⣕⡱⢕⢕⢕⢕⢕⢕⣕⢕⢕⢕⢕⢕⢕⢕⢕⢕⢕⢕⢕⠕⠕⠕⠕⠑⠑⠑⠑⠁⠀⠀⠀⠀⠀⠀⠐⠀⠁⠁⠑⠑⢀⠀⠁⠕⠕⢕⢕⢕⢕⢕⠕⠁⠑⢕⢕⢕⢕⢕⢔⢄⢄⢕⢕⢔⢕⢕⢕⠅⢔⠕⠔⠀</a:t>
            </a:r>
            <a:br/>
            <a:r>
              <a:t>⠀⠀⠀⠀⠁⢕⢕⢕⢕⢀⠀⠀⠀⠀⠀⠀⠀⠀⠀⠀⠀⠀⠀⠀⠀⠀⠀⠀⠀⠀⠀⠀⠀⠀⠀⠀⠀⠀⠀⠀⠀⠀⠀⠀⠀⠀⠀⠀⠀⠀⠀⠀⠀⠀⠀⠀⠀⠀⠀⠀⠀⠀⠀⠀⠀⠀⠀⠀⠀⠀⠀⠀⠀⠑⢑⠀⠀⠀⠀⠀⠀⠀⠀⠀⠀⠀⠀⠀⠀⠀⠀⠀⠀⠀⠀⠀⠀⠀⠀⠀⠀⠀⠀⠀⠀⠀⠑⠔⢕⢄⢄⢐⢕⢔⢑⠑⠕⢕⢕⢕⢕⢄⢀⠀⠀⠀⠀⠀⠀⠀⢔⢔⠁⠁⠁⠑⢁⢕⢕⢕⢕⢕⢕⢕⢕⢕⢕⢕⢔⢔⢔⢄⢄⠀⠀⠀⠀⠀⠀⠀⠀⠁⠁⠑⢕⢕⢕⢕⢕⢕⢕⢝⢟⢝⣜⣵⣕⢕⢕⢕⢜⢕⢕⢝⢕⢕⢕⢕⢕⢄⢄⢀⢀⢀⢀⢔⢔⢔⢔⢔⢅⢔⢄⢀⢐⠑⠁⢁⢔⢔⢕⢄⢄⢄⢄⢔⢄⢀⠀⠀⢄⢕⢕⢕⢕⢕⠕⠑⠑⠁⠁⠁⠑⠕⠑⠀⠀⠀⢄⢕⠀</a:t>
            </a:r>
            <a:br/>
            <a:r>
              <a:t>⠀⠀⠁⠀⠀⠀⠁⠜⢕⢕⢄⠀⠀⠀⠀⠀⠀⠀⠀⠀⠀⠀⠀⠀⠀⠀⠀⠀⠀⠀⠀⠀⠀⠀⠀⠀⠀⠀⠀⠀⠀⠀⠀⠀⠀⠀⠀⠀⠀⠀⠀⠀⠀⠀⠀⠀⠀⠀⠀⠀⠀⠀⠀⠀⠀⠀⠀⢄⠀⠀⠀⠀⠀⠁⠑⠀⠕⠀⠀⢄⢄⢀⢀⢀⠀⠀⠀⠀⠀⠀⠀⠀⠀⠀⠀⠀⠀⠀⠀⠀⢀⠀⠀⠀⠀⠀⠀⠀⠀⠕⢕⢕⢕⢕⢕⢄⢄⢀⢑⠑⠔⠄⠁⠐⠀⠀⠀⠀⠀⠀⠁⠁⠀⠀⠀⠀⠀⠁⠕⢕⢕⢕⠕⠕⢕⢕⢕⢕⢕⢕⢕⢕⢔⢔⢄⢀⢀⢀⢀⢀⠀⠀⠀⠀⠀⠁⠅⠅⢕⢕⢕⢕⢕⢝⢻⢿⢿⣿⣿⢗⢗⢳⢗⢗⢼⢿⢟⣗⢇⢕⢕⢕⢕⢕⢕⢕⣣⣵⣕⡕⡕⢕⢕⢕⢕⢕⢕⢕⢑⢑⠑⠑⠑⢕⢔⠅⢕⢕⢕⢕⢕⢕⢕⢕⢕⢕⢕⠑⠀⢀⢄⢀⠀⠐⢁⠀⠀⠀⠀⠑⠀</a:t>
            </a:r>
            <a:br/>
            <a:r>
              <a:t>⠀⠀⠀⠀⠀⠀⠀⠀⠁⠕⢕⠀⠀⠀⠀⠀⠄⢕⠁⠀⠀⠀⠀⠀⠀⠀⠀⠀⠀⠀⠀⠀⠀⢀⠀⠀⠀⠀⠀⠀⠀⠀⠀⠀⠀⠀⠀⠀⠀⠀⠀⠀⠀⠀⠀⠀⠀⠀⠀⠀⠀⠀⠀⠀⠀⠀⠀⠀⠀⠀⠀⠀⠀⠀⠀⠀⠀⠀⠀⠀⠀⠀⠁⠑⠁⠐⠀⠐⠀⠀⠀⠀⠀⠁⠁⠐⠀⠀⠀⠁⠑⠕⠑⠔⠄⠄⠀⠀⠀⠐⠄⠕⢕⢕⢕⢅⢁⢑⠐⠀⠀⠀⠀⠀⠀⠀⠀⠀⠀⠀⠀⠀⠀⠀⠀⠀⠀⠀⠀⠀⠁⢕⢕⢕⢔⢔⢔⢄⢀⢀⢀⢀⢀⢀⢀⢅⢕⢕⢕⠕⠔⠐⠐⠀⠀⠀⠀⠀⠀⠀⠀⠀⠁⠑⠕⠑⠑⠑⠜⠜⢜⢕⢕⢕⢕⢕⢕⢕⢝⢜⢝⢝⢝⢝⢝⢝⢝⢕⠕⠕⠀⠐⠑⠕⢕⢕⢕⢕⢕⢕⢕⢕⠑⠁⠁⠕⠐⠀⢁⢁⢅⢕⢕⢕⢕⢕⢕⢕⢄⢕⠕⢕⢅⠄⠄⠀⢀⠀⠀⠀⠀</a:t>
            </a:r>
            <a:br/>
            <a:r>
              <a:t>⠀⠀⠀⠀⠀⠀⠀⠀⠀⠀⠀⠀⠀⠀⠀⠀⠀⠁⠀⠀⠀⠀⠀⠀⠀⠄⠄⠄⠀⠀⠀⠀⠀⠁⠀⠀⠀⠀⠀⠀⠀⠀⢀⠀⠀⠀⠀⠀⠀⠀⠀⠀⠀⠀⠀⠀⠀⠀⠀⠀⠀⠀⠀⠀⠀⠀⠀⠀⠀⠀⠀⠀⠀⢀⠀⠀⠀⠀⠀⠀⠀⠀⠀⠀⠀⠀⠀⠀⠀⠀⠀⠀⠀⠀⠀⠀⠀⠀⠀⠀⠀⠀⠀⠀⠀⠀⠀⠀⠀⠐⢀⠀⠀⠀⠀⠀⠁⠁⠑⠐⠀⠀⠀⠀⠀⠀⠀⠀⠀⠀⠀⠀⠀⠀⠀⠀⠀⠀⠀⠐⢐⢕⢕⢕⢕⢅⢕⢕⢄⠀⠀⠀⠀⠀⠀⠀⠀⠀⠀⠀⠀⠀⠀⠀⠀⠀⠀⠀⠀⠀⠀⠀⠀⠀⠀⠀⠀⠀⢄⢕⢕⢕⠁⢕⡕⢕⡕⢕⢕⢕⢕⢕⠕⠕⠕⢄⢄⠀⠀⠀⠀⠀⠀⠁⠑⠑⠑⠁⠁⠑⠑⠕⢁⠁⠀⢄⢕⢕⢕⢕⢕⠁⠁⠕⢕⢕⢅⢄⢁⢕⠐⠑⠀⠀⠀⠀⢀⢀⢀⢄⠀</a:t>
            </a:r>
            <a:br/>
            <a:r>
              <a:t>⠀⠀⠀⠀⠀⠀⠀⠀⠀⠀⠀⠀⠀⠀⠀⠀⠀⠀⠀⠀⠁⠑⠁⠀⠀⠀⠀⠀⠀⠀⠀⠀⠀⠀⠀⠀⠀⠀⠀⠀⠀⠀⠕⠀⠀⠀⠀⠀⠀⠁⠑⠀⠀⠀⠀⠀⠀⠀⠀⠀⠀⠀⠀⠀⠀⠄⠀⠀⠀⠀⠀⠀⠀⠀⠁⠀⠀⠀⢀⠀⠀⠀⠀⠀⠀⠀⠀⠀⠀⠀⠀⠀⠀⠀⠀⠀⠀⠀⠀⢀⠀⠀⠀⠀⠀⠀⠀⠀⠀⠀⠀⠁⠀⠀⠀⠄⠄⠀⠀⠀⠀⠀⠀⠀⠀⠀⠀⠀⠀⠀⠀⠀⠀⠀⠀⠀⠀⠁⠑⠑⢕⢔⢑⢕⠕⠕⢕⠕⠕⠐⠀⠀⠀⠀⠀⠀⠀⠀⠀⠀⠀⠀⢀⠀⠀⠀⠀⢀⢀⢀⢀⠄⢀⢄⢄⢄⢔⢕⣕⣕⢕⢕⢕⢕⢕⢕⢕⢕⢕⢁⠀⠑⠔⢔⠐⠑⠁⠐⠐⠐⠐⠀⠐⠐⠀⠀⠀⠀⠀⠀⠀⠀⠁⠑⢕⢔⢔⢄⢕⢕⢕⢔⢔⢕⢕⠕⠕⠑⠐⠀⠀⠐⠀⠀⢔⢕⢕⢕⢕⢕⠀</a:t>
            </a:r>
            <a:br/>
            <a:r>
              <a:t>⠀⠀⠀⠀⠀⠀⠀⠀⠀⠀⠀⠀⠀⠀⠀⠀⠀⠄⠐⠀⠀⠀⠀⠀⠀⠀⠀⠀⠀⠀⠀⠀⠀⠀⠀⠀⠀⠀⠀⢀⢄⢔⢔⠀⠀⠀⢀⢄⢠⠄⠀⠀⠀⠀⠀⠀⠀⠀⠀⠀⠀⠀⠀⠀⠀⠀⠀⠀⠀⠀⠀⠀⠀⠀⠀⠀⠀⠀⠀⠀⠀⠀⠁⠁⠀⠀⠀⠀⠀⠀⠀⠀⠀⠀⠀⠀⠀⠀⠀⠀⢄⠁⠄⢀⠀⠀⠀⠀⠀⠀⠀⠀⠀⠀⠀⠀⠀⠀⠀⠄⠁⠀⠀⠀⠀⠀⠀⠀⠀⠀⠀⠀⠀⠀⠀⠀⠀⠀⠀⠀⠀⠀⠀⠀⠀⠀⠁⠀⠀⠀⠀⠀⠀⠀⠀⠀⠀⠀⠀⠀⢀⣕⣕⣕⣕⣕⣕⢕⢕⢕⠑⢀⢄⣅⢕⣕⣽⣷⡧⢷⢣⢱⢞⢝⣕⢕⢕⢕⢕⢔⢱⢑⢔⡄⠑⠐⠀⠀⠀⠀⠀⠀⠀⠀⠀⠐⠑⠕⠄⢄⢄⢄⢀⢄⢄⢑⢕⢕⢕⢕⢕⠕⢕⢕⠐⠀⠀⠀⠀⠀⢄⠄⢄⠀⠀⠕⠑⠑⠑⠕⠀</a:t>
            </a:r>
            <a:br/>
            <a:r>
              <a:t>⠀⢄⢄⠄⠀⠐⠄⠄⢀⠀⠀⠀⠀⠀⠀⠀⠀⠀⠀⠀⠀⠀⠀⠀⢀⠀⠀⠀⠀⠀⠀⠀⠀⠀⠀⠀⠀⠀⢄⢕⢕⡵⢕⢱⢕⣔⢕⠑⠁⠀⠀⠀⠀⠀⠀⠀⠀⠀⠀⠀⠀⠀⠀⠀⠀⠀⠀⠀⠀⠀⠀⠀⠀⠀⠀⠀⠀⠀⠀⠀⠀⠀⠀⠀⠀⠀⠀⠀⠀⠀⠀⠀⠀⠀⠀⠀⠀⠄⠀⠀⠀⠀⠀⠀⠀⢀⠀⠄⢄⢀⠀⠀⠀⠀⠀⠀⠀⠀⠐⠀⠄⠀⢀⢀⠀⠀⠀⠀⠀⠀⠀⠀⠀⠀⠀⠀⠀⠀⠀⠀⠀⠀⠀⠀⠀⠀⠀⠀⠀⠀⠀⠀⠀⠀⠀⠀⠀⢀⢄⢔⢕⢕⢝⢝⢇⢕⠧⠕⢕⠕⠕⢕⢛⢏⠕⠕⠕⠕⠕⠑⠕⢕⢕⠇⢜⢕⢕⢕⠕⠅⠕⢕⢀⠀⠀⠀⠀⠀⠀⠀⠀⠀⠀⠀⠀⠀⠀⠀⢀⢕⢕⢅⠅⠁⠕⠁⠁⠁⠁⠁⠀⠀⠀⠁⠀⠀⠀⠀⠀⠀⠀⠕⢕⢔⢔⢔⢄⢀⢀⢔⠀</a:t>
            </a:r>
            <a:br/>
            <a:r>
              <a:t>⢔⣄⢀⠀⠀⠀⠐⠀⠀⠀⠀⠀⠀⠐⠀⠀⠀⠀⠀⠀⠀⠀⠀⠀⠀⠀⠀⠀⠀⠀⠀⠀⠀⠀⠀⢀⣄⠔⠑⠀⠁⠑⢕⢅⠕⢕⢕⠔⠀⠀⠀⠀⠀⠀⠀⠀⠀⠀⠀⠀⠀⠀⠀⠀⠀⠀⠀⠀⠀⠀⣄⣀⣀⣀⣀⣀⣀⣀⣀⣀⣀⣀⣀⣀⣀⣀⣀⣀⣀⣀⣀⣀⣀⣀⣀⣀⣀⣀⣀⣄⣕⣁⣀⣀⣔⣕⣔⣔⣕⣕⣕⣔⣄⣀⣀⣀⣀⣀⣐⣀⣀⣀⣀⣁⣁⣑⣐⣀⣀⣀⣀⣀⣀⣀⣀⣀⣀⣀⣀⣀⣀⣀⡀⠀⠀⠀⠀⠀⠀⠀⠀⠄⢄⢔⢔⢔⢕⢕⢕⢕⢕⢕⢅⢅⠁⠁⢁⠀⢀⢀⢄⢄⢄⢔⢔⢕⡔⢕⢔⢕⢕⢐⢐⠐⠑⠁⠁⠑⠕⢔⢔⢔⢅⠁⠀⠐⢀⠑⠀⠀⠀⠀⠀⠀⠀⠀⠀⠀⠀⠁⠁⠀⠀⠀⠀⠀⠀⠀⠀⠀⠀⠀⠀⠀⠀⠀⠀⠀⠀⠀⠀⢄⢕⠑⠑⠑⢑⠕⠑⢘⠀</a:t>
            </a:r>
            <a:br/>
            <a:r>
              <a:t>⢻⢿⣗⡣⣄⢀⠀⠀⠀⠀⠀⠀⠀⠀⠀⠀⠀⠀⠀⠀⠀⠀⠀⠀⠀⠀⠀⠀⠀⠀⠀⠀⠀⠀⠀⠁⠀⠀⠀⠀⠀⠀⠀⠀⢀⡕⢕⢄⠀⠀⠀⠀⠀⠀⠀⠀⠀⠀⠀⠀⠀⠤⠄⠀⠀⠀⠀⠑⠁⠁⣿⣿⣿⣿⣿⣿⣿⣿⣿⣿⣿⣿⣿⣿⣿⣿⣿⣿⣿⣿⣿⣿⣿⣿⣿⣿⣿⣿⣿⣿⣿⣿⣿⣿⣿⣿⣿⣿⣿⣿⣿⣿⣿⣿⣿⣿⣿⣿⣿⣿⣿⣿⣿⣿⣿⣿⣿⣿⣿⣿⣿⣿⣿⣿⣿⣿⣿⣿⣿⣿⣿⣿⡇⠀⠀⢐⠐⠀⠀⠀⠀⢄⢔⢕⣵⢕⢅⢕⢕⢕⢕⢝⢝⢇⠀⠀⠀⠀⠄⠔⠔⢕⢕⢕⢕⢕⡕⢕⠕⢕⢕⢕⢕⢕⢔⠀⠀⠀⠀⢀⢀⠀⠁⠁⠀⠀⠀⢀⢀⢀⠀⠀⠀⠀⠀⠀⠀⠀⠀⠀⠐⠀⢀⢐⢄⠀⠀⠀⠀⠀⠀⠀⠀⢀⢀⢄⢄⢔⢔⠔⠕⠕⠑⠀⠀⠁⠁⢄⢄⢄⠀</a:t>
            </a:r>
            <a:br/>
            <a:r>
              <a:t>⣿⣧⣵⣵⣵⣱⣆⢄⢀⠀⠀⠀⠀⠀⠀⠀⠀⠀⠀⠀⠀⠀⠀⠀⠀⠀⠀⠀⠀⠀⠀⠀⠀⠀⠀⠀⠀⠀⠀⠀⠄⢀⢔⢕⢕⢕⠁⠀⠀⠀⠀⠀⠀⠀⠀⠀⠀⠀⠑⠐⠀⠀⠀⠀⠀⠀⠀⠀⠀⠀⣿⣿⣿⣿⣷⢗⣔⣗⣔⢳⢟⢱⣽⢝⣽⣿⢇⢵⢵⢵⠅⢵⢵⢵⢸⣿⣿⣿⣿⠿⢟⢛⡛⠻⢿⣿⣿⣏⣍⣍⣍⡍⢍⣍⣍⣝⣝⣿⣿⡿⢁⣛⡛⢻⡇⢸⣝⣻⣿⢝⣷⢸⣿⠇⠼⠿⠿⠿⢿⣿⣿⣿⡇⢱⢔⢕⢀⢄⢄⢄⢄⢕⢑⠁⢝⢷⢵⢕⢕⢕⢕⢕⢕⢕⢇⢔⢄⢄⢄⡔⢕⢕⢕⣕⢕⢔⢕⢀⠀⠕⠱⢵⡵⢵⣕⢔⢄⢀⢄⢄⠕⠕⠑⠀⠀⠀⠀⠀⠁⠁⠀⠀⠐⠀⠀⠀⠀⠀⠀⠀⠀⠀⠀⠀⠁⠀⠁⠐⠐⠕⠔⢔⢕⢕⢕⠕⠕⠕⠕⠀⠀⠀⠀⠀⠀⠀⢕⢕⢕⣵⠀</a:t>
            </a:r>
            <a:br/>
            <a:r>
              <a:t>⣧⣷⣧⣵⣧⣿⣿⢧⢕⢕⢢⠄⠀⠀⠀⠀⠀⠀⠀⠀⠀⠀⠀⠀⠀⠀⠀⠀⠀⠀⠀⠀⠀⠀⢀⠀⠀⠄⢔⢔⡵⢗⢕⢕⢕⠁⠀⠀⠀⠀⠀⠀⠀⠀⠀⠀⠀⠀⠀⠀⠀⠀⠀⠀⠀⠀⠀⠠⢴⢐⣿⣿⣿⣿⣷⣇⣔⣆⢟⣸⣟⣃⣅⡚⢿⣿⢕⠖⠖⠖⠀⠖⠖⠖⢸⣿⣿⢏⣵⣾⡿⢱⣿⣿⣧⡜⢿⣿⣿⣿⣿⡇⢸⣿⣿⣿⣿⣿⠟⡱⣯⡝⢃⣵⡅⠅⣵⣵⣿⢄⣆⢰⡎⣱⢇⣼⠇⡇⢸⣿⣿⣿⡇⠑⠝⠝⠕⢕⢕⢕⢕⠗⢗⢗⢗⢷⣿⣷⢎⢝⢝⠑⠑⢕⢕⢕⠅⠅⠀⠑⢕⢕⢕⢕⡜⢕⢕⢕⠐⠀⠀⠁⠁⠀⠁⠁⠁⠑⠑⠀⠀⠀⠀⠀⠀⠀⠀⠀⢕⢕⡕⢔⢄⢀⢀⠀⠀⠀⠀⠀⠀⠀⠀⠀⠀⠀⠀⠁⠀⠄⢄⠄⠁⢀⢀⠀⠀⠀⠀⠀⠀⠀⠀⠀⢔⢕⢕⢕⢕⢕⠀</a:t>
            </a:r>
            <a:br/>
            <a:r>
              <a:t>⣕⣾⣽⣝⣝⣟⣻⣇⢱⡕⠝⠗⢷⣔⢄⢀⢀⢀⡀⢀⢄⢄⢀⠀⠀⠀⠀⠀⠀⠀⠀⠀⠀⠀⠀⠀⢀⢔⣼⣿⣧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⠁⠁⠁⠁⠀⠁⠀⠀⠀⠁⠀⠑⠑⠀⢅⢄⠀⠀⠀⠄⢄⢕⢕⢕⢕⢕⠑⢔⢀⢁⢕⢕⢄⢀⢀⠀⠀⠀⠀⠀⠀⠀⠀⠀⠀⠀⠀⠀⠀⠀⠀⠁⢕⢕⢕⢕⢕⢕⠀⠀⠀⠀⠐⠀⠀⠀⠀⠀⠀⠀⢀⢀⢀⢀⢔⢕⢑⡕⢀⠀⠀⠀⢄⢔⢔⢅⠄⠑⢕⢕⢕⣝⠀</a:t>
            </a:r>
            <a:br/>
            <a:r>
              <a:t>⢕⡣⣼⣝⣱⣵⣜⢟⢗⢕⢔⣕⡕⢝⠝⠟⢟⢺⣿⣷⣗⢷⢶⡦⢴⡴⢰⢴⢴⢗⢦⣔⣄⡄⢔⢰⢵⢟⢟⣟⣻⣵⣵⡵⢵⣕⢕⢕⢕⢕⢕⢔⢔⢄⢄⢄⢄⠄⢔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⢁⢕⢕⣕⣴⣔⢄⢕⢕⢕⢕⢕⢕⢕⢕⢕⢕⢕⢕⢕⢱⢕⠀⠀⠀⠀⠀⠀⠀⠀⠄⠐⠀⠀⠀⠀⠔⠗⠞⢧⣣⡕⢕⢕⢕⢕⣕⢕⢔⢔⢔⣔⣄⢔⢕⢕⣕⣱⣵⡵⣵⣱⣽⢝⢏⢕⢄⢰⢕⢑⠑⠁⠀⠀⠁⠕⡕⢕⠀</a:t>
            </a:r>
            <a:br/>
            <a:r>
              <a:t>⣀⢁⢝⢿⣿⣿⣿⣷⢧⢵⢜⣝⢟⢫⢇⢗⢱⢕⠑⢘⠋⠘⠑⠕⠕⢜⢟⢟⡿⢇⢷⢵⣵⢵⢵⢞⣱⣽⡽⣷⢿⢟⢿⢼⢷⣷⣿⢝⢻⢿⢧⣕⣕⣕⢕⢵⣵⡔⢄⢔⢐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⠕⠕⢕⢕⠁⢁⢑⢑⢕⢵⡵⢗⡯⢕⣵⣕⡕⢕⢕⢳⡕⢗⢕⢕⢔⢀⠔⠕⠐⠀⠀⠀⠀⠀⠀⠀⠀⠀⠀⠀⠀⠘⢟⢗⢣⢕⢕⢕⢝⢝⢞⢝⢱⢕⢕⢕⢕⠕⢕⢗⣳⣷⢇⢜⢕⡕⣕⣕⢕⢕⢕⢔⢔⢕⠕⠀⢱⢕⢕⠀</a:t>
            </a:r>
            <a:br/>
            <a:r>
              <a:t>⠜⠝⢗⢟⢻⢿⢿⢿⢿⢟⢻⢟⢻⣷⣾⣟⣝⢗⢕⢕⢔⢔⢔⠀⠀⠀⢑⢑⢑⢁⢑⢝⢕⡱⢹⡽⢹⡟⢕⢹⣳⣾⣿⡧⡻⢏⢱⣵⡵⢵⡺⢯⢿⢟⢕⢕⣸⣧⢕⢕⢕⢕⢕⢕⣕⢑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⢅⢔⠔⠑⠑⢑⢕⢕⢕⣕⣱⣵⢼⣝⣝⢕⡱⢼⢟⡹⢯⢝⡳⢗⢇⢄⢄⢄⢄⢤⣔⣄⢄⠀⠀⠀⠔⢔⢔⠐⠁⠁⠑⢕⢷⡕⢕⢕⢕⢕⢕⢕⢑⢕⢕⢀⢄⠄⠕⢕⠞⢝⠕⠁⠁⠁⠁⠑⠑⠑⠕⠕⠀⠀⢠⣵⢕⠀</a:t>
            </a:r>
            <a:br/>
            <a:r>
              <a:t>⢔⡗⢇⢕⢕⢗⢟⢗⠗⢕⢕⢕⢗⢗⢟⢝⠕⠑⠁⢑⢑⠕⢕⢕⢝⢕⢕⢔⣱⣕⣱⣵⢱⢕⢱⢕⢱⢕⢻⣿⣯⡟⢗⢇⢜⢕⢕⢟⢕⢜⢝⢕⣗⣷⢼⢿⢿⢗⢕⡕⢕⢕⢵⣵⣵⣵⣷⡕⢆⢔⢝⢿⢟⡟⢉⠛⠻⢟⢟⢟⢟⢟⢟⢟⡟⢛⣛⡛⢟⢟⢟⢟⡛⢛⢛⢛⢟⠟⠟⢟⢟⢟⢟⢟⢟⡏⢉⣉⡉⢝⢟⢟⢟⢟⢟⢟⢟⢟⢟⢟⢛⢛⢛⢛⢛⢛⢛⢛⢛⢛⠛⢟⢟⢟⢟⢟⢟⢟⢟⢟⢟⢟⢕⢄⢄⢀⠀⠀⠀⠀⠀⠀⠀⠀⢄⢄⢀⠀⠀⠀⠀⠀⠀⢅⠕⠔⠔⢔⢕⢱⢕⢇⢝⢵⢕⢕⢕⢕⢕⢕⢕⢕⢕⢕⢕⢕⢕⢕⢕⢕⢝⢹⣷⣿⣾⣕⢕⢄⢄⠀⠑⠕⠐⠀⠀⠀⠀⠁⠁⠀⠑⢕⢕⢕⢕⡕⡕⡕⢁⠁⠀⠀⢀⢀⢀⠀⠀⠀⠀⠀⠀⠀⠀⢀⢁⠀⠑⢝⣿⣷⠀</a:t>
            </a:r>
            <a:br/>
            <a:r>
              <a:t>⡁⠁⠁⠁⠁⢐⢀⠀⠀⠀⠀⠑⠑⢕⢼⢁⠀⠀⠀⠕⢕⢔⢕⠕⢗⢗⣮⣽⣽⣿⣿⣿⣵⣵⢵⣵⣕⣝⣻⣽⣽⢝⢝⢕⢍⢕⢝⢾⣧⣕⣕⣵⣽⣏⡕⢕⢝⢕⢷⢧⢕⢝⢕⢕⢝⢏⢝⣗⣧⣵⣧⣼⡟⢡⣾⡟⢠⠮⣵⣿⢷⢵⣷⣗⡇⢸⣿⡇⢕⢞⣉⣅⠘⣵⣮⣽⠉⣉⣍⣍⣍⣍⣍⣍⣍⣕⣸⣿⣇⣜⣍⣍⣍⣍⣍⣍⣍⣉⢍⠔⠀⠐⠔⠅⢕⡕⠒⠓⠒⡇⠀⠀⠑⢕⢕⠕⠕⢕⢵⢗⢓⣏⣕⢓⢇⢵⡕⢕⠔⠐⠀⠘⠙⡱⠕⢒⣂⣐⡒⢒⠤⣄⢄⠀⠁⢀⢀⢤⠑⢓⣑⡓⠓⠵⡕⢔⢕⢜⢝⢝⡹⠓⠓⠓⢓⠇⢕⢕⢕⢕⢕⣕⣸⣽⣿⣿⣵⢕⢕⢀⢀⢀⠀⠀⠀⠀⢄⠄⠀⠀⠀⠀⠀⢕⢕⢕⢕⢕⣿⣧⣱⣱⣵⣵⣕⣕⣕⢕⢔⢔⢄⢀⢀⢕⢕⢇⢐⢕⢜⢟⠀</a:t>
            </a:r>
            <a:br/>
            <a:r>
              <a:t>⢗⢗⢗⢷⢷⢷⠗⠓⠃⠑⠓⠓⢇⢟⢇⢕⡗⣔⡔⢔⢕⡕⢇⢕⠔⢪⢵⢕⢝⢝⢝⢝⢝⠕⠕⠜⠙⠕⠕⢕⢱⢗⢟⢟⡿⣟⣷⣕⣕⢵⢺⢿⢟⢻⣯⡟⢟⢝⢝⢕⢕⢕⢕⢵⢴⢕⢅⢅⢑⢸⠏⣅⣰⣿⢏⡰⢃⣴⣴⠈⢉⣡⣥⣴⣵⣾⣿⣿⡿⢿⠟⠛⢃⣘⢾⣻⢕⣿⣿⢟⢟⠟⠟⢟⢟⢟⠟⢟⢟⠟⢟⢟⢟⢟⢟⠟⠟⠛⢅⢀⠀⡰⠤⠴⠕⢇⣼⣿⢕⡇⠀⠀⠀⠀⠀⠀⡔⢅⣴⣾⣿⢿⢿⣿⣷⣧⡌⢣⠔⠀⠀⡠⢊⣴⣾⣿⢿⢿⢿⣿⣷⣅⠱⡕⢔⢣⢃⣴⣿⢿⢟⢿⣿⣦⡌⢷⣷⣷⣿⡟⢡⣾⡟⢠⣧⣵⣵⣵⣕⢕⢕⢜⢝⢏⢟⢿⣿⣷⣕⣄⢅⢕⢕⢕⢔⠐⠑⠁⠀⠀⠀⠀⠀⠁⠕⢕⡕⢾⣿⣿⡿⢿⢏⢝⢿⢏⠝⢝⢿⣷⣵⣕⣱⢵⢗⢕⢕⣱⣷⡕⠀</a:t>
            </a:r>
            <a:br/>
            <a:r>
              <a:t>⢞⢝⢇⢅⡔⠀⠀⠀⠀⠐⠀⠐⢑⠕⢑⠑⠁⢕⢝⢝⢕⢕⡜⣕⢕⢇⢕⢔⢕⢕⠕⠑⠀⠀⠀⠀⠀⠀⠀⠀⢅⢑⠁⠁⠐⠀⠕⠕⠑⠑⠑⠑⢕⢕⠑⢕⢕⢕⢕⢜⢱⠗⢇⢕⢵⣷⣵⣵⣕⡱⡈⢻⣿⣧⡜⢕⣾⡿⢁⢔⠘⢛⣙⣙⡝⢹⣿⡇⢕⡶⠼⠿⠧⢵⣾⢿⢕⣿⣿⢜⠛⢛⢇⣾⣿⢕⢛⢛⢛⢛⢇⣾⣿⢕⢟⢛⠛⠛⣯⣵⣔⡇⣶⣶⣷⣿⣿⣿⢕⡇⢀⢄⢄⢔⢔⡜⢰⣿⣿⢏⡕⢒⢖⢵⢝⣿⣿⡔⢣⠀⢰⢁⣾⣿⢏⡱⢓⠒⢣⡜⢻⣿⣇⠱⢑⡇⣸⣿⡇⡕⢝⢣⢜⣿⣷⠘⡿⢿⡟⢰⣿⡟⢠⣳⣿⣿⣷⣵⣕⣕⢕⣕⢕⢕⢕⢱⣼⡿⢿⢝⢝⢕⠕⠔⢀⠀⠀⠀⠀⠀⠀⠀⠀⢀⠀⠀⠁⠙⠑⠑⠑⠑⠁⠀⠀⠀⠀⠀⠁⠑⠝⢜⢟⢏⢕⢗⢿⣿⣿⣿⠀</a:t>
            </a:r>
            <a:br/>
            <a:r>
              <a:t>⢜⢝⣕⡅⢅⢅⢕⢕⠔⠒⠂⠕⢑⢅⢑⢁⠀⠁⢑⠅⠀⠀⠀⢀⢁⢡⢤⢤⢄⢅⢀⢀⠄⠀⠀⠀⠀⠀⠀⢄⢔⠀⠀⢄⠄⠐⠀⠀⠀⠀⠀⠄⠄⢀⢄⢕⢕⠕⠅⠁⠑⠐⠀⠁⠈⠘⢻⣿⢟⢟⢟⢧⡌⢻⣿⣿⠏⠔⠓⢺⢠⣤⡄⢸⡇⢸⣿⡇⢱⡇⢰⣶⡆⢕⢕⣾⢕⣿⣿⠸⠿⠿⢿⣿⣿⢿⢿⠿⠿⠿⢿⣿⣿⢿⢿⠿⠿⠀⣿⡟⢟⢧⣤⢥⢥⢕⣿⣿⢕⡇⠀⠑⢕⠕⢱⠕⣾⣿⡇⢸⠔⠔⠔⠑⢇⢸⣿⣷⠘⣔⡇⢸⣿⡟⢰⠁⠀⠀⠀⢱⠜⣿⣿⡔⢇⢕⣿⣿⢕⡇⢕⢸⠁⣿⣿⢔⣇⢏⣰⣿⢏⡰⣳⣿⣿⣿⣿⣿⣿⣿⣿⣿⣿⣷⣷⣷⣿⣕⣕⢕⢕⢕⢄⢀⢕⠕⠀⠁⢀⠀⠀⠀⠁⠑⠑⢔⢄⠀⠀⢀⠀⠀⠀⠀⠀⠀⠀⢀⢄⠀⠀⢅⢕⡕⢕⢕⢳⣿⣿⣿⠀</a:t>
            </a:r>
            <a:br/>
            <a:r>
              <a:t>⢃⢙⢝⠛⠙⢙⠝⠑⠑⠑⠑⠃⠑⠑⠓⠓⠐⠠⠼⢀⠀⠀⠐⠁⠑⠈⠉⠁⠑⠑⠐⠲⠔⠂⠐⠂⢔⠔⠒⠑⠔⢐⢐⠀⠀⠀⠀⠀⠀⢀⢄⢔⢕⢁⢀⢀⢀⠀⢀⢀⠀⢀⢀⢀⢄⢔⢕⣕⣱⡼⠿⠟⢅⣾⡟⢕⢔⢸⣿⡄⢸⣿⡇⢸⡇⢸⣿⡇⢜⡇⢸⣿⡇⢕⢳⣿⢕⣿⣿⢱⢕⢕⡇⢿⣿⣕⣑⣑⣑⣑⣕⣿⣿⢕⡇⢔⢔⢔⢟⢻⣷⣵⣜⢟⢹⠀⣿⣿⢕⡇⢕⢔⢀⢀⢸⢔⣿⣿⢇⡇⠀⢀⠀⠀⢸⢜⣿⣿⢔⡇⢕⣿⣿⡇⢸⠀⠀⠀⢔⢜⢔⣿⣿⡇⢸⡇⢹⣿⡇⢱⣅⡸⢔⣿⡿⢄⠏⣱⣿⠏⡰⠕⠛⢛⢛⢛⠻⣿⣿⣿⣿⣿⣿⣿⣿⣿⣿⣿⣿⣿⣿⣗⣞⣳⣷⢕⢄⢄⢔⣕⢄⠀⠀⠀⠀⠀⠀⢄⢄⢕⡕⢔⠀⠀⠀⠀⠀⠀⠀⠀⠀⠁⠕⠕⠕⢕⢜⡿⢻⣿⠀</a:t>
            </a:r>
            <a:br/>
            <a:r>
              <a:t>⢇⠕⠕⠜⢝⢕⢅⢔⢄⢄⠀⢀⠀⠀⠄⠤⠄⠀⠀⠀⠀⠀⠀⠀⠀⡄⢆⢀⢀⢀⢀⢀⣀⢀⢠⢴⢴⢵⢵⢱⢥⢴⢕⢔⢄⢄⢄⣕⣱⣧⣵⣷⣿⣷⣷⣷⣷⣷⣷⣷⣷⣷⣷⣷⣾⣿⢿⢿⣿⡇⢰⣷⣿⣿⣾⣿⡿⢿⣿⣇⢸⣿⡇⢸⡇⢸⣿⡇⢕⡇⢸⣿⡇⢕⢕⢻⢕⣿⡟⠸⠕⠵⠇⠘⠛⠛⠟⠟⠛⠛⠛⠛⠛⠀⠇⢄⠁⠑⠕⠕⢕⢕⢝⢻⢾⢅⣿⣿⢕⡇⢕⢕⢕⢕⢸⢕⣿⣿⠕⡇⠁⠑⠑⠑⢸⢑⣿⣿⢕⡷⢕⣿⣿⡇⢸⢕⠔⠖⠕⢼⢕⣿⣿⡇⢸⢱⡈⠻⣿⣧⣴⣴⣾⡿⢑⠕⣱⣿⠇⢕⣠⣾⡿⢿⢿⢿⣷⡅⢻⣿⣿⣿⣿⣿⣿⣿⣿⣿⣿⣟⡝⢝⣯⣽⣽⣿⣷⣷⣯⢿⣷⢕⢄⢀⢀⠐⠑⠑⠕⢕⢕⢕⠀⠀⠀⠀⠀⠀⠀⠀⠀⠀⠀⠀⠀⢕⣹⡷⢧⢜⠀</a:t>
            </a:r>
            <a:br/>
            <a:r>
              <a:t>⣵⣵⢴⣵⣕⣕⡕⢇⢕⢀⠀⠀⠀⠀⠀⠀⠀⠀⠀⠁⠁⠑⠒⠂⠑⠑⠑⠘⠁⢁⢕⠕⠈⠁⠁⠁⠁⠁⠀⠁⠁⠈⠁⠁⠑⢀⠁⠀⠁⠘⠛⠙⠁⠉⠙⠟⢿⣿⣿⣿⢿⢟⢟⠑⠀⠀⠀⠀⠐⠸⡄⢀⣀⠁⢸⣿⡇⢐⣁⢀⢸⣿⣧⣵⣵⣼⣿⣧⣵⣵⣼⣿⡇⢕⢕⢸⢱⣿⡇⠀⢰⣶⣶⣶⣶⣶⣶⣶⣶⣷⣶⣶⣶⣶⣶⠄⢱⠀⠑⠐⠀⠁⠁⢕⢸⠑⣿⣿⢕⡧⣝⣕⢕⢕⢸⠑⣿⣿⡕⡇⠀⠀⠀⠀⢸⢔⣿⣿⠕⡇⡕⣿⣿⡇⢸⠀⠀⠀⢔⢵⠕⣿⣿⡇⢸⢹⣿⣦⣥⣉⣉⣉⢡⢴⢃⣼⣿⠃⡜⢰⣿⡟⢱⣪⣵⡕⢿⣿⡔⢟⢿⢿⡯⢟⢻⣿⣿⣿⣿⣿⣿⣟⢻⢿⢿⣿⣟⡿⢏⢵⢕⢕⢑⢕⢕⢄⢄⢄⢕⢕⢕⢀⠀⢄⢕⠕⠀⠀⠀⠀⠀⠀⠀⠀⠀⠘⠙⢕⢷⣷⠀</a:t>
            </a:r>
            <a:br/>
            <a:r>
              <a:t>⣵⣕⡕⢼⢽⢽⢿⢗⢟⢷⣴⡀⢀⢀⢵⢵⢶⠖⠒⠒⠒⠒⠂⠀⠀⠀⠀⠀⠀⠀⠀⠀⠀⠀⠀⠀⠀⠀⠀⠀⠀⠀⠀⠀⠀⠀⠀⠀⠀⠀⠀⠀⠀⠀⠀⠀⠀⠀⠁⠑⠑⢁⠀⠀⠀⠀⠀⠀⠀⠀⢇⣸⣿⠄⢸⣿⡇⢜⣿⡇⠜⠿⠏⢙⡝⢹⣿⡏⢝⡉⢉⠉⠁⠱⢵⡇⢸⣿⠇⡤⢤⢤⡘⢿⣷⣕⢅⢥⢤⡥⢕⣕⣾⡿⠏⡰⠁⠀⠀⠀⠀⢄⣴⣵⣽⠀⣿⣿⢕⣧⣷⣵⣜⢝⢺⡀⣿⣿⡇⢱⢅⢁⠀⢔⡜⢸⣿⣿⢀⢇⡇⢸⣿⣧⢸⣄⣔⣕⣕⣸⢄⣿⣿⠇⣵⣾⣿⣿⣿⣿⣷⣷⡿⢑⣼⡿⢑⣼⡇⢸⣿⡇⢸⣿⣿⡇⢸⣿⡇⢱⢱⢷⢕⢕⢕⢕⢝⢹⢟⢻⣿⣷⣕⡕⣟⣻⣿⣿⣿⣗⣕⣱⣵⣕⣗⢗⢗⢗⢗⢗⢞⢇⢕⢕⢄⢄⠀⠀⠀⠀⠀⠀⠀⠀⠀⠀⠀⠀⠑⠜⠀</a:t>
            </a:r>
            <a:br/>
            <a:r>
              <a:t>⢕⢜⢻⣿⣧⣕⢕⢝⢕⢕⢕⢕⢕⢔⢕⢕⢕⠔⠀⠀⠀⠀⠀⠀⠀⠀⠀⠀⠀⠀⠀⠀⠀⠀⠀⠀⠀⠀⠀⠀⠀⠀⢀⠀⠀⠀⠀⠀⠀⠀⠀⠀⠀⠀⠀⠀⠀⠀⠀⠀⠀⠀⠀⠀⠀⠀⠀⠀⠀⢸⢀⣿⡇⠀⢸⣿⡇⠀⣿⣇⠱⠁⠁⠈⡇⢸⣿⡇⢜⢇⣸⠀⣷⡆⢸⢁⣿⡿⢄⢣⢿⢿⡷⢄⢙⢿⣷⣴⣝⣴⣾⡿⠏⡡⣎⢔⢕⢔⢔⢕⢼⡼⠿⠿⠿⢕⣿⣿⢕⠧⠽⠿⠷⡯⡝⢇⠸⣿⣷⡜⢳⢷⡷⠗⢅⣾⣿⠇⡜⢇⢱⢈⢿⣿⣔⢹⢕⡕⠽⢇⣼⣿⡟⢰⢝⢝⢏⢝⡟⢟⢟⡿⢁⣾⡿⢁⢮⣿⣇⢸⣿⣧⢸⣿⣿⠇⣾⣿⠇⣼⣿⣷⣷⣷⡕⢜⢕⢕⢕⣜⢝⢟⣟⡟⢟⣻⣿⣿⣿⣽⣿⣿⣿⢿⣧⣵⣕⣕⢕⢕⢕⢕⣣⣵⣗⢔⢀⠀⠀⢄⠀⠀⠀⠀⢀⠀⠀⠀⠀⠀⠀</a:t>
            </a:r>
            <a:br/>
            <a:r>
              <a:t>⡕⣕⢕⢼⣟⢻⣿⣿⣿⣷⣿⣷⣷⣷⡗⢳⢷⣷⣵⣄⡄⠀⠀⠀⠀⠀⠀⠀⠀⠀⠀⠀⠀⠀⠀⠀⠀⠀⠀⠄⠐⠐⠑⠀⠀⠀⠀⠀⠀⠀⠀⠀⠀⠀⠀⠀⠀⠀⠀⠀⠀⠀⠀⠀⠀⢄⢔⢔⢰⠇⠸⣿⠁⡇⢸⣿⡇⡦⠤⠤⠄⠃⠀⠀⡇⢸⣿⣇⢑⢚⢛⣱⣿⡇⠀⣼⣿⠑⠜⠑⠓⢓⣘⣍⣥⣵⣾⡿⢿⢿⣷⣧⣴⣌⣉⣑⢓⠓⠓⡇⢜⡇⣶⣶⣷⣷⣿⣿⣷⣷⣶⣶⠀⣧⣗⣻⣦⢘⢿⣿⣷⣷⣶⣷⣿⡿⠋⡔⢕⡇⢅⠱⡈⠻⣿⣷⣶⣶⣷⣿⡿⠏⡠⢣⢕⢕⢑⢕⢕⢕⡕⢁⣾⡟⢁⢎⢱⣽⣼⣔⠹⣿⣧⣵⣴⣾⣿⠏⣰⡽⢕⢕⢜⢝⢿⢷⣷⣧⣼⣽⣽⣝⣝⣗⣕⢜⢝⢕⢕⢝⢝⣱⣕⣹⣝⣟⡝⢝⢝⣷⣷⣧⣵⢵⢵⡇⢔⢔⢔⢕⢔⢄⢄⢔⠁⠀⠀⠀⠀⠀⠀</a:t>
            </a:r>
            <a:br/>
            <a:r>
              <a:t>⠁⠑⠝⠞⢟⢿⢿⣿⢏⢝⢿⣟⢻⢿⣿⣷⣷⣷⣿⢟⢏⢁⠀⠀⠀⠀⠀⠀⠀⠀⠀⢄⠀⠀⠀⠀⠀⠀⠀⠀⠀⠀⠀⠀⠀⠀⠀⠀⠀⠀⠀⠀⠀⠀⠀⠀⠀⠀⠀⢀⢀⢄⠐⠀⠁⠁⠀⠀⣈⡐⠖⠠⠜⡇⢸⢿⠇⡇⠀⠀⠀⠀⠀⠀⠱⡈⠟⠿⠿⠿⠿⠿⠟⢑⡘⠻⢑⢴⠁⠿⠿⠿⠟⠛⢋⣉⠡⢔⢒⢆⢥⢉⡙⠛⠟⠿⠿⠃⡜⠁⠁⠧⠥⢥⢥⢥⣥⣥⣥⡥⢥⢥⠤⢗⢮⣷⡧⣝⢢⢌⣉⣉⣉⣉⢡⢔⢘⢁⠑⢁⠁⢕⢜⢲⡤⢉⣉⣙⣉⢡⠔⢊⢜⢟⢜⠕⢕⢝⠕⠸⠤⢥⠥⠤⠃⢟⣝⣽⣿⣿⣷⣵⣍⣉⣉⡉⢤⢪⢯⢽⢽⣷⣕⢕⣕⢕⢕⢝⢟⣿⣿⣟⣟⣟⣜⣿⡟⢷⢏⢕⢝⢽⢿⢿⣿⣿⣿⣵⣷⣷⡿⢟⢝⢝⢟⢳⣿⣗⢗⢕⢕⢕⠁⠑⠑⢄⢀⠀⠀⠀⠀</a:t>
            </a:r>
            <a:br/>
            <a:r>
              <a:t>⢔⢄⢄⢀⢁⠁⠑⠑⠑⠀⠀⢑⢸⣕⢹⣿⣿⣿⣿⣷⣷⣷⣷⣷⡧⣵⣵⣴⣴⣔⢔⢕⢀⠀⢀⢀⠀⠀⠀⢀⢄⢀⢀⢀⢀⢀⢀⠀⠀⠀⠀⢀⢀⢀⢀⢀⢀⢄⢰⢕⢣⢕⢇⢰⠐⠐⠁⠁⠀⠀⠀⠀⠀⠓⠒⠐⠒⠃⠀⠀⠀⠀⠀⠀⢀⢅⡍⣔⡶⢖⢖⣶⣼⣿⣿⣶⣾⡾⢗⣒⣲⣦⢍⠉⢕⢔⢕⢕⢕⢕⢳⢿⣏⢝⢝⢑⢒⢖⢕⢕⢄⢄⠕⠕⢜⠝⢻⢿⡿⢿⣷⣷⣵⣕⢕⢝⢕⢣⢱⣵⡕⢜⢕⢕⣝⢗⢗⢇⣕⡄⢀⠀⠀⠀⠀⠀⠀⠀⠀⢀⢕⢱⠅⠀⠀⠐⠐⠃⠑⠑⠑⠑⠑⢀⠀⠕⢺⣿⣿⣿⣿⣿⣏⢝⢇⢕⢧⢝⢗⣧⣕⣸⣽⣷⣿⣿⣿⣿⣿⣷⣿⣿⣿⣟⣻⣟⣿⣷⡕⢱⢾⢞⢷⢞⢟⢟⢟⢟⢻⢿⣿⣿⡵⢕⢗⢞⢟⢕⣕⣵⣧⡕⢕⢕⡔⢕⢜⢕⢵⢕⠀</a:t>
            </a:r>
            <a:br/>
            <a:r>
              <a:t>⢜⢕⢑⢕⢔⢕⢕⢕⢕⢕⢅⢀⠕⠱⢼⣿⣿⣿⡷⢷⢾⣿⣿⡿⢷⡮⢵⡧⢵⢕⣝⣿⡷⢗⢗⣻⣧⡴⢱⣕⣕⣵⣗⡗⢝⢟⣟⣝⢍⡝⢝⢕⢕⣕⢑⣕⣕⣄⣕⣕⣴⢔⠑⠀⠀⠀⠀⠀⠀⠀⠀⠀⠀⠀⠀⠀⠀⠀⠀⠀⠀⢀⣠⣴⣞⢝⢕⢱⣵⣕⣕⡼⢟⢿⢿⢿⢗⢞⢟⢟⢝⢏⢕⢇⢕⢕⢕⢕⢇⢵⡕⢕⡕⢕⢕⢝⢇⠕⠕⢕⣵⣔⢀⠀⠀⠀⠀⢑⠙⢅⢝⢿⣿⣿⣿⣧⣵⣜⣷⣧⣜⣕⢕⢕⢕⣜⢕⢝⢕⢕⠑⠀⠀⠀⠄⠔⠄⠄⠕⠕⠀⠁⠁⠀⠀⠀⠀⢄⠄⢐⢔⢄⢔⢄⠄⠐⢕⣹⣿⣿⣿⣿⣿⣿⣧⣕⣜⣕⣞⣹⣽⡝⣟⣟⢝⣝⣿⣿⣿⣿⣿⣷⣷⣾⣿⣿⣿⣿⣷⣕⢕⢕⢵⣵⣵⣜⣳⣷⣷⣧⣵⣿⣟⣟⣟⣻⣿⣿⣿⣿⣿⣏⣹⣵⣵⣻⣷⣧⣷⣵⠀</a:t>
            </a:r>
            <a:br/>
            <a:r>
              <a:t>⠑⠑⢕⢕⢕⢕⢕⠙⠑⠀⠐⠄⠀⠀⠑⠕⢜⢝⢻⣷⣾⣿⣵⣵⣽⣵⣝⣝⣝⡝⢝⢝⣝⣵⣽⣿⣿⣷⣼⣿⣿⢿⢿⡻⢿⣿⣿⣿⣿⣿⣿⣧⣵⣰⣴⣵⡵⢵⢵⢕⢑⢕⠀⠀⠀⠀⠀⠀⠀⠀⠀⠀⠀⠀⢔⢀⢄⢀⢄⣴⢗⢏⢸⣿⣷⣷⣷⣿⣿⣷⣼⣾⣿⡵⠜⠑⠑⠕⠄⠀⠁⠸⠎⠍⢕⢕⠕⠕⢕⢸⣾⣿⣿⡇⢕⢕⢕⢄⢀⢀⢁⢜⢷⢄⢀⡀⠀⠀⠑⠑⠕⢕⠕⢕⢝⢿⡿⣿⣿⣿⣿⣿⣿⣵⣵⣕⢕⢜⢕⢕⢕⢕⣵⣵⣔⡄⢄⢄⡄⢔⢔⢔⢔⢔⢔⢔⣔⣔⣔⣔⣴⣕⣱⡕⢕⣱⣷⣾⣷⣼⣿⣿⣿⡿⣿⣿⣿⣿⡿⣿⣿⣿⣿⣿⣿⣿⣿⣿⣿⣿⣿⣿⣿⣿⣿⣿⣿⣿⣿⣿⣷⣷⣷⣿⣯⡝⣝⣽⣿⣿⣿⣿⣿⣯⣝⣝⣝⢕⢜⢕⢝⢏⣿⣿⢿⢏⣝⣟⣿⣿⠀</a:t>
            </a:r>
            <a:br/>
            <a:r>
              <a:t>⠄⠀⠁⠁⠁⠕⢔⢔⢔⠀⠀⠀⠀⠁⠑⠁⠁⠁⠝⢹⢿⣝⢯⣝⡿⢿⢿⣿⡿⢟⣧⣽⣽⣟⡟⢟⢟⢟⠟⠻⠿⢷⢕⢝⢛⠛⠝⠝⠹⢿⢿⢟⣿⣿⣿⣿⣿⣷⣷⣷⣗⣗⣕⢵⢕⢖⢆⢔⣲⢔⢔⠔⠑⠑⢕⢇⢕⢱⣾⣿⢕⢕⢜⢝⢟⣿⣿⡿⢿⣿⣿⡏⠕⠁⠀⠀⠀⠀⠀⢀⢀⢀⢄⣔⢄⢅⢀⠀⠕⠞⢿⣿⣿⡿⢇⢕⢸⢷⡜⢗⢗⢗⢄⢀⣕⢜⢸⣷⣵⣵⣵⣕⢄⢄⢜⢕⣼⣿⣿⣿⣿⣿⣿⣿⣿⣿⣿⣿⣷⢵⣵⣜⣝⣝⢝⢝⢝⢝⢗⢎⢕⣝⣟⣟⢟⢿⢟⢟⢟⢝⢝⢿⣿⢵⢟⣟⣟⣻⣿⢿⣿⣿⣿⣷⣿⣷⣵⡜⢕⢝⢝⢿⣿⢿⣿⣿⣿⣿⣿⣿⣿⣿⣿⣿⣿⣿⣿⣿⣿⣿⣿⣿⣿⣿⣿⣿⣿⣷⣿⣿⣿⡿⢿⢟⢟⢟⢟⢟⢟⢟⢳⢷⣿⣷⣿⣿⣿⣿⣿⣿⠀</a:t>
            </a:r>
            <a:br/>
            <a:r>
              <a:t>⠐⠐⠀⠀⠀⠀⠁⠁⠀⠀⠀⠀⠀⠀⠀⠀⠀⠀⢀⡔⢵⣜⣝⣳⣷⣕⣜⣿⣷⣼⣝⡕⢕⣵⢁⠁⠀⠀⠀⠀⠀⠀⠀⠀⠀⠀⠀⠀⠀⠀⠀⠁⠜⢝⢝⠟⠟⢝⢜⢟⣻⣟⢿⡕⢕⢕⢇⢕⢕⢕⢕⣵⢕⢕⢜⢜⣝⣼⡿⢯⣵⣵⣵⣵⣷⢿⢿⣵⣼⣿⢯⡕⢄⢄⢄⢄⢄⢕⡕⢕⢕⢕⢕⢕⢕⢄⢄⢀⠀⠀⠕⠜⢏⣕⣾⡇⢜⡟⢇⢕⠕⠕⢕⢕⢑⠑⠓⠟⠹⠝⠑⢚⢇⠗⠜⢿⣿⣿⣿⣿⣿⡇⢎⢝⢳⣏⡻⢿⣿⣿⣗⣇⢝⣟⡻⢝⢕⢕⣕⣇⣕⡧⢝⣷⣽⣵⣕⢝⢝⢟⣇⣱⣧⣼⡟⢟⢿⣿⣯⣽⣿⣿⣷⣵⣿⣿⣯⣿⣷⣧⣵⣵⣵⣵⣿⣿⣿⣿⡿⢿⢿⣿⣿⣟⣟⢻⣿⣿⣿⣯⣿⣿⣿⢟⣟⣟⣿⣿⣿⣿⣿⣻⡿⢷⡗⣗⣷⢗⢷⣷⣷⣇⣺⣿⣿⣿⣿⣿⣿⣿⠀</a:t>
            </a:r>
            <a:br/>
            <a:r>
              <a:t>⢀⠀⠀⠀⠀⠀⠀⠀⢀⠀⠀⠀⠀⠀⠀⠀⠀⠀⠀⠕⢝⡜⢝⢝⢝⢝⢕⢕⢝⢗⣕⣕⢕⢏⢗⢀⢀⠀⠀⠀⠀⠀⠀⠀⠀⢄⢄⠄⠐⠒⢇⢔⢄⢁⠀⠀⢀⢈⡝⢵⣿⣟⡱⢜⡕⢕⢕⢕⢕⢱⢵⢱⣿⢿⢿⣿⣿⣿⣿⣿⢿⢟⢝⢝⣕⣱⣼⣿⢿⣿⢏⢝⢝⣗⣷⣿⡾⢝⢜⢱⢵⢕⣕⡕⢕⢕⢕⢕⢄⠀⠀⠀⠀⠀⠁⠁⠁⠉⠁⠈⠁⠀⠁⠑⠋⢕⢤⣀⣀⣀⢀⣕⣗⡴⢴⢷⢏⢝⢻⣿⣿⣷⡕⢕⢕⢕⢹⣷⣮⡽⢻⢷⣗⢕⢇⡕⢕⢕⣕⡜⢹⢵⢜⡟⢻⢏⢝⢜⣝⣏⣹⡽⢏⣝⢷⡕⣟⣿⣿⣿⣿⣿⡿⣾⣿⣿⣿⣝⡝⢕⢵⡼⢿⢟⢟⢟⢟⢟⢕⢕⢱⣟⣝⣿⡿⣿⣻⣿⣿⣿⣟⣻⣻⣿⣷⡿⣻⡿⢽⡽⢕⢕⡕⣕⢕⡕⢜⢕⢜⢕⢝⢻⣿⣿⣟⢟⢻⢿⣿⣿⠀</a:t>
            </a:r>
            <a:br/>
            <a:r>
              <a:t>⠀⠀⠀⠀⠀⠀⠀⠁⠀⠀⢀⠀⠀⠀⠀⠀⠀⠀⠀⠁⢄⢕⠕⠕⠁⠀⢗⢣⣕⢕⢝⢝⢜⡕⢕⢹⢕⢗⢰⢴⣄⡄⠀⠀⠈⢸⢇⢑⢐⢔⣕⢕⢕⢑⠀⠀⢑⢄⢔⢕⢕⢕⢻⢇⢸⣵⣵⣷⣷⣷⣷⣿⣷⣷⣿⣿⣿⣿⡿⢿⢟⡻⢿⣯⢝⢟⢟⢟⢻⢗⢗⢕⢜⢝⢕⠝⢝⠕⠕⢕⠕⠕⠘⠙⢕⢕⠀⠀⠀⠀⠀⠀⠀⠀⠀⠀⠀⠀⠀⠀⠀⠀⠀⠀⠀⠁⠁⠉⠉⠙⠙⢝⢕⠕⢕⢕⢕⢗⢕⢜⢗⣞⣿⣧⢕⢕⢗⢿⣿⣽⣗⢳⣵⣧⣷⣇⣵⣝⡝⢟⢟⢗⢱⣵⡕⢕⢕⢕⣕⢕⢝⢽⢏⢝⢕⢕⢹⡞⢻⢿⢿⣕⣱⣽⣿⣿⣿⣧⡵⢷⢞⢕⢕⢕⢕⢕⢕⢕⢕⢕⡕⣝⡝⢣⢷⢟⢻⣯⢏⢝⢝⢏⢝⢝⢻⢿⢿⣏⡟⢟⢝⢟⣇⢜⢜⣕⢕⢕⢗⢳⣵⢾⣿⣮⣟⣹⣗⣷⣿⣿⠀</a:t>
            </a:r>
            <a:br/>
            <a:r>
              <a:t>⠕⠀⠀⠀⠀⠀⠀⢄⢕⢕⢕⢕⠕⠀⠀⠀⠀⠀⠀⠔⢕⢕⢀⠀⠀⢔⢕⢜⠟⡕⠃⠈⠉⠁⠕⢕⢟⢝⠗⢚⠗⢕⢕⢴⠀⢄⣔⢔⢇⢜⢟⢛⢛⡝⢸⢵⢱⢱⢕⢕⢕⢵⢵⢾⣟⢻⢿⣿⣿⣿⣿⣿⣿⣟⣿⣿⡿⢿⢕⢕⢜⠕⠕⢕⠕⢝⢕⠕⠕⠑⠑⠁⠁⠑⢕⢄⢀⢀⢄⢕⢔⠀⠀⠀⠀⢑⢔⢀⠀⠀⠀⠀⠀⠀⠀⠀⠀⠀⢀⢀⢠⢄⠀⠀⠀⠀⠀⠀⠀⠀⠀⢑⢕⢕⢗⢗⣵⢵⢕⣕⣼⣿⣿⣿⣷⢕⢕⢱⣽⣟⢿⣧⣕⣯⣝⣻⣿⣿⣿⣿⣿⣵⣵⣗⡟⢿⢟⣟⣿⣷⣷⣾⣷⣗⣟⣟⢕⢕⣸⢵⢷⢟⢝⢟⢟⢏⢝⢕⢕⢕⢕⢕⢕⢕⢵⢕⢕⢵⢝⢕⢕⢕⢕⢕⢕⢗⣟⢧⢵⣕⣕⣕⣵⣵⣵⢕⣵⣵⣵⣵⣼⣿⣿⣿⣿⣾⣧⢷⢷⣷⣧⣕⢕⢜⢝⢟⢟⢟⣕⣜⠀</a:t>
            </a:r>
            <a:br/>
            <a:r>
              <a:t>⠀⠄⠀⠀⠀⢄⢠⢕⢕⢕⢕⠑⠁⠀⠀⠀⠀⠀⠀⠀⠀⠁⢑⢕⢔⡜⢿⡕⡜⢄⠀⠀⢀⠀⢕⠕⠕⠕⢔⢄⢔⢕⠕⢕⢕⢔⢑⠁⠁⠁⠀⠀⠀⠁⠂⠀⠁⠑⠁⠕⠕⢕⢱⣕⡕⣵⣕⣞⣿⢿⢿⢿⣿⣿⡿⢟⢕⢕⢕⢕⢄⠀⠀⢕⠕⠁⠀⠀⠀⠄⠀⠀⠀⠀⠀⠀⠁⠁⢕⢕⢇⠀⠀⢀⢕⢕⣕⢕⢔⠀⠀⠀⠀⠀⠀⢀⢀⢄⢔⢕⡕⢅⠕⠀⠀⠀⠀⠀⠀⢀⢀⢕⢕⢕⢕⢕⢜⡕⢕⢕⢝⢟⣿⣿⡿⢟⢟⢝⢝⢝⢝⢺⢟⢏⢻⣿⣿⣿⣿⣿⣿⣟⡻⢿⢿⢿⣿⣿⣿⣿⣿⣿⣿⢷⢕⢝⣿⢟⢕⢕⡕⢕⢝⢕⢕⢕⢕⢕⢕⢕⢕⢕⢕⢕⢕⢕⢱⢗⢵⢕⢕⣸⡝⢕⢕⢕⢕⢕⢕⢕⢕⢕⢝⢿⢿⢟⢟⢟⡿⣿⣿⣿⡿⢿⢿⢿⢿⣯⣕⣜⣽⣧⡕⢕⢕⢱⢵⢕⢕⢕⠀</a:t>
            </a:r>
            <a:br/>
            <a:r>
              <a:t>⢀⠀⠀⠀⠀⠈⢑⢕⢕⢕⢕⢅⢀⠀⠀⠀⠔⢕⢕⢕⢕⡕⢔⡔⢕⢜⢧⢕⠕⢁⢕⢕⢕⢔⢕⢔⢄⢕⢕⢿⣇⡕⢕⢕⢀⠁⠁⠀⠀⠀⠀⠀⠀⠀⠀⠀⠀⠀⠀⠀⠀⠑⠕⢻⠟⠕⢕⢕⢕⢕⢕⢕⢕⢕⢕⢕⢕⢕⢕⢕⡇⢕⢕⢕⢕⢔⢀⠀⠀⠄⠀⢄⢀⢀⠀⢀⠀⠀⡕⢕⢕⢰⢱⣵⢷⢾⢾⣷⢷⣧⣴⣴⣕⣵⣵⢾⢷⢿⢝⡜⢝⢕⢕⠀⠀⢀⠀⠀⠁⢁⢀⠀⢕⢕⢕⢕⢱⡗⢕⢕⢪⣸⣿⣿⣟⣟⣷⣧⣕⢕⢕⢕⢕⢕⢕⢟⣿⢿⢏⣕⡞⣻⣽⣷⣷⣇⢱⢝⢻⢿⣿⣿⡷⢳⢧⢞⢟⢇⢕⢕⢕⢕⢕⢕⢕⢕⢕⢕⢕⢕⢕⢕⢕⢕⢕⢕⢕⢕⢕⣱⢕⢇⢕⢕⢕⢕⢕⢕⢕⢕⢕⢕⢕⢕⢕⣻⣿⣿⣿⣿⣿⣾⣿⣿⣧⣵⣽⣿⣿⣿⣟⢝⢝⢟⢕⢕⢕⢕⢕⢕⠀</a:t>
            </a:r>
            <a:br/>
            <a:r>
              <a:t>⢁⠁⢑⠔⠄⠀⠀⠁⠁⠁⠁⠀⠀⠀⠀⠀⠀⢀⢕⢱⢜⢟⢟⢿⢟⢕⢜⢕⢕⣕⣱⢕⡗⢗⢕⢜⢕⢱⢵⢕⣕⢕⢕⢕⢅⠀⢀⠀⠀⠀⠀⠀⠀⠀⠀⠀⠀⠀⠄⠀⠀⠄⠐⠐⠀⠐⠁⠑⠀⠀⠀⢕⢕⠁⠁⠁⠑⠀⠁⠑⢕⢕⢕⢕⢕⢕⢕⢔⠔⠐⠑⢕⢕⢕⡄⠀⠀⠀⢕⢕⢕⠕⢝⢅⢕⢕⢱⡵⢕⢜⣺⢿⢿⢟⢕⢕⢕⢕⠞⠟⠏⠕⠃⢃⢗⠷⢆⢴⢵⢕⠗⠟⠏⢟⢟⢟⢷⡳⣵⡕⢕⢻⣧⡸⣿⡻⢽⡝⢏⢗⢷⢵⣵⢕⢱⣷⣽⣟⣗⣻⣿⣿⣿⢿⣿⡿⢕⡵⢷⢷⢇⢗⢇⢕⢕⢕⢕⢕⢕⢕⢕⢕⢕⢕⢕⢕⢕⢕⢕⢕⢕⢕⢕⣕⣽⡷⢕⢜⢜⢕⢕⢕⢕⢕⢕⢕⢕⢕⢕⢕⣕⣵⣿⣷⣵⣿⣿⣿⣿⣿⣿⣿⣿⣿⣿⣿⣿⣿⣿⣿⣻⣿⣿⣷⣕⡕⢜⢝⢕⣵⠀</a:t>
            </a:r>
            <a:br/>
            <a:r>
              <a:t>⢅⢕⢔⠀⠀⠀⠀⠀⠀⠀⠀⠀⠀⠀⠀⠀⠀⢱⢟⢱⢷⢕⢕⢕⢕⡕⢱⢿⢧⡗⢹⢵⢕⢕⢷⢷⢧⢕⢕⢗⣿⢵⢇⢕⢕⢄⢄⠔⠄⠀⠀⠀⠀⠀⠀⠀⠀⠀⠀⠀⠀⠀⠀⠀⠀⢀⢀⣄⡄⢄⢔⡱⢜⠀⠀⠀⠀⠀⢀⢄⢕⢕⢕⣵⣗⣱⢕⢔⢄⢄⢕⢕⣕⣵⣷⣷⡿⣷⢕⢕⢄⢔⣕⡝⢕⢕⣟⣗⣗⢕⡝⠁⠈⠀⠀⠀⠀⠀⠀⠀⢀⢄⢕⢱⠅⠁⠀⠀⠀⠀⠀⠀⠀⠕⢕⢕⢺⢝⢜⣱⣵⢗⣷⢗⢎⢝⢕⢕⢕⢱⡜⢕⣱⢕⢕⣝⡝⣵⣿⣇⣕⣣⣷⡗⢫⢵⢎⢕⢕⢕⢕⢕⢕⢕⢕⢕⢕⢕⢕⢕⢕⢕⢕⢕⢕⢕⢕⢕⢕⢕⢕⢞⣻⡿⣷⡗⢕⢕⢕⢕⢕⢕⢕⢕⢕⢣⣵⡾⣿⣿⣿⣿⢿⣿⣿⣿⣿⣿⣿⣿⣿⣿⣿⣿⣿⣿⣿⣿⣿⣿⣿⣿⣿⣿⣿⣿⣿⣿⣿⣿⠀</a:t>
            </a:r>
            <a:br/>
            <a:r>
              <a:t>⢕⢕⢕⢕⠐⠀⠀⠀⠀⠀⠀⠀⠀⠀⠀⠀⠔⠑⠑⠁⢕⠕⢔⢕⢕⢱⡯⠕⠑⠁⠀⠁⣕⢵⢵⢵⣷⣷⢷⢟⢝⠉⠑⠃⠑⠕⢕⠀⠀⠀⠀⠀⠀⠀⠀⠀⠀⠀⠀⠀⠀⢀⣀⣴⢗⢟⠝⠕⢕⢵⡵⢕⢕⢅⢀⢄⢄⢕⢕⢕⣕⣕⣮⡝⢕⢕⣗⣱⣵⢷⢿⣿⣧⣵⣷⣟⢏⢝⣟⡿⢿⢟⢜⢝⢝⣟⢿⣿⣿⣯⣕⢔⢔⢀⠀⠀⢀⢄⢄⠕⠁⠁⠁⠀⠀⠀⢀⢀⠀⢀⢀⣄⣔⡕⢕⢳⢞⢿⣿⣿⣿⢕⢕⢕⢕⢕⢕⢕⡕⢕⢕⢱⣽⣿⣟⣿⢿⡿⢟⢟⢝⢹⢗⢕⢕⢕⣱⢵⣷⢇⢱⡕⡷⣕⢕⢕⢕⢕⢕⢕⢕⢕⢕⢕⢕⡵⡕⢇⢕⢕⢕⣵⣿⢷⢕⢕⢕⢕⢕⢕⢕⢕⢕⢕⢵⣵⢼⢏⢕⢕⢕⢕⢕⢝⢏⢕⢕⢝⢝⣿⢿⣿⣿⣿⣿⣿⣿⣿⣿⣿⣿⣿⣿⣿⣿⣿⣿⣿⣿⣿⠀</a:t>
            </a:r>
            <a:br/>
            <a:r>
              <a:t>⢕⢕⠕⠁⠀⠀⠀⠀⠀⠀⠀⠀⠀⠀⠀⠀⢄⢔⣵⣵⢵⡕⢱⢵⢗⢟⢕⠀⠀⠀⠄⠑⠑⠑⢕⢕⢕⢱⢕⢕⢕⢕⢖⢴⢔⢀⢁⢔⢄⠀⠔⢰⠤⢄⢄⢄⠄⢄⢄⣤⡴⡾⢟⡗⢕⢧⢔⢄⢄⢕⢕⢕⢕⢕⢕⢕⢗⢕⢞⣫⣝⣝⣟⣝⣟⣻⣻⣿⣷⣧⣵⣾⢾⢿⣿⣿⣷⣷⣿⣷⣾⣗⣿⣷⣿⣿⡻⢿⣟⣿⢝⢕⢵⣇⣕⢕⣕⡕⢁⢄⢄⢔⢼⣵⡷⢗⢞⢝⢜⢝⠙⠕⢕⢕⢼⢧⢵⣕⣻⣿⣿⣧⡕⢕⢕⢵⢵⣕⣻⣿⣿⡗⣏⣹⢹⢟⢕⣕⡗⢕⢕⢕⢕⢕⢕⢟⢇⢕⢕⢕⢕⢕⢕⢕⢱⢵⣕⣝⡜⢱⢕⢕⢕⢕⢜⢕⢕⢕⢕⢎⢝⢝⢕⢕⢵⢕⢕⢕⢕⢕⢕⢕⢕⢝⢝⢕⢵⢕⢗⢕⢕⢕⢕⢕⢜⢝⢕⢕⢝⢜⢕⣜⡝⢻⣷⣯⣹⢿⢿⣿⣿⣿⣿⣿⣿⣿⣿⣿⣿⣿⠀</a:t>
            </a:r>
            <a:br/>
            <a:r>
              <a:t>⢁⢁⠑⠀⠀⠀⠀⠀⠀⠀⠀⠀⠀⠀⠀⠑⢱⢞⢟⠋⠁⠙⢱⡝⢕⢿⢕⠀⠀⠀⢄⢤⢄⢕⢕⠕⢕⢵⣷⢗⢗⢕⢕⢀⢀⠑⠀⢁⠐⠀⠀⠀⠁⠁⠁⠄⢠⢵⢱⢵⢿⢷⣷⡽⢕⢵⢝⡕⢟⢺⢿⢹⢟⢝⠉⠉⠙⠕⢕⢝⢟⢕⢳⣾⣿⣿⣿⣿⣿⣿⣿⣇⣕⡵⢼⣿⣿⡿⢿⢿⢟⢿⣿⣿⣿⣿⣧⡽⢏⢝⢽⢿⢿⢿⢿⢿⢟⢟⢇⢕⢕⢸⢵⣕⢇⢕⢀⠀⠀⢀⢀⢔⢕⣱⣧⣕⣕⣕⣕⢻⣿⣿⣿⣷⣷⣵⣼⣿⣿⣿⣿⣿⣿⣿⣧⣷⣾⡟⢿⣟⢻⢿⣿⣷⡕⢕⢕⢕⢕⢕⢕⢕⢕⢕⢕⢕⢕⢕⢕⢕⢕⢕⢕⢕⢕⢕⢕⢕⢕⢕⢕⢕⢕⢕⢕⢕⢕⢕⢕⢕⢕⢕⢕⢕⢕⢕⢕⢕⢕⢕⢕⢕⢕⢕⢕⢕⢕⢜⢟⣿⣿⣿⣗⢷⡾⢻⢿⢷⢧⣜⣿⣿⣿⣿⣿⣿⣿⣿⣿⣿⠀</a:t>
            </a:r>
            <a:br/>
            <a:r>
              <a:t>⢕⢇⢇⢔⢔⢔⢔⣔⣔⡄⣄⣄⣔⡰⢔⣔⢄⢄⢄⢀⢀⠀⢈⢝⢕⢕⢕⢄⢄⢔⢕⢕⢕⢕⢕⢕⢝⢕⠕⢕⢕⠕⠕⠑⠀⠀⠀⠀⠀⠀⠀⠀⠀⠀⠀⠀⠁⢕⣵⢵⢵⣕⡕⢟⢕⢜⢕⢿⠏⢕⢗⢕⢇⢕⢕⢔⢔⢔⡕⢱⢧⢕⢕⢹⣿⣿⣿⣿⣿⣷⣾⡵⢕⢕⢕⣱⢿⣿⡷⢵⢕⢎⡝⢝⢟⣿⣿⢇⢕⢕⠜⠕⢕⢕⣕⡕⢕⢵⢕⢕⣳⡾⢟⢻⢗⣗⡗⢆⢕⢕⣵⣵⢵⢵⢵⢕⢕⢕⣼⣽⣿⣿⣿⣿⣿⣷⣼⣿⣿⣿⣯⢟⢟⢟⢿⢿⢟⢇⢕⢕⢕⢳⢼⣝⢕⢕⢕⢕⢕⢕⢕⡕⢕⣱⣕⣕⢎⢕⢕⢕⢕⢕⢕⢕⢕⣱⣕⡕⢕⢕⢕⢕⢕⢕⢕⡕⢕⢕⢕⢕⢕⢕⢕⢕⢇⢕⢕⢕⢕⢕⢝⢝⢝⢝⢗⢷⡧⢵⡕⢜⣿⣿⣿⣿⣿⣷⣇⡕⢕⢜⢟⢿⣿⣿⣿⣿⣿⣿⣿⣿⠀</a:t>
            </a:r>
            <a:br/>
            <a:r>
              <a:t>⢕⢕⢕⢕⢁⢁⠁⠑⠑⠑⠑⠝⠟⢟⢟⢻⢷⢳⣺⣗⣗⣗⣷⢵⢵⢗⢕⢕⣸⢵⢕⢕⢕⠕⢁⢀⠁⠁⠁⠁⠁⠀⠀⠀⠀⠀⠀⢀⣄⣤⢤⢤⢤⢄⢔⢰⢵⢯⢷⢗⢕⢕⢕⢕⢕⢕⢕⢕⢔⢕⢕⢕⢕⢳⢇⢕⢕⢕⢕⢇⢕⡱⣕⢝⢏⢵⢵⢽⢻⢟⣿⣿⣿⣿⣿⣿⣿⣿⣷⣾⣿⣟⢇⢝⢕⣞⢏⢕⢕⣵⣵⣕⣽⡿⢟⢇⢕⢕⢕⢕⢕⢕⢕⢕⢕⢕⢕⢕⢁⠑⢕⢕⢕⢕⢕⢕⢽⣞⣻⣿⣿⣿⣿⣿⣿⣿⣿⣷⡿⣟⢳⡕⢕⢕⢕⢕⢕⢕⢕⢕⢕⢕⢜⢏⢇⣷⡾⢵⣕⢕⣕⣾⣿⢇⢜⢝⢝⢕⢕⢕⢕⢱⢷⢵⢻⢏⣕⢕⢕⢕⢕⢕⢗⢜⢕⢝⢗⢇⢕⢕⢕⢕⢕⢕⢕⢕⢕⢕⢕⢕⢕⢕⢕⢕⢕⢕⢕⢕⢜⢕⢜⢻⣿⣿⡟⢟⢟⢏⢗⢕⢱⣕⣕⢕⢜⢝⢟⢝⢻⣿⠀</a:t>
            </a:r>
            <a:br/>
            <a:r>
              <a:t>⢕⢕⢕⢕⢕⢕⢄⢄⢔⢕⢴⢔⢄⠀⠀⠀⠑⢕⢜⢹⢽⢟⢕⢼⣟⢟⣻⢿⣿⢇⢕⢕⠀⠀⠀⠀⠀⠀⠀⠀⠀⠀⢀⣄⣄⣶⣾⢟⢝⢕⢕⢕⢕⢕⠵⢵⢇⢕⢕⢎⢵⣱⣽⣧⣾⣷⣇⢵⢕⢕⢕⢕⢇⢕⢕⡕⢕⢕⢗⢕⡕⢕⢕⢕⣕⡕⡕⢕⢧⣵⣿⣿⣿⣿⣿⣿⣿⣿⣿⢿⢿⣿⣟⣝⣳⣷⣿⢟⢝⢯⢝⢸⢏⢝⢝⠕⠁⠁⠀⢀⢔⢕⢱⢕⣗⣗⡷⢷⣷⣵⣕⣕⢕⢕⢗⢕⢕⢜⣿⣿⣿⣿⣿⡕⢕⢕⢕⢕⢕⢕⢕⢕⢕⢕⢜⢕⢇⢕⡵⡕⢕⢕⢕⢕⢕⢜⡟⣳⣕⣜⢝⢻⢿⣷⡷⣵⢕⢕⢕⢕⢕⢕⢕⢕⢕⢕⢕⢕⢕⢕⢕⢕⢕⢕⢕⢕⢕⢕⢕⢕⢕⢕⢝⢝⢕⢕⢕⢕⢕⢕⢕⢕⢕⢕⢕⢕⢕⢕⢕⢕⢕⣕⢜⢕⢜⢕⢕⢕⢕⢕⢕⢝⢝⢣⢕⢗⢇⢕⣵⣿⠀</a:t>
            </a:r>
            <a:br/>
            <a:r>
              <a:t>⢕⢕⠁⠁⠁⠁⠁⠑⢕⢕⢕⢕⢑⣗⢇⣱⣵⡵⢵⢵⢗⢗⢺⢿⣿⣿⢟⢗⢹⢏⢕⢕⢔⠁⠀⠀⠀⠀⢀⢀⢅⣰⣵⣿⣿⣿⡧⢕⢕⢕⢵⢕⢕⢔⢔⢕⢕⣷⡏⢕⢱⡵⢕⣜⣿⣿⢿⣷⢷⣗⣇⡕⢗⢵⢾⣷⣵⣼⣽⣷⣷⣵⢕⣕⣞⣵⣵⣵⣾⣿⣿⣿⣿⣿⣿⣿⣿⣧⣿⣕⣿⣿⣇⣕⡿⢻⢇⢕⢕⢕⣕⢵⢧⢵⢵⢵⡔⢔⣱⣵⣵⢵⡷⢿⢏⢹⣝⡝⣿⣿⣿⣵⣕⣕⣕⣇⣵⣱⡾⣿⣿⣿⣿⢏⢗⢕⢕⢕⢕⢕⢕⢕⢕⢕⢕⢕⢕⢕⢕⡕⢕⢱⡧⢕⢕⢸⣇⢝⢿⣿⣷⣾⣾⢕⢕⢎⢕⢕⢕⢕⢕⢕⢕⢕⢕⢕⢕⢕⢕⢕⢕⢕⢕⢕⢕⢕⢕⢕⢕⢕⢕⢕⢕⢕⢕⢕⢕⢕⢕⢕⢕⢕⢕⢕⢕⢕⢕⢕⢕⢱⣿⣿⣿⢕⢕⢕⡕⢕⢝⢿⢷⢕⢕⢕⢜⢟⢗⢱⣿⣿⠀</a:t>
            </a:r>
            <a:br/>
            <a:r>
              <a:t>⠕⠑⠄⢔⢄⢄⢀⢀⢅⢱⢕⢵⢮⣟⣕⡕⢕⢜⢕⣽⣕⣵⣕⢵⢟⢝⢷⡕⢕⢕⢕⢕⢕⢕⢱⢔⣣⡷⢗⢫⢝⢻⣻⣽⡕⢜⢕⢵⢱⣵⡱⢕⢕⢕⢕⢕⣗⣜⣟⣳⢇⢝⢝⢗⢱⢕⣵⣼⣵⣜⣝⣝⣱⣵⣽⣯⣿⣿⣿⣿⣾⣧⣼⣿⣿⣿⣿⣿⣿⣿⣿⣿⣿⣿⣿⣿⣟⣏⣹⢽⡿⢕⢏⢝⢕⢕⢕⢕⢕⢕⢕⢕⢕⣕⢵⢕⢕⢗⢗⢺⣿⣱⡵⡷⢧⢧⢜⣿⡿⣿⣿⣿⣿⣿⣿⣿⢟⢟⢻⢿⣿⣟⣟⣕⢕⢕⢕⢕⢕⢕⢕⢕⢕⢕⢕⢕⢕⢕⢇⢕⢕⢕⢱⢕⣿⣷⢿⢟⢵⣷⣕⢜⢹⢇⢕⢕⢕⢕⢕⢕⢕⢕⢕⢕⢕⢕⢕⢕⢕⢕⢕⢕⢕⢕⢕⢕⢕⢕⢕⢕⢕⢕⢕⢕⢕⢕⢕⢕⢕⢕⢕⢕⢕⢕⢕⢕⢜⢕⢕⢜⢟⢟⢿⢿⢿⢟⢗⢳⢾⢧⢵⣕⢕⢕⢕⢕⢕⢝⡟⢿⠀</a:t>
            </a:r>
            <a:br/>
            <a:r>
              <a:t>⢔⢄⢄⢑⢗⢗⢟⢗⢗⢗⢎⢝⠟⠕⢕⢕⢕⢕⢿⢿⣿⣿⣻⣽⢟⢗⢕⢱⡾⢇⣸⡵⢗⣵⣕⢕⢕⢕⢕⢕⢕⢻⡎⢝⢝⢝⢜⣱⣵⣕⣼⡗⢕⢜⢝⣿⢿⢿⢿⢕⢕⢜⢕⢕⢕⢕⢕⢾⢇⢱⣼⣿⣿⣿⣿⡿⣿⣿⣿⣿⣿⣟⣇⣕⣵⣾⣿⣿⣿⣿⣿⣿⣿⣿⡿⣿⡿⢗⢎⢝⢕⢕⢕⢕⢕⢕⢕⢕⢕⣕⢕⢜⢕⢝⢕⢕⢕⢕⢕⢕⢕⢕⢕⢗⢱⢇⡜⢝⣵⣿⣯⡿⣿⣿⣟⣿⡗⢕⢕⢱⣾⣿⣿⣿⣿⣿⣧⣕⣵⣕⢕⢕⢕⢕⢕⢕⢕⢕⢕⢕⢱⣕⣕⣇⣾⡿⢧⣵⣕⢕⢪⣕⣱⢟⢕⢕⢕⢕⢕⢕⢕⢕⢕⢕⢕⢕⢕⢕⢕⢕⢕⢕⢕⢕⢕⢕⢕⢕⢕⢕⢕⡵⣕⣵⣵⣷⢇⢕⢇⢕⢕⢕⢕⢕⢕⢕⢕⢕⢕⢕⢕⢇⢕⢕⢕⢕⢕⢗⢇⢕⢕⢕⢝⢕⢗⢱⣵⢵⢕⣕⠀</a:t>
            </a:r>
            <a:br/>
            <a:r>
              <a:t>⣿⣿⡱⣵⢵⢕⣱⣵⣕⣕⣕⣔⣴⣔⣕⣵⣵⣵⣵⣜⡕⢕⢜⣝⣱⣵⡷⣞⣻⢿⣻⣷⣷⡿⢕⢕⢕⢕⢕⢕⢱⣿⣿⡧⣧⢕⢟⢏⢝⢿⢿⢇⢕⣱⢟⢕⢸⣇⣵⣵⣵⡕⢳⢕⢕⢕⢕⢕⢱⣾⣿⡟⢿⣿⣿⣿⣷⣷⣿⣿⣿⣿⣿⣿⣿⣿⣿⣿⣿⣿⡿⣿⣿⣿⢇⢕⢕⢕⢕⢕⢕⢕⢕⢕⢕⢕⣱⣕⢹⣿⣧⡾⢗⢗⢕⢕⢕⢕⢕⢕⢕⢕⢕⢕⢕⢕⢝⢇⢕⢕⢝⢻⡟⣿⡝⣽⢿⢕⢕⢜⢿⣿⣿⣿⣿⣿⣿⣿⣿⣿⣷⣵⣕⡕⣕⡱⣵⣗⣗⣵⡵⣮⣿⣷⣷⣷⣷⣿⢞⢕⢕⢝⢻⣷⡵⢕⢕⢕⢕⢕⢕⢕⢕⢕⢕⢕⢕⢕⢕⢕⢕⢕⢕⢕⢕⢕⢕⢕⢕⢕⢇⢕⢕⢮⢏⢝⢕⢕⢕⢕⢕⢕⢕⢕⢕⢕⢕⢕⢕⢕⢕⢕⢕⢕⢕⢕⢕⢕⢕⢕⢕⢕⢕⢕⢵⣷⣾⣿⣾⣿⠀</a:t>
            </a:r>
            <a:br/>
            <a:r>
              <a:t>⠘⠙⠝⠕⠗⢳⢿⢿⣿⣿⡿⣽⣞⣟⣟⣜⣝⣏⣼⣽⣷⣾⣿⣽⣽⣽⣾⣿⡷⢷⢞⢟⢝⢕⢕⢕⢕⢕⢕⢕⢜⣿⣧⣕⢏⢕⢕⢕⢕⡇⢕⢕⢕⣿⢕⢕⣧⣾⣿⣿⣿⣧⣾⣧⣵⢕⢕⢕⡕⢝⢻⣧⣜⢻⣟⣿⢿⢟⢿⣿⣿⣿⣿⣿⣿⣿⣿⣿⡿⢟⣿⣏⢹⡝⢕⢕⢕⡕⢕⣱⣷⣧⣕⣕⣾⢿⢟⢟⢝⢕⢕⢕⢕⢕⢕⢕⢕⢕⢕⢕⢕⢕⢕⢕⢕⢕⢕⢕⢕⢧⡕⢱⣿⣿⣿⣿⣷⣵⣵⣼⣿⣿⣿⣿⣿⣿⣿⣿⣿⣿⣿⣿⣿⡿⢿⢝⢏⢝⣕⣵⣿⣿⣿⣿⣿⣫⢜⢕⢕⢕⢕⢝⢱⢕⢕⢕⢏⢕⢕⢕⢕⢕⢕⢕⢕⢕⢕⢕⢕⢕⢕⢕⢕⢕⢕⢕⢕⢕⢕⢕⢕⢕⣵⢕⢕⢕⢕⢕⢕⢕⢕⢕⢕⢕⢕⢕⢕⢕⢕⢕⢕⢕⢕⢕⢕⢕⢕⢕⢕⢕⢕⢕⢕⢕⢕⣿⣿⣿⣿⣿⠀</a:t>
            </a:r>
            <a:br/>
            <a:r>
              <a:t>⢄⢄⢄⢄⢄⣀⡁⢁⢅⣕⣜⢝⢝⢝⢟⢟⢻⣿⣿⣿⣿⣿⣿⣿⣿⡿⢇⣗⢗⢕⢕⢕⢕⢕⢕⢕⢱⢗⢇⢕⢕⢹⣿⢟⢕⢕⢕⢣⢕⢕⣕⢕⣸⣿⣇⣵⣿⣿⢻⢿⣿⣷⡿⢻⢷⢕⢕⣕⣷⢜⢗⢟⢻⣿⣿⢜⢝⡧⡾⢾⣿⣿⣿⣿⣿⣿⢿⣿⣷⣗⡏⢜⣕⢷⢕⢕⣺⣿⢿⣿⢿⢿⢗⢝⢕⢕⢕⢕⢕⢕⢕⢕⢕⢕⢕⢕⢕⢕⢕⢕⢕⢕⢕⢕⢕⢕⢕⢕⢕⢕⢝⢿⣿⣿⣿⣿⣿⣿⣿⣿⣿⣿⣿⣻⣿⣿⣿⣿⣿⣿⣿⣿⣯⣕⡵⣵⣷⣷⣿⣿⣿⣿⣟⣏⡝⢝⢕⢕⢕⢕⢕⢕⢕⢕⢜⢽⢵⢷⢕⢕⣕⣎⣝⣱⣕⣕⢕⢵⢵⣷⣧⣕⡕⢕⢕⢕⢕⢕⢕⢕⢕⢕⢕⢕⢕⢕⢕⢕⢕⢕⢕⢕⢕⢕⢕⢕⢕⢕⢕⢕⢕⢕⢕⢕⢕⢕⢸⣿⣿⢕⢕⢕⢕⣵⣷⣿⣿⣿⣿⣿⠀</a:t>
            </a:r>
            <a:br/>
            <a:r>
              <a:t>⠓⠛⠛⠛⠛⠛⠛⠃⠓⠓⠓⠃⠑⠑⠑⠓⠓⠑⠑⠚⠛⠛⠛⠛⠛⠓⠑⠑⠘⠑⠑⠑⠓⠑⠑⠓⠓⠑⠁⠑⠑⠃⠛⠓⠑⠑⠓⠑⠃⠑⠘⠘⠛⠙⠛⠛⠛⠙⠑⠑⠃⠛⠛⠑⠑⠑⠚⠛⠑⠑⠑⠑⠛⠛⠛⠛⠛⠓⠃⠛⠛⠛⠛⠛⠛⠛⠃⠑⠘⠓⠓⠓⠛⠛⠛⠛⠋⠙⠑⠑⠑⠑⠑⠑⠑⠑⠑⠑⠑⠑⠑⠑⠑⠑⠑⠑⠑⠑⠑⠑⠑⠑⠑⠑⠑⠑⠑⠑⠑⠑⠑⠘⠛⠛⠛⠛⠛⠛⠛⠛⠛⠛⠛⠛⠛⠛⠛⠛⠛⠛⠛⠛⠛⠛⠛⠛⠛⠛⠛⠛⠛⠛⠛⠓⠓⠃⠃⠑⠑⠑⠑⠓⠓⠛⠃⠑⠑⠑⠘⠙⠑⠑⠑⠙⠙⠑⠑⠑⠑⠑⠙⠙⠛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⢜⢝⡕⢕⢕⢕⢕⢕⢕⢕⢕⢺⣿⣿⣿⣿⣹⢟⢣⢕⡇⢕⢕⢕⢕⢕⢕⢕⢕⡝⢏⢝⢝⢏⢝⢟⢻⣿⣿⣿⢵⢯⢽⢟⣿⣷⣧⣕⣕⣕⣕⣕⣱⣕⣕⣕⣸⣷⣿⣟⣹⣝⣿⣽⣿⣿⢿⢿⢟⢏⢹⢕⡞⢝⡽⢿⢿⢻⣯⣿⣟⣟⢻⡽⢕⢕⢝⢜⢕⢕⢕⢕⢕⢜⢜⡕⢕⢜⢝⢟⢼⣿⣿⣿⣿⣏⣕⢕⢕⢕⢕⢵⢷⢵⢕⢕⢕⢸⢿⣾⣯⡕⢕⢕⣕⣕⣱⣼⡷⢷⡞⢟⣇⢕⡜⢟⡕⢕⢜⢕⢕⢕⢕⢕⢕⢕⢕⢕⢕⢕⢕⢜⢕⢕⢕⢕⢕⢕⢱⣕⡕⢕⢕⢕⢜⢟⢝⢻⢷⣧⣕⡕⢕⢕⢕⢕⢕⢕⢕⢕⢕⢕⢕⢕⢕⢕⢕⢕⢕⢕⢕⢕⢕⢕⢕⢕⢕⢕⢕⢕⢕⢕⢕⢕⢕⢕⢕⢕⢕⢕⢕⢕⠀</a:t>
            </a:r>
            <a:br/>
            <a:r>
              <a:t>⣿⣿⣿⣿⣿⣿⣿⡿⢟⢟⢏⢜⢕⢕⢕⢕⢕⢕⢜⢕⢕⢱⡇⢕⡇⢷⢜⢕⢜⡕⢜⢝⢗⢷⢇⢱⢱⢕⢕⢕⢕⢝⢕⢕⢕⢵⢵⢕⢝⢕⢗⢳⣷⣧⣷⣞⣟⣏⡝⢟⢗⢳⣷⡷⢷⢼⣵⣿⣧⣷⣷⣻⣿⣿⣿⣿⣿⣿⣿⣿⣽⣷⣯⡹⢹⣽⣿⣟⣿⣿⣿⣟⡹⣽⢧⢵⡵⢕⢵⣱⡕⣟⡇⣷⢷⢇⡕⢜⢿⢣⢽⣕⢕⢕⢕⢕⢕⢕⢕⢕⢝⢕⢕⢗⢕⣕⣵⣕⣟⢿⢷⢇⡕⢺⣽⢗⢕⢕⢕⣇⣵⣼⣽⣕⣱⣷⡷⢕⢝⣧⣝⢝⢗⢧⢕⢕⢕⢕⢕⢕⢕⢕⡕⢕⢕⡕⢕⢕⡕⢜⢵⢾⢕⢕⠁⠁⢕⢕⠕⢕⢕⢕⢕⢵⣵⢷⢷⢵⢕⢕⢕⢕⢕⢕⢕⢕⢞⣿⣿⣿⢾⣧⢕⢕⢱⢕⢗⢇⢱⣧⣵⡕⢕⢕⢕⢕⢕⢕⢕⢕⢕⢕⢕⢕⢕⢕⢕⢕⢕⢕⢕⢕⢕⢕⢕⢕⢕⢕⢕⢕⠀</a:t>
            </a:r>
            <a:br/>
            <a:r>
              <a:t>⣿⣿⣿⣿⣿⣿⡇⢕⢕⢕⢕⢕⢕⢕⢕⢕⢕⢕⢕⢕⢕⢕⢕⢝⢕⢕⢕⢕⢕⢕⢕⢕⢕⢕⢕⢱⢕⢕⢕⢕⢕⢱⢽⢝⢽⢱⢕⢕⢸⢕⢕⢕⢕⢟⢫⣽⣞⣗⣟⣟⣕⣱⣼⢿⣿⣿⣿⣿⣿⣿⣿⣿⣿⣿⡟⢫⢟⡿⢿⢿⢟⢏⢕⢜⢻⢿⣿⢼⣿⣿⡿⢿⢟⢏⢜⣕⣕⣾⣿⣿⡯⣿⣿⣝⡵⣯⢕⢕⢕⢕⢇⣜⡕⢕⢕⢕⢵⢕⢕⢕⢕⢕⢕⣹⡿⣾⣿⣿⣝⣕⢵⣷⣾⣷⣕⢜⢧⢕⢕⣕⣕⣕⡕⢕⢼⣯⣷⣾⢇⢽⣿⣿⣿⣿⣿⣿⣿⣧⣵⣗⡞⢝⢕⢕⢕⢕⢕⢕⢕⢵⢞⢇⠑⠁⠀⠀⠀⠀⢐⢕⢱⡾⢟⣵⢷⢞⢧⢵⢕⠕⢕⢕⢕⢧⢕⢕⢕⢕⣿⣝⣕⡕⢕⢕⡕⢕⢕⡕⢇⢕⢺⢷⢷⣷⣧⣕⢕⣕⢕⢕⢕⢕⢕⢕⣕⣕⣕⣕⣕⢱⢵⢱⢕⢵⢕⢕⢕⢕⢕⣕⠀</a:t>
            </a:r>
            <a:br/>
            <a:r>
              <a:t>⢿⣿⣿⣟⣝⢕⢕⢕⢕⢕⢕⢕⢕⢕⢕⢕⢕⢕⢕⢕⢕⢕⢕⢕⢕⢕⢕⢕⢕⢕⢕⢕⢕⢕⢕⢕⢳⢟⢇⢕⢕⢕⢇⢕⢕⠕⢕⢕⢕⠕⠕⢕⢕⢕⢕⢕⡽⣝⢝⢕⢝⢟⣻⣽⣽⣽⢿⢿⢿⣟⣿⣷⣧⣵⣕⣷⣗⣿⣟⣱⣗⣇⡕⢕⣱⣵⡇⢕⢱⣿⣿⣿⣿⣿⡿⢻⣿⣿⣿⢿⡿⢿⢟⢝⢕⠕⠕⠑⠕⢕⢝⢕⢹⡿⣷⣷⣵⢕⢝⣇⢕⣇⣜⢗⢕⢕⢜⢼⢵⢵⢜⢝⢗⢿⢇⢝⢷⣜⣝⡝⢝⢝⢟⢇⢕⢳⢺⢯⣵⡜⢝⢻⢿⢟⢷⡎⢝⣵⣼⣿⢇⢕⢕⢕⢕⢕⣝⢝⢕⢕⢕⢔⠄⠔⠄⠔⢔⢕⢕⢕⢟⢕⢏⢕⢕⢕⢕⢕⢕⢔⢕⢕⣵⡟⣕⡵⢕⢕⣵⢷⡟⢕⢎⣕⢕⢕⢜⢕⢕⢕⢕⢱⣷⢧⡕⢗⢕⢝⢝⢝⢝⢽⡕⣞⣟⣽⡿⢽⢝⢹⢕⢕⢜⢝⢝⢝⢝⢝⢝⢕⠀</a:t>
            </a:r>
            <a:br/>
            <a:r>
              <a:t>⣾⣿⣏⢕⡕⢕⢕⢕⢕⢕⢕⢕⣕⢱⢕⢕⢕⢕⢕⢕⢕⢕⠕⠑⢕⢕⢕⢕⢕⠕⢕⢕⢕⢕⢕⢕⢕⢕⢕⠁⠀⠁⠁⢁⢀⢀⠕⠕⠀⠀⢕⢕⢕⢕⢕⢕⢕⢕⢕⢕⢕⢕⢕⢕⢕⢕⢕⢕⢕⢕⢝⢝⢝⢝⢝⢝⢝⢕⢿⢗⡽⢿⣟⢏⢝⢝⢝⢕⢕⢕⢫⢞⢟⢷⢕⢕⣕⢜⡇⠑⠕⢕⠕⠑⠀⠀⠀⠀⠀⠘⠝⠝⠕⠝⢏⢝⢟⢻⣏⢕⢕⢝⣝⢝⢝⢕⢕⢕⢣⢵⣵⡕⢕⢗⢣⢵⢕⢜⢕⢕⢕⢕⢕⢕⢕⢕⢕⢕⢕⢕⢕⣕⣵⣵⣜⢏⢕⢜⢝⢏⢱⣵⡕⢕⢕⢜⢕⢕⢕⠕⠑⢕⢅⢅⢄⢔⢕⢕⢕⢕⣕⣕⢕⢱⢕⢕⢕⣕⣵⣕⢵⢕⢕⡕⢕⢕⢕⢕⢕⢕⢕⢣⢕⢕⢕⢕⢕⢕⢕⢕⢕⢕⢾⢿⢟⢟⢝⢕⢕⢞⢾⣿⢿⣗⡗⢇⣕⣱⣷⣧⣵⢕⢕⢕⢕⢕⢕⢕⣕⢱⠀</a:t>
            </a:r>
            <a:br/>
            <a:r>
              <a:t>⣿⢿⡇⢕⢕⢕⢕⢕⢕⢕⢕⢕⢕⢕⠑⢕⢁⠜⢑⢕⢕⢕⠕⠁⠁⢕⢕⢕⠀⢔⢕⢕⢑⠑⠁⠀⠁⢀⢄⠄⢁⢀⠀⠁⠁⠀⠀⠀⠀⠀⠀⠀⠁⠁⠁⠁⠁⠑⠑⠕⠕⠕⢕⢕⢕⢕⢕⢕⢕⢕⢕⢕⢕⢕⢜⢱⢵⢎⡕⢗⢗⢞⢕⢕⢕⢕⢕⢕⢕⢕⢕⢕⢕⢗⢣⢕⢕⢕⠁⠀⠁⠑⠀⠀⠀⠀⠀⠀⠀⠀⠀⠀⠀⠀⠀⠁⠕⢕⢜⢇⢕⢕⢕⢕⢕⠕⢕⢕⢧⢕⢜⢏⢕⢜⢝⢕⢕⢕⢕⢕⢕⢕⢕⢕⢕⢕⢕⢕⢕⢕⢕⢕⢕⢕⢕⢕⢕⢕⢕⢕⢝⢕⢕⢕⣹⣿⡝⢗⢇⢔⢄⠔⠑⢑⢕⢕⢕⢕⢜⢹⢕⢕⢕⢕⢕⢕⢱⢱⢵⢕⢜⢝⢟⢱⢵⢵⢧⡕⢕⢀⢄⠕⢄⠄⠁⠕⢕⢕⢕⢕⣕⢕⢕⢕⢕⢕⢕⢕⢕⢜⢝⢝⢝⢝⢿⡝⢝⢇⢜⢝⢝⢕⢕⢕⢕⢕⡕⢜⢱⡵⠀</a:t>
            </a:r>
            <a:br/>
            <a:r>
              <a:t>⡳⢿⣿⣿⡧⢕⢜⢕⢕⢕⢕⢅⢕⢅⠄⢔⠔⢔⢄⢕⢕⢕⢔⢔⢔⢕⢀⢕⠔⠑⠑⠁⢀⢔⢔⢕⠅⠅⠑⠀⠀⠀⠀⠀⠀⠀⠀⠀⠀⠀⠀⠀⠀⠀⠀⠀⠀⠀⠀⠀⠀⠀⠀⠀⠀⠁⠁⠁⠁⠁⠑⠑⠑⠑⠕⠕⠕⠕⢕⢕⡕⡕⣿⣧⣱⣵⣧⣵⣵⣵⢇⢕⢕⢕⢕⢕⢕⢕⢀⠀⠀⠀⠀⠀⠐⠀⠀⠀⠀⠀⠀⠀⠀⠀⠀⠀⠀⠀⠀⠀⠀⠀⠁⠑⢑⢕⢕⠕⠑⠑⠑⠕⠑⠁⠁⠀⠁⠀⠁⠑⠑⠑⠁⠑⠕⢕⢕⢕⢕⢕⢕⢕⢕⢕⢕⢕⢕⢕⢕⢕⢕⢕⢕⢜⢏⢕⢕⢕⢕⢕⢑⠕⠕⢕⢕⢕⢞⢟⢕⢝⠝⠙⠕⠑⠅⢕⠑⠑⢕⢕⠑⠕⠇⢕⢕⢕⢕⢕⢕⢕⢕⢕⢄⠀⠀⠀⠁⠕⢕⢜⢝⢱⢕⢕⢕⣇⣕⡕⢕⢕⢕⢕⢕⢕⢜⢕⢕⢕⢗⢱⢕⢜⢕⢕⢕⢞⢕⢕⢕⢕⠀</a:t>
            </a:r>
            <a:br/>
            <a:r>
              <a:t>⢕⢕⢕⢕⢕⢕⢕⢕⢕⢕⢕⢕⢑⠀⠀⠕⠕⠑⠑⢕⢕⢕⢕⢕⠑⠑⠑⠁⠀⢀⢔⢔⢔⠑⠑⠑⠁⠀⠀⠀⠀⠀⠀⠀⠀⠀⠀⠀⠀⠀⠀⠀⠀⠀⠀⢀⢀⢀⢀⢀⢀⢀⢀⢀⠀⠀⠀⠀⠀⠀⠀⠀⠀⠀⠀⠀⠀⠀⠁⠑⠘⠝⢝⢟⢿⣿⢿⢽⢟⢇⢕⠁⠑⠕⢕⢕⢕⢕⢕⢕⢔⢔⢕⢕⢁⠀⠀⠀⠀⠀⢔⠀⢄⠀⢀⢀⠀⠀⠀⠀⠀⠀⠀⠀⠁⠑⠁⠀⠀⠀⠄⠀⠀⠀⠀⠀⠀⠀⠀⠀⠀⠀⠀⠀⠀⢕⢕⢕⢕⢕⢕⢕⢜⢕⢕⢕⢕⢕⢕⢕⢕⢕⢕⢕⢕⢕⢕⢕⢕⢕⢕⢕⢔⢔⢅⢅⢄⢄⢄⢀⢄⢀⢀⢄⢔⢔⢄⡔⠕⠁⠀⠀⢔⢕⠁⠑⠕⢕⢕⢕⢕⢕⢕⢕⠕⠀⠀⠀⢕⢕⢇⢕⢕⣕⣕⢜⡝⢕⢕⢕⢕⢟⣟⡝⢕⢕⢕⢕⢕⢕⢕⢕⢕⢕⢕⢕⢕⢕⢜⢟⠀</a:t>
            </a:r>
            <a:br/>
            <a:r>
              <a:t>⢕⢱⡕⢕⠁⠁⢅⠅⢅⢕⢕⢕⢕⠀⠀⠀⢄⠐⠕⠑⠕⠄⠀⢄⢑⢄⠀⠀⠀⠁⠁⠁⠀⠀⠀⠀⠀⠀⠀⠀⠀⠀⠀⠀⠀⠀⠀⠀⠀⠀⠄⠄⢄⢄⢄⢄⠄⠕⠕⠑⠑⠑⠑⠕⠄⠄⠄⠀⠀⠀⠀⠀⠀⠀⠀⠀⠀⠀⠀⠀⠀⠀⠀⢁⠕⢕⢕⢕⢑⠁⠁⠀⠀⠀⠀⠁⠑⠑⠑⠑⠕⠕⠕⢕⢕⢕⢔⢕⢕⢕⢕⢔⠀⠕⢕⢕⢄⠀⠀⠀⠀⠀⠀⠀⠀⠀⠀⠀⠀⠀⠀⠀⠀⠀⠀⠀⠀⠀⠀⠀⠀⠀⠀⠅⢕⢁⠁⠕⢕⠑⠁⠑⠑⠁⠕⠑⠁⠁⠁⠁⠁⠑⠕⢕⢕⢕⢕⢕⢕⢕⢕⢕⢕⢕⢕⢕⢕⢕⢕⢕⢕⢕⠕⠕⠕⠕⢕⠕⠀⠀⠀⠀⠀⠁⠀⠀⠀⠀⠁⠁⠁⢀⢀⢀⠀⢀⢀⢄⢕⢕⢕⢜⢕⢕⢜⢻⢿⣿⣷⣷⣾⣿⣿⣷⣾⣿⡟⢜⢕⢕⢕⢕⢕⢕⢕⢕⢕⢕⢕⢕⠀</a:t>
            </a:r>
            <a:br/>
            <a:r>
              <a:t>⠑⢕⢕⢕⢄⢕⠕⠕⠁⠁⠀⠑⠁⠀⢐⢕⢁⠀⠀⠀⢄⢕⢅⠑⢕⢕⠀⠀⠀⠀⠀⠀⠀⠀⠀⠀⠀⢀⢀⢄⠔⠐⠐⠁⠀⠀⠀⠀⠀⠀⠀⠀⠀⠁⢕⢑⠑⠀⠀⠀⠀⠀⠀⠀⠀⠀⠀⠀⠀⠀⠀⠀⠀⠀⠀⠀⠀⠀⠀⠀⠀⠀⠀⠀⠀⠀⠀⠀⠁⠁⠁⠀⠀⠀⠀⠀⠀⠀⠔⠀⠀⠀⠀⠁⠁⠑⠕⢕⢕⢕⢕⢕⢕⢕⢕⢕⢕⢕⢔⢔⠀⠀⠀⠀⠀⠀⠀⠀⢀⢀⠀⠀⠀⠀⠀⠀⠀⠀⠀⠀⠀⠀⠀⠀⠀⢅⢑⠔⠑⠀⢀⢀⠀⠀⠀⠀⠀⠀⠀⠀⠀⠀⠀⠀⠁⠁⢕⠕⠅⠁⠀⠀⠁⠁⠁⠁⠕⢕⠑⢔⠔⢔⢄⢄⠀⠀⢅⢄⠀⠀⠀⠀⠀⠀⠀⠀⠀⠀⠀⠀⠀⠁⢕⢕⢕⢕⢕⢕⢕⢕⢅⢔⢔⢕⢕⢕⢕⢽⢝⢿⢾⣿⣿⣿⣿⢟⢕⢕⠁⠁⠁⠁⠕⢕⢕⢕⢕⢕⢕⢕⠀</a:t>
            </a:r>
            <a:br/>
            <a:r>
              <a:t>⠀⠀⠁⠀⠀⠁⠀⠀⠀⠀⠀⠀⠀⠀⠀⠀⠀⠀⢀⢀⢑⢕⢄⠀⠀⠁⢕⠀⠀⠀⠀⠀⠀⠀⠀⠀⢔⠕⠁⠀⠀⠀⠀⠀⠀⠀⢄⠄⢔⢕⢔⢔⢔⢕⢕⢕⢑⠀⢀⢀⠀⠀⠀⠀⠀⠀⠀⠀⠀⠀⠀⠀⠀⠀⠀⠀⠀⠀⠀⠀⠀⠀⠀⠀⠀⠀⠀⠀⠀⠀⠀⠀⠀⠀⠀⠀⠀⠀⠀⠀⠀⠀⠀⠀⠀⠀⠀⠀⠑⠑⠑⠑⠁⠐⢑⠑⠑⢑⢕⢕⢕⠔⠔⠄⢄⢄⢀⠀⠀⠁⠑⢄⢀⠀⠀⠀⠄⠀⠀⠀⠀⠀⠀⠀⠀⠀⠀⠁⠀⠀⠀⠀⠀⠀⠄⠀⠀⠀⠀⠀⠀⠀⠀⠀⠀⠀⠕⠁⠀⠀⠀⠁⠁⠀⠀⠀⠀⠀⠀⠀⠑⢕⢀⠁⢀⢔⢔⢁⢔⢄⢔⢕⢀⢁⠀⠀⠀⠀⠀⠀⠀⢀⢕⢕⢕⢕⢕⢕⢕⢕⢕⢕⠕⠕⢀⠁⢕⢕⢕⢕⢜⢕⢜⢜⢟⢏⢕⢀⢀⠀⢔⢔⢄⢀⢑⢑⢕⢕⢕⢕⠀</a:t>
            </a:r>
            <a:br/>
            <a:r>
              <a:t>⢕⠀⠁⠁⠀⠀⠀⠀⠀⠀⠀⠀⠁⠀⠀⠀⠀⠁⠑⠄⠑⠑⠑⠀⢀⢄⢕⠀⠀⠀⠀⠀⠀⠀⠀⢀⠑⠀⠀⠀⠀⠀⠀⠀⠀⢀⢕⢑⢕⢕⠕⠕⠑⠑⠑⠁⠀⠀⠀⠀⠀⠀⠐⠔⢄⢀⠀⠀⠀⠀⠀⠀⠀⠀⠀⠀⠀⠀⠀⠀⠀⠀⠀⠀⠀⠀⠀⠀⠀⠀⠀⠀⠀⠀⠀⠀⠀⠀⠀⠀⠀⠀⠀⠀⢀⢀⢀⢀⢀⠀⠀⠀⠀⠀⠀⠀⠁⠑⠑⠕⠕⠕⢕⢕⢕⢕⠀⢀⢅⢕⢕⢕⢑⢀⢀⢀⢀⢕⠔⠀⠀⠀⠀⠀⠀⠀⠀⠀⠀⢀⢔⢔⢐⢀⢄⢄⢀⠀⠀⠀⠀⠀⠀⠁⠑⠐⢔⢔⢀⠀⠀⠀⠀⠀⠀⠀⠀⠀⠀⢄⢄⢕⢕⢕⢕⢕⢕⢕⢕⢕⢕⢕⢕⢕⠅⢄⢔⢔⢔⢄⢔⢕⢕⢕⢱⢕⢑⢕⢕⢕⢕⢕⢔⢔⢔⢔⢔⢕⢕⢕⢕⢕⢕⢕⢕⢔⢔⢕⢔⢔⢕⢕⢕⢕⢕⢕⢕⢕⢕⢕⠀</a:t>
            </a:r>
            <a:br/>
            <a:r>
              <a:t>⢕⢕⢕⢕⠕⠑⠀⠀⢀⠀⠀⠀⠀⠀⠀⠀⠀⠀⠀⠀⢀⠀⠀⠕⠑⠑⠀⠀⠀⠀⠀⠀⠀⠀⠀⠁⠀⠀⠀⠀⠀⠀⠀⠀⠐⢕⢕⢕⢕⠐⠀⠀⠀⠀⠀⠀⠀⠀⠀⠀⠀⠀⠀⠀⠀⠁⠑⠄⢀⠀⠀⠀⠀⠀⠀⠀⠀⠀⠀⠀⠀⠀⠀⠀⠀⠀⠀⠀⠀⠀⠀⠀⠀⠀⠀⠀⠀⠀⠀⠀⠀⠀⠀⠀⠕⠅⠅⢑⢑⢔⢄⢄⢔⢔⢔⢄⠀⠑⠔⠄⠀⠀⠀⠀⠀⠀⠀⠀⠑⠑⠕⢕⢕⠕⢕⢕⢕⢅⢄⢔⢔⢔⢔⢔⢀⢕⢔⢔⢄⢄⠑⠑⠅⠕⠕⢕⢕⢕⢕⢔⢕⢔⢔⢔⢔⢔⢄⢄⢄⢅⢄⢅⢕⢕⢔⢔⢔⢑⢕⢕⢕⢕⢕⢕⢕⢕⢕⢕⢕⢕⢕⢕⢕⢕⢕⢑⠑⠑⠑⢕⢕⢕⢕⢕⢕⢕⢕⢕⢕⢕⢜⢕⢕⢕⢕⢕⢕⢕⢕⢕⢕⢕⢕⢕⢕⢕⢕⢕⢕⢕⢕⢕⢕⢕⢕⢕⢕⢕⠕⠑⠀</a:t>
            </a:r>
            <a:br/>
            <a:r>
              <a:t>⢀⠁⢁⠁⠀⠀⠀⠀⠀⠀⠀⠀⠀⠀⠀⠀⠀⠀⠀⠀⠕⢕⠅⠀⠀⠀⠀⠀⠀⠀⠀⠀⠀⠀⠀⠀⠀⠀⠀⠀⠀⠀⠀⠀⠀⠀⠑⠁⠑⠀⠀⠀⠁⠀⠀⠀⠀⠀⠀⠀⠀⠀⠀⠄⠀⠀⠀⠀⠁⠀⠀⠀⠀⠀⠀⠀⠀⠀⠀⠀⠀⠀⠀⠀⠀⠀⠀⠀⠀⠀⠀⠀⠀⠀⠀⠀⠀⠀⠀⠀⠐⠐⠄⠁⠁⠀⠀⠁⠀⠄⠑⢕⢅⢑⢀⠐⠁⢀⠀⠀⠀⠀⠀⠀⠀⠀⠀⠀⠀⠀⠀⠑⢕⠀⢕⢕⢕⢕⢕⢕⢕⢕⢕⢔⢄⢕⢕⢕⢕⢕⢕⢔⢔⢕⢕⢕⢕⢕⢕⢕⢕⢕⢕⢕⢕⢕⢕⢕⢕⢕⢕⢕⢕⢕⢕⢕⢕⢕⢕⢕⢕⢕⢕⢕⢕⢕⢕⢕⢕⢅⢕⢕⢕⢕⢑⢕⢁⠀⠀⢀⢕⢕⠕⢕⢕⢕⢕⠑⠐⠔⢕⢕⢕⢕⢕⢕⢕⢕⢕⢕⠕⠑⠕⠑⠕⢕⢕⢕⠕⢕⠕⠑⢕⢕⢕⢕⢕⠔⠔⠔⠀</a:t>
            </a:r>
            <a:br/>
            <a:r>
              <a:t>⠕⠕⠀⢀⢀⢀⠀⠀⠀⠀⠀⠀⠀⠀⠀⠀⠀⠀⠀⠀⠀⠀⠀⠀⠀⠀⠀⠀⠀⠀⠀⠀⠀⠀⠀⠀⠀⠀⠀⠀⠀⠀⠀⠀⠀⠀⠀⠀⠀⠀⠀⠀⠀⠀⠀⠀⠀⠀⠀⠀⠀⠀⠀⠀⠀⠀⠀⠀⠀⢕⢀⠀⠀⠀⠀⠀⠀⠀⠀⠀⠀⠀⠀⠀⠀⠀⠀⠀⠀⠀⠀⠀⠀⠀⠀⠀⠀⠀⠀⠀⠄⠀⠀⠁⠐⠀⠀⠀⠀⠀⢀⢕⢀⢕⢕⢕⢔⢁⠀⠀⠀⠀⠀⠀⠀⠀⠀⠀⠀⠀⠀⠀⠑⠀⢁⠑⢕⢕⢕⢕⢕⢕⢕⢕⢕⢕⢕⢕⢕⢕⢕⢕⢕⢕⢕⢕⢕⢕⢕⢕⢕⢕⢕⢕⢕⢕⢕⢜⢕⢕⢇⢄⢔⢕⢕⢕⢕⢕⢕⢕⢕⢕⢕⢕⢕⢕⢑⢑⢑⢕⢕⢕⢕⢕⢕⢕⢕⢔⢄⢔⢁⢀⠀⠀⠕⢕⢕⢕⠄⠄⢕⢕⢕⢕⢕⢕⢕⢕⢕⠀⠄⠀⠀⢔⢔⢄⠀⠀⠀⠑⢐⠀⠀⠁⢀⢀⢀⠄⠄⢔⠀</a:t>
            </a:r>
            <a:br/>
            <a:r>
              <a:t>⠀⠀⠀⠀⢕⢕⢕⢄⠀⠀⠀⠀⠀⠁⠀⠀⠀⠀⠀⠀⠀⠀⠀⠀⠀⠀⠀⠀⠀⠀⠀⠀⠀⠀⠀⠀⠀⠀⠀⠀⠀⠀⠀⠀⠀⠀⠀⠀⠀⠀⠀⠀⠀⠀⠀⠀⠀⠀⠀⠀⠀⠀⠀⠀⠀⠀⠀⠀⠀⠀⠁⠑⠔⢄⠀⠀⠀⠀⠀⠀⠀⠀⠀⠀⠀⠀⠀⠀⠀⠀⠀⠀⠀⠀⠀⠀⠀⠀⠀⠀⠀⠁⠀⠀⠀⠀⠄⢀⠀⢀⢕⢕⢅⢅⠕⢕⢑⢕⢕⢔⠀⠀⠀⠀⠀⠀⠀⠀⠀⠀⠀⢕⢄⢀⠑⢕⢕⢕⢕⢕⢕⢕⢕⢕⢕⢕⢕⢑⠑⠕⢕⢕⠕⠕⠕⢕⢕⢕⢕⢕⢕⢑⢅⢕⢕⢕⣕⣕⡱⢕⢕⢕⢕⢕⢕⣕⢕⢕⢕⢕⢕⢕⢕⢕⢕⢕⢕⢕⠕⠕⠕⠕⠕⠑⠑⠁⠁⠀⠀⠀⠀⠀⠀⢐⠀⠁⠁⠑⠁⢀⠀⠑⠕⠕⢕⢕⢕⢕⢕⠕⠑⠑⢔⢕⢕⢕⢕⢔⢄⢄⢕⢕⢕⢕⢕⠕⢕⢔⠕⠔⠀</a:t>
            </a:r>
            <a:br/>
            <a:r>
              <a:t>⠀⠀⠀⠀⠁⢕⢕⢕⢕⢀⠀⠀⠀⠀⠀⠀⠀⠀⠀⠀⠀⠀⠀⠀⠀⠀⠀⠀⠀⠀⠀⠀⠀⠀⠀⠀⠀⠀⠀⠀⠀⠀⠀⠀⠀⠀⠀⠀⠀⠀⠀⠀⠀⠀⠀⠀⠀⠀⠀⠀⠀⠀⠀⠀⠀⠀⠀⠀⠀⠀⠀⠀⠀⠑⢕⢀⠀⠀⠀⠀⠀⠀⠀⠀⠀⠀⠀⠀⠀⠀⠀⠀⠀⠀⠀⠀⠀⠀⠀⠀⠀⠀⠀⠀⠀⠀⠑⠕⢅⢔⢀⠐⢕⢔⢑⠐⠕⢕⢕⢕⢔⢄⢀⠀⠀⠀⠀⠀⠀⠀⢔⢔⠁⠁⠁⠑⢅⢕⢕⢕⢕⢕⢕⢕⢕⢕⢕⢕⢔⠔⢔⢄⢄⠀⠀⠀⠀⠀⠀⠀⠁⠁⠁⠑⠕⢕⢕⢕⢕⢕⢕⢜⢟⢝⣜⣵⣕⢕⢕⢕⢜⢕⢜⢝⢕⢕⢕⢕⢕⢄⢄⢀⢀⢀⢀⢔⢔⢔⢔⢔⢄⢄⢄⢀⢁⢁⢁⢀⢄⢔⢕⢄⢄⢄⢄⢔⢄⢀⠀⠀⢄⢔⢕⢕⢕⢕⢕⠕⠑⠁⠑⠑⠑⠕⠑⠁⠀⠀⢄⢕⠀</a:t>
            </a:r>
            <a:br/>
            <a:r>
              <a:t>⠀⠀⠁⠀⠀⠀⠁⠜⢕⢱⢀⠀⠀⠀⠀⠀⠀⠀⠀⠀⠀⠀⠀⠀⠀⠀⠀⠀⠀⠀⠀⠀⠀⠀⠀⠀⠀⠀⠀⠀⠀⠀⠀⠀⠀⠀⠀⠀⠀⠀⠀⠀⠀⠀⠀⠀⠀⠀⠀⠀⠀⠀⠀⠀⠀⠀⠀⢄⠀⠀⠀⠀⠀⠁⠑⠀⠕⠀⠀⢄⢄⢀⢀⢀⠀⠀⠀⠀⠀⠀⠀⠀⠀⠀⠀⠀⠀⠀⠀⠀⢀⠀⠀⠀⠀⠀⠀⠀⠀⠕⢕⢕⢕⢕⢕⢄⢄⢁⢑⠑⠔⠀⠁⠐⠀⠀⠀⠀⠀⠀⠁⠁⠀⠀⠀⠀⠀⠁⠕⢕⢕⢕⠕⠕⢕⢕⢕⢕⢕⢕⢕⢔⢅⢄⢄⢀⢀⢀⢀⢀⠀⠀⠀⠀⠀⠁⠅⢅⢕⢕⢕⢕⢕⢝⢻⢿⢿⣿⣿⢗⢗⢳⢗⢗⢼⢿⢟⣗⢇⢕⢕⢕⢕⢕⢕⢕⣣⣵⣕⢕⢕⢕⢕⢕⢕⢕⢕⢕⢑⢑⠑⠑⠑⢕⢔⠄⠕⢕⢕⢕⢕⢕⢕⢕⢕⢕⢕⢔⠀⠀⢄⢀⠀⠐⢑⠀⠀⠀⠀⠁⠀</a:t>
            </a:r>
            <a:br/>
            <a:r>
              <a:t>⠀⠀⠀⠀⠀⠀⠀⠀⠁⠕⢕⠀⠀⠀⠀⠀⠀⢕⠁⠀⠀⠀⠀⠀⠀⠀⠀⠀⠀⠀⠀⠀⠀⢀⠀⠀⠐⠀⠀⠀⠀⠀⠀⠀⠀⠀⠀⠀⠀⠀⠀⠀⠀⠀⠀⠀⠀⠀⠀⠀⠀⠀⠀⠀⠀⠀⠀⠀⠀⠀⠀⠀⠀⠀⠀⠀⠀⠀⠀⠀⠀⠀⠁⠑⠁⠐⠀⠐⠀⠀⠀⠀⠀⠁⠁⠐⠀⠀⠀⠁⠑⠕⠑⠔⠄⠄⠀⠐⠀⠀⠐⠕⠕⢕⢕⢅⢁⢑⠐⠀⠀⠀⠀⠀⠀⠀⠀⠀⠀⠀⠀⠀⠀⠀⠀⠀⠀⠀⠀⠀⠅⢕⢕⢕⢔⢔⢄⢄⢀⢀⢀⢀⢀⢀⢁⢅⢕⢕⢕⠕⠄⠄⠐⠀⠀⠀⠀⠀⠀⠀⠀⠀⠁⠑⠕⠕⠜⠑⠜⠝⢜⢕⢕⢕⢕⢕⢕⢕⢜⢜⢝⢝⢝⢝⢝⢝⢝⢕⠕⠕⠀⠐⠑⠕⢕⢕⢕⢕⢕⢕⢕⢕⠑⠑⠁⠕⠐⢀⢁⢁⢅⢕⢕⢕⢕⢕⢕⢕⢄⢕⢕⢕⢐⠄⠄⠀⢀⠀⠀⠀⠀</a:t>
            </a:r>
            <a:br/>
            <a:r>
              <a:t>⠀⠀⠀⠀⠀⠀⠀⠀⠀⠀⠀⠀⠀⠀⠀⠀⠀⠑⠀⠀⠀⠀⠀⠀⠀⠀⠄⠄⠀⠀⠀⠀⠀⠁⠀⠀⠀⠀⠀⠀⠀⠀⢀⠀⠀⠀⠀⠀⠀⠀⠀⠀⠀⠀⠀⠀⠀⠀⠀⠀⠀⠀⠀⠀⠀⠀⠀⠀⠀⠀⠀⠀⠀⢀⠀⠀⠀⠀⠀⠀⠀⠀⠀⠀⠀⠀⠀⠀⠀⠀⠀⠀⠀⠀⠀⠀⠀⠀⠀⠀⠀⠀⠀⠀⠀⠀⠀⠀⠀⠐⢀⠀⠀⠀⠀⠀⠁⠁⠑⠐⠀⠀⠀⠀⠀⠀⠀⠀⠀⠀⠀⠀⠀⠀⠀⠀⠀⠀⠀⠐⢐⢕⢕⢅⢕⢅⢕⢕⢄⠀⠀⠀⠀⠀⠀⠀⠀⠀⠀⠀⠀⠀⠀⠀⠀⠀⠀⠀⠀⠀⠀⠀⠀⠀⠀⠀⠀⠀⢄⢕⢕⢕⠑⢕⡕⢕⡕⢕⢕⢕⢕⠕⠕⠕⠕⢄⢄⠀⠀⠀⠀⠀⠀⠁⠁⠑⠑⠑⠁⠑⠑⢕⢁⠁⠁⢑⢕⢕⢕⢕⢕⠁⠁⠕⢕⢕⢁⢁⢑⢕⠕⠁⠁⠐⠀⠀⠀⠀⢄⢄⠀</a:t>
            </a:r>
            <a:br/>
            <a:r>
              <a:t>⠀⠀⠀⠀⠀⠀⠀⠀⠀⠀⠀⠀⠀⠀⠀⠀⠀⠀⠀⠀⠁⠑⠁⠀⠀⠀⠀⠀⠀⠀⠀⠀⠀⠀⠀⠀⠀⠀⠀⠀⠀⠀⠕⠀⠀⠀⠀⠀⠀⠁⠐⠀⠀⠀⠀⠀⠀⠀⠀⠀⠀⠀⠀⠀⠀⠄⠀⠀⠀⠀⠀⠀⠀⠀⠀⠀⠀⠀⢀⠀⠀⠀⠀⠀⠄⠀⠀⠀⠀⠀⠀⠀⠀⠀⠀⠀⠀⠀⠀⢀⠀⠀⠀⠀⠀⠀⠀⠀⠀⠀⠀⠁⠁⠀⠀⠀⠄⠀⠀⢀⠀⠀⠀⠀⠀⠀⠀⠀⠀⠀⠀⠀⠀⠀⠀⠀⠀⠁⠑⠑⢕⢔⢑⠑⠕⠕⢕⠕⠕⠐⠀⠀⠀⠀⠀⠀⠀⠀⠀⠀⠀⠀⠀⠀⠀⠀⠀⢀⢀⢀⢀⢄⢀⢀⢄⢄⢔⢕⣕⣕⢕⢕⡕⢕⢕⢕⢕⢕⢅⠅⠀⠁⠔⠔⠐⠑⠁⠀⠀⠐⠐⠀⠐⠀⠀⠀⠀⠀⠀⠀⠀⠀⠁⠁⢕⢔⢔⢄⢕⢕⢕⢕⢔⢕⢕⠕⢕⢕⠁⠀⠔⠀⠀⠀⢔⢔⢕⢕⢕⢕⠀</a:t>
            </a:r>
            <a:br/>
            <a:r>
              <a:t>⠀⠀⠀⠀⠀⠀⠀⠀⠀⠀⠀⠀⠀⠀⠀⠀⠀⠄⠐⠀⠀⠀⠀⠀⠀⠀⠀⠀⠀⠀⠀⠀⠀⠀⠀⠀⠀⠀⠀⢀⢄⢔⢔⠀⠀⠀⢀⢄⢄⢄⠀⠀⠀⠀⠀⠀⠀⠀⠀⠀⠀⠀⠀⠀⠀⠀⠀⠀⠀⠀⠀⠀⠀⠀⠀⠀⠀⠀⠀⠀⠀⠀⠁⠁⠀⠀⠀⠀⠀⠀⠀⠀⠀⠀⠀⠀⠀⠀⠀⠀⢅⠁⠄⢀⠀⠀⠀⠀⠀⠀⠀⠀⠀⠀⠀⠀⠀⠀⠀⠄⠀⠁⠀⠀⠀⠀⠀⠀⠀⠀⠀⠀⠀⠀⠀⠀⠀⠁⠀⠀⠀⠀⠀⠀⠀⠀⠁⠀⠀⠀⠀⠀⠀⠀⠀⠀⠀⠀⠀⠀⢀⣕⣕⣕⡕⢕⣕⢕⢕⢕⠑⢀⢀⣅⢕⡱⣽⣿⡧⢵⢱⢕⢞⢝⣕⢕⢕⢕⢔⢔⢱⢕⢔⡄⠑⠐⠁⠀⠀⠁⠁⠀⠀⠀⠀⠐⠑⠕⠔⢄⢄⢄⢀⢄⢄⢁⢕⢕⢕⢕⢕⠕⢕⢕⠐⠀⠀⠀⠀⠀⢀⢄⢄⠄⠄⠕⠑⠑⠑⠕⠀</a:t>
            </a:r>
            <a:br/>
            <a:r>
              <a:t>⠀⢄⢄⠄⠀⠀⠄⠀⢀⠀⠀⠀⠀⠀⠀⠀⠀⠀⠀⠀⠀⠀⠀⠀⢀⠀⠀⠀⠀⠀⠀⠀⠀⠀⠀⠀⠀⠀⢅⢕⢕⡵⢕⢱⢕⣔⣕⠑⠁⠀⠀⠀⠀⠀⠀⠀⠀⠀⠀⠀⠀⠀⠀⠀⠀⠀⠀⠀⠀⠀⠀⠀⠀⠀⠀⠀⠀⠀⠀⠀⠀⠀⠀⠀⠀⠀⠀⠀⠐⠀⠀⠀⠀⠀⠀⠁⠀⠄⠀⠀⠀⠀⠀⠀⠀⢐⠀⠄⠄⢀⠀⠀⠀⠀⠀⠀⠀⠀⠐⠀⠄⠄⢀⢀⠀⠀⠀⠀⠀⠀⠀⠀⠀⠀⠀⠀⠀⠀⠀⠀⠀⠀⠀⠀⠀⠀⠀⠀⠀⠀⠀⠀⠀⠀⠀⠀⠀⢀⢄⢔⢕⢕⢝⢝⢏⢝⠯⢕⢕⢕⠕⠕⢟⢏⢝⠕⠑⠕⢕⠑⠕⢕⢕⠇⢜⢕⢕⢕⠕⠅⠕⢕⢀⢀⠀⠀⠀⠀⠀⠀⠀⠀⠀⠀⠀⠀⠀⠀⢀⢕⢕⢅⠅⠁⠕⠁⠁⠁⠑⠁⠁⠀⠁⠑⠀⠀⠀⠀⠀⠀⠀⠕⢕⢔⢔⢔⢔⢀⢄⢄⠀</a:t>
            </a:r>
            <a:br/>
            <a:r>
              <a:t>⢔⣄⢀⠀⠀⠀⠐⠀⠀⠀⠀⠀⠀⠐⠀⠀⠀⠀⠀⠀⠀⠀⠀⠀⠀⠀⠀⠀⠀⠀⠀⠀⠀⠀⠀⢀⣄⠄⠑⠀⠁⠁⢔⢅⠕⢕⢕⠔⠀⠀⠀⠀⠀⠀⠀⠀⠀⠀⠀⠀⠀⠀⠀⠀⠀⠀⠀⠀⠀⠀⣄⣀⣀⣀⣀⣀⣀⣀⣀⣀⣀⣀⣀⣀⣀⣀⣀⣀⣀⣀⣀⣀⣀⣀⣀⣁⣀⣀⣀⣄⣕⣁⣀⣀⣔⣕⣕⣔⣕⣕⣕⣔⣄⣀⣀⣄⣀⣀⣐⣀⣀⣀⣀⣁⣁⣑⣔⣀⣀⣀⣀⣀⣀⣀⣀⣀⣀⣀⣀⣀⣀⣀⡀⠀⠀⠀⠀⠀⠀⠀⠀⠀⢄⢄⢐⢔⢕⢕⢕⢕⢕⢑⢁⢑⠑⠑⢁⠀⢀⢀⢀⢄⢅⢔⢔⢔⡔⢕⢔⢕⢔⢐⠐⠐⠑⠁⠁⠑⠕⢔⢔⢔⢅⠁⠀⠐⢄⢁⠁⠀⠀⠀⠀⠀⠀⠀⠀⠀⠀⠁⠁⠀⠀⠀⠀⠀⠀⠀⠀⠀⠀⠀⠀⠀⠀⠀⠀⠀⠀⠀⠀⢄⢕⠑⠑⠕⢕⠕⠑⠕⠀</a:t>
            </a:r>
            <a:br/>
            <a:r>
              <a:t>⢻⢿⣗⡣⣄⢀⠀⠀⠀⠀⠀⠀⠀⠀⠀⠀⠀⠀⠀⠀⠀⠀⠀⠀⠀⠀⠀⠀⠀⠀⠀⠀⠀⠀⠁⠁⠀⠀⠀⠀⠀⠀⠀⠀⢑⡕⠕⢄⠀⠀⠀⠀⠀⠀⠀⠀⠀⠀⠀⠀⠀⠤⠄⠀⠀⠀⠀⠑⠁⢁⣿⣿⣿⣿⣿⣿⣿⣿⣿⣿⣿⣿⣿⣿⣿⣿⣿⣿⣿⣿⣿⣿⣿⣿⣿⣿⣿⣿⣿⣿⣿⣿⣿⣿⣿⣿⣿⣿⣿⣿⣿⣿⣿⣿⣿⣿⣿⣿⣿⣿⣿⣿⣿⣿⣿⣿⣿⣿⣿⣿⣿⣿⣿⣿⣿⣿⣿⣿⣿⣿⣿⣿⡇⠀⠀⢔⠐⠀⠀⠀⠀⢀⢔⢕⣵⢕⢅⢕⢕⢕⢕⢝⢟⢇⠀⠀⠀⠀⠄⠔⢄⢕⢕⢕⢕⢜⣕⢕⠕⢕⢕⢕⢕⢕⢔⠐⠀⠀⠀⢀⠀⠀⠁⠀⠀⠀⠀⢄⢀⢀⠀⠀⠀⠀⠀⠀⠀⠀⠀⠀⠐⠀⢀⢐⠄⠀⠀⠀⠀⠀⠀⠀⠀⠀⢀⢀⢀⢄⢐⢄⠔⠕⠕⠀⠀⠐⠁⢀⢀⢄⠀</a:t>
            </a:r>
            <a:br/>
            <a:r>
              <a:t>⣿⣧⣵⣵⣵⣳⣆⢄⢀⠀⠀⠀⠀⠀⠀⠀⠀⠀⠀⠀⠀⠀⠀⠀⠀⠀⠀⠀⠀⠀⠀⠀⠀⠀⠀⠀⠀⠀⠀⠀⠄⢀⢔⢕⢕⢕⠑⠀⠀⠀⠀⠀⠀⠀⠀⠀⠀⠀⠑⠀⠀⠀⠀⠀⠀⠀⠀⠀⠀⠀⣿⣿⣿⣿⣷⢗⣔⣗⣔⢳⢟⢱⣽⢝⣽⣿⢇⢵⢵⢵⠅⢵⢵⢵⢸⣿⣿⣿⣿⠿⢟⢛⡛⠻⢿⣿⣿⣏⣍⣍⣍⡍⢍⣍⣍⣝⣝⣿⣿⡿⢁⣛⡛⢻⡇⢸⣝⣻⣿⢏⡷⢸⣿⠇⠼⠿⠿⠿⢿⣿⣿⣿⡇⢱⢕⢕⢀⢄⢄⢄⢄⢕⢑⠑⢝⢷⢵⢕⢕⢕⢕⢕⢕⢱⢇⢔⢄⢄⢄⡔⢔⢕⢕⣕⢕⢕⢔⠀⠀⠕⠱⢵⡵⢵⣕⢔⢄⢀⢄⠄⠕⠃⠑⠀⠀⠀⠀⠀⠁⠁⢀⠀⠀⠀⠀⠀⠀⠀⠀⠀⠀⠀⠀⠀⠁⠀⠁⠐⠔⠔⢔⢔⢔⢕⢕⢕⢕⠕⠕⠀⠀⠀⠀⠀⠀⠀⢕⢕⢕⣕⠀</a:t>
            </a:r>
            <a:br/>
            <a:r>
              <a:t>⣵⣷⣧⣵⣵⣿⣿⢧⢕⢕⢢⠄⠀⠀⠀⠀⠀⠀⠀⠀⠀⠀⠀⠀⠀⠀⠀⠀⠀⠀⠀⠀⠀⠀⢀⠀⠀⠄⢔⢔⡵⢗⢕⢕⢔⠑⠀⠀⠀⠀⠀⠀⠀⠀⠀⠀⠀⠀⠀⠀⠀⠀⠀⠀⠀⠀⠀⠠⢴⢐⣿⣿⣿⣿⣷⣇⣔⣆⢟⣸⣟⣃⣅⡚⢿⣿⢕⠖⠖⠖⠀⠖⠖⠖⢸⣿⣿⢏⣵⣾⡿⢱⣿⣿⣧⡜⢿⣿⣿⣿⣿⡇⢸⣿⣿⣿⣿⣿⠟⡱⣯⡝⢃⣵⡅⠅⣵⣵⣿⢄⣆⢰⣎⣱⢇⣼⠇⡇⢸⣿⣿⣿⡇⠕⠝⠝⠕⢕⢕⢕⢕⢷⢳⢇⢗⢷⣿⣷⢞⢟⢗⠑⠑⢕⢕⢕⠜⠅⠑⠑⢕⢕⢕⢕⡜⢕⢕⢕⠔⠀⠀⠁⠁⠁⠁⠁⠁⠐⠑⠀⠀⠀⠀⠀⠀⠀⠀⠀⢕⢕⡕⢄⢄⢀⢀⠀⠀⠀⠀⠀⠀⠀⠀⠀⠀⠀⠀⠁⠀⠄⢄⢄⠁⠀⢀⠀⠀⠀⠀⠀⠀⠀⠀⠀⢀⢔⢕⢕⢕⢕⠀</a:t>
            </a:r>
            <a:br/>
            <a:r>
              <a:t>⣝⣾⣽⣝⣝⣟⣻⣇⢱⡕⠝⠗⢷⣔⢄⢀⢀⢀⡀⢀⢄⢄⢀⠀⠀⠀⠀⠀⠀⠀⠀⠀⠀⠁⠀⠀⠀⢔⣼⣿⣧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⠁⠁⠁⠁⠀⠁⠀⠀⠁⠁⠁⠑⠕⠀⢅⢄⠀⠀⠄⠄⢀⢔⢕⢕⢕⢕⠑⢄⠀⢑⢕⢔⢄⢀⢀⠀⠀⠀⠀⠀⠀⠀⠀⠀⠀⠀⠀⠀⠀⠀⠀⠀⢕⢕⢕⢕⢕⢕⢀⠀⠀⠀⠐⠀⠀⠀⠀⠀⠀⠀⢀⢀⢀⢀⢀⢕⢑⢑⢀⠀⠀⠀⢀⢄⢄⢔⢄⠑⢕⡕⢕⣏⠀</a:t>
            </a:r>
            <a:br/>
            <a:r>
              <a:t>⢕⡣⣼⣝⣱⣵⣜⢟⢗⢕⢔⣔⡕⢝⠝⠟⢟⢺⣿⣷⣗⢷⢶⡦⢴⡴⢰⢴⢴⢗⢦⣔⣄⡄⢔⢰⢵⢟⢟⣟⣿⣵⣵⡵⢵⣕⢕⢕⢕⢕⢵⢔⢔⢄⢄⢄⢄⠄⢔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⢅⢕⢕⣔⣔⣄⢄⢕⢕⢕⢕⢕⢔⢕⢕⢕⢕⢕⢕⢕⢕⢕⠀⠀⠀⠀⠀⠀⠀⠀⠄⠐⠀⠀⠀⠄⠔⠗⠞⠣⢧⣕⢕⢕⢕⢕⡕⢕⢔⢔⢔⣔⣄⢔⢕⢕⣕⣕⣕⣵⣕⣕⣯⢝⢞⢕⢄⢄⢕⢕⠑⠑⠀⠀⠁⠕⡕⢕⠀</a:t>
            </a:r>
            <a:br/>
            <a:r>
              <a:t>⣀⢈⢝⢿⣿⣿⣿⣷⢧⢵⢝⣝⢟⢫⢇⢗⢱⢕⠑⢘⠋⠜⠕⠕⠕⢜⢟⢟⡿⢇⢷⢵⣵⢵⢵⣞⣱⣽⡽⣷⢿⢟⢿⢵⢷⣷⣿⢝⢻⢷⣧⣕⣕⣕⢕⢴⣵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⠕⢕⢕⢕⠁⢁⢑⢕⢕⢱⡵⢳⣞⣕⣱⣕⡕⢕⢕⢣⡵⢗⢕⢕⢄⢀⠔⠕⠔⠀⠀⠀⠀⠀⠀⠀⠀⠀⠀⠀⠀⠘⢟⢟⢣⢕⢕⢕⢝⢝⢞⢝⢱⢕⢕⢕⢕⠝⢕⢵⢵⣵⡗⢝⢕⢕⢕⣕⢕⢕⢕⢔⢔⢔⢔⠀⢰⢕⢕⠀</a:t>
            </a:r>
            <a:br/>
            <a:r>
              <a:t>⠜⠝⢗⢟⢻⢿⢿⢿⢿⢟⢻⢟⢻⣷⣾⣟⣝⢗⢕⢕⢄⢔⢔⠀⠀⠀⢑⢑⢑⢁⢑⢜⢕⡱⢹⡽⢹⡟⢕⢹⣳⣾⣿⡧⡻⢏⢱⣵⡵⢵⡺⢯⢿⢟⢕⢕⣸⣧⢕⢕⢕⢕⢕⢕⣕⢑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⢑⢔⢔⠕⠑⢑⢕⢕⢕⣕⣕⣵⢽⢝⢝⢕⡱⢼⢿⣫⢯⢝⡳⢗⢇⢔⢄⢄⢄⢤⣴⣄⢄⠀⠀⠀⠔⢔⢔⠐⠁⠁⠑⢕⢷⢕⢕⢕⢕⢕⢕⢕⢕⢕⢑⢄⢁⢁⠕⢕⢕⠟⠏⠑⠁⠑⠑⠕⠘⠕⠕⢕⠀⠀⢄⣕⢕⠀</a:t>
            </a:r>
            <a:br/>
            <a:r>
              <a:t>⢔⢕⢇⢕⢕⢗⢟⢗⠗⢕⢕⢕⢗⢗⢟⢝⠕⠑⠁⢑⢑⠕⢕⢕⢝⢕⢕⢔⣰⣕⣱⣵⢱⢕⢱⢕⢱⢕⢻⣿⣯⡟⢗⢇⢜⢕⢕⢟⢕⢜⢝⢕⣗⣷⢼⢿⢿⢗⢕⡕⢕⢕⢵⣵⣵⣵⣷⡕⢆⢔⢝⢿⢟⡟⢉⠛⠻⢟⢟⢟⢟⢟⢟⢟⡟⢛⣛⡛⢟⢟⢟⢛⡛⢟⢛⢛⢟⠟⠟⢟⢟⢟⢟⢟⢟⡏⢉⣉⡉⢝⢟⢟⢟⢟⢟⢟⢟⢟⢟⢟⢛⢛⢛⢛⢛⢛⢛⢛⠛⢛⠛⠟⢟⢟⢟⢟⢟⢟⢟⢟⢟⢟⢕⢄⢄⢀⠀⠀⠀⠀⠀⠀⠀⠀⢀⢄⢀⠀⠀⠀⠀⠀⠀⢅⢕⢔⠔⢔⢕⢕⢕⢇⢝⢵⢕⢑⢕⢕⢕⢕⢕⢕⢕⢕⢕⢕⢕⢕⢕⢕⢝⢹⣷⣿⣷⣵⢕⢔⢄⠀⠁⠕⠀⠀⠀⠀⠀⠁⠁⠁⠑⢕⢕⢕⢕⡕⡕⡕⢁⠑⠀⠀⢀⢀⠀⠀⠀⠀⠀⠀⠀⠀⠀⢀⠁⠀⠕⢝⣿⣧⠀</a:t>
            </a:r>
            <a:br/>
            <a:r>
              <a:t>⡁⠁⠁⠁⠁⢐⢀⠀⠀⠀⠁⠑⠑⢕⢵⢁⠀⠀⠀⠕⢕⢔⢕⠕⢗⢗⣮⣽⣿⣿⣿⣿⣵⣵⢵⣵⣕⣝⣻⣽⣽⢝⢝⢕⢍⢕⢝⢾⣧⣕⣕⣵⣽⣇⢕⢕⢝⢕⢷⢧⢕⢝⢕⢕⢝⢏⢝⣗⣧⣵⣵⣜⡟⢡⣾⡟⢠⠮⣵⣿⢷⢵⣷⣗⡇⢸⣿⡇⢕⢞⣍⣅⠘⣵⣣⣽⠉⣉⣍⣍⣍⣍⣍⣍⣍⣕⣸⣿⣇⣜⣍⣍⣍⣍⣍⣍⣍⣉⢝⠄⠀⠐⠕⠅⢕⡕⠓⠒⠒⡇⠀⠀⠑⢕⢕⠑⠕⢕⢱⢗⢓⣏⣑⢓⢇⢵⡕⢕⠔⠐⠀⠘⠙⡱⠕⢓⣂⣐⡒⢒⠤⣄⢀⠀⠁⢀⢀⢥⠑⢒⣑⡓⠓⠵⡕⢕⢕⢜⢝⢝⡹⠓⠓⠓⢓⠇⢕⢕⢕⢕⢕⣕⣼⣽⣿⣷⣵⢕⢕⢀⢀⢀⠀⠀⠀⠄⢄⠀⠀⠀⠀⠀⠁⢕⢕⢕⢕⢱⣽⣇⣕⣕⣕⣕⣕⢕⢔⢔⢔⢄⢀⢀⠀⢕⢕⢔⢀⢕⢜⢟⠀</a:t>
            </a:r>
            <a:br/>
            <a:r>
              <a:t>⢗⢗⢗⢷⢷⢷⠗⠓⠓⠑⠓⠓⢇⢟⢇⢕⡗⣔⡔⢔⢕⡕⢇⢕⠔⢪⢵⢕⢝⢝⢝⢝⢝⢕⠕⠜⠙⠕⠕⢗⢱⢗⢟⢟⢿⣟⣷⣕⣕⢵⢺⢿⢟⢻⣯⡟⢟⢝⢝⢕⢕⢕⢕⢵⢴⢕⢅⢅⢑⢸⠏⣅⣰⣿⢏⡰⢃⣴⣴⠈⢉⣡⣥⣴⣵⣾⣿⣿⡿⢿⠟⠛⢃⣘⢾⣿⢕⣿⣿⢟⢟⢟⠟⢟⢟⢟⢟⢟⢟⢟⢟⢟⢟⢟⢟⢟⠟⠛⢕⢅⠀⡰⠤⠴⠕⢇⣼⣿⢕⡇⠀⠀⠀⠀⠀⠀⡔⢅⣴⣾⣿⢿⢿⣿⣷⣧⡌⢣⠔⠀⠀⡠⢊⣴⣾⣿⢿⢿⢿⣿⣷⣅⠱⡕⢔⢣⢃⣴⣿⢿⢟⢿⣿⣦⡈⢷⣵⣷⣿⡟⢡⣾⡟⢠⣧⣵⣵⣵⣕⢕⢕⢕⢝⢏⢝⢿⣿⣷⣵⣔⡕⢅⢕⢕⢔⠐⠑⠁⠀⠀⠀⠀⠀⠁⠕⢕⡕⢷⣿⣿⣿⡿⢟⢟⢿⢏⢝⢗⣷⣧⣵⣕⣕⢵⢕⢗⢕⢱⣧⡕⠀</a:t>
            </a:r>
            <a:br/>
            <a:r>
              <a:t>⢞⢝⢇⢅⡔⠀⠀⠀⠀⠐⠀⠐⢑⠕⢑⠑⠁⠕⢝⢝⢕⢕⡜⣕⢕⢇⢕⢔⢕⢕⠕⠑⠀⠀⠀⠀⠀⠀⠀⠀⢕⢑⠁⠁⠐⠁⠕⠕⠅⠑⠑⠑⢕⢕⠑⢕⢕⢕⢕⢜⢱⢗⢇⢕⢵⣷⣵⣵⣕⡱⡈⢻⣿⣧⡜⢕⣾⡿⢁⢔⠘⢛⣙⣙⡝⢹⣿⡇⢕⡶⠼⠿⠧⢵⣿⢿⢕⣿⣿⢜⠛⢛⢇⣾⣿⢔⢟⢛⢛⢛⢇⣾⣿⢕⢟⢛⠛⠛⣯⣵⣕⡇⣶⣶⣷⣿⣿⣿⢕⡇⢄⢔⢄⢄⢔⡜⢠⣿⣿⢏⡕⢒⢖⢵⢝⣿⣿⡔⢣⠀⢰⢁⣾⣿⢏⡱⢓⠒⠣⡜⢻⣿⣇⠱⢑⡇⣸⣿⡇⡕⢝⢣⢜⣿⣷⠘⡿⢿⢟⢰⣿⡟⢠⣳⣿⣿⣷⣵⣕⣕⢕⣕⡕⢕⢕⢱⣼⡿⢻⢕⢜⢕⠕⠕⢄⠀⠀⠀⠀⠀⠀⠀⠀⠀⠀⠀⠁⠙⠘⠕⠑⠑⠁⠀⠀⠀⠀⠁⠑⠜⢝⢝⢏⢧⢕⢳⢾⣿⣿⣿⠀</a:t>
            </a:r>
            <a:br/>
            <a:r>
              <a:t>⢜⢝⣕⡅⢅⢅⢕⢕⠔⠒⠂⠗⢑⢅⢑⢁⠀⠁⢑⠅⠀⠀⠀⠀⢁⢡⢴⢤⢄⢅⢀⢀⠄⠀⠀⠀⠀⠀⠀⠠⢔⠀⠀⢄⠄⠐⠀⠀⠀⠀⠀⠄⠄⢄⢄⢕⢕⠱⠅⠁⠑⠐⠀⠁⠈⠜⢻⣿⢟⢟⢟⢧⡌⢻⣿⣿⠏⠔⠓⢺⢠⣤⡄⢸⡇⢸⣿⡇⢱⡇⢰⣶⡆⢕⢕⣾⢅⣿⣿⠸⠿⠿⢿⣿⣿⢿⢿⠿⠿⠿⢿⣿⣿⢿⢿⠿⠿⠀⣿⡝⢟⢧⣤⢥⢥⢕⣿⣿⢕⡇⠀⠑⠕⠕⢱⠕⣾⣿⡇⢸⠕⠔⠔⠐⢇⢸⣿⣷⠘⣔⡇⢸⣿⡟⢰⠁⠀⠀⠀⢱⠜⣿⣿⡔⢇⢕⣿⣿⢕⡇⢕⢸⠁⣿⣿⢔⣇⢏⣰⣿⢏⡰⣳⣿⣿⣿⣿⣿⣿⣿⣿⣿⣿⣷⣷⣷⣿⣕⣕⢕⢕⢕⢄⢀⢕⠅⠀⠀⢀⠀⠀⠀⠁⠘⠑⢔⠄⠐⠀⠀⠀⠀⠀⠀⠀⠀⠀⢀⢄⢀⠀⢁⢕⢕⢕⢕⢳⣿⣿⣿⠀</a:t>
            </a:r>
            <a:br/>
            <a:r>
              <a:t>⢃⢙⢝⠛⠙⢙⠝⠑⠑⠑⠑⠃⠑⠑⠓⠓⠐⠠⠼⢀⠀⠀⠐⠁⠑⠈⠉⠁⠑⠑⠐⠲⠔⠂⠐⠂⢔⠔⠒⠑⠔⢐⢐⠀⠀⠀⠀⠀⠀⢀⢄⢔⢕⢁⢀⢀⢀⠀⢀⢀⠀⢀⢀⢀⢄⢔⢕⣕⣱⡼⠿⠟⢅⣾⡟⢑⢔⢸⣿⡄⢸⣿⡇⢸⡇⢸⣿⡇⢜⡇⢸⣿⡇⢕⢱⣿⢕⣿⣿⢱⢕⢕⡇⣿⣿⣕⣑⣑⣑⣑⣕⣿⣿⢕⡇⢔⢔⢔⢝⢻⢷⣵⣜⢝⢹⠁⣿⣿⢕⡇⢕⢔⢀⢀⢸⢄⣿⣿⢇⡇⢀⢀⢀⠀⢸⢜⣿⣿⢔⡇⢕⣿⣿⡇⢸⠀⠀⠀⢁⢜⢔⣿⣿⡇⢱⡇⢹⣿⡇⢱⣁⡸⢔⣿⡿⢄⠏⣰⣿⠏⡰⠕⢛⢛⢛⠛⠻⣿⣿⣿⣿⣿⣿⣿⣿⣿⣿⣿⣿⣿⣿⣗⣝⣻⣇⡕⢔⢔⢕⣕⢄⠀⠀⠀⠀⠀⠀⢄⢄⢕⡕⢔⠀⠀⠀⠀⠀⠀⠁⠀⠀⠁⠕⠑⠕⢕⢜⡿⢻⣿⠀</a:t>
            </a:r>
            <a:br/>
            <a:r>
              <a:t>⢇⠕⠕⠜⢝⢕⢅⢔⢄⢄⠀⢀⠀⠀⠄⠤⠄⠀⠀⠀⠀⠀⠀⠀⠀⡄⢆⢀⢀⢀⢀⢀⣀⢀⢠⢴⢴⢵⢵⢱⢥⢴⢕⢔⢄⢄⢄⣕⣱⣧⣵⣷⣿⣷⣷⣷⣷⣷⣷⣷⣷⣷⣷⣷⣾⣿⢿⣿⣿⡇⢰⣷⣿⣿⣾⣿⡿⢿⣿⣇⢸⣿⡇⢸⡇⢸⣿⡇⢕⡇⢸⣿⡇⢕⢕⢹⢕⣿⡟⠸⠕⠵⠇⠘⠛⠛⠟⠟⠛⠛⠛⠛⠛⠀⠇⢄⠁⠑⠑⠕⢕⢕⢝⢻⢾⠔⣿⣿⢕⡇⢕⢕⢕⢕⢸⢕⣿⣿⠕⡇⠁⠁⠙⠑⢸⢑⣿⣿⢇⡷⢕⣿⣿⡇⢸⠕⠔⠖⠕⢸⢕⣿⣿⡇⢸⢱⡈⠻⣿⣧⣴⣴⣾⡿⢑⠕⣱⣿⠏⢕⣠⣾⡿⢿⢿⢿⣷⡅⢻⣿⣿⣿⣿⣿⣿⣿⣿⣿⣿⣏⡝⢝⣯⣽⣽⣷⣷⣷⣯⢿⡷⢕⢀⢀⢀⠐⠑⠑⠕⢕⢕⠕⠀⠀⠀⠀⠀⠀⠀⠀⠀⠀⠀⠀⠀⢕⣜⡧⢵⢜⠀</a:t>
            </a:r>
            <a:br/>
            <a:r>
              <a:t>⣵⣵⢴⣵⣕⣕⡕⢇⢕⢀⠀⠀⠀⠀⠀⠀⠀⠀⠀⠁⠁⠑⠒⠂⠑⠑⠑⠘⠁⢁⢕⠕⠈⠁⠁⠁⠁⠁⠀⠁⠁⠈⠁⠁⠑⠀⠁⠀⠁⠘⠛⠙⠁⠉⠙⠟⢿⣿⣿⣿⢿⢟⢏⠑⠀⠀⠀⠀⠐⠸⡄⢀⣀⠁⢸⣿⡇⢐⣁⢀⢸⣿⣧⣵⣵⣼⣿⣧⣵⣵⣼⣿⡇⢕⢕⢸⢱⣿⡇⠀⢰⣶⣶⣶⣶⣶⣶⣶⣶⣶⣶⣶⣶⣶⣶⠄⢱⠀⠑⠐⠀⠁⠁⢕⢸⠐⣿⣿⢕⡧⢼⣝⡕⢕⢸⠕⣿⣿⡕⡇⠀⠀⠀⠀⢸⢔⣿⣿⠕⡇⡕⣿⣿⡇⢸⠀⠀⠀⢔⢵⠕⣿⣿⡇⢸⢝⣿⣦⣥⣉⣉⣉⢡⢴⢃⣼⣿⠃⡜⢰⣿⡟⢡⣪⣵⡕⢿⣿⡔⢟⢿⢿⡯⢟⢻⣿⣿⣿⣿⣿⣿⡟⢻⢟⢻⣿⣟⡻⢫⢧⢕⢕⠕⢕⢕⢄⢄⢄⢕⢕⢕⠀⠀⢄⢔⢔⠀⠀⠀⠀⠀⠀⠀⠀⠀⠘⠝⢕⢷⣷⠀</a:t>
            </a:r>
            <a:br/>
            <a:r>
              <a:t>⣵⣕⡕⢼⢽⢽⢿⢗⢟⢷⣴⡀⢀⢀⢴⢵⢶⠖⠒⠒⠒⠒⠂⠀⠀⠀⠀⠀⠀⠀⠀⠀⠀⠀⠀⠀⠀⠀⠀⠀⠀⠀⠀⠀⠀⠀⠀⠀⠀⠀⠀⠀⠀⠀⠀⠀⠀⠀⠁⠑⠑⢁⠀⠀⠀⠀⠀⠀⠀⠀⢇⣸⣿⠄⢸⣿⡇⢜⣿⡇⠜⠿⠏⢙⡝⢹⣿⡏⢝⡉⢉⠉⠁⠱⢵⡇⢸⣿⠇⡤⢤⢤⡘⢿⣷⣕⢅⢥⢤⡥⢅⣕⣾⡿⠏⡰⠁⠀⠀⠀⢀⢄⣵⣷⣽⠀⣿⣿⢕⣯⣷⣧⣕⡝⢺⡀⣿⣿⡇⢱⢄⢁⠀⢔⡜⢸⣿⣿⢀⢇⡇⢸⣿⣧⢸⣄⣔⣕⣕⣸⢄⣿⣿⠇⣵⣾⣿⣿⣿⣿⣷⣷⡾⢑⣼⡿⢑⣼⡇⢸⣿⡇⢸⣿⣿⡇⢸⣿⡇⢱⢱⢷⢕⢕⢕⢕⢝⢹⢟⢻⣿⣷⣕⣕⣟⣿⣿⣿⣿⣗⣕⣱⣵⣕⡗⢗⢗⢗⢗⢗⢗⢇⢕⢕⢄⢄⢀⠀⠀⠀⠀⠀⠀⠀⠀⠀⠀⠀⠁⠜⠀</a:t>
            </a:r>
            <a:br/>
            <a:r>
              <a:t>⢕⢜⢻⢿⣧⣕⢕⢝⢕⢕⢕⢕⢕⢔⢕⢕⢕⠔⠀⠀⠀⠀⠀⠀⠀⠀⠀⠀⠀⠀⠀⠀⠀⠀⠀⠀⠀⠀⠀⠀⠀⠀⢀⠀⠀⠀⠀⠀⠀⠀⠀⠀⠀⠀⠀⠀⠀⠀⠀⠀⠀⠀⠀⠀⠀⠀⠀⠀⠀⢸⢀⣿⡇⠀⢸⣿⡇⠀⣿⣇⠱⠁⠁⠈⡇⢸⣿⡇⢜⢇⣸⠀⣷⡆⢸⢁⣿⡿⢄⢇⢿⢿⡷⢄⢙⢿⣷⣴⣝⣴⣾⡿⠏⡡⣎⢔⢕⢔⢆⢗⢮⡾⠿⠿⠿⢕⣿⣿⢕⠧⠽⠽⠿⡧⢝⢇⠸⣿⣷⡌⢳⢷⢷⠗⢅⣾⣿⠇⡜⢇⢱⢘⢿⣿⣔⢹⢕⡕⠽⢃⣼⣿⡟⢰⢝⢝⢏⢝⣟⢟⢟⡿⢁⣾⡿⢁⢮⣿⣧⢸⣿⣧⢸⣿⣿⠇⣾⣿⠇⣼⣿⣷⣷⣷⡕⢝⢕⢕⢕⣜⢝⢟⣏⡟⢟⣻⣿⣿⢿⣽⣿⣿⡿⢿⣵⣵⣕⡕⢕⢕⢕⢕⣱⣵⣗⢔⠀⠀⠄⢄⠀⠀⠀⠀⢀⠀⠀⠀⠀⠀⠀</a:t>
            </a:r>
            <a:br/>
            <a:r>
              <a:t>⡕⣕⢕⢼⣟⢻⣿⣿⣿⣷⣿⣷⣷⣷⡗⢳⢷⣷⣵⣔⡄⠀⠀⠀⠀⠀⠀⠀⠀⠀⠀⠀⠀⠀⠀⠀⠀⠀⠀⠄⠐⠐⠑⠀⠀⠀⠀⠀⠀⠀⠀⠀⠀⠀⠀⠀⠀⠀⠀⠀⠀⠀⠀⠀⠀⢄⢔⢔⢰⠇⠸⣿⠁⡇⢸⣿⡇⡦⠤⠤⠄⠃⠀⠀⡇⢸⣿⣇⢕⢚⢛⣱⣿⡇⠀⣼⣿⠑⠜⠑⠓⢓⣘⣍⣥⣵⣾⡿⢿⢿⣷⣧⣴⣌⣉⣑⢓⠓⠓⡇⢜⡇⣶⣶⣷⣷⣿⣿⣷⣷⣶⣶⠀⡷⣗⣻⣦⢘⢿⣿⣷⣷⣷⣷⣿⡿⠋⡔⡕⡇⢅⠱⡈⠻⣿⣷⣷⣶⣷⣿⡿⠏⡠⢣⢕⢕⢑⢅⢕⢕⡕⢁⣾⡟⢁⢎⢸⣽⣼⣔⠹⣿⣧⣵⣴⣾⣿⠏⣰⡽⢕⢕⢜⢝⢿⢷⣷⣧⣼⣽⣽⣝⣝⣗⣕⢝⢕⢕⢕⢝⢝⣱⣕⣫⣝⣟⡝⢝⢝⣷⣷⣧⣵⢵⢵⡇⢔⢔⢔⢕⢔⢄⢄⢄⠁⠀⠀⠀⠀⠀⠀</a:t>
            </a:r>
            <a:br/>
            <a:r>
              <a:t>⠁⠑⠝⠞⢟⢿⢿⣿⢏⢝⢻⢟⢻⢿⣿⣷⣷⣷⣿⢟⢏⢁⠀⠀⠀⠀⠀⠀⠀⠀⠀⢄⠀⠀⠀⠀⠀⠀⠀⠀⠀⠀⠀⠀⠀⠀⠀⠀⠀⠀⠀⠀⠀⠀⠀⠀⠀⠀⠀⢀⢀⢄⠐⠀⠁⠁⠀⠀⣈⡐⠖⠠⠜⡇⢸⢿⠇⡇⠀⠀⠀⠀⠀⠀⠱⡈⠟⠿⠿⠿⠿⠿⠟⢑⡘⠻⢃⢴⠁⠿⠿⠿⠟⠛⢋⣉⠡⢔⢒⢆⢥⢉⡙⠛⠟⠿⠿⠃⡜⠁⠀⠧⠥⢥⢥⢥⣥⣥⣥⡥⢥⢥⠤⢗⢣⣵⡧⣝⢢⢌⣉⣉⣉⣉⢡⢔⢘⢁⢁⢑⠁⢕⢜⢲⢤⢉⣉⣙⣉⢡⠔⢊⢜⢟⢜⠕⢕⢝⠕⠸⠤⢥⠥⠤⠃⢟⣝⣽⣿⣿⣷⣵⣍⣉⣉⡉⢤⢪⢯⢽⢽⣷⡕⢕⣕⢕⢕⢝⢻⣿⣿⣟⣟⣟⣜⣿⡳⢷⣏⢜⢝⢽⢿⢿⣿⣿⣿⣵⣷⣷⡿⢟⢝⢝⢟⢷⣿⣗⢗⢕⢕⢕⠁⠑⠐⢄⢀⠀⠀⢀⠀</a:t>
            </a:r>
            <a:br/>
            <a:r>
              <a:t>⢔⢄⢄⢀⢁⠁⠑⠑⠑⠀⠀⢁⢸⣕⢹⣿⣿⣿⣿⣷⣷⣷⣷⣷⡧⣵⣵⣴⣴⣔⢔⢕⢀⠀⢀⢀⠀⠀⢀⢀⢄⢀⢀⢀⢀⢀⢀⠀⠀⠀⠀⢀⢀⢀⢀⢀⢀⢄⢰⢕⢣⢕⢇⢰⠐⠐⠁⠁⠀⠀⠀⠀⠀⠓⠒⠐⠒⠃⠀⠀⠀⠀⠀⠀⢀⢅⡍⣔⡶⢖⢖⣴⣽⣿⣿⣶⣾⡾⢖⣒⣲⣦⢍⠉⢕⢔⢕⢕⢕⢕⢗⢿⣝⢝⢍⢑⢒⢗⢕⢕⢄⢄⠑⠕⢜⠜⢟⢿⡿⣿⣿⣷⣵⣕⢕⢝⢕⢣⢕⢵⣕⢕⢕⢕⣝⢏⢗⢧⣕⡄⢀⠀⠀⠀⠀⠀⠀⠀⠀⢀⢕⢱⠔⠀⠀⠐⠐⠃⠑⠑⠑⠑⠐⢀⠀⠕⢸⣿⣿⣿⣿⣿⣏⢝⢇⢕⢾⢝⢗⣧⣕⣸⣽⣷⣿⣿⣿⣿⣿⣷⣿⣿⣿⣟⣻⣟⣿⣧⡕⢱⢷⢾⡷⢞⢟⢟⢟⢟⢻⢿⣿⣷⡇⢕⢗⢟⢟⢕⣕⣵⣧⢕⢕⢕⢔⢕⢜⢕⢱⢕⠀</a:t>
            </a:r>
            <a:br/>
            <a:r>
              <a:t>⢜⢕⢕⢕⢔⢕⢕⢕⢕⢕⢅⢀⠕⠱⢼⣿⣿⣿⡷⢷⢷⣿⣿⡿⢷⡮⢵⢧⢵⢕⣝⣿⡷⢗⢗⣟⣧⡴⢱⣕⣕⣵⣗⡗⢝⢟⣟⣝⢝⡝⢝⢕⢕⣕⢑⣕⣅⣄⣕⣕⣴⢔⠑⠀⠀⠀⠀⠀⠀⠀⠀⠀⠀⠀⠀⠀⠀⠀⠀⠀⠀⢀⣄⣴⣞⢝⢕⢕⣵⣕⣕⡼⢟⢿⢿⢿⢗⢞⢟⢟⢝⢏⢕⢇⢕⢕⢕⢕⢇⢵⣕⣕⡕⢕⢕⢝⢇⠕⠑⠕⣱⣔⢄⠀⠀⠀⠀⠁⠙⢕⢜⢿⣿⣿⣿⣷⣵⣜⣷⣧⣼⣕⢕⢕⢵⣜⢝⢝⢝⢕⠑⠀⠀⠀⠄⠔⠄⠄⠕⠕⠀⠀⠁⠀⠀⠐⠀⢄⠄⢐⢔⢄⢔⢄⠄⢐⢕⣹⣿⣿⣿⣿⣿⣿⣧⣕⣜⣕⣞⣹⣽⡝⣟⣟⢝⣝⣿⣿⣿⣿⣿⣷⣷⣿⣿⣿⣿⣿⣷⣕⢕⢕⢵⣵⣵⣜⣳⣷⣧⣵⣵⣿⣟⣟⣻⣻⡿⣿⣿⣿⣿⣏⣏⣽⣵⣟⣷⣧⣷⣵⠀</a:t>
            </a:r>
            <a:br/>
            <a:r>
              <a:t>⠑⠑⢕⢕⢕⢕⢕⢜⠑⠁⠐⠄⠄⠀⠑⠕⢜⢝⢻⣷⣾⣿⣵⣵⣽⣵⣝⣝⣝⡝⢝⢝⣝⣵⣽⣿⣿⣷⣼⣿⣿⢿⢿⡻⢿⣿⣿⣿⣿⣿⣿⣧⣵⣰⣴⣵⡵⢵⢵⢕⢑⢕⠀⠀⠀⠀⠀⠀⠀⠀⠀⠀⠀⠀⢔⢀⢄⢀⢄⣴⢗⢏⢹⣿⣷⣷⣷⣿⣿⣷⣼⣿⣿⡵⠜⠑⠁⠕⠄⠀⠁⠸⠎⠍⢕⢕⠕⠕⢕⢸⣾⣿⣿⡇⢕⢕⢔⡔⢀⢄⢁⢕⢗⢔⢄⡀⢀⠀⠁⠑⠑⢕⠑⢕⢝⢿⡿⣿⣿⣿⣿⣿⣿⣵⣵⣕⢕⢜⢕⢕⢕⢕⣵⣵⣕⣔⡄⢄⡄⢄⢔⢔⢔⢔⢔⢔⣔⣔⣔⣔⣴⣕⣱⡕⢕⣱⣷⣾⣧⣼⣿⣿⣿⡿⣿⣿⣿⣿⡿⣿⣿⣿⣿⣿⣿⣿⣿⣿⣿⣿⣿⣿⣿⣿⣿⣿⣿⣿⣿⣷⣷⣧⣷⣿⣝⡝⣝⣽⣿⣿⣿⣿⣿⣯⣝⣟⣝⢕⢜⢝⢝⢏⣿⣿⢿⢏⣝⣻⣿⣿⠀</a:t>
            </a:r>
            <a:br/>
            <a:r>
              <a:t>⠄⠀⠁⠁⠁⠕⢔⢔⢔⠀⠀⠀⠀⠀⠑⠁⠁⠁⠝⢹⢿⣝⢯⣝⡿⢿⢿⣿⡿⢟⣯⣽⣽⣟⡟⢟⢟⢛⠟⠻⠿⢷⢕⢝⢛⠛⠝⠝⠹⢿⢿⢟⣿⣿⣿⣿⣿⣷⣷⣷⣗⣗⣕⢵⢕⢖⢆⢔⣲⢔⢔⠔⠑⠑⢇⢇⢕⢱⣾⣿⢕⢕⢕⢝⢟⣿⣿⡿⢿⣿⣿⡏⠝⠁⠀⠀⠀⠀⠀⢀⢀⢀⢄⣔⢄⢅⢀⠀⠕⠟⢿⣿⣿⡿⢇⢕⢸⢷⡜⢗⢗⢗⢄⢄⢕⢕⢱⣷⣵⣵⣵⣕⢄⢄⢜⢕⣾⣿⣿⣿⣿⣿⣿⣿⣿⣿⣿⣿⣷⢵⣵⣜⣝⣝⢝⢝⢝⢝⢗⢞⢕⣝⣟⣟⢗⢟⢟⢟⢟⢝⢝⢿⣿⢧⢞⣟⣟⣻⣿⢿⣿⣿⣿⣷⣿⣷⣵⡜⢕⢝⢝⢿⣿⢿⣿⣿⣿⣿⣿⣿⣿⣿⣿⣿⣿⣿⣿⣿⣿⣿⣿⣿⣿⣿⣿⣿⣿⣷⣿⣿⣿⡿⢿⢟⢟⢟⣏⢟⢟⢗⢳⢷⣿⣷⣾⣿⣿⣿⣿⣿⠀</a:t>
            </a:r>
            <a:br/>
            <a:r>
              <a:t>⠐⠐⠀⠀⠀⠀⠁⠁⠀⠀⠀⠀⠀⠀⠀⠀⠀⠀⢀⣔⢵⣜⣝⣳⣷⣕⣕⣿⣷⣼⣝⡕⢕⣵⢁⠁⠀⠀⠀⠀⠀⠀⠀⠀⠀⠀⠀⠀⠀⠀⠀⠁⠜⢝⢝⠟⠟⢝⢜⢟⣻⣟⢿⡕⢕⢕⢇⢕⢕⢕⢕⣵⢕⢔⢜⢜⣝⣼⡿⢯⣵⣵⣵⣵⣷⢿⢿⣵⣼⣿⢿⡕⢄⢄⢄⢄⢄⢕⢕⢕⢕⢕⢕⢕⢕⢄⢀⢀⠀⠀⠑⠕⠏⣵⣾⡇⢜⡟⢇⢕⠕⠑⢕⢕⢑⠑⠓⠏⠝⠝⠑⢚⢕⠗⠜⠻⣿⣿⣿⣿⣿⡇⢎⢝⢳⢏⡻⢿⣿⣿⣗⣇⡝⢽⣟⢝⢕⢕⣕⣇⣕⡧⢽⢷⣽⣵⣕⡝⢝⢟⣇⣱⣧⣼⡟⢟⢿⣿⣯⣽⣿⣿⣷⣵⣿⣿⣯⣿⣷⣧⣵⣵⣵⣵⣿⣿⣿⣿⡿⢿⣿⣿⣿⣟⣻⢻⣿⣿⣿⣿⣿⣿⣿⢟⢟⣻⣿⣿⣿⣿⣿⣻⢿⢷⡗⣗⣷⢳⢷⣷⣷⣕⣺⣿⣿⣿⣿⣿⣿⣿⠀</a:t>
            </a:r>
            <a:br/>
            <a:r>
              <a:t>⢀⠀⠀⠀⠀⠀⠀⠀⢀⠀⠀⠀⠀⠀⠀⠀⠀⠀⠀⠕⢝⡜⢝⢝⢝⢝⢕⢕⢝⢗⣕⣕⢕⢟⢗⢀⢀⠀⠀⠀⠀⠀⠀⠀⠀⢄⡄⠄⠐⠒⠆⢔⢄⢁⠀⠀⢀⢈⣝⢵⣿⣟⡱⢜⡕⢕⢕⢕⢕⢱⢵⢱⣿⢿⢿⣿⣿⣿⣿⣿⢿⢟⢏⢝⣕⣱⣼⣿⢿⣿⢏⢝⢝⣗⣷⣿⡾⢝⢜⢱⢵⢕⣕⡕⢕⢕⢕⢕⢄⠀⠀⠀⠀⠀⠁⠁⠁⠈⠁⠁⠀⠀⠀⠁⠃⢕⢤⣄⣀⣀⢀⣕⣗⡴⢴⢷⢏⢜⢻⣾⣿⣷⡕⢕⢕⢕⢹⣷⣧⡽⢟⢿⣗⢕⢇⡕⢕⢕⣕⡜⢹⢵⢜⡟⢻⢏⢝⢼⣝⣏⣹⡽⢏⣝⢷⡕⣟⣿⣿⣿⣿⣿⡿⣾⣿⣿⣿⣝⡝⢕⢵⡼⢿⢿⢟⢟⢟⢟⢕⢕⢵⢫⣹⣿⡿⣿⣿⢿⣿⣿⣟⢻⣿⣷⣷⣿⣻⡿⢽⡽⡕⢕⡕⣕⢕⡕⢜⢕⢸⢕⢝⢻⣿⣿⣟⢟⢻⢿⣿⣿⠀</a:t>
            </a:r>
            <a:br/>
            <a:r>
              <a:t>⠀⠀⠀⠀⠀⠀⠀⠁⠀⠀⢀⠀⠀⠀⠀⠀⠀⠀⠀⠁⢄⢕⠕⠕⠁⠀⢗⢣⣕⢕⢜⢝⢜⡕⢕⢹⢕⢗⢰⢴⣄⡄⠀⠀⠈⢸⢇⢐⢐⢔⣕⢕⢕⢑⠀⠀⢑⢔⢅⢕⢕⢕⢻⢇⢸⣵⣵⣷⣷⣷⣷⣿⣷⣷⣿⣿⣿⣿⡿⢿⢟⡻⢿⣯⢝⢟⢟⢟⢻⢗⢗⢕⢜⢝⢕⢝⢕⠕⠕⢕⠕⠕⠘⠙⢕⢕⠀⠀⠀⠀⠀⠀⠀⠀⠀⠀⠀⠀⠀⠀⠀⠀⠀⠀⠀⠁⠁⠈⠉⠉⠙⢝⢕⢕⢕⢕⢕⢗⢕⢜⢟⣞⣿⣧⢕⢕⢕⢻⣿⣯⣗⢻⣵⣷⣷⣗⣵⣝⣝⢟⢟⢗⢇⣵⡕⢕⢕⢕⣕⢕⢜⢹⢏⢝⢕⢕⢹⡞⢻⢿⢿⣕⣱⣽⣿⣿⣿⣧⡵⢷⢞⢕⢕⢕⢕⢕⢕⢕⢕⢕⡕⣝⣟⢕⢷⢿⢻⣟⢏⢝⢝⢏⢝⢝⢻⢿⢿⣏⡟⢟⢝⢟⣇⢝⢝⣕⡕⢕⢗⢳⣵⢾⣷⣮⣟⣹⣗⣷⣿⣿⠀</a:t>
            </a:r>
            <a:br/>
            <a:r>
              <a:t>⠑⠀⠀⠀⠀⠀⠀⢄⢕⢕⢕⢕⢕⠀⠀⠀⠀⠀⠀⠔⢕⢕⢀⠀⠀⢔⢕⢜⢟⡕⠃⠈⠉⠁⠕⢕⢟⢝⠗⠚⠗⢕⢕⢴⠀⢄⣔⢔⢇⢜⢟⢛⢛⡝⢸⢵⢵⢱⢕⢕⢕⢵⢵⢾⣟⢻⢿⣿⣿⣿⣿⣿⣿⣟⣿⣿⡿⢿⢕⢕⢜⠕⠕⢕⠕⢝⢕⠕⠕⠑⠁⠁⠁⠑⢕⢀⢀⢀⢀⢕⢔⠀⠀⠀⠀⢑⢔⢀⠀⠀⠀⠀⠀⠀⠀⠀⠀⠀⢀⢀⢠⢄⠀⠀⠀⠀⠀⠀⠀⠀⠀⢑⢱⢕⢗⢗⣵⢵⢕⣕⣵⣿⣿⣿⣷⢕⢕⢱⣽⣟⢻⢷⣵⣯⣝⣻⣿⣿⣿⣿⣿⣵⣵⣗⡟⢻⢿⣟⣿⣷⣷⣾⣷⣗⣟⣟⢕⢕⣸⢵⢷⢟⢝⢟⢟⢏⢝⢕⢕⢕⢕⢕⢕⢕⢵⢕⢕⢵⢝⢝⢕⢕⢕⢕⢕⢕⢟⣷⢵⣕⣕⣕⣵⣵⣵⢕⣵⣵⣵⣵⣼⣿⣿⣿⣿⣾⣧⢷⢷⣷⣧⣕⢕⢜⢝⢟⢟⢟⣕⣜⠀</a:t>
            </a:r>
            <a:br/>
            <a:r>
              <a:t>⠀⠄⠀⠀⠀⢄⢰⢕⢕⢕⢕⠑⠁⠀⠀⠀⠀⠀⠀⠀⠀⠁⢑⢕⢔⡜⢿⡕⡎⢄⠀⠀⢀⠀⢕⢕⠕⠑⢔⢄⢔⢕⠕⢕⢕⢔⢑⠁⠁⠁⠀⠀⠀⠁⠂⠀⠁⠑⠁⠕⠕⢕⢱⣕⡕⣵⣕⣞⣿⢿⢿⢿⣿⣿⡿⢟⢕⢕⢕⢕⢄⠀⠀⢕⢕⠁⠀⠀⠀⠄⠀⠀⠀⠀⠀⠀⠁⠁⢕⢕⢇⠀⠀⢀⢕⢕⣕⢕⢄⠀⠀⠀⠀⠐⠀⢀⢀⢄⢔⢕⡕⢅⠕⠀⠀⠀⠀⠀⠀⢀⢀⢕⢕⢕⢕⢕⢸⡕⢕⢕⢝⢝⣿⣿⡿⢟⢏⢝⢝⢝⢝⢺⢟⢏⢻⣿⣿⣿⣿⣿⣿⣟⡻⢿⢿⢿⢿⣿⣿⣿⣿⣿⣿⢿⢕⢝⣿⢟⢇⢕⡕⢕⢝⢕⢕⢕⢕⢕⢕⢕⢕⢕⢕⢕⢕⢕⢱⢮⢕⢕⢕⣸⡝⢕⢕⢕⢕⢕⢕⢕⢕⢜⢻⢿⣿⢿⢻⢟⡿⣿⣿⣿⡿⢿⢿⢿⢿⣯⣕⣜⣽⣧⡕⢕⢕⢱⢵⢕⢕⢕⠀</a:t>
            </a:r>
            <a:br/>
            <a:r>
              <a:t>⢀⠀⠀⠀⠀⠈⢑⢕⢕⢕⢕⢕⢀⠀⠀⠀⠔⢕⢕⢕⢕⡕⢕⡔⢕⢜⢇⢕⠕⢁⢕⢕⢕⢔⢕⢔⢄⢕⢕⢷⣇⡕⢕⢕⢀⠀⠁⠀⠀⠀⠀⠀⠀⠀⠀⠀⠀⠀⠀⠀⠀⠑⠕⢻⠟⠕⢕⢕⢕⢕⠕⢕⢕⢕⢕⢕⢕⢕⢕⢕⡇⢕⢕⢕⢕⢔⢀⠀⠀⠄⠀⢄⢀⠀⠀⠀⠀⠀⡕⢕⢕⢰⢱⣵⢷⢾⢾⣷⢷⣧⣴⣴⣵⣵⣵⢾⢷⢟⢇⡜⢝⢕⢕⠀⢀⢀⠀⠀⠁⢁⢀⠀⢕⢕⢕⢕⢱⡗⢕⢕⢪⣸⣿⣿⣟⣏⣷⣧⣕⢕⢕⢕⢕⢕⢕⢟⣿⢿⢏⣕⡞⣻⣽⣷⣷⣷⢱⢝⢻⢿⣿⣿⡷⢳⢧⢞⢟⢇⢕⢕⢕⢕⢕⢕⢕⢕⢕⢕⢕⢕⢕⢕⢕⢕⢕⢕⢕⢕⢕⣱⢵⢏⢕⢕⢕⢕⢕⢕⢕⢕⢕⢕⢕⢕⢕⣺⣿⣿⣿⣿⣿⣾⣿⣿⣧⣵⣽⣿⣿⣿⣟⢝⢝⢟⢕⢕⢕⢕⢕⢕⠀</a:t>
            </a:r>
            <a:br/>
            <a:r>
              <a:t>⢁⠁⢑⠔⠄⠀⠀⠁⠁⠁⠁⠀⠀⠀⠀⠀⠀⢀⢕⢱⢸⢻⢿⢿⢟⢕⢜⢕⢕⣕⣱⢕⡗⢗⢕⢜⢕⢱⢵⢕⣕⢕⢕⢕⢅⠀⠀⠀⠀⠀⠀⠀⠀⠀⠀⠀⠀⠀⠄⠀⠀⠀⠐⠐⠀⠐⠑⠑⠀⠀⠀⢕⢕⠁⠁⠁⠑⠀⠀⠑⢕⢕⢕⢕⢕⢕⢕⢔⠔⠐⠑⢕⢕⢕⡀⠀⠀⠀⢕⢕⢕⠕⢝⢅⢕⢕⢱⡵⢕⢜⣺⢿⢿⢟⢕⠕⢕⢕⠞⠛⠟⠑⠃⠗⢗⠷⢆⠵⠵⢕⠗⠟⠏⢟⢟⢟⢳⡗⣵⡕⢕⢻⣧⡱⢿⡻⢽⢝⢏⢗⢳⢧⣵⢕⢱⣷⣯⣟⣗⣻⣿⣿⣿⢟⣿⡿⢕⣵⢷⢷⢇⢗⢇⢕⢕⢕⢕⢕⢕⢕⢕⢕⢕⢕⢕⢕⢕⢕⢕⢕⢕⢕⢕⣕⣿⡷⢕⢕⢜⢕⢕⢕⢕⢕⢕⢕⢕⢕⢕⢕⣕⣵⣼⣷⣽⣿⣿⣿⣿⣿⣿⣿⣿⣿⣿⣿⣿⣿⣿⣿⣻⣿⣿⣷⣇⣕⢕⢝⢕⣵⠀</a:t>
            </a:r>
            <a:br/>
            <a:r>
              <a:t>⢅⢕⢄⠀⠀⠀⠀⠀⠀⠀⠀⠀⠀⠀⠀⠀⠀⢱⢟⢱⢷⢕⢕⢕⢕⡕⢱⢿⢧⡕⢹⢱⢕⢕⢷⢷⢧⢕⢕⢷⣿⢵⢇⢕⢕⢄⢄⠔⠀⠄⠀⠀⠀⠀⠀⠀⠀⠀⠀⠀⠀⠀⠀⠀⠀⢀⢀⣄⡄⢄⢔⡵⢕⠀⠀⠀⠀⠀⢀⢄⢕⢕⢕⣵⣗⣱⢕⢕⢄⢄⢕⢕⣕⣵⣷⣷⡿⣷⢕⢕⢄⢔⣕⡝⢕⢕⣟⣗⣗⢕⡕⠁⠁⠀⠀⠀⠀⠀⠀⠀⢀⢄⢕⠱⠅⠀⠀⠀⠀⠀⠀⠀⠀⠕⢕⢕⢺⢝⢕⣱⣵⢞⣷⢗⢎⢝⢕⢕⢕⢱⡜⢕⣕⢕⢕⣜⡝⣵⣿⣧⣕⣷⣷⡗⢱⢵⢎⢕⢕⢕⢕⢕⢕⢕⢕⢕⢕⢕⢕⢕⢕⢕⢕⢕⢕⢕⢕⢕⢕⢕⢕⢞⣺⡿⣷⡗⢕⢕⢕⢕⢕⢕⢕⢕⢕⣱⣵⣷⣷⣿⣿⢿⣿⣿⣿⣿⣿⣿⣿⣿⣿⣿⣿⣿⣿⣿⣿⣿⣿⣿⣿⣿⣿⣿⣿⣿⣿⣿⣿⣿⠀</a:t>
            </a:r>
            <a:br/>
            <a:r>
              <a:t>⢕⢕⢕⢕⠐⠀⠀⠀⠀⠀⠀⠀⠀⠀⠀⠀⠔⠑⠑⠑⢕⠕⢕⢅⢕⢱⡽⠕⠑⠁⠁⠁⣕⢵⢵⢵⣵⣷⢷⢟⣙⠁⠑⠃⠑⠕⢕⠀⠀⠀⠀⠀⠀⠀⠀⠀⠀⠀⠀⠀⠀⢀⣀⣴⢗⢟⠝⠕⢕⢵⡵⢕⢕⢅⢀⢄⢄⢕⢕⢕⣕⣕⣮⡝⢕⢕⣗⣱⣵⢷⢿⣿⣯⣵⣷⣟⢏⢟⣟⡿⢿⢟⢝⢝⢝⣟⢿⣿⣿⣯⡕⢔⢔⢀⠀⠀⢀⢄⢄⠕⠁⠁⠁⠀⠀⠀⢀⢀⠀⢀⢀⣄⣔⡕⡕⢳⢞⢿⣿⣿⣿⢕⢕⢕⢕⢕⢕⢕⡕⡕⢕⢱⣽⣿⣟⣿⢿⢿⢟⢏⢝⢝⢗⢕⢕⢕⣱⢵⢷⢇⢕⡕⡷⣕⢕⢕⢕⢕⢕⢕⢕⢕⢕⢕⢕⡵⡕⢇⢕⢕⢕⣵⣿⡷⢜⢕⢕⢕⢕⢕⢕⡕⢕⢕⡱⢕⢸⢏⢕⢕⢕⢕⢕⢟⢏⢝⢕⢝⢟⣿⢿⣿⣿⣿⣿⣿⣿⣿⣿⣿⣿⣿⣿⣿⣿⣿⣿⣿⣿⣿⠀</a:t>
            </a:r>
            <a:br/>
            <a:r>
              <a:t>⢕⢕⠕⠁⠀⠀⠀⠀⠀⠀⠀⠀⠀⠀⠀⠀⢄⢔⣵⣵⢵⡕⢱⢵⢗⢟⢕⠀⠀⠀⠄⠑⠑⠑⢕⢕⢕⢱⢕⢕⢕⢕⢖⢴⢔⢀⢁⢔⢄⠀⢔⢰⠤⢄⢄⢄⠄⢄⢄⣄⡴⡾⢟⡇⢱⢵⢔⢄⢄⢕⢕⢕⢕⢕⢕⢕⢗⢕⢞⣫⣝⣝⣟⣝⣟⣻⣻⣿⣷⣧⣵⣾⢾⢿⣿⣿⣷⣷⣿⣷⣾⣗⣿⣷⣿⣿⡻⢿⣟⣿⢕⢕⢵⣇⣕⢕⣕⡕⢁⢄⢄⢄⢼⣵⡷⢗⢞⢝⢜⢝⠙⠕⢕⢕⢼⢧⢵⢕⣻⣿⣿⣧⡕⢕⢕⢱⢣⣕⣻⣿⣿⡗⣝⣹⢹⢏⢕⣕⡗⢕⢕⢕⢕⢕⢜⢟⢇⢕⢕⢕⢕⢕⢕⢕⢱⢵⣕⣜⣜⢹⢕⢕⢕⢕⢜⢕⢕⢕⢕⢞⢝⢏⢕⢕⢵⢕⢕⢕⢕⢕⢕⢕⢕⢜⢝⣕⢱⢵⢕⢕⢕⢕⢕⢕⢜⢕⢕⢕⢝⢜⢕⣜⡝⢻⣷⣮⣝⢻⢿⣿⣿⣿⣿⣿⣿⣿⣿⣿⣿⣿⠀</a:t>
            </a:r>
            <a:br/>
            <a:r>
              <a:t>⢁⢁⠑⠀⠀⠀⠀⠀⠀⠀⠀⠀⠀⠀⠀⠑⢱⢞⢟⠋⠁⠙⢱⡝⢕⢿⢝⠀⠀⠀⢄⢠⢄⢔⢕⢕⢕⢵⣷⢗⢗⢕⢕⢁⢁⠑⠀⠁⠁⠀⠀⠀⠁⠁⠁⠄⢠⢵⢱⢵⢿⢷⣷⡽⢕⢵⢝⡕⢟⢺⢿⢹⢟⢝⠉⠉⠙⠕⢕⢝⢗⢕⢳⣾⣿⣿⣿⣿⣿⣿⣟⣇⢕⡱⢼⣿⣿⡿⢿⢿⢟⢿⣿⣿⣿⣿⣧⡽⢏⢝⢽⡿⢿⢿⢿⢿⢟⢟⢇⢕⢕⢸⢵⣕⢇⢕⢀⠀⠀⢀⢀⢄⢕⣱⣧⣕⣕⣕⣕⢻⣿⣿⣿⣿⣷⣵⣵⣿⣿⣿⣿⣿⣿⣿⣧⣷⣾⡟⢿⣟⢻⢿⣿⣷⡕⢕⢕⢕⢕⢕⢕⢕⢕⢕⢕⢕⢕⢕⢕⢕⢕⢕⢕⢕⢕⢕⢕⢕⢕⢕⢕⢕⢕⢕⢕⢕⢕⢕⢕⢕⢕⢕⢕⢕⢕⢕⢕⢕⢕⢕⢕⢕⢕⢕⢕⢕⢕⢜⢟⢿⣿⣿⣗⢷⡾⢻⢿⢿⢷⣜⣿⣿⣿⣿⣿⣿⣿⣿⣿⣿⠀</a:t>
            </a:r>
            <a:br/>
            <a:r>
              <a:t>⢕⢇⢇⢔⢔⢔⢔⣔⣄⡄⣄⣄⣔⡰⢔⣔⢄⢀⢄⢀⢀⠀⢘⢝⢕⢕⢕⢄⢔⢔⢕⢕⢕⢕⢕⢕⢝⢕⠱⢕⢕⠕⠕⠑⠀⠀⠀⠀⠀⠀⠀⠀⠀⠀⠀⠀⠁⢕⣵⢵⢵⣕⡕⢟⢕⢜⢕⢿⠏⢕⢗⢕⢇⢕⢕⢔⢔⢔⡕⢱⢇⣕⢕⢹⣿⣿⣿⣿⣿⣷⣾⡇⢕⢕⢕⣸⢿⣿⡷⢵⢕⢎⡝⢝⢿⣿⣿⢇⢕⢕⠜⠕⢕⢕⣕⡕⢕⢵⢕⢕⣳⡾⢟⢿⢗⣗⡗⢆⢕⢕⣵⣵⢵⢵⢵⢕⢕⢕⢼⣽⣿⣿⣿⣿⣿⣷⣼⣿⣿⣿⣯⢝⢟⢟⢻⢟⢟⢇⢕⢕⢕⢗⢼⣝⢕⢕⢕⢕⢕⢕⢕⡕⢕⣱⣕⣕⢎⢕⢕⢕⢕⢕⢕⢕⢕⢱⣕⢕⢕⢕⢕⢕⢕⢕⢕⢕⢕⢕⢕⢕⢕⢕⢕⢱⢕⢕⢕⢕⢕⢕⢝⢏⢝⢝⢳⢷⡧⣵⡕⢜⣿⣿⣿⣽⣿⣷⣇⣕⡕⢜⢝⢿⣿⣿⣿⣿⣿⣿⣿⣿⠀</a:t>
            </a:r>
            <a:br/>
            <a:r>
              <a:t>⢕⢕⢕⢕⢁⢁⠁⠑⠑⠑⠑⠝⠟⢟⢟⢻⢷⡳⣺⣗⣗⣗⣵⢵⢵⢗⢕⢕⣸⢵⢕⢕⢕⠕⢁⢀⠁⠁⠁⠁⠁⠀⠀⠀⠀⠀⠀⢀⣄⣤⢤⢤⢤⢄⢔⢠⣵⢯⢷⢗⢕⢕⢕⢕⢕⢕⢕⢕⢔⢕⢑⢕⢕⢳⢇⢕⢕⢕⢕⢇⢕⢱⣕⢝⢟⢱⢵⢽⢹⢟⣿⣿⣿⣿⣿⣿⣿⣿⣷⣾⣿⣟⢇⢝⢕⣞⢏⢇⢕⣵⣵⣕⣽⡟⢟⢇⢕⢕⢕⢕⢕⢕⢕⢕⢕⢕⢕⢕⢁⢑⢑⢕⢕⢕⢕⢕⢹⣾⣻⢿⣿⣿⣿⣿⣿⢿⣷⣷⡿⣟⢳⡕⢕⢕⢕⢕⢕⢕⢕⢕⢕⢕⢜⢝⢇⣷⡾⢵⣕⢕⣕⣺⣿⢏⢜⢝⢝⢕⢕⢕⢕⢱⢷⢵⢺⢏⣝⢕⢕⢕⢕⢕⢕⢷⢕⢕⢗⢕⢕⢕⢕⢕⢕⢕⢕⢕⢕⢕⢕⢕⢕⢕⢕⢕⢕⢕⢕⢕⢜⢕⢜⢻⣿⣿⡟⢝⢟⢝⢕⢕⢱⢕⣕⢕⢜⢝⢝⢝⢻⣿⠀</a:t>
            </a:r>
            <a:br/>
            <a:r>
              <a:t>⢕⢕⢕⢕⢕⢕⢄⢄⢔⢕⢵⢔⠄⠀⠀⠀⠑⢕⢜⢹⢽⢟⢕⢼⡟⣟⣻⢿⣿⢇⢕⢕⠀⠀⠀⠀⠀⠀⠀⠀⠀⠀⢀⣄⣄⣴⣾⢟⢝⢕⢕⢕⢕⢕⠵⢵⢇⢕⢕⢪⢵⣱⣽⣷⣾⣗⣇⢵⢕⢕⢕⢕⢕⢕⢕⡕⢕⢕⢗⢕⡕⢕⢕⢕⣕⡕⡕⢕⢧⣱⣿⣿⣿⣿⣿⣿⣿⣿⣿⢿⢿⣿⣟⣝⣳⣷⣿⢟⢝⢽⢝⢸⢏⢝⢝⢕⠁⠀⠁⢀⢔⢕⢱⣗⣗⣗⡷⣷⣷⣵⣕⣕⢕⢕⢗⢕⢕⢜⣿⣿⣿⣿⣿⣇⢕⢕⢕⢕⢕⢕⢕⢕⢕⢕⢕⢕⢇⢕⡵⣕⢕⢕⢕⢕⢕⢜⡟⣳⣕⣜⢝⢻⢿⣿⡷⣵⢕⢕⢕⢕⢕⢕⢕⢕⢕⢜⢕⢕⢕⢕⢕⢕⢕⢕⢕⢕⢕⢕⢕⢕⢕⢕⢇⢝⢕⢕⢕⢕⢕⢕⢕⢕⢕⢕⢕⢕⢕⢕⢕⢕⢕⣕⢕⢕⢕⢕⢕⢕⢕⢕⢕⢜⢝⢇⢜⢗⢇⢕⣵⣿⠀</a:t>
            </a:r>
            <a:br/>
            <a:r>
              <a:t>⢕⢕⠁⠁⠁⠁⠁⠑⢕⢕⢕⢕⢑⣗⢇⣱⣵⡵⢵⢵⢗⢗⢻⢽⣿⣿⢟⢗⢹⢏⢕⢕⢔⠁⠀⠀⠀⠀⢀⢀⢄⣰⣵⣿⣿⣿⡧⢕⢕⢕⢵⢕⢕⢅⢔⢕⢕⣷⡏⢕⢱⡵⢕⣜⣿⣿⢻⣷⢷⣗⣇⡕⢗⢵⢾⣷⣵⣼⣽⣷⣷⣵⢕⣕⣺⣵⣵⣵⣾⣿⣿⣿⣿⣿⣿⣿⣿⣷⣿⣕⣿⣿⣇⣕⡿⢻⢇⢕⢕⢕⣕⢵⢧⢵⢵⢵⡔⢔⣱⣵⣵⢵⡷⢿⢏⢹⣝⡝⣿⣿⣿⣵⣕⣕⣕⣣⣵⣣⡾⣿⣿⣿⣿⡏⢗⢕⢕⢕⢕⢕⢕⢕⢕⢕⢕⢕⢕⢕⢕⡕⢕⢱⡧⢕⢕⢸⣇⢜⢿⣿⣷⣾⣾⢕⢕⢞⢕⢕⢕⢕⢕⢕⢕⢕⢕⢕⢕⢕⢕⢕⢕⢕⢕⢕⢕⢕⢕⢕⢕⢕⢕⢕⢕⢕⢕⢕⢕⢕⢕⢕⢕⢕⢕⢕⢕⢕⢕⢕⢕⢱⣿⣿⣷⢇⢕⢕⡕⢕⢝⢻⢷⢱⢕⢕⢜⢝⢗⣳⣿⣿⠀</a:t>
            </a:r>
            <a:br/>
            <a:r>
              <a:t>⠕⠑⠄⢔⢔⢄⢀⢀⢀⢱⢕⢵⢮⣟⣕⡕⢕⢜⢕⣽⣕⣵⣕⢵⢟⢝⢷⡕⢕⢕⢕⢕⢕⢕⢱⢔⣣⡷⢗⢻⢝⢻⣻⣽⡕⢜⢕⢵⢱⣵⡱⢕⢕⢕⢕⢕⣗⣜⣟⣳⢇⢝⢝⢗⢱⢕⣵⣼⣵⣕⣝⣝⣣⣵⣽⣿⣿⣿⣿⣿⣾⣧⣼⣿⣿⣿⣿⣿⣿⣿⣿⣿⣿⣿⣿⣿⣟⣏⣹⢽⡿⢕⢏⢝⢕⢕⢕⢕⢕⢕⢕⢕⢕⣕⢵⢕⢕⢗⢗⢺⣿⣱⢵⡷⢧⢧⢜⣿⢿⣿⣿⣿⣿⣿⣿⣿⢟⢟⢟⢿⣿⣯⣿⣕⡕⢕⢕⢕⢕⢕⢕⢕⢕⢕⢕⢕⢕⢕⢕⢕⢕⢕⢱⢕⣿⣵⢿⡟⢵⣾⣕⢕⢹⢇⢕⢕⢕⢕⢕⢕⢕⢕⢕⢕⢕⢕⢕⢕⢕⢕⢕⢕⢕⢕⢕⢕⢕⢕⢕⢕⢕⢕⢕⢕⢕⢕⢕⢕⢕⢕⢕⢕⢕⢕⢕⢕⢜⢕⢕⢜⢟⢟⢻⢿⢿⢟⢟⢗⢿⢷⢵⣕⢕⢕⢕⢕⢕⢝⡟⢿⠀</a:t>
            </a:r>
            <a:br/>
            <a:r>
              <a:t>⢔⢄⢄⢑⢗⢗⢟⢗⢗⢗⢎⢝⠏⠕⢕⢕⢕⢕⢿⢿⣿⣿⣻⣽⢟⢗⢕⢱⡾⢇⣸⡵⢗⣵⣕⢕⢕⢕⢕⢕⢕⢻⡎⢝⢝⢝⢜⣱⣵⣕⣼⡗⢕⢜⢝⣿⢿⢿⢿⢕⢕⢜⢕⢕⢕⢕⢕⢾⢇⢱⣾⣿⣯⣿⣿⡿⣿⣿⣿⣿⣿⣟⣇⣕⣵⣾⣿⣿⣿⣿⣿⣿⣿⣿⡿⣿⡿⢗⢎⢝⢕⢕⢕⢕⢕⢕⢕⢕⢕⣕⢕⢜⢕⢕⢕⢕⢕⢕⢕⢕⢕⢕⢕⢗⢱⢇⣜⢝⣵⣿⣯⣿⣿⣿⣟⣯⡗⢕⢕⢱⣾⣿⣿⣿⣿⣿⣧⣕⣵⣕⡕⢕⢕⢕⢕⢕⢕⢕⢕⢕⢱⣵⣕⢕⣾⣿⢧⡵⣕⢕⢪⣕⣱⡟⢕⢕⢕⢕⢕⢕⢕⢕⢕⢕⢕⢕⢕⢕⢕⢕⢕⢕⢕⢕⢕⢕⢕⢕⢕⢕⢕⣕⢕⣕⣵⣵⢕⢕⢕⢱⢕⢕⢕⢕⢕⢕⢕⢕⢕⢕⢕⢕⢕⢕⢕⢕⢕⢕⢇⢕⢕⢕⢜⢕⢗⢱⢵⣧⢕⣕⠀</a:t>
            </a:r>
            <a:br/>
            <a:r>
              <a:t>⣿⣿⡱⣵⢵⢕⣱⣵⣕⣕⣕⣔⣴⣔⣕⣵⣵⣵⣵⣜⡕⢕⢜⣝⣱⣵⡷⣞⣻⢿⣻⣷⣷⡿⢕⢕⢕⢕⢕⢕⢱⣿⣿⡧⣧⢕⢟⢏⢝⢿⢿⢇⢕⣱⢟⢕⢸⣧⣵⣵⣵⡕⢣⢕⢕⢕⢕⢕⢱⣾⣿⡟⣿⣿⣿⣿⣷⣷⣿⣿⣿⣿⣿⣿⣿⣿⣿⣿⣿⣿⣿⣿⣿⣿⢇⢕⢕⢕⢜⢕⢕⢕⢕⢕⢕⢕⣱⣕⢹⣿⣧⡾⢗⢗⢕⢕⢕⢕⢕⢕⢕⢕⢕⢕⢕⢜⢝⢇⢕⢕⢝⢻⡟⣿⡝⣽⢿⢕⢕⢜⢻⣿⣿⣿⣿⣿⣿⣿⣿⣿⣷⣧⣵⡕⣕⡱⣵⣗⣞⣱⡵⣮⣿⣷⣷⣷⣷⣿⢞⢕⢕⢝⢻⣷⡵⢕⢕⢕⢕⢕⢕⢕⢕⢕⢕⢕⢕⢕⢕⢕⢕⢕⢕⢕⢕⢕⢕⢕⢕⢱⢕⢕⢝⢽⢝⢟⢇⢕⢕⢕⢕⢕⢕⢕⢕⢕⢕⢕⢕⢕⢕⢕⢕⢕⢕⢕⢕⢕⢕⢕⢕⢕⢕⢕⢵⣷⣾⣿⣾⣿⠀</a:t>
            </a:r>
            <a:br/>
            <a:r>
              <a:t>⠘⠙⠝⠕⠗⢳⢿⢿⣿⣿⡿⣽⣎⣟⣟⣜⣝⣏⣼⣽⣷⣾⣿⣽⣽⣵⣾⣿⡷⢷⢞⢟⢝⢕⢕⢕⢕⢕⢕⢕⢜⣿⣧⣕⢏⢕⢕⢕⢕⡇⢕⢕⢱⣿⢕⢕⣧⣾⣿⣿⣿⣧⣾⣧⣵⢕⢕⢕⡕⢝⢻⣧⣜⢻⣟⣿⢿⢟⢿⣿⣿⣿⣿⣿⣿⣿⣿⣿⡿⢟⣿⣟⢹⡝⢕⢕⢕⡕⢕⣱⣷⣧⣕⣕⣾⢿⢟⢟⢝⢕⢕⢕⢕⢕⢕⢕⢕⢕⢕⢕⢕⢕⢕⢕⢕⢕⢕⢕⢕⢧⡕⣱⣿⣿⣿⣿⣷⣵⣵⣼⣿⣿⣿⣿⣿⣿⣿⣿⣿⣿⣿⣿⣿⡿⢿⢝⢝⢝⣕⣵⣿⣽⣿⣿⣿⣫⢜⢇⢕⢕⢕⢞⢱⢕⢕⢕⢏⢕⢕⢕⢕⢕⢕⢕⢕⢕⢕⢕⢕⢕⢕⢕⢕⢕⢕⢕⢕⢕⢕⢕⢕⢕⣕⢕⢕⢕⢕⢕⢕⢕⢕⢕⢕⢕⢕⢕⢕⢕⢕⢕⢕⢕⢕⢕⢕⢕⢕⢱⣕⢕⢕⢕⢕⢕⢕⣿⣿⣿⣿⣿⠀</a:t>
            </a:r>
            <a:br/>
            <a:r>
              <a:t>⢄⢄⢄⢄⢄⣀⡁⢁⢅⡕⣜⢝⢝⢝⢟⢟⢻⣿⣿⣿⣿⣿⣿⣿⣿⡿⢇⣗⢗⢕⢕⢕⢕⢕⢕⢕⢱⢗⢇⢕⢕⢹⣿⢟⢕⢕⢕⢣⢕⢕⣕⢕⣸⣿⣇⣵⣿⣿⢻⢿⣿⣷⡿⢻⢷⢕⢕⣕⣷⢜⢗⢟⢻⣿⣿⢜⢝⡧⡾⢺⣿⣿⣿⣿⣿⣿⢿⣿⣷⣗⡏⢜⣕⡳⢕⢕⣺⣿⢷⣿⢿⢿⢗⢝⢕⢕⢕⢕⢕⢕⢕⢕⢕⢕⢕⢕⢕⢕⢕⢕⢕⢕⢕⢕⢕⢕⢕⢕⢕⢕⢝⢿⣿⣿⣿⣿⣿⣿⣿⣿⣿⣿⣿⣻⣿⣿⣿⣿⣿⣿⣿⣿⣯⣵⣕⣵⣷⣷⣿⣿⣿⣿⣟⢏⣝⢝⢕⢕⢕⢕⢕⢕⢕⢕⢜⢽⢵⢷⢕⢕⣕⣎⣝⣱⣕⣕⢕⢵⢵⣷⣧⣕⡕⢕⢕⢕⢕⢕⢕⢕⢕⢕⢕⢕⢕⢕⢕⢕⢕⢕⢕⢕⢕⢕⢕⢕⢕⢕⢕⢕⢕⢕⢕⢕⢕⢕⢜⣿⣿⢕⢕⢕⢕⣵⣾⣿⣿⣿⣿⣿⠀</a:t>
            </a:r>
            <a:br/>
            <a:r>
              <a:t>⠓⠛⠛⠛⠛⠛⠛⠃⠓⠓⠓⠃⠑⠑⠑⠓⠓⠑⠑⠚⠛⠛⠛⠛⠛⠓⠑⠑⠘⠑⠑⠑⠓⠑⠑⠓⠓⠑⠑⠑⠑⠃⠙⠓⠑⠑⠓⠑⠃⠑⠘⠘⠛⠙⠛⠛⠛⠙⠑⠑⠃⠛⠛⠑⠑⠑⠚⠛⠑⠑⠑⠑⠛⠛⠛⠛⠛⠓⠃⠛⠛⠛⠛⠛⠛⠛⠃⠑⠘⠓⠓⠓⠛⠛⠛⠛⠋⠙⠑⠑⠑⠑⠑⠑⠑⠑⠑⠑⠑⠑⠑⠑⠑⠑⠑⠑⠑⠑⠑⠑⠑⠑⠑⠑⠑⠑⠑⠑⠑⠑⠑⠘⠛⠛⠛⠛⠛⠛⠛⠛⠛⠛⠛⠛⠛⠛⠛⠛⠛⠛⠛⠛⠛⠛⠛⠛⠛⠛⠛⠛⠛⠛⠛⠓⠓⠃⠑⠑⠑⠑⠑⠓⠓⠚⠛⠑⠑⠑⠘⠙⠑⠑⠑⠙⠙⠑⠑⠑⠑⠑⠙⠙⠛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⢍⢝⢕⢜⡛⠏⢕⢕⢸⡿⢛⢕⢕⢹⡿⢏⢕⠘⣿⢿⢇⢕⢕⢔⣿⣿⡇⢕⢌⢟⢏⢕⢕⢸⠻⡏⢕⢔⡻⠿⢇⢕⠘⠿⠿⢛⢇⢕⢝⠛⢕⢕⢕⢔⢕⢕⢕⢍⢟⢏⢕⢕⢜⢛⢇⢕⢔⠻⠿⢛⠛⢿⣿⣿⢕⢕⢹⣿⣿⢇⢕⢔⢝⢇⢕⢕⢜⠟⠛⢍⢝⢔⢀⣿⡇⢕⣿⣿⣿⡇⢻⣿⣿⡟⢕⢿⣿⣿⡇⢔⢿⢟⢕⢕⢔⣠⣿⡿⢛⢔⢜⢝⢕⢕⢕⢜⢝⢕⢕⢕⢔⢝⢍⢕⢜⢝⢍⢕⢕⢌⢛⢟⢕⢕⢻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⢅⢠⢕⢕⢌⣷⢄⢕⢕⢕⢕⠔⣉⢕⢕⢕⢕⢕⢕⢕⢕⢕⢕⢕⢕⢕⢕⢕⢕⢕⢕⢕⢕⢔⢝⢕⢕⢕⢸⣿⡟⢕⢕⢕⢕⢕⢕⢕⢕⢰⢿⢕⢕⢰⣿⣿⡇⢕⢿⣿⣿⢕⢔⣿⣿⡇⢕⢸⣿⣿⢕⢕⢸⠕⢕⢕⢕⢻⡟⢇⢕⢕⢕⢕⢕⢕⢕⢕⢕⢕⢕⢕⢕⢕⢕⢕⢕⢕⢕⢕⢕⢕⢕⢕⢕⢕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⢔⢕⢕⢕⠇⢐⢕⢕⢕⢔⢕⢕⢕⢕⢕⢕⢕⢕⢕⠁⢕⢕⢕⢕⢕⢕⢕⢕⢕⢕⢕⢕⢕⢕⢕⢕⢕⢕⢀⠑⢕⢕⠘⢇⢕⢕⢕⢕⢕⢕⢕⢕⢕⢄⢀⢕⢕⢸⣿⣿⡇⢕⢿⣿⣿⢕⢁⣿⣿⡇⢕⢸⣿⣿⡇⢕⠲⠕⢕⢕⢕⢌⢅⢕⢕⢕⢕⠑⢕⢕⢕⢕⢕⢕⢕⢕⢕⢕⢕⢕⢕⢕⢕⢕⢕⢕⢕⢕⢕⢕⢕⢌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⠘⣻⢕⢕⢕⢕⢕⢕⢕⢕⢕⢕⢕⢕⢕⢀⢕⢕⢕⢕⢕⢕⢕⢕⢕⢕⢕⢕⢕⢕⢕⢕⢕⢕⢙⣟⢕⢕⢕⢕⢕⢕⢕⢕⢕⢕⢕⢕⢕⢕⢕⢕⢕⢔⣿⣿⡇⢕⢸⣿⣿⢕⢕⢸⣿⡇⢕⢌⣿⣿⢕⢕⢕⢄⢕⢕⢕⢕⢕⢕⢕⢕⢕⢄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⠸⣟⡁⢕⢕⠸⢏⢕⢕⢸⣿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⢛⢕⢕⢕⡕⢕⢕⢕⢕⢕⢕⢕⢕⢕⢕⢕⢕⢕⢕⢕⢕⢕⢕⢕⢕⢕⢕⢕⢕⢕⢕⢕⢕⢕⢕⢕⢕⢕⢕⢕⢕⢕⢕⢕⢕⢕⢕⢔⢕⢕⢕⢕⢕⢕⢕⢕⢕⢕⢕⢕⢕⢕⢕⢕⢕⢕⢕⢕⢕⢕⢕⢕⢕⢕⢕⢕⢕⢕⢕⢕⢔⣼⣷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⢘⢔⢕⢕⢕⢕⢕⢕⢕⢕⢕⠁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⢱⡥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⢁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⠑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⠑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⣕⣅⢀⠀⠕⠀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⢳⢴⣅⢕⢕⢝⢻⣷⡔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⠕⠕⢝⢇⢵⡕⢜⢻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⠐⠀⠀⠑⢕⢕⢝⢷⣧⣝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⢕⢕⢕⢝⢟⢳⣕⡕⢕⢕⢕⢕⢕⢕⢕⢕⢕⢕⢇⢕⢕⢕⢕⢕⢕⢕⢕⢕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⣧⣔⣄⢀⠀⠐⠕⢕⢕⢕⢕⢕⢕⢕⢇⢕⢕⢕⢕⢕⢕⢕⢕⢕⠕⠀⠁⠑⢑⢕⢱⢕⢝⢣⢕⢕⢕⢕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⣷⣧⣕⡕⢕⢕⢕⢕⢕⢕⢕⢕⢕⢱⢕⢕⢕⢕⢕⢕⢕⢤⢔⢔⢕⢵⢵⣕⣇⣗⢗⢗⢷⢷⢧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⣷⣇⢕⢕⢕⢕⢱⢕⢞⢝⢝⢝⢝⢜⢕⢕⢕⢕⢕⢬⢿⣷⣷⣷⣷⣽⣽⣟⣳⢷⣷⣇⡜⠝⢗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⢿⢿⢿⢿⢟⢟⢟⢏⢕⣕⣱⡵⢕⢕⢔⢕⢕⢕⢕⠕⢕⢕⢑⢕⢕⢕⢕⢜⢹⢽⢿⢕⢕⢜⢝⢟⢷⣯⣟⡳⢧⣕⡌⢻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⣵⣵⣷⢷⢵⠝⣳⢞⢯⢗⢏⢝⢕⢕⢕⠕⢕⢕⢐⢕⢅⢕⣱⣵⣵⣕⣁⢅⠕⢅⢓⢕⢕⢕⢗⢇⢕⢕⢕⣕⣕⣕⣕⣹⣝⣕⡜⢝⢃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⣹⡕⢵⢕⠜⠜⠕⢕⢕⢑⢕⢕⢕⢕⢕⢕⢕⢕⣱⣵⢾⣩⡿⢻⢟⢍⠁⠕⠀⢺⣿⡇⣿⡿⢏⢸⣿⣿⢗⢜⢟⢟⢟⠟⢟⢟⢟⠓⠧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⠁⠀⠀⠀⠀⠀⠀⠀⠁⠑⠕⢕⢕⢕⢕⢱⣾⣿⣿⡏⢗⡕⢕⢕⠔⠀⠀⢀⢕⣝⢕⢴⢵⣵⣵⣵⣵⣕⣱⣷⣾⣿⣮⢝⢻⢷⣦⡝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⠁⢕⢕⣿⣿⣿⣿⣿⣿⣿⣿⣷⣵⢔⣔⣕⡾⢝⢵⢶⣷⣷⣾⣿⣿⣿⣿⣿⣿⣿⣿⣟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⣠⣤⣴⣴⣶⣶⡔⡔⢔⢄⢀⠀⢀⣼⣿⣿⣿⣿⣿⣿⣿⣿⣿⣿⣿⣿⢟⢱⢗⣞⣿⣿⣿⣿⣿⣿⣿⣿⣿⣿⣿⣿⡟⢕⢕⢕⢕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⣿⣿⣿⣿⣿⣿⣿⣿⣿⣷⣧⡕⢕⣸⣿⢏⢸⣿⣿⣿⣿⣿⣿⣿⣿⣿⣧⢕⣵⢟⢟⣿⣿⣿⣿⣿⣿⣿⣿⣿⣿⣿⣿⣗⡕⢕⢕⢕⢝⣷⢕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⠙⠟⢿⣿⣿⣿⣿⣿⣿⣿⣿⣿⣧⢕⣿⣿⡇⢕⣿⣿⣿⣿⣿⣿⣿⣿⣿⣿⣇⢕⢕⢕⢟⢟⢟⢟⣟⣿⣿⡿⢿⢿⢿⢿⣟⣫⣕⣱⡷⠟⠑⢃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⠁⠙⠛⠿⡞⢽⢿⣿⣿⣿⣧⡜⢿⣿⣧⣿⣿⣿⣿⣿⣿⣿⣿⣿⡟⢟⢗⣵⣕⢑⢕⢕⢕⠑⠑⠑⢕⢑⢕⢓⢛⢛⣝⣩⣵⡴⠗⢎⢕⡅⠑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⠁⠑⠕⠜⢕⢕⢕⠜⢿⣿⣿⣿⣿⣿⣿⡿⢿⢟⢝⠉⠕⠁⢜⣿⣇⢻⣿⡇⠀⠀⠀⢷⣶⡿⢿⣿⠿⢿⠟⠋⠉⠁⢕⢟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⢄⢔⢕⢜⢻⣿⣿⣿⡟⢕⢕⢕⠕⢄⠀⠀⠀⢕⢿⢿⢸⢟⢇⢔⢄⢀⢀⠑⠙⠑⠁⠁⠀⠀⠀⠀⠀⠀⠀⠀⠀⠀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⠀⠀⠀⠀⠀⠀⠕⢕⣕⢕⢕⢧⢼⡟⢇⢕⢜⢰⢷⣷⣧⣥⣤⠄⢕⣾⡇⢵⣵⡷⢕⣇⣕⢕⠀⢄⢄⠀⠀⢔⢀⠀⠀⢀⠀⠀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⣔⣕⢕⢕⢕⢕⢕⢕⢀⢄⠀⠀⢔⢔⢕⢕⢕⢕⢕⢕⡔⢕⢕⢕⢕⢵⣝⢕⢔⢔⢕⢕⢕⢝⣗⣞⣟⣟⠝⠀⠀⢕⢕⠀⠑⠕⢔⠀⠀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⡝⢕⢱⡕⢕⢜⢕⢄⢁⠔⠐⠀⢕⢕⢕⢕⢕⢕⢕⢝⢟⢿⢗⢗⢗⠜⢝⣇⣕⣕⣅⣾⣿⣿⣿⣟⢕⠀⠀⢄⠕⠕⠀⠀⠐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⣻⣷⣶⢕⣱⣧⣧⡕⢕⢕⢕⢕⢑⠕⠕⢕⢕⢕⢕⢅⢕⢱⢵⢕⢗⢗⢕⣕⣸⣝⣙⣽⣼⡵⢵⠵⠷⠀⠄⢁⠐⢀⢐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⣧⢕⢕⢕⢕⢔⢅⢄⢑⢑⢕⢕⢕⢕⢕⢕⢔⢕⢜⠕⠑⠑⠑⢔⢕⡕⢕⢕⢕⢔⢄⢅⢔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⢇⢕⢕⢕⢕⢕⢕⢕⢕⢕⢕⢕⢕⢕⢕⢕⢕⢕⢕⠀⠀⠀⢄⢔⢕⢜⢘⢅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⡿⢟⢕⢅⢕⢕⢕⢕⢕⢕⢕⢕⢕⢕⢕⢕⢕⢕⢕⢕⢕⢕⢅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⢁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⡕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⢕⢕⢕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⣵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⣱⣾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⣱⣾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⣾⡿⠟⢁⠀⠀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⠀⠀⠑⠀⠀⢄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⢄⠀⠀⠀⠀⠐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⢔⢄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⢜⢝⡕⢕⢕⢕⢕⢕⢕⢕⢕⢺⣿⣿⣿⣿⣹⢟⢣⢕⡇⢕⢕⢕⢕⢕⢕⢕⢕⡝⢏⢝⢝⢏⢝⢟⢻⣿⣿⣿⢵⢯⢽⢟⣿⣷⣵⣵⣕⣕⣕⣕⣱⣕⣕⣕⣸⣷⣿⣟⣹⣝⣿⣽⣿⣿⢿⢿⢟⢏⢹⢕⡞⢝⡽⢿⢿⢻⣯⢿⣟⣟⢻⡽⢕⢕⢝⢜⢕⢕⢕⢕⢕⢜⢜⡕⢕⢜⢝⢟⢼⣿⣿⣿⣿⣏⣕⢵⢕⢕⢕⢵⢷⢵⢕⢕⢕⢸⣿⣾⣯⡕⢕⢕⣕⣕⣱⣼⢷⢷⡞⢟⣇⢕⡜⢟⡕⢕⢜⢝⢕⢕⢕⢕⢕⢕⢕⢕⢕⢕⢕⢜⢕⢕⢕⢕⢕⢕⢕⣕⡕⢕⢕⢕⢜⢟⢝⢻⢷⣧⣕⡕⢕⢕⢕⢕⢕⢕⢕⢕⢕⢕⢕⢕⢕⢕⢕⢕⢕⢕⢕⢕⢕⢕⢕⢕⢕⢕⢕⢕⢕⢕⢕⢕⢕⢕⢕⢕⢕⢕⢕⢕⠀</a:t>
            </a:r>
            <a:br/>
            <a:r>
              <a:t>⣿⣿⣿⣿⣿⣿⣿⡿⢟⢟⢏⢜⢕⢕⢕⢕⢕⢕⢜⢕⢕⢱⡇⢕⡇⢷⢜⢕⢜⡕⢜⢝⢗⢷⢇⢱⢱⢕⢕⢕⢕⢝⢕⢕⢕⢵⢵⢕⢝⢕⢗⢳⣷⣧⣷⣞⣟⣏⡝⢟⢗⢳⣷⡷⢷⢼⣵⣿⣧⣷⣷⣻⣿⣿⣿⣿⣿⣿⣿⣿⣽⣷⣯⡹⢹⣽⣿⣟⣿⣿⣿⣟⡹⣽⢧⢵⡵⢕⢵⣱⡕⣟⡇⣷⢷⢗⡕⢕⢿⢣⢽⣕⢕⢕⢕⢕⢕⢕⢕⢕⢝⢕⢕⢗⢕⣕⣵⣵⣟⢿⢷⢇⡕⢺⣽⢗⢕⢕⢕⣇⣵⣼⣽⣕⣱⣷⡷⢕⢝⣧⣝⢝⢗⢧⢕⢕⢕⢕⢕⢕⢕⢕⡕⢕⢕⡕⢕⢕⡕⢜⢵⡾⢕⢕⠁⠁⢕⢕⠕⢕⢕⢕⢕⢱⣵⢷⢷⢵⢕⢕⢕⢕⢕⢕⢕⢕⢞⣿⣿⣿⢾⣧⢕⢕⢱⢕⢗⢇⢱⣧⣵⡕⢕⢕⢕⢕⢕⢕⢕⢕⢕⢕⢕⢕⢕⢕⢕⢕⢕⢕⢕⢕⢕⢕⢕⢕⢕⢕⢕⢕⠀</a:t>
            </a:r>
            <a:br/>
            <a:r>
              <a:t>⣿⣿⣿⣿⣿⣿⡇⢕⢕⢕⢕⢕⢕⢕⢕⢕⢕⢕⢕⢕⢕⢕⢕⢝⢕⢕⢕⢕⢕⢕⢕⢕⢕⢕⢕⢱⢕⢕⢕⢕⢕⢱⢽⢝⢹⢱⢕⢕⢸⢕⢕⢕⢜⢟⢫⣽⣗⣗⣟⣟⣕⣱⣼⢿⣿⣿⣿⣿⣿⣿⣿⣿⣿⣿⡟⢫⢟⡿⢿⢿⢟⢏⢕⢜⢻⢿⣿⢼⣿⣿⡿⢟⢟⢏⢜⣕⣕⣾⣿⣿⡯⣿⣿⣝⡵⣯⢕⢕⢕⢕⢇⣜⡕⢕⢕⢕⢵⢕⢕⢕⢕⢕⢕⣹⡿⣾⣿⣿⣝⣕⢵⣷⣾⣷⣕⢜⢧⢕⢕⣕⣕⣕⡕⢕⢼⣽⣷⣾⢇⢽⣿⣿⣿⣿⣿⣿⣿⣧⣵⣗⡞⢝⢕⢕⢕⢕⢕⢕⢕⢵⢞⢇⠑⠀⠀⠀⠀⢀⢀⢕⢱⡾⢏⣵⢷⢎⢧⢵⢕⠕⢕⢕⢕⢵⢕⢕⢕⢕⣿⣝⣕⡕⢕⢕⡕⢕⢕⡕⢇⢕⢺⢷⢷⣷⣧⣕⣕⣕⢕⢕⢕⢕⢕⢕⣕⣕⣕⣕⣕⡕⢕⡕⢕⢱⢕⢕⢕⢕⢕⣕⠀</a:t>
            </a:r>
            <a:br/>
            <a:r>
              <a:t>⢿⣿⣿⣟⣝⢕⢕⢕⢕⢕⢕⢕⢕⢕⢕⢕⢕⢕⢕⢕⢕⢕⢕⢕⢕⢕⢕⢕⢕⢕⢕⢕⢕⢕⢕⢕⢳⢟⢇⢕⢕⢕⢇⢕⢕⢕⢕⢕⢕⠕⠕⢕⢕⢕⢕⢕⡽⣝⢝⢕⢝⢟⣻⣽⣽⣽⢿⢿⢿⣟⣷⣷⣧⣵⣕⣷⣗⣻⣟⣳⣗⣇⣕⣕⣱⣵⡇⢕⢱⣿⣿⣿⣿⣿⡿⢻⣿⣿⣿⢿⡿⢿⢟⢝⢕⠕⠕⠑⠕⢕⢝⢕⢹⣿⣿⣷⣵⢕⢝⣇⢕⣇⣜⢗⢕⢕⢜⢼⢵⢵⢜⢝⢗⢿⢇⢹⢷⣜⣝⡝⢝⢝⢏⢇⢕⢳⢺⢧⣵⡜⢝⢻⢿⢻⢷⡇⢝⣵⣼⣿⢇⢕⢕⢕⢗⢕⣝⢝⢕⢕⢕⢄⠄⠔⠄⠔⢕⢕⢕⢕⢟⢕⢏⢕⢕⢕⢕⢕⢕⢔⢕⢕⣵⡟⣕⡵⢕⢕⡵⢷⡟⢕⢎⡕⢕⢕⢜⢕⢕⢕⢕⢱⣷⢧⡕⢗⢕⢝⢝⢝⡝⣹⡕⣞⣟⣹⣿⢽⢝⢱⢕⢕⢜⢝⢝⢝⢝⢝⢝⢕⠀</a:t>
            </a:r>
            <a:br/>
            <a:r>
              <a:t>⣾⣿⣏⢕⡕⢕⢕⢕⢕⢕⢕⢕⣕⢱⢕⢕⢕⢕⢕⢕⢕⢕⢕⠑⢕⢕⢕⢕⢕⠕⢕⢕⢕⢕⢕⢕⢕⢕⠕⠁⠀⠁⠁⢁⢀⢄⠕⠕⠀⠀⢕⢕⢕⢕⢕⢕⢕⢕⢕⢕⢕⢕⢕⢕⢕⢕⢕⢕⢕⢕⢜⢝⢝⢝⢝⢝⢝⢕⢿⢗⡵⢿⣟⢏⢝⢝⢝⢕⢕⢕⢫⢞⢟⢷⢕⢕⣕⢜⡇⠕⠕⢕⠕⠑⠀⠀⠀⠀⠀⠘⠝⠝⠕⠝⢏⢝⢟⢻⣏⢕⢕⢝⣝⢝⢝⢕⢕⢕⢣⢵⣵⡕⢕⢗⢣⢵⢕⢜⢕⢕⢕⢕⢕⢕⢕⢕⢕⢕⢕⢕⢕⣱⣵⣵⣜⢏⢕⢝⢝⢏⢱⣵⡕⢕⢕⢜⢕⢕⢕⠕⢑⢕⢅⢅⢄⢄⢕⢕⢕⢕⣕⣕⢕⢱⢕⢕⢕⣕⣵⣕⢵⢕⢕⡕⢕⢕⢕⢕⢕⢕⢕⢣⢕⢕⢕⢕⢕⢕⢕⢕⢕⢕⢾⢿⢟⢟⢏⢕⢕⢗⢾⣿⢿⡿⡝⢕⣕⣱⣷⣧⣵⡕⢕⢕⢕⢕⢕⢕⢕⢕⠀</a:t>
            </a:r>
            <a:br/>
            <a:r>
              <a:t>⣿⢿⡇⢕⢕⢕⢕⢕⢕⢕⢕⢕⢕⢕⠑⢕⢁⠜⢑⢕⢕⢕⠕⠀⠁⢕⢕⢕⠀⢔⢕⢕⢑⠑⠁⠀⠀⢀⢄⠄⢀⢀⠀⠁⠀⠀⠀⠀⠀⠀⠀⠀⠁⠁⠁⠁⠁⠑⠑⠕⠕⠕⢕⢕⢕⢕⢕⢕⢕⢕⢕⢕⢕⢕⢜⢱⢵⢎⡕⢗⢗⢞⢕⢕⢕⢕⢕⢕⢕⢕⢕⢕⢕⢗⢣⢕⢕⢕⠁⠀⠁⠑⠀⠀⠀⠀⠀⠀⠀⠀⠀⠀⠀⠀⠀⠁⠕⢕⢜⢇⢕⢕⢕⢇⢕⠕⢕⢕⢧⢕⢜⢏⢕⢜⢝⢕⢕⢕⢕⢕⢕⢕⢕⢕⢕⢕⢕⢕⢕⢕⢕⢕⢕⢕⢕⢕⢕⢕⢕⢕⢝⢕⢕⢕⣹⣿⡝⢗⢇⢔⢄⠔⠑⢑⢕⢕⢕⢕⢕⢹⢕⢕⢕⢕⢕⢕⢱⢱⢵⢕⢜⢝⢟⢱⢕⢵⢧⡕⢕⢄⢀⠕⢄⢄⠁⠕⢕⢕⢕⢕⣕⢕⢕⢕⢕⢕⢕⢕⢕⢜⢝⢝⢝⢝⢿⡝⢝⢇⢜⢝⢝⢕⢕⢕⢕⢕⡕⢜⢱⡵⠀</a:t>
            </a:r>
            <a:br/>
            <a:r>
              <a:t>⡳⢿⣿⣿⡇⢕⢜⢕⢕⢕⢕⢅⢕⠁⠄⢔⢐⢔⢄⢔⢕⢕⢕⢔⢔⢕⢀⢕⠔⠑⠑⠁⢀⢔⢔⢕⠅⠅⠑⠀⠀⠀⠀⠀⠀⠀⠀⠀⠀⠀⠀⠀⠀⠀⠀⠀⠀⠀⠀⠀⠀⠀⠀⠀⠀⠁⠁⠁⠁⠁⠑⠑⠑⠑⠕⠕⠕⠕⢕⢕⡕⡕⣿⣧⣱⣧⣧⣵⣵⣵⢇⢕⢕⢕⢕⢕⢕⢕⢀⠀⠀⠀⠀⠀⠐⠀⠀⠀⠀⠀⠀⠀⠀⠀⠀⠀⠀⠀⠀⠀⠀⠀⠑⠑⢑⢕⢕⠕⠑⠁⠑⠕⠑⠁⠁⠀⠁⠀⠁⠑⠑⠑⠁⠑⠕⢕⢕⢕⢕⢕⢕⢕⢕⢕⢕⢕⢕⢕⢕⢕⢕⢕⢕⢜⢏⢕⢕⢕⢕⢕⢑⠕⠕⢕⢕⢕⢞⢟⢕⠝⠝⠙⠕⠕⠕⢕⠑⠙⢕⢕⠑⠕⠇⢕⢕⢕⢕⢕⢕⢕⢕⢕⢄⠀⠀⠀⠁⠕⢕⢜⢝⢱⢕⢕⢕⣕⣕⡕⢕⢕⢕⢕⢕⢕⢕⢕⢕⢕⢗⢱⢕⢜⢕⢕⢕⢞⢕⢕⢕⢕⠀</a:t>
            </a:r>
            <a:br/>
            <a:r>
              <a:t>⢱⢕⢕⢕⢕⢕⢕⢕⢕⢕⢕⢕⢑⠀⠀⠕⠔⠑⠑⢕⢕⢕⢕⢕⠑⠑⠑⠁⠀⢀⢔⢔⢔⠑⠑⠑⠁⠀⠀⠀⠀⠀⠀⠀⠀⠀⠀⠀⠀⠀⠀⠀⠀⠀⠀⢀⢀⢀⢀⢀⢀⢀⢀⢀⠀⠀⠀⠀⠀⠀⠀⠀⠀⠀⠀⠀⠀⠀⠁⠑⠘⠝⢜⢝⢿⣿⢿⢽⢟⢇⢕⠁⠑⠕⢕⢕⢕⢕⢕⢕⢔⢔⢕⢕⢁⠀⠀⠀⠀⠀⢔⠀⢄⠀⢀⢀⠀⠀⠀⠀⠀⠀⠀⠀⠁⠑⠁⠀⠀⠀⠄⠀⠀⠀⠀⠀⠀⠀⠀⠀⠀⠀⠀⠀⠀⢕⢕⢕⢕⢕⢕⢕⢜⢕⢕⢕⢕⢕⢕⠕⢕⢕⢕⢕⢕⢕⢕⢕⢕⢕⢕⢕⢔⢔⢅⢁⢀⢀⢄⢀⢄⢀⢀⢄⢔⢔⢄⡔⠕⠁⠀⠀⢔⢕⠁⠑⠕⢕⢕⢕⢕⢕⢕⢕⠔⠀⠀⠀⢕⢕⢇⢕⢕⣕⣕⢜⡝⢕⢕⢕⢕⢟⣟⡏⢕⢕⢕⢕⢕⢕⢕⢕⢕⢕⢕⢕⢕⢕⢜⢟⠀</a:t>
            </a:r>
            <a:br/>
            <a:r>
              <a:t>⢜⢱⡕⢕⠁⠁⢅⠅⢅⢕⢕⢕⢕⠀⠀⠀⢄⠐⠑⠑⠕⢄⢀⢄⢕⢄⠀⠀⠀⠁⠁⠁⠀⠀⠀⠀⠀⠀⠀⠀⠀⠀⠀⠀⠀⠀⠀⠀⠀⠀⠄⠄⢄⢄⢄⢄⠔⠕⠕⠑⠑⠑⠑⠑⠄⠄⠄⠀⠀⠀⠀⠀⠀⠀⠀⠀⠀⠀⠀⠀⠀⠀⠀⠁⠕⢕⢕⢕⢑⠁⠁⠀⠀⠀⠀⠁⠑⠑⠑⠑⠕⠕⠕⢕⢕⢕⢔⢕⢕⢕⢕⢔⠀⠕⢕⢕⢄⠀⠀⠀⠀⠀⠀⠀⠀⠀⠀⠀⠀⠀⠀⠀⠀⠀⠀⠀⠀⠀⠀⠀⠀⠀⠀⠅⢕⢁⠁⠕⢕⠑⠁⠑⠑⠁⠑⠑⠁⠁⠁⠑⠁⠑⠕⢕⢕⢕⢕⢕⢕⠕⢕⢕⢕⢕⢕⢕⢕⢕⢕⢕⢕⢕⢕⢕⠕⠕⢕⠕⠀⠀⠀⠀⠀⠁⠀⠀⠀⠀⠁⠁⠀⢀⢀⢀⠀⢀⢀⢄⢕⢕⢕⢜⢕⢕⢝⢻⢿⣿⣧⣷⣷⣿⣿⣷⣾⣿⡟⢜⢕⢕⢕⢕⢕⢕⢕⢕⢕⢕⢕⢕⠀</a:t>
            </a:r>
            <a:br/>
            <a:r>
              <a:t>⠑⢕⢕⢕⢄⢕⠕⠕⠁⠁⠀⠑⠑⠀⠐⢕⢁⠀⠀⠀⢄⢕⢅⠑⢕⢕⠀⠀⠀⠀⠀⠀⠀⠀⠀⠀⠀⢀⢀⢄⠔⠐⠐⠁⠀⠀⠀⠀⠀⠀⠀⠀⠀⠁⢕⢑⠑⠀⠀⠀⠀⠀⠀⠀⠀⠀⠀⠀⠀⠀⠀⠀⠀⠀⠀⠀⠀⠀⠀⠀⠀⠀⠀⠀⠀⠀⠀⠀⠁⠁⠁⠀⠀⠀⠀⠀⠀⠀⠀⠀⠀⠀⠀⠁⠁⠑⠕⢕⢕⢕⢕⢕⢕⢕⢕⢕⢕⢕⢔⢔⠀⠀⠀⠀⠀⠀⠀⠀⢀⢀⠀⠀⠀⠀⠀⠀⠀⠀⠀⠀⠀⠀⠀⠀⠀⢅⢑⠔⠑⠀⢀⢀⠀⠀⠀⠀⠀⠀⠀⠀⠀⠀⠀⠀⠁⠑⢕⠕⠅⠁⠀⠀⠁⠁⠁⠑⠕⢕⠑⢔⠔⢔⢄⢄⠀⠀⢅⢄⠀⠀⠀⢀⠀⠀⠀⠀⠀⠀⠀⠀⠀⠁⢕⢕⢕⢕⢕⢕⢕⢕⢄⢔⢔⢕⢕⢕⢕⢽⢟⢿⢾⣿⣿⣿⣿⢟⢕⢕⠑⠁⠁⠁⠕⢕⢕⢕⢕⢕⢕⢕⠀</a:t>
            </a:r>
            <a:br/>
            <a:r>
              <a:t>⠀⠁⠁⠀⠀⠁⠀⠀⠀⠀⠀⠀⠀⠀⠀⠀⠀⠀⠀⢀⢑⢕⢄⢀⠀⠑⢕⠀⠀⠀⠀⠀⠀⠀⠀⠀⢔⠕⠁⠀⠀⠀⠀⠀⠀⠀⢄⠄⢔⢕⢔⢔⢔⢕⢕⢕⢑⠀⢀⢀⠀⠀⠀⠀⠀⠀⠀⠀⠀⠀⠀⠀⠀⠀⠀⠀⠀⠀⠀⠀⠀⠀⠀⠀⠀⠀⠀⠀⠀⠀⠀⠀⠀⠀⠀⠀⠀⠀⠀⠀⠀⠀⠀⠀⠀⠀⠀⠀⠁⠑⠑⠑⠁⠐⢑⠑⠑⢑⢕⢕⢕⠔⠔⢄⢄⢄⢀⠀⠀⠁⠑⢄⢀⠀⠀⠀⢄⠀⠀⠀⠀⠀⠀⠀⠀⠀⠀⠁⠀⠀⠀⠁⠀⠀⠄⠀⠀⠀⠀⠀⠀⠀⠀⠀⠀⠀⠕⠁⠀⠀⠀⠁⠑⠐⠀⠀⠀⠀⠀⠀⠑⢕⢀⠁⢀⢔⢔⢁⢔⢄⢔⢕⢀⢁⠀⠀⠀⠀⠀⠀⠀⢀⢕⢕⢕⢕⠕⢕⢕⢕⢕⢕⠕⠕⢀⠁⢕⢕⢕⢕⢜⢕⢜⢝⢟⢏⢕⢀⠀⢀⢔⢔⢄⢀⢕⢑⢕⢕⢕⢕⠀</a:t>
            </a:r>
            <a:br/>
            <a:r>
              <a:t>⢕⠀⠁⠁⠀⠀⠀⠀⠀⠀⠀⠀⠁⠀⠄⠀⠀⠁⠑⠄⠑⠑⠑⠀⢀⢄⢕⠀⠀⠀⠀⠀⠀⠀⠀⢀⠑⠀⠀⠀⠀⠀⠀⠀⠀⢀⢕⢑⢕⢕⠕⠕⠑⠑⠑⠁⠀⠀⠀⠀⠀⠀⠐⠔⢄⢀⠀⠀⠀⠀⠀⠀⠀⠀⠀⠀⠀⠀⠀⠀⠀⠀⠀⠀⠀⠀⠀⠀⠀⠀⠀⠀⠀⠀⠀⠀⠀⠀⠀⠀⠀⠀⠀⠀⢀⢀⢀⢀⢀⠀⠀⠀⠀⠀⠀⠀⠁⠑⠑⠕⠕⠕⢕⢕⢕⢕⠀⢀⢅⢕⢕⢕⢑⢀⢀⢀⢀⢔⠐⠀⠀⠀⠀⠀⠀⠀⠀⠀⠀⢀⢔⢔⢐⠀⢄⢄⢀⠀⠀⠀⠀⠀⠀⠁⠑⠐⢔⢔⢀⠀⠀⠀⠐⠀⠀⠀⠀⠀⠀⢄⢄⢕⢕⢕⢕⢕⢕⢕⢕⢕⢕⢕⢕⢕⠅⢄⢔⢔⢔⢄⢔⢕⢕⢕⢱⢕⢑⢕⢕⢕⢕⢕⢕⢔⢔⢔⢔⢕⢕⢕⢕⢑⢕⢕⢕⢔⢔⢔⢔⢔⢕⢕⢕⢕⢕⢕⢕⢕⢕⢕⠀</a:t>
            </a:r>
            <a:br/>
            <a:r>
              <a:t>⢕⢕⢕⢕⠕⠐⠀⠀⢀⠀⠀⠀⠀⠀⠀⠀⠀⠀⠀⠀⢀⠐⠀⠕⠑⠑⠀⠀⠀⠀⠀⠀⠀⠀⠀⠁⠀⠀⠀⠀⠀⠀⠀⠀⠐⢕⢕⢕⢕⠐⠀⠀⠀⠀⠀⠀⠀⠀⠀⠀⠀⠀⠀⠀⠀⠁⠑⠔⢀⠀⠀⠀⠀⠀⠀⠀⠀⠀⠀⠀⠀⠀⠀⠀⠀⠀⠀⠀⠀⠀⠀⠀⠀⠀⠀⠀⠀⠀⠀⠀⠀⠀⠀⠐⠕⠅⠅⢑⢑⠔⢄⢀⢄⢔⢄⢄⢀⠐⠕⠄⠀⠀⠀⠀⠀⠀⠀⠀⠑⠑⠕⢕⢕⠕⢕⢕⢕⢅⢄⢔⢔⢔⢔⢔⢔⠕⠔⢔⢄⢄⠑⠑⠅⠕⠕⢕⢕⢕⢔⢔⢕⢔⢔⢔⢔⢔⢄⢄⢄⢅⢄⢅⢕⢕⢔⢔⢔⢑⢑⢕⢕⢕⢕⢕⢕⢕⢕⢕⢕⢕⢕⢕⢕⢕⢕⢑⠑⠑⠑⢕⢕⢕⢕⢕⢕⢕⢕⢕⢕⠕⢜⢕⢕⢕⢕⢕⢕⢕⢕⢕⢕⢕⢕⢕⢕⢕⢕⢕⢕⢕⢕⢕⢕⢕⢕⢕⢕⢕⠕⠑⠀</a:t>
            </a:r>
            <a:br/>
            <a:r>
              <a:t>⢁⠁⢁⠁⠀⠀⠀⠀⠀⠀⠀⠀⠀⠀⠀⠀⠀⠀⠀⠀⠕⢕⠄⠀⠀⠀⠀⠀⠀⠀⠀⠀⠀⠀⠀⠀⠀⠀⠀⠀⠀⠀⠀⠀⠀⠀⠁⠁⠑⠀⠀⠀⠁⠀⠀⠀⠀⠀⠀⠀⠀⠀⠀⠀⠀⠀⠀⠀⠁⠀⠀⠀⠀⠀⠀⠀⠀⠀⠀⠀⠀⠀⠀⠀⠀⠀⠀⠀⠀⠀⠀⠀⠀⠀⠀⠀⠀⠀⠀⠀⠐⠐⠄⠁⠁⠀⠀⠁⠀⠄⠅⢕⢅⢑⢐⠐⠁⢀⠀⠀⠀⠀⠀⠀⠀⠀⠀⠀⠀⠀⠀⠑⢕⠀⢕⢕⢕⢕⢕⢕⢕⢕⢔⢔⢄⢔⢕⢕⢕⢕⢔⢔⢔⢕⢕⢕⢕⢕⢕⢕⢕⢕⢕⢕⢕⢕⢕⢕⢕⢕⢕⢕⢕⢕⢕⢕⢕⢕⢕⢕⢕⢕⢕⢕⢕⢕⢕⢕⢕⢅⢕⢕⢕⢕⢑⢕⢁⠀⠀⢀⢕⠕⠕⢕⢕⢕⢕⢑⠐⠔⢕⢕⢕⢕⢕⢕⢕⢕⢕⢕⠕⠑⠕⠕⠕⢕⢕⢕⠑⢕⠕⠑⢕⢕⢕⢕⢕⠔⠔⠔⠀</a:t>
            </a:r>
            <a:br/>
            <a:r>
              <a:t>⠕⠑⠁⠐⢀⢀⠀⠀⠀⠀⠀⠀⠀⠀⠀⠀⠀⠀⠀⠀⠀⠀⠀⠀⠀⠀⠀⠀⠀⠀⠀⠀⠀⠀⠀⠀⠀⠀⠀⠀⠀⠀⠀⠀⠀⠀⠀⠀⠀⠀⠀⠀⠀⠀⠀⠀⠀⠀⠀⠀⠀⠀⠀⠀⠀⠀⠀⠀⠀⢕⢀⠀⠀⠀⠀⠀⠀⠀⠀⠀⠀⠀⠀⠀⠀⠀⠀⠀⠀⠀⠀⠀⠀⠀⠀⠀⠀⠀⠀⠀⠄⠀⠀⠁⠀⠀⠀⠀⠀⠀⢀⢕⢅⢕⢕⢕⢕⢁⠀⠀⠀⠀⠀⠀⠀⠀⠀⠀⠀⠀⠀⠀⠑⠀⢀⠑⢕⢕⢕⢕⢕⢕⢕⢕⢕⢕⢕⢕⢕⢕⢕⢕⢕⢕⢕⢕⢕⢕⢕⢕⢕⢕⢕⢕⢕⢕⢕⢜⢕⢕⢇⢄⢔⢕⢕⢕⢕⢕⢕⢕⢕⢕⢕⢕⢕⢕⢑⢑⢑⢕⢕⢕⢕⢕⢕⢕⢕⠔⢄⢔⢅⢀⠀⠀⠕⢕⢕⢕⠄⠄⢕⢕⢕⢕⢕⢕⢕⢕⢔⠀⠄⠀⠀⢔⢄⢄⠀⠀⠀⠑⢐⠀⠀⠁⢀⢀⢀⢄⠄⢔⠀</a:t>
            </a:r>
            <a:br/>
            <a:r>
              <a:t>⠀⠀⠀⠀⢕⢕⢕⢄⠀⠀⠀⠀⠀⠁⠀⠀⠀⠀⠀⠀⠀⠀⠀⠀⠀⠀⠀⠀⠀⠀⠀⠀⠀⠀⠀⠀⠀⠀⠀⠀⠀⠀⠀⠀⠀⠀⠀⠀⠀⠀⠀⠀⠀⠀⠀⠀⠀⠀⠀⠀⠀⠀⠀⠀⠀⠀⠀⠀⠀⠀⠁⠑⠔⢄⠀⠀⠀⠀⠀⠀⠀⠀⠀⠀⠀⠀⠀⠀⠀⠀⠀⠀⠀⠀⠀⠀⠀⠀⠀⠀⠀⠁⠀⠀⠀⠄⠄⢀⠀⢀⢕⢕⢕⢕⢑⢑⢑⢕⢅⢔⠀⠀⠀⠀⠀⠀⠀⠀⠀⠀⠀⠕⢄⢀⠕⢕⢕⢕⢕⢕⢕⢕⢕⢕⢕⢕⢕⢑⠑⠕⢕⢕⠕⠕⢕⢕⢕⢕⢕⢕⢕⢑⢅⢕⢕⢕⣕⣕⡱⢕⢕⢕⢕⢕⢕⣕⢕⢕⢕⢕⢕⢕⢕⢕⢕⢕⢕⢕⠕⠕⠕⠕⠑⠑⠑⠁⠁⠀⠀⠀⠀⠀⠀⢐⠀⠁⠁⠁⠁⢀⠀⠁⠕⠕⢕⢕⢕⢕⢕⠕⠑⠁⢕⢕⢕⢕⢕⢕⢄⢄⢕⢕⢕⢕⢕⢕⢅⢔⠕⠔⠀</a:t>
            </a:r>
            <a:br/>
            <a:r>
              <a:t>⠀⠀⠀⠀⠁⢕⢕⢕⢕⢀⠀⠀⠀⠀⠀⠀⠀⠀⠀⠀⠀⠀⠀⠀⠀⠀⠀⠀⠀⠀⠀⠀⠀⠀⠀⠀⠀⠀⠀⠀⠀⠀⠀⠀⠀⠀⠀⠀⠀⠀⠀⠀⠀⠀⠀⠀⠀⠀⠀⠀⠀⠀⠀⠀⠀⠀⠀⠀⠀⠀⠀⠀⠀⠑⢑⠀⠀⠀⠀⠀⠀⠀⠀⠀⠀⠀⠀⠀⠀⠀⠀⠀⠀⠀⠀⠀⠀⠀⠀⠀⠀⠀⠀⠀⠀⠀⠑⠕⢅⠔⢀⢀⢔⢕⢀⠁⠕⢕⢕⢕⢔⢄⢀⠀⠀⠀⠀⠀⠀⠀⢔⢐⠁⠁⠁⠕⢁⢕⢕⢕⢕⢕⢕⢕⢕⢕⢕⢕⢔⢔⢄⢄⢄⠀⠀⠀⠀⠀⠀⠀⠁⠁⠁⠑⢕⢕⢕⢕⢕⢕⢕⢜⢟⢝⣝⣱⣕⢕⢕⢕⢜⢕⢝⢝⢕⢕⢕⢕⢕⢄⢄⢀⢀⢀⢀⢔⢄⢔⢔⢔⢄⢔⢄⢄⢀⢁⢁⢁⢄⢔⢄⢄⢄⢄⢄⢔⢄⢀⠀⠀⢄⢔⢕⢕⢕⢕⢕⠕⠑⠁⠑⠑⠑⠕⠑⠀⠀⠐⢄⢕⠀</a:t>
            </a:r>
            <a:br/>
            <a:r>
              <a:t>⠀⠀⠁⠀⠀⠀⠁⠕⢕⢕⢀⠀⠀⠀⠀⠀⠀⠀⠀⠀⠀⠀⠀⠀⠀⠀⠀⠀⠀⠀⠀⠀⠀⠀⠀⠀⠀⠀⠀⠀⠀⠀⠀⠀⠀⠀⠀⠀⠀⠀⠀⠀⠀⠀⠀⠀⠀⠀⠀⠀⠀⠀⠀⠀⠀⠀⠀⢄⠀⠀⠀⠀⠀⠁⠑⠐⠕⠀⠀⢄⢄⢀⢀⢀⠀⠀⠀⠀⠀⠀⠀⠀⠀⠀⠀⠀⠀⠀⠀⠀⢀⠀⠀⠀⠀⠀⠀⠀⠀⠕⢕⢕⢕⢕⢕⢄⢄⢁⢑⠑⠔⠀⠁⠐⠀⠀⠀⠀⠀⠀⠁⠁⠀⠀⠀⠀⠀⠁⠕⢕⢕⢕⠕⠕⢕⢕⢕⢕⢕⢕⢕⢕⢅⢄⢄⢀⢀⢀⢀⠀⠀⠀⠀⠀⢀⢁⠅⢅⠕⢕⢕⢕⢕⢝⢻⡿⢿⣿⣿⢟⢗⢳⢗⢗⢵⢿⢟⣗⢇⢕⢕⢕⢕⢕⢕⢕⣣⣵⣕⢕⢕⢕⢕⢕⢕⢕⢕⢕⢑⢑⠁⠑⠑⢕⢔⢔⢕⢕⢕⢕⢕⢕⢕⢕⢕⢕⢕⢀⠀⠀⢀⢀⠀⠐⢑⠀⠀⠀⠀⠁⠀</a:t>
            </a:r>
            <a:br/>
            <a:r>
              <a:t>⠀⠀⠀⠀⠀⠀⠀⠀⠁⠕⢕⠀⠀⠀⠀⠀⠀⢕⠁⠀⠀⠀⠀⠀⠀⠀⠀⠀⠀⠀⠀⠀⠀⢀⠀⠀⠐⠀⠀⠀⠀⠀⠀⠀⠀⠀⠀⠀⠀⠀⠀⠀⠀⠀⠀⠀⠀⠄⠀⠀⠀⠀⠀⠀⠀⠀⠀⠀⠀⠀⠀⠀⠀⠀⠀⠀⠀⠀⠀⠀⠀⠀⠁⠑⠁⠐⠀⠐⠀⠀⠀⠀⠀⠁⠁⠐⠀⠀⠀⠁⠑⠕⠑⠔⠐⠄⠀⠀⠀⠀⠐⠕⠕⢕⢕⢕⢁⢑⠔⠀⠀⠀⠀⠀⠀⠀⠀⠀⠀⠀⠀⠀⠀⠀⠀⠀⠀⠀⠀⠀⠑⢕⢕⢔⢔⢔⢄⢄⢄⢀⢀⢀⢀⢀⢁⢕⢕⢕⢕⠕⠄⠄⠐⠀⠀⠀⠀⠀⠀⠀⠀⠀⠑⠕⠕⠑⠜⠑⠜⠝⢜⢕⢕⢕⢕⢕⢕⢕⢜⢜⢝⢝⢝⢝⢝⢝⢝⢕⠕⠕⠀⠐⠑⠕⢕⢕⢕⢕⢕⢕⢕⢕⠑⠑⠑⠕⠐⢀⢁⢁⢅⢕⢕⢕⢕⢕⢕⢕⢔⢔⢕⠕⢔⠅⠄⠀⢀⠀⠀⠀⠀</a:t>
            </a:r>
            <a:br/>
            <a:r>
              <a:t>⠀⠀⠀⠀⠀⠀⠀⠀⠀⠀⠀⠀⠀⠀⠀⠀⠀⠑⠀⠀⠀⠀⠀⠀⠀⠀⠄⠄⠀⠀⠀⠀⠀⠁⠀⠀⠀⠀⠀⠀⠀⠀⢀⠀⠀⠀⠀⠀⠀⠀⠀⠀⠀⠀⠀⢀⠀⠀⠀⠀⠀⠀⠀⠀⠀⠀⠀⠀⠀⠀⠀⠀⠀⢀⠀⠀⠀⠀⠀⠀⠀⠀⠀⠀⠀⠀⠀⠀⠀⠀⠀⠀⠀⠀⠀⠀⠀⠀⠀⠀⠀⠀⠀⠀⠀⠀⠀⠀⠀⠐⢀⠀⠀⠀⠀⠀⠁⠁⠑⠐⠀⠀⠀⠀⠀⠀⠀⠀⠀⠀⠀⠀⠀⠀⠀⠀⠀⠀⠀⠐⢔⢕⢕⢕⢕⢕⢕⢕⢀⠀⠀⠀⠀⠀⠀⠀⠀⠀⠀⠀⠀⠀⠀⠀⠀⠀⠀⠀⠀⠀⠀⠀⠀⠀⠀⠀⠀⠀⢄⢕⢕⢕⠑⢕⡕⢕⡕⢕⢕⢕⢕⢕⠕⠕⠕⢄⢄⠀⠀⠀⠀⠀⠀⠁⠁⠑⠑⠁⠁⠑⠑⢕⠁⠁⠁⠁⢕⢕⢕⢕⢕⠁⠑⢕⢕⢕⢅⢅⢁⢅⠕⠑⠁⠐⠀⠀⠀⠀⢄⢄⠀</a:t>
            </a:r>
            <a:br/>
            <a:r>
              <a:t>⠀⠀⠀⠀⠀⠀⠀⠀⠀⠀⠀⠀⠀⠀⠀⠀⠀⠀⠀⠀⠐⠑⠁⠀⠀⠀⠀⠀⠀⠀⠀⠀⠀⠀⠀⠀⠀⠀⠀⠀⠀⠀⠕⠀⠀⠀⠀⠀⠀⠁⠐⠀⠀⠀⠀⠀⠀⠀⠀⠀⠀⠀⠀⠀⠀⠄⠀⠀⠀⠀⠀⠀⠀⠀⠁⠀⠀⠀⢀⠀⠀⠀⠀⠀⠄⠀⠀⠀⠀⠀⠀⠀⠀⠀⠀⠀⠀⠀⠀⢀⠀⠀⠀⠀⠀⠀⠀⠀⠀⠀⠀⠁⠁⠀⠀⠀⠄⠀⠀⢀⠀⠀⠀⠀⠀⠀⠀⠀⠀⠀⠀⠀⠀⠀⠀⠀⠀⠁⠑⠑⢕⢑⢐⢑⠕⠕⢕⠕⠕⠑⠀⠀⠀⠀⠀⠀⠀⠀⠀⠀⠀⠀⠀⠄⠀⠀⠀⠀⢀⢀⢀⢄⠀⢀⢀⢄⢔⢕⣕⣕⡕⢕⡕⢕⢕⢕⢕⢕⠅⢀⠀⠁⠕⠐⢐⠑⠁⠀⠀⠀⠐⠀⠀⠐⠀⠀⠀⠀⠀⠀⠀⠀⠁⠁⢕⢔⢔⢄⢕⢕⢕⢕⢔⢔⢕⠕⠕⢕⠁⠔⠔⠀⠀⠀⢔⢔⢕⢕⢕⢕⠀</a:t>
            </a:r>
            <a:br/>
            <a:r>
              <a:t>⠀⠀⠀⠀⠀⠀⠀⠀⠀⠀⠀⠀⠀⠀⠀⠀⠀⠄⠐⠀⠀⠀⠀⠀⠀⠀⠀⠀⠀⠀⠀⠀⠀⠀⠀⠀⠀⠀⠀⢀⢄⢔⢔⠀⠀⠀⢀⢄⢄⢄⠀⠀⠀⠀⠀⠀⠀⠀⠀⠀⠀⠀⠀⠀⠀⠀⠀⠀⠀⠀⠀⠀⠀⠀⠀⠀⠀⠀⠀⠀⠀⠀⠁⠁⠀⠀⠀⠀⠀⠀⠀⠀⠀⠀⠀⠀⠀⠀⠀⠀⢄⠁⠄⢀⠀⠀⠀⠀⠀⠀⠀⠀⠀⠀⠀⠀⠀⠀⠀⠀⠀⠁⠀⠀⠀⠀⠀⠀⠀⠀⠀⠀⠀⠀⠀⠀⠀⠀⠐⠀⠀⠀⠀⠀⠀⠀⠁⠀⠀⠀⠀⠀⠀⠀⠀⠀⠀⠀⠀⠀⢐⣕⣕⣕⡕⢔⡕⢕⢕⢕⠑⢀⢀⣅⢕⡱⣽⣿⣧⢵⢵⢕⢞⢝⣕⢕⢕⢕⢕⢔⢱⢕⢔⢄⠑⠐⠁⠀⠀⠁⠁⠁⠀⠀⠀⠐⠑⠕⠔⢄⢄⢀⢀⢄⢄⢁⢕⢕⢕⢕⢕⠕⢕⢕⢕⠀⠀⠀⠀⠀⢀⢄⢄⠀⠅⠅⠕⠑⠑⠕⠀</a:t>
            </a:r>
            <a:br/>
            <a:r>
              <a:t>⠀⢄⢄⠄⠀⠀⠄⠀⢀⠀⠀⠀⠀⠀⠀⠀⠀⠀⠀⠀⠀⠀⠀⠀⢀⠀⠀⠀⠀⠀⠀⠀⠀⠀⠀⠀⠀⠀⢅⢕⢕⡵⢕⢱⢕⣔⣕⠑⠁⠀⠀⠀⠀⠀⠀⠀⠀⠀⠀⠀⠀⠀⠀⠀⠀⠀⠀⠀⠀⠀⠀⠀⠀⠀⠀⠀⠀⠀⠀⠀⠀⠀⠀⠀⠀⠀⠀⠀⠐⠀⠀⠀⠀⠀⠀⠁⠀⠄⠀⠀⠀⠀⠀⠀⠀⢐⠀⠄⢄⢀⠀⠀⠀⠀⠀⠀⠀⠁⠐⠀⠄⠄⢀⢀⠀⠀⠀⠀⠀⠀⠀⠀⠀⠀⠀⠀⠀⠀⠀⠀⠀⠀⠀⠀⠀⠀⠀⠀⠀⠀⠀⠀⠀⠀⠀⠀⠀⢀⢄⢔⢕⢕⢹⢹⢝⢝⢯⢕⢕⢕⠕⠕⢟⢏⢝⠕⠕⠕⢕⠕⠕⢕⢕⠕⢜⢕⢕⢕⠕⠅⠕⢕⢀⢀⠀⠀⠀⠀⠀⠀⠀⠀⠀⠀⠀⠀⠀⠀⢄⢕⢕⢅⠅⠁⠕⠁⠁⠁⠑⠁⠀⠀⠁⠁⠁⠀⠀⠀⠀⠀⠀⠁⢕⢔⢔⢄⢄⢀⢄⢔⠀</a:t>
            </a:r>
            <a:br/>
            <a:r>
              <a:t>⢔⣄⢀⠀⠀⠀⠐⠀⠀⠀⠀⠀⠀⠐⠀⠀⠀⠀⠀⠀⠀⠀⠀⠀⠀⠀⠀⠀⠀⠀⠀⠀⠀⠀⠀⢀⣄⠄⠑⠀⠁⠑⢕⢅⠕⢕⢕⠔⠀⠀⠀⠀⠀⠀⠀⠀⠀⠀⠀⠀⠀⠀⠀⠀⠀⠀⠀⠀⠀⠀⣄⣀⣀⣀⣀⣀⣀⣀⣀⣀⣀⣀⣀⣀⣀⣀⣀⣀⣀⣀⣀⣀⣀⣀⣀⣁⣀⣀⣀⣄⣕⣁⣀⣀⣔⣕⣔⣔⣕⣕⣕⣔⣄⣀⣀⣄⣀⣀⣐⣀⣀⣀⣀⣁⣁⣑⣐⣀⣀⣀⣀⣀⣀⣀⣀⣀⣀⣀⣀⣀⣀⣀⡀⠀⠀⠀⠀⠀⠀⠀⠀⠀⢄⢄⢐⢔⢕⢕⢕⢕⢕⢑⢁⢑⠑⠑⠁⠀⢀⢀⢄⢄⢅⢕⢔⢔⡔⢕⢄⢕⢔⢔⠐⠄⠀⠑⠁⠑⠕⢕⢔⢔⢅⠀⠀⠔⢄⢁⠁⠀⠀⠀⠀⠀⠀⠀⠀⠀⠀⠁⠁⠀⠀⠀⠀⠀⠀⠀⠀⠀⠀⠀⠀⠀⠀⠀⠀⠀⠀⠀⠀⢀⢕⠕⠕⠕⢑⠕⠑⢕⠀</a:t>
            </a:r>
            <a:br/>
            <a:r>
              <a:t>⢺⢿⣗⡣⡄⢀⠀⠀⠀⠀⠀⠀⠀⠀⠀⠀⠀⠀⠀⠀⠀⠀⠀⠀⠀⠀⠀⠀⠀⠀⠀⠀⠀⠀⠁⠁⠀⠀⠀⠀⠀⠀⠀⠀⢑⡕⠕⢄⠀⠀⠀⠀⠀⠀⠀⠀⠀⠀⠀⠀⠀⠤⠄⠀⠀⠀⠀⠑⠁⢁⣿⣿⣿⣿⣿⣿⣿⣿⣿⣿⣿⣿⣿⣿⣿⣿⣿⣿⣿⣿⣿⣿⣿⣿⣿⣿⣿⣿⣿⣿⣿⣿⣿⣿⣿⣿⣿⣿⣿⣿⣿⣿⣿⣿⣿⣿⣿⣿⣿⣿⣿⣿⣿⣿⣿⣿⣿⣿⣿⣿⣿⣿⣿⣿⣿⣿⣿⣿⣿⣿⣿⣿⡇⠀⠀⢔⠐⠀⠀⠀⠀⢀⢔⢕⣵⢕⢑⢕⢕⢕⢕⢜⢟⢇⠀⠀⠀⠀⠄⠄⢄⢕⢕⢕⢕⢜⣕⢕⢕⢕⢕⢕⢕⢕⢔⠐⠀⠀⠀⢀⢀⠀⠁⠀⠀⠀⠀⢄⢀⢀⠀⠀⠀⠀⠀⠀⠀⠀⠀⠀⠐⠀⢀⢀⠄⠀⠀⠀⠀⠀⠀⠀⠀⠀⢀⢀⢀⢄⢄⠄⠔⠕⠕⠀⠀⠐⠁⢀⢄⢅⠀</a:t>
            </a:r>
            <a:br/>
            <a:r>
              <a:t>⣿⣧⣵⣵⣱⣳⣆⢄⢀⠀⠀⠀⠀⠀⠀⠀⠀⠀⠀⠀⠀⠀⠀⠀⠀⠀⠀⠀⠀⠀⠀⠀⠀⠀⠀⠀⠀⠀⠀⠀⠄⢄⢔⢕⢕⢕⠑⠀⠀⠀⠀⠀⠀⠀⠀⠀⠀⠀⠑⠀⠀⠀⠀⠀⠀⠀⠀⠀⠀⠀⣿⣿⣿⣿⣷⢗⣔⣗⣔⢳⢟⢱⣽⢝⣽⣿⢇⢵⢵⢵⠅⢵⢵⢵⢸⣿⣿⣿⣿⠿⢟⢛⡛⠻⢿⣿⣿⣏⣍⣍⣍⡍⢍⣍⣍⣝⣝⣿⣿⡿⢁⣛⡛⢻⡇⢸⣝⣻⣿⢏⣷⢸⣿⠇⠼⠿⠿⠿⢿⣿⣿⣿⡇⢱⢕⢕⢐⢄⢄⢄⢄⢕⢑⠑⢝⢷⢵⢕⢕⢕⢕⢕⢕⢱⢇⢄⢄⢄⢄⢄⢔⢕⢕⣕⢕⢕⢔⠀⠀⠕⢱⢵⡱⢵⣕⢔⢄⢀⢄⠄⠕⠃⠑⠀⠀⠀⠀⠀⠁⢑⠀⠀⠀⠀⠄⠀⠀⠀⠀⠀⠀⠀⠀⠀⠁⠀⠀⠐⠔⢔⢔⢔⢔⢕⢕⢕⢕⢕⠕⠀⠀⠀⠀⠀⠀⠀⢕⢕⢕⣕⠀</a:t>
            </a:r>
            <a:br/>
            <a:r>
              <a:t>⣵⣷⣧⣵⣵⣿⣿⢧⢕⢕⢦⠄⠀⠀⠀⠀⠀⠀⠀⠀⠀⠀⠀⠀⠀⠀⠀⠀⠀⠀⠀⠀⠀⠀⢀⠀⢀⠄⢔⢔⡵⢗⢕⢕⢔⠑⠀⠀⠀⠀⠀⠀⠀⠀⠀⠀⠀⠀⠀⠀⠀⠀⠀⠀⠀⠀⠀⠠⢴⢐⣿⣿⣿⣿⣷⣇⣔⣆⢟⣸⣟⣃⣅⡚⢿⣿⢕⠖⠖⠖⠀⠖⠖⠖⢸⣿⣿⢏⣵⣾⡿⢱⣿⣿⣧⡜⢿⣿⣿⣿⣿⡇⢸⣿⣿⣿⣿⣿⠟⡱⣯⡝⢃⣵⡅⠅⣵⣵⣿⢄⣆⢰⣎⣱⢇⣼⠇⡇⢸⣿⣿⣿⡇⠕⠝⠝⠕⢕⢕⢕⢗⢷⢣⢧⢕⢷⣿⣷⢗⢟⢗⠑⠑⢕⢜⢕⠜⠅⠑⠕⢕⢕⢕⢕⢜⢕⢕⢕⠔⠀⠀⠁⠁⠁⠁⠁⠁⠐⠑⠀⠀⠀⠀⠀⠀⠀⠀⠀⢕⢕⡕⢄⢔⢀⢀⠀⠀⠀⠀⠀⠀⠀⠀⠀⠀⠀⠀⠀⠀⠄⢄⢄⠁⠁⢀⠀⠀⠀⠀⠀⠀⠀⠀⠀⢀⢔⢕⢕⢕⢕⠀</a:t>
            </a:r>
            <a:br/>
            <a:r>
              <a:t>⣝⣾⣽⣝⣝⣟⣻⡇⢱⡕⠝⠗⢷⣔⢄⢀⢀⢀⡀⢀⢄⢄⢀⠀⠀⠀⠀⠀⠀⠀⠀⠀⠀⠁⠀⠀⢀⢔⣼⣿⣧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⠁⠁⠁⠁⠁⠁⠀⠀⠁⠁⠁⠑⠑⠁⢁⢁⠀⠀⠄⠄⢄⢔⢕⢕⢕⢕⠑⢄⢀⠑⢕⢔⢄⢀⢀⠀⠀⠀⠀⠀⠀⠀⠀⠀⠀⠀⠀⠀⠀⠀⠀⠀⢕⢕⢕⢕⢕⢕⢀⠀⠀⠀⠀⠀⠀⠀⠀⠀⠀⠀⢀⢀⠀⢀⢀⢕⢑⢐⠀⠀⠀⠀⢀⢄⢔⢄⢁⠕⢕⡕⢱⢎⠀</a:t>
            </a:r>
            <a:br/>
            <a:r>
              <a:t>⢕⡱⣽⣝⣱⣵⣜⢟⢗⢕⢔⣔⡕⢝⢝⠟⢟⢺⣿⣷⣗⢷⢶⡦⢴⡴⢰⢴⢴⢗⢶⣔⣄⡄⢔⢔⢵⢟⢟⣟⣿⣵⣵⡵⢵⣕⢕⢕⢕⢕⢵⢔⢔⢄⢀⢄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⢅⢕⢕⣔⣔⣄⢄⢕⢕⢕⡕⢕⢔⢕⢕⢕⢕⢕⢕⢕⢕⢕⠀⠀⠀⠀⠀⠀⠀⠀⠄⠀⠀⠀⠀⠄⠔⠗⠘⠣⢧⣕⢕⢕⢕⢕⢕⢕⢔⢔⢔⣔⣄⢔⢕⢕⣕⣕⣕⣵⣕⣕⣏⡝⢗⢕⢄⢄⢕⠕⠑⠑⠀⠀⠁⠕⡕⢕⠀</a:t>
            </a:r>
            <a:br/>
            <a:r>
              <a:t>⣀⢈⢝⢿⣿⣿⣿⣷⢧⢵⢝⣝⢟⢻⢗⢗⢵⢕⠑⢘⠋⠜⠕⠕⠕⢜⢟⢟⡿⢇⢷⢵⣵⢵⢵⣞⣱⣽⡽⣷⢿⢟⢿⢵⢷⣷⣿⢝⢻⢷⣧⣕⣕⣕⢕⢴⣴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⠕⢕⢕⢕⠁⠁⢑⢕⢕⢱⡵⢣⣞⣕⣱⣧⡕⢕⢕⢣⡷⢗⢕⢔⢄⢀⠔⠕⠔⠀⠀⠀⠀⠀⠀⠀⠀⠀⠀⠀⠀⠘⢟⢟⢣⢕⢕⢕⢝⢝⢞⢝⢱⢕⢕⢕⢕⠝⢕⢵⢵⣵⡕⢝⢕⢕⢕⢕⢕⢕⢕⢔⢔⢔⢔⠀⢰⢇⢕⠀</a:t>
            </a:r>
            <a:br/>
            <a:r>
              <a:t>⠜⠝⢗⢟⢻⢿⢿⢿⢿⢟⢻⢟⢻⣷⣾⣏⣝⢗⢕⢕⢄⢔⢔⠀⠀⠀⢑⢑⢑⢁⢕⢜⢕⡱⢹⡽⢹⡟⢇⢽⣗⣾⣿⡧⡻⢏⢱⣵⡵⢵⡺⢯⢿⢟⢕⢕⣸⣧⢕⢕⢕⢕⢕⢕⣕⢑⢀⠁⠁⠁⣿⣿⣿⣿⣿⣿⣿⣿⣿⣿⣿⣿⣿⣿⣿⣿⣿⣿⣿⣿⣿⣿⣿⣿⣿⣿⣿⣿⣿⣿⣿⣿⣿⣿⣿⣿⣿⣿⣿⣿⣿⣿⣿⣿⣿⣿⣿⣿⣿⣿⣿⣿⣿⣿⣿⣿⣿⣿⣿⣿⣿⣿⣿⣿⣿⣿⣿⣿⣿⣿⣿⣿⡇⠀⠀⠀⠀⠀⠀⠀⠀⠀⠀⠀⠀⠀⠁⠀⠀⠀⠀⠀⠀⢑⢔⢔⠕⠑⢑⢕⢕⢕⣕⣕⣼⢽⢝⢝⢕⣱⢼⢿⣫⢯⢝⡳⢗⢇⢄⢄⢄⢄⢤⣴⣄⢄⠀⠀⠀⠔⢔⢔⠐⠁⠁⠑⢕⢳⢕⢕⢕⢕⢕⢕⢕⠕⢕⢑⢄⢁⢁⠕⢕⢕⢟⠏⠑⠑⠑⠑⠕⠜⠕⢕⢕⠀⠀⢄⣕⢕⠀</a:t>
            </a:r>
            <a:br/>
            <a:r>
              <a:t>⢔⢕⢇⢕⢕⢗⢟⢗⠗⢕⢕⢕⢗⢗⢟⢝⠕⠑⠁⢑⢑⠕⢕⢕⢝⢕⢕⢔⣱⣕⣱⣵⢱⢕⢱⢕⢱⢕⢻⣿⣯⡟⢗⢇⢜⢕⢕⢟⢕⢜⢝⢕⣗⣷⢼⢿⢿⢗⢕⡕⢕⢕⢵⣵⣵⣵⣷⡕⢆⢔⢝⢿⢟⡟⢉⠛⠻⢟⢟⢟⢟⢟⢟⢟⡟⢛⣛⡛⢟⢟⢟⢛⡛⢛⢛⢛⢟⠟⠟⢟⢟⢟⢟⢟⢟⡏⢉⣉⡉⢝⢟⢟⢟⢟⢟⢟⢟⢟⢟⢟⢛⢛⢛⢛⢛⢛⢛⢛⠛⢛⠛⠟⢟⢟⢟⢟⢟⢟⢟⢟⢟⢟⢕⢄⢄⢀⠀⠀⠀⠀⠀⠀⠀⠀⢀⢄⢀⠀⠀⠀⠀⠀⠀⢅⢕⢔⢔⢔⢕⢕⢕⢧⢝⢱⢕⢃⢕⢕⢕⢕⢕⢕⢕⢕⢕⢕⢕⢕⢕⢕⢝⢹⣷⣿⣷⣵⢕⢔⢄⠀⠁⠕⠀⠀⠀⠀⠀⠁⠀⠁⠑⢕⢕⢕⢕⡕⡔⢕⠁⠑⠀⠁⠁⢀⠀⠀⠀⠀⠀⠀⠀⠀⠀⢀⠁⠀⠕⢝⣿⣧⠀</a:t>
            </a:r>
            <a:br/>
            <a:r>
              <a:t>⡁⠁⠁⠁⠁⢐⢀⠀⠀⠀⠀⠑⠑⢕⢵⢁⠀⠀⠀⠕⢕⢔⢕⠕⢗⢗⣮⣽⣿⣿⣿⣿⣵⣵⢵⣵⣕⣝⣻⣽⣽⢝⢝⢕⢍⢝⢝⢾⣧⣕⣕⣵⣽⣏⡕⢕⢝⢕⢷⢧⢜⢝⢕⢕⢝⢏⢝⣗⣧⣵⣧⣜⡟⢡⣾⡟⢠⠮⣵⣿⢷⢵⣷⣗⡇⢸⣿⡇⢕⢞⣉⣅⠘⣵⣣⣽⠉⣉⣍⣍⣍⣍⣍⣍⣍⣕⣸⣿⣇⣜⣍⣍⣍⣍⣍⣍⣍⣉⢝⢐⠀⠐⠕⠅⢕⡕⠓⠒⠓⡇⠀⠐⠑⢕⢕⠑⠕⢕⢵⢗⢓⣏⣕⢓⢇⢵⡕⢕⠔⠐⠀⠘⠙⡱⠕⢒⣂⣐⡒⢒⠤⣄⢀⠁⠁⢀⢀⢥⠑⢒⣑⡓⠓⠵⡕⢅⢕⢜⢝⢇⡸⠓⠓⠓⢓⠇⢕⢕⢕⢕⢕⣕⣼⣽⣿⣷⣵⢕⢕⢀⢄⢀⠀⠀⠀⠄⢔⠀⠀⠀⠀⠀⠁⢕⢕⢕⢜⢱⣵⣇⣕⣕⣕⣕⢕⢔⢔⢔⢄⢄⢀⠀⠀⢕⢕⢔⢀⢕⢜⢟⠀</a:t>
            </a:r>
            <a:br/>
            <a:r>
              <a:t>⢗⢗⢗⢷⢷⢷⠗⠓⠓⠑⠓⠓⢇⢟⢇⢕⡷⣖⡔⢔⢕⡕⢇⢕⠔⢪⢵⢕⢝⢝⢝⢝⢝⢕⠕⠜⠙⠕⠕⠕⢱⢗⢟⢟⡿⣟⣷⣕⣕⢵⢺⢿⢟⢻⣯⡟⢟⢝⢝⢕⢕⢕⢕⢵⢴⢔⢅⢅⢑⢸⠏⣅⣰⣿⢏⡰⢃⣴⣴⠈⢉⣡⣥⣴⣵⣾⣿⣿⡿⢿⠟⠛⢃⣘⣾⣻⢕⣿⣿⢟⢟⢟⠟⢟⢟⢟⢟⢟⢟⢟⢟⢟⢟⢟⢟⢟⠟⠛⢕⢀⠀⡰⠤⠴⠕⢇⣼⣿⢕⡇⠀⠀⠀⠀⠀⠀⡔⢅⣴⣾⣿⢿⢿⣿⣷⣧⡌⢣⠔⠀⠀⡠⢊⣴⣾⣿⢿⢿⢿⣿⣷⣅⠱⡕⢔⢣⢃⣴⣿⢿⢟⢿⣿⣦⡈⢷⣵⣷⣿⡟⢡⣾⡟⢠⣧⣵⣵⣵⣕⢕⢕⢕⢝⢝⢝⢿⣿⣷⣵⣔⡕⢅⢕⢕⠕⠑⠑⠁⠀⠀⠀⠀⠀⠁⠕⢕⡕⢷⣿⣿⣿⣿⢟⢟⡿⢟⢟⢗⣷⣵⣕⣕⢕⢵⢕⢗⢕⢱⣧⡕⠀</a:t>
            </a:r>
            <a:br/>
            <a:r>
              <a:t>⢞⢝⢇⢅⢐⠀⠀⠀⠀⠐⠀⠐⢐⠕⢑⠑⠁⠕⢝⢝⢕⢕⡜⣕⢕⢇⢕⢔⢕⢕⠕⠑⠀⠀⠀⠀⠀⠀⠀⠀⢅⢑⠁⠁⠐⠁⠕⠕⠑⠑⠑⠑⢕⢕⠑⢕⢕⢕⢕⢜⢱⠗⢇⢕⢵⣷⣵⣵⣕⡱⡈⢻⣿⣧⡜⢕⣾⡿⢁⢔⠘⢛⣙⣙⡝⢹⣿⡇⢕⡶⠼⠿⠧⢵⣿⢿⢕⣿⣿⢜⠛⢛⢇⣾⣿⢔⢟⢛⢛⢛⢇⣾⣿⢕⢟⢛⠛⠛⣯⣵⣕⡇⣶⣶⣷⣿⣿⣿⢕⡇⢄⢔⢄⢔⢔⡜⢠⣿⣿⢏⡕⢒⢖⢵⢝⣿⣿⡔⢣⠀⢰⢁⣾⣿⢏⡱⢓⠒⠣⡜⢻⣿⣇⠱⢑⡇⣸⣿⡇⡕⢝⢣⢜⣿⣷⠜⡿⢿⡟⢰⣿⡟⢠⣳⣿⣿⣷⣵⣕⣕⢕⣕⡕⢕⢕⢱⣾⡿⢻⢕⢕⢕⠕⠔⢄⠀⠀⠀⠀⠀⠀⠀⢀⠀⠀⠀⠁⠑⠙⠕⠕⠕⠁⠁⠀⠀⠀⠁⠑⠜⢝⢹⢯⢷⢗⢳⢾⣿⣿⣿⠀</a:t>
            </a:r>
            <a:br/>
            <a:r>
              <a:t>⢜⢝⣕⡅⢅⢅⢕⢔⠔⠒⠂⠗⠑⢅⢑⢁⠀⠁⢑⠅⠀⠀⠀⠀⢁⢡⢴⢤⢄⢅⢀⢀⠄⠀⠀⠀⠀⠀⠀⠄⢔⢀⠀⢄⠄⠐⠀⠀⠀⠀⠀⠄⠄⢀⢄⢕⢕⠱⠅⠁⠑⠐⠀⠁⠈⠜⢻⣿⢟⢟⢟⢧⡌⢻⣿⣿⠏⠔⠓⢺⢠⣤⡄⢸⡇⢸⣿⡇⢱⡇⢰⣶⡆⢕⢕⣾⢕⣿⣿⢸⠿⠿⢿⣿⣿⢿⢿⠿⠿⠿⢿⣿⣿⢿⢿⠿⠿⠀⣿⡝⢟⢧⣤⡤⢥⢕⣿⣿⢕⡇⠀⠑⠕⠕⢱⠑⣾⣿⡇⢸⠕⠕⠔⠐⢇⢸⣿⣷⠘⣔⡇⢸⣿⡟⢰⠁⠀⠀⠀⢱⠜⣿⣿⡔⢇⢕⣿⣿⢕⡇⢕⢸⠁⣿⣿⢔⣇⢏⣰⣿⢏⡰⣳⣿⣿⣿⣿⣿⣿⣿⣿⣿⣿⣷⣷⣷⣿⣕⣕⢕⢕⢕⢄⢄⢕⠅⠁⠀⢀⠀⠀⠀⠁⠑⢑⢔⢀⠔⠀⠀⠀⠀⠀⠀⠀⠀⠀⢀⢀⢀⠀⢁⢕⢕⢕⢕⢱⣿⣿⣿⠀</a:t>
            </a:r>
            <a:br/>
            <a:r>
              <a:t>⠃⠙⢝⢛⠙⢙⠝⠑⠑⠑⠑⠃⠑⠑⠓⠓⠐⠠⠼⢀⠀⠀⠐⠁⠑⠈⠉⠁⠑⠑⠐⠲⠔⠂⠐⠂⢔⠔⠒⠑⠔⢐⢐⠀⠀⠀⠀⠀⠀⢀⢄⢔⢕⢁⢀⢀⢀⠀⢀⢀⠀⢀⢀⢀⢄⢔⢕⣕⣱⡼⠿⠟⢅⣾⡟⢑⢔⢸⣿⡄⢸⣿⡇⢸⡇⢸⣿⡇⢜⡇⢸⣿⡇⢕⢱⣿⢕⣿⣿⢱⢕⢕⡇⣻⣿⣕⣑⣑⣑⣑⣕⣿⣿⢕⡇⢔⢔⢔⢝⢻⢷⣵⣜⢝⢹⠀⣿⣿⢕⡇⢕⢔⢀⢀⢸⢄⣿⣿⢇⡇⠀⢀⠀⠀⢸⢜⣿⣿⢔⡇⢕⣿⣿⡇⢸⠀⠀⠀⢄⢸⢔⣿⣿⡇⢱⡇⢹⣿⡇⢱⣅⡸⢔⣿⡿⢄⠏⣱⣿⠏⡰⠕⠛⢛⢛⢛⠻⣿⣿⣿⣿⣿⣿⣿⣿⣿⣿⣿⣿⣿⣿⣟⣝⣟⣇⡕⢔⢔⢕⣕⢄⠀⠀⠀⠀⠀⠀⢄⢄⢕⢔⢄⠀⠀⠀⠀⠀⠀⠁⠀⠀⠁⠝⠕⠕⢕⢜⡿⢻⣿⠀</a:t>
            </a:r>
            <a:br/>
            <a:r>
              <a:t>⢇⠕⠕⠜⢕⢕⢅⢔⢄⢄⠀⢀⠀⠀⠄⠤⠄⠀⠀⠀⠀⠀⠀⠀⠀⡄⢆⢀⢀⢀⢀⢀⣀⢀⢠⢴⢴⢵⢵⢱⢥⢴⢕⢔⢄⢄⢄⣕⣱⣧⣵⣷⣿⣷⣷⣷⣷⣷⣷⣷⣷⣷⣷⣷⣾⣿⢿⣿⣿⡇⢰⣷⣿⣿⣾⣿⡿⢿⣿⣇⢸⣿⡇⢸⡇⢸⣿⡇⢕⡇⢸⣿⡇⢕⢕⢹⢕⣿⡏⠸⠕⠱⠇⠘⠛⠛⠟⠟⠛⠛⠛⠛⠛⠀⠇⢅⠀⠑⠕⠕⢕⢕⢜⢟⢾⠅⣿⣿⢕⣇⢕⢕⢕⢕⢸⢕⣿⣿⠕⡇⠁⠁⠉⠑⢸⢑⣿⣿⡇⡧⢕⣿⣿⡇⢸⠕⠔⠖⠕⢸⢕⣿⣿⡇⢸⢱⡈⢻⣿⣧⣴⣴⣾⡿⢑⠕⣱⣿⠇⢕⣠⣾⡿⢿⢿⢿⣷⡅⢻⣿⣿⣿⣿⣿⣿⣿⣿⣿⣿⣏⡝⣝⣯⣽⣽⣷⣷⣾⣯⢿⡷⢕⢄⢀⢀⠐⠑⠑⠕⢕⢕⠕⠀⠀⠀⠀⠀⠀⠀⠀⠀⠀⠀⠀⠀⢕⣜⣧⢕⢜⠀</a:t>
            </a:r>
            <a:br/>
            <a:r>
              <a:t>⣵⣵⢵⣵⣕⣕⡕⢇⢕⢀⠀⠀⠀⠀⠀⠀⠀⠀⠀⠁⠁⠑⠒⠂⠑⠑⠑⠘⠁⢁⢕⠕⠈⠁⠁⠁⠁⠁⠁⠁⠁⠈⠁⠁⠑⠀⠁⠀⠁⠘⠛⠙⠁⠉⠙⠟⢿⣿⣿⣿⢿⢟⢏⠑⠀⠀⠀⠀⠐⠸⡄⢀⣀⠁⢸⣿⡇⢐⣁⢀⢸⣿⣧⣵⣵⣼⣿⣧⣵⣵⣼⣿⡇⢕⢕⢸⢱⣿⡇⠀⢰⣶⣶⣶⣶⣶⣶⣶⣶⣶⣶⣶⣶⣶⣶⠄⢱⠀⠑⠐⠀⠁⠁⢕⢸⠁⣿⣿⢕⡷⢵⣝⡕⢕⢸⠑⣿⣿⡕⡇⠀⠀⠀⠀⢸⢔⣿⣿⠕⡇⡕⣿⣿⡇⢸⠀⠀⠀⢔⢵⠕⣿⣿⡇⢸⢝⣿⣦⣥⣉⣉⣉⢡⢴⢃⣼⣿⠃⡜⢰⣿⡟⢡⣪⣵⡕⢿⣿⡔⢟⢿⢿⡯⢟⢻⣿⣿⣿⣿⣿⣿⢟⢻⢟⢻⣿⣟⡿⢫⢧⢕⢕⠕⢕⢕⢄⢄⢄⢕⢕⢕⠀⠀⢄⢔⢔⠀⠀⠀⠀⠀⠀⠀⠀⠀⠘⠏⢗⢷⣷⠀</a:t>
            </a:r>
            <a:br/>
            <a:r>
              <a:t>⣵⣕⡕⢼⢽⢽⢿⢗⢟⢷⣴⡀⢀⢀⢴⢵⢶⠖⠒⠒⠒⠖⠂⠀⠀⠀⠀⠀⠀⠀⠀⠀⠀⠀⠀⠀⠀⠀⠀⠀⠀⠀⠀⠀⠀⠀⠀⠀⠀⠀⠀⠀⠀⠀⠀⠀⠀⠀⠑⠑⠑⢁⠀⠀⠀⠀⠀⠀⠀⠀⢇⣸⣿⠄⢸⣿⡇⢜⣿⡇⠜⠿⠏⢙⡝⢹⣿⡏⢝⡉⢉⠉⠁⠱⢵⡇⢸⣿⠇⡤⢤⢤⡘⢿⣷⣕⢅⢥⢤⡥⢅⣕⣾⡿⠏⡰⠁⠀⠀⠀⢀⢄⣧⣷⣿⠀⣿⣿⢕⣯⣷⣧⣕⡝⢹⡀⣿⣿⡇⢱⢄⢁⠁⢄⡜⢸⣿⣿⢀⢇⡇⢸⣿⣧⢸⣄⣔⣕⣕⣸⢄⣿⣿⠇⣵⣼⣿⣿⣿⣿⣷⣷⡾⢑⣼⡿⢑⢼⡇⢸⣿⡇⢸⣿⣿⡇⢸⣿⡇⢱⢱⢷⢕⢕⢕⢕⢝⢹⢟⢻⣿⣷⣕⣕⣏⣿⣿⣿⣿⣗⣕⣱⣵⣕⡗⢗⢗⢗⢗⢗⢗⢇⢕⢕⢅⢄⠀⠀⠀⠀⠀⠀⠀⠀⠀⠀⠀⠀⠁⠜⠀</a:t>
            </a:r>
            <a:br/>
            <a:r>
              <a:t>⢕⢜⢻⢿⣧⣕⢕⢝⢕⢕⢕⢕⢕⢔⢕⢕⢕⠔⠀⠀⠀⠀⠀⠀⠀⠀⠀⠀⠀⠀⠀⠀⠀⠀⠀⠀⠀⠀⠀⠀⠀⠀⢀⠀⠀⠀⠀⠀⠀⠀⠀⠀⠀⠀⠀⠀⠀⠀⠀⠀⠀⠀⠀⠀⠀⠀⠀⠀⠀⢸⢀⣿⡇⠀⢸⣿⡇⠀⣿⣇⠱⠁⠁⠈⡇⢸⣿⡇⢜⢇⣸⠀⣷⡆⢸⢁⣿⡿⢄⢇⢿⢿⡷⢄⢙⢿⣷⣴⣝⣴⣾⡿⠏⡡⣎⢔⢕⢕⢆⢗⢾⡿⠿⠿⠿⢕⣿⣿⢕⠧⠽⠽⠿⡧⢝⢇⠸⣿⣷⡌⢳⢷⡷⠞⢅⣾⣿⠇⡜⢇⢱⢘⢿⣿⣔⢹⢕⡕⠽⢇⣼⣿⡟⢰⢝⢝⢏⢝⣟⢟⢟⡿⢁⣾⡿⢁⢮⣿⣇⢸⣿⣧⢸⣿⣿⠇⣾⣿⠇⣼⣿⣷⣷⣷⢕⢝⢕⢕⣕⣜⢝⣏⣏⢝⢟⣻⣿⣿⢿⣽⣿⣿⡿⢿⣵⣵⣕⡕⢕⢕⢕⢕⣱⣵⣗⢔⢀⠀⠄⢄⠀⠀⠀⠀⢀⠀⠀⠀⠀⠀⠀</a:t>
            </a:r>
            <a:br/>
            <a:r>
              <a:t>⣕⣕⢕⢼⣟⢻⣿⣿⣿⣷⣾⣷⣷⣷⡗⢳⢷⣷⣵⣔⡄⠀⠀⠀⠀⠀⠀⠀⠀⠀⠀⠀⠀⠀⠀⠀⠀⠀⠀⠄⠐⠐⠑⠀⠀⠀⠀⠀⠀⠀⠀⠀⠀⠀⠀⠀⠀⠀⠀⠀⠀⠀⠀⠀⠀⢄⢔⢔⢰⠇⠸⣿⠁⡇⢸⣿⡇⡦⠤⠤⠄⠃⠀⠀⡇⢸⣿⣇⢕⢓⢛⣰⣿⡇⠀⣼⣿⠑⠜⠑⠓⢓⣘⣍⣥⣵⣾⡿⢿⢿⣷⣧⣴⣌⣉⣑⢓⠓⠓⡇⢜⡇⣶⣶⣷⣷⣿⣿⣷⣷⣶⣶⠀⡷⣷⣻⣦⢙⢿⣿⣷⣷⣷⣷⣿⡿⠋⡔⡕⡇⢅⠱⡈⠻⣿⣷⣶⣶⣷⣿⡿⠏⡠⢣⢕⢕⢑⢕⢕⢕⡕⢁⣾⡟⢁⢎⢸⣽⣼⣔⠹⣿⣧⣵⣴⣾⣿⠏⣰⡽⢕⢕⢜⢹⢿⢷⣷⣧⣼⣽⣽⣝⣝⣞⣕⢝⢕⢕⢕⢝⢟⣕⣕⣏⣝⣟⡝⢝⢝⣷⣷⣵⡵⢵⢵⡇⢔⢄⢔⢕⢄⢄⢄⢄⠁⠀⠀⠀⠀⠀⠀</a:t>
            </a:r>
            <a:br/>
            <a:r>
              <a:t>⠁⠑⠝⠞⢟⢿⢿⣿⢟⢝⢻⢟⢻⢿⣿⣷⣷⣷⣿⢟⢏⢁⠀⠀⠀⠀⠀⠀⠀⠀⠀⢄⠀⠀⠀⠀⠀⠀⠀⠀⠀⠀⠀⠀⠀⠀⠀⠀⠀⠀⠀⠀⠀⠀⠀⠀⠀⠀⠀⢀⢀⢄⠐⠀⠁⠁⠀⠀⣈⡐⠖⠠⠜⡇⢸⢿⠇⡇⠀⠀⠀⠀⠀⠀⠱⡈⠟⠿⠿⠿⠿⠿⠟⢑⡘⠻⢃⢴⠁⠿⠿⠿⠟⠛⢋⣉⠡⢔⢒⡆⢥⢉⡙⠛⠟⠿⠿⠃⡜⠁⠀⠧⠥⢥⢥⢥⣥⣥⣥⡥⢥⢥⠤⢗⢣⣵⡧⣝⢢⢌⣉⣉⣙⣉⢡⢔⢘⢀⢁⢑⢀⢕⢼⢲⡤⢉⣉⣙⣉⢡⠔⢊⢜⢟⢝⠕⢕⢝⠕⠸⠤⢥⠥⠤⠃⢟⣝⣽⣿⣿⣷⣵⣍⣉⣉⡉⢤⢪⢯⢽⢽⣷⡕⢕⣕⢕⢕⢝⢻⣿⣿⣟⣟⣟⣜⣿⡳⢷⣏⢜⢝⢽⢿⢿⣿⣿⣿⣵⣧⣷⡿⢟⢝⢝⢟⢷⣿⣗⢗⢕⢕⢕⠁⠑⠐⢄⢀⠀⠀⠀⠀</a:t>
            </a:r>
            <a:br/>
            <a:r>
              <a:t>⢔⢄⢄⢀⢁⠁⠑⠑⠑⠀⠀⢁⢸⣕⢹⣿⣿⣿⣿⣷⣷⣷⣷⣷⡧⣵⣵⣴⣴⣔⢔⢕⢀⠀⢀⢀⠀⠀⢀⢀⢄⢀⢀⢀⢀⢀⢀⠀⠀⠀⠀⠀⢀⢀⢀⢀⢀⢄⢰⢕⢣⢕⢇⢰⠐⠐⠁⠁⠀⠀⠀⠀⠀⠓⠒⠐⠒⠃⠀⠀⠀⠀⠀⠀⢀⢅⡍⣔⡶⢖⢖⣴⣽⣿⣿⣶⣾⡾⢖⣒⣲⣦⢍⠉⢕⢕⢕⢕⢕⢕⢗⢿⣕⢝⢍⢑⢒⢗⢕⢕⢄⢄⠑⠕⢜⠜⢟⢿⡟⣿⣿⣷⣵⣕⢕⢝⢕⢣⢕⢵⣕⢕⢕⢕⣝⢝⢗⢧⣕⢔⢄⠀⠀⠀⠀⠀⠀⠀⠀⢀⢅⢱⠔⠀⠀⠐⠐⠃⠑⠑⠑⠑⠑⢀⠀⠕⢱⣿⣿⣿⣿⣿⣏⢝⢇⢕⢵⢝⢗⣧⣕⣸⣽⣷⣿⣿⣿⣿⣿⣷⣿⣿⣿⣟⣿⣟⣿⣧⡕⢱⢷⢷⡷⢞⢟⢟⢟⢟⢻⢿⣿⣷⡇⢕⢗⢞⢟⢕⣕⣵⣧⢕⢕⢕⢔⢔⢜⢕⢱⢕⠀</a:t>
            </a:r>
            <a:br/>
            <a:r>
              <a:t>⢜⢕⢑⢕⢔⢕⢕⢕⢕⢕⢅⢀⠕⠱⢼⣿⣿⣿⡷⢷⢷⣿⣿⡿⢷⡮⢵⢧⢵⢕⣝⣿⡷⢗⢗⣻⣧⡴⢱⣕⣕⣵⣗⡗⢝⢟⣟⣝⢝⡝⢝⢕⢕⣕⢑⣕⣕⣄⣕⣕⣴⢔⠑⠀⠀⠀⠀⠀⠀⠀⠀⠀⠀⠀⠀⠀⠀⠀⠀⠀⠀⢀⣄⣴⣞⢝⢕⢕⣵⣕⣕⡼⢟⢿⢿⢿⢗⢞⢟⢟⢝⢏⢕⢕⢗⢕⢕⢕⢗⢵⣕⣕⡕⢕⢕⢝⢇⠕⠑⠕⢱⣔⢀⠀⠀⠀⠀⠁⠙⢅⢜⢻⣿⣿⣿⣷⣵⣜⣷⣧⣼⣕⢕⢕⢵⢜⢝⢝⢕⢕⠑⠀⠀⠀⠄⠔⠄⠄⠕⠕⠀⠀⠁⠀⠀⠐⠀⢄⢄⢐⢔⢄⢔⢄⠄⠐⢕⣹⣿⣿⣿⣿⣿⣿⣧⣕⣜⣕⣞⣹⣽⡝⣟⣟⢝⣝⣿⣿⣿⣿⣿⣷⣷⣿⣿⣿⣿⣿⣷⣕⢕⢕⢵⣵⣵⣜⣳⣷⣧⣵⣵⣿⣟⡟⣻⣻⡾⣿⣿⣿⣿⣟⣏⣽⣵⣟⣷⣵⣵⣵⠀</a:t>
            </a:r>
            <a:br/>
            <a:r>
              <a:t>⠑⠑⢕⢕⢕⢕⢕⢜⠑⠀⠐⠄⠀⠁⠑⠕⢜⢝⢻⣷⣾⣿⣵⣵⣽⣵⣝⣝⣝⡝⢝⢝⣝⣵⣽⣿⣿⣷⣼⣿⣿⢿⢿⡻⢿⣿⣿⣿⣿⣿⣿⣧⣵⣰⣴⣵⡵⢵⢵⢕⢑⢕⠀⠀⠀⠀⠀⠀⠀⠀⠀⠀⠀⠀⢔⢀⢄⢀⢄⣴⢗⢏⢸⣿⣷⣷⣷⣿⣿⣷⣼⣾⣿⣵⠜⠑⠑⠕⠄⠀⠁⠸⠎⠅⢅⢕⠕⠕⢕⢸⣾⣿⣿⡇⢕⢕⢔⡔⢄⢄⢁⢕⢗⢔⢄⡀⢀⠀⠁⠑⠕⢕⠑⢕⢜⢿⡿⣿⣿⣿⣿⣿⣿⣵⣵⣕⡕⢕⢕⢕⢕⢕⣵⣵⣔⣔⡄⢄⡄⢄⢔⢔⢔⢔⢔⢔⣔⣔⣔⣔⣴⣕⣱⡕⢕⣱⣷⣾⣧⣼⣿⣿⣿⡿⣿⣿⣿⣿⡿⣿⣿⣿⣿⣿⣿⣿⣿⣿⣿⣿⣿⣿⣿⣿⣿⣿⣿⣿⣿⣷⣷⣵⣷⣿⣝⡝⣝⣽⣿⣿⣿⣿⣿⣯⣝⣟⣏⢕⢜⢝⢝⢏⣿⣿⢿⢏⣝⣻⣿⣿⠀</a:t>
            </a:r>
            <a:br/>
            <a:r>
              <a:t>⠄⠀⠀⠁⠁⠕⢔⢔⢔⠀⠀⠀⠀⠁⠑⠁⠁⠁⠝⢹⢯⣝⢯⣝⡿⢿⢿⣿⡿⢟⣯⣽⣽⣟⡟⢟⢟⢟⠟⠻⠿⢷⢕⢝⢛⠛⠏⠝⠹⢿⢿⢟⣿⣿⣿⣿⣿⣷⣷⣷⣗⣗⣕⢵⢕⢖⢆⢔⣲⢔⢔⠔⠑⠑⢇⢇⢕⢱⣾⣿⢕⢕⢕⢝⢟⣿⣿⡿⢿⣿⣿⡏⠝⠁⠀⠀⠀⠀⠀⢀⢀⢀⢄⣔⢄⢅⢀⠀⠕⠟⢿⣿⣿⡿⢇⢕⢸⢷⡜⢗⢗⢗⢄⢄⢕⢕⢱⣿⣼⣵⣵⣕⢄⢄⢜⢕⣾⣿⣿⣿⣿⣿⣿⣿⣿⣿⣿⣿⣷⢧⢵⣜⣽⣝⡝⢝⢝⢝⢗⢞⢇⢝⣟⣟⢗⢟⢟⢟⢟⢝⢝⢿⣿⢧⢞⣟⣟⣻⣿⢿⣿⣿⣿⣷⣿⣧⣵⡜⢕⢝⢝⢿⣿⢿⣿⣿⣿⣿⣿⣿⣿⣿⣿⣿⣿⣿⣿⣿⣿⣿⣿⣿⣿⣿⣿⣿⣿⣷⣿⣿⣿⡿⢿⢟⢟⢟⣟⢟⢟⢗⢷⢷⣿⣷⣷⣿⣿⣿⣿⣿⠀</a:t>
            </a:r>
            <a:br/>
            <a:r>
              <a:t>⠐⠀⠀⠀⠀⠀⠁⠁⠀⠀⠀⠀⠀⠀⠀⠀⠀⠀⢀⣔⢵⣜⣝⣳⣷⣕⣕⣿⣷⣼⣝⡕⢕⣵⢁⠀⠀⠀⠀⠀⠀⠀⠀⠀⠀⠀⠀⠀⠀⠀⠀⠁⠜⢝⢝⠟⠟⢝⢜⢟⣻⣟⢿⡕⢕⢕⢇⢕⢕⢕⢕⣵⢕⢔⢜⢜⣝⣼⡿⢯⣵⣵⣵⣵⣷⢿⢿⣵⣼⣿⢿⡕⢄⢄⢄⢄⢄⢕⢕⢕⢕⢕⢕⢕⢕⢄⢀⢀⠀⠀⠑⠕⠏⢵⣾⡇⢞⡿⢇⢕⠕⠑⢕⢕⢑⠑⠓⠋⠝⠝⠑⢚⢕⠗⠝⢻⢿⣿⣿⣿⣿⡇⢎⢝⢳⢏⡻⢿⣿⣿⣷⣇⡝⢽⣟⢝⢝⢕⢕⣇⣕⡧⢽⢷⣽⣵⣕⡝⢝⢟⣇⣱⣧⣼⡟⢟⢿⣿⣯⣽⣿⣿⣷⣵⣿⣿⣯⣿⣷⣧⣵⣵⣵⣵⣿⣿⣿⣿⡿⢿⣿⣿⣿⣟⣻⢻⣿⣿⣿⣿⣿⣿⣯⡟⢟⣻⣿⣿⣿⣿⣿⣻⢿⢷⡗⣗⣷⢳⢷⣷⣷⣕⣺⣿⣿⣿⣿⣿⣿⣿⠀</a:t>
            </a:r>
            <a:br/>
            <a:r>
              <a:t>⢀⠀⠀⠀⠀⠀⠀⠀⢀⠀⠀⠀⠀⠀⠀⠀⠀⠀⠀⠕⢝⡜⢝⢝⢏⢝⢕⢕⢝⢗⣕⣕⢕⢟⢗⢀⢀⠀⠀⠀⠀⠀⠀⠀⠀⢄⡄⠄⠐⠒⠆⢔⢄⢁⠀⠀⢀⢈⣝⢵⣿⣟⡱⢜⡕⢕⢕⢕⢕⢱⢵⢱⣿⢿⢿⣿⣿⣿⣿⣿⢿⢟⢏⢝⣕⣱⣼⣿⢿⣿⢏⢝⢝⣗⣷⣿⡾⢝⢜⢱⢵⢕⣕⡕⢕⢕⢕⢕⢄⠀⠀⠀⠀⠀⠁⠀⠁⠈⠁⠁⠀⠀⠀⠁⠑⢕⢤⣄⣀⣀⢀⣕⣗⡴⢴⢷⢏⢜⢻⣾⣿⣿⡕⢕⢕⢕⢹⣷⣧⡽⢟⢿⣗⢕⢇⡕⢕⢕⣕⣕⢹⢵⢜⡟⢻⢏⢝⢼⡝⣏⣹⡽⢝⣝⢷⡕⣟⣿⣿⣿⣿⣿⡿⣾⣿⣿⣿⣝⡝⢕⢵⡼⢿⢿⢟⢟⢟⢟⢕⢕⢵⢫⣹⣿⡿⣿⣿⢿⣻⣿⣿⢿⣿⣷⣷⣿⣻⡿⢽⣽⡕⢕⣕⣕⢕⡕⡜⢕⢸⢕⢝⢻⣿⣿⣟⢟⢻⢿⣿⣿⠀</a:t>
            </a:r>
            <a:br/>
            <a:r>
              <a:t>⠀⠀⠀⠀⠀⠀⠀⠁⠀⠀⢀⠀⠀⠀⠀⠀⠀⠀⠀⠁⢄⢕⠕⠕⠁⠀⢗⢣⣕⢕⢜⢝⢜⡕⢜⢹⢕⢗⢰⢴⣄⡄⠀⠀⠈⢸⢇⢐⢐⢔⣕⢕⢕⢑⠀⠀⢑⢔⢅⢕⢕⢕⢻⢇⢸⣵⣵⣷⣷⣷⣷⣿⣷⣷⣿⣿⣿⣿⡿⢿⢟⡟⢿⣯⢝⢟⢟⢻⢻⢗⢗⢕⢜⢝⢕⢝⢝⠕⠕⢕⠕⠕⠘⠙⢕⢕⠀⠀⠀⠀⠀⠀⠀⠀⠀⠀⠀⠀⠀⠀⠀⠀⠀⠀⠀⠁⠁⠈⠁⠉⠉⢝⢕⢕⢕⢕⢕⢇⢕⢜⢟⣞⣿⣷⢕⢕⢕⢻⣿⣯⣗⢻⣵⣷⣼⣗⣵⣝⣝⢟⢟⢗⢇⣵⡕⢕⢕⢕⣕⢕⢜⢹⢏⢝⢕⢕⢹⡞⢻⢿⢿⣕⣱⣽⣿⣿⣿⣧⡵⢷⢞⢕⢕⢕⢕⢕⢕⢕⢕⢕⡕⣟⣟⢕⢷⢿⢿⣟⢏⢝⢝⢟⢝⢝⢻⢿⢿⣏⡟⢟⢕⢟⣇⢝⢝⣕⡕⢕⢗⢳⣵⢾⢷⣮⣟⣹⣗⣧⣿⣿⠀</a:t>
            </a:r>
            <a:br/>
            <a:r>
              <a:t>⠕⠀⠀⠀⠀⠀⠀⢄⢕⢕⢕⢕⢕⠀⠀⠀⠀⠀⠀⠔⢕⢕⢀⠀⠀⢔⢕⢜⢟⡕⠃⠈⠉⠁⠕⢕⢟⢝⠗⠚⠗⢕⢕⢴⠀⢄⣔⢔⢇⢜⢛⢛⢛⡝⢸⢵⢵⢱⢕⢕⢕⢵⢵⢾⣟⢻⢿⣿⣿⣿⣿⣿⣿⣟⣿⣿⡿⢿⢕⢕⢜⠕⠕⢕⠕⢝⢕⢕⠕⠑⠑⠁⠁⠑⢕⢀⢀⢀⢀⢕⢔⠀⠀⠀⠀⢑⢔⢀⠀⠀⠀⠀⠀⠀⠀⠀⠀⠀⢀⢀⢠⢔⠀⠀⠀⠀⠀⠀⠀⠀⠀⢁⢱⢕⢗⢗⣧⢵⢕⣕⣵⣿⣿⣿⣷⢕⢕⢱⣿⣟⢻⢷⣵⣯⣝⣻⣿⣿⣿⣿⣿⣵⣵⣗⣟⢻⢿⣟⣿⣷⣷⣾⣷⣗⣟⣟⢕⢕⣸⢵⢷⢟⢝⢟⢟⢏⢝⢕⢕⢕⢕⢕⢕⢕⢵⢕⢕⢵⢝⢝⢕⢕⢕⢕⢵⢕⢟⣗⢱⣕⣕⣕⣱⣵⣵⣕⣵⣵⣸⣷⣼⣿⣿⣿⣿⣾⣧⢳⢷⣷⣧⣕⢕⢜⢝⢝⢟⢟⣕⣜⠀</a:t>
            </a:r>
            <a:br/>
            <a:r>
              <a:t>⠀⠄⠀⠀⠀⢄⢰⢕⢕⢕⢕⠑⠁⠀⠀⠀⠀⠀⠀⠀⠀⠁⢑⢕⢔⡜⢿⡕⡎⢄⠀⠀⢀⠀⢕⢕⠕⠕⢔⢄⢔⢕⢕⢕⢔⢔⢑⠁⠁⠁⠀⠀⠀⠁⠂⠀⠁⠑⠁⠕⠕⢕⢱⣕⡕⣵⣕⣞⣿⢿⢿⢿⣿⣿⡿⢟⢕⢕⢕⢕⢄⠀⠀⢕⢕⠁⠀⠀⠀⠄⠀⠀⠀⠀⠀⠀⠁⠁⢕⢕⢇⠀⠀⢀⢕⢕⣕⢕⢔⠀⠀⠀⠀⠐⠀⢀⢀⢄⢔⢕⡕⢅⠕⠀⠀⠀⠀⠀⠀⢀⢀⢕⢕⢕⢕⢕⢜⡕⢕⢕⢝⢝⣿⣿⡿⢟⢏⢝⢝⡝⢝⢞⢟⢏⢻⣿⣿⣿⣿⣿⣿⣟⡟⢿⢿⢿⢿⣿⣿⣿⣿⣿⣿⢿⢕⢝⣿⢟⢇⢕⡕⢕⢝⢕⢕⢕⢕⢕⢕⢕⢕⢕⢕⢕⢕⢕⢱⢮⢕⢕⢕⣸⡝⢕⢕⢕⢕⢕⢕⢕⢕⢜⢻⢿⣿⢿⢻⢟⡿⣿⣿⣿⡿⢿⢿⢿⢿⣯⣕⣜⣽⣧⣕⢕⢕⢕⢵⢕⢕⢕⠀</a:t>
            </a:r>
            <a:br/>
            <a:r>
              <a:t>⢀⠀⠀⠀⠀⠈⢑⢕⢕⢕⢕⢅⢀⠀⠀⠀⠔⢕⢕⢕⢕⡕⢕⡕⢕⢜⢇⢕⠕⢁⢕⢕⢕⢄⢕⢔⢔⢕⢝⢷⣇⡕⢕⢕⢀⠁⠁⠀⠀⠀⠀⠀⠀⠀⠀⠀⠀⠀⠀⠀⠀⠑⠕⢻⠟⠕⢕⢕⢕⢕⢕⢕⢕⢕⢕⢕⢕⢕⢕⢕⡇⢕⢕⢕⢕⢔⢀⠀⠀⠄⠀⢄⢀⠀⠀⠀⠀⠀⡕⢕⢕⢰⢱⣵⢷⢾⢾⣷⢷⣧⣴⣴⣵⣵⣵⢾⢷⢟⢇⡜⢝⢕⢐⠀⠀⢀⠀⠀⠁⢁⢀⠀⢕⢕⢕⢕⢱⡗⢕⢕⢺⣸⣿⢿⣟⣝⣷⣧⣕⢕⢕⢕⢕⢕⢕⢟⣿⢿⢏⣕⡞⣫⣽⣷⣷⣷⢱⢝⢻⢿⢿⣿⡷⢳⢧⢞⢟⢇⢕⢕⢕⢕⢕⢕⢕⢕⢕⢕⢕⢕⢕⢕⢕⢕⢕⢕⢕⢕⢕⣱⢵⢏⢕⢕⢕⢕⢕⢕⢕⢕⢕⢕⢕⢕⢕⣺⣿⣿⣿⣿⣿⣾⣿⣿⣵⣵⣽⣿⣿⣿⣟⢝⢝⢟⢕⢕⢕⢕⢕⢕⠀</a:t>
            </a:r>
            <a:br/>
            <a:r>
              <a:t>⢁⠁⢑⠔⠀⠀⠀⠁⠁⠁⠁⠀⠀⠀⠀⠀⠀⢀⢕⢱⢜⢻⢿⢿⢟⢕⢜⢕⢕⣕⣱⢕⡳⢗⢕⢜⢕⢱⢵⢕⣕⢕⢕⢕⢅⢀⠀⠀⠀⠀⠀⠀⠀⠀⠀⠀⠀⠀⠀⠀⠀⠀⠐⠐⠀⠐⠑⠑⠀⠀⠀⢕⢕⠁⠁⠁⠑⠀⠀⠑⢕⢕⢕⢕⢕⢕⢕⢔⠔⠐⠐⢕⢕⢕⡄⢀⠀⠀⢕⢕⢕⠕⢝⢅⢕⢕⢱⡵⢕⢜⣺⢿⢿⢟⢕⠕⢕⠕⠞⠛⠟⠑⠃⢓⢗⠷⢆⠵⢵⢕⠗⠟⠏⢟⢟⢟⢳⡗⣵⡕⢕⢻⣧⡱⢿⡻⢽⢝⢝⢗⢳⢧⢵⢕⢱⣷⣧⣟⣗⣻⣿⣿⣿⢟⣿⡿⢕⣵⢷⢷⢇⢗⢇⢕⢕⢕⢕⢕⢕⢕⢕⢕⢕⢕⢕⢕⢕⢕⢕⢕⢕⢕⢕⣕⣷⣷⢕⢕⢎⢕⢕⢕⢕⢕⢕⢕⢕⢕⢕⢕⣕⣵⣼⣷⣽⣿⣿⣿⣿⣿⣿⣿⣿⣿⣿⣿⣿⣿⣿⣿⣹⣿⣿⣷⣇⣕⢕⢜⢕⣵⠀</a:t>
            </a:r>
            <a:br/>
            <a:r>
              <a:t>⢅⢕⢄⠀⠀⠀⠀⠀⠀⠀⠀⠀⠀⠀⠀⠀⠀⢱⢟⢱⢷⢕⢕⢕⢕⡕⢱⢿⢧⡕⢹⢱⢕⢕⢷⢷⢧⢕⢕⢷⣿⢵⢇⢕⢕⢄⢄⠴⠀⠄⠀⠀⠀⠀⠀⠀⠀⠀⠀⠀⠀⠀⠀⠀⠀⢀⢄⣄⡄⢄⢔⡵⢕⠀⠀⠀⠀⠀⢀⢄⢕⢕⢕⣵⣗⣱⢕⢕⢄⢄⢕⢕⣕⣵⣷⣷⡿⣷⢕⢕⢄⢔⣕⡝⢕⢕⣟⣗⣗⢕⡕⠁⠁⠀⠀⠀⠀⠀⠀⠀⢀⢄⢕⠱⠅⠀⠀⠀⠀⠀⠀⠀⠀⢕⢕⢕⢞⢝⢕⣱⣵⢞⣷⢗⢎⢝⢕⢕⢕⢱⡜⢕⣕⢕⢕⣜⡝⣵⣿⣧⣕⣷⣷⡗⢱⢵⢎⢕⢕⢕⢕⢕⢕⢕⢕⢕⢕⢕⢕⢕⢕⢕⢕⢕⢕⢕⢕⢕⢕⢕⢕⢗⣷⣿⣿⡗⢇⢕⢕⢕⢕⢕⢕⢕⢕⣵⣵⣷⣷⣿⣿⢿⣿⣿⣿⣿⣿⣿⣿⣿⣿⣿⣿⣿⣿⣿⣿⣿⣿⣿⣿⣿⣿⣿⣿⣿⣿⣿⣿⣿⠀</a:t>
            </a:r>
            <a:br/>
            <a:r>
              <a:t>⢕⢕⢕⢕⠐⠀⠀⠀⠀⠀⠀⠀⠀⠀⠀⠀⠔⠑⠑⠑⢕⠕⢔⢅⢕⢱⡽⠕⠑⠁⠀⠑⣕⢵⢵⢵⣵⣷⢷⢟⣝⠁⠑⠃⠑⠕⢅⠀⠀⠀⠀⠀⠀⠀⠀⠀⠀⠀⠀⠀⠀⢀⣀⣴⢗⢟⠝⠕⢕⢵⡵⢕⢕⢅⢀⢄⢄⢕⢕⢕⣕⣕⣮⡝⢕⢕⣗⣱⣵⢷⢿⣿⣯⣵⣾⣟⢏⢟⣟⡿⢿⢟⢝⢝⢝⣟⢿⣿⣿⣯⡕⢔⢔⢀⠀⢀⢀⢄⢄⠕⠁⠁⠁⠀⠀⠀⢀⢀⠀⢀⢀⣔⣔⡕⡕⢱⢞⢿⣿⣿⣿⢕⢕⢕⢕⢕⢕⢕⡕⡕⢕⢱⣿⣿⣟⣿⢿⢿⢟⢏⢝⢝⢗⢕⢕⢕⣱⢵⢷⢇⢕⢕⡷⣕⢕⢕⢕⢕⢕⢕⢕⢕⢕⢕⢕⡱⡕⢗⢕⢕⢕⣱⣿⡧⢜⢕⢕⢕⢕⢕⢕⡕⣕⡕⡕⣕⡹⢇⢕⢕⢕⢕⢕⢟⢏⢝⢕⢝⢟⣿⢿⣿⣿⣿⣿⣿⣿⣿⣿⣿⣿⣿⣿⣿⣿⣿⣿⣿⣿⣿⠀</a:t>
            </a:r>
            <a:br/>
            <a:r>
              <a:t>⢕⢕⠕⠁⠀⠀⠀⠀⠀⠀⠀⠀⠀⠀⠀⠀⢄⢔⣵⣵⢵⡕⢱⢵⢗⢟⢕⠀⠀⠀⠄⠑⠑⠑⢕⢕⢕⢱⢕⢕⢕⢕⢆⢴⢔⠀⢁⢰⢄⠀⢔⢰⠤⢄⢄⢄⠄⢄⢄⣄⡴⡾⢟⡇⢱⢵⢔⢄⢄⢕⢕⢕⢕⢕⢕⢕⢗⢕⢞⣫⣝⣝⣟⣝⣟⣻⣻⡿⣷⣧⣵⣾⢾⢿⣿⣿⣷⣷⣿⣷⣾⣗⣿⣷⣿⣿⡻⢿⣟⣿⢕⢕⢵⣇⣕⢕⣕⡕⢀⢄⢄⢔⢼⣵⡷⢗⢎⢝⢜⠝⠘⠑⢕⢱⢼⢧⢵⢕⣿⣿⣿⣧⡕⢕⢕⢱⢣⣕⣻⣿⣿⡗⣝⣹⢱⢏⢕⣕⡗⢕⢕⢕⢕⢕⢜⢟⢇⢕⢕⢕⢕⢕⢕⢕⢱⢵⣕⣜⣜⢹⢕⢕⢕⢕⢜⢕⢕⢕⢕⢞⢝⢏⢕⢕⢱⢕⢕⢕⢕⢕⢕⢕⢕⢎⢝⢕⢱⢵⢵⢕⢕⢕⢜⢕⢜⢕⢕⢕⢝⢝⢕⣜⡝⢻⣷⣮⣝⢟⢿⣿⣿⣿⣿⣿⣿⣿⣿⣿⣿⣿⠀</a:t>
            </a:r>
            <a:br/>
            <a:r>
              <a:t>⢁⢁⠑⠀⠀⠀⠀⠀⠀⠀⠀⠀⠀⠀⠀⠑⢱⢞⢟⠋⠁⠙⢱⡝⢕⢿⢝⠀⠀⠀⢄⢠⢄⢕⢕⢕⢕⢵⣷⢗⢗⢕⢕⢁⢁⠑⠀⠁⠐⠀⠀⠀⠁⠁⠁⠄⢠⢵⢡⢵⢿⢷⣷⡽⢕⢵⢝⡕⢟⢺⢿⢹⢟⢝⠉⠉⠙⠕⢕⢝⢗⢕⢳⣾⣿⣿⣿⣿⣿⣿⣟⣇⢕⡱⢼⣿⣿⡿⢿⢿⢟⢿⣿⣿⣿⣿⣧⡽⢏⢝⢽⡿⢿⢿⢿⢿⢟⢟⢇⢕⢕⢱⢵⣕⢇⢕⢀⠀⢀⢀⢀⢄⢕⣱⣧⣕⣕⣕⣕⢻⣿⣿⣿⣿⣷⣵⣵⣽⣿⣿⣿⣿⣿⣿⣵⣷⣾⡟⢿⣟⢟⢿⢿⣷⡕⢕⢕⢕⢕⢕⢕⢕⢕⢕⢕⢕⢕⢕⢕⢕⢕⢕⢕⢕⢕⢕⢕⢕⢕⢇⢕⢕⢕⢕⢕⢕⢕⢕⢕⢕⢕⢕⢕⢕⢕⢕⢕⢕⢕⢕⢕⢕⢕⢕⢕⢕⢕⢕⢟⢿⣿⣿⣗⢷⡾⢻⢿⢿⢷⣜⣿⣿⣿⣿⣿⣿⣿⣿⣿⣿⠀</a:t>
            </a:r>
            <a:br/>
            <a:r>
              <a:t>⢕⢇⢇⢔⢔⢔⢔⣔⣔⡄⣄⣄⣔⡰⢔⣔⢄⢀⢄⢀⢀⠀⢘⢍⢕⢕⢕⢄⢄⢔⢕⢕⢕⢕⢕⢕⢝⢕⠵⢕⢕⠕⠕⠑⠀⠀⠀⠀⠀⠀⠀⠀⠀⠀⠀⠀⠁⢕⡵⢵⢵⣕⡕⢟⢕⢜⢕⢿⠏⢕⢗⢕⢇⢕⢕⢔⢔⢔⡕⢱⢇⣕⢕⢹⣿⣿⣿⣿⣿⣷⣾⡇⢕⢕⢕⣸⢿⣿⡷⢵⢕⢎⡝⢝⢿⣿⣿⢇⢕⢕⠜⢕⢕⢕⣕⡕⢗⢵⢕⢕⣳⡾⢟⢿⢗⣗⡗⢆⢕⢱⢵⣵⢵⢵⢵⢕⢕⢕⢼⣽⣿⣿⣿⣿⣿⣷⣼⣿⣿⣿⣯⢝⢟⢟⢟⢟⢟⢇⢕⢕⢕⢗⢼⣝⢕⢕⢕⢕⢕⢕⢕⡕⢕⣱⣕⣕⢜⢕⢕⢕⢕⢕⢕⢕⢕⢱⡕⢕⢕⢕⢕⢕⢕⢕⢕⢕⢕⢕⢕⢕⢕⢕⢕⢱⢕⢕⢕⢕⢕⢕⢟⢟⢝⢝⢳⢷⡧⣵⡕⢜⣿⣿⣿⣽⣿⣷⣇⣕⡕⢕⢝⢿⣿⢿⣿⣿⣿⣿⣿⣿⠀</a:t>
            </a:r>
            <a:br/>
            <a:r>
              <a:t>⢕⢕⢕⢕⢁⢁⠁⠑⠑⠑⠑⠝⠟⢟⢟⢻⢷⡳⣺⣗⣗⣳⣵⢵⢵⢗⢕⢕⣸⢵⢕⢕⢕⠕⢁⢀⠁⠁⠁⠁⠀⠀⠀⠀⠀⠀⠀⢀⣄⣤⢤⢤⢤⢄⢔⢰⣵⢯⢷⢗⢕⢕⢜⢕⢕⢕⢕⢕⢔⢕⢑⢕⢕⢳⢇⢕⢕⢕⢕⢇⢕⢱⣕⢝⢏⢱⢵⢽⢹⢟⣿⣿⣿⣿⣿⣿⣿⣿⣷⣾⣿⣟⢇⢝⢕⣞⢏⢇⢕⣵⣵⣜⣽⡟⢟⢇⢕⢕⢕⢕⢕⢕⢕⢕⢕⢕⢕⢕⢁⢑⠕⢕⢕⢕⢕⢕⢹⣿⣹⢿⣿⣿⣿⣿⣿⢿⣿⡷⡿⣟⢳⡕⢕⢕⢕⢕⢕⢕⢕⢕⢕⢕⢜⢝⢇⣷⡾⢵⣕⢕⣕⣺⣿⢏⢜⢝⢝⢕⢕⢕⢕⢵⢷⢵⢺⢏⣝⢕⢱⢕⢕⢕⢕⢷⢕⢕⢗⢕⢕⢕⢕⢕⢕⢕⢕⢕⢕⢕⢕⢕⢕⢕⢕⢕⢕⢕⢕⢕⢜⢕⢜⢻⣿⣿⡟⢟⢏⢝⢕⢕⢱⢕⣕⢕⢜⢝⢝⢝⢻⣿⠀</a:t>
            </a:r>
            <a:br/>
            <a:r>
              <a:t>⢕⢕⢕⢕⢕⢕⢄⢄⢔⢕⢵⢔⠄⠀⠀⠀⠑⢑⢜⢹⢽⢟⢕⢼⡟⢟⣻⢿⣿⢇⢕⢕⠀⠀⠀⠀⠀⠀⠀⠀⠀⠀⢀⣄⣄⣴⣾⢟⢝⢕⢕⢕⢕⢕⠵⢵⢇⢕⢕⢪⢵⣵⣽⣷⣾⣗⣇⢵⢕⢕⢕⢕⢕⢕⢕⡕⢕⢕⢗⢕⡕⢕⢕⢕⣕⡕⡕⢇⢧⣱⣿⣿⣿⣿⣿⣿⣿⣿⣿⢿⢿⣿⣟⣝⣳⣷⣿⢟⢝⢽⢝⢸⢏⢝⢝⢕⠁⠀⠁⢀⢄⢕⢱⣗⣗⣗⣷⣷⣷⣵⣕⣕⢕⢕⢗⢕⢕⢜⣿⣿⣿⣿⣿⣇⢕⢕⢕⢕⢕⢕⢕⢕⢕⢕⢕⢕⢕⢱⡵⣕⢕⢕⢕⢕⢕⢜⡟⣺⣕⣜⢝⢻⢿⣿⣗⣵⢕⢕⢕⢕⢕⢕⢕⢕⢕⢜⢕⢕⢕⢕⢕⢕⢕⢕⢕⢕⢕⢕⢕⢕⢕⢕⢗⢕⢕⢕⢕⢕⢕⢕⢕⢕⢕⢕⢕⢕⢕⢕⢕⢕⢕⣕⢜⢕⢕⢕⢕⢱⡕⢕⢕⢜⢝⢇⢝⢗⢇⢕⣵⣿⠀</a:t>
            </a:r>
            <a:br/>
            <a:r>
              <a:t>⢕⢕⠁⠁⠁⠁⠁⠑⢕⢕⢕⢕⢑⣗⢃⣱⣵⡵⢵⢵⢗⢗⢻⢽⣿⣿⢟⢗⢹⢏⢕⢕⢔⠁⠀⠀⠀⠀⢀⢀⢄⣰⣵⣿⣿⣿⡧⢕⢕⢕⢵⢕⢕⢔⢔⢕⢕⣾⡏⢕⢱⣵⣕⣜⣿⡿⢿⣷⢷⣗⣇⡕⢗⢵⢾⣷⣵⣼⣽⣷⣷⣵⢕⣕⣞⣵⣵⣵⣾⣿⣿⣿⣿⣿⣿⣿⣿⣷⣿⣕⣿⣿⣇⣕⡿⢿⢇⢕⢕⢕⣕⢵⢧⢵⢵⢵⢔⢔⣵⣵⣵⢵⡷⢿⢏⢹⣝⡝⣿⣿⣿⣵⣕⣕⣕⣳⣵⣣⡾⣿⣿⣿⣿⡏⢗⢕⢕⢕⢕⢕⢕⢕⢕⢕⢕⢕⢕⢕⢕⡕⢜⢱⡧⢕⢕⢸⣇⡜⢿⣿⣷⣾⣾⢕⢕⢜⢕⢕⢕⢕⢕⢕⢕⢕⢕⢕⢕⢕⢕⢕⢕⢕⢕⢕⢕⢕⢕⢕⢕⢕⢕⢕⢕⢕⢕⢕⢕⢕⢕⢕⢕⢕⢕⢕⢕⢕⢕⢕⢕⢱⣿⣿⣷⢇⢕⢕⡕⢕⢜⢻⢗⢣⢕⢕⢜⢝⢗⣳⣿⣿⠀</a:t>
            </a:r>
            <a:br/>
            <a:r>
              <a:t>⠕⠑⠄⢔⢄⢄⢄⢀⢄⢱⢕⢵⢮⣟⣕⡕⢕⢜⢕⣽⣕⣵⣕⢼⢟⢝⢷⡕⢕⢕⢕⢕⢕⢕⢱⢔⣣⡷⢗⢻⢝⢻⣻⣽⡕⢜⢕⢵⢱⣵⡱⢕⢕⢕⢕⢕⣗⣜⣟⣳⢇⢝⢝⢗⢱⢕⣵⣼⣵⣕⣹⣝⣳⣵⣽⣿⣿⣿⣿⣿⣾⣧⣼⣿⣿⣿⣿⣿⣿⣿⣿⣿⣿⣿⣿⣿⣟⣏⣹⢽⡿⢕⢏⢝⢕⢕⢕⢕⢕⢕⢕⢕⢕⣕⢵⢕⢕⢗⢗⢺⣿⣱⢵⡷⢷⢧⢜⣿⢿⣿⣿⣿⣿⣿⣿⣿⢟⢟⢟⢿⣿⣯⣿⣕⡕⢕⢕⢕⢕⢕⢕⢕⢕⢕⢕⢕⢕⢕⢕⢕⢕⢕⢱⢕⣿⣵⢿⡟⢵⣾⣕⢕⢹⢇⢕⢕⢕⢕⢕⢕⢕⢕⢕⢕⢕⢕⢕⢕⢕⢕⢕⢕⢕⢕⢕⢕⢕⢕⢕⢕⢕⢕⢕⢕⢕⢕⢕⢕⢕⢕⢕⢕⢕⢕⢕⢕⢜⢕⢕⢜⢟⢟⢻⢿⢿⢟⢟⢟⢿⢷⢵⢕⡕⢕⢕⢕⢕⢝⡟⢿⠀</a:t>
            </a:r>
            <a:br/>
            <a:r>
              <a:t>⢔⢄⢄⢑⢞⢗⢟⢗⢗⢗⢎⢝⠏⠕⢕⢕⢕⢕⢿⢿⣿⣿⣻⣽⢟⢗⢕⢱⡾⢇⣱⡵⢇⣵⣕⢕⢕⢕⠕⢕⢕⢻⡎⢝⢝⢝⢜⣱⣕⣕⣼⡗⢕⢜⢝⡿⢿⢿⢿⢕⢕⢜⢕⢕⢕⢕⢕⢾⢕⢱⣾⣿⣿⣿⣿⡿⣿⣿⣿⣿⣿⣟⣇⣕⣵⣾⣿⣿⣿⣿⣿⣿⣿⣿⡿⣿⡿⢗⢎⢝⢕⢕⢕⢕⢕⢕⢕⢕⢕⡕⢕⢜⢕⢕⢕⢕⢕⢕⢕⢕⢕⢕⢕⢗⢱⢇⣜⢝⣵⣿⣯⣿⣿⣿⣟⣯⡗⢇⢕⢱⣾⣿⣿⣿⣿⣿⣧⣕⣵⣕⡕⢕⢕⢕⢕⢕⢕⢕⢕⢕⢕⣵⣕⢕⣾⣿⢧⡵⣵⢕⢪⣵⣱⡟⢕⢕⢕⢕⢕⢕⢕⢕⢕⢕⢕⢕⢕⢕⢕⢕⢕⢕⢕⢕⢕⢕⢕⢕⢕⢕⢕⣕⢕⣕⣵⣵⢵⢕⢕⢕⢕⢕⢕⢕⢕⢕⢕⢕⢕⢕⢕⢕⢕⢕⢕⢕⢕⢕⢕⢕⢕⢕⢜⢕⢗⢱⢵⡧⢕⣕⠀</a:t>
            </a:r>
            <a:br/>
            <a:r>
              <a:t>⣿⣿⡱⣵⢵⢕⣱⣱⣕⣕⣕⣔⣴⣔⣕⣵⣵⣵⣵⣜⡕⢕⢜⣝⣱⣵⣗⣞⣻⢿⣻⣷⣷⡿⢕⢕⢕⢕⢕⢕⢱⣿⣿⡧⣧⢕⢟⢏⢝⢿⢿⢇⢕⣱⢟⢕⢸⣧⣵⣵⣧⡕⢇⢕⢕⢕⢕⢕⢱⣿⣿⡟⣿⣿⣿⣿⣷⣷⣿⣿⣿⣿⣿⣿⣿⣿⣿⣿⣿⣿⡿⣿⣿⣿⢇⢕⢕⢕⢜⢕⢕⢕⢕⢕⢕⢕⢱⣕⣹⣷⣧⡾⢗⢗⢕⢕⢕⢕⢕⢕⢕⢕⢕⢕⢕⢜⢝⢇⢕⢕⢝⢻⡟⣿⡝⣽⢿⢕⢕⢜⢻⣿⣿⣿⣿⣿⣿⣿⣿⣿⣷⣧⣵⣕⣕⡱⣵⣗⣗⡳⡵⣮⣿⣷⣷⣷⣷⣿⢞⢕⢕⢝⢻⣷⡵⢕⢕⢕⢕⢕⢕⢕⢕⢕⢕⢕⢕⢕⢕⢕⢕⢕⢕⢕⢕⢕⢕⢕⢕⢱⢕⢕⢏⣝⡿⢿⢇⢕⢕⢕⢕⢕⢕⢕⢕⢕⢕⢕⢕⢕⢕⢕⢕⢕⢕⢕⢕⢕⢕⢕⢕⢕⢕⢕⢵⣷⣾⣿⣾⣿⠀</a:t>
            </a:r>
            <a:br/>
            <a:r>
              <a:t>⠘⠙⠝⠕⠗⢳⢿⢿⣿⣿⡿⣽⣜⣝⣟⣜⣝⣏⣼⣽⣷⣾⣿⣽⣽⣽⣾⣿⡷⢷⢞⢟⢝⢕⢕⢕⢕⢕⢕⢕⢜⣿⣧⣕⢏⢕⢕⢕⢕⡇⢕⢕⢱⣿⢕⢕⣧⣿⣿⣿⣿⣧⣾⣧⣕⢕⢕⢕⡕⢝⢻⣧⣜⢻⣿⣿⢿⢟⢿⣿⣿⣿⣿⣿⣿⣿⣿⣿⡿⢟⣿⣟⢹⡝⢕⢕⢕⡕⢕⣱⣷⣧⣕⣕⣾⢿⢟⢟⢝⢕⢕⢕⢕⢕⢕⢕⢕⢕⢕⢕⢕⢕⢕⢕⢕⢕⢕⢕⢕⢧⡕⣱⣿⣿⣿⣿⣷⣵⣵⣼⣿⣿⣿⣿⣿⣿⣿⣿⣿⣿⣿⣿⣿⡿⢿⢏⢝⢝⣕⣵⣟⣽⣿⣿⣿⣫⢜⢇⢕⢕⢕⢜⢱⢕⢕⢕⢏⢕⢕⢕⢕⢕⢕⢕⢕⢕⢕⢕⢕⢕⢕⢕⢕⢕⢕⢕⢕⢕⢕⢕⢕⢕⣕⢕⢕⢕⢕⢕⢕⢕⢕⢕⢕⢕⢕⢕⢕⢕⢕⢕⢕⢕⢕⢕⢕⢕⢕⢱⣕⢕⢕⢕⢕⢕⢕⣿⣿⣿⣿⣿⠀</a:t>
            </a:r>
            <a:br/>
            <a:r>
              <a:t>⢄⢄⢄⢄⢄⣀⡁⢁⢅⡕⣕⡝⢝⢝⢝⢟⢻⣿⣿⣿⣿⣿⣿⣿⣿⡿⢇⣗⢗⢕⢕⢕⢕⢕⢕⢕⢱⢗⢇⢕⢕⢹⣿⢟⢕⢕⢕⢣⢕⢕⣕⢕⣸⣿⣇⣵⣿⣿⢻⢿⣿⣷⡿⢻⢷⢕⢕⣕⣷⢜⢞⢟⢻⣿⣿⢜⢝⡧⡾⢺⣿⣿⣿⣿⣿⣿⣿⣿⣷⣗⡏⢜⣕⡳⢕⢕⣺⣿⢷⣿⢿⢿⢗⢝⢕⢕⢕⢕⢕⢕⢕⢕⢕⢕⢕⢕⢕⢕⢕⢕⢕⢕⢕⢕⢕⢕⢕⢕⢕⢕⢝⢿⣿⣿⣿⣿⣿⣿⣿⣿⣿⣿⣿⣻⣿⣿⣿⣿⣿⣿⣿⣿⣯⣵⣵⣵⣷⣷⣿⣿⣿⣿⣟⣏⢝⢝⢕⢕⢕⢕⢕⢕⢕⢕⢜⢽⢵⢷⢕⢕⣕⣎⣝⣱⣕⣕⢕⢵⢵⣷⣧⣕⡕⢕⢕⢕⢕⢕⢕⢕⢕⢜⢕⢕⢕⢕⢕⢕⢕⢕⢕⢕⢕⢕⢕⢕⢕⢕⢕⢕⢕⢕⢕⢕⢕⢕⢸⣿⣿⢕⢕⢕⢕⣵⣾⣿⣿⣿⣿⣿⠀</a:t>
            </a:r>
            <a:br/>
            <a:r>
              <a:t>⠓⠛⠛⠛⠛⠛⠛⠃⠓⠓⠓⠃⠑⠑⠑⠓⠓⠑⠑⠚⠛⠛⠛⠛⠛⠓⠑⠑⠘⠑⠑⠑⠓⠑⠑⠓⠓⠑⠑⠑⠑⠃⠙⠓⠑⠑⠓⠑⠃⠑⠘⠘⠛⠙⠛⠛⠛⠙⠑⠑⠃⠛⠛⠑⠑⠑⠚⠛⠑⠑⠑⠑⠛⠛⠛⠛⠛⠓⠃⠛⠛⠛⠛⠛⠛⠛⠃⠑⠘⠓⠓⠓⠛⠛⠛⠛⠋⠙⠑⠑⠑⠑⠑⠑⠑⠑⠑⠑⠑⠑⠑⠑⠑⠑⠑⠑⠑⠑⠑⠑⠑⠑⠑⠑⠑⠑⠑⠑⠑⠑⠑⠘⠛⠛⠛⠛⠛⠛⠛⠛⠛⠛⠛⠛⠛⠛⠛⠛⠛⠛⠛⠛⠛⠛⠛⠛⠛⠛⠛⠛⠛⠛⠛⠓⠓⠓⠑⠑⠑⠑⠑⠓⠓⠚⠛⠑⠑⠑⠘⠙⠑⠑⠑⠙⠙⠑⠑⠑⠑⠑⠙⠙⠛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⢝⢝⡕⢕⢕⢕⢕⢕⢕⢕⢕⢺⣿⣿⣿⣿⣹⢟⢣⢕⡇⢕⢕⢕⢕⢕⢕⢕⢕⡝⢏⢝⢝⢏⢝⢟⢻⣿⣿⣿⢵⢏⢽⢟⣿⣷⣧⣵⣕⣕⣕⣕⣱⣕⣕⣕⣸⣷⣿⣟⣹⣝⣿⣽⣿⣿⢿⢿⢟⢏⢹⢕⡞⢝⡽⢿⢿⢻⣿⢿⣟⣟⢻⡽⢕⢕⢜⢜⢕⢕⢕⢕⢕⢜⢎⡕⢕⢕⢝⢟⢼⣿⣿⣿⣿⣏⣕⢵⢕⢕⢕⢵⢷⢵⢕⢕⢕⢹⣾⣿⣿⡕⢕⢕⣕⣕⣱⣼⢷⢷⡞⢟⣇⢕⡜⢟⡕⢕⢜⢝⢕⢕⢕⢕⢕⢕⢕⢕⢕⢕⢕⢜⢕⢕⢕⢕⢕⢕⢕⣕⡕⢕⢕⢕⢜⢟⢝⢻⢷⣧⣕⡕⢕⢕⢕⢕⢕⢕⢕⢕⢕⢕⢕⢕⢕⢕⢕⢕⢕⢕⢕⢕⢕⢕⢕⢕⢕⢕⢕⢕⢕⢕⢕⢕⢕⢕⢕⢕⢕⢕⢕⢕⠀</a:t>
            </a:r>
            <a:br/>
            <a:r>
              <a:t>⣿⣿⣿⣿⣿⣿⣿⡿⢟⢟⢏⢜⢕⢕⢕⢕⢕⢕⢜⢕⢕⢱⡇⢕⡇⢷⢜⢕⢜⡕⢜⢝⢗⢷⢇⢱⢱⢕⢕⢕⢕⢝⢕⢕⢕⢵⢵⢕⢝⢕⢗⢳⣷⣧⣷⣞⣟⣏⡝⢟⢗⢳⣷⡷⢷⢼⣷⣿⣷⣷⣷⣻⣿⣿⣿⣿⣿⣿⣿⣿⣽⣷⣯⡹⢹⣽⣿⣟⣿⣿⣿⣟⡹⣽⢧⢵⡵⢕⢵⣱⡕⣟⡇⣷⢷⢗⡕⢕⢿⢣⢽⣕⢕⢕⢕⢕⢕⢕⢕⢕⢝⢕⢕⢗⢕⣕⣵⣵⣟⢿⢷⢇⡕⢺⣽⢗⢕⢕⢕⣇⣵⣼⣽⣕⣵⣷⡷⢕⢹⣵⡝⢝⢗⢵⢕⢕⢕⢕⢕⢕⢕⢕⡕⢕⢕⡕⢕⢵⡕⢜⢵⡾⢕⢕⠁⠑⠕⢕⠕⢕⢕⢕⢕⢱⢵⢷⢵⢵⢕⢕⢕⢕⢕⢕⢕⢕⢞⣿⣿⣿⢾⣧⢕⢕⢱⢕⢗⢇⢱⣧⣵⡕⢕⢕⢕⢕⢕⢕⢕⢕⢕⢕⢕⢕⢕⢕⢕⢕⢕⢕⢕⢕⢕⢕⢕⢕⢕⢕⢕⢕⠀</a:t>
            </a:r>
            <a:br/>
            <a:r>
              <a:t>⣿⣿⣿⣿⣿⣿⢇⢕⢕⢕⢕⢕⢕⢕⢕⢕⢕⢕⢕⢕⢕⢕⢕⢝⢕⢕⢕⢕⢕⢕⢕⢕⢕⢕⢕⢣⢕⢕⢕⢕⢕⢱⢽⢝⢽⢱⢕⢕⢱⢕⢕⢕⢕⢟⢫⣽⣗⣗⣟⣟⣇⣱⣼⢿⣿⣿⣿⣿⣿⣿⣿⣿⣿⣿⡟⢫⢟⡿⢿⢿⢟⢏⢕⢜⢻⢿⣿⢼⣿⣿⡿⢿⢟⢏⢜⣕⣕⣾⣿⣿⡯⣿⣿⣝⡵⣫⢕⢕⢕⢕⢇⣼⡕⢕⢕⢕⢵⢕⢕⢕⢕⢕⢕⣹⡿⣾⣿⣿⣝⣕⢕⣷⣾⣷⣕⢜⢧⢕⢕⣕⣕⣕⡕⢕⢾⣽⣷⣿⢇⢽⣿⣿⣿⣿⣿⣿⣿⣧⣵⣞⡟⢝⢕⢕⢕⢕⢕⢕⢕⢱⢾⢇⠕⠁⠀⠀⠀⢀⢀⢔⢱⣾⢟⣵⢷⢎⢧⢵⢕⠕⢕⢕⢕⢧⢕⢕⢕⢕⣯⣝⣱⡕⢕⢕⡕⢕⢕⡕⢇⢕⢻⢷⢷⣷⣧⣕⣕⣕⢕⢕⢕⢕⢕⢕⢕⣕⣕⣕⣕⣕⢕⣕⢕⣕⢕⢕⢕⢕⢕⣕⠀</a:t>
            </a:r>
            <a:br/>
            <a:r>
              <a:t>⢿⣿⣿⣟⡝⢕⢕⢕⢕⢕⢕⢕⢕⢕⢕⢕⢕⢕⢕⢕⢕⢕⢕⢕⢕⢕⢕⢕⢕⢕⢕⢕⢕⢕⢕⢕⢳⢟⢇⢕⢕⢕⢇⢕⢕⠕⢕⢕⢕⠕⠕⢕⢕⢕⢕⢕⡼⣝⢝⢕⢝⢟⣻⣽⣽⣽⢿⢿⢿⣟⣷⣷⣧⣵⣕⣷⣗⣻⣟⣳⣗⣇⣕⣕⣱⣵⡇⢕⢱⣿⣿⣿⣿⣿⡿⢻⣿⣿⣿⢿⡿⢿⢟⢝⢕⠕⠕⠑⠕⢕⢝⢕⢜⣿⣷⣷⣵⢕⢝⣇⢕⣇⣜⢗⢕⢕⢜⢼⢵⢵⢜⢝⢗⢿⢇⢹⢷⣜⣝⡝⢝⢝⢟⢇⢕⢳⢺⢧⣵⢜⢝⢻⢟⢻⢷⡇⢹⣵⣼⣿⢇⢕⢕⢱⢗⢕⣝⢕⢕⢕⢕⢅⠄⠔⠄⢔⢕⢕⢕⢕⢟⢕⢏⢕⢕⢕⢕⢕⢕⢔⢕⢕⣵⡟⣕⡵⢕⢕⣵⢷⡟⢕⢎⡕⢕⢕⢜⢕⢕⢕⢕⢱⣵⣵⡕⢕⢕⢝⢝⢝⡝⣝⡇⣜⣟⣻⣿⢽⢞⢇⢕⢕⢕⢕⢝⢝⢝⢝⢝⢕⠀</a:t>
            </a:r>
            <a:br/>
            <a:r>
              <a:t>⣾⣿⣏⢕⡕⢕⢕⢕⢕⢕⢕⢕⣕⢱⢕⢕⢕⢕⢕⢕⢕⢕⠕⠑⢕⢕⢕⢕⢕⠕⢕⢕⢕⢕⢕⢕⢕⢕⠕⠁⠀⠁⠑⢁⢀⢄⠕⠕⠀⠀⢕⢕⢕⢕⢕⢕⢕⢕⢕⢕⢕⢕⢕⢕⢕⢕⢕⢕⢕⢕⢜⢝⢝⢝⢝⢝⢝⢕⢿⢗⡵⢿⣟⢏⢝⢝⢝⢕⢕⢕⢫⢞⢟⢷⢕⢕⢕⢜⡗⠕⠕⢕⠕⠑⠀⠀⠀⠀⠀⠘⠝⠝⠕⠝⢏⢝⢟⢻⣏⢕⢕⢝⣝⢝⢝⢕⢕⢕⢣⢵⣵⡕⢕⢗⢣⢵⢕⢜⢕⢕⢕⢕⢕⢕⢕⢕⢕⢕⢕⢕⢕⣱⣵⣵⣜⢏⢕⢝⢝⢏⢱⣧⡕⢕⢕⢜⢕⢕⢕⢕⠕⢕⢅⢅⢄⢔⢕⢕⢕⢕⣕⣕⢕⢱⢕⢕⢕⣕⣵⣕⢵⢕⢕⡕⢕⢕⢕⢕⢕⢕⢕⢣⢕⢕⢕⢕⢕⢕⢕⢕⢕⢕⢾⢿⢟⢟⢏⢕⢕⢱⢷⣿⢿⡯⡽⢕⢕⣱⣵⣵⣵⡵⢕⢕⢕⢕⢕⢕⢕⢕⠀</a:t>
            </a:r>
            <a:br/>
            <a:r>
              <a:t>⣿⢿⡇⢕⢕⢕⢕⢕⢕⢕⢕⢕⢕⢕⠑⢕⢅⠜⢑⢕⢕⢕⠕⠁⠁⢕⢕⢕⠀⢔⢕⢕⢑⠑⠁⠀⠀⢀⢄⠄⢑⢀⠁⠁⠀⠀⠀⠀⠀⠀⠀⠀⠁⠁⠁⠁⠁⠑⠑⠕⠕⠕⢕⢕⢕⢕⢕⢕⢕⢕⢕⢕⢕⢕⢜⢱⢵⢜⡝⢗⢗⢞⢕⢕⢕⢕⢕⢕⢕⢕⢕⢕⢕⢗⢣⢕⢕⢕⠁⠀⠁⠑⠀⠀⠀⠀⠀⠀⠀⠀⠀⠀⠀⠀⠀⠁⠕⢕⢜⢇⢕⢕⢕⢕⢕⠕⢕⢕⢧⢕⢜⢏⢕⢜⢕⢕⢕⢕⢕⢕⢕⢕⢕⢕⢕⢕⢕⢕⢕⢕⢕⢕⢕⢕⢕⢕⢕⢕⢕⢕⢝⢕⢕⢕⣹⣿⡝⢗⢇⢕⢄⠕⠑⢑⢕⢕⢕⢕⢕⢹⢝⢕⢕⢕⢕⢕⢱⢱⢵⢕⢜⢝⢟⢱⢵⢵⢧⡕⢕⢄⢀⠕⢄⢄⠁⠕⢕⢕⢕⢕⣕⢕⢕⢕⢕⢕⢕⢕⢕⢜⢝⢝⢝⢝⢿⡟⢟⢇⢝⢝⢏⢕⢕⢕⢕⢕⢎⢜⢱⡵⠀</a:t>
            </a:r>
            <a:br/>
            <a:r>
              <a:t>⡳⢿⣿⣿⡇⢕⢜⢕⢕⢕⢕⢅⢕⢁⠄⠕⢐⢔⢔⢕⢕⢕⢕⢔⢕⢕⢀⢅⠔⠑⠑⠁⢀⢔⢔⢅⠅⠅⠑⠀⠀⠀⠀⠀⠀⠀⠀⠀⠀⠀⠀⠀⠀⠀⠀⠀⠀⠀⠀⠀⠀⠀⠀⠀⠀⠁⠁⠁⠁⠁⠑⠑⠑⠑⠕⠕⠕⠕⢕⢕⡕⡜⣿⣧⣼⣧⣧⣵⣵⣵⢗⢕⢕⢕⢕⢕⢕⢕⢀⠀⠀⠀⠀⢀⠐⠀⠀⠀⠀⠀⠀⠀⠀⠀⠀⠀⠀⠀⠀⠀⠀⠀⠁⠑⢑⢕⢕⠕⠑⠁⠕⠕⠑⠁⠀⠀⠁⠀⠁⠑⠑⠑⠁⠑⠕⢕⢕⢕⢕⢕⢕⢕⢕⢕⢕⢕⢕⢕⢕⢕⢕⢕⢕⢜⢏⢕⢕⢕⢕⢕⢑⢕⢕⢕⢕⢕⢺⢿⢕⢝⠕⠙⠕⠜⠕⢕⠑⠙⢕⢕⠑⠕⢇⢕⢕⢕⢕⢕⢕⢕⢕⢕⢄⠀⠀⠀⠁⠕⢕⢜⢝⢱⢕⢕⢕⣕⣕⡕⢕⢕⢕⢕⢕⢕⢕⢕⢕⢕⢗⢱⢕⢕⢇⢕⢕⢜⢕⢕⢕⢕⠀</a:t>
            </a:r>
            <a:br/>
            <a:r>
              <a:t>⢱⢕⢕⢕⢕⢕⢕⢕⢕⢕⢕⢕⢑⠀⠀⠕⠔⠑⠑⢕⢕⢕⢕⢕⠑⠑⠑⠁⠀⢀⢔⢔⢔⠑⠑⠑⠁⠀⠀⠀⠀⠀⠀⠀⠀⠀⠀⠀⠀⠀⠀⠀⠀⠀⠀⢀⢀⢀⢀⢀⢀⢀⢀⢀⠀⠀⠀⠀⠀⠀⠀⠀⠀⠀⠀⠀⠀⠀⠀⠁⠑⠝⢜⢝⢿⣿⢿⢿⢟⢇⢕⠁⠑⠕⢕⢕⢕⢕⢕⢕⢔⢔⢕⢕⢁⠀⠀⠀⢀⢀⢔⠀⢄⠀⢀⢀⠀⠀⠀⠀⠀⠀⠀⠀⠁⠑⠁⠀⠀⠀⠄⠀⠀⠀⠀⠀⠀⠀⠀⠀⠀⠀⠀⠀⢀⢕⢕⢕⢕⢕⢕⢕⢜⢕⢕⢕⢕⢕⢕⠕⢕⢕⢕⢕⢕⢕⢕⢕⢕⢕⢕⢕⢔⢔⢕⢁⢀⢀⢄⢀⢄⢀⢀⢄⢔⢔⢄⡔⠕⠁⠀⠀⢔⢕⠁⠑⠕⢕⢕⢕⢕⢕⢕⠕⠕⠀⠀⠀⢕⢕⢕⢕⢕⣕⣕⢜⡝⢕⢕⢕⢕⢟⣗⡎⢕⢕⢕⢕⢕⢕⢕⢕⢕⢕⢕⢕⢕⢕⢜⢟⠀</a:t>
            </a:r>
            <a:br/>
            <a:r>
              <a:t>⢕⢣⡕⢕⠁⠁⢅⢅⢅⢕⢕⢕⢕⠀⠀⠀⢔⠐⠑⠑⠕⠄⢀⢄⢕⢄⠀⠀⠀⠁⠁⠁⠀⠀⠀⠀⠀⠀⠀⠀⠀⠀⠀⠀⠀⠀⠀⠀⠀⠀⠄⠄⢄⢄⢄⢄⠔⠕⠕⠑⠑⠑⠑⠑⠄⠄⠄⠀⠀⠀⠀⠀⠀⠀⠀⠀⠀⠀⠀⠀⠀⠀⠀⢁⢕⢕⢕⢕⢑⠁⠁⠀⠀⠀⠀⠁⠑⠑⠑⠑⠕⠕⠕⢕⢕⢕⢔⢕⢕⢕⢕⢔⠀⠕⢕⢕⢄⠀⠀⠀⠀⠀⠀⠀⠀⠀⠀⠀⠀⠀⠀⠀⠀⠀⠀⠀⠀⠀⠀⠀⠀⠀⠀⢅⢑⢁⠁⢕⢕⠑⠑⠑⠑⠑⠕⠑⠁⠁⠁⠑⠁⠕⠕⢕⢕⢕⢕⢕⢕⢕⢕⢵⢕⢕⢕⢕⢕⢕⢕⢕⢕⢕⢕⢕⢜⢕⢕⠕⠀⠀⠀⠀⠀⠁⠀⠀⠀⠀⠁⠁⠀⢀⢀⢀⠀⢀⢀⢄⢕⢕⢕⢜⢕⢕⢝⢻⢿⣿⣧⣷⣷⣿⣿⣷⣷⣾⡷⢜⢕⢕⢕⢕⢕⢕⢕⢕⢕⢕⢕⢕⠀</a:t>
            </a:r>
            <a:br/>
            <a:r>
              <a:t>⠑⢕⢕⢕⢄⢕⠕⠕⠁⠁⠀⠑⠁⠀⢐⢕⢀⠀⠀⠀⢄⢕⢅⠑⢕⢕⠀⠀⠀⠀⠀⠀⠀⠀⠀⠀⠀⢀⢀⢄⠔⠐⠐⠁⠀⠀⠀⠀⠀⠀⠀⠀⠀⠁⢕⢑⠑⠀⠀⠀⠀⠀⠀⠀⠀⠀⠀⠀⠀⠀⠀⠀⠀⠀⠀⠀⠀⠀⠀⠀⠀⠀⠀⠀⠀⠀⠀⠀⠁⠁⠁⠀⠀⠀⠀⠀⠀⠀⠐⠀⠀⠀⠀⠀⠁⠑⠕⢕⢕⢕⢕⢕⢕⢕⢕⢕⢕⢔⢔⢔⠀⠀⠀⠀⠀⠀⠀⠀⠀⢀⠀⠀⠀⠀⠀⠀⠀⠀⠀⠀⠀⠀⠀⠀⠀⢕⢑⠔⠑⠀⢀⢀⠀⠀⠀⠀⠀⠀⠀⠀⠀⠀⠀⠀⠑⠑⢕⠕⠅⠁⠀⠀⠁⠁⠁⠑⠕⢕⠕⢔⠔⢅⢄⢀⠀⠀⢕⢐⠀⠀⠀⢀⠀⠀⠀⠀⠀⠀⠀⠀⠀⠁⢕⣕⢕⢕⢕⢕⢕⢕⢄⢄⢔⢕⢕⢕⢕⢹⢏⢿⢮⣿⣿⣿⣿⡿⢕⢕⠑⠁⠁⠑⠕⢕⢕⢕⢕⢕⢕⢕⠀</a:t>
            </a:r>
            <a:br/>
            <a:r>
              <a:t>⠀⠀⠁⠀⠀⠁⠀⠀⠀⠀⠀⠀⠀⠀⠀⠀⠀⠀⢀⢀⢕⢕⢄⢀⠀⠑⢕⠀⠀⠀⠀⠀⠀⠀⠀⠀⢔⠕⠁⠀⠀⠀⠀⠀⠀⠀⢄⠄⢔⢕⢔⢔⢔⢕⢕⢕⢑⠀⢀⢀⠀⠀⠀⠀⠀⠀⠀⠀⠀⠀⠀⠀⠀⠀⠀⠀⠀⠀⠀⠀⠀⠀⠀⠀⠀⠀⠀⠀⠀⠀⠀⠀⠀⠀⠀⠀⠀⠀⠀⠀⠀⠀⠀⠀⠀⠀⠀⠀⠁⠑⠑⠑⠑⠐⠐⢑⠑⢑⢕⢕⢕⠕⠔⢄⢄⢄⢀⠀⠀⠁⠑⢄⢀⠀⠀⠀⢄⠀⠀⠀⠀⠀⠀⠀⠀⠁⠀⠁⠀⠀⠁⠁⠀⠀⠄⠀⠀⠀⠀⠀⠀⠀⠀⠀⠀⠀⢕⠁⠀⠀⠀⠁⠑⠀⠀⠀⠀⠀⠀⠀⠑⢕⢀⠁⢀⢔⢔⢁⢔⢄⢔⢕⢀⢁⠀⠀⠀⠀⠀⠀⠀⢀⢕⢕⢕⢕⠕⢕⢕⢕⢕⢕⠕⠕⢀⠁⢑⢕⢕⢱⢕⢕⢜⢝⢟⢏⢕⢁⠀⢀⢄⢄⢄⢀⢑⢕⢕⢕⢕⢕⠀</a:t>
            </a:r>
            <a:br/>
            <a:r>
              <a:t>⢕⠀⠁⠁⠀⠀⠀⠀⠀⠀⠀⠀⠁⠀⠄⠀⠀⠁⠑⠔⠑⠑⠑⠀⢀⢀⢕⠀⠀⠀⠀⠀⠀⠀⠀⢀⠑⠀⠀⠀⠀⠀⠀⠀⠀⢀⢕⢑⢕⢕⢕⠕⠑⠑⠑⠁⠀⠀⠀⠀⠀⠀⠐⠔⢄⢀⠀⠀⠀⠀⠀⠀⠀⠀⠀⠀⠀⠀⠀⠀⠀⠀⠀⠀⠀⠀⠀⠀⠀⠀⠀⠀⠀⠀⠀⠀⠀⠀⠀⠀⠀⠀⠀⠄⢀⢀⢀⢀⢀⠀⠀⠀⠀⠀⠀⠀⠀⠐⢑⠕⠕⠕⠕⢕⢕⢕⢀⢀⢅⢕⢕⢕⢑⢀⢀⢀⢄⢔⠐⠀⠀⠀⠀⠀⠀⠀⠀⠀⠀⢀⢔⢔⢔⢀⢀⢄⢀⠀⠀⠀⠀⠀⠁⠑⠑⠐⢄⢔⢀⠀⠀⠀⠐⠀⠀⠀⠀⠀⠀⢄⢄⢕⢕⢕⢕⢕⢕⢕⢕⢕⢕⢕⢕⢕⠅⢄⢔⢔⢔⢄⢔⢕⢕⢕⢱⢕⢑⢕⢕⢕⢕⢕⢕⢔⢔⢔⢔⢔⢕⢕⢕⢕⢕⢕⢕⢄⢔⢕⢔⢔⢕⢕⢕⢕⢕⢕⢕⢕⢕⢕⠀</a:t>
            </a:r>
            <a:br/>
            <a:r>
              <a:t>⢕⢕⢕⢕⠕⠑⠀⠀⢀⠀⠀⠀⠀⠀⠀⠀⠀⠀⠀⠀⢀⠐⠀⠕⠕⠑⠀⠀⠀⠀⠀⠀⠀⠀⠀⠁⠀⠀⠀⠀⠀⠀⠀⠀⠐⢕⢕⢕⢕⠐⠀⠀⠀⠀⠀⠀⠀⠀⠀⠀⠀⠀⠀⠀⠀⠁⠑⠄⢀⠀⠀⠀⠀⠀⠀⠀⠀⠀⠀⠀⠀⠀⠀⠀⠀⠀⠀⠀⠀⠀⠀⠀⠀⠀⠀⠀⠀⠀⠀⠀⠁⠀⠀⠐⠕⠅⠅⢕⢑⢔⠄⢀⢄⢄⢔⢄⠀⠀⠕⠔⠀⠀⠀⠀⠀⠀⠀⠀⠑⠑⠕⢕⢕⠕⢕⢕⢕⢅⢄⢔⢔⢔⢔⢔⢔⢕⢔⢔⢄⢕⠑⠑⠑⠕⠕⢕⢕⢕⢕⢕⢕⢔⢔⢔⢔⢔⢄⢄⢅⢅⢅⢅⢕⢕⢔⢔⢔⢑⢑⢕⢕⢕⢕⢕⢕⢕⢕⢕⢕⢕⢕⢕⢗⢕⢕⢑⢑⠑⠑⢕⢕⢕⢕⢕⢕⢕⢕⢕⠕⢕⢜⢕⢕⢕⢕⢕⢕⢕⢕⢕⢕⢕⢕⢕⢕⢕⢕⢕⢕⢕⢕⢕⢕⢕⢕⢕⢕⢕⠕⠑⠀</a:t>
            </a:r>
            <a:br/>
            <a:r>
              <a:t>⢀⠁⠁⠁⠀⠀⠀⠀⠀⠀⠀⠀⠀⠀⠀⠀⠀⠀⠀⠀⠕⢕⢄⠀⠀⠀⠀⠀⠀⠀⠀⠀⠀⠀⠀⠀⠀⠀⠀⠀⠀⠀⠀⠀⠀⠁⠁⠁⠑⠀⠀⠀⠀⠀⠀⠀⠀⠀⠀⠀⠀⠀⠀⢀⠀⠀⠀⠀⠁⠀⠀⠀⠀⠀⠀⠀⠀⠀⠀⠀⠀⠀⠀⠀⠀⠀⠀⠀⠀⠀⠀⠀⠀⠀⠀⠀⠀⠀⠀⠅⠐⠔⠄⠁⠁⠀⠀⠁⠀⠄⠅⢕⢕⢁⢁⠐⠁⢀⠀⠀⠀⠀⠀⠀⠀⠀⠀⠀⠀⠀⠀⠑⢕⠀⢕⢕⢕⢕⢕⢕⢕⢕⢕⢄⢅⢅⢕⢕⢕⢕⢕⢔⢔⢔⢕⢕⢕⢕⢕⢕⢕⢕⢕⢕⢕⢕⢕⢕⢕⢕⢕⢕⢕⢕⢕⢕⢕⢕⢕⢕⢕⢕⢕⢕⢕⢕⢕⢕⢕⢅⢕⢕⢕⢕⢑⢕⢁⠀⠀⢀⢑⢕⠕⢕⢕⢕⢕⢑⠐⠔⢕⢕⢕⢕⢕⢕⢕⢕⢕⢕⠕⠑⠕⠕⠕⢕⢕⢕⠕⢕⢕⠑⢕⢕⢕⢕⢕⢕⠔⠔⠀</a:t>
            </a:r>
            <a:br/>
            <a:r>
              <a:t>⠕⠕⠀⠀⠀⢀⠀⠀⠀⠀⠀⠀⠀⠀⠀⠀⠀⠀⠀⠀⠀⠀⠀⠀⠀⠀⠀⠀⠀⠀⠀⠀⠀⠀⠀⠀⠀⠀⠀⠀⠀⠀⠀⠀⠀⠀⠀⠀⠀⠀⠀⠀⠀⠀⠀⠀⠀⠀⠀⠀⠀⠀⠀⠀⠀⠀⠀⠀⠀⢕⢀⠀⠀⠀⠀⠀⠀⠀⠀⠀⠀⠀⠀⠀⠀⠀⠀⠀⠀⠀⠀⠀⠀⠀⠀⠀⠀⠀⠀⠀⠄⢀⠀⠁⠐⠀⠀⠀⠀⠀⠀⠕⢅⢕⢕⢕⢔⢁⠀⠀⠀⠀⠀⠀⠀⠀⠀⠀⠀⠀⠀⠀⠑⠀⢁⠑⢕⢕⢕⢕⢕⢕⢕⢕⢕⢕⢕⢕⢕⢕⢕⢕⢕⢕⢕⢕⢕⢕⢕⢕⢕⢕⢕⢕⢕⢕⢕⢜⢕⢕⢇⢄⢔⢕⢕⢕⢕⢕⢕⢕⢕⢕⢕⢕⢕⢕⢑⢑⢑⢕⢕⢕⢕⢕⢕⢕⢕⢔⢄⢔⢅⢄⠀⠀⠕⢕⢕⢕⠄⠄⢕⢕⢕⢕⢕⢕⢕⢕⢔⠀⠄⠐⠀⢔⢄⢄⠀⠁⠀⠐⢑⠀⠁⠁⢀⢀⢀⢄⠄⢄⠀</a:t>
            </a:r>
            <a:br/>
            <a:r>
              <a:t>⠀⠀⠀⠁⢕⢕⢕⢄⠀⠀⠀⠀⠀⠁⠀⠀⠀⠀⠀⠀⠀⠀⠀⠀⠀⠀⠀⠀⠀⠀⠀⠀⠀⠀⠀⠀⠀⠀⠀⠀⠀⠀⠀⠀⠀⠀⠀⠀⠀⠀⠀⠀⠀⠀⠀⠀⠀⠀⠀⠀⠀⠀⠀⠀⠀⠀⠀⠀⠀⠀⠁⠑⠔⢄⠀⠀⠀⠀⠀⠀⠀⠀⠀⠀⠀⠀⠀⠀⠀⠀⠀⠀⠀⠀⠀⠀⠀⠀⠀⠀⠀⠁⠀⠀⠀⠀⠔⠀⠀⢀⢑⢔⢕⢕⢑⢑⢑⢕⢅⢕⠀⠀⠀⠀⠀⠀⠀⠀⠀⠀⠀⠕⢄⢀⠕⢕⢕⢕⢕⢕⢕⢕⢕⢕⢕⢕⢕⢑⠕⠕⢕⢕⠕⢕⢕⢕⢕⢕⢕⢕⢕⢑⢕⢕⢕⢕⣕⣕⡕⢕⢕⢕⢕⢕⢕⢕⢕⢕⢕⢕⢕⢕⢕⢕⢕⢕⢕⢕⠕⠕⠕⠕⠑⠑⠑⠁⠀⠀⠀⠀⠀⠀⠀⠐⠀⠁⠁⠁⠁⢄⠀⠁⠑⠕⢕⢕⢕⢕⢕⠕⠑⠁⢔⢕⢕⢕⢕⢔⢄⢄⢕⢕⢔⢕⢕⢑⢕⢔⠔⠄⠀</a:t>
            </a:r>
            <a:br/>
            <a:r>
              <a:t>⠀⠀⠀⠀⠁⢕⢕⢕⢔⢀⠀⠀⠀⠀⠀⠀⠀⠀⠀⠀⠀⠀⠀⠀⠀⠀⠀⠀⠀⠀⠀⠀⠀⠀⠀⠀⠀⠀⠀⠀⠀⠀⠀⠀⠀⠀⠀⠀⠀⠀⠀⠀⠀⠀⠀⠀⠀⠀⠀⠀⠀⠀⠀⠀⠀⠀⠀⠀⠀⠀⠀⠀⠀⠑⢕⠀⠀⠀⠀⠀⠀⠀⠀⠀⠀⠀⠀⠀⠀⠀⠀⠀⠀⠀⠀⠀⠀⠀⠀⠀⠀⠀⠀⠀⠀⠀⠑⠕⢑⢔⢅⢅⢔⢔⢁⠁⠕⢕⢕⢕⢔⢄⢀⠀⠀⠀⠀⠀⠀⠀⢔⢐⠁⠁⠁⠕⢅⢕⢕⢕⢕⢕⢕⢕⢕⢕⢕⢕⢔⢔⢄⢄⢄⠀⠀⠀⠀⠀⠀⠀⠁⠁⠁⠕⢕⢕⢕⢕⢕⢕⢕⢜⢟⢝⣝⣕⣕⢕⢕⢕⢜⢕⢜⢝⢕⢕⢕⢕⢕⢄⢀⢀⢀⢀⢐⢔⢔⢔⢔⢔⢔⢄⢔⢄⢀⢀⢁⢅⢔⢔⢄⢄⢄⢄⢄⢔⢄⢄⠀⠀⢄⢔⢕⢕⢕⢕⢕⠕⠑⠑⠑⠕⠕⠕⢁⠁⠀⠀⢄⢕⠀</a:t>
            </a:r>
            <a:br/>
            <a:r>
              <a:t>⠀⠁⠁⠀⠀⠁⠁⢕⢕⢕⢀⠀⠀⠀⠀⠀⠀⠀⠀⠀⠀⠀⠀⠀⠀⠀⠀⠀⠀⠀⠀⠀⠀⠀⠀⠀⠀⠀⠀⠀⠀⠀⠀⠀⠀⠀⠀⠀⠀⠀⠀⠀⠀⠀⠀⠀⠀⠀⠀⠀⠀⠀⠀⠀⠀⠀⠀⢄⠀⠀⠀⠀⠀⠁⠑⠀⠕⠀⠀⢄⠄⢀⢀⢀⠀⠀⠀⠀⠀⠀⠀⠀⠀⠀⠀⠀⠀⠀⠀⠀⠀⠀⠀⠀⠀⠀⠀⠀⠁⠕⢕⢕⢕⢕⢕⢄⢀⢄⢅⠑⠔⠄⠁⠐⠀⠀⠀⠀⠀⠀⠁⠁⠀⠀⠀⠀⠀⠁⠕⢕⢕⢕⢕⢕⢕⢕⢕⢕⢕⢕⢕⢕⢅⢄⢄⢀⢀⢀⠀⢀⠀⠀⠀⠀⢀⢁⢕⢕⢕⢕⢕⢕⢕⢝⢻⡿⢿⣿⣿⢿⢗⢳⢗⢗⢵⢿⢟⣗⢇⢕⢕⢕⢕⢕⢕⢕⣣⣧⣕⢕⢕⢕⢕⢕⢕⢕⢕⢕⢕⢑⠑⠑⠑⢕⢔⢔⢑⢕⢕⢕⢕⢕⢕⢕⢕⢕⢕⢔⠀⠀⢀⢀⠀⠀⠑⠀⠀⠀⠅⠕⠀</a:t>
            </a:r>
            <a:br/>
            <a:r>
              <a:t>⠀⠀⠀⠀⠀⠀⠀⠀⠁⠕⢕⠀⠀⠀⠀⠀⠄⢕⠁⠀⠀⠀⠀⠀⠀⠀⠀⠀⠀⠀⠀⠀⠀⠀⠀⠀⠐⠀⠀⠀⠀⠀⠀⠀⠀⠀⠀⠀⠀⠀⠀⠀⠀⠀⠀⠀⠀⠀⠀⠀⠀⠀⠀⠀⠀⠀⠀⠀⠀⠀⠀⠀⠐⠀⠀⠀⠀⠀⠀⠀⠀⠀⠁⠑⠁⠐⠀⠐⠀⠀⠀⠀⠀⠁⠀⠐⠀⠀⠀⠁⠑⠕⠑⠔⠄⠄⠀⠀⠀⠀⠐⠑⠕⠕⢕⢅⢁⢑⠐⠀⠀⠀⠀⠀⠀⠀⠀⠀⠀⠀⠀⠀⠀⠀⠀⠀⠀⠀⠀⢀⠕⢕⢕⢔⢔⢔⢄⢄⢀⢀⢀⢁⢁⢁⢁⢕⢕⢕⢕⠕⠄⠄⠀⠀⠀⠀⠀⠀⠁⠁⠀⠁⠑⠕⠕⠕⠜⠕⠜⠝⢜⢕⢕⢕⢕⢕⢕⢕⢜⢜⢝⢝⢝⢝⢝⢝⢕⢕⠕⠕⠀⠐⠑⠕⢕⢕⢕⢕⢕⢕⢕⢕⠑⠑⠑⠑⠐⢄⠁⠑⢕⢕⢕⢕⢕⢕⢕⢕⢔⢔⢕⠕⢔⢀⠄⠀⢀⠀⠀⠀⠀</a:t>
            </a:r>
            <a:br/>
            <a:r>
              <a:t>⠀⠀⠀⠀⠀⠀⠀⠀⠀⠀⠀⠀⠀⠀⠀⠀⠀⠑⠀⠀⠀⠀⠀⠀⠀⠀⠄⠄⠀⠀⠀⠀⠀⠁⠀⠀⠀⠀⠀⠀⠀⠀⢀⠀⠀⠀⠀⠀⠀⠀⠀⠀⠀⠀⠀⢀⠀⠀⠀⠀⠀⠀⠀⠀⠀⠀⠀⠀⠀⠀⠀⠀⠀⢀⠀⠀⠀⠀⠀⠀⠀⠀⠀⠀⠀⠀⠀⠀⠀⠀⠀⠀⠀⠀⠀⠀⠀⠀⠀⠀⠀⠀⠀⠀⠀⠀⠀⠀⠀⠑⢄⠀⠀⠀⠀⠀⠁⠁⠑⠐⠀⠀⠀⠀⠀⠀⠀⠀⠀⠀⠀⠀⠀⠀⠀⠀⠀⠀⠀⠔⢔⢕⢕⢅⢕⢕⢕⢕⢄⠀⠀⠀⠀⠀⠀⠀⠀⠀⠀⠀⠀⠀⠀⠀⠀⠀⠀⠀⠀⠀⠀⠀⠀⠀⠀⠀⠀⠀⢄⢕⢕⢕⠑⢕⡕⢕⡕⢕⢕⢕⠕⢕⠕⠕⠕⢄⠔⠀⠀⠀⠀⠀⠀⠁⠁⠑⠑⠁⠁⠑⠑⢕⢑⠁⠁⢐⢑⢕⢕⢔⢕⠁⠁⠕⢕⢕⢅⢁⢁⢕⢕⠑⠁⠀⠀⠀⠀⠀⢄⢄⠀</a:t>
            </a:r>
            <a:br/>
            <a:r>
              <a:t>⠀⠀⠀⠀⠀⠀⠀⠀⠀⠀⠀⠀⠀⠀⠀⠀⠀⠀⠀⠀⠐⠐⠑⠀⠀⠀⠀⠀⠀⠀⠀⠀⠀⠀⠀⠀⠀⠀⠀⠀⠀⠀⠕⠀⠀⠀⠀⠀⠀⠁⠐⠀⠀⠀⠀⠀⠀⠀⠀⠀⠀⠀⠀⠀⠀⠄⠀⠀⠀⠀⠀⠀⠀⠀⠀⠀⠀⠀⢀⠀⠀⠀⠀⠀⠀⠀⠀⠀⠀⠀⠀⠀⠀⠀⠀⠀⠀⠀⠀⢀⠀⠀⠀⠀⠀⠀⠀⠀⠀⠀⠀⠀⠁⠀⠐⠀⠄⠀⠀⢀⠀⠀⠀⠀⠀⠀⠀⠀⠀⠀⠀⠀⠀⠀⠀⠀⠀⠁⠑⠑⢕⢑⢐⢕⠕⠕⢕⠕⠕⠑⠀⠀⠀⠀⠀⠀⠀⠀⠀⠀⠀⠀⠀⠄⠀⠀⠀⢀⢀⢀⢀⢄⠀⢀⢀⢄⢄⢕⢕⣕⡕⣕⡕⢕⢕⢕⢕⢕⢅⠄⢀⠑⠔⠐⠐⠑⠀⠀⠀⠀⠐⠐⠐⠐⢀⠄⠀⠀⠀⠀⠀⠁⠁⠑⢕⢔⢔⢔⢔⢕⢕⢕⢔⢔⠕⠕⠕⢕⠑⢐⠐⠀⠀⠀⢔⢔⢔⢕⢕⢕⠀</a:t>
            </a:r>
            <a:br/>
            <a:r>
              <a:t>⠀⠀⠀⠀⠀⠀⠀⠀⠀⠀⠀⠀⠀⠀⠀⠀⠀⠄⠐⠀⠀⠀⠀⠀⠀⠀⠀⠀⠀⠀⠀⠀⠀⠀⠀⠀⠀⠀⠀⢀⢄⢔⢔⠀⠀⠀⢀⢄⢄⢄⠀⠀⠀⠀⠀⠀⠀⠀⠀⠀⠀⠀⠀⠀⠀⠀⠀⠀⠀⠀⠀⠀⠀⠀⠀⠀⠀⠀⠀⠀⠀⠁⠁⠁⠀⠀⠀⠀⠀⠀⠀⠀⠀⠀⠀⠀⠀⠀⠀⠀⢄⠁⠄⢀⠀⠀⠀⠀⠀⠀⠀⠀⠀⠀⠀⠀⠀⠀⠀⠀⠀⠁⠀⠀⠀⠀⠀⠀⠀⠀⠀⠀⠀⠀⠀⠀⠀⠀⠐⠀⠀⠁⠀⠀⠀⠀⠁⠀⠀⠀⠀⠀⠀⠀⠀⠀⠀⠀⠀⠀⢐⣕⣕⢕⢕⢕⢕⢕⢕⢕⠑⠀⢁⢕⢕⢕⢼⣿⣯⢵⢵⢕⢞⢝⣕⢕⢕⢕⢕⢔⢱⢕⢔⢄⠑⠐⠁⠀⠀⠀⠁⠁⠀⠀⠀⠐⠑⠕⠔⢄⢄⢄⢀⢄⢄⢑⢑⢕⢕⢕⢕⠕⢕⢕⢕⠀⠀⠀⠀⠀⢄⢀⢄⠀⠅⠕⠑⠅⠑⠕⠀</a:t>
            </a:r>
            <a:br/>
            <a:r>
              <a:t>⠀⢄⢄⠄⠀⠀⠄⠀⠀⠀⠀⠀⠀⠀⠀⠀⠀⠀⠀⠀⠀⠀⠀⠀⢀⠀⠀⠀⠀⠀⠀⠀⠀⠀⠀⠀⠀⠀⢅⢕⢕⡵⢕⢕⢕⣔⢕⠑⠁⠀⠀⠀⠀⠀⠀⠀⠀⠀⠀⠀⠀⠀⠀⠀⠀⠀⠀⠀⠀⠀⠀⠀⠀⠀⠀⠀⠀⠀⠀⠀⠀⠀⠀⠀⠀⠀⠀⠀⠐⠀⠀⠀⠀⠀⠀⠁⠀⠄⠀⠀⠀⠀⠀⠀⠀⢐⠀⠄⢄⢀⠀⠀⠀⠀⠀⠀⠀⠁⠀⠀⠀⠄⢀⢀⠀⠀⠀⠀⠀⠀⠀⠀⠀⠀⠀⠀⠀⠀⠀⠀⠀⠀⠀⠀⠀⠀⠀⠀⠀⠀⠀⠀⠀⠀⠀⠀⠀⢀⢀⢔⢕⢕⢹⢹⢝⢝⢏⢕⢕⢕⢕⠵⢞⢏⢝⠕⠕⠕⢕⠕⠕⢕⢕⠕⢜⢕⢕⢕⠕⠅⠕⢕⢀⢀⠀⠀⠀⠀⠀⠀⠀⠀⠀⠀⠀⠀⠀⠀⠄⢕⢕⢅⠅⠁⠕⠁⠁⠁⠑⠑⠀⠁⠁⠑⠁⠀⠀⠀⠀⠀⠀⢅⢅⢔⢅⢅⢐⠀⢄⢔⠀</a:t>
            </a:r>
            <a:br/>
            <a:r>
              <a:t>⢄⣄⢀⠀⠀⠀⠐⠀⠀⠀⠀⠀⠀⠐⠀⠀⠀⠀⠀⠀⠀⠀⠀⠀⠀⠀⠀⠀⠀⠀⠀⠀⠀⠀⠀⢀⣀⠄⠑⠀⠁⠑⢕⢅⠕⢕⢕⠔⠀⠀⠀⠀⠀⠀⠀⠀⠀⠀⠀⠀⠀⠀⠀⠀⠀⠀⠀⠀⠀⠀⣄⣀⣀⣀⣀⣀⣀⣀⣀⣀⣀⣀⣀⣀⣀⣀⣀⣀⣀⣀⣀⣀⣀⣀⣀⣁⣀⣀⣀⣄⣕⣁⣀⣀⣔⣕⣔⣔⣕⣕⣕⣔⣄⣄⣀⣀⣀⣀⣀⣀⣀⣀⣀⣁⣁⣑⣐⣀⣀⣀⣀⣀⣀⣀⣀⣀⣀⣀⣀⣀⣀⣀⡀⠀⠀⠀⠀⠀⠀⠀⠀⠀⢄⢄⢀⢐⢔⢕⢕⢕⢕⢑⢑⢑⠑⠑⠁⠀⢀⢀⢀⢀⢁⢕⢔⢔⢔⢔⢄⢕⢔⢐⠑⠄⠐⠑⠁⠑⠕⠕⢔⢔⢅⠀⠀⠐⢄⢁⠁⠀⠀⠀⠀⠀⠀⠀⠀⠀⠀⠁⠀⠀⠀⠀⠀⠀⠀⠀⠀⠀⠀⠀⠀⠀⠀⠀⠀⠀⠀⠀⠀⢄⢕⢕⠕⠕⠕⠕⠕⢕⠀</a:t>
            </a:r>
            <a:br/>
            <a:r>
              <a:t>⢺⢿⣗⢣⡄⢀⠀⠀⠀⠀⠀⠀⠀⠀⠀⠀⠀⠀⠀⠀⠀⠀⠀⠀⠀⠀⠀⠀⠀⠀⠀⠀⠀⠀⠀⠁⠀⠀⠀⠀⠀⠀⠀⠀⢑⡕⢕⢄⠀⠀⠀⠀⠀⠀⠀⠀⠀⠀⠀⠀⠄⠤⠄⠀⠀⠀⠀⠑⠁⢁⣿⣿⣿⣿⣿⣿⣿⣿⣿⣿⣿⣿⣿⣿⣿⣿⣿⣿⣿⣿⣿⣿⣿⣿⣿⣿⣿⣿⣿⣿⣿⣿⣿⣿⣿⣿⣿⣿⣿⣿⣿⣿⣿⣿⣿⣿⣿⣿⣿⣿⣿⣿⣿⣿⣿⣿⣿⣿⣿⣿⣿⣿⣿⣿⣿⣿⣿⣿⣿⣿⣿⣿⡇⠀⠀⢔⠐⠀⠀⠀⠀⢀⢔⢱⡵⢕⢑⢕⢕⢕⢕⢜⢗⢇⠀⠀⠀⠀⢄⢄⢄⢕⢕⢕⢕⢜⣕⢕⢕⢕⢕⢕⢕⢕⢄⠀⠀⠀⠀⢀⢀⠀⠁⠀⠀⠀⠀⢄⢀⢀⠀⠀⠄⠀⠀⠀⠀⠀⠀⠀⠐⠀⢄⢐⢄⠀⠀⠀⠀⠀⠀⠀⠀⠀⢀⢀⢀⢄⢐⢄⢄⢕⠕⠀⠀⠐⠁⠀⢄⢅⠀</a:t>
            </a:r>
            <a:br/>
            <a:r>
              <a:t>⣿⣧⣵⣵⣱⣳⣆⢄⢀⠀⠀⠀⠀⠀⠀⠀⠀⠀⠀⠀⠀⠀⠀⠀⠀⠀⠀⠀⠀⠀⠀⠀⠀⠀⠀⠀⠀⠀⠀⠀⠄⢄⢔⢕⢕⢕⠑⠀⠀⠀⠀⠀⠀⠀⠀⠀⠀⠀⠑⠄⠀⠀⠀⠀⠀⠀⠀⠀⠀⠀⣿⣿⣿⣿⣷⢗⣔⣗⣔⢳⢟⢱⣽⢝⣽⣿⢇⢵⢵⢵⠅⢵⢵⢵⢸⣿⣿⣿⣿⠿⢟⢛⡛⠻⢿⣿⣿⣏⣍⣍⣍⡍⢍⣍⣍⣝⣝⣿⣿⡿⢁⣛⡛⢻⡇⢸⣝⣻⣿⢏⣷⢸⣿⠇⠼⠿⠿⠿⢿⣿⣿⣿⡇⢕⢕⢕⢐⢄⢄⢄⢄⢕⢑⠘⢝⢧⢵⢕⢕⢕⢕⢕⢕⢱⢕⢄⢄⢄⢄⢄⢔⢕⢕⢕⡕⢅⢕⠄⠄⠕⢱⢕⡕⢵⣕⢔⢀⢀⢄⠄⠕⠃⠑⠀⠀⠀⠀⠀⢁⢑⢀⠀⠁⠀⠀⠀⠀⠀⠀⠀⠀⠀⠀⠁⠀⠀⠀⠐⠄⢔⢔⢔⢔⢕⢕⢕⢕⢕⠔⠀⠀⠀⠀⠀⠀⠀⢔⢕⢕⣕⠀</a:t>
            </a:r>
            <a:br/>
            <a:r>
              <a:t>⣵⣷⣧⣵⣵⣿⣿⢧⢕⢕⢦⢄⠀⠀⠀⠀⠀⠀⠀⠀⠀⠀⠀⠀⠀⠀⠀⠀⠀⠀⠀⠀⠀⠀⢀⠀⢀⠄⢔⢔⡵⢗⢕⢕⢔⠁⠀⠀⠀⠀⠀⠀⠀⠀⠀⠀⠀⠀⠀⠀⠀⠀⠀⠀⠀⠀⠀⠠⢴⢐⣿⣿⣿⣿⣷⣇⣔⣆⢟⣸⣟⣃⣅⡚⢿⣿⢕⠖⠖⠖⠀⠖⠖⠖⢸⣿⣿⢏⣵⣾⡿⢱⣿⣿⣧⡜⢿⣿⣿⣿⣿⡇⢸⣿⣿⣿⣿⣿⠟⡱⣯⡝⢃⣵⡅⠅⣵⣵⣿⢄⣆⢰⣎⣱⢇⣼⠇⡇⢸⣿⣿⣿⡇⠕⠹⠝⠕⢕⢕⢕⢗⢷⢵⢵⢕⢗⣿⣷⢗⢗⢗⠃⠑⢕⢜⢕⢘⠕⠁⠕⢕⢕⢜⢝⢜⢕⢕⢕⠔⠀⠀⠁⠁⠁⠁⠁⠑⠐⠑⠀⠀⠀⠀⠀⠀⠀⠀⠀⢕⢕⢕⢔⢄⢀⢄⢀⠀⠀⠀⠀⠀⠀⠀⠀⠀⠀⠀⠀⠀⠄⢄⢅⠁⠁⠁⠀⠀⠀⠀⠀⠀⠀⠀⠀⠀⢔⢕⢱⢜⢕⠀</a:t>
            </a:r>
            <a:br/>
            <a:r>
              <a:t>⣝⣾⣽⣝⣝⣟⣻⡇⢱⡕⠝⠗⢷⣔⢄⢀⢀⢀⢀⢀⢄⢄⢀⠀⠀⠀⠀⠀⠀⠀⠀⠀⠀⠁⠀⠀⢀⢔⣼⣿⣧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⠁⠁⠁⠁⠁⠁⠀⠀⠁⠁⠁⠘⠕⠁⢀⢁⠁⠀⠀⢀⢀⢔⢕⢕⢇⢕⠕⢄⠅⠑⢕⢔⢄⢀⠀⠀⠀⠀⠀⠀⠀⠀⠀⠀⠀⠀⠀⠀⠀⠀⠀⠀⢕⢕⢕⢕⢕⢕⢀⢀⠀⠀⠐⠀⠀⠀⠀⠀⠀⠀⢀⠀⠀⠀⢀⢕⠕⢐⠀⠀⠀⠀⢀⢄⢄⢀⢁⠕⢕⡕⢱⢞⠀</a:t>
            </a:r>
            <a:br/>
            <a:r>
              <a:t>⢕⡱⣽⣝⣱⣵⣜⢟⢗⢕⢔⣔⡕⢝⠝⠟⢟⢺⣿⣷⣗⢷⢶⡦⢴⡴⢰⢴⢴⢗⢶⣔⣄⡄⢔⢔⢵⢟⢟⣟⣿⣵⣵⡵⢵⣕⢕⢕⢕⢕⢴⢔⢔⢄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⢁⢕⢕⣔⣔⡄⢄⢕⢕⢕⡕⢕⢔⢕⢕⢕⢕⢕⢕⢕⢕⢕⠀⠀⠀⠀⠀⠀⠀⠀⠔⠀⠀⠀⠐⠀⠕⠑⠘⠣⢧⣕⢕⢕⢇⢕⢕⢕⢔⢔⢔⣔⣄⢄⢕⢕⢕⣕⣕⣕⣕⢕⣗⡱⢗⢔⢀⢄⢕⢕⠕⠕⠁⠀⠈⢕⢕⢏⠀</a:t>
            </a:r>
            <a:br/>
            <a:r>
              <a:t>⡀⢈⢝⢿⣿⣿⣿⣗⢧⢵⢝⣝⢟⢻⣇⢗⢵⢕⠑⢘⠋⠜⠕⠕⠕⢜⢟⢟⡿⢇⢷⢵⣵⢵⢵⣞⣱⣽⡽⣷⢿⢟⢿⢵⢾⣷⣿⢝⢻⢷⣧⣕⣕⣕⢕⣴⣴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⢔⢕⢕⢕⠙⠁⠑⢕⢕⣱⣵⢧⣗⣜⣱⡵⢕⢕⢕⢧⡳⢗⢕⢔⢄⢀⠕⠕⠐⠀⠀⠀⠀⠀⠀⠀⠀⠀⠀⠀⠀⠁⡝⢟⢕⢕⢕⢕⢝⢝⢞⢝⢱⢕⢕⢕⢕⢝⢝⢵⢵⣽⡝⢝⢕⢕⢕⢕⢕⢕⢕⢄⢄⢔⢔⠀⢄⡇⢕⠀</a:t>
            </a:r>
            <a:br/>
            <a:r>
              <a:t>⠜⠝⢗⢟⢻⢿⢿⢿⢿⢟⢻⢟⢻⣷⣾⣿⢝⢇⢕⢕⢄⢔⢔⠐⠀⠀⢑⢑⢑⢁⢑⢝⢕⡱⢹⡽⢹⡟⢇⢽⣗⣾⣿⡧⡟⢏⢱⣵⡵⢵⣾⢽⢿⢟⢕⢕⣸⣧⢕⢕⢱⣕⢕⢕⣕⢑⠀⠁⠁⠁⣿⣿⣿⣿⣿⣿⣿⣿⣿⣿⣿⣿⣿⣿⣿⣿⣿⣿⣿⣿⣿⣿⣿⣿⣿⣿⣿⣿⣿⣿⣿⣿⣿⣿⣿⣿⣿⣿⣿⣿⣿⣿⣿⣿⣿⣿⣿⣿⣿⣿⣿⣿⣿⣿⣿⣿⣿⣿⣿⣿⣿⣿⣿⣿⣿⣿⣿⣿⣿⣿⣿⣿⡇⠀⠀⠀⠀⠀⠀⠀⠀⠀⠀⠀⠀⠀⠁⠀⠀⠀⠀⠀⠀⢐⢔⢄⠕⠑⢑⢕⢜⢕⣕⣕⣜⡝⢽⢗⢕⣕⢼⢿⣟⢯⢝⡷⢗⢇⢔⢄⢀⢄⢴⣴⣔⢄⠀⠀⠀⠔⢕⢔⠑⠀⠁⠑⢕⢳⢕⢕⢕⢕⢕⢕⢕⢕⢕⢑⢄⢁⢁⢕⢝⢵⢳⢗⠕⠙⠝⠕⠕⠕⠕⢕⢇⠁⠀⢁⣕⢵⠀</a:t>
            </a:r>
            <a:br/>
            <a:r>
              <a:t>⢔⢗⢇⢕⢕⢗⢟⢗⠗⢕⢕⢕⢗⢗⢟⢝⠕⠑⠁⢑⢕⠕⢕⢕⢝⢕⢕⢔⣰⣕⣱⣵⢱⢕⢱⢕⢱⢕⢻⣿⣯⡟⢗⢗⢜⢕⢕⢟⢕⢜⢝⢕⣗⣷⢼⢿⢿⢗⢕⡕⢕⢕⣵⣵⣵⣵⣷⡕⢔⢰⢝⢿⢟⡟⢉⠛⠻⢟⢟⢟⢟⢟⢟⢟⡟⢛⣛⡛⢟⢟⢟⢟⡛⢛⢛⢛⢟⠟⠟⢟⢟⢟⢟⢟⢟⡏⢉⣉⡉⢝⢟⢟⢟⢟⢟⢟⢟⢟⢟⢟⢛⢛⢛⢛⢛⢛⢛⢛⢛⢛⠛⠛⢟⢟⢟⢟⢟⢟⢟⢟⢟⢟⢕⢄⢄⢀⠀⠀⠀⠀⠀⠀⠀⠀⢀⢄⢀⠀⠀⠀⠀⠀⠀⢅⢕⢔⢄⢔⢕⢕⢱⢧⢝⢱⢕⢇⢜⢕⢕⢕⢕⢕⢕⢕⢕⢕⢕⢕⢕⢕⢝⢹⣷⣿⣷⣵⢕⢔⢔⠀⠁⠑⠀⠀⠀⠀⠀⠁⠀⠁⠑⢕⢕⢕⢕⡕⢕⢑⠑⠑⠀⠀⠁⠀⠀⠁⠀⠀⠀⠀⠀⠀⠀⠀⠑⠀⠔⢺⣿⣧⠀</a:t>
            </a:r>
            <a:br/>
            <a:r>
              <a:t>⡁⠁⠁⠁⠑⢑⢀⠀⠀⠀⠀⠑⠑⢕⢵⢁⠀⠀⠀⠕⢕⢔⢕⠕⢗⢗⣮⣽⣿⣿⣿⣷⣕⣵⢵⣵⣕⣝⣻⣽⣽⢝⢝⢕⢍⢝⢝⢾⣧⣕⣕⣵⣽⣇⢕⢕⢝⢕⢷⢧⢜⢝⢕⢕⢝⢝⢕⣗⣧⣵⣧⣜⡟⢡⣾⡟⢠⠮⣵⣿⢷⢵⣷⣗⡇⢸⣿⡇⢕⢞⣉⣅⠘⣵⣧⣽⠉⣉⣍⣍⣍⣍⣍⣍⣍⣕⣸⣿⣇⣜⣍⣍⣍⣍⣍⣍⣍⣉⢝⠐⠀⠁⠑⠑⢕⡕⠓⠒⠓⡆⠀⠐⠑⠕⢕⠑⠕⢕⢵⢗⢓⣋⣕⢓⢇⢵⡕⢕⠔⠐⠀⠑⠘⡱⠕⢓⣂⣐⡒⢒⠤⣀⢀⠁⠁⠀⢀⢥⠑⢓⣑⡓⠓⠵⡕⢅⢕⢜⢝⢗⡸⠓⠓⠓⢓⠇⢕⢕⢕⢕⢕⣱⣼⣽⣿⣷⣧⢕⢕⠀⢄⢀⢀⠀⠀⠔⢔⠀⠀⠀⠀⠀⠑⢕⢕⢕⢜⢱⣵⣔⣔⢕⣕⡕⢔⢄⢄⢄⢄⢀⠀⠀⠀⢕⢔⢔⢀⢕⢝⢟⠀</a:t>
            </a:r>
            <a:br/>
            <a:r>
              <a:t>⢗⢗⢗⢷⢷⢷⠗⠓⠓⠑⠓⠓⢕⢟⢇⢕⡷⣖⢔⢔⢕⡕⢇⢕⠔⢪⢽⢕⢝⢝⢝⢝⢝⢕⠕⠜⠙⠕⠕⢕⢱⢗⢟⢿⡿⣟⣷⣕⣕⡵⢺⢿⢟⢻⣯⡟⢟⢏⢝⢕⢕⢕⢕⢵⢴⢕⢅⢅⢑⢸⠏⣅⣰⣿⢏⡰⢃⣴⣴⠈⢉⣡⣥⣴⣵⣾⣿⣿⡿⢿⠟⠛⢃⣘⣾⣿⢕⣿⣿⢟⢟⢟⠟⢟⢟⢟⢟⢟⢟⢟⢟⢟⢟⢟⢟⢟⠟⠛⢕⢀⠀⡰⠤⠴⠕⢇⣼⣿⢕⡇⠀⠀⠀⠀⠀⠀⡔⢅⣴⣾⣿⢿⢿⣿⣿⣦⡌⢣⠐⠀⠀⡠⢊⣴⣾⣿⢿⢿⢿⣿⣷⣅⠱⡔⢔⢣⢃⣴⣿⢿⢟⢿⣿⣧⡌⢷⣵⣷⣿⡟⢡⣾⡟⢠⣣⣵⣵⣵⣕⢕⢕⢕⢝⢝⢝⢿⣿⣷⣵⣔⡕⢕⢕⢕⠕⠑⠁⠀⠀⠀⠀⠀⠀⠁⠕⢕⢕⡷⣿⣿⣿⣿⢟⢻⣿⢟⢗⢳⣵⣕⣕⡕⢕⣕⢵⢱⢕⢱⣵⡕⠀</a:t>
            </a:r>
            <a:br/>
            <a:r>
              <a:t>⢞⢝⢇⢅⢐⠀⠀⠀⠀⠐⠀⠀⢑⠕⢑⠑⠑⠕⢝⢕⢕⢕⡜⣕⢕⢇⢕⢔⢕⢕⠕⠕⠀⠀⠀⠀⠀⠀⠀⠀⢅⢑⠁⠁⠐⠁⠕⠕⠕⠑⠑⠑⢕⢕⠑⢕⢕⢕⢕⢜⢱⢗⢇⢕⢵⣷⣵⣵⣕⡱⡈⢻⣿⣧⡜⢕⣾⡿⢁⢔⠘⢛⣙⣙⡝⢹⣿⡇⢕⡶⠼⠿⠧⢵⣿⢿⢕⣿⣿⢜⢛⢛⢇⣾⣿⢔⢟⢛⢛⢛⢇⣾⣿⢕⢟⢛⠛⠛⣿⣵⣕⡇⣶⣶⣾⣿⣿⣿⢕⡇⢄⢔⢔⢔⢔⡜⢠⣿⣿⢏⡵⢒⢖⢵⢝⣿⣿⡔⢣⠀⢰⢁⣾⣿⢏⡱⢓⠒⠣⡜⢻⣿⣇⠱⢑⡇⣸⣿⡇⡕⢝⢣⢜⣿⣷⠜⡿⢿⡟⢰⣿⡟⢠⣳⣿⣿⣷⣵⣕⣕⢕⣕⡕⢕⢕⢳⣾⡟⢻⢕⢕⢕⠕⠕⢄⠀⠀⠀⠀⠀⠀⠀⢀⢀⠀⠀⠁⠑⠙⠕⠕⠕⠁⠁⠁⠁⠁⠑⠘⢝⢟⢻⢟⢗⢕⢵⣷⣿⣿⣿⠀</a:t>
            </a:r>
            <a:br/>
            <a:r>
              <a:t>⢜⢝⣕⡅⢅⢅⢕⢕⠔⠒⠐⠗⠑⢅⢑⢁⠀⠁⢑⢅⠀⠀⠀⠀⢁⢡⢴⢤⢄⢅⢀⢀⠄⠀⠀⠀⠀⠀⠀⢄⢔⢀⠀⢄⠄⠐⠀⠀⠀⠀⠀⠄⠄⢄⢄⢕⢕⠕⠄⠁⠑⠐⠀⠁⠈⠜⢻⣿⢟⢟⢟⢧⡌⢻⣿⣿⠏⠔⠓⢺⢠⣤⡄⢸⡇⢸⣿⡇⢱⡇⢰⣶⡆⢕⢕⣺⢅⣿⣿⢸⠿⠿⢿⣿⣿⢿⢿⠿⠿⠿⢿⣿⣿⢿⢿⠿⠿⠀⣿⣝⢝⢧⣤⣥⢥⢕⣿⣿⢕⡇⠀⠑⠕⠕⢸⠑⣾⣿⡇⢸⠕⠕⠔⠑⢇⢸⣿⣷⠘⣔⡇⢸⣿⡟⢰⠁⠀⠀⠀⢱⠜⣿⣿⡔⢇⢕⣿⣿⢕⡇⢕⢸⠁⣿⣿⢔⣇⢎⣰⣿⢏⡰⣷⣿⣿⣿⣿⣿⣿⣿⣿⣿⣿⣷⣷⣷⣯⣕⣕⡕⢕⢔⢄⢄⢕⠁⠀⠀⢀⠀⠀⠀⠁⠁⢑⢔⢀⠔⠀⠀⠀⠀⠀⠀⠀⠀⠀⠀⢀⠀⠁⢑⢕⢕⢕⢕⢵⣿⣿⣿⠀</a:t>
            </a:r>
            <a:br/>
            <a:r>
              <a:t>⠃⢙⢝⠛⠙⢙⠝⠑⠑⠑⠑⠃⠑⠑⠓⠓⠐⠠⢼⢀⠀⠀⠐⠁⠑⠈⠉⠁⠑⠑⠐⠲⠔⠂⠐⠂⢔⠐⠒⠕⠔⢐⢔⠀⠀⠀⠀⠀⠀⢀⢄⢔⢕⢁⢀⢀⢀⠀⢀⢀⠀⢀⢀⢀⠄⢔⢕⣕⣱⡼⠿⠟⢅⣾⡟⢑⢔⢸⣿⡄⢸⣿⡇⢸⡇⢸⣿⡇⢜⡇⢸⣿⡇⢕⢱⣿⢕⣿⣿⢱⢕⢕⡇⣻⣿⣕⣑⣑⣑⣑⣕⣿⣿⢕⡇⢔⢔⢔⢝⢻⢷⣧⣜⡕⢻⢀⣿⣿⢕⡇⢕⢔⢀⢀⢸⢄⣿⣿⢇⡇⠀⢀⢀⠀⢸⢜⣿⣿⢔⡇⢕⣿⣿⡇⢸⠀⠀⠀⢀⢜⢔⣿⣿⡇⢱⡇⢹⣿⡇⢱⣁⡸⢔⣿⡿⢄⠏⣱⣿⠏⡰⠕⠛⢛⢛⢛⠻⣿⣿⣿⣿⣿⣿⣿⣿⣿⣿⣿⣿⣿⣿⣯⣽⣟⣇⡕⢔⢔⢕⣕⢄⠀⠀⠀⠀⠀⠀⢄⢄⢕⢔⢄⠀⠀⠀⠀⠀⠁⠁⠀⠀⠑⢜⢕⢕⢕⢜⡿⢻⣿⠀</a:t>
            </a:r>
            <a:br/>
            <a:r>
              <a:t>⢇⠕⠕⠜⢕⢕⢕⢔⢄⢄⠀⢀⠀⠀⠄⠤⠄⠀⠀⠀⠀⠀⠀⠀⠀⡄⢆⢀⢀⢀⢀⢀⣀⢀⢠⢴⢴⢵⢵⢱⢥⢴⢕⢔⢄⢄⢄⣕⣱⣧⣵⣷⣿⣷⣷⣷⣷⣷⣷⣷⣷⣷⣷⣷⣾⣿⢿⣿⣿⡇⢰⣷⣿⣿⣾⣿⡿⢿⣿⣇⢸⣿⡇⢸⡇⢸⣿⡇⢕⡇⢸⣿⡇⢕⢕⢹⢕⣿⡏⠸⠕⠱⠇⠘⠛⠛⠟⠟⠛⠛⠛⠛⠛⠀⠇⢄⠀⠑⢕⠕⢕⢕⢜⢟⢿⠄⣿⣿⢕⣇⢕⢕⢕⢕⢸⢕⣿⣿⢕⡇⠁⠁⠉⠑⢸⢑⣿⣿⡇⡧⢕⣿⣿⡇⢸⢕⢔⢖⠕⢸⢕⣿⣿⡇⢸⢱⡈⢻⣿⣧⣴⣴⣾⡿⢑⠕⣱⣿⠇⢕⣠⣾⡿⢿⢿⢿⣷⡅⢻⣿⣿⣿⣿⣿⣿⣿⣿⣿⣿⣝⣝⣝⣧⣼⣽⣿⣷⣾⣽⢿⡇⢕⢀⢀⢀⠐⠑⠑⠕⢕⢕⠕⠀⠀⠀⠀⠀⠀⠀⠀⠀⠀⠀⠀⠀⢕⣺⣧⣕⡝⠀</a:t>
            </a:r>
            <a:br/>
            <a:r>
              <a:t>⣵⣵⢵⣵⣕⣕⡕⢇⢕⢀⠀⠀⠀⠀⠀⠀⠀⠀⠀⠁⠁⠑⠒⠂⠑⠑⠑⠘⠁⢁⢕⠕⠈⠁⠁⠁⠁⠁⠁⠁⠁⠈⠁⠁⠑⢀⠁⠀⠁⠘⠛⠙⠁⠉⠙⠟⢿⣿⣿⣿⢿⢟⢟⠑⠀⠀⠀⠀⠐⠱⡄⢀⣀⠁⢸⣿⡇⢐⣁⢀⢸⣿⣧⣵⣵⣼⣿⣧⣵⣵⣼⣿⡇⢕⢕⢸⢱⣿⡇⠀⢰⣶⣶⣶⣶⣶⣶⣶⣶⣶⣶⣶⣶⣶⣶⠄⢱⠀⠑⠐⠀⠀⠁⢕⣸⠅⣿⣿⢕⡷⢵⣜⣕⢕⢸⠕⣿⣿⡕⡇⠀⠀⠀⠀⢸⢔⣿⣿⠕⡇⢕⣿⣿⡇⢸⠀⠀⠀⢔⢵⠕⣿⣿⡇⢸⢝⣿⣦⣥⣉⣉⣉⢡⢴⠃⣼⣿⠃⡜⢰⣿⡟⢡⣪⣵⡕⢿⣿⡔⢟⢿⢿⢯⢟⢻⣿⣿⣿⣿⣿⣿⢝⢟⢟⢻⣯⣟⡻⢫⢗⢕⢕⢕⢕⢕⢄⢄⢄⢕⢕⢕⠀⠀⢄⢔⢔⠀⠀⠀⠀⠀⠀⠀⠀⠀⠜⠟⢳⢧⣧⠀</a:t>
            </a:r>
            <a:br/>
            <a:r>
              <a:t>⣵⣕⡜⢵⢽⢽⢿⢗⢿⢷⣴⡀⢀⢀⢴⢵⢶⢖⠒⠒⠒⠖⠂⠀⠀⠀⠀⠀⠀⠀⠀⠀⠀⠀⠀⠀⠀⠀⠀⠀⠀⠀⠀⠀⠀⠀⠀⠀⠀⠀⠀⠀⠀⠀⠀⠀⠀⠁⠁⠑⠑⢁⠀⠀⠀⠀⠀⠀⠀⠀⢇⣸⣿⠄⢸⣿⡇⢜⣿⡇⠜⠿⠏⢙⡝⢹⣿⡏⢝⡉⢉⠉⠁⠱⢥⡇⢸⣿⠇⡤⢤⢤⡘⢿⣷⣕⢅⢥⢤⡥⢅⣕⣾⡿⠏⡰⠁⠀⠀⠀⢀⢔⣷⣿⣿⠄⣿⣿⢕⡿⣷⣧⣕⣝⢹⡄⣿⣿⡇⢱⢄⢁⠀⢄⡜⢸⣿⣿⢀⢇⡇⢸⣿⣧⠸⣄⣔⣕⣕⣸⢄⣿⣿⠇⣵⣼⣿⣿⣿⣿⣷⣷⡾⢑⣼⡿⢑⢼⡇⢸⣿⡇⢸⣿⣿⡇⢸⣿⡇⢱⢱⢷⢕⢕⢕⢕⡝⢽⢝⢻⣿⣷⣕⣜⣏⣿⣿⣿⣿⣗⣕⣱⣵⣕⡗⢗⢗⢗⢗⢗⢗⢇⢕⢕⢅⢀⠀⠀⠀⠀⠀⠀⠀⠀⠀⠀⠀⠀⠁⢝⠀</a:t>
            </a:r>
            <a:br/>
            <a:r>
              <a:t>⢕⢜⢻⢿⣧⣕⢜⢝⢕⢕⢕⢕⢕⢔⢕⢕⢕⢔⠀⠀⠀⠀⠀⠀⠀⠀⠀⠀⠀⠀⠀⠀⠀⠀⠀⠀⠀⠀⠀⠀⠀⠀⢀⠀⠀⠀⠀⠀⠀⠀⠀⠀⠀⠀⠀⠀⠀⠀⠀⠀⠀⠀⠀⠀⠀⠀⠀⠀⠀⢸⢀⣿⡇⠀⢸⣿⡇⠀⣿⣇⠱⠁⠁⠈⡇⢸⣿⡇⢜⢇⣸⠀⣷⡆⢸⢁⣿⡿⢄⢇⢿⢿⡷⢄⢙⢿⣷⣴⣝⣴⣾⡿⠋⡡⣎⢔⢕⢕⢇⢗⢳⡿⠿⠿⠿⢕⣿⣿⢕⠧⠽⠽⠿⣣⢜⢇⠸⣿⣷⡌⢻⢷⡷⠞⢅⣾⣿⠇⡜⢕⢱⢘⢿⣿⣔⢹⢕⡕⠵⢃⣼⣿⡟⢰⢙⢝⢝⢝⣟⢟⢟⡿⢁⣾⡿⢁⢮⣿⣇⢸⣿⣧⢸⣿⣿⢇⣾⣿⠇⣼⣿⣷⣷⣷⢕⢝⢕⢕⣕⣜⢝⣟⣝⢝⢝⣿⣿⣿⢯⣽⣿⣿⡿⢷⣵⣵⣕⡕⢕⢕⢕⢕⣱⣱⡗⢄⢀⠀⠄⢄⠀⠀⠀⠀⢀⠀⠀⠀⠀⠀⠀</a:t>
            </a:r>
            <a:br/>
            <a:r>
              <a:t>⣕⣕⢕⢼⣟⢻⣿⣿⣿⣷⣾⣷⣷⣷⡗⢷⢷⣷⣵⣄⡄⠀⠀⠀⠀⠀⠀⠀⠀⠀⠀⠀⠀⠀⠀⠀⠀⠀⠀⠄⠐⠐⠑⠀⠀⠀⠀⠀⠀⠀⠀⠀⠀⠀⠀⠀⠀⠀⠀⠀⠀⠀⠀⠀⠀⢄⢔⢔⢰⠇⠸⣿⠁⡇⢸⣿⡇⡦⠤⠤⠄⠃⠀⠀⡇⢸⣿⣇⢕⢓⢛⣱⣿⡇⠀⣼⣿⠑⠜⠑⠓⢓⣘⣍⣥⣵⣾⡿⢿⢿⣷⣧⣴⣌⣉⣑⢓⠓⠓⡇⢜⡇⣶⣶⣷⣷⣿⣿⣷⣷⣶⣶⠀⡷⣷⣻⣦⢙⢿⣿⣷⣷⣷⣷⣿⡿⠋⡔⡕⡇⢅⠱⡈⠻⣿⣷⣶⣶⣷⣿⡿⠏⡠⢣⢕⢕⢑⢅⢕⢕⡕⢁⣾⡟⢁⢎⢜⣽⣽⣔⠹⣿⣧⣵⣴⣾⣿⠏⣰⡽⢕⢕⢜⢹⢿⢷⣷⣧⣵⣼⣽⣝⣝⣎⡕⢝⢕⢕⢜⢝⢟⡕⣜⣏⣝⣟⡝⢝⢝⣷⣷⣵⡵⢵⢵⡕⢔⢄⢔⢕⢄⢄⢄⢄⠁⠀⠀⠀⠀⠀⠀</a:t>
            </a:r>
            <a:br/>
            <a:r>
              <a:t>⠁⠑⠝⠞⢟⢿⢿⣿⢟⢝⢻⢟⢻⢿⣿⣷⣷⣷⣿⢟⢏⢁⠀⠀⠀⠀⠀⠀⠀⠀⠀⢄⠀⠀⠀⠀⠀⠀⠀⠀⠀⠀⠀⠀⠀⠀⠀⠀⠀⠀⠀⠀⠀⠀⠀⠀⠀⠀⠀⠀⢀⢄⠐⠀⠁⠁⠀⠀⣈⡐⠖⠠⠜⡇⢸⢿⠇⡇⠀⠀⠀⠀⠀⠀⠱⡈⠟⠿⠿⠿⠿⠿⠟⢑⡘⠻⢃⢴⠁⢿⠿⠿⠟⠛⢋⣉⠡⢔⢒⡆⢥⢉⡙⠛⠟⠿⠿⠃⡜⠀⠀⠧⠥⢥⢥⢥⣥⣥⣥⡥⢥⢥⠤⢗⢳⣵⡷⢝⢢⢌⣉⣉⣙⣉⢡⢔⢘⢀⢁⢑⢀⢕⢸⢖⢤⢉⣉⣙⣉⢡⠔⢊⢜⢟⢝⠕⢕⢝⠕⠸⠤⢥⠥⠤⠃⢟⣏⣽⣿⣿⣷⣵⣍⣉⣉⡉⢤⢪⢯⢽⢽⣷⡕⢕⣕⢕⢕⢝⢻⣿⣿⣟⣟⣇⣝⣿⡳⢷⣏⢜⢹⢽⢿⢿⣿⣿⣿⣵⣵⣵⡿⢟⢝⢹⢟⢾⣿⣗⢇⢕⢕⢕⠁⠑⠐⢀⢀⠀⠀⢀⠀</a:t>
            </a:r>
            <a:br/>
            <a:r>
              <a:t>⢔⢄⢄⢀⢁⠁⠑⠑⠑⠀⠀⢑⢸⣕⢹⣿⣿⣿⣿⣷⣷⣷⣷⣷⡧⣵⣵⣴⣴⣔⢔⢕⢀⠀⢀⢀⠀⠀⢀⢀⢄⢀⢀⢀⢀⢀⢀⠀⠀⠀⠀⠀⢀⢀⢀⢀⢀⢄⢰⢕⢣⢕⢇⢰⠐⠐⠁⠁⠀⠀⠀⠀⠀⠓⠒⠐⠒⠃⠀⠀⠀⠀⠀⠀⠀⢁⡍⣔⣶⢖⢖⣴⣼⣿⣿⣶⣾⡿⢖⣒⣲⣦⢍⠉⢕⢕⢕⢕⢕⢕⢗⢿⣵⢝⢍⢑⢒⢗⢕⢕⢔⢄⠑⠕⠕⠜⢝⢿⣟⣻⣿⣷⣵⣕⢕⢜⢕⢕⢕⢵⣕⡕⢕⢕⣝⢝⢗⢧⣕⢔⢄⠀⠀⠀⠀⠀⠀⠀⠀⢀⢔⢱⠕⠀⠀⠐⠐⠃⠑⠑⠑⠑⠑⢀⠀⠕⢱⣿⣿⣿⣿⣿⣏⢝⢇⢕⢵⢕⢗⣧⣕⣸⣿⣷⣿⣿⣿⣿⣷⣾⣿⣿⣿⣟⣿⣻⣿⣧⢕⢱⢷⢷⡷⢾⢟⢟⢟⢟⢻⢿⣷⣷⡇⢕⢗⢟⢟⢕⣕⣵⣧⢕⢕⢕⢔⢕⢜⢕⢱⢕⠀</a:t>
            </a:r>
            <a:br/>
            <a:r>
              <a:t>⢕⢕⢕⢕⢔⢕⢕⢕⢕⢕⢅⢀⠕⠱⢼⣿⣿⣿⡷⢷⢷⣿⣿⡿⢷⡮⢵⢧⢵⢕⣝⣿⡷⢗⢗⣟⣧⡴⢱⣕⣕⣵⣷⡗⢝⢟⣟⣝⢝⡝⢝⢕⢕⢕⢑⢕⣕⣄⣕⣕⣴⢔⠑⠀⠀⠀⠀⠀⠀⠀⠀⠀⠀⠀⠀⠀⠀⠀⠀⠀⠀⢀⣄⣴⣞⢼⢕⢕⣵⢕⣕⡼⢟⢿⢿⢿⢗⢞⢟⢟⢝⢏⢕⢕⢗⢕⢕⢕⢗⢵⣕⣕⡕⢕⢕⢜⢇⠕⠑⠕⢵⣔⢄⠀⠀⠀⠀⠅⢙⢕⡜⢟⢿⣿⣿⣷⣵⣼⣵⣧⣼⣕⡕⢕⢵⢕⢝⢝⢝⢕⠑⠀⠀⠀⠄⠔⠔⠄⠑⠕⠀⠀⠁⠀⠀⠐⠀⢄⢄⢐⢐⢄⢔⢄⠄⠐⢕⣹⣿⣿⣿⣿⣿⣿⣧⣕⣝⣕⣞⣹⣽⢝⣟⣟⢝⣝⣿⣿⣿⣿⣿⣷⣷⣿⣿⣿⣿⣿⣧⣕⢕⢕⢵⣵⣵⣞⣳⣷⣧⣵⣵⣿⣟⡟⢻⣻⡾⣿⣿⣿⣿⣟⣎⣽⣕⣗⣷⣵⣵⣵⠀</a:t>
            </a:r>
            <a:br/>
            <a:r>
              <a:t>⠑⠑⢕⢕⢕⢕⢕⢜⠑⠀⠀⠅⠀⠀⠑⠕⢜⢟⢻⣷⣾⣿⣵⣵⣽⣵⣝⣝⣝⡝⢝⢝⣝⣵⣽⣿⣿⣷⣼⣿⣿⢿⢿⡻⢿⣿⣿⣿⣿⣿⣿⣧⣵⣰⣴⣵⡵⢵⢵⢕⢕⢕⠀⠀⠀⠀⠀⠀⠀⠀⠀⠀⠀⠀⢔⢀⢄⢀⢄⣴⢗⢏⢹⣿⣷⣷⣷⣿⣿⣿⣼⣿⣿⣵⢜⠑⠑⠕⠄⠀⠁⠸⠎⠅⢕⢕⠕⠕⢕⢸⣾⣿⣿⡇⢕⢕⢔⡔⢄⢄⢁⢕⢇⢔⢄⣀⢀⢀⢁⠑⠑⢕⠑⢕⢜⢿⡿⣿⣿⣿⣿⣿⣿⣵⣵⣕⡕⢕⢕⢕⢕⢕⢵⣵⣔⣔⡄⢄⡄⢔⣔⡔⢔⢔⢔⢔⣔⣔⣔⣔⣴⣕⣱⡕⢕⣱⣷⣾⣧⣼⣿⣿⣿⡿⣿⣿⣿⣿⣿⣿⣿⣿⣿⣿⣿⣿⣿⣿⣿⣿⣿⣿⣿⣿⣿⣿⣿⣿⣿⣷⣧⣵⣾⣿⣝⢝⣝⣽⣿⣿⣿⣿⣿⣯⣝⣟⣏⢕⢜⢝⢝⢟⣿⣿⢿⢏⣝⣻⣿⣿⠀</a:t>
            </a:r>
            <a:br/>
            <a:r>
              <a:t>⠔⠀⠀⠁⠁⠕⢔⢔⢔⠀⠀⠀⠀⠀⠑⠁⠁⠁⠝⢹⢯⣝⢯⣝⡿⢿⢿⣿⡿⢟⣧⣽⣽⣟⡟⢟⢟⢟⠟⠻⠿⢷⢕⢝⢛⠛⠏⠝⠹⢿⢿⢟⣿⣿⣿⣿⣿⣷⣷⣷⣗⣗⣕⢵⢕⢖⢆⢔⣲⢔⢔⠔⠑⠑⢇⢕⢕⢱⣾⣿⢕⢕⢕⢝⢟⢿⣿⡿⢿⣿⣿⡟⠝⠁⠀⠀⠀⠀⠀⢀⢀⢀⢄⣔⢄⢅⠀⠀⠕⠟⢻⣿⣿⡿⢇⢕⢜⢿⡜⢗⢗⢗⢄⢄⢕⢕⢱⣿⣵⣵⣧⢕⢄⢄⢜⢕⣷⣿⣿⣿⣿⣿⣿⣿⣿⣿⣿⣯⣷⢧⢵⣕⣽⣜⣝⡝⢝⢝⢗⢞⢗⢝⣟⣟⢗⢟⢟⢟⢏⢝⢝⢿⣿⢧⢞⣟⣟⣻⣿⢿⣿⣿⣿⣷⣿⣧⣵⡜⢕⢝⢝⢿⣿⢿⣿⣿⣿⣿⣿⣿⣿⣿⣿⣿⣿⣿⣿⣿⣿⣿⣿⣿⣿⣿⣿⣿⣿⣷⣿⣿⣿⡿⢿⢟⢟⢟⣏⢟⢟⢗⡷⢷⣿⣷⣷⣿⣿⣿⣿⣿⠀</a:t>
            </a:r>
            <a:br/>
            <a:r>
              <a:t>⠐⠀⠀⠀⠀⠀⠁⠁⠀⠀⠐⠀⠀⠀⠀⠀⠀⠀⢀⣔⢵⣜⣝⣳⣷⣕⣕⣿⣷⣼⣝⡕⢕⣵⢁⠀⠀⠀⠀⠀⠀⠀⠀⠀⠀⠀⠀⠀⠀⠀⠀⠁⠜⢝⢝⠟⠟⢝⢜⢟⣻⣟⢿⡕⢕⢕⢇⢕⢕⢕⢕⣵⢵⢕⢜⢜⣝⣼⡿⢯⣵⣵⣵⣵⣷⢿⢿⣵⣼⣿⢿⡕⢄⢄⢄⢄⢄⢕⢕⢕⢕⢕⢕⢕⢕⢄⢄⢀⠀⠀⠑⠕⠏⢵⣿⡇⢞⡿⢇⢕⠕⠑⢕⢕⢕⠑⠓⠋⠝⠙⠑⢚⢕⠗⠝⠻⢿⣿⣿⣿⣿⡇⢎⢝⢳⢏⡻⢿⣿⣿⣷⣇⡝⢽⣟⢝⢜⢕⢕⣇⣕⡧⢽⢷⣯⣵⣕⡝⢝⢟⣇⣕⣧⣵⡟⢟⢿⣿⣯⣽⣿⣿⣷⣵⣿⣿⣯⣿⣷⣧⣵⣵⣵⣵⣿⣿⣿⣿⡿⢿⣿⣿⣿⣷⢻⢻⣿⣿⣿⣿⣿⣿⣽⡟⢟⣻⣿⣿⣿⣿⣿⣻⢷⢷⡗⣗⣷⢳⢷⣷⣾⣕⣺⣿⣿⣿⣿⣿⣿⣿⠀</a:t>
            </a:r>
            <a:br/>
            <a:r>
              <a:t>⢀⠀⠀⠀⠀⠀⠀⠀⢀⠀⠀⠀⠀⠀⠀⠀⠀⠀⠀⢕⢝⡜⢝⢝⢏⢝⢕⢕⢝⢗⣕⣕⢕⢟⢗⢀⢀⠀⠀⠀⠀⠀⠀⠀⠀⢄⡄⠄⠐⠒⠆⢔⢔⢁⠀⠀⢀⢈⣝⢵⣿⣟⡱⢜⡕⢕⢕⢕⢕⢱⢵⢱⣿⢿⢿⣿⣿⣿⣿⣿⢿⢟⢏⢝⣕⣱⣼⣿⡿⣿⢏⢝⢝⢗⣷⣿⡾⢝⢜⢱⢵⢵⣕⡕⢕⢕⢕⢕⠄⠀⠀⠀⠀⠀⠁⠀⠁⠁⠁⠁⠀⠀⠀⠁⠑⢕⢴⣄⣀⣀⢀⣕⣗⢦⢴⢷⢏⢕⢻⣾⣿⣿⡕⢕⢕⢕⢹⣷⣷⣽⢟⢿⣗⢕⢇⡕⢕⣕⣕⣕⡝⢵⢜⡟⢻⢏⢝⢼⡝⣏⣹⡽⢽⣽⢳⡕⣟⢿⣿⣿⣿⣿⡿⣾⣿⣿⣿⣏⡝⢕⢵⡽⢿⢿⢟⢻⢟⢟⢕⢕⢵⢫⡻⣿⣿⣿⢿⣿⣿⣿⣿⢿⣿⣷⣷⣿⣫⡯⢽⣝⡕⢕⣕⣕⢕⡕⡜⢕⢹⢕⢝⢻⣿⣿⣟⢟⢻⢿⣿⣿⠀</a:t>
            </a:r>
            <a:br/>
            <a:r>
              <a:t>⠀⠀⠀⠀⠀⠀⠀⠁⠀⠀⢀⢀⠀⠀⠀⠀⠀⠀⠀⠁⢄⢕⠕⠕⠑⠀⢗⢣⣕⢕⢝⢝⢜⡕⢜⢹⢕⢗⢰⢔⣄⡄⠀⠀⠈⢸⢇⢐⢔⢔⣅⢕⢕⢑⠀⠀⢑⢅⢔⢕⢕⢕⢻⢇⢸⣵⣵⣷⣷⣷⣷⣿⣷⣷⣿⣿⣿⣿⡿⢿⢿⡟⢿⣯⢝⢟⢟⢻⢻⢗⢗⢕⢜⢝⢕⢜⢕⠕⠕⢕⠕⠕⠘⠝⢕⢕⠀⠀⠀⠀⠀⠀⠀⠀⠀⠀⠀⠀⠀⠀⠀⠀⠀⠀⠀⠁⠀⠈⠁⠉⠉⢝⢕⢕⢕⢕⢕⢇⢕⢜⢟⣞⣿⣷⢕⢕⢝⢻⣿⣯⣕⢻⢧⣷⣼⣗⣧⣝⣝⢝⢟⢗⢇⣵⡕⢕⢕⢕⣕⢕⢜⢟⢏⢝⢕⢕⢹⡞⢟⢿⢿⣕⣱⣽⣿⣿⣿⣧⡵⢷⢎⢕⢕⢕⢕⢕⢕⢕⢕⢕⢝⢟⣻⣜⢵⢿⢿⣟⢟⢹⢟⢟⢟⢞⢳⡿⢿⣟⢟⢟⢗⢞⣇⢝⢝⣕⡕⢜⢗⢗⣵⢾⢷⣮⣟⣹⣗⣷⣿⣿⠀</a:t>
            </a:r>
            <a:br/>
            <a:r>
              <a:t>⠕⠀⠀⠀⠀⠀⠀⢔⢕⢕⢕⢕⢕⠀⠀⠀⠀⠀⠀⠔⢕⢔⢀⠀⠀⢐⢕⢜⠟⡕⠃⠈⠉⠁⠕⢕⢟⢝⠗⢚⠗⢕⢕⢴⠄⢄⣄⢔⢇⢜⢟⢛⢟⡕⢼⢵⢵⢱⢕⢕⢕⢵⢵⢾⣟⢻⢿⣿⣿⣿⣿⣿⣿⣟⣿⣿⡿⢿⢕⢕⢜⠕⢕⢕⠕⢝⢕⢕⠕⠑⠑⠁⠁⠑⢑⢄⢀⢀⢀⢕⢔⠀⠀⠀⠀⢑⢔⢀⠀⠀⠀⠀⠀⠀⠀⠀⠀⠀⢀⢄⢄⢔⠀⠀⠀⠀⠀⠀⠀⠀⠀⢁⢱⢕⢕⢗⣧⢵⢕⣕⣱⣿⣿⣿⣷⡕⢕⢱⣾⣟⢻⢷⣵⣮⣽⣻⣿⣽⣿⣿⣿⣵⣵⣗⣟⢟⢿⣟⣿⣷⣷⣾⣷⣗⣟⣟⢇⢕⣸⢵⢷⢟⢝⢟⢟⢏⢝⢕⢕⢕⢕⢕⢕⢕⢵⢕⢕⢵⢏⢝⢝⢕⢕⢕⢵⢕⢻⣗⣱⣕⣕⣕⣕⣵⣱⣕⣽⣽⣸⣷⣼⣿⣿⣿⣿⣾⣧⢳⢷⣷⣧⣕⢕⢕⢝⢝⢟⢟⣕⣜⠀</a:t>
            </a:r>
            <a:br/>
            <a:r>
              <a:t>⠀⠄⠀⠀⠀⢄⢠⢕⢕⢕⢕⠑⠁⠀⠀⠀⠀⠀⠀⠀⠀⠁⢑⢕⢔⡜⢿⡕⡎⢄⠀⠀⢀⠀⢕⢕⠕⠕⢔⢄⢔⢕⢕⢕⢔⢔⢑⠁⠁⠁⠀⠀⠀⠁⠂⠀⠁⠑⠁⠕⠕⢕⢱⣕⡕⣵⣕⣞⡿⢿⢿⢿⣿⣿⡿⢟⢕⢕⢕⢕⢄⠀⠀⢕⢕⠁⠀⠀⠀⢄⠀⠀⠀⠀⠀⠀⠁⠁⢕⢕⢇⠀⠀⢀⢕⢕⣕⢕⢔⠀⠀⠀⠀⠐⠀⢀⢀⢔⢔⢕⡕⢅⠕⠀⠀⠀⠀⠀⠀⢀⢀⢕⢕⢕⢕⢕⢜⡕⢕⢕⢝⢝⣿⣿⡿⢟⢏⢝⢝⡝⢝⢞⢟⢏⢟⣿⣿⣿⣿⣿⣿⣏⡟⢿⢿⢿⢿⣿⣿⣿⣿⣿⣿⢿⢕⢝⣿⢟⢇⢕⡕⢕⢝⢕⢕⢕⢕⢕⢕⢕⢕⢕⢕⢕⢕⢕⢱⢮⢕⢕⢕⢸⢕⢕⢕⢕⢕⢕⢕⢕⢜⢝⢻⣿⣿⢿⢿⢟⣿⣿⣿⣿⡿⢿⢿⢿⢿⣯⣕⣜⣽⣧⣕⢕⢕⢕⢱⢕⢕⢕⠀</a:t>
            </a:r>
            <a:br/>
            <a:r>
              <a:t>⢀⠀⠀⠀⠀⠁⢑⢕⢕⢕⢕⢅⢀⠀⠀⠀⠔⢕⢕⢕⢕⡕⢕⡕⢕⢜⢇⢕⠕⢁⢕⢕⢕⢄⢕⢔⢔⢕⢝⢷⣇⡕⢕⢕⢀⠀⠁⠀⠀⠀⠀⠀⠀⠀⠀⠀⠀⠀⠀⠀⠀⠑⢕⢿⠟⠕⢕⢕⢕⢕⢕⢕⢕⢕⢕⢕⢕⢕⢕⢕⡇⢕⢕⢕⢕⢔⢀⠀⠀⠄⠀⢄⢀⢀⠀⠀⠀⠀⡕⢕⢕⢰⢱⣵⢷⢾⢿⣷⢷⣧⣴⣴⣵⣵⣵⢾⢷⢟⢇⣜⢜⢕⢕⢀⠀⢀⠀⠀⠁⢁⢀⠀⢅⢕⢕⢕⢱⡗⢕⢕⣸⣹⣿⢿⣟⣝⣷⣷⣕⢕⢱⢕⢕⢕⢕⢝⣿⡿⢏⣕⣞⣫⣽⣷⣷⣷⢕⢝⢟⢿⢿⣿⡷⢳⢧⢞⢟⢇⢕⢕⢕⢕⢕⢕⢕⢕⢕⢕⢕⢕⢕⢕⢕⢕⢕⢕⢕⢕⢕⣕⢵⢏⢕⢕⢕⢕⢕⢕⢕⢕⢕⢕⢕⢕⢕⣳⣾⣿⣿⣿⣿⣾⣿⣿⣵⣵⣽⣿⣿⣿⣟⢝⢝⢟⢇⢱⢕⡕⢕⢕⠀</a:t>
            </a:r>
            <a:br/>
            <a:r>
              <a:t>⢁⠁⠑⠔⠀⠀⠀⠁⠁⠁⠁⠀⠀⠀⠀⠀⠀⢀⢕⢱⢜⢻⢿⢿⢟⢕⢜⢕⢕⣔⣱⢕⡳⢗⢕⢕⢕⢱⢵⣕⣕⢕⢕⢕⢅⢀⠀⠀⠀⠀⠀⠀⠀⠀⠀⠀⠀⢀⠀⠀⠀⠄⠐⠐⠀⠐⠑⠑⠁⠀⠀⢕⢕⠁⠁⠁⠁⠁⠀⠑⢕⢕⢕⢕⢕⢕⢕⢔⠔⠐⠐⢕⢕⣕⡐⠀⠀⠀⢕⢕⢕⠕⢜⢅⢕⢕⢱⡵⢕⢜⣺⢿⢿⢟⢕⠕⢕⠕⠞⠛⠟⠓⠃⠕⢗⠷⢇⠕⠵⢕⠗⠟⠏⢟⢟⢟⢳⣗⣵⡕⢕⢟⡷⡕⢿⡟⢽⢝⢝⢝⢳⢧⢵⢕⢵⣷⣧⣽⣗⣿⣿⣿⣿⢟⣿⡿⢕⣵⢷⢷⢇⢗⢇⢕⢕⢕⢕⢕⢕⢕⢕⢕⢕⢕⢕⢕⢕⢕⢕⢕⢕⢕⢕⣕⣷⣧⢕⢕⢎⢕⢕⢕⢕⢕⢕⢕⢕⢕⢕⢕⣕⣵⣾⣷⣽⣿⣿⣿⣿⣿⣿⣿⣿⣿⣿⣿⣿⣿⣿⣿⣽⣿⣿⣷⣇⣕⣕⡕⢕⣵⠀</a:t>
            </a:r>
            <a:br/>
            <a:r>
              <a:t>⢅⢕⢄⠀⠀⠀⠀⠀⠀⠀⠀⠀⠀⠀⠀⠀⠀⢱⢟⢱⢷⢕⢕⢕⢕⢕⢱⢿⢧⡕⢹⢕⢕⢕⢵⢳⢧⢕⢕⢷⣿⢵⢗⢕⢔⢄⢄⠴⠀⠄⠀⠀⠀⠀⠀⠀⠀⠀⠀⠀⠀⠀⠀⠀⠀⢀⢄⣄⡄⢄⢔⡵⢕⠀⠀⠀⠀⠀⢀⢄⢕⢕⢕⣵⣗⣕⢕⢕⢄⢄⢕⢕⣕⣵⣷⣷⡾⣷⢕⢕⢄⢔⣕⡝⢕⢕⣟⣗⣇⢕⡕⠁⠁⠀⠀⠀⠀⠀⠀⢀⢀⢄⢕⠕⠁⠁⠀⠀⠀⠀⠀⠀⠀⢕⢕⢕⢞⢝⢕⣱⣵⢞⣷⢟⢎⢝⢕⢕⢕⢣⡜⢕⣕⡕⢕⣜⡝⣵⣿⣧⣕⣵⣷⡎⢱⢽⢎⢕⢕⢕⢕⢕⢕⢕⢕⢕⢕⢕⢕⢕⢕⢕⢕⢕⢕⢕⢕⢕⢕⢕⢕⢳⣷⣿⣯⡵⢇⢕⢕⢕⢕⢕⢕⢕⢕⣕⣱⣷⣷⣿⣿⢿⣿⣿⣿⣿⣿⣿⣿⣿⣿⣿⣿⣿⣿⣿⣿⣿⣿⣿⣿⣿⣿⣿⣿⣿⣿⣿⣿⣿⠀</a:t>
            </a:r>
            <a:br/>
            <a:r>
              <a:t>⢕⢕⢕⢕⠐⠀⠀⠀⠀⠀⠀⠀⠀⠀⠀⠀⠔⠑⠑⠁⢕⢑⢅⢕⢕⢱⡽⠕⠑⠁⠁⠑⣕⢵⢵⢵⣵⣷⢷⢟⣝⠁⠑⠃⠕⠕⢅⠀⠀⠀⠀⠀⠀⠀⠀⠀⠀⠀⠀⠀⠀⢀⣀⣴⢗⢟⠝⠕⢱⢵⡵⢕⢕⢅⢀⢄⢄⢕⢕⢕⣕⣕⣮⡝⢇⢜⣗⣕⣵⢷⢿⣿⣯⣵⣾⣟⢏⢟⣟⣿⢿⢟⢝⢝⢝⡟⢿⣿⣿⣧⡕⢔⢔⢀⠀⢀⢀⢄⢔⠕⠁⠁⠁⠀⠀⢀⢀⢀⠀⢀⢀⣔⣔⡕⡕⢱⢞⢿⣿⣿⣿⢕⢕⢕⢕⢕⢕⢕⢕⡕⢕⢱⣿⣿⣿⣿⢻⢿⢟⢝⢝⢝⢗⢕⢕⢕⣱⢵⢷⢇⢕⢕⡷⣕⢕⢕⢕⢕⢕⢕⢕⢕⢕⢕⢕⡱⡕⡗⢕⢕⢕⣱⣿⣧⡝⢕⢕⢕⢕⢕⢕⡕⡕⢕⣕⣜⣹⢇⢝⢝⢝⢕⢕⢟⢏⢝⢕⢝⢟⣿⢿⣿⣿⣿⣿⣿⣿⣿⣿⣿⣿⣿⣿⣿⣿⣿⣿⣿⣿⣿⠀</a:t>
            </a:r>
            <a:br/>
            <a:r>
              <a:t>⢕⢕⠕⠁⠀⠀⠀⠀⠀⠀⠀⠀⠀⠀⠀⠀⢄⢔⣵⣵⢵⡕⢱⢵⢕⢟⢅⠀⠀⠀⠄⠑⠑⠕⢕⢕⡕⢱⢕⢕⢕⢕⢆⡰⢔⢀⠁⢰⢄⠀⢔⢰⠤⠄⢄⢄⠄⢄⢄⣄⣴⡾⢟⢇⢱⢵⢔⢄⢄⢕⢕⢕⢕⢕⢕⢕⢗⢕⢞⣫⣝⣝⣟⣝⣟⣻⣟⡿⣷⣧⣵⣾⢾⢿⣿⣿⣷⣷⣿⣷⣾⢗⣿⣷⣿⣿⡻⢿⣟⡿⢕⢜⢵⣇⡕⢕⣕⡕⢀⢄⢄⢔⢼⣵⡗⢗⢏⢝⢜⢝⠑⠑⢕⢱⢷⢧⢵⢕⣽⣿⣿⣧⡕⢕⢕⢱⢣⣕⣽⣿⣿⡞⣹⣽⢕⢏⢕⣕⡗⢕⢕⢕⢕⢕⢜⢟⢇⢕⢕⢕⢕⢕⢕⢕⢱⢵⣕⣜⣝⢹⢕⢕⢕⢕⢜⢕⢕⢕⢵⢗⢟⢏⢕⢕⡕⢕⢕⢕⢕⢕⢕⢕⢕⢗⢟⢝⡕⢱⢵⢵⢕⢕⢜⢕⢜⢇⢕⢕⢝⢝⢕⣜⡝⢟⣷⣮⣝⢟⢿⣿⣿⣿⣿⣿⣿⣿⣿⣿⣿⣿⠀</a:t>
            </a:r>
            <a:br/>
            <a:r>
              <a:t>⢁⢁⠑⠀⠀⠀⠀⠀⠀⠀⠀⠀⠀⠀⠀⠑⢵⢞⢟⠋⠁⠙⢱⡕⢕⢿⢝⠀⠀⠀⢄⢠⢄⢕⢕⢕⢕⢵⣷⢗⢗⢕⢕⢁⢁⠑⠀⠁⠐⠀⠀⠀⠁⠁⠁⠄⢠⡥⢱⢼⢿⢷⣷⡽⢕⢵⢝⡕⢟⢺⢿⢹⢟⢝⠉⠉⠙⠕⢕⢕⢗⢕⢳⣾⣿⣿⣿⣿⣿⣿⣟⣇⢕⡱⢼⣿⣿⡿⢿⢿⢟⢿⣿⣿⣿⣿⣧⡽⢏⢝⢽⡿⢿⢿⢿⢿⢟⢟⢇⢕⢕⢱⢵⣕⢇⢕⢀⠀⢀⢀⢀⢄⢕⣱⣧⣕⣕⣕⣕⢻⣿⣿⣿⣿⣷⣵⣵⣽⣿⣿⣿⣿⣿⣿⣵⣾⣿⡟⢿⣟⢟⢿⢿⣷⡕⢕⢕⢕⢕⢕⢕⢕⢕⢕⢕⢕⢕⢕⢕⢕⢕⢕⢕⢕⢕⢕⢕⢕⢕⢕⢕⢕⢕⢕⢕⢕⢕⢕⢕⢕⢕⢕⢕⢕⢕⢕⢕⢕⢕⢕⢕⢕⢕⢕⢕⢕⢕⢕⢗⢿⣿⣿⣗⢷⡾⢟⢟⢟⢷⣎⣿⣿⣿⣿⣿⣿⣿⣿⣿⣿⠀</a:t>
            </a:r>
            <a:br/>
            <a:r>
              <a:t>⢕⢇⢇⢔⢔⢔⢔⣔⣔⢄⣄⣄⣔⡰⢔⣕⢄⢄⢄⢀⢀⠀⢑⢝⢕⢕⢕⢄⢄⢔⢇⢕⢕⢕⢕⢕⢝⢕⠵⢕⢕⠕⠕⠕⠀⠀⠀⠀⠀⠀⠀⠀⠀⠀⠀⠀⠁⢕⡵⢵⢵⣕⡕⢟⢕⢝⢕⢿⠝⢕⢗⢕⢇⢕⢕⢔⢔⢔⡕⢱⢎⣕⢕⢹⣿⣿⣿⣿⣿⣷⣾⡇⢕⢕⢕⣸⢿⣿⡷⢵⢕⢞⡝⢟⢿⣿⣿⢇⢕⢕⠜⠕⢕⣕⣕⡕⢗⢵⢕⢕⣷⡾⢟⢿⢗⣗⡗⢆⢕⢱⢷⣧⢵⢵⢵⢕⢕⢕⢼⣿⣿⣿⣿⣿⣿⣷⣼⣿⣿⣿⣯⢝⢟⢝⢟⢟⢟⢇⢕⢕⢜⢗⢮⣝⢕⢕⢕⢕⢕⢕⢕⡕⢕⣱⣕⣕⢜⢕⢕⢕⢕⢕⢕⢕⢕⢕⢕⢕⢕⢕⢕⢕⢕⢕⢕⢕⢕⢕⢕⢕⢕⢕⢕⢱⢕⢕⢕⢕⢕⢕⢟⢗⢕⢗⢳⢷⣧⣕⢕⢜⣿⣿⣿⣽⣿⣿⣇⣕⡕⢕⢝⢻⢿⢿⣿⣿⣿⣿⣿⣿⠀</a:t>
            </a:r>
            <a:br/>
            <a:r>
              <a:t>⢕⢕⢕⢕⢁⠁⠁⠑⠑⠑⠑⠙⠟⢟⢟⢻⢷⡳⣺⣗⣗⣳⣵⢵⢵⢗⢕⢕⣸⢵⢕⢕⢕⠕⢁⢀⠁⠁⠁⠁⠁⠀⠀⠀⠀⠀⠀⢀⣄⣤⢤⢄⢄⢄⢄⢰⣵⢯⢷⢗⢕⢕⢜⢕⢕⢕⢕⢔⢄⢕⢑⢕⢕⢳⢇⢕⢕⢕⢕⢕⢕⢱⣕⢝⢏⢱⢵⢽⢹⢟⣿⣿⣿⣿⣿⣿⣿⣿⣿⣾⣿⣟⢇⢝⢕⣞⢏⢇⢕⣵⣵⣜⣽⡟⢟⢇⢕⢜⢕⢕⢕⢕⢕⢕⢕⢕⢕⢕⢀⢑⢑⢕⢕⢕⢕⢕⢹⣿⣹⢿⣿⣿⣿⣿⡿⢿⣿⡿⢿⣻⢳⡕⢕⢕⢕⡕⢕⢕⢕⢕⢕⢕⢕⢝⢇⢷⡾⢵⣕⡕⣕⣺⣿⢟⢜⢝⢝⢕⢕⢕⢱⢵⢷⢧⢷⣟⡝⢕⢕⢕⢕⢕⢕⢱⢕⢗⢵⢕⢕⢕⢕⢕⢕⢕⢕⢕⢕⢕⢕⢕⢕⢕⡕⢕⢕⢕⢕⢕⢜⢕⢜⢻⣿⣿⡟⢟⢏⢝⢹⢕⢕⢵⣕⢕⢕⢜⢝⢝⢻⣿⠀</a:t>
            </a:r>
            <a:br/>
            <a:r>
              <a:t>⢕⢕⢕⢕⢕⢕⢀⢄⢔⢔⢵⢔⢄⠀⠀⠀⠁⢑⢜⢹⢽⢟⢕⢼⡟⣟⣻⢿⣿⢇⢕⢕⠀⠀⠀⠀⠀⠀⠀⠀⠀⠀⢀⢄⣄⣴⣾⢟⢝⢕⢕⢕⢕⢱⠵⢵⢇⢕⢕⢪⢵⣵⣵⣷⣾⣟⣇⢵⢕⢕⢕⢕⢕⢕⢕⡕⢕⢕⢗⢕⡕⢕⢕⢕⣕⡕⡕⢇⢧⣱⣿⣿⣿⣿⣿⣻⣿⣿⣿⢿⢿⣿⣟⣝⣳⣷⣿⢟⢹⢯⢝⢹⢏⢝⢕⠕⠁⠀⠀⢀⢔⢕⢳⣗⣗⣗⣷⣷⣷⣵⣕⡕⢕⢕⢇⢕⢕⢕⢿⣿⣿⣿⣿⣇⢕⢕⢕⢕⢕⢕⢕⢕⢕⢕⢕⢕⢕⢱⡵⢕⢕⢕⢕⢕⢕⢕⡟⣺⣕⣜⢝⢿⢿⣿⣗⣵⡕⢕⢕⢕⢕⢕⢕⢕⢕⢜⢝⢕⢕⢕⢕⢕⢕⢕⢕⢕⢕⢕⢕⢕⢕⢕⢗⢗⢕⢕⢕⢕⢕⢕⢕⢕⢕⢕⢕⢕⢕⢕⢕⢕⢕⣕⡕⢕⢕⢕⢕⢱⣕⢕⢕⢕⢝⢗⢽⡗⢇⢕⣵⣿⠀</a:t>
            </a:r>
            <a:br/>
            <a:r>
              <a:t>⢕⢕⠁⠁⠁⠁⠁⠑⢕⢕⢕⢕⢑⣗⢇⣱⣵⡵⢵⢵⢗⢗⢻⢿⣿⣿⢟⢗⢽⢏⢕⢕⢔⠁⠀⠀⠀⠀⢀⢀⢄⣱⣵⣿⣿⣿⡵⢕⢕⢕⢕⢕⢕⢕⢕⢕⢱⣾⡏⢕⡱⣵⣕⣝⣿⡿⢿⣷⢷⣞⣇⡕⢇⢵⢾⣷⣵⣼⣽⣷⣷⣵⢕⣕⣞⣵⣵⣵⣾⣿⣿⣿⣿⣿⣿⣿⣿⣧⣿⣕⣿⣿⣇⣕⢿⢿⢇⢕⢕⢕⣕⢵⢧⢵⢵⢵⢔⢔⣵⣵⡵⢵⢷⢽⢏⣹⣝⡝⣿⣿⣿⣵⣕⣕⣕⣳⣵⣷⣾⣿⣿⣿⣿⢝⢗⢕⢕⢕⢕⢕⢕⢕⢕⢕⢕⢕⢕⢕⢝⢕⢸⢱⡷⢕⢕⢜⣇⡜⢿⣿⣷⣾⣾⢕⢕⢜⢕⢕⢕⢕⢕⢕⢕⢕⢕⢕⢕⢕⢕⢕⢕⢕⢕⢕⢕⢕⢕⢕⢕⢕⢕⢕⢕⢕⢕⢕⢕⢕⢕⢕⢕⢕⢕⢕⢕⢕⢕⢕⢕⢱⣿⣿⣷⢇⢕⢕⡕⢕⢸⢟⢷⢣⢕⢕⢜⢝⢗⣳⣿⣿⠀</a:t>
            </a:r>
            <a:br/>
            <a:r>
              <a:t>⠕⠁⠔⢔⢔⢄⢀⢀⢅⢱⢕⢵⢮⣟⣕⡕⢕⢜⢕⣽⣕⣱⣕⢼⢟⢝⣧⢕⢕⢕⢕⢕⢕⢕⢱⢔⣣⡷⢗⢺⢝⢿⣻⣽⡕⢸⢕⢵⢱⣵⡱⢕⢕⢕⢕⢕⣇⣜⣟⣳⢇⢝⢝⢗⢱⢕⣵⣼⣵⣕⣝⣝⣳⣵⣽⣿⣿⣿⣿⣿⣾⣧⣼⣿⣿⣿⣿⣿⣿⣿⣿⣿⣿⣿⣿⣿⣟⣏⣝⢽⡿⢕⢏⢝⢕⢕⢕⢕⢕⢕⢕⢕⢕⣕⢵⢕⢕⢗⢗⢺⣿⣱⢵⡷⢷⢧⢜⣿⢿⣿⣿⣿⣿⣿⣿⣿⢟⢟⢟⢿⣿⣯⣿⣕⡕⢕⢕⢕⢕⢕⢕⢕⢕⢕⢕⢕⢕⢕⢕⢕⢕⢕⢱⢕⣾⣵⡽⡟⢵⣾⣜⢕⢹⢇⢕⢕⢕⢕⢕⢕⢕⢕⢕⢕⢕⢕⢕⢕⢕⢕⢕⢕⢕⢕⢕⢕⢕⢕⢕⢕⢕⢕⢕⢕⢕⢕⢕⢕⢕⢕⢕⢕⢕⢕⢕⢕⢝⢕⢕⢜⢟⢟⢻⢿⢿⢟⢟⢟⢻⢷⢵⢵⡕⢕⢕⢕⢕⢝⡟⢿⠀</a:t>
            </a:r>
            <a:br/>
            <a:r>
              <a:t>⢔⢄⢅⢑⢓⢗⢟⠗⢗⢗⢎⢝⠝⠕⢕⢕⢕⢕⢿⢿⣿⣿⣫⣿⢟⢗⢕⢱⡾⢇⣱⡵⢇⣵⣕⢕⢕⢕⠕⢕⢕⢻⡎⢝⢹⢝⢜⣱⣕⣕⣼⡗⢕⢜⢝⡿⢿⢿⢿⢕⢕⢜⢕⢕⢕⢕⢕⢾⢕⣱⣾⣿⣿⣿⣿⣿⣿⣿⣿⣿⣿⣟⣇⣕⣵⣾⣿⣿⣿⣿⣿⣿⣿⣿⡿⣿⣿⡗⢎⢝⢕⢕⢕⢕⢕⢕⢕⢕⢕⡕⢕⢜⢕⢕⢕⢕⢕⢕⢕⢕⢕⢕⢕⢗⢱⢇⣜⢝⣵⣿⣯⣿⣿⣿⣟⣯⡗⢇⢕⢱⣾⣿⣿⣿⣿⣿⣧⣵⣵⣕⡕⢕⢕⢕⢕⢕⢕⢕⢕⢕⢕⣱⣕⣕⣾⣿⢧⣵⣵⡕⢺⣵⣱⡟⢕⢕⢕⢕⢕⢕⢕⢕⢕⢕⢕⢕⢕⢕⢕⢕⢕⢕⢕⢕⢕⢕⢕⢕⢕⢕⢕⢕⢕⢕⣕⣕⡕⢕⢕⢕⢕⢕⢕⢕⢕⢕⢕⢕⢕⢕⢕⢕⢕⢕⢕⢕⢕⢕⢕⢕⢕⢕⢜⢕⢗⢕⢵⣗⢕⣕⠀</a:t>
            </a:r>
            <a:br/>
            <a:r>
              <a:t>⣿⣿⡱⣵⢵⢕⣱⣰⣵⣕⣕⣔⣴⣔⣱⣵⣵⣵⣵⣜⡕⢕⢜⣝⣱⣵⢗⣞⣻⢿⣻⣷⣷⡿⢕⢕⢕⢕⢕⢕⢱⣿⣿⡧⣧⢕⢟⢏⢝⢿⢿⢇⢕⣱⢟⢕⢸⣧⣵⣵⣧⡕⢇⢕⢕⢕⢕⢕⢱⣿⣿⡟⣿⣿⣿⣿⣷⣷⣿⣿⣿⣿⣿⣿⣿⣿⣿⣿⣿⣿⣿⣿⣿⣿⢇⢕⢕⢕⢜⢕⢕⢕⢕⢕⢕⢕⢱⣕⢹⣷⣧⡿⢗⢗⢕⢕⢕⢕⢕⢕⢕⢕⢕⢕⢕⢜⢝⢇⢕⢕⢝⢻⡟⣿⡝⣽⢿⢕⢕⢜⢻⣿⣿⣿⣿⣿⣿⣿⣿⣿⣷⣧⣵⣕⣕⡱⣵⣷⣞⡳⣧⣷⣿⣷⣷⣷⣷⣿⢞⢕⢕⢝⢻⣷⢵⢕⢕⢕⢕⢕⢕⢕⢕⢕⢕⢕⢕⢕⢕⢕⢕⢕⢕⢕⢕⢕⢕⢕⢕⢕⢕⢫⢞⣻⡻⢿⡕⢕⢕⢕⢕⢕⢕⢕⢕⢕⢕⢕⢕⢕⢕⢕⢕⢕⢕⢕⢕⢕⢕⢕⢕⢕⢕⢕⢵⣷⣾⣿⣿⣿⠀</a:t>
            </a:r>
            <a:br/>
            <a:r>
              <a:t>⠘⠙⠝⠕⠗⢳⢿⢿⣿⣿⡿⣽⣜⣝⣟⣜⣝⣇⣼⣽⣷⣾⣿⣽⣿⣵⣾⣿⡷⢷⢞⢟⢝⢕⢕⢕⢕⢕⢕⢕⢜⣿⣧⣕⢏⢕⢕⢕⢕⡇⢕⢕⢱⣿⢕⢕⣵⣿⣿⣿⣿⣧⣾⣧⡕⢕⢕⢕⡕⢝⢻⣧⣜⢻⣿⣿⢿⢟⢿⣿⣿⣿⣿⣿⣿⣿⣿⣿⡿⢟⣿⣟⢻⡝⢕⢕⢕⡕⢕⣱⣷⣧⣕⣕⣾⡿⢟⢻⢝⢕⢕⢕⢕⢕⢕⢕⢕⢕⢕⢕⢕⢕⢕⢕⢕⢕⢕⢕⢕⢧⡕⣱⣿⣿⣿⣿⣷⣵⣵⣼⣿⣿⣿⣿⣿⣿⣿⣿⣿⣿⣿⣿⣿⡿⢿⢏⢝⢝⢕⣱⣿⣿⣿⣿⣿⣫⢝⢕⢕⢕⢕⢞⢱⢕⢕⢜⢏⢕⢕⢕⢕⢕⢕⢕⢕⢕⢕⢕⢕⢕⢕⢕⢕⢕⢕⢕⢕⢕⢕⢕⢕⢕⣕⢝⢕⢕⢕⢕⢕⢕⢕⢕⢕⢕⢕⢕⢕⢕⢕⢕⢕⢕⢕⢕⢕⢕⢕⣱⣱⢕⢕⢕⢕⢕⢕⣿⣿⣿⣿⣿⠀</a:t>
            </a:r>
            <a:br/>
            <a:r>
              <a:t>⢄⢄⢄⢄⢄⣀⡁⢁⢅⣕⣕⡝⢝⢝⢝⢟⢻⣿⣿⣿⣿⣿⣿⣿⣿⡿⢇⣗⢗⢕⢕⢕⢕⢕⢕⢕⢱⢗⢇⢕⢕⢹⣿⡟⢕⢕⢕⢣⢕⢕⣕⢕⣸⣿⣇⣵⣿⣿⢻⢿⣿⣷⡿⢻⢷⢕⢕⣕⡷⢜⢞⢟⢻⣿⣿⢜⢝⡧⡿⢺⣿⣿⣿⣿⣿⣿⣿⣿⣷⣗⡏⢜⣕⡳⢕⢕⣺⣿⢷⣿⢿⢿⢗⢝⢕⢕⢕⢕⢕⢕⢕⢕⢕⢕⢕⢕⢕⢕⢕⢕⢕⢕⢕⢕⢕⢕⢕⢕⢕⢕⢝⢿⣿⣿⣿⣿⣿⣿⣿⣿⣿⣿⣿⣿⣿⣿⣿⣿⣿⣿⣿⣿⣿⣵⣵⣵⣵⣷⣿⣿⣿⣿⣟⢟⣝⢝⢕⢕⢕⢕⢕⢕⢕⢕⢜⢹⢵⢷⢕⢕⣕⣎⣝⣱⣕⣕⢕⢵⢵⣷⣧⣕⡕⢕⢕⢕⢕⢕⢕⢕⢕⢜⢕⢕⢕⢕⢕⢕⢕⢕⢕⢕⢕⢕⢕⢕⢕⢕⢕⢕⢕⢕⢕⢕⢕⢕⢜⣿⣿⢕⢕⢕⢕⣵⣾⣿⣿⣿⣿⣿⠀</a:t>
            </a:r>
            <a:br/>
            <a:r>
              <a:t>⠓⠛⠛⠛⠛⠛⠛⠃⠓⠓⠓⠃⠑⠑⠑⠓⠓⠑⠑⠚⠛⠛⠛⠛⠛⠓⠑⠑⠘⠑⠑⠑⠓⠑⠑⠓⠓⠑⠁⠑⠑⠃⠙⠓⠑⠑⠓⠑⠃⠑⠘⠘⠛⠙⠛⠛⠛⠙⠑⠑⠃⠛⠛⠑⠑⠑⠚⠛⠑⠑⠑⠑⠛⠛⠛⠛⠛⠓⠃⠛⠛⠛⠛⠛⠛⠛⠃⠑⠘⠓⠓⠓⠛⠛⠛⠛⠛⠙⠑⠑⠑⠑⠑⠑⠑⠑⠑⠑⠑⠑⠑⠑⠑⠑⠑⠑⠑⠑⠑⠑⠑⠑⠑⠑⠑⠑⠑⠑⠑⠑⠑⠘⠛⠛⠛⠛⠛⠛⠛⠛⠛⠛⠛⠛⠛⠛⠛⠛⠛⠛⠛⠛⠛⠛⠛⠛⠛⠛⠛⠛⠛⠛⠛⠓⠓⠓⠑⠑⠑⠑⠑⠓⠓⠚⠛⠑⠑⠑⠘⠙⠑⠑⠑⠙⠙⠑⠑⠑⠑⠑⠙⠙⠛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⢝⢝⡕⢕⢕⢕⢕⢕⢕⢕⢕⢺⣿⣿⣿⣿⣹⢟⢣⢕⡇⢕⢕⢕⢕⢕⢕⢕⢕⡝⢏⢝⢝⢏⢝⢟⢻⣿⣿⣿⢵⢏⢽⢟⣿⣷⣧⣕⣕⣕⣕⣕⣱⣕⣕⣕⣸⣷⣿⣟⣹⣝⣿⣽⣿⣿⢿⢿⢟⢏⢹⢕⡞⢝⡽⢿⢿⢻⣯⢿⣟⣟⢻⡽⢕⢕⢜⢜⢕⢕⢕⢕⢕⢜⢎⡕⢕⢜⢝⢟⢼⣿⣿⣿⣿⣏⣕⢵⢕⢕⢕⢵⢷⢵⢕⢕⢕⢹⣾⣾⣯⡕⢕⢕⣕⣕⣱⣼⢷⢷⡞⢟⣇⢕⡜⢟⡕⢕⢜⢝⢕⢕⢕⢕⢕⢕⢕⢕⢕⢕⢕⢜⢕⢕⢕⢕⢕⢕⢕⢕⡕⢕⢕⢕⢜⢝⢝⢻⢷⣧⣕⡕⢕⢕⢕⢕⢕⢕⢕⢕⢕⢕⢕⢕⢕⢕⢕⢕⢕⢕⢕⢕⢕⢕⢕⢕⢕⢕⢕⢕⢕⢕⢕⢕⢕⢕⢕⢕⢕⢕⢕⢕⠀</a:t>
            </a:r>
            <a:br/>
            <a:r>
              <a:t>⣿⣿⣿⣿⣿⣿⣿⡿⢟⢟⢝⢜⢕⢕⢕⢕⢕⢕⢜⢕⢕⢱⡇⢕⡇⢷⢜⢕⢜⡕⢜⢝⢗⢷⢇⢱⢱⢕⢕⢕⢕⢝⢕⢕⢕⢵⢵⢕⢝⢕⢗⢳⣷⣧⣷⣞⣟⣏⡝⢟⢗⢳⣷⡷⢷⢾⣵⣿⣧⣷⣷⣻⣿⣿⣿⣿⣿⣿⣿⣿⣽⣷⣯⡹⢹⣽⣿⣟⣿⣿⣿⣟⡹⣽⢧⢵⡵⢕⢵⣱⡕⣟⡇⣷⢷⢗⡕⢕⢿⢣⢽⣕⢕⢕⢕⢕⢕⢕⢕⢕⢝⢕⢕⢗⢕⣕⣵⣵⣟⢿⢷⢇⡕⢺⣽⢗⢕⢕⢕⣇⣵⣼⣝⣕⣵⣷⡷⢕⢹⣵⡝⢝⢗⣵⢕⢕⢕⢕⢕⢕⢕⢕⡕⢕⢕⡕⢕⢕⣕⢜⢵⡾⢕⢕⠁⠁⢕⢕⠕⢕⢕⢕⢕⢱⢵⢷⢧⢵⢕⢕⢕⢕⢕⢕⢕⢕⢞⣿⣿⣷⢾⣧⢕⢕⢱⢕⢗⢇⢱⣵⣵⡕⢕⢕⢕⢕⢕⢕⢕⢕⢕⢕⢕⢕⢕⢕⢕⢕⢕⢕⢕⢕⢕⢕⢕⢕⢕⢕⢕⢕⠀</a:t>
            </a:r>
            <a:br/>
            <a:r>
              <a:t>⣿⣿⣿⣿⣿⣿⢇⢕⢕⢕⢕⢕⢕⢕⢕⢕⢕⢕⢕⢕⢕⢕⢕⢝⢕⢕⢕⢕⢕⢕⢕⢕⢕⢕⢕⢣⢕⢕⢕⢕⢕⢱⢽⢝⢽⢱⢕⢕⢱⢕⢕⢕⢕⢟⢫⣽⣗⣗⣟⣏⣇⣱⣼⢿⣿⣿⣿⣿⣿⣿⣿⣿⣿⣿⡟⢫⢝⡻⢿⢿⢟⢏⢕⢜⢻⢿⣿⢼⣿⣿⡿⢿⢏⢟⢜⣕⣕⣾⣿⣿⡯⣿⣿⣝⣵⣻⢕⢕⢕⢕⢇⣼⡕⢕⢕⢕⢵⢕⢕⢕⢕⢕⢕⣹⡿⣾⣿⣿⣝⣕⢕⣷⣾⣗⣕⢕⢧⢕⢕⣕⣕⣕⢕⢕⢾⣽⣷⣿⢇⢽⣿⣿⣿⣿⡿⣿⣿⣵⣵⣞⡏⢝⢕⢕⢕⢕⢕⢕⢕⡱⢾⢏⠕⠁⠀⠀⠀⢀⢀⢔⢱⣷⢟⣵⢷⢞⢧⢵⢕⠕⢕⢕⢕⢧⢕⢕⢕⢕⣯⣝⣕⡕⢕⢕⡕⢕⢕⡕⢇⢕⢻⢷⢷⣷⣧⣕⣕⣕⢕⢕⢕⢕⢕⢕⢕⢕⣕⣕⣕⣕⢕⣕⢕⣕⢕⢕⢕⢕⢕⣕⠀</a:t>
            </a:r>
            <a:br/>
            <a:r>
              <a:t>⢿⣿⣿⣟⡝⢕⢕⢕⢕⢕⢕⢕⢕⢕⢕⢕⢕⢕⢕⢕⢕⢕⢕⢕⢕⢕⢕⢕⢕⢕⢕⢕⢕⢕⢕⢕⢳⢟⢇⢕⢕⢕⢇⢕⢕⠕⢕⢕⢕⠕⠕⢕⢕⢕⢕⢕⡼⣝⢝⢕⢝⢟⣻⣽⣽⣽⢿⢿⢿⣟⣳⣷⣧⣵⣕⣷⣗⣺⣟⣳⣗⣇⣕⣕⣱⣵⡇⢕⢱⣿⣿⣿⣿⣿⡿⢻⣿⣿⣿⢿⡿⢿⢟⢝⢕⠕⠕⠕⠕⢕⢝⢕⢜⣿⣷⣷⣵⢕⢝⣇⢕⣇⣜⢗⢕⢕⢜⢼⢵⢵⢜⢝⢗⢿⢇⢻⢷⣜⣹⡝⢝⢝⢗⢇⢕⢳⢻⢵⡵⢜⢝⢻⢟⢻⢷⡇⢹⣵⣼⣿⢇⢕⢕⢱⢗⢕⣝⢕⢕⢕⢕⢄⠄⠄⠄⢄⢔⢕⢕⢕⢟⢧⢎⢝⢕⢕⢕⢕⢕⢔⢔⢕⣵⡟⣕⡱⢕⢕⣵⢷⡟⢕⢎⡕⢕⢕⢜⢕⢕⢕⢕⢱⣵⣵⡕⢕⢕⢝⢝⢟⡝⣝⡣⣕⣟⣟⣯⡵⢗⢗⢕⢕⢕⢕⢝⢝⢝⢝⢝⢕⠀</a:t>
            </a:r>
            <a:br/>
            <a:r>
              <a:t>⣾⣿⣏⢕⡕⢕⢕⢕⢕⢕⢕⢕⣕⢱⢕⢕⢕⢕⢕⢕⢕⢕⠕⠑⢕⢕⢕⢕⢕⠕⢕⢕⢕⢕⢕⢕⢕⠕⠕⠁⠀⠁⠁⢁⢀⢄⠕⠕⠀⠀⢕⢕⢕⢕⢕⢕⢕⢕⢕⢕⢕⢕⢕⢕⢕⢕⢕⢕⢕⢕⢜⢝⢝⢝⢝⢝⢝⢕⢿⢗⡵⢿⣟⢏⢝⢝⢝⢕⢕⢕⢫⢮⢟⢷⢕⢕⢕⢜⡷⠕⠕⢕⠕⠑⠀⠀⠀⠀⠀⠘⠝⠝⠑⠝⠏⢝⢟⢹⣯⢕⢕⢝⣝⢝⢝⢕⢕⢕⢣⢵⣵⡕⢕⢗⢣⢵⢕⢜⢕⢕⢕⢕⢕⢕⢕⢕⢕⢕⢕⢕⢕⣵⣵⣵⣜⢏⢕⢝⢝⢝⢱⣧⡕⢕⢕⢜⢕⢕⢕⢕⠕⢕⢅⢅⢀⢄⢕⢕⢕⢕⣕⣕⢕⢱⢔⢕⢕⣕⣵⣕⢵⢕⢕⡕⢕⢕⢕⢕⢕⢕⢕⢣⢕⢕⢕⢕⢕⢕⢕⢕⢕⢕⢼⢿⢟⢟⢟⢇⢕⢱⢷⣾⢿⡽⡽⢝⢕⣱⣵⣵⣵⡵⢕⢕⢕⢕⢕⢕⢕⢕⠀</a:t>
            </a:r>
            <a:br/>
            <a:r>
              <a:t>⣿⢿⣇⢕⢕⢕⢕⢕⢕⢕⢕⢕⢕⢕⠕⢕⢅⠜⢑⢕⢕⢕⠕⠁⠁⢕⢕⢕⠀⢔⢕⢕⢑⠁⠁⠀⠀⢀⢄⠄⢑⢀⠀⠁⠀⠀⠀⠀⠀⠀⠀⠀⠁⠁⠁⠁⠁⠑⠑⠕⠕⠕⠕⢕⢕⢕⢕⢕⢕⢕⢕⢕⢕⢕⢜⢱⢱⢜⡝⢇⢗⢞⢕⢕⢕⢕⢕⢕⢕⢕⢕⢕⢕⢞⢣⢕⢕⢕⠁⠀⠁⠑⠀⠀⠀⠀⠀⠀⠀⠀⠀⠀⠀⠀⠀⠁⠕⢕⢜⢇⢕⢕⢕⢕⢕⠕⢕⢕⢧⢕⢜⢏⢕⢜⢕⢕⢕⢕⢕⢕⢕⢕⢕⢕⢕⢕⢕⢕⢕⢕⢕⢕⢕⢕⢕⢕⢕⢕⢕⢕⢝⢕⢕⢕⣹⣿⡝⢗⢇⢕⢄⠔⠑⢑⢕⢕⢕⢕⢕⢹⢝⢕⢕⢕⢕⢕⢱⢱⢵⢕⢜⢝⢟⢱⢵⢵⢧⡕⢕⢄⢀⠕⢄⠄⠁⠕⢕⢕⢕⢕⣕⢕⢕⢕⢕⢕⢕⢇⢕⢜⢝⢝⢝⢝⣻⡟⢟⢎⢝⢝⢏⢕⢕⢕⢕⢱⢎⢕⢹⡵⠀</a:t>
            </a:r>
            <a:br/>
            <a:r>
              <a:t>⡳⢿⣿⣿⡇⢕⢜⢕⢕⢕⢕⢅⢕⢅⠄⢔⠐⢔⢄⢕⢕⢕⢔⢔⢕⢕⢀⢕⠔⠑⠑⠁⢀⢔⢔⢕⠕⠕⠑⠀⠀⠀⠀⠀⠀⠀⠀⠀⠀⠀⠀⠀⠀⠀⠀⠀⠀⠀⠀⠀⠀⠀⠀⠀⠀⠁⠁⠁⠁⠁⠑⠑⠑⠑⠕⠕⠕⠕⢕⢕⡕⡜⣿⣧⣼⣧⣷⣵⣵⣵⢗⢕⢕⢕⢕⢕⢕⢕⢀⠀⠀⠀⠀⠀⠐⠀⠀⠀⠀⠀⠀⠀⠀⠀⠀⠀⠀⠀⠀⠀⠁⠀⠁⠑⢑⢕⢕⠕⠑⠑⠕⠑⠑⠁⠀⠀⠁⠀⠁⠑⠑⠁⠁⠑⠕⢕⢕⢕⢕⢕⢕⢕⢕⢕⢕⢕⢕⢕⢕⢕⢕⢕⢕⢜⢏⢕⢕⢕⢕⢕⢑⢕⢕⢕⢕⢕⢺⢿⢕⢜⠕⠙⠕⠘⠕⢕⠑⠝⢕⢕⠑⠕⢇⢕⢕⢕⢕⢕⢕⢕⢕⢕⢄⠀⠀⠀⠁⠕⢕⢜⢝⢱⢕⢕⢕⣕⣕⡕⢕⢕⢕⢕⢕⢕⢕⢕⢕⢕⢗⢱⢕⢕⢇⢕⢱⢕⢕⢕⢕⢕⠀</a:t>
            </a:r>
            <a:br/>
            <a:r>
              <a:t>⢱⢕⢕⢕⢕⢕⢕⢕⢕⢕⢕⢕⢁⠀⠀⠕⠕⠑⠑⢕⢕⢕⢕⢕⠑⠑⠑⠁⠀⢀⢔⢔⢔⠑⠑⠑⠁⠀⠀⠀⠀⠀⠀⠀⠀⠀⠀⠀⠀⠀⠀⠀⠀⠀⠀⢀⢀⢀⢀⢀⢀⢀⢀⢄⠀⠀⠀⠀⠀⠀⠀⠀⠀⠀⠀⠀⠀⠀⠁⠁⠑⠝⢜⢝⢿⣿⢿⢻⢟⢇⢕⠁⠑⠕⢕⢕⢕⢕⢕⢕⢔⢔⢕⢕⢁⠀⠀⠀⢀⢀⢔⠀⢄⠀⢀⢀⠀⠀⠀⠀⠀⠀⠀⠀⠁⠑⠁⠀⠀⠀⠄⠀⠀⠀⠀⠀⠀⠀⠀⠀⠀⠀⠀⠀⢄⢕⢕⢕⢕⢕⢕⢕⢝⢕⢕⢕⢕⢕⢕⠕⢕⢕⢕⢕⢕⢕⢕⢕⢕⢕⢕⢕⢔⢕⢕⢁⢀⢀⢄⢀⢄⢀⠀⢄⢔⢔⢄⡔⢕⠁⠀⠀⢔⢕⠁⠑⠕⢕⢕⢕⢕⢕⢕⠕⠕⠀⠀⠀⢕⢕⢕⢕⢕⣕⣕⡜⡝⢕⢕⢕⢕⢞⣗⡞⢕⢕⢕⢕⢕⢕⢕⢕⢕⢕⢕⢕⢕⢕⢕⢟⠀</a:t>
            </a:r>
            <a:br/>
            <a:r>
              <a:t>⢕⢣⡕⢕⠁⠅⢅⢅⢅⢕⢕⢕⢕⠀⠀⠀⢔⠐⠑⠑⠕⠄⢀⢔⢕⢄⠀⠀⠀⠁⠁⠁⠀⠀⠀⠀⠀⠀⠀⠀⠀⠀⠀⠀⠀⠀⠀⠀⠀⠀⠄⠄⢄⢄⢄⢄⠕⠔⠑⠑⠑⠑⠑⠑⠄⠄⠄⠀⠀⠀⠀⠀⠀⠀⠀⠀⠀⠀⠀⠀⠀⠀⠀⠁⢕⢕⢕⢕⢑⠁⠁⠀⠀⠀⠀⠁⠑⠑⠑⠑⠕⠕⠕⢕⢕⢕⢔⢕⢕⢕⢕⢔⠀⠕⢕⢕⢄⠀⠀⠀⠀⠀⠀⠀⠀⠀⠀⠀⠀⠀⠀⠀⠀⠀⠀⠀⠀⠀⠀⠀⠀⠀⠀⠕⢑⢁⠁⢕⢕⠑⠁⠑⠑⠑⠑⠑⠁⠁⠁⠁⠁⠕⠕⢕⢕⢕⢕⢕⢕⢕⢱⢵⢕⢕⢕⢕⢕⢕⢕⢕⢕⢕⢕⢕⠜⢕⢕⠕⠀⠀⠀⠀⠀⠁⠀⠀⠀⠀⠁⠁⠀⢀⢀⢀⢀⢀⢄⢄⢕⢕⢕⢜⢕⢕⢝⢻⢿⣿⣧⣷⣷⣿⣿⣷⣵⣷⡷⢕⢕⢕⢕⢕⢕⢕⢕⢕⢕⢕⢕⢕⠀</a:t>
            </a:r>
            <a:br/>
            <a:r>
              <a:t>⠑⢕⢕⢕⢄⢕⠕⠑⠁⠁⠀⠑⠁⠀⢐⢕⢀⠀⠀⠀⢄⢕⢅⠑⢕⢕⠀⠀⠀⠀⠀⠀⠀⠀⠀⠀⠀⢀⢀⢄⠔⠐⠐⠁⠀⠀⠀⠀⠀⠀⠀⠀⠀⠁⢕⢑⠑⠀⠀⠀⠀⠀⠀⠀⠀⠀⠀⠀⠀⠀⠀⠀⠀⠀⠀⠀⠀⠀⠀⠀⠀⠀⠀⠀⠀⠀⠀⠀⠁⠁⠁⠀⠀⠀⠀⠀⠀⠀⠐⠀⠀⠀⠀⠁⠁⠑⠕⢕⢕⢕⢕⢕⢕⢕⢕⢕⢕⢔⢔⢔⠀⠀⠀⠀⠀⠀⠀⠀⢀⢀⠀⠀⠀⠀⠀⠀⠀⠀⠀⠀⠀⠀⠀⠀⠁⢅⠔⠐⠑⠀⢀⢀⠀⠀⠀⠀⠀⠀⠀⠀⠀⠀⠀⠀⠑⠁⢕⠕⠅⠁⠀⠀⠁⠁⠁⠁⠕⢕⠕⢕⢔⢄⢄⢀⠀⠀⢕⢐⠀⠀⠀⢀⠀⠀⠀⠀⠀⠀⠀⠀⠀⠁⢕⣕⢕⢕⢕⢕⢕⢕⢄⢔⢔⢕⢕⢕⢕⢹⢏⢿⢮⣿⣿⣿⣿⡿⢕⢕⠑⠁⠁⠑⢕⢕⢕⢕⢕⢕⢕⢕⠀</a:t>
            </a:r>
            <a:br/>
            <a:r>
              <a:t>⠀⠁⠁⠀⠀⠁⠀⠀⠀⠀⠀⠀⠀⠀⠀⠀⠀⠀⢀⢀⢕⢕⢄⢀⠀⠑⢕⠀⠀⠀⠀⠀⠀⠀⠀⠀⢔⠕⠁⠀⠀⠀⠀⠀⠀⠀⢄⠄⢔⢕⢔⢔⢔⢕⢕⢕⢑⠀⢀⢀⠀⠀⠀⠀⠀⠀⠀⠀⠀⠀⠀⠀⠀⠀⠀⠀⠀⠀⠀⠀⠀⠀⠀⠀⠀⠀⠀⠀⠀⠀⠀⠀⠀⠀⠀⠀⠀⠀⠀⠀⠀⠀⠀⠀⠀⠀⠀⠀⠁⠑⠑⠑⠑⠀⠐⢑⢑⢑⢕⢕⢕⠕⠔⠄⢄⢄⢀⠀⢀⠁⠑⢄⢀⠀⠀⠀⢄⠀⠀⠀⠀⠀⠀⠀⠀⠁⠀⠁⠀⠀⠁⠀⠀⠀⠄⠀⠀⠀⠀⠀⠀⠀⠀⠀⠀⠀⠕⠁⠀⠀⠁⠁⠑⠀⠀⠀⠀⠀⠀⠀⠑⢕⢀⠀⢀⢔⢔⢁⢔⢄⢔⢕⢀⢁⠀⠀⠀⠀⠀⠀⠀⢀⢕⢕⢕⢕⢕⢕⢕⢕⢕⢕⠕⠕⢀⠁⢑⢕⢕⢱⢕⢕⢜⢝⢟⢏⢕⢅⠀⠀⢄⢄⢄⢀⢕⢕⢕⢕⢕⢕⠀</a:t>
            </a:r>
            <a:br/>
            <a:r>
              <a:t>⢕⠀⠁⠁⠀⠀⠀⠀⠀⠀⠀⠀⠁⠄⠀⠀⠀⠁⠕⠄⠑⠑⠑⠀⢀⢀⢕⠀⠀⠀⠀⠀⠀⠀⠀⢀⠑⠀⠀⠀⠀⠀⠀⠀⠀⢀⢕⢑⢕⢕⢕⠕⠑⠑⠑⠁⠀⠀⠀⠀⠀⠀⠐⠔⠄⢀⠀⠀⠀⠀⠀⠀⠀⠀⠀⠀⠀⠀⠀⠀⠀⠀⠀⠀⠀⠀⠀⠀⠀⠀⠀⠀⠀⠀⠀⠀⠀⠀⠀⠀⠀⠀⠀⠄⢀⢀⢄⢀⢀⠀⠀⠀⠀⠀⠀⠀⠀⠁⠑⠑⠕⠕⠕⢕⢕⢕⠀⢀⢅⢕⢕⢔⢑⢀⢀⢀⢀⢔⠀⠀⠀⠀⠀⠀⠀⠀⠀⠀⠀⢄⢔⢔⢄⠀⢀⢄⢀⠀⠀⠀⠀⠀⠀⠐⠑⠐⢔⢄⢀⠀⠀⠀⠐⠀⠀⠀⠀⠀⠀⢄⢄⢅⢕⢕⢕⢕⢕⢕⢕⢕⢕⢕⢕⢕⠅⢄⢔⢔⢔⢄⢔⢕⢕⢕⢱⢕⢕⢕⢕⢕⢕⢕⢕⢔⢔⢔⢔⢔⢕⢕⢕⢕⢕⢕⢕⢄⢔⢕⢔⢔⢕⢕⢕⢕⢕⢕⢕⢕⢕⢕⠀</a:t>
            </a:r>
            <a:br/>
            <a:r>
              <a:t>⢕⢕⢕⢕⠕⠑⠀⠀⢀⠀⠀⠀⠀⠀⠀⠀⠀⠀⠀⠀⢀⠐⠀⠕⠕⠑⠀⠀⠀⠀⠀⠀⠀⠀⠀⠁⠀⠀⠀⠀⠀⠀⠀⠀⠐⢕⢕⢕⢕⠐⠀⠀⠀⠀⠀⠀⠀⠁⠀⠀⠀⠀⠀⠀⠀⠁⠑⠔⢀⠀⠀⠀⠀⠀⠀⠀⠀⠀⠀⠀⠀⠀⠀⠀⠀⠀⠀⠀⠀⠀⠀⠀⠀⠀⠀⠀⠀⠀⠀⠀⠀⠀⢄⠑⠕⠅⠅⢑⢑⠔⢄⢀⢄⢔⢔⢄⢀⠐⠅⠔⠀⠀⠀⠀⠀⠀⠀⠀⠑⠑⠕⢕⢕⠕⢕⢕⢕⢅⢄⢔⢔⠔⢔⢔⢔⢕⢔⢔⢄⢑⠑⠁⠑⠕⢕⢕⢕⢕⢔⢕⢔⢔⢔⢔⢔⢔⢄⢄⢅⢅⢅⢅⢕⢕⢔⢔⢔⢑⢑⢕⢑⢕⢕⢕⢕⢕⢕⢕⢕⢕⢕⢕⢗⢕⢕⢑⢑⠑⠑⢕⢕⢕⢕⢕⢕⢕⢕⢕⢕⠕⢜⢕⢕⢕⢕⢕⢕⢕⢕⢕⢕⢕⢕⢕⢕⢕⢕⢕⢕⢕⢕⢕⢕⢕⢕⢕⢕⢕⠕⠑⠀</a:t>
            </a:r>
            <a:br/>
            <a:r>
              <a:t>⢁⠁⢁⠁⠀⠀⠀⠀⠀⠀⠀⠀⠀⠀⠀⠀⠀⠀⠀⠀⠕⢕⢄⠀⠀⠀⠀⠀⠀⠀⠀⠀⠀⠀⠀⠀⠀⠀⠀⠀⠀⠀⠀⠀⠀⠁⠁⠁⠑⠀⠀⠀⠀⠀⠀⠀⠀⠀⠀⠄⠀⠀⠀⠀⠀⠀⠀⠀⠁⠀⠀⠀⠀⠀⠀⠀⠀⠀⠀⠀⠀⠀⠀⠀⠀⠀⠀⠀⠀⠀⠀⠀⠀⠀⠀⠀⠀⠀⠀⠅⠐⠔⠄⠁⠁⠀⠀⠁⠀⠄⠅⢕⢕⢑⢀⠐⠁⢀⠀⠀⠀⠀⠀⠀⠀⠀⠀⠀⠀⠀⠀⠑⢕⠀⢕⢕⢕⢕⢕⢕⢕⢕⢕⢄⢅⢅⢕⢕⢕⢕⢔⢔⢔⢔⢔⢕⢕⢕⢕⢔⢕⢕⢕⢕⢕⢕⢕⢕⢕⢕⢕⢕⢕⢕⢕⢕⢕⢕⢕⢕⢕⢕⢕⢕⢕⢕⢕⢕⢕⢅⢕⢕⢕⢕⢑⢕⢁⠀⠀⢀⢕⠕⠕⢕⢕⢕⢕⢑⠐⠔⢕⢕⢕⢕⢕⢕⢕⢕⢕⢕⠕⠑⠑⠕⠕⢕⢕⢕⠕⢕⢕⠕⢕⢕⢕⢕⢕⢕⠄⠔⠀</a:t>
            </a:r>
            <a:br/>
            <a:r>
              <a:t>⠕⠕⠁⠐⠀⢀⠀⠀⠀⠀⠀⠀⠀⠀⠀⠀⠀⠀⠀⠀⠀⠀⠀⠀⠀⠀⠀⠀⠀⠀⠀⠀⠀⠀⠀⠀⠀⠀⠀⠀⠀⠀⠀⠀⠀⠀⠀⠀⠀⠀⠀⠀⠀⠀⠀⠀⠀⠀⠀⠀⠀⠀⠀⠀⠀⠀⠀⠀⠀⢔⢄⠀⠀⠀⠀⠀⠀⠀⠀⠀⠀⠀⠀⠀⠀⠀⠀⠀⠀⠀⠀⠀⠀⠀⠀⠀⠀⠀⠀⠀⠄⢀⠀⠁⠐⠀⠀⠀⠀⠀⠀⢑⢅⢕⢕⢕⢔⢁⠀⠀⠀⠀⠀⠀⠀⠀⠀⠀⠀⠀⠀⠀⠑⠀⢁⠑⢕⢕⢕⢕⢕⢕⢕⢕⢕⢕⢕⢕⢕⢕⢕⢕⢕⢕⢕⢕⢕⢕⢕⢕⢕⢕⢕⢕⢕⢕⢕⢜⢕⢕⢇⢄⢔⢕⢕⢕⢕⢕⢕⢕⢕⢕⢕⢕⢕⢕⢑⢑⢑⢕⢕⢕⢕⢕⢕⢕⢕⠔⢄⢔⢕⢄⠀⠀⠕⢕⢕⢕⠄⠔⢕⢕⢕⢕⢕⢕⢕⢕⢕⠀⠄⠐⠀⢕⢄⠄⠀⠁⠁⠐⠁⠀⢁⠁⠀⢁⠄⢄⠄⢄⠀</a:t>
            </a:r>
            <a:br/>
            <a:r>
              <a:t>⠀⠀⠀⠁⢕⢕⢕⢄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⠀⠄⢀⠀⢀⢕⢕⢕⢕⢑⢑⢑⢕⢅⢕⠀⠀⠀⠀⠀⠀⠀⠀⠀⠀⠀⢕⢄⢀⠕⢕⢕⢕⢕⢕⢕⢕⢕⢕⢕⢕⢕⢑⠕⠕⢕⢕⠕⢕⢕⢕⢕⢕⢕⢕⢕⢑⢕⢕⢕⢕⣕⣕⡕⡕⢕⢕⢕⢕⢕⢕⢕⢕⢕⢕⢕⢕⢕⢕⢕⢕⢕⢕⠕⠕⠕⠕⠑⠑⠑⠁⠀⠀⠀⠀⠀⠁⠀⠐⠀⠁⠁⠁⠁⢄⢀⠁⠑⠕⠕⢕⢕⢕⢕⠕⠑⠐⢔⢕⢕⢕⢕⢕⢄⢄⢕⢔⢄⢕⢕⢕⢑⢔⠔⠄⠀</a:t>
            </a:r>
            <a:br/>
            <a:r>
              <a:t>⠀⠀⠀⠀⠁⢕⢕⢕⢔⢀⠀⠀⠀⠀⠀⠀⠀⠀⠀⠀⠀⠀⠀⠀⠀⠀⠀⠀⠀⠀⠀⠀⠀⠀⠀⠀⠀⠀⠀⠀⠀⠀⠀⠀⠀⠀⠀⠀⠀⠀⠀⠀⠀⠀⠀⠀⠀⠀⠀⠀⠀⠀⠀⠀⠀⠀⠀⠀⠀⠀⠀⠀⠀⠑⢕⢀⠀⠀⠀⠀⠀⠀⠀⠀⠀⠀⠀⠀⠀⠀⠀⠀⠀⠀⠀⠀⠀⠀⠀⠀⠀⠀⠀⠀⠀⠀⠑⠁⢅⠔⢄⢀⢔⢔⢁⠕⠕⢕⢕⢕⢕⢄⢀⠀⠀⠀⠀⠀⠀⠀⢔⢔⠁⠁⠁⠕⢕⢕⢕⢕⢕⢕⢕⢕⢕⢕⢕⢕⢔⢔⢄⢄⢄⠀⠀⠀⠀⠀⠀⠀⠁⠀⠁⠕⢕⢕⢕⢕⢕⢕⢕⢞⢟⢏⣝⣕⣕⢕⢕⢕⢜⢕⢜⢝⢕⢕⢕⢕⢕⢄⢀⢀⢀⢀⢐⢔⢄⢔⢔⢔⢄⢔⢄⢄⢀⢁⠁⢅⢔⢔⢄⢄⢄⢄⢄⢔⢄⢀⠀⠀⢀⢔⢕⢕⢕⢕⠕⠕⠑⠑⠑⠕⠕⠕⢑⠁⠀⠀⢄⢔⠀</a:t>
            </a:r>
            <a:br/>
            <a:r>
              <a:t>⠀⠁⠁⠀⠀⠀⠁⢕⢕⢕⠀⠀⠀⠀⠀⠀⠀⠀⠀⠀⠀⠀⠀⠀⠀⠀⠀⠀⠀⠀⠀⠀⠀⠀⠀⠀⠀⠀⠀⠀⠀⠀⠀⠀⠀⠀⠀⠀⠀⠀⠀⠀⠀⠀⠀⠀⠀⠀⠀⠀⠀⠀⠀⠀⠀⠀⠀⢄⠀⠀⠀⠀⠀⠁⠐⠀⠕⠀⠀⢄⢄⢀⢀⢀⠀⠀⠀⠀⠀⠀⠀⠀⠀⠀⠀⠀⠀⠀⠀⠀⢀⠀⠀⠀⠀⠀⠀⠀⠀⠕⢕⢕⢕⢕⢕⢄⢀⢀⢅⠑⠐⠄⠁⠐⠀⠀⠀⠀⠀⠀⠁⠁⠀⠀⠀⠀⠀⠁⢕⢕⢕⢕⢕⢕⢕⢕⢕⢕⢕⢕⢕⢕⢅⢄⢄⢀⠀⢀⠀⠀⠀⠀⠀⠀⢀⢁⢑⢕⢕⢕⢕⢕⢕⢝⢻⡿⢿⣿⣿⢯⢗⢳⢗⢗⢳⢿⢟⣗⢇⢕⢕⢕⢕⢕⢕⢕⣣⣧⣵⢕⢕⢕⢕⢕⢕⢕⢕⢕⢑⢑⠑⠑⠑⢕⢔⢔⢕⢕⢕⢕⢕⢕⢕⢕⢕⢅⢔⢕⠀⠀⠀⢀⠀⠀⠐⠀⠀⠀⠅⠑⠀</a:t>
            </a:r>
            <a:br/>
            <a:r>
              <a:t>⠀⠀⠀⠀⠀⠀⠀⠀⠑⠕⢕⠀⠀⠀⠀⠀⠄⢔⠁⠀⠀⠀⠀⠀⠀⠀⠀⠀⠀⠀⠀⠀⠀⠀⠀⠀⠐⠀⠀⠀⠀⠀⠀⠀⠀⠀⠀⠀⠀⠀⠀⠀⠀⠀⠀⠀⠀⠀⠀⠀⠀⠀⠀⠀⠀⠀⠀⠁⠀⠀⠀⠀⠀⠀⠀⠀⠄⠀⠀⠀⠀⠀⠁⠑⠁⠐⠀⠐⠀⠀⠀⠀⠀⠁⠀⠐⠀⠀⠀⠀⠑⠕⠑⠔⠄⢄⠀⠀⠀⠀⠐⠕⠕⠕⠕⢕⢁⢑⠐⠀⠀⠀⠀⠀⠀⠀⠀⠀⠀⠀⠀⠀⠀⠀⠀⠀⠀⠀⢀⢁⠕⢕⢕⢔⢔⢔⢄⢄⢀⢀⢁⢁⢁⢁⢁⢑⢕⢕⢕⠕⠄⠄⠀⠀⠀⠀⠀⠀⠀⠁⠁⠁⠑⠕⠕⠕⠜⠕⠜⠝⢜⢕⢕⢕⢕⢕⢕⢕⢜⢜⢝⢝⢝⢝⢝⢝⢕⢕⠑⠁⠀⠐⠑⠑⢕⢕⢕⢕⢕⢕⢕⢕⠑⠑⠁⠑⠐⠔⠑⠑⢑⢕⢕⢕⢕⢕⢕⢕⢔⢔⢕⠕⢔⢀⠄⠄⠀⠀⠀⠀⠀</a:t>
            </a:r>
            <a:br/>
            <a:r>
              <a:t>⠀⠀⠀⠀⠀⠀⠀⠀⠀⠀⠀⠀⠀⠀⠀⠀⠀⠑⠀⠀⠀⠀⠀⠀⠀⠀⠄⠄⠀⠀⠀⠀⠀⠁⠀⠀⠀⠀⠀⠀⠀⠀⢀⠀⠀⠀⠀⠀⠀⠀⠀⠀⠀⠀⠀⢀⠀⠀⠀⠀⠀⠀⠀⠀⠀⠀⠀⠀⠀⠀⠀⠀⠀⢀⠀⠀⠀⠀⠀⠀⠀⠀⠀⠀⠀⠀⠀⠀⠀⠀⠀⠀⠀⠀⠀⠀⠀⠀⠀⠀⠀⠀⠀⠁⠀⠀⠀⠀⠀⠑⢀⠀⠀⠀⠀⠀⠁⠁⠑⠐⠀⠀⠀⠀⠀⠀⠀⠀⠀⠀⠀⠀⠀⠀⠀⠀⠀⠀⠀⠔⢔⢕⢕⢅⢕⢕⢕⢕⢄⠀⠀⠀⠀⠀⠁⠁⠀⠀⠀⠀⠀⠀⠀⠀⠀⠀⠀⠀⠀⠀⠀⠀⠀⠀⠀⠀⠀⠀⢀⢕⢕⢕⠑⢕⡕⢕⡕⢕⢕⢕⢕⢕⠕⠕⠕⢄⠔⠀⠀⠀⠀⠀⠀⠁⠁⠁⠑⠁⠁⠑⠕⢕⠑⠁⠁⢁⢑⢕⢕⢕⢕⢁⠐⢕⢕⢕⢕⢁⠕⢑⢕⠑⠀⠀⠀⠄⠀⠀⠀⢄⠀</a:t>
            </a:r>
            <a:br/>
            <a:r>
              <a:t>⠀⠀⠀⠀⠀⠀⠀⠀⠀⠀⠀⠀⠀⠀⠀⠀⠀⠀⠀⠀⠐⠐⠑⠀⠀⠀⠀⠀⠀⠀⠀⠀⠀⠀⠀⠀⠀⠀⠀⠀⠀⠀⠕⠀⠀⠀⠀⠀⠀⠁⠐⠀⠀⠀⠀⠀⠀⠀⠀⠀⠀⠀⠀⠀⠀⠀⠀⠀⠀⠀⠀⠀⠀⠀⠀⠀⠀⠀⢀⠀⠀⠀⠀⠀⠀⠀⠀⠀⠀⠀⠀⠀⠀⠀⠀⠀⠀⠀⠀⢀⠀⠀⠀⠀⠀⠀⠀⠀⠀⠀⠀⠀⠁⠀⠀⠀⠄⠀⠀⢀⠀⠀⠀⠀⠀⠀⠀⠀⠀⠀⠀⠀⠀⠀⠀⠀⠀⠁⠑⠑⢕⢑⢕⠕⢕⠕⠕⠕⠕⠐⠀⠀⠀⠀⠀⠀⠀⠀⠀⠀⠀⠀⠀⠀⠀⠀⠀⠀⠀⢀⢀⢄⢀⢀⢀⢄⢄⢕⢕⣕⣕⣕⡕⢕⢕⢕⢕⢕⠅⢄⠀⠁⠕⠐⠐⠑⠀⠀⠀⠀⠐⠐⠀⠐⢀⠀⠀⠀⠀⠀⠀⠀⠁⠁⢔⢔⢄⢄⢕⢕⢕⢔⢔⢔⢕⠕⢕⢑⢑⢀⠔⠀⠀⠀⢔⢔⢕⢕⢕⢕⠀</a:t>
            </a:r>
            <a:br/>
            <a:r>
              <a:t>⠀⠀⠀⠀⠀⠀⠀⠀⠀⠀⠀⠀⠀⠀⠀⠀⠀⠄⠀⠀⠀⠀⠀⠀⠀⠀⠀⠀⠀⠀⠀⠀⠀⠀⠀⠀⠀⠀⠀⢀⢄⢔⢔⠀⠀⠀⢀⢄⢄⢄⠀⠀⠀⠀⠀⠀⠀⠀⠀⠀⠀⠀⠀⠀⠀⠀⠀⠀⠀⠀⠀⠀⠀⠀⠀⠀⠀⠀⠀⠀⠀⠀⠁⠁⠀⠀⠀⠀⠀⠀⠀⠀⠀⠀⠀⠀⠀⠀⠀⠀⢔⠁⠄⢀⠀⠀⠀⠀⠀⠀⠀⠀⠀⠀⠀⠀⢀⠀⠀⠀⠀⠁⠀⠀⠀⠀⠀⠀⠀⠀⠀⠀⠀⠀⠀⠀⠀⠀⠐⠀⠀⠀⠀⠀⠀⠀⠀⠀⠀⠀⠀⠀⠀⠀⠀⠀⠀⠀⠀⠀⢄⣕⡕⢕⢕⢔⢔⢕⢕⢕⠑⠀⢁⢕⢕⢕⢼⣽⣯⡵⢵⢵⢞⢝⣕⢕⢕⢕⢕⢔⢱⠕⢔⢔⠑⠐⠁⠀⠀⠀⠁⠁⠀⠀⠀⠀⠑⠕⠔⢄⢄⢀⢀⢄⢄⢑⢑⢕⢕⢕⢕⠕⢕⢕⢕⠀⠀⠀⠀⠀⢀⢀⢀⠀⢅⢕⠕⠘⠕⢕⠀</a:t>
            </a:r>
            <a:br/>
            <a:r>
              <a:t>⠀⢄⢄⠄⠀⠀⠄⠀⠀⠀⠀⠀⠀⠀⠀⠀⠀⠀⠀⠀⠀⠀⠀⠀⠀⠀⠀⠀⠀⠀⠀⠀⠀⠀⠀⠀⠀⠀⢅⢕⢕⣵⢕⢕⢕⣔⢕⠕⠁⠀⠀⠀⠀⠀⠀⠀⠀⠀⠀⠀⠀⠀⠀⠀⠀⠀⠀⠀⠀⠀⠀⠀⠀⠀⠀⠀⠀⠀⠀⠀⠀⠀⠀⠀⠀⠀⠀⠀⠐⠀⠀⠀⠁⠀⠀⠁⠐⠄⠀⠀⠀⠀⠀⠀⠀⢐⠀⠄⠄⢀⠀⠀⠀⠀⠀⠀⠀⠁⠀⠀⠀⠄⢀⢀⠀⠀⠀⠀⠀⠀⠀⠀⠀⠀⠀⠀⠀⠀⠀⠀⠀⠀⠀⠀⠀⠀⠀⠀⠀⠀⠀⠀⠀⠀⠀⠀⠀⠀⢀⢔⢕⢕⢹⢹⢝⢝⢏⢕⢕⢕⢕⠵⠞⢏⢝⢝⠕⠕⢕⠕⠕⢕⢕⠕⢜⢕⢕⢕⠕⠅⠕⢕⢀⢀⢀⠀⠀⠀⠀⠀⠀⠀⠀⠀⠀⠀⠀⠀⢄⢕⢕⢄⠅⠁⠕⠁⠁⠁⠑⠑⠀⠀⠁⠑⠀⠀⠀⠀⠀⠀⠀⢄⢕⢔⢄⢀⢄⢀⢀⢄⠀</a:t>
            </a:r>
            <a:br/>
            <a:r>
              <a:t>⢄⡄⢀⠀⠀⠀⠐⠀⠀⠀⠀⠀⠀⠐⠀⠀⠀⠀⠀⠀⠀⠀⠀⠀⠀⠀⠀⠀⠀⠀⠀⠀⠀⠀⠐⢀⣀⠄⠑⠀⠁⠑⢕⢅⠕⢕⢕⠔⠀⠀⠀⠀⠀⠀⠀⠀⠀⠀⠀⠀⠀⠀⠀⠀⠀⠀⠀⠀⠀⠀⣄⣀⣀⣀⣀⣀⣀⣀⣀⣀⣀⣀⣀⣀⣀⣀⣀⣀⣀⣀⣀⣀⣀⣀⣀⣁⣀⣀⣀⣄⣕⣁⣀⣀⣔⣕⣔⣔⣕⣕⣕⣔⣄⣄⣀⣀⣀⣀⣐⣀⣀⣀⣀⣁⣁⣑⣐⣀⣀⣀⣀⣀⣀⣀⣀⣀⣀⣀⣀⣀⣀⣀⡀⠀⠀⠀⠀⠀⠀⠀⠀⠀⢄⢄⢀⢔⢔⢕⢕⢕⢕⢑⢑⢑⠑⠑⠁⠀⠀⢀⢀⢀⢁⢕⢅⢔⢔⢔⢄⢕⢔⢐⢑⠄⠁⠁⠁⠑⠕⠕⢔⢔⢅⠀⠀⠐⢄⢁⠁⠀⠀⠀⠀⠀⠀⠀⠀⠀⠀⠁⠁⠀⠀⠀⠀⠀⠀⠀⠀⠀⠀⠀⠀⠀⠀⠀⠀⠀⠀⠀⠀⠀⢕⢕⠕⠕⢕⠕⠕⢕⠀</a:t>
            </a:r>
            <a:br/>
            <a:r>
              <a:t>⢺⢿⡗⢣⡄⢀⠀⠀⠀⠀⠀⠀⠀⠀⠀⠀⠀⠀⠀⠀⠀⠀⠀⠀⠀⠀⠀⠀⠀⠀⠀⠀⠀⠀⠀⠁⠀⠀⠀⠀⠀⠀⠀⠀⢑⡕⢕⢔⠀⠀⠀⠀⠀⠀⠀⠀⠀⠀⠀⠀⠄⠤⠄⠀⠀⠀⠀⠑⠁⢁⣿⣿⣿⣿⣿⣿⣿⣿⣿⣿⣿⣿⣿⣿⣿⣿⣿⣿⣿⣿⣿⣿⣿⣿⣿⣿⣿⣿⣿⣿⣿⣿⣿⣿⣿⣿⣿⣿⣿⣿⣿⣿⣿⣿⣿⣿⣿⣿⣿⣿⣿⣿⣿⣿⣿⣿⣿⣿⣿⣿⣿⣿⣿⣿⣿⣿⣿⣿⣿⣿⣿⣿⡇⠀⠄⢔⠐⠀⠀⠀⠀⢀⢔⢱⢵⢕⢑⢕⢕⢕⢕⢕⢗⢇⠀⠀⠀⠀⢀⢅⢄⢕⢕⢕⢕⢜⢕⢕⠕⢕⢕⢕⢕⢕⢄⠀⠀⠀⠀⢀⢀⠀⠁⠀⠀⠀⠀⢄⢀⢀⠀⠀⠀⠀⠀⠀⠀⠀⠀⠀⠐⠀⢀⢀⠄⠀⠀⠀⠀⠀⠀⠀⠀⠀⢀⢀⢀⢀⢐⠄⢄⢕⢕⠀⠀⠐⠐⠄⢀⢀⠀</a:t>
            </a:r>
            <a:br/>
            <a:r>
              <a:t>⣿⣧⣵⣕⣱⣳⣆⢄⢀⠀⠀⠀⠀⠀⠀⠀⠀⠀⠀⠀⠀⠀⠀⠀⠀⠀⠀⠀⠀⠀⠀⠀⠀⠀⠀⠀⠀⠀⠀⠀⠄⢄⢔⢕⢕⢕⠑⠀⠀⠀⠀⠀⠀⠀⠀⠀⠀⠀⠑⠄⠀⠀⠀⠀⠀⠀⠀⠀⠀⠀⣿⣿⣿⣿⣷⢗⣔⣗⣔⢳⢟⢱⣽⢝⣽⣿⢇⢵⢵⢵⠅⢵⢵⢵⢸⣿⣿⣿⣿⠿⢟⢛⡛⠻⢿⣿⣿⣏⣍⣍⣍⡍⢍⣍⣍⣝⣝⣿⣿⡿⢁⣛⡛⢻⡇⢸⣝⣻⣿⢏⣷⢸⣿⠇⠼⠿⠿⠿⢿⣿⣿⣿⡇⢕⢕⢕⢐⢄⢄⢄⢄⢕⢑⠘⢝⢧⢕⢕⢕⢕⢕⢕⢕⢱⢕⢄⢄⢄⢄⢄⢔⢕⢕⢕⡕⢅⢕⠄⠀⠕⢕⢕⣕⢱⣕⢔⢀⢀⢄⢄⠕⠃⠑⠀⠀⠀⠀⠀⢀⢁⠀⠀⠁⠀⠄⠀⠀⠀⠀⠀⠀⠀⠀⠀⠁⠀⠁⠐⠄⢄⢔⢄⢔⢕⢕⢕⢕⢕⢑⠀⠀⠀⠀⠀⠀⠀⢅⢕⢕⣕⠀</a:t>
            </a:r>
            <a:br/>
            <a:r>
              <a:t>⣵⣷⣧⣵⣼⣿⣿⢧⢕⢕⢴⠄⠀⠀⠀⠀⠀⠀⠀⠀⠀⠀⠀⠀⠀⠀⠀⠀⠀⠀⠀⠀⠀⠀⢀⠀⢀⠄⠔⢔⡵⢗⢕⢕⢔⠁⠀⠀⠀⠀⠀⠀⠀⠀⠀⠀⠀⠀⠀⠀⠀⠀⠀⠀⠀⠀⠀⠠⢴⢐⣿⣿⣿⣿⣷⣇⣔⣆⢟⣸⣟⣃⣅⡚⢿⣿⢕⠖⠖⠖⠀⠖⠖⠖⢸⣿⣿⢏⣵⣾⡿⢱⣿⣿⣧⡜⢿⣿⣿⣿⣿⡇⢸⣿⣿⣿⣿⣿⠟⡱⣯⡝⢃⣵⡅⠅⣵⣵⣿⢄⣆⢰⣎⣱⢇⣼⠇⡇⢸⣿⣿⣿⡇⠕⠹⠝⠕⢕⢕⢕⢗⢷⢵⢵⢕⢗⣿⣷⢗⢗⢗⠇⠑⢕⢕⢕⢑⠕⠁⠕⢕⢕⢜⢝⢜⢕⢕⢕⠔⠀⠀⠁⠁⠁⠁⠁⠑⠐⠑⠀⠀⠀⠀⠀⠀⠀⠀⠀⠕⢕⢕⢔⢔⢀⢄⢀⠀⠀⠀⠀⠀⠀⠀⠀⠀⠀⠀⠀⠀⢀⢀⢁⠑⠁⠁⠀⠀⠀⠀⠀⠀⠀⠀⠀⠀⢔⢕⢱⢜⢕⠀</a:t>
            </a:r>
            <a:br/>
            <a:r>
              <a:t>⣝⣾⣽⣝⣟⣟⣻⡇⢱⡕⠝⠗⢶⣔⢄⢀⢀⢀⢀⢀⢄⢀⢀⠀⠀⠀⠀⠀⠀⠀⠀⠀⠀⠁⠀⠀⢀⢔⣼⣷⣧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⠁⠁⠁⠁⠅⠁⠀⠁⠁⠁⠁⠘⠕⠁⢀⢁⠁⠀⠄⢀⢀⢔⢕⢕⢇⢕⠕⢄⠅⠑⢕⢔⢀⢀⠀⠀⠀⠀⠀⠀⠀⠀⠀⠀⠀⠀⠀⠀⠀⠀⠀⢀⢕⢕⢕⢕⢕⢔⢀⢀⠀⠀⠀⠀⠀⠀⠀⠀⠀⠀⢀⠀⠀⠀⠀⢕⠕⠐⠀⠀⠀⠀⠀⢀⢀⢀⢁⠑⢕⣕⢱⢗⠀</a:t>
            </a:r>
            <a:br/>
            <a:r>
              <a:t>⢕⢱⣽⣝⣱⣵⣜⢟⢗⢕⢔⣔⡕⢝⠝⠟⢟⢺⣿⣷⣷⢷⢶⡴⢴⡴⢰⢴⢴⢗⢦⣔⣄⡄⢔⢔⢵⢟⢟⣟⣿⣵⣵⡵⢵⣕⢕⢕⢕⢕⢴⢔⢔⢄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⢅⢕⢔⣔⣄⡄⢀⢕⢕⢕⡇⢕⢄⢕⢕⢕⢕⢕⢕⢕⢕⢕⠀⠀⠀⠀⠀⠀⠀⠀⠔⠀⠀⠀⠀⠀⠑⠙⠘⠣⢷⣕⢕⢕⢇⢕⢕⡕⢔⢔⢔⣄⣄⢄⢕⢕⢕⣕⣕⣕⡕⢕⣗⡳⢵⢔⢀⢀⢕⢕⠕⠕⠁⠀⠘⢕⢕⢏⠀</a:t>
            </a:r>
            <a:br/>
            <a:r>
              <a:t>⡀⢈⢝⢿⣿⣿⣿⣗⢧⢵⢝⣝⢟⢻⣗⢗⢵⢕⠑⠘⢋⠜⠑⠕⠕⢜⢟⢟⡿⢇⢷⢵⣵⢵⢵⣞⣱⣽⡽⣷⢿⢟⢿⢵⢷⣷⣿⢝⢻⢷⣧⣕⣕⣕⢕⣵⣵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⢔⢕⢕⢕⠙⠑⠑⢕⢕⣕⣵⢧⣗⣜⣱⡵⢕⢕⢕⢧⡳⢇⢕⢔⢄⢀⠔⠕⠐⠀⠀⠀⠀⠀⠀⠀⠀⠀⠀⠀⠀⠁⡝⢏⢕⢕⢕⢕⢜⢝⢜⢝⢱⢕⢕⢕⢕⢝⢹⢵⢵⣽⡽⢟⢕⢕⢕⢕⢕⢕⢕⢄⢄⢄⢄⠀⢄⡇⢕⠀</a:t>
            </a:r>
            <a:br/>
            <a:r>
              <a:t>⠜⠝⢗⢟⢻⢿⢿⢿⢿⢟⢻⢟⢻⣷⣾⡿⢝⢇⢕⢕⢄⢔⢔⠐⠀⠀⢑⢑⢑⢁⢑⢝⢕⡱⢹⡽⢹⡟⢇⢽⣳⣾⣿⣧⡟⢏⢱⣵⡵⢵⣾⢽⢿⢗⢕⢕⣸⣧⢕⢕⢱⣕⢕⢕⣕⢑⠀⠁⠁⠁⣿⣿⣿⣿⣿⣿⣿⣿⣿⣿⣿⣿⣿⣿⣿⣿⣿⣿⣿⣿⣿⣿⣿⣿⣿⣿⣿⣿⣿⣿⣿⣿⣿⣿⣿⣿⣿⣿⣿⣿⣿⣿⣿⣿⣿⣿⣿⣿⣿⣿⣿⣿⣿⣿⣿⣿⣿⣿⣿⣿⣿⣿⣿⣿⣿⣿⣿⣿⣿⣿⣿⣿⡇⠀⠀⠀⠀⠀⠀⠀⠀⠀⠀⠀⠀⠀⠁⠀⠀⠀⠀⠀⠀⢀⢔⢔⠕⠑⢑⢕⢜⢕⡕⣕⣜⡝⢽⢗⢕⣕⢼⢿⣟⢿⢝⡷⢗⢇⢔⢄⢀⢄⢴⣴⣔⢄⠀⠀⠀⠔⢕⢑⠁⠀⠀⠁⠕⢳⢕⢕⢕⢕⢕⢕⢕⠕⢕⢕⢄⢁⠁⢝⢝⢱⢷⢗⠇⠜⠝⠕⠕⠕⢇⢕⢇⠁⠀⢁⣕⢱⠀</a:t>
            </a:r>
            <a:br/>
            <a:r>
              <a:t>⢔⢕⢇⢕⢕⢗⢎⠗⠗⢕⢕⢕⢗⢗⢟⢝⠕⠑⠁⢑⢕⠕⢕⢕⢝⢕⢕⢔⣰⣕⣱⣵⢱⢕⢱⢕⢱⢗⢻⣿⣯⡟⢗⢗⢜⠕⢕⢟⢕⢜⢝⢕⣗⣷⢼⢿⢿⢗⢕⡕⢕⢕⣵⣵⣵⣵⣷⡕⢔⢰⢝⢿⢟⡟⢉⠛⠻⢟⢟⢟⢟⢟⢟⢟⡟⢛⣛⡛⢟⢟⢟⢛⡛⢛⢛⢛⢟⠟⠟⢟⢟⢟⢟⢟⢟⡏⢉⣉⡉⢝⢟⢟⢟⢟⢟⢟⢟⢟⢟⢟⢛⢛⢛⢛⢛⢛⢛⢛⢛⢛⠛⠛⢟⢟⢟⢟⢟⢟⢟⢟⢟⢟⢕⢄⢄⢀⠀⠀⠀⠀⠀⠀⠀⠀⢀⢄⢀⠀⠀⠀⠀⠀⠀⢅⢕⢔⢄⢄⢕⢕⢱⢧⢝⢱⢝⢇⢜⢕⢕⢕⢕⢕⢕⢕⢕⢕⢕⢕⢕⢕⢝⢹⣷⣿⣷⣵⢕⢔⢔⠀⠁⠑⠀⠀⠀⠀⠀⠀⠀⠁⠕⢕⢕⢕⢕⡕⢕⢑⠑⠑⠀⠁⠑⠁⠐⠀⠀⠀⠀⠀⠀⠀⠀⠀⠑⠀⢔⢺⣿⣧⠀</a:t>
            </a:r>
            <a:br/>
            <a:r>
              <a:t>⡁⠁⠁⠁⠑⢑⢀⠀⠀⠀⠁⠑⠑⢕⢵⢁⠀⠀⠀⠕⢕⢔⢕⠕⢗⢗⣼⣽⣿⣿⣿⣷⣕⣵⢵⣵⣕⣝⣻⣽⣽⢝⢝⢕⢍⢝⢝⢾⣧⣕⣕⣸⣽⣇⢕⢕⢝⢕⢷⢧⢜⢝⢕⢕⢝⢝⢕⣗⣧⣵⣧⣜⡟⢡⣾⡟⢠⠮⣵⣿⢷⢷⣷⣗⡇⢸⣿⡇⢕⢗⣍⣅⠘⣵⣧⣽⠉⣉⣍⣍⣍⣍⣍⣍⣍⣕⣸⣿⣇⣜⣍⣍⣍⣍⣍⣍⣍⣉⢝⠔⠀⠁⠑⢑⢕⡕⠓⠒⠓⡆⠀⠐⠑⠕⠕⠑⠕⢕⢵⢕⢓⣋⣕⢓⢇⢵⡕⢕⠔⠐⠀⠑⠘⡱⠕⢓⣂⣐⡒⢒⠤⣀⢀⠁⠁⠀⢀⢥⠑⢓⣑⡓⠓⠼⡕⢅⢕⢕⢞⢗⡱⠓⠓⠓⢓⠇⢕⢕⢕⢕⢕⣱⣼⣽⣿⣷⣧⢕⢕⠀⢄⢀⢀⠀⠀⠔⢔⠀⠀⠀⠀⠀⠑⢕⢕⢕⢜⢱⣷⣔⣔⢕⣕⢕⢔⢄⢄⢄⢀⠀⠀⠀⠀⢕⢔⢔⢀⢕⢹⢻⠀</a:t>
            </a:r>
            <a:br/>
            <a:r>
              <a:t>⢗⢲⢳⢷⢷⢷⠗⠓⠓⠐⠓⠓⢕⢝⢇⢕⡷⣖⢔⢔⢕⡕⢇⢕⠔⢪⢽⢕⢝⢝⢝⢝⢝⢕⠕⠜⠙⠑⠕⠕⢱⢗⢟⢿⡿⣟⣷⣕⣕⡵⢺⢿⢟⢻⣯⡟⢟⢝⢝⢕⢕⢕⢕⢵⢴⢕⢅⢅⢑⢸⠏⣅⣰⣿⢏⡰⢃⣴⣴⠈⢉⣡⣥⣴⣵⣾⣿⣿⡿⢿⠟⠛⢃⣘⣾⣿⢕⣿⣿⢟⢟⢟⠟⢟⢟⢟⢟⢟⢟⢟⢟⢟⢟⢟⢟⢟⠟⠛⢕⢀⠁⡰⠤⠴⠕⢇⣼⣿⢕⡇⠀⠀⠀⠀⠀⠀⡔⢅⣴⣾⣿⢿⢿⣿⣷⣦⡌⢣⠐⠀⠀⡠⢊⣴⣾⣿⢿⢿⢿⣿⣷⣅⠱⡔⢔⢱⢃⣴⣿⢿⢟⢿⣿⣧⡈⢷⣵⣷⣾⡟⢡⣾⡟⢠⣣⣵⣵⣕⣕⢕⢕⢕⢝⢝⢝⢿⣿⣷⣵⣔⡕⢅⢕⢕⠕⠁⠁⠀⠀⠀⠀⠀⠀⠁⠕⢕⢕⣷⣿⣿⣿⣿⢟⢻⣿⢗⢗⢧⣵⣕⣕⢕⢔⣕⢱⢵⢕⢱⣵⡕⠀</a:t>
            </a:r>
            <a:br/>
            <a:r>
              <a:t>⢞⢝⢇⢑⢔⠀⠀⠀⠀⠐⠀⠀⢑⠕⢑⠑⠑⠕⢝⢕⢕⢕⡜⣕⢕⢇⢕⢔⢕⢕⠕⠕⠀⠀⠀⠀⠀⠀⠀⠀⢕⢑⠁⠁⠐⠀⠕⠕⠅⠑⠑⠑⢕⢕⠑⢕⢕⢕⢕⢜⢱⢗⢇⢕⢵⣷⣵⣵⣕⡱⡈⢻⣿⣧⡜⢕⣾⡿⢁⢔⠘⢛⣙⣙⡝⢹⣿⡇⢕⡶⠼⠿⠧⢵⣿⣿⢕⣿⣿⢜⠛⢛⢇⣾⣿⢔⢟⢛⢛⢛⢇⣾⣿⢕⢟⢛⠛⠛⣿⣵⣕⡇⣶⣶⣾⣿⣿⣿⢕⡇⢔⢔⢔⢔⢔⡜⢠⣿⣿⢏⡕⢒⢖⢵⢝⣿⣿⡔⢣⠀⢰⢁⣾⣿⢏⡱⢒⠒⠣⡜⢻⣿⣇⠱⢑⡇⣸⣿⡇⡕⢝⢣⢜⣿⣷⠜⡿⣿⡟⢰⣿⡟⢠⣳⣿⣿⣿⣵⣕⣕⢕⣕⡕⢕⢕⢳⣾⢟⢻⢕⢕⢕⠕⠔⢄⠀⢀⠀⠀⠀⠀⠀⢀⢀⠀⠀⠁⠑⠙⠝⠕⠕⠑⠁⠁⠁⠁⠑⠝⢝⢟⢻⢟⣕⢱⢵⣵⣿⣿⣿⠀</a:t>
            </a:r>
            <a:br/>
            <a:r>
              <a:t>⢜⢝⣕⡌⢅⢅⢕⢱⠔⠒⠐⠗⠑⢅⢑⢁⠀⠁⢑⠅⠀⠀⠀⠀⢁⢡⢤⢤⢄⢅⢀⢀⢄⠀⠀⠀⠀⠀⠀⠄⢔⠀⠀⢄⠄⠐⠀⠀⠀⠀⠀⠄⠄⢀⢔⢕⢕⠅⠄⠁⠑⠐⠀⠁⠈⠜⢻⣿⢟⢟⢟⢧⡌⢻⣿⣿⠏⠔⠓⢺⢠⣤⡄⢸⡇⢸⣿⡇⢱⡇⢰⣶⡆⢕⢕⣺⢅⣿⣿⢸⠿⠿⢿⣿⣿⢿⢿⠿⠿⠿⢿⣿⣿⢿⢿⠿⠿⠀⣿⣝⢝⢧⣤⣥⣥⢕⣿⣿⢕⡇⢀⠑⠕⠕⢸⠑⣾⣿⡇⢸⠕⠕⠔⠐⢇⢸⣿⣷⠘⣔⡇⢸⣿⡟⢰⠁⠀⠀⠀⢱⠜⣿⣿⡔⢇⢕⣿⣿⢕⡇⢕⢸⠁⣿⣿⢔⣇⢎⣱⣿⢏⡰⣷⣿⣿⣿⣿⣿⣿⣿⣿⣿⣿⣷⣷⣾⣯⣕⣕⡕⢕⢔⢄⢄⢕⠁⠀⠀⢀⠀⠀⠀⠁⠁⢑⢄⠀⠔⠀⠀⠀⠀⠀⠀⠀⠀⠀⠀⢀⠀⠁⠑⢕⢕⢕⢕⢵⣿⣿⣿⠀</a:t>
            </a:r>
            <a:br/>
            <a:r>
              <a:t>⠃⢙⢝⠛⠙⢙⠕⠑⠑⠑⠑⠃⠑⠑⠓⠓⠐⠠⢼⢀⠀⠀⠐⠁⠑⠈⠉⠁⠑⠕⠐⠲⠔⠂⠐⠂⢔⠔⠒⠑⠔⢐⢐⠀⠀⠀⠀⠀⠀⢀⢄⢔⢕⢁⢀⢀⢀⠀⢀⢀⠀⢀⢀⢀⠄⢔⢕⣕⣱⡼⠿⠟⢅⣾⡟⢑⢔⢸⣿⡄⢸⣿⡇⢸⡇⢸⣿⡇⢜⡇⢸⣿⡇⢕⢱⣿⢕⣿⣿⢱⢕⢕⡇⣻⣿⣕⣑⣑⣑⣑⣕⣿⣿⢕⡇⢔⢔⢔⢝⢻⢷⣧⣜⡕⢻⠀⣿⣿⢕⡇⢕⢔⢀⢄⢸⢄⣿⣿⢇⡇⠀⢀⢀⢀⢸⢜⣿⣿⢔⡇⢕⣿⣿⡇⢸⠀⠀⠀⢀⢜⢔⣿⣿⡇⢸⡇⢹⣿⡇⢱⣁⡸⢔⣿⡿⢄⠏⣱⣿⠏⡰⠕⠛⢛⢛⢛⠻⣿⣿⣿⣿⣿⣿⣿⣿⣿⣿⣿⣿⣿⣿⣯⣽⣟⣇⡕⢔⢔⢕⣕⢔⠀⠀⠀⠀⠀⠀⢀⢄⢕⢔⢄⠀⠀⠀⠀⠀⠁⠁⠀⠀⠕⢕⢕⢕⢕⢜⡿⢿⣿⠀</a:t>
            </a:r>
            <a:br/>
            <a:r>
              <a:t>⢇⠕⠕⠜⢕⢕⢅⢔⢄⢄⠀⢀⠀⠀⠄⠤⠄⠀⠀⠀⠀⠀⠀⠀⠀⡄⢆⢀⢀⢀⢀⢀⣀⢀⢠⢴⢴⢵⢵⢱⢥⢴⢕⢔⢄⢄⢄⣔⣱⣧⣵⣷⣿⣷⣷⣷⣷⣷⣷⣷⣷⣷⣷⣷⣾⣿⡿⣿⣿⡇⢰⣷⣿⣿⣾⣿⡿⢿⣿⣇⢸⣿⡇⢸⡇⢸⣿⡇⢕⡇⢸⣿⡇⢕⢕⢹⢕⣿⡏⠸⠕⠱⠇⠘⠛⠛⠟⠟⠛⠛⠛⠛⠛⠀⠇⢄⠁⠑⠑⠕⠕⢕⢜⢟⢿⠕⣿⣿⢕⣇⣕⢕⢕⢕⢸⢕⣿⣿⢕⡇⠁⠁⠉⠑⢸⢁⣿⣿⡇⡧⢕⣿⣿⡇⢸⠕⢕⠖⠕⢸⢕⣿⣿⡇⢸⢱⡈⢻⣿⣧⣴⣴⣾⡿⢑⠕⣱⣿⠇⢕⣠⣾⡿⢿⢿⢿⣷⡅⢻⣿⣿⣿⣿⣿⣿⣿⣿⣿⣿⣝⣝⣝⣧⣼⣽⣿⣷⣾⣽⢿⢇⢕⢀⢀⢀⠐⠑⠑⠕⢕⢕⠕⠀⠀⠀⠀⠀⠀⠀⠀⠀⠀⠀⠀⠀⢕⣺⣧⣕⡝⠀</a:t>
            </a:r>
            <a:br/>
            <a:r>
              <a:t>⣵⣵⢴⣵⣕⣕⡕⢇⢕⢀⠀⠀⠀⠀⠀⠀⠀⠀⠀⠁⠁⠑⠒⠂⠑⠑⠑⠘⠁⢁⢕⠕⠈⠁⠁⠁⠁⠁⠁⠁⠁⠈⠁⠁⠑⢀⠁⠀⠁⠘⠛⠙⠁⠉⠙⠟⢿⣿⣿⣿⢿⢟⢟⠑⠀⠀⠀⠀⠐⠱⡄⢀⣀⠁⢸⣿⡇⢐⣁⢀⢸⣿⣧⣵⣵⣼⣿⣧⣵⣵⣼⣿⡇⢕⢕⢸⢕⣿⡇⠀⢰⣶⣶⣶⣷⣶⣶⣶⣶⣶⣶⣶⣶⣶⣶⠄⢱⠀⠑⠐⠀⠀⠁⢕⣸⢐⣿⣿⢕⡗⢵⡜⣕⢕⢸⠑⣿⣿⡕⡇⠀⠀⠀⠀⢸⢔⣿⣿⢕⡇⢕⣿⣿⡇⢸⠀⠀⠀⢄⢵⠕⣿⣿⡇⢸⢟⣿⣦⣥⣉⣉⣉⢡⢴⢃⣼⣿⠃⡜⢰⣿⡟⢡⣪⣵⡕⢿⣿⡔⢟⢿⢿⢯⢟⢻⡿⣿⣿⣿⣿⡿⢝⢟⢟⡻⣯⣟⡟⢫⢗⢕⢕⠕⢕⢕⢄⢀⢄⢕⢕⢕⠀⠀⢄⢔⢔⠀⠀⠀⠀⠀⠀⠀⠀⠀⠜⠟⢳⢧⣧⠀</a:t>
            </a:r>
            <a:br/>
            <a:r>
              <a:t>⣵⣕⢜⢵⢽⢽⢿⢗⢿⢷⣴⡀⢀⢀⢴⢵⢶⢖⠒⠒⠒⠖⠂⠀⠀⠀⠀⠀⠀⠀⠀⠀⠀⠀⠀⠀⠀⠀⠀⠀⠀⠀⠀⠀⠀⠀⠀⠀⠀⠀⠀⠀⠀⠀⠀⠀⠀⠁⠑⠑⠑⢁⠀⠀⠀⠀⠀⠀⠀⠀⢇⣸⣿⠄⢸⣿⡇⢜⣿⡇⠜⠿⠏⢙⡝⢹⣿⡏⢝⡉⢉⠉⠁⠱⢵⡇⢸⣿⠇⡤⢤⢤⡘⢿⣷⣕⢅⢥⢤⡥⢅⣕⣾⡿⠏⡰⠁⠀⠀⠀⢀⢰⣷⣿⣿⠀⣿⣿⢕⡿⣷⣧⣕⣝⢹⡀⣿⣿⡇⢱⢄⢁⢀⢔⡜⢸⣿⣿⢀⢇⡇⢸⣿⣧⠸⣄⣔⣕⣕⣸⢄⣿⣿⠇⣵⣵⣿⣿⣿⣿⣿⣷⡾⢑⣼⡿⢑⢼⡇⢸⣿⡇⢸⣿⣿⡇⢸⣿⡇⢱⢱⢷⢕⢕⢕⢕⡝⢽⢝⢻⣿⣷⣕⣜⣏⣿⣿⣿⣿⣗⣕⣵⣵⣕⡗⢗⢗⢗⢗⢗⢗⢇⢕⢕⢅⢀⠀⠀⠀⠀⠀⠀⠀⠀⠀⠀⠀⠀⠑⢝⠀</a:t>
            </a:r>
            <a:br/>
            <a:r>
              <a:t>⢕⢜⢻⢿⣧⣕⢜⢝⢕⢕⢕⢕⢕⢔⢕⢕⢕⢔⠀⠀⠀⠀⠀⠀⠀⠀⠀⠀⠀⠀⠀⠀⠀⠀⠀⠀⠀⠀⠀⠀⠀⠀⢀⠀⠀⠀⠀⠀⠀⠀⠀⠀⠀⠀⠀⠀⠀⠀⠀⠀⠀⠀⠀⠀⠀⠀⠀⠀⠀⢸⢀⣿⡇⠀⢸⣿⡇⠀⣿⣇⠱⠁⠁⠈⡇⢸⣿⡇⢜⢇⣸⠀⣷⡆⢸⢁⣿⡿⢄⢇⢿⢿⡷⢄⢙⢿⣷⣴⣝⣴⣾⡿⠏⡡⣎⢔⢱⢗⢇⢗⢳⡿⠿⠿⠿⢕⣿⣿⢕⠧⠼⠽⠿⣳⢜⢇⠸⣿⣷⡌⢻⢷⡷⠞⢅⣾⣿⠇⡜⢕⢱⢘⢿⣿⣔⢹⢕⡕⠵⢃⣼⣿⡟⢰⢙⢝⢝⢝⣟⢟⢟⡿⢁⣾⡿⢁⢾⣿⣇⢸⣿⣧⢸⣿⣿⢇⣾⣿⠇⣼⣿⣷⣷⣷⢕⢝⢕⢕⣕⣜⢝⣝⣝⢝⢝⣿⣿⣿⢯⣽⣿⣿⡿⢷⣵⣵⣕⡕⢕⢕⢕⢕⣕⣵⡇⢄⠄⠀⠄⢄⠀⠀⠀⠀⠀⠀⠀⠀⠀⠀⠀</a:t>
            </a:r>
            <a:br/>
            <a:r>
              <a:t>⡕⣕⢕⢼⣟⢻⣿⣿⣿⣷⣾⣷⣷⣷⡗⢷⢷⣧⣵⣄⡄⠀⠀⠀⠀⠀⠀⠀⠀⠀⠀⠀⠀⠀⠀⠀⠀⠀⠀⠄⠐⠐⠑⠀⠀⠀⠀⠀⠀⠀⠀⠀⠀⠀⠀⠀⠀⠀⠀⠀⠀⠀⠀⠀⠀⢄⢔⢔⢰⠇⠸⣿⠁⡇⢸⣿⡇⡦⠤⠤⠄⠃⠀⠀⡇⢸⣿⣇⢑⢓⢛⣰⣿⡇⠀⣼⣿⠑⠜⠑⠓⢓⣘⣍⣥⣵⣾⡿⢿⢿⣷⣧⣴⣌⣉⣑⢓⠓⠓⡇⢜⡇⣶⣶⣷⣷⣿⣿⣷⣷⣶⣶⠀⡷⢷⣟⣦⢙⢿⣿⣷⣶⣷⣷⣿⡿⠋⡔⡕⡇⢅⠱⡈⠻⣿⣷⣶⣶⣷⣿⡿⠏⡠⢣⢕⢕⢕⢅⢕⢕⡕⢁⣾⡟⢁⢎⢜⢽⣽⣔⠹⣿⣧⣵⣵⣾⣿⠏⣰⡽⢕⢕⢜⢹⢿⢷⣷⣷⣵⣽⣽⣝⣝⣎⡕⢝⢕⢕⢜⢝⢟⡕⣜⣏⣟⣟⡏⢏⢝⣷⣷⣵⡵⢵⢵⡕⢔⢄⢔⢔⢄⢄⢄⢄⠁⠀⠀⠀⠀⠀⠀</a:t>
            </a:r>
            <a:br/>
            <a:r>
              <a:t>⠁⠑⠙⠞⢟⢿⢿⣿⢟⢝⢻⢟⢻⢿⣿⣷⣷⣷⣿⢟⢏⢁⠀⠀⠀⠀⠀⠀⠀⠀⠀⢄⠀⠀⠀⠀⠀⠀⠀⠀⠀⠀⠀⠀⠀⠀⠀⠀⠀⠀⠀⠀⠀⠀⠀⠀⠀⠀⠀⢀⢀⢄⠐⠀⠁⠁⠀⠀⢈⡐⠖⠠⠜⡇⢸⢿⠇⡇⠀⠀⠀⠀⠀⠀⠱⡈⠟⠿⠿⠿⠿⠿⠟⢑⡘⠻⢃⢴⠁⢿⠿⠿⠟⠛⢋⣉⠡⢔⢒⡆⢥⢉⣙⠛⠟⠿⠿⠃⡜⠀⠀⠧⠥⢥⢥⢥⣥⣥⣥⡥⢥⢥⠤⢗⢳⣵⡷⢝⢢⢌⣉⣉⣉⣉⢡⢔⢘⢀⢁⢁⠀⢕⢸⢖⢤⢉⣉⣙⣉⢡⠔⢊⢜⢝⢝⠕⢕⢝⠕⠸⠤⢥⠥⠤⠃⢟⣏⣽⣿⣿⣷⣵⣍⣉⣉⡉⢤⢪⢯⢽⢽⣷⡕⢕⣕⢕⢕⢝⢻⢿⣿⣟⣟⣇⣝⣿⡳⢷⣏⢜⢹⢽⢿⢿⣿⣿⣷⣵⣵⣵⡿⢟⢝⢹⢷⢾⣿⣗⢇⢕⢕⢕⠁⠑⠐⢄⠀⠀⠀⠀⠀</a:t>
            </a:r>
            <a:br/>
            <a:r>
              <a:t>⢔⢄⢄⢀⢁⠁⠑⠑⠑⠀⠀⢑⢸⣕⢸⣿⣿⣿⣿⣷⣷⣷⣷⣷⡧⣵⣵⣴⣴⣔⢔⢕⢀⠀⢀⢀⠀⠀⢀⢀⢄⢀⢀⢀⢀⢀⢀⠀⠀⠀⠀⠀⢀⢀⢀⢀⢀⢄⢰⢕⢣⢕⢇⢰⠐⠐⠁⠁⠀⠀⠀⠀⠀⠓⠒⠐⠒⠃⠀⠀⠀⠀⠀⠀⠀⢁⡍⣔⣶⢖⢖⣵⣼⣿⣿⣶⣾⡿⢖⣒⣲⣶⢍⢉⢕⢕⢕⢕⢕⢕⢗⢿⣵⢝⢍⢑⢒⢖⢕⢕⢔⠄⠑⠑⠕⠘⢝⢿⣟⣻⣿⣷⣵⣕⢕⢜⢕⢕⢕⢧⣕⡕⢕⢕⣝⢝⢟⢧⢕⢔⢄⠀⠀⠀⠀⠀⠀⠀⠀⢀⢅⢱⠕⠀⠀⠐⠐⠓⠑⠑⠑⠑⠃⢀⠀⠕⢱⣿⣿⣿⣿⣿⣏⢝⢇⢕⢵⢕⢗⣧⣕⣸⣿⣷⣿⣿⣿⣿⣷⣾⣿⣿⣿⣟⣿⡿⣿⣧⢕⢱⢷⢷⡷⢾⢟⢟⢟⢟⢻⢿⣷⣷⡇⢕⢗⢞⢟⢕⣕⣵⣵⢕⢕⢕⢔⢕⢜⢕⢕⢕⠀</a:t>
            </a:r>
            <a:br/>
            <a:r>
              <a:t>⢕⢕⢕⢕⢔⢕⢕⢕⢕⢕⢅⢀⠕⠱⢼⣿⣿⣿⡷⢷⢷⣿⣿⡿⢷⡮⢵⢧⢵⢕⣝⣿⡷⢗⢗⣟⣧⡴⢱⣕⣕⣵⣷⡗⢝⢟⣟⣝⢝⡝⢝⢕⢕⢕⢑⢕⣕⣅⣕⣕⣴⢔⠑⠀⠀⠀⠀⠀⠀⠀⠀⠀⠀⠀⠀⠀⠀⠀⠀⠀⠀⢀⣄⣴⣗⢼⢕⢕⣵⢕⣕⣽⢟⢿⢿⢿⢗⢗⠟⢟⢝⢏⢕⢕⢗⢕⢕⢕⢗⢵⣕⣕⡕⢕⢕⢜⢇⠑⠑⠕⢵⢔⢄⠀⠀⠀⠀⠁⢉⢅⡜⢟⢿⣿⣾⣷⣵⣵⣵⣷⣼⣕⡕⢕⢵⢕⢝⡝⢝⢕⠑⠀⠀⠀⠄⠔⠔⠄⠑⠕⠁⠀⠁⠀⠀⠐⠀⢄⠄⢐⢐⢄⢔⢄⠄⠐⢕⣹⣿⣿⣿⣿⣿⣿⣧⣕⣜⣕⣞⣹⣽⢝⣟⣟⢝⣝⣿⣿⣿⣿⣿⣷⣷⣿⣿⣿⣿⣿⣧⣕⢕⢕⢱⣵⣵⣞⣳⣷⣵⣵⣵⣿⣟⡟⢻⣻⡾⣿⣿⣿⣿⣟⣎⣽⣕⣗⣧⣵⣵⣵⠀</a:t>
            </a:r>
            <a:br/>
            <a:r>
              <a:t>⠁⠑⢕⢕⢕⢕⢕⢘⠙⠐⠀⠅⠄⠀⠑⠕⢜⢟⢻⣷⣾⣿⣵⣱⣽⣵⣝⣝⣝⡝⢝⢝⣝⣵⣽⣿⣿⣷⣼⣿⣿⢿⢿⡻⢿⣿⣿⣿⣿⣿⣿⣧⣵⣰⣴⣵⡵⢵⢵⢕⢑⢕⠀⠀⠀⠀⠀⠀⠀⠀⠀⠀⠀⠀⢔⢀⢄⢀⢄⣤⢗⢏⢹⣿⣷⣷⣷⣿⣿⣿⣼⣿⣿⣵⢜⠑⠑⠕⠄⠀⠁⠸⠎⠅⢕⢕⠕⠕⢕⢸⣾⣿⣿⡇⢕⢕⢔⡔⢄⢄⢁⢕⢝⢔⢄⣀⡀⢀⠁⢑⠑⢕⠑⢕⢕⢿⡿⣿⣿⣿⣿⣿⣿⣵⣵⣕⡕⢕⢕⢕⣕⡕⢵⣵⣔⣔⡄⢄⣄⣄⣔⡔⢔⢔⢔⢔⣔⣱⣔⣔⣴⣕⣱⡕⢕⣱⣷⣾⣧⣼⣿⣿⣿⡿⣿⣿⣿⣿⣿⣿⣿⣿⣿⣿⣿⣿⣿⣿⣿⣿⣿⣿⣿⣿⣿⣿⣿⣿⣿⣷⣧⣵⣼⣿⣝⢝⣝⣿⣿⣿⣿⣿⣿⣯⣝⣟⣏⢕⢜⢝⢝⢟⣿⣿⢿⢏⣝⣻⣿⣿⠀</a:t>
            </a:r>
            <a:br/>
            <a:r>
              <a:t>⠔⠀⠀⠁⠁⠕⢔⢔⢔⠀⠀⠀⠀⠀⠅⠑⠁⠁⠍⢹⢯⣝⢯⣝⡿⢿⢿⣿⡿⢟⣧⣽⣽⣟⡟⢟⢟⢛⠟⠻⠿⢷⢕⢝⢛⠛⠏⠝⠹⢿⢿⢟⣿⣿⣿⣿⣿⣷⣷⣷⣗⣗⣕⢵⢕⢖⢆⢔⣲⢔⢔⠔⠑⠑⢇⢕⢕⢱⣾⣿⢕⢕⢕⢝⢟⢿⣿⡿⢿⣿⣿⡟⠝⠁⠀⠀⠀⠀⠀⢀⢀⢀⢄⣔⢄⢅⢀⠀⠕⠛⢻⣿⣿⡿⢇⢕⢜⢿⡜⢗⢗⢞⢄⢄⢕⢕⢱⣿⣧⣵⣧⢕⢄⢄⢕⢕⣷⣿⣿⣿⣿⣿⣿⣿⣿⣿⣿⣯⣷⡧⢵⣕⣽⣜⣝⡝⢝⢝⢗⢞⢗⢜⣟⣟⡗⢟⢟⢟⢏⢝⢝⢻⣿⢧⢞⣟⣟⣻⣿⢿⣿⣿⣿⣷⣿⣧⣵⡜⢕⢝⢝⢿⣿⢿⣿⣿⣿⣿⣿⣿⣿⣿⣿⣿⣿⣿⣿⣿⣿⣿⣿⣿⣿⣿⣿⣿⣿⣷⣿⣿⣿⡿⡿⢟⢟⢟⣟⢟⢟⢗⡷⢷⣿⣷⣷⣿⣿⣿⣿⣿⠀</a:t>
            </a:r>
            <a:br/>
            <a:r>
              <a:t>⠐⠀⠀⠀⠀⠀⠁⠁⠀⠀⠐⠀⠀⠀⠀⠀⠀⠀⢀⣔⢵⣜⣝⣳⣷⣕⣕⣿⣷⣼⣝⡕⢕⣵⢁⠁⠀⠀⠀⠀⠀⠀⠀⠀⠀⠀⠀⠀⠀⠀⠀⠁⠜⢝⢝⠟⠟⢝⢜⢟⣻⣟⢿⡕⢕⢕⢇⢕⢕⢕⢕⣵⢵⢔⢜⢜⣝⣼⡿⢯⣵⣵⣵⣵⣷⡿⢿⣕⣼⣿⢯⡕⢄⢄⢄⢄⢄⢔⡕⢕⢕⢕⢕⢕⢕⢄⢄⢀⠀⠀⠑⠕⠇⢵⣿⡇⢞⡿⢇⢕⠑⠑⢕⢕⢑⠑⠓⠋⠝⠙⠑⢘⢕⠗⠙⠻⢿⣿⣿⣿⣿⡕⢎⢜⢱⢏⣻⢿⣿⣿⣷⣇⡜⢽⣟⢝⡜⢕⢕⣣⣕⢧⢽⢷⣯⣧⣕⡝⢝⢟⣇⣕⣧⣵⡟⢟⢿⣿⣯⣽⣿⣿⣷⣵⣿⣿⣯⣿⣷⣧⣵⣵⣵⣵⣿⣿⣿⣿⡿⢿⣿⣿⣿⣷⢻⢿⣿⣿⣿⣿⣿⣿⡽⡟⢟⣻⣿⣿⣿⣿⣿⣻⢷⢷⡗⣗⣷⢳⢷⣷⣾⣕⣺⣿⣿⣿⣿⣿⣿⣿⠀</a:t>
            </a:r>
            <a:br/>
            <a:r>
              <a:t>⢄⠀⠀⠀⠀⠀⠀⠀⢀⠀⠀⠀⠀⠀⠀⠀⠀⠀⠀⢕⢜⡜⢝⢝⢏⢝⢕⢕⢝⢗⣕⣕⢕⢟⢗⢀⢀⠀⠀⠀⠀⠀⠀⠀⠀⢄⡄⠄⠐⠒⠆⢔⢄⢁⠀⠀⢀⢈⣝⢵⣿⣟⡱⢜⡕⢕⢕⢕⢕⢱⢵⢱⣿⢿⢿⣿⣿⣿⣿⣿⢿⢟⢏⢝⣕⣱⣼⣿⡿⣿⢏⢝⢝⢗⣷⣾⡾⢝⢜⢱⢵⢵⣕⡕⢕⢕⢕⢕⠄⠀⠀⠀⠀⠀⠀⠀⠀⠁⠁⠁⠀⠀⠀⠁⠑⢕⣴⣄⣀⣀⢄⣕⣕⢦⢴⢗⢏⢕⢹⣾⣿⣿⡕⢕⢕⢕⢹⣿⣷⣽⢟⢿⢟⢕⢇⡕⢕⣕⣕⣕⡝⢵⢕⡟⢻⢯⢝⢼⡝⣏⣹⡽⢽⣽⢳⡕⣟⢿⣿⣿⣿⣿⡿⣾⣿⣿⣿⣏⡝⢕⢵⡽⢿⢿⢟⢻⢟⢟⢕⢕⢼⢯⣻⣿⣿⣿⢿⣿⣿⣿⣿⢿⣿⣷⣷⢿⣫⡯⢽⣝⡕⢕⣕⣕⢕⡕⡜⢕⢹⢕⢝⢻⣿⣿⣟⢟⢻⢿⣿⣿⠀</a:t>
            </a:r>
            <a:br/>
            <a:r>
              <a:t>⠀⠀⠀⠀⠀⠀⠀⠁⠀⠀⢀⢀⠀⠀⠀⠀⠀⠀⠀⠁⢀⢕⠕⠑⠑⠀⢗⢣⣕⢕⢝⢝⢜⡕⢜⢹⢕⢗⢰⢔⣄⡄⠀⠀⠈⢸⢇⢐⢔⢔⣕⢕⢕⢑⠀⠀⢑⢅⢔⢕⢕⢕⢻⢇⢸⣵⣵⣷⣷⣷⣷⣿⣷⣷⣿⣿⣿⣿⡿⢿⢿⡟⢿⣯⢝⢟⢟⢟⢻⢟⢗⢕⢜⢝⢕⢜⢕⠕⠕⢕⠕⠕⠘⠙⢕⢕⠀⠀⠀⠀⠀⠀⠀⠀⠀⠀⠀⠀⠀⠀⠀⠀⠀⠀⠀⠀⠀⠁⠁⠉⠉⢝⢕⢕⢕⢕⢕⢇⢕⢜⢟⣞⣿⣷⢕⢕⢝⢻⣿⣿⣕⢻⢧⣷⣼⣗⣧⣝⣝⢝⢟⢗⢇⣵⡕⢕⢕⢕⣕⢕⢜⢟⢏⢝⢕⢕⢹⡟⢟⢿⢿⣕⣱⣽⣿⣿⣿⣧⣵⢷⢎⢕⢕⢕⢕⢕⢕⢕⢕⢇⢝⢟⢫⣝⡵⢿⢿⣟⢟⢿⢟⢟⢟⢗⢳⡿⢿⢟⢟⢟⢗⢞⣇⢕⢝⣕⡕⢜⢗⢗⣕⢾⢷⣮⣟⣹⣗⣷⣿⣿⠀</a:t>
            </a:r>
            <a:br/>
            <a:r>
              <a:t>⠑⠀⠀⠀⠀⠀⠀⢄⢕⢕⢕⢕⢕⠀⠀⠀⠀⠀⠀⠔⢕⢔⢀⠀⠀⢐⢕⢜⠟⡕⠃⠈⠉⠁⠕⢕⢞⢏⠗⠚⢗⢕⢕⢴⠄⢄⣄⢔⢇⢜⢟⢟⢟⡕⢼⢵⢵⢵⢕⢕⢕⢵⢵⢾⣟⢻⢿⣿⣿⣿⣿⣿⣿⣟⣿⣿⡿⢿⢕⢕⢜⠝⢕⢕⠕⢝⢕⢕⠕⠑⠑⠁⠁⠑⢑⢄⢀⢀⢀⢕⢔⠀⠀⠀⠀⢑⢔⢀⠀⠀⠀⠀⠀⠀⠀⠀⠀⠀⢀⢄⢄⢔⠀⠀⠀⠀⠀⠀⠀⠀⠀⢁⢱⢕⢕⢗⣧⢵⢕⣕⣱⣿⣿⣿⣷⡕⢕⢱⣾⣟⢻⢷⣵⣧⣽⣻⣿⣽⣿⣿⣿⣷⣵⣗⣟⣟⢿⣟⣿⣷⣷⣾⣷⣗⣟⣟⢗⢕⣸⢵⢷⢟⢟⢟⢟⢏⢝⢕⢕⢕⢕⢕⢕⢕⢵⢕⢕⢵⢎⢝⢝⢝⢕⢕⢵⢕⢾⣗⣕⡕⡕⣕⣕⣕⣕⣕⣽⣽⣹⣷⣼⣿⣿⣿⣿⣾⣧⢳⢷⣷⣧⣕⢕⢕⢝⢝⢟⢟⢕⣜⠀</a:t>
            </a:r>
            <a:br/>
            <a:r>
              <a:t>⠀⠄⠀⠀⠀⢄⢰⢕⢕⢕⢕⠑⠁⠀⠀⠀⠀⠀⠀⠀⠀⠁⢑⢕⢔⡜⢿⡕⡎⢄⠀⠀⢀⢀⢕⢕⠕⠕⢔⢅⢔⢕⢕⢕⢔⢔⢑⠁⠁⠁⠀⠀⠀⠁⠃⠀⠁⠑⠑⠕⠕⢕⢱⣕⡕⣵⣕⣞⡿⢿⢿⢿⣿⣿⡿⢟⢕⢕⢕⢕⢄⠀⠀⢕⢕⠁⠀⠀⠀⢄⠀⠀⠀⠀⠀⠀⠁⠁⢕⢕⢇⠀⠀⢀⢕⢕⢕⢕⢄⠀⠀⠀⠀⠐⠀⢀⢀⢔⢔⢕⡕⢅⠑⠀⠀⠀⠀⠀⠀⢀⢀⢕⢕⢕⢕⢕⢜⡕⢕⢕⢜⢝⣿⣿⡿⢟⢏⢝⢝⡜⢝⢟⢟⢏⢟⣿⣿⣿⣿⣿⣿⣏⡟⢿⢿⢿⢿⣿⣿⣿⣿⣿⣿⢿⢕⢝⣿⢟⢕⢕⡕⢕⢝⢕⢕⢕⢕⢕⢕⢕⢕⢕⢕⢕⢕⢕⢱⢼⡕⢕⢕⢱⢕⢕⢕⢕⢕⢕⢕⢕⢜⢝⢻⣿⣿⢿⢿⢿⣿⣿⣿⣿⡿⢿⢿⢿⢿⣯⣕⣜⣽⣧⣕⡕⢕⢕⢱⢕⢕⢕⠀</a:t>
            </a:r>
            <a:br/>
            <a:r>
              <a:t>⢀⠀⠀⠀⠀⠁⢑⢕⢕⢕⢕⢅⢀⠀⠀⠀⠔⢕⢕⢕⢕⡕⢕⡕⢕⢜⢇⢕⠕⢁⢕⢕⢕⢔⢕⢔⢐⢕⢝⢷⣇⡕⢕⢕⢀⠀⠁⠀⠀⠀⠀⠀⠀⠀⠀⠀⠀⠀⠀⠀⠀⠑⢕⢿⠟⠕⢕⢕⢕⢕⢕⢕⢕⢕⢕⢕⢕⢕⢕⢕⡇⢕⢕⢕⢕⢔⢀⠀⠀⠄⠄⢄⢀⠀⠀⠀⠀⠀⡕⢕⢕⢰⢱⣵⢷⢾⢿⣷⢷⢧⣴⣵⣵⣵⡵⢾⢷⢟⢇⣝⢕⢝⢕⢀⢀⢀⠀⠀⠁⢁⠀⠀⢅⢕⢕⢕⢱⡗⢕⢕⣸⣹⣿⢿⣿⣝⣷⣷⣕⢕⢱⢕⢕⢕⢕⢝⣿⡿⢏⣕⣜⣹⣽⣷⣷⣷⢕⢝⢟⢿⢿⣿⡷⢳⢧⢞⢟⢇⢕⢕⢕⢕⢕⢕⢕⢕⢕⢕⢕⢕⢕⢕⢕⢕⢕⢕⢕⢕⢕⣕⡵⢏⢕⢕⢕⢕⢕⢕⢕⢕⢕⢕⢕⢕⢕⣳⣾⣿⣿⣿⣿⣾⣿⣿⣵⣷⣽⣿⣿⣿⣟⢝⢝⢟⢇⢱⢕⣕⢕⢕⠀</a:t>
            </a:r>
            <a:br/>
            <a:r>
              <a:t>⢁⠁⠑⠔⠄⠀⠀⠁⠁⠁⠁⠀⠀⠀⠀⠀⠀⢀⢕⢱⢸⢻⢿⢿⢟⢕⢜⢕⢕⣕⣱⢕⡳⢗⢕⢜⢕⢱⢵⣕⣕⢕⢕⢱⢅⢀⠀⠀⠀⠀⠀⠀⠀⠀⠀⠀⠀⢀⢀⠀⠀⠄⠐⠐⠀⠐⠑⠑⠁⠀⠀⢕⢕⠁⠁⠁⠁⠁⠀⠑⢕⢕⢕⢕⢕⢕⢕⢔⠔⠐⠐⢕⢕⣕⡔⠀⠀⠀⢕⢕⢕⠕⢜⢅⢕⢕⢱⡵⢕⢜⣺⢿⢿⢟⢕⠕⢕⠱⠟⠛⠛⠓⠃⢕⢗⠷⢆⠕⠵⢕⠗⠟⠏⢟⢟⢟⢳⣗⣵⡕⢕⢝⡷⡕⢿⡟⢯⢝⢝⢝⢳⢧⢵⢕⢵⣷⣧⣽⣷⣿⣿⣿⣿⢟⣿⡿⣕⣵⢷⢷⢗⢗⢇⢕⢕⢕⢕⢕⢕⢕⢕⢕⢕⢕⢕⢕⢕⢕⢕⢕⢕⢕⢕⡕⣷⣧⢕⢕⢎⢝⢕⢕⢕⢕⢕⢕⢕⢕⢕⢕⢕⣱⣾⣷⣽⣿⣿⣿⣿⣿⣿⣿⣿⣿⣿⣿⣿⣿⣿⣿⣽⣿⣿⣷⣇⣕⣕⡕⢕⣵⠀</a:t>
            </a:r>
            <a:br/>
            <a:r>
              <a:t>⢅⢕⢔⠀⠀⠀⠀⠀⠀⠀⠀⠀⠀⠀⠀⠀⠀⢱⢟⢵⢷⢕⢕⢕⢕⢕⢱⢿⢧⡕⢹⢕⢕⢕⢵⢳⢧⢕⢱⢷⣿⡵⢗⢕⢔⢄⢄⠴⠀⠄⠀⠀⠀⠀⠀⠀⠀⠀⠀⠀⠀⠀⠀⠀⠀⢀⢄⣄⡄⢄⢔⡵⢕⠀⠀⠀⠀⠀⢀⢄⢕⢕⢕⣵⣗⣕⢕⢕⢄⢄⢕⢕⣕⣵⣷⣷⡾⣷⢕⢕⢄⢔⣕⡝⢕⢕⣟⣗⣇⢕⡕⠁⠁⠀⠀⠀⠀⠀⠀⢀⢀⢅⢕⢕⠁⠁⠀⠀⠀⠀⠀⠀⠀⠕⢕⢕⢞⢝⢕⣱⣵⢎⣷⢟⢎⢝⢕⢕⢕⢳⡜⢕⣕⡕⢕⣜⡝⣵⣿⣧⣕⣵⣷⡎⢱⢽⢎⢕⢕⢕⢕⢕⢕⢕⢕⢕⢕⢕⢕⢕⢕⢕⢕⢕⢕⢕⢕⢕⢕⢕⢕⢳⢷⣿⣯⡵⢇⢕⢕⢕⢕⢕⢕⢕⢕⢕⣱⣷⣷⣿⣿⣿⣿⣿⣿⣿⣿⣿⣿⣿⣿⣿⣿⣿⣿⣿⣿⣿⣿⣿⣿⣿⣿⣿⣿⣿⣿⣿⣿⣿⠀</a:t>
            </a:r>
            <a:br/>
            <a:r>
              <a:t>⢕⢕⢕⢕⠐⠀⠀⠀⠀⠀⠀⠀⠀⠀⠀⠀⠔⠑⠑⠁⢕⠑⢅⢕⢜⢱⡽⠕⠑⠀⠀⠑⣕⢵⢕⢵⣵⣷⢷⢿⡝⠁⠑⠃⠕⠕⢅⠀⠀⠀⠀⠀⠀⠀⠀⠀⠀⠀⠀⠀⠀⢀⣀⣴⢗⢟⠝⠕⢱⢵⡵⢕⢕⢄⢀⢄⢄⢕⢕⢕⣕⣕⣮⡝⢇⢜⣗⣕⣵⢷⢿⣿⣯⣵⣾⣟⢏⢟⣟⣿⢿⢟⢝⢝⢝⡟⢿⣿⣿⣧⡕⢔⢔⢀⠀⢀⢀⢄⢔⠕⠁⠁⠁⠀⠀⢀⢀⢀⢀⢀⢀⣔⣔⡕⡕⢱⢻⢿⣿⣿⣿⢕⢕⢕⢕⢕⢕⢕⢕⡕⢕⢱⣾⣿⣿⣽⢻⢿⢟⢝⢝⢝⢗⢕⢕⢕⢱⢕⢷⢇⢕⢕⡷⢵⢕⢕⢕⢕⢕⢕⢕⢕⢕⢕⢕⡱⢕⡗⢕⢕⢕⣕⣿⣧⡝⢕⢕⢕⢕⢕⢕⢕⢕⢕⣜⡜⣹⢏⢝⢝⢝⢕⡕⢟⢟⢝⢝⢝⢟⡿⢿⣿⣿⣿⣿⣿⣿⣿⣿⣿⣿⣿⣿⣿⣿⣿⣿⣿⣿⣿⠀</a:t>
            </a:r>
            <a:br/>
            <a:r>
              <a:t>⢕⢕⠕⠁⠀⠀⠀⠀⠀⠀⠀⠀⠀⠀⠀⠀⢄⢔⣵⣵⢵⡕⢱⢵⢗⢟⢅⠀⠀⠀⠀⠑⠑⠕⢕⢕⡕⢱⢕⢕⢕⢕⢆⡰⢄⠀⢁⢰⢄⠀⢔⢠⠤⠄⢄⢄⠄⢀⢄⣄⣴⡿⢟⢇⢱⢕⢔⢄⢄⢕⢕⢕⢕⢕⢕⢕⢗⢕⢞⣫⣝⣝⣟⣝⣟⣻⣟⡿⣷⣧⣵⣾⢾⢿⣿⣿⣷⣷⣿⣷⣾⣗⣿⣷⣿⣿⡻⢿⣟⡿⢕⢜⢵⣇⡕⢕⣕⢕⢀⢄⢄⢔⢼⣵⡗⢗⢏⢝⢜⢝⠑⠑⢕⢱⢷⢧⢵⢵⣽⣿⣿⣧⣕⢕⢕⢱⢳⣕⣽⣿⣿⡞⣹⣽⢕⢏⢕⣕⡗⢕⢕⢕⢕⢕⢜⢟⢇⢕⢕⢕⢕⢕⢕⢕⢱⢵⣕⣜⣝⢹⢕⢕⢕⢕⢜⢕⢕⢕⢵⢗⢟⢏⢝⢕⣕⢕⢕⢕⢕⢕⢕⢕⢕⢗⢞⢝⣕⢱⢵⢕⢕⢕⢜⢕⢕⢗⢕⢕⢝⢝⢕⣜⡝⢟⣷⣮⣝⢟⢿⣿⣿⣿⣿⣿⣿⣿⣿⣿⣿⣿⠀</a:t>
            </a:r>
            <a:br/>
            <a:r>
              <a:t>⢁⢁⠑⠀⠀⠀⠀⠀⠀⠀⠀⠀⠀⠀⠀⠑⢵⢞⢟⠋⠁⠙⢸⡝⢕⢿⢝⠀⠀⠀⢄⢄⢄⢕⢕⢕⢕⢵⣷⢗⢇⢕⢕⢁⢁⠑⠀⠁⠐⠀⠀⠀⠁⠁⠁⠄⢠⡥⢱⢼⢿⢷⣷⢽⢗⢼⢝⡕⢟⢻⢟⢹⢟⢝⠉⠉⠝⠕⢕⢕⢗⢑⢳⣾⣿⣿⣿⣿⣿⣿⣟⣇⢕⡕⢼⣿⣿⡿⢿⢿⢿⢿⣿⣿⣿⣿⣧⡽⢏⢹⢽⡿⢿⢿⢿⢿⢟⢟⢇⢕⢕⢱⢕⣕⢇⢕⢀⠀⢀⢀⢀⢔⢕⣱⣧⣕⣕⣕⣕⢻⣿⣿⣿⣿⣷⣵⣵⣽⣿⣿⣿⣿⣿⣿⣽⣿⣿⡟⢻⣟⢟⢿⢿⣷⡕⢕⢕⢕⢕⢕⢕⢕⢕⢕⢕⢕⢕⢕⢕⢕⢕⢕⢕⢕⢕⢕⢕⢕⢕⢕⢕⢕⢕⢕⢕⢕⢕⢕⢕⢕⢕⢕⢕⢕⢕⢕⢕⢕⢕⢕⢕⢕⢕⢕⢕⢕⢕⢕⢗⢾⣿⣿⣗⢷⡾⢟⢟⢟⢷⢎⣻⣿⣿⣿⣿⣿⣿⣿⣿⣿⠀</a:t>
            </a:r>
            <a:br/>
            <a:r>
              <a:t>⢕⢇⢇⢔⢔⢔⢔⣔⣔⢄⣄⣄⣔⡰⢔⣔⢄⢅⢄⢀⢀⠀⢑⢝⢕⢕⢕⢄⢄⢔⢇⢕⢕⢕⢕⢕⢝⢕⠵⢕⢕⠕⠕⠕⠀⠀⠀⠀⠀⠀⠀⠀⠀⠀⠀⠀⢁⢕⡵⢵⢵⣕⡕⢟⢕⢝⢕⢟⠝⢕⢗⢕⢇⢕⢕⢔⢔⢔⡕⢱⢜⣕⢕⢹⣿⣿⣿⣿⣿⣷⣾⡇⢕⢕⢕⣸⢿⣿⡷⢵⢕⢞⡝⢟⢿⣿⣿⢇⢕⢕⠜⢕⢕⣕⣕⡕⢗⢵⢕⢕⣷⡿⢟⢿⢗⣗⡗⢆⢕⢱⢷⣧⢵⢵⢣⢕⢕⢕⢾⣿⣿⣿⣿⣿⣿⣷⣵⣿⣿⣿⣿⡝⢟⢝⢟⢟⢟⢇⢕⢕⢜⢕⢣⣝⢜⢕⢕⢕⢕⢕⢕⡕⢕⣱⣕⣕⢜⢕⢕⢕⢕⢕⢕⢕⢕⢕⢕⢕⢕⢕⢕⢕⢕⢕⢕⢕⢕⢕⢕⢕⢕⢕⢕⢱⢕⢕⢕⢕⢕⢕⢗⢗⢗⢗⢷⢷⣧⣕⢕⢜⣿⣿⣿⣽⣿⣿⣗⣕⡕⢕⢝⢻⢿⢿⣿⣿⣿⣿⣿⣿⠀</a:t>
            </a:r>
            <a:br/>
            <a:r>
              <a:t>⢕⢕⢕⢕⢁⢁⠁⠑⠑⠑⠑⠝⠟⢟⢟⢻⢷⡳⣺⣗⣗⣳⣵⢵⢵⢗⢕⢕⣸⢵⢕⢕⢕⠕⢁⢀⠁⠁⠁⠁⠀⠀⠀⠀⠀⠀⠀⢀⣄⣤⢤⢄⢄⢄⢔⢰⣵⢯⢷⢗⢕⢕⢜⢕⢕⢕⢕⢔⢔⢕⢑⢕⢕⢳⢇⢕⢕⢕⢕⢕⢕⢱⣕⢝⢏⢱⢵⢽⢹⢟⣿⣿⣿⣿⣿⣿⣿⣿⣿⣾⣿⣟⢇⢝⢕⣞⢏⢇⢕⣵⣵⣜⣽⡟⢟⢇⢕⢜⢕⢕⢕⢕⢕⢕⢕⢕⢕⢕⢁⢑⢕⢕⢕⢕⢕⢕⢹⣿⣹⣿⣿⣿⣿⣿⡿⢿⢿⢿⢿⢻⢳⡕⢕⢕⢕⡕⢕⢕⢕⢕⢕⢕⢕⢝⢇⢷⡾⢵⣕⡕⣕⣺⣿⡟⢜⢝⢝⢕⢕⢕⢱⢵⢵⢧⢷⣟⢝⢕⢕⢕⢕⢕⢵⡱⢕⢇⢵⢕⢕⢕⢕⢕⢕⢕⢕⢕⢕⢕⢕⢕⢕⢕⡕⢕⢕⢕⢕⢕⢜⢕⢝⢻⣿⣿⣟⢟⢏⢝⢹⢕⢕⣵⣕⢕⢕⢜⢝⢝⢻⣿⠀</a:t>
            </a:r>
            <a:br/>
            <a:r>
              <a:t>⢕⢕⢕⢕⢕⢕⢀⢄⢔⢔⢵⢔⢄⠀⠀⠀⠁⢕⢜⢹⢽⢟⢕⢼⡟⣟⣻⢿⣿⢇⢕⢕⠀⠀⠀⠀⠀⠀⠀⠀⠀⠀⢀⣄⣄⣴⣷⢟⢝⢕⢕⢕⢕⢱⢼⢵⢕⢕⢕⢫⢵⣼⣵⣷⣾⣟⣕⢵⢕⢕⢕⢕⢕⢕⢕⡕⢕⢕⢗⢕⡕⢕⢕⢕⣕⡕⡕⢇⢧⣱⣿⣿⣿⣿⣿⣻⣿⣿⣿⢿⢿⣿⣟⣝⣳⣷⡿⢟⢹⢽⢕⢽⢏⢝⢕⠕⠁⠀⠀⢀⢔⢕⢳⣗⣗⣗⣷⣷⣷⣵⣕⡕⢕⢕⢇⢕⢕⢕⢿⣿⣿⣿⣿⣇⢕⢕⢕⢕⢕⢕⢕⢕⢕⢕⢕⢕⢝⢱⡵⢕⢕⢕⢕⢕⢕⢕⡟⣺⣕⣕⢝⢿⢿⣿⣗⣵⡕⢕⢕⢕⢕⢕⢕⢕⢕⢜⢝⢕⢕⢕⢕⢕⢕⢕⢕⢕⢕⢕⢕⢕⢕⢱⢕⢗⢕⢕⢕⢕⢕⢕⢕⢕⢕⢕⢕⢕⢕⢕⢕⢕⢕⣕⡕⢕⢕⢕⢕⢱⣕⢕⢕⢕⡝⢗⢽⡗⢇⢕⣵⣿⠀</a:t>
            </a:r>
            <a:br/>
            <a:r>
              <a:t>⢕⢕⠁⠁⠁⠁⠁⠑⢕⢕⢕⢕⢑⣗⢃⣱⣵⡵⢵⢵⢗⢗⢻⢽⣿⣿⢟⢗⢽⢏⢕⢕⢔⠁⠀⠀⠀⠀⢀⢀⢄⣱⣵⣿⣿⣿⡵⢕⢕⢕⢕⢕⢅⢄⢕⢕⢱⣾⡏⢕⡱⣵⣕⣝⣿⡿⢿⡷⢷⣞⣇⡕⢇⢵⢿⣷⣵⣼⣽⣷⣷⣕⢕⣕⣞⣵⣵⣵⣾⣿⣿⣿⣿⣿⣿⣿⣿⣧⣿⣕⣿⣿⣇⣕⢿⢿⢇⢕⢕⢕⣕⢵⢧⢵⢵⢵⢔⢰⣵⣵⡵⢷⢷⢝⢝⣹⣝⢝⣿⣿⣿⣵⣕⣕⣱⣳⣷⣷⣾⣿⣿⣿⣿⢝⢗⢕⢕⢕⢕⢕⢕⢕⢕⢕⢕⢕⢕⢕⢜⢕⢸⢕⡷⢕⢕⢜⣇⡜⢽⣿⣿⣾⢾⡕⢕⢜⢕⢕⢕⢕⢕⢕⢕⢕⢕⢕⢕⢕⢕⢕⢕⢕⢕⢕⢕⢕⢕⢕⢕⢕⢕⢕⢕⢕⢕⢕⢕⢕⢕⢕⢕⢕⢕⢕⢕⢕⢕⢕⢕⢱⣿⣿⣷⢇⢕⢕⡕⢕⢸⢟⢿⢣⢕⢕⢜⢝⢕⣳⣿⣿⠀</a:t>
            </a:r>
            <a:br/>
            <a:r>
              <a:t>⠕⠑⠔⢔⢔⢄⢀⢀⢅⢱⢕⢵⢮⣟⣕⡕⢕⢜⢕⣽⣕⣱⣕⢼⢟⢝⣧⢕⢕⢕⢕⢕⢕⢕⢱⢔⣣⡷⢗⢺⢝⢿⣻⣽⡕⢼⢕⢵⢱⣕⡱⢕⢕⢕⢕⢕⣇⣜⣟⣳⢇⢝⢝⢗⢕⢕⣵⣼⣵⣱⣹⣝⣷⣵⣽⣽⣿⣿⣿⣿⣾⣧⣼⣿⣿⣿⣿⣿⣿⣿⣿⣿⣿⣿⣿⣿⣟⣟⣝⢽⡿⢕⢏⢝⢕⢕⢕⢕⢕⢕⢕⢕⢕⣱⢵⢕⢕⢗⢗⢺⣿⣱⢵⢷⢷⢧⢜⣿⢿⣿⣿⣿⣿⣿⣿⣿⢟⢟⢟⢿⣿⣯⣿⣕⡕⢕⢕⢕⢕⢕⢕⢕⢕⢕⢕⢕⢕⢕⢕⢕⢕⢕⢱⢕⣾⣵⣿⡟⢵⣾⣜⢕⢹⢇⢕⢕⢕⢕⢕⢕⢕⢕⢕⢕⢕⢕⢕⢕⢕⢕⢕⢕⢕⢕⢕⢕⢕⢕⢕⢕⢕⢕⢕⢕⢕⢕⢕⢕⢕⢕⢕⢕⢕⢕⢕⢕⢝⢕⢕⢜⢟⢟⢻⢿⢟⢟⢟⢟⢻⢷⢵⢵⡕⢕⢕⢕⢕⢝⡟⢿⠀</a:t>
            </a:r>
            <a:br/>
            <a:r>
              <a:t>⢔⢄⢄⢑⢗⢗⢟⢗⢗⢗⢎⢝⠝⠕⢕⢕⢕⢕⢿⢿⣿⣿⣫⣿⢟⢗⢕⢱⡾⢇⣱⢕⢇⣵⣕⢕⢕⢕⢕⢕⢕⢻⡎⢝⢹⢝⢜⣱⣕⣕⣼⡗⢕⢜⢝⡿⢿⢿⢿⢕⢕⢕⢕⢕⢕⢕⢕⢾⢕⣱⣾⣿⣿⣿⣿⣿⣿⣿⣿⣿⣿⣟⣇⣕⣵⣾⣿⣿⣿⣿⣿⣿⣿⣿⡿⣿⣿⡇⢎⢝⢕⢕⢕⢕⢕⢕⢕⢕⢕⡕⢕⢜⢕⢕⢕⢕⢕⢕⢕⢕⢕⢕⢕⢗⢱⢇⣜⢝⣵⣿⣯⣿⣿⣿⣟⣿⡗⢇⢕⢱⣾⣿⣿⣿⣿⣿⣷⣵⣵⣕⡕⢕⢕⢕⢕⢕⢕⢕⢕⢕⢕⣱⣕⣕⣺⣿⢧⣵⣵⡕⢺⣵⣱⡟⢕⢕⢕⢕⢕⢕⢕⢕⢕⢕⢕⢕⢕⢕⢕⢕⢕⢕⢕⢕⢕⢕⢕⢕⢕⢕⢕⢕⢕⢕⣕⣕⣕⢕⡕⢕⢕⢕⢕⢕⢕⢕⢕⢕⢕⢕⢕⢕⢕⢕⢕⢕⢕⢕⢕⢕⢕⢕⢕⢕⢗⢕⢵⣗⢕⣕⠀</a:t>
            </a:r>
            <a:br/>
            <a:r>
              <a:t>⣯⣿⡱⣵⢵⢕⣱⣰⣵⣕⣕⣔⣴⣔⣱⣵⣵⣵⣵⣜⡕⢕⢝⣝⣱⣵⢗⣞⣻⢿⣻⣷⣷⡿⢕⢕⢕⢕⢕⢕⢱⣿⣿⡧⣧⢕⢟⢏⢝⢿⢿⢇⢕⣱⢟⢕⢸⣧⣵⣵⣧⡕⢇⢕⢕⢕⢕⢕⢱⣿⣿⡟⣿⣿⣿⣿⣷⣷⣿⣿⣿⣿⣿⣿⣿⣿⣿⣿⣿⣿⣿⣿⣿⣿⢇⢕⢕⢕⢜⢕⢕⢕⢕⢕⢕⢕⢱⣕⢹⣷⣧⡿⢗⢗⢕⢕⢕⢕⢕⢕⢕⢕⢕⢕⢕⢕⢝⢇⢕⢕⢝⢻⢟⣻⣝⣽⢿⢕⢕⢜⢻⣿⣿⣿⣿⣿⣿⣿⣿⣿⣿⣧⣵⣕⣕⡕⣵⣷⣞⡳⣧⣷⣿⣷⣷⣷⣷⣿⡞⢕⢕⢝⢻⣷⢵⢕⢕⢕⢕⢕⢕⢕⢕⢕⢕⢕⢕⢕⢕⢕⢕⢕⢕⢕⢕⢕⢕⢕⢕⢕⡕⢫⢗⡻⣿⣿⡕⢕⢕⢕⢕⢕⢕⢕⢕⢕⢕⢕⢕⢕⢕⢕⢕⢕⢕⢕⢕⢕⢕⢕⢕⢕⢕⢕⢵⣷⣾⣿⣿⣿⠀</a:t>
            </a:r>
            <a:br/>
            <a:r>
              <a:t>⠘⠙⠝⠕⠗⢳⢿⢿⣿⣿⡿⣽⣜⣝⣟⣜⣝⣇⣼⣽⣷⣾⣯⣽⣿⣵⣾⣿⡷⢷⢞⢏⢝⢕⢕⢕⢕⢕⢕⢕⢜⣿⣧⣕⢏⢕⢕⢕⢕⡇⢕⢕⢱⣿⢕⢕⣧⣿⣿⣿⣿⣧⣿⣧⡕⢕⢕⢕⡕⢝⢻⣧⣜⢿⣿⣿⢿⢟⢿⣿⣿⣿⣿⣿⣿⣿⣿⣿⡿⢟⣿⣟⢻⡝⢕⢕⢕⡕⢕⣱⣷⣧⣕⣕⣾⡿⢟⢻⢝⢕⢕⢕⢕⢕⢕⢕⢕⢕⢕⢕⢕⢕⢕⢕⢕⢕⢕⢕⢕⢧⡕⣱⣿⣿⣿⣿⣷⣧⣵⣼⣿⣿⣿⣿⣿⣿⣿⣿⣿⣿⣿⣿⣿⡿⢿⢏⢝⢕⢕⣱⣿⣿⣿⣿⣿⣻⢝⢕⢕⢕⢕⢞⢕⢕⢕⢜⢏⢕⢕⢕⢕⢕⢕⢕⢕⢕⢕⢕⢕⢕⢕⢕⢕⢕⢕⢕⢕⢕⢕⢕⢕⢕⡕⢝⢕⢕⢕⢕⢕⢕⢕⢕⢕⢕⢕⢕⢕⢕⢕⢕⢕⢕⢕⢕⢕⢕⢕⣱⣱⢕⢕⢕⢕⢕⢕⣿⣿⣿⣿⣿⠀</a:t>
            </a:r>
            <a:br/>
            <a:r>
              <a:t>⢀⢄⢄⢄⢄⣀⡁⢁⢅⣕⣕⡝⢝⢝⢝⢟⢻⣿⣿⣿⣿⣿⣿⣿⣿⡿⢇⣗⢗⢕⢕⢕⢕⢕⢕⢕⢱⢗⢇⢕⢕⢹⣿⡟⢕⢕⢕⢣⢕⢕⣕⢕⣸⣿⣇⣵⣿⣿⢻⢿⣿⣷⡿⢿⢷⢕⢕⣕⡷⢜⢞⢟⢻⣿⣿⢜⢝⡧⡿⢾⣿⣿⣿⣿⣿⣿⣿⣿⣷⣗⡏⢜⣕⡳⢕⢕⣺⣿⡷⣿⢿⢿⢗⢝⢕⢕⢕⢕⢕⢕⢕⢕⢕⢕⢕⢕⢕⢕⢕⢕⢕⢕⢕⢕⢕⢕⢕⢕⢕⢕⢝⢿⣿⣿⣿⣿⣿⣿⣿⣿⣿⣿⣿⣿⣿⣿⣿⣿⣿⣿⣿⣿⣿⣵⣱⣵⣵⣷⣾⣿⣿⣿⣟⣟⡝⢝⢕⢕⢕⢕⢕⢕⢕⢕⢜⢹⢵⢷⢕⢕⣕⣎⣝⣱⣕⣕⢕⢵⢵⣷⣧⣕⡕⢕⢕⢕⢕⢕⢕⢕⢕⢜⢕⢕⢕⢕⢕⢕⢕⢕⢕⢕⢕⢕⢕⢕⢕⢕⢕⢕⢕⢕⢕⢕⢕⢕⢸⣿⣿⢕⢕⢕⢕⣵⣾⣿⣿⣿⣿⣿⠀</a:t>
            </a:r>
            <a:br/>
            <a:r>
              <a:t>⠓⠛⠛⠛⠛⠛⠛⠃⠓⠓⠓⠃⠑⠑⠑⠓⠓⠑⠑⠚⠛⠛⠛⠛⠛⠓⠑⠑⠘⠑⠑⠑⠓⠑⠑⠓⠓⠑⠁⠑⠑⠃⠙⠓⠑⠑⠓⠑⠃⠑⠘⠑⠛⠙⠛⠛⠛⠙⠑⠑⠃⠛⠛⠑⠑⠑⠚⠛⠑⠑⠑⠑⠛⠛⠛⠛⠛⠓⠃⠛⠛⠛⠛⠛⠛⠛⠃⠑⠘⠓⠓⠓⠛⠛⠛⠛⠛⠙⠑⠑⠑⠑⠑⠑⠑⠑⠑⠑⠑⠑⠑⠑⠑⠑⠑⠑⠑⠑⠑⠑⠑⠑⠑⠑⠑⠑⠑⠑⠑⠑⠑⠘⠛⠛⠛⠛⠛⠛⠛⠛⠛⠛⠛⠛⠛⠛⠛⠛⠛⠛⠛⠛⠛⠛⠛⠛⠛⠛⠛⠛⠛⠛⠛⠓⠓⠓⠑⠑⠑⠑⠑⠓⠓⠚⠛⠑⠑⠑⠘⠙⠑⠑⠑⠘⠙⠑⠑⠑⠑⠑⠙⠙⠛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⢝⢝⡕⢕⢕⢕⢕⢕⢕⢕⢕⢺⣿⣿⣿⣿⣹⢟⢣⢕⡇⢕⢕⢕⢕⢕⢕⢕⢕⡝⢏⢝⢝⢏⢝⢟⢻⣿⣿⣿⢵⢏⢽⢟⣿⣷⣧⣵⣕⣕⣕⣕⣱⣕⣕⣕⣸⣷⣿⣟⣹⣝⣼⣽⣿⣿⢿⢿⢟⢏⢹⢕⡞⢝⡽⢿⢿⢻⣿⢿⣟⣟⢻⡽⢕⢕⢜⢕⢕⢕⢕⢕⢕⢜⢎⡕⢕⢕⢝⢟⢼⣿⣿⣿⣿⣏⣕⢵⢕⢕⢕⢼⢷⢵⢕⢕⢕⢻⣿⣾⣯⡕⢕⢕⣕⣕⣱⣽⢷⢷⡞⢟⣇⢕⡝⢟⡕⢕⢜⢝⢕⢕⢕⢕⢕⢕⢕⢕⢕⢕⢕⢜⢕⢕⢕⢕⢕⢕⢕⢕⡕⢕⢕⢕⢜⢝⢝⢻⢷⣷⣕⡕⢕⢕⢕⢕⢕⢕⢕⢕⢕⢕⢕⢕⢕⢕⢕⢕⢕⢕⢕⢕⢕⢕⢕⢕⢕⢕⢕⢕⢕⢕⢕⢕⢕⢕⢕⢕⢕⢕⢕⢕⠀</a:t>
            </a:r>
            <a:br/>
            <a:r>
              <a:t>⣿⣿⣿⣿⣿⣿⣿⡿⢟⢟⢝⢜⢕⢕⢕⢕⢕⢕⢕⢕⢕⢱⡇⢕⡇⢷⢜⢕⢜⡕⢜⢝⢗⢷⢇⢱⢱⢕⢕⢕⢕⢝⢕⢕⢕⢵⢵⢕⢝⢕⢗⢳⣷⣧⣵⣞⣟⣏⡝⢝⢗⢳⣷⡷⢷⢮⣵⣿⣷⣷⣷⣿⣿⣿⣿⣿⣿⣿⣿⣿⣽⣷⣯⡹⢹⣽⣿⣟⣿⣿⣿⣟⡹⣽⢧⢵⡵⢕⢵⣱⡕⣟⡇⣷⢷⢗⡕⢕⢻⢣⢽⣕⢕⢕⢕⢕⢕⢕⢕⢕⢝⢕⢕⢗⢕⡕⣵⣵⣟⢿⢷⢇⡕⢪⣽⢗⢕⢕⢕⣇⣵⣸⣝⣕⣵⣷⡷⢕⢹⣵⡝⢝⢗⣕⢕⢕⢕⢕⢕⢕⢕⢕⡕⣕⢕⡕⢕⢕⣕⢜⢵⡾⢕⢕⠁⠑⢕⢕⠕⢕⢕⢕⢕⢱⢵⢷⢧⢵⢵⢕⢕⢕⢕⢕⢕⢕⢞⣿⣿⣿⢾⣧⢕⢕⢱⢕⢗⢇⢱⣵⣵⡕⢕⢕⢕⢕⢕⢕⢕⢕⢕⢕⢕⢕⢕⢕⢕⢕⢕⢕⢕⢕⢕⢕⢕⢕⢕⢕⢕⢕⠀</a:t>
            </a:r>
            <a:br/>
            <a:r>
              <a:t>⣿⣿⣿⣿⣿⣿⢇⢕⢕⢕⢕⢕⢕⢕⢕⢕⢕⢕⢕⢕⢕⢕⢕⢝⢕⢕⢕⢕⢕⢕⢕⢕⢕⢕⢕⢱⢕⢕⢕⢕⢕⢱⢝⢝⢽⢱⢕⢕⢱⢕⢕⢕⢜⢟⢫⣽⣗⣟⣞⣏⣇⣱⣼⢿⣿⣿⣿⣿⣿⣿⣿⣿⣿⣿⡟⢫⢝⡻⢿⢿⢟⢏⢕⢜⢻⢿⣿⢼⣿⣿⡿⢿⢏⢟⢜⣕⣕⣾⣿⣿⡯⣿⣿⣝⣵⣻⢕⢕⢕⢕⢇⣼⣕⢕⢕⢕⢵⢕⢕⢕⢕⢕⢕⣝⡿⣾⣿⣿⣝⣕⢕⣷⣾⣗⣕⢕⢵⢕⣕⣕⣕⣕⡕⢱⢿⣽⣷⣿⢇⢽⣿⣿⣿⣿⡿⣿⣿⣵⣵⣞⡏⢝⢕⢕⢕⢕⢕⢕⢕⡱⢾⢏⠕⠁⠀⠀⠀⢀⢀⢔⢱⣵⢟⣱⢷⢞⢧⢵⢕⠕⢕⢕⢕⢧⢕⢕⢕⢕⣯⣝⣕⡕⢕⢕⡕⢕⢕⡕⢕⢜⢻⢷⣷⣷⣧⣕⣕⣕⢕⢕⢕⢕⢕⢕⢕⢕⡕⣕⣕⣕⣕⣕⡕⣕⢕⢕⢕⢕⢕⢕⠀</a:t>
            </a:r>
            <a:br/>
            <a:r>
              <a:t>⢿⣿⣿⣟⡝⢕⢕⢕⢕⢕⢕⢕⢕⢕⢕⢕⢕⢕⢕⢕⢕⢕⢕⢕⢕⢕⢕⢕⢕⢕⢕⢕⢕⢕⢕⢕⢳⢟⢇⢕⢕⢕⢇⢕⢕⠕⢕⢕⢕⠕⠕⢕⢕⢕⢕⢕⡼⣝⢝⢕⢜⢟⣻⣯⣽⣽⢿⢿⢿⣟⣷⣷⣷⣵⣕⣷⣗⣸⣟⣳⣗⣇⣕⣕⣱⣵⡇⢕⢱⣿⣿⣿⣿⣿⡿⢻⣿⣿⣿⢿⡿⢿⢟⢝⢕⠕⠕⠑⢕⢕⢝⢕⢜⣿⣷⣷⣵⢕⢝⣇⢕⣇⣜⢗⢕⢕⢜⢼⢵⢵⢜⢝⢗⢿⢇⢻⢷⣜⣹⡝⢝⢝⢕⢇⢕⢗⢺⢵⡕⢝⢝⢻⢟⢻⣷⡇⢱⣵⣼⣟⢕⢕⢕⢱⢗⢕⣝⡕⢕⢇⢕⢄⠄⠄⠄⢄⢔⢕⢕⢕⢟⢧⢎⢝⢕⢕⢕⢕⢕⢔⢕⢕⣵⡟⣕⡱⢕⢕⡵⢷⡟⢕⢎⡕⢕⢕⢜⢕⢕⢕⢕⢱⣵⣵⡝⢝⢕⢝⢝⢟⡝⣇⡇⢕⣟⣻⣿⣗⢗⢗⢇⢕⢕⢇⢜⢟⢝⢝⢝⢕⠀</a:t>
            </a:r>
            <a:br/>
            <a:r>
              <a:t>⣾⣿⣏⢕⢕⢕⢕⢕⢕⢕⢕⢕⣕⢱⢕⢕⢕⢕⢕⢕⢕⢕⠕⠑⢕⢕⢕⢕⢕⠕⢕⢕⢕⢕⢕⢕⢕⠕⠕⠁⠀⠁⠁⢅⢀⢄⠕⠕⠀⠀⢕⢕⢕⢕⢕⢕⢕⢕⢕⢕⢕⢕⢕⢕⢕⢕⢕⢕⢕⢕⢕⢝⢝⢝⢝⢝⢝⢕⢻⢗⡵⢿⣟⢏⢝⢝⢜⢕⢕⢕⢫⢮⢟⢷⢕⢕⢕⢜⡷⠕⠕⢕⠕⠑⠀⠀⠀⠀⠀⠘⠝⠙⠕⠜⢏⢝⢟⢹⣯⢕⢕⢝⣝⢝⢝⢕⢕⢕⢣⢵⣵⡕⢕⣗⢣⢵⢕⢜⢕⢕⢕⢕⢕⢕⢕⢕⢕⢕⢕⢕⣕⣵⣵⣵⣜⢏⢕⢝⢝⢝⣵⣧⡕⢕⢕⢜⢕⢕⢕⠕⠑⢕⢅⢅⢀⢄⢕⢕⢕⢕⣕⣕⢕⢱⢕⢕⢕⣕⣵⣕⡱⢕⢕⡕⢕⢕⢕⢕⢕⢕⢕⢣⢕⢕⢕⢕⢕⢕⢕⢕⢕⢕⢼⢿⢟⢟⢗⢇⢕⢵⢷⢿⢿⡽⡽⢝⢕⢕⣵⣵⣕⡱⢕⢕⢕⢕⢕⢕⢕⢕⠀</a:t>
            </a:r>
            <a:br/>
            <a:r>
              <a:t>⣿⣿⣇⢕⢕⢕⢕⢕⢕⢕⢕⢕⢕⢑⠕⢕⢅⠜⢑⢕⢕⢕⠕⠁⠑⢕⢕⢕⠀⢔⢕⢕⢑⠁⠁⠀⠀⢀⢄⠄⢐⢀⠁⠁⠀⠀⠀⠀⠀⠀⠀⠀⠁⠁⠁⠁⠁⠑⠑⠑⠕⠕⠕⢕⢕⢕⢕⢕⢕⢕⢕⢕⢕⢕⢕⢱⢱⢜⡝⢇⢗⢎⢕⢕⢕⢕⢕⢕⢕⢕⢕⢕⢕⢞⢣⢕⢕⢕⠁⠀⠁⠑⠀⠀⠀⠀⠀⠀⠀⠀⠀⠀⠀⠀⠀⠁⠑⢕⢜⢇⢕⢕⢕⢕⢕⠕⢕⢕⢧⢕⢜⢏⢕⢜⢕⢕⢕⢕⢕⢕⢕⢕⢕⢕⢕⢕⢕⢕⢕⢕⢕⢕⢕⢕⢕⢕⢕⢕⢕⢕⢝⢕⢕⢕⣻⣿⡗⢗⢇⢕⢄⠑⠑⠕⢕⢕⢕⢕⢕⢪⢝⢕⢕⢕⢕⢕⢱⢱⢵⢕⢜⢝⢟⢱⢵⢵⢧⡕⢕⢄⢀⠕⢔⢄⠁⠕⢕⢕⢕⢕⣕⢕⢕⢕⢕⢕⢕⢕⢕⢜⢏⢝⢝⢝⢳⡞⢏⢏⢝⢟⢟⢕⢕⢕⢕⢱⢇⢕⢏⣱⠀</a:t>
            </a:r>
            <a:br/>
            <a:r>
              <a:t>⡳⢿⣿⣿⡇⢕⢜⢕⢕⢕⢕⢅⢕⠅⠄⢔⢐⢔⢄⢕⢕⢕⢔⢔⢕⢕⢀⢅⠔⠑⠑⠁⢀⢔⢔⢕⠕⠕⠑⠀⠀⠀⠀⠀⠀⠀⠀⠀⠀⠀⠀⠀⠀⠀⠀⠀⠀⠀⠀⠀⠀⠀⠀⠀⠀⠀⠁⠁⠁⠁⠑⠑⠑⠑⠑⠑⠕⠕⢕⢕⣕⡜⣿⣧⣼⣧⣷⣵⣵⣵⢗⢕⢕⢕⢕⢕⢕⢕⢀⠀⠀⠀⠀⠀⠐⠀⠀⠀⠀⠀⠀⠀⠀⠀⠀⠀⠀⠀⠀⠀⠀⠀⠁⠑⢑⢕⢕⠕⠑⠁⠑⠕⠑⠁⠀⠀⠀⠀⠁⠑⠑⠁⠁⠑⠕⢕⢕⢕⢕⢕⢕⢕⢕⢕⢜⢕⢕⢕⢕⢕⢕⢕⢕⢞⢏⢕⢕⢕⢕⢕⢑⢕⢔⢕⢕⢕⢳⢾⢕⢜⠕⠙⠕⠘⠕⢕⠕⠙⢕⢕⠕⠕⢇⢕⢕⢕⢕⢕⢕⢕⢕⢕⢄⠀⠀⠀⠁⠕⢕⢜⢝⢱⢕⢕⢕⣕⣕⡕⢕⢕⢕⢕⢕⢕⢕⢕⢕⢕⢵⢵⢕⢕⢇⢕⢱⢵⢇⢕⢕⢕⠀</a:t>
            </a:r>
            <a:br/>
            <a:r>
              <a:t>⢱⢕⢕⢕⢕⢕⢕⢕⢕⢕⢕⢕⢑⠀⠀⠕⠔⠑⢑⢕⢕⢕⢕⢕⠑⠑⠑⠁⠀⢀⢔⢔⢕⠑⠑⠑⠁⠀⠀⠀⠀⠀⠀⠀⠀⠀⠀⠀⠀⠀⠀⠀⠀⠀⠀⢀⢀⢀⢄⢄⢀⢀⢄⢄⠀⠀⠀⠀⠀⠀⠀⠀⠀⠀⠀⠀⠀⠀⠁⠁⠑⠝⢜⢝⢿⣿⢿⢻⢟⢕⢕⠁⠑⠕⢕⢕⢕⢕⢕⢕⢔⢔⢕⢕⢁⠀⠀⠀⠀⢀⢔⠀⢄⠀⢀⢀⠀⠀⠀⠀⠀⠀⠀⠀⠁⠑⠁⠀⠀⠀⠄⠀⠀⠀⠀⠀⠀⠀⠀⠀⠀⠀⠀⠀⢄⢕⢕⢕⢕⢕⢕⢕⢕⢕⢕⢕⢕⢕⢕⠕⢕⢕⢕⢕⢕⢕⢕⢕⢕⢕⢕⢕⢔⢔⢑⢁⢀⢁⢄⢀⢄⢀⠀⢄⢔⢔⢄⡔⢕⠑⠀⠀⢔⢕⠁⠑⠕⢕⢕⢕⢕⢕⢕⠅⠔⠀⠀⠀⢕⢕⢕⡕⢕⣕⣕⡜⡝⢕⢕⢕⢕⢗⣗⡗⢕⢕⢕⢕⢕⢕⢕⢕⢕⢕⢕⢕⢕⢕⢕⢳⠀</a:t>
            </a:r>
            <a:br/>
            <a:r>
              <a:t>⢕⢣⡕⢕⠁⠅⢅⢅⢅⢕⢕⢕⢕⠀⠀⠀⢔⠐⠑⠑⠕⠄⢀⢄⢕⢄⠀⠀⠀⠁⠁⠁⠀⠀⠀⠀⠀⠀⠀⠀⠀⠀⠀⠀⠀⠀⠀⠀⠀⠀⠄⠄⢄⢄⢄⢄⠔⠔⠑⠑⠑⠑⠑⠑⠄⠄⠄⠀⠀⠀⠀⠀⠀⠀⠀⠀⠀⠀⠀⠀⠀⠀⠀⠁⠕⠕⢕⢕⢕⠁⠁⠀⠀⠀⠀⠁⠑⠑⠑⠑⠕⠕⠕⢕⢕⢕⢔⢕⢕⢕⢕⢔⠀⠕⢕⢕⢄⠀⠀⠀⠀⠀⠀⠀⠀⠀⠀⠀⠀⠀⠀⠀⠀⠀⠀⠀⠀⠀⠀⠀⠀⠀⠀⢕⢑⢁⠁⢕⢕⠑⠅⠑⠑⠑⠑⠁⠁⠁⠁⠁⠑⠕⠕⢕⢕⢕⢕⢕⢕⢕⢱⢵⢕⢕⢕⢕⢕⢕⢕⢕⢕⢕⢕⢕⢜⢕⢕⠕⠀⠀⠀⠀⠀⠁⠀⠀⠀⠀⠁⠁⠀⢀⢀⢀⢀⢀⢀⢄⢕⢕⢕⢕⢕⢕⢝⢻⢿⣿⣧⣷⣷⣿⣿⣷⣵⣷⣷⢕⢕⢕⢕⢕⢕⢕⢕⢕⢕⢕⢕⢕⠀</a:t>
            </a:r>
            <a:br/>
            <a:r>
              <a:t>⠑⢕⢕⢕⢄⢕⠕⠑⠁⠁⠀⠕⠁⠀⢔⢕⢀⠀⠀⠀⢄⢕⢅⠑⢕⢕⠀⠀⠀⠀⠀⠀⠀⠀⠀⠀⠀⢀⢀⢄⠔⠐⠐⠁⠀⠀⠀⠀⠀⠀⠀⠀⠀⠁⢕⢑⠁⠀⠀⠀⠀⠀⠀⠀⠀⠀⠀⠀⠀⠀⠀⠀⠀⠀⠀⠀⠀⠀⠀⠀⠀⠀⠀⠀⠀⠀⠀⠀⠁⠁⠁⠀⠀⠀⠀⠀⠀⠀⠐⠀⠀⠀⠀⠀⠑⠑⠕⢕⢕⢕⢕⢕⢕⢕⢕⢕⢕⢕⢔⢔⠀⠀⠀⠀⠀⠀⠀⠀⢀⢀⠀⠀⠀⠀⠀⠀⠀⠀⠀⠀⠀⠀⠀⠀⠁⢅⠔⠑⠑⠀⢀⠀⠀⠀⠀⠀⠀⠀⠀⠀⠀⠀⠀⠀⠁⠑⢕⠕⠁⠁⠀⠀⠁⠁⠁⠑⠕⢕⠕⢅⢔⢅⢄⢀⠀⠀⢅⢁⠀⠀⠀⢀⠀⠀⠀⠀⠀⠀⠀⠀⠀⠁⢕⣱⢕⢕⢕⢕⢕⢅⢄⢔⢔⢕⢕⢕⢕⢹⢏⢻⣮⣿⣿⣿⣿⡿⢕⢕⠑⠁⠁⠑⢕⢕⢕⢕⢕⢕⢕⢕⠀</a:t>
            </a:r>
            <a:br/>
            <a:r>
              <a:t>⠀⠁⠁⠀⠀⠁⠀⠀⠀⠀⠀⠀⠀⠀⠀⠀⠀⠀⠀⢀⢑⢕⢅⢀⠀⠑⢕⠀⠀⠀⠀⠀⠀⠀⠀⠀⢔⠕⠁⠀⠀⠀⠀⠀⠀⠀⢄⠔⢔⢕⢔⢔⢔⢕⢕⢕⢑⠀⠀⢀⠀⠀⠀⠀⠀⠀⠀⠀⠀⠀⠀⠀⠀⠀⠀⠀⠀⠀⠀⠀⠀⠀⠀⠀⠀⠀⠀⠀⠀⠀⠀⠀⠀⠀⠀⠀⠀⠀⠀⠀⠀⠀⠀⠀⠀⠀⠀⠀⠁⠑⠑⠑⠑⠀⠐⢑⠑⠕⢕⢕⢕⠕⠔⢄⢄⢄⢀⠀⢀⠁⠑⢄⢀⠀⠀⠀⢄⠀⠀⠀⠀⠀⠀⠀⠀⠁⠀⠁⠀⠀⠁⠁⠀⠀⠄⠀⠀⠀⠀⠀⠀⠀⠀⠀⠀⠀⢕⠁⠀⠀⠁⠁⠑⠀⠀⠀⠀⠀⠀⠀⠑⢕⢀⠀⢀⢔⢔⢁⢔⢄⢔⢕⢀⢁⠀⠀⠀⠀⠀⠀⠀⢀⢕⢕⢕⢕⢕⢕⢕⢕⢕⢕⠕⠕⠀⠁⢑⢕⢕⢱⢕⢝⢜⢝⢟⢫⢕⢅⠀⠀⢄⢄⢄⢀⠕⠕⢕⢕⠕⢕⠀</a:t>
            </a:r>
            <a:br/>
            <a:r>
              <a:t>⢕⠀⠁⠁⠀⠀⠀⠀⠀⠀⠀⠀⠁⠄⠀⠀⠀⠑⠕⢅⠑⠑⠑⠀⢀⢀⢕⠀⠀⠀⠀⠀⠀⠀⠀⢀⠑⠀⠀⠀⠀⠀⠀⠀⠀⢀⢕⢑⢕⢕⢕⠕⠑⠑⠑⠀⠀⠀⠀⠀⠀⠀⠐⠔⢄⢀⠀⠀⠀⠀⠀⠀⠀⠀⠀⠀⠀⠀⠀⠀⠀⠀⠀⠀⠀⠀⠀⠀⠀⠀⠀⠀⠀⠀⠀⠀⠀⠀⠀⠀⠀⠀⠀⠄⢀⢀⠄⢄⢀⠀⠀⠀⠀⠀⠀⠀⠁⠁⢑⠑⠕⠕⠕⢕⢕⢕⠀⢀⢕⢕⢕⢕⢑⢀⢀⢀⢄⢔⠐⠀⠀⠀⠀⠀⠀⠀⠀⠀⠀⢄⢔⢔⢄⠀⢀⢀⠀⠀⠀⠀⠀⠀⠀⠐⠑⠔⢄⢄⢀⠀⠀⠀⠀⠀⠀⠀⠀⠀⠀⢄⢄⢅⢕⢕⢕⢕⢕⢕⢕⢕⢕⢕⢕⢕⠅⢄⢔⢕⢔⢔⢔⢕⢕⢕⢕⢕⢕⢕⢕⢕⢕⢕⢕⢔⢔⢔⢔⢔⢕⢕⢕⢕⢕⢕⢕⢄⢅⢕⢄⢔⢕⢕⢕⢕⢕⢕⢕⢕⠕⢕⠀</a:t>
            </a:r>
            <a:br/>
            <a:r>
              <a:t>⢕⢕⢕⢕⠕⠐⠀⠀⢀⠀⠀⠀⠀⠀⠀⠀⠀⠀⠀⠀⢀⠐⠀⠕⠕⠑⠀⠀⠀⠀⠀⠀⠀⠀⠀⠁⠀⠀⠀⠀⠀⠀⠀⠀⠐⢕⢕⢕⢕⠐⠀⠀⠀⠀⠀⠀⠀⠀⠀⠀⠀⠀⠀⠀⠀⠁⠑⠔⢀⠀⠀⠀⠀⠀⠀⠀⠀⠀⠀⠀⠀⠀⠀⠀⠀⠀⠀⠀⠀⠀⠀⠀⠀⠀⠀⠀⠀⠀⠀⠀⠀⠀⠀⠑⠑⠕⠕⢑⢑⢔⢄⢄⢄⢄⢔⢄⢀⠐⠔⠕⠀⠀⠀⠀⠀⠀⠀⠀⠑⠑⠕⢕⢕⠕⢕⢕⢕⢅⢄⢔⢔⢔⢔⢔⢐⢕⢔⢔⢄⠑⠑⠁⠕⠕⢕⢕⢕⢕⢕⢔⢔⢔⢔⢔⢔⢔⢄⢄⢅⢅⢅⢅⢕⢕⢔⢔⢔⢐⢑⢕⢑⢕⢕⢕⢕⢕⢕⢕⢕⢕⢕⢕⢗⢕⢕⢑⢑⠑⠑⢕⢕⢕⢕⢕⢕⢕⢕⢕⠕⠕⢜⢕⢕⢕⢕⢕⢕⢕⢕⢕⢕⢕⢕⢕⢕⢕⢕⢕⢕⢕⢕⢕⢕⢕⢕⢕⢕⢕⠕⠑⠀</a:t>
            </a:r>
            <a:br/>
            <a:r>
              <a:t>⢀⠁⢁⠁⠀⠀⠀⠀⠀⠀⠀⠀⠀⠀⠀⠀⠀⠀⠀⠀⠕⢔⢔⠀⠀⠀⠀⠀⠀⠀⠀⠀⠀⠀⠀⠀⠀⠀⠀⠀⠀⠀⠀⠀⠀⠁⠑⠑⠑⠀⠀⠀⠀⠀⠀⠀⠀⠀⠀⠀⠀⠀⠀⢀⠀⠀⠀⠀⠁⠀⠀⠀⠀⠀⠀⠀⠀⠀⠀⠀⠀⠀⠀⠀⠀⠀⠀⠀⠀⠀⠀⠀⠀⠀⠀⠀⠀⠀⠀⠁⠐⠔⠔⠁⠁⠀⠀⠁⠀⠔⠑⢕⢕⢑⢁⠐⢁⢀⠀⠀⠀⠀⠀⠀⠀⠀⠀⠀⠀⠀⠀⠑⢕⠀⢕⢕⢕⢕⢕⢕⢕⢕⢕⢅⢅⢅⢕⢕⢕⢕⢔⢄⢔⢔⢕⢕⢕⢕⢕⢔⢕⢕⢕⢕⢕⢕⢕⢕⢕⢕⢕⢕⢕⢕⢕⢕⢕⢕⢕⢕⢕⢕⢕⢕⢕⢕⢕⢕⢕⢅⢕⢕⢕⢕⢑⢕⢁⠀⠀⢀⢕⠕⠕⢕⢕⢕⢕⢑⠐⠄⢕⢕⢕⢕⢕⢕⢕⢕⢕⢕⠕⠑⠕⠕⠕⢕⢕⢕⠕⢕⢕⠕⢕⢕⢕⢕⢕⢔⠔⠔⠀</a:t>
            </a:r>
            <a:br/>
            <a:r>
              <a:t>⠕⠕⠁⠐⠀⠀⠀⠀⠀⠀⠀⠀⠀⠀⠀⠀⠀⠀⠀⠀⠀⠀⠀⠀⠀⠀⠀⠀⠀⠀⠀⠀⠀⠀⠀⠀⠀⠀⠀⠀⠀⠀⠀⠀⠀⠀⠀⠀⠀⠀⠀⠀⠀⠀⠀⠀⠀⠀⠀⠀⠀⠀⠀⠀⠀⠀⠀⠀⠀⢔⢄⠀⠀⠀⠀⠀⠀⠀⠀⠀⠀⠀⠀⠀⠀⠀⠀⠀⠀⠀⠀⠀⠀⠀⠀⠀⠀⠀⠀⠀⠄⢀⠀⠀⠀⠀⠀⠀⠀⠀⠀⢑⢅⢕⢕⢕⢕⢀⢀⠀⠀⠀⠀⠀⠀⠀⠀⠀⠀⠀⠀⠀⠑⠀⢁⠑⢕⢕⢕⢕⢕⢕⢕⢕⢕⢕⢕⢕⢕⢕⢕⢕⢕⢕⢕⢕⢕⢕⢕⢕⢕⢕⢕⢕⢕⢕⢕⢜⢕⢕⢇⢅⢔⢕⢕⠕⢕⢕⢕⢕⢕⢕⢕⢕⢕⢕⢑⢑⢑⢕⢕⢕⢕⢕⢕⢕⢕⢕⠄⢔⠁⢀⠀⠀⠕⢕⢕⢕⢀⠔⢕⢕⢕⢕⢕⢕⢕⢕⢕⠀⠄⠐⠀⢕⢄⢄⠀⠁⠁⠀⠑⠀⠁⠁⠁⢅⢁⢄⠄⢔⠀</a:t>
            </a:r>
            <a:br/>
            <a:r>
              <a:t>⠀⠀⠀⠁⢕⢕⢕⢀⠀⠀⠀⠀⠀⠁⠀⠀⠀⠀⠀⠀⠀⠀⠀⠀⠀⠀⠀⠀⠀⠀⠀⠀⠀⠀⠀⠀⠀⠀⠀⠀⠀⠀⠀⠀⠀⠀⠀⠀⠀⠀⠀⠀⠀⠀⠀⠀⠀⠀⠀⠀⠀⠀⠀⠀⠀⠀⠀⠀⠀⠀⠁⠑⠔⢄⠀⠀⠀⠀⠀⠀⠀⠀⠀⠀⠀⠀⠀⠀⠀⠀⠀⠀⠀⠀⠀⠀⠀⠀⠀⠀⠀⠁⠀⠀⠀⠀⠄⠀⠀⢀⠑⢕⢐⠕⠅⠅⠕⢕⢅⢕⠀⠀⠀⠀⠀⠀⠀⠀⠀⠀⠔⢕⢄⢀⠕⢕⢕⢕⢕⢕⢕⢕⢕⢕⢕⢕⢕⢑⠕⢕⢕⢕⠕⢕⢕⢕⢕⢕⢕⢕⢕⢑⢕⢕⢕⢕⣕⣕⡕⢕⢕⢕⢕⢕⢕⢕⢕⢕⢕⢕⢕⢕⢕⢕⢕⢕⢕⢕⠕⠕⠕⠕⠑⠑⠑⠁⠁⠁⠀⠀⠀⠀⠐⠐⢀⢁⠁⠁⠑⢄⠀⠁⠑⠕⠕⢕⢕⢕⢕⠕⠕⠑⢔⢕⢕⢕⢕⢔⢄⢀⢕⢕⢕⢕⢕⢕⢕⠔⢔⠄⠀</a:t>
            </a:r>
            <a:br/>
            <a:r>
              <a:t>⠀⠀⠀⠀⠁⢕⢕⢕⢔⢀⠀⠀⠀⠀⠀⠀⠀⠀⠀⠀⠀⠀⠀⠀⠀⠀⠀⠀⠀⠀⠀⠀⠀⠀⠀⠀⠀⠀⠀⠀⠀⠀⠀⠀⠀⠀⠀⠀⠀⠀⠀⠀⠀⠀⠀⠀⠀⠀⠀⠀⠀⠀⠀⠀⠀⠀⠀⠀⠀⠀⠀⠀⠀⠑⢕⢀⠀⠀⠀⠀⠀⠀⠀⠀⠀⠀⠀⠀⠀⠀⠀⠀⠀⠀⠀⠀⠀⠀⠀⠀⠀⠀⠀⠀⠀⠀⠑⠀⢕⢔⢄⢅⢔⢕⢄⠁⠕⢕⢕⢕⢔⢄⢀⠀⠀⠀⠀⠀⠀⠀⢔⢔⠑⠁⠑⠕⢑⢕⢕⢕⢕⢕⢕⢕⢕⢕⢕⢕⢔⢔⢄⢄⢀⠀⠀⠀⠀⠀⠀⠀⠁⠀⠑⠕⢕⢕⢕⢕⢕⢕⢕⢗⢟⢏⣝⣕⣕⢕⢕⢕⢜⢕⢜⢝⢕⢕⢕⢕⢕⢄⢀⢀⢀⢀⢐⢔⢔⢔⢕⢔⢅⢔⢄⢄⢄⢁⢅⢅⢄⢔⢄⢄⢄⢄⢄⢔⢄⢄⠀⠀⢄⢔⢕⢕⢕⢕⢕⠕⠑⠑⠑⠕⠕⠕⢑⠑⠀⠁⢄⢔⠀</a:t>
            </a:r>
            <a:br/>
            <a:r>
              <a:t>⠀⠁⠁⠀⠀⠀⠑⢕⢕⢕⠀⠀⠀⠀⠀⠀⠀⠀⠀⠀⠀⠀⠀⠀⠀⠀⠀⠀⠀⠀⠀⠀⠀⠀⠀⠀⠀⠀⠀⠀⠀⠀⠀⠀⠀⠀⠀⠀⠀⠀⠀⠀⠀⠀⠀⠀⠀⠀⠀⠀⠀⠀⠀⠀⠀⠀⠀⢄⠀⠀⠀⠀⠀⠁⠐⠀⠕⠀⠀⢄⢄⢀⢀⢀⠀⠀⠀⠀⠀⠀⠀⠀⠀⠀⠀⠀⠀⠀⠀⠀⢀⠀⠀⠀⠀⠀⠀⠀⠁⠑⠕⢕⢕⢕⢕⢄⢄⢀⢅⠑⠐⠄⠁⠐⠀⠀⠀⠀⠀⠀⠁⠁⠀⠀⠀⠀⠀⠁⠕⢕⢕⢕⢕⢕⢕⢕⢕⢕⢕⢕⢕⢅⢄⢄⢀⢀⠀⠀⠀⠀⠀⠀⠀⠀⢀⢑⢑⢕⢕⢕⢕⢕⢕⢟⢿⣿⢿⣿⣿⢯⢗⢳⢗⢗⢳⢾⢗⣗⢇⢕⢕⢕⢕⢕⢕⢕⣳⣧⣵⢕⢕⢕⢕⢕⢕⢕⢕⢕⢕⢑⠑⠑⠑⢕⢔⢕⠕⢕⢕⢕⢕⢕⢕⢕⢕⢕⢕⢀⠀⠀⢀⢀⠀⠀⠐⠀⠀⠀⠅⠑⠀</a:t>
            </a:r>
            <a:br/>
            <a:r>
              <a:t>⠀⠀⠀⠀⠀⠀⠀⠀⠑⠕⢕⠀⠀⠀⠀⠀⠄⢔⠐⠀⠀⠀⠀⠀⠀⠀⠀⠀⠀⠀⠀⠀⠀⠀⠀⠄⠐⠀⠀⠀⠀⠀⠀⠀⠀⠀⠀⠀⠀⠀⠀⠀⠀⠀⠀⠀⠀⠀⠀⠀⠀⠀⠀⠀⠀⠀⠀⠁⠀⠀⠀⠀⠐⠀⠀⠀⠄⠀⠀⠀⠀⠀⠁⠑⠁⠐⠀⠐⠀⠀⠀⠀⠀⠁⠀⠐⠀⠀⠀⠀⠑⠕⠑⠔⠔⠄⠀⠐⠀⠀⠐⠑⠕⠕⠕⢕⢅⢑⠐⠀⠀⠀⠀⠀⠀⠀⠀⠀⠀⠀⠀⠀⠀⠀⠀⠀⠀⠀⢀⠁⠑⢕⢕⢔⢔⢔⢄⢄⢀⢀⢁⢁⢁⢁⢁⢑⢕⢕⢕⢕⠄⠄⠀⠀⠀⠀⠀⠀⠁⠁⠁⠁⠑⠕⠕⠕⠜⠜⠜⠝⢜⢕⢕⢕⢕⢕⢕⢕⢝⢜⢝⢝⢝⢝⢝⢝⢕⢕⠑⠑⠀⠐⠑⢑⢕⢕⢕⢕⢕⢕⢕⢕⠑⠑⠁⠑⠀⢄⠑⠑⢕⢕⢕⢕⢕⢕⢕⢕⢕⢔⢕⠕⢄⠀⠄⠄⢀⠀⠀⠀⠀</a:t>
            </a:r>
            <a:br/>
            <a:r>
              <a:t>⠀⠀⠀⠀⠀⠀⠀⠀⠀⠀⠀⠀⠀⠀⠀⠀⠀⠑⠀⠀⠀⠀⠀⠀⠀⢀⠄⠄⠀⠀⠀⠀⠀⠁⠀⠀⠀⠀⠀⠀⠀⠀⢀⠀⠀⠀⠀⠀⠀⠀⠀⠀⠀⠀⠀⢀⠀⠀⠀⠀⠀⠀⠀⠀⠀⠀⠀⠀⠀⠀⠀⠀⠀⢀⠀⠀⠀⠀⠀⠀⠀⠀⠀⠀⠀⠀⠀⠀⠀⠀⠀⠀⠀⠀⠀⠀⠀⠀⠀⠀⠀⠀⠀⠀⠀⠀⠀⠀⠀⠑⠄⢀⠀⠀⠀⠀⠁⠁⠑⠐⠀⠀⠀⠀⠀⠀⠀⠀⠀⠀⠀⠀⠀⠀⠀⠀⠀⠀⠀⠀⢄⠕⢅⢕⢕⢕⢑⢕⢄⠀⠀⠀⠀⠀⠁⠁⠀⠀⠀⠀⠀⠀⠀⠀⠀⠀⠀⠀⠀⠀⠀⠀⠀⠀⠀⠀⠀⠀⢀⢕⢕⢕⠑⢕⡕⢕⡕⢕⢕⢕⢕⢕⠕⠕⠕⢄⠔⠀⠀⠀⠀⠀⠀⠁⠁⠁⠑⠁⠁⠑⠑⢕⢑⠑⠑⠐⢔⢕⢕⢕⢕⠁⠕⢕⢕⢕⢕⢁⠕⢕⢕⠐⠁⠅⠀⠀⠀⠀⠀⢄⠀</a:t>
            </a:r>
            <a:br/>
            <a:r>
              <a:t>⠀⠀⠀⠀⠀⠀⠀⠀⠀⠀⠀⠀⠀⠀⠀⠀⠀⠀⠀⠀⠐⠐⠑⠀⠀⠀⠀⠀⠀⠀⠀⠀⠀⠀⠀⠀⠀⠀⠀⠀⠀⠀⠕⠀⠀⠀⠀⠀⠀⠀⠐⠀⠀⠀⠀⠀⠀⠀⠀⠀⠀⠀⠀⠀⠀⠄⠀⠀⠀⠀⠀⠀⠀⠀⠀⠀⠀⠀⢀⠀⠀⠀⠀⠀⠀⠀⠀⠀⠀⠀⠀⠀⠀⠀⠀⠀⠀⠀⠀⢀⢀⠀⠀⠀⠀⠀⠀⠀⠀⠀⠀⠀⠁⠀⠀⠀⠀⠀⠀⢀⠀⠀⠀⠀⠀⠀⠀⠀⠀⠀⠀⠀⠀⠀⠀⠀⠀⠁⠑⠕⢕⢔⢕⠑⢕⠕⠕⢕⢕⠔⠀⠀⠀⠀⠀⠀⠀⠀⠀⠀⠀⠀⠀⠀⠀⠀⠀⠀⠀⠀⢀⢀⢀⢀⢀⢄⢄⢔⢕⣕⣕⣕⡕⢕⢕⢕⢕⢕⠅⢐⠀⠑⠕⠔⢐⠑⠀⠀⠀⠀⠀⠐⠀⠐⠀⢀⠀⢀⠀⠀⠀⢀⠁⠁⢔⢔⢅⢄⢕⢕⢕⢕⢔⢔⢕⢕⢑⢐⢕⠁⢄⠀⠀⠀⢔⢔⢔⢕⢕⢕⠀</a:t>
            </a:r>
            <a:br/>
            <a:r>
              <a:t>⠀⠀⠀⠀⠀⠀⠀⠀⠀⠀⠀⠀⠀⠀⠀⠀⠀⢄⠀⠀⠀⠀⠀⠀⠀⠀⠀⠀⠀⠀⠀⠀⠀⠀⠀⠀⠀⠀⠀⢀⢄⢔⢔⠀⠀⠀⢀⢄⢄⢄⠀⠀⠀⠀⠀⠀⠀⠀⠀⠀⠀⠀⠀⠀⠀⠀⠀⠀⠀⠀⠀⠀⠀⠀⠀⠀⠀⠀⠀⠀⠀⠁⠁⠁⠀⠀⠀⠀⠀⠀⠀⠀⠀⠀⠀⠀⠀⠀⠀⠀⢔⠑⠄⠀⠀⠀⠀⠀⠀⠀⠀⠀⠀⠀⠀⠀⠀⠀⠀⠀⠀⠁⠀⠀⠀⠀⠀⠀⠀⠀⠀⠀⠀⠀⠀⠀⠀⠐⠀⠀⠀⠀⠀⠀⠀⠀⠀⠀⠀⠀⠀⠀⠀⠀⠀⠀⠀⠀⠀⠀⢀⣕⢕⢕⢕⢔⢔⢕⢕⢕⠕⠁⢁⢕⡕⢕⢸⣽⣯⡵⢵⢵⢗⢝⣕⢕⢕⢕⢕⢔⢱⠕⢕⢔⠁⠐⠁⠀⠀⠀⠁⠁⠀⠀⠀⠁⠑⠔⠔⢄⢄⢄⢄⢄⢄⢁⢕⢕⢕⢕⢕⠕⢕⢕⢕⠀⠀⠀⠀⠀⢁⢀⢀⠀⢁⢕⠕⠘⠕⢕⠀</a:t>
            </a:r>
            <a:br/>
            <a:r>
              <a:t>⠀⢄⢀⠄⠀⠀⠄⠀⠀⠀⠀⠀⠀⠀⠀⠀⠀⠀⠀⠀⠀⠀⠀⠀⢀⠀⠀⠀⠀⠀⠀⠀⠀⠀⠀⠀⠀⠀⢅⢕⢕⣵⢕⢕⢕⣔⢕⠁⠁⠀⠀⠀⠀⠀⠀⠀⠀⠀⠀⠀⠀⠀⠀⠀⠀⠀⠀⠀⠀⠀⠀⠀⠀⠀⠀⠀⠀⠀⠀⠀⠀⠀⠀⠀⠀⠀⠀⠀⠀⠀⠀⠀⠁⠀⠀⠀⠀⠄⠀⠀⠀⠀⠀⠀⠀⢐⠀⠄⠄⢀⠀⠀⠀⠀⠀⠀⠀⠁⠀⠀⠀⠄⢀⢀⢀⠀⠀⠀⠀⠀⠀⠀⠀⠀⠀⠀⠀⠀⠀⠀⠀⠀⠀⠀⠀⠀⠀⠀⠀⠀⠀⠀⠀⠀⠀⠀⠀⠀⢀⢔⢕⢝⢻⢹⢝⢝⢏⢕⢕⢕⢕⢵⠾⢗⢝⢝⠕⠕⢕⠕⠕⢕⢕⢕⢕⢕⢕⢕⠕⠅⠕⢕⢀⢀⢀⠀⠀⠀⠀⠀⠀⠀⠀⠀⠀⠀⠀⠀⠀⢕⢕⢄⠅⠅⠕⠁⠁⠁⠑⠑⠐⠀⠁⠑⠀⠀⠀⠀⠀⠀⠁⢑⢕⢄⢄⢄⢄⠀⢀⢄⠀</a:t>
            </a:r>
            <a:br/>
            <a:r>
              <a:t>⢐⡄⢀⠀⠀⠀⠐⠀⠀⠀⠀⠀⠀⠐⠀⠀⠀⠀⠀⠀⠀⠀⠀⠀⠀⠀⠀⠀⠀⠀⠀⠀⠀⠀⠀⢀⣀⠄⠑⠁⠁⠑⢕⢅⢕⢕⢕⠔⠀⠀⠀⠀⠀⠀⠀⠀⠀⠀⠀⠀⠀⠀⠀⠀⠀⠀⠀⠀⠀⠀⣄⣀⣀⣀⣀⣀⣀⣀⣀⣀⣀⣀⣀⣀⣀⣀⣀⣀⣀⣀⣀⣀⣀⣀⣀⣁⣁⣀⣀⣄⣕⣁⣀⣀⣔⣕⣔⣔⣕⣕⣕⣔⣄⣄⣀⣀⣀⣀⣀⣀⣀⣀⣀⣁⣁⣑⣐⣀⣀⣀⣀⣀⣀⣀⣀⣀⣀⣀⣀⣀⣀⣀⡀⠀⠀⠀⠀⠀⠀⠀⠀⢀⢀⢄⢄⢐⢔⢕⢕⢕⢕⢑⢑⢑⠑⠑⠐⠀⠀⢀⢀⢁⢁⢅⢔⢄⢔⢔⢄⢕⢔⢄⠐⠄⠅⠑⠑⠕⠕⢕⢔⢔⢅⠀⠀⠐⢄⠁⠁⠀⠀⠀⠀⠀⠀⠀⠀⠀⠀⠁⠁⠀⠀⠀⠀⠀⠀⠀⠀⠀⠀⠀⠀⠀⠀⠀⠀⠀⠀⠀⠀⠀⢕⠕⢕⢕⢕⠕⠕⢕⠀</a:t>
            </a:r>
            <a:br/>
            <a:r>
              <a:t>⢺⢿⡗⢣⡄⠀⠀⠀⠀⠀⠀⠀⠀⠀⠀⠀⠀⠀⠀⠀⠀⠀⠀⠀⠀⠀⠀⠀⠀⠀⠀⠀⠀⠀⠀⠁⠀⠀⠀⠀⠀⠀⠀⠀⢑⡕⢕⢄⠀⠀⠀⠀⠀⠀⠀⠀⠀⠀⠀⠀⠄⠤⠄⠀⠀⠀⠀⠑⠁⢁⣿⣿⣿⣿⣿⣿⣿⣿⣿⣿⣿⣿⣿⣿⣿⣿⣿⣿⣿⣿⣿⣿⣿⣿⣿⣿⣿⣿⣿⣿⣿⣿⣿⣿⣿⣿⣿⣿⣿⣿⣿⣿⣿⣿⣿⣿⣿⣿⣿⣿⣿⣿⣿⣿⣿⣿⣿⣿⣿⣿⣿⣿⣿⣿⣿⣿⣿⣿⣿⣿⣿⣿⡇⠀⠄⢄⠀⠀⠀⠀⠀⢀⢔⢱⢵⢕⢑⢕⢕⢕⢕⢕⢳⢇⠀⠀⠀⠀⢁⢅⢄⢕⢕⢕⢕⢕⢕⢕⢕⢕⢕⢕⢕⢔⢔⠀⠀⠀⠀⢀⢀⠀⠁⠀⠀⠀⠀⢄⢄⢄⠀⠀⠄⠀⠀⠀⠀⠀⠐⠀⠀⠀⢀⢀⢄⠀⠀⠀⠀⠀⠀⠀⠀⠀⠀⠀⠀⢀⢀⢀⢄⢕⢕⠀⠀⠄⠐⠀⢀⢀⠀</a:t>
            </a:r>
            <a:br/>
            <a:r>
              <a:t>⣿⣧⣼⣕⣱⣳⡆⢄⢀⠀⠀⠀⠀⠀⠀⠀⠀⠀⠀⠀⠀⠀⠀⠀⠀⠀⠀⠀⠀⠀⠀⠀⠀⠀⠀⠀⠀⠀⠀⠀⠄⢄⢔⢕⢕⢕⠑⠀⠀⠀⠀⠀⠀⠀⠀⠀⠀⠀⠑⠄⠀⠀⠀⠀⠀⠀⠀⠀⠀⠀⣿⣿⣿⣿⣷⢗⣔⣗⣔⢳⢟⢱⣽⢝⣽⣿⢇⢵⢵⢵⠅⢵⢵⢵⢸⣿⣿⣿⣿⠿⢟⢛⡛⠻⢿⣿⣿⣏⣍⣍⣍⡍⢍⣍⣍⣝⣝⣿⣿⡿⢁⣛⡛⢻⡇⢸⣝⣻⣿⢏⣷⢸⣿⠇⠼⠿⠿⠿⢿⣿⣿⣿⡇⢕⢕⢕⠀⢄⢄⢄⢄⢕⢑⠘⢝⢧⣕⢕⢕⢕⢕⢕⢕⢕⢔⢄⢀⢀⢀⢄⢔⢕⢕⢕⡕⢅⢕⠁⠁⠕⢕⣕⣕⢕⣕⢔⢀⢀⢀⢄⠕⠃⠑⠀⠀⠀⠀⠀⢀⢑⢀⠀⠁⠀⠀⠀⠀⠀⠀⠀⠀⠀⠀⠀⠀⠀⠀⠐⠄⢄⢄⢄⢔⢔⢕⢕⢕⢕⢕⠀⠀⠀⠀⠀⠀⠀⢔⢕⢕⢕⠀</a:t>
            </a:r>
            <a:br/>
            <a:r>
              <a:t>⣵⣷⣧⣵⣽⣿⣿⢧⢕⢕⢴⠄⠀⠀⠀⠀⠀⠀⠀⠀⠀⠀⠀⠀⠀⠀⠀⠀⠀⠀⠀⠀⠀⠀⢀⠀⢀⠄⢄⢔⡴⢗⢕⢕⢔⠁⠀⠀⠀⠀⠀⠀⠀⠀⠀⠀⠀⠀⠀⠀⠀⠀⠀⠀⠀⠀⠀⠠⢴⢐⣿⣿⣿⣿⣷⣇⣔⣆⢟⣸⣟⣃⣅⡚⢿⣿⢕⠖⠖⠖⠀⠖⠖⠖⢸⣿⣿⢏⣵⣾⡿⢱⣿⣿⣧⡜⢿⣿⣿⣿⣿⡇⢸⣿⣿⣿⣿⣿⠟⡱⣯⡝⢃⣵⡅⠅⣵⣵⣿⢄⣆⢰⣎⣱⢇⣼⠇⡇⢸⣿⣿⣿⡇⠕⠹⠝⠕⢕⢕⢕⢗⢧⢵⢴⢵⣗⣾⣷⢗⢗⢗⠇⠑⢕⢕⢕⢑⢑⠈⠝⢕⢕⢜⢝⢕⢕⢕⢕⠔⠀⠀⠁⠁⠁⠁⠁⠑⠐⠐⠀⠀⠀⠀⠀⠀⠀⠀⠀⠕⢕⢕⢔⢔⢄⢄⢀⠀⠀⠀⠀⠀⠀⠀⠀⠀⠀⠀⠐⠀⢀⢀⢁⠑⠁⠁⠁⠁⠁⠀⠀⠀⠀⠀⠀⠀⢄⢕⢱⢕⢝⠀</a:t>
            </a:r>
            <a:br/>
            <a:r>
              <a:t>⣟⣿⣽⣝⣟⣟⡻⡇⢱⡕⠟⠗⢶⣔⢄⢀⢀⢀⢀⢀⢄⢀⢀⠀⠀⠀⠀⠀⠀⠀⠀⠀⠀⠁⠀⠀⠀⢔⣼⣷⣧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⠁⠁⠁⠁⠅⠑⠀⠁⠈⠙⠁⠘⠕⠁⢀⢁⠁⠁⠀⢀⢀⢄⢕⢕⢇⢕⠕⢅⠁⠑⢕⢔⢀⠀⠀⠀⠀⠀⠀⠀⠀⠀⠀⠀⠀⠀⠀⠀⠀⠀⠀⢀⢕⢕⢕⡕⢕⢔⢀⢀⠁⠀⠀⠀⠀⠀⠀⠀⠀⠀⠀⠀⠀⠁⠀⢕⠕⠄⠀⠀⠀⠀⠀⢀⢀⠀⠐⠕⢕⢕⢕⢕⠀</a:t>
            </a:r>
            <a:br/>
            <a:r>
              <a:t>⢕⢼⣽⣝⣱⣵⡜⢟⢳⢕⣔⣔⡕⢝⠝⠟⢟⢺⣿⣷⡷⢷⢶⡴⢴⡴⢰⢴⢴⢗⢦⣔⣄⡄⢔⢰⢵⢟⢟⢟⣿⣵⣵⡵⢵⡕⢕⢕⢕⢕⢴⢔⢔⢄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⠕⢕⢔⢄⣄⡄⢁⢕⢕⢕⡇⢕⢔⢕⢕⢕⢕⢕⢕⢕⢕⢕⠀⠀⠀⠀⠀⠀⠀⠀⠔⠀⠀⠀⠐⠀⠑⠙⠙⠗⢷⣕⡕⢕⢇⢱⢕⣕⢕⢔⢔⣔⣄⢄⢕⢕⢕⢕⣕⣕⢕⢱⡵⢳⡴⢔⠀⢀⢕⢕⢕⠕⠑⠀⠑⢕⢕⢏⠀</a:t>
            </a:r>
            <a:br/>
            <a:r>
              <a:t>⡀⢈⢝⢿⣿⣿⣿⣗⢧⢵⣝⣝⢟⢿⣗⢇⢵⢕⠑⢘⠋⠝⠕⠕⠕⢜⢟⢟⡿⢇⢷⢵⣵⡵⢵⣞⣱⣽⡽⣷⢿⢟⢿⢵⢷⣷⣿⢝⢻⢷⣧⣕⣕⣕⢕⣴⣵⡔⢄⢔⢐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⢔⢕⢕⢕⠙⠙⠙⠕⢕⣕⣱⢵⢵⡕⣱⡜⢕⢕⢱⢧⡱⢵⢕⢔⢔⢀⠔⠕⠐⠀⠀⠀⠀⠀⠀⠀⠀⠀⠀⠀⠀⠁⢝⢏⢕⢕⢕⢕⢕⢝⢝⢝⢵⢕⢕⢕⢕⢝⢝⢽⣹⣝⡹⢻⢕⢕⢕⢕⢕⢕⢕⢄⢀⢄⢄⢀⢅⢇⢕⠀</a:t>
            </a:r>
            <a:br/>
            <a:r>
              <a:t>⠜⠝⢗⢟⢻⢿⢿⢿⢿⢟⢻⢟⢻⣷⣾⡿⢝⢇⢕⢕⢄⢔⢔⠐⠀⠀⢑⢑⢑⢁⢕⢝⢕⡱⢹⡽⢹⡟⢇⢽⣳⣷⣿⣧⡟⢏⢱⣵⡵⢵⣾⢽⢿⢗⢕⢕⣸⣧⢕⢕⢕⣕⢕⢕⣕⢁⠀⠁⠁⠁⣿⣿⣿⣿⣿⣿⣿⣿⣿⣿⣿⣿⣿⣿⣿⣿⣿⣿⣿⣿⣿⣿⣿⣿⣿⣿⣿⣿⣿⣿⣿⣿⣿⣿⣿⣿⣿⣿⣿⣿⣿⣿⣿⣿⣿⣿⣿⣿⣿⣿⣿⣿⣿⣿⣿⣿⣿⣿⣿⣿⣿⣿⣿⣿⣿⣿⣿⣿⣿⣿⣿⣿⡇⠀⠀⠀⠀⠀⠀⠀⠀⠀⠀⠀⠀⠀⠁⠀⠀⠀⠀⠀⠁⢄⢕⢄⢔⠕⠑⢕⢜⢕⢕⢝⣜⣝⢻⢗⢇⢕⢸⢿⣗⣿⢻⢷⢗⢇⢔⢄⢄⢄⢴⣴⣔⢄⠀⠀⠀⠑⢕⢅⠁⠀⠀⠁⠜⢳⠕⢕⢕⢕⢕⢕⢕⠕⠕⢑⢀⢁⢑⢝⢝⡱⢵⢕⠇⠗⢗⠕⢕⢕⢕⢕⢕⠑⠀⠈⡕⢕⠀</a:t>
            </a:r>
            <a:br/>
            <a:r>
              <a:t>⢔⢗⢗⢕⢑⢗⢎⠳⠳⢕⢕⢕⢗⢗⢟⢝⠕⠑⠑⢑⢕⠕⢕⢕⢍⢕⢕⢔⣰⣕⣱⣵⢱⢕⢱⢕⢱⢕⢻⣿⣯⡟⢗⢗⢜⠕⢕⢟⢕⢜⢝⢕⣗⣷⢼⢿⢿⢗⢕⡕⢕⢕⣵⣵⣵⣵⣷⡵⢔⢰⢝⢿⢟⡟⢉⠛⠻⢟⢟⢟⢟⢟⢟⢟⡟⢛⣛⡛⢟⡟⢟⢛⡛⢛⢛⢛⢟⠟⠟⢟⢟⢟⢟⢟⢟⡏⢉⣉⡉⢝⢟⢟⢟⢟⢟⢟⢟⢟⢟⢟⢛⢛⢛⢛⢛⢛⢛⢛⢛⢛⠛⠛⢟⢟⢟⢟⢟⢟⢟⢟⢟⢟⢕⢄⢄⢀⠀⠀⠀⠀⠀⠀⠀⠀⢀⢄⢀⠀⠀⠀⠀⠀⠀⢑⢕⢔⢄⢄⢕⢕⡱⢵⢝⢹⢝⢕⢜⢝⢕⢕⢕⢕⢕⢕⢕⢕⢕⢕⢕⢕⢝⢹⣷⣿⣷⣵⢕⢔⢔⠀⠁⠑⠀⠀⠀⠀⠀⠀⠀⠀⠕⢕⢕⢕⢕⡕⢕⢑⠑⠁⠀⠁⠑⠁⠑⠁⠀⠀⠀⠀⠀⠀⠀⠁⠕⠀⢄⢸⣿⣕⠀</a:t>
            </a:r>
            <a:br/>
            <a:r>
              <a:t>⡁⠁⠁⠁⠁⢑⢀⠀⠀⠀⠀⠑⠕⢕⢵⢁⠀⠀⠀⠕⢕⢔⢕⢕⢗⢗⣼⣽⣿⣿⣿⣷⣵⣵⣵⣵⣕⣝⣻⣽⣽⡝⢝⢕⢍⢝⢝⢾⣧⣕⣕⣵⣽⣇⢕⢕⢝⢕⢷⢧⢜⢝⢕⢕⢝⢝⢕⣗⣵⣵⣣⣜⡟⢡⣾⡟⢠⠮⣵⣿⢷⢷⣗⣗⡇⢸⣿⡇⢑⢗⣉⣅⠘⣵⣧⣽⠉⣉⣍⣍⣍⣍⣍⣍⣍⣕⣸⣿⣇⣜⣍⣍⣍⣍⣍⣍⣉⣉⢝⠔⠀⠀⠑⠑⢕⡕⠓⠒⠒⡆⠀⠐⠑⠕⠕⠑⠕⢕⢼⢕⢓⣏⣕⢓⢇⢵⡕⢕⠔⠐⠀⠑⠘⡱⠕⢓⣂⣐⡒⠒⠤⣀⢀⠁⠁⠀⢀⢡⠓⢓⣑⡓⠓⠼⡕⢅⢕⢕⢗⢗⡱⠓⠓⠓⢓⠇⢕⢕⢕⢕⢕⣱⣼⣽⣿⣷⣧⢕⢕⠄⢄⢄⢀⠀⠀⠔⢕⠀⠀⠀⠀⠀⠑⢕⢕⢕⢜⢱⣷⡔⢔⢔⢕⢕⢔⢄⢄⢀⢀⠀⠀⠀⠀⠄⢔⢄⢀⢕⢹⢿⠀</a:t>
            </a:r>
            <a:br/>
            <a:r>
              <a:t>⢗⢲⢳⢷⢷⢷⠗⠓⠓⠐⠓⠃⢕⢝⢇⢕⡷⣖⢔⢔⢕⡕⢇⢔⠔⢪⢽⢕⢝⢝⢝⢝⢝⢕⠕⠜⠙⠕⠕⢕⢱⢗⢟⢿⢿⣟⣷⣕⣕⡵⢺⢿⢟⢻⣯⡟⢟⢏⢝⢕⢕⢕⢕⢴⢴⢕⢅⢅⢑⢸⠏⣅⣰⣿⢏⡰⢃⣴⣴⠈⢉⣡⣥⣴⣵⣾⣿⣿⡿⢿⠟⠛⢃⣘⣾⣿⢔⣿⣿⢟⢟⠟⢟⢟⢟⢟⢟⢟⢟⢟⢟⢟⢟⢟⢟⢟⠟⠛⢕⢀⠁⡰⠴⠴⠕⢇⣼⣿⢕⡇⠀⠀⠀⠀⠀⠀⡔⢅⣴⣾⣿⢿⢿⣿⣿⣦⡌⢣⠐⠀⠀⡠⢊⣴⣾⣿⢿⢿⢿⣿⣷⣅⠱⡔⢔⢱⢃⣴⣿⢿⢟⢿⣿⣧⡌⢧⣵⣧⣾⡟⢡⣾⡟⢠⣣⣕⣵⣕⣕⢕⢕⢕⢝⢝⢝⢿⣿⣷⣵⣔⣕⢔⢕⠕⠑⠁⠁⠀⠀⠀⠀⠀⠀⠁⠱⢕⢱⣷⣿⣿⣿⣿⢿⢿⣷⢳⢷⢵⣕⣕⢔⢔⢔⢕⡕⢵⢔⢱⣕⢕⠀</a:t>
            </a:r>
            <a:br/>
            <a:r>
              <a:t>⢞⢝⢇⢅⢔⠀⠀⠀⠀⠐⠀⠀⢑⠕⢑⠑⠑⠕⢝⢕⢕⢕⡜⣕⢕⢇⢕⢔⢕⢕⠕⠕⠀⠀⠀⠀⠀⠀⠀⠀⢕⢑⠁⠁⠑⠀⠕⠕⠕⠑⠑⠑⢕⢕⠑⢕⢕⢕⢕⢜⢱⢗⢇⢕⢵⣷⣵⣵⣕⡱⡈⢻⣿⣧⡜⢕⣾⡿⢁⢔⠘⢛⣙⣙⡝⢹⣿⡇⢕⡶⠼⠿⠧⢵⣽⣿⢕⣿⣿⢜⠛⢛⢇⣾⣿⢕⢟⢛⢛⢛⢇⣾⣿⢕⢟⢛⠛⠛⣿⣧⣕⡇⣶⣶⣾⣿⣿⣿⢕⡇⢔⢔⢔⢔⢕⡜⢰⣿⣿⢏⡕⢒⢖⢵⢝⣿⣿⡔⢣⠀⢰⢁⣾⣿⢏⡱⢒⠒⠣⡜⢻⣿⣇⠱⢑⡇⣸⣿⡇⡕⢝⢣⢜⣿⣷⠜⣿⣿⡟⢰⣿⡟⢠⣳⣿⣿⣿⣵⣕⣕⢕⣕⡕⢕⢕⢳⣾⢟⢻⢕⢕⢕⠑⠕⢄⢀⢀⠀⠀⠀⠀⠀⢀⢀⠀⠀⠑⠑⠙⠝⠕⠕⠑⠁⠁⠁⠁⠘⠝⢟⢻⢳⣞⡽⢵⢵⣵⣾⣿⣷⠀</a:t>
            </a:r>
            <a:br/>
            <a:r>
              <a:t>⢜⢝⣕⡌⢅⢅⢕⢱⠔⠒⠐⠖⠑⢅⢑⢁⠀⠁⢑⢅⠀⠀⠀⠀⢁⢡⢤⢤⢄⢅⢀⢀⠄⠀⠀⠀⠀⠀⠀⠄⢔⠀⠀⢄⠄⠐⠀⠀⠀⠀⠀⠄⠄⢀⢄⢕⢕⠅⠅⠁⠑⠐⠀⠁⠈⠜⢻⣿⢟⢟⢻⢧⡌⢻⣿⣿⠏⠔⠓⢺⢠⣤⡄⢸⡇⢸⣿⡇⢱⡇⢰⣶⡆⢕⢕⣺⢅⣿⣿⢸⠿⠿⢿⣿⣿⢿⢿⠿⠿⠿⢿⣿⣿⢿⢿⠿⠿⠀⣯⣝⢝⢧⣤⣤⣥⢕⣿⣿⢕⡇⢀⠑⠕⠑⢱⠑⣾⣿⡇⢸⠕⠕⠔⠐⢇⢸⣿⣷⠘⣔⡇⢸⣿⡟⢰⠑⠀⠀⠀⢱⠜⣿⣿⡔⢇⢕⣿⣿⢕⡇⢕⢸⠁⣿⣿⢔⣇⢎⣱⣿⢏⡰⣷⣿⣿⣿⣿⣿⣿⣿⣿⣿⣿⣿⣷⣾⣯⣕⣕⣕⢕⢔⢄⢄⢕⠁⠀⠀⢄⠀⠀⠀⠁⠁⢑⢄⠀⠔⠀⠀⠀⠀⠀⠀⠀⠀⠀⠀⠀⠀⠁⠑⢕⢕⢕⢕⢼⣿⣿⣿⠀</a:t>
            </a:r>
            <a:br/>
            <a:r>
              <a:t>⠃⢙⢝⠟⠙⢙⠕⠃⠑⠑⠑⠃⠑⠑⠓⠓⠐⠠⢼⢀⠀⠀⠐⠁⠑⠈⠉⠁⠑⠕⠐⠲⠔⠂⠐⠂⢔⠐⠒⠕⠔⢐⢐⠀⠀⠀⠀⠀⠀⢀⢄⢔⢕⢁⢀⢀⢀⠀⢀⢀⠀⢀⢀⢀⢄⢔⢕⣕⣱⡼⠿⠟⢅⣾⡟⢑⢔⢸⣿⡄⢸⣿⡇⢸⡇⢸⣿⡇⢜⡇⢸⣿⡇⢕⢱⣿⢕⣿⣿⢱⢕⢕⡇⣻⣿⣕⣑⣑⣑⣑⣕⣿⣿⢕⡇⠔⢔⢔⢝⢻⢷⢧⣕⡕⢺⢀⣿⣿⢕⡇⢕⢄⢄⢄⢸⢄⣿⣿⢇⡇⠀⢀⢀⢀⢸⢜⣿⣿⢔⡇⢕⣿⣿⡇⢸⠀⠀⠀⢀⢜⢔⣿⣿⡇⢸⡇⢹⣿⡇⢱⣁⡸⢔⣿⡿⢄⠏⣱⣿⠏⡰⠕⠛⢛⢛⢛⠻⣿⣿⣿⣿⣿⣿⣿⣿⣿⣿⣿⣿⣿⣿⣽⣽⣿⣇⡕⢔⢔⣕⣕⢔⠀⠀⠀⠀⠀⢀⢄⢄⢕⢄⢀⠀⠀⠀⠀⠀⠁⠑⠀⠀⠕⢇⢕⢕⢕⢜⣿⢿⣿⠀</a:t>
            </a:r>
            <a:br/>
            <a:r>
              <a:t>⢇⠕⠕⠜⢕⢕⢅⢔⢄⢄⠀⢀⠀⠀⠄⠤⠄⠀⠀⠀⠀⠀⠀⠀⠀⡄⢆⢀⢀⢀⢀⢀⣀⢀⢠⢴⢴⢵⢵⢱⢥⢵⢕⢔⢄⢄⢄⣔⣱⣧⣵⣷⣿⣷⣷⣷⣷⣷⣷⣷⣷⣷⣷⣷⣾⣿⡿⣿⣿⡇⢰⣷⣿⣿⣾⣿⡿⢿⣿⣇⢸⣿⡇⢸⡇⢸⣿⡇⢕⡇⢸⣿⡇⢕⢕⢹⢕⣿⡏⠸⠕⠱⠇⠘⠛⠛⠟⠟⠛⠛⠛⠛⠛⠀⠇⢄⠀⠑⢑⠕⠕⢕⢜⢝⢻⢑⣿⣿⢕⡇⣕⡕⢕⢕⢸⢕⣿⣿⠕⡇⠁⠁⠈⠑⢸⢑⣿⣿⡇⡧⢕⣿⣿⡇⢸⢕⠕⠖⠕⢜⢕⣿⣿⡇⢸⢳⡈⢻⣿⣧⣴⣴⣾⡿⢑⠕⣱⣿⠏⢕⣠⣾⡿⢿⢿⢿⣷⡅⢻⣿⣿⣿⣿⣿⣿⣿⣿⣿⣿⣽⣝⣝⣧⣼⣽⣿⣷⣾⣽⢿⢇⢕⢄⢀⢀⠐⠑⠕⢕⢕⢕⢕⠀⠀⠀⠀⠀⠀⠀⠀⠀⠀⠀⠀⠀⢕⢳⣧⣕⡝⠀</a:t>
            </a:r>
            <a:br/>
            <a:r>
              <a:t>⣵⣵⢴⣕⣕⣕⢕⢇⢕⢀⠀⠀⠀⠀⠀⠐⠀⠀⠀⠁⠁⠑⠒⠂⠑⠑⠑⠘⠁⢁⢕⠕⠈⠁⠁⠁⠁⠁⠁⠁⠁⠁⠁⠁⠑⠀⠁⠁⠁⠘⠛⠙⠁⠉⠙⠟⢿⣿⣿⣿⢿⢟⢏⠑⠀⠀⠀⠀⠐⠱⡄⢀⣀⠁⢸⣿⡇⢐⣁⢀⢸⣿⣧⣵⣵⣼⣿⣧⣵⣵⣼⣿⡇⢕⢕⢸⢕⣿⡇⠀⢰⣶⣶⣶⣶⣶⣷⣶⣶⣶⣶⣶⣶⣶⣶⠄⢱⠀⠑⠐⠀⠀⢁⢕⣸⠐⣿⣿⢕⡗⢧⢕⢕⡕⢸⠑⣿⣿⡕⡇⠀⢀⠀⠀⢸⢔⣿⣿⢕⡇⢕⣿⣿⡇⢸⠀⠀⠀⢄⢱⠕⣿⣿⡇⢸⢟⣿⣦⣥⣉⣉⣉⢡⢴⠃⣼⣿⠃⡜⢰⣿⡟⢡⣪⣵⡕⢿⣿⡔⢟⢿⢿⢯⢟⢻⢿⣿⣿⣿⣿⡿⢽⢟⢟⣻⣯⣽⢟⢹⢗⢕⢕⠕⢕⢕⢄⢀⢄⢕⢕⢕⠀⠀⢄⢔⢔⠀⠀⠀⠀⠀⠀⠀⠀⠀⠕⢟⢳⢵⣵⠀</a:t>
            </a:r>
            <a:br/>
            <a:r>
              <a:t>⣵⣕⢜⢵⢽⢽⢿⢗⢾⢷⣴⡀⢀⢀⢵⢵⢶⢖⠒⠒⠒⠖⠂⠀⠀⠀⠀⠀⠀⠀⠀⠀⠀⠀⠀⠀⠀⠀⠀⠀⠀⠀⠀⠀⠀⠀⠀⠀⠀⠀⠀⠀⠀⠀⠀⠀⠀⠁⠑⠑⠑⢁⠀⠀⠀⠀⠀⠀⠀⠀⢇⣸⣿⠄⢸⣿⡇⢜⣿⡇⠜⠿⠏⢙⡝⢹⣿⡏⢝⡉⢉⠉⠁⠱⢵⡇⢸⣿⠇⡤⢤⢤⡘⢿⣷⣕⢅⢥⢤⡤⢅⣕⣾⡿⠏⡰⠁⠀⠀⠀⣀⢱⣷⣿⣾⠄⣿⣿⢕⡷⣿⣷⡕⣜⡹⡄⣿⣿⡇⢱⢄⢀⢀⢔⡜⢸⣿⣿⢀⢇⡇⢸⣿⣧⢸⣄⣔⢕⣕⣸⢄⣿⣿⠇⣵⣵⣿⣿⣿⣿⣿⣷⡾⢑⣼⡿⢑⢼⡇⢸⣿⡇⢸⣿⣿⡇⢸⣿⡇⢱⢱⢷⢕⢕⢕⢕⡝⢽⡝⢻⣷⣷⣕⣜⣽⣿⣿⣿⣿⣗⣕⣵⣵⣕⡗⢗⢗⢗⢗⢗⢗⢇⢕⢕⢅⢀⠀⠀⠀⠀⠀⠀⠀⠀⠀⠀⠀⠁⠑⢝⠀</a:t>
            </a:r>
            <a:br/>
            <a:r>
              <a:t>⢕⢜⢻⢿⣧⣕⢜⢝⢕⢕⢕⢕⢕⢔⢕⢕⢕⢔⠀⠀⠀⠀⠀⠀⠀⠀⠀⠀⠀⠀⠀⠀⠀⠀⠀⠀⠀⠀⠀⠀⠀⠀⢀⠀⠀⠀⠀⠀⠀⠀⠀⠀⠀⠀⠀⠀⠀⠀⠀⠀⠀⠀⠀⠀⠀⠀⠀⠀⠀⢸⢀⣿⡇⠀⢸⣿⡇⠀⣿⣇⠱⠁⠁⠈⡇⢸⣿⡇⢜⢇⢸⠀⣷⡆⢸⢁⣿⡿⢠⢇⢿⢿⡷⢄⢙⢿⣷⣴⣝⣴⣾⡿⠏⡡⣎⢔⢱⢇⢕⢕⢳⡿⠿⠿⠿⢕⣿⣿⢕⠧⠼⠽⠿⣳⢕⣇⠸⣿⣷⡌⢻⢿⡷⠞⢅⣾⣿⠇⡜⢕⢱⢘⢿⣿⣔⢹⢕⡕⠵⢃⣼⣿⡟⢰⢙⢝⢝⢝⣟⢟⢟⡿⢁⣾⡿⢁⢮⣾⣇⢸⣿⣧⢸⣿⣿⢇⣾⣿⠇⣼⣿⣷⣷⣷⢕⢝⢕⢕⣕⣜⢝⣝⣝⢝⢝⣿⣿⣿⢯⣽⣿⣿⡿⣷⣵⣕⣕⢕⢕⢕⢕⢕⣕⣵⡇⢄⢀⠀⠀⢄⠀⠀⠀⠀⠀⠀⠀⠀⠀⠀⠀</a:t>
            </a:r>
            <a:br/>
            <a:r>
              <a:t>⡕⣕⢕⢼⣟⢻⣿⣿⣿⣷⣾⣷⣷⣷⡗⢷⢷⣧⣵⣄⡄⠀⠀⠀⠀⠀⠀⠀⠀⠀⠀⠀⠀⠀⠀⠀⠀⠀⠀⠄⠐⠐⠑⠀⠀⠀⠀⠀⠀⠀⠀⠀⠀⠀⠀⠀⠀⠀⠀⠀⠀⠀⠀⠀⠀⢄⢔⢔⢰⠇⠸⣿⠁⡇⢸⣿⡇⡦⠤⠤⠄⠃⠀⠀⡇⢸⣿⣇⢕⢓⢛⣰⣿⡇⠀⣼⣿⠑⠜⠑⠓⢓⣘⣍⣥⣵⣾⡿⢿⢿⣷⣧⣴⣌⣉⣑⢓⠓⠓⡇⢜⡇⣶⣶⣷⣷⣿⣿⣷⣷⣶⣶⠀⡷⢽⡞⣦⢙⢿⣿⣷⣷⣷⣷⣿⡿⠋⡔⡕⣇⢅⠱⡈⠻⣿⣷⣷⣶⣷⣿⡿⠏⡠⢣⢕⢕⢑⢅⢕⢕⡕⢁⣾⡟⢁⢎⢜⢽⣽⣔⠹⣿⣧⣵⣵⣾⣿⠏⣰⡽⢕⢕⢜⢹⢿⢷⣷⣷⣵⣵⣵⣝⣝⣎⡕⢝⢕⢕⢜⢝⢏⡕⣜⣏⣟⣟⢏⢏⢹⣷⣧⣵⡵⢵⢵⡕⢄⢄⢔⢕⢄⢄⢀⢄⠑⠀⠀⠀⠀⠀⠀</a:t>
            </a:r>
            <a:br/>
            <a:r>
              <a:t>⠁⠑⠙⠞⢟⢿⢿⣿⢟⢝⢻⢟⢻⢿⣿⣷⣷⣷⣿⢟⢏⢁⢀⠀⠀⠀⠀⠀⠀⠀⠀⢄⠀⠀⠀⠀⠀⠀⠀⠀⠀⠀⠀⠀⠀⠀⠀⠀⠀⠀⠀⠀⠀⠀⠀⠀⠀⠀⠀⢀⢀⢔⠐⠀⠁⠁⠀⠀⢈⡐⠖⠠⠜⡇⢸⢿⠇⡇⠀⠀⠀⠀⠀⠀⠱⡈⠟⠿⠿⠿⠿⠿⠟⢑⡘⠻⢑⢴⠁⠿⠿⠿⠟⠛⢋⣉⠡⢔⢒⡆⢥⢉⡙⠛⠟⠿⠿⠃⡜⠀⠀⠧⠥⢥⢥⢥⣥⣥⣥⣥⢥⢥⠤⢗⢳⣷⡗⢽⢢⢌⣉⣉⣙⣉⢡⢔⢘⢀⢑⢑⠀⢕⢸⢖⢤⢉⣉⣙⣉⢡⠔⢊⢎⢝⢝⢕⢕⢝⠕⠸⠤⢥⠥⠤⠃⢟⣏⣽⣿⣿⣷⣵⣍⣉⣉⡉⢤⢪⢯⢽⢽⣷⡕⢕⣕⢕⢕⢝⢻⢿⣿⣟⣟⣇⣹⣿⢳⢗⣏⢜⢹⢿⢿⢿⣿⣿⣷⣵⣵⣵⡿⢟⢝⢻⢷⢾⣷⡗⢣⢕⢕⢕⠑⠑⠐⢄⠀⠀⠀⠀⠀</a:t>
            </a:r>
            <a:br/>
            <a:r>
              <a:t>⢔⢄⢄⢀⢁⠁⠑⠑⠑⠀⠀⢑⢸⣕⢸⣿⣿⣿⣿⣷⣷⣷⣷⣷⡧⣵⣵⣴⣴⣔⢔⢕⢀⠀⢀⢀⠀⠀⢀⢀⢄⢀⢀⢀⢀⢀⢀⠀⠀⠀⠀⠀⢀⢀⢀⢀⢀⢄⢰⢕⢣⢕⢇⢰⠐⠐⠁⠁⠀⠀⠀⠀⠀⠓⠐⠐⠒⠃⠀⠀⠀⠀⠀⠀⠀⢁⡍⣔⣲⢶⢖⣵⣼⣿⣿⣶⣾⡿⢗⣒⣲⣶⠍⢉⢕⢕⢕⢕⢕⢕⢕⢿⣵⢝⢍⡕⢒⢖⢕⢕⢔⠔⠑⠑⠕⠘⢝⢿⣟⣻⣿⣿⣧⣵⡕⢜⢕⢕⢕⢧⣕⡕⢕⢱⣝⢝⢟⢧⢕⢔⢄⠀⠀⠀⠀⠀⠀⠀⠀⢀⢄⢱⠕⠀⠀⠐⠐⠓⠑⠑⠁⠑⠃⢀⠀⠕⢱⣿⣿⣿⣿⣿⣏⢝⢇⢕⢼⢕⢗⣧⣕⣸⣿⣷⣿⣿⣿⣿⣷⣾⣿⣿⣟⣟⣿⣻⣿⣇⢕⢵⢷⢷⡷⢾⢟⢟⢟⢟⢻⣿⣷⣷⡇⢕⢗⢟⢟⢕⣕⣵⣵⢕⢕⢔⢄⢕⢜⢕⢕⢕⠀</a:t>
            </a:r>
            <a:br/>
            <a:r>
              <a:t>⢕⢕⢕⢕⢔⢕⢕⢕⢕⢕⢅⢀⠕⠱⢼⣿⣿⣿⡷⢷⢷⣿⣿⡿⢷⡮⢵⢧⢵⢕⣝⣿⡷⢗⢗⣟⣧⡴⢱⣕⣕⣵⣷⡗⢝⢟⣟⣝⢝⡝⢝⢕⢕⢕⢕⢕⣕⣄⣕⣕⣴⢔⠑⠀⠀⠀⠀⠀⠀⠀⠀⠀⠀⠀⠀⠀⠀⠀⠀⠀⠀⢀⣄⣴⣷⢮⢕⢕⣵⢕⣕⣸⢟⢿⢿⢿⢗⢗⢟⢟⢝⢏⢕⢕⢗⢕⢕⢕⢕⢧⣕⣱⣕⢕⢕⢜⢇⠑⠑⠕⢧⢕⡄⠀⠀⠀⠀⠁⢉⢕⡜⢟⢿⣟⣾⣷⣧⣵⣽⣷⣵⣕⡕⢕⢱⢕⢝⡝⢝⢕⢑⠀⠀⠀⠀⠔⠔⠄⠐⠇⠁⠀⠁⠀⠀⠐⠀⢄⠄⢄⢐⢄⢔⢄⠄⠐⢕⣹⣿⣿⣿⣿⣿⣿⣧⣕⣝⣕⣞⣹⣽⢝⣟⣟⢝⣝⣿⣿⣿⣿⣿⣿⣷⣿⣿⣿⣿⣿⣧⣕⢕⢕⢱⣵⣵⣎⣷⣷⣵⣵⣵⣿⣟⢟⢻⣷⡾⣿⣿⣿⣿⣟⣎⣽⣕⣗⣧⣵⣵⣵⠀</a:t>
            </a:r>
            <a:br/>
            <a:r>
              <a:t>⠁⠑⢕⢕⢕⢕⢕⠘⠙⠐⠀⠅⠄⠀⠁⠕⢜⢟⢻⣷⣾⣿⣵⣱⣽⣵⣝⣝⣝⡝⢝⢝⣝⣵⣽⣿⣿⣷⣼⣿⣿⢿⢿⡿⢿⣿⣿⣿⣿⣿⣿⣧⣵⣰⣴⣵⡵⢵⢵⢕⢑⢑⠀⠀⠀⠀⠀⠀⠀⠀⠀⠀⠀⠀⢔⢀⢄⢀⢄⣠⢗⢏⢹⣿⣷⣷⣷⣿⣿⣿⣼⣿⣿⣵⢝⠑⠑⠕⠄⠀⠁⠸⠎⠅⠅⢕⠕⠕⢕⢸⣾⣿⣿⣇⢕⢕⢕⡔⢄⢄⢀⢕⢟⢆⢄⢀⣀⢀⢁⢑⠑⢕⠑⠕⢕⢟⡿⣿⣿⣿⣿⣿⣿⣧⣵⣕⡕⢕⢕⢕⡕⡕⢵⣵⣕⣔⡄⢄⣄⣄⣔⣔⢔⢔⢔⢔⣔⣱⣔⣔⣴⣔⣱⡵⢕⣱⣷⣮⣧⣼⣿⣿⣿⡿⣿⣿⣿⣿⣿⣿⣿⣿⣿⣿⣿⣿⣿⣿⣿⣿⣿⣿⣿⣿⣿⣿⣿⣿⣿⣷⣵⣵⣼⣿⣟⢝⣝⣿⣿⣿⣿⣿⣿⣽⣝⣟⡏⢕⢝⢝⢟⢟⣿⣿⡿⢏⣝⣻⣿⣿⠀</a:t>
            </a:r>
            <a:br/>
            <a:r>
              <a:t>⠔⠀⠀⠁⠁⠕⢔⢔⢔⠀⠀⠀⠀⠁⠑⠁⠁⠁⠍⢹⢿⣝⢯⣝⣿⢿⢿⣿⡿⢟⣧⣽⣽⣟⡟⢟⢟⢛⠟⠻⠿⢷⢕⢝⢛⠛⠏⠝⠹⢿⢿⢟⣿⣿⣿⣿⣿⣷⣷⣷⣗⣗⣕⢵⢕⢗⢆⢔⣲⢔⢔⠔⠕⠑⢇⢕⢕⢱⣾⣿⢕⢕⢕⢝⢟⢿⣿⡿⢿⣿⣿⡏⠝⠁⠀⠀⠀⠀⠀⢀⢀⢀⢄⣔⢄⢅⢀⠀⠕⠙⢻⣿⣿⡿⢇⢕⢜⣿⡕⢗⢗⢎⢄⢄⢕⢕⢱⣿⣧⣵⡧⢕⢄⢄⠕⢕⣷⣿⣿⣿⣿⣿⣿⣿⣿⣿⣿⣿⣷⡧⢵⣵⣽⣜⣝⡝⢝⢝⢗⢗⢗⢜⣝⣝⡗⢟⢟⢟⢏⢝⢝⢻⣿⢧⢞⣟⣟⣻⣿⢿⣿⣿⣿⣷⣿⣧⣵⡜⢕⢝⢝⢿⣿⢿⣿⣿⣿⣿⣿⣿⣿⣿⣿⣿⣿⣿⣿⣿⣿⣿⣿⣿⣿⣿⣿⣿⣿⣷⣿⣿⣿⢿⡿⢟⢟⢟⣟⢟⢟⢗⡷⢷⣿⣷⣷⣾⣿⣿⣿⣿⠀</a:t>
            </a:r>
            <a:br/>
            <a:r>
              <a:t>⠐⠀⠀⠀⠀⠀⠁⠁⠀⠀⠐⠀⠀⠀⠀⠀⠀⠀⢀⣔⢵⣜⣝⣳⣷⣕⣕⣿⣷⣼⣝⡕⢕⣵⢁⠀⠀⠀⠀⠀⠀⠀⠀⠀⠀⠀⠀⠀⠀⠀⠀⠁⠜⢝⢝⠟⠟⢝⢜⢟⣻⣟⢿⡕⢕⢕⢇⢕⢕⢕⢕⣵⢵⢕⢜⢜⣝⣽⡿⢯⣵⣵⣵⣵⣷⡿⢿⣕⣼⣿⡿⡕⢄⢄⢄⢄⢄⢔⡕⢕⢕⢕⢕⢕⢕⢄⢄⢀⠀⠀⠑⠕⠇⢵⢝⡧⢞⣯⡕⢕⢑⠑⢕⢕⢕⠁⠑⠋⠝⠙⠑⢘⢕⠞⠙⠟⢿⣿⣿⣿⣿⡕⢇⢜⢕⢎⣻⢿⣿⣿⣿⢣⡜⢽⢟⢝⡜⢕⢱⢱⣕⢵⢽⡷⣯⣧⣕⣝⢝⢏⣏⣕⣧⣵⡟⢟⢿⣿⣯⣽⣿⣿⣷⣵⣿⣿⣯⣿⣷⣧⣵⣵⣵⣵⣿⣿⣿⣿⡿⢿⣿⣿⢿⡷⢻⢿⣿⣿⣿⣿⣿⣿⡽⡟⢻⣿⣿⣿⣿⣿⣿⣿⢷⢷⣗⣗⣷⢳⢷⣷⣾⣕⣺⣿⣿⣿⣿⣿⣿⣿⠀</a:t>
            </a:r>
            <a:br/>
            <a:r>
              <a:t>⢄⠀⠀⠀⠀⠀⠀⢀⢀⠀⠀⠀⠀⠀⠀⠀⠀⠀⠀⠕⢜⡜⢝⢝⢏⢝⢕⢕⢝⢗⣕⣕⢕⢟⢗⢀⢀⠀⠀⠀⠀⠀⠀⠀⠀⢄⡄⠄⠐⠒⠆⢔⢕⢁⠀⠀⢀⢈⣝⢵⣿⣟⡱⢜⡕⢕⢕⢕⢕⢱⢵⢱⣿⢿⢿⣿⣿⣿⣿⣿⢿⢟⢏⢝⣕⣱⣼⣿⡿⣿⢏⢝⢝⢗⣷⣾⣾⢝⢜⢱⢵⢵⣕⡕⢕⢕⢕⢕⠄⠀⠀⠀⠀⠀⠀⠀⠀⠁⠁⠀⠀⠀⠀⠁⠑⢕⣔⣄⣄⣄⣄⣕⣕⢷⢶⢗⢏⢕⢹⣾⣿⣿⡕⢕⢕⢕⢹⣿⣷⣽⢟⢿⢟⢕⢣⢕⢕⣕⣕⣕⡝⢱⢕⣝⢫⢯⢝⢵⢝⣏⣹⣽⢽⣽⢗⡕⣝⢿⣿⣿⣿⣿⡿⣾⣿⣿⣿⣏⡝⢕⢵⡽⢿⢿⢟⢻⢟⢟⢕⢕⢼⢯⡻⣿⣿⡿⢿⣿⣿⣿⢿⡻⣿⣿⣿⣿⢿⡯⣝⣝⡕⣕⣕⣕⢕⡕⡜⢕⢹⢕⢝⢻⣿⣿⣟⢟⢻⢿⣿⣿⠀</a:t>
            </a:r>
            <a:br/>
            <a:r>
              <a:t>⠀⠀⠀⠀⠀⠀⠀⠁⠀⠀⢀⢀⠀⠀⠀⠀⠀⠀⠀⠁⢀⢕⠕⠑⠑⠀⢗⢣⣕⢕⢝⢝⢝⡕⢝⢹⢝⢗⢰⢔⣄⡄⠀⠀⠈⢸⢇⢐⢐⢔⣕⢕⢕⢑⠀⠀⢑⢄⢅⢕⢕⢕⢻⢇⢸⣵⣵⣷⣷⣷⣷⣿⣷⣷⣿⣿⣿⣿⡿⢿⢟⡟⢿⣯⢝⢟⢟⢟⢻⢟⢗⢕⢜⢝⢕⢜⢕⠕⠕⢕⠕⠕⠘⠙⢕⢕⠀⠀⠀⠀⠀⠀⠀⠀⠀⠀⠀⠀⠀⠀⠀⠀⠀⠀⠀⠀⠀⠁⠁⠉⠉⢝⢕⢕⢕⢕⢕⢇⢕⢜⢟⣞⣿⣷⢕⢕⢝⢟⣿⣿⣕⢻⢾⣷⣿⣵⣷⣕⣝⡝⢟⢗⢇⡵⡕⢕⢕⢕⣕⢕⢕⢟⢏⢝⡕⢕⢹⡟⢟⢿⢿⣕⣱⣽⣿⣿⣿⣧⣵⢷⢎⢕⢕⢕⢕⢕⢕⢕⢕⢕⢝⢟⢫⢝⡵⢿⢿⣟⢟⢟⢻⢟⢟⢗⢳⣿⣿⢟⢟⢟⢗⢞⣇⢕⢝⣕⡕⢜⢗⢗⣕⢻⢷⣮⣟⣹⣗⣷⣿⣿⠀</a:t>
            </a:r>
            <a:br/>
            <a:r>
              <a:t>⠑⠀⠀⠀⠀⠀⠀⢄⢕⢕⢕⢕⢕⠀⠀⠀⠀⠀⠀⠔⢕⢔⢀⠀⠀⢐⢕⢜⠟⡕⠃⠈⠉⠁⠕⢕⢞⢏⠗⠚⠇⢗⢕⢴⠄⢄⣄⢔⢇⢜⢟⢟⢟⡕⢼⢵⢵⢵⢕⢕⢕⢵⢵⢾⣟⢻⢿⣿⣿⣿⣿⣿⣿⣟⣿⣿⡿⢿⢕⢕⢜⠝⢕⢕⠕⢝⢕⢕⠕⠑⠑⠁⠁⠕⢕⢄⢀⢀⢀⢕⢔⠀⠀⠀⠀⢑⢔⢀⠀⠀⠀⠀⠀⠀⠀⠀⠀⠀⢀⢄⢔⢔⠀⠀⠀⠀⠀⠀⠀⠀⠀⢁⢱⢕⢕⢗⣧⢵⢕⣕⣱⣿⣿⣿⣷⡇⢕⢱⣼⣏⢟⢷⣵⣧⣽⣻⣿⣿⣿⣿⣿⣷⣧⣗⣟⣟⡿⣟⣿⣷⣷⣾⣷⣗⣟⣟⢗⢕⣸⢵⢷⢟⢝⢟⢟⢏⢝⢕⢕⢕⢕⢕⢕⢕⢵⢕⢕⢵⢞⢝⢝⢝⢕⢕⡵⢵⢾⣕⣕⡕⢕⢕⣕⣕⣕⣕⣽⣝⣹⣷⣼⣿⣿⣿⣿⣾⣧⢳⢷⣷⣧⣕⢕⢕⢝⢝⢟⢟⢕⣜⠀</a:t>
            </a:r>
            <a:br/>
            <a:r>
              <a:t>⠀⠄⠀⠀⠀⢄⢠⢕⢕⢕⢕⠑⠁⠀⠀⠀⠀⠀⠀⠀⠀⠁⢑⢕⢔⡜⢿⡕⡜⢄⠀⠀⢀⠀⢕⢕⠕⠕⢄⢅⢔⢕⢕⢕⢔⢔⢑⠁⠁⠁⠀⠀⠀⠁⠂⠀⠁⠑⠑⠕⠕⢕⢱⣕⡕⣵⣕⣞⡿⢿⢿⢿⣿⣿⡿⢟⢕⢕⢕⢕⢄⠀⠀⢕⢔⠁⠀⠀⠀⢄⠀⠀⠀⠀⠀⠀⠁⠁⢕⢕⢕⠀⠀⢀⢕⢕⢕⢕⢔⠀⠀⠀⠀⠐⢀⢀⢀⢔⢕⢕⡕⢅⠑⠀⠀⠀⠀⠀⢀⢀⢀⢕⢕⢕⢕⢕⢜⡕⢕⢕⢜⢝⣿⣿⡿⢿⢏⢝⢕⡜⢝⢟⢟⢏⢟⣿⣿⣿⣿⣿⣿⣏⣟⢿⢿⢿⢿⣿⣿⣿⣿⣿⢿⢿⢕⢝⣿⢟⢇⢕⡕⢕⢝⢕⢕⢕⢕⢕⢕⢕⢕⢕⢕⢕⢕⢕⢱⡼⡕⢕⢕⢱⢗⢕⢕⢕⢕⢕⢕⢝⢝⢝⢿⣿⣿⢿⢿⢿⣿⣿⣿⣿⡿⡿⢿⢿⢿⣯⣕⣜⣽⣧⣕⡕⢕⢕⢕⢕⢕⢕⠀</a:t>
            </a:r>
            <a:br/>
            <a:r>
              <a:t>⢀⢀⠀⠀⠀⠁⢑⢕⢕⢕⢕⢕⢀⠀⠀⠀⠔⢕⠕⢕⢕⡕⢕⡔⢕⢜⢕⢕⠕⢁⢕⢕⢕⢄⢕⢔⢄⢕⢝⢷⣇⡕⢕⢕⠀⠁⠁⠀⠀⠀⠀⠀⠀⠀⠀⠀⠀⠀⠀⠀⠀⠑⢕⢿⠟⠕⢕⢕⢕⢕⠕⢕⢕⢕⢕⢕⢕⢕⢕⢕⡇⢕⢕⢕⢕⢔⢀⠀⠀⠄⠄⢄⢀⠀⠀⠀⠀⠀⡕⢕⢕⢰⢱⣵⢷⢾⢿⣷⢷⢧⣵⣴⣵⣵⡵⢿⢿⢟⢇⣝⢕⢝⢐⢀⢀⠀⠀⠀⠀⢁⢀⠀⢕⢕⢕⢕⢱⡟⢕⢕⣸⣽⣿⢿⣿⣝⣿⣷⣕⡕⢱⢕⢕⢕⢕⢹⣿⡿⢝⣱⣜⣹⣵⣷⣷⣷⢕⢝⢟⢿⢿⣿⡷⢳⢧⢜⢟⢇⢕⢕⢕⢕⢕⢕⢕⢕⢕⢕⢕⢕⢕⢕⢕⢕⢕⢕⢕⢕⢕⣕⡼⢝⢕⢕⢕⢕⢕⢕⢕⢕⢕⢕⢕⢕⢕⣷⣾⣾⣿⣿⣿⣾⣿⣯⣵⣷⣯⣿⣿⣿⣟⣝⡝⢟⢇⢱⢕⣕⢕⢕⠀</a:t>
            </a:r>
            <a:br/>
            <a:r>
              <a:t>⢁⠁⠑⠔⠄⠀⠀⠁⠁⠁⠁⠀⠀⠀⠀⠀⠀⢀⢕⢱⢸⢻⢿⢿⢟⢕⢜⢕⢕⣔⣱⢕⡳⢗⢕⢕⢕⢱⢵⣵⣕⢕⢕⢱⢅⢀⠀⠀⠀⠀⠀⠀⠀⠀⠀⠀⠀⢀⢀⠀⠀⠄⠐⠀⠀⠐⠑⠑⠁⠀⠀⢕⢕⠁⠁⠁⠁⠁⠀⠑⢕⢕⢕⢕⢕⢕⢕⢔⠔⠐⠐⢕⢕⣕⡐⠀⠀⠀⢕⢕⢕⠕⢜⢅⢕⢕⢱⡵⢕⢜⣺⢿⢿⢟⢕⠕⢕⠕⠟⠛⠛⠓⠃⢕⢗⠳⠇⠕⠵⢕⠗⠟⠏⢟⢟⢟⢗⣗⣧⡕⢕⢜⡷⡕⢿⣟⢯⢝⢝⢝⢗⢷⢵⢕⢱⣷⣷⣽⣷⣿⣿⣿⣿⢟⣿⡿⣕⣵⢷⢗⢗⢕⢇⢕⢕⢕⢕⢕⢕⢕⢕⢕⢕⢕⢕⢕⢕⢕⢕⢕⢕⢕⢕⢕⣷⣧⢕⢕⢞⢝⢕⢕⢕⢕⢕⢕⢕⢕⢕⢕⢕⣱⣾⣷⣽⣿⣿⣿⣿⣿⣿⣿⣿⣿⣿⣿⣿⣿⣿⣿⣽⣿⣿⣿⣇⣕⣕⣕⢕⣼⠀</a:t>
            </a:r>
            <a:br/>
            <a:r>
              <a:t>⢅⢕⢐⠀⠀⠀⠀⠀⠀⠀⠀⠀⠀⠀⠀⠀⠀⢱⢟⢵⢷⢕⢕⢕⢕⢕⢱⢿⢧⣕⢹⢕⢕⢱⢵⡳⢧⢕⢱⢷⣿⡵⢗⢕⢇⢄⢅⠴⠀⠄⠀⠀⠀⠀⠀⠀⠀⠀⠀⠀⠀⠀⠀⠀⠀⢀⢄⣄⡄⢄⣔⡵⢕⠀⠀⠀⠀⠀⢀⢄⢕⢕⢕⣵⣗⣕⢕⢕⢄⢄⢕⢕⣕⣵⣷⣷⡾⣷⢕⢕⢄⢔⣕⡝⢕⢕⣟⣗⣇⢕⡕⠁⠁⠀⠀⠀⠀⠀⠀⠀⢀⢅⢕⠕⠀⠁⠀⠀⠀⠀⠀⠀⠀⠕⢕⢕⢞⢝⢕⣱⣵⢏⣗⢟⢎⢝⢕⢕⢕⢗⣕⢕⣼⣕⢕⣕⡝⣵⣿⣧⣕⣵⣷⡎⢕⢽⢎⢕⢕⢕⢕⢕⢕⢕⢕⢕⢕⢕⢕⢕⢕⢕⢕⢕⢕⢕⢕⢕⢕⢕⢕⢷⢾⣿⣯⡵⢇⢕⢕⢕⢕⢕⢕⢕⢕⢕⣕⣵⣵⣾⣿⣿⣿⣿⣿⣿⣿⣿⣿⣿⣿⣿⣿⣿⣿⣿⣿⣿⣿⣿⣿⣿⣿⣿⣿⣿⣿⣿⣿⣿⠀</a:t>
            </a:r>
            <a:br/>
            <a:r>
              <a:t>⢕⢕⢕⢕⠐⠀⠀⠀⠀⠀⠀⠀⠀⠀⠀⠀⠔⠑⠑⠑⢕⠑⢄⢕⢜⢱⡽⠕⠑⠁⠁⠑⣕⢵⢕⢵⣵⣷⢷⢿⡝⠁⠑⠃⠕⠕⢕⠀⠀⠀⠀⠀⠀⠀⠀⠀⠀⠀⠀⠀⠀⢀⣄⣴⢗⢟⠝⢕⢱⢵⡵⢕⢕⢄⢀⢄⢄⢔⢕⢕⣕⣕⣮⡝⢇⢜⢗⣕⣵⡷⢿⣿⣯⣽⣼⣟⢟⢟⣟⣿⢿⢿⢝⢝⢝⡟⢿⣿⣿⣧⡕⢔⢔⢀⠀⢀⢀⢄⢔⠕⠁⠁⠀⠀⠀⢀⢀⢀⢀⢀⣀⣔⣰⡕⣕⢹⢻⢿⣿⣿⣿⢕⢜⢕⢕⢕⢕⢕⢕⣕⢕⢱⣾⣿⣿⣽⢟⢿⢏⢝⢝⢟⢗⢕⢕⢕⢵⢗⢷⢇⢕⢕⡷⢵⢕⢕⢕⢕⢕⢕⢕⢕⢕⢕⢕⡱⢕⡕⢕⢕⢕⣕⣿⣧⡝⢇⢕⢕⢕⢕⢕⢕⢕⢕⢜⢝⣻⢟⢝⢝⢝⢕⡜⢻⢟⢝⢝⢝⢟⣿⢿⣿⣿⣿⣿⣿⣿⣿⣿⣿⣿⣿⣿⣿⣿⣿⣿⣿⣿⣿⠀</a:t>
            </a:r>
            <a:br/>
            <a:r>
              <a:t>⢕⢕⠕⠁⠀⠀⠀⠀⠀⠀⠀⠀⠀⠀⠀⠀⢄⢔⣵⣵⢵⡕⢕⢵⢕⢟⢅⠀⠀⠀⠄⠑⠑⠑⢕⢕⡕⢱⢕⢕⢕⢕⢆⡰⢄⠀⢁⢰⢄⠀⢔⢠⠤⠄⢄⢄⠄⢀⢄⣄⣴⡿⢟⢇⢱⢕⢄⢄⢄⢕⢕⢕⢕⢕⢕⢕⢗⢕⢞⣯⣝⣝⣟⣝⣟⣻⣟⡿⣷⣧⣵⣾⡾⢿⣿⣿⣷⣷⣿⣧⣾⢳⣿⣷⣿⣿⡻⢿⣟⡿⢕⢜⢵⣇⡕⢕⣇⡕⢀⢄⢄⢔⢼⣵⡗⢗⢏⢝⢜⢝⠑⠑⢕⢱⢷⢧⢵⢵⡽⣿⣿⣧⣕⢕⢕⢱⢳⣕⣽⣿⣿⡞⣹⣽⢕⢏⢕⣜⣞⢕⢕⢕⢕⢕⢜⢟⢇⢕⢕⢕⢕⢕⢕⢕⢱⢵⣕⣜⣕⢹⢕⢕⢕⢕⢜⢕⢕⢕⢵⢗⢗⢟⢏⢕⣕⢕⢕⢕⢕⢕⢜⢕⢸⢕⢗⢏⢕⣕⢕⢕⢕⢕⢕⢕⢕⢗⢕⢕⢝⢝⢕⡜⡝⢟⣷⣮⣝⢟⢻⣿⣿⣿⣿⣿⣿⣿⣿⣿⣿⣿⠀</a:t>
            </a:r>
            <a:br/>
            <a:r>
              <a:t>⢁⢁⠑⠀⠀⠀⠀⠀⠀⠀⠀⠀⠀⠀⠀⠑⢵⢞⢟⠋⠁⠝⢸⡕⢕⡿⢕⠀⠀⠀⢄⢄⢄⢕⢕⢜⢕⢱⣷⢗⢗⢕⢕⢁⢁⠑⠐⠁⠐⠀⠀⠀⠁⠁⠁⠄⢠⡕⢱⢼⢿⢷⣷⢽⢗⢜⢝⢜⢟⢻⢟⢹⢟⢙⠉⠉⠝⠕⢕⢕⢇⢑⢳⣾⣿⣿⣿⣿⣿⣿⣟⡏⢕⣕⢼⣿⣿⡿⢿⢿⢿⢿⣿⣿⣿⣿⣧⡽⢏⢹⢽⢿⢿⢿⢿⢿⢟⢗⢇⢕⢕⢱⢕⣕⢇⢕⢀⠀⢀⢀⢀⢔⢕⣱⣧⣕⣕⣱⣱⢹⣿⣿⣿⣿⣷⢵⣧⣽⣿⣿⣿⣿⣿⣿⣵⣿⣿⡟⢻⣟⢟⢿⢿⣷⡕⢕⢕⢕⢕⢕⢕⢕⢕⢕⢕⢕⢕⢕⢕⢕⢕⢕⢕⢕⢕⢕⢕⢕⢕⢕⢕⢕⢕⢕⢕⢕⢕⢕⢕⢕⢕⢕⢕⢕⢕⢝⢕⢕⢕⢕⢕⢕⢕⢕⢕⢕⢕⢕⢗⢾⣿⣿⣗⢷⡾⢟⢟⢟⢳⢮⣿⣿⣿⣿⣿⣿⣿⣿⣿⣿⠀</a:t>
            </a:r>
            <a:br/>
            <a:r>
              <a:t>⢕⢇⢇⢔⢔⢔⢔⣔⣔⡄⣄⣄⣔⡰⢔⣔⢄⢄⢄⢀⢀⠀⢑⢝⢕⢕⢕⢄⢔⢔⢇⢕⢕⢕⢕⢕⢝⢕⠵⢕⢕⠕⠕⠕⠀⠀⠀⠀⠀⠀⠀⠀⠀⠀⠀⠀⠁⢕⡵⢵⢵⣕⡕⢟⢕⢝⢕⢟⠝⢕⢗⡕⢇⢕⢕⣔⢔⢔⢕⢱⢜⣕⢕⢹⣿⣿⣿⣿⣿⣷⣾⡇⢕⢕⢕⣸⢿⣿⡷⢵⢕⢞⡝⢟⢿⣿⣿⢇⢕⢕⠜⢕⢕⣕⣕⡕⢳⢵⢕⢕⣷⡿⢟⢿⢿⣗⡗⢆⢕⢱⢷⣧⢵⢵⢣⢕⢕⢕⣾⣿⣿⣿⣿⣿⣿⣷⣵⣿⣿⣿⣿⡝⢟⢝⢟⢟⢟⢇⢕⢕⢜⢕⢣⣝⡜⢕⢕⢕⢕⢕⢕⢕⢕⣱⣕⣕⢜⢕⢕⢕⢕⢕⢕⢕⢕⢕⢕⢕⢕⢕⢕⢕⢕⢕⢕⢕⢕⢕⢕⢕⢕⢕⢕⢕⢕⢕⢕⢕⢕⢕⢗⢗⢗⢗⢷⢵⣵⣕⢕⢝⣿⣿⣿⣿⣿⣿⣗⣕⡕⢕⢝⢻⢿⢿⣿⣿⣿⣿⣿⣿⠀</a:t>
            </a:r>
            <a:br/>
            <a:r>
              <a:t>⢕⢕⢕⢕⢁⢁⠁⠑⠑⠑⠘⠝⠟⢟⢟⢻⢷⡳⣺⣗⢗⣳⣵⢵⢵⢗⢕⢕⣱⢵⢕⢕⢕⠕⢁⢀⠁⠁⠁⠁⠁⠀⠀⠀⠀⠀⠀⢀⣄⣠⢤⢄⢄⢄⢄⢱⣵⢯⢷⢗⢕⢕⢜⢕⢕⢕⢕⢔⢔⢕⢑⢕⢕⢳⢇⢕⢕⢕⢕⢕⢕⢱⣕⢝⢏⡹⢵⢽⢽⢿⣿⣿⣿⣿⣿⣿⣿⣿⣿⣾⣷⣟⢇⢝⢕⣞⢇⢇⢕⣵⣵⣜⣽⡟⢟⢕⢕⢜⢕⢕⢕⢕⢕⢕⢕⢕⢕⢅⢀⢁⢑⢕⢕⢕⢕⢕⢫⣯⣹⣿⣿⣿⣿⣿⢿⢿⢿⢿⢿⢿⣳⡕⢕⢕⢕⡕⢕⢕⢕⢕⢕⢕⢕⢝⢏⢷⡾⢵⣕⣕⣕⣺⣿⢟⢜⢝⢝⢕⢕⢇⢱⢵⢵⡧⢷⡟⢏⢕⢕⢕⢕⢕⢱⣵⢕⢧⢕⢕⢕⢕⢕⢕⢕⢕⢕⢕⢕⢕⢕⢕⢕⢕⢕⢕⢕⢕⢕⢕⢕⢕⢝⢻⣿⣿⣟⢟⢏⢝⢝⢕⢕⣱⣵⢕⢕⢕⢝⢝⢟⣿⠀</a:t>
            </a:r>
            <a:br/>
            <a:r>
              <a:t>⢕⢕⢕⢕⢕⢕⢀⢄⢔⢔⢵⢔⢄⠀⠀⠀⠁⢕⢜⢹⢽⢟⢕⢼⡟⢟⣿⢿⣿⢇⢕⢕⠀⠀⠀⠀⠀⠀⠀⠀⠀⠀⢀⢄⣄⣴⣷⢟⢝⢕⢕⢕⢕⢱⠼⢕⢕⢕⢕⢫⢵⣼⣵⣵⣾⣟⣕⢵⢕⢕⢕⢕⢕⢕⣕⡕⢕⢕⢗⢕⡕⢕⢕⢕⣕⢕⡕⢇⣧⣱⣿⣿⣿⣿⣿⣻⣿⣿⣿⢿⢿⣿⣟⣝⣳⣷⡿⢟⢝⢽⢕⢽⢏⢝⢕⠕⠁⠀⠀⢄⢔⢕⢳⣗⣗⣗⣷⣷⣷⣵⣕⡕⢕⢕⢇⢕⢕⢕⢿⣿⣿⣿⣿⣇⢕⢕⢕⢕⢕⢕⢕⢕⢕⢕⢕⢕⢝⢕⣵⢕⢕⢕⢕⢕⢕⢕⡿⣺⣵⣕⢝⢻⢿⣿⣗⣵⡕⢕⢕⢕⢕⢕⢕⢕⢕⢜⢝⢕⢕⢕⢕⢕⢕⢕⢕⢕⢕⢕⢕⢕⢕⢱⢵⢇⢕⢕⢕⢕⢕⢕⢕⢕⢕⢕⢕⢕⢕⢕⢕⢕⢕⣕⡕⢕⢕⢕⢕⢕⣕⡕⢕⢕⡜⢕⢹⣕⢇⢕⣵⣿⠀</a:t>
            </a:r>
            <a:br/>
            <a:r>
              <a:t>⢕⢕⠁⠁⠁⠁⠁⠑⢕⢕⢕⢕⢑⣗⢃⣱⣵⡵⢵⢵⢗⢗⢻⢽⣿⣿⢟⢗⢽⢏⢕⢕⢔⠁⠀⠀⠀⠀⢀⢀⢄⣕⣵⣿⣿⣿⡵⢕⢱⢕⢕⢕⢕⢄⢕⢕⢱⣾⡏⢕⣱⣵⣕⣝⣿⢿⢿⡷⢷⣞⣇⡕⢇⢵⢿⣷⣵⣼⣽⣷⣷⣕⢕⣱⣞⣽⣵⣵⣾⣿⣿⣿⣿⣿⣿⣿⣿⣧⣿⣕⣿⣿⣇⣕⢿⢿⢇⢕⢕⢕⣕⢵⢧⢵⢵⢵⢔⢰⣵⣵⡵⢷⢷⢝⢝⣹⣝⢝⣿⣿⣿⣵⣕⣕⣱⣵⣷⣵⣞⣿⣿⣿⣿⢝⢗⢕⢕⢕⢕⢕⢕⢕⢕⢕⢕⢕⢕⢕⢜⢕⢜⢕⢷⢕⢕⢜⣇⡜⢽⣿⣿⣾⢾⡕⢕⢜⢕⢕⢕⢕⢕⢕⢕⢕⢕⢕⢕⢕⢕⢕⢕⢕⢕⢕⢕⢕⢕⢕⢕⢕⢕⢕⢕⢕⢕⢕⢕⢕⢕⢕⢕⢕⢕⢕⢕⢕⢕⢕⢕⢱⣿⣿⣿⢇⢕⣕⡕⢕⢸⡟⢿⢇⢕⢕⢕⢝⢕⣱⣿⣿⠀</a:t>
            </a:r>
            <a:br/>
            <a:r>
              <a:t>⠕⠑⠔⢔⢔⢄⢀⢀⢄⢱⢕⢵⢮⣟⣕⡕⡕⢜⢕⣽⣱⣱⡕⢼⢟⢝⣧⢕⢕⢕⢕⢕⢕⢕⢰⢔⣢⡷⢗⢺⢝⢿⣻⣽⡕⢼⢕⢵⢱⣕⡱⢕⢕⢕⢕⢕⣇⣜⣟⣳⢇⢝⢝⢗⢕⢕⣵⣼⣵⣱⣹⣝⣳⣵⣽⣽⣿⣿⣿⣿⣾⣧⣼⣿⣿⣿⣿⣿⣿⣿⣿⣿⣿⣿⣿⣿⣟⣟⣝⢽⡿⢕⢏⢝⢕⢕⢕⢕⢕⢕⢕⢕⢕⣱⢵⢕⢕⢗⢗⢻⣯⣱⢷⢷⢷⢧⢕⣿⢿⣿⣿⣿⣿⣿⣿⣿⢟⢏⢟⢿⣿⣯⣿⣵⣕⢕⢕⢕⢕⢕⢕⢕⢕⢕⢕⢕⢕⢕⢕⢕⢕⢕⢕⢕⣾⣵⣿⡟⢵⣾⣜⢕⢹⢗⢕⢕⢕⢕⢕⢕⢕⢕⢕⢕⢕⢕⢕⢕⢕⢕⢕⢕⢕⢕⢕⢕⢕⢕⢕⢕⢕⢕⢕⢕⢕⢕⢕⢕⢕⢕⢕⢕⢕⢕⢕⢕⢕⢕⢕⢜⢟⢟⢻⢿⢟⢏⢝⢝⢟⢗⢣⢵⡕⢕⢕⢕⢕⢕⡝⢻⠀</a:t>
            </a:r>
            <a:br/>
            <a:r>
              <a:t>⢔⢄⢄⢑⢗⢗⢟⠗⢗⢗⢎⢝⠝⠕⢕⢕⢕⢕⢿⢿⣿⣿⣫⣿⢟⡗⢕⢱⡾⢇⣱⢕⢇⣵⡕⢕⢕⢕⢕⢕⢕⢻⡎⢝⢹⢝⢜⣱⣕⣕⣼⡇⢕⢜⢝⡿⢿⢿⢿⢕⢕⢕⢕⢕⢕⢕⢕⢾⢕⣱⣾⣿⣾⣿⣿⣿⣿⣿⣿⣿⣿⣟⣇⣕⣵⣾⣿⣿⣿⣿⣿⣿⣿⣿⡿⣿⣿⡇⢎⢝⢕⢕⢕⢕⢕⢕⢕⢕⢕⡕⢕⢜⢕⢕⢕⢕⢕⢕⢕⢕⢕⢕⢕⢗⢱⢇⣜⡹⣽⣿⣯⣿⣯⣿⣟⣿⡗⢇⢕⢱⣾⣿⣿⣿⣿⣿⣷⣵⣵⣕⡕⢕⢕⢕⢕⢕⢕⢕⢕⢕⢕⣱⣕⣕⣸⣿⢧⣱⣵⡕⢺⣵⣱⡟⢕⢕⢕⢕⢕⢕⢕⢕⢕⢕⢕⢕⢕⢕⢕⢕⢕⢕⢕⢕⢕⢕⢕⢕⢕⢕⢕⢕⢕⢕⢕⢕⢕⢕⢕⢕⢕⢕⢕⢇⢕⢕⢕⢕⢕⢕⢕⢕⢕⢕⢕⢕⢕⢜⢕⢕⢕⢕⢕⢕⢕⢕⢵⣗⢕⣕⠀</a:t>
            </a:r>
            <a:br/>
            <a:r>
              <a:t>⣿⣿⡱⣵⢵⢕⣱⣱⣵⣕⣕⣔⣴⣴⣱⣵⣵⣵⣵⣝⡕⢕⢝⣝⣱⣵⢗⣟⣻⢿⣻⣷⣾⡿⢕⢕⢕⢕⢕⢕⢱⣿⣿⡵⣇⢕⢿⢏⢝⢿⢿⢇⢕⣱⢟⢕⢸⣧⣵⣵⣧⢕⣇⢕⢕⢕⢕⢕⢵⣿⣿⡟⣿⣿⣿⣿⣷⣾⣿⣿⣿⣿⣿⣿⣿⣿⣿⣿⣿⣿⣿⣿⣿⣿⡇⢕⢕⢕⢜⢕⢕⢕⢕⢕⢕⢕⢱⣕⢹⣷⣧⡿⢗⢗⢕⢕⢕⢕⢕⢕⢕⢕⢕⢕⢕⢕⢜⢇⢕⢕⢝⢻⡟⣻⣜⣽⢿⢕⢕⢕⢻⣿⣿⣿⣿⣿⣿⣿⣿⣿⣿⣷⣵⣕⣕⡵⣵⣷⣞⡣⣧⣷⣷⣷⣷⣷⣷⣿⡟⢕⢕⢝⢻⣷⢵⢕⢕⢕⢕⢕⢕⢕⢕⢕⢕⢕⢕⢕⢕⢕⢕⢕⢕⢕⢕⢕⢕⢕⢕⢕⡕⢿⢵⣾⢿⣿⡝⢕⢕⢜⢕⢕⢕⢕⢕⢕⢕⢕⢕⢕⢕⢕⢕⢕⢕⢕⢕⢕⢕⢕⢕⢕⢕⢕⢱⣷⣾⣿⣿⣿⠀</a:t>
            </a:r>
            <a:br/>
            <a:r>
              <a:t>⠘⠙⠝⠕⠗⢳⢿⢿⣿⣿⡿⣽⣜⣝⣟⣜⣜⣇⣼⣽⣷⣾⣯⣽⣽⣷⣾⣿⡷⢷⢞⢏⢝⢕⢕⢕⢕⢕⢕⢕⢜⣿⣧⣕⢏⢕⢕⢕⢕⡇⢕⢕⢱⣿⢕⢕⣵⣿⣿⣿⣿⣧⣿⣧⡕⢕⢕⢕⡕⢝⢻⣧⣜⢿⣿⣿⢿⢟⢿⣿⣿⣿⣿⣿⣿⣿⣿⣿⡿⢟⣿⣟⢻⡝⢕⢕⢕⢕⢕⣱⣷⣧⣕⣕⣾⡿⢟⢻⢝⢕⢕⢕⢕⢕⢕⢕⢕⢕⢕⢕⢕⢕⢕⢕⢕⢕⢕⢕⢕⢧⡕⣱⣿⣿⣿⣿⣷⣧⣵⣼⣿⣿⣿⣿⣿⣿⣿⣿⣿⣿⣿⣿⣿⡿⢿⢏⢝⢝⢕⣱⣿⣿⣿⣿⣿⣿⢝⢕⢕⢕⢕⢞⢕⢕⢕⢜⢟⢕⢕⢕⢕⢕⢕⢕⢕⢕⢕⢕⢕⢕⢕⢕⢕⢕⢕⢕⢕⢕⢕⢕⢕⢕⢕⢝⢕⢜⢕⢕⢕⢕⢕⢕⢕⢕⢕⢕⢕⢕⢕⢕⢕⢕⢕⢕⢕⢕⢕⣱⣵⢕⢕⢕⢕⢕⢕⣿⣿⣿⣿⣿⠀</a:t>
            </a:r>
            <a:br/>
            <a:r>
              <a:t>⢀⢄⢄⢄⢄⣀⡁⢁⢅⣕⣕⡝⢝⢝⢝⢟⢻⣿⣿⣿⣿⣿⣿⣿⣿⡿⢇⣗⢇⢕⢕⢕⢕⢕⢕⢕⢱⢗⢇⢕⢕⢹⣿⡟⢕⢕⢕⢣⢕⢕⣕⢕⣸⣿⣇⣵⣿⣿⢻⢿⣿⣷⡿⢿⢇⢕⢕⣕⡧⢜⢞⢟⢻⣿⣿⢜⢝⡧⡿⢺⣿⣿⣿⣿⣿⣿⣿⣿⣿⣗⡏⢜⣕⡳⢕⢕⣺⣿⡷⣿⢿⢿⢗⢝⢕⢕⢕⢕⢕⢕⢕⢕⢕⢕⢕⢕⢕⢕⢕⢕⢕⢕⢕⢕⢕⢕⢕⢕⢕⢕⢝⢿⣿⣿⣿⣿⣿⣿⣿⣿⣿⣿⣿⣿⣿⣿⣿⣿⣿⣿⣿⣿⣿⣵⣵⣵⣵⣷⣾⣿⣿⣿⣟⣟⣝⢝⢕⢕⢕⢕⢕⢕⢕⢕⢕⢹⢵⢷⢕⢕⣕⣎⣝⣱⣕⣕⢕⢵⢵⣷⣧⣕⡕⢕⢕⢕⢕⢕⢕⢕⢕⢜⢇⢕⢕⢕⢕⢕⢕⢕⢕⢕⢕⢕⢕⢕⢕⢕⢕⢕⢕⢕⢕⢕⢕⢕⢸⣿⣿⢕⢕⢕⢕⣵⣿⣿⣿⣿⣿⣿⠀</a:t>
            </a:r>
            <a:br/>
            <a:r>
              <a:t>⠓⠛⠛⠛⠛⠛⠛⠃⠑⠓⠓⠃⠑⠑⠑⠓⠓⠃⠑⠚⠛⠛⠛⠛⠛⠓⠑⠑⠘⠑⠑⠑⠓⠑⠑⠓⠓⠑⠑⠑⠑⠃⠙⠓⠑⠑⠓⠑⠃⠑⠘⠘⠛⠙⠛⠛⠛⠙⠑⠑⠃⠛⠋⠑⠑⠑⠚⠛⠑⠑⠑⠑⠛⠛⠛⠛⠛⠓⠃⠛⠛⠛⠛⠛⠛⠛⠃⠑⠑⠓⠓⠓⠛⠛⠛⠛⠛⠙⠑⠑⠑⠑⠑⠑⠑⠑⠑⠑⠑⠑⠑⠑⠑⠑⠑⠑⠑⠑⠑⠑⠑⠑⠑⠑⠑⠑⠑⠑⠑⠑⠑⠘⠛⠛⠛⠛⠛⠛⠛⠛⠛⠛⠛⠛⠛⠛⠛⠛⠛⠛⠛⠛⠛⠛⠛⠛⠛⠛⠛⠛⠛⠛⠛⠓⠓⠓⠑⠑⠑⠑⠑⠓⠓⠚⠛⠑⠑⠑⠘⠙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⢝⢝⡕⢕⢕⢕⢕⢕⢕⢕⢕⢺⣿⣿⣿⣿⣹⢟⢣⢕⡇⢕⢕⢕⢕⢕⢕⢕⢕⡝⢏⢝⢝⢏⢝⢟⢻⣿⣿⣿⢵⢏⢽⢟⣿⣷⣧⣕⣕⣕⣕⣕⣱⣕⣕⣕⣸⣷⣿⣟⣹⣝⣼⣽⣿⣿⢿⢿⢟⢏⢹⢕⡞⢝⡽⢿⢿⢻⣿⢿⣟⣟⢟⡽⢕⢕⢜⢕⢕⢕⢕⢕⢕⢜⢎⡕⢕⢕⢝⢟⢼⣿⣿⣿⣿⣏⣕⢵⢕⢕⢕⢼⢷⢵⢕⢕⢕⢻⣿⣾⣯⡕⢕⢕⣕⣕⣱⣽⢷⢷⡞⣟⣇⢕⡝⢟⡕⢕⢜⢝⢕⢕⢕⢕⢕⢕⢕⢕⢕⢕⢕⢜⢕⢕⢕⢕⢕⢕⢕⢵⡕⢕⢕⢕⢜⢝⢝⢻⢷⣷⣕⡕⢕⢕⢕⢕⢕⢕⢕⢕⢕⢕⢕⢕⢕⢕⢕⢕⢕⢕⢕⢕⢕⢕⢕⢕⢕⢕⢕⢕⢕⢕⢕⢕⢕⢕⢕⢕⢕⢕⢕⢕⠀</a:t>
            </a:r>
            <a:br/>
            <a:r>
              <a:t>⣿⣿⣿⣿⣿⣿⣿⡿⢟⢟⢝⢜⢕⢕⢕⢕⢕⢕⢜⢕⢕⢱⡇⢕⡇⢷⢜⢕⢜⡕⢜⢝⢗⢷⢇⢱⢱⢕⢕⢕⢕⢝⢕⢕⢕⢵⢵⢕⢝⢕⢗⢳⣷⣧⣵⣞⣞⣏⡝⢝⢗⢳⣷⡷⢷⢾⣵⣿⣷⣷⣷⣻⣿⣿⣿⣿⣿⣿⣿⣿⣽⣷⣯⡽⢹⣽⣿⣿⣿⣿⣿⣟⡹⣽⢧⢵⡵⢕⢵⣱⡕⣟⡇⣷⢷⢗⡕⢕⢻⢣⢽⣕⢕⢕⢕⢕⢕⢕⢕⢕⢝⢕⢕⢗⢕⡕⣵⣵⣟⢿⢷⢇⡕⢪⣽⢗⢕⢕⢕⣕⣵⣹⣽⣕⣵⣷⡷⢕⢻⣵⡝⢝⢗⣕⢕⢕⢕⢕⢕⢕⢕⢕⡕⣕⢕⡕⢕⢕⣕⢜⢵⡾⢕⢕⠁⠁⢕⢕⠕⢕⢕⢔⢕⢱⢵⢷⢧⢵⢵⢕⢕⢕⢕⢕⢕⢕⢞⣿⣿⣿⢾⣧⢕⢕⢱⢕⢗⢇⢱⣵⣵⡕⢕⢕⢕⢕⢕⢕⢕⢕⢕⢕⢕⢕⢕⢕⢕⢕⢕⢕⢕⢕⢕⢕⢕⢕⢕⢕⢕⢕⠀</a:t>
            </a:r>
            <a:br/>
            <a:r>
              <a:t>⣿⣿⣿⣿⣿⣿⢇⢕⢕⢕⢕⢕⢕⢕⢕⢕⢕⢕⢕⢕⢕⢕⢕⢝⢕⢕⢕⢕⢕⢕⢕⢕⢕⢕⢕⢱⢕⢕⢕⢕⢕⢱⢝⢝⢽⢱⢕⢕⢱⢕⢕⢕⢜⢟⢫⣽⣗⣟⣞⣏⣇⣱⣼⣿⣿⣿⣿⣿⣿⣿⣿⣿⣿⣿⡟⢫⢝⡻⢿⢿⢟⢏⢕⢜⢻⢿⣿⢼⣿⣿⡿⢿⢏⢟⢜⣕⣕⣾⣿⣿⡯⣿⣿⣝⣵⣻⢕⢕⢕⢕⢇⣜⣕⢕⢕⢕⢵⢕⢕⢕⢕⢕⢕⣝⡿⣾⣿⣿⣝⣕⢕⣷⣾⣗⣕⢕⢵⢕⢕⣕⣕⣕⢕⢱⢿⣵⣷⡷⢇⢽⣿⣿⣿⣿⡿⣿⣿⣵⣵⣞⡏⢝⢕⢕⢕⢕⢕⢕⢕⡱⢾⢏⠕⠁⠀⠀⠀⢀⢀⢔⢱⣵⢟⣱⢷⢞⢧⢵⢕⠕⠕⢕⢕⢧⢕⢕⢕⢕⣯⣝⣱⡕⢕⢕⡕⢕⢕⡕⢕⢜⢻⢷⣷⣵⣧⣕⣕⣕⢕⢕⢕⢕⢕⢕⢕⢕⢕⢕⣕⣕⣕⣕⡕⣕⢕⢕⢕⢕⢕⢕⠀</a:t>
            </a:r>
            <a:br/>
            <a:r>
              <a:t>⢿⣿⣿⣟⢝⢕⢕⢕⢕⢕⢕⢕⢕⢕⢕⢕⢕⢕⢕⢕⢕⢕⢕⢕⢕⢕⢕⢕⢕⢕⢕⢕⢕⢕⢕⢕⢳⢟⢇⢕⢕⢕⢇⢕⢕⠕⢕⢕⢕⠕⠕⢕⢕⢕⢕⢕⡼⣝⢝⢕⢜⢟⢳⣯⣽⣽⢿⢿⢿⣟⣷⣷⣷⣵⣕⣷⣗⣸⣟⣱⣗⣕⣕⣕⣱⣵⡇⢕⢱⣿⣿⣿⣿⣿⡿⢻⣿⣿⣿⢿⡿⢿⢟⢝⢕⠕⠕⠑⢕⢕⢝⢕⢜⣿⣷⣷⣵⢕⢝⣇⢕⣇⣜⢗⢕⢕⢜⢼⢵⢵⢜⢝⢗⢿⢇⢻⢷⣜⣹⢝⢝⢝⢕⢇⢕⢗⢻⢵⡕⢝⢝⢻⢟⢻⣷⡇⢱⣵⣾⣟⢕⢕⢕⢱⢗⢕⣝⡕⢕⢇⢕⢄⢄⠄⠄⢄⢔⢕⢕⢕⢞⢏⢎⢝⢕⢕⢕⢕⢕⢕⢅⢕⣵⡟⣕⡱⢕⢕⡵⢷⡟⢕⢎⡕⢕⢕⢜⢕⢕⢕⢕⢱⣵⣵⡝⢝⢕⢝⢝⢟⡟⣗⣇⢕⣟⣻⣿⣗⢗⢗⢇⢕⢕⢇⢗⢟⢝⢜⢝⢝⠀</a:t>
            </a:r>
            <a:br/>
            <a:r>
              <a:t>⣾⣿⣇⢕⢕⢕⢕⢕⢕⢕⢕⢕⡕⢱⢕⢕⢕⢕⢕⢕⢕⢕⠕⠑⢕⢕⢕⢕⢕⠕⢕⢕⢕⢕⢕⢕⢕⠕⠕⠁⠀⠁⠁⢄⢀⢄⠕⠕⠀⠀⢕⢕⢕⢕⢕⢕⢕⢕⢕⢕⢕⢕⢕⢕⢕⢕⢕⢕⢕⢕⢕⢜⢝⢝⢝⢝⢝⢕⢳⢗⡵⢿⣟⢏⢜⢝⢜⢕⢕⢕⢎⢮⢟⢷⢕⢕⢕⢜⡷⠕⠕⢕⠕⠑⠀⠀⠀⠀⠀⠘⠝⠙⠕⠝⢟⢝⢟⢹⣯⢕⢕⢝⣏⢝⢝⢕⢕⢕⢣⢵⣵⡕⢕⣗⢣⢵⢕⢜⢕⢕⢕⢕⢕⢕⢕⢕⢕⢕⢕⢕⣱⣵⣵⣵⣝⢏⢕⢕⢝⢝⣵⣧⡕⢕⢕⢜⢕⢕⢕⠕⠑⢕⢅⢅⢀⢄⢕⢕⢕⢕⣕⣕⢕⢱⢕⢕⢕⣕⣵⣕⡱⢕⢕⡕⢕⢕⢕⢕⢕⢕⢕⢣⢕⢕⢕⢕⢕⢕⢕⢕⢕⢕⢼⢿⢟⢟⢗⢇⢕⢵⢷⣾⢷⡯⡽⢝⢕⢕⣵⣵⣕⣕⢕⢕⢕⢕⢕⢕⢕⢕⠀</a:t>
            </a:r>
            <a:br/>
            <a:r>
              <a:t>⣿⣿⡇⢕⢕⢕⢕⢕⢕⢕⢕⢕⢕⢑⠕⢕⢅⠜⢑⢕⢕⢕⠕⠁⠑⢕⢕⢕⠀⢔⢕⢕⢅⠁⠁⠀⠀⢀⢄⠄⢐⢀⠁⠁⠀⠀⠀⠀⠀⠀⠀⠀⠁⠁⠁⠁⠁⠑⠑⠑⠕⠕⠕⢕⢕⢕⢕⢕⢕⢕⢕⢕⢕⢕⢕⢱⢱⢜⡝⢇⢗⢎⢕⢕⢕⢕⢕⢕⢕⢕⢕⢕⢕⢞⢣⢕⢕⢕⠁⠀⠁⠑⠀⠀⠀⠀⠀⠀⠀⠀⠀⠀⠀⠀⠀⠁⠕⢕⢜⢇⢕⢕⢕⢕⢕⠕⢕⢕⢧⢕⢜⢏⢕⢜⢕⢕⢕⢕⢕⢕⢕⢕⢕⢕⢕⢕⢕⢕⢕⢕⢕⢕⢕⢕⢕⢕⢕⢕⢜⢕⢝⢕⢕⢕⣿⣿⡗⢗⢇⢕⢄⠑⠑⠕⢕⢕⢕⢕⢕⢎⢝⢕⢕⢕⢕⢕⢱⢱⢵⢕⢜⢝⢟⢱⢵⢵⢧⡕⢕⢄⢄⠕⢔⠄⠁⠕⢕⢕⢕⢕⣕⢕⢕⢕⢕⢕⢕⢕⢕⢕⢟⢝⢝⢟⢳⡞⢏⢏⢝⢟⢟⢕⢕⢕⢕⢱⢕⢕⢎⣕⠀</a:t>
            </a:r>
            <a:br/>
            <a:r>
              <a:t>⡳⢿⣿⡿⡇⢕⢜⢕⢕⢕⢕⢅⢕⠅⠄⢔⢐⢔⢄⢕⢕⢕⢔⢔⢕⢕⢀⢅⠔⠑⠑⠁⢀⢔⢔⢕⠕⠕⠑⠀⠀⠀⠀⠀⠀⠀⠀⠀⠀⠀⠀⠀⠀⠀⠀⠀⠀⠀⠀⠀⠀⠀⠀⠀⠀⠀⠁⠁⠁⠁⠑⠑⠑⠑⠑⠑⠑⠕⢕⢕⣕⡜⣿⣧⣼⣧⣷⣵⣵⣵⢗⢕⢕⢕⢕⢕⢕⢕⢀⠀⠀⠀⠀⠀⠐⠀⠀⠀⠀⠀⠀⠀⠀⠀⠀⠀⠀⠀⠀⠀⠀⠀⠁⠑⢑⢕⢕⠕⠑⠁⠑⠕⠑⠁⠀⠀⠀⠀⠁⠑⠑⠁⠁⠑⠕⢕⢕⢕⢕⢕⢕⢕⢕⢕⢜⢕⢕⢕⢕⢕⢕⢕⢕⢞⢇⢕⢕⢕⢕⢕⢑⢕⢔⢕⢕⢕⢳⢾⢕⢇⠕⠝⠕⠜⠕⢕⠕⠙⢕⢕⠕⠕⠇⢕⢕⢕⢕⢕⢕⢕⢕⢕⢄⠀⠀⠀⠁⠕⢕⢜⢝⢱⢕⢕⢕⣕⣕⡕⢕⢕⢕⢕⢕⢕⢕⢕⢕⢕⢵⢵⢕⢕⢇⢕⢕⢵⢇⢕⢕⢕⠀</a:t>
            </a:r>
            <a:br/>
            <a:r>
              <a:t>⢱⢕⢕⢕⢕⢕⢕⢕⢕⢕⢕⢕⢑⠀⠀⠕⠔⠑⢑⢕⢕⢕⢕⢕⠑⠑⠑⠁⠀⢀⢔⢔⢔⠑⠑⠑⠁⠀⠀⠀⠀⠀⠀⠀⠀⠀⠀⠀⠀⠀⠀⠀⠀⠀⠀⢀⢀⢀⢄⢄⢀⢀⢄⢄⠀⠀⠀⠀⠀⠀⠀⠀⠀⠀⠀⠀⠀⠀⠀⠁⠑⠝⢜⢝⢿⣿⢿⣻⢟⢇⢕⠑⠑⠕⢕⢕⢕⢕⢕⢕⢔⢔⢕⢕⢁⠀⠀⠀⠀⢀⢔⠀⢄⠀⢀⢀⠀⠀⠀⠀⠀⠀⠀⠀⠁⠁⠁⠀⠀⠀⠄⠀⠀⠀⠀⠀⠀⠀⠀⠀⠀⠀⠀⠀⢄⢕⢕⢕⢕⢕⢕⢕⢕⢕⢕⢕⢕⢕⢕⠕⢕⢕⢕⢕⢕⢕⢕⢕⢕⢕⢕⢕⢔⢔⢕⢁⢀⢁⢀⢀⢀⢀⠀⢄⢔⢕⢄⡔⢕⠁⠀⠀⢔⢕⠁⠑⠕⢕⢕⢕⢕⢕⢕⠕⠔⠀⠀⠀⢕⢕⢕⡕⢕⣕⣕⡜⡝⢕⢕⢕⢕⢗⢗⡗⢕⢕⢕⢕⢕⢜⢕⢕⢕⢕⢕⢕⢕⢕⢱⢷⠀</a:t>
            </a:r>
            <a:br/>
            <a:r>
              <a:t>⢕⢣⡕⢕⠁⠅⢅⢅⢅⢕⢕⢕⢕⠀⠀⠀⢔⠐⠑⠑⠕⠄⢀⢄⢕⢄⠀⠀⠀⠁⠁⠁⠀⠀⠀⠀⠀⠀⠀⠀⠀⠀⠀⠀⠀⠀⠀⠀⠀⠀⠄⠄⢄⢄⢄⢄⠕⠔⠑⠑⠑⠑⠑⠑⠔⠄⠄⠀⠀⠀⠀⠀⠀⠀⠀⠀⠀⠀⠀⠀⠀⠀⠀⠁⠕⠕⢕⢕⢕⠁⠁⠀⠀⠀⠀⠁⠑⠑⠑⠑⠕⠕⠕⢕⢕⢕⢔⢕⢕⢕⢕⢔⠀⠑⢕⢕⢄⠀⠀⠀⠀⠀⠀⠀⠀⠀⠀⠀⠀⠀⠀⠀⠀⠀⠀⠀⠀⠀⠀⠀⠀⠀⠀⢕⢑⢁⠑⢕⢕⠑⠕⠑⠑⠑⠑⠁⠁⠁⠁⠁⠑⠕⢕⢕⢕⢕⢕⢕⢕⢕⢱⢵⢕⢕⢕⢕⢕⢕⢕⢕⢕⢕⢕⢕⢜⢕⠕⢕⠀⠀⠀⠀⠀⠁⠀⠀⠀⠀⠁⠁⠀⢀⢀⢀⢀⢀⢀⢄⢕⢕⢕⢕⢕⢕⢝⢻⢿⣿⣧⣵⣷⣿⣿⣷⣵⣷⣷⢇⢕⢜⢕⢕⢕⢕⢕⢕⢕⢕⢕⢕⠀</a:t>
            </a:r>
            <a:br/>
            <a:r>
              <a:t>⠑⢕⢕⢕⢄⢕⠕⠑⠁⠁⠀⠕⠁⠀⢔⢕⢀⠀⠀⠀⢄⢕⢅⠑⢕⢕⠀⠀⠀⠀⠀⠀⠀⠀⠀⠀⠀⢀⢀⢄⠔⠐⠐⠁⠀⠀⠀⠀⠀⠀⠀⠀⠀⠁⢕⢑⠁⠀⠀⠀⠀⠀⠀⠀⠀⠀⠀⠀⠀⠀⠀⠀⠀⠀⠀⠀⠀⠀⠀⠀⠀⠀⠀⠀⠀⠀⠀⠀⠁⠁⠁⠀⠀⠀⠀⠀⠀⠀⠐⠀⠀⠀⠀⠀⠑⠑⠕⢕⢕⢕⢕⢕⢕⢕⢕⢕⢕⢕⢔⢔⠀⠀⠀⠀⠀⠀⠀⠀⢀⢀⠀⠀⠀⠀⠀⠀⠀⠀⠀⠀⠀⠀⠀⠀⠁⢅⠔⠑⠑⠀⢀⠀⠀⠀⠀⠀⠀⠀⠀⠀⠀⠀⠀⠀⠁⠑⢕⠕⠁⠁⠀⠀⠁⠁⠁⠑⠕⢕⠕⢅⢔⢕⢄⢀⠀⠀⢅⢁⠀⠀⠀⢀⠀⠀⠀⠀⠀⠀⠀⠀⠀⠁⢕⣱⢕⢕⢕⢕⢕⢅⢄⢔⢔⢕⢕⢕⢕⢹⢏⢿⣮⣿⣿⣿⣿⡿⢕⢕⠑⠑⠁⠑⢕⢕⢕⢕⢕⢕⢕⢕⠀</a:t>
            </a:r>
            <a:br/>
            <a:r>
              <a:t>⠀⠁⠁⠀⠀⠁⠀⠀⠀⠀⠀⠀⠀⠀⠀⠀⠀⠀⠀⠀⢑⢕⢅⢀⠀⠑⢕⠀⠀⠀⠀⠀⠀⠀⠀⠀⢔⠕⠁⠀⠀⠀⠀⠀⠀⠀⢄⠔⢔⢕⢔⢔⢔⢕⢕⢕⢑⠀⠀⢀⠀⠀⠀⠀⠀⠀⠀⠀⠀⠀⠀⠀⠀⠀⠀⠀⠀⠀⠀⠀⠀⠀⠀⠀⠀⠀⠀⠀⠀⠀⠀⠀⠀⠀⠀⠀⠀⠀⠀⠀⠀⠀⠀⠀⠀⠀⠀⠀⠁⠑⠑⠑⠑⠀⠐⢑⠑⠕⢕⢕⢕⠕⠔⢄⢄⢄⢀⠀⢀⠁⠑⢄⢀⠀⠀⠀⢄⠀⠀⠀⠀⠀⠀⠀⠀⠁⠀⠀⠀⠀⠀⠀⠀⠄⠄⠀⠀⠀⠀⠀⠀⠀⠀⠀⠀⠀⢕⠁⠀⠀⠁⠑⠑⠀⠀⠀⠀⠀⠀⠀⠑⢕⢀⠀⢀⢔⢔⢁⢔⢄⢔⢕⢀⢁⠀⠀⠀⠀⠀⠀⠀⢀⢕⢕⢕⢕⢕⢕⢕⢕⢕⢕⠕⠕⢀⠁⢑⢕⢕⢱⢕⢝⢜⢝⢟⢷⢕⢅⠀⠀⢄⢄⢀⢀⠕⠕⢕⢕⢕⢕⠀</a:t>
            </a:r>
            <a:br/>
            <a:r>
              <a:t>⢕⠀⠑⠁⠀⠀⠀⠀⠀⠀⠀⠀⠁⠄⠀⠀⠀⠁⠕⢅⠑⠑⠑⠀⢀⢀⢕⠀⠀⠀⠀⠀⠀⠀⠀⢀⠑⠀⠀⠀⠀⠀⠀⠀⠀⢀⢕⢑⢕⢕⢕⠕⠑⠑⠑⠀⠀⠀⠀⠀⠀⠀⠐⠔⢄⢀⠀⠀⠀⠀⠀⠀⠀⠀⠀⠀⠀⠀⠀⠀⠀⠀⠀⠀⠀⠀⠀⠀⠀⠀⠀⠀⠀⠀⠀⠀⠀⠀⠀⠀⠀⠀⠀⠄⢀⢀⠄⢄⢀⠀⠀⠀⠀⠀⠀⠀⠁⠁⢑⠑⠕⠕⠕⢕⢕⢕⠄⢀⢕⢕⢕⢕⢑⢀⢀⢀⢄⢔⠐⠀⠀⠀⠀⠀⠀⠀⠀⠀⠀⢐⢔⢔⢄⢀⢀⠀⠀⠀⠀⠀⠀⠀⠀⠐⠑⠔⢄⢄⠀⠀⠀⠀⠐⠀⠀⠀⠀⠀⠀⢄⢄⢅⢕⢕⢕⢕⢕⢕⢕⢕⢕⢕⢕⢕⠅⢄⢔⢕⢔⢔⢔⢕⢕⢕⢕⢕⢕⢕⢕⢕⢕⢕⢕⢔⢔⢔⢔⢔⢕⢕⢕⢕⢕⢕⢕⢄⢄⢕⢄⢄⢅⢕⢕⢕⢕⢕⢕⢕⠕⢕⠀</a:t>
            </a:r>
            <a:br/>
            <a:r>
              <a:t>⢕⢕⢕⢕⠕⠐⠀⠀⢀⠀⠀⠀⠀⠀⠀⠀⠀⠀⠀⠀⢀⠐⠀⠕⠕⠑⠀⠀⠀⠀⠀⠀⠀⠀⠀⠁⠀⠀⠀⠀⠀⠀⠀⠀⠐⢕⢕⢅⢕⠐⠀⠀⠀⠀⠀⠀⠀⠁⠀⠀⠀⠀⠀⠀⠀⠁⠑⠔⢀⠀⠀⠀⠀⠀⠀⠀⠀⠀⠀⠀⠀⠀⠀⠀⠀⠀⠀⠀⠀⠀⠀⠀⠀⠀⠀⠀⠀⠀⠀⠀⠀⠀⠀⠑⠑⠕⠕⢑⢑⢕⢄⢄⢄⢔⢔⢄⢀⠑⠕⠔⠀⠀⠀⠀⠀⠀⠀⠀⠑⠑⠕⢕⢕⠕⢕⢕⢕⢅⢀⢔⠔⠔⢔⢔⢔⢕⢔⢔⢄⠑⠑⠑⠑⠕⢕⢕⢕⢕⢕⢔⢔⢔⢔⢔⢔⢄⢄⢄⢅⢅⢅⢅⢕⢕⢔⢔⢔⢐⢑⢕⢑⢕⢕⢕⢕⢕⢕⢕⢕⢕⢕⢕⢗⢕⢕⢑⢑⠑⠑⢕⢕⢕⢕⢕⢕⢕⢕⢕⠕⠕⢜⢕⢕⢕⢕⢕⢕⢕⢕⢕⢕⢕⢕⢕⢕⢕⢕⢕⢕⢕⢕⢕⢕⢕⢕⢕⢕⢕⠕⠑⠀</a:t>
            </a:r>
            <a:br/>
            <a:r>
              <a:t>⢀⠁⢁⠁⠀⠀⠀⠀⠀⠀⠀⠀⠀⠀⠀⠀⠀⠀⠀⠀⠕⢔⢄⠀⠀⠀⠀⠀⠀⠀⠀⠀⠀⠀⠀⠀⠀⠀⠀⠀⠀⠀⠀⠀⠀⠁⠁⠑⠑⠀⠀⠀⠀⠀⠀⠀⠀⠀⠀⠀⠀⠀⠀⢀⠀⠀⠀⠀⠁⠀⠀⠀⠀⠀⠀⠀⠀⠀⠀⠀⠀⠀⠀⠀⠀⠀⠀⠀⠀⠀⠀⠀⠀⠀⠀⠀⠀⠀⠀⠀⠐⠔⠔⠁⠁⠀⠀⠁⠀⠔⠑⢕⢕⢑⢀⠑⠅⢀⠀⠀⠀⠀⠀⠀⠀⠀⠀⠀⠀⠀⠀⠑⢕⠀⢕⢕⢕⢕⢕⢕⢕⢕⢔⢄⢄⢅⢕⢕⢕⢕⢔⢄⢔⢔⢕⢕⢕⢕⢕⢔⢕⢕⢕⢕⢕⢕⢕⢕⢕⢕⢕⢕⢕⢕⢕⢕⢕⢕⢕⢕⢕⢕⢕⢕⢕⢕⢕⢕⢕⢅⢕⢕⢕⢕⢑⢕⢁⠀⠀⢀⢕⢕⠕⢕⢕⢕⢕⢑⠐⠔⢕⢕⢕⢕⢕⢕⢕⢕⢕⢕⠕⠕⠑⠕⠕⢕⢕⢕⠑⢕⢕⠕⢕⢕⢕⢕⢕⢕⢄⠔⠀</a:t>
            </a:r>
            <a:br/>
            <a:r>
              <a:t>⠕⠕⠁⠐⠀⠀⠀⠀⠀⠀⠀⠀⠀⠀⠀⠀⠀⠀⠀⠀⠀⠀⠀⠀⠀⠀⠀⠀⠀⠀⠀⠀⠀⠀⠀⠀⠀⠀⠀⠀⠀⠀⠀⠀⠀⠀⠀⠀⠀⠀⠀⠀⠀⠀⠀⠀⠀⠀⠀⠀⠀⠀⠀⠀⠀⠀⠀⠀⠀⢔⢀⠀⠀⠀⠀⠀⠀⠀⠀⠀⠀⠀⠀⠀⠀⠀⠀⠀⠀⠀⠀⠀⠀⠀⠀⠀⠀⠀⠀⠀⠄⢀⠀⠁⠀⠀⠀⠀⠀⠀⠀⢑⢅⢕⢕⢕⢕⢅⢀⠀⠀⠀⠀⠀⠀⠀⠀⠀⠀⠀⠀⠀⠑⠀⢁⠑⢕⢕⢕⢕⢕⢕⢕⢕⢕⢕⢕⢕⢕⢕⢕⢕⢕⢕⢕⢕⢕⢕⢕⢕⢕⢕⢕⢕⢕⢕⢕⢜⢕⢕⢇⢅⢔⢕⢕⠕⢕⢕⢕⢕⢕⢕⢕⢕⢕⢕⢑⢑⢑⢕⢕⢕⢕⢕⢕⢕⢕⢕⠄⢔⠁⠀⠀⠀⠕⢕⢕⢕⢐⠔⢕⢕⢕⢕⢕⢕⢕⢕⢕⢀⠀⠀⠀⢔⢄⢄⠀⠁⠁⠀⠑⠀⢀⠁⠁⠁⢁⢄⠀⢄⠀</a:t>
            </a:r>
            <a:br/>
            <a:r>
              <a:t>⠀⠀⠀⠁⢕⢕⢔⢀⠀⠀⠀⠀⠀⠁⠀⠀⠀⠀⠀⠀⠀⠀⠀⠀⠀⠀⠀⠀⠀⠀⠀⠀⠀⠀⠀⠀⠀⠀⠀⠀⠀⠀⠀⠀⠀⠀⠀⠀⠀⠀⠀⠀⠀⠀⠀⠀⠀⠀⠀⠀⠀⠀⠀⠀⠀⠀⠀⠀⠀⠀⠁⠑⠔⢄⠀⠀⠀⠀⠀⠀⠀⠀⠀⠀⠀⠀⠀⠀⠀⠀⠀⠀⠀⠀⠀⠀⠀⠀⠀⠀⠀⠁⠀⠀⠀⠀⠄⢀⠀⢀⢕⢕⢐⠕⠅⠅⢕⢕⢅⢕⠀⠀⠀⠀⠀⠀⠀⠀⠀⠀⠔⢕⢄⢀⠕⢕⢕⢕⢕⢕⢕⢕⢕⢕⢕⢕⢑⠑⠕⢕⢕⢕⢕⢕⢕⢕⢕⢕⢕⢕⢕⢑⢕⢕⢕⢕⣕⣕⡕⢕⢕⢕⢅⢕⢕⢕⢕⢕⢕⢕⢕⢕⢕⢕⢕⢕⢕⢕⠕⠕⠕⠕⠑⠑⠑⠁⠁⠁⠀⠀⠀⠀⠐⠐⢀⢁⠁⠁⢑⠄⢀⠁⠑⠕⠕⢕⢕⢕⢕⠕⠕⠑⢔⢕⢕⢕⢔⢔⢄⢀⢔⢔⢔⢕⢕⢕⢑⠔⢔⠄⠀</a:t>
            </a:r>
            <a:br/>
            <a:r>
              <a:t>⠀⠀⠀⠀⠁⢕⢕⢕⢔⢀⠀⠀⠀⠀⠀⠀⠀⠀⠀⠀⠀⠀⠀⠀⠀⠀⠀⠀⠀⠀⠀⠀⠀⠀⠀⠀⠀⠀⠀⠀⠀⠀⠀⠀⠀⠀⠀⠀⠀⠀⠀⠀⠀⠀⠀⠀⠀⠀⠀⠀⠀⠀⠀⠀⠀⠀⠀⠀⠀⠀⠀⠀⠀⠑⢕⢀⠀⠀⠀⠀⠀⠀⠀⠀⠀⠀⠀⠀⠀⠀⠀⠀⠀⠀⠀⠀⠀⠀⠀⠀⠀⠀⠀⠀⠀⠀⠕⢅⢕⢔⢔⢅⢔⢕⢄⠁⠕⢕⢕⢕⢔⢄⢀⠀⠀⠀⠀⠀⠀⠀⢔⢔⠁⠁⠑⠕⢑⢕⢕⢕⢕⢕⢕⢕⢕⢕⢕⢕⢔⢔⢄⢄⢀⠀⠁⠀⠀⠀⠀⠀⠁⠐⠑⠕⢕⢕⢕⢕⢕⢕⢕⢗⢟⢏⣝⣕⣕⢕⢕⢕⢜⢕⢜⢝⢕⢕⢕⢕⢕⢄⢀⢀⢀⢀⢐⢔⢄⢔⢕⢔⢅⢔⢔⢄⢅⢁⢁⢅⢔⢔⢄⢄⢄⢄⢄⢔⢄⢀⢀⠀⢄⢔⢕⢕⢕⢕⢕⠕⠕⠑⠑⠑⠕⢕⢁⠑⠀⠁⢄⢔⠀</a:t>
            </a:r>
            <a:br/>
            <a:r>
              <a:t>⠀⠁⠁⠀⠀⠀⠑⢕⢕⢕⢀⠀⠀⠀⠀⠀⠀⠀⠀⠀⠀⠀⠀⠀⠀⠀⠀⠀⠀⠀⠀⠀⠀⠀⠀⠀⠀⠀⠀⠀⠀⠀⠀⠀⠀⠀⠀⠀⠀⠀⠀⠀⠀⠀⠀⠀⠀⠀⠀⠀⠀⠀⠀⠀⠀⠀⠀⢄⠀⠀⠀⠀⠀⠁⠐⠀⠕⠀⠀⢄⢄⢀⢀⢀⠀⠀⠀⠀⠀⠀⠀⠀⠀⠀⠀⠀⠀⠀⠀⠀⢀⠀⠀⠀⠀⠀⠀⠀⠀⠑⠕⢕⢕⢕⢕⢄⢄⢀⠅⠑⠐⠄⠁⠐⠀⠀⠀⠀⠀⠀⠁⠁⠀⠀⠀⠀⠀⠁⠕⢕⢕⢕⢕⢕⢕⢕⢕⢕⢕⢕⢕⢕⢄⢄⢀⢀⠀⠀⠀⠀⠀⠀⠀⠀⢀⢑⢑⢕⢕⢕⢕⢕⢕⢟⢿⣿⢿⣿⣿⢯⢗⢳⢗⢗⢳⢾⢗⣗⢇⢕⢕⢕⢕⢕⢕⢕⣳⣧⣵⢕⢕⢕⢕⢕⢕⢕⢕⢕⢕⢑⠑⠑⠑⢕⢕⢕⠕⢕⢕⢕⢕⢕⢕⢕⢕⢕⢕⢄⢀⠀⢀⠀⠀⠀⠐⠐⠀⠀⠁⠕⠀</a:t>
            </a:r>
            <a:br/>
            <a:r>
              <a:t>⠀⠀⠀⠀⠀⠀⠀⠀⠑⠕⢕⠀⠀⠀⠀⠀⠄⢔⠐⠀⠀⠀⠀⠀⠀⠀⠀⠀⠀⠀⠀⠀⠀⠀⠀⠄⠐⠀⠀⠀⠀⠀⠀⠀⠀⠀⠀⠀⠀⠀⠀⠀⠀⠀⠀⠀⠀⠀⠀⠀⠀⠀⠀⠀⠀⠀⠀⠁⠀⠀⠀⠀⠐⠀⠀⠀⠄⠀⠀⠀⠀⠀⠁⠑⠁⠐⠁⠐⠀⠀⠀⠀⠀⠁⠀⠐⠀⠀⠀⠀⠑⠕⠑⠔⠔⠄⠀⠐⠀⠀⠐⠑⠕⠕⠕⢕⢅⢑⠐⠀⠀⠀⠀⠀⠀⠀⠀⠀⠀⠀⠀⠀⠀⠀⠀⠀⠀⠀⠀⠁⠕⢕⢕⢔⢔⢔⢄⢄⢀⢀⠁⢁⢁⢁⢁⢑⢕⢕⢕⢕⠄⠄⠄⠀⠀⠀⠀⠀⠁⠁⠁⠁⠑⠕⠕⠕⠜⠜⠜⠝⢝⢕⢕⢕⢕⢕⢕⢕⢝⢜⢝⢝⢝⢝⢝⢝⢕⢕⠑⠑⠀⠐⠑⠑⢕⢕⠕⢕⢕⢕⢕⢕⠑⠑⠁⠑⠀⢄⠑⠑⢑⢕⢕⢕⢕⢕⢕⢕⢔⢔⢕⢕⢔⢀⢀⢀⠀⠀⠀⠀⠀</a:t>
            </a:r>
            <a:br/>
            <a:r>
              <a:t>⠀⠀⠀⠀⠀⠀⠀⠀⠀⠀⠀⠀⠀⠀⠀⠀⠀⠑⠀⠀⠀⠀⠀⠀⠀⢀⠄⠄⠀⠀⠀⠀⠀⠁⠀⠀⠀⠀⠀⠀⠀⠀⢀⠀⠀⠀⠀⠀⠀⠀⠀⠀⠀⠀⠀⢀⠀⠀⠀⠀⠀⠀⠀⠀⠀⠀⠀⠀⠀⠀⠀⠀⠀⠀⠀⠀⠀⠀⠀⠀⠀⠀⠀⠀⠀⠀⠀⠀⠀⠀⠀⠀⠀⠀⠀⠀⠀⠀⠀⠀⠀⠀⠀⠀⠀⠀⠀⠀⠀⠑⠄⢀⠀⠀⠀⠀⠁⠁⠑⠀⠀⠀⠀⠀⠀⠀⠀⠀⠀⠀⠀⠀⠀⠀⠀⠀⠀⠀⠀⠄⢄⢕⢅⢕⢕⢕⢕⢕⠄⠀⠀⠀⠀⠀⠁⠁⠀⠀⠀⠀⠀⠀⠀⠀⠀⠀⠀⠀⠀⠀⠀⠀⠀⠀⠀⠀⠀⠀⢀⢕⢕⢕⠑⢕⡕⢕⣕⢕⢕⢕⢕⠕⠕⠕⠕⠄⠔⠀⠀⠀⠀⠀⠀⠁⠁⠁⠁⠁⠁⠑⠑⢕⢑⠑⠑⢐⢕⢕⢕⢕⢕⠑⠁⢕⢕⢕⢕⢁⠕⢕⢑⠐⠑⠀⠀⠀⠀⠀⠀⢄⠀</a:t>
            </a:r>
            <a:br/>
            <a:r>
              <a:t>⠀⠀⠀⠀⠀⠀⠀⠀⠀⠀⠀⠀⠀⠀⠀⠀⠀⠀⠀⠀⠐⠐⠑⠀⠀⠀⠀⠀⠀⠀⠀⠀⠀⠀⠀⠀⠀⠀⠀⠀⠀⠀⠕⠀⠀⠀⠀⠀⠀⠀⠐⠀⠀⠀⠀⠀⠀⠀⠀⠀⠀⠀⠀⠀⠀⠄⠀⠀⠀⠀⠀⠀⠀⠀⠀⠀⠀⠀⢀⠀⠀⠀⠀⠀⠀⠀⠀⠀⠀⠀⠀⠀⠀⠀⠀⠀⠀⠀⠀⢀⠀⠀⠀⠀⠀⠀⠀⠀⠀⠀⠀⠀⠁⠀⠐⠀⠀⠄⠀⢀⠀⠀⠀⠀⠀⠀⠀⠀⠀⠀⠀⠀⠀⠀⠀⠀⠀⠁⠑⠑⢕⢕⢕⠑⢑⠕⠕⢕⠕⠕⠀⠀⠀⠀⠀⠀⠀⠀⠀⠀⠀⠀⠀⠀⠀⠀⠀⠀⠀⠀⢀⢀⠀⢀⢀⢄⢄⢔⢕⣕⣕⣕⡕⢕⢕⢕⢕⢕⢕⢄⠀⠑⠕⠐⢐⠑⠀⠀⠀⠀⠐⠀⠀⠀⠀⢀⠀⢀⠀⠀⠀⢀⠁⠁⢄⢔⢄⢄⢕⢕⢕⢕⢔⢔⢕⢕⠕⠕⠐⢅⢄⠄⠀⠀⢔⢔⢔⢕⢕⢕⠀</a:t>
            </a:r>
            <a:br/>
            <a:r>
              <a:t>⠀⠀⠀⠀⠀⠀⠀⠀⠀⠀⠀⠀⠀⠀⠀⠀⠀⢄⠀⠀⠀⠀⠀⠀⠀⠀⠀⠀⠀⠀⠀⠀⠀⠀⠀⠀⠀⠀⠀⢀⢄⢄⢔⠀⠀⠀⢀⢄⢄⢄⠀⠀⠀⠀⠀⠀⠀⠀⠀⠀⠀⠀⠀⠀⠀⠀⠀⠀⠀⠀⠀⠀⠀⠀⠀⠀⠀⠀⠀⠀⠀⠁⠁⠁⠀⠀⠀⠀⠀⠀⠀⠀⠀⠀⠀⠀⠀⠀⠀⠀⢄⠁⠄⢀⠀⠀⠀⠀⠀⠀⠀⠀⠀⠀⠀⠀⢀⠀⠀⠀⠀⠁⠀⠀⠀⠁⠀⠀⠀⠀⠀⠀⠀⠀⠀⠀⠀⠐⠀⠀⠀⠀⠀⠀⠀⠀⠀⠀⠀⠀⠀⠀⠀⠀⠀⠀⠀⠀⠀⠀⢀⣕⢕⢔⢕⢔⢔⢕⢕⢕⠕⠁⢁⢑⢕⢕⢸⣼⣯⣵⢵⢵⢗⢝⣕⢕⢕⢕⢕⢔⢱⠕⠕⢄⠁⠐⠁⠀⠀⠀⠁⠁⠁⠀⠀⠀⠑⠕⠔⢄⢄⢄⢄⢄⢄⢑⢕⢕⢕⢕⢕⠕⢕⢕⢅⠀⠀⠀⠀⠀⠀⠀⠀⠀⢁⢕⠕⠘⠕⢕⠀</a:t>
            </a:r>
            <a:br/>
            <a:r>
              <a:t>⠄⢄⢀⠄⠀⠀⠄⢀⠀⠀⠀⠀⠀⠀⠀⠀⠀⠀⠀⠀⠀⠀⠀⠀⢀⠀⠀⠀⠀⠀⠀⠀⠀⠀⠀⠀⠀⠀⢅⢕⢕⣵⢕⢕⢕⣔⢔⠁⠁⠀⠀⠀⠀⠀⠀⠀⠀⠀⠀⠀⠀⠀⠀⠀⠀⠀⠀⠀⠀⠀⠀⠀⠀⠀⠀⠀⠀⠀⠀⠀⠀⠀⠀⠀⠀⠀⠀⠀⠀⠀⠀⠀⠁⠀⠀⠁⠐⠄⠀⠀⠀⠀⠀⠀⠀⢐⠀⠄⠄⢀⠀⠀⠀⠀⠀⠀⠀⠁⠀⠐⠀⠄⢀⢀⢀⠀⠀⠀⠀⠀⠀⠀⠀⠀⠀⠀⠀⠀⠀⠀⠀⠀⠀⠀⠀⠀⠀⠀⠀⠀⠀⠀⠀⠀⠀⠀⠀⠀⢀⢔⢕⢝⢻⢹⢏⢝⣏⢕⢕⢕⢕⢱⠷⢗⢕⢝⠝⠝⢕⠕⢕⢕⢕⢕⢕⢕⢕⢕⠕⠅⠕⢕⢀⢀⢀⠀⠀⠀⠀⠀⠀⠀⠀⠀⠀⠀⠀⠀⠄⢕⢕⢔⠅⠅⠕⠁⠁⠁⠑⠑⠑⠀⠑⠑⠅⠀⠀⠀⠀⠀⠁⢑⢕⢄⢄⢄⢀⢀⠄⢄⠀</a:t>
            </a:r>
            <a:br/>
            <a:r>
              <a:t>⢄⡄⢀⠀⠀⠀⠐⠀⠀⠀⠀⠀⠀⠐⠀⠀⠀⠀⠀⠀⠀⠀⠀⠀⠀⠀⠀⠀⠀⠀⠀⠀⠀⠀⠐⢀⣀⠔⠑⠁⠁⠑⢔⢅⢕⢝⢕⠔⠀⠀⠀⠀⠀⠀⠀⠀⠀⠀⠀⠀⠀⠀⠀⠀⠀⠀⠀⠀⠀⠀⣄⣀⣀⣀⣀⣀⣀⣀⣀⣀⣀⣀⣀⣀⣀⣀⣀⣀⣀⣀⣀⣀⣀⣀⣀⣁⣁⣀⣀⣄⣕⣁⣀⣀⣔⣕⣔⣔⣕⣕⣕⣔⣄⣄⣀⣀⣀⣀⣀⣀⣀⣀⣀⣁⣁⣑⣐⣀⣀⣀⣀⣀⣀⣀⣀⣀⣀⣀⣀⣀⣀⣀⡀⠀⠀⠀⠀⠀⠀⠀⠀⢀⢀⢄⢄⢄⢔⢕⢕⢕⢕⢑⢑⢑⠑⠕⠀⠀⠁⢀⢀⢁⢁⢑⢄⢄⢄⢔⢄⢕⢔⢄⠑⠄⠅⠑⠑⠕⠕⢕⢔⢔⢅⠀⠀⠐⢅⠁⠁⠀⠀⠀⠀⠀⠀⠀⠀⠀⠀⠁⠁⠀⠀⠀⠀⠀⠀⠀⠀⠀⠀⠀⠀⠀⠀⠀⠀⠀⠀⠀⠀⠁⢕⢕⢕⢕⢕⠔⠕⢕⠀</a:t>
            </a:r>
            <a:br/>
            <a:r>
              <a:t>⢺⢿⡗⢢⡄⠀⠀⠀⠀⠀⠀⠀⠀⠀⠀⠀⠀⠀⠀⠀⠀⠀⠀⠀⠀⠀⠀⠀⠀⠀⠀⠀⠀⠀⠀⠁⠀⠀⠀⠀⠀⠀⠀⠀⢑⡕⢕⢄⠀⠀⠀⠀⠀⠀⠀⠀⠀⠀⠀⠀⠄⠤⠄⠀⠀⠀⠀⠑⠈⢁⣿⣿⣿⣿⣿⣿⣿⣿⣿⣿⣿⣿⣿⣿⣿⣿⣿⣿⣿⣿⣿⣿⣿⣿⣿⣿⣿⣿⣿⣿⣿⣿⣿⣿⣿⣿⣿⣿⣿⣿⣿⣿⣿⣿⣿⣿⣿⣿⣿⣿⣿⣿⣿⣿⣿⣿⣿⣿⣿⣿⣿⣿⣿⣿⣿⣿⣿⣿⣿⣿⣿⣿⡇⠀⠄⢔⠀⠀⠀⠀⠀⢀⢄⢱⢵⢕⢑⢕⢕⢕⢕⢗⢳⢇⠀⠀⠁⠁⢁⢅⢅⢕⢕⢕⢕⢕⢕⢕⢕⢕⢕⢕⢕⢔⢔⠀⠀⠀⠀⢀⢀⠀⠁⠀⠀⠀⠐⢄⢄⢄⠀⠀⠄⠀⠀⠀⠀⠀⠐⠀⠐⠀⢀⢐⢄⠀⠀⠀⠀⠀⠀⠀⠀⠀⠀⠀⠀⢀⢀⢀⢀⢕⢕⠀⠀⠄⠐⠀⢀⢀⠀</a:t>
            </a:r>
            <a:br/>
            <a:r>
              <a:t>⣿⣧⣼⣕⣱⣳⡆⢄⢀⠀⠀⠀⠀⠀⠀⠀⠀⠀⠀⠀⠀⠀⠀⠀⠀⠀⠀⠀⠀⠀⠀⠀⠀⠀⠀⠀⠀⠀⠀⠀⠄⢄⢔⢕⢕⢕⠑⠀⠀⠀⠀⠀⠀⠀⠀⠀⠀⠐⠑⠀⠀⠀⠀⠀⠀⠀⠀⠀⠀⠀⣿⣿⣿⣿⣷⢗⣔⣗⣔⢳⢟⢱⣽⢝⣽⣿⢇⢵⢵⢵⠅⢵⢵⢵⢸⣿⣿⣿⣿⠿⢟⢛⡛⠻⢿⣿⣿⣏⣍⣍⣍⡍⢍⣍⣍⣝⣝⣿⣿⡿⢁⣛⡛⢻⡇⢸⣝⣻⣿⢏⣷⢸⣿⠇⠼⠿⠿⠿⢿⣿⣿⣿⡇⢕⢕⢕⠀⢄⢄⢄⢄⢕⢑⠘⢝⢧⣕⢕⢕⢕⢕⢕⢕⢕⡔⢄⢀⢀⢀⢄⢄⢕⢕⢕⢕⢅⢅⠁⠀⢕⢕⣕⣕⢕⣕⢔⢀⢀⢀⢄⠕⠃⠑⠀⠀⠀⠀⠀⢀⢁⢀⠀⠁⠀⠀⠀⠀⠀⠀⠀⠀⠀⠀⠀⠁⠀⠀⠐⠄⢄⢄⢄⢄⢔⢕⢕⢕⢕⢕⠀⠁⠀⠀⠀⠀⠁⢔⢔⢕⢕⠀</a:t>
            </a:r>
            <a:br/>
            <a:r>
              <a:t>⣵⣷⣧⣵⣽⣿⣿⢧⢕⢕⢴⢄⠀⠀⠀⠀⠀⠀⠀⠀⠀⠀⠀⠀⠀⠀⠀⠀⠀⠀⠀⠀⠀⠀⢀⠀⢀⠄⠔⢔⡴⢗⢕⢕⢔⠁⠀⠀⠀⠀⠀⠀⠀⠀⠀⠀⠀⠀⠀⠀⠀⠀⠀⠀⠀⠀⠀⠠⢴⢐⣿⣿⣿⣿⣷⣇⣔⣆⢟⣸⣟⣃⣅⡚⢿⣿⢕⠖⠖⠖⠀⠖⠖⠖⢸⣿⣿⢏⣵⣾⡿⢱⣿⣿⣧⡜⢿⣿⣿⣿⣿⡇⢸⣿⣿⣿⣿⣿⠟⡱⣯⡝⢃⣵⡅⠅⣵⣵⣿⢄⣆⢰⣎⣱⢇⣼⠇⡇⢸⣿⣿⣿⡇⠑⠹⠝⠕⢕⢕⢕⢗⢧⢵⢴⢵⣷⣾⣷⢗⢗⢗⠇⠕⢕⢕⢕⢑⢑⠌⠕⢕⢕⢜⢝⢕⢇⢕⢔⢔⠀⠀⠁⠁⠁⠁⠁⠑⠐⠐⠀⠀⠀⠀⠀⠀⠀⠀⠀⠕⢕⢕⢔⢔⢄⢄⠀⠀⠀⠀⠀⠀⠀⠀⠀⠀⠀⠀⠐⠀⢀⢀⢁⠑⠑⠁⠁⠁⠁⠁⠀⠀⠀⠀⠀⠀⢄⢕⢕⢕⢝⠀</a:t>
            </a:r>
            <a:br/>
            <a:r>
              <a:t>⣟⣿⣽⣝⣟⣟⡻⡇⢱⡕⠟⠗⢶⣔⢄⢀⢀⢀⢀⢀⢄⢀⢀⠀⠀⠀⠀⠀⠀⠀⠀⠀⠀⠁⠀⠀⢀⢔⣼⣷⣧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⠀⠁⠁⠁⠀⠅⠑⠀⠁⠈⠙⠁⠘⠕⠀⢀⢁⠁⠁⠀⢀⢀⢄⢕⢕⢇⢕⠜⢅⠁⠑⢔⢔⢄⠀⠀⠀⠀⠀⠀⠀⠀⠀⠀⠀⠀⠀⠀⠀⠀⠀⠀⢀⢕⢕⢕⡕⢕⢕⢀⢀⠀⠀⠀⠀⠀⠀⠀⠀⠀⠀⠀⠀⠁⠁⠀⢔⠕⠄⠀⠀⠀⠀⠀⠀⠀⠀⠑⠕⢕⢕⢕⢕⠀</a:t>
            </a:r>
            <a:br/>
            <a:r>
              <a:t>⡕⢼⣽⣝⣱⣵⡜⢟⢳⢕⣔⣔⡕⢝⠝⠟⢟⢺⣿⣷⡷⢷⢶⡴⢴⡴⢰⢴⢴⢗⢢⣔⣄⡄⢔⢔⢵⢟⢟⢟⣿⣵⣵⡵⢵⡕⢕⢕⢕⢕⢴⢔⢔⢄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⠑⢕⢔⢔⢄⡄⢁⢕⢕⢕⢇⢕⢄⢕⢔⢕⢕⢕⢕⢕⢕⢔⠀⠀⠀⠀⠀⠀⠀⠀⠔⠀⠀⠀⠐⠀⠑⠙⠙⠗⢷⣇⡕⢝⢇⢱⢕⣕⢕⢔⢔⣔⣄⢄⢕⢕⢕⢕⢕⣕⢕⢕⢴⢳⡴⢄⠀⠀⢕⢕⢕⢕⠑⠀⠑⢝⢕⢞⠀</a:t>
            </a:r>
            <a:br/>
            <a:r>
              <a:t>⡀⢘⢝⢿⣿⣿⣿⣗⢧⣵⣝⣝⢟⢿⣗⢇⢵⢕⠑⢘⠋⠝⠑⠕⠕⢜⢟⢟⡿⢇⢷⢵⣵⡵⢵⣞⣕⣽⡽⣷⢿⢟⢿⢵⢷⣷⣿⢝⢻⢷⣧⣕⣕⣕⢕⣴⣵⡔⢄⢔⢐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⢔⢕⢕⢕⠙⠙⠝⠕⢕⢕⣱⢵⡵⢕⢱⣎⢕⢕⢕⢧⡱⢵⢕⢔⢔⢀⠔⠕⠐⠀⠀⠀⠀⠀⠀⠀⠀⠀⠀⠀⠀⠅⢝⢝⢕⢕⢕⢕⢕⢝⢝⢝⢵⢕⢕⢕⢜⢝⢝⢫⣹⣝⡹⢻⢕⢕⢕⢕⢕⢕⢕⢀⢀⢄⢀⠀⢁⢇⢕⠀</a:t>
            </a:r>
            <a:br/>
            <a:r>
              <a:t>⠜⠝⢗⢟⢻⢿⢿⢿⢿⢟⢻⢟⢻⣷⣾⡿⢜⢇⢕⢕⢔⢔⢔⠐⠀⠀⢑⢑⢑⢁⢑⢝⢕⡱⢹⡽⢹⡟⢇⢽⣗⣷⣿⣧⡟⢏⢱⣵⡵⢵⣾⢽⢿⢗⢕⢕⣸⣧⢕⢕⢕⣕⢕⢕⣕⢑⠀⠁⠁⠁⣿⣿⣿⣿⣿⣿⣿⣿⣿⣿⣿⣿⣿⣿⣿⣿⣿⣿⣿⣿⣿⣿⣿⣿⣿⣿⣿⣿⣿⣿⣿⣿⣿⣿⣿⣿⣿⣿⣿⣿⣿⣿⣿⣿⣿⣿⣿⣿⣿⣿⣿⣿⣿⣿⣿⣿⣿⣿⣿⣿⣿⣿⣿⣿⣿⣿⣿⣿⣿⣿⣿⣿⡇⠀⠀⠀⠀⠀⠀⠀⠀⠀⠀⠀⠀⠀⠁⠀⠀⠀⠀⠀⠀⢄⢕⢄⢔⠕⠑⢕⢜⢕⢕⢝⣜⣝⡟⢗⢕⢕⣸⢿⣗⣞⢻⢷⢗⢇⢔⢄⢄⢄⢴⣴⣔⢄⠀⠀⠁⠑⢕⢅⠁⠀⠀⠁⠜⢗⠕⢕⢕⢕⢕⢕⢕⠕⠕⢐⢀⢁⢑⢜⢝⡱⢵⢵⢇⠗⢗⠕⢕⢱⢕⢕⢕⠑⠀⠘⢕⡕⠀</a:t>
            </a:r>
            <a:br/>
            <a:r>
              <a:t>⢔⢕⢗⢕⢕⢗⢎⠳⠳⢕⢕⢕⢗⢗⢟⢝⠕⠑⠁⢑⢕⠕⢕⢕⢍⢕⢕⢔⣰⣕⣱⡵⢱⢕⢱⢕⢱⢗⢻⣿⣯⡟⢗⢗⢕⠕⢕⢟⢕⢝⢝⢕⣗⣷⡼⢿⢿⢗⢕⡕⢕⢕⣵⣵⣵⣵⣷⡵⢆⢰⢝⢿⢟⡟⢉⠛⠻⢟⢟⢟⢟⢟⢟⢟⡟⢛⣛⡛⢟⡟⢟⢛⡛⢛⢛⢛⢛⠟⠟⠟⢟⢟⢟⢟⢟⡏⢉⣉⡉⢝⢟⢟⢟⢟⢟⢟⢟⢟⢟⢟⢛⢛⢛⢛⢛⢛⢛⢛⢛⢛⠛⠟⢟⢟⢟⢟⢟⢟⢟⢟⢟⢟⢕⢄⢄⢀⠀⠀⠀⠀⠀⠀⠀⠀⢀⢄⢀⠀⠀⠀⠀⠀⠀⢑⢕⢔⢄⢄⢕⢕⡱⢕⢝⢹⢝⢕⢜⢝⢕⢕⢕⢕⢕⢕⢜⢕⢕⢕⢕⢕⢝⢹⣷⣿⣷⣵⢕⢔⢔⠀⠁⠁⠀⠀⠀⠀⠀⠀⠀⠁⠑⢕⢕⢕⢕⡕⢕⢑⠑⠁⠀⠁⠑⠁⠁⠀⠀⠀⠀⠀⠀⠀⠁⠁⠕⠀⢄⢼⣿⣕⠀</a:t>
            </a:r>
            <a:br/>
            <a:r>
              <a:t>⡁⠁⠁⠁⠑⢑⢀⠀⠀⠀⠀⠑⠕⢕⢵⢁⠀⠀⠀⠕⢕⢔⢕⠕⢗⢗⣼⣽⣿⣿⣿⣷⣵⣵⣵⣕⣕⣝⣻⣽⣽⡝⢝⢕⢍⢝⢝⢾⣧⣕⣕⣼⣝⣇⢕⢕⢝⢕⢷⢧⢜⢕⢕⢕⢝⢝⢕⣗⣵⣵⣣⣜⡟⢡⣾⡟⢠⠮⣵⣿⢷⢷⣗⣗⡇⢸⣿⡇⢑⢗⣉⣅⠘⣵⣧⣽⠉⣍⣍⣍⣍⣍⣍⣍⣍⣕⣸⣿⣇⣜⣍⣍⣍⣍⣍⣍⣉⣉⢝⢔⠀⠐⠑⢑⠅⡕⠒⠒⠒⡆⠀⠐⠕⠕⠕⠑⠕⢕⢸⢕⢓⣏⣕⢓⢇⢵⡕⢕⠔⠐⠐⠑⠘⡱⠕⢓⣂⣐⡒⢒⠤⣀⢀⠁⠑⠀⢀⢡⠓⢓⣑⡓⠓⠼⡕⢅⢕⢕⢗⢗⡳⠓⠓⠓⢓⠇⢕⢕⢕⢕⢕⣱⣼⣽⣿⣷⣷⢕⢕⠄⢄⢄⢀⢀⠀⠔⢕⠀⠀⠀⠀⠀⠑⢕⢕⢕⢜⢱⣷⡔⢔⢕⢔⢕⢄⢄⢄⢀⠀⠀⠀⠀⠀⢄⢔⢄⠀⢕⢻⢿⠀</a:t>
            </a:r>
            <a:br/>
            <a:r>
              <a:t>⢗⢲⢲⢷⢷⢷⠗⠓⠓⠒⠓⠃⢕⢝⢇⢕⡵⢖⢔⢔⢕⡕⢇⢕⠔⢪⢽⢕⢝⢝⢝⢝⢝⢕⠕⠜⠙⠕⠕⢗⢱⢗⢟⢿⡿⣟⣷⣕⣕⡵⢺⢿⢟⢻⣯⡟⢟⢝⢝⢕⢕⢕⢕⢴⢴⢔⢅⢅⢑⢸⠏⣅⣰⣿⢏⡰⢃⣴⣴⠈⢉⣡⣥⣴⣵⣾⣿⣿⡿⢿⠟⠛⢃⣘⣾⣿⢕⣿⣿⢟⢟⠟⢟⢟⢟⢟⢟⢟⢟⢟⢟⢟⢟⢟⢟⢟⠟⠛⢕⢀⠁⡰⠴⠴⠕⢇⣼⣿⢕⡇⠀⠀⠀⠀⠀⠀⡔⢅⣴⣾⣿⢿⢿⣿⣷⣦⡌⢣⠐⠀⠀⡠⢊⣴⣾⣿⢿⢿⢿⣿⣷⣅⠱⡔⢔⢱⢃⣴⣿⢿⢟⢿⣿⣧⡌⢧⣵⣵⣷⡟⢡⣾⡟⢠⣇⣕⣵⣕⣕⢕⢕⢕⢝⢝⢝⢿⣿⣷⣵⣴⣕⢔⢕⠕⠑⠁⠁⠀⠀⠀⠀⠀⠀⠁⠱⢕⢱⣷⣿⣿⣿⣿⢿⢿⣷⢷⢧⢵⣕⡕⢔⢔⢔⢕⣕⢕⢔⢕⣕⢕⠀</a:t>
            </a:r>
            <a:br/>
            <a:r>
              <a:t>⢞⢝⢇⢅⢔⠀⠀⠀⠀⠐⠀⠀⢑⠕⢑⠑⠑⠕⢝⢕⢕⢕⡜⣕⢕⢇⢕⢔⢕⢕⠕⠕⠀⠀⠀⠀⠀⠀⠀⠀⢕⢑⠁⠁⠑⠀⠕⠕⠕⠑⠑⠑⢕⢕⠑⢕⢕⢕⢕⢜⢱⢗⢇⢕⢵⣷⣵⣵⣕⡱⡈⢻⣿⣧⡜⢕⣾⡿⢁⢔⠘⢛⣙⣙⡝⢹⣿⡇⢕⡶⠼⠿⠧⢵⣽⣿⢕⣿⣿⢜⠛⢛⢇⣾⣿⢔⢟⢛⢛⢛⢇⣾⣿⢕⢟⢛⠛⠛⣿⣧⣕⡇⣶⣶⣾⣿⣿⣿⢕⡇⢔⢔⢔⢔⢕⡜⢰⣿⣿⢏⡕⢒⢖⢵⢝⣿⣿⡔⢣⠀⢰⢁⣾⣿⢏⡱⢓⠒⠣⡜⢻⣿⣇⠱⢕⡇⣸⣿⡇⡕⢝⢣⢜⣿⣷⠜⣽⣿⡟⢰⣿⡟⢠⣳⣿⣿⣿⣵⣕⣕⢕⣕⡕⢕⢕⢳⣾⢟⢟⢕⢕⠕⠑⠐⢄⢀⢀⠀⠀⠀⠀⠀⢀⢀⠀⠁⠑⠑⠝⠝⠕⠕⠑⠘⠉⠑⠑⠑⢝⢟⢿⢷⡷⡽⢕⢕⣵⣾⣿⣷⠀</a:t>
            </a:r>
            <a:br/>
            <a:r>
              <a:t>⢜⢝⣕⡌⢅⢅⢕⢱⠔⠒⠐⠖⠑⢅⢑⢑⠀⠁⢑⢅⠀⠀⠀⠀⢁⢡⢤⢤⢄⢅⢀⢀⠄⠀⠀⠀⠀⠀⠀⠄⢔⢀⠀⢄⠄⠐⠀⠀⠀⠀⠀⠄⠄⢀⢄⢕⢕⠅⠅⠁⠑⠐⠀⠁⠈⠜⢻⣿⢟⢟⢟⢧⡌⢻⣿⣿⠏⠔⠓⢺⢠⣤⡄⢸⡇⢸⣿⡇⢱⡇⢰⣶⡆⢕⢕⣺⢅⣿⣿⢸⠿⠿⢿⣿⣿⢿⢿⠿⠿⠿⢿⣿⣿⢿⢿⠿⠿⠀⣯⣝⢝⢧⣤⣥⣥⢕⣿⣿⢕⡇⢀⠑⠕⠑⢱⠑⣾⣿⡇⢸⠕⠑⠔⠐⢇⢸⣿⣷⠘⣔⡇⢸⣿⡟⢰⠑⠀⠀⠀⢱⠜⣿⣿⡔⢇⢕⣿⣿⢕⡇⢕⢸⠁⣿⣿⢔⣇⢎⣱⣿⢏⡰⣷⣿⣿⣿⣿⣿⣿⣿⣿⣿⣿⣿⣷⣾⣯⣕⣕⣕⡕⢔⢔⢄⢕⠀⠀⠀⢀⠀⠀⠀⠁⠁⢑⢄⠀⠔⠀⠀⠀⠀⠀⠀⠀⠀⠀⠀⠀⠀⠑⠑⢕⢕⢕⢕⢸⣿⣿⣿⠀</a:t>
            </a:r>
            <a:br/>
            <a:r>
              <a:t>⠃⢙⢝⠟⠙⢙⠕⠃⠑⠑⠑⠑⠑⠑⠓⠓⠐⠠⢼⢀⠀⠀⠐⠁⠑⠈⠉⠁⠑⠕⠐⠲⠔⠂⠐⠂⢔⠐⠒⠕⠔⢐⢐⠀⠀⠀⠀⠀⠀⢀⢄⢔⢕⢁⢀⢀⢀⠀⢀⢀⠀⢀⢀⢀⢄⢔⢑⣕⣱⡼⠿⠟⢅⣾⡟⢑⢔⢸⣿⡄⢸⣿⡇⢸⡇⢸⣿⡇⢜⡇⢸⣿⡇⢕⢱⣿⢕⣿⣿⢱⢕⢕⡇⣻⣿⣕⣑⣑⣑⣑⣕⣿⣿⢕⡇⠔⢔⢔⢝⢟⢷⢧⣕⡕⢺⠁⣿⣿⢕⡇⢕⢔⢄⢄⢸⢄⣿⣿⢇⡇⠀⢀⢀⢀⢸⢜⣿⣿⢔⡇⢕⣿⣿⡇⢸⠀⠀⠀⠀⢜⢔⣿⣿⡇⢸⡇⢹⣿⡇⢱⣁⡸⢔⣿⡿⢄⠏⣱⣿⠏⡰⠕⠛⢛⢛⢛⠻⣿⣿⣿⣿⣿⣿⣿⣿⣿⣿⣿⣿⣿⣯⣽⣽⣿⣇⡕⢔⢔⣕⣕⢔⠀⠀⠀⠀⠀⢀⢄⢄⢕⢄⢀⠀⠀⠀⠀⠀⠑⠑⠀⠀⢕⢗⠕⢕⢕⢜⣿⢿⣿⠀</a:t>
            </a:r>
            <a:br/>
            <a:r>
              <a:t>⢇⠕⠕⠜⢕⢕⢅⢔⢄⢄⠀⢀⠀⠀⠄⠤⠄⠀⠀⠀⠀⠀⠀⠀⠀⡄⢆⢀⢀⢀⢀⢀⣀⢀⢠⢴⢴⢵⢵⢱⢥⢵⢕⢔⢄⢄⢄⣔⣱⣧⣵⣷⣿⣷⣷⣷⣷⣷⣷⣷⣷⣷⣷⣷⣾⣿⡿⣿⣿⡇⢰⣷⣿⣿⣾⣿⡿⢿⣿⣇⢸⣿⡇⢸⡇⢸⣿⡇⢕⡇⢸⣿⡇⢕⢕⢹⢕⣿⡏⠸⠕⠱⠇⠘⠛⠛⠟⠟⠛⠛⠛⠛⠛⠀⠇⢄⠀⠁⢑⠕⠕⢕⢕⢝⢻⢁⣿⣿⢕⡇⣕⡕⢕⢕⢸⢕⣿⣿⠕⡇⠁⠁⠈⠑⢸⢑⣿⣿⢇⡧⢕⣿⣿⡇⢸⢕⠕⢖⠕⢜⢕⣿⣿⡇⢸⢳⡈⢻⣿⣧⣴⣴⣾⡿⢑⠕⣱⣿⠏⢕⣠⣾⡿⢿⢿⢿⣷⡅⢻⣿⣿⣿⣿⣿⣿⣿⣿⣿⣿⣽⣝⣝⣧⣮⣽⣿⣷⣾⣼⢿⢇⢕⢀⢀⢀⠐⠑⠑⢕⢕⢕⢕⠀⠀⠀⠀⠀⠀⠀⠀⠀⠀⠀⠁⠁⢕⢱⣇⣕⡝⠀</a:t>
            </a:r>
            <a:br/>
            <a:r>
              <a:t>⣵⣵⢴⣕⣕⣕⢕⢇⢕⢀⠀⠀⠀⠀⠀⠐⠀⠀⠀⠁⠁⠑⠒⠂⠑⠑⠑⠘⠁⢁⢕⠕⠈⠁⠁⠁⠁⠁⠁⠁⠁⠁⠁⠁⠑⠀⠁⠁⠁⠘⠛⠙⠁⠉⠙⠟⢿⣿⣿⣿⢿⢟⢏⠑⠀⠀⠀⠀⠐⠱⡄⢀⣀⠁⢸⣿⡇⢐⣁⢀⢸⣿⣧⣵⣵⣼⣿⣧⣵⣵⣼⣿⡇⢕⢕⢸⢕⣿⡇⠀⢰⣶⣶⣶⣶⣶⣷⣶⣶⣶⣶⣶⣶⣶⣶⠄⢱⠀⠑⠀⠀⠀⢁⢕⣸⠅⣿⣿⢕⡗⢧⢵⢕⡕⢸⠕⣿⣿⡕⡇⠀⢀⠀⠀⢸⢔⣿⣿⠕⡇⢕⣿⣿⡇⢸⠀⠀⠀⢔⢱⠕⣿⣿⡇⢸⢟⣿⣦⣥⣉⣉⣉⢡⢴⢃⣼⣿⠃⡜⢰⣿⡟⢡⣪⣵⡕⢿⣿⡄⢟⢿⢿⢯⢟⢻⢿⣿⣿⣿⣿⡿⢝⢟⢟⣻⣽⣝⡟⢹⢗⢕⢑⢕⢕⢕⢄⢄⢀⢕⢕⢕⠀⠀⢄⢔⢄⠀⠀⠀⠀⠀⠀⠀⠀⠀⠕⢟⢣⣵⣵⠀</a:t>
            </a:r>
            <a:br/>
            <a:r>
              <a:t>⣵⣕⢜⢵⢽⢽⢿⢗⢾⢷⣴⡀⢀⢀⢵⢵⢴⢖⠒⠒⠒⠖⠂⠀⠀⠀⠀⠀⠀⠀⠀⠀⠀⠀⠀⠀⠀⠀⠀⠀⠀⠀⠀⠀⠀⠀⠀⠀⠀⠀⠀⠀⠀⠀⠀⠀⠀⠁⠁⠑⠑⢁⠀⠀⠀⠀⠀⠀⠀⠀⢇⣸⣿⠄⢸⣿⡇⢜⣿⡇⠜⠿⠏⢙⡝⢹⣿⡏⢝⡉⢉⠉⠁⠱⢵⡇⢸⣿⠇⡤⢤⢤⡘⢿⣷⣕⢅⢥⢤⡥⢅⣱⣾⡿⠏⡰⢁⠀⠀⢀⣀⢱⣷⣿⣾⢀⣿⣿⢕⡷⣿⣷⡵⣜⡹⡄⣿⣿⡇⢱⢄⢀⢀⢔⡜⢸⣿⣿⢀⢇⡇⢸⣿⣧⢸⣄⣔⢕⣕⣸⢄⣿⣿⠇⣵⣵⣿⣿⣿⣿⣿⣷⡾⢑⣼⡿⢑⢼⡇⢸⣿⡇⢸⣿⣿⡇⢸⣿⡇⢱⢱⢷⢕⢕⢕⣕⡝⢽⡝⢿⣷⣷⣕⣜⣽⣿⣿⣿⣿⣗⣕⣵⣵⣕⡗⢗⢗⢗⢗⢗⢗⢇⢕⢕⢁⢀⠀⠀⠀⠀⠀⠀⠀⠀⠀⠀⠀⠁⠘⢝⠀</a:t>
            </a:r>
            <a:br/>
            <a:r>
              <a:t>⢕⢜⢻⢿⣧⣕⢜⢝⢕⢕⢕⢕⢕⢅⢕⢕⢕⢔⠀⠀⠀⠀⠀⠀⠀⠀⠀⠀⠀⠀⠀⠀⠀⠀⠀⠀⠀⠀⠀⠀⠀⠀⢀⠀⠀⠀⠀⠀⠀⠀⠀⠀⠀⠀⠀⠀⠀⠀⠀⠀⠀⠀⠀⠀⠀⠀⠀⠀⠀⢸⢀⣿⡇⠀⢸⣿⡇⠀⣿⣇⠱⠁⠁⠈⡇⢸⣿⡇⢕⢇⢸⠀⣷⡆⢸⢁⣿⡿⢠⢇⢿⢿⡷⢄⢙⢿⣷⣴⣝⣴⣾⡿⠏⡡⣎⢔⢱⢇⢕⢕⢳⡿⠿⠿⠿⢕⣿⣿⢕⠧⠼⠽⠿⣗⢕⣇⠸⣿⣷⡌⢻⢿⡷⠞⢅⣾⣿⠇⡜⢕⢱⢘⢿⣿⣔⢹⢕⡕⠵⢇⣼⣿⡟⢰⢙⢝⢝⢝⣟⢟⢟⡿⢁⣾⡿⢁⢮⣾⣧⢸⣿⣧⢸⣿⣿⢇⣾⣿⠇⣼⣿⣷⣷⣷⢕⢝⢕⢕⣕⣜⢝⣝⣽⢝⢝⣿⣿⣿⣯⣽⣿⣿⢿⣷⣵⣕⣕⢕⢕⢕⢕⢕⣕⣱⡕⢄⠀⠀⠀⢀⠀⠀⠀⠀⠀⠀⠀⠀⠀⠀⠀</a:t>
            </a:r>
            <a:br/>
            <a:r>
              <a:t>⡕⣕⢕⢼⣟⢻⣿⣿⣿⣷⣾⣷⣷⣷⡗⢷⢷⣧⣵⣄⡄⠀⠀⠀⠀⠀⠀⠀⠀⠀⠀⠀⠀⠀⠀⠀⠀⠀⠀⠄⠐⠐⠑⠀⠀⠀⠀⠀⠀⠀⠀⠀⠀⠀⠀⠀⠀⠀⠀⠀⠀⠀⠀⠀⠀⢄⢔⢔⢰⠇⠸⣿⠁⡇⢸⣿⡇⡦⠤⠤⠄⠃⠀⠀⡇⢸⣿⣇⢕⢓⢛⣱⣿⡇⠀⣼⣿⠑⠜⠑⠓⢛⣘⣍⣥⣵⣾⡿⢿⢿⣷⣧⣴⣌⣉⣑⢓⠓⠓⡇⢜⡇⣶⣶⣷⣷⣿⣿⣷⣷⣶⣶⠀⡷⢽⡾⣦⢙⢿⣿⣷⣶⣷⣷⣿⡿⠋⡔⡕⣇⢅⠱⡈⠻⣿⣷⣷⣶⣷⣿⡿⠏⡠⢣⢕⢕⢑⢅⢕⢕⡕⢁⣾⡟⢁⢎⢜⢽⣽⣔⠹⣿⣧⣵⣵⣾⣿⠏⣰⡽⢕⢕⢜⢹⢿⢷⣷⣷⣵⣷⣵⣝⣟⣎⡕⢝⢕⢕⢜⢝⢏⡕⣜⣏⣟⣟⢟⢏⢹⣷⣵⣵⡵⢵⢕⡕⢄⢄⢔⢔⢄⢄⢄⠄⠑⠀⠀⠀⠀⠀⠀</a:t>
            </a:r>
            <a:br/>
            <a:r>
              <a:t>⠁⠑⠙⠞⢟⢿⢿⣿⢟⢝⢻⢟⢻⢿⣿⣷⣷⣷⣿⢟⢏⢁⠀⠀⠀⠀⠀⠀⠀⠀⠀⢄⠀⠀⠀⠀⠀⠀⠀⠀⠀⠀⠀⠀⠀⠀⠀⠀⠀⠀⠀⠀⠀⠀⠀⠀⠀⠀⠀⢀⢀⢔⠐⠀⠁⠁⠀⠀⢈⡐⠖⠠⠜⡇⢸⢿⠇⡇⠀⠀⠀⠀⠀⠀⠱⡈⠟⠿⠿⠿⠿⠿⠟⢑⡘⠻⢃⢴⠁⢿⠿⠿⠟⠛⢋⣉⠡⢔⢖⡆⢥⢉⡙⠛⠟⠿⠿⠃⡜⠀⠀⠧⠥⢥⢥⢥⣥⣥⣥⣥⢥⢥⠤⢗⢳⣿⡗⢽⢢⢌⣉⣉⣙⣉⢡⢔⢝⢄⢁⢑⢀⢕⢸⢖⡤⢉⣉⣙⣉⢡⠔⢊⢎⢝⢝⠕⢕⢝⠕⠸⠤⢥⠥⠤⠃⢟⣏⣽⣿⣿⣷⣵⣍⣉⣉⡉⢤⢺⢯⢽⢽⣷⡕⢕⣕⢕⢕⢝⢻⢿⣿⣟⣟⣇⣹⣿⢷⢗⣏⢜⢹⢿⢿⢿⣿⣿⣧⣵⣵⣼⢿⢟⢝⢳⢷⢾⣷⡗⢣⢕⢕⢕⠑⠑⠐⢄⠀⠀⠀⠀⠀</a:t>
            </a:r>
            <a:br/>
            <a:r>
              <a:t>⢔⢄⢄⢀⢁⠁⠑⠑⠑⠀⠀⠑⢸⣕⢸⣿⣿⣿⣿⣷⣷⣷⣷⣷⡧⣵⣵⣴⣴⣔⢔⢕⢀⠀⢀⢀⠀⠀⢀⢀⢄⢀⢀⢀⢀⢀⢀⠀⠀⠀⠀⠀⢀⢀⢀⢀⢀⢄⢰⢕⢣⢕⢇⢰⠐⠐⠁⠁⠀⠀⠀⠀⠀⠓⠐⠂⠒⠃⠀⠀⠀⠀⠀⠀⠀⢁⡍⣔⣲⢶⢖⣱⣼⣿⣿⣶⣾⡾⢖⣒⣲⣶⢍⠉⢕⢕⢕⢕⢕⢕⢕⢻⣵⢝⢍⣕⢖⢖⢕⢕⢔⠔⠑⠑⠕⠘⢝⢻⣟⢻⣿⣿⣧⣵⡕⢕⢕⡕⢕⢧⣕⡕⢕⢱⣝⢝⢟⢧⢕⢔⢄⠀⠀⠀⠀⠀⠀⠀⠀⢀⢄⠱⠕⠄⠀⠐⠐⠓⠑⠑⠑⠑⠃⢀⠀⠕⢱⣿⣿⣿⣿⣿⣏⢝⢇⢱⢼⢕⢗⣧⣕⣸⣿⣷⣿⣿⣿⣿⣷⣾⣿⣿⣟⣟⣿⣻⣿⣇⢕⢵⢷⢷⡷⢾⢟⢟⢟⢟⢿⣿⣷⣷⡇⢕⢗⢟⢟⢕⣱⣵⣵⢕⢕⢔⢄⢕⢜⢕⢕⢕⠀</a:t>
            </a:r>
            <a:br/>
            <a:r>
              <a:t>⢕⢕⢕⢕⢔⢕⢕⢕⢕⢕⢅⢀⠑⠱⢼⣿⣿⣿⡷⢷⢷⣿⣿⡿⢷⡮⢵⢧⢵⢕⣝⣿⡷⢗⢗⣟⣧⡴⢱⣕⣕⣵⣷⡗⢝⢟⣟⣝⢝⡝⢝⢕⢕⢕⢕⢕⣕⣄⣕⣕⣰⢔⠑⠀⠀⠀⠀⠀⠀⠀⠀⠀⠀⠀⠀⠀⠀⠀⠀⠀⠀⢀⣄⣴⣷⢪⢕⢕⣵⢕⣕⣸⢟⢿⢿⢿⢗⢗⢟⢟⢝⢏⢕⢕⢗⢕⢕⢕⢕⢣⣕⣱⣕⢕⢕⢕⢇⠑⠑⠕⢧⢕⡄⠀⠀⠀⠀⠅⢁⢕⢕⢟⢿⣟⣾⣷⣧⣵⣽⣷⣵⣕⡕⢕⢱⢕⢝⢝⢝⢕⢑⠀⠀⠀⠄⠔⠔⠔⠑⠇⠑⠀⠁⠀⠀⠐⠀⢄⠄⢄⢐⢄⢔⢄⠄⠐⢕⢹⣿⣿⣿⣿⣿⣿⣧⣕⣝⣕⣞⣹⣽⢝⣟⣟⢝⣝⣿⣿⣿⣿⣿⣿⣷⣿⣿⣿⣿⣿⣇⡕⢕⢕⣕⣵⣵⣏⣷⣧⣵⣵⣼⣿⡟⢟⢻⣷⡾⣿⣿⣿⣟⣗⣎⣽⣕⣗⣧⣵⣵⣵⠀</a:t>
            </a:r>
            <a:br/>
            <a:r>
              <a:t>⠁⠑⢕⢕⢕⢕⢕⠘⠝⠑⠀⠄⠀⠀⠑⠕⢜⢟⢻⣷⣾⣿⣵⣱⣽⣵⣝⣝⣝⡝⢝⢝⣝⣵⣽⣿⣿⣷⣼⣿⣿⢿⢿⡻⢿⣿⣿⣿⣿⣿⣿⣧⣵⣰⣴⣵⡵⢵⢵⢕⢕⢑⠀⠀⠀⠀⠀⠀⠀⠀⠀⠀⠀⠀⢔⢀⢄⢀⢄⣠⢗⢏⢹⣿⣷⣷⣷⣿⣿⣿⣼⣿⣿⣵⢜⠑⠑⠕⠄⠀⠁⠸⠎⠅⠅⢕⠕⠑⢕⢸⣾⣿⣿⣇⢕⢕⢕⡔⢄⢄⢅⢕⢻⢆⢄⢄⣀⢀⢁⢑⢑⢕⠑⠕⢕⢟⡿⣿⣿⣿⣿⣿⣿⣧⣵⣕⣕⢕⢕⢕⡕⡕⢵⣵⣕⣔⡄⢄⣄⣄⣔⣔⢔⢔⢔⢔⣔⣱⣔⣔⣴⣔⣱⡵⢕⣱⣷⣮⣧⣼⣿⣿⣿⡿⣿⣿⣿⣿⣿⣿⣿⣿⣿⣿⣿⣿⣿⣿⣿⣿⣿⣿⣿⣿⣿⣿⣿⣿⣿⣷⣵⣵⣼⣿⣟⢏⣝⣿⣿⣿⣿⣿⣿⣽⣝⣟⡏⢕⢝⢝⢟⢟⣿⣿⡿⢏⣝⣻⣿⣿⠀</a:t>
            </a:r>
            <a:br/>
            <a:r>
              <a:t>⠄⠀⠀⠁⠁⠕⢔⢔⢔⠀⠀⠀⠀⠁⠑⠁⠁⠁⠍⢹⢿⣝⢯⣝⣿⢿⢿⣿⡿⢟⣧⣽⣽⣟⡟⢟⢟⢟⠟⠻⠿⢷⢕⢝⢛⠛⠏⠝⠹⢿⢿⢟⣿⣿⣿⣿⣿⣷⣷⣷⣗⣗⣕⢵⢕⢗⢆⢔⣲⢔⢔⠔⠕⠑⢇⢕⢕⢱⣾⣿⢕⢕⢕⢝⢟⢿⣿⡿⢿⣿⣿⡟⠝⠁⠀⠀⠀⠀⠀⢀⢀⢀⢄⣔⢄⢅⢀⠀⠅⠙⢻⣿⣿⡿⢇⢕⢜⣿⡕⢗⢕⢎⢔⢄⢕⢕⢱⣿⣷⣵⡧⢵⢄⢄⢕⢕⣷⣿⣿⣿⣿⣿⣿⣿⣿⣿⣿⣿⣵⡧⢵⣵⣽⣜⣝⡝⢝⢝⢗⢗⢗⢜⣝⣝⡗⢟⢟⢟⢏⢝⢝⢻⣿⢧⢞⣟⣟⣻⣿⢿⣿⣿⣿⣷⣿⣧⣵⡜⢕⢝⢝⢿⣿⢿⣿⣿⣿⣿⣿⣿⣿⣿⣿⣿⣿⣿⣿⣿⣿⣿⣿⣿⣿⣿⣿⣿⣿⣷⣿⣿⣿⢿⡿⢟⢟⢟⣟⢟⢟⢗⡷⢷⣿⣷⣷⣾⣿⣿⣿⣿⠀</a:t>
            </a:r>
            <a:br/>
            <a:r>
              <a:t>⠐⠀⠀⠐⠀⠀⠁⠁⠀⠀⠐⠀⠀⠀⠀⠀⠀⠀⠀⣔⢵⣜⣝⣳⣷⣕⣕⣿⣷⣼⣝⡕⢕⣵⢁⠀⠀⠀⠀⠀⠀⠀⠀⠀⠀⠀⠀⠀⠀⠀⠀⠁⠜⢝⢝⠟⠟⢝⢜⢟⣻⣟⢿⡕⢕⢕⢇⢕⢕⢕⢕⣵⢵⢕⢜⢜⣝⣽⡽⢯⣵⣵⣵⣵⣷⡿⢿⣕⣼⣿⢿⡕⢄⢄⢄⢄⢄⢔⡕⢕⢕⢕⢕⢕⢕⢄⢄⢀⠀⠀⠑⠕⠇⢵⢝⡇⡎⣯⡕⢕⢑⠑⢕⢕⢅⠁⠘⠙⠝⠙⠑⢘⢝⠞⠙⢟⢿⣿⣿⣿⣿⡝⢕⢜⢕⢎⣝⢿⢿⣯⣿⢧⡜⢽⢟⢝⡜⢕⢱⢵⣕⢵⢽⡾⣯⣧⣕⣝⢹⢏⣏⣕⣧⣵⡟⢟⢿⣿⣯⣽⣿⣿⣷⣵⣿⣿⣯⣿⣷⣧⣵⣵⣵⣵⣿⣿⣿⣿⡿⢿⣿⣿⢿⡿⢻⢿⣿⣿⣿⣿⣿⣿⡿⡟⢻⢿⣿⣿⣿⣿⣿⣿⢷⢷⣗⣳⣷⢳⢷⣷⣾⣕⣺⣿⣿⣿⣿⣿⣿⣿⠀</a:t>
            </a:r>
            <a:br/>
            <a:r>
              <a:t>⢄⠀⠀⠀⠀⠀⠀⢀⢀⠀⠀⠀⠀⠀⠀⠀⠀⠀⠀⠕⢜⡜⢝⢝⢏⢝⢕⢕⢝⢗⣕⣕⢕⢟⢗⢀⢀⠀⠀⠀⠀⠀⠀⠀⠀⢄⡄⠄⠐⠒⠆⢔⢔⢁⠀⠀⢀⢈⣝⢵⣿⣟⡱⢜⡕⢕⢕⢕⢕⢱⢵⢕⣿⢿⢿⣿⣿⣿⣿⣿⢿⢟⢏⢝⣕⣕⣼⣿⡿⣿⢏⢝⢝⢗⣷⣾⣾⢏⢜⢱⢵⢵⣕⡕⢕⢕⢕⢕⠄⠀⠀⠀⠀⠀⠀⠀⠀⠁⠀⠀⠀⠀⠀⠁⠑⢕⣔⣄⣄⣄⣄⣕⣕⢷⢖⢞⢏⢕⢹⣾⣿⣿⡕⢕⢕⢕⢹⣿⣷⣽⢟⡻⢿⢕⢳⢕⢕⣕⣕⣕⣝⢱⢕⣝⢫⢽⢽⢵⢝⣏⣝⣽⢽⣽⢗⡕⣝⢿⣿⣿⣿⣿⡿⣾⣿⣿⣿⣏⡝⢕⢵⡽⢿⢿⢟⢿⢟⢟⢕⢕⢼⢯⡻⣿⣿⡿⢿⣿⣿⣿⢿⡻⣿⣿⣽⣿⢿⢯⣝⣝⡕⣕⣕⣕⢕⣕⡜⢕⢹⢕⢝⢻⣿⣿⣟⢟⢻⢿⣿⣿⠀</a:t>
            </a:r>
            <a:br/>
            <a:r>
              <a:t>⠀⠀⠀⠀⠀⠀⠀⠁⠀⠀⢀⢀⠀⠀⠀⠀⠀⠀⠀⠁⢀⢕⠕⠑⠑⠀⢗⢣⣕⢕⢝⢝⢝⡕⢜⢹⢝⢗⢰⢔⣄⡄⠀⠀⠈⢸⢇⢐⢔⢔⣕⢕⢕⢑⠀⠀⠑⢄⢅⢕⢕⢕⢻⢇⢸⣵⣵⣷⣷⣷⣷⣿⣷⣷⣿⣿⣿⣿⡿⢿⢟⡟⢿⣯⢝⢟⢟⢟⢻⢟⢗⢕⢝⢝⢕⢜⢕⠕⠕⢕⠕⠕⠘⠙⢕⢕⠀⠀⠀⠀⠀⠀⠀⠀⠀⠀⠀⠀⠀⠀⠀⠀⠀⠀⠀⠀⠀⠁⠁⠈⠉⢕⢕⢕⢕⢕⢕⢇⢕⢜⢟⣞⣿⣷⢕⢕⢜⢟⣿⣿⣕⡟⢾⣷⣿⣵⣷⣵⣝⡝⢟⢗⢇⡵⢕⢕⢕⢕⣕⢕⢕⢟⢏⢝⡕⢕⢹⡟⢟⢿⢿⣕⣱⣽⣿⣿⣿⣧⣵⢷⢎⢕⢕⢕⢕⢕⢕⢕⢕⢕⢜⢟⢫⢝⣼⡿⢿⣟⢟⢟⢻⢟⢟⢗⣳⣿⣿⢟⢞⢗⢗⢞⡇⢕⢝⣕⡕⢜⢗⢗⡕⢿⢷⣮⣟⣹⣗⣷⣿⣿⠀</a:t>
            </a:r>
            <a:br/>
            <a:r>
              <a:t>⠕⠀⠀⠀⠀⠀⠀⢄⢕⢕⢕⢕⢕⠀⠀⠀⠀⠀⠀⠔⢕⢔⢀⠀⠀⢐⢕⢜⠟⡕⠃⠈⠉⠁⢕⢕⢞⢏⠗⠚⠗⢗⢇⢴⠄⢄⣄⢔⢇⢜⢟⢟⢟⡕⢼⢵⢵⢵⢕⢕⢕⢵⢵⢾⣟⢻⢿⣿⣿⣿⣿⣿⣿⣟⣿⣿⡿⢿⢕⢕⢜⠝⢕⢕⠕⢝⢕⢕⠕⠑⠑⠁⠁⠕⢑⢄⢀⢀⢀⢕⢔⠀⠀⠀⠀⢁⢔⢄⠀⠀⠀⠀⠀⠀⠀⠀⠀⠀⢀⢄⢔⢔⠀⠀⠀⠀⠀⠀⠀⠀⠀⢁⢱⢕⢕⢗⣧⢵⢕⣕⣱⣿⣿⣿⣷⡇⣕⢱⣼⣯⢟⢷⣵⣷⣽⣿⣿⣿⣿⣿⣿⣷⣧⣗⣟⣟⡿⣟⣿⣷⣷⣿⣷⣗⣟⣟⢗⢕⣸⢵⢷⢟⢝⢟⢟⢏⢝⢕⢕⢕⢕⢕⢕⢕⢵⢕⢕⡵⢗⢝⢝⢝⢕⢕⡵⢵⢮⣕⣕⡕⢕⢕⣕⣕⣕⣕⣝⣝⣹⣷⣼⣿⣿⣿⣷⣾⣧⢳⢷⣷⣧⣕⢕⢕⢝⢝⢟⢟⢕⣕⠀</a:t>
            </a:r>
            <a:br/>
            <a:r>
              <a:t>⠀⠄⠀⠀⠀⢄⢰⢕⢕⢕⢕⠑⠁⠀⠀⠀⠀⠀⠀⠀⠀⠁⢑⢕⢔⡜⢿⡕⡜⢄⠀⠀⢀⠀⢕⢕⠕⠑⢄⢄⢔⢕⢕⢕⢔⢔⢑⠁⠁⠁⠀⠀⠀⠁⠂⠀⠁⠑⠑⠕⠕⢕⢱⣕⡕⣵⣕⣞⡿⢿⢿⢿⣿⣿⡿⢟⢕⢕⢕⢕⢄⠀⠀⢔⢕⠁⠀⠀⠀⢄⠀⠀⠀⠀⠀⠀⠁⠁⢕⢕⢕⠀⠀⢀⢕⢕⣕⢕⢔⠀⠀⠀⠀⠐⢀⢀⢀⢔⢕⢕⡕⢔⠑⠀⠀⠀⠀⠀⢀⢀⢀⢕⢕⢕⢕⢕⢜⡕⢕⢕⢜⢝⣿⣿⡿⢿⢏⢝⢕⡜⢝⢟⢟⢏⢟⣿⣿⣿⣿⣿⣿⣯⣟⢿⢿⢿⢿⣿⣿⣿⣿⣿⢿⢿⢕⢝⣿⢟⢇⢕⡕⢕⢝⢕⢕⢕⢕⢕⢕⢕⢕⢕⢕⢕⢕⢕⢱⡕⡕⢕⢕⢵⢗⢕⢕⢕⢝⢕⢜⢝⢝⢝⢿⣿⣿⢿⢿⢿⣿⣿⣿⣿⣿⡿⢿⢿⢿⣯⣕⡕⢽⣧⣕⡕⢕⢕⢇⢕⢕⢕⠀</a:t>
            </a:r>
            <a:br/>
            <a:r>
              <a:t>⢀⠀⠀⠀⠀⠁⢑⢕⢕⢕⢕⢅⢀⠀⠀⠀⠔⢕⠕⢕⢕⡕⢕⡕⢕⢜⢕⢕⠕⢁⢕⢕⢔⢄⢕⢔⢔⢕⢝⢷⣇⡕⢕⢕⠀⠁⠁⠀⠀⠀⠀⠀⠀⠀⠀⠀⠀⠀⠀⠀⠀⠑⢕⢿⠟⠕⢕⢕⢕⢕⢕⢕⢕⢕⢕⢕⢕⢕⢕⢕⡇⢕⢕⢕⢕⢔⢀⠀⠀⠄⠄⢄⢀⠀⠀⠀⠀⠀⡕⢕⢕⢰⢱⣵⢷⢾⢿⣷⢷⢧⣵⣵⣵⣵⡵⢿⢟⢟⢇⣜⢅⢝⢕⢀⢀⠄⠀⠀⠀⢀⠀⠀⢅⢕⢕⢕⢱⡟⢕⢕⣸⢽⣿⢿⣿⣝⣿⣷⣕⡕⢱⢕⢕⢕⢕⢝⣿⡿⢝⣱⣜⣹⣵⣷⣷⣷⢕⢜⢟⢿⢿⣿⡷⢳⢇⢜⢟⢇⢕⢕⢕⢕⢕⢕⢕⢕⢕⢕⢕⢕⢕⢕⢕⢕⢕⢕⢕⢕⢕⢕⡼⢝⢕⢕⢕⢕⢕⢕⢕⢕⢕⢕⢕⢕⢕⣷⣷⣾⣿⣿⣿⣾⣿⣽⣵⣷⣿⣿⣿⣿⣟⣜⡝⢟⢇⢱⢕⣕⢕⢕⠀</a:t>
            </a:r>
            <a:br/>
            <a:r>
              <a:t>⢁⠁⠑⠔⠄⠀⠀⠁⠁⠁⠁⠀⠀⠀⠀⠀⠀⢀⢕⢱⢸⢻⢿⢿⢟⢇⢜⢕⢔⣔⣱⢕⡳⢗⢕⢕⢕⢱⢵⣵⣕⢕⢕⢱⢅⢀⠀⠀⠀⠀⠀⠀⠀⠀⠀⠀⠀⢀⢀⠀⠀⠄⠔⠀⠀⠐⠑⠑⠀⠀⠀⢕⢕⠁⠁⠁⠁⠁⠀⠑⢕⢕⢕⢕⢕⢕⢕⢔⠔⠐⠐⢕⢕⣕⡐⠀⠀⠀⢕⢕⢕⠕⢜⢅⢕⢕⢱⡵⢕⢜⣺⢿⢿⢟⠕⠕⢕⠕⠛⠛⠛⠓⢃⢕⢗⠳⠇⠕⠵⢕⠗⠟⠏⢟⢟⢟⢗⣗⣧⡕⢕⢜⡷⡕⢿⣟⢟⢕⢕⢝⢗⢷⢵⢕⢱⣷⣷⣽⣷⣿⣿⣿⣿⢟⣿⡟⣕⣵⢷⢗⢗⢕⢇⢕⢕⢕⢕⢕⢕⢕⢕⢕⢕⢕⢕⢕⢕⢕⢕⢕⢕⢕⢕⢕⣷⡧⢕⢱⢜⢝⢕⢕⢕⢕⢕⢕⢕⢕⢕⢕⢕⣱⣮⣵⣽⣿⣿⣿⣿⣿⣿⣿⣿⣿⣿⣿⣿⣿⣿⣿⣽⣿⣿⣿⣇⣕⣕⣕⢕⣼⠀</a:t>
            </a:r>
            <a:br/>
            <a:r>
              <a:t>⢅⢕⢔⠀⠀⠀⠀⠀⠀⠀⠀⠀⠀⠀⠀⠀⢀⢱⢟⢵⢷⢕⢕⢕⢕⢕⢱⢿⢧⣕⢹⢕⢕⢱⢵⡳⢧⢕⢱⢷⣿⡵⢗⢕⢇⢄⢅⠴⠀⠄⠀⠀⠀⠀⠀⠀⠀⠀⠀⠀⠀⠀⠀⠀⠀⢀⢄⣄⡄⢄⣔⡵⢕⠀⠀⠀⠀⠀⢀⢄⢕⢕⢕⣵⣗⣕⢕⢕⢄⢄⢕⢕⢕⣵⣷⣷⣾⣷⢕⢕⢄⢔⣕⡜⢕⢕⣟⣗⣇⢕⢕⠁⠁⠀⠀⠀⠀⠀⠀⢀⢀⢕⢕⢕⠁⠁⠀⠀⠀⠀⠀⠀⠀⠕⢕⢕⢞⢝⢕⣱⣵⢏⣗⢟⢇⢝⢕⢕⢕⢗⢕⢕⣼⣕⢕⣕⡜⣵⣿⣧⣕⣵⣷⡎⢕⢽⢎⢕⢕⢕⢕⢕⢕⢕⢕⢕⢕⢕⢕⢕⢕⢕⢕⢕⢕⢕⢕⢕⢕⢕⢕⢷⢾⣿⣯⡵⢇⢕⢕⢕⢕⢕⢕⢕⢕⢕⣵⣵⣵⣾⣿⣿⣿⣿⣿⣿⣿⣿⣿⣿⣿⣿⣿⣿⣿⣿⣿⣿⣿⣿⣿⣿⣿⣿⣿⣿⣿⣿⣿⣿⠀</a:t>
            </a:r>
            <a:br/>
            <a:r>
              <a:t>⢕⢕⢕⢕⠐⠀⠀⠀⠀⠀⠀⠀⠀⠀⠀⠀⠔⠑⠁⠑⢕⠕⢑⢕⢜⢱⡽⠕⠑⠁⠁⠑⣕⢵⢕⢵⣵⣷⢷⢿⡝⠁⠑⠃⠔⠕⢕⠀⠀⠀⠀⠀⠀⠀⠀⠀⠀⠀⠀⠀⠀⢀⣄⣴⢗⢟⠝⢕⢱⢵⡵⢕⢕⢄⢄⢄⢄⢔⢕⢕⣕⣕⣮⡝⢇⢜⢗⢕⣵⡵⢾⣿⣯⣽⣼⣟⢟⢟⣟⣿⢿⢿⢝⢝⢝⢟⢿⣿⣿⣧⡕⢔⢔⢀⠀⢀⢀⢄⢔⠕⠁⠁⠀⠀⠀⠀⢀⢀⢀⢀⣀⣔⣰⡕⣕⢹⢻⢿⣿⣿⣿⢕⢜⢕⢕⢕⢕⢕⢕⣕⣕⢕⣾⣿⣿⣽⢟⢿⢏⢝⢝⢟⢗⢕⢕⢕⢵⢗⢷⢇⢕⢕⡷⢵⢕⢕⢕⢕⢕⢕⢕⢕⢕⢕⢕⣱⢕⡕⢕⢕⢕⣕⣿⣇⡝⢇⢕⢕⢕⢕⢕⢕⢕⢕⢜⢝⣻⢟⢏⢝⢝⢝⡜⢿⢟⢏⢝⢝⢟⡿⢿⣿⣿⣿⣿⣿⣿⣿⣿⣿⣿⣿⣿⣿⣿⣿⣿⣿⣿⣿⠀</a:t>
            </a:r>
            <a:br/>
            <a:r>
              <a:t>⢕⢕⠕⠁⠀⠀⠀⠀⠀⠀⠀⠀⠀⠀⠀⠀⢄⢔⣵⣵⢵⡕⢕⢵⢗⢟⢅⠀⠀⠀⠄⠑⠑⠑⢕⢕⡕⢸⢕⢕⢕⢕⢆⡰⢄⠀⢁⢰⢄⠀⢔⢠⠤⠄⢄⢄⠄⢀⢄⣄⣴⡿⢟⢇⢱⢕⢔⢄⢔⢕⢕⢕⢕⢕⢕⢕⢗⢕⢞⣯⣝⣝⣟⣟⣟⣻⣟⡿⣷⣧⣵⣾⡾⢿⣿⣿⣷⣷⣿⣧⣾⢳⣿⣷⣿⣿⡻⢿⣟⡿⢕⢜⢵⣇⡕⢕⣗⡕⢀⢄⢄⢔⢼⣵⡗⢗⢏⢝⢜⢝⠑⠑⢕⢱⢷⢧⢵⢵⡽⣿⣿⣷⣕⢕⢕⢱⢳⣕⣽⣿⣿⡎⣱⣵⢕⢏⢕⣜⣟⢕⢕⢕⢕⡕⢜⢟⢇⢕⢕⢕⢕⢕⢕⢕⢱⢵⣕⣜⣕⢹⢕⢕⢕⢕⢜⢕⢕⢕⢵⢕⢗⢟⢏⢕⣕⢕⢕⢕⢱⢕⢜⢝⢸⢕⢟⢏⢕⣕⡕⢕⢕⢕⢕⢕⢕⢗⢕⢕⢕⢝⢕⡜⡝⢟⣷⣮⣝⢟⢻⣿⣿⣿⣿⣿⣿⣿⣿⣿⣿⣿⠀</a:t>
            </a:r>
            <a:br/>
            <a:r>
              <a:t>⢁⢁⠑⠀⠀⠀⠀⠀⠀⠀⠀⠀⠀⠀⠀⠑⢵⢞⢟⠋⠁⠝⢸⡕⢕⡟⢕⠀⠀⠀⢀⢄⢄⢕⢕⢜⢕⢱⣷⢷⢇⢕⢕⢁⢁⠑⠐⠁⠐⠀⠀⠀⠁⠁⠁⠄⢠⡕⢱⢼⢿⢷⣷⢽⢇⢜⢕⢜⢟⢻⢟⢹⢟⢝⠉⠉⠝⠕⢕⢕⢇⢕⢳⣾⣿⣿⣿⣿⣿⣿⣿⡏⢕⣕⢼⣿⣿⡿⢿⢿⢿⢿⣿⣿⣿⣿⣧⡽⢏⢹⢽⢿⢿⢿⢿⢿⢟⢗⢕⢕⢕⢱⢕⣕⢇⢕⢀⠀⢀⢀⢄⢔⢕⣱⣧⣵⣕⣵⣱⢹⣿⣿⣿⣿⣷⢷⣧⣽⣿⣿⣿⣿⣿⣿⣵⣿⣿⡟⢻⣟⢟⢿⢿⣷⡕⢕⢕⢕⢕⢕⢕⢕⢕⢕⢕⢕⢕⢕⢕⢕⢕⢕⢕⢕⢕⢕⢕⢕⢱⢕⢕⢕⢕⢕⢕⢕⢕⢕⢕⢕⢕⢕⢕⢕⢕⢜⢕⢕⢕⢕⢕⢕⢕⢕⢕⢕⢕⢕⢳⢾⣿⣿⣗⢷⡾⢟⢟⢟⢳⢮⣿⣿⣿⣿⣿⣿⣿⣿⣿⣿⠀</a:t>
            </a:r>
            <a:br/>
            <a:r>
              <a:t>⢕⢇⢇⢔⢔⢔⢔⣔⣔⡄⣄⣄⣔⡰⢔⣔⢄⢄⢄⢀⢀⠀⢑⢝⢕⢕⢕⢄⢔⢔⢇⢕⢕⢕⢕⢕⢝⢕⠵⢕⢕⠕⠕⠕⠀⠀⠀⠀⠀⠀⠀⠀⠀⠀⠀⠀⢁⢕⡵⢵⢵⣕⡜⢟⢕⢝⢕⢟⠝⢕⢗⡕⢇⢕⢕⣔⢔⢔⢕⢱⢜⣕⢕⢹⣿⣿⣿⣿⣿⣷⣾⡇⢕⢕⢕⣸⢿⣿⡷⢵⢕⢞⡝⢟⢿⣿⣿⢇⢕⢕⠜⢕⢕⣕⣕⢕⢳⢵⢕⢕⣷⡿⢟⢿⢿⣗⡗⢆⢕⢱⢷⣧⢵⢵⢣⢕⢕⢕⣾⣿⣿⣿⣿⣿⣿⣷⣵⣿⣿⣿⣷⡝⢟⢝⢟⢟⢟⢇⢕⢕⢜⢕⢣⣝⡜⢕⢕⢕⢕⢕⢕⢕⢕⣱⣕⣕⢜⢕⢕⢕⢕⢕⢕⢕⢕⢕⢕⢕⢕⢕⢕⢕⢕⢕⢕⢕⢕⢕⢕⢕⢕⢕⢕⢕⢕⢕⢕⢕⢕⢕⢷⢗⢗⢗⢧⢵⣵⣕⢕⢝⣿⣿⣿⣿⣿⣿⣷⣕⡕⢕⢜⢻⢿⢿⢿⣿⣿⣿⣿⣿⠀</a:t>
            </a:r>
            <a:br/>
            <a:r>
              <a:t>⢕⢕⢕⢕⢁⢁⠁⠑⠑⠑⠘⠝⠟⢟⢟⢻⢷⡗⣺⣗⢗⣳⣵⢵⢵⢗⢕⢕⣱⢵⢕⢕⢕⢕⢁⢀⠁⠁⠁⠁⠁⠀⠀⠀⠀⠀⠀⢀⣄⣠⢤⢄⢄⢄⢄⢰⣵⢫⢷⢗⢕⢕⢜⢕⡕⢕⢕⢔⢔⢕⢑⢕⢕⢳⢇⢕⢕⢕⢕⢕⢕⢱⣕⢝⢏⢹⢵⢽⢽⢿⣿⣿⣿⣿⣿⣿⣿⣿⣿⣾⣷⣟⢇⢝⢕⣞⢇⢇⢕⣵⣵⣜⣽⡟⢟⢕⢕⢜⢕⢕⢕⢕⢕⢕⢕⢕⢕⢕⢁⢁⢕⢕⢕⢕⢕⢕⢪⢯⣹⣿⣿⣿⣿⣿⢿⢿⢿⢾⢿⢿⡻⡕⢕⢕⢕⡕⢕⢕⢕⢕⢇⢕⢕⢝⢝⢷⡾⢵⢕⣕⣕⣺⣿⢟⢜⢝⢝⢕⢕⢇⢕⢵⢵⣧⢷⡟⢏⢕⢕⡕⢕⢕⡕⣵⢕⢧⢕⢕⢕⢱⢕⢕⢕⢕⢕⢕⢕⢕⢕⢕⢕⢕⢕⢕⢕⢕⢕⢕⢕⢕⢝⢻⣿⣿⣟⢟⢏⢝⢝⢕⢕⣱⣵⡕⢕⢕⢝⢝⢟⣿⠀</a:t>
            </a:r>
            <a:br/>
            <a:r>
              <a:t>⢕⢕⢕⢕⢕⢕⢀⢄⢔⢔⢵⢔⠄⠀⠀⠁⠁⢕⢜⢹⢽⢟⢕⢼⡟⢟⣿⢿⣿⢇⢕⢕⠀⠀⠀⠀⠀⠀⠀⠀⠀⠀⢀⢄⣄⣴⣷⢟⢝⢕⢕⢕⢕⢱⠼⢕⢕⢕⢕⢫⢵⣼⣵⣵⣿⣟⣕⢵⢕⢕⢕⢕⢕⢕⣕⡕⢕⢕⢗⢕⡕⢕⢕⢕⣕⢕⡕⢇⣧⣱⣿⣿⣿⣿⣿⣻⣿⣿⣿⢿⢿⣿⣟⣝⣳⣷⡿⢟⢝⢽⢕⢽⢏⢝⢕⠕⠁⠀⠀⢄⢔⢕⢗⣗⣗⣗⣷⣿⣷⣵⣕⡕⢕⢕⢇⢕⢕⢕⢿⣿⣿⣿⣿⣇⢕⢕⢕⢕⢕⢕⢕⢕⢕⢕⢕⢕⢝⢕⡵⢕⢕⢕⢕⢕⢕⢕⡿⢺⣵⣕⢝⢻⢿⣟⣗⣵⡕⢕⢕⢕⢕⢕⢕⢕⢕⢜⢝⢕⢕⢕⢕⢕⢕⢕⢕⢕⢕⢕⢕⢕⢕⢕⢵⢕⢕⢕⢕⢕⢕⢕⢕⢕⢕⢕⢕⢕⢕⢕⢕⢕⢕⣕⡕⢕⢕⢕⢕⢕⣕⣕⢕⢕⣜⢕⢪⣝⢇⢕⣵⣿⠀</a:t>
            </a:r>
            <a:br/>
            <a:r>
              <a:t>⢕⢕⠁⠁⠁⠁⠁⠑⢕⢕⢕⢕⢑⣗⢃⣱⣵⡵⢵⢵⢗⢗⢻⢽⣿⣿⢟⢗⢽⢏⢕⢕⢄⠁⠀⠀⠀⠀⢀⢀⢄⣕⣵⣿⣿⣿⡵⢕⢱⢕⢕⢕⢕⢔⢕⢕⢱⣾⡏⢕⣱⣵⣕⣝⣿⢿⢿⡷⢗⣞⣇⡕⢇⢷⢿⣷⣵⣼⣽⣷⣷⣕⢕⣱⣞⣽⣵⣵⣾⣿⣿⣿⣿⣿⣿⣿⣿⣧⣿⣕⣿⣿⣇⣕⢾⢾⢇⢕⢕⢕⣕⢵⢧⢵⢵⢵⢔⢰⣵⣵⡵⢷⢷⢝⢝⣹⣝⢝⣿⣿⣿⣵⣕⣕⣱⣵⣷⣵⣞⣿⣿⣿⣿⢝⢗⢕⢕⢕⢕⢕⢕⢕⢕⢕⢕⢕⢕⢕⢜⢕⢜⢕⢷⢕⢕⢜⣗⡜⢹⣿⣿⣾⢾⡕⢕⢜⢕⢕⢕⢕⢕⢕⢕⢕⢕⢕⢕⢕⢕⢕⢕⢕⢕⢕⢕⢕⢕⢕⢕⢕⢕⢕⢕⢕⢕⢕⢕⢕⢕⢕⢕⢕⢕⢕⢕⢕⢕⢕⢕⢱⣿⣿⣿⢕⣕⣕⡕⢕⢸⡟⢻⢕⢕⢕⢕⢝⢕⣱⣿⣿⠀</a:t>
            </a:r>
            <a:br/>
            <a:r>
              <a:t>⠕⠑⠔⢔⢔⢄⢀⢀⢄⢱⢕⢵⣧⣟⣕⡕⡕⢜⢕⣽⣱⣱⡕⢼⢟⢝⣧⢕⢕⢕⢕⢕⢕⢕⢰⢕⣣⡷⢗⢺⢝⢿⣻⣽⡕⢼⢕⢵⢱⣕⡱⢇⢕⢕⢕⢕⣇⣜⣟⣗⢕⢝⢝⢗⢕⢕⣵⣼⣵⣵⣹⣝⣳⣵⣽⣿⣿⣿⣿⣿⣾⣧⣼⣿⣿⣿⣿⣿⣿⣿⣿⣿⣿⣿⣿⣿⣟⣟⣝⢽⡿⢕⢏⢝⢕⢕⢕⢕⢕⢕⢕⢕⢕⡱⢵⢕⢜⢗⢗⢻⣯⡱⢷⢷⢷⢧⢕⣿⢿⣿⣿⣿⣿⣿⡿⣿⢟⢏⢟⢿⣿⣯⣿⣵⣕⢕⢕⢕⢕⢕⢕⢕⢕⢕⢕⢕⢜⢕⢕⢕⢕⢕⢕⢕⣾⣾⣿⡟⢵⣾⣜⢕⢝⢗⢕⢕⢕⢕⢕⢕⢕⢕⢕⢕⢕⢕⢕⢕⢕⢕⢕⢕⢕⢕⢕⢕⢕⢕⢕⢕⢕⢕⢕⢕⢕⢕⢕⢕⢕⢕⢕⢕⢕⢕⢕⢕⢕⢕⢕⢜⢟⢟⢻⢟⢟⢏⢝⢝⢟⢗⢳⢵⡕⢕⢕⢕⢕⢕⡝⢻⠀</a:t>
            </a:r>
            <a:br/>
            <a:r>
              <a:t>⢔⢄⢄⢑⢓⢗⢟⠗⢗⢗⢎⢝⠝⠕⢕⢕⢕⢕⢿⢿⣿⣿⣫⣿⢟⡗⢕⢱⡾⢇⣱⢕⢇⣵⣕⢕⢕⢕⢕⢕⢕⢿⡏⢝⢹⢝⢜⣱⣕⣕⣽⡇⢕⢜⢝⡿⢿⢿⢿⢕⢕⢕⢕⢕⢕⢕⢕⢞⢕⣱⣾⣿⣾⣿⣿⣿⣿⣿⣿⣿⣿⣟⣇⣕⣵⣾⣿⣿⣿⣿⣿⣿⣿⣿⡿⣿⣿⡏⢎⢝⢕⢕⢕⢕⢕⢕⢕⢕⢕⡕⢕⢜⢕⢕⢕⢕⢕⢕⢕⢕⢕⢕⢕⢗⢱⢇⣜⡹⣽⣿⣯⣻⣯⣿⣟⣿⡗⢗⢕⢱⣾⣿⣿⣿⣿⣿⣷⣵⣵⣕⡕⢕⢕⢕⢕⢕⢕⢕⢕⢕⢕⣱⣕⣕⣸⣿⢧⣵⣵⡕⢺⣵⣱⡟⢕⢕⢕⢕⢕⢕⢕⢕⢕⢕⢕⢕⢕⢕⢕⢕⢕⢕⢕⢕⢕⢕⢕⢕⢕⢕⢕⢕⢕⢕⢕⢕⢕⢕⢕⢕⢕⢕⢕⢇⢕⢕⢕⢕⢕⢕⢕⢕⢕⢕⢕⢕⢕⢜⢕⢕⢕⢕⢕⢜⢕⢇⢵⣗⢕⣕⠀</a:t>
            </a:r>
            <a:br/>
            <a:r>
              <a:t>⣿⣿⡱⣵⢵⢕⣱⣱⣵⣕⣕⣔⣴⣴⣱⣵⣵⣵⣵⣝⡕⢕⢝⣝⣱⣵⢗⣟⣻⢟⣻⣷⣾⡿⢕⢕⢕⢕⢕⢕⢱⣿⣷⡵⣇⢕⢿⢏⢝⣿⡿⢇⢕⣱⢟⢕⢸⣧⣵⣵⣧⢕⣇⢕⢕⢕⢕⢕⢵⣿⣿⡟⣿⣿⣿⣿⣷⣾⣿⣿⣿⣿⣿⣿⣿⣿⣿⣿⣿⣿⣿⣿⣿⣿⡇⢕⢕⢕⢜⢕⢕⢕⢕⢕⢕⢕⢱⣕⢹⣷⣧⢿⢗⢗⢕⢕⢕⢕⢕⢕⢕⢕⢕⢕⢕⢕⢜⢕⢕⢕⢟⢻⣟⣻⣜⣽⢿⢕⢕⢕⢻⣿⣿⣿⣿⣿⣿⣿⣿⣿⣿⣷⣵⣕⣕⣕⣵⣷⣞⡣⣧⣷⣷⣷⣷⣷⣷⣿⡟⢕⢕⢝⢻⣷⢵⢕⢕⢕⢕⢕⢕⢕⢕⢕⢕⢕⢕⢕⢕⢕⢕⢕⢕⢕⢕⢕⢕⢕⢕⢕⢕⢗⡵⢷⣿⣿⡕⢕⢕⢜⢕⢕⢕⢕⢕⢕⢕⢕⢕⢕⢕⢕⢕⢕⢕⢕⢕⢕⢕⢕⢕⢕⢕⢕⢱⣾⣾⣿⣿⣿⠀</a:t>
            </a:r>
            <a:br/>
            <a:r>
              <a:t>⠘⠙⠝⠕⠗⢳⢿⢿⣿⣿⡿⢽⣜⣝⣟⣜⣜⣇⣼⣽⣷⣾⣯⣽⣽⣵⣾⣿⡷⢗⢞⢏⢕⢕⢕⢕⢕⢕⢕⢕⢜⣿⣧⣕⢏⢕⢕⢕⢕⡇⢕⢕⢱⣿⢕⢕⣵⣿⣿⣿⣿⣧⣿⣧⡕⢕⢕⢕⡕⢝⢿⣧⣜⢿⣿⣿⢿⢟⢿⣿⣿⣿⣿⣿⣿⣿⣿⣿⡿⢟⣻⣟⢻⡝⢕⢕⢕⢕⢕⣱⣷⣧⣕⣕⣾⡿⢟⢻⢝⢕⢕⢕⢕⢕⢕⢕⢕⢕⢕⢕⢕⢕⢕⢕⢕⢕⢕⢕⢕⢧⡕⣱⣿⣿⣿⣿⣷⣧⣵⣵⣿⣿⣿⣿⣿⣿⣿⣿⣿⣿⣿⣿⣿⣿⢿⢏⢝⢝⢕⣱⣾⣿⣿⣿⣿⣿⢝⢕⢕⢕⢕⢞⢕⢕⢕⢜⢟⢕⢕⢕⢕⢕⢕⢕⢕⢕⢕⢕⢕⢕⢕⢕⢕⢕⢕⢕⢕⢕⢕⢕⢕⢕⢕⢝⢝⢝⢕⢕⢕⢕⢕⢕⢕⢕⢕⢕⢕⢕⢕⢕⢕⢕⢕⢕⢕⢕⢕⣸⣵⢕⢕⢕⢕⢕⢕⣿⣿⣿⣿⣿⠀</a:t>
            </a:r>
            <a:br/>
            <a:r>
              <a:t>⢀⢄⢄⢄⢄⣀⡁⢁⢅⣕⣕⡝⢝⢝⢝⢟⢻⣿⣿⣿⣿⣿⣿⣿⣿⡿⢇⣗⢗⢕⢕⢕⢕⢕⢕⢕⢱⢗⢇⢕⢕⢹⣿⡟⢕⢕⢕⢣⢕⢕⣕⢕⣸⣿⣇⣵⣿⣿⢻⢿⣿⣷⡿⢿⢇⢕⢕⣕⡧⢜⢞⢟⢻⣿⣿⢜⢝⡧⡿⢺⣿⣿⣿⣿⣿⣿⣿⣿⣿⣗⣟⢜⣕⡳⢕⢕⣺⣿⡷⣿⢿⢿⢗⢝⢕⢕⢕⢕⢕⢕⢕⢕⢕⢕⢕⢕⢕⢕⢕⢕⢕⢕⢕⢕⢕⢕⢕⢕⢕⢕⢝⢿⣿⣿⣿⣿⣿⣿⣿⣿⣿⣿⣿⣿⣿⣿⣿⣿⣿⣿⣿⣿⣿⣵⣱⢱⣵⣷⣾⣿⣿⣿⣟⡟⣝⢝⢕⢕⢕⢕⢕⢕⢕⢕⢕⢹⡵⢷⢕⢕⣕⣎⣝⣱⣕⣕⢕⢵⢵⣷⣧⣕⡕⢕⢕⢕⢕⢕⢕⢕⢕⢜⢇⢕⢕⢕⢕⢕⢕⢕⢕⢕⢕⢕⢕⢕⢕⢕⢕⢕⢕⢕⢕⢕⢕⢕⢸⣿⣿⢕⢕⢕⢕⣵⣿⣿⣿⣿⣿⣿⠀</a:t>
            </a:r>
            <a:br/>
            <a:r>
              <a:t>⠓⠛⠛⠛⠛⠛⠛⠃⠑⠓⠓⠃⠑⠑⠑⠓⠓⠃⠑⠚⠛⠛⠛⠛⠛⠓⠑⠑⠘⠙⠑⠑⠓⠑⠑⠓⠓⠑⠁⠑⠑⠃⠙⠓⠑⠑⠓⠑⠃⠑⠘⠘⠛⠙⠛⠛⠛⠙⠑⠑⠃⠛⠋⠑⠑⠑⠚⠛⠑⠑⠑⠑⠛⠛⠛⠛⠛⠓⠃⠛⠛⠛⠛⠛⠛⠛⠃⠑⠑⠓⠓⠓⠛⠛⠛⠛⠛⠙⠑⠑⠑⠑⠑⠑⠑⠑⠑⠑⠑⠑⠑⠑⠑⠑⠑⠑⠑⠑⠑⠑⠑⠑⠑⠑⠑⠑⠑⠑⠑⠑⠑⠘⠛⠛⠛⠛⠛⠛⠛⠛⠛⠛⠛⠛⠛⠛⠛⠛⠛⠛⠛⠛⠛⠛⠛⠛⠛⠛⠛⠛⠛⠛⠛⠓⠓⠚⠑⠑⠑⠑⠑⠓⠓⠚⠛⠑⠑⠑⠘⠙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⢝⢝⡕⢕⢕⢕⢕⢕⢕⢕⢕⢺⣿⣿⣿⣿⣹⢟⢱⢕⡇⢕⢕⢕⢕⢕⢕⢕⢕⡝⢏⢝⢝⢏⢝⢟⢻⣿⣿⣿⡵⢏⢽⢟⣿⣷⣧⣵⣕⣕⣕⣕⣱⣕⣕⣕⣸⣷⣿⣟⣹⣝⣼⣽⣿⣿⢿⢿⢏⢏⡹⢕⡞⢽⡽⢿⢿⢻⣯⢿⣟⣟⢻⡽⢕⢕⢜⢕⢕⢕⢕⢕⢕⢜⢎⡝⢕⢕⢝⢝⢼⣿⣿⣿⣿⣏⣕⢵⢕⢕⢕⢼⢧⢕⢕⢕⢕⢿⣿⣾⣯⡕⢕⢕⣕⣕⣱⣽⢷⢷⡞⣟⣇⢕⡝⢟⡕⢕⢜⢝⢕⢕⢕⢕⢕⢕⢕⢕⢕⢕⢕⢜⢕⢕⢕⢕⢕⢕⢕⢵⡕⢕⢕⢕⢕⢝⢝⢻⢷⣷⣕⡕⢕⢕⢕⢕⢕⢕⢕⢕⢕⢕⢕⢕⢕⢕⢕⢕⢕⢕⢕⢕⢕⢕⢕⢕⢕⢕⢕⢕⢕⢕⢕⢕⢕⢕⢕⢕⢕⢕⢕⢕⠀</a:t>
            </a:r>
            <a:br/>
            <a:r>
              <a:t>⣿⣿⣿⣿⣿⣿⣿⡿⢟⢟⢝⢜⢕⢕⢕⢕⢕⢕⢜⢕⢕⢣⡇⢕⡇⢷⢜⢕⢜⡕⢜⢝⢗⢷⢇⢱⢱⢕⢕⢕⢕⢝⢕⢕⢕⢵⢵⢕⢝⢕⢗⢳⣷⣧⣵⣞⣞⣏⡝⢝⢗⢗⣷⡷⢷⢮⣵⣿⣷⣾⣷⣻⣿⣿⣿⣿⣿⣿⣿⣿⣽⣷⣯⡽⢽⣽⣿⣿⣿⣿⣿⣟⡹⣽⢧⢵⡵⢵⢵⣱⡕⣿⡇⣷⢷⢗⣕⢕⢻⢣⢽⣕⢕⢕⢕⢕⢕⢕⢕⢕⢝⢕⢕⢗⢕⡕⣵⣧⣟⢿⢷⢇⡕⢪⣽⢗⢕⢕⢕⣕⣵⣹⣝⣕⣵⣷⢧⢕⢻⣵⡝⢝⢗⣕⢕⢕⢕⢕⢕⢕⢕⢕⡕⣕⢕⡕⢕⢕⣕⢜⢵⡾⢇⢕⠅⠁⢕⢕⠕⢕⢕⢕⢕⢱⢵⢷⡷⢵⢵⢕⢕⢕⢕⢕⢕⢕⢞⣿⣿⣿⢾⣧⢕⢕⢱⢕⢗⢇⢱⣵⣵⡕⢕⢕⢕⢕⢕⢕⢕⢕⢕⢕⢕⢕⢕⢕⢕⢕⢕⢕⢕⢕⢕⢕⢕⢕⢕⢕⢕⢕⠀</a:t>
            </a:r>
            <a:br/>
            <a:r>
              <a:t>⣿⣿⣿⣿⣿⣿⢕⢕⢕⢕⢕⢕⢕⢕⢕⢕⢕⢕⢕⢕⢕⢕⢕⢝⢕⢕⢕⢕⢕⢕⢕⢕⢕⢕⢕⢱⢕⢕⢕⢕⢕⢱⢝⢝⢽⢕⢕⢕⢱⢕⢕⢕⢜⢟⢫⣽⣕⣟⣞⣏⣇⣱⣼⣿⣿⣿⣿⣿⣿⣿⣿⣿⣿⣿⡟⢫⢝⣻⢿⢻⢟⢏⢕⢜⢻⢿⣿⢵⣿⣿⡿⢿⢏⢟⢜⣕⣕⣾⣿⣿⡯⣿⣿⣝⣵⣻⢕⢕⢕⢕⢇⣼⣕⢕⢕⢕⢵⢕⢕⢕⢕⢕⢕⣝⡿⣾⣿⣿⣝⣕⢕⣷⣾⣗⣕⢕⢵⢕⣕⣕⣕⣕⢕⢱⢿⣵⣷⡗⢗⣽⣿⣿⣿⣿⢿⣿⣿⣵⣵⣺⢏⢝⢕⢕⢕⢕⢕⢕⢕⡱⢾⢏⠕⠁⠀⠀⠀⢀⢀⢔⢱⣵⢟⣱⢷⢞⢿⢵⢕⠕⠕⢕⢕⢧⢕⢕⢕⢕⣿⣝⣕⡕⢕⢕⡕⢕⢕⡕⢕⢜⢻⢷⣷⣵⣇⣕⣕⣕⢕⢕⢕⢕⢕⢕⢕⢕⢕⢕⣕⣕⣕⣕⡕⢕⢕⢕⢕⢕⢕⢕⠀</a:t>
            </a:r>
            <a:br/>
            <a:r>
              <a:t>⢿⣿⣿⣟⢝⢕⢕⢕⢕⢕⢕⢕⢕⢕⢕⢕⢕⢕⢕⢕⢕⢕⢕⢕⢕⢕⢕⢕⢕⢕⢕⢕⢕⢕⢕⢕⢺⢟⢇⢕⢕⢕⢇⢕⢕⠕⢕⢕⢕⠕⠕⢕⢕⢕⢕⢕⡼⣝⢝⢕⢜⢟⢳⢿⣽⣽⢿⢿⢿⣟⣷⣷⣷⣵⣱⣷⣗⣸⣟⣕⣗⣕⣕⣕⣱⣵⣇⢕⢱⣿⣿⣿⣿⣿⡿⢻⣿⣿⣿⢿⡿⢿⢟⢝⢕⠕⠕⠑⠕⢕⢝⢕⢜⣿⣷⣷⣵⢕⢝⣇⢗⢇⣕⡗⢕⢕⢜⢼⢵⢵⢜⢝⢗⢿⢇⢻⢷⣜⣹⢝⢝⢝⢕⢇⢕⢗⢻⢵⡕⢝⢝⢟⢟⢿⣷⡕⢱⣵⣾⣟⢕⢕⢕⢱⢗⣕⣝⡕⢕⢇⢕⢅⢄⠄⠄⢄⢔⢕⢕⢕⢞⢏⢞⢝⢕⢕⢕⢕⢕⢔⢅⢕⣵⡟⣕⡱⢕⢕⡵⢷⡟⢕⢎⡕⢕⢕⢜⢕⢕⢕⢕⢱⣵⣵⡝⢹⢕⢝⢝⢟⢗⣗⣇⢱⢿⢻⣿⣟⢗⢗⢗⢕⢕⢇⢗⢞⢟⢇⢜⢝⠀</a:t>
            </a:r>
            <a:br/>
            <a:r>
              <a:t>⣾⣿⣇⢕⡕⢕⢕⢕⢕⢕⢕⢕⡕⢱⢕⢕⢕⢕⢕⢕⢕⢕⠕⠑⢕⢕⢕⢕⢕⠕⢕⢕⢕⢕⢕⢕⢕⠕⠕⠁⠀⠁⠁⢄⢄⢄⠕⠕⠀⠀⢕⢕⢕⢕⢕⢕⢕⢕⢕⢕⢕⢕⢕⢕⢕⢕⢕⢕⢕⢕⢕⢕⢝⢝⢝⢝⢝⢕⢳⢗⡱⢿⣗⢏⡕⢝⢜⢕⢕⢕⢎⢮⢟⢷⢕⢕⢕⢜⡕⠕⠕⢕⠕⠑⠀⠀⠀⠀⠀⠘⠝⠝⠕⠜⠟⢝⢟⢝⣯⢕⢕⢝⣏⢝⢝⢕⢕⢕⢣⢵⣵⡕⢕⣗⢣⢵⢕⢜⢕⢕⢕⢕⢕⢕⢕⢕⢕⢕⢕⢕⣱⣵⣵⡵⣝⢕⢕⢕⢝⢝⣵⣵⡕⢕⢕⢝⢇⢕⢕⠕⠕⢕⢅⢅⢀⢄⢕⢕⢕⢕⢕⣕⢕⡕⢕⢕⢕⢕⣵⣕⡱⢕⢕⡕⢕⢕⢕⢕⢕⢕⢕⢣⢕⢕⢕⢕⢕⢕⢕⢕⢕⢕⢼⢿⢟⢗⢗⢇⢕⢵⣵⣾⣷⡿⣟⢝⢝⢕⣕⣕⣕⣕⡕⢕⢕⢕⢕⢕⢕⢕⠀</a:t>
            </a:r>
            <a:br/>
            <a:r>
              <a:t>⣿⣿⣇⢕⢕⢕⢕⢕⢕⢕⢕⢕⢕⢑⠕⢕⢅⠜⢕⢕⢕⢕⠕⠁⠁⢕⢕⢕⠀⢔⢕⢕⢕⠁⠁⠀⠀⢀⢄⠄⢐⢀⠁⠁⠀⠀⠀⠀⠀⠀⠀⠀⠁⠁⠁⠁⠁⠑⠑⠑⠕⠕⠕⢕⢕⢕⢕⢕⢕⢕⢕⢕⢕⢕⢕⢱⢣⢜⡝⢕⢕⢎⢕⢕⢕⢕⢕⢕⢕⢕⢕⢕⢕⢗⢣⢕⢕⢕⠁⠀⠁⠑⠀⠀⠀⠀⠀⠀⠀⠀⠀⠀⠀⠀⠀⠁⠑⢕⢜⢇⢕⢕⢕⢕⢕⠕⢕⢕⢧⢕⢜⢝⢕⢜⢕⢕⢕⢕⢕⢕⢕⢕⢕⢕⢕⢕⢕⢕⢕⢕⢕⢕⢕⢕⢕⢕⢕⢕⢜⢜⢕⢕⢕⢕⣿⣿⡗⢗⢕⢕⢄⠔⠑⠕⢕⢕⢕⢕⢕⢞⢝⢕⢕⢕⢕⢕⢕⢱⢵⢕⢜⢝⢟⢱⢵⢵⢧⡕⢕⢄⢀⠕⢔⢄⠁⠕⢕⢕⢕⢕⣕⢕⢕⢕⢕⢕⢕⢕⢕⢕⢟⢏⢜⢟⢳⡗⢟⢏⢝⢟⢟⢇⢕⢕⢕⢱⢕⢕⢎⣕⠀</a:t>
            </a:r>
            <a:br/>
            <a:r>
              <a:t>⡳⢿⣿⡿⡇⢕⢜⢕⢕⢕⢕⢅⢕⠅⠄⢔⢐⢔⢔⢕⢕⢕⢕⢔⢕⢕⢀⢕⠔⠑⠑⠁⢀⢔⢔⢕⠕⠕⠑⠀⠀⠀⠀⠀⠀⠀⠀⠀⠀⠀⠀⠀⠀⠀⠀⠀⠀⠀⠀⠀⠀⠀⠀⠀⠀⠀⠁⠁⠁⠁⠑⠑⠑⠑⠑⠑⠑⠕⢕⢕⣕⡜⣿⣧⣼⣧⣷⣵⣵⣵⢗⢕⢕⢕⢕⢕⢕⢕⢀⠀⠀⠀⠀⢀⠐⠀⠀⠀⠀⠀⠀⠀⠀⠀⠀⠀⠀⠀⠀⠀⠀⠀⠁⠑⢑⢕⢕⠕⠑⠁⠑⠕⠑⠁⠀⠀⠀⠀⠁⠑⠑⠁⠁⠑⠕⢕⢕⢕⢕⢕⢕⢕⢕⢕⢜⢕⢕⢕⢕⢕⢕⢕⢕⢞⢏⢕⢕⢕⢕⢕⢕⢕⢔⢕⢕⢕⢳⢾⢕⢇⠕⠘⠕⠜⠕⢕⠕⠙⢕⢕⠑⠕⢇⢕⢕⢕⢕⢕⢕⢕⢕⢕⢄⠀⠀⠀⠁⠕⢕⢜⢝⢱⢕⢕⢕⣕⣱⡕⢕⢕⢕⢕⢕⢕⢕⢕⢕⢕⢵⢕⢕⢕⢇⢕⢕⢱⢇⢕⢕⢕⠀</a:t>
            </a:r>
            <a:br/>
            <a:r>
              <a:t>⢱⢕⢕⢕⢕⢕⢕⢕⢕⢕⢕⢕⢁⠀⠀⠕⠔⠑⢑⢕⢕⢕⢕⢕⠑⠑⠑⠁⠀⢀⢔⢔⢔⠑⠑⠑⠁⠀⠀⠀⠀⠀⠀⠀⠀⠀⠀⠀⠀⠀⠀⠀⠀⠀⠀⢀⢄⢄⢄⢄⢀⢄⢄⢄⠀⠀⠀⠀⠀⠀⠀⠀⠀⠀⠀⠀⠀⠀⠀⠁⠑⠝⢜⢝⢿⣿⢿⣻⢟⢇⢕⠁⠑⠕⢕⢕⢕⢕⢕⢕⢔⢔⢕⢕⢁⠀⠀⠀⠀⢀⢔⠀⢄⠀⢀⢀⠀⠀⠀⠀⠀⠀⠀⠀⠁⠁⠁⠀⠀⠀⠄⠀⠀⠀⠀⠀⠀⠀⠀⠀⠀⠀⠀⠀⢔⢕⢕⢕⢕⢕⢕⢕⢕⢕⢕⢕⢕⢕⢕⠕⢕⢕⢕⢕⢕⢕⢕⢕⢕⢕⢕⢕⢔⢔⢑⢁⢀⢀⢀⢀⢀⠀⠀⢄⢔⢕⢄⡄⢕⠑⠀⠀⢔⢕⠁⠑⠕⢕⢕⢕⢕⢕⢕⠕⠕⠀⠀⠀⢕⢕⢕⡕⢕⣕⣕⢜⣝⢕⢕⢕⢕⢗⢳⢗⢕⢕⢕⢕⢕⢜⢕⢕⢕⢕⢕⢕⢕⢕⢱⢷⠀</a:t>
            </a:r>
            <a:br/>
            <a:r>
              <a:t>⢕⢣⡕⠕⠁⠁⢅⢅⢅⢕⢕⢕⢕⠀⠀⠀⢔⠐⠑⠑⠕⠄⢀⢔⢕⢄⠀⠀⠀⠁⠁⠁⠀⠀⠀⠀⠀⠀⠀⠀⠀⠀⠀⠀⠀⠀⠀⠀⠀⠀⠄⠄⢄⢄⢄⢄⠔⠔⠐⠑⠑⠑⠑⠑⠐⠄⠄⠀⠀⠀⠀⠀⠀⠀⠀⠀⠀⠀⠀⠀⠀⠀⠀⠁⠕⠕⢕⢕⢕⠁⠁⠀⠀⠀⠀⠁⠑⠑⠑⠑⠕⠕⠕⢕⢕⢕⢕⢕⢕⢕⢕⢔⠀⠕⢕⢕⢄⢀⠀⠀⠀⠀⠀⠀⠀⠀⠀⠀⠀⠀⠀⠀⠀⠀⠀⠀⠀⠀⠀⠀⠀⠀⠁⢕⢑⢁⠑⢕⢕⠁⠑⠑⠑⠑⠑⠁⠁⠁⠁⠁⠑⠕⠕⢕⢕⢕⢕⢕⢕⢕⢱⢵⢕⢕⢕⢕⢕⢕⢕⢕⢕⢕⢕⢕⢜⢕⢕⢕⠀⠀⠀⠀⠀⠁⠀⠀⠀⠀⠁⠁⠀⢀⢀⢀⢀⢀⢄⢄⢕⢕⢕⢕⢕⢕⢝⢻⢿⣿⣧⣵⣷⣾⣿⣿⣵⣷⣷⢗⢕⢜⢕⢕⢕⢕⢕⢕⢕⢕⢕⢕⠀</a:t>
            </a:r>
            <a:br/>
            <a:r>
              <a:t>⠑⢕⢕⢕⢄⢕⠕⠕⠑⠁⠀⠑⠁⠀⢔⢕⢀⠀⠀⠀⢄⢕⢑⠑⢕⢕⢀⠀⠀⠀⠀⠀⠀⠀⠀⠀⠀⢀⢀⢄⠔⠐⠑⠁⠀⠀⠀⠀⠀⠀⠀⠀⠀⠁⢕⢑⠑⠀⠀⠀⠀⠀⠀⠀⠀⠀⠀⠀⠀⠀⠀⠀⠀⠀⠀⠀⠀⠀⠀⠀⠀⠀⠀⠀⠀⠀⠀⠀⠁⠁⠁⠀⠀⠀⠀⠀⠀⠀⠐⠀⠀⠀⠀⠀⠁⠑⠕⢕⢕⢕⢕⢕⢕⢕⢕⢕⢕⢕⢔⢔⠀⠀⠀⠀⠀⠀⠀⠀⢀⢀⠀⠀⠀⠀⠀⠀⠀⠀⠀⠀⠀⠀⠀⠀⠁⢅⠔⠑⠁⢀⢀⠀⠀⠀⠀⠀⠀⠀⠀⠀⠀⠀⠀⠀⠑⠑⢕⠕⠅⠁⠀⠁⠁⠁⠑⠑⠕⢕⠕⢅⢔⢅⢄⢀⠀⠀⢁⢑⠀⠀⠀⠀⠀⠀⠀⠀⠀⠀⠀⠀⠀⠁⢕⣱⢕⢕⢕⢕⢕⢅⢄⢔⢔⢕⢕⢕⢕⢹⢏⣿⣧⣿⣿⣿⣿⡿⢕⢕⠕⠑⠑⠑⢕⢕⢕⢕⢕⢕⢕⢕⠀</a:t>
            </a:r>
            <a:br/>
            <a:r>
              <a:t>⠀⠁⠁⠀⠀⠁⠀⠀⠀⠀⠀⠀⠀⠀⠀⠀⠀⠀⠀⠀⢑⢕⢄⠀⠀⠑⢕⠀⠀⠀⠀⠀⠀⠀⠀⠀⢔⠕⠁⠀⠀⠀⠀⠀⠀⠀⢄⠔⢔⢕⢔⢔⢔⢕⢕⢑⢑⠀⠀⠀⠀⠀⠀⠀⠀⠀⠀⠀⠀⠀⠀⠀⠀⠀⠀⠀⠀⠀⠀⠀⠀⠀⠀⠀⠀⠀⠀⠀⠀⠀⠀⠀⠀⠀⠀⠀⠀⠀⠀⠁⠀⠀⠀⠀⠀⠀⠀⠀⠁⠑⠑⠑⠑⠐⠐⢑⠑⠑⢕⢕⢕⠕⠔⢄⢄⢄⢀⠀⢀⠁⠑⢄⢀⠀⠀⠀⢄⠀⠀⠀⠀⠀⠀⠀⠀⠁⠀⠀⠀⠀⠁⠀⠀⠄⠄⠀⠀⠀⠀⠀⠀⠀⠀⠀⠀⠀⢕⠀⠀⠀⠁⠑⠐⠀⠀⠀⠀⠀⠀⠀⠑⢕⠀⠀⢀⢄⢔⢁⢄⢄⢔⢕⢀⢁⢀⠀⠀⠀⠀⠀⠀⢀⢕⢕⢕⢕⢕⢕⢕⢕⢕⢕⠕⠑⢄⠁⠑⢕⢕⢱⢕⢝⢜⢏⢟⢷⢕⢑⠀⠀⢄⢄⢀⠁⠕⠕⢕⢕⢕⢕⠀</a:t>
            </a:r>
            <a:br/>
            <a:r>
              <a:t>⢕⠀⠐⠁⠀⠀⠀⠀⠀⠀⠀⠀⠁⠄⠀⠀⠀⠁⠕⢅⠑⠑⠕⠀⢀⢀⢕⠀⠀⠀⠀⠀⠀⠀⠀⢀⠑⠀⠀⠀⠀⠀⠀⠀⠀⢀⢕⢑⢕⢕⠕⠕⠑⠑⠑⠀⠀⠀⠀⠀⠀⠀⠑⠔⠄⢀⠀⠀⠀⠀⠀⠀⠀⠀⠀⠀⠀⠀⠀⠀⠀⠀⠀⠀⠀⠀⠀⠀⠀⠀⠀⠀⠀⠀⠀⠀⠀⠀⠀⠀⠀⠀⠀⠄⢀⢀⢄⢄⢀⠀⠀⠀⠀⠀⠀⠀⠁⠁⠑⠕⠕⠕⠕⢕⢕⢕⠀⢀⢅⢕⢕⢕⢑⢀⢀⢀⢄⢔⠀⠀⠀⠀⠀⠀⠀⠀⠀⠀⠀⢔⢔⢔⢄⢀⢀⠀⠀⠀⠀⠀⠀⠀⠀⠐⠑⠄⢄⢄⠀⠀⠀⠀⠐⠀⠀⠀⠀⠀⠀⢄⢄⢅⢕⢕⢕⢕⢕⢕⢕⢕⢕⢕⢕⢕⠅⢄⢔⢕⢔⢔⢔⢕⢕⢕⢕⢕⢕⢕⢕⢕⢕⢕⢕⢔⢔⢔⢔⢔⢕⢕⢕⢕⢕⢕⢕⢅⢅⢕⢅⢄⢕⢕⢕⢕⢕⢕⢕⢕⢕⢕⠀</a:t>
            </a:r>
            <a:br/>
            <a:r>
              <a:t>⢕⢕⢔⢕⠕⠐⠀⢀⢀⠀⠀⠀⠀⠀⠀⠀⠀⠀⠀⠀⢀⠀⠀⠔⠕⠑⠀⠀⠀⠀⠀⠀⠀⠀⠀⠁⠀⠀⠀⠀⠀⠀⠀⠀⠐⢕⢕⢕⢕⠐⠀⠀⠀⠀⠀⠀⠀⠁⠀⠀⠀⠀⠀⠀⠀⠁⠑⠔⢀⠀⠀⠀⠀⠀⠀⠀⠀⠀⠀⠀⠀⠀⠀⠀⠀⠀⠀⠀⠀⠀⠀⠀⠀⠀⠀⠀⠀⠀⠀⠀⠀⠀⢀⠑⠑⠕⠕⢑⢑⢔⢄⢄⢔⢔⢔⢄⢀⠐⠕⠕⠀⠀⠀⠀⠀⠀⠀⠀⠑⠑⠕⢕⢕⠕⢕⢕⢕⢅⢄⢔⢔⢔⢔⢔⢔⢕⢔⢔⢔⠕⠑⠑⠕⠕⢕⢕⢕⢕⢔⢔⢔⢔⢔⢔⢔⢄⢄⢄⢅⢅⢅⢅⢕⢔⢔⢔⢔⢔⢐⢕⢑⢕⢕⢕⢕⢕⢕⢕⢕⢕⢕⢕⢗⢕⢕⢑⢑⠑⠑⢕⢕⢕⢕⢕⢕⢕⢕⢕⠕⠕⢕⢕⢕⢕⢕⢕⢕⢕⢕⢕⢕⢕⢕⢕⢕⢕⢕⢕⢕⢕⢕⢕⢕⢕⢕⢕⢕⢕⢕⠑⠀</a:t>
            </a:r>
            <a:br/>
            <a:r>
              <a:t>⢀⢑⠁⠁⠀⠀⠀⠀⠁⠀⠀⠀⠀⠀⠀⠀⠀⠀⠀⠀⢕⢕⢄⠀⠀⠀⠀⠀⠀⠀⠀⠀⠀⠀⠀⠀⠀⠀⠀⠀⠀⠀⠀⠀⠀⠁⠁⠑⠑⠀⠀⠀⠀⠀⠀⠀⠀⠀⠀⠄⠀⠀⠀⢀⠀⠀⠀⠀⠁⠀⠀⠀⠀⠀⠀⠀⠀⠀⠀⠀⠀⠀⠀⠀⠀⠀⠀⠀⠀⠀⠀⠀⠀⠀⠀⠀⠀⠀⠀⠅⠐⠔⠀⠀⠀⠀⠀⠀⠀⠔⠑⢕⢅⢁⢑⠀⠑⢀⠀⠀⠀⠀⠀⠀⠀⠀⠀⠀⠀⠀⠀⠑⢕⠀⢕⢕⢕⢕⢕⢕⢕⢕⢕⢄⢔⢔⢕⢕⢕⢕⢔⢔⢔⢔⢕⢕⢕⢕⢕⢕⢕⢕⢕⢕⢕⢕⢕⢕⢕⢕⢕⢕⢕⢕⢕⢕⢕⢕⢕⢕⢕⢕⢕⢕⢕⢕⢕⢕⢕⢅⢕⢕⢕⢕⢑⢕⢁⠀⠀⢀⢑⢕⠕⢕⢕⢕⢕⢑⠐⠐⢕⢕⢕⢕⢕⢕⢕⢕⢕⢕⠕⠕⠕⠕⠕⢕⢕⢕⠕⢕⢕⠕⢕⢕⢕⢕⢕⢔⢄⢄⠀</a:t>
            </a:r>
            <a:br/>
            <a:r>
              <a:t>⠕⠕⠁⠐⠀⠀⠀⠀⠀⠀⠀⠀⠀⠀⠀⠀⠀⠀⠀⠀⠀⠀⠀⠀⠀⠀⠀⠀⠀⠀⠀⠀⠀⠀⠀⠀⠀⠀⠀⠀⠀⠀⠀⠀⠀⠀⠀⠀⠀⠀⠀⠀⠀⠀⠀⠀⠀⠀⠀⠀⠀⠀⠀⠀⠀⠀⠀⠀⠀⢔⢄⠀⠀⠀⠀⠀⠀⠀⠀⠀⠀⠀⠀⠀⠀⠀⠀⠀⠀⠀⠀⠀⠀⠀⠀⠀⠀⠀⠀⠀⠄⢀⠀⠀⠐⠀⠀⠀⠀⠀⠀⢑⢅⢕⢕⢕⢕⢅⢀⠀⠀⠀⠀⠀⠀⠀⠀⠀⠀⠀⠀⠀⠑⠀⢁⠑⢕⢕⢕⢕⢕⢕⢕⢕⢕⢕⢕⢕⢕⢕⢕⢕⢕⢕⢕⢕⢕⢕⢕⢕⢕⢕⢕⢕⢕⢕⢕⢕⢕⢱⢇⢅⢄⢕⢕⢕⢕⢕⢕⢕⢕⢕⢕⢕⢕⢕⢑⢑⢑⢕⢕⢕⢕⢕⢕⢕⢕⠕⢄⢔⢄⠀⠀⠀⠕⢕⢕⢕⢐⠔⢕⢕⢕⢕⢕⢕⢕⢕⢕⢀⠀⠐⠀⢔⢄⢄⠀⠁⠀⠀⠕⢀⠁⠁⠁⠁⠅⢀⢀⢄⠀</a:t>
            </a:r>
            <a:br/>
            <a:r>
              <a:t>⠀⠀⠀⠀⢕⢕⢔⢀⠀⠀⠀⠀⠀⠀⠀⠀⠀⠀⠀⠀⠀⠀⠀⠀⠀⠀⠀⠀⠀⠀⠀⠀⠀⠀⠀⠀⠀⠀⠀⠀⠀⠀⠀⠀⠀⠀⠀⠀⠀⠀⠀⠀⠀⠀⠀⠀⠀⠀⠀⠀⠀⠀⠀⠀⠀⠀⠀⠀⠀⠀⠁⠑⠔⢄⠀⠀⠀⠀⠀⠀⠀⠀⠀⠀⠀⠀⠀⠀⠀⠀⠀⠀⠀⠀⠀⠀⠀⠀⠀⠀⠀⠁⠀⠀⠀⠀⠄⠀⠄⢀⢕⢕⢔⢕⢅⢅⢕⢕⢅⢕⠀⠀⠀⠀⠀⠀⠀⠀⠀⠀⠔⢕⢄⢀⠕⢕⢕⢕⢕⢕⢕⢕⢕⢕⢕⢕⢑⢑⢕⢕⢕⢕⢕⢕⢕⢕⢕⢕⢕⢕⢕⢑⢕⢕⢕⢕⢕⢕⡕⢕⢕⢕⢕⢕⢕⢕⢕⢕⢕⢕⢕⢕⢕⢕⢕⢕⢕⢕⠕⠕⠕⠕⠑⠑⠑⠑⠁⠀⠀⠀⠀⠀⠐⠑⠁⢁⢁⢁⠁⢄⠀⠁⠑⠑⠕⢕⢕⢕⢕⠕⠕⠕⢔⢕⢕⢕⢕⢔⢄⢀⢔⢔⢅⢕⢕⢕⢑⢄⢔⢄⠀</a:t>
            </a:r>
            <a:br/>
            <a:r>
              <a:t>⠀⠀⠀⠀⠁⢕⢕⢕⢔⠀⠀⠀⠀⠀⠀⠀⠀⠀⠀⠀⠀⠀⠀⠀⠀⠀⠀⠀⠀⠀⠀⠀⠀⠀⠀⠀⠀⠀⠀⠀⠀⠀⠀⠀⠀⠀⠀⠀⠀⠀⠀⠀⠀⠀⠀⠀⠀⠀⠀⠀⠀⠀⠀⠀⠀⠀⠀⠀⠀⠀⠀⠀⠀⠑⢕⠀⠀⠀⠀⠀⠀⠀⠀⠀⠀⠀⠀⠀⠀⠀⠀⠀⠀⠀⠀⠀⠀⠀⠀⠀⠀⠀⠀⠀⠀⠀⠕⠁⢕⢅⢄⢔⢄⢕⢀⠑⠕⢕⢕⢕⢕⢄⢀⠀⠀⠀⠀⠀⠀⠀⢔⢔⠁⠁⠑⠕⢕⢕⢕⢕⢕⢕⢕⢕⢕⢕⢕⢕⢔⢄⢄⢄⠀⠀⠀⠀⠀⠀⠀⠀⠑⠐⠑⠕⢕⢕⢜⢕⢕⢕⢕⢗⢟⢏⢝⣝⡕⢕⢕⢕⢜⢕⢜⢝⢕⢕⢕⢕⢔⢄⢄⢀⢀⢀⢐⢄⢄⢔⢔⢔⢔⢔⢔⢄⢄⢁⢁⠄⢔⢔⢄⢄⢄⢄⢄⢔⢄⢄⠀⠀⢄⢔⢕⢕⢕⢕⢕⠕⠕⠑⠑⠑⠕⢕⢑⠁⠀⠁⢄⢔⠀</a:t>
            </a:r>
            <a:br/>
            <a:r>
              <a:t>⠀⠁⠁⠀⠀⠀⠑⢕⢕⢕⠀⠀⠀⠀⠀⠀⠀⠀⠀⠀⠀⠀⠀⠀⠀⠀⠀⠀⠀⠀⠀⠀⠀⠀⠀⠀⠀⠀⠀⠀⠀⠀⠀⠀⠀⠀⠀⠀⠀⠀⠀⠀⠀⠀⠀⠀⠀⠀⠀⠀⠀⠀⠀⠀⠀⠀⠀⢀⠀⠀⠀⠀⠀⠁⠑⠄⠕⠀⠐⢔⢄⢀⢀⢀⠀⠀⠀⠀⠀⠀⠀⠀⠀⠀⠀⠀⠀⠀⠀⠀⢀⠀⠀⠀⠀⠀⠀⠀⠁⠕⠕⢕⢕⢕⢕⢔⢄⢀⠅⠑⠐⠀⠁⠐⠀⠀⠀⠀⠀⠀⠁⠀⠀⠀⠀⠀⠀⠁⢕⢕⢕⢕⢕⢕⢕⢕⢕⢕⢕⢕⢕⢕⢕⢄⢀⠀⠀⠀⠀⠀⠀⠀⠀⠀⠀⢑⢑⢕⢕⢕⢕⢕⢕⢟⢿⣿⣿⣿⣿⢯⢕⢳⢗⢗⢳⢷⢟⣗⢇⢕⢕⢕⢕⢕⢕⢕⣳⣧⣵⢕⢕⢕⠔⢕⢕⢕⢕⢕⢕⢑⢑⠁⠁⠕⢔⠕⢕⢕⢕⢕⢕⢕⢕⢕⢕⢕⢕⢔⢐⠀⢀⢀⠀⠀⠐⠐⠀⠀⠁⠑⠀</a:t>
            </a:r>
            <a:br/>
            <a:r>
              <a:t>⠀⠀⠀⠀⠀⠀⠀⠀⠑⢕⢕⠀⠀⠀⠀⠀⢀⢔⠐⠀⠀⠀⠀⠀⠀⠀⠀⠀⠀⠀⠀⠀⠀⠀⠀⠄⠐⠀⠀⠀⠀⠀⠀⠀⠀⠀⠀⠀⠀⠀⠀⠀⠀⠀⠀⠀⠀⠀⠀⠀⠀⠀⠀⠀⠀⠀⠀⠀⠀⠀⠀⠀⠐⠀⠀⠀⠄⠀⠀⠀⠀⠀⠁⠑⠁⠐⠀⠐⠀⠀⠀⠀⠀⠀⠀⠐⠀⠀⠀⠀⠑⠕⠑⠔⠔⠄⠀⠀⠀⠀⠐⠑⠕⠕⠕⢕⢅⢑⠐⠀⠀⠀⠀⠀⠀⠀⠀⠀⠀⠀⠀⠀⠀⠀⠀⠀⠀⠀⠀⠁⢕⢕⢕⢔⢔⢄⢄⢀⢁⢁⠁⢁⢑⢁⢁⢑⢕⢕⢕⢔⢄⠄⠄⠀⠀⠀⠀⠁⠁⠁⠁⠁⠑⠕⢕⠕⠕⠜⠜⠝⢝⢕⢕⢕⢕⢕⢕⢕⢝⢜⢝⢝⢝⢝⢝⢝⢕⢕⠑⠑⠀⠑⠑⢑⢕⢕⢕⢕⢕⢕⢕⢕⠑⠑⠁⠑⢀⠀⠑⠑⢑⢕⢕⢕⢕⢕⢕⢕⢄⢔⢕⢕⢔⠕⢀⢀⠀⠀⠀⠀⠀</a:t>
            </a:r>
            <a:br/>
            <a:r>
              <a:t>⠀⠀⠀⠀⠀⠀⠀⠀⠀⠀⠀⠀⠀⠀⠀⠀⠀⠑⠀⠀⠀⠀⠀⠀⠀⢀⢄⠄⠀⠀⠀⠀⠀⠁⠀⠀⠀⠀⠀⠀⠀⠀⢀⠀⠀⠀⠀⠀⠀⠀⠀⠀⠀⠀⠀⢀⠀⠀⠀⠀⠀⠀⠀⠀⠀⠀⠀⠀⠀⠀⠀⠀⠀⠀⠀⠀⠀⠀⠀⠀⠀⠀⠀⠀⠀⠀⠀⠀⠀⠀⠀⠀⠀⠀⠀⠀⠀⠀⠀⠀⠀⠀⠀⠀⠀⠀⠀⠀⠀⠑⠄⢀⠀⠀⠀⠀⠀⠁⠑⠁⠀⠀⠀⠀⠀⠀⠀⠀⠀⠀⠀⠀⠀⠀⠀⠀⠀⠀⠀⠄⢔⢕⢕⢕⢕⢑⢕⢕⢁⠀⠀⠀⠀⠁⠁⠁⠁⠀⠀⠀⠀⠀⠀⠀⠀⠀⠀⠀⠀⠀⠀⠀⠀⠀⠀⠀⠀⠀⢀⢕⢕⢕⠑⢕⡕⢕⣕⢕⢕⢕⢕⢕⠕⠕⠕⠄⢔⠀⠀⠀⠀⠀⠀⠀⠁⠁⠁⠁⠁⠑⠑⢕⢁⠀⠀⠀⢕⢕⢕⢕⢕⠕⠕⢕⢕⢕⢕⠑⠕⢕⢕⠑⠁⠀⠀⠀⠁⠀⠀⢄⠀</a:t>
            </a:r>
            <a:br/>
            <a:r>
              <a:t>⠀⠀⠀⠀⠀⠀⠀⠀⠀⠀⠀⠀⠀⠀⠀⠀⠀⠀⠀⠀⠐⠐⠑⠀⠀⠀⠀⠀⠀⠀⠀⠀⠀⠀⠀⠀⠀⠀⠀⠀⠀⠀⠕⠀⠀⠀⠀⠀⠀⠀⠐⠀⠀⠀⠀⠀⠀⠀⠀⠀⠀⠀⠀⠀⠄⠀⠀⠀⠀⠀⠀⠀⠀⠀⠁⠀⠀⢀⢀⠀⠀⠀⠀⠀⠀⠀⠀⠀⠀⠀⠀⠀⠀⠀⠀⠀⠀⠀⠀⢀⠀⠀⠀⠀⠀⠀⠀⠀⠀⠀⠀⠀⠁⠀⠀⠐⠀⠄⠀⢀⠀⠀⠀⠀⠀⠀⠀⠀⠀⠀⠀⠀⠀⠀⠀⠀⠀⠁⠑⠑⢕⢕⢕⢕⢕⠕⠕⢕⢕⠐⠀⠀⠀⠀⠀⠀⠀⠀⠀⠀⠀⠀⢀⠀⠀⠀⠀⠀⠀⠀⢀⢀⢀⠀⢀⢀⢄⢔⢕⢕⣕⣕⡕⢕⢜⢕⢕⢕⢅⠄⢁⠑⠕⠔⢐⠑⠀⠀⠀⠀⠀⠐⠀⠀⠀⠀⠀⢀⠀⠀⠀⠁⠁⠁⢔⢔⢄⢅⢕⢕⢕⢕⢔⢔⢕⢕⢕⢕⠔⢅⠅⠄⠀⠀⢀⢄⢔⢕⢕⢕⠀</a:t>
            </a:r>
            <a:br/>
            <a:r>
              <a:t>⠀⠀⠀⠀⠀⠀⠀⠀⠀⠀⠀⠀⠀⠀⠀⠀⠀⢄⠀⠀⠀⠀⠀⠀⠀⠀⠀⠀⠀⠀⠀⠀⠀⠀⠀⠀⠀⠀⠀⢀⢄⢄⢔⠀⠀⠀⢀⢄⢄⢄⠀⠀⠀⠀⠀⠀⠀⠀⠀⠀⠀⠀⠀⠀⠀⠀⠀⠀⠀⠀⠀⠀⠀⠀⠀⠀⠀⠀⠀⠀⠀⠁⠁⠁⠀⠀⠀⠀⠀⠀⠀⠀⠀⠀⠀⠀⠀⠀⠀⠀⢔⠁⠄⠀⠀⠀⠀⠀⠀⠀⠀⠀⠀⠀⠀⠀⠀⠀⠀⠀⠀⠁⠀⠀⠀⠀⠀⠀⠀⠀⠀⠀⠀⠀⠀⠄⠀⠐⠐⠀⠁⠀⠀⠀⠀⠀⠀⠀⠀⠀⠀⠀⠀⠀⠀⠀⠀⠀⠀⠀⢄⢔⢔⢔⢄⢔⢔⢕⢕⢕⠕⠁⠁⢑⢕⢕⣳⣼⣯⣵⢵⢵⢗⢝⢝⢕⢕⢕⢕⢔⢱⠕⠕⢔⠁⠀⠀⠀⠀⠀⠀⠁⠀⠀⠀⠁⠁⠕⠔⢄⢄⢄⢄⢀⢄⢑⢑⢕⢕⢕⢕⢕⢕⢕⢕⠀⠀⠀⠀⠀⠀⠀⢀⠀⢁⢕⠕⠕⠕⢕⠀</a:t>
            </a:r>
            <a:br/>
            <a:r>
              <a:t>⠀⢀⢀⠀⠀⠄⠄⢀⠀⠀⠀⠀⠀⠀⠀⠀⠀⠀⠀⠀⠀⠀⠀⠀⢀⠀⠀⠀⠀⠀⠀⠀⠀⠀⠀⠀⠀⠀⢄⢕⢕⣕⢕⢕⢕⣔⢕⠁⠁⠀⠀⠀⠀⠀⠀⠀⠀⠀⠀⠀⠀⠀⠀⠀⠀⠀⠀⠀⠀⠀⠀⠀⠀⠀⠀⠀⠀⠀⠀⠀⠀⠀⠀⠀⠀⠀⠀⠀⠐⠀⠀⠀⠀⠐⠀⠀⠐⠄⠀⠀⠀⢀⠀⠀⠀⢐⠀⠄⠄⢀⠀⠀⠀⠀⠀⠀⠀⠀⠁⠐⠐⠄⠄⢀⢀⠀⠀⠀⠀⠀⠀⠀⠀⠀⠀⠀⠀⠀⠀⠀⠀⠀⠀⠀⠀⠀⠀⠀⠀⠀⠀⠀⠀⠀⠀⠀⠀⠀⢀⢔⢕⢝⢻⢟⢗⢗⣏⢕⢕⢕⢔⢱⢷⢟⢇⢝⢝⠝⢕⠕⢕⢕⢕⢕⢕⢕⢕⢕⠕⠅⠕⢕⢀⢀⢀⠀⠀⠀⠀⠀⠀⠀⠀⠀⠀⠀⠀⠀⠄⢕⢕⢔⠅⠅⠕⠁⠁⠑⠑⠑⠑⠀⠁⠑⠅⠀⠀⠀⠀⠀⠁⢅⢐⢐⢄⢁⠄⠀⠀⢄⠀</a:t>
            </a:r>
            <a:br/>
            <a:r>
              <a:t>⢀⡄⢀⠀⠀⠀⠀⠀⠁⠀⠀⠀⠀⠐⠀⠀⠀⠀⠀⠀⠀⠀⠀⠀⠀⠀⠀⠀⠀⠀⠀⠀⠀⠀⠀⢀⢀⠔⠑⠁⠁⠑⢕⢅⢕⢝⢕⠔⠀⠀⠀⠀⠀⠀⠀⠀⠀⠀⠀⠀⠀⠀⠀⠀⠀⠀⠀⠀⠀⠀⣀⣀⣀⣀⣀⣀⣀⣀⣀⣀⣀⣀⣀⣀⣀⣀⣀⣀⣀⣀⣀⣀⣀⣀⣀⣁⣁⣀⣀⣄⣕⣀⣀⣀⣔⣕⣔⣔⣕⣕⣕⣕⣄⣄⣀⣀⣀⣀⣀⣀⣀⣀⣀⣀⣀⣁⣀⣀⣀⣀⣀⣀⣀⣀⣀⣀⣀⣀⣀⣀⣀⣀⡀⠀⠀⠀⠀⠀⠀⠀⠀⢀⢀⢄⢄⢄⢔⢕⢕⢕⢕⢑⢑⠑⠑⠕⠁⠁⠁⠁⢀⢀⢁⢅⢅⢄⢄⢔⢄⢔⢔⢀⠁⠐⠅⠑⠑⠕⠕⢕⢔⢔⢅⠀⠀⠐⢅⠅⠀⠀⠀⠀⠀⠀⠀⠀⠀⠀⠀⠁⠁⠀⠀⠀⠀⠀⠀⠀⠀⠀⠀⠀⠀⠀⠀⠀⠀⠀⠀⠀⠀⠀⢕⢕⢕⢕⢕⢕⠕⢱⠀</a:t>
            </a:r>
            <a:br/>
            <a:r>
              <a:t>⢺⣿⡗⢢⡄⠀⠀⠀⠀⠀⠀⠀⠀⠀⠀⠀⠀⠀⠀⠀⠀⠀⠀⠀⠀⠀⠀⠀⠀⠀⠀⠀⠀⠀⠀⠁⠀⠀⠀⠀⠀⠀⠀⠀⢑⡕⢕⢄⠀⠀⠀⠀⠀⠀⠀⠀⠀⠀⠀⠀⠄⠤⠄⠀⠀⠀⠀⠑⠈⠁⣿⣿⣿⣿⣿⣿⣿⣿⣿⣿⣿⣿⣿⣿⣿⣿⣿⣿⣿⣿⣿⣿⣿⣿⣿⣿⣿⣿⣿⣿⣿⣿⣿⣿⣿⣿⣿⣿⣿⣿⣿⣿⣿⣿⣿⣿⣿⣿⣿⣿⣿⣿⣿⣿⣿⣿⣿⣿⣿⣿⣿⣿⣿⣿⣿⣿⣿⣿⣿⣿⣿⣿⡇⠀⠄⠄⠀⠀⠀⠀⠀⢀⢅⢱⢕⢕⢑⢕⢕⢕⢕⢗⢷⢇⠀⠀⠁⠀⢁⢅⢁⢕⢕⢕⢕⢕⢕⢕⢕⢕⢕⢕⢕⢔⢔⠀⠀⠀⠀⢀⢀⠀⠁⠀⠀⠀⠐⠄⢄⢄⠀⠀⠀⠀⠀⠀⠀⠀⠀⠀⠀⠀⢄⢐⢄⠀⠀⠀⠀⠀⠀⠀⠀⠀⠀⠀⠀⠀⢀⠀⢀⢔⢔⠀⠄⠀⠀⠀⠀⢀⠀</a:t>
            </a:r>
            <a:br/>
            <a:r>
              <a:t>⣿⣧⣼⣕⣱⣳⡆⢀⢀⠀⠀⠀⠀⠀⠀⠀⠀⠀⠀⠀⠀⠀⠀⠀⠀⠀⠀⠀⠀⠀⠀⠀⠀⠀⠀⠀⠀⠀⠀⠀⠄⢄⢔⢕⢕⢕⠑⠀⠀⠀⠀⠀⠀⠀⠀⠀⠀⠑⠑⠄⠀⠀⠀⠀⠀⠀⠀⠀⠀⠀⣿⣿⣿⣿⣷⢗⣔⣗⣔⢳⢟⢱⣽⢝⣽⣿⢇⢵⢵⢵⠅⢵⢵⢵⢸⣿⣿⣿⣿⠿⢟⢛⡛⠻⢿⣿⣿⣏⣍⣍⣍⡍⢍⣍⣍⣝⣝⣿⣿⡿⢁⣛⡛⢻⡇⢸⣝⣻⣿⢏⣷⢸⣿⠇⠼⠿⠿⠿⢿⣿⣿⣿⡇⢕⢕⢕⠀⢄⢄⢄⢄⢕⠑⠜⢝⢵⡕⢕⢕⢕⢕⢕⢕⢕⣔⢄⢀⢀⢀⢄⢅⢕⢕⢕⢕⢅⢝⠁⠀⢕⢕⣕⣕⢕⡕⢔⢀⢀⡀⢄⠕⠃⠑⠀⠀⠀⠀⠀⢀⢁⢀⠀⠁⠀⠀⠀⠀⠀⠀⠀⠀⠀⠀⠀⠀⠁⠀⠐⠄⢄⢄⢄⢄⢔⢕⢕⢕⢕⢕⠄⠁⠁⠀⠀⠀⠀⢄⢔⢕⢕⠀</a:t>
            </a:r>
            <a:br/>
            <a:r>
              <a:t>⣵⣷⣧⣵⣽⣿⣿⢧⢕⢕⢴⠄⠀⠀⠀⠀⠀⠀⠀⠀⠀⠀⠀⠀⠀⠀⠀⠀⠀⠀⠀⠀⠀⠀⢀⠀⢀⠄⠔⢔⡵⢇⢕⢕⢕⠁⠀⠀⠀⠀⠀⠀⠀⠀⠀⠀⠀⠀⠀⠀⠀⠀⠀⠀⠀⠀⠄⠤⢔⢐⣿⣿⣿⣿⣷⣇⣔⣆⢟⣸⣟⣃⣅⡚⢿⣿⢕⠖⠖⠖⠀⠖⠖⠖⢸⣿⣿⢏⣵⣾⡿⢱⣿⣿⣧⡜⢿⣿⣿⣿⣿⡇⢸⣿⣿⣿⣿⣿⠟⡱⣯⡝⢃⣵⡅⠅⣵⣵⣿⢄⣆⢰⣎⣱⢇⣼⠇⡇⢸⣿⣿⣿⡇⠑⠸⠝⢕⢕⢕⢕⢳⢵⢵⢴⢵⣷⣾⣧⢕⢗⢇⠕⠕⢕⢕⢕⢑⢑⠜⠕⢕⢕⢜⢝⢕⢇⢕⢔⢄⠄⠀⠘⠑⠁⠈⠑⠑⠐⠐⠀⠀⠀⠀⠀⠀⠀⠀⠀⠕⠕⢕⢕⢔⢄⢄⢀⠀⠀⠀⠀⠀⠀⠀⠀⠀⠀⠀⠐⠀⢀⢁⢁⠑⠑⠑⠁⠁⠁⠁⠀⠀⠀⠀⠀⠀⢄⢕⢕⢕⢝⠀</a:t>
            </a:r>
            <a:br/>
            <a:r>
              <a:t>⣟⣯⣽⣝⣟⣟⡻⡇⢱⡕⠟⠳⢶⡔⢄⢀⢀⢀⢀⢀⢄⢀⢀⠀⠀⠀⠀⠀⠀⠀⠀⠀⠀⠁⠀⠀⢀⢔⣼⣷⣧⢕⢇⢅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⠁⠁⠁⠀⠅⠑⠀⠁⠉⠙⠁⠑⠕⠀⢀⢁⠁⠁⠀⢀⢀⢄⢕⢕⢇⢕⠜⢁⠁⠕⢔⢄⢀⠀⠀⠀⠀⠀⠀⠀⠀⠀⠀⠀⠀⠀⠀⠀⠀⠀⠀⢐⢕⢕⢕⡕⢕⢕⢄⢀⢀⢀⠀⠀⠀⠀⠀⠀⠀⠀⠀⠀⠁⠁⠀⢔⢔⠄⠀⠀⠀⠀⠀⠀⢀⠀⠁⠕⢕⢕⢕⡵⠀</a:t>
            </a:r>
            <a:br/>
            <a:r>
              <a:t>⡕⢼⣝⣝⣱⣵⡞⢟⢣⢕⣔⣔⡕⢝⢝⠟⢗⢺⣿⣷⡷⢷⢶⡴⢴⡴⢰⢴⢴⢗⢢⣔⣄⡄⢔⢰⢵⢟⢟⢟⣿⣵⣵⡵⢵⡕⢕⢕⢕⢕⢴⢔⢔⢄⢀⢄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⠑⢅⢄⢄⢄⡀⢁⢕⢕⢕⢇⢕⢄⢕⢔⢔⢕⢕⢕⢕⢕⢔⠀⠀⠀⠀⠀⠀⠀⠀⠔⠀⠀⠀⠀⠐⠑⠙⠘⠕⢳⣇⣕⢝⢕⢕⢕⣕⡕⢕⣔⣄⣄⢄⢕⢕⢕⢕⢔⡔⢕⢕⢴⢢⣔⢄⠀⠀⢔⢕⢕⢔⠔⠀⠕⢇⢕⢗⠀</a:t>
            </a:r>
            <a:br/>
            <a:r>
              <a:t>⡀⢘⢝⢿⣿⣿⣿⣷⢧⣵⣝⡝⢟⢿⣇⢇⢵⢕⠑⢘⠏⠜⠕⠕⠕⢜⢟⢻⡿⢇⢷⢵⣵⡵⢵⣗⣱⣽⢽⣷⢿⢟⢿⢵⢾⣳⣿⢝⢻⢷⣧⣕⣕⣕⢕⣵⣴⡕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⢔⢕⢕⢕⠏⠙⠝⠕⢕⢕⣕⢕⡵⢕⢱⣇⢕⢕⡕⢕⣱⢵⢕⢔⢄⢀⠔⠕⠐⠀⠀⠀⠀⠀⠀⠀⠀⠀⠀⠀⠀⢅⠝⢝⢕⢕⢕⢕⢕⢝⢝⢜⢱⢕⢕⢕⢜⢝⢝⣫⣝⣟⣞⢻⢇⢕⢕⢕⢕⢕⢕⢁⢀⢀⢀⠀⢁⢇⢕⠀</a:t>
            </a:r>
            <a:br/>
            <a:r>
              <a:t>⠜⠕⢗⢟⢿⢿⢿⢿⢿⢟⢻⢟⢻⣷⣾⡿⢜⢇⢕⢕⢔⢔⢔⠀⠀⠀⢑⢑⢑⢀⢑⢝⢕⡱⢹⡽⢹⡟⢇⢽⣗⣷⣿⣧⡟⢏⢱⣵⡵⢵⣾⢽⢿⢗⢕⢕⣹⣧⢕⢕⢕⣕⢕⢕⣕⢑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⠀⠄⢅⢄⢄⠕⠕⢕⢕⢝⢕⢝⣝⣟⡟⢗⢕⢕⣸⡿⢗⣗⢻⢷⢷⢆⢄⢄⢄⢄⢴⣴⣔⢔⠀⠀⠁⠑⢕⢅⠁⠀⠀⠁⠜⢟⠕⢕⢕⢕⢕⢕⢕⠕⢕⢔⢀⠑⠑⢕⢟⣱⣵⡵⢕⢕⢵⢕⢕⢕⢕⢕⡕⠑⠀⠘⢕⢕⠀</a:t>
            </a:r>
            <a:br/>
            <a:r>
              <a:t>⢔⢗⢗⢕⢕⢗⢎⠳⠳⠕⢕⢕⢗⢗⢟⢝⠕⠑⠁⢑⠕⠕⢕⢕⢝⢕⢕⢔⣱⣕⣱⡵⢱⢕⢱⢕⢱⢗⢻⣿⣯⡟⢗⢗⢕⢕⢕⢟⢕⢝⢝⢕⣗⣷⢼⢿⢿⢗⢕⡕⢕⢕⣵⣵⣵⣵⣷⡵⢔⢰⢽⢿⢟⡟⢉⠛⠻⢟⢟⢟⢟⢛⢟⢟⡟⢛⣛⡛⢟⡟⢟⢛⡛⢛⢛⢛⢛⠟⠟⠟⢟⢟⢟⢟⢟⡏⢉⣉⡉⢝⢟⢟⢟⢟⢟⢟⢟⢟⢟⢟⢛⢛⢛⢛⢛⢛⢛⢛⢛⢛⠛⠟⢟⢟⢟⢟⢟⢟⢟⢟⢟⢟⢕⢄⢄⢀⠀⠀⠀⠀⠀⠀⠀⠀⢀⢀⢀⠀⠀⠀⠀⠀⠀⢑⢕⢅⢄⢄⢔⢕⡱⢕⢝⢫⢝⢕⢜⢕⢕⢕⢕⢕⢕⢕⢜⢕⢕⢕⢕⢕⢝⢹⣷⣿⣷⡵⢕⢔⢔⠀⠁⠁⠀⠀⠀⠀⠀⠀⠀⠁⠑⠕⢕⢕⢕⡕⢕⢑⠑⠑⠁⠅⠑⠑⠁⠁⠀⠀⠀⠀⠀⠁⠁⠑⢕⠀⢀⢵⣷⣕⠀</a:t>
            </a:r>
            <a:br/>
            <a:r>
              <a:t>⡉⠁⠁⠁⠑⢑⢀⠀⠀⠀⠁⠑⠕⢕⢵⢁⠀⠀⠀⠕⢕⢔⢕⠕⢗⢗⣼⣽⣿⣿⣿⣷⣵⣵⣵⣕⣕⣝⣻⣽⣽⢝⢝⢝⢍⢝⢝⢾⣧⣕⣕⣱⣝⣇⢕⢕⢝⢕⢷⢧⢝⢝⢕⢕⢝⢝⢕⣗⣵⣕⣇⣜⡟⢡⣾⡟⢠⠮⣵⣿⡷⢷⣗⣗⡇⢸⣿⡇⢕⢗⣉⣅⠘⣵⣧⣽⠉⣍⣍⣍⣍⣍⣍⣍⣍⣕⣸⣿⣇⣜⣍⣍⣍⣍⣍⣍⣉⣉⢝⠔⠀⠀⠑⠅⠅⡕⠒⠒⠒⡆⠀⠐⠑⠕⠑⠁⠕⢕⢹⢕⢓⣎⣕⢓⢇⢵⡕⢕⠔⠐⠀⠑⠘⡱⠕⢓⣂⣐⡒⢒⠤⣀⢀⠁⠑⠀⢀⢱⠓⢓⣑⡓⠓⠼⡕⢕⢕⢕⢗⢗⡳⠓⠓⠓⢓⠇⢕⢕⢕⢕⢕⣱⣼⣽⣿⣷⣷⢕⢕⠄⢔⢄⢀⢀⢀⢕⢕⠀⠀⠀⠀⠀⠁⢕⢕⢕⢜⢱⣧⡔⢄⢔⢔⢔⢄⢄⢀⢀⠀⠀⠀⠀⠀⠄⢄⢀⠁⢕⢻⢿⠀</a:t>
            </a:r>
            <a:br/>
            <a:r>
              <a:t>⢗⢲⢲⢷⢷⢷⠷⠗⠒⠒⠓⠃⢕⢝⢇⢕⡵⢖⢔⢔⢕⢕⢇⢔⢔⢪⢽⢕⢝⢝⢝⢝⢝⢕⠕⠜⠙⠕⠕⢗⢱⢗⢟⢿⣿⣟⣷⣕⣕⢵⢺⢿⢟⢻⣯⡟⢟⢏⢝⢕⢕⢕⢕⢴⢴⢕⢅⢅⢑⢹⠏⣅⣰⣿⢏⡰⢃⣴⣴⠈⢉⣡⣥⣴⣵⣾⣿⣿⡿⢿⠟⠛⢃⣘⣾⣿⢕⣿⣿⢟⢟⢟⢟⢟⢟⢟⢟⢟⢟⢟⢟⢟⢟⢟⢟⢟⠟⠛⢕⢀⠁⡔⠴⠴⠕⢇⣼⣿⢕⡇⠐⠐⠀⠀⠀⠀⡔⢅⣴⣾⣿⢿⢿⣿⣷⣦⡌⢣⠐⠀⠀⡠⢊⣴⣾⣿⢿⢿⢿⣿⣷⣅⠱⡔⢔⢱⢃⣴⣿⢿⢟⢿⣿⣧⡌⢧⣵⣵⣷⡞⢡⣾⡟⢠⣇⣔⣕⣕⣕⢕⢕⢕⢝⢝⢝⢿⣿⣷⣧⡴⣕⢔⢕⢕⠑⠁⠀⠀⠀⠀⠀⠀⠀⠁⠱⢕⢱⣷⣿⣿⣿⣿⡿⢷⣷⢵⢵⣕⣕⢕⢔⢄⢄⢕⢕⣕⢔⢕⣕⢕⠀</a:t>
            </a:r>
            <a:br/>
            <a:r>
              <a:t>⢞⢕⢇⢕⢐⠄⠀⠀⠀⠐⠀⠀⠔⠕⢑⠑⠑⠕⢝⢕⢕⢕⡕⣕⢕⢇⢕⢔⢕⢕⠕⠑⠀⠀⠀⠀⠀⠀⠀⠀⢕⢕⠁⠁⠐⠀⠕⠕⠑⠑⠑⠕⢕⢕⠑⢕⢕⢕⢕⢜⢱⢗⢇⢕⢵⣷⣵⣵⡕⡱⡈⢻⣿⣧⡜⢕⣾⡿⢁⢔⠘⢛⣙⣙⡝⢹⣿⡇⢕⡶⠼⠿⠧⢵⣽⣿⢕⣿⣿⢜⠛⢛⢇⣾⣿⢔⢟⢛⢛⢟⢇⣾⣿⢕⢟⢛⠛⠛⣿⣧⣵⡇⣶⣶⣷⣿⣿⣿⢕⡇⢔⢔⢔⢔⢔⡜⢰⣿⣿⢏⡕⢒⢖⢵⢝⣿⣿⡔⢣⠀⢰⢁⣾⣿⢏⡱⢒⠒⠣⡜⢻⣿⣇⠱⢕⡇⣸⣿⡇⡕⢝⢣⢜⣿⣷⠜⣽⣿⡟⢰⣿⡟⢠⣳⣿⣿⣿⣵⣕⣕⢕⣕⡕⢕⢕⢳⣾⢟⢟⢕⢕⠕⠑⠔⢄⢀⢀⠀⠀⠀⠀⠀⢄⡀⠀⠁⠑⠑⠝⠝⠝⠝⠑⠘⠙⠑⠑⠕⢟⢻⢷⢷⢵⡝⢕⣕⣱⣾⣿⣷⠀</a:t>
            </a:r>
            <a:br/>
            <a:r>
              <a:t>⢜⢝⣕⡌⢅⢅⢕⢱⠔⠂⠐⠖⠃⢅⢕⢑⠀⠁⢑⢅⠀⠀⠀⠀⢁⢡⢤⢄⢄⢁⢀⢀⠄⠀⠀⠀⠀⠀⠀⠄⢔⢀⠀⢄⠄⠐⠀⠀⠀⠀⠄⠄⠄⢀⢄⢕⢕⠕⠅⠁⠑⠐⠀⠁⠈⠜⢿⡿⢟⢟⢻⢧⡌⢻⣿⣿⠏⠔⠓⢺⢠⣤⡄⢸⡇⢸⣿⡇⢱⡇⢰⣶⡆⢕⢕⣺⢕⣿⣿⢸⠿⠿⢿⣿⣿⢿⢿⠿⠿⠿⢿⣿⣿⢿⢿⠿⠿⠀⣯⣜⢝⢧⣤⣥⣥⢕⣿⣿⢕⡇⢀⠑⠕⠑⢱⠑⣾⣿⡇⢸⠐⠑⠔⠑⢇⢸⣿⣷⠘⣔⡇⢸⣿⡟⢰⠑⠀⠀⠀⢱⠜⣿⣿⡔⢇⢕⣿⣿⢕⡇⢕⢸⠁⣿⣿⢔⣇⢎⣰⣿⢏⡰⣷⣿⣿⣿⣿⣿⣿⣿⣿⣿⣿⣿⣿⣾⣯⣱⣕⣕⡕⢔⣔⡔⢕⠀⠀⠀⢀⠀⠀⠀⠁⠁⢕⢄⠀⠔⠀⠀⠀⠀⠀⠀⠀⠀⠀⠀⠀⠁⠕⠕⢕⢝⢕⢕⣝⣿⣿⣿⠀</a:t>
            </a:r>
            <a:br/>
            <a:r>
              <a:t>⠇⢙⢝⠛⠙⢙⠕⠃⠑⠑⠑⠑⠑⠑⠓⠓⠐⠠⢼⢀⠀⠀⠐⠁⠑⠈⠉⠁⠑⠕⠔⠲⠔⠂⠐⠂⢔⠐⠒⠑⠔⢐⢐⠀⠀⠀⠀⠀⠀⢀⢄⢐⢕⢁⢀⢀⢀⠀⢀⢀⠀⢀⢀⢀⢄⢔⢑⣕⣱⡼⠿⠟⢅⣾⡟⢑⢔⢸⣿⡄⢸⣿⡇⢸⡇⢸⣿⡇⢜⡇⢸⣿⡇⢕⢱⣿⢕⣿⣿⢱⢕⢕⡇⣿⣿⣕⣑⣑⣑⣑⣕⣿⣿⢕⡇⠔⢔⢔⢝⢟⢻⢷⣵⣝⢺⢀⣿⣿⢕⡇⢕⢔⢄⢄⢸⢄⣿⣿⢇⡇⢀⢀⢀⢀⢸⢜⣿⣿⢔⡇⢕⣿⣿⡇⢸⠀⠀⠀⢀⢜⢔⣿⣿⡇⢸⡇⢹⣿⡇⢱⣁⡸⢔⣿⡿⢄⠏⣱⣿⠏⡰⠕⢛⢛⢛⢛⠻⣿⣿⣿⣿⣿⣿⣿⣿⣿⣿⣿⣿⣿⣯⣽⣽⣿⣧⡕⢔⢕⣱⣕⢔⠀⠀⠀⠀⠀⢀⢄⢄⢕⢄⢀⠀⠀⠀⠀⠀⠑⠑⠀⠀⢔⢕⢇⢕⢕⢸⣿⢿⣿⠀</a:t>
            </a:r>
            <a:br/>
            <a:r>
              <a:t>⢇⠕⠕⠜⢕⢕⢅⢔⢄⢄⠀⢀⢀⠀⠄⠤⠄⠀⠀⠀⠀⠀⠀⠀⠀⡄⢆⢀⢀⢀⢀⢀⣀⢀⢠⢴⢴⢵⢵⢱⢥⢵⢕⢔⢄⢄⢄⣕⣱⣧⣵⣷⣿⣷⣷⣷⣷⣷⣷⣷⣷⣷⣷⣷⣷⣿⡿⣿⣿⡇⢰⣷⣿⣿⣾⣿⡿⢿⣿⣇⢸⣿⡇⢸⡇⢸⣿⡇⢕⡇⢸⣿⡇⢕⢕⢹⢕⣿⡏⠸⠕⠱⠇⠘⠛⠛⠟⠟⠛⠛⠛⠛⠛⠀⠇⢄⠀⠑⢑⠑⠕⢕⢕⢝⢻⠀⣿⣿⢕⡇⣕⡕⢕⢕⢸⢕⣿⣿⠕⡇⠁⠁⠈⠑⢸⢕⣿⣿⢇⡧⢕⣿⣿⡇⢸⠕⠕⢖⠕⢜⢕⣿⣿⡇⢸⢳⡈⢻⣿⣧⣴⣴⣾⡿⢑⠕⣱⣿⠇⢕⣠⣾⡿⢿⢿⢿⣷⡅⢻⣿⣿⣿⣿⣿⣿⣿⣿⣿⣿⣽⣝⣽⣷⣷⣾⣿⣷⣯⣼⢿⢇⢕⢀⢀⠀⠐⠑⠕⢕⢕⢕⠕⠀⠀⠀⠀⠀⠀⠀⠀⠀⠀⠁⠁⠁⢕⢵⣇⡜⡝⠀</a:t>
            </a:r>
            <a:br/>
            <a:r>
              <a:t>⣵⣵⢴⣕⣕⣕⢕⢇⢕⢀⠀⠀⠀⠀⠀⠐⠀⠀⠀⠁⠀⠑⠒⠂⠑⠑⠑⠘⠁⢁⢕⠕⠉⠁⠁⠁⠁⠁⠁⠁⠁⠁⠁⠁⠑⠀⠁⠁⠁⠘⠛⠙⠁⠉⠙⠟⢿⣿⣿⣿⢿⢟⢏⠑⠀⠀⠀⠀⠐⠸⡄⢀⣀⠁⢸⣿⡇⢐⣁⢀⢸⣿⣧⣵⣵⣼⣿⣧⣵⣵⣼⣿⡇⢕⢕⢸⢕⣿⡇⠀⢰⣶⣶⣶⣶⣶⣶⣶⣶⣶⣶⣶⣶⣶⣶⠄⢱⠀⠑⠀⠀⠀⢀⡕⣼⠁⣿⣿⢕⡗⢧⢵⢕⣕⢸⠑⣿⣿⡕⡇⢀⢀⠀⠀⢸⢔⣿⣿⠕⡇⡕⣿⣿⡇⢸⠀⠀⠀⢄⢱⠕⣿⣿⡇⢸⢟⣿⣦⣥⣉⣉⣉⢡⢴⠃⣼⣿⠃⡜⢰⣿⡟⢱⣪⣵⡕⢿⣿⡔⢟⢿⢿⢯⢟⢻⢿⣿⣿⣿⣿⡿⢝⢟⢟⣻⣽⣝⡏⢝⢗⢕⢕⢕⢕⢕⢄⢄⢄⢕⢕⢕⠀⠀⢄⢔⢄⠀⠀⠀⠀⠀⠀⠀⠀⠀⠕⢿⢯⣵⣵⠀</a:t>
            </a:r>
            <a:br/>
            <a:r>
              <a:t>⣵⣕⢜⢵⢽⢽⢿⢗⢾⢷⣴⡀⢀⢀⢵⢵⢴⢶⠒⠒⠒⠖⠆⠀⠀⠀⠀⠀⠀⠀⠀⠀⠀⠀⠀⠀⠀⠀⠀⠀⠀⠀⠀⠀⠀⠀⠀⠀⠀⠀⠀⠀⠀⠀⠀⠀⠀⠁⠑⠑⠑⢁⠀⠀⠀⠀⠀⠀⠀⠀⢇⣸⣿⠄⢸⣿⡇⢜⣿⡇⠜⠿⠏⢙⡝⢹⣿⡏⢝⡉⢉⠉⠁⠱⢥⡇⢸⣿⠇⡤⢤⢤⡘⢿⣷⣕⢅⢤⢤⡤⢅⣱⣾⡿⠏⡰⢁⠀⠀⢀⢄⣱⣷⣿⣾⠀⣿⣿⢕⡷⣿⣷⡵⣕⣹⡄⣿⣿⡇⢱⢄⢀⢀⢔⡜⢸⣿⣿⢀⢗⡇⢸⣿⣧⢸⣄⣔⢕⣕⣸⢄⣿⣿⠇⣵⣵⣿⣿⣿⣿⣿⣷⡾⢑⣼⡿⢑⢼⡇⢸⣿⡇⢸⣿⣿⡇⢸⣿⡇⢱⢱⢷⢕⢕⢕⣕⢝⢝⡝⣿⣷⣷⣕⣹⣽⣿⣿⣿⣿⣇⣕⣵⣕⣕⢗⢗⢗⢗⢗⢗⢗⢇⢕⢕⢁⢀⠀⠀⠀⠀⠀⠀⠀⠀⠀⠀⠀⠁⠘⢝⠀</a:t>
            </a:r>
            <a:br/>
            <a:r>
              <a:t>⢕⢜⢻⢿⣧⣕⢜⢝⢕⢕⢕⢕⢕⢅⢕⢕⢕⢔⠀⠀⠀⠀⠀⠀⠀⠀⠀⠀⠀⠀⠀⠀⠀⠀⠀⠀⠀⠀⠀⠀⠀⠀⢀⠀⠀⠀⠀⠀⠀⠀⠀⠀⠀⠀⠀⠀⠀⠀⠀⠀⠀⠀⠀⠀⠀⠀⠀⠀⠀⢸⢀⣿⡇⠀⢸⣿⡇⠀⣿⣇⠱⠁⠁⠈⡇⢸⣿⡇⢕⢇⢸⠀⣷⡆⢸⢁⣿⡟⢠⢇⢿⢿⡷⢄⢙⢿⣷⣴⣝⣴⣾⡿⠏⡡⣎⢔⢱⢕⢕⢝⢳⡿⠿⠿⠿⢕⣿⣿⢕⠧⠵⠼⠿⣗⡕⣇⠸⣿⣷⡌⢻⢿⡷⠞⢅⣾⣿⠇⡜⢕⢱⢘⢿⣿⣔⢹⢕⡕⠵⢃⣼⣿⡟⢰⢙⢝⢝⢝⣟⢟⢟⡿⢁⣾⡿⢁⢾⣾⣇⢸⣿⣧⢸⣿⣿⢇⣾⣿⠇⣼⣿⣷⣷⣷⢕⢝⢕⢕⣕⣜⣝⣽⡽⢝⢝⣯⣿⡿⣯⣽⣿⣿⢿⣧⣵⣕⣕⢕⢕⢕⢕⢕⣕⣵⡕⢄⠀⠀⠀⢀⠀⠀⠀⠀⠀⠀⠀⠀⠀⠀⠀</a:t>
            </a:r>
            <a:br/>
            <a:r>
              <a:t>⣕⣕⢕⢼⣟⢻⣿⣿⣿⣷⣾⣷⣷⣷⡗⢷⢷⣧⣵⣄⡄⠀⠀⠀⠀⠀⠀⠀⠀⠀⠀⠀⠀⠀⠀⠀⠀⠀⠀⠄⠐⠐⠑⠀⠀⠀⠀⠀⠀⠀⠀⠀⠀⠀⠀⠀⠀⠀⠀⠀⠀⠀⠀⠀⠀⢄⢔⢔⢰⠇⠸⣿⠁⡇⢸⣿⡇⡦⠤⠤⠄⠃⠀⠀⡇⢸⣿⣇⢕⢓⢛⣱⣿⡇⠀⣼⣿⠑⠜⠑⠓⢛⣘⣍⣥⣵⣾⡿⢿⢿⣷⣧⣴⣌⣉⣑⢓⠓⠓⡇⠕⡇⣶⣶⣷⣷⣿⣿⣷⣷⣶⣶⠀⡷⢯⡽⣦⢘⢿⣿⣷⣷⣷⣷⣿⡿⠋⡔⡕⢇⢅⠱⡈⠻⣿⣷⣷⣶⣷⣿⡿⠏⡠⢣⢕⢕⢕⢅⢕⢕⡕⢁⣾⡟⢁⠎⢜⢽⣽⣔⠹⣿⣧⣵⣵⣾⣿⠏⣰⡵⢕⢕⢜⢹⢿⢷⣷⣷⣵⣷⣵⣝⡝⣎⢕⢝⢕⢕⢜⢝⢏⣕⣜⣝⣟⡟⢟⢝⢱⣷⣵⣵⡵⢵⢕⡕⢄⢄⢔⢕⢄⢀⢀⠄⠑⠀⠀⠀⠀⠀⠀</a:t>
            </a:r>
            <a:br/>
            <a:r>
              <a:t>⠁⠑⠝⠞⢟⢿⢿⣿⢟⢝⢻⢟⢻⢿⣿⣷⣷⣷⣿⢟⢏⢁⠀⠀⠀⠀⠀⠀⠀⠀⠀⢄⢀⠀⠀⠀⠀⠀⠀⠀⠀⠀⠀⠀⠀⠀⠀⠀⠀⠀⠀⠀⠀⠀⠀⠀⠀⠀⠀⢀⢀⢔⠐⠀⠁⠁⠀⠀⢈⡐⠖⠠⠜⡇⢸⢿⠇⡇⠀⠀⠀⠀⠀⠀⠱⡈⠟⠿⠿⠿⠿⠿⠟⢑⡘⠻⢃⢴⠁⠿⠿⠿⠟⠛⢋⣉⠡⢔⢖⡆⢥⢉⡙⠛⠟⠿⠿⠃⡜⢀⠀⠧⠥⢥⢥⢥⣥⣥⣥⣥⢥⢥⠤⢏⢳⣿⡗⢽⢢⢌⣉⣉⣉⣉⢡⢔⢜⢄⢁⢑⢀⢕⢸⢖⢤⢉⣉⣙⣉⢡⠔⢊⢎⢝⢕⢕⢕⢝⠕⠸⠤⢥⠥⠤⠃⢟⣏⣽⣿⣿⣷⣥⣍⣉⣉⡉⡤⢪⢯⢽⢽⣷⡕⢕⣕⢕⢕⢝⢻⢿⣿⣟⣟⣝⣹⣿⢷⣗⡇⢝⢏⢿⢿⢿⣿⣿⣧⣧⣵⣼⢿⢟⢝⢳⢷⢾⣷⢗⢧⢕⢕⢕⠑⠕⠔⢀⠀⠀⠀⠀⠀</a:t>
            </a:r>
            <a:br/>
            <a:r>
              <a:t>⢔⢄⢄⢀⢁⠁⠑⠑⠑⠀⠀⠑⢹⣕⢸⣿⣿⣿⣿⣷⣷⣷⣷⣷⡧⣵⣵⣴⣴⣔⢔⢕⢀⠀⢀⢀⠀⠀⢀⢀⢄⢀⢀⢀⢀⢀⢀⠀⠀⠀⠀⠀⢀⢀⢀⢀⢀⢄⢰⢕⢣⢕⢇⢰⠐⠐⠁⠁⠀⠀⠀⠀⠀⠓⠐⠂⠒⠃⠀⠀⠀⠀⠀⠀⠀⢁⡍⢔⣲⢶⢖⣱⣽⣷⣿⣶⣾⡿⢗⣒⣲⣶⢍⢉⢕⢕⢕⢕⢕⢕⢕⢻⣵⢝⢍⣕⢖⢖⢕⢕⢔⠔⠑⠑⠕⠑⠝⢻⣟⢻⣿⣿⣾⣵⣕⢕⢕⢕⢕⢷⢕⣕⢕⢱⢝⢝⢝⢣⢕⢔⢄⠀⠀⠀⠀⠀⠀⠀⠀⢀⢄⠱⠵⠄⠀⠐⠐⠓⠑⠑⠑⠑⠑⢀⢀⠕⢱⣿⣿⣿⣿⣿⣏⢝⢇⢱⢼⢕⢗⣧⣕⣸⣿⣷⣿⣿⣿⣿⣷⣾⣿⣿⣟⣟⣿⢻⣿⣕⢕⢵⢷⢷⡷⢾⢟⢟⢟⢟⢿⣿⣷⣷⡇⢗⢗⢟⢟⢕⣱⣵⣵⢕⢕⢔⢄⢕⢕⢔⣔⢕⠀</a:t>
            </a:r>
            <a:br/>
            <a:r>
              <a:t>⢕⢕⢕⢕⢔⢕⢕⢕⢕⢕⢅⢀⠕⠱⢼⣿⣿⣿⡷⢷⢷⣿⣿⡿⢷⣮⢵⡧⢵⢕⣝⣿⡷⢗⢗⣟⣧⡴⢱⣕⣕⣵⣷⢗⢝⢟⣟⣝⢝⡝⢝⢕⢕⢕⢑⢕⣕⣅⣕⣕⣰⢔⠑⠀⠀⠀⠀⠀⠀⠀⠀⠀⠀⠀⠀⠀⠀⠀⠀⠀⠀⢀⣄⣴⣷⢪⢕⢕⣵⢕⣕⣹⢟⢿⢿⢿⢗⢗⢟⢟⢝⢏⢕⢕⢗⢕⢕⢕⢕⢣⣕⣱⣕⢕⢕⢕⢕⠑⠑⠕⢧⢵⡄⠀⠀⠀⠀⠅⢁⢕⢕⢟⢿⣟⣿⣷⣷⣵⣽⣷⣧⣕⣕⢕⢱⢵⢝⢝⢕⢕⢑⢀⠀⠀⠀⠔⠔⠔⠐⠇⠕⠀⠁⠀⠀⠐⠀⢀⠄⢄⢐⢄⢔⢄⢄⠐⢕⢹⣿⣿⣿⣿⣿⣿⣧⣕⣝⣕⣞⣹⣽⢝⣟⣟⢝⣝⣿⣿⣿⣿⣿⣾⣷⣿⣿⣿⣿⣿⣇⢕⢕⢕⣱⣵⣱⣝⣷⣵⣵⣵⣼⣿⡟⢟⢿⣷⡾⣿⣿⣿⣟⣗⣎⣹⣕⣗⣧⣵⣵⣵⠀</a:t>
            </a:r>
            <a:br/>
            <a:r>
              <a:t>⠀⠑⢕⢕⢕⢕⢕⢘⠙⠑⠀⠄⠁⠀⠑⠕⢜⢟⢻⣷⣾⣿⣵⣱⣽⣵⣝⣝⣝⡝⢝⢝⣝⣵⣽⣿⣿⣷⣼⣿⣿⢿⢿⢻⢿⣿⣿⣿⣿⣿⣿⣧⣵⣰⣴⣴⡵⢵⢵⢕⢕⢑⠀⠀⠀⠀⠀⠀⠀⠀⠀⠀⠀⠀⢔⢀⢄⢀⢄⣠⢗⢏⢹⣿⣷⣷⣷⣿⣿⣿⣵⣽⣿⣧⢝⠑⠑⠕⠄⠀⠀⠸⠎⠅⠅⢕⠕⠑⢕⢸⣿⣿⣿⣇⢕⢕⢕⡔⢄⢄⢄⢕⠻⠆⢄⢄⣀⢀⢁⢑⢑⢕⠑⠕⢕⢟⡿⣿⣿⣿⣿⣿⣿⣧⣵⣕⣕⢕⢕⢕⡕⡕⢵⣵⣵⣕⡔⢄⣄⣄⣕⣔⢔⢔⢔⢔⣔⣱⣔⣔⣴⣔⣱⡵⢕⣱⣷⣮⣧⣼⣿⣿⣿⡿⣿⣿⣿⣿⣿⣿⣿⣿⣿⣿⣿⣿⣿⣿⣿⣿⣿⣿⣿⣿⣿⣿⣿⣿⣿⣷⣵⣵⣼⣿⡟⢝⣝⣿⣿⣿⣿⣿⣿⣽⣝⣟⡏⢕⢝⢝⢟⢟⣿⣿⡿⢏⣟⢻⣿⣿⠀</a:t>
            </a:r>
            <a:br/>
            <a:r>
              <a:t>⠄⠀⠀⠁⠁⠕⢔⢔⢔⠀⠀⠀⠀⠀⠑⠑⠁⠁⠉⢹⢿⣟⢯⣝⣿⢿⢿⣿⡿⢟⣧⣽⣽⣟⡟⢟⢟⢟⠟⠻⠿⢷⢕⢝⢛⠛⠏⠝⠹⢿⢿⢟⣿⣿⣿⣿⣿⣷⣧⣷⣗⣗⣕⢵⢕⢖⢆⢔⣲⢔⢔⠕⠕⠑⢇⢕⢕⢱⣾⣿⢕⢕⢕⢝⢟⢿⣿⡿⢿⣿⣿⡟⠝⠑⠀⠀⠀⠀⠀⢀⢀⢀⢄⣰⢄⢄⠀⠀⠕⠙⢻⢿⣿⢿⢇⢕⢜⣻⡕⢝⢜⢏⢔⢄⢕⢕⢱⣿⣷⣵⡷⢵⢔⢄⢕⢕⣾⣿⣿⣿⣿⣿⣿⣿⣿⣿⣿⣿⣯⡧⢵⣵⣽⣜⣜⣝⢝⢝⢗⢗⢗⢜⢝⣝⡟⢟⢟⡟⢏⢝⢝⢻⣿⢷⣞⣟⣟⣻⣿⢿⣿⣿⣿⣷⣿⣧⣵⡜⢕⢝⢝⢿⣻⢿⣿⣿⣿⣿⣿⣿⣿⣿⣿⣿⣿⣿⣿⣿⣿⣿⣿⣿⣿⣿⣿⣿⣯⣼⣿⣿⣿⢿⡿⢟⢟⢟⣟⢟⢟⢗⡷⢾⣿⣷⣷⣾⣿⣿⣿⣿⠀</a:t>
            </a:r>
            <a:br/>
            <a:r>
              <a:t>⠐⠀⠀⠀⠀⠀⠀⠁⠀⠀⠐⠀⠀⠀⠀⠀⠀⠀⠀⢔⢵⣜⣝⣳⣷⣕⣕⣿⣷⣼⣝⡕⢕⣵⢁⠀⠀⠀⠀⠀⠀⠀⠀⠀⠀⠀⠀⠀⠀⠀⠀⠁⠜⢝⢝⠟⠟⢝⢜⢟⣻⣟⢿⡕⢕⢕⢇⢕⢕⢕⢕⣵⢵⢕⢜⢜⣝⣽⡽⢯⣵⣵⣵⣵⣵⡾⢿⣕⣼⣿⡿⡕⢄⢄⢄⢄⢄⢔⡕⢕⢕⢕⢕⢕⢕⢄⢄⢀⠀⠀⠑⠕⠕⢵⢟⢇⢎⣯⡕⢕⢑⠑⢕⢕⢅⠁⠙⠙⠜⠙⠑⢘⢝⠙⠙⢟⢿⣿⣿⣿⣿⡝⢕⢜⢝⢎⣝⢿⢿⣿⣿⢧⣜⢹⢟⢝⡜⢕⢱⢵⣕⢵⢽⣾⣯⣧⣕⣝⢹⢏⣏⣕⣧⣵⡟⢟⢿⣿⣯⣽⣿⣿⣷⣵⣿⣿⣯⣿⣷⣧⣵⣵⣵⣵⣿⣿⣿⣿⡿⢿⣿⣿⢿⡿⢿⢿⣿⣿⣿⣟⣿⣿⣿⢿⢿⣿⣿⣿⣿⣿⣿⣿⢷⢗⣗⣣⣷⢳⢷⣷⣾⣕⣺⣿⣿⣿⣿⣿⣿⣿⠀</a:t>
            </a:r>
            <a:br/>
            <a:r>
              <a:t>⢄⠀⠀⠀⠀⠀⠀⢀⢀⠀⠀⠀⠀⠀⠀⠀⠀⠀⠀⠕⢜⡜⢝⢝⢏⢝⢕⢕⢝⢗⣕⣕⢵⢟⢗⢀⢀⠀⠀⠀⠀⠀⠀⠀⠀⢄⡄⠄⠐⠒⠆⢔⢔⢁⠀⠀⠀⢈⣝⢵⣿⣟⡱⢜⡕⢕⢕⢕⢕⢱⢵⢕⣿⢿⢿⣿⣿⣿⣿⣿⢿⢟⢏⢝⣕⣕⣵⣿⡿⣿⢏⢝⢝⢗⣷⣾⣾⢏⢕⢱⢵⢵⣕⡕⢕⢕⢕⢕⠄⠀⠀⠀⠀⠀⠀⠀⠀⠀⠀⠀⠀⠀⠀⠁⠑⢝⢆⣄⣄⣄⣄⣱⣵⢷⢖⢞⢏⢕⢝⣾⣿⣿⣕⢕⢕⢕⢸⣿⣷⣝⢟⡻⢿⢕⢳⢕⢕⣕⣕⣕⣜⢕⢕⣝⢏⢵⢽⢵⢝⢏⣝⣽⢽⢽⢗⡕⣝⢿⣿⣿⣿⣿⡿⣾⣿⣿⣿⣏⡝⢝⢵⢽⢿⢿⢟⢿⢟⢟⢕⢕⢼⢟⡻⣿⣿⣾⢿⣿⣿⣿⢿⡿⣿⣿⣽⣿⢿⣿⣝⣝⡕⣕⣕⡕⢕⢕⡜⢕⢹⢕⢝⢻⣿⣿⣟⢟⢻⢿⣿⣿⠀</a:t>
            </a:r>
            <a:br/>
            <a:r>
              <a:t>⠀⠀⠀⠀⠀⠀⠀⠁⠀⠀⢀⢀⠀⠀⠀⠀⠀⠀⠀⠁⢀⢕⠕⠕⠑⠀⢗⢣⣕⢕⢜⢝⢝⡕⢜⢹⢝⢗⢰⢔⣄⡄⠀⠀⠈⢸⢇⢐⢔⢔⣕⢕⢕⢑⠀⠀⢑⢕⢔⢕⢕⢜⢻⢇⢸⣵⣵⣷⣷⣷⣷⣿⣷⣷⣿⣿⣿⣿⡿⢿⢿⡟⢿⣯⢝⢟⢗⢟⢻⢟⢗⢕⢝⢝⢝⢜⢝⠕⠕⢕⠕⠕⠘⠙⢕⢕⠀⠀⠀⠀⠀⠀⠀⠀⠀⠀⠀⠀⠀⠀⠀⠀⠀⠀⠀⠀⠀⠀⠁⠁⠉⢕⢕⢕⢕⢕⢕⢇⢕⢜⢟⣞⣿⣷⡕⢕⢜⢟⣿⣿⣕⡟⢷⣷⣿⣵⣷⣵⣜⡝⢟⡗⢇⡵⢕⢕⢕⢕⣕⢕⢕⢟⢏⢝⣕⢕⢹⢟⢟⢿⢿⣕⣱⣽⣿⣿⣿⣧⣵⢷⢎⢕⢕⢕⢕⢕⢕⢕⢕⢕⢜⢟⢯⢝⣼⣿⢿⣟⢟⢟⢿⢟⢟⢗⣿⣿⣿⢟⢺⢗⢗⢞⡇⢕⢝⡕⡕⢜⢗⢗⡗⢿⢷⣮⣟⣽⣗⣷⣿⣿⠀</a:t>
            </a:r>
            <a:br/>
            <a:r>
              <a:t>⠑⠀⠀⠀⠀⠀⠀⢄⢕⢕⢕⢕⢕⠀⠀⠀⠀⠀⠀⠔⢕⢕⢀⠀⠀⢔⢕⢜⠟⢕⠃⠈⠉⠁⢕⢕⢞⢏⠕⠚⠇⢗⢇⢴⠄⢄⣄⢔⢇⢜⠟⢟⢟⡕⢼⢵⢵⢵⢕⢕⢕⢵⢵⢾⣟⢻⢿⣿⣿⣿⣿⣿⣿⣟⣿⣿⡿⢿⢕⢕⢜⠝⢕⢕⠕⢝⢕⢕⠕⠑⠑⠁⠁⠑⢕⢄⢀⢀⢀⢕⢔⠀⠀⠀⠀⢁⢕⢄⠀⠀⠀⠀⠀⠀⠀⠀⠀⠀⢀⢄⢔⢆⠀⠀⠀⠀⠀⠀⠀⠀⠀⢁⢱⢕⢕⢗⣷⢵⢕⣕⣱⣿⣿⣿⣷⡇⣕⡕⣼⣯⢟⢿⣧⣷⣽⣿⣿⣿⣿⣿⣿⣷⣧⣗⣟⣟⣿⣟⣿⣷⣿⣿⣷⣗⣟⣟⣗⢕⣸⢵⢷⢟⢟⢟⢟⢏⢝⢕⢕⢕⢕⢕⢕⢕⢵⢕⢕⡵⢗⢎⢜⢝⢕⢕⡕⢵⢮⣕⢕⡕⢕⢕⣕⣕⣕⣕⣝⣝⣹⣷⣼⣿⣿⣷⣷⣾⣧⢳⢷⣷⣧⣕⢕⢕⢝⢝⢟⢟⢕⣕⠀</a:t>
            </a:r>
            <a:br/>
            <a:r>
              <a:t>⠀⠄⠀⠀⠀⢄⢠⢕⢕⢕⢕⠑⠁⠀⠀⠀⠀⠀⠀⠀⠀⠁⢑⢕⢔⡜⢿⡕⡎⢄⠀⠀⢀⠀⢕⢕⠕⠕⢄⢅⢔⢕⢕⢕⢔⢔⠑⠁⠁⠁⠀⠀⠀⠁⠑⠀⠁⠑⠑⠕⠕⢕⢱⣕⡕⣵⣕⣞⡿⢿⢿⢿⣿⣿⡿⢟⢕⢕⢕⢕⢄⠀⠀⢔⢔⠁⠀⠀⠀⢄⠀⠀⠀⠀⠀⠀⠁⠁⢕⢕⢕⠀⠀⢀⢕⢕⢕⢕⢕⠀⠀⠀⠀⢐⢀⢀⢀⢔⡕⢕⣕⢔⠑⠀⠀⠀⠀⠀⢀⢀⢀⢕⢕⢕⢕⢕⢜⡕⢕⢕⢜⢝⣿⣿⣿⡿⢏⢝⢕⢜⢝⢟⢻⢟⢟⣿⣿⣿⣿⣿⣿⣯⣟⢻⢿⢿⢿⣿⣿⣿⣿⣿⢿⢿⢕⢝⣿⢟⢇⢕⡕⢕⢝⢕⢕⢕⢕⢕⢕⢕⢕⢕⢕⢕⢕⢕⢱⡕⡕⢕⢕⢱⢗⢕⢕⢕⢝⢝⢜⢝⢝⢝⢿⣿⣿⢿⢿⢿⣿⣿⣿⣿⣿⡿⢿⢿⢿⣯⣕⡜⢽⣧⣕⡕⢕⢕⢇⢕⢕⢕⠀</a:t>
            </a:r>
            <a:br/>
            <a:r>
              <a:t>⢀⠀⠀⠀⠀⠁⢑⢕⢕⢕⢕⢅⢀⠀⠀⠀⠔⢕⠕⢕⢕⡕⢕⡕⢕⢜⢕⢕⠕⢁⢕⢕⢕⢄⢕⢔⢔⢕⢝⢷⣕⡕⢕⢕⢀⠁⠁⠀⠀⠀⠀⠀⠀⠀⠀⠀⠀⠀⠀⠀⠀⠑⢕⢿⠟⢕⢕⢕⢕⢕⢕⢕⢕⢕⢕⢕⢕⢕⢕⢕⡇⢕⢕⢕⢕⢔⢀⠀⠀⠄⠄⢄⢀⢀⠀⠀⠀⠀⡕⢕⢕⢰⢰⣵⢷⢾⢿⣿⢷⢧⣵⣵⣵⣵⡵⢿⢟⢟⢇⣕⢕⢕⢕⢀⢀⠀⠀⠀⠀⢀⠀⠀⢅⢕⢕⢕⢱⡟⢕⢕⣸⢽⣿⡿⣿⣝⣿⣷⣵⡕⢱⢕⢕⢕⢕⢹⣿⡿⢝⣵⣜⣹⣵⣷⣷⣷⢕⢞⢟⢿⢿⣿⡿⢳⢇⢜⢟⢇⢕⢕⢕⢕⢕⢕⢕⢕⢕⢕⢕⢕⢕⢕⢕⢕⢕⢕⢕⢕⢕⢕⣱⢟⢕⢕⢕⢕⢕⢕⢕⢕⢕⢕⢕⢕⢕⣷⣷⣷⣿⣿⣿⣾⣿⣽⣵⣷⣿⣿⣿⣿⣟⣜⡝⢟⢇⢱⢕⣕⢕⢕⠀</a:t>
            </a:r>
            <a:br/>
            <a:r>
              <a:t>⢀⠁⠑⠔⠀⠀⠀⠁⠁⠁⠁⠀⠀⠀⠀⠀⠀⢄⢅⢱⢸⢿⢿⢿⢟⢕⢜⢕⢕⣔⣱⢵⡳⢗⢕⢕⢕⢱⢵⣼⣕⢕⢕⢱⢕⢀⠀⠀⠀⠀⠀⠀⠀⠀⠀⠀⠀⢀⢀⠀⠀⠄⠔⠐⠀⠐⠑⠑⠀⠀⠀⢕⢕⠁⠁⠁⠁⠁⠀⠑⢕⢕⢕⢕⢕⢕⢕⢔⠔⠐⠐⢕⢕⣕⡐⠀⠀⠀⢕⢕⢕⠕⢜⢁⢕⢕⢱⡇⢕⢜⣺⢿⢿⢟⠕⠕⢕⠕⠛⠙⠓⠓⠑⢕⢗⠳⠇⠕⠵⢇⠗⠛⠏⢟⢟⢝⢗⣗⣧⡕⢕⢜⡷⡕⢟⣟⢗⢕⢕⢝⢞⢷⢵⢕⢱⣷⣷⣽⢷⡽⢿⣿⡿⢟⣿⡟⣕⣷⢷⢗⢗⢕⢇⢕⢕⢕⢕⢕⢕⢕⢕⢕⢕⢕⢕⢕⢕⢕⢕⢕⢕⢕⢕⢕⣷⡧⢕⢱⢜⢏⢕⢕⢕⢕⢕⢕⢕⢕⢕⢕⢕⣱⣣⣵⣹⣿⣿⣿⣿⣿⣿⣿⣿⣿⣿⣿⣿⣿⣿⣿⣽⣿⣿⣿⣧⣕⣕⣕⣕⣼⠀</a:t>
            </a:r>
            <a:br/>
            <a:r>
              <a:t>⢅⢕⢔⠀⠀⠀⠀⠀⠀⠀⠀⠀⠀⠀⠀⠀⠀⢱⢟⢵⢷⢕⢕⢕⢕⢕⢱⢿⢧⣕⢹⢕⢕⢱⢵⡷⢵⢕⢱⢷⣿⡵⢗⠕⢆⢄⢄⠴⠀⠄⠀⠀⠀⠀⠀⠀⠀⠀⠀⠀⠀⠀⠀⠀⠀⢀⢀⣄⡄⢄⣔⡵⢕⠀⠀⠀⠀⠀⢀⢄⢕⢕⢕⣵⣗⣕⢕⢕⢄⢄⢔⢕⢕⣵⣷⣷⣾⣷⢕⢕⢄⢔⣕⡜⢕⢕⣟⣗⣇⢕⢕⠁⠁⠀⠀⠀⠀⠀⠀⠀⢀⢕⢕⠕⠁⠁⠀⠀⠀⠀⠀⠀⠀⢕⢕⢕⢞⢝⢕⣱⣵⢏⡗⢟⢇⢝⢕⢕⢕⢕⢕⢕⣼⣕⡕⣱⣱⣵⣿⣧⣕⣵⣷⡏⢕⢽⢇⢕⢕⢕⢕⢕⢕⢕⢕⢕⢕⢕⢕⢕⢕⢕⢕⢕⢕⢕⢕⢕⢕⢕⢕⢷⢾⣿⣿⣽⢇⢕⢕⢕⢕⢕⢕⢕⢕⡕⣕⣵⣵⣷⣿⣿⣿⣿⣿⣿⣿⣿⣿⣿⣿⣿⣿⣿⣿⣿⣿⣿⣿⣿⣿⣿⣿⣿⣿⣿⣿⣿⣿⣿⠀</a:t>
            </a:r>
            <a:br/>
            <a:r>
              <a:t>⢕⢕⢕⢕⠐⠀⠀⠀⠀⠀⠀⠀⠀⠀⠀⠀⠔⠑⠁⠑⢕⢕⢔⢕⢜⢱⡽⠕⠑⠁⠁⠑⣕⢕⢕⢱⣵⣷⢷⢿⡝⠁⠑⠑⠕⠕⢅⠀⠀⠀⠀⠀⠀⠀⠀⠀⠀⠀⠀⠀⠀⢀⣄⣴⢗⢟⠝⢕⢱⢵⡵⢕⢕⢄⢀⢄⢄⢔⢕⢕⣕⣕⣮⡝⢇⢜⢗⢕⣱⡵⢾⣿⣽⣽⣽⣟⢟⢟⣟⣿⢿⢿⢝⢝⢟⢟⢿⣿⣿⣧⡕⢔⢔⢀⠀⢀⢀⢄⢔⠕⠁⠁⠀⠀⠀⢀⢀⢀⠀⢀⣄⣔⣰⢕⣕⢹⢻⢿⣿⣿⣿⢕⢜⢕⢕⢕⢕⢕⢕⣕⣕⢕⣾⣿⣿⣽⢟⢿⢏⢝⢝⢞⢟⢕⢕⡕⢵⢗⢷⢇⢕⢵⢷⢵⢕⢕⢕⢕⢕⢕⢕⢕⢕⢕⢕⣱⢕⡕⢕⢕⢕⣜⣿⣏⢟⢇⢕⢕⢕⢕⢕⢕⢕⢕⢜⢝⣿⢝⢏⢝⢝⢝⡝⢿⢟⢏⢝⢝⢻⣿⣿⣿⣿⣿⣿⣿⣿⣿⣿⣿⣿⣿⣿⣿⣿⣿⣿⣿⣿⣿⠀</a:t>
            </a:r>
            <a:br/>
            <a:r>
              <a:t>⢕⢕⠕⠁⠀⠀⠀⠀⠀⠀⠀⠀⠀⠀⠀⠀⢄⢔⣵⣵⢵⡕⢕⢵⢷⢟⢅⠀⠀⠀⠄⠑⠑⠕⢕⢕⡕⢸⢕⢕⢕⢑⢆⡰⢄⠀⢁⢠⢄⠀⢔⢠⠤⢄⢄⠄⠄⢀⢄⣄⣴⡿⢟⢇⢱⢕⢔⢄⢄⢕⢕⢕⢕⢕⢕⢕⢗⢕⢞⣯⣝⣟⣟⣟⣟⣿⣻⡿⣷⣧⣵⣾⡾⢿⣿⣿⣿⣷⣿⣧⣾⢳⣾⣷⣿⣿⡻⢿⣟⡿⢕⢜⢵⣇⡕⢕⣗⡑⢀⢄⢄⢔⢼⡷⡗⢗⢏⢝⢜⠝⠑⠑⢕⢱⢷⢳⢵⢵⢽⣿⣿⣷⣕⡕⢕⢕⢳⣇⣽⣿⣿⣏⣱⣵⢕⢏⢕⣜⣟⢕⢕⢕⢕⡕⢜⢟⢇⢕⢕⢕⢕⢕⢕⢕⢱⢵⣵⣜⣕⢹⢕⢕⢕⢕⢜⢕⢕⢕⢱⢵⢳⢟⢏⢕⢕⢕⢕⢕⢱⢕⢕⢕⢕⢵⢿⢟⢝⣕⣕⣕⢕⢕⢕⢕⢕⢕⢕⢕⢕⢝⢕⡜⡝⢻⣷⣾⣝⡟⢻⣿⣿⣿⣿⣿⣿⣿⣿⣿⣿⣿⠀</a:t>
            </a:r>
            <a:br/>
            <a:r>
              <a:t>⢁⢁⠑⠀⠀⠀⠀⠀⠀⠀⠀⠀⠀⠀⠀⠕⢵⢞⢟⠋⠉⠝⢸⡕⢕⡟⢕⠀⠀⠀⢀⢄⢄⢕⢕⢜⢕⢱⣵⢷⢇⢕⢕⢁⢁⠑⠐⠁⠐⠀⠀⠀⠁⠁⠁⠄⢠⡅⢱⣼⢿⢷⣾⢽⢇⢜⢕⢜⢟⢿⢏⢹⢟⢙⠉⠉⠝⠕⢕⢕⢇⢑⢳⣾⣿⣿⣿⣿⣿⣿⣿⡏⢕⣕⢼⣿⣿⡿⢿⢿⢿⢿⣿⣿⣿⣿⣧⡽⢏⢹⢽⢿⢿⢿⢿⢿⢟⢗⢕⢕⢕⢱⢕⣕⢇⢕⢀⠀⢀⢀⢀⢔⢕⣱⣧⣵⣵⣵⣵⢹⣿⣿⣿⣿⣷⢷⣷⣿⣿⣿⣿⣿⣿⣿⣷⣿⣿⡟⢟⢟⡟⢿⢿⣷⡕⢕⢕⢕⢕⢕⢕⢕⢕⢕⢕⢕⢕⢕⢕⢕⢕⢕⢕⢕⢕⢕⢕⢕⡱⢕⢕⢕⢕⢜⢕⢕⢕⢕⢕⢕⢕⢕⢕⢕⢕⢕⢕⢕⢕⢕⢕⢕⢕⢕⢕⢕⢕⢕⢳⢾⣿⣿⣗⢷⡾⢟⢟⢟⢳⢧⣿⣿⣿⣿⣿⣿⣿⣿⣿⣿⠀</a:t>
            </a:r>
            <a:br/>
            <a:r>
              <a:t>⢕⢇⢇⢔⢔⢔⢔⣔⣔⢄⣄⣔⣔⡰⢔⣔⢄⢄⢄⢀⢀⠀⢑⢝⢕⢕⢕⢄⢄⢔⢇⢕⢕⢕⢕⢕⢜⢕⠵⢕⢕⢕⠕⠕⠀⠀⠀⠀⠀⠀⠀⠀⠀⠀⠀⠀⢁⣕⡵⢵⢵⣕⡜⢟⢕⢕⢕⢟⢝⢕⢗⡕⢇⢕⢔⣔⢔⢔⢕⢱⢜⢕⢕⢹⣿⣿⣿⣿⣿⣷⣾⡇⢕⢕⢕⣸⢿⣿⡷⢵⢵⢞⢟⢟⢿⣿⣿⢇⢕⢕⠜⢕⢕⣕⣕⢕⢳⢵⢕⢕⣷⣿⢟⢿⢿⣗⡗⢇⢕⢱⢷⣧⢱⢵⢇⢕⡕⢕⣾⣿⣿⣿⣿⣿⣿⣾⣵⣿⣿⣿⣷⡝⢝⢝⢟⢟⢟⢕⢕⢕⢜⢕⢣⣝⡜⢕⢕⢕⢕⢕⢕⢕⢕⣱⣕⣕⢜⢕⢕⢕⢕⢕⢕⢕⢕⢕⢕⢕⢕⢕⢕⢕⢕⢕⢕⢕⢕⢕⢕⢕⢕⢕⢕⢕⢕⢕⢕⢕⢕⢕⢷⢕⢳⢳⢵⣵⣵⣕⢕⢝⣿⣿⣿⣿⣿⣿⣷⣕⡕⢕⢜⢻⢿⢻⢿⣿⣿⣿⣿⣿⠀</a:t>
            </a:r>
            <a:br/>
            <a:r>
              <a:t>⢕⢕⢕⢕⢁⢁⠁⠑⠑⠑⠘⠝⠟⢟⢟⢻⢷⡳⣺⣗⢗⣷⣵⢵⢵⢗⢕⢕⣱⢵⢕⢕⢕⢕⢁⢁⠁⠁⠁⠁⠁⠀⠀⠀⠀⠀⠀⢀⣄⣠⡄⢄⢄⡄⢄⢰⣵⢫⢗⢗⢕⢕⢜⢕⡕⢕⢕⢔⢔⢕⢑⢕⢕⢳⢇⢕⢕⢕⢕⢕⢕⢱⣕⢝⢏⡹⢵⢽⢽⢿⣿⣿⣿⣿⣿⣿⣿⣿⣿⣷⣷⣟⢇⢝⢕⣞⢇⢇⢕⣵⣵⣜⣽⢟⢟⢕⢕⢜⢕⢕⠕⢕⢕⢕⢕⢕⢕⢕⢁⢁⢑⢕⢕⢕⢕⢕⢺⢯⣹⣿⣿⣿⣿⡿⢿⢿⢿⢿⢿⢽⡟⡕⢕⢕⢕⡕⢕⢕⢕⢕⢇⢕⢕⢝⢜⢵⡾⢧⢕⣕⣕⣺⣿⢟⢜⢝⢝⢕⢕⢕⢕⢵⢵⣵⢷⢞⢟⢕⢕⡕⢕⡕⡕⢱⢕⢕⣕⢕⢕⢕⢕⢕⢕⢕⢕⢕⢕⢕⢕⢕⢕⢕⢕⢕⢕⢜⢕⢕⢕⢕⢝⢻⣿⣿⣟⢟⢝⢝⢝⢕⢕⢣⣵⣕⢕⢕⢝⢝⢟⣿⠀</a:t>
            </a:r>
            <a:br/>
            <a:r>
              <a:t>⢕⢕⢕⢕⢕⢕⢄⢄⢔⢕⢵⢔⠄⠀⠀⠁⠑⢕⢜⢹⢽⢟⢕⢽⡟⢟⣿⢿⣿⢇⢕⢕⠀⠀⠀⠀⠀⠀⠀⠀⠀⠀⢀⢄⣄⣴⣷⢟⢝⢇⢕⢕⢕⢱⢼⢕⢕⢕⢕⢫⢵⣼⣵⣵⣿⣞⣕⢵⢕⢕⢕⢕⢕⢕⣕⡕⢕⢕⢗⢕⡕⢕⢕⢕⣕⢕⡕⢇⣇⣕⣿⣿⣿⣿⣿⣻⣿⣿⣿⢿⢿⣿⣟⣹⣳⣷⡿⢟⢟⢽⢕⢽⢏⢝⢕⠑⠁⠀⠀⢄⢔⢕⢗⣗⣗⣗⣳⣿⣷⣵⣵⡵⢕⢕⢕⢕⢕⢕⢿⣿⣿⣿⣿⣇⢕⢕⢕⢕⢕⢕⢕⢕⢕⢕⢕⢕⢝⢕⢵⢕⢕⢕⢕⢕⢕⢕⣿⢻⣵⣕⢕⢻⢿⣟⣗⣵⡕⢕⢕⢕⢕⢕⢕⢕⢕⢜⢟⢕⢕⢕⢕⢜⢜⢕⢕⢕⢕⢕⢕⢕⢕⢕⡱⢵⢕⢕⢕⢕⢕⢕⢕⢕⢕⢕⢕⢕⢕⢕⢕⢕⢕⣕⡕⢕⢕⢕⢕⢕⢕⣕⢕⢕⢜⢕⢪⣝⢇⢕⣷⣿⠀</a:t>
            </a:r>
            <a:br/>
            <a:r>
              <a:t>⢕⢕⠁⠁⠁⠁⠁⠑⢕⢕⢕⢕⢕⣖⢇⣱⣵⡵⢵⢵⣗⢗⢻⢽⣿⣿⢟⢗⢽⢏⢕⢕⢕⠁⠀⠀⠀⠀⢀⡀⢄⣕⣵⣿⣿⣿⡵⢕⢱⢕⡕⢕⢅⢔⢕⢕⢱⣾⡏⢕⣱⣵⣕⣹⣿⢟⢿⡷⢗⣞⣇⡕⢇⢷⢿⣧⣵⣼⣽⣷⣷⣕⢕⣱⣞⣽⣵⣵⣾⣿⣿⣿⣿⣿⣿⣿⣿⣧⣿⣕⣿⣿⣇⣕⢷⢿⢇⢕⢕⢕⡕⢵⢵⢵⢵⢵⢔⢴⣵⣵⡵⢷⢾⢝⢝⣫⣽⢝⣿⣿⣿⣵⣕⣕⣵⣵⣷⣵⣞⣿⣿⣿⣿⢝⢟⢕⢕⢕⢕⢕⢕⢕⢕⢕⢕⢕⢕⢕⢜⢕⢜⢕⢷⢕⢕⢕⣏⡎⢹⣿⣿⣾⢾⡕⢕⢜⢗⢕⢕⢕⢕⢕⢕⢕⢕⢕⢕⢕⢕⢕⢕⢕⢕⢕⢕⢕⢕⢕⢕⢕⢕⢕⢕⢕⢕⢕⢕⢕⢕⢕⢕⢕⢕⢕⢕⢕⢕⢕⢕⢱⣿⣿⣿⢕⣕⣕⡕⢕⣸⡝⢟⢕⢕⢕⢕⢝⢕⣱⣿⣿⠀</a:t>
            </a:r>
            <a:br/>
            <a:r>
              <a:t>⠕⠁⠔⢔⢔⢄⢀⢀⢅⢱⢕⢷⣷⣟⣕⣕⡕⢜⢕⣽⣱⣱⡕⢾⢟⢝⣇⢕⢕⢕⢕⢕⢕⢕⢱⢔⣢⡷⢗⡺⢝⢿⣻⣽⡕⢽⢕⢵⢱⣕⡕⢇⢕⢕⢕⢕⣇⣜⣟⡗⢕⢝⢝⢗⢕⢕⣵⣼⣵⣵⣼⣝⣷⣵⣽⣽⣿⣿⣿⣿⣾⣧⣼⣿⣿⣿⣿⣿⣿⣿⣿⣿⣿⣿⣿⣿⣟⣟⣝⡽⣿⢕⢟⢝⢕⢕⢕⢕⢕⢕⢕⢕⢕⡱⢵⢕⢜⢗⢗⢿⢯⡱⢷⢗⢾⢵⢕⣿⢿⣿⣿⣿⣿⣿⡿⣿⢟⢏⢟⢻⢿⣯⣿⣵⣕⡕⢕⢕⢕⢕⢕⢕⢕⢕⢕⢕⢜⢕⢕⢕⢕⢕⢕⢕⢾⣾⣿⡟⢣⣾⣜⢕⢝⢗⢕⢕⢕⢕⢕⢕⢕⢕⢕⢕⢕⢕⢕⢕⢕⢕⢕⢕⢕⢕⢕⢕⢕⢕⢕⢕⢕⢕⢕⢕⢕⢕⢕⢕⢕⢕⢕⢕⢕⢕⢕⢕⢕⢕⢕⢸⢟⢟⢻⢟⢟⢏⢝⢝⢟⢟⢗⢵⢕⢕⢕⢕⢕⢕⢝⢻⠀</a:t>
            </a:r>
            <a:br/>
            <a:r>
              <a:t>⢔⢄⢄⢑⢗⢗⢟⠗⢗⢗⢎⢝⠝⠕⢕⢕⢕⢕⢿⢿⣿⣿⣫⣿⢟⡗⢕⢱⡾⢇⣱⢕⢇⣵⡕⢕⢕⢕⢑⢕⢕⢿⡏⢝⢹⢝⢜⣱⣕⣕⣽⡇⢕⢜⢟⡿⢿⢿⢿⢕⢕⢕⢕⢕⢕⢕⢕⢟⢕⣱⣾⣿⣾⣿⣿⣿⣻⣿⣿⣿⣿⣟⣇⣕⣵⣾⣿⣿⣿⣿⣿⣿⣿⣿⣿⣿⣿⡏⢎⢝⢕⢕⢕⢕⢕⢕⢕⢕⢕⡕⢕⢜⢕⢕⢕⢕⢕⢕⢕⢕⢕⢕⢕⢗⢱⣇⣜⡹⣽⣿⣯⣻⣯⣿⣿⣿⡗⢕⢕⢱⣿⣿⣿⣿⣿⣿⣷⣵⣵⣕⡕⢕⢕⢕⢕⢕⢕⢕⢕⢕⢕⣱⣕⣕⣱⣿⢷⣵⣵⡕⢺⣵⣱⡝⢕⢕⢕⢕⢕⢕⢕⢕⢕⢕⢕⢕⢕⢕⢕⢕⢕⢕⢕⢕⢕⢕⢕⢕⢕⢕⢕⢕⢕⢕⢕⢕⢕⢕⢕⢕⢕⢕⢕⢕⢕⢕⢕⢕⢕⢕⢕⢕⢕⢕⢕⢕⢕⢕⢕⢕⢕⢕⢕⢕⢝⢕⢣⣗⢵⣵⠀</a:t>
            </a:r>
            <a:br/>
            <a:r>
              <a:t>⣿⣿⡱⣵⢵⢕⣱⣰⣵⣕⣕⣔⣴⣴⣱⣵⣵⣵⣵⣝⡕⢕⢝⣝⣵⣵⢗⣟⣻⢟⣻⣷⣾⡿⢕⢕⢕⢕⢕⢕⢱⣿⣷⡵⣕⢕⢿⢏⢟⣿⡿⢇⢕⣱⢟⢕⢸⣧⣵⣵⣧⢕⣇⢕⢕⢕⢕⢕⢵⣿⣿⡟⣿⣿⣿⣿⣷⣾⣿⣿⣿⣿⣿⣿⣿⣿⣿⣿⣿⣿⣿⣿⣿⣿⡇⢕⢕⢕⢜⢕⢕⢕⢕⢕⢕⢕⢱⣕⢹⣷⣧⢿⢗⢇⢕⢕⢕⢕⢕⢕⢕⢕⢕⢕⢕⢕⢜⢕⢕⢕⢟⢻⣟⣻⣕⣼⢿⢕⢕⢕⢻⣿⣿⣿⣿⣿⣿⣿⣿⣿⣿⣷⣧⣵⣕⣵⢵⣷⣞⣣⣷⢷⣷⣷⣷⣷⣷⣿⡗⢝⢕⢜⢻⣷⣵⢕⢕⢕⢕⢕⢕⢕⢕⢕⢕⢕⢕⢕⢕⢕⢕⢕⢕⢕⢕⢕⢕⢕⢕⢕⢱⢗⡵⣵⣷⣷⢗⢕⢇⢕⢕⢕⢕⢕⢕⢕⢕⢕⢕⢕⢕⢕⢕⢕⢕⢕⢕⢕⢕⢕⢕⢕⢕⢕⢳⣾⣿⣿⣿⣿⠀</a:t>
            </a:r>
            <a:br/>
            <a:r>
              <a:t>⠘⠙⠝⠕⠗⢳⢿⢿⣿⣿⡿⢽⣜⣝⣟⣜⣜⣇⣼⣽⣷⣾⣯⣽⣿⣷⣾⣿⡷⢗⢞⢏⢕⢕⢕⢕⢕⢕⢕⢕⢜⣿⣧⣕⢏⢕⢕⢕⢕⡇⢕⢕⢱⣿⢕⢕⣵⣿⣿⣿⣿⣧⣿⣧⡕⢕⢕⢕⡕⢝⢻⣇⣜⢿⣿⣿⢿⢟⢿⣿⣿⣿⣿⣿⣿⣿⣿⣿⡿⢟⣻⣟⢻⡝⢕⢕⢕⢕⢕⣱⣷⣧⡕⣕⣾⡿⢟⢻⢝⢕⢕⢕⢕⢕⢕⢕⢕⢕⢕⢕⢕⢕⢕⢕⢕⢕⢕⢕⢕⢧⡕⣱⣿⣿⣿⣿⣷⣧⣵⣼⣿⣿⣿⣿⣿⣿⣿⣿⣿⣿⣿⣿⣿⣿⢿⢏⢝⢝⢕⣱⣾⣿⣿⣿⣿⣿⢵⢕⢕⢕⢕⢞⢕⢕⢕⢜⢟⢕⢕⢕⢕⢕⢕⢕⢕⢕⢕⢕⢕⢕⢕⢕⢕⢕⢕⢕⢕⢕⢕⢜⢕⢕⢕⢟⢎⢝⢇⢕⢕⢕⢕⢕⢕⢕⢕⢕⢕⢕⢕⢕⢕⢕⢕⢕⢕⢕⢕⣼⣵⢕⢕⢕⢕⢕⢕⣿⣿⣿⣿⣿⠀</a:t>
            </a:r>
            <a:br/>
            <a:r>
              <a:t>⢀⢄⢄⢄⢄⣀⡁⢁⢅⣕⣕⡝⢝⢝⢝⢟⢻⣿⣿⣿⣿⣿⣿⣿⣿⡿⢇⣇⢇⢕⢕⢕⢕⢕⢕⢕⢱⢗⢇⢕⢕⢹⣿⡟⢕⢕⢕⢣⢕⢕⣕⢕⣸⣿⣇⣵⣿⣿⢻⢿⣿⣷⡿⢿⢇⢕⢕⣜⡧⢜⢞⢟⢻⣿⣿⢜⢝⡷⡿⢺⣿⣿⣿⣿⣿⣿⣿⣿⣿⣗⣟⢜⣕⡳⢕⢕⣺⣿⡷⢿⢿⢿⢗⢏⢕⢕⢕⢕⢕⢕⢕⢕⢕⢕⢕⢕⢕⢕⢕⢕⢕⢕⢕⢕⢕⢕⢕⢕⢕⢕⢝⢿⣿⣿⣿⣿⣿⣿⣿⣿⣿⣿⣿⣿⣿⣿⣿⣿⣿⣿⣿⣿⣿⣵⣣⢱⣵⣷⣾⣿⣿⣿⣿⡟⣝⢝⢕⢕⢕⢕⢕⢕⢕⢕⢕⢹⡵⢷⢕⢕⣕⣜⣝⣱⣕⣕⢕⢵⢵⣷⣧⣕⢕⢕⢕⢕⢕⢕⢕⢕⢕⢜⢇⢕⢕⢕⢕⢕⢕⢕⢕⢕⢕⢕⢕⢕⢕⢕⢕⢕⢕⢕⢕⢕⢕⢕⢸⣿⣿⢕⢕⢕⢕⣵⣿⣿⣿⣿⣿⣿⠀</a:t>
            </a:r>
            <a:br/>
            <a:r>
              <a:t>⠓⠛⠛⠛⠛⠛⠛⠃⠑⠓⠓⠃⠑⠑⠑⠓⠓⠃⠑⠚⠛⠛⠛⠛⠛⠓⠑⠑⠘⠑⠑⠑⠓⠑⠑⠓⠓⠑⠑⠑⠑⠃⠙⠓⠑⠑⠓⠑⠃⠑⠘⠘⠛⠙⠛⠛⠛⠙⠑⠑⠃⠛⠋⠑⠑⠑⠚⠛⠑⠑⠑⠑⠛⠛⠛⠛⠛⠓⠃⠛⠛⠛⠛⠛⠛⠛⠃⠑⠑⠓⠓⠓⠛⠛⠛⠛⠛⠙⠑⠑⠑⠑⠑⠑⠑⠑⠑⠑⠑⠑⠑⠑⠑⠑⠑⠑⠑⠑⠑⠑⠑⠑⠑⠑⠑⠑⠑⠑⠑⠑⠑⠘⠛⠛⠛⠛⠛⠛⠛⠛⠛⠛⠛⠛⠛⠛⠛⠛⠛⠛⠛⠛⠛⠛⠛⠛⠛⠛⠛⠛⠛⠛⠛⠓⠓⠓⠑⠑⠑⠑⠑⠑⠓⠚⠛⠑⠑⠑⠘⠑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⢝⢝⡕⢕⢕⢕⢕⢕⢕⢕⢕⢺⣿⣿⣿⣿⣹⢟⢣⢕⡇⢕⢕⢕⢕⢕⢕⢕⢕⡝⢏⢝⢝⢏⢝⢟⢻⣿⣿⣿⡵⢏⢽⢟⣿⣷⣧⣵⣕⣕⣕⣕⣱⣕⣕⣕⣸⣷⣿⣟⣹⣝⣼⣿⣿⣿⢿⢿⢏⢏⡹⢕⡞⢽⡽⢿⢿⢻⣿⣿⣟⣟⢻⡽⢕⢕⢜⢕⢕⢕⢕⢕⢕⢜⢎⡝⢕⢕⢝⢝⢼⣿⣿⣿⣿⣏⣕⢵⢕⢕⢱⢼⢧⢕⢕⢕⢕⢿⣿⣾⣽⡕⢕⢕⣕⣕⣱⣽⢷⢷⡞⣟⣇⢕⡝⢟⡕⢕⢜⢝⢕⢕⢕⢕⢕⢕⢕⢕⢕⢕⢕⢜⢕⢕⢕⢕⢕⢕⢕⢵⡕⢕⢕⢕⢕⢝⢝⢻⢷⣷⣕⡕⢕⢕⢕⢕⢕⢕⢕⢕⢕⢕⢕⢕⢕⢕⢕⢕⢕⢕⢕⢕⢕⢕⢕⢕⢕⢕⢕⢕⢕⢕⢕⢕⢕⢕⢕⢕⢕⢕⢕⢕⠀</a:t>
            </a:r>
            <a:br/>
            <a:r>
              <a:t>⣿⣿⣿⣿⣿⣿⣿⢿⢟⢟⢝⢜⢕⢕⢕⢕⢕⢕⢕⢕⢕⢣⡇⢕⢇⢧⢜⢕⢜⡕⢜⢝⢗⢷⢇⢱⢱⢕⢕⢕⢕⢝⢕⢕⢕⢵⢵⢕⢝⢕⢟⢳⣷⣧⣷⣞⣟⣏⡝⢝⢗⢗⣷⡷⢷⢾⣵⣿⣷⣾⣷⣻⣿⣿⣿⣿⣿⣿⣿⣿⣽⣷⣯⡽⢽⣽⣿⣿⣿⣿⣿⣟⡫⣽⢧⢷⡵⢵⢵⣱⡕⣿⡇⣷⢷⢗⣕⢕⢻⢣⢯⣕⢕⢕⢕⢕⢕⢕⢕⢕⢝⢕⢕⢗⢕⡕⣵⣧⣟⢿⢷⢇⡕⢪⣽⢗⢕⢕⢕⣕⣵⣹⣽⣕⣵⣷⢧⢜⢻⣜⡝⢝⢳⣕⢕⢕⢕⢕⢕⢕⢕⢕⡕⣕⢕⡕⢕⢕⣕⢜⢵⣾⢇⢕⠅⠁⠕⢕⠑⢕⢕⢕⢕⢱⢵⢷⡧⢵⢵⢕⢕⢕⢕⢕⢕⢕⢞⣿⣿⣷⢾⣧⢕⢕⢱⢕⢗⢇⢱⣵⣵⡕⢕⢕⢕⢕⢕⢕⢕⢕⢕⢕⢕⢕⢕⢕⢕⢕⢕⢕⢕⢕⢕⢕⢕⢕⢕⢕⢕⢕⠀</a:t>
            </a:r>
            <a:br/>
            <a:r>
              <a:t>⣿⣿⣿⣿⣿⣿⢕⢕⢕⢕⢕⢕⢕⢕⢕⢕⢕⢕⢕⢕⢕⢕⢕⢝⢕⢕⢕⢕⢕⢕⢕⢕⢕⢕⢕⢱⢕⢕⢕⢕⢕⢱⢝⢝⢽⢕⢕⢕⢱⢕⢕⢕⢜⢟⢫⣽⣕⣟⣞⣏⣇⣱⣼⢽⣿⣿⣿⣿⣿⣿⣿⣿⣿⣿⡟⢏⢝⡻⢿⢻⢟⢏⢕⢜⢻⢿⣿⢵⣿⣿⡿⢿⢏⢟⢜⣕⣕⣾⣿⣿⡯⣿⣿⣕⣵⣻⢕⢕⢕⢕⢇⣼⣕⢕⢕⢕⢵⢕⢕⢕⢕⢕⢕⣝⡿⣾⣿⣿⣝⣕⢕⣷⣾⣗⣕⢕⢵⢕⣕⣕⣕⣕⢕⢱⢿⣵⣾⡗⢣⣽⣿⣿⣿⣿⢿⣿⣿⣵⣵⣺⢏⢝⢕⢕⢕⢕⢕⢕⢕⡱⢾⢏⠕⠁⠀⠀⠀⢀⢀⢅⢱⣵⢟⣱⢷⢞⢿⢵⢕⢕⢕⢕⢕⢧⢕⢕⢕⢕⣿⣝⣕⡕⢕⢕⡕⢕⢕⡕⢕⢜⢹⢷⣷⣵⣧⣕⣕⣕⢕⢕⢕⢕⢕⢕⢕⢕⢕⢕⣕⣕⣕⣕⡕⢕⡕⢕⢕⢕⢕⢕⠀</a:t>
            </a:r>
            <a:br/>
            <a:r>
              <a:t>⢿⣿⣿⣟⢝⢕⢕⢕⢕⢕⢕⢕⢕⢕⢕⢕⢕⢕⢕⢕⢕⢕⢕⢕⢕⢕⢕⢕⢕⢕⢕⢕⢕⢕⢕⢕⢺⢟⢇⢕⢕⢕⢇⢕⢕⠕⢕⢕⢕⠕⠕⢕⢕⢕⢕⢕⡼⣝⢝⢕⢜⢟⢳⢿⣽⣽⢿⢿⢿⢟⣿⣷⣷⣵⣱⣷⣗⣼⣟⣕⣗⣇⣕⣕⣱⣵⣇⢕⢱⣾⣿⣿⣿⣿⡿⢻⣿⣿⣿⢿⡿⢿⢟⢝⢕⠕⠕⠕⠕⢕⢝⢕⢜⣿⣷⣷⣵⢕⢝⣇⢗⢇⣕⡗⢕⢕⢜⢼⢵⢵⡜⢝⢗⢿⢇⢻⢧⣜⣹⢝⢝⢝⢕⢕⢕⢗⢻⢵⢕⢝⡝⢟⢟⢿⣿⡕⢱⣵⣿⣟⢕⢕⢕⢱⢗⣕⣝⡕⢕⢇⢕⢄⢀⢄⠄⢄⢔⢕⢕⢕⢞⢏⢞⢝⢕⢕⢕⢕⢕⢔⢅⢕⣵⡟⣕⡱⢕⢕⡵⢷⡝⢕⢎⡕⢕⢕⢜⢕⢕⢕⢕⢱⣵⣵⢝⢹⢕⢝⢝⢟⢗⢗⣇⢱⢿⢻⣿⣟⡗⢗⢗⢕⢕⢗⢗⢞⢗⢗⢜⢝⠀</a:t>
            </a:r>
            <a:br/>
            <a:r>
              <a:t>⣾⣿⣇⢕⡕⢕⢕⢕⢕⢕⢕⢕⡕⢱⢕⢕⢕⢕⢕⢕⢕⢕⠕⠑⢕⢕⢕⢕⢕⠕⢕⢕⢕⢕⢕⢕⢕⠕⠕⠁⠀⠁⠁⢄⢄⢄⠕⠕⠀⠀⢕⢕⢕⢕⢕⢕⢕⢕⢕⢕⢕⢕⢕⢕⢕⢕⢕⢕⢕⢕⢕⢕⢝⢝⢝⢝⢝⢕⢻⢗⡱⢿⣗⢏⡕⢝⢜⢕⢕⢕⢎⢮⢟⢷⢕⢕⢕⢜⡵⠕⠕⢕⠕⠑⠀⠀⠀⠀⠀⠜⠝⠝⠕⠜⠟⢝⢟⢝⣯⢕⢕⢝⣏⢝⢝⢕⢕⢕⢣⢵⣵⡕⢕⣗⢣⢵⢕⢜⢕⢕⢕⢕⢕⢕⢕⢕⢕⢕⢕⢕⣱⢵⣵⡵⡝⢕⢕⢕⢝⢝⣵⣕⡕⢕⢕⢝⢇⢕⢕⠕⠕⢕⢅⢅⢄⢔⢕⢕⢕⢕⢕⣕⢕⢕⢕⢕⢕⢕⣵⣕⡱⢕⢕⡕⢕⢕⢕⢕⢕⢕⢕⢣⢕⢕⢕⢕⢕⢕⢕⢕⢕⢕⢼⢿⢟⢗⢗⢇⢕⢵⣵⣾⣷⣟⣟⢏⢝⢕⣕⣕⣕⣕⡕⢕⢕⢕⢕⢕⢕⢕⠀</a:t>
            </a:r>
            <a:br/>
            <a:r>
              <a:t>⣿⣿⣇⢕⢕⢕⢕⢕⢕⢕⢕⢕⢕⢕⠕⢕⢅⠜⢑⢕⢕⢕⠕⠁⠑⢕⢕⢕⠀⢔⢕⢕⢕⠁⠁⠀⠀⢀⢄⠔⢐⢀⠁⠁⠀⠀⠀⠀⠀⠀⠀⠀⠁⠁⠁⠁⠁⠑⠑⠑⠕⠕⠕⢕⢕⢕⢕⢕⢕⢕⢕⢕⢕⢕⢕⢱⢣⢜⢝⢕⢕⢎⢕⢕⢕⢕⢕⢕⢕⢕⢕⢕⢕⢞⢣⢕⢕⢕⠁⠀⠁⠑⠀⠀⠀⠀⠀⠀⠀⠀⠀⠀⠀⠀⠀⠁⠕⢕⢜⢇⢕⢕⢕⢕⢕⠕⢕⢕⢧⢕⢜⢝⢕⢜⢕⢕⢕⢕⢕⢕⢕⢕⢕⢕⢕⢕⢕⢕⢕⢕⢕⢕⢕⢕⢕⢕⢕⢕⢜⢜⢝⢕⢕⣕⣿⣿⡗⢗⢕⢕⢄⠕⠑⠕⢕⢕⢕⢕⢕⢗⢜⢕⢕⢕⢕⢕⢕⢱⢵⢕⢕⢝⢟⢱⢵⢵⢧⡕⢕⢄⢀⠕⢔⢄⠁⠕⢕⢕⢕⢕⣕⢕⢕⢕⢕⢕⢕⢕⢕⢕⢞⢏⢞⢟⢳⡗⢞⢏⢟⢟⢟⢇⢕⢕⢕⢕⢕⢕⢞⣕⠀</a:t>
            </a:r>
            <a:br/>
            <a:r>
              <a:t>⡳⢿⣿⡿⡇⢕⢜⢕⢕⢕⢕⢅⢕⠅⠄⢔⢐⢔⢔⢕⢕⢕⢕⢔⢕⢕⢀⢅⠔⠑⠑⠁⢀⢔⢔⢕⢅⠕⠑⠀⠀⠀⠀⠀⠀⠀⠀⠀⠀⠀⠀⠀⠀⠀⠀⠀⠀⠀⠀⠀⠀⠀⠀⠀⠀⠀⠁⠁⠁⠁⠑⠑⠑⠑⠑⠑⠑⠕⢕⢕⣕⡜⣿⣧⣼⣧⣷⣵⣵⣵⢗⢕⢕⢕⢕⢕⢕⢕⢀⠀⠀⠀⠀⢀⠐⠀⠀⠀⠀⠀⠀⠀⠀⠀⠀⠀⠀⠀⠀⠀⠀⠀⠁⠑⢑⢕⢕⠕⠑⠑⠕⠕⠑⠁⠀⠀⠀⠀⠑⠑⠑⠁⠁⠑⠕⢕⢕⢕⢕⢕⢕⢕⢕⢕⢜⢕⢕⢕⢕⢕⢕⢕⢕⢞⢇⢕⢕⢕⢕⢕⢕⢕⢔⢕⢕⢕⢷⢾⢕⢇⠕⠘⠕⠜⠕⢜⠕⠙⢑⢕⠑⠕⢇⢕⢕⢕⢕⢕⢕⢕⢕⢕⢄⠀⠀⠀⠁⠕⢕⢜⢝⢱⢕⢕⢕⣕⣕⡕⢕⢕⢕⢕⢕⢕⢕⢕⢕⢕⢵⢕⢕⢕⢕⢕⢕⢱⢇⢕⢕⢕⠀</a:t>
            </a:r>
            <a:br/>
            <a:r>
              <a:t>⢱⢕⢕⢕⢕⢕⢕⢕⢕⢕⢕⢕⢁⠀⠀⠕⠔⠑⢑⢕⢕⢕⢕⢕⠁⠑⠑⠀⠀⢀⢔⢔⢔⠑⠑⠑⠁⠀⠀⠀⠀⠀⠀⠀⠀⠀⠀⠀⠀⠀⠀⠀⠀⠀⠀⢀⢄⢄⢄⢄⢀⢄⢄⢄⠀⠀⠀⠀⠀⠀⠀⠀⠀⠀⠀⠀⠀⠀⠀⠁⠑⠝⢜⢝⢿⣿⢿⡻⢟⢇⢕⠁⠑⠕⢕⢕⢕⢕⢕⢕⢔⢔⢕⢕⢁⠀⠀⠀⠀⢀⢔⠀⢄⠀⢀⢀⠀⠀⠀⠀⠀⠀⠀⠀⠁⠁⠁⠀⠀⠀⠄⠀⠀⠀⠀⠀⠀⠀⠀⠀⠀⠀⠀⠀⢔⢕⢕⢕⢕⢕⢕⢕⢕⢕⢕⢕⢕⢕⢕⠕⢕⢕⢕⢕⢕⢕⢕⢕⢕⢕⢕⢔⢔⢔⢑⢁⢀⢁⢁⢀⢀⠀⠀⢄⢔⢔⢄⡄⢕⠑⠀⠀⢔⢕⠑⠑⠕⢕⢕⢕⢕⢕⢕⠕⠕⠀⠀⠀⢕⢕⢕⡕⢕⣕⣕⡜⢝⢕⢕⢕⢕⢳⢷⢗⢕⢕⢕⢕⢕⢜⢕⢕⢕⢕⢕⢕⢕⢕⢱⢷⠀</a:t>
            </a:r>
            <a:br/>
            <a:r>
              <a:t>⢕⢣⡕⢕⠁⠁⢅⢅⢕⢕⢕⢕⢕⠀⠀⠀⢔⠐⠑⠑⠕⠅⢀⢔⢕⢄⠀⠀⠀⠁⠁⠁⠀⠀⠀⠀⠀⠀⠀⠀⠀⠀⠀⠀⠀⠀⠀⠀⠀⠀⠄⠄⢔⢄⢄⢄⢔⠔⠐⠑⠑⠑⠑⠑⠐⠄⠄⠀⠀⠀⠀⠀⠀⠀⠀⠀⠀⠀⠀⠀⠀⠀⠀⠀⠕⠕⢕⢕⢕⠁⠁⠀⠀⠀⠀⠁⠑⠑⠑⠑⠕⠕⠕⢕⢕⢕⢕⢕⢕⢕⢕⢔⠀⠕⢕⢕⢄⠀⠀⠀⠀⠀⠀⠀⠀⠀⠀⠀⠀⠀⠀⠀⠀⠀⠀⠀⠀⠀⠀⠀⠀⠀⠁⢕⢑⢁⠑⢕⢕⠁⠕⠑⠁⠑⠑⠁⠁⠁⠁⠁⠑⠕⢕⢕⢕⢕⢕⢕⢕⢕⢱⢵⢕⢕⢕⢕⢕⢕⢕⢕⢕⢕⢕⢕⢜⢕⠕⢕⠀⠀⠀⠀⠀⠁⠀⠀⠀⠀⠁⠁⠀⢀⢀⢀⢀⢀⢄⢄⢕⢕⢕⢕⢕⢕⢝⢻⢿⣿⣧⣵⣷⣾⣿⣿⣵⣷⣷⢗⢕⢜⢕⢕⢕⢕⢕⢕⢕⢕⢕⢕⠀</a:t>
            </a:r>
            <a:br/>
            <a:r>
              <a:t>⠑⢕⢕⢕⢄⢕⠕⠕⠑⠁⠀⠑⠁⠀⢔⢕⢀⠀⠀⠀⢄⢕⢑⠑⢕⢕⠀⠀⠀⠀⠀⠀⠀⠀⠀⠀⠀⢀⢀⢄⠔⠐⠐⠁⠀⠀⠀⠀⠀⠀⠀⠀⠀⠁⢕⢑⠑⠀⠀⠀⠀⠀⠀⠀⠀⠀⠀⠀⠀⠀⠀⠀⠀⠀⠀⠀⠀⠀⠀⠀⠀⠀⠀⠀⠀⠀⠀⠀⠁⠁⠁⠀⠀⠀⠀⠀⠀⠀⠐⠀⠀⠀⠀⠀⠁⠑⠕⢕⢕⢕⢕⢕⢕⢕⢕⢕⢕⢕⢔⢔⠀⠀⠀⠀⠀⠀⠀⠀⢀⢀⠀⠀⠀⠀⠀⠀⠀⠀⠀⠀⠀⠀⠀⠀⠁⢅⠔⠑⠀⢀⢀⠀⠀⠀⠀⠀⠀⠀⠀⠀⠀⠀⠀⠀⠑⠑⢕⠕⠅⠁⠀⠁⠁⠁⠑⠑⠕⢕⠕⢅⢔⢅⢀⢀⠀⠀⢑⢐⠀⠀⠀⢀⠀⠀⠀⠀⠀⠀⠀⠀⠀⠁⢕⣱⢕⢕⢕⢕⢕⢅⢄⢔⢰⢕⢕⢕⢕⢹⢏⣿⣧⣿⣿⣿⣿⡿⢕⢕⠕⠑⠑⠑⢕⢕⢕⢕⢕⢕⢕⢕⠀</a:t>
            </a:r>
            <a:br/>
            <a:r>
              <a:t>⠀⠁⠁⠀⠀⠁⠀⠀⠀⠀⠀⠀⠀⠀⠀⠀⠀⠀⠀⠀⢑⢕⢄⠀⠀⠑⢕⠀⠀⠀⠀⠀⠀⠀⠀⠀⢔⠕⠁⠀⠀⠀⠀⠀⠀⠀⢄⠔⢔⢕⢔⢔⢔⢕⢕⢕⢑⠀⠀⠀⠀⠀⠀⠀⠀⠀⠀⠀⠀⠀⠀⠀⠀⠀⠀⠀⠀⠀⠀⠀⠀⠀⠀⠀⠀⠀⠀⠀⠀⠀⠀⠀⠀⠀⠀⠀⠀⠀⠀⠁⠀⠀⠀⠀⠀⠀⠀⠀⠁⠑⠑⠑⠑⠐⠐⠁⠑⠑⢕⢕⢕⠑⠐⢄⢄⢄⢀⠀⢀⠁⠑⢄⢀⠀⠀⠄⢄⠀⠀⠀⠀⠀⠀⠀⠀⠁⠀⠀⠀⠀⠁⠀⠀⠄⠀⠀⠀⠀⠀⠀⠀⠀⠀⠀⠀⠀⢕⠀⠀⠀⠁⠑⠑⠀⠀⠀⠀⠀⠀⠀⠑⢕⠀⠀⠀⢄⢔⢁⢄⢄⢔⢕⢀⢁⢀⠀⠀⠀⠀⠀⠀⢀⢕⢕⢕⢕⢕⢕⢕⢕⢕⢕⠕⠑⢀⠁⠑⢕⢕⢱⢕⢝⢜⢏⢟⢷⢕⢑⠀⠀⢄⢄⢀⠁⠕⠕⢕⢕⢕⢕⠀</a:t>
            </a:r>
            <a:br/>
            <a:r>
              <a:t>⢕⠀⠐⠁⠀⠀⠀⠀⠀⠀⠀⠀⠁⠄⠀⠀⠀⠑⠕⢅⠑⠑⠕⠀⢀⢀⢕⠀⠀⠀⠀⠀⠀⠀⠀⢀⠑⠀⠀⠀⠀⠀⠀⠀⠀⢀⢕⢑⢕⢕⠕⠕⠑⠑⠑⠀⠀⠀⠀⠀⠀⠀⠑⠔⠄⢀⠀⠀⠀⠀⠀⠀⠀⠀⠀⠀⠀⠀⠀⠀⠀⠀⠀⠀⠀⠀⠀⠀⠀⠀⠀⠀⠀⠀⠀⠀⠀⠀⠀⠀⠀⠀⠀⠄⢀⢀⢄⢄⢀⠀⠀⠀⠀⠀⠀⠀⠁⠁⠑⠕⠕⠕⠕⢕⢕⢕⠀⢀⢅⢕⢕⢕⢑⢀⢀⢀⢄⢔⠐⠀⠀⠀⠀⠀⠀⠀⠀⠀⠀⢐⢔⢔⢄⢀⢀⠀⢀⠀⠀⠀⠀⠀⠀⠐⠑⠔⢄⢄⠀⠀⠀⠀⠐⠀⠀⠀⠀⠀⠀⢄⢄⢅⢕⢕⢕⢕⢕⢕⢕⢕⢕⢕⢕⢕⠅⢄⢔⢕⢔⢔⢔⢕⢕⢕⢕⢕⢕⢕⢕⢕⢕⢕⢕⢔⢔⢔⢔⢔⢕⢕⢕⢕⢕⢕⢕⢅⢅⢕⢅⢄⢕⢕⢕⢕⢕⢕⢕⢕⢕⢕⠀</a:t>
            </a:r>
            <a:br/>
            <a:r>
              <a:t>⢕⢕⢔⢕⠕⠐⠀⠀⢀⠀⠀⠀⠀⠀⠀⠀⠀⠀⠀⠀⢀⠐⠀⠔⠕⠑⠀⠀⠀⠀⠀⠀⠀⠀⠀⠁⠀⠀⠀⠀⠀⠀⠀⠀⠐⢕⢕⢕⢕⠐⠀⠀⠀⠀⠀⠀⠀⠁⠀⠀⠀⠀⠀⠀⠀⠁⠑⠔⢀⠀⠀⠀⠀⠀⠀⠀⠀⠀⠀⠀⠀⠀⠀⠀⠀⠀⠀⠀⠀⠀⠀⠀⠀⠀⠀⠀⠀⠀⠀⠀⠀⠀⢀⠐⢅⠕⢅⢑⢑⠕⢄⢄⢔⢔⢕⢄⢀⠐⠕⠔⠀⠀⠀⠀⠀⠀⠀⠀⠑⠑⠕⢕⢕⠕⢕⢕⢕⢅⢀⢔⢔⢔⢔⢔⢔⢕⢔⢔⢔⠕⠑⢁⠕⢕⢕⢕⢕⢕⢔⢔⢔⢔⢔⢔⢔⢄⢄⢅⢅⢅⢅⢅⢕⢕⢔⢔⢔⢔⢐⢕⢑⢕⢕⢕⢕⢕⢕⢕⢕⢕⢕⢕⢗⢕⢕⢑⢑⠑⠑⢕⢕⢕⢕⢕⢕⢕⢕⢕⠕⠕⢕⢕⢕⢕⢕⢕⢕⢕⢕⢕⢕⢕⢕⢕⢕⢕⢕⢕⢕⢕⢕⢕⢕⢕⢕⢕⢕⢕⢕⠑⠀</a:t>
            </a:r>
            <a:br/>
            <a:r>
              <a:t>⢄⢑⠁⠁⠀⠀⠀⠀⠁⠀⠀⠀⠀⠀⠀⠀⠀⠀⠀⠀⢕⢕⢄⠀⠀⠀⠀⠀⠀⠀⠀⠀⠀⠀⠀⠀⠀⠀⠀⠀⠀⠀⠀⠀⠀⠁⠐⠑⠑⠀⠀⠀⠀⠀⠀⠀⠀⠀⠀⠄⠀⠀⠀⢀⠀⠀⠀⠀⠁⠀⠀⠀⠀⠀⠀⠀⠀⠀⠀⠀⠀⠀⠀⠀⠀⠀⠀⠀⠀⠀⠀⠀⠀⠀⠀⠀⠀⠀⠀⠅⠐⠔⠄⠀⠀⠀⠀⠀⠀⠅⠅⢕⢅⢅⢑⠀⠕⢀⠀⠀⠀⠀⠀⠀⠀⠀⠀⠀⠀⠀⠀⠑⢕⠀⢕⢕⢕⢕⢕⢕⢕⢕⢔⢄⢔⢔⢕⢕⢕⢕⢔⢔⢔⢔⢔⢕⢕⢕⢕⢕⢕⢕⢕⢕⢕⢕⢕⢕⢕⢕⢕⢕⢕⢕⢕⢕⢕⢕⢕⢕⢕⢕⢕⢕⢕⢕⢕⢕⢕⢅⢕⢕⢕⢕⢑⢕⢁⠀⠀⢀⢑⢕⠕⢕⢕⢕⢕⢑⠐⠐⢕⢕⢕⢕⢕⢕⢕⢕⢕⢕⠕⠕⠑⠕⠕⢕⢕⢕⠕⢕⢕⠕⢕⢕⢕⢕⢕⢅⢄⢄⠀</a:t>
            </a:r>
            <a:br/>
            <a:r>
              <a:t>⠕⠔⠁⠐⠀⠀⠀⠀⠀⠀⠀⠀⠀⠀⠀⠀⠀⠀⠀⠀⠀⠀⠀⠀⠀⠀⠀⠀⠀⠀⠀⠀⠀⠀⠀⠀⠀⠀⠀⠀⠀⠀⠀⠀⠀⠀⠀⠀⠀⠀⠀⠀⠀⠀⠀⠀⠀⠀⠀⠀⠀⠀⠀⠀⠀⠀⠀⠀⠀⢔⢄⠀⠀⠀⠀⠀⠀⠀⠀⠀⠀⠀⠀⠀⠀⠀⠀⠀⠀⠀⠀⠀⠀⠀⠀⠀⠀⠀⠀⠀⠄⢀⠀⠀⠐⠀⠀⠀⠀⠀⠀⢑⢅⢕⢕⢕⢕⢅⢀⠀⠀⠀⠀⠀⠀⠀⠀⠀⠀⠀⠀⠀⠑⠀⢁⠑⢕⢕⢕⢕⢕⢕⢕⢕⢕⢕⢕⢕⢕⢕⢕⢕⢕⢕⢕⢕⢕⢕⢕⢕⢕⢕⢕⢕⢕⢕⢕⢕⢕⢱⢇⢅⢄⢕⢕⢕⢕⢕⢕⢕⢕⢕⢕⢕⢕⢕⢑⢑⢑⢕⢕⢕⢕⢕⢕⢕⢕⠕⠄⢔⢁⠀⠀⠀⠕⢕⢕⢕⢑⠔⢕⢕⢕⢕⢕⢕⢕⢕⢕⢀⠀⠐⠀⢔⢄⢅⠀⠁⠀⠀⢕⠀⢀⠁⠁⠁⠁⢁⢀⢄⠀</a:t>
            </a:r>
            <a:br/>
            <a:r>
              <a:t>⠀⠀⠀⠁⢕⢕⢔⢀⠀⠀⠀⠀⠀⠐⠀⠀⠀⠀⠀⠀⠀⠀⠀⠀⠀⠀⠀⠀⠀⠀⠀⠀⠀⠀⠀⠀⠀⠀⠀⠀⠀⠀⠀⠀⠀⠀⠀⠀⠀⠀⠀⠀⠀⠀⠀⠀⠀⠀⠀⠀⠀⠀⠀⠀⠀⠀⠀⠀⠀⠀⠁⠑⠔⢄⠀⠀⠀⠀⠀⠀⠀⠀⠀⠀⠀⠀⠀⠀⠀⠀⠀⠀⠀⠀⠀⠀⠀⠀⠀⠀⠀⠁⠀⠀⠀⠀⠄⠀⠄⢀⢕⢕⢔⢕⢅⢅⢕⢕⢅⢕⠀⠀⠀⠀⠀⠀⠀⠀⠀⠀⠔⢕⢄⢀⠕⢕⢕⢕⢕⢕⢕⢕⢕⢕⢕⢕⢕⠑⢕⢕⢕⢕⢕⢕⢕⢕⢕⢕⢕⢕⢕⢑⢑⢕⢕⢕⢕⢕⡕⢕⢕⢕⢕⢕⢕⢕⢕⢕⢕⢕⢕⢕⢕⢕⢕⢕⢕⢕⠕⠕⠕⠕⠑⠑⠑⠑⠁⠀⠀⠀⠀⠀⠐⠑⠀⢁⢁⠁⠁⢄⠀⠁⠑⠑⠕⢕⢕⢕⢕⢕⠕⠕⢔⢕⢕⢕⢔⢔⢄⢀⢔⢕⢄⢔⢔⢑⠅⢄⢔⢄⠀</a:t>
            </a:r>
            <a:br/>
            <a:r>
              <a:t>⠀⠀⠀⠀⠁⢕⢕⢕⢔⠀⠀⠀⠀⠀⠀⠀⠀⠀⠀⠀⠀⠀⠀⠀⠀⠀⠀⠀⠀⠀⠀⠀⠀⠀⠀⠀⠀⠀⠀⠀⠀⠀⠀⠀⠀⠀⠀⠀⠀⠀⠀⠀⠀⠀⠀⠀⠀⠀⠀⠀⠀⠀⠀⠀⠀⠀⠀⠀⠀⠀⠀⠀⠀⠑⢕⠀⠀⠀⠀⠀⠀⠀⠀⠀⠀⠀⠀⠀⠀⠀⠀⠀⠀⠀⠀⠀⠀⠀⠀⠀⠀⠀⠀⠀⠀⠀⠕⠁⢕⢅⢄⢔⢄⢕⢀⠑⠕⢕⢕⢕⢕⢄⢀⠀⠀⠀⠀⠀⠀⠀⢔⢔⠁⠁⠑⠕⢕⢕⢕⢕⢕⢕⢕⢕⢕⢕⢕⢕⢔⢄⢄⢅⠀⠀⠁⠁⠀⠀⠀⠀⠑⠐⠑⠕⢕⢕⢜⢕⢕⢕⢕⢗⢗⢏⢝⣝⡕⢕⢕⢕⢕⢕⢜⢝⢕⢕⢕⢕⢔⢄⢀⢀⢀⢀⢐⢄⢔⢄⢔⢔⢔⢕⢔⢔⢄⢁⢁⠄⢕⢔⢔⢄⢄⢄⢄⢔⠄⢄⠀⠀⢀⢔⢕⢕⢕⢕⢕⢕⠕⠑⠑⠑⢕⢕⢐⠑⠀⠁⢄⢔⠀</a:t>
            </a:r>
            <a:br/>
            <a:r>
              <a:t>⠀⠁⠀⠀⠀⠀⠑⢕⢕⢕⠀⠀⠀⠀⠀⠀⠀⠀⠀⠀⠀⠀⠀⠀⠀⠀⠀⠀⠀⠀⠀⠀⠀⠀⠀⠀⠀⠀⠀⠀⠀⠀⠀⠀⠀⠀⠀⠀⠀⠀⠀⠀⠀⠀⠀⠀⠀⠀⠀⠀⠀⠀⠀⠀⠀⠀⠀⢀⠀⠀⠀⠀⠀⠁⠑⠐⠕⠀⠐⢔⢄⢀⢀⢀⠀⠀⠀⠀⠀⠀⠀⠀⠀⠀⠀⠀⠀⠀⠀⠀⢀⠀⠀⠀⠀⠀⠀⠀⠁⠕⠕⢕⢕⢕⢕⢔⢄⢀⠅⠑⠐⠀⠁⠐⠀⠀⠀⠀⠀⠀⠁⠀⠀⠀⠀⠀⠀⠁⢕⢕⢕⢕⢕⢕⢕⢕⢕⢕⢕⢕⢕⢅⢅⢄⢀⠀⠀⠀⠀⠀⠀⠀⠀⠀⠁⢑⢑⢕⢕⢕⢕⢕⢕⢟⢿⣿⣿⣿⣾⢯⢕⢳⢷⢗⢳⢷⢗⣗⢇⢕⢕⢕⢕⢕⢕⢕⣳⣧⣵⢕⢕⢕⠔⢕⢕⢕⢕⢕⢕⢑⠁⢁⢁⢕⢕⢕⢑⢕⢕⢔⢕⢕⢕⢕⢕⢕⢕⢔⠀⠀⠀⢀⠀⠀⠐⠐⠀⠀⠁⠑⠀</a:t>
            </a:r>
            <a:br/>
            <a:r>
              <a:t>⠀⠀⠀⠀⠀⠀⠀⠀⠑⢕⢕⠀⠀⠀⠀⠀⢄⢔⠐⠀⠀⠀⠀⠀⠀⠀⠀⠀⠀⠀⠀⠀⠀⠀⠀⠄⠐⠀⠀⠀⠀⠀⠀⠀⠀⠀⠀⠀⠀⠀⠀⠀⠀⠀⠀⠀⠀⠀⠀⠀⠀⠀⠀⠀⠀⠀⠀⠀⠀⠀⠀⠀⠐⠀⠀⠀⠀⠀⠀⠀⠀⠀⠁⠑⠁⠐⠁⠐⠀⠀⠀⠀⠀⠀⠐⠐⠀⠀⠀⠀⠑⠕⠑⠔⠔⠄⠀⠑⠀⠀⠐⠑⠕⠕⠕⢕⢅⢑⠐⠀⠀⠀⠀⠀⠀⠀⠀⠀⠀⠀⠀⠀⠀⠀⠀⠀⠀⠀⠀⠁⠕⢕⢕⢔⢔⢄⢄⢁⢁⢁⠁⠁⢁⢁⢁⢑⢕⢕⢕⢔⢀⠄⠄⠀⠁⠀⠀⠁⠁⠁⠁⠁⠑⠕⢕⠕⠕⠝⠝⠝⢝⢕⢕⢕⢕⢕⢕⢕⢝⢜⢝⢝⢝⢝⢝⢝⢕⢕⠑⠑⠀⠀⠁⢑⢕⢕⢕⢕⢕⢕⢕⢕⢑⠑⠁⠑⢁⠄⠑⠑⢕⢕⢕⢕⢕⢕⢕⢔⢔⢄⢕⢕⢔⢀⠀⢀⠀⠀⠀⠀⠀</a:t>
            </a:r>
            <a:br/>
            <a:r>
              <a:t>⠀⠀⠀⠀⠀⠀⠀⠀⠀⠀⠀⠀⠀⠀⠀⠀⠀⠑⠀⠀⠀⠀⠀⠀⠀⢀⢄⠄⠀⠀⠀⠀⠀⠁⠀⠀⠀⠀⠀⠀⠀⠀⢀⠀⠀⠀⠀⠀⠀⠀⠀⠀⠀⠀⠀⢀⠀⠀⠀⠀⠀⠀⠀⠀⠀⠀⠀⠀⠀⠀⠀⠀⠀⢀⠀⠀⠀⠀⠀⠀⠀⠀⠀⠀⠀⠀⠀⠀⠀⠀⠀⠀⠀⠀⠀⠀⠀⠀⠀⠀⠀⠀⠀⠀⠁⠀⠀⠀⠀⠑⠄⢀⠀⠀⠀⠀⠀⠁⠁⠁⠀⠀⠀⠀⠀⠀⠀⠀⠀⠀⠀⠀⠀⠀⠀⠀⠀⠀⠀⠄⢔⢕⢕⢕⢕⢑⢕⢕⢁⠀⠀⠀⠀⠁⠁⠁⠁⠀⠀⠀⠀⠀⠀⠀⠀⠀⠀⠀⠀⠀⠀⠀⠀⠀⠀⠀⠀⠀⢀⢕⢕⢕⠑⢕⡕⢕⣕⢕⢕⢕⢕⢕⠕⠕⠑⠄⢔⠀⠀⠀⠀⠀⠀⠀⠁⠁⠁⠁⠁⠁⠑⢕⢑⠀⠀⠀⢕⢕⢕⢕⢕⠕⠁⠕⢕⢕⢕⠁⠑⢕⠁⠔⠅⠀⠀⠀⠁⠀⠀⢀⠀</a:t>
            </a:r>
            <a:br/>
            <a:r>
              <a:t>⠀⠀⠀⠀⠀⠀⠀⠀⠀⠀⠀⠀⠀⠀⠀⠀⠀⠀⠀⠀⠐⠐⠑⠀⠀⠀⠀⠀⠀⠀⠀⠀⠀⠀⠀⠀⠀⠀⠀⠀⠀⠀⠕⠀⠀⠀⠀⠀⠀⠐⠔⠀⠀⠀⠀⠀⠀⠀⠀⠀⠀⠀⠀⠀⠄⠀⠀⠀⠀⠀⠀⠀⠀⠀⠀⠀⠀⠀⢀⠀⠀⠀⠀⠀⠀⠀⠀⠀⠀⠀⠀⠀⠀⠀⠀⠀⠀⠀⠀⢀⢀⠀⠀⠀⠀⠀⠀⠀⠀⠀⠀⠀⠁⠀⠀⠐⠀⠄⠀⠀⠀⠀⠀⠀⠀⠀⠀⠀⠀⠀⠀⠀⠀⠀⠀⠀⠀⠁⠑⠕⢕⢑⢑⢑⢕⠕⠕⢕⢕⠑⠀⠀⠀⠀⠀⠀⠀⠀⠀⠀⠀⠀⠀⢀⠀⠀⠀⠀⠀⠀⢀⢀⠀⠀⢀⢀⢄⢔⢕⢕⢕⣕⡕⢕⢜⢕⢕⢕⢅⠄⢁⠑⠅⠐⢐⠑⠀⠁⠀⠀⠀⠐⠀⠀⢀⢀⠀⠀⠀⠀⠀⠁⠁⠁⢄⢔⢄⢅⢔⢕⢕⢕⢔⢔⢔⢔⢕⢑⠔⠁⠅⢀⠀⠀⢄⢄⢔⢕⢕⢕⠀</a:t>
            </a:r>
            <a:br/>
            <a:r>
              <a:t>⠀⠀⠀⠀⠀⠀⠀⠀⠀⠀⠀⠀⠀⠀⠀⠀⠀⢄⠀⠀⠀⠀⠀⠀⠀⠀⠀⠀⠀⠀⠀⠀⠀⠀⠀⠀⠀⠀⠀⢀⢄⢄⢔⠀⠀⠀⢀⢄⢄⢄⠀⠀⠀⠀⠀⠀⠀⠀⠀⠀⠀⠀⠀⠀⠀⠀⠀⠀⠀⠀⠀⠀⠀⠀⠀⠀⠀⠀⠀⠀⠀⠁⠁⠁⠀⠀⠀⠀⠀⠀⠀⠀⠀⠀⠀⠀⠀⠀⠀⠀⢔⠁⠄⠀⠀⠀⠀⠀⠀⠀⠀⠀⠀⠀⠀⠄⠀⠀⠀⠀⠀⠀⠀⠀⠀⠀⠀⠀⠀⠀⠀⠀⠀⠀⠀⠀⠀⠐⠐⠀⠀⠁⠀⠀⠀⠀⠀⠀⠀⠀⠀⠀⠀⠀⠀⠀⠀⠀⠀⠀⢄⢔⢔⢄⢄⢔⢔⢕⢕⢕⠕⠁⠁⢕⢕⢕⣳⣾⣝⣵⢵⢵⢗⢜⢝⢕⢇⢕⢕⢔⢱⠕⠕⢔⠁⠐⠀⠀⠀⠀⠀⠀⠀⠀⠀⠁⠑⠑⠔⢄⢄⢄⢄⢄⢄⢑⢕⢕⢕⢕⢕⢕⢕⢕⢕⠀⠀⠀⠁⠀⠁⠀⠀⠀⢁⢕⠕⢕⠕⢕⠀</a:t>
            </a:r>
            <a:br/>
            <a:r>
              <a:t>⠀⢀⢀⠀⠀⠄⠄⢀⠀⠀⠀⠀⠀⠀⠀⠐⠀⠀⠀⠀⠀⠀⠀⠀⢀⠀⠀⠀⠀⠀⠀⠀⠀⠀⠀⠀⠀⠀⢄⢕⢕⣕⢕⢕⢕⣔⢕⠁⠁⠀⠀⠀⠀⠀⠀⠀⠀⠀⠀⠀⠀⠀⠀⠀⠀⠀⠀⠀⠀⠀⠀⠀⠀⠀⠀⠀⠀⠀⠀⠀⠀⠀⠀⠀⠀⠀⠀⠀⠐⠀⠀⠀⠀⠀⠀⠀⠐⠄⠀⠀⠀⢀⠀⠀⠀⢀⠀⠀⠄⢀⠀⠀⠀⠀⠀⠀⠀⠀⠁⠀⠐⠄⠄⢀⢀⠀⠀⠀⠀⠀⠀⠀⠀⠀⠀⠀⠀⠀⠀⠀⠀⠀⠀⠀⠀⠀⠀⠀⠀⠀⠀⠀⠀⠀⠀⠀⠀⠀⢀⢔⢕⢝⢻⢟⢗⢗⣇⢕⢕⢕⢔⢱⢷⢟⢗⢕⢝⢝⢕⠕⢕⢕⢕⢕⢕⢕⢕⢕⠕⠅⠕⢕⢀⢀⢀⠀⠀⠀⠀⠀⠀⠀⠀⠀⠀⠀⠀⠀⠄⢕⢕⢔⠅⠅⠕⠁⠀⠑⠑⠑⠑⠀⠁⠑⠁⠀⠀⠀⠀⠀⠀⠕⢕⢀⢄⠀⠀⠀⢀⢄⠀</a:t>
            </a:r>
            <a:br/>
            <a:r>
              <a:t>⢄⡅⢀⠀⠀⠀⠀⠀⠁⠀⠀⠀⠀⠀⠀⠀⠀⠀⠀⠀⠀⠀⠀⠀⠀⠀⠀⠀⠀⠀⠀⠀⠀⠀⠀⢀⢀⠄⠑⠁⠁⠑⢕⢅⢕⢝⢕⠔⠀⠀⠀⠀⠀⠀⠀⠀⠀⠀⠀⠀⠀⠀⠀⠀⠀⠀⠀⠀⠀⠀⣀⣀⣀⣀⣀⣀⣀⣀⣀⣀⣀⣀⣀⣀⣀⣀⣀⣀⣀⣀⣀⣀⣀⣀⣀⣁⣁⣀⣀⣄⣔⣁⣀⣀⣔⣕⣕⣔⣕⣕⣕⣕⣄⣄⣀⣀⣀⣀⣀⣀⣀⣀⣀⣀⣀⣁⣀⣀⣀⣀⣀⣀⣀⣀⣀⣀⣀⣀⣀⣀⣀⣀⡀⠀⠀⠀⠀⠀⠀⠀⠀⢀⢀⢄⠄⢄⢔⢕⢕⢕⢕⠕⠑⠑⠕⠕⠑⠁⠁⠁⠀⢀⢑⢕⢅⢄⢄⢄⢄⢔⢔⢄⠅⠐⠑⠑⠑⠕⠕⢕⢔⢔⢅⠀⠀⠐⢅⠅⠀⠀⠀⠀⠀⠀⠀⠀⠀⠀⠀⠁⠁⠀⠀⠀⠀⠀⠀⠀⠀⠀⠀⠀⠀⠀⠀⠀⠀⠀⠀⠀⠀⠀⢕⢕⢕⢕⢕⢕⢕⢱⠀</a:t>
            </a:r>
            <a:br/>
            <a:r>
              <a:t>⢾⣿⡗⢆⡄⠀⠀⠀⠀⠀⠀⠀⠀⠀⠀⠀⠀⠀⠀⠀⠀⠀⠀⠀⠀⠀⠀⠀⠀⠀⠀⠀⠀⠀⠀⠁⠀⠀⠀⠀⠀⠀⠀⠀⢑⡕⢕⢄⠀⠀⠀⠀⠀⠀⠀⠀⠀⠀⠀⠀⠄⠤⠄⠀⠀⠀⠀⠑⠈⠁⣿⣿⣿⣿⣿⣿⣿⣿⣿⣿⣿⣿⣿⣿⣿⣿⣿⣿⣿⣿⣿⣿⣿⣿⣿⣿⣿⣿⣿⣿⣿⣿⣿⣿⣿⣿⣿⣿⣿⣿⣿⣿⣿⣿⣿⣿⣿⣿⣿⣿⣿⣿⣿⣿⣿⣿⣿⣿⣿⣿⣿⣿⣿⣿⣿⣿⣿⣿⣿⣿⣿⣿⡇⠀⠄⠄⠀⠀⠀⠀⠀⢀⢅⢱⢕⢕⢑⢕⢕⢕⢕⢳⢷⢕⠀⠀⠁⠀⢁⢁⢁⢕⢕⢕⢕⢕⢇⢕⢕⢕⢕⢕⢕⢔⢄⠀⠀⠀⠀⢀⢀⠀⠁⠀⠀⠀⠐⠄⢄⢄⠀⠀⠀⠀⠀⠀⠀⠀⠀⠀⠀⠀⢄⢄⢄⠀⠀⠀⠀⠀⠀⠀⠀⠀⠀⠀⠀⢀⢀⠀⢀⢔⢕⠁⠀⠀⠀⠀⠀⢀⠀</a:t>
            </a:r>
            <a:br/>
            <a:r>
              <a:t>⣿⣧⣼⣕⣱⣳⡆⢀⢀⠀⠀⠀⠀⠀⠀⠀⠀⠀⠀⠀⠀⠀⠀⠀⠀⠀⠀⠀⠀⠀⠀⠀⠀⠀⠀⠀⠀⠀⠀⠀⠄⢄⢔⢕⢕⢕⠑⠀⠀⠀⠀⠀⠀⠀⠀⠀⠀⠑⠑⠀⠀⠀⠀⠀⠀⠀⠀⠀⠀⠀⣿⣿⣿⣿⣷⢗⣔⣗⣔⢳⢟⢱⣽⢝⣽⣿⢇⢵⢵⢵⠅⢵⢵⢵⢸⣿⣿⣿⣿⠿⢟⢛⡛⠻⢿⣿⣿⣏⣍⣍⣍⡍⢍⣍⣍⣝⣝⣿⣿⡿⢁⣛⡛⢻⡇⢸⣝⣻⣿⢏⣷⢸⣿⠇⠼⠿⠿⠿⢿⣿⣿⣿⡇⢅⢕⢕⠀⢄⢄⢄⢄⢕⠑⠜⢝⢵⣕⢕⢕⢕⢕⢕⢕⢕⣔⢀⢀⢀⢀⢀⢅⢕⢕⢕⢕⢕⢝⢁⠁⢕⢕⣕⣕⣕⡕⢔⢀⢀⡀⢄⠕⠃⠑⠀⠀⠀⠀⠀⢀⢁⢀⠀⠀⠀⠀⠀⠀⠀⠀⠀⠀⠀⠀⠁⠀⠁⠐⠄⠄⢄⢄⢄⢄⢔⢔⢔⢕⢕⢕⠁⠁⠁⠁⠀⠀⠀⢄⢔⢕⢕⠀</a:t>
            </a:r>
            <a:br/>
            <a:r>
              <a:t>⣵⣷⣧⣵⣽⣿⣿⢧⢕⢕⢔⠄⠀⠀⠀⠀⠀⠀⠀⠀⠀⠀⠀⠀⠀⠀⠀⠀⠀⠀⠀⠀⠀⠀⢀⠀⢀⠄⠄⢔⡴⢇⢕⢕⢕⠁⠀⠀⠀⠀⠀⠀⠀⠀⠀⠀⠀⠀⠀⠀⠀⠀⠀⠀⠀⠀⠀⠤⢔⢐⣿⣿⣿⣿⣷⣇⣔⣆⢟⣸⣟⣃⣅⡚⢿⣿⢕⠖⠖⠖⠀⠖⠖⠖⢸⣿⣿⢏⣵⣾⡿⢱⣿⣿⣧⡜⢿⣿⣿⣿⣿⡇⢸⣿⣿⣿⣿⣿⠟⡱⣯⡝⢃⣵⡅⠅⣵⣵⣿⢄⣆⢰⣎⣱⢇⣼⠇⡇⢸⣿⣿⣿⡇⠑⠪⠝⠕⢕⢕⢕⢳⢵⢵⢴⢵⣵⣾⣧⢕⢗⢕⠕⠕⢕⢕⢇⢕⢑⠜⠕⢕⢕⢕⢜⢱⢇⢕⢔⢄⠄⠀⠘⠑⠁⠈⠑⠑⠔⠐⠀⠀⠀⠀⠀⠀⠀⠀⠀⠕⠕⢕⢔⢔⢄⢄⢀⠀⠀⠀⠀⠀⠀⠀⠀⠀⠀⠀⠐⠀⢀⢁⢁⠑⠑⠑⠑⠁⠁⠁⠀⠀⠀⠀⠀⠀⢀⢕⢕⡕⢟⠀</a:t>
            </a:r>
            <a:br/>
            <a:r>
              <a:t>⣟⣽⣽⣝⣟⣟⡟⡇⢱⡕⠟⠳⢦⡔⢄⢀⢀⢀⢀⢀⢄⢀⢀⠀⠀⠀⠀⠀⠀⠀⠀⠀⠀⠁⠀⠀⢀⢔⣼⣷⣧⢕⢇⢅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⠁⠑⠁⠀⠅⠑⠀⠁⠉⠙⠁⠕⠕⠀⠀⠁⠁⠁⠀⠀⠀⢄⢕⢕⢇⢕⠕⢁⠁⠕⢔⢄⢀⠀⠀⠀⠀⠀⠀⠀⠀⠀⠀⠀⠀⠀⠀⠀⠀⠀⠀⢐⢕⢕⢕⡕⢕⢕⢄⢀⢀⢀⠀⠀⠀⠀⠀⠀⠀⠀⠀⠀⠁⠁⠀⢔⢔⠄⠀⠀⠀⠀⠀⠀⢀⠀⠔⢕⢕⢕⢕⡵⠀</a:t>
            </a:r>
            <a:br/>
            <a:r>
              <a:t>⡕⢼⣝⣝⣱⣵⡞⢟⢣⢕⣔⣔⡕⢝⠗⠞⢗⢺⣿⣷⡷⢷⢶⡴⢴⡴⢰⢴⢴⢗⢢⣔⣄⡄⢔⢰⢵⢟⢟⢟⣿⣵⣼⡵⢵⡕⢕⢕⢕⢕⢴⢔⢔⢔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⢑⢕⢔⢄⢄⡁⢁⢜⢕⢕⢕⢕⢄⢕⢔⢔⢕⢕⢕⢕⢕⢔⠀⠀⠀⠀⠀⠀⠀⠀⠔⠀⠀⠀⠀⠐⠑⠑⠈⠑⢻⣧⣕⢜⢕⢕⢕⣕⡕⢕⣔⣄⣄⢄⢕⢕⢕⢕⢔⢔⢕⢕⢴⢴⣔⢄⠀⠀⢔⢔⢕⢔⠔⠀⠱⢇⢕⢗⠀</a:t>
            </a:r>
            <a:br/>
            <a:r>
              <a:t>⡀⢘⢝⢿⣿⣿⣿⣷⢵⣵⣜⡝⢟⢿⣇⢇⢵⢕⠑⢘⠋⠜⠕⠕⠕⢜⢟⢻⡿⢇⢷⢵⣵⡵⢵⣗⣱⣽⢽⣷⢿⢟⢿⢵⢾⣳⣿⢝⢻⢷⣧⣕⣕⣕⢕⣵⣴⡕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⢔⢕⢕⢜⠏⠙⠕⠕⢕⢕⣕⣕⡵⢕⢱⣕⢕⢕⡕⢵⣵⢵⢕⢔⢄⢀⠔⠕⠐⠀⠀⠀⠀⠀⠀⠀⠀⠀⠀⢀⠀⢄⠝⢝⢕⢕⡕⢕⢕⢝⢝⢜⢕⢕⢕⢕⢜⢏⢝⣏⣝⣟⣗⢿⢏⢕⢕⢔⢕⢕⢅⢁⠁⢀⢀⠀⢑⡇⢕⠀</a:t>
            </a:r>
            <a:br/>
            <a:r>
              <a:t>⠜⠕⢗⢟⢿⢿⢿⢿⢿⢟⢻⢟⢻⣷⣾⡿⢜⢇⢕⢕⢄⢄⢔⠀⠀⠀⢑⢑⢑⢀⢑⢝⢕⡱⢹⡽⢹⡟⢇⢽⣗⣷⣿⣧⡟⢏⢱⣵⡵⢵⣾⢽⢿⢗⢕⢕⣹⣧⢕⢕⢱⣕⢕⢕⣕⢑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⠑⢅⢕⢄⢄⠱⠕⢕⢝⢏⢕⢝⣝⣟⣟⢗⢕⢕⣸⡿⢗⣗⢻⢷⢷⢔⢄⢄⢄⢄⢴⣴⣔⢄⠀⠀⠀⠑⢕⢅⠀⠀⠀⠁⠜⢟⠕⢕⢕⢕⢕⢕⢕⠕⢕⢔⢀⠑⢑⢕⢟⣇⣵⡵⢕⢵⢵⢱⢕⢕⢕⢕⡕⠕⠀⠑⢇⢕⠀</a:t>
            </a:r>
            <a:br/>
            <a:r>
              <a:t>⢔⢗⢗⢕⢕⢗⢎⠳⠳⠕⢕⢕⢞⢗⢟⢝⠕⠑⠑⢑⢕⠕⢕⢕⢝⢕⢕⢔⣱⣕⣱⡵⢱⢕⢱⢕⢱⢗⢻⣿⣯⡟⢗⢗⢕⠕⢕⢟⢕⢝⢝⢕⣗⣷⢼⢿⢿⢗⢕⡕⢕⢱⣵⣵⣵⣵⣷⡵⢔⢰⢽⢿⢟⡟⢉⠛⠻⢟⢟⢟⢟⢛⢟⢟⡟⢛⣛⡛⢟⡟⢟⢛⡛⢛⢛⢛⢛⠟⠟⢟⢟⢟⢟⢟⢟⡏⢉⣉⡉⢝⢟⢟⢟⢟⢟⢟⢟⢟⢟⢟⢛⢛⢛⢛⢛⢛⢛⢛⢛⢛⠛⠟⢟⢟⢟⢟⢟⢟⢟⢟⢟⢟⢕⢄⢄⢀⠀⠀⠀⠀⠀⠀⠀⠀⢀⢀⢀⠀⠀⠀⠀⠀⠀⢑⢕⢅⢄⢄⢕⢕⡱⢕⢝⢫⢝⢕⢜⢕⢕⢝⢕⢕⢕⢕⢜⢕⢕⢕⢕⢕⢝⢹⣷⣿⣷⡧⢕⢔⢔⠀⠁⠁⠀⠀⠀⠀⠀⠀⠀⠀⠑⠕⢕⢕⢕⡕⢕⢑⠑⠁⠁⠑⠑⠑⠁⠁⠀⠀⠁⠀⠁⠁⠑⠑⢕⠀⢀⢰⣷⡕⠀</a:t>
            </a:r>
            <a:br/>
            <a:r>
              <a:t>⡉⠁⠁⠁⠑⢑⢁⠀⠀⠀⠁⠑⠕⢕⢵⢁⠀⠀⠀⠕⢕⢔⢕⢕⢗⢗⢼⣽⣿⣿⣿⣷⣵⣵⣵⣕⣕⣝⣻⣽⣽⢝⢝⢝⢍⢝⢝⢾⣧⣕⣕⣱⣝⣇⢕⢕⢝⢕⢷⢧⢝⢝⢕⢕⢝⢝⢕⣗⣵⣕⣇⣜⡟⢱⣾⡟⢠⠮⣵⣿⡷⢷⣗⣗⡇⢸⣿⡇⢕⢗⣉⣅⠘⣵⣧⣽⠉⣉⣍⣍⣍⣍⣍⣍⣍⣕⣸⣿⣇⣜⣍⣍⣍⣍⣍⣍⣉⣉⢝⠐⠀⠀⠁⠅⠅⡕⠒⠒⠒⡆⠀⠐⠑⠑⠑⠑⠕⢕⢹⢕⢓⣎⣕⢓⢇⢵⡕⢕⠔⠐⠀⠑⠘⡱⠕⢓⣃⣐⡒⠒⠤⣀⢀⠁⠑⠁⢀⢱⠓⢓⣑⡓⠓⠼⡕⢅⢕⢕⢗⢗⡳⠓⠓⠓⢓⠇⢕⢕⢕⢕⢕⣱⣼⣽⣿⣷⣗⢕⢕⠄⢔⢄⢀⢀⢀⢑⢕⠀⠀⠀⠀⠀⠁⢕⢕⢕⢜⢱⣧⡔⢔⢔⢄⢔⢄⢀⢀⠀⠀⠀⠀⠀⠀⠄⢄⢀⠁⢕⢻⣿⠀</a:t>
            </a:r>
            <a:br/>
            <a:r>
              <a:t>⢗⢢⢶⢷⢷⢷⠷⠗⠒⠒⠓⠃⢕⢝⢇⢕⡵⢖⢔⢔⢕⢕⢇⢕⢔⢪⢽⢕⢝⢝⢝⢝⢝⢕⠕⠜⠙⠕⠕⠗⢱⢗⢞⢿⣿⣟⣷⣕⣕⢵⢺⢿⢟⢻⣯⡟⢟⢏⢝⢕⢕⢕⢕⢵⢴⢕⢅⢅⢑⢹⠏⣅⣰⣿⢏⡰⢃⣴⣴⠈⢉⣡⣥⣴⣵⣾⣿⣿⡿⢿⠟⠛⢃⣘⢾⣿⢔⣿⣿⢟⢟⢟⠟⢟⢟⢟⢟⢟⢟⢟⢟⢟⢟⢟⢟⢟⠟⠛⢕⢀⠀⡕⠰⠴⠕⢇⣼⣿⢕⡇⠐⠐⠀⠀⠀⠀⡔⢅⣴⣾⣿⢿⢿⣿⣷⣦⡌⢣⠐⠀⠀⡠⢊⣴⣾⣿⢿⢿⢿⣿⣷⣕⠱⡔⢔⢱⢃⣴⣿⢿⢟⢿⣿⣧⡌⢧⣱⣵⣵⡞⢡⣾⡟⢠⣇⣔⣕⣕⣕⢕⢕⢕⢝⢝⢝⢿⣿⣷⣧⡴⡕⢔⢕⠑⠑⠀⠀⠀⠀⠀⠀⠀⠀⠁⠱⢕⢳⣾⣿⣿⣿⣿⡿⢷⣧⢵⣵⣕⢕⢔⢄⢄⢄⢕⢕⣕⢔⢕⡕⢕⠀</a:t>
            </a:r>
            <a:br/>
            <a:r>
              <a:t>⢞⢕⢗⢕⢔⠄⠀⠀⠀⠐⠀⠀⠑⠕⢑⠑⠑⠜⢝⢕⢕⢕⡕⣕⢕⢃⢕⢔⢕⢕⠕⠕⠀⠀⠀⠀⠀⠀⠀⠀⢕⢕⠁⠁⠐⠀⠕⠕⠑⠑⠑⠕⢕⢕⠑⢕⢕⢕⢕⢜⢱⢗⢇⢕⢵⣧⣵⣵⡕⡱⡈⢻⣿⣧⡜⢕⣾⡿⢁⢔⠘⢛⣙⣙⡝⢹⣿⡇⢕⡶⠼⠿⠧⢵⣽⣿⢕⣿⣿⢜⠛⢛⢇⣾⣿⢔⢟⢛⢛⢛⢇⣾⣿⢕⢟⢛⠛⠛⣿⣷⡵⡇⣶⣶⣾⣿⣿⣿⢕⡇⢔⢔⢕⢔⢕⡜⢰⣿⣿⢏⡕⢒⢖⢵⢝⣿⣿⡔⢣⠀⢰⢁⣾⣿⢏⡱⢓⠒⠣⡜⢻⣿⣇⠱⢕⡇⣸⣿⡇⡕⢍⢣⢜⣿⣷⠜⣽⣿⢟⢰⣿⡟⢠⣳⣿⣿⣿⣵⣕⣕⢕⣕⡕⢕⢕⢳⣾⢟⢟⢕⢕⠅⠑⠑⢄⢀⢀⠀⠀⠀⠀⠀⢄⡀⠀⠁⠑⠑⠏⠝⠝⠕⠑⠘⠙⠑⠕⠜⢟⢿⢷⢧⣵⣏⣕⣕⣱⣼⣿⣷⠀</a:t>
            </a:r>
            <a:br/>
            <a:r>
              <a:t>⢜⢝⣕⡌⢅⢅⢕⢰⠔⠂⠐⠖⠃⢅⢕⠑⠀⠁⢑⢅⠀⠀⠀⠀⢁⢡⢥⢄⢄⢅⢀⢀⠄⠀⠀⠀⠀⠀⠀⢄⢔⢀⠀⢄⠄⠐⠀⠀⠀⠀⠄⠄⠄⢀⢄⢕⢕⠕⠅⠁⠑⠐⠀⠁⠈⠜⢿⡿⢟⢟⢻⢧⡌⢻⣿⣿⠏⠔⠓⢺⢠⣤⡄⢸⡇⢸⣿⡇⢱⡇⢰⣶⡆⢕⢕⣺⢅⣿⣿⢸⠿⢿⢿⣿⣿⢿⢿⠿⠿⠿⢿⣿⣿⢿⢿⠿⠿⠀⣯⣜⢝⢧⢤⢤⣥⢕⣿⣿⢕⡇⢀⠑⠑⠁⢱⠑⣾⣿⡇⢸⠐⠑⠕⠑⢇⢸⣿⣷⠘⣔⡇⢸⣿⡟⢰⠑⠀⠀⠁⢱⠜⣿⣿⡔⢇⢕⣿⣿⢕⡇⢕⢸⠁⣿⣿⢔⣇⢎⣰⣿⢏⡰⣷⣿⣿⣿⣿⣿⣿⣿⣿⣿⣿⣿⣿⣿⣯⣵⣕⣕⡕⢔⣔⡔⢕⠀⠀⠐⢄⠀⠀⠀⠁⠁⢕⢄⠄⠄⠀⠀⠀⠀⠀⠀⠀⠀⠀⠀⠀⠁⠕⢕⢝⢕⢕⢜⣝⣿⣿⣿⠀</a:t>
            </a:r>
            <a:br/>
            <a:r>
              <a:t>⠃⠘⢝⠟⠙⢋⠕⠃⠑⠑⠑⠑⠑⠑⠓⠓⠐⠠⢼⢀⠀⠀⠐⠑⠑⠈⠉⠁⠑⠕⠔⠲⠔⠂⠐⠂⢔⠐⠒⠑⠔⢐⢀⠀⠀⠀⠀⠀⠀⢀⢄⢔⢕⢁⢀⢀⢀⠀⢀⢀⠀⢀⢀⢀⢄⢔⢕⣕⣱⡼⠿⠟⢅⣾⡟⢑⢔⢸⣿⡄⢸⣿⡇⢸⡇⢸⣿⡇⢜⡇⢸⣿⡇⢕⢱⣿⢕⣿⣿⢱⢕⢕⡇⣻⣿⣕⣑⣑⣑⣑⣕⣿⣿⢕⡇⠔⢔⢔⢝⢟⢻⢷⣵⣝⢸⢀⣿⣿⢕⡇⢕⢔⢄⢄⢸⢄⣿⣿⢇⡇⢀⢀⢀⢀⢸⢜⣿⣿⢔⡇⢕⣿⣿⡇⢸⠀⠀⠀⠀⢜⢔⣿⣿⡇⢸⡇⢹⣿⡇⢱⣁⡸⢔⣿⡿⢄⠏⣱⣿⠏⡰⠕⠛⢛⢛⢛⠻⣿⣿⣿⣿⣿⣿⣿⣿⣿⣿⣿⣿⣿⣯⣽⣽⣿⣵⢕⢔⢕⣱⣕⢔⠀⠀⠀⠀⠀⢀⢄⢔⢕⢄⢀⠀⠀⠀⠀⠀⠐⠑⠀⠀⢔⢕⢱⢕⢕⢸⣿⣿⣿⠀</a:t>
            </a:r>
            <a:br/>
            <a:r>
              <a:t>⢇⠕⠕⠜⢕⢕⢅⢔⢄⢄⠀⢀⢀⠀⠄⠤⠄⠀⠀⠀⠀⠀⠀⠀⠀⡄⢆⢀⢀⢀⢀⢀⣀⢀⢠⢴⢴⢵⢵⢱⢥⢴⢕⢔⢄⢄⢄⣔⣱⣧⣵⣷⣿⣷⣷⣷⣷⣷⣷⣷⣷⣷⣷⣷⣷⣿⣿⣿⣿⡇⢰⣷⣿⣿⣾⣿⡿⢿⣿⣇⢸⣿⡇⢸⡇⢸⣿⡇⢕⡇⢸⣿⡇⢕⢕⢹⢕⣿⡏⠸⠕⠱⠇⠘⠛⠛⠟⠟⠛⠛⠛⠛⠛⠀⠇⢄⠀⢁⢑⠑⠕⢕⢕⢝⢻⠐⣿⣿⢕⡇⣕⡕⢕⢕⢸⢕⣿⣿⠕⡇⠁⠁⠁⠁⢸⢕⣿⣿⢇⡧⢕⣿⣿⡇⢸⠕⠕⢖⠕⢜⢕⣿⣿⡇⢸⢳⡈⢻⣿⣧⣴⣴⣾⡿⢑⠕⣱⣿⠇⢕⣠⣾⡿⢿⢿⢿⣷⡅⢻⣿⣿⣿⣿⣿⣿⣿⣿⣿⣿⣽⣜⣽⣷⣷⣾⣿⣷⣯⣞⢻⢇⢔⢀⢀⠐⠐⠑⠕⢕⢕⢕⢕⠀⠀⠀⠀⠀⠀⠀⠀⠀⠀⠁⠁⠁⢕⢵⣇⡜⡟⠀</a:t>
            </a:r>
            <a:br/>
            <a:r>
              <a:t>⣵⣵⢴⣕⣕⣕⢕⢕⢕⢀⠀⠀⠀⠀⠀⠐⠀⠀⠀⠁⠀⠑⠒⠂⠑⠑⠑⠘⠁⢁⢕⠕⠈⠁⠁⠁⠁⠁⠁⠁⠁⠁⠁⠁⠑⠀⠁⠁⠁⠘⠛⠙⠁⠉⠙⠟⢿⣿⣿⣿⢿⢟⠏⠑⠀⠀⠀⠀⠑⠸⡄⢀⣀⠁⢸⣿⡇⢐⣁⢀⢸⣿⣧⣵⣵⣼⣿⣧⣵⣵⣼⣿⡇⢕⢕⢸⢕⣿⡇⠀⢰⣶⣶⣶⣶⣶⣶⣶⣶⣶⣶⣶⣶⣶⣶⠄⢱⠀⠁⠀⠀⠀⢀⡕⣼⠄⣿⣿⢕⣗⢳⢵⢕⣕⢸⠑⣿⣿⡕⡇⢀⢀⠀⠀⢸⢔⣿⣿⠕⡇⢕⣿⣿⡇⢸⠀⠀⠀⢔⢱⠕⣿⣿⡇⢸⢟⣿⣦⣥⣉⣉⣉⢡⢴⠃⣼⣿⠃⡜⢰⣿⡟⢡⣪⣵⡕⢿⣿⡔⢟⢿⢿⢯⢟⢻⢿⣿⣿⣿⣿⡿⢝⢟⢟⣻⣽⣝⡏⢕⢇⢕⢑⢕⢕⢔⢄⢄⢄⢕⢕⢕⠀⠀⢄⢔⢄⠀⠀⠀⠀⠀⠀⠀⠀⠀⢕⢿⢯⣽⣵⠀</a:t>
            </a:r>
            <a:br/>
            <a:r>
              <a:t>⣵⣕⡜⢵⢽⢽⢿⢗⢾⢷⣴⡀⢀⢀⢵⢵⢴⢶⠒⠒⠖⠖⠆⠀⠀⠀⠀⠀⠀⠀⠀⠀⠀⠀⠀⠀⠀⠀⠀⠀⠀⠀⠀⠀⠀⠀⠀⠀⠀⠀⠀⠀⠀⠀⠀⠀⠀⠁⠑⠑⠑⢁⠀⠀⠀⠀⠀⠀⠀⠀⢇⣸⣿⠄⢸⣿⡇⢜⣿⡇⠜⠿⠏⢙⡝⢹⣿⡏⢝⡉⢉⠉⠁⠱⢵⡇⢸⣿⠇⡤⢤⢤⡘⢿⣷⣕⢅⢤⢤⡤⢄⣕⣾⡿⠏⡰⢁⠀⠀⢀⢄⣵⣾⣿⣾⠀⣿⣿⢕⡷⣿⣷⡵⣕⣹⡄⣿⣿⡇⢱⢔⢀⢀⢔⡜⢸⣿⣿⢀⢗⡇⢸⣿⣧⠸⣄⣔⢕⣕⣸⢄⣿⣿⠇⣵⣵⣿⣿⣿⣿⣿⣷⡾⢑⣼⡿⢑⢼⡇⢸⣿⡇⢸⣿⣿⡇⢸⣿⡇⢱⢱⢷⢕⢕⢕⣕⢝⢝⡝⣿⣷⣷⣕⣹⣽⣿⣿⣿⣿⣇⣕⣵⣕⣕⢗⢗⢗⢗⢗⢗⢗⢇⢕⢕⢁⢀⠀⠀⠀⠀⠀⠀⠀⠀⠀⠀⠀⠑⠜⢝⠀</a:t>
            </a:r>
            <a:br/>
            <a:r>
              <a:t>⢕⢜⢻⢿⣧⣕⢜⢝⢕⢕⢕⢕⢕⢅⢕⢕⢕⢔⠀⠀⠀⠀⠀⠀⠀⠀⠀⠀⠀⠀⠀⠀⠀⠀⠀⠀⠀⠀⠀⠀⠀⠀⢀⠀⠀⠀⠀⠀⠀⠀⠀⠀⠀⠀⠀⠀⠀⠀⠀⠀⠀⠀⠀⠀⠀⠀⠀⠀⠀⢸⢀⣿⡇⠀⢸⣿⡇⠀⣿⣇⠱⠁⠁⠈⡇⢸⣿⡇⢕⢇⢸⠀⣷⡆⢸⢁⣿⡟⢠⢇⢿⢿⡷⢄⢙⢿⣷⣴⣝⣴⣾⡿⠏⡡⣎⢔⢱⢕⢕⢝⢺⡿⠿⠿⠿⢕⣿⣿⢕⠧⠵⠼⠿⡗⡕⣇⠸⣿⣷⡌⢻⢿⡷⠜⢅⣾⣿⠇⡜⢕⢱⢘⢿⣿⣔⢹⢕⡕⠵⢃⣼⣿⡟⢰⢙⢝⢝⢝⢟⢟⢟⡿⢁⣾⡿⢁⢾⣾⣧⢸⣿⣧⢸⣿⣿⢇⣾⣿⠇⣼⣿⣷⣷⣷⢕⢝⢕⢕⣕⣜⣝⣽⡝⢝⢝⣯⣿⢿⣯⣽⣿⣿⢿⣧⣵⣕⣕⢕⢕⢕⢕⢕⣕⣵⢕⠅⢀⠀⠀⢀⠀⠀⠀⠀⠀⠀⠀⠀⠀⠀⠀</a:t>
            </a:r>
            <a:br/>
            <a:r>
              <a:t>⣕⣕⢕⢼⣟⢻⣿⣿⣿⣷⣾⣷⣧⣷⡗⢷⢷⣧⣵⣄⡄⠀⠀⠀⠀⠀⠀⠀⠀⠀⠀⠀⠀⠀⠀⠀⠀⠀⠀⠄⠐⠐⠑⠀⠀⠀⠀⠀⠀⠀⠀⠀⠀⠀⠀⠀⠀⠀⠀⠀⠀⠀⠀⠀⠀⢄⢔⢔⢰⠇⠸⣿⠁⡇⢸⣿⡇⡦⠤⠤⠄⠃⠀⠀⡇⢸⣿⣇⢕⢓⢛⣱⣿⡇⠀⣼⣿⠑⠜⠑⠓⢛⣘⣍⣥⣵⣾⡿⢿⢿⣷⣧⣴⣌⣉⣑⢓⠓⠓⡇⠕⡇⣶⣶⣷⣷⣿⣿⣷⣷⣶⣶⠀⡷⢯⡽⣦⢙⢿⣿⣷⣷⣷⣷⣿⡿⠋⡔⡕⢇⢅⠱⡈⠻⣿⣷⣷⣶⣷⣿⡿⠏⡠⢣⢕⢕⢑⢁⢕⢕⡕⢁⣾⡟⢁⠎⢜⢽⣽⣔⠹⣿⣧⣵⣵⣾⣿⠏⣰⡵⢕⢕⢜⢹⢿⢷⣷⣷⣵⣷⣵⣜⢝⡝⢕⢕⢕⢕⢜⢝⣏⣕⣜⣝⣟⡟⢟⢝⢱⣷⣵⣵⡵⢵⢕⢕⢄⢄⢔⢕⢄⢀⢀⠄⠑⠀⠀⠀⠀⠀⠀</a:t>
            </a:r>
            <a:br/>
            <a:r>
              <a:t>⠁⠑⠝⠞⢟⢿⢿⣿⡟⢝⢻⢟⢻⢿⣿⣷⣷⣷⣿⢟⢏⢁⢀⠀⠀⠀⠀⠀⠀⠀⠀⢄⠀⠀⠀⠀⠀⠀⠀⠀⠀⠀⠀⠀⠀⠀⠀⠀⠀⠀⠀⠀⠀⠀⠀⠀⠀⠀⠀⢀⢀⢔⠐⠀⠁⠁⠀⠀⢈⡐⠖⠠⠜⡇⢸⢿⠇⡇⠀⠀⠀⠀⠀⠀⠱⡈⠟⠿⠿⠿⠿⠿⠟⢑⡘⠻⢑⢴⠁⢿⠿⠿⠟⠛⢋⣉⠡⢔⢖⡆⢥⢉⡙⠛⠟⠿⠿⠃⡜⢀⠀⠧⠥⢥⢥⢥⣥⣥⣥⣥⢥⢥⠤⢏⢗⣾⡗⢽⢦⢌⣉⣙⣙⣉⢡⢔⢜⢄⢀⢑⠀⠕⢸⢖⢤⢉⣉⣙⣉⢡⠔⢊⢎⢝⢕⠕⢕⢝⠕⠸⠤⢥⠥⠤⠃⢟⣏⣽⣿⣿⣷⣥⣍⣉⣉⡉⢤⢪⢯⢽⢽⣷⡕⢕⡕⢕⢕⢝⢻⢿⣿⣟⣟⣝⣹⣿⢷⣗⡕⢝⢏⢿⢿⢿⣿⣿⣧⣧⣵⣼⢿⢟⢝⢳⢷⢾⣷⢗⢵⢕⢕⢕⠑⠕⠔⢀⠀⠀⠀⠀⠀</a:t>
            </a:r>
            <a:br/>
            <a:r>
              <a:t>⢔⢄⢄⢀⢁⠁⠑⠑⠑⠀⠀⠑⢹⣝⢸⣿⣿⣿⣿⣷⣷⣷⣷⣷⣧⣵⣵⣴⣴⣔⢔⢕⢀⠀⢀⢀⠀⠀⢀⢀⢄⢀⢀⢀⢀⢀⢀⠀⠀⠀⠀⠀⢀⢀⢀⢀⢀⢄⢰⢕⢣⢕⢇⢰⠐⠐⠁⠁⠀⠀⠀⠀⠀⠓⠐⠂⠒⠃⠀⠀⠀⠀⠀⠀⠀⢈⡍⢔⣲⢶⢖⣱⣼⣷⣿⣶⣾⡾⢗⣒⣲⣶⢍⢉⢕⢕⢕⢕⢕⢕⢝⢻⣧⡝⢍⣕⢖⢖⢕⢕⢔⠔⠑⠑⠕⠑⠝⢻⣟⢻⢿⣿⣾⣵⣕⢕⢕⢕⢕⢷⢕⣕⢕⢱⢝⢝⢝⢣⢕⢔⢄⠀⠀⠀⠀⠀⠀⠀⠀⢀⢄⠱⠵⠀⠀⠐⠐⠓⠑⠑⠁⠑⠑⢀⢀⠕⢱⣿⣿⣿⣿⣿⣏⢝⢇⢱⢼⢕⢗⣧⣕⣸⣿⣷⣿⣿⣿⣿⣷⣾⣿⣿⣟⣟⣿⢻⣿⣕⢕⢵⢷⢗⡷⢾⢟⢟⢟⢟⢿⣿⣷⣷⡗⢗⢳⢟⢟⢕⣱⣵⣵⢕⢔⢔⢄⢕⢕⢔⣔⢕⠀</a:t>
            </a:r>
            <a:br/>
            <a:r>
              <a:t>⢕⢕⢕⢕⢔⢕⢕⢕⢕⢕⢅⢀⠕⢱⢼⣿⣿⣿⡷⢷⢷⣿⣿⡿⢷⣮⢵⡧⢵⢕⣝⣿⡷⢗⢗⣟⣧⡴⢱⣕⣕⣵⣷⢗⢝⢟⣟⣝⢝⡝⢝⢕⢕⢕⢕⢕⣅⣄⣕⣕⣰⢔⠑⠀⠀⠀⠀⠀⠀⠀⠀⠀⠀⠀⠀⠀⠀⠀⠀⠀⠀⢀⣄⣴⣷⢪⢕⢝⣵⢕⣕⣹⢟⢿⢿⢿⢗⢗⢟⢟⢝⢏⢕⢕⢗⢕⢕⢕⢕⢣⣕⣱⣕⢕⢕⢕⢕⠑⠑⠕⢷⢵⡄⠀⠀⠀⠀⠅⢁⢔⢕⢟⢿⣟⣿⣷⣷⣵⣽⣷⣧⣕⣕⢕⢱⢵⢝⢝⢕⢕⠑⠀⠀⠀⠀⠔⠔⠔⠐⠇⠅⠀⠁⠀⠀⠐⠀⢀⢄⢐⢐⢤⢔⢄⠄⠔⢕⢹⣿⣿⣿⣿⣿⣿⣧⣕⣝⣕⣞⣹⣽⢝⣟⣝⢝⣝⣿⣿⣿⣿⣿⣾⣷⣿⣿⣿⣿⣿⣇⢕⢕⢕⣱⣵⣱⣝⣷⣵⣵⣵⣼⣿⢟⢟⢿⣷⣾⣿⣿⣿⣟⣗⣎⣝⣕⣗⣧⣵⣵⣵⠀</a:t>
            </a:r>
            <a:br/>
            <a:r>
              <a:t>⠀⠑⢕⢕⢕⢕⢕⠜⠙⠑⠀⠅⠄⠁⠑⠕⢜⢟⢻⣷⣾⣿⣵⣱⣽⣵⣝⣝⣝⡝⢝⢝⣝⣵⣽⣿⣿⣷⣼⣿⣿⢿⢿⡿⢿⣿⣿⣿⣿⣿⣿⣧⣵⣰⣴⣵⡵⢵⢵⢕⢕⢑⠀⠀⠀⠀⠀⠀⠀⠀⠀⠀⠀⠀⢔⢀⢄⢀⢄⣠⢗⢏⢹⣿⣷⣷⣷⣿⣿⣿⣵⣽⣿⣧⢝⠑⠑⠕⠔⠀⠁⠸⠎⠅⠅⢕⠕⠑⢕⢸⣿⣿⣿⣇⢕⢕⢕⡔⢄⢄⢄⢕⠟⠔⢄⢄⣀⡀⢁⢁⢑⢕⠑⠕⢕⡟⡿⣿⣿⣿⣿⣿⣿⣧⣵⣕⣕⢕⢕⢕⡕⡕⢵⣵⣵⣔⡔⢄⣄⣄⣕⣔⢔⢔⢔⢔⣔⣱⣔⣔⣴⣔⣱⡵⢕⣱⣵⣮⣧⣼⣿⣿⣿⡿⣿⣿⣿⣿⣿⣿⣿⣿⣿⣿⣿⣿⣿⣿⣿⣿⣿⣿⣿⣿⣿⣿⣿⣿⣿⣧⣵⣵⣼⣿⡟⢝⣝⣿⣿⣿⣿⣿⣿⣝⣝⣟⡏⢕⢝⢝⢟⢟⣿⣿⡿⢏⣟⢻⣿⣿⠀</a:t>
            </a:r>
            <a:br/>
            <a:r>
              <a:t>⠄⠀⠀⠁⠁⠕⢔⢔⢔⠀⠀⠀⠀⠀⠑⠁⠁⠁⠙⢹⢿⣟⢯⣝⣿⢿⢿⣿⡿⢟⣧⣼⣽⣟⡟⢟⢟⢟⠟⠻⠿⢷⢕⢝⢛⠛⠏⠝⠹⢿⢿⢟⣿⣿⣿⣿⣿⣷⣧⣷⣗⣗⣕⢴⢕⢗⢆⢔⣲⢔⢔⠔⠕⠑⢇⢕⢕⢱⣷⣿⢕⢕⢕⢝⢟⢿⣿⡿⢿⣿⣿⡟⠝⠑⠀⠀⠀⠀⠀⢀⢀⢄⢄⣰⢄⢅⠀⠀⠕⠙⢻⢿⣿⢟⢇⢕⢜⣻⡕⢝⢝⢏⢔⢄⢕⢕⢱⣿⣷⣮⡷⢵⢔⢄⢕⢕⣾⣿⣿⣿⣿⣿⣿⣿⣿⣿⣿⣿⣯⡧⢧⣵⣵⣕⣕⣝⢝⢝⢗⢗⢗⢜⢝⣝⣟⢟⢟⡟⢏⢝⢝⢻⣿⢗⣞⣟⣟⣻⣿⢿⣿⣿⣿⣷⣿⣧⣵⡜⢕⢟⢝⢿⣻⢿⣿⣿⣿⣿⣿⣿⣿⣿⣿⣿⣿⣿⣿⣿⣿⣿⣿⣿⣿⣿⣿⣿⣽⣼⣿⣿⡿⢿⡿⢟⢟⢟⣟⢟⢟⢗⣷⢾⣿⣷⣷⣾⣿⣿⣿⣿⠀</a:t>
            </a:r>
            <a:br/>
            <a:r>
              <a:t>⠐⠀⠀⠐⠀⠀⠀⠁⠀⠀⠐⠀⠀⠀⠀⠀⠀⠀⢀⢔⢵⣜⣝⣳⣷⣕⣕⣿⣷⣼⣝⡕⢕⣵⢁⠀⠀⠀⠀⠀⠀⠀⠀⠀⠀⠀⠀⠀⠀⠀⠀⠁⠜⢝⢝⠟⠟⢝⢜⢟⣻⣟⢿⡕⢕⢕⢇⢕⢕⢕⢕⣵⢵⢕⢜⢜⣝⣹⡽⢯⣵⣵⣵⣵⣵⡾⢿⣕⣵⣿⢿⡕⢄⢄⢄⢄⢄⢕⢕⢕⢕⢕⢕⢕⢕⢄⢄⢀⠀⠀⠑⠕⠕⢵⢟⢇⢎⣯⡕⢕⢑⠑⢕⢕⣅⢁⠙⠙⠜⠙⠑⢘⢝⠙⠙⢛⢿⣿⣿⣿⣿⡝⢕⢜⢝⢜⣝⢿⢿⣿⣿⢧⣕⢹⢟⢏⣕⢕⢱⢵⣕⢵⢽⣾⣯⣷⣵⣜⢹⢏⣏⣕⣧⣵⡟⢟⢿⣿⣯⣽⣿⣿⣷⣵⣿⣿⣯⣿⣷⣧⣵⣵⣵⣵⣿⣿⣿⣿⡿⢿⣿⣿⢿⢿⢿⢿⣿⣿⣿⣟⣿⣿⣿⢿⢿⢿⣿⣿⣿⣿⣿⣿⢷⢗⣇⣱⣷⢳⢷⣷⣾⣕⣿⣿⣿⣿⣿⣿⣿⣿⠀</a:t>
            </a:r>
            <a:br/>
            <a:r>
              <a:t>⢄⢀⠀⠀⠀⠀⠀⢀⢀⠀⠀⠀⠀⠀⠀⠀⠀⠀⠀⠕⢝⡜⢝⢝⢏⢝⢕⢕⢝⢗⣕⣕⢵⢟⢗⢀⢀⠀⠀⠀⠀⠀⠀⠀⠀⢄⣄⠄⠐⠒⠆⢔⢔⢁⠀⠀⠀⢁⣝⢵⣿⣟⡱⢜⡕⢕⢕⢕⢕⢱⢵⢕⣿⢿⢿⣿⣿⣿⣿⣿⢿⢟⢏⢝⢕⣕⣵⣿⡿⣿⢏⢝⢝⢗⣷⣾⣾⢏⢕⢱⢵⢵⣕⣕⢕⢕⢕⢕⠄⠀⠀⠀⠀⠁⠀⠀⠀⠀⠀⠀⠀⠀⠀⠁⠑⢝⢆⣄⣄⣄⣅⣱⣼⢷⢖⢞⢏⢕⢝⣾⣿⣿⣕⢕⢕⢕⢸⣿⣷⣎⢝⡟⢿⢕⢳⢕⢕⣕⣕⣕⣜⢕⢕⣝⢏⢵⢽⢵⢝⢏⣝⣽⢽⢽⢞⡕⣝⢿⣿⣿⣿⣿⡿⣾⣿⣿⣿⣏⡝⢝⢵⢽⢿⢿⢟⢿⢟⢟⢕⢕⡼⢟⣿⣿⣿⣾⢿⣿⣿⣿⢿⡿⣷⣿⣽⣿⢿⣿⣝⣝⡕⣕⣕⡕⢕⢕⢝⢕⢹⢕⢝⢻⣿⣿⣟⢟⢻⢿⣿⣿⠀</a:t>
            </a:r>
            <a:br/>
            <a:r>
              <a:t>⠀⠀⠀⠀⠀⠀⠀⠁⠀⠀⢀⢀⠀⠀⠀⠀⠀⠀⠀⠁⢀⢕⠕⠕⠑⠀⢗⢣⣕⢕⢜⢝⢝⡕⢜⢹⢝⢗⢰⢔⣄⡄⠀⠀⠈⢸⢇⢐⢔⢔⣕⢕⢕⢑⠀⠀⢑⢑⢔⢕⢕⢜⢻⢇⢸⣵⣵⣷⣷⣷⣷⣿⣷⣷⣿⣿⣿⣿⡿⢿⢿⡟⢿⣯⢝⢟⢟⢟⢻⢟⢗⢕⢝⢝⢝⢜⢝⠕⠕⢕⠕⠕⠘⠙⢕⢕⠀⠀⠀⠀⠀⠀⠀⠀⠀⠀⠀⠀⠀⠀⠀⠀⠀⠀⠀⠀⠀⠀⠁⠁⠉⢕⢕⢕⢕⢕⢕⢇⢕⢜⢟⣗⣿⣷⡕⢕⢜⢟⣿⣿⣕⡟⢷⣷⣿⣵⣵⣵⣜⡝⢟⡗⢇⡵⢕⢕⢕⢕⣵⢕⢕⢟⢏⢝⣕⢕⢹⢟⢟⢿⢿⣕⣱⣽⣿⣿⣿⣧⣵⢷⢎⢕⢕⢕⢕⢕⢕⢕⢕⢕⢜⢻⢏⢝⣼⣿⢿⢿⢟⢟⢿⢟⢟⢟⣿⣾⣿⢗⢾⢗⢗⢞⡇⢕⢝⡕⡕⢜⢗⢗⡗⢻⢷⣮⣟⣽⣗⣷⣿⣿⠀</a:t>
            </a:r>
            <a:br/>
            <a:r>
              <a:t>⠑⠀⠀⠀⠀⠀⠀⢄⢕⢕⢕⢕⢕⠀⠀⠀⠀⠀⠀⠔⢕⢕⢀⠀⠀⢔⢕⢜⠟⢕⠃⠈⠉⠁⢕⢕⢞⢏⠕⠚⠇⢗⢇⢴⠄⢄⣄⢔⢇⢜⠟⢟⢟⡕⢼⡵⢵⢵⢵⢕⢕⢵⢵⢷⣟⢻⢿⣿⣿⣿⣿⣿⣿⣟⣿⣿⡿⢿⢕⢕⢜⠝⢕⢕⠕⢝⢕⢕⠕⠑⠑⠁⠑⠑⢑⢄⢀⢀⢀⢕⢔⠀⠀⠀⠀⢁⢕⢄⠀⠀⠀⠀⠀⠀⠀⠀⠀⠀⢀⢄⢔⢆⠀⠀⠀⠀⠀⠀⠀⠀⠀⢁⢱⢕⢕⢗⣷⢵⢕⣕⣱⣿⣿⣿⣷⡇⣕⣕⣼⣯⢟⢿⣧⣷⣼⣿⣿⣿⣿⣿⣿⣷⣷⣗⣟⣟⣿⣟⣿⣷⣿⣿⣷⣗⣟⣟⣗⢕⣸⢵⢷⢟⢟⢟⢟⢏⢝⢕⢕⢕⢕⢕⢕⢕⢵⢕⢕⡵⢗⢎⢜⢝⢝⢕⡕⢵⢾⡕⢕⡕⢕⢕⣕⣕⣕⣕⣝⣝⣹⣷⣼⣿⣿⣷⣷⣾⣵⢳⢷⣷⣧⣕⢕⢕⢝⢝⢟⢟⢕⣕⠀</a:t>
            </a:r>
            <a:br/>
            <a:r>
              <a:t>⠀⠄⠀⠀⠀⢄⢠⢕⢕⢕⢕⠑⠁⠀⠀⠀⠀⠀⠀⠀⠀⠁⢑⢕⢔⡜⢿⡕⡎⢄⠀⠀⢀⠀⢕⢕⠕⠕⢄⢅⢔⢕⢕⢕⢔⢔⠑⠁⠁⠉⠀⠀⠁⠁⠑⠀⠁⠑⠑⠕⠕⢕⢱⣕⡕⣵⣕⣞⡿⢿⢿⢿⣿⣿⡿⢟⢕⢕⢕⢕⢄⠀⠀⢔⢕⠁⠀⠀⠀⢄⠀⠀⠀⠀⠀⠀⠁⠁⢕⢕⢕⠀⠀⢀⢕⢕⢕⢕⢕⠀⠀⠀⠀⢐⢀⢀⢀⢔⡕⢕⣕⢔⠑⠀⠀⠀⠀⠀⢀⢀⢀⢕⢕⢕⢕⢕⢜⡕⢕⢕⢜⢝⣿⣿⣿⣿⢏⢝⢕⢜⢝⢟⢻⢟⢟⣻⣿⣿⣿⣿⣿⣯⣟⢟⢿⢿⢿⣿⣿⣿⣿⣿⢿⢿⢕⢝⣿⢟⢇⢕⡕⢕⢝⢕⢕⢕⢕⢕⢕⢕⢕⢕⢕⢕⢕⢕⢱⡕⡕⢕⢕⢱⢗⢕⢕⢕⢜⢝⢝⢝⢝⢝⢿⣿⣿⢿⢿⢿⣿⣿⣿⣿⣿⡿⢿⢿⢿⣯⣕⡕⢽⣧⣕⡕⢕⢕⢗⢕⢕⢕⠀</a:t>
            </a:r>
            <a:br/>
            <a:r>
              <a:t>⢀⠀⠀⠀⠀⠁⢑⢕⢕⢕⢕⢅⢀⠀⠀⠀⠔⢕⢕⢕⢕⡕⢕⡕⢕⢜⢕⢕⠕⢁⢕⢕⢔⢄⢕⢔⢔⢕⢝⢷⣇⡕⢕⢕⠀⠁⠁⠀⠀⠀⠀⠀⠀⠀⠀⠀⠀⠀⠀⠀⠀⠑⢕⢿⠟⠕⢕⢕⢕⢕⢕⢕⢕⢕⢕⢕⢕⢕⢕⢕⡇⢕⢕⢕⢕⢔⢀⠀⠀⠄⠄⢄⢀⢀⠀⠀⠀⠀⡕⢕⢕⢰⢰⣵⢷⢾⢿⣿⢷⢧⣵⣵⣵⣵⡵⢿⢟⢟⢇⣕⡕⢕⢅⢀⠀⢀⠀⠀⠀⢀⠀⢀⢅⢕⢕⢕⢱⡟⢕⢕⣹⣽⣿⡿⣿⣽⣽⣷⣵⡕⢱⢕⢕⢕⢕⢹⣿⡟⢝⣵⣜⣹⣵⣿⣷⣷⢕⢞⢟⢿⢿⣿⡿⢻⢇⢜⢟⢇⢕⢕⢕⢕⢕⢕⢕⢕⢕⢕⢕⢕⢕⢕⢕⢕⢕⢕⢕⢕⢕⢕⣱⢟⢕⢕⢕⢕⢕⢕⢕⢕⢕⢕⢕⢕⢕⣷⣷⣷⣿⣿⣿⣾⣿⣽⣵⣷⣽⣿⣿⣿⣟⣕⡝⢏⢇⢱⢕⣕⢕⢕⠀</a:t>
            </a:r>
            <a:br/>
            <a:r>
              <a:t>⢀⠁⠑⠔⠄⠀⠀⠁⠁⠁⠁⠀⠀⠀⠀⠀⠀⢀⢔⢱⢸⢷⢿⢿⢟⢕⢜⢕⢕⣕⣱⢵⡳⢗⢕⢕⢕⢱⢵⡼⣕⢕⢕⢣⢕⢀⠀⠀⠀⠀⠀⠀⠀⠀⠀⠀⠀⢀⢀⠀⠀⠀⠔⠐⠀⠐⠑⠑⠀⠀⠀⢕⢕⠁⠁⠁⠁⠁⠀⠑⢕⢕⢕⢕⢕⢕⢕⢔⢔⠐⠐⢕⢕⣕⡐⠀⠀⠀⢕⢕⢕⢕⢜⢅⢕⢕⢱⡇⢕⢜⣺⢿⢿⢏⠝⠕⢕⠕⠛⠙⠛⠃⢙⢕⢓⠣⠇⠕⠵⢇⠗⠛⠏⢟⢟⢝⢗⣗⣧⡕⢕⢜⡷⡕⢟⢟⡗⢕⢕⢝⢞⢳⢵⢕⢱⣷⣷⣽⢷⢽⢿⢿⡿⢟⣿⡟⣕⣷⢷⢗⢗⢕⢇⢕⢕⢕⢕⢕⢕⢕⢕⢕⢕⢕⢕⢕⢕⢕⢕⢕⢕⢕⢕⢕⣷⡧⢕⢱⢜⢏⢕⢕⢕⢕⢕⢕⢕⢕⢕⢕⢕⣱⣣⣵⣸⣿⣿⣿⣿⣿⣿⣿⣿⣿⣿⣿⣿⣿⣿⣿⣽⣿⣿⣿⣧⣵⣕⣕⣕⣼⠀</a:t>
            </a:r>
            <a:br/>
            <a:r>
              <a:t>⢅⢕⢔⠀⠀⠀⠀⠀⠀⠀⠀⠀⠀⠀⠀⠀⠀⢱⢟⢵⢷⢕⢕⢕⢕⢕⢱⢿⢧⣕⣹⢕⢕⢱⢵⡷⢵⢕⢱⢷⣿⡵⢗⢕⢆⢄⢅⠴⠀⠄⠀⠀⠀⠀⠀⠀⠀⠀⠀⠀⠀⠀⠀⠀⠀⢀⢄⣄⡄⢄⣔⡵⢕⠀⠀⠀⠀⠀⢀⢄⢕⢕⢕⣵⣗⣕⢕⢕⢄⢄⢕⢕⢕⣵⣷⣷⣷⣷⢕⢕⢄⢔⣕⡜⢕⢕⣟⣗⣇⢕⢕⠁⠁⠀⠀⠀⠀⠀⠀⢀⢀⢕⢕⠕⠀⠁⠀⠀⠀⠀⠀⠀⠀⢕⢕⢕⢞⢝⢕⣱⣵⢎⡗⢟⢇⢝⢕⢕⢱⡕⢕⢕⣼⣕⡕⣱⣱⣵⣽⣧⣵⣵⣷⡏⢕⢽⢇⢕⢕⢕⢕⢕⢕⢕⢕⢕⢕⢕⢕⢕⢕⢕⢕⢕⢕⢕⢕⢕⢕⢕⢕⢷⣾⣿⣿⣽⢕⢕⢕⢕⢕⢕⢕⢕⢕⢕⣕⣵⣵⣷⣿⣿⣿⣿⣿⣿⣿⣿⣿⣿⣿⣿⣿⣿⣿⣿⣿⣿⣿⣿⣿⣿⣿⣿⣿⣿⣿⣿⣿⣿⠀</a:t>
            </a:r>
            <a:br/>
            <a:r>
              <a:t>⢕⢕⢕⢕⠐⠀⠀⠀⠀⠀⠀⠀⠀⠀⠀⠀⠔⠑⠁⠑⢕⠕⢐⢅⢜⢱⡽⠕⠑⠁⠁⠁⣕⢕⢕⢱⣵⣵⢷⢿⡙⠑⠑⠑⠕⠕⢕⠀⠀⠀⠀⠀⠀⠀⠀⠀⠀⠀⠀⠀⠀⢀⣄⡴⢗⢟⠝⢕⢱⢵⡵⢕⢕⢄⢄⢄⢄⢔⢕⢕⣕⣕⣮⡝⢇⢜⢗⢕⣱⡵⢾⣿⣽⣽⣽⣟⢟⢟⣟⣿⢿⢿⢝⢝⢟⢟⢿⣿⣿⣧⡕⢔⢔⢀⠀⢀⢀⢄⢔⠕⠁⠁⠀⠀⠀⢀⢀⢀⢀⢀⣄⣔⣰⢕⣕⢹⢻⢿⣿⣿⣿⡕⢜⢕⢕⢕⢕⢕⢕⣕⣕⢕⣾⣿⣿⣽⢟⢿⢏⢝⢝⢞⢏⢕⢕⡕⢵⢗⢷⢇⢕⢵⢵⢵⢕⢕⢕⢕⢕⢕⢕⢕⢕⢕⢕⣱⢕⡕⢕⢕⢕⣜⣿⣏⢟⢇⢕⢕⢕⢕⢕⢕⢕⢕⢕⢟⣿⡝⢟⢟⢟⢝⢝⢿⢟⢏⢝⢟⢻⣿⣿⣿⣿⣿⣿⣿⣿⣿⣿⣿⣿⣿⣿⣿⣿⣿⣿⣿⣿⣿⠀</a:t>
            </a:r>
            <a:br/>
            <a:r>
              <a:t>⢕⢕⠕⠁⠀⠀⠀⠀⠀⠀⠀⠀⠀⠀⠀⠀⢄⢔⣵⣵⢕⡕⢕⢵⢷⢟⢅⠀⠀⠀⠄⠑⠑⠕⢕⢕⢕⢸⢕⢕⢕⢑⢆⡰⢄⠀⢁⢠⢄⠀⢔⢠⠄⢄⢀⢄⠀⢀⢄⣄⣴⡿⢟⢇⢱⢕⢔⢄⢄⢕⢕⢕⢕⢕⢕⢕⢗⢕⢞⣯⣝⣟⣟⣟⣟⣿⣻⡿⣷⣧⣵⣾⡾⢿⣿⣿⣿⣷⣿⣧⣾⢳⣾⣷⣿⣿⡻⢿⣟⡿⢕⢜⢵⣇⡕⢕⣗⡁⢄⢄⢄⢔⢼⡷⡗⢗⢏⢝⢜⠝⠑⠑⢕⢱⢷⢳⢵⢵⢽⣿⣿⣷⣕⡕⢕⢕⢳⣇⣽⣿⣿⣏⣱⣵⡕⢏⢕⣸⣟⢕⢕⢕⢕⡕⢜⢟⢇⢕⢕⢕⢕⢕⢕⢕⢱⢵⣵⣜⣕⢹⢕⢕⢕⢕⢜⢕⢕⢕⢱⢵⢳⢟⢏⢝⢕⢕⢕⢕⢱⢕⢕⢇⡕⢵⢽⢗⢝⢕⣕⢕⢕⢕⢕⢕⢕⢕⢕⢕⢕⢜⢕⡜⡝⢻⣷⣾⣝⡟⢻⣿⣿⣿⣿⣿⣿⣿⣿⣿⣿⣿⠀</a:t>
            </a:r>
            <a:br/>
            <a:r>
              <a:t>⢁⢁⠑⠀⠀⠀⠀⠀⠀⠀⠀⠀⠀⠀⠀⠕⢵⢞⢟⠋⠙⠝⢸⡕⢕⡟⢕⠀⠀⠀⢀⢄⢄⢔⢕⢜⢕⢱⣵⢷⢇⢕⢕⢁⢁⠑⠐⠑⠐⠀⠀⠀⠁⠁⠁⠄⢠⡕⢱⣼⢿⢷⣾⢽⢇⢜⢕⢜⢗⢿⢏⢹⢟⢙⠉⠉⠝⠕⢕⢕⢇⢕⢺⣾⣿⣿⣿⣿⣿⣿⣿⡏⢕⣕⢼⣿⣿⡿⢿⢿⢿⢿⣿⣿⣿⣿⣧⡽⢏⢹⢽⢿⢿⢿⢿⢟⢟⢗⢕⢕⢕⢱⣕⣕⢇⢕⢀⠀⢀⢀⢀⢔⢕⣱⣧⣵⣵⣵⣵⢹⣿⣿⣿⣿⣷⢷⣷⣿⣿⣿⣿⣿⣿⣿⣷⣿⣿⡟⢟⢏⡟⢿⢿⣷⡕⢕⢕⢕⢕⢕⢕⢕⢕⢕⢕⢕⢕⢕⢕⢕⢕⢕⢕⢕⢕⢕⢕⢕⡱⢕⢕⢕⢕⢜⢕⢕⢕⢕⢕⢕⢕⢕⢕⢕⢕⢇⢝⢕⢕⢕⢕⢕⢕⢕⢕⢕⢕⢕⢷⢾⣿⣿⣗⢷⡾⢟⢟⢟⢳⢧⣿⣿⣿⣿⣿⣿⣿⣿⣿⣿⠀</a:t>
            </a:r>
            <a:br/>
            <a:r>
              <a:t>⢕⢇⢇⢔⢔⢔⢔⣔⣔⢄⣄⣄⣔⡔⢔⣔⢄⢄⢄⢀⢀⠀⢑⢕⢕⢕⢕⢄⢄⢔⢇⢕⢕⢕⢕⢕⢜⢕⠵⢕⢕⢕⠕⠕⠀⠀⠀⠀⠀⠀⠀⠀⠀⠀⠀⠀⢁⣕⡵⢵⢵⣕⡜⢟⢕⢕⢜⢟⠝⢕⢗⡕⢇⢕⢔⣔⢔⢔⢕⢱⢜⢕⢕⢹⣿⣿⣿⣿⣿⣷⣿⡇⢕⢕⢕⣸⣿⣿⡷⢵⢵⢞⢟⢟⢿⣿⣿⢇⢕⢕⠜⢕⢕⣕⣕⢕⢣⢵⢕⢕⣷⣿⢟⢿⢿⣗⡗⢇⢕⢱⢷⢧⢱⢵⢇⢕⡕⢕⣾⣿⣿⣿⣿⣿⣿⣾⣧⣿⣿⣿⣷⡝⢝⢝⢟⢟⢟⢕⢕⢕⢜⢕⢣⣝⡜⢕⡕⢕⢕⢕⢕⢕⢕⣱⣕⣕⢜⢕⢕⢕⢕⢕⢕⢕⢕⢕⢕⢕⢕⢕⢕⢕⢕⢕⢕⢕⢕⢕⢕⢕⢕⢕⢕⢕⢕⢕⢕⢕⢕⢕⢧⢵⢣⢵⢵⣵⣕⣕⢕⢝⣿⣿⣿⣿⣿⣿⣷⣕⡕⢕⢜⢟⢿⢻⢿⣿⣿⣿⣿⣿⠀</a:t>
            </a:r>
            <a:br/>
            <a:r>
              <a:t>⢕⢕⢕⢕⢁⢁⠁⠑⠑⠑⠘⠝⠟⢟⢟⢻⢷⡗⣞⣗⢗⣷⣵⢵⢵⢗⢕⢕⣱⢕⢕⢕⢕⢕⢁⢁⠁⠁⠁⠁⠁⠀⠀⠀⠀⠀⠀⢀⣄⣠⡄⢄⢄⡄⢄⢰⣵⢫⢗⢗⢕⢕⢜⢇⡕⢕⢕⢔⢔⢕⢑⢕⢕⢳⢕⢕⢕⢕⢕⢕⢕⢱⣕⢝⢏⡹⢵⢽⢽⢿⣿⣿⣿⣿⣿⣿⣿⣿⣿⣷⣷⣟⢇⢝⢕⣞⢇⢇⢕⣵⣵⣜⣽⢟⢟⢕⢕⢜⢕⢕⢕⢕⢕⢕⢕⢕⢕⢕⢁⢁⢑⢕⢕⢕⢕⢕⢺⢯⣹⣿⣿⣿⣿⡿⢿⢿⢿⢿⢿⢽⢟⡕⢕⢕⢱⡕⢕⢕⢕⢕⢇⢕⢕⢝⢜⢵⡾⢧⢕⣕⣕⣸⣿⢟⢜⢝⢝⢕⢕⢕⢕⢕⣵⣱⢷⢞⢟⢕⢕⢕⢕⢕⣕⢱⢕⢕⣕⢕⢕⢕⢕⢕⢕⢕⢕⢕⢕⢕⢕⢕⢕⢕⢕⢕⢕⢜⢕⢕⢕⢕⢝⢻⣿⣿⣟⢟⢝⢝⢕⢕⢕⢣⣵⣕⢕⢕⢜⢜⢟⣿⠀</a:t>
            </a:r>
            <a:br/>
            <a:r>
              <a:t>⢕⢕⢕⢕⢕⢕⢀⢄⢔⢕⢵⢔⠄⠀⠀⠁⠁⢕⢜⢹⢽⢟⢕⢽⡟⢟⣿⢿⣿⢇⢕⢅⠀⠀⠀⠀⠀⠀⠀⠀⠀⠀⢀⢄⣄⣴⣷⢟⢝⢕⢕⢕⢕⢱⢼⢕⢕⢕⢕⢹⢵⣼⣵⣵⣿⣞⡕⢵⢕⢕⢕⢕⢕⢕⣕⡕⢕⢕⢇⢕⡕⢕⢕⢕⣕⢕⡕⢇⣇⣕⣿⣿⣿⣿⣿⣻⣿⣿⣿⢿⢿⣿⣟⣹⣳⣷⡿⢟⢟⢽⢕⢽⢏⢝⢕⠑⠁⠀⠀⢄⢔⢕⢗⣗⣗⣳⣗⣿⣷⣵⣵⡵⢕⢕⢕⢕⢕⢕⢿⣿⣿⣿⣿⣇⢕⢕⢕⢕⢕⢕⢕⢕⢕⢕⢕⢕⢝⢕⢵⢕⡕⢕⢕⢕⢕⢕⣿⢻⣵⣕⢕⢻⢿⣟⣗⣵⡕⢕⢕⢕⢕⢕⢕⢕⢕⢜⢟⢕⢕⢕⢕⢕⢜⢕⢕⢕⢕⢕⢕⢕⢕⢕⣕⢕⢕⢕⢕⢕⢕⢕⢕⢕⢕⢕⢕⢕⢕⢕⢕⢕⢕⣕⡕⢕⢕⢕⢕⢕⢕⣕⡕⢕⢜⢕⢎⣝⢕⢕⣷⣿⠀</a:t>
            </a:r>
            <a:br/>
            <a:r>
              <a:t>⢕⢕⠁⠁⠁⠁⠁⠑⢕⢕⢕⢕⢕⣗⢇⣱⣵⡵⢵⢵⣗⢗⢻⢯⣿⣿⢟⢗⢽⢏⢕⢕⢔⠁⠀⠀⠀⠀⢀⢀⢄⣕⣵⣿⣿⣿⡵⢕⢱⢱⡕⢕⢅⢕⢕⢕⢱⣾⡇⢕⣱⣕⣕⣹⣿⢟⢿⡷⢗⣞⣕⡕⢇⣷⢿⣧⣵⣼⣽⣷⣷⣕⢕⣱⣞⣽⣵⣵⣾⣿⣿⣿⣿⣿⣿⣿⣿⣧⣿⣕⣿⣿⣇⣕⢷⢿⢇⢕⢕⢕⡱⢷⢵⢵⢵⢴⢔⢴⣵⣵⡵⢷⢾⢝⢝⣫⣽⢹⣿⣿⣿⣵⣕⣕⣵⣵⣷⣵⣞⣿⣿⣿⣿⢝⢟⢕⢕⢕⢕⢕⢕⢕⢕⢕⢕⢕⢕⢕⢜⢕⢕⢕⢷⢕⢕⢕⣏⡎⢸⣿⣿⣾⢾⡕⢕⢜⢗⢕⢕⢕⢕⢕⢕⢕⢕⢕⢕⢕⢕⢕⢕⢕⢕⢕⢕⢕⢕⢕⢕⢕⢕⢕⢕⢕⢕⢕⢕⢕⢕⢕⢕⢕⢕⢕⢕⢕⢕⢕⢕⢱⣿⣿⣷⢕⣕⣕⣕⢕⣸⡝⢟⢕⢕⢕⢕⢜⢝⣸⣿⣿⠀</a:t>
            </a:r>
            <a:br/>
            <a:r>
              <a:t>⠕⠁⠔⢔⢔⢄⢀⢀⢅⢱⢕⢷⣷⣟⣕⣕⡕⢜⢕⣽⣱⣱⡕⣾⢝⢝⣇⢕⢕⢕⢕⢕⢕⢕⢱⢔⣢⡷⢗⡺⢝⢿⣻⣽⢕⢽⢕⢵⢱⣕⡕⢇⢕⢕⢕⢕⣇⣜⣟⡗⢕⢝⢝⢗⢕⢕⣵⣼⣵⣵⣵⣝⣷⣵⣽⣽⣿⣿⣿⣿⣾⣧⣼⣿⣿⣿⣿⣿⣿⣿⣿⣿⣿⣿⣿⣿⣟⣟⣝⡽⣿⢇⢟⢝⢕⢕⢕⢕⢕⢕⢕⢕⢕⡱⢵⢕⢜⢗⢗⢿⢏⡵⢷⢗⢾⢵⢕⣿⢿⣿⣿⣿⣿⣿⡿⣿⢟⢝⢟⢻⢿⣯⣿⣵⣕⡕⢕⢕⢕⢕⢕⢕⢕⢕⢕⢕⢜⢕⢕⢕⢕⢕⢕⢕⢾⣾⣿⢟⢣⣷⣇⢕⢝⢗⢕⢕⢕⢕⢕⢕⢕⢕⢕⢕⢕⢕⢕⢕⢕⢕⢕⢕⢕⢕⢕⢕⢕⢕⢕⢕⢕⢕⢕⢕⢕⢕⢕⢕⢕⢕⢕⢕⢕⢕⢕⢕⢇⢕⢕⢸⢟⢟⢻⢟⢟⢏⢝⢝⢟⢟⢗⢱⢕⢕⢕⢕⢕⢱⢝⢻⠀</a:t>
            </a:r>
            <a:br/>
            <a:r>
              <a:t>⢔⢄⢄⢑⢗⢗⢟⠗⢗⢗⢏⢝⠝⠕⢕⢕⢕⢕⢿⢿⣿⣿⣫⣿⢟⡗⢕⢱⡾⢇⣱⢕⢇⣵⡕⢕⢕⢕⢑⢕⢕⢿⡏⢝⢹⢝⢜⣱⣕⣕⣽⡇⢕⢜⢟⡿⢿⢿⢷⢕⢕⢕⢕⢕⢕⢕⢕⢟⢕⣱⣾⣿⣾⣿⣿⣿⣻⣿⣿⣿⣿⣟⣇⣕⣵⣾⣿⣿⣿⣿⣿⣿⣿⣿⣿⣿⣿⡏⢇⢝⢕⢕⢕⢕⢕⢕⢕⢕⢕⡕⢕⢜⢕⢕⢕⢕⢕⢕⢕⢕⢕⢕⢕⢗⢱⣇⣜⡹⣽⣿⣯⣻⣯⣿⣿⣿⡟⢕⢕⢱⣿⣿⣿⣿⣿⣿⣷⣵⣵⣕⣕⢕⢕⢕⢕⢕⢕⢕⢕⢕⢕⣱⣵⣕⣱⣿⢷⣵⣵⡕⢺⣵⣱⡝⢕⢕⢕⢕⢕⢕⢕⢕⢕⢕⢕⢕⢕⢕⢕⢕⢕⢕⢕⢕⢕⢕⢕⢕⢕⢕⢕⢕⢕⢕⢕⢕⢕⢕⢕⢕⢕⢕⢕⢕⢕⢕⢕⢕⢕⢕⢕⢕⢕⢕⢕⢕⢕⢕⢕⢕⢕⢕⢕⢕⢝⢕⢳⣗⢱⣵⠀</a:t>
            </a:r>
            <a:br/>
            <a:r>
              <a:t>⣿⣿⡱⣵⢵⢕⣱⣰⣵⣕⣕⣔⣴⣴⣱⣵⣵⣵⣵⣝⡕⢕⢝⣝⣵⣵⢗⣟⣿⢟⣻⣷⣾⡿⢕⢕⢕⢕⢕⢕⢱⣿⣷⡵⣕⢕⢿⢟⢟⣿⡿⢇⢕⣱⢟⢕⢸⣵⣵⣵⣧⢕⣇⢕⢕⢕⢕⢕⢵⣿⣿⡟⣿⣿⣿⣿⣷⣾⣿⣿⣿⣿⣿⣿⣿⣿⣿⣿⣿⣿⣿⣿⣿⣿⡇⢕⢕⢕⢜⢕⢕⢕⢕⢕⢕⢕⢱⣕⢹⣷⣧⢿⢗⢇⢕⢕⢕⢕⢕⢕⢕⢕⢕⢕⢕⢕⢜⢕⢕⢕⢟⢻⣟⣻⣕⣼⢿⢕⢕⢕⢻⣿⣿⣿⣿⣿⣿⣿⣿⣿⣿⣷⣧⣵⣕⣵⢵⣷⣞⣣⣷⢷⣵⣿⣷⣷⣷⣿⡗⢝⢕⢜⢻⣷⢵⢕⢕⢕⢕⢕⢕⢕⢕⢕⢕⢕⢕⢕⢕⢕⢕⢕⢕⢕⢕⢕⢕⢕⢕⢕⢱⢇⣱⣵⣷⣷⢕⢕⢇⢕⢕⢕⢕⢕⢕⢕⢕⢕⢕⢕⢕⢕⢕⢕⢕⢕⢕⢕⢕⢕⢕⢕⢕⢕⢱⣾⣿⣿⣿⣿⠀</a:t>
            </a:r>
            <a:br/>
            <a:r>
              <a:t>⠘⠙⠝⠝⠗⢳⢿⢿⣿⣿⡿⢽⣜⣝⣟⣕⣜⣇⣼⣽⣷⣾⣯⣽⣿⣷⣾⣿⡷⢗⢞⢏⢕⢕⢕⢕⢕⢕⢕⢕⢜⣿⣧⣕⢏⢕⢕⢕⢕⡇⢕⢕⢱⣿⢕⢕⣵⣿⣿⣿⣿⣧⣿⣧⡕⢕⢕⢕⢕⢝⢿⣇⣜⢿⣿⣿⢿⢟⢿⣿⣿⣿⣿⣿⣿⣿⣿⣿⡿⢟⣻⣟⣻⡝⢕⢕⢕⢕⢕⣱⣷⣧⣕⣕⣾⡿⢟⢻⢝⢕⢕⢕⢕⢕⢕⢕⢕⢕⢕⢕⢕⢕⢕⢕⢕⢕⢕⢕⢕⢧⡕⣱⣿⣿⣿⣿⣷⣷⣵⣼⣿⣿⣿⣿⣿⣿⣿⣿⣿⣿⣿⣿⣿⣿⢿⢏⢝⢕⢕⣱⣼⣿⣿⣿⣿⣿⡵⢝⢕⢕⢕⢞⢕⢕⢕⢜⢟⢕⢕⢕⢕⢕⢕⢕⢕⢕⢕⢕⢕⢕⢕⢕⢕⢕⢕⢕⢕⢕⢕⢜⢕⢕⢕⢟⢞⢟⢇⢕⢕⢕⢕⢕⢕⢕⢕⢕⢕⢕⢕⢕⢕⢕⢕⢕⢕⢕⢱⣼⣾⢕⢕⢕⢕⢕⢕⣿⣿⣿⣿⣿⠀</a:t>
            </a:r>
            <a:br/>
            <a:r>
              <a:t>⢀⢄⢄⢄⢄⣀⡁⢁⢅⣕⣕⡝⢝⢝⢝⢟⢻⣿⣿⣿⣿⣿⣿⣿⣿⡿⢕⣇⢇⢕⢕⢕⢕⢕⢕⢕⢱⢗⢇⢕⢕⢹⣿⡟⢕⢕⢕⢣⢕⢕⣕⢕⣸⣿⣇⣵⣿⣿⢻⢿⣿⣷⡿⢿⢇⢕⢕⣜⡧⢕⢞⢟⢻⣿⣿⢜⢝⡷⡿⢾⣿⣿⣿⣿⣿⣿⣿⣿⣿⣗⡟⢜⣕⡳⢕⢕⣺⣿⡷⣿⢿⢿⢗⢏⢕⢕⢕⢕⢕⢕⢕⢕⢕⢕⢕⢕⢕⢕⢕⢕⢕⢕⢕⢕⢕⢕⢕⢕⢕⢕⢝⢿⣿⣿⣿⣿⣿⣿⣿⣿⣿⣿⣿⣿⣿⣿⣿⣿⣿⣿⣿⣿⣿⣵⣣⢱⣵⣷⣾⣿⣿⣿⣿⡟⣝⢝⢕⢕⢕⢕⢕⢕⢕⢕⢕⢹⡵⢷⢕⢕⣕⣜⣝⣱⣕⣕⢕⢵⣵⣷⣧⣕⢕⢕⢕⢕⢕⢕⢕⢕⢕⢜⢇⢕⢕⢕⢕⢕⢕⢕⢕⢕⢕⢕⢕⢕⢕⢕⢕⢕⢕⢕⢕⢕⢕⢕⢸⣿⣿⢕⢕⢕⢕⣱⣿⣿⣿⣿⣿⣿⠀</a:t>
            </a:r>
            <a:br/>
            <a:r>
              <a:t>⠓⠛⠛⠛⠛⠛⠛⠃⠑⠓⠓⠃⠑⠑⠑⠓⠓⠃⠑⠚⠛⠛⠛⠛⠛⠓⠑⠑⠘⠙⠑⠑⠓⠑⠑⠓⠓⠑⠑⠑⠑⠃⠙⠓⠑⠑⠓⠑⠃⠑⠘⠘⠛⠙⠛⠛⠛⠙⠑⠑⠃⠛⠋⠑⠑⠑⠚⠛⠑⠑⠑⠑⠛⠛⠛⠛⠛⠓⠃⠛⠛⠛⠛⠛⠛⠛⠃⠑⠑⠓⠓⠓⠛⠛⠛⠛⠛⠙⠑⠑⠑⠑⠑⠑⠑⠑⠑⠑⠑⠑⠑⠑⠑⠑⠑⠑⠑⠑⠑⠑⠑⠑⠑⠑⠑⠑⠑⠑⠑⠑⠑⠘⠛⠛⠛⠛⠛⠛⠛⠛⠛⠛⠛⠛⠛⠛⠛⠛⠛⠛⠛⠛⠛⠛⠛⠛⠛⠛⠛⠛⠛⠛⠛⠓⠓⠓⠑⠑⠑⠑⠑⠑⠓⠚⠛⠑⠑⠑⠘⠑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⢝⢝⡕⢕⢕⢕⢕⢕⢕⢕⢕⢺⣿⣿⣿⣿⣹⢟⢱⢕⡇⢕⢕⢕⢕⢕⢕⢕⢕⡝⢏⢝⢝⢏⢝⢟⢻⣿⣿⣿⡵⢏⢽⢟⣿⣷⣧⣵⣕⣕⣕⣕⣱⣕⣕⣕⣸⣷⣿⣟⣹⣝⣼⣽⣿⣿⢿⢿⢏⢏⡹⢕⡞⢽⡽⢿⢿⢻⣿⢿⣟⣟⢻⡽⢕⢕⢜⢕⢕⢕⢕⢕⢕⢜⢎⡝⢕⢕⢝⢝⢼⣿⣿⣿⣿⣏⣕⢵⢕⢕⢱⢼⢧⢕⢕⢕⢕⢷⣷⣾⣽⢕⢕⣕⣕⣕⣵⡵⢾⢷⢟⣟⣇⢕⡝⢟⡕⢕⢜⢝⢕⢕⢕⢕⢕⢕⢕⢕⢕⢕⢕⢜⢕⢕⢕⢕⢕⢕⢕⢵⡕⢕⢕⢕⢕⢝⢟⢻⢷⣷⣕⡕⢕⢕⢕⢕⢕⢕⢕⢕⢕⢕⢕⢕⢕⢕⢕⢕⢕⢕⢕⢕⢕⢕⢕⢕⢕⢕⢕⢕⢕⢕⢕⢕⢕⢕⢕⢕⢕⢕⢕⢕⠀</a:t>
            </a:r>
            <a:br/>
            <a:r>
              <a:t>⣿⣿⣿⣿⣿⣿⣿⢿⢟⢟⢝⢜⢕⢕⢕⢕⢕⢕⢕⢕⢕⢇⡇⢕⢇⢧⢜⢕⢜⡕⢜⢝⢗⢷⢇⢱⢱⢕⢕⢕⢕⢝⢕⢕⢕⢵⢵⢕⢝⢕⢟⢳⣷⣧⣵⣗⣞⣏⡝⢝⢗⢗⣷⡷⢷⢮⣵⣿⣷⣾⣷⣻⣿⣿⣿⣿⣿⣿⣿⣿⣽⣿⣯⡽⢽⣽⣿⣿⣻⣿⣿⣟⡫⣽⢧⢵⡵⢵⢵⣱⡇⣿⡇⣷⢷⢗⣕⢕⢻⢳⢽⣕⢕⢕⢕⢕⢕⢕⢕⢕⢝⢕⢕⢗⢕⡕⣵⣧⣟⢿⢷⢇⡕⢪⣽⢗⢕⢕⢕⣕⣵⣽⣝⣕⣵⣷⢧⢜⢯⣜⡝⢗⢳⡕⡕⢕⢕⢕⢕⢕⢕⢕⡕⡕⢕⡕⢕⢕⣕⢕⢧⣷⢇⢕⠅⠁⠕⢕⠕⢕⢕⢕⢕⢱⢵⢷⡧⢱⡵⢕⢕⢕⢕⢕⢕⢕⢞⣿⣿⣷⢾⣧⢕⢕⢱⢕⢗⢇⢱⣵⣕⡕⢕⢕⢕⢕⢕⢕⢕⢕⢕⢕⢕⢕⢕⢕⢕⢕⢕⢕⢕⢕⢕⢕⢕⢕⢕⢕⢕⢕⠀</a:t>
            </a:r>
            <a:br/>
            <a:r>
              <a:t>⣿⣿⣿⣿⣿⣿⢕⢕⢕⢕⢕⢕⢕⢕⢕⢕⢕⢕⢕⢕⢕⢕⢕⢝⢕⢕⢕⢕⢕⢕⢕⢕⢕⢕⢕⢣⢕⢕⢕⢕⢕⢕⢝⢝⢹⢕⢕⢕⢱⢕⢕⢕⢜⢟⢫⣽⣕⣟⣞⣏⣧⣱⣼⡽⢿⣿⣿⣿⣿⣿⣿⣿⣿⣿⡟⢟⢝⣻⢿⢻⢟⢏⢕⢜⢻⢿⣿⢵⢿⣿⡿⢿⢏⢟⢜⣕⣕⣾⣿⣯⡯⣿⣿⣕⣵⣻⢕⢕⢕⢕⢇⣼⣕⢕⢕⢕⢵⢕⢕⢕⢕⢕⢕⣝⡿⣾⣿⣿⣝⣕⢵⣷⣾⣗⣕⢗⢵⢕⣕⣕⣕⣕⢕⢱⢿⣵⣾⡗⢪⣿⣿⣿⣿⣿⢿⣿⣿⣵⣵⣻⢏⢝⢕⢕⢕⢕⢕⢕⢕⡱⢾⢏⠕⠁⠀⠀⠀⠀⢀⢔⢕⣵⢟⢱⢷⢞⢿⢵⢕⢕⢕⢕⢕⢧⢕⢕⢕⢕⣿⣝⣱⡕⢕⢕⡕⢕⢕⡕⢕⢝⢻⢷⣷⣵⣧⣕⣕⣕⢕⢕⢕⢕⢕⢕⢕⢕⢕⢕⣕⢕⣕⣕⡕⢕⢕⢕⢕⢕⢕⢕⠀</a:t>
            </a:r>
            <a:br/>
            <a:r>
              <a:t>⢿⣿⣿⡝⢝⢕⢕⢕⢕⢕⢕⢕⢕⢕⢕⢕⢕⢕⢕⢕⢕⢕⢕⢕⢕⢕⢕⢕⢕⢕⢕⢕⢕⢕⢕⢕⢺⢟⢇⢕⢕⢕⢇⢕⢕⠕⢕⢕⢕⠕⠕⠕⢕⢕⢕⢕⡼⢝⢝⢕⢜⢟⢳⢿⣽⣽⢿⢿⢟⢟⣿⣷⣷⣵⣱⣷⣷⣸⣟⣕⣗⣇⣕⣕⣱⣵⣧⢕⢱⣿⣿⣿⣿⣿⡿⢻⣿⣿⣿⢿⡿⢿⢟⢝⢕⠕⠕⠑⠕⢕⢝⢕⢜⣿⣷⣷⣵⢕⢝⣇⢇⢇⣕⡗⢕⢕⢜⢼⢵⢵⡜⢝⢟⢿⢇⢳⢧⣜⣹⢝⢝⢝⢕⢕⢕⢗⢻⢵⢕⢝⢝⢟⢟⢿⡿⡕⣵⣵⣿⣟⢕⢕⢕⢱⢗⣜⣝⡕⢕⢇⢕⢄⢀⢄⢄⢄⢔⢕⢕⢕⢞⢏⢞⢝⢕⢕⢕⢕⢕⢔⢄⢕⣱⡟⣕⡱⢵⢕⣵⢷⡝⢕⢎⡕⢕⢕⢜⢕⢕⢕⢕⢱⣵⣼⢝⢹⢕⢝⢗⢞⢗⢗⣇⢱⢾⢿⣿⣟⡻⢷⢕⢕⢕⢗⢗⢞⢗⢗⢞⢝⠀</a:t>
            </a:r>
            <a:br/>
            <a:r>
              <a:t>⣾⣿⣇⢕⡕⢕⢕⢕⢕⢕⢕⢕⡕⢱⢕⢕⢕⢕⢕⢕⢕⢕⠕⠑⢕⢕⢕⢕⢕⠕⢕⢕⢕⢕⢕⢕⢕⠕⠕⠁⠀⠀⠁⢄⢄⢄⠕⠕⠀⠀⠕⢕⢕⢕⢕⢕⢕⢕⢕⢕⢕⢕⢕⢕⢕⢕⢕⢕⢕⢕⢕⢕⢕⢕⢕⢝⢝⢕⢻⢗⡣⢿⡷⢏⡕⢝⢜⢕⢕⢕⢞⢮⢟⢷⢕⢕⢕⢜⡵⠕⠕⢕⠕⠑⠀⠀⠀⠀⠀⠜⠝⠝⠕⠜⢟⢝⢟⢝⣯⢕⢕⢝⣏⢝⢝⢕⢕⢕⢣⢵⣵⡕⢕⣗⢧⢵⢕⢜⢕⢕⢕⢕⢕⢕⢕⢕⢕⢕⢕⢕⣱⢵⣵⡵⡝⢕⢕⢕⢝⢝⣵⣕⡕⢕⢕⢝⢇⢕⢕⠕⠕⢕⢅⢄⢀⢄⢕⢕⢕⢕⢕⣕⢕⢕⢕⢕⢕⢕⣵⣕⡱⢕⢕⡕⢕⢕⢕⢕⢕⢕⢕⢣⢕⢕⢕⢕⢕⢕⢕⢕⢕⢕⢼⢿⢟⢗⢗⢕⢕⢱⣵⣾⣿⣟⣟⡟⢝⢕⣕⣕⢕⣕⡕⢕⢕⢕⢕⢕⢕⢕⠀</a:t>
            </a:r>
            <a:br/>
            <a:r>
              <a:t>⣿⣻⡇⢕⢕⢕⢕⢕⢕⢕⢕⢕⢕⢕⠕⢕⢅⠘⢑⢕⢕⢕⠕⠁⠁⢕⢕⢕⠀⢕⢕⢕⢑⠁⠁⠀⢀⢀⢄⠔⢐⢀⠀⠁⠀⠀⠀⠀⠀⠀⠀⠀⠁⠁⠀⠁⠁⠁⠑⠑⠑⠕⠕⢕⢕⢕⢕⢕⢕⢕⢕⢕⢕⢕⢕⢱⢣⢕⢝⢕⢕⢜⢕⢕⢕⢕⢕⢕⢕⢕⢕⢕⢕⢞⢣⢕⢕⢕⠁⠀⠁⠑⠀⠀⠀⠀⠀⠀⠀⠀⠀⠀⠀⠀⠀⠁⠑⢕⢜⢇⢕⢕⢕⢕⢕⠕⢕⢕⢧⢕⢜⢝⢕⢜⢕⢕⢕⢕⢕⢕⢕⢕⢕⢕⢕⢕⢕⢕⢕⢕⢕⢕⢕⢕⢕⢕⢕⢕⢕⢜⢕⢕⢕⣜⣿⣿⢗⢗⢕⢕⢄⠕⠕⠕⢕⢕⢕⢕⢕⢗⢕⢕⢕⢕⢕⢕⢕⢱⢵⢕⢕⢝⢟⢕⢵⢵⢧⡕⢕⢄⢄⠕⢔⠄⠁⠕⢕⢕⢕⢕⣕⢕⢕⢕⢕⢕⢕⢕⢕⢕⢗⢏⢞⢟⢷⡷⢗⢝⢟⢻⢿⢇⡕⢕⢕⢕⢕⢱⢗⢜⠀</a:t>
            </a:r>
            <a:br/>
            <a:r>
              <a:t>⡳⢿⣿⡿⡇⢕⢜⢕⢕⢕⢕⢅⢕⠅⠄⢕⢐⢔⢔⢕⢕⢕⢕⢔⢕⢕⢀⢅⠔⠑⠑⠁⢀⢔⢔⢕⠕⠕⠑⠀⠀⠀⠀⠀⠀⠀⠀⠀⠀⠀⠀⠀⠀⠀⠀⠀⠀⠀⠀⠀⠀⠀⠀⠀⠀⠀⠀⠁⠁⠁⠁⠑⠑⠑⠑⠑⠑⠑⢕⢕⣕⡝⣿⣧⣼⣧⣷⣵⣵⣵⢕⢕⢕⢕⢕⢕⢕⢕⢀⠀⠀⠀⠀⢀⠐⠀⠀⠀⠀⠀⠀⠀⠀⠀⠀⠀⠀⠀⠀⠀⠀⠀⠁⠑⢑⢕⢕⠕⠑⠁⠕⠕⠑⠁⠀⠀⠀⠀⠁⠑⠑⠁⠁⠑⢕⢕⢕⢕⢕⢕⢕⢕⢕⢕⢝⢕⢕⢕⢕⢕⢕⢕⢕⢟⢇⢕⢕⢕⢕⢕⢕⢔⢔⢑⢕⢕⢾⢾⢕⢇⠕⠜⠕⠜⠕⢜⠕⠝⢕⢕⠕⠕⢇⢕⢕⢕⢕⢕⢕⢕⢕⢕⢔⠀⠀⠀⠁⠕⢕⢕⢝⢹⢕⢕⢕⣕⣱⡕⢕⢕⢕⢕⢕⢕⢕⢇⢕⢕⢵⣕⡕⢕⢵⢕⢕⣱⢗⢕⢜⢝⠀</a:t>
            </a:r>
            <a:br/>
            <a:r>
              <a:t>⢱⢕⢕⢕⢕⢕⢕⢕⢕⢕⢕⢕⢁⠀⠀⠕⠔⠑⢑⢕⢕⢕⢕⢕⠁⠑⠑⠀⠀⢀⢔⢔⢔⠑⠑⠑⠁⠀⠀⠀⠀⠀⠀⠀⠀⠀⠀⠀⠀⠀⠀⠀⠀⠀⠀⢀⢄⢄⢄⢄⢀⢄⢄⢄⠀⠀⠀⠀⠀⠀⠀⠀⠀⠀⠀⠀⠀⠀⠀⠁⠑⠝⢜⢝⢻⢿⢿⡻⢟⢇⢕⠁⠑⠕⢕⢕⢕⢕⢕⢕⢔⢔⢕⢕⢁⠀⠀⠀⠀⢀⢔⠀⢔⠀⢀⢀⠀⠀⠀⠀⠀⠀⠀⠀⠁⠁⠁⠀⠀⠀⠄⠀⠀⠀⠀⠀⠀⠀⠀⠀⠀⠀⠀⠀⢕⢕⢕⢕⢕⢕⢕⢜⢕⢕⢕⢕⢕⢕⢕⠕⢕⢕⢕⢕⢕⢕⢕⢕⢕⢕⢕⢔⢔⢕⢑⢁⢀⢁⢁⢀⢀⠀⠀⢀⢔⢕⢄⡄⢕⠑⠀⠀⢔⢕⠑⠑⠕⢕⢕⢕⢕⢕⢕⠕⠕⠀⠀⠀⢕⢕⢕⢕⢕⡕⣕⡜⢝⢕⢕⢕⢕⢷⢷⢗⢇⢕⢕⢕⢕⢜⢕⢕⢕⢕⢕⢕⢕⢕⢱⢵⠀</a:t>
            </a:r>
            <a:br/>
            <a:r>
              <a:t>⢕⢣⡕⢕⠁⠁⢅⢅⢅⢕⢕⢕⢕⠀⠀⠀⢔⠐⠑⠑⠕⢄⢀⢅⢑⢄⠀⠀⠀⠁⠁⠁⠀⠀⠀⠀⠀⠀⠀⠀⠀⠀⠀⠀⠀⠀⠀⠀⠀⠀⠄⠄⢔⢄⢄⢄⢔⠔⠐⠑⠑⠑⠑⠑⠐⠀⠄⠀⠀⠀⠀⠀⠀⠀⠀⠀⠀⠀⠀⠀⠀⠀⠀⠀⠕⠕⢕⢕⢅⠁⠁⠀⠀⠀⠀⠁⠑⠑⠑⠑⠕⠕⠕⢕⢕⢕⢕⢕⢕⢕⢕⢔⠀⠕⢕⢕⢄⠀⠀⠀⠀⠀⠀⠀⠀⠀⠀⠀⠀⠀⠀⠀⠀⠀⠀⠀⠀⠀⠀⠀⠀⠀⠁⢕⢑⢁⠕⢕⢕⠁⠕⠑⠁⠑⠑⠁⠁⠁⠁⠁⠑⠕⢕⢕⢕⢕⢕⢕⢕⢕⢱⢵⢕⢕⢕⢕⢕⢕⢕⢕⢕⢕⢕⢕⢜⢕⠕⢕⠀⠀⠀⠀⠀⠁⠀⠀⠀⠀⠁⠁⠀⢀⢀⢀⢀⢀⢀⢔⢕⢕⢕⢕⢕⢕⢜⢟⢿⣿⣧⣵⣷⣾⣿⣿⣵⣵⣷⢕⢕⢕⢕⢕⢕⢕⢕⢕⢕⢕⢕⢕⠀</a:t>
            </a:r>
            <a:br/>
            <a:r>
              <a:t>⠑⢕⢕⢕⢄⢕⠕⠕⠑⠁⠀⠕⠁⠀⢔⢕⢀⠀⠀⠀⢀⢔⢑⠑⢕⢕⠀⠀⠀⠀⠀⠀⠀⠀⠀⠀⠀⢀⢀⢄⠔⠐⠐⠁⠀⠀⠀⠀⠀⠀⠀⠀⠀⠀⢕⢑⠑⠀⠀⠀⠀⠀⠀⠀⠀⠀⠀⠀⠀⠀⠀⠀⠀⠀⠀⠀⠀⠀⠀⠀⠀⠀⠀⠀⠀⠀⠀⠀⠁⠁⠁⠀⠀⠀⠀⠀⠀⠀⠐⠀⠀⠀⠀⠀⠁⠑⠕⢕⢕⢕⢕⢕⢕⢕⢕⢕⢕⢕⢔⢔⠀⠀⠀⠀⠀⠀⠀⠀⢀⢀⠀⠀⠀⠀⠀⠀⠀⠀⠀⠀⠀⠀⠀⠀⠁⢅⠔⠑⠀⢀⢀⠀⠀⠀⠀⠀⠀⠀⠀⠀⠀⠀⠀⠀⠑⠑⢕⠕⠅⠁⠀⠁⠁⠑⠑⠑⢕⢕⠕⢅⢔⢅⢀⢀⠀⠀⢑⢐⠀⠀⠀⠀⠀⠀⠀⠀⠀⠀⠀⠀⠀⠁⢕⣱⢕⢕⢕⢕⢕⢅⢄⢔⢱⢕⢕⢕⢕⢸⢏⣿⣧⣿⣿⣿⣿⣿⢝⢕⠕⠑⠑⠕⢕⢕⢕⢕⢕⢕⢕⢕⠀</a:t>
            </a:r>
            <a:br/>
            <a:r>
              <a:t>⠀⠁⠁⠀⠀⠁⠀⠀⠀⠀⠀⠀⠀⠀⠀⠀⠀⠀⠀⠀⢑⢕⢅⠀⠀⠑⢕⠀⠀⠀⠀⠀⠀⠀⠀⠀⢔⠕⠁⠀⠀⠀⠀⠀⠀⠀⢄⠔⢔⢕⢔⢔⢔⢕⢕⢕⢑⠀⠄⠀⠀⠀⠀⠀⠀⠀⠀⠀⠀⠀⠀⠀⠀⠀⠀⠀⠀⠀⠀⠀⠀⠀⠀⠀⠀⠀⠀⠀⠀⠀⠀⠀⠀⠀⠀⠀⠀⠀⠀⠁⠀⠀⠀⠀⠀⠀⠀⠀⠁⠑⠑⠑⠑⠐⠐⠁⠑⠕⢕⢕⢕⢑⠐⢄⢄⢄⢀⠀⢀⠁⠑⢄⢀⠀⠀⠐⢄⠀⠀⠀⠀⠀⠀⠀⠀⠁⠁⠀⠀⠀⠁⠀⠀⠄⠀⠀⠀⠀⠀⠀⠀⠀⠀⠀⠀⠀⢕⠀⠀⠀⠁⠑⠐⠀⠀⠀⠀⠀⠀⠀⠑⢕⠀⠀⠀⢄⢔⢁⢄⢄⢔⢕⢀⢁⢀⠀⠀⠀⠀⠀⠀⢀⢕⢕⢕⢕⠕⢕⢕⢕⢕⢕⠕⠑⠄⠁⠑⢕⢕⢕⢕⢝⢕⢏⢟⢷⢕⢑⠀⠀⢄⢀⢀⠁⠕⢕⢕⢕⢕⢕⠀</a:t>
            </a:r>
            <a:br/>
            <a:r>
              <a:t>⢕⠀⠐⠁⠀⠀⠀⠀⠀⠀⠀⠀⠁⠄⢀⠀⠀⠑⠕⢅⠑⠑⠕⠀⢀⢀⢕⠀⠀⠀⠀⠀⠀⠀⠀⢀⠑⠀⠀⠀⠀⠀⠀⠀⠀⢀⢕⢑⢕⢕⠕⠕⠑⠑⠑⠀⠀⠀⠀⠀⠀⠀⠑⠔⠄⢀⠀⠀⠀⠀⠀⠀⠀⠀⠀⠀⠀⠀⠀⠀⠀⠀⠀⠀⠀⠀⠀⠀⠀⠀⠀⠀⠀⠀⠀⠀⠀⠀⠀⠀⠀⠀⠀⠄⢀⢀⠄⢄⢀⠀⠀⠀⠀⠀⠀⠀⠁⠁⠑⠕⠕⠕⠕⢕⢕⢕⠀⢀⢅⢕⢕⢕⢑⢀⢀⢀⢄⢔⠐⠀⠀⠀⠀⠀⠀⠀⠀⠀⢀⢐⢔⢔⠀⢀⢀⠀⠀⠀⠀⠀⠀⠀⠐⠐⠑⢔⢄⢔⠀⠀⠀⠀⠀⠀⠀⠀⠀⠀⠀⢄⢄⢅⢕⢕⢕⢕⢕⢕⢕⢕⢕⢕⢕⢕⠅⢄⢔⢕⢔⢔⢔⢕⢕⢕⢕⢕⢑⢕⢕⢕⢕⢕⢕⢔⢔⢔⢔⢔⢕⢕⢕⢕⢕⢕⢕⢅⢅⢕⢅⢄⢕⢕⢕⢕⢕⢔⢕⢕⢕⢕⠀</a:t>
            </a:r>
            <a:br/>
            <a:r>
              <a:t>⢕⢔⢔⢕⠕⠀⠀⠀⢀⠀⠀⠀⠀⠀⠀⠀⠀⠀⠀⠀⢀⠀⠀⢔⠕⠑⠀⠀⠀⠀⠀⠀⠀⠀⠀⠁⠀⠀⠀⠀⠀⠀⠀⠀⠔⢕⢕⢅⢕⠐⠀⠀⠀⠀⠀⠀⠀⠁⠀⠀⠀⠀⠀⠀⠀⠁⠑⠔⢀⠀⠀⠀⠀⠀⠀⠀⠀⠀⠀⠀⠀⠀⠀⠀⠀⠀⠀⠀⠀⠀⠀⠀⠀⠀⠀⠀⠀⠀⠀⠀⠀⠀⢀⠐⠑⠑⢅⢑⢑⠕⢄⢄⢔⢔⢕⢄⢀⠐⠑⠕⠀⠀⠀⠀⠀⠀⠀⠀⠑⠑⠕⢕⢕⢕⢕⢕⢕⢅⢄⢔⢄⢔⢄⢄⢐⢕⢄⢔⢔⠕⠁⢑⠕⢕⢕⢕⢕⢕⢔⢔⢔⢔⢔⢔⢔⢄⢄⢅⢅⢅⢅⢅⢕⢔⢔⢔⢔⢔⢐⢕⢑⢕⢕⢕⢕⢕⢕⢕⢕⢕⢅⢕⢕⢕⢕⢑⢑⠑⠑⢕⢕⢕⢕⢕⢕⢕⢕⢕⠕⠕⢕⢕⢕⢕⢕⢕⢕⢕⢕⢕⢕⢕⢕⢕⢕⢕⢕⢕⢕⢕⢕⢕⢕⢕⢕⢕⢕⢕⢕⠕⠀</a:t>
            </a:r>
            <a:br/>
            <a:r>
              <a:t>⠀⠁⠁⠁⠀⠀⠀⠀⠁⠀⠀⠀⠀⠀⠀⠀⠀⠀⠀⠀⢕⢕⢄⠀⠀⠀⠀⠀⠀⠀⠀⠀⠀⠀⠀⠀⠀⠀⠀⠀⠀⠀⠀⠀⠀⠁⠐⠑⠑⠀⠀⠀⠀⠀⠀⠀⠀⠀⠀⠄⠀⠀⠀⢀⠀⠀⠀⠀⠁⠀⠀⠀⠀⠀⠀⠀⠀⠀⠀⠀⠀⠀⠀⠀⠀⠀⠀⠀⠀⠀⠀⠀⠀⠀⠀⠀⠀⠀⠀⠁⠐⠔⠄⠀⠀⠀⠀⠀⠀⠅⠅⢕⢕⢅⢑⠀⠕⢀⠀⠀⠀⠀⠀⠀⠀⠀⠀⠀⠀⠀⠀⠑⢕⠀⢕⢕⢕⢕⢕⢕⢕⢕⢄⢄⢔⢔⢕⢕⢕⢕⢔⢔⢔⢔⢕⢕⢕⢕⢕⢕⢕⢕⢕⢕⢕⢕⢕⢕⢕⢕⢕⢕⢕⢕⢕⢕⢕⢕⢕⢕⢕⢕⢕⢕⢕⢕⢕⢕⢕⢅⢕⢕⢕⢕⢑⢕⢁⠀⠀⢀⢕⢕⠕⢕⢕⢕⢕⢑⠐⠀⢕⢕⢕⢕⢕⢕⢕⢕⢕⢕⠕⠕⠕⠕⠕⢕⢕⢕⠕⢕⢕⠕⢕⢕⢕⢕⢕⢕⢄⢄⠀</a:t>
            </a:r>
            <a:br/>
            <a:r>
              <a:t>⠕⠔⠀⠐⠀⠀⠀⠀⠀⠀⠀⠀⠀⠀⠀⠀⠀⠀⠀⠀⠀⠀⠀⠀⠀⠀⠀⠀⠀⠀⠀⠀⠀⠀⠀⠀⠀⠀⠀⠀⠀⠀⠀⠀⠀⠀⠀⠀⠀⠀⠀⠀⠀⠀⠀⠀⠀⠀⠀⠀⠀⠀⠀⠀⠀⠀⠀⠀⠀⢔⢄⠀⠀⠀⠀⠀⠀⠀⠀⠀⠀⠀⠀⠀⠀⠀⠀⠀⠀⠀⠀⠀⠀⠀⠀⠀⠀⠀⠀⠀⠄⢀⠀⠁⠐⠀⠀⠀⠀⠀⠀⢕⢅⢕⢕⢕⢔⢁⢀⠀⠀⠀⠀⠀⠀⠀⠀⠀⠀⠀⠀⠀⠑⠀⢁⠑⢕⢕⢕⢕⢕⢕⢕⢕⢕⢕⢕⢕⢕⢕⢕⢕⢕⢕⢕⢕⢕⢕⢕⢕⢕⢕⢕⢕⢕⢕⢕⢕⢕⢱⢕⢅⢄⢕⢕⠕⢕⢕⢕⢕⢕⢕⢕⢕⢕⢕⢑⢑⢑⢕⢕⢕⢕⢕⢕⢕⢕⠕⢔⢔⠁⠀⠀⠀⠕⢕⢕⢕⢑⠔⠕⢕⢕⢕⢕⢕⢕⢕⢕⢀⠀⠐⠀⢔⢄⢄⠀⠁⠐⠀⠕⠀⠀⠑⠁⠁⠅⢁⢀⢄⠀</a:t>
            </a:r>
            <a:br/>
            <a:r>
              <a:t>⠀⠀⠀⠁⢕⢕⢔⢀⠀⠀⠀⠀⠀⠐⠀⠀⠀⠀⠀⠀⠀⠀⠀⠀⠀⠀⠀⠀⠀⠀⠀⠀⠀⠀⠀⠀⠀⠀⠀⠀⠀⠀⠀⠀⠀⠀⠀⠀⠀⠀⠀⠀⠀⠀⠀⠀⠀⠀⠀⠀⠀⠀⠀⠀⠀⠀⠀⠀⠀⠀⠁⠑⢔⢄⠀⠀⠀⠀⠀⠀⠀⠀⠀⠀⠀⠀⠀⠀⠀⠀⠀⠀⠀⠀⠀⠀⠀⠀⠀⠀⠀⠁⠀⠀⠀⠀⠄⠀⢀⢀⢁⢕⢔⢕⢅⢅⢕⢕⢅⢅⠀⠀⠀⠀⠀⠀⠀⠀⠀⠀⠔⢕⢄⢀⠕⢕⢕⢕⢕⢕⢕⢕⢕⢕⢕⢕⢕⠑⢕⢕⢕⢕⢕⢕⢕⢕⢕⢕⢕⢕⢕⢑⢕⢕⢕⢕⢕⢕⡕⢕⢕⢕⢕⢕⢕⢕⢕⢕⢕⢕⢕⢕⢕⢕⢕⢕⢕⢕⢕⠕⠕⠕⠑⠑⠑⠁⠁⠀⠀⠀⠀⠀⠀⠁⢀⢁⢁⢁⠀⢄⢀⠀⠑⠑⠕⢕⢕⢕⢕⢕⠑⠕⢔⢕⢕⢕⢔⢔⢀⢀⢄⢔⢔⢔⢔⢕⢕⢄⢄⢅⠀</a:t>
            </a:r>
            <a:br/>
            <a:r>
              <a:t>⠀⠀⠀⠀⠁⢕⢕⢕⢔⠀⠀⠀⠀⠀⠀⠀⠀⠀⠀⠀⠀⠀⠀⠀⠀⠀⠀⠀⠀⠀⠀⠀⠀⠀⠀⠀⠀⠀⠀⠀⠀⠀⠀⠀⠀⠀⠀⠀⠀⠀⠀⠀⠀⠀⠀⠀⠀⠀⠀⠀⠀⠀⠀⠀⠀⠀⠀⠀⠀⠀⠀⠀⠀⠑⢕⢄⠀⠀⠀⠀⠀⠀⠀⠀⠀⠀⠀⠀⠀⠀⠀⠀⠀⠀⠀⠀⠀⠀⠀⠀⠀⠀⠀⠀⠀⠀⠕⠁⠕⢅⢅⢅⢔⢕⢀⠀⠅⢕⢕⢕⢔⢄⢀⠀⠀⠀⠀⠀⠀⠀⢔⢔⠁⠁⠑⠕⢕⢑⢕⢕⢕⢕⢕⢕⢕⢕⢕⢕⢔⢄⢀⢁⢀⠀⠁⠀⠁⠁⠀⠁⠑⠐⠑⠕⢕⢜⢝⢝⢕⢕⢕⢗⢗⢇⢝⣝⡕⢕⢕⢕⢕⢕⢕⢝⢕⢕⢕⢕⢔⢄⢀⢀⢀⢀⢐⢔⢔⢅⢔⢔⢔⢕⢄⢔⢀⢀⢄⢄⢕⢔⢔⢕⢄⢄⢄⢔⢄⢄⠀⠀⠀⢄⢕⢕⢕⢕⢕⢕⠕⠑⠑⠕⢕⢕⠑⠑⠀⠁⢀⢔⠀</a:t>
            </a:r>
            <a:br/>
            <a:r>
              <a:t>⠀⠁⠐⠀⠀⠀⠑⢕⢕⢕⠀⠀⠀⠀⠀⠀⠀⠀⠀⠀⠀⠀⠀⠀⠀⠀⠀⠀⠀⠀⠀⠀⠀⠀⠀⠀⠀⠀⠀⠀⠀⠀⠀⠀⠀⠀⠀⠀⠀⠀⠀⠀⠀⠀⠀⠀⠀⠀⠀⠀⠀⠀⠀⠀⠀⠀⠀⢀⠀⠀⠀⠀⠀⠁⠑⠐⠕⠀⠀⢔⢄⢀⢀⢀⠀⠀⠀⠀⠀⠀⠀⠀⠀⠀⠀⠀⠀⠀⠀⠀⠀⠀⠀⠀⠀⠀⠀⠀⠁⠕⠕⢕⢕⢕⢕⢔⢄⢀⠅⠑⠐⠀⠁⠐⠀⠀⠀⠀⠀⠀⠁⠀⠀⠀⠀⠀⠁⠁⢕⢕⢕⢕⢕⢕⢕⢕⢕⢕⢕⢅⢕⢕⢅⢄⢀⠀⠀⠀⠀⠀⠀⠀⠀⠀⠁⠑⢑⢕⢕⢕⢕⢕⢕⢟⢿⣿⣿⣷⣷⢮⢕⢳⢷⢗⢗⢷⢗⣗⢇⢕⢕⢕⢕⢕⢕⢕⣳⣧⣵⢕⢕⢕⠔⢔⢕⢕⢕⢕⢕⢑⢁⢁⢁⠕⢕⢕⢕⢕⢕⢔⢕⢕⢕⢕⢕⢕⢕⢄⠐⠀⠀⢀⠀⠀⠕⠐⠀⠀⢁⠕⠀</a:t>
            </a:r>
            <a:br/>
            <a:r>
              <a:t>⠀⠀⠀⠀⠀⠀⠀⠀⠑⢕⢕⠀⠀⠀⠀⠀⢀⢔⠐⠀⠀⠀⠀⠀⠀⠀⠀⠀⠀⠀⠀⠀⠀⠀⢀⠄⠐⠀⠀⠀⠀⠀⠀⠀⠀⠀⠀⠀⠀⠀⠀⠀⠀⠀⠀⠀⠀⠀⠀⠀⠀⠀⠀⠀⠀⠀⠀⠀⠀⠀⠀⠀⠐⠀⠀⠀⠄⠀⠀⠀⠀⠀⠁⠑⠁⠐⠀⠐⠀⠀⠀⠀⠀⠁⠐⠐⠀⠀⠀⠀⠑⠕⠑⠔⠔⠄⠀⠐⠀⠀⠑⠑⠕⠕⠕⢕⢅⢁⠐⠀⠀⠀⠀⠀⠀⠀⠀⠀⠀⠀⠀⠀⠀⠀⠀⠀⠀⠀⠀⠁⢕⢕⢕⢔⢄⢄⢄⢁⢁⢁⠁⠁⢑⢁⢑⢕⢕⢕⢕⢔⢀⠄⠀⠀⠁⠀⠀⠁⠁⠁⠁⠁⠕⢕⢕⠕⠕⠝⢝⠝⢝⢕⢕⢕⢕⢕⢕⢕⢝⢜⢝⢝⢝⢝⢝⢝⢕⢕⠑⠁⠀⠁⠁⢑⢕⢕⢑⢕⢕⢕⢕⢕⢑⠁⠁⢁⢀⠄⠑⢑⢑⢕⢕⢕⢕⢕⢕⢔⢔⢄⢕⢕⢔⢐⠀⢀⠀⠀⠀⠀⠀</a:t>
            </a:r>
            <a:br/>
            <a:r>
              <a:t>⠀⠀⠀⠀⠀⠀⠀⠀⠀⠀⠀⠀⠀⠀⠀⠀⠀⠑⠀⠀⠀⠀⠀⠀⠀⢀⢄⠄⠀⠀⠀⠀⠀⠁⠀⠀⠀⠀⠀⠀⠀⠀⢀⠀⠀⠀⠀⠀⠀⠀⠀⠀⠀⠀⠀⢀⠀⠀⠀⠀⠀⠀⠀⠀⠀⠀⠀⠀⠀⠀⠀⠀⠀⠀⠀⠀⠀⠀⠀⠀⠀⠀⠀⠀⠀⠀⠀⠀⠀⠀⠀⠀⠀⠀⠀⠀⠀⠀⠀⠀⠀⠀⠀⠀⠁⠀⠀⠀⠀⠑⠄⢀⠀⠀⠀⠀⠀⠁⠁⠁⠀⠀⠀⠀⠀⠀⠀⠀⠀⠀⠀⠀⠀⠀⠀⠀⠀⠀⠀⠅⢕⢕⢕⢕⢕⢕⢕⢕⢁⠀⠁⠀⠁⠁⠁⠁⠁⠁⠁⠀⠀⠀⠀⠀⠀⠀⠀⠀⠀⠀⠀⠀⠀⠀⠀⠀⠀⠀⢀⢕⢕⢕⠑⢕⡕⢕⣕⢕⢕⢕⢕⢕⠕⠕⠑⠄⢔⠀⠀⠀⠀⠀⠀⠀⠁⠁⠁⠁⠁⠁⠑⢕⢁⠀⠀⠀⢕⢕⢕⢕⢕⠕⠕⢕⢕⢕⢕⠑⠕⢕⢕⠅⠑⠄⠀⠀⠁⠀⠀⢀⠀</a:t>
            </a:r>
            <a:br/>
            <a:r>
              <a:t>⠀⠀⠀⠀⠀⠀⠀⠀⠀⠀⠀⠀⠀⠀⠀⠀⠀⠀⠀⠀⠐⠐⠂⠀⠀⠀⠀⠀⠀⠀⠀⠀⠀⠀⠀⠀⠀⠀⠀⠀⠀⠀⠕⠀⠀⠀⠀⠀⠀⠐⠐⠀⠀⠀⠀⠀⠀⠀⠀⠀⠀⠀⠀⠀⠄⠀⠀⠀⠀⠀⠀⠀⠀⠀⠁⠀⠀⠀⢀⠀⠀⠀⠀⠀⠀⠀⠀⠀⠀⠀⠀⠀⠀⠀⠀⠀⠀⠀⠀⠀⢀⠀⠀⠀⠀⠀⠀⠀⠀⠀⠀⠀⠀⠁⠀⠐⠐⠄⠀⠀⠀⠀⠀⠀⠀⠀⠀⠀⠀⠀⠀⠀⠀⠀⠀⠀⠀⠁⠑⠕⢕⢑⢑⢕⢕⢕⠕⢕⠕⠄⠀⠀⠀⠀⠀⠀⠀⠀⠀⠀⠀⠀⢀⢀⠀⠀⠀⠀⠀⠀⠀⢀⠀⠀⢀⢀⢄⢔⢕⢕⢕⣕⢕⢕⢜⢕⢕⢕⢅⢀⠀⠁⠅⠔⢐⠑⠀⠁⠀⠀⠀⠀⠀⠀⠀⢀⠀⢀⠀⠀⠀⠀⠁⠁⢕⢔⢄⢄⢔⢕⢕⢕⢄⢔⢑⢕⢕⢕⠅⠑⢁⠀⠄⠀⠄⢄⢔⢕⢕⢕⠀</a:t>
            </a:r>
            <a:br/>
            <a:r>
              <a:t>⠀⠀⠀⠀⠀⠀⠀⠀⠀⠀⠀⠀⠀⠀⠀⠀⠀⢄⠀⠀⠀⠀⠀⠀⠀⠀⠀⠀⠀⠀⠀⠀⠀⠀⠀⠀⠀⠀⠀⢀⢄⢄⢄⠀⠀⠀⢀⢄⢄⢄⠀⠀⠀⠀⠀⠀⠀⠀⠀⠀⠀⠀⠀⠀⠀⠀⠀⠀⠀⠀⠀⠀⠀⠀⠀⠀⠀⠀⠀⠀⠀⠁⠁⠁⠀⠀⠀⠀⠀⠀⠀⠀⠀⠀⠀⠀⠀⠀⠀⠀⢔⠑⠄⠄⠀⠀⠀⠀⠀⠀⠀⠀⠀⠀⠀⠀⠀⠀⠀⠀⠀⠀⠀⠀⠀⠀⠀⠀⠀⠀⠀⠀⠀⠀⠀⠀⠐⠐⠀⠀⠁⠁⠁⠁⠁⠀⠀⠀⠀⠀⠀⠀⠀⠀⠀⠀⠀⠀⠀⠀⢄⢔⢔⢔⢔⢄⢄⢔⢔⢕⠕⠁⠑⢕⢕⢕⣗⣷⣝⣽⢵⢵⢗⢜⢝⢕⢇⢕⢕⢔⢱⢕⠕⢔⠁⠁⠀⠀⠀⠀⠀⠀⠀⠀⠀⠁⠁⠑⠔⢄⢄⢄⢄⢄⢄⢑⢑⢕⢕⢕⢕⢕⢕⢕⢕⠀⠁⠀⠀⠁⠀⠀⠀⠀⠑⢕⢕⢕⠕⢕⠀</a:t>
            </a:r>
            <a:br/>
            <a:r>
              <a:t>⠀⢀⢀⢀⠀⠄⠄⢀⠀⠀⠀⠀⠀⠀⠀⠀⠀⠀⠀⠀⠀⠀⠀⠀⢀⠀⠀⠀⠀⠀⠀⠀⠀⠀⠀⠀⠀⠀⢄⢕⢕⣕⢕⢕⢕⡔⢕⠑⠁⠀⠀⠀⠀⠀⠀⠀⠀⠀⠀⠀⠀⠀⠀⠀⠀⠀⠀⠀⠀⠀⠀⠀⠀⠀⠀⠀⠀⠀⠀⠀⠀⠀⠀⠀⠀⠀⠀⠀⠐⠀⠀⠀⠀⠀⠀⠀⠐⠄⠀⠀⠀⢀⠀⠀⠀⢀⠀⠀⢔⢀⠀⠀⠀⠀⠀⠀⠀⠀⠁⠀⠐⠀⠄⢀⢀⠀⠀⠀⠀⠀⠀⠀⠀⠀⠀⠀⠀⠀⠀⠀⠀⠀⠀⠀⠀⠀⠀⠀⠀⠀⠀⠀⠀⠀⠀⠀⠀⠀⢀⢄⢕⢝⢻⢗⡗⢗⡗⢕⢕⢕⢔⣕⢵⢞⢗⢇⢝⢝⢕⠕⢕⢕⢕⢕⢕⢕⢕⢵⠕⠅⠕⢕⢀⢀⢀⠀⠀⠀⠀⠀⠀⠀⠀⠀⠀⠀⠀⠀⠄⢕⢕⠔⠅⠁⠕⠁⠁⠑⠑⠑⠑⠀⠁⠑⠑⠀⠀⠀⠀⠀⠀⠅⢔⢀⢀⠀⠀⢀⢀⢄⠀</a:t>
            </a:r>
            <a:br/>
            <a:r>
              <a:t>⢀⡄⢀⠀⠀⠀⠀⠀⠁⠀⠀⠀⠀⠀⠀⠀⠀⠀⠀⠀⠀⠀⠀⠀⠀⠀⠀⠀⠀⠀⠀⠀⠀⠀⠀⢀⢀⠔⠑⠁⠁⠑⢔⢅⢕⢝⢕⠄⠀⠀⠀⠀⠀⠀⠀⠀⠀⠀⠀⠀⠀⠀⠀⠀⠀⠀⠀⠀⠀⠀⣀⣀⣀⣀⣀⣀⣀⣀⣀⣀⣀⣀⣀⣀⣀⣀⣀⣀⣀⣀⣀⣀⣀⣀⣀⣁⣁⣀⣀⣄⣕⣁⣀⣀⣔⣕⣔⣔⣕⣕⣕⣕⣔⣄⣀⣀⣀⣀⣀⣀⣀⣀⣀⣀⣀⣁⣀⣀⣀⣀⣀⣀⣀⣀⣀⣀⣀⣀⣀⣀⣀⣀⡀⠀⠀⠀⠀⠀⠀⠀⢀⢀⢀⢄⠄⢄⢔⢕⢕⢕⢕⠕⠕⠕⠕⠕⠑⠁⠁⠁⠁⠀⠐⢑⢅⢄⢄⢄⢁⢔⢄⢅⠅⠀⠁⠑⠁⠕⠕⢕⢔⢔⢅⠀⠀⠑⠅⠅⠀⠀⠀⠀⠀⠀⠀⠀⠀⠀⠀⠁⠀⠀⠀⠀⠀⠀⠀⠀⠀⠀⠀⠀⠀⠀⠀⠀⠀⠀⠀⠀⠀⠁⢕⢕⢕⢕⢕⢔⢔⢱⠀</a:t>
            </a:r>
            <a:br/>
            <a:r>
              <a:t>⢾⣿⡗⢆⡀⠀⠀⠀⠀⠀⠀⠀⠀⠀⠀⠀⠀⠀⠀⠀⠀⠀⠀⠀⠀⠀⠀⠀⠀⠀⠀⠀⠀⠀⠀⠁⠀⠀⠀⠀⠀⠀⠀⠀⢕⡕⢕⢄⠀⠀⠀⠀⠀⠀⠀⠀⠀⠀⠀⠀⠄⠤⠄⠀⠀⠀⠀⠑⠈⠁⣿⣿⣿⣿⣿⣿⣿⣿⣿⣿⣿⣿⣿⣿⣿⣿⣿⣿⣿⣿⣿⣿⣿⣿⣿⣿⣿⣿⣿⣿⣿⣿⣿⣿⣿⣿⣿⣿⣿⣿⣿⣿⣿⣿⣿⣿⣿⣿⣿⣿⣿⣿⣿⣿⣿⣿⣿⣿⣿⣿⣿⣿⣿⣿⣿⣿⣿⣿⣿⣿⣿⣿⡇⠀⠄⠄⠀⠀⠀⠀⠀⢀⢅⢕⣕⢕⢑⢕⢕⢕⢕⢱⢷⢕⠀⠀⠀⠀⢁⢁⢁⢕⢕⢕⢕⢕⢇⢕⢕⢕⢕⢕⢕⢔⢄⠀⠀⠀⠀⢀⢀⠀⠁⠀⠀⠀⠐⠄⢄⢄⠀⠀⠀⠀⠀⠀⠀⠀⠀⠀⠀⠀⠄⢔⢄⠀⠀⠀⠀⠀⠀⠀⠀⠀⠀⠀⠀⠀⢀⠀⠀⢔⢔⠁⠁⢐⢀⠀⠀⢁⠀</a:t>
            </a:r>
            <a:br/>
            <a:r>
              <a:t>⣿⣧⣼⣕⣱⢳⡔⢀⢀⠀⠀⠀⠀⠀⠀⠀⠀⠀⠀⠀⠀⠀⠀⠀⠀⠀⠀⠀⠀⠀⠀⠀⠀⠀⠀⠀⠀⠀⠀⠀⠄⢄⢔⢕⢜⢕⠑⠀⠀⠀⠀⠀⠀⠀⠀⠀⠀⠑⠑⠀⠀⠀⠀⠀⠀⠀⠀⠀⠀⠀⣿⣿⣿⣿⣷⢗⣔⣗⣔⢳⢟⢱⣽⢝⣽⣿⢇⢵⢵⢵⠅⢵⢵⢵⢸⣿⣿⣿⣿⠿⢟⢛⡛⠻⢿⣿⣿⣏⣍⣍⣍⡍⢍⣍⣍⣝⣝⣿⣿⡿⢁⣛⡛⢻⡇⢸⣝⣻⣿⢏⣷⢸⣿⠇⠼⠿⠿⠿⢿⣿⣿⣿⡇⢅⢕⢕⠀⢄⢄⢄⢄⢕⠑⠜⢟⣵⣕⢕⢕⢕⢕⢕⢕⢕⣔⢀⢀⢀⢁⢁⢅⢕⢕⢕⢕⢑⢜⠁⠁⢕⢕⣕⢕⣕⢕⢄⢀⢀⡀⢄⠕⠑⠑⠀⠀⠀⠀⠀⢄⢅⢀⠀⠁⠀⠀⠀⠀⠀⠀⠀⠀⠀⠀⠀⠀⠀⠐⠔⠄⢄⢄⢄⢀⢄⢔⢔⢕⢕⢕⠁⠑⠁⠁⠀⠀⠀⢄⢔⢕⢕⠀</a:t>
            </a:r>
            <a:br/>
            <a:r>
              <a:t>⣵⣷⣧⣵⣽⣿⣿⡧⢕⢕⢔⠄⠀⠀⠀⠀⠀⠀⠀⠀⠀⠀⠀⠀⠀⠀⠀⠀⠀⠀⠀⠀⠀⠀⠀⠀⢀⠄⢄⢔⡴⢇⢕⢕⢕⠁⠀⠀⠀⠀⠀⠀⠀⠀⠀⠀⠀⠀⠀⠀⠀⠀⠀⠀⠀⠀⠀⠤⢔⢀⣿⣿⣿⣿⣷⣇⣔⣆⢟⣸⣟⣃⣅⡚⢿⣿⢕⠖⠖⠖⠀⠖⠖⠖⢸⣿⣿⢏⣵⣾⡿⢱⣿⣿⣧⡜⢿⣿⣿⣿⣿⡇⢸⣿⣿⣿⣿⣿⠟⡱⣯⡝⢃⣵⡅⠅⣵⣵⣿⢄⣆⢰⣎⣱⢇⣼⠇⡇⢸⣿⣿⣿⡇⠕⠪⠝⢕⢕⢕⢕⢳⢵⢵⢴⢵⣵⣾⣧⢵⢷⢵⠕⠕⢕⢕⢇⢕⠕⠑⢕⢕⢕⢕⢗⢱⢕⢕⢔⢄⠀⠁⠘⠑⠁⠙⠑⠑⠔⠐⠀⠀⠀⠀⠀⠀⠀⠀⠀⠕⠕⢕⢕⢔⢄⢄⠄⠀⠀⠀⠀⠀⠀⠀⠀⠀⠀⠀⠐⠀⢁⢁⢑⠑⠑⠑⠑⠑⠑⠁⠀⠀⠀⠀⠀⠀⢀⢕⢕⢕⢗⠀</a:t>
            </a:r>
            <a:br/>
            <a:r>
              <a:t>⣏⣽⣽⣝⣟⣟⢻⡇⢱⡕⠟⠳⢦⡔⢄⢀⢀⢀⢀⢀⢄⢀⢀⠀⠀⠀⠀⠀⠀⠀⠀⠀⠀⠁⠀⠀⠀⢔⣼⣷⣧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⠁⠑⠁⠁⠅⠑⠁⠁⠙⠋⠑⠕⢇⠐⠀⠑⠑⠁⠁⠀⠀⢀⢕⢕⢕⢕⢕⢑⠑⠕⢔⢄⢀⠀⠀⠀⠀⠀⠀⠀⠀⠀⠀⠀⠀⠀⠀⠀⠀⠀⠀⢄⣕⢕⡕⢕⢕⡕⢄⢀⢀⢀⠀⠀⠀⠀⠀⠀⠀⠀⠀⠀⠁⠁⠀⢄⢔⢀⠀⠀⠀⠀⠀⠀⠀⠀⠔⢕⢕⢜⢕⡱⠀</a:t>
            </a:r>
            <a:br/>
            <a:r>
              <a:t>⡕⢼⣝⣝⡱⣵⡞⢟⢧⢕⣔⣔⡕⢝⢗⠟⢗⢺⣿⣷⡷⢷⢶⡴⢴⡴⢰⢴⢴⢗⢢⣔⣄⡄⢔⢰⢵⢟⢟⢟⣿⣵⣼⡵⢵⡕⢕⢕⢕⢕⢴⢔⢄⢄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⠕⢕⢔⢄⢄⢁⢁⢜⢕⢕⢕⢕⢄⢕⢔⢔⢕⢕⢕⢕⢔⡐⠀⠀⠀⠀⠀⠀⠀⠀⠔⠀⠀⠀⠀⠐⠁⠁⠁⠑⢻⣧⣕⢜⢕⢕⢕⣕⡕⢕⣔⣔⣄⢄⢕⢕⢕⢔⢔⢔⢔⢕⣠⢴⣄⢀⠀⠀⢀⢔⢕⢔⠔⠀⢱⢗⢜⡵⠀</a:t>
            </a:r>
            <a:br/>
            <a:r>
              <a:t>⡀⢙⢝⢿⣿⣿⣿⣷⢵⣵⣝⡟⢟⢷⣇⢇⢵⢕⠑⢘⠋⠜⠕⠕⠕⢜⢟⢻⡿⢕⢷⢵⣵⡵⢵⣗⣱⣹⡽⣷⢿⢿⢿⢵⢾⣳⣿⢝⢻⢷⣧⣕⣕⣕⢕⣵⣴⡔⢔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⢄⢕⢕⢜⠟⠙⠇⢕⢕⢕⢕⣕⡵⢕⢇⣕⡕⢕⡕⣵⢵⢼⢕⢔⢄⢀⢔⠕⠔⠀⠀⠀⠀⠀⠀⠀⠀⠀⠀⢀⢀⢄⠜⠕⢕⢕⡕⢕⢕⢜⢕⢕⢕⢕⢕⢕⢜⢟⢟⣏⣟⢗⣗⢷⢇⢕⢕⢔⢔⢕⢕⠁⠁⠀⠀⠀⠑⡕⢕⠀</a:t>
            </a:r>
            <a:br/>
            <a:r>
              <a:t>⠜⢕⢗⢟⢯⢿⢿⢿⢿⢟⢻⢟⢻⣷⣾⡿⢜⢇⢕⢕⢔⢄⢔⠀⠀⠀⢑⢑⢑⢀⢑⢝⢕⡱⢹⡽⢹⡟⢇⢽⣗⣷⣿⣧⡟⢏⢱⣵⡵⢵⣾⢽⢿⢗⢕⢕⣹⣇⢕⢕⢱⣕⢕⢕⣕⢁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⠀⠁⠅⢅⢄⢄⠰⠕⢕⢝⢏⢕⢝⢝⢻⣟⢷⢕⢕⣸⣿⢗⣗⡳⢷⢷⢔⢀⢄⢄⢄⢴⣴⣔⢔⠀⠀⠀⠑⢕⢅⠀⠀⠀⠁⠘⠟⠑⢕⢕⢕⢕⢕⢕⠕⢕⠔⢀⠑⠑⢝⢟⢇⣕⡕⢕⢱⢵⢕⢕⢕⡕⢕⢕⠕⠁⠕⢇⢕⠀</a:t>
            </a:r>
            <a:br/>
            <a:r>
              <a:t>⢔⢗⢗⢕⢕⢗⢇⠳⠷⠕⢕⢕⢗⢗⢟⢝⠕⠑⠑⢑⠕⠕⢕⢕⢝⢕⢕⢔⣱⣕⣱⡵⢱⢕⢱⢕⢱⢗⢻⣿⣯⡟⢗⢗⢕⠕⢕⢟⢕⢝⢝⢕⣗⣷⢼⢿⢿⢗⢕⡕⢕⢕⣵⣵⣵⣵⣷⡵⢔⢰⢽⢿⢟⡟⢉⠛⠻⢟⢟⢟⢟⢛⢟⢟⡟⢛⣛⡛⢟⡟⢟⢛⡛⢛⢛⢛⢛⠟⠟⢟⢟⢟⢟⢟⢟⡏⢉⣉⡉⢝⢟⢟⢟⢟⢟⢟⢟⢟⢟⢟⢛⢛⢛⢛⢛⢛⢛⢛⢛⢛⠛⠟⢟⢟⢟⢟⢟⢟⢟⢟⢟⢟⢕⢄⢄⢀⠀⠀⠀⠀⠀⠀⠀⠀⢀⢀⢀⠀⠀⠀⠀⠀⠀⢁⢕⢅⢀⢄⢔⢕⡱⣕⢕⢏⢝⢕⢕⢇⢕⢝⢕⢕⢝⢕⢕⢕⢕⢕⢕⢕⢝⢹⣷⣿⣷⡧⢕⢔⢔⠀⠁⠁⠀⠀⠀⠀⠀⠀⠀⠁⠑⠕⢕⢕⢕⢕⢕⢑⠕⠑⠁⠁⠕⠕⠘⠑⠁⠀⠁⠁⠁⠑⠑⠑⢕⠀⢀⣰⣷⡝⠀</a:t>
            </a:r>
            <a:br/>
            <a:r>
              <a:t>⡉⠁⠁⠁⠑⢑⢁⠀⠁⠀⠁⠑⠑⢕⢵⢁⠀⠀⠀⠕⢕⢔⢕⢕⢗⢗⢼⣽⣿⣿⣿⣷⣕⣵⣵⣕⣕⣝⣻⣽⣽⡝⢝⢝⢍⢝⢝⢾⣧⣕⣕⣸⣝⣇⢕⢕⢝⢕⢷⢧⢝⢕⢕⢕⢝⢝⢕⣗⣵⣕⣇⣜⡟⢡⣾⡟⢠⠮⣵⣿⡷⢷⣗⣗⡇⢸⣿⡇⢑⢓⣍⣅⠘⣵⣇⣽⠉⣉⣍⣍⣍⣍⣍⣍⣍⣕⣸⣿⣇⣜⣍⣍⣍⣍⣍⣍⣉⣉⢝⠔⠀⠐⠑⠁⢄⡔⠒⠒⠓⡆⠀⠀⠑⠑⠑⠁⠑⢕⢸⢕⢓⣊⣑⢓⢇⢵⡕⢕⠔⠐⠐⠑⠘⡱⠕⢓⣃⣐⡒⢒⠤⣀⢀⠁⠑⠁⢀⢱⠓⢓⣑⡓⠓⠼⡕⢕⢕⢕⢗⢣⡳⠓⠓⠓⢓⠇⢕⢕⢕⢕⢕⣱⣼⣽⣿⣷⣗⢕⢕⠄⢔⢄⢄⢀⢀⢕⢕⠀⠀⠀⠀⠀⢑⢕⢕⢕⢜⢱⣦⢔⢄⢄⢔⢄⢄⢀⠀⠀⠀⠀⠀⠀⠀⢀⢅⢀⠁⢜⢿⣿⠀</a:t>
            </a:r>
            <a:br/>
            <a:r>
              <a:t>⢗⢲⢳⢷⢷⢷⠷⠗⠒⠒⠓⠃⢕⢝⢇⢕⡵⢖⢔⢔⢕⢕⢇⢕⠔⢪⢽⢕⢝⢝⢝⢝⢝⠕⠕⠜⠙⠕⠕⢗⢱⢗⢞⢿⣿⣟⣷⣕⣕⢵⢺⢿⢟⢻⣯⡟⢟⢏⢝⢕⢕⢕⢕⢴⢴⢕⢅⢅⢑⢹⠏⣅⣰⣿⢏⡰⢃⣴⣴⠈⢉⣡⣵⣴⣵⣾⣿⣿⡿⢿⠟⠛⢃⣘⢷⣿⢔⣿⣿⢟⢟⢟⠟⢟⢟⢟⢟⢟⢟⢟⢟⢟⢟⢟⢟⢟⠟⠛⢕⢀⠁⡕⠰⠤⠕⢇⣼⣿⢕⡇⠑⠐⠀⠀⠀⢀⡔⢅⣴⣾⣿⢿⢿⣿⣿⣦⡌⢣⠐⠀⠀⡠⢊⣴⣾⣿⢿⢿⢿⣿⣷⣅⠱⡔⢔⢱⢃⣴⣿⢿⢟⢿⣿⣧⡌⢇⣱⣵⣵⡞⢡⣾⡟⢠⣇⣔⣕⣕⣕⢕⢕⢕⢝⢝⢝⢻⣿⣷⣧⢴⢕⢔⢕⠑⠁⠀⠀⠀⠀⠀⠀⠀⠀⠀⠱⢕⢳⢾⣿⣿⣿⣷⡷⣷⣵⣵⣕⡕⢔⢔⢄⢄⢀⢕⢕⢕⢄⢕⡕⢕⠀</a:t>
            </a:r>
            <a:br/>
            <a:r>
              <a:t>⢞⢕⢇⢕⢔⠀⠀⠀⠀⠐⠀⠀⠔⠕⢑⠑⠑⠜⢝⢕⢜⢕⡕⢕⢕⢇⢕⢔⢕⢕⠕⠕⠀⠀⠀⠀⠀⠀⠀⠀⢕⢕⠁⠁⠐⠁⠕⠕⠑⠑⠑⠕⢕⢕⠑⢕⢕⢕⢕⢜⢳⢗⢇⢕⢵⣧⣵⣵⡕⢱⡈⢻⣿⣧⡜⢕⣾⡿⢁⢔⠘⢛⣙⣙⡝⢹⣿⡇⢕⡶⠼⠿⠧⢵⣽⣿⢕⣿⣿⢜⠛⢛⢇⣾⣿⢕⢟⢛⢛⢛⢇⣾⣿⢕⢟⢛⠛⠛⣿⣷⡵⡇⣶⣶⣾⣿⣿⣿⢕⡇⢕⢕⢕⢕⢕⡜⢰⣿⣿⢏⡕⠒⢖⢵⢝⣿⣿⡔⢣⠀⢰⢁⣾⣿⢏⡱⢒⠒⠣⡜⢻⣿⣇⠱⢕⡇⣸⣿⡇⡕⢝⢣⢜⣿⣷⠜⣽⣿⢟⢰⣿⡟⢠⣳⣿⣿⣿⣵⣕⣕⢕⣕⡕⢕⢕⢳⣾⢟⢟⢕⢕⠕⠑⠕⢄⠀⢄⠀⠀⠀⠀⠀⢄⡀⠀⠁⠑⠑⠏⠝⠝⠝⠑⠘⠙⠕⠕⠝⢻⢷⣷⣵⣵⣗⢜⢝⣕⣼⣿⣧⠀</a:t>
            </a:r>
            <a:br/>
            <a:r>
              <a:t>⢜⢝⣝⡌⢅⢅⢕⢰⠔⠂⠐⠖⠃⢕⢑⠁⠀⠁⢑⢅⠁⠁⠀⠀⢁⢡⢵⢄⢄⢅⢀⢀⠄⠀⠀⠀⠀⠀⠀⢠⢔⢀⠀⢄⠄⠐⠀⠀⠀⠀⠄⠄⠄⢀⢄⢕⢕⠕⠅⠁⠐⠐⠀⠁⠈⠜⢿⡿⢟⢟⢻⢧⡌⢻⣿⣿⠏⠔⠓⢺⢠⣤⡄⢸⡇⢸⣿⡇⢱⡇⢰⣶⡆⢕⢕⣺⢅⣿⣿⢸⠿⢿⢿⣿⣿⢿⢿⠿⠿⠿⢿⣿⣿⢿⢿⠿⠿⠀⣧⣕⢝⢧⢤⢥⣥⢕⣿⣿⢕⡇⢀⠑⠑⠁⢱⠑⣾⣿⡇⢸⠑⠑⠕⠑⢇⢸⣿⣷⠘⣔⡇⢸⣿⡟⢰⠁⠀⠀⠀⢱⠜⣿⣿⡔⢇⢕⣿⣿⢕⡇⢕⢸⠁⣿⣿⢄⣇⢎⣰⣿⢏⡰⣷⣿⣿⣿⣿⣿⣿⣿⣿⣿⣿⣿⣿⣿⣧⣵⣕⣕⣕⢔⣔⡔⢕⠀⠀⠀⢀⠀⠀⠀⠁⠁⢕⢄⠀⠐⠀⠀⠀⠀⠀⠀⠀⠀⠀⠀⠁⠁⠕⢜⢕⢕⢕⢝⢝⣿⣿⣿⠀</a:t>
            </a:r>
            <a:br/>
            <a:r>
              <a:t>⢃⠘⢙⠛⠙⢋⠕⠃⠑⠑⠑⠑⠑⠑⠃⠓⠐⠠⢼⢀⠀⠀⠐⠑⠑⠈⠉⠁⠑⠕⠔⠲⠔⠂⠐⠂⢔⠐⠒⠑⠔⢐⢐⠀⠀⠀⠀⠀⠀⢀⢄⢔⢕⢁⢀⢀⢀⠀⢀⢀⠀⢀⢀⢀⢄⢔⢕⣕⣱⡼⠿⠗⢅⣾⡟⢑⢔⢸⣿⡄⢸⣿⡇⢸⡇⢸⣿⡇⢜⡇⢸⣿⡇⢕⢱⣿⢕⣿⣿⢱⢕⢕⡇⣻⣿⣕⣑⣑⣑⣑⣕⣿⣿⢕⡇⠔⢔⢔⢝⢟⢟⢷⣵⣜⢸⠀⣿⣿⢕⡇⢕⢔⢄⢄⢸⢄⣿⣿⢇⡇⢀⢄⢀⢀⢸⢜⣿⣿⢕⡇⢕⣿⣿⡇⢸⠀⠀⠀⠀⢜⢔⣿⣿⡇⢸⡇⢹⣿⡇⢱⣑⡸⢔⣿⡿⢄⠏⣱⣿⠏⡰⠕⠛⢛⢛⢛⠻⣿⣿⣿⣿⣿⣿⣿⣿⣿⣿⣿⣿⣿⣿⣵⣼⣽⣵⢕⢕⣕⣱⣕⢐⠀⠀⠀⠀⠀⢀⢄⢕⢕⢄⠀⠀⠀⠀⠀⠀⠐⠔⠀⠀⢔⢵⢱⢕⢕⢸⣿⣿⣿⠀</a:t>
            </a:r>
            <a:br/>
            <a:r>
              <a:t>⢇⠕⠕⠜⢕⢕⢅⢔⢄⢄⠀⠀⢀⠀⠄⠤⠄⠀⠀⠀⠀⠀⠀⠀⠀⡄⢆⢀⢀⢀⢀⢀⣀⢀⢠⢴⢴⢵⢵⢱⢥⢵⢕⢔⢄⢄⢄⣔⣱⣧⣵⣷⣿⣷⣷⣷⣷⣷⣷⣷⣷⣷⣷⣷⣷⣿⣿⣿⣿⡇⢰⣷⣿⣿⣾⣿⡿⢿⣿⣇⢸⣿⡇⢸⡇⢸⣿⡇⢕⡇⢸⣿⡇⢕⢕⢹⢕⣿⡏⠸⠕⠱⠇⠘⠛⠛⠟⠟⠛⠛⠛⠛⠛⠀⠇⢄⠀⠁⢑⠑⠕⢕⢕⢝⢻⢁⣿⣿⢕⡇⢕⡕⢕⢕⢸⢕⣿⣿⠕⡇⠁⠁⠁⠁⢸⢕⣿⣿⡇⡧⢕⣿⣿⡇⢸⠕⠕⢖⠕⢕⢕⣿⣿⡇⢸⢳⡈⢻⣿⣧⣴⣴⣾⡿⢑⠕⣱⣿⠇⢕⣠⣾⡿⢿⢿⢿⣷⡅⢻⣿⣿⣿⣿⣿⣿⣿⣿⣿⣯⣵⣕⣽⣷⣷⣾⣿⣿⣿⣞⢻⢕⢔⢄⢄⠐⠁⠑⠕⢕⢕⢕⠕⠀⠀⠀⠀⠀⠀⠀⠀⠀⠀⠁⠁⠁⢕⢵⣏⡜⢟⠀</a:t>
            </a:r>
            <a:br/>
            <a:r>
              <a:t>⣵⣵⢴⣕⣕⣕⢕⢕⢕⢁⠀⠀⠀⠀⠀⠐⠀⠀⠀⠁⠀⠑⠒⠂⠑⠑⠑⠘⠁⢁⢕⠕⠈⠁⠁⠁⠁⠁⠁⠁⠁⠁⠁⠁⠑⢀⠁⠁⠁⠙⠛⠙⠁⠉⠙⠟⢿⣿⣿⣿⢿⢟⢏⠑⠀⠀⠀⠀⠑⠸⡄⢀⣀⠁⢸⣿⡇⢐⣁⢀⢸⣿⣧⣵⣵⣼⣿⣧⣵⣵⣼⣿⡇⢕⢕⢸⢕⣿⡇⠀⢰⣶⣶⣶⣶⣶⣶⣶⣶⣶⣶⣶⣶⣶⣶⠄⢱⠀⠁⠀⠀⢀⢄⡕⣼⠐⣿⣿⢕⣗⢳⢵⢕⣕⣸⢑⣿⣿⡕⡇⢀⡀⠀⠀⢸⢔⣿⣿⢕⡇⢕⣿⣿⡇⢸⠀⠀⠀⢀⢱⠕⣿⣿⡇⢸⢟⣿⣦⣥⣉⣉⣉⢡⢴⢃⣼⣿⠃⡜⢰⣿⡟⢡⣪⣵⡕⢿⣿⡔⢟⢿⢿⢯⢟⢻⢿⣿⣿⣿⣿⡿⢝⢟⢟⣻⣽⣝⡏⢕⢇⢕⢑⢕⢕⢔⢄⢄⢔⢕⢕⠕⠀⠀⢄⢔⢄⠀⠀⠀⠀⠀⠀⠀⠀⠀⢱⢿⢯⣝⣕⠀</a:t>
            </a:r>
            <a:br/>
            <a:r>
              <a:t>⣵⣕⡜⢵⢽⢽⢿⢗⢾⢷⣴⡀⢀⢀⢵⢵⢴⢶⠖⠒⠖⠖⠔⠀⠀⠀⠀⠀⠀⠀⠀⠀⠀⠀⠀⠀⠀⠀⠀⠀⠀⠀⠀⠀⠀⠀⠀⠀⠀⠀⠀⠀⠀⠀⠀⠀⠀⠁⠑⠑⠑⢁⠀⠀⠀⠀⠀⠀⠀⠀⢇⣸⣿⠄⢸⣿⡇⢜⣿⡇⠜⠿⠏⢙⡝⢹⣿⡏⢝⡉⢉⠉⠁⠱⢵⡇⢸⣿⠇⡤⢤⢤⡘⢿⣷⣕⢅⢤⢤⡥⢅⣱⣾⡿⠏⡰⢁⢀⠀⢀⢄⣵⣿⣿⣾⠐⣿⣿⢕⡟⣿⣷⣵⡕⣸⡄⣿⣿⡇⢱⢔⢄⢀⢔⡜⢸⣿⣿⢀⢗⡇⢸⣿⣧⢸⣔⣔⣕⣕⣸⢄⣿⣿⠇⣵⣵⣿⣿⣿⣿⣿⣷⡾⢑⣼⡿⢑⢼⡇⢸⣿⡇⢸⣿⣿⡇⢸⣿⡇⢱⢱⢷⢕⢕⢕⣕⢝⢝⡝⣿⣿⣷⣕⣹⣽⣿⣿⣿⣿⣧⣱⣵⣕⣕⢗⢗⢗⢗⢗⢗⢗⢕⢕⢕⢁⢀⠀⠀⠀⠀⠀⠀⠀⠀⠀⠀⠀⠑⠜⢟⠀</a:t>
            </a:r>
            <a:br/>
            <a:r>
              <a:t>⢕⢜⢻⢿⣧⣕⢜⢝⢕⢕⢕⢕⢕⢅⢕⢕⢕⢔⠀⠀⠀⠀⠀⠀⠀⠀⠀⠀⠀⠀⠀⠀⠀⠀⠀⠀⠀⠀⠀⠀⠀⠀⢀⠀⠀⠀⠀⠀⠀⠀⠀⠀⠀⠀⠀⠀⠀⠀⠀⠀⠀⠀⠀⠀⠀⠀⠀⠀⠀⢸⢀⣿⡇⠀⢸⣿⡇⠀⣿⣇⠱⠁⠁⠈⡇⢸⣿⡇⢕⢇⢸⠀⣷⡆⢸⢁⣿⡟⢠⢇⢽⢿⡷⢄⢙⢿⣷⣴⣝⣴⣾⡿⠏⡡⣎⢔⢕⢜⢕⢝⣻⡿⠿⠿⠿⢕⣿⣿⢕⠧⠵⠼⠿⡗⡵⣇⠸⣿⣷⡌⢻⢿⡿⠝⢅⣾⣿⠇⡜⢕⢳⢘⢿⣿⣔⢱⢕⡕⠵⢃⣼⣿⡟⢰⢙⢝⢝⢝⢟⢟⢟⡿⢁⣾⡿⢁⢾⣾⣇⢸⣿⣧⢸⣿⣿⢇⣾⣿⠇⣼⣿⣷⣷⣷⢕⢝⢕⢕⣕⣕⣝⣽⡝⢝⢝⣯⣿⢿⣯⣽⣿⣿⢿⣧⣵⣕⡕⢕⢕⢕⢕⢕⣕⣵⢕⠅⠀⠀⠀⢀⠀⠀⠀⠀⠀⠀⠀⠀⠀⠁⠀</a:t>
            </a:r>
            <a:br/>
            <a:r>
              <a:t>⣕⣕⢕⢼⣟⢻⣿⣿⣷⣷⣾⣷⣧⣵⡗⢷⢷⣧⣵⣄⡄⠀⠀⠀⠀⠀⠀⠀⠀⠀⠀⠀⠀⠀⠀⠀⠀⠀⠀⠄⠐⠐⠑⠀⠀⠀⠀⠀⠀⠀⠀⠀⠀⠀⠀⠀⠀⠀⠀⠀⠀⠀⠀⠀⠀⢄⢔⢔⢰⠇⠸⣿⠁⡇⢸⣿⡇⡦⠤⠤⠄⠃⠀⠀⡇⢸⣿⣇⢑⢓⢛⣰⣿⡇⠀⣼⣿⠑⠜⠑⠓⢛⣘⣍⣥⣵⣾⡿⢿⢿⣷⣧⣴⣌⣉⣑⢓⠓⠓⡇⠕⡇⣶⣶⣷⣷⣿⣿⣷⣷⣶⣶⠀⡟⢯⡽⣦⢙⢿⣿⣷⣶⣷⣷⣿⡿⠋⡔⡕⢇⢕⢱⡈⠻⣿⣷⣷⣶⣷⣿⡿⠏⡠⢇⢕⢕⢑⢁⢕⢕⡕⢁⣾⡟⢁⠎⢜⢽⣹⣔⠹⣿⣧⣵⣵⣾⣿⠏⣰⡵⢕⢕⢜⢹⢿⢷⣷⣷⣵⣷⣵⣜⢹⢝⢜⢕⢕⢕⢜⢝⣏⢕⣹⣝⣟⡟⢟⢝⢱⣧⣵⣵⣵⢵⣵⢕⢄⢀⢔⢕⢀⢀⢀⠄⠐⠀⠀⠀⠀⠀⠀</a:t>
            </a:r>
            <a:br/>
            <a:r>
              <a:t>⠁⠑⠙⠞⢟⢿⢿⣿⡟⢝⢻⢟⢻⢿⣿⣷⣷⣷⣿⢟⢏⢁⠀⠀⠀⠀⠀⠀⠀⠀⠀⢄⢀⠀⠀⠀⠀⠀⠀⠀⠀⠀⠀⠀⠀⠀⠀⠀⠀⠀⠀⠀⠀⠀⠀⠀⠀⠀⠀⢀⢀⢔⠐⠀⠁⠁⠀⠀⢈⡐⠖⠠⠜⡇⢸⢿⠇⡇⠀⠀⠀⠀⠀⠀⠱⡈⠟⠿⠿⠿⠿⠿⠟⢑⡘⠻⢑⢴⠁⢿⠿⠿⠟⠛⢋⣉⠡⢔⢖⡆⢥⢉⡙⠛⠟⠿⠿⠃⡜⢀⠀⠧⠥⢥⢥⢥⣥⣥⣥⣥⡥⢥⠤⢏⢕⣾⢟⢽⢦⢌⣉⣉⣉⣉⢡⢔⢙⢄⢐⢐⠀⠔⠸⢖⢤⢉⣉⣙⣉⢡⠔⢊⢜⢝⢕⠕⢕⢜⠕⠸⠤⢥⠥⠤⠃⢟⣏⣽⣿⣿⣷⣥⣝⣉⣉⡉⡤⢪⢯⢽⢽⣷⡕⢕⡕⢕⢕⢝⢻⢿⣿⣟⣟⣝⣹⣟⢷⣞⡕⢝⢟⢿⢿⢿⣿⣿⣧⣧⣵⣼⢿⢟⢟⢳⢷⣾⣷⢗⢵⢕⢕⢕⠑⠕⠄⢀⠀⠀⠀⠀⠀</a:t>
            </a:r>
            <a:br/>
            <a:r>
              <a:t>⢔⢄⢄⢀⢁⠁⠑⠑⠑⠀⠀⠁⢹⣝⢸⣿⣿⣿⣿⣷⣷⣷⣷⣷⣧⣵⣵⣴⣴⣔⢔⢕⢀⠀⢀⢀⠀⠀⢀⢀⢄⢀⢀⢀⢀⢀⢀⠀⠀⠀⠀⠀⢀⢀⢀⢀⢀⢄⢰⢕⢣⢕⢇⢰⠐⠐⠁⠁⠀⠀⠀⠀⠀⠓⠐⠂⠒⠃⠀⠀⠀⠀⠀⠀⠀⢁⡍⢔⣲⢶⢖⣰⣼⣷⣿⣶⣾⣿⢖⣒⣲⣦⢍⠉⢕⢕⢕⢕⢕⢕⢝⢻⣧⢝⢍⣕⡖⢖⢕⢕⢔⠐⠁⠑⠕⠑⠝⢻⣏⢿⢿⣿⣷⣧⣕⢕⢕⢕⢕⢷⢕⣕⢕⢱⢽⢝⡝⢣⢕⢔⢄⠀⠀⠀⠀⠀⠀⠀⠀⢀⢄⠱⠵⠄⠀⠐⠐⠓⠑⠑⠘⠑⠑⢀⢀⠅⢱⣿⣿⣿⣿⣿⣟⢝⢇⢱⢼⢕⢗⣧⣕⣸⣿⣷⣿⣿⣿⣿⣷⣾⣿⣿⣟⣟⣿⢻⣿⡕⢕⢵⢷⢗⡷⢾⢟⢟⢟⢿⢿⣷⣷⣷⡗⢗⢳⢟⢟⢕⣱⣵⣵⢕⢔⢔⢄⢕⢕⢔⣔⢕⠀</a:t>
            </a:r>
            <a:br/>
            <a:r>
              <a:t>⢕⢕⢕⢕⢔⢕⢕⢕⢕⢕⢅⢀⠕⠱⢼⣿⣿⣿⡷⢷⢷⣿⣿⡿⢷⣮⢵⡧⢵⢕⣝⣿⡷⢗⢗⣟⣧⡴⢱⣕⣕⣵⣷⡗⢝⢟⣟⣝⢝⡝⢝⢕⢕⢕⢑⢕⣅⣄⣕⣕⣰⢔⠑⠀⠀⠀⠀⠀⠀⠀⠀⠀⠀⠀⠀⠀⠀⠀⠀⠀⠀⢀⣄⣴⣷⢪⢕⢝⣵⢕⣕⣹⢿⢿⢿⢿⢗⢗⢟⢟⢝⢏⢕⢕⢗⢕⢕⢕⢕⢣⢕⣱⣕⡕⢕⢕⢕⠑⠑⠕⢷⢵⡄⠀⠀⠀⠀⠀⢁⢔⢕⢝⢿⢿⢿⣿⣷⣧⣽⣷⣧⣕⣕⢕⢱⢵⢜⢝⢕⢕⢑⠀⢀⠀⠀⠔⠔⠐⠐⠃⠕⠀⠁⠀⠀⠀⠀⢀⢄⢀⢔⢤⢔⢄⢄⠔⢕⢹⣿⣿⣿⣿⣿⣿⣧⣕⣝⣇⣞⣹⣽⢝⣟⣟⢝⣝⣿⣿⣿⣿⣿⣾⣷⣿⣿⣿⣿⣿⣕⢕⢕⢕⣱⣕⣱⣸⣧⣵⣵⣵⣽⡿⢗⢟⢿⣷⣾⣿⣿⣿⣟⣗⣎⣝⣕⣳⣵⣵⣵⣕⠀</a:t>
            </a:r>
            <a:br/>
            <a:r>
              <a:t>⠀⠑⢕⢕⢕⢕⢕⢘⠙⠑⠀⠄⠁⠁⠁⠕⢜⢟⢻⣷⣾⣿⣵⣱⣽⣵⣝⣝⣝⡝⢝⢝⣝⣵⣽⣿⣿⣷⣼⣿⣿⢿⢿⡿⢿⣿⣿⣿⣿⣿⣿⣧⣵⣰⣴⣵⡵⢵⢵⢕⢑⢕⠀⠀⠀⠀⠀⠀⠀⠀⠀⠀⠀⠀⢔⢀⢄⢀⢀⣠⢗⢏⢹⣿⣷⣷⣷⣿⣿⣿⣵⣽⣿⣧⢝⠑⠑⠕⠔⠀⠀⠱⠎⠅⠅⢕⠕⠑⢕⢸⣿⣿⣿⣇⢕⢕⢕⡕⢄⢔⢄⢜⠇⠕⢔⢄⢄⡀⢀⢁⢑⢕⠁⠕⢕⡟⡿⣿⣿⣿⣿⣿⣿⣷⣷⣕⣕⢕⢕⢕⡕⡕⢱⣵⣵⣕⡔⢄⣄⣄⣕⣔⢔⢔⢔⢕⣔⣱⣴⣔⣴⣔⡱⡵⢕⣱⣵⣮⣧⣼⣿⣿⣿⡿⣿⣿⣿⣿⣿⣿⣿⣿⣿⣿⣿⣿⣿⣿⣿⣿⣿⣿⣿⣿⣿⣿⣿⣿⣿⣧⣵⣵⣽⣟⡟⢟⣟⣿⣿⣿⣿⣿⣿⣝⣝⣟⡏⢕⢝⢝⢟⢻⣿⣿⡿⢏⣟⢿⣿⣿⠀</a:t>
            </a:r>
            <a:br/>
            <a:r>
              <a:t>⠄⠀⠀⠁⠁⠕⢔⢔⢔⠀⠀⠀⠀⠀⠑⠁⠁⠁⠙⢹⢿⣟⢯⣝⣿⢿⢿⣿⡿⢟⣧⣼⣽⣟⡟⢟⢟⢟⠟⠻⠿⢷⢕⢝⢛⠛⠏⠝⠹⢿⢿⢟⣿⣿⣿⣿⣿⣷⣧⣷⣗⣗⣕⢵⢕⢖⢆⢔⣲⢔⢔⠔⠑⠑⢇⢕⢕⢱⣷⣿⢕⢕⢕⢝⢟⢿⣿⡿⢿⣿⣿⡟⠝⠑⠀⠀⠀⠀⠀⢀⢀⢀⢄⣔⡄⢄⠀⠀⠕⠙⢻⢿⣿⡟⢇⢕⢜⣻⡕⢝⢝⢏⢔⢔⢱⢕⢱⣿⣷⣾⡷⢵⡔⢔⢕⢕⣾⣿⣿⣿⣿⣿⣿⣿⣿⣿⣿⣿⣯⡧⢧⣵⣵⣕⣕⣜⢝⢝⢗⢗⢗⢜⢝⣝⣟⢟⢟⡟⢏⢝⢝⢻⣿⢗⣞⣟⣟⣻⣿⢯⣿⣿⣿⣷⣿⣧⣵⡝⢕⢟⢝⢿⣿⢿⣿⣿⣿⣿⣿⣿⣿⣿⣿⣿⣿⣿⣿⣿⣿⣿⣿⣿⣿⣿⣿⣿⣽⣼⣿⣿⡿⢿⡿⢟⢟⢟⡟⢟⢟⢗⣷⢾⣿⣷⣷⣾⣿⣿⣿⣿⠀</a:t>
            </a:r>
            <a:br/>
            <a:r>
              <a:t>⠀⠀⠀⠐⠀⠀⠀⠁⠀⠀⠐⠀⠀⠀⠀⠀⠀⠀⢀⢄⢵⣜⣝⣳⣷⣕⣕⣿⣷⣼⣝⡕⢕⣵⢁⠀⠀⠀⠀⠀⠀⠀⠀⠀⠀⠀⠀⠀⠀⠀⠀⠁⠜⢝⢝⠻⠟⢝⢜⢟⣻⣟⢿⡕⢕⢕⢇⢕⢕⢕⢕⣵⢴⢔⢜⢝⣝⣹⡽⢯⣵⣵⣵⣵⣵⡾⢿⣕⣵⣿⢿⡕⢄⢄⢄⢄⢄⢔⢱⢕⢕⢕⢕⢕⢕⢄⢄⢀⠀⠀⠑⠕⠕⢵⢟⢇⢜⣏⡕⢕⢑⠑⢕⢕⣅⢁⠉⠙⠘⠘⠁⢙⢝⠙⠙⢛⣻⣿⣿⣿⣿⣏⢕⢜⢝⢼⣝⢿⢿⣿⣿⢯⣕⢹⢟⢏⢕⢕⢱⢵⣵⢱⢧⣾⣯⣷⣵⣜⢹⢏⣝⣕⣵⣵⡟⢟⢿⣿⣿⣽⣿⣿⣷⣵⣿⣿⣯⣿⣷⣧⣵⣵⣵⣼⣿⣿⣿⣿⡿⢿⣿⣿⢿⢿⢿⣿⣿⣿⣿⣻⣿⣿⡿⢿⢿⢿⣿⣿⣿⣿⣿⣿⢷⢗⣇⣱⣵⢳⢷⣷⣾⣕⣿⣿⣿⣿⣿⣿⣿⣿⠀</a:t>
            </a:r>
            <a:br/>
            <a:r>
              <a:t>⢄⢀⠀⠀⠀⠀⠀⢀⢀⠀⠀⠀⠀⠀⠀⠀⠀⠀⠀⠕⢜⡜⢝⢝⢏⢝⢕⢕⢝⢗⣕⣕⢵⢟⢗⢀⢀⠀⠀⠀⠀⠀⠀⠀⠀⢄⣄⠄⠐⠒⠆⢔⢔⢁⠀⠀⠀⢁⣝⡵⣿⣟⡱⢜⡕⢕⢕⢕⢕⢱⢵⢕⣿⢿⢿⣿⣿⣿⣿⣿⢿⢟⢏⢝⢕⣕⣵⣿⡿⣿⢏⢝⢝⢗⣷⣾⣾⢏⢕⢱⢵⢵⣕⣕⢕⢕⢕⢕⠄⠀⠀⠀⠀⠀⠀⠀⠀⠀⠀⠀⠀⠀⠀⠁⠁⢜⢆⣤⣤⣄⣅⣵⡼⢷⢖⢞⢏⢕⢝⣾⣿⣿⣕⢕⢕⢕⡜⣿⣷⣞⡝⡟⢿⢕⢱⢕⢕⣕⣕⣕⣕⢕⢕⣝⢟⢵⢽⢵⢝⢏⣝⣽⢽⢽⢞⡕⣝⢿⣿⣿⣿⣿⡿⣾⣿⣿⣿⣏⡝⢝⢵⢽⢿⢿⢟⢿⢟⢟⢕⢕⡼⢟⣿⣿⣿⣾⣿⣿⣿⣿⡿⡿⣷⣧⣽⡿⣿⣿⣟⣝⣕⣕⣕⢕⢕⢕⢝⢕⢹⢕⢝⢻⣿⣿⣟⢟⢻⢿⣿⣿⠀</a:t>
            </a:r>
            <a:br/>
            <a:r>
              <a:t>⠀⠀⠀⠀⠀⠀⠀⠁⠀⠀⢀⢀⠀⠀⠀⠀⠀⠀⠀⠁⢀⢕⠕⠕⠑⠀⢗⢣⣕⢕⢜⢝⢝⡕⢜⢹⢝⢗⢰⢔⣄⡄⠀⠀⠈⢸⢇⢐⠔⢔⡕⢕⢕⢑⠀⠀⢑⢑⢔⢕⢕⢜⢻⢇⢸⣵⣵⣷⣷⣷⣷⣿⣷⣷⣿⣿⣿⣿⡿⢿⢿⡟⢿⣯⢝⢏⢟⢟⢻⢟⢗⢕⢝⢝⢝⢜⢝⠕⠕⢕⠕⠕⠘⠙⢕⢕⠀⠀⠀⠀⠀⠀⠀⠀⠀⠀⠀⠀⠀⠀⠀⠀⠀⠀⠀⠀⠀⠀⠁⠁⠁⢕⢕⢕⢕⢕⢕⢕⢕⢜⢟⣗⣿⣷⡕⢕⢜⢟⣿⣾⣝⡝⢷⣷⣿⣽⣵⣵⣜⡝⢏⡕⢇⡵⢕⢕⢕⢕⣵⢕⢕⢟⢏⢝⣕⢕⢹⢟⢟⢿⢿⣕⣱⣽⣿⣿⣿⣧⣵⢷⢎⢕⢕⢕⢕⢕⢕⢕⢕⢕⢜⢿⢏⢝⣼⣿⣷⢿⡟⢟⢿⢾⢟⢻⣿⣾⣿⢗⢾⢗⢗⢞⡇⢕⢝⡕⡕⢜⢗⣗⡗⢻⢷⣾⣟⣽⣗⣷⣿⣿⠀</a:t>
            </a:r>
            <a:br/>
            <a:r>
              <a:t>⠑⠀⠀⠀⠀⠀⠀⢄⢕⢕⢕⢕⢕⠀⠀⠀⠀⠀⠀⠔⢕⢕⢀⠀⠀⢔⢕⢜⠟⢗⠃⠁⠉⠁⠕⢕⢞⢏⠕⠚⢇⢗⢇⡴⠄⢄⣄⢄⢇⢜⠟⢟⢟⢕⢼⡵⢵⢵⢵⢕⢕⢵⢵⢷⣟⢻⢿⣿⣿⣿⣿⣿⣿⣟⣿⣿⡿⢿⢕⢕⢜⠝⢕⢕⠕⠝⢕⢕⠕⠑⠑⠁⠑⠑⢕⢄⢀⢀⢀⢕⢔⠀⠀⠀⠀⢁⢕⢄⠀⠀⠀⠀⠀⠀⠀⠀⠀⠀⢀⢠⢔⢆⠀⠀⠀⠀⠀⠀⠀⠀⠀⢁⢱⢕⢜⢕⣷⢵⢕⣕⣱⣾⣿⣿⣿⡇⣕⣕⣵⣯⢟⢻⣧⣷⣼⣽⣿⣿⣿⣿⣿⣷⣷⣷⣟⣟⣻⣯⣿⣷⣿⣿⣿⣷⣟⣟⣗⢕⣸⢷⢷⢟⢟⢟⢟⢏⢝⢕⢕⢕⢕⢕⢕⢕⢵⢕⢕⡵⢗⢎⢕⢝⢝⢝⣕⢱⣾⡕⢕⡕⢕⢕⢕⣕⣕⢕⣝⣝⣱⣷⣼⣿⣿⣿⣷⣷⣵⢳⢷⣷⣧⣕⢕⢕⢜⢝⢟⢟⢕⣕⠀</a:t>
            </a:r>
            <a:br/>
            <a:r>
              <a:t>⠀⠀⠀⠀⠀⢄⢠⢕⢕⢕⢕⠑⠁⠀⠀⠀⠀⠀⠀⠀⠀⠁⢑⢕⢔⡜⢿⡕⡎⢄⠀⠀⢀⢀⢕⢕⠕⠕⢄⢅⢔⢕⢕⢕⢔⢔⠑⠁⠁⠉⠁⠀⠁⠁⠑⠀⠁⠑⠑⠕⠕⢕⢱⣕⡕⣵⣕⣞⡿⢿⢿⢿⣿⣿⡿⢟⢕⢕⢕⢕⢄⠀⠀⢔⢔⠁⠁⠀⠀⢄⠀⠀⠀⠀⠀⠀⠁⠁⢕⢕⢕⠀⠀⢀⢕⢕⢕⢕⢕⠀⠀⠀⠀⢐⢀⢀⢄⢔⡕⢕⣕⢔⠑⠀⠀⠀⠀⠀⢀⢀⢄⢕⢕⢕⢕⢕⢜⡕⢕⢕⢜⢝⣿⣿⣿⣿⢏⢝⢕⢜⢝⢝⢫⢗⢝⣻⣿⣿⣿⣿⢿⣯⣝⡟⢿⢿⢿⣿⣿⣿⣿⣿⢿⢟⢕⢜⣿⢟⢇⢕⡕⢕⢝⢕⢕⢕⢕⢕⢕⢕⢕⢕⢕⢕⢕⢕⢱⣜⡕⢕⢕⣱⢕⢜⢕⢕⢎⢝⢝⢕⢝⢟⣿⣿⣷⡿⢿⢿⣿⣿⣿⣿⣿⡿⢿⢿⢿⣧⣕⡕⢽⣧⣕⡕⢕⢕⢗⢇⢕⢕⠀</a:t>
            </a:r>
            <a:br/>
            <a:r>
              <a:t>⢀⠀⠀⠀⠀⠁⢑⢕⢕⢕⢕⢅⢀⠀⠀⠀⠔⠕⢕⢕⢕⡕⢕⡕⢕⢜⢕⢕⠕⢁⢕⢕⢕⢔⢕⢔⢔⢕⢝⣷⣵⡕⢕⢕⠁⠁⠑⠀⠀⠀⠀⠀⠀⠀⠀⠀⠀⠀⠀⠀⠀⠑⢕⢿⠟⠕⢕⢕⢕⢕⢕⢕⢕⢕⢕⢕⢕⢕⢕⢕⡇⢕⢕⢕⢕⢔⢀⠀⠀⠅⠄⢄⢀⢀⠀⠀⠀⠀⡕⢕⢕⢰⢰⣵⢷⢾⢿⣿⢷⢧⣵⣵⣵⣵⡷⢿⢟⢟⢇⣕⡕⢕⢕⢀⢀⢀⠀⠀⠀⢀⠀⢀⢅⢕⢕⢕⢱⡟⢕⢕⣸⣽⣿⡿⣿⣽⣽⣷⣵⣕⢕⢕⢕⢕⢕⢝⣿⡟⢝⣵⣜⣹⣷⣿⣿⣷⢕⢞⢟⢿⢿⣿⡿⢻⢇⢜⢟⢇⢕⢕⢕⢕⢕⢕⢕⢕⢕⢕⢕⢕⢕⢕⢕⢕⢕⢕⢕⢕⢕⢕⣱⢞⢕⢕⢕⢕⢕⢕⢕⢕⢕⢕⢕⢝⢕⣷⣷⣷⣿⣿⣿⣾⣿⣵⣵⣷⣽⣿⣿⣿⣏⣕⡜⢏⢇⢱⢕⣕⢕⢕⠀</a:t>
            </a:r>
            <a:br/>
            <a:r>
              <a:t>⢀⠁⠑⠔⠀⠀⠀⠁⠁⠁⠁⠀⠀⠀⠀⠀⠀⢁⢕⢱⢸⢷⢿⢿⢟⢇⢜⢕⢔⢔⣱⢵⡳⢗⢕⢕⢕⢱⢵⡼⣝⢕⢕⢣⢅⠀⠀⠀⠀⠀⠀⠀⠀⠀⠀⠀⠀⢀⡀⠀⠀⠄⠔⠀⠀⠐⠑⠑⠀⠀⠀⢕⢕⠁⠁⠁⠁⠁⠀⠕⢕⢕⢕⢕⢕⢕⢕⢔⢔⠐⠐⢕⢕⣕⡑⠀⠀⠀⢅⢕⢕⠕⢜⢅⢕⢕⢱⡇⢕⢜⣺⢿⢿⢏⠝⠕⢕⠕⠛⠙⠑⠃⢙⠕⢗⠇⠇⠕⠵⠇⠗⠛⠏⢟⢟⢝⢗⣗⣧⡕⢕⢜⡿⡕⢟⢏⢗⢱⢕⢝⢝⢳⢱⢕⢕⢷⣷⡮⢽⢽⢿⢿⡿⢟⣿⡟⢕⣷⢳⢗⢗⢕⢇⢕⢕⢕⢕⢕⢕⢕⢕⢕⢕⢕⢕⢕⢕⢕⢕⢕⢕⢕⢕⢱⣵⡵⢕⢕⢕⢏⢕⢕⢕⢕⢕⢕⢕⢕⢕⢕⢕⣱⣣⣕⣳⣿⣿⣿⣿⣿⣿⣿⣿⣿⣿⣿⣿⣿⣿⣿⣽⣿⣿⣿⣧⣵⣕⣕⣕⣼⠀</a:t>
            </a:r>
            <a:br/>
            <a:r>
              <a:t>⢅⢕⢔⠀⠀⠀⠀⠀⠀⠀⠀⠀⠀⠀⠀⠀⠀⢱⢟⢵⢷⢕⢕⢕⢕⢕⢱⢿⢧⣕⣝⢕⢕⢱⢵⣷⢵⡕⢱⢾⣿⡵⢗⢇⢆⢄⢅⠴⠀⠄⠀⠀⠀⠀⠁⠀⠀⠀⠀⠀⠀⠀⠀⠀⠀⢀⢄⣀⡄⢄⣔⡵⢕⠀⠀⠀⠀⠀⢀⢄⢕⢕⢕⣵⣇⣕⢕⢕⢄⢄⢔⢕⢕⣵⣷⣶⣷⣷⢕⢕⢄⢔⣕⡜⢕⢕⣟⣗⣇⢕⢕⠁⠁⠀⠀⠀⠀⠀⠀⢀⢀⢕⢕⠕⠁⠁⠀⠀⠀⠀⠀⠀⠀⠅⢕⢕⢞⢝⢕⣱⣧⢏⡗⢟⢇⢝⢕⢕⢱⢕⢕⢕⣼⣕⣕⣱⣱⣾⣽⣧⣵⣵⣾⡏⢕⢝⢇⢕⢕⢕⢕⢕⢕⢕⢕⢕⢕⢕⢕⢕⢕⢕⢕⢕⢕⢕⢕⢕⢕⢕⢕⢵⣼⣿⣟⣝⢕⢕⢕⢕⢕⢕⢕⢕⢕⢕⣕⣱⣵⣷⣾⣿⣿⣿⣿⣿⣿⣿⣿⣿⣿⣿⣿⣿⣿⣿⣿⣿⣿⣿⣿⣿⣿⣿⣿⣿⣿⣿⣿⣿⠀</a:t>
            </a:r>
            <a:br/>
            <a:r>
              <a:t>⢕⢕⢕⢕⠐⠀⠀⠀⠀⠀⠀⠀⠀⠀⠀⠀⠔⠑⠑⠑⢕⠕⢐⢑⢜⢱⡽⠕⠑⠁⠁⠑⣕⢕⢇⢱⣵⣵⢷⢿⡏⠑⠑⠑⠕⢕⢕⠀⠀⠀⠀⠀⠀⠀⠀⠀⠀⠀⠀⠀⠀⢀⣄⡴⢗⢟⠝⢕⢱⢵⡵⢕⢕⢄⢀⢄⢄⢔⢕⢕⣕⣕⣮⡝⢇⢜⢗⢕⣱⡵⢾⣿⣯⣽⣽⣟⢟⢟⣟⣿⢿⢿⢝⢝⢟⢟⢿⣿⣿⣧⡕⢔⢔⢀⠀⢀⢀⢄⢔⠕⠁⠁⠀⠀⠀⢀⢀⢀⢀⢀⣄⣔⣰⢕⣕⢹⢻⢻⣿⣿⣿⡕⢜⢕⢕⢕⢕⢕⣱⣕⣕⢕⣾⣿⣯⣵⢟⢻⢏⢝⢕⢞⢝⢕⢕⡕⢵⢗⢷⢇⢕⢵⢵⢧⢕⢕⢕⢕⢕⢕⢕⢕⢕⢕⢕⣱⢕⡕⢕⢕⢕⣜⣿⣏⢟⢇⢕⢕⢕⢕⢕⢕⢕⢕⢗⢞⣿⡽⢟⢟⢗⢏⢝⢿⢟⢟⢝⢟⢻⣿⣿⣿⣿⣿⣿⣿⣿⣿⣿⣿⣿⣿⣿⣿⣿⣿⣿⣿⣿⣿⠀</a:t>
            </a:r>
            <a:br/>
            <a:r>
              <a:t>⢕⢕⠕⠁⠀⠀⠀⠀⠀⠀⠀⠀⠀⠀⠀⠀⢄⢔⣵⣵⢕⡕⢕⢵⢷⢟⢁⠀⠀⠀⠄⠑⠑⠕⢕⢕⢕⢸⢕⢕⢕⢐⢆⡰⢄⠀⠁⢠⢄⠀⢔⢠⠄⢄⢀⢄⠀⢀⢄⣄⣴⡿⣟⢇⢱⢕⢄⢄⢔⢕⢕⢕⢕⢕⢕⢕⢗⢵⢞⣯⣝⣟⣟⣟⣟⣿⣻⢿⣷⣧⣵⣾⡾⢿⣿⣿⣿⣷⣾⣧⣾⢷⣾⣷⣿⣿⡻⢿⣟⡟⢕⢜⢵⣇⡕⢕⣗⡁⢄⢄⢄⢰⢮⡷⡗⢞⢏⢝⢜⠝⠑⠑⢕⢱⢷⢳⢵⢵⢽⣿⣿⣷⣕⡕⢕⢕⢳⣇⣽⣿⣿⣏⣱⣵⡕⢏⢕⣵⣝⡕⢕⡕⢕⡕⢜⢟⢇⢕⢕⢕⢕⢕⢝⢕⢕⢵⣵⣜⣕⢹⢕⢕⢕⢕⢜⢕⡕⢕⡱⢵⢳⢟⢟⢝⢕⢕⢕⢕⢕⢕⢕⢗⢕⡱⢧⢗⢏⢕⢕⢕⢕⢕⢇⢕⢕⢕⢕⢕⢇⢝⢕⡜⡝⢻⣷⣮⣝⡟⢻⢿⣿⣿⣿⣿⣿⣿⣿⣿⣿⣿⠀</a:t>
            </a:r>
            <a:br/>
            <a:r>
              <a:t>⢁⢁⠑⠀⠀⠀⠀⠀⠀⠀⠀⠀⠀⠀⠀⠑⢵⢞⢟⠋⠙⠝⢸⡕⢕⡟⢕⠀⠀⠀⢀⢄⢄⢕⢕⢜⢕⣱⣵⢵⢇⢕⢕⢈⢁⠑⠐⠑⠐⠀⠀⠀⠁⠁⠁⠄⢠⡕⢱⣾⢿⢷⣾⢵⢇⢜⢕⢜⢗⢿⢏⢹⢟⢙⠉⠉⠝⠕⢕⢕⢇⢜⢻⣿⣿⣿⣿⣿⣿⣿⣿⡏⢕⣕⣸⣿⣿⡿⢿⢿⢿⢿⣿⣿⣿⣿⣧⡽⢏⢹⢽⢿⢿⢿⢿⢟⢟⢗⠕⢕⢕⣱⣕⣕⢇⢕⢀⠀⢀⢀⢄⢔⢕⡵⢧⡵⣵⣵⢵⣹⣿⣿⣿⣿⣷⢷⢷⣿⣿⣿⣿⣿⣿⣿⣷⣿⣿⡟⢟⢏⡟⢻⢿⣷⡕⢕⢕⢕⢕⢕⢕⢕⢕⢕⢕⢕⢕⢕⡕⢕⢕⢕⢕⢕⢕⢕⢕⢕⡱⢕⢕⢕⢕⢕⢝⢕⢕⢕⢕⢕⢕⢕⢕⢕⢕⢕⢜⢝⢕⢕⢕⢕⢕⢕⢕⢕⢕⢕⢷⣾⣿⣿⡗⢷⡾⢟⢟⢟⢳⢧⣿⣿⣿⣿⣿⣿⣿⣿⣿⣿⠀</a:t>
            </a:r>
            <a:br/>
            <a:r>
              <a:t>⢕⢇⢇⢔⢔⢔⢔⣔⣔⡄⣄⣄⣔⡔⢔⣔⢄⢅⢄⢀⢀⠀⢑⢕⢕⢕⢕⢄⢄⢔⢇⢕⢕⢕⢕⢕⢜⢕⠵⢕⢕⢕⠕⠕⠀⠀⠀⠀⠀⠀⠀⠀⠀⠀⠀⠀⢁⣕⡵⢵⢵⣕⡜⢟⢕⢕⢜⢟⢝⢕⢗⡕⢇⢕⢔⣔⢔⢔⢕⢱⢜⢕⢕⢹⣿⣿⣿⣿⣿⣯⣿⡇⢕⢕⢕⣸⣿⣿⡷⢱⢵⢞⢟⢟⢿⣿⣿⢇⢕⢕⠜⢕⢕⣕⣕⢕⢣⢵⢕⢕⣷⣟⢟⢿⢿⣗⡗⢇⢕⢱⢷⢧⢱⢷⢗⢕⡕⢕⣾⣾⣿⣿⣿⣿⣿⣾⣧⣿⣿⣿⡷⡜⢝⢝⢟⢟⢝⢕⢕⢕⢕⢕⢳⣼⡜⢕⡕⢕⢕⢕⢕⢕⢕⣕⣕⣕⡕⢕⢕⢕⢕⢕⢕⢕⢕⢕⢕⢕⢕⢕⢕⢕⢕⢕⢕⢕⢕⢕⢕⢕⢕⢕⢕⢕⢕⢕⢕⢕⢕⢕⢵⡵⢵⢵⣵⣵⣕⣕⢕⢝⣿⣿⣿⣽⣿⣿⣷⣱⡕⢕⢜⢝⢻⢻⢿⢿⣿⣿⣿⣿⠀</a:t>
            </a:r>
            <a:br/>
            <a:r>
              <a:t>⢕⢕⢕⢕⢁⢁⠁⠑⠑⠑⠘⠝⠟⢟⢟⢻⢷⡗⣞⣗⢷⣵⣵⢵⢵⢗⢕⢕⣱⢕⢕⢕⠕⢕⢁⠁⠁⠁⠁⠁⠁⠀⠀⠀⠀⠀⠀⢀⣄⣠⡄⢄⣄⣄⢄⢰⣵⢻⢗⢗⢕⢕⢜⢇⡕⢕⢕⢔⢔⢕⢑⢕⢕⢳⢕⢕⢕⢕⢕⢕⢕⢱⣕⢝⢏⡹⢼⢽⢽⢿⣿⣿⣿⣿⣿⣿⣾⣿⣿⣷⣷⣟⢇⢝⢕⣞⢇⢇⢕⣵⣵⣜⣽⢟⢟⢕⢕⢜⢕⢕⢕⢕⢕⢕⢕⢕⢕⢅⢀⢁⢕⢕⢕⢕⢕⢕⢺⢯⣽⣿⣿⣿⣿⡿⢿⢿⢿⢿⢿⢽⢝⡕⢕⢕⢱⡕⢕⢕⢕⢕⢇⢕⢕⢝⢜⢵⡾⢣⢕⣕⣕⣺⣿⢟⢜⢝⢝⢕⢕⢇⢕⢕⣵⣕⢷⢾⢗⢇⢕⢕⢕⢕⢕⣱⢱⣕⡕⢕⢕⢕⢕⢕⢕⢝⢕⢕⢕⢕⢕⢕⢕⢕⢕⢕⢕⢜⢕⢝⢕⢕⢝⢻⣿⣿⣟⢟⢝⢕⢕⢕⢕⢳⣵⡕⣕⢕⢜⢜⢝⣿⠀</a:t>
            </a:r>
            <a:br/>
            <a:r>
              <a:t>⢕⢕⢕⢕⢕⢕⢄⢄⢔⢕⢴⢄⠄⠀⠀⠀⠁⢑⢜⢽⢽⢟⢕⢽⡟⢟⣿⢽⣿⢇⢕⢕⠀⠀⠀⠀⠀⠀⠀⠀⠀⠀⢀⢄⣄⣴⣷⢞⢝⢕⢕⢕⢕⢱⢼⢕⢕⢕⢕⢱⢕⣼⣵⣵⣿⣗⡕⢵⢕⢇⢕⢕⢕⢕⣇⡕⢕⢕⢇⢕⡕⢕⢕⢕⣕⢕⢕⢇⣇⣕⣿⣿⣿⣿⣿⣻⣿⣿⣿⢿⣿⣿⣟⣹⣻⣷⡿⢟⢟⢯⢕⢽⢝⢝⠕⠑⠀⠀⠀⢄⢔⢕⢗⣗⣗⣳⣗⣿⣷⣵⣵⢵⢕⢕⢕⢕⢕⢕⢿⣿⣿⣿⣿⣷⢕⢕⢕⢕⢕⢕⢕⢕⢕⢕⢕⢕⢜⢕⢵⢕⡕⢕⢕⢕⢕⢕⢿⢻⣵⣕⡕⢻⢿⣟⣗⣵⡕⢕⢕⢕⢕⢕⢕⢕⢕⢝⢗⢕⢕⢕⢕⢕⢕⢝⢕⢕⢕⢕⢕⢕⢕⢕⣕⡕⢕⢕⢕⢕⢕⢕⢕⢕⢕⢕⢕⢕⢕⢕⢕⢕⢕⣕⡕⢕⢕⢕⢕⢕⢕⣕⡕⢕⢕⢝⢗⣝⢕⢱⣷⣿⠀</a:t>
            </a:r>
            <a:br/>
            <a:r>
              <a:t>⢕⢕⠁⠁⠁⠁⠁⠑⢕⢕⢕⢕⢕⣗⢃⣱⣵⡵⢵⢵⣗⢗⢻⢿⣿⣿⢟⢗⢽⢏⢕⢕⢄⠁⠀⠀⠀⠀⢀⢀⢄⣕⣵⣿⣿⣿⡵⢕⢱⢱⡕⢕⢅⢔⢕⢕⢱⣾⡇⢕⣵⣕⣕⣹⣿⢟⢿⡷⢗⣟⣕⡕⢇⡷⢿⣧⣵⣼⣽⣷⣷⣕⢕⣱⣞⣽⣵⣵⣾⣿⣿⣿⣿⣿⣿⣿⣿⣧⣿⣕⣿⣿⣇⣕⢷⢿⢇⢕⣕⢕⡱⢷⢵⢵⢵⢵⢰⢴⣵⣵⡵⢷⢾⢝⢝⣫⣼⢹⣿⣿⣿⣵⣕⣱⣵⣵⣷⣵⣟⣿⣿⣿⣿⢝⢟⢕⢕⢕⢕⢕⢕⢕⢕⢕⢕⢕⢕⢕⢜⢕⢕⢕⢷⢕⢕⢕⣗⡜⢸⣿⣿⣷⢾⡇⢕⢜⢗⢕⢕⢕⢕⢕⢕⢕⢕⢕⢕⢕⢕⢕⢕⢕⢕⢕⢕⢕⢕⢕⢕⢕⢕⢕⢕⢕⢕⢕⢕⢕⢕⢕⢕⢕⢕⢕⢕⢕⢕⢕⢕⢱⣿⣿⣷⢕⣕⣱⣕⣕⣱⡝⢟⢕⢇⢕⢕⢜⢝⣹⣿⣿⠀</a:t>
            </a:r>
            <a:br/>
            <a:r>
              <a:t>⠕⠁⠔⢔⢔⢄⢀⢀⢅⢱⢕⢷⣷⣟⣕⣕⡕⢜⢕⣽⣱⣱⡕⣾⢝⢝⣇⢕⢕⢕⢕⢕⢕⢕⢰⢔⣢⡷⢗⡺⢝⢿⣻⣿⢕⢽⢕⢕⢱⣕⡕⢇⢕⢕⢕⢕⣇⣝⣗⡗⢜⢝⢝⢗⢕⢱⡵⣼⣵⢵⣵⣝⣷⣼⣽⣽⣿⣿⣿⣿⣾⣧⣼⣿⣿⣿⣿⣿⣿⣿⣿⣿⣿⣿⣿⣿⣟⣟⣝⡽⣿⢕⢟⢝⢕⢕⢕⢕⢕⢕⢕⢕⢕⡱⢵⢕⢜⢗⢗⢿⢏⡵⢷⢗⢾⢵⢕⣿⢻⣿⣿⣿⣿⣿⡿⣿⢏⢝⢝⢻⢿⣿⣿⣵⣕⡕⢕⢕⢕⢕⢕⢕⢕⢕⢕⢕⢜⢕⢕⢕⢕⢕⢕⢕⢺⣾⡮⢟⢣⣷⣇⡕⢝⢷⢕⢕⢕⢕⢕⢕⢕⢕⢕⢕⢕⢕⢕⢕⢕⢕⢕⢕⢕⢕⢕⢕⢕⢕⢕⢕⢕⢕⢕⢕⢕⢕⢕⢕⢕⢕⢕⢕⢕⢕⢕⢕⢇⢕⢕⢸⢟⢟⢻⢟⢟⢏⢝⢝⢝⢟⢗⢣⢕⡕⢕⢕⢕⢱⢝⢟⠀</a:t>
            </a:r>
            <a:br/>
            <a:r>
              <a:t>⢔⢄⢄⢑⢓⢗⢟⢗⢗⢗⢏⢝⠝⠕⢕⢕⢕⢕⢿⢿⣿⣿⣫⣿⢟⡗⢕⢱⡾⢇⣱⢕⢇⣵⡜⢕⢕⢕⢕⢕⢜⢿⡟⢝⢹⢝⢜⣕⣕⢕⣿⡇⢕⢜⢟⡿⢿⢿⢷⢕⢕⢕⢕⢕⢕⢕⢕⢟⢕⣵⣾⣷⣾⣿⣿⣿⣻⣿⣿⣿⣿⣟⣕⣕⣵⣾⣿⣿⣿⣿⣿⣿⣿⣿⣿⣿⣿⡯⢗⢜⢕⢕⢕⢕⢕⢕⢕⢕⢕⡕⢕⢝⢕⢕⢕⢕⢕⢕⢕⢕⢕⢕⢕⢗⢣⣕⣜⢹⣽⣿⣯⣻⣯⣿⣿⣿⡏⢕⢕⢱⣿⣿⣿⣿⣿⣿⣷⣧⣵⣵⣕⢕⢕⢕⢕⢕⢕⢕⢕⡕⢕⢱⣵⣕⣱⣿⢷⣵⣵⡕⢺⣵⣱⡜⢕⢕⢕⢕⢕⢕⢕⢕⢕⢕⢕⢕⢕⢕⢕⢕⢕⢕⢕⢕⢕⢕⢕⢕⢕⢕⢕⢕⢕⢕⢕⢕⢕⢕⢕⢕⢕⢕⢕⢕⢕⢕⢕⢕⢕⢕⢕⢕⢕⢕⢕⢕⢕⢕⢕⢕⢕⢕⢕⢕⢝⢕⢳⣗⢱⣵⠀</a:t>
            </a:r>
            <a:br/>
            <a:r>
              <a:t>⣿⣿⡱⣵⢵⢕⣱⣱⣕⣕⣕⣰⣴⣵⣱⣵⣵⣵⣵⣝⡕⢕⢝⣝⣵⣵⢗⣟⣿⣟⣿⣷⣾⡿⢕⢕⢕⢕⢕⢕⢱⣿⣷⡵⣕⢕⢿⢟⢟⣿⡿⢇⢕⣱⢟⢕⢸⣵⣵⣵⣧⢕⣇⢕⢕⢕⢕⢕⢵⣿⣿⢟⣿⣿⣿⣿⣷⣾⣿⣿⣿⣿⣿⣿⣿⣿⣿⣿⣿⣿⣿⣿⣿⣿⡇⢝⢕⢕⢜⢕⢕⢕⢕⢕⢕⢕⢱⣕⢹⣷⣧⢷⢗⢇⢕⢕⢕⢕⢕⢕⢕⢕⢕⢕⢕⢕⢜⢕⢕⢕⢟⢻⣟⣫⣕⣼⢿⢕⢕⢕⣻⣿⣿⣿⣿⣿⣿⣿⣿⣿⣿⣷⣧⣵⣕⣵⢵⣷⣞⣫⢷⢷⣵⣿⣷⣷⣷⣿⡗⢏⢕⢜⢻⣷⣵⢕⢕⢕⢕⢕⢕⢕⢕⢕⢕⢕⢕⢕⢕⢕⢕⢕⢕⢕⢕⢕⢕⢕⢕⢕⢱⡵⣕⣱⣵⣵⢵⢱⢕⡱⢕⢕⢕⢕⢕⢕⢕⢕⢕⢕⢕⢕⢕⢕⢕⢕⢕⢕⢕⢕⢕⢕⢕⢕⢱⣾⣿⣿⣿⣿⠀</a:t>
            </a:r>
            <a:br/>
            <a:r>
              <a:t>⠘⠙⠝⠝⠗⢗⢿⢿⣿⣿⡿⢽⣜⣝⣟⣕⣜⣇⣼⣽⣷⣾⣯⣽⣿⣷⣾⣿⡷⢗⢞⢏⢕⢕⢕⢕⢕⢕⢕⢕⢜⣿⣧⣕⢏⢕⢕⢕⢕⡇⢕⢕⢱⣏⢕⢕⣵⣿⣿⣿⣿⣧⣿⣧⡕⢕⢕⢕⢕⢝⢿⣇⣜⢿⣿⣿⢿⢟⢿⣿⣿⣿⣿⣿⣿⣿⣿⣿⡿⢟⢻⣟⣟⡝⢕⢕⢕⢕⢕⣱⣷⣧⡕⣕⣾⡿⢟⢻⢝⢕⢕⢕⢕⢕⢕⢕⢕⢕⢕⢕⢕⢕⢕⢕⢕⢕⢕⢕⢕⢧⡕⣱⣿⣿⣿⣿⣷⣧⣵⣵⣿⣿⣿⣿⣿⣿⣿⣿⣿⣿⣿⣿⣿⣿⢿⢏⢝⢕⢕⣱⣼⣿⣿⣿⣿⣟⡵⢝⢕⢕⢕⢎⢇⢕⢕⢜⢟⢕⢕⢕⢕⢕⢕⢕⢕⢕⢕⢕⢕⢕⢕⢕⢕⢕⢕⢕⢕⢕⢕⢜⢕⢜⢱⢻⢟⢟⢕⢕⢕⢕⢕⢕⢕⢕⢕⢕⢕⢕⢕⢕⢕⢕⢕⢕⢕⢕⢕⣾⣾⢕⢕⢕⢕⢕⢕⣿⣿⣿⣿⣿⠀</a:t>
            </a:r>
            <a:br/>
            <a:r>
              <a:t>⢄⢄⢄⢄⢄⣀⡁⢁⢅⣕⣕⡝⢝⢝⢝⢟⢻⣿⣿⣿⣿⣿⣿⣿⣿⡿⢕⣇⢇⢕⢕⢕⢕⢕⢕⢕⢱⢗⢇⢕⢕⢹⣿⡟⢕⢕⢕⢣⢕⢕⣕⢕⣸⣿⣇⣵⣿⣿⢻⢿⣿⣾⡿⢿⢇⢕⢕⣜⡧⢕⢞⢟⢻⣿⣿⢜⢝⡷⡿⢾⣿⣿⣿⣿⣿⣿⣿⣿⣿⣗⣟⢜⣕⡳⢕⢕⣺⣿⡷⢿⢿⢿⢗⢏⢕⢕⢕⢕⢕⢕⢕⢕⢕⢕⢕⢕⢕⢕⢕⢕⢕⢕⢕⢕⢕⢕⢕⢕⢕⢕⢝⢿⣿⣿⣿⣿⣿⣿⣿⣿⣿⣿⣿⣿⣿⣿⣿⣿⣿⣿⣿⣿⣿⣧⣇⣵⣵⣷⣾⣿⣿⣿⣿⡟⣝⢝⢕⢕⢕⢕⢕⢕⢕⢕⢕⢹⡵⢵⢇⢕⣕⣜⣝⣱⣕⣕⢕⢵⢵⣷⣧⣕⢕⢕⢕⢕⢕⢕⢕⢕⢕⢜⢇⢕⢕⢕⢕⢕⢕⢕⢕⢕⢕⢕⢕⢕⢕⢕⢕⢕⢕⢕⢕⢕⢕⢕⢸⣿⣿⢕⢕⢕⢕⣵⣿⣿⣿⣿⣿⣿⠀</a:t>
            </a:r>
            <a:br/>
            <a:r>
              <a:t>⠓⠛⠛⠛⠛⠛⠛⠃⠑⠓⠓⠃⠑⠑⠑⠓⠓⠃⠑⠚⠛⠛⠛⠛⠛⠓⠑⠑⠘⠙⠑⠑⠓⠑⠑⠓⠓⠑⠑⠑⠑⠃⠙⠓⠑⠑⠓⠑⠃⠑⠘⠘⠛⠙⠛⠛⠛⠙⠑⠑⠃⠛⠋⠑⠓⠑⠚⠛⠑⠑⠑⠑⠛⠛⠛⠛⠛⠓⠃⠛⠛⠛⠛⠛⠛⠛⠃⠑⠑⠓⠓⠓⠛⠛⠛⠛⠛⠙⠑⠑⠑⠑⠑⠑⠑⠑⠑⠑⠑⠑⠑⠑⠑⠑⠑⠑⠑⠑⠑⠑⠑⠑⠑⠑⠑⠑⠑⠑⠑⠑⠑⠘⠛⠛⠛⠛⠛⠛⠛⠛⠛⠛⠛⠛⠛⠛⠛⠛⠛⠛⠛⠛⠛⠛⠛⠛⠛⠛⠛⠛⠛⠛⠛⠓⠓⠚⠑⠑⠑⠑⠑⠑⠓⠚⠛⠑⠑⠑⠘⠙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⢝⢝⡕⢕⢕⢕⢕⢕⢕⢕⢕⢺⣿⣿⣿⣿⣹⢟⢱⢕⡇⢕⢕⢕⢕⢕⢕⢕⢕⡝⢏⢝⢝⢏⢝⢟⢻⣿⣿⣿⡵⢮⢽⢟⣿⣷⣧⣵⣕⣕⣕⣕⣱⣕⣕⣕⣸⣷⣿⣟⣹⣝⣼⣯⣿⣿⢿⢿⢏⢏⡹⢕⡞⢽⡽⢿⢿⢻⣿⢿⣟⣟⢻⡽⢕⢕⢜⢕⢕⢕⢕⢕⢕⢜⢎⡝⢕⢕⢝⢝⢼⣿⣿⣿⣿⣏⣕⢵⢕⢕⢱⢼⢧⢕⢕⢕⢕⢿⣿⣾⣯⢕⢕⣕⣕⣕⣵⡵⢾⢷⢟⣟⣇⢕⡝⢟⡕⢕⢜⢝⢕⢕⢕⢕⢕⢕⢕⢕⢕⢕⢕⢜⢕⢕⢕⢕⢕⢕⢕⢵⡕⢕⢕⢕⢕⢝⢟⢻⢷⣷⣕⡕⢕⢕⢕⢕⢕⢕⢕⢕⢕⢕⢕⢕⢕⢕⢕⢕⢕⢕⢕⢕⢕⢕⢕⢕⢕⢕⢕⢕⢕⢕⢕⢕⢕⢕⢕⢕⢕⢕⢕⢕⠀</a:t>
            </a:r>
            <a:br/>
            <a:r>
              <a:t>⣿⣿⣿⣿⣿⣿⣿⢿⢟⢟⢝⢜⢕⢕⢕⢕⢕⢕⢕⢕⢕⢇⡇⢕⢇⢧⢜⢕⢜⡕⢜⢝⢗⢷⢇⢱⢱⢕⢕⢕⢕⢝⢕⢕⢕⢵⢵⢕⢝⢕⢟⢳⣷⣧⣵⣗⣞⣏⡝⢝⢗⢗⣷⡷⢷⢮⣵⣿⣷⣾⣷⣻⣿⣿⣿⣿⣿⣿⣿⣿⣽⣿⣯⡽⢽⣽⣿⣿⣿⣿⣿⣟⡫⣽⢧⢵⡵⢵⢵⣱⡇⣿⡇⣷⢷⢗⣕⢕⢻⢳⢽⣕⢕⢕⢕⢕⢕⢕⢕⢕⢝⢕⢕⢗⢕⡕⣵⣧⣟⢿⢷⢇⡕⢪⣽⢗⢕⢕⢜⣕⣵⣽⣝⣕⣵⣷⢧⢜⢯⣜⡝⢗⢳⡕⡕⢕⢕⢕⢕⢕⢕⢕⡕⡕⢕⡕⢕⣕⣕⢕⢵⡷⢇⢕⠅⠁⠕⢕⠕⢕⢕⢕⢕⢱⢵⢷⡧⢵⡵⢕⢕⢕⢕⢕⢕⢕⢗⣿⣿⣿⢾⣧⢕⢕⢱⢕⢗⢇⢱⣵⣕⢕⢕⢕⢕⢕⢕⢕⢕⢕⢕⢕⢕⢕⢕⢕⢕⢕⢕⢕⢕⢕⢕⢕⢕⢕⢕⢕⢕⢕⠀</a:t>
            </a:r>
            <a:br/>
            <a:r>
              <a:t>⣿⣿⣿⣿⣿⣿⢕⢕⢕⢕⢕⢕⢕⢕⢕⢕⢕⢕⢕⢕⢕⢕⢕⢝⢕⢕⢕⢕⢕⢕⢕⢕⢕⢕⢕⢣⢕⢕⢕⢕⢕⢕⢝⢝⢹⢕⢕⢕⢱⢕⢕⢕⢜⢟⢫⣽⣕⣟⣞⣏⣧⣱⣼⡽⢿⣿⣿⣿⣿⣿⣿⣿⣿⣿⡟⢟⢝⣻⢿⢻⢟⢏⢕⢜⢻⢿⣿⢵⢿⣿⡿⢿⢏⢟⢜⣕⣕⣾⣿⣯⡿⣿⣿⣕⣵⣻⢕⢕⢕⢕⢇⡼⣕⢕⢕⢕⣵⢕⢕⢕⢕⢕⢕⣝⡿⣾⣿⣿⣝⣕⢵⣷⣾⣗⣕⢗⢵⢕⣕⣕⣕⣕⢕⢱⢿⣵⣾⡗⢺⣿⣿⣿⣿⣿⢿⣿⣿⣵⣵⣻⢏⢝⢕⢕⢕⢕⢕⢕⢕⡱⢾⢏⠕⠁⠀⠀⠀⠀⢀⢔⢕⣵⢟⢱⢷⢞⢿⢵⢕⠕⢕⢕⢕⢧⢕⢕⢕⢕⣿⣝⣕⡕⢕⢕⡕⢕⢕⡕⢕⢝⢻⢷⣷⣵⣧⣕⣕⡕⢕⢕⢕⢕⢕⢕⢕⢕⢕⢕⢕⢕⣕⡕⡕⢕⢕⢕⢕⢕⢕⢕⠀</a:t>
            </a:r>
            <a:br/>
            <a:r>
              <a:t>⢿⣿⣿⡝⢝⢕⢕⢕⢕⢕⢕⢕⢕⢕⢕⢕⢕⢕⢕⢕⢕⢕⢕⢕⢕⢕⢕⢕⢕⢕⢕⢕⢕⢕⢕⢕⢺⢟⢇⢕⢕⢕⢇⢕⢕⠕⢕⢕⢕⠕⠕⢕⢕⢕⢕⢕⡵⢝⢝⢕⢜⢟⢳⢿⣽⣽⢿⢿⢟⢟⣾⣷⣷⣵⣱⣷⣷⣼⣟⣕⣗⣇⣕⣕⣱⣵⣧⢕⢱⣿⣿⣿⣿⣿⡿⢻⣿⣿⣿⢿⡿⢿⢟⢝⢕⠕⠕⠑⠕⢕⡝⢕⢜⣿⣷⣷⣵⢕⢝⣇⡇⢇⣕⡗⢕⢕⢜⢼⢵⢵⡜⢝⢟⢿⢇⢳⢧⣜⣹⢝⢝⢝⢕⢕⢜⢗⢯⢵⢕⢝⢝⢟⢟⢿⡿⡕⣵⣵⣿⣟⢕⢕⢕⢱⢗⣜⣝⡕⢕⢇⢕⢄⢀⢄⢄⢄⢔⢕⢕⢕⢞⢏⢞⢝⢕⢕⢕⢕⢕⢕⢄⢕⣱⡟⣕⡱⢵⢕⡵⢷⡝⢕⢎⡕⢕⢕⢜⢕⢕⢕⢕⢱⣵⣼⢝⢹⢕⢝⢗⢗⢗⢗⣇⢱⢾⢿⣿⡟⡽⢧⢕⢝⢕⢗⢗⢞⢗⢗⢞⢝⠀</a:t>
            </a:r>
            <a:br/>
            <a:r>
              <a:t>⣾⣿⣇⢕⡕⢕⢕⢕⢕⢕⢕⢕⡕⢱⢕⢕⢕⢕⢕⢕⢕⢕⠕⠑⢕⢕⢕⢕⢕⠕⢕⢕⢕⢕⢕⢕⢕⠕⠕⠁⠀⠀⠁⢄⢄⢄⠕⠕⠀⠀⠕⢕⢕⢕⢕⢕⢕⢕⢕⢕⢕⢕⢕⢕⢕⢕⢕⢕⢕⢕⢕⢕⢕⢕⢕⢜⢝⢕⢻⢗⡣⢿⡷⢎⡕⢝⢜⢕⢕⢕⢞⢮⢟⢷⢕⢕⢕⢜⡵⠑⠕⢕⠕⠑⠀⠀⠀⠀⠀⠜⠝⠝⠕⠜⢟⢝⢟⢝⣯⢕⢕⢝⣏⢝⢝⢕⢕⢕⢣⢵⣵⡕⢕⣗⢧⢵⢕⢜⢕⢕⢕⢕⢕⢕⢕⢕⢕⢕⢕⢕⣵⢵⣵⡵⡝⢕⢕⢕⢝⢝⣵⣕⢕⢕⢕⢝⢇⢕⢕⠕⠕⢕⢕⢄⢀⢄⢔⢕⢕⢕⢕⡕⢕⡕⢕⢕⢕⢱⣵⣕⡱⢕⢕⡝⢕⢕⢕⢕⢕⢕⢕⢣⢕⢕⢕⢕⢕⢕⢕⢕⢕⢕⢼⢿⢟⢗⢗⢕⢕⢱⣵⣼⣿⣞⣟⡟⢏⢝⣕⣕⢕⢕⡕⢕⢕⢕⢕⢕⢕⢕⠀</a:t>
            </a:r>
            <a:br/>
            <a:r>
              <a:t>⣿⣻⣇⢕⢕⢕⢕⢕⢕⢕⢕⢕⢕⠑⠕⢕⠅⠜⢑⢕⢕⢕⠕⠁⠑⢕⢕⢕⠀⢕⢕⢕⢑⠁⠁⠀⢀⢀⢄⠔⢐⢀⠁⠁⠀⠀⠀⠀⠀⠀⠀⠀⠁⠁⠀⠁⠁⠁⠑⠑⠑⠕⠕⢕⢕⢕⢕⢕⢕⢕⢕⢕⢕⢕⢕⢱⢇⢕⢝⢕⢝⢜⢕⢕⢕⢕⢕⢕⢕⢕⢕⢕⢕⢞⢣⢕⢕⢕⠁⠀⠁⠑⠀⠀⠀⠀⠀⠀⠀⠀⠀⠀⠀⠀⠀⠁⠑⢕⢜⢇⢕⢕⢕⢕⢕⠕⢕⢕⢧⢕⢜⢝⢕⢜⢕⢕⢕⢕⢕⢕⢕⢕⢕⢕⢕⡕⢕⢕⢕⢕⢕⢕⢕⢕⢕⢕⢕⢕⢕⢜⢕⢕⢕⣜⣿⣿⢗⢗⢕⢅⢄⠕⠑⠕⢕⢕⢕⢕⢕⢗⡕⢝⢕⢕⢕⢕⢕⢱⢼⢕⢕⢝⢟⢕⢵⢵⢧⡕⢕⢄⢄⠕⢔⠄⠁⠕⢕⢕⢕⢕⣕⢕⢕⢕⢕⢕⢕⢕⢕⢕⢞⢏⢞⢟⢷⡵⢗⢟⢟⢿⢿⢇⡕⢕⢕⢕⢕⢱⢕⢎⠀</a:t>
            </a:r>
            <a:br/>
            <a:r>
              <a:t>⡳⢿⣿⡿⡇⢕⢜⢕⢕⢕⢕⢅⢕⠅⠄⢕⢐⢔⢔⢕⢕⢕⢕⢔⢕⢕⢀⢅⠔⠑⠑⠁⢀⢔⢔⢕⠕⠅⠑⠀⠀⠀⠀⠀⠀⠀⠀⠀⠀⠀⠀⠀⠀⠀⠀⠀⠀⠀⠀⠀⠀⠀⠀⠀⠀⠀⠀⠁⠁⠁⠁⠑⠑⠑⠑⠑⠑⠑⢕⢕⣕⡝⣿⣧⣼⣧⣷⣵⣵⣵⢕⢕⢕⢕⢕⢕⢕⢕⢀⠀⠀⠀⠀⢀⠐⠀⠀⠀⠀⠀⠀⠀⠀⠀⠀⠀⠀⠀⠀⠀⠀⠀⠁⠑⢑⢕⢕⠕⠑⠁⠕⠕⠑⠁⠀⠀⠀⠀⠁⠑⠑⠁⠁⠑⢕⢕⢕⢕⢕⢕⢕⢕⢕⢕⢝⢕⢕⢕⢕⢕⢕⢕⢕⢟⢇⢕⢕⢕⢕⢕⢕⢔⢔⢑⢕⢕⢾⢾⢕⢗⢕⠜⠑⠕⢕⢜⠕⠝⢕⢕⠕⠕⠇⢕⢕⢕⢕⢕⢕⢕⢕⢕⢄⠀⠀⠀⠁⠕⢕⢕⢝⢹⢕⢕⢕⣕⣱⡕⢕⢕⢕⢕⢕⢕⢕⢇⢕⢕⢵⣕⡕⢕⢵⢕⢕⢱⢇⢕⢜⢏⠀</a:t>
            </a:r>
            <a:br/>
            <a:r>
              <a:t>⢱⢕⢕⢕⢕⢕⢕⢕⢕⢕⢕⢕⠁⠀⠀⠕⠔⠑⢕⢕⢕⢕⢕⢕⠁⠑⠑⠀⠀⢀⢔⢔⢔⠑⠑⠑⠁⠀⠀⠀⠀⠀⠀⠀⠀⠀⠀⠀⠀⠀⠀⠀⠀⠀⠀⢀⢄⢄⢄⢄⢀⢄⢄⢄⠀⠀⠀⠀⠀⠀⠀⠀⠀⠀⠀⠀⠀⠀⠀⠁⠑⠝⢜⢝⢻⢿⢿⡻⡟⢇⢕⠁⠑⠕⢕⢕⢕⢕⢕⢕⢔⢔⢕⢕⢁⠀⠀⠀⠀⢀⢔⠀⢔⠀⢀⢀⠀⠀⠀⠀⠀⠀⠀⠀⠁⠁⠁⠀⠀⠀⠄⠀⠀⠀⠀⠀⠀⠀⠀⠀⠀⠀⠀⠀⢕⢕⢕⢕⢕⢕⢕⢜⢕⢕⢕⢕⢕⢕⢕⠕⢕⢕⢕⢕⢕⢕⢕⢕⢕⢕⢕⢔⢔⢔⢑⢁⢀⢁⢁⢀⢀⠀⠀⢀⢔⢔⢄⡄⢕⠑⠀⠀⢔⢕⠁⠑⠕⢕⢕⢕⢕⢕⢕⠕⠕⠀⠀⠀⢕⢕⢕⢕⢕⡕⣕⡜⢝⢕⢕⢕⢕⢷⢷⢗⢇⢕⢕⢕⢕⢜⢕⢕⢕⢕⢕⢕⢕⢕⢱⢵⠀</a:t>
            </a:r>
            <a:br/>
            <a:r>
              <a:t>⢕⢣⡕⢕⠁⠁⢅⢅⢕⢕⢕⢅⢕⠀⠀⠀⢔⠐⠑⠑⠕⢄⠀⢅⢑⢄⠀⠀⠀⠁⠁⠁⠀⠀⠀⠀⠀⠀⠀⠀⠀⠀⠀⠀⠀⠀⠀⠀⠀⠀⠄⠄⢔⢄⢄⢄⢔⠔⠐⠑⠑⠑⠑⠑⠐⠀⠄⠀⠀⠀⠀⠀⠀⠀⠀⠀⠀⠀⠀⠀⠀⠀⠀⠁⠕⠕⢕⢕⢅⠁⠁⠀⠀⠀⠀⠁⠑⠑⠑⠑⠕⠕⠕⢕⢕⢕⢕⢕⢕⢕⢕⢔⠀⠕⢕⢕⢄⠀⠀⠀⠀⠀⠀⠀⠀⠀⠀⠀⠀⠀⠀⠀⠀⠀⠀⠀⠀⠀⠀⠀⠀⠀⠁⢕⢑⠁⠕⢕⠕⠁⠕⠑⠁⠑⠁⠁⠁⠀⠁⠁⠑⠕⢕⢕⢕⢕⢕⢕⢕⢕⢱⢵⢕⢕⢕⢕⢕⢕⢕⢕⢕⢕⢕⢕⢜⢕⠕⢕⠀⠀⠀⠀⠀⠁⠀⠀⠀⠀⠁⠁⠁⢀⢀⢀⢀⢀⢀⢄⢕⢕⢕⢕⢕⢕⢕⢝⢿⣿⣧⣵⣷⣾⣿⣿⣱⣵⣷⢕⢕⢕⢕⢕⢕⢕⢕⢕⢕⢕⢕⢕⠀</a:t>
            </a:r>
            <a:br/>
            <a:r>
              <a:t>⠑⢕⢕⢕⢄⢕⠕⠑⠑⠁⠀⠕⠁⠀⢔⢕⢀⠀⠀⠀⢀⢔⢑⠑⢕⢕⠀⠀⠀⠀⠀⠀⠀⠀⠀⠀⠀⢀⢀⢄⠔⠐⠐⠁⠀⠀⠀⠀⠀⠀⠀⠀⠀⠁⢕⢑⠑⠀⠀⠀⠀⠀⠀⠀⠀⠀⠀⠀⠀⠀⠀⠀⠀⠀⠀⠀⠀⠀⠀⠀⠀⠀⠀⠀⠀⠀⠀⠀⠁⠁⠁⠀⠀⠀⠀⠀⠀⠀⠐⠀⠀⠀⠀⠀⠁⠁⠕⢕⢕⢕⢕⢕⢕⢕⢕⢕⢕⢕⢔⢔⠀⠀⠀⠀⠀⠀⠀⠀⢀⢀⠀⠀⠀⠀⠀⠀⠀⠀⠀⠀⠀⠀⠀⠀⠑⢅⠔⠑⠀⢀⢀⠀⠀⠀⠀⠀⠀⠀⠀⠀⠀⠀⠀⠀⠑⠑⢕⠕⠁⠑⠁⠁⠁⠑⠑⠑⢕⢕⠕⢅⢕⢅⢀⢀⠀⠀⢑⢐⠀⠀⠀⠀⠀⠀⠀⠀⠀⠀⠀⠀⠀⠁⢕⣱⢕⢕⢕⢕⢕⢅⢄⢔⢱⢕⢕⢕⢕⢸⢏⣿⢧⣿⣿⣿⣿⣿⢝⢕⠕⠑⠑⠕⢕⢕⢕⢕⢕⢕⢕⢕⠀</a:t>
            </a:r>
            <a:br/>
            <a:r>
              <a:t>⠀⠁⠁⠀⠀⠁⠀⠀⠀⠀⠀⠀⠀⠀⠀⠀⠀⠀⠀⠀⢑⢕⢅⠀⠀⠑⢕⠀⠀⠀⠀⠀⠀⠀⠀⠀⢔⠕⠁⠀⠀⠀⠀⠀⠀⠀⢄⠔⢔⢕⢔⢔⢔⢕⢕⢕⢑⠀⠀⠀⠀⠀⠀⠀⠀⠀⠀⠀⠀⠀⠀⠀⠀⠀⠀⠀⠀⠀⠀⠀⠀⠀⠀⠀⠀⠀⠀⠀⠀⠀⠀⠀⠀⠀⠀⠀⠀⠀⠀⠁⠀⠀⠀⠀⠀⠀⠀⠀⠁⠑⠑⠑⠑⠐⠐⠁⠑⠕⢕⢕⢕⢑⠐⢄⢄⢄⢀⠀⢀⠁⠑⢄⢀⠀⠀⠐⢄⠀⠀⠀⠀⠀⠀⠀⠀⠁⠁⠀⠀⠀⠁⠀⠀⠄⠀⠀⠀⠀⠀⠀⠀⠀⠀⠀⠀⠀⢕⠀⠀⠀⠁⠑⠐⠀⠀⠀⠀⠀⠀⠀⠑⢕⠀⠀⢀⢄⢔⢁⢅⢄⢔⢕⢀⢁⢀⠀⠀⠀⠀⠀⠀⢀⢕⢕⢕⢕⠑⢕⢕⢕⢕⢕⠕⠑⢄⠁⠁⢕⢕⢕⢕⢝⢕⢏⢟⢷⢇⢕⠀⠀⢀⢀⢀⠁⠕⢕⢕⢕⢕⢕⠀</a:t>
            </a:r>
            <a:br/>
            <a:r>
              <a:t>⢕⠀⠐⠁⠀⠀⠀⠀⠀⠀⠀⠀⠁⠄⢀⠀⠀⠑⠕⢅⠑⠑⠕⠀⢀⢀⢕⠀⠀⠀⠀⠀⠀⠀⠀⢀⠑⠀⠀⠀⠀⠀⠀⠀⠀⢀⢕⢑⢕⢕⠕⠕⠑⠑⠑⠀⠀⠀⠀⠀⠀⠀⠁⠔⠄⢀⠀⠀⠀⠀⠀⠀⠀⠀⠀⠀⠀⠀⠀⠀⠀⠀⠀⠀⠀⠀⠀⠀⠀⠀⠀⠀⠀⠀⠀⠀⠀⠀⠀⠀⠀⠀⠀⠄⢀⢀⠄⢄⢀⠀⠀⠀⠀⠀⠀⠀⠁⠁⠑⠕⠕⠕⠕⢕⢕⢕⠀⢀⢅⢕⢕⢕⢑⢀⢀⢀⢄⢔⠐⠀⠀⠀⠀⠀⠀⠀⠀⠀⢀⢐⢔⢔⠀⢀⠀⠀⠀⠀⠀⠀⠀⠀⠐⠐⠐⢔⢔⢔⠀⠀⠀⠀⠀⠀⠀⠀⠀⠀⠀⢄⢄⢅⢕⢕⢕⢕⢕⢕⢕⢕⢕⢕⢕⢕⠅⢄⢔⢕⢔⢔⢔⢕⢕⢕⢕⢕⢕⢕⢕⢕⢕⢕⢕⢔⢔⢔⢔⢔⢕⢕⢕⢕⢕⢕⢕⢕⢅⢕⢅⢄⢅⢕⢕⢕⢕⢔⢕⢕⢕⢕⠀</a:t>
            </a:r>
            <a:br/>
            <a:r>
              <a:t>⢕⢔⢔⢕⠕⠀⠀⠀⠀⠀⠀⠀⠀⠀⠀⠀⠀⠀⠀⠀⠀⠀⠀⢔⠕⠑⠀⠀⠀⠀⠀⠀⠀⠀⠀⠁⠀⠀⠀⠀⠀⠀⠀⠀⠔⢕⢕⢕⢕⠐⠀⠀⠀⠀⠀⠀⠀⠁⠀⠀⠀⠀⠀⠀⠀⠁⠑⠔⢀⠀⠀⠀⠀⠀⠀⠀⠀⠀⠀⠀⠀⠀⠀⠀⠀⠀⠀⠀⠀⠀⠀⠀⠀⠀⠀⠀⠀⠀⠀⠀⠀⠀⢀⠐⠑⠑⢅⢑⢑⠕⢄⢄⢔⢔⢕⢄⢀⠐⠑⠕⠀⠀⠀⠀⠀⠀⠀⠀⠑⠑⠕⢕⠕⢕⢕⢕⢕⢅⢄⢔⢄⢔⢄⢔⢔⢔⢔⢄⢔⠕⠑⢑⠕⢕⢕⢕⢕⢕⢔⢔⢔⢔⢔⢔⢔⢄⢄⢅⢅⢅⢅⢅⢕⢔⢔⢔⢔⢔⢐⢕⢑⢕⢕⢕⢕⢕⢕⢕⢕⢕⢅⢕⢕⢕⢕⢑⢑⠑⠑⢕⢕⢕⢕⢕⢕⢕⢕⢕⠕⠕⢕⢕⢕⢕⢕⢕⢕⢕⢕⢕⢕⢕⢕⢕⢕⢕⢕⢕⢕⢕⢕⢕⢕⢕⢕⢕⢕⢕⢕⠕⠀</a:t>
            </a:r>
            <a:br/>
            <a:r>
              <a:t>⢀⢁⠁⠑⠀⠀⠀⠀⠁⠀⠀⠀⠀⠀⠀⠀⠀⠀⠀⠀⢕⢕⢄⠀⠀⠀⠀⠀⠀⠀⠀⠀⠀⠀⠀⠀⠀⠀⠀⠀⠀⠀⠀⠀⠀⠁⠐⠑⠑⠀⠀⠀⠀⠀⠀⠀⠀⠀⠀⠄⠀⠀⠀⢀⠀⠀⠀⠀⠁⠀⠀⠀⠀⠀⠀⠀⠀⠀⠀⠀⠀⠀⠀⠀⠀⠀⠀⠀⠀⠀⠀⠀⠀⠀⠀⠀⠀⠀⠀⠁⠐⠔⠄⠀⠀⠀⠀⠀⠀⠄⠅⢑⢕⢅⢑⠀⠕⢀⠀⠀⠀⠀⠀⠀⠀⠀⠀⠀⠀⠀⠀⠑⢕⠀⢕⢕⢕⢕⢕⢕⢕⢕⢄⢄⢔⢑⢑⢕⢕⢕⢔⢔⢐⢔⢔⢕⢕⢕⢕⢔⢕⢕⢕⢕⢕⢕⢕⢕⢕⢕⢕⢕⢕⢕⢕⢕⢕⢕⢕⢕⢕⢕⢕⢕⢕⢕⢕⢕⢕⢅⢕⢕⢕⢕⢑⢕⢁⠀⠀⢀⢕⢕⠕⢕⢕⢕⢕⢑⠐⠀⢕⢕⢕⢕⢕⢕⢕⢕⢕⢕⠕⠕⠕⠕⠕⢕⢕⢕⢕⢕⢕⠕⢕⢕⢕⢕⢕⢕⢄⢄⠀</a:t>
            </a:r>
            <a:br/>
            <a:r>
              <a:t>⠕⠕⠀⠐⠀⠀⠀⠀⠀⠀⠀⠀⠀⠀⠀⠀⠀⠀⠀⠀⠀⠀⠀⠀⠀⠀⠀⠀⠀⠀⠀⠀⠀⠀⠀⠀⠀⠀⠀⠀⠀⠀⠀⠀⠀⠀⠀⠀⠀⠀⠀⠀⠀⠀⠀⠀⠀⠀⠀⠀⠀⠀⠀⠀⠀⠀⠀⠀⠀⢔⢄⠀⠀⠀⠀⠀⠀⠀⠀⠀⠀⠀⠀⠀⠀⠀⠀⠀⠀⠀⠀⠀⠀⠀⠀⠀⠀⠀⠀⠀⠄⢀⠀⠁⠐⠀⠀⠀⠀⠀⠀⢑⢅⢕⢕⢕⢕⢁⢀⠀⠀⠀⠀⠀⠀⠀⠀⠀⠀⠀⠀⠀⠑⠀⢁⠑⢕⢕⢕⢕⢕⢕⢕⢕⢕⢕⢕⢕⢕⢕⢕⢕⢕⢕⢕⢕⢕⢕⢕⢕⢕⢕⢕⢕⢕⢕⢕⢕⢕⢱⢕⢅⢄⢕⢕⠕⢕⢕⢕⢕⢕⢕⢕⢕⢕⢕⢕⢑⢑⢕⢕⢕⢕⢕⢕⢕⢕⠔⢔⢔⢄⠀⠀⠀⠕⢕⢕⢕⢑⠔⠕⢕⢕⢕⢕⢕⢕⢕⢕⢀⠀⠐⠀⢔⢄⢄⠀⠁⠁⠀⠑⠀⢀⠑⠁⠁⠅⢁⢀⢄⠀</a:t>
            </a:r>
            <a:br/>
            <a:r>
              <a:t>⠀⠀⠀⠁⢕⢕⢔⢀⠀⠀⠀⠀⠀⠐⠀⠀⠀⠀⠀⠀⠀⠀⠀⠀⠀⠀⠀⠀⠀⠀⠀⠀⠀⠀⠀⠀⠀⠀⠀⠀⠀⠀⠀⠀⠀⠀⠀⠀⠀⠀⠀⠀⠀⠀⠀⠀⠀⠀⠀⠀⠀⠀⠀⠀⠀⠀⠀⠀⠀⠀⠁⠑⠔⢄⠀⠀⠀⠀⠀⠀⠀⠀⠀⠀⠀⠀⠀⠀⠀⠀⠀⠀⠀⠀⠀⠀⠀⠀⠀⠀⠀⠁⠀⠀⠀⠀⠄⠀⠄⢀⢕⢕⢔⢕⢅⢅⢕⢕⢅⢕⠀⠀⠀⠀⠀⠀⠀⠀⠀⠀⠔⢕⢄⢀⠕⢕⢕⢕⢕⢕⢕⢕⢕⢕⢕⢕⢑⠑⢕⢕⢕⢕⢕⢕⢕⢕⢕⢕⢕⢕⢕⢑⢕⢕⢕⢕⢕⢕⡕⢕⢕⢔⢕⢕⢕⢕⢕⢕⢕⢕⢕⢕⢕⢕⢕⢕⢕⢕⢕⠕⠕⠕⠑⠑⠑⠑⠁⠀⠀⠀⠀⠀⠀⠁⢀⢁⢁⢁⠀⠀⢀⠀⠑⠑⠕⢕⢕⢕⢕⢕⠕⠕⢔⢕⢕⢕⢔⢄⢀⢀⢔⢔⢔⢔⢔⠕⢅⢅⢄⢅⠀</a:t>
            </a:r>
            <a:br/>
            <a:r>
              <a:t>⠀⠀⠀⠀⠁⢕⢕⢕⢔⠀⠀⠀⠀⠀⠀⠀⠀⠀⠀⠀⠀⠀⠀⠀⠀⠀⠀⠀⠀⠀⠀⠀⠀⠀⠀⠀⠀⠀⠀⠀⠀⠀⠀⠀⠀⠀⠀⠀⠀⠀⠀⠀⠀⠀⠀⠀⠀⠀⠀⠀⠀⠀⠀⠀⠀⠀⠀⠀⠀⠀⠀⠀⠀⠑⢕⠄⠀⠀⠀⠀⠀⠀⠀⠀⠀⠀⠀⠀⠀⠀⠀⠀⠀⠀⠀⠀⠀⠀⠀⠀⠀⠀⠀⠀⠀⠀⠕⠁⠕⢅⢅⢅⢔⢕⢄⠐⠕⢕⢕⢅⢕⢄⢀⠀⠀⠀⠀⠀⠀⠀⢔⢔⠁⠁⠑⠕⢕⢑⢕⢕⢕⢕⢕⢕⢕⢕⢕⢔⢄⢄⢁⢁⢀⠀⠁⠁⠁⠁⠀⠁⠑⠐⠑⢕⢕⢝⢝⢝⢕⢕⢕⢗⢗⢇⢝⣝⡕⢕⢕⢕⢕⢕⢕⢝⢕⢕⢕⢕⢔⢄⢀⢀⢀⢀⢐⢔⢔⢄⢔⢔⢔⢔⢅⢄⢄⢁⢄⢄⢔⢔⢔⢕⢔⢄⢄⢔⢄⢄⠀⠀⠀⢄⢕⢕⢕⢕⢕⢕⠕⠑⠑⠕⢕⢕⢕⠐⠁⠁⢀⢔⠀</a:t>
            </a:r>
            <a:br/>
            <a:r>
              <a:t>⠀⠁⠐⠀⠀⠀⠑⢕⢕⢕⠀⠀⠀⠀⠀⠀⠀⠀⠀⠀⠀⠀⠀⠀⠀⠀⠀⠀⠀⠀⠀⠀⠀⠀⠀⠀⠀⠀⠀⠀⠀⠀⠀⠀⠀⠀⠀⠀⠀⠀⠀⠀⠀⠀⠀⠀⠀⠀⠀⠀⠀⠀⠀⠀⠀⠀⠀⢀⠀⠀⠀⠀⠀⠁⠑⠐⠕⠀⠀⢔⢄⢀⢀⢀⠀⠀⠀⠀⠀⠀⠀⠀⠀⠀⠀⠀⠀⠀⠀⠀⠀⠀⠀⠀⠀⠀⠀⠀⠁⠕⠕⢕⢕⢕⢕⢔⢄⢀⢅⢑⠐⠀⠁⠐⠀⠀⠀⠀⠀⠀⠁⠀⠀⠀⠀⠀⠁⠁⢕⢕⢕⢕⢕⢕⢕⢕⢕⢕⢕⢕⢕⢕⢅⢄⢀⠀⠀⠀⠀⠀⠀⠀⠀⠀⠁⠑⢑⢇⢕⢕⢕⢕⢕⢟⢿⣿⣿⣷⣷⢮⢕⢳⢷⢗⢗⢷⢗⣗⢇⢕⢕⢕⢕⢕⢕⢕⣳⣧⣵⢕⢕⢕⢔⢕⢕⢕⢕⢕⢕⢑⠁⢁⢁⠕⢕⢕⢑⢕⢕⢕⢕⢕⢕⢕⢕⢕⢕⢔⠀⠀⠀⢀⠀⠀⠔⠐⠀⠀⢑⠑⠀</a:t>
            </a:r>
            <a:br/>
            <a:r>
              <a:t>⠀⠀⠀⠀⠀⠀⠀⠀⠑⢕⢕⠀⠀⠀⠀⠀⢀⢔⠐⠀⠀⠀⠀⠀⠀⠀⠀⠀⠀⠀⠀⠀⠀⠀⠀⠄⠀⠀⠀⠀⠀⠀⠀⠀⠀⠀⠀⠀⠀⠀⠀⠀⠀⠀⠀⠀⠀⠀⠀⠀⠀⠀⠀⠀⠀⠀⠀⠀⠀⠀⠀⠀⠐⠀⠀⠀⠄⠀⠀⠀⠀⠀⠁⠑⠁⠐⠁⠐⠀⠀⠀⠀⠀⠁⠐⠐⠀⠀⠀⠀⠑⠕⠑⠕⠔⠄⠀⠁⠀⠀⠑⠑⠕⠕⠕⢕⢅⢁⢐⠀⠀⠀⠀⠀⠀⠀⠀⠀⠀⠀⠀⠀⠀⠀⠀⠀⠀⠀⠀⠁⢕⢕⢕⢔⢄⢄⢄⢁⢁⠁⠁⠁⢁⢁⢑⢕⢕⢕⢕⢐⢀⠀⠀⠀⠁⠀⠀⠁⠁⠁⠁⠁⠕⢕⢜⠕⠕⠝⢝⢝⢝⢕⢕⢕⢕⢕⢕⢕⢝⢜⢝⢝⢝⢝⢝⢝⢕⢕⠑⠁⠀⠁⠁⠑⢕⢕⢑⢕⢕⢕⢕⢕⢑⠁⠁⢁⢀⠄⠑⢑⢑⢕⢕⢕⢕⢕⢕⢔⢔⢄⢕⢕⢔⢐⠀⢀⠀⠀⠀⠀⠀</a:t>
            </a:r>
            <a:br/>
            <a:r>
              <a:t>⠀⠀⠀⠀⠀⠀⠀⠀⠀⠀⠀⠀⠀⠀⠀⠀⠀⠑⠀⠀⠀⠀⠀⠀⠀⢀⢄⠀⠀⠀⠀⠀⠀⠁⠀⠀⠀⠀⠀⠀⠀⠀⢀⠀⠀⠀⠀⠀⠀⠀⠀⠀⠀⠀⠀⢀⠀⠀⠀⠀⠀⠀⠀⠀⠀⠀⠀⠀⠀⠀⠀⠀⠀⠀⠀⠀⠀⠀⠀⠀⠀⠀⠀⠀⠀⠀⠀⠀⠀⠀⠀⠀⠀⠀⠀⠀⠀⠀⠀⠀⠀⠀⠀⠀⠁⠀⠀⠀⠀⠑⠄⢀⠀⠀⠀⠀⠀⠁⠁⠁⠀⠀⠀⠀⠀⠀⠀⠀⠀⠀⠀⠀⠀⠀⠀⠀⠀⠀⠀⠅⢕⢕⢕⢕⢕⢕⢕⢕⢁⠀⠁⠁⠁⠁⠁⠁⠁⠁⠁⠀⠀⠀⠀⠀⠀⠀⠀⠀⠀⠀⠀⠀⠀⠀⠀⠀⠀⠀⢀⢔⢕⢕⠑⢕⡕⢕⣕⢕⢕⢕⢕⢕⠕⠕⠑⠄⢔⠀⠀⠀⠀⠀⠀⠀⠁⠁⠁⠁⠁⠁⠑⢕⠁⠀⠀⠀⢕⢕⢕⢕⢕⠕⠕⠕⢕⢕⢕⠑⠕⢑⢕⠕⠑⠁⠀⠀⠁⠀⠀⢄⠀</a:t>
            </a:r>
            <a:br/>
            <a:r>
              <a:t>⠀⠀⠀⠀⠀⠀⠀⠀⠀⠀⠀⠀⠀⠀⠀⠀⠀⠀⠀⠀⠐⠐⠂⠀⠀⠀⠀⠀⠀⠀⠀⠀⠀⠀⠀⠀⠀⠀⠀⠀⠀⠀⠕⠀⠀⠀⠀⠀⠀⠐⠔⠀⠀⠀⠀⠀⠀⠀⠀⠀⠀⠀⠀⠀⠄⠀⠀⠀⠀⠀⠀⠀⠀⠀⠀⠀⠀⠀⢀⠀⠀⠀⠀⠀⠀⠀⠀⠀⠀⠀⠀⠀⠀⠀⠀⠀⠀⠀⠀⠀⠀⠀⠀⠀⠀⠀⠀⠀⠀⠀⠀⠀⠀⠁⠀⠐⠐⠄⠀⠀⢀⠀⠀⠀⠀⠀⠀⠀⠀⠀⠀⠀⠀⠀⠀⠀⠀⠁⠐⠕⢕⢑⢕⢕⢕⠕⠕⢕⢕⠀⠀⠀⠀⠀⠀⠀⠀⠀⠀⠀⠀⠀⢀⢀⠀⠀⠀⠀⠀⠀⠀⢀⠀⠀⢀⢀⢀⢔⢕⢕⢕⣕⢕⢕⢜⢕⢕⢕⢅⢀⠀⠁⠕⢐⢐⠁⠀⠁⠁⠁⠁⠀⠁⠀⠀⠀⠄⢀⠀⠀⠀⢁⠁⠁⢔⢔⢄⢄⢔⢕⢕⢕⢄⢄⢐⢕⢕⢅⢅⠑⠁⠀⠀⠀⠄⢄⢄⢔⢕⢕⠀</a:t>
            </a:r>
            <a:br/>
            <a:r>
              <a:t>⠀⠀⠀⠀⠀⠀⠀⠀⠀⠀⠀⠀⠀⠀⠀⠀⠀⢄⠀⠀⠀⠀⠀⠀⠀⠀⠀⠀⠀⠀⠀⠀⠀⠀⠀⠀⠀⠀⠀⢀⢄⢄⢄⠀⠀⠀⢀⢄⣄⢄⠀⠀⠀⠀⠀⠀⠀⠀⠀⠀⠀⠀⠀⠀⠀⠀⠀⠀⠀⠀⠀⠀⠀⠀⠀⠀⠀⠀⠀⠀⠀⠁⠁⠁⠀⠀⠀⠀⠀⠀⠀⠀⠀⠀⠀⠀⠀⠀⠀⠀⢔⠅⠄⠄⠀⠀⠀⠀⠀⠀⠀⠀⠀⠀⠐⠀⠀⠀⠀⠀⠀⠀⠀⠀⠀⠀⠀⠀⠀⠀⠀⠀⠀⠀⠀⠀⠐⠐⠐⠀⠁⠁⠀⠀⠀⠀⠐⠀⠀⠀⠀⠀⠀⠀⠀⠀⠀⠀⠀⠀⠄⢔⢔⢄⢔⢄⢄⢔⢔⢕⠕⠁⠑⢕⢕⢕⣗⣷⣝⣹⢕⢵⢗⢜⢝⢕⢗⢕⢕⢔⢱⠕⠕⢔⠁⠀⠀⠀⠀⠀⠀⠀⠀⠀⠀⠁⠁⠑⠑⢄⢄⢄⢄⢄⢄⢑⢑⢕⢕⢕⢕⢕⢕⢕⢕⠀⠀⠀⠀⠀⠀⠁⠀⠀⠑⢕⢕⠕⢕⢕⠀</a:t>
            </a:r>
            <a:br/>
            <a:r>
              <a:t>⠀⢀⢀⢀⠀⠄⠀⢀⠀⠀⠀⠀⠀⠀⠀⠀⠀⠀⠀⠀⠀⠀⠀⠀⢀⠀⠀⠀⠀⠀⠀⠀⠀⠀⠀⠀⠀⠀⢄⢕⢕⣕⢕⢕⢕⡔⢕⠁⠁⠀⠀⠀⠀⠀⠀⠀⠀⠀⠀⠀⠀⠀⠀⠀⠀⠀⠀⠀⠀⠀⠀⠀⠀⠀⠀⠀⠀⠀⠀⠀⠀⠀⠀⠀⠀⠀⠀⠀⠐⠀⠀⠀⠀⠀⠀⠀⠀⠄⠀⠀⠀⢀⠀⠀⠀⢀⠀⠀⠄⢀⠀⠀⠀⠀⠀⠀⠀⠀⠁⠀⠐⠀⠄⢄⢀⠀⠀⠀⠀⠀⠀⠀⠀⠀⠀⠀⠀⠀⠀⠀⠀⠀⠀⠀⠀⠀⠀⠀⠀⠀⠀⠀⠀⠀⠀⠀⠀⠀⠀⢄⢕⢝⢻⢗⡗⢗⡗⢕⢕⢕⢔⣔⢵⢞⢗⢇⢜⢝⢝⠕⢕⢕⢕⢕⢕⢕⢕⢵⠕⠅⠕⢕⢀⢀⢀⠀⠀⢀⢀⠀⠀⠀⠀⠀⠀⠀⠀⠀⠔⢕⢕⠔⠅⠁⠕⠁⠀⠑⠑⠑⠁⠀⠁⠑⢐⢀⠀⠀⠀⠀⠀⠑⢐⢀⢀⠀⠀⠀⢀⢁⠀</a:t>
            </a:r>
            <a:br/>
            <a:r>
              <a:t>⢄⢅⢀⠀⠀⠀⠀⠀⠁⠀⠀⠀⠀⠀⠀⠀⠀⠀⠀⠀⠀⠀⠀⠀⠀⠀⠀⠀⠀⠀⠀⠀⠀⠀⠀⢀⢀⠔⠁⠁⠁⠑⢔⢅⢕⢝⢕⠄⠀⠀⠀⠀⠀⠀⠀⠀⠀⠀⠀⠀⠀⠀⠀⠀⠀⠀⠀⠀⠀⠀⣀⣀⣀⣀⣀⣀⣀⣀⣀⣀⣀⣀⣀⣀⣀⣀⣀⣀⣀⣀⣀⣀⣀⣀⣀⣁⣁⣀⣀⣄⣕⣁⣀⣀⣔⣕⣔⣔⣕⣕⣕⣕⣔⣄⣀⣀⣀⣀⣀⣀⣀⣀⣀⣀⣀⣁⣀⣀⣀⣀⣀⣀⣀⣀⣀⣀⣀⣀⣀⣀⣀⣀⡀⠀⠀⠀⠀⠀⠀⠀⠀⢀⢀⢄⠄⢄⢔⢕⢕⢕⢕⠕⠕⠕⠕⠕⠑⠁⠁⠁⠁⠀⠐⢑⢅⢄⢄⢄⢁⢔⢄⢅⠅⠄⠅⠑⠑⠕⠕⢕⢔⢔⢅⠀⠀⠑⠅⠄⠀⠀⠀⠀⠀⠀⠀⠀⠀⠀⠀⠀⠀⠀⠀⠀⠀⠀⠀⠀⠀⠀⠀⠀⠀⠀⠀⠀⠀⠀⠀⠀⠀⠁⢕⢕⢕⢕⢕⢔⢅⢱⠀</a:t>
            </a:r>
            <a:br/>
            <a:r>
              <a:t>⢾⣿⡗⢆⡀⠀⠀⠀⠀⠀⠀⠀⠀⠀⠀⠀⠀⠀⠀⠀⠀⠀⠀⠀⠀⠀⠀⠀⠀⠀⠀⠀⠀⠀⠀⠁⠀⠀⠀⠀⠀⠀⠀⠀⢕⡕⢕⢄⠀⠀⠀⠀⠀⠀⠀⠀⠀⠀⠀⠀⠄⠤⠄⠀⠀⠀⠁⠑⠈⠁⣿⣿⣿⣿⣿⣿⣿⣿⣿⣿⣿⣿⣿⣿⣿⣿⣿⣿⣿⣿⣿⣿⣿⣿⣿⣿⣿⣿⣿⣿⣿⣿⣿⣿⣿⣿⣿⣿⣿⣿⣿⣿⣿⣿⣿⣿⣿⣿⣿⣿⣿⣿⣿⣿⣿⣿⣿⣿⣿⣿⣿⣿⣿⣿⣿⣿⣿⣿⣿⣿⣿⣿⡇⠀⠄⠄⠀⠀⠀⠀⠀⢄⢅⢕⣕⢕⢑⢕⢕⢕⢕⢱⢧⢕⠀⠀⠀⠀⠀⢑⢁⢕⢕⢕⢕⢕⢇⢕⢕⢕⢕⢕⢕⢔⢄⠀⠀⠀⠀⢀⢀⠀⠁⠀⠀⠀⠐⠔⢄⢄⠀⠀⠀⠀⠀⠀⠀⠀⠀⠀⠀⠀⠄⢔⢄⠀⠀⠀⠀⠀⠀⠀⠀⠀⠀⠀⠀⠀⠀⠀⠀⢄⢔⠁⠁⠁⢁⠀⠀⠁⠀</a:t>
            </a:r>
            <a:br/>
            <a:r>
              <a:t>⣿⣧⣼⣕⣸⢳⡔⢀⢀⠀⠀⠀⠀⠀⠀⠀⠀⠀⠀⠀⠀⠀⠀⠀⠀⠀⠀⠀⠀⠀⠀⠀⠀⠀⠀⠀⠀⠀⠀⠀⠄⢄⢔⢕⢜⢕⠑⠀⠀⠀⠀⠀⠀⠀⠀⠀⠀⠑⠑⠀⠀⠀⠀⠀⠀⠀⠀⠀⠀⠀⣿⣿⣿⣿⣷⢗⣔⣗⣔⢳⢟⢱⣽⢝⣽⣿⢇⢵⢵⢵⠅⢵⢵⢵⢸⣿⣿⣿⣿⠿⢟⢛⡛⠻⢿⣿⣿⣏⣍⣍⣍⡍⢍⣍⣍⣝⣝⣿⣿⡿⢁⣛⡛⢻⡇⢸⣝⣻⣿⢏⣷⢸⣿⠇⠼⠿⠿⠿⢿⣿⣿⣿⡧⢅⢕⢕⠀⢄⢀⢀⢄⢕⠑⠜⢟⣵⣕⢕⢕⢕⢕⢕⢕⢕⣔⢀⢀⠀⢁⢁⢅⢕⢕⢕⢕⢑⢜⠁⢑⢕⢕⣕⢕⣕⢕⢄⢀⢀⡀⢄⠕⠑⠑⠀⠀⠀⠀⠀⢄⢅⢀⠀⠁⠀⠀⠀⠀⠀⠀⠀⠀⠀⠀⠀⠀⠁⠁⠔⠄⢄⢄⢀⢄⢄⢔⢔⢔⢕⢕⠅⠑⠑⠁⠀⠀⠀⢀⢄⢕⢕⠀</a:t>
            </a:r>
            <a:br/>
            <a:r>
              <a:t>⣵⣷⣧⣵⣽⣿⣿⡧⢕⢕⢔⠄⠀⠀⠀⠀⠀⠀⠀⠀⠀⠀⠀⠀⠀⠀⠀⠀⠀⠀⠀⠀⠀⠀⠀⠀⢀⠄⢄⢔⡴⢇⢕⢕⢕⠁⠀⠀⠀⠀⠀⠀⠀⠀⠀⠀⠀⠀⠀⠀⠀⠀⠀⠀⠀⠀⠄⠤⢔⢀⣿⣿⣿⣿⣷⣇⣔⣆⢟⣸⣟⣃⣅⡚⢿⣿⢕⠖⠖⠖⠀⠖⠖⠖⢸⣿⣿⢏⣵⣾⡿⢱⣿⣿⣧⡜⢿⣿⣿⣿⣿⡇⢸⣿⣿⣿⣿⣿⠟⡱⣯⡝⢃⣵⡅⠅⣵⣵⣿⢄⣆⢰⣎⣱⢇⣼⠇⡇⢸⣿⣿⣿⡇⠕⠪⠝⢕⢕⢕⢕⢳⢵⢵⢔⢵⣵⣾⣧⢵⢧⢵⠕⠕⢕⢕⢇⢕⢑⠑⢗⢕⢕⢕⢗⢱⢕⢕⢔⢄⠀⠁⠘⠙⠑⠙⠑⠑⠔⠐⠀⠀⠀⠀⠀⠀⠀⠀⠀⠕⠕⢕⢕⢔⢄⢄⠀⠀⠀⠀⠀⠀⠀⠀⠀⠀⠀⠀⠐⠀⢁⢁⠑⠕⠑⠑⠑⠑⠑⠑⠀⠀⠀⠀⠀⠀⠀⢕⢕⢕⢗⠀</a:t>
            </a:r>
            <a:br/>
            <a:r>
              <a:t>⣏⣽⣽⡝⣟⣟⢻⡇⢱⡜⠟⠳⢦⡔⢄⢀⢀⢀⢀⢀⢄⢀⢀⠀⠀⠀⠀⠀⠀⠀⠀⠀⠀⠁⠀⠀⠀⢔⣼⣷⣧⢕⢇⢅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⠁⠀⠅⠑⠁⠁⠙⠋⠑⠕⠇⠐⠀⠑⠑⠁⠁⠀⠀⢀⢕⢕⢕⢕⢕⢑⠑⠕⢕⢄⢀⠀⠀⠀⠀⠀⠀⠀⠀⠀⠀⠀⠀⠀⠀⠀⠀⠀⠀⣄⣱⢕⡕⢕⢕⡕⢄⢀⢀⢀⠀⠀⠀⠀⠀⠀⠀⠀⠀⠀⠁⠁⠀⢄⢔⢀⠀⠀⠀⠀⠀⠀⠀⠀⠄⢕⢕⢜⢕⣕⠀</a:t>
            </a:r>
            <a:br/>
            <a:r>
              <a:t>⡕⢼⣝⣝⡱⣱⡞⡟⢧⢕⣔⣔⡕⢝⢗⠟⢗⢺⣿⣷⡷⢷⢶⡴⢴⡴⢰⢴⢴⢗⢢⣔⣄⡄⢔⢰⢵⢟⢟⢟⣿⣵⣵⡵⢵⡕⢕⢕⢕⢕⢴⢔⢔⢄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⢑⢕⢄⢀⢄⢁⠑⢜⢕⢕⢕⢕⢄⢕⢔⢔⢔⢕⢕⢔⢔⢄⠀⠀⠀⠀⠀⠀⠀⠀⠔⠀⠀⠀⠀⠐⠁⠁⠁⠑⢻⣧⣕⢜⢕⢕⢕⣕⡕⢕⣔⣔⡄⢄⢕⢕⢕⢔⢔⢔⢔⢕⣠⢴⣄⢀⠀⠀⢄⢔⢕⢔⢄⠀⢕⢕⢜⡵⠀</a:t>
            </a:r>
            <a:br/>
            <a:r>
              <a:t>⡀⢙⢝⢿⣿⣿⣿⣷⢵⣵⣝⡟⢟⢷⣇⢇⢵⢕⠑⢘⠋⠜⠕⠕⠕⢜⢟⢻⡿⢕⢷⢵⣵⡵⢵⣗⣕⣹⡹⣷⢿⢿⢿⢵⢾⣳⣿⢽⢻⢷⣧⣕⣕⣕⢕⣵⣴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⢄⢕⢕⢜⠟⠙⠗⢕⢕⢕⢕⣕⣱⢕⢇⡕⡕⢕⡕⣵⢵⢼⢕⢔⢄⢀⢔⠕⠔⠀⠀⠀⠀⠀⠀⠀⠀⠀⠀⢀⢀⢄⠜⠕⢕⢕⡕⢕⢕⢜⢕⢕⢕⢕⢕⢕⢜⢟⢟⣏⣟⢗⢗⢷⢇⢝⢕⢔⢔⢔⢕⠑⠁⠀⠀⠀⠑⡕⢕⠀</a:t>
            </a:r>
            <a:br/>
            <a:r>
              <a:t>⠜⠕⢗⢟⢯⢿⢿⢿⢿⢟⢻⢟⢻⣷⣾⡿⢜⢇⢕⢕⢄⢄⢔⠀⠀⠀⢑⢑⢑⢀⢑⢝⢕⡱⢹⡽⢹⡟⢇⢽⣗⣷⣿⣧⡟⢏⢱⣵⡵⢵⣾⢽⢿⢗⢕⢕⣹⣇⢕⢕⢱⣕⢕⢕⣕⢁⠀⠁⠁⠁⣿⣿⣿⣿⣿⣿⣿⣿⣿⣿⣿⣿⣿⣿⣿⣿⣿⣿⣿⣿⣿⣿⣿⣿⣿⣿⣿⣿⣿⣿⣿⣿⣿⣿⣿⣿⣿⣿⣿⣿⣿⣿⣿⣿⣿⣿⣿⣿⣿⣿⣿⣿⣿⣿⣿⣿⣿⣿⣿⣿⣿⣿⣿⣿⣿⣿⣿⣿⣿⣿⣿⣿⡇⠀⠀⠀⠀⠀⠀⠀⠀⠀⠀⠀⠀⠀⠀⠁⠀⠀⠀⠀⠁⠅⢑⢄⢄⠠⠔⢕⢜⢏⢕⢞⢝⢻⢟⢷⢕⢕⣸⣿⢷⣳⡳⢷⢧⢔⢀⢄⢄⢄⢴⣴⢔⢄⢀⠀⠀⠑⢕⢄⠀⠀⠀⠁⠘⠝⠑⢕⢕⢕⢕⢕⢕⠕⢕⠔⢀⠑⠑⢟⢟⢇⣕⣕⢕⢕⢕⢕⢕⢕⢕⢔⢕⢕⠀⠱⢕⢕⠀</a:t>
            </a:r>
            <a:br/>
            <a:r>
              <a:t>⢔⢗⢗⢕⢑⢗⢇⠳⠷⠕⢕⢕⢗⢗⢟⢝⠕⠕⠑⢑⠕⠕⢕⢕⢝⢕⢕⢔⣱⣕⣱⡵⢱⢕⢱⢕⢱⢗⢻⣿⣯⡟⢗⢗⢕⠕⢕⢟⢕⢝⢝⢕⣗⣷⢼⢿⢿⢗⢕⡕⢕⢱⣵⣵⣵⣵⣷⢵⢔⢰⢹⢿⢟⡟⢉⠛⠻⢟⢟⢟⢟⢛⢟⢟⡟⢛⣛⡛⢟⡟⢟⢛⡛⢛⢛⢛⢛⠟⠟⢟⢟⢟⢟⢟⢟⡏⢉⣉⡉⢝⢟⢟⢟⢟⢟⢟⢟⢟⢟⢟⢛⢛⢛⢛⢛⢛⢛⢛⢛⢛⠛⠟⢟⢟⢟⢟⢟⢟⢟⢟⢟⢟⢕⢄⢄⢀⠀⠀⠀⠀⠀⠀⠀⠀⢀⢀⢀⠀⠀⠀⠀⠀⠀⢁⢕⢅⢁⢄⢔⢕⢱⣕⢗⢟⢝⢕⢕⢇⢕⢝⢕⢕⢝⢕⢕⢕⢕⢕⢕⢕⢝⢹⣷⣿⣷⡧⢕⢔⢕⠀⠀⠁⠀⠀⠀⠀⢀⠀⠀⠀⠑⠕⢕⢕⢱⢕⢕⢑⠕⠑⠁⠑⠕⠑⠘⠁⠁⠁⠁⠁⠁⠑⠑⠕⢕⠀⠀⣰⣧⡜⠀</a:t>
            </a:r>
            <a:br/>
            <a:r>
              <a:t>⡉⠁⠁⠁⠑⠑⢁⠀⠁⠀⠁⠑⠕⢕⢕⢁⠀⠀⠀⠕⢕⢔⢕⠕⢗⢗⣼⣽⣿⣿⣿⣷⣕⣵⣵⣕⣕⣝⣻⣽⣽⡝⢝⢝⢍⢝⢝⢾⣧⣕⣕⣸⣝⣇⢕⢕⢝⢕⢷⢧⢝⢕⢕⢕⢝⢝⢕⣗⣵⣕⣇⣜⡟⢡⣾⡟⢠⠮⣵⣿⡷⢷⣗⣗⡇⢸⣿⡇⢕⢗⣉⣅⠘⣵⣇⣽⠉⣉⣍⣍⣍⣍⣍⣍⣍⣕⣸⣿⣇⣜⣍⣍⣍⣍⣍⣍⣉⣉⢝⠔⠀⠑⠁⠁⢄⡕⠓⠒⠓⡇⠀⠀⠑⠕⠑⠁⠑⢕⢸⢕⢓⣊⣑⢓⢇⢵⡕⢕⠔⠐⠀⠑⠘⡱⠕⢓⣃⣐⡒⢒⠤⣀⢀⠁⠑⠁⢁⢱⠓⢓⣑⡓⠓⠼⡕⢕⢕⢕⢵⢧⡵⠓⠓⠓⢓⠇⢕⢕⢕⢕⢕⣱⣼⣽⣿⣷⣗⢕⢕⠔⢔⢄⢄⢀⢀⢕⢕⠀⠀⠀⠀⠀⢑⢕⢕⢕⢜⢱⣦⢄⢄⢄⢔⢄⢀⢀⠀⠀⠀⠀⠀⠀⠀⠀⢁⠀⠑⢜⢿⣿⠀</a:t>
            </a:r>
            <a:br/>
            <a:r>
              <a:t>⢗⢲⢷⢷⢷⢷⢷⠗⠒⠒⠓⠃⢕⢝⢇⢕⡵⢔⢔⢔⢕⢕⢇⢵⠔⢫⢽⢕⢝⢝⢝⢝⢝⢕⠕⠜⠙⠕⠕⢗⢱⢗⢟⢿⣿⣟⣷⣕⣕⢵⢺⢿⢟⢻⣫⡟⢟⢎⢝⢕⢕⢕⢕⢴⢴⢕⢅⢅⢑⢹⠏⣅⣰⣿⢏⡰⢃⣴⣴⠈⢉⣡⣥⣴⣵⣾⣿⣿⡿⢿⠟⠛⢃⣘⢷⣿⢔⣿⣿⢟⢟⢟⢟⢟⢟⢟⢟⢟⢟⢟⢟⢟⢟⢟⢟⢟⠟⠛⢕⢀⠀⡕⠠⠤⠕⢇⣼⣿⢕⡇⠑⠐⠀⠀⠀⠀⡔⢅⣴⣾⣿⢿⢿⣿⣿⣦⡌⢣⠐⠀⠀⡠⢊⣴⣾⣿⢿⢿⢿⣿⣷⣅⠱⡔⢄⢱⢃⣴⣿⢿⢟⢿⣿⣧⡌⢇⣱⣵⣵⡞⢡⣾⡟⢠⣇⣔⣕⣕⣕⢕⢕⢕⢝⢝⢝⢻⢿⣷⣷⢵⢕⢕⢕⠑⠁⠀⠀⠀⠀⠀⠀⠀⠀⠀⠱⢕⢳⢾⣿⣿⣿⣷⡷⣷⣵⣕⣕⡕⢔⢄⢄⢀⢀⢕⢕⢕⢄⢕⢜⢕⠀</a:t>
            </a:r>
            <a:br/>
            <a:r>
              <a:t>⢞⢕⢇⢕⢔⠄⠀⠀⠀⠐⠀⠀⠔⠕⢑⠑⠑⠜⢝⢕⢕⢕⡕⢕⢕⢃⢕⢔⢕⢕⠕⠕⠀⠀⠀⠀⠀⠀⠀⠀⢕⢕⠁⠁⠐⠁⠕⠕⠑⠑⠑⠕⢕⢕⠑⢕⢕⢕⢕⢜⢳⢗⢇⢕⢵⣧⣵⣵⡕⢱⡈⢻⣿⣧⡜⢕⣾⡿⢁⢔⠘⢛⣙⣙⡝⢹⣿⡇⢕⡶⠼⠿⠧⢵⣽⣿⢕⣿⣿⢜⠛⢛⢇⣾⣿⢔⢟⢛⢛⢛⢇⣾⣿⢕⢟⢛⠛⠛⣿⣷⡵⡇⣶⣶⣾⣿⣿⣿⢕⡇⠕⢕⢕⢔⢕⡜⢰⣿⣿⢏⡕⠒⠖⢵⢝⣿⣿⡔⢣⠀⢰⢁⣾⣿⢏⡱⢒⠒⢣⡜⢻⣿⣇⠱⢕⡇⣸⣿⡇⡕⢝⢣⢜⣿⣷⠜⣿⣿⡟⢰⣿⡟⢠⣳⣿⣿⣿⣵⣕⣕⢕⣕⡕⢕⢕⢳⣾⢏⢗⢕⢕⠕⠑⠕⢄⠀⠄⠀⠀⠀⠀⠀⢄⢀⠀⠀⠈⠑⠏⠝⢝⠕⠑⠘⠋⠕⠕⢝⢿⢷⣧⣵⣱⢗⢕⢝⢕⣼⣿⣧⠀</a:t>
            </a:r>
            <a:br/>
            <a:r>
              <a:t>⢜⢝⣝⡌⢅⢅⢕⢰⠔⠂⠐⠖⠃⢕⢕⠑⠀⠁⢑⢅⠅⠁⠀⠀⢁⢡⢥⢄⢀⢅⢀⢀⠄⠀⠀⠀⠀⠀⠀⢠⢔⢀⠀⢄⠄⠐⠀⠀⠀⠀⠄⠄⠄⢀⢄⢕⢕⠕⠅⠁⠐⠐⠀⠁⠈⠜⢿⡿⢟⢟⢻⢧⡌⢻⣿⣿⠏⠔⠓⢺⢠⣤⡄⢸⡇⢸⣿⡇⢱⡇⢰⣶⡆⢕⢕⣺⢅⣿⣿⢸⠿⢿⢿⣿⣿⢿⢿⠿⠿⠿⢿⣿⣿⢿⢿⠿⠿⠀⣧⣕⢝⢧⢤⢤⣥⢕⣿⣿⢕⡇⢀⠑⠑⠁⢱⠑⣾⣿⡇⢸⠑⠑⠑⠁⢇⢸⣿⣷⠘⣔⡇⢸⣿⡟⢰⠁⠀⠀⠀⢱⠜⣿⣿⡔⢇⢕⣿⣿⢕⡇⢕⢸⠁⣿⣿⢔⣇⢎⣰⣿⢏⡰⣷⣿⣿⣿⣿⣿⣿⣿⣿⣿⣿⣿⣿⣿⣧⣵⣕⣕⣕⣔⣔⡔⢕⠀⠀⠀⢄⠀⠀⠀⠁⠁⠕⠄⠄⠐⠀⠀⠀⠀⠀⠀⠀⠀⠀⠀⠁⠁⠕⢕⢕⢇⢜⢝⢟⣿⣿⣿⠀</a:t>
            </a:r>
            <a:br/>
            <a:r>
              <a:t>⢃⠘⢙⠟⠙⠋⠕⠃⠑⠑⠑⠑⠑⠑⠃⠑⠐⠠⢼⢀⠀⠀⠐⠑⠑⠈⠉⠁⠑⠕⠔⠲⠔⠂⠐⠂⢔⠐⠒⠐⠔⢐⢐⠀⠀⠀⠀⠀⠀⢀⢄⢔⢕⢁⢀⢀⢀⠀⢀⢀⠀⢀⢀⢀⢄⢔⢑⣕⣱⡼⠿⠗⢅⣾⡟⢑⢔⢸⣿⡄⢸⣿⡇⢸⡇⢸⣿⡇⢜⡇⢸⣿⡇⢕⢱⣿⢕⣿⣿⢱⢕⢕⡇⣿⣿⣕⣑⣑⣑⣑⣕⣿⣿⢕⡇⠕⢔⢔⢝⢟⢟⢷⢵⣜⢹⠁⣿⣿⢕⡇⢕⢔⢄⢔⢸⢄⣿⣿⢕⡇⢀⢄⡀⢀⢸⢜⣿⣿⢕⡇⢕⣿⣿⡇⢸⠀⠀⠀⠀⢜⢔⣿⣿⡇⢱⡇⢹⣿⡇⢱⣑⡸⢔⣿⡿⢄⠏⣱⣿⠏⡰⠕⢛⢛⢛⢛⠻⣿⣿⣿⣿⣿⣿⣿⣿⣿⣿⣿⣿⣿⣿⣵⣼⣽⣵⢕⢕⣕⣵⣕⢀⠀⠀⠀⠀⠀⢄⢄⢕⢕⢄⠀⠀⠀⠀⠀⠀⠔⠔⠀⠀⢔⢵⢕⢕⢕⢸⣿⣿⣿⠀</a:t>
            </a:r>
            <a:br/>
            <a:r>
              <a:t>⢇⠕⠕⠜⢕⢕⢅⢔⢄⢄⠀⠀⢀⠀⠄⠤⠄⠀⠀⠀⠀⠀⠀⠀⠀⡄⢆⢀⢀⢀⢀⢀⣀⢀⢠⢴⢴⢵⢵⢱⢥⢴⢕⢔⢄⢄⢄⣔⣱⣧⣵⣷⣷⣷⣷⣷⣷⣷⣧⣷⣷⣷⣷⣷⣷⣿⣿⣿⣿⡇⢰⣷⣿⣿⣾⣿⡿⢿⣿⣇⢸⣿⡇⢸⡇⢸⣿⡇⢕⡇⢸⣿⡇⢕⢕⢹⢕⣿⡏⠸⠕⠱⠇⠘⠛⠛⠟⠟⠛⠛⠛⠛⠛⠀⠇⢄⠀⠁⢑⠑⠕⢕⢕⢝⢹⠁⣿⣿⢕⡧⢱⡕⢕⢕⢸⢕⣿⣿⢕⡇⠀⠀⠁⠁⢸⠑⣿⣿⢇⡧⢕⣿⣿⡇⢸⠕⢕⢖⠕⢕⢕⣿⣿⡇⢸⢳⡈⢻⣿⣧⣴⣴⣾⡿⢑⠕⣱⣿⠇⢕⣠⣾⡿⢿⢿⢿⣷⡅⢻⣿⣿⣿⣿⣿⣿⣿⣿⣿⣯⣵⣕⣽⣷⣷⣾⣿⣿⣷⣞⢻⢕⢕⢄⢄⠐⠁⠑⠕⢕⢕⢕⠕⠀⠀⠀⠀⠀⠀⠀⠀⠀⠁⠑⠀⠑⢕⢱⡏⡜⢟⠀</a:t>
            </a:r>
            <a:br/>
            <a:r>
              <a:t>⣵⣵⢴⣕⣕⣕⢕⢕⢕⢁⠀⠀⠀⠀⠀⠐⠀⠀⠀⠁⠀⠑⠒⠂⠑⠑⠑⠘⠁⢁⢕⠕⠈⠁⠁⠁⠁⠁⠁⠁⠁⠁⠁⠁⠑⠀⠁⠁⠁⠙⠛⠙⠁⠉⠙⠟⢿⣿⣿⣿⢿⢟⢏⠑⠀⠀⠀⠀⠑⠸⡄⢀⣀⠁⢸⣿⡇⢐⣁⢀⢸⣿⣧⣵⣵⣼⣿⣧⣵⣵⣼⣿⡇⢕⢕⢸⢕⣿⡇⠀⢰⣶⣶⣶⣶⣶⣶⣶⣶⣶⣶⣶⣶⣶⣶⠄⢱⠀⠁⠀⠀⢀⢄⡕⣼⠁⣿⣿⢕⣟⢳⢵⢵⣕⣸⠕⣿⣿⡕⡇⠀⡀⢀⠀⢸⢔⣿⣿⠕⡇⢕⣿⣿⡇⢸⠀⠀⠀⢀⢱⠕⣿⣿⡇⢸⢟⣿⣦⣥⣉⣉⣉⢡⢴⢃⣼⣿⠃⡜⢰⣿⡟⢡⣪⣵⡕⢿⣿⡔⢟⢿⢿⢯⢟⢻⢿⣿⣿⣿⣿⡿⢝⢟⢝⣻⣽⣝⡏⢕⢇⢕⢑⢕⢕⢔⢄⢄⢕⢕⢕⠅⠀⠀⢔⢔⢀⠀⠀⠀⠀⠀⠀⠀⠀⠀⢱⢾⢯⣝⣕⠀</a:t>
            </a:r>
            <a:br/>
            <a:r>
              <a:t>⣵⣕⢜⢵⢽⢽⢿⢗⢾⢷⣴⡀⢀⢀⢴⢵⢴⢶⠖⠒⠖⠖⠔⠀⠀⠀⠀⠀⠀⠀⠀⠀⠀⠀⠀⠀⠀⠀⠀⠀⠀⠀⠀⠀⠀⠀⠀⠀⠀⠀⠀⠀⠀⠀⠀⠀⠀⠁⠑⠑⠑⢁⠀⠀⠀⠀⠀⠀⠀⠀⢇⣸⣿⠄⢸⣿⡇⢜⣿⡇⠜⠿⠏⢙⡝⢹⣿⡏⢝⡉⢉⠉⠁⠱⢵⡇⢸⣿⠇⡤⢤⢤⡘⢿⣷⣕⢅⢤⢤⡥⢅⣕⣾⡿⠏⡰⢁⢀⠀⢀⢄⣵⣿⣿⣾⠄⣿⣿⢕⡟⣿⣷⣧⡵⣜⡄⣿⣿⡇⢱⢔⢄⢀⢔⡜⢸⣿⣿⢀⢗⡇⢸⣿⣧⢸⣔⣔⣕⣕⣸⢄⣿⣿⠇⣵⣵⣿⣿⣿⣿⣿⣷⡼⢑⣼⡿⢑⢼⡇⢸⣿⡇⢸⣿⣿⡇⢸⣿⡇⢱⢱⢷⢕⢕⢕⣕⢝⢝⢝⣿⣿⣷⣕⣹⣽⣿⣿⣿⣿⣧⣱⣵⣕⣕⢗⢗⢗⢗⢗⢗⢗⢕⢕⢕⢁⢀⠀⠀⠀⠀⠀⠀⠀⠀⠀⠀⠁⠑⠜⢟⠀</a:t>
            </a:r>
            <a:br/>
            <a:r>
              <a:t>⢕⢜⢻⢿⣧⣕⢜⢝⢕⢕⢕⢕⢕⢅⢕⢕⢕⢔⠀⠀⠀⠀⠀⠀⠀⠀⠀⠀⠀⠀⠀⠀⠀⠀⠀⠀⠀⠀⠀⠀⠀⠀⢀⠀⠀⠀⠀⠀⠀⠀⠀⠀⠀⠀⠀⠀⠀⠀⠀⠀⠀⠀⠀⠀⠀⠀⠀⠀⠀⢸⢀⣿⡇⠀⢸⣿⡇⠀⣿⣇⠱⠁⠁⠈⡇⢸⣿⡇⢕⢇⢸⠀⣷⡆⢸⢁⣿⡿⢄⢇⢽⢿⡷⢄⢙⢿⣷⣴⣝⣴⣾⡿⠏⡡⣎⢔⢕⢜⢕⢝⣻⡿⠿⠿⠿⢕⣿⣿⢕⠧⠵⠼⠿⡕⡱⣇⠸⣿⣷⡌⢻⢿⡿⠟⢅⣾⣿⠇⡜⢕⢳⢘⢿⣿⣔⢱⢕⡕⠵⢃⣼⣿⡟⢰⢙⢝⢝⢝⢟⢟⢟⡿⢁⣾⡿⢁⢾⣾⣇⢸⣿⣧⢸⣿⣿⢇⣾⣿⠇⣼⣿⣷⣷⣷⢕⢝⢕⢕⣕⣕⣝⣽⡝⢝⢝⣯⣿⢿⣯⣽⣿⣿⢿⣧⣵⣕⡕⢕⢕⢕⢕⢕⣕⡵⢕⠅⠀⠀⢀⢀⠀⠀⠀⠀⠀⠀⠀⠀⠀⠁⠀</a:t>
            </a:r>
            <a:br/>
            <a:r>
              <a:t>⣕⣕⢕⢼⣟⢻⣿⣿⣷⣷⣾⣷⣧⣵⡗⢷⢷⣧⣵⣄⡄⠀⠀⠀⠀⠀⠀⠀⠀⠀⠀⠀⠀⠀⠀⠀⠀⠀⠀⠄⠐⠐⠑⠀⠀⠀⠀⠀⠀⠀⠀⠀⠀⠀⠀⠀⠀⠀⠀⠀⠀⠀⠀⠀⠀⢄⢔⡔⢰⠇⠸⣿⠁⡇⢸⣿⡇⡦⠤⠤⠄⠃⠀⠀⡇⢸⣿⣇⢑⢓⢛⣰⣿⡇⠀⣼⣿⠑⠜⠓⠓⢛⣘⣍⣥⣵⣾⡿⢿⢿⣷⣧⣴⣌⣉⣑⢓⠓⠓⡇⠕⡇⣶⣶⣷⣷⣿⣿⣷⣷⣶⣶⠀⡟⢯⡽⣦⢙⢿⣿⣷⣷⣷⣷⣿⡿⢋⡔⡝⢇⢕⢱⡈⠻⣿⣷⣷⣶⣷⣿⡿⠏⡠⢇⢕⢕⢕⢅⢕⢕⡕⢁⣾⡟⢁⠎⢜⢽⣹⣔⠹⣿⣧⣵⣵⣾⣿⠏⣰⡽⢕⢕⢜⢹⢿⢿⣷⣷⣵⣷⣵⣜⢽⢝⢜⢕⢕⢕⢜⢝⣫⢕⣹⣝⣟⢟⢟⢝⢱⣵⣵⣵⣵⢵⣵⢕⢄⢄⢔⢕⢀⢀⢀⠄⠐⠀⠀⠀⠀⠀⠀</a:t>
            </a:r>
            <a:br/>
            <a:r>
              <a:t>⠁⠑⠝⠞⢟⢿⢿⣿⡟⢝⢻⢟⢻⢿⣿⣷⣷⣷⣿⢟⢏⢁⠀⠀⠀⠀⠀⠀⠀⠀⠀⢄⢀⠀⠀⠀⠀⠀⠀⠀⠀⠀⠀⠀⠀⠀⠀⠀⠀⠀⠀⠀⠀⠀⠀⠀⠀⠀⠀⢀⢀⢔⠐⠀⠁⠁⠀⠀⢈⡐⠖⠤⠜⡇⢸⢿⠇⡇⠀⠀⠀⠀⠀⠀⠱⡈⠟⠿⠿⠿⠿⠿⠟⢑⡘⠻⢑⢴⠁⢿⠿⠿⠟⠛⢋⣉⠡⢔⢖⡆⢥⢉⡙⠛⠟⠿⠿⠃⡜⢀⠀⠧⠥⢥⢥⢥⣥⣥⣥⣥⣥⢥⠤⢏⢕⢾⢟⢽⢦⢌⣉⣉⣉⣉⢡⢔⢝⢄⢐⢐⢀⠔⠸⢖⢤⢉⣉⣙⣉⢡⠔⢊⢜⢝⢕⠕⢕⢜⠕⠸⠤⢥⠥⠤⠃⢟⣏⣹⣿⣿⣷⣵⣍⣉⣉⡉⡤⢪⢯⢽⢽⣷⡕⢕⡕⢕⢕⢝⢻⢿⣿⣟⣟⣝⣹⣟⢷⣞⡕⢝⢟⢿⢿⢿⣿⣿⣷⣧⣵⣼⢿⢟⢟⢷⢷⣾⣷⢗⢕⢕⢕⢕⠑⠕⠄⢀⠀⠀⠀⠀⠀</a:t>
            </a:r>
            <a:br/>
            <a:r>
              <a:t>⢔⢄⢄⢀⢁⠁⠑⠑⠑⠀⠀⠘⢹⣝⢸⣿⣿⣿⣿⣷⣷⣷⣷⣷⡧⣵⣵⣴⣴⣔⢔⢕⢀⠀⢀⢀⠀⠀⢀⢀⢄⢀⢀⢀⢀⢀⢀⠀⠀⠀⠀⠀⢀⢀⢀⢀⢀⢄⢰⢕⢣⢕⢇⢰⠐⠐⠁⠁⠀⠀⠀⠀⠀⠓⠐⠂⠒⠃⠀⠀⠀⠀⠀⠀⠀⢁⡍⢔⣲⢶⢖⣰⣼⣷⣿⣶⣾⣾⢗⣒⣲⣦⢍⠉⢕⢕⢕⢕⢕⢕⢝⢻⡧⢝⢍⣕⡖⢖⢕⢕⢕⠐⠁⠑⠕⠑⠝⢻⣏⢿⢿⣿⣷⣧⣕⢕⢕⢕⢕⢳⢵⣕⢕⢱⢽⢝⡝⢣⢕⢔⢄⠀⠀⠀⠀⠀⠀⠀⠀⢀⢄⠱⠵⠄⠀⠐⠐⠓⠑⠑⠘⠑⠑⢀⢀⠅⢱⣿⣿⣿⣿⣿⣟⢝⢇⢕⢼⢕⢗⣧⣕⣸⣿⣷⣿⣿⣿⣿⣷⣾⣿⣿⣟⣟⣿⢻⣿⡕⢕⢵⢷⢗⡷⢾⢟⢟⢟⢿⣿⣷⣷⣗⡗⢗⢳⢟⢟⢕⣱⣵⡵⢕⢔⠄⢄⢕⢕⢔⣔⢔⠀</a:t>
            </a:r>
            <a:br/>
            <a:r>
              <a:t>⢕⢕⢕⢕⢔⢕⢕⢕⢕⢕⢅⢀⠕⠱⢼⣿⣿⣿⡷⢷⢷⣿⣿⡿⢷⣮⢵⢧⢵⢕⣝⣿⡷⢗⢗⣟⣧⡴⢱⣕⣕⣵⣷⡗⢝⢟⣟⣝⢝⡝⢝⢕⢕⢕⢑⢕⣅⣄⣕⣕⣰⢔⠑⠀⠀⠀⠀⠀⠀⠀⠀⠀⠀⠀⠀⠀⠀⠀⠀⠀⠀⢀⣄⣴⣷⢪⢕⢝⣵⢕⣕⣹⢿⢿⢿⢿⢗⢗⢟⢟⢝⢏⢕⢕⢗⢕⢕⢕⢕⢣⢕⣱⣕⡕⢕⢕⢕⠑⠑⠑⢳⢵⡔⠀⠀⠀⠀⠀⢅⢔⢕⢝⢿⢿⢿⣿⣷⣧⣼⣷⣧⣵⣕⢕⢕⢵⢜⢝⢕⢕⢑⢀⠀⢀⠀⠔⠔⠐⠐⠇⠕⠀⠀⠀⠀⠀⠀⢀⢄⢀⢔⢤⢕⢄⢄⠔⢕⢹⣿⣿⣿⣿⣿⣿⣧⣕⣝⣇⣞⣹⣽⢝⣟⣝⢝⣝⣿⣿⣿⣿⣿⣾⣷⣿⣿⣿⣿⣿⣕⢕⢕⢕⣱⣕⣱⣱⣵⣵⣵⣵⣽⡿⢗⢗⢿⣷⣾⣿⣿⣿⡟⣗⣞⣝⣕⣳⣵⣵⣵⣕⠀</a:t>
            </a:r>
            <a:br/>
            <a:r>
              <a:t>⠀⠑⢕⢕⢕⢕⢕⢜⠙⠑⠀⠅⠀⠁⠑⠕⢜⢟⢻⣷⣾⣿⣵⣱⣽⣵⣝⣝⣝⡝⢝⢝⣝⣵⣽⣿⣿⣷⣼⣿⣿⢿⢿⢿⢿⣿⣿⣿⣿⣿⣿⣧⣵⣰⣴⣵⡵⢵⢵⢕⢑⢕⠀⠀⠀⠀⠀⠀⠀⠀⠀⠀⠀⠀⢔⢀⢄⢀⢀⣠⢗⢏⢹⣿⣷⣷⣷⣿⣿⣿⣵⣽⣿⣧⢝⠑⠑⠕⠔⠀⠀⠱⠎⠅⠅⢕⠕⠑⢕⢸⣿⣿⣿⣇⢕⢕⢕⡕⢔⡔⢄⢜⠇⠕⢔⢄⢄⣀⢀⢁⢑⢕⠁⠑⢕⡟⡿⣿⣿⣿⣿⣿⣿⣧⣷⣕⣕⢕⢕⢕⡕⡕⣱⣵⣵⣔⡔⢄⣄⣄⣕⣔⡔⢔⢔⢕⣔⣱⣴⣔⣴⣔⡱⡵⢕⣱⣵⣮⣧⣼⣿⣿⣿⡿⣿⣿⣿⣿⣿⣿⣿⣿⣿⣿⣿⣿⣿⣿⣿⣿⣿⣿⣿⣿⣿⣿⣿⣿⣿⣧⣵⣵⣿⣟⡟⢟⣟⣿⣿⣿⣿⣿⣿⣝⡝⣟⡏⢕⢝⢝⢟⢻⣿⣿⡿⢟⣟⢿⣿⣿⠀</a:t>
            </a:r>
            <a:br/>
            <a:r>
              <a:t>⠄⠀⠀⠁⠁⠕⢔⢔⢔⠀⠀⠀⠀⠀⠑⠁⠁⠁⠙⢹⢿⣟⢯⣝⣿⢿⢿⣿⡿⢟⣧⣼⣽⣟⡟⢟⢟⢟⠟⠻⠿⢷⢕⢝⢛⠛⠏⠝⠹⢿⢿⢟⣿⣿⣿⣿⣿⣷⣧⣷⣗⣗⣕⢵⢕⢗⢆⢔⣲⢔⢔⠔⠑⠑⢇⢕⢕⢱⣷⣿⢕⢕⢕⢝⢟⢿⣿⡿⢿⣿⣿⡟⠝⠑⠀⠀⠀⠀⠀⢀⢀⢀⢄⣰⡄⢄⠀⠀⠅⠙⢻⢿⣿⡟⢇⢕⢜⣻⡕⢝⢝⢏⢔⢔⢱⢕⢸⣿⣷⣾⢷⢵⡔⢄⢕⢕⣾⣿⣿⣿⣿⣿⣿⣿⣿⣿⣿⣿⣯⡷⢧⣵⣵⣕⣕⣜⢝⢝⢗⢗⢗⢜⢝⣝⣟⢟⢟⡟⢏⢝⢝⢻⣿⢗⣞⣟⣟⣻⣿⢯⣿⣿⣿⣷⣿⣧⣵⡝⢕⢟⢟⢿⣻⢿⣿⣿⣿⣿⣿⣿⣿⣿⣿⣿⣿⣿⣿⣿⣿⣿⣿⣿⣿⣿⣿⣿⣽⣼⣿⣿⡿⢿⡿⢟⢟⢟⡟⢟⢟⢗⣷⢾⣿⣷⣷⣾⣿⣿⣿⣿⠀</a:t>
            </a:r>
            <a:br/>
            <a:r>
              <a:t>⠀⠀⠀⠐⠀⠀⠀⠁⠀⠀⠐⠀⠀⠀⠀⠀⠀⠀⢀⢔⢵⣜⣝⣳⣷⣕⣕⣿⣷⣼⣝⡕⢕⣵⢁⠀⠀⠀⠀⠀⠀⠀⠀⠀⠀⠀⠀⠀⠀⠀⠀⠁⠜⢝⢝⠻⠟⢝⢜⢟⣻⣟⢿⡕⢕⢕⢇⢕⢕⢕⢕⣵⢴⢔⢜⢝⣝⣹⡽⢯⣵⣵⣵⣵⣵⡾⢿⣕⣵⣿⡿⡕⢄⢄⢄⢄⢄⢔⢱⢕⢕⢕⢕⢕⢕⢄⢄⢀⠀⠀⠁⠕⠕⠧⢟⢇⢜⣟⡕⢕⢑⠑⢕⢕⡅⢁⠉⠁⠑⠘⠁⢉⢝⠙⠙⢛⣻⣿⣿⣿⣿⣏⢕⢜⢝⢵⣝⢻⢿⣿⣿⡯⣕⢹⢿⢏⢕⢕⢱⢵⣵⢱⢧⣾⣿⣷⣵⣕⢹⢏⣝⣕⣵⣵⡟⢟⢿⣿⣿⣽⣿⣿⣷⣵⣿⣿⣯⣿⣷⣧⣵⣵⣵⣼⣿⣿⣿⣿⡿⢿⣿⣿⢿⢿⢿⣿⣿⣿⣿⣿⣿⣿⡿⢿⢿⢿⣿⣿⣿⣿⣿⣿⢷⢗⣇⣱⡕⢳⢷⣷⣾⣕⣿⣿⣿⣿⣿⣿⣿⣿⠀</a:t>
            </a:r>
            <a:br/>
            <a:r>
              <a:t>⢄⠀⠀⠀⠀⠀⠀⢀⢀⠀⠀⠀⠀⠀⠀⠀⠀⠀⠀⠕⢜⡜⢝⢝⢏⢝⢕⢕⢝⢗⣕⣕⢵⢟⢗⢀⢀⠀⠀⠀⠀⠀⠀⠀⠀⢀⣄⠄⠐⠒⠆⢔⢔⢁⠀⠀⠀⢁⣝⡵⣿⣟⡱⢜⡕⢕⢕⢕⢕⢱⢵⢕⣿⢿⢿⣿⣿⣿⣿⣿⢿⢟⢏⢝⢕⣕⣵⣿⡿⣿⢏⢝⢝⢗⣷⣾⣾⢏⢕⢱⢵⢵⣕⣕⢕⢕⢕⢕⠄⠀⠀⠀⠀⠀⠀⠀⠀⠀⠀⠀⠀⠀⠀⠀⠁⢜⢖⣤⣤⣄⣅⣵⡽⢷⢖⢞⢏⢕⢝⣾⣿⣿⣕⢕⢕⢕⡜⢿⣷⣞⡝⡟⢿⢕⢱⢕⢕⣕⣕⣕⣕⢕⢕⡝⢟⢵⢽⢵⢝⢏⣝⣽⢽⢽⢞⡕⣝⢿⣿⣿⣿⣿⡿⣾⣿⣿⣿⣏⡝⢝⢵⢽⢿⢿⢟⢿⢟⢟⢕⢕⡼⢟⣿⣿⣿⣾⣿⣿⣿⣿⡿⣿⣷⣧⣽⡿⣿⣟⣟⣏⣕⣕⣕⢕⢕⢕⢝⢕⢹⢜⢝⢻⣿⣿⣟⢟⢻⢿⣿⣿⠀</a:t>
            </a:r>
            <a:br/>
            <a:r>
              <a:t>⠀⠀⠀⠀⠀⠀⠀⠁⠀⠀⢀⢀⠀⠀⠀⠀⠀⠀⠀⠁⢁⢕⠕⠕⠑⠀⢗⢣⣕⢕⢜⢝⢝⡕⢜⢹⢝⢗⢰⢔⣄⡄⠀⠀⠈⢸⢇⢐⠔⢔⡅⢕⢕⢑⠀⠀⢑⢁⢔⢕⢕⢜⢻⢇⢸⣵⣵⣷⣷⣷⣷⣿⣷⣷⣿⣿⣿⣿⡿⢿⢿⡟⢿⣯⢝⢏⢟⢟⢻⢟⢗⢕⢝⢝⢝⢜⢝⠕⠕⢕⠕⠕⠘⠙⢕⢕⠀⠀⠀⠀⠀⠀⠀⠀⠀⠀⠀⠀⠀⠀⠀⠀⠀⠀⠀⠀⠀⠀⠁⠁⠁⢕⢕⢕⢕⢕⢕⢕⢕⢜⢟⣗⣿⣷⡕⢕⢜⢟⢿⣿⣝⡝⢷⣷⣾⣽⣵⣵⣕⡝⣝⡕⢇⢵⢕⢕⢕⢕⣵⡕⢕⢟⢏⢝⣕⢕⢹⢟⢟⢿⢿⣕⣱⣽⣿⣿⣿⣧⣵⢷⢎⢕⢕⢕⢕⢕⢕⢕⢕⢕⢜⢿⢏⢝⣼⣿⣷⢿⡿⣿⢷⢾⢟⢿⣿⣾⣿⢳⢾⢗⢗⢗⡕⢕⢝⡕⡕⢜⢗⣗⡗⢻⢷⣾⣟⣽⣗⣷⣿⣿⠀</a:t>
            </a:r>
            <a:br/>
            <a:r>
              <a:t>⠑⠀⠀⠀⠀⠀⠀⢄⢕⢕⢕⢕⢕⠀⠀⠀⠀⠀⠀⠔⢕⢕⢀⠀⠀⢔⢕⢜⢟⢗⠃⠁⠉⠁⠕⢕⢞⢏⠕⠚⢇⢗⢇⡴⠄⢄⣄⢄⢇⢜⠟⢟⢟⢕⢵⡵⢵⢵⢕⢕⢕⢵⢵⢷⣟⢻⢿⣿⣿⣿⣿⣿⣿⣟⣿⣿⡿⢿⢕⢕⢜⠝⢕⢕⠕⢝⢕⢕⠕⠑⠑⠁⠁⠑⢑⢀⢀⢀⢀⢕⢔⠀⠀⠀⠀⢁⢕⢄⠀⠀⠀⠀⠀⠀⠀⠀⠀⠀⢄⢠⢔⢆⠀⠀⠀⠀⠀⠀⠀⠀⠀⢁⢱⢕⢜⢕⢷⢵⢕⣕⣱⣾⣿⣿⣿⡇⣕⣕⣵⣯⢝⢻⣧⣷⣼⣽⣿⣿⣿⣿⣿⣷⣷⣯⣝⣟⣻⣯⣿⣷⣿⣿⣿⣷⣟⣟⣗⢕⣸⢵⢷⢟⢟⢟⢟⢏⢝⢕⢕⢕⢕⢕⢕⢕⢵⢕⢕⡵⢗⢎⢕⢝⢝⢝⣕⢱⣼⡕⢕⡕⢕⢕⢕⡕⣕⢕⣝⣝⣱⣧⣼⣿⣿⣿⣷⣷⣵⢳⢷⣷⣧⣕⢕⢕⢜⢝⢟⢟⢕⣕⠀</a:t>
            </a:r>
            <a:br/>
            <a:r>
              <a:t>⠀⠀⠀⠀⠀⢄⢠⢕⢕⢕⢕⠑⠁⠀⠀⠀⠀⠀⠀⠀⠀⠁⢑⢕⢔⡜⢿⡕⡎⢄⠀⠀⢀⠀⢕⢕⠕⠕⢄⢅⢔⢕⢕⢕⢔⢔⠑⠁⠁⠉⠁⠀⠁⠁⠑⠀⠁⠑⠑⠕⠕⢕⢱⣕⡕⣵⣕⣞⡿⢿⢿⢿⣿⣿⡿⢟⢕⢕⢕⢕⢄⠀⠀⢔⢔⠁⠀⠀⠀⢄⠀⠀⠀⠀⠀⠀⠁⠁⢕⢕⢕⠀⠀⢀⢕⢕⢕⢕⢕⠀⠀⠀⠀⢐⢀⢄⢄⢔⡕⢕⣕⢔⠑⠀⠀⠀⠀⠀⢀⢄⢀⢕⢕⢕⢕⢕⢜⡕⢕⢕⢜⢝⣿⣿⣿⣯⡏⢕⢕⢕⢝⢝⢏⢗⢝⣻⣿⣿⣿⣿⢿⣯⣝⡟⢻⢿⢿⣿⣿⣿⣿⣿⢿⢟⢕⢜⣿⢟⢇⢕⡕⢕⢝⢕⢕⢕⢕⢕⢕⢕⢕⢕⢕⢕⢕⢕⢱⣜⡕⢕⢕⣱⢵⢜⢕⢕⢎⢝⢝⢕⢗⢟⣿⣿⣷⣿⢿⢿⣿⣿⣿⣿⣿⡿⢿⢿⢿⣧⣕⡱⢽⣧⣕⡕⢕⢕⢗⢇⢕⢕⠀</a:t>
            </a:r>
            <a:br/>
            <a:r>
              <a:t>⢀⠀⠀⠀⠀⠁⠑⢕⢕⢕⢕⢅⢀⠀⠀⠀⠔⠕⢕⢕⢕⡕⢕⡅⢕⢜⢕⢕⠕⢁⢕⢕⢕⢔⢕⢔⢔⢕⢝⣷⣵⡕⢕⢕⠁⠁⠑⠀⠀⠀⠀⠀⠀⠀⠀⠀⠀⠀⠀⠀⠀⠑⢕⢿⠟⠕⢕⢕⢕⢕⢕⢕⢕⢕⢕⢕⢕⢕⢕⢕⡇⢕⢕⢕⢕⢔⢀⠀⠀⠅⠄⢄⢀⢀⠀⠀⠀⠀⡕⢕⢕⢰⢰⣵⢷⢾⢿⣿⢷⢧⣵⣵⣵⣵⡷⢿⢟⢗⢇⣕⡕⢕⢕⢀⢀⢀⠀⠀⠀⢀⠀⢀⢕⢕⢕⢕⢱⡟⢕⢕⣸⣽⣿⡿⣿⣽⣽⣷⣵⣕⢕⢕⢕⢕⢕⢜⢻⣟⢝⣵⣜⣹⣷⣿⣿⣷⢕⢞⢟⢿⢿⣿⡿⢻⢇⢜⢟⢇⢕⢕⢕⢕⢕⢕⢕⢕⢕⢕⢕⢕⢕⢕⢕⢕⢕⢕⢕⢕⢕⢕⣕⢞⢕⢕⢕⢕⢕⢕⢕⢕⢕⢕⢕⢝⢕⣵⣷⣷⣿⣿⣿⣾⣿⣵⣵⣷⣿⣿⣿⣿⣏⣕⡜⢏⢇⢱⢵⣕⡕⢕⠀</a:t>
            </a:r>
            <a:br/>
            <a:r>
              <a:t>⢁⠁⠑⠔⠀⠀⠀⠁⠁⠁⠁⠀⠀⠀⠀⠀⠀⢅⢔⢱⢸⢷⢿⢿⢟⢇⢜⢕⢕⢔⣱⢵⡳⢗⢕⢕⢕⢱⢵⡼⣝⢕⢕⢱⢅⠀⠀⠀⠀⠀⠀⠀⠀⠀⠀⠀⠀⢀⡀⠀⠀⠄⠔⠀⠀⠐⠑⠑⠀⠀⠀⢕⢕⠁⠁⠁⠁⠁⠀⠕⢕⢕⢕⢕⢕⢕⢕⢔⢔⠐⠐⢕⢕⣕⡑⠀⠀⠀⢅⢕⢕⠕⢜⢅⢕⢕⢱⡇⢕⢜⣺⢿⢿⢏⠝⠕⢕⠕⠛⠙⠑⠃⢙⠕⢗⠇⠇⠇⠵⠇⠗⠛⠏⢟⢟⢝⢗⣗⣧⡕⢕⢜⡿⡕⢟⢏⢗⢣⢕⢝⢝⢳⢳⢕⢕⢷⣷⡮⢽⢽⢿⢿⡿⢟⣿⡟⢕⣷⢳⢗⢗⢕⢇⢕⢕⢕⢕⢕⢕⢕⢕⢕⢕⢕⢕⢕⢕⢕⢕⢕⢕⢕⢕⢱⣵⡕⢕⢕⢕⢏⢕⢕⢕⢕⢕⢕⢕⢕⢕⢕⢕⣱⣧⢕⣳⣿⣿⣿⣿⣿⣿⣿⣿⣿⣿⣿⣿⣿⣿⣿⣽⣿⣿⣿⣧⣵⣕⣕⣕⣾⠀</a:t>
            </a:r>
            <a:br/>
            <a:r>
              <a:t>⢅⢕⢔⠀⠀⠀⠀⠀⠀⠀⠀⠀⠀⠀⠀⠀⠀⢱⢟⢵⢷⢕⢕⢕⢕⢕⢱⢿⢧⣕⣏⢕⢕⢱⢵⣷⢵⡕⢱⢾⣿⡵⢗⢇⢆⢄⢅⠴⠀⠄⠀⠀⠀⠀⠁⠀⠀⠀⠀⠀⠀⠀⠀⠀⠀⢀⢄⣄⡄⢄⣔⡵⢕⠀⠀⠀⠀⠀⢀⢄⢕⢕⢇⣵⣇⣕⢕⢕⢄⢄⢔⢕⢕⣵⣷⣶⣷⣷⢕⢕⢄⢔⣕⡜⢕⢕⣟⣗⣇⢕⢕⠁⠁⠀⠀⠀⠀⠀⠀⢀⢀⢕⢕⠕⠁⠁⠀⠀⠀⠀⠀⠀⠀⠕⢕⢕⢞⢝⢕⣵⣧⢎⡗⢟⢇⢝⢕⢕⢱⢕⢕⢕⣼⣕⣕⣱⣱⣾⣽⣗⣵⣵⣾⡏⢕⢝⢇⢕⢕⢕⢕⢕⢕⢕⢕⢕⢕⢕⢕⢕⢕⢕⢕⢕⢕⢕⢕⢕⢕⢕⢕⢵⣼⣿⣟⣝⢕⢕⢕⢕⢕⢕⢕⢕⢕⢕⣕⣱⣱⣷⣾⣿⣿⣿⣿⣿⣿⣿⣿⣿⣿⣿⣿⣿⣿⣿⣿⣿⣿⣿⣿⣿⣿⣿⣿⣿⣿⣿⣿⣿⠀</a:t>
            </a:r>
            <a:br/>
            <a:r>
              <a:t>⢕⢕⢕⢕⠐⠀⠀⠀⠀⠀⠀⠀⠀⠀⠀⠀⠔⠑⠑⠑⢕⠑⢔⢕⢜⢱⡽⠕⠑⠁⠁⠑⣕⢕⢇⢱⣵⣵⢷⢿⢋⠑⠑⠑⠕⢕⢕⠀⠀⠀⠀⠀⠀⠀⠀⠀⠀⠀⠀⠀⠀⢀⣄⡴⢗⢟⠝⢕⢱⢵⡵⢕⢕⢄⢀⢄⢄⢕⢕⢕⣕⣕⣮⡝⢇⢜⢗⢕⣱⡵⢾⣿⣽⣽⣽⣟⢟⢟⣟⣿⢿⢿⢝⢝⢟⢟⢿⣿⣿⣧⡕⢔⢔⢀⠀⢀⢄⢄⢔⠕⠁⠀⠀⠀⠀⢀⢀⢀⢀⢀⣄⣔⣰⢕⣕⢹⢻⢻⣿⣿⣿⡕⢜⢕⢕⢕⢕⢕⡱⣕⣕⢕⣾⣿⣯⣵⢟⢻⢏⢝⢕⢞⢝⢕⢕⡕⢵⢗⢷⢇⢕⢵⢵⢧⢕⢕⢕⢕⢕⢕⢕⢕⢕⢕⢕⣕⢕⡕⢕⢕⢕⡜⣿⣏⢻⢇⢕⢕⢕⢕⢕⢕⢕⢕⢞⢟⣿⡿⢟⢟⢟⢏⢝⢿⢿⢟⢝⢟⢻⣿⣿⣿⣿⣿⣿⣿⣿⣿⣿⣿⣿⣿⣿⣿⣿⣿⣿⣿⣿⣿⠀</a:t>
            </a:r>
            <a:br/>
            <a:r>
              <a:t>⢕⢕⠕⠁⠀⠀⠀⠀⠀⠀⠀⠀⠀⠀⠀⠀⢄⢔⣵⣵⣕⡕⢕⢵⢵⢟⢁⠀⠀⢀⠄⠑⠑⢕⢔⢕⢕⢸⢕⢕⢕⢐⢆⡰⢄⠀⠁⢠⢄⠀⢔⢠⠄⢄⢀⢄⠀⢀⢄⣄⣴⡿⣟⢇⢱⢕⢄⢄⢔⢕⢕⢕⢕⢕⢕⢕⢗⢕⢞⣯⣝⣟⣟⣟⣞⣿⣻⢿⣷⣧⣵⣾⡿⢿⣿⣿⣿⣷⣾⣧⣾⢷⣾⣷⣿⣿⡻⢿⣟⡟⢕⢜⢵⣇⡕⢕⣗⡁⢄⢄⢄⢰⢾⡷⡗⢞⠏⠝⢜⠝⠑⠑⢕⢱⢷⢳⢵⢵⢽⣿⣿⣷⣕⣕⢕⢕⢳⣇⣽⣿⣿⣏⣱⣵⣇⢏⢱⣵⣝⡕⢕⡕⢕⡕⢜⢟⢇⢕⢕⢕⢕⢕⢝⢕⢕⢵⣵⣜⣕⢹⢕⢕⢕⢕⢜⢕⡕⢕⣱⡵⢳⢟⢟⢝⢕⢕⢕⢕⢕⢕⢕⢗⢕⣕⡷⢗⢏⢕⢕⢕⢕⢕⢇⢕⢱⢕⢕⢕⢇⢝⢕⢜⡝⢻⣷⣮⣝⡟⢻⢿⣿⣿⣿⣿⣿⣿⣿⣿⣿⣿⠀</a:t>
            </a:r>
            <a:br/>
            <a:r>
              <a:t>⢁⢁⠑⠀⠀⠀⠀⠀⠀⠀⠀⠀⠀⠀⠀⠕⢵⢞⢟⠋⠉⠙⢸⡕⢕⡟⢕⠀⠀⠀⢀⢄⢄⢕⢕⢕⢕⣱⣵⢵⢇⢕⢕⢈⢁⠑⠐⠑⠀⠀⠀⠀⠁⠁⠁⠄⢠⡅⢱⣾⢿⢷⣾⢵⢇⢜⢕⢜⢗⢿⢏⢹⢏⢙⠉⠉⠝⠕⢕⢕⢇⢘⢿⣿⣿⣿⣿⣿⣿⣿⣿⡏⢕⣕⣸⣿⣿⡿⢿⢿⢿⢿⣿⣿⣿⣿⣧⡽⢏⢹⢽⢿⢿⢿⢿⢟⢟⢗⠕⢜⢕⣱⣕⣕⢇⢕⢀⠀⢀⢀⢄⢔⢕⡵⢷⡵⢵⡵⢵⣽⣿⣿⣿⣿⣷⢷⢷⣾⣿⣿⣿⣿⣿⣿⣷⣿⣿⡟⢟⢯⡝⢻⢿⣷⡕⢕⢕⢕⢕⢕⢕⢕⢕⢕⢕⢕⢕⢕⡕⢕⢕⢕⢕⢕⢕⢕⢕⢕⡕⢕⢕⢕⢕⢕⢝⢕⢕⢕⢕⢕⢕⢕⢕⢕⢕⢕⢜⢝⢕⢕⢕⢕⢕⢕⢕⢕⢕⢱⢷⣾⣿⣿⡗⢷⡾⢟⢟⢟⢳⢧⣿⣿⣿⣿⣿⣿⣿⣿⣿⣿⠀</a:t>
            </a:r>
            <a:br/>
            <a:r>
              <a:t>⢕⢇⢇⢔⢔⢔⢔⣔⣔⡄⣄⣄⣔⡔⢔⣔⢄⢅⢄⢀⢀⠀⠑⢕⢕⢕⢕⢄⢄⢔⢇⢕⢕⢕⢕⢕⢜⢕⠵⢕⢕⢕⠕⠕⠀⠀⠀⠀⠀⠀⠀⠀⠀⠀⠀⠀⢁⣕⡵⢵⢵⣕⡜⢟⢕⢕⢜⢟⢝⢕⢗⡕⢇⢱⢔⡔⢔⢔⢕⢱⢜⢕⢕⢹⣿⣿⣿⣿⣿⣯⣿⡇⢕⢕⢕⣸⣿⣿⡷⢱⢵⢞⢟⢟⢿⣿⣿⢇⢕⢕⠕⢕⢕⣕⣕⢕⢣⢕⢕⢗⣷⣟⢟⢿⣿⣟⡗⢇⢕⢱⢷⢧⢱⢷⢗⢵⡕⢕⣷⣾⣿⣿⣿⣿⣿⣾⣧⣿⣿⣿⡷⡜⢝⢝⢝⢟⢝⢕⢕⢕⢕⢕⢳⣼⡜⢕⡕⢕⢕⢕⢕⢕⢕⣱⣕⣕⡕⢕⢕⢕⢕⢕⢕⢕⢕⢕⢕⢕⢕⢕⢕⢕⢕⢕⢕⢕⢕⢕⢕⢕⢕⢕⢕⢕⢕⢕⢕⢕⢕⢕⣵⡵⢵⢵⣵⣵⣕⣕⢕⢝⣿⣿⣿⣽⣿⣿⣷⣱⡕⢕⢜⢝⢻⢟⢿⢿⣿⣿⣿⣿⠀</a:t>
            </a:r>
            <a:br/>
            <a:r>
              <a:t>⢕⢕⢕⢕⢁⢁⠁⠑⠑⠑⠘⠟⠟⢟⢟⢻⢷⡗⣞⡗⢷⣵⣵⢵⢵⢗⢕⢕⣱⢕⢕⢕⢕⢕⢁⠁⠁⠁⠁⠁⠁⠀⠀⠀⠀⠀⠀⢀⣄⣠⡄⢄⣄⣄⢄⢰⣵⢻⢗⢇⢕⢕⢜⢇⡕⢕⢕⢔⢔⢕⢑⢕⢕⢳⢕⢕⢕⢜⢕⢕⢕⢱⣕⢝⢏⡹⢼⢽⢽⢿⣿⣿⣿⣿⣿⣿⣾⣿⣯⣷⣷⣟⢇⢝⢕⣞⢇⢇⢕⣵⣵⣜⣽⢟⢟⢕⢕⢜⢕⢕⢕⢕⢕⢕⢕⢕⢕⢅⢀⢅⢕⢕⢕⢕⢕⢕⢺⢯⣽⣻⣿⣿⣿⡿⢿⢿⢿⢿⢿⢽⢝⡕⢕⢕⢱⣕⢕⢕⢕⢕⢕⢕⢕⢝⢜⢵⡾⢣⢕⣕⣕⣸⣿⢟⢜⢝⢝⢕⢕⢇⢕⢕⣵⣕⢵⢾⢗⢇⢕⢕⢕⢕⢕⣱⢕⣕⢕⢕⢕⢕⢕⢕⢕⢜⢕⢕⢕⢕⢕⢕⢕⢕⢕⢕⢕⢜⢜⢝⢕⢕⢝⢻⣿⣿⣟⢟⢝⢕⢕⢕⢕⢳⣵⡕⣕⢕⢕⢜⢝⣿⠀</a:t>
            </a:r>
            <a:br/>
            <a:r>
              <a:t>⢕⢕⢕⢕⢕⢕⢄⢄⢔⢕⢴⢔⠄⠀⠀⠀⠁⢑⢜⢹⢽⢟⢕⢽⡟⣟⣿⢽⣿⢇⢕⢕⠀⠀⠀⠀⠀⠀⠀⠀⠀⠀⢀⢄⣄⣴⣷⢞⢏⢕⢕⢕⢕⢱⢼⢕⢕⢕⢕⢱⢕⣼⣵⣵⣿⣗⡕⢵⢕⢇⢕⢕⢕⢕⣇⡕⢕⢕⢇⢕⡕⢕⢕⢕⣕⢕⢕⢇⣇⣕⣿⣿⣿⣿⣿⣻⣿⣿⣿⢿⣿⣿⣟⣻⣻⣵⡿⢟⢟⢯⢕⢽⢝⢝⠕⠑⠀⠀⠀⢄⢔⢕⢗⣗⣗⣳⣗⣿⣷⣵⣵⢵⢕⢕⢕⢕⢕⢕⢿⣿⣿⣿⣿⣷⢕⢕⢕⢕⢕⢕⢕⢕⢕⢕⢕⢕⢜⢕⢵⢕⡕⢕⢕⢕⢕⢕⢿⢹⣵⣕⡕⢻⢿⣟⣗⢵⡕⢕⢕⢕⢕⢕⢕⢕⢕⢝⢗⢕⢕⢕⢕⢕⢕⢝⢕⢜⢝⢕⢕⢕⢕⢕⢕⡕⢕⢕⢕⢕⢕⢕⢕⢕⢕⢕⢕⢕⢕⢕⢕⢕⢕⣕⢕⢕⢕⢕⢕⢕⢵⣕⡕⢕⢕⢝⢕⣝⡕⢱⣷⣿⠀</a:t>
            </a:r>
            <a:br/>
            <a:r>
              <a:t>⢕⢕⠁⠁⠁⠁⠁⠑⢑⢕⢕⢕⢕⣗⢃⣱⣵⡵⢵⢵⣗⢗⢻⢽⣿⣿⢟⢗⢽⢜⢕⢕⢔⠁⠀⠀⠀⠀⢀⢀⢄⣕⣵⣿⣿⣿⡵⢕⢕⢱⡕⢕⢅⢔⢕⢕⢱⣾⡇⢕⣵⣕⣕⣹⣿⢟⢿⡷⢗⣟⣕⡕⢇⡷⢿⣧⣵⣼⣽⣷⣷⣕⢕⣱⣞⣽⣵⣵⣾⣿⣿⣿⣿⣿⣿⣿⣿⣵⣿⣕⣿⣿⣇⣕⢷⢿⢇⢕⣕⢕⡱⢷⢵⢵⢵⢵⢰⢴⣵⣵⢵⢷⢾⢝⢝⣣⣼⢹⣿⣿⣿⣵⣕⣱⣵⣵⣧⣵⣟⣿⣿⣿⣿⢝⢟⢕⢕⢕⢕⢕⢕⢕⢕⢕⢕⢕⢕⢕⢜⢕⢕⢕⢷⢕⢕⢕⣟⣜⢸⣿⣿⣷⢾⡇⢕⢜⢗⢕⢕⢕⢕⢕⢕⢕⢕⢕⢕⢕⢕⢕⢕⢕⢕⢕⢕⢕⢕⢕⢕⢕⢕⢝⢕⢕⢕⢕⢕⢕⢕⢕⢕⢕⢕⢕⢕⢕⢕⢕⢕⢱⣿⣿⣷⢕⣕⣱⣕⣕⣱⡝⢟⢕⢇⢕⢕⢜⢝⣹⣿⣿⠀</a:t>
            </a:r>
            <a:br/>
            <a:r>
              <a:t>⠕⠑⠔⢔⢔⢄⢀⢀⢅⢱⢕⢷⣧⣟⣕⣕⡕⢜⢕⣽⣱⣱⡕⣾⢝⢝⣇⢕⢕⢕⢕⢕⢕⢕⢰⢔⣢⡷⢗⡺⢝⢿⣻⣿⢕⢽⢕⢕⢱⣕⡕⢇⢕⢕⢕⢕⣇⣝⣗⡗⢜⡝⢝⢗⢕⢱⡵⣼⣵⢵⣵⣝⣷⣼⣽⣿⣿⣿⣿⣿⣾⣧⣼⣿⣿⣿⣿⣿⣿⣿⣿⣿⣿⣿⣿⣿⣟⣟⣝⡽⣿⢕⢟⢝⢕⢕⢕⢕⢕⢕⢕⢕⢕⡱⢵⢕⢜⢗⢗⢿⢟⡵⢷⢗⢾⢕⢜⣿⢻⣿⣿⣿⣿⣿⡿⣿⢏⢝⢝⢻⢿⣿⣿⣵⣕⡕⢕⢕⢕⢕⢕⢕⢕⢕⢕⢕⢕⢕⢕⢕⢕⢕⢕⢱⢺⣾⡾⢟⢣⣷⣇⡕⢝⢷⢕⢕⢕⢕⢕⢕⢕⢕⢕⢕⢕⢕⢕⢕⢕⢕⢕⢕⢕⢕⢕⢕⢕⢕⢕⢕⢕⢕⢕⢕⢕⢕⢕⢕⢕⢕⢕⢕⢕⢕⢕⢕⢇⢕⢕⢸⢟⢟⢻⢟⢟⢏⢝⢝⢝⢟⢗⢗⢕⡕⢕⢕⢕⢱⢝⢟⠀</a:t>
            </a:r>
            <a:br/>
            <a:r>
              <a:t>⢔⢄⢄⢑⢓⢗⢟⢗⢗⢗⢏⢝⠝⠕⢕⢕⢕⢕⢿⢿⣿⣿⣫⣿⢟⡗⢕⢱⡾⢇⣵⢕⢇⣵⡞⢕⢕⢕⢕⢕⢜⢿⡟⢝⢹⢝⢜⣕⣕⢕⣿⡇⢕⢜⢟⡿⢿⢿⢷⢕⢕⢕⢕⢕⢕⢕⢱⢟⢕⣵⣾⣷⣾⣿⣿⣿⣻⣿⣿⣿⣿⣟⣕⣕⣵⣿⣿⣿⣿⣿⣿⣿⣿⣿⣿⣿⣿⡯⢗⢜⢕⢕⢕⢕⢕⢕⢕⢕⢕⡕⢕⢝⢕⢕⢕⢕⢕⢕⢕⢕⢕⢕⢕⢗⢣⣕⣜⢹⣽⣿⣯⣻⣯⣿⣿⣿⡏⢕⢕⢱⣿⣿⣿⣿⣿⣿⣷⣧⣵⣵⣕⢕⢕⢕⢕⢕⢕⢕⢕⡕⢕⢱⣵⣕⣱⣿⡷⣵⣵⡕⢺⢵⣕⡜⢕⢕⢕⢕⢕⢕⢕⢕⢕⢕⢕⢕⢕⢕⢕⢕⢕⢕⢕⢕⢕⢕⢕⢕⢕⢕⢕⢕⢕⢕⢕⢕⢕⢕⢕⢕⢕⢕⢕⡕⢕⢕⢕⢕⢕⢕⢕⢕⢕⢕⢕⢕⢕⢕⢕⢕⢕⢕⢕⢕⢜⢕⢳⣷⢱⣵⠀</a:t>
            </a:r>
            <a:br/>
            <a:r>
              <a:t>⣿⣿⡱⣵⢵⢕⣱⣰⣕⣕⣕⣰⣴⣵⣱⣵⣵⣵⣵⣝⡕⢕⢝⣝⣵⣵⢗⣟⣿⣟⣿⣷⣾⡿⢕⢕⢕⢕⢕⢕⢱⣿⣷⡵⣕⢕⢿⢟⢟⣿⡿⢇⢕⣱⢟⢕⢹⣵⣵⣵⣧⢕⡇⢕⢕⢕⢕⢕⣵⡿⣿⢟⣿⣿⣿⣿⣷⣾⣿⣿⣿⣿⣿⣿⣿⣿⣿⣿⣿⣿⣿⣿⣿⣿⡇⢜⢕⢕⢜⢕⢕⢕⢕⢕⢕⢕⢱⣕⢹⣷⣧⢷⢗⢇⢕⢕⢕⢕⢕⢕⢕⢕⢕⢕⢕⢕⢜⢕⢕⢕⢟⢻⣟⣫⣕⣼⢟⢕⢕⢕⣻⣿⣿⣿⣿⣿⣿⣿⣿⣿⣿⣷⣧⣵⣕⣵⢵⣷⣞⣳⢷⢷⣵⣿⣷⣷⣷⣾⡗⢏⢕⢜⢟⣷⣵⢕⢕⢕⢕⢕⢕⢕⢕⢕⢕⢕⢕⢕⢕⢕⢕⢕⢕⢕⢕⢕⢕⢕⢕⢕⢱⡵⣕⣱⣵⣵⢕⢕⢕⡕⢕⢕⢕⢕⢕⢕⢕⢕⢕⢕⢕⢕⢕⢕⢕⢕⢕⢕⢕⢕⢕⢕⢕⢕⢕⣿⣿⣿⣿⣿⠀</a:t>
            </a:r>
            <a:br/>
            <a:r>
              <a:t>⠘⠙⠝⠝⠗⢗⢿⢿⣿⣿⡿⢽⣜⣝⣟⣕⣜⣇⣼⣽⣷⣾⣯⣽⣿⣷⣾⣿⡷⢗⢞⢏⢕⢕⢕⢕⢕⢕⢕⢕⢜⣿⣧⣕⢟⢕⢕⢕⢕⡇⢕⢕⢱⣏⢕⢕⣵⣿⣿⣿⣿⣷⣿⣧⡕⢕⢕⢕⢕⢝⢿⣇⣜⢿⣿⣿⢿⢟⢿⣿⣿⣿⣿⣿⣿⣿⣿⣿⡿⢟⢻⣟⣻⡝⢕⢕⢕⢕⢕⣱⣷⣧⡕⣕⣼⡿⢟⢻⢝⢕⢕⢕⢕⢕⢕⢕⢕⢕⢕⢕⢕⢕⢕⢕⢕⢕⢕⢕⢜⢧⡕⣱⣿⣿⣿⣿⣷⣷⣵⣵⣿⣿⣿⣿⣿⣿⣿⣿⣿⣿⣿⣿⣿⣿⢿⢏⢝⢕⢕⣱⣵⣿⣿⣿⣿⣟⡵⢝⢕⢕⢕⢇⢇⢕⢕⢜⢟⢕⢕⢕⢕⢕⢕⢕⢕⢕⢕⢕⢕⢕⢕⢕⢕⢕⢕⢕⢕⢕⢕⢕⢕⢜⢱⢯⢟⢷⢕⢕⢕⢕⢕⢕⢕⢕⢕⢕⢕⢕⢕⢕⢕⢕⢕⢕⢕⢕⢕⣾⣿⢕⢕⢕⢕⢕⢕⣿⣿⣿⣿⣿⠀</a:t>
            </a:r>
            <a:br/>
            <a:r>
              <a:t>⢀⢄⢄⢄⢄⣀⡁⢁⢅⣕⣕⡝⢝⢝⢝⢟⢻⣿⣿⣿⣿⣿⣿⣿⣿⡿⢕⣇⢇⢕⢕⢕⢕⢕⢕⢕⢱⢗⢇⢕⢕⢹⣿⡟⢕⢕⢕⢣⢕⢕⣕⢕⣸⣿⣇⣵⣿⣿⢻⢿⣿⣾⡿⢿⢇⢕⢕⣜⡧⢕⢞⢟⢻⣿⣿⢜⢝⡷⡻⢺⣿⣿⣿⣿⣿⣿⣿⣿⣿⣗⣟⢝⣕⡳⢕⢕⣳⣿⡷⢿⢿⢿⢗⢏⢕⢕⢕⢕⢕⢕⢕⢕⢕⢕⢕⢕⢕⢕⢕⢕⢕⢕⢕⢕⢕⢕⢕⢕⢕⢕⢝⢿⣿⣿⣿⣿⣿⣿⣿⣿⣿⣿⣿⣿⣿⣿⣿⣿⣿⣿⣿⣿⣿⣧⣣⣵⣵⣷⣾⣿⣿⣿⣿⣟⣝⢝⢕⢕⢕⢕⢕⢕⢕⢕⢕⢹⡵⢵⢇⢕⣕⣜⣝⣱⣕⣕⢕⢵⢵⣷⣧⣕⢕⢕⢕⢕⢕⢕⢕⢕⢕⢜⢇⢕⢕⢕⢕⢕⢕⢕⢕⢕⢕⢕⢕⢕⢕⢕⢕⢕⢕⢕⢕⢕⢕⢕⢸⣿⣿⢕⢕⢕⢕⣵⣿⣿⣿⣿⣿⣿⠀</a:t>
            </a:r>
            <a:br/>
            <a:r>
              <a:t>⠓⠛⠛⠛⠛⠛⠛⠃⠑⠓⠓⠃⠑⠑⠑⠓⠓⠃⠑⠚⠛⠛⠛⠛⠛⠓⠑⠑⠘⠙⠑⠑⠓⠑⠑⠓⠓⠑⠑⠐⠑⠃⠙⠓⠑⠑⠓⠑⠃⠑⠘⠘⠛⠙⠛⠛⠛⠙⠑⠑⠃⠛⠋⠑⠑⠑⠚⠛⠑⠑⠑⠘⠛⠛⠛⠛⠛⠓⠃⠛⠛⠛⠛⠛⠛⠛⠃⠑⠑⠓⠓⠓⠛⠛⠛⠛⠛⠙⠑⠑⠑⠑⠑⠑⠑⠑⠑⠑⠑⠑⠑⠑⠑⠑⠑⠑⠑⠑⠑⠑⠑⠑⠑⠑⠑⠑⠑⠑⠑⠑⠑⠘⠛⠛⠛⠛⠛⠛⠛⠛⠛⠛⠛⠛⠛⠛⠛⠛⠛⠛⠛⠛⠛⠛⠛⠛⠛⠛⠛⠛⠛⠛⠛⠓⠓⠚⠃⠑⠑⠑⠑⠑⠓⠚⠛⠑⠑⠑⠘⠙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⢜⢕⢝⢝⡕⢕⢕⢕⢕⢕⢕⢕⢕⢺⣿⣿⣿⣿⣹⢟⢣⢕⡇⢕⢕⢕⢕⢕⢕⢕⢕⡝⢏⢝⢝⢏⢝⢟⢻⣿⣿⣿⡵⢎⢽⢟⣻⣷⣧⣵⣕⣕⣕⣕⣱⣕⣕⣕⣸⣷⣿⣟⣹⣝⣼⣿⣿⣿⢿⢿⢏⢏⡹⢇⡞⢽⣽⢿⢿⢻⣿⢿⣟⣟⢻⡽⢕⢕⢜⢕⢕⢕⢕⢕⢕⢜⢎⡝⢕⢕⢝⢝⢼⣿⣿⣿⣿⣏⣕⢵⢕⢕⢱⢼⢧⢕⢕⢕⢜⢷⣷⣾⣝⢕⢕⣕⣕⣕⣵⡷⢾⣷⢟⣟⣇⢕⡝⢟⡕⢕⢜⢝⢕⢕⢕⢕⢕⢕⢕⢕⢕⢕⢕⢕⢝⢕⢕⢕⢕⢕⢕⢵⡕⢕⢕⢕⢕⢝⢟⢻⢷⣷⣕⡕⢕⢕⢕⢕⢕⢕⢕⢕⢕⢕⢕⢕⢕⢕⢕⢕⢕⢕⢕⢕⢕⢕⢕⢕⢕⢕⢕⢕⢕⢕⢕⢕⢕⢕⢕⢕⢕⢕⢕⢕⠀</a:t>
            </a:r>
            <a:br/>
            <a:r>
              <a:t>⣿⣿⣿⣿⣿⣿⣿⢿⢟⢟⢝⢜⢕⢕⢕⢕⢕⢕⢕⢕⢕⢇⡕⢕⢇⢧⢜⢕⢝⡕⢜⢝⢳⢷⢇⢱⢵⢕⢕⢕⢕⢝⢕⢕⢕⢵⢵⢕⢝⢕⢟⢳⣷⣧⣧⣗⣞⣏⡝⢝⢗⢗⣷⡳⢷⢮⣵⣿⣷⣾⣷⣿⣿⣿⣿⣿⣿⣿⣿⣿⣽⣿⣯⡽⢽⣽⣿⣿⣻⣿⣿⣟⡫⣽⢧⢵⡵⢵⢵⣱⡇⣿⡇⣷⢷⢗⣝⢕⢻⢣⢽⣕⢕⢕⢕⢕⢕⢕⢕⢕⢝⢕⢕⢗⢕⡕⣵⣧⣟⢿⢷⢇⡕⢪⣽⢗⢕⢕⢜⣕⣵⣽⣝⣱⣷⣷⢧⢜⣧⣜⡝⢗⢣⡕⡕⢕⢕⢕⢕⢕⢕⢕⢕⡕⢕⡕⢕⣕⣕⢕⢧⣷⢇⢕⠅⠁⠕⢕⠕⢕⢕⢕⢕⢱⢵⡷⡧⢵⡵⢕⢕⢕⢕⢕⢕⢕⢗⣻⣿⣿⢾⣧⢕⢕⢱⢕⢗⢇⢱⣵⣕⡕⢕⢕⢕⢕⢕⢕⢕⢕⢕⢕⢕⢕⢕⢕⢕⢕⢕⢕⢕⢕⢕⢕⢕⢕⢕⢕⢕⢕⠀</a:t>
            </a:r>
            <a:br/>
            <a:r>
              <a:t>⣿⣿⣿⣿⣿⢿⢕⢕⢕⢕⢕⢕⢕⢕⢕⢕⢕⢕⢕⢕⢕⢕⢕⢝⢕⢕⢕⢕⢕⢕⢕⢕⢕⢕⢕⢣⢕⢕⢕⢕⢕⢕⢝⢝⢹⢕⢇⢕⢕⢕⢕⢕⢕⢟⢫⣽⣕⣟⣞⣏⣧⣱⣵⣽⢿⣿⣿⣿⣿⣿⣿⣿⡿⣿⡟⢟⢽⢻⢿⢻⢟⢏⢕⢜⢻⢿⣿⢧⢿⣿⡿⢿⢏⢟⢜⣕⣕⣾⣿⣯⡯⣽⣿⣕⣱⣻⢕⢕⢕⢕⢇⡼⣕⢕⢕⢕⣵⡕⢕⢕⢕⢕⢕⣜⡿⣾⣿⡿⣝⣕⢕⣷⣾⣗⣕⢗⢵⢕⣕⣕⣕⣕⢕⢱⢿⣵⣾⡗⢺⣿⣻⣿⣿⣿⢿⣿⣿⣵⣵⣻⢝⢕⢕⢕⢕⢕⢕⢕⢕⡕⢾⢏⠕⠁⠀⠀⠀⠀⢀⢕⢕⣵⢟⢇⢷⢾⢻⢵⢕⢑⠕⢕⢕⢧⢕⢕⢕⢕⣿⣝⣕⡕⢕⢕⡕⢕⢕⡕⢕⢝⢻⢷⣷⣵⣧⣕⣕⡕⢕⢕⢕⢕⢕⢕⢕⢕⢕⢕⢕⢕⡕⢕⡕⢕⢕⢕⢕⢕⢕⢕⠀</a:t>
            </a:r>
            <a:br/>
            <a:r>
              <a:t>⢿⣿⣿⡝⢝⢕⢕⢕⢕⢕⢕⢕⢕⢕⢕⢕⢕⢕⢕⢕⢕⢕⢕⢕⢕⢕⢕⢕⢕⢕⢕⢕⢕⢕⢕⢕⢞⢟⢇⢕⢕⢕⢇⢕⢕⠕⢕⢕⢕⠕⠕⠕⢕⢕⢕⢕⡵⢝⢝⡕⢜⢟⢳⢿⣽⣽⢿⢿⢟⢿⣾⣷⣷⣵⣱⣷⣷⣼⣟⣕⣗⣇⣕⣕⣱⣵⣧⢕⢱⣾⣿⣿⣿⣿⡿⢻⣿⣿⣿⢿⡿⢿⢟⢕⢕⠕⠕⠑⠕⢕⡝⢕⢜⣿⣷⣷⣵⢕⢝⣇⡇⢇⣕⡗⢕⢕⢜⢼⢵⢵⡜⢝⡟⢿⢇⢻⢧⣜⣹⢝⢝⢝⢕⢕⢜⢗⢧⢵⢕⢝⢝⢟⢟⢿⣿⢕⣵⣵⣿⡏⢕⢕⢕⢱⢗⣜⣝⡇⢕⢇⢕⢄⢀⢄⢄⢄⢔⢕⢕⢕⢺⢏⢜⢝⢕⢕⢕⢕⢕⢕⢅⢕⣱⡟⣕⣱⢵⢕⡵⢷⡝⢕⢎⡕⢕⢕⢜⢕⢕⢕⢕⢱⣵⣼⢝⢹⢕⢝⢗⢗⢗⢗⢇⢱⢷⢾⣿⡫⢽⢽⢕⢝⢱⢜⢕⢷⢗⢗⢗⢏⠀</a:t>
            </a:r>
            <a:br/>
            <a:r>
              <a:t>⣾⣿⣇⢕⡕⢕⢕⢕⢕⢕⢕⢕⡕⢵⢕⢕⢕⢕⢕⢕⢕⢕⠕⠑⢕⢕⢕⢕⢕⠕⢕⢕⢕⢕⢕⢕⢕⠕⠕⠁⠀⠀⠁⢄⢄⠔⠕⠕⠀⠀⠕⢕⢕⢕⢕⢕⢕⢕⢕⢕⢕⢕⢕⢕⢕⢕⢕⢕⢕⢕⢕⢕⢕⢕⢕⢕⢝⢕⢟⢗⢣⢿⢿⢎⡕⢝⢜⢕⢕⢕⢞⢾⢟⢷⢕⢕⢕⢜⡵⠕⠕⢕⠕⠑⠀⠀⠀⠀⠀⠘⠝⠝⠕⠜⠟⢝⢟⢝⣯⢕⢕⢝⣏⢝⢝⢕⢕⢕⢣⢵⣵⡕⢕⣗⢧⢵⢕⢝⢕⢕⢕⢕⢕⢕⢕⢕⢕⢕⢕⢕⣵⢵⣵⢼⡝⢕⢕⢕⢟⢝⣵⣕⢕⢕⢕⢏⢇⢕⢕⠕⠕⢕⢔⢀⢀⢄⢔⢕⢕⢕⢕⢕⢕⢕⢕⢕⢕⢱⣵⣕⡱⢕⢕⡝⢕⢕⢕⢕⢕⢕⢕⢇⢕⢕⢕⢕⢕⢕⢕⢕⢕⢕⢼⢾⢟⢳⢗⢕⢕⢱⣵⣼⣿⣞⣟⡟⢏⢝⣕⣕⢕⢕⢕⢕⢕⢕⢕⢕⢕⢕⠀</a:t>
            </a:r>
            <a:br/>
            <a:r>
              <a:t>⣿⣻⣇⢕⢕⢕⢕⢕⢕⢕⢕⢕⢕⠕⠕⢕⢅⠘⢑⢕⢕⢕⠕⠁⠑⢕⢕⢕⠀⢕⢕⢕⢑⠁⠁⠀⢀⢀⢄⠔⢐⢀⠀⠁⠀⠀⠀⠀⠀⠀⠀⠀⠀⠁⠀⠀⠁⠁⠑⠑⠑⠕⠕⠕⢕⢕⢕⢕⢕⢕⢕⢕⢕⢕⢕⢱⢇⢕⢝⢕⢝⢝⢕⢕⢕⢕⢕⢕⢕⢕⢕⢕⢕⢞⢣⢕⢕⢕⠁⠀⠁⠑⠀⠀⠀⠀⠀⠀⠀⠀⠀⠀⠀⠀⠀⠀⠑⢕⢕⢇⢕⢕⢕⢕⢕⠕⢕⢕⢧⢕⢜⢝⢕⢜⢕⢕⢕⢕⢕⢕⢕⢕⢕⢕⢕⡕⢕⢕⢕⢕⢕⢕⢕⢕⢕⢕⢕⢕⢕⢜⢕⢕⢕⣜⣿⣿⢗⢗⢕⢄⢄⠑⠕⠕⢕⢕⢕⢕⢕⢗⡇⢝⢕⢕⢕⢕⢕⢱⢼⢕⢕⢝⢟⢕⢵⢵⢧⡕⢕⢄⢄⠕⢔⠄⠁⠕⢕⢕⢕⢕⣕⢕⢕⢕⢕⢕⢕⢕⢕⢕⢗⢟⢞⢟⢷⡵⢗⡞⢟⢿⢿⢏⡕⢕⢕⢕⡱⢱⢕⢕⠀</a:t>
            </a:r>
            <a:br/>
            <a:r>
              <a:t>⡱⢿⣿⡿⢇⢕⢜⢕⢕⢕⢕⢅⢕⠅⠄⢕⢐⢔⢔⢕⢕⢕⢔⢔⢕⢕⢀⢅⠔⠑⠑⠁⢀⢔⢔⢕⠕⠕⠑⠀⠀⠀⠀⠀⠀⠀⠀⠀⠀⠀⠀⠀⠀⠀⠀⠀⠀⠀⠀⠀⠀⠀⠀⠀⠀⠀⠀⠁⠁⠁⠁⠑⠑⠑⠑⠑⠑⠕⢕⢕⣕⡝⣻⣧⣼⣧⣷⣵⣵⣵⢕⢕⢕⢕⢕⢕⢕⢕⢀⠀⠀⠀⠀⢀⠑⠀⠀⠀⠀⠀⠀⠀⠀⠀⠀⠀⠀⠀⠀⠀⠀⠀⠁⠑⢑⢕⢕⠕⠑⠁⠑⠑⠑⠁⠀⠀⠀⠀⠁⠑⠑⠁⠁⠕⢕⢕⢕⢕⢕⢕⢕⢕⢕⢕⢝⢕⢕⢕⢕⢕⢕⢕⢕⢟⢇⢕⢕⢕⢕⢕⢕⢔⢔⢑⢕⢕⢼⢾⢕⢗⠕⠗⠕⢕⠕⢜⠕⠝⢕⢕⠕⠕⢇⢕⢕⢕⢕⢕⢕⢕⢕⢕⢄⠀⠀⠀⠁⠕⢕⢕⢝⢹⢕⢕⢕⣕⣱⡕⢕⢕⢕⢕⢕⢕⢜⢝⢕⢕⣕⡕⡕⢕⢵⢕⢕⢕⢕⢕⢜⢏⠀</a:t>
            </a:r>
            <a:br/>
            <a:r>
              <a:t>⢱⢕⢕⢕⢕⢕⢕⢕⢕⢕⢕⢕⠁⠀⠀⠕⠔⠑⢕⢕⢕⢕⢕⢑⠁⠑⠑⠀⠀⢀⢔⢔⢔⠑⠑⠑⠁⠀⠀⠀⠀⠀⠀⠀⠀⠀⠀⠀⠀⠀⠀⠀⠀⠀⠀⠀⢄⢄⢄⢄⢀⢄⢄⢄⠀⠀⠀⠀⠀⠀⠀⠀⠀⠀⠀⠀⠀⠀⠀⠁⠑⠝⢜⢝⢻⢿⢿⡻⡟⢇⢕⠁⠑⠕⢕⢕⢕⢕⢕⢕⢔⢔⢕⢕⢁⠀⠀⠀⠀⢀⢔⠀⢄⠀⢀⢀⠀⠀⠀⠀⠀⠀⠀⠀⠁⠑⠁⠀⠀⠀⠀⠀⠀⠀⠀⠀⠀⠀⠀⠀⠀⠀⠀⠀⢕⢕⢕⢕⢕⢕⢕⢜⢕⢕⢕⢕⢕⢕⢕⢕⢕⢕⢕⢕⢕⢕⢕⢕⢕⢕⢕⢔⢄⢕⢑⢁⢁⢁⢀⢀⢀⠀⠀⢀⢔⢕⢄⢄⢕⠑⠀⠀⢔⢕⠁⠑⠕⢕⢕⢕⢕⢕⢕⠕⠕⠀⠀⠀⢕⢕⢕⢕⢕⡕⣕⡜⢝⢕⢕⢕⢕⢷⢷⢗⢇⢕⢕⢕⢕⢜⢕⢕⢕⢕⢕⢕⢕⢕⢱⣵⠀</a:t>
            </a:r>
            <a:br/>
            <a:r>
              <a:t>⢕⢣⡕⠕⠁⠁⢅⢅⢕⢕⢕⢕⢕⠀⠀⠀⢔⠔⠑⠑⠕⢄⠀⢄⢑⢄⠀⠀⠀⠁⠁⠁⠀⠀⠀⠀⠀⠀⠀⠀⠀⠀⠀⠀⠀⠀⠀⠀⠀⠀⠄⠔⢔⢔⢔⢔⢔⠐⠐⠑⠁⠑⠑⠑⠐⠐⠀⠀⠀⠀⠀⠀⠀⠀⠀⠀⠀⠀⠀⠀⠀⠀⠀⠀⠕⠕⢕⢕⢅⢁⠁⠀⠀⠀⠀⠁⠑⠑⠑⠑⠕⠕⠕⢕⢕⢕⢕⢕⢕⢕⢕⢔⠀⠑⢕⢕⢔⢀⠀⠀⠀⠀⠀⠀⠀⠀⠀⠀⠀⠀⠀⠀⠀⠀⠀⠀⠀⠀⠀⠀⠀⠀⠁⢕⢑⠁⠕⢕⠕⠁⠕⠑⠁⠑⠁⠁⠁⠁⠁⠁⠑⠕⢕⢕⢕⢕⢕⢕⢕⢕⢱⢵⢕⢕⢕⢕⢕⢕⢕⢕⢕⢕⢕⢕⢕⢕⢕⢕⠀⠀⠀⠀⠀⠁⠀⠀⠀⠀⠁⠁⠁⢀⢀⢀⢀⢄⢄⢄⢕⢕⢕⠕⢕⢕⢕⢝⢿⣿⣧⣵⣷⣾⣿⣿⣱⣵⣵⢕⢕⢕⢕⢕⢕⢕⢕⢕⢕⢕⢕⢕⠀</a:t>
            </a:r>
            <a:br/>
            <a:r>
              <a:t>⠑⢕⢕⢕⢄⢕⠕⠑⠑⠁⠀⠑⠁⠀⢔⢕⠀⠀⠀⠀⢀⢔⢑⠑⢕⢕⢀⠀⠀⠀⠀⠀⠀⠀⠀⠀⠀⢀⢀⢄⠔⠐⠐⠁⠀⠀⠀⠀⠀⠀⠀⠀⠀⠀⢕⢑⠁⠀⠀⠀⠀⠀⠀⠀⠀⠀⠀⠀⠀⠀⠀⠀⠀⠀⠀⠀⠀⠀⠀⠀⠀⠀⠀⠀⠀⠀⠀⠀⠁⠁⠁⠁⠀⠀⠀⠀⠀⠀⠐⠀⠀⠀⠀⠀⠑⠑⠕⢕⢕⢕⢕⢕⢕⢕⢕⢕⢕⢕⢔⢔⠀⠀⠀⠀⠀⠀⠀⠀⠀⢀⠀⠀⠀⠀⠀⠀⠀⠀⠀⠀⠀⠀⠀⠀⠕⢅⠔⠑⢀⢀⢀⠀⠀⠀⠀⠀⠀⠀⠀⠀⠀⠀⠀⠁⠑⢑⢕⠕⠁⠑⠀⠁⠁⠑⠑⠑⢕⢕⠕⢅⢅⢅⢀⢀⠀⠀⢑⢐⠀⠀⠀⢀⠀⠀⠀⠀⠀⠀⠀⠀⠀⠁⢕⣱⢕⢕⢕⢕⢕⢕⢄⢔⢱⢕⢕⢕⢕⢸⢏⣿⢧⣿⣿⣿⣿⣿⢏⢕⠕⠑⠑⠕⠕⢕⢕⢕⢕⢕⢕⢕⠀</a:t>
            </a:r>
            <a:br/>
            <a:r>
              <a:t>⠀⠁⠁⠀⠀⠁⠀⠀⠀⠀⠀⠀⠀⠀⠀⠀⠀⠀⠀⠀⢑⢕⢀⠀⠀⠑⢕⠀⠀⠀⠀⠀⠀⠀⠀⠀⢔⠕⠁⠀⠀⠀⠀⠀⠀⠀⢄⠔⢕⢕⢔⢔⢕⢕⢕⢕⢑⠀⠄⠀⠀⠀⠀⠀⠀⠀⠀⠀⠀⠀⠀⠀⠀⠀⠀⠀⠀⠀⠀⠀⠀⠀⠀⠀⠀⠀⠀⠀⠀⠀⠀⠀⠀⠀⠀⠀⠀⠀⠀⠁⠀⠀⠀⠀⠀⠀⠀⠀⠁⠑⠑⠑⠑⠐⠐⢁⠑⢕⢕⢕⢕⢑⢐⢀⢄⢄⠀⠀⢀⠁⠑⢄⢀⠀⠀⠐⢄⠀⠀⠀⠀⠀⠀⠀⠀⠁⠁⠀⠐⠀⠁⠀⠀⠄⠀⠀⠀⠀⠀⠀⠀⠀⠀⠀⠀⠀⢕⠀⠀⠀⠑⠐⠐⠀⠀⠀⠀⠀⠀⠀⠑⢕⠁⠀⢀⢄⢄⢁⢅⢄⢔⢕⢀⢁⢀⠀⠀⠀⠀⠀⠀⢀⢕⢕⢕⢕⠑⢕⢕⢕⢕⢕⢕⠑⢄⠁⠁⢕⢕⢕⢕⢝⢕⢏⢻⢷⢇⢕⠀⠀⠀⢀⢁⠁⢕⢕⢕⢕⢕⢕⠀</a:t>
            </a:r>
            <a:br/>
            <a:r>
              <a:t>⢕⠀⠐⠁⠀⠀⠀⠀⠀⠀⠀⠀⠑⠄⠀⠀⠀⠑⠕⢅⠑⠑⠑⠀⢀⢀⢕⠀⠀⠀⠀⠀⠀⠀⠀⢀⠑⠀⠀⠀⠀⠀⠀⠀⠀⢀⢕⢑⢕⢕⠕⠕⠑⠑⠑⠀⠀⠀⠀⠀⠀⠀⠁⠔⠄⢀⠀⠀⠀⠀⠀⠀⠀⠀⠀⠀⠀⠀⠀⠀⠀⠀⠀⠀⠀⠀⠀⠀⠀⠀⠀⠀⠀⠀⠀⠀⠀⠀⠀⠀⠀⠀⠀⠀⠀⢀⢄⢄⢀⠀⠀⠀⠀⠀⠀⠀⠁⢁⠑⠕⠕⠕⠕⢕⢕⢕⠄⢀⢅⢕⢕⢕⢑⢀⢀⢀⢄⢔⠐⠀⠀⠀⠀⠀⢀⠀⠀⠀⢀⢐⢔⢔⠀⢀⠀⠀⠀⠀⠀⠀⠀⠀⠐⠐⠐⢔⢄⢔⠀⠀⠀⠀⠄⠀⠀⠀⠀⠀⠀⢄⢄⢅⢕⢕⢕⢕⢕⢕⢕⢕⢕⢕⢕⢕⠅⢄⢔⢔⢔⢔⢔⢕⢕⢕⢕⢕⢕⢕⢕⢕⢕⢕⢕⢔⢕⢔⢔⢔⢕⢕⢕⢕⢕⢕⢕⢅⢅⢕⢅⢄⢕⢕⢕⢕⢕⢕⢕⢕⢕⢕⠀</a:t>
            </a:r>
            <a:br/>
            <a:r>
              <a:t>⢕⢔⢔⢕⠔⠀⠀⠀⠀⠀⠀⠀⠀⠀⠀⠀⠀⠀⠀⠀⠀⠀⠀⢔⠕⠑⠀⠀⠀⠀⠀⠀⠀⠀⠀⠁⠀⠀⠀⠀⠀⠀⠀⠀⠔⢕⢕⢕⢕⠐⠀⠀⠀⠀⠀⠀⠀⠀⠀⠀⠀⠀⠀⠀⠀⠁⠑⠔⢀⠀⠀⠀⠀⠀⠀⠀⠀⠀⠀⠀⠀⠀⠀⠀⠀⠀⠀⠀⠀⠀⠀⠀⠀⠀⠀⠀⠀⠀⠀⠀⠀⠀⠀⠐⢑⠕⢅⢑⢑⢐⢔⢄⢔⢔⢕⢄⢀⠑⠕⠕⠀⠀⠀⠀⠀⠀⠀⠀⠑⠑⠕⢕⢕⢕⢕⢕⢕⢄⢄⢔⢔⢔⢔⢔⢐⢔⢄⢔⢐⠕⠅⢑⢕⢕⢕⢕⢕⢔⢔⢔⢔⢔⢔⢔⢔⢄⢅⢅⢅⢅⢅⢅⢕⢔⢔⢄⢔⢔⢔⢕⢑⢕⢕⢕⢕⢕⢕⢕⢕⢕⢕⢕⢕⢕⢕⢑⢑⠑⠑⢕⢕⢕⢕⢕⢕⢕⢕⢕⠕⠕⢕⢕⢕⢕⢕⢕⢕⢕⢕⢕⢕⢕⢕⢕⢕⢕⢕⢕⢕⢕⢕⢕⢕⢕⢕⢕⢕⢔⢕⠕⠀</a:t>
            </a:r>
            <a:br/>
            <a:r>
              <a:t>⠅⢑⠁⠑⠀⠀⠀⠀⠁⠀⠀⠀⠀⠀⠀⠀⠀⠀⠀⠀⢕⢕⢄⠀⠀⠀⠀⠀⠀⠀⠀⠀⠀⠀⠀⠀⠀⠀⠀⠀⠀⠀⠀⠀⠀⠁⠐⠑⠅⠀⠀⠀⠀⠀⠀⠀⠀⠀⠀⠄⠀⠀⠀⠀⠀⠀⠀⠀⠀⠀⠀⠀⠀⠀⠀⠀⠀⠀⠀⠀⠀⠀⠀⠀⠀⠀⠀⠀⠀⠀⠀⠀⠀⠀⠀⠀⠀⠀⠀⠅⠐⠔⠔⠀⠁⠀⠀⠀⠁⠄⠅⢕⢕⢅⢑⠔⠕⠀⠀⠀⠀⠀⠀⠀⠀⠀⠀⠀⠀⠀⠀⠑⢕⠀⢕⢕⢕⢕⢕⢕⢕⢕⢄⢄⢕⢐⢕⢕⢕⢕⢔⢐⢐⢔⢕⢕⢕⢕⢕⢕⢕⢕⢕⢕⢕⢕⢕⢕⢕⢕⢕⢕⢕⢕⢕⢕⢕⢕⢕⢕⢕⢕⢕⢕⢕⢕⢕⢕⢕⢁⢕⢕⢕⢕⢑⢕⢁⠀⠀⠀⢕⢕⠕⢕⢕⢕⢕⢕⢑⠀⢕⢕⢕⢕⢕⢕⢕⢕⢕⢕⠕⠕⠕⠕⠕⢕⢕⢕⢕⢕⢕⠕⢕⢕⢕⢕⢕⢕⢀⢄⠀</a:t>
            </a:r>
            <a:br/>
            <a:r>
              <a:t>⠕⠕⠁⠐⠀⠀⠀⠀⠀⠀⠀⠀⠀⠀⠀⠀⠀⠀⠀⠀⠀⠁⠀⠀⠀⠀⠀⠀⠀⠀⠀⠀⠀⠀⠀⠀⠀⠀⠀⠀⠀⠀⠀⠀⠀⠀⠀⠀⠀⠀⠀⠀⠀⠀⠀⠀⠀⠀⠀⠀⠀⠀⠀⠀⠀⠀⠀⠀⠐⢄⢄⠀⠀⠀⠀⠀⠀⠀⠀⠀⠀⠀⠀⠀⠀⠀⠀⠀⠀⠀⠀⠀⠀⠀⠀⠀⠀⠀⠀⠀⠄⢀⠀⠀⠀⠀⠀⠀⠀⠀⠀⢕⢁⢕⢕⢕⢔⢕⢀⠀⠀⠀⠀⠀⠀⠀⠀⠀⠀⠀⠀⠀⠑⠀⢁⠑⢕⢕⢕⢕⢕⢕⢕⢕⢕⢕⢕⢕⢕⢕⢕⢕⢕⢕⢕⢕⢕⢕⢕⢕⢕⢕⢕⢕⢕⢕⢕⢕⢕⢱⢕⢁⢄⢕⢕⠕⢕⢕⢕⢕⢕⢕⢕⢕⠕⢕⢕⢑⢑⢕⢕⢕⢕⢕⢕⢕⢕⠕⢔⢔⠔⠀⠀⠀⠑⢕⢕⢕⢅⠐⠕⢕⢕⢕⢕⢕⢕⢕⢕⢀⠀⠀⠀⢔⢄⢅⠀⠀⠐⠀⠕⠀⢁⠑⠁⠑⢑⢁⢀⢄⠀</a:t>
            </a:r>
            <a:br/>
            <a:r>
              <a:t>⠀⠀⠀⠑⢕⢕⢔⢀⠀⠀⠀⠀⠀⠐⠀⠀⠀⠀⠀⠀⠀⠀⠀⠀⠀⠀⠀⠀⠀⠀⠀⠀⠀⠀⠀⠀⠀⠀⠀⠀⠀⠀⠀⠀⠀⠀⠀⠀⠀⠀⠀⠀⠀⠀⠀⠀⠀⠀⠀⠀⠀⠀⠀⠀⠀⠀⠀⠀⠀⠀⠁⠑⢔⢄⠀⠀⠀⠀⠀⠀⠀⠀⠀⠀⠀⠀⠀⠀⠀⠀⠀⠀⠀⠀⠀⠀⠀⠀⠀⠀⠀⠁⠀⠀⠀⠀⢀⠀⢄⢀⢕⢕⠕⠕⢕⢕⢑⢕⢕⢅⢀⠀⠀⠀⠀⠀⠀⠀⠀⠀⠀⢕⢄⢀⠕⢕⢕⢕⢕⢕⢕⢕⢕⢕⢕⢕⢑⠑⢕⢕⢕⢕⢕⢕⢕⢕⢕⢕⢕⢕⠕⠕⢕⢕⢕⢕⢕⢕⡕⢕⢕⢔⢕⢕⢕⢕⢕⢕⢕⢕⢕⢕⢕⢕⢕⢕⢕⢕⢕⠕⠕⠕⠕⠑⠑⠁⠁⠀⠀⠀⠁⠀⠀⠀⢀⢀⢀⢁⠅⠀⢀⠀⠑⠑⠕⢕⠕⢕⢕⢕⠕⠑⢔⢕⢕⢕⢔⢄⢀⢀⢄⢔⢔⢄⢔⢕⢔⢅⢄⢁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⠀⠑⢕⠀⠀⠀⠀⠀⠀⠀⠀⠀⠀⠀⠀⠀⠀⠀⠀⠀⠀⠀⠀⠀⠀⠀⠀⠀⠀⠀⠀⠀⠀⠀⠑⠁⢕⢔⢄⢅⢅⢕⢁⠀⠁⢕⢕⢕⠕⢐⢀⠀⠀⠀⠀⠀⠀⠄⢔⢔⠁⠁⠑⠕⢕⢑⢕⢕⢕⢕⢕⢕⢕⢕⢕⢔⢄⢄⢁⢀⢀⠀⠁⠁⠁⠁⠁⠁⠑⠑⠕⢕⢕⢜⢝⢝⢕⢕⢕⢳⢗⢗⢝⣝⢕⢕⢕⢕⢕⢕⢕⢕⢕⢇⢕⢕⢕⢔⢄⢀⢀⢀⢀⢔⢔⢔⢕⢔⢔⢕⢔⢄⢅⢄⢄⢄⢔⢔⢔⢕⢄⢄⢄⢔⢄⢄⠀⠀⠀⢄⢕⢕⢕⢕⢕⢕⠕⠑⠕⠕⢕⠕⠅⠑⠁⠁⢀⢔⠀</a:t>
            </a:r>
            <a:br/>
            <a:r>
              <a:t>⠀⠀⠐⠀⠀⠁⠑⢕⢕⢕⠀⠀⠀⠀⠀⠀⠀⠀⠀⠀⠀⠀⠀⠀⠀⠀⠀⠀⠀⠀⠀⠀⠀⠀⠀⠀⠀⠀⠀⠀⠀⠀⠀⠀⠀⠀⠀⠀⠀⠀⠀⠀⠀⠀⠀⠀⠀⠀⠀⠀⠀⠀⠀⠀⠀⠀⠀⢀⠀⠀⠀⠀⠀⠁⠐⠐⠕⠀⠐⢔⢄⢀⢀⢀⠀⠀⠀⠀⠀⠀⠀⠀⠀⠀⠀⠀⠀⠀⠀⠀⠀⠀⠀⠀⠀⠀⠀⠀⠀⠕⠕⢕⢕⢕⢕⢔⢄⢄⠅⢑⠐⠀⠀⠑⠀⠀⠀⠀⠀⠀⠁⠀⠀⠀⠀⠀⠁⠁⢕⢕⢕⢕⢕⢕⢕⢕⢕⢕⢕⢕⢕⢅⢔⢀⢀⠀⠀⠀⠀⠀⠀⠀⠀⠀⠑⠑⢑⢕⢕⢕⢕⢕⢕⢻⢿⣿⣿⣷⣷⢧⢕⢳⢷⢗⢗⢷⢗⣗⢇⢕⢕⢕⢕⢕⢕⢕⣳⣧⣵⢕⢕⢕⢕⢔⢕⢕⢕⢕⢕⢅⢁⢁⢁⠕⢕⢔⠔⢕⢕⢕⢕⢕⢕⢕⢕⢕⢕⢕⠀⠀⠀⠀⠀⠀⠕⠀⠀⠀⠑⠑⠀</a:t>
            </a:r>
            <a:br/>
            <a:r>
              <a:t>⠀⠀⠀⠀⠀⠀⠀⠀⠑⢕⢕⠀⠀⠀⠀⠀⢀⢔⠐⠀⠀⠀⠀⠀⠀⠀⠀⠀⠀⠀⠀⠀⠀⠀⠀⠀⠀⠀⠀⠀⠀⠀⠀⠀⠀⠀⠀⠀⠀⠀⠀⠀⠀⠀⠀⠀⠀⠀⠀⠀⠀⠀⠀⠀⠀⠀⠀⠀⠀⠀⠀⠀⠀⠀⠀⠀⠄⠀⠀⠀⠀⠀⠁⠑⠁⠐⠀⠐⠀⠀⠀⠀⠀⠀⠐⠐⠀⠀⠀⠀⠑⠕⠑⠔⠔⠄⠀⠁⠀⠀⠑⠐⠕⠕⠕⢕⢅⢁⢑⠀⠀⠀⠀⠀⠀⠀⠀⠀⠀⠀⠀⠀⠀⠀⠀⠀⠀⠀⠀⠑⢕⢕⢕⢔⢄⢄⢀⢅⠁⠁⠁⠁⠁⠁⢑⢕⢕⢕⢕⢐⢀⢀⠀⠀⠁⠀⠁⠁⠑⠑⠁⠑⠕⢕⢜⠕⢕⠝⢝⢝⢝⢕⢕⢕⢕⢕⢕⢕⢝⢜⢝⢝⢝⢝⢝⢝⢕⢕⠑⠑⠀⠁⠁⢑⢕⢕⢕⢕⢕⢕⢕⢕⢁⠁⠁⠑⠁⢀⠀⠑⠑⢕⢕⢕⢕⢕⢕⢕⢔⢄⢕⢕⢄⢐⠀⢀⠀⠀⠀⠀⠀</a:t>
            </a:r>
            <a:br/>
            <a:r>
              <a:t>⠀⠀⠀⠀⠀⠀⠀⠀⠀⠀⠁⠀⠀⠀⠀⠀⠀⠑⠀⠀⠀⠀⠀⠀⠀⢀⢄⠀⠀⠀⠀⠀⠀⠁⠀⠀⠀⠀⠀⠀⠀⠀⢀⠀⠀⠀⠀⠀⠀⠀⠀⠀⠀⠀⠀⠀⠀⠀⠀⠀⠀⠀⠀⠀⠀⠀⠀⠀⠀⠀⠀⠀⠀⠀⠀⠀⠀⠀⠀⠀⠀⠀⠀⠀⠀⠀⠀⠀⠀⠀⠀⠀⠀⠀⠀⠀⠀⠀⠀⠀⠀⠀⠀⠀⠁⠀⠀⠀⠁⠑⠄⢀⠀⠀⠀⠀⠀⠁⠁⠁⠀⠀⠀⠀⠀⠀⠀⠀⠀⠀⠀⠀⠀⠀⠀⠀⠀⠀⠀⠄⢁⢔⢕⢕⢕⢕⢕⢕⠁⠀⠁⠁⠁⠁⠁⠁⠁⠁⠁⠀⠀⠀⠀⠀⠀⠀⠀⠀⠀⠀⠀⠀⠀⠀⠀⠀⠀⠀⢀⢔⢕⢕⠑⢑⡕⢕⣕⢕⢕⢕⢕⢕⠕⠕⠑⠄⠔⠀⠀⠀⠀⠀⠀⠀⠁⠁⠁⠁⠁⠁⠑⠕⢕⠀⠀⠁⢕⢕⢕⢕⢕⢕⠑⢕⢕⢕⢕⢑⠕⠕⠕⢅⠑⠁⠀⠀⠀⠀⢀⢄⠀</a:t>
            </a:r>
            <a:br/>
            <a:r>
              <a:t>⠀⠀⠀⠀⠀⠀⠀⠀⠀⠀⠀⠀⠀⠀⠀⠀⠀⠀⠀⠀⠔⠔⠂⠀⠀⠀⠀⠀⠀⠀⠀⠀⠀⠀⠀⠀⠀⠀⠀⠀⠀⠀⠕⠀⠀⠀⠀⠀⠀⠀⠐⠀⠀⠀⠀⠁⠀⠀⠀⠀⠀⠀⠀⠀⠄⠀⠀⠀⠀⠀⠀⠀⠀⠀⠁⠀⠀⠀⢀⠀⠀⠀⠀⠀⠀⠀⠀⠀⠀⠀⠀⠀⠀⠀⠀⠀⠀⠀⠀⢀⠀⠀⠀⠀⠀⠀⠀⠀⠀⠀⠀⠀⠀⠁⠀⠐⠐⠀⠀⠄⢀⠀⠀⠀⠀⠀⠀⠀⠀⠀⠀⠀⠀⠀⠀⠀⠀⠑⠑⠕⢕⢔⢕⢕⢕⠕⠕⢕⠕⠀⠀⠀⠀⠀⠀⠀⠀⠀⠀⠀⠀⠀⠀⠀⠀⠀⠀⠀⠀⠀⠀⠀⠀⠀⠀⢀⢀⢔⢕⢕⢕⡕⢕⢕⢕⢕⢕⢕⢕⢅⢀⠑⠕⢔⢐⠁⠀⠁⠁⢁⢁⠀⠁⠁⠀⢀⠄⢀⠀⠀⠀⢀⠀⠁⢕⢕⢄⢄⢔⢕⢕⢔⢄⢔⢅⢕⢕⢕⠕⠑⠁⠀⠀⠀⠀⢄⢄⢔⢕⢕⠀</a:t>
            </a:r>
            <a:br/>
            <a:r>
              <a:t>⠀⠀⠀⠀⠀⠀⠀⠀⠀⠀⠀⠀⠀⠀⠀⠀⠀⢀⠄⠀⠀⠀⠀⠀⠀⠀⠀⠀⠀⠀⠀⠀⠀⠀⠀⠀⠀⠀⠀⢀⢀⢄⢄⠀⠀⠀⢀⢀⣄⢄⠀⠀⠀⠀⠀⠀⠀⠀⠀⠀⠀⠀⠀⠀⠀⠀⠀⠀⠀⠀⠀⠀⠀⠀⠀⠀⠀⠀⠀⠀⠀⠁⠁⠁⠀⠀⠀⠀⠀⠀⠀⠀⠀⠀⠀⠀⠀⠀⠀⠀⢔⠑⠄⠄⠀⠀⠀⠀⠀⠀⠀⠀⠀⠀⠀⠀⠀⠀⠀⠀⠀⠀⠀⠀⠀⠀⠀⠀⠀⠀⠀⠀⠀⢀⠀⠀⠀⠐⠀⠀⠁⠁⠀⠀⠁⠀⠐⠀⠀⠀⠀⠀⠀⠀⠀⠀⠀⠀⠀⠀⢀⢄⢔⢄⢔⢄⢄⢔⢔⢕⠕⠁⠑⢕⢕⢕⣕⣳⣞⣝⣕⣱⢷⢇⢝⢝⢗⢕⢔⢔⢰⠕⠕⠔⠁⠁⠀⠀⠀⠀⠀⠀⠀⠀⠀⠁⠁⠑⠑⢔⢔⢄⢄⢄⢄⢑⢑⢕⢕⢕⢕⢕⢕⢕⢕⠀⠁⠁⠀⠀⠀⠐⠀⠀⠑⢕⢕⠕⢕⢕⠀</a:t>
            </a:r>
            <a:br/>
            <a:r>
              <a:t>⠀⢀⢀⢀⠀⠄⠀⢀⠀⠀⠀⠀⠀⠀⠀⠀⠀⠀⠀⠀⠀⠀⠀⠀⢀⠀⠀⠀⠀⠀⠀⠀⠀⠀⠀⠀⠀⠀⢀⢕⢕⣕⢕⢕⢕⡔⢕⠁⠁⠀⠀⠀⠀⠀⠀⠀⠀⠀⠀⠀⠀⠀⠀⠀⠀⠀⠀⠀⠀⠀⠀⠀⠀⠀⠀⠀⠀⠀⠀⠀⠀⠀⠀⠀⠀⠀⠀⠀⠐⠀⠀⠀⠐⠐⠀⠀⠐⠄⠀⠀⠀⢀⠀⠀⠀⢄⠀⠀⠄⢀⢀⠀⠀⠀⠀⠀⠀⠀⠁⠀⠐⠐⠄⢀⢀⠀⠀⠀⠀⠀⠀⠀⠀⠀⠀⠀⠀⠀⠀⠀⠀⠀⠀⠀⠀⠀⠀⠀⠀⠀⠀⠀⠀⠀⠀⠀⠀⠀⠀⢄⢕⢝⢷⢗⡗⢗⡗⢕⢕⢕⢔⣔⡵⢎⢗⢗⢜⢏⢝⢕⢕⢕⢕⢕⢕⢕⢕⢵⢕⠅⠕⢕⢀⢀⢀⠀⠀⢀⢀⠀⠀⠀⠀⠀⠀⠀⠀⠀⠐⢕⢕⠔⠄⠁⠕⠁⠁⠑⠑⠑⠅⠀⠑⠑⠑⠀⠀⠀⠀⠀⠀⠕⠔⢀⢀⠁⠀⠁⠀⢁⠀</a:t>
            </a:r>
            <a:br/>
            <a:r>
              <a:t>⢄⢅⢀⠀⠀⠀⠀⠀⠁⠀⠀⠀⠀⠀⠀⠀⠀⠀⠀⠀⠀⠀⠀⠀⠀⠀⠀⠀⠀⠀⠀⠀⠀⠄⠀⢀⢀⠔⠁⠁⠁⠑⢔⢅⢕⢝⢕⠔⠀⠀⠀⠀⠀⠀⠀⠀⠀⠀⠀⠀⠀⠀⠀⠀⠀⠀⠀⠀⠀⠀⣀⣀⣀⣀⣀⣀⣀⣀⣀⣀⣀⣀⣀⣀⣀⣀⣀⣀⣀⣀⣀⣀⣀⣀⣀⣀⣁⣀⣀⣄⣕⣁⣀⣀⣔⣕⣕⣔⣕⣕⣕⣕⣔⣄⣀⣄⣀⣀⣀⣀⣀⣀⣀⣀⣀⣀⣀⣀⣀⣀⣀⣀⣀⣀⣀⣀⣀⣀⣀⣀⣀⣀⡀⠀⠀⠀⠀⠀⠀⠀⠀⢀⢀⢀⠄⢄⢔⢕⢕⢕⢕⠕⠕⠕⠕⠕⠌⠁⠁⠁⠁⠀⠐⢑⢅⢁⢄⢄⢁⢔⢄⢅⠕⢀⠑⠁⠁⠕⠕⢔⢔⢔⢅⠀⠀⠐⠕⠄⠀⠀⠀⠀⠀⠀⠀⠀⠀⠀⠀⠀⠁⠀⠀⠀⠀⠀⠀⠀⠀⠀⠀⠀⠀⠀⠀⠀⠀⠀⠀⠀⠀⠀⢕⢕⢕⢔⢕⢅⢕⢱⠀</a:t>
            </a:r>
            <a:br/>
            <a:r>
              <a:t>⢾⣿⡗⢆⡀⠀⠀⠀⠀⠀⠀⠀⠀⠀⠀⠀⠀⠀⠀⠀⠀⠀⠀⠀⠀⠀⠀⠀⠀⠀⠀⠀⠀⠀⠀⠁⠀⠀⠀⠀⠀⠀⠁⠀⢕⡕⢕⢄⠀⠀⠀⠀⠀⠀⠀⠀⠀⠀⠀⠀⠄⠄⠄⠀⠀⠀⠁⠑⠈⠁⣿⣿⣿⣿⣿⣿⣿⣿⣿⣿⣿⣿⣿⣿⣿⣿⣿⣿⣿⣿⣿⣿⣿⣿⣿⣿⣿⣿⣿⣿⣿⣿⣿⣿⣿⣿⣿⣿⣿⣿⣿⣿⣿⣿⣿⣿⣿⣿⣿⣿⣿⣿⣿⣿⣿⣿⣿⣿⣿⣿⣿⣿⣿⣿⣿⣿⣿⣿⣿⣿⣿⣿⡇⠀⠄⠄⠀⠀⠀⠀⠀⢄⢅⢕⣕⢕⠕⢕⢕⢕⢕⢵⢧⢕⠀⠀⠐⠐⠐⢑⢑⢕⢕⢕⢕⢕⢇⢕⢕⢕⢕⢕⢕⢔⢄⠄⠀⠀⠀⢀⢀⠀⠁⠀⠀⠀⠁⠔⢄⢄⠀⠀⢐⠀⠀⠀⠀⠀⠀⠀⠀⠀⠄⢔⢄⠀⠀⠀⠀⠀⠀⠀⠀⠀⠀⠀⠀⠀⠀⠀⠀⢄⢅⠑⠑⠁⠁⠁⠁⠑⠀</a:t>
            </a:r>
            <a:br/>
            <a:r>
              <a:t>⣿⣧⣼⣕⣸⢳⡔⢀⢀⠀⠀⠀⠀⠀⠀⠀⠀⠀⠀⠀⠀⠀⠀⠀⠀⠀⠀⠀⠀⠀⠀⠀⠀⠀⠀⠀⠀⠀⠀⠀⠀⢄⢔⢕⢜⢕⠑⠀⠀⠀⠀⠀⠀⠀⠀⠀⠀⠑⠑⠄⠀⠀⠀⠀⠀⠀⠀⠀⠀⠀⣿⣿⣿⣿⣷⢗⣔⣗⣔⢳⢟⢱⣽⢝⣽⣿⢇⢵⢵⢵⠅⢵⢵⢵⢸⣿⣿⣿⣿⠿⢟⢛⡛⠻⢿⣿⣿⣏⣍⣍⣍⡍⢍⣍⣍⣝⣝⣿⣿⡿⢁⣛⡛⢻⡇⢸⣝⣻⣿⢏⣷⢸⣿⠇⠼⠿⠿⠿⢿⣿⣿⣿⡧⢅⢕⢕⠀⢀⢀⢄⢄⢕⠑⠜⢗⣵⡕⢕⢕⢕⢕⢕⢕⢕⡄⢀⠀⠀⠁⢁⢁⢕⢕⢕⢕⢑⢇⠑⠑⢕⢕⢕⢕⢕⢕⢄⠀⢀⢀⢅⠕⠑⠑⠀⠀⠀⠀⠀⢄⢅⢀⢀⢀⠀⠀⠀⠀⠀⠀⠀⠀⠀⠀⠀⠀⠁⠁⠔⠄⢄⢄⢀⢀⢄⢔⢔⢔⢕⢕⢐⠑⠑⠑⠀⠀⠀⢁⢄⢔⢕⠀</a:t>
            </a:r>
            <a:br/>
            <a:r>
              <a:t>⣽⣷⣮⣽⣽⣿⣿⡧⢕⢔⢔⠄⠀⠀⠀⠀⠀⠀⠀⠀⠀⠀⠀⠀⠀⠀⠀⠀⠀⠀⠀⠀⠀⠀⠀⠀⢀⠄⠄⢔⡴⢇⢕⢕⢕⠁⠀⠀⠀⠀⠀⠀⠀⠀⠀⠀⠀⠀⠀⠀⠀⠀⠀⠀⠀⠀⠄⠤⢔⢀⣿⣿⣿⣿⣷⣇⣔⣆⢟⣸⣟⣃⣅⡚⢿⣿⢕⠖⠖⠖⠀⠖⠖⠖⢸⣿⣿⢏⣵⣾⡿⢱⣿⣿⣧⡜⢿⣿⣿⣿⣿⡇⢸⣿⣿⣿⣿⣿⠟⡱⣯⡝⢃⣵⡅⠅⣵⣵⣿⢄⣆⢰⣎⣱⢇⣼⠇⡇⢸⣿⣿⣿⡇⠕⠞⠕⢕⢕⢕⢕⢷⡵⢵⢔⢵⣵⣿⣧⢵⢵⢵⢕⠕⢕⢕⢕⢕⠕⠑⢗⢕⢕⢕⢗⢱⢕⢕⢔⢄⠁⠈⠘⠙⠑⠙⠑⠑⠔⠐⠀⠀⠀⠀⠀⠀⠀⠀⠀⠕⠕⢇⢕⢔⢔⢔⢄⢀⠀⠀⠀⠀⠀⠀⠀⠀⠀⠀⠐⠀⢁⠁⠑⠑⠕⠑⠑⠑⠑⠑⠀⠀⠀⠀⠀⠀⠀⢕⢕⢱⢷⠀</a:t>
            </a:r>
            <a:br/>
            <a:r>
              <a:t>⣏⣽⣽⡝⣟⣟⢻⡇⢱⡜⠟⠳⢦⡔⢄⢀⢀⢀⢀⢀⢄⢀⢀⠀⠀⠀⠀⠀⠀⠀⠀⠀⠀⠁⠀⠀⠀⢔⣼⣷⣧⢕⢇⢅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⠁⠀⠕⠑⠁⠁⠙⠋⠑⠕⢇⠐⠀⠑⠑⠑⠁⠁⠀⢀⢕⢕⢕⢕⢕⢑⠑⢕⢅⢄⢀⠀⠀⠀⠀⠀⠀⠀⠀⠀⠀⠀⠀⠀⠀⠀⠀⠀⢀⣄⣱⢕⡕⢕⢕⡕⢄⢄⢀⢀⠀⠀⠀⠀⠀⠀⠀⠀⠀⠀⠁⠑⠀⢄⢄⢀⠀⠀⠀⠀⠀⠀⠀⠀⠄⢕⢕⢕⢕⢕⠀</a:t>
            </a:r>
            <a:br/>
            <a:r>
              <a:t>⡕⢽⣝⣝⢕⣱⡞⡟⢧⢕⣔⣔⡕⢝⠗⠾⢗⢺⣿⣷⡷⢷⢦⡴⢴⡴⢰⢴⢴⢗⢢⣔⣄⡄⢔⢰⢵⢟⢟⢟⣿⣵⣼⡵⢵⡕⢕⢕⢕⢕⢴⢔⢔⢄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⠕⢕⢄⢄⢀⢁⠑⢜⢕⢕⢕⢕⢀⢕⢄⢔⢔⢕⢕⢔⢔⢔⠀⠀⠀⠀⠀⠀⠀⠀⠔⠀⠀⠀⠀⠐⠁⠁⠁⠙⢻⣧⣕⢕⢕⢕⢇⢕⡕⣕⣔⣔⡄⢄⢕⢕⢕⢔⢔⢔⢔⢕⣅⢔⢄⢀⠀⠀⢄⢄⢔⢄⢄⠁⢕⢵⢕⡱⠀</a:t>
            </a:r>
            <a:br/>
            <a:r>
              <a:t>⢀⢙⢝⢿⣿⣿⣿⣷⢵⣵⣜⡟⢟⢷⣇⢇⢵⢕⠑⢘⠟⠜⠕⠕⠕⢜⢟⢻⡿⢇⢷⣵⣵⡵⢵⣗⣕⣹⢹⣷⢿⢿⢿⢵⢾⣷⣿⢽⢻⢷⣧⣕⣕⣕⢕⣵⣴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⢄⢔⢕⢜⠗⠟⠗⢕⢕⢕⢕⣕⣱⢕⢕⡜⡕⢕⢕⣱⢕⣜⡕⢔⢄⠀⢔⠔⠔⠀⠀⠀⠀⠀⠀⠀⠀⠀⠀⢀⢀⢔⠇⠕⢕⢕⡕⢕⢕⢕⢕⢕⢕⢕⢕⢕⢜⢟⢟⣟⢟⢗⢗⢷⢗⢏⢕⢄⢄⢕⢕⠑⠑⠀⠀⠀⠕⡕⢕⠀</a:t>
            </a:r>
            <a:br/>
            <a:r>
              <a:t>⠜⠕⢗⢻⢯⢿⢿⢿⢿⢟⢻⢟⢻⣷⣾⡿⢜⢇⢕⢕⢄⢔⢔⠀⠀⠀⢑⢑⢑⢀⢑⢝⢕⡱⢹⡽⢹⡟⢇⢽⣗⣷⣿⣷⡟⢏⢱⣵⡵⢵⣾⢽⢿⢗⢕⢕⣹⣇⢕⢕⢱⣕⢕⢕⣕⢁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⠁⠁⠑⢕⢀⢄⢔⠔⢕⢜⢟⢕⢞⢕⢺⢿⢷⢕⢕⢸⣿⢵⣳⡳⣷⢵⢔⢄⢄⢀⢄⢴⣴⢔⢔⢀⠀⠀⠑⢕⢄⠀⠀⠀⠀⠑⠝⠑⢱⢕⢕⢕⢕⢕⠕⢑⢐⢀⠑⠕⢟⢟⢇⣕⣕⡕⣕⣕⢕⢕⢕⢕⢔⢔⢔⠀⢰⢕⢕⠀</a:t>
            </a:r>
            <a:br/>
            <a:r>
              <a:t>⢔⢗⢗⢕⢑⢗⢕⠳⠷⠕⢕⢕⢗⢗⢟⢟⠕⠕⠁⠑⢕⠕⢕⢕⢝⢕⢕⢔⣱⣕⣱⡵⢱⢕⢱⢕⢵⢗⢻⣿⣯⡟⢗⢗⢕⠕⢕⢟⢕⢝⢝⢕⣗⣷⢼⢿⢿⢗⢕⡕⢕⢱⣵⣵⣵⣵⣷⢵⢔⢰⢹⢿⢟⡟⢉⠛⠻⢟⢟⢟⢛⢛⢟⢟⡟⢛⣛⡛⢟⡟⢟⢛⡛⢛⢛⢛⢛⢟⠟⢟⢟⢟⢟⢟⢟⡏⢉⣉⡉⢝⢟⢟⢟⢟⢟⢟⢟⢟⢟⢟⢛⢛⢛⢛⢛⢛⢛⢛⢛⢛⠛⠟⢟⢟⢟⢟⢟⢟⢟⢟⢟⡟⢕⢄⢄⢀⠀⠀⠀⠀⠀⠀⠀⠀⢀⢀⢀⠀⠀⠀⠀⠀⠀⢁⢕⢅⢁⢀⢔⢕⢕⣕⢳⢗⢝⢏⢕⢗⢕⢎⢕⢕⢝⢕⢕⢕⢕⢕⢕⢜⢝⢹⣷⣿⣷⡧⢕⢕⢕⠀⠁⠁⠀⠀⠀⢀⢀⠀⠀⠀⠑⠕⢕⢕⢱⢕⢕⢑⠕⠑⠁⠕⠕⠑⠙⠑⠁⠁⠁⠑⠑⠘⠕⠕⢕⠀⠀⢠⣵⢇⠀</a:t>
            </a:r>
            <a:br/>
            <a:r>
              <a:t>⡉⠁⠁⠑⠑⠑⢁⠀⠁⠀⠁⠑⠕⢕⢕⢁⠀⠀⠀⠔⢕⢔⢕⠕⢗⢕⢮⣽⣿⣿⣿⣷⣕⣵⣵⣕⣕⣝⣻⣿⣽⡝⢝⢝⢍⢝⢝⢾⣧⣕⣕⣸⣝⡇⢕⢕⢝⢕⢷⢧⢝⢕⢕⢕⢝⢝⢕⣗⣵⣕⣇⣜⡟⢡⣾⡟⢠⠮⣵⣿⣷⢷⣗⣗⡇⢸⣿⡇⢕⢗⣉⣅⠘⣵⣇⣽⠉⣉⣍⣍⣍⣍⣍⣍⣍⣕⣸⣿⣇⣜⣍⣍⣍⣍⣍⣍⣍⣉⢝⠔⠀⠁⠀⠐⠄⡕⠒⠓⠒⡇⠐⠀⠁⠕⠁⠁⠑⢕⢸⢕⢓⣊⣑⢓⢇⢵⡕⢕⠔⠐⠐⠑⠑⡱⠕⢓⣃⣐⡒⢒⠤⣀⢀⠁⠑⠁⢁⢱⠓⢓⣑⡓⠓⠼⡕⢕⢕⢕⢵⢵⡵⠓⠓⠓⢓⠇⢕⢕⢕⢕⢕⣱⣼⣽⣿⣷⣗⢕⢔⠐⢔⠔⢄⢀⢀⢕⠕⠀⠀⠀⠀⠀⢁⢕⢕⢕⢕⢵⣦⢔⢄⢔⢄⢄⢀⢀⠀⠀⠀⠀⠀⠀⠀⢀⠑⠀⠃⢝⣿⣷⠀</a:t>
            </a:r>
            <a:br/>
            <a:r>
              <a:t>⢗⢢⢴⢷⢷⢷⢷⠗⠒⠒⢓⠑⢕⢝⢇⢵⢵⢔⢔⢔⢕⢕⢇⢵⠔⢫⢽⢕⢝⢝⢝⢝⢝⢕⠕⠜⠙⠕⠕⢗⢱⢗⢞⢿⣿⣟⣷⣕⣕⢵⢺⢿⢟⢿⣫⡟⢟⢏⢝⢕⢕⢕⢕⢴⢵⣕⢅⢅⢑⢹⠏⣅⣰⣿⢏⡰⢃⣴⣴⠈⢉⣡⣥⣴⣵⣾⣿⣿⡿⢿⠟⠛⢃⣘⢷⣿⢔⣿⣿⢟⢟⢟⢟⢟⢟⢟⢟⢟⢟⢟⢟⢟⢟⢟⢟⢟⠟⠛⢕⢀⠀⡅⠠⠴⠕⢇⣼⣿⢕⡇⠁⠐⠀⠀⠀⠀⡔⢅⣴⣾⣿⢿⢿⣿⣿⣦⡌⢣⠐⠀⠀⡠⢊⣴⣾⣿⢿⢿⢿⣿⣷⣅⠱⡔⢄⢱⢃⣴⣿⢿⢟⢿⣿⣦⡈⢇⣕⣵⣵⡞⢡⣾⡟⢠⣇⣔⣕⣕⣕⢕⢕⢕⢝⢝⢝⢻⢿⣷⣷⢧⢕⢕⢑⠑⠁⠀⠀⠀⠀⠀⠀⠀⠀⠀⠕⢕⢳⢾⣿⣿⣷⣷⣷⣧⣵⣕⡕⢔⢔⢄⢀⢀⢀⢔⢕⢕⢀⢕⢜⢝⠀</a:t>
            </a:r>
            <a:br/>
            <a:r>
              <a:t>⢞⢕⢗⢑⢐⠄⠀⠀⠀⠐⠀⠀⠔⠕⠑⠑⠑⠜⢝⢕⢜⢕⡕⢕⢕⢇⢕⢔⢕⢕⠕⠕⠀⠀⠀⠀⠀⠀⠀⠀⢕⢕⠁⠁⠐⠁⠕⠕⠑⠑⠕⠑⢕⢕⠕⢕⢕⢕⢕⢜⢳⢗⢇⢕⢵⣵⣵⣵⡕⢱⡈⢻⣿⣧⡜⢕⣾⡿⢁⢔⠘⢛⣙⣙⡝⢹⣿⡇⢕⡶⠼⠯⠷⢵⣼⣿⢕⣿⣿⢜⠛⢛⢇⣾⣿⢔⢟⢛⢛⢛⢇⣾⣿⢕⢟⢛⠛⠛⣿⣷⣵⡇⣶⣶⣾⣿⣿⣿⢕⡇⠕⢕⢕⢔⢕⡜⢰⣿⣿⢏⡕⠒⠒⢵⢝⣿⣿⡔⢣⠀⢰⢁⣾⣿⢏⡱⢒⠒⠣⡜⢻⣿⣇⠱⡕⡇⣸⣿⡇⡕⢝⢣⢜⣿⣷⠜⣿⣿⡟⢰⣿⡟⢠⣷⣿⣿⣿⣵⣕⣕⢕⣕⡕⢕⢕⢳⣾⢏⢗⢇⢕⠁⠑⠕⢄⠀⠄⠀⠀⠀⠀⠀⢄⢀⠀⠀⠈⠑⠏⠝⢝⠕⠕⠜⠏⠕⢝⢹⢷⣷⣵⣕⣱⢵⢗⢕⢕⣸⣷⣧⠀</a:t>
            </a:r>
            <a:br/>
            <a:r>
              <a:t>⢜⣝⣝⡌⢅⢅⢕⢴⠔⠐⠐⠖⠃⢕⢑⠑⠀⠁⢑⢅⠁⠁⠀⠀⢁⢅⢥⢄⢀⢅⢀⢀⠄⠀⠀⠀⠀⠀⠀⢄⢔⢀⠀⢄⠄⠐⠀⠀⠀⠀⠄⠄⠄⢀⢄⢕⢕⠅⠅⠁⠐⠐⠁⠁⠈⠜⢿⡿⢟⢟⢻⢧⡌⢻⣿⣿⠏⠔⠓⢺⢠⣤⡄⢸⡇⢸⣿⡇⢱⡇⢰⣶⡆⢕⢕⣺⢕⣿⣿⢸⠿⠿⢿⣿⣿⢿⢿⠿⠿⠿⢿⣿⣿⢿⢿⠿⠿⠀⣧⣕⡝⢧⢤⢤⣥⢕⣿⣿⢕⡇⢀⠑⠑⠁⢱⠑⣾⣿⡇⢸⠑⠑⠑⠑⢇⢸⣿⣷⠘⣔⡇⢸⣿⡟⢰⠑⠀⠀⠀⢱⠜⣿⣿⡔⢇⢕⣿⣿⢕⡇⢕⢸⠁⣿⣿⢔⣇⢎⣰⣿⢏⡰⣷⣿⣿⣿⣿⣿⣿⣿⣿⣿⣿⣿⣿⣿⣧⣵⣕⣕⣕⣕⣔⣕⢕⠀⠀⠀⢄⠀⠀⠀⠁⠁⠕⠄⠄⠐⠀⠀⠀⠀⠀⠀⠀⠀⠀⠀⠁⠑⠝⢝⢜⢏⢕⢝⢟⣿⣿⣿⠀</a:t>
            </a:r>
            <a:br/>
            <a:r>
              <a:t>⠃⠘⢙⠟⠙⢋⠕⠃⠑⠑⠑⠑⠑⠕⠇⠕⠐⠠⢼⢀⠀⠀⠐⠑⠑⠈⠉⠁⠑⠕⠔⠲⠔⠂⠐⠂⢔⠒⠒⠑⠔⢐⢐⠀⠀⠀⠀⠀⠀⢀⢄⢔⢕⢁⢀⢀⢀⠀⢀⢀⠀⢀⢄⢀⠄⢔⢑⣕⣱⡼⠿⠗⢅⣾⡟⢑⢔⢸⣿⡄⢸⣿⡇⢸⡇⢸⣿⡇⢜⡇⢸⣿⡇⢕⢱⣿⢕⣿⣿⢱⢕⢕⡇⣻⣿⣕⣑⣑⣑⣑⣕⣿⣿⢕⡇⠕⢔⢔⢝⢝⢟⢷⢧⣜⢹⢀⣿⣿⢕⡇⢕⢔⢄⢔⢸⢄⣿⣿⢇⡇⢀⢄⡀⢀⢸⢜⣿⣿⢕⡇⢕⣿⣿⡇⢸⠀⠀⠀⠀⢜⢔⣿⣿⡇⢱⡇⢹⣿⡇⢱⣑⡸⢔⣿⡿⢄⠏⣱⣿⠏⡰⠕⠛⢛⢛⢛⠻⣿⣿⣿⣿⣿⣿⣿⣿⣿⣿⣿⣿⣿⣿⣷⢮⣽⣵⡕⢕⣕⣵⣕⢀⠀⠀⠀⠀⠀⢄⢄⢕⢕⢄⠀⠀⠀⠀⠀⠀⠔⠔⠀⠀⢕⢕⢕⢕⢕⢹⣿⣿⣿⠀</a:t>
            </a:r>
            <a:br/>
            <a:r>
              <a:t>⢇⠕⠕⠕⢕⢕⢅⢔⢄⢄⠀⠀⢀⠀⠄⠠⠄⠀⠀⠀⠀⠀⠀⠀⠀⡄⢆⢀⢀⢀⢀⢀⣀⢀⢠⢤⢴⢵⢵⢱⢥⢴⢕⢄⢄⢄⢄⣔⣱⣧⣵⡷⣷⣷⣷⣷⣷⣷⣧⣵⣷⣷⣷⣷⣷⣿⣿⣿⣿⡇⢰⣷⣿⣿⣾⣿⡿⢿⣿⣇⢸⣿⡇⢸⡇⢸⣿⡇⢕⡇⢸⣿⡇⢕⢕⢹⢕⣿⡏⠸⠕⠵⠇⠘⠛⠛⠟⠟⠛⠛⠛⠛⠛⠀⠇⢄⠀⢁⢁⠑⠑⢕⢕⢝⢹⢐⣿⣿⢕⡧⢵⢕⢕⢕⢸⢕⣿⣿⠕⡇⠀⠀⠁⠁⢸⠑⣿⣿⢇⡧⢕⣿⣿⡇⢸⢕⠕⢖⠇⢕⢕⣿⣿⡇⢸⢱⡈⢻⣿⣧⣴⣴⣾⡿⢑⠕⣱⣿⠇⢕⣠⣾⡿⢿⢿⢿⣷⡅⢻⣿⣿⣿⣿⣿⣿⣿⣿⣿⣯⣵⣱⣽⣷⣷⣾⣿⣿⣷⡟⢻⢕⢔⢄⢄⠑⠁⠑⠕⢕⢕⢕⠕⠀⠀⠀⠀⠀⠀⠀⠀⠀⠁⠑⠑⠑⢕⣱⡏⢜⢻⠀</a:t>
            </a:r>
            <a:br/>
            <a:r>
              <a:t>⣵⣵⢴⣕⣕⣕⢕⢕⢕⢁⠀⠀⠀⠀⠀⠀⠀⠀⠀⠁⠀⠑⠒⠂⠑⠑⠑⠘⠁⢁⢕⠕⠉⠁⠁⠁⠁⠁⠁⠁⠁⠁⠁⠁⠑⢀⠁⠁⠁⠙⠛⠙⠁⠉⠙⠟⢿⣿⣿⣿⢿⢟⠏⠑⠀⠀⠀⠀⠑⠸⡄⢀⣀⠁⢸⣿⡇⢐⣁⢀⢸⣿⣧⣵⣵⣼⣿⣧⣵⣵⣼⣿⡇⢕⢕⢸⢕⣿⡇⠀⢰⣶⣶⣶⣶⣶⣶⣶⣶⣶⣶⣶⣶⣶⣶⠄⢱⠀⠁⠀⠀⢀⢄⡕⣼⠀⣿⣿⢕⣟⡗⢇⢵⣕⣸⠕⣿⣿⡕⡇⠀⡀⢀⠀⢸⢕⣿⣿⠕⡇⢕⣿⣿⡇⢸⠀⠀⢀⢀⢱⠕⣿⣿⡇⢸⢟⣿⣦⣥⣉⣉⣉⢡⢴⢃⣼⣿⠃⡜⢰⣿⡟⢡⣪⣵⡕⢿⣿⡔⢟⢿⢿⢯⢟⢿⢿⣿⣿⣿⣿⡿⢝⢟⣝⣻⣯⣝⣏⢗⢇⢕⢕⢕⢕⢔⢄⢀⢕⢕⢕⠅⠀⠀⢄⢔⢀⠀⠀⠀⠀⠀⠀⠀⠀⠀⢱⢷⢏⣝⣕⠀</a:t>
            </a:r>
            <a:br/>
            <a:r>
              <a:t>⣵⣕⢜⢵⢽⢽⢿⢗⢷⢷⣴⡀⢀⢀⢴⢵⢴⢶⠖⠖⠖⠖⠔⠀⠀⠀⠀⠀⠀⠀⠀⠀⠀⠀⠀⠀⠀⠀⠀⠀⠀⠀⠀⠀⠀⠀⠀⠀⠀⠀⠀⠀⠀⠀⠀⠀⠀⠁⠑⠑⠑⢁⠀⠀⠀⠀⠀⠀⠀⠀⢇⣸⣿⠄⢸⣿⡇⢜⣿⡇⠜⠿⠏⢙⡝⢹⣿⡏⢝⡉⢉⠉⠁⠱⢵⡇⢸⣿⠇⡤⢤⣤⡘⢿⣷⣕⢅⢤⢤⡥⢅⣕⣾⡿⠏⡰⢁⢀⢀⢀⢄⣵⣿⣿⣿⠀⣿⣿⢕⡟⢿⣷⣣⡵⢸⡄⣿⣿⡇⢱⡔⢄⢀⢔⡜⢸⣿⣿⢀⢗⡇⢸⣿⣧⢸⣔⣔⣕⣕⣸⢄⣿⣿⠇⣵⣵⣿⣿⣟⣿⣿⣷⡼⢑⣼⡿⢑⢼⡇⢸⣿⡇⢸⣿⣿⡇⢸⣿⡇⢱⢱⢷⢕⢕⢕⣕⢝⢝⢝⣿⣿⣷⣕⣹⣽⣿⣿⣿⣿⣧⣱⣵⣕⣗⢗⢗⢗⢗⢳⢗⢗⢕⢕⢅⢁⠀⠀⠀⠀⠀⠀⠀⠀⠀⠀⠀⠁⠑⠝⢟⠀</a:t>
            </a:r>
            <a:br/>
            <a:r>
              <a:t>⢕⢜⢻⢿⣧⣕⢜⢝⢕⢕⢕⢕⢕⢔⢕⢕⢕⢔⠀⠀⠀⠀⠀⠀⠀⠀⠀⠀⠀⠀⠀⠀⠀⠀⠀⠀⠀⠀⠀⠀⠀⠀⢀⠀⠀⠀⠀⠀⠀⠀⠀⠀⠀⠀⠀⠀⠀⠀⠀⠀⠀⠀⠀⠀⠀⠀⠀⠀⠀⢸⢀⣿⡇⠀⢸⣿⡇⠀⣿⣇⠱⠁⠁⠈⡇⢸⣿⡇⢕⢇⢸⠀⣷⡆⢸⢁⣿⡿⢠⢇⢼⢿⡷⢄⢙⢿⣷⣴⣝⣴⣾⡿⠋⡡⣎⢔⢕⢝⢕⢝⢻⡿⠿⠿⠿⢕⣿⣿⢕⠧⠵⠼⠿⡵⡱⣇⠸⣿⣷⡌⢻⢿⡿⠝⢅⣾⣿⠇⡜⢜⢳⢘⢿⣿⣔⢱⢕⡕⠵⢃⣼⣿⡟⢰⢙⢝⢝⢝⢟⢟⢟⡿⢁⣾⡿⢁⢾⣾⣇⢸⣿⣧⢸⣿⣿⢇⣾⣿⠇⣼⣿⣷⣷⣷⢕⢝⢕⢕⣕⣕⣝⣽⡝⢝⢝⣿⡿⢿⣽⣿⣿⣿⢿⣧⣵⣕⡕⢕⢕⢕⢕⣕⣕⡵⢕⠅⠀⠀⠀⢀⠀⠀⠀⠀⠀⠀⠀⠀⠀⠁⠀</a:t>
            </a:r>
            <a:br/>
            <a:r>
              <a:t>⣕⣕⢕⢼⣟⢻⣿⣿⣷⣷⣾⣷⣧⣵⡇⢷⢷⣧⣵⣔⡄⠀⠀⠀⠀⠀⠀⠀⠀⠀⠀⠀⠀⠀⠀⠀⠀⠀⠀⠄⠐⠐⠑⠀⠀⠀⠀⠀⠀⠀⠀⠀⠀⠀⠀⠀⠀⠀⠀⠀⠀⠀⠀⠀⠀⢄⢔⡔⢰⠇⠸⣿⠁⡇⢸⣿⡇⡦⠤⠤⠄⠃⠀⠀⡇⢸⣿⣇⢕⢓⢛⣱⣿⡇⠀⣼⣿⠑⠜⠑⠓⢛⣘⣍⣥⣵⣾⡿⢿⢿⣷⣧⣴⣌⣉⣑⢓⠓⠓⡇⠕⡇⣶⣶⣷⣷⣿⣿⣷⣷⣶⣶⠀⡟⢿⣯⢦⢘⢿⣿⣷⣷⣷⣷⣿⡿⢋⡔⡝⢇⢕⢱⡈⠻⣿⣷⣶⣶⣷⣿⡿⠏⡠⢇⢕⢕⢑⢁⢕⢕⡕⢁⣾⡟⢁⠎⢝⢹⣹⣔⠹⣿⣧⣵⣵⣾⣿⠏⣰⡵⢕⢕⢜⢹⢿⢿⣷⣷⣷⣷⣵⣜⢽⢝⢜⢕⢕⢕⢝⢝⣣⢕⣹⣝⣟⢟⢟⢝⢵⣵⣵⣵⣵⢵⣵⢕⢄⢄⢄⢅⢀⢀⢀⠄⠐⠀⠀⠀⠀⠀⠀</a:t>
            </a:r>
            <a:br/>
            <a:r>
              <a:t>⠁⠑⠝⠞⢟⢿⢿⣿⡟⢝⢻⢟⢻⢿⣿⣷⣷⣷⣿⡟⢏⢑⠀⠀⠀⠀⠀⠀⠀⠀⠀⢄⢀⠀⠀⠀⠀⠀⠀⠀⠀⠀⠀⠀⠀⠀⠀⠀⠀⠀⠀⠀⠀⠀⠀⠀⠀⠀⠀⢀⢀⢔⠐⠀⠁⠁⠀⠀⢈⡐⠖⠠⠜⡇⢸⢿⠇⡇⠀⠀⠀⠀⠀⠀⠱⡈⠟⠿⠿⠿⠿⠿⠟⢑⡘⠻⢃⢴⠁⠿⠿⠿⠟⠛⢋⣉⠡⢔⢖⡆⢥⣉⡙⠛⠟⠿⠿⠃⡜⢀⠀⠧⠥⢥⢥⢥⣥⣥⣥⣥⣥⢥⢤⢏⢝⢺⢟⢫⢦⢌⣉⣉⣉⣉⢡⢔⢜⢄⢐⢀⠀⠔⠸⢖⢤⢉⣉⣙⣉⢡⠔⢊⢜⢝⢕⢕⢕⢜⠕⠸⠤⢥⠥⠤⠃⢟⣏⣹⣿⣿⣷⣵⣍⣉⣉⡉⡤⢪⢯⢽⢽⣷⡕⢕⡕⢕⢕⢝⢻⢿⣿⣟⣝⣝⣽⣟⢷⣟⡕⢝⢻⢿⢿⣿⣿⣿⣗⣵⣵⣽⢿⢟⢟⢷⢷⣷⣷⢣⢕⢕⢕⢕⠑⠔⠀⢀⠀⠀⠀⠀⠀</a:t>
            </a:r>
            <a:br/>
            <a:r>
              <a:t>⢔⢄⢄⢀⢁⠁⠑⠑⠑⠀⠀⠑⢹⣝⢸⣿⣿⣿⣿⣷⣷⣷⣷⣷⣧⣵⣵⣴⣴⣔⢔⢕⢀⠀⢀⢀⠀⠀⠀⢀⢄⢀⢀⢀⢀⢀⢀⠀⠀⠀⠀⠀⢀⢀⢀⢀⢀⢄⢰⢕⢣⢕⢇⢰⠐⠐⠁⠁⠀⠀⠀⠀⠀⠓⠐⠂⠒⠃⠀⠀⠀⠀⠀⠀⠀⢁⢍⢔⣲⡶⢖⣰⣼⣷⣿⣶⣾⣾⢖⣒⣲⣦⢍⠉⢕⢕⢕⢕⢕⢕⢝⢻⡧⢝⢍⣕⡖⢖⢕⢕⢕⠑⠁⠁⠑⠁⠜⢻⣯⢽⢿⣿⣷⣧⣕⢕⢕⢜⡕⢳⢧⣕⢕⢕⢽⢝⡝⢣⢵⢔⢄⠀⠀⠀⠀⠀⠀⠀⠀⢀⢄⠱⠵⠄⠀⠐⠐⠓⠙⠑⠈⠑⠑⢀⢀⠅⢱⣿⣿⣿⣿⣿⣟⢝⢇⢕⢼⢕⢗⣧⣕⣸⣿⣷⣿⣿⣿⣿⣷⣾⣿⣿⣟⣻⣿⢿⣿⡕⢕⢵⡷⣗⡷⢾⢟⢟⢻⢿⣿⣷⣷⣗⢗⢗⢳⢟⢟⢕⣱⣵⡵⢕⢔⢔⢄⢕⢔⢔⣔⢕⠀</a:t>
            </a:r>
            <a:br/>
            <a:r>
              <a:t>⢕⢕⢕⢕⢔⢕⢕⢕⢕⢕⢅⢁⠕⢱⢵⣿⣿⣿⣷⢷⢷⣿⣿⡿⢷⣮⢵⡧⢵⢕⣝⣿⡷⢗⢗⣟⣧⡴⢰⣕⣕⣵⣷⡗⢝⢟⣟⡝⢝⡝⢝⢕⢕⢕⢑⢕⣅⣄⣕⣕⣰⢔⠑⠀⠀⠀⠀⠀⠀⠀⠀⠀⠀⠀⠀⠀⠀⠀⠀⠀⠀⢀⢄⣴⣷⡪⢕⢝⣵⢕⣕⣹⢿⡿⢿⢿⢗⢗⢟⢟⢝⢏⢕⢕⢗⢕⢕⢕⢕⢣⢕⣱⣕⡕⢕⢕⠕⠑⠁⠑⢳⢧⡔⠀⠀⠀⠀⠀⢄⢕⢕⢝⢫⢿⢿⣿⣷⣧⣾⣷⣷⣵⣕⢕⢕⢵⢜⢝⢕⢕⢑⢀⠀⢀⠀⠔⠔⠐⠐⠇⠕⠀⠀⠀⠀⠀⠀⢀⢄⢄⢔⢤⢕⢔⢄⠐⢕⢸⣿⣿⣿⣿⣿⣿⣧⣕⣝⣇⣞⣹⣽⢝⣟⣏⢝⣝⣿⣿⣿⣿⣿⣷⣾⣿⣿⣿⣿⣿⡕⢕⢕⢕⣱⣕⣱⣵⣵⣵⣵⣵⣽⡿⢗⢳⢿⣷⣾⣿⣿⣿⡟⣗⣞⣝⣕⣳⣵⣕⣵⣕⠀</a:t>
            </a:r>
            <a:br/>
            <a:r>
              <a:t>⠀⠑⢕⢕⢕⢕⢕⢜⠝⠑⠀⠅⠁⠀⠁⠕⢜⢟⢻⣷⣾⣿⣵⣱⣽⣵⣝⣝⣝⡝⢝⢝⣝⣵⣽⣿⣿⣷⣼⣿⣿⢿⢿⢿⢿⣿⣿⣿⣿⣿⣿⣧⣵⣔⣴⣵⡵⢵⢵⢕⢑⢕⠀⠀⠀⠀⠀⠀⠀⠀⠀⠀⠀⠀⢔⢀⢄⢀⢄⣠⢗⢏⢹⣿⣷⣷⣷⣿⣿⣿⣵⣵⣿⣧⢝⠑⠑⠕⠄⠀⠀⠱⠎⠅⠅⢕⠕⠑⢕⢸⣿⣿⣿⣇⢕⢕⢕⡕⢔⡔⢄⢕⠇⠕⢆⢤⢄⣀⢀⢁⢑⢕⠁⠑⢕⡟⢿⣿⣿⣿⣿⣿⣿⣷⣷⣕⣕⢕⢕⢕⡕⣕⣱⣵⣵⣱⡄⢄⣄⣄⣕⣔⡔⢔⢔⢕⣔⣱⣴⣔⣴⣔⡱⣵⢕⣕⣵⣮⣷⣜⣿⣿⣿⡿⣿⣿⣿⣿⣿⣿⣿⣿⣿⣿⣿⣿⣿⣿⣿⣿⣿⣿⣿⣿⣿⣿⣿⣿⣿⣧⣵⣱⣿⣟⢟⢟⣻⣿⣿⣿⣿⣿⣿⣝⡝⢟⡏⢕⢝⢝⢟⢻⣿⣿⡿⢟⣟⢿⣿⣿⠀</a:t>
            </a:r>
            <a:br/>
            <a:r>
              <a:t>⠄⠀⠀⠁⠁⠕⢔⢔⢔⠀⠀⠀⠀⠀⠅⠑⠁⠁⠙⢹⢿⣟⢯⣝⣽⢿⢿⣿⡿⢟⣧⣼⣽⣟⡟⢟⢟⢟⠟⠻⠿⢷⢕⢝⢛⠛⠏⠝⠹⢿⢿⢟⣿⣿⣿⣿⣿⣷⣧⣷⣗⣗⣕⢵⢕⢗⢆⢔⣲⢔⢔⠔⠕⠑⢇⢕⢕⢱⣷⣿⢕⢕⢕⢝⢟⢿⣿⡿⢿⣿⣿⡿⠝⠑⠀⠀⠀⠀⠀⢀⢀⢀⢄⣔⡄⢔⠄⠀⠑⠙⢻⢿⣿⢟⢇⢕⢜⣻⡕⢝⢝⢝⢔⢔⢱⢕⢸⣿⣷⣷⢷⢵⡔⢔⢕⣕⣾⣿⣿⣿⣿⣿⣿⣿⣿⣿⣿⣿⣿⡷⢷⢵⣵⣵⣕⣜⡝⢝⢇⢗⢗⢕⢝⣝⣟⡟⢟⡟⢏⢝⢝⢻⣿⢗⣞⣟⣝⣻⣿⢯⣿⣿⣿⣷⣿⣯⣼⡝⢕⢟⢟⢿⣻⢿⣿⣿⣿⣿⣿⣿⣿⣿⣿⣿⣿⣿⣿⣿⣿⣿⣿⣿⣿⣿⣿⣿⣽⣽⣿⣿⡿⢿⡿⢟⢟⢟⡟⢟⢟⢗⣷⢾⣿⣷⣷⣾⣿⣿⣿⣿⠀</a:t>
            </a:r>
            <a:br/>
            <a:r>
              <a:t>⠀⠀⠀⠐⠀⠀⠀⠁⠀⠀⠐⠀⠀⠀⠀⠀⠀⠀⠀⢄⢵⣜⣝⣳⣷⣕⣕⣿⣷⣼⣝⡕⢕⣵⡁⠀⠁⠀⠀⠀⠀⠀⠀⠀⠀⠀⠀⠀⠀⠀⠀⠁⠜⢝⢝⠻⠟⢝⢜⢟⣻⣟⢿⡕⢕⢕⢇⢕⢕⢕⢕⣵⢔⢔⢜⢝⣝⣹⡽⢯⣵⣵⣵⣵⣵⡾⢿⣕⣵⣿⡿⡕⢄⢄⢄⢄⢄⢔⢱⢕⢕⢕⢕⢕⢕⢄⢄⢄⠀⠀⠑⠕⠕⠧⢿⢇⢜⢟⡕⢕⢑⠁⠕⢕⡅⡁⠉⠁⠑⠑⠁⢉⢕⠙⠑⢙⣻⣿⣿⣿⣿⣏⢕⢕⢝⢵⣝⢻⢿⣿⣿⡯⣕⢹⢽⢏⢕⢕⢱⢼⣵⢱⢣⣼⣿⣷⣵⣕⢹⢝⣝⣕⣱⣵⡟⢟⢿⣿⣿⣽⣿⣿⣷⣵⣿⣿⣯⣿⣷⣇⣵⣵⣵⣼⣿⣿⣿⣿⡿⢿⣿⣿⢿⢿⢿⣿⣿⣿⣿⣿⣿⣟⡻⢿⢿⣿⣿⣿⣿⣿⡿⣷⢷⣗⣕⣱⡵⢳⢷⣷⣾⣕⣿⣿⣿⣿⣿⣿⣿⣿⠀</a:t>
            </a:r>
            <a:br/>
            <a:r>
              <a:t>⢄⠀⠀⠀⠀⠀⠀⢀⢀⠀⠀⠀⠀⠀⠀⠀⠀⠀⠀⠕⢜⡜⢝⢝⢏⢝⢕⢕⢝⢗⣕⣕⢵⢟⢗⢀⢀⠀⠀⠀⠀⠀⠀⠀⠀⢀⣄⠀⠐⠒⠆⢔⢔⢁⠀⠀⢀⢁⣝⡵⣿⣟⡣⢜⡕⢕⢕⢕⢕⢱⢵⢕⣿⢿⢿⣿⣿⣿⣿⣿⢿⢟⢏⢝⢕⣕⣵⣿⡿⣿⢎⢝⢝⢗⣷⣾⣾⢏⢕⢱⢵⢵⣕⣕⢕⢕⢕⢕⠄⠀⠀⠀⠀⠀⠀⠀⠀⠀⠀⠀⠀⠀⠀⠀⠁⢜⢲⣴⣤⣤⣅⣵⡽⢷⢗⢞⢏⢕⢜⣾⣿⣿⣇⢕⢕⢕⡜⢿⣷⣾⡝⣟⢿⢕⢱⢵⢕⣕⣵⣕⣕⢕⢕⡝⢝⢱⢵⢵⢝⢏⣝⣽⢽⢽⢺⡕⣝⢿⣿⣿⣿⣿⡿⣾⣿⣿⣿⣟⡝⢝⢼⢽⢿⢿⢟⢿⢟⢟⢕⢕⡼⢟⣿⣿⣷⣾⣿⣿⣿⣿⣿⣿⣷⣵⣼⡿⣿⣟⣟⣟⡝⣕⣕⢕⢕⢕⢝⢕⢹⢜⢝⢻⣿⣿⣟⢟⢻⢿⣿⣿⠀</a:t>
            </a:r>
            <a:br/>
            <a:r>
              <a:t>⠀⠀⠀⠀⠀⠀⠀⠁⠀⠀⢀⢀⠀⠀⠀⠀⠀⠀⠀⠁⢁⢅⠑⠕⠑⠀⢗⢣⣕⢕⢜⢝⢝⡕⢜⢹⢝⢗⢰⢔⣄⡄⠀⠀⠈⢸⢇⠔⠄⢔⡅⢕⢕⢑⠀⠀⠑⢅⢔⢕⢕⢜⢿⢇⢜⣵⣵⣵⣷⣷⣷⣿⣷⣷⣿⣿⣿⣿⡿⢿⢿⡟⢿⡯⢝⢟⢟⢟⢻⢟⢗⢕⢝⢝⢝⢜⢝⠕⠕⢕⠕⠕⠘⠙⠕⢕⠀⠀⠀⠀⠀⠀⠀⠀⠀⠀⠀⠀⠀⠀⠀⠀⠀⠀⠀⠀⠀⠀⠀⠁⠁⢑⢕⢕⢕⢕⢕⢕⢕⢕⢟⣳⣿⣷⡕⢕⢜⢟⢿⣷⣽⡝⢷⣷⣾⣽⣵⣵⣵⣝⣝⡝⢇⢷⢕⢕⣕⢕⣵⡕⢕⢟⢟⢝⣕⢕⢹⢟⢟⢿⢿⣕⣱⣽⣿⣿⣿⣧⣵⢷⢎⢕⢕⢕⢕⢕⢕⢕⢕⢕⢕⢿⢟⢝⣹⣾⣷⢿⡿⡿⡷⢷⢯⢽⢿⣿⣿⢳⢾⢗⢗⢞⢕⢕⢝⡕⡕⢜⢗⣗⡗⢻⢷⣿⣟⣽⣗⣷⣿⣿⠀</a:t>
            </a:r>
            <a:br/>
            <a:r>
              <a:t>⠑⠀⠀⠀⠀⠀⠀⢄⢕⢕⢕⢕⢕⠀⠀⠀⠀⠀⠀⠔⢕⢕⢀⠀⠀⢔⢕⢕⠟⢕⠃⠁⠉⠁⢕⢗⢞⢏⠕⠞⢇⢗⢆⡴⠄⢄⣄⣄⢇⢜⠟⢟⢟⢕⢵⡵⢵⢵⢵⢕⢕⢵⢵⢷⣞⢻⢿⣿⣿⣿⣿⣿⣿⣟⣿⣿⡿⢿⢕⢕⢜⠝⢕⢕⢕⢝⢕⢕⠕⠑⠑⠁⠑⠕⢕⢄⢀⢀⢀⢕⢔⠀⠀⠀⠀⢁⢕⢄⠀⠀⠀⠀⠀⠀⠀⠀⠀⠀⢄⢠⢔⢆⢀⠀⠀⠀⠀⠀⠀⠀⠀⢅⢱⢕⢜⢕⢷⢧⢕⣕⣱⣾⣿⣿⣿⡗⣕⣕⣵⣯⣝⢻⣷⣷⣮⣽⣿⣿⣿⣿⣿⣷⣷⣯⣝⣟⣻⣯⣿⣷⣿⣿⣿⣷⣟⣟⣗⣱⡸⢷⢷⢟⢟⢟⢟⢏⢝⢕⢕⢕⢕⢕⢕⢕⢕⢕⢕⡵⢗⢞⢗⢎⢝⢝⣕⣱⣜⡇⢕⢕⢕⢕⢕⢕⢜⢕⣏⣝⣕⣧⣼⣿⣿⣿⣷⣷⣵⢳⢷⣷⣧⣕⢕⢕⢜⢝⢟⢟⢕⣕⠀</a:t>
            </a:r>
            <a:br/>
            <a:r>
              <a:t>⠀⠀⠀⠀⠀⢄⢠⢕⢕⢕⢕⠑⠁⠀⠀⠀⠀⠀⠀⠀⠀⠁⢑⢕⢔⡜⢿⡕⡎⢄⠀⠀⠀⢀⢕⢕⠕⠑⢄⢅⢔⢕⢕⢕⢔⢔⠑⠁⠁⠉⠁⠀⠁⠁⠑⠀⠑⠑⠑⠕⠕⢕⢱⣕⡕⣵⣕⣞⡿⢿⢿⢿⣿⣿⡿⢟⢕⢕⢕⢕⢄⠀⠀⢔⢔⠅⠀⠀⠀⢄⠀⠀⠀⠀⠀⠀⠁⠁⢕⢕⢕⠀⠀⢀⢕⢕⢕⢕⢕⠀⠀⠀⠀⢐⢀⢄⢅⡔⡕⢕⣕⢔⠑⠀⠀⠀⠀⠀⢀⢄⢄⢕⢕⢕⢕⢕⢜⡕⢕⢕⢕⢝⣿⣿⣿⣯⡏⢕⢕⢕⢜⢝⢏⢕⢝⣿⣿⣿⣿⣿⢿⣯⣝⡟⢻⢿⢿⣿⣿⣿⣿⣿⢿⢟⢕⢜⣿⢟⢇⢕⡕⢕⢝⢕⢕⢕⢕⢕⢕⢕⢕⢕⢕⢕⢕⢕⢱⣕⢕⢕⢕⡵⢵⢜⢕⢕⢎⢝⢝⢗⢗⢺⣿⣿⣿⣿⣿⢿⣿⣿⣿⣿⣿⡿⢿⢿⢿⣧⣕⡱⢽⣧⣕⡕⢕⢕⢗⢇⢕⢕⠀</a:t>
            </a:r>
            <a:br/>
            <a:r>
              <a:t>⢀⢀⠀⠀⠀⠁⠑⢕⢕⢕⢕⢕⢀⠀⠀⠀⠔⢕⢕⢕⢕⡕⢕⡕⢕⢜⢕⢕⠕⢁⢕⢕⢔⢄⢕⢔⢄⢕⢝⣷⣵⡕⢕⢕⠁⠁⠑⠀⠀⠀⠀⠀⠀⠀⠀⠀⠀⠀⠀⠀⠀⠑⢕⢿⠟⢕⢕⢕⢕⢕⢕⢕⢕⢕⢕⢕⢕⢕⢕⢕⡇⢕⢕⢕⢕⢔⢀⠀⠀⠅⠄⢄⢀⢀⠀⠀⠀⠀⡕⢕⢕⢰⢰⣵⢷⢾⢿⣿⢷⢷⣵⣵⣵⣵⡷⢿⢟⢗⢇⣕⡕⢕⢅⢀⢀⢀⠀⠀⠀⢀⢀⢀⢕⢕⢕⢕⢱⡟⢕⢕⣸⣽⣿⡿⣿⣽⣽⣷⣧⣕⢕⢕⢕⢕⢕⢜⢻⣟⡹⣵⣜⣹⣷⣿⣿⣷⢕⢞⢻⢿⢿⣿⡿⢻⢇⢜⢟⢇⢕⢕⢕⢕⢕⢕⢕⢕⢕⢕⢕⢕⢕⢕⢕⢕⢕⢕⢕⢕⢕⢕⣱⢞⢕⢕⢕⢕⢕⢕⢕⢕⢕⢕⢕⢝⢝⣵⣷⣷⣿⣿⣿⣿⣿⣵⣵⣷⣽⣿⣿⣿⣏⣕⡜⢏⢇⢱⢱⣕⡕⢕⠀</a:t>
            </a:r>
            <a:br/>
            <a:r>
              <a:t>⢀⠁⠑⠔⠀⠀⠀⠁⠁⠁⠁⠀⠀⠀⠀⠀⠀⢀⢔⢱⢸⢷⢿⢿⢟⢇⢜⢕⢕⢔⣱⢵⡱⢗⢕⢕⢕⢱⢵⡼⣝⢕⢕⢱⢅⠀⠀⠀⠀⠀⠀⠀⠀⠀⠀⠀⠀⢀⡀⢀⠀⠄⠔⠀⠀⠐⠑⠑⠀⠀⠀⢕⢕⠁⠁⠁⠁⠁⠀⠕⢕⢕⢕⢕⢕⢕⢕⢔⢔⠐⠐⢕⢗⣕⣐⠀⠀⠀⢅⢕⢕⢕⢜⢅⢕⢕⢱⡧⢕⣜⣾⢿⢿⢏⠝⠕⠕⠕⠋⠙⠑⠑⠙⠕⢗⠇⠇⠇⠷⠇⠞⠛⠏⢏⢟⢝⢗⣗⣧⡕⢕⢜⡿⡕⢻⢇⢗⢣⢕⢜⢝⢳⢳⢇⢕⢿⣷⡮⢽⢽⢿⢿⢿⢟⣿⡟⢕⣷⢳⢞⢇⢕⢇⢕⢕⢕⢕⢕⢕⢕⢕⢕⢕⢕⢕⢕⢕⢕⢕⢕⢕⢕⢕⢱⣵⣕⢕⢕⢵⢟⢕⢕⢕⢕⢕⢕⢕⢕⢕⢕⢕⢕⣇⢱⣳⣿⣿⣿⣿⣿⣿⣿⣿⣿⣿⣿⣿⣿⣿⣿⣽⣿⣿⣿⣧⣵⣕⣕⣕⣾⠀</a:t>
            </a:r>
            <a:br/>
            <a:r>
              <a:t>⢅⢕⢔⠀⠀⠀⠀⠀⠀⠀⠀⠀⠀⠀⠀⠀⠀⢱⢟⢽⢷⢕⢕⢕⢕⢕⢱⢿⢧⣕⣏⣝⢕⢱⢵⣷⢵⡕⢕⢾⣿⡵⢗⢇⢆⢄⢅⠴⠀⠄⠀⠀⠀⠀⠁⠀⠀⠀⠀⠀⠀⠀⠀⠀⠀⢀⢄⣄⡄⢄⣔⡕⢕⠀⠀⠀⠀⠀⢀⢄⢕⢕⢇⣵⣇⣕⢕⢕⢄⢄⢔⢕⢕⣵⣷⣶⣷⣷⢕⢕⢄⢔⣕⡜⢕⢕⣟⣗⣇⢕⢕⠁⠀⠀⠀⠀⠀⠀⠀⢀⢄⢕⢕⠑⠀⠁⠀⠀⠀⠀⠀⠀⠀⠕⢕⢕⢞⢝⢱⣵⣧⢎⣳⢟⢇⢜⢕⢕⢕⢕⢧⢕⢼⣕⣕⣱⣱⣾⣽⣷⣵⣵⡿⡏⢕⢜⢇⢕⢕⢕⢕⢕⢕⢕⢕⢕⢕⢕⢕⢕⢕⢕⢕⢕⢕⢕⢕⢕⢕⢕⢕⢵⣼⣷⣟⣕⢕⢕⢕⢕⢕⢕⢕⢕⢕⢕⢕⣕⣕⣵⣾⣿⣿⣿⣿⣿⣿⣿⣿⣿⣿⣿⣿⣿⣿⣿⣿⣿⣿⣿⣿⣿⣿⣿⣿⣿⣿⣿⣿⣿⠀</a:t>
            </a:r>
            <a:br/>
            <a:r>
              <a:t>⢕⢕⢕⢕⠔⠀⠀⠀⠀⠀⠀⠀⠀⠀⠀⠀⠔⠑⠑⠑⢕⠕⢄⢕⢜⢸⡽⠕⠑⠁⠁⠑⢕⢕⢇⢱⣵⣵⢷⢾⢛⠑⠑⠑⠕⢕⢕⠀⠀⠀⠀⠀⠀⠀⠀⠀⠀⠀⠀⠀⠀⢀⣄⡴⢗⢟⠝⢕⢱⢵⡵⢕⢕⢄⢄⢄⢄⢕⢕⢕⣕⣕⣮⡝⢇⢜⢗⢕⣱⡵⢷⣿⣯⣽⣽⣿⢟⢟⣟⣿⢿⢿⢝⢝⢟⢟⢿⣿⣿⣧⡕⢔⢔⢀⠀⢀⢀⢄⢕⠑⠁⠀⠀⠀⠀⢀⢀⢀⢀⢀⣄⣔⣰⢕⣕⢝⢻⢻⣿⣿⣿⡕⢜⢕⢕⢕⢕⢕⣱⣕⣕⢕⣾⣿⣿⣽⢟⢻⢏⢝⢕⢜⢝⢕⢕⣕⢵⢗⢷⢇⢕⢧⢵⢧⢵⢕⢕⢕⢕⢕⢕⢕⢕⢕⢕⣕⢕⢕⢕⢕⢕⡜⣾⡏⢻⢇⢕⢕⢕⢕⢕⢕⢕⢕⢜⢷⣿⡻⢿⢻⢏⢟⢟⣿⡿⢟⢟⢻⢿⣿⣿⣿⣿⣿⣿⣿⣿⣿⣿⣿⣿⣿⣿⣿⣿⣿⣿⣿⣿⣿⠀</a:t>
            </a:r>
            <a:br/>
            <a:r>
              <a:t>⢕⢕⠕⠁⠀⠀⠀⠀⠀⠀⠀⠀⠀⠀⠀⠀⢄⢔⣵⣵⣕⡕⢕⢱⢵⢟⢁⠀⠀⢀⠄⠑⠑⢕⢔⢕⢕⢹⢕⢕⢕⢐⢔⡰⢄⠀⠑⢄⢄⠀⢔⢠⢄⢄⢀⢄⠀⢀⢄⣄⣴⢿⣟⢕⢱⢕⢔⢄⢕⢕⢕⢕⢕⢕⢕⢕⢗⢵⢞⣯⣝⣟⣟⣟⣞⣿⣿⢿⣷⣧⣵⣾⡿⢿⣿⣿⣿⣷⣾⣧⣾⢷⣾⣷⣾⣿⡻⢿⣟⡟⢕⢜⢵⣇⡕⢕⣗⡁⢄⢄⢄⢱⢾⡷⡗⢞⠏⢝⢜⠝⠑⠑⢕⢱⢷⢳⢵⢵⢽⣿⣿⣷⣵⣕⢕⢕⢗⣇⣧⣿⣿⣏⣱⣵⣇⢇⢱⣵⣝⣕⣕⣕⣕⡕⢜⢏⢇⢕⢕⢕⢕⢕⢝⢕⢕⢵⣵⣜⣕⢹⢕⢕⢕⢕⢜⢕⡕⢕⣱⡵⢷⢿⢟⢝⢕⢕⢕⢕⢕⢕⢕⢕⢕⣕⣳⢗⢏⢕⢕⢕⢕⢕⢇⢕⢵⢵⢕⢕⢗⢝⢕⢜⡝⢻⣷⣮⣝⡟⢻⢿⣿⣿⣿⣿⣿⣿⣿⣿⣿⣿⠀</a:t>
            </a:r>
            <a:br/>
            <a:r>
              <a:t>⢁⢁⠑⠀⠀⠀⠀⠀⠀⠀⠀⠀⠀⠀⠀⠕⢵⢞⢟⠋⠉⠙⢸⡕⢕⡟⢕⠀⠀⠀⢀⡄⢄⢕⢕⢕⣕⣱⣵⢵⢇⢕⢕⢈⢁⠑⠐⠑⠐⠀⠀⠀⠁⠁⠁⢄⢠⡕⢱⣾⢿⢷⣾⢵⢇⢜⢕⢜⢗⢿⢏⢹⢏⢙⠉⠉⠝⠕⢕⢕⢇⢜⢿⣿⣿⣿⣿⣿⣿⣿⣿⡟⢕⣕⣸⣿⣿⡿⢿⢿⢿⢿⣿⣿⣿⣿⣧⡽⢏⢹⢽⢿⢿⢿⢿⢟⢟⢗⢕⢜⢕⣵⣇⣕⢇⢕⢀⠀⢀⢀⢄⢔⢕⢵⢷⢵⢵⡵⢵⣝⣿⣿⣿⣿⣿⢷⢷⣾⣿⣿⣿⣿⣿⣿⣷⣿⣿⡟⢟⢯⡝⢻⢻⣿⡕⢕⢕⢕⢕⢕⢕⢕⢕⢕⢕⢕⢕⢕⡕⢕⢕⢕⢕⢕⢕⢕⢕⢕⢕⢕⢕⢕⢕⢕⢕⢕⢕⢕⢕⢕⢕⢕⢕⢕⢱⢕⢗⢝⢝⢕⢕⢕⢕⢕⢕⢕⢕⢱⢷⣾⣿⣿⡷⢷⡾⢟⢟⢟⢳⢧⣿⣿⣿⣿⣿⣿⣿⣿⣿⣿⠀</a:t>
            </a:r>
            <a:br/>
            <a:r>
              <a:t>⢕⢇⢇⢔⢔⢔⢔⣔⣄⢄⣄⣔⣔⡔⢔⣔⢄⢅⢄⢀⢀⠀⢑⢕⢕⢕⢕⢀⢄⢔⢇⢕⢕⢕⢕⢕⢕⢱⠵⢕⢕⢕⠕⠕⠀⠀⠀⠀⠀⠀⠀⠀⠀⠀⠀⠀⢅⣕⡵⡵⢵⣕⡜⢟⢕⢕⢜⢟⢝⢕⢗⡕⢇⢱⢔⡔⢔⢔⢕⣱⢜⢕⢕⢻⣿⣿⣿⣿⣿⣯⣿⡏⢜⢕⢕⣝⣿⣿⡷⢱⢵⢞⢟⢟⢿⣿⣿⢇⢕⢕⠕⢕⢕⣕⣕⢕⢣⢕⢕⢳⣾⣟⢟⢿⣿⣟⡗⢇⢕⢱⢷⢷⢱⢗⢗⢵⡕⢕⣷⣾⣿⣿⣿⣿⣿⣾⣷⣿⣿⣿⣷⢎⢝⢝⢝⢟⢝⢕⢕⢕⢕⢝⢗⣵⡜⢕⢕⢕⢕⢕⢕⢕⢕⣱⣕⣕⡕⢕⢕⢕⢕⢕⢕⢕⢕⢕⢕⢕⢕⢕⢕⢕⢕⢕⢕⢕⢕⢕⢕⢕⢕⢕⢕⢕⢕⢕⢕⢕⢕⢕⣕⡱⢵⢵⣕⣕⣕⡕⢕⢹⣿⣿⣿⣿⣿⣿⣷⣵⣕⢕⢜⢝⢟⢟⢻⢿⣿⣿⣿⣿⠀</a:t>
            </a:r>
            <a:br/>
            <a:r>
              <a:t>⢕⢕⢕⢕⢁⢁⠁⠑⠑⠑⠘⠟⠟⢟⢟⢳⢷⡗⣞⡗⢷⣵⣵⢵⢵⢗⢕⢕⣱⢕⢕⢕⢕⢕⢁⠁⠁⠁⠁⠁⠁⠀⠀⠀⠀⠀⠀⢀⣄⣠⡄⢄⣄⣄⢄⢰⣵⢻⢗⢇⢕⢕⢜⢕⢕⢕⢕⢔⢔⢕⢕⢕⢕⢷⢕⢕⢕⢜⢕⢕⢕⢱⣕⢝⢏⡹⢼⢽⢽⢿⣿⣿⣿⣿⣿⣿⣷⣿⣯⣷⣷⣞⢇⢝⢕⢞⢇⢇⢕⣵⣵⣸⣽⢟⢟⢕⢕⢕⢕⢕⠕⢕⢕⢕⢕⢕⢕⢕⢄⢑⢕⢕⢕⢕⢕⢕⢞⢯⣽⣻⣿⣿⣿⡿⢿⢟⢿⢿⢟⢹⢝⢵⢕⢕⢕⣕⢕⢕⢕⢕⢕⢕⢕⢝⢜⢵⣾⢣⢕⣕⣕⣸⣿⢟⢜⢝⢝⢕⢕⢇⢕⢕⣵⣕⢵⢾⢗⢇⢕⢕⢕⢕⢕⢕⢕⡕⢕⢕⢕⢕⢕⢕⢕⢇⢕⢕⢕⢕⢕⢕⢕⢕⢕⢕⢜⢜⢝⢝⢇⢕⢝⢻⣿⣿⣟⢟⢝⢕⢕⢕⢕⢷⢷⡕⢕⡕⢕⢕⢝⣿⠀</a:t>
            </a:r>
            <a:br/>
            <a:r>
              <a:t>⢕⢕⢕⢕⢕⢕⢄⢄⢔⢔⢴⢄⠄⠀⠀⠀⠁⢑⢜⢽⢝⢟⢕⢽⡟⢟⣿⢽⣿⢇⢕⢕⠀⠀⠀⠀⠀⠀⠀⠀⠀⠀⢀⢀⣄⣴⣷⢟⢏⢕⢕⢕⢕⢱⢜⢕⢕⢕⢕⢱⢕⣼⣵⣵⣿⣗⡕⢵⢕⢇⢕⣕⢕⢕⣇⡕⢕⢕⢇⢕⡕⢕⢕⢕⣕⢕⢕⢇⣇⣕⣿⣿⣿⣿⣿⣻⣿⣿⣿⣿⣿⣿⣟⣻⣻⣵⡿⢟⢟⢯⢕⢽⢝⢝⢕⠑⠀⠀⢀⢄⢕⢕⢗⣗⣗⣳⣗⣿⣷⣵⣵⢵⢕⢕⢕⢕⢕⢕⢿⣿⣿⣿⣿⣷⢕⢕⢕⢕⢕⢕⢕⢕⢕⢕⢕⢕⢜⢕⢵⢵⢕⢕⢕⢕⢕⢕⢿⢹⣧⣕⡕⢟⢿⣟⣷⢵⡕⢕⢕⢕⢕⢕⢕⢕⢜⢝⢗⢕⢕⢕⢕⢕⢕⢜⢕⢜⢝⢕⢕⢕⢕⢕⢕⢕⢕⢕⢕⢕⢕⢕⢕⢕⢇⢕⢕⢕⢕⢕⢕⢕⢕⣕⢜⢕⢕⢕⢕⢕⢵⣕⣕⢕⢵⢜⢕⣹⡝⢱⣷⣿⠀</a:t>
            </a:r>
            <a:br/>
            <a:r>
              <a:t>⢕⢕⠁⠁⠁⠁⠁⠑⢑⢕⢕⢕⢑⣖⢇⣱⣵⡵⢵⢵⣗⢗⢻⢯⣿⣿⢟⢗⢿⢜⢕⢕⢔⠁⠀⠀⠀⠀⢀⢀⢄⣕⣵⣿⣿⣿⡵⢕⢕⢕⡕⢕⢅⢔⢕⢕⢱⣾⡕⢕⣵⣕⣕⣹⣿⢟⢿⡷⢗⣏⣕⡕⢇⡷⢷⣧⣵⣼⣽⣷⣷⣕⢜⣱⣞⣯⣵⣵⣾⣿⣿⣿⣿⣿⣿⣿⣿⣵⣿⣕⣿⣿⣇⣕⢷⢿⢇⢕⣕⢕⡱⢷⢵⢵⢵⢵⢰⢵⣵⣵⢵⢷⢾⢝⢝⣣⣽⢹⣿⣿⣿⣧⣕⣵⣵⣵⣮⣵⣟⣿⣿⣿⣿⢕⢏⢕⢕⢕⢕⢕⢕⢕⢕⢕⢕⢕⢕⢕⢕⢕⢕⢕⢷⢧⢕⢕⢟⣜⢸⣿⣿⣷⣾⡇⢕⢼⢗⢕⢕⢕⢕⢕⢕⢕⢕⢕⢕⢕⢕⢕⢕⢕⢕⢕⢕⢕⢕⢕⢕⢕⢕⢜⢝⢕⢕⢕⢕⢕⢕⢕⢕⢕⢕⢕⢕⢕⢕⢕⢕⢱⣿⣿⣷⢕⣕⣱⣕⣕⣱⡝⢟⢕⢇⢕⢕⢕⢜⢽⣿⣿⠀</a:t>
            </a:r>
            <a:br/>
            <a:r>
              <a:t>⠕⠑⠄⢔⢔⢄⢀⢀⢅⢱⢕⢷⣷⣟⣕⣕⡕⢝⢕⣽⣱⣱⡕⣾⢝⢝⣇⢕⢕⢕⢕⢕⢕⢕⢰⢔⣲⡷⢗⡺⢝⢿⢻⣿⢝⢽⢕⢕⢱⣕⢕⢇⢕⢕⢕⢕⣇⣝⣗⡗⢜⡝⢝⢗⢕⢱⡵⣼⣵⣵⣷⣝⣧⣼⣽⣿⣿⣿⣿⣿⣾⣧⣼⣿⣿⣿⣿⣿⣿⣿⣿⣿⣿⣿⣿⣿⣟⣟⣝⡽⣿⢕⢟⢝⢕⢕⢕⢕⢕⢕⢕⢕⢕⡱⢵⢕⢜⢗⢗⢿⢗⢵⢷⢗⢾⢕⣸⡿⢻⣿⣿⣿⣿⣿⡿⣿⢏⢝⢝⢻⢿⣷⣿⣵⣕⣕⢕⢕⢕⢕⢕⢕⢕⢕⢕⢕⢕⢕⢜⢕⢕⢕⢕⢕⢺⣷⡾⢟⢣⣷⣧⡕⢝⢷⢕⢕⢕⢕⢕⢕⢕⢕⢕⢕⢕⢕⢕⢕⢕⢕⢕⢕⢕⢕⢕⢕⢕⢕⢕⢕⢕⢕⢕⢕⢕⢕⢕⢕⢕⢕⢕⢕⢕⢕⢕⢕⢇⢕⡕⢸⢟⢟⢻⢟⢟⢏⢝⢝⢝⢟⢗⢗⢕⡕⢕⢕⢕⢱⢝⢟⠀</a:t>
            </a:r>
            <a:br/>
            <a:r>
              <a:t>⢔⢄⢄⢑⢓⢗⢟⢗⢗⢗⢏⢝⠝⠕⢕⢕⢕⢕⢿⢿⣿⣟⣫⣿⢟⡗⢕⢱⡾⢕⣵⢕⢇⣵⡜⢕⢕⢕⢕⢕⢜⢿⢟⢝⢱⢇⢕⣕⣕⢕⣟⡇⢕⢜⢟⡿⢿⢿⢧⢕⢕⢕⢕⢕⢕⢕⢱⢏⢕⣵⣾⣿⣾⣿⣿⣿⣻⣿⣿⣿⣿⣟⣕⣕⣼⣾⣿⣿⣿⣿⣿⣿⣿⣿⣿⣿⣿⡯⢗⢜⢕⢕⢕⢕⢕⢕⢕⢕⢕⡕⢕⢝⢕⢕⢕⢕⢕⢕⢕⢕⢕⢕⢕⢗⢣⣕⣕⢹⣿⣿⣯⣻⣯⣿⣿⣿⡏⢕⢕⢱⣿⣿⣿⣿⣿⣿⣷⣷⣵⣵⣕⢕⢕⢕⢕⢕⢕⢕⢕⡕⢕⢣⣵⣕⣳⣿⡷⣵⢵⡕⢺⢵⣕⡜⢇⢕⢕⢕⢕⢕⢕⢕⢕⢕⢕⢕⢕⢕⢕⢕⢕⢕⢕⢕⢕⢕⢕⢕⢕⢕⢕⢕⢕⢕⢕⢕⢕⢕⢕⢕⢕⢕⢕⡕⢕⢕⢕⢵⢕⢕⢕⢕⢕⢕⢕⢕⢕⢕⢕⢕⢕⢕⢕⢕⢜⢕⢳⣿⣣⣵⠀</a:t>
            </a:r>
            <a:br/>
            <a:r>
              <a:t>⣿⣿⡱⢵⢵⢕⣱⣱⣵⣕⣕⣰⣴⣴⣱⣵⣵⣵⣵⣝⡕⢕⢝⣝⣵⣵⢗⣟⣿⣟⣿⣷⣾⡿⢕⢕⢕⢕⢕⢕⢱⣿⣷⡵⣕⢕⢿⢟⢻⣿⣿⢇⢕⣱⢟⢕⢹⣱⣵⣵⣵⢜⡇⢕⢕⢕⢕⢕⣼⡿⣿⢟⣿⣿⣿⣿⣷⣾⣿⣿⣿⣿⣿⣿⣿⣿⣿⣿⣿⣿⣿⣿⣿⣿⡇⢜⢕⢕⢕⢕⢕⢕⢕⢕⢕⢕⢕⣕⢹⣷⣧⢷⢗⢇⢕⢕⢕⢕⢕⢕⢕⢕⢕⢕⢕⢕⢜⢕⢕⢕⢟⢻⣟⣫⣕⣼⢟⢕⢕⢕⣻⣿⣿⣿⣿⣿⣿⣿⣿⣿⣿⣷⣧⣵⣵⣵⣵⣷⣞⡻⢷⣷⣵⣿⣷⣷⣷⣾⡗⢏⢕⢜⢟⣷⣵⢕⢕⢕⢕⢕⢕⢕⢕⢕⢕⢕⢕⢕⢕⢕⢕⢕⢕⢕⢕⢕⢕⢕⢕⢕⢕⡕⢕⣕⣕⣕⣕⢕⢕⢕⢕⢕⢕⢕⢕⢕⢕⢕⢕⢕⢕⢕⢕⢕⢕⢕⢕⢱⢕⢕⢕⢕⢕⢕⢜⣿⣿⣿⣿⣿⠀</a:t>
            </a:r>
            <a:br/>
            <a:r>
              <a:t>⠘⠙⠝⠝⠗⢗⢿⢿⣿⣿⡿⢽⣜⣝⣟⣕⣜⣇⣼⣽⣷⣾⣯⣽⣿⣷⣾⣿⡷⢗⢞⢏⢕⢕⢕⢕⢕⢕⢕⢕⢸⣿⣧⣕⢟⢕⢕⢕⢕⡇⢕⢕⢱⡟⢕⢕⣵⣿⣿⣿⣿⣷⣿⣧⡕⢕⢕⢕⢕⢝⢿⣇⣜⢿⣿⣿⢿⢟⢿⣿⣿⣿⣿⣿⣿⣿⣿⣿⡿⢟⢻⣟⣟⡝⢕⢕⢕⢕⢕⣱⣵⣧⡕⣕⣼⡿⢟⢻⢝⢕⢕⢕⢕⢕⢕⢕⢕⢕⢕⢕⢕⢕⢕⢕⢕⢕⢕⢕⢜⢧⡕⣱⣿⣿⣿⣿⣷⣷⣵⣵⣿⢿⣿⣿⣿⣿⣿⣿⣿⣿⣿⣿⣿⣿⢿⢟⢝⢏⢕⣱⣼⣟⣿⣿⣿⣟⡵⢝⢕⢕⢕⢇⢏⢕⢕⢕⢝⢕⢕⢕⢕⢕⢕⢕⢕⢕⢕⢕⢕⢕⢕⢕⢕⢕⢕⢕⢕⢕⢕⢕⢕⢜⢹⢿⢟⢯⢕⢕⢕⢕⢕⢕⢕⢕⢕⢕⢕⢕⢕⢕⢕⢕⢕⢕⢕⢕⢸⣿⣿⢕⢕⢕⢕⢕⢕⣿⣿⣿⣿⣿⠀</a:t>
            </a:r>
            <a:br/>
            <a:r>
              <a:t>⢀⢄⢄⢄⢄⣀⡁⢁⢁⣕⣕⡝⢝⢝⢝⢟⢻⣿⣿⣿⣿⣿⣿⣿⣿⡿⢕⣇⢇⢕⢕⢕⢕⢕⢕⢕⢱⢗⢇⢕⢕⢹⣿⡟⢕⢕⢕⢣⢕⢕⣕⢕⣸⣿⣇⣵⣿⣿⢻⢿⣿⣾⡟⢿⢇⢕⢕⣜⡧⢕⢞⢟⢻⣿⣿⢜⢝⡷⡻⢻⣿⣿⣿⣿⣿⣿⣿⣿⣿⣗⣟⢝⣕⡳⢕⢕⣱⣿⡷⢿⢿⢿⢗⢎⢕⢕⢕⢕⢕⢕⢕⢕⢕⢕⢕⢕⢕⢕⢕⢕⢕⢕⢕⢕⢕⢕⢕⢕⢕⢕⢝⢿⣿⣿⣿⣿⣿⣿⣿⣿⣿⣿⣿⣿⣿⣿⣿⣿⣿⣿⣿⣿⣿⣯⣧⣵⣵⣷⣾⣿⣿⣿⣿⣟⢏⡝⢕⢕⢕⢕⢕⢕⢕⢕⡕⢹⡵⢵⢇⢕⣕⣜⣕⣱⣕⣕⢕⢵⢵⣷⣧⣕⢕⢕⢕⢕⢕⢕⢕⢕⢕⢕⢇⢕⢕⢕⢕⢕⢕⢕⢕⢕⢕⢕⢕⢕⢕⢕⢕⢕⢕⢕⢕⢕⢕⢕⢸⣿⣿⢕⢕⢕⢕⣵⣿⣿⣿⣿⣿⣿⠀</a:t>
            </a:r>
            <a:br/>
            <a:r>
              <a:t>⠓⠛⠛⠛⠛⠛⠛⠃⠑⠓⠓⠃⠑⠑⠑⠓⠓⠃⠑⠚⠛⠛⠛⠛⠛⠓⠑⠑⠘⠑⠑⠑⠓⠑⠑⠓⠓⠑⠑⠑⠑⠃⠙⠓⠑⠑⠓⠑⠃⠑⠘⠘⠛⠙⠛⠛⠛⠙⠑⠑⠓⠛⠋⠑⠓⠑⠚⠛⠑⠑⠑⠘⠛⠛⠛⠛⠛⠓⠃⠛⠛⠛⠛⠛⠛⠛⠃⠑⠑⠓⠓⠓⠛⠛⠛⠛⠛⠙⠑⠑⠑⠑⠑⠑⠑⠑⠑⠑⠑⠑⠑⠑⠑⠑⠑⠑⠑⠑⠑⠑⠑⠑⠑⠑⠑⠑⠑⠑⠑⠑⠑⠘⠛⠛⠛⠛⠛⠛⠛⠛⠛⠛⠛⠛⠛⠛⠛⠛⠛⠛⠛⠛⠛⠛⠛⠛⠛⠛⠛⠛⠛⠛⠛⠓⠓⠚⠃⠑⠑⠑⠑⠑⠓⠓⠛⠑⠑⠑⠘⠙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⢍⢝⢕⢜⡛⠏⢕⢕⢸⡿⢛⢕⢕⢹⡿⢏⢕⠘⣿⢿⢇⢕⢕⢔⣿⣿⡇⢕⢌⢏⢝⢕⢕⢸⠿⡏⢕⢔⠻⠟⢕⢕⠸⢿⠿⢛⢇⢕⢝⠛⢕⢕⢕⢔⢕⢕⢔⢍⢟⢟⢕⢕⢜⢛⢇⢕⢔⠻⠿⢛⠛⢿⣿⣿⢕⢕⢹⣿⣿⢇⢕⢔⢝⢇⢕⢕⢜⠟⠛⢍⢝⢔⢀⣿⡇⢕⣿⣿⣿⡇⢻⣿⣿⡟⢕⢿⣿⣿⡇⢔⢿⢟⢕⢕⢕⣿⣿⡿⢛⢔⢜⢝⢕⢕⢕⢜⢝⢕⢕⢕⢔⢝⢍⢕⢜⢝⢍⢕⢕⢌⢛⢟⢕⢕⢻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⣄⢕⢕⢕⢔⢸⢕⢕⢄⣧⢀⢕⢕⢕⢕⠔⣉⢕⢕⢕⢕⢕⢕⢕⢕⢕⢕⢕⢕⢕⢕⢕⢕⢕⢕⢕⢕⢔⢝⢕⢕⢕⢸⣿⡟⢕⢕⢕⢕⢕⢕⢕⢕⢰⢿⢕⢕⢰⣿⣿⡇⢕⢿⣿⣿⢕⢔⣿⣿⡇⢕⢸⣿⣿⢕⢕⢸⠕⢕⢕⢕⢿⣿⢇⢕⢕⢕⢕⢕⢕⢕⢕⢕⢕⢕⢕⢕⢕⢕⢕⢕⢕⢕⢕⢕⢕⢕⢕⢕⢕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⢕⢀⠑⢕⢕⠘⢇⢕⢕⢕⢕⢕⢕⢕⢕⢕⢄⢀⢕⢕⢸⣿⣿⡇⢕⢿⣿⣿⢕⢁⣿⣿⡇⢕⢸⣿⣿⡇⢕⠲⠕⢕⢕⢕⢌⢅⢕⢕⢕⢕⠑⢕⢕⢕⢕⢕⢕⢕⢕⢕⢕⢕⢕⢕⢕⢕⢕⢕⢕⢕⢕⢕⢕⢕⢌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⡿⢕⢕⢕⢕⢕⢕⢕⢕⢕⢕⢕⢕⢕⢀⢕⢕⢕⢕⢕⢕⢕⢕⢕⢕⢕⢕⢕⢕⢕⢕⢕⢕⢙⣟⢕⢕⢕⢕⢕⢕⢕⢕⢕⢕⢕⢕⢕⢕⢕⢕⢕⢔⣿⣿⡇⢕⢸⣿⣿⢕⢕⢸⣿⡇⢕⢌⣿⣿⢕⢕⢕⢄⢕⢕⢕⢕⢕⢕⢕⢕⢕⢄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⠸⣟⡁⢕⢕⠸⢏⢕⢕⢸⣿⠏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⢛⢕⢕⢕⡕⢕⢕⢕⢕⢕⢕⢕⢕⢕⢕⢕⢕⢕⢕⢕⢕⢕⢕⢕⢕⢕⢕⢕⢕⢕⢕⢕⢕⢕⢕⢕⢕⢕⢕⢕⢕⢕⢕⢕⢕⢕⢕⢔⢕⢕⢕⢕⢕⢕⢕⢕⢕⢕⢕⢕⢕⢔⢕⢕⢕⢕⢕⢕⢕⢕⢕⢕⢕⢕⢕⢕⢕⢕⢕⢕⢔⣼⣷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⢘⢔⢕⢕⢕⢕⢕⢕⢕⢕⢕⠁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⢱⡥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⢁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⠑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⠕⠑⠁⢀⢀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⢓⢕⢕⢱⡕⡔⢀⢄⢁⢑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⢑⠁⠕⢕⠁⠀⠀⠁⠁⠑⠑⢔⢱⣜⢻⢿⣇⢕⢕⢕⢕⢕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⠐⠕⠀⠀⠁⠀⠀⠀⠀⠀⠀⠀⠑⢕⢜⢻⣧⣝⢣⢕⢕⢕⢕⢕⢕⢝⢏⢳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⢕⢕⢕⢕⢝⢳⢵⢕⢕⢕⢕⢕⢕⢕⢕⢕⢜⢑⢕⢜⢕⢕⢕⢕⢕⢕⢕⢕⠕⢕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⢄⣵⣷⣴⣄⢀⠀⠀⢔⢕⢕⢕⢕⢕⢕⢕⢜⢇⢕⢕⢕⢕⢕⢕⢕⢕⢕⠑⠑⠑⠑⠕⢕⢕⡔⢜⢗⢕⢕⢕⢕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⣰⣿⣿⣿⣿⣿⣿⣷⣷⣵⣕⢕⢕⢕⢕⢕⢕⢕⢕⢕⢕⢕⢕⢕⢕⢑⢵⢕⣄⣄⢄⢄⢔⣕⣕⣕⡇⢷⢗⢖⢷⣧⣵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⠘⢿⣿⣿⣿⣿⣿⣿⣿⣿⣿⣿⣷⡕⢕⢕⢕⢕⢱⢕⢗⢞⢖⢟⢗⢗⢕⢑⡕⢕⢳⣷⣷⣷⣧⣽⣽⣽⣟⣳⢷⣷⣧⣵⢝⢝⢳⢧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⠜⢿⢿⢿⢿⢿⢟⣟⢫⢝⣕⡧⡕⢇⢕⢑⢕⢕⢅⢕⢕⢕⢕⢕⢕⢕⢏⢕⢕⢕⢕⢜⢝⢿⣿⢯⡝⢝⢝⢟⢗⢮⣽⣻⢷⣕⡕⢜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⠈⠙⠛⢟⣝⣱⣵⣕⢕⢧⡟⢝⢜⢕⢕⢕⢕⢕⢕⢕⢕⢅⢕⢔⢕⢵⣇⣕⣱⢕⡅⢑⢕⢕⢕⢅⢕⠕⢇⢕⢕⠱⢅⡜⣝⣝⣜⣽⣕⣜⢟⢽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⢀⣠⡴⢷⣿⢟⢏⡑⢕⠜⠕⠕⢕⢕⢕⢕⢕⢕⢕⢕⢕⢕⢕⢕⣵⣷⣿⡿⢿⢟⢝⠝⠅⢑⢱⣾⡞⣿⣯⢕⢹⣿⣷⢕⢽⢟⢟⢟⢟⢟⢗⢗⢧⢵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⢈⢍⣝⢱⢕⢜⠕⠜⠐⠁⠀⠀⠀⠀⠀⠁⠁⠑⠕⢕⢕⢕⢕⢕⣾⣿⣿⡞⣵⡕⡕⢕⠁⠀⠀⢄⢜⢝⢕⣝⣽⣥⣵⣵⣕⣕⣱⣷⣷⣾⣏⢟⢿⣷⣝⢳⣕⢇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⣀⢀⠁⠀⠁⠀⠀⠀⠀⠀⠀⠀⠀⠀⠀⠀⠀⠀⠀⠀⠑⢕⢕⣾⣿⣿⣿⣿⣿⣷⣿⣦⣥⢄⢔⢕⢗⣕⡵⢴⣷⣷⣾⣿⣿⣿⣿⣿⣿⣿⣿⡇⢕⢕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⡷⢇⠁⠀⠀⠀⠀⠀⢀⢀⣄⣤⣤⣴⣶⡔⢔⢄⢄⢀⠀⠁⣾⣿⣿⣿⣿⣿⣿⣿⣿⣿⣿⣿⡿⢇⢱⢕⣷⣿⣿⣿⣿⣿⣿⣿⣿⣿⣿⣿⣿⡟⢕⢕⢕⢕⣵⢕⢕⢕⠕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⠗⠑⠁⠐⠐⠁⢄⢑⣶⣿⣿⣿⣿⣿⣿⣿⣷⣷⣵⣕⢕⣸⣿⡟⢸⣿⣿⣿⣿⣿⣿⣿⣿⣿⣏⢱⣾⢿⢿⣿⣿⣿⣿⣿⣿⣿⣿⣿⣿⣿⣿⡗⢕⢕⢕⢔⢝⡗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⠁⠑⠝⢿⣿⣿⣿⣿⣿⣿⣿⣿⣿⣿⢕⣿⣿⡇⢜⣿⣿⣿⣿⣿⣿⣿⣿⣿⣷⢜⢕⢕⢭⢿⢿⢿⢿⣿⣿⣿⣿⣿⢿⢿⢿⣟⣟⢕⠑⠁⠀⠀⢼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⠁⠙⠟⢿⣏⢟⣿⣿⣿⣿⣧⡜⣿⣿⣇⣻⣿⣿⣿⣿⣿⣿⣿⣿⢟⢗⢕⡕⠔⠔⠔⠕⢕⠕⠑⠕⢕⢕⢕⢕⢟⢋⣏⣅⣤⡴⢖⢇⢑⠁⠀⢕⢕⢕⢕⢕⢑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⠁⠑⠐⠕⢜⢕⢕⢕⢌⢿⣿⣿⣿⣿⣿⣿⣿⢿⢟⢋⠑⠔⠑⢹⣿⡎⣿⣿⡇⠀⠀⠕⣷⣷⣾⡿⢿⣿⡿⠿⠋⠙⠁⠁⠀⠀⠀⢑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⢕⢕⢕⣱⣜⢿⣿⣿⣿⡟⠋⢕⢜⠔⠄⠀⠀⠀⢱⢿⡷⢸⢟⢕⢄⢀⢀⢁⠑⠘⠑⠈⠁⠀⠀⠀⠀⠀⠀⠀⠀⠀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⠐⢔⢔⠀⢄⠀⠀⢄⠌⢝⢝⢝⢕⢝⢻⢝⢕⡕⢸⣵⣷⣴⣤⣤⠄⢰⢔⢕⣱⣷⡷⢕⢕⡕⢕⠀⢀⢄⠄⠀⢔⢄⠄⠁⠐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⢀⢄⣄⣔⣔⡔⢕⢕⢕⢕⢕⢕⢀⠁⢄⠀⢁⢄⢕⢕⢕⢕⣅⢅⢅⢕⢕⢕⢕⢝⢝⢗⢅⢄⢜⢕⢞⢯⢵⢷⢿⣟⣏⢕⠀⠑⢝⠀⠀⠑⠕⠔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⣷⣷⣾⣿⣿⣿⣿⣿⣝⢕⠱⢞⢕⢕⢕⢕⢔⢔⢔⢑⢑⢑⢕⢔⢕⢕⢹⢽⣷⢷⢳⢵⢵⢝⡗⢗⢕⢕⢼⣿⣿⣿⣿⡟⢏⢝⠀⠀⢄⢕⢀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⠐⢜⢕⢕⢝⢟⢟⢟⣻⣿⣿⣿⣵⣵⣑⡕⢕⢕⢕⢕⢕⢕⢕⢕⢑⢕⢕⢕⢅⣕⢕⢵⢅⢇⢗⢗⣕⣝⣝⣝⣝⣹⣽⢕⢵⠇⠀⠀⠕⢕⠁⠄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⢄⣵⣷⣾⣿⣿⣿⣿⣿⣿⣿⣿⣿⣿⣷⢕⢕⢅⢁⠅⠕⢑⢐⢕⢕⢕⢕⠕⢕⢕⢓⢟⢜⢝⠝⠝⠕⠕⢕⢠⡕⢕⢕⢕⢔⢁⠔⠐⢔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⠘⢿⣿⣿⣿⣿⣿⣿⣿⣿⣿⣿⣿⣿⣿⢏⢕⢕⠕⢕⢕⢕⢔⢔⢔⢔⡕⢕⢕⢕⢕⢕⢕⠑⠀⠀⠀⢀⢄⢕⢑⢑⢘⢕⢣⢕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⠁⢻⣿⣿⣿⣿⣿⣿⣿⣿⣿⣿⢟⢕⢕⢕⢕⢕⢕⢕⢕⢕⢱⢕⢕⢕⢕⢕⢕⢕⢕⢕⢄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⠹⣿⣿⡿⢿⢿⢟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⠐⠀⠀⠀⠀⠈⠁⠀⠕⢕⢑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⢄⢄⢄⢄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⢇⢕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⢑⢕⡕⢑⢕⢕⢕⢕⢅⠀⠀⠁⢕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⢇⢕⢕⢕⢕⢕⢕⢕⢔⢀⢔⢕⢕⢕⣾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⣾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⠑⠕⢕⢕⢕⢕⢕⢕⢕⢕⢕⢕⢕⣾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⠁⠕⠕⢕⢕⢕⢕⢕⣵⣿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⠄⢀⢄⢀⢀⠀⠀⢱⡾⢟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⠄⢁⢑⠕⠕⠑⠁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⢄⢄⢄⢀⠀⠀⠀⠕⠑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⢄⠀⠀⠀⠑⠀⢀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⢄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⢔⢀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⢕⢕⢝⢝⡕⢕⢕⢕⢕⢕⢕⢕⢕⢺⣿⣿⣿⣿⣹⢟⢇⢕⡇⢕⢕⢕⢕⢕⢕⢕⢕⡝⢏⢝⢝⢏⢝⢟⢻⣿⣿⣿⡵⢎⢽⢟⣻⣷⣧⣵⣕⣕⣕⣕⣱⣕⣕⣕⣸⣷⣿⣿⣹⣝⣼⣯⣿⣿⢿⢿⢏⢏⡹⢇⡞⢽⡽⢿⢿⢻⣿⢿⣟⣟⢻⡽⢕⢕⢜⢕⢕⢕⢕⢕⢕⢜⢎⡝⢕⢕⢝⢝⢼⣿⣿⣿⣿⣏⣕⢱⢕⢕⢱⢼⢧⢕⢕⢕⢜⢿⣷⣿⣝⢕⢕⣕⣕⣕⣵⡷⢾⣷⢟⣟⣇⢕⡝⢟⡕⢕⢜⢝⢕⢕⢕⢕⢕⢕⢕⢕⢕⢕⢕⢕⢝⢕⢕⢕⢕⢕⢕⢧⡕⢕⢕⢕⢕⢝⢟⢟⢷⣷⣕⡕⢕⢕⢕⢕⢕⢕⢕⢕⢕⢕⢕⢕⢕⢕⢕⢕⢕⢕⢕⢕⢕⢕⢕⢕⢕⢕⢕⢕⢕⢕⢕⢕⢕⢕⢕⢕⢕⢕⢕⢕⠀</a:t>
            </a:r>
            <a:br/>
            <a:r>
              <a:t>⣿⣿⣿⣿⣿⣿⣿⢿⢟⢟⢝⢜⢕⢕⢕⢕⢕⢕⢕⢕⢕⢇⡕⢕⢇⢧⢜⢕⢝⡕⢜⢝⢗⢷⢕⢕⢵⢕⢕⢕⢕⢝⢕⢕⢕⢵⢵⢕⢝⢕⢟⢳⣷⣧⣧⣗⣞⣏⡝⢝⢗⢗⣷⡳⡷⢧⣷⣿⣷⣾⣷⣿⣿⣿⣿⣿⣿⣿⣿⣿⣽⣿⣯⡽⢽⣽⣿⣿⣻⣿⣿⣟⡫⣽⢧⢵⡧⢵⢵⣱⡇⣿⡇⣷⡷⢗⣝⢕⢻⢳⢯⣕⢕⢕⢕⢕⢕⢕⢕⢕⢝⢕⢕⢗⢕⡕⣵⣧⣟⢿⢷⢇⡕⢪⣽⢇⢕⢕⢜⣕⣧⣽⣕⣱⣷⣷⢧⢜⣧⣜⡝⢗⢣⡕⡕⢕⢕⢕⢕⢕⢕⢕⢕⡕⢕⡕⢕⣕⣕⢕⢧⣷⢇⢕⠑⠁⢕⢕⠕⢕⢕⢕⢕⢱⢵⡷⡧⢵⡵⢕⢕⢕⢕⢕⢕⢕⢗⣻⣿⣿⢾⣧⢕⢕⢱⢕⢗⢕⢱⣵⣕⡕⢕⢕⢕⢕⢕⢕⢕⢕⢕⢕⢕⢕⢕⢕⢕⢕⢕⢕⢕⢕⢕⢕⢕⢕⢕⢕⢕⢕⠀</a:t>
            </a:r>
            <a:br/>
            <a:r>
              <a:t>⣿⣿⣿⣿⣿⢿⢕⢕⢕⢕⢕⢕⢕⢕⢕⢕⢕⢕⢕⢕⢕⢕⢕⢝⢕⢕⢕⢕⢕⢕⢕⢕⢕⢕⢕⢣⢕⢕⢕⢕⢕⢕⢝⢝⢹⢕⢇⢕⢕⢕⢕⢕⡕⢟⢫⣽⣕⣟⣞⣏⣧⣱⣵⡽⢿⣿⣿⣿⣿⣿⣿⣿⡿⣿⡟⢟⢽⢻⢿⢻⢟⢏⢕⢜⢻⢿⣿⢧⢿⡿⡿⢿⢏⢟⢜⣕⣕⣾⣿⣯⡯⣽⣿⣕⣱⣻⢕⢕⢕⢕⢇⡼⣕⢕⢕⢕⣵⡇⢕⢕⢕⢕⢕⣜⡿⣾⣿⡿⣝⣕⢵⣷⣾⣗⣕⢗⢵⢕⣕⣕⣕⣕⢕⢱⢯⣵⣾⡗⢺⣿⣻⣿⣿⣿⢿⣿⣿⣵⣵⣻⢝⢕⢕⢕⢕⢕⢕⢕⢕⡕⢾⢏⠕⠑⠀⠀⠀⠀⢀⢔⢕⣵⡟⢇⢷⢷⢻⢵⢕⢕⠕⢕⢕⢧⢕⢕⢕⢕⣿⣝⣕⡕⢕⢕⡕⢕⢕⡕⢕⢝⢻⢷⣷⣵⣷⣕⣕⡕⢕⢕⢕⢕⢕⢕⢕⢕⢕⢕⢕⢕⢕⢕⢕⢕⢕⢕⢕⢕⢕⢕⠀</a:t>
            </a:r>
            <a:br/>
            <a:r>
              <a:t>⢿⣿⣿⡝⢝⢕⢕⢕⢕⢕⢕⢕⢕⢕⢕⢕⢕⢕⢕⢕⢕⢕⢕⢕⢕⢕⢕⢕⢕⢕⢕⢕⢕⢕⢕⢕⢞⢟⢇⢕⢕⢕⢇⢕⢕⢕⢕⢕⢕⠕⠕⠕⢕⢕⢕⢕⡵⢝⢝⡕⢜⢟⢳⢿⣽⣽⢿⢿⢟⢿⣿⣷⣷⣧⣱⣷⣷⣼⣟⣕⣗⣇⣕⣕⣱⣵⣧⢕⢱⣾⣿⣿⣿⣿⡿⢻⣿⣿⣿⢿⡿⢿⢟⢕⢕⠕⠕⠑⠕⢕⡝⢕⢜⣿⣷⣷⣵⢕⢝⣇⡇⢇⣕⡗⢕⢕⢜⢼⢵⢵⡜⢝⡏⢟⢇⢻⢧⣝⣽⢝⢝⢝⢕⢕⢜⢞⢧⢵⢕⢝⢝⢟⢫⢿⣿⢕⣧⣵⣿⡏⢕⢕⢕⢱⢗⣜⣝⡇⢕⢇⢕⢐⢀⢄⢄⢄⢔⢔⢕⢱⢳⢏⢕⢏⢕⢕⢕⢕⢕⢔⢅⢕⣱⡟⣕⣱⢵⢕⡵⢷⡝⢕⢎⡕⢕⢕⢜⢕⢕⢕⢕⢱⣵⣼⢝⢹⢕⢝⢗⢳⢗⢗⢕⢱⢷⢷⣿⡫⢽⢽⢕⢝⢱⢜⢕⢷⢗⢗⢗⢏⠀</a:t>
            </a:r>
            <a:br/>
            <a:r>
              <a:t>⣾⣿⣇⢕⡕⢕⢕⢕⢕⢕⢕⢕⡕⢵⢕⢕⢕⢕⢕⢕⢕⢕⠕⠑⢕⢕⢕⢕⢕⠕⢕⢕⢕⢕⢕⢕⢕⠕⠕⠁⠀⠀⠁⢄⢄⢄⠕⠕⠀⠀⠕⢕⢕⢕⢕⢕⢕⢕⢕⢕⢕⢕⢕⢕⢕⢕⢕⢕⢕⢕⢕⢕⢕⢕⢕⢕⢕⢕⢟⢗⢇⢿⢿⢎⡕⢕⢜⢕⢕⢕⢞⢾⢟⢷⢕⢕⢕⢜⡵⠕⠕⢕⠕⠑⠀⠀⠀⠀⠀⠘⠝⠝⠕⠜⢟⢝⢟⢝⣯⢕⢕⢝⣏⢝⢝⢕⢕⢕⢣⢵⣵⡱⢕⣗⢧⢵⢕⢝⢕⢕⢕⢕⢕⢕⢕⢕⢕⢕⢕⢕⡵⢵⣵⢼⡝⢕⢕⢕⢟⢹⣵⣕⢕⢕⢕⢏⢇⢕⢕⢕⠕⢕⢔⢀⢀⢄⢔⢕⢕⢕⢕⢕⢕⢕⢕⢔⢕⢕⣵⣕⡱⢕⢕⡝⢕⢕⢕⢕⢕⢕⢕⢇⢕⢕⢕⢕⢕⢕⢕⢕⢕⢕⢼⢾⢟⢳⢗⢕⢕⢱⣵⣼⣿⣜⣟⣟⢟⢝⢕⣕⢕⢕⢕⢕⢕⢕⢕⢕⢕⢕⠀</a:t>
            </a:r>
            <a:br/>
            <a:r>
              <a:t>⣿⣻⣇⢕⢕⢕⢕⢕⢕⢕⢕⢕⢕⠕⠕⢕⠅⠘⢕⢕⢕⢕⠕⠁⠑⢕⢕⢕⠀⢕⢕⢕⢑⠁⠁⠀⢀⢀⢄⠔⢐⢀⠀⠁⠀⠀⠀⠀⠀⠀⠀⠀⠀⠁⠀⠀⠁⠁⠑⠑⠑⠕⠕⠕⢕⢕⢕⢕⢕⢕⢕⢕⢕⢕⢕⢱⢇⢕⢝⢕⢝⢝⢕⢕⢕⢕⢕⢕⢕⢕⢕⢕⢕⢞⢣⢕⢕⢕⠁⠀⠁⠑⠀⠀⠀⠀⠀⠀⠀⠀⠀⠀⠀⠀⠀⠀⠕⠕⢕⢇⢕⢕⢕⢝⢕⢕⢕⢕⢧⢕⢜⢝⢕⢜⢕⢕⢕⢕⢕⢕⢕⢕⢕⢕⢕⡕⢕⢕⢕⢕⢕⢕⢕⢕⢕⢕⢕⢕⢕⢜⢕⢕⢕⣜⣿⣿⢗⢗⢕⢄⢀⠑⠕⠕⢕⢕⢕⢕⢕⢗⡇⢝⢕⢕⢕⢕⢕⢱⢽⢕⢕⢝⢟⢕⢵⢵⢧⡕⢕⢄⢄⠕⢔⠄⠁⠕⢕⢕⢕⢕⣕⢕⢕⢕⢕⢕⢕⢕⢕⢕⢗⢞⢞⢟⢧⡵⢗⡞⢟⢿⡿⢏⡕⢕⢕⢕⡱⢕⢵⢕⠀</a:t>
            </a:r>
            <a:br/>
            <a:r>
              <a:t>⡱⢿⣿⡿⢇⢕⢕⢕⢕⢕⢕⢁⢕⠅⠄⢕⢔⢔⢔⢕⢕⢕⢔⢔⢕⢕⢀⢕⠔⠑⠑⠁⢀⢔⢔⢕⠕⠕⠑⠀⠀⠀⠀⠀⠀⠀⠀⠀⠀⠀⠀⠀⠀⠀⠀⠀⠀⠀⠀⠀⠀⠀⠀⠀⠀⠀⠀⠀⠁⠁⠁⠑⠑⠑⠑⠑⠑⠑⢕⢕⣕⣝⣻⣧⣼⣧⣷⣵⣵⣵⢕⢕⢕⢕⢕⢕⢕⢕⢀⠀⠀⠀⠀⢀⠑⠀⠀⠀⠀⠀⠀⠀⠀⠀⠀⠀⠀⠀⠀⠀⠀⠀⠁⠑⢑⢕⢕⠕⠑⠁⠕⠑⠑⠁⠀⠀⠀⠀⠁⠑⠑⠁⠁⠕⢕⢕⢕⢕⢕⢕⢕⢕⢕⢕⢝⢕⢕⢕⢕⢕⢕⢕⢕⢟⢇⢕⢕⢕⢕⢕⢕⢔⢔⢑⢕⢕⢼⢷⢕⢗⠕⠗⠕⢕⠕⢕⠕⠜⢝⢕⠕⠕⢇⢕⢕⢕⢕⢕⢕⢕⢕⢕⢅⠀⠀⠀⠁⠕⢕⢕⢝⢹⢕⢕⢕⣕⣱⡕⢕⢕⢕⢕⢕⢕⢜⢝⢕⢕⣕⡕⡕⢕⢵⢕⢕⢕⢕⢕⢜⢏⠀</a:t>
            </a:r>
            <a:br/>
            <a:r>
              <a:t>⢱⢕⢕⢕⢕⢕⢕⢕⢕⢕⢕⢕⠁⠀⠀⠕⠕⠑⢕⢕⢕⢕⢕⢕⠁⠑⠑⠀⠀⢀⢔⢔⢔⠑⠑⠑⠁⠀⠀⠀⠀⠀⠀⠀⠀⠀⠀⠀⠀⠀⠀⠀⠀⠀⠀⠀⢄⢄⢄⢄⢄⢄⢄⢄⠀⠀⠀⠀⠀⠀⠀⠀⠀⠀⠀⠀⠀⠀⠀⠁⠑⠝⢜⢝⢻⢿⢿⡻⡟⢇⢕⠁⠑⠕⢕⢕⢕⢕⢕⢕⢔⢔⢕⢕⢅⠀⠀⠀⠀⢀⢄⠀⢄⠀⢀⢀⠀⠀⠀⠀⠀⠀⠀⠀⠁⠑⠁⠀⠀⠀⠄⠀⠀⠀⠀⠀⠀⠀⠀⠀⠀⠀⠀⠀⢕⢕⢕⢕⢕⢕⢕⢜⢕⢕⢕⢕⢕⢕⢕⢕⢕⢕⢕⢕⢕⢕⢕⢕⢕⢕⢕⢔⢄⢕⢑⢁⢁⢁⢁⢀⢀⠀⠀⢀⢄⢅⢄⢄⢕⠑⠀⠀⢔⢕⠁⠑⠕⢕⢕⢕⢕⢕⢕⠕⠕⠀⠀⠀⢕⢕⢕⢕⢕⡕⣕⡕⢝⢕⢕⢕⢕⢷⢷⢗⢇⢕⢕⢕⢕⢕⢕⢕⢕⢕⢕⢕⢕⢕⢱⣵⠀</a:t>
            </a:r>
            <a:br/>
            <a:r>
              <a:t>⢕⢣⡕⠕⠁⠅⢅⢅⢕⢕⢕⢕⢕⠀⠀⠀⢔⠔⠑⠑⠕⢄⠀⢔⢕⢄⠀⠀⠀⠁⠁⠁⠀⠀⠀⠀⠀⠀⠀⠀⠀⠀⠀⠀⠀⠀⠀⠀⠀⠀⠄⠔⢔⢔⢔⢔⢔⠐⠐⠑⠁⠑⠑⠑⠐⠐⠀⠀⠀⠀⠀⠀⠀⠀⠀⠀⠀⠀⠀⠀⠀⠀⠀⠀⠕⠕⢕⢕⢅⢁⠁⠀⠀⠀⠀⠁⠑⠑⠑⠑⠕⠕⠕⢕⢕⢕⢕⢕⢕⢕⢕⢔⠀⠑⢕⢕⢔⢀⠀⠀⠀⠀⠀⠀⠀⠀⠀⠀⠀⠀⠀⠀⠀⠀⠀⠀⠀⠀⠀⠀⠀⠀⠅⢕⢑⠁⠕⢕⠑⠁⠑⠑⠁⠑⠁⠁⠁⠀⠁⠁⠑⠕⢕⢕⢕⢕⢕⢕⢕⢕⢱⢵⢕⢕⢕⢕⢕⢕⢕⢕⢕⢕⢕⢕⢕⢕⢕⢕⠀⠀⠀⠀⠀⠁⠀⠀⠀⠀⠁⠁⠀⢀⢀⢀⢀⢀⢄⢄⢕⢕⢕⠕⢕⢕⢕⢝⢿⣿⣧⣵⣷⣾⣿⣿⣵⣵⣵⢕⢕⢕⢕⢕⢕⢕⢕⢕⢕⢕⢕⢕⠀</a:t>
            </a:r>
            <a:br/>
            <a:r>
              <a:t>⠑⢕⢕⢕⢄⢕⠕⠑⠑⠁⠁⠕⠁⠀⢔⢐⠀⠀⠀⠀⢀⢔⢑⠑⢕⢕⢀⠀⠀⠀⠀⠀⠀⠀⠀⠀⠀⢀⢀⢄⠔⠐⠐⠁⠀⠀⠀⠀⠀⠀⠀⠀⠀⠀⢕⢑⠑⢀⠀⠀⠀⠀⠀⠀⠀⠀⠀⠀⠀⠀⠀⠀⠀⠀⠀⠀⠀⠀⠀⠀⠀⠀⠀⠀⠀⠀⠀⠀⠁⠁⠀⠀⠀⠀⠀⠀⠀⠀⠐⠀⠀⠀⠀⠀⠑⠁⠕⢕⢕⢕⢕⢕⢕⢕⢕⢕⢕⢕⢔⢔⠀⠀⠀⠀⠀⠀⠀⠀⠀⢀⠀⠀⠀⠀⠀⠀⠀⠀⠀⠀⠀⠀⠀⠀⢕⢅⠔⠑⠀⢀⢀⠀⠀⠀⠀⠀⠀⠀⠀⠀⠀⠀⠀⠁⠑⢑⢕⠕⠁⢁⠀⠁⠁⠑⠑⠑⢕⢕⠕⢅⢅⢅⢀⢀⠀⠀⢑⢐⠀⠀⠀⢀⠀⠀⠀⠀⠀⠀⠀⠀⠀⠁⢕⣱⢕⢕⢕⢕⢕⢕⢄⢔⢱⢕⢕⢕⢕⢸⢏⣿⢧⣿⣿⣿⣿⣿⢏⢕⢕⠕⠑⠕⢕⢕⢕⢕⢕⢕⢕⢕⠀</a:t>
            </a:r>
            <a:br/>
            <a:r>
              <a:t>⠀⠁⠁⠀⠀⠁⠀⠀⠀⠀⠀⠀⠀⠀⠀⠀⠀⠀⠀⠀⢑⢕⢀⠀⠀⠑⢕⠀⠀⠀⠀⠀⠀⠀⠀⠀⢔⠕⠁⠀⠀⠀⠀⠀⠀⠀⢄⠔⢕⢕⢔⢔⢕⢕⢕⢕⢑⠀⠄⠀⠀⠀⠀⠀⠀⠀⠀⠀⠀⠀⠀⠀⠀⠀⠀⠀⠀⠀⠀⠀⠀⠀⠀⠀⠀⠀⠀⠀⠀⠀⠀⠀⠀⠀⠀⠀⠀⠀⠀⠁⠀⠀⠀⠀⠀⠀⠀⠀⠁⠑⠑⠑⠑⠐⠐⢑⠑⢕⢕⢕⢕⢑⢐⢄⢄⢄⠀⠀⢀⠁⠑⢄⢀⠀⠀⠐⢄⠀⠀⠀⠀⠀⠀⠀⠀⠀⠀⠀⠀⠀⠁⠀⠀⢄⠀⠀⠀⠀⠀⠀⠀⠀⠀⠀⠀⠀⢕⠀⠀⠀⠁⠐⠐⠄⠀⠀⠀⠀⠀⠁⠑⢕⠁⠐⢀⢄⢔⢁⢄⢄⢔⢕⢀⢁⢀⠀⠀⠀⠀⠀⠀⢀⢕⢕⢕⢕⠑⢕⢕⢕⢕⢕⢕⠑⢄⠁⠁⢕⢕⢕⢕⢝⢕⢏⢟⢷⢇⠕⠀⠀⠀⢀⢀⠁⢕⢕⢕⢕⢕⢕⠀</a:t>
            </a:r>
            <a:br/>
            <a:r>
              <a:t>⢕⠀⠐⠁⠀⠀⠀⠀⠀⠀⠀⠀⠑⠄⠀⠀⠀⠑⠕⢅⠑⠑⠑⠀⢀⢀⢕⠀⠀⠀⠀⠀⠀⠀⠀⢀⠑⠀⠀⠀⠀⠀⠀⠀⠀⢀⢕⢑⢕⢕⠕⠕⠑⠑⠑⠀⠀⠀⠀⠀⠀⠀⠁⠔⠄⢀⠀⠀⠀⠀⠀⠀⠀⠀⠀⠀⠀⠀⠀⠀⠀⠀⠀⠀⠀⠀⠀⠀⠀⠀⠀⠀⠀⠀⠀⠀⠀⠀⠀⠀⠀⠀⠀⠐⠀⢀⠄⢀⢀⠀⠀⠀⠄⠀⠀⠀⠁⠁⢑⠑⠕⠕⠕⢕⢕⢕⠄⢀⢅⢕⢕⢕⢑⢀⢀⢀⢄⢔⠐⠀⠀⠀⠀⠀⠀⠀⠀⠀⢀⢐⢔⢔⠀⢀⠀⠀⠀⠀⠀⠀⠀⠀⠐⠐⠐⢄⢄⢔⠀⠀⠀⠀⠄⠀⠀⠀⠀⠀⠀⢄⢄⢅⢕⢕⢕⢕⢕⢕⢕⢕⢕⢕⢕⢕⠅⢄⢔⢕⢔⢔⢕⢕⢕⢕⢕⢕⢕⢕⢕⢕⢕⢕⢕⢔⢕⢔⢔⢔⢕⢕⢕⢕⢕⢕⢕⢅⢁⢅⢔⢄⢕⢕⢕⢕⢔⢔⢕⢕⢕⢕⠀</a:t>
            </a:r>
            <a:br/>
            <a:r>
              <a:t>⢕⢔⢔⢕⠔⠀⠀⠀⠀⠀⠀⠀⠀⠀⠀⠀⠀⠀⠀⠀⠀⠀⠀⢔⠕⠑⠀⠀⠀⠀⠀⠀⠀⠀⠀⠁⠀⠀⠀⠀⠀⠀⠀⠀⠔⢕⢕⢕⢔⠐⠀⠀⠀⠀⠀⠀⠀⠀⠀⠀⠀⠀⠀⠀⠀⠁⠑⠔⢀⠀⠀⠀⠀⠀⠀⠀⠀⠀⠀⠀⠀⠀⠀⠀⠀⠀⠀⠀⠀⠀⠀⠀⠀⠀⠀⠀⠀⠀⠀⠀⠀⠀⠀⠐⠑⠑⢅⢑⢑⢔⢔⢄⢔⢔⢕⢄⢀⠑⠕⠕⠀⠀⠀⠀⠀⠀⠀⠀⠑⠑⠕⢕⠕⢕⢕⢕⢕⢄⢄⢔⢄⢔⢔⢔⢐⢔⢄⢔⢐⠑⠑⢑⢕⢕⢕⢕⢕⢔⢔⢔⢔⢔⢔⢄⢄⢄⢅⢅⢅⢅⢅⢔⢕⢔⢄⢄⢔⢔⢔⢕⢑⢕⢕⢕⢕⢕⢕⢕⢕⢕⢕⢕⢕⢕⢕⢑⢑⠑⠑⢕⢕⢕⢕⢕⢕⢕⢕⢕⠕⠕⢕⢕⢕⢕⢕⢕⢕⢕⢕⢕⢕⢕⢕⢕⢕⢕⢕⢕⢕⢕⢕⢕⢕⢕⢕⢕⢕⢕⢕⠕⠀</a:t>
            </a:r>
            <a:br/>
            <a:r>
              <a:t>⢅⠑⠁⠑⠀⠀⠀⠀⠁⠀⠀⠀⠀⠀⠀⠀⠀⠀⠀⠀⢕⢔⢄⠀⠀⠀⠀⠀⠀⠀⠀⠀⠀⠀⠀⠀⠀⠀⠀⠀⠀⠀⠀⠀⠀⠁⠐⠑⠕⠀⠀⠀⠀⠀⠀⠀⠀⠀⠀⠄⠀⠀⠀⠀⠀⠀⠀⠀⠀⠀⠀⠀⠀⠀⠀⠀⠀⠀⠀⠀⠀⠀⠀⠀⠀⠀⠀⠀⠀⠀⠀⠀⠀⠀⠀⠀⠀⠀⠀⠅⠐⠔⠄⠁⠀⠀⠀⠀⠁⠄⠕⢕⢕⢅⢕⠔⠅⠀⠀⠀⠀⠀⠀⠀⠀⠀⠀⠀⠀⠀⠀⠑⢕⠀⢕⢕⢕⢕⢕⢕⢕⢕⢄⢅⢔⢐⢕⢕⢕⢕⢔⢐⢔⢔⢕⢕⢕⢕⢕⢕⢕⢕⢕⢕⢕⢕⢕⢕⢕⢕⢕⢕⢕⢕⢕⢕⢕⢕⢕⢕⢕⢕⢕⢕⢕⢕⢕⢕⢕⢁⢕⢕⢕⢕⢑⢕⢁⠀⠀⠄⢕⢕⠕⢕⢕⢕⢕⢕⢑⠀⢕⢕⢕⢕⢕⢕⢕⢕⢕⢕⢕⠕⠕⢕⠕⢕⢕⢕⠕⢕⢕⢕⢕⢕⢕⢕⢕⢅⢀⢄⠀</a:t>
            </a:r>
            <a:br/>
            <a:r>
              <a:t>⠕⠕⠁⠔⠀⠀⠀⠀⠀⠀⠀⠀⠀⠀⠀⠀⠀⠀⠀⠀⠀⠁⠀⠀⠀⠀⠀⠀⠀⠀⠀⠀⠀⠀⠀⠀⠀⠀⠀⠀⠀⠀⠀⠀⠀⠀⠀⠀⠀⠀⠀⠀⠀⠀⠀⠀⠀⠀⠀⠀⠀⠀⠀⠀⠀⠀⠀⠀⠐⢔⢀⠀⠀⠀⠀⠀⠀⠀⠀⠀⠀⠀⠀⠀⠀⠀⠀⠀⠀⠀⠀⠀⠀⠀⠀⠀⠀⠀⠀⠀⠄⢀⠀⠀⠀⠀⠀⠀⠀⠀⠀⢑⢁⢕⢕⢕⢔⢅⢀⠀⠀⠀⠀⠀⠀⠀⠀⠀⠀⠀⠀⠀⠑⠀⢁⠑⢕⢕⢕⢕⢕⢕⢕⢕⢕⢕⢕⢕⢕⢕⢕⢕⢕⢕⢕⢕⢕⢕⢕⢕⢕⢕⢕⢕⢕⢕⢕⢕⢕⢱⢕⢁⢄⢕⢕⠕⢕⢕⢕⢕⢕⢕⢕⢕⠕⢕⢕⢑⢑⢕⢕⢕⢕⢕⢕⢕⢕⠔⢔⢔⢄⠀⠀⠀⠕⢕⢕⢕⢕⠐⠕⢕⢕⢕⢕⢕⢕⢕⢕⢄⠀⠀⠀⢔⢄⢄⠀⠁⠀⠀⠕⠀⠁⠑⠑⠑⠁⢑⢁⢀⠀</a:t>
            </a:r>
            <a:br/>
            <a:r>
              <a:t>⠀⠀⠀⠁⢕⢕⢔⢀⠀⠀⠀⠀⠀⠐⠀⠀⠀⠀⠀⠀⠀⠀⠀⠀⠀⠀⠀⠀⠀⠀⠀⠀⠀⠀⠀⠀⠀⠀⠀⠀⠀⠀⠀⠀⠀⠀⠀⠀⠀⠀⠀⠀⠀⠀⠀⠀⠀⠀⠀⠀⠀⠀⠀⠀⠀⠀⠀⠀⠀⠀⠁⠑⢔⢄⠀⠀⠀⠀⠀⠀⠀⠀⠀⠀⠀⠀⠀⠀⠀⠀⠀⠀⠀⠀⠀⠀⠀⠀⠀⠀⠀⠁⠀⠀⠀⠀⢀⠀⠄⢀⢕⠕⢕⢕⢅⢕⢑⢕⢅⢅⠀⠀⠀⠀⠀⠀⠀⠀⠀⠀⠔⢕⢄⢀⠕⢕⢕⢕⢕⢕⢕⢕⢕⢕⢕⢕⢑⠑⢕⢕⢕⢕⢕⢕⢕⢕⢕⢕⢕⢕⠕⠕⢕⢕⢕⢕⢕⢕⡕⢕⢕⢕⢑⢕⢕⢕⢕⢕⢕⢕⢕⢕⢕⢕⢕⢕⢕⢕⢕⠕⠕⠕⠕⠑⠑⠁⠁⠀⠀⠀⠀⠀⠐⠀⠀⢄⢀⢁⠁⠄⢀⠀⠑⠑⠕⠕⠕⢕⢕⢕⠕⠑⢔⢔⢔⢔⢔⢔⢀⢀⢄⢔⢅⢄⢔⢕⠕⢅⢄⢁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⠀⢕⢕⠀⠀⠀⠀⠀⠀⠀⠀⠀⠀⠀⠀⠀⠀⠀⠀⠀⠀⠀⠀⠀⠀⠀⠀⠀⠀⠀⠀⠀⠀⠀⠑⠄⢕⢔⢔⢅⢅⢕⢄⠀⠑⢕⢕⢕⠕⢔⢀⠀⠀⠀⠀⠀⠀⠄⢔⢕⠁⠁⠑⠕⢕⢑⢕⢕⢕⢕⢕⢕⢕⢕⢕⢔⢄⢄⢁⢁⢀⠀⠁⠁⠁⠁⠁⠁⠑⠑⠑⢕⢕⢜⢝⢝⢕⢜⢕⢳⢷⢗⢝⣝⢕⢕⢕⢕⢕⢕⢕⢕⢕⢇⢕⢕⢕⢔⢄⢀⢀⢀⢀⢔⢔⢅⢔⢔⢔⢕⢕⢔⢅⢄⢀⢄⢔⢔⢔⢅⢔⢔⢄⢔⢔⢄⠀⠀⠀⢄⢕⢕⢕⢕⢕⢕⠕⠕⠕⠕⠕⢕⠕⠕⠁⠁⢐⢄⠀</a:t>
            </a:r>
            <a:br/>
            <a:r>
              <a:t>⠀⠀⠐⠀⠀⠁⠑⢕⢕⢕⠀⠀⠀⠀⠀⠀⠀⠀⠀⠀⠀⠀⠀⠀⠀⠀⠀⠀⠀⠀⠀⠀⠀⠀⠀⠀⠀⠀⠀⠀⠀⠀⠀⠀⠀⠀⠀⠀⠀⠀⠀⠀⠀⠀⠀⠀⠀⠀⠀⠀⠀⠀⠀⠀⠀⠀⠀⢀⠀⠀⠀⠀⠀⠁⠐⠐⠕⠀⠐⢔⢄⢀⢀⢀⠀⠀⠀⠀⠀⠀⠀⠀⠀⠀⠀⠀⠀⠀⠀⠀⠀⠀⠀⠀⠀⠀⠀⠀⠀⠑⠕⢕⢕⢕⢕⢔⢄⢄⢅⠑⠐⠀⠁⠑⠀⠀⠀⠀⠀⠀⠁⠀⠀⠀⠀⠀⠁⠁⢕⢕⢕⢕⢕⢕⢕⢕⢕⢕⢕⢕⢔⢕⢅⢄⢀⠀⠀⠀⠀⠀⠀⠀⠀⠀⠑⠑⢑⢇⢕⢕⢕⢕⢕⢺⢿⣿⣿⣷⣷⢧⢕⢳⢷⢗⢗⢷⢗⣗⢇⢕⢕⢕⢕⢕⢕⢕⣳⣧⢵⢕⢕⢕⠕⢔⢕⢕⢕⢕⢕⢅⢁⢁⢁⢕⢕⢔⠔⢕⢕⢕⢕⢕⢕⢕⢕⢕⢕⢔⠀⠀⠀⠀⠀⠀⠅⠀⠀⠀⢑⠕⠀</a:t>
            </a:r>
            <a:br/>
            <a:r>
              <a:t>⠀⠀⠀⠀⠀⠀⠀⠀⠑⢕⢕⠀⠀⠀⠀⠀⢀⢔⠐⠀⠀⠀⠀⠀⠀⠀⠀⠀⠀⠀⠀⠀⠀⠀⠀⠀⠀⠀⠀⠀⠀⠀⠀⠀⠀⠀⠀⠀⠀⠀⠀⠀⠀⠀⠀⠀⠀⠀⠀⠀⠀⠀⠀⠀⠀⠀⠀⠀⠀⠀⠀⠀⠀⠀⠀⠀⠄⠀⠀⠀⠀⠀⠁⠑⠁⠐⠀⠐⠀⠀⠀⠀⠀⠀⠐⠐⠀⠀⠀⠀⠑⠕⠑⠔⠄⠄⠀⠁⠀⠀⠑⠐⠕⠕⠕⢔⢅⢅⢑⠀⠀⠀⠀⠀⠀⠀⠀⠀⠀⠀⠀⠀⠀⠀⠀⠀⠀⠀⠀⠑⠕⢕⢕⢔⢄⢄⢀⢁⠁⠁⠁⠁⠅⠁⠑⢕⢕⢕⢕⢐⢀⢀⠀⠀⠁⠀⠁⠁⠑⠑⠁⠑⠕⢕⢜⠕⢕⠝⢝⢝⢝⢕⢕⢕⢕⢕⢕⢕⢝⢜⢝⢝⢝⢝⢝⢝⢕⢕⠑⠑⠀⠁⠁⢕⢕⢕⠕⢕⢕⢕⢕⢕⢁⠁⠁⠑⠁⢀⠀⠑⠑⢕⢕⢕⢕⢕⢕⢕⢔⢄⢔⢕⢔⢀⠀⠀⠀⠀⠀⠀⠀</a:t>
            </a:r>
            <a:br/>
            <a:r>
              <a:t>⠀⠀⠀⠀⠀⠀⠀⠀⠀⠀⠁⠀⠀⠀⠀⠀⠀⠑⠀⠀⠀⠀⠀⠀⠀⢀⢀⠀⠀⠀⠀⠀⠀⠁⠀⠀⠀⠀⠀⠀⠀⠀⢀⠀⠀⠀⠀⠀⠀⠀⠀⠀⠀⠀⠀⠀⠀⠀⠀⠀⠀⠀⠀⠀⠀⠀⠀⠀⠀⠀⠀⠀⠀⠀⠀⠀⠀⠀⠀⠀⠀⠀⠀⠀⠀⠀⠀⠀⠀⠀⠀⠀⠀⠀⠀⠀⠀⠀⠀⠀⠀⠀⠀⠀⠁⠀⠀⠀⠁⠁⠄⢀⠀⠀⠀⠀⠀⠁⠁⠁⠀⠀⠀⠀⠀⠀⠀⠀⠀⠀⠀⠀⠀⠀⠀⠀⠀⠀⠀⢄⢁⢔⢕⢕⢑⢑⢕⢕⠁⠁⠁⠁⠁⠁⠁⠁⠁⠁⠁⠀⠀⠀⠀⠀⠀⠀⠀⠀⠀⠀⠀⠀⠀⠀⠀⠀⠀⠀⠀⢔⢕⢕⠑⢕⡕⢕⣕⢕⢕⢕⢕⠕⠕⠕⠑⠄⠔⠀⠀⠀⠀⠀⠀⠀⠀⠁⠁⠁⠁⠁⠑⠕⠕⠀⠀⠑⢕⢕⢕⢕⢕⢑⠑⢕⢕⢕⢕⠑⠕⠕⠕⢕⠑⠁⠀⠀⠐⠀⠀⢄⠀</a:t>
            </a:r>
            <a:br/>
            <a:r>
              <a:t>⠀⠀⠀⠀⠀⠀⠀⠀⠀⠀⠀⠀⠀⠀⠀⠀⠀⠀⠀⠀⠔⠔⠂⠀⠀⠀⠀⠀⠀⠀⠀⠀⠀⠀⠀⠀⠀⠀⠀⠀⠀⠀⠕⠀⠀⠀⠀⠀⠀⠀⠐⠀⠀⠀⠀⠁⠀⠀⠀⠀⠀⠀⠀⠀⠄⠀⠀⠀⠀⠀⠀⠀⠀⠀⠁⠀⠀⢀⢀⠀⠀⠀⠀⠀⠀⠀⠀⠀⠀⠀⠀⠀⠀⠀⠀⠀⠀⠀⠀⢀⢀⠀⠀⠀⠀⠀⠀⠀⠀⠀⠀⠀⠀⠁⠀⠐⠐⠀⠀⠄⢀⠀⠀⠀⠀⠀⠀⠀⠀⠀⠀⠀⠀⠀⠀⠀⠀⠑⠐⠕⢕⢔⢕⠕⢕⢕⢕⠕⠕⠀⠀⠀⠀⠀⠀⠀⠀⠀⠀⠀⠀⠀⠀⠀⠀⠀⠀⠀⠀⠀⠀⠀⠀⠀⠀⢀⢀⢄⢕⢕⢕⢕⢕⢕⢕⢕⢕⢕⢕⢀⠁⠑⠕⢔⢐⠁⠀⠁⠁⠁⢁⠀⠁⠀⠀⢐⠄⢀⠀⠀⠀⠀⠀⠁⢅⢔⢄⢄⢄⢔⢕⢔⢔⢔⢅⢕⢕⢕⠕⠐⠁⢀⠀⠀⠀⢄⢄⢔⢔⢕⠀</a:t>
            </a:r>
            <a:br/>
            <a:r>
              <a:t>⠀⠀⠀⠀⠀⠀⠀⠀⠀⠀⠀⠀⠀⠀⠀⠀⠀⢄⠄⠀⠀⠀⠀⠀⠀⠀⠀⠀⠀⠀⠀⠀⠀⠀⠀⠀⠀⠀⠀⢀⢀⢄⢄⠀⠀⠀⢀⢀⣄⢄⠀⠀⠀⠀⠀⠀⠀⠀⠀⠀⠀⠀⠀⠀⠀⠀⠀⠀⠀⠀⠀⠀⠀⠀⠀⠀⠀⠀⠀⠀⠀⠀⠁⠁⠀⠀⠀⠀⠀⠀⠀⠀⠀⠀⠀⠀⠀⠀⠀⠀⢔⠅⠄⠄⠀⠀⠀⠀⠀⠀⠀⠀⠀⠀⠀⠀⠄⠀⠀⠀⠀⠀⠀⠀⠀⠀⠀⠀⠀⠀⠀⠀⠀⠀⠀⠄⠐⠐⠀⠀⠁⠁⠀⠀⠀⠀⠁⠀⠀⠀⠀⠀⠀⠀⠀⠀⠀⠀⠀⠀⠀⢄⢅⢄⢕⢄⢄⢔⢔⢕⢕⠑⠐⢕⢕⢕⢕⣳⣞⣝⣕⡱⢵⢇⢝⢝⢕⢇⢔⢔⢱⠕⠕⢔⠁⠁⠀⠀⠀⠀⠀⠀⠀⠀⠀⠁⠁⠑⠑⢔⢔⢔⢄⢄⢄⢕⢑⢕⢕⢕⢕⢕⢕⢕⢕⠀⠁⠁⠀⠀⠀⠀⠀⠀⠑⢕⢕⢕⢕⢕⠀</a:t>
            </a:r>
            <a:br/>
            <a:r>
              <a:t>⠀⢀⢀⢀⠀⠄⠀⢀⠀⠀⠀⠀⠀⠀⠀⠀⠀⠀⠀⠀⠀⠀⠀⠀⢀⠀⠀⠀⠀⠀⠀⠀⠀⠀⠀⠀⠀⠀⢄⢕⢕⣕⡕⢕⢕⡔⢕⠁⠑⠀⠀⠀⠀⠀⠀⠀⠀⠀⠀⠀⠀⠀⠀⠀⠀⠀⠀⠀⠀⠀⠀⠀⠀⠀⠀⠀⠀⠀⠀⠀⠀⠀⠀⠀⠀⠀⠀⠀⠐⠀⠀⠀⠐⠐⠀⠀⠀⠄⠀⠀⠀⢀⠀⠀⠀⢄⠀⠀⠄⢀⢀⠀⠀⠀⠀⠀⠀⠀⠁⠀⠐⠐⠄⢄⢀⠀⠀⠀⠀⠀⠀⠀⠀⠀⠀⠀⠀⠀⠀⠀⠀⠀⠀⠀⠀⠀⠀⠀⠀⠀⠀⠀⠀⠀⠀⠀⠀⠀⠀⢄⢕⢝⢗⢗⡗⢗⡗⢕⢕⢕⢄⢔⣵⡧⢗⢗⢜⢏⢝⢕⢕⢕⢕⢕⢜⢕⢕⢵⢕⠅⠕⢕⢀⢀⢀⠀⠀⢀⢀⠀⠀⠀⠀⠀⠀⠀⠀⠀⠐⢕⠕⠔⠄⠁⠕⠁⠁⠑⠑⠑⠁⠀⠁⠑⠑⠀⠀⠀⠀⠀⠀⠔⢕⢀⠀⠁⠀⠀⠀⢁⠀</a:t>
            </a:r>
            <a:br/>
            <a:r>
              <a:t>⢄⢅⢀⠀⠐⠀⠄⠀⠁⠀⠀⠀⠀⠀⠀⠀⠀⠀⠀⠀⠀⠀⠀⠀⠀⠀⠀⠀⠀⠀⠀⠀⠀⠄⠀⢀⢀⠔⠁⠁⠁⠑⢕⢅⢕⢝⢕⠄⠀⠀⠀⠀⠀⠀⠀⠀⠀⠀⠀⠀⠀⠀⠀⠀⠀⠀⠀⠀⠀⠀⣀⣀⣀⣀⣀⣀⣀⣀⣀⣀⣀⣀⣀⣀⣀⣀⣀⣀⣀⣀⣀⣀⣀⣀⣀⣀⣁⣀⣀⣄⣕⣁⣀⣀⣔⣕⣕⣔⣕⣕⣕⣕⣔⣄⣀⣄⣀⣀⣀⣀⣀⣀⣀⣀⣀⣀⣀⣀⣀⣀⣀⣀⣀⣀⣀⣀⣀⣀⣀⣀⣀⣀⡀⠀⠀⠀⠀⠀⠀⠀⠀⠀⢀⢀⠄⢄⢔⢕⢕⢕⢕⠕⠕⠕⠕⠕⠍⠁⠑⠁⠁⠁⠐⢑⢁⢁⢅⢄⢁⢔⢄⢅⠕⢀⠅⠑⠑⠕⠕⢔⢔⢔⢅⠀⠀⠐⠔⠄⠀⠀⠀⠀⠀⠀⠀⠀⠄⠀⠀⠀⠀⠀⠀⠀⠀⠀⠀⠀⠀⠀⠀⠀⠀⠀⠀⠀⠀⠀⠀⠀⠀⠀⢕⢕⢕⢔⢔⢔⢕⢕⠀</a:t>
            </a:r>
            <a:br/>
            <a:r>
              <a:t>⢾⣿⡗⢆⡀⠀⠀⠀⠀⠀⠀⠀⠀⠀⠀⠀⠀⠀⠀⠀⠀⠀⠀⠀⠀⠀⠀⠀⠀⠀⠀⠀⠀⠀⠀⠁⠀⠀⠀⠀⠀⠀⠁⠀⢕⡕⢕⢄⠀⠀⠀⠀⠀⠀⠀⠀⠀⠀⠀⠀⠄⠄⠄⠀⠀⠀⠁⠑⠈⠁⣿⣿⣿⣿⣿⣿⣿⣿⣿⣿⣿⣿⣿⣿⣿⣿⣿⣿⣿⣿⣿⣿⣿⣿⣿⣿⣿⣿⣿⣿⣿⣿⣿⣿⣿⣿⣿⣿⣿⣿⣿⣿⣿⣿⣿⣿⣿⣿⣿⣿⣿⣿⣿⣿⣿⣿⣿⣿⣿⣿⣿⣿⣿⣿⣿⣿⣿⣿⣿⣿⣿⣿⡇⠀⠄⠄⠀⠀⠀⠀⠀⢄⢅⢕⣕⢕⠕⢕⢕⢕⢕⢵⢵⢕⠀⠀⠀⠀⠐⢐⠑⢕⢕⢕⢕⢕⢇⢕⢕⢕⢕⢕⢕⢔⢄⠀⠀⠀⠀⢀⢀⠀⠁⠀⠀⠀⠀⠔⢄⢄⠀⠀⢐⠀⠀⠀⠀⠀⠀⠀⠀⠀⠄⢄⢄⠀⠀⠀⠀⠀⠀⠀⠀⠀⠀⠀⠀⠀⠀⠀⠀⢄⢅⠁⠁⠁⠁⠁⠁⠑⠀</a:t>
            </a:r>
            <a:br/>
            <a:r>
              <a:t>⣿⣧⣼⣕⣸⢣⡔⢀⢀⠀⠀⠀⠀⠀⠀⠀⠀⠀⠀⠀⠀⠀⠀⠀⠀⠀⠀⠀⠀⠀⠀⠀⠀⠀⠀⠀⠀⠀⠀⠀⠀⢄⢔⢕⢜⢕⠑⠀⠀⠀⠀⠀⠀⠀⠀⠀⠀⠑⠑⠀⠀⠀⠀⠀⠀⠀⠀⠐⠀⠀⣿⣿⣿⣿⣷⢗⣔⣗⣔⢳⢟⢱⣽⢝⣽⣿⢇⢵⢵⢵⠅⢵⢵⢵⢸⣿⣿⣿⣿⠿⢟⢛⡛⠻⢿⣿⣿⣏⣍⣍⣍⡍⢍⣍⣍⣝⣝⣿⣿⡿⢁⣛⡛⢻⡇⢸⣝⣻⣿⢏⣷⢸⣿⠇⠼⠿⠿⠿⢿⣿⣿⣿⡧⢅⢕⢕⠀⢀⢀⢀⢄⢕⠑⢜⢗⣕⡕⢕⢕⢕⢕⢕⢕⢕⡄⢀⠀⠀⠁⢁⢁⢕⢕⢕⢕⢑⢓⠑⠑⢕⢕⢕⢕⢕⢕⢄⠀⢀⢀⢅⠕⠑⠑⠀⠀⠀⠀⠀⢄⢄⢀⠀⠀⠀⠀⠀⠀⠀⠀⠀⠀⠀⠀⠀⠀⠀⠑⠔⠄⢄⢄⢀⢀⢄⢄⢄⢔⢔⢕⢔⠐⠑⠑⠀⠀⠀⢀⢄⢔⢕⠀</a:t>
            </a:r>
            <a:br/>
            <a:r>
              <a:t>⣽⣷⣼⣽⣽⣿⣿⡧⢕⢔⢔⢄⠀⠀⠀⠀⠀⠀⠀⠀⠀⠀⠀⠀⠀⠀⠀⠀⠀⠀⠀⠀⠀⠀⠀⠀⢀⠄⠄⢔⡴⢕⢕⢕⢕⠁⠀⠀⠀⠀⠀⠀⠀⠀⠀⠀⠀⠀⠀⠀⠀⠀⠀⠀⠀⠀⠄⠤⢔⢀⣿⣿⣿⣿⣷⣇⣔⣆⢟⣸⣟⣃⣅⡚⢿⣿⢕⠖⠖⠖⠀⠖⠖⠖⢸⣿⣿⢏⣵⣾⡿⢱⣿⣿⣧⡜⢿⣿⣿⣿⣿⡇⢸⣿⣿⣿⣿⣿⠟⡱⣯⡝⢃⣵⡅⠅⣵⣵⣿⢄⣆⢰⣎⣱⢇⣼⠇⡇⢸⣿⣿⣿⡇⠕⠞⠕⢕⢕⢕⢕⢵⡵⢵⣔⡵⣵⣿⣧⢵⢵⢵⢕⠕⢕⢜⢕⢱⠕⢑⢗⢕⢕⢕⢗⢣⢕⢕⢔⢄⠁⠈⠙⠙⠑⠙⠑⠑⠔⠔⠀⠀⠀⠀⠀⠀⠀⠀⠀⠑⠕⢇⢕⢔⢔⢔⢄⠀⢀⠀⠀⠀⠀⠀⠀⠀⠀⠀⠐⠀⢁⠁⠑⠑⠕⠕⠑⠑⠑⠑⠀⠀⠀⠀⠀⠀⠀⢕⢕⢕⢵⠀</a:t>
            </a:r>
            <a:br/>
            <a:r>
              <a:t>⣏⣽⣽⡝⣟⣟⢟⡇⢱⡜⠟⠳⢦⡔⢄⢀⢀⢀⢀⢀⢄⢀⢀⠀⠀⠀⠀⠀⠀⠀⠀⠀⠀⠁⠁⠀⢀⢔⣼⣷⣧⢕⢇⢅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⠁⠀⠕⠑⠁⠈⠙⠃⠑⠕⢇⠐⠀⠑⠑⠑⠁⠁⠀⢀⢕⢕⢕⢕⢕⢑⠑⢕⢅⢄⠀⠀⠀⠀⠀⠀⠀⠀⠀⠀⠀⠀⠀⠀⠀⠀⠀⠀⢀⣄⣱⢕⡕⢕⢕⡕⢔⢄⢄⢀⠀⠀⠀⠀⠀⠀⠀⠀⠀⠀⠁⠑⠀⢄⢄⢀⠀⠀⠀⠀⠀⠀⠀⠀⢀⢔⢕⢕⢕⢕⠀</a:t>
            </a:r>
            <a:br/>
            <a:r>
              <a:t>⡱⢽⣝⣝⢕⣱⡞⡿⢧⢕⣔⣔⢕⢝⢗⢾⢗⢺⣿⣷⡷⢷⢦⡴⢴⡴⢰⢴⢴⢗⢢⣔⣄⡄⢔⢰⢵⢟⢟⢟⣿⣵⣼⡵⢵⡕⢕⢕⢕⢕⢴⢔⢔⢄⢀⢄⢄⠀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⢑⢕⢄⢀⢀⢁⠑⢑⢕⢕⢕⢕⢀⢕⢄⢔⢔⢕⢕⢔⢔⢄⠀⠀⠀⠀⠀⠀⠀⠀⠔⠀⠀⠀⠀⠀⠁⠁⠁⠙⢹⣧⣕⢕⢕⢕⢇⢵⡕⣕⣔⣔⡄⢄⢕⢕⢕⢔⢔⢔⢔⢕⣅⣄⢀⢀⠀⠀⢀⢄⢐⢄⢀⠅⢕⡵⢕⣕⠀</a:t>
            </a:r>
            <a:br/>
            <a:r>
              <a:t>⢁⠙⢝⢿⣿⣿⣿⣷⢵⣵⣜⡟⢟⢷⣇⢇⢵⢕⠑⢘⠟⠜⠕⠕⠕⢜⢟⢻⡿⢇⢷⣵⣱⡵⢵⣗⣕⣹⢹⣷⢿⢿⢿⢵⢾⣷⣿⢽⢻⢷⣧⣕⣕⣕⢕⣵⣴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⢄⢔⢕⢜⢗⠞⢗⢕⢕⢕⢕⣕⣱⢕⢕⡜⢕⢕⢕⣱⡕⣜⡕⢔⢄⠀⢔⠔⠔⠀⢀⠀⠀⠀⠀⠀⠀⠀⢀⢀⢀⢔⠃⠕⢕⢕⡕⢕⢕⢕⢕⢕⢕⢕⢕⢕⢜⢟⢟⣟⢟⢗⢷⣷⢞⢏⢕⢄⢄⢕⢕⠕⠑⠁⠀⠁⠕⡕⢕⠀</a:t>
            </a:r>
            <a:br/>
            <a:r>
              <a:t>⠜⠕⢗⢻⢽⢿⢿⢿⢿⢟⢻⢟⢻⣷⣾⡿⢜⢇⢕⢕⢄⢄⢔⠀⠀⠀⠑⢑⢑⢀⢑⢝⢕⡱⡹⡽⢹⡿⢇⢽⣗⣷⣿⣷⡟⢏⢱⣵⡵⢵⣾⢽⢿⢗⢕⢕⣹⣇⢕⢕⢱⣕⢕⢕⣕⢑⠀⠁⠁⠁⣿⣿⣿⣿⣿⣿⣿⣿⣿⣿⣿⣿⣿⣿⣿⣿⣿⣿⣿⣿⣿⣿⣿⣿⣿⣿⣿⣿⣿⣿⣿⣿⣿⣿⣿⣿⣿⣿⣿⣿⣿⣿⣿⣿⣿⣿⣿⣿⣿⣿⣿⣿⣿⣿⣿⣿⣿⣿⣿⣿⣿⣿⣿⣿⣿⣿⣿⣿⣿⣿⣿⣿⡇⠀⠀⠀⠀⠀⠀⠀⠀⠀⠀⠀⠀⠀⠀⠀⠀⠀⠀⠁⠁⠁⢕⢀⢄⢄⠔⢕⢜⢟⢕⢞⢕⢺⢿⢷⢕⢕⢸⣿⢵⣷⢳⣵⢵⢔⢄⢄⢀⢄⢴⣴⢔⢔⢀⠀⠀⠑⢕⢔⠀⠀⠀⠀⠑⠝⠑⢱⢕⢕⢕⢕⢕⠕⢑⢔⢀⠑⠕⢝⢟⢇⣕⣕⡕⣕⣕⢕⢕⢕⢔⢔⢔⢔⠀⢰⢕⢕⠀</a:t>
            </a:r>
            <a:br/>
            <a:r>
              <a:t>⢔⢗⢗⢕⢑⢗⢕⠳⠷⠕⢕⢕⢗⢗⢟⢟⠕⠕⠁⠑⠕⠕⢕⢕⢝⢕⢕⢔⣱⣕⣱⡵⢱⢕⢱⢕⢵⢗⢻⣿⣯⡿⢗⢗⢕⠕⢕⢟⢕⢝⢝⢕⣗⣧⢼⢿⢿⢗⢕⡕⢕⢸⣵⣵⣵⣵⣷⢵⢔⢰⢹⢿⢟⡟⢉⠛⠻⢟⢟⢟⢛⢛⢟⢟⡟⢛⣛⡛⢟⡟⢟⢛⡛⢛⢛⢛⢛⢟⠟⢟⢟⢟⢟⢟⢟⡏⢉⣉⡉⢝⢟⢟⢟⢟⢟⢟⢟⢟⢟⢟⠛⢛⢛⢛⢛⢛⢛⢛⢛⢛⠛⠟⢟⢟⢟⢟⢟⢟⢟⢟⢟⡟⢕⢄⢄⢀⠀⠀⠀⠀⠀⠀⠀⠀⢀⢀⢀⠀⠀⠀⠀⠀⠀⢁⢕⢅⢁⢀⢔⢕⢕⣕⢸⢗⢟⢏⢕⢗⢕⢎⢕⢕⢝⢕⢕⢕⢕⢕⢕⢜⢝⢹⣷⣿⣷⡧⢕⢕⢕⠀⠀⠁⠀⠀⠀⢀⢀⠀⠀⠀⠑⠕⢕⢕⢕⢔⢕⢑⠕⠑⠁⠕⠕⠕⠙⠑⠁⠁⠑⠑⠑⠕⠝⠕⢇⠁⠀⢄⣵⢕⠀</a:t>
            </a:r>
            <a:br/>
            <a:r>
              <a:t>⡉⠁⠁⠑⠑⠑⢁⠀⠁⠀⠁⠑⠕⢕⢕⢁⠀⠀⠀⠕⢕⢔⢕⠕⢗⢕⢮⣽⣿⣿⣿⣷⣕⣵⣵⣕⣕⣝⣻⣟⣽⡝⢝⢝⢍⢝⢝⢾⣧⣕⣕⣸⣝⡇⢕⢕⢝⢕⢷⢧⢝⢕⢕⢕⢝⢝⢕⣗⣵⣕⣇⣜⡟⢡⣾⡟⢠⠮⣵⣿⣷⢷⣗⣗⡇⢸⣿⡇⢕⢗⣉⣅⠘⣵⣇⣽⠉⣉⣍⣍⣍⣍⣍⣍⣍⣕⣸⣿⣇⣜⣍⣍⣍⣍⣍⣍⣍⣉⢝⠔⠀⠁⠀⠄⢄⡕⠓⠒⠓⡆⠀⠀⠑⠑⠁⠁⠑⢕⢸⢕⢓⣊⣑⢓⠇⢵⡕⢕⠔⠐⠐⠑⠑⡱⠕⢓⣃⣐⡒⢒⠤⣀⢀⠁⠑⠁⢁⢵⠓⢓⣑⡓⠓⠼⡕⢕⢕⢕⢵⢵⡵⠓⠓⠓⢓⠇⢕⢕⢕⢕⢕⣱⣼⣽⣿⣷⣗⢕⢕⠐⢔⠔⢄⢄⢀⢕⠕⠀⠀⠀⠀⠀⠁⢕⢕⢕⢕⣵⣦⢄⢄⢄⢄⢄⢀⠀⠀⠀⠀⠀⠀⠀⠀⠀⠑⠀⠐⢝⣽⣷⠀</a:t>
            </a:r>
            <a:br/>
            <a:r>
              <a:t>⢗⢢⢴⢷⢷⢷⢷⠗⠒⠒⢓⠑⢕⢝⢇⢵⢵⢔⢔⢔⢕⢕⢇⢵⠔⢫⢽⢕⢝⢝⢝⢝⢝⢕⠕⠜⠝⠕⠕⢗⢱⢗⢞⢿⣿⣟⣷⣕⣕⢵⢺⡿⢟⢻⣫⡟⢟⢏⢝⢕⢕⢕⢕⢴⢴⢕⣅⢅⢑⢹⠏⣅⣰⣿⢏⡰⢃⣴⣴⠈⢉⣡⣥⣴⣵⣾⣿⣿⡿⢿⠟⠛⢃⣘⢷⣿⢔⣿⣿⢟⢟⢟⢟⢟⢟⢟⢟⢟⢟⢟⢟⢟⢟⢟⢟⢟⠟⠛⢕⢄⢀⡅⠠⠴⠕⢇⣼⣿⢕⡇⠁⠐⠀⠀⢀⠀⡔⢅⣴⣾⣿⢿⢿⣿⣿⣦⡌⢣⠐⠀⠀⡠⢊⣴⣾⣿⢿⢿⢿⣿⣷⣅⠱⡔⢄⢱⢃⣴⣿⢿⢟⢿⣿⣦⡌⢇⣕⣵⣱⡞⢡⣾⡟⢠⣇⣔⣕⣕⣕⢕⢕⢕⢝⢝⢝⢻⢿⣷⣷⢧⢕⢕⢑⠁⠁⠀⠀⠀⠀⠀⠀⠀⠀⠀⠕⢕⢳⢾⣿⣿⣷⣷⣷⣧⣕⣕⡕⢔⢔⢄⢀⠀⠀⢔⢕⢕⢀⢕⢜⢝⠀</a:t>
            </a:r>
            <a:br/>
            <a:r>
              <a:t>⢞⢕⢗⢕⢐⠄⠀⠀⠀⠐⠀⠀⠔⠕⢑⠑⠑⠜⢝⢇⢜⢕⡕⢕⢕⢇⢕⢔⢕⢕⠕⠕⠀⠀⠀⠀⠀⠀⠀⠀⢕⢕⠁⠁⠐⠁⠕⠕⠕⠑⠑⠑⢕⢕⠑⢕⢕⢕⢕⢜⢳⢗⢕⢕⢵⣧⣵⣵⡕⢱⡈⢻⣿⣧⡜⢕⣾⡿⢁⢔⠘⢛⣙⣙⡝⢹⣿⡇⢕⡶⠼⠯⠷⢵⣼⣿⢕⣿⣿⢜⠛⢛⢇⣾⣿⢔⢟⢛⢛⢛⢇⣾⣿⢕⢟⢛⠛⠛⣿⣷⣵⡇⣶⣶⣾⣿⣿⣿⢕⡇⠕⢕⢕⢕⢕⡜⢰⣿⣿⢏⡕⠒⠒⢵⢝⣿⣿⡔⢣⠀⢰⢁⣾⣿⢏⡱⠒⠒⠣⡜⢻⣿⣇⠱⡕⡇⣸⣿⡇⡕⢝⢣⢜⣿⣷⠜⣿⣿⡟⢰⣿⡟⢠⣷⣿⣿⣿⣵⣕⣕⢕⣕⣕⢕⢕⢳⣾⢏⢗⢇⢕⠑⠁⢕⢄⠀⠄⠀⠀⠀⠀⠄⢄⢄⠀⠀⠈⠘⠝⠝⢝⠕⠕⠜⠟⠜⢝⢱⢷⣵⣵⣕⣕⢵⢕⢕⢕⣱⣷⣕⠀</a:t>
            </a:r>
            <a:br/>
            <a:r>
              <a:t>⢜⣝⣝⡌⢅⢅⢔⢴⠔⠐⠐⠖⠃⢕⢑⠑⠀⠁⢑⢅⠁⠁⠀⠀⢁⢅⢥⢄⢀⢅⢀⢀⠄⠀⠀⠀⠀⠀⠀⢄⢔⢀⠀⢄⠄⠐⠀⠀⠀⠀⠄⠄⠄⢀⢔⢕⢕⠅⠅⠁⠐⠐⠀⠁⠈⠜⢿⡿⢿⢟⢻⢧⡌⢻⣿⣿⠏⠔⠓⢺⢠⣤⡄⢸⡇⢸⣿⡇⢱⡇⢰⣶⡆⢕⢜⣺⢕⣿⣿⢸⠿⠿⢿⣿⣿⢿⢿⠿⠿⠿⢿⣿⣿⢿⢿⠿⠿⠀⣧⣕⡝⢧⢤⢥⣥⢕⣿⣿⢕⡇⢄⠁⠑⠀⢱⠑⣾⣿⡇⢸⠑⠑⠑⠁⢇⢸⣿⣷⠘⣔⡇⢸⣿⡟⢰⠁⠀⠀⠀⢱⠜⣿⣿⡔⢇⢕⣿⣿⢕⡇⠕⢸⠁⣿⣿⢔⣇⢎⣰⣿⢏⡰⣷⣿⣿⣿⣿⣿⣿⣿⣿⣿⣿⣿⣿⣿⣧⣵⣕⣕⣕⣕⣔⣕⢕⠀⠀⢐⢄⠀⠀⠀⠀⠀⠕⠔⠀⠀⠀⠀⠀⠀⠀⠀⠀⠀⠀⠁⠑⠑⢝⢝⢝⢏⢕⢕⢻⣿⣿⣿⠀</a:t>
            </a:r>
            <a:br/>
            <a:r>
              <a:t>⠃⠘⢙⠟⠙⠋⠕⠃⠑⠑⠑⠑⠑⠕⠇⠕⠐⠠⢼⢀⠀⠀⠐⠑⠑⠈⠉⠁⠑⠕⠔⠲⠔⠂⠐⠂⢔⠖⠒⠔⠔⢐⢐⠀⠀⠀⠀⠀⠀⢀⢄⢔⢕⢁⢀⢀⢀⠀⢀⢀⠀⢀⢄⢀⢄⠔⢕⣕⣱⡼⠿⠗⢅⣾⡟⢑⢔⢸⣿⡄⢸⣿⡇⢸⡇⢸⣿⡇⢜⡇⢸⣿⡇⢕⢱⣿⢕⣿⣿⢱⢕⢕⡇⣿⣿⣕⣑⣑⣑⣑⣕⣿⣿⢕⡇⠕⠔⢔⢝⢝⢟⢷⢧⣕⣹⢁⣿⣿⢕⡇⢕⢔⢄⢔⢸⢔⣿⣿⢇⡇⢀⢄⣄⢀⢸⢜⣿⣿⢕⡇⢕⣿⣿⡇⢸⠀⠀⠀⠀⢜⢔⣿⣿⡇⢸⡇⢹⣿⡇⢱⣑⡸⢔⣿⡿⢄⠏⣱⣿⠏⡰⠕⠛⢛⢛⢛⠻⣿⣿⣿⣿⣿⣿⣿⣿⣿⣿⣿⣿⣿⣿⣷⢮⣽⣵⡕⢕⣕⣵⣕⢀⠀⠀⠀⠀⠀⢄⢄⢕⢔⢄⠀⠀⠀⠀⠀⠀⠔⠔⠀⠀⢅⡕⢕⢕⢕⢹⣿⣿⣿⠀</a:t>
            </a:r>
            <a:br/>
            <a:r>
              <a:t>⢇⠕⠕⠕⢕⢕⢅⢔⢄⢀⠀⠀⢀⠀⠄⠠⠄⠀⠀⠀⠀⠀⠀⠀⠀⡄⢆⢀⢀⢀⢀⢀⢀⢀⢠⢤⢵⢵⢵⢱⢥⢴⢕⢄⢄⢄⢄⣕⣱⣧⣵⡷⣷⣷⣷⣷⣷⣷⣧⣷⣷⣷⣷⣷⣷⣿⣿⣿⣿⡇⢰⣷⣿⣿⣾⣿⡿⢿⣿⣇⢸⣿⡇⢸⡇⢸⣿⡇⢕⡇⢸⣿⡇⢕⢕⢹⢕⣿⡏⠸⠕⠵⠇⠘⠛⠛⠟⠟⠛⠛⠛⠛⠛⠀⠇⢄⠀⢁⢁⠑⠑⠕⢕⢝⢹⠀⣿⣿⢕⡧⢵⢕⢕⢕⢸⢕⣿⣿⢕⡇⠀⠀⠁⠁⢸⠕⣿⣿⢇⡧⢕⣿⣿⡇⢸⠕⠕⢖⠇⢕⢕⣿⣿⡇⢸⢱⡈⢻⣿⣧⣴⣴⣾⡿⢑⠕⣱⣿⠇⢕⣠⣾⡿⢿⢿⢿⣷⡅⢻⣿⣿⣿⣿⣿⣿⣿⣿⣿⣯⣵⣱⣽⣷⣷⣾⣿⣿⣷⡟⢻⢕⢄⢄⢄⠑⠁⠑⠕⢕⢕⢕⠕⠀⠀⠀⠀⠀⠀⠀⠀⠀⠁⠑⠑⠑⢕⣱⡏⢝⢻⠀</a:t>
            </a:r>
            <a:br/>
            <a:r>
              <a:t>⣵⣵⢴⣔⣕⣕⢕⢕⢕⢁⠀⠀⠀⠀⠀⠀⠀⠀⠀⠁⠀⠓⠒⠂⠑⠑⠑⠘⠁⢁⢕⠕⠉⠁⠁⠁⠁⠁⠁⠁⠁⠁⠁⠁⠑⢀⠁⠁⠁⠙⠛⠙⠁⠉⠙⠟⢿⣿⣿⣿⢿⢟⠏⠑⠀⠀⠀⠀⠑⠸⡄⢀⣀⠁⢸⣿⡇⢐⣁⢀⢸⣿⣧⣵⣵⣼⣿⣧⣵⣵⣼⣿⡇⢕⢕⢸⢕⣿⡇⠀⢰⣶⣶⣶⣶⣶⣶⣶⣶⣶⣶⣶⣶⣶⣶⠄⢱⠀⠁⠀⠀⢀⢠⡕⢼⠄⣿⣿⢕⣏⡗⢇⢵⣕⣸⠕⣿⣿⡕⡇⠀⡀⢀⠀⢸⢕⣿⣿⢕⡇⢕⣿⣿⡇⢸⠀⠀⠀⢀⣱⠕⣿⣿⡇⢸⢟⣻⣦⣥⣉⣉⣉⢡⢴⢃⣼⣿⠃⡜⢰⣿⡟⢡⣪⣵⡕⢿⣿⡔⢟⢿⢿⢯⢟⢿⢿⣿⣿⣿⣿⡿⢝⢟⣝⣻⣯⣝⣏⢗⢕⢕⢑⢕⢕⢔⢄⢀⢕⢕⢕⠅⠀⠀⢄⢔⠀⠀⠀⠀⠀⠀⠀⠀⠀⠀⢱⡾⣟⣇⣕⠀</a:t>
            </a:r>
            <a:br/>
            <a:r>
              <a:t>⣵⣕⢜⢵⢽⢽⢿⢗⢷⢷⣴⡀⢐⢀⢴⢵⢴⢶⠖⠖⠖⠖⠔⠀⠀⠀⠀⠀⠀⠀⠀⠀⠀⠀⠀⠀⠀⠀⠀⠀⠀⠀⠀⠀⠀⠀⠀⠀⠀⠀⠀⠀⠀⠀⠀⠀⠀⠁⠑⠑⠑⢁⠀⠀⠀⠀⠀⠀⠀⠀⢇⣸⣿⠄⢸⣿⡇⢜⣿⡇⠜⠿⠏⢙⡝⢹⣿⡏⢝⡉⢉⠉⠁⠱⢵⡇⢸⣿⠇⡤⢤⣤⡘⢿⣷⣕⢅⢤⢤⡥⢅⣕⣾⡿⠏⡰⢁⢀⢀⢀⢤⣵⣿⣿⣿⠄⣿⣿⢕⡟⢿⣿⣧⡵⢼⡄⣿⣿⡇⢱⡔⢄⢀⢔⡜⢸⣿⣿⢀⢗⡇⢸⣿⣧⢸⣔⣔⣕⣕⣸⢄⣿⣿⠇⣵⣵⣿⣿⣟⣻⣿⣷⡼⢑⣼⡿⢑⢼⡇⢸⣿⡇⢸⣿⣿⡇⢸⣿⡇⢱⢱⢷⢕⢕⢕⣕⢝⢝⢝⣿⣿⣷⣕⣹⣽⣿⣿⣿⣽⣧⣱⣵⣕⣗⢗⢗⢗⢗⢳⢗⢗⢕⢕⢅⢁⠀⠀⠀⠀⠀⠀⠀⠀⠀⠀⠀⠁⠑⠝⢟⠀</a:t>
            </a:r>
            <a:br/>
            <a:r>
              <a:t>⢕⢜⢻⢿⣧⣕⢜⢝⢕⢕⢕⢕⢕⢕⢕⢕⢕⢔⠀⠀⠀⠀⠀⠀⠀⠀⠀⠀⠀⠀⠀⠀⠀⠀⠀⠀⠀⠀⠀⠀⠀⠀⢀⠀⠀⠀⠀⠀⠀⠀⠀⠀⠀⠀⠀⠀⠀⠀⠀⠀⠁⠀⠀⠀⠀⠀⠀⠀⠀⢸⢀⣿⡇⠀⢸⣿⡇⠀⣿⣇⠱⠁⠁⠈⡇⢸⣿⡇⢕⢇⢸⠀⣷⡆⢸⢁⣿⡿⢠⢇⢼⢿⡷⢄⢙⢿⣷⣴⣝⣴⣾⡿⠏⡡⣎⢔⢕⢝⢕⢝⢻⡿⠿⠿⠿⢕⣿⣿⢕⠧⠵⠼⠿⡽⣱⣇⠸⣿⣷⡜⢻⢿⡿⠝⢅⣾⣿⠇⡜⢜⢳⢘⢿⣿⣔⢱⢵⡕⠵⢃⣼⣿⡟⢰⢙⢝⢝⢝⢟⢟⢻⡿⢁⣾⡿⢁⢾⣾⣇⢸⣿⣧⢸⣿⣿⢇⣾⣿⠇⣼⣿⣷⣷⣷⢕⢝⢕⢕⣕⣕⣝⣽⡝⢝⢹⣿⡿⢿⣽⣿⣿⡿⢿⣧⣵⣕⡕⢕⢕⢕⢕⣕⣕⡵⢅⠅⠀⠀⢀⢀⠀⠀⠀⠀⠀⠀⠀⠀⠀⠁⠀</a:t>
            </a:r>
            <a:br/>
            <a:r>
              <a:t>⣕⣕⢕⢼⣟⢻⣿⣿⣷⣷⣾⣷⣧⣵⡇⢷⢷⣧⣵⣄⡄⠀⠀⠀⠀⠀⠀⠀⠀⠀⠀⠀⠀⠀⠀⠀⠀⠀⠀⠄⠐⠐⠑⠀⠀⠀⠀⠀⠀⠀⠀⠀⠀⠀⠀⠀⠀⠀⠀⠀⠀⠀⠀⠀⠀⢄⢔⡔⢰⠇⠸⣿⠁⡇⢸⣿⡇⡦⠤⠤⠄⠃⠀⠀⡇⢸⣿⣇⢑⢓⢛⣱⣿⡇⠀⣼⣿⠑⠜⠓⠓⢛⣈⣍⣥⣵⣾⡿⢿⢿⣷⣧⣴⣌⣉⣑⢓⠓⠓⡇⠕⡇⣶⣶⣷⣷⣿⣿⣷⣷⣶⣶⠀⡟⢻⣯⢦⢙⢿⣿⣷⣷⣷⣷⣿⡿⢋⡔⡝⢏⢕⢱⡈⠻⣿⣷⣷⣶⣷⣿⡿⠏⡠⢇⢕⢕⢕⢁⢕⢕⡕⢁⣾⡟⢁⠎⢝⢹⣹⣔⠹⣿⣧⣵⣵⣾⣿⠏⣰⡽⢕⢕⢜⢹⢿⢿⣷⣷⣷⣷⣵⣜⢽⢵⢜⢕⢕⢕⢝⢝⣱⢕⣹⣝⣟⢟⢟⢝⢵⣵⣵⣵⣵⢵⣕⢕⢄⢄⢔⢅⢀⢀⢀⠄⠐⠀⠀⠀⠀⠀⠀</a:t>
            </a:r>
            <a:br/>
            <a:r>
              <a:t>⠁⠑⠝⠞⢟⢿⢿⣿⡟⢝⢻⢟⢻⢿⣿⣷⣷⣷⣿⡟⢏⢑⠀⠀⠀⠀⠀⠀⠀⠀⠀⢄⢀⠀⠀⠀⠀⠀⠀⠀⠀⠀⠀⠀⠀⠀⠀⠀⠀⠀⠀⠀⠀⠀⠀⠀⠀⠀⠀⢀⢀⢔⠐⠀⠁⠁⠀⠀⢈⡐⠖⠤⠜⡇⢸⢿⠇⡇⠀⠀⠀⠀⠀⠀⠱⡈⠟⠿⠿⠿⠿⠿⠟⢑⡘⠻⢃⢴⠁⠿⠿⠿⠟⠛⢋⣉⠡⢔⢖⡆⢥⣉⡙⠛⠟⠿⠿⠃⡜⢀⠀⠧⠥⠥⠥⢥⣥⣥⣥⣥⣥⡥⢤⢏⢝⢻⢏⢻⢦⢌⣉⣉⣉⣉⢡⢔⢜⢄⢐⢀⠀⠔⠜⢖⢤⢉⣉⣙⣉⢡⠔⢎⢜⢝⢕⢕⢕⢜⠕⠸⠤⢥⠥⠤⠃⢟⣏⣹⣿⣿⣷⣵⣍⣉⣉⡉⡤⢪⢯⢽⢽⣷⡕⢕⡕⢕⢕⢝⢻⢿⣿⣟⣏⣝⣿⣟⢷⣟⡕⢝⢹⢿⢿⣿⣿⣿⣗⣵⣵⣽⢿⢟⢟⢷⢷⣷⣗⢣⢕⢕⢕⢕⠑⠔⠄⢀⠀⠀⠀⠀⠀</a:t>
            </a:r>
            <a:br/>
            <a:r>
              <a:t>⢔⢄⢄⢀⢁⠁⠑⠑⠑⠁⠀⠑⢹⣝⢸⣿⣿⣿⣿⣷⣷⣷⣷⣷⣧⣵⣵⣴⣴⣔⢔⢕⢀⠀⢀⢀⠀⠀⠀⢀⢄⢀⢀⢀⢀⢀⢀⠀⠀⠀⠀⠀⢀⢀⢀⢀⢀⢄⢰⢕⢣⢕⢆⢰⠐⠐⠁⠁⠀⠀⠀⠀⠀⠓⠐⠂⠒⠃⠀⠀⠀⠀⠀⠀⠀⢁⢍⢔⣲⡶⢖⣱⣼⣷⣿⣶⣾⣾⢗⣒⣲⣦⢍⠉⢕⢕⢕⢕⢕⢕⢝⢻⡧⢝⢍⣕⡖⢖⢕⢕⢕⠁⠁⠁⠑⠁⠜⢻⣯⢽⢿⣿⣷⣷⣕⢕⢕⢜⡕⢳⢧⣕⢕⢕⢽⢝⣝⢗⢵⢔⢄⠀⠀⠀⠀⠀⠀⠀⠀⢀⢄⠱⠵⠄⠀⠐⠂⠓⠙⠑⠈⠑⠑⢄⢀⠐⢕⣿⣿⣿⣿⣿⣟⢝⢇⢕⢼⢕⢗⣧⣕⣸⣿⣷⣿⣿⣿⣿⣷⣾⣿⣿⣟⣻⣿⢿⣿⡕⢕⢵⡷⣷⡷⢾⢟⢟⢿⢿⣿⣷⣷⣗⢗⢗⢳⢟⢟⢕⣱⣵⡵⢕⢔⢔⢄⢕⢕⢔⣔⢔⠀</a:t>
            </a:r>
            <a:br/>
            <a:r>
              <a:t>⢕⢕⢕⢕⢔⢕⢕⢕⢕⢕⢅⢁⠕⢱⢵⣿⣿⣿⣷⢷⢷⣿⣿⡿⢷⣮⢵⡧⢵⢕⣝⣿⡷⢗⢗⣟⣧⡴⢰⣕⣕⣵⣷⡗⢝⢟⣟⡝⢝⡝⢝⢕⢔⢕⢑⢕⣅⣄⣕⣕⣰⢔⠑⠀⠀⠀⠀⠀⠀⠀⠀⠀⠀⠀⠀⠀⠀⠀⠀⠀⠀⢀⢄⣴⣷⡪⢕⢝⣵⢕⣕⣹⢿⡿⢿⢿⢗⢗⢟⢟⢝⢏⢕⢕⢗⢕⢕⢕⢕⢣⢕⣱⣕⡕⢕⢕⠕⠁⠁⠑⢳⢣⣔⠀⠀⠀⠀⠀⢄⢔⢕⢝⢻⢽⢿⣿⣷⣧⣾⣷⣷⣵⣕⢕⢕⢵⢜⢕⢕⢕⢑⢀⠀⢀⢐⠔⠔⠐⠑⠃⠕⠀⠀⠀⠀⠀⠀⢀⢄⢀⢔⢤⢅⢔⢄⠐⢕⢸⣿⣿⣿⣿⣿⣿⣧⣕⣝⣇⣞⣹⣽⢝⣟⣏⢝⣟⣿⣿⣿⣿⣿⣷⣾⣿⣿⣿⣿⣷⡕⢕⢕⢕⣱⣕⣱⣵⣵⣵⣵⣵⣽⡿⢗⢳⢿⣷⣾⣿⣿⣿⡟⣗⣞⣝⣕⣷⣵⣕⣵⣕⠀</a:t>
            </a:r>
            <a:br/>
            <a:r>
              <a:t>⠁⠑⢕⡕⢕⢕⢕⢜⠝⠑⠐⠅⠁⠀⠑⠕⢜⢟⢻⣷⣾⣿⣵⣱⣼⣵⣝⣝⣝⡝⢝⢝⣝⣵⣽⣿⣿⣷⣼⣿⣿⢿⢿⢿⢿⣿⣿⣿⣿⣿⣿⣧⣵⣔⣴⣵⡵⢵⢵⢕⢑⢕⠀⠀⠀⠀⠀⠀⠀⠀⠀⠀⠀⠀⢔⢀⢄⢀⢄⣠⢗⢏⢹⣿⣷⣷⣷⣿⣿⣿⣵⣵⣿⣧⢝⠑⠑⠕⠔⠀⠁⠱⠎⠅⠅⢱⠕⠑⢕⢸⣿⣿⣿⣇⢕⢕⢱⣕⢔⡔⢄⢜⠇⠕⢆⢤⢄⣄⢀⡅⢁⢕⠁⠑⢕⡟⢿⣿⣿⣿⣿⣿⣿⣷⣷⣕⣕⢕⢕⢕⢕⣕⣱⣧⣵⣱⡔⢄⣄⣄⣕⣔⡔⢔⢔⢕⣔⣱⣴⣔⣴⣔⡱⢵⢕⣕⣵⣧⣷⣜⣿⣿⣿⡿⣿⣿⣿⣿⣿⣿⣿⣿⣿⣿⣿⣿⣿⣿⣿⣿⣿⣿⣿⣿⣿⣿⣿⣿⣿⣵⣵⣵⣿⣟⢟⢟⣻⣿⣿⣿⣿⣿⣿⣝⡝⢟⢏⢕⢝⢝⢟⢻⣿⣿⡿⢟⣟⢿⣿⣿⠀</a:t>
            </a:r>
            <a:br/>
            <a:r>
              <a:t>⠄⠀⠀⠁⠁⠕⢔⢔⢔⠄⠀⠀⠀⠀⠅⠑⠁⠁⠙⢹⢿⣟⢯⣝⣽⢿⢿⣿⡿⢟⣧⣼⣽⣟⡟⢟⢟⢟⠟⠻⠿⢷⢕⢝⠛⠛⠏⠝⠹⢿⢿⢟⣿⣿⣿⣿⣿⣷⣷⣷⣗⣗⣕⢵⢕⢖⢆⢔⣲⢔⢔⠔⠕⠑⢇⢕⢕⢱⣷⣿⢕⢕⢕⢝⢟⢿⣿⣿⢿⣿⣿⡿⠝⠑⠀⠀⠀⠀⠀⢀⢀⢀⢄⣔⡄⢔⠄⠀⠑⠙⢻⢿⣿⢟⢇⢕⢜⣻⡕⢝⢝⢝⢕⢔⢣⢕⢸⣿⣷⣷⢷⢵⡔⢔⢕⣕⣼⣿⣿⣿⣿⣿⣿⣿⣿⣿⣿⣿⣿⣷⢷⢵⣵⣵⣕⣜⡝⢝⢇⢕⢗⢕⢽⣝⣟⡟⢟⡟⢏⢝⢝⢻⣿⢗⣞⣟⣝⣻⣿⢯⣿⣿⣿⣷⣿⣯⣼⡝⢕⢟⢟⢿⣻⢿⣿⣿⣿⣿⣿⣿⣿⣿⣿⣿⣿⣿⣿⣿⣿⣿⣿⣿⣿⣿⣿⣾⣽⣽⣿⣿⡿⣿⡿⢟⢟⢟⡟⢟⢟⢗⣷⢾⣿⣷⣷⣾⣿⣿⣿⣿⠀</a:t>
            </a:r>
            <a:br/>
            <a:r>
              <a:t>⠀⠀⠀⠐⠀⠀⠀⠁⠁⠀⠐⠀⠀⠀⠀⠀⠀⠀⠀⢄⢵⣜⣝⣳⣷⣕⣕⣿⣷⣼⣝⡕⢕⣵⡁⠀⠁⠀⠀⠀⠀⠀⠀⠀⠀⠀⠀⠀⠀⠀⠀⠁⠜⢝⢟⠻⠟⢝⢜⢟⣿⣟⢿⡕⢕⢕⢇⢕⢕⢕⢕⣵⢔⢕⢜⢝⣝⣹⡽⢯⣵⣵⣵⣵⣵⡾⢿⣕⣵⣿⡿⡕⢄⢄⢄⢄⢄⢔⢱⢕⢕⢕⢕⢕⢕⢄⢄⢄⠀⠀⠑⠕⠕⠳⢿⢇⢝⢟⢕⢕⢑⠁⠕⢕⡅⡁⠉⠁⠑⠁⠁⢉⢕⠙⠑⢙⣻⣿⣿⣿⣿⣟⢕⢕⢝⢵⣝⢻⢿⣿⣿⡯⣕⢹⢽⢇⢕⢕⢱⢼⣵⢱⢣⣼⣿⣷⣵⣕⢹⢝⣝⣕⣱⣵⡟⢟⢿⣿⣿⣽⣿⣿⣷⣵⣿⣿⣯⣿⣷⣇⣵⣵⣵⣼⣿⣿⣿⣿⢿⣿⣿⣿⢿⢿⢿⣿⣿⣿⣿⣿⣿⣟⡻⢿⢿⣿⣿⣿⣿⣿⢿⣗⢗⣗⣕⣵⡗⢷⢷⣷⣾⣕⣿⣿⣿⣿⣿⣿⣿⣿⠀</a:t>
            </a:r>
            <a:br/>
            <a:r>
              <a:t>⢄⢀⠀⠀⠀⠀⠀⢀⢀⠀⠀⠀⠀⠀⠀⠀⠀⠀⠀⠕⢜⡜⢝⢝⢏⢝⢕⢕⢝⢗⣕⣕⢵⢟⢗⢀⢀⠀⠀⠀⠀⠀⠀⠀⠀⢀⣄⢄⠐⠒⠆⢔⢔⢁⠀⠀⢀⢁⣝⡵⣿⣟⡣⢜⡕⢕⢕⢕⢕⢱⢵⢕⣿⢿⢿⣿⣿⣿⣿⣿⢿⢟⢏⢝⢕⣕⣵⣿⡿⣿⢎⢝⢝⢗⣷⣾⣾⢏⢕⢱⢵⢵⣕⣕⡕⢕⢕⢕⠄⠀⠀⠀⠀⠀⠀⠀⠀⠀⠀⠀⠀⠀⠀⠀⠁⢜⢲⢴⣤⣤⣄⣵⡼⢷⢗⢞⢏⢕⢜⣿⣿⣿⣇⢕⢕⢕⡜⢿⣷⣾⡝⣟⢿⢕⢕⢵⢕⣕⣵⣕⣕⢕⢕⡜⢝⢱⢵⢵⢝⢟⣝⣽⢽⢽⢺⡕⣝⢿⣿⣿⣿⣿⡿⣾⣿⣿⣿⣟⡝⢝⢼⢽⢿⢿⢟⢿⢟⢟⢕⢕⡼⢟⣿⣿⣷⣾⣿⣿⣿⣿⣿⢿⣷⣵⣼⡿⣿⣟⣟⣟⡝⣕⣕⢕⢕⢕⢝⢕⢱⢜⢝⢻⣿⣿⣟⢟⢻⢿⣿⣿⠀</a:t>
            </a:r>
            <a:br/>
            <a:r>
              <a:t>⠀⠀⠀⠀⠀⠀⠀⠁⠀⠀⢀⢀⠀⠀⠀⠀⠀⠀⠀⠁⢁⢅⠕⠕⠑⠀⢗⢣⣕⢕⢜⢝⢝⡝⢜⢹⢝⢗⢰⢔⣄⡄⠀⠀⠘⢸⢇⢔⠄⢔⡅⢕⢕⢑⠀⠀⠑⢅⢔⢕⢕⢜⢿⢇⢜⣵⣵⣵⣷⣷⣷⣿⣷⣷⣿⣿⣿⣿⡿⢿⢿⡟⢿⡿⢝⢟⢟⢟⢻⢟⢗⢕⢝⢝⢝⢜⢝⠕⠕⢕⠕⠕⠘⠙⠕⢕⠀⠀⠀⠀⠀⠀⠀⠀⠀⠀⠀⠀⠀⠀⠀⠀⠀⠀⠀⠀⠀⠀⠀⠀⠁⢕⢕⢕⢕⢕⢕⢕⢕⢕⢟⣳⣿⣿⡕⢕⢜⢟⢿⣷⣽⡝⢷⢷⣾⣽⣵⣵⣵⣝⣝⡝⢕⢷⢕⢕⣕⢕⣵⡕⢕⢟⢟⢝⣕⢕⢹⢟⢟⢿⢿⣕⣱⣽⣿⣿⣿⣧⣵⢷⢎⢕⢕⢕⢕⢕⢕⢕⢕⢕⢕⢿⢟⢝⣹⣷⣷⢿⢿⢿⡷⢷⢯⢽⢽⣿⣿⢳⢾⢗⢗⢞⢕⢕⢝⢕⡕⢜⢗⣗⡗⢿⢷⣽⣫⣽⣗⣷⢿⣿⠀</a:t>
            </a:r>
            <a:br/>
            <a:r>
              <a:t>⠑⠀⠀⠀⠀⠀⠀⢀⢕⢕⢕⢕⢕⠀⠀⠀⠀⠀⠀⠔⢕⢕⢀⠀⠀⢔⢕⢕⠟⢕⠃⠁⠙⠁⠕⢗⢞⢏⠕⠞⢇⢗⢆⡴⠄⢄⣅⣅⢇⢜⠟⢟⢟⢕⢵⡵⢵⢵⢵⢕⢕⢵⢵⢷⡞⢻⢿⣿⣿⣿⣿⣿⣿⣟⣿⣿⡿⢿⢕⢕⢜⠝⢕⢕⠕⢝⢕⢕⠕⠑⠑⠑⠑⠕⢕⢄⢀⢀⢀⢕⢔⠀⠀⠀⠀⢁⢕⢄⠀⠀⠀⠀⠀⠀⠀⠀⠀⠀⢄⢄⢔⢆⢀⠀⠀⠀⠀⠀⠀⠀⠀⢅⢱⢕⢜⢕⢷⢧⢕⣕⣱⣾⣿⣿⣿⡗⣕⣕⣵⣯⣝⢻⣷⣷⣮⣽⣿⣿⣿⣿⣿⣷⣷⣯⣝⣝⣻⣯⣿⣷⣿⣿⣿⣷⣟⣟⣗⣱⡸⢷⢷⢟⢟⢟⢟⢏⢝⢕⢕⢕⢕⢕⢕⢕⢕⢕⢕⡵⢗⢞⢗⢎⢕⢝⣕⣱⣜⡏⢕⢕⢕⢕⢕⢕⢝⢕⣏⡝⣕⣧⣼⣿⣿⣾⣷⣷⣵⢳⢷⣷⣧⣕⢕⢕⢜⢝⢟⢏⢕⣕⠀</a:t>
            </a:r>
            <a:br/>
            <a:r>
              <a:t>⠀⠀⠀⠀⠀⢄⢠⢕⢕⢕⢕⠕⠁⠀⠀⠀⠀⠀⠀⠀⠀⠁⢑⢕⢔⡜⢿⡕⡜⢄⠀⠀⠀⢀⢕⢕⠕⠕⢄⢅⢔⢕⢕⢕⢔⢔⠑⠁⠁⠉⠁⠀⠁⠁⠑⠀⠑⠑⠑⠕⠕⢕⢱⣕⡕⣵⣕⣺⡿⢿⢿⢿⣿⣿⡿⢟⢕⢕⢕⢕⢄⠀⠀⢔⢔⠁⠁⠀⠀⢄⠀⠀⠀⠀⠀⠀⠁⠁⢕⢕⢕⠀⠀⢀⢕⢕⢕⢕⢕⠀⠀⠀⠀⢀⢀⢄⢄⡔⡕⢕⣕⢔⠑⠀⠀⠀⠀⠀⢀⢄⢄⢕⢕⢕⢕⢕⢜⡕⢕⢕⢕⢝⣿⣿⣿⣯⡏⢕⢕⢕⢜⢝⢏⢕⢝⣻⣿⣿⣿⣿⢿⣯⣝⡟⢻⢟⢿⣿⣿⣿⣿⣿⢿⢟⢕⢜⣿⡟⢇⢕⡕⢕⢝⢕⢕⢕⢕⢕⢕⢕⢕⢕⢕⢕⢕⢕⢱⣕⢕⢕⢕⡵⢵⢜⢕⢕⢞⢏⢝⢗⢗⢺⣿⣿⣿⣿⣿⢿⣿⣿⣿⣿⣿⡿⢿⢿⢿⣧⣕⡸⢽⣧⣕⡕⢕⢕⢗⢇⢕⢕⠀</a:t>
            </a:r>
            <a:br/>
            <a:r>
              <a:t>⢀⢀⠀⠀⠀⠁⠑⢕⢕⢕⢕⢕⢀⠀⠀⠀⠔⢕⢕⢕⢕⡕⢕⡅⢕⢕⢕⢕⠑⢁⢕⢕⢕⢄⢕⢔⢄⢕⢝⣷⣵⡕⢕⢕⠁⠁⠑⠀⠀⠀⠀⠀⠀⠀⠀⠀⠀⠀⠀⠀⠀⠑⢕⢿⠟⢕⢕⢕⢕⢕⢕⢕⢕⢕⢕⢕⢕⢕⢕⢕⡇⢕⢕⢕⢕⢔⢀⠀⠀⠁⠄⢄⢀⢀⠀⠀⠀⠀⡕⢕⢕⢰⢰⣵⢷⢾⢿⣿⢿⢷⣵⣵⣵⣵⡷⢟⢟⢗⢕⣕⡔⢕⢅⢀⢄⢀⠀⠀⠀⢀⢀⢀⢕⢕⢕⢕⢱⡟⢕⢕⣸⣼⣿⡻⣿⣽⣽⣷⣧⣕⢕⢕⢕⢕⢕⢜⢻⣟⡹⣵⣼⣹⣷⣿⣿⣷⢕⢎⢻⢿⢿⣿⢿⢻⢇⢜⢟⢇⢕⢕⢕⢕⢕⢕⢕⢕⢕⢕⢕⢕⢕⢕⢕⢕⢕⢕⢕⢕⢕⢕⣱⢟⢕⢕⢕⢕⢕⢕⢕⢕⢕⢕⢜⢝⢝⣵⣷⣷⣿⣿⣿⣿⣿⣵⣵⣷⣽⣿⣿⣿⣽⣕⡜⢏⢇⢱⢱⣕⡕⢕⠀</a:t>
            </a:r>
            <a:br/>
            <a:r>
              <a:t>⢀⠁⠑⠔⠄⠀⠀⠁⠁⠁⠁⠀⠀⠀⠀⠀⠀⢀⢔⢱⢸⢷⢿⢿⢟⢇⢜⢕⢔⢔⣱⢵⡱⢗⢕⢕⢕⢱⢵⡼⢝⢕⢕⢱⢅⠀⠀⠀⠀⠀⠀⠀⠀⠀⠀⠀⠀⢀⡀⢀⠀⠄⠔⠀⠀⠐⠑⠑⠀⠀⠀⢕⢕⠁⠁⠁⠁⠁⠀⠕⢕⢕⢕⢕⢕⢕⢕⢔⢔⠐⠐⢕⢗⣕⣑⠀⠀⠀⢅⢕⢕⢕⢜⢅⢕⢕⢱⡧⢕⣜⣾⢿⢿⢏⠝⠕⠕⠕⠋⠙⠑⠑⢙⠑⢗⠇⠇⠇⠳⠇⠞⠛⠏⢏⢟⢝⢗⣗⣣⡕⢕⢜⡿⡕⢻⢇⢗⢣⢕⢜⢝⡳⢳⢇⢕⢿⣷⡮⢽⢽⢿⢿⢿⢏⡿⡟⢕⣷⢳⢟⢇⢕⢇⢕⢕⢕⢕⢕⢕⢕⢕⢕⢕⢕⢕⢕⢕⢕⢕⢕⢕⢕⢕⢱⣵⣕⢕⢕⢵⢞⢕⢕⢕⢕⢕⢕⢕⢕⢕⢕⢕⢕⢇⡱⣳⣿⣿⣿⣿⣿⣿⣿⣿⣿⣿⣿⣿⣿⣿⣿⣽⣿⣿⣿⣧⣵⣕⣕⣕⣾⠀</a:t>
            </a:r>
            <a:br/>
            <a:r>
              <a:t>⢅⢕⢔⠀⠀⠀⠀⠀⠀⠀⠀⠀⠀⠀⠀⠀⠀⢱⢟⢽⢧⢕⢕⢕⢕⢕⢱⢿⢧⣕⣏⣝⢕⢱⢵⣷⢵⡕⢱⢾⣿⡵⢗⢇⢆⢄⢅⠴⠀⠄⠀⠀⠀⠀⠁⠀⠀⠀⠀⠀⠀⠀⠀⠀⠀⢀⢀⣄⡄⢠⣔⡕⢕⠀⠀⠀⠀⠀⢀⢄⢕⢕⢕⣵⣇⣕⢕⢕⢄⢄⢔⢕⢕⣵⣷⣶⣷⣧⢕⢕⢄⢔⣕⡜⢕⢕⣟⣗⣇⢕⢕⠁⠀⠀⠀⠀⠀⠀⠀⢀⢄⢕⢕⠑⠀⠀⠀⠀⠀⠀⠀⠀⠀⠕⢕⢕⢞⢝⣱⣵⣧⢎⣳⢟⢕⢜⢕⢕⢕⢕⢧⢕⢮⣕⣕⣱⣱⣾⣽⣷⣵⣼⡿⡝⢕⢞⢇⢕⢕⢕⢕⢕⢕⢕⢕⢕⢕⢕⢕⢕⢕⢕⢕⢕⢕⢕⢕⢕⢕⢕⢕⢵⣵⣷⣟⣇⢕⢕⢕⢕⢕⢕⢕⢕⢕⢕⢕⣕⣕⣵⣾⣿⣿⣿⣿⣿⣿⣿⣿⣿⣿⣿⣿⣿⣿⣿⣿⣿⣿⣿⣿⣿⣿⣿⣿⣿⣿⣿⣿⣿⠀</a:t>
            </a:r>
            <a:br/>
            <a:r>
              <a:t>⢕⢕⢕⢕⠔⠀⠀⠀⠀⠀⠀⠀⠀⠀⠀⠀⠔⠑⠑⠑⢕⠕⢄⢑⢜⢸⡽⠕⠕⠁⠁⠑⢕⢕⢇⢱⣵⣵⢷⢾⢟⠑⠑⠑⠕⢕⢕⠀⠀⠀⠀⠀⠀⠀⠀⠀⠀⠀⠀⠀⠀⢀⣄⡴⢗⢟⠝⢕⢱⢵⡵⢕⢕⢀⢄⢄⢄⢕⢕⢕⣕⣕⣮⡝⢇⢜⢗⢕⣱⡵⢷⣿⣯⣽⣽⣿⡟⢟⣟⣿⢿⢿⢝⢝⢟⢟⢿⣿⣿⣧⡕⢔⢔⢀⠀⢀⢄⢄⢕⠁⠁⠀⢀⠀⠀⠀⢀⢀⢀⢀⣄⣔⣰⢕⣕⢝⢻⢻⣿⣿⣿⡕⢕⢕⢕⢕⢕⢕⣱⣕⣕⢕⣾⣿⣿⣽⢟⢟⢏⢕⢕⢜⢝⢕⢕⣕⡵⢞⢷⢝⢕⢧⢵⢧⢵⢕⢕⢕⢕⢕⢕⢕⢕⢕⢕⣕⢕⢕⢕⢕⢕⡕⣾⡏⢻⢇⢕⢕⢕⢕⢕⢕⢕⢕⢼⢷⣿⡻⢿⢿⢏⢟⢟⣿⡿⢟⢟⢻⢿⣿⣿⣿⣿⣿⣿⣿⣿⣿⣿⣿⣿⣿⣿⣿⣿⣿⣿⣿⣿⣿⠀</a:t>
            </a:r>
            <a:br/>
            <a:r>
              <a:t>⢕⢕⠕⠁⠀⠀⠀⠀⠀⠀⠀⠀⠀⠀⠀⠀⢄⢔⣱⣵⣕⡕⢕⢵⢵⢟⢁⠀⠀⢀⠄⠑⠑⢕⢔⢕⢕⢹⢕⢕⢕⢐⢔⡰⢄⠀⠑⢄⢀⠀⢔⢄⢄⢀⢀⢄⠀⢀⢄⣄⣴⡿⣟⢕⢱⢕⢄⢄⢕⢕⢕⢕⢕⢕⢕⢕⢗⢵⢞⣯⣝⣟⣟⣟⣗⣿⣿⢿⣷⣧⣵⣾⡿⢿⣿⣿⣿⣷⣾⣧⣼⢷⣾⣷⣾⣿⡻⢿⣟⡟⢕⢜⢵⣇⡕⢕⣗⡁⢄⢄⢄⡱⢾⡷⡗⢞⠏⢕⢜⠕⠑⠑⢕⢱⢷⢳⢧⢵⢽⣿⣿⣷⣵⣕⢕⢕⢗⣇⣧⣿⣿⣏⣱⣵⣇⢇⢱⣵⣝⣕⣕⣕⣕⢕⢜⢝⢇⢕⢕⢕⢕⢕⢜⢕⢕⢵⣵⣜⣕⢹⢕⢕⢕⢕⢜⢕⡕⢕⣕⡵⢷⢿⢟⢏⢕⢕⢕⢕⢕⢕⢱⢱⢱⣱⣗⢵⢟⢕⢕⢕⢕⢕⢇⢕⢵⢵⢕⢕⢗⢗⢕⢸⡝⢻⣷⣮⣝⡟⢻⢿⣿⣿⣿⣿⣿⣿⣿⣿⣿⣿⠀</a:t>
            </a:r>
            <a:br/>
            <a:r>
              <a:t>⢁⢁⠑⠀⠀⠀⠀⠀⠀⠀⠀⠀⠀⠀⠀⢑⢵⢞⢟⠋⠉⠝⢱⡕⢕⡟⢕⠀⠀⠀⢀⡀⢄⢕⢕⢕⣕⣱⣵⢵⢕⢕⢕⢈⢁⠑⠐⠑⠐⠀⠀⠀⠁⠁⠁⢄⢠⡕⢱⣾⢿⢷⣾⢵⢇⢜⢕⢜⢗⢿⢏⢹⢏⢙⠉⠉⠝⠕⢕⢕⢇⢜⢿⣿⣿⣿⣿⣿⣿⣿⣿⡟⢕⣕⣸⣿⣿⡿⢿⢿⢿⢿⣿⣿⣿⣿⣵⡽⢏⢹⢽⢿⢿⢿⢿⢟⢟⢗⢕⢜⢕⣵⣇⣕⢇⢕⢀⠀⢀⢀⢄⢔⢕⢵⢷⢵⢵⡵⢵⣝⣿⣿⣿⣿⣿⢷⢷⣾⣿⣿⣿⣿⣿⣿⣷⣿⣿⡟⢟⢯⡝⢻⢻⣿⡕⢕⢕⢕⢕⢕⢕⢕⢕⢕⢕⢕⢕⢕⡕⢕⢕⢕⢕⢕⢕⢕⢕⢕⢕⢕⢕⢕⢕⢕⢇⢕⢕⢕⢕⢕⢕⢕⢕⢕⢕⢕⢗⢇⢕⢕⢕⢕⢕⢕⢕⢕⢕⢱⢷⣾⣿⣿⡷⢷⡾⢟⢟⢟⢳⢧⣽⣿⣿⣿⣿⣿⣿⣿⣿⣿⠀</a:t>
            </a:r>
            <a:br/>
            <a:r>
              <a:t>⢕⢇⢇⢔⢔⢔⢔⣔⣄⢄⣄⣔⣔⡔⢔⣔⢄⢅⢄⢀⢀⠀⠑⢕⢕⢕⢕⢄⢄⢔⢇⢕⢕⢕⢕⢕⢕⢱⠵⢕⢕⢕⠕⠕⠀⠀⠀⠀⠀⠀⠀⠀⠀⠀⠀⠀⢁⣕⡵⣵⢕⣕⡜⢟⢕⢕⢺⢟⢝⢕⢗⡕⢇⢱⢔⡔⢔⢔⢕⣱⢜⢕⢕⢻⣿⣿⣿⣿⣿⣯⣿⡏⢜⢕⢕⣝⣿⣿⡷⢱⢵⢞⢟⢟⢿⣿⣿⢇⢕⢕⠕⢕⢕⣕⣕⢕⢣⢕⢕⢳⣾⣟⢟⢿⣿⣟⡗⢇⢕⢱⢷⢷⢕⢗⢗⢵⣕⢕⣷⣾⣿⣿⣿⣿⣿⣿⣷⣿⣿⣿⣿⢎⢝⢝⢝⢟⢝⢕⢕⢕⢕⢝⢗⣵⣜⢕⢕⢕⢕⢕⢕⢕⢕⣱⣕⣕⡕⢕⢕⢕⢕⢕⢕⢕⢕⢕⢕⢕⢕⢕⢕⢕⢕⢕⢕⢕⢕⢕⢕⢕⢕⢕⢕⢕⢕⢕⢕⢕⢕⢕⣕⡕⣕⣕⣕⣕⣕⢕⢕⢹⣿⣿⣿⣿⣿⣿⣷⣱⣕⢕⢜⢝⢟⢟⢻⢿⣿⣿⣿⣿⠀</a:t>
            </a:r>
            <a:br/>
            <a:r>
              <a:t>⢕⢕⢕⢕⢁⢁⠁⠑⠑⠑⠘⠟⠟⢟⢟⢳⢷⡗⣞⡗⢷⣵⣵⢵⢵⢗⢕⢕⣱⡕⢕⢕⢕⢕⢁⠁⠁⠁⠁⠁⠁⠀⠀⠀⠀⠀⠀⢀⣄⣠⡄⢄⣄⣄⢄⣰⣵⢻⢗⢇⢕⢕⢜⢕⢕⢕⢕⢔⢔⢕⢑⢕⢕⢷⢕⢕⢕⢜⢕⢕⢕⢱⣕⢝⢏⡹⢼⢽⢽⢿⣿⣿⣿⣿⣿⣿⣷⣿⣯⣷⣷⣞⢇⢝⢕⢞⢇⢇⢕⣵⣵⣸⣽⢟⢟⢕⢕⢕⢕⢕⢕⢕⢕⢕⢕⢕⢕⢕⢄⢑⢕⢕⢕⢕⢕⢕⢞⢿⣽⣻⣿⣿⣿⡿⢿⢟⢿⢟⢟⢹⢝⢧⢕⢕⢕⣕⢕⢕⢕⢜⢕⢕⢕⢝⢜⢱⣾⢣⢕⣕⣕⣸⣿⢟⢜⢝⢝⢕⢕⢇⢕⢕⣵⣕⣵⢾⢗⢇⢕⢕⢕⢕⢕⢕⢕⡕⢕⢕⢕⢕⢕⢕⢕⢇⢕⢕⢕⢕⢕⢕⢕⢕⢕⢕⢜⢜⢝⢝⢇⢕⢝⢻⣿⣿⣟⢟⢝⢕⢕⢕⢜⢵⢷⡕⢕⣕⢕⢕⡝⣿⠀</a:t>
            </a:r>
            <a:br/>
            <a:r>
              <a:t>⢕⢕⢕⢕⢕⢕⢄⢄⢔⢔⢴⢄⠄⠀⠀⠁⠑⢕⢜⢽⢝⢟⢕⢽⡟⢟⣿⢽⣿⢇⢕⢅⠀⠀⠀⠀⠀⠀⠀⠀⠀⠀⢀⢀⣄⣴⣷⢞⢏⢕⢕⢕⢕⢱⢜⢕⢕⢕⢕⢱⢕⣼⣵⣷⣿⣗⡱⢕⢕⢇⢕⣕⢕⢕⣇⡕⢕⢕⢇⢕⡕⢕⢕⢕⣕⢕⢕⢇⣇⣕⣿⣿⣿⣿⣿⣻⣿⣿⣿⣿⣿⣿⣗⣻⣻⣵⡿⢟⢟⢯⢕⢽⢝⢝⢕⠑⠀⠀⠀⢄⢔⢕⢗⣣⣗⣳⣗⣿⣷⣵⣵⢵⢕⢕⢕⢕⢕⢕⢿⣿⣿⣿⣿⣧⢕⢕⢕⢕⢕⢕⢕⢕⢕⢕⢕⢕⢜⢕⢵⢵⢕⢕⢕⢕⢕⢕⢿⢽⣧⣕⡕⢟⢿⣟⣷⢵⡕⢕⢕⢕⢕⢕⢕⢕⢜⢝⢗⢇⢜⢕⢕⢕⢕⢜⢕⢝⢕⢕⢕⢕⢕⢕⢕⢕⢕⢕⢕⢕⢕⢕⢕⢕⢇⢕⢕⢕⢕⢕⢕⢕⢕⣕⢜⢕⢕⢕⢕⢕⢵⣕⣕⢕⢵⢜⢕⣱⡝⢱⣷⣿⠀</a:t>
            </a:r>
            <a:br/>
            <a:r>
              <a:t>⢕⢕⠁⠁⠁⠁⠁⠑⢕⢕⢕⢕⢕⣖⢇⣱⣵⡵⢵⢵⣗⢗⢻⢿⣿⣿⢟⢟⢽⢜⢕⢕⢔⠁⠀⠀⠀⠀⢀⢀⢄⣕⣵⣿⣿⣯⡵⡕⢕⢕⡕⢕⢅⢔⢕⢕⢱⣾⡕⢕⣵⣕⣕⣹⡿⢟⢿⡷⢗⣏⣕⡕⢇⡷⢷⣧⣵⣼⣽⣷⣷⣕⢜⣱⣟⣯⣵⣵⣾⣿⣿⣿⣿⣿⣿⣿⣿⣼⣿⣕⣿⣿⣇⣱⢷⢿⢇⢕⣕⢕⡱⢷⢵⢵⢵⢵⢰⢵⣵⣵⢵⢷⢾⢝⢜⣧⣽⢹⣿⣿⣿⣧⣕⣵⣵⣵⣮⣵⣟⣿⣿⣿⣿⢕⢏⢕⢕⢕⢕⢕⢕⢕⢕⢕⢕⢕⢕⢕⢕⢕⢕⢕⢷⢧⢕⢕⢟⣜⢸⣿⣿⣷⣷⡇⢕⢼⢗⢕⢕⢕⢕⢕⢕⢕⢕⢕⢕⢕⢕⢕⢕⢕⢕⢕⢕⢕⢕⢕⢕⢕⢕⢕⢝⢕⢕⢕⢕⢕⢕⢕⢕⢕⢕⢕⢕⢕⢕⢕⢕⢱⣾⣿⣷⢕⣕⣱⣕⣕⣱⡝⢝⢕⢇⢕⢕⢕⢕⢵⣿⣿⠀</a:t>
            </a:r>
            <a:br/>
            <a:r>
              <a:t>⠕⠑⠄⢔⢔⢄⢀⢀⢅⢱⢕⢷⣷⣟⣕⣕⡕⢝⢕⣽⣱⣱⡕⣾⢝⢝⣇⢕⢕⢕⢕⢕⢕⢕⢰⢔⣲⡷⢗⡺⢝⢿⢻⣟⢝⢽⢕⢕⢱⣕⢕⢇⢕⢕⢕⢕⣇⣝⣗⡞⢜⡝⢝⢗⢕⢱⡵⣽⡵⢵⣷⣝⣧⣼⣽⣿⣿⣿⣿⣿⣾⣧⣼⣿⣿⣿⣿⣿⣿⣿⣿⣿⣿⣿⣿⣿⣟⣟⣝⡽⣿⢇⢟⢝⢕⢕⢕⢕⢕⢕⢕⢕⢕⡱⢵⢕⢜⢗⢗⢿⢗⢵⢷⢗⢾⢕⣸⡿⢻⣿⣿⣿⣿⣿⣿⣿⢏⢝⢝⢻⢿⣷⣿⣵⣕⣕⢕⢕⢕⢕⢕⢕⢕⢕⢕⢕⢕⢕⢜⢕⢕⢕⢕⢕⢺⣷⡮⢟⢣⣷⣧⡕⢝⢷⢕⢕⢕⢕⢕⢕⢕⢕⢕⢕⢕⢕⢕⢕⢕⢕⢕⢕⢕⢕⢕⢕⢕⢕⢕⢕⢕⢕⢕⢕⢕⢕⢕⢕⢕⢕⢕⢕⢕⢕⢕⢕⢇⢕⡕⢸⢟⢟⢻⢟⢟⢏⢝⢜⡝⢝⢕⢗⢕⢕⢕⢕⢕⢱⢜⢟⠀</a:t>
            </a:r>
            <a:br/>
            <a:r>
              <a:t>⢔⢄⢄⢑⢓⢗⢟⢗⢗⢗⢏⢝⠝⠕⢕⢕⢕⢕⢿⢿⣿⣟⣫⣿⢟⡗⢕⢳⡾⢕⣵⢕⢇⣵⡜⢕⢕⢕⢕⢕⢜⢿⢟⢝⢱⢇⢕⣕⣕⢕⣟⡇⢕⢜⢟⡿⢿⢿⢧⢕⢕⢕⢕⢕⢕⢕⢱⢏⢕⣵⣾⣷⣾⣿⣿⣿⣻⣿⣿⣿⣿⣟⣕⣕⣼⣾⣿⣿⣿⣿⣿⣿⣿⣿⣿⣿⣿⡯⢗⢜⢕⢕⢕⢕⢕⢕⢕⢕⢕⡕⢕⢝⢕⢕⢕⢕⢕⢕⢕⢕⢕⢕⢜⢗⢣⣕⣕⢹⢿⣿⣯⣻⣯⣿⣿⣿⡏⢕⢕⢱⣿⣿⣿⣿⣿⣿⣿⣷⣵⣵⣕⢕⢕⢕⢕⢕⢕⢕⢕⡵⢕⢣⣵⣕⣳⣿⡿⢵⢵⡕⢗⢵⣕⡜⢇⢕⢕⢕⢕⢕⢕⢕⢕⢕⢕⢕⢕⢕⢕⢕⢕⢕⢕⢕⢕⢕⢕⢕⢕⢕⢕⢕⢕⢕⢕⢕⢕⢕⢕⢕⢕⢕⢕⢕⢕⢕⡕⢵⢕⢕⢕⢕⢕⢕⢕⢕⢕⢕⢕⢕⢕⢕⢕⢕⢜⢕⢳⣽⣱⣧⠀</a:t>
            </a:r>
            <a:br/>
            <a:r>
              <a:t>⣿⣿⡱⢵⢵⢕⣱⣱⣵⣕⣕⣰⣴⣴⣵⣵⣵⣵⣵⣝⡕⢕⢝⣝⣵⣵⢗⣟⣿⣟⣿⣷⣾⡿⢕⢕⢕⢕⢕⢕⢱⣿⣷⡵⣕⢱⢿⢟⢻⣿⣿⢇⢕⣱⢟⢕⢻⣱⣵⣵⣵⢜⡇⢕⢕⢕⢕⢕⣼⡿⣿⢟⣿⣿⣿⣿⣷⣾⣿⣿⣿⣿⣿⣿⣿⣿⣿⣿⣿⣿⣿⣿⣿⣿⡇⢜⢕⢕⢕⢕⢕⢕⢕⢕⢕⢕⢕⣕⢹⣷⣧⢗⢗⢇⢕⢕⢕⢕⢕⢕⢕⢕⢕⢕⢕⢕⢜⢕⢕⢕⢟⢻⣟⣫⣕⣼⢟⢕⢕⢕⣹⣿⣿⣿⣿⣿⣿⣿⣿⣿⣿⣷⣧⣵⣵⣵⣵⣷⣗⡻⢷⣷⣷⣿⣷⣷⣷⣾⡷⢏⢕⢜⢟⣷⣵⢕⢕⢕⢕⢕⢕⢕⢕⢕⢕⢕⢕⢕⢕⢕⢕⢕⢕⢕⢕⢕⢕⢕⢕⢕⢕⡕⢕⣕⣕⣕⢕⢕⢕⢕⢕⢕⢕⢕⢕⢕⢕⢕⢕⢕⢕⢕⢕⢕⢕⢕⢕⢱⣕⢕⢕⢕⢕⢕⢜⣿⣿⣿⣿⣿⠀</a:t>
            </a:r>
            <a:br/>
            <a:r>
              <a:t>⠘⠙⠝⠝⠗⢗⢿⢿⣿⣿⡿⢽⣜⣝⣟⣕⣜⣇⣼⣽⣷⣾⣯⣽⣿⣷⣾⣿⡷⢗⢞⢏⢕⢕⢕⢕⢕⢕⢕⢕⢸⣿⣧⣕⢟⢕⢕⢕⢕⡇⢕⢕⢱⡟⢕⢕⣵⣿⣿⣿⣿⣷⣿⣧⡕⢕⢕⢕⢕⢝⢿⣇⣜⢿⣿⣿⢿⢟⢿⣿⣿⣿⣿⣿⣿⣿⣿⣿⡿⢟⢻⣿⣟⡝⢕⢕⢕⢕⢕⣱⣵⣧⡕⣕⣼⡿⢟⢻⢝⢕⢕⢕⢕⢕⢕⢕⢕⢕⢕⢕⢕⢕⢕⢕⢕⢕⢕⢕⢜⢧⡕⣱⣿⣿⣿⣿⣿⣷⣵⣵⣿⢿⣿⣿⣿⣿⣿⣿⣿⣿⣿⣿⣿⣿⢿⢟⢝⢏⢕⣱⣵⣟⣿⣿⣿⣟⡵⢝⢕⢕⢕⢇⢏⢕⢕⢕⢝⢕⢕⢕⢕⢕⢕⢕⢕⢕⢕⢕⢕⢕⢕⢕⢕⢕⢕⢕⢕⢕⢕⢕⢜⢜⢹⢿⢿⢯⢕⢕⢕⢕⢕⢕⢕⢕⢕⢕⢕⢕⢕⢕⢕⢕⢕⢕⢕⢕⢸⣿⣿⢕⢕⢕⢕⢕⢕⣿⣿⣿⣿⣿⠀</a:t>
            </a:r>
            <a:br/>
            <a:r>
              <a:t>⢀⢄⢄⢄⢄⣀⡁⢁⢅⣕⣕⡝⢝⢝⢝⢟⢻⣿⣿⣿⣿⣿⣿⣿⣿⡿⢕⣇⢇⢕⢕⢕⢕⢕⢕⢕⢱⢗⢇⢕⢕⢹⣿⡟⢕⢕⢕⢣⢕⢕⣕⢕⣸⣿⣇⣵⣿⣿⢻⢿⣿⣾⡟⢿⢇⢕⢕⣜⡧⢕⢞⢟⢻⣿⣷⢜⢝⡷⡻⢻⣿⣿⣿⣿⣿⣿⣿⣿⣿⣗⣟⢝⣕⡳⢕⢕⣱⣿⡷⢿⢿⢿⢗⢎⢕⢕⢕⢕⢕⢕⢕⢕⢕⢕⢕⢕⢕⢕⢕⢕⢕⢕⢕⢕⢕⢕⢕⢕⢕⢕⢝⢿⣿⣿⣿⣿⣿⣿⣿⣿⣿⣿⣿⣿⣿⣿⣿⣿⣿⣿⣿⣿⣿⣯⣮⣵⣵⣷⣷⣿⣿⣿⣿⣟⣏⡝⢕⢕⢕⢕⢕⢕⢕⢕⡕⢝⢵⢵⢇⢕⣕⣜⣕⣱⣕⣕⢕⢵⢵⣷⣧⣕⢕⢕⢕⢕⢕⢕⢕⢕⢕⢗⢇⢕⢕⢕⢕⢕⢕⢕⢕⢕⢕⢕⢕⢕⢕⢕⢕⢕⢕⢕⢕⢕⢕⢕⢸⣿⣿⢕⢕⢕⢕⣵⣿⣿⣿⣿⣿⣿⠀</a:t>
            </a:r>
            <a:br/>
            <a:r>
              <a:t>⠓⠛⠛⠛⠛⠛⠛⠃⠑⠓⠓⠃⠑⠑⠑⠓⠓⠃⠑⠚⠛⠛⠛⠛⠛⠓⠑⠑⠘⠑⠑⠑⠓⠑⠑⠓⠓⠑⠑⠐⠑⠃⠙⠓⠑⠑⠓⠑⠃⠑⠘⠘⠛⠙⠛⠛⠛⠙⠑⠑⠓⠛⠋⠑⠓⠑⠚⠛⠑⠑⠑⠘⠛⠛⠛⠛⠛⠓⠃⠛⠛⠛⠛⠛⠛⠛⠃⠑⠑⠓⠓⠓⠛⠛⠛⠛⠛⠙⠑⠑⠑⠑⠑⠑⠑⠑⠑⠑⠑⠑⠑⠑⠑⠑⠑⠑⠑⠑⠑⠑⠑⠑⠑⠑⠑⠑⠑⠑⠑⠑⠑⠘⠛⠛⠛⠛⠛⠛⠛⠛⠛⠛⠛⠛⠛⠛⠛⠛⠛⠛⠛⠛⠛⠛⠛⠛⠛⠛⠛⠛⠛⠛⠛⠓⠓⠚⠃⠑⠑⠑⠑⠑⠓⠓⠛⠃⠑⠑⠘⠙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⢷⣧⢕⢕⢕⢕⢕⢕⢕⢕⢕⢕⢝⢝⡕⢕⢕⢕⢕⢕⢕⢕⢕⢺⣿⣿⣿⣿⣹⢟⢣⢕⡇⢕⢕⢕⢕⢕⢕⢕⢕⡝⢏⢝⢝⢏⢝⢟⢻⣿⣿⣿⡵⢎⢽⢟⣻⣷⣧⣵⣕⣕⣕⣕⣱⣕⣕⣕⣸⣷⣾⣿⣹⣝⣼⣯⣿⣿⢿⢿⢏⢏⡹⢇⡞⢝⡽⢿⢿⢻⣿⢿⣟⣟⢟⡽⢕⢕⢜⢕⢕⢕⢕⢕⢕⢜⢎⡝⢕⢕⢝⢝⢼⣿⣿⣿⣿⣏⣕⢵⢕⢕⢱⢼⢧⢕⢕⢕⢜⢿⣷⣿⣝⢕⢕⣕⣕⣕⣼⡷⢾⣷⢟⣟⣕⢕⡝⢟⡕⢕⢜⢝⢕⢕⢕⢕⢕⢕⢕⢕⢕⢕⢕⢕⢝⢕⢕⢕⢕⢕⢕⢧⣕⢕⢕⢕⢕⢝⢟⢟⢷⣷⣕⡕⢕⢕⢕⢕⢕⢕⢕⢕⢕⢕⢕⢕⢕⢕⢕⢕⢕⢕⢕⢕⢕⢕⢕⢕⢕⢕⢕⢕⢕⢕⢕⢕⢕⢕⢕⢕⢕⢕⢕⢕⠀</a:t>
            </a:r>
            <a:br/>
            <a:r>
              <a:t>⣿⣿⣿⣿⣿⣿⣿⢿⢟⢟⢝⢜⢕⢕⢕⢕⢕⢕⢕⢕⢕⢇⡕⢕⢇⢧⢜⢕⢝⡕⢜⢝⢗⢷⢕⢕⢵⢕⢕⢕⢕⢝⢕⢕⢕⢵⢵⢕⢝⢕⢟⢗⢷⣧⣵⣗⣞⣏⡝⢝⢗⢗⣷⡳⣷⢮⣷⣿⣷⣾⣷⣿⣿⣿⣿⣿⣿⣿⣿⣿⣽⣿⣯⡽⢽⣽⣿⣿⣻⣿⣿⣟⡫⣽⢧⢵⡵⢵⢵⣱⡇⣽⡇⣳⡷⢗⣝⢕⢻⢳⢽⣕⢕⢕⢕⢕⢕⢕⢕⢕⢝⢕⢕⢗⢕⡕⣵⣧⣟⢿⢷⢇⡕⢪⣽⢇⢕⢕⢜⣱⣧⣽⣕⣱⣷⡷⢇⢜⣧⣝⡝⢗⢣⡕⡕⢕⢕⢕⢕⢕⢕⢕⢕⡕⢕⡕⢕⣕⡕⢕⢧⣷⢇⢕⠑⠑⠕⢕⠕⢕⢕⢕⢕⢕⢵⡷⡧⢵⡵⢕⢕⢕⢕⢕⢕⢕⢗⢿⣿⣿⢾⣧⢕⢕⢱⢕⢗⢕⢱⣵⣕⢕⢕⢕⢕⢕⢕⢕⢕⢕⢕⢕⢕⢕⢕⢕⢕⢕⢕⢕⢕⢕⢕⢕⢕⢕⢕⢕⢕⢕⠀</a:t>
            </a:r>
            <a:br/>
            <a:r>
              <a:t>⣿⣿⣿⣿⣿⢿⢕⢕⢕⢕⢕⢕⢕⢕⢕⢕⢕⢕⢕⢕⢕⢕⢕⢕⢕⢕⢕⢕⢕⢕⢕⢕⢕⢕⢕⢣⢕⢕⢕⢕⢕⢕⢝⢝⢹⢕⢇⢕⢕⢕⢕⢕⢕⢟⢏⣽⣕⣟⣗⣏⣧⣱⣵⡽⢿⣿⣿⣿⣿⣿⣿⣿⡿⣿⡟⢟⢽⢻⢿⢻⢟⢏⢕⢜⢻⢿⣿⢧⢿⡿⡿⢿⢏⢟⢜⣕⣕⣾⣿⣯⣯⣽⣿⣕⣱⣻⢕⢕⢕⢕⢇⡼⣕⢕⢕⢕⣵⡇⢕⢕⢕⢕⢕⣜⡿⣾⣿⡿⣝⣕⢵⣷⣾⣗⣕⢗⢵⢕⣕⣕⣕⣕⢕⢼⢯⣵⣾⡗⢺⣿⣻⣿⣿⣿⢿⣿⣿⣧⣵⡯⢝⢕⢕⢕⢜⢕⢕⢕⢕⡱⢾⢏⠕⠁⠀⠀⠀⠀⠀⢄⢕⣵⡟⢇⢷⢷⢻⢵⢕⢕⠕⢕⢕⢧⢕⢕⢕⢕⣿⣝⣕⡕⢕⢕⡕⢕⢕⡕⢕⢝⢻⢷⣷⣵⣷⣕⣕⢕⢕⢕⢕⢕⢕⢕⢕⢕⢕⢕⢕⢕⢕⢕⢕⢕⢕⢕⢕⢕⢕⢕⠀</a:t>
            </a:r>
            <a:br/>
            <a:r>
              <a:t>⢿⣿⣿⢝⢝⢕⢕⢕⢕⢕⢕⢕⢕⢕⢕⢕⢕⢕⢕⢕⢕⢕⢕⢕⢕⢕⢕⢕⢕⢕⢕⢕⢕⢕⢕⢕⢺⢟⢇⢕⢕⢕⢇⢕⠕⠕⠕⢕⢕⠕⠑⠕⢕⢕⢕⢕⡵⢝⢝⡝⢜⢟⢳⢿⣿⣽⢿⢿⢟⢿⣿⣷⣷⣧⣱⣷⣷⣼⣝⣕⣗⣇⣕⣕⣱⣵⣧⢕⢱⣾⣿⣿⣿⣿⡿⢿⣿⣿⣿⢿⡿⢿⢟⢕⢕⠕⠕⠑⠕⢕⡝⢕⢜⣿⣷⣷⣵⢕⢝⣇⡇⢇⣕⡗⢕⢕⢜⢼⢵⢵⡜⢝⡟⢟⢇⢻⢧⣝⣽⢝⢝⢝⢕⢕⢝⢞⢧⢵⢜⢝⢟⢟⢻⢿⢏⢕⣧⣵⣿⡇⢕⢱⢕⢵⢇⣜⣝⡇⢕⢇⢕⢁⢀⢄⢄⢄⢔⢕⢕⢱⢳⢟⢕⢏⢕⢕⢕⢕⢕⢕⢔⢕⣱⡟⣕⣱⢵⢕⡵⢷⡝⢕⢎⡕⢕⢕⢜⢕⢕⢕⢕⢱⣵⣼⢝⢹⢜⢝⢗⢷⢳⢗⢕⢱⢷⢷⣷⡿⢽⢽⢽⢝⢕⢼⢵⢵⢷⢕⢗⢗⠀</a:t>
            </a:r>
            <a:br/>
            <a:r>
              <a:t>⣾⣿⣇⢕⡕⢕⢕⢕⢕⢕⢕⢕⡕⢵⢕⢕⢕⢕⢕⢕⢕⢕⠕⠑⢕⢕⢕⢕⠕⠕⢕⢕⢕⢕⢕⢕⢕⠕⠕⠁⠀⠀⠁⢄⢄⢄⠕⠕⠀⠀⠕⠕⢕⢕⢕⢕⢕⢕⢕⢕⢕⢕⢕⢕⢕⢕⢕⢕⢕⢕⢕⢕⢕⢕⢕⡕⢕⢕⢟⢗⢗⢿⢿⢇⢕⢕⢜⢕⢕⢕⢞⢾⢟⢷⢕⢕⢕⢕⡵⠑⠕⢕⠕⠑⠀⠀⠀⠀⠀⠘⠝⠝⠕⠜⠟⢝⢟⢝⣯⢕⢕⢝⣏⡝⢝⢕⢕⢕⢣⢵⣵⡕⢕⣗⢧⢵⢕⢝⢕⢕⢕⢕⢕⢕⢕⢕⢕⢕⢕⢕⡵⢵⣵⢼⡝⢕⢕⢕⢏⢱⣵⣕⢕⢕⢕⢏⢇⢕⢕⢕⠕⢕⢔⢀⢀⢐⢕⢕⢕⢕⢕⢕⢕⢕⣕⢕⢕⢱⣵⣕⡕⢕⢕⡹⢕⢕⢕⢕⢕⢕⢕⢇⢕⢕⢕⢕⢕⢕⢕⢕⢕⢕⢼⢾⢟⢳⢗⢕⢕⢱⣵⣼⣽⣕⡗⢞⢟⢝⢕⡕⢕⢕⢕⢕⢕⢕⢕⢕⢕⢕⠀</a:t>
            </a:r>
            <a:br/>
            <a:r>
              <a:t>⣿⣻⣇⢕⢕⢕⢕⢕⢕⢕⢕⢕⢕⠑⠕⢕⢁⠜⢑⢕⢕⢕⠕⠁⠑⢕⢕⢕⠀⢕⢕⢕⢁⠁⠁⠀⢀⢀⢄⠔⢐⢀⠀⠁⠀⠀⠀⠀⠀⠀⠀⠀⠀⠀⠀⠀⠁⠁⠑⠑⠑⠕⠕⠕⢕⢕⢕⢕⢕⢕⢕⢕⢕⢕⢕⢕⢇⢕⢜⢝⢝⢝⢕⢕⢕⢕⢕⢕⢕⢕⢕⢕⢕⢞⢳⢕⢕⢕⠁⠀⠀⠑⠀⠀⠀⠀⠀⠀⠀⠀⠀⠀⠀⠀⠀⠀⠑⠕⢕⢇⢕⢕⢕⢝⢕⢕⢕⢕⢧⢕⢜⢝⢕⢜⢕⢕⢕⢕⢕⢕⢕⢕⢕⢕⢕⡕⢕⢕⢕⢕⣕⢕⢕⢕⢕⢕⢕⢕⢕⢝⢕⢕⢕⣜⣿⣿⢗⢗⢕⢄⢄⠕⠕⠕⢕⢕⢕⢕⢕⢗⣏⢝⢕⢕⢕⢕⢕⢕⢽⢕⢕⢝⢻⢕⢵⢵⢧⡕⢕⢄⢄⠕⢔⠄⠁⠕⢕⢕⢕⢕⣕⢕⢕⢕⢕⢕⢕⢕⢕⢕⢗⢞⢞⢻⢯⡵⢷⡞⢻⢿⣿⢏⢕⢕⢕⢕⡕⢕⡱⢕⠀</a:t>
            </a:r>
            <a:br/>
            <a:r>
              <a:t>⡱⢿⣿⡿⢇⢕⢕⢕⢕⢕⢕⢅⢕⠅⠄⢕⢑⢔⢔⢕⢕⢕⢕⢔⢕⢕⢀⢕⠔⠑⠑⠁⢀⢔⢔⢕⠕⠕⠑⠀⠀⠀⠀⠀⠀⠀⠀⠀⠀⠀⠀⠀⠀⠀⠀⠀⠀⠀⠀⠀⠀⠀⠀⠀⠀⠀⠀⠀⠁⠁⠁⠑⠑⠑⠑⠑⠑⠕⢕⢕⢕⣝⣻⣧⣼⣧⣷⣵⣵⣵⢕⢕⢕⢕⢕⢕⢕⢕⢀⠀⠀⠀⠀⢀⠑⠀⠀⠀⠀⠀⠀⠀⠀⠀⠀⠀⠀⠀⠀⠀⠀⠀⠁⠑⢑⢕⢕⠕⠑⠁⠕⠑⠑⠁⠀⠀⠀⠀⠁⠑⠁⠁⠁⠕⢕⢕⢕⢕⢕⢕⢕⢕⢕⢕⢝⢕⢕⢕⢕⢕⢕⢕⢕⢟⢕⢕⢕⢕⢕⢕⢕⢔⢔⢑⢕⢕⢼⢾⢕⢗⠇⠗⠕⢕⢕⢕⢕⠜⠝⢕⠕⠕⢇⢕⢕⢕⢕⢕⢕⢕⢕⢕⢄⠀⠀⠀⠁⠕⢕⢕⢝⢹⢕⢕⢕⢕⣱⡕⢕⢕⢕⢕⢕⢕⢜⢝⢕⢕⣕⡕⢕⢕⣕⢕⢕⢜⢵⢕⢕⢞⠀</a:t>
            </a:r>
            <a:br/>
            <a:r>
              <a:t>⢱⢕⢕⢕⢕⢕⢕⢕⢕⢕⢕⢕⠁⠀⠀⠕⠔⠑⢕⢕⢕⢕⢕⢕⠁⠁⠑⠀⠀⢀⢔⢔⢔⠑⠑⠑⠁⠀⠀⠀⠀⠀⠀⠀⠀⠀⠀⠀⠀⠀⠀⠀⠀⠀⠀⠀⢄⢄⢄⢄⢄⢄⢄⢄⠀⠀⠀⠀⠀⠀⠀⠀⠀⠀⠀⠀⠀⠀⠀⠁⠁⠜⢜⢝⢻⢿⡿⡻⡟⢇⢕⠁⠑⠕⢕⢕⢕⢕⢕⢕⢔⢔⢕⢕⢁⠀⠀⠀⠀⢀⢔⠀⢄⠀⢀⢀⠀⠀⠀⠀⠀⠀⠀⠀⠁⠑⠁⠀⠀⠀⠄⠀⠀⠀⠀⠀⠀⠀⠀⠀⠀⠀⠀⠀⢕⢕⢕⢕⢕⢕⢕⢜⢕⢕⢕⢕⢕⢕⢕⢕⢕⢕⢕⢕⢕⢕⢕⢕⢕⢕⢕⢔⢄⢕⢑⢁⢁⠁⢁⢀⢀⠀⠀⢀⢄⢕⢄⢄⢕⠑⠀⠀⢔⢕⠁⠕⠕⢕⢕⢕⢕⢕⢕⠕⠕⠀⠀⠀⢕⢕⢕⢕⢕⡕⣕⡕⢝⢕⢕⢕⢕⢳⢷⢧⢇⢕⢕⢕⢕⢕⢕⢕⢕⢕⢕⢕⢕⢕⢕⣵⠀</a:t>
            </a:r>
            <a:br/>
            <a:r>
              <a:t>⢕⢣⡕⢕⠁⠅⢅⢅⢕⢕⢕⢕⢕⠀⠀⠀⢔⠐⠑⠑⠕⢄⠀⢄⢑⢄⠀⠀⠀⠁⠁⠁⠀⠀⠀⠀⠀⠀⠀⠀⠀⠀⠀⠀⠀⠀⠀⠀⠀⠀⠄⠔⢔⢔⢔⢔⢔⠐⠐⠑⠁⠑⠑⠑⠐⠐⠀⠀⠀⠀⠀⠀⠀⠀⠀⠀⠀⠀⠀⠀⠀⠀⠀⠀⠕⠕⢕⢕⢅⢁⠁⠀⠀⠀⠀⠁⠑⠑⠑⠑⠕⠕⠕⢕⢕⢕⢕⢕⢕⢕⢕⢔⠀⠑⢕⢕⢔⢀⠀⠀⠀⠀⠀⠀⠀⠀⠀⠀⠀⠀⠀⠀⠀⠀⠀⠀⠀⠀⠀⠀⠀⠀⠅⢕⢑⠁⢕⢕⠑⠁⠑⠑⠑⠑⠑⠁⠁⠁⠁⠁⠑⠕⢕⢕⢕⢕⢕⢕⢕⢕⢱⢵⢕⢕⢕⢕⢕⢕⢕⢕⢕⢕⢕⢕⢕⢕⢕⢕⠀⠀⠀⠀⠀⠁⠀⠀⠀⠀⠁⠁⠁⢀⢀⢄⢀⢄⢀⢔⢕⢕⢕⠕⢕⢕⢕⢝⢿⣿⣷⣵⣷⣾⣿⣿⣵⣵⣵⢕⢕⢕⢇⢕⢕⢕⢕⢕⢕⢕⢕⢕⠀</a:t>
            </a:r>
            <a:br/>
            <a:r>
              <a:t>⠑⢕⢕⢕⢄⢕⠕⠑⠑⠁⠁⠕⠁⠀⢔⢐⠀⠀⠀⠀⢀⢔⢑⠑⢕⢕⠀⠀⠀⠀⠀⠀⠀⠀⠀⠀⠀⢀⢀⢄⠔⠐⠑⠁⠀⠀⠀⠀⠀⠀⠀⠀⠀⠀⢕⢑⠁⠀⠀⠀⠀⠀⠀⠀⠀⠀⠀⠀⠀⠀⠀⠀⠀⠀⠀⠀⠀⠀⠀⠀⠀⠀⠀⠀⠀⠀⠀⠀⠁⠁⠀⠀⠁⠀⠀⠀⠀⠀⠐⠀⠀⠀⠀⠀⠑⠁⠕⢕⢕⢕⢕⢕⢕⢕⢕⢕⢕⢕⢔⢔⠀⠀⠀⠀⠀⠀⠀⠀⠀⢀⠀⠀⠀⠀⠀⠀⠀⠀⠀⠀⠀⠀⠀⠀⢕⢔⠔⠑⠀⢀⢀⠀⠀⠀⠀⠀⠀⠀⠀⠀⠀⠀⠀⠁⠑⢕⢕⠕⠁⢑⠀⠁⠑⠑⠑⠑⢕⢕⠕⢅⢅⢅⢀⢀⠀⠀⢑⢐⠀⠀⠀⢀⠀⠀⠀⠀⠀⠀⠀⠀⠀⠁⢕⣱⢕⢕⢕⢕⢕⢕⢄⢔⢱⢕⢕⢕⢕⢸⢏⡻⢧⣿⣿⣿⣿⣿⢏⢕⢕⠕⠑⠕⢕⢕⢕⢕⢕⢕⢕⢕⠀</a:t>
            </a:r>
            <a:br/>
            <a:r>
              <a:t>⠀⠁⠁⠀⠀⠁⠀⠀⠀⠀⠀⠀⠀⠀⠀⠀⠀⠀⠀⠀⠑⢕⢀⠀⠀⠑⢕⠀⠀⠀⠀⠀⠀⠀⠀⠀⢔⠕⠁⠀⠀⠀⠀⠀⠀⠀⢄⢔⢕⢕⢔⢔⢕⢕⢕⢕⢑⠀⠄⠀⠀⠀⠀⠀⠀⠀⠀⠀⠀⠀⠀⠀⠀⠀⠀⠀⠀⠀⠀⠀⠀⠀⠀⠀⠀⠀⠀⠀⠀⠀⠀⠀⠀⠀⠀⠀⠀⠀⠀⠁⠀⠀⠀⠀⠀⠀⠀⠀⠁⠑⠑⠑⠑⠐⠐⢅⠑⢕⢕⢕⢕⢑⢐⢄⢄⢄⠀⠀⢀⠁⠑⢄⢀⠀⠀⠐⢄⠀⠀⠀⠀⠀⠀⠀⠀⠀⠀⠀⠀⠀⠁⠀⠀⢄⠀⠀⠀⠀⠀⠀⠀⠀⠀⠀⠀⠀⢕⠀⠀⠀⠁⠐⠐⠀⠀⠀⠀⠀⠀⠁⠕⢕⠁⠐⠀⢄⢄⢁⢅⢄⢔⢕⢀⢀⢀⠀⠀⠀⠀⠀⠀⢀⢕⢕⢕⢕⠑⢕⢕⢕⢕⢕⢕⠑⢄⠁⠅⢕⢕⢕⢕⢝⢕⢏⢟⢷⢇⢕⠀⠀⠀⢀⠀⠑⢕⢕⢕⢕⢕⢕⠀</a:t>
            </a:r>
            <a:br/>
            <a:r>
              <a:t>⢕⠀⠔⠁⠀⠀⠀⠀⠀⠀⠀⠀⠑⠄⠀⠀⠀⠑⠕⢅⠑⠑⠕⠀⢀⢀⢕⠀⠀⠀⠀⠀⠀⠀⠀⢀⠑⠀⠀⠀⠀⠀⠀⠀⠀⢀⢕⢑⢕⢕⢕⠕⠑⠑⠑⠀⠀⠀⠀⠀⠀⠀⠁⠔⠄⢀⠀⠀⠀⠀⠀⠀⠀⠀⠀⠀⠀⠀⠀⠀⠀⠀⠀⠀⠀⠀⠀⠀⠀⠀⠀⠀⠀⠀⠀⠀⠀⠀⠀⠀⠀⠀⠀⠐⠀⢀⢄⢄⢀⠀⠀⠀⠀⠀⠀⠀⠁⠁⢑⠑⠕⠕⠕⢕⢕⢕⠄⢀⢅⢕⢕⢕⢑⢀⢀⢀⢄⢔⠐⠀⠀⠀⠀⠀⠀⠀⠀⠀⢀⢔⢔⢄⢀⢀⠀⠀⠀⠀⠀⠀⠀⠐⠐⠐⠐⢔⢄⢄⠀⠀⠀⠀⠄⠀⠀⠀⠀⠀⠀⢀⢄⢅⢕⢕⢕⢕⢕⢕⢕⢕⢕⢕⢕⢕⠕⢄⢔⢕⢔⢔⢕⢕⢕⢕⢕⢕⢕⢕⢕⢕⢕⢕⢕⢔⢕⢔⢔⢔⢕⢕⢕⢕⢕⢕⢕⢅⢁⢅⢔⢄⢕⢕⢕⢔⢔⢔⢕⢕⢕⢕⠀</a:t>
            </a:r>
            <a:br/>
            <a:r>
              <a:t>⢕⢔⢔⢔⢔⠁⠀⠀⠀⠀⠀⠀⠀⠀⠀⠀⠀⠀⠀⠀⠀⠀⠀⢔⠕⠕⠀⠀⠀⠀⠀⠀⠀⠀⠀⠁⠀⠀⠀⠀⠀⠀⠀⠀⠔⢕⢕⢕⢕⠐⠀⠀⠀⠀⠀⠀⠀⠀⠀⠀⠀⠀⠀⠀⠀⠁⠑⠔⢀⠀⠀⠀⠀⠀⠀⠀⠀⠀⠀⠀⠀⠀⠀⠀⠀⠀⠀⠀⠀⠀⠀⠀⠀⠀⠀⠀⠀⠀⠀⠀⠀⠀⠀⠐⠑⠕⠅⢑⢑⢔⢔⢄⢔⢔⢕⢄⢀⠑⠕⠕⠀⠀⠀⠀⠀⠀⠀⠀⠑⠑⠕⢕⢕⢕⢕⢕⢕⢄⢄⢔⢄⢔⢔⢔⠔⢔⢄⢄⢐⠑⠁⢑⠕⢕⢕⢕⢔⢕⢔⢔⢔⢔⢔⢄⢄⢄⢁⢅⢅⢅⢅⢔⢕⢔⢄⢄⢔⢔⢔⢕⢑⢕⢕⢕⢕⢕⢕⢕⢕⢕⢕⢕⢕⢕⢕⢑⢑⠑⠑⢕⢕⢕⢕⢕⢕⢕⢕⢕⠕⠕⢕⢕⢕⢕⢕⢕⢕⢕⢕⢕⢕⢕⢕⢕⢕⢕⢕⢕⢕⢕⢕⢕⢕⢕⢕⢕⢕⢕⢕⠕⠀</a:t>
            </a:r>
            <a:br/>
            <a:r>
              <a:t>⠅⠑⠁⠑⠀⠀⠀⠀⠁⠀⠀⠀⠀⠀⠀⠀⠀⠀⠀⠀⢕⢕⢄⠀⠀⠀⠀⠀⠀⠀⠀⠀⠀⠀⠀⠀⠀⠀⠀⠀⠀⠀⠀⠀⠀⠁⠑⠑⠕⠀⠀⠀⠀⠀⠀⠀⠀⠀⠀⠄⠀⠀⠀⠀⠀⠀⠀⠀⠀⠀⠀⠀⠀⠀⠀⠀⠀⠀⠀⠀⠀⠀⠀⠀⠀⠀⠀⠀⠀⠀⠀⠀⠀⠀⠀⠀⠀⠀⠀⠅⠐⠔⠄⠁⠀⠀⠀⠀⠁⠄⠕⢕⢕⢅⢕⠔⠅⠀⠀⠀⠀⠀⠀⠀⠀⠀⠀⠀⠀⠀⠀⠑⢕⠀⢕⢕⢕⢕⢕⢕⢕⢕⢄⢅⢕⢅⢕⢕⢕⢕⢔⢐⢔⢔⢔⢕⢕⢕⢕⢕⢕⢕⢕⢕⢕⢕⢕⢕⢕⢕⢕⢕⢕⢕⢕⢕⢕⢕⢕⢕⢕⢕⢕⢕⢕⢕⢕⢕⢕⢁⢕⢕⢕⢕⢑⢕⢁⠀⠀⠄⢅⢕⠑⠕⢕⢕⢕⢕⢁⠁⢕⢕⢕⢕⢕⢕⢕⢕⢕⢕⠕⠕⠕⠕⠕⢕⢕⢕⠕⢕⢕⢕⢕⢕⢕⢕⢕⢅⢁⢀⠀</a:t>
            </a:r>
            <a:br/>
            <a:r>
              <a:t>⠕⠕⠐⠔⠀⠀⠀⠀⠀⠀⠀⠀⠀⠀⠀⠀⠀⠀⠀⠀⠀⠁⠀⠀⠀⠀⠀⠀⠀⠀⠀⠀⠀⠀⠀⠀⠀⠀⠀⠀⠀⠀⠀⠀⠀⠀⠀⠀⠀⠀⠀⠀⠀⠀⠀⠀⠀⠀⠀⠀⠀⠀⠀⠀⠀⠀⠀⠀⠐⢄⢀⠀⠀⠀⠀⠀⠀⠀⠀⠀⠀⠀⠀⠀⠀⠀⠀⠀⠀⠀⠀⠀⠀⠀⠀⠀⠀⠀⠀⠀⠄⢀⠀⠀⠀⠀⠀⠀⠀⠀⠀⢕⢁⢕⢕⢕⢔⢅⢀⠀⠀⠀⠀⠀⠀⠀⠀⠀⠀⠀⠀⠀⠑⠀⢁⠑⢕⢕⢕⢕⢕⢕⢕⢕⢕⢕⢕⢕⢕⢕⢕⢕⢕⢕⢕⢕⢕⢕⢕⢕⢕⢕⢕⢕⢕⢕⢕⢕⢕⢱⢕⢁⢅⢕⢕⢕⢕⢕⢕⢕⢕⢕⢕⢕⠕⢕⢕⢑⢑⢕⢕⢕⢕⢕⢕⢕⢕⠕⠔⢔⢔⢄⠀⠀⠕⢕⢕⢕⢕⠐⠕⢕⢕⢕⢕⢕⢕⢕⢕⢄⠀⠐⠀⠔⢄⢅⠁⠁⠐⠀⢕⠀⠁⠑⠑⠑⢑⢑⠁⢀⠀</a:t>
            </a:r>
            <a:br/>
            <a:r>
              <a:t>⠀⠀⠀⠁⢕⢕⢔⢀⠀⠀⠀⠀⠀⠐⠀⠀⠀⠀⠀⠀⠀⠀⠀⠀⠀⠀⠀⠀⠀⠀⠀⠀⠀⠀⠀⠀⠀⠀⠀⠀⠀⠀⠀⠀⠀⠀⠀⠀⠀⠀⠀⠀⠀⠀⠀⠀⠀⠀⠀⠀⠀⠀⠀⠀⠀⠀⠀⠀⠀⠀⠁⠑⢔⢄⠀⠀⠀⠀⠀⠀⠀⠀⠀⠀⠀⠀⠀⠀⠀⠀⠀⠀⠀⠀⠀⠀⠀⠀⠀⠀⠀⠁⠀⠀⠀⠀⢀⠀⢄⠀⢑⢕⠕⠕⢕⢕⢑⢕⢅⢅⠀⠀⠀⠀⠀⠀⠀⠀⠀⠀⠔⢕⢄⢀⠕⢕⢕⢕⢕⢕⢕⢕⢕⢕⢕⢕⢑⠑⢕⢕⢕⢕⢕⢕⢕⢕⢕⢕⢕⢕⠕⠕⢕⢕⢕⢕⢕⢕⢕⢕⢕⢕⢑⢕⢕⢕⢕⢕⢕⢕⢕⢕⢕⢕⢕⢕⢕⢕⢕⠕⠕⠕⠕⠑⠑⠁⠁⠀⠀⠀⠀⠀⠐⠀⢀⢁⢁⢁⠀⢀⠄⠀⠑⠑⠕⠕⠕⢕⢕⢕⠕⠑⢔⢔⢕⢕⢔⢔⢀⢀⢀⢄⢅⢔⢔⢕⢐⢅⢄⢁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⠀⢑⠕⠀⠀⠀⠀⠀⠀⠀⠀⠀⠀⠀⠀⠀⠀⠀⠀⠀⠀⠀⠀⠀⠀⠀⠀⠀⠀⠀⠀⠀⠀⠀⠑⠁⢕⢔⢔⢅⢔⢕⢄⠐⠑⢕⢕⢕⠕⢐⢀⠀⠀⠀⠀⠀⠀⠄⢔⢕⠁⠁⠑⠕⢕⢕⢕⢕⢕⢕⢕⢕⢕⢕⢕⢔⢄⢄⢁⢁⠀⠁⠁⠁⠁⠁⠁⠁⠑⠑⠕⢕⢕⢜⢝⢝⢕⢜⢕⢵⢷⢗⢞⣏⢕⢕⢕⢕⢕⢕⢕⢕⢕⢕⢕⢕⢕⢔⢀⢀⢀⢀⢁⢔⢔⢔⢕⢔⢕⢔⢕⢅⢅⢄⢀⢄⢔⢕⢔⢕⢔⢔⢄⢔⢔⢄⠀⠀⠀⢄⢕⢕⢕⢕⢕⢕⢕⠕⠕⢕⢕⢕⠕⠕⠁⠑⢁⢄⠀</a:t>
            </a:r>
            <a:br/>
            <a:r>
              <a:t>⠀⠀⠐⠀⠀⠁⠑⢕⢕⢕⠀⠀⠀⠀⠀⠀⠀⠀⠀⠀⠀⠀⠀⠀⠀⠀⠀⠀⠀⠀⠀⠀⠀⠀⠀⠀⠀⠀⠀⠀⠀⠀⠀⠀⠀⠀⠀⠀⠀⠀⠀⠀⠀⠀⠀⠀⠀⠀⠀⠀⠀⠀⠀⠀⠀⠀⠀⢀⠀⠀⠀⠀⠀⠁⠑⠁⠕⠀⠐⢔⢄⢀⢀⢀⠀⠀⠀⠀⠀⠀⠀⠀⠀⠀⠀⠀⠀⠀⠀⠀⠀⠀⠀⠀⠀⠀⠀⠀⠀⠑⠕⢕⢕⢕⢕⢔⢄⢄⠅⠑⠐⠀⠁⠁⠀⠀⠀⠀⠀⠀⠁⠀⠀⠀⠀⠀⠁⠁⢕⢕⢕⢕⢕⢕⢕⢕⢕⢕⢕⢕⢔⢕⢕⢄⠀⠀⠀⠀⠀⠀⠀⠀⠀⠀⠁⠕⠑⢕⢕⢕⢕⢕⢕⢾⣿⣿⣿⣷⣷⡧⢕⢱⢷⢗⢗⢷⢗⡗⢕⢕⢕⢕⢕⢕⢕⢕⣳⣧⢵⢕⢕⢕⠕⢕⢕⢕⢕⢕⢅⢅⢁⢁⢁⢑⢕⢔⢕⢕⢕⢕⢕⢕⢕⢕⢕⢕⢕⢔⠀⠀⠀⠀⠀⠀⠅⠄⠀⠀⠑⠕⠀</a:t>
            </a:r>
            <a:br/>
            <a:r>
              <a:t>⠀⠀⠀⠀⠀⠀⠀⠀⠑⢕⢕⠀⠀⠀⠀⠀⢀⢔⠐⠀⠀⠀⠀⠀⠀⠀⠀⠀⠀⠀⠀⠀⠀⠀⠀⠀⠀⠀⠀⠀⠀⠀⠀⠀⠀⠀⠀⠀⠀⠀⠀⠀⠀⠀⠀⠀⠀⠀⠀⠀⠀⠀⠀⠀⠀⠀⠀⠀⠀⠀⠀⠀⠀⠀⠀⠀⠄⠀⠀⠀⠀⠀⠁⠑⠁⠐⠀⠐⠀⠀⠀⠀⠀⠀⠐⠐⠀⠀⠀⠀⠑⠕⠑⠔⠄⠄⠀⠁⠀⠁⠑⠑⠕⠕⠕⢔⢅⢅⢑⠀⠀⠀⠀⠀⠀⠀⠀⠀⠀⠀⠀⠀⠀⠀⠀⠀⠀⠀⠁⠑⢑⢕⢕⢄⢄⢄⢀⢁⠁⠁⠁⠁⠑⠁⠑⢕⢔⢕⢕⢀⢀⢀⠀⠀⠁⠀⠁⠑⠑⠑⠑⠑⠕⢕⢜⢕⢜⢝⢝⢟⢝⢕⢕⢕⢕⢕⢕⢕⢝⢜⢝⢝⢝⢝⢝⢝⢕⢕⠑⠑⠀⠁⠁⢁⢕⢕⢕⢕⢕⢕⢕⢕⢑⢁⠁⠑⢀⢄⠁⠑⠑⢕⢕⢕⢕⢕⢕⢕⢔⢄⢔⢕⢔⢐⠀⢀⠀⠀⠀⠀⠀</a:t>
            </a:r>
            <a:br/>
            <a:r>
              <a:t>⠀⠀⠀⠀⠀⠀⠀⠀⠀⠀⠁⠀⠀⠀⠀⠀⠀⠑⠀⠀⠀⠀⠀⠀⠀⢀⢀⠀⠀⠀⠀⠀⠀⠁⠀⠀⠀⠀⠀⠀⠀⠀⠀⠀⠀⠀⠀⠀⠀⠀⠀⠀⠀⠀⠀⠀⠀⠀⠀⠀⠀⠀⠀⠀⠀⠀⠀⠀⠀⠀⠀⠀⠀⠀⠀⠀⠀⠀⠀⠀⠀⠀⠀⠀⠀⠀⠀⠀⠀⠀⠀⠀⠀⠀⠀⠀⠀⠀⠀⠀⠀⠀⠀⠀⠁⠀⠀⠀⠁⠁⠄⢀⠀⠀⠀⠀⠀⠀⠁⠁⠀⠀⠀⠀⠀⠀⠀⠀⠀⠀⠀⠀⠀⠀⠀⠀⠀⠀⠁⢄⠅⠕⢑⢕⢕⢕⢕⢕⠁⠁⠁⠁⠁⠁⠁⠁⠁⠁⠁⠀⠀⠀⠀⠀⠀⠀⠀⠀⠀⠀⠀⠀⠀⠀⠀⠀⠀⠀⠀⢔⢕⢕⠑⢕⡕⢕⣕⢕⢕⢕⢕⢕⠕⠕⠑⠄⠔⠀⠀⠀⠀⠀⠀⠀⠀⠁⠁⠀⠁⠁⠑⢑⠕⠅⠀⢁⢕⢕⢕⢕⢕⢕⠑⢕⢕⢕⢕⠑⠕⠕⠕⠅⠔⠐⠀⠀⠀⠀⠀⢀⠀</a:t>
            </a:r>
            <a:br/>
            <a:r>
              <a:t>⠀⠀⠀⠀⠀⠀⠀⠀⠀⠀⠀⠀⠀⠀⠀⠀⠀⠀⠀⠀⠐⠔⠂⠀⠀⠀⠀⠀⠀⠀⠀⠀⠀⠀⠀⠀⠀⠀⠀⠀⠀⠀⠕⠀⠀⠀⠀⠀⠀⠐⠐⠀⠀⠀⠀⠁⠀⠀⠀⠀⠀⠀⠀⠀⠄⠀⠀⠀⠀⠀⠀⠀⠀⠀⠁⠀⠀⠀⢀⠀⠀⠀⠀⠀⠀⠀⠀⠀⠀⠀⠀⠀⠀⠀⠀⠀⠀⠀⠀⢀⢀⠀⠀⠀⠀⠀⠀⠀⠀⠀⠀⠀⠀⠁⠀⠀⠐⠀⠀⠄⢀⠀⠀⠀⠀⠀⠀⠀⠀⠀⠀⠀⠀⠀⠀⠀⠀⠑⠐⠕⢕⢕⢕⢕⢕⢕⢕⠕⠕⠄⠀⠀⠀⠀⠀⠀⠀⠀⠀⠀⠀⠀⠀⠀⠀⠀⠀⠀⠀⠀⠀⠀⠀⠀⠀⢀⢀⢄⢕⢕⢕⢕⢕⢕⢕⢕⢕⢕⢕⢀⠁⠁⠔⢐⢐⠁⠀⠁⠀⢁⢁⢀⠀⠁⠀⢐⢀⢀⠀⠀⠀⠀⠀⠁⢕⢕⢄⢄⢄⢕⢕⢔⢔⢔⢅⢕⢕⢕⢕⠔⢑⠀⠀⠀⠀⢀⢀⢔⢔⢕⠀</a:t>
            </a:r>
            <a:br/>
            <a:r>
              <a:t>⠀⠀⠀⠀⠀⠀⠀⠀⠀⠀⠀⠀⠀⠀⠀⠀⠀⢄⠄⠀⠀⠀⠀⠀⠀⠀⠀⠀⠀⠀⠀⠀⠀⠀⠀⠀⠀⠀⠀⢀⢀⢄⢄⠀⠀⠀⢀⢀⣄⢄⠀⠀⠀⠀⠀⠀⠀⠀⠀⠀⠀⠀⠀⠀⠀⠀⠀⠀⠀⠀⠀⠀⠀⠀⠀⠀⠀⠀⠀⠀⠀⠀⠁⠁⠀⠀⠀⠀⠀⠀⠀⠀⠀⠀⠀⠀⠀⠀⠀⠀⢔⠁⠄⠄⢀⠀⠀⠀⠀⠀⠀⠀⠀⠀⠀⠀⠄⢀⠁⠀⠀⠀⠀⠀⠀⠀⠀⠀⠀⠀⠀⠀⠀⠀⠀⠀⠐⠐⠀⠀⠁⠁⠁⠀⠀⠀⠑⠀⠀⠀⠀⠀⠀⠀⠀⠀⠀⠀⠀⠀⢀⢄⢄⢅⢄⢄⢄⢄⢔⢔⢔⠑⠐⠕⢕⢕⢕⣱⣗⣝⣝⣕⢵⢗⢕⢝⢕⢇⢔⢔⢱⠕⠕⢔⠁⠁⠀⠀⠀⠀⠀⠀⠀⠀⠀⠁⠁⠑⠑⢔⢔⢔⢄⢄⢄⢁⢑⢕⢕⢕⢕⢕⢕⢕⢕⠀⠀⠁⠀⠁⠀⠀⠀⠀⠐⢕⢕⢕⢕⢕⠀</a:t>
            </a:r>
            <a:br/>
            <a:r>
              <a:t>⠀⢀⢀⢀⠀⠄⢀⠀⠀⠀⠀⠀⠀⠀⠀⠀⠀⠀⠀⠀⠀⠀⠀⠀⠀⠀⠀⠀⠀⠀⠀⠀⠀⠀⠀⠀⠀⠀⢀⢕⢕⣕⡕⢕⢕⡔⢕⠁⠑⠀⠀⠀⠀⠀⠀⠀⠀⠀⠀⠀⠀⠀⠀⠀⠀⠀⠀⠀⠀⠀⠀⠀⠀⠀⠀⠀⠀⠀⠀⠀⠀⠀⠀⠀⠀⠀⠀⠀⠐⠀⠀⠀⠑⠀⠀⠀⠀⠄⠀⠀⠀⢀⠀⠀⠀⢄⠐⠀⠄⢀⢀⠀⠀⠀⠀⠀⠀⠀⠀⠀⠀⠐⠄⢄⢀⠀⠀⠀⠀⠀⠀⠀⠀⠀⠀⠀⠀⠀⠀⠀⠀⠀⠀⠀⠀⠀⠀⠀⠀⠀⠀⠀⠀⠀⠀⠀⠀⠀⠀⢄⢕⢞⢷⢳⢧⢣⡗⢕⢕⢕⢄⢔⣵⡷⢕⢗⢞⢟⢝⢝⢕⢕⢕⢕⢜⢕⢕⢵⢕⠅⠕⢕⢀⢀⢀⠀⠀⢀⢀⠀⠀⠀⠀⠀⠀⠀⠀⠀⠐⢕⢕⠔⠄⠁⠕⠁⠀⠑⠑⠑⠁⠀⠑⠑⠑⠀⠀⠀⠀⠀⠀⢔⢔⠀⠁⠁⠀⠁⠀⢁⠀</a:t>
            </a:r>
            <a:br/>
            <a:r>
              <a:t>⢄⢅⠁⠀⠐⠀⠄⠀⠁⠀⠀⠀⠀⠄⠀⠀⠀⠀⠀⠀⠀⠀⠀⠀⠀⠀⠀⠀⠀⠀⠀⠀⠀⠀⠀⢀⢀⠔⠁⠁⠁⠑⢕⢕⢕⢝⢕⠄⠀⠀⠀⠀⠀⠀⠀⠀⠀⠀⠀⠀⠀⠀⠀⠀⠀⠀⠀⠀⠀⠀⣀⣀⣀⣀⣀⣀⣀⣀⣀⣀⣀⣀⣀⣀⣀⣀⣀⣀⣀⣀⣀⣀⣀⣀⣀⣀⣁⣀⣀⣄⣕⣁⣀⣀⣔⣕⣕⣔⣕⣕⣕⣕⣔⣄⣀⣀⣀⣀⣀⣀⣀⣀⣀⣀⣀⣀⣀⣀⣀⣀⣀⣀⣀⣀⣀⣀⣀⣀⣀⣀⣀⣀⡀⠀⠀⠀⠀⠀⠀⠀⠀⠀⢀⢀⠀⢄⢄⢕⢕⢕⢕⠕⠕⠕⠕⢕⠝⠑⠑⠑⠁⠁⠕⢕⢁⢁⢀⢀⢁⢄⢄⢁⠑⢅⢅⠑⠑⠕⢕⢔⢔⢔⢅⠀⠀⠑⠔⠀⠀⠀⠀⠀⠀⠀⠀⠀⠀⠀⠀⠀⠀⠀⠀⠀⠀⠀⠀⠀⠀⠀⠀⠀⠀⠀⠀⠀⠀⠀⠀⠀⠀⠀⢕⢕⢕⢔⢔⢔⢅⢕⠀</a:t>
            </a:r>
            <a:br/>
            <a:r>
              <a:t>⢾⣿⡗⢔⡀⠀⠀⠀⠀⠀⠀⠀⠀⠀⠀⠀⠀⠀⠀⠀⠀⠀⠀⠀⠀⠀⠀⠀⠀⠀⠀⠀⠀⠀⠀⠁⠀⠀⠀⠀⠀⠀⠁⠀⢕⡕⢕⢄⠀⠀⠀⠀⠀⠀⠀⠀⠀⠀⠀⠀⠄⠄⠄⠀⠀⠀⠁⠑⠈⠁⣿⣿⣿⣿⣿⣿⣿⣿⣿⣿⣿⣿⣿⣿⣿⣿⣿⣿⣿⣿⣿⣿⣿⣿⣿⣿⣿⣿⣿⣿⣿⣿⣿⣿⣿⣿⣿⣿⣿⣿⣿⣿⣿⣿⣿⣿⣿⣿⣿⣿⣿⣿⣿⣿⣿⣿⣿⣿⣿⣿⣿⣿⣿⣿⣿⣿⣿⣿⣿⣿⣿⣿⡇⠀⠄⠄⠀⠀⠀⠀⠀⢀⢅⢕⣕⢕⠕⢕⢕⢕⢕⢵⣵⡔⠀⠀⠐⠀⠐⠐⠐⢕⢕⢕⢕⢱⢇⢕⢕⢕⢕⢕⢔⢄⢄⠀⠀⠀⠀⠀⢀⠀⠁⠀⠀⠀⠀⠔⢄⢄⠀⠀⢀⠀⠀⠀⠀⠀⠀⠀⠁⠀⠄⢔⢄⢀⠀⠀⠀⠀⠀⠀⠀⠀⠀⠀⠀⠀⠀⠀⠀⢀⢕⢑⠑⠑⠑⠁⠁⢑⠀</a:t>
            </a:r>
            <a:br/>
            <a:r>
              <a:t>⣿⣧⣽⣕⣹⢣⡔⢀⢀⠀⠀⠀⠀⠀⠀⠀⠀⠀⠀⠀⠀⠀⠀⠀⠀⠀⠀⠀⠀⠀⠀⠀⠀⠀⠀⠀⠀⠀⠀⠀⠀⢀⢔⢕⢜⢕⠑⠁⠀⠀⠀⠀⠀⠀⠀⠀⠀⠑⠑⠀⠀⠀⠀⠀⠀⠀⠀⠐⠀⠀⣿⣿⣿⣿⣷⢗⣔⣗⣔⢳⢟⢱⣽⢝⣽⣿⢇⢵⢵⢵⠅⢵⢵⢵⢸⣿⣿⣿⣿⠿⢟⢛⡛⠻⢿⣿⣿⣏⣍⣍⣍⡍⢍⣍⣍⣝⣝⣿⣿⡿⢁⣛⡛⢻⡇⢸⣝⣻⣿⢏⣷⢸⣿⠇⠼⠿⠿⠿⢿⣿⣿⣿⡧⡅⢕⢕⠀⢀⢀⢀⢄⢕⠑⢜⢺⣕⡕⢕⢕⢕⢕⢕⢕⢕⡄⢀⠀⠀⠁⠁⢑⢕⢕⢕⢕⢑⢗⠑⠑⢕⢕⢕⢕⢕⢕⢄⠀⠀⢀⢅⠕⠑⠑⠀⠀⠀⠀⠀⢄⢅⢄⢀⠀⠀⠀⠀⠀⠀⠀⠀⠀⠀⠀⠀⠀⠀⠁⠔⠄⢄⢀⢀⢀⢄⢄⢄⢔⢔⢔⢀⠔⠑⠑⠀⠀⠀⠀⢀⢔⢔⠀</a:t>
            </a:r>
            <a:br/>
            <a:r>
              <a:t>⣽⣷⣼⣽⣽⣿⣿⣧⢕⢔⢔⠄⠀⠀⠀⠀⠀⠀⠀⠀⠀⠀⠀⠀⠀⠀⠀⠀⠀⠀⠀⠀⠀⠀⠀⠀⢀⠄⠄⢔⡴⢇⢕⢕⢕⠁⠀⠀⠀⠀⠀⠀⠀⠀⠀⠀⠀⠀⠀⠀⠀⠀⠀⠀⠀⠀⠄⠤⢔⢀⣿⣿⣿⣿⣷⣇⣔⣆⢟⣸⣟⣃⣅⡚⢿⣿⢕⠖⠖⠖⠀⠖⠖⠖⢸⣿⣿⢏⣵⣾⡿⢱⣿⣿⣧⡜⢿⣿⣿⣿⣿⡇⢸⣿⣿⣿⣿⣿⠟⡱⣯⡝⢃⣵⡅⠅⣵⣵⣿⢄⣆⢰⣎⣱⢇⣼⠇⡇⢸⣿⣿⣿⡇⠕⠟⠕⢕⢕⢕⢕⢵⡵⣵⣔⡱⡵⣷⣧⢵⢵⢵⢕⢕⢕⢝⢕⢱⠕⢕⢇⢕⢕⢕⢕⢣⢕⢕⢅⢀⠁⠈⠝⠋⠑⠙⠑⠕⠕⠔⠀⠀⠀⠀⠀⠀⠀⠀⠀⠑⠕⢇⢕⢕⢔⢔⠄⢀⠄⠀⠀⠀⠀⠀⠀⠀⠀⠀⠐⠀⢁⠁⠑⠕⠕⠕⠕⠕⠕⠕⠀⠀⠀⠀⠀⠀⠀⢕⢕⢕⢵⠀</a:t>
            </a:r>
            <a:br/>
            <a:r>
              <a:t>⣏⣽⣽⡝⣟⣟⢻⢇⢱⡜⢟⠳⢦⡔⢄⢀⢀⢀⢀⢀⢄⢀⢀⠀⠀⠀⠀⠀⠀⠀⠀⠀⠀⠁⠁⠀⢀⢔⣼⣷⣧⠕⢇⢅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⠑⠀⠕⠑⠁⠈⠙⠋⠑⠕⢇⠐⠀⠑⠑⠑⠁⠁⠀⠀⢕⢕⢕⢕⢕⠑⠑⢕⢅⢀⠀⠀⠀⠀⠀⠀⠀⠀⠀⠀⠀⠀⠀⠀⠀⠀⠀⠀⢀⣅⣱⢕⣕⢕⢕⢕⢔⢄⢄⢄⢀⠀⠀⠀⠀⠀⠀⠀⠀⠀⠑⠑⠀⢄⢄⢀⠀⠀⠀⠀⠀⠀⠀⠀⠀⢔⢕⢕⢇⢕⠀</a:t>
            </a:r>
            <a:br/>
            <a:r>
              <a:t>⡹⢽⣝⣝⢕⣱⡞⡿⢧⢕⣄⣔⢕⢝⢗⢾⢗⢺⣿⣷⡷⢷⢴⡴⢴⡴⡰⢴⢴⢗⢢⣔⣄⡄⢔⢰⢵⢟⢟⢟⣯⣵⣼⡵⢵⡕⢕⢕⢕⢕⢴⢔⢄⢄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⢑⢕⢄⢀⢀⠁⠑⢕⢕⢕⢕⢕⢀⢕⢄⢄⢕⢕⢕⢔⢔⢄⠀⠀⠀⠀⠀⠀⠀⠀⠔⠀⠀⠀⠀⠀⠁⠁⠁⠙⢹⣧⡵⢕⢕⢕⢇⢵⣕⣕⣱⡔⢔⢔⢕⢕⢕⢔⢔⢔⢔⢕⣅⣅⢀⠀⠀⠀⢀⢀⢄⢄⢀⠑⢕⣕⢕⣎⠀</a:t>
            </a:r>
            <a:br/>
            <a:r>
              <a:t>⢁⠙⢟⣿⣿⣿⣿⣷⢵⣵⣜⡟⢟⢷⣇⢕⢵⢕⠑⢘⠟⠜⠕⠕⠕⢜⢟⢻⡿⢕⢷⣵⣱⡵⢵⣗⣕⣹⢽⣷⢿⢿⢿⢵⢾⣷⣿⢽⢻⢷⣧⣕⣕⣕⢕⣵⣵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⢄⢕⢕⢕⢗⠗⢟⢇⢕⢕⢕⣇⣕⢕⢕⡕⢕⢕⢕⣱⣕⣜⡕⢄⢄⠀⢔⠔⠔⠀⠀⠀⠀⠀⠀⠀⠀⠀⢀⢀⢀⠔⠃⠕⢕⢱⡕⢕⢕⢕⢕⢕⢇⢕⢕⢕⢜⢟⢟⣟⢟⢳⢵⣧⢜⢟⢕⢄⢄⢕⢕⠕⠕⠁⠀⠈⢕⢕⢕⠀</a:t>
            </a:r>
            <a:br/>
            <a:r>
              <a:t>⠝⠕⢗⢿⢽⢿⢿⢿⢿⢟⢻⢟⢻⣷⣾⡿⢜⢇⢕⢕⢄⢄⢔⠀⠀⠀⠑⢑⢑⢀⢑⢝⢕⡱⢹⡽⢹⡿⢇⢽⣗⣷⣿⣷⡟⢏⢱⣵⡵⢵⣾⢽⢿⢗⢕⢕⣹⣇⢕⢕⢱⣕⢕⢕⣕⢁⠀⠁⠁⠁⣿⣿⣿⣿⣿⣿⣿⣿⣿⣿⣿⣿⣿⣿⣿⣿⣿⣿⣿⣿⣿⣿⣿⣿⣿⣿⣿⣿⣿⣿⣿⣿⣿⣿⣿⣿⣿⣿⣿⣿⣿⣿⣿⣿⣿⣿⣿⣿⣿⣿⣿⣿⣿⣿⣿⣿⣿⣿⣿⣿⣿⣿⣿⣿⣿⣿⣿⣿⣿⣿⣿⣿⡇⠀⠀⠀⠀⠀⠀⠀⠀⠀⠀⠀⠀⠀⠐⠀⠀⠀⠀⠁⠁⠅⢕⢄⢐⢄⢔⢕⢎⢟⢕⢗⢗⢾⢿⢧⢕⢕⢸⣿⡵⣵⢷⣵⢵⢔⢀⢀⢀⢄⢴⣴⢔⢔⢀⠀⠀⠑⢕⢔⠀⠀⠀⠀⠁⠙⠁⢕⢕⢕⢕⢕⢕⠕⢕⢀⢀⠑⠕⢝⢻⢇⣜⢕⡕⢕⢕⢕⢕⢕⢔⢄⢄⢄⠀⢄⡇⢕⠀</a:t>
            </a:r>
            <a:br/>
            <a:r>
              <a:t>⢔⢗⢗⢕⢑⢗⢕⠳⠷⠕⢕⢕⢗⢗⢟⢟⠕⠕⠑⠑⠕⠕⢕⢕⢝⢕⢕⢔⣱⣕⣱⡵⢱⢕⢱⢕⢵⢗⢻⣿⣯⡿⢗⢗⢕⠕⢕⢟⢕⢝⢝⢕⣗⣧⡼⢿⢿⢗⢕⡕⢕⡸⣵⣵⣵⣷⣷⢵⢔⢰⢹⢿⢟⡟⢉⠛⠻⢟⢟⢟⢛⢛⢟⢟⡟⢛⣛⡛⢟⡟⢟⢛⡛⢛⢛⢛⢛⠟⠟⢟⢟⢟⢟⢟⢟⡏⢉⣉⡉⢝⢟⢟⢟⢟⢟⢟⢟⢟⢟⢟⠛⢛⢛⢛⢛⢛⢛⢛⢛⢛⠛⠟⢟⢟⢟⢟⢟⢟⢟⢟⢟⡟⢕⢄⢄⢀⠀⠀⠀⠀⠀⠀⠀⠀⢀⢀⢀⠀⠀⠀⠀⠀⠀⠀⢕⢅⢁⢀⢄⢕⢕⣕⢸⢗⡻⢏⢝⢕⢕⢗⢝⢕⢜⢝⢕⢕⢕⢕⢕⢜⢝⢹⣷⣿⣷⡧⢕⢕⢕⠀⠀⠀⠀⠀⠀⢀⢀⠀⠀⠀⠑⠕⢕⢕⢱⢕⢕⢑⠕⠑⠁⠑⠕⠝⠙⠑⠑⠑⠙⠑⠕⠕⠇⢕⢇⠁⠀⢁⣕⢕⠀</a:t>
            </a:r>
            <a:br/>
            <a:r>
              <a:t>⡉⠁⠁⠑⠑⠑⢁⠀⠁⠀⠁⠑⠕⢕⢕⢁⠀⠀⠀⠔⢕⢔⢕⠕⢗⢕⢮⣽⣿⣿⣿⣷⣕⣵⣵⣕⣕⣝⣻⣿⣽⡝⢝⢝⢍⢝⢝⢾⣵⣕⣕⣸⣝⡇⢕⢕⢕⢕⢷⢧⢝⢕⢕⢕⢝⢝⢕⣗⣵⣕⣇⣜⡟⢡⣾⡟⢠⠮⣵⣾⣷⢵⣗⣗⡇⢸⣿⡇⢕⢗⣉⣅⠘⣵⣇⣼⠉⣉⣍⣍⣍⣍⣍⣍⣍⣕⣸⣿⣇⣜⣍⣍⣍⣍⣍⣍⣍⣉⢝⠐⢀⠀⠀⠀⢄⡕⠓⠒⠒⡇⠀⠀⠑⠑⠁⠁⠑⢕⢱⢕⢓⣃⣕⢓⢇⢵⡕⢕⠔⠐⠐⠑⠑⡱⠕⢓⣃⣔⡒⠒⠤⣀⠀⠁⠑⠁⢁⢱⠓⢓⣑⡓⠓⠼⡕⢕⢕⢕⢵⢵⡵⠓⠓⠓⢓⠇⢕⢕⢕⢕⢕⣕⣼⣽⣿⣿⣗⢕⢕⠐⢔⠔⢄⢄⢄⠕⠕⠀⠀⠀⠀⠀⠁⢕⢕⢕⢕⣵⣦⢔⢄⢄⢄⢄⢀⠀⠀⠀⠀⠀⠀⠀⠀⠀⠕⠀⠔⢜⣿⣷⠀</a:t>
            </a:r>
            <a:br/>
            <a:r>
              <a:t>⢗⢢⢴⢷⢷⢷⢷⠗⠒⠒⢓⠕⢕⢝⢇⢵⢵⢔⢔⢕⢕⢕⢇⢵⢔⢫⢽⢕⢝⢝⢝⢝⢝⢕⠕⠜⠝⠕⠕⢗⢱⢗⢞⢿⣿⣟⣷⣕⣕⢵⢺⢿⢟⢿⣫⡟⢟⢎⢝⢕⢕⢕⢕⢴⢕⣕⣅⢁⢑⢹⠏⣅⣰⣿⢏⡰⢃⣴⣴⠈⢉⣡⣥⣴⣵⣾⣿⣿⡿⢿⠟⠛⢃⣘⢷⣿⢔⣿⣿⢟⢟⠟⢟⢟⢟⢟⢟⢟⢟⢟⢟⢟⢟⢟⢟⢟⠟⠛⢕⢄⢀⡅⠠⠤⠕⢇⣼⣿⢕⡇⠁⠐⠀⠀⢄⠄⡔⢅⣴⣾⣿⢿⢿⣿⣷⣧⡌⢣⠐⠀⠀⡠⢊⣴⣾⣿⢿⢿⢿⣿⣷⣅⠱⡔⢄⢰⢃⣴⣿⢿⢟⢿⣿⣦⡈⢇⣕⣕⣱⡞⢡⣾⡟⢠⣇⣔⣕⣕⣕⢕⢕⢕⢝⢝⢝⢻⢿⣿⣷⢧⢕⢕⢑⠁⠁⠀⠀⠀⠀⠀⠀⠀⠀⠀⠗⢕⢳⢿⣿⣿⣷⣷⣷⣵⣕⣕⢔⢔⢄⢀⢀⠀⠀⢕⢕⢔⢄⢕⢜⢏⠀</a:t>
            </a:r>
            <a:br/>
            <a:r>
              <a:t>⢞⢕⢗⢕⢔⠄⠀⠀⠀⠐⠀⠀⠔⠕⠑⠑⠑⢜⢝⢇⢜⢕⡕⢕⢕⢇⢕⢔⢕⢕⠕⠕⠀⠀⠀⠀⠀⠀⠀⠀⢕⢕⠁⠁⠐⠁⠕⠕⠕⠑⠑⠑⢕⢕⠕⢕⢕⢕⢕⢜⢳⢗⢇⢕⢵⣧⣵⣵⡕⢱⡈⠻⣿⣧⡜⢕⣾⡿⢁⢔⠘⢛⣙⣙⡝⢹⣿⡇⢕⡶⠼⠽⠷⢵⣽⣿⢕⣿⣿⢜⠛⢛⢇⣾⣿⢔⢟⢛⢛⢛⢇⣾⣿⢕⢟⢛⠛⠛⣿⣷⣧⡇⣶⣶⣷⣿⣿⣿⢕⡇⢕⢕⢕⢕⢕⡜⢰⣿⣿⢏⡕⠒⠒⢵⢝⣿⣿⡔⢣⠀⢰⢁⣾⣿⢏⡱⢒⠒⠣⡜⢻⣿⣇⠱⡕⡇⣸⣿⡇⡕⢝⢣⢜⣿⣷⠜⣿⣿⢟⢰⣿⡟⢠⣳⣿⣿⣿⣵⣕⣕⢕⣕⡕⢕⢕⢳⣾⢏⢇⢇⢕⠁⠁⢕⢔⠄⠄⠀⠀⠀⠀⠄⢄⢄⠀⠀⠈⠘⠝⠝⢝⠕⠕⠝⠟⠜⢝⢗⣷⣵⣕⣕⢕⢵⢕⢗⢕⣱⣷⣕⠀</a:t>
            </a:r>
            <a:br/>
            <a:r>
              <a:t>⢜⣝⣝⡌⢅⢅⢔⢴⠔⠐⠐⠖⠃⢕⢕⠑⠀⠁⢑⢁⠁⠁⠀⠀⢁⢅⢥⢄⢀⢅⢀⢀⠀⠀⠀⠀⠀⠀⠀⢄⢔⢀⠀⢄⠄⠐⠀⠀⠀⠀⠀⠄⠄⢀⢄⢕⢕⠅⠅⠁⠐⠐⠀⠁⠈⠜⢿⡿⢿⢟⢻⢧⡌⢻⣿⣿⠏⠔⠓⢺⢠⣤⡄⢸⡇⢸⣿⡇⢱⡇⢰⣶⡆⢕⢜⣸⢅⣿⣿⢸⠿⠿⢿⣿⣿⢿⢿⠿⠿⠿⢿⣿⣿⢿⢿⠿⠿⠀⣧⣕⡜⢧⢤⡥⣥⢕⣿⣿⢕⡇⢄⠁⠁⠀⢕⠑⣾⣿⡇⢸⠑⠑⠑⠁⢇⢸⣿⣷⠘⣔⡇⢸⣿⡟⢰⠁⠀⠀⠀⢱⠜⣿⣿⡔⢇⢕⣿⣿⢕⡇⠕⢸⠁⣿⣿⢔⣇⢎⣰⣿⢏⡰⣷⣿⣿⣿⣿⣿⣿⣿⣿⣿⣿⣿⣿⣿⣧⣵⣵⣕⣕⣕⣔⣕⢕⠀⠀⢐⢄⠀⠀⠀⠀⠀⠕⠄⠀⠀⠀⠀⠀⠀⠀⠀⠀⠀⠀⠁⠑⠜⢝⢝⢕⢕⢕⢗⢾⣿⣿⣿⠀</a:t>
            </a:r>
            <a:br/>
            <a:r>
              <a:t>⠃⠘⢝⠟⠙⠋⠕⠃⠑⠑⠑⠑⠑⠕⠇⠕⠐⠠⢼⢀⠀⠀⠐⠑⠑⠈⠉⠁⠑⠕⠔⠖⠔⠂⠐⠂⢔⠒⠒⠕⠔⢐⢐⠀⠀⠀⠀⠀⠀⢀⢄⢐⢕⢁⢀⢀⢀⠀⢀⢀⠀⢀⢀⢀⢄⢔⢑⣕⣱⡼⠾⠗⢅⣾⡟⢑⢔⢸⣿⡄⢸⣿⡇⢸⡇⢸⣿⡇⢜⡇⢸⣿⡇⢕⢱⣿⢕⣿⣿⢱⢕⢕⡇⣿⣿⣕⣑⣑⣑⣑⣕⣿⣿⢕⡇⠐⠔⢔⢝⢝⢟⢳⢧⣕⣹⠅⣿⣿⢕⡇⢕⢕⢔⢔⢸⢄⣿⣿⢇⡇⢀⢄⣄⢀⢸⢜⣿⣿⢕⡇⢕⣿⣿⡇⢸⠀⠀⠀⠀⢜⢔⣿⣿⡇⢸⡇⢹⣿⡇⢱⣔⡸⢔⣿⡿⢄⠏⣱⣿⠏⡰⠕⠛⢛⢛⢛⠻⣿⣿⣿⣿⣿⣿⣿⣿⣿⣿⣿⣿⣿⣷⣷⢾⣿⣵⡕⢕⡱⣷⣕⢐⠀⠀⠀⠀⠀⢄⢄⢕⢔⢄⠀⠀⠀⠀⠀⠀⢄⢄⠀⠀⢕⣕⢕⢕⢕⢸⣿⣿⣿⠀</a:t>
            </a:r>
            <a:br/>
            <a:r>
              <a:t>⢇⢕⠕⠕⢕⢕⢅⢔⢄⢄⠀⠀⢀⠀⠄⠠⠄⠀⠀⠀⠀⠀⠀⠀⠀⡄⢆⢀⢀⢀⢀⢀⢀⢀⢠⢤⢴⢵⢵⢱⢥⢵⢕⢄⢄⢄⢄⣔⣱⣧⣵⡷⣷⣷⣷⣷⣷⣷⣧⣷⣷⣷⣷⣷⣷⣿⣿⣿⣿⡇⢰⣷⣿⣿⣾⣿⡿⢿⣿⣇⢸⣿⡇⢸⡇⢸⣿⡇⢕⡇⢸⣿⡇⢕⢕⢹⢕⣿⡏⠸⠕⠵⠇⠘⠛⠛⠟⠟⠛⠛⠛⠛⠛⠀⠇⢄⠀⠄⢅⠑⠑⠕⢕⢝⢹⢐⣿⣿⢕⡇⢵⢕⢕⢕⢸⢕⣿⣿⠕⡇⠀⠀⠀⠁⢸⢕⣿⣿⢇⡧⢕⣿⣿⡇⢸⠕⠕⢖⠇⢕⢕⣿⣿⡇⢸⢱⡈⢻⣿⣧⣴⣴⣾⡿⢑⠕⣱⣿⠇⢕⣠⣾⡿⢿⢿⢿⣷⡅⢻⣿⣿⣿⣿⣿⣿⣿⣿⣿⣯⣵⣵⣽⣷⣷⣾⣿⣿⣷⡟⢟⢕⢔⢄⢄⠑⠁⠁⠕⢕⢕⢕⠑⠀⠀⠀⠀⠀⠀⠀⠀⠀⠑⠑⠑⠕⢕⣱⡟⢝⢿⠀</a:t>
            </a:r>
            <a:br/>
            <a:r>
              <a:t>⣵⣵⢴⣔⣕⣕⢕⢕⢕⢁⠀⠀⠀⠀⠀⠀⠀⠀⠀⠁⠀⠓⠒⠂⠑⠑⠑⠘⠁⢁⢕⠕⠉⠁⠁⠁⠁⠁⠁⠁⠁⠁⠁⠁⠑⠀⠁⠁⠁⠙⠛⠙⠁⠉⠙⠟⢿⣿⣿⣿⢿⢟⠏⠑⠀⠀⠀⠀⠑⠸⡄⢀⣀⠁⢸⣿⡇⢐⣁⢀⢸⣿⣧⣵⣵⣼⣿⣧⣵⣵⣼⣿⡇⢕⢕⢸⢕⣿⡇⠀⢰⣶⣶⣶⣶⣶⣶⣶⣶⣶⣶⣶⣶⣶⣶⠄⢱⠀⠁⠀⠀⢀⢠⣕⢾⠄⣿⣿⢕⣏⣗⢗⢱⢕⣸⠕⣿⣿⡕⡇⠀⢀⠀⠀⢸⢕⣿⣿⠕⡇⢕⣿⣿⡇⢸⠀⠀⠀⢀⣱⠕⣿⣿⡇⢸⢟⣻⣦⣥⣉⣉⣉⢡⢴⠃⣼⣿⠃⡜⢰⣿⡟⢡⣪⣵⡕⢿⣿⡔⢟⢿⢿⢯⢟⢿⢿⣿⣿⣿⣿⢧⢝⢝⣝⣻⣮⣏⣕⢟⢕⢕⢑⢕⢕⢔⢄⢀⢕⢕⢱⠁⠀⠀⢄⢄⠀⠀⠀⠀⠀⠀⠀⠀⠀⠀⢱⣾⣟⣗⣇⠀</a:t>
            </a:r>
            <a:br/>
            <a:r>
              <a:t>⣵⣕⢜⢵⢽⢽⢿⢗⢷⢷⣴⡀⢀⢀⢵⢵⢴⢶⠖⠖⠖⠖⠔⠀⠀⠀⠀⠀⠀⠀⠀⠀⠀⠀⠀⠀⠀⠀⠀⠀⠀⠀⠀⠀⠀⠀⠀⠀⠀⠀⠀⠀⠀⠀⠀⠀⠀⠁⠑⠑⠑⢁⠀⠀⠀⠀⠀⠀⠀⠀⢇⣸⣿⠄⢸⣿⡇⢜⣿⡇⠜⠿⠏⢙⡝⢹⣿⡏⢝⡉⢉⠉⠁⠱⢵⡇⢸⣿⠇⡤⢤⣤⡘⢿⣷⣕⢅⢤⢤⡥⢅⣕⣾⡿⠏⡰⢁⢀⢀⡄⢴⣾⣿⣿⣿⠀⣿⣿⢕⡟⢿⣿⣗⡵⢼⡄⣿⣿⡇⢱⣔⣄⢀⢔⡜⢸⣿⣿⢀⢗⡇⢹⣿⣧⢸⣔⣔⣕⣕⣸⢄⣿⣿⠇⣵⣵⣿⣿⣟⣻⣿⣷⡼⢑⣼⡿⢑⢼⡇⢸⣿⡇⢸⣿⣿⡇⢸⣿⡇⢱⢱⢷⢕⢕⢕⣕⢝⢝⢝⣿⣿⣷⣕⣽⣽⣿⣿⣯⣽⣵⣵⣵⣕⡗⢗⢗⢗⢗⢳⢗⢗⢔⢕⢑⢁⠀⠀⠀⠀⠀⠀⠀⠀⠀⠀⠀⠑⠜⢝⢻⠀</a:t>
            </a:r>
            <a:br/>
            <a:r>
              <a:t>⢕⢜⢻⢿⣧⣕⢝⢝⢕⢕⢕⢕⢕⢕⢕⢕⢕⢔⠀⠀⠀⠀⠀⠀⠀⠀⠀⠀⠀⠀⠀⠀⠀⠀⠀⠀⠀⠀⠀⠀⠀⠀⢀⠀⠀⠀⠀⠀⠀⠀⠀⠀⠀⠀⠀⠀⠀⠀⠀⠀⠁⠀⠀⠀⠀⠀⠀⠀⠀⢸⢀⣿⡇⠀⢸⣿⡇⠀⣿⣇⠱⠁⠁⠈⡇⢸⣿⡇⢕⢇⢸⠀⣷⡆⢸⢁⣿⡿⢄⢇⢼⢿⡷⢄⢙⢿⣷⣴⣝⣴⣾⡿⠋⡡⣎⡔⢜⢕⢕⢜⢻⡿⠿⠿⠿⢕⣿⣿⢕⠧⠵⠼⠿⡽⣣⣇⠸⣿⣷⡌⢻⢿⡿⠝⢅⣾⣿⠇⡜⢜⢳⢘⢿⣿⣔⢱⢵⡕⠵⢃⣼⣿⡟⢰⢙⢝⢝⢝⢟⢟⢻⡿⢁⣾⡿⢁⢾⣾⣇⢸⣿⣧⢸⣿⣿⢇⣾⣿⠇⣼⣿⣷⣷⣷⢕⢝⢕⢕⣕⣕⣹⣽⡝⢝⣹⣿⡿⢿⣽⣿⣿⡿⢿⣵⣵⣕⢕⢕⢕⢕⢕⣕⣕⡵⢅⠁⠀⠀⢀⢀⠀⠀⠀⠀⠀⠀⠀⠀⠀⠁⠀</a:t>
            </a:r>
            <a:br/>
            <a:r>
              <a:t>⣕⣕⢕⢼⣟⢻⣿⣿⣷⣷⣾⣷⣧⣵⡇⢷⢷⣵⣵⣄⡄⠀⠀⠀⠀⠀⠀⠀⠀⠀⠀⠀⠀⠀⠀⠀⠀⠀⠀⠄⠐⠐⠑⠀⠀⠀⠀⠀⠀⠀⠀⠀⠀⠀⠀⠀⠀⠀⠀⠀⠀⠀⠀⠀⠀⢄⢔⡔⢰⠇⠸⣿⠁⡇⢸⣿⡇⡦⠤⠤⠄⠃⠀⠀⡇⢸⣿⣇⢕⢓⢛⣱⣿⡇⠀⣼⣿⠑⠜⠓⠓⢛⣘⣍⣥⣵⣾⡿⢿⢿⣷⣧⣴⣌⣉⣑⢓⠓⠓⡇⠑⡇⣶⣶⣷⣷⣿⣿⣷⣷⣶⣶⠀⡟⢺⣯⢦⢙⢿⣿⣷⣷⣶⣷⣿⡿⢋⡔⡝⢏⢕⢱⡈⠻⣿⣷⣶⣶⣷⣿⡿⠏⡠⢇⢕⢇⢕⢑⢕⢕⡕⢁⣾⡟⢁⠎⢝⢹⣹⣔⠹⣿⣧⣵⣵⣾⣿⠏⣰⡽⢕⢕⢜⢹⢿⢿⣷⣷⣷⣷⣵⣜⢽⢵⢜⢕⢕⢕⢝⢝⣱⢕⣝⣝⣟⢟⢏⢝⣵⣵⣵⣕⣱⣵⣕⢕⢄⢄⢔⢅⢀⢀⢀⠄⠐⠀⠀⠀⠀⠀⠀</a:t>
            </a:r>
            <a:br/>
            <a:r>
              <a:t>⠁⠑⠝⠞⢟⢿⢿⣿⡟⢝⢻⢟⢻⢿⣿⣷⣷⣷⣿⡟⢏⢑⠀⠀⠀⠀⠀⠀⠀⠀⠀⢄⠀⠀⠀⠀⠀⠀⠀⠀⠀⠀⠀⠀⠀⠀⠀⠀⠀⠀⠀⠀⠀⠀⠀⠀⠀⠀⠀⢀⢀⢔⠐⠀⠁⠁⠀⠀⢈⡐⠖⠠⠜⡇⢸⢿⠇⡇⠀⠀⠀⠀⠀⠀⠱⡈⠟⠿⠿⠿⠿⠿⠟⢑⡘⠻⢑⢴⠁⢿⠿⠿⠟⠛⢋⣉⠡⢔⢖⡆⢥⣉⡙⠛⠟⠿⠿⠃⡜⢀⠀⠧⠥⢥⠥⢥⣥⣥⣥⣥⣥⡥⢤⢏⢝⢻⢏⢻⢦⢌⣉⣉⣉⣉⢡⢔⢜⢄⢀⢁⠀⠔⠜⢖⢤⢉⣉⣙⣉⢡⠔⢎⢜⢝⢇⢕⢕⢜⠕⠸⠤⢥⠥⠤⠇⢟⣟⣹⣿⣿⣷⣵⣍⣉⣉⡉⡤⢮⢯⢽⣽⣷⡕⢕⡕⢕⢕⢝⢻⢿⣿⣟⣝⣝⣿⡟⢿⣟⢜⢝⢹⢿⣿⣿⣿⣿⣗⣵⣵⣽⢟⢟⢗⢷⢷⣷⣗⢣⢕⢕⢕⢑⠕⠔⠀⢀⠀⠀⠀⠀⠀</a:t>
            </a:r>
            <a:br/>
            <a:r>
              <a:t>⢔⢄⢄⢀⢁⠁⠑⠑⠑⠀⠀⠘⢹⣝⢜⣿⣿⣿⣿⣷⣷⣷⣷⣷⣧⣵⣵⣴⣴⣔⢔⢕⢀⠀⢀⢀⠀⠀⠀⢀⢄⢀⢀⢀⢀⢀⢀⠀⠀⠀⠀⠀⢀⢀⢀⢀⢀⢄⢰⢕⢣⢕⢆⢰⠐⠐⠁⠁⠀⠀⠀⠀⠀⠓⠐⠂⠒⠃⠀⠀⠀⠀⠀⠀⠀⢁⢍⢔⣲⡶⢖⣱⣼⣷⣿⣶⣾⣾⢗⣒⣲⣦⢍⠉⢕⢕⢕⢕⢕⢜⢝⢻⢧⢝⢍⣕⡖⢖⢕⢕⢕⠁⠁⠁⠑⠁⠜⢟⢯⢹⢿⣿⣷⣷⣕⡕⢕⢜⣕⢳⢧⡕⢕⢕⢼⢝⣝⢟⢵⢴⢄⠀⠀⠀⠀⠀⠀⠀⠀⢀⢄⠱⠵⠄⠀⠐⠂⠓⠙⠁⠈⠑⠑⢔⢀⠁⢕⣿⣿⣿⣿⣿⣟⢝⢇⢕⢼⢗⢗⣧⣕⣸⣿⣷⣿⣿⣿⣿⣷⣾⣿⣿⣟⣻⣿⢿⣷⡕⢕⢵⡷⣗⡷⢿⢟⢻⢿⢿⣿⣷⣷⣗⢗⢗⢷⢟⢟⢕⣱⣵⡵⢕⢔⠄⢄⢕⢔⢔⢔⢔⠀</a:t>
            </a:r>
            <a:br/>
            <a:r>
              <a:t>⢕⢕⢕⢕⢔⢕⢕⢕⢕⢕⢅⢁⠕⠱⢵⣿⣿⣿⣷⢷⢷⣿⣿⡿⢷⣮⢵⢧⢵⢕⣝⣿⡷⢗⢗⣟⣧⣴⢱⣕⣕⣵⣷⢗⢝⢟⣟⡝⢝⡝⢝⢕⢔⢕⢑⢕⣅⣄⣕⣕⣰⢔⠑⠀⠀⠀⠀⠀⠀⠀⠀⠀⠀⠀⠀⠀⠀⠀⠀⠀⠀⢀⢄⣴⣷⡪⢕⢝⣵⢕⣕⣹⢿⡿⢿⢿⢗⢗⢟⢟⢝⢏⢕⢕⢗⢕⢕⢕⢕⢳⢕⣱⣕⡕⢕⢕⢕⠁⠁⠑⢗⢣⣔⠀⠀⠀⠀⠀⢄⢕⢕⢝⢻⢿⢽⣿⣷⣧⣾⣿⣷⣵⣕⡕⢇⢵⢜⢕⡕⢕⢑⢀⢀⢀⠐⠔⠔⠐⠐⠃⠕⠀⠀⠀⠀⠀⠀⢀⢄⢄⠐⢴⢅⢔⢄⠐⢕⢜⣿⣿⣿⣿⣿⣿⣧⣕⣝⣇⣞⣹⣽⢝⣟⣏⢝⣟⣿⣿⣿⣿⣿⣷⣾⣿⣿⣿⣿⣷⡕⢕⢕⢕⣱⣕⣱⢧⣵⣵⣵⣜⣽⡿⢗⢳⢿⣷⣾⣿⣿⣿⡟⣗⣗⣜⣕⣧⣵⣕⣵⣕⠀</a:t>
            </a:r>
            <a:br/>
            <a:r>
              <a:t>⠁⠑⢕⡕⢕⢕⢕⢜⠙⠑⠐⠅⠀⠀⠁⠕⢜⢟⢻⣷⣾⣿⣵⣱⣼⣵⣜⣝⣝⡝⢝⢝⣝⣱⣽⣿⣿⣷⣼⣿⣿⢿⢿⢿⢿⣿⣿⣿⣿⣿⣿⣧⣵⣔⣴⣵⡵⢵⢵⢕⢑⢕⠀⠀⠀⠀⠀⠀⠀⠀⠀⠀⠀⠀⢔⢀⢄⢀⢀⣠⢕⢏⢹⣿⣷⣷⣷⣿⣿⣿⣵⣵⣿⣧⢜⠙⠑⠑⠔⠀⠀⠱⠎⠅⠅⢱⠕⠑⢕⢸⣿⣿⣿⣇⢕⢕⢱⣕⢔⡔⢄⢕⠝⠕⢆⢠⢤⣄⢄⢅⢁⢕⠁⠑⢕⡟⢿⣿⣿⣿⣿⣿⣿⣷⣷⣵⣕⡕⢕⢕⢕⣕⣱⣧⣵⣵⡔⢄⣔⣔⣕⣔⡔⢔⢔⢕⣔⣱⣴⣔⣴⣴⡱⢵⢕⣕⣵⣧⣷⣜⣿⣿⣿⡿⣿⣿⣿⣿⣿⣿⣿⣿⣿⣿⣿⣿⣿⣿⣿⣿⣿⣿⣿⣿⣿⣿⣿⣿⣿⣵⣕⣱⣿⣟⢟⢟⣻⣿⣿⣿⣿⣿⣿⣝⡝⢟⢏⢝⢝⢝⢟⢻⣿⣿⡿⢟⡟⢿⣿⣿⠀</a:t>
            </a:r>
            <a:br/>
            <a:r>
              <a:t>⠄⠀⠀⠁⠁⠕⢕⢔⢔⠀⠀⠀⠀⠀⠅⠑⠁⠁⠙⢹⢿⣟⢯⣝⣽⢿⢿⣿⡿⢟⣧⣼⣽⣟⡟⢟⢟⢛⠟⠻⠿⢷⢕⢝⢛⠛⠟⠏⠹⢿⢿⢟⣿⣿⣿⣿⣷⣷⣧⣷⣗⣗⣕⢴⢕⢖⢆⢔⣲⢔⢔⠔⠕⠑⢇⢕⢕⢱⣷⣿⢕⢕⢕⢝⢟⢿⣿⣿⢿⣿⣿⡿⠝⠑⠀⠀⠀⠀⠀⢀⢀⢀⢄⣔⡄⢔⠄⠀⠑⠙⢟⢿⣿⢟⢇⢕⢜⣿⡕⢝⢝⢕⢕⢔⢣⢕⢸⣿⣷⣷⢷⢣⡔⢔⢕⣕⣼⣿⣿⣿⣿⣿⣿⣿⣿⣿⣿⣿⣿⣷⢷⢵⣵⣵⣕⣜⡝⢝⢝⢕⢗⢕⢽⣝⣝⡟⢟⣟⢏⢝⢝⢹⣿⢗⣞⣟⣝⣻⣿⢿⣿⣿⣿⣷⣿⣯⣜⡝⢕⢟⢟⢿⣻⢿⣿⣿⣿⣿⣿⣿⣿⣿⣿⣿⣿⣿⣿⣿⣿⣿⣿⣿⣿⣿⣷⣾⣯⣽⣿⣿⣿⣿⡿⢟⢟⢟⡟⢟⢟⢳⣷⢾⣷⣷⣷⣾⣿⣿⣿⣿⠀</a:t>
            </a:r>
            <a:br/>
            <a:r>
              <a:t>⠀⠀⠀⠐⠀⠀⠀⠁⠀⠀⠐⠀⠀⠀⠀⠀⠀⠀⠀⢄⢵⣜⣝⣳⣷⣕⣕⣿⣷⣼⣝⡕⢕⢵⡁⠁⠀⠀⠀⠀⠀⠀⠀⠀⠀⠀⠀⠀⠀⠀⠀⠁⠜⢝⢝⠻⠟⢝⢜⢟⣿⣟⢿⡕⢕⢕⢇⢕⢕⢕⢕⣵⢔⢔⢜⢝⣝⣹⡽⢯⣵⣵⣵⣵⣵⡾⢿⣕⣵⣿⡿⡕⢄⢄⢄⢄⢄⢔⢱⢕⢕⢕⢕⢕⢕⢄⢄⢄⠀⠀⠁⠑⠕⠳⠿⠇⢝⢟⢕⢱⠁⠁⠕⢕⡡⡀⠈⠁⠑⠁⠁⢉⢕⠙⠑⢙⣻⣿⣿⢿⣿⣟⢕⢕⢝⢵⣝⡻⢿⣿⣿⡯⣕⢸⢽⢇⢕⢕⢱⢼⣵⡱⢣⣼⣿⣷⣵⣕⡸⢝⣝⣕⣱⣵⡟⢟⢿⣿⣿⣽⣿⣿⣷⣵⣻⣿⣯⣿⣷⣇⣕⣵⣵⣼⣿⣿⣿⣿⡿⣿⣿⣿⡿⢿⡿⣿⣿⣿⣿⣿⣿⣟⡻⢿⢿⣿⣿⣿⣿⣿⢿⣗⢗⣗⣕⣵⡵⢷⢷⣷⣮⣕⣿⣿⣿⣿⣿⣿⣿⣿⠀</a:t>
            </a:r>
            <a:br/>
            <a:r>
              <a:t>⢄⢀⠀⠀⠀⠀⠀⢀⢀⠀⠀⠀⠀⠀⠀⠀⠀⠀⠀⠕⢜⡜⢝⢝⢏⢝⢕⢕⢝⢗⣕⣕⢵⢟⢗⢀⢀⠀⠀⠀⠀⠀⠀⠀⠀⢀⣄⢄⠐⠒⠆⢔⢔⢁⠀⠀⢀⢁⣝⡵⣿⣟⡣⢜⡕⢕⢕⢕⢕⢱⢵⢕⣿⢿⢿⣿⣿⣿⣿⣿⢿⢟⢏⢝⢕⣕⣵⣿⡿⣿⢏⢝⢝⢗⣳⣾⣾⢏⢕⢱⢵⢵⣕⣕⢕⢕⢕⢕⠄⠀⠀⠀⠀⠀⠀⠀⠀⠀⠀⠀⠀⠀⠀⠀⠁⠜⢳⢴⣤⣤⣠⣵⡼⢗⢗⢞⢇⢕⢜⢯⣿⣿⣇⢕⢕⢕⡜⢿⣷⣾⡝⣟⢻⢕⢕⢵⢕⣕⣵⣕⣕⢗⢇⡜⢝⢕⢵⢱⢼⢻⣝⣽⡽⢽⢺⡕⣝⢿⣿⣿⣿⣿⡿⣾⣿⣿⣿⣟⡝⢝⢼⢽⢿⢿⢟⢿⢟⢟⢕⢕⡼⢟⣿⣿⣷⣾⣿⣿⣿⣿⣿⢿⣿⣷⣺⡿⣻⣟⣟⣟⢝⢕⡕⢕⢕⢕⢕⢕⢕⢜⢝⢻⣿⣿⣟⢟⢻⢿⣿⣿⠀</a:t>
            </a:r>
            <a:br/>
            <a:r>
              <a:t>⠀⠀⠀⠀⠀⠀⠀⠁⠀⠀⢀⢀⠀⠀⠀⠀⠀⠀⠀⠁⢁⢕⠕⠕⠑⠀⢗⢣⣕⢕⢜⢝⢝⡕⢜⢹⢝⢗⢰⢔⣄⡄⠀⠀⠘⢸⢇⠔⠔⢔⡅⢕⢕⢑⠀⠀⠑⢅⢔⢕⢕⢜⢿⢇⢜⣵⣵⣵⣷⣷⣷⣿⣷⣷⣿⣿⣿⣿⡿⢿⢿⡟⢿⡿⢝⢟⢟⢟⢻⢟⢗⢕⢝⢝⢝⢜⢝⠕⠕⢕⠕⠕⠘⠙⠕⢔⢀⠀⠀⠀⠀⠀⠀⠀⠀⠀⠀⠀⠀⠀⠀⠀⠀⠀⠀⠀⠀⠀⠀⠀⠁⢅⢕⢕⢕⢕⢕⢜⢕⢕⢝⣳⣾⣿⡇⢕⢜⢝⢿⣷⣯⣝⢷⢿⣾⣯⣵⣧⣵⣝⣝⡝⢕⢷⢕⢕⣕⣕⣵⡕⢕⢟⢗⢝⣕⢕⢹⢟⢟⢿⢿⣝⣱⣽⣿⣿⣿⣧⣵⢷⢎⢕⢕⢕⢕⢕⢕⢕⢕⢕⢕⢿⢞⢟⣹⣷⣾⢿⢿⢿⣷⢷⢯⢽⣿⣿⣿⢷⢾⢗⢗⢞⢜⢕⢝⢕⡕⢞⢗⣗⡗⢿⢷⣽⣫⣽⣷⣷⢿⣿⠀</a:t>
            </a:r>
            <a:br/>
            <a:r>
              <a:t>⠑⠀⠀⠀⠀⠀⠀⢀⢕⢕⢱⢕⢕⠀⠀⠀⠀⠀⠀⠄⢕⢕⢀⠀⠀⢔⢕⢕⠟⢕⠃⠁⠉⠁⢕⢗⢞⢏⠕⠞⢕⢗⢆⡴⠄⢄⣄⣅⢇⢜⠟⠟⢟⢕⢵⡵⢵⢵⢵⢕⢕⢵⢵⢷⡞⢻⢿⣿⣿⣿⣿⣿⣿⣟⣿⣿⡿⢿⢕⢕⢜⠝⢕⢕⠕⢝⢕⢕⠕⠑⠑⠑⠑⠑⢕⢅⢀⢀⢀⢕⢔⠀⠀⠀⠀⢁⢕⢄⠀⠀⠀⠀⠀⠀⠀⠀⠀⠀⢄⢔⢔⢇⢀⠀⠀⠀⠀⠀⠀⠀⠀⢁⢱⢕⢜⢕⢷⢧⢕⢕⣱⣾⣿⣿⣿⡗⣕⣕⣱⣿⣝⡻⣷⣾⣮⣽⣿⣾⣿⣿⣿⣷⣷⣯⣽⣹⣫⣽⣿⣯⣿⣿⣿⣷⣟⣟⣗⣱⡸⢷⢷⢟⢟⢟⢟⢏⢝⢕⢕⢕⢕⢕⢕⢕⢕⢕⢕⡵⢗⢞⢗⢇⢕⢝⡝⣱⣝⡏⢕⢕⢕⢕⢕⢕⢝⢝⡟⡞⣗⣕⣾⣿⣿⣾⣷⣷⣵⢷⢷⣷⣧⣕⢕⢕⢜⢝⢟⢏⢕⣕⠀</a:t>
            </a:r>
            <a:br/>
            <a:r>
              <a:t>⠀⠀⠀⠀⠀⢄⢠⢕⢕⢕⢕⠕⠁⠀⠀⠀⠀⠀⠀⠀⠀⠁⢑⢕⢔⡜⢿⡕⡜⢄⠀⠀⠀⢀⢕⢕⠕⠕⢄⢅⢔⢕⢕⢕⢔⢕⠑⠁⠁⠉⠁⠀⠁⠁⠑⠀⠁⠑⠑⠕⠕⢕⢱⣕⡕⣵⣕⣺⡿⢿⢿⢿⣿⣿⡿⢟⢕⢕⢕⢕⢄⠀⠀⢔⢕⠁⠁⠀⠀⢄⠀⠀⠀⠀⠁⠀⠁⠁⢕⢕⢕⠀⠀⢀⢕⢕⢕⢕⢕⠀⠀⠀⠀⢀⢀⢄⢄⡔⡕⣕⣕⡔⠑⠀⠀⠀⠀⠀⢀⢄⢄⢕⢕⢕⢕⢕⢜⡕⢕⢕⢕⢜⣿⣿⣿⣻⡝⢕⢕⢕⢕⢝⢟⢝⢝⣻⣿⣿⣿⣿⢿⣯⣝⡟⢻⢟⢿⣿⣿⣿⣿⣿⢿⢟⢕⢜⣿⡟⢇⢕⡕⢕⢝⢕⢕⢕⢕⢕⢕⢕⢕⢕⢕⢕⢕⢕⢱⡕⢕⢕⢕⡵⢵⢜⢕⢕⢞⢗⢟⢗⢳⢺⣿⣿⣿⣿⣿⣿⣿⣿⣿⣿⣿⡿⢿⢿⢿⣕⣕⡸⢽⣧⣕⡕⢕⢕⢗⢇⢕⢕⠀</a:t>
            </a:r>
            <a:br/>
            <a:r>
              <a:t>⢀⢀⠀⠀⠀⠁⠑⢕⢕⢕⢕⢕⢀⠀⠀⠀⠔⢕⢕⢕⢕⡕⢕⡅⢕⢕⢕⢕⠕⢁⢕⢕⢔⢄⢕⢔⢐⢕⢝⣷⣵⡕⢕⢕⠁⠁⠑⠀⠀⠀⠀⠀⠀⠀⠀⠀⠀⠀⠀⠀⠀⠑⠕⢿⠟⢕⢕⢕⢕⢕⢕⢕⢕⢕⢕⢕⢕⢕⢕⢕⡇⢕⢕⢕⢕⢔⢀⠀⠀⠅⠄⢄⢀⢀⠀⠀⠀⠀⡕⢕⢕⢰⢰⣵⢷⢾⢿⣿⢿⢷⣵⣵⣵⣵⡷⢟⢟⢗⢕⣕⡔⢕⢅⢀⢀⢀⠀⠀⠀⢀⢀⢀⢕⢕⢕⢕⢱⡟⢇⢕⣸⣼⣿⡻⣿⣵⣽⣿⣧⣕⢕⢕⢕⢕⢕⢜⢻⣟⡝⣵⣼⣵⣷⣿⣿⣿⢕⢎⢻⢟⢿⣿⢿⢻⢇⢜⢟⢇⢕⢕⢕⢕⢕⢕⢕⢕⢕⢕⢕⢕⢕⢕⢕⢕⢕⢕⢕⢕⢕⢕⣱⢿⢕⢕⢕⢕⢕⢕⢕⢕⢕⢕⢜⢝⢝⣵⣵⣾⣿⣿⣿⣿⣿⣵⣵⣮⣽⣿⣿⣿⣝⣕⣜⢏⢇⢱⢣⢕⡕⢕⠀</a:t>
            </a:r>
            <a:br/>
            <a:r>
              <a:t>⢀⢁⠁⠔⠄⠀⠀⠁⠁⠁⠁⠀⠀⠀⠀⠀⠀⢀⢕⢱⢸⢷⢿⢿⢗⢕⢜⢕⢔⢔⣱⢵⡵⢗⢕⢕⢕⢱⢵⡼⢝⢕⢕⢱⢕⠀⠀⠀⠀⠀⠀⠀⠀⠀⠀⠀⠀⢀⡀⢀⠀⠄⠔⠀⠀⠐⠑⠑⠁⠀⠀⢕⢕⠁⠁⠁⠁⠀⠀⠜⢕⢕⢕⢕⢕⢕⢕⢔⢔⠐⠐⢕⢗⣕⣐⠀⠀⠀⢅⢕⢕⢕⢜⢅⢕⢕⢱⡧⢕⣜⣾⢿⢿⢏⠝⠕⠕⠕⠋⠙⠑⠑⠙⠕⢝⠇⠇⠗⠗⠇⠚⠛⠋⢏⢏⢝⢗⣗⣣⡕⢕⢜⡿⡕⢻⣇⢗⢣⢕⢜⢝⡗⢳⢇⢕⢿⣿⡾⣽⢽⢿⡿⢿⢏⡿⡟⢕⣷⢺⢟⢇⢝⢇⢕⢕⢕⢕⢕⢕⢕⢕⢕⢕⢕⢕⢕⢕⢕⢕⢕⢕⢕⢕⢱⣵⣕⢕⢕⡵⢞⢕⢕⢕⢕⢕⢕⢕⢕⢕⢕⢕⢕⢕⡱⣳⣿⣿⣿⣿⣿⣿⣿⣿⣿⣿⣿⣿⣿⣿⣿⣽⣿⣿⣿⣧⣵⣵⣕⣱⣾⠀</a:t>
            </a:r>
            <a:br/>
            <a:r>
              <a:t>⢅⢕⢔⠀⠀⠀⠀⠀⠀⠀⠀⠀⠀⠀⠀⠀⠀⢱⢟⢽⢧⢕⢕⢕⢕⢕⢵⢿⢧⣕⣏⣝⢕⢱⢵⣷⣵⡕⢕⢾⣿⡵⢗⢇⢆⢄⢁⠴⠀⠀⠀⠀⠀⠀⠁⠁⠀⠀⠀⠀⠀⠀⠀⠀⠀⢀⢄⣀⡄⢠⣔⡕⢕⠀⠀⠀⠀⠀⢀⢄⢕⢕⢇⣵⣇⣕⢕⢕⢄⢀⢔⢕⢕⣱⣷⣶⣷⣧⢕⢕⢄⢔⣕⡜⢕⢕⣟⣗⣇⢕⢕⠁⠀⠀⠀⠀⠀⠀⠀⢀⢄⢕⢕⠑⠀⠀⠀⠀⠀⠀⠀⠀⠀⠕⢕⢕⢞⢝⣱⣵⣧⢎⣻⢝⢕⢕⢕⢕⢕⢕⢣⢕⢮⣕⣕⣱⣵⣸⣿⣷⣵⣼⡿⡝⢜⢞⢇⢕⢕⢕⢕⢕⢕⢕⢕⢕⢕⢕⢕⢕⢕⢕⢕⢕⢕⢕⢕⢕⢕⢕⢕⢵⣵⣷⣟⣗⢕⢕⢕⢕⢕⢕⢕⢕⢕⢕⢕⣕⣕⣵⣷⣿⣿⣿⣿⣿⣿⣿⣿⣿⣿⣿⣿⣿⣿⣿⣿⣿⣿⣿⣿⣿⣿⣿⣿⣿⣿⣿⣿⣿⠀</a:t>
            </a:r>
            <a:br/>
            <a:r>
              <a:t>⢕⢕⢕⢕⠔⠀⠀⠀⠀⠀⠀⠀⠀⠀⠀⠀⠔⠑⠑⠑⢕⠕⢄⢕⢜⢸⡽⠕⠑⠁⠁⠑⢕⢕⢇⢱⣵⣵⢷⢾⢛⠑⠑⠑⠕⢕⢑⠀⠀⠀⠀⠀⠀⠀⠀⠀⠀⠀⠀⠀⠀⢀⣄⡴⢗⢟⠝⢕⢱⢵⡵⢕⢕⢀⢀⢄⢄⢕⢕⢕⣕⣕⣮⡝⢇⢜⢗⢕⣱⣵⢷⣿⣽⣽⣽⣽⡟⢟⣟⣿⢿⢿⢝⢕⢟⢟⢿⣿⣿⣧⡕⢔⢔⢀⠀⢀⢄⢔⢕⠑⠀⠀⢀⢀⠀⢀⢀⢀⢀⢀⣄⣔⣴⢕⣕⢝⢻⢻⣿⣿⣿⡕⢕⢕⢕⢕⢕⢕⣱⣵⣱⢕⣻⣿⣿⣿⢏⢟⢝⢕⢕⢜⢝⢕⢕⣕⡵⢞⢷⢝⢕⢧⢵⢧⢵⢕⢕⢕⢕⢕⢕⢕⢕⢕⢕⣕⢕⢕⢕⢕⢕⡕⣾⡟⢿⢇⢕⢕⢕⢕⢕⢕⢕⢕⢵⢷⣾⡿⢿⢿⢯⢟⢻⣿⡿⢟⢟⢿⢿⣿⣿⣿⣿⣿⣿⣿⣿⣿⣿⣿⣿⣿⣿⣿⣿⣿⣿⣿⣿⣿⠀</a:t>
            </a:r>
            <a:br/>
            <a:r>
              <a:t>⢕⢕⠕⠁⠀⠀⠀⠀⠀⠀⠀⠀⠀⠀⠀⠀⢄⢔⣱⣵⣕⡕⢕⢱⢵⢟⢁⠀⠀⢀⠀⠑⠑⠕⢕⢕⢜⢹⢕⢕⢅⢐⢔⡰⢄⠀⠑⢄⢀⠀⢄⢄⢄⢀⢀⢄⠀⢀⢄⣄⣴⢿⡟⢕⢵⢕⢄⢄⢕⢕⢕⢕⢕⢕⢕⢕⢇⢵⢞⣯⣝⣟⣟⣟⣷⣿⣿⢿⣷⣧⣵⣾⡿⢿⣿⣿⣿⣷⣾⣧⣼⢷⣾⣷⣾⣿⡿⢿⣟⡟⢕⢜⢵⣇⡕⣕⣇⡑⢄⢄⢄⡱⢾⢷⡗⢟⠏⢕⢜⠕⠑⠑⢕⢱⢷⢳⢇⢵⢽⣿⣿⣷⣧⣕⢕⢜⢟⣧⣧⣿⣿⣏⣱⣷⣇⣇⣱⣵⣽⣕⣕⣕⣕⢕⢜⢝⢇⢕⢕⢕⢕⢕⢜⢕⢕⢵⢵⣜⣕⢹⢕⢕⢕⢕⢜⢕⡕⢕⣕⡵⢵⡿⢟⢟⢕⢕⢕⢕⢕⢕⢱⢵⢱⢱⣵⡵⢟⢕⢕⢕⢕⢕⢕⢕⢵⢱⢕⢕⢇⢗⢕⢹⡝⢻⣷⣮⣝⡟⢻⢿⣿⣿⣿⣿⣿⣿⣿⣿⣿⣿⠀</a:t>
            </a:r>
            <a:br/>
            <a:r>
              <a:t>⢁⢁⠑⠀⠀⠀⠀⠀⠀⠀⠀⠀⠀⠀⠀⠕⢵⢞⢟⠋⠉⠝⢸⡕⢕⡟⢕⠀⠀⠀⢀⡀⢄⢔⢕⢕⣕⣱⣵⢵⢕⢕⢕⠈⠁⠑⠐⠑⠑⠀⠀⠀⠁⠁⠁⢄⢰⡕⢱⣾⢷⣷⣾⢵⢣⢜⢕⢜⢗⢿⢏⢹⢏⢙⠉⠑⠕⠕⢕⢕⢇⢜⢿⣿⣿⣿⣿⣿⣿⣿⣿⡟⢕⣕⣸⣿⣿⡿⢿⢿⢿⢿⣿⣿⣿⣿⣵⡽⢏⢹⢽⢿⢿⢿⢿⢟⢟⢗⢕⢜⢕⣵⣗⣕⢇⢕⢀⠀⢀⢀⢄⢔⢕⢵⢷⢵⢵⡵⢵⣝⣿⣿⣿⣿⣿⢷⢷⣾⣿⣿⣿⣿⣿⣿⣷⣿⣿⡏⢝⢯⢝⢟⢻⣿⣕⢕⢕⢕⢕⢕⢕⢕⢕⢕⢕⢕⢕⢕⡕⢕⢕⢕⢕⢕⢕⢕⢕⢕⢕⢕⢕⢕⢕⢕⢇⢕⢕⢕⢜⢕⢕⢕⢜⢕⢕⢱⢕⢗⢇⢕⢕⢕⢕⢕⢕⢕⢕⢱⢵⣾⣾⣿⡷⢷⡷⢟⢟⢟⢗⢧⣽⣿⣿⣿⣿⣿⣿⣿⣿⣿⠀</a:t>
            </a:r>
            <a:br/>
            <a:r>
              <a:t>⢕⢇⢇⢔⢔⢔⢔⣔⣄⢄⣄⣔⣔⡔⢔⣔⢄⢅⢄⢀⠀⠀⢑⢕⢕⢕⢕⢄⢄⢔⢇⢕⢕⢕⢕⢕⢱⢱⠕⢕⢕⢕⠕⠕⠀⠀⠀⠀⠀⠀⠀⠀⠀⠀⠀⠁⢑⣕⡵⣵⢕⣕⢜⢏⢕⢕⢺⢟⢝⢕⢗⡕⢇⢱⢔⡔⢔⢔⣕⣱⢜⢕⢕⢻⣿⣿⣿⣿⣿⣯⣿⣏⢜⢕⢕⣝⣿⣿⡷⢱⢵⢞⢟⢟⢿⣿⣿⢇⢕⢕⠕⢕⢕⣕⣕⢕⢣⢕⢕⢳⣾⣟⢟⢿⣿⣟⡗⢇⢕⢱⢷⢷⢗⢗⢗⢱⣕⢕⣷⣾⣿⣿⣿⣿⣿⣿⣷⢿⣿⣿⣿⢇⢝⢝⢝⢟⢝⢕⢕⢕⢕⢜⢗⣵⣕⢕⢕⢕⢕⢕⢕⢕⢕⣱⣕⣕⡕⢕⢕⢕⢕⢕⢕⢕⢕⢕⢕⢕⢕⢕⢕⢕⢕⢕⢕⢕⢕⢕⢕⢕⢕⢕⢕⢕⢕⢕⢕⢕⢕⢕⣕⣕⣕⣕⣕⣕⡕⢕⢕⢻⣿⣿⣿⣿⣿⣿⣷⣱⣕⢕⢜⢝⢟⢟⢻⢿⢿⣿⣿⣿⠀</a:t>
            </a:r>
            <a:br/>
            <a:r>
              <a:t>⢕⢕⢕⢕⢁⢁⠁⠑⠑⠑⠘⠟⠟⢟⢟⢳⢷⡗⣞⡗⢷⣵⣵⢵⢵⢗⢕⢕⣕⡕⢕⢕⢕⢕⢁⠁⠁⠁⠁⠁⠁⠀⠀⠀⠀⠀⠀⢀⣄⣠⡄⢀⣀⣄⢄⣰⣵⢻⢗⢇⢕⢕⢜⢕⢕⢕⢕⢔⢔⢕⢕⢕⢕⢷⢕⢕⢕⢜⢕⢕⢕⢱⣕⢝⢏⡹⢽⢽⢽⢿⣿⣿⣾⣿⣿⣿⣷⣿⣯⣷⣷⣞⢇⢝⢕⢞⢇⢇⢕⣵⣵⣸⣽⢟⢟⢕⢕⢕⢕⠕⢕⢕⢕⢕⢕⢕⢕⢕⢀⢁⢑⢕⢕⢕⢕⢕⢞⢿⣼⣻⣿⣿⣿⡿⢟⢟⢟⢟⢟⢻⢝⢧⢕⢕⢕⢕⢕⢕⢕⢜⢕⢕⢕⢜⢜⢱⣾⢳⢕⣕⣕⣸⣿⡟⢜⢝⢝⢕⢕⢇⢕⢕⣵⣕⣵⢾⢗⢇⢕⢕⢕⢕⢕⢕⢕⡕⢕⢕⢕⢕⢕⢕⢕⢕⢕⢕⢕⢕⢕⢜⢝⢕⢕⢕⢜⢝⢝⢝⢇⢕⢟⢿⣿⣿⣟⢟⢝⢕⢕⢕⢜⢵⢷⡕⢕⣕⡕⢕⢹⣿⠀</a:t>
            </a:r>
            <a:br/>
            <a:r>
              <a:t>⢕⢕⢕⢕⢕⢕⢄⢄⢔⢔⢴⢄⠄⠀⠀⠀⠑⢕⢜⢽⢝⢟⢕⢽⡟⢟⣿⢽⣿⢇⢕⢕⠀⠀⠀⠀⠀⠀⠀⠀⠀⠀⢀⢀⣄⣴⣷⢟⢏⡕⢕⢕⢕⢱⢜⢕⢕⢕⢕⢱⢧⣼⣷⣷⣿⣗⡱⢕⢕⢇⢕⡇⢕⢕⣇⡕⢕⢕⢇⢕⡜⢕⢕⢕⣕⢕⢕⢇⣇⣕⣿⣿⣿⣿⣿⣻⣿⣿⣿⣿⣿⣿⣗⣻⣫⣵⡿⢟⢟⢯⢕⢽⢝⢝⢕⠑⠀⠀⢀⢄⢔⢕⢗⣣⣗⣳⣗⣿⣷⣧⣵⢵⢕⢕⢕⢕⢕⢕⢻⣿⣿⣿⣿⣿⢕⢕⢕⢕⢕⢕⢕⢕⢕⢕⢕⢕⢜⢕⢵⢣⢕⢕⢕⢕⢕⢕⢿⢽⣧⣕⡕⢟⢿⣿⣷⢵⡕⢕⢕⢕⢕⢕⢕⢕⢜⢕⢗⢕⢕⢕⢕⢕⢝⢟⢕⢝⢕⢕⢕⢕⢕⢕⢕⢕⢕⢕⢕⢕⢕⢕⢕⢕⢕⢕⢕⢕⢕⢕⢕⢕⢕⢕⢜⢕⢕⢕⢕⢕⢵⣕⣕⡕⢱⢕⢕⢧⡜⢱⣿⣿⠀</a:t>
            </a:r>
            <a:br/>
            <a:r>
              <a:t>⢕⢕⠁⠁⠁⠁⠁⠑⢕⢕⢕⢕⢕⣖⢃⣱⣵⡵⢵⢵⣗⢗⢻⢿⣿⣿⢟⢟⢽⢜⢕⢕⢔⠁⠀⠀⠀⠀⢀⢀⢄⣕⣵⣿⣿⣯⡵⡕⢕⢕⡕⢕⢅⢔⢕⢕⢱⣾⢕⢕⣵⣕⣕⣹⡿⢟⢷⡷⢗⣇⣕⡕⢇⡷⢷⣧⣵⣼⣽⣷⣷⣕⢜⣱⣟⣯⣵⣵⣾⣿⣿⣿⣿⣿⣿⣿⣿⣼⣿⣕⣿⣿⣕⢱⢷⢿⢇⢕⣕⢕⡱⢷⢵⢵⢵⢵⢰⢵⣵⣵⢷⢷⢾⢝⢜⣧⣽⢹⣿⣿⣿⣧⣵⣵⣵⣵⣾⣵⣿⣿⣿⣿⣿⢕⢝⢕⢕⢕⢕⢕⢕⢕⢕⢕⢕⢕⢕⢕⢕⢱⢕⢕⢳⢧⢕⢕⢝⣜⢱⣿⣿⣷⡷⡇⢕⢱⢗⢕⢕⢕⢕⢕⢕⢕⢕⢕⢕⢕⢕⢕⢕⢕⢕⢕⢕⢕⢕⢕⢕⢕⢕⢗⢎⢕⢕⢕⢕⢕⢕⢕⢕⢕⢕⢕⢕⢕⢕⢕⢕⢱⣾⣿⣷⢕⣕⣱⣕⣕⣱⡝⢝⢜⢕⢕⢕⢕⢕⢵⣿⣿⠀</a:t>
            </a:r>
            <a:br/>
            <a:r>
              <a:t>⠕⠑⠄⢔⢔⢄⢀⢀⢅⢕⢕⢷⣷⣟⣕⣕⡕⢝⢱⣽⣱⣱⡕⣞⢝⢝⣇⢕⢕⢕⢕⢕⢕⢕⢰⢔⣲⢷⢗⡺⢝⢿⢻⣟⢝⢽⢕⢕⢱⣕⢕⢇⢕⢕⢕⢕⣇⣝⣗⡞⢜⡝⢝⢗⢕⢱⡵⣽⡵⢵⣷⣕⣧⣼⣽⣿⣿⣿⣿⣿⣾⣧⣼⣿⣿⣿⣿⣿⣿⣿⣿⣿⣿⣿⣿⣿⣿⣟⣝⡽⣿⢇⢟⢏⢕⢕⢕⢕⢕⢕⢕⢕⢕⡱⢵⢕⢝⢗⢗⢿⢇⢵⢷⢗⢾⢕⣸⡿⢿⣿⣿⣿⣿⣿⣿⣿⢏⢝⢝⢟⢿⣷⣿⣧⣕⣕⡕⢕⢕⢕⢕⢕⢕⢕⢕⢕⢕⢕⢜⢕⢕⢕⢕⢕⢻⣷⡾⢟⢫⢷⣧⡕⢝⢷⡕⢕⢕⢕⢕⢕⢕⢕⢕⢕⢕⢕⢕⢕⢕⢕⢕⢕⢕⢕⢕⢕⢕⢕⢕⢕⢕⢕⢕⢕⢕⢕⢕⢕⢕⢕⢕⢕⢕⢕⢕⢕⢕⢕⢕⢸⢿⢟⢻⢟⢟⢏⢝⢜⡝⢝⢝⢗⢱⢕⣕⢕⢕⢕⢜⢝⠀</a:t>
            </a:r>
            <a:br/>
            <a:r>
              <a:t>⢔⢄⢄⢑⢓⢗⢟⢗⢗⢗⢝⠝⠝⠕⢕⢕⢕⢜⢿⢿⣿⣟⣫⣿⢟⡇⢕⢳⡞⢕⣧⢕⢇⣵⡞⢕⢕⢕⠕⢕⢜⢿⢟⢝⢱⢇⢕⢕⡕⢕⣟⡇⢕⢜⢟⡿⢿⢿⢧⢕⢕⢕⢕⢕⢕⢕⢱⢏⢕⣵⣿⣷⣾⣿⣿⣿⣻⣿⣿⣿⣿⣟⣕⣕⣵⣾⣿⣿⣿⣿⣿⣿⣿⣿⣿⣿⣿⡯⢞⢜⢕⢕⢕⢕⢕⢕⢕⢕⢕⡕⢕⢝⢕⢕⢕⢕⢕⢕⢕⢕⢕⢕⢜⢗⢣⣕⣕⢹⣿⣿⣿⣻⣿⣿⣿⣿⡏⢕⢕⢱⣿⣿⣿⣿⣿⣿⣿⣷⣵⣧⣕⢕⢕⢕⢕⢕⢕⢕⢕⡱⢕⢣⣵⣕⣳⣿⡿⣵⣵⡕⢕⢵⣕⣜⢇⢕⢕⢕⢕⢕⢕⢕⢕⢕⢕⢕⢕⢕⢕⢕⢕⢕⢕⢕⢕⢕⢕⢕⢕⢕⢕⢕⢕⢕⢕⢕⢕⢕⢕⢕⢕⢕⢕⢕⢕⢕⢕⡕⢕⢕⢕⢕⢕⢕⢕⢕⢕⢕⢕⢕⢕⢕⢕⢕⢕⢜⣱⣽⣱⣧⠀</a:t>
            </a:r>
            <a:br/>
            <a:r>
              <a:t>⣿⣿⣱⢵⢵⢕⣱⣱⣵⢕⣕⣰⣴⣴⣵⣵⣵⣵⣵⣝⡕⢕⢝⣝⣵⣷⢗⣟⣿⣟⣿⣷⣾⡿⢕⢕⢕⢕⢕⢕⢱⣿⣷⡵⣕⢱⡿⢟⢻⣿⣿⢇⢕⣱⢟⢕⢿⣱⣵⣵⣵⢜⡇⢕⢕⢕⢕⢕⣼⣿⣿⢏⣿⣿⣿⣿⣷⣾⣿⣿⣿⣿⣿⣿⣿⣿⣿⣿⣿⣿⣿⣿⣿⣿⡇⢜⢕⢕⢕⢕⢕⢕⢕⢕⢕⢕⢕⣕⢹⣷⣧⢗⢗⢇⢕⢕⢕⢕⢕⢕⢕⢕⢕⢕⢕⢕⢜⢕⢕⢕⢟⢻⣟⣯⣕⣼⢟⢕⢕⢕⣹⣿⣿⣿⣿⣿⣿⣿⣿⣿⣿⣷⣷⣵⣵⣵⣵⣷⣗⡻⢷⣷⣷⣾⣷⣷⣷⣾⣷⢏⢕⢜⢟⣷⣵⢕⢕⢕⢕⢕⢕⢕⢕⢕⢕⢕⢕⢕⢕⢕⢕⢕⢕⢕⢕⢕⢕⢕⢕⢕⢕⡕⢕⢕⣕⡕⢕⢕⢕⢕⢕⢕⢕⢕⢕⢕⢕⢕⢕⢕⢕⢕⢕⢕⢕⢕⢱⣱⣱⢕⢕⢕⢕⢕⢜⣿⣿⣿⣿⣿⠀</a:t>
            </a:r>
            <a:br/>
            <a:r>
              <a:t>⠘⠙⠝⠝⠗⢗⢿⢿⣿⣿⡿⢽⣜⣝⣏⣕⣕⣇⣼⣽⣷⣿⣯⣽⣿⣷⣾⣿⢷⢗⢞⢏⢕⢕⢕⢕⢕⢕⢕⢕⢸⣿⣧⣕⢟⢕⢕⢕⢕⡏⢕⢕⢱⡟⢕⢕⣵⣿⣿⣿⣿⣷⣿⣧⡕⢕⢕⢕⢕⢝⢿⣕⣜⢿⣿⣿⢿⢟⢿⣿⣿⣿⣿⣿⣿⣿⣿⣿⡿⢟⢻⣟⣟⡝⢕⢕⢕⢕⢕⣱⣵⣧⡕⣕⣼⡿⢟⢻⢝⢕⢕⢕⢕⢕⢕⢕⢕⢕⢕⢕⢕⢕⢕⢕⢕⢕⢕⢕⢜⢧⢕⣵⣿⣿⣿⣿⣿⣷⣵⣷⣿⢿⣿⣿⣿⣿⣿⣿⣿⣿⣿⣿⣿⣿⢿⢟⢝⢏⢕⣕⣼⣿⣿⣿⣿⣿⡯⢝⢕⢕⢕⢗⢏⢕⢕⢕⢝⢕⢕⢕⢕⢕⢕⢕⢕⢕⢕⢕⢕⢕⢕⢕⢕⢕⢕⢕⢕⢕⢕⢕⢎⢕⢹⢻⢿⢯⢕⢜⢕⢇⢕⢕⢕⢕⢕⢕⢕⢕⢕⢕⢕⢕⢕⢕⢕⢕⢸⣿⣿⢕⢕⢕⢕⢕⢕⣿⣿⣿⣿⣿⠀</a:t>
            </a:r>
            <a:br/>
            <a:r>
              <a:t>⢀⢄⢄⢄⢄⣀⡁⢁⢅⣕⣕⡝⢝⢝⢝⢟⢻⣿⣿⣿⣿⣿⣿⣿⣿⡿⢕⣇⢇⢕⢕⢕⢕⢕⢕⢕⢱⢗⢇⠕⢕⢹⣿⡟⢕⢕⢕⢣⢕⢕⣕⢕⣸⣿⣇⣵⣿⣿⢻⢿⣿⣾⡟⢿⢇⢕⢕⣜⡧⢕⢞⢟⢻⣿⣷⢜⢝⡷⡻⢻⣿⣿⣿⣿⣿⣿⣿⣿⣿⣗⣟⢝⣕⡳⢕⢕⣱⣿⡷⢿⢿⢿⢗⢎⢕⢕⢕⢕⢕⢕⢕⢕⢕⢕⢕⢕⢕⢕⢕⢕⢕⢕⢕⢕⢕⢕⢕⢕⢕⢕⢝⣿⣿⣿⣿⣿⣿⣿⣿⣿⣿⣿⣿⣿⣿⣿⣿⣿⣿⣿⣿⣿⣿⣯⣇⣵⣵⣷⣷⣿⣿⣿⣿⣟⣏⢝⢝⢕⢕⢕⢕⢕⢕⢕⡕⢝⢵⢵⢇⢕⢕⣜⣕⣱⣕⣕⢕⢵⢵⣷⣧⣕⢕⢕⢕⢕⢕⢕⢕⢕⢕⢗⢇⢕⢕⢕⢕⢕⢕⢕⢕⢕⢕⢕⢕⢕⢕⢕⢕⢕⢕⢕⢕⢕⢕⢕⢸⣿⣿⢕⢕⢕⢕⣵⣿⣿⣿⣿⣿⣿⠀</a:t>
            </a:r>
            <a:br/>
            <a:r>
              <a:t>⠓⠛⠛⠛⠛⠛⠛⠃⠑⠓⠓⠃⠑⠑⠑⠓⠓⠃⠑⠚⠛⠛⠛⠛⠛⠓⠑⠑⠘⠑⠑⠑⠓⠑⠑⠓⠓⠑⠁⠑⠑⠃⠙⠓⠑⠑⠓⠑⠃⠑⠘⠘⠛⠙⠛⠛⠛⠙⠑⠑⠓⠛⠃⠑⠃⠑⠚⠛⠑⠑⠑⠘⠛⠛⠛⠛⠛⠓⠃⠛⠛⠛⠛⠛⠛⠛⠃⠑⠑⠓⠓⠓⠛⠛⠛⠛⠛⠙⠑⠑⠑⠑⠑⠑⠑⠑⠑⠑⠑⠑⠑⠑⠑⠑⠑⠑⠑⠑⠑⠑⠑⠑⠑⠑⠑⠑⠑⠑⠑⠑⠑⠘⠛⠛⠛⠛⠛⠛⠛⠛⠛⠛⠛⠛⠛⠛⠛⠛⠛⠛⠛⠛⠛⠛⠛⠛⠛⠛⠛⠛⠛⠛⠛⠛⠓⠓⠃⠑⠑⠑⠑⠑⠓⠓⠛⠃⠑⠑⠑⠙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⣷⣧⢕⢕⢕⢕⢕⢕⢕⢕⢕⢕⢝⢝⡕⢕⢕⢕⢕⢕⢕⢕⢕⢺⣿⣿⣿⣿⣹⢟⢣⢕⡇⢕⢕⢕⢕⢕⢕⢕⢕⡝⢏⢝⢝⢏⢝⢟⢻⣿⣿⣿⡵⢎⢽⢟⣻⣷⣧⣵⣕⣕⣕⣕⣱⣕⣕⣕⣸⣷⣾⣿⣹⣝⣼⣯⣿⣿⢿⢿⢏⢏⡹⢇⡞⢝⡽⢿⢿⢻⣿⢿⣟⣟⢟⡽⢕⢕⢜⢕⢕⢕⢕⢕⢕⢜⢎⡹⢕⢕⢝⢝⢼⣿⣿⣿⣿⣏⣕⢵⢕⢕⢱⢼⢧⢕⢕⢕⢜⢿⣷⣿⣕⢕⢕⣕⣕⣱⣼⢷⢾⣷⢟⣟⣕⢕⡝⢟⢕⢕⢜⢝⢕⢕⢕⢕⢕⢕⢕⢕⢕⢕⢕⢕⢝⢕⢕⢕⢕⢕⢕⢣⣕⢕⢕⢕⢕⢝⢟⢟⢷⣷⣕⡕⢕⢕⢕⢕⢕⢕⢕⢕⢕⢕⢕⢕⢕⢕⢕⢕⢕⢕⢕⢕⢕⢕⢕⢕⢕⢕⢕⢕⢕⢕⢕⢕⢕⢕⢕⢕⢕⢕⢕⢕⠀</a:t>
            </a:r>
            <a:br/>
            <a:r>
              <a:t>⣿⣿⣿⣿⣿⣿⣿⢿⢟⢟⢝⢜⢕⢕⢕⢕⢕⢕⢕⢕⢕⢗⡕⢕⢇⢧⢜⢕⢝⡕⢜⢝⢗⢷⢕⢕⢵⢕⢕⢕⢕⢝⢕⢕⢕⢵⢵⢕⢝⢕⢟⢗⢷⣷⣵⣗⣞⣏⡝⢝⢗⢗⣷⡳⣷⢧⣷⣿⣷⣾⣷⣿⣿⣿⣿⣿⣿⣿⣿⣿⣽⣿⣯⡽⢽⣽⣿⣿⣻⣿⣿⣟⡫⣽⢧⢵⣵⢵⢵⣱⡇⣽⡇⣳⡷⢗⣝⢕⢻⢳⢽⣕⢕⢕⢕⢕⢕⢕⢕⢕⢝⢕⢕⢗⢕⡕⣵⣧⣟⢿⢷⢇⡕⢪⣽⢇⢕⢕⢜⣱⣧⣽⣕⣱⣷⡷⢕⢜⣧⣝⡝⢗⢣⣕⢕⢕⢕⢕⢕⢕⢕⣕⢕⡕⢕⡕⢕⣕⡕⢕⢧⣷⢇⢕⠑⠑⢕⢕⠕⢕⢕⢕⢕⢕⢵⡷⡧⢵⡵⢕⢕⢕⢕⢕⢕⢕⢗⢿⣿⣿⢾⣧⢕⢕⢱⢕⢗⢕⢱⣵⣕⢕⢕⢕⢕⢕⢕⢕⢕⢕⢕⢕⢕⢕⢕⢕⢕⢕⢕⢕⢕⢕⢕⢕⢕⢕⢕⢕⢕⢕⠀</a:t>
            </a:r>
            <a:br/>
            <a:r>
              <a:t>⣿⣿⣿⣿⣿⢿⢕⢕⢕⢕⢕⢕⢕⢕⢕⢕⢕⢕⢕⢕⢕⢕⢕⢕⢕⢕⢕⢕⢕⢕⢕⢕⢕⢕⢕⢣⢕⢕⢕⢕⢕⢕⢝⢝⢹⢱⢇⢕⢕⢕⢕⢕⢕⢟⢏⣽⣕⣟⣗⣏⣧⣱⣵⡽⢿⣿⣿⣿⣿⣿⣿⣿⡿⣿⡟⢟⢽⣻⢿⢻⢟⢏⢕⢜⢻⢿⣿⢧⢿⡿⡿⢿⢏⢟⢜⣕⣕⣾⣿⣯⣯⣿⣿⣕⣱⣻⢕⢕⢕⢕⢇⡼⣕⢕⢕⢕⣵⡧⢕⢕⢕⢕⢕⣜⡿⣾⣿⡿⣝⣕⢵⣷⣾⣗⣕⢗⢵⢕⣕⣕⣕⣕⢕⢼⢯⣵⣾⢗⢺⣿⣻⣿⣿⡿⣿⣿⣷⣧⣵⡏⢝⢕⢕⢕⢜⢕⢕⢕⢕⡕⢾⢏⠕⠁⠀⠀⠀⠀⠀⢄⢕⣵⡟⢇⢷⢷⢻⢵⢕⢕⢕⢕⢕⢧⢕⢕⢕⢕⣿⣝⣕⡕⢕⢕⡕⢕⢕⡕⢕⢝⢻⢷⣷⣵⣇⣕⢕⢕⢕⢕⢕⢕⢕⢕⢕⢕⢕⢕⢕⢕⢕⢕⢕⢕⢕⢕⢕⢕⢕⢕⠀</a:t>
            </a:r>
            <a:br/>
            <a:r>
              <a:t>⢿⣿⣿⢝⢝⢕⢕⢕⢕⢕⢕⢕⢕⢕⢕⢕⢕⢕⢕⢕⢕⢕⢕⢕⢕⢕⢕⢕⢕⢕⢕⢕⢕⢕⢕⢕⢺⢟⢇⢕⢕⢕⢇⢕⠕⠕⠕⢕⢕⠕⠕⠕⢕⢕⢕⢕⡵⢽⢝⡝⢜⢟⢳⢿⣿⣽⢿⢿⢟⢿⣿⣷⣷⣧⣱⣷⣷⣼⣝⣕⣗⣇⣕⣕⣱⣵⣧⢕⢱⣾⣿⣿⣿⣿⡿⢿⣿⣿⣿⢿⡿⢿⢟⢕⢕⠕⠕⠑⠕⢕⡝⢕⢜⣿⣷⣷⣵⢕⢝⣇⡇⢇⣕⡗⢕⢕⢜⢼⢵⢵⡜⢝⡟⢟⢇⢳⢧⣝⣽⢝⢝⢝⢇⢕⢜⢞⢧⢵⢜⢝⢟⢟⢻⢿⢇⢱⣧⣵⣿⡇⢕⢱⢕⢵⢇⣜⣝⡇⢕⢇⢕⢀⢀⢄⢀⢄⢔⢕⢕⢱⢳⢟⢕⢏⢕⢕⢕⢕⢕⢕⢄⢕⣱⡿⣕⣱⢵⢕⣵⢷⡝⢕⢎⣕⢕⢕⢜⢕⢕⢕⢕⢱⣵⣼⢝⢹⢜⢝⢗⢷⢳⢇⢕⢱⢷⣷⣷⡾⢽⢽⢽⢝⢕⢼⢵⢵⢷⢵⢕⢗⠀</a:t>
            </a:r>
            <a:br/>
            <a:r>
              <a:t>⣾⣿⣇⢕⡕⢕⢕⢕⢕⢕⢕⢕⡕⢵⢕⢕⢕⢕⢕⢕⢕⢕⠕⠑⢕⢕⢕⢕⠕⠕⢕⢕⢕⢕⢕⢕⢕⠕⠕⠁⠀⠀⠁⢄⢄⢄⠕⠕⠀⠀⠕⠕⢕⢕⢕⢕⢕⢕⢕⢕⢕⢕⢕⢕⢕⢕⢕⢕⢕⢕⢕⢕⢕⢕⢕⡕⢕⢕⢟⢗⢗⢻⢿⢇⢕⢕⢜⢕⢕⢕⢞⢾⢟⢷⢕⢕⢕⢕⡵⠕⠕⢕⠕⠑⠀⠀⠀⠀⠀⠘⠝⠙⠕⠜⢟⢝⢟⢝⣯⢕⢕⢽⣏⡝⢝⢕⢜⢕⢣⢵⣵⡕⢕⣗⢧⢵⢕⢝⢕⢕⢕⢕⢕⢕⢕⢕⢕⢕⢕⢱⡵⢵⣵⢼⡝⢕⢕⢜⢇⢱⣵⣕⢕⢕⢕⢏⢇⢕⢕⢕⠕⢕⢔⢄⢀⢔⢔⢕⢕⢕⢕⢕⢕⢕⣕⢕⢕⢱⣵⣕⡕⢕⢕⡹⢜⢕⢕⢕⢕⢕⢕⢇⢕⢕⢕⢕⢕⢕⢕⢕⢕⢕⢼⢾⢟⢳⢗⢕⢕⢕⣵⣼⣯⣵⡳⢞⢟⢝⢕⢕⢕⢕⢕⢕⢕⢕⢕⢕⢕⢕⠀</a:t>
            </a:r>
            <a:br/>
            <a:r>
              <a:t>⣿⣻⣇⢕⢕⢕⢕⢕⢕⢕⢕⢕⢕⠑⠑⢕⠅⠘⢕⢕⢕⢕⠕⠁⠑⢕⢕⢕⠀⢕⢕⢕⢁⠁⠁⠀⢀⢀⢄⠔⢐⢀⠀⠀⠀⠀⠀⠀⠀⠀⠀⠀⠀⠀⠀⠀⠀⠁⠑⠑⠑⠕⠕⠕⢕⢕⢕⢕⢕⢕⢕⢕⢕⢕⢕⢕⢗⢕⢜⢝⢝⢝⢕⢕⢕⢕⢕⢕⢕⢕⢕⢕⢕⢞⢳⢕⢕⢕⠁⠀⠁⠑⠀⠀⠀⠀⠀⠀⠀⠀⠀⠀⠀⠀⠀⠀⠑⠕⢕⢇⢕⢕⢕⢝⢕⠕⢕⢕⢧⢕⢜⢕⢕⢜⢕⢕⢕⢕⢕⢕⢕⢕⢕⢕⢕⡕⢕⢕⢕⢕⣕⢕⢕⢕⢕⢕⢕⢕⢕⢝⢕⢕⢕⣜⣿⣟⢗⢗⢕⢄⢄⠕⠕⠕⢕⢕⢕⢕⢕⢗⣏⢝⢕⢕⢕⢕⢕⢕⢽⢕⢕⢜⢻⢕⢵⢵⢧⡕⢕⢄⢀⠕⢔⠄⠁⠕⢕⢕⢕⢕⣕⢕⢕⢕⢕⢕⢕⢕⢕⢕⢗⢞⢞⢿⢯⡵⢵⡗⢿⢿⣿⢏⢕⢕⢕⢕⢕⢕⡵⢕⠀</a:t>
            </a:r>
            <a:br/>
            <a:r>
              <a:t>⡱⢿⣿⡿⢇⢕⢕⢕⢕⢕⢕⢅⢕⠅⠄⢕⢑⢔⢔⢕⢕⢕⢕⢔⢕⢕⢀⢕⠔⠑⠑⠁⢀⢔⢔⢕⠕⠕⠑⠀⠀⠀⠀⠀⠀⠀⠀⠀⠀⠀⠀⠀⠀⠀⠀⠀⠀⠀⠀⠀⠀⠀⠀⠀⠀⠀⠀⠀⠁⠁⠁⠁⠑⠑⠑⠑⠑⠕⢕⢕⢕⣝⣻⣧⣼⣧⣷⣵⣵⣵⢕⢕⢕⢕⢕⢕⢕⢕⢀⠀⠀⠀⠀⢀⠑⠀⠀⠀⠀⠀⠀⠀⠀⠀⠀⠀⠀⠀⠀⠀⠀⠀⠁⠑⢑⢕⢕⠕⠑⠁⠕⠑⠑⠁⠀⠀⠀⠀⠑⠑⠁⠁⠁⠕⢕⢕⢕⢕⢕⢕⢕⢕⢕⢜⢝⢕⢕⢕⢕⢕⢕⢕⢕⢟⢕⢕⢕⢕⢕⢕⢕⢔⢔⢑⢕⢕⢼⢷⢇⢗⠇⠗⠕⢕⢝⢕⢕⠕⢝⢕⠕⠕⢇⢕⢕⢕⢕⢕⢕⢕⢕⢕⢔⠀⠀⠀⠁⠕⢕⢕⢝⢹⢕⢕⢕⢱⣱⡕⢕⢕⢕⢕⢕⢕⢜⢏⢕⢕⣕⡕⢕⢕⣕⢕⢕⢜⡵⢕⢕⢞⠀</a:t>
            </a:r>
            <a:br/>
            <a:r>
              <a:t>⢱⢕⢕⢕⢕⢕⢕⢕⢕⢕⢕⢕⠁⠀⠀⠕⠔⠑⢕⢕⢕⢕⢕⢕⠁⠁⠑⠀⠀⢀⢔⢔⢔⠑⠑⠑⠁⠀⠀⠀⠀⠀⠀⠀⠀⠀⠀⠀⠀⠀⠀⠀⠀⠀⠀⠀⢄⢄⢄⢄⢄⢄⢄⢄⠀⠀⠀⠀⠀⠀⠀⠀⠀⠀⠀⠀⠀⠀⠀⠁⠑⠜⢕⢝⢻⢿⡿⡻⡟⢇⢕⠁⠑⠕⢕⢕⢕⢕⢕⢕⢔⢔⢕⢕⢁⠀⠀⠀⠀⢀⢔⠀⢄⠀⢀⢀⠀⠀⠀⠀⠀⠀⠀⠀⠁⠑⠁⠀⠀⠀⠄⠀⠀⠀⠀⠀⠀⠀⠀⠀⠀⠀⠀⠀⢕⢕⢕⢕⢕⢕⢕⢜⢕⢕⢕⢕⢕⢕⢕⢕⢕⢕⢕⢕⢕⢕⢕⢕⢕⢕⢕⢔⢄⢕⢑⢁⢁⠁⢁⢀⢀⠀⠀⢀⢄⢕⢄⢄⢕⠑⠀⠀⢔⢕⠁⠑⠕⢕⢕⢕⢕⢕⢕⠕⠕⠀⠀⠀⢕⢕⢕⢕⢕⡕⣕⡕⢝⢕⢕⢕⢕⢳⢷⢧⢇⢕⢕⢕⢕⢕⢕⢕⢕⢕⢕⢝⢕⢕⢕⣱⠀</a:t>
            </a:r>
            <a:br/>
            <a:r>
              <a:t>⢕⢣⡕⠕⠁⠅⢅⢅⢕⢕⢕⢕⢕⠀⠀⠀⢔⠐⠑⠑⠕⢄⠀⢕⢑⢄⠀⠀⠀⠁⠁⠁⠀⠀⠀⠀⠀⠀⠀⠀⠀⠀⠀⠀⠀⠀⠀⠀⠀⠀⠄⠔⢔⢔⢔⢔⠔⠐⠐⠑⠁⠑⠑⠑⠐⠐⠀⠀⠀⠀⠀⠀⠀⠀⠀⠀⠀⠀⠀⠀⠀⠀⠀⠀⠕⠕⢕⢕⢅⢁⠁⠀⠀⠀⠀⠁⠑⠑⠑⠑⠕⠕⠕⢕⢕⢕⢕⢕⢕⢕⢕⢔⠀⠑⢕⢕⢔⢀⠀⠀⠀⠀⠀⠀⠀⠀⠀⠀⠀⠀⠀⠀⠀⠀⠀⠀⠀⠀⠀⠀⠀⠀⠅⢕⢑⠁⢕⢕⠑⠑⠑⠑⠁⠕⠁⠁⠁⠁⠁⠁⠑⠕⢕⢕⢕⢕⢕⢕⢕⢕⢱⢵⢕⢕⢕⢕⢕⢕⢕⢕⢕⢕⢕⢕⢕⢕⢕⢕⠀⠀⠀⠀⠀⠁⠀⠀⠀⠀⠁⠁⠁⢀⢀⢀⢀⢄⢀⢔⢕⢕⢕⠕⢕⢕⢕⢝⢿⣿⣷⣵⣷⣾⣿⣿⣵⣵⣵⢕⢕⢕⢇⢕⢕⢕⢕⢕⢕⢕⢕⢕⠀</a:t>
            </a:r>
            <a:br/>
            <a:r>
              <a:t>⠑⢕⢕⢕⢄⢕⠕⠑⠑⠁⠀⠕⠁⠀⢔⢐⠀⠀⠀⠀⢀⢔⢁⠑⢕⢕⠀⠀⠀⠀⠀⠀⠀⠀⠀⠀⠀⢀⢀⢄⠔⠐⠑⠁⠀⠀⠀⠀⠀⠀⠀⠀⠀⠀⢕⢑⠁⠀⠀⠀⠀⠀⠀⠀⠀⠀⠀⠀⠀⠀⠀⠀⠀⠀⠀⠀⠀⠀⠀⠀⠀⠀⠀⠀⠀⠀⠀⠀⠁⠁⠀⠀⠁⠀⠀⠀⠀⠀⠐⠀⠀⠀⠀⠀⠑⠁⠕⢕⢕⢕⢕⢕⢕⢕⢕⢕⢕⢕⢔⢔⠀⠀⠀⠀⠀⠀⠀⠀⠀⢀⠀⠀⠀⠀⠀⠀⠀⠀⠀⠀⠀⠀⠀⠀⢕⢔⠔⠑⠀⢀⠀⠀⠀⠀⠀⠀⠀⠀⠀⠀⠀⠀⠀⠁⠑⢕⢕⠕⠁⠑⠁⠁⠑⠑⠑⠕⢕⢕⠕⢁⢅⢅⢀⢀⠀⠀⢑⢐⠐⠀⠀⠀⠀⠀⠀⠀⠀⠀⠀⠀⠀⠁⢕⣱⢕⢕⢕⢕⢕⢕⢄⢔⢵⢕⢕⢕⢕⢸⢏⡻⣧⣿⣿⣿⣿⣿⡏⢕⢕⠕⠑⠕⢕⢕⢕⢕⢕⢕⢕⢕⠀</a:t>
            </a:r>
            <a:br/>
            <a:r>
              <a:t>⠀⠁⠁⠀⠀⠁⠀⠀⠀⠀⠀⠀⠀⠀⠀⠀⠀⠀⠀⠀⠑⢕⢀⠀⠀⠑⢕⠀⠀⠀⠀⠀⠀⠀⠀⠀⢔⠕⠁⠀⠀⠀⠀⠀⠀⠀⢄⢔⢕⢕⢔⢔⢕⢕⢕⢕⢑⠀⠄⠀⠀⠀⠀⠀⠀⠀⠀⠀⠀⠀⠀⠀⠀⠀⠀⠀⠀⠀⠀⠀⠀⠀⠀⠀⠀⠀⠀⠀⠀⠀⠀⠀⠀⠀⠀⠀⠀⠀⠀⠁⠀⠀⠀⠀⠀⠀⠀⠀⠁⠑⠑⠑⠑⠐⠐⢅⠑⢕⢕⢕⢕⢑⢐⢄⢄⢄⠀⠀⢀⠁⠑⢄⢀⠀⠀⠐⢄⠀⠀⠀⠀⠀⠀⠀⠀⠀⠀⠀⠐⠁⠁⠀⠀⢄⠀⠀⠀⠀⠀⠀⠀⠀⠀⠀⠀⠀⠕⠀⠀⠀⠐⠐⠐⠀⠀⠀⠀⠀⠀⠁⠕⢕⠁⠐⠀⢄⢄⠁⢅⢄⢔⢕⢀⢁⢀⠀⠀⠀⠀⠀⠀⢀⢕⢕⢕⢕⠑⢕⢕⢕⢕⢕⢕⠑⢀⠁⠁⢕⢕⢕⢕⢝⢕⢝⢟⢷⢇⢕⠀⠀⠀⢀⠀⠑⢕⢕⢕⢕⢕⢕⠀</a:t>
            </a:r>
            <a:br/>
            <a:r>
              <a:t>⢕⠀⠔⠑⠀⠀⠀⠀⠀⠀⠀⠀⠑⠄⠀⠀⠀⠑⠕⢁⠑⠑⠕⠀⢀⢀⢕⠀⠀⠀⠀⠀⠀⠀⠀⢀⠑⠀⠀⠀⠀⠀⠀⠀⠀⢀⢕⢑⢕⢕⢕⠕⠑⠑⠑⠀⠀⠀⠀⠀⠀⠀⠁⠔⠄⢀⠀⠀⠀⠀⠀⠀⠀⠀⠀⠀⠀⠀⠀⠀⠀⠀⠀⠀⠀⠀⠀⠀⠀⠀⠀⠀⠀⠀⠀⠀⠀⠀⠀⠀⠀⠀⠀⠐⠀⢀⢄⢄⢀⠀⠀⠀⠀⠀⠀⠀⠁⠁⢑⠑⠕⠕⠕⢕⢕⢕⠄⢀⢅⢕⢕⢕⢑⢀⢀⢀⢄⢔⠐⠀⠀⠀⠀⠀⠀⠀⠀⠀⢀⢔⢔⢄⢀⢀⠀⠀⠀⠀⠀⠀⠀⠐⠐⠐⠐⢔⢄⠄⠀⠀⠀⠀⠄⠀⠀⠀⠀⠀⠀⢀⢄⢅⢕⢕⢕⢕⢕⢕⢕⢕⢕⢕⢕⢕⠕⢄⢔⢕⢔⢔⢕⢕⢕⢕⢕⢕⢕⢕⢕⢕⢕⢕⢕⢔⢕⢔⢔⢔⢕⢕⢕⢕⢕⢕⢕⢅⢁⢕⢐⢀⢑⢕⢕⢔⢔⢔⢕⢕⢕⢕⠀</a:t>
            </a:r>
            <a:br/>
            <a:r>
              <a:t>⢕⢔⢔⢔⢔⠀⠀⠀⠀⠀⠀⠀⠀⠀⠀⠀⠀⠀⠀⠀⠀⠀⠀⢔⠕⠕⠀⠀⠀⠀⠀⠀⠀⠀⠀⠁⠀⠀⠀⠀⠀⠀⠀⠀⠔⢕⢕⢕⢕⠐⠀⠀⠀⠀⠀⠀⠀⠀⠀⠀⠀⠀⠀⠀⠀⠁⠑⠔⢀⠀⠀⠀⠀⠀⠀⠀⠀⠀⠀⠀⠀⠀⠀⠀⠀⠀⠀⠀⠀⠀⠀⠀⠀⠀⠀⠀⠀⠀⠀⠀⠀⠀⠀⠐⠑⠕⠅⢑⢑⢔⢔⢄⢔⢔⢕⢄⢀⠑⠕⠕⠀⠀⠀⠀⠀⠀⠀⠀⠑⠑⠕⢕⢕⢕⢕⢕⢕⢄⢄⢔⢄⢔⢔⢔⠔⠔⢄⢄⢐⠑⠁⢑⢕⢕⢕⢕⢔⢕⢔⢔⢔⢔⢔⢄⢄⢄⢅⢅⢅⢅⢁⢔⢕⢔⢄⢄⢔⢔⢔⢕⢑⢕⢕⢕⢕⢕⢕⢕⢕⢕⢕⢕⢕⢕⢕⢑⢑⠑⠑⢕⢕⢕⢕⢕⢕⢕⢕⢕⠕⠕⢕⢕⢕⢕⢕⢕⢕⢕⢕⢕⢕⢕⢕⢕⢕⢕⢕⢕⢕⢕⢕⢕⢕⢕⢕⢕⢕⢕⢕⠕⠀</a:t>
            </a:r>
            <a:br/>
            <a:r>
              <a:t>⠅⠑⠁⠑⠀⠀⠀⠀⠁⠀⠀⠀⠀⠀⠀⠀⠀⠀⠀⠀⢕⢕⢄⠀⠀⠀⠀⠀⠀⠀⠀⠀⠀⠀⠀⠀⠀⠀⠀⠀⠀⠀⠀⠀⠀⠁⠑⠑⠕⠀⠀⠀⠀⠀⠀⠀⠀⠀⠀⠄⠀⠀⠀⠀⠀⠀⠀⠀⠀⠀⠀⠀⠀⠀⠀⠀⠀⠀⠀⠀⠀⠀⠀⠀⠀⠀⠀⠀⠀⠀⠀⠀⠀⠀⠀⠀⠀⠀⠀⠅⠐⠔⠄⠁⠀⠀⠀⠀⠁⠄⠕⢕⢕⢅⢕⠔⠅⠀⠀⠀⠀⠀⠀⠀⠀⠀⠀⠀⠀⠀⠀⠑⢕⠀⢕⢕⢕⢕⢕⢕⢕⢕⢄⢅⢕⢅⢕⢕⢕⢔⢔⢐⢔⢔⢔⢕⢕⢕⢕⢕⢕⢕⢕⢕⢕⢕⢕⢕⢕⢕⢕⢕⢕⢕⢕⢕⢕⢕⢕⢕⢕⢕⢕⢕⢕⢕⢕⢕⢕⢑⢕⢕⢕⢕⢑⢕⢁⠀⠀⠀⢅⢕⠑⠕⢕⢕⢕⢕⢁⠁⢕⢕⢕⢕⢕⢕⢕⢕⢕⢕⠕⠕⠕⠕⠕⢕⢕⢕⢕⢕⢕⢕⢕⢕⢕⢕⢕⢑⢁⢀⠀</a:t>
            </a:r>
            <a:br/>
            <a:r>
              <a:t>⠕⠕⠀⠄⠀⠀⠀⠀⠀⠀⠀⠀⠀⠀⠀⠀⠀⠀⠀⠀⠀⠁⠀⠀⠀⠀⠀⠀⠀⠀⠀⠀⠀⠀⠀⠀⠀⠀⠀⠀⠀⠀⠀⠀⠀⠀⠀⠀⠀⠀⠀⠀⠀⠀⠀⠀⠀⠀⠀⠀⠀⠀⠀⠀⠀⠀⠀⠀⠐⢕⢄⠀⠀⠀⠀⠀⠀⠀⠀⠀⠀⠀⠀⠀⠀⠀⠀⠀⠀⠀⠀⠀⠀⠀⠀⠀⠀⠀⠀⠀⠄⢀⠀⠀⠀⠀⠀⠀⠀⠀⠀⢕⢁⢕⢕⢕⢔⢅⢀⠀⠀⠀⠀⠀⠀⠀⠀⠀⠀⠀⠀⠀⠑⠀⢁⠑⢕⢕⢕⢕⢕⢕⢕⢕⢕⢕⢕⢕⢕⢕⢕⢕⢕⢕⢕⢕⢕⢕⢕⢕⢕⢕⢕⢕⢕⢕⢕⢇⢕⢱⢕⢁⢅⢕⢕⢕⢕⢕⢕⢕⢕⢕⢕⢕⠕⢕⢕⢑⢑⢕⢕⢕⢕⢕⢕⢕⢕⠕⠔⢔⢔⢄⠀⠀⠕⢕⢕⢕⢕⠐⠕⢕⢕⢕⢕⢕⢕⢕⢕⢀⠀⠀⠀⠀⢄⢄⠁⠁⠐⠀⠕⠀⠁⠑⠑⠑⠑⠁⠁⢁⠀</a:t>
            </a:r>
            <a:br/>
            <a:r>
              <a:t>⠀⠀⠀⠑⢕⢕⢔⢀⠀⠀⠀⠀⠀⠐⠀⠀⠀⠀⠀⠀⠀⠀⠀⠀⠀⠀⠀⠀⠀⠀⠀⠀⠀⠀⠀⠀⠀⠀⠀⠀⠀⠀⠀⠀⠀⠀⠀⠀⠀⠀⠀⠀⠀⠀⠀⠀⠀⠀⠀⠀⠀⠀⠀⠀⠀⠀⠀⠀⠀⠀⠁⠑⢔⢄⠀⠀⠀⠀⠀⠀⠀⠀⠀⠀⠀⠀⠀⠀⠀⠀⠀⠀⠀⠀⠀⠀⠀⠀⠀⠀⠀⠁⠀⠀⠀⠀⢀⠀⠄⠀⢁⢕⠕⠕⢕⢕⢑⢕⢅⢅⠀⠀⠀⠀⠀⠀⠀⠀⠀⠀⠔⢕⢄⢀⠕⢕⢕⢕⢕⢕⢕⢕⢕⢕⢕⢕⢑⠕⢕⢕⢕⢕⢕⢕⢕⢕⢕⢕⢕⢕⠕⠕⢕⢕⢕⢕⢕⢕⢕⢕⢕⢕⢕⢕⢕⢕⢕⢕⢕⢕⢕⢕⢕⢕⢕⢕⢕⢕⢕⠕⠕⠕⠕⠑⠑⠁⠁⠀⠀⠀⠀⠀⠐⠀⢀⢁⢁⢁⢀⠀⠀⠀⠑⠑⠕⠕⠕⢕⢕⢕⠕⠑⢔⢔⢕⢔⢔⢔⢀⢀⢀⢔⢕⢔⢔⢔⢔⢅⢅⢁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⠀⢑⢕⠀⠀⠀⠀⠀⠀⠀⠀⠀⠀⠀⠀⠀⠀⠀⠀⠀⠀⠀⠀⠀⠀⠀⠀⠀⠀⠀⠀⠀⠀⠀⠑⠁⢕⢔⢔⢅⢔⢕⢄⠐⠑⢕⢅⢕⠔⢔⢀⠀⠀⠀⠀⠀⠀⠄⢔⢕⠀⠁⠑⠕⢑⢑⢕⢕⢕⢕⢕⢕⢕⢕⢕⢔⢄⢅⢁⢁⠁⠁⠑⠁⠁⠁⠁⠁⠑⠁⢕⢕⢕⢜⢝⢝⢝⢕⢕⢵⢷⢗⢞⢯⢕⢕⢕⢕⢕⢕⢕⢕⢕⢕⢕⢕⢕⢔⢄⢀⢀⢀⢁⢔⢔⢔⢕⢔⢕⢔⢔⢕⢅⢄⢄⢄⢔⢕⢔⢕⢔⢔⢄⢔⢔⢄⠀⠀⠀⢄⢕⢕⢕⢕⢕⢕⠕⠕⠕⠕⢕⢕⠕⠐⠁⠑⢁⢄⠀</a:t>
            </a:r>
            <a:br/>
            <a:r>
              <a:t>⠀⠀⠐⠀⠀⠁⠑⢕⢕⢕⠀⠀⠀⠀⠀⠀⠀⠀⠀⠀⠀⠀⠀⠀⠀⠀⠀⠀⠀⠀⠀⠀⠀⠀⠀⠀⠀⠀⠀⠀⠀⠀⠀⠀⠀⠀⠀⠀⠀⠀⠀⠀⠀⠀⠀⠀⠀⠀⠀⠀⠀⠀⠀⠀⠀⠀⠀⢀⠀⠀⠀⠀⠀⠁⠑⠁⠕⠀⠐⢔⢄⢀⢀⢀⠀⠀⠀⠀⠀⠀⠀⠀⠀⠀⠀⠀⠀⠀⠀⠀⠀⠀⠀⠀⠀⠀⠀⠀⠀⠑⠕⢕⢕⢕⢕⢔⢄⢄⢁⠑⠐⠀⠀⠁⠀⠀⠀⠀⠀⠀⠁⠀⠀⠀⠀⠀⠁⠁⢕⢕⢕⢕⢕⢕⢕⢕⢕⢕⢕⢕⢕⢅⢔⢄⠀⠀⠀⠀⠀⠀⠀⠀⠀⠀⠑⠕⠑⢕⢕⢕⢕⢕⢕⢾⣿⣿⣿⣷⣷⡧⢕⢱⢷⢗⢗⢷⢗⡗⢕⢕⢕⢕⢕⢕⢕⢕⣳⡧⢵⢕⠕⠕⠕⢕⢕⢕⢕⢕⢅⢅⢁⢁⢁⢕⢕⢔⠕⢕⢕⢕⢕⢕⢕⢕⢕⢕⢕⢔⠀⠀⠀⠀⠀⠀⠅⠄⠀⠀⠑⠕⠀</a:t>
            </a:r>
            <a:br/>
            <a:r>
              <a:t>⠀⠀⠀⠀⠀⠀⠀⠁⠑⢕⢕⠀⠀⠀⠀⠀⢀⢔⠐⠀⠀⠀⠀⠀⠀⠀⠀⠀⠀⠀⠀⠀⠀⠀⠀⠀⠀⠀⠀⠀⠀⠀⠀⠀⠀⠀⠀⠀⠀⠀⠀⠀⠀⠀⠀⠀⠀⠀⠀⠀⠀⠀⠀⠀⠀⠀⠀⠀⠀⠀⠀⠀⠀⠀⠀⠀⠄⠀⠀⠀⠀⠀⠁⠑⠁⠐⠁⠐⠀⠀⠀⠀⠀⠀⠐⠐⠀⠀⠀⠀⠑⠕⠑⠔⠄⠄⠀⠁⠀⠀⠑⠑⠕⠕⠕⢔⢅⢅⢐⠀⠀⠀⠀⠀⠀⠀⠀⠀⠀⠀⠀⠀⠀⠀⠀⠀⠀⠀⠀⠑⢑⢕⢕⢄⢄⢅⢁⢁⢁⠁⠁⠁⠑⠑⠑⢕⢔⢕⢔⢀⢀⢀⠀⠀⠁⠁⠁⠑⠑⠑⠑⠑⠕⢕⢜⢝⢜⢝⢝⢟⢝⢕⢕⢕⢕⢕⢕⢕⢝⢜⢝⢝⢝⢝⢝⢝⠕⢕⠑⠁⠀⠁⠁⢑⢕⢕⢕⢕⢕⢕⢕⢕⢑⢁⠁⠑⢁⢀⠁⠑⠑⢑⢕⢕⢕⢕⢕⢕⢔⢀⢕⢕⢔⢐⠀⠀⠀⠀⠀⠀⠀</a:t>
            </a:r>
            <a:br/>
            <a:r>
              <a:t>⠀⠀⠀⠀⠀⠀⠀⠀⠀⠀⠁⠀⠀⠀⠀⠀⠁⠑⠀⠀⠀⠀⠀⠀⠀⢀⢀⠀⠀⠀⠀⠀⠀⠁⠀⠀⠀⠀⠀⠀⠀⠀⠀⠀⠀⠀⠀⠀⠀⠀⠀⠀⠀⠀⠀⠀⠀⠀⠀⠀⠀⠀⠀⠀⠀⠀⠀⠀⠀⠀⠀⠀⠀⠀⠀⠀⠀⠀⠀⠀⠀⠀⠀⠀⠀⠀⠀⠀⠀⠀⠀⠀⠀⠀⠀⠀⠀⠀⠀⠀⠀⠀⠀⠀⠁⠀⠀⠀⠁⠁⠄⢀⠀⠀⠀⠀⠀⠁⠁⠁⠀⠀⠀⠀⠀⠀⠀⠀⠀⠀⠀⠀⠀⠀⠀⠀⠀⠀⠀⢄⢅⢕⢑⢕⢕⢕⠕⢕⠁⠁⠁⠁⠁⠁⠑⠁⠁⠁⠁⠀⠀⠀⠀⠀⠀⠀⠀⠀⠀⠀⠀⠀⠀⠀⠀⠀⠀⠀⠀⢔⢕⢕⠑⢕⡱⢕⣕⢕⢕⢕⢕⠕⠕⠕⠑⠄⠔⠀⠀⠀⠀⠀⠀⠀⠀⠁⠁⠁⠁⠁⠑⢑⠕⠅⠀⢁⢕⢕⢕⢕⢕⢕⠑⢕⢕⢕⢕⠑⠕⠑⠕⠕⠐⠀⠀⠀⠀⠀⠀⢀⠀</a:t>
            </a:r>
            <a:br/>
            <a:r>
              <a:t>⠀⠀⠀⠀⠀⠀⠀⠀⠀⠀⠀⠀⠀⠀⠀⠀⠀⠀⠀⠀⠔⠔⠂⠀⠀⠀⠀⠀⠀⠀⠀⠀⠀⠀⠀⠀⠀⠀⠀⠀⠀⠀⠕⠀⠀⠀⠀⠀⠀⠐⠔⠀⠀⠀⠀⠁⠀⠀⠀⠀⠀⠀⠀⠀⠄⠀⠀⠀⠀⠀⠀⠀⠀⠀⠁⠀⠀⠀⢀⠀⠀⠀⠀⠀⠀⠀⠀⠀⠀⠀⠀⠀⠀⠀⠀⠀⠀⠀⠀⢀⢀⠀⠀⠀⠀⠀⠀⠀⠀⠀⠀⠀⠀⠁⠀⠀⠐⠀⠀⠄⢀⢀⠀⠀⠀⠀⠀⠀⠀⠀⠀⠀⠀⠀⠀⠀⠀⠑⠐⠕⢕⢕⢕⢕⢕⢕⢕⠕⠕⠀⠀⠀⠀⠀⠀⠀⠀⠀⠀⠀⠀⠀⠀⠀⠀⠀⠀⠀⠀⠀⠀⠀⠀⠀⠀⠀⢀⢄⢕⢕⢕⢕⢔⢕⢕⢕⢕⢕⢕⢀⠁⠑⠕⢐⢀⠁⠀⠁⠀⢁⢁⢀⠁⠁⠀⢀⢀⢄⢀⠀⠀⠀⠀⠁⢕⢔⢄⢄⢄⢕⢕⢕⢄⢀⢄⢕⢕⢕⢕⠕⢑⢀⠀⠀⠀⢀⢄⢔⢔⢕⠀</a:t>
            </a:r>
            <a:br/>
            <a:r>
              <a:t>⠀⠀⠀⠀⠀⠀⠀⠀⠀⠀⠀⠀⠀⠀⠀⠀⠀⢄⠀⠀⠀⠀⠀⠀⠀⠀⠀⠀⠀⠀⠀⠀⠀⠀⠀⠀⠀⠀⠀⢀⢀⢄⢄⠀⠀⠀⢀⢀⣄⢄⠀⠀⠀⠀⠀⠀⠀⠀⠀⠀⠀⠀⠀⠀⠀⠀⠀⠀⠀⠀⠀⠀⠀⠀⠀⠀⠀⠀⠀⠀⠀⠁⠁⠁⠀⠀⠀⠀⠀⠀⠀⠀⠀⠀⠀⠀⠀⠀⠀⠀⢔⠁⠄⠄⠀⠀⠀⠀⠀⠀⠀⠀⠀⠀⠀⠀⠄⢀⠁⠀⠀⠀⠀⠀⠀⠀⠀⠀⠀⠀⠀⠀⠀⠀⠀⠄⠄⠐⠀⠀⠁⠁⠁⠀⠀⠁⠑⠀⠀⠀⠀⠀⠀⠀⠀⠀⠀⠀⠀⠀⢀⢄⢄⢅⢔⢄⢄⢄⢔⢔⢕⠑⠀⠕⢕⢕⢕⣱⣗⣝⣝⣝⢵⢗⢕⢝⢕⢇⢔⢔⢱⠕⠕⢔⠁⠁⠀⠀⠀⠀⠀⠀⠀⠀⠀⠀⠁⠑⠑⢔⢔⢔⢄⢄⢄⢑⢑⢕⢕⢕⢕⢕⢕⢕⢕⠀⠁⠁⠁⠀⠀⠐⠀⠀⠔⢕⢕⢕⢕⢕⠀</a:t>
            </a:r>
            <a:br/>
            <a:r>
              <a:t>⠀⢀⢀⢀⠀⠄⢀⠀⠀⠀⠀⠀⠀⠀⠀⠀⠀⠀⠀⠀⠀⠀⠀⠀⠀⠀⠀⠀⠀⠀⠀⠀⠀⠀⠀⠀⠀⠀⢀⢕⢕⣕⡕⢕⢕⢔⢕⠁⠑⠀⠀⠀⠀⠀⠀⠀⠀⠀⠀⠀⠀⠀⠀⠀⠀⠀⠀⠀⠀⠀⠀⠀⠀⠀⠀⠀⠀⠀⠀⠀⠀⠀⠀⠀⠀⠀⠀⠀⠐⠀⠀⠀⠐⠐⠀⠀⠀⠀⠀⠀⠀⢀⠀⠀⠀⢄⠀⠐⠄⢀⢀⠀⠀⠀⠀⠀⠀⠀⠀⠀⠀⠐⠄⠄⢀⢀⠀⠀⠀⠀⠀⠀⠀⠀⠀⠀⠀⠀⠀⠀⠀⠀⠀⠀⠀⠀⠀⠀⠀⠀⠀⠀⠀⠀⠀⠀⠀⠀⠀⢄⢕⢗⢷⢳⢧⢱⡇⢕⢕⢕⢄⢔⣴⡷⢵⢇⢟⢟⢏⢝⢕⢕⢕⢕⢜⢕⢕⢱⢕⠅⠕⢕⢀⢀⢀⠀⠀⢀⢀⠀⠀⠀⠀⠀⠀⠀⠀⠀⠐⢕⢕⠔⠄⠁⠕⠁⠁⠑⠑⠑⠁⠀⠑⠑⠑⠀⠀⠀⠀⠀⠀⠔⠔⠀⠀⠁⠁⠀⠀⠁⠀</a:t>
            </a:r>
            <a:br/>
            <a:r>
              <a:t>⢄⢅⠀⠀⠐⠀⠄⠀⠁⠀⠀⠀⠀⠄⠀⠀⠀⠀⠀⠀⠀⠀⠀⠀⠀⠀⠀⠀⠀⠀⠀⠀⠀⠀⠀⢀⢀⠔⠁⠁⠁⠑⢕⢕⢕⢝⢕⠄⠀⠀⠀⠀⠀⠀⠀⠀⠀⠀⠀⠀⠀⠀⠀⠀⠀⠀⠀⠀⠀⠀⣀⣀⣀⣀⣀⣀⣀⣀⣀⣀⣀⣀⣀⣀⣀⣀⣀⣀⣀⣀⣀⣀⣀⣀⣀⣀⣁⣀⣀⣄⣕⣁⣀⣀⣔⣕⣕⣕⣕⣕⣕⣕⣔⣄⣀⣀⣀⣀⣀⣀⣀⣀⣀⣀⣀⣀⣀⣀⣀⣀⣀⣀⣀⣀⣀⣀⣀⣀⣀⣀⣀⣀⡀⠀⠀⠀⠀⠀⠀⠀⠀⠀⢀⢀⠀⢄⢔⢔⢕⢕⢕⠕⠕⠕⠕⢕⠝⠑⠑⠑⠁⠁⠕⢕⢑⢁⢁⢁⢁⢄⢅⢁⠕⢅⢕⠕⠑⠕⢕⢔⢔⢔⢅⠀⠀⠑⠕⠄⠀⠀⠀⠀⠀⠀⠀⠀⠄⠀⠀⠀⠀⠀⠀⠀⠀⠀⠀⠀⠀⠀⠀⠀⠀⠀⠀⠀⠀⠀⠀⠀⠀⠀⢕⢕⢕⢔⢔⢄⢕⢕⠀</a:t>
            </a:r>
            <a:br/>
            <a:r>
              <a:t>⢾⣿⡗⢔⡀⠀⠀⠀⠀⠀⠀⠀⠀⠀⠀⠀⠀⠀⠀⠀⠀⠀⠀⠀⠀⠀⠀⠀⠀⠀⠀⠀⠀⠀⠀⠁⠀⠀⠀⠀⠀⠀⠁⠀⢕⡕⢕⢄⠀⠀⠀⠀⠀⠀⠀⠀⠀⠀⠀⠀⠄⠄⠄⠀⠀⠀⠁⠑⠈⠁⣿⣿⣿⣿⣿⣿⣿⣿⣿⣿⣿⣿⣿⣿⣿⣿⣿⣿⣿⣿⣿⣿⣿⣿⣿⣿⣿⣿⣿⣿⣿⣿⣿⣿⣿⣿⣿⣿⣿⣿⣿⣿⣿⣿⣿⣿⣿⣿⣿⣿⣿⣿⣿⣿⣿⣿⣿⣿⣿⣿⣿⣿⣿⣿⣿⣿⣿⣿⣿⣿⣿⣿⡇⠀⢄⠄⠀⠀⠀⠀⠀⢀⢅⢕⣕⢕⠕⢕⢕⢕⢕⢴⣵⡔⠀⠀⠐⠀⠐⠐⠐⢕⢕⢕⢕⢱⢇⢕⢕⢕⢕⢕⢔⢄⢄⠀⠀⠀⠀⢀⢀⠀⠁⠀⠀⠀⠀⠔⢄⢄⠀⠀⢐⠀⠀⠀⠀⠀⠀⠀⠁⠀⠄⢄⠄⢀⠀⠀⠀⠀⠀⠀⠀⠀⠀⠀⠀⠀⠀⠀⠀⢀⢅⠑⠑⠁⠑⠁⠑⠑⠀</a:t>
            </a:r>
            <a:br/>
            <a:r>
              <a:t>⣿⣧⣽⣕⣹⢣⡔⢀⠀⠀⠀⠀⠀⠀⠀⠀⠀⠀⠀⠀⠀⠀⠀⠀⠀⠀⠀⠀⠀⠀⠀⠀⠀⠀⠀⠀⠀⠀⠀⠀⠀⢄⢔⢕⢜⢕⠑⠁⠀⠀⠀⠀⠀⠀⠀⠀⠀⠑⠑⠀⠀⠀⠀⠀⠀⠀⠀⠐⠀⠀⣿⣿⣿⣿⣷⢗⣔⣗⣔⢳⢟⢱⣽⢝⣽⣿⢇⢵⢵⢵⠅⢵⢵⢵⢸⣿⣿⣿⣿⠿⢟⢛⡛⠻⢿⣿⣿⣏⣍⣍⣍⡍⢍⣍⣍⣝⣝⣿⣿⡿⢁⣛⡛⢻⡇⢸⣝⣻⣿⢏⣷⢸⣿⠇⠼⠿⠿⠿⢿⣿⣿⣿⡧⢅⢕⢕⠀⢀⢀⢀⢀⢕⠑⢜⢺⣕⡕⢕⢕⢕⢕⢕⢕⢕⡄⢀⠀⠀⠁⠁⢑⢕⢕⢕⢕⠕⢗⠑⠑⢕⢕⢕⢕⢕⢕⢄⠀⠀⢀⢅⠕⠑⠑⠀⠀⠀⠀⠀⢄⢄⢄⢀⠀⠀⠀⠀⠀⠀⠀⠀⠀⠀⠀⠀⠀⠀⠁⠔⠄⢄⢀⢀⢀⢄⢄⢄⢔⢔⢔⠄⠔⠕⠕⠀⠀⠀⠀⢄⢔⢔⠀</a:t>
            </a:r>
            <a:br/>
            <a:r>
              <a:t>⣽⣷⣼⣽⣽⣿⣿⣧⢕⢔⢔⠄⠀⠀⠀⠀⠀⠀⠀⠀⠀⠀⠀⠀⠀⠀⠀⠀⠀⠀⠀⠀⠀⠀⠀⠀⢀⠄⠄⢔⡴⢕⢕⢕⢕⠁⠀⠀⠀⠀⠀⠀⠀⠀⠀⠀⠀⠀⠀⠀⠀⠀⠀⠀⠀⠀⠄⠤⢔⢀⣿⣿⣿⣿⣷⣇⣔⣆⢟⣸⣟⣃⣅⡚⢿⣿⢕⠖⠖⠖⠀⠖⠖⠖⢸⣿⣿⢏⣵⣾⡿⢱⣿⣿⣧⡜⢿⣿⣿⣿⣿⡇⢸⣿⣿⣿⣿⣿⠟⡱⣯⡝⢃⣵⡅⠅⣵⣵⣿⢄⣆⢰⣎⣱⢇⣼⠇⡇⢸⣿⣿⣿⡇⠕⠟⠕⢕⢕⢕⢕⢵⡵⣕⣔⡱⢵⣷⣵⡵⢵⢵⢕⢕⢜⢝⢕⢱⠕⠕⢕⢕⢕⢕⢵⢇⢕⢕⢅⢀⠁⠈⠝⠏⠙⠙⠕⠕⠅⠕⠀⠀⠀⠀⠀⠀⠀⠀⠀⠑⠕⢇⢕⢕⢔⢔⢀⢀⠄⠀⠀⠀⠀⠀⠀⠀⠀⠀⠐⠀⢁⠁⠑⠕⠕⠕⠕⠕⠕⠕⠀⠀⠀⠀⠀⠀⠀⢕⢕⢕⣵⠀</a:t>
            </a:r>
            <a:br/>
            <a:r>
              <a:t>⣏⣽⣽⡝⣟⣟⢻⢇⢱⡜⠟⠳⢦⡔⢄⢀⢀⢀⢀⢀⢄⢀⢀⠀⠀⠀⠀⠀⠀⠀⠀⠀⠀⠁⠁⠀⢀⢔⣼⣷⣧⢕⢇⢅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⠑⠐⠕⠑⠁⠘⠙⠋⠑⠕⢕⠀⠀⠑⠑⠑⠁⠁⠀⠀⢕⢕⢕⢕⢕⠑⠑⢕⢅⢀⠀⠀⠀⠀⠀⠀⠀⠀⠀⠀⠀⠀⠀⠀⠀⠀⠀⠀⢀⣅⢱⡕⣕⢕⢕⢕⢔⢄⢄⢄⢀⠀⠀⠀⠀⠀⠀⠀⠀⠀⠑⠑⠀⢄⢄⠀⠀⠀⠀⠀⠀⠀⠀⠀⢀⢔⢕⢕⢇⢕⠀</a:t>
            </a:r>
            <a:br/>
            <a:r>
              <a:t>⡹⢽⣝⣝⢕⣱⡟⡿⢧⢕⣄⣔⢕⢝⢗⢾⢗⢺⣿⣷⡷⢷⢴⡴⢴⡴⡰⢴⢴⢗⢢⣔⣄⡄⢔⢰⢵⢟⢟⢟⣯⣵⣼⡵⢵⡕⢕⢕⢕⢕⢴⢔⢔⢄⢀⢄⢄⠄⢄⠔⠐⠐⠐⠁⢁⠄⠀⠀⠀⢀⣿⣿⣿⣿⣿⣇⣐⣒⣒⡀⣒⢒⣒⡚⣿⣏⣍⣍⢄⣍⣍⡍⢅⣍⣍⣹⣇⠸⠿⢏⣰⣿⣿⡿⠟⣡⣿⣿⣿⡿⢋⣴⣷⣅⠟⢿⣿⣿⣧⠔⣾⢟⣴⡞⢻⣿⡛⢦⣾⣷⣿⢸⢏⣴⡟⢡⣿⡇⢸⣿⣿⣿⡇⠀⠀⠀⠀⠀⠀⠀⠀⠀⠀⠀⠀⠀⠀⠀⠀⠀⠀⠀⠕⢕⢄⢀⢀⠁⠐⢕⢕⢕⢕⢕⢀⢕⢄⢄⢅⢕⢕⢔⢔⢄⠀⠀⠀⠀⠀⠀⠀⠀⠔⠀⠀⠀⠀⠀⠁⠁⠀⠈⢹⢷⢵⢕⢕⢕⢕⢵⣕⣱⢱⢔⢔⢔⢕⢕⢕⢔⢔⢄⢔⢕⣅⣅⢀⠀⠀⠀⢀⢄⢄⢄⢀⠑⢕⣕⢱⢎⠀</a:t>
            </a:r>
            <a:br/>
            <a:r>
              <a:t>⢁⠙⢟⣿⣿⣿⣿⣷⢵⣵⣜⡟⢟⢷⣇⢕⢵⢕⠑⢘⠟⠜⠕⠕⠕⢜⢟⢻⡿⢕⢷⣵⣱⡵⢵⣗⣕⣹⢹⣷⢿⢿⢿⢵⢾⣷⣿⢽⢻⢷⣧⣕⣕⣕⢕⣵⣴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⢄⢔⢕⢕⢗⠗⢏⢇⢕⢕⢕⣇⣕⢕⢕⡕⢕⢕⢕⣱⣕⣜⡕⢄⢀⠀⢔⠔⠔⠀⠀⠀⠀⠀⠀⠀⠀⢀⢀⢀⢄⠔⠃⠑⢕⢱⡕⢕⢕⢕⢕⢕⢗⢕⢕⢕⢜⢟⢟⣟⢗⢷⢵⣽⢜⢟⢕⢄⢀⢕⢕⠕⠕⠁⠀⠘⢕⢕⢇⠀</a:t>
            </a:r>
            <a:br/>
            <a:r>
              <a:t>⠝⠕⢗⢿⢽⢿⢿⢿⢿⢟⢻⢟⢻⣷⣾⡿⢜⢇⢕⢕⢄⢄⢔⠀⠀⠀⠑⢑⢑⢀⢑⢝⢕⡱⢹⡽⢹⡿⢇⢽⣗⣷⣿⣷⡟⢏⢱⣵⡵⢵⣾⢽⢿⢗⢕⢕⣹⣇⢕⢕⢕⣕⢕⢕⣕⢑⠀⠁⠁⠁⣿⣿⣿⣿⣿⣿⣿⣿⣿⣿⣿⣿⣿⣿⣿⣿⣿⣿⣿⣿⣿⣿⣿⣿⣿⣿⣿⣿⣿⣿⣿⣿⣿⣿⣿⣿⣿⣿⣿⣿⣿⣿⣿⣿⣿⣿⣿⣿⣿⣿⣿⣿⣿⣿⣿⣿⣿⣿⣿⣿⣿⣿⣿⣿⣿⣿⣿⣿⣿⣿⣿⣿⡇⠀⠀⠀⠀⠀⠀⠀⠀⠀⠀⠀⠀⠀⠐⠀⠀⠀⠀⠁⠁⠁⢑⢀⢀⢔⢔⢕⢎⢞⢝⢻⢗⢾⢿⣵⢕⢕⢸⣿⡵⢵⢷⣵⢵⢔⢄⢀⢀⢄⢴⣴⢔⢔⢀⠀⠀⠑⢕⢔⠀⠀⠀⠀⠁⠙⠁⢕⢕⢕⢕⢕⢕⠑⢑⢐⢀⠑⠜⢝⢻⢇⡜⢕⡕⢕⢕⢕⢕⢕⢄⢄⢄⢄⠀⢄⡇⢕⠀</a:t>
            </a:r>
            <a:br/>
            <a:r>
              <a:t>⢔⢗⢗⢕⢑⢗⢕⠳⠷⠕⢕⢕⢗⢗⢟⢟⠕⠕⠑⢑⠕⠕⢕⢕⢝⢕⢕⢔⣰⣕⣱⡵⢱⢕⢱⢕⢵⢗⢻⣿⣯⡿⢗⢗⢕⠕⢕⢟⢕⢝⢝⢕⣕⣧⡼⢿⢿⢗⢕⡕⢕⡸⣵⣵⣵⣷⣷⢵⢔⢰⢹⢿⢟⡟⢉⠛⠻⢟⢟⢟⢛⢛⢛⢟⡟⢛⣛⡛⢟⡟⢟⢛⡛⢛⢛⢛⢛⠟⠟⢟⢟⢟⢟⢟⢟⡏⢉⣉⡉⢝⢟⢟⢟⢟⢟⢟⢟⢟⢟⢟⢛⢛⢛⢛⢛⢛⢛⢛⢛⢛⠛⠟⢟⢟⢟⢟⢟⢟⢟⢟⢟⡟⢕⢄⢄⢀⠀⠀⠀⠀⠀⠀⠀⠀⢀⢀⢀⠀⠀⠀⠀⠀⠀⠁⢕⢑⢁⢀⢀⢕⢕⣕⢸⢗⡺⢏⢝⢕⢕⢗⢝⢝⢜⢝⢕⢜⢕⢕⢕⢜⢝⢱⣷⣿⣷⡇⢕⢕⢕⠀⠀⠀⠀⠀⠀⢄⢀⠀⠀⠀⠑⠕⢕⢕⢱⢕⡕⢑⠕⠁⠁⠕⠕⠝⠙⠑⠑⠑⠙⠑⠕⠕⢇⢕⢕⠁⠀⢁⣕⢕⠀</a:t>
            </a:r>
            <a:br/>
            <a:r>
              <a:t>⡉⠁⠁⠑⠑⠁⢁⠀⠁⠀⠁⠑⠕⢕⢕⢁⠀⠀⠀⠕⢕⢔⢕⠕⢗⢕⢮⣽⣿⣿⣿⣿⣕⣵⣵⣕⣕⣝⣻⣿⣽⡝⢝⢝⢍⢝⢝⢾⣵⣕⣕⣸⣟⡇⢕⢕⢕⢕⢷⢧⢝⢕⢕⢕⢝⢝⢕⣗⣵⣕⣇⣜⡟⢡⣾⡟⢠⠮⣵⣾⣷⢷⣗⣗⡇⢸⣿⡇⢕⢗⣉⣅⠘⣵⣗⣼⠉⣉⣍⣍⣍⣍⣍⣍⣍⣕⣸⣿⣇⣜⣍⣍⣍⣍⣍⣍⣍⣉⢝⠔⢀⠀⠀⠄⢄⡕⠓⠒⠓⡇⠀⠀⠑⠑⠁⠁⠑⢕⢱⢕⢓⣃⣕⢓⢇⢵⡕⢕⠔⠐⠐⠑⠑⡱⠕⢓⣃⣐⡒⢒⠤⣀⠀⠑⠑⠑⢁⢱⠓⢓⣑⡚⠓⠼⡇⢕⢕⢕⢵⢵⡵⠓⠓⠓⢓⠇⢕⢕⢕⢕⢕⣕⣼⣽⣿⣿⣗⢕⢕⠐⢔⠔⢄⢄⢄⠕⠑⠀⠀⠀⠀⠀⠅⢕⢕⢕⢕⣵⣆⢔⢄⢄⢄⢄⢀⠀⠀⠀⠀⠀⠀⠀⠀⠀⠕⠀⠔⢺⣿⣧⠀</a:t>
            </a:r>
            <a:br/>
            <a:r>
              <a:t>⢗⢦⢴⢷⢷⢵⢷⠗⠒⠒⢓⠑⢕⢝⢇⢵⢵⢔⢔⢕⢕⢕⢇⢵⠔⢫⢽⢕⢝⢝⢝⢝⢝⢕⠕⠜⠝⠕⠕⢗⢱⢗⢞⢿⣿⣟⣷⣕⣕⢵⢺⢿⢟⢿⣫⡟⢟⢎⢝⢕⢕⢕⢕⢴⢕⣕⣅⢁⢑⢹⠏⣅⣰⣿⢏⡰⢃⣴⣴⠈⢉⣡⣵⣴⣵⣾⣿⣿⡿⢿⠟⠛⢃⣘⢷⣿⢔⣿⣿⢟⢟⠟⠟⢟⢟⢟⢟⢟⢟⢟⢟⢟⢟⢟⢟⢟⠟⠛⢕⢄⢀⡅⠠⠴⠕⢇⣼⣿⢕⡇⠀⠐⠄⠀⢄⢔⡔⢅⣴⣾⣿⢿⢿⣿⣷⣦⡌⢣⠐⠀⠀⡠⢊⣴⣾⣿⢿⢿⢿⣿⣷⣅⠱⡔⢄⢰⢃⣴⣿⢿⢟⢿⣿⣧⡈⢇⣕⣕⣱⡜⢡⣾⡟⢠⣇⣔⣕⣕⡕⢕⢕⢕⢝⢝⢝⢻⢿⣿⣷⢧⢕⢕⢑⠁⠀⠀⠀⠀⠀⠀⠀⠀⠀⠀⠗⢕⢳⢿⣿⣿⣷⣷⣷⣵⣕⣕⢔⢔⢄⢀⠀⠀⠀⢅⢔⢔⠀⢕⢝⢟⠀</a:t>
            </a:r>
            <a:br/>
            <a:r>
              <a:t>⢞⢕⢗⢕⢔⠄⠀⠀⠀⠐⠀⠀⠔⢕⠑⠑⠑⢜⢝⢇⢜⢕⡕⢕⢕⢇⢕⢔⢕⢕⠕⠕⠀⠀⠀⠀⠀⠀⠀⠀⢅⢕⠁⠁⠐⠀⠕⠕⠕⠑⠑⠑⢕⢕⠕⢕⢕⢕⢕⢜⢳⢗⢇⢕⢵⣧⣵⣵⡕⢱⡈⠻⣿⣧⡜⢕⣾⡿⢁⢔⠘⢛⣙⣙⡝⢹⣿⡇⢕⡶⠼⠽⠷⢵⣽⣿⢕⣿⣿⢜⠛⢛⢇⣾⣿⢔⢟⢛⢛⢛⢇⣾⣿⢕⢟⢛⠛⠛⣿⣷⣧⡇⣶⣶⣷⣿⣿⣿⢕⡇⢕⢕⢕⢕⢕⡜⢰⣿⣿⢏⡵⠒⠖⢱⢝⣿⣿⡔⢣⠀⢰⢁⣾⣿⢏⡱⢒⠒⢣⡜⢻⣿⣇⠱⡕⡇⣸⣿⡇⡕⢝⢣⢜⣿⣷⠜⣿⣿⢟⢰⣿⡟⢠⣳⣿⣿⣿⣕⣕⡕⢕⣕⡕⢕⢕⢳⣾⢝⢇⢇⢕⠁⠁⢕⢔⠄⠄⠀⠀⠀⠀⠔⢄⢄⠀⠀⠈⠘⠝⠝⢝⠕⠕⠝⠏⢝⢝⢳⣧⣵⣕⡕⢕⣵⢕⢕⢕⢱⣧⣕⠀</a:t>
            </a:r>
            <a:br/>
            <a:r>
              <a:t>⢜⣝⣝⡌⢅⢅⢔⢴⠔⠐⠔⠖⠃⢕⢕⠑⠀⠁⢑⢁⠁⠁⠀⠀⢁⢅⢥⢄⢀⢅⢀⢀⠀⠀⠀⠀⠀⠀⠀⢄⢄⢀⠀⢄⠄⠐⠀⠀⠀⠀⠀⠄⠄⢀⢄⢕⢕⠅⠅⠁⠐⠐⠀⠁⠈⠜⢿⡿⢿⢟⢻⢧⡌⢻⣿⣿⠏⠔⠓⢺⢠⣤⡄⢸⡇⢸⣿⡇⢱⡇⢰⣶⡆⢕⢜⣸⢅⣿⣿⢸⠿⠿⢿⣿⣿⢿⢿⠿⠿⠿⢿⣿⣿⢿⢿⠿⠿⠀⣧⣕⡜⢧⢤⡥⣥⢕⣿⣿⢕⡇⢄⠁⠁⠁⢕⠑⣾⣿⡇⢸⠑⠑⠑⠁⢇⢸⣿⣷⠘⣔⡇⢸⣿⡟⢰⠁⠀⠀⠀⢱⠜⣿⣿⡔⢇⢕⣿⣿⢕⡇⠕⢸⠁⣿⣿⢔⣇⢏⣰⣿⢏⡰⣷⣿⣿⣿⣿⣿⣿⣿⣿⣿⣿⣿⣿⣿⣧⣵⣵⣕⣕⣕⣔⣕⢅⢀⠀⢐⢄⠀⠀⠀⠀⠀⠕⠔⠀⠀⠀⠀⠀⠀⠀⠀⠀⠀⠀⠁⠑⠝⢏⢏⢱⢗⢗⢗⢾⣿⣿⣿⠀</a:t>
            </a:r>
            <a:br/>
            <a:r>
              <a:t>⠃⠘⢝⠟⠙⠋⠕⠃⠑⠑⠑⠑⠑⠕⠇⠕⠀⠠⢼⢀⠀⠀⠐⠑⠑⠈⠉⠁⠑⠕⠔⠖⠔⠂⠐⠂⢔⠒⠒⠕⠔⢐⢐⠀⠀⠀⠀⠀⠀⢀⢄⢔⢕⢁⢀⢀⢀⠀⢀⢀⠀⢀⢀⢀⠄⢔⢑⣕⣱⡼⠾⠗⢅⣾⡟⢑⢔⢸⣿⡄⢸⣿⡇⢸⡇⢸⣿⡇⢜⡇⢸⣿⡇⢕⢱⣿⢕⣿⣿⢱⢕⢕⡇⣿⣿⣕⣑⣑⣑⣑⣕⣿⣿⢕⡇⠐⠔⢔⢝⢝⢟⢳⢧⣕⣹⠄⣿⣿⢕⡇⢕⢕⢔⢔⢸⢔⣿⣿⢕⡇⢄⢄⣄⢀⢸⢜⣿⣿⢕⡇⢕⣿⣿⡇⢸⠀⠀⠀⠀⢜⢔⣿⣿⡇⢸⡇⢹⣿⡇⢱⣔⡸⢔⣿⡿⢄⠏⣱⣿⠏⡰⠕⠛⢛⢛⢛⠻⣿⣿⣿⣿⣿⣿⣿⣿⣿⣿⣿⣿⣿⣷⣷⢾⣿⣵⣕⢕⡵⣷⣕⢀⠀⠀⠀⠀⢀⢄⢄⢕⢔⢄⠀⠀⠀⠀⠀⠀⢄⢄⠀⠀⢅⢕⡕⢕⢕⢳⣿⣿⣿⠀</a:t>
            </a:r>
            <a:br/>
            <a:r>
              <a:t>⢇⢕⠕⠕⢕⢕⢅⢔⢄⢄⠀⠀⢀⠀⠄⠠⠄⠀⠀⠀⠀⠀⠀⠀⠀⡄⢆⢀⢀⢀⢀⢀⢀⢀⢠⢤⢴⢵⢵⢱⢥⢵⢕⢄⢄⢄⢄⣔⣱⣧⣵⡷⣷⣷⣷⣷⣷⣷⣧⣷⣷⣷⣷⣷⣷⣿⣿⣿⣿⡇⢰⣷⣿⣿⣾⣿⡿⢿⣿⣇⢸⣿⡇⢸⡇⢸⣿⡇⢕⡇⢸⣿⡇⢕⢕⢹⢕⣿⡏⠸⠕⠵⠇⠘⠛⠛⠟⠟⠛⠛⠛⠛⠛⠀⠇⢄⠀⠄⢁⠑⠑⠕⢕⢝⢹⢐⣿⣿⢕⡇⢵⢕⢕⢕⢸⢕⣿⣿⠕⡇⠀⠀⠀⠁⢸⠕⣿⣿⢇⡧⢕⣿⣿⡇⢸⠕⢕⢖⠇⢕⢕⣿⣿⡇⢸⢱⡈⠻⣿⣧⣴⣴⣾⡿⢑⠕⣱⣿⠇⢕⣠⣾⡿⢿⢿⢿⣷⡅⢻⣿⣿⣿⣿⣿⣿⣿⣿⣿⣯⣵⣵⣽⣾⣷⣿⣿⣿⣷⡟⢟⢕⢔⢄⢄⠁⠁⠁⠕⢕⢕⢕⠑⠀⠀⠀⠀⠀⠀⠀⠀⠀⠑⠕⠑⠕⢕⣕⡟⢝⢿⠀</a:t>
            </a:r>
            <a:br/>
            <a:r>
              <a:t>⣵⣵⢴⣔⣕⣕⢕⢕⢕⢁⠀⠀⠀⠀⠀⠀⠀⠀⠀⠁⠀⠒⠒⠂⠑⠑⠑⠘⠁⢁⢕⠕⠉⠁⠁⠁⠁⠁⠁⠁⠁⠁⠁⠁⠑⢀⠁⠁⠁⠙⠛⠙⠁⠉⠙⠟⢿⣿⣿⣿⢿⢟⠏⠑⠀⠀⠀⠀⠑⠸⡄⢀⣀⠁⢸⣿⡇⢐⣁⢀⢸⣿⣧⣵⣵⣼⣿⣧⣵⣵⣼⣿⡇⢕⢕⢸⢕⣿⡇⠀⢰⣶⣶⣶⣶⣶⣶⣶⣶⣶⣶⣶⣶⣶⣶⠄⢱⠀⠁⠀⠀⢀⢠⣱⢾⠀⣿⣿⢕⣏⣗⢗⢱⢵⣸⠑⣿⣿⡕⡇⠀⢀⠀⠀⢸⢕⣿⣿⠕⡇⢕⣿⣿⡇⢸⠀⠀⠀⢀⣱⠕⣿⣿⡇⢸⢟⣻⣦⣥⣉⣉⣉⢡⢴⢃⣼⣿⠃⡜⢰⣿⡟⢡⣪⣵⡕⢿⣿⡔⢟⢿⢿⢯⢟⢿⢿⣿⣿⣿⣿⢇⢝⢝⣝⣷⣮⣝⣕⢏⢕⢕⢑⢕⢕⢔⢄⢀⢕⢕⢱⠀⠀⢀⢄⢄⠀⠀⠀⠀⠀⠀⠀⠀⠀⠀⢱⣼⣟⡗⡇⠀</a:t>
            </a:r>
            <a:br/>
            <a:r>
              <a:t>⣵⣕⢜⢵⢽⢽⢿⢗⢷⢷⣴⡀⢀⢀⢵⢵⢴⢶⠖⠖⠖⠖⠔⠀⠀⠀⠀⠀⠀⠀⠀⠀⠀⠀⠀⠀⠀⠀⠀⠀⠀⠀⠀⠀⠀⠀⠀⠀⠀⠀⠀⠀⠀⠀⠀⠀⠀⠁⠑⠑⠑⢁⠀⠀⠀⠀⠀⠀⠀⠀⢇⣸⣿⠄⢸⣿⡇⢜⣿⡇⠜⠿⠏⢙⡝⢹⣿⡏⢝⡉⢉⠉⠁⠱⢵⡇⢸⣿⠇⡤⢤⣤⡘⢿⣷⣕⢅⢤⢤⡥⢅⣕⣾⡿⠏⡰⢁⢀⢀⡄⢴⣾⣿⣿⣿⠀⣿⣿⢕⡟⢿⢿⣗⡵⢼⡄⣿⣿⡇⢱⣔⣔⢀⢔⡜⢸⣿⣿⢀⢗⡇⢹⣿⣧⢸⣔⣔⣔⣕⣸⢄⣿⣿⠇⣵⣵⣾⣿⣟⣻⣿⣷⡼⢑⣼⡿⢑⢼⡇⢸⣿⡇⢸⣿⣿⡇⢸⣿⡇⢱⢱⢷⢕⢕⢕⣕⢝⢝⢝⣿⣿⣷⣵⣽⣽⣿⣿⣯⣽⣵⣵⣵⣕⡗⢗⢗⢗⢗⢷⢗⢗⢔⢕⢑⢁⠀⠀⠀⠀⠀⠀⠀⠀⠀⠀⠁⠁⠘⢝⢿⠀</a:t>
            </a:r>
            <a:br/>
            <a:r>
              <a:t>⢕⢜⢻⢿⣧⣕⢝⢝⢕⢕⢕⢕⢕⢅⢕⢕⢕⢔⠀⠀⠀⠀⠀⠀⠀⠀⠀⠀⠀⠀⠀⠀⠀⠀⠀⠀⠀⠀⠀⠀⠀⠀⢀⠀⠀⠀⠀⠀⠀⠀⠀⠀⠀⠀⠀⠀⠀⠀⠀⠀⠀⠀⠀⠀⠀⠀⠀⠀⠀⢸⢀⣿⡇⠀⢸⣿⡇⠀⣿⣇⠱⠁⠁⠈⡇⢸⣿⡇⢕⢇⢸⠀⣷⡆⢸⢁⣿⡿⢄⢇⢼⢿⡷⢄⢙⢿⣷⣴⣝⣴⣾⡿⠏⡡⣎⡔⢜⢕⢕⢜⢿⡿⠿⠿⠿⢕⣿⣿⢕⠧⠵⠼⠿⡹⣣⣇⠸⣿⣷⡜⢻⢿⡯⠝⢅⣾⣿⠇⡜⢜⢳⢘⢿⣿⣔⢱⢵⡕⠵⢃⣼⣿⡟⢰⢙⢝⢝⢝⢟⢟⢻⡿⢁⣾⡿⢁⢾⣾⣇⢸⣿⣧⢸⣿⣿⢇⣾⣿⠇⣼⣿⣷⣷⣷⢕⢝⢕⢕⣕⣕⣹⣽⢝⢝⣹⣿⡿⢿⣽⣿⣿⡿⢿⣵⣵⣕⢕⢕⢕⢕⢕⣕⣕⡵⢅⠁⠀⢀⠀⢀⠀⠀⠀⠀⠀⠀⠀⠀⠀⠁⠀</a:t>
            </a:r>
            <a:br/>
            <a:r>
              <a:t>⣕⣕⢕⢼⣟⢻⣿⣿⣷⣷⣾⣷⣧⣵⡇⢷⢷⣵⣵⣄⡄⠀⠀⠀⠀⠀⠀⠀⠀⠀⠀⠀⠀⠀⠀⠀⠀⠀⠀⠄⠐⠐⠑⠀⠀⠀⠀⠀⠀⠀⠀⠀⠀⠀⠀⠀⠀⠀⠀⠀⠀⠀⠀⠀⠀⢄⢔⡔⢰⠇⠸⣿⠁⡇⢸⣿⡇⡦⠤⠤⠄⠃⠀⠀⡇⢸⣿⣇⢕⢓⢛⣰⣿⡇⠀⣼⣿⠑⠜⠑⠓⢛⣘⣍⣥⣵⣾⡿⢿⢿⣷⣧⣴⣌⣉⣑⢓⠓⠓⡇⠑⡇⣶⣶⣷⣷⣿⣿⣷⣷⣶⣶⠀⡟⢺⣏⢦⢙⢿⣿⣷⣶⣷⣷⣿⡿⢋⡔⢝⢏⢕⢱⡈⠻⣿⣷⣶⣶⣷⣿⡿⠏⡠⢇⢕⢕⢜⢁⢕⢕⡕⢁⣾⡟⢁⠎⢝⢹⣝⣔⠹⣿⣧⣵⣵⣾⣿⠏⣰⡽⢕⢕⢜⢹⢿⢿⣷⣷⣷⣷⣵⣜⢽⢵⢜⢕⢕⢕⢝⢝⣱⢕⣏⣟⡟⢟⢏⢇⣵⣵⣵⣕⣱⣵⣕⢕⢄⢄⢕⢅⢀⢀⢀⠄⠔⠀⠀⠀⠀⠀⠀</a:t>
            </a:r>
            <a:br/>
            <a:r>
              <a:t>⠁⠑⠝⠞⢟⢿⢿⣿⡟⢝⢻⢟⢻⢿⣿⣷⣷⣷⣿⡟⢏⢑⠀⠀⠀⠀⠀⠀⠀⠀⠀⢄⠀⠀⠀⠀⠀⠀⠀⠀⠀⠀⠀⠀⠀⠀⠀⠀⠀⠀⠀⠀⠀⠀⠀⠀⠀⠀⠀⢀⢀⢔⠐⠀⠁⠁⠀⠀⢈⡐⠖⠠⠜⡇⢸⢿⠇⡇⠀⠀⠀⠀⠀⠀⠱⡈⠟⠿⠿⠿⠿⠿⠟⢑⡘⠻⢑⢴⠁⢿⠿⠿⠟⠛⢋⣉⠡⢔⢖⡆⢥⣉⡙⠛⠟⠿⠿⠃⡜⢀⠀⠧⠥⢥⢥⢥⢥⣥⡥⣥⣥⣥⢤⢇⢝⢿⢏⢻⢢⢌⣉⣉⣉⣉⢡⢔⢝⢄⢄⢀⠄⠔⠜⢖⢤⢉⣉⣙⣉⢡⠔⢎⢜⢝⢇⢕⢕⢜⠕⠸⠤⢥⠥⠤⠇⢟⢟⣹⣽⣿⣷⣥⣍⣉⣉⡉⡤⢮⢯⢽⣽⣷⡕⢕⡕⢕⢕⢝⢻⢿⣿⣏⣝⣝⣿⡟⢷⣟⢜⢝⢹⢿⣿⣿⣿⣿⣗⣵⣵⣿⢟⢟⢗⢷⢷⣷⡗⢣⢕⢕⢕⢑⠕⠔⠀⢀⠀⠀⠀⠀⠀</a:t>
            </a:r>
            <a:br/>
            <a:r>
              <a:t>⢔⢄⢄⢀⢁⠁⠑⠑⠑⠀⠀⠘⢹⣝⢜⣿⣿⣿⣿⣷⣷⣷⣷⣷⣧⣵⣵⣴⣴⣔⢔⢕⢀⠀⢀⢀⠀⠀⠀⢀⢄⢀⢀⢀⢀⠀⢀⠀⠀⠀⠀⠀⢀⢀⢀⢀⢀⢄⢰⢕⢣⢕⢆⢰⠐⠐⠁⠁⠀⠀⠀⠀⠀⠓⠐⠂⠒⠃⠀⠀⠀⠀⠀⠀⠀⢁⢍⢔⣲⡶⢖⣰⣼⣷⣿⣶⣾⣾⢗⣒⣲⣦⢍⠉⢕⢕⢕⢕⢕⢜⢝⢻⢧⢝⢍⢕⡖⢖⢕⢕⢕⠁⠁⠁⠑⠁⠘⢝⢯⢝⢿⣿⣷⣷⢕⡕⢕⢜⣕⢗⢧⡕⢕⢕⢵⢝⣝⢟⡵⢴⢄⠀⠀⠀⠀⠀⠀⠀⠀⢀⢄⠱⠵⠄⠀⠐⠂⠓⠙⠁⠈⠑⠑⢔⢀⠅⢕⣿⣿⣿⣿⣿⣟⢝⢇⢕⢼⢗⢗⣧⣕⣸⣿⣷⣿⣿⣿⣿⣷⣾⣿⣿⣟⣻⣟⢿⣷⡕⢕⢵⡷⣗⡷⢿⢟⢻⢿⢿⣿⣷⣷⣗⢗⢗⢷⢟⢏⢕⣱⣕⡱⢕⢔⢄⢄⢕⢔⢔⢔⢔⠀</a:t>
            </a:r>
            <a:br/>
            <a:r>
              <a:t>⢕⢕⢑⢕⢔⢕⢕⢕⢕⢕⢅⢁⠕⠱⢵⣿⣿⣿⣷⢷⢷⣿⣿⡿⢷⣮⢵⢧⢵⢕⣝⣿⡷⢗⢗⣟⣧⣴⢰⣕⣕⣵⣷⢗⢝⢟⣟⡝⢝⡝⢝⢕⢔⢕⢑⢕⣅⣄⣕⣕⣰⢔⠑⠀⠀⠀⠀⠀⠀⠀⠀⠀⠀⠀⠀⠀⠀⠀⠀⠀⠀⢀⢄⣴⣷⡪⢕⢝⣵⢕⣕⣹⢿⢿⢿⢿⢗⢗⢟⢟⢝⢏⢕⢕⢗⢕⢕⢕⢕⢳⢵⣵⣕⡕⢕⢕⠕⠁⠁⠑⢗⢳⣔⠀⠀⠀⠀⠀⢄⢕⢕⢝⢻⢿⢽⣿⣷⣷⣾⣿⣷⣵⣕⡕⢕⢵⢕⢕⡕⢕⢑⢀⢀⢀⢐⠐⠔⠐⠐⠃⠕⠀⠀⠀⠀⠀⠀⢀⢄⢄⢐⢤⢅⢔⢄⠐⢕⢜⣿⣿⣿⣿⣿⣿⣧⣕⣝⣇⣞⣹⣽⢝⣟⣝⢝⣟⣿⣿⣿⣿⣿⣷⣾⣿⣿⣿⣿⣷⡕⢕⢕⣕⣱⣕⡱⢧⣵⣵⣵⣜⣽⡿⢗⢳⢷⣷⣾⣿⣿⣿⢟⣗⣗⣜⣕⣧⣵⣕⣵⣕⠀</a:t>
            </a:r>
            <a:br/>
            <a:r>
              <a:t>⠁⠑⢕⡕⢕⢕⢕⢜⠙⠑⠐⠅⠀⠁⠁⠕⢜⢟⢻⣷⣾⣿⣵⣱⣼⣵⣜⣝⣝⡝⢝⢝⣝⣱⣽⣿⣿⣷⣼⣿⣿⢿⢿⢿⢿⣿⣿⣿⣿⣿⣿⣧⣵⣔⣴⣵⡵⢵⢵⢕⢑⢕⠀⠀⠀⠀⠀⠀⠀⠀⠀⠀⠀⠀⢔⢀⢄⢀⢀⣠⢕⢏⢹⣿⣷⣷⣷⣿⣿⣿⣵⣵⣿⣧⢝⠙⠑⠕⠔⠀⠀⠱⠎⠅⠅⢱⠕⠑⢕⢸⣿⣿⣿⣇⢕⢕⢱⣕⢔⡔⢄⢕⠝⠑⢆⢰⢤⣄⢄⢅⢁⢕⠁⠑⢕⡟⢿⣿⣿⣿⣿⣿⣿⣷⣷⣵⣕⡕⢕⢕⢕⣕⣱⣧⣵⣵⡔⢄⣄⣔⣕⣔⡔⢔⢔⢕⣔⣱⣴⣴⣴⣴⡱⢵⢕⣕⣵⣧⣷⣜⣿⣿⣿⡿⣿⣿⣿⣿⣿⣿⣿⣿⣿⣿⣿⣿⣿⣿⣿⣿⣿⣿⣿⣿⣿⣿⣿⣿⣿⣵⣕⣱⣿⣟⢟⢟⣻⣿⣿⣿⣿⣿⣿⣝⡝⢟⢏⢝⢝⢝⢟⢻⣿⣿⡿⢟⡟⢿⣿⣿⠀</a:t>
            </a:r>
            <a:br/>
            <a:r>
              <a:t>⠄⠀⠀⠁⠀⠕⢔⢔⢔⠀⠀⠀⠀⠀⠅⠑⠁⠁⠙⢹⢿⣟⢯⣝⣽⢿⢿⣿⡿⢝⣧⣼⣽⣟⡟⢟⢟⢟⠟⠻⢿⢷⢕⢝⢛⠛⠟⠏⠹⢿⢿⢟⣿⣿⣿⣿⣷⣷⣧⣷⣗⣗⣕⢵⢕⢖⢆⢔⣲⢔⢔⠔⠕⠑⢇⢕⢕⢱⣷⣿⢕⢕⢕⢝⢟⢿⣿⣿⢿⣿⣿⡿⠝⠑⠀⠀⠀⠀⠀⢀⢀⢀⢄⣔⡄⢔⠄⠀⠐⠙⢟⢿⣿⢟⢣⢕⢜⣿⡕⢝⢝⢕⢕⢔⢣⢕⢸⣿⣷⣷⢗⢣⣆⢔⢕⣕⣼⣿⣿⣿⣿⣿⣿⣿⣿⣿⣿⣿⣿⣷⢷⢵⣵⣵⣕⣕⡝⢝⢝⢕⢗⢕⢽⣝⣝⡟⢟⣟⢏⢝⢝⢹⣿⢷⣞⣟⣝⣻⣿⢿⣿⣿⣿⣷⣿⣯⣜⡝⢕⢟⢟⢿⣻⢿⣿⣿⣿⣿⣿⣿⣿⣿⣿⣿⣿⣿⣿⣿⣿⣿⣿⣿⣿⣿⣷⣿⣯⣽⣿⣿⣿⣿⡿⢟⢟⢟⡟⢟⢟⢳⣷⢾⣷⣷⣷⣾⣿⣿⣿⣿⠀</a:t>
            </a:r>
            <a:br/>
            <a:r>
              <a:t>⠀⠀⠀⠐⠀⠀⠀⠁⠀⠀⠐⠀⠀⠀⠀⠀⠀⠀⠀⢄⢵⣜⣝⣳⣷⣕⣕⣿⣷⣼⣝⡕⢕⢵⡁⠁⠀⠀⠀⠀⠀⠀⠀⠀⠀⠀⠀⠀⠀⠀⠀⠁⠜⢝⢝⠻⠟⢝⢜⢟⣻⣟⢿⡕⢕⢕⢇⢕⢕⢕⢕⣵⢕⢔⢜⢝⣝⣹⡽⢯⣵⣵⣵⣵⣵⡾⢿⣕⣵⣿⡿⡕⢄⢄⢄⢄⢄⢔⢱⢕⢕⢕⢕⢕⢕⢄⢄⢄⠀⠀⠑⠑⠕⠳⠾⠇⢝⢏⢕⠱⠁⠁⠕⢕⡱⡀⠈⠁⠑⠁⠁⢌⢕⠙⠑⢙⣻⣿⣿⢿⣿⣟⢕⢕⢝⢵⣝⡟⢿⣿⣿⡯⣕⢸⢽⢇⢕⢕⢱⢼⣵⡱⢣⣼⣿⣷⣵⣕⡸⢝⣝⣕⣱⣵⡟⢟⢿⣿⣿⣽⣿⣿⣷⣵⣻⣿⣯⣿⣷⣇⣕⣵⣵⣼⣿⣿⣿⣿⡿⣿⣿⣿⡿⢿⡿⣿⣿⣿⣿⣿⣿⣟⡻⢿⣿⣿⣿⣿⣿⣿⢿⣗⣗⣇⣕⣵⡷⢷⢷⣷⣧⣕⣿⣿⣿⣿⣿⣿⣿⣿⠀</a:t>
            </a:r>
            <a:br/>
            <a:r>
              <a:t>⢄⢀⠀⠀⠀⠀⠀⢀⢀⠀⠀⠀⠀⠀⠀⠀⠀⠀⠀⠕⢜⡜⢝⢝⢏⢝⢕⢕⢝⢗⣕⣕⢵⢟⢗⢀⢀⠀⠀⠀⠀⠀⠀⠀⠀⢀⣄⢀⠐⠒⠆⢔⢔⢁⠀⠀⢀⢁⣝⡵⣿⣟⡱⢜⡕⢕⢕⢕⢕⢱⢵⢕⣿⢿⢿⣿⣿⣿⣿⣿⢿⢟⢏⢝⢕⣕⣵⣿⡿⣿⢏⢝⢝⢗⣳⣾⣾⢏⢕⢱⢵⢵⣕⣕⢕⢕⢕⢕⠄⠀⠀⠀⠀⠀⠀⠀⠀⠀⠀⠀⠀⠀⠀⠀⠁⠕⢱⢴⣤⣤⣠⣵⡼⢗⢗⢞⢕⢕⢜⢿⣿⢿⣇⢕⢕⢕⡜⢽⣿⣾⡝⣟⢻⢕⢝⢵⢕⣕⣵⣵⣕⡗⢇⡜⢝⢕⢱⢱⢼⢿⣝⣽⡽⢽⢺⡕⣜⢿⣿⣿⣿⣿⡿⣾⣿⣿⣿⣟⡝⢝⢼⢽⢿⢿⢿⢿⢟⢟⢕⢕⡽⢟⣿⣿⣷⣾⣿⣿⣿⣿⣿⢿⣿⣷⣺⡿⣻⣟⣟⣟⢝⢕⡕⢕⢕⢜⢕⢕⢕⢜⢝⢻⣿⣿⣟⢟⢻⢿⣿⣿⠀</a:t>
            </a:r>
            <a:br/>
            <a:r>
              <a:t>⠀⠀⠀⠀⠀⠀⠀⠁⠀⠀⢀⢀⠀⠀⠀⠀⠀⠀⠀⠁⢁⢕⠕⠕⠑⠀⢗⢣⣕⢕⢜⢝⢝⡝⢜⢹⢝⢗⢰⢔⣄⡄⠀⠀⠘⢸⢇⠔⠄⢔⡅⢕⢕⢑⠀⠀⠑⢅⢄⢕⢕⢜⢿⢇⢜⣵⣵⣵⣷⣷⣷⣿⣷⣷⣿⣿⣿⣿⡿⢿⢿⢟⢿⡿⢝⢟⢟⢟⢻⢟⢗⢕⢝⢝⢝⢜⢝⠕⠕⢕⠕⠕⠘⠙⠕⢔⠀⠀⠀⠀⠀⠀⠀⠀⠀⠀⠀⠀⠀⠀⠀⠀⠀⠀⠀⠀⠀⠀⠀⠀⠀⢕⢕⢕⢕⢕⢕⢜⢕⢕⢝⣳⣾⣿⡇⢕⢜⢝⢿⣷⣯⣝⢷⢿⣾⣯⣵⣧⣵⣜⣝⡝⢕⢷⢕⣕⣕⣕⣵⡕⢕⢟⢗⢝⣕⢕⢹⢟⢟⢿⢿⣕⣱⣼⣿⣿⣿⣧⣵⢷⢎⢕⢕⢕⢕⢕⢕⢕⢕⢕⢱⢿⢞⢟⣹⣷⣾⢿⢷⢿⣷⢷⢯⢽⣿⣷⣿⢷⢿⢗⢗⢞⢜⢕⢝⢕⡕⢞⢗⣗⡗⢿⢷⣽⣫⣽⣷⣷⢿⣿⠀</a:t>
            </a:r>
            <a:br/>
            <a:r>
              <a:t>⠑⠀⠀⠀⠀⠀⠀⢀⢕⢕⢱⢕⢕⠀⠀⠀⠀⠀⠀⠄⢕⢕⢀⠀⠀⢔⢕⢕⢟⢕⠃⠁⠉⠁⠕⢗⢞⢏⠕⠞⢕⢗⢆⡴⠄⢄⣅⣅⢇⢜⠟⠟⢟⢕⢵⡕⢵⢵⢵⢕⢕⢵⢵⢷⡞⢻⢿⣿⣿⣿⣿⣿⣿⣟⣿⣿⡿⢿⢵⢕⢜⠝⢕⢕⠕⢝⢕⢕⠕⠕⠑⠑⠑⠑⢕⢅⢀⢀⢀⢕⢔⠀⠀⠀⠀⢁⢕⢔⠀⠀⠀⠀⠀⠀⠀⠀⠀⠀⢄⢄⢔⢇⢀⠀⠀⠀⠀⠀⠀⠀⠀⢅⢱⢕⢜⢝⢷⢧⢕⢕⣱⣾⣿⣿⣿⣗⣕⣕⣱⣿⣝⡻⣷⣾⣷⣽⣿⣾⣿⣿⣿⣷⣷⣯⣽⣹⣫⣽⣿⣯⣿⣿⣿⣷⣏⣟⣗⣱⡼⢷⢷⢟⢟⢟⢟⢏⢝⢕⢕⢕⢕⢕⢕⢕⢕⢕⢕⡵⢗⢞⢗⢗⢕⢝⡝⣱⣝⡏⢕⢕⢕⢕⢕⢕⢝⢝⢟⡗⣳⣕⣾⣿⣿⣾⣷⣧⣵⢳⢷⣷⣧⣕⢕⢕⢜⢝⢟⢏⢕⣵⠀</a:t>
            </a:r>
            <a:br/>
            <a:r>
              <a:t>⠀⠀⠀⠀⠀⢄⢠⢕⢕⢕⢕⠕⠁⠀⠀⠀⠀⠀⠀⠀⠀⠁⢑⢕⢔⡜⢿⡕⡜⢄⠀⠀⠀⢀⢕⢕⠕⠕⢄⢅⢔⢕⢕⢕⢔⢔⠑⠁⠁⠉⠁⠀⠁⠁⠑⠀⠁⠑⠁⠕⠕⢕⢱⣕⡕⣵⣕⣞⡿⢿⢿⢿⣿⣿⡿⢟⢕⢕⢕⢕⢄⠀⠀⢔⢔⠁⠁⠀⠀⢄⠀⠀⠀⠀⠁⠀⠁⠁⢕⢕⢕⠀⠀⢀⢕⢕⢕⢕⢕⠀⠀⠀⠀⢁⢀⢄⢄⡔⡕⣕⣕⡔⠑⠀⠀⠀⠀⠀⢀⢄⢄⢕⢕⢕⢕⢕⢜⡕⢕⢕⢕⢜⣿⣿⣿⣻⡝⢕⢕⢕⢕⢝⢟⢝⢝⣻⣿⣿⣿⣿⢿⣯⣝⡟⢻⢟⢿⣿⣿⣿⣿⣿⢿⢟⢕⢜⣿⡟⢇⢕⡕⢕⢝⢕⢕⢕⢕⢕⢕⢕⢕⢕⢕⢕⢕⢕⢱⡕⢕⢕⢕⣵⢵⢜⢕⢕⢞⢗⢞⢗⢳⢷⣿⣿⣿⣿⣿⣿⣿⣿⣿⣿⣿⣿⢿⢿⢿⣕⣕⢸⢽⣧⣕⡕⢕⢕⢗⢇⢕⢕⠀</a:t>
            </a:r>
            <a:br/>
            <a:r>
              <a:t>⢀⢀⠀⠀⠀⠁⠑⢕⢕⢕⢕⢕⢀⠀⠀⠀⠔⢕⢕⢕⢕⡕⢕⡅⢕⢕⢕⢕⠕⢁⢕⢕⢕⢄⢕⢔⢔⢕⢝⣷⣵⡕⢕⢕⠁⠁⠑⠀⠀⠀⠀⠀⠀⠀⠀⠀⠀⠀⠀⠀⠀⠑⢕⢿⠟⢕⢕⢕⢕⢕⢕⢕⢕⢕⢕⢕⢕⢕⢕⢕⡇⢕⢕⢕⢕⢔⢀⠀⠀⠅⠄⢄⢀⠀⠀⠀⠀⠀⡕⢕⢕⢰⢰⣵⢷⢾⢿⣿⢿⢷⣵⣵⣵⣵⡷⢟⢟⢗⢕⣕⡔⢕⢅⢀⢄⢄⠀⠀⠀⢀⢀⢀⢕⢕⢕⢕⢱⡝⢇⢕⣸⣼⣿⡻⣿⣵⣽⣿⣧⣕⢕⢕⢕⢕⢕⢜⢹⣟⡕⣵⣼⣵⣷⣿⣿⣿⢕⢎⢹⢟⢿⣿⢿⢟⢗⢜⢟⢇⢕⢕⢕⢕⢕⢕⢕⢕⢕⢕⢕⢕⢕⢕⢕⢕⢕⢕⢕⢕⢕⢕⣱⢷⢕⢕⢕⢕⢕⢕⢕⢕⢕⢕⢝⢝⢏⣵⣵⣼⣿⣿⣿⣿⣷⣵⣵⣮⣽⣿⣿⣿⣝⣕⣜⢏⢇⢱⢣⢕⡕⢕⠀</a:t>
            </a:r>
            <a:br/>
            <a:r>
              <a:t>⢁⢁⠑⠔⠄⠀⠀⠁⠁⠁⠁⠀⠀⠀⠀⠀⠀⢀⢕⢱⢸⢷⢿⢿⢗⢕⢜⢕⢔⢕⣱⢵⡵⢗⢕⢕⢕⢱⢵⡼⢝⢕⢕⢱⢕⠀⠀⠀⠀⠀⠀⠀⠀⠀⠀⠀⠀⢀⡀⢀⠀⠄⠔⠀⠀⠐⠑⠑⠁⠀⠀⢕⢕⠁⠁⠁⠁⠀⠀⠜⢕⢕⢕⢕⢕⢕⢕⢔⢔⠐⠐⢕⢗⣕⣐⠀⠀⠀⢅⢕⢕⢕⢜⢅⢕⢕⢱⡧⢕⣜⣾⢿⢿⢏⠝⠕⠕⠕⠋⠙⠑⠑⠙⠑⢝⠃⠇⠗⠗⠗⠚⠛⠋⢏⢏⢝⢗⣗⣣⡕⢕⢜⡿⡇⢻⣧⢗⢇⢕⢜⢝⡟⢳⢇⢕⢿⣿⡾⣽⡽⢿⡿⢿⢏⡿⣟⢕⣷⢟⢟⢇⢝⢇⢕⢕⢕⢕⢕⢕⢕⢕⢕⢕⢕⢕⢕⢕⢕⢕⢕⢕⢕⢕⢱⣵⣕⢕⢕⡵⢞⢕⢕⢕⢕⢕⢕⢕⢕⢕⢕⢕⢕⢕⡱⣱⣿⣿⣿⣿⣿⣿⣿⣿⣿⣿⣿⣿⣿⣿⣿⣽⣿⣿⣿⣧⣵⣵⣵⣱⣾⠀</a:t>
            </a:r>
            <a:br/>
            <a:r>
              <a:t>⢅⢕⢔⠀⠀⠀⠀⠀⠀⠀⠀⠀⠀⠀⠀⠀⠀⢱⢟⢽⢧⢕⢕⢕⢕⢕⢵⢿⢧⣕⣏⣝⢕⢱⢵⣧⣵⡕⢕⢾⣿⡵⢗⢗⢆⢄⢁⠴⠀⠀⠀⠀⠀⠀⠁⠁⠀⠀⠀⠀⠀⠀⠀⠀⠀⢀⢄⣀⡄⢠⣔⡕⢕⠀⠀⠀⠀⠀⢀⢄⢕⢕⢇⣵⣇⣕⢕⢕⢄⢀⢔⢕⢕⣱⣷⣶⣷⣧⢕⢕⢄⢔⣕⡜⢕⢕⣟⣇⣇⢕⢕⠁⠀⠀⠀⠀⠀⠀⠀⢀⢄⢕⢕⠃⠀⠀⠀⠀⠀⠀⠀⠀⠀⠕⢕⢕⢞⢝⣱⣵⣷⢎⣻⢝⢕⢕⢕⢕⢕⢕⢣⢕⢧⣕⣕⣱⣵⣸⣿⣷⣧⣼⡿⡝⢜⢞⢇⢕⢕⢕⢕⢕⢕⢕⢕⢕⢕⢕⢕⢕⢕⢕⢕⢕⢕⢕⢕⢕⢕⢕⢕⢵⣵⣷⣟⣗⢕⢕⢕⢕⢕⢕⢕⢕⢕⢕⢕⢕⢕⣵⣷⣿⣿⣾⣿⣿⣿⣿⣿⣿⣿⣿⣿⣿⣿⣿⣿⣿⣿⣿⣿⣿⣿⣿⣿⣿⣿⣿⣿⣿⠀</a:t>
            </a:r>
            <a:br/>
            <a:r>
              <a:t>⢕⢕⢕⢕⠔⠀⠀⠀⠀⠀⠀⠀⠀⠀⠀⠀⠔⠑⠑⠑⢕⠕⢐⢕⢜⢸⡽⠝⠕⠁⠁⠑⢕⢕⢇⢱⣵⣵⢷⢾⢛⠑⠑⠑⠕⢕⢑⠀⠀⠀⠀⠀⠀⠀⠀⠀⠀⠀⠀⠀⠀⢀⣄⡴⢗⢟⠝⢕⢱⢵⡵⢕⢕⢀⢀⢄⢄⢕⢕⢕⣕⣕⣮⡝⢇⢜⢗⢕⣱⣵⢷⣿⣯⣽⣽⣽⡟⢟⣟⣿⢿⢿⢝⢕⢟⢻⢿⣿⣿⣧⡕⢔⢔⢀⢀⢀⢄⢔⢕⠑⠀⠀⢀⢀⢀⠀⢀⢀⢀⢀⣄⣔⣴⢕⣕⢝⢻⢻⣿⣿⣿⡕⢕⢕⢕⢕⢕⢕⣱⣵⣱⢕⣻⣿⣿⢾⢏⢟⢝⢕⢕⢜⢝⢕⢕⣕⡵⢞⢷⢝⢕⢧⢵⢧⢵⢕⢕⢕⢕⢕⢕⢕⢕⢕⢕⣕⢕⢕⢕⢕⢕⡕⣾⡟⢿⢕⢕⢕⢕⢕⢕⢕⢕⢕⢵⢷⣾⢿⢿⢿⢿⢟⢻⣿⡿⢟⢟⢿⢿⣿⣿⣿⣿⣿⣿⣿⣿⣿⣿⣿⣿⣿⣿⣿⣿⣿⣿⣿⣿⣿⠀</a:t>
            </a:r>
            <a:br/>
            <a:r>
              <a:t>⢕⢕⠕⠁⠀⠀⠀⠀⠀⠀⠀⠀⠀⠀⠀⠀⢀⢔⣱⣵⣕⡕⢕⢱⢵⢟⢅⠀⠀⢀⠄⠑⠑⠕⢕⢕⢜⢹⢕⢕⡕⢐⢔⡰⢄⠀⠑⢄⢀⠀⢄⢄⢄⢀⢀⢄⠀⢀⢀⣄⣴⢿⡟⢕⢵⢕⢄⢄⢕⢕⢕⢕⢕⢕⢕⢕⢇⢵⢞⣯⣝⣟⣟⣟⣷⣾⣿⢿⣷⣧⣵⣼⡿⢿⣿⣿⣿⣵⣾⣧⣼⢷⣾⣷⣾⣿⡿⢿⣟⡟⢕⢜⢵⣕⡕⣕⣇⡑⢄⢄⢄⡱⢾⢷⢗⢟⠏⢕⢜⠕⠑⠑⢕⢱⢷⢳⢇⢵⢽⣿⣿⣷⣧⣕⢕⢜⢝⣧⣧⣿⣿⣯⣱⣷⣇⣇⣱⣵⣽⣕⣕⣕⣕⢕⢜⢝⢕⢕⢕⢕⢕⢕⢜⢕⢕⢵⢵⣜⣕⢹⢕⢕⢕⢕⢜⢕⡕⢕⣕⡵⢵⡿⢟⢟⢇⢕⢕⢕⢕⢕⢱⢱⢕⢱⣵⡵⢟⢕⢕⢕⢕⢕⢕⢕⢕⢕⢕⢕⢇⢗⢕⢹⡝⢻⣷⣮⣝⡟⢻⢿⣿⣿⣿⣿⣿⣿⣿⣿⣿⣿⠀</a:t>
            </a:r>
            <a:br/>
            <a:r>
              <a:t>⢁⢁⠑⠀⠀⠀⠀⠀⠀⠀⠀⠀⠀⠀⠀⠕⢵⢞⢟⠋⠉⠝⢸⡕⢕⡟⢕⠀⠀⠀⢀⡀⢄⢕⢕⢕⣕⣱⣵⢵⢕⢕⢕⢈⢁⠑⠐⠑⠀⠀⠁⠀⠁⠁⠁⢀⢠⡕⢱⣾⢷⣷⣾⢵⢣⢜⢕⢜⢗⢿⢏⢹⢏⢙⠉⠑⠕⠕⢕⢕⢇⢜⢿⣿⣿⣿⣿⣿⣿⣿⣿⡟⢕⣕⣸⣿⣿⡿⢿⢿⢿⢿⣿⣿⣿⣿⣵⡽⢏⢹⢽⢿⢿⢿⢿⢟⢟⢗⢕⢜⢕⣵⣗⣕⢇⢔⢀⠀⢀⢀⢄⢕⢕⢵⢷⢵⢵⢵⢵⣜⣿⣿⣿⣿⣿⢷⢷⣷⣿⣿⣿⣿⣿⣿⣷⣿⣿⡏⢝⢯⢝⢟⢻⣿⣕⢕⢕⢕⢕⢕⢕⢕⢕⢕⢕⢕⢕⢕⡕⢕⢕⢕⢕⢕⢕⢕⢕⢕⢕⢕⢕⢕⢕⢕⢗⢕⢕⢕⢜⢕⢕⢕⢜⢝⢕⢱⢕⢗⢗⢕⢕⢕⢕⢕⢕⢕⢕⢱⢵⣾⣾⣿⡷⢷⡾⢟⢟⢟⢗⢧⣽⣿⣿⣿⣿⣿⣿⣿⣿⣿⠀</a:t>
            </a:r>
            <a:br/>
            <a:r>
              <a:t>⢕⢇⢇⢔⢔⢔⢔⣔⣄⢄⣄⣔⣔⡔⢔⣔⢄⢅⢄⢀⠀⠀⠑⢕⢕⢕⢕⢄⢔⢔⢇⢕⢕⢕⢕⢕⢱⢱⠕⢕⢕⢕⠕⠕⠀⠀⠀⠀⠀⠀⠀⠀⠀⠀⠀⠀⢕⣕⣵⣵⢕⣕⢜⢏⢕⢕⢺⠟⢝⢕⢗⡕⢕⢱⢔⡔⢔⢔⣕⣱⢜⢕⢕⢻⣿⣿⣿⣿⣿⣯⣿⣏⢜⢕⢕⣝⣿⣿⡷⢱⢵⢞⢟⢟⢿⣿⣿⢇⢕⢕⠕⢕⢕⣕⣕⢕⢣⢕⢕⢳⣾⣟⢟⢿⣿⣟⡗⢇⢕⢱⢷⢷⢗⢗⢗⢱⣕⢕⣷⣾⣿⣿⣿⣿⣿⣿⣷⢿⣿⣿⣿⢇⢝⢜⢝⢟⢝⢕⢕⢕⢕⢜⢗⣵⣕⢕⢕⢕⢕⢕⢕⢕⢕⣱⣕⣕⡕⢕⢕⢕⢕⢕⢕⢕⢕⢕⢕⢕⢕⢕⢕⢕⢕⢕⢕⢕⢕⢕⢕⢕⢕⢕⢕⢕⢕⢕⢕⢕⢕⢕⣕⣕⣕⣕⣕⣕⡕⢕⢕⢻⣿⣿⣷⣿⣿⣿⣷⣱⣕⢕⢜⢝⢟⢟⢻⢿⢿⢿⣿⣿⠀</a:t>
            </a:r>
            <a:br/>
            <a:r>
              <a:t>⢕⢕⢕⢕⢁⢁⠁⠑⠑⠑⠘⠟⠟⢟⢟⢳⢷⡗⣞⡗⢷⣵⣵⢵⢵⢗⢕⢕⣕⡕⢕⢕⢕⢕⢁⠁⠁⠁⠁⠁⠁⠀⠀⠀⠀⠀⠀⢀⣀⣠⡄⣀⣀⣄⢄⣰⣵⢻⢗⢇⢕⢕⡕⢕⢕⢕⢕⢔⢔⢕⢕⢕⢕⢷⢕⢕⢕⢜⢕⢕⢕⢱⣕⢝⢏⡹⢽⢽⢽⢿⣿⣿⣾⣿⣿⣿⣷⣿⣯⣷⣷⣞⢇⢝⢕⢞⢇⢇⢕⣵⣵⣸⣽⢟⢟⢕⢕⢕⢕⢕⢕⢕⢕⢕⢕⢕⢕⢕⢄⢑⢕⢕⢕⢕⢕⢕⢜⢿⣼⣻⣿⣿⣿⡿⢟⢟⢟⢟⢟⢟⢝⢧⢕⢕⢕⢕⢕⢕⢕⢜⢕⢕⢕⢜⢜⢱⣾⢳⢵⣕⣕⣸⣿⡟⢜⢝⢝⢕⢕⢇⢕⢕⣵⣕⣵⡾⢗⢇⢕⢕⢕⢕⢕⢕⢕⢕⢕⢕⢕⢕⢕⢕⢕⢕⢕⢕⢕⢕⢕⢜⢝⢕⢕⢕⢝⢝⢝⢝⢇⢕⢟⢿⣿⣿⣟⢟⢝⢕⢕⢕⢜⢵⢷⡵⢱⣕⡕⢕⢝⣿⠀</a:t>
            </a:r>
            <a:br/>
            <a:r>
              <a:t>⢕⢕⢕⢕⢕⢕⢄⢄⢔⢔⢴⢄⠄⠀⠀⠀⠑⢕⢜⢽⢝⢟⢕⢽⡟⢟⣿⢽⣿⢇⢕⢕⠀⠀⠀⠀⠀⠀⠀⠀⠀⠀⢀⢀⣄⣴⡷⢟⢏⡕⢕⢕⢕⢱⢜⢕⢕⢕⢕⢵⢷⣼⣷⣷⣿⣗⡱⢕⢕⢇⢕⡇⢕⢕⣇⡕⢕⢕⢇⢕⡜⢕⢕⢕⣕⢕⢕⢕⣇⣕⣿⣿⣿⣿⣿⣻⣿⣿⣿⣿⣿⣿⣗⣻⣫⣵⡿⢟⢟⢯⢕⢝⢝⢝⢕⠑⠀⠀⢀⢄⢕⢕⢗⣱⣗⣳⣗⣿⣷⣧⣵⢵⢕⢕⢕⢕⢕⢕⢻⣿⣿⣿⣿⣿⢕⢕⢕⢕⢕⢕⢕⢕⢕⢕⢕⢕⢕⢕⢱⢣⢕⢕⢕⢕⢕⢕⢻⢽⣧⣕⡕⢟⢿⣿⣷⢵⡕⢕⢕⢕⢕⢕⢕⢕⢜⢕⢗⢕⢕⢕⢕⢕⢜⢟⢕⢝⢗⢕⢕⢕⢕⢕⢕⢕⢕⢕⢕⢕⢕⢕⢕⢱⢕⢕⢕⢕⢕⢕⢕⢕⢕⢕⢜⢕⢕⢕⢕⢕⢵⣕⣕⡕⢱⢕⢝⢵⣕⢱⣿⣿⠀</a:t>
            </a:r>
            <a:br/>
            <a:r>
              <a:t>⢕⢕⠁⠁⠁⠁⠁⠕⢑⢕⢕⢕⢕⣖⢂⣱⣵⡵⢵⢵⣗⢗⢻⢽⣿⣿⢟⢟⢿⢜⢕⢕⢔⠁⠀⠀⠀⠀⢀⢀⢄⣕⣵⣿⣿⣯⡱⡕⢕⢕⡕⢕⢅⢔⢕⢕⢱⣾⢕⢕⣵⣕⣕⣹⡿⢟⢷⡷⣗⣗⣕⢕⢇⡷⢷⣧⣵⣼⣽⣷⣷⣕⢜⣱⣟⣯⣵⣵⣾⣿⣿⣿⣿⣿⣿⣿⣿⣼⣿⣕⣿⣿⣏⢕⢷⢿⢇⢕⣕⢕⡱⢷⢵⢵⢵⢵⢰⢵⣵⣵⢷⢷⢾⢝⢜⣧⣽⢹⣿⣿⣿⣧⣵⣵⣵⣵⣾⣽⣿⣿⣿⣿⣿⢇⢝⢕⢕⢕⢕⢕⢕⢕⢕⢕⢕⢕⢕⢕⢕⢱⢕⢕⢳⢣⢕⢕⢟⣜⡱⣿⣿⣷⡷⡇⢕⢱⢗⢕⢕⢕⢕⢕⢕⢕⢕⢕⢕⢕⢕⢕⢕⢕⢕⢕⢕⢕⢕⢕⢕⢕⢕⢗⢎⢕⢕⢕⢕⢕⢕⢕⢕⢕⢕⢕⢕⢕⢕⢕⢕⢱⣾⣿⣷⢕⣕⣱⣕⣕⣱⣝⢝⢜⢕⢕⢕⢕⢕⢼⣿⣿⠀</a:t>
            </a:r>
            <a:br/>
            <a:r>
              <a:t>⠕⠑⠄⢔⢔⢄⢀⢀⢅⢕⢕⢷⣷⣟⣕⣕⡕⢝⢱⣵⣱⣱⡕⣞⢝⢹⣇⢕⢕⢕⢕⢕⢕⢕⢰⢔⣲⢷⢗⡺⢝⢿⢻⣟⢝⢽⢕⢕⢱⣕⢕⢇⢕⢕⢕⢕⣇⣝⣗⡞⢜⡝⢝⢗⢕⢱⡵⣽⡵⢵⣷⣕⣧⣼⣽⣿⣿⣿⣿⣿⣾⣧⣼⣿⣿⣿⣿⣿⣿⣿⣿⣿⣿⣿⣿⣿⣿⣟⣝⡽⣿⢇⢟⢏⢕⢕⢕⢕⢕⢕⢕⢕⢕⡱⢵⢕⢝⢗⢗⢿⢇⢵⢷⢗⢾⢕⣸⡿⢿⣿⣿⣿⣿⣿⣿⣿⢏⢝⢝⢟⢿⣷⣿⣷⣵⣕⡕⢕⢕⢕⢕⢕⢕⢕⢕⢕⢕⢕⢜⢕⢕⢕⢕⢕⢻⣷⡾⢟⢫⢷⣧⡕⢝⢷⡕⢕⢕⢕⢕⢕⢕⢕⢕⢕⢕⢕⢕⢕⢕⢕⢕⢕⢕⢕⢕⢕⢕⢕⢕⢕⢕⢕⢕⢕⢕⢕⢕⢕⢕⢕⢕⢕⢕⢕⢕⢕⢕⢕⢕⢸⢿⢟⢻⢟⢟⢝⢝⢜⡝⢝⢝⢗⢣⢕⣕⢕⢕⢕⢜⢝⠀</a:t>
            </a:r>
            <a:br/>
            <a:r>
              <a:t>⢔⢄⢄⢑⢓⢗⢟⢗⢗⢗⢝⠝⠝⠕⢕⢕⢕⢜⢿⢿⣿⣟⣫⣿⢟⡇⢕⢳⡞⢕⣧⢕⢇⣵⡞⢕⢕⢕⢕⢕⢕⢿⢟⢝⢱⢇⢕⢕⡕⢕⣟⢇⢕⢜⢟⡿⢿⢿⢧⢕⢕⢕⢕⢕⢕⢕⢱⢏⢕⣵⣿⣷⣾⣿⣿⣿⣻⣿⣿⣿⣿⣟⣕⣕⣵⣿⣿⣿⣿⣿⣿⣿⣿⣿⣿⣿⣿⡯⢞⢜⢕⢕⢕⢕⢕⢕⢕⢕⢕⡕⢕⢕⢕⢕⢕⢕⢕⢕⢕⢕⢕⢕⢜⢕⢪⣕⣕⢽⣿⣿⣿⣻⣿⣿⣿⣿⣏⢕⢕⢱⣿⣿⣿⣿⣿⣿⣿⣷⣵⣧⣕⢕⢕⢕⢕⢕⢕⢕⢕⡱⢕⢣⢵⣕⣳⣿⡿⢵⣵⣕⢕⢧⣕⣜⢇⢕⢕⢕⢕⢕⢕⢕⢕⢕⢕⢕⢕⢕⢕⢕⢕⢕⢕⢕⢕⢕⢕⢕⢕⢕⢕⢕⢕⢕⢕⢕⢕⢕⢕⢕⢕⢕⢕⢕⢕⢕⢕⣕⢕⢕⢕⢕⢕⢕⢕⢕⢕⢕⢕⢕⢕⢕⢕⢕⢕⢕⣕⣽⣱⣧⠀</a:t>
            </a:r>
            <a:br/>
            <a:r>
              <a:t>⣿⣿⣱⢵⢵⢕⣱⣰⣵⢕⣕⣱⣴⣴⣵⣵⣵⣵⣵⣝⡕⢕⢝⣝⣵⣷⣗⣟⣿⣟⣿⣷⣾⡟⢕⢕⢕⢕⢕⢕⢱⣿⣷⣵⣕⢱⡿⢟⢻⣿⣿⢇⢕⣱⢟⢕⢿⣱⣵⣵⣵⢜⡇⢕⢕⢕⢕⢕⣼⣿⣿⢫⣿⣿⣿⣿⣷⣾⣿⣿⣿⣿⣿⣿⣿⣿⣿⣿⣿⣿⣿⣿⣿⣿⡇⢜⢕⢕⢕⢕⢕⢕⢕⢕⢕⢕⢕⣕⢹⣷⣧⢗⢗⢇⢕⢕⢕⢕⢕⢕⢕⢕⢕⢕⢕⢕⢜⢕⢕⢕⢟⢻⣟⣯⣕⣼⢟⢕⢕⢕⣹⣿⣿⣿⣿⣿⣿⣿⣿⣿⣿⣷⣷⣵⣵⣵⣵⣷⣗⡻⢷⣷⣷⣾⣷⣷⣷⣾⣷⢏⢕⢜⢟⣷⣧⢕⢕⢕⢕⢕⢕⢕⢕⢕⢕⢕⢕⢕⢕⢕⢕⢕⢕⢕⢕⢕⢕⢕⢕⢕⢕⡕⢕⢕⢕⡕⢕⢕⢕⢕⢕⢕⢕⢇⢕⢕⢕⢕⢕⢕⢕⢕⢕⢕⢕⢕⢱⣱⣵⢕⢕⢕⢕⢕⢜⣿⣿⣿⣿⣿⠀</a:t>
            </a:r>
            <a:br/>
            <a:r>
              <a:t>⠘⠙⠝⠝⠗⢗⢿⢿⣿⣿⡿⢽⣜⣝⣏⣕⣕⣇⣼⣽⣷⣿⣯⣽⣿⣷⣾⣿⡷⢗⢞⢏⢕⢕⢕⢕⢕⢕⢕⢕⢸⣿⣧⣕⢟⢕⢕⢕⢕⡏⢕⢕⢱⡟⢕⢕⣵⣿⣿⣿⣿⣵⣿⣧⡕⢕⢕⢕⢕⢝⢿⣕⡜⢿⣿⣿⢿⢟⢿⣿⣿⣿⣿⣿⣿⣿⣿⣿⡿⢟⢻⣟⣟⡝⢕⢕⢕⢕⢕⢱⣵⣧⡕⣕⣼⡿⢟⢫⢝⢕⢕⢕⢕⢕⢕⢕⢕⢕⢕⢕⢕⢕⢕⢕⢕⢕⢕⢕⢜⢧⢕⣵⣿⣿⣿⣿⣿⣷⣵⣷⣿⢿⣿⣿⣿⣿⣿⣿⣿⣿⣿⣿⣿⣿⢿⢟⢝⢏⢕⣕⣼⣻⣿⣿⣿⣿⡯⢝⢕⢕⢕⢗⢏⢕⢕⢕⢝⢕⢕⢕⢕⢕⢕⢕⢕⢕⢕⢕⢕⢕⢕⢕⢕⢕⢕⢕⢕⢕⢕⢕⢜⢗⢫⡻⢿⢯⢝⢜⢕⢇⢕⢜⢕⢕⢕⢕⢕⢕⢕⢕⢕⢕⢕⢕⢕⢕⢸⣿⣿⢕⢕⢕⢕⢕⢕⣿⣿⣿⣿⣿⠀</a:t>
            </a:r>
            <a:br/>
            <a:r>
              <a:t>⢀⢄⢄⢄⢄⣀⡁⢁⢁⣕⣕⡝⢝⢝⢝⢟⢻⣿⣿⣿⣿⣿⣿⣿⣿⡿⢕⣗⢇⢕⢕⢕⢕⢕⢕⢕⢱⢗⢇⢕⢕⢹⣿⡟⢕⢕⢕⢣⢕⢕⣕⢕⣸⣿⣇⣵⣿⣿⢻⢿⣿⣾⡟⢿⢇⢕⢕⣜⡧⢕⢞⢟⢿⣿⣷⢜⢝⡷⡻⢻⣿⣿⣿⣿⣿⣿⣿⣿⣿⣗⣟⢝⣕⡳⢕⢕⣱⣿⡷⢿⢿⢿⢗⢎⢕⢕⢕⢕⢕⢕⢕⢕⢕⢕⢕⢕⢕⢕⢕⢕⢕⢕⢕⢕⢕⢕⢕⢕⢕⢕⢝⣿⣿⣿⣿⣿⣿⣿⣿⣿⣿⣿⣿⣿⣿⣿⣿⣿⣿⣿⣿⣿⣿⣯⣇⡕⣵⣷⣷⣿⣿⣿⣿⣟⢏⢝⢝⢕⢕⢕⢕⢕⢕⢕⡕⢝⢵⢵⢇⢕⢕⣜⣕⣱⣕⣕⢕⢵⢵⣷⣧⣕⢕⢕⢕⢕⢕⢕⢕⢕⢕⢗⢇⢕⢕⢕⢕⢕⢕⢕⢕⢕⢕⢕⢕⢕⢕⢕⢕⢕⢕⢕⢕⢕⢕⢕⢸⣿⣿⢕⢕⢕⢕⣵⣿⣿⣿⣿⣿⣿⠀</a:t>
            </a:r>
            <a:br/>
            <a:r>
              <a:t>⠓⠛⠛⠛⠛⠛⠛⠃⠑⠓⠓⠃⠑⠑⠑⠓⠓⠃⠑⠚⠛⠛⠛⠛⠛⠓⠑⠑⠘⠑⠑⠑⠓⠑⠑⠓⠓⠑⠁⠐⠑⠃⠙⠓⠑⠑⠓⠑⠃⠑⠘⠘⠛⠙⠛⠛⠛⠙⠑⠑⠑⠛⠃⠑⠃⠑⠚⠛⠑⠑⠑⠘⠛⠛⠛⠛⠛⠓⠃⠛⠛⠛⠛⠛⠛⠛⠃⠑⠑⠓⠓⠓⠛⠛⠛⠛⠛⠙⠑⠑⠑⠑⠑⠑⠑⠑⠑⠑⠑⠑⠑⠑⠑⠑⠑⠑⠑⠑⠑⠑⠑⠑⠑⠑⠑⠑⠑⠑⠑⠑⠑⠘⠛⠛⠛⠛⠛⠛⠛⠛⠛⠛⠛⠛⠛⠛⠛⠛⠛⠛⠛⠛⠛⠛⠛⠛⠛⠛⠛⠛⠛⠛⠛⠛⠓⠓⠃⠃⠑⠑⠑⠑⠑⠓⠛⠃⠑⠑⠑⠙⠑⠑⠑⠘⠙⠑⠑⠑⠑⠑⠙⠙⠓⠑⠑⠑⠑⠑⠑⠑⠑⠑⠑⠑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⢿⢷⣷⣧⢕⢕⢕⢕⢕⢕⢕⢕⢕⢕⢝⢝⡕⢕⢕⢕⢕⢕⢕⢕⢕⢺⣿⣿⣿⣿⣹⢟⢣⢕⡕⢕⢕⢕⢕⢕⢕⢕⢕⡝⢏⢏⢝⢏⢝⢟⢻⣿⣿⣿⡵⢎⢽⢟⣻⣷⣧⣵⣕⣕⣕⣕⣱⣕⣕⣕⣸⣷⣾⣿⣫⣝⣼⣯⣿⣿⢿⢿⢏⢏⡹⢇⡞⢽⡽⢿⢿⢻⣿⢿⣟⣟⢻⡽⢕⢕⢜⢕⢕⢕⢕⢕⢕⢕⢎⡹⢕⢕⢝⢝⢼⣿⣿⣿⣿⣏⣕⢵⢕⢕⢱⢼⢧⢕⢕⢕⢜⢿⣷⣯⣕⢕⢕⣕⣕⣱⣼⢷⢾⣷⢟⣟⡕⢕⢟⢟⢕⢕⢜⢝⢕⢕⢕⢕⢕⢕⢕⢕⢕⢕⢕⢕⢝⢕⢕⢕⢕⢕⢕⢣⣕⢕⢕⢕⢕⢝⢟⢟⢷⣷⣕⡕⢕⢕⢕⢕⢕⢕⢕⢕⢕⢕⢕⢕⢕⢕⢕⢕⢕⢕⢕⢕⢕⢕⢕⢕⢕⢕⢕⢕⢕⢕⢕⢕⢕⢕⢕⢕⢕⢕⢕⢕⠀</a:t>
            </a:r>
            <a:br/>
            <a:r>
              <a:t>⣿⣿⣿⣿⣿⣿⣿⢿⢟⢟⢝⢕⢕⢕⢕⢕⢕⢕⢕⢕⢕⢇⡕⢕⢕⢇⢜⢕⢝⡕⢜⢝⢗⢷⢕⢕⢵⢕⢕⢕⢕⢝⢕⢕⢕⢵⢵⢕⢝⢕⢟⢗⢷⣷⣵⣷⣟⣏⡝⢝⢗⢗⣷⡳⢷⢧⣵⣿⣷⣾⣷⣿⣿⣿⣿⣿⣿⣿⣿⣿⣽⣿⣯⡽⢽⣽⣿⣿⣻⣿⣿⣟⡏⣽⢧⢵⢧⢵⢵⣱⡇⣽⡇⣳⡷⢗⣝⢕⢻⢳⢽⣕⢕⢕⢕⢕⢕⢕⢕⢕⢝⢕⢕⢗⢕⡕⣵⣧⣟⢿⢷⢇⡕⢪⣝⢇⢕⢕⣜⣱⣧⢽⣕⣱⣷⡷⢕⢝⣧⣝⢝⢗⣧⢕⢕⢕⢕⢕⢕⢕⢕⣕⢕⡕⢕⡕⢕⣕⣕⢕⢧⣷⢇⢕⠑⠁⠕⢕⠕⢕⢕⢕⢕⢕⢵⡷⡧⢵⡵⢕⢕⢕⢕⢕⢕⢕⢳⢻⣿⣿⣾⣧⢕⢕⢱⢕⢗⢕⢱⣵⣕⢕⢕⢕⢕⢕⢕⢕⢕⢕⢕⢕⢕⢕⢕⢕⢕⢕⢕⢕⢕⢕⢕⢕⢕⢕⢕⢕⢕⢕⠀</a:t>
            </a:r>
            <a:br/>
            <a:r>
              <a:t>⣿⣿⣿⣿⣿⢟⢕⢕⢕⢕⢕⢕⢕⢕⢕⢕⢕⢕⢕⢕⢕⢕⢕⢕⢕⢕⢕⢕⢕⢕⢕⢕⢕⢕⢕⢣⢕⢕⢕⢕⢕⢕⢝⢝⢹⢱⢇⢕⢕⢕⢕⢕⢕⢝⢏⣽⣕⣟⣞⣏⣧⣱⣵⣽⢿⣿⣿⣿⣿⣿⣿⣿⡿⢿⡏⢟⢽⢻⡿⢻⢟⢏⢕⢜⢻⢿⣿⢧⢿⣿⡿⢿⢏⢟⢜⣕⣕⣾⣿⣯⣿⣽⣿⣕⣱⣻⢕⢕⢕⢕⢇⡼⣕⢕⢕⢕⣵⡧⢕⢕⢕⢕⢕⣜⡿⣾⣿⡿⣝⣕⢵⣷⣾⣗⡕⢳⢵⢜⣕⣕⣕⣕⢕⢼⢯⣷⣿⢗⢺⣿⣻⣿⣿⡿⣿⣿⣷⢧⣼⡝⢝⢕⢕⢕⢜⢕⢕⢕⢕⣱⢷⢏⢕⠁⠀⠀⠀⠀⠀⢐⢕⣵⡞⢗⢷⢷⢻⢵⢕⢑⢕⢕⢕⢧⢕⢕⢕⢕⣿⣝⣕⡕⢕⢕⡕⢕⢕⡕⢕⢝⢻⢷⣷⣵⣗⡕⢕⢕⢕⢕⢕⢕⢕⢕⢕⢕⢕⢕⢕⢕⢕⢕⢕⢕⢕⢕⢕⢕⢕⢕⠀</a:t>
            </a:r>
            <a:br/>
            <a:r>
              <a:t>⢿⣿⣿⢝⢝⢕⢕⢕⢕⢕⢕⢕⢕⢕⢕⢕⢕⢕⢕⢕⢕⢕⢕⢕⢕⢕⢕⢕⢕⢕⢕⢕⢕⢕⢕⢕⢜⢟⢇⢕⢕⢕⢇⢕⢕⠕⢕⢕⢕⠕⢑⠕⢕⢕⢕⢕⣵⢽⢝⡝⢜⢟⢳⢿⣿⡽⢿⢿⢟⢳⣿⣷⣷⣧⣱⣷⣷⣼⣝⣕⣗⣇⣕⣕⣱⣵⣷⢕⢱⣾⣿⣿⣿⣿⡿⢿⣿⣿⣿⢿⡿⢿⢟⢕⢕⠕⠕⠑⠕⢕⡝⢕⢜⣿⣷⣷⣵⢕⢝⣇⡇⢇⣕⡗⢕⢕⢜⢼⢵⢵⡜⢝⡟⢟⢇⢳⢧⣝⣽⢝⢝⢝⢕⢕⢝⢞⢧⢵⢜⢝⢟⢟⢹⢿⢇⢱⣧⣼⣿⡕⢕⢕⢕⢵⢎⣜⣝⡇⢕⢇⢕⢐⢀⢄⢄⢄⢄⢕⢕⢱⢳⢟⢕⢏⢕⢕⢕⢕⢕⢕⢔⢕⣱⡾⣇⣱⢵⢕⣵⢷⡝⢕⢎⣕⢕⢕⢜⢕⢕⢕⢕⢱⣵⣼⢝⢹⢝⢝⢗⢷⢷⢧⢕⢕⣷⣷⣷⡷⢿⣽⢹⢝⢕⢼⢵⢵⢧⢵⢵⢗⠀</a:t>
            </a:r>
            <a:br/>
            <a:r>
              <a:t>⣿⣿⣇⢕⡕⢕⢕⢕⢕⢕⢕⢕⡕⢵⢕⢕⢕⢕⢕⢕⢕⢕⠕⠑⢕⢕⢕⢕⠕⠕⢕⢕⢕⢕⢕⢕⢕⠕⠕⠁⠀⠀⠁⢄⢄⠄⠕⠕⠀⠀⠕⠕⢕⢕⢕⢕⢕⢕⢕⢕⢕⢕⢕⢕⢕⢕⢕⢕⢕⢕⢕⢕⢕⢕⢕⡕⢕⢕⢟⢟⢗⢻⢿⢇⢕⢕⢜⢕⢕⢕⢞⢱⢟⢿⡕⢕⢕⢕⡵⠕⠕⢕⠕⠑⠀⠀⠀⠀⠀⠘⠝⠙⠕⠜⢟⢝⢟⢝⣯⢕⢕⢽⣏⡝⢝⢕⢕⢕⢣⢵⣵⡕⢕⣗⢧⢵⢕⢝⢕⢕⢕⢕⢕⢕⢕⢕⢕⢕⢕⢱⡵⢵⡵⢼⢝⢕⢕⢜⢇⢱⣵⣕⢕⢕⢕⢏⢇⢕⢕⠕⠕⢕⢔⢀⢀⢀⢕⢕⢕⢕⢕⢕⢕⢕⣕⢅⢕⢕⢱⢕⣕⢕⢕⡹⢜⢕⢕⢕⢕⢕⢕⢇⢕⢕⢕⢕⢕⢕⢕⢕⢕⢕⢼⢾⢟⢳⢗⢕⢕⢕⣵⣼⣿⣵⢷⢷⢟⢟⢕⢕⢕⢕⢕⢕⢕⢕⢕⢕⢕⢕⠀</a:t>
            </a:r>
            <a:br/>
            <a:r>
              <a:t>⣿⣻⣇⢕⢕⢕⢕⢕⢕⢕⢕⢕⢕⠑⢕⢕⠅⠜⢕⢕⢕⢕⠕⠁⠑⢕⢕⢕⠀⢕⢕⢕⢕⠁⠁⠀⢀⢀⢄⠔⢐⢀⠀⠀⠀⠀⠀⠀⠀⠀⠀⠀⠀⠀⠀⠀⠀⠁⠁⠑⠑⠑⠕⠕⠕⢕⢕⢕⢕⢕⢕⢕⢕⢕⢕⢕⢗⢕⢜⢝⢝⢝⢕⢕⢕⢕⢕⢕⢕⢕⢕⢕⢕⢞⢳⢕⢕⢕⠁⠀⠀⠑⠀⠀⠀⠀⠀⠀⠀⠀⠀⠀⠀⠀⠀⠀⠑⠜⢕⢇⢇⢕⢕⢝⢕⢕⢕⢕⢧⢕⢜⢝⢕⢜⢕⢕⢕⢕⢕⢕⢕⢕⢕⢕⢕⡕⢕⢕⢕⢕⡕⢕⢕⢕⢕⢕⢕⢕⢕⢝⢕⢕⢕⣸⣿⣟⢗⢇⢕⢄⢀⠕⠕⠕⢕⢕⢕⢕⢕⢗⣟⢝⢕⢕⢕⢕⢕⢜⢽⢕⢕⢜⢿⢕⢵⣵⢧⡕⢕⢄⢀⠕⢔⠄⠁⠕⢕⢕⢕⢕⣕⢕⢕⢕⢕⢕⢕⢕⢕⢕⢗⢞⢻⢿⢯⡵⡵⡗⢿⢿⣷⢗⢕⢕⢕⢕⢕⢕⡱⢕⠀</a:t>
            </a:r>
            <a:br/>
            <a:r>
              <a:t>⡱⢟⣿⡿⢇⢕⢕⢕⢕⢕⢕⢅⢕⠅⠄⢕⢐⢔⢔⢕⢕⢕⢔⢔⢕⢕⢀⢅⠐⠑⠑⠁⢀⢔⢔⢕⢕⠕⠑⠀⠀⠀⠀⠀⠀⠀⠀⠀⠀⠀⠀⠀⠀⠀⠀⠀⠀⠀⠀⠀⠀⠀⠀⠀⠀⠀⠀⠀⠀⠁⠁⠁⠑⠑⠑⠑⠑⠕⢕⢕⢕⣝⣻⣷⣼⣧⣷⣧⣵⣵⢕⢕⢕⢕⢕⢕⢕⢕⢀⠀⠀⠀⠀⢀⠑⠀⠀⠀⠀⠀⠀⠀⠀⠀⠀⠀⠀⠀⠀⠀⠀⠀⠁⠑⢑⢕⢕⠕⠑⠁⠑⠑⠑⠁⠀⠀⠀⠀⠁⠑⠑⠁⠁⠕⢕⢕⢕⢕⢕⢕⢕⢕⢕⢜⢕⢕⢕⢕⢕⢕⢕⢕⢜⢟⢕⢕⢕⢕⢕⢕⢕⢔⢔⢑⢕⢕⢼⡷⢇⢗⠇⠗⠇⢕⢜⢕⢕⠕⠕⢕⢕⠕⢕⢕⢕⢕⢕⢕⢕⢕⢕⢕⢔⠀⠀⠀⠁⠕⢕⢕⢝⢹⢕⢕⢕⢱⣱⡕⢕⢕⢕⢕⢕⢕⢜⢫⢕⢕⢕⡕⢕⢕⣕⢕⢕⢕⡕⢕⢕⢗⠀</a:t>
            </a:r>
            <a:br/>
            <a:r>
              <a:t>⢱⢕⢕⢕⢕⢕⢕⢕⢕⢕⢕⢕⠁⠀⠐⠕⠔⠑⢕⢕⢕⢕⢕⢕⠁⠁⠑⠀⠀⢀⢔⢔⢔⠑⠑⠑⠀⠀⠀⠀⠀⠀⠀⠀⠀⠀⠀⠀⠀⠀⠀⠀⠀⠀⠀⠄⢄⢄⢄⢄⢄⢄⢄⢄⠀⠀⠀⠀⠀⠀⠀⠀⠀⠀⠀⠀⠀⠀⠀⠁⠑⠜⢕⢝⢻⢿⡿⡻⡟⢇⢕⠁⠑⠕⢕⢕⢕⢕⢕⢕⢔⢔⢕⢕⢅⠀⠀⠀⠀⢀⢔⠀⢄⠀⢀⢀⠀⠀⠀⠀⠀⠀⠀⠀⠁⠁⠁⠀⠀⠀⠀⠀⠀⠀⠀⠀⠀⠀⠀⠀⠀⠀⠀⠀⢕⢕⢕⢕⢕⢕⢕⢝⢕⢕⢕⢕⢕⢕⠕⢕⢕⢕⢕⢕⢕⢕⢕⢕⢕⢕⢔⢔⢄⢕⢑⢀⢁⠁⢁⠀⢀⠀⠀⢀⢄⢅⢄⢄⢕⠑⠀⠀⢔⢕⠑⠑⠕⢕⢕⢕⢕⢕⢕⠕⠕⠀⠀⠀⢕⢜⢕⢕⢕⡕⣕⡕⢝⢕⢕⢕⢕⢱⢧⢵⢇⢕⢕⢕⢕⢕⢇⢕⢕⢕⢕⢜⢕⢕⢕⣕⠀</a:t>
            </a:r>
            <a:br/>
            <a:r>
              <a:t>⢕⢣⡕⠕⠁⠅⢅⢅⢕⢕⢕⢕⢕⠀⠀⠀⢔⠐⠑⠑⠕⢄⢀⢔⢑⢄⠀⠀⠀⠁⠁⠁⠀⠀⠀⠀⠀⠀⠀⠀⠀⠀⠀⠀⠀⠀⠀⠀⠀⠀⠄⠔⢔⢔⢔⢔⠐⠐⠑⠑⠁⠑⠑⠑⠐⠐⠀⠀⠀⠀⠀⠀⠀⠀⠀⠀⠀⠀⠀⠀⠀⠀⠀⠄⠕⠕⢕⢕⢅⢁⠁⠀⠀⠀⠀⠁⠑⠑⠑⠑⠕⠕⠕⢕⢕⢕⢕⢕⢕⢕⢕⢔⠀⠕⢕⢕⢔⢀⠀⠀⠀⠀⠀⠀⠀⠀⠀⠀⠀⠀⠀⠀⠀⠀⠀⠀⠀⠀⠀⠀⠀⠀⠅⢕⢁⠁⢕⢕⠑⠑⠑⠑⠑⠕⠁⠁⠁⠁⠁⠑⠑⠕⢕⢕⢕⢕⢕⢕⢕⢕⢱⢵⢕⢕⢕⢕⢕⢕⢕⢕⢕⢕⢕⢕⢕⢕⢕⢕⠀⠀⠀⠀⠀⠁⠀⠀⠀⠀⠁⠁⠁⢀⢀⢀⢀⢄⢄⢄⢕⢕⢕⠕⠕⢕⢕⢝⢿⣿⣷⣵⣷⣾⣿⣿⣵⣵⣵⡕⢕⢕⢇⢕⢕⢕⢕⢕⢕⢕⢜⢝⠀</a:t>
            </a:r>
            <a:br/>
            <a:r>
              <a:t>⠑⢕⢕⢕⢄⢕⠕⠕⠑⠁⠀⠕⠀⠀⢔⢕⠀⠀⠀⠀⢀⢔⢁⠕⢕⢕⠀⠀⠀⠀⠀⠀⠀⠀⠀⠀⠀⢀⢀⢄⠔⠐⠑⠁⠀⠀⠀⠀⠀⠀⠀⠀⠀⠀⢕⢑⠁⠀⠀⠀⠀⠀⠀⠀⠀⠀⠀⠀⠀⠀⠀⠀⠀⠀⠀⠀⠀⠀⠀⠀⠀⠀⠀⠀⠀⠀⠀⠀⠀⠁⠁⠀⠀⠀⠀⠀⠀⠀⠐⠀⠀⠀⠀⠀⠑⠁⠕⢕⢕⢕⢕⢕⢕⢕⢕⢕⢕⢕⢔⢔⠀⠀⠀⠀⠀⠀⠀⠀⠀⢄⠀⠀⠀⠀⠀⠀⠀⠀⠀⠀⠀⠀⠀⠀⢕⢔⠑⠑⢀⢀⠀⠀⠀⠀⠀⠀⠀⠀⠀⠀⠀⠀⠀⠁⠑⢕⠕⠕⠁⢁⠁⠁⠑⠑⠑⠕⢕⢕⠕⢁⢅⢅⢀⢀⠀⠀⢑⢐⠐⠀⠀⠀⠀⠀⠀⠀⠀⠀⠀⠀⠀⠁⢕⣱⢕⢕⢕⢕⢕⢕⢄⢔⢵⢕⢕⢕⢕⢸⢏⡻⣧⣽⣿⣿⣿⣿⡏⢕⢕⠕⠕⠕⢕⢕⢕⢕⢕⢕⢕⢕⠀</a:t>
            </a:r>
            <a:br/>
            <a:r>
              <a:t>⠀⠁⠁⠀⠀⠁⠀⠀⠀⠀⠀⠀⠀⠀⠀⠀⠀⠀⠀⠀⢕⢕⢁⠀⠀⠑⢕⠀⠀⠀⠀⠀⠀⠀⠀⠀⢔⠕⠁⠀⠀⠀⠀⠀⠀⠀⢄⢔⢕⢕⢔⢔⢕⢕⢕⢕⢕⠀⠄⠀⠀⠀⠀⠀⠀⠀⠀⠀⠀⠀⠀⠀⠀⠀⠀⠀⠀⠀⠀⠀⠀⠀⠀⠀⠀⠀⠀⠀⠀⠀⠀⠀⠀⠀⠀⠀⠀⠀⠀⠁⠀⠀⠀⠀⠀⠀⠀⠀⠁⠑⠑⠑⠑⠀⠐⢐⠑⢕⢕⢕⢕⢑⢐⢀⢄⢄⠀⠀⢀⠁⠑⢄⢀⠀⠀⠄⢄⠀⠀⠀⠀⠀⠀⠀⠁⠀⠐⠀⠀⠁⠁⠀⠀⢄⠀⠀⠀⠀⠀⠀⠀⠀⠀⠀⠀⠁⠕⠀⠀⠀⠁⠐⠐⠀⠀⠀⠀⠀⠀⠁⠕⢕⠁⠐⠀⢄⢄⠁⢄⢄⢔⢕⢀⢁⠀⠀⠀⠀⠀⠀⠀⢀⢕⢕⢕⢕⢑⢕⢕⢕⢕⢕⢕⠑⢀⠁⠁⠕⢕⢕⢕⢝⢕⢝⢟⢿⢗⢕⠀⠀⠀⢀⠀⠑⢕⢕⢕⢕⢕⢕⠀</a:t>
            </a:r>
            <a:br/>
            <a:r>
              <a:t>⢕⠀⠐⠑⠀⠀⠀⠀⠀⠀⠀⠀⠑⠀⠀⠀⠀⠑⢕⢅⠕⠑⠕⠀⠀⢀⢕⠀⠀⠀⠀⠀⠀⠀⠀⢀⠑⠀⠀⠀⠀⠀⠀⠀⠀⢀⢕⢑⢕⢕⠕⠕⠑⠑⠑⠀⠀⠀⠀⠀⠀⠀⠁⠔⠔⢀⠀⠀⠀⠀⠀⠀⠀⠀⠀⠀⠀⠀⠀⠀⠀⠀⠀⠀⠀⠀⠀⠀⠀⠀⠀⠀⠀⠀⠀⠀⠀⠀⠀⠀⠀⠀⠀⠐⢀⢀⠄⢄⢀⠀⠀⠀⠐⠀⠀⠀⠁⠁⢑⠕⠑⠑⠕⢕⢕⢕⠀⢀⢅⢕⢕⢕⢑⢀⢀⢀⢄⢔⠀⠀⠀⠀⠀⠀⠀⠀⠀⠀⢀⢔⢔⢄⢀⢀⢀⠀⠀⠀⠀⠀⠀⠐⠐⠐⠔⢄⢄⠔⠀⠀⠀⠀⠄⠀⠀⠀⠀⠀⠀⢀⢄⢅⢕⢕⢕⢕⢕⢕⢕⢕⢕⢕⢕⢕⠕⢄⢔⢕⢔⢔⢕⢕⢕⢕⢕⢕⢕⢕⢕⢕⢕⡕⢕⢕⢕⢔⢔⢔⢕⢕⢕⢕⢕⢕⢕⢕⢁⢕⢐⢀⢑⢕⢕⢔⢔⢔⢕⢕⢕⢕⠀</a:t>
            </a:r>
            <a:br/>
            <a:r>
              <a:t>⢕⢔⢔⢔⠔⠀⠀⠀⠀⠀⠀⠀⠀⠀⠀⠀⠀⠀⠀⠀⠀⠀⠀⢔⠕⠕⠀⠀⠀⠀⠀⠀⠀⠀⠀⠁⠀⠀⠀⠀⠀⠀⠀⠀⠔⢕⢕⢕⢕⠐⠀⠀⠀⠀⠀⠀⠀⠀⠀⠀⠀⠀⠀⠀⠀⠀⠑⠔⢀⠀⠀⠀⠀⠀⠀⠀⠀⠀⠀⠀⠀⠀⠀⠀⠀⠀⠀⠀⠀⠀⠀⠀⠀⠀⠀⠀⠀⠀⠀⠀⠀⠀⠁⠐⠕⠕⢅⢑⢑⢐⢔⠄⢔⢔⢔⢄⢀⠑⠕⠕⠀⠀⠀⠀⠀⠀⠀⠀⠑⠑⠕⢕⢕⢕⢕⢕⢕⢁⢄⢔⢔⢔⢔⢔⢔⢔⢄⢄⢁⠑⠁⢑⢔⢕⢕⢕⢔⢕⢔⢔⢄⢔⢄⢄⢄⢀⢁⢅⢅⢁⢁⢔⢕⢔⢄⢄⢔⢔⢔⢕⢕⢕⢕⢕⢕⢕⢕⢕⢕⢕⢕⢕⢕⢕⢕⢑⢑⠑⠑⢕⢕⢕⢕⢕⢕⢕⢕⢕⠕⠕⢕⢕⢕⢕⢕⢕⢕⢕⢕⢕⢕⢕⢕⢕⢕⢕⢕⢕⢕⢕⢕⢕⢕⢕⢕⢕⢕⢕⢕⢕⠀</a:t>
            </a:r>
            <a:br/>
            <a:r>
              <a:t>⢅⠑⠁⠑⠀⠀⠀⠀⠁⠀⠀⠀⠀⠀⠀⠀⠀⠀⠀⠀⢕⢔⢀⠀⠀⠀⠀⠀⠀⠀⠀⠀⠀⠀⠀⠀⠀⠀⠀⠀⠀⠀⠀⠀⠀⠁⠑⠑⠐⠀⠀⠀⠀⠀⠀⠀⠀⠀⠀⠄⠀⠀⠀⠀⠀⠀⠀⠀⠀⠀⠀⠀⠀⠀⠀⠀⠀⠀⠀⠀⠀⠀⠀⠀⠀⠀⠀⠀⠀⠀⠀⠀⠀⠀⠀⠀⠀⠀⠀⠅⠐⠔⠔⠁⠀⠀⠀⠀⠐⠄⠕⢕⢕⢅⢕⠔⠅⢀⠀⠀⠀⠀⠀⠀⠀⠀⠀⠀⠀⠀⠀⠑⢕⠀⢕⢕⢕⢕⢕⢕⢕⢕⢕⢅⢕⢕⢕⢕⢕⢐⢔⢐⢔⢔⢕⢕⢕⢕⢕⢕⢕⢕⢕⢕⢕⢕⢕⢕⢕⢕⢕⢕⢕⢕⢕⢕⢕⢕⢕⢕⢕⢕⢕⢕⢕⢕⢕⢕⢕⢁⢕⢕⢕⢕⢑⢕⢁⠀⠀⢀⢕⢕⠑⠕⢕⢕⢕⢕⢁⠁⢕⢕⢕⢕⢕⢕⢕⢕⢕⢕⢕⠕⠕⢕⠕⢕⢕⢕⢕⢕⢕⢕⢕⢕⢕⢕⢕⢑⢁⢀⠀</a:t>
            </a:r>
            <a:br/>
            <a:r>
              <a:t>⢕⠕⠀⠔⠀⠀⠀⠀⠀⠀⠀⠀⠀⠀⠀⠀⠀⠀⠀⠀⠀⠁⠀⠀⠀⠀⠀⠀⠀⠀⠀⠀⠀⠀⠀⠀⠀⠀⠀⠀⠀⠀⠀⠀⠀⠀⠀⠀⠀⠀⠀⠀⠀⠀⠀⠀⠀⠀⠀⠀⠀⠀⠀⠀⠀⠀⠀⠀⠐⢄⢄⠀⠀⠀⠀⠀⠀⠀⠀⠀⠀⠀⠀⠀⠀⠀⠀⠀⠀⠀⠀⠀⠀⠀⠀⠀⠀⠀⠀⠀⠄⢀⠀⠁⠀⠀⠀⠀⠀⠀⠀⢕⢀⢕⢕⢕⢔⢔⢐⠀⠀⠀⠀⠀⠀⠀⠀⠀⠀⠀⠀⠀⠑⠀⢁⠑⢕⢕⢕⢕⢕⢕⢕⢕⢕⢕⢕⢕⢕⢕⢕⢕⢕⢕⢕⢕⢕⢕⢕⢕⢕⢕⢕⢕⢕⢕⢕⢇⢕⢱⢕⢁⢅⢕⢕⢕⢕⢕⢕⢕⢕⢕⢕⢕⠕⢕⢕⢑⢑⢕⢕⢕⢕⢕⢕⢕⢕⠕⢔⠔⢔⢄⠀⠀⠑⢕⢕⢕⢕⠐⠕⢕⢕⢕⢕⢕⢕⢕⢕⢄⠄⠀⠀⠄⢄⢅⠁⠁⠐⠁⠁⠀⠁⠑⠑⠑⠑⠁⠁⢁⠀</a:t>
            </a:r>
            <a:br/>
            <a:r>
              <a:t>⠀⠀⠀⠔⢕⢕⢄⠀⠀⠀⠀⠀⠀⠐⠀⠀⠀⠀⠀⠀⠀⠀⠀⠀⠀⠀⠀⠀⠀⠀⠀⠀⠀⠀⠀⠀⠀⠀⠀⠀⠀⠀⠀⠀⠀⠀⠀⠀⠀⠀⠀⠀⠀⠀⠀⠀⠀⠀⠀⠀⠀⠀⠀⠀⠀⠀⠀⠀⠀⠀⠁⠑⢔⢄⠀⠀⠀⠀⠀⠀⠀⠀⠀⠀⠀⠀⠀⠀⠀⠀⠀⠀⠀⠀⠀⠀⠀⠀⠀⠀⠀⠁⠀⠀⠀⠀⠄⠄⠄⢀⢕⢕⢕⢕⢕⢕⢕⢕⢅⢄⠀⠀⠀⠀⠀⠀⠀⠀⠀⠀⠔⢕⢄⢀⠕⢕⢕⢕⢕⢕⢕⢕⢕⢕⢕⢕⠕⠕⢕⢕⢕⢕⢕⢕⢕⢕⢕⢕⢕⢕⢕⠕⢕⢕⢕⢕⢕⢕⢕⢕⢕⢕⢑⢕⢕⢕⢕⢕⢕⢕⢕⢕⢕⢕⢕⢕⢕⢕⢕⠕⠕⠕⠕⠑⠑⠁⠁⠀⠀⠁⠀⠀⠀⠀⢄⢅⢄⢁⢀⠔⠄⠀⠑⠑⠕⠕⠕⢕⢕⢕⠕⠑⢔⢔⢔⢔⢔⢔⢀⢀⢀⢄⢕⢔⢔⢔⢕⢅⢅⢑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⠀⢕⢕⠀⢀⠀⠀⠀⠀⠀⠀⠀⠀⠀⠀⠀⠀⠀⠀⠀⠀⠀⠀⠀⠀⠀⠀⠀⠀⠀⠀⠀⠀⠀⠑⠕⢕⢔⢔⢅⢔⢕⢀⠐⠑⢕⢕⢕⠕⢐⢀⠀⠀⠀⠀⠀⠀⠄⢔⢔⠀⠁⠑⠕⢑⢕⢕⢕⢕⢕⢕⢕⢕⢕⢕⢔⢄⢅⢁⢁⠁⠁⠑⠁⠁⠁⠁⠁⠁⠁⠕⢕⢕⢜⢝⢝⢕⢕⢱⢵⢷⢗⢗⢧⢕⢕⢕⢕⢕⢕⢕⢕⢕⢕⢕⢕⢕⢄⢀⢀⢀⢀⢁⢔⢔⢔⢔⢕⢕⢔⢕⢔⢄⢄⢄⢄⢔⢕⢔⢔⢔⢔⢄⢔⢔⢄⠀⠀⠀⢄⢕⢕⢕⢕⢕⢕⢕⠕⠕⠕⢕⢕⢕⠕⠁⢑⠁⢅⠀</a:t>
            </a:r>
            <a:br/>
            <a:r>
              <a:t>⠀⠐⠐⠀⠀⠁⠑⢕⢕⢕⠀⠀⠀⠀⠀⠀⠀⠀⠀⠀⠀⠀⠀⠀⠀⠀⠀⠀⠀⠀⠀⠀⠀⠀⠀⠀⠀⠀⠀⠀⠀⠀⠀⠀⠀⠀⠀⠀⠀⠀⠀⠀⠀⠀⠀⠀⠀⠀⠀⠀⠀⠀⠀⠀⠀⠀⠀⢀⠀⠀⠀⠀⠀⠁⠑⠑⠕⠀⠐⢔⢄⢀⢀⢀⠀⠀⠀⠀⠀⠀⠀⠀⠀⠀⠀⠀⠀⠀⠀⠀⠀⠀⠀⠀⠀⠀⠀⠀⠀⠑⠕⢕⢕⢕⢕⢔⢄⢄⢕⠁⠐⠀⠀⠁⠀⠀⠀⠀⠀⠀⠁⠀⠀⠀⠀⠀⠁⠑⢕⢕⢕⢕⢕⢕⢕⢕⢕⢕⢕⢕⢕⢕⢄⢀⠀⠀⠀⠀⠀⠀⠀⠀⠀⠀⠕⠕⠕⢕⢕⢕⢕⢕⢕⢾⣿⣿⣿⣷⣷⡧⢵⢵⢷⢗⢗⢳⢗⡗⢕⢕⢕⢕⢕⢕⢕⢕⣳⡧⢵⢕⠕⠕⢕⢕⢕⢕⢕⢕⢕⢅⢁⢁⢁⢅⠕⢕⠕⢕⢕⢕⢕⢕⢕⢕⢕⢕⢕⢄⠀⠀⠀⠀⠀⠀⠅⠄⠀⠀⢑⠕⠀</a:t>
            </a:r>
            <a:br/>
            <a:r>
              <a:t>⠀⠀⠀⠀⠀⠀⠀⠁⠕⢕⢕⠀⠀⠀⠀⠀⠀⢔⠐⠀⠀⠀⠀⠀⠀⠀⠀⠀⠀⠀⠀⠀⠀⠀⠀⠀⠀⠀⠀⠀⠀⠀⠀⠀⠀⠀⠀⠀⠀⠀⠀⠀⠀⠀⠀⠀⠀⠀⠀⠀⠀⠀⠀⠀⠀⠀⠀⠀⠀⠀⠀⠀⠀⠀⠀⠀⠀⠀⠀⠀⠀⠀⠁⠑⠁⠐⠀⠐⠀⠀⠀⠀⠀⠀⠐⠐⠀⠀⠀⠀⠑⠕⠑⠔⠄⠄⠀⠁⠀⠀⠑⠑⠕⠕⠕⢕⢅⢅⢁⠀⠀⠀⠀⠀⠀⠀⠀⠀⠀⠀⠀⠀⠀⠀⠀⠀⠀⠀⠁⠁⠕⢕⢔⢄⢄⢅⢁⢁⠁⠁⠁⠁⠑⠑⠑⢔⢔⢕⢔⢀⢀⢀⠀⠀⠐⠁⠁⠑⠑⠑⠑⠑⠕⢕⢜⢝⢜⢝⢹⢞⢜⢕⢇⢕⢕⢕⢕⢕⢝⢜⢝⢝⢝⢝⢝⢝⠕⢕⠑⠑⠀⠁⠁⢅⢕⢕⢕⢕⢕⢕⢕⢕⢑⠁⠁⠁⢁⢀⢁⠑⠑⢕⢕⢕⢕⢕⢕⢕⢅⢀⢕⢔⢄⠀⠀⠀⠀⠀⠀⠀⠀</a:t>
            </a:r>
            <a:br/>
            <a:r>
              <a:t>⠀⠀⠀⠀⠀⠀⠀⠀⠀⠀⠁⠀⠀⠀⠀⠀⠁⠑⠀⠀⠀⠀⠀⠀⠀⢀⢀⠀⠀⠀⠀⠀⠀⠁⠀⠀⠀⠀⠀⠀⠀⠀⠀⠀⠀⠀⠀⠀⠀⠀⠀⠀⠀⠀⠀⠀⠀⠀⠀⠀⠀⠀⠀⠀⠀⠀⠀⠀⠀⠀⠀⠀⠀⠀⠀⠀⠀⠀⠀⠀⠀⠀⠀⠀⠀⠀⠀⠀⠀⠀⠀⠀⠀⠀⠀⠀⠀⠀⠀⠀⠀⠀⠀⠀⠁⠀⠀⠀⠁⠁⠄⢀⠀⠀⠀⠀⠀⠀⠁⠁⠀⠀⠀⠀⠀⠀⠀⠀⠀⠀⠀⠀⠀⠀⠀⠀⠀⢀⠀⢄⢁⢕⢕⢕⢑⢕⢕⢕⠁⠁⠁⠁⠁⠁⠑⠑⠁⠁⠁⠁⠀⠀⠀⠀⠀⠀⠀⠀⠀⠀⠀⠀⠀⠀⠁⠀⠀⠀⠀⢔⢕⢕⠕⢕⡕⢕⣕⢕⢕⢕⢕⢕⠕⠕⠑⠄⢔⠀⠀⠀⠀⠀⠀⠀⠀⠀⠁⠀⠁⠁⠑⢕⢕⢀⠀⠔⢕⢕⢕⢕⢕⢕⠑⢕⢕⢕⢕⠑⠕⠕⠕⢑⢑⠁⠀⠁⠐⠀⠀⢀⠀</a:t>
            </a:r>
            <a:br/>
            <a:r>
              <a:t>⠀⠀⠀⠀⠀⠀⠀⠀⠀⠀⠀⠀⠀⠀⠀⠀⠀⠀⠀⠀⠔⠔⠂⠀⠀⠀⠀⠀⠀⠀⠀⠀⠀⠀⠀⠀⠀⠀⠀⠀⠀⠀⠕⠀⠀⠀⠀⠀⠀⠐⠐⠀⠀⠀⠀⠁⠀⠀⠀⠀⠀⠀⠀⠀⠄⠀⠀⠀⠀⠀⠀⠀⠀⠀⠁⠀⠀⠀⢀⠀⠀⠀⠀⠀⠀⠀⠀⠀⠀⠀⠀⠀⠀⠀⠀⠀⠀⠀⠀⢀⠀⠀⠀⠀⠀⠀⠀⠀⠀⠀⠀⠀⠀⠀⠀⠀⠐⠀⠀⠄⠀⢀⠀⠀⠀⠀⠀⠀⠀⠀⠀⠀⠀⠀⠀⠀⠀⠑⠐⠕⢕⢕⠕⢕⢕⢕⢕⢕⢔⠀⠀⠀⠀⠀⠀⠀⠀⠀⠀⠀⠀⠀⠀⠀⠀⠀⠀⠀⠀⠀⠀⠀⠀⠀⠀⠀⢀⢄⢕⢕⢕⢕⢔⢕⢕⢕⢕⢕⢕⢅⠁⠁⠕⢐⢀⠁⠀⠁⠀⢁⢁⢁⠀⠀⠄⢀⢀⢀⢀⠀⠀⠀⠁⠁⠁⢔⢔⢔⢔⢕⢕⢔⢔⢔⢅⢕⢕⢕⠕⠐⠑⠀⠀⠀⠀⢀⢀⢄⢔⢕⠀</a:t>
            </a:r>
            <a:br/>
            <a:r>
              <a:t>⠀⠀⠀⠀⠀⠀⠀⠀⠀⠀⠀⠀⠀⠀⠀⠀⠀⢄⠄⠀⠀⠀⠀⠀⠀⠀⠀⠀⠀⠀⠀⠀⠀⠀⠀⠀⠀⠀⠀⢀⢀⢄⢄⠀⠀⠀⢀⢀⣄⢀⠀⠀⠀⠀⠀⠀⠀⠀⠀⠀⠀⠀⠀⠀⠀⠀⠀⠀⠀⠀⠀⠀⠀⠀⠀⠀⠀⠀⠀⠀⠀⠁⠀⠁⠀⠀⠀⠀⠀⠀⠀⠀⠀⠀⠀⠀⠀⠀⠀⠀⢔⠑⠄⠄⠀⠀⠀⠀⠀⠀⠀⠀⠀⠀⠀⠀⠄⢀⠁⠀⠀⠀⠀⠀⠀⠀⠀⠀⠀⠀⠀⠀⠀⠀⠀⠀⠐⠀⠀⠀⠁⠁⠁⠀⠀⠑⠑⠀⠀⠀⠀⠀⠀⠀⠀⠀⠀⠀⠀⠀⢀⢄⢅⢅⢔⢀⢀⢄⢔⢔⢕⠐⠐⠔⢕⢕⢵⣕⣗⣇⣝⣝⡵⢗⢕⢜⢕⢇⢔⢔⢱⠕⠕⢔⠁⠁⠀⠀⠀⠀⠀⠀⠀⠀⠀⠀⠁⠑⠑⢔⢔⢔⢄⢄⢄⢅⢑⢕⢕⢕⢕⢕⢕⢕⢕⠀⠁⠁⠁⠁⠀⠀⠀⠀⠐⢕⢕⢕⢕⢕⠀</a:t>
            </a:r>
            <a:br/>
            <a:r>
              <a:t>⠀⢀⢀⢀⠀⠄⢀⠀⠀⠀⠀⠀⠀⠀⠀⠀⠀⠀⠀⠀⠀⠀⠀⠀⠀⠀⠀⠀⠀⠀⠀⠀⠀⠀⠀⠀⠀⠀⢀⢕⢕⣕⡕⢕⢕⢔⢕⠁⠑⠀⠀⠀⠀⠀⠀⠀⠀⠀⠀⠀⠀⠀⠀⠀⠀⠀⠀⠀⠀⠀⠀⠀⠀⠀⠀⠀⠀⠀⠀⠀⠀⠀⠀⠀⠀⠀⠀⠀⠐⠀⠀⠀⠑⠐⠀⠀⠐⠀⠀⠀⠀⢀⠀⠀⠀⢄⠀⠐⠔⢄⢀⠀⠀⠀⠀⠀⠀⠀⠀⠀⠀⠐⠄⠄⠀⢀⠀⠀⠀⠀⠀⠀⠀⠀⠀⠀⠀⠀⠀⠀⠀⠀⠀⠀⠀⠀⠀⠀⠀⠀⠀⠀⠀⠀⠀⠀⠀⠀⠀⢄⢕⢗⢷⢷⢵⢵⡧⢕⢕⢕⢄⢔⣰⡵⢵⢎⢟⢟⢏⢝⢕⢜⢕⢕⢜⢕⢕⢱⢕⠅⠕⢕⢀⢀⢀⠀⠀⢀⢀⠀⠀⠀⠀⠀⠀⠀⠀⠀⠄⢕⢕⠔⠄⠁⠑⠁⠀⠑⠑⠑⠁⠀⠁⠑⠑⠀⠀⠀⠀⠀⠀⠔⠄⠀⠀⠁⠁⠁⠁⠑⠀</a:t>
            </a:r>
            <a:br/>
            <a:r>
              <a:t>⢄⢅⠁⠀⠐⠀⠄⠀⠁⠀⠀⠀⠀⠄⠀⠀⠀⠀⠀⠀⠀⠀⠀⠀⠀⠀⠀⠀⠀⠀⠀⠀⠀⠀⠀⢀⢀⠔⠁⠁⠁⠑⢕⢕⢕⢝⢕⠄⠀⠀⠀⠀⠀⠀⠀⠀⠀⠀⠀⠀⠀⠀⠀⠀⠀⠀⠀⠀⠀⢀⣀⣀⣀⣀⣀⣀⣀⣀⣀⣀⣀⣀⣀⣀⣀⣀⣀⣀⣀⣀⣀⣀⣀⣀⣀⣀⣁⣀⣀⣄⣕⣁⣀⣀⣔⣕⣕⣕⣕⣕⣕⣕⣔⣄⣀⣀⣀⣀⣀⣀⣀⣀⣀⣀⣀⣀⣀⣀⣀⣀⣀⣀⣀⣀⣀⣀⣀⣀⣀⣀⣀⣀⡀⠀⠀⠀⠀⠀⠀⠀⠀⠀⢀⢀⠀⠄⢄⢔⢕⢕⢕⢕⠕⢜⢕⢕⠕⠑⠑⠑⠑⠍⠅⠕⢑⢁⢁⢁⠁⢄⢁⢁⠑⢅⢑⠕⠑⠕⢕⢔⢔⢔⢅⠀⠀⠑⠔⠄⠀⠀⠀⠀⠀⠀⠀⠀⠀⠀⠀⠀⠀⠀⠀⠀⠀⠀⠀⠀⠀⠀⠀⠀⠀⠀⠀⠁⠀⠀⠀⠀⠀⠀⢔⢕⢔⢔⢄⢀⢔⢕⠀</a:t>
            </a:r>
            <a:br/>
            <a:r>
              <a:t>⢾⣿⡵⢔⡀⠀⠀⠀⠀⠀⠀⠀⠀⠀⠀⠀⠀⠀⠀⠀⠀⠀⠀⠀⠀⠀⠀⠀⠀⠀⠀⠀⠀⠀⠀⠁⠀⠀⠀⠀⠀⠀⠁⠀⢔⡕⢕⢄⠀⠀⠀⠀⠀⠀⠀⠀⠀⠀⠀⠀⠄⠄⠀⠀⠀⠀⠁⠑⠈⠁⣿⣿⣿⣿⣿⣿⣿⣿⣿⣿⣿⣿⣿⣿⣿⣿⣿⣿⣿⣿⣿⣿⣿⣿⣿⣿⣿⣿⣿⣿⣿⣿⣿⣿⣿⣿⣿⣿⣿⣿⣿⣿⣿⣿⣿⣿⣿⣿⣿⣿⣿⣿⣿⣿⣿⣿⣿⣿⣿⣿⣿⣿⣿⣿⣿⣿⣿⣿⣿⣿⣿⣿⡇⠀⢄⠄⠀⠀⠀⠀⠀⢀⢅⢕⡕⢕⠕⢕⢕⢕⢕⢴⣴⡔⠀⠀⠀⠀⠀⠐⠐⠔⢔⢕⢕⢕⢕⢕⢕⢕⢕⢕⢔⢄⢄⠀⠀⠀⠀⢀⠀⠀⠁⠀⠀⠀⠀⠔⠄⠔⠀⠀⢀⠀⠀⠀⠀⠀⠀⠀⠀⠀⠄⢔⠄⢀⠀⠀⠀⠀⠀⠀⠀⠀⠀⠀⠀⠀⠀⠀⠀⠀⢑⠑⠕⠑⠑⠑⠑⢘⠀</a:t>
            </a:r>
            <a:br/>
            <a:r>
              <a:t>⣿⣵⣽⣕⣹⢣⢔⢀⠀⠀⠀⠀⠀⠀⠀⠀⠀⠀⠀⠀⠀⠀⠀⠀⠀⠀⠀⠀⠀⠀⠀⠀⠀⠀⠀⠀⠀⠀⠀⠀⢀⢀⢔⢕⢜⢕⠑⠁⠀⠀⠀⠀⠀⠀⠀⠀⠀⠑⠑⠀⠀⠀⠀⠀⠀⠀⠀⠀⠀⠀⣿⣿⣿⣿⣷⢗⣔⣗⣔⢳⢟⢱⣽⢝⣽⣿⢇⢵⢵⢵⠅⢵⢵⢵⢸⣿⣿⣿⣿⠿⢟⢛⡛⠻⢿⣿⣿⣏⣍⣍⣍⡍⢍⣍⣍⣝⣝⣿⣿⡿⢁⣛⡛⢻⡇⢸⣝⣻⣿⢏⡷⢸⣿⠇⠼⠿⠿⠿⢿⣿⣿⣿⡧⢅⢕⢔⠀⢀⢀⢀⢀⢕⠑⢜⢺⣕⡕⢕⢕⢕⢕⢕⢕⢕⢄⠀⠀⠀⠑⠑⢑⢕⢕⢕⢕⠕⠕⠑⠑⢕⢕⢕⢕⢕⢕⢄⠀⠀⢀⡅⠕⠕⠑⠀⠀⠀⠀⠀⢄⢅⢄⢀⠀⠀⠐⠀⠀⠀⠀⠀⠀⠀⠀⠀⠀⠀⠐⠔⠄⢄⢀⢀⢀⢀⢄⢄⢄⢔⢔⠄⠄⠕⠕⠑⠀⠐⠀⢀⢄⢔⠀</a:t>
            </a:r>
            <a:br/>
            <a:r>
              <a:t>⣽⣵⣽⣽⣽⣿⣿⣧⢕⢰⢔⢄⠀⠀⠀⠀⠀⠀⠀⠀⠀⠀⠀⠀⠀⠀⠀⠀⠀⠀⠀⠀⠀⠀⠀⠀⢀⠄⠄⢔⡴⢕⢕⢕⢕⠁⠀⠀⠀⠀⠀⠀⠀⠀⠀⠀⠀⠀⠀⠀⠀⠀⠀⠀⠀⠀⠄⠴⢔⢀⣿⣿⣿⣿⣷⣇⣔⣆⢟⣸⣟⣃⣅⡚⢿⣿⢕⠖⠖⠖⠀⠖⠖⠖⢸⣿⣿⢏⣵⣾⡿⢱⣿⣿⣧⡜⢿⣿⣿⣿⣿⡇⢸⣿⣿⣿⣿⣿⠟⡱⣯⡝⢃⣵⡅⠅⣵⣵⣿⢄⣆⢰⣎⣱⢇⣼⠇⡇⢸⣿⣿⣿⡇⠕⠟⠕⢕⢕⢕⢕⢵⡵⣕⣔⡱⢵⣵⣕⡵⢵⢕⢕⢕⢜⢝⢕⢱⠕⠕⢱⢕⢕⢱⢵⢇⡕⢕⢄⢀⠁⠘⠝⠎⠝⠑⠕⠕⠅⠕⠀⠀⠀⠀⠀⠀⠀⠀⠀⠑⠕⢕⢕⢕⢕⢔⠄⠀⠀⠀⠀⠀⠀⠀⠀⠀⠀⠀⠐⠀⢁⠁⠑⠕⠕⠕⠕⠕⠕⠕⠀⠀⠀⠀⠀⠀⠀⢔⢕⢕⣕⠀</a:t>
            </a:r>
            <a:br/>
            <a:r>
              <a:t>⣏⣽⣝⡝⣟⣟⢿⢇⢱⣜⠟⢳⢦⡔⢄⢀⢀⢀⢀⢀⢄⢀⢀⠀⠀⠀⠀⠀⠀⠀⠀⠀⠀⠁⠁⠀⠀⢔⣼⣷⣧⠕⢇⢅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⠑⠐⠕⠑⠁⠙⠙⠏⠑⠕⢕⠀⠀⠑⠑⠑⠑⠀⠀⠀⢕⢕⡕⢕⢱⠕⠕⢕⢑⢀⠀⠀⠀⠀⠀⠀⠀⠀⠀⠀⠀⠀⠀⠀⠀⠀⠀⠀⢀⡅⢵⡕⣕⢕⢕⢕⢔⢄⢄⢄⢀⠀⠀⠀⠀⠀⠀⠀⠀⠀⠑⠑⠀⢄⢄⠀⠀⠀⠀⠀⠀⠀⠀⠀⠀⢄⢕⢱⢕⢕⠀</a:t>
            </a:r>
            <a:br/>
            <a:r>
              <a:t>⡹⢽⣝⣝⢕⣱⡟⡿⢧⢕⣄⣔⢕⢹⢗⢾⢗⢺⣿⣷⡷⢷⢴⡴⢴⡔⡰⢴⢴⢗⢢⣔⣄⡄⢔⢰⢵⢟⢟⢟⣯⣵⣼⡵⢵⡕⢕⢕⢕⢔⢴⢔⢄⢄⢀⢄⢄⠄⢄⠔⠐⠐⠐⠁⢁⠄⠀⠀⠀⠀⣿⣿⣿⣿⣿⣇⣐⣒⣒⡀⣒⢒⣒⡚⣿⣏⣍⣍⢄⣍⣍⡍⢅⣍⣍⣹⣇⠸⠿⢏⣰⣿⣿⡿⠟⣡⣿⣿⣿⡿⢋⣴⣷⣅⠟⢿⣿⣿⣧⠔⣾⢟⣴⡞⢻⣿⡛⢦⣾⣷⣿⢸⢏⣴⡟⢡⣿⡇⢸⣿⣿⣿⡇⠀⠀⠀⠀⠀⠀⠀⠀⠀⠀⠀⠀⠀⠀⠀⠀⠀⠁⠀⠔⢕⢄⢀⢀⠀⠐⢕⢕⢕⢕⢕⠑⢕⢀⢄⢅⢕⢕⢔⢔⢄⠀⠀⠀⠀⠀⠀⠀⠀⠄⠀⠀⠀⠀⠀⠁⠁⠀⠈⠹⢷⢵⢕⢕⢕⢕⢵⢕⡱⢵⢴⢴⢔⢕⢕⢕⢔⢔⢄⢔⢕⢁⡅⢀⠀⠀⠀⢀⢀⢀⢀⠀⠑⢕⢕⢱⢗⠀</a:t>
            </a:r>
            <a:br/>
            <a:r>
              <a:t>⢁⠙⢟⣿⣿⣿⣿⣷⢵⣵⣜⡟⢟⢷⣆⢱⢵⢕⠑⢜⠟⠜⠕⠕⠕⢜⢟⢻⡿⢕⢷⣵⣱⡵⢵⣗⣕⣹⢹⣷⢿⢿⢿⢵⣾⣷⣿⢽⢻⢷⣵⣕⣕⣕⢕⣵⣴⡔⢄⢔⢔⢔⢕⢅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⢄⢔⢕⢕⢳⠗⢇⢇⢕⢕⢕⢗⢕⢕⢕⡱⢕⢕⢕⢱⢕⣕⢕⢄⢀⠀⢔⠔⠄⠀⠀⠀⠀⠀⠀⠀⠀⢀⢀⢄⢄⠔⠑⠑⢕⢱⣕⢕⢕⢕⢕⢕⢗⢕⢕⢕⢜⢟⢟⣞⢗⢧⢵⣽⢜⢗⢕⢀⢀⢅⢕⢕⠕⠑⠀⠑⢕⢕⢏⠀</a:t>
            </a:r>
            <a:br/>
            <a:r>
              <a:t>⠝⢗⢗⢿⢽⢿⢿⢿⢿⢟⢻⢟⢿⣷⣾⡷⢜⢇⢕⢕⢄⢄⢔⠀⠀⠀⠑⠑⢑⢀⢑⢝⢕⡕⡹⡝⢹⡿⢇⢽⣗⣷⣿⣷⡟⢏⢱⣵⡵⢵⣾⢽⢿⢗⢕⢕⣹⡇⢕⢕⢕⣕⢕⢕⣕⢑⠀⠁⠁⠁⣿⣿⣿⣿⣿⣿⣿⣿⣿⣿⣿⣿⣿⣿⣿⣿⣿⣿⣿⣿⣿⣿⣿⣿⣿⣿⣿⣿⣿⣿⣿⣿⣿⣿⣿⣿⣿⣿⣿⣿⣿⣿⣿⣿⣿⣿⣿⣿⣿⣿⣿⣿⣿⣿⣿⣿⣿⣿⣿⣿⣿⣿⣿⣿⣿⣿⣿⣿⣿⣿⣿⣿⡇⠀⠀⠀⠀⠀⠀⠀⠀⠀⠀⠀⠀⠀⠐⠀⠀⠀⠀⠁⠁⠁⢕⢀⢀⢔⢕⢕⢳⢾⢝⢹⢗⢾⢷⣵⡕⢕⢸⣿⣵⢵⢵⣵⡵⢔⢄⢀⢀⢄⢴⣴⢔⢐⢀⠀⠀⠁⢕⢔⠀⠀⠀⠀⠑⠑⠁⠕⢕⢕⢕⢕⢕⠕⢕⢀⢐⠑⢜⢝⢿⢇⢜⢕⢕⢕⢕⢕⢕⢕⢄⢀⢄⢄⠀⢁⢇⢕⠀</a:t>
            </a:r>
            <a:br/>
            <a:r>
              <a:t>⢔⢖⢗⢕⢑⢇⢕⠳⠧⠕⢕⢕⢗⢗⢟⢟⠕⠕⠑⢑⠕⠕⢕⢕⢝⢕⢕⢔⣰⣕⣱⡵⢱⢕⢱⢕⢵⢗⢻⣿⣯⡿⢗⢗⢕⠕⢕⢟⢕⢝⢕⢕⣗⣧⡼⢿⢿⢗⢕⡕⢕⢸⣵⣵⣵⣷⣷⢵⢔⢴⢹⢿⢟⡟⢉⠛⠻⢟⢟⢟⢛⢛⢛⢟⡟⢛⣛⡛⢟⡟⢟⢛⡛⢛⢛⢛⢛⢟⠟⢟⢟⢟⢟⢟⢟⡏⢉⣉⡉⢝⢟⢟⢟⢟⢟⢟⢟⢟⢟⢟⢛⢛⢛⢛⢛⢛⢛⢛⢛⢛⠛⠟⢟⢟⢟⢟⢟⢟⡟⢟⢟⡟⢕⢄⢄⢀⠀⠀⠀⠀⠀⠀⠀⠀⢀⢀⢀⠀⠀⠀⠀⠀⠀⠐⢕⢑⢀⢀⢀⢕⢕⣕⢱⢷⡳⢗⢜⢕⢕⢕⢜⢝⢕⢝⢕⢎⢕⢕⢕⢜⢝⢱⣷⣿⣷⡇⢕⢕⢕⠀⠀⠀⠀⠀⢀⢀⢄⠀⠀⠀⠁⠑⢕⢕⢱⢕⡕⢑⠕⠁⠑⠕⠕⠝⠝⠝⠑⠝⠝⠕⢕⢕⢕⢕⢕⠑⠀⠈⡕⢕⠀</a:t>
            </a:r>
            <a:br/>
            <a:r>
              <a:t>⡉⠁⠁⠑⠑⠁⢁⠀⠁⠀⠁⠑⠕⢕⢕⢁⠀⠀⠀⠔⢕⢔⢕⠕⢗⢱⢮⣽⣿⣿⣿⣷⣕⣵⣵⣕⣕⣝⣻⣟⣽⡝⢝⢝⢍⢝⢝⢾⣵⣕⣕⣸⣟⡇⢕⢕⢕⢕⢷⢧⢝⢕⢕⢕⢝⢝⢕⣗⣵⣜⣇⣜⡟⢱⣾⡟⢠⠮⣵⣾⣷⢵⣗⣗⡇⢸⣿⡇⢕⢓⣉⣅⠘⣵⣗⣼⠉⣉⣍⣍⣍⣍⣍⣍⣍⣕⣸⣿⣇⣜⣍⣍⣍⣍⣍⣍⣍⣉⢍⠐⢀⠀⠐⠀⢄⡕⠓⠒⠒⡇⠀⠐⠁⠑⠁⠀⠑⢕⢱⢕⢓⣃⣕⢓⠇⢵⡕⢕⠔⠐⠐⠑⠑⡱⠕⢓⣃⣐⡒⢒⠤⣀⠀⠑⠕⠑⢁⢵⠓⢓⣑⡛⠓⠼⡇⢕⢕⢕⢵⢵⡵⠓⠓⠓⢓⠇⢕⢕⢕⢕⢕⣕⣼⣽⣿⣿⣗⢕⢔⠐⢕⠔⢄⢄⢄⠕⠑⠀⠀⠀⠀⠀⠅⢕⢕⢕⢕⢷⣆⢔⢔⢄⢄⢀⠀⠀⠀⠀⠀⠀⠀⠀⠀⠁⠕⠀⢄⢸⣿⣧⠀</a:t>
            </a:r>
            <a:br/>
            <a:r>
              <a:t>⢗⢦⢴⢷⢷⢵⢷⠗⠒⠒⢓⠑⢕⢝⢣⢵⢵⢔⢔⢔⢕⢕⢇⢵⢔⢫⢽⢕⢝⢝⢝⢝⢝⢕⠕⠜⠝⠕⠕⢗⢱⢗⢞⢿⣿⣟⣷⣕⣕⢵⢺⢿⢻⢿⣹⡟⢟⢎⢝⢕⢕⢕⢕⢴⢔⣕⣅⢅⢑⢹⠏⣅⣰⣿⢏⡰⢃⣴⣴⠈⢉⣡⣥⣴⣵⣾⣿⣿⡿⢿⠟⠛⢃⣘⢷⣿⢔⣿⣿⢟⢟⠟⠟⢟⢟⢟⢟⢟⢟⢟⢟⢟⢟⢟⢟⢟⠟⠛⢕⢄⢀⡄⠠⠴⠕⢇⣼⣿⢕⡇⢀⢀⢀⠀⢄⢔⡔⢅⣴⣾⣿⢿⢿⣿⣷⣦⡌⢣⠐⠀⠀⡠⢊⣴⣾⣿⢿⢿⢿⣿⣷⣅⠱⡔⢄⢰⢃⣴⣿⢿⢟⢿⣿⣧⡈⢇⡕⣕⣱⡜⢡⣾⡟⢠⣇⣔⣕⣕⡕⢕⢕⢕⢝⢝⢝⢻⢿⣿⣷⢧⢕⢕⢕⢁⠀⠀⠀⠀⠀⠀⠀⠀⠀⠀⠗⢕⢻⢿⣿⣿⣷⣷⣷⣵⣕⡕⢔⢄⢄⢀⠀⠀⠀⢄⢔⢄⠀⢕⢹⢟⠀</a:t>
            </a:r>
            <a:br/>
            <a:r>
              <a:t>⢗⢕⢗⢕⢔⠄⠀⠀⠀⠐⠀⠀⠐⠕⠑⠑⠑⢜⢝⢇⢜⢕⡕⢕⢕⢕⢕⢔⢕⢕⠕⠕⠀⠀⠀⠀⠀⠀⠀⠀⢕⢕⠁⠁⠐⠁⠕⠕⠕⠑⠑⠑⢕⢕⠕⢕⢕⢕⢕⢜⢳⢳⢕⢕⢵⣵⣵⣵⡕⢱⡈⢻⣿⣧⡜⢕⣾⡿⢁⢔⠘⢛⣙⣙⡝⢹⣿⡇⢕⡶⠼⠽⠷⢵⣽⣿⢕⣿⣿⢜⠛⢛⢇⣾⣿⢔⢟⢛⢛⢛⢇⣾⣿⢕⢟⢛⠛⠛⡿⢷⣧⡇⣶⣶⣾⣿⣿⣿⢕⡇⠕⢕⢕⢕⢕⡜⢰⣿⣿⢏⡵⠒⠖⢱⢝⣿⣿⡔⢣⠀⢰⢁⣾⣿⢏⡱⢒⠒⠣⡜⢻⣿⣇⢱⡕⡇⣸⣿⡇⡕⢍⢣⢜⣿⣷⠜⣿⣿⢟⢰⣿⡟⢠⣷⣿⣿⣿⣜⣝⡕⢕⣕⡕⢕⢕⢳⣾⢝⢇⢇⢕⠑⠁⢕⢔⠐⠄⠀⠀⠀⠀⠔⢔⢄⠀⠀⠈⠘⠝⠝⢝⠕⠕⠟⠏⢝⢝⢣⣵⣕⣕⢕⢔⣕⢱⢵⢕⢱⣵⡕⠀</a:t>
            </a:r>
            <a:br/>
            <a:r>
              <a:t>⢜⣝⣝⡌⢅⢅⢔⢴⠔⠐⠔⠖⠓⢕⢕⠑⠀⠁⢑⢁⠁⠁⠀⠀⢁⢅⢥⢄⢀⢅⢀⢀⠀⠀⠀⠀⠀⠀⠀⢄⢄⢀⠀⢄⠄⠐⠀⠀⠀⠀⠀⠄⠄⢀⢄⢕⢕⠅⠅⠁⠐⠐⠀⠁⠈⠜⢿⡿⢿⢟⢻⢧⡌⢻⣿⣿⠏⠔⠓⢺⢠⣤⡄⢸⡇⢸⣿⡇⢱⡇⢰⣶⡆⢕⢜⣸⢅⣿⣿⢸⠿⠿⢿⣿⣿⢿⢿⠿⠿⠿⢿⣿⣿⢿⢿⠿⠿⠀⣧⣵⡜⢧⢤⢥⢥⢕⣿⣿⢕⡇⢄⠁⠁⠀⢡⠑⣾⣿⡇⢸⠑⠑⠑⠁⢇⢸⣿⣷⠘⣔⡇⢸⣿⡟⢰⠁⠀⠀⠀⢱⠜⣿⣿⡔⢇⢕⣿⣿⢕⡇⠑⢸⠁⣿⣿⢔⣇⢏⣰⣿⢏⡰⣷⣿⣿⣿⣿⣿⣿⣿⣿⣿⣿⣿⣿⣿⣧⣵⣵⣕⣕⣱⣵⣕⢅⢀⢀⢐⢄⠀⠀⠀⠀⠁⠕⠐⠐⠀⠀⠀⠀⠀⠀⠀⠀⠀⠁⠁⠜⢝⢟⢻⢳⢗⢕⢵⢷⣿⣿⣿⠀</a:t>
            </a:r>
            <a:br/>
            <a:r>
              <a:t>⠇⠘⢝⠟⠙⠋⠕⠃⠑⠑⠑⠕⠑⠕⠇⠕⠐⠠⢼⡀⠀⠀⠐⠑⠑⠈⠉⠁⠑⠕⠔⠖⠔⠂⠐⠂⢔⠒⠒⠕⠔⢐⢐⠀⠀⠀⠀⠀⠀⢀⢄⢔⢕⢁⢀⢀⢀⠀⢀⢀⠀⢀⢀⢀⢄⢔⢑⢕⣱⡼⠾⠗⢅⣾⡟⢑⢔⢸⣿⡄⢸⣿⡇⢸⡇⢸⣿⡇⢜⡇⢸⣿⡇⢕⢱⣿⢕⣿⣿⢱⢔⢕⡇⣿⣿⣕⣑⣑⣑⣑⣕⣿⣿⢕⡇⠐⠔⢔⢕⢝⢟⢗⢧⣕⣹⢅⣿⣿⢕⡇⢕⢕⢔⢔⢸⢔⣿⣿⢕⡇⢄⢄⣄⢄⢸⢜⣿⣿⢔⡇⢕⣿⣿⡇⢸⠀⠀⠀⠀⢜⢔⣿⣿⡇⢸⡇⢹⣿⡇⢱⣔⡸⢔⣿⡿⢄⠏⣱⣿⠏⡰⠕⠛⢛⢛⢛⠻⣿⣿⣿⣿⣿⣿⣿⣿⣿⣿⣿⣿⣿⣷⣷⢾⢿⣧⣕⢕⡵⣷⣕⢀⠀⠀⠀⠀⢀⢄⢄⢕⢔⢄⠀⠀⠀⠀⠀⠀⢄⢀⠀⠁⢕⢕⢕⢕⢕⢱⣿⣿⣿⠀</a:t>
            </a:r>
            <a:br/>
            <a:r>
              <a:t>⢇⠕⠜⠕⢗⢕⢅⢔⢄⢀⠀⠀⢀⠀⠄⠄⠄⠀⠀⠀⠀⠀⠀⠀⠀⡄⢆⢀⢀⢀⢀⢀⢀⢀⢠⢤⢴⢵⢵⢱⢥⢴⢕⢄⢄⢄⢄⣔⣱⣧⣵⡷⣷⣷⣷⣷⣷⣷⣧⣵⣷⣷⣷⣷⣷⣿⣿⣿⣿⡇⢰⣷⣿⣿⣾⣿⡿⢿⣿⣇⢸⣿⡇⢸⡇⢸⣿⡇⢕⡇⢸⣿⡇⢕⢕⢹⢕⣿⡏⠸⠕⠵⠇⠘⠛⠛⠟⠟⠛⠛⠛⠛⠛⠀⠇⢄⠀⠄⢅⠑⠑⠕⢕⢜⢹⠄⣿⣿⢕⡇⢱⢕⢕⢕⢸⢕⣿⣿⠕⡇⠀⠀⠀⠁⢸⠕⣿⣿⢇⡷⢕⣿⣿⡇⢸⠕⠕⠖⠇⢕⢕⣿⣿⡇⢸⢱⡈⢻⣿⣧⣴⣴⣾⡿⢑⠕⣱⣿⠇⢕⣠⣾⡿⢿⢿⢿⣷⡅⢻⣿⣿⣿⣿⣿⣿⣿⣿⣿⣧⣵⣵⣽⣿⣷⣿⣿⣿⣾⢟⢟⢕⢄⢄⢄⠁⠁⠁⠕⢕⢕⢕⠁⠀⠀⠀⠀⠀⠀⠀⠀⠀⠑⠕⠘⠕⢕⢜⡟⢹⢿⠀</a:t>
            </a:r>
            <a:br/>
            <a:r>
              <a:t>⣵⣵⢔⣔⣕⣕⢕⢕⢕⢁⠀⠀⠀⠀⠀⠀⠀⠀⠀⠁⠀⠒⠒⠂⠑⠑⠑⠘⠉⢁⢕⠜⠉⠁⠁⠁⠁⠁⠁⠁⠁⠁⠁⠁⠑⢀⠁⠁⠁⠙⠛⠙⠁⠉⠙⠟⢿⣿⣿⣿⢿⢟⠏⠑⠀⠀⠀⠀⠑⠸⡄⢀⣀⠁⢸⣿⡇⢐⣁⢀⢸⣿⣧⣵⣵⣼⣿⣧⣵⣵⣼⣿⡇⢕⢕⢸⢕⣿⡇⠀⢰⣶⣶⣶⣶⣶⣶⣶⣶⣶⣶⣶⣶⣶⣶⠄⢱⠀⠁⠀⠀⢄⢠⣕⢾⠁⣿⣿⢕⣯⣕⢗⢣⢵⣸⠕⣿⣿⡕⡇⠀⠄⠀⠀⢸⢕⣿⣿⠕⡇⡕⣿⣿⡇⢸⠀⠀⠀⢀⣱⠕⣿⣿⡇⢸⢟⣻⣦⣥⣉⣉⣉⢡⢴⢃⣼⣿⠃⡜⢰⣿⡟⢡⣪⣵⡕⢿⣿⡔⢟⢿⢿⢯⢟⢿⢿⣿⣿⣿⣿⢇⢝⢝⣽⣷⣧⣝⣕⢝⢕⢕⢑⢕⢕⢔⢄⢄⢕⢕⢱⠀⠀⢀⢄⢄⠀⠀⠀⠀⠀⠀⠀⠀⠀⠁⢱⣽⡗⢗⢇⠀</a:t>
            </a:r>
            <a:br/>
            <a:r>
              <a:t>⣵⣕⢜⢵⢽⢽⡿⢗⢷⢷⣴⡀⢀⢀⢵⢵⢴⢶⠖⠖⠖⠲⠔⠀⠀⠀⠀⠀⠀⠀⠀⠀⠀⠀⠀⠀⠀⠀⠀⠀⠀⠀⠀⠀⠀⠀⠀⠀⠀⠀⠀⠀⠀⠀⠀⠀⠀⠁⠑⠑⠑⢁⠀⠀⠀⠀⠀⠀⠀⠀⢇⣸⣿⠄⢸⣿⡇⢜⣿⡇⠜⠿⠏⢙⡝⢹⣿⡏⢝⡉⢉⠉⠁⠱⢵⡇⢸⣿⠇⡤⢤⣤⡘⢿⣷⣕⢅⢤⢤⡥⢅⣕⣾⡿⠏⡰⢁⢀⢀⣄⢴⣾⣿⣿⣿⠄⣿⣿⢕⡟⢿⢿⣷⡧⢼⡄⣿⣿⡇⢱⣔⣄⢄⢔⡜⢸⣿⣿⢀⢇⡇⢸⣿⣧⢸⣔⣔⣔⣕⣸⢄⣿⣿⠇⣵⣵⣾⣿⣿⣻⣿⣷⡼⢑⣼⡿⢑⢼⡇⢸⣿⡇⢸⣿⣿⡇⢸⣿⡇⢱⢱⢷⢕⢕⢕⣕⢝⢝⢝⣿⣿⣷⣵⣵⣿⣿⣿⣯⣽⣵⣵⣵⣕⡗⢗⢗⢗⢗⢷⢗⢗⢕⢕⢁⢁⠀⠀⠀⠀⠀⠀⠀⠀⠀⠀⠁⠁⠜⢝⢿⠀</a:t>
            </a:r>
            <a:br/>
            <a:r>
              <a:t>⢕⢜⢻⢿⣧⣕⢝⢝⢕⢕⢜⢕⢕⢕⢕⢕⢕⢔⠀⠀⠀⠀⠀⠀⠀⠀⠀⠀⠀⠀⠀⠀⠀⠀⠀⠀⠀⠀⠀⠀⠀⠀⢀⠀⠀⠀⠀⠀⠀⠀⠀⠀⠀⠀⠀⠀⠀⠀⠀⠀⠀⠀⠀⠀⠀⠀⠀⠀⠀⢸⢀⣿⡇⠀⢸⣿⡇⠀⣿⣇⠱⠁⠁⠈⡇⢸⣿⡇⢕⢗⢸⠀⣷⡆⢸⢁⣿⡿⢄⠇⢼⢿⡷⢄⢙⢿⣷⣴⣝⣴⣾⡿⠏⡡⣪⡔⢜⢕⢕⢕⢽⡿⠿⠿⠿⢕⣿⣿⢕⠧⠵⠼⠿⣏⣇⣇⠸⣿⣷⡌⢫⢟⡯⠝⢅⣾⣿⠇⡜⢜⢳⢘⢿⣿⣔⢱⢵⡕⠵⢃⣼⣿⡟⢰⢙⢝⢝⢝⢟⢟⢟⡿⢁⣾⡿⢁⢾⣷⣇⢸⣿⣧⢸⣿⣿⢇⣾⣿⠇⣼⣿⣷⣷⣷⢜⢝⢕⢕⣕⣕⣹⣽⢝⡝⣹⣿⡿⢿⣼⣿⣿⡿⢷⣵⣵⣕⢕⢕⢕⢕⢕⣱⣕⡵⢅⠁⠀⠀⠀⠀⠀⠀⠀⠀⠀⠀⠀⠀⠀⠑⠀</a:t>
            </a:r>
            <a:br/>
            <a:r>
              <a:t>⣕⣕⢕⢼⣟⢻⣿⣿⣷⣷⣾⣷⣧⣵⡇⢷⢷⣵⣵⣄⡄⠀⠀⠀⠀⠀⠀⠀⠀⠀⠀⠀⠀⠀⠀⠀⠀⠀⠀⠄⠐⠐⠑⠀⠀⠀⠀⠀⠀⠀⠀⠀⠀⠀⠀⠀⠀⠀⠀⠀⠀⠀⠀⠀⠀⢄⢔⡔⢰⠇⠸⣿⠁⡇⢸⣿⡇⡦⠤⠤⠄⠃⠀⠀⡇⢸⣿⣇⢑⢓⢚⣰⣿⡇⠀⣼⣿⠑⠜⠑⠓⢛⣘⣍⣥⣵⣾⡿⢿⢿⣷⣧⣴⣌⣉⣑⢓⠓⠓⡇⠑⡇⣶⣶⣷⣷⣿⣿⣷⣷⣶⣶⠀⣏⡗⢞⢦⢙⢿⣿⣷⣷⣷⣷⣿⡿⠋⡔⢝⢹⢕⢱⡈⠻⣿⣷⣶⣶⣷⣿⡿⠏⡠⢇⢕⢇⢜⢁⢕⢕⡕⢁⣾⡟⢁⠎⢝⢝⣝⣔⠹⣿⣧⣵⣵⣾⣿⠏⣰⡽⢕⢕⢜⢹⢿⢿⣷⣷⣷⣷⣵⣸⢽⢵⢕⢕⢕⢕⢝⢝⡕⣕⣏⣟⡟⢟⢏⢕⣵⣵⣵⣜⣱⣼⡕⢕⢄⢄⢕⢅⢀⢀⢀⠄⠔⠀⠀⠀⠀⠀⠀</a:t>
            </a:r>
            <a:br/>
            <a:r>
              <a:t>⠁⠑⠝⠞⢟⢿⢿⣿⡟⢝⢻⢟⢿⢿⣿⣷⣷⣷⣿⡟⢟⢑⠀⠀⠀⠀⠀⠀⠀⠀⠀⢄⠀⠀⠀⠀⠀⠀⠀⠀⠀⠀⠀⠀⠀⠀⠀⠀⠀⠀⠀⠀⠀⠀⠀⠀⠀⠀⠀⠀⢀⢔⠐⠀⠁⠁⠀⠀⢈⡐⠖⠤⠜⡇⢸⢿⠇⡇⠀⠀⠀⠀⠀⠀⠱⡈⠟⠿⠿⠿⠿⠿⠟⢑⡘⠻⢃⢴⠁⢿⠿⠿⠟⠛⢋⣉⠡⢔⢖⡆⢥⣉⡙⠛⠟⠿⠿⠃⡜⢀⠀⠧⠥⢥⠥⢥⢥⣥⣥⣥⣥⣥⢤⢇⢝⢿⢯⢟⢢⢌⣉⣉⣉⣉⢡⢔⢝⢄⢄⢁⠄⠔⠜⢖⢤⢉⣉⣙⣉⢡⠔⢎⢕⢝⢏⢕⢕⢜⠕⠸⠤⢥⠥⠤⠇⢟⢟⣹⣽⣿⣷⣥⣝⣉⣉⡉⡤⢮⢯⢽⣽⣷⡕⢕⡕⢕⢕⢝⢿⣿⣿⣏⣝⣝⣿⡟⢿⣏⢜⢝⢹⢿⣿⣿⣿⣷⣗⣵⣼⣿⢟⢟⢗⢷⢷⣷⡗⢵⢕⢕⢕⠑⠕⠔⢀⢀⠀⠀⠀⠀⠀</a:t>
            </a:r>
            <a:br/>
            <a:r>
              <a:t>⢔⢄⢄⢀⢁⠁⠑⠑⠑⠁⠀⠘⢹⣝⢜⣿⣿⣿⣿⣷⣷⣷⣷⣷⣧⣵⣵⣴⣴⣄⢔⢕⢀⠀⢀⢀⠀⠀⠀⢀⢄⢀⢀⢀⢀⠀⢀⠀⠀⠀⠀⠀⢀⢀⢀⢀⢀⢄⢰⢕⢣⢕⢆⢴⠐⠐⠁⠁⠀⠀⠀⠀⠀⠓⠐⠂⠒⠃⠀⠀⠀⠀⠀⠀⠀⢁⢍⢔⣖⡶⢖⣱⣼⣷⣿⣶⣾⣾⢗⣒⣲⣦⢍⠉⢅⢕⢕⢕⢕⢜⢝⢻⢷⢝⢍⢕⡖⢖⢕⢕⢕⢁⠀⠁⠑⠁⠑⢝⢯⠟⢻⣿⣿⣷⣵⡕⢕⢜⣕⢗⢧⡕⢕⢕⢵⢜⣝⢟⡱⢴⢔⢀⠀⠀⠀⠀⠀⠀⠀⢀⢄⠱⠵⠄⠀⠐⠂⠒⠘⠁⠁⠑⠑⠕⢀⠀⢕⣿⣿⣿⣿⣿⣟⢝⢇⢕⢼⢗⢗⣧⣕⣸⣿⣷⣿⣿⣿⣿⣷⣾⣿⣿⣟⣻⣟⣿⣷⡕⢱⢵⢷⣗⡷⢿⢿⢿⢿⢿⣿⣷⣷⣗⢗⢇⢾⢟⢏⢕⣱⣕⡱⢕⢔⢄⢄⢱⢔⢄⢔⢔⠀</a:t>
            </a:r>
            <a:br/>
            <a:r>
              <a:t>⢕⢕⢑⢕⢔⢕⢕⢕⢕⢕⢅⢁⠕⠱⢵⣿⣿⣿⣷⢷⢷⣿⣿⡿⢷⣮⢵⢧⢵⢕⣝⣿⡷⢗⢗⣟⣧⣴⢰⣕⣕⣵⣷⢗⢝⢟⣟⡝⢝⡝⢝⢕⢕⢕⢑⢕⣅⣄⣕⣕⣰⢔⠑⠀⠀⠀⠀⠀⠀⠀⠀⠀⠀⠀⠀⠀⠀⠀⠀⠀⠀⢀⢄⣴⣷⡪⢕⢝⣽⢕⣕⣹⢿⢿⢿⢿⢟⢗⢟⢟⢝⢏⢕⢕⢗⢕⢕⢕⢕⢳⢵⣵⣕⡇⢕⢕⢕⠁⠁⠑⢗⢳⣔⠀⠀⠀⠀⠀⢄⢕⢕⢝⢻⢿⢽⣿⣿⣷⣾⣿⣷⣧⣕⡕⢕⢱⢕⢕⡕⢕⢑⢁⢀⢀⠀⠐⠔⠐⠐⠑⠕⠀⠀⠀⠀⠀⠀⠀⢄⢄⠐⢴⢄⢔⠄⠀⢕⢜⣿⣿⣿⣿⣿⣿⣧⣕⡜⣇⣞⣹⣽⢽⣟⡏⢝⣟⣿⣿⣿⣿⣿⣷⣾⣿⣿⣿⣿⣷⡕⢕⢕⣕⣕⣕⡱⢧⣵⣵⣕⣝⣿⢿⢗⢳⢷⣷⣿⣿⣿⣿⢗⣗⣗⣕⣕⢧⣕⣕⣱⣕⠀</a:t>
            </a:r>
            <a:br/>
            <a:r>
              <a:t>⠁⠑⢕⡕⢕⢕⢝⢝⠝⠑⠀⠅⠁⠁⠁⠕⢜⢟⢻⣷⣾⣿⣵⣱⣼⣵⣝⣝⣝⡝⢝⢝⢝⣱⣽⣿⣿⣷⣼⣿⣿⢿⢿⢿⢿⣿⣿⣿⣿⣿⣿⣧⣵⣔⣴⣵⡵⢵⢵⢕⢑⢑⠀⠀⠀⠀⠀⠀⠀⠀⠀⠀⠀⠀⢔⢀⢄⢀⢀⣄⢕⢏⢹⣿⣷⣷⣷⣿⣿⣿⣵⣵⣿⣧⡜⠙⠑⠑⠔⠀⠀⠱⠏⠅⠅⢱⠑⠑⢕⢱⣿⣿⣿⣇⢕⢕⢱⣕⢔⡔⢄⣜⠙⠑⢆⢰⢤⣄⢄⢅⢅⢕⠁⠑⢕⢝⢿⣽⣿⣿⣿⣿⣿⣷⣷⣵⣕⣕⢕⢕⢕⣕⣱⣷⣵⣵⣔⢔⣠⢔⣕⣕⣔⢔⢔⢕⣔⣱⣴⣴⣴⣴⡱⢵⢕⣕⣵⣧⣷⣕⣿⣿⣿⡿⣿⣿⣿⣿⣿⣿⣿⣿⣿⣿⣿⣿⣿⣿⣿⣿⣿⣿⣿⣿⣿⣿⣿⣿⣿⣵⣕⣱⣿⡟⢟⢟⣻⣿⣿⣿⣿⣿⣟⣏⢟⢟⢏⢝⢝⢝⢟⢻⣿⣿⡿⢟⡻⢿⣿⣿⠀</a:t>
            </a:r>
            <a:br/>
            <a:r>
              <a:t>⠄⠀⠀⠁⠁⠕⢕⢔⢔⠄⠀⠀⠀⠀⠅⠑⠁⠁⠙⢝⢿⣟⢯⣝⣿⢿⢿⣿⡿⢝⣧⣼⣽⣟⡟⢟⢟⢟⠟⠻⢿⢷⢕⢝⢛⠛⠟⠝⠹⢿⢿⢟⣿⣿⣿⣿⣷⣷⣧⣷⣗⣗⣕⢴⢕⢖⢆⢔⣲⢔⢔⠔⠕⠑⢇⢕⢕⢱⣷⣿⢕⢕⢕⢝⢟⢿⣿⣿⢿⣿⣿⣿⠝⠑⠀⠀⠀⠀⠀⢀⢀⢀⢄⣔⡄⢔⠄⠀⠐⠙⢟⢿⡿⢟⣣⢕⢜⣿⡕⢝⢜⢕⢕⢔⢇⢕⣸⣿⢿⣷⢟⢳⣇⢔⣕⣕⣼⣿⣿⣿⣿⣿⣿⣿⣿⣿⣿⣿⣿⣗⡷⢵⣵⣵⣕⣕⣝⢕⢝⢕⢗⢕⢽⣽⣝⡟⢟⣏⢏⢝⢝⢽⣿⢷⣞⣟⣝⣹⣿⢿⣿⣿⣿⣷⣿⣯⣜⡝⢕⢟⢟⢿⣻⢿⣿⣿⣿⣿⣿⣿⣿⣿⣿⣿⣿⣿⣿⣿⣿⣿⣿⣿⣿⣿⣷⣿⣯⣿⣿⣿⣿⣿⢿⢟⢟⢟⡟⢟⢗⢳⣷⢾⣷⣷⣷⣾⣿⣿⣿⣿⠀</a:t>
            </a:r>
            <a:br/>
            <a:r>
              <a:t>⠀⠀⠀⠐⠀⠀⠀⠁⠀⠀⠐⠀⠀⠀⠀⠀⠀⠀⠀⢄⢴⣜⣝⣳⣷⣕⣕⣿⣷⣼⣝⡕⢕⢵⡁⠁⠀⠀⠀⠀⠀⠀⠀⠀⠀⠀⠀⠀⠀⠀⠀⠁⠜⢝⢝⠻⠟⢝⢜⢟⣿⣟⢿⡕⢕⢕⢇⢕⢕⢕⢕⣵⢕⢔⢜⢝⣝⣹⡽⢯⣵⣵⣵⣵⣵⡾⢿⣕⣵⣿⡿⡕⢄⢄⢄⢄⢄⢔⢱⢕⢕⢕⢕⢕⢕⢄⢄⢄⠀⠀⠑⠑⠑⠳⠾⠇⢝⢷⠕⠱⠅⠁⠕⢕⡡⡀⠁⠁⠑⠁⠁⢅⢕⠙⠁⢙⣻⣿⣿⢿⣿⣟⢜⢕⢝⢹⣝⡟⢿⣿⣿⡽⣕⢸⢽⢇⢕⢕⢱⢼⣵⡼⢳⣼⣿⣷⣵⣕⡸⢝⣝⣕⣱⣵⡟⢟⢿⣿⣿⣽⣿⣿⣷⣵⣻⣿⣯⣿⣷⣇⣕⣵⣵⣼⣿⣿⣿⣿⢿⣿⣿⣿⡿⢿⡿⣿⣿⣿⣿⢿⣿⣿⣿⣿⣿⣿⣿⣿⣿⣿⢿⣗⣗⣕⣱⣵⡷⢷⢷⣷⣧⣕⣿⣿⣿⣿⣿⣿⣿⣿⠀</a:t>
            </a:r>
            <a:br/>
            <a:r>
              <a:t>⢄⢀⠀⠀⠀⠀⠀⢀⢀⠀⠀⠀⠀⠀⠀⠀⠀⠀⠀⠕⢜⡜⢝⢝⢏⢝⢕⢕⢝⢗⣕⣕⢵⢟⢗⢄⢀⠀⠀⠀⠀⠀⠀⠀⠀⢀⣄⢄⠐⠒⠆⢔⢔⢁⠀⠀⠀⢁⣝⡵⣿⣟⡱⢜⡕⢕⢕⢕⢕⢱⢵⢕⣿⢿⢿⣿⣿⣿⣿⣿⢿⢟⢏⢝⢕⣕⣵⣿⡿⣿⡏⢝⢝⢗⣳⣾⣾⢏⢕⢱⢵⢵⣕⣕⡕⢕⢕⠕⠄⠀⠀⠀⠀⠀⠀⠀⠀⠀⠀⠀⠀⠀⠀⠀⠁⠕⠱⢴⣴⣴⣠⣵⢼⢗⢗⢟⢕⢕⢜⢿⣿⢿⣧⢕⢕⢕⡜⢽⣿⣷⡝⣟⡻⢕⢝⢵⢕⢕⣵⣵⣕⡗⢇⢸⢝⢏⢕⢱⢵⢽⣽⣯⡽⢽⢺⡇⣜⢿⣿⣿⣿⣿⡿⣾⣿⣿⣿⣟⡝⢝⢽⢽⢿⢿⢿⢿⢟⢟⢕⢕⡽⢟⣿⣷⣷⣾⣿⣿⣿⣿⣿⣿⣵⣗⣳⣿⣿⣟⡟⣟⢝⢕⢕⢕⢕⢜⢕⢕⢕⢜⢝⢻⣿⣿⣟⢟⢻⣿⣿⣿⠀</a:t>
            </a:r>
            <a:br/>
            <a:r>
              <a:t>⠀⠀⠀⠀⠀⠀⠀⠁⠀⠀⢀⠀⠀⠀⠀⠀⠀⠀⠀⠁⢁⢕⠕⠕⠑⠀⢗⢣⣕⢕⢜⢝⢝⡝⢜⢹⢝⢇⢰⢔⣄⡄⠀⠀⠑⢸⢇⠔⠄⢔⡅⢕⢕⢑⠀⠀⢑⢅⢔⢕⢕⢜⢿⢇⢜⣵⣵⣵⣷⣷⣷⣿⣷⣷⣿⣿⣿⣿⡿⢿⢿⡟⢿⡿⢝⢟⢟⢟⢻⢟⢗⢕⢕⢝⢝⢜⢝⠕⠕⢕⠕⠕⠘⠙⠕⢔⠀⠀⠀⠀⠀⠀⠀⠀⠀⠀⠀⠀⠀⠀⠀⠀⠀⠀⠀⠀⠀⠀⠀⠀⠀⢅⢕⢕⢕⢕⢕⢜⢕⢕⢝⣳⣾⣿⡇⢕⢜⢝⢻⣷⣯⣝⢷⢿⣾⣿⣵⣧⣵⣜⣝⡝⢕⢷⢇⣕⣕⣕⣵⡕⢕⢟⢗⢜⣕⡕⢹⢟⢟⢿⢿⣕⣕⣼⣿⣿⣿⣧⣵⢷⢎⢕⢕⢕⢕⢕⢕⢕⢕⢕⢵⢿⣞⢟⣹⣷⣯⣿⢿⢿⣮⡿⡿⢿⣿⣷⣿⢮⢿⢿⢷⢪⢜⢗⢝⢕⡕⢗⢗⣗⡗⢿⢷⣽⣫⣽⣿⣷⢿⣿⠀</a:t>
            </a:r>
            <a:br/>
            <a:r>
              <a:t>⠑⠀⠀⠀⠀⠀⠀⢀⢕⢕⢱⢕⢕⠀⠀⠀⠀⠀⠀⠄⢕⢕⢀⠀⠀⢔⢕⢕⠟⢕⠇⠑⠉⠁⢕⢗⢞⢏⠱⠞⢕⢗⢆⡴⠄⢄⣅⣅⢇⢜⠟⢟⢟⢕⢵⣕⢵⢵⢵⢕⢕⢵⢵⢷⡞⢻⢿⣿⣿⣿⣿⣿⣿⣟⣿⣿⡿⢿⢕⢕⢜⠝⢕⢕⠕⢝⢕⢕⠕⠑⠑⠑⠑⠕⢕⢀⢀⢀⢀⢕⢔⠀⠀⠀⠀⢁⢕⢄⠀⠀⠀⠀⠀⠀⠀⠀⠀⠀⢄⢔⢕⢇⢀⠀⠀⠀⠀⠀⠀⠀⠀⢄⢱⢕⢜⢝⢷⢷⢕⢕⣱⣾⣿⣿⣿⣗⣕⣕⣳⣿⣝⡟⣷⣾⣷⣽⣿⣾⣿⣿⣿⣷⣷⣯⣽⣹⣟⣽⣿⣿⣿⣿⣿⣿⣏⢟⣗⣱⡱⢷⢷⢟⢟⢟⢟⢏⢝⢕⢕⢕⢕⢕⢕⢕⢕⢕⢕⡵⢗⢗⢗⢗⢕⢝⢝⣹⣽⡎⢕⢕⢕⢕⢕⢕⢝⢝⢗⢗⣳⣕⣷⣿⣿⣾⣷⣧⡵⢷⢷⣷⣧⣕⢕⢕⢜⢝⢝⢏⢱⣵⠀</a:t>
            </a:r>
            <a:br/>
            <a:r>
              <a:t>⠀⠐⠀⠀⠀⢄⢠⢕⢕⢕⢕⠕⠁⠀⠀⠀⠀⠀⠀⠀⠀⠁⢑⢕⢔⡜⢷⡕⡎⢄⠀⠀⠀⢀⢕⢕⠕⠕⢄⢅⢔⢕⢕⢕⢔⢕⠑⠁⠁⠉⠁⠀⠁⠁⠑⠀⠑⠑⠑⠕⠕⢕⢱⣕⡕⣵⣕⣺⡿⢿⢿⢿⣿⣿⡿⢟⢕⢕⢕⢕⢄⠀⠀⢔⢔⠁⠁⠀⠀⢄⠀⠀⠀⠀⠁⠀⠁⠁⢕⢕⢕⠁⠀⢀⢕⢕⢕⢕⢕⠀⠀⠀⠀⢁⢐⢄⢄⣔⡕⣕⣕⡔⠁⠀⠀⠀⠀⠀⢀⢄⢄⢕⢕⢕⢕⢕⢜⡕⢕⢕⢕⢜⣿⣿⣿⣟⡝⢕⢕⢕⢕⢝⢝⢝⢜⣹⣿⣿⣿⣿⢿⣯⣽⡟⢻⢟⢟⣿⣿⣿⣿⣿⢿⢟⢕⢜⣿⡟⢇⢕⢕⢕⢜⢕⢕⢕⢕⢕⢕⢕⢕⢕⢕⢕⢕⢕⢱⡕⢕⢕⢕⣵⢱⢜⢝⢱⢝⢗⢞⢱⢵⢷⣾⣿⣯⣾⣿⣿⣿⣿⣿⣿⣿⣿⡿⢿⢿⣕⣕⢸⢽⣧⣕⣕⢕⢕⢗⢇⢕⢕⠀</a:t>
            </a:r>
            <a:br/>
            <a:r>
              <a:t>⢀⢀⠀⠀⠀⠁⢑⢕⢕⢕⢕⢕⢀⠀⠀⠀⠔⢕⢕⢕⢕⡕⢕⡅⢕⢕⢕⢕⠕⢁⢕⢕⢔⢄⢕⢔⢔⢕⢝⣷⣵⡕⢕⢕⠁⠁⠑⠀⠀⠀⠀⠀⠀⠀⠀⠀⠀⠀⠀⠀⠀⠑⢕⢿⠟⢕⢕⢕⢕⢕⢕⢕⢕⢕⢕⢕⢕⢕⢕⢕⡇⢕⢕⢕⢕⢔⢀⠀⠀⠁⠄⢄⢀⢀⠀⠀⠀⠀⡕⢕⢕⢰⢰⣵⢷⢾⢿⣿⢷⢷⣵⣵⣵⣵⡷⢟⢟⢇⢱⣕⡔⢕⢁⢄⢄⢀⠀⠀⠀⢀⢀⢀⢕⢕⢕⢕⢕⡝⢇⢕⣜⢼⣿⡻⣿⣵⣼⡿⡧⣕⢕⢇⢕⢕⢕⢜⢹⣟⣕⣵⣼⣵⣷⣿⣿⣿⢕⢎⢝⢟⢻⡿⢿⢟⢇⢜⢟⢇⢕⢕⢕⢕⢕⢕⢕⢕⢕⢕⢕⢕⢕⢕⢕⢕⢕⢕⢕⢕⢕⢕⢱⢷⢕⢕⢕⢕⢕⢕⢕⢕⢕⢕⢝⢟⢏⣵⣵⣼⣿⣿⣯⣽⣷⣵⣕⣮⣽⣿⣿⣿⣽⣕⣕⡏⢇⢱⢣⢵⢕⢕⠀</a:t>
            </a:r>
            <a:br/>
            <a:r>
              <a:t>⢀⢁⠁⠔⠄⠀⠀⠁⠁⠁⠁⠀⠀⠀⠀⠀⠀⢀⢔⢱⢸⢷⢿⢿⢗⢇⢸⢕⢔⢕⣱⢵⡵⢗⢕⢕⢕⢱⢵⡜⢝⢕⢕⢕⢕⠀⠀⠀⠀⠀⠀⠀⠀⠀⠀⠀⠀⢀⡀⢀⠀⠄⠔⠀⠀⠐⠑⠑⠁⠀⠀⢕⢕⠁⠁⠁⠁⠀⠀⠜⢕⢕⢕⢕⢕⢕⢕⢔⢔⠔⠐⢕⢇⢕⣑⠀⠀⠀⢅⢕⢕⢕⢜⢅⢕⢕⢱⡧⢕⢜⣾⢿⢿⢏⠜⠕⠱⠕⠋⠙⠑⠈⠙⠁⢝⠋⠇⠗⠗⠗⠚⠛⠙⢏⢏⢝⢗⣗⣳⡕⢕⢜⡿⡇⢻⣧⢗⢇⢕⢕⢝⡟⢗⢇⢕⢻⢿⡷⣾⡿⢿⡿⢿⢏⡿⣟⢱⡾⢟⢟⢇⢝⢕⢕⢕⢕⢕⢕⢕⢕⢕⢕⢕⢕⢕⢕⢕⢕⢕⢕⢕⢕⢕⢱⣵⣕⢕⢕⡵⢞⢕⢕⢕⢕⢕⢕⢕⢕⢕⢕⢕⢕⣕⡕⢵⣿⣿⣿⣿⣿⣿⣿⣿⣿⣿⣿⣿⣿⣿⣿⣽⣿⣿⣿⣧⣵⣵⣵⣵⣾⠀</a:t>
            </a:r>
            <a:br/>
            <a:r>
              <a:t>⢕⢕⢔⠀⠀⠀⠀⠀⠀⠀⠀⠀⠀⠀⠀⠀⠀⢱⢟⢽⢧⢵⢕⢕⢕⢕⢵⢿⢧⣕⣏⣝⢕⢱⢵⣧⣕⡕⢕⢼⣿⡵⢗⢗⢆⢄⢁⢴⠀⠀⠀⠀⠀⠀⠁⠁⠀⠀⠀⠀⠀⠀⠀⠀⠀⢀⢄⣀⡄⢠⣔⡕⢇⠀⠀⠀⠀⠀⢀⢄⢕⢕⢇⣵⣇⢕⢜⢕⢄⢀⢔⢕⢕⣱⣷⣶⣷⣧⢕⢕⢄⢔⣕⡜⢕⢕⣟⣗⣇⢕⢕⠁⠀⠀⠀⠀⠀⠀⠀⢀⢄⢕⢕⠓⠀⠀⠀⠀⠀⠀⠀⠀⠀⠕⢕⢕⢞⢝⣱⣵⣷⢎⢻⢝⢝⢕⢕⢕⢕⢜⢣⢕⢵⣵⣕⣵⣵⣸⣿⣷⣧⣾⡿⡕⢜⢗⢇⢕⢕⢕⢕⢕⢕⢕⢕⢕⢕⢕⢕⢕⢕⢕⢕⢕⢕⢕⢕⢕⢕⢕⢕⢵⣵⣷⣟⡗⢕⢕⢕⢕⢕⢕⢕⢕⢕⢕⢕⢕⢕⣱⣵⣿⣿⣷⣿⣿⣿⣿⣿⣿⣿⣿⣿⣿⣿⣿⣿⣿⣿⣿⣿⣿⣿⣿⣿⣿⣿⣿⣿⣿⠀</a:t>
            </a:r>
            <a:br/>
            <a:r>
              <a:t>⢕⢕⢕⢕⠐⠀⠀⠀⠀⠀⠀⠀⠀⠀⠀⠀⠔⠑⠑⠑⢕⠕⢐⢕⢜⢸⡽⠝⠑⠁⠁⠑⢕⢕⡇⢱⣵⣵⢷⢾⢛⠓⠑⠑⠕⢕⠑⠀⠀⠀⠀⠀⠀⠀⠀⠀⠀⠀⠀⠀⠀⢀⣄⡴⢗⢟⠝⢕⢱⢵⡵⢕⢕⢀⢄⢄⢄⢕⢕⢕⣕⣕⣮⡝⢇⢜⢇⢕⣱⣵⢷⣿⣽⣽⣽⣽⡗⢟⣟⣿⡿⢿⢝⢕⢞⢻⢿⣿⣿⣧⡕⢔⣔⢀⢀⢀⢄⢔⠕⠑⠀⠀⢀⢀⢀⢀⢀⢀⢀⢀⣄⣔⣴⢕⣕⢝⢻⢻⣿⣿⣿⡕⢕⢕⢕⢕⢕⢕⣱⣵⣱⢕⣻⢿⡿⢾⢏⢟⡕⢕⢕⢜⢝⢕⢕⣕⡱⢞⢻⢝⢕⢧⢼⢧⢵⢕⢕⢕⢕⢕⢕⢕⢕⢕⢕⣕⢕⢕⢕⢕⢕⢕⣾⡟⢿⢝⢕⢕⢕⢕⢕⢕⢕⢕⢵⣵⣾⢿⡿⡿⢟⢿⢿⣿⡿⢿⢟⢿⢿⣿⣿⣿⣿⣿⣿⣿⣿⣿⣿⣿⣿⣿⣿⣿⣿⣿⣿⣿⣿⣿⠀</a:t>
            </a:r>
            <a:br/>
            <a:r>
              <a:t>⢕⢕⠕⠁⠀⠀⠀⠀⠀⠀⠀⠀⠀⠀⠀⠀⢀⢔⣵⣵⣕⡕⢕⢱⢵⢟⢁⠀⠀⢀⠄⠑⠑⢕⢔⢕⢝⢹⢕⢕⢕⢐⢄⡔⢄⠀⠑⢄⢀⠀⢄⢄⢄⢀⢀⢄⢀⢀⢀⣄⣴⡿⡟⢕⢵⢕⢄⢄⢕⢕⢕⢕⢕⢕⢕⢕⢇⢵⢞⣯⣝⣟⣟⣟⣷⣾⣿⢿⣷⣵⣵⣼⡿⢿⣿⣿⣿⣵⣾⣧⣵⢷⣾⣷⣾⣿⡿⢿⣟⡟⢕⢜⢵⣕⡕⣕⣇⡅⢄⢄⢄⡱⢷⢷⢗⢟⠏⢕⢜⠕⠑⠑⢕⢱⢷⢳⢇⢵⢼⣿⣿⣿⣧⣕⢕⢜⢝⣧⣧⣿⣿⣟⣵⣷⣇⣇⣱⣵⣽⣕⣕⣕⣱⢕⢜⢝⢕⢕⢕⢕⢕⢕⢜⢕⢕⢵⢵⣵⣕⢹⢕⢕⢕⢕⢜⢕⡝⢕⣕⡵⢵⡿⢟⢟⢇⢕⢕⢕⢕⢕⣕⢕⢕⢱⢵⡱⢟⢕⢕⢕⢕⢕⢕⢝⣕⡕⢕⢕⢕⢳⢜⢝⡟⢻⣿⣯⣝⡟⢻⢿⣿⣿⣿⣿⣿⣿⣿⣿⣿⣿⠀</a:t>
            </a:r>
            <a:br/>
            <a:r>
              <a:t>⢁⢁⠑⠀⠀⠀⠀⠀⠀⠀⠀⠀⠀⠀⠀⢕⢵⢞⢟⠋⠙⠝⢸⡕⢕⡟⢕⠀⠀⠀⢀⡀⢄⢕⢕⢕⣕⣱⣵⢵⢕⢕⢕⠈⢁⠐⠐⠑⠀⠀⠀⠀⠁⠁⠁⢄⢔⡕⢱⣾⢷⣷⡾⢕⢣⢜⢕⢞⢗⢿⢏⣽⢏⢙⠉⠑⠕⠕⢕⢕⢇⢜⢿⣿⣿⣿⣿⣿⣿⣿⣿⡟⢕⣕⣸⣿⣿⣿⢿⢿⢿⢿⣿⣿⣿⣿⣵⡽⢏⢹⢽⢿⢿⢿⢿⢟⢟⢇⢕⢜⢕⣵⣗⣕⢇⢔⢀⠀⢀⢀⢄⢔⢱⢵⢷⢵⢵⢵⢵⣜⣿⣿⣿⣿⣿⢗⢷⣷⣿⣿⡿⣿⣿⣿⣷⣿⣿⡏⢝⢫⢝⢟⢻⣿⢇⢕⢕⢕⢕⢕⢕⢕⢕⢕⢕⢕⢕⢕⡕⢕⢕⢕⢕⢕⢕⢕⢕⢕⢕⢕⢕⢕⢕⢕⢗⢕⢕⢕⢜⢕⢕⢕⢇⢝⢝⡕⢵⢗⢇⢕⢕⢕⢕⢕⢕⢕⢕⢱⣵⣷⣾⣿⢷⢷⡾⢟⢟⢟⢗⢧⣽⣿⣿⣿⣿⣿⣿⣿⣿⣿⠀</a:t>
            </a:r>
            <a:br/>
            <a:r>
              <a:t>⢕⢇⢇⢔⢔⢔⢔⣔⣄⢄⣄⣔⣔⡔⢔⣔⢄⢁⢄⢀⠀⠀⢑⢕⢕⢕⢕⢀⢄⢔⢇⢕⢕⢕⢕⢕⢱⢕⠕⢕⢕⢕⠕⠕⠁⠀⠀⠀⠀⠀⠀⠀⠀⠀⠀⠁⢕⣕⣵⣵⢕⣕⢜⢏⢕⢕⢺⢏⢝⢕⢗⡕⢕⢕⢔⡔⢔⢔⣕⣱⢜⢕⢕⢻⣿⣿⣿⣿⣿⣯⣽⣏⢜⢕⢜⢝⣿⣷⡷⢕⢱⢞⢟⢟⢿⣿⣿⢕⢕⢕⠕⢕⢕⣕⣕⢕⢣⢕⢕⢳⣾⣟⢻⢿⣿⣟⢗⢕⢕⢱⢷⢷⢗⢗⢗⢱⣕⣕⣾⣿⣿⣿⣿⣿⣿⣿⣷⢿⣿⣿⣿⢇⢜⢕⢝⢏⢝⢕⢕⢕⢕⢜⢕⣧⣕⢕⢕⢕⢕⢕⢕⢕⢕⣕⣕⣕⡕⢕⢕⢕⢕⢕⢕⢕⢕⢕⢕⢕⢕⢕⢕⢕⢕⢕⢕⢕⢕⢕⢕⢕⢕⢕⢕⢕⢕⢕⢕⢕⢕⢕⢕⢕⣕⣕⢕⣕⢕⢕⢕⢻⣿⣿⣿⣿⣿⣿⣷⣱⣕⢕⢜⢝⢟⢝⢟⢿⢿⢿⣿⣿⠀</a:t>
            </a:r>
            <a:br/>
            <a:r>
              <a:t>⢕⢕⢕⢕⢁⢁⠁⠑⠑⠑⠘⠟⠟⢟⢟⢳⢷⡗⣞⡗⢷⣵⣵⢵⢵⢗⢕⢕⣕⡕⢕⢕⢕⢕⢁⠁⠑⠁⠁⠁⠁⠀⠀⠀⠀⠀⠀⢀⣀⣄⡄⣀⣀⡄⢄⣰⣵⢻⢗⢇⢕⢕⡕⢕⢕⢕⢕⢔⢔⢕⢑⢕⢕⢷⢕⢕⢕⢜⢕⢕⢕⢱⣕⢝⢏⡝⢽⢽⢽⢿⣿⣿⣷⣿⣿⣿⣷⣿⣯⣷⣷⣾⢇⢟⢕⢞⢇⢇⢕⣵⣵⣸⣽⢟⢟⢕⢕⢕⢕⠕⢕⢕⢕⢕⢕⢕⢕⢕⢅⢁⢑⢕⢕⢕⢕⢕⢕⢿⣼⣿⣿⣿⣿⡿⢟⢟⢟⢟⢟⢟⢝⢧⢕⢕⢕⢕⢕⢕⢕⢜⢕⢕⢕⢕⢜⢱⣾⢗⢵⣕⣱⣸⣿⡟⢕⢝⢝⢕⢕⢇⢕⢕⣱⣕⣵⡾⢷⢇⢕⢕⢕⢕⢕⢕⢕⢕⢕⢕⢕⢕⢕⢕⢕⢕⢕⢕⢕⢕⢕⢜⢝⢕⢕⢝⢝⢝⢝⢗⢇⢜⢟⢿⣿⣿⡟⢟⢝⢕⢕⢕⢜⢱⢷⣕⢵⣕⡕⢕⢜⣿⠀</a:t>
            </a:r>
            <a:br/>
            <a:r>
              <a:t>⢕⢕⢕⢕⢕⢕⢄⢄⢔⢕⢴⢄⠄⠀⠀⠁⠑⢕⢝⢽⢝⢟⢕⢽⢟⢟⣿⢽⣿⢇⢕⢕⠀⠀⠀⠀⠀⠀⠀⠀⠀⠀⢀⢀⣠⣴⡷⢟⢏⡕⢕⢕⢕⢱⢜⢕⢕⢕⢕⢵⢧⣼⣷⣷⣿⣇⡱⢕⢕⢇⢕⡇⢕⢕⣇⡕⢕⢕⢇⢕⢜⢕⢕⢕⣕⢕⢕⢕⣇⣕⣿⣿⣿⣿⣿⣻⣿⣿⣿⣿⣿⣿⣗⣻⣫⣵⡿⢟⢟⢿⢕⢟⢝⢝⢕⠑⠀⠀⢀⢄⢕⢕⢗⣱⣞⣳⣞⣿⣷⣧⣵⢵⢕⢕⢕⢕⢕⢕⢻⣿⣿⣿⣿⣿⡕⢕⢕⢕⢕⢕⢕⢕⢕⢕⢕⢕⢕⢕⢳⢣⢕⢕⢕⢕⢕⢕⢻⢽⣧⣕⡕⢟⢿⣿⣷⢵⣕⢕⢕⢕⢕⢕⢕⢕⢜⢕⢗⢕⢕⢕⢕⢱⢇⢜⢕⢕⢇⢕⢕⢕⢕⢕⢕⢕⢕⢕⢕⢕⢕⢕⢕⢕⢕⢕⢕⢕⢕⢕⢕⢕⢕⢜⢝⢕⢕⢕⢕⢕⢵⣵⣕⡕⢱⢕⢜⢵⣕⢕⣿⣿⠀</a:t>
            </a:r>
            <a:br/>
            <a:r>
              <a:t>⢕⢕⠁⠁⠁⠁⠁⠕⢕⢕⢕⢕⢕⣖⢆⣱⣵⡵⢵⢵⡗⢗⢿⢿⣿⣿⢟⢟⢿⢕⢕⢕⢔⠁⠀⠀⠀⠀⢀⢀⢄⣕⣵⣿⣿⣯⡕⡕⢕⢕⡕⢕⢕⢄⢔⢕⢳⣾⢕⢕⣵⣕⣕⣹⡿⢟⢷⡷⣗⣇⣕⢗⢳⡷⢷⣧⣵⣼⣽⣷⣧⣕⢜⣱⣟⣫⣵⣵⣾⣿⣿⣿⣿⣿⣿⣿⣿⣽⣿⣕⣿⣿⣝⢱⣷⢿⢇⢕⣕⢕⡱⢷⢵⢵⢵⢵⢰⢵⣵⣵⢷⢷⢾⢝⢜⣧⣝⢹⣿⣿⣿⣧⣵⣵⣵⣽⣿⣿⣿⣿⣿⣿⣿⢇⢝⢕⢕⢕⢕⢕⢕⢕⢕⢕⢕⢕⢕⢕⢕⢸⢕⢕⢱⢣⢕⢕⢺⣕⡱⣿⣿⣷⡷⡇⢕⢱⢗⢕⢕⢕⢕⢕⢕⢕⢕⢕⢕⢕⢕⢕⢕⢕⢕⢕⢕⢕⢕⢕⢕⢕⢕⢕⢗⢇⢕⢕⢕⢕⢕⢕⢕⢕⢕⢕⢕⢕⢕⢕⢕⢱⣾⣿⣷⢕⣕⣱⣕⣕⣱⣝⢝⢕⢕⢕⢕⢕⢕⢵⣿⣿⠀</a:t>
            </a:r>
            <a:br/>
            <a:r>
              <a:t>⠕⠑⠄⢔⢔⢄⢀⢀⢅⢕⢕⢷⣷⣟⣕⣕⡕⢝⢱⣵⣱⣱⡕⣞⢝⢹⣇⢕⢕⢕⢕⢕⢕⢕⢰⢔⣲⢷⢗⡺⢝⢿⢻⣟⢝⢽⢕⢕⢱⣕⢕⢇⢕⢕⢕⢕⣇⣟⣗⡞⢜⢝⢝⢗⢕⢱⡵⣽⡵⢵⣷⣕⣧⣼⣽⣿⣿⣿⣿⣷⣾⣧⣼⣿⣿⣿⣿⣿⣿⣿⣿⣿⣿⣿⣿⣿⣿⣟⣝⣽⣿⢏⢟⢏⢕⢕⢕⢕⢕⢕⢕⢕⢕⡱⢵⢕⢝⢗⢞⢿⢧⢵⢷⢗⢾⢕⣸⡿⢿⣿⣿⣿⣿⣿⣟⣿⢏⢝⢝⢟⢿⣷⣿⣷⣵⣕⡕⢕⢕⢕⢕⢕⢕⢕⢕⢕⢕⢕⢕⢕⢕⢕⢕⢕⢹⣷⣿⢿⢏⢷⣧⡕⢝⢷⡕⢕⢕⢕⢕⢕⢕⢕⢕⢕⢕⢕⢕⢕⢕⢕⢕⢕⢕⢕⢕⢕⢕⢕⢕⢕⢕⢕⢕⢕⢕⢕⢕⢕⢕⢕⢕⢕⢕⢕⢕⢱⢕⢕⢕⢹⢿⢟⢿⢟⢟⢝⢝⢜⢝⢝⢝⢕⢣⢕⣕⢕⢕⢕⢎⢝⠀</a:t>
            </a:r>
            <a:br/>
            <a:r>
              <a:t>⢔⢄⢄⢑⢗⢗⢟⢗⢗⢗⢝⠝⠝⠕⢕⢕⢕⢜⢿⢿⣿⣟⣫⣿⢟⡇⢕⢳⢞⣕⣧⢕⢇⣵⡞⢕⢕⢕⢑⢕⢕⢿⢟⢝⢱⢇⢕⢕⡕⢕⡟⢇⢕⢜⢟⡿⢿⢿⢧⢕⢕⢕⢕⢕⢕⢕⢱⢏⢕⣵⣿⣷⣾⣿⣿⣿⣻⣿⣿⣿⣿⣟⣕⣕⣵⣿⣿⣿⣿⣿⣿⣿⣿⣿⣿⣿⣿⡯⢞⢜⢕⢕⢕⢕⢕⢕⢕⢕⢕⡕⢕⢕⢕⢕⢕⢕⢕⢕⢕⢕⢕⢕⢜⢕⢪⣕⣕⢵⣿⣿⣿⣻⣿⣿⣿⣿⣏⢕⢕⢱⣿⣿⣿⣿⣿⣿⣿⣷⣷⣧⣵⢕⢕⢕⢕⢕⢕⢕⢕⡱⢕⢳⢵⣕⣇⣾⡿⢵⣵⣕⢕⢯⣕⣜⢇⢕⢕⢕⢕⢕⢕⢕⢕⢕⢕⢕⢕⢕⢕⢕⢕⢕⢕⢕⢕⢕⢕⢕⢕⢕⢕⢕⢕⢕⢕⢕⢕⢕⢕⢕⢕⢕⢕⢕⢕⢕⢕⢕⢕⢕⢕⢕⢕⢕⢕⢕⢕⢕⢕⢕⢕⢕⢕⢕⢕⣕⣝⣾⣱⣷⠀</a:t>
            </a:r>
            <a:br/>
            <a:r>
              <a:t>⣯⣿⣱⢵⢵⢕⣱⣵⣵⢕⣕⣰⣴⣴⣵⣵⣵⣵⣵⣝⡕⢕⢝⣝⣵⣷⣗⣟⣿⣟⣿⣷⣾⡟⢕⢕⢕⢕⢕⢕⢱⣿⣷⣱⣕⢱⡿⢟⢻⣿⣿⢇⢕⣱⢟⢕⢿⣱⣵⣵⣵⢜⡇⢕⢕⢕⢕⢕⣼⣿⣿⢫⣿⣿⣿⣿⣷⣾⣿⣿⣿⣿⣿⣿⣿⣿⣿⣿⣿⣿⣿⣿⣿⣿⡇⢜⢕⢕⢕⢕⢕⢕⢕⢕⢕⢕⢕⣕⢹⣷⣧⢷⢗⢇⢕⢕⢕⢕⢕⢕⢕⢕⢕⢕⢕⢕⢜⢕⢕⢕⢟⢻⣝⣧⣕⣾⢟⢕⢕⢕⣹⣿⣿⣿⣿⣿⣿⣿⣿⣿⣿⣿⣷⣵⣵⣵⣵⣷⣗⡻⢷⣷⣷⣾⣷⣷⣷⣾⣿⢏⢕⢜⢟⣿⣧⢕⢕⢕⢕⢕⢕⢕⢕⢕⢕⢕⢕⢕⢕⢕⢕⢕⢕⢕⢕⢕⢕⢕⢕⢕⢕⢕⢕⢕⢕⢕⢕⢕⢕⢕⢕⢕⢱⢕⢕⢕⢕⢕⢕⢕⢕⢕⢕⢕⢕⢕⢱⣵⣵⢕⢕⢕⢕⢕⢜⣿⣿⣿⣿⣿⠀</a:t>
            </a:r>
            <a:br/>
            <a:r>
              <a:t>⠘⠙⠝⠝⠗⢗⢿⢿⣿⣿⡿⢽⣼⣝⣏⣕⣕⣇⣼⣿⣷⣿⣯⣽⣿⣷⣾⣿⡷⢗⢞⢏⢕⢕⢕⢕⢕⢕⢕⢕⢸⣿⣯⣕⢟⢕⢕⢕⢕⡏⢕⢕⢱⡟⢕⢕⣵⣿⣿⣿⣿⣵⣿⣧⡕⢕⢕⢕⢕⢝⢿⣕⡜⢿⣿⣿⢿⢟⢿⣿⣿⣿⣿⣿⣿⣿⣿⣿⡿⢟⢻⣿⣟⡝⢕⢕⢕⢕⢕⢱⣵⣧⡕⣕⣼⡿⢟⢫⢝⢕⢕⢕⢕⢕⢕⢕⢕⢕⢕⢕⢕⢕⢕⢕⢕⢕⢕⢕⢜⣧⢕⣱⣿⣿⣿⣿⣿⣷⣵⣷⣿⢿⣿⣿⣿⣿⣿⣿⣿⣿⣿⣿⣿⣿⡿⢟⢝⢏⢕⣕⣼⣿⣿⣿⣿⣿⡯⢝⢕⢕⢕⢗⢏⢕⢕⢕⢝⢇⢕⢕⢕⢕⢕⢕⢕⢕⢕⢕⢕⢕⢕⢕⢕⢕⢕⢕⢕⢕⢕⢕⢜⢗⢺⣿⢿⣏⢕⢕⢕⢕⢕⢕⢕⢕⢕⢕⢕⢕⢕⢕⢕⢕⢕⢕⢕⢕⢸⣿⣿⢕⢕⢕⢕⢕⣕⣿⣿⣿⣿⣿⠀</a:t>
            </a:r>
            <a:br/>
            <a:r>
              <a:t>⢀⢄⢄⢄⢄⣀⡁⢁⢁⣕⣕⡝⢝⢝⢝⢟⢻⣿⣿⣿⣿⣿⣿⣿⣿⡿⢕⣇⢇⢕⢕⢕⢕⢕⢕⢕⢱⢗⢇⢕⢕⢹⣿⡟⢕⢕⢕⢣⢕⢕⣕⢕⣸⣿⣇⣵⣿⣿⢻⢿⣿⣾⡟⢿⢇⢕⢕⣸⡇⢕⢞⢟⢿⣿⣷⢜⢝⡷⡻⢻⣿⣿⣿⣿⣿⣿⣿⣿⣿⣗⣟⢝⣕⡳⢕⢕⣱⣿⡷⢿⡿⢿⢗⢎⢕⢕⢕⢕⢕⢕⢕⢕⢕⢕⢕⢕⢕⢕⢕⢕⢕⢕⢕⢕⢕⢕⢕⢕⢕⢕⢝⣿⣿⣿⣿⣿⣿⣿⣿⣿⣿⣿⣿⣿⣿⣿⣿⣿⣿⣿⣿⣿⣿⣯⣕⣵⣵⣷⣷⣿⣿⣿⣿⣟⢏⡝⢝⢕⢕⢕⢕⢕⢕⢕⡕⢝⢽⢵⢇⡕⢕⣜⣕⣱⣕⣕⢕⢵⢵⣷⣧⣕⢕⢕⢕⢕⢕⢕⢕⢕⢕⢗⢇⢕⢕⢕⢕⢕⢕⢕⢕⢕⢕⢕⢕⢕⢕⢕⢕⢕⢕⢕⢕⢕⢕⢕⢸⣿⡿⢕⢕⢕⢕⣵⣿⣿⣿⣿⣿⣿⠀</a:t>
            </a:r>
            <a:br/>
            <a:r>
              <a:t>⠓⠛⠛⠛⠛⠛⠛⠃⠑⠓⠓⠃⠑⠑⠑⠓⠓⠃⠑⠚⠛⠛⠛⠛⠛⠃⠑⠑⠘⠑⠑⠑⠓⠑⠑⠓⠓⠑⠁⠐⠑⠃⠙⠓⠑⠑⠓⠑⠃⠑⠘⠘⠛⠙⠛⠛⠛⠙⠑⠑⠑⠛⠃⠑⠃⠑⠛⠛⠑⠑⠑⠘⠛⠛⠛⠛⠛⠓⠓⠛⠛⠛⠛⠛⠛⠛⠃⠑⠑⠓⠓⠓⠛⠛⠛⠛⠛⠙⠑⠑⠑⠑⠑⠑⠑⠑⠑⠑⠑⠑⠑⠑⠑⠑⠑⠑⠑⠑⠑⠑⠑⠑⠑⠑⠑⠑⠑⠑⠑⠑⠑⠘⠛⠛⠛⠛⠛⠛⠛⠛⠛⠛⠛⠛⠛⠛⠛⠛⠛⠛⠛⠛⠛⠛⠛⠛⠛⠛⠛⠛⠛⠛⠛⠛⠓⠓⠃⠑⠑⠑⠑⠑⠑⠓⠛⠃⠑⠑⠑⠙⠑⠑⠑⠘⠙⠑⠑⠑⠑⠑⠙⠙⠓⠑⠑⠑⠑⠑⠑⠑⠑⠑⠑⠃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⣻⢿⢷⣷⣧⢕⢕⢕⢕⢕⢕⢕⢕⢕⢕⢝⢝⡕⢕⢕⢕⢕⢕⢕⢕⢕⢺⣿⣿⣿⣿⣹⢟⢣⢕⡕⢕⢕⢕⢕⢕⢕⢕⢕⡝⢏⢝⢝⢏⢝⢟⢻⣿⣿⣿⡵⢎⢽⢟⣻⣷⣧⣵⣕⣕⣕⣕⣱⣕⣕⣕⣸⣷⣾⣿⣫⣝⣼⣯⣿⣿⢿⢿⢏⢏⡹⢇⡞⢽⡽⢿⢿⢻⣿⢿⣟⣟⢻⡽⢕⢕⢜⢕⢕⢕⢕⢕⢕⢕⢇⡹⢕⢕⢝⢝⢼⣿⣿⣿⣿⣏⣕⢵⢕⢕⢱⢼⢧⢕⢕⢕⢜⢷⣷⣯⡕⢕⢕⣕⣕⣱⣼⢷⢾⣷⢟⣟⡕⢕⢟⢟⢕⢕⢜⢝⢕⢕⢕⢕⢕⢕⢕⢕⢕⢕⢕⢕⢝⢕⢕⢕⢕⢕⢕⢣⣕⢕⢕⢕⢕⢝⢏⢟⢷⣷⣕⡕⢕⢕⢕⢕⢕⢕⢕⢕⢕⢕⢕⢕⢕⢕⢕⢕⢕⢕⢕⢕⢕⢕⢕⢕⢕⢕⢕⢕⢕⢕⢕⢕⢕⢕⢕⢕⢕⢕⢕⢕⠀</a:t>
            </a:r>
            <a:br/>
            <a:r>
              <a:t>⣿⣿⣿⣿⣿⣿⣿⢿⢟⢟⢝⢕⢕⢕⢕⢕⢕⢕⢕⢕⢕⢗⡕⢕⢕⢇⢜⢕⢝⡕⢜⢝⢗⢷⢕⢕⢵⢕⢕⢕⢕⢝⢕⢕⢕⢵⢵⢕⢝⢕⢟⢗⢷⣷⣵⣷⣞⣏⡝⢝⢗⢗⢷⡳⢷⢧⣵⣿⣷⣾⣷⣿⣿⣿⣿⣿⣿⣿⣿⣿⣽⣿⣯⡽⢯⣽⣿⣿⣻⣿⣿⣟⡫⣽⢧⢵⢧⢵⢵⣱⡇⣽⡇⣳⡷⢗⣝⢕⢻⢳⢽⣕⢕⢕⢕⢕⢕⢕⢕⢕⢝⢕⢕⢗⢕⡕⣵⣧⣟⢿⢷⢇⡕⢪⡽⢇⢕⢕⢜⣱⣧⣽⣕⣱⣷⡷⢕⢝⣵⣝⢝⢗⣧⢕⢕⢕⢕⢕⢕⢕⢕⣕⢕⡕⢕⡕⢕⣕⣕⢕⢧⣷⢇⢕⠑⠁⠕⢕⠕⢕⢕⢕⢕⢕⢵⡷⡧⢵⡵⢕⢕⢕⢕⢕⢕⢕⢳⢻⣿⣿⣾⣧⢕⢕⢱⢕⢗⢕⢱⣵⣕⢕⢕⢕⢕⢕⢕⢕⢕⢕⢕⢕⢕⢕⢕⢕⢕⢕⢕⢕⢕⢕⢕⢕⢕⢕⢕⢕⢕⢕⠀</a:t>
            </a:r>
            <a:br/>
            <a:r>
              <a:t>⣿⣿⣿⣿⣿⢟⢕⢕⢕⢕⢕⢕⢕⢕⢕⢕⢕⢕⢕⢕⢕⢕⢕⢕⢕⢕⢕⢕⢕⢕⢕⢕⢕⢕⢕⢣⢕⢕⢕⢕⢕⢕⢝⢜⢹⢕⢇⢱⢕⢕⢕⢕⢕⢟⢏⣽⣕⣟⣟⣏⣧⣱⣵⣽⢿⣿⣿⣿⣿⣿⣿⣿⡿⢿⡏⢟⢽⢻⡿⢟⢟⢏⢕⢜⢟⢿⣿⢧⢿⣿⡿⢿⢏⢟⢕⣕⣕⣾⣿⣯⣿⣽⣿⣕⣱⣻⢕⢕⢕⢕⢇⡼⣕⢕⢕⢕⣵⡧⢕⢕⢕⢕⢕⣜⡿⣾⣿⡿⣝⣕⢵⣷⣾⣗⡕⢳⢵⢜⣕⣕⣕⣕⢕⢼⢯⣷⣿⢗⢾⣿⣿⣿⣿⡿⣿⣿⣷⢧⣾⡝⢝⢕⢕⢕⢜⢕⢕⢕⢕⣱⢷⢏⢕⠁⠀⠀⠀⠀⠀⢐⢕⣵⡞⢗⡷⢷⢻⢵⢕⢕⢕⢕⢕⢧⢕⢕⢕⢕⣿⣝⣕⡕⢕⢕⡕⢕⢕⡕⢕⢝⢻⢷⣷⣵⣗⡕⢕⢕⢕⢕⢕⢕⢕⢕⢕⢕⢕⢕⢕⢕⢕⢕⢕⢕⢕⢕⢕⢕⢕⢕⠀</a:t>
            </a:r>
            <a:br/>
            <a:r>
              <a:t>⢿⣿⣿⢝⢝⢕⢕⢕⢕⢕⢕⢕⢕⢕⢕⢕⢕⢕⢕⢕⢕⢕⢕⢕⢕⢕⢕⢕⢕⢕⢕⢕⢕⢕⢕⢕⢺⢟⢇⢕⢕⢕⢇⢕⠕⠕⠕⢕⢕⠕⢑⠕⢕⢕⢕⢕⣵⢽⢝⡝⢜⢟⢳⢿⣿⡿⢿⢿⢟⢳⣿⣷⣷⣧⣱⣷⣷⣼⣝⣕⣗⣇⣕⣕⣱⣵⣧⢕⢱⣼⣿⣿⣿⣿⡿⢿⢿⣿⣿⢿⡿⢿⢟⢝⢕⠕⠕⠑⠕⢕⡝⢕⢜⣿⣷⣷⣵⢕⢝⣇⡇⢇⣕⡗⢕⢕⢜⢼⢵⢵⡜⢝⡟⢟⢇⢳⢧⣝⣝⢝⢝⢝⢕⢕⢝⢞⢧⢵⢜⢝⢟⢟⢹⢿⣇⢱⣧⣼⣿⡕⢕⢕⢕⢵⢎⣜⣝⡇⢕⢇⢕⢐⢀⢄⢄⢄⢄⢕⢕⢱⢷⢟⢕⢟⢕⢕⢕⢕⢕⢔⢔⢕⣱⡿⣇⣱⢵⢕⣵⢷⡝⢕⢎⣕⢕⢕⢜⢕⢕⢕⢕⢱⣵⣼⢝⢹⢝⢝⢗⢷⢷⢧⢵⢕⣷⣷⣷⡷⣻⣝⢝⢝⢝⢼⢵⢵⢵⢵⢵⢗⠀</a:t>
            </a:r>
            <a:br/>
            <a:r>
              <a:t>⣿⣿⣇⢕⡕⢕⢕⢕⢕⢕⢕⢕⡕⢵⢕⢕⢕⢕⢕⢕⢕⢕⠕⠑⢕⢕⢕⢕⠕⠕⢕⢕⢕⢕⢕⢕⢕⠕⠕⠁⠀⠀⠁⢄⢄⠄⠕⠕⠀⠀⠕⠕⢕⢕⢕⢕⢕⢕⢕⢕⢕⢕⢕⢕⢕⢕⢕⢕⢕⢕⢕⢕⢕⢕⢕⡕⢕⢕⢟⢟⢗⢻⢿⢇⢕⢕⢜⢕⢕⢕⢞⢱⢟⢿⡕⢕⢕⢕⡵⠕⠕⢕⠕⠑⠀⠀⠀⠀⠀⠘⠝⠙⠑⠜⢟⢝⢝⢝⣯⢕⢕⢼⣏⡝⢝⢕⢕⢕⢣⢵⣵⡕⢕⣗⡧⢵⢕⢝⢕⢕⢕⢕⢕⢕⢕⢕⢕⢕⢕⢱⡵⢵⡵⢼⢝⢕⢕⢜⢇⢱⣵⣕⢕⢕⢕⢟⢇⢕⢕⠕⠕⢕⢔⢀⢀⢀⢕⢕⢕⢕⢕⢕⢕⢕⣕⢅⢕⢕⢕⢕⣕⢕⢕⡹⢜⢕⢕⢕⢕⢕⢕⢇⢕⢕⢕⢕⢕⢕⢕⢕⢕⢕⢼⢾⢟⢳⢗⢕⢕⢕⣵⣼⣯⣵⢷⢷⢟⢟⢕⢕⢕⢕⢕⢕⢕⢕⢕⢕⢕⢕⠀</a:t>
            </a:r>
            <a:br/>
            <a:r>
              <a:t>⣿⣻⣇⢕⢕⢕⢕⢕⢕⢕⢕⢕⢕⠑⢕⢕⠁⠘⢑⢕⢕⢕⠑⠁⠑⢕⢕⢕⠀⢕⢕⢅⢅⠁⠁⠀⢀⢀⢄⠔⢐⠀⠀⠀⠀⠀⠀⠀⠀⠀⠀⠀⠀⠀⠀⠀⠀⠁⠁⠑⠑⠑⠕⠕⠕⢕⢕⢕⢕⢕⢕⢕⢕⢕⢕⢕⢗⢕⢜⢝⢝⢝⡕⢕⢕⢕⢕⢕⢕⢕⢕⢕⢕⢞⢳⢕⢕⢕⠁⠀⠀⠑⠀⠀⠀⠀⠀⠀⠀⠀⠀⠀⠀⠀⠀⠀⠑⠜⢕⢇⢕⢕⢕⢝⢕⢕⢕⢕⢧⢕⢜⢕⢕⢜⢕⢕⢕⢕⢕⢕⢕⢕⢕⢕⢕⡕⢕⢜⢕⢕⡕⢕⢕⢕⢕⢕⢕⢕⢕⢝⢕⢕⢕⣸⣿⣟⢗⢇⢕⢄⢀⠕⠕⠕⢕⢕⢕⢕⢕⢗⣟⢝⢕⢕⢕⢕⢕⢜⢝⢕⢕⢜⢾⢕⢵⣵⢧⡕⢕⢄⢄⠕⢔⠄⠁⠕⢕⢕⢕⢕⣕⢕⢕⢕⢕⢕⢕⢕⢕⢕⢗⢞⢻⢿⢯⡵⡵⡗⢿⢿⣷⢗⢕⢕⢕⢕⢕⢕⣱⢕⠀</a:t>
            </a:r>
            <a:br/>
            <a:r>
              <a:t>⡱⢟⣿⡿⢇⢕⢕⢕⢕⢕⢕⢅⢕⠅⠄⢕⢐⢔⢔⢕⢕⢕⢔⢔⢕⢕⢀⢅⠔⠑⠑⠁⢀⢔⢔⢕⢕⠕⠑⠀⠀⠀⠀⠀⠀⠀⠀⠀⠀⠀⠀⠀⠀⠀⠀⠀⠀⠀⠀⠀⠀⠀⠀⠀⠀⠀⠀⠀⠀⠀⠁⠁⠑⠑⠑⠑⠑⠑⢕⢕⢕⣝⣻⣷⣼⣷⣷⣵⣵⣵⢕⢕⢕⢕⢕⢕⢕⢕⢀⠀⠀⠀⠀⢀⠑⠀⠀⠀⠀⠀⠀⠀⠀⠀⠀⠀⠀⠀⠀⠀⠀⠀⠁⠑⢑⢕⢕⠕⠑⠁⠑⠑⠑⠁⠀⠀⠀⠀⠁⠑⠑⠁⠁⠕⢕⢕⢕⢕⢕⢕⢕⢕⢕⢜⢕⢕⢕⢕⢕⢕⢕⢕⢜⢟⢕⢕⢕⢕⢕⢕⢕⢔⢔⢕⢕⢕⢼⡷⢇⢗⢇⠗⠇⢕⢕⢕⢕⠕⠕⢕⠕⠕⢕⢕⢜⢕⢕⢕⢕⢕⢕⢕⢔⠀⠀⠀⠁⠕⢕⢕⢝⢹⢕⢕⢕⢕⣱⡕⢕⢕⢕⢕⢕⢕⢜⢿⢕⢕⢕⡕⢕⢕⣕⢕⢕⢕⡕⢕⢕⢗⠀</a:t>
            </a:r>
            <a:br/>
            <a:r>
              <a:t>⢱⢕⢕⢕⢕⢕⢕⢕⢕⢕⢕⢕⠁⠀⠐⠕⠔⠑⢕⢕⢕⢕⢕⢕⠁⠁⠑⠀⠀⢀⢔⢔⢔⠑⠑⠑⠀⠀⠀⠀⠀⠀⠀⠀⠀⠀⠀⠀⠀⠀⠀⠀⠀⠀⠀⠄⢄⢄⢄⢄⢄⢄⢄⢄⠀⠀⠀⠀⠀⠀⠀⠀⠀⠀⠀⠀⠀⠀⠀⠁⠁⠜⢕⢝⢻⢿⡿⢻⡟⢇⢕⠁⠑⠕⢕⢕⢕⢕⢕⢕⢔⢔⢕⢕⢁⠀⠀⠀⠀⢀⢔⠀⢄⠀⢀⢀⠀⠀⠀⠀⠀⠀⠀⠀⠁⠁⠁⠀⠀⠀⠀⠀⠀⠀⠀⠀⠀⠀⠀⠀⠀⠀⠀⠀⢕⢕⢕⢕⢕⢕⢕⢕⢕⢕⢕⢕⢕⢕⠕⢕⢕⢕⢕⢕⢕⢕⢕⢕⢕⢕⢔⢔⢄⢕⢑⠀⠁⠁⢁⠀⢀⠀⠀⢀⢄⢅⢄⢄⢕⠑⠀⠀⢕⢕⠑⠑⠕⢕⢕⢕⢕⢕⢕⠕⠕⠀⠀⠀⢕⢜⢕⢕⡕⡕⣕⡕⢝⢕⢕⢕⢕⢱⢧⢵⢇⢕⢕⢕⢕⢕⢇⢕⢕⢕⢕⢜⢕⢕⢕⣕⠀</a:t>
            </a:r>
            <a:br/>
            <a:r>
              <a:t>⢕⢣⡕⠕⠁⠅⢅⢅⢕⢕⢕⢕⢕⠀⠀⠀⢔⠐⠑⠕⠕⢄⠀⢔⢑⢄⠀⠀⠀⠁⠁⠁⠀⠀⠀⠀⠀⠀⠀⠀⠀⠀⠀⠀⠀⠀⠀⠀⠀⠀⠄⠔⢔⢔⢔⢔⠐⠐⠑⠑⠁⠑⠑⠑⠐⠐⠐⠀⠀⠀⠀⠀⠀⠀⠀⠀⠀⠀⠀⠀⠀⠀⠀⠄⠕⠕⢕⢕⢅⢁⠁⠀⠀⠀⠀⠁⠑⠑⠑⠑⠕⠕⠕⢕⢕⢕⢕⢕⢕⢕⢕⢔⠀⠕⢕⢕⢔⢀⠀⠀⠀⠀⠀⠀⠀⠀⠀⠀⠀⠀⠀⠀⠀⠀⠀⠀⠀⠀⠀⠀⠀⠀⠅⢕⢁⠁⢕⢕⠑⠑⠑⠑⠑⠑⠁⠁⠁⠁⠁⠑⠕⠕⢕⢕⢕⢕⢕⢕⢕⢕⢱⢵⢕⢕⢕⢕⢕⢕⢕⢕⢕⢕⢕⢕⢕⢕⢕⢕⠀⠀⠀⠀⠀⠁⠀⠀⠀⠀⠁⠁⠁⢀⢀⢀⢀⢄⢄⢄⢕⢕⢕⠕⠕⢕⢕⢝⢿⣿⣷⣵⣷⣷⣿⣿⣵⣵⣵⡕⢕⢕⢇⢕⢕⢕⢕⢕⢕⢕⢜⢝⠀</a:t>
            </a:r>
            <a:br/>
            <a:r>
              <a:t>⠑⢕⢕⢕⢄⢕⠕⠕⠑⠁⠁⠕⠀⠀⢔⢔⠀⠀⠀⠀⢀⢔⢁⠕⢕⢕⠀⠀⠀⠀⠀⠀⠀⠀⠀⠀⠀⢀⢀⢄⠔⠐⠑⠁⠀⠀⠀⠀⠀⠀⠀⠀⠀⠀⢕⢑⠁⠀⠀⠀⠀⠀⠀⠀⠀⠀⠀⠀⠀⠀⠀⠀⠀⠀⠀⠀⠀⠀⠀⠀⠀⠀⠀⠀⠀⠀⠀⠀⠀⠁⠁⠀⠀⠀⠀⠀⠀⠀⠐⠐⠀⠀⠀⠀⠑⠁⠕⢕⢕⢕⢕⢕⢕⢕⢕⢕⢕⢕⢔⢔⠀⠀⠀⠀⠀⠀⠀⠀⠀⢄⠀⠀⠀⠀⠀⠀⠀⠀⠀⠀⠀⠀⠀⠀⢅⢔⠑⠑⢀⢀⠀⠀⠀⠀⠀⠀⠀⠀⠀⠀⠀⠀⠀⠁⠑⢕⠕⠕⠁⠁⠁⠁⠑⠑⠑⠑⢕⢕⠕⢁⢅⢅⢀⢀⠀⠀⢑⢐⠐⠀⠀⠀⠀⠀⠀⠀⠀⠀⠀⠀⠀⠁⢕⣱⢕⢕⢕⢕⢕⢕⢄⢔⢵⢕⢕⢕⢕⢸⢏⡻⣧⣽⣿⣿⣿⣿⡏⢕⢕⠕⠕⠕⢕⢕⢕⢕⢕⢕⢕⢕⠀</a:t>
            </a:r>
            <a:br/>
            <a:r>
              <a:t>⠀⠁⠁⠀⠀⠁⠀⠀⠀⠀⠀⠀⠀⠀⠀⠀⠀⠀⠀⠀⢕⢕⢁⠀⠀⠑⢕⠀⠀⠀⠀⠀⠀⠀⠀⠀⢔⠕⠁⠀⠀⠀⠀⠀⠀⠀⢄⢔⢕⢕⢔⢔⢕⢕⢕⢕⠕⠀⠄⠀⠀⠀⠀⠀⠀⠀⠀⠀⠀⠀⠀⠀⠀⠀⠀⠀⠀⠀⠀⠀⠀⠀⠀⠀⠀⠀⠀⠀⠀⠀⠀⠀⠀⠀⠀⠀⠀⠀⠀⠁⠀⠀⠀⠀⠀⠀⠀⠀⠁⠑⠑⠑⠑⠀⠐⢐⠑⢕⢕⢕⢕⢑⢐⢄⢄⢄⠀⠀⢀⠁⠑⢄⢀⠀⠀⠔⢄⠀⠀⠀⠀⠀⠀⠀⠁⠀⠀⠀⠀⠁⠁⠀⠀⢄⠀⠀⠀⠀⠀⠀⠀⠀⠀⠀⠀⠑⠕⠀⠀⠀⠁⠐⠔⠀⠀⠀⠀⠀⠀⠁⠔⢕⠁⠑⠀⢄⢄⠁⢅⢄⢔⢕⢀⢁⠀⠀⠀⠀⠀⠀⠀⢀⢕⢕⢕⢕⢑⢕⢕⢕⢕⢕⢕⠑⢀⠀⠁⠕⢕⢕⢕⢝⢕⢝⢟⢿⢇⢕⠀⠀⠀⢀⠀⠑⢕⢕⢕⢕⢕⢕⠀</a:t>
            </a:r>
            <a:br/>
            <a:r>
              <a:t>⢕⠀⠐⠑⠀⠀⠀⠀⠀⠀⠀⠀⠑⠀⠀⠀⠀⠑⢕⢅⠕⠑⠕⠀⠀⢀⢕⠀⠀⠀⠀⠀⠀⠀⠀⢀⠑⠀⠀⠀⠀⠀⠀⠀⠀⢀⢕⢑⢕⢕⠕⠕⠑⠑⠑⠀⠀⠀⠀⠀⠀⠀⠁⠔⠔⢀⠀⠀⠀⠀⠀⠀⠀⠀⠀⠀⠀⠀⠀⠀⠀⠀⠀⠀⠀⠀⠀⠀⠀⠀⠀⠀⠀⠀⠀⠀⠀⠀⠀⠀⠀⠀⠀⠐⢀⢀⠄⢄⢀⠀⠀⠀⠐⢀⠀⠀⠁⠁⢑⠕⠕⠑⠕⢕⢕⢕⠄⢀⢅⢕⢕⢕⢑⢀⢀⢀⢄⢔⠀⠀⠀⠀⠀⠀⠀⠀⠀⠀⢀⢔⢔⠄⢀⢀⢀⠀⠀⠀⠀⠀⠀⠐⠐⠐⠀⢄⢄⢀⠀⠀⠀⠀⠄⠀⠀⠀⠀⠀⠀⢀⢄⢅⢕⢕⢕⢕⢕⢕⢕⢕⢕⢕⢕⢕⠕⢄⢔⢕⢔⢔⢕⢕⢕⢕⢕⢕⢕⢕⢕⢕⢕⡕⢕⢕⢕⢔⢔⢔⢕⢕⢕⢕⢕⢕⢕⢕⢁⢕⢐⢀⢑⢕⢕⢔⢔⢄⢕⢕⢅⢕⠀</a:t>
            </a:r>
            <a:br/>
            <a:r>
              <a:t>⢕⢔⢔⢔⠔⠐⠀⠀⠀⠀⠀⠀⠀⠀⠀⠀⠀⠀⠀⠀⠀⠀⠀⢔⠕⠕⠀⠀⠀⠀⠀⠀⠀⠀⠀⠁⠀⠀⠀⠀⠀⠀⠀⠀⠔⢕⢕⢕⢔⠐⠀⠀⠀⠀⠀⠀⠀⠀⠀⠀⠀⠀⠀⠀⠀⠀⠑⠔⢀⠀⠀⠀⠀⠀⠀⠀⠀⠀⠀⠀⠀⠀⠀⠀⠀⠀⠀⠀⠀⠀⠀⠀⠀⠀⠀⠀⠀⠀⠀⠀⠀⠀⠀⠐⠕⠕⢅⢑⢑⢐⢔⠄⢔⢔⢔⢄⢀⠐⠕⠕⠀⠀⠀⠀⠀⠀⠀⠀⠑⠑⠕⢕⢕⢕⢕⢕⢕⢁⢄⢔⢄⢔⢄⢔⢔⢔⢄⢄⢁⠑⠁⢁⢔⢕⢕⢕⢔⢕⢔⢔⢄⢔⢄⢄⢄⢄⢁⢅⢅⢁⢅⢔⢕⢔⢄⢄⢄⢔⢔⢕⢕⢕⢕⢕⢕⢕⢕⢕⢕⢕⢕⢕⢕⢕⢕⢑⢑⠑⠑⢕⢕⢕⢕⢕⢕⢕⢕⢕⠕⠑⢕⢕⢕⢕⢕⢕⢕⢕⢕⢕⢕⢕⢕⢕⢕⢕⢕⢕⢕⢕⢕⢕⢕⢕⢕⢕⢕⢕⢕⢕⠀</a:t>
            </a:r>
            <a:br/>
            <a:r>
              <a:t>⢁⠑⠁⠑⠀⠀⠀⠀⠀⠀⠀⠀⠀⠀⠀⠀⠀⠀⠀⠀⢕⢔⢀⠀⠀⠀⠀⠀⠀⠀⠀⠀⠀⠀⠀⠀⠀⠀⠀⠀⠀⠀⠀⠀⠀⠁⠑⠑⠐⠀⠀⠀⠀⠀⠀⠀⠀⠀⠀⠄⠀⠀⠀⠀⠀⠀⠀⠀⠀⠀⠀⠀⠀⠀⠀⠀⠀⠀⠀⠀⠀⠀⠀⠀⠀⠀⠀⠀⠀⠀⠀⠀⠀⠀⠀⠀⠀⠀⠀⠅⠐⠔⠔⠁⠀⠀⠀⠀⠐⠄⠕⢕⢕⢅⢕⠔⠅⢀⠀⠀⠀⠀⠀⠀⠀⠀⠀⠀⠀⠀⠀⠑⢕⠀⢕⢕⢕⢕⢕⢕⢕⢕⢕⢅⢕⢁⢕⢕⢕⢔⢐⢔⢔⢔⢕⢕⢕⢕⢕⢕⢕⢕⢕⢕⢕⢕⢕⢕⢕⢕⢕⢕⢕⢕⢕⢕⢕⢕⢕⢕⢕⢕⢕⢕⢕⢕⢕⢕⢕⢁⢕⢕⢕⢕⢑⢕⢁⠀⠀⠄⢕⢕⠑⠕⢕⢕⢕⢕⢁⠁⢕⢕⢕⢕⢕⢕⢕⢕⢕⢕⢕⠕⠕⠕⠕⢕⢕⢕⢕⢕⢕⢕⢕⢕⢕⢕⢕⢑⢑⢀⠀</a:t>
            </a:r>
            <a:br/>
            <a:r>
              <a:t>⢕⢔⠁⠄⠀⠀⠀⠀⠀⠀⠀⠀⠀⠀⠀⠀⠀⠀⠀⠀⠀⠁⠀⠀⠀⠀⠀⠀⠀⠀⠀⠀⠀⠀⠀⠀⠀⠀⠀⠀⠀⠀⠀⠀⠀⠀⠀⠀⠀⠀⠀⠀⠀⠀⠀⠀⠀⠀⠀⠀⠀⠀⠀⠀⠀⠀⠀⠀⠐⢔⢄⠀⠀⠀⠀⠀⠀⠀⠀⠀⠀⠀⠀⠀⠀⠀⠀⠀⠀⠀⠀⠀⠀⠀⠀⠀⠀⠀⠀⠀⠄⢀⠀⠁⠀⠀⠀⠀⠀⠀⠀⢕⢁⢕⢕⢕⢔⢔⢐⠀⠀⠀⠀⠀⠀⠀⠀⠀⠀⠀⠀⠀⠑⠀⢁⠑⢕⢕⢕⢕⢕⢕⢕⢕⢕⢕⢕⢕⢕⢕⢕⢕⢕⢕⢕⢕⢕⢕⢕⢕⢕⢕⢕⢕⢕⢕⢕⢇⢕⢱⢕⢁⢅⢕⢕⢕⢕⢕⢕⢕⢕⢕⢕⢕⠕⢕⢕⢕⢑⢕⢕⢕⢕⢕⢕⢕⢕⠕⢔⠔⢔⠄⠀⠀⢑⢕⢕⢕⢕⠐⠕⢕⢕⢕⢕⢕⢕⢕⢕⢄⠀⠀⠀⠄⢄⢅⠁⠁⠐⠀⠕⠀⠀⠑⠑⠑⠑⠑⠁⢁⠀</a:t>
            </a:r>
            <a:br/>
            <a:r>
              <a:t>⠀⠀⠀⠐⢔⢕⢄⠀⠀⠀⠀⠀⠀⠐⠀⠀⠀⠀⠀⠀⠀⠀⠀⠀⠀⠀⠀⠀⠀⠀⠀⠀⠀⠀⠀⠀⠀⠀⠀⠀⠀⠀⠀⠀⠀⠀⠀⠀⠀⠀⠀⠀⠀⠀⠀⠀⠀⠀⠀⠀⠀⠀⠀⠀⠀⠀⠀⠀⠀⠀⠁⠑⢔⢄⠀⠀⠀⠀⠀⠀⠀⠀⠀⠀⠀⠀⠀⠀⠀⠀⠀⠀⠀⠀⠀⠀⠀⠀⠀⠀⠀⠁⠀⠀⠀⠀⠄⠄⠄⢀⢕⢕⠕⢕⢕⢕⢕⢕⢅⢄⢀⠀⠀⠀⠀⠀⠀⠀⠀⠀⠐⢕⢄⢀⠕⢕⢕⢕⢕⢕⢕⢕⢕⢕⢕⢕⠕⠕⢕⢕⢕⢕⢕⢕⢕⢕⢕⢕⢕⢕⠕⠕⢕⢕⢕⢕⢕⢕⢕⢕⢕⢕⢕⢕⢕⢕⢕⢕⢕⢕⢕⢕⢕⢕⢕⢕⢕⢕⢕⠕⠕⠕⠕⠑⠑⠁⠁⠀⠀⠁⠀⠀⠑⠁⢄⢄⢀⢀⢀⠔⢄⠀⠑⠑⠕⠕⠕⢕⢕⢕⠕⠑⢔⢔⢔⢔⢔⢔⢀⢀⢀⢔⢔⢔⢄⢔⢔⢁⢅⢁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⢀⢕⢕⠄⢀⠀⠀⠀⠀⠀⠀⠀⠀⠀⠀⠀⠀⠀⠀⠀⠀⠀⠀⠀⠀⠀⠀⠀⠀⠀⠀⠀⠀⠀⠑⠕⢕⢔⢔⢄⢔⢕⢀⠐⠑⢕⢕⢕⠕⢐⢀⠀⠀⠀⠀⠀⠀⠄⢔⢔⠀⠁⠑⠕⢑⢕⢕⢕⢕⢕⢕⢕⢕⢕⢕⢔⢄⢅⢁⢁⠁⠁⠑⠁⠁⠁⠁⠁⠁⠁⠕⢕⢕⢜⢏⢝⢕⢕⢱⢵⢷⢗⢗⢧⢕⢕⢕⢕⢕⢕⢕⢕⢕⢕⢕⢕⢕⢄⢀⢀⢀⢀⢁⢔⢕⢔⢔⢔⢔⢔⢕⢔⢄⢄⢄⢔⢔⢕⢕⢕⢔⢔⢄⢔⢔⢄⠀⠀⠀⢄⢕⢕⢕⢕⢕⢕⢕⠕⠕⠕⢕⢕⢅⠕⠁⠁⠁⢅⠀</a:t>
            </a:r>
            <a:br/>
            <a:r>
              <a:t>⠀⠐⠐⠀⠀⠁⠕⢱⢕⢕⠀⠀⠀⠀⠀⠀⠀⠀⠀⠀⠀⠀⠀⠀⠀⠀⠀⠀⠀⠀⠀⠀⠀⠀⠀⠀⠀⠀⠀⠀⠀⠀⠀⠀⠀⠀⠀⠀⠀⠀⠀⠀⠀⠀⠀⠀⠀⠀⠀⠀⠀⠀⠀⠀⠀⠀⠀⢀⠀⠀⠀⠀⠀⠁⠁⠑⠔⠀⠐⢔⢄⢀⢀⢀⠀⠀⠀⠀⠀⠀⠀⠀⠀⠀⠀⠀⠀⠀⠀⠀⠀⠀⠀⠀⠀⠀⠀⠀⠀⠑⠕⢕⢕⢕⢕⢔⢄⢄⢁⠁⠑⠀⠀⠁⠀⠀⠀⠀⠀⠀⠁⠀⠀⠀⠀⠀⠁⠑⢕⢕⢕⢕⢕⢕⢕⢕⢕⢕⢕⢕⢕⢕⢄⢀⠀⠀⠀⠀⠀⠀⠀⠀⠀⠀⠕⠕⠕⢕⢕⢕⢕⢕⢕⢾⣿⣿⣿⣷⣷⡧⢵⢵⢷⢗⢗⢳⢗⡗⢕⢕⢕⢕⢕⢕⢕⢕⣳⡧⢵⢕⠕⠕⢕⢕⢕⢕⢕⢕⢕⢅⢁⢁⢁⢑⢕⢕⠅⢕⢕⢕⢕⢕⢕⢕⢕⢕⢕⢅⠁⠀⠀⠀⠀⠀⢅⠄⠀⠀⠑⠕⠀</a:t>
            </a:r>
            <a:br/>
            <a:r>
              <a:t>⠀⠀⠀⠀⠀⠀⠀⠁⠕⢕⢕⠀⠀⠀⠀⠀⠀⢔⠐⠀⠀⠀⠀⠀⠀⠀⠀⠀⠀⠀⠀⠀⠀⠀⠀⠀⠀⠀⠀⠀⠀⠀⠀⠀⠀⠀⠀⠀⠀⠀⠀⠀⠀⠀⠀⠀⠀⠀⠀⠀⠀⠀⠀⠀⠀⠀⠀⠀⠀⠀⠀⠀⠀⠀⠀⠀⠀⠀⠀⠀⠀⠀⠁⠑⠁⠐⠀⠐⠀⠀⠀⠀⠀⠀⠐⠐⠀⠀⠀⠀⠑⠕⠑⠔⠄⠄⠀⠁⠀⠀⠑⠑⠕⠕⠕⢕⢅⢅⢑⠀⠀⠀⠀⠀⠀⠀⠀⠀⠀⠀⠀⠀⠀⠀⠀⠀⠀⠀⠁⠑⠕⢕⢔⢄⢄⢁⢁⠁⠁⠁⠁⠁⠑⠑⠑⢔⢔⢔⢔⢀⢀⢀⠀⠀⠐⠁⠁⠑⠑⠑⠑⠑⠕⢕⢜⢝⢜⢝⢹⢞⢕⢇⢇⢕⢕⢕⢕⢜⢝⢜⢝⢝⢝⢝⢝⢝⠕⢕⠑⠑⠀⠁⠁⢅⢕⢕⢑⢕⢕⢕⢕⢕⢑⠁⠁⠁⢔⢀⠁⠑⠑⢕⢕⢕⢕⢕⢕⢕⢄⢀⢕⢔⢄⠄⠀⠀⠀⠀⠀⠀⠀</a:t>
            </a:r>
            <a:br/>
            <a:r>
              <a:t>⠀⠀⠀⠀⠀⠀⠀⠀⠀⠀⠁⠀⠀⠀⠀⠀⠁⠕⠀⠀⠀⠀⠀⠀⠀⢀⢀⠀⠀⠀⠀⠀⠐⠁⠀⠀⠀⠀⠀⠀⠀⠀⠀⠀⠀⠀⠀⠀⠀⠀⠀⠀⠀⠀⠀⠀⠀⠀⠀⠀⠀⠀⠀⠀⠀⠀⠀⠀⠀⠀⠀⠀⠀⠀⠀⠀⠀⠀⠀⠀⠀⠀⠀⠀⠀⠀⠀⠀⠀⠀⠀⠀⠀⠀⠀⠀⠀⠀⠀⠀⠀⠀⠀⠀⠁⠀⠀⠀⠁⠁⠄⢀⠀⠀⠀⠀⠀⠀⠁⠁⠀⠀⠀⠀⠀⠀⠀⠀⠀⠀⠀⠀⠀⠀⠀⠀⠀⢀⠀⢅⢑⢕⢕⢔⢕⢕⢕⢕⠁⠁⠁⠁⠁⠁⠑⠑⠁⠁⠁⠁⠀⠀⠀⠀⠀⠀⠀⠀⠀⠀⠀⠀⠀⠀⠁⠀⠀⠀⠀⢔⢕⢕⠕⢕⡕⢕⣕⢕⢕⢕⢕⠕⠕⠕⠑⠄⢔⠀⠀⠀⠀⠀⠀⠀⠀⠀⠀⠀⠁⠁⠑⠕⢕⢀⠀⠔⢕⢕⢕⢕⢕⢕⠑⢕⢕⢕⢕⠑⠕⠕⢕⢑⠅⠐⠀⠁⠀⠀⠀⠀⠀</a:t>
            </a:r>
            <a:br/>
            <a:r>
              <a:t>⠀⠀⠀⠀⠀⠀⠀⠀⠀⠀⠀⠀⠀⠀⠀⠀⠀⠀⠀⠀⠄⠔⠂⠀⠀⠀⠀⠀⠀⠀⠀⠀⠀⠀⠀⠀⠀⠀⠀⠀⠀⠀⠕⠀⠀⠀⠀⠀⠀⠐⠀⠀⠀⠀⠀⠁⠀⠀⠀⠀⠀⠀⠀⠀⠄⠀⠀⠀⠀⠀⠀⠀⠀⠀⠁⠀⠀⢀⢀⠀⠀⠀⠀⠀⠀⠀⠀⠀⠀⠀⠀⠀⠀⠀⠀⠀⠀⠀⠀⢀⢀⠀⠀⠀⠀⠀⠀⠀⠀⠀⠀⠀⠀⠀⠀⠀⠐⠀⠀⠄⠀⢀⠀⠀⠀⠀⠀⠀⠀⠀⠀⠀⠀⠀⠀⠀⠀⠑⠐⢕⢕⢕⢕⢕⢕⢕⢕⢕⢔⠀⠀⠀⠀⠀⠀⠀⠀⠀⠀⠀⠀⠀⠀⠀⠀⠀⠀⠀⠀⠀⠀⠀⠀⠀⠀⠀⢀⢄⢕⢕⢕⢕⢔⢕⢕⢕⢕⢕⢕⢅⠁⠑⠕⢐⢀⠁⠀⠁⠀⢁⢁⢁⠁⠁⠀⢀⢄⢄⢀⠀⠀⠀⠁⠁⠅⢔⢔⢔⢔⢕⢕⢔⢔⢔⢕⢕⢕⢔⢄⢄⠐⠀⠀⠀⠀⢀⢀⢄⢅⢕⠀</a:t>
            </a:r>
            <a:br/>
            <a:r>
              <a:t>⠀⠀⠀⠀⠀⠀⠀⠀⠀⠀⠀⠀⠀⠀⠀⠀⠀⢀⠄⠀⠀⠀⠀⠀⠀⠀⠀⠀⠀⠀⠀⠀⠀⠀⠀⠀⠀⠀⠀⢀⢀⢄⢄⠀⠀⠀⢀⢀⣄⢀⠀⠀⠀⠀⠀⠀⠀⠀⠀⠀⠀⠀⠀⠀⠀⠀⠀⠀⠀⠀⠀⠀⠀⠀⠀⠀⠀⠀⠀⠀⠀⠁⠁⠁⠀⠀⠀⠀⠀⠀⠀⠀⠀⠀⠀⠀⠀⠀⠀⠀⢔⠁⠄⠄⠀⠀⠀⠀⠀⠀⠀⠀⠀⠀⠀⠀⠄⢀⠀⠀⠀⠀⠀⠀⠀⠀⠀⠀⠀⠀⠀⠀⠀⠀⠀⠀⠀⠀⠀⠀⠁⠁⠁⠀⠀⠁⠑⠀⠀⠀⠀⠀⠀⠀⠀⠀⠀⠀⠀⠀⢀⢄⢅⢄⢔⢄⢀⢄⢄⢔⢔⠐⠐⠔⢕⢕⢵⣵⡗⣇⣜⣝⡵⢗⢇⢜⢕⢇⢕⢔⢱⢕⠕⢔⠁⠁⠀⠀⠀⠀⠀⠀⠀⠀⠀⠀⠁⠑⠑⢔⢔⢔⢄⢄⢄⢅⢑⢕⢕⢕⢕⢕⢕⢕⢕⠁⠁⠑⠁⠀⠐⠀⠀⠀⠔⢕⢕⢕⢕⢕⠀</a:t>
            </a:r>
            <a:br/>
            <a:r>
              <a:t>⠀⢀⢀⢀⠀⠀⢀⠀⠀⠀⠀⠀⠀⠀⠀⠀⠀⠀⠀⠀⠀⠀⠀⠀⠀⠀⠀⠀⠀⠀⠀⠀⠀⠀⠀⠀⠀⠀⢀⢕⢕⣕⡕⢔⢕⢔⢕⠁⠑⠀⠀⠀⠀⠀⠀⠀⠀⠀⠀⠀⠀⠀⠀⠀⠀⠀⠀⠀⠀⠀⠀⠀⠀⠀⠀⠀⠀⠀⠀⠀⠀⠀⠀⠀⠀⠀⠀⠀⠐⠀⠀⠀⠑⠐⠀⠀⠀⠀⠀⠀⠀⢀⠀⠀⠀⢄⠀⠐⠔⢄⢀⠀⠀⠀⠀⠀⠀⠀⠀⠁⠀⠐⠄⠄⠀⢀⠀⠀⠀⠀⠀⠀⠀⠀⠀⠀⠀⠀⠀⠀⠀⠀⠀⠀⠀⠀⠀⠀⠀⠀⠀⠀⠀⠀⠀⠀⠀⠀⠀⢄⢕⢗⢷⢵⢵⢵⡵⢕⢕⢕⢄⢄⣰⡵⢵⢜⢝⢟⢟⢝⢕⢜⢕⡕⢜⢕⢕⢱⢕⠅⠕⢕⢀⢀⢀⠀⠀⢀⢀⠀⠀⠀⠁⠀⠀⠀⠀⠀⠐⢕⢕⠔⠀⠀⠑⠁⠀⠑⠑⠑⠁⠀⠑⠑⠕⠀⠀⠀⠀⠀⠀⢔⢄⠀⠀⠑⠑⠁⠁⠑⠀</a:t>
            </a:r>
            <a:br/>
            <a:r>
              <a:t>⢄⢅⠁⠀⠐⠀⠄⠀⠁⠀⠀⠀⠀⠄⠀⠀⠀⠀⠀⠀⠀⠀⠀⠀⠀⠀⠀⠀⠀⠀⠀⠀⠀⠀⠀⢀⢀⢔⠁⠁⠁⠑⢕⢕⢕⢝⢕⠄⠀⠀⠀⠀⠀⠀⠀⠀⠀⠀⠀⠀⠀⠀⠀⠀⠀⠀⠀⠀⠀⢀⣀⣀⣀⣀⣀⣀⣀⣀⣀⣀⣀⣀⣀⣀⣀⣀⣀⣀⣀⣀⣀⣀⣀⣀⣀⣀⣁⣄⣀⣄⣕⣁⣀⣀⣔⣕⣕⣕⣕⣕⣕⣕⣔⣄⣀⣀⣀⣀⣀⣀⣀⣀⣀⣀⣀⣀⣀⣀⣀⣀⣀⣀⣐⣀⣀⣀⣀⣀⣀⣀⣀⣀⡀⠀⠀⠀⠀⠀⠀⠀⠀⠀⢀⢀⢀⠄⢄⢔⢕⢕⢕⢕⢜⢜⢕⢕⠕⠑⠑⠑⠑⠙⠅⢕⢑⢁⢁⢁⠑⢄⢁⢁⠑⢁⢕⠑⠕⢕⢕⢔⢔⢄⢅⠀⠀⠑⠔⠄⠀⠀⠀⠀⠀⠀⠀⠀⠀⠀⠀⠀⠀⠀⠀⠀⠀⠀⠀⠀⠀⠀⠀⠀⠀⠀⠀⠀⠀⠀⠀⠀⠀⠀⢕⢔⢔⢄⢄⠀⢔⢕⠀</a:t>
            </a:r>
            <a:br/>
            <a:r>
              <a:t>⢾⣿⡵⢔⡀⠀⠀⠀⠀⠀⠀⠀⠀⠀⠀⠀⠀⠀⠀⠀⠀⠀⠀⠀⠀⠀⠀⠀⠀⠀⠀⠀⠀⠀⠀⠁⠀⠀⠀⠀⠀⠀⠁⠀⢔⡕⢕⢄⠀⠀⠀⠀⠀⠀⠀⠀⠀⠀⠀⠀⠄⠄⠀⠀⠀⠀⠁⠑⠈⠁⣿⣿⣿⣿⣿⣿⣿⣿⣿⣿⣿⣿⣿⣿⣿⣿⣿⣿⣿⣿⣿⣿⣿⣿⣿⣿⣿⣿⣿⣿⣿⣿⣿⣿⣿⣿⣿⣿⣿⣿⣿⣿⣿⣿⣿⣿⣿⣿⣿⣿⣿⣿⣿⣿⣿⣿⣿⣿⣿⣿⣿⣿⣿⣿⣿⣿⣿⣿⣿⣿⣿⣿⡇⠀⢄⠄⠀⠀⠀⠀⠀⢀⢕⢕⡕⢕⠕⢕⢕⢕⢕⢴⣔⡔⠀⠀⠀⠀⠀⠔⠐⢔⢔⢕⢕⢕⢵⢕⢕⢕⢕⢕⢔⢄⢄⠀⠀⠀⠀⠄⠀⠀⠁⠀⠀⠀⠀⠔⠄⢔⠀⠀⠀⠀⠀⠀⠀⠀⠀⠀⠀⠀⠔⢔⢄⠀⠀⠀⠀⠀⠀⠀⠀⠀⠀⠀⠀⠀⠀⠀⠀⠀⢑⠑⠕⠑⠑⠑⠑⠜⠀</a:t>
            </a:r>
            <a:br/>
            <a:r>
              <a:t>⣿⣵⣽⣕⣹⢣⢔⢀⠀⠀⠀⠀⠀⠀⠀⠀⠀⠀⠀⠀⠀⠀⠀⠀⠀⠀⠀⠀⠀⠀⠀⠀⠀⠀⠀⠀⠀⠀⠀⠀⢀⢄⢔⢕⢜⢕⠑⠁⠀⠀⠀⠀⠀⠀⠀⠀⠀⠑⠑⠀⠀⠀⠀⠀⠀⠀⠀⠀⠀⠀⣿⣿⣿⣿⣷⢗⣔⣗⣔⢳⢟⢱⣽⢝⣽⣿⢇⢵⢵⢵⠅⢵⢵⢵⢸⣿⣿⣿⣿⠿⢟⢛⡛⠻⢿⣿⣿⣏⣍⣍⣍⡍⢍⣍⣍⣝⣝⣿⣿⡿⢁⣛⡛⢻⡇⢸⣝⣻⣿⢏⡷⢸⣿⠇⠼⠿⠿⠿⢿⣿⣿⣿⡧⢅⢕⢔⠀⢀⢀⢀⢀⢕⠑⢜⢺⣕⢕⢕⢕⢕⢕⢕⢕⢕⢄⠀⠀⠀⠐⠑⠑⢕⢕⢕⢕⠕⠕⠑⠕⢕⢕⢕⢕⢕⢕⢄⠀⠀⢀⡅⠕⠕⠑⠀⠀⠀⠀⠀⢄⢅⢄⠀⠀⠀⠁⠀⠀⠀⠀⠀⠀⠀⠀⠀⠀⠀⠐⠔⠄⢄⢀⢀⢀⢀⢄⢄⢄⢔⢔⠄⢄⠕⠕⠑⠀⠐⠀⢀⢀⢔⠀</a:t>
            </a:r>
            <a:br/>
            <a:r>
              <a:t>⣽⣵⣽⣽⣽⣿⣿⣧⢕⢰⢔⢄⠀⠀⠀⠀⠀⠀⠀⠀⠀⠀⠀⠀⠀⠀⠀⠀⠀⠀⠀⠀⠀⠀⠀⠀⠀⠄⠄⢔⡴⢕⢕⢕⢕⠁⠀⠀⠀⠀⠀⠀⠀⠀⠀⠀⠀⠀⠀⠀⠀⠀⠀⠀⠀⠀⠄⠴⢔⢀⣿⣿⣿⣿⣷⣇⣔⣆⢟⣸⣟⣃⣅⡚⢿⣿⢕⠖⠖⠖⠀⠖⠖⠖⢸⣿⣿⢏⣵⣾⡿⢱⣿⣿⣧⡜⢿⣿⣿⣿⣿⡇⢸⣿⣿⣿⣿⣿⠟⡱⣯⡝⢃⣵⡅⠅⣵⣵⣿⢄⣆⢰⣎⣱⢇⣼⠇⡇⢸⣿⣿⣿⡇⠕⠟⠕⢕⢕⢕⢕⢵⡵⣕⣄⡱⡵⣵⣕⡵⢵⢕⢕⢕⢜⢝⢕⢕⢔⠕⢱⢕⢕⢱⢵⢇⡕⢕⢄⢀⠁⠑⠜⠗⠝⠕⠕⠕⠅⠕⠀⠀⠀⠀⠀⠀⠀⠀⠀⠑⠕⢇⢕⢕⢔⢔⢔⠀⠀⠀⢀⠀⠀⠀⠀⠀⠀⠀⠐⠀⢁⠁⠑⠕⠕⠕⠕⠕⠕⠕⠄⠀⠀⠀⠀⠀⠀⢔⢕⢕⣕⠀</a:t>
            </a:r>
            <a:br/>
            <a:r>
              <a:t>⣏⣽⣝⡝⣟⣟⢿⢇⢱⣜⢟⢳⢦⡔⢄⢀⢀⢀⢀⢀⢄⢀⢀⠀⠀⠀⠀⠀⠀⠀⠀⠀⠀⠁⠁⠀⠀⢔⣼⣷⣧⢑⢇⢅⠀⠀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⠑⠁⢕⠑⠁⠙⠙⠇⠑⠕⢕⠀⠀⠕⠑⠑⠑⠁⠀⠁⢕⢕⡕⢕⢱⠕⠕⢕⢑⢀⠀⠀⠀⠀⠀⠀⠀⠀⠀⠀⠀⠀⠀⠀⠀⠀⠀⠀⢀⡅⢵⡕⣕⢕⢕⢕⢕⢔⢄⢄⢀⢀⠀⠀⠀⠀⠀⠀⠀⠀⠑⠑⠀⢀⢄⠀⠀⠀⠀⠀⠀⠀⠀⠀⠀⢄⢕⢱⢜⢕⠀</a:t>
            </a:r>
            <a:br/>
            <a:r>
              <a:t>⡹⢽⣝⣏⢕⣱⡟⡿⢧⢕⣄⣔⢕⢹⢗⢾⢗⢺⣿⣷⡷⢧⢴⣴⢴⡔⡰⢴⢴⢗⢢⣔⣄⡄⢔⢰⢵⢟⢟⢟⣯⣵⣼⡵⢵⡕⢕⢕⢕⢔⢴⢔⢄⢄⢀⢀⢄⠄⢄⠔⠐⠐⠐⠁⢁⠄⠀⠀⠀⠀⣿⣿⣿⣿⣿⣇⣐⣒⣒⡀⣒⢒⣒⡚⣿⣏⣍⣍⢄⣍⣍⡍⢅⣍⣍⣹⣇⠸⠿⢏⣰⣿⣿⡿⠟⣡⣿⣿⣿⡿⢋⣴⣷⣅⠟⢿⣿⣿⣧⠔⣾⢟⣴⡞⢻⣿⡛⢦⣾⣷⣿⢸⢏⣴⡟⢡⣿⡇⢸⣿⣿⣿⡇⠀⠀⠀⠀⠀⠀⠀⠀⠀⠀⠀⠀⠀⠀⠀⠀⠀⠁⠀⢔⢔⢀⢀⢀⠐⠐⢕⠕⢕⢕⢕⢁⢕⢀⢄⢅⢕⢔⢄⢄⢄⠀⠀⠀⠀⠀⠀⠀⠀⠄⠀⠀⠀⠁⠁⠁⠁⠀⠈⠹⢷⢧⡕⢕⢜⢕⢵⢕⡵⢵⢴⢴⢔⢕⢕⢕⢔⢔⢄⢔⢕⢁⡅⢀⠀⠀⠀⠀⢀⢄⢀⠀⠑⢕⢕⢕⢕⠀</a:t>
            </a:r>
            <a:br/>
            <a:r>
              <a:t>⢁⠙⢟⣿⣿⣿⣿⣷⢵⣵⣜⡟⢟⢷⣇⢱⢵⢕⠑⢘⠟⠝⠕⠕⠕⢜⢟⢻⡿⢕⢷⣵⣱⡵⢵⣗⣕⣹⢹⣷⢿⢿⢿⢵⢾⣷⣿⢽⢻⢷⣵⣕⣕⣕⢕⣵⣴⡔⢄⢔⢔⢔⢕⢄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⢀⢔⢕⢕⢳⠗⢇⢕⢕⢕⢕⢗⢕⡕⢕⡱⢕⢕⢕⢕⢕⣕⢕⢄⢀⠀⢄⢔⢄⠀⠀⠀⠀⠀⠀⠀⠀⢀⢀⢄⢄⠕⠑⠑⠕⢱⣕⢕⢕⢕⢕⢕⢕⢕⢕⢕⢜⢟⢟⣞⢗⢧⢵⣽⢜⢗⢕⢀⢀⢅⢕⢕⢕⠑⠀⠑⢝⢕⢎⠀</a:t>
            </a:r>
            <a:br/>
            <a:r>
              <a:t>⠝⠗⢗⢿⢽⢿⢿⢿⢿⢟⢻⢟⢿⣷⣾⡷⢜⢇⢕⢕⢄⢄⢔⠀⠀⠀⢑⠑⢑⢀⢑⢝⢕⡕⢹⡝⢹⡿⢇⢽⣗⣷⣿⣷⡟⢏⢱⣵⣵⢵⣾⢽⢿⢗⢕⢕⣹⡇⢕⢕⢕⡕⢕⢕⣕⢁⠀⠁⠁⠁⣿⣿⣿⣿⣿⣿⣿⣿⣿⣿⣿⣿⣿⣿⣿⣿⣿⣿⣿⣿⣿⣿⣿⣿⣿⣿⣿⣿⣿⣿⣿⣿⣿⣿⣿⣿⣿⣿⣿⣿⣿⣿⣿⣿⣿⣿⣿⣿⣿⣿⣿⣿⣿⣿⣿⣿⣿⣿⣿⣿⣿⣿⣿⣿⣿⣿⣿⣿⣿⣿⣿⣿⡇⠀⠀⠀⠀⠀⠀⠀⠀⠀⠀⠀⠀⠀⠐⠀⠀⠀⠀⠁⠑⠁⢑⢀⢀⢄⡕⢕⢱⢾⢝⢽⢗⢾⡷⣵⡕⢕⢸⣷⣱⢵⢵⣵⣵⡔⢄⢀⢀⢄⢴⣴⢴⢔⢀⠀⠀⠑⢕⢔⠀⠀⠀⠀⠁⠑⠁⠕⢕⢕⢕⢕⢕⢑⢕⢐⢐⠑⢜⢝⢿⢇⢜⢕⢕⢕⢅⢕⢕⢔⢀⢀⢀⢀⢀⢁⢇⢕⠀</a:t>
            </a:r>
            <a:br/>
            <a:r>
              <a:t>⢔⢗⢗⢕⢑⢇⢵⠳⠧⢕⢕⢕⢗⢗⢟⢟⠕⠕⠑⠑⠕⠕⢕⢕⢝⢕⢕⢔⣱⣕⣱⡵⢱⢕⢱⡕⢵⢗⢻⣿⣯⡿⢗⢗⢕⠕⢕⢟⢕⢝⢕⢕⣗⣧⡼⢿⢿⢗⢕⡕⢕⢸⣵⣵⣵⣷⣷⢵⢔⢴⢹⢿⢟⡟⢉⠛⠻⢟⢟⢟⢛⢛⢛⢟⡟⢛⣛⡛⢟⡟⢟⢛⡛⢛⢛⢛⢛⢟⠟⠟⢟⢟⢟⢟⢟⡏⢉⣉⡉⢝⢟⢟⢟⢟⢟⢟⢟⢟⢟⢟⢛⢛⢛⢛⢛⢛⢛⢛⢛⢛⠛⠟⢟⢟⢟⢟⢟⢟⡟⢟⢟⡟⢕⢄⢄⢀⠀⠀⠀⠀⠀⠀⠀⠀⢀⢀⢀⠀⠀⠀⠀⠀⠀⠐⢕⢑⢁⢀⢀⢕⢕⣕⢱⢵⡳⢗⢕⢵⢕⢕⢎⢝⢕⢝⢕⢎⢕⢕⢕⢜⢝⢱⣷⣿⣷⡇⢕⢕⢕⠀⠀⠀⠀⠀⢀⢄⢀⠀⠀⠀⠁⠑⢕⢕⢱⢕⡕⢑⠕⠁⠁⠕⢕⠝⠟⠝⠑⠙⠝⠕⠕⢕⢕⢕⢕⠑⠀⠘⢕⡕⠀</a:t>
            </a:r>
            <a:br/>
            <a:r>
              <a:t>⡙⠁⠁⠑⠑⠁⢁⠀⠁⠀⠁⠑⠕⢕⢕⢁⠀⠀⠀⠕⢕⢔⢕⠕⢗⢱⢮⣽⣿⣿⣿⣷⣕⣵⣵⣕⣕⣝⣻⣟⣽⡝⢝⢝⢍⢝⢝⢾⣵⣕⣕⣸⣟⡇⢕⢕⢕⢕⢷⢧⢝⢕⢕⢕⢝⢝⢕⣗⣵⣜⣇⣜⡟⢡⣾⡟⢠⠮⣵⣾⣷⢵⣗⣗⡇⢸⣿⡇⢕⢓⣉⣅⠘⣵⣗⣼⠉⣉⣍⣍⣍⣍⣍⣍⣍⣕⣸⣿⣇⣜⣍⣍⣍⣍⣍⣍⣍⣉⢍⠐⢄⠀⠐⠀⢄⡕⠓⠒⠓⡇⠀⠀⠑⠑⠁⠀⠑⢕⢱⢕⢓⣃⣕⢓⠇⢵⡕⢕⠐⠐⠐⠑⠑⡱⠕⢓⣃⣐⡒⢒⠤⣀⠀⠑⠕⠑⢁⢵⠓⢓⣑⡛⠓⠼⡇⢕⢕⢕⢵⣵⡵⠓⠓⠓⢓⠇⢕⢕⢕⢕⢕⣕⣼⣽⣿⣿⣗⢕⢔⠐⢕⠔⢔⢄⢄⠕⠑⠀⠀⠀⠀⠀⠕⠕⢕⢕⢕⢷⣆⢔⢄⢔⢄⢀⠀⠀⠀⠀⠀⠀⠀⠀⠁⠁⢕⠀⢄⢼⣿⣵⠀</a:t>
            </a:r>
            <a:br/>
            <a:r>
              <a:t>⢗⢦⢴⢷⢷⢵⢷⠗⠒⠒⢓⠑⢕⢝⢣⢵⢵⢴⢔⢔⢕⢕⢇⢵⢔⢫⢹⢕⢝⢝⢝⢝⢝⢕⠕⠜⠝⠕⠕⢗⢱⢗⢞⢿⣿⣟⣷⣕⣕⡵⢺⡿⢻⢿⣽⡟⢟⢎⢝⢕⢕⢕⢕⢴⢔⣕⣅⢁⢑⢹⠏⣅⣰⣿⢏⡰⢃⣴⣴⠈⢉⣡⣥⣴⣵⣾⣿⣿⡿⢿⠟⠛⢃⣘⢷⣿⢔⣿⣿⢟⢟⠟⠟⢟⢟⢟⢟⢟⢟⢟⢟⢟⢟⢟⢟⢟⠟⠛⢕⢄⢀⡄⠠⠴⠕⢇⣼⣿⢕⡇⢀⢀⢀⢀⢄⢔⡔⢅⣴⣾⣿⢿⢿⣿⣿⣦⡌⢣⠐⠀⠀⡠⢊⣴⣾⣿⢿⢿⢿⣿⣷⣅⠱⡄⢄⢰⢃⣴⣿⢿⢟⢿⣿⣧⡌⢇⡕⣕⣱⡜⢡⣾⡟⢠⣇⣔⣕⣕⡕⢕⢕⢕⢝⢝⢝⢻⢿⣿⣷⢧⢕⢕⢕⠁⠀⠀⠀⠀⠀⠀⠀⠀⠀⠀⠑⢎⢻⢿⣿⣿⣷⣷⣷⣵⣕⡕⢔⢄⢀⢀⠀⠀⠀⢄⢔⢄⢀⢕⢹⢟⠀</a:t>
            </a:r>
            <a:br/>
            <a:r>
              <a:t>⢗⢕⢗⢑⢔⠄⠀⠀⠀⠐⠀⠀⠐⠕⠑⠑⠑⢜⢝⢇⢜⢕⡕⢕⢕⢕⢕⢔⢕⢕⠕⠕⠀⠀⠀⠀⠀⠀⠀⠀⢅⢕⠁⠁⠐⠁⠕⠕⠕⠑⠑⠑⢕⢕⠕⢕⢕⢕⢕⢜⢳⢳⢕⢕⢵⣵⣵⣵⡕⢱⡈⢻⣿⣧⡜⢕⣾⡿⢁⢔⠘⢛⣙⣙⡝⢹⣿⡇⢕⡶⠼⠽⠵⢼⣽⣿⢕⣿⣿⢜⠛⢛⢇⣾⣿⢔⢟⢛⢛⢛⢇⣾⣿⢕⢟⢛⠛⠛⡿⢷⣧⡇⣶⣶⣾⣿⣿⣿⢕⡇⢕⢕⢕⢕⢕⡜⢰⣿⣿⢏⡵⠒⠖⢱⢝⣿⣿⡔⢣⠀⢰⢁⣾⣿⢏⡱⢒⠒⠣⡜⢻⣿⣇⢱⡕⡇⣸⣿⡇⡕⢍⢣⢜⣿⣷⠜⣿⣿⡟⢰⣿⡟⢠⣷⣿⣿⣿⣝⣝⡕⢕⣕⡕⢕⢕⢳⣾⢏⢇⢇⢕⠁⠁⢕⠔⠀⠄⠀⠀⠀⠀⠔⠔⢄⢀⠀⠁⠘⠜⠝⢝⠕⠕⠟⠏⢝⢗⢧⣵⣕⡕⢔⢔⣕⢕⢵⢕⢱⣵⡕⠀</a:t>
            </a:r>
            <a:br/>
            <a:r>
              <a:t>⢜⣝⣝⢌⢅⢅⢔⢴⠔⠐⠔⠖⠓⢕⢑⠑⠀⠁⢑⢁⠁⠁⠀⠀⢁⢅⢥⢄⢀⢁⢀⢀⠀⠀⠀⠀⠀⠀⠀⢄⢄⢀⠀⢄⠄⠐⠀⠀⠀⠀⠀⠄⠄⢀⢄⢕⢕⠅⠅⠁⠐⠐⠀⠁⠈⠜⢿⡿⢿⢟⢻⢧⡌⢻⣿⣿⠏⠔⠓⢺⢠⣤⡄⢸⡇⢸⣿⡇⢱⡇⢰⣶⡆⢕⢜⣸⢕⣿⣿⢸⠿⠿⢿⣿⣿⢿⢿⠿⠿⠿⢿⣿⣿⢿⢿⠿⠿⠀⣷⣵⡜⢧⢤⢥⢥⢕⣿⣿⢕⡇⢄⠁⠁⠀⢅⠑⣾⣿⡇⢸⠑⠑⠑⠁⢇⢸⣿⣷⠘⣔⡇⢸⣿⡟⢰⠁⠀⠀⠀⢱⠜⣿⣿⡔⢇⢕⣿⣿⢕⡇⠕⢸⠁⣿⣿⢔⣇⢏⣰⣿⢏⡰⣿⣿⣿⣿⣿⣿⣿⣿⣿⣿⣿⣿⣿⣿⣧⣵⣵⣕⣕⣱⣵⣕⢅⢀⢀⢔⢄⠀⠀⠀⠀⠀⠐⠐⠐⠀⢀⠀⠀⠀⠀⠀⠀⠀⠁⠑⠘⠝⢟⢻⢣⢕⢱⢵⢷⣿⣿⣿⠀</a:t>
            </a:r>
            <a:br/>
            <a:r>
              <a:t>⠃⠑⢝⠟⠋⠋⠕⠃⠑⠑⠑⠕⠑⠕⠇⠕⠐⠠⢼⢀⠀⠀⠐⠑⠑⠈⠉⠁⠑⠕⠔⠖⠔⠂⠐⠂⢔⠒⠒⠑⠔⢐⢐⠀⠀⠀⠀⠀⠀⢀⢄⢔⢕⢁⢀⢀⠀⠀⢀⢀⠀⢀⢀⢀⢄⠔⢑⢕⣱⡼⠾⠗⢅⣾⡟⢑⢔⢸⣿⡄⢸⣿⡇⢸⡇⢸⣿⡇⢜⡇⢸⣿⡇⢕⢱⣿⢕⣿⣿⢱⢔⢕⡇⢿⣿⣕⣑⣑⣑⣑⣕⣿⣿⢕⡇⠔⠔⢔⢕⢝⢝⢟⢧⣕⣹⢐⣿⣿⢕⡇⢕⢕⢔⢔⢸⢔⣿⣿⢇⡇⢄⢄⢄⢄⢸⢜⣿⣿⢕⡇⢕⣿⣿⡇⢸⠀⠀⠀⠀⢜⢔⣿⣿⡇⢸⡇⢹⣿⡇⢱⣔⡸⢔⣿⡿⢄⠏⣱⣿⠏⡰⠕⠛⢛⢛⢛⠻⣿⣿⣿⣿⣿⣿⣿⣿⣿⣿⣿⣿⣿⣷⡷⢾⢷⣧⣕⢕⡵⣷⡕⢀⠀⠀⠀⠀⢀⢄⢄⢕⢔⢄⠀⠀⠀⠀⠀⠀⢄⢄⠀⠁⢕⢕⢕⢕⢕⢱⣿⣿⣿⠀</a:t>
            </a:r>
            <a:br/>
            <a:r>
              <a:t>⢇⠕⠕⠕⢗⢕⢅⢔⢄⢀⠀⠀⠀⠀⠀⠄⠄⠀⠀⠀⠀⠀⠀⠀⠀⡄⢆⢀⢀⢀⢀⢀⢀⢀⢠⢤⢴⢵⢵⢵⢥⢴⢕⢄⢄⢄⢄⣔⣱⣧⣵⡷⣷⣷⣷⣷⣷⣷⣧⣵⣷⣷⣷⣷⣷⣿⣿⣿⣿⡇⢰⣷⣿⣿⣾⣿⡿⢿⣿⣇⢸⣿⡇⢸⡇⢸⣿⡇⢕⡇⢸⣿⡇⢕⢕⢹⢄⣿⡏⠸⠕⠵⠇⠘⠛⠛⠟⠟⠛⠛⠛⠛⠛⠀⠇⢄⠀⠄⢅⠁⠑⠕⢕⢜⢸⢐⣿⣿⢕⡇⢕⢕⢕⢕⢸⢕⣿⣿⠕⡇⠀⠀⠀⠁⢸⢕⣿⣿⡇⡷⢕⣿⣿⡇⢸⠕⠕⢖⠇⢕⢕⣿⣿⡇⢸⢱⡌⢻⣿⣧⣴⣴⣾⡿⢑⠕⣱⣿⠇⢕⣠⣾⡿⢿⢿⢿⣷⡅⢻⣿⣿⣿⣿⣿⣿⣿⣿⣿⣧⣵⣵⣽⣿⣷⣿⣿⣿⣾⢝⢟⢕⢄⢄⢄⠁⠁⠁⠕⢕⢕⢕⠁⠀⠀⠀⠀⠀⠀⠀⠀⠀⠘⠕⠘⠕⢕⢜⡟⢻⢿⠀</a:t>
            </a:r>
            <a:br/>
            <a:r>
              <a:t>⣵⣵⢔⣔⣕⣕⢕⢕⢕⢁⠀⠀⠀⠀⠀⠀⠀⠀⠀⠁⠀⠒⠒⠂⠑⠑⠑⠘⠉⢁⢕⠜⠉⠁⠁⠁⠁⠁⠁⠁⠁⠁⠁⠁⠑⢀⠁⠁⠁⠙⠛⠙⠑⠉⠙⠟⢿⣿⣿⣿⣿⢟⢏⠑⠀⠀⠀⠀⠑⠸⡄⢀⣀⠁⢸⣿⡇⢐⣁⢀⢸⣿⣧⣵⣵⣼⣿⣧⣵⣵⣼⣿⡇⢕⢕⢸⢕⣿⡇⠀⢰⣶⣶⣶⣶⣶⣶⣶⣶⣶⣶⣶⣶⣶⣶⠄⢱⠀⠁⠀⠀⢄⣰⣵⢾⠀⣿⣿⢕⣯⣕⢗⢣⢵⣸⠑⣿⣿⡕⡇⠄⠄⠀⠀⢸⢕⣿⣿⠕⡇⢕⣿⣿⡇⢸⠀⠀⠀⢀⣱⠕⣿⣿⡇⢸⢟⣻⣦⣥⣉⣉⣉⢡⢴⢃⣼⣿⠃⡜⢰⣿⡟⢡⣪⣵⡕⢿⣿⡔⢿⢿⢿⢯⢟⢿⢿⣿⣿⣿⣿⢇⢝⢝⣽⣷⣧⣝⣕⢝⢕⢕⢑⢕⢕⢔⢄⢄⢕⢕⢱⠀⠀⢀⢄⢄⠀⠀⠀⠀⠀⠀⠀⠀⠀⠁⢕⣽⡗⢇⢇⠀</a:t>
            </a:r>
            <a:br/>
            <a:r>
              <a:t>⣵⣕⢜⢵⢽⢽⡿⢗⢷⢷⣴⡀⢀⢀⢵⢵⢴⢶⠖⠖⠖⠲⠔⠀⠀⠀⠀⠀⠀⠀⠀⠀⠀⠀⠀⠀⠀⠀⠀⠀⠀⠀⠀⠀⠀⠀⠀⠀⠀⠀⠀⠀⠀⠀⠀⠀⠀⠁⠑⠑⠑⢁⠀⠀⠀⠀⠀⠀⠀⠀⢇⣸⣿⠄⢸⣿⡇⢜⣿⡇⠜⠿⠏⢙⡝⢹⣿⡏⢝⡉⢉⠉⠁⠱⢵⡇⢸⣿⠇⡤⢤⣤⡘⢿⣷⣕⢅⢤⢤⡥⢅⣕⣾⡿⠏⡰⢁⢀⢀⣄⣰⣾⣿⣿⣿⢀⣿⣿⢕⡟⢿⢿⣷⡇⢼⡄⣿⣿⡇⢱⣔⣄⢀⢔⡜⢸⣿⣿⢀⢇⡇⢸⣿⣧⢸⣔⣔⣔⣕⣸⢄⣿⣿⠇⣵⣵⣾⣿⣿⣻⣿⣷⡼⢑⣼⡿⢑⢼⡇⢸⣿⡇⢸⣿⣿⡇⢸⣿⡇⢱⢱⢷⢕⢕⢕⣕⢝⢝⢝⣿⣿⣷⣵⣵⣿⣿⣿⣯⣽⣵⣵⣧⣕⡗⢗⢗⢗⢗⢷⢗⢇⢔⢕⢁⢁⠀⠀⠀⠀⠀⠀⠀⠀⠀⠀⠁⠁⠜⢹⢿⠀</a:t>
            </a:r>
            <a:br/>
            <a:r>
              <a:t>⢕⢜⢻⢿⣧⣕⢝⢝⢕⢕⢜⢕⢕⢅⢕⢕⢕⢔⠀⠀⠀⠀⠀⠀⠀⠀⠀⠀⠀⠀⠀⠀⠀⠀⠀⠀⠀⠀⠀⠀⠀⠀⢀⠀⠀⠀⠀⠀⠀⠀⠀⠀⠀⠀⠀⠀⠀⠀⠀⠀⠀⠀⠀⠀⠀⠀⠀⠀⠀⢸⢀⣿⡇⠀⢸⣿⡇⠀⣿⣇⠱⠁⠁⠈⡇⢸⣿⡇⢕⢗⢸⠀⣷⡆⢸⢁⣿⡿⢄⠇⢼⢿⡷⢄⢙⢿⣷⣴⣝⣴⣾⡿⠏⡡⣪⡔⢜⢕⢕⢕⢽⡿⠿⠿⠿⢕⣿⣿⢕⠷⠵⠼⠯⣏⣇⣇⠸⣿⣷⡌⢫⢟⡯⠕⢅⣾⣿⠇⡜⢜⢳⢘⢿⣿⣔⢱⢵⡕⠵⢃⣼⣿⡟⢰⢙⢝⢝⢝⢟⢟⢟⡿⢁⣾⡿⢁⢾⣷⣇⠸⣿⣧⢸⣿⣿⢇⣾⣿⠇⣼⣿⣷⣷⣷⢜⢝⢕⢕⣕⣕⣹⣽⢝⡝⣹⣿⢿⢿⣽⣿⣿⡿⢷⣵⣵⣕⢕⢕⢕⢕⢕⣱⣕⢵⢅⠁⠀⢀⢀⠀⠀⠀⠀⠀⠀⠀⠀⠀⠀⠑⠀</a:t>
            </a:r>
            <a:br/>
            <a:r>
              <a:t>⣕⣕⢕⢼⣟⢻⣿⣿⣷⣷⣾⣷⣧⣵⡇⢷⢷⣵⣵⣄⡄⠀⠀⠀⠀⠀⠀⠀⠀⠀⠀⠀⠀⠀⠀⠀⠀⠀⠀⠄⠐⠐⠑⠀⠀⠀⠀⠀⠀⠀⠀⠀⠀⠀⠀⠀⠀⠀⠀⠀⠀⠀⠀⠀⠀⢄⢔⡔⢰⠇⠸⣿⠁⡇⢸⣿⡇⡦⠤⠤⠄⠃⠀⠀⡇⢸⣿⣇⢕⢓⢚⣰⣿⡇⠀⣼⣿⠑⠜⠑⠓⢛⣘⣍⣥⣵⣾⡿⢿⢿⣷⣧⣴⣌⣉⣑⢓⠓⠓⡇⠑⡇⣶⣶⣷⣷⣿⣿⣷⣷⣶⣶⠀⣏⡗⢾⢦⢘⢿⣿⣷⣷⣶⣷⣿⡿⠋⡔⢝⢹⢕⢱⡈⠻⣿⣷⣶⣶⣷⣿⡿⠏⡠⢇⢕⢇⢜⢑⢕⢕⡕⢁⣾⡟⢁⠎⢝⢝⣝⣔⠹⣿⣧⣵⣵⣾⣿⠏⣰⡽⢕⢕⢜⢹⢿⢿⣷⣷⣷⣷⣵⣸⢽⢵⢕⢕⢕⢕⢝⢝⡕⣜⣏⣟⡟⢟⢏⢱⣧⣵⣵⣜⣕⣼⡕⢕⢄⢀⢕⢅⢀⢀⢀⠄⠄⠀⠀⠀⠀⠀⠀</a:t>
            </a:r>
            <a:br/>
            <a:r>
              <a:t>⠁⠑⠝⠞⢟⢿⢿⣿⡟⢝⢻⢟⢿⢿⣿⣷⣷⣷⣿⡟⢟⢑⠀⠀⠀⠀⠀⠀⠀⠀⠀⢄⠀⠀⠀⠀⠀⠀⠀⠀⠀⠀⠀⠀⠀⠀⠀⠀⠀⠀⠀⠀⠀⠀⠀⠀⠀⠀⠀⠀⢀⢄⠐⠀⠁⠁⠀⠀⢈⡐⠖⠤⠜⡇⢸⢿⠇⡇⠀⠀⠀⠀⠀⠀⠱⡈⠟⠿⠿⠿⠿⠿⠟⢑⡘⠻⢑⢴⠁⢿⠿⠿⠟⠛⢋⣉⠡⢔⢖⡆⢥⣉⡙⠛⠟⠿⠿⠃⡜⢀⠀⠧⠥⢥⠥⢥⣥⣥⣥⣥⣥⣥⢤⢇⢝⢿⢯⢟⢢⢌⣉⣉⣉⣉⢡⢔⢜⢄⢄⢁⠄⠄⠜⢖⢤⢉⣉⣙⣉⢡⠔⢎⢕⢝⢏⢕⢕⢜⢕⠸⠤⢥⠥⠤⢃⢟⢟⣹⣽⣿⣷⣵⣍⣉⣉⡉⡤⢾⢯⢽⣽⣷⡕⢕⡕⢕⢕⢝⢿⣿⣿⣏⣝⣝⣿⡟⢿⣝⢜⢝⢻⢿⣿⣿⣿⣷⣣⣵⣽⣿⢟⢟⢗⢷⢷⣷⡗⢵⢕⢕⢕⠑⠕⠔⢀⠀⠀⠀⠀⠀⠀</a:t>
            </a:r>
            <a:br/>
            <a:r>
              <a:t>⢔⢄⢄⢀⢁⠁⠑⠑⠑⠁⠀⠘⢹⣝⢜⣿⣿⣿⣿⣷⣷⣷⣷⣴⣧⣵⣵⣴⣴⣔⢔⢕⢀⠀⢀⢀⠀⠀⠀⢀⢄⢀⢀⢀⢀⠀⢀⠀⠀⠀⠀⠀⢀⢀⢀⢀⢀⢄⢰⢕⢣⢕⢆⢴⠐⠐⠁⠁⠀⠀⠀⠀⠀⠓⠐⠂⠒⠃⠀⠀⠀⠀⠀⠀⠀⢁⢍⢔⣖⡶⢖⣱⣽⣷⣿⣶⣾⣾⢗⣒⣲⣦⢍⠉⢅⢕⢕⢕⢕⢜⢝⢻⢷⢝⢍⢵⡖⢖⢕⢕⢕⢁⠀⠁⠑⠁⠑⢝⢧⠟⢻⣿⣿⣷⣵⡕⢕⢜⣕⢟⢧⢕⢕⢕⢵⢕⣝⢟⡱⢵⢔⠄⠀⠀⠀⠀⠀⠀⠀⢀⢄⠡⠵⠄⠀⠐⠂⠒⠘⠁⠁⠑⠑⠔⢀⠁⢕⢾⣿⣿⣿⣿⣟⢝⢇⢕⢼⢗⢳⣧⣕⣸⣿⣷⣿⣿⣿⣿⣷⣾⣿⣿⣟⣻⣗⣿⣧⡕⢱⢵⢷⣗⢷⢿⢿⢿⢿⢿⣿⣷⣷⣗⢕⢇⢾⢟⢏⢕⣱⣕⡱⢕⢔⢄⢄⢱⢔⢔⢔⢔⠀</a:t>
            </a:r>
            <a:br/>
            <a:r>
              <a:t>⢕⢕⢕⢕⢔⢕⢕⢕⢕⢕⢅⢁⠕⠱⢵⣿⣿⣿⣷⢷⢷⣿⣿⡿⢷⣮⢵⢧⢵⢕⣝⣿⡷⢗⢗⣟⣧⣴⢰⣕⣕⣵⣷⢗⢝⢟⣟⡝⢝⡝⢝⢕⢕⢕⢑⢕⢅⣄⣕⣕⣰⢕⠑⠀⠀⠀⠀⠀⠀⠀⠀⠀⠀⠀⠀⠀⠀⠀⠀⠀⠀⢀⢄⣤⣷⡪⢝⢝⣽⢕⣕⣹⢿⢿⢿⢿⢟⢗⢟⢟⢝⢏⢕⢕⢗⢕⢕⢕⢕⢳⢵⣵⣕⡇⢕⢕⢕⠁⠁⠑⢗⢳⣔⠀⠀⠀⠀⠀⢄⢕⢕⢝⢟⢻⢽⣿⣿⣷⣾⣿⣷⣧⣕⡕⢕⢣⢕⢕⡕⢕⢑⢁⢀⢀⠐⠐⠔⠐⠐⠑⠕⠀⠀⠀⠀⠀⠀⠀⢄⠄⠐⢰⢄⢔⠄⠄⢕⢜⣿⣿⣿⣿⣿⣿⣧⣕⡜⢇⣞⣹⣽⢽⣟⡏⢝⣟⣿⣿⣿⣿⣿⣷⣾⣿⣿⣿⣿⣷⡕⢕⢕⣕⣕⣕⡱⢧⣵⣕⣕⣝⣿⢷⢗⢷⢷⣷⣾⣿⣿⣿⢗⣗⣗⣕⣕⢧⣕⣕⣱⣕⠀</a:t>
            </a:r>
            <a:br/>
            <a:r>
              <a:t>⠁⠑⢕⡕⢕⢕⢝⢝⠙⠑⠀⠅⠁⠁⠑⠕⢜⢟⢻⣷⣾⣿⣵⣱⣼⣵⣜⣝⣝⡝⢝⢝⢝⣵⣽⣿⣿⣷⣼⣿⣿⢿⢿⢿⢿⣿⣿⣿⣿⣿⣿⣧⣵⣔⣵⣵⡵⢵⢵⢕⢕⢕⠀⠀⠀⠀⠀⠀⠀⠀⠀⠀⠀⠀⢔⢀⢄⢀⢀⣄⢕⢏⢹⣿⣷⣷⣷⣾⣿⣿⣵⣵⣿⣧⡜⠉⠑⠑⠔⠀⠀⠕⠏⠅⠅⢱⠕⠑⢕⢱⣿⣿⣿⣧⢕⢕⢱⣕⢰⣔⣄⣜⠙⠑⢔⢢⢠⣄⢄⢄⢅⢕⠁⠑⢕⢝⢿⣽⣿⣿⣿⣿⣿⣷⣷⣧⣕⣕⢕⢕⢕⢕⣱⣷⣵⣵⣔⢄⣠⢔⣕⣕⣔⢔⢔⢕⣔⣱⣴⣴⣴⣴⡱⢵⢵⣕⣵⣧⣷⣕⣿⣿⣿⡿⣿⣿⣿⣿⣿⣿⣿⣿⣿⣿⣿⣿⣿⣿⣿⣿⣿⣿⣿⣿⣿⣿⣿⣿⣿⣵⣕⣸⣿⡟⢟⢟⣻⣿⣿⣿⣿⣿⣟⣏⢻⢟⢏⢝⢝⢝⢟⢻⣿⣿⡿⢟⢻⢿⣿⣿⠀</a:t>
            </a:r>
            <a:br/>
            <a:r>
              <a:t>⠄⠀⠀⠁⠁⠕⢕⢔⢔⠄⠀⠀⠀⠀⠅⠑⠁⠁⠙⢝⢿⣟⢯⣝⣽⢿⢿⣿⡿⢝⣧⣼⣽⣟⡟⢟⢟⢟⠟⠻⢿⢷⢕⢝⢛⠛⠟⠝⠹⢿⢿⢟⣿⣿⣿⣿⣷⣷⣧⣷⣗⣗⣕⢵⢕⢖⢆⢔⣲⢔⢔⠔⠕⠑⢇⢕⢕⢱⣷⣿⢕⢕⢕⢝⢟⢿⣿⣿⢿⣿⣿⣿⢝⠑⠀⠀⠀⠀⠀⢀⢀⢀⢄⣔⡔⢔⠄⠀⠑⠙⢝⢿⣿⢟⣣⢕⢜⣿⡇⢕⢜⢕⢕⢔⢇⢕⣜⣿⢿⣷⢟⢳⣇⢔⣕⣕⣼⣿⣿⣿⣿⣿⢿⣿⣿⢿⣿⣿⣿⣗⡷⢧⣵⣵⣕⣕⣝⢕⢝⢕⢗⢕⢽⣽⣝⡟⢟⢏⡏⢝⢝⢝⣿⢷⣞⣟⣝⣹⣿⡯⣿⣿⣿⣷⣿⣯⣜⡝⢕⢟⢟⢿⣻⢿⣿⣿⣿⣿⣿⣿⣿⣿⣿⣿⣿⣿⣿⣿⣿⣿⣿⣿⣿⣿⣷⣿⣯⣿⣿⣿⣿⣿⢿⢟⢟⢟⡟⢟⢗⢳⣷⢾⣷⣷⣷⣾⣿⣿⣿⣿⠀</a:t>
            </a:r>
            <a:br/>
            <a:r>
              <a:t>⠀⠀⠀⠐⠀⠀⠀⠁⠁⠀⠐⠀⠀⠀⠀⠀⠀⠀⠀⢄⢴⣜⣝⣳⣷⣕⣕⣿⣷⣼⣝⡕⢕⣵⡁⠁⠀⠀⠀⠀⠀⠀⠀⠀⠀⠀⠀⠀⠀⠀⠀⠁⠜⢝⢝⠻⠟⢝⢼⢟⣿⣟⢿⡕⢕⢕⢇⢕⢕⢕⢕⣵⢔⢔⢜⢝⣝⣹⡽⢯⣵⣵⣵⣵⣵⡾⢿⣕⣵⣿⡿⡕⢄⢄⢄⢄⢄⢔⢱⢕⢕⢕⢕⢕⢕⢄⢄⢄⠀⠀⠑⠑⠑⠳⠺⠇⠝⢷⠕⠱⠅⠁⠕⢕⡥⣄⠁⠁⠑⠁⠁⢅⢕⢘⠁⢙⣻⡿⣿⢿⣿⣟⢜⢕⢝⢹⣝⡟⢿⣿⣿⡽⢵⢜⢽⢇⢕⢕⢱⢼⣵⡼⢳⣼⣷⣷⣵⣕⡸⢝⣝⣕⣱⣵⡟⢟⢿⣿⣿⣽⣿⣿⣷⣵⣻⣿⣯⣿⣷⣇⣕⣵⣵⣼⣿⣿⣿⣿⢿⣿⣿⣿⡿⢿⡿⣿⣿⣿⣿⢿⣿⣿⣿⣿⣿⣿⣿⣿⣿⣿⢿⣷⣇⣕⣵⣵⡷⢷⢷⣷⣧⣕⣿⣿⣿⣿⣿⣿⣿⣿⠀</a:t>
            </a:r>
            <a:br/>
            <a:r>
              <a:t>⢄⠀⠀⠀⠀⠀⠀⢀⢀⠀⠀⠀⠀⠀⠀⠀⠀⠀⠀⠕⢜⡜⢝⢝⢏⢝⢕⢕⢝⢗⣕⣕⢵⢟⢗⢄⢀⠀⠀⠀⠀⠀⠀⠀⠀⢀⣄⢄⠐⠒⠆⢔⢔⢁⠀⠀⠀⢁⣝⡵⣿⣟⡱⢜⡕⢕⢕⢕⢕⢱⢵⢕⣿⢿⢿⣿⣿⣿⣿⣿⢿⢟⢏⢝⢕⣕⣵⣿⡿⣿⡏⢝⢝⢗⣳⣾⣾⢏⢕⢱⢵⢵⣕⣕⡕⢕⢕⠕⠄⠀⠀⠀⠀⠀⠀⠀⠀⠀⠀⠀⠀⠀⠀⠀⠁⠕⠱⢴⡴⣤⣴⣵⢼⢟⢗⢏⢕⢕⢜⢿⣿⢿⣧⢕⢕⢕⢜⢽⣿⣷⣝⣟⡻⢕⢝⢵⢕⢕⣵⣵⣕⡗⢇⢸⢝⢏⢕⢕⢵⢽⣽⣿⡽⢽⢺⡇⣜⢿⣿⣿⣿⣿⡿⣾⣿⣿⣿⣟⡝⢝⢹⢽⢿⢿⢿⢿⢟⢟⢕⢕⡽⢟⣿⣷⣷⣾⣿⣿⣿⣿⣿⣿⣵⣗⣳⣿⣿⣟⢟⢟⢝⢕⢕⢕⢕⢜⢕⢜⢕⢜⢟⢻⣿⣿⣟⢟⢻⣿⣿⣿⠀</a:t>
            </a:r>
            <a:br/>
            <a:r>
              <a:t>⠀⠀⠀⠀⠀⠀⠀⠁⠀⠀⢀⢀⠀⠀⠀⠀⠀⠀⠀⠁⢁⢕⠕⠑⠑⠀⢗⢣⣕⢕⢜⢝⢝⡝⢜⢹⢝⢇⢰⢔⣄⡄⠀⠀⠑⢸⢇⠔⠔⢔⡅⢕⢕⢑⠀⠀⢑⢅⢔⢕⢕⢜⢿⢇⢜⣵⣵⣵⣷⣷⣷⣿⣷⣷⣿⣿⣿⣿⡿⢿⢿⡟⢿⡿⢝⢟⢟⢟⢻⢟⢗⢕⢝⢝⢝⢜⢝⠕⠕⢕⠕⠕⠘⠘⠕⢔⠀⠀⠀⠀⠀⠀⠀⠀⠀⠀⠀⠀⠀⠀⠀⠀⠀⠀⠀⠀⠀⠀⠀⠀⠀⢅⢕⢕⢕⢕⢕⢜⢕⢕⢝⣳⣾⣿⡇⢕⢜⢝⢻⣷⣮⣝⢷⢿⣿⣿⣵⣧⣵⣜⣝⡝⢕⢷⢇⣕⣕⣕⣵⡕⢕⢞⢗⢜⣕⡕⢹⢟⢟⢿⢿⣕⣱⣼⣿⣿⣿⣧⣵⢷⢎⢕⢕⢕⢕⢕⢕⢕⢕⢕⢵⢿⣞⢟⣹⣷⣯⣿⢿⢿⣮⣿⡿⣿⣿⣷⣿⢯⣯⢽⢵⢪⢜⢗⢝⢕⢕⢗⢗⣗⡗⢿⣷⣝⣫⣽⣿⣷⢿⣿⠀</a:t>
            </a:r>
            <a:br/>
            <a:r>
              <a:t>⠑⠀⠀⠀⠀⠀⠀⢀⢕⢕⢱⢕⢕⠀⠀⠀⠀⠀⠀⠄⢕⢕⢀⠀⠀⢐⢕⢕⠟⢕⠃⠑⠙⠁⢕⢗⢞⢫⠱⠞⢕⢗⢆⡰⠄⢄⣅⣅⢗⢜⠟⠟⢟⢕⢵⣕⢵⢵⢵⢕⢕⢵⢵⢷⣞⢻⢿⣿⣿⣿⣿⣿⣿⣟⣿⣿⡿⢿⢕⢕⢜⠝⢕⢕⠕⢝⢕⢕⠕⠕⠑⠑⠑⠕⢕⢄⢀⢀⢀⢕⢔⠀⠀⠀⠀⢁⢕⢔⠀⠀⠀⠀⠀⠀⠀⠀⠀⠀⢄⢔⢇⢇⢀⠀⠀⠀⠀⠀⠀⠀⠀⢀⢱⢕⢜⢝⢷⢷⢕⢕⣱⣾⣿⣿⣿⣷⣕⣕⣳⣿⣝⡟⣷⣾⣷⣯⣿⣾⣿⣿⣿⣷⣷⣯⣽⣽⣟⣽⣿⣿⣿⣿⣿⣿⣝⢟⣗⣱⡸⢷⢷⢟⢟⢟⢟⢏⢝⢕⢕⢕⢕⢕⢕⢕⢕⢕⢕⡵⢗⢗⢗⢗⢕⢜⢝⣹⣿⡎⢕⢕⢕⢕⢕⢕⢝⢝⢗⢗⣣⣕⣷⣾⣷⣾⣷⣧⡵⢷⢷⣷⣧⣕⢕⢕⢜⢝⢝⢏⢱⣵⠀</a:t>
            </a:r>
            <a:br/>
            <a:r>
              <a:t>⠀⠐⠀⠀⠀⢄⢠⢵⢕⢕⢕⠕⠁⠀⠀⠀⠀⠀⠀⠀⠀⠁⢑⢕⢔⡜⢷⡕⡎⢄⠀⠀⠀⠀⢕⢕⠕⠕⢄⢅⢔⢕⢕⢕⢔⢕⠑⠁⠁⠉⠁⠁⠁⠁⠑⠀⠁⠑⠑⠕⠕⢕⢱⣕⡕⣵⣕⣞⡿⢿⢿⢿⣿⣿⡿⢟⢕⢕⢕⢕⢄⠀⠀⢔⢔⠁⠁⠀⠀⢄⠀⠀⠀⠀⠁⠀⠁⠁⢕⢕⢕⠁⠀⢀⢕⢕⢕⢕⢕⢀⠀⠀⠀⢁⢐⢄⢄⣕⡕⣕⣕⡔⠁⠀⠀⠀⠀⠀⢀⢄⢄⢕⢕⢕⢕⢕⢜⡕⢕⢕⢕⢜⣿⣿⣿⣟⡝⢕⢕⢕⢕⢝⢝⢝⢜⣹⣿⣿⣿⣿⢿⣯⡽⡟⢻⢟⢟⣿⣿⣿⣿⣿⡿⢟⢇⢜⣿⡟⢇⢕⢕⢕⢜⢕⢕⢕⢕⢕⢕⢕⢕⢕⢕⢕⢕⢕⢱⡕⢕⢕⢕⣱⢕⢜⢝⢸⢝⢗⢳⢵⢵⢷⣷⣿⣧⣾⣿⣿⣿⣿⣿⣿⣿⣿⡿⢿⢿⣕⣕⢸⡽⣧⣕⡕⢕⢕⢗⢇⢕⢕⠀</a:t>
            </a:r>
            <a:br/>
            <a:r>
              <a:t>⢀⢀⠀⠀⠀⠁⠑⢕⢕⢕⢕⢕⢁⠀⠀⠀⠔⢔⢕⢕⢕⡕⢕⡅⢕⢕⢕⢕⠕⢁⢕⢕⢕⢄⢕⢔⢄⢕⢝⣷⣵⡕⢕⢕⠁⠁⠑⠀⠀⠀⠀⠀⠀⠀⠀⠀⠀⠀⠀⠀⠀⠑⢕⢿⠟⢕⢕⢕⢕⢕⢕⢕⢕⢕⢕⢕⢕⢕⢕⢕⡇⢕⢕⢕⢕⢔⢀⠀⠀⠁⠄⢄⢀⢀⠀⠀⠀⠀⡕⢕⢕⢰⢰⣵⢷⢾⢿⢿⢷⢷⣵⣵⣵⣵⡷⢟⢟⢇⣱⣕⡔⢕⢄⢀⢄⢀⠀⠀⠀⢄⢀⢀⢕⢕⢕⢕⢕⡞⢇⢕⣜⣼⣿⡻⣿⣵⣼⡿⡧⣕⢕⢇⢕⢕⢕⢕⢹⢟⣕⣵⣧⣵⣾⣿⣿⣿⢕⢎⢝⢟⢻⡿⢿⢟⢗⢜⢟⢇⢕⢕⢕⢕⢕⢕⢕⢕⢕⢕⢕⢕⢕⢕⢕⢕⢕⢕⢕⢕⢕⢕⢱⢷⢕⢕⢕⢕⢕⢕⢕⢕⢕⢕⢝⢟⢏⣱⣵⣼⣽⣿⣯⣽⣷⣵⣕⣼⣽⣿⣿⣿⣝⣕⣕⡏⢇⢱⢣⢵⢕⢕⠀</a:t>
            </a:r>
            <a:br/>
            <a:r>
              <a:t>⢀⢁⠁⠔⠄⠀⠀⠁⠁⠁⠁⠀⠀⠀⠀⠀⠀⢅⢔⢱⢸⢷⢿⢿⢗⢇⢸⢕⢔⢔⣱⢵⡵⢗⢕⢕⢕⢱⢵⡜⢝⢕⢕⢕⢕⠀⠀⠀⠀⠀⠀⠀⠀⠀⠀⠀⠀⢀⡀⢀⠀⠄⠔⠀⠀⠐⠑⠑⠁⠀⠀⢕⢕⠁⠁⠁⠁⠀⠀⠜⢕⢕⢕⢕⢕⢕⢕⢄⢔⠔⠐⢕⢇⢕⣐⠀⠀⠀⢅⢕⢕⢕⢜⢅⢕⢕⢱⡧⢕⢜⣾⢿⢿⢏⠜⠕⠱⠕⠙⠙⠑⠈⠙⠕⠝⠋⠇⠗⠗⠗⠚⠛⠙⢏⢏⢝⢗⣗⣳⡕⢕⢜⡿⣇⢻⣣⢗⢇⢕⢕⢝⢟⢗⢇⢕⢻⢿⡷⣾⡿⢿⡿⢿⢝⡿⣟⢵⡾⢟⢟⢇⢝⢕⢕⢕⢕⢕⢕⢕⢕⢕⢕⢕⢕⢕⢕⢕⢕⢕⢕⢕⢕⢕⢱⣵⣕⢕⢕⡵⢞⢝⢕⢕⢕⢕⢕⢕⢕⢕⢕⢕⢕⣕⢕⢵⣿⣿⣿⣿⣿⣿⣿⣿⣿⣿⣿⣿⣿⣿⣿⣽⣿⣿⣿⣧⣵⣵⣵⣵⣾⠀</a:t>
            </a:r>
            <a:br/>
            <a:r>
              <a:t>⢕⢕⢄⠀⠀⠀⠀⠀⠀⠀⠀⠀⠀⠀⠀⠀⠀⢱⢟⢵⢧⢵⢕⢕⢕⢕⢵⢿⢧⣕⣏⣝⢕⢱⢵⣧⣕⡕⢕⢼⣿⡵⢗⢗⢆⢄⢁⢤⠀⠀⠀⠀⠀⠀⠁⠁⠀⠀⠀⠀⠀⠀⠀⠀⠀⢀⢀⣀⡄⢠⣔⡕⢇⠀⠀⠀⠀⠀⢀⢄⢕⢕⢕⣵⣇⢕⢜⢕⢄⢀⢔⢕⢕⣱⣷⣶⣷⣧⢕⢕⢄⢔⣕⡜⢕⢕⣟⣗⣇⢕⢕⠁⠀⠀⠀⠀⠀⠀⠀⢀⢄⢕⢕⠓⠀⠀⠀⠀⠀⠀⠀⠀⠀⠕⢕⢕⢞⢝⣱⣵⣷⢎⢻⢝⢝⢕⢕⢕⢕⢜⢣⢕⢵⣵⣕⣵⣵⣸⣿⣷⣧⣾⡿⡕⢜⢗⢇⢕⢕⢕⢕⢕⢕⢕⢕⢕⢕⢕⢕⢕⢕⢕⢕⢕⢕⢕⢕⢕⢕⢕⢕⢵⣵⣷⣿⢗⢕⢕⢕⢕⢕⢕⢕⢕⢕⢕⢕⢕⢕⣱⣵⣾⣿⣷⣿⣿⣿⣿⣿⣿⣿⣿⣿⣿⣿⣿⣿⣿⣿⣿⣿⣿⣿⣿⣿⣿⣿⣿⣿⣿⠀</a:t>
            </a:r>
            <a:br/>
            <a:r>
              <a:t>⢕⢕⢕⢕⠔⠀⠀⠀⠀⠀⠀⠀⠀⠀⠀⠀⠔⠑⠁⠑⢕⢕⢐⢕⢜⢸⡽⠝⠑⠁⠁⠑⢕⣕⡇⣱⣵⣵⢷⢾⢟⠓⠑⠕⠕⢕⠑⠀⠀⠀⠀⠀⠀⠀⠀⠀⠀⠀⠀⠀⠀⢀⣄⡴⢗⢟⠝⢕⢱⢵⡵⢕⢕⢀⢄⢄⢄⢕⢕⢕⣕⣕⣧⡝⢏⢜⢇⢕⣱⣵⢷⣿⣯⣽⣽⣽⡗⢟⣻⣿⡿⢿⢝⢕⢞⢻⢿⣿⣿⣧⡕⢔⣔⢀⢀⢀⢄⢔⠕⠑⠀⠀⢀⢀⢀⢀⢀⢀⢀⣀⣄⣔⣴⢕⣱⢝⢻⢻⣿⣿⣿⡕⢕⢕⢕⢕⢕⢕⣱⣵⣵⢕⣻⢿⡿⢾⢏⢟⣕⢕⢕⢜⢝⢕⢕⣕⡱⢞⢟⢝⢕⢣⢼⢷⢵⢕⢕⡕⢕⢕⢕⢕⢕⢕⢕⣕⢕⢕⢕⢕⢕⢕⣾⡟⢿⢝⢕⢕⢕⢕⢕⢕⢕⢕⣕⣵⣾⢿⣿⣿⢟⢿⢿⣿⣿⢿⢻⢿⣿⣿⣿⣿⣿⣿⣿⣿⣿⣿⣿⣿⣿⣿⣿⣿⣿⣿⣿⣿⣿⣿⠀</a:t>
            </a:r>
            <a:br/>
            <a:r>
              <a:t>⢕⢕⠕⠁⠀⠀⠀⠀⠀⠀⠀⠀⠀⠀⠀⠀⢄⢔⣱⣵⣕⡕⢕⢱⢵⢟⢁⠀⠀⢀⠄⠑⠑⢕⢕⢕⢝⢱⢕⢕⢕⢔⢄⡔⢄⠀⠑⢄⢀⠀⢄⢄⢄⢀⢀⢄⢀⢀⢀⣄⣰⡿⡟⢕⢵⢕⢔⢄⢕⢕⢕⢕⢕⢕⢕⢕⢣⢵⢞⣯⣝⣟⣟⣟⣷⣾⣿⢿⣷⣵⣕⣼⡿⢿⣿⣿⣿⣵⣾⣧⣵⢷⣾⣷⣾⣿⡿⢿⣟⡟⢕⢜⢵⣕⡕⣕⣇⡅⢄⢄⢄⡱⢷⢷⢗⢟⠏⢕⢜⠕⠑⠑⢕⢱⢷⢳⢗⢱⢼⣿⣿⣿⣧⣕⢕⢜⢝⣧⣧⣿⣿⣿⣵⣷⣇⣕⣱⣵⣽⣕⣕⣕⣱⡕⢜⢝⢕⢕⢕⢕⢕⢕⢜⢕⢕⢵⢵⣵⣕⢹⢕⢕⢕⢕⢜⢕⡝⢕⣕⣵⢵⡿⢟⢟⢇⢕⢕⢕⢕⢕⣕⢕⢕⢕⢕⡕⢟⢕⢕⢕⢕⢕⡕⢝⣕⣕⢕⢕⢕⢻⢝⢝⡟⢻⣿⣯⣝⢟⢻⢿⣿⣿⣿⣿⣿⣿⣿⣿⣿⣿⠀</a:t>
            </a:r>
            <a:br/>
            <a:r>
              <a:t>⢁⢁⠑⠀⠀⠀⠀⠀⠀⠀⠀⠀⠀⠀⠀⢕⢵⢞⢟⠋⠉⠝⢱⡕⢕⡟⢕⠀⠀⠀⢀⡀⢄⢕⢕⢕⢕⣱⣵⢵⢕⢕⢕⠈⠁⠕⠑⠑⠀⠀⠀⠀⠁⠁⠁⢄⢔⡅⢱⣾⢷⣷⡾⢕⢣⢜⢕⢞⢗⢿⢏⣝⢏⢙⠉⠑⠕⠕⢕⢕⢇⢜⢿⣿⣿⣿⣿⣿⣿⣿⣿⡟⢕⣕⣸⣿⣿⣿⢿⢿⢿⢿⣿⣿⣿⣿⣵⡽⢏⢹⢽⢿⢿⢟⢿⢟⢟⢇⢕⢜⢕⣵⣗⣜⢇⢔⢀⠀⢀⢀⢄⢔⢱⢵⢷⢵⢵⢵⢵⣜⣿⣿⣿⣿⣿⢗⢷⣷⣿⣿⡿⣿⣿⣿⣷⣿⣿⡏⢝⢫⢝⢝⢻⣿⢇⢕⢕⢕⢕⢕⢕⢕⢕⢕⢕⢕⢕⢕⡕⢕⢕⢕⢕⢕⢕⢕⢕⢕⢕⡕⢕⢕⢕⢕⢗⢕⢕⢕⢜⢕⢕⢕⢗⢝⢝⡕⢵⢕⢇⢕⢕⢕⢕⢕⢕⢕⢕⢱⣵⣷⣾⣿⢷⢷⡾⢟⢟⢟⢳⢧⣽⣿⣿⣿⣿⣿⣿⣿⣿⣿⠀</a:t>
            </a:r>
            <a:br/>
            <a:r>
              <a:t>⢕⢇⢇⢔⢔⢔⢔⣔⣄⢄⣄⣄⣔⡔⢔⣔⢄⢅⢄⢀⠀⠀⢑⢕⢕⢕⢕⢀⢄⢔⢇⢕⢕⢕⢕⢕⢱⢕⠕⢕⢕⢕⠕⠕⠁⠀⠀⠀⠀⠀⠀⠀⠀⠀⠀⠀⢑⣕⣵⣵⢕⣕⡜⢏⢜⢕⢺⠟⢝⢕⢗⢕⢕⢕⢔⡔⢔⢔⣕⣱⢜⢕⢕⢻⣿⣿⣿⣿⣿⣯⣽⣏⢜⢕⢜⢝⣿⣷⡷⢱⢱⢞⢟⢟⢿⣿⣿⢕⢕⢕⠕⢕⢕⣕⣕⢕⢣⢕⢕⢳⣾⣟⢻⢿⣿⣟⢗⢕⢕⢱⢷⢷⢗⢗⢗⢱⣕⣕⣿⣿⣿⣿⣿⣿⣿⣿⣷⢿⣿⣿⣿⢇⢜⢕⢝⢏⢝⢕⢕⢕⢕⢜⢕⣧⣕⢕⢕⡕⢕⢕⢕⢕⢕⣕⣕⣕⡕⢕⢕⢕⢕⢕⢕⢕⢕⢕⢕⢕⢕⢕⢕⢕⢕⢕⢕⢕⢕⢕⢕⢕⢕⢕⢕⢕⢕⢕⢕⢕⢕⢕⢕⢕⢕⢕⢕⢕⢕⢕⢕⢻⣿⣿⣿⣿⣿⣿⣷⣱⣕⢕⢜⢝⢟⢝⢟⢻⢿⢿⣿⣿⠀</a:t>
            </a:r>
            <a:br/>
            <a:r>
              <a:t>⢕⢕⢕⢕⢁⢁⠁⠑⠑⠑⠘⠟⠟⢟⢟⢳⢷⡗⣞⡗⢷⣵⣵⢵⢵⢗⢕⢕⣕⡕⢕⢕⢕⢕⢁⠁⠑⠁⠁⠁⠁⠀⠀⠀⠀⠀⠀⢀⣀⣄⡀⣀⣀⡄⢄⣰⣵⢻⢗⢇⢕⢕⡕⢕⢕⢕⢕⢔⢕⢕⢕⢕⢕⢷⢕⢕⢕⢜⢕⢕⢕⢱⣕⢝⢏⡝⢹⢽⢽⢿⣿⣿⣾⣿⣿⣿⣷⣿⣯⣷⣷⣷⢇⢟⢕⢞⢇⢇⢕⣵⣕⣸⣽⢟⢝⢕⢕⢕⢕⢕⢕⢕⢕⢕⢕⢕⢕⢅⢅⢁⢕⢕⢕⢕⢕⢕⢕⢷⣼⣿⣿⣿⣿⡿⢟⢟⢟⢟⢟⢟⢝⢧⢕⢕⢕⢵⢕⢕⢕⢜⢕⢕⢕⢕⢜⢱⣾⢗⢵⣕⣱⣸⣿⡟⢕⢝⢝⢕⢕⢇⢕⢕⣱⣕⣵⡼⢷⢕⢕⢕⢕⢕⢕⢕⢕⢕⢕⢕⢕⢕⢕⢕⢕⢕⢕⢕⢕⢕⢕⢜⢝⢝⢝⢝⢝⢻⢟⢗⢕⢜⢟⢿⣿⣿⡟⢟⢝⢕⢕⢕⢜⢱⢷⣕⢱⣕⣕⢕⢜⣿⠀</a:t>
            </a:r>
            <a:br/>
            <a:r>
              <a:t>⢕⢕⢕⢕⢕⢕⢄⢄⢔⢕⢴⢄⠄⠀⠁⠀⠑⢕⢝⢽⢝⢟⢕⢽⢟⢟⣿⢽⣿⢇⢕⢕⠀⠀⠁⠀⠀⠀⠀⠀⠀⠀⢀⢀⣠⣴⡷⢟⢏⡕⢕⢕⢕⢱⢜⢕⢕⢕⢕⢵⢧⣼⣷⣷⣟⣇⡱⢕⢕⢇⢕⡇⢕⢕⣇⢕⢕⢗⢇⢕⢜⢕⢕⢕⣕⢕⢕⢕⣇⣕⣿⣿⣿⣿⣿⣻⣿⣿⣿⣿⣿⣿⣗⡻⣫⣵⡿⢟⢟⢿⢕⢟⢝⢝⢕⠑⠀⠀⢀⢔⢕⢕⢗⣱⣞⣷⣞⣿⣷⣵⣵⢵⢕⢕⢕⢕⢕⢕⢻⣿⣿⣿⣿⣿⣕⢕⢕⢕⢕⢕⢕⢕⢕⢕⢕⢕⢕⢕⢳⡣⢕⡕⢕⢕⢕⢕⢻⢽⣧⣕⣕⢟⢿⣿⣷⢵⣕⢕⢕⢕⢕⢕⢕⢜⢜⢕⢷⢕⢕⢕⢕⢱⢣⢜⢕⢕⢇⢕⢕⢕⢕⢕⢕⢕⢕⢕⢕⢕⢕⢕⢕⢕⢕⢕⢕⢕⢕⢕⢕⢕⢕⢜⢝⢕⢕⢕⢕⢕⢵⣵⣕⡕⢣⢕⢜⢵⣕⣕⣿⣿⠀</a:t>
            </a:r>
            <a:br/>
            <a:r>
              <a:t>⢕⢕⠁⠁⠁⠁⠁⠕⢕⢕⢕⢕⢕⣖⢇⣱⣵⡵⢵⢵⡗⢗⢿⢽⣿⡿⢟⢟⢿⢕⢕⢕⢔⠁⠀⠀⠀⠀⢀⢀⢔⣕⣵⣿⣿⣯⡕⡕⢕⢕⡕⢕⢅⢔⢕⢕⢳⣾⢕⢕⣵⣕⣕⣹⡿⢟⢷⡷⣗⣇⣕⢗⢳⡷⢷⣧⣵⣼⣽⣷⣧⣕⢜⣱⣟⣫⣵⣵⣾⣿⣿⣿⣿⣿⣿⣿⣿⣽⣿⣕⣿⣿⣝⢱⣷⢿⢇⢕⢕⢕⡱⢷⢵⢵⢵⢵⢰⢴⣵⣵⢷⢷⢾⢝⢜⢧⣝⣹⣿⣿⣿⣷⣵⣵⣵⣽⣿⣿⣿⣿⣿⣿⣿⢇⢝⢕⢕⢕⢕⢕⢕⢕⢕⢕⢕⢕⢕⢕⢕⢸⢕⢕⢱⢣⢕⢕⢱⣕⡱⣿⣿⣷⡷⡧⢕⢱⢗⢕⢕⢕⢕⢕⢕⢕⢕⢕⢕⢕⢕⢕⢕⢕⢕⢕⢕⢕⢕⢕⢕⢕⢕⢵⢕⢇⢕⢕⢕⢕⢕⢕⢕⢕⢕⢕⢕⢕⢕⢕⢕⢱⣾⣿⣷⢕⣕⣱⣕⣕⣱⣝⢝⢜⢕⢕⢕⢕⢕⢼⣿⣿⠀</a:t>
            </a:r>
            <a:br/>
            <a:r>
              <a:t>⠕⠑⠄⢔⢔⢄⢀⢀⢅⢕⢕⢷⣷⣟⣕⣕⡕⢝⢱⣵⣱⣱⡕⡞⢝⢹⣇⢕⢕⢕⢕⢕⢕⢕⢰⢔⣲⡷⢗⡺⢝⢿⣻⣟⢝⢽⢕⢕⢱⣕⢕⢇⢕⢕⢕⢕⣇⣟⣗⡞⢜⢝⢝⢗⢕⢱⡵⣽⢵⢵⣷⣕⣧⣼⣽⣿⣿⣿⣿⣷⣾⣧⣾⣿⣿⣿⣿⣿⣿⣿⣿⣿⣿⣿⣿⣿⡿⣟⣏⣽⣿⢏⢟⢏⢕⢕⢕⢕⢕⢕⢕⢕⢕⡱⢕⢕⢝⢗⢞⢿⢧⢵⢗⢗⢾⢕⣸⡟⢿⣿⣿⣿⣿⣿⣟⣿⢏⢝⢝⢟⢿⣷⣿⣷⣵⣕⡕⢕⢕⢕⢕⢕⢕⢕⢕⢕⢕⢕⢕⢕⢕⢕⢕⢕⢱⣷⣿⢿⢏⢷⣧⡕⢝⢷⡕⢕⢕⢕⢕⢕⢕⢕⢕⢕⢕⢕⢕⢕⢕⢕⢕⢕⢕⢕⢕⢕⢕⢕⢕⢕⢕⢕⢕⢕⢕⢕⢕⢕⢕⢕⢕⢕⢕⢕⢕⢱⡕⢕⢕⢸⢿⢟⢿⢟⢟⢝⢝⢜⢝⢝⢝⢝⢇⢕⢕⢕⢕⢕⢇⢝⠀</a:t>
            </a:r>
            <a:br/>
            <a:r>
              <a:t>⢔⢄⢄⢑⢗⢗⢟⢗⢗⢗⢝⠝⠝⠕⢕⢕⢕⢜⢿⢿⣿⣟⣫⣿⢟⡇⢕⢳⢞⣕⣧⢕⢇⣵⡞⢕⢕⢕⢑⢕⢕⣿⢟⢝⢱⢗⢕⢕⡕⢕⡿⢇⢕⢜⢟⡿⢿⢿⢧⢕⢕⢕⢕⢕⢕⢕⢸⢏⢕⣵⣿⣷⣾⣿⣿⣟⣿⣿⣿⣿⣿⣟⣕⣕⣼⣿⣿⣿⣿⣿⣿⣿⣿⣿⣿⣿⣿⡯⢞⢜⢕⢕⢕⢕⢕⢕⢕⢕⢕⡕⢕⢕⢕⢕⢕⢕⢕⢕⢕⢕⢕⢕⢜⢕⢣⣕⣕⢵⣿⢿⣿⣻⣿⣿⣿⣿⣏⢕⢕⢱⣿⣿⣿⣿⣿⣿⣿⣷⣷⣧⣵⢕⢕⢕⢕⢕⢕⢕⢕⡱⢕⢳⢵⣕⣇⣺⡿⢵⣵⣕⢕⢯⣕⣜⢇⢕⢕⢕⢕⢕⢕⢕⢕⢕⢕⢕⢕⢕⢕⢕⢕⢕⢕⢕⢕⢕⢕⢕⢕⢕⢕⢕⢕⢕⢕⢕⢕⢕⢕⢕⢕⢕⢕⢕⢕⢕⢕⢕⢕⢕⢕⢕⢕⢕⢕⢕⢕⢕⢕⢕⢕⢕⢕⢕⢕⣕⣝⣿⣱⣷⠀</a:t>
            </a:r>
            <a:br/>
            <a:r>
              <a:t>⣿⣿⡱⣵⢵⢕⣱⣵⣵⣕⣕⣰⣴⣴⣵⣵⣵⣵⣵⣝⢕⢕⢝⣝⣵⣷⣗⣟⣿⣟⣿⣷⣾⡟⢕⢕⢕⢕⢕⢕⢱⣿⣷⣱⡕⢱⡿⢟⢻⣿⣿⢇⢕⣱⢟⢕⢷⣱⣵⣵⣵⢜⡕⢕⢕⢕⢕⢕⣼⣿⣿⢫⣿⣿⣿⣿⣷⣾⣿⣿⣿⣿⣿⣿⣿⣿⣿⣿⣿⣿⣿⣿⣿⣿⡇⢜⢕⢕⢕⢕⢕⢕⢕⢕⢕⢕⢕⡕⢹⣷⣧⢷⢗⢇⢕⢕⢕⢕⢕⢕⢕⢕⢕⢕⢕⢕⢜⢕⢕⢕⢟⢻⣝⣧⣕⣾⢟⢕⢕⢕⣹⣿⣿⣿⣿⣿⣿⣿⣿⣿⣿⣿⣷⣵⣵⣵⣵⣷⣗⡻⢷⣷⣷⣾⣷⣷⣷⣾⣿⢎⢕⢜⢟⣿⡧⢕⢕⢕⢕⢕⢕⢕⢕⢕⢕⢕⢕⢕⢕⢕⢕⢕⢕⢕⢕⢕⢕⢕⢕⢕⢕⢕⢕⢕⢕⢕⢕⢕⢕⢕⢕⢕⢱⢕⢕⢕⢇⢇⢕⢕⢕⢕⢕⢕⢕⢕⢱⣵⣵⢕⢕⢕⢕⢕⢜⣿⣿⣿⣿⣿⠀</a:t>
            </a:r>
            <a:br/>
            <a:r>
              <a:t>⠘⠙⠝⠝⠗⢗⢿⢿⣿⣿⡿⢽⣼⣝⣏⣕⣕⣇⣼⣿⣷⣿⣯⣽⣿⣷⣾⣿⡷⢗⢞⢏⢕⢕⢕⢕⢕⢕⢕⢕⢸⣿⣯⡕⢟⢕⢕⢕⢕⡏⢕⢕⢱⡟⢕⢕⣵⣿⣿⣿⣿⣵⣿⣧⡕⢕⢕⢕⢕⢝⢿⣕⡜⢿⣿⣿⢿⢟⢿⣿⣿⣿⣿⣿⣿⣿⣿⣿⡿⢟⢻⣿⣟⡝⢕⢕⢕⢕⢕⢱⣵⣧⡕⣕⣼⡿⢟⢫⢝⢕⢕⢕⢕⢕⢕⢕⢕⢕⢕⢕⢕⢕⢕⢕⢕⢕⢕⢕⢜⣧⢕⣳⣿⣿⣿⣿⣿⣷⣵⣷⣿⢿⣿⣿⣿⣿⣿⣿⣿⣿⣿⣿⣿⣿⡿⢟⢝⢏⢕⣕⣼⣿⣿⣿⣿⣿⡯⢜⢕⢕⢕⢕⢏⢕⢕⢕⢝⢇⢕⢕⢕⢕⢕⢕⢕⢕⢕⢕⢕⢕⢕⢕⢕⢕⢕⢕⢕⢕⢕⢕⢜⢕⢗⣿⢿⣗⢕⢕⢕⢕⢕⢕⢕⢕⢕⢕⢕⢕⢕⢕⢕⢕⢕⢕⢕⢕⢸⣿⣿⢕⢕⢕⢕⢕⣕⣿⣿⣿⣿⣿⠀</a:t>
            </a:r>
            <a:br/>
            <a:r>
              <a:t>⢀⢄⢄⢄⢄⣀⡁⢁⢁⣕⣕⡝⢝⢝⢝⢟⢻⣿⣿⣿⣿⣿⣿⣿⣿⡿⢕⣇⢇⢕⢕⢕⢕⢕⢕⢕⢱⢗⢇⢕⠕⢹⣿⡟⢕⢕⢕⢣⢕⢕⣕⢕⣸⣿⣇⣼⣿⣿⢿⢿⣿⣾⡟⢿⢇⢕⢕⣸⡇⢕⢞⢟⢿⣿⣷⢜⢝⡷⢻⢻⣿⣿⣿⣿⣿⣿⣿⣿⣿⣗⣟⢝⣕⡳⢕⢕⣕⣿⡷⢿⡿⢿⢗⢎⢕⢕⢕⢕⢕⢕⢕⢕⢕⢕⢕⢕⢕⢕⢕⢕⢕⢕⢕⢕⢕⢕⢕⢕⢕⢕⢝⣿⣿⣿⣿⣿⣿⣿⣿⣿⣿⣿⣿⣿⣿⣿⣿⣿⣿⣿⣿⣿⣿⣿⣧⣵⣵⣷⣷⣿⣿⣿⣿⣟⢏⡝⢝⢕⢕⢕⢕⢕⢕⢕⢕⢜⢽⢵⢇⡕⢕⣕⣕⣱⣕⣕⢕⢵⢵⣷⣧⣕⢕⢕⢕⢕⢕⢕⢕⢕⢕⢗⢇⢕⢕⢕⢕⢕⢕⢕⢕⢕⢕⢕⢕⢕⢕⢕⢕⢕⢕⢕⢕⢕⢕⢕⢸⣿⡟⢕⢕⢕⢕⣵⣿⣿⣿⣿⣿⣿⠀</a:t>
            </a:r>
            <a:br/>
            <a:r>
              <a:t>⠓⠛⠛⠛⠛⠛⠛⠃⠑⠓⠓⠃⠑⠑⠑⠓⠓⠃⠑⠚⠛⠛⠛⠛⠛⠃⠑⠑⠘⠑⠑⠑⠓⠑⠑⠓⠓⠑⠁⠐⠑⠃⠙⠓⠑⠑⠓⠑⠃⠑⠘⠘⠛⠙⠛⠛⠛⠙⠑⠘⠘⠛⠃⠑⠃⠑⠛⠛⠑⠑⠑⠘⠛⠛⠛⠛⠛⠓⠓⠛⠛⠛⠛⠛⠛⠛⠃⠑⠑⠓⠓⠓⠛⠛⠛⠛⠛⠙⠑⠑⠑⠑⠑⠑⠑⠑⠑⠑⠑⠑⠑⠑⠑⠑⠑⠑⠑⠑⠑⠑⠑⠑⠑⠑⠑⠑⠑⠑⠑⠑⠑⠘⠛⠛⠛⠛⠛⠛⠛⠛⠛⠛⠛⠛⠛⠛⠛⠛⠛⠛⠛⠛⠛⠛⠛⠛⠛⠛⠛⠛⠛⠛⠛⠛⠓⠓⠃⠑⠑⠑⠑⠑⠑⠓⠛⠃⠑⠑⠑⠙⠑⠑⠑⠘⠙⠑⠑⠑⠑⠑⠙⠙⠓⠑⠑⠑⠑⠑⠑⠑⠑⠑⠑⠃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⣻⢿⢷⣷⣵⢕⢕⢕⢕⢕⢕⢕⢕⢕⢕⢝⢝⡕⢕⢕⢕⢕⢕⢕⢕⢕⢺⣿⣿⣿⣿⣹⢟⢣⢕⡇⢕⢕⢕⢕⢕⢕⢕⢕⡝⢏⢝⢝⢏⢝⢟⢟⣿⣿⣿⡵⢎⢽⢟⣻⣷⣧⣵⣕⣕⣕⣕⣱⣕⣕⣕⣸⣷⣾⣿⣫⣝⣼⣯⣿⣿⢿⢿⢏⢏⡹⢇⡞⢽⡽⢿⢿⢻⣿⣿⣟⣟⢟⡽⢝⢕⢜⢕⢕⢕⢕⢕⢕⢕⢜⡹⢕⢕⢝⢝⢼⣿⣿⣿⣿⣏⣕⢵⢕⢕⢱⢼⢧⢕⢕⢕⢸⣿⣷⣯⡕⢕⢕⣕⣕⣱⣼⢷⢿⡾⢟⣟⡕⣕⢟⢟⢕⢕⢜⢝⢕⢕⢕⢕⢕⢕⢕⢕⢕⢕⢕⢕⢝⢕⢕⢕⢕⢕⢕⢣⣕⢕⢕⢕⢕⢝⢏⢟⢷⣷⣕⡕⢕⢕⢕⢕⢕⢕⢕⢕⢕⢕⢕⢕⢕⢕⢕⢕⢕⢕⢕⢕⢕⢕⢕⢕⢕⢕⢕⢕⢕⢕⢕⢕⢕⢕⢕⢕⢕⢕⢕⢕⠀</a:t>
            </a:r>
            <a:br/>
            <a:r>
              <a:t>⣿⣿⣿⣿⣿⣿⣿⢿⢟⢟⢝⢕⢕⢕⢕⢕⢕⢕⢕⢕⢕⢗⡕⢕⢕⢇⢜⢕⢝⡕⢜⢝⢳⢷⢕⢕⢵⢕⢕⢕⢕⢝⢕⢕⢕⢵⢵⢕⢝⢕⢞⢳⢷⣷⣵⣷⣞⣏⣝⢝⢗⢗⢷⡳⢷⢷⣵⣿⣷⣾⣷⣿⣿⣿⣿⣿⣿⣿⣿⣿⣽⣿⣯⡽⢽⣽⣿⣿⣻⣿⣿⣿⡫⣽⢧⢵⢧⢵⢵⣱⡇⢼⡇⣳⡷⢗⣝⢕⢻⢳⢯⣕⢕⢕⢕⢕⢕⢕⢕⢕⢝⢕⢕⢗⢕⡕⣵⣧⣟⢿⢷⢇⡕⢪⡽⢇⢕⢕⣞⣱⣮⣽⣕⣱⣷⡷⢕⢹⣵⣝⢝⢗⣵⢕⢕⢕⢕⢕⢕⢕⢕⣕⢕⡕⢕⡕⢕⣕⣕⢜⢧⣷⢇⢕⠑⠁⠕⢕⠕⢕⢕⢕⢕⢕⢵⣵⣷⢵⣵⢕⢕⢕⢕⢕⢕⢕⢳⢻⣿⣿⣾⣧⢕⢕⢱⢕⢗⢕⢱⣵⣕⢕⢕⢕⢕⢕⢕⢕⢕⢕⢕⢕⢕⢕⢕⢕⢕⢕⢕⢕⢕⢕⢕⢕⢕⢕⢕⢕⢕⢕⠀</a:t>
            </a:r>
            <a:br/>
            <a:r>
              <a:t>⣿⣿⣿⣿⣿⢟⢕⢕⢕⢕⢕⢕⢕⢕⢕⢕⢕⢕⢕⢕⢕⢕⢕⢕⢕⢕⢕⢕⢕⢕⢱⢕⢕⢕⢕⢣⢕⢕⢕⢕⢕⢕⢝⢜⢹⢕⢇⢱⢕⢕⢕⢕⢕⢟⢏⣽⣕⣟⣟⣏⣧⣱⣵⣽⢿⣿⣿⣿⣿⣿⣿⣿⡿⢿⡏⢟⢽⢟⡿⢟⢟⢏⢕⢜⢟⢿⣿⢧⢿⡿⡿⢿⢏⢟⢕⣕⣕⣾⣿⣯⣿⣽⣿⣕⣱⣻⢕⢕⢕⢕⢇⡼⣕⢕⢕⢕⣵⡧⢕⢕⢕⢕⢕⣜⡿⣾⣿⡿⣽⣕⢵⣷⣾⣷⡕⢳⢵⢕⣕⣕⣕⣕⢕⢼⢯⣷⣿⢗⢿⣟⣿⣿⣿⡿⣿⣿⡷⢧⣾⡝⢝⢕⢕⢕⢜⢕⢕⢕⢕⣱⢾⢏⢕⠑⠀⠀⠀⠀⠀⢀⢕⣵⡞⢗⡵⢧⢻⢵⢕⢕⢕⢕⢕⢧⢕⢕⢕⢕⣿⣝⣕⡕⢕⢕⡕⢕⢕⡕⢕⢝⢻⢷⣷⣵⣗⡕⢕⢕⢕⢕⢕⢕⢕⢕⢕⢕⢕⢕⢕⢕⢕⢕⢕⢕⢕⢕⢕⢕⢕⢕⠀</a:t>
            </a:r>
            <a:br/>
            <a:r>
              <a:t>⢿⣿⣿⢝⢝⢕⢕⢕⢕⢕⢕⢕⢕⢕⢕⢕⢕⢕⢕⢕⢕⢕⢕⢕⢕⢕⢕⢕⢕⢕⢕⢕⢕⢕⢕⢕⢺⢟⢇⢕⢕⢕⢇⢕⠕⠕⠕⢕⢕⠕⢑⠕⢕⢕⢕⢕⢵⢽⢝⡝⢜⢟⢳⢾⢿⢯⢿⢟⢟⢳⣾⣷⣷⣷⣵⣷⣾⣼⣽⣕⣗⣇⣕⣕⣱⣵⣷⢕⢱⣼⣿⣿⣿⣿⡿⢟⢿⣿⣿⢿⡿⢿⢟⢝⢕⠕⠕⠑⠕⢕⡝⢕⢜⣿⣷⣷⣵⢕⢝⣇⡇⢇⣕⡗⢕⢕⢜⢼⢵⢵⡜⢝⡟⢟⢕⢳⢧⣝⣝⢝⢝⢝⢕⢕⢝⢟⢧⢵⢜⡝⢟⢟⢽⢿⡕⢱⣧⣼⣿⡕⢕⢕⢕⢵⢎⣜⣕⡇⢕⢇⢕⢀⢀⢄⢀⢄⢄⢕⢕⢱⢷⢟⢕⢟⢕⢕⢕⢕⢕⢔⢔⢕⣱⡾⣇⣱⢵⢕⣵⢷⡝⢕⢎⣕⢕⢕⢜⢕⢕⢕⢕⢱⣵⣼⢝⢹⢝⢝⢗⢷⢷⢵⢵⢕⣵⣷⣷⢷⣞⣗⡝⢟⢝⡜⢱⣵⢵⢵⢵⢗⠀</a:t>
            </a:r>
            <a:br/>
            <a:r>
              <a:t>⣿⣿⣇⢕⡕⢕⢕⢕⢕⢕⢕⢕⡕⢕⢕⢕⢕⢕⢕⢕⢕⢕⠕⠑⢕⢕⢕⢕⠕⠕⢕⢕⢕⢕⢕⢕⢕⠕⠕⠁⢀⠀⠁⢄⢄⠄⠕⠕⠀⠀⠕⠕⢕⢕⢕⢕⢕⢕⢕⢕⢕⢕⢕⢕⢕⢕⢕⢕⢕⢕⢕⢕⢕⢕⢕⡕⢕⢕⢟⢟⢗⢻⢿⢇⢕⢕⢜⢕⢕⢕⢞⢱⢟⢿⡕⢕⢕⡕⡵⠕⠑⢕⢕⠑⠀⠀⠀⠀⠀⠘⠝⠙⠕⠜⢟⢝⢝⢝⣯⢕⢕⢽⣏⡝⢝⢕⢜⢕⢣⢵⣵⡕⢕⣗⡧⢵⢕⢕⢕⢕⢕⢕⢕⢕⢕⢕⢕⢕⢕⢱⢵⢧⡵⢝⢕⢕⢕⢜⢎⣱⡧⡕⢕⢕⢕⢟⢇⢕⢕⢕⠕⢕⢐⢀⢀⢀⢕⢕⢕⢕⢕⢕⢕⢕⣕⢕⢕⢱⢕⢕⣕⡕⢕⡹⢜⢕⢕⢕⢕⢕⢕⢣⢕⢕⢕⢕⢕⢕⢕⢕⢕⢕⢼⢾⢟⢳⢗⢕⢕⢕⣵⣼⣿⣵⢷⢷⢟⢟⢇⢕⢇⢕⢕⢕⢕⢕⢕⢕⢕⢕⠀</a:t>
            </a:r>
            <a:br/>
            <a:r>
              <a:t>⡿⣻⣇⢕⢕⢕⢕⢕⢕⢕⢕⢕⢕⢑⠕⢕⠁⠘⢑⢕⢕⢕⠕⠀⢑⢕⢕⢕⠀⢕⢕⢅⢅⠁⠁⠀⢀⢀⢄⠔⢐⠄⠀⠀⠀⠀⠀⠀⠀⠀⠀⠀⠀⠀⠀⠀⠀⠁⠁⠑⠑⠑⠕⠕⠕⢕⢕⢕⢕⢕⢕⢕⢕⢕⢕⢕⢗⢕⢜⢝⢝⢝⡕⢕⢕⢕⢕⢕⢕⢕⢕⢕⢕⢞⢳⢕⢕⢕⠁⠀⠁⠑⠀⠀⠀⠀⠀⠀⠀⠀⠀⠀⠀⠀⠀⠁⠑⢜⢕⢇⢕⢕⢕⢝⢕⠕⢕⢕⢯⢕⢜⢕⢕⢜⢕⢕⢕⠕⢕⢕⢕⢕⢕⢕⢕⡕⢕⢜⢕⢕⡕⢕⢕⢕⢕⢕⢕⢕⢕⢝⢕⢕⢕⣸⣿⡟⢗⢇⢕⢄⢀⠕⠕⠕⢕⢕⢕⢕⢕⢗⣟⢝⢕⢕⢕⢕⢕⢜⡝⢕⢕⢎⢾⢕⢵⣵⢧⡕⢕⢄⢁⠕⢔⠄⠁⠕⢕⢕⢕⢕⣕⢕⢕⢕⢕⢕⢕⢕⢕⢕⢾⢟⢯⢿⢽⣵⣵⡵⢾⣿⣷⡗⢇⢕⢕⢕⢕⢕⣕⢕⠀</a:t>
            </a:r>
            <a:br/>
            <a:r>
              <a:t>⡹⢟⣿⡿⢇⢕⢕⢕⢕⢕⢕⢅⢅⠅⠄⢕⠕⢔⢔⢕⢕⢕⢕⢔⢕⢕⢀⢅⠔⠑⠑⠁⢀⢔⢔⢕⢕⠕⠑⠀⠀⠀⠀⠀⠀⠀⠀⠀⠀⠀⠀⠀⠀⠀⠀⠀⠀⠀⠀⠀⠀⠀⠀⠀⠀⠀⠀⠀⠀⠀⠁⠁⠁⠑⠑⠑⠑⠕⢕⢕⢕⣝⣻⣷⣵⣧⣷⣧⣵⣵⢕⢕⢕⢕⢕⢕⢕⢕⢄⠀⠀⠀⠀⢀⠑⠀⠀⠀⠀⠀⠀⠀⠀⠀⠀⠀⠀⠀⠀⠀⠀⠀⠁⠑⢑⢕⢕⠕⠑⠁⠑⠑⠑⠁⠀⠀⠀⠀⠑⠑⠁⠁⠁⠕⢕⢕⢕⢕⢕⢕⢕⢕⢕⢜⢕⢕⢕⢕⢕⢕⢕⢕⢜⢟⢕⢕⢕⢕⢕⢕⢕⢔⢔⢑⢕⢕⢼⣷⢇⢕⢇⠗⠇⢕⢕⢕⢕⠕⠕⢕⢕⠕⢕⢕⢜⢕⢕⢕⢕⢕⢕⢕⢄⠀⠀⠀⠁⠕⢕⢕⢝⢱⢕⢕⢕⢕⣱⡕⢕⢕⢕⢕⢕⢕⢜⢻⢕⢕⢕⡕⢕⢕⣕⢕⢕⢕⣕⢜⢱⢷⠀</a:t>
            </a:r>
            <a:br/>
            <a:r>
              <a:t>⢱⢕⢕⢕⢕⢕⢕⢕⢕⢕⢕⢕⠁⠀⠀⠕⠕⠑⢕⢕⢕⢕⢕⢕⠁⠁⠑⠀⠀⢀⢔⢔⢔⠑⠑⠑⠀⠀⠀⠀⠀⠀⠀⠀⠀⠀⠀⠀⠀⠀⠀⠀⠀⠀⠀⠄⢄⢄⢄⢄⢄⢄⢄⢄⠀⠀⠀⠀⠀⠀⠀⠀⠀⠀⠀⠀⠀⠀⠀⠁⠁⠕⠕⢝⢻⢿⡿⢿⡟⢇⢕⠁⠑⠕⢕⢕⢕⢕⢕⢕⢔⢔⢕⢕⢁⠀⠀⠀⠀⢀⢄⠀⢄⠀⢀⢀⠀⠀⠀⠀⠀⠀⠀⠀⠁⠁⠁⠀⠀⠀⠀⠀⠀⠀⠀⠀⠀⠀⠀⠀⠀⠀⠀⢄⢕⢕⢕⢕⢕⢕⢕⢕⢕⢕⢕⢕⢕⢕⠕⢕⢕⢕⢕⢕⢕⢕⢕⢕⢕⢕⢔⢔⢄⢕⢑⠑⠁⠁⢁⠁⢀⠀⠀⢀⢄⢅⢄⢄⢕⠑⠀⠀⢔⢕⠑⠑⠕⢕⢕⢕⢕⢕⢕⠕⠕⠀⠀⠀⢕⢜⢕⢕⡕⡕⣕⡕⢝⢕⢕⢕⢕⢱⢧⢵⢕⢕⢕⢕⢕⢕⢇⢕⢕⢕⢕⢜⢕⢕⢕⣕⠀</a:t>
            </a:r>
            <a:br/>
            <a:r>
              <a:t>⢕⢣⡕⢕⠁⠅⢅⢁⢕⢕⢕⢕⢕⠀⠀⠀⢔⠐⠑⠑⠕⢄⢀⢕⢑⢀⠀⠀⠀⠁⠁⠁⠀⠀⠀⠀⠀⠀⠀⠀⠀⠀⠀⠀⠀⠀⠀⠀⠀⠀⠄⠔⢔⢔⢔⢔⢐⠐⠑⠁⠁⠁⠑⠑⠐⠐⠐⠀⠀⠀⠀⠀⠀⠀⠀⠀⠀⠀⠀⠀⠀⠀⠀⠄⠕⠕⢕⢕⢕⢁⠁⠀⠀⠀⠀⠁⠑⠑⠑⠑⠕⠕⠕⢕⢕⢕⢕⢕⢕⢕⢕⢔⠀⠑⢕⢕⢔⢀⠀⠀⠀⠀⠀⠀⠀⠀⠀⠀⠀⠀⠀⠀⠀⠀⠀⠀⠀⠀⠀⠀⠀⠀⠕⢕⢁⠁⢕⢕⠑⠑⠑⠑⠑⠑⠁⠁⠁⠁⠁⠑⠕⠕⢕⢕⢕⢕⢕⢕⢕⢕⢱⢵⢕⢕⢕⢕⢕⢕⢕⢕⢕⢕⢕⢕⢕⢕⢕⢕⠀⠀⠀⠀⠀⠁⠀⠀⠀⠀⠁⠁⠀⢀⢀⢀⢀⢄⢄⢄⢕⢕⢕⠕⠕⢕⢕⢝⢟⣿⣷⣵⣷⣷⣿⣿⣵⣵⣵⡕⢕⢕⢇⢕⢕⢕⢕⢕⢕⢕⢜⢝⠀</a:t>
            </a:r>
            <a:br/>
            <a:r>
              <a:t>⠑⢕⢕⢕⢄⢕⠕⠕⠑⠁⠀⠕⠁⠀⢔⢔⠀⠀⠀⠀⢀⢔⢁⠕⢕⢕⠀⠀⠀⠀⠀⠀⠀⠀⠀⠀⠀⢀⢀⢄⠔⠐⠑⠁⠀⠀⠀⠀⠀⠀⠀⠀⠀⠀⢕⢁⠁⠀⠀⠀⠀⠀⠀⠀⠀⠀⠀⠀⠀⠀⠀⠀⠀⠀⠀⠀⠀⠀⠀⠀⠀⠀⠀⠀⠀⠀⠀⠀⠀⠁⠀⠁⠀⠀⠀⠀⠀⠀⠐⠀⠀⠀⠀⠀⠁⠑⠕⢕⢕⢕⢕⢕⢕⢕⢕⢕⢕⢕⢔⢔⠀⠀⠀⠀⠀⠀⠀⠀⠀⢄⠀⠀⠀⠀⠀⠀⠀⠀⠀⠀⠀⠀⠀⠀⢅⢔⠑⠁⠀⢀⠀⠀⠀⠀⠀⠀⠀⠀⠀⠀⠀⠀⠀⠁⠑⢕⠕⠕⠁⠁⠁⠁⠑⠑⠑⠕⢕⢕⠕⢁⢅⢅⢀⢀⠀⠀⢑⢐⠀⠀⠀⠀⠀⠀⠀⠀⠀⠀⠀⠀⠀⠁⢕⣱⢕⢕⢕⢕⢕⢕⢔⢔⢵⢕⢕⢕⢕⢸⢟⢻⡧⣽⣿⣿⣿⣿⡟⢕⢕⠕⠕⠕⢕⢕⢕⢕⢕⢕⢕⢕⠀</a:t>
            </a:r>
            <a:br/>
            <a:r>
              <a:t>⠀⠁⠁⠀⠀⠁⠀⠀⠀⠀⠀⠀⠀⠀⠀⠀⠀⠀⠀⠀⢑⢕⢁⠀⠁⠑⢕⠀⠀⠀⠀⠀⠀⠀⠀⠀⢔⢕⠁⠀⠀⠀⠀⠀⠀⠀⢄⢔⢕⢕⢔⢔⢕⢕⢕⢕⠕⠀⠄⠀⠀⠀⠀⠀⠀⠀⠀⠀⠀⠀⠀⠀⠀⠀⠀⠀⠀⠀⠀⠀⠀⠀⠀⠀⠀⠀⠀⠀⠀⠀⠀⠀⠀⠀⠀⠀⠀⠀⠀⠀⠀⠀⠀⠀⠀⠀⠀⠀⠁⠑⠑⠑⠑⠀⠐⢐⠑⢕⢕⢕⢕⢑⢐⢀⢄⢄⠀⠀⢀⠁⠑⢄⢀⠀⠀⠄⢄⠀⠀⠀⠀⠀⠀⠀⠁⠁⠐⠀⠀⠁⠁⠀⠄⢀⠀⠀⠀⠀⠀⠀⠀⠀⠀⠀⠀⠕⠕⠀⠀⠀⠁⠐⠐⠀⠀⠀⠀⠁⠀⠁⠕⢕⠁⠑⠀⢄⢄⠁⢄⢄⢔⢕⢀⢁⠁⠀⠀⠀⠀⠀⠀⢀⢕⢕⢕⢕⢑⢕⢕⢕⢕⢕⢕⠑⢀⠀⠁⠕⢕⢕⢕⢜⢕⢝⢟⢿⡗⢕⠀⠀⠀⢀⠀⠑⢕⢕⢕⢕⢕⢕⠀</a:t>
            </a:r>
            <a:br/>
            <a:r>
              <a:t>⢕⠀⠐⠑⠀⠀⠀⠀⠀⠀⠀⠀⠑⢀⠀⠀⠀⠑⢕⢅⠕⠕⠕⠁⠀⢀⢕⠀⠀⠀⠀⠀⠀⠀⠀⢀⠕⠀⠀⠀⠀⠀⠀⠀⠀⢀⢕⢕⢕⢕⠕⠕⠑⠑⠑⠀⠀⠀⠀⠀⠀⠀⠁⠐⠔⢀⠀⠀⠀⠀⠀⠀⠀⠀⠀⠀⠀⠀⠀⠀⠀⠀⠀⠀⠀⠀⠀⠀⠀⠀⠀⠀⠀⠀⠀⠀⠀⠀⠀⠀⠀⠀⠀⠐⢀⠀⢄⢄⢀⠀⠀⠀⠀⢀⠀⠀⠀⠁⢑⠑⠑⠑⠕⢕⢕⢕⠄⢀⢅⢕⢕⢕⢑⢀⢀⢀⢄⢔⠀⠀⠀⠀⠀⠀⠀⠀⠀⠀⢀⢔⢔⠄⢀⢀⢀⠀⠀⠀⠀⠀⠀⠐⠐⠐⠄⢄⢄⠀⠀⠀⠀⠀⠄⠀⠀⠀⠀⠀⠀⢀⢄⢕⢕⢕⢕⢕⢕⢕⢕⢕⢕⢕⢕⢕⠕⢄⢔⢕⢔⢔⢕⢕⢕⢕⢕⢕⢕⢕⢕⢕⢕⡕⢕⢕⢕⢔⢕⢕⢕⢕⢕⢕⢕⢕⢕⢕⢁⢕⢀⢀⢑⢕⢕⢔⢔⢅⢕⢕⢕⢕⠀</a:t>
            </a:r>
            <a:br/>
            <a:r>
              <a:t>⢕⢔⢔⢔⢔⠀⠀⠀⠀⠀⠀⠀⠀⠀⠀⠀⠀⠀⠀⠀⠀⠀⠀⢔⠕⠕⠀⠀⠀⠀⠀⠀⠀⠀⠀⠁⠀⠀⠀⠀⠀⠀⠀⠀⠔⢕⢕⢕⢕⠐⠀⠀⠀⠀⠀⠀⠀⠀⠀⠀⠀⠀⠀⠀⠀⠀⠑⠔⢀⠀⠀⠀⠀⠀⠀⠀⠀⠀⠀⠀⠀⠀⠀⠀⠀⠀⠀⠀⠀⠀⠀⠀⠀⠀⠀⠀⠀⠀⠀⠀⠀⠀⠀⠐⠕⠕⢅⢕⢑⢐⢔⠄⢔⢔⢕⢄⢀⠐⠑⠕⠀⠀⠀⠀⠀⠀⠀⠀⠑⠑⠕⢕⢕⢕⢕⢕⢕⢁⢄⢔⢄⢄⢄⢔⢔⢔⢄⢄⢁⠑⢁⢕⢐⢕⢕⢕⢔⢔⢔⢔⢄⢔⢄⢄⢄⢀⢁⢁⢅⢁⢀⢔⢕⢔⢄⢄⢄⠔⢔⢕⢕⢕⢕⢕⢕⢕⢕⢕⢕⢕⢕⢕⢕⢕⢕⢑⢑⠑⠑⢕⢕⢕⢕⢕⢕⢕⢕⢕⠕⠑⢕⢕⢕⢕⢕⢕⢕⢕⢕⢕⢕⢕⢕⢕⢕⢕⢕⢕⢕⢕⢕⢕⢕⢕⢕⢕⢕⢕⢅⢕⠀</a:t>
            </a:r>
            <a:br/>
            <a:r>
              <a:t>⠁⠑⠁⠑⠀⠀⠀⠀⠁⠀⠀⠀⠀⠀⠀⠀⠀⠀⠀⠀⢕⢔⢀⠀⠀⠀⠀⠀⠀⠀⠀⠀⠀⠀⠀⠀⠀⠀⠀⠀⠀⠀⠀⠀⠀⠁⠐⠑⠁⠀⠀⠀⠀⠀⠀⠀⠀⠀⠀⠀⠀⠀⠀⠀⠀⠀⠀⠀⠀⠀⠀⠀⠀⠀⠀⠀⠀⠀⠀⠀⠀⠀⠀⠀⠀⠀⠀⠀⠀⠀⠀⠀⠀⠀⠀⠀⠀⠀⠀⠅⠐⠔⠔⠁⠀⠀⠀⠀⠐⠄⠕⢕⢕⢅⢕⠔⠅⠀⠀⠀⠀⠀⠀⠀⠀⠀⠀⠀⠀⠀⠀⠑⢕⠀⢕⢕⢕⢕⢕⢕⢕⢕⢄⢅⢕⢕⢕⢕⢕⢔⢀⢔⢔⢔⢕⢕⢕⢕⢕⢕⢕⢕⢕⢕⢕⢕⢕⢕⢕⢕⢕⢕⢕⢕⢕⢕⢕⢕⢕⢕⢕⢕⢕⢕⢕⢕⢕⢕⢕⢁⢕⢕⢕⢕⢑⢕⢁⠀⠀⠀⢕⢕⠑⠕⢕⢕⢕⢕⢁⠁⢕⢕⢕⢕⢕⢕⢕⢕⢕⢕⢕⠕⠕⠕⠕⢕⢕⢕⠕⢕⢕⢕⢕⢕⢕⢕⢕⢑⠁⢀⠀</a:t>
            </a:r>
            <a:br/>
            <a:r>
              <a:t>⢔⢕⠐⠄⠀⠀⠀⠀⠀⠀⠀⠀⠀⠀⠀⠀⠀⠀⠀⠀⠁⠁⠀⠀⠀⠀⠀⠀⠀⠀⠀⠀⠀⠀⠀⠀⠀⠀⠀⠀⠀⠀⠀⠀⠀⠀⠀⠀⠀⠀⠀⠀⠀⠀⠀⠀⠀⠀⠀⠀⠀⠀⠀⠀⠀⠀⠀⠀⠐⢔⢄⠀⠀⠀⠀⠀⠀⠀⠀⠀⠀⠀⠀⠀⠀⠀⠀⠀⠀⠀⠀⠀⠀⠀⠀⠀⠀⠀⠀⠀⠄⢀⠀⠁⠀⠀⠀⠀⠀⠀⠀⢕⢁⢕⢕⢕⢔⢔⢐⠀⠀⠀⠀⠀⠀⠀⠀⠀⠀⠀⠀⠀⠑⠀⢁⠑⢕⢕⢕⢕⢕⢕⢕⢕⢕⢕⢕⢕⢕⢕⢕⢕⢕⢕⢕⢕⢕⢕⢕⢕⢕⢕⢕⢕⢕⢕⢕⢇⢕⢱⢕⢁⢅⢕⢕⢕⢕⢕⢕⢕⢕⢕⢕⢕⢕⢕⠕⠕⢑⢕⢕⢕⢕⢕⢕⢕⢕⠕⠔⢕⢔⢄⠀⠀⠑⢕⢕⢕⢕⠐⠕⢕⢕⢕⢕⢕⢕⢕⢕⢐⠄⠀⠀⠀⢄⢄⠁⠁⠀⠁⠀⠀⠁⠑⠑⠑⠑⠑⠁⠁⠀</a:t>
            </a:r>
            <a:br/>
            <a:r>
              <a:t>⠀⠀⠀⠔⢔⢔⢄⠀⠀⠀⠀⠀⠀⠔⠀⠀⠀⠀⠀⠀⠀⠀⠀⠀⠀⠀⠀⠀⠀⠀⠀⠀⠀⠀⠀⠀⠀⠀⠀⠀⠀⠀⠀⠀⠀⠀⠀⠀⠀⠀⠀⠀⠀⠀⠀⠀⠀⠀⠀⠀⠀⠀⠀⠀⠀⠀⠀⠀⠀⠀⠁⠑⢔⢄⠀⠀⠀⠀⠀⠀⠀⠀⠀⠀⠀⠀⠀⠀⠀⠀⠀⠀⠀⠀⠀⠀⠀⠀⠀⠀⠀⠁⠀⠀⠀⠀⠄⠄⠄⢀⢕⢕⢑⢕⠕⢕⢕⢕⢕⢅⢀⠀⠀⠀⠀⠀⠀⠀⠀⠀⠐⢕⢄⢀⠕⢕⢕⢕⢕⢕⢕⢕⢕⢕⢕⢕⠕⠕⢕⢕⢕⢕⢕⢕⢕⢕⢕⢕⢕⢕⢕⠕⢕⢕⢕⢕⢕⢕⢕⢕⢕⢕⢕⢕⢕⢕⢕⢕⢕⢕⢕⢕⢕⢕⢕⢕⢕⢕⢕⠕⠕⠕⠕⠑⠑⠁⠁⠀⠄⠀⠑⠀⠁⠀⠀⢄⢀⢀⢅⠐⢄⢀⠁⠑⠕⠕⠕⢕⢕⢕⠕⠑⢔⢔⢕⢔⢔⢔⢀⢀⢀⢀⢔⢔⢄⢔⢔⢑⢁⢑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⠀⢕⢕⠄⠀⠀⠀⠀⠀⠀⠀⠀⠀⠀⠀⠀⠀⠀⠀⠀⠀⠀⠀⠀⠀⠀⠀⠀⠀⠀⠀⠀⠀⠀⠑⠕⢕⢔⢄⢅⢔⢕⢀⠐⠑⢕⢅⢕⠕⢔⢀⠀⠀⠀⠀⠀⠀⠄⢔⢔⠀⠁⠑⠕⢑⢑⢕⢕⢕⢕⢕⢕⢕⢕⢕⢄⢄⢁⢁⠁⠁⠁⠑⠁⠁⠁⠁⠑⠅⠅⢕⢕⢕⢕⢇⢝⢕⢕⢱⢵⢷⢗⢗⢧⢕⢕⢕⢕⢕⢇⢕⢗⡕⢕⢕⢕⢕⢄⢄⢀⢀⢀⢀⢔⢕⢔⢔⢔⢔⢕⢔⢔⢄⢄⢄⢔⢕⢕⢕⢕⢔⠔⢔⢔⢔⢄⠄⠀⠀⢄⢕⢕⢕⢕⢕⢕⠕⠕⠕⢕⢕⢕⢕⠕⠁⠁⠁⢅⠀</a:t>
            </a:r>
            <a:br/>
            <a:r>
              <a:t>⠀⠐⠐⠀⠀⠁⠕⢱⢕⢔⠀⠀⠀⠀⠀⠀⠀⠀⠀⠀⠀⠀⠀⠀⠀⠀⠀⠀⠀⠀⠀⠀⠀⠀⠀⠀⠀⠀⠀⠀⠀⠀⠀⠀⠀⠀⠀⠀⠀⠀⠀⠀⠀⠀⠀⠀⠀⠀⠀⠀⠀⠀⠀⠀⠀⠀⠀⢀⠀⠀⠀⠀⠀⠁⠑⠑⠔⠀⠀⢔⢄⢀⢀⢀⠀⠀⠀⠀⠀⠀⠀⠀⠀⠀⠀⠀⠀⠀⠀⠀⢀⠀⠀⠀⠀⠀⠀⠀⠀⠑⠕⢕⢕⢕⢕⢔⢄⢄⠕⠁⠑⠀⠀⠁⠀⠀⠀⠀⠀⠁⠁⠀⠀⠀⠀⠀⠁⠑⢕⢕⢕⢕⢕⢕⢕⢕⢕⢕⢕⢕⢕⢕⢄⢀⠀⠀⠀⠀⠀⠀⠀⠀⠀⠀⠕⠕⠕⢕⢕⢕⢕⢕⢕⢾⣿⣿⣿⣷⣷⣷⢵⢵⢵⢕⢗⢳⢷⡗⢕⢕⢕⢕⢕⢕⡕⢕⣳⣧⢵⢕⠕⠕⢕⢕⢕⢕⢕⢕⢕⢅⢅⢀⢁⢑⢕⢕⠕⢕⢕⢕⢕⢕⢕⢕⢕⢕⢕⠀⠀⠀⠀⠀⠀⠁⢅⠄⠀⠀⠑⠕⠀</a:t>
            </a:r>
            <a:br/>
            <a:r>
              <a:t>⠀⠀⠀⠀⠀⠀⠀⠁⠕⢕⢔⠀⠀⠀⠀⠀⠀⢄⠐⠀⠀⠀⠀⠀⠀⠀⠀⠀⠀⠀⠀⠀⠀⠀⠀⠀⠀⠀⠀⠀⠀⠀⠀⠀⠀⠀⠀⠀⠀⠀⠀⠀⠀⠀⠀⠀⠀⠀⠀⠀⠀⠀⠀⠀⠀⠀⠀⠀⠀⠀⠀⠀⠀⠀⠀⠀⠀⠀⠀⠀⠀⠀⠁⠑⠁⠐⠀⠐⠀⠀⠀⠀⠀⠀⠐⠐⠀⠀⠀⠀⠑⠕⠑⠕⠔⠄⠀⠁⠀⠀⠑⠑⠕⠕⠕⠕⢅⢅⢀⠀⠀⠀⠀⠀⠀⠀⠀⠀⠀⠀⠀⠀⠀⠀⠀⠀⠀⠀⠀⠁⢕⢕⢔⢄⢄⢀⢁⠑⠁⠁⠑⠑⠑⠁⠑⢔⢔⢔⢔⢀⠀⢀⠀⠀⠐⠁⠁⠑⠑⠑⠑⠕⢕⢕⢜⢝⢝⢟⢹⢗⢕⢇⢇⢕⢕⢕⢕⢝⢝⢕⢕⢝⢝⢝⢝⢝⠕⢕⠑⠑⠐⠁⠁⢅⢕⢕⢑⢕⢕⢕⢕⢕⢕⠁⠁⠑⠁⢀⠁⠑⠑⢑⢕⢕⢕⢕⢕⢅⢄⢀⢄⢔⢄⠀⠀⠀⠀⠀⠀⠀⠀</a:t>
            </a:r>
            <a:br/>
            <a:r>
              <a:t>⠀⠀⠀⠀⠀⠀⠀⠀⠀⠀⠁⠀⠀⠀⠀⠀⠁⠕⠀⠀⠀⠀⠀⠀⠀⢀⢀⠀⠀⠀⠀⠀⠐⠁⠀⠀⠀⠀⠀⠀⠀⠀⠀⠀⠀⠀⠀⠀⠀⠀⠀⠀⠀⠀⠀⠀⠀⠀⠀⠀⠀⠀⠀⠀⠀⠀⠀⠀⠀⠀⠀⠀⠀⠀⠀⠀⠀⠀⠀⠀⠀⠀⠀⠀⠀⠀⠀⠀⠀⠀⠀⠀⠀⠀⠀⠀⠀⠀⠀⠀⠀⠀⠀⠀⠁⠀⠀⠀⠁⠁⠄⢀⠀⠀⠀⠀⠀⠀⠁⠁⠀⠀⠀⠀⠀⠀⠀⠀⠀⠀⠀⠀⠀⠀⠀⠀⠀⠀⠀⠅⢐⢕⢕⢕⢕⢕⢕⢕⠁⠁⠀⠁⠁⠑⠑⠑⠑⠑⠁⠁⠁⠀⠀⠀⠀⠀⠀⠀⠀⠀⠀⠀⠀⠀⠁⠀⠀⠀⠀⢄⢕⢕⠕⢕⡕⢕⢕⢕⢕⢕⢕⢕⠕⠕⠑⠄⠔⠀⠀⠀⠀⠀⠀⠀⠀⠀⠀⠀⠀⠁⠁⠑⠔⠄⠀⠑⢕⢕⢕⢕⢕⠕⠑⢕⢕⢕⢕⠑⠕⠕⠑⠑⢑⠀⠀⠀⠀⠀⠀⠀⠀</a:t>
            </a:r>
            <a:br/>
            <a:r>
              <a:t>⠀⠀⠀⠀⠀⠀⠀⠀⠀⠀⠀⠀⠀⠀⠀⠀⠀⠀⠀⠀⠔⠔⠐⠀⠀⠀⠀⠀⠀⠀⠀⠀⠀⠀⠀⠀⠀⠀⠀⠀⠀⠀⠕⠀⠀⠀⠀⠀⠀⠐⠀⠀⠀⠀⠀⠁⠀⠀⠀⠀⠀⠀⠀⠀⠄⠀⠀⠀⠀⠀⠀⠀⠀⠀⠁⠀⠀⢀⢀⠀⠀⠀⠀⠀⠀⠀⠀⠀⠀⠀⠀⠀⠀⠀⠀⠀⠀⠀⠀⢀⢀⠀⠀⠀⠀⠀⠀⠀⠀⠀⠀⠀⠀⠀⠀⠀⠀⠀⠀⠄⠀⢀⠀⠀⠀⠀⠀⠀⠀⠀⠀⠀⠀⠀⠀⠀⠀⠑⠐⢕⢕⢕⢕⢕⢕⢕⢕⢕⢔⠀⠀⠀⠀⠀⠀⠀⠀⠀⠀⠀⠀⠀⠀⠀⠀⠀⠀⠀⠀⠀⠀⠀⠀⠀⠀⠀⠀⢄⢕⢕⢕⢕⢔⢕⢕⢕⢕⢕⢕⢅⠁⠑⠕⢐⠀⠁⠀⠁⠀⠁⢁⢁⠁⠀⠄⢀⢄⢀⢀⠀⠀⠀⠀⠀⠅⢔⢄⢄⢔⢕⢕⢕⢐⠀⠕⢕⢑⢐⠄⢄⠐⠀⠀⠀⠀⠁⢀⢄⢄⢕⠀</a:t>
            </a:r>
            <a:br/>
            <a:r>
              <a:t>⠀⠀⠀⠀⠀⠀⠀⠀⠀⠀⠀⠀⠀⠀⠀⠀⠀⢀⠄⠀⠀⠀⠀⠀⠀⠀⠀⠀⠀⠀⠀⠀⠀⠀⠀⠀⠀⠀⠀⢀⢀⢄⢄⠀⠀⠀⢀⢀⣄⢀⠀⠀⠀⠀⠀⠀⠀⠀⠀⠀⠀⠀⠀⠀⠀⠀⠀⠀⠀⠀⠀⠀⠀⠀⠀⠀⠀⠀⠀⠀⠀⠁⠁⠁⠀⠀⠀⠀⠀⠀⠀⠀⠀⠀⠀⠀⠀⠀⠀⠀⢔⠑⠄⠄⠀⠀⠀⠀⠀⠀⠀⠀⠀⠀⠀⠀⠄⢀⠀⠀⠀⠀⠀⠀⠀⠀⠀⠀⠀⠀⠀⠀⠀⠀⠀⠄⠐⠀⠀⠀⠑⠑⠁⠁⠀⠁⠀⠀⠁⠀⠀⠀⠀⠀⠀⠀⠀⠀⠀⠀⢀⢄⢅⢄⢀⢀⢀⢄⢄⢔⢔⠔⠔⢔⢔⢕⢱⣵⡗⢗⢜⣝⡵⢕⢇⢕⢕⢕⢕⣔⢕⢔⠕⢔⠁⠁⠀⠀⠀⠀⠀⠀⠀⠀⠀⠀⠁⠑⠑⢕⢔⠔⢄⢄⢔⢅⢑⢕⢕⢕⢕⢕⢕⢕⢕⠁⠁⠕⠁⠀⠐⠐⠁⠀⠐⢕⢕⢕⢕⢕⠀</a:t>
            </a:r>
            <a:br/>
            <a:r>
              <a:t>⠀⢀⢀⢀⠀⠀⢀⠀⠀⠀⠀⠀⠀⠀⠀⠀⠀⠀⠀⠀⠀⠀⠀⠀⠀⠀⠀⠀⠀⠀⠀⠀⠀⠀⠀⠀⠀⠀⢀⢕⢕⣕⡕⢔⢕⢔⢕⠁⠑⠀⠀⠀⠀⠀⠀⠀⠀⠀⠀⠀⠀⠀⠀⠀⠀⠀⠀⠀⠀⠀⠀⠀⠀⠀⠀⠀⠀⠀⠀⠀⠀⠀⠀⠀⠀⠀⠀⠀⠐⠀⠀⠀⠁⠐⠀⠀⠀⠀⠀⠀⠀⢀⠀⠀⠀⢄⠀⠐⠔⢄⢀⠀⠀⠀⠀⠀⠀⠀⠀⠁⠁⠐⠄⠄⠄⢀⠀⠀⠀⠀⠀⠀⠀⠀⠀⠀⠀⠀⠀⠀⠀⠀⠀⠀⠀⠀⠀⠀⠀⠀⠀⠀⠀⠀⠀⠀⠀⠀⠀⢀⢕⢗⡷⢵⢵⢵⡵⢕⢕⢕⢄⢄⣰⣴⢧⢵⢝⢟⢟⢝⢜⢜⢕⡕⢱⢕⢕⢱⢕⠅⠕⢕⢀⢀⢀⠀⠀⢀⢀⠀⠀⠀⠀⠀⠀⠀⠀⠀⠄⢕⠕⠕⠐⠀⠑⠁⠁⠁⠑⠑⠅⠀⠁⠕⠑⠀⠀⠀⠀⠀⠀⠄⢄⠀⠀⠀⠁⠁⠁⠑⠀</a:t>
            </a:r>
            <a:br/>
            <a:r>
              <a:t>⢄⢁⠁⠀⠀⠀⠄⠀⠀⠀⠀⠀⠀⠄⠀⠀⠀⠀⠀⠀⠀⠀⠀⠀⠀⠀⠀⠀⠀⠀⠀⠀⠀⠀⠀⢀⢀⢔⠁⠁⠁⠑⢕⢕⢕⢝⢕⠄⠀⠀⠀⠀⠀⠀⠀⠀⠀⠀⠀⠀⠀⠀⠀⠀⠀⠀⠀⠀⠀⢀⣀⣀⣀⣀⣀⣀⣀⣀⣀⣀⣀⣀⣀⣀⣀⣀⣀⣀⣀⣀⣀⣀⣀⣀⣀⣀⣁⣄⣀⣄⣕⣅⣀⣀⣔⣕⣕⣕⣕⣕⣕⣕⣔⣔⣀⣀⣀⣀⣀⣀⣀⣀⣀⣀⣀⣀⣀⣀⣀⣀⣀⣀⣐⣀⣀⣀⣀⣀⣀⣀⣀⣀⡀⠀⠀⠀⠀⠀⠀⠀⠀⠀⢀⢀⢀⢀⢄⢔⢕⢕⢕⢕⢜⢜⢕⢕⠑⠑⠑⠑⠑⠝⠅⠕⠑⠑⠁⢁⠑⢅⢁⢑⢑⢁⢑⠕⠑⢕⢔⢔⢔⢄⢅⠀⠀⠑⠔⠄⠀⠀⠀⠀⠀⠀⠀⠀⠀⠀⠀⠀⠀⠀⠀⠀⠀⠀⠀⠀⠀⠀⠀⠀⠀⠀⠀⠀⠀⠀⠀⠀⠀⠀⢔⢔⢔⢄⢀⢀⢄⢔⠀</a:t>
            </a:r>
            <a:br/>
            <a:r>
              <a:t>⢾⣿⡵⢔⡀⠀⠀⠀⠀⠀⠀⠀⠀⠀⠀⠀⠀⠀⠀⠀⠀⠀⠀⠀⠀⠀⠀⠀⠀⠀⠀⠀⠀⠀⠀⠁⠀⠀⠀⠀⠀⠀⠁⠀⢔⡕⢅⢄⠀⠀⠀⠀⠀⠀⠀⠀⠀⠀⠀⠀⠄⠄⠄⠀⠀⠀⠁⠑⠈⠁⣿⣿⣿⣿⣿⣿⣿⣿⣿⣿⣿⣿⣿⣿⣿⣿⣿⣿⣿⣿⣿⣿⣿⣿⣿⣿⣿⣿⣿⣿⣿⣿⣿⣿⣿⣿⣿⣿⣿⣿⣿⣿⣿⣿⣿⣿⣿⣿⣿⣿⣿⣿⣿⣿⣿⣿⣿⣿⣿⣿⣿⣿⣿⣿⣿⣿⣿⣿⣿⣿⣿⣿⡇⠀⢄⠄⠀⠀⠀⠀⠀⢁⢕⣕⢕⢕⠕⢕⢕⢕⢕⢰⣔⡔⠀⠀⠄⠄⠄⠔⠔⢔⢔⢕⢕⢕⢕⢕⢕⢕⢕⢕⢄⢄⢀⢀⠀⠀⠀⠄⠀⠀⠁⠀⠀⠀⠐⠔⠄⢔⠀⠀⢀⠀⠀⠀⠀⠀⠀⠀⠀⠀⠔⢄⠄⢀⠀⠀⠀⠀⠀⠀⠀⠀⠀⠀⠀⠀⠀⠀⠀⠀⢑⠕⠕⠕⠕⠕⠑⢜⠀</a:t>
            </a:r>
            <a:br/>
            <a:r>
              <a:t>⣾⣕⣝⣕⣹⢣⢄⢀⠀⠀⠀⠀⠀⠀⠀⠀⠀⠀⠀⠀⠀⠀⠀⠀⠀⠀⠀⠀⠀⠀⠀⠀⠀⠀⠀⠀⠀⠀⠀⠀⢀⢄⢔⢕⢜⢕⠑⠁⠀⠀⠀⠀⠀⠀⠀⠀⠀⠑⠑⠀⠀⠀⠀⠀⠀⠀⠀⠀⠀⠀⣿⣿⣿⣿⣷⢗⣔⣗⣔⢳⢟⢱⣽⢝⣽⣿⢇⢵⢵⢵⠅⢵⢵⢵⢸⣿⣿⣿⣿⠿⢟⢛⡛⠻⢿⣿⣿⣏⣍⣍⣍⡍⢍⣍⣍⣝⣝⣿⣿⡿⢁⣛⡛⢻⡇⢸⣝⣻⣿⢏⣷⢸⣿⠇⠼⠿⠿⠿⢿⣿⣿⣿⡧⢅⢕⢔⠀⢀⢀⢀⢄⢕⠕⢗⢪⣕⢕⢕⢕⢕⢕⢕⢕⢕⢄⠀⠀⠀⠐⠑⠑⢕⢕⢕⢕⠕⢵⠕⠕⢕⢕⢕⢕⢕⢕⢀⠀⠀⠀⢁⠕⠕⠑⠀⠀⠀⠀⠀⢄⢅⢄⢀⠀⠀⠀⠀⠀⠀⠀⠀⠀⠀⠀⠀⠀⠀⠐⠄⠄⢄⢀⢀⢀⢀⢄⢄⢄⢄⢄⠄⢄⢕⠕⠁⠀⠀⠀⠀⢀⢄⠀</a:t>
            </a:r>
            <a:br/>
            <a:r>
              <a:t>⣽⣽⣽⣹⣽⣿⣿⣧⢕⢰⢔⢄⠀⠀⠀⠀⠀⠀⠀⠀⠀⠀⠀⠀⠀⠀⠀⠀⠀⠀⠀⠀⠀⠀⠀⠀⠀⠄⠄⢔⡰⢕⢕⢕⢕⠁⠀⠀⠀⠀⠀⠀⠀⠀⠀⠀⠀⠀⠀⠀⠀⠀⠀⠀⠀⠀⠄⠴⢔⢀⣿⣿⣿⣿⣷⣇⣔⣆⢟⣸⣟⣃⣅⡚⢿⣿⢕⠖⠖⠖⠀⠖⠖⠖⢸⣿⣿⢏⣱⣾⡿⢱⣿⣿⣧⡜⢿⣿⣿⣿⣿⡇⢸⣿⣿⣿⣿⣿⠟⡱⣯⡝⢃⣵⡅⠅⣵⣵⣿⢄⣆⢰⣎⣱⢇⣼⠇⡇⢸⣿⣿⣿⡇⠕⠗⠕⢕⢕⢕⢕⢵⣕⣔⣄⣱⣵⣷⣕⡱⣵⣕⢕⢕⢜⢕⢕⢔⢔⠰⢵⢕⢕⢱⢵⢕⡕⢕⢄⢀⠁⠑⠕⠳⠜⠗⠕⠕⢅⠅⠁⠀⠀⠀⠀⠀⠀⠀⠀⠑⠑⢕⢕⢕⢔⢔⢔⠀⢀⠀⠀⠀⠀⠀⠀⠀⠀⠁⠐⠀⢁⠁⠑⠕⠕⠕⠕⠕⢕⠕⠅⠀⠀⠀⠀⠀⠀⢅⢕⢕⢕⠀</a:t>
            </a:r>
            <a:br/>
            <a:r>
              <a:t>⣏⣽⣝⡝⢟⣟⢿⢇⢱⣜⢗⢳⢦⡔⢄⢀⢀⢀⢀⢀⢄⢀⢀⠀⠀⠀⠀⠀⠀⠀⠀⠀⠀⠁⠁⠀⠀⢔⣼⣷⣧⠕⢇⢅⠀⠀⠀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⠑⠁⢕⠑⠁⠙⠛⠏⠑⢕⢕⠀⠀⠕⠕⠕⠑⠀⠀⠁⢕⢕⢕⢕⢱⢕⠕⢕⢕⢀⠀⠀⠀⠀⠀⠀⠀⠀⠀⠀⠀⠀⠀⠀⠀⠀⠀⠀⢀⡕⢵⡕⣕⢇⢕⢕⢔⢔⢔⢄⢀⢀⠀⠀⠀⠀⠀⠀⠀⠀⠑⠑⠀⢄⢄⠀⠀⠀⠀⠀⠀⠀⠀⠀⠀⢀⢕⢕⢕⢝⠀</a:t>
            </a:r>
            <a:br/>
            <a:r>
              <a:t>⡹⢽⣝⣏⢕⣱⡟⡿⢧⢕⣄⣔⢕⢹⢗⢾⢗⢺⣿⣷⡷⢧⢴⣴⢴⡔⡰⢴⢴⢗⢢⣔⣄⡄⢔⢰⢵⢻⢟⢟⢯⣵⣼⡵⢵⡕⢕⢕⢕⢔⢴⢔⢄⢄⢀⢀⢄⠄⢄⠔⠐⠐⠐⠁⢁⠄⠀⠀⠀⠀⣿⣿⣿⣿⣿⣇⣐⣒⣒⡀⣒⢒⣒⡚⣿⣏⣍⣍⢄⣍⣍⡍⢅⣍⣍⣹⣇⠸⠿⢏⣰⣿⣿⡿⠟⣡⣿⣿⣿⡿⢋⣴⣷⣅⠟⢿⣿⣿⣧⠔⣾⢟⣴⡞⢻⣿⡛⢦⣾⣷⣿⢸⢏⣴⡟⢡⣿⡇⢸⣿⣿⣿⡇⠀⠀⠀⠀⠀⠀⠀⠀⠀⠀⠀⠀⠀⠀⠀⠀⠀⠁⠀⠔⢔⢀⠀⠀⠐⠐⢔⢕⢕⢕⢕⢑⢕⢀⢅⢕⢕⢕⢄⢔⢄⠀⠀⠀⠀⠀⠀⠀⠀⠄⠀⠀⠀⠁⠀⠁⠀⠀⠈⠝⢷⢧⢕⢕⢜⢕⢳⢕⡵⢵⢴⢴⢔⢕⢕⢕⢔⢔⢔⢄⢕⢁⡑⠀⠀⠀⠀⠀⢀⢀⠀⠀⠕⢕⢕⢕⢵⠀</a:t>
            </a:r>
            <a:br/>
            <a:r>
              <a:t>⢁⠙⢟⣿⣿⣿⣿⣷⢵⣵⣜⡟⢟⢷⣇⢱⢵⢕⠑⢘⠟⠜⠕⠕⠝⢜⢟⢻⡿⢕⢷⣵⣱⡵⢵⣗⣕⣹⢹⣷⢿⢿⢿⢵⢾⣷⣷⢽⢺⢷⣵⣕⣕⣕⢕⣵⣴⡔⢄⢔⢔⢔⢕⢄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⢄⢕⢕⢕⢳⠳⢷⢔⢕⢕⢕⢕⢕⡕⢕⢕⢕⢕⢕⢕⢕⢕⢕⢄⢀⠀⢄⢔⢄⠀⠀⠀⠀⠀⠀⠀⠀⢀⢀⢄⠄⠕⠑⠑⠕⢵⣕⢕⢕⢕⢕⢕⢕⢕⢕⢕⢜⢝⢟⣞⢗⢵⢼⣽⢝⢗⢕⢀⢀⢐⢕⢕⢕⠔⠀⠕⢇⢕⢗⠀</a:t>
            </a:r>
            <a:br/>
            <a:r>
              <a:t>⠝⢗⢗⢿⢽⢿⢿⢿⢿⢟⢻⢟⢿⣷⣾⡷⢜⢕⢕⢕⢄⢄⢔⠀⠀⠀⠑⢑⢑⢀⢑⢝⢕⡕⢹⡝⢹⡿⢇⢽⣗⣷⣿⣷⡟⢏⢱⣵⣵⢵⣾⢽⢿⢗⢕⢕⣽⡇⢕⢕⢕⣕⢕⢕⣕⢁⠀⠁⠁⠁⣿⣿⣿⣿⣿⣿⣿⣿⣿⣿⣿⣿⣿⣿⣿⣿⣿⣿⣿⣿⣿⣿⣿⣿⣿⣿⣿⣿⣿⣿⣿⣿⣿⣿⣿⣿⣿⣿⣿⣿⣿⣿⣿⣿⣿⣿⣿⣿⣿⣿⣿⣿⣿⣿⣿⣿⣿⣿⣿⣿⣿⣿⣿⣿⣿⣿⣿⣿⣿⣿⣿⣿⡇⠀⠀⠀⠀⠀⠀⠀⠀⠀⠀⠀⠀⠀⠐⠀⠀⠀⠀⠁⠑⢁⢑⢁⠀⢀⡅⢕⢕⢷⢏⢽⢱⢵⣷⣵⣕⢕⢝⣷⣝⢵⢵⣵⣵⡔⢄⢀⢀⢄⢤⣴⢔⢔⢀⠀⠀⠁⢕⢔⠀⠀⠀⠀⠁⠑⠁⠕⢕⢕⢕⢕⢕⢑⢕⢄⢐⠑⢜⢝⢿⢇⢝⢕⢕⢕⢕⢕⢕⢕⢀⠀⢀⢀⠀⠑⡇⢕⠀</a:t>
            </a:r>
            <a:br/>
            <a:r>
              <a:t>⢔⢕⢗⢕⢑⢇⢵⠳⠧⠕⢕⢕⢗⢗⢟⢟⢕⠕⠑⠑⠕⠕⢕⢕⢝⢕⢕⢔⣰⣕⣱⡵⢱⢕⢱⡕⢵⢗⢻⣿⣯⡯⢗⢗⢕⠕⢕⢟⢕⢝⢕⢕⣗⣧⡼⢿⢿⢗⢕⢕⢕⢸⣵⣵⣵⣷⣷⢵⢔⢴⢹⢿⢟⡟⢉⠛⠻⢟⢟⢟⢛⢛⢛⢟⡟⢛⣛⡛⢟⡟⢟⢛⡛⢛⢛⢛⢛⢟⠟⢟⢟⢟⢟⢟⢟⡏⢉⣉⡉⢝⢟⢟⢟⢟⢟⢟⢟⢟⢟⢛⢛⢛⢛⢛⢛⢛⢛⢛⠛⢛⠛⠛⢟⢟⢟⢟⢟⢟⣟⢟⢟⡟⢕⢄⢄⢀⠀⠀⠀⠀⠀⠀⠀⠀⢀⢀⢀⠀⠀⠀⠀⠀⠀⠀⢕⢑⠁⢀⢀⢕⢕⣕⢱⡵⢷⢗⢇⢵⢕⢵⢎⢝⢕⢏⢕⢎⢕⢕⢕⢜⢝⢱⣷⣿⣷⡇⢕⢕⢕⠀⠀⠀⠀⠀⠀⢄⢄⠀⠀⠀⠁⠑⢕⢕⢇⢕⡅⢁⠕⠑⠁⠑⢕⠝⠟⠏⠑⠝⠗⢕⢕⢱⢵⢕⡕⠕⠀⠑⢕⢕⠀</a:t>
            </a:r>
            <a:br/>
            <a:r>
              <a:t>⡙⠁⠁⠑⠑⠑⢁⠁⠁⠀⠁⠑⠕⢕⢕⢁⠀⠀⠀⠕⢕⢔⢕⠕⢗⢱⢮⣽⣿⣿⣿⣧⣕⣵⣵⣕⣕⣝⣻⣟⣽⡝⢝⢝⢍⢝⢝⢾⣵⣕⣕⣸⣟⡇⢕⢕⢕⢕⢷⢧⢝⢕⢕⢜⢝⢝⢕⣗⣵⣜⣇⣜⡟⢡⣾⡟⢠⠮⣵⣾⣷⣵⣗⣗⡇⢸⣿⡇⢕⢓⣉⣅⠘⣕⣷⣸⠉⣉⣍⣍⣍⣍⣍⣍⣍⣕⣸⣿⣇⣌⣍⣍⣉⣉⣉⣉⣉⣉⢝⠔⢄⢀⠀⠁⠄⡕⠒⠓⠓⡆⠁⠐⠑⠑⠀⠀⠑⢕⢱⠕⢓⣃⣕⢓⢇⢵⡕⢕⠐⠐⠐⠑⠑⡱⠕⢓⣃⣐⡒⢒⠤⣀⠀⠑⠕⠑⢁⢵⠓⢓⣑⡛⢓⠵⡇⢕⠕⢕⣕⣕⡱⠓⠓⠓⢓⠇⢕⢕⢕⢕⢕⣕⣼⣽⣿⣿⣗⢕⢕⠐⢕⠔⢔⢄⠄⠕⠑⠀⠀⠀⠀⠀⠑⢕⢕⢕⢕⣾⣇⢔⢔⢅⢄⢀⠀⠀⠀⠀⠀⠀⠀⠀⠁⠑⢕⠀⢀⢱⣿⣕⠀</a:t>
            </a:r>
            <a:br/>
            <a:r>
              <a:t>⢗⢦⢴⢷⢷⢵⢷⠗⠒⠒⢃⠕⢕⢝⢣⢵⢵⢴⢔⢔⢕⢕⢇⢵⢔⢫⢹⢕⢝⢝⢝⢝⢝⢕⠕⠜⠝⠑⠕⢗⢱⢗⢞⢿⣿⣟⣷⣕⣕⡵⢺⡿⢻⢿⣿⡟⢟⢎⢝⢕⢕⢕⢕⢴⢔⣕⣅⢅⢑⢹⠏⣅⣰⣿⢏⡰⢃⣴⣴⠈⢉⣡⣥⣴⣵⣾⣿⣿⡿⢿⠟⠛⢃⣘⢷⣿⢕⣿⣿⢟⢟⢟⠟⢟⢟⢟⢟⢟⢟⠟⢟⢟⢟⢟⢟⢟⠟⠛⢕⢄⢀⡄⠠⠴⠕⢇⣼⣿⢕⡇⢀⢀⢀⢀⢄⢔⡔⢅⣴⣾⣿⢿⢿⣿⣿⣦⡌⢣⠐⠀⠀⡠⢊⣴⣾⣿⢿⢿⢿⣿⣷⣅⠱⡄⢄⢰⢃⣴⣿⢿⢟⢿⣿⣧⡌⢇⢕⣕⣱⡜⢡⣾⡟⢠⢇⢔⢔⣕⡕⢕⢕⢜⢝⢝⢝⢻⢿⣿⡷⢇⢕⢕⢕⠁⠀⠀⠀⠀⠀⠀⠀⠀⠀⠀⠑⠜⢟⢿⣿⣿⣷⣷⣧⣕⡕⢔⢄⢄⢀⠀⠀⠀⠀⢄⢄⢀⠁⢕⢻⢿⠀</a:t>
            </a:r>
            <a:br/>
            <a:r>
              <a:t>⢗⢕⢗⢑⢔⠄⠀⠀⠀⠐⠀⠀⠔⢕⠑⠑⠑⢜⢝⢇⢜⢕⡕⢕⢕⢕⢕⢔⢕⢕⠕⠕⠀⠀⠀⠀⠀⠀⠀⠀⢅⢕⠁⠁⠐⠁⠜⠕⠕⠕⠑⠕⢕⢕⠕⢕⢕⢕⢕⢜⢳⢳⢕⢕⢵⣵⣵⣵⡕⢱⡈⠻⣿⣧⡜⢕⣾⡿⢁⢔⠘⢛⣙⣙⡝⢹⣿⡇⢕⡶⠼⠽⠵⢼⣽⣿⢕⣿⣿⢜⠛⢛⢇⣾⣿⢔⢟⢛⢛⢛⢇⣾⣿⢕⢟⢛⠛⠛⡿⢷⣷⡇⣶⣶⣷⣿⣿⣿⢕⡇⠕⢕⢕⢕⢕⡜⢰⣿⣿⢏⡵⢓⠖⢵⢝⣿⣿⡔⢣⠀⢰⢁⣾⣿⢏⡱⢒⠒⠣⡜⢻⣿⣇⢱⡕⡇⣸⣿⡇⡕⢝⢣⢜⣿⣷⠜⡿⣿⡟⢰⣿⡟⢠⣷⣿⣿⣿⣝⣝⡕⢕⣕⡕⢕⢕⢳⣾⢝⢇⢇⢕⠁⠁⢕⢔⠐⠀⠀⠀⠀⠀⠔⠔⢄⠀⠀⠁⠈⠑⠕⠝⠕⠕⠟⠏⢝⢗⢧⣕⣕⢔⢔⢔⢕⣕⢕⢔⢕⣕⡕⠀</a:t>
            </a:r>
            <a:br/>
            <a:r>
              <a:t>⢜⣝⣝⢌⢅⢅⢔⢰⠔⠐⠔⠖⠓⢕⢕⠑⠀⠁⠑⢁⠁⠁⠀⠀⢁⢅⢵⢄⢀⢁⢀⢀⠀⠀⠀⠀⠀⠀⠀⢄⢄⢀⠀⢄⠄⠐⠀⠀⠀⠀⠀⠄⠄⢀⢄⢕⢕⠅⠅⠁⠐⠐⠀⠁⠈⠝⢿⡿⢿⢟⢻⢧⡌⢻⣿⣿⠏⠄⠓⢺⢠⣤⡄⢸⡇⢸⣿⡇⢱⡇⢰⣶⡆⢕⢜⢸⢕⣿⣿⢸⠿⠿⢿⣿⣿⢿⢿⠿⠿⠿⢿⣿⣿⢿⢿⠿⠿⠀⣷⣵⣜⢧⢤⢤⢥⢕⣿⣿⢕⡇⢄⠁⠁⠀⢅⠑⣾⣿⡇⢸⠁⠁⠁⠁⢇⢸⣿⣷⠘⣔⡇⢸⣿⡟⢰⠁⠀⠀⠀⢱⠜⣿⣿⡔⢇⢕⣿⣿⢕⡇⠕⢸⠁⣿⣿⢔⣇⢏⣰⣿⢏⡰⣿⣿⣿⣿⣿⣿⣿⣿⣿⣿⣿⣿⣿⣿⣧⣵⣵⣵⣕⣱⣵⣕⢄⢀⢀⢕⢄⠀⠀⠀⠀⠀⠑⠐⠁⠀⢀⠀⠀⠀⠀⠀⠀⠀⠁⠑⠝⢟⢟⢷⢪⡵⢵⢵⣵⣾⣿⣿⠀</a:t>
            </a:r>
            <a:br/>
            <a:r>
              <a:t>⠃⠑⢝⠟⠙⠋⠕⠃⠑⠑⠑⠕⠑⠕⠇⠕⠐⠠⢼⢀⠀⠀⠐⠑⠑⠈⠉⠁⠑⠕⠔⠆⠔⠂⠐⠂⢔⠒⠒⠔⠔⢐⢐⠀⠀⠀⠀⠀⠀⢀⢄⢔⢕⢁⢀⢀⠀⠀⢀⢀⠀⢀⢀⢀⢄⢔⢕⢕⣱⡼⠾⠗⢅⣾⡟⢑⢔⢸⣿⡄⢸⣿⡇⢸⡇⢸⣿⡇⢕⡇⢸⣿⡇⢕⢱⣿⢕⣿⣿⢱⢔⢕⡇⢿⣿⣕⣑⣑⣑⣑⣕⣿⣿⢕⡇⠕⠔⢔⢕⢝⢝⢟⢷⣵⣸⠄⣿⣿⢕⡇⢕⢕⢔⢕⢸⢄⣿⣿⢇⡇⢄⢔⢄⢄⢸⢜⣿⣿⢕⡇⢕⣿⣿⡇⢸⠀⠀⠀⠀⢜⢔⣿⣿⡇⢸⡇⢹⣿⡇⢱⣄⡸⢔⣿⡿⢄⠏⣱⣿⠏⡰⠝⠛⢛⢛⠛⠻⣿⣿⣿⣿⣿⣿⣿⣿⣿⣿⣿⣿⣿⣷⡷⢷⢷⣇⣕⣱⢵⣷⡕⢄⠀⠀⠀⢀⢀⢔⢄⢕⡔⢄⠀⠀⠀⠀⠀⠀⢄⢀⠀⠁⢑⢕⢕⢕⢕⢵⣿⣿⣿⠀</a:t>
            </a:r>
            <a:br/>
            <a:r>
              <a:t>⢇⠕⠕⠕⢗⢕⢅⢔⢄⢀⠀⠀⠀⠀⠀⠄⠄⠀⠀⠀⠀⠀⠀⠀⠀⡄⢆⢀⢀⢀⢀⢀⢀⢀⢠⢤⢦⢵⢵⢱⢥⢵⢕⢄⢄⢄⢄⣔⣱⣧⣵⡷⣷⣷⣷⣷⣷⣷⣧⣵⣷⣷⣷⣷⣷⣿⣿⣿⣿⡇⢰⣷⣿⣿⣾⣿⡿⢿⣿⣇⢸⣿⡇⢸⡇⢸⣿⡇⢕⡇⢸⣿⡇⢕⢕⢹⢔⣿⡏⠸⠕⠵⠇⠘⠛⠛⠟⠟⠛⠛⠛⠛⠛⠀⠇⢄⠀⠄⢅⠁⠑⠑⠕⢕⢸⠅⣿⣿⢕⣗⢗⢕⢕⢕⢸⢕⣿⣿⠕⡇⠀⠀⠀⠁⢸⠕⣿⣿⢇⡷⢕⣿⣿⡇⢸⠕⠕⢖⠇⢕⢕⣿⣿⡇⢸⢱⡈⢻⣿⣧⣴⣴⣾⡿⢑⠕⣱⣿⠇⢕⣠⣾⡿⢿⢿⢿⣷⡅⢻⣿⣿⣿⣿⣿⣿⣿⣿⣿⣷⣵⣵⣿⣿⣿⣿⣿⣿⣿⢝⢇⢕⢄⢔⢔⠁⠁⠑⢕⢕⢕⢕⠀⠀⠀⠀⠀⠀⠀⠀⠀⠀⠜⠕⠕⢕⢕⢝⡿⢻⣿⠀</a:t>
            </a:r>
            <a:br/>
            <a:r>
              <a:t>⢵⣵⢔⣔⣕⣕⢕⢵⢕⢁⠀⠀⠀⠀⠀⠀⠀⠀⠀⠁⠀⠒⠒⠂⠑⠕⠑⠘⠉⢁⢕⠜⠉⠁⠁⠁⠁⠁⠁⠁⠁⠁⠁⠁⠑⠁⠁⠁⠁⠙⠛⠙⠑⠉⠙⠟⢿⣿⣿⣿⢿⢟⠏⠑⠀⠀⠀⠀⠑⠸⡄⢀⣀⠁⢸⣿⡇⢐⣁⢀⢸⣿⣧⣵⣵⣼⣿⣧⣵⣵⣼⣿⡇⢕⢕⢸⢕⣿⡇⠀⢰⣶⣶⣶⣶⣶⣶⣶⣷⣶⣶⣶⣶⣶⣶⠄⢱⠀⠀⠀⠀⢄⣰⣕⢾⠁⣿⣿⢕⣯⣝⡕⢗⢵⢼⠑⣿⣿⡕⡇⠄⠄⠀⠀⢸⢔⣿⣿⠕⡇⢕⣿⣿⡇⢸⠀⠀⢀⢀⣱⠕⣿⣿⡇⢸⢗⢻⣦⣥⣉⣉⣉⢡⢴⠃⣼⣿⠃⡜⢰⣿⡟⢡⣪⣵⡕⢿⣿⡔⢿⢿⢿⢯⢟⢿⢿⣿⣿⣿⣿⢇⢝⢝⣽⣷⣧⣝⣕⢝⢕⢅⢑⢕⢕⢄⢄⢄⢕⢕⢕⠀⠀⢀⢄⢄⠀⠀⠀⠀⠀⠀⠀⠀⠀⠀⢕⣽⡷⢧⢇⠀</a:t>
            </a:r>
            <a:br/>
            <a:r>
              <a:t>⣵⣕⢜⢵⢽⢽⡿⢗⢷⢷⣴⡀⢀⢀⢵⢵⢴⢶⠖⠖⠖⠲⠔⠀⠀⠀⠀⠀⠀⠀⠀⠀⠀⠀⠀⠀⠀⠀⠀⠀⠀⠀⠀⠀⠀⠀⠀⠀⠀⠀⠀⠀⠀⠀⠀⠀⠀⠁⠑⠑⠑⢀⠀⠀⠀⠀⠀⠀⠀⠀⢇⣸⣿⠄⢸⣿⡇⢜⣿⡇⠜⠿⠏⢙⡝⢹⣿⡏⢝⡉⢉⠉⠁⠱⢵⡇⢸⣿⠇⡤⢤⣤⡘⢿⣷⣕⢅⢤⢤⡤⢅⣕⣾⡿⠏⡰⢅⢀⢄⣄⣢⣾⣿⣿⣿⢀⣿⣿⢕⡏⢿⣿⣷⡗⢼⡄⣿⣿⡇⢱⣔⣔⡄⢔⡜⢸⣿⣿⢀⢇⡇⢸⣿⣧⢸⣴⣔⣔⣕⣸⢄⣿⣿⠇⣵⣵⣾⣿⣿⣟⣿⣷⡼⢑⣼⡿⢑⢜⡇⢸⣿⡇⢸⣿⣿⡇⢸⣿⡇⢱⢱⢷⢕⢕⢕⣜⢝⢝⢝⣿⣿⣷⣵⣵⣿⣿⣿⣿⣽⣵⣷⣧⣵⡗⢗⢗⢗⢗⢗⢗⢇⢕⢕⢑⢁⠀⠀⠀⠀⠀⠀⠀⠀⠀⠀⠈⠝⠝⢻⢿⠀</a:t>
            </a:r>
            <a:br/>
            <a:r>
              <a:t>⢕⢝⢻⣟⣧⣕⢝⢝⢕⢕⢜⢕⢕⢅⢕⢕⢕⢔⠀⠀⠀⠀⠀⠀⠀⠀⠀⠀⠀⠀⠀⠀⠀⠀⠀⠀⠀⠀⠀⠀⠀⠀⢀⠀⠀⠀⠀⠀⠀⠀⠀⠀⠀⠀⠀⠀⠀⠀⠀⠀⠁⠀⠀⠀⠀⠀⠀⠀⠀⢸⢀⣿⡇⠀⢸⣿⡇⠀⣿⣇⠱⠁⠁⠈⡇⢸⣿⡇⢕⢗⢸⠀⣷⡆⢸⢁⣿⡿⢄⠇⢼⢿⡷⢄⢙⢿⣷⣴⣝⣴⣾⡿⠏⡡⣪⡔⢜⢕⢕⢕⢽⡿⠿⠿⠿⢕⣿⣿⢕⠷⠵⠼⠯⣎⣕⣇⠸⣿⣷⡌⢫⢟⢻⢕⢅⣾⣿⠇⡜⢜⢱⢘⢿⣿⣔⢱⢵⡕⠵⢃⣼⣿⡟⢰⢙⢝⢝⢏⢝⢟⢟⡿⢁⣾⡿⢁⢾⣷⣇⢸⣿⣧⢸⣿⣿⢇⣾⣿⠇⣼⣿⣷⣷⣷⢜⢝⢕⢕⣕⣕⣹⣵⢜⡝⣻⣿⢿⢿⣾⣿⣿⡿⢷⣵⣕⣕⢕⢕⢕⢕⢕⣕⣱⢵⢅⠁⠀⢀⢀⠀⠀⠀⠀⠀⠀⠀⠀⠀⠀⠑⠀</a:t>
            </a:r>
            <a:br/>
            <a:r>
              <a:t>⣕⣕⢕⢼⣟⢻⣿⣷⣷⣷⣾⣷⣧⣵⡇⢷⢷⣵⣵⣄⡄⠀⠀⠀⠀⠀⠀⠀⠀⠀⠀⠀⠀⠀⠀⠀⠀⠀⠀⢄⠐⠐⠑⠀⠀⠀⠀⠀⠀⠀⠀⠀⠀⠀⠀⠀⠀⠀⠀⠀⠀⠀⠀⠀⠀⢄⢔⡔⡰⠇⠸⣿⠁⡇⢸⣿⡇⡦⠤⠤⠄⠃⠀⠀⡇⢸⣿⣇⢑⢓⢚⣰⣿⡇⠀⣼⣿⠑⠜⠑⠓⢛⣘⣍⣥⣵⣾⡿⢿⢿⣷⣧⣴⣌⣉⣑⢓⠓⠓⡇⠑⡇⣶⣶⣷⣷⣿⣿⣷⣷⣶⣶⠀⣏⡟⢾⢦⢘⢿⣿⣷⣷⣶⣷⣿⡿⠋⡔⢱⢱⢕⢱⡈⠻⣿⣷⣶⣶⣷⣿⡿⠏⡠⢇⢕⢇⢜⢅⢕⢕⡕⢁⣾⡟⢁⠎⢝⢝⣝⣔⠹⣿⣧⣵⣵⣾⣿⠏⣰⡽⢕⢕⢜⢹⢿⢿⣷⣷⣷⣷⣵⣸⢽⢵⢕⢕⢕⢕⢜⢝⡕⣜⣏⣟⡟⢟⢟⢱⣧⣵⣕⣜⣝⣽⡕⢔⢄⢀⢕⢅⢀⢀⢀⢄⠀⠀⠀⠀⠀⠀⠀</a:t>
            </a:r>
            <a:br/>
            <a:r>
              <a:t>⠁⠑⠝⠞⢟⢿⢿⣿⡟⢟⢻⢟⢿⢿⣿⣷⣷⣷⣿⡟⢟⢑⠀⠀⠀⠀⠀⠀⠀⠀⠀⢄⢀⠀⠀⠀⠀⠀⠀⠀⠀⠀⠀⠀⠀⠀⠀⠀⠀⠀⠀⠀⠀⠀⠀⠀⠀⠀⠀⠀⢀⢄⠐⠀⠁⠁⠀⠀⢈⡐⠖⠤⠜⡇⢸⢿⠇⡇⠀⠀⠀⠀⠀⠀⠱⡈⠟⠿⠿⠿⠿⠿⠟⢑⡘⠻⢑⢴⠁⠿⠿⠿⠟⠛⢋⣉⠡⢔⢖⡆⢥⣉⡙⠛⠟⠿⠿⠃⡜⢀⠀⠧⠥⢥⠥⢥⢥⣥⣥⣥⣥⣥⢤⢇⢜⢻⢫⢟⢢⢌⣉⣉⣉⣉⢡⢔⡝⢄⢄⢁⠄⠔⠜⠖⢤⢉⣉⣙⣉⢡⠔⢎⢕⢝⢏⢕⢕⢕⢕⠸⠤⢥⠥⠤⠇⢟⢟⣹⣽⣿⣷⣥⣍⣉⣉⣉⡤⢮⢯⢽⣽⣷⡕⢕⡕⢕⢕⢝⢿⣿⣿⣝⣝⣝⣿⡻⢿⣝⢜⢝⢿⢿⣿⣿⣿⣷⣣⣵⣽⣿⢟⢟⢳⢷⢷⣷⡧⢵⢕⢕⢕⠑⠕⠔⢀⠀⠀⠀⠀⠀⠀</a:t>
            </a:r>
            <a:br/>
            <a:r>
              <a:t>⢔⢄⢄⢀⢁⠁⠑⠑⠑⠁⠀⠘⢹⣝⢜⣿⣿⣿⣿⣷⣷⣷⣷⣵⣧⣵⣵⣴⣴⣔⢔⢕⢐⠀⢀⢀⠀⠀⠀⢀⢄⢀⢀⢀⢀⠀⢀⠀⠀⠀⠀⠀⢀⢀⢀⢀⢀⢄⢰⢕⢇⢕⢆⢴⠐⠐⠁⠁⠀⠀⠀⠀⠀⠓⠐⠂⠒⠃⠀⠀⠀⠀⠀⠀⠀⢁⢍⢔⣖⡶⢖⣰⣼⣷⣿⣶⣾⣾⢖⣒⣲⣦⢍⠉⢑⢕⢕⢕⢕⢜⢝⢻⢷⢝⢍⢵⡖⢖⢕⢕⢕⢁⠀⠁⠑⠀⠑⠝⢷⢟⢻⣿⣿⣷⣵⣕⢕⢸⢕⡟⢳⢵⢕⢕⢱⢕⣝⢝⣱⢵⢔⢄⠀⠀⠀⠀⠀⠀⠀⢀⢄⠡⠵⠄⠐⠐⠂⠐⠘⠁⠁⠑⠑⠔⢀⠁⢕⢾⣿⣿⣿⣿⣟⢝⢇⢕⢼⢗⢗⣧⣕⣹⣿⣷⣿⣿⣿⣿⣷⣾⣿⣿⣟⣻⡟⣿⣧⢕⢱⢵⢷⣗⢷⢿⢿⢿⢿⢿⣿⣷⣗⣗⢕⢱⢾⢟⢏⢕⣱⣕⡱⢔⢔⢄⢄⢱⢔⢄⢄⢔⠀</a:t>
            </a:r>
            <a:br/>
            <a:r>
              <a:t>⢕⢕⢕⢕⢔⢕⢕⢕⢕⢕⢅⢁⠕⠕⢵⣿⣿⣿⣷⢷⢷⣿⣿⡿⢷⣮⢵⢧⢵⢕⣝⣿⡷⢗⢗⣟⣷⣴⢱⣕⣕⣵⣷⢗⢝⢟⣟⡝⢝⡝⢝⢕⢕⢕⢑⢕⢅⣄⣕⣕⣰⢕⠑⠀⠀⠀⠀⠀⠀⠀⠀⠀⠀⠀⠀⠀⠀⠀⠀⠀⠀⢀⢄⣠⣷⡣⢝⢝⣽⢕⣕⣹⢿⢿⢿⢿⢟⢗⢟⢟⢝⢏⢕⢕⢗⢕⢕⢕⢝⢳⢵⣵⣵⡇⢕⢕⢕⢁⠁⠑⠟⢗⡔⢀⠀⠀⠀⠀⠄⢕⢕⢕⢟⢻⢫⣿⣿⣷⣾⣿⣷⣧⣵⡕⢕⢣⢕⢕⡕⢕⢕⢁⢀⢀⠐⠐⠐⠐⠐⠑⠕⠀⠀⠀⠀⠀⠀⠀⢄⠄⠔⢴⢅⢔⢄⠀⢕⢜⣿⣿⣿⣿⣿⣿⣧⣕⡜⢇⣞⣫⣽⢽⣟⡏⢝⣻⣿⣿⣿⣿⣿⣷⣾⣿⣿⣿⣿⣧⡕⢕⢕⣕⣕⣕⡱⢧⣵⣕⣜⣝⣿⢷⢗⢷⢷⣷⣾⣿⣿⣿⢗⣗⣗⣕⡱⢧⣕⣕⣱⣕⠀</a:t>
            </a:r>
            <a:br/>
            <a:r>
              <a:t>⠁⠑⢕⡕⢕⢕⢝⢝⠙⠑⠀⠅⠁⠁⠁⠕⢜⢟⢻⣷⣾⣿⣽⣱⣼⣵⣜⣽⣝⡝⢝⢝⣝⣵⣽⣿⣿⣷⣼⣿⣿⢿⢿⢿⢿⣿⣿⣿⣿⣿⣿⣧⣵⣔⣵⣵⡵⢵⢵⢕⢕⢕⠀⠀⠀⠀⠀⠀⠀⠀⠀⠀⠀⠀⢔⢀⢄⢀⢀⣄⢕⢞⢹⣿⣷⣷⣷⣾⣿⣿⣵⣵⣿⣧⡜⠙⠑⠕⠔⠀⠀⠕⠇⠅⠅⢱⠕⠑⢕⢱⣿⣿⣿⣧⢕⢕⢱⣕⢰⣕⣔⣕⠑⠑⢕⢆⢔⣤⢄⢄⢄⢕⠁⠁⢕⢝⢟⣽⣿⣿⣿⣿⣿⣷⣷⣧⣕⣕⢕⢕⢕⢕⣱⣷⣧⣵⣔⣔⣠⢔⣕⣕⣔⡔⢕⢕⣔⣵⣴⣴⣴⣴⡵⢵⢵⣕⣵⣧⣿⣕⣿⣿⣿⡿⣿⣿⣿⣿⣿⣿⣿⣿⣿⣿⣿⣿⣿⣿⣿⣿⣿⣿⣿⣿⣿⣿⣿⣿⣷⣵⣕⣸⣿⡟⢟⢟⣻⣿⣿⣿⣿⣿⣟⡟⢻⢟⢏⢝⢝⢝⢟⢻⣿⣿⡿⢟⢻⢿⣿⣿⠀</a:t>
            </a:r>
            <a:br/>
            <a:r>
              <a:t>⠄⠀⠀⠀⠁⠕⢔⢔⢔⠄⠀⠀⠀⠀⠅⠑⠑⠁⠉⢝⢿⣟⢯⣝⣿⢿⢿⣿⡿⢝⣧⣼⣽⣟⡟⢟⢟⢟⠟⠿⠿⢷⢕⢝⢛⠛⠟⠏⠹⢿⢿⢟⣿⣿⣿⣿⣷⣷⣧⣷⣗⣗⣕⢵⢕⢖⢆⢔⣲⢔⢔⠔⠕⠑⢇⢕⢕⢱⣷⣿⢕⢕⢕⢝⢟⢿⣿⣿⢿⣿⣿⣿⢝⠑⠀⠀⠀⠀⠀⢀⢀⢀⢄⣔⡔⢄⠄⠀⠐⠙⢝⢿⡿⢟⣣⢕⢸⣽⡇⢕⢕⢕⢕⢕⢕⢕⣜⣿⢿⣷⢟⢳⣇⢔⣕⣕⣼⣿⣿⣿⣿⣿⢿⣿⣿⢿⣿⣿⣿⣗⡷⢧⢵⣵⣕⣕⣕⢕⢝⢝⢕⢕⢽⣽⢝⣟⢟⢏⣝⢝⢝⢝⢿⢿⣞⣟⣝⣹⣿⡯⣿⣿⣿⣷⣿⣯⣜⡝⢕⢟⢟⢟⣻⢿⣿⣿⣿⣿⣿⣿⣿⣿⣿⣿⣿⣿⣿⣿⣿⣿⣿⣿⣿⣿⣷⣾⣯⣿⣿⣿⣿⣿⢿⢟⢟⣟⢟⢟⢗⢳⣷⣿⣷⣷⣷⣾⣿⣿⣿⣿⠀</a:t>
            </a:r>
            <a:br/>
            <a:r>
              <a:t>⠀⠀⠀⠐⠀⠀⠀⠁⠁⠀⠐⠀⠀⠀⠀⠀⠀⠀⠀⢄⢵⣜⣝⣳⣷⣕⣕⣿⣿⣼⣝⡕⢕⣵⡁⠀⠀⠀⠀⠀⠀⠁⠀⠀⠀⠀⠀⠀⠀⠀⠀⠁⠜⢝⢟⠻⠟⢝⢼⢟⣿⣟⢿⡕⢕⢕⢇⢕⢕⢕⢕⣵⡴⢕⢜⢝⢝⣹⡽⢯⣵⣵⣵⣵⣵⡾⢿⣕⣵⣿⣿⡕⢄⢄⢄⢄⢄⢔⢱⢕⢕⢕⢕⢕⢕⢄⢄⢄⠀⠀⠑⠑⠑⠗⠎⠇⠕⢷⠕⠱⠅⠁⠕⢕⡴⣄⠀⠁⠑⠁⠁⢅⢕⢘⠁⢙⣻⡿⣿⢿⣿⣟⢜⢕⢜⢹⣽⡟⢿⣿⣿⣽⣵⢜⢽⢕⢕⢕⢕⢼⢵⡼⢗⣜⣿⣷⣧⣕⡸⢝⣝⣵⣱⣵⡟⢟⢿⣿⣿⣽⣿⣿⣷⣵⣻⣿⣯⣿⣷⣇⣕⣵⣵⣼⣿⣿⣿⣿⢿⣿⣿⣿⡿⢿⡿⣿⣿⣿⣿⢿⣿⣿⣿⣿⣿⣿⣿⣿⣿⣿⢷⣾⣧⣕⣵⡵⡷⢷⢷⣷⣧⣕⣿⣿⣿⣿⣿⣿⣿⣿⠀</a:t>
            </a:r>
            <a:br/>
            <a:r>
              <a:t>⢄⢀⠀⠀⠀⠀⠀⢀⢀⠀⠀⠀⠀⠀⠀⠀⠀⠀⠀⠕⢜⡜⢝⢝⢏⢝⢕⢕⢝⢗⣕⣕⢵⢟⢗⢄⢀⠀⠀⠀⠀⠀⠀⠀⠀⢀⣄⢀⠐⠒⠆⢔⢔⢁⠀⠀⠀⢁⣝⡵⣿⣟⡱⡜⡕⢕⢕⢕⢕⢱⢵⢕⣿⢿⢿⣿⣿⣿⣿⣿⢿⢟⢏⢝⢕⣕⣵⣿⡿⣿⡏⢝⢝⢗⣳⣾⣾⢏⢕⢱⢵⢵⣕⣕⡕⢕⢕⠕⠄⠀⠀⠀⠀⠀⠀⠀⠀⠀⠀⠀⠀⠀⠀⠀⠁⠕⠱⠦⢴⢴⣴⣵⢧⢟⢟⢝⢕⢕⢜⢿⣿⢿⣧⢕⢕⢕⢕⢹⣿⣷⣏⢝⡻⢕⢝⡱⢕⢵⣵⣵⣕⡗⢇⢼⢝⢟⢕⢕⢵⢽⣽⣟⣽⢽⢺⡇⣼⢻⣿⣿⣿⣿⡿⣾⣿⣿⣿⣟⡝⢝⢹⢽⢿⢿⢿⢿⢟⢟⢕⢕⢽⢟⣿⣷⣷⣾⣿⣿⣿⣿⣿⣿⣵⣕⣳⣿⣿⡟⢟⢟⢝⢕⢕⢕⢕⢝⢕⢜⢕⢝⢟⢻⣿⣿⣟⢟⢻⣿⣿⣿⠀</a:t>
            </a:r>
            <a:br/>
            <a:r>
              <a:t>⠀⠀⠀⠀⠀⠀⠀⠁⠀⠀⢀⢀⠀⠀⠀⠀⠀⠀⠀⠁⢁⢅⠕⠕⠑⠀⢗⢣⣕⢕⢜⢝⢝⡝⢜⢹⢝⢇⢰⢔⣄⡄⠀⠀⠑⢸⢇⠔⠄⢔⡅⢕⢕⢑⠀⠀⠑⢅⢅⢕⢕⢜⢿⢇⢜⣵⣵⣵⣷⣷⣷⣿⣷⣷⣿⣿⣿⣿⡿⢿⢿⡟⢿⡿⢝⢟⢝⢟⢟⢿⢗⢕⢝⢝⢝⢜⢝⠕⠕⢕⠕⠕⠘⠘⠕⢕⢀⠀⠀⠀⠀⠀⠀⠀⠀⠀⠀⠀⠀⠀⠀⠀⠀⠀⠀⠀⠀⠀⠀⠀⠀⢕⢕⢕⢕⢕⢜⢝⢕⢕⢝⣻⣾⣿⣇⢕⢜⢝⢻⣿⣧⣝⢗⢿⢿⣿⣽⣷⣵⣕⣝⡝⢝⢷⢇⣕⣕⣕⣵⡕⢕⢞⢗⢜⣕⡕⢹⢟⢟⢿⢿⣕⣕⣼⣿⣿⣿⣧⣵⢷⢎⢕⢕⢕⢕⢕⢕⢕⢕⢕⢵⢿⣞⢟⣹⣿⣽⣷⣿⣿⣯⣿⣟⣿⣫⣷⣿⢽⣯⢽⢼⢯⢝⢗⢝⢕⢕⢗⢗⣗⡗⢿⣷⣽⣫⣽⣿⣷⢿⣿⠀</a:t>
            </a:r>
            <a:br/>
            <a:r>
              <a:t>⠑⠀⠀⠀⠀⠀⠀⢀⢕⢕⢱⢕⢕⠀⠀⠀⠀⠀⠀⠄⢕⢕⢀⠀⠀⢔⢕⢕⠟⢕⠇⠑⠙⠁⢕⢗⢞⢫⠱⠞⢕⢗⢆⡰⠄⢄⣄⣅⢗⢜⠟⢗⢟⢕⢵⣕⢵⢵⢵⢕⢕⢵⢵⢷⣞⢻⢿⣿⣿⣿⣿⣿⣿⣟⣿⣿⡿⢿⢵⢕⢜⠝⢕⢕⠕⢝⢕⢕⠕⠑⠑⠑⠑⠕⢕⢐⢀⢀⢀⢕⢕⢀⠀⠀⠀⢁⢕⢔⠀⠀⠀⠀⠀⠀⠀⠀⠀⠀⢄⢔⢱⠕⢀⠀⠀⠀⠀⠀⠀⠀⠀⢄⢱⢕⢜⢝⢷⢷⢕⢕⣱⣾⣿⣿⣿⣷⣕⣕⣺⣿⣝⡟⣷⣾⣷⣯⣿⣿⣿⣿⣿⣷⣷⣯⣽⣽⣟⣽⣿⣿⣿⣿⣿⣿⡝⢟⣕⣱⡵⢷⢗⢟⢟⢟⢟⢏⢝⢕⢕⢕⢕⢕⢕⢕⢕⢕⢕⡵⢗⢗⢗⢗⢗⢜⢝⣝⡿⢎⢜⢕⢕⢕⢕⢕⢝⢹⢗⢗⣱⣕⣷⣾⣷⣾⣷⣧⡵⢷⢷⣷⣧⣕⢕⢕⢜⢝⢝⢏⢱⣵⠀</a:t>
            </a:r>
            <a:br/>
            <a:r>
              <a:t>⠀⠐⠀⠀⠀⢄⢠⢵⢕⢕⢕⠕⠁⠀⠀⠀⠀⠀⠀⠀⠀⠁⠑⢕⢔⡜⢷⡕⢜⢄⠀⠀⠀⢀⢕⢕⠕⠕⢄⢄⢔⢕⢕⢕⢔⢕⠑⠁⠁⠉⠁⠁⠁⠁⠑⠀⠑⠑⠑⠕⠕⢕⢱⣕⡕⣵⣕⣞⡿⢿⢿⢿⣿⣿⡿⢟⢕⢕⢕⢕⢄⠀⠀⢔⢔⠁⠁⠀⠀⢄⠀⠀⠀⠀⠁⠀⠁⠁⢕⢕⢕⠅⠀⢀⢕⢕⢕⢕⢕⢀⠀⠀⢀⢁⢐⢄⢄⣕⡕⣕⢕⡔⠁⠀⠀⠀⠀⠀⢀⢄⠄⢕⢕⢕⢕⢕⢜⡇⢕⢕⢕⡜⣿⣿⣿⣟⡝⢕⢕⢵⢕⢝⢝⢝⢜⢹⣿⣿⣿⣿⢿⣷⡽⡝⢟⢟⢟⣿⣿⣿⣿⣿⡿⢟⢇⢜⣿⡟⢇⢕⢕⢕⢜⢕⢕⢕⢕⢕⢕⢕⢕⢕⢕⢕⢕⢕⢱⡕⢕⢕⢕⣱⡕⢜⢝⢹⢝⢗⢷⢵⢵⢷⣷⣷⣷⣾⣿⣿⣿⣿⣿⣿⣿⣿⡿⢟⢿⣕⣕⢸⣽⣧⣕⡕⢕⢕⢗⢇⢕⢕⠀</a:t>
            </a:r>
            <a:br/>
            <a:r>
              <a:t>⢀⢀⠀⠀⠀⠁⢑⢕⢕⢕⢕⢕⢁⠀⠀⠀⠔⢔⢕⢕⢕⡕⢕⡅⢕⢕⢕⢕⠕⢁⢕⢕⢔⢄⢕⢔⢔⢕⢝⣷⣵⡕⢕⢕⠁⠁⠑⠀⠀⠀⠀⠀⠀⠀⠀⠀⠀⠀⠀⠀⠀⠑⢕⢿⠟⢕⢕⢕⢕⢕⢕⢕⢕⢕⢕⢕⢕⢕⢕⢕⡇⢕⢕⢕⢕⢔⠀⠀⠀⠁⠄⢄⢀⠀⠀⠀⠀⠀⡕⢕⢕⢰⢰⣵⢷⢾⢿⢿⢿⢷⣧⣵⣵⣵⡷⢟⢟⢇⣱⣕⡔⢕⢅⢀⢄⢄⠀⢀⠀⢄⢀⢀⢕⢕⢕⢕⢕⡞⢇⢕⢜⣼⣿⢿⣿⣵⣼⡿⣧⣕⡕⢇⢕⢕⢕⢕⢹⢟⣕⣵⣧⣵⣾⣿⣿⣿⢕⢎⢝⢟⢻⡿⢿⢟⢗⢜⢟⢇⢕⢕⢕⢕⢕⢕⢕⢕⢕⢕⢕⢕⢕⢕⢕⢕⢕⢕⢕⢝⢕⢕⢱⢷⢕⢕⢕⢕⢕⢕⢕⢕⢕⢕⢝⢟⢏⣝⣽⣼⣽⣿⣯⣽⣷⣧⣕⣼⣽⣿⣿⣿⣝⣕⣕⡏⢇⢱⢣⢵⢕⢕⠀</a:t>
            </a:r>
            <a:br/>
            <a:r>
              <a:t>⢀⢁⠁⠔⠄⠀⠀⠁⠁⠁⠁⠀⠀⠀⠀⠀⠀⢁⢔⢱⢸⢷⢿⢿⢗⢇⢹⢕⢔⢔⢱⢵⡵⢗⢕⢕⢕⢱⣵⡜⢝⢕⢕⢕⣕⠀⠀⠀⠀⠀⠀⠀⠀⠀⠀⠀⠀⢀⣀⢀⠀⠄⠔⠀⠐⠐⠑⠑⠀⠀⠀⢕⢕⠁⠁⠁⠑⠁⠁⠜⢕⢕⢕⢕⢕⢕⢕⢄⢔⠔⠐⢕⢇⢕⣐⠀⠀⠀⢅⢕⢕⢕⢜⢅⢕⢕⢱⡧⢕⢜⣾⢿⢿⢏⠜⠕⠱⠕⠙⠙⠑⠈⠁⠙⠙⠛⠇⠗⠗⠗⠚⠋⠙⢏⢏⢝⢗⣗⣳⡕⢕⢜⡿⣧⢻⣣⢕⢗⢕⢕⢝⢟⢗⢇⢕⢻⢿⢷⣺⡟⢿⢿⢿⢝⡿⣟⢱⢾⢟⢟⢕⢝⢕⢕⢕⢕⢕⢕⢕⢕⢕⢕⢕⢕⢕⢕⢕⢕⢕⢕⢕⢕⢕⢱⣵⣕⢕⢕⣱⢗⢏⢕⢕⢕⢕⢕⢕⢕⢕⢕⢕⢕⡕⢕⢵⣿⣿⣿⣿⣿⣿⣿⣿⣿⣿⣿⣿⣿⣿⣿⣽⣿⣿⣿⣧⣵⣵⣵⣵⣾⠀</a:t>
            </a:r>
            <a:br/>
            <a:r>
              <a:t>⢕⢕⢔⠀⠀⠀⠀⠀⠀⠀⠀⠀⠀⠀⠀⠀⠀⢱⢟⢵⢧⢵⢕⢕⢕⢕⢵⢿⣧⣕⣏⣝⢕⢱⢵⣧⣕⡵⢕⢼⣿⡕⢇⢗⢇⢄⢁⢴⠀⠀⠀⠀⠀⠀⠁⠁⠀⠀⠀⠀⠀⠀⠀⠀⠀⢀⢄⣀⡄⢠⣔⡕⢇⠀⠀⠀⠀⠀⢀⢄⢕⢕⢕⣵⣇⢕⢜⢕⢄⢀⢔⢕⢕⣱⣷⣶⣷⣵⢕⢕⢄⢔⣕⡜⢕⢕⣟⣗⣇⢕⢕⠁⠀⠀⠀⠀⠀⠀⠀⢀⢄⢕⢕⠓⠀⠀⠀⠀⠀⠀⠀⠀⠀⠕⢕⢕⢞⢝⣱⣵⣷⢎⢻⢝⢝⢕⢕⢕⢕⢜⢳⢕⢱⣧⣕⣵⣵⣼⣾⣿⣧⣾⣿⡕⢜⢗⢇⢕⢕⢕⢕⢕⢕⢕⢕⢕⢕⢕⢕⢕⢕⢕⢕⢕⢕⢕⢕⢕⢕⢕⢕⢵⣵⣷⢿⢗⢕⢕⢕⢕⢕⢕⢕⢕⢕⢕⢕⢕⢕⣕⣵⣾⣾⣷⣿⣿⣿⣿⣿⣿⣿⣿⣿⣿⣿⣿⣿⣿⣿⣿⣿⣿⣿⣿⣿⣿⣿⣿⣿⣿⠀</a:t>
            </a:r>
            <a:br/>
            <a:r>
              <a:t>⢕⢕⢕⢕⠔⠀⠀⠀⠀⠀⠀⠀⠀⠀⠀⠀⠔⠑⠑⠑⢕⠑⢔⢕⢜⢸⡽⠝⠑⠁⠁⠑⢕⣕⡇⣱⣵⣵⡷⢾⢛⠓⠕⠕⠕⢕⢑⠀⠀⠀⠀⠀⠀⠀⠀⠀⠀⠀⠀⠀⠀⢀⣄⡴⢗⢟⠝⢕⢱⢵⡵⢕⢕⢀⢄⢄⢄⢕⢕⢕⣕⣕⣧⡝⢏⢜⢇⢕⣕⣵⣷⣿⣯⣽⣽⣽⡗⢟⣻⣿⡿⢿⢝⢕⢞⢻⢿⣿⣿⣧⡕⢔⣔⢀⢀⢀⢄⢔⠕⠑⠀⠀⢀⢀⠀⢀⢀⢀⢀⣀⣄⣔⣴⢕⣱⢝⢹⢟⣿⣿⣿⡕⢕⢕⢕⢕⢕⢕⣕⣵⣵⣕⣻⢿⡿⢾⡏⢝⣕⡕⢕⢜⢝⢕⢕⣕⡕⢎⢟⢕⢕⢳⢼⢷⢵⢕⢕⡕⢕⢕⢕⢕⢕⢕⢕⣕⢕⢵⢕⢕⢕⢕⣾⡟⢿⢝⢕⢕⢕⢕⢕⢕⢕⢕⣕⣵⣵⣿⣿⣿⣿⢿⢿⣿⣿⢿⢿⢿⣿⣿⣿⣿⣿⣿⣿⣿⣿⣿⣿⣿⣿⣿⣿⣿⣿⣿⣿⣿⣿⣿⠀</a:t>
            </a:r>
            <a:br/>
            <a:r>
              <a:t>⢕⢕⠕⠁⠀⠀⠀⠀⠀⠀⠀⠀⠀⠀⠀⠀⢄⢔⣰⣵⣕⡕⢕⢱⢵⢟⢁⠀⠀⢀⠀⠑⠑⢕⢕⢕⢝⢱⢕⢕⢕⢔⢄⡔⢀⠀⠑⢄⢀⠀⢄⢄⢀⢀⢀⢄⢀⢀⣀⣄⣰⡿⡟⢕⢵⢕⢄⢄⢕⢕⢕⢕⢕⢕⢕⢕⢣⢵⢞⣯⣝⣟⣟⣗⣷⣷⣿⡿⣷⣵⣕⣼⡿⢿⣿⣿⣿⣵⣾⣷⣵⢷⣾⣷⣾⣿⡿⢿⣟⡟⢕⢜⢵⣕⡕⣕⣇⡅⢄⢄⢄⡵⢷⢷⢗⢟⠝⠕⢜⠕⠑⠑⢕⢱⡾⢳⢗⢣⢾⣿⣿⣿⣧⣕⡕⢜⢝⢷⣷⣿⣿⣿⣵⣷⣇⣕⣱⣵⣼⣕⣕⣕⣱⡕⢜⢝⢕⢕⢕⢕⢕⢕⢜⢕⢕⢱⢧⣵⣕⢹⢇⢕⢕⢕⢜⢕⢝⢕⣕⣱⢵⡿⢿⢟⢇⢕⢕⢕⢕⢕⣕⢕⡕⢕⣕⣜⡟⢝⢕⢕⢕⢱⡜⢝⣕⢕⢕⡱⢵⢻⢝⢝⢟⢿⣯⣽⣝⢟⢻⢿⣿⣿⣿⣿⣿⣿⣿⣿⣿⣿⠀</a:t>
            </a:r>
            <a:br/>
            <a:r>
              <a:t>⢁⢁⠑⠀⠀⠀⠀⠀⠀⠀⠀⠀⠀⠀⠀⠕⢵⢞⢟⠋⠉⠙⢸⡕⢕⡞⢕⠀⠀⠀⢀⡀⢄⢔⢕⢕⢕⣱⣵⢵⢕⢕⢕⠈⠑⠕⠑⠑⠀⠀⠀⠀⠁⠁⠑⢀⣔⡕⢱⣾⢷⣷⡮⢕⢣⢜⢕⢞⢗⢿⢏⡝⢏⢙⠁⠈⠕⠕⢕⢱⢇⢜⢽⣿⣿⣿⣿⣿⣿⣿⣿⡟⢕⣕⣸⣿⣿⣿⢿⢿⢿⢿⣿⣿⣿⣿⣵⡽⢏⢹⢽⢿⢿⢟⢿⢟⢟⢇⢕⢝⢕⣵⣗⡕⢇⢔⢀⠀⢄⢄⢄⢔⢱⢵⢷⢵⢵⢵⢵⣜⣿⣿⣿⣿⣿⣟⢻⣷⣿⣿⡿⢿⣿⣿⣷⣿⣿⣏⢝⢫⢝⡝⢻⣿⢧⢕⢕⢕⢕⢕⢕⢕⢕⢕⢕⢕⢕⢕⡕⢕⢕⢕⢕⢕⢕⢕⢕⢕⢕⡕⢕⢕⢕⢕⢕⢕⢕⢕⢕⢕⢕⢕⢕⢞⢏⢕⢱⢵⢵⢕⢕⢕⢕⢕⢕⢕⢕⢕⣵⣵⣾⣷⢷⣧⡾⢿⢟⢟⢳⢧⣽⣿⣿⣿⣿⣿⣿⣿⣿⣿⠀</a:t>
            </a:r>
            <a:br/>
            <a:r>
              <a:t>⢕⢇⢇⢔⢔⢔⢔⣔⣄⢄⣄⣔⣔⡔⢔⣔⢄⢅⢄⢀⠀⠀⢑⢕⢕⢕⢕⢄⢄⢔⢇⢕⢕⢕⢕⢕⢣⢕⢕⢕⢕⢕⠕⠕⠁⠀⠀⠀⠀⠀⠀⠀⠀⠀⠀⠁⢕⣕⣵⣵⢕⣕⡜⢏⢜⢕⢺⠏⢝⢕⢗⢕⢕⢕⢔⡔⢔⣔⣕⣱⢜⢕⢕⢻⣿⣿⣿⣿⣿⣯⣽⣏⢜⢕⢜⢝⣿⣷⡷⢕⡱⢞⢟⢟⢿⣿⣿⢕⢕⢕⠕⢕⢕⣕⣕⢕⢣⢕⢕⢳⣿⣟⢻⢿⢿⣟⢗⢕⢕⢱⢷⢷⢗⢗⢗⢱⣕⣕⣻⣿⣿⣿⣿⣿⣿⣿⣷⣿⣿⣿⣿⢇⢕⢕⢜⢏⢝⢕⢕⢕⢕⢜⢕⣧⢕⢕⢕⡕⢕⢕⢕⢕⡕⣕⣕⣕⡕⢕⢕⢕⢕⢕⢕⢕⢕⢕⢕⢕⢕⢕⢕⢕⢕⢕⢕⢕⢕⢕⢕⢕⢕⢕⢕⢕⢕⢕⢕⢕⢕⢕⢕⢕⢕⢕⢕⢕⢕⢕⢕⢻⣿⣿⣿⣿⣿⣷⣷⣕⣕⢕⢜⢝⢟⢝⢟⢻⢿⢿⣿⣿⠀</a:t>
            </a:r>
            <a:br/>
            <a:r>
              <a:t>⢕⢕⢕⢕⢁⠁⠁⠑⠑⠑⠘⠟⠟⢟⢟⢳⢷⡗⣞⡗⢧⣵⣵⢵⢵⢗⢕⢕⣕⡕⢕⢕⢕⢕⢁⠁⠑⠁⠑⠁⠁⠀⠀⠀⠀⠀⠀⢀⣀⣄⡀⣀⣀⣄⢄⣰⣵⢻⢗⢇⢕⢕⡕⢕⢕⢕⢕⢔⢕⢑⢕⢕⢕⢷⢕⢕⢕⢜⢕⢕⢕⢱⣕⢝⢏⡝⣹⢽⢽⢿⣿⣿⣷⣷⣿⣿⣷⣿⣯⣷⣷⣷⢇⢞⢕⢞⢇⢇⢕⣵⣕⣸⣽⢟⢝⢕⢕⢕⢕⢕⢕⢕⢕⢕⢕⢕⢕⢕⢀⢁⢑⢕⢕⢕⢕⢕⢕⢷⣼⣿⣿⣿⣿⡿⢟⢟⢟⢟⢟⢟⢏⢗⢕⢕⢕⢵⢕⢕⢕⢕⢕⢕⢕⢕⢜⢸⣿⢗⢵⣕⣱⣱⣿⡟⢕⢝⢝⢕⢕⢇⢕⢕⣱⣕⣱⡼⢷⢕⢕⢕⢕⢕⢕⢕⢕⢕⢕⢕⢕⢕⢕⢕⢕⢕⢕⢕⢕⢕⢕⢜⢟⢝⢝⢝⢟⢻⢟⢳⢕⢜⢟⣿⣿⣿⡟⢝⢝⢕⢕⢕⢜⢱⢷⣕⢱⣕⣕⢕⢜⣿⠀</a:t>
            </a:r>
            <a:br/>
            <a:r>
              <a:t>⢕⢕⢕⢕⢕⢕⢀⢄⢔⢕⢔⢄⠄⠀⠀⠁⠑⢕⢝⢽⢽⢟⢕⢽⢟⢟⣿⢽⣿⢇⢕⢕⠀⠀⠀⠀⠀⠀⠀⠀⠀⠀⢀⢀⢠⣴⡷⢟⢏⡕⢕⢕⢕⢱⢜⡕⢕⢕⢜⢵⢧⣽⣷⣷⣟⣇⡱⢕⢕⢇⢕⡇⢕⢱⣇⢕⢕⢗⢇⢕⢜⢕⢕⢕⣕⢕⢕⢕⣣⣕⣿⣿⣿⣿⣿⣻⣿⣿⣿⣿⣿⣿⣗⡻⣫⣵⡿⢟⢟⢿⢕⢟⢝⢝⠕⠑⠀⠀⢀⢔⢕⢕⢗⣱⣺⣝⣺⣿⣷⣧⣵⢕⢕⢕⢕⢕⢕⢕⢻⣿⣿⣿⣿⣿⣕⢕⢕⢕⢕⢕⢕⢕⢕⢕⢕⢕⢕⢕⢳⡇⢕⡕⢕⢕⢕⢕⢹⢽⣧⣕⣕⢝⢿⣿⣷⢧⣕⢕⢕⢕⢕⢕⢕⢜⢜⢕⢷⢕⢕⢕⢕⢣⢇⢼⢜⢳⢱⢕⢕⢕⢕⢕⢕⢕⢕⢕⢕⢕⢕⢕⢕⢕⢕⢕⢕⢕⢕⢕⢕⢕⢕⢜⢝⢕⢕⢕⢕⢕⢵⣵⣕⡕⢇⢕⢜⢵⢕⡕⣿⣿⠀</a:t>
            </a:r>
            <a:br/>
            <a:r>
              <a:t>⢕⢕⠁⠁⠁⠁⠁⠕⢕⢕⢕⢕⢕⣖⢐⣱⣵⡵⢵⢵⡗⢗⢿⢿⣿⡿⢟⢟⢿⢕⢕⢕⢐⠁⠀⠀⠀⠀⢀⢀⢄⣕⣵⣿⣿⣯⡕⡕⢕⢕⡕⢕⢅⢄⢕⢕⢷⣾⢱⢕⣵⣕⣜⣹⡿⢟⢷⡷⣗⣕⣕⢗⢳⡷⢷⣧⣵⣽⣽⣷⣧⣕⢜⣱⣟⣏⣵⣱⣾⣿⣿⣿⣿⣿⣿⣿⣿⣽⣿⣕⣾⣿⣝⢱⣷⢿⢇⢕⣕⢕⡱⢷⢵⢵⢵⢵⢴⢵⣵⣷⡷⢷⢾⢝⣜⢧⣝⣹⣿⣿⣿⣷⣵⣵⣵⣿⣿⣾⣯⣿⣿⣿⣿⢇⢝⢕⢕⢕⢕⢕⢕⢕⢕⢕⢕⢕⢕⢕⢕⢕⢕⢇⢹⢣⢕⢕⢸⣕⡱⣿⣿⣷⡷⣧⢜⢱⢗⢕⢕⢕⢕⢕⢕⢕⢕⢕⢕⢕⢕⢕⢕⢕⢕⢕⢕⢕⢕⢕⢕⢕⢕⢵⢕⢕⢕⢕⢕⢕⢕⢕⢕⢕⢕⢕⢕⢕⢕⢕⢕⢱⣾⣿⣷⢕⢕⣱⣕⣕⣱⣝⢝⢕⢕⢕⢕⢕⢕⢺⣿⣿⠀</a:t>
            </a:r>
            <a:br/>
            <a:r>
              <a:t>⠕⠑⠄⢔⢔⢄⢀⢀⢅⢕⢕⢷⣷⣟⣕⣕⡕⢝⢣⣵⣱⣱⡱⡞⢝⢹⣇⢕⢕⢕⢕⢕⢕⢕⢰⢔⣲⢷⢗⡺⢟⢿⢻⣟⢝⢽⢕⢕⢱⡕⢕⢇⢕⢕⢕⢕⣇⣟⣗⡞⢜⢝⢝⢗⢕⢱⡵⣽⢵⢵⣷⣵⣧⣼⣽⣿⣿⣿⣿⣷⣾⣧⣾⣿⣿⣿⣿⣿⣿⣿⣿⣿⣿⣿⣿⣿⡿⢟⣏⣻⣿⢏⢟⢏⢕⢕⢕⢕⢕⢕⢕⢕⢕⡵⢕⢕⢝⢗⢜⢿⢧⢵⢗⢗⢷⢕⣸⡟⢿⣿⣿⣿⣿⣿⣟⣿⢏⢕⢝⢟⢻⣷⣿⣷⣵⣕⡕⢕⢕⢕⢕⢕⢕⢕⢕⢕⢕⢕⢕⢕⢕⢕⢕⢕⢸⣷⣿⢿⢟⢷⣧⡕⢝⢿⡇⢕⢕⢕⢕⢕⢕⢕⢕⢕⢕⢕⢕⢕⢕⢕⢕⢕⢕⢕⢕⢕⢕⢕⢕⢕⢕⢕⢕⢕⢕⢕⢕⢕⢕⢕⢕⢕⢕⢕⢕⢕⡕⢕⢕⢺⡿⢿⢿⢿⢟⢏⢝⢜⢝⢝⢝⢝⢇⢵⢕⡕⢕⣕⢇⢝⠀</a:t>
            </a:r>
            <a:br/>
            <a:r>
              <a:t>⢔⢄⢄⢑⢗⢗⢟⢗⢗⢗⢝⠝⠝⠕⢕⢕⢕⢜⢿⢿⣿⢟⣯⣿⢟⡇⢕⣳⢞⣕⣧⢕⢇⣵⡞⢕⢕⢕⢕⢕⢕⣿⢟⢝⢱⢗⢕⢕⡕⢜⡿⢇⢕⢜⢟⡿⢿⢿⢧⢕⢕⢕⢕⢕⢕⢕⢸⢇⢕⣷⣿⣷⣾⣿⣿⣟⣿⣿⣿⣿⣿⣟⣕⣕⣼⣿⣿⣿⣿⣿⣿⣿⣿⣿⣿⣿⣿⡯⢟⢎⢇⢕⢕⢕⢕⢕⢕⢕⢕⡕⢕⢕⢕⢕⢕⢕⢕⢕⢕⢕⢕⢕⢜⢕⢸⣕⣕⢵⢿⢿⣾⣻⣿⣿⣿⣿⣏⢕⢕⢸⣿⣿⣿⣿⣿⣿⣿⣷⣷⣧⣵⡕⢕⢕⢕⢕⢕⢕⢕⡱⢕⢷⢵⣕⣇⣺⡿⢧⣧⣕⢕⢯⣕⣕⢇⢕⢕⢕⢕⢕⢕⢕⢕⢕⢕⢕⢕⢕⢕⢕⢕⢕⢕⢕⢕⢕⢕⢕⢕⢕⢕⢕⢕⢕⢕⢕⢕⢕⢕⢕⢕⢕⢕⢕⢕⢕⢕⢕⢕⢕⢱⢕⢕⢕⢕⢕⢕⢕⢕⢕⢕⢕⢕⢕⢕⣱⣹⣾⣵⣷⠀</a:t>
            </a:r>
            <a:br/>
            <a:r>
              <a:t>⣯⣽⣱⢵⢵⢕⣱⣴⣵⣕⣕⣰⣴⣴⣵⣵⣵⣵⣵⣝⢕⢕⢝⣝⣵⣷⣗⣟⡿⣟⣿⣷⣾⡟⢕⢕⢕⢕⢕⢕⢱⣿⣷⣱⡕⢱⣿⢟⢻⣿⣿⢇⢕⣱⢟⢕⢷⣱⣵⣵⣕⢜⡕⢕⢕⢕⢕⢕⣼⣿⣿⢫⣿⣿⣿⣿⣷⣾⣿⣿⣿⣿⣿⣿⣿⣿⣿⣿⣿⣿⣿⣿⣿⣿⡏⢜⢕⢕⢕⢕⢕⢕⢕⢕⢕⢕⢕⡕⢹⣷⣵⢗⢗⢇⢕⢕⢕⢕⢕⢕⢕⢕⢕⢕⢕⢕⢝⢕⢕⢕⢏⢿⣝⣧⣕⣾⢟⢕⢕⢕⣹⣿⣿⣿⣿⣿⣿⣿⣿⣿⣿⣿⣷⣵⣵⣵⣵⣷⣗⡻⢷⣷⣷⣾⣷⣷⣷⣾⣿⢎⢕⢕⢟⢿⣧⡕⢕⢕⢕⢕⢕⢕⢕⢕⢕⢕⢕⢕⢕⢕⢕⢕⢕⢕⢕⢕⢕⢕⢕⢕⢕⢕⢕⢕⢕⢕⢕⢕⢕⢕⢕⢕⢕⢕⢕⢕⢕⢇⢕⢕⢕⢕⢕⢕⢕⢕⢱⣵⣵⢕⢕⢕⢕⢕⢕⣿⣿⣿⣿⣿⠀</a:t>
            </a:r>
            <a:br/>
            <a:r>
              <a:t>⠘⠙⠝⠝⠗⢗⢿⢿⣿⣿⡿⢽⣼⣝⣏⣕⣕⣇⣼⣿⣿⣿⣯⣽⣿⣷⣾⣿⢷⢗⢞⢏⢕⢕⢕⢕⢕⢕⢕⢕⢸⣿⣯⡕⢟⢕⢕⢕⢕⡏⢕⢕⢱⡟⢕⢱⣵⣿⣿⣿⣿⣵⣿⣵⡕⢕⢕⢕⢕⢝⢿⣕⡜⢿⣿⣿⢿⢟⢿⣿⣿⣿⣿⣿⣿⣿⣿⣿⣿⢟⢻⣿⣟⡝⢕⢕⢕⢕⢕⢱⣵⣧⡕⣕⣵⡿⢟⢫⢝⢕⢕⢕⢕⢕⢕⢕⢕⢕⢕⢕⢕⢕⢕⢕⢕⢕⢕⢕⢜⣇⢕⣳⣿⣿⣿⣿⣿⣷⣷⣷⣿⢿⣿⣿⣿⣿⣿⣿⣿⣿⣿⣿⣿⣿⡿⢟⢝⢏⢕⢕⣵⣿⣻⣿⣿⣿⡫⢝⢕⢕⢕⢕⢏⢕⢕⢕⢝⢇⢕⢕⢕⢕⢕⢕⢕⢕⢕⢕⢕⢕⢕⢕⢕⢕⢕⢕⢕⢕⢕⢕⢜⢕⢗⣾⣾⣗⢇⢕⢕⢕⢕⢕⢜⢕⢕⢕⢕⢕⢕⢕⢕⢕⢕⢕⢕⢕⢸⣿⣿⢕⢕⢕⢕⢕⣕⣿⣿⣿⣿⣿⠀</a:t>
            </a:r>
            <a:br/>
            <a:r>
              <a:t>⢀⢄⢄⢄⢄⣀⣁⢁⢅⣕⣕⡝⢝⢝⢝⢟⢻⣿⣿⣿⣿⣿⣿⣿⣿⡟⢕⣗⢇⢕⢕⢕⢕⢕⢕⢕⢱⢗⢕⠕⢕⢹⣿⡟⢕⢕⢕⢣⢜⢕⣕⢕⣸⣿⣇⣼⣿⣿⢿⢿⣷⣾⡟⢿⢇⢕⢕⣸⡇⢕⢟⢟⢿⣿⣷⢜⢝⡷⢻⢻⣿⣿⣿⣿⣿⣿⣿⣿⣿⣗⣟⢝⣕⡳⢕⢕⣕⣿⡷⢿⡿⢿⢗⢎⢕⢕⢕⢕⢕⢕⢕⢕⢕⢕⢕⢕⢕⢕⢕⢕⢕⢕⢕⢕⢕⢕⢕⢕⢕⢕⢝⣿⣿⣿⣿⣿⣿⣿⣿⣿⣿⣿⣿⣿⣿⣿⣿⣿⣿⣿⣿⣿⣿⣿⣷⣵⣵⣷⣷⣿⣿⣿⣿⣟⢏⢝⢝⢕⢕⢕⢕⢕⢕⢕⢕⢜⢽⢵⢇⡕⢕⣕⣕⣱⣕⣕⢕⢱⢵⣷⣧⣕⢕⢕⢕⢕⢕⢕⢕⢕⢕⢗⢇⢕⢕⢕⢕⢕⢕⢕⢕⢕⢕⢕⢕⢕⢕⢕⢕⢕⢕⢕⢕⢕⢕⢕⢸⣿⡟⢕⢕⢕⢕⣵⣿⣿⣿⣿⣿⣿⠀</a:t>
            </a:r>
            <a:br/>
            <a:r>
              <a:t>⠓⠛⠛⠛⠛⠛⠛⠃⠑⠓⠓⠃⠑⠑⠑⠓⠓⠃⠑⠚⠛⠛⠛⠛⠛⠃⠑⠑⠘⠑⠑⠑⠓⠑⠑⠓⠓⠑⠁⠑⠑⠃⠛⠓⠑⠑⠓⠑⠃⠑⠘⠘⠛⠙⠛⠛⠛⠑⠑⠘⠘⠛⠃⠑⠃⠑⠛⠛⠑⠑⠑⠘⠛⠛⠛⠛⠛⠓⠓⠛⠛⠛⠛⠛⠛⠛⠃⠑⠑⠓⠓⠓⠛⠛⠛⠛⠛⠙⠑⠑⠑⠑⠑⠑⠑⠑⠑⠑⠑⠑⠑⠑⠑⠑⠑⠑⠑⠑⠑⠑⠑⠑⠑⠑⠑⠑⠑⠑⠑⠑⠑⠘⠛⠛⠛⠛⠛⠛⠛⠛⠛⠛⠛⠛⠛⠛⠛⠛⠛⠛⠛⠛⠛⠛⠛⠛⠛⠛⠛⠛⠛⠛⠛⠛⠓⠓⠃⠑⠑⠑⠑⠑⠓⠓⠛⠃⠑⠑⠑⠙⠑⠑⠑⠘⠙⠑⠑⠑⠑⠑⠙⠙⠓⠑⠑⠑⠑⠑⠑⠑⠑⠑⠑⠃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⣻⢿⢷⣷⣵⢕⢕⢕⢕⢕⢕⢕⢕⢕⢕⢝⢝⡕⢕⢕⢕⢕⢕⢕⢕⢕⢺⣿⣿⣿⣿⣹⢟⢣⢕⡕⢕⢕⢕⢕⢕⢕⢕⢕⣝⢏⢝⢝⢏⢝⢟⢻⣿⣿⣿⡵⢎⢽⢟⣻⣷⣧⣵⣕⣕⣕⣕⣱⣕⣕⣕⣸⣷⣾⣿⣫⣝⣼⣯⣿⣿⢿⢿⢏⢏⡹⢇⡞⢽⡽⢿⢿⢟⣿⢿⣟⣟⢻⡽⢝⢕⢜⢕⢕⢕⢕⢕⢕⢕⢇⡹⢕⢕⢝⢝⢼⣿⣿⣿⣿⣏⣕⢵⢕⢕⢱⢼⢧⢕⢕⢕⢸⣿⣿⣯⡕⢕⢕⣕⣕⣵⣼⢷⢷⡾⢟⣟⡕⣕⢟⢟⢕⢕⢜⢝⢕⢕⢕⢕⢕⢕⢕⢕⢕⢕⢕⢕⢝⢕⢕⢕⢕⢕⢕⢣⣕⢕⢕⢕⢕⢝⢏⢟⢷⣷⣕⡕⢕⢕⢕⢕⢕⢕⢕⢕⢕⢕⢕⢕⢕⢕⢕⢕⢕⢕⢕⢕⢕⢕⢕⢕⢕⢕⢕⢕⢕⢕⢕⢕⢕⢕⢕⢕⢕⢕⢕⢕⠀</a:t>
            </a:r>
            <a:br/>
            <a:r>
              <a:t>⣿⣿⣿⣿⣿⣿⣿⢿⢟⢟⢝⢕⢕⢕⢕⢕⢕⢕⢕⢕⢕⢗⡕⢕⢕⢇⢜⢕⢝⡕⢜⢝⢳⢷⢕⢕⢵⢕⢕⢕⢕⢝⢕⢕⢕⢵⢵⢕⢝⢕⢟⢗⢷⣷⣵⣷⣞⣏⣝⢝⢕⢗⢷⡳⢷⡷⣵⣿⣷⣾⣷⣿⣿⣿⣿⣿⣿⣿⣿⣿⣽⣿⣯⡽⢽⣽⣿⣿⣻⣿⣿⣿⡫⣽⢧⢵⢧⢵⢵⣱⡇⢼⡇⣳⡷⢗⣝⢕⢻⢳⢽⣕⢕⢕⢕⢕⢕⢕⢕⢕⢝⢕⢕⢗⢕⡕⣵⣧⣟⢿⢷⢇⡕⢪⡽⢇⢕⢕⣞⣱⣎⣽⣕⣱⣷⡷⢕⢹⣵⣝⢝⢗⣵⢕⢕⢕⢕⢕⢕⢕⢕⣕⢕⡕⢕⡕⢕⣕⣕⢜⢧⣷⢇⢕⠑⠁⠕⢕⠕⢕⢕⢕⢕⢕⢵⣵⣷⢵⣵⢕⢕⢕⢕⢕⢕⢕⢗⢿⣿⣿⣾⣧⢕⢕⢱⢕⢗⢕⢱⣵⣕⢕⢕⢕⢕⢕⢕⢕⢕⢕⢕⢕⢕⢕⢕⢕⢕⢕⢕⢕⢕⢕⢕⢕⢕⢕⢕⢕⢕⢕⠀</a:t>
            </a:r>
            <a:br/>
            <a:r>
              <a:t>⣿⣿⣿⣿⣿⢟⢕⢕⢕⢕⢕⢕⢕⢕⢕⢕⢕⢕⢕⢕⢕⢕⢕⢕⢕⢕⢕⢕⢕⢕⢱⢕⢕⢕⢕⢣⢕⢕⢕⢕⢕⢕⢝⢜⢹⢕⢇⢱⢕⢕⢕⢕⢕⢟⢏⣽⣕⣝⣟⣏⣧⣱⣵⣽⢿⣿⣿⣿⣿⣿⣿⣿⡿⢿⡏⢟⢹⢟⡿⢟⢟⢏⢕⢜⢟⢿⣿⢧⢿⡿⡿⢿⢏⢟⢕⣕⣕⣺⣿⣯⣿⣽⣿⣕⣱⡻⢕⢕⢕⢕⢇⡼⣕⢕⢕⢕⣱⡧⢕⢕⢕⢕⢕⣜⡿⣾⣿⡿⣝⣕⢵⣷⣾⣗⡜⢳⢵⢜⣕⣕⣕⣕⢕⢼⢯⣷⣟⢗⢿⣟⣿⣿⣿⡿⣿⣿⡷⢧⣾⡝⢝⢕⢕⢕⢜⢕⢕⢕⢕⣱⢾⢏⠕⠑⠀⠀⠀⠀⢀⢐⢕⣱⡾⢗⡵⢧⢻⢵⢕⢕⢕⢕⢕⢧⡕⢕⢕⢕⣯⣝⣕⡕⢕⢕⡕⢕⢕⡕⢕⢝⢻⢷⣷⣵⣗⡕⢕⢕⢕⢕⢕⢕⢕⢕⢕⢕⢕⢕⢕⢕⢕⢕⢕⢕⢕⢕⢕⢕⢕⢕⠀</a:t>
            </a:r>
            <a:br/>
            <a:r>
              <a:t>⢿⣿⣿⢝⢝⢕⢕⢕⢕⢕⢕⢕⢕⢕⢕⢕⢕⢕⢕⢕⢕⢕⢕⢕⢕⢕⢕⢕⢕⢕⢕⢕⢕⢕⢕⢕⢺⢟⢇⢕⢕⢕⢇⢕⠕⠕⠕⢕⢕⠕⢑⠕⢕⢕⢕⢕⢵⢽⢝⡝⢜⢟⢳⢾⢿⢿⢿⢟⢟⢳⣿⣷⣷⣷⣵⣷⣾⣼⣽⣕⣗⣇⣕⣕⣱⣼⣷⢕⢱⣼⣿⣿⣿⣿⡿⢟⢿⣿⣿⢿⡿⢿⢟⢝⢕⠕⠕⠕⠕⢕⡝⢕⢜⣿⣷⣷⣵⢕⢝⣇⡇⢇⣕⡗⢕⢕⢜⢼⢵⢵⡜⢝⡟⢟⢇⢳⢧⣝⡝⢝⢝⢝⢕⢕⢝⢟⢵⢵⢜⡝⢟⢟⢽⢿⡕⢱⣧⣾⣿⡕⢕⢕⢕⢵⢎⣜⣕⡇⢕⢇⢕⢀⢀⢄⢀⢄⢄⢕⢕⢱⢵⢟⢱⢟⢕⢕⢕⢕⢕⢔⢅⢕⣱⡾⣇⣕⢵⢕⣵⢷⡝⢕⢎⣕⢕⢕⢜⢕⢕⢕⢕⢱⣵⣼⢝⢹⢝⢝⢗⢷⢧⢵⢵⢕⣵⣷⣷⢷⣞⣗⡝⢗⢇⡜⢣⣵⡵⢵⢵⢗⠀</a:t>
            </a:r>
            <a:br/>
            <a:r>
              <a:t>⣿⣿⣇⢕⡕⢕⢕⢕⢕⢕⢕⢕⡕⢕⢕⢕⢕⢕⢕⢕⢕⢕⠕⠑⢕⢕⢕⢕⠕⠕⢕⢕⢕⢕⢕⢕⢕⠕⠕⠁⢀⠀⠁⢄⢄⠄⠕⠕⠀⠀⠕⠕⢕⢕⢕⢕⢕⢕⢕⢕⢕⢕⢕⢕⢕⢕⢕⢕⢕⢕⢕⢕⢕⢕⢕⡕⢕⢕⢝⢟⢗⢻⢿⢇⢕⢕⢜⢕⢕⢕⢞⢱⢟⢻⡕⢕⢕⡕⡵⠕⠕⢕⢕⠑⠀⠀⠀⠀⠀⠘⠝⠙⠕⠜⢟⢝⢝⢝⣯⢕⢕⢽⣏⡝⢝⢕⢜⢕⢣⢵⣵⡕⢕⣗⡧⢵⢕⢕⢕⢕⢕⢕⢕⢕⢕⢕⢕⢕⢕⢱⢵⢧⡵⢝⢕⢕⢕⢜⢎⣵⡧⡕⢕⢕⢜⢟⢕⢕⢕⢕⠕⢕⢐⢐⢀⢄⢅⢕⢕⢕⢕⢕⢕⢕⣕⢕⢕⢱⢕⢕⣕⡕⢕⡹⢜⢕⢕⢕⢕⢕⢕⢣⢕⢕⢕⢕⢕⢕⢕⢕⢕⢕⢼⢾⢟⢳⢗⢕⢕⢕⣵⣼⣿⡵⢷⢷⢟⢟⢇⢕⢕⢕⢕⢕⢕⢕⢕⢕⢕⢕⠀</a:t>
            </a:r>
            <a:br/>
            <a:r>
              <a:t>⡿⣻⣇⢕⢕⢕⢕⢕⢕⢕⢕⢕⢕⠑⢕⢕⠁⠘⢕⢕⢕⢕⠕⠀⢑⢕⢕⢕⠀⢕⢕⢅⢅⠁⠀⠀⢀⢀⢄⠔⢐⢀⠀⠀⠀⠀⠀⠀⠀⠀⠀⠀⠀⠀⠀⠀⠀⠁⠁⠑⠑⠑⠕⠕⠕⢕⢕⢕⢕⢕⢕⢕⢕⢕⢕⢕⢗⢜⢜⢝⢝⢝⡕⢕⢕⢕⢕⢕⢕⢕⢕⢕⢕⢞⢳⢕⢕⢕⠁⠀⠀⠑⠀⠀⠀⠀⠀⠀⠀⠀⠀⠀⠀⠀⠀⠀⠑⠜⢕⢇⢇⢕⢕⢝⢕⠕⢕⢕⢯⢕⢜⢕⢕⢜⢕⢕⢕⢕⢕⢕⢕⢕⢕⢕⢕⢕⢕⢜⢕⢕⡕⢕⢕⢕⢕⢕⢕⢕⢕⢝⢕⢕⢕⣹⣿⡟⢗⢇⢕⢄⢀⠕⠕⠕⢕⢕⢕⢕⢕⢗⣟⢝⢕⢕⢕⢕⢕⣜⣝⢝⢕⢇⢾⢕⢵⣵⢧⡕⢕⢄⢅⠕⢔⠄⠁⠕⢕⢕⢕⢕⣕⢕⢕⢕⢕⢕⢕⢕⢕⢕⢾⢟⢯⢿⢽⣽⣵⡵⢾⣿⣷⡗⢇⢕⢕⢕⢕⢕⣕⢱⠀</a:t>
            </a:r>
            <a:br/>
            <a:r>
              <a:t>⡹⢟⣿⡿⢇⢕⢕⢕⢕⢕⢕⢕⢕⠅⠄⠕⢔⢔⢔⢕⢕⢕⢕⢔⢕⢕⢀⢅⠔⠑⠑⠁⢄⢔⢔⢕⢕⠕⠑⠀⠀⠀⠀⠀⠀⠀⠀⠀⠀⠀⠀⠀⠀⠀⠀⠀⠀⠀⠀⠀⠀⠀⠀⠀⠀⠀⠀⠀⠀⠀⠁⠁⠁⠁⠑⠑⠑⠑⢕⢕⢕⣝⣻⣷⣼⣷⣷⣧⣵⣵⢕⢕⢕⢕⢕⢕⢕⢕⢄⠀⠀⠀⠀⢀⠑⠀⠀⠀⠀⠀⠀⠀⠀⠀⠀⠀⠀⠀⠀⠀⠀⠀⠁⠑⢑⢕⢕⠕⠑⠁⠑⠑⠑⠁⠀⠀⠀⠀⠑⠑⠁⠁⠁⠕⢕⢕⢕⢕⢕⢕⢕⢕⢕⢜⢕⢕⢕⢕⢕⢕⢕⢕⢜⢟⢕⢕⢕⢕⢕⢕⢕⢔⢔⢑⢕⢕⢼⣷⢇⢕⢇⠕⠇⢕⢕⢕⢕⠕⠕⢕⠕⠕⢕⢕⢜⢕⢕⢕⢕⢕⢕⢕⢄⠀⠀⠀⠁⠕⢕⢕⢝⢱⢕⢕⢕⢕⣱⡕⢕⢕⢕⢕⢕⢕⢜⢻⢕⢕⢕⡕⢕⢕⢕⢕⢕⢕⣕⢜⢱⢵⠀</a:t>
            </a:r>
            <a:br/>
            <a:r>
              <a:t>⢱⢕⢕⢕⢕⢕⢕⢕⢕⢕⢕⢕⠁⠀⠀⢕⠕⠑⢕⢕⢕⢕⢕⢕⠁⠁⠑⠀⠀⢀⢔⢔⢔⠑⠑⠑⠀⠀⠀⠀⠀⠀⠀⠀⠀⠀⠀⠀⠀⠀⠀⠀⠀⠀⠀⠄⢄⢄⢄⢄⢄⢄⢄⢄⠀⠀⠀⠀⠀⠀⠀⠀⠀⠀⠀⠀⠀⠀⠀⠀⠁⠕⢕⢝⢻⢿⡿⢿⡟⢇⢕⠁⠑⠕⢕⢕⢕⢕⢕⢕⢔⢔⢕⢕⢁⠀⠀⠀⠀⢀⢄⠀⢄⠀⢀⢀⠀⠀⠀⠀⠀⠀⠀⠀⠁⠁⠁⠀⠀⠀⠀⠀⠀⠀⠀⠀⠀⠀⠀⠀⠀⠀⠀⢔⢕⢕⢕⢕⢕⢕⢕⢕⢕⢕⢕⢕⢕⢕⠕⢕⢕⢕⢕⢕⢕⢕⢕⢕⢕⢕⢔⢔⢄⢕⢑⠑⠁⠁⢁⠁⢀⠀⠀⢀⢄⢅⢄⢄⢕⠑⠀⠀⢔⢕⠑⠕⠕⢕⢕⢕⢕⢕⢕⠕⠕⠀⠀⠀⢕⢜⢕⢕⡕⡱⣕⡕⢝⢕⢕⢕⢕⢱⢧⢵⢕⢕⢕⢕⢜⢕⢇⢕⢕⢕⢕⢜⢕⢕⢕⢕⠀</a:t>
            </a:r>
            <a:br/>
            <a:r>
              <a:t>⢕⢣⡕⠕⠁⠅⢅⢅⢕⢕⢕⢕⢕⠀⠀⠀⢔⠐⠑⠑⢕⢅⢀⢕⢕⢀⠀⠀⠀⠁⠁⠁⠀⠀⠀⠀⠀⠀⠀⠀⠀⠀⠀⠀⠀⠀⠀⠀⠀⠀⠄⠔⢔⢔⢔⢔⠐⠐⠑⠁⠁⠁⠑⠑⠐⠐⠐⠀⠀⠀⠀⠀⠀⠀⠀⠀⠀⠀⠀⠀⠀⠀⠀⠄⠕⠕⢕⢕⢕⢁⠁⠀⠀⠀⠀⠁⠑⠑⠑⠑⠕⠕⠕⢕⢕⢕⢕⢕⢕⢕⢕⢔⠀⢑⢕⢕⢔⢀⠀⠀⠀⠀⠀⠀⠀⠀⠀⠀⠀⠀⠀⠀⠀⠀⠀⠀⠀⠀⠀⠀⠀⠀⠕⢕⢁⠁⢕⠕⠑⠕⠑⠁⠑⠑⠁⠁⠁⠁⠁⠑⠕⠕⢕⢕⢕⢕⢕⢕⢕⢕⢕⢵⢕⢕⢕⢕⢕⢕⢕⢕⢕⢕⢕⢕⢕⢕⢕⢕⠀⠀⠀⠀⠀⠁⠀⠀⠀⠀⠁⠁⠁⢀⢀⢀⢀⢄⢄⢄⢕⢕⢕⠕⠕⢕⢕⢝⢟⣿⣷⣵⣷⣷⣿⣿⣕⣵⣵⡕⢕⢕⢕⢕⢕⢕⢕⢕⢕⢕⢜⢝⠀</a:t>
            </a:r>
            <a:br/>
            <a:r>
              <a:t>⠑⢕⢕⢕⢄⢕⢕⠕⠑⠁⠀⠕⠁⠀⢔⢔⠀⠀⠀⠀⢀⢔⢑⠑⢕⢕⠀⠀⠀⠀⠀⠀⠀⠀⠀⠀⠀⢀⢀⢄⠔⠐⠑⠁⠀⠀⠀⠀⠀⠀⠀⠀⠀⠀⢕⢁⠁⠀⠀⠀⠀⠀⠀⠀⠀⠀⠀⠀⠀⠀⠀⠀⠀⠀⠀⠀⠀⠀⠀⠀⠀⠀⠀⠀⠀⠀⠀⠀⠀⠁⠁⠁⠀⠀⠀⠀⠀⠀⠐⠀⠀⠀⠀⠀⠑⠑⠕⢕⢕⢕⢕⢕⢕⢕⢕⢕⢕⢕⢔⢔⠀⠀⠀⠀⠀⠀⠀⠀⠀⢄⠀⠀⠀⠀⠀⠀⠀⠀⠀⠀⠀⠀⠀⠀⢅⢔⠑⠑⢀⠀⠀⠀⠀⠀⠀⠀⠀⠀⠀⠀⠀⠀⠀⠑⠑⢕⠕⠕⠑⠁⠁⠁⠑⠑⠑⠕⢕⢕⢕⢑⢅⢅⢁⢀⠀⠀⢑⢐⠀⠀⠀⠀⠀⠀⠀⠀⠀⠀⠀⠀⠀⠁⢕⣱⢕⢕⢕⢕⢕⢕⢄⢔⢵⢕⢕⢕⢕⢜⢟⢟⡷⣽⣿⣿⣿⣿⡟⢕⢕⠕⠕⢕⢕⢕⢕⢕⢕⢕⢕⢕⠀</a:t>
            </a:r>
            <a:br/>
            <a:r>
              <a:t>⠀⠁⠁⠀⠀⠁⠀⠀⠀⠀⠀⠀⠀⠀⠀⠀⠀⠀⠀⠀⢑⢕⢁⠀⠁⠑⢕⠀⠀⠀⠀⠀⠀⠀⠀⠀⢔⢕⠁⠀⠀⠀⠀⠀⠀⠀⢄⢔⢕⢕⢔⢔⢕⢕⢕⢕⠕⠀⠄⠀⠀⠀⠀⠀⠀⠀⠀⠀⠀⠀⠀⠀⠀⠀⠀⠀⠀⠀⠀⠀⠀⠀⠀⠀⠀⠀⠀⠀⠀⠀⠀⠀⠀⠀⠀⠀⠀⠀⠀⠀⠀⠀⠀⠀⠀⠀⠀⠀⠁⠑⠑⠑⠑⠀⠐⢐⠑⢕⢕⢕⢕⢑⢐⢀⢄⢄⠀⠀⢀⠁⠑⢄⢀⠀⠀⠄⢄⠀⠀⠀⠀⠀⠀⠀⠁⠀⠐⠀⠀⠅⠁⠀⠀⢀⠀⠀⠀⠀⠀⠀⠀⠀⠀⠀⠀⢕⠕⠀⠀⠀⠐⠐⠄⠀⠀⠀⠀⠁⠀⠁⠕⢕⠁⠁⠀⢄⢄⠁⢄⢄⢔⢕⢀⢁⢁⠀⠀⠀⠀⠀⠀⢀⢕⢕⢕⢕⢑⢕⢕⢕⢕⢕⢕⠑⢀⠁⠁⠕⢕⢕⢕⢜⢕⢝⢟⢿⡗⢕⠁⠀⠀⢀⠀⠑⢕⢕⢕⢕⢕⢕⠀</a:t>
            </a:r>
            <a:br/>
            <a:r>
              <a:t>⢕⠀⠐⠐⠀⠀⠀⠀⠀⠀⠀⠀⠐⢀⠀⠀⠀⠑⢕⢅⠕⠕⠕⠁⠀⢀⢕⠀⠀⠀⠀⠀⠀⠀⠀⢀⠕⠀⠀⠀⠀⠀⠀⠀⠀⢀⢕⢑⢕⢕⠕⠕⠑⠑⠑⠀⠀⠀⠀⠀⠀⠀⠁⠐⠔⢀⠀⠀⠀⠀⠀⠀⠀⠀⠀⠀⠀⠀⠀⠀⠀⠀⠀⠀⠀⠀⠀⠀⠀⠀⠀⠀⠀⠀⠀⠀⠀⠀⠀⠀⠀⠀⠀⠐⢀⢀⢄⢄⢀⠀⠀⠀⠀⢀⠀⠀⠀⠁⢑⠑⠑⠑⠕⢕⢕⢕⠀⢄⢅⢕⢕⢕⢑⢀⢀⢀⢄⢔⠀⠀⠀⠀⠀⠀⠀⠀⠀⠀⢀⢔⢔⠄⢀⢀⢀⠀⠀⠀⠀⠀⠀⠐⠐⠐⠄⢄⢄⠀⠀⠀⠀⠀⠄⠀⠀⠀⠀⠀⠀⢀⢀⢕⢕⢕⢕⢕⢕⢕⢕⢕⢕⢕⢕⢕⠕⢄⢔⢕⢔⢔⢕⢕⢕⢕⢕⢕⢕⢕⢕⢕⢕⡕⢕⢕⢕⢔⢕⢕⢕⢕⢕⢕⢕⢕⢕⢕⢁⢕⢀⢀⢑⢕⢕⢔⢔⢅⢕⢕⢕⢕⠀</a:t>
            </a:r>
            <a:br/>
            <a:r>
              <a:t>⢕⢔⢔⢔⢔⠀⠀⠀⠀⠀⠀⠀⠀⠀⠀⠀⠀⠀⠀⠀⠀⠀⠀⢔⠕⠕⠀⠀⠀⠀⠀⠀⠀⠀⠀⠁⠀⠀⠀⠀⠀⠀⠀⠀⠔⢕⢕⢅⢕⠐⠀⠀⠀⠀⠀⠀⠀⠀⠀⠀⠀⠀⠀⠀⠀⠀⠑⠔⢀⠀⠀⠀⠀⠀⠀⠀⠀⠀⠀⠀⠀⠀⠀⠀⠀⠀⠀⠀⠀⠀⠀⠀⠀⠀⠀⠀⠀⠀⠀⠀⠀⠀⠀⠐⠕⠕⢅⢕⢑⢐⢔⠄⢔⢔⢕⢄⢀⠐⠑⠕⠀⠀⠀⠀⠀⠀⠀⠀⠑⠑⠕⢕⢕⢕⢕⢕⢕⢁⢄⢔⢄⢄⢄⢔⢔⢔⢄⢄⢁⠑⢁⢕⢄⢕⢕⢕⢔⢕⢔⢔⢄⢄⢄⢄⢄⢀⢁⢁⢕⢑⢀⢔⢔⢔⢄⢄⢄⠔⠔⢕⢕⢕⢕⢕⢕⢕⢕⢕⢕⢕⢕⢕⢕⢕⢕⢑⠑⠑⠑⢕⢕⢕⢕⢕⢕⢕⢕⢕⠕⠑⢕⢕⢕⢕⢕⢕⢕⢕⢕⢕⢕⢕⢕⢕⢕⢕⢕⢕⢕⢕⢕⢕⢕⢕⢕⢕⢕⢕⢕⢕⠀</a:t>
            </a:r>
            <a:br/>
            <a:r>
              <a:t>⠁⠑⠑⠑⠀⠀⠀⠀⠀⠀⠀⠀⠀⠀⠀⠀⠀⠀⠀⠀⢕⢔⢀⠀⠀⠀⠀⠀⠀⠀⠀⠀⠀⠀⠀⠀⠀⠀⠀⠀⠀⠀⠀⠀⠀⠁⠐⠑⠀⠀⠀⠀⠀⠀⠀⠀⠀⠀⠀⠐⠀⠀⠀⠀⠀⠀⠀⠀⠀⠀⠀⠀⠀⠀⠀⠀⠀⠀⠀⠀⠀⠀⠀⠀⠀⠀⠀⠀⠀⠀⠀⠀⠀⠀⠀⠀⠀⠀⠀⠅⠐⠔⠔⠁⠀⠀⠀⠀⠐⠄⠕⢕⢕⢅⢕⠔⠅⠀⠀⠀⠀⠀⠀⠀⠀⠀⠀⠀⠀⠀⠀⠑⢕⠀⢕⢕⢕⢕⢕⢕⢕⢕⢄⢅⢕⢕⢕⢕⢕⢐⢀⢔⢔⢔⢕⢕⢕⢕⢕⢕⢕⢕⢕⢕⢕⢕⢕⢕⢕⢕⢕⢕⢕⢕⢕⢕⢕⢕⢕⢕⢕⢕⢕⢕⢕⢕⢕⢕⢕⢁⢕⢕⢕⢕⢑⢕⢁⠀⠀⠀⢕⢕⠑⠕⢕⢕⢕⢕⢁⠁⢕⢕⢕⢕⢕⢕⢕⢕⢕⢕⢕⠕⠕⠕⠕⢕⢕⢕⠕⢕⢕⢕⢕⢕⢕⢕⢕⢑⠁⢀⠀</a:t>
            </a:r>
            <a:br/>
            <a:r>
              <a:t>⢔⢕⠐⠄⠀⠀⠀⠀⠀⠀⠀⠀⠀⠀⠀⠀⠀⠀⠀⠀⠁⠁⠀⠀⠀⠀⠀⠀⠀⠀⠀⠀⠀⠀⠀⠀⠀⠀⠀⠀⠀⠀⠀⠀⠀⠀⠀⠀⠀⠀⠀⠀⠀⠀⠀⠀⠀⠀⠀⠀⠀⠀⠀⠀⠀⠀⠀⠀⠐⢔⢀⠀⠀⠀⠀⠀⠀⠀⠀⠀⠀⠀⠀⠀⠀⠀⠀⠀⠀⠀⠀⠀⠀⠀⠀⠀⠀⠀⠀⠀⠄⢀⠀⠁⠀⠀⠀⠀⠀⠀⠀⢕⢁⢕⢕⢕⢄⢅⢀⠀⠀⠀⠀⠀⠀⠀⠀⠀⠀⠀⠀⠀⠑⠀⢁⠑⢕⢕⢕⢕⢕⢕⢕⢕⢕⢕⢕⢕⢕⢕⢕⢕⢕⢕⢕⢕⢕⢕⢕⢕⢕⢕⢕⢕⢕⢕⢕⢇⢕⢱⢕⢁⢅⢕⢕⢕⢕⢕⢕⢕⢕⢕⢕⢕⢕⢕⠕⠕⢑⢕⢕⢕⢕⢕⢕⢕⢕⠕⠔⢔⢔⢄⠀⠀⠑⢕⢕⢕⢕⠐⠑⢕⢕⢕⢕⢕⢕⢕⢕⢀⠀⠀⠀⠀⢄⢄⠁⠁⠐⠀⠕⠀⠁⠑⠕⠑⠕⠑⠁⠁⠀</a:t>
            </a:r>
            <a:br/>
            <a:r>
              <a:t>⠀⠀⠀⠔⢔⢔⢄⠀⠀⠀⠀⠀⠀⠔⠀⠀⠀⠀⠀⠀⠀⠀⠀⠀⠀⠀⠀⠀⠀⠀⠀⠀⠀⠀⠀⠀⠀⠀⠀⠀⠀⠀⠀⠀⠀⠀⠀⠀⠀⠀⠀⠀⠀⠀⠀⠀⠀⠀⠀⠀⠀⠀⠀⠀⠀⠀⠀⠀⠀⠀⠁⠑⢔⢄⠀⠀⠀⠀⠀⠀⠀⠀⠀⠀⠀⠀⠀⠀⠀⠀⠀⠀⠀⠀⠀⠀⠀⠀⠀⠀⠀⠁⠀⠀⠀⠀⠄⠄⠄⢀⢕⢕⢑⢕⠕⢕⢕⢕⢕⢅⠀⠀⠀⠀⠀⠀⠀⠀⠀⠀⠐⢕⢄⢀⠕⢕⢕⢕⢕⢕⢕⢕⢕⢕⢕⢕⠕⠕⢕⢕⢕⢕⢕⢕⢕⢕⢕⢕⢕⢕⢕⠕⢕⢕⢕⢕⢕⢕⢕⢕⢕⢕⢕⢕⢕⢕⢕⢕⢕⢕⢕⢕⢕⢕⢕⢕⢕⢕⢕⠕⠕⠕⠕⠑⠑⠁⠁⠀⠀⠀⠑⠀⠁⠀⠀⢄⢀⢀⠅⠔⢄⢀⠁⠑⠕⠕⠕⢕⢕⢕⠕⠑⢔⢔⢔⢕⢔⢔⢀⢀⠀⢔⢄⢔⢄⢔⢔⢑⢁⠑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⢀⢕⢕⠀⢀⠀⠀⠀⠀⠀⠀⠀⠀⠀⠀⠀⠀⠀⠀⠀⠀⠀⠀⠀⠀⠀⠀⠀⠀⠀⠀⠀⠀⠀⠑⠕⢕⢔⢔⢅⢔⢕⢀⠐⠐⢕⢕⢕⠕⠔⢀⠀⠀⠀⠀⠀⠀⠄⢔⢔⠀⠁⠑⠕⢑⢕⢕⢕⢕⢕⢕⢕⢕⢕⢕⢄⢄⢁⢁⠁⠁⠁⠑⠁⠁⠁⠁⠑⠅⠅⢕⢕⢕⢇⢇⢎⢕⢕⢱⢵⢵⢗⢗⢧⢕⢕⢕⢕⢕⢇⢕⢗⡕⢕⢕⢕⢕⢄⢄⢀⢀⢀⢀⢔⢕⢔⢕⢔⢕⢕⢔⢔⢄⢄⢔⢔⢔⢕⢕⢕⢔⢔⢔⢔⢔⢄⢀⠀⠀⢄⢔⢕⢕⢕⢕⢕⢕⠕⠕⠕⢕⢕⢕⠕⠑⠁⠁⢅⠀</a:t>
            </a:r>
            <a:br/>
            <a:r>
              <a:t>⠀⠐⠐⠀⠀⠑⠕⢱⢕⢔⠀⠀⠀⠀⠀⠀⠀⠀⠀⠀⠀⠀⠀⠀⠀⠀⠀⠀⠀⠀⠀⠀⠀⠀⠀⠀⠀⠀⠀⠀⠀⠀⠀⠀⠀⠀⠀⠀⠀⠀⠀⠀⠀⠀⠀⠀⠀⠀⠀⠀⠀⠀⠀⠀⠀⠀⠀⢀⠀⠀⠀⠀⠀⠁⠁⠁⠔⠀⠀⢔⢄⢀⢀⢀⠀⠀⠀⠀⠀⠀⠀⠀⠀⠀⠀⠀⠀⠀⠀⠀⢀⠀⠀⠀⠀⠀⠀⠀⠀⠑⠕⢕⢕⢕⢕⢔⢄⢄⠅⠁⠑⠀⠀⠁⠀⠀⠀⠀⠀⠀⠁⠀⠀⠀⠀⠀⠁⠑⢕⢕⢕⢕⢕⢕⢕⢕⢕⢕⢕⢕⢕⢕⢄⢀⠀⠀⠀⠀⠀⠀⠀⠀⠀⠁⠕⠕⠕⢕⢕⢕⢕⢕⢕⢷⣾⣿⣷⣷⣷⣗⢵⢵⢵⢵⣗⢳⢷⢇⢕⢕⢕⢕⢕⢕⡕⢕⣳⣧⢵⢕⠕⠕⢕⢕⢕⢕⢕⢕⢕⢅⢁⢀⢁⢑⢕⢕⢕⢕⢕⢕⢕⢕⢕⢕⢕⢕⢕⠄⠀⠀⠀⠀⠀⠁⢁⠄⠀⠀⠑⠕⠀</a:t>
            </a:r>
            <a:br/>
            <a:r>
              <a:t>⠀⠀⠀⠀⠀⠀⠀⠁⠕⢕⢔⠀⠀⠀⠀⠀⠀⢄⠄⠀⠀⠀⠀⠀⠀⠀⠀⠀⠀⠀⠀⠀⠀⠀⠀⠀⠀⠀⠀⠀⠀⠀⠀⠀⠀⠀⠀⠀⠀⠀⠀⠀⠀⠀⠀⠀⠀⠀⠀⠀⠀⠀⠀⠀⠀⠀⠀⠀⠀⠀⠀⠀⠀⠀⠀⠀⠄⠀⠀⠀⠀⠀⠁⠑⠁⠐⠀⠐⠀⠀⠀⠀⠀⠀⠐⠐⠀⠀⠀⠀⠑⠕⠑⠕⠔⠄⠀⠁⠀⠀⠑⠑⠑⠕⠕⠕⢄⢅⢀⠀⠀⠀⠀⠀⠀⠀⠀⠀⠀⠀⠀⠀⠀⠀⠀⠀⠀⠀⠀⠁⢕⢕⢕⢄⢄⢁⢁⠁⠁⠁⠑⠑⠑⠑⠔⢔⢔⢔⢔⢀⠀⢀⠀⠀⠐⠁⠑⠑⠑⠑⠑⠕⢕⢕⢜⢝⢝⢟⢻⢗⢕⢇⢇⢕⢕⢕⢕⢝⢝⢕⢕⢏⢝⢝⢝⢝⠕⢕⠑⠑⠀⠁⠁⢅⢕⢕⢑⢕⢕⢕⢕⢕⢕⠁⠁⢁⢁⢀⠁⠑⠑⢑⢕⢕⢕⢔⢕⢅⢄⢀⢄⢔⢄⠀⠀⠀⠀⠀⠁⠀⠀</a:t>
            </a:r>
            <a:br/>
            <a:r>
              <a:t>⠀⠀⠀⠀⠀⠀⠀⠀⠀⠁⠁⠀⠀⠀⠀⠀⠁⠔⠀⠀⠀⠀⠀⠀⠀⢀⢀⠀⠀⠀⠀⠀⠐⠁⠀⠀⠀⠀⠀⠀⠀⠀⠀⠀⠀⠀⠀⠀⠀⠀⠀⠀⠀⠀⠀⠀⠀⠀⠀⠀⠀⠀⠀⠀⠀⠀⠀⠀⠀⠀⠀⠀⠀⠀⠀⠀⠀⠀⠀⠀⠀⠀⠀⠀⠀⠀⠀⠀⠀⠀⠀⠀⠀⠀⠀⠀⠀⠀⠀⠀⠀⠀⠀⠀⠁⠀⠀⠀⠁⠁⠄⢀⢀⠀⠀⠀⠀⠀⠁⠁⠀⠀⠀⠀⠀⠀⠀⠀⠀⠀⠀⠀⠀⠀⠀⠀⠀⠀⠀⠄⢐⢕⢕⢕⠕⢕⢕⢕⠁⠁⠀⠁⠁⠑⠑⠑⠑⠑⠁⠁⠁⠀⠀⠀⠀⠀⠀⠀⠀⠀⠀⠀⠀⠀⠁⠀⠀⠀⠀⢄⢕⢕⠕⢕⡕⢕⢕⢕⢕⢕⢕⢕⠕⠕⠑⠄⠔⠀⠀⠀⠀⠀⠀⠀⠀⠀⠀⠀⠀⠁⠁⠑⢄⢄⠔⠑⢕⢕⢕⢕⢕⢕⠑⢕⢕⢕⢕⠑⠕⠕⠑⢑⠅⠁⠀⠀⠀⠀⠀⠀⠀</a:t>
            </a:r>
            <a:br/>
            <a:r>
              <a:t>⠀⠀⠀⠀⠀⠀⠀⠀⠀⠀⠀⠀⠀⠀⠀⠀⠀⠀⠀⠀⠄⠔⠐⠀⠀⠀⠀⠀⠀⠀⠀⠀⠀⠀⠀⠀⠀⠀⠀⠀⠀⠀⠕⠀⠀⠀⠀⠀⠀⠐⠀⠀⠀⠀⠀⠁⠀⠀⠀⠀⠀⠀⠀⠀⠄⠀⠀⠀⠀⠀⠀⠀⠀⠀⠀⠀⠀⢀⢀⠀⠀⠀⠀⠀⠀⠀⠀⠀⠀⠀⠀⠀⠀⠀⠀⠀⠀⠀⠀⢀⢀⠀⠀⠀⠀⠀⠀⠀⠀⠀⠀⠀⠀⠀⠁⠀⠀⠀⠀⠄⠀⢀⠀⠀⠀⠀⠀⠀⠀⠀⠀⠀⠀⠀⠀⠀⠀⠑⠐⢕⢕⢕⢕⢕⢕⢕⢕⢕⢔⠀⠀⠀⠀⠀⠀⠀⠀⠀⠀⠀⠀⠀⠀⠀⠀⠀⠀⠀⠀⠀⠀⠀⠀⠀⠀⠀⠀⢄⢕⢕⢕⢕⢔⢕⢕⢕⢕⢕⢕⢅⠁⠐⠕⢐⠐⠁⠀⠁⠀⠁⢁⢁⠁⠀⠄⢐⢄⢄⢀⠀⠀⠀⠀⠀⢕⢔⢄⢄⢔⢕⢕⢕⢄⠀⠕⢕⢑⢐⠄⢄⠐⠀⠀⠀⠀⠀⢀⢀⢄⢕⠀</a:t>
            </a:r>
            <a:br/>
            <a:r>
              <a:t>⠀⠀⠀⠀⠀⠀⠀⠀⠀⠀⠀⠀⠀⠀⠀⠀⠀⢀⠄⠀⠀⠀⠀⠀⠀⠀⠀⠀⠀⠀⠀⠀⠀⠀⠀⠀⠀⠀⠀⢀⢀⢄⢄⠀⠀⠀⠀⢀⣄⢀⠀⠀⠀⠀⠀⠀⠀⠀⠀⠀⠀⠀⠀⠀⠀⠀⠀⠀⠀⠀⠀⠀⠀⠀⠀⠀⠀⠀⠀⠀⠀⠁⠁⠁⠀⠀⠀⠀⠀⠀⠀⠀⠀⠀⠀⠀⠀⠀⠀⠀⢔⠑⠄⠄⠀⠀⠀⠀⠀⠀⠀⠀⠀⠀⠀⠀⠄⢀⠀⠀⠀⠀⠀⠀⠀⠀⠀⠀⠀⠀⠀⠀⠀⠀⠀⠀⠐⠐⠀⠀⠑⠁⠁⠁⠀⠁⠑⠀⠁⠀⠀⠀⠀⠀⠀⠀⠀⠀⠀⠀⢀⢄⢅⢄⢄⢀⢀⢄⢄⢄⢔⠅⠄⢔⢔⢕⢱⢵⡕⢗⢕⣝⡵⢕⢇⢕⢕⢕⢕⣔⢕⢕⠔⢄⠁⠁⠀⠀⠀⠀⠀⠀⠀⠀⠀⠀⠁⠁⠑⢔⢔⠔⢄⢄⢄⢅⢑⢕⢕⢕⢕⢕⢕⢕⢕⢁⠁⠑⠁⠀⠁⠁⠀⠀⠅⢕⢕⢕⢕⢕⠀</a:t>
            </a:r>
            <a:br/>
            <a:r>
              <a:t>⠀⢀⢀⢀⠀⠀⢀⠀⠀⠀⠀⠀⠀⠀⠀⠀⠀⠀⠀⠀⠀⠀⠀⠀⠀⠀⠀⠀⠀⠀⠀⠀⠀⠀⠀⠀⠀⠀⢀⢕⢕⣕⡕⢔⢕⢔⢕⠁⠑⠀⠀⠀⠀⠀⠀⠀⠀⠀⠀⠀⠀⠀⠀⠀⠀⠀⠀⠀⠀⠀⠀⠀⠀⠀⠀⠀⠀⠀⠀⠀⠀⠀⠀⠀⠀⠀⠀⠀⠐⠀⠀⠀⠑⠀⠀⠀⠀⠀⠀⠀⠀⠀⠀⠀⠀⢄⠀⠐⢔⢄⢀⠀⠀⠀⠀⠀⠀⠀⠀⠁⠁⠐⠐⠄⢄⢀⠀⠀⠀⠀⠀⠀⠀⠀⠀⠀⠀⠀⠀⠀⠀⠀⠀⠀⠀⠀⠀⠀⠀⠀⠀⠀⠀⠀⠀⠀⠀⠀⠀⢀⢕⢗⡧⢵⢵⢵⡵⢕⢕⢕⢅⢄⣔⣴⢕⢵⢜⢟⢟⢏⢝⢕⢕⡕⢱⢕⢕⢱⢕⢕⠑⢕⢀⢀⢀⠀⠀⢀⢀⠀⠀⠀⠀⠀⠀⠀⠀⠀⠔⢕⠕⠕⠐⠀⠑⠁⠁⠁⠑⠕⠅⠀⠁⠕⠁⠀⠀⠀⠀⠀⠀⢀⢄⠀⠀⠁⠑⠑⠁⠑⠀</a:t>
            </a:r>
            <a:br/>
            <a:r>
              <a:t>⢄⢁⠁⠀⠀⠀⠄⠀⠀⠀⠀⠀⠀⠄⠀⠀⠀⠀⠀⠀⠀⠀⠀⠀⠀⠀⠀⠀⠀⠀⠀⠀⠀⠀⠐⢀⢀⢔⠁⠁⠁⠑⢕⢕⢕⢝⢕⠄⠀⠀⠀⠀⠀⠀⠀⠀⠀⠀⠀⠀⠀⠀⠀⠀⠀⠀⠀⠀⠀⢀⣀⣀⣀⣀⣀⣀⣀⣀⣀⣀⣀⣀⣀⣀⣀⣀⣀⣀⣀⣀⣀⣀⣀⣀⣀⣁⣁⣄⣀⣄⣕⣅⣀⣀⣔⣕⣕⣕⣕⣕⣕⣕⣔⣔⣀⣄⣀⣀⣀⣀⣀⣀⣀⣀⣀⣀⣀⣀⣀⣀⣀⣀⣐⣀⣀⣀⣀⣀⣀⣀⣀⣀⡀⠀⠀⠀⠀⠀⠀⠀⠀⠀⠀⢀⢀⢀⢄⢔⢕⢕⢜⢜⢜⢝⢕⢕⢓⠑⠑⠑⠑⠘⠍⠕⠑⠑⠑⢁⠑⢅⢁⢑⢑⢁⢑⠑⠕⢕⢔⢔⢔⢄⢅⠀⠀⠕⠔⠄⠀⠀⠀⠀⠀⠀⠀⠀⠄⠀⠀⠀⠀⠀⠀⠀⠀⠀⠀⠀⠀⠀⠀⠀⠀⠀⠀⠁⠀⠀⠀⠀⠀⠀⢔⢔⢔⢄⢀⢄⢄⢔⠀</a:t>
            </a:r>
            <a:br/>
            <a:r>
              <a:t>⢾⣿⡵⢔⡀⠀⠀⠀⠀⠀⠀⠀⠀⠀⠀⠀⠀⠀⠀⠀⠀⠀⠀⠀⠀⠀⠀⠀⠀⠀⠀⠀⠀⠀⠀⠁⠀⠀⠀⠀⠀⠀⠁⠀⢔⡕⢅⢄⠀⠀⠀⠀⠀⠀⠀⠀⠀⠀⠀⠀⠄⠄⠄⠀⠀⠀⠁⠑⠈⠁⣿⣿⣿⣿⣿⣿⣿⣿⣿⣿⣿⣿⣿⣿⣿⣿⣿⣿⣿⣿⣿⣿⣿⣿⣿⣿⣿⣿⣿⣿⣿⣿⣿⣿⣿⣿⣿⣿⣿⣿⣿⣿⣿⣿⣿⣿⣿⣿⣿⣿⣿⣿⣿⣿⣿⣿⣿⣿⣿⣿⣿⣿⣿⣿⣿⣿⣿⣿⣿⣿⣿⣿⡇⠀⢄⠄⠀⠀⠀⠀⠀⢁⢕⡕⢔⢕⠕⢕⢕⢕⢕⢰⣔⡔⠀⠀⠄⠄⠄⠄⠔⢔⢔⢕⢕⢕⢕⢕⢕⢕⢕⢕⢄⢄⢀⠀⠀⠀⠀⠀⠀⠀⠁⠀⠀⠀⠀⠔⠄⢔⠀⠀⠀⠀⠀⠀⠀⠀⠀⠀⠀⠀⠔⢔⢐⠀⠀⠀⠀⠀⠀⠀⠀⠀⠀⠀⠀⠀⠀⠀⠀⠀⢑⠕⠕⠕⠕⠑⠕⠜⠀</a:t>
            </a:r>
            <a:br/>
            <a:r>
              <a:t>⣾⣕⣝⣕⣱⢣⢄⢀⠀⠀⠀⠀⠀⠀⠀⠀⠀⠀⠀⠀⠀⠀⠀⠀⠀⠀⠀⠀⠀⠀⠀⠀⠀⠀⠀⠀⠀⠀⠀⠀⢀⢄⢔⢕⢜⢕⠑⠁⠀⠀⠀⠀⠀⠀⠀⠀⠀⠑⠑⠀⠀⠀⠀⠀⠀⢀⠀⠐⠀⠀⣿⣿⣿⣿⣷⢗⣔⣗⣔⢳⢟⢱⣽⢝⣽⣿⢇⢵⢵⢵⠅⢵⢵⢵⢸⣿⣿⣿⣿⠿⢟⢛⡛⠻⢿⣿⣿⣏⣍⣍⣍⡍⢍⣍⣍⣝⣝⣿⣿⡿⢁⣛⡛⢻⡇⢸⣝⣻⣿⢝⣗⢸⣿⠇⠼⠿⠿⠿⢿⣿⣿⣿⡧⢄⢕⠐⠀⢀⢀⢀⢀⢕⠕⢗⢪⣕⢕⢕⢕⢕⢕⢕⢕⢕⢀⠀⠀⠀⠐⠑⠐⢕⢕⢕⢕⠕⢵⠕⠑⢕⢕⢕⢕⢕⢕⢀⠀⠀⠀⢁⠕⠕⠑⠀⠀⠀⠀⠀⢄⢅⢄⢀⢀⠀⠁⠀⠀⠀⠀⠀⠀⠀⠀⠀⠀⠀⠐⠔⠄⢄⢀⢀⢀⢀⢀⢀⢀⢀⢄⢄⢄⢕⢕⠔⠀⠀⠐⠀⠀⢅⠀</a:t>
            </a:r>
            <a:br/>
            <a:r>
              <a:t>⣽⣽⣽⣝⣽⣿⣿⣧⢕⢰⢔⢄⠀⠀⠀⠀⠀⠀⠀⠀⠀⠀⠀⠀⠀⠀⠀⠀⠀⠀⠀⠀⠀⠀⠀⠀⢀⠄⠄⢔⡰⢕⢕⢕⢕⠁⠀⠀⠀⠀⠀⠀⠀⠀⠀⠀⠀⠀⠀⠀⠀⠀⠀⠀⠀⠀⠄⠴⢔⢀⣿⣿⣿⣿⣷⣇⣔⣆⢟⣸⣟⣃⣅⡚⢿⣿⢕⠖⠖⠖⠀⠖⠖⠖⢸⣿⣿⢏⣱⣾⡿⢱⣿⣿⣧⡜⢿⣿⣿⣿⣿⡇⢸⣿⣿⣿⣿⣿⠟⡱⣯⡝⢃⣵⡅⠅⣵⣵⣿⢄⣆⢰⣎⣱⢇⣼⠇⡇⢸⣿⣿⣿⡇⠕⠗⠕⢕⢕⢕⢕⢵⣕⣔⣄⣱⣸⣷⣕⣱⣕⣕⡕⢕⢜⢕⢕⢔⢔⢰⢵⢕⢕⢱⢵⢕⡕⢕⢔⠀⠁⠑⠗⠗⠜⠗⠕⠕⢅⠅⠁⠀⠀⠀⠀⠀⠀⠀⠀⠑⠑⢕⢕⢕⢕⢕⢔⠄⠀⠀⠀⠀⠀⠀⠀⠀⠀⠁⠐⠀⢁⠁⠑⢕⠕⠕⠕⠕⢕⢕⠁⠀⠀⠀⠀⠀⠀⢄⢕⢕⢕⠀</a:t>
            </a:r>
            <a:br/>
            <a:r>
              <a:t>⣏⣽⣝⡝⢟⣟⢿⢇⢱⣜⢗⠳⢦⡔⢄⢀⢀⢀⢀⢀⢄⢀⢀⠀⠀⠀⠀⠀⠀⠀⠀⠀⠀⠁⠁⠀⢀⢔⣼⣷⣧⠕⢕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⠑⠁⢕⠑⠁⠙⠛⠏⠑⢕⢕⠀⠀⠕⠕⠕⠑⠀⠀⠁⢕⢕⢕⢕⢱⠕⠕⢕⢑⠀⠀⠀⠀⠀⠀⠀⠀⠀⠀⠀⠀⠀⠀⠀⠀⠀⠀⠀⢀⡕⢵⣕⣕⢇⢕⢵⢕⢔⢔⢄⢀⢀⠀⠀⠀⠀⠀⠀⠀⠀⠑⠑⠀⢄⢄⠀⠀⠀⠀⠀⠀⠀⠀⠀⠀⢀⢕⢕⢕⢝⠀</a:t>
            </a:r>
            <a:br/>
            <a:r>
              <a:t>⡹⢽⣝⣏⢕⣱⡟⡿⢧⢕⣄⣔⢕⢹⢗⢾⢗⢺⣿⣷⡷⢧⢴⣴⢴⡔⡰⢴⢴⢗⢢⣔⣄⡄⢔⢔⢵⢻⢟⢟⢯⣵⣼⡵⢵⡕⢕⢕⢕⢔⢴⢔⢄⢄⡀⢀⢄⠄⢄⠔⠐⠐⠐⠁⢁⠄⠀⠀⠀⠀⣿⣿⣿⣿⣿⣇⣐⣒⣒⡀⣒⢒⣒⡚⣿⣏⣍⣍⢄⣍⣍⡍⢅⣍⣍⣹⣇⠸⠿⢏⣰⣿⣿⡿⠟⣡⣿⣿⣿⡿⢋⣴⣷⣅⠟⢿⣿⣿⣧⠔⣾⢟⣴⡞⢻⣿⡛⢦⣾⣷⣿⢸⢏⣴⡟⢡⣿⡇⢸⣿⣿⣿⡇⠀⠀⠀⠀⠀⠀⠀⠀⠀⠀⠀⠀⠀⠀⠀⠀⠀⠁⠀⠔⢔⢀⢀⠀⠐⠔⢕⢕⢕⢕⢕⢑⢕⢐⢁⢕⢕⢕⢄⢄⢀⠀⠀⠀⠀⠀⠀⠀⠀⠄⠀⠀⠀⠁⠀⠁⠀⠀⠈⠝⢷⢇⢕⢕⢜⢕⢳⢵⡵⢵⢴⢔⢔⢕⢕⢕⢔⢔⢔⢄⢔⢑⢅⠀⠀⠀⠀⠀⠀⠀⠀⠀⠕⢕⢕⢕⡵⠀</a:t>
            </a:r>
            <a:br/>
            <a:r>
              <a:t>⢁⠙⢟⣿⣿⣿⣿⣷⢵⣵⣜⡟⢟⢷⣆⢱⢵⢕⠑⢘⠟⠜⠕⠕⠝⢜⢟⢻⡿⢕⢷⣵⣱⡵⢵⣗⣕⣹⢹⣷⢿⢿⢿⢵⣾⣷⣷⢽⢺⢷⣵⣕⣕⣕⢕⣵⣴⡔⢄⢔⢔⢄⢕⢄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⢄⢅⢕⢕⢳⢷⢷⢔⢕⢕⢕⢕⢕⡕⢕⢕⢕⢕⢕⢕⢕⢕⢕⢀⢀⠀⢄⢔⢄⠀⠀⠀⠀⠀⠀⠀⠀⢀⢀⢄⠄⠕⠑⠑⠕⢵⣕⢕⢕⢕⢕⢕⢕⢕⢕⢕⠜⢝⢟⣞⢗⢵⢼⣽⢝⢗⢔⠀⠀⢁⢕⢕⢕⠔⠀⠱⢇⢕⢗⠀</a:t>
            </a:r>
            <a:br/>
            <a:r>
              <a:t>⠝⢗⢗⢿⢽⢿⢿⢿⢿⢟⢻⢟⢿⣷⣾⡷⢜⢕⢕⢕⢄⢄⢔⠀⠀⠀⠑⢑⢑⢀⢑⢝⢕⡕⢱⡝⢹⡿⢇⢽⣗⣷⣿⣷⡞⢏⢱⣵⣵⢵⣾⢽⢿⢗⢕⢕⣹⡇⢕⢕⢕⣕⢕⢕⣕⢁⠀⠁⠁⠁⣿⣿⣿⣿⣿⣿⣿⣿⣿⣿⣿⣿⣿⣿⣿⣿⣿⣿⣿⣿⣿⣿⣿⣿⣿⣿⣿⣿⣿⣿⣿⣿⣿⣿⣿⣿⣿⣿⣿⣿⣿⣿⣿⣿⣿⣿⣿⣿⣿⣿⣿⣿⣿⣿⣿⣿⣿⣿⣿⣿⣿⣿⣿⣿⣿⣿⣿⣿⣿⣿⣿⣿⡇⠀⠀⠀⠀⠀⠀⠀⠀⠀⠀⠀⠀⠀⠐⠀⠀⠀⠀⠁⠑⠁⢑⢀⢀⢄⢅⢕⢕⢷⢏⢿⢵⢵⣷⣵⡕⢇⢝⣷⣝⣵⢵⣵⣕⡕⢄⢀⢀⢄⢤⣴⢔⢔⢀⠀⠀⠁⢕⢔⠀⠀⠀⠀⠀⠁⠁⠕⢕⢕⢕⢕⢕⠕⢕⢄⢐⠑⢜⢝⢿⢇⢝⢕⢕⢕⢕⢕⢕⢕⢁⠀⢀⠀⠀⠑⡕⢕⠀</a:t>
            </a:r>
            <a:br/>
            <a:r>
              <a:t>⢔⢔⢗⢕⢑⢇⢵⠳⠧⢕⢕⢕⢗⢗⢟⢟⠝⠕⠑⠑⠕⠕⢕⢕⢝⢕⢕⢔⣰⣕⣱⡵⢱⢕⢱⡕⢵⢗⢻⣿⣯⡿⢗⢗⢕⠕⢕⢟⢕⢝⢕⢕⣗⣧⡼⢿⢿⢇⢕⢕⢕⢸⣵⣵⣵⣷⣷⢴⢔⢴⢹⢿⢟⡟⢉⠛⠻⢟⢟⢟⢛⢛⢛⢟⡟⢛⣛⡛⢟⡟⢟⢛⡛⢛⢛⢛⢛⢟⠟⠟⢟⢟⢟⢟⢟⡏⢉⣉⡉⢝⢟⢟⢟⢟⢟⢟⢟⢟⢟⢛⢛⢛⢛⢛⢛⢛⢛⢛⠛⢛⠛⠛⢟⢟⢟⢟⢟⢟⣟⢟⢟⡟⢕⢄⢄⢀⠀⠀⠀⠀⠀⠀⠀⠀⢀⢀⢀⠀⠀⠀⠀⠀⠀⠀⢕⢑⠑⠀⢀⢕⢕⣕⢱⡵⢷⢗⢗⢕⢕⢵⢎⢝⢕⢎⢕⢞⢕⢕⢕⢜⢝⢱⣷⣿⣷⡇⢕⢕⢕⠀⠀⠀⠀⠀⢀⢄⢄⠀⠀⠀⠁⠑⢕⢕⢗⢕⡕⢁⠑⠁⠑⠕⢕⠝⠟⠇⠕⠕⠗⢕⢕⢕⢕⢕⡕⠕⠀⠕⢇⢕⠀</a:t>
            </a:r>
            <a:br/>
            <a:r>
              <a:t>⡙⠁⠁⠑⠑⠁⢁⠁⠁⠀⠁⠑⠕⢕⢕⢁⠀⠀⠀⠕⢕⢔⢕⠕⢗⢱⢮⣽⣿⣿⣿⣯⣕⣵⣵⣕⣕⣝⣟⣟⣽⡝⢝⢝⢍⢝⢝⢾⣵⣕⣕⣸⣟⡇⢕⢕⢕⢕⢷⢧⢝⢕⢕⢜⢝⢝⢕⣗⣵⣜⣇⣜⡟⢡⣾⡟⢠⠮⣵⣾⣷⣕⣗⣳⡇⢸⣿⡇⢕⢓⣉⣅⠘⣕⣷⣸⠉⣉⣍⣍⣍⣍⣍⣍⣍⣕⣸⣿⣇⣌⣍⣍⣉⣉⣉⣉⣍⣉⢝⠔⢄⢀⠁⠀⠄⡕⠒⠒⠓⡆⠀⠀⠁⠑⠀⠀⠑⢕⢱⠕⢓⣃⣕⢓⢇⢵⡕⢕⠐⠐⠐⠑⠑⡱⠕⢓⣃⣐⡒⢒⠤⣀⠀⠑⠕⠑⢁⢵⠓⢓⣑⡛⢓⠵⡇⢕⠕⢕⣕⣕⡱⠓⠓⠓⢓⠇⢕⢕⢕⢕⢕⣕⣸⣽⣿⣿⣗⢕⢕⠐⢕⠔⢔⢄⠄⠕⠁⠀⠀⠀⠀⠀⠐⠕⢕⢕⢕⣾⣇⢔⢄⢄⢄⢀⠀⠀⠀⠀⠀⠀⠀⠁⠁⠑⢕⠀⢀⢰⣷⣕⠀</a:t>
            </a:r>
            <a:br/>
            <a:r>
              <a:t>⢗⢦⢴⢷⢷⢵⢷⠗⠒⠒⢃⠕⢕⢹⢇⢵⢵⢴⢔⢔⢕⢕⢇⢵⢔⢫⢹⢕⢝⢝⢝⢝⢝⢕⠕⠜⠙⠕⠕⢕⢱⢗⢳⢿⣿⣿⢷⣕⣜⢵⢺⡿⢻⢿⣿⡟⢟⢎⢝⢕⢕⢕⢕⢴⢔⣕⣅⢁⢑⢹⠏⣅⣰⣿⢏⡰⢃⣴⣴⠈⢉⣡⣥⣴⣵⣾⣿⣿⡿⢿⠟⠛⢃⣘⢷⣿⢕⣿⣿⢟⢟⢟⠟⢟⢟⢟⢟⢟⢟⢟⢟⢟⢟⢟⢟⢟⠟⠛⢕⢄⢀⡄⠠⠴⠕⢇⣼⣿⢕⡇⢁⢄⢀⢀⢄⢔⡔⢅⣴⣾⣿⢿⢿⣿⣿⣦⡌⢣⠐⠀⠀⡠⢊⣴⣾⣿⢿⢿⢿⣿⣷⣅⠱⡔⢄⢰⢃⣴⣿⢿⢟⢿⣿⣧⡌⢇⢕⣕⣕⡜⢡⣾⡟⢠⢇⢔⢕⢕⢕⢕⢕⢜⢝⢝⢝⢻⢿⣿⡷⢗⢕⢕⢕⠁⠀⠀⠀⠀⠀⠀⠀⠀⠀⠀⠑⠜⣟⢿⣿⣿⣿⣷⣧⣕⡕⢔⢄⢄⢀⠀⠀⠀⠀⢄⢄⢀⠁⢕⢻⢿⠀</a:t>
            </a:r>
            <a:br/>
            <a:r>
              <a:t>⢗⢕⢗⢑⢔⠄⠀⠀⠀⠀⠀⠀⠕⢕⠑⠑⠑⢜⢝⢗⢜⢕⡕⢕⢕⢕⢕⢔⢕⢕⠕⠕⠀⠀⠀⠀⠀⠀⠀⠀⢕⢕⠁⠁⠐⠁⠕⠕⠕⠑⠑⠑⢕⢕⠕⢕⢕⢕⢕⢜⢳⢳⢕⢕⢵⣵⣵⣵⡕⢱⡈⢻⣿⣧⡜⢕⣾⡿⢁⢔⠘⢛⣙⣙⡝⢹⣿⡇⢕⡶⠼⠽⠵⢼⣽⣿⢕⣿⣿⢜⠛⢛⢇⣾⣿⢔⢟⢛⢛⢛⢇⣾⣿⢕⢟⢛⠛⠛⡿⢿⣷⡇⣶⣶⣷⣿⣿⣿⢕⡇⠕⢕⢕⢕⢕⡜⢰⣿⣿⢏⡵⢒⠖⢵⢝⣿⣿⡔⢣⠀⢰⢁⣾⣿⢏⡱⢒⠒⠣⡜⢻⣿⣇⢱⡕⡇⣸⣿⡇⡕⢍⢣⢜⣿⣷⠜⡿⣿⡟⢰⣿⡟⢠⣳⣿⣿⣿⣝⣝⡕⢕⣕⡕⢕⢕⢳⣾⢝⢇⢕⢕⠁⠁⢕⢔⠀⠀⠀⠀⠀⠀⠔⠔⢄⢀⠀⠁⠈⠕⠕⢝⠕⠕⠟⠏⢝⢗⢵⣕⣕⢔⢄⢔⢕⢕⣕⢕⢕⣕⢕⠀</a:t>
            </a:r>
            <a:br/>
            <a:r>
              <a:t>⢜⣝⣝⢅⢅⢅⢔⢰⠔⠔⠔⠖⠓⢕⢕⠑⠀⠁⠑⢁⠁⠁⠀⠀⢁⢅⢵⢄⢀⢁⢀⢀⠀⠀⠀⠀⠀⠀⠀⢄⢄⢀⠀⢄⠄⠐⠀⠀⠀⠀⠀⠄⠄⢀⢄⢕⢕⠅⠅⠁⠐⠐⠀⠁⠈⠜⢿⡿⢿⢟⢻⢧⡌⢻⣿⣿⠏⠄⠓⢺⢠⣤⡄⢸⡇⢸⣿⡇⢱⡇⢰⣶⡆⢕⢜⢸⢕⣿⣿⢸⠿⠿⢿⣿⣿⢿⢿⠿⠿⠿⢿⣿⣿⢿⢿⠿⠿⠀⣷⣵⣜⢧⢤⢥⢥⢕⣿⣿⢕⡇⢄⠁⠁⠀⢅⠑⣾⣿⡇⢸⠁⠁⠁⠁⢇⢸⣿⣷⠘⣔⡇⢸⣿⡟⢰⠁⠀⠀⠀⢱⠜⣿⣿⡔⢇⢕⣿⣿⢕⡇⠕⢸⠁⣿⣿⢔⣇⢏⣱⣿⢏⡰⣷⣿⣿⣿⣿⣿⣿⣿⣿⣿⣿⣿⣿⣿⣧⣵⣵⣵⣕⢵⣵⣕⢄⢀⢀⢕⢄⠀⠀⠀⠀⠐⠑⠐⠑⠀⢀⠀⠀⠀⠀⠀⠀⠀⠁⠑⠝⢟⢟⢷⢪⡽⢕⢵⣵⣾⣿⣷⠀</a:t>
            </a:r>
            <a:br/>
            <a:r>
              <a:t>⠃⠑⢝⠟⠛⠋⠗⠃⠑⠑⠑⠕⠑⠕⠇⠕⠄⠠⢼⢀⠀⠀⠐⠑⠑⠈⠉⠁⠑⠕⠔⠆⠔⠂⠐⠂⢔⠒⠒⠔⠔⢐⢐⠀⠀⠀⠀⠀⠀⢀⢄⢔⢕⢁⢀⢀⠀⠀⢀⢀⠀⢀⢀⢀⢄⢔⢕⢕⣱⡼⠾⠗⢅⣾⡟⢑⢔⢸⣿⡄⢸⣿⡇⢸⡇⢸⣿⡇⢕⡇⢸⣿⡇⢕⢱⣿⢕⣿⣿⢱⢔⢕⡇⣿⣿⣕⣑⣑⣑⣑⣕⣿⣿⢕⡇⠕⠔⢔⢕⢝⢝⢟⢷⣵⣸⠄⣿⣿⢕⡇⢕⢕⢔⢕⢸⢄⣿⣿⢇⡇⢄⢄⢄⢄⢸⢜⣿⣿⢔⡇⢕⣿⣿⡇⢸⠀⠀⠀⠀⢜⢔⣿⣿⡇⢸⡇⢹⣿⡇⢱⣄⡸⢔⣿⡿⢄⠏⣱⣿⠏⡰⠝⠛⢛⢛⢛⠻⣿⣿⣿⣿⣿⣿⣿⣿⣿⣿⣿⣿⣿⣷⡷⢷⢷⣧⣕⣱⢵⣷⡕⢀⠀⠀⠀⠀⢀⢔⢄⢕⡔⢄⠀⠀⠀⠀⠀⠀⢄⢀⠀⠁⢕⢕⢕⢕⢱⢼⣿⣿⣿⠀</a:t>
            </a:r>
            <a:br/>
            <a:r>
              <a:t>⢇⠕⠕⠕⢗⢕⢅⢔⢄⢀⠀⠀⠀⠀⠀⠄⠄⠀⠀⠀⠀⠀⠀⠀⠀⡄⢆⢀⢀⢀⢀⢀⢀⢀⢄⢤⢣⢵⢵⢱⢥⢴⢕⢄⢄⢄⢄⣔⣱⣧⣵⡷⣷⣷⣷⣷⣷⣷⣧⣵⣷⣷⣷⣷⣷⣿⣿⣿⣿⡇⢰⣷⣿⣿⣾⣿⡿⢿⣿⣇⢸⣿⡇⢸⡇⢸⣿⡇⢕⡇⢸⣿⡇⢕⢕⢸⢕⣿⡟⠸⠕⠵⠇⠘⠛⠛⠟⠛⠛⠛⠛⠛⠛⠀⠇⢄⠀⠄⢅⠁⠑⠕⢕⢕⢸⠅⣿⣿⢕⣗⢗⢕⢕⢕⢸⢕⣿⣿⠕⡇⠀⠀⠀⠁⢸⠕⣿⣿⢇⡧⢕⣿⣿⡇⢸⠕⠕⢖⠇⢕⢕⣿⣿⡇⢸⢱⡈⢻⣿⣧⣴⣴⣾⡿⢑⠕⣱⣿⠇⢕⣠⣾⡿⢿⢿⢿⣷⡅⢻⣿⣿⣿⣿⣿⣿⣿⣿⣿⣷⣵⣵⣿⣿⣿⣿⣿⣿⣿⢝⢇⢕⢔⢔⢔⠁⠁⠑⢕⢕⢕⢕⠀⠀⠀⠀⠀⠀⠀⠀⠀⠀⠕⠕⠕⠕⢕⢹⡿⢻⣿⠀</a:t>
            </a:r>
            <a:br/>
            <a:r>
              <a:t>⢵⣵⢔⣔⣕⣕⢕⢵⢕⢁⠀⠀⠀⠀⠀⠀⠀⠀⠀⠁⠀⠒⠒⠂⠑⠕⠃⠘⠉⢁⢕⠜⠉⠁⠁⠁⠁⠁⠁⠁⠁⠁⠁⠁⠑⢀⠁⠁⠁⠙⠛⠙⠑⠉⠙⠟⢿⣿⣿⣿⣿⢟⢏⠑⠀⠀⠀⠀⠑⠸⡄⢀⣀⠁⢸⣿⡇⢐⣁⢀⢸⣿⣧⣵⣵⣼⣿⣧⣵⣵⣼⣿⡇⢕⢕⢸⢕⣿⡇⠀⢰⣶⣶⣶⣶⣶⣶⣶⣷⣶⣶⣶⣶⣶⣶⠄⢱⠀⠀⠀⠀⢄⣰⣕⢾⠁⣿⣿⢕⣯⣝⡕⢗⢵⢼⠑⣿⣿⡕⡇⠄⠄⠀⠀⢸⢔⣿⣿⠕⡇⡕⣿⣿⡇⢸⠀⠀⠀⢀⣱⠕⣿⣿⡇⢸⢗⢻⣦⣥⣉⣉⣉⢡⢴⠃⣼⣿⠃⡜⢰⣿⡟⢡⣪⣵⡕⢿⣿⡔⢿⢿⢿⢯⢟⢿⢿⣿⣿⣿⣿⢇⢝⢝⣽⣷⣷⣽⣕⢝⢕⢕⢅⢕⢕⢔⢄⢄⢕⢕⢕⠀⠀⢀⢔⢄⠀⠀⠀⠀⠀⠀⠀⠀⠀⠀⢕⣽⡷⢧⢕⠀</a:t>
            </a:r>
            <a:br/>
            <a:r>
              <a:t>⣵⣕⢜⢵⢽⢽⡿⢗⢷⢷⣴⡀⢀⢀⢵⢵⢴⡶⠖⠖⠖⠲⠔⠀⠀⠀⠀⠀⠀⠀⠀⠀⠀⠀⠀⠀⠀⠀⠀⠀⠀⠀⠀⠀⠀⠀⠀⠀⠀⠀⠀⠀⠀⠀⠀⠀⠀⠁⠑⠑⠑⠁⠀⠀⠀⠀⠀⠀⠀⠀⢇⣸⣿⠄⢸⣿⡇⢜⣿⡇⠜⠿⠏⢙⡝⢹⣿⡏⢝⣉⢉⠉⠁⠱⢵⡇⢸⣿⠇⡤⢤⣤⡘⢿⣷⣕⢅⢤⣤⡤⢅⣕⣾⡿⠏⡰⢁⣄⢄⣄⣇⣾⣿⣿⣻⢀⣿⣿⢕⡏⢿⣿⣵⡗⢸⡄⣿⣿⡇⢱⣕⣔⡄⢕⡜⢸⣿⣿⢀⢇⡇⢸⣿⣧⠸⣴⣔⣔⣕⣸⢄⣿⣿⠇⣵⣵⣾⣿⣿⣟⣿⣷⡼⢑⣼⡿⢑⢜⡇⢸⣿⡇⢸⣿⣿⡇⢸⣿⡇⢱⢱⢷⢕⢕⢕⣜⢝⢝⢝⣿⣿⣷⣵⣵⣿⣿⣿⣿⣽⣵⣷⣧⣵⡗⢗⢗⢗⢗⢗⢗⢇⢕⢕⢑⢁⠀⠀⠀⠀⠀⠀⠀⠀⠀⠀⠘⠙⠝⢻⢿⠀</a:t>
            </a:r>
            <a:br/>
            <a:r>
              <a:t>⢕⢝⢻⣟⣧⣕⢝⢝⢕⢕⢜⢕⢕⢅⢕⢕⢕⢔⠀⠀⠀⠀⠀⠀⠀⠀⠀⠀⠀⠀⠀⠀⠀⠀⠀⠀⠀⠀⠀⠀⠀⠀⢀⠀⠀⠀⠀⠀⠀⠀⠀⠀⠀⠀⠀⠀⠀⠀⠀⠀⠁⠀⠀⠀⠀⠀⠀⠀⠀⢸⢀⣿⡇⠀⢸⣿⡇⠀⣿⣇⠱⠁⠁⠈⡇⢸⣿⡇⢕⢗⢸⠀⣷⡆⢸⢁⣿⡿⢄⠇⢼⢿⡷⢄⢙⢿⣷⣴⣝⣴⣾⡿⠏⡡⣪⡔⢜⢕⢕⢕⢽⡿⠿⠿⠿⢕⣿⣿⢕⠷⠵⠼⠯⣎⣕⣇⠸⣿⣷⡌⢫⢟⢻⢕⢅⣾⣿⠇⡜⢜⢱⢘⢿⣿⣔⢱⢵⡕⠵⢃⣼⣿⡟⢰⢙⢝⢝⢏⢝⢟⢟⡿⢁⣾⡿⢁⢾⣷⣇⢸⣿⣧⢸⣿⣿⢇⣾⣿⠇⣼⣿⣷⣷⣷⢜⢝⢕⢕⣕⣕⣹⣵⢜⡝⣻⣿⢿⢿⣾⣿⣿⡿⢷⣵⣕⣕⢕⢕⢕⢕⢕⣕⣱⢵⢅⠁⠀⢀⢀⠀⠀⠀⠀⠀⠀⠀⠀⠀⠁⠑⠀</a:t>
            </a:r>
            <a:br/>
            <a:r>
              <a:t>⣕⣕⢕⢼⣟⢻⣿⣷⣷⣷⣾⣷⣧⣵⡇⢷⢷⣵⣵⣄⡄⠀⠀⠀⠀⠀⠀⠀⠀⠀⠀⠀⠀⠀⠀⠀⠀⠀⠀⢄⠐⠐⠑⠀⠀⠀⠀⠀⠀⠀⠀⠀⠀⠀⠀⠀⠀⠀⠀⠀⠀⠀⠀⠀⠀⢄⢔⡄⡰⠇⠸⣿⠁⡇⢸⣿⡇⡦⠤⠤⠄⠃⠀⠀⡇⢸⣿⣇⢑⢓⢚⣰⣿⡇⠀⣼⣿⠑⠜⠑⠓⢛⣘⣍⣥⣵⣾⡿⢿⢿⣷⣧⣴⣌⣉⣑⢓⠓⠓⡇⠑⡇⣶⣶⣷⣷⣿⣿⣷⣷⣶⣶⠀⣏⡟⢿⣦⢘⢿⣿⣷⣷⣷⣷⣿⡿⢋⡔⢱⢱⢕⢱⡈⠻⣿⣷⣷⣶⣷⣿⡿⠏⡠⢇⢕⢇⢜⢁⢕⢕⡕⢁⣾⡟⢁⠎⢝⢝⣝⣔⠹⣿⣧⣵⣵⣾⣿⠏⣰⡽⢕⢕⢜⢹⢿⢿⣷⣷⣷⣷⣵⣸⢽⢵⢕⢕⢕⢕⢜⢝⡕⣜⣏⣟⡟⢟⢟⢱⣧⣵⣕⣝⣝⣹⡕⢄⢄⢀⢕⢀⢀⢀⠀⢄⠄⠀⠀⠀⠀⠀⠀</a:t>
            </a:r>
            <a:br/>
            <a:r>
              <a:t>⠁⠑⠝⠞⢟⢿⢿⣿⡟⢟⢻⢟⢿⢿⣿⣷⣷⣷⣿⡟⢟⢑⠀⠀⠀⠀⠀⠀⠀⠀⠀⢄⠀⠀⠀⠀⠀⠀⠀⠀⠀⠀⠀⠀⠀⠀⠀⠀⠀⠀⠀⠀⠀⠀⠀⠀⠀⠀⠀⠀⢀⢄⠐⠀⠁⠁⠀⠀⢈⣐⠖⠤⠜⡇⢸⢿⠇⡇⠀⠀⠀⠀⠀⠀⠱⡈⠟⠿⠿⠿⠿⠿⠟⢑⡘⠻⢑⢴⠁⢿⠿⠿⠟⠛⢋⣉⠡⢔⢖⡆⢥⣉⡙⠛⠟⠿⠿⠃⡜⢀⠀⠧⠥⢥⠥⢥⢥⣥⣥⣥⣥⣥⢤⢇⢜⢻⢫⢝⢢⢌⣉⣉⣉⣉⢡⣔⣝⢄⢄⢅⠀⠄⠜⠖⢤⢉⣉⣙⣉⢡⠔⢎⢕⢝⢏⢕⢕⢕⢝⠸⠤⢥⠥⠤⠃⢝⢟⣹⣽⣿⣷⣥⣍⣉⣉⡉⡤⢮⢯⢽⣽⣷⡕⢕⡕⢕⢕⢝⢿⣿⣿⣝⣝⣝⣿⡻⢿⣝⢜⢝⢿⢿⣿⣿⣿⣷⣣⣵⣽⣿⢟⢗⢳⢷⢷⣷⡧⢵⢕⢕⢕⠑⠕⠔⢀⠀⠀⠀⠀⠀⠀</a:t>
            </a:r>
            <a:br/>
            <a:r>
              <a:t>⢔⢄⢄⢀⢁⠁⠑⠑⠑⠁⠀⠘⢹⣝⢜⣿⣿⣿⣿⣷⣷⣷⣷⣵⣧⣵⣵⣴⣴⣔⢔⢕⢀⠀⢀⢀⠀⠀⠀⢀⢄⢀⢀⢀⢀⠀⢀⠀⠀⠀⠀⠀⢀⢀⢀⢀⢀⢄⢰⢕⢇⢕⢆⢴⠐⠐⠁⠁⠀⠀⠀⠀⠀⠓⠐⠂⠒⠃⠀⠀⠀⠀⠀⠀⠀⢁⢍⢔⣖⡶⢖⣰⣼⣷⣿⣶⣾⣾⢖⣒⣲⣦⢍⠉⢕⢕⢕⢕⢕⢜⢝⢻⢷⢝⢍⢵⡖⢖⢕⢕⢕⢁⠀⠁⠁⠀⠑⠝⠷⠞⢻⣿⣿⣷⣵⣕⢕⢸⢕⡝⢳⢵⢕⢕⢱⢕⣜⢝⣱⢵⢔⢀⠀⠀⠀⠀⠀⠀⠀⢀⢄⠡⠵⢄⠐⠐⠂⠐⠘⠉⠁⠑⠑⠔⢀⠁⢕⢾⣿⣿⣿⣿⣟⢝⢇⢕⢼⢗⢗⣧⣕⣹⣿⣷⣿⣿⣿⣿⣷⣾⣿⣿⣟⣻⡗⣿⣧⢕⢱⢵⢷⣳⢷⢿⢿⢿⢿⢿⣿⣷⣗⡇⢕⢱⢾⢟⢏⢕⣵⣕⡱⢔⢔⢄⢄⢱⢔⢄⢔⢔⠀</a:t>
            </a:r>
            <a:br/>
            <a:r>
              <a:t>⢕⢕⢕⢕⢔⢕⢕⢕⢕⢕⢅⢁⠕⠕⢵⣿⣿⣿⣷⢷⢷⣿⣿⡿⢷⣮⢵⢵⢵⢕⣝⣿⡷⢗⢗⣟⣷⣴⢰⣕⣕⣵⣷⢗⢝⢟⣟⡝⢝⡝⢟⢕⢕⢕⢑⢕⢅⣄⣕⣕⣰⢕⠑⠀⠀⠀⠀⠀⠀⠀⠀⠀⠀⠀⠀⠀⠀⠀⠀⠀⠀⢀⢄⣠⣶⡣⢝⢝⣹⢕⣕⣹⢿⢿⢿⢿⢟⢗⢟⢟⢝⢏⢕⢕⢗⢕⢕⢕⢝⢳⢵⣵⣵⡇⢕⢕⢕⢁⠁⠑⠟⢗⡔⢀⠀⠀⠀⠀⠔⢕⢇⢕⢕⢻⢫⣿⣿⣷⣾⣿⣷⣧⣵⡕⢕⢣⢕⢕⡕⢕⢕⢁⢀⢀⢐⠐⠐⠐⠐⠑⠑⠀⠀⠀⠀⠀⠀⠀⢄⠄⠔⢰⢄⢔⢄⠀⢅⢜⣿⣿⣿⣿⣿⣿⣧⣕⡜⢇⣞⣫⣽⢽⣟⡏⢝⣻⣿⣿⣿⣿⣿⣷⣾⣿⣿⣿⣿⣧⡕⢕⢕⣕⣕⣕⡕⢧⣵⣕⣜⣝⣿⢷⢗⢷⢷⣷⣿⣿⣿⣿⢗⣗⣗⣕⡱⢧⣕⣕⣕⣕⠀</a:t>
            </a:r>
            <a:br/>
            <a:r>
              <a:t>⠁⠑⢕⡕⢕⢕⢝⢝⠝⠑⠐⠅⠁⠁⠐⠕⢜⢟⢻⣷⣾⣿⣽⣱⣼⣵⣜⣹⣝⡝⢝⢝⣝⣵⣽⣿⣿⣷⣼⣿⣿⢿⢿⢿⢿⣿⣿⣿⣿⣿⣿⣧⣵⣔⣵⣵⡵⢵⢵⢕⢕⢕⠀⠀⠀⠀⠀⠀⠀⠀⠀⠀⠀⠀⢔⢀⢄⢀⢀⣄⢵⢞⢹⣿⣷⣷⣷⣾⣿⣿⣵⣵⣿⣧⡕⠉⠑⠑⠔⠀⠀⠕⠇⠅⠅⢱⠑⠑⢕⢱⣿⣿⣿⣧⢕⢕⢱⣕⢰⣔⣔⣕⠑⠑⢕⢆⢔⣤⢄⢄⢄⢕⠁⠁⢕⢝⢟⣽⣿⣿⣿⣿⣿⣷⣷⣧⣕⣕⡕⢕⢕⢕⣱⣷⣧⣵⣰⣄⣠⢔⣕⣕⣔⡔⢕⢕⣔⣵⣴⣴⣴⣴⡵⢵⢵⣕⣵⣧⣿⣕⣿⣿⣿⡿⣿⣿⣿⣿⣿⣿⣿⣿⣿⣿⣿⣿⣿⣿⣿⣿⣿⣿⣿⣿⣿⣿⣿⣿⣷⣵⣕⣸⣿⡟⢟⢟⣻⣿⣿⣿⣿⣿⣟⡟⢻⢟⢏⢝⢝⢝⢟⢻⣿⣿⡿⢟⢻⢿⣿⣿⠀</a:t>
            </a:r>
            <a:br/>
            <a:r>
              <a:t>⠄⠀⠀⠀⠀⠕⢔⢔⢔⠄⠀⠀⠀⠀⠅⠑⠑⠁⠉⢝⢿⣟⢯⣝⣽⢿⢿⣿⡿⢝⣧⣼⣽⣟⡟⢟⢟⢟⠟⠿⢿⢷⢕⢝⢛⠟⠟⠏⠹⢿⢿⢟⣿⣿⣿⣿⣷⣷⣧⣷⣗⣗⣕⢵⢕⢖⢆⢔⣲⢔⢔⠔⠕⠑⢇⢕⢕⢱⣷⣿⢕⢕⢕⢝⢻⢿⣿⣿⢿⣿⣿⣿⢝⠑⠀⠀⠀⠀⠀⢀⢀⢀⢄⣔⡄⢔⠄⠀⠑⠙⢝⢿⡿⢟⣣⡕⢸⣽⡇⢕⢕⢕⢕⢕⢕⢕⣜⣿⢿⢷⢟⣳⣇⣔⣕⣕⣼⣿⣿⣿⣿⣿⢿⣿⣿⢿⣿⣿⣿⣗⡷⢧⢵⣵⣕⣕⣕⢕⢝⢝⢕⢕⢼⣽⢝⣝⢟⢏⣝⢝⢝⢝⢿⢿⣞⣟⣝⣹⣿⣿⣿⣿⣿⣷⣿⣯⣜⡝⢕⢟⢟⢟⣻⢿⣿⣿⣿⣿⣿⣿⣿⣿⣿⣿⣿⣿⣿⣿⣿⣿⣿⣿⣿⣿⣷⣞⣏⣿⣿⣿⣿⣿⢿⢟⢟⣟⢟⢟⢗⢳⣷⣿⣷⣷⣷⣾⣿⣿⣿⣿⠀</a:t>
            </a:r>
            <a:br/>
            <a:r>
              <a:t>⠀⠀⠀⠐⠀⠀⠀⠁⠁⠀⠐⠀⠀⠀⠀⠀⠀⠀⠀⢄⢵⣜⣝⣳⣷⣕⣕⣿⣿⣼⣝⡕⢕⣵⡁⠁⠁⠀⠀⠀⠀⠁⠀⠁⠀⠀⠀⠀⠀⠀⠀⠁⠜⢝⢟⠿⠟⢝⢼⢟⣿⣿⢿⡕⢕⢕⢇⢕⢕⢕⢕⣵⢴⢔⢜⢝⢝⣹⡽⢯⣵⣵⣵⣵⣵⡾⢿⣕⣵⣿⣿⡕⢄⢄⢄⢄⢄⢔⢱⢕⢕⢕⢕⢕⢕⢄⢄⢄⠀⠀⠑⠑⠑⠗⠎⠇⠕⠷⠕⠱⠅⠁⠕⢕⣴⢄⠀⠁⠘⠁⢁⢄⢕⢘⠁⢙⣻⡿⣿⣿⣿⣿⢜⢕⢜⢹⣽⡟⢿⣿⣿⣽⣵⢕⢯⢕⢕⢕⢕⢼⢵⡼⢗⣞⣻⣷⣧⣕⡸⢝⣝⣵⣳⣵⡟⢟⢿⣿⣿⣽⣽⣿⣷⣼⣻⣿⣯⣿⣷⣇⣕⣵⣵⣼⣿⣿⣿⣿⢿⣿⣿⣿⡿⢿⣿⣿⣿⣿⡿⢿⣿⣿⣿⣿⣿⣿⣿⣿⣿⣿⣷⣾⣵⣵⣵⡵⡷⢷⢷⣷⣧⣕⣿⣿⣿⣿⣿⣿⣿⣿⠀</a:t>
            </a:r>
            <a:br/>
            <a:r>
              <a:t>⢄⢀⠀⠀⠀⠀⠀⢀⢀⠀⠀⠀⠀⠀⠀⠀⠀⠀⠀⢕⢜⡜⢝⢝⢏⢝⢝⢕⢝⢗⣕⣕⢵⢟⢗⢄⢀⠀⠀⠀⠀⠀⠀⠀⠀⢀⣄⢀⠐⠒⠆⢔⢔⢁⠀⠀⠀⢁⣝⡵⣿⣟⡱⣜⡕⢕⢕⢕⢕⢱⢵⢕⣿⢿⢿⣿⣿⣿⣿⣿⢿⢟⢏⢝⢕⣕⣵⣿⡿⣿⡏⢝⢝⢗⣳⣾⣾⢏⢕⢕⢵⢵⣕⣕⡕⢕⢕⠕⠄⠀⠀⠀⠀⠀⠀⠀⠀⠀⠀⠀⠀⠀⠀⠀⠁⠕⠱⠦⢦⢴⣴⣵⢧⢟⢟⢝⢕⢕⢜⢿⣿⢿⣧⢕⢕⢕⢕⢹⣿⣷⣏⢝⡻⡕⢝⡕⢕⢵⣵⣵⣵⡗⢇⢼⢝⢟⢕⢕⢵⢼⢽⣟⣽⢽⢺⡇⣼⢻⣿⣿⣿⣿⡿⣾⣿⣿⣿⣟⡝⢝⢹⢽⢿⢿⢿⢿⢟⢟⢕⢕⢽⡟⣿⣷⣷⣿⣿⣿⣿⣿⣿⣿⣵⣕⣳⣿⣿⡿⢟⢟⢝⢕⢕⢕⢕⢝⢕⢜⢕⢝⢟⢿⣿⣿⣟⢟⢻⢿⣿⣿⠀</a:t>
            </a:r>
            <a:br/>
            <a:r>
              <a:t>⠀⠀⠀⠀⠀⠀⠀⠁⠀⠀⢀⢀⠀⠀⠀⠀⠀⠀⠀⠁⢁⢅⠕⠕⠑⠀⢗⢣⣕⢕⢜⢝⢝⡝⢜⢹⢝⢇⢰⢔⣄⡄⠀⠀⠑⢸⢇⠔⠄⢔⡅⢕⢕⢑⠀⠀⠕⢅⢔⢕⢕⢜⢿⢇⢜⣵⣵⣵⣷⣷⣷⣿⣷⣷⣿⣿⣿⣿⡿⢿⢿⡟⢿⡿⢝⢟⢝⢟⢟⢿⢗⢇⢕⢝⢝⢜⢝⠕⠕⢕⢕⠕⠘⠘⠕⢕⠀⠀⠀⠀⠀⠀⠀⠀⠀⠀⠀⠀⠀⠀⠀⠀⠀⠀⠀⠀⠀⠀⠀⠀⠀⢕⢕⢕⢕⢕⢜⢝⢕⢕⢝⣻⣾⣿⣇⢕⢕⢝⢻⣿⣧⣝⢟⢾⢿⣿⣿⣷⣵⣕⣝⡝⢝⢷⢧⣕⣕⣕⣱⡕⢜⢞⢗⢕⣕⡕⢹⢿⢟⢿⢿⣝⣱⣼⣿⣿⣿⣧⣵⢷⢎⢕⢕⢕⢕⢕⢕⢕⢕⢕⢷⢿⡞⢟⣹⣿⣽⣷⣿⣿⣯⣽⣟⣻⣫⣷⣿⢽⣯⢽⢼⢯⢝⢗⢝⢝⢕⢗⢗⣗⢞⢿⣷⣝⣫⣽⣿⣷⢿⣿⠀</a:t>
            </a:r>
            <a:br/>
            <a:r>
              <a:t>⠑⠀⠀⠀⠀⠀⠀⢀⢕⢕⢱⢕⢕⠀⠀⠀⠀⠀⠀⠄⢕⢕⢀⠀⠀⢐⢕⢕⠟⢕⠇⠑⠙⠁⢕⢗⢞⢫⠱⠞⢕⢗⢆⡰⠄⢄⢅⣅⢗⢜⠟⠗⢗⢕⢵⣕⢵⢵⢵⢕⢕⢵⢵⢷⣞⢻⢿⣿⣿⣿⣿⣿⣿⣟⣿⣿⡿⢿⢵⢕⢜⠝⢕⢕⠕⢝⢕⢕⠕⠑⠑⠑⠑⠕⢕⢑⢀⢀⢀⢕⢕⢀⠀⠀⠀⢁⢕⢔⢀⠀⠀⠀⠀⠀⠀⠀⠀⠀⢄⢔⢸⠕⢀⠀⠀⠀⠀⠀⠀⠀⠀⢄⢱⢕⢜⢝⢷⢷⢕⢕⣱⣾⣿⣿⣿⣷⣕⣕⣺⣿⣝⣟⣷⣾⣷⣾⣿⣿⣿⣿⣿⣿⣷⣯⣽⣽⣟⣽⣿⣿⣿⣿⣿⣿⡝⢟⣕⣱⡵⢷⢗⢟⢟⢟⢟⢏⢝⢕⢕⢕⢕⢕⢕⢕⢕⢕⢕⡵⢗⢗⢗⢗⢗⢎⢝⣝⢿⢎⢕⢕⢕⢕⢕⢕⢝⢹⢗⢗⣱⣕⣷⣿⣷⣾⣷⣵⡵⢷⢷⣷⣧⣕⢕⢕⢜⢝⢝⢏⢱⣵⠀</a:t>
            </a:r>
            <a:br/>
            <a:r>
              <a:t>⠀⠐⠀⠀⠀⢄⢠⢵⢕⢕⢕⠕⠁⠀⠀⠀⠀⠀⠀⠀⠀⠁⠑⢕⢔⡜⢷⡕⢜⢄⠀⠀⠀⢀⢕⢕⠕⠕⢄⢅⢔⢕⢕⢕⢔⢕⠑⠁⠁⠉⠁⠁⠁⠁⠑⠀⠑⠑⠑⠕⠕⢕⢱⣕⡕⣵⣕⣞⡿⢿⢿⢿⣿⣿⡿⢟⢕⢕⢕⢕⢄⠀⠀⢔⢔⠁⠁⠀⠀⢄⠀⠀⠀⠀⠁⠀⠁⠁⢕⢕⢕⠅⠀⢀⢕⢕⢕⢕⢕⢀⠀⠀⢀⢁⢀⢄⢄⣕⡕⣕⢕⡔⢁⠀⠀⠀⠀⠀⢄⢄⠄⢕⢕⢕⢕⢕⢜⡇⢕⢕⢕⡜⣿⣿⣿⣟⡝⢕⢕⢱⢕⢜⢝⢝⢜⢹⣿⣿⣿⣿⢿⣷⡽⣝⢟⢟⢟⣿⣿⣿⣿⣿⡿⢟⢕⢜⣿⡟⢇⢕⢕⢕⢜⢕⢕⢕⢕⢕⢕⢕⢕⢕⢕⢕⢕⢕⢱⡕⢕⢕⢕⣕⡕⢜⢝⢹⢽⢗⢷⢵⢵⢵⣷⣷⣷⣾⣿⣿⣿⣿⣿⣿⣿⣿⣿⢟⢿⣕⣕⢸⣽⣧⣕⡕⢕⢕⢗⢇⢕⢕⠀</a:t>
            </a:r>
            <a:br/>
            <a:r>
              <a:t>⢀⢀⠀⠀⠀⠁⠑⢕⢕⢕⢕⢕⢁⠀⠀⠀⠔⢔⢕⢕⢕⡕⢕⡅⢕⢕⢕⢕⠕⢁⢕⢕⢕⢄⢕⢔⢔⢕⢝⣷⣵⡕⢕⢕⠁⠁⠑⠀⠀⠀⠀⠀⠀⠀⠀⠀⠀⠀⠀⠀⠀⠑⢕⢿⠟⢕⢕⢕⢕⢕⢕⢕⢕⢕⢕⢕⢕⢕⢕⢕⡇⢕⢕⢕⢕⢔⠀⠀⠀⠁⠄⢄⢀⢀⠀⠀⠀⠀⡕⢕⢕⢰⢴⣵⢷⢾⢿⢿⢿⢷⣧⣵⣵⣵⡾⢟⢟⢇⣱⣕⡔⢕⢄⢄⢄⢄⠀⢀⠀⢄⢀⢀⢕⡕⢕⢕⢕⡜⢇⢕⢜⣼⣿⢿⣿⣵⣼⡿⣷⣵⡕⢇⢕⢕⢕⢕⢹⢏⣕⣵⣧⣵⣾⣿⣿⣿⢕⢜⢝⢟⢻⡿⢿⢏⢗⢜⢟⢕⢕⢕⢕⢕⢕⢕⢕⢕⢕⢕⢕⢕⢕⢕⢕⢕⢕⢕⢜⢝⢕⢕⢵⢷⢕⢕⢕⢕⢕⢕⢕⢕⢕⢜⢝⢟⢏⣝⣽⣼⣽⣿⣿⣽⣷⣧⣕⣼⣽⣿⣿⣿⣝⣕⣕⡏⢇⢱⢣⢵⢕⢕⠀</a:t>
            </a:r>
            <a:br/>
            <a:r>
              <a:t>⢀⢁⠁⠔⠄⠀⠀⠁⠁⠁⠁⠀⠀⠀⠀⠀⠀⢁⢔⢱⢸⢷⢿⢿⢗⢇⢹⢕⢔⢔⣱⢵⡵⢗⢕⢕⢕⢱⣵⡜⢝⢕⢕⢕⣕⠀⠀⠀⠀⠀⠀⠀⠀⠀⠀⠀⠀⢀⣀⢀⠀⠄⠔⠀⠐⠐⠑⠑⠀⠀⠀⢕⢕⠁⠁⠁⠑⠁⠁⠜⢕⢕⢕⢕⢕⢕⢕⢄⢔⠔⠐⢕⢇⢕⣐⠀⠀⠀⢅⢕⢕⢕⢜⢅⢕⢕⢱⡇⢕⢜⣾⢿⢿⢏⠜⠕⠱⠕⠙⠙⠑⢈⢁⠙⠙⠛⠇⠗⠗⠗⠚⠋⠙⢏⢏⢝⢗⣗⣳⡕⢕⢜⡿⣧⢻⣫⡕⢗⢕⢕⢝⢝⢗⡇⢕⢻⢿⢷⣺⡟⢻⢻⢟⣝⡿⣟⢵⢾⢟⢟⢕⢝⢕⢕⢕⢕⢕⢕⢕⢕⢕⢕⢕⢕⢕⢕⢕⢕⢕⢕⢕⢕⢕⢱⣵⣕⢕⢕⣱⢗⢏⢕⢕⢕⢕⢕⢕⢕⢕⢕⢕⢕⡕⢕⢵⣿⣿⣿⣿⣿⣿⣿⣿⣿⣿⣿⣿⣿⣿⣿⣽⣿⣿⣿⣧⣧⣵⣵⣵⣾⠀</a:t>
            </a:r>
            <a:br/>
            <a:r>
              <a:t>⢕⢕⢄⠀⠀⠀⠀⠀⠀⠀⠀⠀⠀⠀⠀⠀⠀⢱⢟⢵⢧⢵⢕⢕⢕⢕⢵⢿⣧⣝⣏⣝⢕⢱⢵⣵⣕⡵⢕⢼⣿⡕⢇⢗⢔⢄⢁⢴⠀⠀⠀⠀⠀⠀⠁⠁⠀⠀⠀⠀⠀⠀⠀⠀⠀⢀⢄⣀⡄⢠⣔⡕⢇⠀⠀⠀⠀⠀⢀⢄⢕⢕⢇⣵⣕⢕⢜⢕⢄⢀⢔⢕⢕⣱⣷⣶⣷⣧⢕⢕⢄⢔⣕⡜⢕⢕⣟⣗⣇⢕⢕⠁⠀⠀⠀⠀⠀⠀⠀⢄⢄⢕⠕⠓⠀⠀⠀⠀⠀⠀⠀⠀⠀⠕⢕⢕⢞⢝⣱⣵⣷⢎⢻⢝⢝⢕⢕⢕⢕⢜⢗⢕⢱⣧⣵⣵⣵⣼⣾⣿⣷⢾⣿⡕⢜⢗⢇⢕⢕⢕⢕⢕⢕⢕⢕⢕⢕⢕⢕⢕⢕⢕⢕⢕⢕⢕⢕⢕⢕⢕⢕⢵⣵⣷⢿⢗⢕⢕⢕⢕⢕⢕⢕⢕⢕⢕⢕⢕⢕⣕⣵⣾⣾⣷⣿⣿⣿⣿⣿⣿⣿⣿⣿⣿⣿⣿⣿⣿⣿⣿⣿⣿⣿⣿⣿⣿⣿⣿⣿⣿⠀</a:t>
            </a:r>
            <a:br/>
            <a:r>
              <a:t>⢕⢕⢕⢕⠔⠀⠀⠀⠀⠀⠀⠀⠀⠀⠀⠀⠔⠑⠑⠑⢕⠕⢅⢕⢜⢸⡽⠝⠕⠁⠁⠑⢕⣕⡇⣱⣵⣵⡷⢾⢛⠓⠕⠕⠕⢕⠑⠀⠀⠀⠀⠀⠀⠀⠀⠀⠀⠀⠀⠀⠀⢀⣄⡴⢗⢟⠝⢕⢱⢵⡵⢕⢕⢀⢄⢄⢄⢕⢕⢕⣕⣕⣧⡝⢏⢜⢇⢕⣕⣵⣷⣾⣯⣽⣽⣽⡗⢟⡻⣿⡿⢿⢝⢕⢞⢻⢿⣿⣿⣧⡕⢔⣐⢀⢀⢀⢄⢔⠕⠁⠀⠀⢄⢀⢀⢀⢀⢀⢀⣀⣄⣔⣴⢕⣱⢝⢹⢟⣿⣿⣿⡕⢕⢕⢕⢕⢕⢕⣕⣵⣵⣕⣻⢿⢿⢾⡏⢝⣕⡕⢕⢝⢝⢕⢕⣕⡕⢎⢟⢝⢕⢳⢜⢷⢵⢕⢕⡕⢕⢕⢕⢕⢕⢕⢕⣕⢕⢵⢕⢕⢕⢕⣿⢟⢿⢝⢕⢕⢕⢕⢕⢕⢕⢕⣱⣵⣵⣷⣿⣿⣿⢿⢿⣿⣿⡿⢿⣿⣿⣿⣿⣿⣿⣿⣿⣿⣿⣿⣿⣿⣿⣿⣿⣿⣿⣿⣿⣿⣿⣿⠀</a:t>
            </a:r>
            <a:br/>
            <a:r>
              <a:t>⢕⢕⠕⠁⠀⠀⠀⠀⠀⠀⠀⠀⠀⠀⠀⠀⢄⢔⣵⣵⣕⡕⢕⢱⢵⢟⢁⠀⠀⢀⠀⠑⠑⢕⢔⢕⢝⢱⢕⢕⢕⢔⢄⣄⢀⠀⠑⢄⢀⠀⢄⢄⢀⢀⢀⢀⢀⢀⣀⣄⣰⣿⢟⢕⢵⢕⢄⢄⢕⢕⢕⢕⢕⢕⢕⢗⢣⢵⢞⣯⣝⣟⣟⣗⣷⣷⣿⢿⣷⣵⣕⣼⡽⢿⣿⣿⣷⣵⣾⣷⣵⢷⣾⣷⣾⣿⡿⢿⣟⡟⢕⢜⣵⣕⡕⣕⣇⢅⢄⢄⢔⡵⢷⢷⢞⢟⠝⠕⢜⠕⠑⠑⢕⢱⢞⢳⢗⢇⢾⣿⣿⣿⣧⣕⡕⢜⢝⢷⣷⣿⣿⣿⣵⣷⣧⣝⣕⣷⣮⣕⣕⣕⣱⡕⢜⢝⢕⢕⢕⢕⢕⢕⢜⢕⢕⢱⢧⣵⣕⢹⢇⢕⢕⢕⢜⢕⡝⢕⣕⣱⢵⡿⢿⢗⢇⢕⢕⢕⢕⢕⢕⢕⢕⢕⣕⣜⡿⢝⢕⢕⢕⢱⡜⢝⡕⢕⢕⡱⢼⢟⢝⢝⢟⢿⣽⣽⣝⢟⢻⢿⣿⣿⣿⣿⣿⣿⣿⣿⣿⣿⠀</a:t>
            </a:r>
            <a:br/>
            <a:r>
              <a:t>⢁⢁⠑⠀⠀⠀⠀⠀⠀⠀⠀⠀⠀⠀⠀⢜⢵⢞⢟⠋⠉⠙⢱⡕⢕⡞⢕⠀⠀⢀⢀⡀⢄⢕⢕⢕⢕⣱⣵⢵⢕⢕⢕⠁⠅⠕⠐⠑⠁⠀⠁⠀⠑⠁⠁⢄⣔⡕⢱⣾⢷⣷⡯⢕⢣⢜⣕⢞⢗⢿⢏⡝⢏⢙⠁⠈⠕⠕⢕⢱⢇⢜⢽⣿⣿⣿⣿⣿⣿⣿⣿⡟⢕⣕⣸⣿⣿⣿⢿⢿⢿⢿⣿⣿⣿⣿⣵⡽⢏⢹⢽⢿⢿⢟⢿⢟⢟⢇⢕⢝⢕⣵⣗⡜⢕⢔⢀⠀⢀⢀⢄⢕⢱⢵⢷⢵⢵⢵⢵⣜⣿⣿⣿⣿⣿⣟⢻⣿⣿⣿⡿⢿⣿⣿⣿⣿⣿⣏⢝⢣⢝⡝⢟⣿⢧⢕⢕⢕⢕⢕⢕⢕⢕⢕⢕⢕⢕⢕⡇⢕⢕⢕⢕⢕⢕⢕⢕⢕⢕⡕⢕⢕⢕⢕⢕⢕⢕⢕⢕⢕⢕⢕⢕⢗⢏⢕⡕⢵⢵⢕⢕⢕⢕⢕⢕⢕⢕⢕⣕⣵⣾⣷⢧⣵⡾⢿⢟⢟⢳⢧⣽⣿⣿⣿⣿⣿⣿⣿⣿⣿⠀</a:t>
            </a:r>
            <a:br/>
            <a:r>
              <a:t>⢕⢇⢇⢔⢔⢔⢔⣔⣄⢄⣄⣄⣔⡔⢔⣔⢀⢅⢄⢀⠀⠀⢑⢕⢕⢕⢕⢀⢄⢔⢇⢕⢕⢕⢕⢕⢣⢕⢕⢕⢕⢕⠕⠕⠁⠀⠀⠀⠀⠀⠀⠀⠀⠀⠀⠁⢕⣕⣱⣵⢕⣕⡜⢏⢸⢕⢺⠏⢝⢕⢇⢕⢕⢕⢔⡔⢔⣔⣕⣱⢜⡕⢕⢻⣿⣿⣿⣿⣿⣯⣽⣏⢜⢕⢜⢝⣿⣷⡷⢱⢱⢞⢟⢟⢿⣿⣿⢕⢕⢕⠕⢕⢕⣕⣅⢕⢣⢕⢕⢳⣿⣟⢻⢿⢿⣟⢗⢕⢕⢱⢷⢷⢗⢗⢗⢣⣕⣕⣿⣿⣿⣿⣿⣿⣿⣿⣷⣿⣻⣿⣿⢇⢕⢕⢜⢏⢝⢕⢕⢕⢕⢕⢝⣷⢕⢕⢕⡕⢕⢕⢕⢕⡕⣕⣕⣕⡕⢕⢕⢕⢕⢕⢕⢕⢕⢕⢕⢕⢕⢕⢕⢕⢕⢕⢕⢕⢕⢕⢕⢕⢕⢕⢕⢕⢜⢕⢕⢕⢕⢕⢕⢕⢕⢕⢕⢕⢕⢕⢜⢿⣿⣿⣿⣿⣿⣷⣷⣕⣕⢕⢜⢝⢟⢝⢟⢟⢿⢿⣿⣿⠀</a:t>
            </a:r>
            <a:br/>
            <a:r>
              <a:t>⢕⢕⢕⢕⢁⠁⠁⠑⠑⠑⠘⠟⠟⢟⢟⢳⢷⡗⣞⡗⢧⣵⣵⢵⢵⢗⢕⢕⣕⡕⢕⢕⢕⢕⠁⠁⠑⠁⠑⠁⠁⠀⠀⠀⠀⠀⠀⢀⣀⣄⣀⣀⣀⣀⢄⣰⣵⣻⢗⢇⢕⢕⡕⢕⢕⢕⢕⢔⢕⢑⢕⢕⢕⢷⢕⢕⢕⢜⢕⢕⢕⢸⣕⢝⢏⡝⣹⢽⢽⢿⣿⣿⣷⣷⣿⣿⣷⣾⣯⣵⣷⣷⢇⢞⢕⢞⢇⢇⢕⣵⣕⣸⣿⢟⢝⢕⢕⢕⢕⠕⢕⢕⢕⢕⢕⢕⢕⢕⢀⢁⢕⢕⢕⢕⢕⢕⢕⢷⣼⣿⣿⣿⣿⡟⢟⢟⢟⢟⢟⢟⢏⢗⢕⢕⢕⢵⢕⢕⢕⢕⢕⢕⢕⢕⢜⢸⣿⢗⢣⣕⣱⣕⣿⡟⢕⢝⢝⢕⢕⢇⢕⢕⣱⣕⣱⣼⢷⢕⢕⢕⢕⢕⢕⢕⢕⢕⢕⢕⢕⢕⢕⢕⢕⡕⢕⢕⢕⢕⢕⢕⢗⢝⢝⢝⢟⢻⢗⢣⢕⢜⢿⣿⣿⣿⢟⢟⢏⢕⢕⢕⢜⢱⢷⢕⡱⢕⣕⢕⢕⣿⠀</a:t>
            </a:r>
            <a:br/>
            <a:r>
              <a:t>⢕⢕⢕⢕⢕⢕⢄⢄⢔⢕⢔⢄⠄⠀⠀⠁⠑⢕⢝⢽⢽⢟⢕⢽⢟⢟⣿⢽⣿⢇⢕⢅⠀⠀⠁⠀⠀⠀⠀⠀⠀⠀⠀⢀⢠⣴⡷⢟⢏⡕⢕⢕⢕⢱⢕⡕⢕⢕⢜⢵⢧⣽⣷⣷⣟⣇⡱⢕⢕⢕⢕⡇⢕⢱⣕⢕⢕⢗⢇⢕⢜⢕⢕⢕⡕⢕⢕⢕⣇⣕⣿⣿⣿⣿⣿⣻⣿⣿⣿⣿⣿⣿⣗⡺⣫⣵⡿⢟⢟⢿⢕⢟⢝⢝⠕⠑⠀⠀⢀⢔⢕⢕⢗⣱⣪⣝⣺⣿⣷⣧⣵⢕⢕⢕⢕⢕⢕⢕⢻⣿⣿⣿⣿⣿⣕⡕⢕⢕⢕⢕⢕⢕⢕⢕⢕⢕⢕⢕⢳⡗⢕⡕⢕⢕⢕⢕⢹⢽⣷⣕⣕⢝⢿⢿⣷⣧⣕⢕⢕⢕⢕⢕⢕⢝⢜⢕⢷⢕⢕⢕⢕⢣⢗⢼⢜⢳⢵⢕⢕⢕⢕⢕⢕⢕⢕⢕⢕⢕⢕⢕⢕⢕⢕⢕⢕⢕⢕⢕⢕⢕⢕⢜⢝⢕⢕⢕⢕⢕⢵⣵⣕⡕⢇⢕⢜⢵⢕⡕⣿⣿⠀</a:t>
            </a:r>
            <a:br/>
            <a:r>
              <a:t>⢕⢕⠁⠁⠁⠁⠁⠕⢑⢕⢕⢕⢕⣖⢕⣱⣵⡵⢵⢵⡗⢗⢿⢿⣿⡿⢟⢟⢿⢕⢕⢕⢔⠁⠀⠀⠀⠀⢀⢀⢔⣕⣵⣿⣿⣯⡕⡕⢕⢕⡕⢕⢅⢄⢕⢕⢷⣾⢱⢕⣵⣕⣜⣹⡿⢟⣷⡷⣞⣕⣕⢗⢳⡷⢷⣧⣵⣽⣽⣷⣧⣕⢜⣱⣟⣏⣵⣕⣾⣿⣿⣿⣿⣿⣿⣿⣿⣽⣿⣕⣾⣿⣝⢱⣷⢿⢇⢕⣕⢕⡱⢷⢵⢵⢵⢵⢴⢵⣵⣷⡷⢷⢿⢝⣜⢧⣕⣹⣿⣿⣷⣷⣵⣵⣵⣾⣿⣾⣯⣿⣿⣿⣿⢇⢝⢕⢕⢕⢕⢕⢕⢕⢕⢕⢕⢕⢕⢕⢕⢕⢕⢇⢹⢗⢕⢕⢸⣕⡕⣿⣿⣷⡷⣧⢜⢱⢗⢕⢕⢕⢕⢕⢕⢕⢕⢕⢕⢕⢕⢕⢕⢕⢕⢕⢕⢕⢕⢕⢕⢕⢕⢱⢵⢕⢕⢕⢕⢕⢕⢕⢕⢕⢕⢕⢕⢕⢕⢕⢕⢱⣷⣿⣿⢕⢕⣕⣕⣕⣱⣝⢝⢕⢕⢜⢕⢕⢕⢞⢿⣿⠀</a:t>
            </a:r>
            <a:br/>
            <a:r>
              <a:t>⠕⠑⠄⢔⢔⢄⢀⢀⢅⢕⢕⢷⣷⣟⣕⣕⡕⢝⢣⣵⣱⣱⡱⡞⢝⢹⣇⢕⢕⢕⢕⢕⢕⢕⢰⢔⣲⢷⢗⡺⢟⢿⣟⣟⢝⢽⢕⢕⢱⡕⢕⢇⢕⢕⢕⢕⣇⣟⣗⡞⢜⢝⢝⢗⢕⢱⢵⣽⢵⢵⣷⣵⣧⣼⣽⣿⣿⣿⣿⣷⣿⣧⣾⣿⣿⣿⣿⣿⣿⣿⣿⣿⣿⣿⣿⣿⡿⢟⣏⣻⣿⢏⢟⢏⢕⢕⢕⢕⢕⢕⢕⢕⢕⡵⢕⢕⢝⢗⢜⢿⢧⢵⢗⢗⢗⢕⣸⢟⢿⣿⣿⣿⣿⣿⣟⣿⢏⢕⢝⢝⢻⣿⣾⣷⣵⣕⡕⢕⢕⢕⢕⢕⢕⢕⢕⢕⢕⢕⢕⢕⢕⢕⢕⢕⢸⣷⣷⢽⢟⢷⣧⡕⢝⢿⡇⢕⢕⢕⢕⢕⢕⢕⢕⢕⢕⢕⢕⢕⢕⢕⢕⢕⢕⢕⢕⢕⢕⢕⢕⢕⢕⢕⢕⢕⢕⢕⢕⢕⢕⢕⢕⢕⢕⢕⢕⢕⡕⢕⢕⢺⡿⢿⢿⢿⢟⢏⢝⢜⢝⢝⢝⢝⢇⢵⢕⡕⢕⣕⢇⢝⠀</a:t>
            </a:r>
            <a:br/>
            <a:r>
              <a:t>⢔⢄⢄⢑⢗⢗⢟⢗⢗⢗⢝⠝⠝⠕⢕⢕⢕⢜⢿⢿⣿⢟⣯⣿⢟⡇⢕⣳⢞⣕⣧⢕⢇⣵⡮⢕⢕⢕⢕⢕⢕⣿⢟⢝⢕⢗⢕⢕⡕⢝⡯⢇⢕⢜⢟⡿⢿⢿⢇⢕⢜⢕⢕⢕⢕⢕⢸⢇⢱⣷⣿⣷⣿⣿⣿⣟⣿⣿⣿⣿⣿⣟⣕⣕⣵⣿⣿⣿⣿⣿⣿⣿⣿⣿⣿⣿⣿⡯⢟⢎⢇⢕⢕⢕⢕⢕⢕⢕⢕⡕⢕⢕⢜⢕⢕⢕⢕⢕⢕⢕⢕⢕⢜⢕⢱⣕⣕⢵⢿⢿⣾⣻⣿⣿⣿⣿⣏⢕⢕⢸⣿⣿⣿⣿⣿⣿⣿⣷⣷⣧⣵⡕⢕⢕⢕⢕⢕⢕⢕⡱⢕⢳⢵⣕⣇⣾⡿⢧⣧⣕⢕⢯⣕⣕⢇⢕⢕⢕⢕⢕⢕⢕⢕⢕⢕⢕⢕⢕⢕⢕⢕⢕⢕⢕⢕⢕⢕⢕⢕⢕⢕⢕⢕⢕⢕⢕⢕⢕⢕⢕⢕⢕⢕⢕⢕⢕⢕⢕⢕⢕⢱⢕⢕⢕⢕⢕⢕⢕⢕⢕⢕⢕⢕⢕⢕⣱⣼⣷⣵⣷⠀</a:t>
            </a:r>
            <a:br/>
            <a:r>
              <a:t>⣯⣽⣱⢵⢵⢕⣱⣴⣵⣕⣕⣰⣴⣴⣵⣵⣵⣵⣵⣝⢕⢕⢝⣝⣵⣷⣗⣟⡿⣟⣿⣷⣾⡟⢕⢕⢕⢕⢕⢕⢱⣿⣷⣱⡕⢱⣿⢟⢻⣿⣿⢇⢕⣱⢟⢕⢷⣱⣵⣵⣕⢜⡕⢕⢕⢕⢕⢱⣼⣿⣿⢫⣿⣿⣿⣿⣷⣾⣿⣿⣿⣿⣿⣿⣿⣿⣿⣿⣿⣿⣿⣿⣿⣿⡗⢜⢕⢕⢕⢕⢕⢕⢕⢕⢇⢕⢕⡕⢹⣷⣧⢗⢗⢇⢕⢕⢕⢕⢕⢕⢕⢕⢕⢕⢕⢕⢝⢕⢕⢕⢏⢿⣝⣧⣕⣾⢟⢕⢕⢕⣹⣿⣿⣿⣿⣿⣿⣿⣿⣿⣿⣿⣷⣵⣵⣵⣵⣷⣗⡟⢷⣷⣷⣾⣷⣷⣷⣾⣿⢎⢕⢕⢟⢿⣧⡕⢕⢕⢕⢕⢕⢕⢕⢕⢕⢕⢕⢕⢕⢕⢕⢕⢕⢕⢕⢕⢕⢕⢕⢕⢕⢕⢕⢕⢕⢕⢕⢕⢕⢕⢕⢕⢕⢕⢕⢕⢕⢇⢕⢕⢕⢕⢕⢕⢕⢕⢱⣵⣷⢕⢕⢕⢕⢕⢕⣿⣿⣿⣿⣿⠀</a:t>
            </a:r>
            <a:br/>
            <a:r>
              <a:t>⠘⠙⠝⠝⠞⢗⢿⢿⣿⣿⡿⢽⣼⣝⣏⣕⣕⣇⣼⣿⣿⣿⣯⣽⣿⣷⣾⣿⢷⢗⢟⢏⢕⢕⢕⢕⢕⢕⢕⢕⢸⣿⣏⡕⢟⢕⢕⢕⢕⡏⢕⢕⢱⡟⢕⢱⣵⣿⣿⣿⣿⣷⣿⣵⡕⢕⢕⢕⢕⢝⢿⣕⡝⢿⣿⣿⢿⢟⢿⣿⣿⣿⣿⣿⣿⣿⣿⣿⣿⢟⢻⣿⣟⡏⢕⢕⢕⢕⢕⢱⣵⣧⡕⣕⣵⡾⢟⢫⢝⢕⢕⢕⢕⢕⢕⢕⢕⢕⢕⢕⢕⢕⢕⢕⢕⢕⢕⢕⢜⣇⢕⣷⣿⣿⣿⣿⣿⣷⣷⣷⣿⢿⣿⣿⣿⣿⣿⣿⣿⣿⣿⣿⣿⣿⡿⢟⢝⢏⢕⢕⣵⣿⣿⣿⣿⣿⡫⢜⢇⢕⢕⢕⢟⢕⢕⢕⢝⢇⢕⢕⢕⢕⢕⢕⢕⢕⢕⢕⢕⢕⢕⢕⢕⢕⢕⢕⢕⢕⢕⢕⢜⢕⢗⣷⣾⣗⢕⢕⢕⢕⢕⢕⢜⢕⢕⢕⢕⢕⢕⢕⢕⢕⢕⢕⢕⢕⢸⣿⣿⢕⢕⢕⢕⢕⣕⣿⣿⣿⣿⣿⠀</a:t>
            </a:r>
            <a:br/>
            <a:r>
              <a:t>⢀⢄⢄⢄⢄⣀⡁⢁⢅⣕⣕⡝⢝⢝⢝⢟⢻⣿⣿⣿⣿⣿⣿⣿⣿⡟⢕⣗⢇⢕⢕⢕⢕⢕⢕⢕⢱⢗⢕⢕⢕⢹⣿⢟⢕⢕⢕⢣⢜⢕⣕⢕⣸⣿⣇⣼⣿⣿⢿⢿⣷⣾⡟⢿⢇⢕⢕⣸⡇⢕⢟⢟⢿⣿⣷⢜⢝⡷⢻⢻⣿⣿⣿⣿⣿⣿⣿⣿⣿⣗⣟⢝⣕⡳⢕⢕⣕⣿⡷⢿⡿⢿⢗⢎⢕⢕⢕⢕⢕⢕⢕⢕⢕⢕⢕⢕⢕⢕⢕⢕⢕⢕⢕⢕⢕⢕⢕⢕⢕⢕⢝⣿⣿⣿⣿⣿⣿⣿⣿⣿⣿⣿⣿⣿⣿⣿⣿⣿⣿⣿⣿⣿⣿⣿⣧⣵⣵⣷⣷⣿⣿⣿⣿⣟⢏⡝⢝⢕⢕⢕⢕⢕⢕⢕⢕⢜⢽⢵⢇⡕⢕⣕⣕⣱⣕⣕⢕⢱⢵⣷⣧⣕⢕⢕⢕⢕⢕⢕⢕⢕⢕⢗⢇⢕⢕⢕⢕⢕⢕⢕⢕⢕⢕⢕⢕⢕⢕⢕⢕⢕⢕⢕⢕⢕⢕⢕⢸⣿⡟⢕⢕⢕⢕⣵⣿⣿⣿⣿⣿⣿⠀</a:t>
            </a:r>
            <a:br/>
            <a:r>
              <a:t>⠓⠛⠛⠛⠛⠛⠛⠃⠑⠓⠓⠃⠑⠑⠑⠓⠓⠃⠑⠚⠛⠛⠛⠛⠛⠃⠑⠑⠘⠑⠑⠑⠓⠑⠑⠓⠓⠑⠁⠑⠑⠃⠛⠓⠑⠑⠓⠑⠃⠑⠘⠘⠛⠙⠛⠛⠛⠑⠑⠘⠘⠛⠃⠑⠃⠑⠛⠛⠑⠑⠑⠘⠛⠛⠛⠛⠛⠓⠓⠛⠛⠛⠛⠛⠛⠛⠃⠑⠑⠓⠓⠓⠛⠛⠛⠛⠛⠙⠑⠑⠑⠑⠑⠑⠑⠑⠑⠑⠑⠑⠑⠑⠑⠑⠑⠑⠑⠑⠑⠑⠑⠑⠑⠑⠑⠑⠑⠑⠑⠑⠑⠘⠛⠛⠛⠛⠛⠛⠛⠛⠛⠛⠛⠛⠛⠛⠛⠛⠛⠛⠛⠛⠛⠛⠛⠛⠛⠛⠛⠛⠛⠛⠛⠛⠓⠓⠓⠑⠑⠑⠑⠑⠓⠓⠛⠃⠑⠑⠑⠙⠑⠑⠑⠘⠙⠑⠑⠑⠑⠑⠙⠙⠓⠑⠑⠑⠑⠑⠑⠑⠑⠑⠑⠃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⣻⢿⢷⣷⣵⢕⢕⢕⢕⢕⢕⢕⢕⢕⢕⢝⢝⡕⢕⢕⢕⢕⢕⢕⢕⢕⢺⣿⣿⣿⣿⣹⢟⢣⢕⡇⢕⢕⢕⢕⢕⢕⢕⢕⣝⢏⢏⢝⢏⢝⢟⢟⣿⣷⣿⡧⢎⢽⢟⣻⣷⣧⣵⣝⣕⣕⣕⣱⣕⣕⣕⣱⣵⣾⣿⣫⣝⣼⣯⣿⣿⢿⢿⢏⢏⡹⢇⢞⢽⣽⢿⢿⢻⣿⢿⣟⣟⢻⡽⢝⢕⢜⢕⢕⢕⢕⢕⢕⢕⢕⡹⢕⢕⢝⢝⢼⣿⣿⣿⣿⣏⣕⢕⢕⢕⢱⢼⢧⢕⢕⢕⢸⣾⣿⣯⡕⢕⢕⣕⣕⣵⣽⢷⢷⡞⢟⣗⡕⣕⢟⣟⢕⢕⢜⢝⢕⢕⢕⢕⢕⢕⢕⢕⢕⢕⢕⢕⢝⢕⢕⢕⢕⢕⢕⢣⣕⢕⢕⢕⢕⢝⢏⢟⢷⣷⣕⡕⢕⢕⢕⢕⢕⢕⢕⢕⢕⢕⢕⢕⢕⢕⢕⢕⢕⢕⢕⢕⢕⢕⢕⢕⢕⢕⢕⢕⢕⢕⢕⢕⢕⢕⢕⢕⢕⢕⢕⢕⠀</a:t>
            </a:r>
            <a:br/>
            <a:r>
              <a:t>⣿⣿⣿⣿⣿⣿⣿⢿⢟⢟⢝⢕⢕⢕⢕⢕⢕⢕⢕⢕⢕⢗⡕⢕⢕⢇⢜⢕⢝⡕⢜⢝⢳⢷⢕⢕⢵⢕⢕⢕⢕⢝⢕⢕⢕⢵⢵⢕⢝⢕⢞⢗⢷⣷⣵⣷⣞⣏⣝⢝⢕⢗⢷⡳⢷⡷⣵⣿⣷⣾⣷⣿⣿⣿⣿⣿⣿⣿⣿⣿⣽⣿⣯⡽⢽⣽⣿⣿⣿⣿⣿⣿⡏⢽⢧⢵⢧⢵⢵⣱⡇⢼⡇⣳⡷⢗⣝⢕⢻⢳⢯⣕⢕⢕⢕⢕⢕⢕⢕⢕⢜⢕⢕⢕⢕⡕⣵⣧⣟⢿⢷⢇⡕⢮⡝⢇⢕⢕⣞⣱⣮⢽⣕⣱⣷⡷⢕⢹⣵⣝⢝⢗⣕⣕⢕⢕⢕⢕⢕⢕⢕⣕⢕⢕⢕⡕⢕⣕⣕⢜⢵⣷⢇⢕⠑⠁⠕⢕⠕⢕⢕⢕⢕⢕⢵⣵⣷⢵⣵⢕⢕⢕⢕⢕⢕⢕⢗⢿⣿⣿⣾⣧⢕⢕⢱⢕⢗⢕⢱⣵⣕⢕⢕⢕⢕⢕⢕⢕⢕⢕⢕⢕⢕⢕⢕⢕⢕⢕⢕⢕⢕⢕⢕⢕⢕⢕⢕⢕⢕⢕⠀</a:t>
            </a:r>
            <a:br/>
            <a:r>
              <a:t>⣿⣿⣿⣿⣿⢟⢕⢕⢕⢕⢕⢕⢕⢕⢕⢕⢕⢕⢕⢕⢕⢕⢕⢕⢕⢕⢕⢕⢕⢕⢕⢕⢕⢕⢕⢣⢕⢕⢕⢕⢕⢕⢝⢜⢹⢕⢇⢕⢕⢕⢕⢕⢕⢟⢫⣽⣕⣝⣟⣏⣧⣵⣵⣽⢿⣿⣿⣿⣿⣿⣿⣿⡿⢿⢏⢟⢹⢟⡿⢟⢟⢏⢕⢜⢟⢿⣿⢧⢿⡿⣿⢿⢏⢟⢕⣕⣕⣺⣿⣯⣿⣽⣿⣕⣱⡻⢕⢕⢕⢕⢇⡼⣕⢕⢕⢕⣱⡧⢕⢕⢕⢕⢕⣜⡿⣷⣿⡿⣽⣕⢵⣷⣾⣷⡕⢳⢵⢜⣕⣕⣕⣕⢕⢾⢯⣷⣟⢗⣿⣟⣿⣿⣿⡿⣿⣿⡷⣧⣾⢝⢝⢕⢕⢕⢕⢕⢕⢕⢕⣱⢾⢏⢕⠁⠀⠀⠀⠀⠀⢀⢕⣱⡾⢗⡵⢧⢻⢵⢕⢕⠕⢕⢕⢧⡕⢕⢕⢕⣯⣝⣕⡕⢕⢕⡕⢕⢕⡕⢕⢝⢻⢷⣷⣵⣗⢕⢕⢕⢕⢕⢕⢕⢕⢕⢕⢕⢕⢕⢕⢕⢕⢕⢕⢕⢕⢕⢕⢕⢕⢕⠀</a:t>
            </a:r>
            <a:br/>
            <a:r>
              <a:t>⢿⣿⣿⢝⢝⢕⢕⢕⢕⢕⢕⢕⢕⢕⢕⢕⢕⢕⢕⢕⢕⢕⢕⢕⢕⢕⢕⢕⢕⢕⢕⢕⢕⢕⢕⢕⢺⢟⢇⢕⢕⢕⢇⢕⢕⠕⠕⢕⢕⠕⢑⠕⢕⢕⢕⢕⢵⢽⢝⡝⢜⢟⢻⢾⢿⢿⢿⢟⢟⢳⣿⣷⣷⣷⣵⣷⣾⣼⣽⣕⣗⣇⣕⣕⣱⣼⣷⢕⢕⣼⣿⣿⣿⣿⡿⢟⢿⣿⣿⢿⡿⢿⢟⢝⢕⠕⠕⠕⠕⢕⡝⢕⢜⣿⣷⣷⣵⢕⢝⣇⡇⢇⣕⡗⢕⢕⢜⢼⢵⢵⡜⢝⡟⢟⢝⢳⢧⣝⡝⢝⢝⢝⢕⢕⢝⢟⢵⢵⢜⡝⢟⢟⢿⢿⡕⢵⣧⣾⣿⢕⢕⢕⢕⢵⢇⣝⣕⡇⢕⢇⢕⢀⢀⢄⢀⢄⢄⢔⢕⢕⢵⢟⢱⢟⢕⢕⢕⢕⢕⢕⢄⢕⣱⡾⣇⣕⢵⢕⣵⢵⡝⢕⢎⣕⢕⢕⢜⢕⢕⢕⢕⢱⣵⣼⢝⢹⢝⢝⢗⢷⢧⢵⢵⢕⣵⣷⣷⣷⣗⣗⣇⢗⢇⣕⢣⣱⣵⣱⢱⢵⠀</a:t>
            </a:r>
            <a:br/>
            <a:r>
              <a:t>⣿⣿⣇⢕⡕⢕⢕⢕⢕⢕⢕⢕⡕⢕⢕⢕⢕⢕⢕⢕⢕⢕⠕⠑⢕⢕⢕⢕⠕⠕⢕⢕⢕⢕⢕⢕⢕⠕⠕⠁⢀⠀⠁⢄⢄⠄⠕⠕⠀⠀⠕⠕⢕⢕⢕⢕⢕⢕⢕⢕⢕⢕⢕⢕⢕⢕⢕⢕⢕⢕⢕⢕⢕⢕⢱⡕⢕⢕⢝⢟⢗⢻⢿⢇⢕⢕⢜⢕⢕⢕⢞⢱⢟⢻⡕⢕⢕⡕⡵⠕⠕⢕⢕⠑⠀⠀⠀⠀⠀⠘⠝⠙⠕⠜⢟⢝⢝⢝⣯⢕⢕⢼⣏⡝⢝⢕⢜⢕⢱⢵⣵⡱⢕⣗⡧⢵⢕⢕⢕⢕⢕⢕⢕⢕⢕⢕⢕⢕⢕⢱⢵⣧⢵⢝⢕⢕⢕⢜⢜⣵⡧⡕⢕⢕⢜⢝⢕⢕⢕⢕⢕⢕⢐⢀⠀⢀⢕⢕⢕⢕⢕⢕⢕⢕⡕⢕⢕⢱⢕⢕⣕⡕⢕⣹⢜⢕⢕⢕⢕⢕⢕⢣⢕⢕⢕⢕⢕⢕⢕⢕⢕⢕⢼⢾⢟⢳⢗⢕⢕⢕⣵⣼⣿⢵⢷⢷⢿⢟⢇⢕⢇⢕⢕⢕⢕⢕⢕⢕⢕⢕⠀</a:t>
            </a:r>
            <a:br/>
            <a:r>
              <a:t>⡿⣻⣇⢕⢕⢕⢕⢕⢕⢕⢕⢕⢕⠑⢕⢕⠁⠘⢕⢕⢕⢕⠕⠀⢑⢕⢕⢕⠀⢕⢕⢅⢅⠁⠀⠀⢀⢀⢄⠔⢐⠀⠀⠀⠀⠀⠀⠀⠀⠀⠀⠀⠀⠀⠀⠀⠀⠁⠁⠑⠑⠑⠑⠕⠕⢕⢕⢕⢕⢕⢕⢕⢕⢕⢕⢕⢗⢜⢜⢝⢝⢝⣕⢕⢕⢕⢕⢕⢕⢕⢕⢕⢕⢞⢳⢕⢕⢕⠁⠀⠀⠑⠀⠀⠀⠀⠀⠀⠀⠀⠀⠀⠀⠀⠀⠀⠑⠜⢕⢇⢕⢕⢇⢝⢕⠕⢕⢕⢯⢕⢜⢕⢕⢜⢕⢕⢕⢕⢕⢕⢕⢕⢕⢕⢕⢕⢕⢕⢕⢕⡕⢕⢕⢕⢕⢕⢕⢕⢕⢕⢕⢕⢕⣹⣿⡗⢗⢇⢕⢀⢀⠕⠕⠕⢕⢕⢕⢕⢕⢕⣞⢝⢕⢕⢕⢕⢕⣜⣝⢝⢕⢇⢾⢕⢵⣵⢧⡕⢕⢄⢅⠕⢔⠄⠁⠕⢕⢕⢕⢕⣕⢕⢕⢕⢕⢕⢕⢕⢕⢕⢾⢟⢯⢿⢽⣽⣵⡵⢷⣿⣷⡷⢇⢕⢕⢕⢕⢕⢕⡕⠀</a:t>
            </a:r>
            <a:br/>
            <a:r>
              <a:t>⡹⢟⣿⡿⢇⢕⢕⢕⢕⢕⢕⢕⢕⠅⠄⠕⢔⢔⢔⢕⢕⢕⢕⢔⢕⢕⢀⢅⠔⠑⠑⠁⢄⢔⢔⢕⢕⠕⠑⠀⠀⠀⠀⠀⠀⠀⠀⠀⠀⠀⠀⠀⠀⠀⠀⠀⠀⠀⠀⠀⠀⠀⠀⠀⠀⠀⠀⠀⠀⠀⠁⠁⠁⠑⠑⠑⠑⠑⢕⢕⢕⣜⣻⣷⣼⣷⣷⣧⣵⣵⢕⢕⢕⢕⢕⢕⢕⢕⢄⠀⠀⠀⠀⢀⠑⠀⠀⠀⠀⠀⠀⠀⠀⠀⠀⠀⠀⠀⠀⠀⠀⠀⠁⠑⢑⢕⢕⠕⠑⠁⠑⠑⠑⠁⠀⠀⠀⠀⠁⠑⠁⠁⠑⠕⢕⢕⢕⢕⢕⢕⢕⢕⢕⢝⢕⢕⢕⢕⢕⢕⢕⢕⢞⢟⢕⢕⢕⢕⢕⢕⢕⢔⢔⢑⢕⢕⢵⣵⢇⢕⢇⠕⢇⢕⢇⢕⢕⠕⠕⢕⢕⠕⢕⢕⢕⢕⢕⢕⢕⢕⢕⢕⢄⠀⠀⠀⠁⠕⢕⢕⢝⢱⢕⢕⢕⢕⣕⡱⢕⢕⢕⢕⢕⢕⢜⢻⢕⢕⢕⡕⢜⢕⢕⢕⢕⢕⣎⢜⢱⡵⠀</a:t>
            </a:r>
            <a:br/>
            <a:r>
              <a:t>⢱⢕⢕⢕⢕⢕⢕⢕⢕⢕⢕⢕⠁⠀⠀⢕⠕⠑⢕⢕⢕⢕⢕⢕⠁⠁⠑⠀⠀⢀⢔⢔⢔⠑⠑⠑⠀⠀⠀⠀⠀⠀⠀⠀⠀⠀⠀⠀⠀⠀⠀⠀⠀⠀⠀⠄⠄⢄⢄⢄⢄⢄⢄⢄⠀⠀⠀⠀⠀⠀⠀⠀⠀⠀⠀⠀⠀⠀⠀⠀⠁⠕⠕⢝⢻⢿⡿⢿⡟⢇⢕⠁⠑⠕⢕⢕⢕⢕⢕⢕⢔⢔⢕⢕⢁⠀⠀⠀⠀⢀⢄⠀⢄⠀⢀⢀⠀⠀⠀⠀⠀⠀⠀⠀⠁⠁⠁⠀⠀⠀⠀⠀⠀⠀⠀⠀⠀⠀⠀⠀⠀⠀⠀⢐⢕⢕⢕⢕⢕⢕⢜⢕⢕⢕⢕⢕⢕⢕⠕⢕⢕⢕⢕⢕⢕⢕⢕⢕⢕⢕⢔⢔⢄⢕⢑⠁⠁⠁⢁⠁⢀⠀⠀⢀⢄⢕⢀⢄⢕⠑⠀⠀⢔⢕⠁⠕⠕⢕⢕⢕⢕⢕⢕⠕⠕⠀⠀⠀⢕⢜⢕⢕⡕⡱⣵⡕⢝⢕⢕⢕⢕⢱⢧⢵⢕⢕⢕⢕⢜⢝⢇⢕⢜⢕⢕⢞⢕⢕⢕⢕⠀</a:t>
            </a:r>
            <a:br/>
            <a:r>
              <a:t>⢕⢣⡕⠕⠁⠅⢅⢁⢕⢕⢕⢕⢕⠀⠀⠀⢔⠐⠑⠑⠕⢅⢀⢕⢕⢀⠀⠀⠀⠁⠁⠁⠀⠀⠀⠀⠀⠀⠀⠀⠀⠀⠀⠀⠀⠀⠀⠀⠀⠀⠀⠔⢔⢔⢔⢔⢐⠐⠑⠁⠁⠁⠑⠑⠐⠐⠐⠀⠀⠀⠀⠀⠀⠀⠀⠀⠀⠀⠀⠀⠀⠀⠀⠄⠕⠕⢕⢕⢕⢁⠁⠀⠀⠀⠀⠁⠑⠑⠑⠑⠕⠕⠕⢕⢕⢕⢕⢕⢕⢕⢕⢔⠀⢑⢕⢕⢔⢀⠀⠀⠀⠀⠀⠀⠀⠀⠀⠀⠀⠀⠀⠀⠀⠀⠀⠀⠀⠀⠀⠀⠀⠀⠕⢕⢁⠑⢕⢕⠑⠕⠑⠁⠑⠑⠁⠁⠁⠁⠁⠑⠕⠕⢕⢕⢕⢕⢕⢕⢕⢕⢕⢵⢕⢕⢕⢕⢕⢕⢕⢕⢕⢕⢕⢕⢕⢕⢕⢕⠀⠀⠀⠀⠀⠁⠀⠀⠀⠀⠁⠁⠀⢀⢀⢀⢀⢀⢄⢔⢕⢕⢕⠕⠕⢕⢕⢝⢟⢿⣷⣵⣷⣷⣿⣿⣕⣵⣵⡵⢕⢕⢕⢕⢕⢕⢕⢕⢕⢕⢜⢟⠀</a:t>
            </a:r>
            <a:br/>
            <a:r>
              <a:t>⠑⢕⢕⢕⢄⢕⠕⠕⠑⠁⠁⠕⠁⠀⢔⢔⠀⠀⠀⠀⢀⢔⢁⠕⢕⢕⠀⠀⠀⠀⠀⠀⠀⠀⠀⠀⠀⢀⢀⢄⠔⠐⠑⠁⠀⠀⠀⠀⠀⠀⠀⠀⠀⠀⢕⢁⠑⠀⠀⠀⠀⠀⠀⠀⠀⠀⠀⠀⠀⠀⠀⠀⠀⠀⠀⠀⠀⠀⠀⠀⠀⠀⠀⠀⠀⠀⠀⠀⠀⠁⠁⠁⠀⠀⠀⠀⠀⠀⠐⠀⠀⠀⠀⠀⠑⠑⠕⢕⢕⢕⢕⢕⢕⢕⢕⢕⢕⢕⢔⢔⠀⠀⠀⠀⠀⠀⠀⠀⠀⢄⠀⠀⠀⠀⠀⠀⠀⠀⠀⠀⠀⠀⠀⠀⢅⢔⠑⠀⠀⢀⠀⠀⠀⠀⠀⠀⠀⠀⠀⠀⠀⠀⠁⠑⠑⢕⠕⠅⠑⠁⠁⠁⠑⠑⠑⠕⢕⢕⢕⢑⢅⢁⢁⢁⠀⠁⢑⢐⠀⠀⠀⠀⠀⠀⠀⠀⠀⠀⠀⠀⠀⠁⢕⣱⢕⢕⢕⢕⢕⢕⢔⢔⢵⢕⢕⢕⢕⢕⢟⢹⡷⣽⣿⣿⣿⣿⡟⢕⢕⠕⠕⢕⢕⢕⢕⢕⢕⢕⢕⢕⠀</a:t>
            </a:r>
            <a:br/>
            <a:r>
              <a:t>⠀⠁⠁⠀⠀⠁⠀⠀⠀⠀⠀⠀⠀⠀⠀⠀⠀⠀⠀⠀⠑⢕⢁⠀⠁⠑⢕⠀⠀⠀⠀⠀⠀⠀⠀⠀⢔⢕⠁⠀⠀⠀⠀⠀⠀⠀⢄⢔⢕⢕⢔⢔⢕⢕⢕⢕⠕⠀⠄⠀⠀⠀⠀⠀⠀⠀⠀⠀⠀⠀⠀⠀⠀⠀⠀⠀⠀⠀⠀⠀⠀⠀⠀⠀⠀⠀⠀⠀⠀⠀⠀⠀⠀⠀⠀⠀⠀⠀⠀⠀⠀⠀⠀⠀⠀⠀⠀⠀⠁⠑⠑⠑⠑⠀⠐⢐⠑⢕⢕⢕⢕⢑⢐⢀⢄⢄⢀⠀⢀⠁⠑⢄⢀⠀⠀⠄⢄⠀⠀⠀⠀⠀⠀⠀⠁⠀⠀⠐⠀⠁⠀⠀⠄⠀⠀⠀⠀⠀⠀⠀⠀⠀⠀⠀⠀⢕⠑⠀⠀⠀⠐⠐⠄⠀⠀⠀⠀⠁⠀⠁⠕⢕⠁⠑⠀⢄⢄⠁⢅⢄⢔⢕⢀⢁⢁⠀⠀⠀⠀⠀⠀⢀⢕⢕⢕⢕⢑⢕⢕⢕⢕⢕⢕⠑⢀⠄⠁⠕⢕⢕⢕⢜⢕⢝⢟⢿⡗⢕⠁⠀⠀⠀⠀⠑⠕⢕⢕⢕⢕⢕⠀</a:t>
            </a:r>
            <a:br/>
            <a:r>
              <a:t>⢕⠀⠐⠐⠀⠀⠀⠀⠀⠀⠀⠀⠐⢀⠀⠀⠀⠑⢕⢁⠕⠕⠕⠁⠀⢀⢕⠀⠀⠀⠀⠀⠀⠀⠀⢀⠕⠀⠀⠀⠀⠀⠀⠀⠀⢀⢕⢑⢕⢕⠕⠕⠑⠑⠑⠀⠀⠀⠀⠀⠀⠀⠁⠐⠔⢀⠀⠀⠀⠀⠀⠀⠀⠀⠀⠀⠀⠀⠀⠀⠀⠀⠀⠀⠀⠀⠀⠀⠀⠀⠀⠀⠀⠀⠀⠀⠀⠀⠀⠀⠀⠀⠀⠐⢀⢀⢄⢄⢀⠀⠀⠀⠀⢀⠀⠀⠀⠁⢑⠑⠑⠑⠕⢕⢕⢕⠄⢀⢅⢕⢕⢕⢑⢀⢀⢀⢄⢔⠀⠀⠀⠀⠀⠀⠀⠀⠀⠀⢐⢔⢔⠀⢀⢀⢀⠀⠀⠀⠀⠀⠀⠐⠐⠐⠔⢄⢄⠀⠀⠀⠀⠀⢄⠀⠀⠀⠀⠀⠀⢀⢀⢑⢕⢔⢕⢕⢕⢕⢕⢕⢕⢕⢕⢕⠕⢄⢔⢕⢔⢔⢕⢕⢕⢕⢕⢕⢕⢕⢕⢕⢕⡕⢕⢕⢕⢕⢕⢕⢕⢕⢕⢕⢕⢕⢕⢕⢁⢕⢀⢀⢐⢕⢕⢔⢅⢅⢕⢕⢕⢕⠀</a:t>
            </a:r>
            <a:br/>
            <a:r>
              <a:t>⢕⢔⢔⢔⢔⠀⠀⠀⠀⠀⠀⠀⠀⠀⠀⠀⠀⠀⠀⠀⠀⠀⠀⢔⠕⠕⠀⠀⠀⠀⠀⠀⠀⠀⠀⠁⠀⠀⠀⠀⠀⠀⠀⠀⠔⢕⢕⢅⢕⠐⠀⠀⠀⠀⠀⠀⠀⠀⠀⠀⠀⠀⠀⠀⠀⠀⠑⠔⢀⠀⠀⠀⠀⠀⠀⠀⠀⠀⠀⠀⠀⠀⠀⠀⠀⠀⠀⠀⠀⠀⠀⠀⠀⠀⠀⠀⠀⠀⠀⠀⠀⠁⠀⠐⠕⠕⢅⢕⢑⢔⢔⢄⢔⢔⢕⢄⢀⠐⠑⠕⠀⠀⠀⠀⠀⠀⠀⠀⠑⠑⠕⢕⢕⢕⢕⢕⢕⢁⢄⢔⢄⢄⢄⢔⢔⢔⢄⢄⢑⠑⠑⢅⢔⢕⢕⢕⢔⢔⢔⢔⢄⢄⢄⢄⢄⢁⢁⢑⢑⢑⢐⢔⢔⢔⢄⢄⠄⠄⢔⢕⠕⢕⢕⢕⢕⢕⢕⢕⢕⢕⢕⢕⢕⢕⢕⢑⢑⠑⠑⢕⢕⢕⢕⢕⢕⢕⢕⢕⠕⠑⢕⢕⢕⢕⢕⢕⢕⢕⢕⢕⢕⢕⢕⢕⢕⢕⢕⢕⢕⢕⢕⢕⢕⢕⢕⢕⢕⢕⢕⢕⠀</a:t>
            </a:r>
            <a:br/>
            <a:r>
              <a:t>⠁⠁⠑⠑⠀⠀⠀⠀⠁⠀⠀⠀⠀⠀⠀⠀⠀⠀⠀⠀⢕⢔⢀⠀⠀⠀⠀⠀⠀⠀⠀⠀⠀⠀⠀⠀⠀⠀⠀⠀⠀⠀⠀⠀⠀⠁⠐⠑⠅⠀⠀⠀⠀⠀⠀⠀⠀⠀⠀⠐⠀⠀⠀⠀⠀⠀⠀⠀⠁⠀⠀⠀⠀⠀⠀⠀⠀⠀⠀⠀⠀⠀⠀⠀⠀⠀⠀⠀⠀⠀⠀⠀⠀⠀⠀⠀⠀⠀⠀⠅⠐⠔⠔⠁⠀⠀⠀⠀⠁⠄⠕⢕⢕⢅⢑⢐⠅⠀⠀⠀⠀⠀⠀⠀⠀⠀⠀⠀⠀⠀⠀⠑⢕⠀⢕⢕⢕⢕⢕⢕⢕⢕⢄⢅⢅⢕⢕⢕⢕⢄⢀⢔⢄⢕⢕⢕⢕⢕⢕⢕⢕⢕⢕⢕⢕⢕⢕⢕⢕⢕⢕⢕⢕⢕⢕⢕⢕⢕⢕⢕⢕⢕⢕⢕⢕⢕⢕⢕⢕⢑⢕⢕⢕⢕⢑⢕⢁⠀⠀⠀⢕⢕⠑⠕⢕⢕⢕⢕⢁⠁⢑⢕⢕⢕⢕⢕⢕⢕⢕⢕⢕⠕⠑⠕⠕⢕⢕⢕⠕⢕⢕⢕⢕⢕⢕⢕⢕⠕⠑⠀⠀</a:t>
            </a:r>
            <a:br/>
            <a:r>
              <a:t>⢔⢅⠑⠄⠀⠀⠀⠀⠀⠀⠀⠀⠀⠀⠀⠀⠀⠀⠀⠀⠁⠁⠀⠀⠀⠀⠀⠀⠀⠀⠀⠀⠀⠀⠀⠀⠀⠀⠀⠀⠀⠀⠀⠀⠀⠀⠀⠀⠀⠀⠀⠀⠀⠀⠀⠀⠀⠀⠀⠀⠀⠀⠀⠀⠀⠀⠀⠀⠐⢔⢀⠀⠀⠀⠀⠀⠀⠀⠀⠀⠀⠀⠀⠀⠀⠀⠀⠀⠀⠀⠀⠀⠀⠀⠀⠀⠀⠀⠀⠀⠄⢀⠀⠀⠀⠀⠀⠀⠀⠀⠀⢕⢁⢕⢕⢕⢄⢅⢀⠀⠀⠀⠀⠀⠀⠀⠀⠀⠀⠀⠀⠀⠑⠀⢁⠕⢕⢕⢕⢕⢕⢕⢕⢕⢕⢕⢕⢕⢕⢕⢕⢕⢕⢕⢕⢕⢕⢕⢕⢕⢕⢕⢕⢕⢕⢕⢕⢕⢕⢕⢕⢁⢅⢕⢕⢕⢕⢕⢕⢕⢕⢕⢕⢕⢕⢕⢕⠕⢑⢕⢕⢕⢕⢕⢕⢕⢕⠕⠔⢔⢔⢄⠀⠀⠑⢕⢕⢕⢕⠐⠑⠕⢕⢕⢕⢕⢕⢕⢕⢄⠄⠀⠀⠀⢄⢄⠁⠁⠐⠀⠅⠀⠁⠑⠕⠑⠕⠑⠑⠁⠀</a:t>
            </a:r>
            <a:br/>
            <a:r>
              <a:t>⠀⠀⠀⠔⢔⢔⢄⠀⠀⠀⠀⠀⠀⠔⠀⠀⠀⠀⠀⠀⠀⠀⠀⠀⠀⠀⠀⠀⠀⠀⠀⠀⠀⠀⠀⠀⠀⠀⠀⠀⠀⠀⠀⠀⠀⠀⠀⠀⠀⠀⠀⠀⠀⠀⠀⠀⠀⠀⠀⠀⠀⠀⠀⠀⠀⠀⠀⠀⠀⠀⠁⠑⢔⢄⠀⠀⠀⠀⠀⠀⠀⠀⠀⠀⠀⠀⠀⠀⠀⠀⠀⠀⠀⠀⠀⠀⠀⠀⠀⠀⠀⠁⠀⠀⠀⠀⠄⠄⠄⢀⢕⢕⢑⢕⠕⢕⢕⢕⢕⢅⠀⠀⠀⠀⠀⠀⠀⠀⠀⠀⠐⢔⢄⢀⠕⢕⢕⢕⢕⢕⢕⢕⢕⢕⢕⢕⠕⠕⢕⢕⢕⢕⢕⢕⢕⢕⢕⢕⢕⢕⢕⠕⢕⢕⢕⢕⢕⢕⢕⢕⢕⢕⢕⢕⢕⢔⢕⢕⢕⢕⢕⢕⢕⢕⢕⢕⢕⢕⢕⠕⠕⠕⠕⠑⠑⠁⠁⠀⠄⠀⠑⠀⠀⠀⢄⢄⢄⢄⠀⠔⢄⢀⠁⠁⠕⠕⠕⢕⢕⢕⠕⠑⢔⢔⢕⢔⢔⢔⢀⢀⠀⢄⢔⢔⢄⢔⢕⢑⢁⠑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⢀⢕⢕⠀⢀⠀⠀⠀⠀⠀⠀⠀⠀⠀⠀⠀⠀⠀⠀⠀⠀⠀⠀⠀⠀⠀⠀⠀⠀⠀⠀⠀⠀⠀⠑⠕⢕⢔⢔⢅⢔⢕⢀⠐⠁⢕⢑⢕⠕⠄⢀⠀⠀⠀⠀⠀⠀⠄⢔⢔⠁⠁⠑⠕⢑⢑⢕⢕⢕⢕⢕⢕⢕⢕⢕⢄⢄⢁⢁⠁⠁⠁⠑⠁⠁⠁⠁⠑⠔⠅⢕⢕⢕⢗⢗⢞⢕⢕⢕⢵⢵⢕⢗⢷⢕⢕⢕⢕⢕⢇⢕⢗⡕⢕⢕⢕⢕⢄⢄⠀⢀⢀⢀⢔⢕⢔⢕⢔⢕⢕⢕⢕⢄⢄⢔⢔⢕⢕⢕⢕⢔⢔⢔⢔⢔⢄⢀⠀⠀⢄⢔⢕⢕⢕⢕⢕⢕⠕⠕⢕⢕⢕⢕⠅⠑⠑⠁⢅⠀</a:t>
            </a:r>
            <a:br/>
            <a:r>
              <a:t>⠀⠐⠀⠀⠀⠑⠕⢱⢕⢔⠀⠀⠀⠀⠀⠀⠀⠀⠀⠀⠀⠀⠀⠀⠀⠀⠀⠀⠀⠀⠀⠀⠀⠀⠀⠀⠀⠀⠀⠀⠀⠀⠀⠀⠀⠀⠀⠀⠀⠀⠀⠀⠀⠀⠀⠀⠀⠀⠀⠀⠀⠀⠀⠀⠀⠀⠀⢀⠀⠀⠀⠀⠀⠁⠁⠁⠔⠀⠀⢔⠄⢀⢀⢀⠀⠀⠀⠀⠀⠀⠀⠀⠀⠀⠀⠀⠀⠀⠀⠀⢀⠀⠀⠀⠀⠀⠀⠀⠀⠑⠕⢕⢕⢕⢕⢔⢄⢄⠁⠁⠑⠀⠀⠁⠀⠀⠀⠀⠀⠀⠁⠀⠀⠀⠀⠀⠁⠑⢕⢕⢕⢕⢕⢕⢅⢕⢕⢕⢕⢕⢅⢕⢄⢀⠀⠀⠀⠀⠀⠀⠀⠀⠀⠁⠕⠕⠱⢕⢕⢕⢕⢕⢱⢷⣾⣿⣷⣵⣷⣗⢵⢵⡵⢵⣱⡷⢷⡇⢕⢕⢕⢕⢕⢕⡕⢕⣳⣧⢵⢕⠕⠕⢇⢕⢕⢕⢕⢕⢕⢅⢅⢄⢁⢑⢕⢕⢕⢕⢕⢕⢕⢕⢕⢕⢕⢕⢄⠀⠀⠀⠀⠀⠀⠁⢁⢀⠀⠀⠕⠕⠀</a:t>
            </a:r>
            <a:br/>
            <a:r>
              <a:t>⠀⠀⠀⠀⠀⠀⠀⠁⠕⢕⢔⠀⠀⠀⠀⠀⢀⢄⠄⠀⠀⠀⠀⠀⠀⠀⠀⠀⠀⠀⠀⠀⠀⠀⠀⠀⠀⠀⠀⠀⠀⠀⠀⠀⠀⠀⠀⠀⠀⠀⠀⠀⠀⠀⠀⠀⠀⠀⠀⠀⠀⠀⠀⠀⠀⠀⠀⠀⠀⠀⠀⠀⠀⠀⠀⠀⠄⠀⠀⠀⠀⠀⠁⠑⠁⠐⠀⠐⠀⠀⠀⠀⠀⠀⠐⠐⠀⠀⠀⠀⠑⠕⠑⠕⠄⠄⠀⠁⠀⠀⠑⠑⠑⠕⠕⠕⢔⢅⢁⠀⠀⠀⠀⠀⠀⠀⠀⠀⠀⠀⠀⠀⠀⠀⠀⠀⠀⠀⠀⠁⢕⢕⢕⢄⢄⢁⢁⠁⠁⠁⠑⠑⠑⠑⠔⢔⢔⢔⢔⢀⠀⠀⠀⠀⠐⠁⠑⠑⠕⠕⠑⠕⢕⢕⢜⢝⢝⢟⢻⢳⢗⢇⢕⢕⢕⢕⢕⢝⢝⢕⢗⢏⢝⢝⢝⢝⠕⢕⠑⠑⠐⠁⠁⢅⢕⢕⢕⢕⢕⢕⢕⢕⢕⢁⢁⢁⢄⢀⠁⠑⠑⢕⢕⢕⢕⢔⢕⢕⢄⢀⢄⢔⢀⢀⠀⠀⠀⠀⠀⠀⠀</a:t>
            </a:r>
            <a:br/>
            <a:r>
              <a:t>⠀⠀⠀⠀⠀⠀⠀⠀⠀⠁⠁⠀⠀⠀⠀⠀⠀⠕⠀⠀⠀⠀⠀⠀⠀⢀⢀⠀⠀⠀⠀⠀⠐⠁⠀⠀⠀⠀⠀⠀⠀⠀⠀⠀⠀⠀⠀⠀⠀⠀⠀⠀⠀⠀⠀⠀⠀⠀⠀⠀⠀⠀⠀⠀⠀⠀⠀⠀⠀⠀⠀⠀⠀⠀⠀⠀⠀⠀⠀⠀⠀⠀⠀⠀⠀⠀⠀⠀⠀⠀⠀⠀⠀⠀⠀⠀⠀⠀⠀⠀⠀⠀⠀⠀⠁⠀⠀⠀⠀⠁⠄⢀⢀⠀⠀⠀⠀⠀⠁⠁⠀⠀⠀⠀⠀⠀⠀⠀⠀⠀⠀⠀⠀⠀⠀⠀⠀⠀⠀⠄⢐⢕⢕⢕⢕⠕⢕⢕⠁⠀⠀⠁⠁⠑⠑⠑⠑⠑⠁⠁⠁⠀⠀⠀⠀⠀⠀⠀⠀⠀⠀⠀⠀⠁⠁⠀⠁⠀⠁⢅⢕⢕⠕⢕⡕⢕⢕⢕⢕⢕⢕⢕⠕⠕⠑⠄⠔⠀⠀⠀⠀⠀⠀⠀⠀⠀⠀⠀⠀⠁⠁⠑⢕⢕⢔⠕⢕⢕⢕⢔⢕⢕⠑⢕⢕⢕⢕⠑⠕⠑⠑⢑⠕⠑⠀⠀⠀⠀⠀⠀⠀</a:t>
            </a:r>
            <a:br/>
            <a:r>
              <a:t>⠀⠀⠀⠀⠀⠀⠀⠀⠀⠀⠀⠀⠀⠀⠀⠀⠀⠀⠀⠀⠄⠔⠐⠀⠀⠀⠀⠀⠀⠀⠀⠀⠀⠀⠀⠀⠀⠀⠀⠀⠀⠀⠕⠀⠀⠀⠀⠀⠀⠀⠀⠀⠀⠀⠀⠁⠀⠀⠀⠀⠀⠀⠀⠀⠄⠀⠀⠀⠀⠀⠀⠀⠀⠀⠀⠀⠀⢀⢀⠀⠀⠀⠀⠀⠀⠀⠀⠀⠀⠀⠀⠀⠀⠀⠀⠀⠀⠀⠀⠀⢀⠀⠀⠀⠀⠀⠀⠀⠀⠀⠀⠀⠀⠀⠀⠀⠀⠐⠀⠄⠀⢀⠀⠀⠀⠀⠀⠀⠀⠀⠀⠀⠀⠀⠀⠀⠀⠑⠐⢕⢕⢕⢕⢕⢕⢕⢕⢕⢔⠀⠀⠀⠀⠀⠀⠀⠀⠀⠀⠀⠀⠀⠀⠀⠀⠀⠀⠀⠀⠀⠀⠀⠀⠀⠀⠀⠀⢄⢔⢕⢕⢕⢔⢔⢕⢕⢕⢕⢕⢁⠀⠑⠕⢐⠐⠁⠀⠁⠀⠁⢁⢀⠀⠀⠄⢐⢄⢄⢀⠀⠀⠄⠀⠀⠔⢔⢔⢔⢔⢕⢕⢕⢄⠀⢅⢕⢑⢔⢔⢄⠑⠁⠀⠀⠀⠀⠀⢀⢄⢕⠀</a:t>
            </a:r>
            <a:br/>
            <a:r>
              <a:t>⠀⠀⠀⠀⠀⠀⠀⠀⠀⠀⠀⠀⠀⠀⠀⠀⠀⢀⠀⠀⠀⠀⠀⠀⠀⠀⠀⠀⠀⠀⠀⠀⠀⠀⠀⠀⠀⠀⠀⢀⢀⢄⢄⠀⠀⠀⠀⢀⣄⢀⠀⠀⠀⠀⠀⠀⠀⠀⠀⠀⠀⠀⠀⠀⠀⠀⠀⠀⠀⠀⠀⠀⠀⠀⠀⠀⠀⠀⠀⠀⠀⠁⠀⠁⠀⠀⠀⠀⠀⠀⠀⠀⠀⠀⠀⠀⠀⠀⠀⠀⢔⠑⠄⠄⠀⠀⠀⠀⠀⠀⠀⠀⠀⠀⠀⠀⠄⢀⢀⠀⠀⠀⠀⠀⠀⠀⠀⠀⠀⠀⠀⠀⠀⠀⠀⠀⠀⠐⠀⠀⠑⠁⠁⠁⠀⠁⠁⠀⠀⠀⠀⠀⠀⠀⠀⠀⠀⠀⠀⠀⢀⢄⢄⢀⢄⢀⢀⢄⢄⢄⢄⠔⠐⢔⢔⢕⢱⢵⡵⢗⢇⢕⣱⢕⢗⢇⢕⢕⢔⣔⢔⢔⠔⢄⠁⠁⠀⠁⠀⠀⠀⠀⠀⠀⠀⠀⠀⠁⠑⢕⢕⠔⢔⢄⢄⢅⢑⢕⢕⢕⢕⢕⢕⢕⢑⠁⠁⠕⠕⠀⠀⠑⠀⠀⠀⢕⢕⢕⢕⢕⠀</a:t>
            </a:r>
            <a:br/>
            <a:r>
              <a:t>⠀⢀⠀⢀⠀⠀⢀⠀⠀⠀⠀⠀⠀⠀⠀⠀⠀⠀⠀⠀⠀⠀⠀⠀⠀⠀⠀⠀⠀⠀⠀⠀⠀⠀⠀⠀⠀⠀⢀⢕⢕⣕⡕⢔⢔⢔⢕⠑⠑⠀⠀⠀⠀⠀⠀⠀⠀⠀⠀⠀⠀⠀⠀⠀⠀⠀⠀⠀⠀⠀⠀⠀⠀⠀⠀⠀⠀⠀⠀⠀⠀⠀⠀⠀⠀⠀⠀⠀⠐⠀⠀⠀⠑⠀⠀⠀⠐⠄⠀⠀⠀⢀⠀⠀⠀⢄⠀⠐⢔⢄⢀⠀⠀⠀⠀⠀⠀⠀⠀⠁⠁⠐⠐⠄⠄⢀⠀⠀⠀⠀⠀⠀⠀⠀⠀⠀⠀⠀⠀⠀⠀⠀⠀⠀⠀⠀⠀⠀⠀⠀⠀⠀⠀⠀⠀⠀⠀⠀⠀⢀⢱⢳⡵⢵⡵⢵⡵⢕⢕⢕⢁⢄⣄⣴⡕⢵⢼⢿⢟⢟⢝⢕⢕⡕⢱⢕⢕⡕⢕⢅⠕⢕⢀⢀⢀⠀⠀⢀⢀⠀⠀⠀⠀⠀⠀⠀⠀⠀⠕⢕⢕⠕⠐⠀⠑⠁⠁⠁⠑⠑⠑⠀⠁⠑⠁⠀⠀⠀⠀⠀⠀⢄⠀⠀⠀⠁⠑⠑⠑⠕⠀</a:t>
            </a:r>
            <a:br/>
            <a:r>
              <a:t>⢄⢁⠁⠀⠀⠀⠄⠀⠀⠀⠀⠀⠀⠄⠀⠀⠀⠀⠀⠀⠀⠀⠀⠀⠀⠀⠀⠀⠀⠀⠀⠀⠀⠀⠐⢀⢀⢔⠁⠁⠁⠑⢕⢕⢕⢝⢕⠄⠀⠀⠀⠀⠀⠀⠀⠀⠀⠀⠀⠀⠀⠀⠀⠀⠀⠀⠀⠀⠀⢀⣀⣀⣀⣀⣀⣀⣀⣀⣀⣀⣀⣀⣀⣀⣀⣀⣀⣀⣀⣀⣀⣀⣀⣀⣀⣀⣀⣀⣄⣄⣕⣅⣀⣀⣔⣕⣕⣕⣕⣕⣕⣕⣔⣔⣀⣄⣀⣀⣀⣀⣀⣀⣀⣀⣀⣀⣀⣀⣀⣀⣀⣀⣐⣀⣀⣀⣀⣀⣀⣀⣀⣀⡀⠀⠀⠀⠀⠀⠀⠀⠀⠀⠀⢀⢀⢀⢄⢔⢕⢕⢕⢕⢜⢝⢕⢕⢃⠕⠕⠕⠑⠘⠍⢕⠑⠑⠁⢁⠑⢅⢁⠑⢑⠁⠕⠕⠑⢕⢔⢔⢔⢄⢅⠀⠀⠑⠔⠄⠀⠀⠀⠀⠀⠀⠀⠀⠀⠀⠀⠀⠀⠀⠀⠀⠀⠀⠀⠀⠀⠀⠀⠀⠀⠀⠀⠀⠀⠀⠁⠀⠀⠁⢀⢔⢄⢄⢀⢀⢀⢔⠀</a:t>
            </a:r>
            <a:br/>
            <a:r>
              <a:t>⢾⣿⡵⢔⢀⠀⠀⠀⠀⠀⠀⠀⠀⠀⠀⠀⠀⠀⠀⠀⠀⠀⠀⠀⠀⠀⠀⠀⠀⠀⠀⠀⠀⠀⠀⠁⠀⠀⠀⠀⠀⠀⠈⠁⢔⡕⢅⢄⠀⠀⠀⠀⠀⠀⠀⠀⠀⠀⠀⠀⠄⠄⠄⠀⠀⠀⠁⠑⠈⠁⣿⣿⣿⣿⣿⣿⣿⣿⣿⣿⣿⣿⣿⣿⣿⣿⣿⣿⣿⣿⣿⣿⣿⣿⣿⣿⣿⣿⣿⣿⣿⣿⣿⣿⣿⣿⣿⣿⣿⣿⣿⣿⣿⣿⣿⣿⣿⣿⣿⣿⣿⣿⣿⣿⣿⣿⣿⣿⣿⣿⣿⣿⣿⣿⣿⣿⣿⣿⣿⣿⣿⣿⡇⠀⢄⠄⠀⠀⠀⠀⠀⢁⢑⢕⢕⢕⠕⢕⢕⢕⢕⣔⣔⡔⠀⠀⠀⠀⠄⠄⠄⢔⢔⢕⢕⢕⡕⢕⢕⢕⢕⢕⢄⢁⢀⠀⠀⠀⠀⠁⠀⠁⠁⠀⠀⠀⠀⠔⠔⢔⠀⠀⢄⠀⠀⠀⠀⠀⠀⠀⠀⠀⠔⠄⠔⢀⠀⠀⠀⠀⠀⠀⠀⠀⠀⠀⠀⠀⠀⠀⠀⠀⢕⠕⠕⠕⠕⢕⠕⢕⠀</a:t>
            </a:r>
            <a:br/>
            <a:r>
              <a:t>⣾⣕⣝⣇⣱⢧⢄⢀⠀⠀⠀⠀⠀⠀⠀⠀⠀⠀⠀⠀⠀⠀⠀⠀⠀⠀⠀⠀⠀⠀⠀⠀⠀⠀⠀⠀⠀⠀⠀⠀⢀⢄⢔⢕⢜⢕⠑⠁⠀⠀⠀⠀⠀⠀⠀⠀⠀⠐⠑⠀⠀⠀⠀⠀⠀⢀⠀⠐⠀⠀⣿⣿⣿⣿⣷⢗⣔⣗⣔⢳⢟⢱⣽⢝⣽⣿⢇⢵⢵⢵⠅⢵⢵⢵⢸⣿⣿⣿⣿⠿⢟⢛⡛⠻⢿⣿⣿⣏⣍⣍⣍⡍⢍⣍⣍⣝⣝⣿⣿⡿⢁⣛⡛⢻⡇⢸⣝⣻⣿⢏⣷⢸⣿⠇⠼⠿⠿⠿⢿⣿⣿⣿⡇⢄⢕⢔⠀⢀⢀⢀⢀⢕⠕⢗⢯⣕⢕⢕⢕⢕⢕⢕⢜⢕⢀⠀⠀⠀⠐⠐⠔⢕⢕⢕⢕⢕⢱⠕⠕⢕⢕⢕⢕⢕⢕⢀⠀⠀⠀⢁⠕⠕⠑⠀⠀⠀⠀⠀⢄⢔⢄⢀⢀⠀⠀⠀⠀⠀⠀⠀⠀⠀⠀⠀⠁⠀⠐⠐⠄⢄⢀⢀⢀⢀⢀⢄⢀⢀⢄⢀⢄⢔⢕⠔⠀⠀⠀⠀⠀⢀⠀</a:t>
            </a:r>
            <a:br/>
            <a:r>
              <a:t>⣽⣽⣽⣝⣽⣿⣿⣧⢕⢰⢔⢄⠀⠀⠀⠀⠀⠀⠀⠀⠀⠀⠀⠀⠀⠀⠀⠀⠀⠀⠀⠀⠀⠀⠀⠀⢀⠄⠄⢔⡰⢕⢕⢕⢕⠁⠀⠀⠀⠀⠀⠀⠀⠀⠀⠀⠀⠀⠀⠀⠀⠀⠀⠀⠀⠀⠄⠴⢔⢀⣿⣿⣿⣿⣷⣇⣔⣆⢟⣸⣟⣃⣅⡚⢿⣿⢕⠖⠖⠖⠀⠖⠖⠖⢸⣿⣿⢏⣵⣾⡿⢱⣿⣿⣧⡜⢿⣿⣿⣿⣿⡇⢸⣿⣿⣿⣿⣿⠟⡱⣯⡝⢃⣵⡅⠅⣵⣵⣿⢄⣆⢰⣎⣱⢇⣼⠇⡇⢸⣿⣿⣿⡇⠕⠗⠕⢕⢕⢕⢕⢵⣕⣔⣄⣱⣹⣧⣕⣕⣕⣕⡕⢕⢕⢕⢕⢔⢔⢰⢔⢕⢕⢕⡕⢕⡔⢕⢔⠀⠑⠑⠗⢗⠇⠗⠕⠕⢕⠅⠁⠀⠀⠀⠀⠀⠀⠀⠀⠑⠑⢕⢕⢕⢕⢕⢔⠄⠀⠀⠀⠀⠀⠀⠀⠀⠀⠁⠀⠀⠁⠁⠑⠕⠕⢕⢕⢕⢕⢕⠀⠀⠀⠀⠀⠀⠀⢀⢕⢕⢕⠀</a:t>
            </a:r>
            <a:br/>
            <a:r>
              <a:t>⣏⣽⣝⡝⢟⡻⢿⢇⢱⣜⢗⢳⢦⡔⢄⢀⢀⢀⢀⢀⢄⢀⢀⠀⠀⠀⠀⠀⠀⠀⠀⠀⠀⠁⠁⠀⢀⢔⣼⣷⣧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⠁⠑⠑⠑⠁⢕⠑⠁⠙⠟⠏⠕⢱⢕⠄⠀⠕⠕⠕⠑⠐⠁⠁⢕⢕⢕⢕⢕⢕⠕⢕⢑⠀⠀⠀⠀⠀⠀⠀⠀⠀⠀⠀⠀⠀⠀⠀⠀⠀⠀⠀⢀⡕⢵⣕⣕⢇⢕⢱⢕⢕⢔⢄⢄⢀⠀⠀⠀⠀⠀⠀⠀⠁⠑⠑⠀⢄⢀⠀⠀⠀⠀⠀⠀⠀⠀⠀⠀⢀⢅⢕⡕⢟⠀</a:t>
            </a:r>
            <a:br/>
            <a:r>
              <a:t>⡹⢽⣝⣏⢕⣸⡟⡿⢧⢕⣄⣔⢕⢹⢗⢾⢷⢺⣿⣷⡷⢧⢴⣴⢴⡔⡰⢴⢴⢗⢢⣔⣄⡄⢔⢔⢵⢻⢟⢟⣯⣵⣼⡵⢵⡕⢕⢕⢕⢔⢴⢔⢄⢄⡀⢀⢄⠄⢄⠔⠐⠐⠐⠁⢁⠄⠀⠀⠀⠀⣿⣿⣿⣿⣿⣇⣐⣒⣒⡀⣒⢒⣒⡚⣿⣏⣍⣍⢄⣍⣍⡍⢅⣍⣍⣹⣇⠸⠿⢏⣰⣿⣿⡿⠟⣡⣿⣿⣿⡿⢋⣴⣷⣅⠟⢿⣿⣿⣧⠔⣾⢟⣴⡞⢻⣿⡛⢦⣾⣷⣿⢸⢏⣴⡟⢡⣿⡇⢸⣿⣿⣿⡇⠀⠀⠀⠀⠀⠀⠀⠀⠀⠀⠀⠀⠀⠀⠀⠀⠀⠁⠀⢔⢔⢀⢀⠀⠀⠔⢔⢕⢕⢕⢕⢑⢑⢀⢁⢕⢕⢔⢄⢄⢀⠀⠀⠀⠀⠀⠀⠀⠀⠄⠀⠀⠀⠁⠀⠁⠀⠀⠁⠜⢷⢇⢕⢕⢕⢕⢗⢵⢕⢵⢕⢇⢔⢕⢕⢕⢔⢔⢄⢄⢕⢑⢁⠀⠀⠀⠀⠀⠀⢀⠀⠀⠕⢕⢕⢕⡱⠀</a:t>
            </a:r>
            <a:br/>
            <a:r>
              <a:t>⢁⠙⢟⣿⣿⣿⣿⣷⢵⣵⣜⡟⢟⢷⣇⢱⢵⢕⠑⢜⠟⠜⠕⠕⠕⢜⢟⢺⡿⢕⢷⣵⣱⡵⢵⣗⣕⣹⢹⣷⢿⢿⢿⢷⣾⣷⣷⢽⢺⢷⣵⣕⣕⣕⢕⣵⣴⡔⢄⢔⢔⢔⢕⢄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⢀⢔⢕⢕⢣⢵⢷⢔⢕⢕⢕⢱⢕⢕⡕⢕⢕⢕⢕⢕⢕⢕⢇⢀⢀⠀⢄⢔⢄⠀⠀⠀⠀⠀⠀⠀⠀⢀⢀⢄⠄⠑⠁⠑⠕⢱⣇⢕⢕⢕⢕⢜⢕⢕⢕⢕⠜⢝⢝⣞⢗⢵⢼⣽⡹⢷⢔⠀⠀⢔⢕⢕⢕⢔⠀⢕⢗⢜⡵⠀</a:t>
            </a:r>
            <a:br/>
            <a:r>
              <a:t>⠝⢗⢗⢿⢽⢿⢿⢿⢿⢟⢻⢟⢿⣷⣾⡷⢜⢕⢕⢕⢄⢄⢔⠀⠀⠀⠑⢑⢑⢀⢑⢝⢕⡕⢱⡝⢹⡿⢇⢽⣗⣷⣿⣷⡞⢏⢱⣵⣵⢵⣾⢽⢿⢗⢕⢕⣹⡇⢕⢕⢕⡕⢕⢕⣕⢁⠀⠁⠁⠀⣿⣿⣿⣿⣿⣿⣿⣿⣿⣿⣿⣿⣿⣿⣿⣿⣿⣿⣿⣿⣿⣿⣿⣿⣿⣿⣿⣿⣿⣿⣿⣿⣿⣿⣿⣿⣿⣿⣿⣿⣿⣿⣿⣿⣿⣿⣿⣿⣿⣿⣿⣿⣿⣿⣿⣿⣿⣿⣿⣿⣿⣿⣿⣿⣿⣿⣿⣿⣿⣿⣿⣿⡇⠀⠀⠀⠀⠀⠀⠀⠀⠀⠀⠀⠀⠀⠐⠀⠀⠀⠀⠁⠑⢑⢕⠁⠀⢀⢅⢕⢕⢷⢏⢺⢵⣵⣷⣧⢕⢇⢜⣷⣝⣕⢵⣕⣕⡅⢀⢀⢀⢄⢤⣴⢔⢔⢀⠀⠀⠁⢕⢔⠀⠀⠀⠀⠁⠁⠀⠕⢕⢕⢕⢕⢕⢑⢕⢄⢐⠑⢜⢟⢿⢇⢝⢕⢕⢕⢕⢕⢕⢕⠁⠁⠀⠀⠀⠑⡕⢕⠀</a:t>
            </a:r>
            <a:br/>
            <a:r>
              <a:t>⢔⢔⢗⢕⢑⢇⢵⠳⠧⢕⢕⢕⢗⢗⢟⢟⠝⠕⠑⠑⠕⠕⢕⢕⢝⢕⢕⢔⣰⣕⣱⡵⢱⢕⢱⡕⢵⢗⢻⣿⣯⡿⢗⢗⢕⠕⢕⢟⢕⢝⢕⢕⣗⣧⡼⢿⢿⢇⢕⢕⢕⢸⣵⣵⣵⣷⣷⢴⢔⢴⢹⡿⢟⡟⢉⠛⠻⢟⢟⢟⢛⢛⢛⢟⡟⢛⣛⡛⢟⡟⢟⢛⡛⢛⢛⢛⢛⢟⠟⠟⢟⢟⢟⢟⢟⡏⢉⣉⡉⢝⢟⢟⢟⢟⢟⢟⢟⢟⢟⢛⢛⢛⢛⢛⢛⢛⢛⢛⠛⢛⠛⠛⢟⢟⢟⢟⢟⢟⣟⢟⢟⡟⢕⢄⢄⢀⠀⠀⠀⠀⠀⠀⠀⠀⢀⢀⢀⠀⠀⠀⠀⠀⠀⠐⢕⢕⠑⠁⢀⢕⢕⡕⢱⡵⢵⢗⢗⢕⢕⢱⢞⢏⢕⢎⢎⢝⢕⢕⢕⢜⢇⢱⣷⣿⣷⡇⢕⢕⢕⠀⠀⠀⠀⠀⠀⢄⠄⠀⠀⠀⠁⠑⢕⢕⢗⢕⢕⢁⠑⠁⠑⢕⢕⠝⠟⠇⠕⠗⢗⢕⢕⢕⡕⢕⢕⠕⠁⠱⢕⢕⠀</a:t>
            </a:r>
            <a:br/>
            <a:r>
              <a:t>⡙⠁⠁⠑⠑⠁⢁⠁⠁⠀⠁⠑⠕⢕⢕⢁⠀⠀⠀⠕⢕⢔⢕⠕⢗⢱⢮⣽⣿⣿⣿⣯⣕⣵⣵⣕⣕⣝⣟⣟⣽⡝⢝⢝⢍⢝⢝⢾⣵⣕⣕⣸⣟⡇⢕⢕⢕⢕⢷⢧⢝⢕⢕⢜⢝⢝⢕⣗⣵⣜⣇⣜⡟⢡⣾⡟⢠⠮⣵⣾⣷⣕⣗⣳⡇⢸⣿⡇⢕⢓⣉⣅⠘⣕⣷⣱⠉⣉⣍⣍⣍⣍⣍⣍⣍⣕⣸⣿⣇⣌⣍⣍⣉⣉⣉⣉⣍⣉⢝⠔⢀⢀⠀⠀⠄⡕⠒⠒⠓⡆⠁⠀⠀⠑⠀⠀⠑⢕⢱⠕⢓⣃⣕⢓⢇⢵⡕⢕⠐⠐⠀⠑⠑⡱⠕⢓⣃⣐⡒⢒⠤⣀⠀⠑⠕⠑⢁⢵⠓⢓⣑⡛⠓⠵⡇⢜⠕⢕⣕⣕⡱⠓⠓⠓⢓⠇⢕⢕⢕⢕⢕⣕⣸⣽⣿⣿⣗⢕⢅⠐⢕⠔⢔⢄⠔⠑⠁⠀⠀⠀⠀⠀⠑⢕⢕⢕⢕⣾⣆⢕⢄⢄⢄⢀⠀⠀⠀⠀⠀⠀⠁⠁⠑⠑⢕⠀⠀⣰⣷⡜⠀</a:t>
            </a:r>
            <a:br/>
            <a:r>
              <a:t>⢗⢦⢴⢷⢷⢵⢷⠗⠒⠒⢃⠕⢕⢹⢇⢵⢵⢴⢔⢔⢕⢕⢇⢵⢔⢫⢹⢕⢝⢝⢝⢝⢝⢕⠕⠜⠙⠕⠕⢕⢱⢗⢳⢿⣿⣿⢷⣕⣕⡵⢾⣿⢻⢿⣿⡟⢟⢎⢝⢕⢕⢕⢕⢴⢔⣕⣅⢁⢑⢹⠏⣅⣰⣿⢏⡰⢃⣴⣴⠈⢉⣡⣥⣴⣵⣾⣿⣿⡿⢿⠟⠛⢃⣘⢷⣿⢕⣿⣿⢟⢟⢟⠟⢟⢟⢟⢟⢟⢟⢟⢟⢟⢟⢟⢟⢟⠟⠛⢕⢄⢀⡄⠠⠴⠕⢇⣼⣿⢕⡇⢀⢄⢀⢀⢄⢄⡔⢅⣴⣾⣿⢿⢿⣿⣿⣦⡌⢣⠐⠀⠀⡠⢊⣴⣾⣿⢿⢿⢿⣿⣷⣅⠱⡔⢄⢰⢃⣴⣿⢿⢟⢿⣿⣦⡌⢇⢕⣕⣕⡜⢡⣾⡟⢠⢇⢔⢕⢕⢕⢕⢕⢜⢝⢝⢝⢻⢿⣿⡷⢗⢕⢕⢕⢁⠀⠀⠀⠀⠀⠀⠀⠀⠀⠁⠙⠎⡟⣿⣿⣿⣿⣷⣧⣕⡕⢔⢄⢄⢀⠀⠀⠀⠀⠄⢁⢀⠁⢜⢿⣿⠀</a:t>
            </a:r>
            <a:br/>
            <a:r>
              <a:t>⢗⢗⢗⢑⢔⠄⠀⠀⠀⠀⠀⠀⠕⢕⠑⠑⠑⢜⢝⢇⢜⢕⡕⢕⢕⢕⢕⢔⢕⢕⠕⠕⠀⠀⠀⠀⠀⠀⠀⠀⢅⢕⠁⠁⠐⠁⠜⠕⠕⠕⠑⠕⢕⢕⠕⢕⢕⢕⢕⢜⢳⢳⢕⢕⢵⣵⣵⣵⡕⢱⡈⢻⣿⣧⡜⢕⣾⡿⢁⢔⠘⢛⣙⣙⡝⢹⣿⡇⢕⡶⠼⠽⠵⢼⣽⣿⢕⣿⣿⢜⠛⢛⢇⣾⣿⢔⢟⢛⢛⢛⢇⣾⣿⢕⢟⢛⠛⠛⡿⢿⣷⡇⣶⣶⣷⣿⣿⣿⢕⡇⠕⢕⢕⢕⢱⡜⢰⣿⣿⢏⡕⢒⠒⢵⢝⣿⣿⡔⢣⠀⢰⢁⣾⣿⢏⡱⢒⠒⠣⡜⢻⣿⣇⢱⡕⡇⣸⣿⡇⡕⢍⢣⢜⣿⣷⠜⡿⣿⡟⢰⣿⡟⢠⣳⣿⣿⣿⣝⣝⢕⢕⣕⡕⢕⢕⢳⣾⢝⢇⢕⢕⢁⠁⢕⢔⠐⠐⠀⠀⠀⠀⠕⠔⢄⠀⠀⠁⠁⠑⠕⠝⠕⠕⠟⠏⢝⢳⢵⣕⡕⢔⢄⢄⢕⢕⣕⢕⢕⣕⢕⠀</a:t>
            </a:r>
            <a:br/>
            <a:r>
              <a:t>⢜⣝⣝⢅⢅⢅⢔⢰⠔⠔⠔⠖⠓⢕⢕⠑⠀⠁⠑⢁⠁⠁⠀⠀⢁⢅⢵⢄⢀⢅⢀⢀⠀⠀⠀⠀⠀⠀⠀⢄⢄⢀⠀⢄⠄⠐⠀⠀⠀⠀⠀⠄⠄⢀⢄⢕⢕⠅⠅⠁⠐⠐⠀⠁⠈⠜⢿⡿⢿⢟⢻⢧⡌⢻⣿⣿⠏⠄⠓⢺⢠⣤⡄⢸⡇⢸⣿⡇⢱⡇⢰⣶⡆⢕⢜⢸⢕⣿⣿⢸⠿⠿⢿⣿⣿⢿⢿⠿⠿⠿⢿⣿⣿⢿⢿⠿⠿⠀⣷⣧⣜⢧⢤⢤⢥⢕⣿⣿⢕⡇⢄⠁⠁⠀⢅⠑⣾⣿⡇⢸⠁⠁⠁⠁⢇⢸⣿⣷⠘⣔⡇⢸⣿⡟⢰⠁⠀⠀⠀⢱⠜⣿⣿⡔⢇⢕⣿⣿⢕⡇⠕⢸⠁⣿⣿⢔⣇⠏⣰⣿⢏⡰⣷⣿⣿⣿⣿⣿⣿⣿⣿⣿⣿⣿⣿⣿⣧⣵⣵⣵⣕⢵⣵⡕⢄⢀⢀⢕⢄⢀⠀⠀⠀⠁⠁⠐⠁⠀⢀⠀⠀⠀⠀⠀⠀⠀⠁⠘⠝⢟⢷⣷⢇⢝⢕⣕⣱⣾⣿⣷⠀</a:t>
            </a:r>
            <a:br/>
            <a:r>
              <a:t>⠃⠑⢝⠟⠛⠋⠗⠃⠑⠑⠑⠕⠑⠕⠕⠕⠄⠠⢼⢀⠀⠀⠐⠑⠑⠈⠉⠁⠑⠕⠔⠆⠔⠂⠐⠂⢔⠒⠒⠔⠔⢐⢐⠀⠀⠀⠀⠀⠀⢀⢄⢔⢕⢁⢀⢀⢀⠀⢀⢀⠀⢀⢀⢀⢄⢔⢕⢕⣱⡼⠾⠗⢅⣾⡟⢑⢔⢸⣿⡄⢸⣿⡇⢸⡇⢸⣿⡇⢕⡇⢸⣿⡇⢕⢱⣿⢕⣿⣿⢱⢔⢕⡇⣿⣿⣕⣑⣑⣑⣑⣕⣿⣿⢕⡇⠕⠐⢔⢕⢝⢝⢟⢷⣵⣸⠀⣿⣿⢕⡇⢕⢕⢔⢕⢸⢔⣿⣿⢕⡇⠄⢔⢄⢄⢸⢜⣿⣿⢔⡇⢕⣿⣿⡇⢸⠀⠀⠀⠀⢜⢔⣿⣿⡇⢸⡇⢹⣿⡇⢱⣄⡸⢔⣿⡿⢄⠏⣱⣿⠏⡰⠝⠛⢛⢛⢛⠻⣿⣿⣿⣿⣿⣿⣿⣿⣿⣿⣿⣿⣿⣷⡷⢷⢷⣧⣕⣱⢵⣷⡕⢄⠀⠀⠀⢀⢄⢔⢔⢕⡔⢄⠀⠀⠀⠀⠀⠀⢄⠀⠁⠑⢕⢕⢕⢕⢱⢸⣿⣿⣿⠀</a:t>
            </a:r>
            <a:br/>
            <a:r>
              <a:t>⢇⠕⠜⠕⢗⢕⢅⢔⢄⢀⠀⠀⠀⠀⠀⠄⠀⠀⠀⠀⠀⠀⠀⠀⠀⡄⢆⢀⢀⢀⢀⢀⢀⢀⢄⢤⢣⢵⢵⢱⢥⢵⢕⢄⢄⢄⢄⣔⣱⣧⣵⡷⣷⣷⣷⣷⣷⣷⣧⣵⣷⣷⣷⣷⣷⣿⣿⣿⣿⡇⢰⣷⣿⣿⣾⣿⡿⢿⣿⣇⢸⣿⡇⢸⡇⢸⣿⡇⢕⡇⢸⣿⡇⢕⢕⢹⢕⣿⡟⠸⠕⠵⠇⠘⠛⠛⠟⠛⠛⠛⠛⠛⠛⠀⠇⢄⠀⠄⢅⠁⠑⠑⠕⢕⢸⠅⣿⣿⢕⣗⢗⢕⢕⢕⢸⢕⣿⣿⢕⡇⠀⠀⠀⠁⢸⠕⣿⣿⢇⡧⢕⣿⣿⡇⢸⠕⠕⠖⠇⢕⢕⣿⣿⡇⢸⢱⡈⢻⣿⣧⣴⣴⣾⡿⢑⠕⣱⣿⠇⢕⣠⣾⡿⢿⢿⢿⣷⡅⢻⣿⣿⣿⣿⣿⣿⣿⣿⣿⣷⣧⣵⣿⣿⣿⣿⣿⣿⡿⢝⢇⢕⢔⢔⢔⠁⠀⠑⢕⢕⢕⢕⠀⠀⠀⠀⠀⠀⠀⠀⠀⠀⠕⢕⠕⢕⢕⢸⡿⢻⣿⠀</a:t>
            </a:r>
            <a:br/>
            <a:r>
              <a:t>⢵⣵⣔⣔⣕⣇⢕⢵⢕⢁⠀⠀⠀⠀⠀⠀⠀⠀⠀⠀⠀⠒⠒⠂⠑⠕⠃⠘⠉⢁⢕⠜⠉⠁⠁⠁⠁⠁⠁⠁⠁⠁⠁⠁⠑⠁⠁⠁⠁⠙⠛⠙⠁⠉⠙⠟⢿⣿⣿⣿⣿⢟⠏⠑⠀⠀⠀⠀⠑⠸⡄⢀⣀⠁⢸⣿⡇⢐⣁⢀⢸⣿⣧⣵⣵⣼⣿⣧⣵⣵⣼⣿⡇⢕⢕⢸⢕⣿⡇⠀⢰⣶⣶⣶⣶⣶⣶⣶⣷⣶⣶⣶⣶⣶⣶⠄⢱⠀⠁⠀⠀⢄⣰⣜⢾⠐⣿⣿⢕⣧⣝⡕⢗⢧⢼⠑⣿⣿⡕⡇⠀⠄⠀⠀⢸⢔⣿⣿⠕⡇⢕⣿⣿⡇⢸⠀⠀⠀⢀⣱⠕⣿⣿⡇⢸⢗⢻⣦⣥⣉⣉⣉⢡⢴⠃⣼⣿⠃⡜⢰⣿⡟⢡⣪⣵⡕⢿⣿⡔⢿⢿⢿⢯⢟⢿⢿⣿⣿⣿⣿⢇⢝⢝⣽⣷⣷⣽⣜⢝⢜⢕⢅⢕⢕⢔⢄⢄⢕⢕⢕⠀⠀⢀⢄⢄⠀⠀⠀⠀⠀⠀⠀⠀⠀⠀⢕⣻⡧⢵⢜⠀</a:t>
            </a:r>
            <a:br/>
            <a:r>
              <a:t>⣵⣕⢜⢵⢽⢽⡿⢗⢷⢷⣴⡀⠀⢀⢴⢵⢴⡶⠖⠖⠖⠢⠔⠀⠀⠀⠀⠀⠀⠀⠀⠀⠀⠀⠀⠀⠀⠀⠀⠀⠀⠀⠀⠀⠀⠀⠀⠀⠀⠀⠀⠀⠀⠀⠀⠀⠀⠁⠑⠑⠑⠁⠀⠀⠀⠀⠀⠀⠀⠀⢇⣸⣿⠄⢸⣿⡇⢜⣿⡇⠜⠿⠏⢙⡝⢹⣿⡏⢝⣉⢉⠉⠁⠱⢵⡇⢸⣿⠇⡤⢤⣤⡘⢿⣷⣕⢅⢤⣤⡤⢅⣕⣾⡿⠏⡰⢁⣄⢄⣔⣇⣿⣿⣿⣻⠀⣿⣿⢕⡏⢟⣿⣵⡗⢺⡄⣿⣿⡇⢱⣕⣔⣄⢕⡜⢸⣿⣿⢀⢇⡇⢸⣿⣧⠸⣴⣔⣔⣕⣸⢄⣿⣿⠇⣵⣵⣾⣿⣿⣟⣿⣷⡼⢑⣼⡿⢑⢜⡇⢸⣿⡇⢸⣿⣿⡇⢸⣿⡇⢱⢱⢷⢕⢕⢕⣜⢝⢝⢝⣿⣿⣷⣵⣷⣿⣿⣿⣿⣯⣵⣷⣧⣼⢗⢗⢗⢗⢗⢗⢗⢇⢕⢕⢑⠁⠀⠀⠀⠀⠀⠀⠀⠀⠀⠀⠘⠙⢝⢳⣷⠀</a:t>
            </a:r>
            <a:br/>
            <a:r>
              <a:t>⢕⢝⢻⣟⣧⣕⢝⢝⢕⢕⢜⢕⢕⢅⢕⢕⢕⢔⠀⠀⠀⠀⠀⠀⠀⠀⠀⠀⠀⠀⠀⠀⠀⠀⠀⠀⠀⠀⠀⠀⠀⠀⢀⠀⠀⠀⠀⠀⠀⠀⠀⠀⠀⠀⠀⠀⠀⠀⠀⠀⠁⠀⠀⠀⠀⠀⠀⠀⠀⢸⢀⣿⡇⠀⢸⣿⡇⠀⣿⣇⠱⠁⠁⠈⡇⢸⣿⡇⢕⢗⢸⠀⣷⡆⢸⢁⣿⡿⢄⠇⢼⡿⡷⢄⢙⢿⣷⣴⣝⣴⣾⡿⠏⡡⣪⡔⢜⢕⢕⢕⢽⡿⠿⠿⠿⢕⣿⣿⢕⠷⠵⠼⠯⣞⢵⣇⠸⣿⣷⡌⢫⢟⢻⢕⢅⣾⣿⠇⡜⢜⢱⢘⢿⣿⣔⢱⢵⡕⠵⢃⣼⣿⡟⢰⢙⢝⢝⢏⢝⢟⢟⡿⢁⣾⡿⢁⢾⣷⣧⢸⣿⣧⢸⣿⣿⢇⣾⣿⠇⣼⣿⣷⣷⣷⢜⢝⢕⢕⣕⣕⣹⣵⢕⡜⣿⣿⢿⢳⣾⣿⣿⡿⣷⣵⣕⣕⢕⢕⢕⢕⢕⣕⣱⢵⢅⠀⠀⢀⢀⠀⠀⠀⠀⠀⠀⠀⠀⠀⠁⠑⠀</a:t>
            </a:r>
            <a:br/>
            <a:r>
              <a:t>⣕⣕⢕⢼⣟⢻⣿⣷⣷⣷⣾⣷⣧⣵⡧⢷⢷⣵⣵⣄⡄⠀⠀⠀⠀⠀⠀⠀⠀⠀⠀⠀⠀⠀⠀⠀⠀⠀⠀⢄⠐⠐⠑⠀⠀⠀⠀⠀⠀⠀⠀⠀⠀⠀⠀⠀⠀⠀⠀⠀⠀⠀⠀⠀⠀⢄⢔⡄⡰⠇⠸⣿⠁⡇⢸⣿⡇⡦⠤⠤⠄⠃⠀⠀⡇⢸⣿⣇⢑⢓⢚⣰⣿⡇⠀⣼⣿⠑⠜⠑⠓⢛⣘⣍⣥⣵⣾⡿⢿⢿⣷⣧⣴⣌⣉⣑⢓⠓⠓⡇⠑⡇⣶⣶⣷⣷⣿⣿⣷⣷⣶⣶⠀⣏⣝⣿⣦⢘⢿⣿⣷⣷⣷⣷⣿⡿⠋⡔⢱⢱⠕⢱⡈⠻⣿⣷⣷⣶⣷⣿⡿⠏⡠⢇⢕⢇⢜⢁⢕⢕⡕⢁⣾⡟⢁⠎⢝⢝⣝⣔⠹⣿⣧⣵⣵⣾⣿⠏⣰⡽⢕⢕⢜⢹⢿⢿⣷⣷⣷⣷⣵⣸⡽⢵⢕⢕⢕⢕⢜⢝⡕⣜⣝⣟⡟⢟⢟⢱⣵⣵⣕⣝⣝⣹⡕⢄⢀⢄⢕⢀⢀⠀⠀⢄⠄⠀⠀⠀⠀⠀⠀</a:t>
            </a:r>
            <a:br/>
            <a:r>
              <a:t>⠁⠑⠝⠞⢟⢿⢿⣿⡟⢟⢻⢟⢿⢿⣿⣷⣷⣷⣿⡟⢟⢑⠀⠀⠀⠀⠀⠀⠀⠀⠀⢄⠀⠀⠀⠀⠀⠀⠀⠀⠀⠀⠀⠀⠀⠀⠀⠀⠀⠀⠀⠀⠀⠀⠀⠀⠀⠀⠀⠀⢀⢄⠐⠀⠑⠁⠀⠀⢈⣐⠖⠤⠜⡇⢸⢿⠇⡇⠀⠀⠀⠀⠀⠀⠱⡈⠟⠿⠿⠿⠿⠿⠟⢑⡘⠻⢑⢴⠁⢿⠿⠿⠟⠛⢋⣉⠡⢔⢖⡢⢥⣉⡙⠛⠟⠿⠿⠃⡜⢀⢀⠧⠥⢥⢥⢥⢥⣥⣥⣥⣥⣥⢤⢇⢜⢹⢫⢝⢢⢌⣉⣉⣉⣉⢡⣔⣜⢄⢄⢅⠄⠄⠜⠖⢥⢉⣉⣙⣉⢡⠔⢎⢕⢝⢏⢕⢕⢕⢝⠸⠤⢥⠥⠤⠇⢝⢟⣝⣽⣿⣷⣥⣍⣉⣉⡉⡤⢮⢯⢽⣵⣷⡕⢕⡕⢕⢕⢝⢿⣿⣿⣝⣝⣹⣿⡻⢿⣝⢜⢝⢿⢿⣿⣿⣿⣗⣣⣵⣽⣿⢟⢗⢳⢷⢷⣷⡧⢵⢕⢕⢕⠕⠕⠄⢀⠀⠀⠀⠀⠀⠀</a:t>
            </a:r>
            <a:br/>
            <a:r>
              <a:t>⢔⢄⢄⢀⢁⠁⠑⠑⠑⠁⠀⠘⢹⣝⢜⣿⣿⣿⣿⣷⣷⣷⣷⣵⣧⣵⣵⣴⣴⣔⢔⢕⢀⠀⢀⢀⠀⠀⠀⢀⢄⢀⢀⢀⢀⠀⢀⠀⠀⠀⠀⠀⢀⢀⢀⢀⢀⢄⢰⢕⢇⢕⢆⢴⠐⠐⠁⠁⠀⠀⠀⠀⠀⠓⠐⠂⠒⠃⠀⠀⠀⠀⠀⠀⠀⢁⢍⢔⣖⡶⢖⣰⣼⣷⣿⣶⣾⣾⢖⣒⣲⣦⢍⠉⢕⢕⢕⢕⢕⢜⢝⢟⢷⢝⢍⢵⡖⢖⢕⢕⢕⢀⠀⠀⠁⠀⠑⠝⠷⠞⢻⣿⣿⣿⣵⣕⢕⢱⢕⡝⢳⢵⢕⢕⢳⢕⢜⣝⣣⢵⢔⢄⠀⠀⠀⠀⠀⠀⠀⠀⢄⠱⠕⢔⠐⠐⠂⠐⠘⠉⠁⠑⠑⠐⢀⠀⢕⢾⣿⣿⣿⣿⣟⢏⢗⢕⢼⢗⡳⣇⣕⣹⣿⣷⣿⣿⣿⣿⣷⣾⣿⣿⣟⣻⡟⣿⣧⢕⢱⢷⢷⣳⢷⢿⢿⢿⢿⢿⣿⣷⣗⡕⢕⢱⢾⢟⢏⢕⣵⣕⡕⢔⢔⢄⢄⢕⢔⢄⢄⢔⠀</a:t>
            </a:r>
            <a:br/>
            <a:r>
              <a:t>⢕⢕⢕⢕⢔⢕⢕⢕⢕⢕⢅⢁⠕⠕⢵⣿⣿⣿⣷⢷⢷⣿⣿⡿⢷⣮⢵⢵⢵⢕⣝⣿⡷⢗⢗⣟⣧⣴⢰⣕⣕⣵⣷⢗⢝⢟⣟⡝⢝⡝⢟⢕⢕⢕⢑⢕⢅⣄⣕⣕⣰⢔⠑⠀⠀⠀⠀⠀⠀⠀⠀⠀⠀⠀⠀⠀⠀⠀⠀⠀⠀⢀⢀⣰⣵⡳⢝⢝⣹⢕⣕⣹⢿⢿⢿⢿⢟⢗⢟⢟⢝⢟⢕⢕⢗⢇⢕⢕⢝⢳⢧⣵⣵⡇⢕⢕⢕⢁⠁⠁⠝⢗⢕⢀⠀⠀⠀⠀⠔⢕⢇⢕⢝⢻⢻⣿⣿⣷⣾⣿⣷⣷⣵⡕⢕⢗⢕⢕⡕⢕⢕⢁⢀⢀⢐⠐⠐⠐⠐⠑⠑⠀⠀⠀⠀⠀⠀⠀⢄⠄⠔⢴⢄⢔⢄⠄⢕⢜⣿⣿⣿⣿⣿⣿⣧⣕⡜⢇⣞⣫⣽⢿⣟⡏⢝⣻⣿⣿⣿⣿⣿⣷⣾⣿⣿⣿⣿⣧⢕⢕⢕⣕⣕⣕⢕⣧⣵⣕⣜⣝⣿⢷⢗⢷⢷⣷⣿⣿⣿⣿⢗⣗⣗⣇⡱⢧⣕⣕⣝⣕⠀</a:t>
            </a:r>
            <a:br/>
            <a:r>
              <a:t>⠁⠁⢕⡕⢕⢕⢝⢝⠙⠑⠀⠅⠁⠁⠐⠕⢜⢟⢻⣷⣾⣿⣽⣱⣼⣵⣜⣹⣝⡝⢝⢝⢝⣵⣽⣿⣿⣷⣼⣿⣿⢿⢿⢿⢿⣿⣿⣿⣿⣿⣿⣧⣵⣔⣵⣵⡵⢵⢕⢕⢕⢑⠀⠀⠀⠀⠀⠀⠀⠀⠀⠀⠀⠀⢔⢀⢀⢀⢀⣄⡵⢞⢹⣿⣷⣷⣷⣾⣿⣿⣵⣵⣿⣧⡕⠙⠑⠕⠕⠀⠀⠕⠇⠅⠅⢱⠕⠑⢕⢱⣿⣿⣿⣧⡕⢕⢱⣕⢰⣕⣔⣕⠑⠑⢕⢖⢆⣴⢄⢄⡄⢕⠀⠁⢕⢝⢟⣽⣿⣿⣿⣿⣿⣿⣷⣧⣕⣕⡕⢕⢕⢕⣱⣷⣧⣵⣰⣔⣠⢔⣕⢵⣔⣔⣕⢕⣔⣵⣴⣴⣴⣴⡵⢵⢵⣕⣵⣷⣿⣕⣿⣿⣿⡿⣿⣿⣿⣿⣿⣿⣿⣿⣿⣿⣿⣿⣿⣿⣿⣿⣿⣿⣿⣿⣿⣿⣿⣿⣯⣵⣕⣸⣿⢿⢟⢟⣿⣿⣿⣿⣿⣿⣟⡟⢿⢟⢏⢝⢝⢝⢟⢿⣿⣿⡿⢟⢻⢿⣿⣿⠀</a:t>
            </a:r>
            <a:br/>
            <a:r>
              <a:t>⠄⠀⠀⠀⠀⠕⢔⢔⢔⠄⠀⠀⠀⠀⠅⠑⠑⠁⠉⢝⢿⣟⢯⣝⣽⢿⢿⣿⡿⢝⣧⣼⣽⣟⡟⢟⢟⢟⠟⠿⢿⢷⢕⢝⢛⠟⠟⠏⠹⢿⢿⢟⣿⣿⣿⣿⣷⣷⣧⣷⣗⣗⣕⢵⢕⢖⢆⢔⣲⢔⢔⠔⠕⠑⢇⢕⢕⢱⣷⣿⢕⢕⢕⢝⢻⢿⣿⣿⢿⣿⣿⣿⢝⠑⠀⠀⠀⠀⠀⢀⢀⢀⢄⣔⡔⢔⠄⠀⠐⠘⢝⢿⡿⢟⣣⡕⢸⣽⡇⢕⢕⢕⢕⢕⢕⢕⣜⡿⢿⢿⢟⣳⣇⣕⣕⣱⣼⣿⣿⣿⣿⣿⢿⣿⣿⢿⣿⣿⣿⣗⡳⢷⢵⣵⣕⣱⣕⡕⢝⢝⢕⢕⢼⣽⢝⣝⢟⢝⣝⢝⢝⢝⢿⢿⣞⣟⣝⣹⣿⡿⣿⣿⣿⣷⣿⣯⣜⡝⢕⢟⢟⢟⣻⢿⣿⣿⣿⣿⣿⣿⣿⣿⣿⣿⣿⣿⣿⣿⣿⣿⣿⣽⣿⣿⣷⣞⣏⣿⣿⣿⣿⣿⢿⢿⢟⢟⢟⢗⢗⢷⣷⣿⣷⣷⣷⣾⣿⣿⣿⣿⠀</a:t>
            </a:r>
            <a:br/>
            <a:r>
              <a:t>⠀⠀⠀⠐⠀⠀⠀⠁⠁⠀⠐⠀⠀⠀⠀⠀⠀⠀⠀⢄⢵⣜⣝⣳⣷⣕⣕⣿⣿⣼⣝⡕⢕⣵⡁⠁⠁⠀⠀⠀⠀⠁⠀⠁⠀⠀⠀⠀⠀⠀⠀⠁⠜⢝⢟⠿⠟⢝⢼⢟⣿⣿⢿⡕⢕⢕⢇⢕⢕⢕⢕⣵⡴⢔⢜⢝⢝⣹⡽⢯⣵⣵⣵⣵⣵⡾⢿⣕⣵⣿⣿⡕⢄⢄⢄⢄⢄⢔⢱⢕⢕⢕⢕⢕⢕⢄⢄⢄⠀⠀⠁⠑⠑⠗⠎⠇⠕⠵⠕⠱⠅⠁⠑⠕⢔⢄⠀⠀⠈⠁⠀⢄⢕⢈⠁⢌⣹⡿⣿⣿⣿⣿⢜⢕⢜⢹⢽⡟⢿⣿⣿⣯⣵⢕⢻⢕⢱⢕⢕⢼⢵⡜⢗⣞⣻⣷⣧⡵⣕⢝⣽⣵⣳⣵⡟⢟⢻⣿⣿⣽⣽⣿⣷⣵⣻⣿⣯⣿⣷⣇⣕⣵⣵⣼⣿⣿⣿⣿⢿⣿⣿⡿⡿⢿⣿⣿⣿⣿⣿⢿⣿⣿⣿⣿⣿⣿⣿⣿⣿⣿⣷⣿⣵⣵⣵⡵⡵⢵⣷⣷⣵⣱⣿⣿⣿⣿⣿⣿⣿⣿⠀</a:t>
            </a:r>
            <a:br/>
            <a:r>
              <a:t>⢄⢀⠀⠀⠀⠀⠀⢀⢀⠀⠀⠀⠀⠀⠀⠀⠀⠀⠀⠕⢜⡜⢝⢝⢏⢝⢝⢕⢝⢗⣕⣕⢵⢟⢗⢀⢀⠀⠀⠀⠀⠀⠀⠀⠀⢀⣄⢀⠐⠒⠆⢔⢔⢁⠀⠀⠀⢁⣝⡵⣿⣟⡱⣜⡕⢕⢕⢕⢕⢱⢵⢕⣿⢿⢿⣿⣿⣿⣿⣿⢿⢟⢏⢝⢕⣕⣵⣿⡿⣿⡏⢝⢝⢗⣳⣾⣾⢏⢕⢕⢵⢵⣕⣕⡕⢕⢕⠕⠄⠀⠀⠀⠀⠀⠀⠀⠀⠀⠀⠀⠀⠀⠀⠀⠀⠕⠝⠶⢶⢴⣴⡵⢷⢟⢏⢝⢕⢕⢜⢿⣿⢿⣧⢕⢕⢕⢕⢹⣿⣷⣏⢝⡻⡕⢝⡕⢕⢵⢵⣵⣵⡕⢇⢼⢝⢟⢕⢕⢱⢼⢵⣟⣽⢽⢺⡇⣼⢻⣿⣿⣿⣿⡿⣾⣿⣿⣿⣟⡝⢝⢹⢽⢿⢿⢿⢿⢟⢟⢕⢕⢽⡟⣿⣷⣷⣿⣿⣿⣿⣿⣿⣿⣵⣕⣸⣿⣿⡿⢿⢟⢝⢕⢕⢕⢜⢝⢕⢜⢕⢝⢟⢿⣿⣿⣟⢟⢻⣿⣿⣿⠀</a:t>
            </a:r>
            <a:br/>
            <a:r>
              <a:t>⠀⠀⠀⠀⠀⠀⠀⠁⠀⠀⢀⠀⠀⠀⠀⠀⠀⠀⠀⠁⢁⢅⠕⠕⠑⠀⢗⢣⣕⢕⢜⢝⢝⡝⢜⢹⢝⢇⢰⢔⣄⡄⠀⠀⠑⢸⢇⠔⠄⢔⡅⢕⢕⢑⠀⠀⠕⢅⢔⢕⢕⢜⢿⢇⢜⣵⣵⣵⣷⣷⣷⣿⣷⣷⣿⣿⣿⣿⡿⢿⢿⡟⢿⡿⢝⢟⢟⢟⢟⢿⢗⢇⢜⢝⢝⢝⢝⠕⠕⢕⢕⠕⠘⠘⠕⢕⢀⠀⠀⠀⠀⠀⠀⠀⠀⠀⠀⠀⠀⠀⠀⠀⠀⠀⠀⠀⠀⠀⠀⠀⠀⢕⢕⢅⢕⢕⢜⢝⢕⢕⢝⣻⣾⣿⣇⢕⢕⢝⢻⣿⣧⣝⢟⢿⢿⣷⣾⣷⣵⣕⣝⢝⢝⢱⢣⣕⣕⣕⣱⡕⢜⢜⢗⢕⣕⣕⢹⢿⢟⢿⢿⣕⣱⣼⣿⣿⣿⣧⣵⢷⢎⢕⢕⢕⢕⢕⢕⢕⢕⢕⢷⢿⡞⢏⣻⣿⣽⣿⣿⣿⣽⣽⣟⣟⣻⣾⣿⣽⣯⢽⢽⢯⢝⢕⢝⢝⢕⢗⢗⣇⢞⢿⣷⣝⣫⣽⣿⣷⢿⣿⠀</a:t>
            </a:r>
            <a:br/>
            <a:r>
              <a:t>⠑⠀⠀⠀⠀⠀⠀⢀⢕⢕⢱⢕⢕⠀⠀⠀⠀⠀⠀⠄⢕⢕⢀⠀⠀⢐⢕⢕⠟⢕⠇⠑⠉⠁⢕⢗⢞⢫⠱⠞⢕⢗⢆⡰⠄⢄⢅⣅⢗⢜⠟⠗⢗⢕⢵⣕⢵⢵⢵⢕⢕⢵⢵⢷⢞⢻⢿⣿⣿⣿⣿⣿⣿⣟⣿⣿⡿⢿⢵⢕⢜⠝⢕⢕⠕⢝⢕⢕⠕⠕⠑⠑⠑⠕⢕⢁⢀⢀⢀⢕⢕⢀⠀⠀⠀⢁⢕⢔⠀⠀⠀⠀⠀⠀⠀⠀⠀⠀⢄⢔⢸⠕⢀⠀⠀⠀⠀⠀⠀⠀⠀⢄⢱⢕⢜⢝⢷⢷⢕⢕⣱⣾⣿⣿⣿⣷⣕⣕⣳⡿⣝⣟⣷⣾⣷⣾⣿⣿⣿⣿⣿⣿⣷⣿⣽⣽⣝⣯⣿⣿⣿⣿⣿⣿⡝⢟⣕⣱⡵⢷⢗⢟⢟⢟⢟⢏⢝⢕⢕⢕⢕⢕⢕⢕⢕⢕⢕⡵⢗⢗⢗⢗⢗⢎⢝⣝⢿⢎⢕⢕⢕⢕⢕⢕⢟⢻⢇⢇⣵⡕⣷⣿⣷⣾⣯⣵⡵⢷⢷⣷⣧⣕⢕⢕⢜⢝⢝⢝⢱⢵⠀</a:t>
            </a:r>
            <a:br/>
            <a:r>
              <a:t>⠀⠐⠀⠀⠀⢄⡠⢵⢕⢕⢕⠕⠁⠀⠀⠀⠀⠀⠀⠀⠀⠁⠑⢕⢔⡜⢷⡕⢜⢄⠀⠀⠀⢀⢕⢕⠕⠕⢄⢄⢔⢕⢕⢕⢔⢕⠑⠁⠁⠉⠁⠁⠁⠁⠑⠀⠑⠑⠑⠕⠕⢕⢱⣕⡕⣵⣕⣞⡿⢿⢿⢿⣿⣿⡿⢟⢕⢕⢕⢕⢄⠀⠀⢔⢔⠁⠁⠀⠀⢄⠀⠀⠀⠀⠁⠀⠁⠁⢕⢕⢕⠅⠀⠀⢕⢕⢕⡕⢕⢀⠀⠀⢀⢁⢀⢄⢄⣕⢕⣕⢵⡔⢁⠀⠀⠀⠀⠀⠄⢄⠄⢕⢕⢕⢕⢕⢕⡇⢕⢕⢕⡜⣽⣿⣿⣟⣝⢕⢕⢱⢕⢜⢝⢝⢜⢹⣿⣿⣿⡿⢿⣷⡮⣝⢟⢟⢟⣻⣿⣿⣿⣿⡿⢟⢇⢜⣿⡟⢇⢕⢕⢕⢜⢕⢕⢕⢕⢕⢕⢕⢕⢕⢕⢕⢕⢕⢱⡕⢕⢕⢕⣕⡕⢜⢝⢝⢿⢵⢷⢵⣵⣵⣷⣷⣷⣾⣿⣷⣿⣿⣿⣿⣿⣿⣿⣟⣿⣕⣕⢸⣽⣧⣕⡕⢕⢕⢗⢇⢕⢕⠀</a:t>
            </a:r>
            <a:br/>
            <a:r>
              <a:t>⢀⢀⠀⠀⠀⠁⠑⢕⢕⢕⢕⢕⢁⠀⠀⠀⠔⢔⢕⢕⢕⡕⢕⡅⢕⢕⢕⢕⠕⢁⢕⢕⢕⢄⢕⢔⢄⢕⢝⣷⣵⡕⢕⢕⠁⠁⠑⠀⠀⠀⠀⠀⠀⠀⠀⠀⠀⠀⠀⠀⠀⠑⢕⢿⠟⢕⢕⢕⢕⢕⢕⢕⢕⢕⢕⢕⢕⢕⢕⢕⡇⢕⢕⢕⢕⢔⠀⠀⠀⠁⠄⢄⢀⠀⠀⠀⠀⠀⡕⢕⢕⢰⢴⣵⢷⢾⢿⢿⢿⢷⣧⣵⣵⣵⡾⢟⢟⢏⣱⣵⡔⢔⡔⢄⢄⢄⠀⢀⢀⢄⢀⢀⢕⡕⢕⢕⢕⡞⢇⢕⢜⢼⣿⢿⢿⣵⣼⡿⣷⣵⣕⢇⢕⢕⢕⢕⢹⢯⣕⣵⣧⣵⣾⣿⣿⣿⢕⢜⢝⢟⢻⡿⢿⢏⢗⢜⢟⢕⢕⢕⢕⢕⢕⢕⢕⢕⢕⢕⢕⢕⢕⢕⢕⢕⢕⢕⢜⢝⢕⢕⢱⡧⢕⢕⢕⢕⢕⢕⢕⢕⢕⢜⢟⢻⢏⣝⣝⣽⣽⣿⣿⣿⣿⣧⣕⣼⣽⣿⣿⣿⣝⣕⣕⡏⢇⢱⢣⢵⢕⢕⠀</a:t>
            </a:r>
            <a:br/>
            <a:r>
              <a:t>⢀⢁⠁⠔⠄⠀⠀⠁⠁⠁⠁⠀⠀⠀⠀⠀⠀⢁⢔⢱⢸⢷⢿⢿⢗⢇⢹⢕⢔⢔⢱⢵⡵⢗⢕⢕⢕⢱⣵⡜⢝⢕⢕⢕⡑⠀⠀⠀⠀⠀⠀⠀⠀⠀⠀⠀⠀⢀⣀⢀⠀⠄⠔⠀⠐⠐⠑⠑⠀⠀⠀⢕⢕⠁⠁⠁⠑⠁⠁⠜⢕⢕⢕⢕⢕⢕⢕⢄⢔⠔⠐⢕⢇⢕⢔⠀⠀⠀⢅⢕⢕⢕⢜⢕⢕⢕⢱⡇⢕⣜⣾⢿⢿⢏⠕⠕⠱⠑⠙⠉⠑⠉⢁⢘⠙⠛⠇⠗⠗⠗⠚⠙⠙⢏⢏⢝⢗⣗⣳⡕⢕⢜⡿⣧⢟⣫⡝⢗⢕⢕⢜⢝⢗⡇⢕⢻⢿⢷⣺⣞⢟⢻⢟⣏⡿⣏⢱⢾⢟⢏⢕⢝⢕⢕⢕⢕⢕⢕⢕⢕⢕⢕⢕⢕⢕⢕⢕⢕⢕⢕⢕⢕⢕⢱⣵⣕⢕⢕⣱⢗⢏⢕⢕⢕⢕⢕⢕⢕⢕⢕⢕⢕⡕⢕⣱⣿⣿⣿⣿⣿⣿⣿⣿⣿⣿⣿⣿⣿⣿⣯⣽⣿⣿⣿⣧⣧⣵⣵⣵⣾⠀</a:t>
            </a:r>
            <a:br/>
            <a:r>
              <a:t>⢕⢕⢄⠀⠀⠀⠀⠀⠀⠀⠀⠀⠀⠀⠀⠀⠀⢱⢟⢵⢧⢵⢕⢕⢕⢕⢵⢿⣧⣝⣏⣝⢕⢱⢵⣵⣕⡵⢕⢼⣿⡕⢇⢕⢆⢄⢀⢴⠀⢀⠀⠀⠀⠀⠁⠁⠀⠀⠀⠀⠀⠀⠀⠀⠀⢀⢄⣀⡄⢠⣔⡕⢇⠀⠀⠀⠀⠀⢀⢄⢕⢕⢕⣵⣕⢕⢜⢕⢄⢀⢄⢕⢕⣱⣷⣶⣷⣧⢕⢕⢄⢄⣕⡜⢕⢕⣟⣗⣇⢕⢕⠁⠀⠀⠀⠀⠀⠀⠀⢀⢄⢕⠕⠃⠀⠀⠀⠀⠀⠀⠀⠀⠀⠕⢕⢕⢞⢝⣱⣵⣷⢎⢹⢝⢝⢕⢕⢕⢕⢕⢕⢕⢱⣧⣵⣵⣷⣼⣾⣿⢷⢾⣿⡕⢜⢗⢇⢕⢕⢕⢕⢕⢕⢕⢕⢕⢕⢕⢕⢕⢕⢕⢕⢕⢕⢕⢕⢕⢕⢕⢕⢵⣵⣷⡿⢗⢕⢜⢕⢕⢕⢕⢕⢕⢕⢕⢕⢕⢕⢕⣵⣾⣿⣷⣿⣿⣿⣿⣿⣿⣿⣿⣿⣿⣿⣿⣿⣿⣿⣿⣿⣿⣿⣿⣿⣿⣿⣿⣿⣿⠀</a:t>
            </a:r>
            <a:br/>
            <a:r>
              <a:t>⢕⢕⢕⢕⠐⠀⠀⠀⠀⠀⠀⠀⠀⠀⠀⠀⠔⠑⠑⠑⢕⠕⢅⢕⢜⢸⡽⠝⠕⠁⠁⠑⢕⣕⡇⣱⣵⣵⡷⢾⠛⠓⠕⠕⠕⢕⠑⠀⠀⠀⠀⠀⠀⠀⠀⠀⠀⠀⠀⠀⠀⢀⣄⡴⢗⢟⠝⢕⢱⢵⡵⢕⢕⢀⢄⢄⢄⢕⢕⢕⣕⣕⣧⡝⢏⢜⢣⢕⣕⣵⣷⣾⣯⣽⣽⣽⡗⢟⡻⣿⡿⢿⢝⢕⢞⢻⢿⣿⣿⣧⡕⢔⣐⢀⢀⢀⢄⢔⠕⠑⠀⠀⢀⢀⢀⢀⢀⢀⢀⣄⣄⣔⣴⢕⣱⢝⢹⢟⣿⣿⣿⡕⢕⢕⢕⢕⢕⢕⢕⣵⣵⣕⣹⢿⢿⢾⢏⢝⣕⡕⢕⢜⢕⢕⢕⣕⡗⢏⢟⢝⢕⢳⡜⢳⢵⢕⢕⡕⢕⢕⢕⢕⢕⢕⢕⣕⢕⢵⢕⢕⢕⢕⣿⡟⢿⡝⢕⢕⢕⢕⢕⢕⢕⢕⣵⣱⣵⣷⣾⣿⣿⣿⣿⣿⣿⡿⢿⣿⣿⣿⣿⣿⣿⣿⣿⣿⣿⣿⣿⣿⣿⣿⣿⣿⣿⣿⣿⣿⣿⣿⠀</a:t>
            </a:r>
            <a:br/>
            <a:r>
              <a:t>⢕⢕⠕⠁⠀⠀⠀⠀⠀⠀⠀⠀⠀⠀⠀⠀⢄⢔⣰⣵⣕⡕⢕⢱⢵⢟⢁⠀⠀⢀⠀⠑⠑⢕⢕⢕⢝⢱⢕⢕⢕⢔⢄⣔⢀⠀⠑⢀⢀⠀⢄⢄⢀⢀⢀⢀⢀⢀⣀⣄⣰⣿⢟⢕⢵⢕⢄⢄⢕⢕⢕⢕⢕⢕⢕⢗⢣⢵⢞⣯⣝⣟⣟⣗⣷⣷⣿⣿⣷⣵⣕⣼⡽⢿⣿⣿⣷⣵⣾⣷⣵⢷⣾⣷⣾⣿⣿⢿⣟⡟⢕⢜⣵⣕⡕⣕⣇⢅⢄⢔⢄⡵⢷⢷⢟⢟⠝⢕⢜⠕⠑⠑⢕⢕⡞⢳⢗⢇⢾⣿⣿⣿⣧⣕⡕⢜⢝⢷⣷⣿⣿⣿⣵⣷⣧⣝⣕⣷⣧⣕⣕⣕⣱⡕⢕⢝⢕⢕⢕⢕⢕⢕⢜⢕⢕⢱⢧⣵⣕⢝⢇⢕⢕⢕⢜⢕⢜⢕⣕⣱⢵⡿⢿⢗⢇⢕⢕⢕⢕⢕⢕⢕⢕⢕⣕⢝⡷⢝⢝⢕⢕⢱⢜⢟⢕⢕⢕⢕⢜⢏⢝⢹⢟⢿⣽⣽⣝⢟⢻⢿⣿⣿⣿⣿⣿⣿⣿⣿⣿⣿⠀</a:t>
            </a:r>
            <a:br/>
            <a:r>
              <a:t>⢁⢁⠑⠀⠀⠀⠀⠀⠀⠀⠀⠀⠀⠀⠀⢜⢵⢞⢟⠋⠙⠝⢱⡕⢕⡟⢕⠀⠀⢀⢀⡀⢄⢕⢕⢕⢕⣱⣵⢵⢕⢕⢕⠁⠕⠑⠑⠑⠅⠀⠀⠀⠑⠁⠁⢀⣔⡕⣱⣾⢷⣷⡯⢕⢣⢜⡕⢞⢟⢿⢏⡝⢏⢙⠁⠑⠕⠕⡕⢱⢇⢝⢽⣿⣿⣿⣿⣿⣿⣿⣿⡟⢕⣕⣸⣿⣿⣿⡿⢿⢿⢿⣿⣿⣿⣿⣵⡽⢏⢹⢽⢿⢿⢟⢿⢟⢟⢇⢕⢝⢕⣗⣗⡜⢕⢄⢀⠀⢀⢀⢄⢕⢱⢼⢷⢧⢵⢵⢵⣜⣿⣿⣿⣿⣿⣟⢻⣿⣿⣿⣿⢿⣿⣿⣿⣿⣿⣯⢝⢗⢜⡝⢟⢿⢧⢕⢕⢕⢕⢕⢕⢕⢕⢕⢕⢵⢕⢕⡕⢕⢕⢕⢕⢕⢕⢕⢕⢕⢕⡕⢕⢕⢕⢱⢕⢕⢕⢕⢕⢕⢝⢕⢕⢞⢞⢕⣕⡕⢕⢕⢕⢕⢕⢕⢝⢕⢕⢕⣕⣵⣵⣷⣧⣵⡼⢿⢿⢟⢳⢧⣽⣿⣿⣿⣿⣿⣿⣿⣿⣿⠀</a:t>
            </a:r>
            <a:br/>
            <a:r>
              <a:t>⢕⢇⢇⢔⢔⢔⢔⣔⣄⢄⣄⣄⣔⡔⢔⣔⢄⢅⢄⢀⠀⠀⠑⢕⢕⢕⢕⢀⢄⢔⢇⢕⢕⢕⢕⢕⢇⢕⢕⢕⢕⢕⠕⠕⠁⠀⠀⠀⠀⠀⠀⠀⠀⠀⠀⠁⢕⣕⣱⣵⣕⣕⡜⢇⢜⢕⢺⠏⢝⢕⢇⢗⢕⢕⢔⡔⢔⣔⣕⣱⢕⢕⢕⢻⣿⣿⣿⣿⣿⣯⣽⣏⢜⢕⢜⢝⣿⣷⣷⢱⡱⢞⢟⢟⢿⣿⣿⢕⢕⢕⠕⢕⢕⣕⣕⢕⢧⢕⢕⣳⣿⣟⢻⢿⢿⣟⢗⢕⢕⢱⢷⢷⢗⢗⢗⢣⣕⣕⣿⣿⣿⣿⣿⣿⣿⣿⣷⣿⣻⣿⣿⢇⢕⢕⢜⢏⢕⢕⢕⢕⢕⢕⢝⣷⢕⢕⢕⡕⢕⢕⢕⢕⡕⣕⣵⣕⡕⢕⢕⢕⢕⢕⢕⢕⢕⢕⢕⢕⢕⢕⢕⢕⢕⢕⢕⢕⢕⢕⢕⢕⢕⢕⢕⢕⢕⢕⢕⢕⢕⢕⢕⢕⢕⢕⢕⢕⢕⢜⢝⢿⣿⣿⣷⣺⣿⣷⣗⣕⣕⢕⢜⢝⢟⢝⢟⢟⢻⢿⣿⣿⠀</a:t>
            </a:r>
            <a:br/>
            <a:r>
              <a:t>⢕⢕⢕⢕⢁⠁⠁⠑⠑⠑⠘⠟⠟⢟⢟⢳⢷⡗⣟⡗⢧⣵⣵⢵⢵⢗⢕⢕⣕⡕⢕⢕⢕⢕⠁⠁⠑⠑⠑⠁⠁⠀⠀⠀⠀⠀⠀⢀⣀⣄⣀⣀⣀⣀⢄⣰⣵⣻⢗⢇⢜⢕⢕⢕⢕⢇⢕⢔⢕⢑⢕⢕⢕⢷⢕⢕⢕⢜⢕⢕⢕⢸⣕⢝⢏⡝⣹⢽⢽⢿⣿⣿⣷⣷⣾⣿⣷⣾⣯⣵⣷⣷⢇⢞⢕⢞⢇⢕⢕⣵⣕⣸⣿⢟⢕⢕⢕⢕⢕⠕⢕⢕⢕⢕⢕⢕⢕⢅⢄⢁⢕⢕⢕⢕⢕⢕⢕⢷⣼⣿⣿⣿⣿⡟⢟⢟⢟⢟⢟⢝⢇⢗⢕⢕⢕⢧⢕⢕⢕⢕⢕⢕⢕⢕⢜⢜⢿⢗⢣⢕⣱⣼⣿⣿⢕⢝⢝⢕⢕⢇⢕⢕⣱⣕⣱⣼⢷⢕⢕⢕⢕⢕⢕⢕⢕⢕⢕⢕⢕⢕⢕⢕⢕⡕⢕⢕⢕⢕⢕⢱⢗⢗⢗⢗⢗⢷⢳⢣⢕⢜⢿⣿⣿⣿⢟⢟⢏⢝⢕⢕⢜⢱⢷⢇⡱⢵⣕⢕⣱⣿⠀</a:t>
            </a:r>
            <a:br/>
            <a:r>
              <a:t>⢕⢕⢕⢕⢕⢕⢄⢄⢔⢕⢔⢄⠄⠀⠀⠁⠑⢕⢝⢽⢽⢟⢕⢽⢟⢟⣿⢽⣿⢇⢕⢅⠀⠀⠁⠀⠀⠀⠀⠀⠀⠀⠀⢀⢠⣴⡷⢟⢏⡕⢕⢕⢕⢱⢕⡕⢕⢕⢜⢵⢧⣽⣧⣾⣗⣇⡱⢕⢕⢕⢕⡇⢕⢱⣕⢕⢕⢗⢇⢕⢜⢕⢕⢕⣕⢕⢕⢕⣇⣕⣿⣿⣿⣿⣿⣻⣿⣿⣿⣿⣿⣿⣗⡺⣫⣵⡿⢟⢟⢿⢕⢟⢝⢝⠕⠑⠀⠀⢀⢔⢕⢕⣗⣱⣸⣝⣻⣿⣷⣧⣵⢕⢕⢜⢕⢕⢕⢕⣻⣿⣿⣿⣿⣿⣕⡕⢕⢕⢕⢕⢕⢕⢕⢕⢕⢕⢕⢕⢳⡗⢕⡕⢕⢕⢕⢕⢸⢽⣷⣕⣕⢝⢿⣿⣷⣣⣕⢕⢕⢕⢕⢕⢕⢝⢕⢱⢧⢕⢕⢇⢕⢕⢕⢾⢜⢣⢕⢕⢕⢕⢕⢕⢕⢕⢕⢕⢕⢕⢕⢕⢕⢕⢕⢕⢕⢕⢕⢕⢕⢕⢕⢜⢝⢎⢝⢕⢕⢕⢵⣵⣕⡕⢇⢕⢜⢳⢵⢕⣿⣿⠀</a:t>
            </a:r>
            <a:br/>
            <a:r>
              <a:t>⢕⢕⠁⠁⠁⠁⠁⠕⢕⢕⢕⢕⢕⣖⢑⣱⣵⡵⢵⢵⡗⢗⢿⢿⣿⡿⢟⢟⢿⢕⢕⢕⢔⠁⠀⠀⠀⠀⢀⢀⢔⣕⣵⣿⣿⣯⡕⡕⢕⢕⡕⢕⢅⢄⢕⢕⢷⣾⢱⢕⣵⣕⣜⣹⡿⢟⣷⢷⣞⣕⣕⢗⢳⡾⢷⣧⣵⣽⣽⣷⣧⣕⢜⣱⣟⣏⣵⣱⣾⣿⣿⣿⣿⣿⣿⣿⣿⣽⣿⣕⣾⣿⡝⢱⣷⢿⢇⢕⢕⢕⡱⢷⢵⢵⢵⢵⢴⢵⣵⣷⡷⢷⢿⢕⣜⢧⣕⣻⣿⣿⣷⣷⣵⣵⣷⣾⣷⣾⣯⣿⣿⣿⣿⢇⢜⢕⢕⢕⢕⢕⢕⢕⢕⢕⢕⢕⢕⢕⢕⢕⢕⢕⢝⢗⢕⡕⢸⣕⡕⣿⣿⣷⡷⣯⢜⢱⢗⢇⢕⢕⢕⢕⢕⢕⢕⢕⢕⢕⢕⢕⢕⢕⢕⢕⢕⢕⢕⢕⢕⢕⢕⡕⡵⢕⢕⢕⢕⢕⢕⢕⢕⢕⢕⢕⢕⢕⢕⢕⢕⢱⣷⣿⣮⢕⢕⣕⣕⣕⣱⣝⢝⢕⢕⢜⢕⢕⢕⢞⢿⣿⠀</a:t>
            </a:r>
            <a:br/>
            <a:r>
              <a:t>⠕⠑⠄⢔⢔⢄⢀⢀⢅⢕⢕⢷⣷⣏⣕⣕⡕⢝⢣⣵⣱⣱⡱⡞⢝⢹⣇⢕⢕⢕⢕⢕⢕⢕⢰⢔⣲⢷⢗⡺⢟⢿⣟⣟⢝⢽⢕⢕⢱⡕⢕⢇⢕⢕⢕⢕⣇⣟⣗⡎⢜⢝⢝⢗⢕⢱⢵⣽⢵⢵⣷⣵⣧⣼⣽⣿⣿⣿⣿⣷⣿⣧⣾⣿⣿⣿⣿⣿⣿⣿⣿⣿⣿⣿⣿⣿⡿⢟⢏⣻⣿⡏⢟⢏⢕⢕⢕⢕⢕⢕⢕⢕⢕⡵⢕⢕⢝⢗⢸⢿⢧⢾⢟⢗⢗⢕⣸⢟⢿⡿⣿⣿⣿⣿⣟⣿⡝⢕⢝⢝⣻⣿⣿⣷⣧⣕⡕⢕⢕⢕⢕⢕⢕⢕⢕⢕⢕⢕⢕⢕⢕⢕⢕⢕⢜⣷⣷⢿⢟⢷⣧⡕⢜⢻⡇⢕⢕⢕⢕⢕⢕⢕⢕⢕⢕⢕⢕⢕⢕⢕⢕⢕⢕⢕⢕⢕⢕⢕⢕⢕⢕⢕⢕⢕⢕⢕⢕⢕⢕⢕⢕⢕⢕⢕⢕⢕⢕⢕⢕⣺⡿⢿⢿⢿⢟⢏⢝⢜⢝⢝⢝⢝⢗⢱⢱⢕⡕⣕⢇⢝⠀</a:t>
            </a:r>
            <a:br/>
            <a:r>
              <a:t>⢔⢄⢄⢑⢗⢗⢟⢗⢗⢗⢝⠝⠝⢕⢕⢕⢕⢜⢿⢿⣿⢟⣯⣿⢟⡇⢕⣳⢞⣕⣧⢕⢇⣵⡮⢕⢕⢕⢕⢕⢱⣿⢟⢟⢕⢗⢕⢕⡕⢝⡯⢇⢕⢜⢟⡿⢿⢿⢇⢕⢜⢕⢕⢕⢕⢕⢸⢇⢱⣷⣿⣷⣿⣿⣿⣟⣿⣿⣿⣿⣿⣟⣕⣕⣵⣿⣿⣿⣿⣿⣿⣿⣿⣿⣿⣿⣿⣯⢟⢗⢇⢕⢕⢕⢕⢕⢕⢕⢕⡕⢕⢕⢜⢕⢕⢕⢕⢕⢕⢕⢕⢕⢝⢕⢱⣕⣕⢵⢿⢿⣾⣻⣿⣿⣿⣿⣏⢕⢕⢸⣿⣿⣿⣿⣿⣿⣿⣷⣷⣷⣵⡕⢕⢕⢕⢕⢕⢕⢕⢱⢕⢱⢵⣕⣇⣺⡿⢧⣧⣕⢕⢯⣕⣵⢏⢕⢕⢕⢕⢕⢕⢕⢕⢕⢕⢕⢕⢕⢕⢕⢕⢕⢕⢕⢕⢕⢕⢕⢕⢕⢕⢕⢕⢕⢕⢕⢕⢕⢕⢕⢕⢕⢕⢕⢕⢕⢕⢕⢕⢜⢕⢕⢕⢕⢕⢕⢕⢕⢕⢕⢕⢕⢕⢕⢕⣱⣼⣾⣼⣷⠀</a:t>
            </a:r>
            <a:br/>
            <a:r>
              <a:t>⣯⣽⣱⢵⢵⢕⣱⣵⣵⣕⣕⣰⣴⣴⣵⣵⣵⣵⣵⣝⢕⢕⢝⣝⣵⣷⣗⣟⡿⣟⣿⣷⣾⡟⢕⢕⢕⢕⢕⢕⢱⣿⣷⣱⡕⢱⣿⢿⢿⣿⣿⢇⢕⣱⢟⢕⣷⣱⣵⣵⣕⢸⡕⢕⢕⢕⢕⢱⣾⣿⣿⢫⣿⣿⣿⣿⣷⣾⣿⣿⣿⣿⣿⣿⣿⣿⣿⣿⣿⣿⣿⣿⣿⣿⡟⢜⢕⢕⢕⢕⢕⢕⢕⢕⢕⢕⢕⡕⢹⣷⣵⢷⢗⢇⢕⢕⢕⢕⢕⢕⢕⢕⢕⢕⢕⢕⢝⢕⢕⢕⢝⢿⣝⣧⣵⣾⢟⢕⢕⢕⣹⣿⣿⣿⣿⣿⣿⣿⣿⣿⣿⣿⣷⣧⣵⣵⣵⣷⣷⡟⢷⣷⣷⣾⣿⣷⣷⣾⣿⢞⢕⢕⢟⢿⣧⡕⢕⢕⢕⢕⢕⢕⢕⢕⢕⢕⢕⢕⢕⢕⢕⢕⢕⢕⢕⢕⢕⢕⢕⢕⢕⢕⢕⢕⢕⢕⢕⢕⢕⢕⢕⢕⢕⢕⢕⢕⢕⡕⢕⢕⢕⢕⢕⢕⢕⢕⢱⣵⣵⢕⢕⢕⢕⢕⢕⣿⣿⣿⣿⣿⠀</a:t>
            </a:r>
            <a:br/>
            <a:r>
              <a:t>⠘⠙⠝⠝⠗⢗⢿⢿⣿⣿⡿⢽⣼⣝⣏⣕⣕⣇⣼⣿⣿⣿⣯⣽⣿⣷⣾⣿⢷⢗⢟⢏⢕⢕⢕⢕⢕⢕⢕⢕⢸⣿⣏⡕⢟⢕⢕⢕⢕⡏⢕⢕⢱⡟⢕⢱⣵⣿⣿⣿⣿⣷⣷⣵⡕⢕⢕⢕⢕⢝⣿⣕⡝⢿⣿⣿⢿⢻⢿⣿⣿⣿⣿⣿⣿⣿⣿⣿⣿⢟⢻⣿⣟⡏⢕⢕⢕⢕⢕⢱⣵⣧⡕⢕⣵⡿⢟⢫⢝⢕⢕⢕⢕⢕⢕⢕⢕⢕⢕⢕⢕⢕⢕⢕⢕⢕⢕⢕⢸⣇⢕⣷⣿⣿⣿⣿⣿⣷⣷⣷⣿⢿⣿⣿⣿⣿⣿⣿⣿⣿⣿⣿⣿⣿⡿⢟⢝⢜⢕⢱⣵⣿⣿⣿⣿⣿⣫⢜⢕⢕⢕⢕⢞⢱⢕⢕⢝⢇⢕⢕⢕⢕⢕⢕⢕⢕⢕⢕⢕⢕⢕⢕⢕⢕⢕⢕⢕⢕⢕⢕⢜⢱⢗⣷⣷⡇⢕⢕⢕⢕⢕⢕⢜⢕⢕⢕⢕⢕⢕⢕⢕⢕⢕⢕⢕⢕⢸⣿⣿⢕⢕⢕⢕⢕⣕⣿⣿⣿⣿⣿⠀</a:t>
            </a:r>
            <a:br/>
            <a:r>
              <a:t>⢀⢄⢄⢄⢄⣀⣁⢁⢅⣕⣕⡝⢝⢝⢝⢟⢻⣿⣿⣿⣿⣿⣿⣿⣿⡟⢕⣗⢇⢕⢕⢕⢕⢕⢕⢕⢱⢗⢕⢕⢕⢹⣿⢟⢕⢕⢕⢣⢜⢕⡕⢕⣸⣿⣇⣼⣿⣿⢿⢿⣷⣾⡟⢿⢇⢕⢕⣸⡇⢕⢟⢟⢿⣿⣧⢜⢝⡷⢻⢻⣿⣿⣿⣿⣿⣿⣿⣿⣿⣗⣟⢝⣕⡳⢕⢕⣕⣿⡷⢿⡿⢿⢗⢎⢕⢕⢕⢕⢕⢕⢕⢕⢕⢕⢕⢕⢕⢕⢕⢕⢕⢕⢕⢕⢕⢕⢕⢕⢕⢜⢝⣿⣿⣿⣿⣿⣿⣿⣿⣿⣿⣿⣿⣿⣿⣿⣿⣿⣿⣿⣿⣿⣿⣿⣧⣵⣵⣵⣿⣿⣿⣿⣿⣟⢟⡝⢝⢕⢕⢕⢕⢕⢕⢕⢕⢜⢽⢵⢇⡕⢕⣕⣕⣱⣕⣕⢕⢱⢵⣷⣧⣕⢕⢕⢕⢕⢕⢕⢕⢕⢕⢗⢇⢕⢕⢕⢕⢕⢕⢕⢕⢕⢕⢕⢕⢕⢕⢕⢕⢕⢕⢕⢕⢕⢕⢕⢸⣿⡟⢕⢕⢕⢕⣵⣿⣿⣿⣿⣿⣿⠀</a:t>
            </a:r>
            <a:br/>
            <a:r>
              <a:t>⠓⠛⠛⠛⠛⠛⠛⠃⠑⠓⠓⠃⠑⠑⠑⠓⠓⠃⠑⠚⠛⠛⠛⠛⠛⠃⠑⠑⠘⠑⠑⠑⠓⠑⠑⠓⠓⠑⠁⠑⠑⠃⠛⠓⠑⠑⠓⠘⠃⠑⠘⠘⠛⠙⠛⠛⠛⠙⠑⠘⠘⠛⠃⠑⠃⠑⠛⠋⠑⠑⠑⠘⠛⠛⠛⠛⠛⠓⠓⠛⠛⠛⠛⠛⠛⠛⠃⠑⠑⠓⠓⠓⠚⠛⠛⠛⠛⠙⠑⠑⠑⠑⠑⠑⠑⠑⠑⠑⠑⠑⠑⠑⠑⠑⠑⠑⠑⠑⠑⠑⠑⠑⠑⠑⠑⠑⠑⠑⠑⠑⠑⠘⠛⠛⠛⠛⠛⠛⠛⠛⠛⠛⠛⠛⠛⠛⠛⠛⠛⠛⠛⠛⠛⠛⠛⠛⠛⠛⠛⠛⠛⠛⠛⠛⠓⠓⠓⠑⠑⠑⠑⠑⠓⠓⠛⠃⠑⠑⠑⠙⠑⠑⠑⠘⠙⠑⠑⠑⠑⠑⠙⠙⠓⠑⠑⠑⠑⠑⠑⠑⠑⠑⠑⠃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⣻⢿⢷⣷⣵⢕⢕⢕⢕⢕⢕⢕⢕⢕⢕⢝⢝⡕⢕⢕⢕⢕⢕⢕⢕⢕⢺⣿⣿⣿⣿⣹⢟⢣⢕⡇⢕⢕⢕⢕⢕⢕⢕⢕⣝⢏⢝⢝⢏⢝⢟⢟⣿⣿⣿⡧⢎⢽⢟⣻⣷⣧⣵⣕⣕⣕⣕⣱⣕⣕⣕⣸⣷⣾⣿⣫⣝⣼⣯⣿⣿⢿⢿⢏⢏⡹⢇⡞⢽⡽⢿⢿⢟⣿⢿⣟⣟⢻⡽⢝⢕⢜⢕⢕⢕⢕⢕⢕⢕⢇⡹⢕⢕⢝⢝⢼⣿⣿⣿⣿⣏⣕⢵⢕⢕⢱⢼⢵⢕⢕⢕⢸⣿⣾⣯⡕⢕⢕⣕⣕⣵⣽⢷⢷⡞⢟⣗⡕⣕⢟⣟⢕⢕⢜⢝⢕⢕⢕⢕⢕⢕⢕⢕⢕⢕⢕⢕⢝⢕⢕⢕⢕⢕⢕⢣⣕⢕⢕⢕⢕⢝⢏⢟⢷⣷⣕⡕⢕⢕⢕⢕⢕⢕⢕⢕⢕⢕⢕⢕⢕⢕⢕⢕⢕⢕⢕⢕⢕⢕⢕⢕⢕⢕⢕⢕⢕⢕⢕⢕⢕⢕⢕⢕⢕⢕⢕⢕⠀</a:t>
            </a:r>
            <a:br/>
            <a:r>
              <a:t>⣿⣿⣿⣿⣿⣿⣿⢿⢟⢟⢝⢕⢕⢕⢕⢕⢕⢕⢕⢕⢕⢗⡕⢕⢕⢇⢜⢕⢕⡕⢜⢝⢳⢷⢕⢕⢵⢕⢕⢕⢕⢝⢕⢕⢕⢵⢵⢕⢝⢕⢞⢗⢷⣷⣵⣧⣞⣏⣝⢝⢗⢗⢷⡳⢷⡷⣵⣿⣷⣾⣷⣿⣿⣿⣿⣿⣿⣿⣿⣿⣽⣿⣯⡽⢽⣽⣿⣿⣿⣿⣿⣿⣏⢽⢷⢵⢧⢵⢵⣱⡇⢼⡇⣳⡷⢗⣝⢕⢻⢳⢽⣕⢕⢕⢕⢕⢕⢕⢕⢕⢜⢕⢕⢕⢕⡕⣵⣧⣟⢿⢷⢇⡕⢪⡽⢇⢕⢕⣞⣱⣮⣽⣕⣱⣷⡷⢕⢹⣵⡝⢝⢗⣕⣕⢕⢕⢕⢕⢕⢕⢕⡕⢕⢕⢕⢕⢕⣕⣕⢜⢧⣷⢇⢕⠑⠁⠕⢕⠕⢕⢕⢕⢕⢕⢵⣵⣷⢵⣵⢕⢕⢕⢕⢕⢕⢕⢗⢿⣿⣿⣾⣧⢕⢕⢱⢕⢗⢕⢱⣵⣕⢕⢕⢕⢕⢕⢕⢕⢕⢕⢕⢕⢕⢕⢕⢕⢕⢕⢕⢕⢕⢕⢕⢕⢕⢕⢕⢕⢕⢕⠀</a:t>
            </a:r>
            <a:br/>
            <a:r>
              <a:t>⣿⣿⣿⣿⣿⢟⢕⢕⢕⢕⢕⢕⢕⢕⢕⢕⢕⢕⢕⢕⢕⢕⢕⢕⢕⢕⢕⢕⢕⢕⢕⢕⢕⢕⢕⢣⢕⢕⢕⢕⢕⢕⢝⢜⢹⢕⢇⢕⢕⢕⢕⢕⢕⢝⢫⣽⣕⣜⣟⣏⣧⣱⣵⣽⢿⣿⣿⣿⣿⣿⣿⣿⡿⢿⢏⢟⢹⢟⡿⢟⢟⢏⢕⢜⢟⢿⣿⢧⢿⡿⣟⢿⢏⢟⢕⣕⣕⣺⣿⣯⣿⣽⣿⣕⣱⡻⢕⢕⢕⢕⢇⡼⣕⢕⢕⢕⣱⡧⢕⢕⢕⢕⢕⣜⡿⣾⣿⡿⣝⣕⢵⣷⣾⣷⡕⢳⢵⢜⣕⣕⣕⣕⢕⢾⢯⣷⣟⢗⣿⣟⣿⣿⣿⢿⣿⣿⡷⣧⣾⢝⢝⢕⢕⢕⢕⢕⢕⢕⢕⣱⢾⢏⢕⠁⠀⠀⠀⠀⠀⢀⢕⣱⡾⢗⡵⢧⢻⢵⢕⢕⢕⢕⢕⢧⡵⢕⢕⢕⣯⣝⣕⡕⢕⢕⡕⢕⢕⡕⢕⢝⢻⢷⣷⣵⣗⡕⢕⢕⢕⢕⢕⢕⢕⢕⢕⢕⢕⢕⢕⢕⢕⢕⢕⢕⢕⢕⢕⢕⢕⢕⠀</a:t>
            </a:r>
            <a:br/>
            <a:r>
              <a:t>⢿⣿⣿⢝⢝⢕⢕⢕⢕⢕⢕⢕⢕⢕⢕⢕⢕⢕⢕⢕⢕⢕⢕⢕⢕⢕⢕⢕⢕⢕⢕⢕⢕⢕⢕⢕⢺⢟⢇⢕⢕⢕⢇⢕⠕⠕⠕⢕⢕⠕⢑⠕⢕⢕⢕⢕⢵⢽⢝⡝⢜⢟⢻⢾⢿⢿⢿⢟⢟⢳⣾⣷⣷⣷⣵⣷⣾⣼⣽⣕⣗⣇⣕⣕⣱⣵⣷⢕⢱⣼⣿⣿⣿⣿⡿⢟⢿⣿⣿⢿⡿⢿⢟⢝⢕⠕⠕⠕⠕⢕⡝⢕⢜⣿⣷⣷⣵⢕⢝⣇⡇⢇⣕⣗⢕⢕⢜⢼⢵⢵⡜⢝⡟⢟⢝⢳⢧⣝⡝⢝⢝⢕⢕⢕⢝⢟⢵⢵⢜⡝⢟⢏⢿⡿⡕⢵⣧⣾⣯⢕⢕⢕⢕⢵⢇⣝⣕⢇⢕⢇⢕⢀⢀⢄⢀⢄⢄⢔⢕⢕⢵⣟⢱⢟⢕⢕⢕⢕⢕⢔⢄⢕⣱⡾⣇⣕⢵⢕⣵⢷⡝⢕⢎⣕⢕⢕⢜⢕⢕⢕⢕⢱⣵⣼⢝⢹⢝⢝⢗⢷⢧⢵⢵⢕⣵⣵⣷⣷⣗⣗⣗⢗⢇⣕⣇⣱⣵⣕⡱⢵⠀</a:t>
            </a:r>
            <a:br/>
            <a:r>
              <a:t>⣿⣿⣇⢕⡕⢕⢕⢕⢕⢕⢕⢕⡕⢕⢕⢕⢕⢕⢕⢕⢕⢕⠕⠑⢕⢕⢕⢕⠕⠕⢕⢕⢕⢕⢕⢕⢕⠕⠕⠁⢀⠀⠁⢄⢄⠄⠕⠕⠀⠀⠕⠕⢕⢕⢕⢕⢕⢕⢕⢕⢕⢕⢕⢕⢕⢕⢕⢕⢕⢕⢕⢕⢕⢕⢱⡱⢕⢕⢝⢟⢗⢻⢿⢕⢕⢕⢜⢕⢕⢕⢞⢱⢟⢻⡕⢕⢕⡕⡵⠕⠕⢕⢕⠑⠀⠀⠀⠀⠀⠘⠝⠙⠕⠜⢟⢝⢝⢝⣯⢕⢕⢽⣏⡝⢝⢕⢜⢕⢣⢵⣵⡕⢕⣗⡧⢵⢕⢕⢕⢕⢕⢕⢕⢕⢕⢕⢕⢕⢕⢵⢵⣵⢵⢝⢕⢕⢕⢝⢜⣵⡧⡕⢕⢕⢜⢝⢕⢕⢕⢕⠕⢕⢐⢀⠀⢀⢕⢕⢕⢕⢕⢕⢕⢕⡕⢕⢕⢱⢕⢕⣕⡕⢕⣹⢜⢕⢕⢕⢕⢕⢕⢣⢕⢕⢕⢕⢕⢕⢕⢕⢕⢕⢼⢾⢟⢳⢗⢕⢕⢕⣵⣼⣿⢵⢷⢷⢿⢗⢇⢕⢇⢕⢕⢕⢕⢕⢕⢕⢕⢕⠀</a:t>
            </a:r>
            <a:br/>
            <a:r>
              <a:t>⡿⣻⣇⢕⢕⢕⢕⢕⢕⢕⢕⢕⢕⠑⢕⢕⠁⠘⢕⢕⢕⢕⠕⠀⢑⢕⢕⢕⠀⢕⢕⢅⢅⠁⠀⠀⢀⢀⢄⠔⢐⢀⠀⠀⠀⠀⠀⠀⠀⠀⠀⠀⠀⠀⠀⠀⠀⠁⠁⠑⠑⠑⠑⠕⠕⢕⢕⢕⢕⢕⢕⢕⢕⢕⢕⢕⢗⢜⢜⢝⢝⢝⣕⢕⢕⢕⢕⢕⢕⢕⢕⢕⢕⢞⢳⢕⢕⢕⠁⠀⠀⠑⠀⠀⠀⠀⠀⠀⠀⠀⠀⠀⠀⠀⠀⠀⠑⠜⢕⢇⢕⢕⢕⢝⢕⠕⢕⢕⢯⢕⢜⢕⢕⢜⢕⢕⢕⢕⢕⢕⢕⢕⢕⢕⢕⢕⢕⢕⢕⢕⡕⢕⢕⢕⢕⢕⢕⢕⢕⢕⢕⢕⢕⣹⣿⡗⢗⢇⢕⢀⢁⠕⠕⠕⢕⢕⢕⢕⢕⢕⣞⢏⢕⢕⢕⢕⢕⣜⣝⢝⢕⢇⢾⢕⢱⣵⢧⡕⢕⢄⢅⠕⢔⠄⠁⠕⢕⢕⢕⢕⣕⢕⢕⢕⢕⢕⢕⢕⢕⢕⢷⢻⢯⢿⢽⣝⣵⢵⢷⣾⣷⡷⢇⢕⢕⢕⢕⢕⢕⢕⠀</a:t>
            </a:r>
            <a:br/>
            <a:r>
              <a:t>⡹⢟⣿⡿⢇⢕⢕⢕⢕⢕⢕⢕⢕⠅⠄⠕⢔⢔⢔⢕⢕⢕⢕⢔⢕⢕⢀⢅⠔⠑⠑⠁⢄⢔⢔⢕⢕⠕⠑⠀⠀⠀⠀⠀⠀⠀⠀⠀⠀⠀⠀⠀⠀⠀⠀⠀⠀⠀⠀⠀⠀⠀⠀⠀⠀⠀⠀⠀⠀⠀⠁⠁⠁⠁⠑⠑⠑⠑⢕⢕⢕⣜⣻⣷⣵⣷⣷⣧⣵⣵⢕⢕⢕⢕⢕⢕⢕⢕⢄⠀⠀⠀⠀⢀⠑⠀⠀⠀⠀⠀⠀⠀⠀⠀⠀⠀⠀⠀⠀⠀⠀⠀⠁⠑⢑⢕⢕⠕⠑⠁⠑⠑⠑⠁⠀⠀⠀⠀⠁⠑⠁⠁⠑⠕⢕⢕⢕⢕⢕⢕⢕⢕⢕⢝⢕⢕⢕⢕⢕⢕⢕⢕⢞⢟⢕⢕⢕⢕⢕⢕⢕⢔⢔⢑⢕⢕⢵⣵⢇⢕⢇⠕⠇⢕⢇⢕⢕⠗⢕⢕⢕⠕⢕⢕⢕⢕⢕⢕⢕⢕⢕⢕⢄⠀⠀⠀⠁⠕⢕⢕⢝⢱⢕⢕⢕⢕⣕⡱⢕⢕⢕⢕⢕⢕⢜⢻⢕⢜⢕⡕⢜⢕⢕⢕⢕⢕⢎⢜⢱⡵⠀</a:t>
            </a:r>
            <a:br/>
            <a:r>
              <a:t>⢱⢕⢕⢕⢕⢕⢕⢕⢕⢕⢕⢕⠁⠀⠀⢕⠕⠑⢕⢕⢕⢕⢕⢕⠁⠁⠑⠀⠀⢀⢔⢔⢔⠑⠑⠑⠀⠀⠀⠀⠀⠀⠀⠀⠀⠀⠀⠀⠀⠀⠀⠀⠀⠀⠀⠄⢄⢄⢄⢄⢄⢄⢄⢄⠀⠀⠀⠀⠀⠀⠀⠀⠀⠀⠀⠀⠀⠀⠀⠀⠁⠕⢕⢝⢻⢿⡿⢿⡟⢇⢕⠁⠑⠕⢕⢕⢕⢕⢕⢕⢔⢔⢕⢕⢁⠀⠀⠀⠀⢀⢄⠀⢄⠀⢀⢀⠀⠀⠀⠀⠀⠀⠀⠀⠁⠁⠁⠀⠀⠀⠀⠀⠀⠀⠀⠀⠀⠀⠀⠀⠀⠀⠀⢐⢕⢕⢕⢕⢕⢕⢜⢕⢕⢕⢕⢕⢕⢕⠕⢕⢕⢕⢕⢕⢕⢕⢕⢕⢕⢕⢔⢔⢄⢕⠑⠐⠁⠁⢁⠁⢀⠀⠀⢀⢄⢅⢀⢄⢔⠑⠀⠀⢔⢕⠑⠕⠕⢕⢕⢕⢕⢕⢕⠕⠕⠀⠀⠀⢕⢜⢕⢕⡕⡱⣵⡕⢝⢕⢕⢕⢕⢱⢧⢵⢕⢕⢕⢕⢜⢝⢇⢕⢜⢕⢕⢜⢕⢕⢕⢕⠀</a:t>
            </a:r>
            <a:br/>
            <a:r>
              <a:t>⢕⢣⡕⠕⠁⠅⢅⢁⢕⢕⢕⢕⢕⠀⠀⠀⢔⠐⠑⠑⠕⢅⢀⢕⢕⢀⠀⠀⠀⠁⠁⠁⠀⠀⠀⠀⠀⠀⠀⠀⠀⠀⠀⠀⠀⠀⠀⠀⠀⠀⠀⠔⢔⢔⢔⢔⢐⠑⠑⠁⠁⠁⠁⠑⠐⠐⠐⠀⠀⠀⠀⠀⠀⠀⠀⠀⠀⠀⠀⠀⠀⠀⠀⠄⠕⠕⢕⢕⢕⢁⠁⠀⠀⠀⠀⠁⠑⠑⠑⠑⠕⠕⠕⢕⢕⢕⢕⢕⢕⢕⢕⢔⠀⢑⢕⢕⢔⢀⠀⠀⠀⠀⠀⠀⠀⠀⠀⠀⠀⠀⠀⠀⠀⠀⠀⠀⠀⠀⠀⠀⠀⠀⠕⢕⢁⠕⢕⢕⠑⠕⠑⠁⠑⠑⠁⠁⠁⠁⠑⠑⠕⠕⢕⢕⢕⢕⢕⢕⢕⢕⢕⢵⢕⢕⢕⢕⢕⢕⢕⢕⢕⢕⢕⢕⢕⢕⢕⢕⠀⠀⠀⠀⠀⠁⠀⠀⠀⠀⠁⠁⠁⢀⢀⢀⢀⢄⢄⢄⢕⢕⢕⠕⠕⢕⢕⢝⢟⢿⣷⣵⣷⣷⣿⣿⣕⣵⣵⡵⢕⢕⢕⢕⢕⢕⢕⢕⢕⢕⢜⢟⠀</a:t>
            </a:r>
            <a:br/>
            <a:r>
              <a:t>⠑⢕⢕⢕⢄⢕⢕⠕⠑⠁⠀⠕⠁⠀⢔⢔⠀⠀⠀⠀⢀⢔⢁⠕⢕⢕⠀⠀⠀⠀⠀⠀⠀⠀⠀⠀⠀⢀⢀⢄⠔⠐⠑⠁⠀⠀⠀⠀⠀⠀⠀⠀⠀⠀⢕⢁⠁⠀⠀⠀⠀⠀⠀⠀⠀⠀⠀⠀⠀⠀⠀⠀⠀⠀⠀⠀⠀⠀⠀⠀⠀⠀⠀⠀⠀⠀⠀⠀⠀⠁⠁⠁⠀⠀⠀⠀⠀⠀⠐⠀⠀⠀⠀⠀⠑⠑⠕⢕⢕⢕⢕⢕⢕⢕⢕⢕⢕⢕⢔⢔⠀⠀⠀⠀⠀⠀⠀⠀⠀⢄⠀⠀⠀⠀⠀⠀⠀⠀⠀⠀⠀⠀⠀⠀⢕⢔⠑⠁⢀⢀⠀⠀⠀⠀⠀⠀⠀⠀⠀⠀⠀⠀⠀⠑⠑⢕⠕⠅⠑⠁⠁⠁⠑⠑⠑⠕⢕⢕⢕⢑⢅⢁⢁⢁⠀⠁⢑⢐⠀⠀⠀⠀⠀⠀⠀⠀⠀⠀⠀⠀⠀⠁⢕⣱⢕⢕⢕⢕⢕⢕⢔⢔⢵⢕⢕⠕⢕⢕⢟⢝⡷⣽⣿⣿⣿⣿⡟⢕⢕⠕⠕⢕⢕⢕⢕⢕⢕⢕⢕⢕⠀</a:t>
            </a:r>
            <a:br/>
            <a:r>
              <a:t>⠀⠁⠁⠀⠀⠁⠀⠀⠀⠀⠀⠀⠀⠀⠁⠀⠀⠀⠀⠀⠕⢕⢁⠀⠁⠑⢕⠀⠀⠀⠀⠀⠀⠀⠀⠀⢔⢕⠁⠀⠀⠀⠀⠀⠀⠀⢄⢔⢕⢕⢔⢔⢕⢕⢕⢕⠕⠀⠄⠀⠀⠀⠀⠀⠀⠀⠀⠀⠀⠀⠀⠀⠀⠀⠀⠀⠀⠀⠀⠀⠀⠀⠀⠀⠀⠀⠀⠀⠀⠀⠀⠀⠀⠀⠀⠀⠀⠀⠀⠀⠀⠀⠀⠀⠀⠀⠀⠀⠁⠑⠑⠑⠑⠀⠐⢐⠑⢕⢕⢕⢕⢑⢐⢀⢄⢄⠀⠀⢀⠁⠑⢄⢀⠀⠀⠄⢄⠀⠀⠀⠀⠀⠀⠀⠁⠀⠀⠐⠀⠁⠀⠀⠄⠀⠀⠀⠀⠀⠀⠀⠀⠀⠀⠀⠀⢕⠑⠀⠀⠀⠐⠐⠔⠀⠀⠀⠀⠁⠀⠁⠕⢕⠁⠑⠀⢄⢄⠑⢄⢄⢔⢕⢀⢁⢁⠀⠀⠀⠀⠀⠀⢀⢕⢕⢕⢕⢑⢕⢕⢕⢕⢕⢕⠑⢐⠄⠁⠕⢕⢕⢕⢜⢕⢝⢟⢿⡗⢕⠁⠀⠀⠀⠀⠑⢕⢕⢕⢕⢕⢕⠀</a:t>
            </a:r>
            <a:br/>
            <a:r>
              <a:t>⢕⠀⠐⠐⠀⠀⠀⠀⠀⠀⠀⠀⠐⢀⠀⠀⠀⠑⢕⢁⠕⠕⠕⠀⠀⢀⢕⠀⠀⠀⠀⠀⠀⠀⠀⢀⠕⠀⠀⠀⠀⠀⠀⠀⠀⢀⢕⢑⢕⢕⠕⠕⠑⠑⠑⠀⠀⠀⠀⠀⠀⠀⠁⠐⠔⢀⠀⠀⠀⠀⠀⠀⠀⠀⠀⠀⠀⠀⠀⠀⠀⠀⠀⠀⠀⠀⠀⠀⠀⠀⠀⠀⠀⠀⠀⠀⠀⠀⠀⠀⠀⠀⠀⠐⢀⢀⢄⢄⢀⠀⠀⠀⠀⢀⠀⠀⠀⠁⢑⠑⠑⠕⠕⢕⢕⢕⠀⢀⢅⢕⢕⢕⢑⢀⢀⢀⢄⢔⠀⠀⠀⠀⠀⠀⠀⠀⠀⠀⢐⢔⢔⠀⢀⠀⢀⠀⠀⠀⠀⠀⠀⠐⠐⠐⠄⢄⢄⠀⠀⠀⠀⠀⢄⠀⠀⠀⠀⠀⠀⢀⢀⢕⢕⢔⢕⢕⢕⢕⢕⢕⢕⢕⢕⢕⠕⢄⢔⢕⢔⢔⢕⢕⢕⢕⢕⢕⢕⢕⢕⢕⢕⡕⢕⢕⢕⢕⢕⢕⢕⢕⢕⢕⢕⢕⢕⢕⢁⢕⢀⢀⢐⢕⢕⢔⢄⢅⢕⢕⢕⢕⠀</a:t>
            </a:r>
            <a:br/>
            <a:r>
              <a:t>⢕⢔⢔⢔⢔⠀⠀⠀⠀⠀⠀⠀⠀⠀⠀⠀⠀⠀⠀⠀⠀⠀⠀⢔⠕⠕⠀⠀⠀⠀⠀⠀⠀⠀⠀⠁⠀⠀⠀⠀⠀⠀⠀⠀⠔⢕⢕⢅⢕⠐⠀⠀⠀⠀⠀⠀⠀⠀⠀⠀⠀⠀⠀⠀⠀⠀⠑⠔⢀⠀⠀⠀⠀⠀⠀⠀⠀⠀⠀⠀⠀⠀⠀⠀⠀⠀⠀⠀⠀⠀⠀⠀⠀⠀⠀⠀⠀⠀⠀⠀⠀⠀⠀⠐⠕⠕⢅⢕⢑⢐⢔⠄⢔⢔⢕⢄⢀⠐⠑⠕⠀⠀⠀⠀⠀⠀⠀⠀⠑⠑⠕⢕⢕⢕⢕⢕⢕⢁⢄⢔⢄⢄⢄⢔⠔⢔⢄⢄⢑⠑⢑⢕⢅⢕⢕⢔⢔⢄⢔⢄⢄⢄⢄⢄⢄⢁⢁⢑⢑⢐⢐⢐⢔⢄⢄⢄⠄⠄⠔⠕⠕⢕⢕⢕⢕⢕⢕⢕⢕⢕⢕⢕⢕⢕⢕⢑⢑⠑⠑⢕⢕⢕⢕⢕⢕⢕⢕⢕⠕⠑⢕⢕⢕⢕⢕⢕⢕⢕⢕⢕⢕⢕⢕⢕⢕⢕⢕⢕⢕⢕⢕⢕⢕⢕⢕⢕⢕⢕⢕⢕⠀</a:t>
            </a:r>
            <a:br/>
            <a:r>
              <a:t>⠁⠁⠑⠑⠀⠀⠀⠀⠁⠀⠀⠀⠀⠀⠀⠀⠀⠀⠀⠀⢕⢔⢀⠀⠀⠀⠀⠀⠀⠀⠀⠀⠀⠀⠀⠀⠀⠀⠀⠀⠀⠀⠀⠀⠀⠁⠐⠑⠁⠀⠀⠀⠀⠀⠀⠀⠀⠀⠀⠐⠀⠀⠀⠀⠀⠀⠀⠀⠀⠀⠀⠀⠀⠀⠀⠀⠄⠀⠀⠀⠀⠀⠀⠀⠀⠀⠀⠀⠀⠀⠀⠀⠀⠀⠀⠀⠀⠀⠀⠅⠐⠔⠔⠁⠀⠀⠀⠀⠐⠄⠅⢕⢕⢅⢑⢐⠅⠀⠀⠀⠀⠀⠀⠀⠀⠀⠀⠀⠀⠀⠀⠑⢕⠀⢕⢕⢕⢕⢕⢕⢕⢕⢄⢅⢁⢕⢕⢕⢕⢔⢀⢔⢄⢕⢕⢕⢕⢕⢕⢕⢕⢕⢕⢕⢕⢕⢕⢕⢕⢕⢕⢕⢕⢕⢕⢕⢕⢕⢕⢕⢕⢕⢕⢕⢕⢕⢕⢕⢕⢁⢕⢕⢕⢕⢑⢕⢁⠀⠀⠀⢕⢕⠑⠕⢕⢕⢕⢕⢁⠁⢑⢕⢕⢕⢕⢕⢕⢕⢕⢕⢕⠕⠑⠕⠕⢕⢕⢕⠕⢕⢕⢕⢕⢕⢕⢕⢕⠑⠑⠀⠀</a:t>
            </a:r>
            <a:br/>
            <a:r>
              <a:t>⢔⢅⠁⠄⠀⠀⠀⠀⠀⠀⠀⠀⠀⠀⠀⠀⠀⠀⠀⠀⠁⠁⠀⠀⠀⠀⠀⠀⠀⠀⠀⠀⠀⠀⠀⠀⠀⠀⠀⠀⠀⠀⠀⠀⠀⠀⠀⠀⠀⠀⠀⠀⠀⠀⠀⠀⠀⠀⠀⠀⠀⠀⠀⠀⠀⠀⠀⠀⠐⢔⢀⠀⠀⠀⠀⠀⠀⠀⠀⠀⠀⠀⠀⠀⠀⠀⠀⠀⠀⠀⠀⠀⠀⠀⠀⠀⠀⠀⠀⠀⠄⢀⠀⠀⠀⠀⠀⠀⠀⠀⠀⢕⢁⢕⢕⢕⢄⢅⢀⠀⠀⠀⠀⠀⠀⠀⠀⠀⠀⠀⠀⠀⠑⠀⢁⠑⢕⢕⢕⢕⢕⢕⢕⢕⢕⢕⢕⢕⢕⢕⢕⢕⢕⢕⢕⢕⢕⢕⢕⢕⢕⢕⢕⢕⢕⢕⢕⢕⢕⣕⢕⢁⢅⢕⢕⢕⢕⢕⢕⢕⢕⢕⢕⢕⢕⢕⠕⠕⢑⢕⢕⢕⢕⢕⢕⢕⢕⠕⠔⢔⢔⢄⠀⠀⠑⢕⢕⢕⢕⠐⠑⠕⢕⢕⢕⢕⢕⢕⢕⢕⠄⠀⠀⠀⢄⢄⠁⠁⠐⠀⠁⠀⠁⠑⠕⠑⠕⠑⠑⠁⠀</a:t>
            </a:r>
            <a:br/>
            <a:r>
              <a:t>⠀⠀⠀⠔⢔⢔⢄⠀⠀⠀⠀⠀⠀⠔⠀⠀⠀⠀⠀⠀⠀⠀⠀⠀⠀⠀⠀⠀⠀⠀⠀⠀⠀⠀⠀⠀⠀⠀⠀⠀⠀⠀⠀⠀⠀⠀⠀⠀⠀⠀⠀⠀⠀⠀⠀⠀⠀⠀⠀⠀⠀⠀⠀⠀⠀⠀⠀⠀⠀⠀⠁⠑⢔⢄⠀⠀⠀⠀⠀⠀⠀⠀⠀⠀⠀⠀⠀⠀⠀⠀⠀⠀⠀⠀⠀⠀⠀⠀⠀⠀⠀⠁⠀⠀⠀⠀⠄⠄⠄⢀⢕⢕⢑⢕⠕⢕⢕⢕⢕⢅⠀⠀⠀⠀⠀⠀⠀⠀⠀⠀⠐⢕⢄⢀⠕⢕⢕⢕⢕⢕⢕⢕⢕⢕⢕⢕⠕⠕⢕⢕⢕⢕⢕⢕⢕⢕⢕⢕⢕⢕⢕⠕⢕⢕⢕⢕⢕⢕⢕⢕⢕⢕⢕⢕⢕⢕⢕⢕⢕⢕⢕⢕⢕⢕⢕⢕⢕⢕⢕⠕⠕⠕⠕⠑⠑⠁⠁⠀⠄⠁⠑⠀⠀⠀⢄⢄⢄⢄⠄⠔⢄⢀⠁⠁⠑⠕⠕⢕⢕⢕⠕⠑⢔⢔⢕⢔⢔⢔⢀⢀⠀⢄⢔⢅⢄⢄⢕⢑⢁⠑⠀</a:t>
            </a:r>
            <a:br/>
            <a:r>
              <a:t>⠀⠀⠀⠀⠑⢕⢕⢕⢄⠀⠀⠀⠀⠀⠀⠀⠀⠀⠀⠀⠀⠀⠀⠀⠀⠀⠀⠀⠀⠀⠀⠀⠀⠀⠀⠀⠀⠀⠀⠀⠀⠀⠀⠀⠀⠀⠀⠀⠀⠀⠀⠀⠀⠀⠀⠀⠀⠀⠀⠀⠀⠀⠀⠀⠀⠀⠀⠀⠀⠀⠀⠀⢀⢕⢕⠀⢀⠀⠀⠀⠀⠀⠀⠀⠀⠀⠀⠀⠀⠀⠀⠀⠀⠀⠀⠀⠀⠀⠀⠀⠀⠀⠀⠀⠀⠀⠑⠕⢕⢔⢔⢅⢔⢕⢀⠐⠑⢕⢕⢕⠕⠄⢀⠀⠀⠀⠀⠀⠀⢄⢔⢔⠀⠁⠑⠕⢑⢑⢕⢕⢕⢕⢕⢕⢕⢕⢕⢄⢄⢁⢁⠀⠁⠁⠑⠁⠁⠁⠁⠑⠔⠕⢕⢕⢕⢗⢗⢞⢕⢕⢱⢵⢵⢕⢗⢳⢕⢕⢕⢕⢕⢇⢕⢗⡕⢕⢕⢕⢕⢄⢀⢀⢀⢀⢀⢔⢕⢔⢕⢔⢕⢔⢕⢕⢄⢄⢔⢔⢕⢕⢕⢔⢔⢔⢔⢕⢔⢄⢀⠀⠀⢄⢔⢕⢕⢕⢕⢕⢕⠕⠕⢕⢕⢕⠕⠅⠑⠑⠅⢅⠀</a:t>
            </a:r>
            <a:br/>
            <a:r>
              <a:t>⠀⠐⠀⠀⠀⠑⠕⢱⢕⢔⠀⠀⠀⠀⠀⠀⠀⠀⠀⠀⠀⠀⠀⠀⠀⠀⠀⠀⠀⠀⠀⠀⠀⠀⠀⠀⠀⠀⠀⠀⠀⠀⠀⠀⠀⠀⠀⠀⠀⠀⠀⠀⠀⠀⠀⠀⠀⠀⠀⠀⠀⠀⠀⠀⠀⠀⠀⢀⠀⠀⠀⠀⠀⠁⠁⠁⠔⠀⠀⢔⢄⢀⢀⢀⠀⠀⠀⠀⠀⠀⠀⠀⠀⠀⠀⠀⠀⠀⠀⠀⢀⠀⠀⠀⠀⠀⠀⠀⠀⠑⠕⢕⢕⢕⢕⢔⢄⢔⠕⠁⠑⠀⠀⠁⠀⠀⠀⠀⠀⠀⠁⠀⠀⠀⠀⠀⠁⠑⢕⢕⢕⢕⢕⢕⢅⢕⢕⢕⢕⢕⢅⢅⢄⠀⠀⠀⠀⠀⠀⠀⠀⠀⠀⠁⠕⠕⠱⢕⢕⢕⢕⢕⢱⢷⣷⣿⣷⣵⣵⣗⢱⢵⡵⢵⣱⡷⢷⢇⢕⢕⢕⢕⢕⢕⡕⢕⣳⣧⢵⢕⠕⠕⢇⢕⢕⢕⢕⢕⢕⢅⢄⢄⢁⢕⢕⢕⢕⢕⢕⢕⢕⢕⢕⢕⢕⢕⢄⠀⠀⠀⠀⠀⠀⠁⢐⢀⠀⠀⠕⠕⠀</a:t>
            </a:r>
            <a:br/>
            <a:r>
              <a:t>⠀⠀⠀⠀⠀⠀⠀⠁⠕⢕⢔⠀⠀⠀⠀⠀⢀⢄⠀⠀⠀⠀⠀⠀⠀⠀⠀⠀⠀⠀⠀⠀⠀⠀⠀⠀⠀⠀⠀⠀⠀⠀⠀⠀⠀⠀⠀⠀⠀⠀⠀⠀⠀⠀⠀⠀⠀⠀⠀⠀⠀⠀⠀⠀⠀⠀⠀⠀⠀⠀⠀⠀⠀⠀⠀⠀⠄⠀⠀⠀⠀⠀⠁⠑⠁⠐⠀⠐⠀⠀⠀⠀⠀⠀⠐⠐⠀⠀⠀⠀⠑⠕⠑⠕⠔⠄⠀⠁⠀⠀⠑⠑⠑⠕⠕⠕⢔⢅⢀⠀⠀⠀⠀⠀⠀⠀⠀⠀⠀⠀⠀⠀⠀⠀⠀⠀⠀⠀⠀⠁⢕⢕⢕⢄⢄⢁⢁⠑⠁⠑⠑⠑⠑⠑⠔⢔⢔⢔⢔⠀⠀⠀⠀⠀⠐⠁⠑⠕⠕⠕⠑⠕⢕⢕⢜⢝⢝⢟⢻⢳⢗⢇⢕⢕⢕⢕⢕⢝⢝⢕⢗⢝⢝⢝⢝⢝⠕⢕⠑⠑⠐⠁⠁⢁⢕⢕⢕⢕⢕⢕⢕⢕⢕⢁⢁⢁⢄⢀⢁⠑⠑⢕⢕⢕⢕⢕⢕⢕⢅⢀⢄⢔⢐⢀⠀⠀⠀⠀⠀⠀⠀</a:t>
            </a:r>
            <a:br/>
            <a:r>
              <a:t>⠀⠀⠀⠀⠀⠀⠀⠀⠀⠁⠁⠀⠀⠀⠀⠀⠁⠕⠀⠀⠀⠀⠀⠀⠀⢀⢀⠀⠀⠀⠀⠀⠐⠁⠀⠀⠀⠀⠀⠀⠀⠀⠀⠀⠀⠀⠀⠀⠀⠀⠀⠀⠀⠀⠀⠀⠀⠀⠀⠀⠀⠀⠀⠀⠀⠀⠀⠀⠀⠀⠀⠀⠀⠀⠀⠀⠀⠀⠀⠀⠀⠀⠀⠀⠀⠀⠀⠀⠀⠀⠀⠀⠀⠀⠀⠀⠀⠀⠀⠀⠀⠀⠀⠀⠁⠀⠀⠀⠀⠁⠄⢀⠀⠀⠀⠀⠀⠀⠁⠁⠀⠀⠀⠀⠀⠀⠀⠀⠀⠀⠀⠀⠀⠀⠀⠀⠀⠀⠀⠄⢐⢕⢕⢕⢕⢕⢕⢕⠁⠀⠀⠁⠁⠑⠑⠑⠑⠑⠁⠁⠁⠀⠀⠀⠀⠀⠀⠀⠀⠀⠀⠀⠀⠁⠁⠀⠁⠀⠁⢅⢕⢕⠕⢕⡕⢕⢕⢕⢕⢕⢕⢕⠕⠕⠑⠄⠔⠀⠀⠀⠀⠀⠀⠀⠀⠀⠀⠀⠀⠁⠁⠑⢅⢄⠕⠕⢕⢕⢕⢔⢕⢕⠑⠕⢕⢕⢕⠑⠕⠕⠑⢕⠕⠐⠀⠀⠄⠀⠀⠀⠀</a:t>
            </a:r>
            <a:br/>
            <a:r>
              <a:t>⠀⠀⠀⠀⠀⠀⠀⠀⠀⠀⠀⠀⠀⠀⠀⠀⠀⠀⠀⠀⠄⠔⠐⠀⠀⠀⠀⠀⠀⠀⠀⠀⠀⠀⠀⠀⠀⠀⠀⠀⠀⠀⠕⠀⠀⠀⠀⠀⠀⠀⠀⠀⠀⠀⠀⠁⠀⠀⠀⠀⠀⠀⠀⠀⠄⠀⠀⠀⠀⠀⠀⠀⠀⠀⠀⠀⠀⢀⢀⠀⠀⠀⠀⠀⠀⠀⠀⠀⠀⠀⠀⠀⠀⠀⠀⠀⠀⠀⠀⠀⢀⠀⠀⠀⠀⠀⠀⠀⠀⠀⠀⠀⠀⠀⠀⠀⠀⠐⠀⠄⠀⠀⠀⠀⠀⠀⠀⠀⠀⠀⠀⠀⠀⠀⠀⠀⠀⠑⠐⢕⢕⢕⢕⢕⢕⢕⢕⢕⠔⠀⠀⠀⠀⠀⠀⠀⠀⠀⠀⠀⠀⠀⠀⠀⠀⠀⠀⠀⠀⠀⠀⠀⠀⠀⠀⠀⠀⢀⢕⢕⢕⢕⢔⢔⢕⢕⢕⢕⢕⠁⠁⠑⠕⢐⠐⠁⠀⠁⠀⢁⢁⢀⠀⠀⠀⢐⢄⢄⢀⠀⠀⠄⠀⠀⠁⢕⢔⢔⢕⢕⢕⢕⢀⠀⢕⢕⢑⢔⠔⢀⠔⠑⠀⠀⠀⠀⠀⢀⢄⢕⠀</a:t>
            </a:r>
            <a:br/>
            <a:r>
              <a:t>⠀⠀⠀⠀⠀⠀⠀⠀⠀⠀⠀⠀⠀⠀⠀⠀⠀⢀⠀⠀⠀⠀⠀⠀⠀⠀⠀⠀⠀⠀⠀⠀⠀⠀⠀⠀⠀⠀⠀⢀⢀⢄⢄⠀⠀⠀⠀⢀⣄⢀⠀⠀⠀⠀⠀⠀⠀⠀⠀⠀⠀⠀⠀⠀⠀⠀⠀⠀⠀⠀⠀⠀⠀⠀⠀⠀⠀⠀⠀⠀⠀⠁⠁⠁⠀⠀⠀⠀⠀⠀⠀⠀⠀⠀⠀⠀⠀⠀⠀⠀⢔⠑⠄⠄⠀⠀⠀⠀⠀⠀⠀⠀⠀⠀⠀⠀⠄⢀⢀⠀⠀⠀⠀⠀⠀⠀⠀⠀⠀⠀⠀⠀⠀⠀⠀⠀⠐⠄⠀⠀⠑⠁⠁⠁⠀⠁⠑⠀⠀⠀⠀⠀⠀⠀⠀⠀⠀⠀⠀⠀⢀⢄⢀⢐⢄⢀⠀⢄⢄⢄⢄⠔⠄⢔⢔⢔⡕⢱⡵⢗⢇⢇⣣⢕⢗⢇⢕⢕⢕⣄⢔⢕⠔⢄⠁⠁⠀⠀⠀⠀⠀⠀⠀⠀⠀⠀⠀⠁⠁⢕⢕⠔⢔⢄⢔⢅⢑⢕⢕⢕⢕⢕⢕⢕⢑⠁⠁⠁⠅⠀⠅⠐⠀⠀⢄⢕⢕⢕⢕⢕⠀</a:t>
            </a:r>
            <a:br/>
            <a:r>
              <a:t>⠀⢀⠀⢀⠀⠀⢀⠀⠀⠀⠀⠀⠀⠀⠀⠀⠀⠀⠀⠀⠀⠀⠀⠀⠀⠀⠀⠀⠀⠀⠀⠀⠀⠀⠀⠀⠀⠀⢀⢕⢕⣕⡕⢔⢔⢔⢕⠁⠑⠀⠀⠀⠀⠀⠀⠀⠀⠀⠀⠀⠀⠀⠀⠀⠀⠀⠀⠀⠀⠀⠀⠀⠀⠀⠀⠀⠀⠀⠀⠀⠀⠀⠀⠀⠀⠀⠀⠀⠐⠀⠀⠀⠑⠀⠀⠀⠐⠄⠀⠀⠀⠀⠀⠀⠀⢄⠀⠐⢔⢄⢀⠀⠀⠀⠀⠀⠀⠀⠀⠀⠁⠐⠐⠄⠄⢀⠀⠀⠀⠀⠀⠀⠀⠀⠀⠀⠀⠀⠀⠀⠀⠀⠀⠀⠀⠀⠀⠀⠀⠀⠀⠀⠀⠀⠀⠀⠀⠀⠀⢀⢱⢳⡵⢵⡵⢵⡵⢕⢕⢕⢁⢄⣄⣴⣕⢵⢼⢿⢟⢟⢝⢕⢕⢕⢱⢕⢕⣕⢕⢕⠕⢕⢀⢀⢀⠀⠀⢀⢀⠀⠀⠀⠀⠀⠀⠀⠀⠀⠁⠕⠕⠑⠐⠀⠑⠁⠁⠑⠑⠑⠅⠀⠁⠑⠁⠀⠀⠀⠀⠀⠀⢀⢀⠀⠀⠀⠑⠅⠑⠕⠀</a:t>
            </a:r>
            <a:br/>
            <a:r>
              <a:t>⢀⢁⠁⠀⠀⠀⠄⠀⠀⠀⠀⠀⠀⠄⠀⠀⠀⠀⠀⠀⠀⠀⠀⠀⠀⠀⠀⠀⠀⠀⠀⠀⠀⠀⠐⢀⢀⢔⠁⠁⠑⠑⢕⢕⢕⢝⢕⠄⠀⠀⠀⠀⠀⠀⠀⠀⠀⠀⠀⠀⠀⠀⠀⠀⠀⠀⠀⠀⠀⢀⣀⣀⣀⣀⣀⣀⣀⣀⣀⣀⣀⣀⣀⣀⣀⣀⣀⣀⣀⣀⣀⣀⣀⣀⣀⣀⣁⣀⣀⣄⣕⣅⣀⣀⣔⣕⣕⣕⣕⣕⣕⣕⣔⣔⣐⣀⣀⣀⣀⣀⣀⣀⣀⣀⣀⣀⣀⣀⣀⣀⣀⣀⣐⣀⣀⣀⣀⣀⣀⣀⣀⣀⡀⠀⠀⠀⠀⠀⠀⠀⠀⠀⠀⢀⢀⢀⢄⢔⢕⢕⢕⢕⢜⢜⢕⢕⢓⠕⠕⠕⠑⠘⢝⢕⠑⠑⠑⠁⠑⢁⢁⠑⢕⢑⠑⠑⠕⢕⢔⢔⢔⢄⢅⠀⠀⠑⠔⠄⠀⠀⠀⠀⠀⠀⠀⠐⠄⠀⠀⠀⠀⠀⠀⠀⠀⠀⠀⠀⠀⠀⠀⠀⠀⠀⠀⠀⠀⠀⠀⠀⠀⠀⢀⢄⢄⢄⢀⢀⢀⢄⠀</a:t>
            </a:r>
            <a:br/>
            <a:r>
              <a:t>⢼⣷⡵⢔⢀⠀⠀⠀⠀⠀⠀⠀⠀⠀⠀⠀⠀⠀⠀⠀⠀⠀⠀⠀⠀⠀⠀⠀⠀⠀⠀⠀⠀⠀⠀⠁⠀⠀⠀⠀⠀⠀⠈⠁⢔⡕⢅⢄⠀⠀⠀⠀⠀⠀⠀⠀⠀⠀⠀⠀⠄⠄⠄⠀⠀⠀⠁⠑⠈⠁⣿⣿⣿⣿⣿⣿⣿⣿⣿⣿⣿⣿⣿⣿⣿⣿⣿⣿⣿⣿⣿⣿⣿⣿⣿⣿⣿⣿⣿⣿⣿⣿⣿⣿⣿⣿⣿⣿⣿⣿⣿⣿⣿⣿⣿⣿⣿⣿⣿⣿⣿⣿⣿⣿⣿⣿⣿⣿⣿⣿⣿⣿⣿⣿⣿⣿⣿⣿⣿⣿⣿⣿⡇⠀⢄⠄⠀⠀⠀⠀⠀⢁⢑⢕⢔⢕⢕⢕⢕⢕⢕⣔⣔⡔⠀⠁⠄⠀⠄⠄⠄⢔⢔⢕⢕⢕⡕⢕⢕⢕⢕⢕⢄⢁⢀⠀⠀⠀⠀⠁⠀⠀⠁⠀⠀⠀⠀⠔⠔⠔⠀⠀⢄⢀⠀⠀⠀⠀⠀⠀⠀⠐⠐⠔⠔⠀⠀⠀⠀⠀⠀⠀⠀⠀⠀⠀⠀⠀⠀⠀⠀⠀⢕⠕⠕⠕⢕⠕⠕⢕⠀</a:t>
            </a:r>
            <a:br/>
            <a:r>
              <a:t>⣾⣕⣝⣇⢱⢧⢄⢀⠀⠀⠀⠀⠀⠀⠀⠀⠀⠀⠀⠀⠀⠀⠀⠀⠀⠀⠀⠀⠀⠀⠀⠀⠀⠀⠀⠀⠀⠀⠀⠀⢀⢄⢔⢕⢜⢕⠑⠁⠀⠀⠀⠀⠀⠀⠀⠀⠀⠐⠑⠀⠀⠀⠀⠀⠀⢀⠀⠐⠀⠀⣿⣿⣿⣿⣷⢗⣔⣗⣔⢳⢟⢱⣽⢝⣽⣿⢇⢵⢵⢵⠅⢵⢵⢵⢸⣿⣿⣿⣿⠿⢟⢛⡛⠻⢿⣿⣿⣏⣍⣍⣍⡍⢍⣍⣍⣝⣝⣿⣿⡿⢁⣛⡛⢻⡇⢸⣝⣻⣿⢝⣗⢸⣿⠇⠼⠿⠿⠿⢿⣿⣿⣿⡇⢄⢕⠔⠀⢀⢀⢀⢄⢕⠕⢗⢯⡕⢕⢕⢕⢕⢕⢕⢜⢕⢀⠀⠀⠀⠐⠐⠔⢕⢕⢕⢕⢕⢱⠕⠕⢕⢕⢕⢕⢕⢕⢀⠀⠀⠀⢁⢕⠕⠑⠀⠀⠀⠀⠀⢄⢅⢄⢀⢀⠀⠀⠀⠀⠀⠀⠀⠀⠀⠀⠀⠀⠀⠐⠐⠄⢄⢀⢀⢀⢀⢀⢄⢀⢀⢄⠀⢄⢔⢕⠔⠀⠀⠄⠀⠀⢀⠀</a:t>
            </a:r>
            <a:br/>
            <a:r>
              <a:t>⣽⣽⣽⣝⣽⣿⣿⣧⢕⢰⢔⠄⠀⠀⠀⠀⠀⠀⠀⠀⠀⠀⠀⠀⠀⠀⠀⠀⠀⠀⠀⠀⠀⠀⠀⠀⢀⠄⠄⢔⡰⢕⢕⢕⢕⠁⠀⠀⠀⠀⠀⠀⠀⠀⠀⠀⠀⠀⠀⠀⠀⠀⠀⠀⠀⠀⠄⠴⢔⢀⣿⣿⣿⣿⣷⣇⣔⣆⢟⣸⣟⣃⣅⡚⢿⣿⢕⠖⠖⠖⠀⠖⠖⠖⢸⣿⣿⢏⣵⣾⡿⢱⣿⣿⣧⡜⢿⣿⣿⣿⣿⡇⢸⣿⣿⣿⣿⣿⠟⡱⣯⡝⢃⣵⡅⠅⣵⣵⣿⢄⣆⢰⣎⣱⢇⣼⠇⡇⢸⣿⣿⣿⡇⠕⠗⠕⢕⢕⢕⢱⢵⣕⣔⣅⣕⣹⣧⣕⣕⣕⣕⡕⢕⢕⢗⢕⢔⢔⢰⢔⢕⢕⢕⣕⢕⡔⢕⢐⠀⠑⠕⢗⢗⠇⠗⠕⢔⢔⠅⠁⠀⠀⠀⠀⠀⠀⠀⠀⠑⠑⢕⢕⢕⢕⢕⢔⠀⠀⠀⠀⠀⠀⠀⠀⠀⠀⠁⠀⠀⠁⠁⠑⠕⠕⢕⢕⢕⢕⢕⠀⠀⠀⠀⠀⠀⠀⢀⢔⢕⢕⠀</a:t>
            </a:r>
            <a:br/>
            <a:r>
              <a:t>⣏⣽⣝⡟⢟⢻⢿⢇⢱⣜⢗⠳⢦⡔⢄⢀⢀⢀⢀⢀⢄⢀⢀⠀⠀⠀⠀⠀⠀⠀⠀⠀⠀⠁⠁⠀⢀⢔⣼⣷⣧⠕⢇⢅⠀⠀⠀⢀⠀⠀⠀⠀⠀⠀⠀⠀⠀⠀⠀⠀⠀⠀⠀⠀⠀⠀⠀⠀⠀⠀⣿⣿⣿⣿⣿⡇⢐⣒⣒⠀⣒⣒⣒⣳⣿⣿⣛⣛⠀⣛⣛⣛⢑⣛⣛⣿⡇⢸⣿⣿⢇⣸⣿⣿⣿⡇⢸⣿⣴⣴⣴⢔⡀⢴⣴⣴⣵⣿⣿⡷⠌⣡⣾⠟⣡⣧⡘⢿⣿⠿⠗⢘⣹⡟⣱⡟⢱⡇⢸⣿⣿⣿⡇⠀⠀⠀⠀⠑⠑⠑⠑⠁⢕⠑⠁⠙⠟⠏⠕⢱⢕⠅⠁⠕⠕⠕⠑⠐⠀⠁⢕⢕⢕⢕⢕⠕⠕⢕⢑⠀⠀⠀⠀⠀⠀⠀⠀⠀⠀⠀⠀⠀⠀⠀⠀⠀⠀⠀⢀⢕⢵⣕⣵⢇⢕⢱⢕⢔⢔⢄⢄⢀⢀⠀⠀⠀⠀⠀⠀⠁⠑⠑⠀⢄⢀⠀⠀⠀⠀⠀⠀⠀⠀⠀⠀⠀⢅⢕⢕⢗⠀</a:t>
            </a:r>
            <a:br/>
            <a:r>
              <a:t>⢹⢽⣝⣏⢕⣸⡟⡿⢧⢕⣄⣔⢕⢹⢗⢾⢗⢺⣿⣷⡷⢧⢴⣴⢴⡔⡰⢴⢴⢗⢢⣔⣄⡄⢔⢔⢵⢻⢟⢟⢯⣵⣼⡵⢵⡕⢕⢕⢕⢔⢴⢔⢄⢄⡀⢀⢄⠄⢄⠔⠐⠐⠐⠁⢁⠄⠀⠀⠀⠀⣿⣿⣿⣿⣿⣇⣐⣒⣒⡀⣒⢒⣒⡚⣿⣏⣍⣍⢄⣍⣍⡍⢅⣍⣍⣹⣇⠸⠿⢏⣰⣿⣿⡿⠟⣡⣿⣿⣿⡿⢋⣴⣷⣅⠟⢿⣿⣿⣧⠔⣾⢟⣴⡞⢻⣿⡛⢦⣾⣷⣿⢸⢏⣴⡟⢡⣿⡇⢸⣿⣿⣿⡇⠀⠀⠀⠀⠀⠀⠀⠀⠀⠀⠀⠀⠀⠀⠀⠀⠀⠁⠀⢔⢔⢀⢀⠀⠐⠄⢰⢕⢕⢕⢕⠕⢑⢐⢁⢑⢕⢔⢄⢄⢀⠀⠀⠀⠀⠀⠀⠀⠀⠄⠀⠀⠀⠁⠀⠁⠀⠀⠁⠜⢷⢇⢕⢕⢕⢕⢗⢱⢕⢕⢕⢇⢕⢕⢕⢕⢔⢔⢄⢄⢕⢑⢐⠀⠀⠀⠀⠀⠀⠀⠀⠀⢕⢕⢜⢕⣕⠀</a:t>
            </a:r>
            <a:br/>
            <a:r>
              <a:t>⢁⠙⢟⣿⣿⣿⣿⣷⢵⣵⣜⡟⢟⢷⣆⢱⢵⢕⠑⠜⠟⠜⠕⠕⠝⢜⢟⢻⡿⢕⢷⣵⣱⡵⢵⣗⣕⣹⢹⣷⢿⢿⢿⢵⣾⣷⣷⢽⢺⢷⣵⣕⣕⣕⢕⣵⣴⡔⢄⢔⢔⢄⢕⢄⢀⢄⢄⢄⢔⢔⣿⣿⣿⣿⣟⣱⣿⣇⣽⣧⣽⣗⣛⣡⣿⣟⣩⣵⣷⣿⣿⣿⣶⣥⣝⣿⣿⣷⣷⣿⣿⣧⣥⣴⣾⣿⣿⣝⣥⣴⣿⣿⣿⣿⣷⣦⣌⣽⣏⣵⣿⣇⣹⣿⣅⣿⣷⣨⣿⣿⣿⣸⣿⣯⣴⣏⣙⣡⣾⣿⣿⣿⡇⠀⠀⠀⠀⠀⠀⠀⠀⠀⠀⠀⠀⠀⠀⠀⠀⠀⠀⢀⢕⢕⢕⢱⢵⢷⢔⢕⢕⢕⢱⢕⢕⡕⢕⢕⢕⢕⢕⢕⢕⢇⢀⠀⠀⢄⢔⢄⠀⠀⠀⠀⠀⠀⠀⠀⢀⢀⢄⠄⠑⠁⠁⠕⢳⢇⢕⢕⢕⢕⢕⢕⢕⢕⢕⠜⢝⢝⡞⢗⢵⢼⣽⡹⢷⢔⠀⠀⢔⢕⢔⢔⢄⠀⢕⢕⢜⡵⠀</a:t>
            </a:r>
            <a:br/>
            <a:r>
              <a:t>⠝⢗⢗⢿⢽⢿⢿⢿⢿⢟⢻⢟⢿⣷⣾⡷⢜⢕⢕⢕⢄⢄⢔⠐⠀⠀⠑⠑⢑⢀⢑⢝⢕⡕⢱⡝⢹⡿⢇⢽⣗⣷⣿⣷⡞⢏⢱⣵⣵⢵⣾⢽⢿⢗⢕⢕⣹⡇⢕⢕⢕⣕⢕⢕⣕⢁⠀⠁⠁⠁⣿⣿⣿⣿⣿⣿⣿⣿⣿⣿⣿⣿⣿⣿⣿⣿⣿⣿⣿⣿⣿⣿⣿⣿⣿⣿⣿⣿⣿⣿⣿⣿⣿⣿⣿⣿⣿⣿⣿⣿⣿⣿⣿⣿⣿⣿⣿⣿⣿⣿⣿⣿⣿⣿⣿⣿⣿⣿⣿⣿⣿⣿⣿⣿⣿⣿⣿⣿⣿⣿⣿⣿⡇⠀⠀⠀⠀⠀⠀⠀⠀⠀⠀⠀⠀⠀⠐⠀⠀⠀⠀⠁⠑⠁⠕⠀⢀⢀⢅⢕⢕⢷⢟⢺⢵⣵⣷⣇⢕⢕⢜⣾⣝⣕⣵⣕⣔⡅⢀⢀⢀⢄⢤⣴⣔⢔⢀⠀⠀⠁⢕⢔⠀⠀⠀⠀⠀⠁⠁⠑⢕⢕⢕⢕⢕⢑⢑⢀⢑⠑⢜⢟⢿⢕⢝⢕⢕⢕⢕⢕⢕⢕⠑⠁⠀⠀⠀⠑⡕⢕⠀</a:t>
            </a:r>
            <a:br/>
            <a:r>
              <a:t>⢔⢔⢗⢕⢑⢕⢵⠷⠧⢕⢕⢕⢗⢗⢟⢟⠝⠕⠑⠑⠕⠕⢕⢕⢝⢕⢕⢔⣰⣕⣱⡵⢱⢕⢱⡕⢵⢗⢻⣿⣯⡿⢗⢗⢕⠕⢕⢟⢕⢝⢕⢕⣗⣧⡼⢿⢿⢇⢕⢕⢕⢸⣵⣵⣵⣷⣷⢴⢔⢴⢹⢿⢟⡟⢉⠛⠻⢟⢟⢟⢛⢛⢛⢟⡟⢛⣛⡛⢟⡟⢟⢛⡛⢛⢛⢛⢛⢟⠟⠟⢟⢟⢟⢟⢟⡏⢉⣉⡉⢝⢟⢟⢟⢟⢟⢟⢟⢟⢟⢛⢛⢛⢛⢛⢛⢛⢛⢛⢛⢛⠛⠛⢟⢟⢟⢟⢟⢟⣟⢟⢟⡟⢕⢄⢄⢀⠀⠀⠀⠀⠀⠀⠀⠀⢀⢀⢀⠀⠀⠀⠀⠀⠀⠀⢕⢑⠑⠁⠁⢕⢕⡕⢱⣵⢵⢇⢗⢕⢕⢱⢗⢟⢕⢞⢎⢝⢕⢕⢕⢜⢗⢳⣷⣿⣷⡇⢕⢕⢕⠀⠀⠀⠀⠀⠀⢄⠄⠀⠀⠀⠁⠑⢕⢕⢗⢕⢕⢁⠑⠀⠁⢕⠕⠝⠟⠇⠕⠗⢗⢕⢕⢕⡕⢕⢕⢕⠐⠰⢕⢕⠀</a:t>
            </a:r>
            <a:br/>
            <a:r>
              <a:t>⡙⠁⠁⠑⠑⠁⢁⠁⠁⠀⠁⠑⠕⢕⢕⢁⠀⠀⠀⠔⢕⢔⢕⠕⢗⢱⢮⣽⣿⣿⣿⣯⣕⣵⣵⣕⣕⣝⣟⣟⣽⡝⢝⢝⢍⢝⢝⢾⣵⣕⣕⣸⣟⡇⢕⢕⢕⢕⢷⢧⢝⢕⢕⢜⢝⢝⢕⣗⣵⣜⣇⣜⡟⢡⣾⡟⢠⠮⣵⣾⣷⣕⣗⣳⡇⢸⣿⡇⢕⢓⣉⣅⠘⣕⣷⣸⠉⣉⣍⣍⣍⣍⣍⣍⣍⣕⣸⣿⣇⣌⣍⣍⣉⣉⣉⣉⣍⣉⢝⠔⢀⢀⠀⠀⠄⡕⠒⠒⠓⡆⠁⠀⠁⠑⠀⠀⠑⢕⢱⠕⢓⣃⣕⢓⢇⢵⡕⢕⠐⠐⠐⠑⠑⡱⠕⢓⣃⣐⡒⢒⠤⣀⠀⠐⠕⠑⢁⢵⠓⢓⣑⡛⢓⠵⡇⢜⠕⢕⣕⣕⡱⠓⠓⠓⢓⠇⢕⢕⢕⢕⢕⣕⣸⣽⣿⣿⣗⢕⢕⠐⢕⠔⢔⢔⠔⠑⠁⠀⠀⠀⠀⠀⠑⢕⢕⢕⢕⣾⣇⡔⢄⢔⢄⢀⠀⠀⠀⠀⠀⠀⠁⠁⠑⠑⢕⠀⠀⢰⣷⡜⠀</a:t>
            </a:r>
            <a:br/>
            <a:r>
              <a:t>⢗⢦⢴⢷⢧⢵⢷⠗⠒⠒⢃⠕⢕⢹⢇⢵⢵⢴⢔⢔⢕⢕⢇⢵⢔⢫⢹⢕⢝⢝⢝⢝⢝⢕⠕⠜⠙⠕⠕⢕⢱⢗⢳⢿⣿⣿⢷⣕⣜⢵⢺⡿⢻⢿⣿⡟⢟⢎⢝⢕⢕⢕⢕⢴⢔⣕⣅⢅⢑⢹⠏⣅⣰⣿⢏⡰⢃⣴⣴⠈⢉⣡⣥⣴⣵⣾⣿⣿⡿⢿⠟⠛⢃⣘⢷⣿⢕⣿⣿⢟⢟⢟⠟⢟⢟⢟⢟⢟⢟⢟⢟⢟⢟⢟⢟⢟⠟⠛⢕⢄⢀⡄⠠⠴⠕⢇⣼⣿⢕⡇⢄⢄⢀⢀⢄⢔⡔⢅⣴⣾⣿⢿⢿⣿⣿⣦⡌⢣⠐⠀⠀⡠⢊⣴⣾⣿⢿⢿⢿⣿⣷⣅⠱⡔⢄⢰⢃⣴⣿⢿⢟⢿⣿⣧⡌⢇⢕⢕⢕⡜⢡⣾⡟⢠⢇⢔⢕⢕⢕⢕⢕⢜⢝⢝⢝⢻⢿⣿⡷⢗⢕⢕⢅⢁⠀⠀⠀⠀⠀⠀⠀⠀⠀⠀⠙⠎⡟⣿⣿⣿⣿⣷⣧⣕⡕⢔⢄⢄⠀⠀⠀⠀⠀⠄⢁⠀⠑⢜⢿⣿⠀</a:t>
            </a:r>
            <a:br/>
            <a:r>
              <a:t>⢗⢕⢗⢑⢔⠄⠀⠀⠀⠀⠀⠀⠕⢕⠑⠑⠑⢜⢝⢇⢜⢕⡕⢕⢕⢕⢕⢔⢕⢕⠕⠕⠀⠀⠀⠀⠀⠀⠀⠀⢕⢕⠁⠁⠐⠁⠕⠕⠕⠑⠑⠑⢕⢕⠕⢕⢕⢕⢕⢜⢳⢳⢕⢕⢵⣵⣵⣕⡕⢱⡈⢻⣿⣧⡜⢕⣾⡿⢁⢔⠘⢛⣙⣙⡝⢹⣿⡇⢕⡶⠼⠽⠵⢼⣽⣿⢕⣿⣿⢜⠛⢛⢇⣾⣿⢔⢟⢛⢛⢛⢇⣾⣿⢕⢟⢛⠛⠛⡿⢿⣷⡇⣶⣶⣷⣿⣿⣿⢕⡇⠕⢕⢕⢕⢕⡜⢰⣿⣿⢏⡵⢒⠖⢵⢝⣿⣿⡔⢣⠀⢰⢁⣾⣿⢏⡱⢒⠒⠣⡜⢻⣿⣇⢱⡕⡇⣸⣿⡇⡕⢍⢣⢜⣿⣷⠜⡿⣿⡟⢰⣿⡟⢠⣳⣿⣿⣿⣝⣝⢕⢕⣕⡕⢕⢕⢳⣾⢝⢇⢇⢕⢁⠀⢕⢐⠐⠐⠀⠀⠀⠀⠑⠔⢔⢀⠀⠁⠁⠑⠕⠝⠕⠜⠟⠏⢝⢳⢵⣕⢕⢔⢄⢄⢕⢕⢕⢔⢕⡕⢕⠀</a:t>
            </a:r>
            <a:br/>
            <a:r>
              <a:t>⢜⣝⣝⢅⢅⢅⢔⢰⠔⠔⠔⠖⠓⢕⢕⠑⠀⠁⠑⢁⠁⠁⠀⠀⢁⢅⢵⢄⢀⢁⢀⢀⠀⠀⠀⠀⠀⠀⠀⢄⢄⢀⠀⢄⠄⠐⠀⠀⠀⠀⠀⠄⠄⢀⢄⢕⢕⠅⠅⠁⠐⠐⠀⠁⠈⠜⢿⡿⢿⢟⢻⢧⡌⢻⣿⣿⠏⠄⠓⢺⢠⣤⡄⢸⡇⢸⣿⡇⢱⡇⢰⣶⡆⢕⢜⢸⢕⣿⣿⢸⠿⠿⢿⣿⣿⢿⢿⠿⠿⠿⢿⣿⣿⢿⢿⠿⠿⠀⣷⣧⣜⢧⢤⢥⢥⢕⣿⣿⢕⡇⢄⠁⠀⠀⢅⠑⣾⣿⡇⢸⠁⠁⠁⠁⢇⢸⣿⣷⠘⣔⡇⢸⣿⡟⢰⠁⠀⠀⠀⢱⠜⣿⣿⡔⢇⢕⣿⣿⢕⡇⠕⢸⠁⣿⣿⢔⣇⢏⣰⣿⢏⡰⣷⣿⣿⣿⣿⣿⣿⣿⣷⣿⣿⣿⣿⣿⣧⣵⣵⣵⣕⢵⣵⡕⢄⢀⢀⢕⢄⢀⠀⠀⠀⠐⠑⠀⠁⠀⢀⠀⠀⠀⠀⠀⠀⠀⠁⠜⠝⢻⢷⡷⢕⢕⣕⣕⣱⣼⣿⣷⠀</a:t>
            </a:r>
            <a:br/>
            <a:r>
              <a:t>⠃⠑⢝⠟⠙⠋⠗⠃⠑⠑⠑⠕⠑⠕⠕⠕⠄⠠⢼⢀⠀⠀⠐⠑⠑⠈⠉⠁⠑⠕⠔⠆⠔⠂⠐⠂⢔⠒⠒⠔⠔⢐⢐⠀⠀⠀⠀⠀⠀⢀⢄⢔⢕⢁⢀⢀⠀⠀⢀⢀⠀⢀⢀⢀⢄⢔⢕⢕⣱⡼⠾⠗⢅⣾⡟⢑⢔⢸⣿⡄⢸⣿⡇⢸⡇⢸⣿⡇⢕⡇⢸⣿⡇⢕⢱⣿⢕⣿⣿⢱⢔⢕⡇⣿⣿⣕⣑⣑⣑⣑⣕⣿⣿⢕⡇⠑⠐⠔⢕⢝⢝⢟⢷⣵⣼⢀⣿⣿⢕⡇⢕⢕⢔⢕⢸⢔⣿⣿⢕⡇⠄⠔⢄⢄⢸⢜⣿⣿⢔⡇⢕⣿⣿⡇⢸⠀⠀⠀⠀⢜⢔⣿⣿⡇⢸⡇⢹⣿⡇⢱⣄⡸⢔⣿⡿⢄⠏⣱⣿⠏⡰⠝⠛⢛⢛⢛⠻⣿⣿⣿⣿⣿⣿⣿⣿⣿⣿⣿⣿⣿⣷⡷⢷⢷⣧⣕⣱⢵⣷⡕⢄⠀⠀⠀⢀⢄⢔⢔⢕⡔⢄⠀⠀⠀⠀⠀⠀⢀⢀⠁⠑⢕⢕⢕⢕⢕⢹⣿⣿⣿⠀</a:t>
            </a:r>
            <a:br/>
            <a:r>
              <a:t>⢇⠕⠜⠕⢗⢕⢅⢔⢄⢀⠀⠀⠀⠀⠀⠄⠀⠀⠀⠀⠀⠀⠀⠀⠀⡄⢆⢀⢀⢀⢀⢀⢀⢀⢄⢤⢣⢵⢵⢱⢥⢴⢕⢄⢄⢄⢄⣔⣱⣧⣵⡷⣷⣷⣷⣷⣷⣷⣧⣵⣷⣷⣷⣷⣷⣿⣿⣿⣿⡇⢰⣷⣿⣿⣾⣿⡿⢿⣿⣇⢸⣿⡇⢸⡇⢸⣿⡇⢕⡇⢸⣿⡇⢕⢕⢸⢕⣿⡟⠸⠕⠵⠇⠘⠛⠛⠟⠛⠛⠛⠛⠛⠛⠀⠇⢄⠀⠄⢄⠁⠁⠑⠕⢕⢸⢐⣿⣿⢕⣗⡗⢕⢕⢕⢸⢕⣿⣿⢕⡇⠀⠀⠀⠀⢸⠑⣿⣿⢇⡧⢕⣿⣿⡇⢸⠕⠕⠔⠇⢕⢕⣿⣿⡇⢸⢱⡈⢻⣿⣧⣴⣴⣾⡿⢑⠕⣱⣿⠇⢕⣠⣾⡿⢿⢿⢿⣷⡅⢻⣿⣿⣿⣿⣿⣿⣿⣿⣿⣷⣧⣵⣿⣿⣿⣿⣿⣿⡿⢝⢇⢕⢔⢔⢕⠀⠀⠑⢕⢕⢕⠕⠀⠀⠀⠀⠀⠀⠀⠀⠀⠁⠕⢕⢕⢕⢕⢸⡿⢿⣿⠀</a:t>
            </a:r>
            <a:br/>
            <a:r>
              <a:t>⢵⣵⢔⣔⣕⣇⢕⢵⢕⢁⠀⠀⠀⠀⠀⠀⠀⠀⠀⠁⠀⠒⠒⠂⠑⠕⠃⠘⠉⢁⢕⠜⠉⠁⠁⠁⠁⠁⠁⠁⠁⠁⠁⠁⠑⢀⠁⠁⠁⠙⠛⠙⠑⠉⠙⠟⢿⣿⣿⣿⣿⢟⠏⠑⠀⠀⠀⠀⠑⠸⡄⢀⣀⠁⢸⣿⡇⢐⣁⢀⢸⣿⣧⣵⣵⣼⣿⣧⣵⣵⣼⣿⡇⢕⢕⢸⢕⣿⡇⠀⢰⣶⣶⣶⣶⣶⣶⣶⣷⣶⣶⣶⣶⣶⣶⠄⢱⠀⠀⠀⠀⢄⣰⣜⣺⠁⣿⣿⢕⣧⣽⣝⢗⢧⢼⠑⣿⣿⡕⡇⠀⠄⠀⠀⢸⢔⣿⣿⠕⡇⢕⣿⣿⡇⢸⠀⠀⠀⢀⣱⠕⣿⣿⡇⢸⢗⢻⣦⣥⣉⣉⣉⢡⢴⠃⣼⣿⠃⡜⢰⣿⡟⢡⣪⣵⡕⢿⣿⡔⢿⢿⢿⢯⢟⢿⢿⣿⣿⣿⣿⢗⢝⢝⣽⣷⣷⣽⣜⢝⢜⢕⢅⢕⢕⢔⢄⢄⢕⢕⢕⠀⠀⢀⢄⢄⠀⠀⠀⠀⠀⠀⠀⠀⠀⠀⢕⣟⡧⢵⢜⠀</a:t>
            </a:r>
            <a:br/>
            <a:r>
              <a:t>⣵⣕⢜⢵⢽⢽⡿⢗⢷⢷⣴⡀⠐⢀⢴⢴⢴⡶⠖⠖⠖⠢⠔⠀⠀⠀⠀⠀⠀⠀⠀⠀⠀⠀⠀⠀⠀⠀⠀⠀⠀⠀⠀⠀⠀⠀⠀⠀⠀⠀⠀⠀⠀⠀⠀⠀⠀⠁⠑⠑⠑⠀⠀⠀⠀⠀⠀⠀⠀⠀⢇⣸⣿⠄⢸⣿⡇⢜⣿⡇⠜⠿⠏⢙⡝⢹⣿⡏⢝⣉⢉⠉⠁⠱⢵⡇⢸⣿⠇⡤⢤⣤⡘⢿⣷⣕⢅⢤⣤⡤⢅⣕⣾⡿⠏⡰⢅⣄⢄⣔⣇⣿⣿⣿⣻⢀⣿⣿⢕⡏⢟⣿⣧⣗⢺⡄⣿⣿⡇⢱⣕⣔⣄⢕⡜⢸⣿⣿⢀⢇⡇⢸⣿⣧⠸⣴⣔⣔⣕⣸⢄⣿⣿⠇⣵⣵⣾⣿⣿⣟⣿⣷⡼⢑⣼⡿⢑⢜⡇⢸⣿⡇⢸⣿⣿⡇⢸⣿⡇⢱⢱⢷⢕⢕⢕⣜⢝⢝⢹⣿⣿⣷⣵⣷⣿⣿⣿⣿⣿⣵⣷⣧⣼⢗⢗⢗⢗⢗⢗⢗⢇⢕⢕⢑⠁⠀⠀⠀⠀⠀⠀⠀⠀⠀⠀⠘⠙⢝⢳⣷⠀</a:t>
            </a:r>
            <a:br/>
            <a:r>
              <a:t>⢕⢝⢻⣟⣧⣕⢝⢝⢕⢕⢜⢕⢕⢅⢕⢕⢕⢔⠀⠀⠀⠀⠀⠀⠀⠀⠀⠀⠀⠀⠀⠀⠀⠀⠀⠀⠀⠀⠀⠀⠀⠀⢀⠀⠀⠀⠀⠀⠀⠀⠀⠀⠀⠀⠀⠀⠀⠀⠀⠀⠁⠀⠀⠀⠀⠀⠀⠀⠀⢸⢀⣿⡇⠀⢸⣿⡇⠀⣿⣇⠱⠁⠁⠈⡇⢸⣿⡇⢕⢗⢸⠀⣷⡆⢸⢁⣿⡿⢄⠇⢼⢿⡷⢄⢙⢿⣷⣴⣝⣴⣾⡿⠏⡡⣪⡔⢜⢕⢕⢕⢽⡿⠿⠿⠿⢕⣿⣿⢕⠷⠵⠼⠯⣜⢵⣇⠸⣿⣷⡌⢫⢝⡻⠕⢅⣾⣿⠇⡜⢜⢱⢘⢿⣿⣔⢱⢵⡕⠵⢃⣼⣿⡟⢰⢙⢝⢝⢏⢝⢟⢟⡿⢁⣾⡿⢁⢾⣷⣧⢸⣿⣧⢸⣿⣿⢇⣾⣿⠇⣼⣿⣷⣷⣷⢜⢝⢕⢕⣕⣕⣹⣵⢕⡜⣿⣿⢿⢷⣾⣿⢿⡿⣷⣵⣕⣕⢕⢕⢕⢕⢱⣕⣱⢵⢅⠁⠀⢀⠀⠀⠀⠀⠀⠀⠀⠀⠀⠀⠁⠑⠀</a:t>
            </a:r>
            <a:br/>
            <a:r>
              <a:t>⣕⣕⢕⢼⣟⢻⣿⣷⣷⣷⣷⣷⣧⣵⡧⢷⢷⣵⣵⣄⡄⠀⠀⠀⠀⠀⠀⠀⠀⠀⠀⠀⠀⠀⠀⠀⠀⠀⠀⢄⠐⠐⠑⠀⠀⠀⠀⠀⠀⠀⠀⠀⠀⠀⠀⠀⠀⠀⠀⠀⠀⠀⠀⠀⠀⢄⢔⡄⡰⠇⠸⣿⠁⡇⢸⣿⡇⡦⠤⠤⠄⠃⠀⠀⡇⢸⣿⣇⢑⢓⢚⣰⣿⡇⠀⣼⣿⠑⠜⠑⠓⢛⣘⣍⣥⣵⣾⡿⢿⢿⣷⣧⣴⣌⣉⣑⢓⠓⠓⡇⠑⡇⣶⣶⣷⣷⣿⣿⣷⣷⣶⣶⠀⣏⣝⣿⣦⢘⢿⣿⣷⣷⣶⣷⣿⡿⢋⡔⢱⢱⠕⢱⡈⠻⣿⣷⣷⣶⣷⣿⡿⠏⡠⢇⢕⢕⢜⢑⢕⢕⡕⢁⣾⡟⢁⠎⢝⢝⣝⣔⠹⣿⣧⣵⣵⣾⣿⠏⣰⡽⢕⢕⢜⢹⢿⢿⣷⣷⣷⣷⣵⣸⡽⢵⢕⢕⢕⢕⢜⢝⣕⣜⣝⣟⡟⢟⢟⢱⣵⣵⣕⣝⣝⣹⡕⢄⢄⢄⢕⢀⢀⠀⠀⢄⠄⠀⠀⠀⠀⠀⠀</a:t>
            </a:r>
            <a:br/>
            <a:r>
              <a:t>⠁⠑⠝⠞⢟⢿⢿⣿⡟⢟⢻⢟⢿⢿⣿⣷⣷⣷⣿⡟⢟⢑⠀⠀⠀⠀⠀⠀⠀⠀⠀⢄⠀⠀⠀⠀⠀⠀⠀⠀⠀⠀⠀⠀⠀⠀⠀⠀⠀⠀⠀⠀⠀⠀⠀⠀⠀⠀⠀⠀⢀⢄⠐⠀⠁⠁⠀⠀⢈⣐⠖⠤⠜⡇⢸⢿⠇⡇⠀⠀⠀⠀⠀⠀⠱⡈⠟⠿⠿⠿⠿⠿⠟⢑⡘⠻⢑⢴⠁⢿⠿⠿⠟⠛⢋⣉⠡⢔⢖⡆⢥⣉⣙⠛⠟⠿⠿⠃⡜⢀⢀⠧⠥⢥⠥⢥⢥⣥⣥⣥⣥⣥⢤⢇⢜⢹⢣⢝⢢⢌⣉⣙⣉⣉⢡⣔⣜⡄⢄⢅⠀⠄⠜⠖⢥⢉⣉⣙⣉⢡⠔⢎⢕⢝⢏⢕⢕⢕⢝⠸⠤⢥⠥⠤⢃⢝⢟⣝⣽⣿⣷⣵⣍⣉⣉⡉⡤⢮⢯⢽⣵⣷⡕⢕⡕⢕⢕⢝⢿⣿⣿⣝⣝⣹⣿⡻⢿⣝⢜⢝⢿⢿⣿⣿⣿⣗⣣⣵⣽⡿⢟⢗⢳⢷⣷⣷⢧⢵⢕⢕⢕⠕⠕⠄⢀⠀⠀⠀⠀⠀⠀</a:t>
            </a:r>
            <a:br/>
            <a:r>
              <a:t>⢔⢄⢄⢀⢁⠁⠑⠑⠑⠁⠀⠘⢹⣝⢜⣿⣿⣿⣿⣷⣷⣷⣷⣵⣧⣵⣵⣴⣴⣔⢔⢕⢀⠀⢀⢀⠀⠀⠀⢀⢄⢀⢀⢀⢀⠀⢀⠀⠀⠀⠀⠀⢀⢀⢀⢀⢀⢄⢰⢕⢇⢕⢆⢴⠐⠐⠁⠁⠀⠀⠀⠀⠀⠓⠐⠂⠒⠃⠀⠀⠀⠀⠀⠀⠀⢁⢍⢔⣖⡶⢖⣰⣼⣷⣿⣶⣾⣾⢖⣒⣲⣦⢍⠉⢕⢕⢕⢕⢕⢜⢝⢟⢷⢝⢍⢵⡖⢖⢕⢕⢕⢀⠀⠀⠁⠀⠑⠝⠗⢞⢟⣿⣿⣿⣧⣕⡕⢕⢕⡝⢳⢵⢕⢕⢳⢕⢜⣝⣣⡕⢔⢄⠀⠀⠀⠀⠀⠀⠀⠀⢄⠱⠕⢔⠐⠐⠂⠐⠘⠉⠁⠑⠑⠂⢀⠀⢕⢾⣿⣿⣿⣿⣟⢏⢗⢕⢼⢗⡳⣇⣕⣹⣿⣷⣿⣿⣿⣿⣷⣾⣿⣿⣟⣻⡟⣿⣧⢕⢱⢷⢧⣳⢷⢿⢿⢿⢿⢿⣿⣷⣷⡕⢕⢵⢾⢟⢏⢕⣵⣕⡕⢔⢔⢄⢄⢕⢔⢄⢄⢔⠀</a:t>
            </a:r>
            <a:br/>
            <a:r>
              <a:t>⢕⢕⢕⢕⢔⢕⢕⢕⢕⢕⢅⢁⠕⠕⢵⣿⣿⣿⣷⢷⢷⣿⣿⡿⢷⣮⢵⢵⢵⢕⣝⣿⡷⢗⢗⣟⣷⣴⢰⣕⣕⣵⣷⢗⢝⢟⣟⡝⢝⡝⢟⢕⢕⢕⢑⢕⢅⣄⣕⣕⣰⢔⠑⠀⠀⠀⠀⠀⠀⠀⠀⠀⠀⠀⠀⠀⠀⠀⠀⠀⠀⢀⢄⣠⣴⡳⢝⢝⣹⢕⣕⣸⡿⢿⢿⢿⢟⢗⢟⢟⢝⢏⢕⢕⢗⢕⢕⢕⢝⢳⢧⣵⣵⡕⢕⢕⢕⢁⠀⠁⠝⢗⢕⡀⠀⠀⠀⠀⠔⢕⢇⢕⢕⢺⢻⣿⣿⣷⣾⣿⣿⣷⣵⡕⢕⢗⢕⢕⡕⢕⢕⢁⢀⢀⠐⠐⠐⠐⠐⠑⠑⠀⠀⠀⠀⠀⠀⠀⢄⠄⠔⠰⢄⢔⢄⠄⢕⢜⣿⣿⣿⣿⣿⣿⣧⣕⢜⢇⣞⣫⣽⢿⣟⡏⢝⣻⣿⣿⣿⣿⣿⣷⣾⣿⣿⣿⣿⣧⢕⢕⢕⣕⣕⣕⢗⣧⣕⣕⣝⣝⣿⢷⢷⢷⢷⣷⣿⣿⣿⣿⢗⣗⣗⣇⡱⢧⣕⣕⣝⣕⠀</a:t>
            </a:r>
            <a:br/>
            <a:r>
              <a:t>⠁⠑⢕⡕⢕⢕⢜⢝⠙⠑⠀⠅⠁⠁⠐⠕⢕⢟⢻⣷⣾⣿⣽⣱⣼⣵⣜⣹⣝⡝⢝⢝⣝⣵⣽⣿⣿⣷⣼⣿⣿⢿⢿⢿⢿⣿⣿⣿⣿⣿⣿⣧⣵⣔⣵⣵⡵⢵⢵⢕⢕⢑⠀⠀⠀⠀⠀⠀⠀⠀⠀⠀⠀⠀⢔⢀⢄⢀⢀⣄⢵⢞⢹⣿⣷⣷⣷⣾⣿⣿⣵⣵⣿⣧⡕⠙⠑⠑⠔⠀⠀⠕⠇⠅⠅⢱⠑⠑⢕⢱⣿⣿⣿⣧⡕⢕⢱⣕⢰⣕⣔⣱⢑⠑⢕⢖⢆⣴⡄⢄⡄⢕⠀⠁⢕⢝⢟⣽⣿⣿⣿⣿⣿⣿⣷⣧⣕⣕⡕⢕⢕⢕⣱⣷⣧⣵⣰⣔⣰⢔⣕⢵⣔⣕⣕⢕⣔⣵⣵⣴⣴⣴⣵⢵⢵⣕⣵⣷⣿⣕⣿⣿⣿⡿⣿⣿⣿⣿⣿⣿⣿⣿⣿⣿⣿⣿⣿⣿⣿⣿⣿⣿⣿⣿⣿⣿⣿⣿⣯⣕⣕⣸⣿⢿⢟⢟⣿⣿⣿⣿⣿⣿⣟⡟⢿⢗⢝⢝⢝⢟⢟⢿⣿⣿⡿⢟⢻⢿⣿⣿⠀</a:t>
            </a:r>
            <a:br/>
            <a:r>
              <a:t>⠄⠀⠀⠀⠀⠕⢔⢔⢔⠄⠀⠀⠀⠀⠅⠑⠑⠁⠉⢝⢿⣟⢯⣝⣽⢿⢿⣿⡿⢝⣧⣼⣽⣟⡟⢟⢟⢟⠟⠿⢿⢷⢕⢝⢛⠟⠟⠏⠹⢿⢿⢟⣿⣿⣿⣿⣷⣷⣧⣷⣗⣗⣕⢵⢕⢖⢆⢔⣲⢔⢔⠔⠕⠑⢇⢕⢕⢱⣷⣿⢕⢕⢕⢝⢻⢿⣿⣿⢿⣿⣿⣿⢝⠑⠀⠀⠀⠀⠀⢀⢀⢀⢄⣔⡄⢔⠄⠀⠐⠘⢝⢻⡿⢟⣱⡕⢸⣽⡇⢕⢕⢕⢕⢕⢕⢕⣜⡿⢿⢿⢟⣳⣇⣕⡕⣱⣼⣿⣿⣿⣿⣿⢿⣿⣿⢿⣿⣿⣿⣗⣳⢷⢵⣧⣕⣕⡕⡕⢝⢝⢝⢕⢼⣽⢽⣝⢟⢝⣝⢝⢝⢝⢿⢿⣞⣟⣝⣹⣿⡿⣿⣿⣿⣷⣿⣯⣜⡝⢕⢟⢟⢟⣻⢿⣿⣿⣿⣿⣿⣿⣿⣿⣿⣿⣿⣿⣿⣿⣿⣿⣿⣽⣿⣿⣷⣞⣏⣿⣿⣿⣿⣿⢿⢿⢟⢟⢟⢗⢗⢷⣷⣿⣷⣷⣷⣾⣿⣿⣿⣿⠀</a:t>
            </a:r>
            <a:br/>
            <a:r>
              <a:t>⠀⠀⠀⠐⠀⠀⠀⠁⠁⠀⠐⠀⠀⠀⠀⠀⠀⠀⠀⢄⢵⣜⣝⣳⣷⣕⣕⣿⣿⣼⣝⡕⢕⣵⡁⠁⠁⠀⠀⠀⠀⠁⠀⠁⠀⠀⠀⠀⠀⠀⠀⠁⠜⢝⢟⠿⠟⢝⢼⢟⣿⣿⢿⡕⢕⢕⢇⢕⢕⢕⢕⣵⢴⢔⢜⢝⢝⣹⡽⢯⣵⣵⣵⣵⣵⡾⢿⣕⣵⣿⣿⡕⢔⢄⢄⢄⢄⢔⢱⢕⢕⢕⢕⢕⢕⢄⢄⢄⠀⠀⠁⠑⠑⢗⠎⠇⠕⠵⠕⠕⠅⠁⠑⠕⢔⢄⠀⠀⠈⠁⢀⢄⢕⢈⠁⢈⣹⢿⣿⡿⣿⣷⢜⢕⢜⢟⢽⡟⢿⣿⣿⣯⣵⢕⢻⢕⢱⢕⢕⢼⢧⡜⢗⢞⣻⣷⣧⡵⣕⢝⣽⣵⣳⣵⡟⢟⢻⣿⣿⣽⣽⣿⣷⣵⣻⣿⣯⣿⣷⣇⣕⣵⣵⣼⣿⣿⣿⣿⢿⣿⣿⡿⡿⢿⣿⣿⣿⣿⣿⣿⣿⡿⣿⣿⣿⣿⣿⣿⣿⣿⣷⣯⣵⣵⣵⢵⢵⢵⣵⣷⣕⣱⣿⣿⣿⣿⣿⣿⣿⣿⠀</a:t>
            </a:r>
            <a:br/>
            <a:r>
              <a:t>⢄⢀⠀⠀⠀⠀⠀⢀⢀⠀⠀⠀⠀⠀⠀⠀⠀⠀⠀⢕⢜⡜⢝⢝⢏⢝⢝⢕⢝⢗⣕⣕⢵⢟⢗⢄⢀⠀⠀⠀⠀⠀⠀⠀⠀⢀⣄⢀⠐⠒⠆⢔⢔⢁⠀⠀⠀⢁⣝⡵⣿⣟⡱⣜⡕⢕⢕⢕⢕⢱⢵⢕⣿⢿⢿⣿⣿⣿⣿⣿⢿⢟⢏⢝⢕⣕⣵⣿⡿⣿⡏⢝⢝⢗⣳⣾⣷⢏⢕⢕⢵⢵⣕⣕⡕⢕⢕⠕⠄⠀⠀⠀⠀⠀⠀⠀⠀⠀⠀⠀⠀⠀⠀⠀⠀⠕⠝⠶⠶⢦⢴⡵⢷⢟⢏⢝⢕⢕⢜⢿⣿⢿⣧⡕⢕⢕⢕⢹⣿⣷⣏⢝⡟⡕⢜⡕⢕⢵⢵⣵⣵⡕⢇⢼⢝⢟⢕⢕⢣⢼⢵⣟⣽⢽⢺⡇⣼⢻⢿⣿⣿⣿⡿⣾⣿⣿⣿⣟⡝⢝⢹⢽⢿⢿⢿⢿⢟⢟⢕⢕⢽⡻⣿⣷⣷⣿⣿⣿⣿⣿⣿⣿⣵⣕⣸⣿⣿⢿⢿⢟⢝⢕⢕⢕⢜⢝⢕⢸⢕⢝⢟⢿⣿⣿⣟⢟⢻⣿⣿⣿⠀</a:t>
            </a:r>
            <a:br/>
            <a:r>
              <a:t>⠀⠀⠀⠀⠀⠀⠀⠀⠀⠀⢀⢀⠀⠀⠀⠀⠀⠀⠀⠁⢁⢅⠕⠕⠑⠀⢗⢣⣕⢕⢜⢝⢝⡝⢜⢹⢝⢇⢰⢔⣄⡄⠀⠀⠑⢸⢇⠔⠄⢔⡅⢕⢕⢑⠀⠀⠕⢅⢔⢕⢕⢜⢿⢇⢜⣵⣵⣵⣷⣷⣷⣿⣷⣷⣿⣿⣿⣿⡿⢿⢿⡟⢿⡿⢝⢟⢝⢟⢟⢿⢗⢇⢜⢝⢝⢝⢝⠕⠕⢕⢕⠕⠘⠘⠕⢔⠀⠀⠀⠀⠀⠀⠀⠀⠀⠀⠀⠀⠀⠀⠀⠀⠀⠀⠀⠀⠀⠀⠀⠀⠀⢕⢕⢕⢕⢕⢜⢝⢕⢕⢝⣻⣾⣿⣇⢕⢕⢝⢻⣿⣧⣝⢟⢾⢿⣷⣾⣷⣵⣵⣸⢝⢝⢱⢳⣕⣕⣕⣱⡕⢜⢜⢗⢕⣕⣕⢸⢿⢟⢿⢿⣕⣱⣽⣿⣿⣿⣧⣵⢷⢎⢕⢕⢕⢕⢕⢕⢕⢕⢕⢷⢿⡞⢏⣻⣯⣽⣿⣿⣯⣵⣽⣟⣻⣻⣾⣯⣽⣯⢽⢽⢽⢝⢕⢝⢝⢕⢗⢗⣇⡞⢿⣷⣝⣫⣽⣷⣷⢿⣿⠀</a:t>
            </a:r>
            <a:br/>
            <a:r>
              <a:t>⠑⠀⠀⠀⠀⠀⠀⢀⢕⢕⢱⢕⢕⠀⠀⠀⠀⠀⠀⠄⢕⢕⢀⠀⠀⢐⢕⢕⠟⢕⠇⠑⠉⠁⢕⢗⢞⢫⠱⠞⢕⢗⢆⡰⠄⢄⢅⣅⢗⢜⠿⠷⢗⢕⢵⣕⢵⢵⢵⢕⢕⢵⢵⢷⣞⢻⢿⣿⣿⣿⣿⣿⣿⣟⣿⣿⡿⢿⢵⢕⢜⠝⢕⢕⠕⢝⢕⢕⠕⠑⠑⠑⠑⠕⢕⢕⢀⢀⢀⢕⢕⢀⠀⠀⠀⢁⢕⢔⠀⠀⠀⠀⠀⠀⠀⠀⠀⠀⢔⢔⢸⠕⢀⠀⠀⠀⠀⠀⠀⠀⠀⢄⢱⢕⢜⢝⢷⢷⢕⢱⣱⣾⣿⣿⣿⣷⣕⣕⣳⡿⣜⣝⣷⣾⣷⣾⣿⣿⣿⣿⣿⣿⣿⣿⣽⣽⣝⣯⣿⣿⣿⣿⣿⣿⡝⢝⣕⣱⡵⢷⢗⢟⢟⢟⢟⢏⢝⢕⢕⢕⢕⢕⢕⢕⢕⢕⢕⡵⢗⢗⢗⢗⢗⢏⢝⣝⢿⢎⢕⢕⢝⢕⢕⢕⢟⢻⢧⢇⢵⡕⣷⣿⣷⣷⣯⣽⡵⢷⢷⣷⣧⣕⢕⢕⢜⢝⢝⢏⢱⣵⠀</a:t>
            </a:r>
            <a:br/>
            <a:r>
              <a:t>⠀⠐⠀⠀⠀⢄⢠⢕⢕⢕⢕⠕⠁⠀⠀⠀⠀⠀⠀⠀⠀⠁⠑⢕⢔⡜⢷⡕⢜⢄⠀⠀⠀⠀⢕⢕⠕⠕⢄⢅⢔⢕⢕⢕⢔⢕⠑⠁⠁⠉⠁⠁⠁⠁⠑⠀⠑⠑⠑⠕⠕⢕⢱⣕⡕⣵⣕⣞⡿⢿⢿⢿⣿⣿⡿⢟⢕⢕⢕⢕⢄⠀⠀⢔⢔⠁⠁⠀⠀⢄⠀⠀⠀⠀⠁⠀⠁⠁⢕⢕⢕⠁⠀⠀⢕⢕⢕⢕⢕⢀⠀⠀⢀⢁⢀⢄⡄⣕⢕⡕⢵⡕⢁⠀⠀⠀⠀⠀⠄⢄⠄⢕⢕⢕⢕⢕⢕⡇⢕⢕⢕⡜⣽⣿⣿⣟⣝⢕⢕⢱⢕⢜⢝⢝⢜⢹⣿⣿⣿⢿⢿⣷⡮⣝⢟⢟⢟⢻⣿⣿⣿⣿⡿⢟⢇⢜⣿⡟⢇⢕⢕⢕⢜⢕⢕⢕⢕⢕⢕⢕⢕⢕⢕⢕⢕⢕⣱⡕⢕⢕⢕⣕⡕⢜⢕⢝⢿⢵⢷⢵⣵⣵⣷⣷⣷⣷⣾⣷⣿⣿⣿⣿⣿⣿⣿⣟⣿⣕⣕⢸⣿⣵⣕⡕⢕⢕⢗⢇⢕⢕⠀</a:t>
            </a:r>
            <a:br/>
            <a:r>
              <a:t>⢀⢀⠀⠀⠀⠁⠑⢕⢕⢕⢕⢕⢁⠀⠀⠀⠔⢔⢕⢕⢕⡕⢕⡅⢕⢕⢕⢕⠕⢁⢕⢕⢕⢄⢕⢔⢔⢕⢝⣷⣵⡕⢕⢕⠁⠁⠑⠀⠀⠀⠀⠀⠀⠀⠀⠀⠀⠀⠀⠀⠀⠑⢕⢿⠟⢕⢕⢕⢕⢕⢕⢕⢕⢕⢕⢕⢕⢕⢕⢕⡇⢕⢕⢕⢕⢔⠀⠀⠀⠁⠄⢄⠀⠀⠀⠀⠀⠀⡕⢕⢕⢰⢰⣵⢷⢾⢿⢿⢿⢷⣧⣵⣵⣵⡾⢟⢟⢝⣱⣵⡔⢕⡄⢄⢄⢔⢀⢀⠀⢄⢀⢀⢕⡕⢕⢕⢕⡜⢇⢕⢜⣼⣿⢿⢿⣵⣼⡿⣷⣵⣕⡇⢕⢕⢕⢕⢹⢯⣕⣵⣷⣵⣾⣿⣿⣿⢕⢜⢝⢟⢻⡿⢿⢏⢗⢜⢟⢕⢕⢕⢕⢕⢕⢕⢕⢕⢕⢕⢕⢕⢕⢕⢕⢕⢕⢕⢜⢝⢕⢕⢱⡧⢕⢕⢕⢕⢕⢕⢕⢕⢕⢜⢟⢻⢏⣝⣝⣽⣿⣿⣿⣿⣿⣇⣕⣼⣽⣿⣿⣿⣕⣕⣕⡏⢇⢱⢣⢵⢕⢕⠀</a:t>
            </a:r>
            <a:br/>
            <a:r>
              <a:t>⢀⢁⠁⠔⠄⠀⠀⠁⠁⠁⠁⠀⠀⠀⠀⠀⠀⢁⢔⢱⢸⢷⢿⢿⢗⢇⢹⢕⢔⢔⣱⢵⡵⢗⢕⢕⢕⢱⣵⡜⢝⢕⢕⢕⣕⠀⠀⠀⠀⠀⠀⠀⠀⠀⠀⠀⠀⢀⣀⢀⠀⠄⠔⠀⠐⠐⠑⠑⠀⠀⠀⢕⢕⠁⠁⠁⠑⠁⠁⠜⢕⢕⢕⢕⢕⢕⢕⢄⢔⠔⠐⢕⢇⢕⢐⠀⠀⠀⢅⢕⢕⢕⢜⢅⢕⢕⢱⡇⢕⣜⣾⢿⢿⢏⠕⠕⠱⠑⠙⠉⠁⢉⢅⢘⢙⠛⠇⠓⠗⠗⠊⠙⠙⢏⢏⢝⢗⣗⣳⡕⢕⢜⡿⣧⡟⣫⡝⢕⢕⢕⢜⢝⢗⡇⢕⢻⢿⢷⣺⣞⢟⢟⢟⣏⡿⣏⡵⢾⢟⢏⢝⢝⢕⢕⢕⢕⢕⢕⢕⢕⢕⢕⢕⢕⢕⢕⢕⢕⢕⢕⢕⢕⢕⢱⣵⣕⢕⢕⣱⢕⢏⢕⢕⢕⢕⢕⢕⢕⢕⢕⢕⢕⡕⢕⣸⣿⣿⣿⣿⣿⣿⣿⣿⣿⣿⣿⣿⣿⣿⣯⣽⣿⣿⣿⣧⣧⣵⣵⣵⣾⠀</a:t>
            </a:r>
            <a:br/>
            <a:r>
              <a:t>⢕⢕⢄⠀⠀⠀⠀⠀⠀⠀⠀⠀⠀⠀⠀⠀⠀⢱⢟⢵⢧⢵⢕⢕⢕⢕⢵⢿⣧⣝⣏⣝⢕⢱⢵⣵⣕⡵⢕⢼⣿⡱⢇⠕⢆⢀⢁⢤⠀⠀⠀⠀⠀⠀⠁⠁⠀⠀⠀⠀⠀⠀⠀⠀⠀⢀⢄⣀⡄⢠⣔⡕⢇⠀⠀⠀⠀⠀⢀⢄⢕⢕⢇⣵⣕⢕⢜⢕⢄⢀⢔⢕⢕⣱⣷⣶⣷⣧⢕⢕⢄⢔⣕⡜⢕⢕⣟⣗⣇⢕⢕⠁⠀⠀⠀⠀⠀⠀⠀⢄⢄⢕⠕⠃⠀⠀⠀⠀⠀⠀⠀⠀⠀⠕⢕⢕⢞⢝⣱⣵⣷⢎⢻⢝⢝⢕⢕⢕⢕⢕⢕⢕⢱⣧⣵⣵⣷⣼⣾⣿⢷⢾⣿⡝⢜⢗⢇⢕⢕⢕⢕⢕⢕⢕⢕⢕⢕⢕⢕⢕⢕⢕⢕⢕⢕⢕⢕⢕⢕⢕⢕⢵⣵⣷⢿⢇⢕⢜⢕⢕⢕⢕⢕⢕⢕⢕⢕⢕⢕⢕⣱⣾⣿⣷⣿⣿⣿⣿⣿⣿⣿⣿⣿⣿⣿⣿⣿⣿⣿⣿⣿⣿⣿⣿⣿⣿⣿⣿⣿⣿⠀</a:t>
            </a:r>
            <a:br/>
            <a:r>
              <a:t>⢕⢕⢕⢕⠐⠀⠀⠀⠀⠀⠀⠀⠀⠀⠀⠀⠔⠑⠑⠑⢕⠕⢅⢕⢜⢸⡽⠝⠕⠁⠁⠑⢕⣕⡇⣱⣵⣵⡷⢾⠛⠓⠕⠕⠕⢕⠑⠀⠀⠀⠀⠀⠀⠀⠀⠀⠀⠀⠀⠀⠀⢀⣄⡴⢗⢟⠝⢕⢱⢵⡵⢕⢕⢀⢄⢄⢄⢕⢕⢕⣕⣕⣧⡝⢏⢜⢣⢕⣕⣵⣷⣾⣯⣹⣽⣽⡗⢟⡻⣿⡿⢿⢝⢕⢞⢻⢿⣿⣿⣧⡕⢔⣐⢀⢀⢀⢄⢔⠕⠁⠀⠀⢀⢀⢀⢀⢀⢀⢀⣄⣄⣔⣴⢕⣱⢝⢹⢟⣿⣿⣿⡕⢕⢕⢕⢕⢕⢕⢱⣵⣵⣕⣹⢿⢿⢷⢏⢝⣕⡕⢕⢜⢕⢕⢕⣕⡗⢏⢟⢏⢕⢳⡜⢳⢵⢕⢕⡕⢕⢕⢕⢕⢕⢕⢕⣕⢕⢵⢕⢕⢕⢕⣿⡟⢿⡏⢕⢕⢕⢕⢕⢕⢕⢕⢕⣱⣵⣷⣾⣿⣿⣿⣿⣿⣿⣿⢿⣿⣿⣿⣿⣿⣿⣿⣿⣿⣿⣿⣿⣿⣿⣿⣿⣿⣿⣿⣿⣿⣿⣿⠀</a:t>
            </a:r>
            <a:br/>
            <a:r>
              <a:t>⢕⢕⠕⠁⠀⠀⠀⠀⠀⠀⠀⠀⠀⠀⠀⠀⢄⢔⣵⣵⣕⡕⢕⢱⢵⢟⢁⠀⠀⢀⠀⠑⠑⢕⢔⢕⢝⢱⢕⢕⢕⢔⢄⣔⢀⠀⠑⢄⢀⠀⢄⢄⢀⢀⢀⢀⢀⢀⣀⣄⣰⣿⡟⢕⢵⢕⢄⢄⢕⢕⢕⢕⢕⢕⢕⢗⢣⢵⢞⣯⣝⣟⣟⣗⣷⣷⣿⢿⣷⣵⣕⣼⣽⢿⣿⣿⣷⣵⣾⣷⣵⢷⣾⣷⣾⣿⣿⢿⣟⡟⢕⢜⣵⣕⡕⣕⣇⢅⢄⢄⢄⡵⢷⢷⢟⢟⠝⢕⢜⠕⠑⠑⢕⢕⡞⢳⢗⢇⢞⣿⣿⣿⣧⣕⡕⢜⢝⢷⣷⣿⣿⣿⣵⣷⣧⢝⣕⣷⣧⣕⣕⣕⣱⣕⢕⢝⢕⢕⢕⢕⢕⢕⢕⢕⢕⢱⢧⣵⣕⢝⢇⢕⢕⢕⢜⢕⡝⢕⣕⣱⢵⣿⢿⢗⢕⢕⢕⢕⢕⢕⢕⢕⢕⢕⢝⢝⡷⢏⢝⢝⢕⢕⢜⢟⢕⢕⢕⢕⢜⢏⢝⢻⢻⢿⣽⣽⣝⢟⢻⣿⣿⣿⣿⣿⣿⣿⣿⣿⣿⣿⠀</a:t>
            </a:r>
            <a:br/>
            <a:r>
              <a:t>⢁⢁⠑⠀⠀⠀⠀⠀⠀⠀⠀⠀⠀⠀⠀⢜⢵⢞⢟⠋⠙⠝⢱⡕⢕⡞⢕⠀⠀⢀⢀⡀⢄⢕⢕⢕⢕⣱⣵⢵⢕⢕⢕⠁⠑⠔⠁⠑⠀⠀⠁⠀⠑⠑⠑⢀⣔⡕⣱⣾⢷⣷⡯⢕⢣⢜⡕⢟⢟⢿⢏⡟⢏⢙⠁⠑⠕⠕⢕⢱⢇⢜⢽⣿⣿⣿⣿⣿⣿⣿⣿⡟⢕⣕⣸⣿⣿⣿⣿⢿⢿⢿⣿⣿⣿⣿⣵⡽⢏⢹⢽⢿⢿⢿⢿⢟⢟⢇⢕⢝⢕⣗⣗⡜⢕⢔⢀⠀⢀⢀⢄⢕⢱⢼⢷⢧⢵⢵⢵⣜⣿⣿⣿⣿⣿⣟⢻⣿⣿⣿⣿⢿⣿⣿⣿⣿⣿⣯⢜⢗⢜⡝⢟⢿⢧⢕⢕⢕⢕⢕⢕⢕⢕⢕⢕⢵⢕⢕⡕⢕⢕⢕⢕⢕⢕⢕⢕⢕⢕⡕⢕⢕⢕⢱⢕⢕⢕⢕⢕⢕⢝⢕⢵⢞⢞⢝⣕⣕⢕⢕⢕⢕⢕⢕⢝⢕⢕⢕⣕⣵⣵⣷⣧⣵⡽⢿⢿⢟⢳⢧⣽⣿⣿⣿⣿⣿⣿⣿⣿⣿⠀</a:t>
            </a:r>
            <a:br/>
            <a:r>
              <a:t>⢕⢇⢇⢔⢔⢔⢔⣔⣄⢄⣄⣄⣔⡔⢔⣔⢀⢅⢄⢀⠀⠀⢑⢕⢕⢕⢕⢀⢄⢔⢇⢕⢕⢕⢕⢕⢇⢕⢕⢕⢕⢕⠕⠕⠁⠀⠀⠀⠀⠀⠀⠀⠀⠀⠀⠁⢕⣕⣱⣵⢕⣕⡜⢇⢜⢕⢺⠏⢝⢕⢇⢗⢕⢕⢔⡔⢔⣔⣕⣱⢜⡕⢕⢻⣿⣿⣿⣿⣿⣯⣽⣏⢜⢕⢜⢝⣿⣷⡷⢱⡱⢞⢟⢟⢿⣿⣿⢕⢕⢕⠕⢕⢕⣕⣕⢕⢧⢕⢕⣳⣿⣟⢻⢿⢿⣟⢗⢕⢕⢱⢷⢷⢗⢗⢗⢣⣕⣕⣿⣿⣿⣿⣿⣿⣿⣿⣿⣿⣻⣿⣿⢇⢕⢕⢜⢏⢕⢕⢕⢕⢕⢕⢝⢷⢵⢕⢕⡕⢕⢕⢕⢕⡕⣕⣵⣕⡕⢝⢕⢕⢕⢕⢕⢕⢕⢕⢕⢕⢕⢕⢕⢕⢕⢕⢕⢕⢕⢕⢕⢕⢕⢕⢕⢕⢕⢕⢕⢕⢕⢕⢕⢕⢕⢕⢕⢕⢕⢜⢝⢿⣿⣿⣷⣺⣿⣷⣇⣕⣕⢕⢜⢝⢟⢝⢟⢟⢻⢿⢿⣿⠀</a:t>
            </a:r>
            <a:br/>
            <a:r>
              <a:t>⢕⢕⢕⢕⢁⠁⠁⠑⠑⠑⠘⠟⠟⢟⢟⢳⢷⡗⣞⡗⢧⣵⣵⢵⢵⢗⢕⢕⣕⡕⢕⢕⢕⢕⠁⠁⠑⠑⠑⠁⠁⠀⠀⠀⠀⠀⠀⢀⢀⣀⣀⣀⣀⡄⢄⣰⣵⣻⢗⢇⢜⢕⢕⢕⢕⢕⢕⢔⢕⢑⢕⢕⢕⢗⢕⢕⢕⢜⢕⢕⢕⢸⣕⢝⢝⡝⣹⢽⢽⢿⣿⣿⣷⣷⣾⣿⣷⣾⣯⣵⣷⣷⢇⢞⢕⢞⢇⢇⢕⣵⣕⣸⣽⢟⢕⢕⢕⢕⢕⠕⢕⢕⢕⢕⢕⢕⢕⢅⢅⢁⢕⢕⢕⢕⢕⢕⢕⢷⣾⣿⣿⣿⣿⡟⢟⢟⢟⢟⢟⢝⢇⢗⢕⢕⢕⢧⢕⢕⢕⢕⢕⢕⢕⢕⢜⢜⢿⡗⢣⢕⣱⣼⣿⣿⢕⢝⢝⢕⢕⢇⢕⢕⣱⣕⣱⣼⢷⢕⢕⢕⢕⢕⢕⢕⢕⢕⢕⢕⢕⢕⢕⢕⢕⡕⢕⢕⢕⢕⢕⢱⢷⢗⢗⢗⢷⢷⢷⢣⢕⢜⢿⣿⣿⣿⢟⢟⢏⢝⢕⢕⢜⢱⢷⢇⡱⢵⢕⢕⣕⣿⠀</a:t>
            </a:r>
            <a:br/>
            <a:r>
              <a:t>⢕⢕⢕⢕⢕⢕⢄⢄⢔⢰⢔⢄⠄⠀⠀⠁⠑⢕⢝⢽⢽⢟⢕⢽⢟⢟⣿⢽⣿⢇⢕⢅⠀⠀⠁⠀⠀⠀⠀⠀⠀⠀⠀⢀⢠⣴⡷⢟⢏⡕⢕⢕⢕⢱⢕⡕⢕⢕⢜⢵⢣⣽⣧⣾⣗⣇⡱⢕⢕⢕⢕⡇⢕⢱⣕⢕⢕⢗⢇⢕⢜⢕⢕⢕⡕⢕⢕⢕⣇⣕⣿⣿⣿⣿⣿⣻⣿⣿⣿⣿⣿⣿⣗⡺⣫⣵⡿⢟⢟⢿⢕⢟⢝⢝⢕⠑⠀⠀⢀⢔⢕⢕⣗⣱⣸⣝⣻⣿⣷⣧⣵⢕⢕⢜⢕⢕⢕⢕⣻⣿⣿⣿⣿⣿⣕⡕⢕⢕⢕⢕⢕⢕⢕⢕⢕⢕⢕⢕⢱⡗⢕⡕⢕⢕⢕⢕⢸⡽⣷⣕⣕⢜⢿⢿⣷⣣⣕⢕⢕⢕⢕⢕⢕⢝⢕⢱⢧⢕⢕⢇⢕⢕⢕⢾⢕⢣⢕⢕⢕⢕⢕⢕⢕⢕⢕⢕⢕⢕⢕⢕⢕⢕⢕⢕⢕⢕⢕⢕⢕⢕⢕⢜⢝⢎⢝⢕⢕⢕⢵⣵⣕⡕⢗⢕⢜⢳⢵⢕⣿⣿⠀</a:t>
            </a:r>
            <a:br/>
            <a:r>
              <a:t>⢕⢕⠁⠁⠁⠁⠁⠕⢑⢕⢕⢕⢕⣖⢔⣱⣵⡵⢵⢵⡗⢗⢿⢿⣿⡿⢟⢟⢿⢕⢕⢕⢔⠁⠀⠀⠀⠀⢀⢀⢔⣕⣵⣿⣿⣯⡕⡕⢕⢕⡕⢕⢕⢅⢕⢕⢷⣾⢱⢕⣵⣕⣜⣹⡿⢻⣷⢷⣞⣕⣕⢗⢳⡾⢷⣧⣵⣽⣽⣷⣧⣕⢜⣱⣟⣏⣵⣕⣾⣿⣿⣿⣿⣿⣿⣿⣿⣽⣿⣕⣾⣿⡝⢱⣷⢿⢇⢕⣕⢕⡱⢷⢵⢵⢵⢵⢴⢵⣵⣷⡷⢷⢿⢕⣜⢧⣕⣻⣿⣿⣷⣷⣵⣵⣷⣾⣷⣾⣯⣿⣿⣿⣿⢇⢜⢕⢕⢕⢕⢕⢕⢕⢕⢕⢕⢕⢕⢕⢕⢕⢕⢕⢝⢗⢕⡕⢸⣕⡕⣿⣿⣷⣷⣯⢜⢱⢗⢇⢕⢕⢕⢕⢕⢕⢕⢕⢕⢕⢕⢕⢕⢕⢕⢕⢕⢕⢕⢕⢕⢕⢕⣕⡱⢕⢕⢕⢕⢕⢕⢕⢕⢕⢕⢕⢕⢕⢕⢕⢕⢱⣵⣾⣮⢕⢕⣕⣕⣕⣱⣝⢝⢕⢕⢜⢕⢕⢕⢞⢿⣿⠀</a:t>
            </a:r>
            <a:br/>
            <a:r>
              <a:t>⠕⠑⠄⢔⢔⢄⢀⢀⢅⢕⢕⢷⣷⣟⣕⣕⡕⢝⢣⣵⣱⣱⡱⡞⢝⢹⣇⢕⢕⢕⢕⢕⢕⢕⢰⢔⣲⢷⢗⡺⢟⢿⣟⣟⢝⢽⢕⢕⢱⡕⢕⢇⢕⢕⢕⢕⣕⣟⣗⡎⢜⢝⢝⢗⢕⢱⢵⣽⢵⣵⣷⣵⣧⣼⣽⣿⣿⣿⣿⣷⣿⣵⣼⣿⣿⣿⣿⣿⣿⣿⣿⣿⣿⣿⣿⣿⡿⢟⣏⣻⣿⡏⢟⢏⢕⢕⢕⢕⢕⢕⢕⢕⢕⡵⢕⢕⢟⢗⢸⢿⢧⢾⢟⢗⢗⢕⣸⢟⢿⡿⣿⣿⣿⣿⣟⣿⡝⢕⢝⢝⣻⣿⣿⣷⣧⣕⡕⢕⢕⢕⢕⢕⢕⢕⢕⢕⢕⢕⢕⢕⢕⢕⢕⢕⢜⣷⣷⢿⢟⢷⣷⡕⢜⢻⡇⢕⢕⢕⢕⢕⢕⢕⢕⢕⢕⢕⢕⢕⢕⢕⢕⢕⢕⢕⢕⢕⢕⢕⢕⢕⢕⢕⢕⢕⢕⢕⢕⢕⢕⢕⢕⢕⢕⢕⢕⢕⢕⢕⢕⣻⣿⢿⢿⢿⢟⢏⢝⢜⢝⢝⢝⢝⢕⢕⢵⢕⡕⣕⢕⢜⠀</a:t>
            </a:r>
            <a:br/>
            <a:r>
              <a:t>⢔⢄⢄⢑⢗⢗⢟⢗⢗⢗⢝⠝⠝⠕⢕⢕⢕⢜⢿⢿⣿⢟⣯⣿⢟⡇⢕⣳⢞⣕⣧⢕⢇⣵⡮⢕⢕⢕⢕⢕⢱⣿⢟⢟⢗⢗⢕⢕⡕⢝⡯⢇⢕⢜⢻⡿⢿⢿⢇⢕⢜⢕⢕⢕⢕⢕⢸⢇⢱⣷⣿⣷⣾⣿⣿⣟⣿⣿⣿⣿⣿⣟⣕⣕⣵⣿⣿⣿⣿⣿⣿⣿⣿⣿⣿⣿⣿⣯⢟⢗⢇⢕⢕⢕⢕⢕⢕⢕⢕⡕⢕⢕⢜⢕⢕⢕⢕⢕⢕⢕⢕⢕⢝⢕⢸⣕⡕⢵⡿⢿⣾⣻⣿⣿⣿⣿⣝⢕⢕⢸⣿⣿⣿⣿⣿⣿⣿⣷⣷⣷⣵⡕⢕⢕⢕⢕⢕⢕⢕⢱⢕⢱⢵⣕⣕⣺⣿⢧⣧⣕⢕⢯⣕⣼⢏⢕⢕⢕⢕⢕⢕⢕⢕⢕⢕⢕⢕⢕⢕⢕⢕⢕⢕⢕⢕⢕⢕⢕⢕⢕⢕⢕⢕⢕⢕⢕⢕⢕⢕⢕⢕⢕⢕⢕⢕⢜⢕⢕⢕⢜⢕⢕⢕⢕⢕⢕⢕⢕⢕⢕⢕⢕⢕⢕⢱⣱⣼⣿⣼⣷⠀</a:t>
            </a:r>
            <a:br/>
            <a:r>
              <a:t>⣯⣽⣱⢵⢵⢕⣱⣴⣵⣕⣕⣰⣴⣵⣵⣵⣵⣵⣵⣝⢕⢕⢝⣝⣵⣷⣗⣟⡿⣟⣿⣷⣾⡟⢕⢕⢕⢕⢕⢕⢱⣿⣧⣱⡕⢱⣿⢿⢿⣿⣿⢇⢕⣱⢟⢕⣷⣱⣵⣵⣕⢸⡕⢕⢕⢕⢕⢱⣾⣻⣿⢫⣿⣿⣿⣿⣷⣾⣿⣿⣿⣿⣿⣿⣿⣿⣿⣿⣿⣿⣿⣿⣿⣿⡏⢜⢕⢕⢕⢕⢕⢕⢕⢕⢕⢕⢕⡕⢹⣷⣧⢗⢗⢇⢕⢕⢕⢕⢕⢕⢕⢕⢕⢕⢕⢕⢝⢕⢕⢕⢝⢟⣝⣧⣵⣾⢟⢕⢕⢕⣹⣿⣿⣿⣿⣿⣿⣿⣿⣿⣿⣿⣷⣧⣵⣵⣕⣷⣷⡹⢵⣷⣷⣾⣿⣷⣷⣾⣿⢞⢕⢕⢟⢿⣧⡕⢕⢕⢕⢕⢕⢕⢕⢕⢕⢕⢕⢕⢕⢕⢕⢕⢕⢕⢕⢕⢕⢕⢕⢕⢕⢕⢕⢕⢕⢕⢕⢕⢕⢕⢕⢕⢕⢕⢕⢕⢕⡕⢕⢕⢕⢕⢕⢕⢕⢕⢕⣵⣵⢕⢕⢕⢕⢕⢕⣿⣿⣿⣿⣿⠀</a:t>
            </a:r>
            <a:br/>
            <a:r>
              <a:t>⠘⠙⠝⠝⠞⢗⢿⢿⣿⣿⡿⢽⣼⣝⣏⣕⣕⣇⣼⣿⣿⣿⣯⣿⣿⣷⣾⣿⢷⢗⢟⢏⢕⢕⢕⢕⢕⢕⢕⢕⢸⣿⣏⡕⢟⢕⢕⢕⢕⢏⢕⢕⢱⡟⢕⢱⣵⣿⣿⣿⣿⣾⣷⣵⢕⢕⢕⣕⢕⡝⣿⣕⡝⢿⣿⣿⢿⢻⢿⣿⣿⣿⣿⣿⣿⣿⣿⣿⣿⢟⢻⣿⣟⡏⢕⢕⢕⢕⢕⢱⣵⣧⡕⣕⣵⡿⢟⢫⢝⢕⢕⢕⢕⢕⢕⢕⢕⢕⢕⢕⢕⢕⢕⢕⢕⢕⢕⢕⢱⣇⢕⣷⣿⣿⣿⣿⣿⣷⣷⣷⣿⢿⣿⣿⣿⣿⣿⣿⣿⣿⣿⣿⣿⣿⡿⢟⢝⢜⢕⢱⣵⣿⣿⣿⣿⣿⣫⢜⢕⢕⢕⢕⢞⢱⢕⢕⢝⢇⢕⢕⢕⢕⢕⢕⢕⢕⢕⢕⢕⢕⢕⢕⢕⢕⢕⢕⢕⢕⢕⢕⢜⢵⢗⣷⣷⡇⢕⢕⢕⢕⢕⢕⢜⢕⢕⢕⢕⢕⢕⢕⢕⢕⢕⢕⢕⢕⢸⣿⣿⢕⢕⢕⢕⢕⣱⣿⣿⣿⣿⣿⠀</a:t>
            </a:r>
            <a:br/>
            <a:r>
              <a:t>⢀⢄⢄⢄⢄⣀⡁⢁⢅⣕⣕⡝⢝⢝⢝⢟⢻⣿⣿⣿⣿⣿⣿⣿⣿⡟⢕⣗⢇⢕⢕⢕⢕⢕⢕⢕⢱⢗⢕⢕⢕⢹⣿⢟⢕⢕⢕⢣⢜⢕⡕⢕⣸⣿⣇⣼⣿⡿⢿⢿⣷⣾⡟⢿⢇⢕⢕⣸⡇⢗⢟⢟⢿⣿⣧⢜⢝⡷⢻⢻⣿⣿⣿⣿⣿⣿⣿⣿⣿⣗⣟⢝⣕⡳⢕⢕⣕⣿⡷⢿⡿⢿⢗⢎⢕⢕⢕⢕⢕⢕⢕⢕⢕⢕⢕⢕⢕⢕⢕⢕⢕⢕⢕⢕⢕⢕⢕⢕⢕⢕⢹⣿⣿⣿⣿⣿⣿⣿⣿⣿⣿⣿⣿⣿⣿⣿⣿⣿⣿⣿⣿⣿⣿⣿⣷⣵⣵⣵⣿⣿⣿⣿⣿⣟⣟⣝⢝⢕⢕⢕⢕⢕⢕⢕⢕⢜⢽⢵⢇⡕⢕⣕⣕⣕⣕⣕⢕⢱⢵⣷⣧⣕⢕⢕⢕⢕⢕⢕⢕⢕⢕⢗⢇⢕⢕⢕⢕⢕⢕⢕⢕⢕⢕⢕⢕⢕⢕⢕⢕⢕⢕⢕⢕⢕⢕⢕⢸⣿⡟⢕⢕⢕⢕⣵⣿⣿⣿⣿⣿⣿⠀</a:t>
            </a:r>
            <a:br/>
            <a:r>
              <a:t>⠓⠛⠛⠛⠛⠛⠛⠃⠑⠓⠓⠃⠑⠑⠑⠓⠓⠃⠑⠚⠛⠛⠛⠛⠛⠃⠑⠑⠘⠑⠑⠑⠓⠑⠑⠓⠓⠑⠁⠑⠑⠃⠛⠓⠑⠑⠓⠘⠃⠑⠙⠘⠛⠙⠛⠛⠛⠙⠑⠘⠘⠛⠃⠑⠃⠑⠛⠋⠑⠑⠑⠘⠛⠛⠛⠛⠛⠓⠓⠛⠛⠛⠛⠛⠛⠛⠃⠑⠑⠓⠓⠓⠚⠛⠛⠛⠛⠙⠑⠑⠑⠑⠑⠑⠑⠑⠑⠑⠑⠑⠑⠑⠑⠑⠑⠑⠑⠑⠑⠑⠑⠑⠑⠑⠑⠑⠑⠑⠑⠑⠑⠘⠛⠛⠛⠛⠛⠛⠛⠛⠛⠛⠛⠛⠛⠛⠛⠛⠛⠛⠛⠛⠛⠛⠛⠛⠛⠛⠛⠛⠛⠛⠛⠛⠓⠓⠓⠑⠑⠑⠑⠑⠓⠓⠛⠃⠑⠑⠑⠙⠑⠑⠑⠘⠙⠑⠑⠑⠑⠑⠙⠙⠓⠑⠑⠑⠑⠑⠑⠑⠑⠑⠑⠃⠑⠑⠑⠑⠑⠑⠑⠑⠑⠑⠑⠑⠑⠑⠑⠑⠑⠑⠑⠑⠑⠑⠘⠛⠛⠃⠑⠑⠘⠛⠛⠛⠛⠛⠛⠛⠀</a:t>
            </a:r>
            <a:br/>
          </a:p>
        </p:txBody>
      </p:sp>
    </p:spTree>
  </p:cSld>
  <p:clrMapOvr>
    <a:masterClrMapping/>
  </p:clrMapOvr>
</p:sld>
</file>

<file path=ppt/slides/slide9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⢱⣿⣿⣿⢟⢳⡜⢝⢻⢏⢕⢕⢕⢕⢷⢻⢟⣽⣵⣮⣵⢾⢕⢜⢕⢕⢕⢕⢕⢕⢕⢕⢕⢕⢕⢕⢕⢕⢕⢕⢕⢕⢕⢕⢕⢕⢕⢕⢕⢕⢕⢜⢝⢳⢷⣾⣿⣽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⣾⣿⣿⡇⢕⢕⢜⢕⢕⢕⢕⢕⢕⢕⢜⢕⢝⢕⢕⢕⡼⢵⣝⢕⢕⢕⢕⢕⢕⢕⢕⢕⢕⢕⢕⢕⢕⢕⢕⢕⢕⢕⢕⢕⢕⢕⢕⢕⢕⢕⢕⢕⢕⢕⢕⢜⢻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⣹⣿⣿⡗⢕⢕⣕⡱⡱⢕⢕⢕⢕⢕⢞⢝⢕⢕⢕⢕⢕⢕⢕⢕⢕⢕⢕⢕⢕⢕⢕⢕⢕⢕⢕⢕⢕⢕⢕⢕⢕⢱⢵⣵⣵⣷⣷⣷⣵⡵⢵⢕⢕⢱⢷⣵⢕⢱⣝⣿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⢻⡟⢕⣱⣿⣿⡻⢕⡕⢕⢕⢕⢕⢕⢕⢕⢕⢕⢕⢕⢕⢕⢕⢕⢕⢕⢕⢕⢕⢕⢕⢕⢕⢕⢕⢕⢕⢕⢕⣱⡕⢕⢕⢕⢕⢕⢕⢕⢕⢕⢕⢕⢕⢕⢕⢕⢕⢕⢝⢪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⡕⣿⣿⣿⡫⢇⢕⢕⢕⢕⢕⢕⢕⢕⢕⢕⢕⢕⢕⢕⢕⢕⢕⢕⢕⢕⢕⢕⢕⢕⢕⢕⢕⢕⢕⢕⣾⣿⣿⡕⢕⢕⢕⢕⢕⢕⢕⢕⢕⢕⢕⢕⢕⢕⢕⢕⢕⢕⢕⢝⢻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⢏⢕⢜⢕⢝⢕⢕⢕⢕⢕⢕⢕⢕⢕⢕⢕⢕⢕⢕⢕⢕⢕⢕⢕⢕⢕⢕⢕⢕⢕⢕⢕⢕⢕⢕⣼⣿⣿⣿⣿⡕⢕⢕⢕⢕⢕⢕⢕⢕⢕⢕⢕⢕⢕⢕⢕⢕⢕⢕⢕⢕⢜⢿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⣷⢜⢻⣿⣿⣿⡏⢸⢻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⡕⢕⢕⢕⢕⢕⢕⢕⢕⢕⢕⢕⢕⢕⢕⢕⢕⢕⢕⢕⢕⢕⢕⢕⢕⢕⢕⢕⢱⣿⣿⣿⣿⣿⣿⡕⢕⢕⢕⢕⢕⢕⢕⢕⢕⢕⢕⢕⢕⢕⢕⢕⢕⢕⢕⢕⢕⢝⣿⣿⣿⣿⣿⣿⣿⣿⣿⠀</a:t>
            </a:r>
            <a:br/>
            <a:r>
              <a:t>⣿⣿⣿⣿⣿⣿⣿⣿⣿⣿⣿⣿⣿⣿⣿⣿⣿⣿⣿⣿⢸⣿⣿⣿⣿⣿⣿⣿⣿⣿⣿⣿⣿⣿⣿⣿⣿⣿⣿⣿⣿⣿⣿⣿⣿⣿⣿⣿⣿⡇⣿⢱⣷⢸⡇⢕⣿⡇⢕⢕⢕⣿⣿⣿⣿⣿⣿⣿⢱⢕⣿⣿⢸⡕⣕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⢟⢏⢕⢕⢕⢕⢕⢕⢕⢕⢕⢕⢕⢕⢕⢕⢕⢕⢕⢕⢕⢕⢕⢕⢕⢕⢕⢕⢕⢕⣾⣿⣿⣿⣿⣿⣿⣷⡕⢕⢕⢕⢕⢕⢕⢕⢕⢕⢕⢕⢕⢕⢕⢕⢕⢕⢕⢕⢕⢕⢹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⢜⢝⢜⢝⢕⢕⢕⢝⢿⢸⣿⡹⣮⢗⢕⣷⢟⣿⣿⣿⣿⣿⢿⢿⡿⢻⣿⣿⣿⣿⣿⣿⣿⣿⣿⣿⣿⣿⣿⣿⣿⣿⣿⣿⣿⢿⢿⢿⢿⢿⢿⣿⢟⢟⢿⢿⢿⢿⢿⢿⢿⢿⢿⢿⢿⢿⢿⢿⢿⢟⢟⢟⢟⢟⢟⢟⢟⢟⢟⢟⢟⢟⢟⢟⢟⢟⢟⢻⣿⣿⣿⣿⡟⢟⢟⢿⢿⢿⢿⢿⢟⢕⢕⣱⣷⢟⢏⢕⢕⢕⢕⢕⢕⢕⢕⢕⢕⢕⢕⢕⢕⢕⢕⢕⢕⢕⢕⢕⢕⢕⢕⢕⢕⢕⢕⢕⢕⢸⣿⣿⣿⣿⣿⣿⣿⣿⣧⢕⢕⢕⢕⢕⢕⢕⢕⢕⢕⢕⢕⢕⢕⢕⢕⢕⢕⢕⢕⢕⢕⢿⣿⣿⣿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⢕⢜⢝⢕⢻⢇⢕⣕⡕⢝⢜⢕⢕⢕⡇⢸⢕⢕⢕⢕⢕⢕⢕⢕⢕⢕⢕⢕⢕⢕⢕⢕⢕⢕⢕⢕⢕⢕⢕⢕⢕⢕⢸⡏⢕⢕⢕⢕⢕⢕⢕⢕⢕⢕⢕⢕⢕⢕⢕⢕⢕⢕⢕⢕⢕⢕⢕⢕⢕⢕⢕⢕⢕⢕⢕⢕⢕⢕⢕⢸⣿⣿⣿⣿⢕⢕⢕⢕⢕⢕⢕⢕⢕⢱⢾⢏⢕⢕⢕⢕⠕⢔⢕⢕⢕⢕⢕⢕⢕⢕⢕⢕⢕⢕⢕⢕⢕⢕⢕⢕⢕⢕⢕⢕⢕⢕⢕⢕⢕⣾⣿⣿⡟⢝⢝⢟⢿⣿⣿⡇⢕⢕⢕⢕⢕⢕⢕⢕⢕⢕⢕⢕⢕⢕⢕⢕⢕⢕⢕⢕⢕⢸⣿⣿⣿⣿⣿⣿⣿⠀</a:t>
            </a:r>
            <a:br/>
            <a:r>
              <a:t>⣿⣿⣿⣿⣿⣿⣿⣿⣿⣿⣿⣿⣿⣿⣿⣿⣿⣿⣿⣿⢸⣿⣿⣿⣿⣿⣿⣿⣿⣿⣿⣿⣿⣿⣿⣿⣿⣿⣿⣿⣿⣿⣿⣿⣿⣿⣿⣿⣿⣿⣿⢕⡿⢸⣇⣵⣼⣷⣷⡾⢿⢗⡞⣱⢇⣗⣇⣕⣕⢕⢕⢔⢘⢷⢱⡕⢕⢕⢝⢇⢕⢕⢕⢕⢕⡇⢸⢕⢕⢕⢕⢕⢕⢕⢕⢕⢕⢕⢕⢕⢕⢕⢕⢕⢕⢕⢕⢕⢕⢕⢕⢕⢕⢸⡇⢕⢕⢕⢕⢕⢕⢕⢕⢕⢕⢕⢕⢕⢕⢕⢕⢕⢕⢕⢕⢕⢕⢕⢕⢕⢕⢕⢕⢕⢕⢕⢕⢕⢕⢕⢸⣿⣿⣿⣿⢕⢕⢕⢕⢕⢕⢕⣱⢕⢝⢕⢕⢕⢕⠑⠁⢄⢕⢕⢕⢕⢕⢕⢕⢕⢕⢕⢕⢕⢕⢕⢕⢕⢕⢕⢕⢕⢕⢕⢕⢕⢕⢕⢕⢕⣿⣿⣿⣇⢕⢕⢕⢸⣿⣿⡇⢕⢕⢕⢕⢕⢕⢕⢕⢕⢕⢕⢕⢕⢕⢕⢕⢕⢕⢕⢕⢕⢕⢿⢿⢿⢿⢿⢿⢿⠀</a:t>
            </a:r>
            <a:br/>
            <a:r>
              <a:t>⣿⣿⣿⣿⣿⣿⣿⣿⣿⣿⣿⣿⣿⣿⣿⣿⣿⣿⣿⣿⢜⣿⣿⣿⣿⣿⣿⣿⣿⣿⣿⣿⣿⣿⣿⣿⣿⣿⣿⣿⣿⣿⣿⣿⣿⣿⣿⣿⣿⣿⢟⣱⣾⣿⣿⣿⢟⣫⣵⣾⣿⡿⢱⣿⢸⣿⣾⣿⣿⣿⣧⢁⢕⢕⢕⣿⡕⢕⢕⢐⢁⢕⢕⢕⢕⣇⡜⣕⢕⢕⢕⢕⢕⢕⢕⢕⢕⢕⢕⢕⢕⢕⢕⢕⢕⢕⢕⢕⢕⢕⢕⢕⢕⢸⡇⢕⢕⢕⢕⢕⢕⢕⢕⢕⢕⢕⢕⢕⢕⢕⢕⢕⢕⢕⢕⢕⢕⢕⢕⢕⢕⢕⢕⢕⢕⢕⢕⢕⢕⢕⣾⣿⣿⣿⣿⢕⢕⢕⢕⢕⢕⢞⢕⢕⢕⢕⢕⠑⠀⢀⢕⢕⢕⢕⢕⢕⢕⢕⢕⢕⢕⢕⢕⢕⢕⢕⢕⢕⢕⢕⢕⢕⢕⢕⢕⢕⢕⢕⢕⢕⢻⣿⣿⣿⣷⣷⣷⣿⣿⣿⡇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⣟⣵⣿⣿⣿⡿⣏⣵⣿⣿⣿⣿⣿⢣⣿⡿⣼⣿⣿⣿⣿⣿⣿⣧⢑⢕⢕⢹⣿⡕⢕⢕⢕⢕⢕⢱⣼⣿⢝⢕⢕⢕⢕⢕⢕⢕⢕⢕⢕⢕⢕⢕⢕⢕⢕⢕⢕⢕⢕⢕⢕⢕⢕⢕⢕⢸⡇⢕⢕⢕⢕⢕⢕⢕⢕⢕⢕⢕⢕⢕⢕⢕⢕⢕⢕⢕⢕⢕⢕⢕⢕⢕⢕⢕⢕⢕⢕⢕⢕⢕⢕⢕⣿⣿⣿⣿⣿⢕⢕⢕⢕⢕⢕⢕⢕⢕⢕⢕⢕⢄⢄⢕⢕⢕⢕⢕⢕⢕⢕⢕⢕⢕⢕⢕⢕⢕⢕⢕⢕⢕⢕⢕⢕⢕⢕⢕⢕⢕⢕⢕⢕⢕⢜⢿⣿⣿⣿⣿⣿⣿⣿⡿⢇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⢏⣾⣿⣿⡿⣫⣾⣿⣿⣿⣿⣿⣿⡟⣾⣿⡇⣿⣿⣿⣿⣿⣿⣿⣟⣧⡅⠕⢸⣿⣷⢑⠕⢅⢕⢕⢕⢕⢔⢳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⢝⢟⢿⢿⢿⢟⢏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⣏⣾⣿⣿⡟⣵⣿⣿⣿⢿⣾⣿⣿⣿⢱⣿⣿⡇⣿⣿⣿⣿⣿⣿⣿⣿⣿⣿⡔⢕⣿⣿⡇⢕⢕⢕⢕⢕⢕⠕⠑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⡿⢿⡟⣼⣿⣿⣟⣾⣿⣟⣿⣻⣿⣿⣿⣿⡟⣾⣿⣿⡇⣿⣿⣿⣿⣿⣿⣿⣿⣷⢻⡇⢕⣿⣿⣇⢀⠕⢕⢕⢔⢔⢐⠕⢕⠑⢔⠀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⣫⣱⣷⣿⣷⣷⣻⣿⡟⣼⣿⣏⣼⣷⣿⣿⣿⣿⣿⢣⣿⣿⢿⡇⣿⣿⣿⣿⣿⣿⣿⣿⣿⡜⢕⢸⣿⣿⡿⢔⢕⠕⠔⠔⢕⢗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⣱⣿⣿⣿⣿⣿⣿⣿⡿⣹⣿⡿⣾⢏⣿⣿⣿⣿⣿⢿⢹⢏⣱⣾⣇⣼⣿⣿⣿⣿⣿⣿⣿⣿⡇⠕⢟⣿⢿⢃⡀⠀⠁⠄⢕⢑⢕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⢯⢱⣿⣿⣟⢿⣧⡝⢝⢝⢇⣿⣿⣿⡟⣸⣿⣿⣿⣿⡏⢕⢕⣻⣿⣿⢹⣿⣿⣿⣿⣿⣿⣿⣿⣿⡇⠀⠀⠐⠀⢱⣷⢱⢔⢀⢁⢁⢄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⡞⡜⢿⡟⢻⢷⢕⣱⡵⢔⢸⣿⣿⣿⢣⣿⣿⣿⣿⣿⣵⢸⢸⣿⣝⣽⣸⣿⢹⣿⣿⣿⣿⣿⣿⣿⢕⢠⣕⣕⢕⣸⣿⢸⢜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⣕⢕⢝⢕⢱⣾⣿⢇⣵⢸⣿⣿⡿⣸⣿⢿⣿⣿⣿⡟⡟⣾⣿⣿⣿⣿⢇⣿⣿⣿⣿⣿⣿⣿⡿⢕⢸⣿⣇⢱⣿⣿⣼⢕⢇⢕⢕⢕⢕⢕⢕⢕⢕⢕⢜⢜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⣧⡕⢕⣝⢳⢯⣝⢸⣿⢿⢇⣿⡏⣼⣿⣿⣿⢇⡇⢿⢿⣿⣿⡿⣕⢻⣿⣿⣿⣿⣿⣿⡇⢕⣼⢿⡏⢸⢸⡇⡏⢱⢇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⢕⢕⢕⢕⢕⢕⢕⢕⢕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⣷⠃⠘⢗⠜⢕⢸⣿⢺⢸⢏⡕⣿⣿⣿⡟⣼⣇⣿⣷⣷⣾⣇⣯⣼⣿⢿⣿⣿⣧⢇⢇⢱⣿⣿⡟⣇⢟⢇⢇⢕⣿⢕⢸⣿⢕⣿⡇⢕⣿⡇⢕⢕⢸⣿⣿⣿⣿⣿⣿⣿⣿⣿⣿⣿⣿⣿⣿⣿⣿⣿⣿⣿⣿⣿⣿⣿⣿⣿⣿⣿⣿⣿⢕⢕⢕⢕⢕⢕⢕⢕⢕⢕⢕⢕⢕⢕⢕⢕⢕⢕⢕⢕⢕⢕⢕⢕⢕⢸⣿⣿⣿⣿⢕⢕⢕⢕⢕⢕⢕⢕⢕⢕⢕⢕⢕⢕⢑⣕⢕⢕⢕⢕⢕⢕⢕⢕⢜⢿⢷⢕⢕⢕⢕⢕⢕⢕⢕⢕⢕⢕⠑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⠏⠀⠀⢕⢱⢕⢸⣿⢸⡎⣼⢇⣿⣿⣿⢷⠿⢯⢽⢽⢝⢏⣟⣿⣿⣿⣸⣯⢻⣿⢕⢡⠽⢽⠟⠓⢜⣱⡏⡇⢜⣿⢕⢸⣿⢕⣿⡇⢕⣿⡇⢕⢕⢜⢟⢟⢻⣿⣿⣿⣿⣿⣿⣿⣿⣿⣿⣿⣿⣿⣿⣿⣿⣿⣿⣿⣿⣿⣿⣿⣿⣿⡟⢕⢕⢕⢕⢕⢕⢕⢕⢕⢕⢕⢕⢕⢕⢕⢕⢕⢕⢕⢕⢕⢕⢕⢕⢕⢸⣿⣿⣿⣿⢕⢕⢕⢕⢕⢕⢕⢕⢕⢕⢕⢕⢕⢕⢕⣿⣇⢕⢕⢕⢕⢕⢕⢡⢕⢕⢱⣅⢕⢕⢕⢕⢕⢕⢕⢕⢕⢕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⢝⡾⢇⠀⠀⠀⠑⡕⡕⣾⡏⡇⢕⢹⢕⡿⢻⣿⢱⣖⢆⢅⢄⢄⣱⣼⣿⣿⣿⣿⣿⣾⣮⡕⢇⡔⢔⣼⣧⢧⡟⢜⡇⢕⣿⢕⢸⣿⢕⣿⡇⢕⣿⡇⢕⢕⢱⣾⣿⣿⣿⣿⣿⣿⣿⣿⣿⣿⣿⣿⣿⣿⣿⣿⣿⣿⣿⣿⣿⣿⣿⣿⣿⣿⣿⡇⢕⢕⢕⢕⢕⢕⢕⢕⢕⢕⢕⢕⢕⢕⢕⢕⢕⢕⢕⢕⢕⢕⢕⢕⢕⢸⣿⣿⣿⣿⢕⢕⢕⢕⢕⢕⢕⢕⢕⢕⢕⢕⢕⠕⢑⢹⣿⡕⢕⢕⢕⣕⢕⣺⢕⢕⢜⡿⢕⢕⢕⢕⢕⢕⢕⢕⢕⢕⠀⢕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⡵⢏⣱⡿⢝⣇⠀⠀⠀⠐⢱⡇⣿⡇⣿⢕⡕⢇⢕⣾⣿⣿⣟⡗⣞⣗⣾⣿⣿⣿⣿⣿⣿⣿⣿⣿⣿⣷⣟⣹⣿⢧⡟⡏⢕⡇⢄⣿⢕⢸⣿⢕⣿⡇⢕⣿⡇⢕⢕⢸⣿⣿⣿⣿⣿⣿⣿⣿⣿⣿⣿⣿⣿⣿⣿⣿⣿⣿⣿⣿⣿⣿⣿⣿⣿⣿⣿⣿⡇⢕⢕⢕⢕⢕⢕⢕⢕⢕⢕⢕⢕⢕⢕⢕⢕⢕⢕⢕⢕⢕⢕⢕⢕⢕⣿⣿⣿⣿⣿⢕⢕⢕⢕⢕⢕⢕⢕⢕⢕⢕⢕⢔⢕⠕⢸⣿⣷⢑⢕⢔⢿⣾⣿⡕⢕⠕⠕⠘⠁⠑⢁⢄⠕⢕⢕⢕⠕⠀⢕⠀⢕⢕⢕⢕⢕⢕⢕⢕⢕⢕⢕⢕⢕⢕⢕⢕⢕⢕⢕⢕⢕⢕⢕⢕⢕⢕⢕⢕⢕⢕⢕⢕⢕⢕⢕⢕⢕⢕⢕⢕⢕⢕⢕⢕⢕⠀</a:t>
            </a:r>
            <a:br/>
            <a:r>
              <a:t>⣿⣿⣿⣿⣿⣿⣿⣿⣿⣿⣿⣿⣿⣿⣿⡿⢿⣿⣿⣿⣿⣿⣿⣿⣿⣿⣿⣿⣿⣿⣿⣿⣿⣟⡾⣱⣷⣿⢏⣾⣿⡇⢔⢄⢴⣿⢇⣿⢕⣿⡕⣧⢕⢕⢜⣿⣇⣿⣿⣿⣿⣿⣿⣿⣿⣿⣿⣿⣿⣿⣿⣿⣿⣿⣿⣣⡿⣾⡇⢕⡇⢏⣿⢕⢸⣿⢕⣿⡇⢕⣿⡇⢕⢕⢜⣿⣿⣿⣿⣿⣿⣿⣿⣿⣿⣿⣿⣿⣿⣿⣿⣿⣿⣿⣿⣿⣿⣿⣿⣿⣿⣿⣿⡇⢕⢕⢕⢕⢕⢕⢕⢕⢕⢕⢕⢕⢕⢕⢕⢕⢕⢕⢕⢕⢕⢕⢕⢕⢕⣿⣿⣿⣿⡿⢕⢕⢕⢕⢕⢕⢕⢕⢕⢕⢕⢕⢕⢀⢕⢜⣿⣿⡇⢅⠕⢸⣿⣿⣇⢆⢔⢔⢔⢕⢕⢕⢕⢕⢕⢕⠑⠀⠀⢕⢔⢕⢕⢕⢕⢕⢕⢕⢕⢕⢕⢕⢕⢕⢕⢕⢕⢕⢕⢕⢕⢕⢕⢕⢕⢕⢕⢕⢕⢕⢕⢕⢕⢕⢕⢕⢕⢕⢕⢕⢕⢕⢕⢕⢕⢕⠀</a:t>
            </a:r>
            <a:br/>
            <a:r>
              <a:t>⣿⣿⣿⣿⣿⣿⣿⣿⣿⣿⣿⣿⢟⢏⣱⣷⣧⢻⣿⣿⣿⣿⣿⣿⣿⣿⣿⣿⣿⣿⣿⣿⡟⡜⣵⣿⣿⡏⣼⣿⣿⡇⢕⣵⣿⣿⢜⡏⢕⣿⡇⢸⡕⢕⢕⢹⣿⣿⣿⣿⣿⣿⣿⣿⣿⣿⣿⣿⣿⣿⣿⣿⣿⣿⣷⢟⢸⣿⢇⢕⢇⢱⣿⢕⢸⣿⢕⣿⡇⢕⣿⡇⢕⢕⢕⣿⣿⣿⣿⣿⣿⣿⣿⣿⣿⣿⣿⣿⣿⣿⣿⣿⣿⣿⣿⣿⣿⣿⣿⣿⣿⣿⣿⡇⢕⢕⢕⢕⢕⢕⢕⢕⢕⢕⢕⢕⢕⢕⢕⢕⢕⢕⢕⢕⢕⢕⢕⢕⢕⣿⣿⣿⣿⡇⢕⢕⢕⢕⢕⢕⢕⢕⢕⢕⢕⢕⢕⢕⢕⢕⢸⣿⣷⠕⢕⢸⣿⣿⣿⡇⣷⢕⢕⢕⢕⢕⢕⢕⠁⠀⠀⠀⢔⢕⢕⢕⢕⢕⢕⢕⢕⢕⢕⢕⢕⢕⢕⢕⢕⢕⢕⢕⢕⢕⢕⢕⢕⢕⢕⢕⢕⢕⢕⢕⢕⢕⢕⢕⢕⢕⢕⢕⢕⢕⢕⢕⢕⢕⢕⢕⠀</a:t>
            </a:r>
            <a:br/>
            <a:r>
              <a:t>⣿⣿⣿⣿⣿⣿⣿⣿⣿⣿⣿⡕⢸⣏⢻⡝⡿⢇⢿⣿⣿⣿⣿⣿⣿⣿⣿⣿⣿⣿⣿⣿⢳⣸⣿⣿⣿⢱⣿⣿⡟⣱⣾⣿⡿⢇⢕⢇⢕⢹⣷⣵⢹⡕⢕⢕⢜⢿⣿⣿⣿⣿⣿⣿⣿⣿⢿⢿⣿⣿⣿⣿⣿⡿⢇⢕⣼⣿⢸⢜⢕⢕⢸⢕⢸⣿⢕⣿⡇⢕⣿⡇⢕⢕⢕⢸⣿⡟⣵⣵⣝⢻⢿⣿⣿⣿⣿⣿⣿⣿⣿⣿⣿⣿⣿⣿⣿⣿⣿⣿⣿⣿⣿⡇⢕⢕⢕⢕⢕⢕⢕⢕⢕⢕⢕⢕⢕⢕⢕⢕⢕⢕⢕⢕⢕⢕⢕⢕⢕⣿⣿⣿⣿⡇⢕⢕⢕⢕⢕⢕⢕⢕⢕⢕⢕⢕⢕⢕⢕⢕⢕⣿⣿⢀⣧⣾⣿⣿⣿⣿⣿⡇⢕⢕⢀⢕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⣧⢜⠇⢕⢕⠀⠁⢻⣿⣿⣿⣿⣿⣿⣿⣿⣿⣿⣿⣿⢇⣿⣿⣿⡟⣾⡿⣫⣾⡿⢟⢇⢕⢕⢕⢕⢕⢕⢿⣗⣇⢝⢕⢕⠕⢕⢝⢻⢿⣿⣿⣿⣷⣵⣷⣵⣷⣿⢿⢟⢕⢕⢕⢕⣿⣿⡇⢅⢕⢱⢸⢕⢸⣿⢕⣿⡇⢕⣿⡇⢕⢕⢕⢜⡟⢅⢙⡏⢽⢗⢕⢟⣿⣿⣿⣿⣿⣿⡿⢟⣿⣿⣿⣿⣿⣿⣿⣿⣿⣿⣿⡇⢕⢕⢕⢕⢕⢕⢕⢕⢕⢕⢕⢕⢕⢕⢕⢕⢕⢕⢕⢕⢕⢕⢕⢕⢕⣿⣿⣿⣿⡇⢕⢕⢕⢕⢕⢕⢕⢕⢕⢕⢕⢕⢕⢕⢕⢕⢕⣿⣿⣾⣿⣿⣿⣿⣿⣿⢻⢇⢕⢕⢕⢕⢕⢕⢀⠀⠀⠀⢕⢕⢕⢕⢕⢕⢕⢕⢕⢕⢕⢕⢕⢕⢕⢕⢕⢕⢕⢕⢕⢕⢕⢕⢕⢕⢕⢕⢕⢕⢕⢕⢕⢕⢕⢕⢕⢕⢕⢕⢕⢕⢸⣿⣿⣿⣿⣿⠀</a:t>
            </a:r>
            <a:br/>
            <a:r>
              <a:t>⣿⣿⣿⣿⣿⣿⣿⣿⣿⣿⣿⣿⣿⣷⡄⠀⢄⢰⠐⠀⠹⣿⣿⣿⡿⢿⣻⣽⣿⣿⣿⡽⢜⢿⣿⣿⡇⢫⣾⢟⢕⢕⢕⢕⢕⢕⢕⢕⢕⢕⢕⢻⡮⢕⠁⠑⢔⢕⢕⢕⢕⣸⣽⣟⢿⣿⢿⠟⠙⢕⢕⢕⢕⢕⢱⢕⡿⣿⡇⢕⢕⢸⣼⢕⢜⢵⣷⣾⣷⣵⣻⢇⢕⢕⢕⢕⠅⠀⠑⠛⠁⣰⣿⣿⣿⣿⣿⣿⣿⣇⢕⢕⢕⢕⣿⣿⣿⣿⣿⣿⣿⣿⣿⡇⢕⢕⢕⢕⢕⢕⢕⢕⢕⢕⢕⢕⢕⢕⢕⢕⢕⢕⢕⢕⢕⢕⢕⢕⢕⣿⣿⣿⣿⡇⢕⢕⢕⢕⢕⢕⢕⢕⢕⢕⢕⢕⢕⢕⢕⢕⢕⢹⣿⣿⣿⣿⣿⣿⣿⡇⢕⢕⢕⢕⢕⢕⢕⢕⠀⠀⠀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⣆⠀⠀⢄⢄⢀⢜⣫⣷⣿⣿⣿⢿⢯⢻⢝⢎⢕⢇⢝⢍⣽⡟⢕⢕⢕⢕⢕⢕⣕⣱⡕⢕⣵⣵⡕⣧⡝⢷⢄⠀⢔⢕⢕⣵⣿⣿⣿⣿⣿⢕⠀⠀⠀⠐⣇⣵⣵⢸⣾⡕⣿⣿⢇⡇⠁⢕⢔⢔⢜⢜⢝⢞⢽⢿⣿⣷⣧⣕⢕⢐⠀⠔⠀⠀⡱⣿⣿⣿⣿⣿⣿⣝⣿⣿⣧⢕⢕⢕⢻⣿⣿⣿⣿⣿⣿⣿⣿⡇⢕⢕⢕⢕⢕⢕⢕⢕⢕⢕⢕⢕⢕⢕⢕⢕⢕⢕⢕⢕⢕⢕⢕⢕⢕⣿⣿⣿⣿⡇⢕⢕⢕⢕⢕⢕⢕⢕⢕⢕⢕⢕⢕⢕⢕⢕⢕⢸⣿⣿⣿⣿⣿⣿⣿⣷⡇⢕⢕⢕⢕⢕⢕⢕⢀⢄⢕⢕⢕⢕⢕⢕⢕⢕⢕⢕⢕⢕⢕⢕⢕⢕⢕⢕⢕⢕⢕⢕⢕⢕⢕⢕⢕⢕⢕⢕⢕⢕⢕⢕⢕⢕⢕⢕⢕⢕⢕⢕⢕⢕⢕⢿⣿⣿⣿⣿⠀</a:t>
            </a:r>
            <a:br/>
            <a:r>
              <a:t>⣿⣿⣿⣿⣿⣿⣿⣿⣿⣿⣿⣿⣿⣿⣿⣿⣧⢀⠀⢀⣴⣿⣿⢿⢟⢕⢕⢕⢕⢕⠕⠑⢕⢕⢕⣾⢏⢕⢕⢕⢕⣵⣿⣿⣿⣿⣧⢕⢟⢏⢇⣿⣿⣧⡕⢄⢸⣾⣿⣿⣿⣿⣿⣿⣿⡕⠀⠀⠀⠀⢝⢝⢝⣇⢻⢕⢸⡿⢸⢇⢕⢕⢕⢕⠕⠑⠁⢕⢕⢕⢕⢝⢻⢿⣿⣧⢄⠀⢀⣾⣿⣿⣿⣿⣿⣿⣿⣿⣼⣿⡏⢕⢱⢕⢜⣿⣿⣿⣿⣿⣿⣿⣿⡇⢕⢕⢕⢕⢕⢕⢕⢕⢕⢕⢕⢕⢕⢕⢕⢕⢕⢕⢕⢕⢕⢕⢕⢕⢸⣿⣿⣿⣿⢇⢕⢕⢕⢕⢕⢕⢕⢕⢕⢕⢕⢕⢕⢕⢕⢕⢕⢜⢿⣿⣿⣿⣿⣿⣿⣿⡇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⠜⡿⢿⢝⢕⢕⢱⣱⣼⣷⣷⡄⠀⠀⢅⡾⢇⢕⢕⢕⢕⣾⣿⣿⣿⣿⣿⣿⣷⣕⢕⢕⢻⣿⣿⣧⢀⠁⣝⣿⣿⣿⣿⣿⣿⣿⡇⠀⠀⠀⠀⢕⢕⢕⣼⣧⠕⠜⠅⠄⠁⢱⡕⠁⠀⠀⢀⣠⣵⣕⣕⢕⢕⢕⢝⠝⠟⠀⢠⣿⣿⣿⣿⣿⣿⣿⣿⣿⣿⣿⣿⢕⢕⢕⢕⢸⣿⣿⣿⣿⣿⣿⣿⣿⢕⢕⢕⢕⢕⢕⢕⢕⢕⢕⢕⢕⢕⢕⢕⢕⢕⢕⢕⢕⢕⢕⢕⢕⢕⢸⣿⣿⣿⣿⢕⢕⢕⢕⢕⢕⢕⢕⢕⢕⢕⢕⢕⢕⢕⢕⢕⢕⢕⢜⢿⣿⣿⣿⣿⣿⣿⣷⢕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⡿⠐⠀⠀⠑⠕⠁⠝⣿⣿⣿⣿⣿⡇⠀⠀⠀⠁⠁⠑⠕⣼⣿⣿⣿⣿⣿⣿⡟⣿⣿⡇⢕⢸⣿⢹⣿⣇⠀⢻⣿⣿⣿⣿⣿⣿⣿⠇⠀⠀⠀⠀⠀⡕⢕⣾⣏⠔⠔⢀⢀⠃⠀⢕⡄⢀⠁⠙⠛⠻⠿⢿⢟⠁⠁⠀⠀⠀⢀⢹⣿⣯⣿⣿⣿⣿⣿⣷⣾⣿⢕⢕⢕⢕⢕⢕⢕⣿⣿⣿⣿⣿⣿⣿⣿⢕⢕⢕⢕⢕⢕⢕⢕⢕⢕⢕⢕⢕⢕⢕⢕⢕⢕⢕⢕⢕⢕⢕⢕⢕⢸⣿⣿⣿⣿⢕⢕⢕⢕⢕⢕⢕⢕⢕⢕⢕⢕⢕⢕⢕⢕⢕⢕⢕⢕⢜⢻⣿⣿⣿⣿⣿⡟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⠔⠀⠈⢻⣿⣿⣿⠃⠀⠀⠀⠀⠀⠀⠀⠀⠉⠙⠻⣿⣿⣿⣧⣿⣿⣿⡇⠁⢿⡷⡻⣿⣆⠈⢿⣿⣿⣿⣿⣿⡏⠀⠀⠀⠀⠀⠀⢸⣿⣿⣿⡦⢄⢑⠑⢸⢕⢕⢱⡄⢔⢀⠀⠀⠀⠀⠀⠀⠀⠀⠀⢄⢕⢸⣿⣿⣿⣿⣿⣿⣿⣿⣿⢕⣵⣵⢕⢕⢕⢕⢜⣿⣿⣿⣿⣿⣿⣿⣿⢕⢕⢕⢕⢕⢕⢕⢕⢕⢕⢕⢕⢕⢕⢕⢕⢕⢕⢕⢕⢕⢕⢕⢕⢕⢸⣿⣿⣿⣿⢕⢕⢕⢕⢕⢕⢕⢕⢕⢕⢕⢕⢕⢕⢕⢕⢕⢕⢕⢕⢕⢕⢝⢿⣿⣿⣿⣿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⢔⠀⠀⠀⠀⢠⠀⠀⠝⡿⡕⠀⠀⠀⠀⠀⢀⠀⠀⠀⠀⠀⠀⠀⠙⠻⣿⣿⣿⣿⡇⠀⠜⣿⢹⣿⡿⣆⠜⣿⣿⣿⣿⣿⠁⠀⠀⠀⠀⠀⠀⠜⣿⣿⢿⢇⡏⣕⢣⢇⢕⢕⠕⠑⠁⠁⠀⠀⠀⠀⠀⠀⠀⠀⢔⢕⠕⣸⣿⣿⣿⣿⣿⣿⣿⣿⣿⣵⢟⢻⣿⣷⢕⢕⢱⣿⣽⣿⣿⣿⣿⣿⣿⢕⢕⢕⢕⢕⢕⢕⢕⢕⢕⢕⢕⢕⢕⢕⢕⢕⢕⢕⢕⢕⢕⢕⢕⢕⢸⣿⣿⣿⣿⢕⢕⢕⢕⢕⢕⢕⢕⢕⢕⢕⢕⢕⢕⢕⢕⢕⢕⢕⢕⢕⢕⢕⢕⢝⢿⣿⣿⣷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⢕⠀⠀⠀⠀⢀⢄⠀⡵⢕⠀⠀⢀⢔⠑⠁⠀⢀⠄⠀⠀⠀⠀⠀⠀⠈⢻⣿⣿⠁⠀⠀⠜⣇⢿⣿⡝⣆⢹⣿⣿⣿⠇⠀⠀⠀⠀⠀⠀⠀⠀⢻⣿⣿⣿⣷⢝⣷⠕⠁⠀⠀⠀⠀⠀⠀⠀⠀⠔⠐⠀⠀⠀⢁⢅⠀⣿⣿⣿⣿⣿⣿⣿⣿⣿⡵⢜⢕⢜⢝⢝⢕⢕⣼⣿⣿⣿⣿⣿⣿⣿⣿⢕⢕⢕⢕⢕⢕⢕⢕⢕⢕⢕⢕⢕⢕⢕⢕⢕⢕⢕⢕⢕⢕⢕⢕⢕⢸⣿⣿⣿⣿⢕⢕⢕⢕⢕⢕⢕⢕⢕⢕⢕⢕⢕⢕⢕⢕⢕⢕⢕⢕⢕⢕⢕⢕⢕⢕⢝⢻⣿⣿⡷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⡅⠕⠑⠀⠀⠀⠀⠁⢁⡼⣳⡕⠀⠔⠁⠀⢀⠄⠕⠀⠀⠀⠀⠀⠀⠀⠀⠀⠀⠝⢇⠀⠀⠀⠀⠘⢜⣿⡿⣮⡇⠝⠟⠏⠀⠀⠀⠀⠀⠀⠀⠀⠀⠜⠟⠋⠉⠀⠔⠋⠀⠀⠀⠀⠀⠀⠀⠀⠀⢄⢀⢔⢔⢱⣮⣿⣿⡄⣿⣿⣿⣿⣿⣿⣿⣿⣿⣿⣿⣿⣿⣧⣕⢕⢕⣽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⣷⣴⣄⡀⢀⠰⢄⡾⣱⣿⠇⠁⠀⠀⠁⢀⠀⠀⠁⠔⢀⠀⠀⠀⠀⠀⠀⠀⠀⠀⠀⠀⠀⠀⠀⠁⠺⣿⣎⣽⡖⢔⠄⠀⠀⠀⠀⠀⠀⠀⠀⠀⠀⠀⠀⠀⠀⠀⠀⠀⠀⠀⠀⠀⠁⢔⠀⢔⢕⢕⢕⣱⣽⣿⣿⡿⠁⣿⣿⣿⣿⣿⣿⣿⣿⣿⣿⣿⣿⣿⣿⣿⣵⣵⣾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⠑⢕⢕⢕⢕⢕⢕⢕⢕⢕⢕⢕⢕⢕⢕⢕⢕⢕⠀</a:t>
            </a:r>
            <a:br/>
            <a:r>
              <a:t>⢿⢿⢟⢟⢟⢟⢟⢟⢏⢝⢝⢝⢝⢝⢕⢕⢕⢕⢕⢸⣿⣿⣷⣵⡱⢕⡼⢱⣿⢇⠀⠀⠀⠀⠀⠀⠀⠀⠀⠀⠀⠀⠀⠀⠀⠀⠀⠀⠀⠀⠀⠀⠀⠀⠀⠀⠀⠜⡿⠋⠁⠀⠀⠀⠀⠀⠀⠀⠀⠀⠀⠀⠀⠀⠀⠀⠀⠀⠀⠀⠀⠀⠀⠕⢀⠀⠀⣧⢘⠕⠱⢿⠿⠟⠙⠀⠀⣿⣿⣿⣿⣿⣿⣿⣿⣿⣿⣿⣿⣷⣿⣷⣯⣕⣱⣾⣿⣿⣿⣿⣿⣿⣿⢕⢕⢕⢕⢕⢕⢕⢕⢕⢕⢕⢕⢕⢕⢕⢕⢕⢕⢕⢕⢕⢕⢕⢕⢕⣿⣿⣿⣿⡇⢕⢕⢕⢕⢕⢕⢕⢕⢕⢕⢕⢕⢕⢕⢕⢕⢕⢕⢕⢕⢕⢕⢕⢕⢕⢕⢕⢕⢕⢕⢕⠁⢕⢕⢕⢕⢕⢕⢕⢕⢕⢕⢕⢕⢕⢕⢕⢕⢕⢕⢕⢕⢕⢕⢕⢕⢕⢕⢕⢕⢕⢕⢕⢕⢕⢕⢕⢕⢕⠀⢕⢕⢕⢕⢕⢕⢕⢕⢕⢕⢕⢕⢕⢕⢕⢕⢕⠀</a:t>
            </a:r>
            <a:br/>
            <a:r>
              <a:t>⢕⢕⢕⢕⢕⢕⢕⢕⢕⢕⢕⢕⢕⢕⢕⢕⢕⢕⢕⢜⣿⣿⣿⣿⡎⡜⢱⡿⢕⡕⠀⠀⠀⠀⠀⠀⠀⠀⠀⠀⠀⠀⠐⠀⠀⠀⠀⠀⠀⠀⠀⠀⠀⠀⠀⠀⠀⠀⠀⠀⠀⠀⠀⠀⠀⠀⠀⠀⠀⠀⠀⠀⠀⠀⠀⠀⠀⠀⠀⠀⠀⠀⠀⠀⠀⠀⠀⠜⣧⠄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⠕⠀⢕⢕⢕⢕⢕⢕⢕⢕⢕⢕⢕⢕⢕⢕⢕⢕⢕⢕⢕⢕⢕⢕⢕⢕⢕⢕⢕⢕⢕⢕⢕⢕⢕⢕⢕⢕⢕⠀⢕⢕⢕⢕⢕⢕⢕⢕⢕⢕⢔⢕⢕⢕⢕⣿⣷⠀</a:t>
            </a:r>
            <a:br/>
            <a:r>
              <a:t>⢕⢕⢕⢕⢕⢕⢕⢕⢕⢕⢕⢕⢕⢕⢕⢕⢕⢕⢕⢕⢜⡻⢿⢟⡜⢱⡟⢕⡕⠁⠀⠀⠀⠀⠀⠀⠀⠀⠀⠀⠀⠀⠀⠀⠀⠀⠀⠀⠀⠀⠀⠀⠀⠀⠀⠀⠀⠀⠀⠀⠀⠀⠀⠁⠐⠀⠀⠀⠀⠀⠀⠀⠀⠀⠀⠀⠀⠀⠀⠀⠀⠀⠀⠀⠀⠀⠀⠀⠀⠁⠑⠑⠁⠀⠀⠀⠀⣿⣿⣿⣿⣿⣿⣿⣿⣿⣿⣿⣿⣿⣿⣿⣿⣿⣿⣿⣿⣿⣿⣿⣿⣿⡇⢕⢕⢕⢕⢕⢕⢕⢕⢕⢕⢕⢕⢕⢕⢕⢕⢕⢕⢕⢕⢕⢕⢕⢕⢕⣿⣿⣿⣿⡇⢕⢕⢕⢕⢕⢕⢕⢕⢕⢕⢕⢕⢕⢕⢕⢕⢕⢕⢕⢕⢕⢕⢕⢕⣿⣿⣿⣿⣷⣷⣦⡄⢕⢕⢕⢕⢕⢕⢕⢕⢕⢕⢕⢕⢕⢕⢕⢕⢕⢕⢕⢕⢕⢕⢕⢕⢕⢕⢕⢕⢕⢕⢕⢕⢕⢕⢕⢕⢕⠀⢕⢕⢕⢕⢕⢕⢕⢕⢕⢕⢕⢕⢕⢕⢕⢻⣿⠀</a:t>
            </a:r>
            <a:br/>
            <a:r>
              <a:t>⣳⢕⡱⢕⢱⢕⡕⢕⢕⢕⢕⢕⢕⢕⢕⢕⢕⢕⢕⢕⢕⢎⠑⡕⢱⡟⢕⣱⢇⠀⠀⠀⠀⠀⠀⠀⠀⠀⠀⠀⠀⠀⠀⠀⠀⠀⠀⠀⠀⠀⠀⠀⠀⠀⠀⠀⠀⠀⠀⠀⠀⠀⠄⢀⢄⢄⢔⢔⢔⣰⢔⢔⢔⢔⢄⢀⢀⢀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⣕⣕⣻⣿⣿⣿⢏⢹⣵⡕⢕⢕⢕⢕⢕⢕⢕⢕⢕⢕⢕⢕⢕⢕⢕⢕⢕⢕⢕⠕⢕⢕⢕⢕⢕⢕⢕⢕⢕⢕⢕⢕⢕⢕⢕⢕⢕⢄⢕⢕⢕⢕⢕⢕⢕⢕⢕⢕⢕⢁⢕⢕⢕⢕⢿⠀</a:t>
            </a:r>
            <a:br/>
            <a:r>
              <a:t>⣿⣷⢯⣳⢵⡪⣝⡣⢕⢕⢕⢱⢕⢱⢕⢱⣕⢵⡕⢵⡕⢝⡕⢱⢟⢕⢱⢕⢕⠀⠀⠀⠀⠀⠄⠀⠀⠀⠀⠀⠀⠀⠀⠀⠀⠀⠀⠄⠀⢀⠀⠀⠀⠀⠀⠀⠀⠀⠀⠀⠀⠀⠀⠀⠁⠑⠕⠕⢗⢇⢜⢕⣱⣵⣵⢕⢱⢕⢕⢕⡕⢔⢄⢀⠀⠀⠀⠀⠀⠀⠀⠀⠀⠀⠀⠀⠀⣿⣿⣿⣿⣿⣿⣿⣿⣿⣿⣿⣿⣿⣿⣿⣿⣿⣿⣿⣿⣿⣿⣿⣿⣿⡇⢕⢕⢕⢕⢕⢕⢕⢕⢕⢕⢕⢕⢕⢕⢕⢕⢕⢕⢕⢕⢕⢕⢕⢕⢕⣿⣿⣿⣿⢕⢕⢕⢕⢕⢕⢕⢕⢕⢕⢕⢕⢕⢕⢕⢕⢕⢕⢕⢕⢕⣾⣿⣿⣿⢿⣻⣽⣷⣿⣿⣿⡇⢕⢕⢕⢕⢕⢕⢕⢕⢕⢕⢕⢕⢕⢕⢕⢕⢕⢕⢕⠀⢕⢕⢕⢕⢕⢕⢕⢕⢕⢕⢕⢕⢕⢕⢕⢕⢕⢕⢕⢕⢕⢕⢕⢕⢕⢕⢕⢕⢕⢕⠕⢕⢕⢕⢜⠀</a:t>
            </a:r>
            <a:br/>
            <a:r>
              <a:t>⣿⣕⡕⢜⡗⢼⡣⢝⡣⢜⢕⢕⢸⢗⡳⢯⡳⣽⡺⢝⡷⢕⢕⢎⢕⢱⢕⢕⢠⠀⠀⠀⠀⠀⠀⠀⠀⠀⠀⠀⠀⠀⠀⠀⠀⠀⠀⠀⠑⠀⠀⠀⠀⠀⠀⠀⠀⠀⠀⠀⠀⠀⠀⠀⠀⠀⠀⠀⠀⠁⠈⠙⠙⠓⠛⠟⠟⠷⠫⠱⢵⢕⢕⠇⠕⠔⠀⠀⠀⠀⠀⠀⢄⠀⠀⠀⠀⣿⣿⣿⣿⣿⣿⣿⣿⣿⣿⣿⣿⣿⣿⣿⣿⣿⣿⣿⣿⣿⣿⣿⣿⣿⡇⢕⢕⢕⢕⢕⢕⢕⢕⢕⢕⢕⢕⢕⢕⢕⢕⢕⢕⢕⢕⢕⢕⢕⢕⢱⣿⣿⣿⣿⢕⢕⢕⢕⢕⢕⢕⢕⢕⢕⢕⢕⢕⢕⢕⢕⢕⢕⢕⢕⢜⣿⡿⣻⣵⣿⣿⣿⣿⣿⣿⣿⡇⢕⢕⢕⢕⢕⢕⢕⢕⢕⢕⢕⢕⢕⢕⢕⢕⢕⢕⢕⠀⢕⢕⢕⢕⢕⢕⢕⢕⢕⢕⢕⢕⢕⢕⢕⢕⢕⢕⠑⢕⢕⢕⢕⢕⢕⢕⢕⢕⢕⢕⢄⠕⢕⢕⢕⠀</a:t>
            </a:r>
            <a:br/>
            <a:r>
              <a:t>⢿⢕⢜⢕⢝⢇⢜⢇⢝⢕⢕⢇⢕⢕⢕⢕⢮⣳⣿⡿⢕⢕⢎⢕⢕⢇⢕⡱⣵⢄⠀⠀⠀⠀⠀⠀⢀⠀⢤⢄⣀⢀⠀⠀⠀⠀⠀⠀⠀⠀⠀⠀⠀⠀⠀⠀⠀⠀⠀⠀⠀⠀⠀⠀⠀⠀⠀⠀⠀⠀⠀⠀⠀⠀⠀⠀⠀⠀⠀⠀⠀⠀⠀⠀⠀⠀⠀⠀⠀⠀⠀⠀⠑⢀⠀⠀⠀⣿⣿⣿⣿⣿⣿⣿⣿⣿⣿⣿⣿⣿⣿⣿⣿⣿⣿⣿⣿⣿⣿⣿⣿⣿⡇⢕⢕⢕⢕⢕⢕⢕⢕⢕⢕⢕⢕⢕⢕⢕⢕⢕⢕⢕⢕⢕⢕⢕⢕⢸⣿⣿⣿⣿⢕⢕⢕⢕⢕⢕⢕⢕⢕⢕⢕⢕⢕⢕⢕⢕⢕⢕⢕⢕⢕⣵⣿⣿⣿⣿⣿⣿⣿⣿⣿⣿⣷⢕⢕⢕⢕⢕⢕⢕⢕⢕⢕⢕⢕⢕⢕⢕⢕⢕⢕⢕⠀⢕⢕⢕⢕⢕⢕⢕⢕⢕⢕⢕⢕⢕⢕⢕⢕⢕⢕⠀⢕⢕⢕⢕⢕⠁⢕⢕⢕⢕⢕⢕⢄⢕⢕⢕⠀</a:t>
            </a:r>
            <a:br/>
            <a:r>
              <a:t>⣧⢕⢕⢕⢕⢜⢇⢕⢕⢕⢱⢝⢇⢕⢇⢕⢗⢜⢕⢕⢕⢕⢅⢕⢕⢕⢕⢷⣕⡇⠀⠀⠀⠀⠀⠕⠑⠀⠀⠀⢀⠀⠀⠁⠀⠀⠀⠀⠀⠀⠀⠀⠀⠀⠀⠀⠀⠀⠀⠀⠀⠀⠀⠀⠀⠀⠀⠀⠀⠀⠀⠀⠀⠀⠀⠀⠀⠀⠀⠀⠀⠀⠀⠀⠀⠀⢀⠀⠀⠀⢔⢄⢀⢕⢀⠀⢄⣿⣿⣿⣿⣿⣿⣿⣿⣿⣿⣿⣿⣿⣿⣿⣿⣿⣿⣿⣿⣿⣿⣿⣿⣿⡇⢕⢕⢕⢕⢕⢕⢕⢕⢕⢕⢕⢕⢕⢕⢕⢕⢕⢕⢕⢕⢕⢕⢕⢕⢸⣿⣿⣿⣿⢕⢕⢕⢕⢕⢕⢕⢕⢕⢕⢕⢕⢕⢕⢕⢕⢕⢕⣱⣱⣾⣿⣿⣿⣿⣿⣿⣿⣿⣿⣿⣿⣿⠁⢕⢕⢕⢕⢕⢕⢕⢕⢕⢕⢕⢕⢕⢕⢕⢕⢕⢕⠀⢕⢕⢕⢕⢕⢕⢕⢕⢕⢕⢕⢕⢕⢕⢕⢕⢕⢕⠀⢕⢕⢕⢕⢕⢄⠑⢕⢕⢕⢕⢕⢕⢀⢕⢕⠀</a:t>
            </a:r>
            <a:br/>
            <a:r>
              <a:t>⢷⢕⢕⢜⢗⣕⢕⢜⢕⢇⡕⢣⢕⢣⣕⢣⢕⢗⢕⢕⢕⢑⢕⢕⢕⢕⢮⢹⢿⡟⠀⠀⠀⠀⠀⢀⠀⠀⠀⠔⠀⠀⠀⠀⠀⠀⠀⠀⠀⠀⠀⠀⠀⠀⠀⠀⠀⠀⠀⠀⠀⠀⠀⠀⠀⠀⠀⠀⠀⠀⠀⠀⠀⠀⠀⠀⠀⠀⠀⠀⠀⠀⠀⠀⠀⠀⠁⠔⢀⠀⢕⢕⢕⢕⢕⠕⢕⣿⣿⣿⣿⣿⣿⣿⣿⣿⣿⣿⣿⣿⣿⣿⣿⣿⣿⣿⣿⣿⣿⣿⣿⣿⡇⢕⢕⢕⢕⢕⢕⢕⢕⢕⢕⢕⢕⢕⢕⢕⢕⢕⢕⢕⢕⢕⢕⢕⢕⢸⣿⣿⣿⣿⢕⢕⢕⢕⢕⢕⢕⢕⢕⢕⢕⢕⢕⢕⢕⢕⢕⢸⣵⣿⣿⣿⣿⣿⣿⣿⣿⣿⣿⣿⣿⣿⣿⢀⢕⢕⢕⢕⢕⢕⢕⠑⢕⢕⢕⢕⢕⢕⢕⢕⢕⢕⠀⠁⢕⢕⢕⢕⢕⢕⢕⢕⢕⢕⢕⢕⢕⢕⢕⢕⢕⠀⠀⢕⢕⢕⢕⢕⠀⢕⢕⢕⢕⢕⢕⢕⠕⢕⠀</a:t>
            </a:r>
            <a:br/>
            <a:r>
              <a:t>⡷⢕⢕⢵⡗⢱⡝⢱⣕⣕⣜⢵⢵⣕⡮⢕⢣⡗⢕⢕⢕⢕⢕⢕⢕⡕⢕⢕⢕⢕⢔⢀⠀⠀⠀⠀⠀⠀⠀⠀⠀⢀⢀⢀⢀⢀⢀⢀⠀⠀⠀⠀⠀⠀⠀⠀⠀⠀⠀⠀⠀⠀⠀⠀⠀⠀⠀⠀⠀⠀⠀⠀⠀⠀⠀⠀⠀⠀⠀⠀⠀⠀⠀⠀⠀⠀⠀⠀⠀⠕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⢕⢕⢕⢕⢕⢕⢕⢕⠀⢕⢕⢕⢕⢕⢕⢕⢕⢕⢕⠀⠀⢕⢕⢕⢕⢕⢕⢕⢕⢕⢕⢕⢕⢕⢕⢕⢕⢕⢄⠀⢕⢕⢕⢕⢕⠀⠀⢕⢕⢕⢕⢕⢕⢀⢕⠀</a:t>
            </a:r>
            <a:br/>
            <a:r>
              <a:t>⣿⣧⡝⢷⣝⢳⣝⢳⣽⡳⣎⣟⣧⣼⣳⣼⡷⢕⢑⢕⢕⢕⢕⢕⢕⣱⣿⣷⢧⢇⢕⢕⢔⠀⠀⠀⠀⠀⠀⠀⠀⢕⢕⢕⢕⢕⢕⢕⢔⢄⠀⠀⠀⠀⠀⠀⠀⣠⡆⠀⠀⠀⠀⠀⠀⠀⠀⠀⠀⠀⠀⠀⠀⠀⠀⠀⠀⠀⠀⠀⠀⠀⠀⠀⠀⠀⠀⠀⠀⠀⠁⢄⠑⠑⢕⢕⢕⠟⠛⠿⣿⣿⣿⣿⣿⣿⣿⣿⣿⣿⣿⣿⣿⣿⣿⣿⣿⣿⣿⣿⣿⣿⡗⢇⢕⢕⢕⢕⢕⢕⢕⢕⢕⢕⢕⢕⢕⢕⢕⢕⢕⢕⢕⢕⢕⢕⢕⢸⣿⣿⣿⣿⢕⢕⢕⢕⢕⢕⢕⢕⢕⢕⢕⢕⢕⢕⢕⢕⣼⣿⣿⣿⣿⣿⣿⣿⣿⣿⣿⣿⣿⣿⣿⣿⣿⡇⢕⢕⢕⠑⢕⢕⢕⠀⢕⢕⢕⠑⢕⢕⢕⢕⢕⢕⠀⠀⠁⢕⢕⢕⢕⢕⢕⢕⢕⢕⢕⢕⢕⢕⢕⢕⢕⠕⠀⢕⢕⢕⠁⢕⠀⠀⢕⢕⢕⢕⢕⢕⢔⢕⠀</a:t>
            </a:r>
            <a:br/>
            <a:r>
              <a:t>⣿⣧⣝⢷⡼⢿⣮⡹⣮⡝⢮⣽⢷⣽⡳⣾⡏⢕⢕⢕⢕⢕⢕⢕⢵⣟⢿⣝⡻⢕⢕⢕⢕⠀⠀⠄⠄⠀⠀⠀⠀⠕⢕⢕⢕⢕⢕⢕⢕⢕⢕⢄⠀⠀⣄⣴⣾⡿⢇⠀⠀⠀⠀⠀⠀⠀⠀⠀⠀⠀⠀⠀⠀⠀⠀⠀⠀⠀⠀⠀⠀⠀⠀⠀⠀⠀⠀⠀⠀⠀⠀⢀⠀⠀⠀⠀⠀⠀⠀⠀⠘⢿⣿⣿⣿⣿⣿⣿⣿⣿⣿⣿⣿⣿⣿⣿⣿⣿⣿⢿⢿⢿⢇⢕⢎⢕⢇⢱⢕⢱⢕⡕⢕⢕⢕⢕⢕⢕⢕⢕⢕⢕⢕⢕⢕⢕⢕⣼⣿⣿⣿⡇⢕⢕⢕⢕⢕⢕⢕⢕⢕⢕⢕⢕⢕⢕⢕⢱⣿⣿⣿⣿⣿⣿⣿⣿⣿⣿⣿⣿⣿⣿⣿⣿⣿⣧⠁⢕⢕⠀⢕⢕⢕⢕⠑⢕⢕⢕⢕⢕⢕⢕⢕⢕⠀⠀⠀⢕⢕⢕⢕⢕⢕⢕⢕⢕⢕⢕⢕⢁⢕⢕⢕⠀⠀⠀⢕⢕⠄⢕⢄⠀⠀⢕⢕⢕⢕⢕⢕⢕⠀</a:t>
            </a:r>
            <a:br/>
            <a:r>
              <a:t>⣿⣟⣳⣾⣟⡳⢧⡝⣧⣝⢷⣏⢟⣯⡳⢯⢕⢄⢕⢀⢕⢕⢕⢕⢱⣼⡗⢷⣽⠁⢕⢕⢕⠀⠀⠀⠀⠀⠀⠀⠀⠀⠀⠁⠕⢕⢕⢕⢕⢕⣵⣿⢣⣾⣿⣿⣿⣿⣧⣤⣄⣀⣀⢀⢀⠀⠀⠀⠀⠀⠀⠀⠀⠀⠀⠀⠀⠀⠀⠀⠀⠀⠀⠀⠀⠀⠀⠀⠀⠀⠀⠀⠀⠀⠀⠀⠀⠀⠀⠀⠀⢜⣿⣿⣿⣿⡿⣿⢿⢟⢟⢟⢏⣝⣏⡹⢇⡱⢕⢕⢕⣱⢕⢕⢕⣇⢵⢕⡕⢕⡱⢕⢕⢕⢕⢕⢕⢕⢕⢕⢕⢕⢕⢕⢕⢕⢕⣟⣿⣿⣿⢕⢕⢕⢕⢕⢕⢕⢕⢱⢗⢱⢕⡱⢗⣕⡇⣾⣿⣿⣿⣿⣿⣿⣿⣿⣿⣿⣿⣿⣿⣿⣿⣿⣿⣿⡄⢕⢕⢔⢕⢕⢕⢕⠀⢕⢕⢕⢀⢕⢕⢕⢕⢕⢕⠀⠀⠀⢕⢕⢕⢕⢕⢕⢕⢕⢕⢕⢕⢕⠑⢕⢕⢔⠀⠀⢕⢕⠀⢕⢕⠀⠀⠑⢕⢕⢕⢕⢕⢕⠀</a:t>
            </a:r>
            <a:br/>
            <a:r>
              <a:t>⣿⣿⡻⣧⣜⢱⢮⢽⣧⣼⣷⣮⡻⢮⣟⡟⢕⢕⢕⢕⢕⢕⢕⢱⢟⢧⣽⡳⣿⠀⢕⢕⠑⠀⠀⠀⠀⠀⠀⠀⠀⠀⠀⠀⠀⠀⠈⠣⢵⣾⣿⣿⣿⣿⣿⣿⣿⣿⣿⡿⢿⢿⢿⢿⢿⠿⠷⠆⠀⠀⠀⠀⠀⠀⠀⠀⠀⠀⠀⠀⠀⠀⠀⠀⠀⢰⣶⣆⠀⠀⠀⠀⠀⠀⠀⠀⠀⠀⠀⠀⠀⢜⣝⢎⢵⣕⢝⢕⢜⢕⡜⢕⡇⢕⢕⢝⢕⢕⢕⢕⢕⢕⢹⢕⢜⢕⡜⢕⡗⢽⢕⢇⢕⢕⢵⢕⢕⢗⢱⢇⢕⢕⣕⢕⢕⢵⢕⢕⣿⣿⣿⣕⢕⢎⣵⣇⡕⢕⡕⢕⣱⢕⣜⢕⢞⡵⢣⣿⣿⣿⣿⣿⣿⣿⣿⣿⣿⣿⣿⣿⣿⣿⣿⣿⣿⣿⡇⢕⢕⢕⠕⢕⢕⢕⠀⠁⢕⢕⢔⠁⢕⢕⢕⢕⠀⠀⠀⠀⠑⢕⢕⢕⢕⢕⢕⢕⢕⢕⢕⢕⠀⢕⢕⢕⠀⠀⠕⢕⠀⢕⢕⠀⠀⠀⢕⢕⢕⢕⢕⢕⠀</a:t>
            </a:r>
            <a:br/>
            <a:r>
              <a:t>⣿⣟⢻⢷⢟⢿⣿⢿⣿⣟⢷⢽⣻⣷⣟⡇⢕⡇⢕⢕⢕⢕⢕⣼⣿⣿⣻⣿⣿⢕⢕⢕⠀⠀⠀⠀⠀⠀⠀⠀⠀⠀⠀⠀⠀⠀⠀⠀⠁⠙⢿⣿⣿⣿⣿⣿⣿⣿⣿⣇⢀⠀⠀⠀⠀⠀⠀⠀⠀⠀⠀⠀⠀⠀⠀⠀⠀⠀⠀⠀⠀⠀⠀⠀⠀⢔⣽⠃⠀⠀⠀⠀⠀⠀⠀⠀⠀⠀⠀⠀⢄⡜⢗⡜⢳⢇⢕⢕⢕⢕⢕⢕⢗⢕⢕⢕⢕⢜⢕⢣⢵⡕⢕⢕⢕⢹⢗⢹⢗⡹⢕⣇⢕⣕⡕⣕⡱⢕⣕⢵⡗⣝⣗⣿⢮⣵⣵⣿⣿⣿⣿⢿⣷⣷⢎⣹⢞⣻⢷⣳⣵⣏⢵⢜⢕⢕⢸⣿⣿⣿⣿⣿⣿⣿⣿⣿⣿⣿⣿⣿⣿⣿⣿⣿⣿⣿⣷⠑⢕⢕⠀⢕⢕⢕⠀⠀⠕⢕⢕⠀⠑⢕⢕⢕⢁⠀⠀⠀⠀⠕⢕⢕⢕⢕⢕⢕⢕⢕⢕⢕⢄⠀⢕⢕⠀⠀⠀⠑⠀⢕⢑⢀⠀⠀⠕⢕⢕⢕⢕⢕⠀</a:t>
            </a:r>
            <a:br/>
            <a:r>
              <a:t>⣿⡝⢳⣜⢹⢧⣕⣵⣗⢻⢿⢟⢝⣻⢽⡇⢸⡇⢕⢕⢕⢕⢕⢫⢝⢝⡕⢕⢜⡕⢕⢕⢔⠀⠀⠀⠀⠀⠀⠀⠀⠀⠀⠀⠀⠀⠀⠀⠀⠀⠀⠈⠻⣿⣿⣿⣿⣿⣿⣿⣿⣷⣶⣶⣴⣴⣴⣴⣴⣤⢀⠀⠀⠀⠀⠀⠀⠀⠀⠀⠀⠀⠀⢀⣄⣜⣻⡀⠀⠀⠀⠀⠀⠀⠀⠀⠀⠀⠀⠀⠺⢯⣷⢧⣕⡱⣕⡕⢕⢕⢕⢕⢗⢱⢕⡪⢕⡇⢽⢗⢵⢕⣕⣵⣵⣼⣕⡪⢵⣾⣽⣗⡯⢵⣫⢽⣻⢽⣞⣽⢞⢳⢻⢽⣫⢟⣫⢕⢞⢽⢟⡫⢇⣸⣝⢗⡳⢼⣽⣷⣞⡵⢞⣇⣗⡎⣾⣿⣿⣿⣿⣿⣿⣿⣿⣿⣿⣿⣿⣿⣿⣿⣿⣿⣿⣿⣿⡕⢕⢕⠀⠁⢕⢕⠀⠀⠀⢕⢕⢕⠀⠕⢕⢕⢕⠀⠀⠀⠀⠀⢕⢕⢕⢕⢕⢕⢕⢕⢕⢕⢕⠀⠑⢕⠀⠀⠀⠀⠀⢕⢕⢕⠀⠀⠀⢕⢕⢕⢕⢕⠀</a:t>
            </a:r>
            <a:br/>
            <a:r>
              <a:t>⣿⡻⢷⡝⢳⢎⢝⢷⡕⢕⢕⢕⢝⢕⢕⢕⢕⢱⢑⠕⢕⢕⠁⢧⣕⢕⢕⢜⣼⢧⠕⢕⢕⢔⠔⢄⠀⠀⠀⠀⠀⠀⠀⠀⠀⠀⠀⠀⠀⠀⠀⠀⠀⠈⢿⣿⣿⣿⣷⣷⡌⢉⠉⠙⠙⠙⠙⠙⠉⠁⠀⠀⠀⠀⠀⠀⠀⠀⠀⠀⠀⠀⠀⠑⢟⣻⡿⠃⠀⠀⠀⠀⠀⠀⠀⠀⠀⠀⠀⠀⠀⡸⣺⢏⣟⡯⣝⡪⢵⣗⢕⢕⡱⢵⣵⣧⣳⣷⣽⣗⡿⣟⡿⢿⣻⢿⣗⡯⢿⣕⣝⡟⣿⡿⣾⡿⡷⢫⢕⣎⢽⣕⡵⣕⣗⢹⢗⣪⣕⣇⡝⣳⣽⣷⣿⣽⣣⢿⣾⣯⢗⣎⢽⣗⡕⢣⣿⣿⣿⣿⣿⣿⣿⣿⣿⣿⣿⣿⣿⣿⣿⣿⣿⣿⣿⣿⣿⡇⢕⢕⠀⠀⢕⢕⢄⠀⠀⠀⢕⢕⢄⠀⠕⢕⢕⠀⠀⠀⠀⠀⠑⢕⢕⢕⢕⢕⢕⢕⢕⢕⢕⠀⠀⢕⠀⠀⠀⠀⠀⢕⢕⠁⠀⠀⠀⢕⢕⢕⢕⢕⠀</a:t>
            </a:r>
            <a:br/>
            <a:r>
              <a:t>⡽⢷⣕⢝⢣⡕⢕⢕⢝⢗⢕⢕⢕⢕⢱⢕⢕⢕⢇⠀⢕⢕⠀⢕⡜⢱⢵⢑⢅⢔⢄⢕⢕⠑⠀⠀⠀⠀⠀⠀⠀⠀⠀⠀⠀⠀⠀⠀⠀⠀⠀⠀⠀⠀⠀⠈⠻⢿⣟⡻⢿⣷⣴⣴⣴⣤⣤⣄⣀⠀⠀⠀⠀⠀⠀⠀⠀⠀⠀⠀⠀⠀⠀⢕⢕⣝⡇⠀⠀⠀⠀⠀⠀⠀⠀⠀⠀⠀⠀⠀⢔⢜⢕⢝⢕⢝⢕⢼⣕⢣⢕⣇⢝⢝⢻⢿⡻⢮⢝⣜⢽⣗⣪⣝⢺⢽⣗⡻⢟⣳⢽⣝⣵⢗⢇⡜⣕⣗⢼⣗⢽⣗⡮⢵⣺⢽⣷⣱⣿⣻⣿⣷⡮⢽⣞⢯⣗⣪⢵⡗⢵⣗⡯⢽⣿⢸⣿⣿⣿⣿⣿⣿⣿⣿⣿⣿⣿⣿⣿⣿⣿⣿⣿⣿⣿⣿⣿⣷⢕⢕⠀⠀⠁⢕⢕⠀⠀⠀⠑⢕⢕⢄⠀⠕⢕⢔⠀⠀⠀⠀⠀⠕⢕⢕⢕⢕⢕⢕⢕⢕⢕⠀⠀⢕⠀⠀⠀⠀⢀⢕⢕⠀⠀⠀⠀⢕⢕⠑⢕⢕⠀</a:t>
            </a:r>
            <a:br/>
            <a:r>
              <a:t>⡿⣧⡜⢱⢕⢕⢇⣕⢕⢧⡕⢱⣕⢕⢕⢱⢇⢕⢕⢔⢱⢕⢕⢕⢕⠕⢅⢕⢕⠑⠁⢀⡄⠀⠀⠀⠀⠀⠀⠀⠀⠀⠀⠀⠀⠀⠀⠀⠀⠀⠀⠀⠀⠀⠀⠀⠀⠀⠈⠟⢷⣮⣽⣝⢙⢛⢛⠙⠉⠀⠀⠀⠀⠀⠀⠀⠀⠀⠀⠀⠔⠾⢿⢿⢿⠟⠋⠀⠀⠀⠀⠀⠀⠀⠀⠀⠀⠀⠀⢔⢕⢕⢕⢵⢕⢕⢕⣕⢕⢕⢕⢕⢕⢗⢕⢕⢎⢝⢗⢮⣽⣵⣎⣕⣺⢽⣗⡮⣗⡣⢽⣗⡿⣗⣳⢽⣿⣧⣵⣿⡿⣗⡮⢽⣾⣿⣷⣾⣽⣿⣯⣟⡻⢽⣞⣫⣼⣷⢹⣷⣿⣿⣿⣿⡏⣿⣿⣿⣿⣿⣿⣿⣿⣿⣿⣿⣿⣿⣿⣿⣿⣿⣿⣿⣿⣿⡟⢜⢕⢕⠀⠀⠀⢕⢕⠀⠀⠀⠀⢕⢕⢕⢀⠀⠕⢕⠀⠀⠀⠀⠀⠀⠕⢕⢕⢕⢕⢕⢕⢕⢕⠀⠀⠀⠀⠀⠀⠀⢕⢕⢕⠀⠀⠀⠀⠁⢕⠀⢕⢕⠀</a:t>
            </a:r>
            <a:br/>
            <a:r>
              <a:t>⣷⢜⢣⣕⢜⢕⢕⢜⢷⣕⢝⢧⡜⢝⢕⡕⢕⢕⢕⢕⢕⢕⢕⢕⠁⠕⠑⠁⠀⢀⢔⢵⡕⢄⠀⠀⠀⠀⠀⠀⠀⠀⠀⠀⠀⠀⠀⠀⠀⠀⠀⠀⠀⠀⠀⠀⠀⠀⠀⠀⠀⠈⠙⠛⠛⠟⠛⠓⠀⠀⠀⠀⠀⠀⠀⠀⠀⠀⠀⠀⣄⣤⣵⡷⠇⠀⠀⠀⠀⠀⠀⠀⠀⠀⠀⠀⢀⢄⢔⢫⢝⢕⢣⢕⢕⢕⡕⢕⢜⢕⢇⢕⡕⢱⢕⢳⢝⣗⢮⣕⡣⢽⡗⢺⢽⢳⣎⡽⣕⢪⣿⣷⣯⣷⡮⣿⣺⢽⣟⡯⣝⣳⢿⣗⣺⣿⣗⡺⢽⣽⡽⢳⣺⣽⣳⡯⣝⣻⣏⢿⣿⣿⣿⣿⣷⣿⣿⣿⣿⣿⣿⣿⣿⣿⣿⣿⣿⣿⣿⣿⣿⣿⣿⣿⣿⡟⢕⢕⢕⢕⠀⠀⠀⠀⢕⠀⠀⠀⠀⠀⢕⢕⢕⠀⠀⠑⢀⠀⡄⠀⠀⠀⠀⢕⢕⢕⢕⠑⢕⢕⢕⠀⠀⠀⠀⠀⠀⠀⢕⢕⢕⠀⠀⠀⠀⠀⢕⠀⢕⢕⠀</a:t>
            </a:r>
            <a:br/>
            <a:r>
              <a:t>⡿⢧⡕⢕⢕⢕⢕⢕⢕⡜⢳⣕⢕⢣⢕⢝⢕⢕⢱⢕⢕⢣⢇⡕⠀⢀⢄⢄⢰⢕⢳⣕⡕⢇⠐⠀⠀⠀⠀⠀⠀⠀⠀⠀⠀⠀⠀⠀⠀⠀⠀⠀⠀⠀⠀⠀⠀⠀⠀⠀⠀⠀⠀⠀⠀⠀⠀⠀⠀⠀⠀⠀⠀⠀⠀⠀⠀⠀⠀⠀⠁⠁⠁⠀⠀⠀⠀⠀⠀⠀⠀⠀⠀⠀⠀⠀⠁⣕⢱⢕⡕⢕⢕⢳⢽⢕⢕⢕⡗⢵⣝⢕⢕⢕⢗⢜⢕⢕⢕⢕⢱⣕⢇⢕⣕⢱⢜⡟⢽⣟⡿⢽⣿⡵⢝⢗⡯⢝⣗⢽⣗⡷⢿⣗⡿⣿⣳⢽⢷⢧⠎⠑⠙⠫⢮⢯⣗⢪⢿⡼⣿⣿⣿⣿⣿⣿⣿⣿⣿⣿⣿⣿⣿⣿⣿⣿⣿⣿⣿⣿⣿⣿⣿⣿⢿⢗⡕⡕⢕⢕⢕⠀⠀⠀⠁⠀⠀⠀⠀⠀⠁⢕⢕⢕⠀⠀⠁⠀⢻⣆⠀⠀⠀⠁⢕⢕⢕⠀⢕⢕⢕⠀⠀⠀⠀⠀⠀⢄⢕⢕⢕⠀⠀⠀⠀⠀⠀⠀⢕⢕⠀</a:t>
            </a:r>
            <a:br/>
            <a:r>
              <a:t>⡿⢧⢕⢕⡇⢕⢕⢕⢕⢕⢕⢜⢗⢕⢜⢳⡕⢜⢳⡕⢕⢧⢕⣱⣾⣷⢕⢕⢕⢇⡵⣜⢝⢕⠄⠀⠀⠀⠀⠀⠀⠀⠀⠀⠀⠀⠀⠀⠀⠀⠀⠀⠀⠀⠀⠀⠀⠀⠀⠀⠀⠀⠀⠀⠀⠀⠀⠀⠀⠀⠀⠀⠀⠀⠀⠀⠀⠀⠀⠀⠀⠀⠀⠀⠀⠀⠀⠀⠀⠀⠀⠀⠀⠀⠀⠀⢠⡜⢝⢇⢕⢕⢕⢜⢇⢼⣕⢣⢼⣗⢵⣕⡗⢵⣕⡕⢕⢕⢜⢝⢕⢕⢜⣕⢕⢕⡕⢸⣕⢇⢜⣗⢳⢜⣕⢷⣽⣗⢧⣽⡷⢯⣟⣺⢿⣟⡿⣿⢏⢔⠀⠀⠀⠀⠀⠑⢱⣷⣿⣷⢻⣿⣿⣿⣿⣿⣿⣿⣿⣿⣿⣿⣿⣿⣿⣿⣿⣿⣿⣿⣿⣿⣿⡟⢕⢱⡕⢧⢧⡕⢅⠀⠀⠀⠀⠕⠀⠀⠀⠀⠀⠑⢕⢕⢕⠀⠀⠀⠘⣿⣧⢀⠀⠀⠑⢕⢕⠀⠑⢕⢕⠀⢄⠀⠀⠀⠀⢕⠅⠑⠁⠀⠀⠀⠀⠀⠀⡄⠑⢕⠀</a:t>
            </a:r>
            <a:br/>
            <a:r>
              <a:t>⣯⡝⢕⢕⢕⢕⢕⣕⢕⢕⡕⢕⢕⢜⢻⢕⢜⢳⣕⡝⡿⣱⣾⣿⡿⢏⢕⢕⢕⢕⢕⢝⢕⠕⠀⠀⠀⠀⠀⠀⠀⠀⠀⠀⠀⠀⠀⠀⠀⠀⠀⠀⠀⠀⠀⠀⠀⠀⠀⠀⠀⠀⠀⠀⠀⠀⠀⠀⠀⠀⠀⠀⠀⠀⠀⠀⠀⠀⠀⠀⠀⠀⠀⠀⠀⠀⠀⠀⠀⠀⠀⠀⢀⡠⢴⢜⢗⢵⣕⡕⢜⢕⢕⣕⡕⢳⢮⣝⢗⢼⣝⢣⢜⣗⢣⢝⢕⢕⣕⢕⢕⢕⢕⢱⢝⡕⢜⢝⢇⢜⢕⢣⢝⡕⢱⢕⢕⢟⢿⣿⣻⣟⣗⢿⣗⣟⢝⢕⢕⠀⠀⠀⠀⠀⠀⠀⠀⠝⣝⣽⡜⣿⣿⣼⣿⣿⣿⣿⣿⣿⣿⣿⣿⣿⣿⣿⣿⣿⣿⣿⣿⣿⣿⢕⣕⡽⢕⢱⡜⢕⡇⠀⠀⠀⠀⠀⠀⠀⢠⠀⠀⠀⠑⢕⢕⢔⠀⠀⠀⢹⣿⣧⢀⠀⠀⠕⢕⠀⠀⢕⢕⠀⢸⡔⠀⠀⢀⠁⠀⠀⠀⠀⠀⠀⠀⠐⢰⢇⢀⢕⠀</a:t>
            </a:r>
            <a:br/>
            <a:r>
              <a:t>⡻⢷⣕⢜⢧⡕⢕⢜⣇⢕⢟⢵⡕⢕⣧⡕⢕⢇⡜⢻⡸⣿⡿⢫⠕⠑⠑⢕⢜⢳⢕⢜⠑⠀⠀⠀⠀⠀⠀⠀⠀⠀⠀⠀⠀⠀⠀⠀⠀⠀⠀⠀⠀⠀⠀⠀⢄⠀⠀⠀⠀⠀⠀⠀⠀⠀⠀⠀⠀⠀⠀⠀⠀⠀⠀⠀⠀⠀⠀⠀⠀⠀⠀⠀⠀⠀⠀⠀⠀⠀⠀⠀⢠⣜⢕⢧⢝⡳⢮⣝⢣⢵⡗⢳⣜⡝⢳⢕⢕⢵⢜⢝⢳⢵⣕⢇⢝⡗⢣⢝⡗⢱⢕⢕⢕⢕⢕⢜⢕⢣⢕⣝⢗⢧⢕⢳⢜⣕⢣⢼⣕⢳⢽⣻⣿⡽⢕⢕⢕⢕⠀⠀⠀⠀⠀⠀⠀⠀⢜⢝⢇⢸⢧⣿⣿⣿⣿⣿⣿⣿⣿⣿⣿⣿⣿⣿⣿⣿⣿⣿⣿⣿⣿⣿⣿⣷⣵⣵⣜⣵⡕⠀⢀⠀⠀⠀⠀⠀⣾⣧⢀⠀⠀⠁⢕⢕⠀⠀⠀⠜⣿⣿⣧⢀⠀⠀⢕⠀⠀⠁⢕⠀⣿⡇⠀⠀⠀⠀⠀⠀⠀⠀⠀⠀⠀⠀⣼⠀⢐⠁⠀</a:t>
            </a:r>
            <a:br/>
            <a:r>
              <a:t>⣷⣕⢜⢕⢕⢝⢧⢕⢝⢇⢕⢕⢝⢕⢕⢕⢧⣜⢝⢧⢕⠘⠁⠀⠀⠀⢄⢷⣧⣮⡕⠑⠀⠀⠀⠀⠀⠀⠀⠀⠀⠀⠀⠀⠀⠀⠀⠀⠀⠀⠀⠀⠀⠀⠀⢔⠕⠀⠀⠀⠀⠀⠀⠀⠀⠀⠀⠀⠀⠀⠀⠀⠀⠀⠀⠀⠀⠀⠀⠀⠀⠀⠀⠀⠀⠀⠀⠀⠀⠀⠀⠅⠕⢕⢕⢕⢼⣝⢳⢜⡕⢇⢜⡕⢱⢕⡕⢱⣕⡕⢕⢕⡕⢕⢸⣝⢇⢕⣕⢱⢕⢕⢣⢜⡗⢣⢕⡕⢕⢕⡕⢜⢕⢕⢱⢼⡕⢣⢝⡗⢪⢝⢗⢼⣜⠑⠕⢕⢕⢕⢀⠀⠀⠀⠀⠀⠀⠀⠀⢎⢕⢜⢿⣿⣿⣿⣿⣿⣿⣿⣿⣿⣿⣿⣿⣿⣿⣿⣿⣿⣿⣿⣿⣿⣿⣿⣿⣿⢟⡱⣹⢕⢕⠀⠀⠀⠀⢀⣿⣿⣷⠀⠀⠀⠁⢕⠀⠀⡀⠀⢿⣿⣿⣧⠀⠀⠀⠀⠀⠀⠁⢀⣿⠕⢀⠀⠀⠀⠀⠀⠀⠀⠀⠀⠀⢰⡇⠀⠀⢀⠀</a:t>
            </a:r>
            <a:br/>
            <a:r>
              <a:t>⢜⢹⣧⢕⢕⢕⢕⢝⢕⢕⢕⢕⣕⢕⢕⣷⣕⢽⡷⢑⠔⠀⠀⠀⠀⣰⣿⡗⡺⢟⠁⠀⠀⠀⠀⠀⠀⠀⠀⠀⠀⠀⠀⠀⠀⠀⠀⠀⠀⠀⠀⠀⠀⠀⠀⢕⢔⢄⠀⠀⠀⠀⠀⠀⠀⠀⠀⠀⠀⠀⠀⢄⢀⠀⠀⠀⠀⠀⠀⠀⠀⠀⠀⠀⠀⠐⢔⢕⡀⠀⠀⠀⠑⢕⢕⢕⢣⣜⡕⢇⣜⢟⢷⣵⡟⢧⢝⢗⢧⣽⢗⢗⣕⢜⢧⣕⡝⢳⢼⣕⢳⢵⣗⢇⢜⡕⢣⢜⡗⢕⢝⢗⢇⢕⡕⢗⢇⢝⡳⣜⣕⡧⢵⣗⡇⠀⠀⠑⠑⠑⠕⢄⠀⠀⠀⠀⠀⠀⠀⠕⠕⢕⠕⠝⠙⠙⠉⠁⠈⠉⠉⠙⠻⣿⣿⣿⣿⣿⣿⣿⣿⣿⣿⣿⣿⣿⡟⢕⣕⢱⢕⢕⡣⢕⠀⠀⠀⢕⣹⣿⣿⡇⠀⠀⠀⠀⠀⠀⣷⢀⢸⣿⣿⣿⡇⠀⠀⠀⠀⠀⠀⢱⡿⢰⢿⢀⠀⠀⠀⠀⢀⡄⢵⣴⡶⡺⢵⢄⣀⢔⠀</a:t>
            </a:r>
            <a:br/>
            <a:r>
              <a:t>⣧⣕⡕⢳⣧⡕⢳⣧⣞⢻⣧⡜⢟⣳⣇⢜⢝⢧⠁⠑⠀⠀⠀⢄⣵⣹⣿⣷⠏⠀⠀⠀⠀⠀⠀⠀⠀⠀⠀⠀⠀⠀⠀⠀⠀⠀⠀⠀⠀⠀⠀⠀⠀⠀⠀⠑⠕⢕⠀⠀⠀⠀⠀⠀⠀⠀⠀⠀⠀⠀⠀⢕⢕⢕⢴⡀⠀⠀⠀⠀⠀⠀⠀⠀⠀⠀⠀⠁⢑⣰⣴⡀⢀⢕⢕⢳⢕⢜⢕⢇⣕⡝⢳⢵⣝⣳⣧⣝⢕⢸⣝⢗⢵⣝⣳⢕⢝⢕⢕⢜⢕⢱⣜⡕⢇⢼⣕⢳⢼⣗⣣⣽⣻⢷⣿⣗⣾⣿⣽⣟⣿⣝⣗⣾⠁⠀⠀⠀⠀⢀⢀⠁⠔⢄⠀⠀⠀⠀⠀⠀⠀⠀⠀⢀⢀⢀⢄⢄⢄⢄⢄⠀⠀⠈⢻⣿⣿⣿⣿⣿⣿⣿⣿⣿⡿⢏⢱⣪⣕⣕⣕⣕⡸⣱⢔⠀⠀⣜⣕⣻⣿⣇⠀⠀⠀⠀⠀⠀⢸⣧⢘⣿⣿⣿⣿⠀⠀⠀⠀⠀⠀⢜⣵⣾⣿⣇⣴⣷⣷⣧⣕⣷⣵⣷⣽⣼⣿⣿⣿⣿⠀</a:t>
            </a:r>
            <a:br/>
            <a:r>
              <a:t>⠛⠛⠛⠚⠛⠛⠛⠛⠛⠛⠛⠛⠛⠛⠛⠛⠓⠛⠃⠀⠀⠐⠃⠘⠛⠛⠛⠑⠀⠀⠀⠀⠀⠀⠀⠀⠀⠀⠀⠀⠀⠀⠀⠀⠀⠀⠀⠀⠀⠀⠀⠀⠀⠀⠀⠀⠀⠀⠀⠀⠀⠀⠀⠀⠀⠀⠀⠀⠀⠀⠀⠑⠛⠓⠛⠃⠑⠐⠀⠀⠀⠀⠀⠀⠀⠀⠐⠐⠛⠛⠛⠛⠃⠑⠃⠚⠓⠓⠛⠛⠚⠛⠓⠓⠛⠛⠓⠚⠛⠓⠘⠛⠓⠛⠛⠓⠃⠘⠓⠓⠓⠓⠓⠓⠓⠓⠚⠛⠛⠛⠛⠛⠛⠛⠛⠛⠛⠛⠛⠛⠛⠛⠛⠋⠐⠑⠐⠐⠑⠑⠑⠑⠐⠁⠀⠐⠀⠀⠀⠀⠐⠐⠑⠑⠑⠑⠑⠑⠑⠑⠑⠑⠐⠀⠁⠛⠛⠛⠛⠛⠛⠛⠛⠛⠑⠛⠛⠛⠛⠛⠛⠛⠛⠛⠃⠀⠐⠛⠚⠛⠛⠛⠀⠀⠘⠐⠀⠀⠘⠛⠓⠛⠛⠛⠛⠑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⢍⢝⢕⢜⡛⠏⢕⢕⢸⡿⢛⢕⢕⢹⡿⢏⢕⠘⣿⢿⢇⢕⢕⢔⣿⣿⡇⢕⢌⢏⢝⢕⢕⢸⠿⡏⢕⢔⠿⠟⢕⢕⠸⡿⠿⢛⢇⢕⢝⠛⢕⢕⢕⢔⢕⢕⢔⢍⢟⢟⢕⢕⢜⢛⢇⢕⢔⠻⠿⢛⠛⢿⣿⣿⢕⢕⢹⣿⣿⢇⢕⢔⢝⢇⢕⢕⢜⠟⠛⢏⢝⠔⣈⣿⡇⢕⣿⣿⣿⡇⢹⣿⣿⡟⢕⢿⣿⣿⡇⢔⢿⢟⢕⢕⢕⣿⣿⡿⢛⢕⢜⢝⢔⢕⢕⢜⢝⢕⢕⢕⢜⢝⢝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⠄⢸⢕⢕⠈⡇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⢔⢕⢕⢕⢕⢕⢕⢕⢕⢕⢕⠁⢕⢕⢕⢕⢕⢕⢕⢕⢕⢕⢕⢕⢕⢕⢕⢕⢕⢁⢁⠑⢕⢕⠘⢇⢕⢕⢕⢕⢕⢕⢕⢕⢕⢄⢀⢅⢕⠸⣿⣿⡇⢕⢿⣿⣿⢕⢕⢿⣿⡇⢕⢸⣿⣿⡇⢕⠲⠕⢕⢕⢕⢌⢅⢕⢕⢕⢕⠕⢕⢕⢕⢕⢕⢕⢕⢕⢕⢕⢕⢕⢕⢕⢕⢕⢕⢕⢕⢕⢕⢕⢕⢌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⢕⣿⣿⡇⢕⢸⣿⣿⢕⢕⢸⣿⡇⢕⢌⣿⣿⢕⢕⢕⢄⢕⢕⢕⢕⢕⢕⢕⢕⢕⢔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⠸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⢘⢔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⢱⡥⢇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⠕⠑⠁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⢇⢕⢱⢕⢇⢑⡕⡅⢀⠀⠕⢔⠁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⠕⠕⠑⠁⠀⠁⠁⠑⢕⢱⣕⢀⢄⣄⡄⢔⢕⢕⢕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⠕⠑⢕⠁⠁⠀⠀⠀⠀⠀⠀⠀⠀⠑⢕⢜⢳⣧⡝⢿⣇⢕⢕⢕⢕⢝⢝⢷⢵⣕⢜⢣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⠄⠀⠀⠀⠀⠀⠀⠀⠀⠀⠀⠀⢄⢕⢕⢕⢜⢟⢷⣼⡕⢕⢕⢕⢕⢕⢕⢕⢜⢗⢧⡜⢣⣕⢕⢕⢕⢕⠕⢕⢕⡇⢗⢇⢱⢵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⣰⣷⣦⣔⡀⢀⠀⢄⢕⢕⢕⢕⢕⢕⠕⠜⠟⢷⢕⢕⢕⢕⢕⢕⢕⢕⠑⠑⠑⠘⠕⢕⢕⡱⡕⢕⢵⢕⢕⢕⢱⢇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⢄⣼⣿⣿⣿⣿⣿⣿⣷⣧⣕⡕⢕⢕⢅⢅⢅⢕⢕⢑⠕⠕⢕⢕⢕⢱⢵⣅⣄⣄⣄⡠⢤⢕⣕⣕⣜⢳⢷⢲⢳⢷⣵⣵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⢹⣿⣿⣿⣿⣿⣿⣿⣿⡿⢿⢗⡇⢱⣅⢱⢆⢱⢵⢗⢗⢗⢏⢕⢕⢕⢑⡕⢕⣕⣷⣷⣷⣷⣽⣽⣽⣟⣛⡷⢷⣷⣵⡝⢝⢟⢷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⢻⢿⢿⢿⢿⢟⡫⢕⣆⡽⢷⡿⢏⢕⢕⢑⢕⠕⢅⢅⢕⢕⢕⢕⢕⠞⢕⢕⢑⢕⢜⢝⢹⣿⣿⡝⢝⢝⢝⢻⢾⣽⣟⡷⣵⣕⢡⢝⣷⣕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⠁⠉⠙⠟⢟⢝⣕⡼⡣⢺⢹⢏⢕⢕⢕⢕⢕⢔⢕⢕⢑⢅⢕⢔⢔⢱⢇⣝⣱⡵⣕⢅⠑⢕⢕⢕⢕⢗⢣⢇⢕⢕⢵⢅⣝⣝⣕⣹⣕⣕⡜⢫⢳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⣠⡵⣷⢿⢟⢝⢕⠕⠕⢕⢕⢕⢕⢕⢕⢕⢕⢕⢕⢕⢕⣱⢵⡺⣿⢟⡿⢏⠍⠕⠀⢕⣷⣇⢿⣿⡟⢜⣾⣷⠦⢜⢟⢟⢟⢟⢟⢟⢓⢳⢧⢵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⠄⠔⢔⢞⢏⢝⢞⢕⠇⠑⠁⠀⠀⠀⠀⠀⠁⠁⠕⢕⢕⢕⢕⢕⣱⣿⣿⣷⢵⢢⢸⢕⢕⠁⠀⠀⢕⢟⣝⣌⣩⣥⣥⣵⣵⣕⣕⣵⣷⣷⣯⢟⢻⢷⣮⡝⢧⢅⢔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⣕⡕⠑⠑⠑⠑⠁⠀⠀⠀⠀⠀⠀⠀⠀⠀⠀⠀⠀⠀⠁⠕⢕⣰⣿⣿⣿⣿⣾⣾⣾⣷⣵⡥⢔⡔⡱⢆⣰⢴⣷⣷⣷⣿⣿⣿⣿⣿⣿⣿⣿⣷⢕⢕⢜⢝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⢗⢜⠀⠀⠀⠀⠀⢀⢀⣄⣠⣤⣴⣴⡆⠔⢄⢄⢀⠀⠀⢡⣿⣿⢿⣿⣿⣿⣿⣿⣿⣿⣿⣿⢏⠜⢵⣵⣿⣿⣿⣿⣿⣿⣿⣿⣿⣿⣿⣿⡿⢇⢕⢕⢕⣡⡕⢕⢕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⠘⠝⠇⠃⠀⠐⠐⢀⢕⣱⣾⣿⣿⣿⣿⣿⣿⣿⣷⣧⣵⡕⢕⣿⣿⢕⢽⣿⣿⣿⣿⣿⣿⣿⣿⣿⢕⣵⡿⠿⣿⣿⣿⣿⣿⣿⣿⣿⣿⣿⣿⣿⣿⡇⢕⢕⢕⢜⠹⢕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⠁⠘⠟⢿⣿⣿⣿⣿⣿⣿⣿⣿⣿⣇⢸⣿⣿⢕⢸⣿⣿⣿⣿⣿⣿⣿⣿⣿⡕⢏⢕⢞⢿⢿⢿⢿⢿⣿⣿⣿⣿⡿⢿⢿⢿⣟⡇⠕⠁⠀⢠⢟⢀⢕⢕⢕⢕⢕⢕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⠈⠙⠻⢿⢝⢻⢿⣿⣿⣿⣕⢻⣿⣧⣜⣿⣿⣿⣿⣿⣿⣿⣿⡟⢻⢕⢗⠕⢕⢔⠕⠕⠜⠑⠑⢕⢕⢕⢕⢞⢛⢛⣕⣄⣴⢴⢗⠝⢑⠀⢀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⠁⠁⠝⠝⢕⢕⢕⢕⢻⣿⣿⣿⣿⣿⣿⣿⡿⡿⢛⠙⠱⠁⢜⢿⣷⢹⣿⣿⠀⠀⠀⢳⣷⣷⣾⢾⣿⡿⢿⠝⠑⠁⠀⠀⠁⠀⠀⢡⡵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⠀⢕⢱⣕⣱⡝⣿⣿⣿⣿⢝⡏⢇⡕⠕⠐⠀⠀⠑⢸⣿⡇⢟⢏⢔⢄⢀⢀⢑⠘⠑⠑⠁⠀⠀⠀⠀⠀⠀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⢁⢔⢔⠀⢄⠀⠀⢄⠈⢝⢝⢝⢎⠟⢏⢫⢕⢣⢧⣼⣦⣤⣠⡄⠀⡍⢕⣕⣵⣷⢧⢕⢕⡕⠀⠀⢀⢄⠀⠀⢔⠀⠐⠁⠁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⢀⢄⢄⣄⣔⣔⡔⢕⢕⠕⢕⢕⢕⢄⠁⠄⠀⢅⢕⢕⢅⡕⢕⢕⢕⢕⢑⢕⢕⢜⡝⢟⢇⢁⢔⢕⢸⢟⢽⢷⢾⢟⣟⣫⠅⠀⢕⣕⠀⠑⠑⠑⠑⠀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⠐⠴⣷⣷⣿⣿⣿⣿⣿⣿⣇⣕⣘⢏⢕⢕⢕⢕⢔⢔⢐⢕⢕⢕⢅⢕⢝⢽⢗⢗⠷⢧⢵⢵⢜⠝⢗⢇⢕⢕⣭⣿⣿⣿⣟⡏⢝⢕⠀⠀⢕⢕⢀⠀⠀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⠕⢝⢕⢜⢍⢟⢟⢟⣾⣿⣿⣷⣵⣕⡕⢕⢕⢕⢕⢕⢕⢕⢕⢕⢕⠕⢕⢕⢕⣕⢹⢵⢅⢖⢗⣏⣝⣝⣝⣝⣝⣽⡽⢵⠷⠕⠀⠀⠔⢕⠑⠄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⢀⣱⣷⣷⣿⣿⣿⣿⣿⣿⣿⣿⣿⣿⣷⡅⢕⢑⠑⢕⠕⠕⠅⢔⢕⢕⢕⢕⢱⠵⢗⢚⢟⢝⠍⠝⠝⠕⢕⢔⡔⢇⠕⡕⢔⢔⢁⠔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⠹⣿⣿⣿⣿⣿⣿⣿⣿⣿⣿⣿⣿⣿⡿⢕⢕⠕⢕⢔⢔⢕⢅⢕⢕⡕⢖⢕⢕⢕⢕⢕⠁⠀⠀⠀⠀⢄⢅⢕⢈⢊⢝⢕⢇⢕⣕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⠜⣿⣿⣿⣿⣿⣿⣿⣿⣿⣿⡿⢟⢕⢑⢕⢕⢕⢕⢕⢕⣱⢗⢝⢕⢕⢕⢕⢕⢕⢕⢄⠀⢀⢔⡵⢕⢕⢕⢕⢕⢕⢁⢕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⠘⢿⣿⣿⢿⢿⢟⢟⢝⢕⢕⢕⢕⢕⢕⢕⢕⢕⡵⢎⢕⢕⢕⢕⢕⢕⢕⢕⣕⡱⢕⢕⢕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⢄⠀⠀⠀⠀⠁⠁⠀⠔⠕⠕⠕⢀⢕⢕⢕⢕⢕⢕⢕⢕⢏⢕⢕⢕⢕⢕⢕⢕⢕⢝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⠁⠀⠀⠀⠀⠀⠀⠀⠀⢀⢔⢕⢕⢕⢕⢕⢕⢱⢕⢕⢕⢕⢕⢕⢕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⠀⠀⠀⠀⠀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⢀⢄⢄⢄⢄⢄⢔⢕⢕⢕⢕⢕⡑⠕⢅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⠕⢕⠊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⢑⢕⢕⢕⢕⢕⢕⢕⢕⢀⠀⢀⢕⢕⢕⣱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⢅⢕⢜⢕⢅⢕⢕⢕⢕⢕⢕⢕⢕⢕⢕⢕⢱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⢜⢕⢕⢕⢕⢕⢕⢕⢕⢕⢕⢕⢕⢕⢕⢕⢕⢕⣾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⠁⠑⢕⢕⢕⢕⢕⢕⢕⢕⢕⢕⢕⢕⢕⣱⣾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⢀⠀⠁⠁⠁⠁⠁⠁⠁⠁⠁⠁⢑⢵⡿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⣧⣕⢔⢀⠀⠀⢔⢕⢕⢕⠔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⢗⠕⠐⠀⠀⠁⠁⠀⠀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⢔⢀⠀⠀⠁⠀⢄⠔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⢔⢄⢀⠀⠀⠀⠔⠀⠀⢀⠀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⢔⢄⢀⠀⠀⠀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⢔⢄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⢔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⢱⢱⣿⣿⣿⢟⢻⢮⡝⢟⢟⢕⢕⢕⢕⢻⢹⢟⣽⣼⣮⣱⢾⢝⢜⢕⢕⢕⢕⢕⢕⢕⢕⢕⢕⢕⢕⢕⢕⢕⢕⢕⢕⢕⢕⢕⢕⢕⢕⢕⢕⢕⢜⢝⢳⢷⣾⣿⣯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⢸⣿⣿⡏⢕⢕⢜⢕⢕⢕⢕⢕⢕⢕⢜⢕⢝⢕⢕⢕⡵⢵⣽⢕⢕⢕⢕⢕⢕⢕⢕⢕⢕⢕⢕⢕⢕⢕⢕⢕⢕⢕⢕⢕⢕⢕⢕⢕⢕⢕⢕⢕⢕⢕⢕⢜⢻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⣼⣿⣿⡟⢕⢕⣕⣱⡕⢕⢕⢕⢕⢕⢜⢝⢕⢕⢕⢕⢕⢕⢕⢕⢕⢕⢕⢕⢕⢕⢕⢕⢕⢕⢕⢕⢕⢕⢕⢕⢕⢱⢵⣵⣵⣷⣷⣷⣵⣵⢵⢕⢕⢱⢷⣵⡕⢱⣝⣿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⢻⡟⢕⢱⣿⣿⢟⢣⢕⢕⢕⢕⢕⢕⢕⢕⢕⢕⢕⢕⢕⢕⢕⢕⢕⢕⢕⢕⢕⢕⢕⢕⢕⢕⢕⢕⢕⢕⢕⣱⡕⢕⢕⢕⢕⢕⢕⢕⢕⢕⢕⢕⢕⢕⢕⢕⢕⢕⢝⢪⢿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⣵⡕⣿⣟⡻⢸⢎⢕⢕⢕⢕⢕⢕⢕⢕⢕⢕⢕⢕⢕⢕⢕⢕⢕⢕⢕⢕⢕⢕⢕⢕⢕⢕⢕⢕⢕⢕⣼⣿⣿⡕⢕⢕⢕⢕⢕⢕⢕⢕⢕⢕⢕⢕⢕⢕⢕⢕⢕⢕⢕⢕⢻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⡏⢕⢜⢜⢝⢕⢕⢕⢕⢕⢕⢕⢕⢕⢕⢕⢕⢕⢕⢕⢕⢕⢕⢕⢕⢕⢕⢕⢕⢕⢕⢕⢕⢕⢕⣸⣿⣿⣿⣿⡕⢕⢕⢕⢕⢕⢕⢕⢕⢕⢕⢕⢕⢕⢕⢕⢕⢕⢕⢕⢕⢜⢻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⣷⢜⢻⣿⣿⣿⡏⢸⢻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⡕⢕⢕⢕⢕⢕⢕⢕⢕⢕⢕⢕⢕⢕⢕⢕⢕⢕⢕⢕⢕⢕⢕⢕⢕⢕⢕⢕⢱⣿⣿⣿⣿⣿⣿⡕⢕⢕⢕⢕⢕⢕⢕⢕⢕⢕⢕⢕⢕⢕⢕⢕⢕⢕⢕⢕⢕⢝⣿⣿⣿⣿⣿⣿⣿⣿⣿⠀</a:t>
            </a:r>
            <a:br/>
            <a:r>
              <a:t>⣿⣿⣿⣿⣿⣿⣿⣿⣿⣿⣿⣿⣿⣿⣿⣿⣿⣿⣿⣿⢸⣿⣿⣿⣿⣿⣿⣿⣿⣿⣿⣿⣿⣿⣿⣿⣿⣿⣿⣿⣿⣿⣿⣿⣿⣿⣿⣿⣿⡇⣿⢱⣷⢸⡇⢕⣿⡇⢕⢕⢕⣿⣿⣿⣿⣿⣿⣿⢱⢕⣿⣿⢸⡕⣕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⢟⢏⢕⢕⢕⢕⢕⢕⢕⢕⢕⢕⢕⢕⢕⢕⢕⢕⢕⢕⢕⢕⢕⢕⢕⢕⢕⢕⢕⢕⣾⣿⣿⣿⣿⣿⣿⣿⡕⢕⢕⢕⢕⢕⢕⢕⢕⢕⢕⢕⢕⢕⢕⢕⢕⢕⢕⢕⢕⢕⢹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⢜⢕⢝⢕⢕⢝⢿⢸⣿⡹⣮⢗⢕⣵⢟⣿⣿⣿⣿⣿⢿⢿⡿⢻⣿⣿⣿⣿⣿⣿⣿⣿⣿⣿⣿⣿⣿⣿⣿⣿⣿⣿⣿⢿⢿⢿⢿⢿⢿⣿⢟⢟⢿⢿⢿⢿⢿⢿⢿⢿⢿⢿⢿⢿⢿⢿⢿⢟⢟⢟⢟⢟⢟⢟⢟⢟⢟⢟⢟⢟⢟⢟⢟⢟⢟⢻⣿⣿⣿⣿⡟⢟⢟⢿⢿⢿⢿⢿⢟⢕⢕⣱⣷⢟⢏⢕⢕⢕⢕⢕⢕⢕⢕⢕⢕⢕⢕⢕⢕⢕⢕⢕⢕⢕⢕⢕⢕⢕⢕⢕⢕⢕⢕⢕⢕⢱⣿⣿⣿⣿⣿⣿⣿⣿⣧⢕⢕⢕⢕⢕⢕⢕⢕⢕⢕⢕⢕⢕⢕⢕⢕⢕⢕⢕⢕⢕⢕⢿⣿⣿⣿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⢕⢜⢝⢕⢹⢇⢕⣕⡕⢝⢜⢕⢕⢕⡇⢸⢕⢕⢕⢕⢕⢕⢕⢕⢕⢕⢕⢕⢕⢕⢕⢕⢕⢕⢕⢕⢕⢕⢕⢕⢕⢕⢸⡏⢕⢕⢕⢕⢕⢕⢕⢕⢕⢕⢕⢕⢕⢕⢕⢕⢕⢕⢕⢕⢕⢕⢕⢕⢕⢕⢕⢕⢕⢕⢕⢕⢕⢕⢕⢸⣿⣿⣿⣿⢕⢕⢕⢕⢕⢕⢕⢕⢕⢱⡼⢏⢕⢕⢕⢕⢕⢕⢕⢕⢕⢕⢕⢕⢕⢕⢕⢕⢕⢕⢕⢕⢕⢕⢕⢕⢕⢕⢕⢕⢕⢕⢕⢕⢕⣾⣿⣿⡟⢝⢝⢟⢿⣿⣿⡇⢕⢕⢕⢕⢕⢕⢕⢕⢕⢕⢕⢕⢕⢕⢕⢕⢕⢕⢕⢕⢕⢸⣿⣿⣿⣿⣿⣿⣿⠀</a:t>
            </a:r>
            <a:br/>
            <a:r>
              <a:t>⣿⣿⣿⣿⣿⣿⣿⣿⣿⣿⣿⣿⣿⣿⣿⣿⣿⣿⣿⣿⢸⣿⣿⣿⣿⣿⣿⣿⣿⣿⣿⣿⣿⣿⣿⣿⣿⣿⣿⣿⣿⣿⣿⣿⣿⣿⣿⣿⣿⣿⣿⢕⡿⢺⣇⣵⣼⣷⣷⡾⢿⢗⡞⣱⢇⣗⣇⣕⣕⢕⢕⢔⢘⢷⢱⡕⢕⢕⢝⢇⢕⢕⢕⢕⢕⡇⢸⢕⢕⢕⢕⢕⢕⢕⢕⢕⢕⢕⢕⢕⢕⢕⢕⢕⢕⢕⢕⢕⢕⢕⢕⢕⢕⢸⡇⢕⢕⢕⢕⢕⢕⢕⢕⢕⢕⢕⢕⢕⢕⢕⢕⢕⢕⢕⢕⢕⢕⢕⢕⢕⢕⢕⢕⢕⢕⢕⢕⢕⢕⢕⢸⣿⣿⣿⣿⢕⢕⢕⢕⢕⢕⢕⣱⢕⢝⢕⢕⢕⢕⠑⠁⢅⢕⢕⢕⢕⢕⢕⢕⢕⢕⢕⢕⢕⢕⢕⢕⢕⢕⢕⢕⢕⢕⢕⢕⢕⢕⢕⢕⢕⣿⣿⣿⣇⢕⢕⢕⢸⣿⣿⣇⢕⢕⢕⢕⢕⢕⢕⢕⢕⢕⢕⢕⢕⢕⢕⢕⢕⢕⢕⢕⢕⢕⢿⢿⢿⢿⢿⢿⢿⠀</a:t>
            </a:r>
            <a:br/>
            <a:r>
              <a:t>⣿⣿⣿⣿⣿⣿⣿⣿⣿⣿⣿⣿⣿⣿⣿⣿⣿⣿⣿⣿⢜⣿⣿⣿⣿⣿⣿⣿⣿⣿⣿⣿⣿⣿⣿⣿⣿⣿⣿⣿⣿⣿⣿⣿⣿⣿⣿⣿⣿⣿⢟⣱⣾⣿⣿⣿⢟⣫⣵⣾⣿⣿⢱⣿⢸⣿⣷⣿⣿⣿⣷⢁⢕⢕⢇⣿⡕⢕⢕⢀⢁⢕⢕⢕⢕⣇⡜⣕⢕⢕⢕⢕⢕⢕⢕⢕⢕⢕⢕⢕⢕⢕⢕⢕⢕⢕⢕⢕⢕⢕⢕⢕⢕⢸⡇⢕⢕⢕⢕⢕⢕⢕⢕⢕⢕⢕⢕⢕⢕⢕⢕⢕⢕⢕⢕⢕⢕⢕⢕⢕⢕⢕⢕⢕⢕⢕⢕⢕⢕⢕⣾⣿⣿⣿⣿⢕⢕⢕⢕⢕⢕⢞⢕⢕⢕⢕⢕⠕⠀⢀⢕⢕⢕⢕⢕⢕⢕⢕⢕⢕⢕⢕⢕⢕⢕⢕⢕⢕⢕⢕⢕⢕⢕⢕⢕⢕⢕⢕⢕⢕⢻⣿⣿⣿⣷⣷⣷⣿⣿⣿⡟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⣟⣵⣿⣿⣿⡿⢏⣵⣿⣿⣿⣿⣿⢧⣿⣿⣸⣿⣿⣿⣿⣿⣿⣧⢑⢕⢕⢹⣿⡕⢕⢕⢕⢕⢕⢕⣼⣿⢝⢕⢕⢕⢕⢕⢕⢕⢕⢕⢕⢕⢕⢕⢕⢕⢕⢕⢕⢕⢕⢕⢕⢕⢕⢕⢕⢸⡇⢕⢕⢕⢕⢕⢕⢕⢕⢕⢕⢕⢕⢕⢕⢕⢕⢕⢕⢕⢕⢕⢕⢕⢕⢕⢕⢕⢕⢕⢕⢕⢕⢕⢕⢕⣿⣿⣿⣿⣿⢕⢕⢕⢕⢕⢕⢕⢕⢕⢕⢕⢕⢄⢄⢕⢕⢕⢕⢕⢕⢕⢕⢕⢕⢕⢕⢕⢕⢕⢕⢕⢕⢕⢕⢕⢕⢕⢕⢕⢕⢕⢕⢕⢕⢕⢜⢿⣿⣿⣿⣿⣿⣿⣿⣿⢇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⢟⣾⣿⣿⡿⢫⣾⣿⣿⣿⣿⣿⣿⡟⣾⣿⡇⣿⣿⣿⣿⣿⣿⣿⣟⣧⡅⢕⢸⣿⣷⢑⠕⢅⢕⢕⢕⢕⢔⢳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⢝⢟⢿⢿⢿⢟⢏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⣏⣾⣿⣿⡟⣵⣿⣿⣿⢿⣾⣿⣿⣿⢱⣿⣿⡇⣿⣿⣿⣿⣿⣿⣿⣿⣿⣿⡔⢕⣿⣿⡇⢕⢕⢕⢕⢕⢕⠕⠑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⡿⢿⡟⣼⣿⣿⡟⣼⣿⣟⣽⣿⣿⣿⣿⣿⡟⣾⣿⣿⡇⣿⣿⣿⣿⣿⣿⣿⣿⣷⢻⡇⢕⣿⣿⣧⢁⠕⢕⢕⢔⢔⢐⠕⢕⠑⢔⠀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⣫⣱⣷⣿⣷⣷⣹⣿⡟⣼⣿⣏⣾⣿⣿⣿⣿⣿⣿⢣⣿⣿⣿⡇⣿⣿⣿⣿⣿⣿⣿⣿⣿⡜⢕⢸⣿⣿⣿⢄⢕⠕⠔⠔⢕⢳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⣱⣿⣷⣿⣿⣿⣿⡿⡿⣹⣿⣿⣾⢏⣿⣿⣿⣿⣿⢿⢹⢏⢱⣾⣇⣼⣿⣿⣿⣿⣿⣿⣿⣿⡇⠕⢿⣿⢿⠇⡀⠀⠁⠀⢑⢑⢕⠕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⢯⢱⣿⣿⣟⢿⣮⡏⢝⢕⢇⣿⣿⣿⡟⣸⣿⣿⣿⣿⡏⢕⢕⣻⣿⣿⢹⣿⣿⣿⣿⣿⣿⣿⣿⣿⡇⠀⠀⠐⠀⢱⣿⢱⢔⢀⢁⢁⢅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⡞⡜⢿⡟⢻⣷⢕⣱⡵⢔⢸⣿⣿⣿⢇⣿⣿⣿⣿⣿⣵⢸⢱⣿⣝⣽⣸⣿⢹⣿⣿⣿⣿⣿⣿⣿⢇⢄⣕⣕⢕⣸⣿⢸⢜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⣕⢕⢝⢕⢱⣾⡿⢏⣱⢸⣿⣿⡿⣸⣿⢟⣿⣿⣿⡟⡟⣾⣿⣿⣿⣿⡇⣿⣿⣿⣿⣿⣿⣿⣿⢕⢸⣿⣇⢱⣿⣿⣼⢕⢇⢕⢕⢕⢕⢕⢕⢕⢕⢕⢜⢜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⣧⡕⢕⣝⢳⢽⣝⣸⣿⢿⡇⣿⡟⣸⣿⣿⣿⢇⡇⢿⣿⣿⣿⡿⣕⢻⣿⣿⣿⣿⣿⡿⡇⢕⣼⢿⣟⢸⢹⡏⡟⢱⢏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⣷⠃⠘⢇⠜⢕⢸⣿⢸⢸⢟⡕⣿⣿⣿⡟⣼⡇⣿⣷⣷⣾⣇⣯⣼⣿⢿⣿⣿⣧⢇⢇⢱⣾⣿⡟⣇⢟⢇⢇⢕⣿⢕⢸⣿⢕⣿⡇⢕⣿⡇⢕⢕⢸⣿⣿⣿⣿⣿⣿⣿⣿⣿⣿⣿⣿⣿⣿⣿⣿⣿⣿⣿⣿⣿⣿⣿⣿⣿⣿⣿⣿⣿⢕⢕⢕⢕⢕⢕⢕⢕⢕⢕⢕⢕⢕⢕⢕⢕⢕⢕⢕⢕⢕⢕⢕⢕⢕⢸⣿⣿⣿⣿⢕⢕⢕⢕⢕⢕⢕⢑⢕⢕⢕⢕⢕⢕⢑⣵⢕⢕⢕⢕⢕⢕⢕⢕⢜⢿⢷⢕⢕⢕⢕⢕⢕⢕⢕⢕⢕⢕⠑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⠏⠀⠀⢕⢱⢕⢸⣿⢼⡎⣼⢇⣿⣿⣿⢧⠿⢧⢽⢽⣝⣏⣟⣿⣿⣿⣸⣏⢻⣿⢕⢱⠽⢽⠟⠓⢜⣱⡏⡇⢕⣿⢕⢸⣿⢕⣿⡇⢕⣿⡇⢕⢕⢜⢟⢟⢻⣿⣿⣿⣿⣿⣿⣿⣿⣿⣿⣿⣿⣿⣿⣿⣿⣿⣿⣿⣿⣿⣿⣿⣿⣿⡟⢕⢕⢕⢕⢕⢕⢕⢕⢕⢕⢕⢕⢕⢕⢕⢕⢕⢕⢕⢕⢕⢕⢕⢕⢕⢸⣿⣿⣿⣿⢕⢕⢕⢕⢕⢕⢕⢕⢕⢕⢕⢕⢑⢕⢕⣿⣧⠕⢕⢕⢕⢕⢕⢅⢕⢕⢱⣥⢕⢕⢕⢕⢕⢕⢕⢕⢕⢕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⢏⡾⢕⠀⠀⠀⠑⡕⡕⣾⡿⡎⢕⢹⢕⡿⢻⣿⢱⣖⢇⢅⢄⢄⣱⣼⣿⣿⣿⣿⣿⣾⣾⡕⢇⡔⢔⣼⣧⢧⡿⢸⡇⢕⣿⢕⢸⣿⢕⣿⡇⢕⣿⡇⢕⢕⢱⣾⣿⣿⣿⣿⣿⣿⣿⣿⣿⣿⣿⣿⣿⣿⣿⣿⣿⣿⣿⣿⣿⣿⣿⣿⣿⣿⣿⡇⢕⢕⢕⢕⢕⢕⢕⢕⢕⢕⢕⢕⢕⢕⢕⢕⢕⢕⢕⢕⢕⢕⢕⢕⢕⢸⣿⣿⣿⣿⢕⢕⢕⢕⢕⢕⢕⢕⢕⢕⢕⢅⠕⠕⢕⢹⣿⡕⢕⢕⢕⣕⢕⣾⢕⢕⢜⡯⢕⢕⢕⢕⢕⢕⢕⢕⢕⢕⠁⢕⠑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⡵⢏⣱⡿⢝⣇⠀⠀⠀⠐⢱⡇⣿⡇⣿⢕⡕⢇⢕⢾⣿⣿⣟⡗⣞⣗⣾⣿⣿⣿⣿⣿⣿⣿⣿⣿⣿⣗⣟⣹⣿⢧⣟⡏⢕⡇⢄⣿⢕⢸⣿⢕⣿⡇⢕⣿⡇⢕⢕⢸⣿⣿⣿⣿⣿⣿⣿⣿⣿⣿⣿⣿⣿⣿⣿⣿⣿⣿⣿⣿⣿⣿⣿⣿⣿⣿⣿⣿⡇⢕⢕⢕⢕⢕⢕⢕⢕⢕⢕⢕⢕⢕⢕⢕⢕⢕⢕⢕⢕⢕⢕⢕⢕⢕⣿⣿⣿⣿⣿⢕⢕⢕⢕⢕⢕⢕⢕⢕⢕⢕⢕⠕⢕⢕⢸⣿⣷⢑⢔⢔⢿⣾⣿⡇⢕⠕⠕⠙⠁⠑⢕⢄⠕⢕⢕⢕⢕⠀⢕⠁⢕⢕⢕⢕⢕⢕⢕⢕⢕⢕⢕⢕⢕⢕⢕⢕⢕⢕⢕⢕⢕⢕⢕⢕⢕⢕⢕⢕⢕⢕⢕⢕⢕⢕⢕⢕⢕⢕⢕⢕⢕⢕⢕⢕⢕⠀</a:t>
            </a:r>
            <a:br/>
            <a:r>
              <a:t>⣿⣿⣿⣿⣿⣿⣿⣿⣿⣿⣿⣿⣿⣿⣿⡿⢿⣿⣿⣿⣿⣿⣿⣿⣿⣿⣿⣿⣿⣿⣿⣿⣿⣟⡾⣱⣷⣿⢏⣾⣿⡇⢔⢄⢴⣿⢇⣿⢕⣿⡕⣷⢕⢕⢜⣿⣇⣿⣿⣿⣿⣿⣿⣿⣿⣿⣿⣿⣿⣿⣿⣿⣿⣿⣿⣫⡿⣿⡇⢕⡇⡏⣿⢕⢸⣿⢕⣿⡇⢕⣿⡇⢕⢕⢜⣿⣿⣿⣿⣿⣿⣿⣿⣿⣿⣿⣿⣿⣿⣿⣿⣿⣿⣿⣿⣿⣿⣿⣿⣿⣿⣿⣿⡇⢕⢕⢕⢕⢕⢕⢕⢕⢕⢕⢕⢕⢕⢕⢕⢕⢕⢕⢕⢕⢕⢕⢕⢕⢕⣿⣿⣿⣿⡿⢕⢕⢕⢕⢕⢕⢕⢕⢕⢕⢕⢕⢕⢅⢕⢜⣿⣿⡇⢅⠕⢸⣿⣿⣇⢔⢔⢔⢔⢕⢕⢕⢕⢔⢕⢕⠕⠀⢀⢕⢔⢕⢕⢕⢕⢕⢕⢕⢕⢕⢕⢕⢕⢕⢕⢕⢕⢕⢕⢕⢕⢕⢕⢕⢕⢕⢕⢕⢕⢕⢕⢕⢕⢕⢕⢕⢕⢕⢕⢕⢕⢕⢕⢕⢕⢕⠀</a:t>
            </a:r>
            <a:br/>
            <a:r>
              <a:t>⣿⣿⣿⣿⣿⣿⣿⣿⣿⣿⣿⣿⢟⢏⣵⣷⣧⢻⣿⣿⣿⣿⣿⣿⣿⣿⣿⣿⣿⣿⣿⣿⡟⡜⣵⣿⣿⡏⣼⣿⣿⡇⢕⣵⣿⣿⢜⡏⢕⣿⡇⢸⡕⢕⢕⢹⣿⣿⣿⣿⣿⣿⣿⣿⣿⣿⣿⣿⣿⣿⣿⣿⣿⣿⣷⢟⢱⣿⢇⢕⢕⢱⢿⢕⢸⣿⢕⣿⡇⢕⣿⡇⢕⢕⢕⣿⣿⣿⣿⣿⣿⣿⣿⣿⣿⣿⣿⣿⣿⣿⣿⣿⣿⣿⣿⣿⣿⣿⣿⣿⣿⣿⣿⡇⢕⢕⢕⢕⢕⢕⢕⢕⢕⢕⢕⢕⢕⢕⢕⢕⢕⢕⢕⢕⢕⢕⢕⢕⢕⣿⣿⣿⣿⡇⢕⢕⢕⢕⢕⢕⢕⢕⢕⢕⢕⢕⢕⢕⢕⢕⢸⣿⣷⠕⢕⢸⣿⣿⣿⡇⣷⡕⢕⢕⢕⢕⢕⢕⠁⠁⠀⠀⢕⢕⢕⢕⢕⢕⢕⢕⢕⢕⢕⢕⢕⢕⢕⢕⢕⢕⢕⢕⢕⢕⢕⢕⢕⢕⢕⢕⢕⢕⢕⢕⢕⢕⢕⢕⢕⢕⢕⢕⢕⢕⢕⢕⢕⢕⢕⢕⠀</a:t>
            </a:r>
            <a:br/>
            <a:r>
              <a:t>⣿⣿⣿⣿⣿⣿⣿⣿⣿⣿⣿⡕⢜⣟⢻⡝⡿⢇⢿⣿⣿⣿⣿⣿⣿⣿⣿⣿⣿⣿⣿⣿⢳⣸⣿⣿⣿⢱⣿⣿⡿⣱⣾⣿⡿⢏⢕⢇⢕⢹⣿⣳⢹⡕⢕⢕⢜⢿⣿⣿⣿⣿⣿⣿⣿⣿⢿⢿⣿⣿⣿⣿⣿⡿⢇⢕⣼⣿⢸⢜⢱⢕⢸⢕⢸⣿⢕⣿⡇⢕⣿⡇⢕⢕⢕⢸⣿⡟⣵⣧⣝⢟⢿⢿⣿⣿⣿⣿⣿⣿⣿⣿⣿⣿⣿⣿⣿⣿⣿⣿⣿⣿⣿⡇⢕⢕⢕⢕⢕⢕⢕⢕⢕⢕⢕⢕⢕⢕⢕⢕⢕⢕⢕⢕⢕⢕⢕⢕⢕⣿⣿⣿⣿⡇⢕⢕⢕⢕⢕⢕⢕⢕⢕⢕⢕⢕⢕⢕⢕⢕⢕⣿⣿⢀⣧⣾⣿⣿⣿⣿⣿⡇⢕⢕⠁⢕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⣧⡜⠇⢱⢕⠀⠁⢻⣿⣿⣿⣿⣿⣿⣿⣿⣿⣿⣿⣿⣧⣿⣿⣿⡟⣾⡿⣫⣾⡿⢟⢕⢕⢕⢕⢕⢕⢕⢿⣷⣕⢝⡕⢕⠕⢕⢝⢻⢿⣿⣿⣿⣷⣵⣵⣧⣷⣿⢿⢟⢕⢕⢕⢕⣿⣿⡇⢅⢕⢱⢸⢕⢸⣿⢕⣿⡇⢕⣿⡇⢕⢕⢕⢜⡟⢅⢙⡏⢟⢟⢕⢯⣿⣿⣿⣿⣿⣿⡿⢟⣿⣿⣿⣿⣿⣿⣿⣿⣿⣿⣿⡇⢕⢕⢕⢕⢕⢕⢕⢕⢕⢕⢕⢕⢕⢕⢕⢕⢕⢕⢕⢕⢕⢕⢕⢕⢕⣿⣿⣿⣿⡇⢕⢕⢕⢕⢕⢕⢕⢕⢕⢕⢕⢕⢕⢕⢕⢕⢕⣿⣿⣾⣿⣿⣿⣿⣿⣿⢻⢇⢕⢕⢕⢕⢕⢕⠀⠀⠀⢀⢕⢕⢕⢕⢕⢕⢕⢕⢕⢕⢕⢕⢕⢕⢕⢕⢕⢕⢕⢕⢕⢕⢕⢕⢕⢕⢕⢕⢕⢕⢕⢕⢕⢕⢕⢕⢕⢕⢕⢕⢕⢕⢸⣿⣿⣿⣿⣿⠀</a:t>
            </a:r>
            <a:br/>
            <a:r>
              <a:t>⣿⣿⣿⣿⣿⣿⣿⣿⣿⣿⣿⣿⣿⣷⡄⠀⢄⢰⠐⠀⠹⣿⣿⣿⡿⢟⣻⣽⣿⣷⣷⡽⢜⢿⣿⣿⡇⢫⣾⡿⢇⢕⢕⢕⢕⢕⢕⢕⢕⢕⢕⢻⣇⢕⠈⠕⢔⢕⢕⢕⢕⣼⣽⣟⢿⣿⢿⠟⠙⢕⢕⢕⢕⢕⢱⢕⡿⣿⡇⢕⢕⢸⣼⢕⢜⣵⣷⣷⣷⣵⣻⢇⢕⢕⢕⠑⠅⠀⠑⠛⠁⣰⣿⣾⣿⣿⣿⣿⣿⣇⢕⢕⢕⢕⣿⣿⣿⣿⣿⣿⣿⣿⣿⡇⢕⢕⢕⢕⢕⢕⢕⢕⢕⢕⢕⢕⢕⢕⢕⢕⢕⢕⢕⢕⢕⢕⢕⢕⢕⣿⣿⣿⣿⡇⢕⢕⢕⢕⢕⢕⢕⢕⢕⢕⢕⢕⢕⢕⢕⢕⢕⢹⣿⣿⣿⣿⣿⣿⣿⡇⢕⢕⢕⢕⢕⢕⢕⢕⠀⠀⠀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⣔⠀⠀⢄⢄⢀⢜⣫⣷⣿⣿⣿⡻⢫⢟⢝⢕⢜⢇⢝⢍⣽⡟⢝⢕⢕⢕⢕⢕⣕⣱⡕⢕⣵⣵⡕⣧⡝⢧⢄⠀⢔⢕⢕⣱⣿⣿⣿⣿⣿⢕⠀⠀⠀⠐⣇⣵⣵⢸⣿⢕⣿⣿⡇⢇⠁⢕⢔⢕⢜⢕⢕⢻⢿⡻⣿⣿⣧⣕⢕⢐⠀⠔⠀⢀⣱⣿⣿⢟⣿⣿⣿⣝⣿⣿⣧⢕⢕⢕⢻⣿⣿⣿⣿⣿⣿⣿⣿⡇⢕⢕⢕⢕⢕⢕⢕⢕⢕⢕⢕⢕⢕⢕⢕⢕⢕⢕⢕⢕⢕⢕⢕⢕⢕⣿⣿⣿⣿⡇⢕⢕⢕⢕⢕⢕⢕⢕⢕⢕⢕⢕⢕⢕⢕⢕⢕⢸⣿⣿⣿⣿⣿⣿⣿⣿⢇⢕⢕⢕⢕⢕⢕⢑⢀⢄⢕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⣿⣧⢀⠀⢀⣴⣿⣿⡿⢟⢝⢕⢕⢕⡕⠕⠁⢕⢕⢕⣾⢏⢕⢕⢕⢕⣵⣿⣿⣿⣿⣧⡕⢟⢏⢕⣿⣿⣧⡕⢄⢸⣿⣿⣿⣿⣿⣿⣿⣿⡕⠀⠀⠀⠀⢝⢝⢝⣇⢻⢕⢸⡿⢱⢕⢕⢕⢕⢕⠕⠁⠁⢕⢕⢕⢝⢏⢿⢿⣿⣧⢔⠀⢀⣞⣿⣿⣿⣿⣿⣿⣿⣿⣼⣿⡏⢕⢱⢕⢜⣿⣿⣿⣿⣿⣿⣿⣿⡇⢕⢕⢕⢕⢕⢕⢕⢕⢕⢕⢕⢕⢕⢕⢕⢕⢕⢕⢕⢕⢕⢕⢕⢕⢸⣿⣿⣿⣿⢇⢕⢕⢕⢕⢕⢕⢕⢕⢕⢕⢕⢕⢕⢕⢕⢕⢕⢜⢿⣿⣿⣿⣿⣿⣿⣿⣕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⠜⡿⢿⢝⢕⢕⢕⣱⣽⣷⣷⣄⠀⠀⢅⣾⢇⢕⢕⢕⢕⣾⣿⣿⣿⣿⣿⣿⣷⣕⢕⢕⢻⣿⣿⣷⢀⠁⣝⣿⣿⣿⣿⣿⣿⣿⡇⠀⠀⠀⠀⢕⢕⢕⣺⣧⠕⠘⠅⠄⠁⢱⡕⠁⠀⠀⢀⣠⣵⣕⣕⢕⢕⢕⢇⠟⠟⠀⢠⣿⣿⣿⣿⣿⣿⣿⣿⣿⣿⣿⣿⢕⢕⢕⢕⢸⣿⣿⣿⣿⣿⣿⣿⣿⢕⢕⢕⢕⢕⢕⢕⢕⢕⢕⢕⢕⢕⢕⢕⢕⢕⢕⢕⢕⢕⢕⢕⢕⢕⢸⣿⣿⣿⣿⢕⢕⢕⢕⢕⢕⢕⢕⢕⢕⢕⢕⢕⢕⢕⢕⢕⢕⢕⢜⢿⣿⣿⣿⣿⣿⣿⣧⢕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⡿⠐⠀⠀⠑⠕⠁⠜⣿⣿⣿⣿⣿⡇⠀⠀⠀⠁⠁⠑⠕⣼⣿⣿⣿⣿⣿⣿⡿⣿⣿⡇⢕⢸⣿⢹⣿⣇⠀⢻⣿⣿⣿⣿⣿⣿⣿⠇⠀⠀⠀⠀⠀⡕⣜⣿⣏⠔⠔⢀⢀⠃⠀⢕⡄⠀⠁⠙⠛⠻⠿⢿⢟⠁⠁⠀⠀⠀⢀⢻⣿⣿⣿⣿⣿⣿⣿⣷⣾⣿⢕⢕⢕⢕⢕⢕⢕⣿⣿⣿⣿⣿⣿⣿⣿⢕⢕⢕⢕⢕⢕⢕⢕⢕⢕⢕⢕⢕⢕⢕⢕⢕⢕⢕⢕⢕⢕⢕⢕⢕⢸⣿⣿⣿⣿⢕⢕⢕⢕⢕⢕⢕⢕⢕⢕⢕⢕⢕⢕⢕⢕⢕⢕⢕⢕⢜⢻⣿⣿⣿⣿⣿⣷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⠔⠀⠈⢻⣿⣿⣿⠃⠀⠀⠀⠀⠀⠀⠀⠀⠉⠛⠿⣿⣿⣿⣧⣿⣿⣿⡇⠁⢿⡷⡻⣿⣆⠈⢿⣿⣿⣿⣿⣿⡏⠀⠀⠀⠀⠀⠀⢸⣿⣿⣿⣦⢄⠑⠑⢸⢕⢕⢱⡅⢔⠀⠀⠀⠀⠀⠀⠀⠀⠀⠀⢄⢕⢸⣿⣿⣿⣿⣿⣿⣿⣿⣿⢕⣵⣵⡕⢕⢕⢕⢜⣿⣿⣿⣿⣿⣿⣿⣿⢕⢕⢕⢕⢕⢕⢕⢕⢕⢕⢕⢕⢕⢕⢕⢕⢕⢕⢕⢕⢕⢕⢕⢕⢕⢸⣿⣿⣿⣿⢕⢕⢕⢕⢕⢕⢕⢕⢕⢕⢕⢕⢕⢕⢕⢕⢕⢕⢕⢕⢕⢕⢝⢿⣿⣿⣿⣧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⢔⠀⠀⠀⠀⢠⠀⠀⠝⡿⡕⠀⠀⠀⠀⠀⢀⠄⠀⠀⠀⠀⠀⠀⠙⠻⣿⣿⣿⣿⡇⠀⠜⣿⢹⣿⡿⣆⠜⣿⣿⣿⣿⣿⠑⠀⠀⠀⠀⠀⠀⠜⣿⣿⢿⢏⡏⣕⢣⢇⢕⢕⠕⠑⠁⠁⠀⠀⠀⠀⠀⠁⠀⠀⢔⢕⠕⣸⣿⣿⣿⣿⣿⣿⣿⣿⣿⣵⢟⢻⣿⣷⢕⢕⢱⣿⣿⣿⣿⣿⣿⣿⣿⢕⢕⢕⢕⢕⢕⢕⢕⢕⢕⢕⢕⢕⢕⢕⢕⢕⢕⢕⢕⢕⢕⢕⢕⢕⢸⣿⣿⣿⣿⢕⢕⢕⢕⢕⢕⢕⢕⢕⢕⢕⢕⢕⢕⢕⢕⢕⢕⢕⢕⢕⢕⢕⢕⢝⢿⣿⣿⣧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⢀⢄⠀⣰⢇⠀⠀⢀⢄⠑⠁⠀⢀⠄⠀⠀⠀⠀⠀⠀⠈⢻⣿⣿⠁⠀⠀⠜⣇⢿⣿⡝⣆⢹⣿⣿⣿⠇⠀⠀⠀⠀⠀⠀⠀⠀⢻⣿⣿⣿⣷⢝⣷⠕⠁⠀⠀⠀⠀⠀⠀⠀⠀⠔⠐⠀⠀⠀⢑⢅⠀⣿⣿⣿⣿⣿⣿⣿⣿⣿⡵⢜⢕⢜⢝⢝⢕⢕⣼⣿⣿⣿⣿⣿⣿⣿⣿⢕⢕⢕⢕⢕⢕⢕⢕⢕⢕⢕⢕⢕⢕⢕⢕⢕⢕⢕⢕⢕⢕⢕⢕⢕⢸⣿⣿⣿⣿⢕⢕⢕⢕⢕⢕⢕⢕⢕⢕⢕⢕⢕⢕⢕⢕⢕⢕⢕⢕⢕⢕⢕⢕⢕⢕⢝⢻⣿⣿⡷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⡅⠕⠕⠐⠀⠀⠀⠁⢀⡼⣳⡇⠀⠔⠁⠀⢀⠄⠕⠁⠀⠀⠀⠀⠀⠀⠀⠀⠀⠝⢇⠀⠀⠀⠀⠘⢜⣿⡿⣮⡇⠹⠿⠏⠀⠀⠀⠀⠀⠀⠀⠀⠀⠜⠟⠋⠉⠀⠄⠋⠀⠀⠀⠀⠀⠀⠀⠀⠀⢄⢄⢔⢔⡕⣮⣿⣿⡄⣿⣿⣿⣿⣿⣿⣿⣿⣿⣿⣿⣿⣿⣧⣕⢕⢕⣽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⣷⣔⡄⢄⢀⢔⢄⡼⣱⣿⠇⠁⠀⠀⠁⢀⢀⠀⠁⠄⢀⠀⠀⠀⠀⠀⠀⠀⠀⠀⠀⠀⠀⠀⠀⠁⠺⣿⣎⣽⡖⢔⠄⠄⠀⠀⠀⠀⠀⠀⠀⠀⠀⠀⠀⠀⠀⠀⠀⠀⠀⠀⠀⠀⠁⢔⠀⢔⢕⢕⢕⣜⣾⣿⣿⡿⠁⣿⣿⣿⣿⣿⣿⣿⣿⣿⣿⣿⣿⣿⣿⣿⣵⣵⣾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⠀⢕⢕⢕⢕⢕⢕⢕⢕⢕⢕⢕⢕⢕⢕⢕⢕⢕⠀</a:t>
            </a:r>
            <a:br/>
            <a:r>
              <a:t>⢿⢿⢟⢟⢟⢟⢟⢟⢏⢝⢝⢝⢝⢝⢕⢕⢕⢕⢕⢸⣿⣿⣷⣧⡕⢕⡼⢱⣿⢇⠀⠀⠀⠀⠀⠀⠀⠀⠀⠀⠁⠔⠀⠀⠀⠀⠀⠀⠀⠀⠀⠀⠀⠀⠀⠀⠀⠘⡿⠋⠁⠀⠀⠀⠀⠀⠀⠀⠀⠀⠀⠀⠀⠀⠀⠀⠀⠀⠀⠀⠀⠀⠀⠕⢀⠀⠀⣧⢑⠕⠱⠿⠿⠟⠙⠀⠀⣿⣿⣿⣿⣿⣿⣿⣿⣿⣿⣿⣿⣷⣿⣷⣯⣕⣱⣾⣿⣿⣿⣿⣿⣿⣿⢕⢕⢕⢕⢕⢕⢕⢕⢕⢕⢕⢕⢕⢕⢕⢕⢕⢕⢕⢕⢕⢕⢕⢕⢕⣿⣿⣿⣿⡇⢕⢕⢕⢕⢕⢕⢕⢕⢕⢕⢕⢕⢕⢕⢕⢕⢕⢕⢕⢕⢕⢕⢕⢕⢕⢕⢕⢕⢕⢕⢕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⡇⡼⢱⡿⢕⡱⠀⠀⠀⠀⠀⠀⠀⠀⠀⠀⠀⠀⠐⠀⠀⠀⠀⠀⠀⠀⠀⠀⠀⠀⠀⠀⠀⠀⠀⠀⠀⠀⠀⠀⠀⠀⠀⠀⠀⠀⠀⠀⠀⠀⠀⠀⠀⠀⠀⠀⠀⠀⠀⠀⠀⠀⠀⠜⣧⢄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⠕⠀⢕⢕⢕⢕⢕⢕⢕⢕⢕⢕⢕⢕⢕⢕⢕⢕⢕⢕⢕⢕⢕⢕⢕⢕⢕⢕⢕⢕⢕⢕⢕⢕⢕⢕⢕⢕⢕⠁⢕⢕⢕⢕⢕⢕⢕⢕⢕⢕⢁⢕⢕⢕⢱⣿⣷⠀</a:t>
            </a:r>
            <a:br/>
            <a:r>
              <a:t>⢕⢕⢕⢕⢕⢕⢕⢕⢕⢕⢕⢕⢕⢕⢕⢕⢕⢕⢕⢕⢕⡝⠿⢟⡜⢱⡿⢕⡕⠁⠀⠀⠀⠀⠀⠀⠀⠀⠀⠀⠀⠀⠀⠀⠀⠀⠀⠀⠀⠀⠀⠀⠀⠀⠀⠀⠀⠀⠀⠀⠀⠀⠀⠁⠐⠀⠀⠀⠀⠀⠀⠀⠀⠀⠀⠀⠀⠀⠀⠀⠀⠀⠀⠀⠀⠀⠀⠀⠀⠁⠑⠑⠁⠀⠀⠀⠀⣿⣿⣿⣿⣿⣿⣿⣿⣿⣿⣿⣿⣿⣿⣿⣿⣿⣿⣿⣿⣿⣿⣿⣿⣿⡇⢕⢕⢕⢕⢕⢕⢕⢕⢕⢕⢕⢕⢕⢕⢕⢕⢕⢕⢕⢕⢕⢕⢕⢕⢕⣿⣿⣿⣿⡇⢕⢕⢕⢕⢕⢕⢕⢕⢕⢕⢕⢕⢕⢕⢕⢕⢕⢕⢕⢕⢕⢕⢕⢱⣿⣿⣿⣿⣷⣷⣦⡄⢕⢕⢕⢕⢕⢕⢕⢕⢕⢕⢕⢕⢕⢕⢕⢕⢕⢕⢕⢕⢕⢕⢕⢕⢕⢕⢕⢕⢕⢕⢕⢕⢕⢕⢕⢕⢕⠀⢕⢕⢕⢕⢕⢕⢕⢕⢕⢕⢕⢕⢕⢕⢕⢻⣿⠀</a:t>
            </a:r>
            <a:br/>
            <a:r>
              <a:t>⣳⢕⡱⢕⢱⢕⡕⢕⢕⢕⢕⢕⢕⢕⢕⢕⢕⢕⢕⢕⢕⢎⠕⡕⢕⡟⢕⣱⢇⠀⠀⠀⠀⠀⠀⠀⠀⠀⠀⠀⠀⠀⠀⠀⠀⠀⠀⠀⠀⠀⠀⠀⠀⠀⠀⠀⠀⠀⠀⠀⠀⠀⠄⢀⢄⢄⢔⢔⢔⣰⢔⢔⢔⢔⢄⠀⢀⢀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⣕⣕⣻⣿⣿⣿⢏⢽⣽⡕⢕⢕⢕⢕⢕⢕⢕⢕⢕⢕⢕⢕⢕⢕⢕⢕⢕⢕⢕⠀⢕⢕⢕⢕⢕⢕⢕⢕⢕⢕⢕⢕⢕⢕⢕⢕⢕⠀⢕⢕⢕⢕⢕⢕⢕⢕⢕⢕⢕⢁⢕⢕⢕⢜⢿⠀</a:t>
            </a:r>
            <a:br/>
            <a:r>
              <a:t>⣿⣷⢯⣳⢵⡪⣝⡣⢕⢕⢕⢱⢕⢱⢕⢱⣕⢵⣕⢵⣜⡝⡱⢱⡞⢕⢱⢕⢕⠀⠀⠀⠀⠀⠄⠀⠀⠀⠀⠀⠀⠀⠀⠀⠀⠀⠀⠄⠀⠀⠀⠀⠀⠀⠀⠀⠀⠀⠀⠀⠀⠀⠀⠀⠁⠑⠕⠕⢕⢇⢜⢕⣱⣵⣵⢕⢱⢕⢕⢕⡕⢔⢄⢀⠀⠀⠀⠀⠀⠀⠀⠀⠀⠀⠀⠀⠀⣿⣿⣿⣿⣿⣿⣿⣿⣿⣿⣿⣿⣿⣿⣿⣿⣿⣿⣿⣿⣿⣿⣿⣿⣿⡇⢕⢕⢕⢕⢕⢕⢕⢕⢕⢕⢕⢕⢕⢕⢕⢕⢕⢕⢕⢕⢕⢕⢕⢕⢕⣿⣿⣿⣿⢕⢕⢕⢕⢕⢕⢕⢕⢕⢕⢕⢕⢕⢕⢕⢕⢕⢕⢕⢕⢕⣾⣿⣿⣿⢿⣻⣽⣷⣿⣿⣿⡇⢕⢕⢕⢕⢕⢕⢕⢕⢕⢕⢕⢕⢕⢕⢕⢕⢕⢕⢕⠀⢕⢕⢕⢕⢕⢕⢕⢕⢕⢕⢕⢕⢕⢕⢕⢕⢕⢕⢕⢕⢕⢕⢕⢕⢕⢕⢕⢕⢕⢕⠕⢕⢕⢕⢜⠀</a:t>
            </a:r>
            <a:br/>
            <a:r>
              <a:t>⣿⣕⡕⢜⡗⢼⡣⢝⡣⢜⢕⢕⢸⢗⡳⢯⡳⣽⡺⢕⡷⢕⢕⢎⢕⢱⢕⢕⢤⠀⠀⠀⠀⠀⠀⠀⠀⠀⠀⠀⠀⠀⠀⠀⠀⠀⠀⠀⠑⠀⠀⠀⠀⠀⠀⠀⠀⠀⠀⠀⠀⠀⠀⠀⠀⠀⠀⠀⠀⠁⠁⠙⠛⠓⠟⠞⠟⠷⠪⢱⢵⢕⢕⢇⠕⠔⠀⠀⠀⠀⠀⠀⢄⠀⠀⠀⠀⣿⣿⣿⣿⣿⣿⣿⣿⣿⣿⣿⣿⣿⣿⣿⣿⣿⣿⣿⣿⣿⣿⣿⣿⣿⡇⢕⢕⢕⢕⢕⢕⢕⢕⢕⢕⢕⢕⢕⢕⢕⢕⢕⢕⢕⢕⢕⢕⢕⢕⢱⣿⣿⣿⣿⢕⢕⢕⢕⢕⢕⢕⢕⢕⢕⢕⢕⢕⢕⢕⢕⢕⢕⢕⢕⢸⣿⡿⣻⣷⣿⣿⣿⣿⣿⣿⣿⡇⢕⢕⢕⢕⢕⢕⢕⢕⢕⢕⢕⢕⢕⢕⢕⢕⢕⢕⢕⠀⢕⢕⢕⢕⢕⢕⢕⢕⢕⢕⢕⢕⢕⢕⢕⢕⢕⢕⠀⢕⢕⢕⢕⢕⢕⢕⢕⢕⢕⢕⢄⢕⢕⢕⢕⠀</a:t>
            </a:r>
            <a:br/>
            <a:r>
              <a:t>⢿⢕⢜⢕⢝⢇⢜⢇⢝⢕⢕⢇⢕⢕⢕⢕⢮⢿⣾⡻⢕⢕⢎⢕⢕⢇⢕⣱⣵⢄⠀⠀⠀⠀⠀⠀⠀⠀⢤⢄⣀⢀⠀⠀⠀⠀⠀⠀⠀⠀⠀⠀⠀⠀⠀⠀⠀⠀⠀⠀⠀⠀⠀⠀⠀⠀⠀⠀⠀⠀⠀⠀⠀⠀⠀⠀⠀⠀⠀⠀⠀⠀⠀⠀⠀⠀⠀⠀⠀⠀⠀⠀⠑⢀⠀⠀⠀⣿⣿⣿⣿⣿⣿⣿⣿⣿⣿⣿⣿⣿⣿⣿⣿⣿⣿⣿⣿⣿⣿⣿⣿⣿⡇⢕⢕⢕⢕⢕⢕⢕⢕⢕⢕⢕⢕⢕⢕⢕⢕⢕⢕⢕⢕⢕⢕⢕⢕⢸⣿⣿⣿⣿⢕⢕⢕⢕⢕⢕⢕⢕⢕⢕⢕⢕⢕⢕⢕⢕⢕⢕⢕⢕⢕⣵⣿⣿⣿⣿⣿⣿⣿⣿⣿⣿⣧⢔⢕⢕⢕⢕⢕⢕⢕⢕⢕⢕⢕⢕⢕⢕⢕⢕⢕⢕⠀⢕⢕⢕⢕⢕⢕⢕⢕⢕⢕⢕⢕⢕⢕⢕⢕⢕⢕⠀⢕⢕⢕⢕⢕⠁⢕⢕⢕⢕⢕⢕⢀⢕⢕⢕⠀</a:t>
            </a:r>
            <a:br/>
            <a:r>
              <a:t>⣧⢕⢕⢕⢕⢜⢇⢕⢕⢕⢱⢝⢇⢕⢇⢕⢕⢜⢕⢇⢕⢜⢅⢕⢕⢕⢕⢿⣗⡇⠀⠀⠀⠀⠀⠕⠑⠀⠀⠀⠀⠀⠀⠁⠀⠀⠀⠀⠀⠀⠀⠀⠀⠀⠀⠀⠀⠀⠀⠀⠀⠀⠀⠀⠀⠀⠀⠀⠀⠀⠀⠀⠀⠀⠀⠀⠀⠀⠀⠀⠀⠀⠀⠀⠀⠀⢀⠀⠀⠀⢔⢄⢀⢕⢀⠀⢄⣿⣿⣿⣿⣿⣿⣿⣿⣿⣿⣿⣿⣿⣿⣿⣿⣿⣿⣿⣿⣿⣿⣿⣿⣿⡇⢕⢕⢕⢕⢕⢕⢕⢕⢕⢕⢕⢕⢕⢕⢕⢕⢕⢕⢕⢕⢕⢕⢕⢕⢸⣿⣿⣿⣿⢕⢕⢕⢕⢕⢕⢕⢕⢕⢕⢕⢕⢕⢕⢕⢕⢕⢕⣱⣱⣾⣿⣿⣿⣿⣿⣿⣿⣿⣿⣿⣿⣿⠑⢕⢕⢕⢕⢕⢕⢕⢕⢕⢕⢕⢕⢕⢕⢕⢕⢕⢕⠀⢕⢕⢕⢕⢕⢕⢕⢕⢕⢕⢕⢕⢕⢕⢕⢕⢕⢕⠀⢕⢕⢕⢑⢕⢄⠕⢕⢕⢕⢕⢕⢕⢀⢕⢕⠀</a:t>
            </a:r>
            <a:br/>
            <a:r>
              <a:t>⢷⢕⢕⢜⢗⣕⢕⢜⢕⢇⡕⢣⢕⢣⣕⢣⢝⢇⢕⢕⢕⢑⢕⡕⢕⢕⢮⢹⢾⢟⠀⠀⠀⠀⠀⢀⠀⠀⠀⠐⠀⠀⠀⠀⠀⠀⠀⠀⠀⠀⠀⠀⠀⠀⠀⠀⠀⠀⠀⠀⠀⠀⠀⠀⠀⠀⠀⠀⠀⠀⠀⠀⠀⠀⠀⠀⠀⠀⠀⠀⠀⠀⠀⠀⠀⠀⠁⠔⢀⠀⢕⢕⢕⢕⢕⠕⢕⣿⣿⣿⣿⣿⣿⣿⣿⣿⣿⣿⣿⣿⣿⣿⣿⣿⣿⣿⣿⣿⣿⣿⣿⣿⡇⢕⢕⢕⢕⢕⢕⢕⢕⢕⢕⢕⢕⢕⢕⢕⢕⢕⢕⢕⢕⢕⢕⢕⢕⢸⣿⣿⣿⣿⢕⢕⢕⢕⢕⢕⢕⢕⢕⢕⢕⢕⢕⢕⢕⢕⢕⢜⣵⣿⣿⣿⣿⣿⣿⣿⣿⣿⣿⣿⣿⣿⣿⠀⢕⢕⢕⢕⢕⢕⢕⢕⢕⢕⢕⢕⢕⢕⢕⢕⢕⢕⠀⠑⢕⢕⢕⢕⢕⢕⢕⢕⢕⢕⢕⢕⢕⢕⢕⢕⢕⠀⠀⢕⢕⢕⢕⢕⠀⢕⢕⢕⢕⢕⢕⢕⢕⢕⠀</a:t>
            </a:r>
            <a:br/>
            <a:r>
              <a:t>⡷⢕⢕⢵⡗⢱⡝⢱⣕⣕⣜⢵⢵⣕⡮⢕⢣⢗⢕⢕⢕⢕⢕⢕⢕⢕⢕⢕⢱⢕⢔⢀⠀⠀⠀⠀⠀⠀⠀⠀⠀⢄⢄⢄⢄⢄⢄⢀⠀⠀⠀⠀⠀⠀⠀⠀⠀⠀⠀⠀⠀⠀⠀⠀⠀⠀⠀⠀⠀⠀⠀⠀⠀⠀⠀⠀⠀⠀⠀⠀⠀⠀⠀⠀⠀⠀⠀⠀⠀⠕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⢔⢕⢕⢕⢕⢕⢕⢕⠀⢕⢕⢕⢕⢕⢕⢕⢕⢕⢕⠀⠀⢕⢕⢕⢕⢕⢕⢕⢕⢕⢕⢕⢕⢕⢕⢕⢕⢕⠀⠀⢕⢕⢕⢕⢕⠀⠁⢕⢕⢕⢕⢕⢕⢀⢕⠀</a:t>
            </a:r>
            <a:br/>
            <a:r>
              <a:t>⣿⣧⡝⢷⣝⢳⣝⢳⣽⡳⣎⣟⣧⣼⣳⣮⣷⢕⢑⢕⢕⢕⢕⢕⢕⣮⣿⣷⣕⡕⢕⢕⢄⠀⠀⠀⠀⠀⠀⠀⠀⢕⢕⢕⢕⢕⢕⢕⢕⢄⠀⠀⠀⠀⠀⠀⠀⣠⡆⠀⠀⠀⠀⠀⠀⠀⠀⠀⠀⠀⠀⠀⠀⠀⠀⠀⠀⠀⠀⠀⠀⠀⠀⠀⠀⠀⠀⠀⠀⠀⠁⢄⠁⠑⠕⢕⠕⠟⠛⠻⣿⣿⣿⣿⣿⣿⣿⣿⣿⣿⣿⣿⣿⣿⣿⣿⣿⣿⣿⣿⣿⣿⡗⢇⢕⢕⢕⢕⢕⢕⢕⢕⢕⢕⢕⢕⢕⢕⢕⢕⢕⢕⢕⢕⢕⢕⢕⢸⣿⣿⣿⣿⢕⢕⢕⢕⢕⢕⢕⢕⢕⢕⢕⢕⢕⢕⢕⢕⣼⣿⣿⣿⣿⣿⣿⣿⣿⣿⣿⣿⣿⣿⣿⣿⣿⡇⢕⢕⢕⠑⢕⢕⢕⠀⢕⢕⢕⠑⢕⢕⢕⢕⢕⢕⠀⠀⠑⢕⢕⢕⢕⢕⢕⢕⢕⢕⢕⢕⢕⢕⢕⢕⢕⢕⠀⢕⢕⢕⠕⢕⠀⠀⢕⢕⢕⢕⢕⢕⢄⢕⠀</a:t>
            </a:r>
            <a:br/>
            <a:r>
              <a:t>⣿⣧⣝⢷⡼⢿⣮⡹⣮⡝⢮⣽⢷⣽⡳⣾⡏⢕⢕⢕⢕⢕⢕⢕⢼⣟⢿⣝⡻⢕⢕⢕⢕⠀⠁⠀⠀⠀⠀⠀⠑⠕⢕⢕⢕⢕⢕⢕⢕⢕⢱⢄⠀⠀⣄⣴⣾⡿⢇⠀⠀⠀⠀⠀⠀⠀⠀⠀⠀⠀⠀⠀⠀⠀⠀⠀⠀⠀⠀⠀⠀⠀⠀⠀⠀⠀⠀⠀⠀⠀⠀⢀⠀⠀⠀⠀⠀⠀⠀⠀⠘⢿⣿⣿⣿⣿⣿⣿⣿⣿⣿⣿⣿⣿⣿⣿⣿⣿⣿⢿⢿⢿⢇⢕⢎⢕⢇⢱⢕⢱⢕⡕⢕⢕⢕⢕⢕⢕⢕⢕⢕⢕⢕⢕⢕⢕⢕⣼⣿⣿⣿⡇⢕⢕⢕⢕⢕⢕⢕⢕⢕⢕⢕⢕⢕⢕⢕⢱⣿⣿⣿⣿⣿⣿⣿⣿⣿⣿⣿⣿⣿⣿⣿⣿⣿⣧⠁⢕⢕⠀⢕⢕⢕⢕⠑⢕⢕⢔⢕⢕⢕⢕⢕⢕⠀⠀⠀⢕⢕⢕⢕⢕⢕⢕⢕⢕⢕⢕⢕⠕⢕⢕⢕⠁⠀⠁⢕⢕⢄⢕⢀⠀⠁⢕⢕⢕⢕⢕⢕⢕⠀</a:t>
            </a:r>
            <a:br/>
            <a:r>
              <a:t>⣿⣟⣳⣾⣟⡳⢧⡝⣧⣝⢷⣏⢟⣏⡳⣯⢕⢀⢕⠀⢕⢕⢕⢕⢱⣼⡟⢷⣽⠕⢕⢕⠕⠀⠀⠀⠀⠀⠀⠀⠀⠀⠀⠁⠕⢕⢕⢕⢕⢕⣱⣿⢣⣾⣿⣿⣿⣷⣧⣄⣄⣀⣀⢀⢀⠀⠀⠀⠀⠀⠀⠀⠀⠀⠀⠀⠀⠀⠀⠀⠀⠀⠀⠀⠀⠀⠀⠀⠀⠀⠀⠀⠀⠀⠀⠀⠀⠀⠀⠀⠀⢜⣿⣿⣿⣿⡿⣿⢿⢟⢟⢟⢏⣝⣏⡹⢇⡱⢕⢕⢕⣱⢕⢕⢕⣇⢵⢕⡕⢕⡱⢕⢕⢕⢕⢕⢕⢕⢕⢕⢕⢕⢕⢕⢕⢕⢕⣟⣿⣿⣿⢕⢕⢕⢕⢕⢕⢕⢕⢱⢗⢱⢕⡱⢕⣕⡇⣾⣿⣿⣿⣿⣿⣿⣿⣿⣿⣿⣿⣿⣿⣿⣿⣿⣿⣿⢄⢕⢕⠀⢕⢕⢕⢕⠀⢕⢕⢕⠁⢕⢕⢕⢕⢕⢔⠀⠀⠀⢕⢕⢕⢕⢕⢕⢕⢕⢕⢕⢕⢕⠑⢕⢕⢀⠀⠀⢕⢕⠑⢕⢕⠀⠀⠕⢕⢕⢕⢕⢕⢕⠀</a:t>
            </a:r>
            <a:br/>
            <a:r>
              <a:t>⣿⣿⡻⣧⣜⢱⢮⢽⣧⣼⣷⣮⡻⢿⣝⣷⢕⡇⢕⢅⢕⢕⢕⢕⢞⢧⣽⡷⣿⠀⢕⢕⠀⠀⠀⠀⠀⠀⠀⠀⠀⠀⠀⠀⠀⠀⠑⠣⣷⣾⣿⣿⣿⣿⣿⣿⣿⣿⣿⡿⢿⢿⢿⢿⢿⢿⠷⠆⠀⠀⠀⠀⠀⠀⠀⠀⠀⠀⠀⠀⠀⠀⠀⠀⠀⢰⣶⣦⠀⠀⠀⠀⠀⠀⠀⠀⠀⠀⠀⠀⠀⢜⢝⢏⢵⣕⢝⢕⢜⢕⡜⢕⡇⢕⢕⢝⢕⢕⢕⢕⢕⢕⢹⢕⢜⢕⡜⢕⡗⢽⢕⢇⢕⢕⢵⢕⢕⢗⢱⢇⢕⢕⣕⢕⢕⢵⢕⢕⣿⣿⣿⣕⢕⢎⣵⣇⡕⢕⡕⢕⣱⢕⣜⢕⢗⡱⢱⣿⣿⣿⣿⣿⣿⣿⣿⣿⣿⣿⣿⣿⣿⣿⣿⣿⣿⣿⡇⢕⢕⢀⠕⢕⢕⢕⠀⠁⢕⢕⢄⠑⢕⢕⢕⢕⠁⠀⠀⠀⠁⢕⢕⢕⢕⢕⢕⢕⢕⢕⢕⢕⠀⢕⢕⢕⠀⠀⢕⠑⠀⢕⢕⠀⠀⠀⢕⢕⢕⢕⢕⢕⠀</a:t>
            </a:r>
            <a:br/>
            <a:r>
              <a:t>⣿⣟⢻⢷⢟⢿⣿⢿⣿⣟⢷⢽⡻⣷⣟⡇⢱⡇⢕⢕⢕⢕⢕⣸⣿⣿⣻⣿⣾⢕⢕⢕⠀⠀⠀⠀⠀⠀⠀⠀⠀⠀⠀⠀⠀⠀⠀⠀⠁⠙⢿⣿⣿⣿⣿⣿⣿⣿⣿⣇⢀⠀⠀⠀⠀⠀⠀⠀⠀⠀⠀⠀⠀⠀⠀⠀⠀⠀⠀⠀⠀⠀⠀⠀⠀⢔⣽⠋⠀⠀⠀⠀⠀⠀⠀⠀⠀⠀⠀⠀⢄⣼⢕⡜⢳⢇⢕⢕⢕⢕⢕⢕⢗⢕⢕⢕⢕⢜⢕⢣⢵⡕⢕⢕⢕⢹⢗⢹⢗⡹⢕⣇⢕⣕⡕⣕⡱⢕⣕⢵⡗⣝⣗⣿⢮⣵⣵⣿⣿⣿⣿⢿⣷⣷⢎⣹⢞⣻⢷⣳⣵⣏⢵⢜⡱⢵⢸⣿⣿⣿⣿⣿⣿⣿⣿⣿⣿⣿⣿⣿⣿⣿⣿⣿⣿⣿⣷⠁⢕⢕⠀⢕⢕⢕⠀⠀⢕⢕⢕⠀⠕⢕⢕⢕⢁⠀⠀⠀⠀⠕⢕⢕⢕⢕⢕⢕⢕⢕⢕⢕⢀⠀⢕⢕⠀⠀⠀⠀⠀⢕⠕⠀⠀⠀⠕⢕⢕⢕⢕⢕⠀</a:t>
            </a:r>
            <a:br/>
            <a:r>
              <a:t>⣿⡝⢳⣜⢹⢧⣕⣵⣗⢻⢿⢟⣟⢫⣽⡇⢸⡇⢕⢕⢕⢕⢕⢏⢝⢝⡕⢕⢕⡕⢕⢕⢔⠀⠀⠀⠀⠀⠀⠀⠀⠀⠀⠀⠀⠀⠀⠀⠀⠀⠀⠈⠻⣿⣿⣿⣿⣿⣿⣿⣿⣷⣶⣦⣴⣴⣴⣴⣴⣄⢀⠀⠀⠀⠀⠀⠀⠀⠀⠀⠀⠀⠀⢀⣄⣜⣻⡀⠀⠀⠀⠀⠀⠀⠀⠀⠀⠀⠀⠀⠞⢿⣷⢮⣕⡱⣕⡕⢕⢕⢕⢕⢗⢱⢕⡪⢕⡇⢽⢗⢵⢕⣕⣵⣵⣼⣕⡪⢵⣾⣽⣗⡯⢵⣫⢽⣻⢽⣞⣽⢞⢳⢻⢽⣫⢟⣫⢕⢞⢽⢟⡫⢇⣸⣝⢗⡳⢼⣽⣷⣞⡵⢞⣇⣗⡝⣿⣿⣿⣿⣿⣿⣿⣿⣿⣿⣿⣿⣿⣿⣿⣿⣿⣿⣿⣿⣿⡔⢕⢔⠀⠑⢕⢕⠀⠀⠀⢕⢕⢕⠀⠕⢕⢕⢕⠀⠀⠀⠀⠀⢕⢕⢕⢕⢕⢕⢕⢕⢕⢕⢕⠀⠕⢕⠀⠀⠀⠀⠀⢕⢔⢔⠀⠀⠀⢕⢕⢕⢕⢕⠀</a:t>
            </a:r>
            <a:br/>
            <a:r>
              <a:t>⣿⡻⢷⡝⢳⢎⢝⢷⡕⢕⢕⢕⢝⢕⢕⢕⢜⢕⢑⠑⢕⢕⠕⢇⢕⢕⢜⢜⣼⢧⠕⢕⢕⢕⠐⠄⠀⠀⠀⠀⠀⠀⠀⠀⠀⠀⠀⠀⠀⠀⠀⠀⠀⠘⢿⣿⣿⣿⣷⣷⡍⠙⠙⠙⠛⠛⠙⠙⠉⠁⠀⠀⠀⠀⠀⠀⠀⠀⠀⠀⠀⠀⠀⠑⢟⣻⡿⠃⠀⠀⠀⠀⠀⠀⠀⠀⠀⠀⠀⠀⠀⢸⡾⢽⣟⡯⣝⡪⢵⣗⢕⢕⡱⢵⣵⣧⣳⣷⣽⣗⡿⣟⡿⢿⣻⢿⣗⡯⢿⣕⣝⡟⣿⡿⣾⡿⡷⢫⢕⣎⢽⣕⡵⣕⣗⢹⢗⣪⣕⣇⡝⣳⣽⣷⣿⣽⣣⢿⣾⣯⢕⡎⢽⣜⣝⢣⣿⣿⣿⣿⣿⣿⣿⣿⣿⣿⣿⣿⣿⣿⣿⣿⣿⣿⣿⣿⣿⡇⢕⢕⠀⠀⢕⢕⢄⠀⠀⠀⢕⢕⢄⠀⠕⢕⢕⠀⠀⠀⠀⠀⠑⢕⢕⢕⢕⢕⢕⢕⢕⢕⢕⠀⠀⢕⠀⠀⠀⠀⠀⢕⢕⠑⠀⠀⠀⢕⢕⢕⢕⢕⠀</a:t>
            </a:r>
            <a:br/>
            <a:r>
              <a:t>⡽⢷⣕⢝⢣⡕⢕⢕⢝⢗⢕⢕⢕⢕⢕⢕⢜⢕⡇⠀⢕⢕⠀⢕⢝⢣⡱⠕⢅⢔⢄⢕⠑⠁⠀⠀⠀⠀⠀⠀⠀⠀⠀⠀⠀⠀⠀⠀⠀⠀⠀⠀⠀⠀⠀⠘⠻⢿⣟⡻⢿⣧⣴⣴⣤⣤⣤⣄⣀⠀⠀⠀⠀⠀⠀⠀⠀⠀⠀⠀⠀⠀⠀⢕⢜⢝⡇⠀⠀⠀⠀⠀⠀⠀⠀⠀⠀⠀⠀⠀⢔⢜⢜⢝⢕⢝⢕⢼⣕⢣⢕⣇⢝⢝⢻⢿⡻⢮⢝⣜⢽⣗⣪⣝⢺⢽⣗⡻⢟⣳⢽⣝⣵⢗⢇⡜⣕⣗⢼⣗⢽⣗⡮⢵⣺⢽⣷⣱⣿⣻⣿⣷⡮⢽⣞⢯⣗⣸⣵⡗⢵⣗⡫⢽⣿⢸⣿⣿⣿⣿⣿⣿⣿⣿⣿⣿⣿⣿⣿⣿⣿⣿⣿⣿⣿⣿⣿⡧⢕⢕⠀⠀⠑⢕⢕⠀⠀⠀⠑⢕⢕⢄⠀⠕⢕⢔⠀⠀⠀⠀⠀⠕⢕⢕⢕⢕⢕⢕⢕⢕⢕⠀⠀⢕⠀⠀⠀⠀⢔⢕⢕⠀⠀⠀⠀⢕⢕⠑⢕⢕⠀</a:t>
            </a:r>
            <a:br/>
            <a:r>
              <a:t>⡿⣧⡜⢱⢕⢕⢇⣕⢕⢧⡕⢱⣕⢕⢕⢱⢕⢕⢕⢔⢱⣕⢕⢕⢕⠕⢅⢕⢕⠑⠁⢀⡄⠀⠀⠀⠀⠀⠀⠀⠀⠀⠀⠀⠀⠀⠀⠀⠀⠀⠀⠀⠀⠀⠀⠀⠀⠀⠉⠟⢷⣮⣝⣝⢙⢛⠛⠙⠉⠀⠀⠀⠀⠀⠀⠀⠀⠀⠀⠀⠔⠷⢿⢿⢿⠟⠋⠀⠀⠀⠀⠀⠀⠀⠀⠀⠀⠀⠀⢔⢕⢕⢕⢵⢕⢕⢕⣕⢕⢕⢕⢕⢕⢗⢕⢕⢎⢝⢗⢮⣽⣵⣎⣕⣺⢽⣗⡮⣗⡣⢽⣗⡿⣗⣳⢽⣿⣧⣵⣿⡿⣗⡮⢽⣾⣿⣷⣾⣽⣿⣯⣟⡻⢽⣟⡻⣷⣷⢹⣿⣿⣿⣿⣿⡏⣿⣿⣿⣿⣿⣿⣿⣿⣿⣿⣿⣿⣿⣿⣿⣿⣿⣿⣿⣿⣿⡟⢜⢕⢕⠀⠀⠀⢕⢕⠀⠀⠀⠀⢕⢕⢕⢀⠀⠕⢕⠀⠀⠀⠀⠀⠀⠕⢕⢕⢕⢕⢕⢕⢕⢕⠀⠀⠀⠀⠀⠀⠀⢕⢕⢕⠀⠀⠀⠀⠑⢕⠀⢕⢕⠀</a:t>
            </a:r>
            <a:br/>
            <a:r>
              <a:t>⣷⢜⢣⣕⢜⢕⢕⢜⢷⣕⢝⢧⡜⢝⢕⡕⢕⢕⢕⢕⢕⢕⢕⡕⠑⠕⠑⠁⠀⢀⢔⢱⡕⢄⠀⠀⠀⠀⠀⠀⠀⠀⠀⠀⠀⠀⠀⠀⠀⠀⠀⠀⠀⠀⠀⠀⠀⠀⠀⠀⠀⠈⠙⠛⠟⠟⠟⠓⠀⠀⠀⠀⠀⠀⠀⠀⠀⠀⠀⠀⣄⣠⣵⣷⠇⠀⠀⠀⠀⠀⠀⠀⠀⠀⠀⠀⢀⢄⢔⢫⢝⡗⢣⢕⢕⢕⡕⢕⢜⢕⢇⢕⡕⢱⢕⢳⢝⣗⢮⣕⡣⢽⡗⢺⢽⢳⣎⡽⣕⢪⣿⣷⣯⣷⡮⣿⣺⢽⣟⡯⣝⣳⢿⣗⣺⣿⣗⡺⢮⣝⡹⢗⣺⢽⣳⡯⣟⡳⢏⣿⣿⣿⣿⣿⣷⣿⣿⣿⣿⣿⣿⣿⣿⣿⣿⣿⣿⣿⣿⣿⣿⣿⣿⣿⣿⡟⢕⢇⡕⢕⠀⠀⠀⠀⢕⠀⠀⠀⠀⠁⢕⢕⢕⠀⠀⠑⢀⠀⡄⠀⠀⠀⠀⢕⢕⢕⢕⠑⢕⢕⢕⠀⠀⠀⠀⠀⠀⠀⢕⢕⢕⠀⠀⠀⠀⠀⠕⠀⢕⢕⠀</a:t>
            </a:r>
            <a:br/>
            <a:r>
              <a:t>⡿⢧⡕⢕⢕⢕⢕⢕⢕⡜⢳⣕⢕⢣⢕⢝⢕⢕⢱⢕⢕⢗⢕⢕⠀⢀⢄⢄⢰⢕⢳⣕⡜⢕⠐⠀⠀⠀⠀⠀⠀⠀⠀⠀⠀⠀⠀⠀⠀⠀⠀⠀⠀⠀⠀⠀⠀⠀⠀⠀⠀⠀⠀⠀⠀⠀⠀⠀⠀⠀⠀⠀⠀⠀⠀⠀⠀⠀⠀⠀⠈⠁⠁⠀⠀⠀⠀⠀⠀⠀⠀⠀⠀⠀⠀⠀⠑⡕⢕⢕⡕⢕⢕⢳⢽⢕⢕⢕⡗⢵⣝⢕⢕⢕⢗⢜⢕⢕⢕⢕⢱⣕⢇⢕⣕⢱⢜⡟⢽⣟⡿⢽⣿⡵⢝⢗⡯⢝⣗⢽⣗⡷⢿⣗⡿⣿⣳⢽⢿⢧⠏⠘⠘⠫⢳⡯⡵⢺⢿⡼⣿⣿⣿⣿⣿⣿⣿⣿⣿⣿⣿⣿⣿⣿⣿⣿⣿⣿⣿⣿⣿⣿⣿⣿⢿⢜⢕⡕⢜⢕⢕⠀⠀⠀⠁⠀⠀⠀⠀⠀⠑⢕⢕⢕⠀⠀⠁⠀⢻⣆⠀⠀⠀⠁⢕⢕⢕⠀⢕⢕⢕⠀⠀⠀⠀⠀⠀⢄⢕⢕⢕⠀⠀⠀⠀⠀⠀⠀⢕⢕⠀</a:t>
            </a:r>
            <a:br/>
            <a:r>
              <a:t>⡿⢧⢕⢕⡇⢕⢕⢕⢕⢕⢕⢜⢗⢕⢜⢳⡕⢜⢳⣕⢝⢵⡧⣱⣾⣿⢕⢕⢕⢷⣕⡜⢝⢕⠀⠀⠀⠀⠀⠀⠀⠀⠀⠀⠀⠀⠀⠀⠀⠀⠀⠀⠀⠀⠀⠀⠀⠀⠀⠀⠀⠀⠀⠀⠀⠀⠀⠀⠀⠀⠀⠀⠀⠀⠀⠀⠀⠀⠀⠀⠀⠀⠀⠀⠀⠀⠀⠀⠀⠀⠀⠀⠀⠀⠀⠀⢄⢜⢝⢇⢕⢕⢕⢜⢇⢼⣕⢣⢼⣗⢵⣕⡗⢵⣕⡕⢕⢕⢜⢝⢕⢕⢜⣕⢕⢕⡕⢸⣕⢇⢜⣗⢳⢜⣕⢷⣽⣗⢧⣽⡷⢯⣟⣺⢿⣟⡿⣿⢏⢔⠀⠀⠀⠀⠀⠘⢳⣷⣿⣧⢻⣿⣿⣿⣿⣿⣿⣿⣿⣿⣿⣿⣿⣿⣿⣿⣿⣿⣿⣿⣿⣿⣿⡟⢕⢕⢇⢎⡪⢇⢅⠀⠀⠀⠀⠔⠀⠀⠀⠀⠀⠑⢕⢕⢔⠀⠀⠀⠘⣿⣧⠀⠀⠀⠑⢕⢕⠀⠑⢕⢕⠀⢄⠀⠀⠀⠀⢕⠁⠁⠁⠀⠀⠀⠀⠀⠀⡄⢕⢕⠀</a:t>
            </a:r>
            <a:br/>
            <a:r>
              <a:t>⣯⡝⢕⢕⢕⢕⢕⣕⢕⢕⡕⢕⢕⢜⢻⢕⢜⢳⣕⡜⢿⣱⣾⣿⡿⢝⢕⢕⢗⡕⢕⢕⢕⠕⠀⠀⠀⠀⠀⠀⠀⠀⠀⠀⠀⠀⠀⠀⠀⠀⠀⠀⠀⠀⠀⠀⠀⠀⠀⠀⠀⠀⠀⠀⠀⠀⠀⠀⠀⠀⠀⠀⠀⠀⠀⠀⠀⠀⠀⠀⠀⠀⠀⠀⠀⠀⠀⠀⠀⠀⠀⠀⢀⢠⢔⢜⢗⢵⣕⡕⢜⢕⢕⣕⡕⢳⢮⣝⢗⢼⣝⢣⢜⣗⢣⢝⢕⢕⣕⢕⢕⢕⢕⢱⢝⡕⢜⢝⢇⢜⢕⢣⢝⡕⢱⢕⢕⢟⢿⣿⣻⣟⣗⢿⣗⣟⡏⢕⢕⠀⠀⠀⠀⠀⠀⠀⠀⠝⣹⣯⡜⣿⡿⣼⣿⣿⣿⣿⣿⣿⣿⣿⣿⣿⣿⣿⣿⣿⣿⣿⣿⣿⣿⢕⡱⢽⢕⢕⢜⡣⢕⠀⠀⠀⠀⠀⠀⠀⢠⠀⠀⠀⠑⢕⢕⢔⠀⠀⠀⢹⣿⣧⠀⠀⠀⠕⢕⠀⠀⠑⢕⠀⣸⡔⠀⠀⢄⠁⠀⠀⠀⠀⠀⠀⠀⠑⢰⢇⢀⢕⠀</a:t>
            </a:r>
            <a:br/>
            <a:r>
              <a:t>⡻⢷⣕⢜⢧⡕⢕⢜⣇⢕⢟⢵⡕⢕⣧⡕⢕⢇⡜⢻⡱⣿⡿⢏⠜⠑⠑⢣⢝⢗⢇⢜⠑⠀⠀⠀⠀⠀⠀⠀⠀⠀⠀⠀⠀⠀⠀⠀⠀⠀⠀⠀⠀⠀⠀⠀⢄⠀⠀⠀⠀⠀⠀⠀⠀⠀⠀⠀⠀⠀⠀⠀⠀⠀⠀⠀⠀⠀⠀⠀⠀⠀⠀⠀⠀⠀⠀⠀⠀⠀⠀⠀⢠⣕⢳⢧⢝⡳⢼⣝⢣⢵⡗⢳⣜⡝⢳⢕⢕⢵⢜⢝⢳⢵⣕⢇⢝⡗⢣⢝⡗⢱⢕⢕⢕⢕⢕⢜⢕⢣⢕⣝⢗⢧⢕⢳⢜⣕⢣⢼⣕⢳⢽⣻⢾⡯⢕⢕⢕⢕⠀⠀⠀⠀⠀⠀⠀⠀⢝⢜⢕⢹⢧⣿⣿⣿⣿⣿⣿⣿⣿⣿⣿⣿⣿⣿⣿⣿⣿⣿⣿⣿⣿⣿⣿⣷⣵⣵⣵⣵⢱⠀⢀⠀⠀⠀⠀⠀⣾⣧⢀⠀⠀⠑⢕⢕⠀⠀⠀⠜⣿⣿⣧⢀⠀⠀⢕⠀⠀⠑⢕⠀⣿⡇⠀⠀⠀⠐⠀⠀⠀⠀⠀⠀⠀⠀⣼⠀⢁⠁⠀</a:t>
            </a:r>
            <a:br/>
            <a:r>
              <a:t>⣷⣕⢜⢕⢕⢝⢧⢕⢝⢇⢕⢕⢝⢕⢕⢕⢵⣕⢏⢇⢇⠜⠁⠀⠀⠀⢄⡳⣯⣧⡕⠑⠀⠀⠀⠀⠀⠀⠀⠀⠀⠀⠀⠀⠀⠀⠀⠀⠀⠀⠀⠀⠀⠀⠀⢔⠕⠀⠀⠀⠀⠀⠀⠀⠀⠀⠀⠀⠀⠀⠀⠀⠀⠀⠀⠀⠀⠀⠀⠀⠀⠀⠀⠀⠀⠀⠀⠀⠀⠀⠀⠁⠕⢕⢕⢕⢼⣝⢳⢜⡕⢇⢜⡕⢱⢕⡕⢱⣕⡕⢕⢕⡕⢕⢸⣝⢇⢕⣕⢱⢕⢕⢣⢜⡗⢣⢕⡕⢕⢕⡕⢜⢕⢕⢱⢼⡕⢣⢝⡗⢪⢝⢗⢼⣱⠑⠕⢕⢕⢕⢀⠀⠀⠀⠀⠀⠀⠀⠀⢎⢗⢜⢿⣿⣿⣿⣿⣿⣿⣿⣿⣿⣿⣿⣿⣿⣿⣿⣿⣿⣿⣿⣿⣿⣿⣿⣿⣿⢟⣱⢕⢔⡇⠀⠀⠀⠀⢀⣿⣿⣷⠀⠀⠀⠁⢕⠀⠀⡀⠀⢿⣿⣿⣧⠀⠀⠀⠀⠀⠀⠁⢄⣿⠑⢀⠀⠀⠀⠀⠀⠀⠀⠀⠀⠀⢰⡇⠀⠁⢀⠀</a:t>
            </a:r>
            <a:br/>
            <a:r>
              <a:t>⢜⢹⣧⢕⢕⢕⢕⢝⢕⢕⢕⢕⣕⢕⢕⣷⣕⢽⡗⢕⢅⠀⠀⠀⠀⣰⣿⣽⡺⢟⠁⠀⠀⠀⠀⠀⠀⠀⠀⠀⠀⠀⠀⠀⠀⠀⠀⠀⠀⠀⠀⠀⠀⠀⠀⢕⢔⢄⠀⠀⠀⠀⠀⠀⠀⠀⠀⠀⠀⠀⠀⢄⢀⠀⠀⠀⠀⠀⠀⠀⠀⠀⠀⠀⠀⠐⢰⣱⡀⠀⠀⠀⠑⢕⢕⢕⢣⣜⡕⢇⣜⢟⢷⣵⡟⢧⢝⢗⢧⣽⢗⢗⣕⢜⢧⣕⡝⢳⢼⣕⢳⢵⣗⢇⢜⡕⢣⢜⡗⢕⢝⢗⢇⢕⡕⢗⢇⢝⡳⣜⣕⡧⢵⣗⡇⠀⠀⠑⠑⠑⠕⢄⠀⠀⠀⠀⠀⠀⠀⠕⠕⢕⠕⠜⠙⠙⠉⠁⠈⠉⠉⠙⠻⣿⣿⣿⣿⣿⣿⣿⣿⣿⣿⣿⣿⣿⡟⢕⢜⢗⢕⢕⢱⢇⠀⠀⠀⢕⣝⣿⣿⡕⠀⠀⠀⠀⠀⠀⣧⢀⢸⣿⣿⣿⡇⠀⠀⠀⠀⠀⠀⢸⡿⢰⢿⢀⠀⠀⠀⠀⢀⣄⡵⡴⡶⢾⢵⢄⣀⢔⠀</a:t>
            </a:r>
            <a:br/>
            <a:r>
              <a:t>⣧⣕⡕⢳⣧⡕⢳⣧⣞⢻⣧⡜⢟⣳⣇⢜⢝⢗⠁⠕⠀⠀⠀⢄⣵⣸⣷⣷⠏⠀⠀⠀⠀⠀⠀⠀⠀⠀⠀⠀⠀⠀⠀⠀⠀⠀⠀⠀⠀⠀⠀⠀⠀⠀⠀⠑⠕⢕⠀⠀⠀⠀⠀⠀⠀⠀⠀⠀⠀⠀⠀⢕⢕⢕⢴⡀⠀⠀⠀⠀⠀⠀⠀⠀⠀⠀⠀⠁⢑⣰⣔⡀⢀⢕⢕⢇⢕⢜⢕⢇⣕⡝⢳⢵⣝⣳⣧⣝⢕⢸⣝⢗⢵⣝⣳⢕⢝⢕⢕⢜⢕⢱⣜⡕⢇⢼⣕⢳⢝⣗⣣⣽⣻⢷⣿⣗⣾⣿⣽⣟⣿⣽⣗⡾⠁⠀⠀⠀⠀⢀⢀⠁⠄⢄⠀⠀⠀⠀⠀⠀⠀⠀⠀⢀⢀⢀⢄⢄⢄⢄⢄⠀⠀⠈⢻⣿⣿⣿⣿⣿⣿⣿⣿⣿⡿⢏⣣⣳⣕⣇⣕⣱⣱⡣⡔⠀⠀⣸⢞⣽⣿⣇⠀⠀⠀⠀⠀⠀⢹⣧⢜⣿⣿⣿⣿⠀⠀⠀⠀⠀⠀⢜⣵⣿⣿⣇⣴⣷⣷⣷⣪⣵⣮⣵⣳⣯⣿⣿⣿⣿⠀</a:t>
            </a:r>
            <a:br/>
            <a:r>
              <a:t>⠛⠛⠛⠚⠛⠛⠛⠛⠛⠛⠛⠛⠛⠛⠛⠛⠚⠛⠃⠀⠀⠐⠓⠈⠛⠛⠛⠑⠀⠀⠀⠀⠀⠀⠀⠀⠀⠀⠀⠀⠀⠀⠀⠀⠀⠀⠀⠀⠀⠀⠀⠀⠀⠀⠀⠀⠀⠀⠀⠀⠀⠀⠀⠀⠀⠀⠀⠀⠀⠀⠀⠑⠛⠚⠛⠓⠑⠐⠀⠀⠀⠀⠀⠀⠀⠀⠐⠐⠛⠛⠛⠛⠃⠑⠑⠚⠓⠓⠛⠛⠚⠛⠓⠓⠛⠛⠓⠚⠛⠓⠘⠛⠓⠛⠛⠓⠃⠘⠓⠓⠓⠓⠓⠓⠓⠓⠚⠛⠛⠛⠛⠛⠛⠛⠛⠛⠛⠛⠛⠛⠛⠛⠛⠋⠐⠑⠐⠐⠑⠑⠑⠑⠐⠁⠀⠐⠀⠀⠀⠀⠐⠐⠑⠑⠑⠑⠑⠑⠑⠑⠑⠑⠐⠀⠁⠛⠛⠛⠛⠛⠛⠛⠛⠛⠑⠛⠛⠛⠛⠛⠛⠛⠛⠛⠃⠀⠐⠛⠛⠛⠛⠛⠀⠀⠑⠐⠀⠀⠘⠛⠃⠛⠛⠛⠛⠑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⢱⢕⣾⣿⣿⢟⢟⢧⢝⢻⢟⢕⢕⢕⢕⢹⡼⢟⣽⡼⣷⢽⢷⡯⢕⢕⢕⢕⢕⢕⢕⢕⢕⢕⢕⢕⢕⢕⢕⢕⢕⢕⢕⢕⢕⢕⢕⢕⢕⢕⢕⢕⢕⢝⢗⢷⣾⣿⣯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⣸⣿⣿⣿⢕⢕⢜⢕⢕⢕⢕⢕⢕⢕⢕⢕⢜⢝⢕⢕⣸⢵⣼⡕⢕⢕⢕⢕⢕⢕⢕⢕⢕⢕⢕⢕⢕⢕⢕⢕⢕⢕⢕⢕⢕⢕⢕⢕⢕⢕⢕⢕⢕⢕⢕⢜⢟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⡟⣿⣿⡿⢕⢕⣕⣱⢮⡕⢕⢕⢕⢕⢕⢝⢕⢕⢕⢕⢕⢕⢕⢕⢕⢕⢕⢕⢕⢕⢕⢕⢕⢕⢕⢕⢕⢕⢕⢕⢕⢕⢵⣵⣵⣵⣵⣵⣵⣵⢵⢵⢕⢕⢷⣵⡕⢱⢝⢿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⣜⢽⣿⢕⢱⣿⣿⣻⡇⢇⢕⢕⢕⢕⢕⢕⢕⢕⢕⢕⢕⢕⢕⢕⢕⢕⢕⢕⢕⢕⢕⢕⢕⢕⢕⢕⢕⢕⢕⢕⢕⣕⢕⢕⢕⢕⢕⢕⢝⢕⢕⢕⢕⢕⢕⢕⢕⢕⢕⢝⢺⢟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⣕⢾⣟⡷⢕⡕⢕⢕⢕⢕⢕⢕⢕⢕⢕⢕⢕⢕⢕⢕⢕⢕⢕⢕⢕⢕⢕⢕⢕⢕⢕⢕⢕⢕⢕⢕⣱⣿⣿⣇⢕⢕⢕⢕⢕⢕⢕⢕⢕⢕⢕⢕⢕⢕⢕⢕⢕⢕⢕⢕⢝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⡟⢕⢕⢜⢝⢕⢕⢕⢕⢕⢕⢕⢕⢕⢕⢕⢕⢕⢕⢕⢕⢕⢕⢕⢕⢕⢕⢕⢕⢕⢕⢕⢕⢕⢕⢱⣿⣿⣿⣿⣇⢕⢕⢕⢕⢕⢕⢕⢕⢕⢕⢕⢕⢕⢕⢕⢕⢕⢕⢕⢕⢜⢻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⣷⢜⢻⣿⣿⣿⡏⢸⢻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⡕⢕⢕⢕⢕⢕⢕⢕⢕⢕⢕⢕⢕⢕⢕⢕⢕⢕⢕⢕⢕⢕⢕⢕⢕⢕⢕⢕⢕⣾⣿⣿⣿⣿⣿⣇⢕⢕⢕⢕⢕⢕⢕⢕⢕⢕⢕⢕⢕⢕⢕⢕⢕⢕⢕⢕⢕⢝⣿⣿⣿⣿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⢕⢕⣿⣿⢱⡕⣕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⢟⢏⢕⢕⢕⢕⢕⢕⢕⢕⢕⢕⢕⢕⢕⢕⢕⢕⢕⢕⢕⢕⢕⢕⢕⢕⢕⢕⢕⢕⣸⣿⣿⣿⣿⣿⣿⣿⡕⢕⢕⢕⢕⢕⢕⢕⢕⢕⢕⢕⢕⢕⢕⢕⢕⢕⢕⢕⢕⢕⢸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⢕⢝⢎⢕⢕⢝⢿⢸⣿⡹⣮⢗⢕⣵⢟⣿⣿⣿⣿⣿⢿⢿⡿⢻⣿⣿⣿⣿⣿⣿⣿⣿⣿⣿⣿⣿⣿⣿⣿⣿⣿⣿⣿⢿⢿⢿⢿⢿⢿⣿⢟⢟⢿⢿⢿⢿⢿⢿⢿⢿⢿⢿⢿⢿⢿⢿⢿⢟⢟⢟⢟⢟⢟⢟⢟⢟⢟⢟⢟⢟⢟⢟⢟⢟⢟⢻⣿⣿⣿⣿⡟⢟⢟⢿⢿⢿⢿⢿⢟⢕⢕⣱⣷⢟⢏⢕⢕⢕⢕⢕⢕⢕⢕⢕⢕⢕⢕⢕⢕⢕⢕⢕⢕⢕⢕⢕⢕⢕⢕⢕⢕⢕⢕⢕⢕⢱⣿⣿⣿⣿⣿⣿⣿⣿⣷⢕⢕⢕⢕⢕⢕⢕⢕⢕⢕⢕⢕⢕⢕⢕⢕⢕⢕⢕⢕⢕⢕⢻⣿⣿⣿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⢕⢜⢝⢕⢻⢇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⢕⢕⢕⢕⢕⢕⢕⢕⢕⢕⢕⢕⢕⢕⢕⢕⢕⢕⢕⢕⢕⢕⢕⢕⢕⢕⢕⢕⢕⢸⣿⣿⡿⢏⢝⢻⢿⣿⣿⣇⢕⢕⢕⢕⢕⢕⢕⢕⢕⢕⢕⢕⢕⢕⢕⢕⢕⢕⢕⢕⢕⢜⣿⣿⣿⣿⣿⣿⣿⠀</a:t>
            </a:r>
            <a:br/>
            <a:r>
              <a:t>⣿⣿⣿⣿⣿⣿⣿⣿⣿⣿⣿⣿⣿⣿⣿⣿⣿⣿⣿⣿⢸⣿⣿⣿⣿⣿⣿⣿⣿⣿⣿⣿⣿⣿⣿⣿⣿⣿⣿⣿⣿⣿⣿⣿⣿⣿⣿⣿⣿⣿⣿⢕⡿⢸⣇⣵⣼⣷⣷⣾⢿⢗⡗⣱⢇⣗⣇⣕⡕⢕⢕⢔⢘⢷⢱⡕⢕⢕⢝⢇⢕⢕⢕⢕⢕⡇⢸⢕⢕⢕⢕⢕⢕⢕⢕⢕⢕⢕⢕⢕⢕⢕⢕⢕⢕⢕⢕⢕⢕⢕⢕⢕⢕⢸⡇⢕⢕⢕⢕⢕⢕⢕⢕⢕⢕⢕⢕⢕⢕⢕⢕⢕⢕⢕⢕⢕⢕⢕⢕⢕⢕⢕⢕⢕⢕⢕⢕⢕⢕⢕⢸⣿⣿⣿⣿⢕⢕⢕⢕⢕⢕⢕⣱⢕⢜⢕⢕⢕⢕⠕⠁⢅⢕⢕⢕⢕⢕⢕⢕⢕⢕⢕⢕⢕⢕⢕⢕⢕⢕⢕⢕⢕⢕⢕⢕⢕⢕⢕⢕⢕⢸⣿⣿⣇⢕⢕⢕⢕⣿⣿⣿⢕⢕⢕⢕⢕⢕⢕⢕⢕⢕⢕⢕⢕⢕⢕⢕⢕⢕⢕⢕⢕⢕⢻⢿⢿⢿⢿⢿⢿⠀</a:t>
            </a:r>
            <a:br/>
            <a:r>
              <a:t>⣿⣿⣿⣿⣿⣿⣿⣿⣿⣿⣿⣿⣿⣿⣿⣿⣿⣿⣿⣿⢜⣿⣿⣿⣿⣿⣿⣿⣿⣿⣿⣿⣿⣿⣿⣿⣿⣿⣿⣿⣿⣿⣿⣿⣿⣿⣿⣿⣿⣿⢿⣱⣾⣿⣿⣿⢿⣫⣵⣾⣿⣿⢱⣿⢸⣿⣷⣿⣿⣿⣧⢁⢕⢕⢕⣿⡕⢕⢕⢀⢁⠕⢕⢕⢕⣇⡜⣕⢕⢕⢕⢕⢕⢕⢕⢕⢕⢕⢕⢕⢕⢕⢕⢕⢕⢕⢕⢕⢕⢕⢕⢕⢕⢸⡇⢕⢕⢕⢕⢕⢕⢕⢕⢕⢕⢕⢕⢕⢕⢕⢕⢕⢕⢕⢕⢕⢕⢕⢕⢕⢕⢕⢕⢕⢕⢕⢕⢕⢕⢕⣾⣿⣿⣿⣿⢕⢕⢕⢕⢕⢕⢞⢕⢕⢕⢕⢕⠕⠀⢀⢔⢕⢕⢕⢕⢕⢕⢕⢕⢕⢕⢕⢕⢕⢕⢕⢕⢕⢕⢕⢕⢕⢕⢕⢕⢕⢕⢕⢕⢕⢸⣿⣿⣿⣷⣧⣵⣾⣿⣿⣿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⣟⣵⣿⣿⣿⡿⢟⣵⣿⣿⣿⣿⣿⢧⣿⡿⣸⣿⣿⣿⣿⣿⣿⣧⢑⢕⢕⢹⣿⡕⢕⢕⢕⢕⢕⢕⣼⣿⢝⢕⢕⢕⢕⢕⢕⢕⢕⢕⢕⢕⢕⢕⢕⢕⢕⢕⢕⢕⢕⢕⢕⢕⢕⢕⢕⢸⡇⢕⢕⢕⢕⢕⢕⢕⢕⢕⢕⢕⢕⢕⢕⢕⢕⢕⢕⢕⢕⢕⢕⢕⢕⢕⢕⢕⢕⢕⢕⢕⢕⢕⢕⢕⣿⣿⣿⣿⣿⢕⢕⢕⢕⢕⢕⢕⢕⢕⢕⢕⢕⢔⢄⢕⢕⢕⢕⢕⢕⢕⢕⢕⢕⢕⢕⢕⢕⢕⢕⢕⢕⢕⢕⢕⢕⢕⢕⢕⢕⢕⢕⢕⢕⢕⢕⢻⣿⣿⣿⣿⣿⣿⣿⣿⢏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⢟⣾⣿⣿⡿⢏⣾⣿⣿⡿⣿⣿⣿⡟⣾⣿⡇⣿⣿⣿⣿⣿⣿⣿⣟⣧⡅⢕⢸⣿⣷⢕⠕⢅⢕⢕⢕⢕⢔⢳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⢝⢻⢿⢿⢿⢿⢟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⣏⣾⣿⣿⡟⣵⣿⣿⣿⢿⣿⣿⣿⣿⢳⣿⣿⡇⣿⣿⣿⣿⣿⣿⣿⣿⣿⣿⡔⢕⣿⣿⡇⢕⢕⢕⢕⢕⢕⠕⠑⢝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⡿⢿⡟⣼⣿⣿⡟⣼⣿⡟⣿⣯⣿⣿⣿⣿⡟⣾⣿⣿⡇⣿⣿⣿⣿⣿⣿⣿⣿⣷⢻⡇⢕⣿⣿⣧⢁⠕⢕⢕⢔⢔⢐⢕⢕⠑⢔⠀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⣫⣱⣷⣿⣷⣧⢹⣿⡟⣼⣿⣟⣾⢿⣿⣿⣿⣿⣿⢣⣿⣿⣿⡇⣿⣿⣿⣿⣿⣿⣿⣿⣿⡜⢕⢸⣿⣿⣿⢄⢕⠕⠔⠔⢕⢳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⣱⣿⣿⣿⣿⣿⣿⣿⣿⢹⣿⡿⣾⢏⣿⣿⣿⣿⣿⡿⢻⢏⢱⣾⣇⣽⣿⣿⣿⣿⣿⣿⣿⣿⡇⠕⢝⣿⢿⠇⢀⠁⠁⠀⢑⢑⢕⠕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⢏⢱⣿⣿⣟⢿⣮⡏⢝⢏⢇⣿⣿⣿⡿⣸⣿⣿⣿⣿⡏⢕⢕⣻⣿⣿⢻⣿⣿⣿⣿⣿⣿⣿⣿⣿⡇⢀⠀⠐⠀⢱⣿⢱⢔⢀⢁⢁⢅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⡜⡜⣿⡟⢻⣷⢕⣱⣵⢕⢱⣿⣿⣿⢇⣿⣿⣿⣿⡿⣱⢸⢱⣿⣝⣹⣸⣿⢻⣿⣿⣿⣿⣿⣿⣿⢇⢅⣑⣕⢕⢸⣿⢸⢜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⣕⢕⢕⢇⢱⢾⣿⢇⣱⢸⣿⣿⡿⣸⣿⢟⣿⣿⣿⡟⡞⣾⣿⣿⣿⣿⡇⣾⣿⣿⣿⣿⣿⣿⣿⢕⢸⣿⣇⢱⣿⣿⣼⢕⢇⢕⢕⢕⢕⢕⢕⢕⢕⢕⢜⢜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⣵⡕⢕⣝⢺⢽⣝⣸⣿⢿⡇⣿⡟⣸⣿⣿⣿⢇⡇⢿⣿⣿⣿⡿⣕⢹⣿⣿⣿⣿⣿⣿⡇⢕⣼⢿⣟⢸⢹⡏⡟⢱⢏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⣷⠇⠘⢇⢕⢕⢸⣿⣸⢸⡟⡕⣿⣿⣿⡿⣼⡇⣿⣷⣷⣿⣇⣯⣼⣿⢿⣿⣿⣯⢇⢇⢱⣷⣿⡟⣇⢟⢇⢇⢕⣿⢕⢸⣿⢕⣿⡇⢕⣿⡇⢕⢕⢸⣿⣿⣿⣿⣿⣿⣿⣿⣿⣿⣿⣿⣿⣿⣿⣿⣿⣿⣿⣿⣿⣿⣿⣿⣿⣿⣿⣿⣿⢕⢕⢕⢕⢕⢕⢕⢕⢕⢕⢕⢕⢕⢕⢕⢕⢕⢕⢕⢕⢕⢕⢕⢕⢕⢸⣿⣿⣿⣿⢕⢕⢕⢕⢕⢕⢕⢑⢕⢕⢕⢕⢕⢕⢑⣵⡕⢕⢕⢕⢕⢕⢕⢕⢜⢿⢿⢕⢕⢕⢕⢕⢕⢕⢕⢕⢕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⢏⠀⠀⢕⢱⢕⢸⣿⡸⡞⣼⢇⣿⣿⣿⢧⠿⢧⢽⣿⣟⣏⡟⣿⣿⣿⣸⣯⢻⣿⢕⢱⠽⠽⠟⠓⠏⢱⡟⡕⢕⣿⢕⢸⣿⢕⣿⡇⢕⣿⡇⢕⢕⢜⢟⢟⢻⣿⣿⣿⣿⣿⣿⣿⣿⣿⣿⣿⣿⣿⣿⣿⣿⣿⣿⣿⣿⣿⣿⣿⣿⣿⡟⢕⢕⢕⢕⢕⢕⢕⢕⢕⢕⢕⢕⢕⢕⢕⢕⢕⢕⢕⢕⢕⢕⢕⢕⢕⢸⣿⣿⣿⣿⢕⢕⢕⢕⢕⢕⢕⢕⢕⢕⢕⢕⢑⢕⢕⣿⣧⢕⢕⢕⢕⢕⢕⢡⢅⢕⢕⣵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⢏⣾⢇⠀⠀⠀⠑⡕⡕⣾⡟⡎⢕⢹⢕⣿⢻⣿⢱⣖⢇⢅⢄⢄⣡⣼⣿⣿⣿⣿⣿⣾⣾⡕⢆⡔⢔⣼⣧⢧⡿⢸⡇⢕⣿⢕⢸⣿⢕⣿⡇⢕⣿⡇⢕⢕⢱⣾⣿⣿⣿⣿⣿⣿⣿⣿⣿⣿⣿⣿⣿⣿⣿⣿⣿⣿⣿⣿⣿⣿⣿⣿⣿⣿⣿⡇⢕⢕⢕⢕⢕⢕⢕⢕⢕⢕⢕⢕⢕⢕⢕⢕⢕⢕⢕⢕⢕⢕⢕⢕⢕⢸⣿⣿⣿⣿⢕⢕⢕⢕⢕⢕⢕⢕⢕⢕⢕⢅⢕⠕⢕⢹⣿⡇⢕⢕⢜⣕⢕⣾⢕⢕⢜⣿⢇⢕⢕⢕⢕⢕⢕⢕⢕⢕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⡵⢏⣱⣿⢕⣇⠀⠀⠀⠐⢱⡇⣿⡇⣿⢇⡕⢇⢕⣾⣿⣿⣟⡗⣞⣗⣾⣿⣿⣿⣿⣿⣿⣿⣿⣿⣿⣗⣟⣹⣿⢯⡿⡇⢜⡇⢄⣿⢕⢸⣿⢕⣿⡇⢕⣿⡇⢕⢕⢸⣿⣿⣿⣿⣿⣿⣿⣿⣿⣿⣿⣿⣿⣿⣿⣿⣿⣿⣿⣿⣿⣿⣿⣿⣿⣿⣿⣿⡇⢕⢕⢕⢕⢕⢕⢕⢕⢕⢕⢕⢕⢕⢕⢕⢕⢕⢕⢕⢕⢕⢕⢕⢕⢕⣿⣿⣿⣿⣿⢕⢕⢕⢕⢕⢕⢕⢕⢕⢕⢕⢕⠕⠕⢕⢸⣿⣿⢅⢕⢕⢻⣿⣿⡇⢕⠕⠕⠘⠁⠑⢑⢄⢕⢕⢕⢕⢕⢄⢕⠀⢕⢕⢕⢕⢕⢕⢕⢕⢕⢕⢕⢕⢕⢕⢕⢕⢕⢕⢕⢕⢕⢕⢕⢕⢕⢕⢕⢕⢕⢕⢕⢕⢕⢕⢕⢕⢕⢕⢕⢕⢕⢕⢕⢕⢕⠀</a:t>
            </a:r>
            <a:br/>
            <a:r>
              <a:t>⣿⣿⣿⣿⣿⣿⣿⣿⣿⣿⣿⣿⣿⣿⣿⡿⢿⣿⣿⣿⣿⣿⣿⣿⣿⣿⣿⣿⣿⣿⣿⣿⣿⣟⡾⣱⣷⣿⢏⣾⣿⡇⢔⢄⢴⣿⢇⣿⢕⣿⡕⣷⢕⢕⢜⣿⣇⣿⣿⣿⣿⣿⣿⣿⣿⣿⣿⣿⣿⣿⣿⣿⣿⣿⣿⣫⡿⣿⡇⢕⡇⡏⣿⢕⢸⣿⢕⣿⡇⢕⣿⡇⢕⢕⢜⣿⣿⣿⣿⣿⣿⣿⣿⣿⣿⣿⣿⣿⣿⣿⣿⣿⣿⣿⣿⣿⣿⣿⣿⣿⣿⣿⣿⡇⢕⢕⢕⢕⢕⢕⢕⢕⢕⢕⢕⢕⢕⢕⢕⢕⢕⢕⢕⢕⢕⢕⢕⢕⢕⣿⣿⣿⣿⡿⢕⢕⢕⢕⢕⢕⢕⢕⢕⢕⢕⢕⢕⢅⢔⢕⢿⣿⡇⢔⢕⢸⣿⣿⣇⢔⢔⢔⢔⢔⢕⢕⢕⢀⢕⢕⠕⠀⢕⢕⢕⢕⢕⢕⢕⢕⢕⢕⢕⢕⢕⢕⢕⢕⢕⢕⢕⢕⢕⢕⢕⢕⢕⢕⢕⢕⢕⢕⢕⢕⢕⢕⢕⢕⢕⢕⢕⢕⢕⢕⢕⢕⢕⢕⢕⢕⠀</a:t>
            </a:r>
            <a:br/>
            <a:r>
              <a:t>⣿⣿⣿⣿⣿⣿⣿⣿⣿⣿⣿⡿⢟⣏⣵⣷⣧⢻⣿⣿⣿⣿⣿⣿⣿⣿⣿⣿⣿⣿⣿⣿⡟⡜⣵⣿⣿⡏⣼⣿⣿⡇⢕⣵⣿⣿⢜⡟⢕⣿⡇⢸⡕⢕⢕⢹⣿⣿⣿⣿⣿⣿⣿⣿⣿⣿⣿⣿⣿⣿⣿⣿⣿⣿⣵⢟⢱⣿⡇⢕⢕⢱⢿⢕⢸⣿⢕⣿⡇⢕⣿⡇⢕⢕⢕⣿⣿⣿⣿⣿⣿⣿⣿⣿⣿⣿⣿⣿⣿⣿⣿⣿⣿⣿⣿⣿⣿⣿⣿⣿⣿⣿⣿⡇⢕⢕⢕⢕⢕⢕⢕⢕⢕⢕⢕⢕⢕⢕⢕⢕⢕⢕⢕⢕⢕⢕⢕⢕⢕⣿⣿⣿⣿⡇⢕⢕⢕⢕⢕⢕⢕⢕⢕⢕⢕⢕⢕⢕⢕⢕⢸⣿⣿⠑⢕⢱⣿⣿⣿⡗⣵⡕⢕⢕⢕⢕⢕⢕⠁⠀⠀⠀⢕⢕⢕⢕⢕⢕⢕⢕⢕⢕⢕⢕⢕⢕⢕⢕⢕⢕⢕⢕⢕⢕⢕⢕⢕⢕⢕⢕⢕⢕⢕⢕⢕⢕⢕⢕⢕⢕⢕⢕⢕⢕⢕⢕⢕⢕⢕⢕⠀</a:t>
            </a:r>
            <a:br/>
            <a:r>
              <a:t>⣿⣿⣿⣿⣿⣿⣿⣿⣿⣿⣿⣕⢞⢟⢺⡝⡿⠇⢻⣿⣿⣿⣿⣿⣿⣿⣿⣿⣿⣿⣿⣿⢹⣸⣿⣿⣿⢱⣿⣿⡿⣱⣾⣿⡿⢏⢕⢇⢕⢹⣿⢮⢹⡕⢕⢕⢜⢿⣿⣿⣿⣿⣿⣿⣿⣿⡿⢿⣿⣿⣿⣿⣿⡿⢇⢕⣼⣿⢸⢜⢱⢕⢸⢕⢸⣿⢕⣿⡇⢕⣿⡇⢕⢕⢕⢸⣿⡟⣵⣧⣝⢟⢿⣿⣿⣿⣿⣿⣿⣿⣿⣿⣿⣿⣿⣿⣿⣿⣿⣿⣿⣿⣿⡇⢕⢕⢕⢕⢕⢕⢕⢕⢕⢕⢕⢕⢕⢕⢕⢕⢕⢕⢕⢕⢕⢕⢕⢕⢕⣿⣿⣿⣿⡇⢕⢕⢕⢕⢕⢕⢕⢕⢕⢕⢕⢕⢕⢕⢕⢕⢕⣿⣿⢐⣧⣾⣿⣿⣿⣿⣿⡇⢕⢕⢕⢕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⣧⡜⠃⢵⢇⠀⠁⢻⣿⣿⣿⣿⣿⣿⣿⣿⣿⣿⣿⡿⢧⣿⣿⣿⡏⣾⡿⣫⣾⡿⢟⢝⢕⢕⢕⢕⢕⢕⢿⣗⣇⢹⡕⢕⠕⢕⢝⢻⢿⣿⣿⣿⣷⣵⣵⣵⣷⣿⢿⢟⢝⢕⢕⢕⣿⣿⡇⢅⢕⢱⢸⢕⢸⣿⢕⣿⡇⢕⣿⡇⢕⢕⢕⢜⡟⢅⢙⡏⢟⢟⢕⣿⣿⣿⣿⣿⣿⣿⣿⢿⣿⣿⣿⣿⣿⣿⣿⣿⣿⣿⣿⡇⢕⢕⢕⢕⢕⢕⢕⢕⢕⢕⢕⢕⢕⢕⢕⢕⢕⢕⢕⢕⢕⢕⢕⢕⢕⣿⣿⣿⣿⡇⢕⢕⢕⢕⢕⢕⢕⢕⢕⢕⢕⢕⢕⢕⢕⢕⢕⣿⣿⣾⣿⣿⣿⣿⣿⣯⢻⢇⢕⢑⢔⢕⢕⢕⠀⠀⠀⢄⢕⢕⢕⢕⢕⢕⢕⢕⢕⢕⢕⢕⢕⢕⢕⢕⢕⢕⢕⢕⢕⢕⢕⢕⢕⢕⢕⢕⢕⢕⢕⢕⢕⢕⢕⢕⢕⢕⢕⢕⢕⢕⢸⣿⣿⣿⣿⣿⠀</a:t>
            </a:r>
            <a:br/>
            <a:r>
              <a:t>⣿⣿⣿⣿⣿⣿⣿⣿⣿⣿⣿⣿⣿⣷⡄⠀⠄⠔⠐⠀⠹⣿⣿⣿⡿⣟⣻⣽⣷⣷⣷⡧⢜⢿⣿⣿⡇⢏⣾⢟⢏⢕⢕⢕⢕⢕⢕⢕⢕⢕⢕⢻⡧⡕⠈⠇⢔⢕⢕⢕⢕⣼⣽⣟⢿⣿⢿⠟⠙⢕⢕⢕⢕⢕⢱⢕⣿⣿⡇⢅⢕⢸⣾⢕⢜⣵⣷⣷⣷⣵⣻⢇⢕⢕⢕⠑⠄⠀⠁⠛⠁⣰⣯⣿⣿⣿⣿⣿⣿⣇⢕⢕⢕⢕⣿⣿⣿⣿⣿⣿⣿⣿⣿⡇⢕⢕⢕⢕⢕⢕⢕⢕⢕⢕⢕⢕⢕⢕⢕⢕⢕⢕⢕⢕⢕⢕⢕⢕⢕⣿⣿⣿⣿⡇⢕⢕⢕⢕⢕⢕⢕⢕⢕⢕⢕⢕⢕⢕⢕⢕⢕⢹⣿⣿⣿⣿⣿⣿⣿⡇⢕⢕⢕⢕⢕⢕⢕⢕⠀⠀⢀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⣆⠀⠀⢄⢄⢀⢜⣫⣷⣿⣿⣿⡿⢟⢻⢕⢝⢜⢕⢝⢍⣽⡟⢕⢕⢕⢕⢕⢕⣕⣕⡕⢕⣵⣵⡕⣧⡝⢧⢄⠀⢔⢕⢕⣵⣿⣿⣿⣿⣿⢕⠀⠀⠀⠐⣇⣵⣵⢸⣻⢕⣿⣿⡇⢇⠁⢕⢕⢕⢕⢱⢕⢝⢫⣟⣿⣿⣷⣕⢕⢐⠀⠔⠀⢀⣱⣿⣿⣵⣿⣿⣿⣝⣿⣿⣧⢕⢕⢕⢻⣿⣿⣿⣿⣿⣿⣿⣿⡇⢕⢕⢕⢕⢕⢕⢕⢕⢕⢕⢕⢕⢕⢕⢕⢕⢕⢕⢕⢕⢕⢕⢕⢕⢕⣿⣿⣿⣿⡇⢕⢕⢕⢕⢕⢕⢕⢕⢕⢕⢕⢕⢕⢕⢕⢕⢕⢸⣿⣿⣿⣿⣿⣿⣿⣿⢕⢕⢕⢕⢕⢕⢕⢁⢀⢄⢕⢕⢕⢕⢕⢕⢕⢕⢕⢕⢕⢕⢕⢕⢕⢕⢕⢕⢕⢕⢕⢕⢕⢕⢕⢕⢕⢕⢕⢕⢕⢕⢕⢕⢕⢕⢕⢕⢕⢕⢕⢕⢕⢕⢕⢿⣿⣿⣿⣿⠀</a:t>
            </a:r>
            <a:br/>
            <a:r>
              <a:t>⣿⣿⣿⣿⣿⣿⣿⣿⣿⣿⣿⣿⣿⣿⣿⣿⣧⢀⠀⢀⣴⣿⣿⡿⢟⢏⢕⢕⢕⡕⠕⠁⢕⢕⢕⣾⢏⢕⢕⢕⢕⣵⣾⣿⣿⣿⣷⡕⢝⢏⢕⣿⣿⣧⡕⢄⢸⣾⣿⣿⣿⣿⣿⣿⣿⡕⠀⠀⠀⠀⢜⢜⢏⣇⢻⢕⢺⡿⢸⢇⢕⢕⢕⢕⠕⠁⠁⢕⢕⢕⢕⢝⢝⣿⣿⣦⢔⠀⢀⣾⣿⣿⣿⣿⣿⣿⣿⣿⣼⣿⡏⢕⢱⢕⢜⣿⣿⣿⣿⣿⣿⣿⣿⡇⢕⢕⢕⢕⢕⢕⢕⢕⢕⢕⢕⢕⢕⢕⢕⢕⢕⢕⢕⢕⢕⢕⢕⢕⢸⣿⣿⣿⣿⢇⢕⢕⢕⢕⢕⢕⢕⢕⢕⢕⢕⢕⢕⢕⢕⢕⢕⢕⢿⣿⣿⣿⣿⣿⣿⣿⡕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⠜⡿⢿⢏⢕⢕⢱⣱⣼⣷⣿⣔⠀⠀⢅⣾⢇⢕⢕⢕⢕⣾⣿⣿⣿⣿⣿⣿⣷⣕⢕⢕⢻⣿⣿⣧⢀⠁⣝⣿⣿⣿⣿⣿⣿⣿⡇⠀⠀⠀⠀⢕⢕⢕⢽⣧⠕⠘⠅⠄⠁⢕⡕⠁⠀⠀⢀⣠⣵⣕⣕⢕⢕⢕⢜⠟⠟⠀⢰⣿⣿⣿⣿⣿⣿⣿⣿⣿⣿⣿⣿⢕⢕⢕⢕⢸⣿⣿⣿⣿⣿⣿⣿⣿⢕⢕⢕⢕⢕⢕⢕⢕⢕⢕⢕⢕⢕⢕⢕⢕⢕⢕⢕⢕⢕⢕⢕⢕⢕⢸⣿⣿⣿⣿⢕⢕⢕⢕⢕⢕⢕⢕⢕⢕⢕⢕⢕⢕⢕⢕⢕⢕⢕⢜⢿⣿⣿⣿⣿⣿⣿⣷⢕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⡿⠐⠀⠀⠑⠕⠁⠘⢿⣿⣿⣿⣿⡇⠀⠀⠀⠁⠁⠑⠕⣼⣿⣿⣿⣿⣿⣿⡿⣿⣿⣇⢕⢸⣿⢹⣿⣇⠀⢹⣿⣿⣿⣿⣿⣿⣿⠇⠀⠀⠀⠀⠀⢕⣕⣾⣯⠔⠔⢀⢀⠃⠀⢕⡄⢀⠁⠙⠛⠻⠿⢿⢏⠁⠁⠀⠀⠀⢀⢹⣿⣿⣿⣿⣿⣿⣿⣷⣾⣿⢕⢕⢕⢕⢕⢕⢕⣿⣿⣿⣿⣿⣿⣿⣿⢕⢕⢕⢕⢕⢕⢕⢕⢕⢕⢕⢕⢕⢕⢕⢕⢕⢕⢕⢕⢕⢕⢕⢕⢕⢸⣿⣿⣿⣿⢕⢕⢕⢕⢕⢕⢕⢕⢕⢕⢕⢕⢕⢕⢕⢕⢕⢕⢕⢕⢜⢻⣿⣿⣿⣿⣿⣷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⠃⠀⠀⠀⠀⠀⠀⠀⠀⠉⠛⠿⣿⣿⣿⣧⣿⣿⣿⡾⠁⣿⡷⡻⣿⣆⠈⢿⣿⣿⣿⣿⣿⡟⠀⠀⠀⠀⠀⠀⢸⣾⣿⣿⣦⢄⠑⠑⢸⢕⢕⢕⡄⢐⢀⠀⠀⠀⠀⠀⠀⠀⠀⠀⢄⢕⢸⣿⣾⣿⣿⣿⣿⣿⣿⣿⢕⣵⣵⡕⢕⢕⢕⢜⣿⣿⣿⣿⣿⣿⣿⣿⢕⢕⢕⢕⢕⢕⢕⢕⢕⢕⢕⢕⢕⢕⢕⢕⢕⢕⢕⢕⢕⢕⢕⢕⢕⢸⣿⣿⣿⣿⢕⢕⢕⢕⢕⢕⢕⢕⢕⢕⢕⢕⢕⢕⢕⢕⢕⢕⢕⢕⢕⢕⢝⢿⣿⣿⣿⣿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⢔⠀⠀⠀⠀⢠⠀⠀⠝⡿⡕⠀⠀⠀⠀⠀⢀⠄⠀⠀⠀⠀⠀⠁⠙⠻⣿⣿⣿⣿⡇⠀⠜⣿⢹⣿⡿⣆⠜⣿⣿⣿⣿⣿⠑⠀⠀⠀⠀⠀⠀⠜⣿⣿⡿⢟⡏⣕⢣⢇⢕⢕⠕⠕⠁⠁⠀⠀⠀⠀⠀⠁⠀⠀⢔⢕⠕⣸⣿⣿⣿⣿⣿⣿⣿⣿⣿⣵⢟⢻⣿⣷⢕⢕⢱⣿⣿⣿⣿⣿⣿⣿⣿⢕⢕⢕⢕⢕⢕⢕⢕⢕⢕⢕⢕⢕⢕⢕⢕⢕⢕⢕⢕⢕⢕⢕⢕⢕⢸⣿⣿⣿⣿⢕⢕⢕⢕⢕⢕⢕⢕⢕⢕⢕⢕⢕⢕⢕⢕⢕⢕⢕⢕⢕⢕⢕⢕⢝⢿⣿⣿⣧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⢀⢄⠀⡰⢕⠀⠀⠀⢄⠑⠁⠀⢀⠄⠐⠀⠀⠀⠀⠀⠈⢻⣿⣿⠁⠀⠀⠜⣇⢻⣿⡝⣆⢹⣿⣿⣿⠇⠀⠀⠀⠀⠀⠀⠀⠀⢻⣿⣿⣿⣷⡝⣷⠕⠁⠀⠀⠀⠀⠀⠀⠀⠀⠐⠐⠀⠀⠀⢁⣅⠀⣿⣿⣿⣿⣿⣿⣿⣿⣿⡵⢜⢕⢜⢝⢝⢕⢕⣼⣿⣿⣿⣿⣿⣿⣿⣿⢕⢕⢕⢕⢕⢕⢕⢕⢕⢕⢕⢕⢕⢕⢕⢕⢕⢕⢕⢕⢕⢕⢕⢕⢕⢸⣿⣿⣿⣿⢕⢕⢕⢕⢕⢕⢕⢕⢕⢕⢕⢕⢕⢕⢕⢕⢕⢕⢕⢕⢕⢕⢕⢕⢕⢕⢝⢻⣿⣿⡷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⠕⠑⠐⠀⠀⠀⠁⢀⣼⣣⡕⠀⠔⠑⠀⢀⠄⠔⠁⠀⠀⠀⠀⠀⠀⠀⠀⠀⠝⢇⠀⠀⠀⠀⠘⢎⣿⡿⣮⡇⠻⠿⠏⠀⠀⠀⠀⠀⠀⠀⠀⠀⠜⠟⠛⠉⠀⠄⠋⠀⠀⠀⠀⠀⠀⠀⠀⠀⢔⢄⢔⢔⢕⣞⣿⣿⡔⣿⣿⣿⣿⣿⣿⣿⣿⣿⣿⣿⣿⣿⣧⢕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⠑⢕⢕⢕⢕⢕⢕⢕⢕⢕⢕⢕⢕⢕⢕⢕⢕⢕⠀</a:t>
            </a:r>
            <a:br/>
            <a:r>
              <a:t>⣿⣿⣿⣿⣿⣿⣿⣿⣿⣿⣿⣿⣿⣿⣿⣿⣿⣿⣿⢱⣿⣔⢄⢄⢀⢔⢄⡾⢱⣿⠕⠁⠀⠀⠁⠀⢀⠀⠁⠄⢀⠀⠀⠀⠀⠀⠀⠀⠀⠀⠀⠀⠀⠀⠀⠁⠸⣿⣎⣽⡖⢔⠄⠄⠀⠀⠀⠀⠀⠀⠀⠀⠀⠀⠀⠀⠀⠀⠀⠀⠀⠀⠀⠀⠀⢔⠀⢔⢕⢕⢕⢸⣿⣿⣿⡿⠁⣿⣿⣿⣿⣿⣿⣿⣿⣿⣿⣿⣿⣿⣿⣷⣵⣷⣿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⠀⢕⢕⢕⢕⢕⢕⢕⢕⢕⢕⢕⢕⢕⢕⢕⢕⢕⠀</a:t>
            </a:r>
            <a:br/>
            <a:r>
              <a:t>⢿⢿⢟⢟⢟⢟⢟⢟⢏⢝⢝⢝⢝⢝⢕⢕⢕⢕⢕⢸⣿⣿⣿⡵⢕⢕⡼⢱⣿⢇⠀⠀⠀⠀⠀⠀⠀⠀⠀⠀⠁⠄⠀⠀⠀⠀⠀⠀⠀⠀⠀⠀⠀⠀⠀⠀⠀⠘⡿⠋⠁⠀⠀⠀⠀⠀⠀⠀⠀⠀⠀⠀⠀⠀⠀⠀⠀⠀⠀⠀⠀⠀⠀⠕⢀⠀⠀⣷⢑⠑⠕⠿⠿⠟⠑⠀⠀⣿⣿⣿⣿⣿⣿⣿⣿⣿⣿⣿⣿⣷⣿⣷⣯⣕⣱⣾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⡎⡼⢱⡿⢕⡕⠀⠀⠀⠀⠀⠀⠀⠀⠀⠀⠀⠀⠐⠀⠀⠀⠀⠀⠀⠀⠀⠀⠀⠀⠀⠀⠀⠀⠀⠀⠀⠀⠀⠀⠀⠀⠀⠀⠀⠀⠀⠀⠀⠀⠀⠀⠀⠀⠀⠀⠀⠀⠀⠀⠀⠀⠀⠜⣧⢄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⠕⢕⢕⢕⢕⢕⢕⢕⢕⢕⢕⢕⢕⢕⢕⢕⢕⢕⢕⢕⢕⠀⢕⢕⢕⢕⢕⢕⢕⢕⢕⢕⢕⢕⢕⢕⢕⢕⢕⢕⢕⢕⢕⢕⢕⢕⢕⢕⢕⢕⠑⢕⢕⢕⢱⣿⣷⠀</a:t>
            </a:r>
            <a:br/>
            <a:r>
              <a:t>⢕⢕⢕⢕⢕⢕⢕⢕⢕⢕⢕⢕⢕⢕⢕⢕⢕⢕⢕⢕⢕⡝⠿⢟⡜⢕⡿⢕⡕⠁⠀⠀⠀⠀⠀⠀⠀⠀⠀⠀⠀⠀⠀⠀⠀⠀⠀⠀⠀⠀⠀⠀⠀⠀⠀⠀⠀⠀⠀⠀⠀⠀⠀⠁⠐⠀⠀⠀⠀⠀⠀⠀⠀⠀⠀⠀⠀⠀⠀⠀⠀⠀⠀⠀⠀⠀⠀⠀⠁⠁⠑⠑⠁⠀⠀⠀⠀⣿⣿⣿⣿⣿⣿⣿⣿⣿⣿⣿⣿⣿⣿⣿⣿⣿⣿⣿⣿⣿⣿⣿⣿⣿⡇⢕⢕⢕⢕⢕⢕⢕⢕⢕⢕⢕⢕⢕⢕⢕⢕⢕⢕⢕⢕⢕⢕⢕⢕⢕⣿⣿⣿⣿⡇⢕⢕⢕⢕⢕⢕⢕⢕⢕⢕⢕⢕⢕⢕⢕⢕⢕⢕⢕⢕⢕⢕⢕⢱⣿⣿⣿⣿⣷⣷⣦⡅⢕⢕⢕⢕⢕⢕⢕⢕⢕⢕⢕⢕⢕⢕⢕⢕⢕⢕⢕⠀⢕⢕⢕⢕⢕⢕⢕⢕⢕⢕⢕⢕⢕⢕⢕⢕⢕⠁⢕⢕⢕⢕⢕⢕⢕⢕⢕⢕⢕⢕⢕⢕⢕⢿⣿⠀</a:t>
            </a:r>
            <a:br/>
            <a:r>
              <a:t>⣳⢕⡱⢕⢱⢕⡕⢕⢕⢕⢕⢕⢕⢕⢕⢕⢕⢕⢕⢕⢕⢇⠕⡕⢕⡞⢕⢱⢇⠀⠀⠀⠀⠀⠀⠀⠀⠀⠀⠀⠀⠀⠀⠀⠀⠀⠀⠀⠀⠀⠀⠀⠀⠀⠀⠀⠀⠀⠀⠀⠀⠀⠄⢀⢀⢄⢔⢔⢔⣰⢔⢔⢔⢄⢀⠀⠀⢀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⣕⣕⣻⣿⣿⣿⢏⢽⣽⡕⢕⢕⢕⢕⢕⢕⢕⢕⢕⢕⢕⢕⢕⢕⢕⢕⢕⢕⢕⠀⢕⢕⢕⢕⢕⢕⢕⢕⢕⢕⢕⢕⢕⢕⢕⢕⢕⠀⢕⢕⢕⢕⢕⢕⢕⢕⢕⢕⢕⠑⢕⢕⢕⢜⡿⠀</a:t>
            </a:r>
            <a:br/>
            <a:r>
              <a:t>⣿⣷⢯⣳⢵⡪⣝⡣⢕⢕⢕⢱⢕⢱⢕⢱⣕⢵⣕⢵⡕⢝⡰⢕⡞⢕⢱⢕⢕⠀⠀⠀⠀⠀⠀⠀⠀⠀⠀⠀⠀⠀⠀⠀⠀⠀⠀⢄⠀⠀⠀⠀⠀⠀⠀⠀⠀⠀⠀⠀⠀⠀⠀⠀⠁⠑⠕⢕⢕⢇⢜⢕⣣⣵⣕⢕⢵⢕⢕⢕⢔⢔⢄⢀⠀⠀⠀⠀⠀⠀⠀⠀⠀⠀⠀⠀⠀⣿⣿⣿⣿⣿⣿⣿⣿⣿⣿⣿⣿⣿⣿⣿⣿⣿⣿⣿⣿⣿⣿⣿⣿⣿⡇⢕⢕⢕⢕⢕⢕⢕⢕⢕⢕⢕⢕⢕⢕⢕⢕⢕⢕⢕⢕⢕⢕⢕⢕⢕⣿⣿⣿⣿⢕⢕⢕⢕⢕⢕⢕⢕⢕⢕⢕⢕⢕⢕⢕⢕⢕⢕⢕⢕⢕⣾⣿⣿⣿⢿⣻⣽⣷⣿⣿⣿⡇⢕⢕⢕⢕⢕⢕⢕⢕⢕⢕⢕⢕⢕⢕⢕⢕⢕⢕⢕⠀⢕⢕⢕⢕⢕⢕⢕⢕⢕⢕⢕⢕⢕⢕⢕⢕⢕⠀⢕⢕⢕⢕⢕⢕⢕⢕⢕⢕⢕⢕⢕⢕⢕⢕⢜⠀</a:t>
            </a:r>
            <a:br/>
            <a:r>
              <a:t>⣿⣕⡕⢜⡗⢼⡣⢝⡣⢜⢕⢕⢸⢗⡳⢯⡳⣽⡺⢕⡷⢕⢕⢎⢕⢕⢕⢕⡠⠀⠀⠀⠀⠀⠀⠀⠀⠀⠀⠀⠀⠀⠀⠀⠀⠀⠀⠀⠑⠀⠀⠀⠀⠀⠀⠀⠀⠀⠀⠀⠀⠀⠀⠀⠀⠀⠀⠀⠀⠁⠁⠙⠛⠟⠟⠞⠟⠷⢮⢵⢵⢕⢕⢇⠕⠔⠀⠀⠀⠀⠀⠀⢄⠀⠀⠀⠀⣿⣿⣿⣿⣿⣿⣿⣿⣿⣿⣿⣿⣿⣿⣿⣿⣿⣿⣿⣿⣿⣿⣿⣿⣿⡇⢕⢕⢕⢕⢕⢕⢕⢕⢕⢕⢕⢕⢕⢕⢕⢕⢕⢕⢕⢕⢕⢕⢕⢕⢱⣿⣿⣿⣿⢕⢕⢕⢕⢕⢕⢕⢕⢕⢕⢕⢕⢕⢕⢕⢕⢕⢕⢕⢕⢸⣿⡿⣻⣷⣿⣿⣿⣿⣿⣿⣿⡇⠕⢕⢕⢕⢕⢕⢕⢕⢕⢕⢕⢕⢕⢕⢕⢕⢕⢕⢕⠀⢕⢕⢕⢕⢕⢕⢕⢕⢕⢕⢕⢕⢕⢕⢕⢕⢕⢕⠁⢕⢕⢕⢕⢕⢕⢕⢕⢕⢕⢕⢀⢕⢕⢕⢕⠀</a:t>
            </a:r>
            <a:br/>
            <a:r>
              <a:t>⢿⢕⢜⢕⢝⢇⢜⢇⢝⢕⢕⢇⢕⢕⢕⢕⢮⣿⣾⡿⢕⢕⢜⢕⢕⢇⢕⡱⢮⢄⠀⠀⠀⠀⠀⠀⠀⠀⢠⢄⣀⢀⠀⠀⠀⠀⠀⠀⠀⠀⠀⠀⠀⠀⠀⠀⠀⠀⠀⠀⠀⠀⠀⠀⠀⠀⠀⠀⠀⠀⠀⠀⠀⠀⠀⠀⠀⠀⠀⠀⠀⠀⠀⠀⠀⠀⠀⠀⠀⠀⠀⠀⠑⢄⠀⠀⠀⣿⣿⣿⣿⣿⣿⣿⣿⣿⣿⣿⣿⣿⣿⣿⣿⣿⣿⣿⣿⣿⣿⣿⣿⣿⡇⢕⢕⢕⢕⢕⢕⢕⢕⢕⢕⢕⢕⢕⢕⢕⢕⢕⢕⢕⢕⢕⢕⢕⢕⢸⣿⣿⣿⣿⢕⢕⢕⢕⢕⢕⢕⢕⢕⢕⢕⢕⢕⢕⢕⢕⢕⢕⢕⢕⢕⣵⣿⣿⣿⣿⣿⣿⣿⣿⣿⣿⣇⢄⢕⢕⢕⢕⢕⢕⢕⢕⢕⢕⢕⢕⢕⢕⢕⢕⢕⢕⠀⢕⢕⢕⢕⢕⢕⢕⢕⢕⢕⢕⢕⢕⢕⢕⢕⢕⢕⠀⢕⢕⢕⢕⢕⠑⢕⢕⢕⢕⢕⢕⢀⢕⢕⢕⠀</a:t>
            </a:r>
            <a:br/>
            <a:r>
              <a:t>⣧⢕⢕⢕⢕⢜⢇⢕⢕⢕⢱⢝⢇⢕⢇⢕⢱⢜⢹⢇⢕⢜⢕⢕⢜⢕⢕⢗⣜⡇⠀⠀⠀⠀⠀⠕⠑⠀⠀⠀⠁⠀⠐⠁⠀⠀⠀⠀⠀⠀⠀⠀⠀⠀⠀⠀⠀⠀⠀⠀⠀⠀⠀⠀⠀⠀⠀⠀⠀⠀⠀⠀⠀⠀⠀⠀⠀⠀⠀⠀⠀⠀⠀⠀⠀⠀⠀⠀⠀⠀⢕⢄⢀⠕⢀⠀⢄⣿⣿⣿⣿⣿⣿⣿⣿⣿⣿⣿⣿⣿⣿⣿⣿⣿⣿⣿⣿⣿⣿⣿⣿⣿⡇⢕⢕⢕⢕⢕⢕⢕⢕⢕⢕⢕⢕⢕⢕⢕⢕⢕⢕⢕⢕⢕⢕⢕⢕⢸⣿⣿⣿⣿⢕⢕⢕⢕⢕⢕⢕⢕⢕⢕⢕⢕⢕⢕⢕⢕⢕⢕⣱⣱⣾⣿⣿⣿⣿⣿⣿⣿⣿⣿⣿⣿⣿⢕⢕⢕⢕⢕⢕⢕⢕⢕⢕⢕⢕⢕⢕⢕⢕⢕⢕⢕⠀⢕⢕⢕⢕⢕⢕⢕⢕⢕⢕⢕⢕⢕⢕⢕⢕⢕⢕⠀⢕⢕⢕⢕⢕⢀⢕⢕⢕⢕⢕⢕⢕⢁⢕⢕⠀</a:t>
            </a:r>
            <a:br/>
            <a:r>
              <a:t>⢷⢕⢕⢜⢗⣕⢕⢜⢕⢇⡕⢣⢕⢣⣕⢣⢝⢇⢕⢕⢕⢕⢕⢕⢕⢕⢮⢝⢾⢗⠀⠀⠀⠀⠀⢀⠀⠀⠀⠔⠀⠀⠀⠀⠀⠀⠀⠀⠀⠀⠀⠀⠀⠀⠀⠀⠀⠀⠀⠀⠀⠀⠀⠀⠀⠀⠀⠀⠀⠀⠀⠀⠀⠀⠀⠀⠀⠀⠀⠀⠀⠀⠀⠀⠀⠀⠁⠔⢀⠀⢕⢕⢕⢕⢕⢕⢕⣿⣿⣿⣿⣿⣿⣿⣿⣿⣿⣿⣿⣿⣿⣿⣿⣿⣿⣿⣿⣿⣿⣿⣿⣿⡇⢕⢕⢕⢕⢕⢕⢕⢕⢕⢕⢕⢕⢕⢕⢕⢕⢕⢕⢕⢕⢕⢕⢕⢕⢸⣿⣿⣿⣿⢕⢕⢕⢕⢕⢕⢕⢕⢕⢕⢕⢕⢕⢕⢕⢕⢕⢜⣵⣿⣿⣿⣿⣿⣿⣿⣿⣿⣿⣿⣿⣿⣿⠀⢕⢕⢕⢕⢕⢕⢕⢕⢕⢕⢕⢕⢕⢕⢕⢕⢕⢕⠀⠕⢕⢕⢕⢕⢕⢕⢕⢕⢕⢕⢕⢕⢕⢕⢕⢕⢕⠀⠁⢕⢕⢕⢕⢕⠀⢕⢕⢕⢕⢕⢕⢕⢕⢕⠀</a:t>
            </a:r>
            <a:br/>
            <a:r>
              <a:t>⡷⢕⢕⢵⡗⢱⡝⢱⣕⣕⣜⢵⢵⣕⡮⢕⢣⡕⢕⢕⢕⢕⢕⢕⢕⢕⢕⢱⢕⢕⢔⢀⠀⠀⠀⠀⠀⠀⠀⠀⠀⢀⢀⢀⢀⢀⢀⢀⠀⠀⠀⠀⠀⠀⠀⠀⠀⠀⠀⠀⠀⠀⠀⠀⠀⠀⠀⠀⠀⠀⠀⠀⠀⠀⠀⠀⠀⠀⠀⠀⠀⠀⠀⠀⠀⠀⠀⠀⠁⠕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⢀⢕⢕⢕⢕⢕⢕⢕⠁⢕⢕⠕⢕⢕⢕⢕⢕⢕⢕⠀⠀⢕⢕⢕⢕⢕⢕⢕⢕⢕⢕⢕⢕⢕⢕⢕⢕⢕⠀⠀⢕⢕⢕⢕⢕⠀⠑⢕⢕⢕⢕⢕⢕⠁⢕⠀</a:t>
            </a:r>
            <a:br/>
            <a:r>
              <a:t>⣿⣧⡝⢷⣝⢳⣝⢳⣽⡳⣎⣟⣧⣼⣳⣮⣮⢕⠕⢕⢕⢕⢕⢕⢕⣜⣿⣷⣵⡕⢕⢕⢄⠀⠀⠀⠀⠀⠀⠀⠀⢕⢕⢕⢕⢕⢕⢕⢔⢀⠀⠀⠀⠀⠀⠀⠀⣠⡆⠀⠀⠀⠀⠀⠀⠀⠀⠀⠀⠀⠀⠀⠀⠀⠀⠀⠀⠀⠀⠀⠀⠀⠀⠀⠀⠀⠀⠀⠀⠀⠁⢄⠁⠑⠕⢕⠕⠟⠛⠻⣿⣿⣿⣿⣿⣿⣿⣿⣿⣿⣿⣿⣿⣿⣿⣿⣿⣿⣿⣿⣿⣿⡗⢇⢕⢕⢕⢕⢕⢕⢕⢕⢕⢕⢕⢕⢕⢕⢕⢕⢕⢕⢕⢕⢕⢕⢕⢸⣿⣿⣿⣿⢕⢕⢕⢕⢕⢕⢕⢕⢕⢕⢕⢕⢕⢕⢕⢕⣼⣿⣿⣿⣿⣿⣿⣿⣿⣿⣿⣿⣿⣿⣿⣿⣿⡇⢕⢕⢕⠕⢕⢕⢕⠀⢕⢕⢕⠕⢕⢕⢕⢕⢕⢕⠀⠀⠑⢕⢕⢕⢕⢕⢕⢕⢕⢕⢕⢕⢕⢕⢕⢕⢕⢀⠀⢕⢕⢕⢕⢕⠀⠀⢕⢕⢕⢕⢕⢕⢀⢕⠀</a:t>
            </a:r>
            <a:br/>
            <a:r>
              <a:t>⣿⣧⣝⢷⡼⢿⣮⡹⣮⡝⢮⣽⢷⣽⡳⣾⡟⢕⢕⢕⢕⢕⢕⢕⢼⣟⢻⣝⣻⢕⢕⢕⢕⠀⠐⠀⠀⠀⠀⠀⠀⠕⢕⢕⢕⢕⢕⢕⢕⢕⢣⢄⠀⠀⣀⣴⣾⡿⢇⠀⠀⠀⠀⠀⠀⠀⠀⠀⠀⠀⠀⠀⠀⠀⠀⠀⠀⠀⠀⠀⠀⠀⠀⠀⠀⠀⠀⠀⠀⠀⠀⢀⠀⠀⠀⠀⠀⠀⠀⠀⠘⢿⣿⣿⣿⣿⣿⣿⣿⣿⣿⣿⣿⣿⣿⣿⣿⣿⣿⢿⢿⢿⢇⢕⢎⢕⢇⢱⢕⢱⢕⡕⢕⢕⢕⢕⢕⢕⢕⢕⢕⢕⢕⢕⢕⢕⢕⣼⣿⣿⣿⡇⢕⢕⢕⢕⢕⢕⢕⢕⢕⢕⢕⢕⢕⢕⢕⢱⣿⣿⣿⣿⣿⣿⣿⣿⣿⣿⣿⣿⣿⣿⣿⣿⣿⣇⠕⢕⢕⠀⢕⢕⢕⢔⠑⢕⢕⢐⢕⢕⢕⢕⢕⢕⠀⠀⠀⢕⢕⢕⢕⢕⢕⢕⢕⢕⢕⢕⢕⢕⢕⢕⢕⠑⠀⠑⢕⢕⢕⢕⠀⠀⠁⢕⢕⢕⢕⢕⢕⢕⠀</a:t>
            </a:r>
            <a:br/>
            <a:r>
              <a:t>⣿⣟⣳⣾⣟⡳⢧⡝⣧⣝⢷⣏⢟⣏⡳⢯⢇⠁⢕⠁⢕⢕⢕⢕⢱⣼⡟⢷⣽⢕⢕⢕⢕⠀⠀⠀⠀⠀⠀⠀⠀⠀⠀⠑⠕⢕⢕⢕⢕⢕⣵⣿⢣⣾⣿⣿⣿⣷⣧⣄⣄⣀⡀⢀⠀⠀⠀⠀⠀⠀⠀⠀⠀⠀⠀⠀⠀⠀⠀⠀⠀⠀⠀⠀⠀⠀⠀⠀⠀⠀⠀⠀⠀⠀⠀⠀⠀⠀⠀⠀⠀⢜⣿⣿⣿⣿⡿⣿⢿⢟⢟⢟⢏⣝⣏⡹⢇⡱⢕⢕⢕⣱⢕⢕⢕⣇⢵⢕⡕⢕⡱⢕⢕⢕⢕⢕⢕⢕⢕⢕⢕⢕⢕⢕⢕⢕⢕⣟⣿⣿⣿⢕⢕⢕⢕⢕⢕⢕⢕⢱⢗⢱⢕⡱⢇⣕⡇⣾⣿⣿⣿⣿⣿⣿⣿⣿⣿⣿⣿⣿⣿⣿⣿⣿⣿⣿⢀⢕⢕⠀⢕⢕⢕⢕⠀⢕⢕⢕⠁⢕⢕⢕⢕⢕⠀⠀⠀⠁⢕⢕⢕⢕⢕⢕⢕⢕⢕⢕⢕⢔⠕⢕⢕⠀⠀⠀⢕⢕⢕⢕⢕⠀⠀⢕⢕⢕⢕⢕⢕⢕⠀</a:t>
            </a:r>
            <a:br/>
            <a:r>
              <a:t>⣿⣿⡻⣧⣜⢱⢮⢽⣧⣼⣷⣮⡻⢾⣽⢷⢕⢔⢕⢅⢕⢕⢕⢕⢞⢧⣽⡷⣿⢁⢕⢕⠁⠀⠀⠀⠀⠀⠀⠀⠀⠀⠀⠀⠀⠀⠑⠣⣧⣾⣿⣿⣿⣿⣿⣿⣿⣿⣿⡿⢿⢿⣿⣿⡿⢿⠷⠆⠀⠀⠀⠀⠀⠀⠀⠀⠀⠀⠀⠀⠀⠀⠀⠀⠀⢄⣶⣦⠀⠀⠀⠀⠀⠀⠀⠀⠀⠀⠀⠀⠀⢸⢝⢇⢵⣕⢝⢕⢜⢕⡜⢕⡇⢕⢕⢝⢕⢕⢕⢕⢕⢕⢹⢕⢜⢕⡜⢕⡗⢽⢕⢇⢕⢕⢵⢕⢕⢗⢱⢇⢕⢕⣕⢕⢕⢵⢕⢕⣿⣿⣿⣕⢕⢎⣵⣇⡕⢕⡕⢕⣱⢕⣜⢕⢞⣱⢱⣿⣿⣿⣿⣿⣿⣿⣿⣿⣿⣿⣿⣿⣿⣿⣿⣿⣿⣿⡇⢕⢕⠀⢕⢕⢕⢕⠀⠑⢕⢕⢅⠁⢕⢕⢕⢕⠁⠀⠀⠀⠕⢕⢕⢕⢕⢕⢕⢕⢕⢕⢕⢕⠀⢕⢕⢔⠀⠀⢕⠀⠀⢕⢕⠀⠀⠀⢕⢕⢕⢕⢕⢕⠀</a:t>
            </a:r>
            <a:br/>
            <a:r>
              <a:t>⣿⣟⢻⢷⢟⢿⣿⢿⣿⣟⢷⢽⢻⣿⣝⡗⢕⡇⢕⢕⢕⢕⢕⣸⣿⡿⣟⣿⣿⡕⢕⢕⠀⠀⠀⠀⠀⠀⠀⠀⠀⠀⠀⠀⠀⠀⠀⠀⠁⠝⢿⣿⣿⣿⣿⣿⣿⣿⣿⣕⢀⠀⠀⠀⠀⠀⠀⠀⠀⠀⠀⠀⠀⠀⠀⠀⠀⠀⠀⠀⠀⠀⠀⠀⠀⢔⣽⠋⠀⠀⠀⠀⠀⠀⠀⠀⠀⠀⠀⠀⢄⣷⢇⡜⢳⢇⢕⢕⢕⢕⢕⢕⢗⢕⢕⢕⢕⢜⢕⢣⢵⡕⢕⢕⢕⢹⢗⢹⢗⡹⢕⣇⢕⣕⡕⣕⡱⢕⣕⢵⡗⣝⣗⣿⢮⣵⣵⣿⣿⣿⣿⢿⣷⣷⢎⣹⢞⣻⢷⣳⣵⣏⢵⢜⢱⢕⢸⣿⣿⣿⣿⣿⣿⣿⣿⣿⣿⣿⣿⣿⣿⣿⣿⣿⣿⣿⣧⠕⢕⢔⠀⢕⢕⢕⠀⠀⢕⢕⢕⠀⠕⢕⢕⢕⠀⠀⠀⠀⠀⢕⢕⢕⢕⢕⢕⢕⢕⢕⢕⢕⢀⠁⢕⢕⠀⠀⠑⠀⠀⢕⠕⠀⠀⠀⢕⢕⢕⢕⢕⢕⠀</a:t>
            </a:r>
            <a:br/>
            <a:r>
              <a:t>⣿⡝⢳⣜⢹⢧⣕⣵⣗⢻⢿⢟⢽⢯⣟⡇⢸⡇⢕⢕⢕⢕⢕⢇⢝⢝⡕⢕⢜⡑⢕⢕⢔⠀⠀⠀⠀⠀⠀⠀⠀⠀⠀⠀⠀⠀⠀⠀⠀⠀⠀⠙⠻⣿⣿⣿⣿⣿⣿⣿⣿⣷⣶⣴⣴⣤⣴⣴⣴⣄⢀⠀⠀⠀⠀⠀⠀⠀⠀⠀⠀⠀⠀⠀⣀⣜⣻⡀⠀⠀⠀⠀⠀⠀⠀⠀⠀⠀⠀⠀⠞⢯⣷⢯⣕⡱⣕⡕⢕⢕⢕⢕⢗⢱⢕⡪⢕⡇⢽⢗⢵⢕⣕⣵⣵⣼⣕⡪⢵⣾⣽⣗⡯⢵⣫⢽⣻⢽⣞⣽⢞⢳⢻⢽⣫⢟⣫⢕⢞⢽⢟⡫⢇⣸⣝⢗⡳⢼⣽⣷⣞⡵⢞⣇⣕⡎⣿⣿⣿⣿⣿⣿⣿⣿⣿⣿⣿⣿⣿⣿⣿⣿⣿⣿⣿⣿⣿⢔⢕⠕⠀⠕⢕⢕⠀⠀⠀⢕⢕⢔⠀⢕⢕⢕⢔⠀⠀⠀⠀⠀⢕⢕⢕⢕⢕⢕⢕⢕⢕⢕⢕⠀⢕⢕⠀⠀⠀⠀⠀⢕⠀⠀⠀⠀⠀⢕⢕⢕⢕⢕⠀</a:t>
            </a:r>
            <a:br/>
            <a:r>
              <a:t>⣿⡻⢷⡝⢳⢎⢝⢷⡕⢕⢕⢕⢝⢕⢕⢕⢕⢕⢁⠑⢕⢕⠕⢇⡕⢕⢱⢝⣸⡷⠑⢕⢕⢕⠀⠄⠀⠀⠀⠀⠀⠀⠀⠀⠀⠀⠀⠀⠀⠀⠀⠀⠀⠘⢿⣿⣿⣿⣷⣧⡍⠙⠙⠙⠛⠛⠋⠙⠙⠁⠀⠀⠀⠀⠀⠀⠀⠀⠀⠀⠀⠀⠀⠑⢟⣿⢿⠇⠀⠀⠀⠀⠀⠀⠀⠀⠀⠀⠀⠀⠀⢸⣺⢯⣟⡯⣝⡪⢵⣗⢕⢕⡱⢵⣵⣧⣳⣷⣽⣗⡿⣟⡿⢿⣻⢿⣗⡯⢿⣕⣝⡟⣿⡿⣾⡿⡷⢫⢕⣎⢽⣕⡵⣕⣗⢹⢗⣪⣕⣇⡝⣳⣽⣷⣿⣽⣣⢿⣾⣯⢕⡎⢽⣗⡵⢣⣿⣿⣿⣿⣿⣿⣿⣿⣿⣿⣿⣿⣿⣿⣿⣿⣿⣿⣿⣿⣿⡇⢕⢅⠀⠀⢕⢕⠀⠀⠀⠁⢕⢕⢀⠀⢕⢕⢕⠀⠀⠀⠀⠀⠑⢕⢕⢕⢕⢕⢕⢕⢕⢕⢕⠀⠀⢕⠀⠀⠀⠀⠀⢕⢕⠀⠀⠀⠀⢕⢕⢕⢕⢕⠀</a:t>
            </a:r>
            <a:br/>
            <a:r>
              <a:t>⡽⢷⣕⢝⢣⡕⢕⢕⢝⢗⢕⢕⢕⢕⢕⢕⢕⢕⢇⠀⢕⢕⠀⢕⢜⢱⢕⠕⢅⢔⢔⢕⠕⠁⠀⠀⠀⠀⠀⠀⠀⠀⠀⠀⠀⠀⠀⠀⠀⠀⠀⠀⠀⠀⠀⠙⠻⢿⣟⢿⣿⣧⣴⣴⣤⣄⣄⣄⡀⠀⠀⠀⠀⠀⠀⠀⠀⠀⠀⠀⠀⠀⠀⢕⢕⢝⡇⠀⠀⠀⠀⠀⠀⠀⠀⠀⠀⠀⠀⠀⢔⢗⢕⢝⢕⢝⢕⢼⣕⢣⢕⣇⢝⢝⢻⢿⡻⢮⢝⣜⢽⣗⣪⣝⢺⢽⣗⡻⢟⣳⢽⣝⣵⢗⢇⡜⣕⣗⢼⣗⢽⣗⡮⢵⣺⢽⣷⣱⣿⣻⣿⣷⡮⢽⣞⢯⣗⣪⢵⡗⢵⣞⡯⢽⣿⣸⣿⣿⣿⣿⣿⣿⣿⣿⣿⣿⣿⣿⣿⣿⣿⣿⣿⣿⣿⣿⣿⡇⢕⢕⠀⠀⠑⢕⢕⠀⠀⠀⠕⢕⢕⢄⠀⢕⢕⢔⠀⠀⠀⠀⠀⠕⢕⢕⢕⢕⢕⢕⢕⢕⢕⠀⠀⢕⠀⠀⠀⠀⢕⢕⢕⠀⠀⠀⠀⢕⢕⠕⢕⢕⠀</a:t>
            </a:r>
            <a:br/>
            <a:r>
              <a:t>⡿⣧⡜⢱⢕⢕⢇⣕⢕⢧⡕⢱⣕⢕⢕⢱⢕⢕⢕⢔⢱⢕⢕⢕⢕⠕⢅⢕⢕⠕⠁⢀⢄⠀⠀⠀⠀⠀⠀⠀⠀⠀⠀⠀⠀⠀⠀⠀⠀⠀⠀⠀⠀⠀⠀⠀⠀⠀⠙⠻⢷⣽⣝⣝⢛⢛⠛⠛⠙⠁⠀⠀⠀⠀⠀⠀⠀⠀⠀⠀⠔⢷⢿⡿⢿⠿⠋⠀⠀⠀⠀⠀⠀⠀⠀⠀⠀⠀⠀⢄⢕⢕⢕⢵⢕⢕⢕⣕⢕⢕⢕⢕⢕⢗⢕⢕⢎⢝⢗⢮⣽⣵⣎⣕⣺⢽⣗⡮⣗⡣⢽⣗⡿⣗⣳⢽⣿⣧⣵⣿⡿⣗⡮⢽⣾⣿⣷⣾⣽⣿⣯⣟⡻⢽⣞⣹⣵⣷⢹⣿⣿⣿⣿⣿⡏⣿⣿⣿⣿⣿⣿⣿⣿⣿⣿⣿⣿⣿⣿⣿⣿⣿⣿⣿⣿⣿⡟⢜⢕⢕⠀⠀⠀⢕⢕⠀⠀⠀⠀⢕⢕⢕⢀⠀⠕⢕⠀⠀⠀⠀⠀⠀⢕⢕⢕⢕⢕⢕⢕⢕⢕⠀⠀⠁⠀⠀⠀⠀⢕⢕⢕⠀⠀⠀⠀⢕⢕⠀⢕⢕⠀</a:t>
            </a:r>
            <a:br/>
            <a:r>
              <a:t>⣷⢜⢣⣕⢜⢕⢕⢜⢷⣕⢝⢧⡜⢝⢕⡕⢕⢕⢕⢕⢕⢜⢕⢕⠑⠕⠑⠁⠀⠀⢔⢕⢱⢀⠀⠀⠀⠀⠀⠀⠀⠀⠀⠀⠀⠀⠀⠀⠀⠀⠀⠀⠀⠀⠀⠀⠀⠀⠀⠀⠀⠉⠙⠛⠟⠟⠗⠗⠀⠀⠀⠀⠀⠀⠀⠀⠀⠀⠀⠀⢀⣄⣵⣵⠇⠀⠀⠀⠀⠀⠀⠀⠀⠀⠀⠀⢀⢄⢔⢎⢝⡗⢣⢕⢕⢕⡕⢕⢜⢕⢇⢕⡕⢱⢕⢳⢝⣗⢮⣕⡣⢽⡗⢺⢽⢳⣎⡽⣕⢪⣿⣷⣯⣷⡮⣿⣺⢽⣟⡯⣝⣳⢿⣗⣺⣿⣗⡺⢽⣽⢝⢳⣺⢽⣗⡯⣟⣳⢎⣿⣿⣿⣿⣿⣷⣿⣿⣿⣿⣿⣿⣿⣿⣿⣿⣿⣿⣿⣿⣿⣿⣿⣿⣿⣿⡟⢕⢕⢕⢕⠀⠀⠀⠁⢕⠀⠀⠀⠀⠁⢕⢕⢕⠀⠀⠑⠀⠀⡄⠀⠀⠀⠀⢕⢕⢕⠕⠕⢕⢕⢕⠀⠀⠀⠀⠀⠀⠀⢕⢕⢕⠀⠀⠀⠀⠀⠑⠀⢕⢕⠀</a:t>
            </a:r>
            <a:br/>
            <a:r>
              <a:t>⡿⢧⡕⢕⢕⢕⢕⢕⢕⡜⢳⣕⢕⢣⢕⢝⢕⢕⢱⢕⢜⢳⢕⡕⠀⢀⡄⢄⢰⢜⢗⣕⡕⢕⠀⠀⠀⠀⠀⠀⠀⠀⠀⠀⠀⠀⠀⠀⠀⠀⠀⠀⠀⠀⠀⠀⠀⠀⠀⠀⠀⠀⠀⠀⠀⠀⠀⠀⠀⠀⠀⠀⠀⠀⠀⠀⠀⠀⠀⠀⠈⠉⠁⠀⠀⠀⠀⠀⠀⠀⠀⠀⠀⠀⠀⠀⠑⢕⢕⢕⡕⢕⢕⢳⢽⢕⢕⢕⡗⢵⣝⢕⢕⢕⢗⢜⢕⢕⢕⢕⢱⣕⢇⢕⣕⢱⢜⡟⢽⣟⡿⢽⣿⡵⢝⢗⡯⢝⣗⢽⣗⡷⢿⣗⣿⣷⣗⡽⢷⢧⠎⠑⠙⠝⣗⡯⡕⢺⣿⡸⣿⣿⣿⣿⣿⣿⣿⣿⣿⣿⣿⣿⣿⣿⣿⣿⣿⣿⣿⣿⣿⣿⣿⣿⢏⢇⢕⡕⢕⡕⢔⠀⠀⠀⠑⠀⠀⠀⠀⠀⠑⢕⢕⢕⠀⠀⠀⠀⢿⣔⠀⠀⠀⠁⢕⢕⢕⠀⢕⢕⢕⠀⠀⠀⠀⠀⠀⢔⢕⢕⢕⠀⠀⠀⠀⠀⠀⠀⢕⢕⠀</a:t>
            </a:r>
            <a:br/>
            <a:r>
              <a:t>⡿⢧⢕⢕⡇⢕⢕⢕⢕⢕⢕⢜⢗⢕⢜⢳⡕⢜⢳⡕⢕⢧⡧⣫⣾⣿⢇⢕⢕⢧⡕⣜⢻⢇⠀⠀⠀⠀⠀⠀⠀⠀⠀⠀⠀⠀⠀⠀⠀⠀⠀⠀⠀⠀⠀⠀⠀⠀⠀⠀⠀⠀⠀⠀⠀⠀⠀⠀⠀⠀⠀⠀⠀⠀⠀⠀⠀⠀⠀⠀⠀⠀⠀⠀⠀⠀⠀⠀⠀⠀⠀⠀⠀⠀⠀⠀⢄⢜⢝⢕⢕⢕⢕⢜⢇⢼⣕⢣⢼⣗⢵⣕⡗⢵⣕⡕⢕⢕⢜⢝⢕⢕⢜⣕⢕⢕⡕⢸⣕⢇⢜⣗⢳⢜⣕⢷⣽⣗⢧⣽⡷⢯⣟⣺⢯⣗⣿⣿⢏⢔⠀⠀⠀⠀⠁⠘⢪⣷⣾⣇⢻⣿⣿⢿⣿⣿⣿⣿⣿⣿⣿⣿⣿⣿⣿⣿⣿⣿⣿⣿⣿⣿⣿⡏⢕⢕⢣⢕⡎⣕⢑⠀⠀⠀⠀⠀⠀⠀⠀⠀⠀⠑⢕⢕⢔⠀⠀⠀⠜⣿⣆⠀⠀⠀⠕⢕⢕⠀⠕⢕⢕⠀⢄⠀⠀⠀⠀⢕⢕⠁⠁⠀⠀⠀⠀⠄⠀⡄⢕⢕⠀</a:t>
            </a:r>
            <a:br/>
            <a:r>
              <a:t>⣯⡝⢕⢕⢕⢕⢕⣕⢕⢕⡕⢕⢕⢜⢻⢕⢜⢳⣕⡜⢻⣪⣾⣿⡿⢏⢕⢕⣎⢕⢕⢕⢕⠕⠀⠀⠀⠀⠀⠀⠀⠀⠀⠀⠀⠀⠀⠀⠀⠀⠀⠀⠀⠀⠀⠀⠀⠀⠀⠀⠀⠀⠀⠀⠀⠀⠀⠀⠀⠀⠀⠀⠀⠀⠀⠀⠀⠀⠀⠀⠀⠀⠀⠀⠀⠀⠀⠀⠀⠀⠀⠀⠀⡠⢔⣇⢗⢵⣕⡕⢜⢕⢕⣕⡕⢳⢮⣝⢗⢼⣝⢣⢜⣗⢣⢝⢕⢕⣕⢕⢕⢕⢕⢱⢝⡕⢜⢝⢇⢜⢕⢣⢝⡕⢱⢕⢕⢟⢿⣿⣻⣟⣗⢿⣗⣟⡝⢕⢕⢀⠀⠀⠀⠀⠀⠀⠀⢝⣽⣽⡜⣿⡿⣼⣿⣿⣿⣿⣿⣿⣿⣿⣿⣿⣿⣿⣿⣿⣿⣿⣿⣿⣿⢱⢱⢵⢕⢕⡜⢵⡕⠀⠀⠀⠀⠀⠀⠀⣔⠀⠀⠀⠑⢕⢕⢔⠀⠀⠀⢻⣿⣇⠀⠀⠀⢕⢕⠀⠀⢑⢕⠀⣾⡄⠀⠀⢄⢁⠀⠀⠀⠀⠀⠀⠀⠁⢰⠇⢕⢕⠀</a:t>
            </a:r>
            <a:br/>
            <a:r>
              <a:t>⡻⢷⣕⢜⢧⡕⢕⢜⣇⢕⢟⢵⡕⢕⣧⡕⢕⢇⡜⢻⡗⣿⡿⢫⠕⠑⠑⢣⢕⢳⡕⢕⠃⠀⠀⠀⠀⠀⠀⠀⠀⠀⠀⠀⠀⠀⠀⠀⠀⠀⠀⠀⠀⠀⠀⠀⢀⠀⠀⠀⠀⠀⠀⠀⠀⠀⠀⠀⠀⠀⠀⠀⠀⠀⠀⠀⠀⠀⠀⠀⠀⠀⠀⠀⠀⠀⠀⠀⠀⠀⠀⠀⢄⣼⢕⢧⢝⡳⢮⣝⢣⢵⡗⢳⣜⡝⢳⢕⢕⢵⢜⢝⢳⢵⣕⢇⢝⡗⢣⢝⡗⢱⢕⢕⢕⢕⢕⢜⢕⢣⢕⣝⢗⢧⢕⢳⢜⣕⢣⢼⣕⢳⢽⣻⣿⢏⢕⢕⢕⢕⠀⠀⠀⠀⠀⠀⠀⠀⢝⢏⢕⢹⢧⣿⣿⣿⣿⣿⣿⣿⣿⣿⣿⣿⣿⣿⣿⣿⣿⣿⣿⣿⣿⣿⣿⣷⣵⣵⣵⣱⡱⠀⠀⠀⠀⠀⠀⠀⣿⣇⠀⠀⠀⠑⢕⢕⠀⠀⠀⢸⣿⣿⣇⠀⠀⠀⢕⠀⠀⠁⢕⠀⣿⢇⠀⠀⠀⠀⠀⠀⠀⠀⠀⠀⠀⠀⡾⠀⢑⠀⠀</a:t>
            </a:r>
            <a:br/>
            <a:r>
              <a:t>⣷⣕⢜⢕⢕⢝⢧⢕⢝⢇⢕⢕⢝⢕⢕⢕⢵⡕⢟⢇⡜⠜⠑⠀⠀⠀⢄⣷⣾⣮⡕⠑⠀⠀⠀⠀⠀⠀⠀⠀⠀⠀⠀⠀⠀⠀⠀⠀⠀⠀⠀⠀⠀⠀⠀⢔⠕⠀⠀⠀⠀⠀⠀⠀⠀⠀⠀⠀⠀⠀⠀⠀⠀⠀⠀⠀⠀⠀⠀⠀⠀⠀⠀⠀⠀⠀⠀⠀⠀⠀⠀⠁⠕⢜⢕⢕⢼⣝⢳⢜⡕⢇⢜⡕⢱⢕⡕⢱⣕⡕⢕⢕⡕⢕⢸⣝⢇⢕⣕⢱⢕⢕⢣⢜⡗⢣⢕⡕⢕⢕⡕⢜⢕⢕⢱⢼⡕⢣⢝⡗⢣⢝⢗⢼⢽⠑⠕⢕⢕⢕⢀⠀⠀⠀⠀⠀⠀⠀⠀⢇⡳⢜⢿⣿⣿⣿⣿⣿⣿⣿⣿⣿⣿⣿⣿⣿⣿⣿⣿⣿⣿⣿⣿⣿⣿⣿⣿⣿⢟⢏⢕⢀⡕⠀⠀⠀⠀⢔⣿⣿⣧⠀⠀⠀⠑⢕⠀⠀⠀⠀⣿⣿⣿⣇⠀⠀⠀⠀⠀⠀⠀⢱⣿⠁⡀⠀⠀⠀⠀⠀⠀⠀⠀⠀⠀⢱⡇⠀⠀⢀⠀</a:t>
            </a:r>
            <a:br/>
            <a:r>
              <a:t>⢜⢹⣧⢕⢕⢕⢕⢝⢕⢕⢕⢕⣕⢕⢕⣷⣵⢝⢿⢕⢅⠐⠀⠀⠀⢰⣿⢗⡺⢟⠁⠀⠀⠀⠀⠀⠀⠀⠀⠀⠀⠀⠀⠀⠀⠀⠀⠀⠀⠀⠀⠀⠀⠀⠀⢕⢔⢄⠀⠀⠀⠀⠀⠀⠀⠀⠀⠀⠀⠀⠀⢄⢀⠀⠀⠀⠀⠀⠀⠀⠀⠀⠀⠀⠀⠐⢰⢵⡀⠀⠀⠀⠑⢕⢕⢕⢣⣜⡕⢇⣜⢟⢷⣵⡟⢧⢝⢗⢧⣽⢗⢗⣕⢜⢧⣕⡝⢳⢼⣕⢳⢵⣗⢇⢜⡕⢣⢜⡗⢕⢝⢗⢇⢕⡕⢗⢇⢝⡳⣜⣕⡧⢵⣗⢇⠀⠀⠑⠑⠑⠕⢄⠀⠀⠀⠀⠀⠀⠀⠕⠕⢕⠕⠜⠙⠙⠉⠁⠈⠉⠉⠙⠻⣿⣿⣿⣿⣿⣿⣿⣿⣿⣿⣿⣿⣿⡟⢱⢕⣜⢣⢕⡕⢕⠀⠀⠀⢕⢯⣿⣿⡕⠀⠀⠀⠁⠀⠀⣧⠀⢸⣿⣿⣿⡔⠀⠀⠀⠀⠀⠀⢸⡟⢰⢧⠀⠀⠀⠀⠀⢀⡠⢴⢴⢶⡺⢵⡄⣀⢔⠀</a:t>
            </a:r>
            <a:br/>
            <a:r>
              <a:t>⣧⣕⡕⢳⣧⡕⢳⣧⣞⢻⣧⡜⢟⣳⣇⢜⢝⣧⠑⠕⠀⠀⠀⢀⣵⣹⣷⣵⠏⠀⠀⠀⠀⠀⠀⠀⠀⠀⠀⠀⠀⠀⠀⠀⠀⠀⠀⠀⠀⠀⠀⠀⠀⠀⠀⠑⠕⢕⠀⠀⠀⠀⠀⠀⠀⠀⠀⠀⠀⠀⠀⢕⢕⢕⢴⡀⠀⠀⠀⠀⠀⠀⠀⠀⠀⠀⠀⠁⢑⣰⣔⡀⢀⢕⢕⢇⢕⢜⢕⢇⣕⡝⢳⢵⣝⣳⣧⣝⢕⢸⣝⢗⢵⣝⣳⢕⢝⢕⢕⢜⢕⢱⣜⡕⢇⢼⣕⢳⢝⣗⣣⣽⣻⢷⣿⣗⣾⣿⣽⣟⣿⣝⡗⣾⠁⠀⠀⠀⠀⢀⢀⠁⠄⢄⠀⠀⠀⠀⠀⠀⠀⠀⠀⢀⢀⢄⢄⢄⢄⢄⢄⠀⠀⠘⢻⣿⣿⣿⣿⣿⣿⣿⣿⣿⡿⢏⣼⡪⣕⣇⣕⣕⣕⣳⢄⠀⠀⢼⣺⣿⣿⣇⠀⠀⠀⠀⠀⠀⣿⣇⢜⣿⣿⣿⣷⠀⠀⠀⠀⠀⠀⢜⣵⣿⣿⣕⣴⣷⣷⣷⣱⣼⣼⣵⣗⣮⣿⣿⣿⣿⠀</a:t>
            </a:r>
            <a:br/>
            <a:r>
              <a:t>⠛⠛⠛⠚⠛⠛⠛⠛⠛⠛⠛⠛⠛⠛⠛⠛⠓⠚⠃⠀⠀⠐⠓⠉⠙⠛⠛⠑⠀⠀⠀⠀⠀⠀⠀⠀⠀⠀⠀⠀⠀⠀⠀⠀⠀⠀⠀⠀⠀⠀⠀⠀⠀⠀⠀⠀⠀⠀⠀⠀⠀⠀⠀⠀⠀⠀⠀⠀⠀⠀⠀⠑⠚⠛⠛⠃⠑⠐⠀⠀⠀⠀⠀⠀⠀⠀⠐⠑⠛⠛⠛⠛⠃⠑⠃⠘⠓⠓⠛⠛⠚⠛⠓⠓⠛⠛⠓⠚⠛⠓⠘⠛⠓⠛⠛⠓⠃⠘⠓⠓⠓⠓⠓⠓⠓⠓⠚⠛⠛⠛⠛⠛⠛⠛⠛⠛⠛⠛⠛⠛⠛⠛⠛⠃⠑⠑⠑⠑⠑⠑⠑⠑⠐⠑⠀⠐⠀⠀⠀⠀⠐⠐⠑⠑⠑⠑⠑⠑⠑⠑⠑⠑⠐⠀⠑⠛⠛⠛⠛⠛⠛⠛⠛⠛⠑⠛⠛⠛⠛⠛⠛⠛⠛⠛⠃⠀⠑⠛⠛⠛⠛⠛⠀⠀⠑⠀⠀⠀⠘⠛⠃⠛⠛⠛⠛⠀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⡕⣾⣿⣿⡿⢟⢷⣝⢻⢟⢕⢕⢕⢕⢜⡟⢻⣹⣼⢷⡝⡷⣮⡕⢕⢕⢕⢕⢕⢕⢕⢕⢕⢕⢕⢕⢕⢕⢕⢕⢕⢕⢕⢕⢕⢕⢕⢕⢕⢕⢕⢕⢝⢗⢷⣾⣿⣯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⣷⣿⣿⣿⢕⢕⢕⢕⢕⢕⢕⢕⢕⢕⢕⢕⢜⢕⢕⢕⢸⢵⣵⡕⢕⢕⢕⢕⢕⢕⢕⢕⢕⢕⢕⢕⢕⢕⢕⢕⢕⢕⢕⢕⢕⢕⢕⢕⢕⢕⢕⢕⢕⢕⢕⢜⢝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⡜⢇⣿⣿⣿⢕⢕⣕⣱⡪⡕⢕⢕⢕⢕⢕⢏⢝⢕⢕⢕⢕⢕⢕⢕⢕⢕⢕⢕⢕⢕⢕⢕⢕⢕⢕⢕⢕⢕⢕⢕⢕⢕⢵⣵⣵⣵⣵⣵⣵⣵⡵⢵⢕⢕⢵⣵⣕⢕⢝⡻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⣜⢜⣿⢇⢕⣾⣿⣻⢎⢇⢕⢕⢕⢕⢕⢕⢕⢕⢕⢕⢕⢕⢕⢕⢕⢕⢕⢕⢕⢕⢕⢕⢕⢕⢕⢕⢕⢕⢕⢕⢕⣕⢕⢕⢕⢕⢜⢝⢝⢕⢕⢕⢕⢕⢕⢕⢕⢕⢕⢝⢟⢟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⣵⢸⣿⣿⡕⡎⢕⢕⢕⢕⢕⢕⢕⢕⢕⢕⢕⢕⢕⢕⢕⢕⢕⢕⢕⢕⢕⢕⢕⢕⢕⢕⢕⢕⢕⢕⢱⣿⣿⣧⢕⢕⢕⢕⢕⢕⢕⢕⢕⢕⢕⢕⢕⢕⢕⢕⢕⢕⢕⢜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⢕⢕⢜⢝⢕⢕⢕⢕⢕⢕⢕⢕⢕⢕⢕⢕⢕⢕⢕⢕⢕⢕⢕⢕⢕⢕⢕⢕⢕⢕⢕⢕⢕⢕⢕⣿⣿⣿⣿⣧⢕⢕⢕⢕⢕⢕⢕⢕⢕⢕⢕⢕⢕⢕⢕⢕⢕⢕⢕⢕⢜⢻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⣷⢜⢻⣿⣿⣿⡏⢸⢻⣿⣿⣿⣿⣿⣿⣿⣿⣿⣿⣿⣿⣿⣿⣿⣿⣿⣿⣿⣿⣿⣿⣿⣿⣿⣿⣿⣿⣿⣿⣿⣿⣿⣿⣿⣿⣿⣿⣿⣿⣿⣿⣿⣿⣿⣿⣿⣿⣿⣿⣿⣿⣿⣿⣿⣿⣿⣿⣿⣿⣿⣿⣿⣿⣿⣿⣿⣿⣿⣿⣿⣿⣿⣿⣿⣿⣿⣿⣿⣿⣿⣿⣿⣿⣿⣿⡿⢕⢕⢕⢕⢕⣕⡕⢕⢕⢕⢕⢕⢕⢕⢕⢕⢕⢕⢕⢕⢕⢕⢕⢕⢕⢕⢕⢕⢕⢕⢕⢕⢕⢕⢕⣾⣿⣿⣿⣿⣿⣇⢕⢕⢕⢕⢕⢕⢕⢕⢕⢕⢕⢕⢕⢕⢕⢕⢕⢕⢕⢕⢕⢜⢿⣿⣿⣿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⢇⢕⣿⣿⢱⡕⣕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⢿⢏⢕⢕⢕⢕⢕⢕⢕⢕⢕⢕⢕⢕⢕⢕⢕⢕⢕⢕⢕⢕⢕⢕⢕⢕⢕⢕⢕⢕⢱⣿⣿⣿⣿⣿⣿⣿⡇⢕⢕⢕⢕⢕⢕⢕⢕⢕⢕⢕⢕⢕⢕⢕⢕⢕⢕⢕⢕⢕⢜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⢜⢝⢕⢕⢕⢝⢿⢸⣿⡹⣮⢗⢕⣵⢟⣿⣿⣿⣿⣿⢿⢿⡿⢻⣿⣿⣿⣿⣿⣿⣿⣿⣿⣿⣿⣿⣿⣿⣿⣿⣿⣿⣿⢿⢿⢿⢿⢿⢿⣿⢟⢟⢿⢿⢿⢿⢿⢿⢿⢿⢿⢿⢿⢿⢿⢿⢿⢟⢟⢟⢟⢟⢟⢟⢟⢟⢟⢟⢟⢟⢟⢟⢟⢟⢟⢻⣿⣿⣿⣿⡟⢟⢟⢿⢿⢿⢿⢿⢟⢕⢕⢱⣷⢟⢏⢕⢕⢕⢕⢕⢕⢕⢕⢕⢕⢕⢕⢕⢕⢕⢕⢕⢕⢕⢕⢕⢕⢕⢕⢕⢕⢕⢕⢕⢕⢕⣿⣿⣿⣿⣿⣿⣿⣿⣿⡕⢕⢕⢕⢕⢕⢕⢕⢕⢕⢕⢕⢕⢕⢕⢕⢕⢕⢕⢕⢕⢕⢹⣿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⢕⢕⢜⢝⢕⢻⢇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⠕⠅⢕⢕⢕⢕⢕⢕⢕⢕⢕⢕⢕⢕⢕⢕⢕⢕⢕⢕⢕⢕⢕⢕⢕⢕⢕⢕⢕⢸⣿⣿⣿⢏⢝⢿⢿⣿⣿⣧⢕⢕⢕⢕⢕⢕⢕⢕⢕⢕⢕⢕⢕⢕⢕⢕⢕⢕⢕⢕⢕⢕⣿⣿⣿⣿⣿⣿⣿⠀</a:t>
            </a:r>
            <a:br/>
            <a:r>
              <a:t>⣿⣿⣿⣿⣿⣿⣿⣿⣿⣿⣿⣿⣿⣿⣿⣿⣿⣿⣿⣿⢸⣿⣿⣿⣿⣿⣿⣿⣿⣿⣿⣿⣿⣿⣿⣿⣿⣿⣿⣿⣿⣿⣿⣿⣿⣿⣿⣿⣿⣿⣿⢕⡿⢸⣇⣵⣼⣷⣷⣾⢿⢷⡞⣱⢇⣗⢇⣕⡕⢕⢕⢔⢘⢷⢱⡕⢕⢕⠝⢇⢕⢕⢕⢕⢕⡇⢸⢕⢕⢕⢕⢕⢕⢕⢕⢕⢕⢕⢕⢕⢕⢕⢕⢕⢕⢕⢕⢕⢕⢕⢕⢕⢕⢸⡇⢕⢕⢕⢕⢕⢕⢕⢕⢕⢕⢕⢕⢕⢕⢕⢕⢕⢕⢕⢕⢕⢕⢕⢕⢕⢕⢕⢕⢕⢕⢕⢕⢕⢕⢕⢸⣿⣿⣿⣿⢕⢕⢕⢕⢕⢕⢕⣱⢕⢜⢕⢕⢕⢕⠕⠁⢅⢕⢕⢕⢕⢕⢕⢕⢕⢕⢕⢕⢕⢕⢕⢕⢕⢕⢕⢕⢕⢕⢕⢕⢕⢕⢕⢕⢕⢸⣿⣿⣧⢕⢕⢕⢕⣿⣿⣿⢕⢕⢕⢕⢕⢕⢕⢕⢕⢕⢕⢕⢕⢕⢕⢕⢕⢕⢕⢕⢕⢕⢹⢿⢿⢿⢿⢿⢿⠀</a:t>
            </a:r>
            <a:br/>
            <a:r>
              <a:t>⣿⣿⣿⣿⣿⣿⣿⣿⣿⣿⣿⣿⣿⣿⣿⣿⣿⣿⣿⣿⢜⣿⣿⣿⣿⣿⣿⣿⣿⣿⣿⣿⣿⣿⣿⣿⣿⣿⣿⣿⣿⣿⣿⣿⣿⣿⣿⣿⣿⣿⢿⣱⣾⣿⣿⣿⢿⣟⣵⣾⣿⣿⢱⣿⢸⣿⣷⣿⣿⣿⣧⢁⢕⢕⢝⣿⡕⢕⢕⢀⢁⢕⢕⢕⢕⣇⡜⣕⢕⢕⢕⢕⢕⢕⢕⢕⢕⢕⢕⢕⢕⢕⢕⢕⢕⢕⢕⢕⢕⢕⢕⢕⢕⢸⡇⢕⢕⢕⢕⢕⢕⢕⢕⢕⢕⢕⢕⢕⢕⢕⢕⢕⢕⢕⢕⢕⢕⢕⢕⢕⢕⢕⢕⢕⢕⢕⢕⢕⢕⢕⣾⣿⣿⣿⣿⢕⢕⢕⢕⢕⢕⢜⢕⢕⢕⢕⢕⠕⠀⠀⢔⢕⢕⢕⢕⢕⢕⢕⢕⢕⢕⢕⢕⢕⢕⢕⢕⢕⢕⢕⢕⢕⢕⢕⢕⢕⢕⢕⢕⢕⢸⣿⣿⣿⣷⣧⣵⣾⣿⣿⣿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⣟⣵⣿⣿⣿⡿⢟⣵⣿⣿⣿⣿⣿⢧⣿⣿⣸⣿⣿⣿⣿⣿⣿⣧⢑⢕⢕⢹⣿⡕⢕⢕⢕⢕⢕⢱⣼⣿⢝⢕⢕⢕⢕⢕⢕⢕⢕⢕⢕⢕⢕⢕⢕⢕⢕⢕⢕⢕⢕⢕⢕⢕⢕⢕⢕⢸⡇⢕⢕⢕⢕⢕⢕⢕⢕⢕⢕⢕⢕⢕⢕⢕⢕⢕⢕⢕⢕⢕⢕⢕⢕⢕⢕⢕⢕⢕⢕⢕⢕⢕⢕⢕⣿⣿⣿⣿⣿⢕⢕⢕⢕⢕⢕⢕⢕⢕⢕⢕⢕⢔⢄⢕⢕⢕⢕⢕⢕⢕⢕⢕⢕⢕⢕⢕⢕⢕⢕⢕⢕⢕⢕⢕⢕⢕⢕⢕⢕⢕⢕⢕⢕⢕⢕⢻⣿⣿⣿⣿⣿⣿⣿⣿⡟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⢏⣾⣿⣿⡿⢏⣾⣿⣿⡿⣿⣿⣿⡟⣾⣿⡇⣿⣿⣿⣿⣿⣿⣿⣿⣧⡁⠕⢸⣿⣷⢕⠕⢅⢕⢕⢕⢕⢔⢳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⢝⢻⢿⢿⢿⢿⢟⢏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⣏⣾⣿⣿⡟⣵⣿⣿⣿⢿⣿⣿⣿⣿⢳⣿⣿⡇⣿⣿⣿⣿⣿⣿⣿⣿⣿⣿⡔⢕⣿⣿⡇⢕⢕⢕⢕⢕⢕⠕⠑⢝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⡿⢿⡟⣼⣿⣿⡟⣼⣿⡟⣿⣯⣿⣿⣿⣿⡟⣾⣿⣿⡇⣿⣿⣿⣿⣿⣿⣿⣿⣷⢻⡇⢕⣿⣿⣧⢁⠕⢕⢕⢔⢔⢐⢕⢕⠑⢔⠀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⣫⣱⣷⣾⣷⣧⢹⣿⡟⣼⣿⣟⣾⣯⣿⣿⣿⣿⣿⢣⣿⣿⣿⡇⣿⣿⣿⣿⣿⣿⣿⣿⣿⡜⢕⢸⣿⣿⣿⢄⢕⠕⠔⠔⢕⢳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⣱⣿⣯⣿⣿⣿⣿⣻⣿⢹⣿⣿⣾⢏⣿⣿⣿⣿⣿⡿⢻⢏⢱⣾⣇⣽⣿⣿⣿⣿⣿⣿⣿⣿⡇⠕⢟⣿⡿⠇⢀⠀⠁⠀⢕⢑⢕⠕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⢯⢱⣿⣿⣟⢿⣮⡝⢝⢏⢇⣿⣿⣿⡿⣸⣿⣿⣿⣿⡏⢕⢕⣞⣿⣿⢻⣿⣿⣿⣿⣿⣿⣿⣿⣿⡇⢀⠀⠀⠀⢱⣿⢱⢔⢀⢁⢁⢅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⡼⡸⢿⡻⢻⣷⢝⣱⣵⢕⢱⣿⣿⣿⢇⣿⣿⣿⣿⣿⣷⢸⢱⣿⣝⣝⣸⣿⢻⣿⣿⣿⣿⣿⣿⣿⢇⢅⣑⡕⢕⢸⣿⢸⢜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⣕⢕⢕⡕⢱⢾⣿⢇⣱⢸⣿⣿⣿⣸⣿⢟⣿⣿⣿⡟⡞⣼⣿⣿⣿⣿⡇⣾⣿⣿⣿⣿⣿⣿⣿⢕⢸⣿⣇⢱⣿⣿⣼⢕⢇⢕⢕⢕⢕⢕⢕⢕⢕⢕⢜⢜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⣵⡕⢕⣝⢺⢽⣝⢸⣿⣿⡇⣿⡟⣸⣿⣿⣿⢇⡇⢿⣿⣿⣿⡿⣕⢹⣿⣿⣿⣿⣿⣿⡇⢕⣼⢿⣟⢸⢹⡏⡟⢱⢎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⣷⠇⠘⢇⢕⢕⢸⣿⢼⢸⡟⡕⣿⣿⣿⡿⣼⡇⣿⣷⣷⣿⣇⣯⣼⣿⣿⣿⣿⣯⢇⢇⢱⣷⣿⡟⣇⢟⢇⢇⢕⣿⢕⢸⣿⢕⣿⡇⢕⣿⡇⢕⢕⢸⣿⣿⣿⣿⣿⣿⣿⣿⣿⣿⣿⣿⣿⣿⣿⣿⣿⣿⣿⣿⣿⣿⣿⣿⣿⣿⣿⣿⣿⢕⢕⢕⢕⢕⢕⢕⢕⢕⢕⢕⢕⢕⢕⢕⢕⢕⢕⢕⢕⢕⢕⢕⢕⢕⢸⣿⣿⣿⣿⢕⢕⢕⢕⢕⢕⢕⢑⢕⢕⢕⢕⢕⢕⢕⣵⡕⢕⢕⢕⢕⢕⢕⢕⢜⢻⢿⢕⢕⢕⢕⢕⢕⢕⢕⢕⢕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⢏⠀⠀⢕⢱⢕⢸⣿⢸⡜⣼⢇⣿⣿⣿⢧⢿⢧⣿⣿⣟⣏⡟⣿⣿⣿⣸⣏⢻⣿⢕⢱⠽⠽⠿⠗⠏⢱⡟⡕⢕⣿⢕⢸⣿⢕⣿⡇⢕⣿⡇⢕⢕⢜⢟⢟⢻⣿⣿⣿⣿⣿⣿⣿⣿⣿⣿⣿⣿⣿⣿⣿⣿⣿⣿⣿⣿⣿⣿⣿⣿⣿⡟⢕⢕⢕⢕⢕⢕⢕⢕⢕⢕⢕⢕⢕⢕⢕⢕⢕⢕⢕⢕⢕⢕⢕⢕⢕⢸⣿⣿⣿⣿⢕⢕⢕⢕⢕⢕⢕⢕⢕⢕⢕⢕⢕⢕⢕⣿⣷⢑⢕⢕⢕⢕⢕⢅⢕⢕⢕⣱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⢏⣾⢇⠀⠀⠀⠑⡕⡕⣼⡿⡎⢕⢹⢕⣿⢻⣿⢱⡆⢇⢅⢄⢄⣡⣼⣿⣿⣿⣿⣿⣾⣾⡕⢆⡔⢔⣵⣧⢧⡿⢕⡇⢕⣿⢕⢸⣿⢕⣿⡇⢕⣿⡇⢕⢕⢱⣾⣿⣿⣿⣿⣿⣿⣿⣿⣿⣿⣿⣿⣿⣿⣿⣿⣿⣿⣿⣿⣿⣿⣿⣿⣿⣿⣿⡇⢕⢕⢕⢕⢕⢕⢕⢕⢕⢕⢕⢕⢕⢕⢕⢕⢕⢕⢕⢕⢕⢕⢕⢕⢕⢸⣿⣿⣿⣿⢕⢕⢕⢕⢕⢕⢕⢕⢕⢕⢕⢅⢕⠕⢕⢹⣿⡇⢕⢕⢕⣇⢕⣾⡕⢕⢜⡟⢇⢕⢕⢕⢕⢕⢕⢕⢕⢕⠔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⡵⢏⣱⣿⢕⣇⠀⠀⠀⠐⢱⡇⣿⡇⣿⢇⡕⢇⢕⢾⣿⣿⣟⡗⢞⣗⣷⣿⣿⣿⣿⣿⣿⣿⣿⣿⣿⣗⣟⣹⣿⢯⡿⡇⢕⡇⢄⣿⢕⢸⣿⢕⣿⡇⢕⣿⡇⢕⢕⢸⣿⣿⣿⣿⣿⣿⣿⣿⣿⣿⣿⣿⣿⣿⣿⣿⣿⣿⣿⣿⣿⣿⣿⣿⣿⣿⣿⣿⡇⢕⢕⢕⢕⢕⢕⢕⢕⢕⢕⢕⢕⢕⢕⢕⢕⢕⢕⢕⢕⢕⢕⢕⢕⢕⣿⣿⣿⣿⣿⢕⢕⢕⢕⢕⢕⢕⢕⢕⢕⢕⢕⠔⢕⢕⢸⣿⣿⡅⠕⢕⢻⣿⣿⣇⢕⢕⠕⠑⠁⠑⢁⢄⢕⢕⢕⢕⢕⢕⢕⠀⢕⢕⢕⢕⢕⢕⢕⢕⢕⢕⢕⢕⢕⢕⢕⢕⢕⢕⢕⢕⢕⢕⢕⢕⢕⢕⢕⢕⢕⢕⢕⢕⢕⢕⢕⢕⢕⢕⢕⢕⢕⢕⢕⢕⢕⠀</a:t>
            </a:r>
            <a:br/>
            <a:r>
              <a:t>⣿⣿⣿⣿⣿⣿⣿⣿⣿⣿⣿⣿⣿⣿⣿⡿⢿⣿⣿⣿⣿⣿⣿⣿⣿⣿⣿⣿⣿⣿⣿⣿⣿⣟⡾⣱⣷⣿⢏⣾⣿⡇⢔⢄⢴⣿⢇⣿⢕⣿⡕⣷⢕⢕⢜⣿⣇⣿⣿⣿⣿⣿⣿⣿⣿⣿⣿⣿⣿⣿⣿⣿⣿⣿⣿⢫⡿⣿⡇⢕⡇⡏⣿⢕⢸⣿⢕⣿⡇⢕⣿⡇⢕⢕⢜⣿⣿⣿⣿⣿⣿⣿⣿⣿⣿⣿⣿⣿⣿⣿⣿⣿⣿⣿⣿⣿⣿⣿⣿⣿⣿⣿⣿⡇⢕⢕⢕⢕⢕⢕⢕⢕⢕⢕⢕⢕⢕⢕⢕⢕⢕⢕⢕⢕⢕⢕⢕⢕⢕⣿⣿⣿⣿⡿⢕⢕⢕⢕⢕⢕⢕⢕⢕⢕⢕⢕⢕⢄⢔⢕⢿⣿⡇⢅⢕⢸⣿⣿⣇⢔⢔⢔⢔⢔⢔⢕⢕⠁⢕⢕⠑⠀⢕⢕⢕⢕⢕⢕⢕⢕⢕⢕⢕⢕⢕⢕⢕⢕⢕⢕⢕⢕⢕⢕⢕⢕⢕⢕⢕⢕⢕⢕⢕⢕⢕⢕⢕⢕⢕⢕⢕⢕⢕⢕⢕⢕⢕⢕⢕⢕⠀</a:t>
            </a:r>
            <a:br/>
            <a:r>
              <a:t>⣿⣿⣿⣿⣿⣿⣿⣿⣿⣿⣿⡿⢟⣏⣵⣷⣧⢻⣿⣿⣿⣿⣿⣿⣿⣿⣿⣿⣿⣿⣿⣿⡟⡜⣵⣿⣿⡏⣼⣿⣿⡇⢕⣵⣿⣿⢜⡟⢕⣿⡇⡹⡕⢕⢕⢹⣿⣿⣿⣿⣿⣿⣿⣿⣿⣿⣿⣿⣿⣿⣿⣿⣿⣿⣵⢟⢱⣿⡇⢕⢕⢱⢿⢕⢸⣿⢕⣿⡇⢕⣿⡇⢕⢕⢕⣿⣿⣿⣿⣿⣿⣿⣿⣿⣿⣿⣿⣿⣿⣿⣿⣿⣿⣿⣿⣿⣿⣿⣿⣿⣿⣿⣿⡇⢕⢕⢕⢕⢕⢕⢕⢕⢕⢕⢕⢕⢕⢕⢕⢕⢕⢕⢕⢕⢕⢕⢕⢕⢕⣿⣿⣿⣿⡇⢕⢕⢕⢕⢕⢕⢕⢕⢕⢕⢕⢕⢕⢕⢕⢕⢜⣿⣿⠁⢑⢱⣿⣿⣿⣗⣼⡕⢕⢕⢕⢕⢕⢕⠁⠁⠀⠀⢕⢕⢕⢕⢕⢕⢕⢕⢕⢕⢕⢕⢕⢕⢕⢕⢕⢕⢕⢕⢕⢕⢕⢕⢕⢕⢕⢕⢕⢕⢕⢕⢕⢕⢕⢕⢕⢕⢕⢕⢕⢕⢕⢕⢕⢕⢕⢕⠀</a:t>
            </a:r>
            <a:br/>
            <a:r>
              <a:t>⣿⣿⣿⣿⣿⣿⣿⣿⣿⣿⣿⣕⢞⣟⢻⡝⡿⠇⢻⣿⣿⣿⣿⣿⣿⣿⣿⣿⣿⣿⣿⣿⢹⣸⣿⣿⣿⢹⣿⣿⡿⣱⣾⣿⡿⢏⢕⢇⢕⢹⣿⢮⢹⡕⢕⢕⢜⢿⣿⣿⣿⣿⣿⣿⣿⣿⡿⢿⣿⣿⣿⣿⣿⡿⢇⢕⣸⣿⢸⢜⢱⢕⢸⢕⢸⣿⢕⣿⡇⢕⣿⡇⢕⢕⢕⢸⣿⡟⣵⣦⣝⢟⢿⣿⣿⣿⣿⣿⣿⣿⣿⣿⣿⣿⣿⣿⣿⣿⣿⣿⣿⣿⣿⡇⢕⢕⢕⢕⢕⢕⢕⢕⢕⢕⢕⢕⢕⢕⢕⢕⢕⢕⢕⢕⢕⢕⢕⢕⢕⣿⣿⣿⣿⡇⢕⢕⢕⢕⢕⢕⢕⢕⢕⢕⢕⢕⢕⢕⢕⢕⢕⣿⣿⢕⣵⣾⣿⣿⣿⣿⣿⡧⢕⢕⢕⢕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⣧⡜⠃⢵⠇⠀⠁⢻⣿⣿⣿⣿⣿⣿⣿⣿⣿⣿⣿⡟⢧⣿⣿⣿⡏⣾⡿⣫⣾⡿⢟⢇⢕⢕⢕⢕⢕⢕⢿⣷⣕⢹⡕⢕⠕⢕⢝⢻⢿⣿⣿⣿⣷⣵⣵⣵⣷⣿⡿⢟⢝⢕⢕⢕⣿⣿⡇⢅⢜⢱⢸⢕⢸⣿⢕⣿⡇⢕⣿⡇⢕⢕⢕⢜⡟⢅⢙⡏⢟⢟⢕⣿⣿⣿⣿⣿⣿⣿⣿⢿⣿⣿⣿⣿⣿⣿⣿⣿⣿⣿⣿⡇⢕⢕⢕⢕⢕⢕⢕⢕⢕⢕⢕⢕⢕⢕⢕⢕⢕⢕⢕⢕⢕⢕⢕⢕⢕⣿⣿⣿⣿⡇⢕⢕⢕⢕⢕⢕⢕⢕⢕⢕⢕⢕⢕⢕⢕⢕⢕⣿⣿⣾⣿⣿⣿⣿⣿⣿⢽⢇⢕⢅⢄⢕⢕⢕⠀⠀⠀⢔⢕⢕⢕⢕⢕⢕⢕⢕⢕⢕⢕⢕⢕⢕⢕⢕⢕⢕⢕⢕⢕⢕⢕⢕⢕⢕⢕⢕⢕⢕⢕⢕⢕⢕⢕⢕⢕⢕⢕⢕⢕⢕⢜⣿⣿⣿⣿⣿⠀</a:t>
            </a:r>
            <a:br/>
            <a:r>
              <a:t>⣿⣿⣿⣿⣿⣿⣿⣿⣿⣿⣿⣿⣿⣷⡄⠀⠄⠔⠐⠀⠹⣿⣿⣿⡿⣟⣻⣽⣷⣷⣷⡧⢜⢿⣿⣿⡇⢏⣾⢟⢕⢕⢕⢕⢕⢕⢕⢕⢕⢕⢕⢻⣗⡕⠈⠣⢔⢕⢕⢕⢕⣪⣽⣟⢿⣿⢿⠟⠙⢕⢕⢕⢕⢕⢱⢕⣿⣿⡇⢅⢕⢸⣾⢕⢜⢵⣷⣷⣷⣵⣻⢇⢕⢕⢕⠑⠄⠀⠁⠛⠁⣰⣯⣿⣿⣿⣿⣿⣿⣇⢕⢕⢕⢕⣿⣿⣿⣿⣿⣿⣿⣿⣿⡇⢕⢕⢕⢕⢕⢕⢕⢕⢕⢕⢕⢕⢕⢕⢕⢕⢕⢕⢕⢕⢕⢕⢕⢕⢕⣿⣿⣿⣿⡇⢕⢕⢕⢕⢕⢕⢕⢕⢕⢕⢕⢕⢕⢕⢕⢕⢕⢸⣿⣿⣿⣿⣿⣿⣿⣧⢱⢕⢕⢕⢕⢕⢕⢕⠀⠀⢀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⣆⠀⠀⢄⢄⢀⢜⣫⣷⣿⣿⣿⡻⢟⢝⢝⢝⢕⢇⢜⢍⣽⡟⢇⢕⢕⢕⢕⢕⣕⣕⡕⢕⣵⣵⡕⣧⡝⢗⢄⠀⢔⢕⢕⣱⣿⣿⣿⣿⣿⢕⠀⠀⠀⠐⣇⣵⣵⢸⣽⢕⣿⣿⡇⢇⠁⢕⢕⢕⢕⢝⢜⢝⢻⡿⣿⣿⣷⣕⢕⢐⠀⠔⠀⢀⡱⣿⣿⣷⣿⣿⣿⣝⣿⣿⣧⢕⢕⢕⢻⣿⣿⣿⣿⣿⣿⣿⣿⡇⢕⢕⢕⢕⢕⢕⢕⢕⢕⢕⢕⢕⢕⢕⢕⢕⢕⢕⢕⢕⢕⢕⢕⢕⢕⣿⣿⣿⣿⡇⢕⢕⢕⢕⢕⢕⢕⢕⢕⢕⢕⢕⢕⢕⢕⢕⢕⢸⣿⣿⣿⣿⣿⣿⣿⣿⢕⢕⢕⢕⢕⢕⢕⢁⢀⢔⢕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⣿⣧⢀⠀⢀⣵⣿⣿⢟⢏⢝⢕⡕⢕⡕⠕⠁⢕⢕⢕⣾⢏⢕⢕⢕⢕⣵⣾⣿⣿⣿⣷⡕⢝⢝⢕⣿⣿⣧⡕⢄⢸⣿⣿⣿⣿⣿⣿⣿⣿⡇⠀⠀⠀⠀⢜⢜⢝⢇⢻⢕⢸⡿⢕⢇⢕⢕⢕⢕⠕⠑⠁⢕⢕⢕⢕⢝⢻⣿⣿⣦⢔⠀⢀⣾⣿⣿⣿⣿⣿⣿⣿⣿⣼⣿⡏⢕⢱⢕⢜⣿⣿⣿⣿⣿⣿⣿⣿⡇⢕⢕⢕⢕⢕⢕⢕⢕⢕⢕⢕⢕⢕⢕⢕⢕⢕⢕⢕⢕⢕⢕⢕⢕⢸⣿⣿⣿⣿⢇⢕⢕⢕⢕⢕⢕⢕⢕⢕⢕⢕⢕⢕⢕⢕⢕⢕⢕⢿⣿⣿⣿⣿⣿⣿⣿⡇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⠜⡿⢟⢏⢕⢕⢱⣱⣵⣷⣿⣔⠀⠀⢅⣾⢇⢕⢕⢕⢕⣾⣿⣿⣿⣿⣿⣿⣷⣕⢕⢕⢻⣟⣿⣧⢀⠁⣝⣿⣿⣿⣿⣿⣿⣿⡇⠀⠀⠀⠀⢕⢕⢕⣽⣧⠕⠘⠅⠄⠁⢕⡕⠁⠀⠀⢀⣠⣵⣕⣕⢕⢕⢕⢕⠟⠟⠀⢠⣿⣾⣿⣿⣿⣿⣿⣿⣿⣿⣿⣿⢕⢕⢕⢕⢸⣿⣿⣿⣿⣿⣿⣿⣿⢕⢕⢕⢕⢕⢕⢕⢕⢕⢕⢕⢕⢕⢕⢕⢕⢕⢕⢕⢕⢕⢕⢕⢕⢕⢸⣿⣿⣿⣿⢕⢕⢕⢕⢕⢕⢕⢕⢕⢕⢕⢕⢕⢕⢕⢕⢕⢕⢕⢜⢿⣿⣿⣿⣿⣿⣿⣿⢕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⡿⠐⠀⠀⠑⠕⠁⠘⢿⣿⣿⣿⣿⡗⠀⠀⠀⠁⠁⠑⠕⣼⣿⣿⣿⣿⣿⣿⡿⣿⣿⡣⢕⢸⣿⢹⣿⣇⠀⢻⣿⣿⣿⣿⣿⣿⣿⠇⠀⠀⠀⠀⠀⢕⣱⣾⣏⠔⠔⢀⢀⠃⠀⢕⡄⠀⠁⠙⠛⠻⠿⢿⢏⠁⠁⠀⠀⠀⢀⢹⣿⣿⣿⣿⣿⣿⣿⣷⣾⣿⢕⢕⢕⢕⢕⢕⢕⣿⣿⣿⣿⣿⣿⣿⣿⢕⢕⢕⢕⢕⢕⢕⢕⢕⢕⢕⢕⢕⢕⢕⢕⢕⢕⢕⢕⢕⢕⢕⢕⢕⢸⣿⣿⣿⣿⢕⢕⢕⢕⢕⢕⢕⢕⢕⢕⢕⢕⢕⢕⢕⢕⢕⢕⢕⢕⢜⢻⣿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⠃⠀⠀⠀⠀⠀⠀⠀⠀⠉⠛⠿⣿⣿⣿⣧⣿⣿⣷⡾⠁⢿⡷⡻⣿⣆⠈⢿⣿⣿⣿⣿⣿⡟⠀⠀⠀⠀⠀⠀⢸⣿⣿⣿⣦⢄⠑⠑⢸⢕⢕⢕⡅⢐⠀⠀⠀⠀⠀⠀⠀⠀⠀⠀⢄⢕⢸⣿⣷⣿⣿⣿⣿⣿⣿⣿⢕⣵⣵⡕⢕⢕⢕⢜⣿⣿⣿⣿⣿⣿⣿⣿⢕⢕⢕⢕⢕⢕⢕⢕⢕⢕⢕⢕⢕⢕⢕⢕⢕⢕⢕⢕⢕⢕⢕⢕⢕⢸⣿⣿⣿⣿⢕⢕⢕⢕⢕⢕⢕⢕⢕⢕⢕⢕⢕⢕⢕⢕⢕⢕⢕⢕⢕⢕⢝⢿⣿⣿⣿⣿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⢔⠀⠀⠀⠀⢠⠀⠀⠝⡿⡕⠀⠀⠀⠀⠀⢀⠀⠀⠀⠀⠀⠀⠁⠙⠻⣿⣿⣿⣿⡇⠀⠜⣿⢹⣿⡿⣆⠜⣿⣿⣿⣿⣿⠑⠀⠀⠀⠀⠀⠀⠜⣿⣿⡿⢟⡏⣕⢣⢇⢕⢕⠕⠕⠁⠁⠀⠀⠀⠀⠀⠁⠀⠀⢔⢕⠕⣸⣿⣿⣿⣿⣿⣿⣿⣿⣿⣵⢟⢻⣿⣷⢕⢕⢱⣿⣿⣿⣿⣿⣿⣿⣿⢕⢕⢕⢕⢕⢕⢕⢕⢕⢕⢕⢕⢕⢕⢕⢕⢕⢕⢕⢕⢕⢕⢕⢕⢕⢸⣿⣿⣿⣿⢕⢕⢕⢕⢕⢕⢕⢕⢕⢕⢕⢕⢕⢕⢕⢕⢕⢕⢕⢕⢕⢕⢕⢕⢝⢿⣿⣿⣵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⢀⢄⠀⡰⢕⠀⠀⠀⢄⠑⠁⠀⢀⠄⠐⠀⠀⠀⠀⠀⠈⢻⣿⣿⠁⠀⠀⠜⣧⢻⣿⡝⣇⢹⣿⣿⣿⠇⠀⠀⠀⠀⠀⠀⠀⠀⢻⣿⣿⣿⣷⡝⣷⢕⠁⠀⠀⠀⠀⠀⠀⠀⠀⠐⠐⠀⠀⠀⢁⣅⠀⣿⣿⣿⣿⣿⣿⣿⣿⣿⡵⢜⢕⢜⢝⢝⢕⢕⣼⣿⣿⣿⣿⣿⣿⣿⣿⢕⢕⢕⢕⢕⢕⢕⢕⢕⢕⢕⢕⢕⢕⢕⢕⢕⢕⢕⢕⢕⢕⢕⢕⢕⢸⣿⣿⣿⣿⢕⢕⢕⢕⢕⢕⢕⢕⢕⢕⢕⢕⢕⢕⢕⢕⢕⢕⢕⢕⢕⢕⢕⢕⢕⢕⢝⢻⣿⣿⢾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⠕⠕⠀⠀⠀⠀⠀⢀⡼⣣⡕⠀⠔⠑⠀⢀⠄⠔⠁⠀⠀⠀⠀⠀⠀⠀⠀⠀⠝⢇⠀⠀⠀⠀⠘⢎⣿⡿⣮⡇⠝⠿⠟⠀⠀⠀⠀⠀⠀⠀⠀⠀⠜⠟⠛⠉⠁⠄⠋⠀⠀⠀⠀⠀⠀⠀⠀⠀⢔⢄⢔⢔⡕⣺⣷⣿⡔⣿⣿⣿⣿⣿⣿⣿⣿⣿⣿⣿⣿⣿⣧⢕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⣷⣆⣔⢄⢀⢔⢄⡼⢱⣿⠕⠁⠀⠀⠁⠀⢀⠀⠁⠄⢀⠀⠀⠀⠀⠀⠀⠀⠀⠀⠀⠀⠀⠀⠀⠀⠺⣿⣮⣽⡖⢔⠄⠄⠀⠀⠀⠀⠀⠀⠀⠀⠀⠀⠀⠀⠀⠀⠀⠀⠀⠀⠀⠀⠀⢕⠀⢔⢕⢕⢕⢕⣾⣿⣿⡿⠁⣿⣿⣿⣿⣿⣿⣿⣿⣿⣿⣿⣿⣿⣿⣷⣵⣷⣿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⣷⣗⡇⢕⡼⢱⣿⢇⠀⠀⠀⠀⠀⠀⠀⠀⠀⠀⠁⠄⠀⠀⠀⠀⠀⠀⠀⠀⠀⠀⠀⠀⠀⠀⠀⠘⡿⠋⠁⠀⠀⠀⠀⠀⠀⠀⠀⠀⠀⠀⠀⠀⠀⠀⠀⠀⠀⠀⠀⠀⠀⠕⢀⠀⠀⣷⢑⠑⠕⠿⠿⠟⠑⠀⠀⣿⣿⣿⣿⣿⣿⣿⣿⣿⣿⣿⣿⣷⣿⣷⣯⣕⣱⣾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⡎⡼⢱⡿⢇⢕⠀⠀⠀⠀⠀⠀⠀⠀⠀⠀⠀⠀⠐⠀⠀⠀⠀⠀⠀⠀⠀⠀⠀⠀⠀⠀⠀⠀⠀⠀⠀⠀⠀⠀⠀⠀⠀⠀⠀⠀⠀⠀⠀⠀⠀⠀⠀⠀⠀⠀⠀⠀⠀⠀⠀⠀⠀⠜⣧⢄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⠕⢕⢕⢕⢕⢕⢕⢕⢕⢕⢕⢕⢕⢕⢕⢕⢕⢕⢕⢕⢕⠀⢕⢕⢕⢕⢕⢕⢕⢕⢕⢕⢕⢕⢕⢕⢕⢕⢕⢕⢕⢕⢕⢕⢕⢕⢕⢕⢕⢕⠕⢕⢕⢕⢱⣿⣷⠀</a:t>
            </a:r>
            <a:br/>
            <a:r>
              <a:t>⢕⢕⢕⢕⢕⢕⢕⢕⢕⢕⢕⢕⢕⢕⢕⢕⢕⢕⢕⢕⢱⡝⠿⠟⡜⢕⡿⢕⡕⠁⠀⠀⠀⠀⠀⠀⠀⠀⠀⠀⠀⠀⠀⠀⠀⠀⠀⠀⠀⠀⠀⠀⠀⠀⠀⠀⠀⠀⠀⠀⠀⠀⠀⠁⠐⠀⠀⠀⠀⠀⠀⠀⠀⠀⠀⠀⠀⠀⠀⠀⠀⠀⠀⠀⠀⠀⠀⠀⠁⠁⠑⠑⠁⠀⠀⠀⠀⣿⣿⣿⣿⣿⣿⣿⣿⣿⣿⣿⣿⣿⣿⣿⣿⣿⣿⣿⣿⣿⣿⣿⣿⣿⡇⢕⢕⢕⢕⢕⢕⢕⢕⢕⢕⢕⢕⢕⢕⢕⢕⢕⢕⢕⢕⢕⢕⢕⢕⢕⣿⣿⣿⣿⡇⢕⢕⢕⢕⢕⢕⢕⢕⢕⢕⢕⢕⢕⢕⢕⢕⢕⢕⢕⢕⢕⢕⢕⢱⣿⣿⣿⣿⣷⣷⣧⡅⢕⢕⢕⢕⢕⢕⢕⢕⢕⢕⢕⢕⢕⢕⢕⢕⢕⢕⢕⠀⢕⢕⢕⢕⢕⢕⢕⢕⢕⢕⢕⢕⢕⢕⢕⢕⢕⢕⢕⢕⢕⢕⢕⢕⢕⢕⢕⢕⢕⢕⢕⢕⢜⢿⣿⠀</a:t>
            </a:r>
            <a:br/>
            <a:r>
              <a:t>⣳⢕⡱⢕⢱⢕⡕⢕⢕⢕⢕⢕⢕⢕⢕⢕⢕⢕⢕⢕⢕⢎⠑⡱⢕⡞⢕⢱⢇⠀⠀⠀⠀⠀⠀⠀⠀⠀⠀⠀⠀⠀⠀⠀⠀⠀⠀⠀⠀⠀⠀⠀⠀⠀⠀⠀⠀⠀⠀⠀⠀⠀⠄⢀⢀⢄⢔⢔⢔⣴⣔⢔⢔⢄⠀⠀⠀⢀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⣕⣕⣻⣿⣿⣿⢏⢽⣽⡕⢕⢕⢕⢕⢕⢕⢕⢕⢕⢕⢕⢕⢕⢕⢕⢕⢕⢕⢕⠀⢕⢕⢕⢕⢕⢕⢕⢕⢕⢕⢕⢕⢕⢕⢕⢕⢕⠀⢕⢕⢕⢕⢕⢕⢕⢕⢕⢕⢕⠕⢕⢕⢕⢜⡿⠀</a:t>
            </a:r>
            <a:br/>
            <a:r>
              <a:t>⣿⣷⢯⣳⢵⡪⣝⡣⢕⢕⢕⢱⢕⢱⢕⢱⣕⢵⡕⢵⡕⡝⡰⢕⡞⢕⢱⢕⢕⠀⠀⠀⠀⠀⠀⠀⠀⠀⠀⠀⠀⠀⠀⠀⠀⠀⠀⢄⠀⠀⠀⠀⠀⠀⠀⠀⠀⠀⠀⠀⠀⠀⠀⠀⠁⠑⠕⢕⢕⢇⢜⢕⣣⣵⢕⢕⢕⢕⢕⢕⢔⢔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⣿⡇⢕⢕⢕⢕⢕⢕⢕⢕⢕⢕⢕⢕⢕⢕⢕⢕⢕⢕⢕⠀⢕⢕⢕⢕⢕⢕⢕⢕⢕⢕⢕⢕⢕⢕⢕⢕⢕⠀⢕⢕⢕⢕⢕⢕⢕⢕⢕⢕⢕⢔⢕⢕⢕⢕⢸⠀</a:t>
            </a:r>
            <a:br/>
            <a:r>
              <a:t>⣿⣕⡕⢜⡗⢼⡣⢝⡣⢜⢕⢕⢸⢗⡳⢯⣳⣽⡺⢕⡷⢕⢕⢞⢕⢕⢕⢕⡠⠀⠀⠀⠀⠀⠀⠀⠀⠀⠀⠀⠀⠀⠀⠀⠀⠀⠀⠀⠑⠀⠀⠀⠀⠀⠀⠀⠀⠀⠀⠀⠀⠀⠀⠀⠀⠀⠀⠀⠀⠁⠁⠙⠛⠟⠟⠾⠟⠷⢧⢵⢵⢕⢕⢇⢕⠔⠀⠀⠀⠀⠀⠀⢄⠀⠀⠀⠀⣿⣿⣿⣿⣿⣿⣿⣿⣿⣿⣿⣿⣿⣿⣿⣿⣿⣿⣿⣿⣿⣿⣿⣿⣿⡇⢕⢕⢕⢕⢕⢕⢕⢕⢕⢕⢕⢕⢕⢕⢕⢕⢕⢕⢕⢕⢕⢕⢕⢕⢱⣿⣿⣿⣿⢕⢕⢕⢕⢕⢕⢕⢕⢕⢕⢕⢕⢕⢕⢕⢕⢕⢕⢕⢕⢸⣿⡿⣻⣷⣿⣿⣿⣿⣿⣿⣿⡇⢕⢕⢕⢕⢕⢕⢕⢕⢕⢕⢕⢕⢕⢕⢕⢕⢕⢕⢕⠀⢕⢕⢕⢕⢕⢕⢕⢕⢕⢕⢕⢕⢕⢕⢕⢕⢕⢄⠑⢕⢕⢕⢕⢕⢕⢕⢕⢕⢕⢕⢀⢕⢕⢕⢕⠀</a:t>
            </a:r>
            <a:br/>
            <a:r>
              <a:t>⢿⢕⢜⢕⢝⢇⢜⢇⢝⢕⢕⢇⢕⢕⢕⢕⢿⣷⣟⢿⢕⢕⢜⢕⢕⢇⢕⡱⢎⢄⠀⠀⠀⠀⠀⠀⠀⠀⢄⣀⣀⢀⠀⠀⠀⠀⠀⠀⠀⠀⠀⠀⠀⠀⠀⠀⠀⠀⠀⠀⠀⠀⠀⠀⠀⠀⠀⠀⠀⠀⠀⠀⠀⠀⠀⠀⠀⠀⠀⠀⠀⠀⠀⠀⠀⠀⠀⠀⠀⠀⠀⠀⠑⢄⠀⠀⠀⣿⣿⣿⣿⣿⣿⣿⣿⣿⣿⣿⣿⣿⣿⣿⣿⣿⣿⣿⣿⣿⣿⣿⣿⣿⡇⢕⢕⢕⢕⢕⢕⢕⢕⢕⢕⢕⢕⢕⢕⢕⢕⢕⢕⢕⢕⢕⢕⢕⢕⢸⣿⣿⣿⣿⢕⢕⢕⢕⢕⢕⢕⢕⢕⢕⢕⢕⢕⢕⢕⢕⢕⢕⢕⢕⢕⣵⣿⣿⣿⣿⣿⣿⣿⣿⣿⣿⡇⢀⢕⢕⢕⢕⢕⢕⢕⢕⢕⢕⢕⢕⢕⢕⢕⢕⢕⢕⠀⢕⢕⢕⢕⢕⢕⢕⢕⢕⢕⢕⢕⢕⢕⢕⢕⢕⢕⠀⢕⢕⢕⢕⢕⠕⢕⢕⢕⢕⢕⢕⢁⢕⢕⢕⠀</a:t>
            </a:r>
            <a:br/>
            <a:r>
              <a:t>⣧⢕⢕⢕⢕⢜⢇⢕⢕⢕⢱⢝⢇⢕⢇⢕⢇⢜⢝⢇⢕⢜⢕⢕⢜⢕⢕⢮⣞⡇⠀⠀⠀⠀⠀⠕⠑⠀⠀⠀⠁⠀⠐⠂⠐⠀⠀⠀⠀⠀⠀⠀⠀⠀⠀⠀⠀⠀⠀⠀⠀⠀⠀⠀⠀⠀⠀⠀⠀⠀⠀⠀⠀⠀⠀⠀⠀⠀⠀⠀⠀⠀⠀⠀⠀⠀⠀⠀⠀⠀⢕⢄⢀⠕⢄⠀⢄⣿⣿⣿⣿⣿⣿⣿⣿⣿⣿⣿⣿⣿⣿⣿⣿⣿⣿⣿⣿⣿⣿⣿⣿⣿⡇⢕⢕⢕⢕⢕⢕⢕⢕⢕⢕⢕⢕⢕⢕⢕⢕⢕⢕⢕⢕⢕⢕⢕⢕⢸⣿⣿⣿⣿⢕⢕⢕⢕⢕⢕⢕⢕⢕⢕⢕⢕⢕⢕⢕⢕⢕⢕⣱⣱⣾⣿⣿⣿⣿⣿⣿⣿⣿⣿⣿⣿⣿⢕⢕⢕⢕⢕⢕⢕⢕⢕⢕⢕⢕⢕⢕⢕⢕⢕⢕⢕⠀⢕⢕⢕⢕⢕⢕⢕⢕⢕⢕⢕⢕⢕⢕⢕⢕⢕⢕⠀⢕⢕⢕⢕⢕⠀⢕⢕⢕⢕⢕⢕⢕⠁⢕⢕⠀</a:t>
            </a:r>
            <a:br/>
            <a:r>
              <a:t>⢷⢕⢕⢜⢗⣕⢕⢜⢕⢇⡕⢣⢕⢣⣕⢣⢜⢇⢜⢕⢕⢑⢕⢕⢕⢕⢮⢝⢾⢗⠀⠀⠀⠀⠀⢀⠀⠀⠀⢄⢁⠀⠀⠀⠀⠀⠀⠀⠀⠀⠀⠀⠀⠀⠀⠀⠀⠀⠀⠀⠀⠀⠀⠀⠀⠀⠀⠀⠀⠀⠀⠀⠀⠀⠀⠀⠀⠀⠀⠀⠀⠀⠀⠀⠀⠀⠁⠔⢀⠀⢕⢕⢕⢕⢕⢑⢕⣿⣿⣿⣿⣿⣿⣿⣿⣿⣿⣿⣿⣿⣿⣿⣿⣿⣿⣿⣿⣿⣿⣿⣿⣿⡇⢕⢕⢕⢕⢕⢕⢕⢕⢕⢕⢕⢕⢕⢕⢕⢕⢕⢕⢕⢕⢕⢕⢕⢕⢸⣿⣿⣿⣿⢕⢕⢕⢕⢕⢕⢕⢕⢕⢕⢕⢕⢕⢕⢕⢕⢕⢜⣽⣿⣿⣿⣿⣿⣿⣿⣿⣿⣿⣿⣿⣿⣿⠁⢕⢕⢕⢕⢕⢕⢕⢕⢕⢕⢕⢕⢕⢕⢕⢕⢕⢕⠀⢕⢕⢕⢕⢕⢕⢕⢕⢕⢕⢕⢕⢕⢕⢕⢕⢕⢕⠀⠑⢕⢕⢀⢕⢕⠀⢕⢕⢕⢕⢕⢕⢅⢕⢕⠀</a:t>
            </a:r>
            <a:br/>
            <a:r>
              <a:t>⡷⢕⢕⢵⡗⢱⡝⢱⣕⣕⣜⢵⢵⣕⡮⢕⢧⢕⢕⢕⢕⢕⢕⢕⢕⢕⢕⢱⢱⢕⢔⢀⠀⠀⠀⠄⠀⠀⠀⠀⠀⠀⠀⠀⠀⠀⢀⢀⠀⠀⠀⠀⠀⠀⠀⠀⠀⠀⠀⠀⠀⠀⠀⠀⠀⠀⠀⠀⠀⠀⠀⠀⠀⠀⠀⠀⠀⠀⠀⠀⠀⠀⠀⠀⠀⠀⠀⠀⠁⠕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⠀⢕⢕⢕⢕⢕⢕⢕⠑⢕⢕⢕⢕⢕⢕⢕⢕⢕⢕⠀⠀⢕⢕⢕⢕⢕⢕⢕⢕⢕⢕⢕⢕⢕⢕⢕⢕⢕⠀⠀⢕⢕⢕⢕⢕⠀⠑⢕⢕⢕⢕⢕⢕⠁⢕⠀</a:t>
            </a:r>
            <a:br/>
            <a:r>
              <a:t>⣿⣧⡝⢷⣝⢳⣝⢳⣽⡳⣎⣟⣧⣼⣻⣧⣷⢇⠕⢕⢕⢕⢕⢕⢕⣵⣿⣷⣇⡕⢕⢕⢄⠀⠀⠀⠀⠀⠀⠀⠀⢕⢕⢕⢕⢕⢕⢕⢔⢀⠀⠀⠀⠀⠀⠀⠀⢄⡔⠀⠀⠀⠀⠀⠀⠀⠀⠀⠀⠀⠀⠀⠀⠀⠀⠀⠀⠀⠀⠀⠀⠀⠀⠀⠀⠀⠀⠀⠀⠀⠁⢄⠑⠑⠕⢕⢕⠟⠛⠻⣿⣿⣿⣿⣿⣿⣿⣿⣿⣿⣿⣿⣿⣿⣿⣿⣿⣿⣿⣿⣿⣿⡗⢇⢕⢕⢕⢕⢕⢕⢕⢕⢕⢕⢕⢕⢕⢕⢕⢕⢕⢕⢕⢕⢕⢕⢕⢸⣿⣿⣿⣿⢕⢕⢕⢕⢕⢕⢕⢕⢕⢕⢕⢕⢕⢕⢕⢕⣼⣿⣿⣿⣿⣿⣿⣿⣿⣿⣿⣿⣿⣿⣿⣿⣿⡕⢕⢕⢕⢕⢕⢕⢕⠀⢕⢕⢕⠕⢕⢕⢕⢕⢕⢕⠀⠀⠕⢕⢕⢕⢕⢕⢕⢕⢕⢕⢕⢕⢕⢕⢕⢕⢕⠀⠀⢕⢕⢕⢕⢕⠀⠀⢕⢕⢕⢕⢕⢕⠀⢕⠀</a:t>
            </a:r>
            <a:br/>
            <a:r>
              <a:t>⣿⣧⣝⢷⡼⢿⣮⡹⣮⡝⢮⣽⢷⣽⡳⣾⡿⢕⢕⢕⢕⢕⢕⢕⢼⣟⢻⣝⢿⢕⢕⢕⢕⠀⠄⠀⢀⠀⠀⠀⠀⠕⢕⢕⢕⢕⢕⢕⢕⢕⢕⢄⠀⠀⣀⣴⣾⡿⢕⠀⠀⠀⠀⠀⠀⠀⠀⠀⠀⠀⠀⠀⠀⠀⠀⠀⠀⠀⠀⠀⠀⠀⠀⠀⠀⠀⠀⠀⠀⠀⠀⠀⠀⠀⠀⠀⠀⠀⠀⠀⠘⢿⣿⣿⣿⣿⣿⣿⣿⣿⣿⣿⣿⣿⣿⣿⣿⣿⣿⢿⢿⢿⢇⢕⢎⢕⢇⢱⢕⢱⢕⡕⢕⢕⢕⢕⢕⢕⢕⢕⢕⢕⢕⢕⢕⢕⢕⣼⣿⣿⣿⡇⢕⢕⢕⢕⢕⢕⢕⢕⢕⢕⢕⢕⢕⢕⢕⢱⣿⣿⣿⣿⣿⣿⣿⣿⣿⣿⣿⣿⣿⣿⣿⣿⣿⡇⠕⢕⢕⠀⢕⢕⢕⢄⠕⢕⢕⠄⢕⢕⢕⢕⢕⢕⠀⠀⠀⢕⢕⢕⢕⢕⢕⢕⢕⢕⢕⢕⢕⢔⢕⢕⢕⠔⠀⠁⢕⠀⢕⢕⠀⠀⠑⢕⢕⢕⢕⢕⢕⠕⠀</a:t>
            </a:r>
            <a:br/>
            <a:r>
              <a:t>⣿⣟⣳⣾⣟⡳⢧⡝⣧⣝⢷⣏⢟⣏⡳⢯⡇⠑⢕⠁⢕⢕⢕⢕⢱⣼⡗⢷⣽⢕⢕⢕⢕⠀⠀⠀⠀⠀⠀⠀⠀⠀⠀⠑⠕⢕⢕⢕⢕⢕⣱⣿⢣⣾⣿⣿⣿⣷⣧⣄⣀⣀⢀⠀⠀⠀⠀⠀⠀⠀⠀⠀⠀⠀⠀⠀⠀⠀⠀⠀⠀⠀⠀⠀⠀⠀⠀⠀⠀⠀⠀⠁⠀⠀⠀⠀⠀⠀⠀⠀⠀⢜⣿⣿⣿⣿⡿⣿⢿⢟⢟⢟⢏⣝⣏⡹⢇⡱⢕⢕⢕⣱⢕⢕⢕⣇⢵⢕⡕⢕⡱⢕⢕⢕⢕⢕⢕⢕⢕⢕⢕⢕⢕⢕⢕⢕⢕⣟⣿⣿⣿⢕⢕⢕⢕⢕⢕⢕⢕⢱⢗⢱⢕⡱⢎⣕⡇⣾⣿⣿⣿⣿⣿⣿⣿⣿⣿⣿⣿⣿⣿⣿⣿⣿⣿⣿⠀⢕⢕⠀⢕⢕⢕⢕⠀⢕⢕⢕⠁⢕⢕⢕⢕⢕⠀⠀⠀⠁⢕⢕⢕⢕⢕⢕⢕⢕⢕⢕⢕⢔⢕⢕⢕⠀⠀⠀⢕⠀⢕⢕⢔⠀⠀⢕⢕⢕⢕⢕⢕⢕⠀</a:t>
            </a:r>
            <a:br/>
            <a:r>
              <a:t>⣿⣿⡻⣧⣜⢱⢮⢽⣧⣼⣷⣮⡻⢾⣽⢷⢕⡔⢕⢅⢕⢕⢕⢕⢟⢷⣽⡳⣿⢅⢕⢕⠕⠀⠀⠀⠀⠀⠀⠀⠀⠀⠀⠀⠀⠀⠑⠳⣷⣿⣿⣿⣿⣿⣿⣿⣿⣿⣿⣿⣿⣿⣿⣿⡿⢿⢷⠔⠀⠀⠀⠀⠀⠀⠀⠀⠀⠀⠀⠀⠀⠀⠀⠀⠀⢄⣶⣦⠀⠀⠀⠀⠀⠀⠀⠀⠀⠀⠀⠀⠀⢱⡝⢗⢵⣕⢝⢕⢜⢕⡜⢕⡇⢕⢕⢝⢕⢕⢕⢕⢕⢕⢹⢕⢜⢕⡜⢕⡗⢽⢕⢇⢕⢕⢵⢕⢕⢗⢱⢇⢕⢕⣕⢕⢕⢵⢕⢕⣿⣿⣿⣕⢕⢎⣵⣇⡕⢕⡕⢕⣱⢕⣜⢕⢗⣱⢱⣿⣿⣿⣿⣿⣿⣿⣿⣿⣿⣿⣿⣿⣿⣿⣿⣿⣿⣿⡇⢕⢕⠀⢕⢕⢕⢕⠀⠑⢕⢕⢀⠑⢕⢕⢕⢕⠀⠀⠀⠀⢑⢕⢕⢕⢕⢕⢕⢕⢕⢕⢕⢕⠀⢕⢕⠀⠀⠀⢕⠀⠁⢕⢕⠀⠀⠁⢕⢕⢕⢕⢕⢕⠀</a:t>
            </a:r>
            <a:br/>
            <a:r>
              <a:t>⣿⣟⢻⢷⢟⢿⣿⢿⣿⣟⢷⢽⡻⣷⣝⡗⢕⡇⢕⢕⢕⢕⢕⣸⣿⣿⣟⣿⢿⡕⢕⢕⠀⠀⠀⠀⠀⠀⠀⠀⠀⠀⠀⠀⠀⠀⠀⠀⠈⠝⢿⣿⣿⣿⣿⣿⣿⣿⣿⣇⢀⠀⠀⠀⠀⠀⠀⠀⠀⠀⠀⠀⠀⠀⠀⠀⠀⠀⠀⠀⠀⠀⠀⠀⠀⢔⣹⠋⠀⠀⠀⠀⠀⠀⠀⠀⠀⠀⠀⠀⢄⡵⢇⡜⢳⢇⢕⢕⢕⢕⢕⢕⢗⢕⢕⢕⢕⢜⢕⢣⢵⡕⢕⢕⢕⢹⢗⢹⢗⡹⢕⣇⢕⣕⡕⣕⡱⢕⣕⢵⡗⣝⣗⣿⢮⣵⣵⣿⣿⣿⣿⢿⣷⣷⢎⣹⢞⣻⢷⣳⣵⣏⢵⢜⡕⢕⢸⣿⣿⣿⣿⣿⣿⣿⣿⣿⣿⣿⣿⣿⣿⣿⣿⣿⣿⣿⣇⠕⢕⢄⠁⢕⢕⢕⠀⠀⢕⢕⢕⠀⠕⢕⢕⢕⠀⠀⠀⠀⠀⢕⢕⢕⢕⢕⢕⢕⢕⢕⢕⢕⠀⠁⢕⢕⠀⠀⠑⠀⠀⢕⢕⠀⠀⠀⢕⢕⢕⢕⢕⢕⠀</a:t>
            </a:r>
            <a:br/>
            <a:r>
              <a:t>⣿⡝⢳⣜⢹⢧⣕⣵⣗⢻⢿⢟⡟⢧⣝⡇⢱⡇⢕⢕⢕⢕⢕⢏⢝⢝⣕⢕⢕⡑⢕⢕⢄⠀⠀⠀⠀⠀⠀⠀⠀⠀⠀⠀⠀⠀⠀⠀⠀⠀⠀⠙⠻⣿⣿⣿⣿⣿⣿⣿⣿⣷⣦⣴⣴⣤⣤⣴⣴⣄⢀⠀⠀⠀⠀⠀⠀⠀⠀⠀⠀⠀⠀⠀⣀⣜⣟⡀⠀⠀⠀⠀⠀⠀⠀⠀⠀⠀⠀⠀⠸⢯⣷⢮⣕⡱⣕⡕⢕⢕⢕⢕⢗⢱⢕⡪⢕⡇⢽⢗⢵⢕⣕⣵⣵⣼⣕⡪⢵⣾⣽⣗⡯⢵⣫⢽⣻⢽⣞⣽⢞⢳⢻⢽⣫⢟⣫⢕⢞⢽⢟⡫⢇⣸⣝⢗⡳⢼⣽⣷⣞⡵⢞⣇⣗⡝⣿⣿⣿⣿⣿⣿⣿⣿⣿⣿⣿⣿⣿⣿⣿⣿⣿⣿⣿⣿⣿⢄⢕⠕⠀⠕⢕⢕⠀⠀⠀⢕⢕⢔⠀⢕⢕⢕⢔⠀⠀⠀⠀⠀⢕⢕⢕⢕⢕⢕⢕⢕⢕⢕⢕⠀⢕⢕⠀⠀⠀⠀⠀⢕⠀⠀⠀⠀⠁⢕⢕⢕⢕⢕⠀</a:t>
            </a:r>
            <a:br/>
            <a:r>
              <a:t>⣿⡻⢷⡝⢳⢎⢝⢷⡕⢕⢕⢕⢝⢕⢕⢕⢜⢗⢁⠑⢕⢕⠕⢇⡕⢱⢕⢝⢱⢧⠑⢕⢕⢕⠀⢀⠀⠀⠀⠀⠀⠀⠀⠀⠀⠀⠀⠀⠀⠀⠀⠀⠀⠘⢿⣿⣿⣿⣷⣮⡝⠙⠙⠛⠛⠛⠛⠙⠙⠁⠀⠀⠀⠀⠀⠀⠀⠀⠀⠀⠀⠀⠀⠑⢟⣿⢿⠇⠀⠀⠀⠀⠀⠀⠀⠀⠀⠀⠀⠀⠀⢸⡾⢽⣟⡯⣝⡪⢵⣗⢕⢕⡱⢵⣵⣧⣳⣷⣽⣗⡿⣟⡿⢿⣻⢿⣗⡯⢿⣕⣝⡟⣿⡿⣾⡿⡷⢫⢕⣎⢽⣕⡵⣕⣗⢹⢗⣪⣕⣇⡝⣳⣽⣷⣿⣽⣣⢿⣾⣯⢕⡎⢽⣗⡷⢣⣿⣿⣿⣿⣿⣿⣿⣿⣿⣿⣿⣿⣿⣿⣿⣿⣿⣿⣿⣿⣿⡇⢕⢀⠀⠀⢕⢕⠀⠀⠀⠁⢕⢕⢀⠀⢕⢕⢕⠀⠀⠀⠀⠀⠕⢕⢕⢕⢕⢕⢕⢕⢕⢕⢕⠀⠀⢕⠀⠀⠀⠀⢀⢕⢀⠀⠀⠀⠀⢕⢕⢕⢕⢕⠀</a:t>
            </a:r>
            <a:br/>
            <a:r>
              <a:t>⡽⢷⣕⢝⢣⡕⢕⢕⢝⢗⢕⢕⢕⢕⢕⢕⢕⢜⢕⠄⢕⢕⠀⢱⡜⢱⢱⠕⢄⢔⢔⢕⢕⠑⠀⠀⠀⠀⠀⠀⠀⠀⠀⠀⠀⠀⠀⠀⠀⠀⠀⠀⠀⠀⠀⠙⠻⢿⣟⢿⣿⣧⣴⣴⣄⣄⣄⣄⡀⠀⠀⠀⠀⠀⠀⠀⠀⠀⠀⠀⠀⠀⠀⢕⢕⢝⡇⠀⠀⠀⠀⠀⠀⠀⠀⠀⠀⠀⠀⠀⢔⢕⢏⢏⢕⢝⢕⢼⣕⢣⢕⣇⢝⢝⢻⢿⡻⢮⢝⣜⢽⣗⣪⣝⢺⢽⣗⡻⢟⣳⢽⣝⣵⢗⢇⡜⣕⣗⢼⣗⢽⣗⡮⢵⣺⢽⣷⣱⣿⣻⣿⣷⡮⢽⣞⢯⣗⣪⢵⡗⢵⣞⡯⢽⣿⣸⣿⣿⣿⣿⣿⣿⣿⣿⣿⣿⣿⣿⣿⣿⣿⣿⣿⣿⣿⣿⣿⡇⢕⢕⠀⠀⠕⢕⢔⠀⠀⠀⠕⢕⢕⢀⠀⢕⢕⢀⠀⠀⠀⠀⠀⢕⢕⢕⢕⢕⢕⢕⢕⢕⢕⠀⠀⢕⠀⠀⠀⠀⢕⢕⢕⠀⠀⠀⠀⢕⢕⢕⢕⢕⠀</a:t>
            </a:r>
            <a:br/>
            <a:r>
              <a:t>⡿⣧⡜⢱⢕⢕⢇⣕⢕⢧⡕⢱⣕⢕⢕⢱⢕⢕⢕⢔⢱⡕⢕⢱⢕⠕⢅⢕⢕⠕⠁⢀⢄⠀⠀⠀⠀⠀⠀⠀⠀⠀⠀⠀⠀⠀⠀⠀⠀⠀⠀⠀⠀⠀⠀⠀⠀⠀⠙⠻⢷⣽⣝⣝⢛⢟⠛⠛⠙⠁⠀⠀⠀⠀⠀⠀⠀⠀⠀⠀⠔⢷⢿⣿⢿⠿⠋⠀⠀⠀⠀⠀⠀⠀⠀⠀⠀⠀⠀⢄⢕⢕⢕⢵⢕⢕⢕⣕⢕⢕⢕⢕⢕⢗⢕⢕⢎⢝⢗⢮⣽⣵⣎⣕⣺⢽⣗⡮⣗⡣⢽⣗⡿⣗⣳⢽⣿⣧⣵⣿⣿⣳⡼⢯⣾⣿⣷⣾⣽⣿⣯⣗⡻⢽⣗⣹⣵⣷⢹⣿⣿⣿⣿⣿⡇⣿⣿⣿⣿⣿⣿⣿⣿⣿⣿⣿⣿⣿⣿⣿⣿⣿⣿⣿⣿⣿⡟⢜⢕⢕⠀⠀⠀⢕⢕⠀⠀⠀⠀⢕⢕⢕⠀⠀⠕⢕⠀⠀⠀⠀⠀⠀⢕⢕⢕⢕⢕⢕⢕⢕⢕⠀⠀⠑⠀⠀⠀⠀⢕⢕⢕⠀⠀⠀⠀⢕⢕⠀⢕⢕⠀</a:t>
            </a:r>
            <a:br/>
            <a:r>
              <a:t>⣷⢜⢣⣕⢜⢕⢕⢜⢷⣕⢝⢧⡜⢝⢕⡕⢕⢕⢕⢕⢕⢕⢕⢕⠑⢔⠕⠁⠀⠀⢔⢇⡕⢀⠀⠀⠀⠀⠀⠀⠀⠀⠀⠀⠀⠀⠀⠀⠀⠀⠀⠀⠀⠀⠀⠀⠀⠀⠀⠀⠀⠉⠙⠛⠟⠟⠗⠗⠀⠀⠀⠀⠀⠀⠀⠀⠀⠀⠀⠀⢀⣄⣵⣵⠇⠀⠀⠀⠀⠀⠀⠀⠀⠀⠀⠀⢀⢀⢄⢏⢝⡗⢧⢕⢕⢕⡕⢕⢜⢕⢇⢕⡕⢱⢕⢳⢝⣗⢮⣕⡣⢽⡗⢺⢽⢳⣎⡽⣕⢪⣿⣷⣯⣷⡮⣿⣺⢽⣟⡯⣽⣳⢿⣗⣺⣿⣗⡺⢮⣝⢽⢗⣺⢽⣗⡯⣗⣺⢏⣿⣿⣿⣿⣿⣷⣿⣿⣿⣿⣿⣿⣿⣿⣿⣿⣿⣿⣿⣿⣿⣿⣿⣿⣿⣿⡟⢕⢕⢕⢕⠀⠀⠀⠁⢕⠀⠀⠀⠀⠑⢕⢕⢕⠀⠀⠕⠀⠀⡄⠀⠀⠀⠀⢕⢕⢕⠁⠕⢕⢕⢕⠀⠀⠀⠀⠀⠀⠀⢕⢕⢕⠀⠀⠀⠀⠑⠁⠀⢕⢕⠀</a:t>
            </a:r>
            <a:br/>
            <a:r>
              <a:t>⡿⢧⡕⢕⢕⢕⢕⢕⢕⡜⢳⣕⢕⢣⢕⢝⢕⢕⢱⢕⢕⢳⢇⢕⠀⢀⢄⢄⢰⢕⢗⣕⡜⢕⠀⠀⠀⠀⠀⠀⠀⠀⠀⠀⠀⠀⠀⠀⠀⠀⠀⠀⠀⠀⠀⠀⠀⠀⠀⠀⠀⠀⠀⠀⠀⠀⠀⠀⠀⠀⠀⠀⠀⠀⠀⠀⠀⠀⠀⠀⠈⠉⠁⠀⠀⠀⠀⠀⠀⠀⠀⠀⠀⠀⠀⠀⠑⢕⢱⢕⡕⢕⢕⢳⢽⢕⢕⢕⡗⢵⣝⢕⢕⢕⢗⢜⢕⢕⢕⢕⢱⣕⢇⢕⣕⢱⢜⡟⢽⣟⡿⢽⣿⡵⢝⢗⡯⢝⣗⢽⣗⡷⢿⣗⡿⣿⣧⢽⢷⢧⠋⠙⠘⠻⣞⡽⣵⢺⣿⡸⣿⣿⣿⣿⣿⣿⣿⣿⣿⣿⣿⣿⣿⣿⣿⣿⣿⣿⣿⣿⣿⣿⣿⣿⢟⢇⢕⡕⢇⡕⢄⠀⠀⠀⠕⠀⠀⠀⠀⠀⠑⢕⢕⢔⠀⠀⠀⠀⢿⡔⠀⠀⠀⠑⢕⢕⢔⠀⢕⢕⢕⠀⠀⠀⠀⠀⠀⢔⢕⢕⢕⠀⠀⠀⠀⠀⠀⠀⢕⢕⠀</a:t>
            </a:r>
            <a:br/>
            <a:r>
              <a:t>⡿⢧⢕⢕⡇⢕⢕⢕⢕⢕⢕⢜⢗⢕⢜⢳⡕⢜⢳⡕⢕⣧⡵⣫⣾⣿⢣⢕⢕⢣⣕⡜⢟⢕⠀⠀⠀⠀⠀⠀⠀⠀⠀⠀⠀⠀⠀⠀⠀⠀⠀⠀⠀⠀⠀⠀⠀⠀⠀⠀⠀⠀⠀⠀⠀⠀⠀⠀⠀⠀⠀⠀⠀⠀⠀⠀⠀⠀⠀⠀⠀⠀⠀⠀⠀⠀⠀⠀⠀⠀⠀⠀⠀⠀⠀⠀⢀⡜⢕⢇⢕⢕⢕⢜⢇⢼⣕⢣⢼⣗⢵⣕⡗⢵⣕⡕⢕⢕⢜⢝⢕⢕⢜⣕⢕⢕⡕⢸⣕⢇⢜⣗⢳⢜⣕⢷⣽⣗⢧⣽⡷⢯⣟⣺⢽⣗⣾⢿⢏⢔⠀⠀⠀⠀⠁⠘⢎⣷⣾⣇⢻⣿⣿⢿⣿⣿⣿⣿⣿⣿⣿⣿⣿⣿⣿⣿⣿⣿⣿⣿⣿⣿⣿⡏⢕⢕⢣⢜⢱⡇⢑⠀⠀⠀⠀⠀⠀⠀⠀⠀⠀⠕⢕⢕⢔⠀⠀⠀⢸⣿⣆⠀⠀⠀⠕⢕⢕⠀⢕⢕⢕⠀⢄⠀⠀⠀⠀⢕⢕⠑⠁⠀⠀⠀⠀⢄⠀⢄⢕⢕⠀</a:t>
            </a:r>
            <a:br/>
            <a:r>
              <a:t>⣯⡝⢕⢕⢕⢕⢕⣕⢕⢕⡕⢕⢕⢜⢻⢕⢜⢳⣕⡜⡷⣫⣾⣿⡿⡟⢕⢕⢜⢕⢕⢜⢸⠕⠀⠀⠀⠀⠀⠀⠀⠀⠀⠀⠀⠀⠀⠀⠀⠀⠀⠀⠀⠀⠀⠀⠀⠀⠀⠀⠀⠀⠀⠀⠀⠀⠀⠀⠀⠀⠀⠀⠀⠀⠀⠀⠀⠀⠀⠀⠀⠀⠀⠀⠀⠀⠀⠀⠀⠀⠀⠀⠀⡠⢴⢕⢗⢵⣕⡕⢜⢕⢕⣕⡕⢳⢮⣝⢗⢼⣝⢣⢜⣗⢣⢝⢕⢕⣕⢕⢕⢕⢕⢱⢝⡕⢜⢝⢇⢜⢕⢣⢝⡕⢱⢕⢕⢟⢿⣿⣻⣟⣗⢿⣟⡟⡏⢕⢕⠀⠀⠀⠀⠀⠀⠀⠀⢝⣽⣯⡜⣿⡿⣼⣿⣿⣿⣿⣿⣿⣿⣿⣿⣿⣿⣿⣿⣿⣿⣿⣿⣿⣿⢕⢵⢽⢕⢗⢎⣝⢕⠀⠀⠀⠀⠀⠀⠀⣔⠀⠀⠀⠕⢕⢕⢔⠀⠀⠀⢿⣿⣇⠀⠀⠀⠕⢕⠀⠀⠕⢕⠀⣿⢄⠀⠀⢁⠀⠀⠀⠀⠀⠀⠀⠀⠁⢰⠕⢕⢕⠀</a:t>
            </a:r>
            <a:br/>
            <a:r>
              <a:t>⡻⢷⣕⢜⢧⡕⢕⢜⣇⢕⢟⢵⡕⢕⣧⡕⢕⢇⡜⢻⡗⣿⡿⢟⠕⠑⠑⢕⢝⢳⢕⢝⠑⠀⠀⠀⠀⠀⠀⠀⠀⠀⠀⠀⠀⠀⠀⠀⠀⠀⠀⠀⠀⠀⠀⠀⢀⠀⠀⠀⠀⠀⠀⠀⠀⠀⠀⠀⠀⠀⠀⠀⠀⠀⠀⠀⠀⠀⠀⠀⠀⠀⠀⠀⠀⠀⠀⠀⠀⠀⠀⠀⢄⣕⢕⢪⢝⡳⢮⣝⢣⢵⡗⢳⣜⡝⢳⢕⢕⢵⢜⢝⢳⢵⣕⢇⢝⡗⢣⢝⡗⢱⢕⢕⢕⢕⢕⢜⢕⢣⢕⣝⢗⢧⢕⢳⢜⣕⢣⢼⣕⢳⢽⣻⢿⢏⢅⢕⢕⢕⠀⠀⠀⠀⠀⠀⠀⠀⢝⢏⢕⢹⢧⣿⣿⣿⣿⣿⣿⣿⣿⣿⣿⣿⣿⣿⣿⣿⣿⣿⣿⣿⣿⣿⣿⣿⣵⣵⣵⣼⡱⠀⠀⠀⠀⠀⠀⠀⣿⣇⠀⠀⠀⠑⢕⢕⠀⠀⠀⢸⣿⣿⣇⠀⠀⠀⢕⠀⠀⠕⢕⢀⣿⢇⠀⠀⠀⠀⠀⠀⠀⠀⠀⠀⠀⠀⡾⠀⠔⠀⠀</a:t>
            </a:r>
            <a:br/>
            <a:r>
              <a:t>⣷⣕⢜⢕⢕⢝⢧⢕⢝⢇⢕⢕⢝⢕⢕⢕⢧⡕⢝⢧⡜⠎⠑⠀⠀⠀⢄⡧⣧⣧⢝⠑⠀⠀⠀⠀⠀⠀⠀⠀⠀⠀⠀⠀⠀⠀⠀⠀⠀⠀⠀⠀⠀⠀⠀⢔⠕⠀⠀⠀⠀⠀⠀⠀⠀⠀⠀⠀⠀⠀⠀⠀⠀⠀⠀⠀⠀⠀⠀⠀⠀⠀⠀⠀⠀⠀⠀⠀⠀⠀⠀⠁⠕⢼⡕⢕⢼⣝⢳⢜⡕⢇⢜⡕⢱⢕⡕⢱⣕⡕⢕⢕⡕⢕⢸⣝⢇⢕⣕⢱⢕⢕⢣⢜⡗⢣⢕⡕⢕⢕⡕⢜⢕⢕⢱⢼⡕⢣⢝⡗⢣⢝⢗⢼⣱⠑⢕⢕⢕⢕⢀⠀⠀⠀⠀⠀⠀⠀⠀⢇⢳⢜⢿⣿⣿⣿⣿⣿⣿⣿⣿⣿⣿⣿⣿⣿⣿⣿⣿⣿⣿⣿⣿⣿⣿⣿⣿⣿⢟⢏⢕⢀⡕⠀⠀⠀⠀⢔⣿⣿⣧⠀⠀⠀⠑⢕⠀⠀⠀⠁⣿⣿⣿⣇⠀⠀⠁⠀⠀⠀⠀⢱⣿⠁⡄⠀⠀⠀⠀⠀⠀⠀⠀⠀⠀⢱⡇⠀⠀⢀⠀</a:t>
            </a:r>
            <a:br/>
            <a:r>
              <a:t>⢜⢹⣧⢕⢕⢕⢕⢝⢕⢕⢕⢕⣕⢕⢕⣷⣕⢻⢗⠕⢅⠀⠀⠀⠀⢰⣾⣝⣞⢟⠁⠀⠀⠀⠀⠀⠀⠀⠀⠀⠀⠀⠀⠀⠀⠀⠀⠀⠀⠀⠀⠀⠀⠀⠀⢕⢔⢄⠀⠀⠀⠀⠀⠀⠀⠀⠀⠀⠀⠀⠀⢀⢀⠀⠀⠀⠀⠀⠀⠀⠀⠀⠀⠀⠀⠐⠔⢔⡀⠀⠀⠀⠑⢕⢜⢕⢣⣜⡕⢇⣜⢟⢷⣵⡟⢧⢝⢗⢧⣽⢗⢗⣕⢜⢧⣕⡝⢳⢼⣕⢳⢵⣗⢇⢜⡕⢣⢜⡗⢕⢝⢗⢇⢕⡕⢗⢇⢝⡳⣜⣕⡧⢵⣗⢇⠀⠀⠑⠑⠑⠕⢄⠀⠀⠀⠀⠀⠀⠀⠕⠕⢕⠕⠜⠙⠙⠉⠁⠉⠉⠙⠛⢻⣿⣿⣿⣿⣿⣿⣿⣿⣿⣿⣿⣿⣿⡟⢱⡕⡜⢳⢱⡱⢕⠀⠀⠀⢜⢻⣿⣿⡕⠀⠀⠀⠁⠀⠀⣧⠀⢹⣿⣿⣿⡔⠀⠀⠀⠀⠀⠀⢸⡏⢰⢧⠀⠀⠀⠀⠀⢀⡠⢴⢶⡶⡺⢵⢄⣀⢔⠀</a:t>
            </a:r>
            <a:br/>
            <a:r>
              <a:t>⣧⣕⡕⢳⣧⡕⢳⣧⣞⢻⣧⡜⢟⣳⣕⢜⢝⢷⢕⠕⠀⠀⠀⢀⣴⣜⣯⣧⠏⠀⠀⠀⠀⠀⠀⠀⠀⠀⠀⠀⠀⠀⠀⠀⠀⠀⠀⠀⠀⠀⠀⠀⠀⠀⠀⠑⠕⢕⠀⠀⠀⠀⠀⠀⠀⠀⠀⠀⠀⠀⠀⢕⢕⢕⢴⡀⠀⠀⠀⠀⠀⠀⠀⠀⠀⠀⠀⠁⢑⣔⣴⡀⢀⢕⢕⢱⢕⢜⢕⢇⣕⡝⢳⢵⣝⣳⣧⣝⢕⢸⣝⢗⢵⣝⣳⢕⢝⢕⢕⢜⢕⢱⣜⡕⢇⢼⣕⢳⢝⣗⣣⣽⣻⢷⣿⣗⣾⣿⣽⣟⣿⣽⣟⡿⠁⠀⠀⠀⠀⢀⢀⠁⠄⢔⠀⠀⠀⠀⠀⠀⠀⠀⠀⢀⢄⢄⢄⢄⢄⢄⢄⠀⠀⠘⢻⣿⣿⣿⣿⣿⣿⣿⣿⣿⡿⢏⣜⢸⣕⣕⣕⣕⣕⣕⢄⠀⠀⢜⣼⣿⣿⣇⠀⠀⠀⠀⠀⠀⣿⣇⢸⣿⣿⣿⣧⠀⠀⠀⠀⠀⠀⢜⣵⣿⣿⣵⣴⣷⣷⣾⣵⣯⣼⣵⣗⣮⣿⣿⣿⣿⠀</a:t>
            </a:r>
            <a:br/>
            <a:r>
              <a:t>⠛⠛⠛⠚⠛⠛⠛⠛⠛⠛⠛⠛⠛⠛⠛⠛⠓⠛⠃⠀⠀⠐⠓⠘⠙⠛⠛⠑⠀⠀⠀⠀⠀⠀⠀⠀⠀⠀⠀⠀⠀⠀⠀⠀⠀⠀⠀⠀⠀⠀⠀⠀⠀⠀⠀⠀⠀⠀⠀⠀⠀⠀⠀⠀⠀⠀⠀⠀⠀⠀⠀⠑⠚⠚⠛⠓⠑⠐⠀⠀⠀⠀⠀⠀⠀⠀⠐⠑⠛⠛⠛⠛⠃⠑⠘⠑⠓⠓⠛⠛⠚⠛⠓⠓⠛⠛⠓⠚⠛⠓⠘⠛⠓⠛⠛⠓⠃⠘⠓⠓⠓⠓⠓⠓⠓⠓⠚⠛⠛⠛⠛⠛⠛⠛⠛⠛⠛⠛⠛⠛⠛⠛⠛⠃⠑⠐⠑⠑⠑⠑⠑⠑⠐⠑⠀⠐⠀⠀⠀⠀⠐⠐⠑⠑⠑⠑⠑⠑⠑⠑⠑⠑⠐⠀⠘⠛⠛⠛⠛⠛⠛⠛⠛⠛⠑⠛⠚⠛⠛⠛⠛⠛⠛⠛⠃⠀⠑⠛⠛⠛⠛⠛⠀⠀⠐⠀⠀⠀⠙⠛⠃⠛⠛⠛⠛⠀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⣧⢱⣿⣿⡿⢟⢟⣗⢝⢻⢏⢕⢕⢕⢕⢻⡝⢝⣵⡷⣷⢵⡷⣧⢜⢕⢕⢕⢕⢕⢕⢕⢕⢕⢕⢕⢕⢕⢕⢕⢕⢕⢕⢕⢕⢕⢕⢕⢕⢕⢕⢕⢕⢕⢳⢾⣿⣯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⢺⣿⣿⡇⢕⢕⢕⢕⢕⢕⢕⢕⢕⢕⢜⢕⢝⢕⢕⢕⡵⢼⣵⡕⢕⢕⢕⢕⢕⢕⢕⢕⢕⢕⢕⢕⢕⢕⢕⢕⢕⢕⢕⢕⢕⢕⢕⢕⢕⢕⢕⢕⢕⢕⢕⢜⢻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⢹⣼⣿⣿⢇⢕⣕⣱⣵⡕⢕⢕⢕⢕⢕⢎⢝⢕⢕⢕⢕⢕⢕⢕⢕⢕⢕⢕⢕⢕⢕⢕⢕⢕⢕⢕⢕⢕⢕⢕⢕⢕⢕⣵⣵⣵⣵⣵⣵⣵⣵⣵⢕⢕⢱⣵⣵⡕⢜⣝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⡻⡏⢕⣱⣿⣟⡣⡝⢕⢕⢕⢕⢕⢕⢕⢕⢕⢕⢕⢕⢕⢕⢕⢕⢕⢕⢕⢕⢕⢕⢕⢕⢕⢕⢕⢕⢕⢕⢕⢕⡕⢕⢕⢕⢝⢝⢝⢝⢕⢕⢕⢕⢕⢕⢕⢕⢕⢜⢝⢿⢻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⢿⣿⣻⣇⡕⢕⢕⢕⢕⢕⢕⢕⢕⢕⢕⢕⢕⢕⢕⢕⢕⢕⢕⢕⢕⢕⢕⢕⢕⢕⢕⢕⢕⢕⢕⣸⣿⣷⡕⢕⢕⢕⢕⢕⢕⢕⢕⢕⢕⢕⢕⢕⢕⢕⢕⢕⢕⢕⢝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⢜⢕⢕⢕⢕⢕⢕⢕⢕⢕⢕⢕⢕⢕⢕⢕⢕⢕⢕⢕⢕⢕⢕⢕⢕⢕⢕⢕⢕⢕⢕⢱⣿⣿⣿⣿⡕⢕⢕⢕⢕⢕⢕⢕⢕⢕⢕⢕⢕⢕⢕⢕⢕⢕⢕⢕⢕⢝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⣷⢜⢻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⢇⢕⢕⢕⢕⣕⣱⢕⢕⢕⢕⢕⢕⢕⢕⢕⢕⢕⢕⢕⢕⢕⢕⢕⢕⢕⢕⢕⢕⢕⢕⢕⢕⢕⢕⢱⣿⣿⣿⣿⣿⣿⡕⢕⢕⢕⢕⢕⢕⢕⢕⢕⢕⢕⢕⢕⢕⢕⢕⢕⢕⢕⢕⢕⢻⣿⣿⣿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⢇⢕⣿⣿⢱⡱⣕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⣱⣷⡿⢏⢕⢕⢕⢕⢕⢕⢕⢕⢕⢕⢕⢕⢕⢕⢕⢕⢕⢕⢕⢕⢕⢕⢕⢕⢕⢕⢕⢕⢕⣾⣿⣿⣿⣿⣿⣿⣷⢕⢕⢕⢕⢕⢕⢕⢕⢕⢕⢕⢕⢕⢕⢕⢕⢕⢕⢕⢕⢕⢕⢻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⢝⢝⢜⢜⢕⢝⢿⢸⣿⡹⣎⢗⢕⣵⢟⣿⣿⣿⣿⣿⢿⢿⡿⢻⣿⣿⣿⣿⣿⣿⣿⣿⣿⣿⣿⣿⣿⣿⣿⣿⣿⣿⣿⢿⢿⢿⢿⢿⢿⣿⢟⢟⢿⢿⢿⢿⢿⢿⢿⢿⢿⢿⢿⢿⢿⢿⢿⢟⢟⢟⢟⢟⢟⢟⢟⢟⢟⢟⢟⢟⢟⢟⢟⢟⢟⢻⣿⣿⣿⣿⡟⢟⢟⢿⢿⢿⢿⢿⢿⢕⢕⢕⣵⢿⢏⢕⢕⢕⢕⢕⢕⢕⢕⢕⢕⢕⢕⢕⢕⢕⢕⢕⢕⢕⢕⢕⢕⢕⢕⢕⢕⢕⢕⢕⢕⢕⢱⣿⣿⣿⣿⣿⣿⣿⣿⣇⢕⢕⢕⢕⢕⢕⢕⢕⢕⢕⢕⢕⢕⢕⢕⢕⢕⢕⢕⢕⢕⢜⣿⣿⣿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⢕⢜⢝⢕⢻⢇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⢕⢕⢕⢕⢕⢕⢕⢕⢕⢕⢕⢕⢕⢕⢕⢕⢕⢕⢕⢕⢕⢕⢕⢕⢕⢕⢕⢕⢕⢕⣿⣿⣿⡟⢏⢻⢿⣿⣿⣿⡕⢕⢕⢕⢕⢕⢕⢕⢕⢕⢕⢕⢕⢕⢕⢕⢕⢕⢕⢕⢕⢕⢸⣿⣿⣿⣿⣿⣿⠀</a:t>
            </a:r>
            <a:br/>
            <a:r>
              <a:t>⣿⣿⣿⣿⣿⣿⣿⣿⣿⣿⣿⣿⣿⣿⣿⣿⣿⣿⣿⣿⢸⣿⣿⣿⣿⣿⣿⣿⣿⣿⣿⣿⣿⣿⣿⣿⣿⣿⣿⣿⣿⣿⣿⣿⣿⣿⣿⣿⣿⣿⣿⢕⡿⢸⣇⣵⣼⣷⣷⣾⢿⢷⡞⣱⢇⣗⣇⣕⡕⢕⢕⢔⢘⢷⢱⡕⢕⢕⠟⢇⢕⢕⢕⢕⢕⡇⢸⢕⢕⢕⢕⢕⢕⢕⢕⢕⢕⢕⢕⢕⢕⢕⢕⢕⢕⢕⢕⢕⢕⢕⢕⢕⢕⢸⡇⢕⢕⢕⢕⢕⢕⢕⢕⢕⢕⢕⢕⢕⢕⢕⢕⢕⢕⢕⢕⢕⢕⢕⢕⢕⢕⢕⢕⢕⢕⢕⢕⢕⢕⢕⢸⣿⣿⣿⣿⢕⢕⢕⢕⢕⢕⢕⢕⢇⢕⢕⢕⢕⢕⠕⠑⢁⢔⢕⢕⢕⢕⢕⢕⢕⢕⢕⢕⢕⢕⢕⢕⢕⢕⢕⢕⢕⢕⢕⢕⢕⢕⢕⢕⢕⢕⣿⣿⣿⡕⢕⢕⢕⢸⣿⣿⡇⢕⢕⢕⢕⢕⢕⢕⢕⢕⢕⢕⢕⢕⢕⢕⢕⢕⢕⢕⢕⢕⢜⢿⢿⢿⢿⢿⢿⠀</a:t>
            </a:r>
            <a:br/>
            <a:r>
              <a:t>⣿⣿⣿⣿⣿⣿⣿⣿⣿⣿⣿⣿⣿⣿⣿⣿⣿⣿⣿⣿⢜⣿⣿⣿⣿⣿⣿⣿⣿⣿⣿⣿⣿⣿⣿⣿⣿⣿⣿⣿⣿⣿⣿⣿⣿⣿⣿⣿⣿⣿⢿⣱⣾⣿⣿⣿⢟⣫⣵⣾⣿⡿⣱⣿⢸⣿⣷⣿⣿⣿⣧⠑⢕⢕⢜⣿⡕⢕⢕⢀⢁⢕⢕⢕⢕⣇⡜⣕⢕⢕⢕⢕⢕⢕⢕⢕⢕⢕⢕⢕⢕⢕⢕⢕⢕⢕⢕⢕⢕⢕⢕⢕⢕⢸⡇⢕⢕⢕⢕⢕⢕⢕⢕⢕⢕⢕⢕⢕⢕⢕⢕⢕⢕⢕⢕⢕⢕⢕⢕⢕⢕⢕⢕⢕⢕⢕⢕⢕⢕⢕⣾⣿⣿⣿⣿⢕⢕⢕⢕⢕⢕⢜⢕⢕⢕⢕⢕⢕⠁⠀⢄⢕⢕⢕⢕⢕⢕⢕⢕⢕⢕⢕⢕⢕⢕⢕⢕⢕⢕⢕⢕⢕⢕⢕⢕⢕⢕⢕⢕⢕⢕⣿⣿⣿⣷⣧⣵⣵⣿⣿⣿⡇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⣟⣵⣿⣿⣿⡿⢟⣵⣿⣿⣿⣿⣿⢣⣿⡿⣼⣿⣿⣿⣿⣿⣿⣇⢑⢕⢕⢹⣿⡕⢕⢕⢕⢕⢕⢱⣼⢿⢝⢕⢕⢕⢕⢕⢕⢕⢕⢕⢕⢕⢕⢕⢕⢕⢕⢕⢕⢕⢕⢕⢕⢕⢕⢕⢕⢸⡇⢕⢕⢕⢕⢕⢕⢕⢕⢕⢕⢕⢕⢕⢕⢕⢕⢕⢕⢕⢕⢕⢕⢕⢕⢕⢕⢕⢕⢕⢕⢕⢕⢕⢕⢕⣿⣿⣿⣿⣿⢕⢕⢕⢕⢕⢕⢕⢕⢕⢕⢕⢕⢕⢄⢕⢕⢕⢕⢕⢕⢕⢕⢕⢕⢕⢕⢕⢕⢕⢕⢕⢕⢕⢕⢕⢕⢕⢕⢕⢕⢕⢕⢕⢕⢕⢕⢸⣿⣿⣿⣿⣿⣿⣿⣿⣿⢇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⢏⣾⣿⣿⡿⢏⣾⣿⣿⡿⣿⣿⣿⡟⣾⣿⡇⣿⣿⣿⣿⣿⣿⣿⣿⣧⡁⢕⢸⣿⣷⢑⠕⢅⢕⢕⢕⢔⢔⢳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⢜⢻⢿⣿⣿⣿⢿⢟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⣏⣾⣿⣿⡟⣵⣿⣿⣿⢿⣾⣿⣿⣿⢱⣿⣿⡇⣿⣿⣿⣿⣿⣿⣿⣿⣿⣿⡔⢕⣿⣿⡇⢕⢕⢕⢕⢕⢕⠕⠑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⢿⡟⣼⣿⣿⡟⣼⣿⣟⣿⣻⣿⣿⣿⣿⡟⣾⣿⣿⡇⣿⣿⣿⣿⣿⣿⣿⣿⣷⢻⡇⢱⣿⣿⣇⢅⠕⢕⢕⢔⢔⢐⢕⢕⠑⢔⠀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⣫⣱⣷⣾⣷⣧⢽⣿⡟⣼⣿⣟⣼⣿⣿⣿⣿⣿⣿⢣⣿⣿⣿⡇⣿⣿⣿⣿⣿⣿⣿⣿⣿⡜⢕⣸⣿⣿⣿⢕⢕⠕⠔⠔⢕⢳⢷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⣱⣿⣯⣿⣿⣿⣿⡿⣿⣹⣿⣿⣾⢏⣿⣿⣿⣿⣿⡿⢻⢏⢱⣾⣇⣽⣿⣿⣿⣿⣿⣿⣿⣿⡇⠕⢞⣿⢿⠇⢀⠀⠁⠀⢕⢑⢕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⢯⢱⣿⣿⡟⢿⣮⢝⢟⢝⢇⣿⣿⣿⡿⣸⣿⣿⣿⣿⡏⢕⢕⣻⣿⣿⢻⣿⣿⣿⣿⣿⣿⣿⣿⣿⡇⠀⠀⠐⠀⢱⣿⢱⢔⢀⢁⢁⢅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⡼⡸⢿⡟⢻⣧⢝⣕⣵⢕⢸⣿⣿⣿⢇⣿⣿⣿⣿⣿⣵⢸⢱⣿⣝⣹⣸⣿⢻⣿⣿⣿⣿⣿⣿⣿⢕⢅⣑⡕⢕⢸⣿⢸⢜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⣕⢕⢕⡕⢱⢾⣿⢇⣱⢸⣿⣿⡿⣸⣿⢿⣿⣿⣿⡟⡟⣾⣿⣿⣿⣿⡇⣿⣿⣿⣿⣿⣿⣿⣿⢕⢸⣿⣇⢱⣿⣿⣼⢕⢇⢕⢕⢕⢕⢕⢕⢕⢕⢕⢜⢜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⣵⡕⢕⣝⢿⢽⣝⢸⣿⢿⡇⣿⡟⣼⣿⣿⣿⢇⡇⢿⣿⣿⣿⡿⣕⢻⣿⣿⣿⣿⣿⡿⡇⢕⣼⢿⡏⢸⢹⡇⡟⢱⢏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⣷⠇⠘⢕⢕⢕⢸⣿⢺⢸⡟⡕⣿⣿⣿⡟⣼⡇⣿⣷⣷⣿⣇⣯⣼⣿⣿⣿⣿⣯⢇⢇⢱⣾⣿⡟⣇⢝⢇⢇⢕⣿⢕⢸⣿⢕⣿⡇⢕⣿⡇⢕⢕⢸⣿⣿⣿⣿⣿⣿⣿⣿⣿⣿⣿⣿⣿⣿⣿⣿⣿⣿⣿⣿⣿⣿⣿⣿⣿⣿⣿⣿⣿⢕⢕⢕⢕⢕⢕⢕⢕⢕⢕⢕⢕⢕⢕⢕⢕⢕⢕⢕⢕⢕⢕⢕⢕⢕⢸⣿⣿⣿⣿⢕⢕⢕⢕⢕⢕⢕⢑⢕⢕⢕⢕⢕⢕⢕⢡⣕⢕⢕⢕⢕⢕⢕⢕⢕⢻⡿⢇⢕⢕⢕⢕⢕⢕⢕⢕⢕⢕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⢏⠀⠀⢕⢱⢕⢸⣿⡸⡞⣼⢇⣿⣿⣿⢧⢿⢧⣿⣿⣟⣏⡟⣿⣿⣿⣸⣏⢻⣿⢕⢱⠽⠽⠟⠓⠏⢱⡟⡕⢕⣿⢕⢸⣿⢕⣿⡇⢕⣿⡇⢕⢕⢜⢟⢟⢻⣿⣿⣿⣿⣿⣿⣿⣿⣿⣿⣿⣿⣿⣿⣿⣿⣿⣿⣿⣿⣿⣿⣿⣿⣿⡟⢕⢕⢕⢕⢕⢕⢕⢕⢕⢕⢕⢕⢕⢕⢕⢕⢕⢕⢕⢕⢕⢕⢕⢕⢕⢸⣿⣿⣿⣿⢕⢕⢕⢕⢕⢕⢕⢕⢕⢕⢕⢕⢕⢕⢕⢸⣿⡕⢕⢕⢕⢕⢕⢅⢅⢑⢕⣕⡅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⢏⣾⢇⠀⠀⠀⠑⡕⢕⣾⡟⡎⢕⢹⢕⣿⢻⣿⢱⡖⢇⢅⢄⢄⣡⣼⣿⣿⣿⣿⣿⣾⣾⡕⢆⡔⢔⣼⣧⢧⡿⢸⡇⢱⣿⢕⢸⣿⢕⣿⡇⢕⣿⡇⢕⢕⢱⣾⣿⣿⣿⣿⣿⣿⣿⣿⣿⣿⣿⣿⣿⣿⣿⣿⣿⣿⣿⣿⣿⣿⣿⣿⣿⣿⣿⡇⢕⢕⢕⢕⢕⢕⢕⢕⢕⢕⢕⢕⢕⢕⢕⢕⢕⢕⢕⢕⢕⢕⢕⢕⢕⢸⣿⣿⣿⣿⢕⢕⢕⢕⢕⢕⢕⢕⢕⢕⢕⢑⠕⠕⢑⢸⣿⣧⠕⢕⢕⢧⡕⣼⡇⢕⢕⡿⢕⢕⠕⢕⢕⢕⢕⢕⢕⢕⢅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⡵⢏⣱⣿⢕⡇⠀⠀⠀⠐⣱⡇⣿⡇⣿⢇⡕⢇⢕⢼⣿⣿⣟⡗⡞⣗⣷⣿⣿⣿⣿⣿⣿⣿⣿⣿⣿⣗⣟⣹⣿⢯⡿⡇⢜⡇⢅⣿⢕⢸⣿⢕⣿⡇⢕⣿⡇⢕⢕⢸⣿⣿⣿⣿⣿⣿⣿⣿⣿⣿⣿⣿⣿⣿⣿⣿⣿⣿⣿⣿⣿⣿⣿⣿⣿⣿⣿⣿⡇⢕⢕⢕⢕⢕⢕⢕⢕⢕⢕⢕⢕⢕⢕⢕⢕⢕⢕⢕⢕⢕⢕⢕⢕⢕⣿⣿⣿⣿⣿⢕⢕⢕⢕⢕⢕⢕⢕⢕⢕⢕⢕⢕⢕⢕⢜⣿⣿⡇⢅⢕⢸⣿⣿⣇⢕⢕⢕⠕⠁⠕⢑⢁⢕⢕⢕⢕⢕⢕⢕⢀⢕⢕⢕⢕⢕⢕⢕⢕⢕⢕⢕⢕⢕⢕⢕⢕⢕⢕⢕⢕⢕⢕⢕⢕⢕⢕⢕⢕⢕⢕⢕⢕⢕⢕⢕⢕⢕⢕⢕⢕⢕⢕⢕⢕⢕⠀</a:t>
            </a:r>
            <a:br/>
            <a:r>
              <a:t>⣿⣿⣿⣿⣿⣿⣿⣿⣿⣿⣿⣿⣿⣿⣿⢿⢿⣿⣿⣿⣿⣿⣿⣿⣿⣿⣿⣿⣿⣿⣿⣿⣿⣟⡾⣱⣷⣿⢏⣾⣿⡇⢄⢄⢴⣿⢇⣿⢕⣿⡕⣷⢕⢕⢜⣿⣇⣿⣿⣿⣿⣿⣿⣿⣿⣿⣿⣿⣿⣿⣿⣿⣿⣿⣿⢫⡿⣿⡇⢕⡇⢏⣿⢕⢸⣿⢕⣿⡇⢕⣿⡇⢕⢕⢜⣿⣿⣿⣿⣿⣿⣿⣿⣿⣿⣿⣿⣿⣿⣿⣿⣿⣿⣿⣿⣿⣿⣿⣿⣿⣿⣿⣿⡇⢕⢕⢕⢕⢕⢕⢕⢕⢕⢕⢕⢕⢕⢕⢕⢕⢕⢕⢕⢕⢕⢕⢕⢕⢕⣿⣿⣿⣿⡿⢕⢕⢕⢕⢕⢕⢕⢕⢕⢕⢕⢕⢕⢄⢔⢕⢹⣿⣷⠑⠅⢕⣿⣿⣧⣕⢄⢄⢄⢔⢔⢕⢕⠑⢕⢕⠕⠀⢕⢕⢕⢕⢕⢕⢕⢕⢕⢕⢕⢕⢕⢕⢕⢕⢕⢕⢕⢕⢕⢕⢕⢕⢕⢕⢕⢕⢕⢕⢕⢕⢕⢕⢕⢕⢕⢕⢕⢕⢕⢕⢕⢕⢕⢕⢕⢕⠀</a:t>
            </a:r>
            <a:br/>
            <a:r>
              <a:t>⣿⣿⣿⣿⣿⣿⣿⣿⣿⣿⣿⡿⢟⣝⣵⣷⣧⢻⣿⣿⣿⣿⣿⣿⣿⣿⣿⣿⣿⣿⣿⣿⡟⡞⣵⣿⣿⡇⣼⣿⣿⡇⢕⣵⣾⣿⢜⡟⢕⣿⡇⡹⡕⢕⢕⢹⣿⣿⣿⣿⣿⣿⣿⣿⣿⣿⣿⣿⣿⣿⣿⣿⣿⣿⣵⢟⢱⣿⡇⢕⢕⢱⢿⢕⢸⣿⢕⣿⡇⢕⣿⡇⢕⢕⢕⣿⣿⣿⣿⣿⣿⣿⣿⣿⣿⣿⣿⣿⣿⣿⣿⣿⣿⣿⣿⣿⣿⣿⣿⣿⣿⣿⣿⡇⢕⢕⢕⢕⢕⢕⢕⢕⢕⢕⢕⢕⢕⢕⢕⢕⢕⢕⢕⢕⢕⢕⢕⢕⢕⣿⣿⣿⣿⡇⢕⢕⢕⢕⢕⢕⢕⢕⢕⢕⢕⢕⢕⢕⢕⢕⢕⣿⣿⢔⢔⢔⣿⣿⣿⣷⣸⡗⢕⢕⢕⢕⢕⢔⠑⠁⠀⠀⢕⢕⢕⢕⢕⢕⢕⢕⢕⢕⢕⢕⢕⢕⢕⢕⢕⢕⢕⢕⢕⢕⢕⢕⢕⢕⢕⢕⢕⢕⢕⢕⢕⢕⢕⢕⢕⢕⢕⢕⢕⢕⢕⢕⢕⢕⢕⢕⠀</a:t>
            </a:r>
            <a:br/>
            <a:r>
              <a:t>⣿⣿⣿⣿⣿⣿⣿⣿⣿⣿⣿⣕⢟⣟⢳⡟⡿⠇⢻⣿⣿⣿⣿⣿⣿⣿⣿⣿⣿⣿⣿⣿⢹⣸⣿⣿⣿⢹⣿⣿⡿⣣⣾⣿⡿⢏⢕⢇⢕⢹⣿⢼⢹⡕⢕⢕⢜⢿⣿⣿⣿⣿⣿⣿⣿⣿⡿⢿⣿⣿⣿⣿⣿⡿⢇⢕⣸⣿⢸⢜⢱⢕⢸⢕⢸⣿⢕⣿⡇⢕⣿⡇⢕⢕⢕⢸⣿⡟⣵⣦⣝⡟⢿⣿⣿⣿⣿⣿⣿⣿⣿⣿⣿⣿⣿⣿⣿⣿⣿⣿⣿⣿⣿⡇⢕⢕⢕⢕⢕⢕⢕⢕⢕⢕⢕⢕⢕⢕⢕⢕⢕⢕⢕⢕⢕⢕⢕⢕⢕⣿⣿⣿⣿⡇⢕⢕⢕⢕⢕⢕⢕⢕⢕⢕⢕⢕⢕⢕⢕⢕⢕⢿⣿⡇⣸⣾⣿⣿⣿⣿⣿⡷⢕⠑⢁⢕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⣧⡜⠃⢵⠇⠀⠁⢻⣿⣿⣿⣿⣿⣿⣿⣿⣿⣿⣿⡟⢧⣿⣿⣿⡏⣿⡿⣫⣾⣿⢿⢏⢕⢕⢕⢕⢕⢕⢿⣟⡕⢹⡕⢕⠕⢕⢝⢻⢿⣿⣿⣿⣧⣵⣵⣵⣵⣿⢿⢟⢝⢕⢕⢕⣿⣿⡇⢅⢜⢸⢸⢕⢸⣿⢕⣿⡇⢕⣿⡇⢕⢕⢕⢜⡟⢅⢘⡏⢿⢟⢕⢯⣿⣿⣿⣿⣿⣿⣿⢿⣿⣿⣿⣿⣿⣿⣿⣿⣿⣿⣿⡇⢕⢕⢕⢕⢕⢕⢕⢕⢕⢕⢕⢕⢕⢕⢕⢕⢕⢕⢕⢕⢕⢕⢕⢕⢕⣿⣿⣿⣿⡇⢕⢕⢕⢕⢕⢕⢕⢕⢕⢕⢕⢕⢕⢕⢕⢕⢕⢸⣿⣷⣿⣿⣿⣿⣿⣿⡺⢏⢕⢕⠑⢕⢕⢕⠀⠀⠀⢕⢕⢕⢕⢕⢕⢕⢕⢕⢕⢕⢕⢕⢕⢕⢕⢕⢕⢕⢕⢕⢕⢕⢕⢕⢕⢕⢕⢕⢕⢕⢕⢕⢕⢕⢕⢕⢕⢕⢕⢕⢕⢕⢕⣿⣿⣿⣿⣿⠀</a:t>
            </a:r>
            <a:br/>
            <a:r>
              <a:t>⣿⣿⣿⣿⣿⣿⣿⣿⣿⣿⣿⣿⣿⣷⡄⠀⠄⠔⠐⠀⠝⣿⣿⣿⡿⣟⣯⣽⣷⣷⣷⡧⢜⢿⣿⣿⡇⢏⣾⡿⢏⢕⢕⢕⢕⢕⢕⢕⢕⢕⢕⢻⡮⢕⠈⠣⢔⢕⢕⢕⢕⣼⣽⣟⢿⣿⢿⠟⠋⢕⢕⢕⢕⢕⢱⢕⣿⣿⡇⢕⢕⢸⣾⢕⢜⣵⣷⣷⣷⣵⣻⢇⢕⢕⢕⠑⠅⠀⠁⠛⠁⣰⣿⣽⣿⣿⣿⣿⣿⣇⢕⢕⢕⢕⣿⣿⣿⣿⣿⣿⣿⣿⣿⡇⢕⢕⢕⢕⢕⢕⢕⢕⢕⢕⢕⢕⢕⢕⢕⢕⢕⢕⢕⢕⢕⢕⢕⢕⢕⣿⣿⣿⣿⡇⢕⢕⢕⢕⢕⢕⢕⢕⢕⢕⢕⢕⢕⢕⢕⢕⢕⢸⣿⣿⣿⣿⣿⣿⣿⣿⢕⢕⢕⢕⢅⢕⢕⠕⠀⠀⢄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⣆⠀⠀⢄⢄⢀⢜⣫⣷⣿⣿⣿⢿⢟⢏⢕⢕⢕⢕⢜⢍⣽⡿⢇⢕⢕⢕⢕⢕⣕⣕⡕⢕⣵⣵⡕⣧⡝⢧⢄⠀⢔⢕⢕⣵⣿⣿⣿⣿⣿⢕⠀⠀⠀⠐⣇⣵⣵⢸⣿⢕⣿⣿⡇⢇⠁⢕⢕⢕⢕⢕⢝⢎⢝⢿⣿⣿⣷⣕⢕⢐⠀⠔⠀⠀⣵⣿⣿⣿⣿⣿⣿⣝⣿⣿⣧⢕⢕⢕⢻⣿⣿⣿⣿⣿⣿⣿⣿⡇⢕⢕⢕⢕⢕⢕⢕⢕⢕⢕⢕⢕⢕⢕⢕⢕⢕⢕⢕⢕⢕⢕⢕⢕⢕⣿⣿⣿⣿⡇⢕⢕⢕⢕⢕⢕⢕⢕⢕⢕⢕⢕⢕⢕⢕⢕⢕⢸⣿⣿⣿⣿⣿⣿⣿⣿⡇⢕⢕⢕⢕⢕⢕⢀⢀⢔⢕⢕⢕⢕⢕⢕⢕⢕⢕⢕⢕⢕⢕⢕⢕⢕⢕⢕⢕⢕⢕⢕⢕⢕⢕⢕⢕⢕⢕⢕⢕⢕⢕⢕⢕⢕⢕⢕⢕⢕⢕⢕⢕⢕⢕⢻⣿⣿⣿⣿⠀</a:t>
            </a:r>
            <a:br/>
            <a:r>
              <a:t>⣿⣿⣿⣿⣿⣿⣿⣿⣿⣿⣿⣿⣿⣿⣿⣿⣧⡀⠀⢄⣵⣿⣿⡿⢏⢕⢕⢕⡕⡕⠕⠁⢕⢕⢕⣾⢏⢕⢕⢕⢕⣵⣾⣿⣿⣿⣷⡕⢝⢝⢕⣿⣿⣧⡕⢄⢸⣾⣿⣿⣿⣿⣿⣿⣿⡇⠀⠀⠀⠀⢝⢕⢝⣇⢻⢕⢸⡿⢱⢇⢕⢕⢕⢕⠕⠑⠁⢕⢕⢕⢜⢸⢟⣿⣿⣦⢔⠀⢀⣾⣿⣿⣿⣿⣿⣿⣿⣿⣼⣿⡏⢕⢱⢕⢜⣿⣿⣿⣿⣿⣿⣿⣿⡇⢕⢕⢕⢕⢕⢕⢕⢕⢕⢕⢕⢕⢕⢕⢕⢕⢕⢕⢕⢕⢕⢕⢕⢕⢸⣿⣿⣿⣿⢇⢕⢕⢕⢕⢕⢕⢕⢕⢕⢕⢕⢕⢕⢕⢕⢕⢕⢕⢻⣿⣿⣿⣿⣿⣿⣿⣇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⠜⡿⢻⢝⢕⢕⢱⣱⣵⣷⣿⣔⠀⠀⢅⡾⢇⢕⢕⢕⢕⣾⣿⣿⣿⣿⣿⣿⣷⣕⢕⢕⢻⣟⣿⣧⢀⠑⣝⣿⣿⣿⣿⣿⣿⣿⡇⠀⠀⠀⠀⢕⢕⢕⣾⣧⠕⠘⠅⠄⠁⠕⡔⠁⠀⠀⢀⣠⣵⣕⣕⢕⠕⢕⢝⠟⠟⠀⢠⣿⣿⣿⣿⣿⣿⣿⣿⣿⣿⣿⣿⢕⢕⢕⢕⢸⣿⣿⣿⣿⣿⣿⣿⣿⢕⢕⢕⢕⢕⢕⢕⢕⢕⢕⢕⢕⢕⢕⢕⢕⢕⢕⢕⢕⢕⢕⢕⢕⢕⢸⣿⣿⣿⣿⢕⢕⢕⢕⢕⢕⢕⢕⢕⢕⢕⢕⢕⢕⢕⢕⢕⢕⢕⢕⢻⣿⣿⣿⣿⣿⣿⣷⢕⢕⢕⢕⢕⢕⢕⢕⢕⢕⢕⢕⢕⢕⢕⢕⢕⢕⢕⢕⢕⢕⢕⢕⢕⢕⢕⢕⢕⢕⢕⢕⢕⢕⢕⢕⢕⢕⢕⢕⢕⢕⢕⢕⢕⢕⢕⢕⢕⢕⢕⢕⢕⢕⢜⢿⢿⢿⢟⠀</a:t>
            </a:r>
            <a:br/>
            <a:r>
              <a:t>⣿⣿⣿⣿⣿⣿⣿⣿⣿⣿⣿⣿⣿⣿⣿⣿⣿⣿⡿⠐⠀⠀⠑⠕⠁⠘⢿⣿⣿⣿⣿⡗⠀⠀⠀⠁⠁⠑⠕⣼⣿⣿⣿⣿⣿⣿⡿⣿⣿⡇⢕⢸⣿⢹⣿⣇⠀⢻⣿⣿⣿⣿⣿⣿⣿⠇⠀⠀⠀⠀⠀⢕⢱⣿⣯⠔⠔⢀⢀⠃⢄⢜⡄⠄⠁⠙⠛⠻⠿⢿⢟⠁⠁⠀⠀⠀⢀⢹⣿⣯⣿⣿⣿⣿⣿⣷⣾⣿⢕⢕⢕⢕⢕⢕⢕⣿⣿⣿⣿⣿⣿⣿⣿⢕⢕⢕⢕⢕⢕⢕⢕⢕⢕⢕⢕⢕⢕⢕⢕⢕⢕⢕⢕⢕⢕⢕⢕⢕⢸⣿⣿⣿⣿⢕⢕⢕⢕⢕⢕⢕⢕⢕⢕⢕⢕⢕⢕⢕⢕⢕⢕⢕⢕⢕⢻⣿⣿⣿⣿⣿⣟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⠃⠀⠀⠀⠀⠀⠀⠀⠀⠉⠛⠿⣿⣿⣿⣧⣿⣿⣿⡷⠁⣿⣿⡿⣿⣆⠈⢿⣿⣿⣿⣿⣿⡟⠀⠀⠀⠀⠀⠀⢸⣿⣿⣿⣦⢄⢁⠑⢸⢕⢕⢕⡅⢔⢀⠀⠀⠀⠀⠀⠀⠀⠀⠀⢄⢕⢜⣿⣟⣿⣿⣿⣿⣿⣿⣿⢕⣵⣵⡕⢕⢕⢕⢜⣿⣿⣿⣿⣿⣿⣿⣿⢕⢕⢕⢕⢕⢕⢕⢕⢕⢕⢕⢕⢕⢕⢕⢕⢕⢕⢕⢕⢕⢕⢕⢕⢕⢸⣿⣿⣿⣿⢕⢕⢕⢕⢕⢕⢕⢕⢕⢕⢕⢕⢕⢕⢕⢕⢕⢕⢕⢕⢕⢕⢜⢿⣿⣿⣿⣿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⢔⠀⠀⠀⠀⢰⠀⠀⠝⡿⡇⠀⠀⠀⠀⠀⢀⠀⠀⠀⠀⠀⠀⠁⠙⠻⣿⣿⣿⣿⡇⠀⠜⣿⢹⣿⡿⣆⠜⣿⣿⣿⣿⣿⠑⠀⠀⠀⠀⠀⠀⠜⣿⣿⡿⢟⡏⣕⢣⢇⢕⢕⠕⠕⠁⠁⠁⠀⠀⠀⠀⠁⠀⠀⢔⢕⠕⣸⣿⣿⣿⣿⣿⣿⣿⣿⣿⣵⢟⢻⣿⣷⢕⢕⢱⣿⣿⣿⣿⣿⣿⣿⣿⢕⢕⢕⢕⢕⢕⢕⢕⢕⢕⢕⢕⢕⢕⢕⢕⢕⢕⢕⢕⢕⢕⢕⢕⢕⢸⣿⣿⣿⣿⢕⢕⢕⢕⢕⢕⢕⢕⢕⢕⢕⢕⢕⢕⢕⢕⢕⢕⢕⢕⢕⢕⢕⢕⢝⢻⣿⣿⣟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⢀⢄⠀⣰⢕⠀⠀⠀⢄⠑⠁⠀⢀⠄⠐⠀⠀⠀⠀⠀⠈⢻⣿⣿⠁⠀⠀⠜⣧⢻⣿⡝⣧⢹⣿⣿⣿⠇⠀⠀⠀⠀⠀⠀⠀⠀⢻⣿⣿⣿⣿⡝⣷⢕⠁⠀⠀⠀⠀⠀⠀⠀⠀⠐⠐⠀⠀⠀⢁⣅⠀⣿⣿⣿⣿⣿⣿⣿⣿⣿⡵⢜⢕⢜⢝⢝⢕⢕⣼⣿⣿⣿⣿⣿⣿⣿⣿⢕⢕⢕⢕⢕⢕⢕⢕⢕⢕⢕⢕⢕⢕⢕⢕⢕⢕⢕⢕⢕⢕⢕⢕⢕⢸⣿⣿⣿⣿⢕⢕⢕⢕⢕⢕⢕⢕⢕⢕⢕⢕⢕⢕⢕⢕⢕⢕⢕⢕⢕⢕⢕⢕⢕⢕⢜⢻⢿⡿⢿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⠕⠅⠀⠀⠀⠀⠀⢀⣼⣣⡕⠀⠔⠑⠀⢀⠄⠔⠁⠀⠀⠀⠀⠀⠀⠀⠀⠀⠝⢇⠀⠀⠀⠀⠘⢎⣿⡿⣮⡣⠻⠿⠟⠀⠀⠀⠀⠀⠀⠀⠀⠀⠜⠟⠛⠉⠁⠄⠋⠀⠀⠀⠀⠀⠀⠀⠀⠀⢔⢄⢔⢔⡕⣸⣿⣿⡇⣿⣿⣿⣿⣿⣿⣿⣿⣿⣿⣿⣿⣿⣧⢕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⣯⣆⡔⢄⢀⢔⢄⡼⢳⣿⠕⠁⠀⠀⠁⠀⢀⠀⠁⠄⠀⠀⠀⠀⠀⠀⠀⠀⠀⠀⠀⠀⠀⠀⠀⠀⠸⣿⣮⣽⡖⢔⠄⠄⠀⠀⠀⠀⠀⠀⠀⠀⠀⠀⠀⠀⠀⠀⠀⠀⠀⠀⠀⠀⠀⢕⠀⢔⢕⢕⢕⢱⣾⣿⣿⡿⠑⣿⣿⣿⣿⣿⣿⣿⣿⣿⣿⣿⣿⣿⣿⣷⣵⣷⣿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⠕⢕⢕⢕⢕⢕⢕⢕⢕⢕⢕⢕⢕⢕⢕⢕⢕⢕⠀</a:t>
            </a:r>
            <a:br/>
            <a:r>
              <a:t>⢿⢿⢟⢟⢟⢟⢟⢟⢏⢝⢝⢝⢝⢝⢕⢕⢕⢕⢕⢸⣿⣿⣷⣗⡕⢕⡼⢱⣿⢇⠀⠀⠀⠀⠀⠀⠀⠀⠀⠀⠁⠄⠀⠀⠀⠀⠀⠀⠀⠀⠀⠀⠀⠀⠀⠀⠀⠘⡿⠋⠁⠀⠀⠀⠀⠀⠀⠀⠀⠀⠀⠀⠀⠀⠀⠀⠀⠀⠀⠀⠀⠀⠀⠕⢀⠀⠀⢷⡑⠑⠕⠿⠿⠟⠙⠀⠀⣿⣿⣿⣿⣿⣿⣿⣿⣿⣿⣿⣿⣷⣿⣷⣯⣕⣱⣾⣿⣿⣿⣿⣿⣿⣿⢕⢕⢕⢕⢕⢕⢕⢕⢕⢕⢕⢕⢕⢕⢕⢕⢕⢕⢕⢕⢕⢕⢕⢕⢕⣿⣿⣿⣿⡇⢕⢕⢕⢕⢕⢕⢕⢕⢕⢕⢕⢕⢕⢕⢕⢕⢕⢕⢕⢕⢕⢕⢕⢕⢕⢕⢕⢕⢕⢕⢕⠁⢕⢕⢕⢕⢕⢕⢕⢕⢕⢕⢕⢕⢕⢕⢕⢕⢕⢕⢕⢕⢕⢕⢕⢕⢕⢕⢕⢕⢕⢕⢕⢕⢕⢕⢕⢕⢕⠀⢕⢕⢕⢕⢕⢕⢕⢕⢕⢕⢕⢕⢕⢕⢕⢕⢕⠀</a:t>
            </a:r>
            <a:br/>
            <a:r>
              <a:t>⢕⢕⢕⢕⢕⢕⢕⢕⢕⢕⢕⢕⢕⢕⢕⢕⢕⢕⢕⢜⢿⣿⣿⣿⡇⡼⢱⡿⢇⡱⠀⠀⠀⠀⠀⠀⠀⠀⠀⠀⠀⠀⠐⠀⠀⠀⠀⠀⠀⠀⠀⠀⠀⠀⠀⠀⠀⠀⠀⠀⠀⠀⠀⠀⠀⠀⠀⠀⠀⠀⠀⠀⠀⠀⠀⠀⠀⠀⠀⠀⠀⠀⠀⠀⠀⠀⠀⠜⣧⢀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⠕⠀⢕⢕⢕⢕⢕⢕⢕⢕⢕⢕⢕⢕⢕⢕⢕⢕⢕⢕⢕⢕⢕⢕⢕⢕⢕⢕⢕⢕⢕⢕⢕⢕⢕⢕⢕⢕⢕⢕⢕⢕⢕⢕⢕⢕⢕⢕⢕⢕⠑⢕⢕⢕⢱⣿⣷⠀</a:t>
            </a:r>
            <a:br/>
            <a:r>
              <a:t>⢕⢕⢕⢕⢕⢕⢕⢕⢕⢕⢕⢕⢕⢕⢕⢕⢕⢕⢕⢕⢕⡝⠿⠟⡜⢕⡿⢕⡕⠁⠀⠀⠀⠀⠀⠀⠀⠀⠀⠀⠀⠀⠀⠀⠀⠀⠀⠀⠀⠀⠀⠀⠀⠀⠀⠀⠀⠀⠀⠀⠀⠀⠀⠁⠐⠀⠀⠀⠀⠀⠀⠀⠀⠀⠀⠀⠀⠀⠀⠀⠀⠀⠀⠀⠀⠀⠀⠀⠈⠁⠑⠑⠁⠀⠀⠀⠀⣿⣿⣿⣿⣿⣿⣿⣿⣿⣿⣿⣿⣿⣿⣿⣿⣿⣿⣿⣿⣿⣿⣿⣿⣿⡇⢕⢕⢕⢕⢕⢕⢕⢕⢕⢕⢕⢕⢕⢕⢕⢕⢕⢕⢕⢕⢕⢕⢕⢕⢕⣿⣿⣿⣿⡇⢕⢕⢕⢕⢕⢕⢕⢕⢕⢕⢕⢕⢕⢕⢕⢕⢕⢕⢕⢕⢕⢕⢕⢕⣿⣿⣿⣿⣷⣷⣦⡄⢕⢕⢕⢕⢕⢕⢕⢕⢕⢕⢕⢕⢕⢕⢕⢕⢕⢕⢕⢕⢕⢕⢕⢕⢕⢕⢕⢕⢕⢕⢕⢕⢕⢕⢕⢕⢕⠀⢕⢕⢕⢕⢕⢕⢕⢕⢕⢕⢔⢕⢕⢕⢜⣿⣿⠀</a:t>
            </a:r>
            <a:br/>
            <a:r>
              <a:t>⣳⢕⡱⢕⢱⢕⡕⢕⢕⢕⢕⢕⢕⢕⢕⢕⢕⢕⢕⢕⢕⢎⠑⡱⢕⡞⢕⢱⢇⠀⠀⠀⠀⠀⠀⠀⠀⠀⠀⠀⠀⠀⠀⠀⠀⠀⠀⠀⠀⠀⠀⠀⠀⠀⠀⠀⠀⠀⠀⠀⠀⠀⠀⢀⢀⢄⢔⢔⢔⢴⣔⢔⢔⢄⠀⠀⠀⢀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⣻⣿⣿⣿⢏⢹⣵⡕⢕⢕⢕⢕⢕⢕⢕⢕⢕⢕⢕⢕⢕⢕⢕⢕⢕⢕⢕⠁⢕⢕⢕⢕⢕⢕⢕⢕⢕⢕⢕⢕⢕⢕⢕⢕⢕⠀⢕⢕⢕⢕⢕⢕⢕⢕⢕⢕⢕⠕⢕⢕⢕⢜⡿⠀</a:t>
            </a:r>
            <a:br/>
            <a:r>
              <a:t>⣿⣷⢯⣳⢵⡪⣝⡣⢕⢕⢕⢱⢕⢱⢕⢱⣕⢵⣕⢵⢜⢜⡰⢕⡞⢕⢱⢕⢕⠀⠀⠀⠀⠀⠀⠀⠀⠀⠀⠀⠀⠀⠀⠀⠀⠀⠀⢄⠀⠀⠀⠀⠀⠀⠀⠀⠀⠀⠀⠀⠀⠀⠀⠀⠁⠑⠕⢕⢕⢣⢜⢕⢇⣵⣕⢕⢕⡕⢕⢕⢔⢔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⣿⡇⢕⢕⢕⢕⢕⢕⢕⢕⢕⢕⢕⢕⢕⢕⢕⢕⢕⢕⢕⠀⢕⢕⢕⢕⢕⢕⢕⢕⢕⢕⢕⢕⢕⢕⢕⢕⢕⢀⢕⢕⢕⢕⢕⢕⢕⢕⢕⢕⢕⢔⢕⢕⢕⢕⢹⠀</a:t>
            </a:r>
            <a:br/>
            <a:r>
              <a:t>⣿⣕⡕⢜⡗⢼⡣⢝⡣⢜⢕⢕⢸⢗⡳⢯⣳⣽⡺⢝⡷⢕⢕⢎⢕⢕⢕⢕⡴⠀⠀⠀⠀⠀⠀⠀⠀⠀⠀⠀⠀⠀⠀⠀⠀⠀⠀⠀⠑⠀⠀⠀⠀⠀⠀⠀⠀⠀⠀⠀⠀⠀⠀⠀⠀⠀⠀⠀⠀⠁⠁⠙⠛⠟⠻⠾⠗⢷⢧⢕⢵⢕⢕⢕⢕⠔⠀⠀⠀⠀⠀⠀⢄⠀⠀⠀⠀⣿⣿⣿⣿⣿⣿⣿⣿⣿⣿⣿⣿⣿⣿⣿⣿⣿⣿⣿⣿⣿⣿⣿⣿⣿⡇⢕⢕⢕⢕⢕⢕⢕⢕⢕⢕⢕⢕⢕⢕⢕⢕⢕⢕⢕⢕⢕⢕⢕⢕⢱⣿⣿⣿⣿⢕⢕⢕⢕⢕⢕⢕⢕⢕⢕⢕⢕⢕⢕⢕⢕⢕⢕⢕⢕⢜⣿⡿⣻⣷⣿⣿⣿⣿⣿⣿⣿⡇⢕⢕⢕⢕⢕⢕⢕⢕⢕⢕⢕⢕⢕⢕⢕⢕⢕⢕⢕⠀⢕⢕⢕⢕⢕⢕⢕⢕⢕⢕⢕⢕⢕⢕⢕⢕⢕⢕⠁⢕⢕⢕⢕⢕⢕⢕⢕⢕⢕⢕⠀⢕⢕⢕⢕⠀</a:t>
            </a:r>
            <a:br/>
            <a:r>
              <a:t>⢿⢕⢜⢕⢝⢇⢜⢇⢝⢕⢕⢇⢕⢕⢕⢕⢯⣷⣟⢿⢕⢕⢜⢕⢕⢇⢕⡱⢇⢄⠀⠀⠀⠀⠀⠀⠀⠀⢄⣀⣀⠀⠀⠀⠀⠀⠀⠀⠀⠀⠀⠀⠀⠀⠀⠀⠀⠀⠀⠀⠀⠀⠀⠀⠀⠀⠀⠀⠀⠀⠀⠀⠀⠀⠀⠀⠀⠀⠀⠀⠀⠀⠀⠀⠀⠀⠀⠀⠀⠀⠀⠀⠑⢄⠀⠀⠀⣿⣿⣿⣿⣿⣿⣿⣿⣿⣿⣿⣿⣿⣿⣿⣿⣿⣿⣿⣿⣿⣿⣿⣿⣿⡇⢕⢕⢕⢕⢕⢕⢕⢕⢕⢕⢕⢕⢕⢕⢕⢕⢕⢕⢕⢕⢕⢕⢕⢕⢸⣿⣿⣿⣿⢕⢕⢕⢕⢕⢕⢕⢕⢕⢕⢕⢕⢕⢕⢕⢕⢕⢕⢕⢕⢕⣵⣿⣿⣿⣿⣿⣿⣿⣿⣿⣿⣧⢔⢕⢕⢕⢕⢕⢕⢕⢕⢕⢕⢕⢕⢕⢕⢕⢕⢕⢕⠀⢕⢕⢕⢕⢕⢕⢕⢕⢕⢕⢕⢕⢕⢕⢕⢕⢕⢕⠀⢕⢕⢕⢕⢕⠕⢕⢕⢕⢕⢕⢕⠁⢕⢕⢕⠀</a:t>
            </a:r>
            <a:br/>
            <a:r>
              <a:t>⣧⢕⢕⢕⢕⢜⢇⢕⢕⢕⢱⢝⢇⢕⢇⢕⢕⢜⢎⢇⢕⢜⢕⢕⢜⢕⢕⢯⣗⡇⠀⠀⠀⠀⠀⠕⠑⠀⠀⠀⠁⠀⠐⠐⠐⠀⠀⠀⠀⠀⠀⠀⠀⠀⠀⠀⠀⠀⠀⠀⠀⠀⠀⠀⠀⠀⠀⠀⠀⠀⠀⠀⠀⠀⠀⠀⠀⠀⠀⠀⠀⠀⠀⠀⠀⠀⠀⠀⠀⠀⢕⢄⢀⠕⢄⠀⢄⣿⣿⣿⣿⣿⣿⣿⣿⣿⣿⣿⣿⣿⣿⣿⣿⣿⣿⣿⣿⣿⣿⣿⣿⣿⡇⢕⢕⢕⢕⢕⢕⢕⢕⢕⢕⢕⢕⢕⢕⢕⢕⢕⢕⢕⢕⢕⢕⢕⢕⢸⣿⣿⣿⣿⢕⢕⢕⢕⢕⢕⢕⢕⢕⢕⢕⢕⢕⢕⢕⢕⢕⢕⣱⣱⣾⣿⣿⣿⣿⣿⣿⣿⣿⣿⣿⣿⣿⠑⢕⢕⢕⢕⢕⢕⢕⢕⢕⢕⢕⢕⢕⢕⢕⢕⢕⢕⠀⢕⢕⢕⢕⢕⢕⢕⢕⢕⢕⢕⢕⢕⢕⢕⢕⢕⢕⠀⢕⢕⢕⢕⢕⠀⢕⢕⢕⢕⢕⢕⢕⠑⢕⢕⠀</a:t>
            </a:r>
            <a:br/>
            <a:r>
              <a:t>⢷⢕⢕⢜⢗⣕⢕⢜⢕⢇⡕⢣⢕⢣⣕⢣⢜⢇⢕⢕⢕⢕⢕⢕⢕⢕⢮⢝⢾⢕⠀⠀⠀⠀⠀⢀⠀⠀⠀⠔⢀⠀⠀⠀⠀⠀⠀⠀⠀⠀⠀⠀⠀⠀⠀⠀⠀⠀⠀⠀⠀⠀⠀⠀⠀⠀⠀⠀⠀⠀⠀⠀⠀⠀⠀⠀⠀⠀⠀⠀⠀⠀⠀⠀⠀⠀⠁⠔⢀⠀⢕⢕⢕⢕⢕⢑⢕⣿⣿⣿⣿⣿⣿⣿⣿⣿⣿⣿⣿⣿⣿⣿⣿⣿⣿⣿⣿⣿⣿⣿⣿⣿⡇⢕⢕⢕⢕⢕⢕⢕⢕⢕⢕⢕⢕⢕⢕⢕⢕⢕⢕⢕⢕⢕⢕⢕⢕⢸⣿⣿⣿⣿⢕⢕⢕⢕⢕⢕⢕⢕⢕⢕⢕⢕⢕⢕⢕⢕⢕⢜⣽⣿⣿⣿⣿⣿⣿⣿⣿⣿⣿⣿⣿⣿⣿⠀⢕⢕⢕⢕⢕⢕⢕⢕⢕⢕⢕⢕⢕⢕⢕⢕⢕⢕⠀⠕⢕⢕⢕⢕⢕⢕⢕⢕⢕⢕⢕⢕⢕⢕⢕⢕⢕⠀⠑⢕⢕⢄⢕⢕⠀⢕⢕⢕⢕⢕⢕⢅⢕⢕⠀</a:t>
            </a:r>
            <a:br/>
            <a:r>
              <a:t>⡷⢕⢕⢵⡗⢱⡝⢱⣕⣕⣜⢵⢵⣕⡮⢕⢳⢕⢕⢕⢕⢕⢕⢕⢕⢕⡕⢣⢕⢕⢔⢀⠀⠀⠀⠀⠀⠀⠀⠀⠀⢀⢀⠀⠀⢀⢀⢀⠀⠀⠀⠀⠀⠀⠀⠀⠀⠀⠀⠀⠀⠀⠀⠀⠀⠀⠀⠀⠀⠀⠀⠀⠀⠀⠀⠀⠀⠀⠀⠀⠀⠀⠀⠀⠀⠀⠀⠀⠁⠕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⢀⢕⢕⢕⢕⢕⢕⢕⠑⢕⢕⢕⢕⢕⢕⢕⢕⢕⢕⠀⠀⢕⢕⢕⢕⢕⢕⢕⢕⢕⢕⢕⢕⢕⢕⢕⢕⢕⠀⠀⢕⢕⢕⢕⢕⠀⠕⢕⢕⢕⢕⢕⢕⠁⢕⠀</a:t>
            </a:r>
            <a:br/>
            <a:r>
              <a:t>⣿⣧⡝⢷⣝⢳⣝⢳⣽⡳⣎⣟⣧⣼⣳⣮⣳⢇⠕⢕⢕⢕⢕⢕⢕⣕⣿⣷⡇⡕⢕⢕⢄⠀⠀⠀⠀⠀⠀⠀⠀⢕⢕⢕⢕⢕⢕⢕⢔⢀⠀⠀⠀⠀⠀⠀⠀⢄⡔⠀⠀⠀⠀⠀⠀⠀⠀⠀⠀⠀⠀⠀⠀⠀⠀⠀⠀⠀⠀⠀⠀⠀⠀⠀⠀⠀⠀⠀⠀⠀⠁⢄⠑⠑⢕⢕⢕⠟⠛⠻⣿⣿⣿⣿⣿⣿⣿⣿⣿⣿⣿⣿⣿⣿⣿⣿⣿⣿⣿⣿⣿⣿⡗⢇⢕⢕⢕⢕⢕⢕⢕⢕⢕⢕⢕⢕⢕⢕⢕⢕⢕⢕⢕⢕⢕⢕⢕⢸⣿⣿⣿⣿⢕⢕⢕⢕⢕⢕⢕⢕⢕⢕⢕⢕⢕⢕⢕⢕⣼⣿⣿⣿⣿⣿⣿⣿⣿⣿⣿⣿⣿⣿⣿⣿⣿⡕⢕⢕⢕⢕⢕⢕⢕⠀⢕⢕⢕⠕⢕⢕⢕⢕⢕⢕⠀⠀⠕⢕⢕⢕⢕⢕⢕⢕⢕⢕⢕⢕⢕⢕⢕⢕⢕⢀⠀⢕⢕⢕⢕⢕⠀⠀⢕⢕⢕⢕⢕⢕⠀⢕⠀</a:t>
            </a:r>
            <a:br/>
            <a:r>
              <a:t>⣿⣧⣝⢷⡼⢿⣮⡹⣮⡝⢮⣽⢷⣽⡳⣾⡿⢕⢕⢕⢕⢕⢕⢕⢼⣟⢿⣟⡻⢇⢕⢕⢕⠀⠐⠄⠀⠀⠀⠀⠀⠕⢕⢕⢕⢕⢕⢕⢕⢕⢕⢄⠀⠀⢀⣤⣾⡿⢇⠀⠀⠀⠀⠀⠀⠀⠀⠀⠀⠀⠀⠀⠀⠀⠀⠀⠀⠀⠀⠀⠀⠀⠀⠀⠀⠀⠀⠀⠀⠀⠀⠀⠀⠀⠀⠀⠀⠀⠀⠀⠘⢿⣿⣿⣿⣿⣿⣿⣿⣿⣿⣿⣿⣿⣿⣿⣿⣿⣿⢿⢿⢿⢇⢕⢎⢕⢇⢱⢕⢱⢕⡕⢕⢕⢕⢕⢕⢕⢕⢕⢕⢕⢕⢕⢕⢕⢕⣼⣿⣿⣿⡇⢕⢕⢕⢕⢕⢕⢕⢕⢕⢕⢕⢕⢕⢕⢕⢱⣿⣿⣿⣿⣿⣿⣿⣿⣿⣿⣿⣿⣿⣿⣿⣿⣿⣇⠕⢕⢕⠀⢕⢕⢕⢄⠕⢕⢕⠄⢕⢕⢕⢕⢕⢕⠀⠀⠀⢕⢕⢕⢕⢕⢕⢕⢕⢕⢕⢕⢕⢕⢕⢕⢕⠕⠀⠁⢕⠕⢕⢕⠀⠀⠑⢕⢕⢕⢕⢕⢕⠕⠀</a:t>
            </a:r>
            <a:br/>
            <a:r>
              <a:t>⣿⣟⣳⣾⣟⡳⢧⡝⣧⣝⢷⣏⢟⢏⡳⢯⡇⠑⢕⠁⢕⢕⢕⢕⢱⣼⡗⢾⣻⢕⢕⢕⢕⠀⠀⠀⠀⠀⠀⠀⠀⠀⠀⠑⠕⢕⢕⢕⢕⢕⣱⣿⢇⣾⣿⣿⣿⣷⣧⣄⣀⣀⢀⠀⠀⠀⠀⠀⠀⠀⠀⠀⠀⠀⠀⠀⠀⠀⠀⠀⠀⠀⠀⠀⠀⠀⠀⠀⠀⠀⠀⠁⠀⠀⠀⠀⠀⠀⠀⠀⠀⢜⣿⣿⣿⣿⡿⣿⢿⢟⢟⢟⢏⣝⣏⡹⢇⡱⢕⢕⢕⣱⢕⢕⢕⣇⢵⢕⡕⢕⡱⢕⢕⢕⢕⢕⢕⢕⢕⢕⢕⢕⢕⢕⢕⢕⢕⣟⣿⣿⣿⢕⢕⢕⢕⢕⢕⢕⢕⢱⢗⢱⢕⡱⢜⢕⡇⣾⣿⣿⣿⣿⣿⣿⣿⣿⣿⣿⣿⣿⣿⣿⣿⣿⣿⣿⠀⢕⢕⠀⢕⢕⢕⢕⠀⢕⢕⢕⠑⢕⢕⢕⢕⢕⠀⠀⠀⠁⢕⢕⢕⢕⢕⢕⢕⢕⢕⢕⢕⢔⢕⢕⢕⠀⠀⠀⢕⠄⢕⢕⢕⠀⠀⢕⢕⢕⢕⢕⢕⢕⠀</a:t>
            </a:r>
            <a:br/>
            <a:r>
              <a:t>⣿⣿⡻⣧⣜⢱⢮⢽⣧⣼⣷⣮⡻⢾⣽⢷⢕⢄⢕⢄⢕⢕⢕⢕⡟⢷⣽⡳⣿⢕⢕⢕⠑⠀⠀⠀⠀⠀⠀⠀⠀⠀⠀⠀⠀⠀⠑⠣⣷⣿⣿⣿⣿⣿⣿⣿⣿⣿⣿⣿⣿⣿⣿⣿⣿⢷⢷⠔⠀⠀⠀⠀⠀⠀⠀⠀⠀⠀⠀⠀⠀⠀⠀⠀⠀⢄⣴⣦⠀⠀⠀⠀⠀⠀⠀⠀⠀⠀⠀⠀⠀⢱⡝⢎⢵⣕⢝⢕⢜⢕⡜⢕⡇⢕⢕⢝⢕⢕⢕⢕⢕⢕⢹⢕⢜⢕⡜⢕⡗⢽⢕⢇⢕⢕⢵⢕⢕⢗⢱⢇⢕⢕⣕⢕⢕⢵⢕⢕⣿⣿⣿⣕⢕⢎⣵⣇⡕⢕⡕⢕⣱⢕⣜⢕⢞⣱⢣⣿⣿⣿⣿⣿⣿⣿⣿⣿⣿⣿⣿⣿⣿⣿⣿⣿⣿⣿⡇⢕⢕⠀⢕⢕⢕⢕⠀⠑⢕⢕⢀⠑⢕⢕⢕⢕⠀⠀⠀⠀⢕⢕⢕⢕⢕⢕⢕⢕⢕⢕⢕⢕⠀⢕⢕⢀⠀⠀⢕⠀⠑⢕⢕⠀⠀⠁⢕⢕⢕⢕⢕⢕⠀</a:t>
            </a:r>
            <a:br/>
            <a:r>
              <a:t>⣿⣟⢻⢷⢗⢿⣿⢿⣿⣟⢷⢽⢻⣷⣝⣷⢕⡇⢕⢕⢕⢕⢕⣸⣿⣿⣟⣿⡾⡕⢕⢕⠀⠀⠀⠀⠀⠀⠀⠀⠀⠀⠀⠀⠀⠀⠀⠀⠈⠝⢿⣿⣿⣿⣿⣿⣿⣿⣿⣇⢀⠀⠀⠀⠀⠀⠀⠀⠀⠀⠀⠀⠀⠀⠀⠀⠀⠀⠀⠀⠀⠀⠀⠀⠀⢄⣹⠋⠀⠀⠀⠀⠀⠀⠀⠀⠀⠀⠀⠀⢄⡵⢗⡜⢳⢇⢕⢕⢕⢕⢕⢕⢗⢕⢕⢕⢕⢜⢕⢣⢵⡕⢕⢕⢕⢹⢗⢹⢗⡹⢕⣇⢕⣕⡕⣕⡱⢕⣕⢵⡗⣝⣗⣿⢮⣵⣵⣿⣿⣿⣿⢿⣷⣷⢎⣹⢞⣻⢷⣳⣵⣏⢵⢜⢕⢱⢸⣿⣿⣿⣿⣿⣿⣿⣿⣿⣿⣿⣿⣿⣿⣿⣿⣿⣿⣿⣇⠕⢕⢔⠁⢕⢕⢕⠀⠀⢕⢕⢕⠀⠕⢕⢕⢕⠀⠀⠀⠀⠀⢕⢕⢕⢕⢕⢕⢕⢕⢕⢕⢕⠀⠑⢕⢕⠀⠀⠕⠀⠀⢕⢕⠀⠀⠀⢕⢕⢕⢕⢕⢕⠀</a:t>
            </a:r>
            <a:br/>
            <a:r>
              <a:t>⣿⡝⢳⣜⢻⣧⣕⣵⣗⢻⢿⢟⢽⢽⣽⣿⢱⡇⢕⢕⢕⢕⢕⢏⢝⢝⢕⢕⢜⡑⢕⢕⢄⠀⠀⠀⠀⠀⠀⠀⠀⠀⠀⠀⠀⠀⠀⠀⠀⠀⠀⠙⠻⣿⣿⣿⣿⣿⣿⣿⣿⣷⣦⣴⣤⣤⣤⣤⣤⣄⢀⠀⠀⠀⠀⠀⠀⠀⠀⠀⠀⠀⠀⠀⣀⣜⣻⡀⠀⠀⠀⠀⠀⠀⠀⠀⠀⠀⠀⠀⠸⢯⣷⢧⣕⡱⣕⡕⢕⢕⢕⢕⢗⢱⢕⡪⢕⡇⢽⢗⢵⢕⣕⣵⣵⣼⣕⡪⢵⣾⣽⣗⡯⢵⣫⢽⣻⢽⣞⣽⢞⢳⢻⢽⣫⢟⣫⢕⢞⢽⢟⡫⢇⣸⣝⢗⡳⢼⣽⣷⣞⡵⢞⣇⣇⡝⣿⣿⣿⣿⣿⣿⣿⣿⣿⣿⣿⣿⣿⣿⣿⣿⣿⣿⣿⣿⣿⢄⢕⠕⠀⠕⢕⢕⠀⠀⠀⢕⢕⢔⠀⢕⢕⢕⢔⠀⠀⠀⠀⠁⢕⢕⢕⢕⢕⢕⢕⢕⢕⢕⢕⠀⢕⢕⠀⠀⠀⠀⠀⢕⠀⠀⠀⠀⠁⢕⢕⢕⢕⢕⠀</a:t>
            </a:r>
            <a:br/>
            <a:r>
              <a:t>⣿⡻⢷⡝⢳⢎⢝⢷⡕⢕⢕⢕⢝⢕⢕⢕⢕⢇⢁⠑⢕⢕⠕⡧⣕⢕⢜⢎⢱⢷⠑⢕⢕⢕⠀⢀⠀⠀⠀⠀⠀⠀⠀⠀⠀⠀⠀⠀⠀⠀⠀⠀⠀⠘⢿⣿⣿⣿⣷⣮⡝⠙⠙⠛⠛⠛⠛⠙⠙⠉⠀⠀⠀⠀⠀⠀⠀⠀⠀⠀⠀⠀⠀⠑⢟⣿⢿⠇⠀⠀⠀⠀⠀⠀⠀⠀⠀⠀⠀⠀⠀⢸⣞⢽⣟⡯⣝⡪⢵⣗⢕⢕⡱⢵⣵⣧⣳⣷⣽⣗⡿⣟⡿⢿⣻⢿⣗⡯⢿⣕⣝⡟⣿⡿⣾⡿⡷⢫⢕⣎⢽⣕⡵⣕⣗⢹⢗⣪⣕⣇⡝⣳⣽⣷⣿⣽⣣⢿⣾⣯⢕⡎⢽⣜⣝⢱⣿⣿⣿⣿⣿⣿⣿⣿⣿⣿⣿⣿⣿⣿⣿⣿⣿⣿⣿⣿⣿⡇⢕⢀⠀⠀⢕⢕⠀⠀⠀⠁⢕⢕⢀⠀⢕⢕⢕⠀⠀⠀⠀⠀⠕⢕⢕⢕⢕⢕⢕⢕⢕⢕⢕⠀⠁⢕⠀⠀⠀⠀⠀⢕⢀⠀⠀⠀⠀⢕⢕⢕⢕⢕⠀</a:t>
            </a:r>
            <a:br/>
            <a:r>
              <a:t>⡽⢷⣕⢝⢣⡕⢕⢕⢝⢗⢕⢕⢕⢕⢕⢕⢕⢇⢕⠄⢕⢕⠄⢕⡜⢳⢵⠕⢄⢔⢔⢕⢕⠑⠀⠀⠀⠀⠀⠀⠀⠀⠀⠀⠀⠀⠀⠀⠀⠀⠀⠀⠀⠀⠀⠙⠻⣿⣟⢿⣿⣧⣴⣴⣄⣄⣄⣀⡀⠀⠀⠀⠀⠀⠀⠀⠀⠀⠀⠀⠀⠀⠀⢕⢕⢝⡇⠀⠀⠀⠀⠀⠀⠀⠀⠀⠀⠀⠀⠀⢄⢕⢕⢫⢕⢝⢕⢼⣕⢣⢕⣇⢝⢝⢻⢿⡻⢮⢝⣜⢽⣗⣪⣝⢺⢽⣗⡻⢟⣳⢽⣝⣵⢗⢇⡜⣕⣗⢼⣗⢽⣗⡮⢵⣺⢽⣷⣱⣿⣻⣿⣷⡮⢽⣞⢯⣗⣪⢵⡗⢵⣗⡫⢽⣿⣸⣿⣿⣿⣿⣿⣿⣿⣿⣿⣿⣿⣿⣿⣿⣿⣿⣿⣿⣿⣿⣿⢇⢕⢕⠀⠀⠕⢕⢔⠀⠀⠀⠕⢕⢕⢀⠁⢕⢕⢀⠀⠀⠀⠀⠀⢕⢕⢕⢕⢕⢕⢕⢕⢕⢕⠀⠀⢕⠀⠀⠀⠀⢕⢕⢕⠀⠀⠀⠀⢕⢕⢕⢕⢕⠀</a:t>
            </a:r>
            <a:br/>
            <a:r>
              <a:t>⡿⣧⡜⢱⢕⢕⢇⣕⢕⢧⡕⢱⣕⢕⢕⢸⢕⢜⢕⢔⢡⢕⢕⢕⢕⢕⢅⢕⢕⠕⠁⢀⡄⠀⠀⠀⠀⠀⠀⠀⠀⠀⠀⠀⠀⠀⠀⠀⠀⠀⠀⠀⠀⠀⠀⠀⠀⠀⠙⠻⢷⣽⣝⣝⢛⢟⠛⠛⠙⠁⠀⠀⠀⠀⠀⠀⠀⠀⠀⠀⠄⢷⢾⣿⢿⠿⠏⠀⠀⠀⠀⠀⠀⠀⠀⠀⠀⠀⠀⢄⢕⢕⢕⢵⢕⢕⢕⣕⢕⢕⢕⢕⢕⢗⢕⢕⢎⢝⢗⢮⣽⣵⣎⣕⣺⢽⣗⡮⣗⡣⢽⣗⡿⣗⣳⢽⣿⣧⣵⣿⣿⣳⢼⢯⣾⣿⣷⣾⣽⣿⣯⣟⡻⢽⣞⣫⣵⣷⢱⣿⣿⣿⣿⣿⡏⣿⣿⣿⣿⣿⣿⣿⣿⣿⣿⣿⣿⣿⣿⣿⣿⣿⣿⣿⣿⣿⡟⡜⢕⢕⠀⠀⠀⢕⢕⠀⠀⠀⠀⢕⢕⢕⠀⠀⢕⢕⠀⠀⠀⠀⠀⠀⢕⢕⢕⢕⢕⢕⢕⢕⢕⠀⠀⠑⠀⠀⠀⠀⢕⢕⢕⠀⠀⠀⠀⢕⢕⠀⢕⢕⠀</a:t>
            </a:r>
            <a:br/>
            <a:r>
              <a:t>⣷⢜⢣⣕⢜⢕⢕⢜⢷⣕⢝⢧⡜⢝⢇⡕⢕⢕⢕⢕⢱⢜⢜⢕⠑⢔⠕⠁⠀⠀⢠⢕⢱⢀⠀⠀⠀⠀⠀⠀⠀⠀⠀⠀⠀⠀⠀⠀⠀⠀⠀⠀⠀⠀⠀⠀⠀⠀⠀⠀⠀⠉⠙⠟⠟⠟⠗⠇⠀⠀⠀⠀⠀⠀⠀⠀⠀⠀⠀⠀⢀⣄⣵⣵⠇⠀⠀⠀⠀⠀⠀⠀⠀⠀⠀⠀⠀⡀⢄⢎⢝⢗⢧⢕⢕⢕⡕⢕⢜⢕⢇⢕⡕⢱⢕⢳⢝⣗⢮⣕⡣⢽⡗⢺⢽⢳⣎⡽⣕⢪⣿⣷⣯⣷⡮⣿⣺⢽⣟⡯⣽⣳⢿⣗⣺⣿⣗⡺⢮⣝⡹⢗⣻⣽⣳⡯⣷⣺⣏⢿⣿⣿⣿⣿⣷⣿⣿⣿⣿⣿⣿⣿⣿⣿⣿⣿⣿⣿⣿⣿⣿⣿⣿⣿⣿⡟⢕⢕⢕⢕⠀⠀⠀⠑⢕⠀⠀⠀⠀⠑⢕⢕⢕⠀⠀⠕⠀⠀⡀⠀⠀⠀⠁⢕⢕⢕⠁⢕⢕⢕⢕⠀⠀⠀⠀⠀⠀⠀⢕⢕⢕⠀⠀⠀⠀⠑⠀⠀⢕⢕⠀</a:t>
            </a:r>
            <a:br/>
            <a:r>
              <a:t>⡿⢧⡕⢕⢕⢕⢕⢕⢕⡜⢳⣕⢕⢣⢕⢝⢕⢕⢱⢕⢕⢳⢕⢕⠀⢀⡄⢄⢔⣕⢳⢕⡕⢕⠀⠀⠀⠀⠀⠀⠀⠀⠀⠀⠀⠀⠀⠀⠀⠀⠀⠀⠀⠀⠀⠀⠀⠀⠀⠀⠀⠀⠀⠀⠀⠀⠀⠀⠀⠀⠀⠀⠀⠀⠀⠀⠀⠀⠀⠀⠈⠉⠉⠁⠀⠀⠀⠀⠀⠀⠀⠀⠀⠀⠀⠀⠑⢕⢕⢕⡕⢕⢕⢳⢽⢕⢕⢕⡗⢵⣝⢕⢕⢕⢗⢜⢕⢕⢕⢕⢱⣕⢇⢕⣕⢱⢜⡟⢽⣟⡿⢽⣿⡵⢝⢗⡯⢝⣗⢽⣗⡷⢿⣗⢿⣿⣇⢽⡷⢗⠊⠙⠙⠻⢳⣯⣗⢺⢿⡼⣿⣿⣿⣿⣿⣿⣿⣿⣿⣿⣿⣿⣿⣿⣿⣿⣿⣿⣿⣿⣿⣿⣿⣿⢟⢇⢕⢕⢇⢕⢄⠀⠀⠀⠕⠀⠀⠀⠀⠀⠕⢕⢕⢔⠀⠀⠀⠀⣷⡄⠀⠀⠀⠑⢕⢕⢄⠀⢕⢕⢕⠀⠀⠀⠀⠀⠀⢔⢕⢕⢕⠀⠀⠀⠀⠀⠀⠀⢕⢕⠀</a:t>
            </a:r>
            <a:br/>
            <a:r>
              <a:t>⡿⢧⢕⢕⡇⢕⢕⢕⢕⢕⢕⢜⢗⢕⢜⢳⡕⢜⢳⡕⡕⢧⡵⣫⣷⣿⢇⢕⢕⢕⣱⣜⢝⢇⠀⠀⠀⠀⠀⠀⠀⠀⠀⠀⠀⠀⠀⠀⠀⠀⠀⠀⠀⠀⠀⠀⠀⠀⠀⠀⠀⠀⠀⠀⠀⠀⠀⠀⠀⠀⠀⠀⠀⠀⠀⠀⠀⠀⠀⠀⠀⠀⠀⠀⠀⠀⠀⠀⠀⠀⠀⠀⠀⠀⠀⠀⢀⡜⢝⢇⢕⢕⢕⢜⢇⢼⣕⢣⢼⣗⢵⣕⡗⢵⣕⡕⢕⢕⢜⢝⢕⢕⢜⣕⢕⢕⡕⢸⣕⢇⢜⣗⢳⢜⣕⢷⣽⣗⢧⣽⡷⢯⣟⣺⢯⣗⣻⢿⢏⢕⠀⠀⠀⠀⠀⠑⢳⣿⣾⣗⢻⣿⣿⢿⣿⣿⣿⣿⣿⣿⣿⣿⣿⣿⣿⣿⣿⣿⣿⣿⣿⣿⣿⡟⢕⢕⢣⢜⢕⢕⠑⠀⠀⠀⠀⠀⠀⠀⠀⠀⠀⠕⢕⢕⢄⠀⠀⠀⢸⣿⡔⠀⠀⠀⢕⢕⢕⠀⢕⢕⢕⠀⢄⠀⠀⠀⠀⢕⢑⢕⠁⠀⠀⠀⠀⢔⠀⢄⢕⢕⠀</a:t>
            </a:r>
            <a:br/>
            <a:r>
              <a:t>⣯⡝⢕⢕⢕⢕⢕⣕⢕⢕⡕⢕⢕⢜⢻⢕⢜⢳⣕⡜⣻⢫⣾⣿⡿⡫⢕⢕⢜⡕⢕⡕⢕⠕⠀⠀⠀⠀⠀⠀⠀⠀⠀⠀⠀⠀⠀⠀⠀⠀⠀⠀⠀⠀⠀⠀⠀⠀⠀⠀⠀⠀⠀⠀⠀⠀⠀⠀⠀⠀⠀⠀⠀⠀⠀⠀⠀⠀⠀⠀⠀⠀⠀⠀⠀⠀⠀⠀⠀⠀⠀⠀⠀⡠⢔⢇⢗⢵⣕⡕⢜⢕⢕⣕⡕⢳⢮⣝⢗⢼⣝⢣⢜⣗⢣⢝⢕⢕⣕⢕⢕⢕⢕⢱⢝⡕⢜⢝⢇⢜⢕⢣⢝⡕⢱⢕⢕⢟⢿⣿⣻⣟⣗⢿⣟⣟⡝⢕⢕⢑⠀⠀⠀⠀⠀⠀⠀⠝⣝⣯⡎⣿⡿⣼⣿⣿⣿⣿⣿⣿⣿⣿⣿⣿⣿⣿⣿⣿⣿⣿⣿⣿⣿⢕⢕⣗⡕⢱⡞⣕⢕⠀⠀⠀⠀⠀⠀⠀⡔⠀⠀⠀⠕⢕⢕⢄⠀⠀⠀⣿⣿⣆⠀⠀⠀⢕⢕⠀⠁⢕⢕⠀⣷⢀⠀⠀⠕⠀⠀⠀⠀⠀⠀⠀⠀⠁⢰⠕⢕⢕⠀</a:t>
            </a:r>
            <a:br/>
            <a:r>
              <a:t>⡻⢷⣕⢜⢧⡕⢕⢜⣇⢕⢟⢵⡕⢕⣧⡕⢕⢇⡜⢻⡇⣿⣿⢟⠕⠑⠁⢱⢝⢷⢕⢜⠃⠀⠀⠀⠀⠀⠀⠀⠀⠀⠀⠀⠀⠀⠀⠀⠀⠀⠀⠀⠀⠀⠀⠀⢀⠀⠀⠀⠀⠀⠀⠀⠀⠀⠀⠀⠀⠀⠀⠀⠀⠀⠀⠀⠀⠀⠀⠀⠀⠀⠀⠀⠀⠀⠀⠀⠀⠀⠀⠀⢄⣝⢳⢪⢝⡳⢮⣝⢣⢵⡗⢳⣜⡝⢳⢕⢕⢵⢜⢝⢳⢵⣕⢇⢝⡗⢣⢝⡗⢱⢕⢕⢕⢕⢕⢜⢕⢣⢕⣝⢗⢧⢕⢳⢜⣕⢣⢼⣕⢳⢽⣻⢿⢏⢅⢕⢕⢕⠀⠀⠀⠀⠀⠀⠀⠀⢜⢝⢕⢸⢧⣿⣿⣿⣿⣿⣿⣿⣿⣿⣿⣿⣿⣿⣿⣿⣿⣿⣿⣿⣿⣿⣿⣷⣧⣼⣵⣼⢕⠀⠀⠀⠀⠀⠀⠀⣿⣆⠀⠀⠀⠕⢕⢕⠀⠀⠀⢸⣿⣿⣆⠀⠀⠁⢕⠀⠀⢕⢑⢀⣿⢇⠀⠀⠐⠀⠀⠀⠀⠀⠀⠀⠀⠀⡾⠀⠑⠀⠀</a:t>
            </a:r>
            <a:br/>
            <a:r>
              <a:t>⣷⣕⢜⢕⢕⢝⢧⢕⢝⢇⢕⢕⢝⢕⢕⢕⢵⣕⢟⢵⡕⠎⠁⠀⠀⠀⢀⣵⣮⣧⢗⠑⠀⠀⠀⠀⠀⠀⠀⠀⠀⠀⠀⠀⠀⠀⠀⠀⠀⠀⠀⠀⠀⠀⠀⢕⠕⠀⠀⠀⠀⠀⠀⠀⠀⠀⠀⠀⠀⠀⠀⠀⠀⠀⠀⠀⠀⠀⠀⠀⠀⠀⠀⠀⠀⠀⠀⠀⠀⠀⠀⠁⠕⢇⢕⢕⢼⣝⢳⢜⡕⢇⢜⡕⢱⢕⡕⢱⣕⡕⢕⢕⡕⢕⢸⣝⢇⢕⣕⢱⢕⢕⢣⢜⡗⢣⢕⡕⢕⢕⡕⢜⢕⢕⢱⢼⡕⢣⢝⡗⢣⢝⢗⢼⡝⠑⠕⢕⢕⢕⢄⠀⠀⠀⠀⠀⠀⠀⠀⢕⢷⢜⢿⣿⣿⣿⣿⣿⣿⣿⣿⣿⣿⣿⣿⣿⣿⣿⣿⣿⣿⣿⣿⣿⣿⣿⣿⣿⢟⢏⡎⢀⡕⠀⠀⠀⠀⢕⣿⣿⣧⠀⠀⠀⠑⢕⠀⢄⠀⠁⣿⣿⣿⡆⠀⠀⠁⠀⠀⠀⠀⢱⣿⠀⢀⠀⠀⠀⠀⠀⠀⠀⠀⠀⠀⢱⡇⠀⠁⢀⠀</a:t>
            </a:r>
            <a:br/>
            <a:r>
              <a:t>⢜⢹⣧⢕⢕⢕⢕⢝⢕⢕⢕⢕⣕⢕⢕⣷⣕⢝⢷⠕⢅⠐⠀⠀⠀⢠⣾⡏⡟⢟⠁⠀⠀⠀⠀⠀⠀⠀⠀⠀⠀⠀⠀⠀⠀⠀⠀⠀⠀⠀⠀⠀⠀⠀⠀⢕⢔⢄⠀⠀⠀⠀⠀⠀⠀⠀⠀⠀⠀⠀⠀⢀⢀⠀⠀⠀⠀⠀⠀⠀⠀⠀⠀⠀⠀⠐⠢⢔⡀⠀⠀⠀⠑⢕⢕⢕⢣⣜⡕⢇⣜⢟⢷⣵⡟⢧⢝⢗⢧⣽⢗⢗⣕⢜⢧⣕⡝⢳⢼⣕⢳⢵⣗⢇⢜⡕⢣⢜⡗⢕⢝⢗⢇⢕⡕⢗⢇⢝⡳⣜⣕⡧⢵⣗⢇⠀⠀⠑⠑⠑⠕⢄⠀⠀⠀⠀⠀⠀⠀⠑⠕⢕⠕⠘⠙⠉⠁⠁⠁⠉⠉⠙⠻⣿⣿⣿⣿⣿⣿⣿⣿⣿⣿⣿⣿⣿⡟⢱⡱⡕⢇⢱⡕⡔⠀⠀⠀⢱⢿⣿⣿⡕⠀⠀⠀⠑⠀⠁⣇⠀⢻⣿⣿⣿⡄⠀⠀⠀⠀⠀⠀⢸⡏⢰⢇⠀⠀⠀⠀⠀⢀⢡⣴⡴⢶⡺⣕⣄⢀⢔⠀</a:t>
            </a:r>
            <a:br/>
            <a:r>
              <a:t>⣧⣕⡕⢳⣧⡕⢳⣧⣞⢻⣧⡜⢟⣳⣕⢜⢻⢵⢕⢕⠀⠀⠀⢀⣴⡹⣿⣷⠏⠀⠀⠀⠀⠀⠀⠀⠀⠀⠀⠀⠀⠀⠀⠀⠀⠀⠀⠀⠀⠀⠀⠀⠀⠀⠀⠑⠕⢕⠀⠀⠀⠀⠀⠀⠀⠀⠀⠀⠀⠀⠀⢕⡕⢕⢴⡀⠀⠀⠀⠀⠀⠀⠀⠀⠀⠀⠀⠁⢑⣰⢔⡀⢀⢕⢕⢱⢕⢜⢕⢇⣕⡝⢳⢵⣝⣳⣧⣝⢕⢸⣝⢗⢵⣝⣳⢕⢝⢕⢕⢜⢕⢱⣜⡕⢇⢼⣕⢳⢝⣗⣣⣽⣿⢷⣿⣗⣾⣿⣽⣟⣿⣽⣟⡾⠁⠀⠀⠀⠀⢄⢀⠁⠔⢄⠀⠀⠀⠀⠀⠀⠀⠀⢀⢀⢄⢄⢄⢔⢔⢄⢄⢀⠀⠈⢻⣿⣿⣿⣿⣿⣿⣿⣿⣿⡿⢫⣕⢎⣕⣕⣵⣵⣎⣱⢀⠀⠀⢕⣫⣿⣿⣇⠀⠀⠀⠀⠀⠀⣿⣆⢸⣿⣿⣿⣇⠀⠀⠀⠀⠀⠀⢜⣵⣿⣿⣴⣴⣷⣷⣧⣧⣾⣼⣵⣗⣮⣿⣿⣿⣿⠀</a:t>
            </a:r>
            <a:br/>
            <a:r>
              <a:t>⠛⠛⠛⠚⠛⠛⠛⠛⠛⠛⠛⠛⠛⠛⠛⠛⠓⠛⠃⠁⠀⠐⠓⠑⠙⠛⠛⠑⠀⠀⠀⠀⠀⠀⠀⠀⠀⠀⠀⠀⠀⠀⠀⠀⠀⠀⠀⠀⠀⠀⠀⠀⠀⠀⠀⠀⠀⠀⠀⠀⠀⠀⠀⠀⠀⠀⠀⠀⠀⠀⠀⠑⠚⠛⠛⠓⠑⠐⠀⠀⠀⠀⠀⠀⠀⠀⠐⠑⠛⠛⠛⠛⠃⠑⠃⠙⠓⠓⠛⠛⠚⠛⠓⠓⠛⠛⠓⠚⠛⠓⠘⠛⠓⠛⠛⠓⠃⠘⠓⠓⠓⠓⠓⠓⠓⠓⠚⠛⠛⠛⠛⠛⠛⠛⠛⠛⠛⠛⠛⠛⠛⠛⠛⠋⠐⠑⠑⠑⠑⠑⠑⠑⠐⠁⠀⠐⠀⠀⠀⠀⠐⠑⠑⠑⠑⠑⠑⠑⠑⠑⠑⠑⠐⠐⠁⠛⠛⠛⠛⠛⠛⠛⠛⠛⠑⠛⠛⠚⠛⠛⠛⠛⠛⠛⠃⠀⠑⠛⠛⠛⠛⠛⠀⠀⠐⠀⠀⠀⠛⠛⠊⠛⠛⠛⠛⠀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⣼⣕⣿⣿⣿⢟⢝⢻⡎⢝⢟⢕⢕⢕⢕⢜⡏⢏⡵⣷⡷⡮⢷⡷⡕⢕⢕⢕⢕⢕⢕⢕⢕⢕⢕⢕⢕⢕⢕⢕⢕⢕⢕⢕⢕⢕⢕⢕⢕⢕⢕⢕⢕⢜⢗⢾⣿⣽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⢿⣿⣿⣿⣿⢕⢕⢕⢕⢕⢕⢕⢕⢕⢕⢕⢕⢕⢕⢕⢕⡱⢵⢵⡕⢕⢕⢕⢕⢕⢕⢕⢕⢕⢕⢕⢕⢕⢕⢕⢕⢕⢕⢕⢕⢕⢕⢕⢕⢕⢕⢕⢕⢕⢕⢕⢜⢝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⣏⣿⣿⡟⢕⢕⣱⣵⢎⡕⢕⢕⢕⢕⡕⢝⢕⢕⢕⢕⢕⢕⢕⢕⢕⢕⢕⢕⢕⢕⢕⢕⢕⢕⢕⢕⢕⢕⢕⢕⢕⢕⢱⣵⣵⣵⣵⣵⣵⣵⣕⡕⢕⢕⢵⣵⣕⢕⣝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⣜⣞⢿⢕⢱⣿⣿⡽⡗⢕⢕⢕⢕⢕⢕⢕⢕⢕⢕⢕⢕⢕⢕⢕⢕⢕⢕⢕⢕⢕⢕⢕⢕⢕⢕⢕⢕⢕⢕⢕⢕⣕⢕⢕⢕⢝⢝⢝⢝⢝⢕⢕⢕⢕⢕⢕⢕⢕⢕⢝⢺⢿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⡿⢿⣽⣣⣕⢕⢕⢕⢕⢕⢕⢕⢕⢕⢕⢕⢕⢕⢕⢕⢕⢕⢕⢕⢕⢕⢕⢕⢕⢕⢕⢕⢕⢕⢕⢱⣿⣿⣇⢕⢕⢕⢕⢕⢕⢕⢕⢕⢕⢕⢕⢕⢕⢕⢕⢕⢕⢕⢜⢝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⡏⢕⢕⢕⢕⢕⢕⢕⢕⢕⢕⢕⢕⢕⢕⢕⢕⢕⢕⢕⢕⢕⢕⢕⢕⢕⢕⢕⢕⢕⢕⢕⢕⢕⢕⢕⣿⣿⣿⣿⣇⢕⢕⢕⢕⢕⢕⢕⢕⢕⢕⢕⢕⢕⢕⢕⢕⢕⢕⢕⢕⢜⢻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⣷⢜⢻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⢏⢕⢕⢕⢕⣕⣱⢕⢕⢕⢕⢕⢕⢕⢕⢕⢕⢕⢕⢕⢕⢕⢕⢕⢕⢕⢕⢕⢕⢕⢕⢕⢕⢕⢕⢕⣼⣿⣿⣿⣿⣿⣇⢕⢕⢕⢕⢕⢕⢕⢕⢕⢕⢕⢕⢕⢕⢕⢕⢕⢕⢕⢕⢕⢝⣿⣿⣿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⢇⢕⣿⣿⢱⡱⣕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⣱⣷⡿⢟⢕⢕⢕⢕⢕⢕⢕⢕⢕⢕⢕⢕⢕⢕⢕⢕⢕⢕⢕⢕⢕⢕⢕⢕⢕⢕⢕⢕⢕⣱⣿⣿⣿⣿⣿⣿⣿⡕⢕⢕⢕⢕⢕⢕⢕⢕⢕⢕⢕⢕⢕⢕⢕⢕⢕⢕⢕⢕⢕⢸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⢇⢕⢝⢕⢕⢝⢿⢸⣷⡹⣎⢗⢕⣵⢟⣿⣿⣿⣿⣿⢿⢿⡿⢻⣿⣿⣿⣿⣿⣿⣿⣿⣿⣿⣿⣿⣿⣿⣿⣿⣿⣿⣿⢿⢿⢿⢿⢿⢿⣿⢟⢟⢿⢿⢿⢿⢿⢿⢿⢿⢿⢿⢿⢿⢿⢿⢿⢟⢟⢟⢟⢟⢟⢟⢟⢟⢟⢟⢟⢟⢟⢟⢟⢟⢟⢻⣿⣿⣿⣿⡟⢟⢟⢿⢿⢿⢿⢿⢿⢇⢕⢕⣵⢿⢏⢕⢕⢕⢕⢕⢕⢕⢕⢕⢕⢕⢕⢕⢕⢕⢕⢕⢕⢕⢕⢕⢕⢕⢕⢕⢕⢕⢕⢕⢕⢕⢕⣿⣿⣿⣿⣿⣿⣿⣿⣷⢕⢕⢕⢕⢕⢕⢕⢕⢕⢕⢕⢕⢕⢕⢕⢕⢕⢕⢕⢕⢕⢕⢻⣿⣿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⢕⡜⢝⢕⢻⢇⢕⣕⡕⢝⢜⢕⢕⢕⡇⢸⢕⢕⢕⢕⢕⢕⢕⢕⢕⢕⢕⢕⢕⢕⢕⢕⢕⢕⢕⢕⢕⢕⢕⢕⢕⢕⢸⡏⢕⢕⢕⢕⢕⢕⢕⢕⢕⢕⢕⢕⢕⢕⢕⢕⢕⢕⢕⢕⢕⢕⢕⢕⢕⢕⢕⢕⢕⢕⢕⢕⢕⢕⢕⢸⣿⣿⣿⣿⢕⢕⢕⢕⢕⢕⢕⢕⢕⢕⡱⢏⢕⢕⢕⢕⢱⠇⢑⢕⢕⢕⢕⢕⢕⢕⢕⢕⢕⢕⢕⢕⢕⢕⢕⢕⢕⢕⢕⢕⢕⢕⢕⢕⢕⢕⢸⣿⣿⣿⢟⢻⢿⢿⣿⣿⣇⢕⢕⢕⢕⢕⢕⢕⢕⢕⢕⢕⢕⢕⢕⢕⢕⢕⢕⢕⢕⢕⢜⣿⣿⣿⣿⣿⣿⠀</a:t>
            </a:r>
            <a:br/>
            <a:r>
              <a:t>⣿⣿⣿⣿⣿⣿⣿⣿⣿⣿⣿⣿⣿⣿⣿⣿⣿⣿⣿⣿⢸⣿⣿⣿⣿⣿⣿⣿⣿⣿⣿⣿⣿⣿⣿⣿⣿⣿⣿⣿⣿⣿⣿⣿⣿⣿⣿⣿⣿⣿⣿⢕⡿⢸⣇⣵⣼⣷⣷⡾⢿⢗⡞⣱⢕⣗⣇⣕⡕⢕⢕⢕⢘⢷⢣⡕⢕⢕⠟⢇⢕⢕⢕⢕⢕⡇⢸⢕⢕⢕⢕⢕⢕⢕⢕⢕⢕⢕⢕⢕⢕⢕⢕⢕⢕⢕⢕⢕⢕⢕⢕⢕⢕⢸⡇⢕⢕⢕⢕⢕⢕⢕⢕⢕⢕⢕⢕⢕⢕⢕⢕⢕⢕⢕⢕⢕⢕⢕⢕⢕⢕⢕⢕⢕⢕⢕⢕⢕⢕⢕⢸⣿⣿⣿⣿⢕⢕⢕⢕⢕⢕⢕⢕⡕⢕⢕⢕⢕⢕⠕⠑⠀⢕⢕⢕⢕⢕⢕⢕⢕⢕⢕⢕⢕⢕⢕⢕⢕⢕⢕⢕⢕⢕⢕⢕⢕⢕⢕⢕⢕⢕⢸⣿⣿⣇⢕⢕⢕⢕⣿⣿⣿⢕⢕⢕⢕⢕⢕⢕⢕⢕⢕⢕⢕⢕⢕⢕⢕⢕⢕⢕⢕⢕⢕⢿⢿⢿⢿⢿⢿⠀</a:t>
            </a:r>
            <a:br/>
            <a:r>
              <a:t>⣿⣿⣿⣿⣿⣿⣿⣿⣿⣿⣿⣿⣿⣿⣿⣿⣿⣿⣿⣿⢜⣿⣿⣿⣿⣿⣿⣿⣿⣿⣿⣿⣿⣿⣿⣿⣿⣿⣿⣿⣿⣿⣿⣿⣿⣿⣿⣿⣿⣿⢟⣱⣾⣿⣿⣿⢟⣫⣵⣾⣿⡿⣱⣿⢸⣿⣿⣿⣿⣿⣧⠑⢕⢕⢜⣿⡕⢕⢕⢀⢁⢕⢕⢕⢕⣇⡜⣕⢕⢕⢕⢕⢕⢕⢕⢕⢕⢕⢕⢕⢕⢕⢕⢕⢕⢕⢕⢕⢕⢕⢕⢕⢕⢸⡇⢕⢕⢕⢕⢕⢕⢕⢕⢕⢕⢕⢕⢕⢕⢕⢕⢕⢕⢕⢕⢕⢕⢕⢕⢕⢕⢕⢕⢕⢕⢕⢕⢕⢕⢕⣾⣿⣿⣿⣿⢕⢕⢕⢕⢕⢕⢕⢏⢕⢕⢕⢕⢕⠑⠀⢄⢕⢕⢕⢕⢕⢕⢕⢕⢕⢕⢕⢕⢕⢕⢕⢕⢕⢕⢕⢕⢕⢕⢕⢕⢕⢕⢕⢕⢕⢕⢸⣿⣿⣿⣧⣵⣵⣾⣿⣿⣿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⣟⣵⣿⣿⣿⡿⣏⣵⣿⣿⣿⣿⣿⢣⣿⡟⣾⣿⣿⣿⣿⣿⣿⣇⠑⢕⢕⢻⣿⡕⢕⢕⢕⢕⢕⢱⣼⢿⢝⢕⢕⢕⢕⢕⢕⢕⢕⢕⢕⢕⢕⢕⢕⢕⢕⢕⢕⢕⢕⢕⢕⢕⢕⢕⢕⢸⡇⢕⢕⢕⢕⢕⢕⢕⢕⢕⢕⢕⢕⢕⢕⢕⢕⢕⢕⢕⢕⢕⢕⢕⢕⢕⢕⢕⢕⢕⢕⢕⢕⢕⢕⢕⣿⣿⣿⣿⣿⢕⢕⢕⢕⢕⢕⢕⢕⢕⢕⢕⢕⢕⢔⢔⢕⢕⢕⢕⢕⢕⢕⢕⢕⢕⢕⢕⢕⢕⢕⢕⢕⢕⢕⢕⢕⢕⢕⢕⢕⢕⢕⢕⢕⢕⢕⢜⣿⣿⣿⣿⣿⣿⣿⣿⣿⢏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⢏⣾⣿⣿⡿⣫⣾⣿⣿⣿⣿⣿⣿⡏⣾⣿⡇⣿⣿⣿⣿⣿⣿⣿⣿⣧⡁⠕⢸⣿⣧⢕⠕⢅⢕⢕⢕⢔⢔⢳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⢜⢟⢿⣿⣿⣿⡿⢟⢏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⢏⣿⣿⣿⡟⣵⣿⣿⣿⢿⣾⣿⣿⣿⢹⣿⣿⡇⣿⣿⣿⣿⣿⣿⣿⣿⣽⣷⡔⢜⣿⣿⡇⢕⢕⢕⢕⢕⢕⠕⠑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⡟⣼⣿⣿⣟⣾⣿⣟⣿⣻⣿⣿⣿⣿⡏⣿⣿⣿⡇⣿⣿⣿⣿⣿⣿⣿⣿⣷⢻⡇⢜⣿⣿⣇⢅⠕⢕⢕⢔⢄⢐⢕⢕⠑⢔⠀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⣫⣱⣷⣾⣷⣧⢿⣿⡟⣼⣿⣏⣾⣷⣿⣿⣿⣿⣿⢣⣿⣿⣿⡇⣿⣿⣿⣿⣿⣿⣿⣿⣿⡜⢕⣸⣿⣿⡿⢕⢕⠕⠔⠔⢕⢳⢷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⣱⣿⣯⣿⣿⣿⣿⣿⡿⣸⣿⡟⣼⢫⣿⣿⣿⣿⣿⡟⢻⢏⢱⣾⣇⣽⣿⣿⣿⣿⣿⣿⣿⣿⡇⠕⢻⣿⢿⢃⡀⠀⠁⢄⢑⢑⢕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⢯⢱⣿⣿⡟⢿⣯⢏⢝⢕⢇⣿⣿⣿⡟⣸⣿⣿⣿⣿⡏⢕⢕⣻⣿⣿⢺⣿⣿⣿⣿⣿⣿⣿⣿⣿⡇⠀⠀⠐⠀⢱⣷⢳⢔⢀⢁⢁⢄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⡼⡸⢿⡟⢻⣧⢝⣕⣵⢕⢸⣿⣿⣿⢣⣿⣿⣿⣿⣿⣵⢸⢸⣿⣝⣝⣸⣿⢻⣿⣿⣿⣿⣿⣿⣿⢕⢄⣕⡕⢕⣸⣿⢸⢜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⣕⢕⢕⡕⢱⢾⣿⢏⣱⢸⣿⣿⡿⣸⣿⢿⣿⣿⣿⡟⡟⣾⣿⣿⣿⣿⢇⣿⣿⣿⣿⣿⣿⣿⡿⢕⢸⣿⣇⢱⣿⡿⣾⢕⣇⢕⢕⢕⢕⢕⢕⢕⢕⢕⢜⢜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⣵⡕⢕⣝⢿⢽⣝⣸⣿⣿⡇⣿⡟⣼⣿⣿⣿⢇⡇⢿⣿⣿⣿⡿⣕⢻⣿⣿⣿⣿⣿⡿⡇⢕⣼⢿⡇⣸⣸⡇⡏⢕⢇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⣕⢕⢕⢕⢕⢕⢕⢕⢕⢕⢕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⣷⠇⠘⢕⢕⢕⢸⣿⣸⢸⡟⡕⣿⣿⣿⡟⣼⣧⣿⣷⣷⣿⣇⣯⣼⣿⣿⣿⣿⣏⢇⢇⢱⣾⣿⡇⣇⢝⢇⢇⢕⣿⢕⢸⣿⢕⣿⡇⢕⣿⡇⢕⢕⢸⣿⣿⣿⣿⣿⣿⣿⣿⣿⣿⣿⣿⣿⣿⣿⣿⣿⣿⣿⣿⣿⣿⣿⣿⣿⣿⣿⣿⣿⢕⢕⢕⢕⢕⢕⢕⢕⢕⢕⢕⢕⢕⢕⢕⢕⢕⢕⢕⢕⢕⢕⢕⢕⢕⢸⣿⣿⣿⣿⢕⢕⢕⢕⢕⢕⢕⢑⢕⢕⢕⢕⢕⢕⢕⢡⣥⢕⢕⢕⢕⢕⢕⢕⢕⢝⢿⢷⢕⢕⢕⢅⢕⢕⢕⢁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⢏⠀⠀⢕⢱⢕⢸⣿⢸⡞⣼⢇⣿⣿⣿⢧⢿⢧⣿⣿⣟⣏⡟⣿⣿⣿⣸⣏⢻⣿⢕⢱⠽⠽⠟⠓⠝⣸⡏⡇⢕⣿⢕⢸⣿⢕⣿⡇⢕⣿⡇⢕⢕⢜⢟⢟⢻⣿⣿⣿⣿⣿⣿⣿⣿⣿⣿⣿⣿⣿⣿⣿⣿⣿⣿⣿⣿⣿⣿⣿⣿⣿⡟⢕⢕⢕⢕⢕⢕⢕⢕⢕⢕⢕⢕⢕⢕⢕⢕⢕⢕⢕⢕⢕⢕⢕⢕⢕⢸⣿⣿⣿⣿⢕⢕⢕⢕⢕⢕⢔⢕⢕⢕⢕⢕⢕⢕⢕⢸⣿⡇⢕⢕⢕⢕⢕⢑⡑⢕⢕⣑⡕⢕⢕⢕⢕⢕⢕⢕⢕⢕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⢫⡾⢏⣾⢇⠀⠀⠀⠕⡕⢕⣾⡿⡎⢕⢹⢕⣿⢻⣿⢱⡖⢇⢅⢄⢄⣡⣼⣿⣿⣿⣿⣿⣾⣿⡕⢆⡔⢔⣼⣧⢧⡿⢜⡇⢕⣿⢕⢸⣿⢕⣿⡇⢕⣿⡇⢕⢕⢱⣾⣿⣿⣿⣿⣿⣿⣿⣿⣿⣿⣿⣿⣿⣿⣿⣿⣿⣿⣿⣿⣿⣿⣿⣿⣿⣿⣿⡇⢕⢕⢕⢕⢕⢕⢕⢕⢕⢕⢕⢕⢕⢕⢕⢕⢕⢕⢕⢕⢕⢕⢕⢕⢕⢸⣿⣿⣿⣿⢕⢕⢕⢕⢕⢕⢕⢕⢕⢕⢕⢕⠕⠕⢅⢸⣿⣿⢕⢕⢕⢱⡕⣸⣇⢕⢕⢹⢇⢕⠕⢕⢕⢕⢔⢕⢕⢕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⡵⢏⣱⣿⢕⡇⠀⠀⠀⠔⣱⡇⣿⡇⣿⢇⡕⢇⢕⣾⣿⣿⣟⡗⢞⣗⣾⣿⣿⣿⣿⣿⣿⣿⣿⣿⣿⣗⣟⣹⣿⢯⡿⡇⢜⡇⢅⣿⢕⢸⣿⢕⣿⡇⢕⣿⡇⢕⢕⢸⣿⣿⣿⣿⣿⣿⣿⣿⣿⣿⣿⣿⣿⣿⣿⣿⣿⣿⣿⣿⣿⣿⣿⣿⣿⣿⣿⣿⡇⢕⢕⢕⢕⢕⢕⢕⢕⢕⢕⢕⢕⢕⢕⢕⢕⢕⢕⢕⢕⢕⢕⢕⢕⢕⣿⣿⣿⣿⣿⢕⢕⢕⢕⢕⢕⢕⢕⢕⢕⢕⢕⢕⢕⢕⢜⣿⣿⡇⢔⢑⢸⣿⣿⣧⢕⢕⢕⠕⠑⠕⠑⢁⢕⢕⢕⢕⢕⢕⢕⠁⢕⢕⢕⢕⢕⢕⢕⢕⢕⢕⢕⢕⢕⢕⢕⢕⢕⢕⢕⢕⢕⢕⢕⢕⢕⢕⢕⢕⢕⢕⢕⢕⢕⢕⢕⢕⢕⢕⢕⢕⢕⢕⢕⢕⢕⠀</a:t>
            </a:r>
            <a:br/>
            <a:r>
              <a:t>⣿⣿⣿⣿⣿⣿⣿⣿⣿⣿⣿⣿⣿⣿⣿⢿⢿⣿⣿⣿⣿⣿⣿⣿⣿⣿⣿⣿⣿⣿⣿⣿⣿⣟⡾⣱⣷⣿⢏⣾⣿⡇⢄⢄⢴⣿⢇⣿⢕⣿⡕⣷⢕⢕⢜⣿⣇⣿⣿⣿⣿⣿⣿⣿⣿⣿⣿⣿⣿⣿⣿⣿⣿⣿⣿⣫⡿⣿⡇⢕⡇⢏⣿⢕⢸⣿⢕⣿⡇⢕⣿⡇⢕⢕⢜⣿⣿⣿⣿⣿⣿⣿⣿⣿⣿⣿⣿⣿⣿⣿⣿⣿⣿⣿⣿⣿⣿⣿⣿⣿⣿⣿⣿⡇⢕⢕⢕⢕⢕⢕⢕⢕⢕⢕⢕⢕⢕⢕⢕⢕⢕⢕⢕⢕⢕⢕⢕⢕⢕⣿⣿⣿⣿⡿⢕⢕⢕⢕⢕⢕⢕⢕⢕⢕⢕⢕⢕⢄⢔⢕⢸⣿⣿⢁⢁⢑⣿⣿⣯⡅⢄⡄⢄⢄⢄⢕⢕⠑⢕⢕⠕⠀⢕⢕⢕⢕⢕⢕⢕⢕⢕⢕⢕⢕⢕⢕⢕⢕⢕⢕⢕⢕⢕⢕⢕⢕⢕⢕⢕⢕⢕⢕⢕⢕⢕⢕⢕⢕⢕⢕⢕⢕⢕⢕⢕⢕⢕⢕⢕⢕⠀</a:t>
            </a:r>
            <a:br/>
            <a:r>
              <a:t>⣿⣿⣿⣿⣿⣿⣿⣿⣿⣿⣿⡿⢟⣝⣵⣷⣧⢻⣿⣿⣿⣿⣿⣿⣿⣿⣿⣿⣿⣿⣿⣿⡟⡜⣵⣿⣿⡟⣼⣿⣿⡇⢕⣵⣾⣿⢜⡟⢕⣿⡇⢹⡕⢕⢕⢹⣿⣿⣿⣿⣿⣿⣿⣿⣿⣿⣿⣿⣿⣿⣿⣿⣿⣿⣵⢟⢱⣿⡇⢕⢕⢱⢿⢕⢸⣿⢕⣿⡇⢕⣿⡇⢕⢕⢕⣿⣿⣿⣿⣿⣿⣿⣿⣿⣿⣿⣿⣿⣿⣿⣿⣿⣿⣿⣿⣿⣿⣿⣿⣿⣿⣿⣿⡇⢕⢕⢕⢕⢕⢕⢕⢕⢕⢕⢕⢕⢕⢕⢕⢕⢕⢕⢕⢕⢕⢕⢕⢕⢕⣿⣿⣿⣿⡇⢕⢕⢕⢕⢕⢕⢕⢕⢕⢕⢕⢕⢕⢕⢕⢕⢕⣿⣿⡇⢱⢅⣿⣿⣿⣿⣸⡇⢕⢕⢕⢕⢕⢀⠁⠁⠀⠀⢕⢕⢕⢕⢕⢕⢕⢕⢕⢕⢕⢕⢕⢕⢕⢕⢕⢕⢕⢕⢕⢕⢕⢕⢕⢕⢕⢕⢕⢕⢕⢕⢕⢕⢕⢕⢕⢕⢕⢕⢕⢕⢕⢕⢕⢕⢕⢕⠀</a:t>
            </a:r>
            <a:br/>
            <a:r>
              <a:t>⣿⣿⣿⣿⣿⣿⣿⣿⣿⣿⣿⣕⢟⣟⢳⡝⡿⠇⢻⣿⣿⣿⣿⣿⣿⣿⣿⣿⣿⣿⣿⣿⢹⣸⣿⣿⣿⢹⣿⣿⡿⣣⣾⣿⡿⢏⢕⢇⢕⢹⣿⢕⢹⡕⢕⢕⢜⢿⣿⣿⣿⣿⣿⣿⣿⣿⡿⢿⣿⣿⣿⣿⣿⡿⢇⢕⣸⣿⢜⢜⢱⢕⢸⢕⢸⣿⢕⣿⡇⢕⣿⡇⢕⢕⢕⢸⣿⡟⣱⣦⣝⡟⢿⣿⣿⣿⣿⣿⣿⣿⣿⣿⣿⣿⣿⣿⣿⣿⣿⣿⣿⣿⣿⡇⢕⢕⢕⢕⢕⢕⢕⢕⢕⢕⢕⢕⢕⢕⢕⢕⢕⢕⢕⢕⢕⢕⢕⢕⢕⣿⣿⣿⣿⡇⢕⢕⢕⢕⢕⢕⢕⢕⢕⢕⢕⢕⢕⢕⢕⢕⢕⢹⣿⡇⣸⣾⣿⣿⣿⣿⣿⣿⢕⢅⠁⢕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⣧⡜⠃⢵⠇⠀⠁⢹⣿⣿⣿⣿⣿⣿⣿⣿⣿⣿⣿⡟⢣⣿⣿⣿⡏⣿⡿⣫⣾⡿⢟⢝⢕⢕⢕⢕⢕⢕⢿⣷⡕⢹⡕⢕⠕⢕⢝⢻⢿⣿⣿⣿⣧⣵⣵⣵⣵⣿⢿⢟⢝⢕⢕⢕⣿⣿⡇⢅⢜⢸⢸⢕⢸⡿⢕⣿⡇⢕⣿⡇⢕⢕⢕⢜⡟⢁⢘⡏⢯⢟⢕⣿⣿⣿⣿⣿⣿⣿⣿⢿⣿⣿⣿⣿⣿⣿⣿⣿⣿⣿⣿⡇⢕⢕⢕⢕⢕⢕⢕⢕⢕⢕⢕⢕⢕⢕⢕⢕⢕⢕⢕⢕⢕⢕⢕⢕⢕⣿⣿⣿⣿⡇⢕⢕⢕⢕⢕⢕⢕⢕⢕⢕⢕⢕⢕⢕⢕⢕⢕⢸⣿⣷⣿⣿⣿⣿⣿⣿⢝⢏⢕⢕⢔⢕⢕⢕⠀⠀⠀⢕⢕⢕⢕⢕⢕⢕⢕⢕⢕⢕⢕⢕⢕⢕⢕⢕⢕⢕⢕⢕⢕⢕⢕⢕⢕⢕⢕⢕⢕⢕⢕⢕⢕⢕⢕⢕⢕⢕⢕⢕⢕⢕⢕⣿⣿⣿⣿⣿⠀</a:t>
            </a:r>
            <a:br/>
            <a:r>
              <a:t>⣿⣿⣿⣿⣿⣿⣿⣿⣿⣿⣿⣿⣿⣷⡄⠀⠄⠔⠐⠀⠝⣿⣿⣿⡿⣟⣯⣽⣷⣷⣷⡇⢜⢿⣿⣿⡇⢏⣾⡿⢏⢕⢕⢕⢕⢕⢕⢕⢕⢕⢜⢻⡧⡕⠈⠣⢔⢕⢕⢕⢕⣮⣽⣟⢿⣿⢿⠟⠋⢕⢕⢕⢕⢕⢱⢕⣿⣿⡇⢕⢕⢸⣾⢕⢜⣵⣷⣷⣷⣵⣻⢇⢕⢕⢕⢕⠅⠀⠁⠛⠁⣰⢿⣿⣿⣿⣿⣿⣿⣇⢕⢕⢕⢕⣿⣿⣿⣿⣿⣿⣿⣿⣿⡇⢕⢕⢕⢕⢕⢕⢕⢕⢕⢕⢕⢕⢕⢕⢕⢕⢕⢕⢕⢕⢕⢕⢕⢕⢕⣿⣿⣿⣿⡇⢕⢕⢕⢕⢕⢕⢕⢕⢕⢕⢕⢕⢕⢕⢕⢕⢕⢸⣿⣿⣿⣿⣿⣿⣿⣿⡕⢕⢕⢕⢑⢕⢕⠕⠀⠀⢄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⣆⠀⠀⢄⢄⢀⢜⣯⣷⣿⣿⣿⢿⢏⢏⢕⢕⢕⢕⢜⢍⣽⡿⢏⢕⢕⢕⢕⢕⣕⣕⡕⢕⣵⣵⡕⣧⡝⢷⢄⠀⢔⢕⢕⣵⣿⣿⣿⣿⣿⢕⠀⠀⠀⠐⣇⣵⣵⢸⣿⡕⣿⣿⡇⢇⠁⢕⢕⢕⢜⢕⢕⢫⢿⣟⢿⣿⣷⣕⡕⢐⠀⠔⠀⠀⣵⣿⣿⣽⣿⣿⣿⣝⣿⣿⣧⢕⢕⢕⢻⣿⣿⣿⣿⣿⣿⣿⣿⡇⢕⢕⢕⢕⢕⢕⢕⢕⢕⢕⢕⢕⢕⢕⢕⢕⢕⢕⢕⢕⢕⢕⢕⢕⢕⣿⣿⣿⣿⡇⢕⢕⢕⢕⢕⢕⢕⢕⢕⢕⢕⢕⢕⢕⢕⢕⢕⢜⣿⣿⣿⣿⣿⣿⣿⣿⡇⢕⢕⢕⢕⢕⢕⢀⢀⢔⢕⢕⢕⢕⢕⢕⢕⢕⢕⢕⢕⢕⢕⢕⢕⢕⢕⢕⢕⢕⢕⢕⢕⢕⢕⢕⢕⢕⢕⢕⢕⢕⢕⢕⢕⢕⢕⢕⢕⢕⢕⢕⢕⢕⢕⢻⣿⣿⣿⣿⠀</a:t>
            </a:r>
            <a:br/>
            <a:r>
              <a:t>⣿⣿⣿⣿⣿⣿⣿⣿⣿⣿⣿⣿⣿⣿⣿⣿⣧⡀⠀⢄⣵⣿⣿⡿⢗⢝⢕⢕⢕⡕⠕⠁⢕⢕⢕⣾⢏⢕⢕⢕⢕⣵⣾⣿⣿⣿⣷⡕⢹⢝⢇⣿⣿⣧⡕⢄⢸⣿⣿⣿⣿⣿⣿⣿⣿⡕⠀⠀⠀⠀⢝⢜⢝⢕⢻⢕⢸⡿⢸⢇⢕⢕⢕⢕⠕⠑⠁⢕⢕⢕⢜⢸⢿⢿⣿⣦⢔⠀⢀⣼⣿⣿⣿⣿⣿⣿⣿⣿⣼⣿⡏⢕⢱⢕⢜⣿⣿⣿⣿⣿⣿⣿⣿⡇⢕⢕⢕⢕⢕⢕⢕⢕⢕⢕⢕⢕⢕⢕⢕⢕⢕⢕⢕⢕⢕⢕⢕⢕⢸⣿⣿⣿⣿⢇⢕⢕⢕⢕⢕⢕⢕⢕⢕⢕⢕⢕⢕⢕⢕⢕⢕⢕⢹⣿⣿⣿⣿⣿⣿⣿⣧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⠜⡿⢯⢝⢕⢕⢱⣳⣵⣷⣿⣔⠀⠀⢅⡾⢇⢕⢕⢕⢕⣼⣿⣿⣿⣿⣿⣿⣿⣕⢕⢕⢻⣿⣿⣧⢀⠑⣝⣿⣿⣿⣿⣿⣿⣿⡇⠀⠀⠀⠀⢕⢕⢕⣺⣧⠕⠘⠅⠄⠀⠕⡕⠁⠀⠀⢀⣠⣵⣕⣕⢕⠕⢕⢕⠟⠟⠀⢠⣿⣗⣿⣿⣿⣿⣿⣿⣿⣿⣿⣿⢕⢕⢕⢕⢸⣿⣿⣿⣿⣿⣿⣿⣿⢕⢕⢕⢕⢕⢕⢕⢕⢕⢕⢕⢕⢕⢕⢕⢕⢕⢕⢕⢕⢕⢕⢕⢕⢕⢸⣿⣿⣿⣿⢕⢕⢕⢕⢕⢕⢕⢕⢕⢕⢕⢕⢕⢕⢕⢕⢕⢕⢕⢕⢻⣿⣿⣿⣿⣿⣿⣿⢇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⡿⠐⠀⠀⠑⠕⠁⠘⢿⣿⣿⣿⣿⡗⠀⠀⠀⠁⠁⠑⠕⣼⣿⣿⣿⣿⣿⣿⡿⣿⣿⡇⢕⢸⣿⢹⣿⣇⠀⢻⣿⣿⣿⣿⣿⣿⣿⠇⠀⠀⠀⠀⠀⢕⣱⣿⣿⠔⠔⢀⢁⠃⢄⢜⡄⠀⠁⠙⠛⠻⠿⢿⢟⠁⠁⠀⠀⠀⢀⢸⣿⣿⣿⣿⣿⣿⣿⣷⣾⣿⢕⢕⢕⢕⢕⢕⢕⣿⣿⣿⣿⣿⣿⣿⣿⢕⢕⢕⢕⢕⢕⢕⢕⢕⢕⢕⢕⢕⢕⢕⢕⢕⢕⢕⢕⢕⢕⢕⢕⢕⢸⣿⣿⣿⣿⢕⢕⢕⢕⢕⢕⢕⢕⢕⢕⢕⢕⢕⢕⢕⢕⢕⢕⢕⢕⢕⢝⣿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⠃⠀⠀⠀⠀⠀⠀⠀⠀⠉⠛⠿⣿⣿⣿⣧⣿⣿⣿⡷⠁⣿⣷⡽⣿⣆⠈⢿⣿⣿⣿⣿⣿⡟⠀⠀⠀⠀⠀⠀⢸⣿⣿⣿⣷⢄⢁⠑⢜⢕⢕⢜⡄⢔⢀⠀⠀⠀⠀⠀⠀⠀⠀⠀⢄⢕⢜⣿⣿⣿⣿⣿⣿⣿⣿⣿⢕⣵⣵⡕⢕⢕⢕⢜⣿⣿⣿⣿⣿⣿⣿⣿⢕⢕⢕⢕⢕⢕⢕⢕⢕⢕⢕⢕⢕⢕⢕⢕⢕⢕⢕⢕⢕⢕⢕⢕⢕⢸⣿⣿⣿⣿⢕⢕⢕⢕⢕⢕⢕⢕⢕⢕⢕⢕⢕⢕⢕⢕⢕⢕⢕⢕⢕⢕⢜⢻⣿⣿⣿⣿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⢔⠀⠀⠀⠀⢰⠀⠀⠙⡿⡕⠀⠀⠀⠀⠀⢀⠀⠀⠀⠀⠀⠀⠁⠙⠻⣿⣿⣿⣿⡇⠀⠜⣿⡹⣿⡿⣆⠜⣿⣿⣿⣿⣿⠑⠀⠀⠀⠀⠀⠀⠜⣿⣿⡿⢟⡏⣕⢣⢇⢕⢕⠕⠕⠁⠁⠀⠀⠀⠀⠀⠁⠀⠀⢔⢕⠕⣸⣿⣿⣿⣿⣿⣿⣿⣿⣿⣵⢟⢻⣿⣷⢕⢕⢱⣿⣿⣿⣿⣿⣿⣿⣿⢕⢕⢕⢕⢕⢕⢕⢕⢕⢕⢕⢕⢕⢕⢕⢕⢕⢕⢕⢕⢕⢕⢕⢕⢕⢸⣿⣿⣿⣿⢕⢕⢕⢕⢕⢕⢕⢕⢕⢕⢕⢕⢕⢕⢕⢕⢕⢕⢕⢕⢕⢕⢕⢕⢜⢻⣿⣿⣿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⢀⢄⠀⣰⢕⠀⠀⠀⢄⠑⠁⠀⢀⠄⠐⠀⠀⠀⠀⠀⠈⢻⣿⣿⠁⠀⠀⠜⣧⢻⣿⡝⣧⢹⣿⣿⣿⢇⠀⠀⠀⠀⠀⠀⠀⠀⢻⣿⣿⣿⣿⡝⣷⢕⠁⠀⠀⠀⠀⠀⠀⠀⠀⠐⠐⠀⠀⠀⢑⢅⠀⣿⣿⣿⣿⣿⣿⣿⣿⣿⡵⢜⢕⢜⢝⢝⢕⢕⣼⣿⣿⣿⣿⣿⣿⣿⣿⢕⢕⢕⢕⢕⢕⢕⢕⢕⢕⢕⢕⢕⢕⢕⢕⢕⢕⢕⢕⢕⢕⢕⢕⢕⢸⣿⣿⣿⣿⢕⢕⢕⢕⢕⢕⢕⢕⢕⢕⢕⢕⢕⢕⢕⢕⢕⢕⢕⢕⢕⢕⢕⢕⢕⢕⢜⢻⢿⢿⢟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⢕⠑⠀⠀⠀⠀⠀⢀⣼⢣⡕⠀⠔⠑⠀⢀⠄⠔⠁⠀⠀⠀⠀⠀⠀⠀⠀⠀⠝⢇⠀⠀⠀⠀⠘⢎⣿⡿⣮⡣⠟⠿⠟⠀⠀⠀⠀⠀⠀⠀⠀⠀⠜⠟⠛⠙⠁⠄⠋⠀⠀⠀⠀⠀⠀⠀⠀⠀⢔⢄⢔⢔⡱⣸⣿⣿⡇⣿⣿⣿⣿⣿⣿⣿⣿⣿⣿⣿⣿⣿⣧⢕⢕⢕⣿⣿⣿⣿⣿⣿⣿⣿⣿⢕⢕⢕⢕⢕⢕⢕⢕⢕⢕⢕⢕⢕⢕⢕⢕⢕⢕⢕⢕⢕⢕⢕⢕⢕⣾⣿⣿⣿⡿⢕⢕⢕⢕⢕⢕⢕⢕⢕⢕⢕⢕⢕⢕⢕⢕⢕⢕⢕⢕⢕⢕⢕⢕⢕⢕⢕⢕⢕⢕⢕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⣷⣴⡔⢄⢀⢔⢄⡼⢳⣿⠕⠁⠀⠀⠁⠀⢀⠀⠁⠄⠀⠀⠀⠀⠀⠀⠀⠀⠀⠀⠀⠀⠀⠀⠀⠀⠸⣿⣮⣽⡖⢔⠄⠄⠀⠀⠀⠀⠀⠀⠀⠀⠀⠀⠀⠀⠀⠀⠀⠀⠀⠀⠀⠀⠀⠕⠀⢔⢕⢕⢕⢱⣾⣿⣿⡿⠑⣿⣿⣿⣿⣿⣿⣿⣿⣿⣿⣿⣿⣿⣿⣷⣵⣷⣿⡿⣿⣿⣿⣿⣿⣿⣿⢕⢕⢕⢕⢕⢕⢕⢕⢕⢕⢕⢕⢕⢕⢕⢕⢕⢕⢕⢕⢕⢕⢕⢕⢕⣿⣿⣿⣿⡇⢕⢕⢕⢕⢕⢕⢕⢕⢕⢕⢕⢕⢕⢕⢕⢕⢕⢕⢕⢕⢕⢕⢕⢕⢕⢕⢕⢕⢕⢕⢕⢔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⣷⣗⢕⢕⡼⢱⣿⢇⠀⠀⠀⠀⠀⠀⠀⠀⠀⠀⠁⠄⠀⠀⠀⠀⠀⠀⠀⠀⠀⠀⠀⠀⠀⠀⠀⠘⡿⠋⠁⠀⠀⠀⠀⠀⠀⠀⠀⠀⠀⠀⠀⠀⠀⠀⠀⠀⠀⠀⠀⠀⠀⠕⢀⠀⠀⢷⡕⠑⠕⠿⠿⠟⠙⠀⠀⣿⣿⣿⣿⣿⣿⣿⣿⣿⣿⣿⣿⣷⣿⣷⣯⣕⣱⣾⣿⣿⣿⣿⣿⣿⣿⢕⢕⢕⢕⢕⢕⢕⢕⢕⢕⢕⢕⢕⢕⢕⢕⢕⢕⢕⢕⢕⢕⢕⢕⢕⣿⣿⣿⣿⡇⢕⢕⢕⢕⢕⢕⢕⢕⢕⢕⢕⢕⢕⢕⢕⢕⢕⢕⢕⢕⢕⢕⢕⢕⢕⢕⢕⢕⢕⢕⢕⠁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⡇⡼⢱⡿⢇⡱⠀⠀⠀⠀⠀⠀⠀⠀⠀⠀⠀⠀⠐⠀⠀⠀⠀⠀⠀⠀⠀⠀⠀⠀⠀⠀⠀⠀⠀⠀⠀⠀⠀⠀⠀⠀⠀⠀⠀⠀⠀⠀⠀⠀⠀⠀⠀⠀⠀⠀⠀⠀⠀⠀⠀⠀⠀⠜⢧⢀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⢕⠀⢕⢕⢕⢕⢕⢕⢕⢕⢕⢕⢕⢕⢕⢕⢕⢕⢕⢕⢕⢕⢕⢕⢕⢕⢕⢕⢕⢕⢕⢕⢕⢕⢕⢕⢕⢕⢕⠀⢕⢕⢕⢕⢕⢕⢕⢕⢕⢕⠕⢕⢕⢕⢱⣿⣷⠀</a:t>
            </a:r>
            <a:br/>
            <a:r>
              <a:t>⢕⢕⢕⢕⢕⢕⢕⢕⢕⢕⢕⢕⢕⢕⢕⢕⢕⢕⢕⢕⢕⡝⠿⠟⡜⢕⡿⢕⡕⠁⠀⠀⠀⠀⠀⠀⠀⠀⠀⠀⠀⠀⠀⠀⠀⠀⠀⠀⠀⠀⠀⠀⠀⠀⠀⠀⠀⠀⠀⠀⠀⠀⠀⠁⠐⠀⠀⠀⠀⠀⠀⠀⠀⠀⠀⠀⠀⠀⠀⠀⠀⠀⠀⠀⠀⠀⠀⠀⠈⠁⠑⠑⠁⠀⠀⠀⠀⣿⣿⣿⣿⣿⣿⣿⣿⣿⣿⣿⣿⣿⣿⣿⣿⣿⣿⣿⣿⣿⣿⣿⣿⣿⡇⢕⢕⢕⢕⢕⢕⢕⢕⢕⢕⢕⢕⢕⢕⢕⢕⢕⢕⢕⢕⢕⢕⢕⢕⢕⣿⣿⣿⣿⡇⢕⢕⢕⢕⢕⢕⢕⢕⢕⢕⢕⢕⢕⢕⢕⢕⢕⢕⢕⢕⢕⢕⢕⢕⣿⣿⣿⣿⣷⣷⣦⡄⢕⢕⢕⢕⢕⢕⢕⢕⢕⢕⢕⢕⢕⢕⢕⢕⢕⢕⢕⢕⢕⢕⢕⢕⢕⢕⢕⢕⢕⢕⢕⢕⢕⢕⢕⢕⢕⠀⢕⢕⢕⢕⢕⢕⢕⢕⢕⢕⢔⢕⢕⢕⢜⣿⣿⠀</a:t>
            </a:r>
            <a:br/>
            <a:r>
              <a:t>⣳⢕⡱⢕⢱⢕⡕⢕⢕⢕⢕⢕⢕⢕⢕⢕⢕⢕⢕⢕⢕⢎⠑⡱⢕⡞⢕⢱⢇⠀⠀⠀⠀⠀⠀⠀⠀⠀⠀⠀⠀⠀⠀⠀⠀⠀⠀⠀⠀⠀⠀⠀⠀⠀⠀⠀⠀⠀⠀⠀⠀⠀⠀⢀⢀⢄⢔⢔⢔⢴⣔⢔⢔⢄⠀⠀⠀⢀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⣻⣿⣿⣿⢟⢹⣵⡕⢕⢕⢕⢕⢕⢕⢕⢕⢕⢕⢕⢕⢕⢕⢕⢕⢕⢕⢕⢕⢕⢕⢕⢕⢕⢕⢕⢕⢕⢕⢕⢕⢕⢕⢕⢕⢕⢀⢕⢕⢕⢕⢕⢕⢕⢕⢕⢕⢕⠕⢕⢕⢕⢸⡿⠀</a:t>
            </a:r>
            <a:br/>
            <a:r>
              <a:t>⣿⣷⢯⣳⢵⡪⣝⡣⢕⢕⢕⢱⢕⢱⢕⢱⣕⢵⣕⢵⡕⡝⡰⢕⡞⢕⢱⢏⢕⠀⠀⠀⠀⠀⠀⠀⠀⠀⠀⠀⠀⠀⠀⠀⠀⠀⠀⢄⠀⠀⠀⠀⠀⠀⠀⠀⠀⠀⠀⠀⠀⠀⠀⠀⠁⠑⠕⢕⢕⢇⢜⢕⢇⣕⣕⢕⢕⢕⢕⢕⢔⢔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⣿⡇⢕⢕⢕⢕⢕⢕⢕⢕⢕⢕⢕⢕⢕⢕⢕⢕⢕⢕⢕⠕⢕⢕⢕⢕⢕⢕⢕⢕⢕⢕⢕⢕⢕⢕⢕⢕⢕⢕⢕⢕⢕⢕⢕⢕⢕⢕⢕⢕⢕⢔⢕⢕⢕⢕⢹⠀</a:t>
            </a:r>
            <a:br/>
            <a:r>
              <a:t>⣿⣕⡕⢜⡗⢼⡣⢝⡣⢜⢕⢕⢸⢗⡳⢯⣳⣽⡺⢝⡾⢱⢕⡞⢕⢕⢕⢕⢴⠀⠀⠀⠀⠀⠀⠀⠀⠀⠀⠀⠀⠀⠀⠀⠀⠀⠀⠀⠑⠀⠀⠀⠀⠀⠀⠀⠀⠀⠀⠀⠀⠀⠀⠀⠀⠀⠀⠀⠀⠁⠑⠙⠛⠟⠻⠾⠗⢷⢧⢕⢵⢕⢕⢕⢕⠔⠀⠀⠀⠀⠀⠀⢄⠀⠀⠀⠀⣿⣿⣿⣿⣿⣿⣿⣿⣿⣿⣿⣿⣿⣿⣿⣿⣿⣿⣿⣿⣿⣿⣿⣿⣿⡇⢕⢕⢕⢕⢕⢕⢕⢕⢕⢕⢕⢕⢕⢕⢕⢕⢕⢕⢕⢕⢕⢕⢕⢕⢱⣿⣿⣿⣿⢕⢕⢕⢕⢕⢕⢕⢕⢕⢕⢕⢕⢕⢕⢕⢕⢕⢕⢕⢕⢜⣿⡿⣻⣷⣿⣿⣿⣿⣿⣿⣿⡇⢕⢕⢕⢕⢕⢕⢕⢕⢕⢕⢕⢕⢕⢕⢕⢕⢕⢕⢕⠀⢕⢕⢕⢕⢕⢕⢕⢕⢕⢕⢕⢕⢕⢕⢕⢕⢕⢕⠑⢕⢕⢕⢕⢕⢕⢕⢕⢕⢕⢕⠁⢕⢕⢕⢕⠀</a:t>
            </a:r>
            <a:br/>
            <a:r>
              <a:t>⢿⢕⢜⢕⢝⢇⢜⢇⢝⢕⢕⢇⢕⢕⢕⢕⢯⣷⣟⢿⢕⢕⢜⢕⢕⢇⢕⡱⢇⢄⠀⠀⠀⠀⠀⠀⠀⠀⢄⣀⣀⠀⠀⠀⠀⠀⠀⠀⠀⠀⠀⠀⠀⠀⠀⠀⠀⠀⠀⠀⠀⠀⠀⠀⠀⠀⠀⠀⠀⠀⠀⠀⠀⠀⠀⠀⠀⠀⠀⠀⠀⠀⠀⠀⠀⠀⠀⠀⠀⠀⠀⠀⠑⢄⠀⠀⠀⣿⣿⣿⣿⣿⣿⣿⣿⣿⣿⣿⣿⣿⣿⣿⣿⣿⣿⣿⣿⣿⣿⣿⣿⣿⡇⢕⢕⢕⢕⢕⢕⢕⢕⢕⢕⢕⢕⢕⢕⢕⢕⢕⢕⢕⢕⢕⢕⢕⢕⢸⣿⣿⣿⣿⢕⢕⢕⢕⢕⢕⢕⢕⢕⢕⢕⢕⢕⢕⢕⢕⢕⢕⢕⢕⢕⣵⣿⣿⣿⣿⣿⣿⣿⣿⣿⣿⣿⢕⢕⢕⢕⢕⢕⢕⢕⢕⢕⢕⢕⢕⢕⢕⢕⢕⢕⢕⠀⢕⢕⢕⢕⢕⢕⢕⢕⢕⢕⢕⢕⢕⢕⢕⢕⢕⢕⠀⢕⢕⢕⢕⢕⠕⢕⢕⢕⢕⢕⢕⠁⢕⢕⢕⠀</a:t>
            </a:r>
            <a:br/>
            <a:r>
              <a:t>⣧⢕⢕⢕⢕⢜⢇⢕⢕⢕⢱⢝⢇⢕⢇⢕⢕⢜⢎⢇⢕⢜⢕⢕⢜⢕⢕⢯⣗⡇⠀⠀⠀⠀⠀⠕⠑⠀⠀⠀⠁⠀⠐⠁⠀⠀⠀⠀⠀⠀⠀⠀⠀⠀⠀⠀⠀⠀⠀⠀⠀⠀⠀⠀⠀⠀⠀⠀⠀⠀⠀⠀⠀⠀⠀⠀⠀⠀⠀⠀⠀⠀⠀⠀⠀⠀⠀⠀⠀⠀⢕⢄⢀⠕⢄⠀⢄⣿⣿⣿⣿⣿⣿⣿⣿⣿⣿⣿⣿⣿⣿⣿⣿⣿⣿⣿⣿⣿⣿⣿⣿⣿⡇⢕⢕⢕⢕⢕⢕⢕⢕⢕⢕⢕⢕⢕⢕⢕⢕⢕⢕⢕⢕⢕⢕⢕⢕⢸⣿⣿⣿⣿⢕⢕⢕⢕⢕⢕⢕⢕⢕⢕⢕⢕⢕⢕⢕⢕⢕⢕⣱⣱⣾⣿⣿⣿⣿⣿⣿⣿⣿⣿⣿⣿⣿⠁⢕⢕⢕⢕⢕⢕⢕⢕⢕⢕⢕⢕⢕⢕⢕⢕⢕⢕⠀⢕⢕⢕⢕⢕⢕⢕⢕⢕⢕⢕⢕⢕⢕⢕⢕⢕⢕⠀⢕⢕⢕⢕⢕⠀⢕⢕⢕⢕⢕⢕⢕⠑⢕⢕⠀</a:t>
            </a:r>
            <a:br/>
            <a:r>
              <a:t>⢷⢕⢕⢜⢗⣕⢕⢜⢕⢇⡕⢣⢕⢣⣕⢣⢜⢇⢕⢕⢕⢑⢕⢕⢕⢕⢮⢕⢾⢗⠀⠀⠀⠀⠀⢀⠀⠀⠀⠐⠀⠀⠀⠀⠀⠀⠀⠀⠀⠀⠀⠀⠀⠀⠀⠀⠀⠀⠀⠀⠀⠀⠀⠀⠀⠀⠀⠀⠀⠀⠀⠀⠀⠀⠀⠀⠀⠀⠀⠀⠀⠀⠀⠀⠀⠀⠁⠔⢀⠀⢕⢕⢕⢕⢕⢐⢕⣿⣿⣿⣿⣿⣿⣿⣿⣿⣿⣿⣿⣿⣿⣿⣿⣿⣿⣿⣿⣿⣿⣿⣿⣿⡇⢕⢕⢕⢕⢕⢕⢕⢕⢕⢕⢕⢕⢕⢕⢕⢕⢕⢕⢕⢕⢕⢕⢕⢕⢸⣿⣿⣿⣿⢕⢕⢕⢕⢕⢕⢕⢕⢕⢕⢕⢕⢕⢕⢕⢕⢕⢜⣽⣿⣿⣿⣿⣿⣿⣿⣿⣿⣿⣿⣿⣿⣿⠀⢕⢕⢕⢕⢕⢕⢕⢕⢕⢕⢕⢕⢕⢕⢕⢕⢕⢕⠀⠕⢕⢕⢕⢕⢕⢕⢕⢕⢕⢕⢕⢕⢕⢕⢕⢕⢕⠀⠑⢕⢕⢕⢕⢕⠀⢕⢕⢕⢕⢕⢕⢅⢕⢕⠀</a:t>
            </a:r>
            <a:br/>
            <a:r>
              <a:t>⡷⢕⢕⢵⡗⢱⡝⢱⣕⣕⣜⢵⢵⣕⡮⢕⢳⢕⢕⢕⢕⢕⢕⢕⢕⢕⢕⢱⢕⢕⢔⢀⠀⠀⠀⠀⠀⠀⠀⠀⠀⢀⢀⢀⢀⢀⢀⢀⠀⠀⠀⠀⠀⠀⠀⠀⠀⠀⠀⠀⠀⠀⠀⠀⠀⠀⠀⠀⠀⠀⠀⠀⠀⠀⠀⠀⠀⠀⠀⠀⠀⠀⠀⠀⠀⠀⠀⠀⠁⠕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⢄⢕⢕⢕⢕⢕⢕⢕⠁⢕⢕⢕⢕⢕⢕⢕⢕⢕⢕⠀⠀⢕⢕⢕⢕⢕⢕⢕⢕⢕⢕⢕⢕⢕⢕⢕⢕⢕⠀⠀⢕⢕⢕⢕⢕⠀⠕⢕⢕⢕⢕⢕⢕⠁⢕⠀</a:t>
            </a:r>
            <a:br/>
            <a:r>
              <a:t>⣿⣧⡝⢷⣝⢳⣝⢳⣽⡳⣎⣟⣧⣼⣳⣮⣳⢇⠕⢕⢕⢕⢕⢕⢕⣕⣿⣗⢇⡕⢕⢕⢄⠀⠀⠀⠀⠀⠀⠀⠀⢕⢕⢕⢕⢕⢕⢕⢔⢀⠀⠀⠀⠀⠀⠀⠀⢀⡔⠀⠀⠀⠀⠀⠀⠀⠀⠀⠀⠀⠀⠀⠀⠀⠀⠀⠀⠀⠀⠀⠀⠀⠀⠀⠀⠀⠀⠀⠀⠀⠁⢄⠑⠑⢕⢕⢕⠟⠛⠻⣿⣿⣿⣿⣿⣿⣿⣿⣿⣿⣿⣿⣿⣿⣿⣿⣿⣿⣿⣿⣿⣿⡗⢇⢕⢕⢕⢕⢕⢕⢕⢕⢕⢕⢕⢕⢕⢕⢕⢕⢕⢕⢕⢕⢕⢕⢕⢸⣿⣿⣿⣿⢕⢕⢕⢕⢕⢕⢕⢕⢕⢕⢕⢕⢕⢕⢕⢕⣼⣿⣿⣿⣿⣿⣿⣿⣿⣿⣿⣿⣿⣿⣿⣿⣿⡇⢕⢕⢕⠕⢕⢕⢕⠀⢕⢕⢕⠕⢕⢕⢕⢕⢕⢕⠀⠀⠕⢕⢕⢕⢕⢕⢕⢕⢕⢕⢕⢕⢕⢕⢕⢕⢕⢀⠀⢕⢕⢕⢕⢕⠀⠀⢕⢕⢕⢕⢕⢕⠀⢕⠀</a:t>
            </a:r>
            <a:br/>
            <a:r>
              <a:t>⣿⣧⣝⢷⡼⢿⣮⡹⣮⡝⢮⣽⢷⣽⡳⣾⡿⢕⢕⢕⢕⢕⢕⢕⢼⣟⢷⣟⡿⢇⢕⢕⢕⠀⠁⠀⠀⠀⠀⠀⠀⠕⢕⢕⢕⢕⢕⢕⢕⢕⢕⣄⠀⠀⢀⣤⣾⡿⢇⠀⠀⠀⠀⠀⠀⠀⠀⠀⠀⠀⠀⠀⠀⠀⠀⠀⠀⠀⠀⠀⠀⠀⠀⠀⠀⠀⠀⠀⠀⠀⠀⠀⠀⠀⠀⠀⠀⠀⠀⠀⠘⢿⣿⣿⣿⣿⣿⣿⣿⣿⣿⣿⣿⣿⣿⣿⣿⣿⣿⢿⢿⢿⢇⢕⢎⢕⢇⢱⢕⢱⢕⡕⢕⢕⢕⢕⢕⢕⢕⢕⢕⢕⢕⢕⢕⢕⢕⣼⣿⣿⣿⡇⢕⢕⢕⢕⢕⢕⢕⢕⢕⢕⢕⢕⢕⢕⢕⢱⣿⣿⣿⣿⣿⣿⣿⣿⣿⣿⣿⣿⣿⣿⣿⣿⣿⣇⠕⢕⢕⠀⢕⢕⢕⢄⠕⢕⢕⢄⢕⢕⢕⢕⢕⢕⠀⠀⠀⢕⢕⢕⢕⢕⢕⢕⢕⢕⢕⢕⢕⢕⢕⢕⢕⠕⠀⠁⢕⢕⢕⢕⠀⠀⠑⢕⢕⢕⢕⢕⢕⢕⠀</a:t>
            </a:r>
            <a:br/>
            <a:r>
              <a:t>⣿⣟⣳⣾⣟⡳⢧⡝⣧⣝⢷⣏⢟⢏⡳⢯⡇⠑⢕⠁⢕⢕⢕⢕⢱⣼⡗⢾⣿⢕⢕⢕⢕⠀⠀⠀⠀⠀⠀⠀⠀⠀⠀⠑⠕⢕⢕⢕⢕⢕⣱⣿⢇⣾⣿⣿⣿⣷⣵⣄⣀⣀⢀⠀⠀⠀⠀⠀⠀⠀⠀⠀⠀⠀⠀⠀⠀⠀⠀⠀⠀⠀⠀⠀⠀⠀⠀⠀⠀⠀⠀⠁⠀⠀⠀⠀⠀⠀⠀⠀⠀⢜⣿⣿⣿⣿⡿⣿⢿⢟⢟⢟⢏⣝⣏⡹⢇⡱⢕⢕⢕⣱⢕⢕⢕⣇⢵⢕⡕⢕⡱⢕⢕⢕⢕⢕⢕⢕⢕⢕⢕⢕⢕⢕⢕⢕⢕⣟⣿⣿⣿⢕⢕⢕⢕⢕⢕⢕⢕⢱⢗⢱⢕⡱⢕⣕⡎⣾⣿⣿⣿⣿⣿⣿⣿⣿⣿⣿⣿⣿⣿⣿⣿⣿⣿⣿⠀⢕⢕⠀⢕⢕⢕⢕⠀⢕⢕⢕⠑⢕⢕⢕⢕⢕⠀⠀⠀⠁⢕⢕⢕⢕⢕⢕⢕⢕⢕⢕⢕⢔⢕⢕⢕⠀⠀⠀⢕⢔⢕⢕⢔⠀⠀⢕⢕⢕⢕⢕⢕⢕⠀</a:t>
            </a:r>
            <a:br/>
            <a:r>
              <a:t>⣿⣿⡻⣧⣜⢱⢮⢽⣧⣼⣷⣮⡻⢾⣽⢷⢕⢄⢕⢅⢕⢕⢕⢕⡟⢷⣽⡳⣿⢕⢕⢕⠀⠀⠀⠀⠀⠀⠀⠀⠀⠀⠀⠀⠀⠀⠑⠣⣵⣿⣿⣿⣾⣿⣿⣿⣿⣿⣿⣿⣿⣿⣿⣿⣿⢷⢷⠔⠀⠀⠀⠀⠀⠀⠀⠀⠀⠀⠀⠀⠀⠀⠀⠀⠀⢄⣴⣦⠀⠀⠀⠀⠀⠀⠀⠀⠀⠀⠀⠀⠀⢕⡝⢎⢵⣕⢝⢕⢜⢕⡜⢕⡇⢕⢕⢝⢕⢕⢕⢕⢕⢕⢹⢕⢜⢕⡜⢕⡗⢽⢕⢇⢕⢕⢵⢕⢕⢗⢱⢇⢕⢕⣕⢕⢕⢵⢕⢕⣿⣿⣿⣕⢕⢎⣵⣇⡕⢕⡕⢕⣱⢕⣜⢕⢞⡱⢵⣿⣿⣿⣿⣿⣿⣿⣿⣿⣿⣿⣿⣿⣿⣿⣿⣿⣿⣿⡇⢕⢕⠀⢕⢕⢕⢕⠀⠑⢕⢕⢀⠑⢕⢕⢕⢕⠀⠀⠀⠀⢕⢕⢕⢕⢕⢕⢕⢕⢕⢕⢕⢕⠀⢕⢕⢄⠀⠀⢕⠁⠁⢕⢕⠀⠀⠁⢕⢕⢕⢕⢕⢕⠀</a:t>
            </a:r>
            <a:br/>
            <a:r>
              <a:t>⣿⣟⢻⢷⢟⢻⡿⢿⣿⣟⢷⢽⢻⣷⣝⣳⢕⡇⢕⢕⢕⢕⢕⣸⣿⣿⣻⣿⢿⡕⢕⢕⠀⠀⠀⠀⠀⠀⠀⠀⠀⠀⠀⠀⠀⠀⠀⠀⠈⠝⢿⣿⣿⣿⣿⣿⣿⣿⣿⣇⢀⠀⠀⠀⠀⠀⠀⠀⠀⠀⠀⠀⠀⠀⠀⠀⠀⠀⠀⠀⠀⠀⠀⠀⠀⢄⣹⠋⠀⠀⠀⠀⠀⠀⠀⠀⠀⠀⠀⠀⢄⡵⢗⡜⢳⢇⢕⢕⢕⢕⢕⢕⢗⢕⢕⢕⢕⢜⢕⢣⢵⡕⢕⢕⢕⢹⢗⢹⢗⡹⢕⣇⢕⣕⡕⣕⡱⢕⣕⢵⡗⣝⣗⣿⢮⣵⣵⣿⣿⣿⣿⢿⣷⣷⢎⣹⢞⣻⢷⣳⣵⣏⢵⢜⡱⢱⢸⣿⣿⣿⣿⣿⣿⣿⣿⣿⣿⣿⣿⣿⣿⣿⣿⣿⣿⣿⣇⠕⢕⢔⠁⢕⢕⢕⠀⠀⢕⢕⢕⠀⠕⢕⢕⢕⠀⠀⠀⠀⠀⢕⢕⢕⢕⢕⢕⢕⢕⢕⢕⢕⠀⠑⢕⢕⠀⠀⠑⠀⠀⢕⢕⠀⠀⠀⢕⢕⢕⢕⢕⢕⠀</a:t>
            </a:r>
            <a:br/>
            <a:r>
              <a:t>⣿⡝⢳⣜⢻⢧⣕⣵⣗⢻⢿⢟⢽⣽⣿⣿⢱⡇⢕⢕⢕⢕⢕⢏⢝⢝⢕⢕⢱⡑⢕⢕⢄⠀⠀⠀⠀⠀⠀⠀⠀⠀⠀⠀⠀⠀⠀⠀⠀⠀⠀⠙⠻⣿⣿⣿⣿⣿⣿⣿⣿⣷⣴⣴⣤⣤⣤⣤⣤⣄⢀⠀⠀⠀⠀⠀⠀⠀⠀⠀⠀⠀⠀⠀⣀⣜⣻⡀⠀⠀⠀⠀⠀⠀⠀⠀⠀⠀⠀⠀⠸⢯⣷⢧⣕⡱⣕⡕⢕⢕⢕⢕⢗⢱⢕⡪⢕⡇⢽⢗⢵⢕⣕⣵⣵⣼⣕⡪⢵⣾⣽⣗⡯⢵⣫⢽⣻⢽⣞⣽⢞⢳⢻⢽⣫⢟⣫⢕⢞⢽⢟⡫⢇⣸⣝⢗⡳⢼⣽⣷⣞⡵⢞⣇⣗⡝⣾⣿⣿⣿⣿⣿⣿⣿⣿⣿⣿⣿⣿⣿⣿⣿⣿⣿⣿⣿⣿⢄⢕⠑⠀⢕⢕⢕⠀⠀⠀⢕⢕⢔⠀⢕⢕⢕⢔⠀⠀⠀⠀⠁⢕⢕⢕⢕⢕⢕⢕⢕⢕⢕⢕⠀⢕⢕⠀⠀⠀⠀⠀⢕⠀⠀⠀⠀⠁⢕⢕⢕⢕⢕⠀</a:t>
            </a:r>
            <a:br/>
            <a:r>
              <a:t>⣿⡻⢷⡝⢳⢎⢝⢷⡕⢕⢕⢕⢝⢕⢕⢕⢕⢗⢁⠑⢕⢕⠕⣧⣕⢕⢕⢕⢱⡷⠁⢕⢕⢕⠀⢄⠀⠀⠀⠀⠀⠀⠀⠀⠀⠀⠀⠀⠀⠀⠀⠀⠀⠘⢿⣿⣿⣿⣷⣮⡝⠙⠙⠛⠛⠛⠛⠋⠙⠉⠀⠀⠀⠀⠀⠀⠀⠀⠀⠀⠀⠀⠀⠑⢟⣿⢿⠇⠀⠀⠀⠀⠀⠀⠀⠀⠀⠀⠀⠀⠀⢸⣾⢽⣟⡯⣝⡪⢵⣗⢕⢕⡱⢵⣵⣧⣳⣷⣽⣗⡿⣟⡿⢿⣻⢿⣗⡯⢿⣕⣝⡟⣿⡿⣾⡿⡷⢫⢕⣎⢽⣕⡵⣕⣗⢹⢗⣪⣕⣇⡝⣳⣽⣷⣿⣽⣣⢿⣾⣯⢕⣎⢽⣗⢽⢣⣿⣿⣿⣿⣿⣿⣿⣿⣿⣿⣿⣿⣿⣿⣿⣿⣿⣿⣿⣿⣿⡇⢕⢀⠀⠀⢕⢕⠀⠀⠀⠁⢕⢕⢀⠀⢕⢕⢕⠀⠀⠀⠀⠀⠕⢕⢕⢕⢕⢕⢕⢕⢕⢕⢕⠀⠁⢕⠀⠀⠀⠀⠀⢕⢔⠀⠀⠀⠀⢕⢕⢕⢕⢕⠀</a:t>
            </a:r>
            <a:br/>
            <a:r>
              <a:t>⡽⢷⣕⢝⢣⡕⢕⢕⢝⢗⢕⢕⢕⢕⢕⢕⢕⢗⢕⠄⢕⢕⠄⢕⡝⢫⢕⠕⢄⢔⢔⢕⢕⠑⠀⠀⠀⠀⠀⠀⠀⠀⠀⠀⠀⠀⠀⠀⠀⠀⠀⠀⠀⠀⠀⠙⠻⢿⣟⢿⣿⣧⣴⣴⣄⣄⣄⣀⡀⠀⠀⠀⠀⠀⠀⠀⠀⠀⠀⠀⠀⠀⠀⢕⢕⢝⡇⠀⠀⠀⠀⠀⠀⠀⠀⠀⠀⠀⠀⠀⢄⢕⢕⢝⢕⢝⢕⢼⣕⢣⢕⣇⢝⢝⢻⢿⡻⢮⢝⣜⢽⣗⣪⣝⢺⢽⣗⡻⢟⣳⢽⣝⣵⢗⢇⡜⣕⣗⢼⣗⢽⣗⡮⢵⣺⢽⣷⣱⣿⣻⣿⣷⡮⢽⣞⢯⣗⣪⢵⡗⢵⣞⡯⢽⣯⢸⣿⣿⣿⣿⣿⣿⣿⣿⣿⣿⣿⣿⣿⣿⣿⣿⣿⣿⣿⣿⣿⡇⢕⢕⠀⠀⠕⢕⢔⠀⠀⠀⠕⢕⢕⢀⠁⢕⢕⢀⠀⠀⠀⠀⠀⢕⢕⢕⢕⢕⢕⢕⢕⢕⢕⠀⠀⢕⠀⠀⠀⠀⢕⢕⢕⠀⠀⠀⠀⢕⢕⢕⢕⢕⠀</a:t>
            </a:r>
            <a:br/>
            <a:r>
              <a:t>⡿⣧⡜⢱⢕⢕⢇⣕⢕⢧⡕⢱⣕⢕⢕⢸⢕⢕⢕⢔⢡⢕⢱⢕⢕⢕⢅⢕⢕⠕⠁⢀⢄⠀⠀⠀⠀⠀⠀⠀⠀⠀⠀⠀⠀⠀⠀⠀⠀⠀⠀⠀⠀⠀⠀⠀⠀⠀⠙⠻⢷⣽⣝⡟⢛⠟⠛⠛⠙⠁⠀⠀⠀⠀⠀⠀⠀⠀⠀⠀⠄⢷⢾⣿⢿⠿⠟⠀⠀⠀⠀⠀⠀⠀⠀⠀⠀⠀⠀⢄⡕⢕⢕⢵⢕⢕⢕⣕⢕⢕⢕⢕⢕⢗⢕⢕⢎⢝⢗⢮⣽⣵⣎⣕⣺⢽⣗⡮⣗⡣⢽⣗⡿⣗⣳⢽⣿⣧⣵⣿⣿⣳⢼⢯⣾⣿⣷⣾⣽⣿⡯⣟⡻⢽⣞⣫⣷⣷⢸⣿⣿⣿⣿⣿⡏⣿⣿⣿⣿⣿⣿⣿⣿⣿⣿⣿⣿⣿⣿⣿⣿⣿⣿⣿⣿⣿⡟⡜⢕⢕⠀⠀⠀⢕⢕⠀⠀⠀⠀⢕⢕⢕⠀⠀⢕⢕⠀⠀⠀⠀⠀⠀⢕⢕⢕⢕⢕⢕⢕⢕⢕⠀⠀⠑⠀⠀⠀⠀⢕⢕⢕⠀⠀⠀⠀⢕⢕⠀⢕⢕⠀</a:t>
            </a:r>
            <a:br/>
            <a:r>
              <a:t>⣷⢜⢣⣕⢜⢕⢕⢜⢷⣕⢝⢧⡜⢝⢇⡕⢕⢕⢕⢕⢕⢜⢕⡕⠑⠔⠕⠁⠀⠀⢄⢇⢕⢀⠀⠀⠀⠀⠀⠀⠀⠀⠀⠀⠀⠀⠀⠀⠀⠀⠀⠀⠀⠀⠀⠀⠀⠀⠀⠀⠀⠉⠙⠟⠟⠟⠗⠆⠀⠀⠀⠀⠀⠀⠀⠀⠀⠀⠀⠀⢀⣄⣵⣵⠇⠀⠀⠀⠀⠀⠀⠀⠀⠀⠀⠀⠀⡀⢄⢪⢝⢕⢣⢕⢕⢕⡕⢕⢜⢕⢇⢕⡕⢱⢕⢳⢝⣗⢮⣕⡣⢽⡗⢺⢽⢳⣎⡽⣕⢪⣿⣷⣯⣷⡮⣿⣺⢽⣟⡯⣽⣳⢿⣗⣺⣿⣗⡺⢮⣽⢽⢷⣺⣽⣳⡯⣟⣺⢇⢿⣿⣿⣿⣿⣷⣿⣿⣿⣿⣿⣿⣿⣿⣿⣿⣿⣿⣿⣿⣿⣿⣿⣿⣿⣿⡟⢕⢕⢕⢕⠀⠀⠀⠑⢕⠀⠀⠀⠀⠑⢕⢕⢔⠀⠀⠕⠀⠀⡀⠀⠀⠀⠁⢕⢕⢕⠁⢕⢕⢕⢕⠀⠀⠀⠀⠀⠀⠀⢕⢕⢕⠀⠀⠀⠀⠑⠀⠀⢕⢕⠀</a:t>
            </a:r>
            <a:br/>
            <a:r>
              <a:t>⡿⢧⡕⢕⢕⢕⢕⢕⢕⡜⢳⣕⢕⢣⢕⢝⢕⢕⢱⢕⢕⢳⢇⢕⠀⢀⢄⢄⢔⢕⢳⣱⡕⢇⠀⠀⠀⠀⠀⠀⠀⠀⠀⠀⠀⠀⠀⠀⠀⠀⠀⠀⠀⠀⠀⠀⠀⠀⠀⠀⠀⠀⠀⠀⠀⠀⠀⠀⠀⠀⠀⠀⠀⠀⠀⠀⠀⠀⠀⠀⠈⠉⠉⠁⠀⠀⠀⠀⠀⠀⠀⠀⠀⠀⠀⠀⠑⢕⢱⢕⡕⢕⢕⢳⢽⢕⢕⢕⡗⢵⣝⢕⢕⢕⢗⢜⢕⢕⢕⢕⢱⣕⢇⢕⣕⢱⢜⡟⢽⣟⡿⢽⣿⡵⢝⢗⡯⢝⣗⢽⣗⡷⢿⣗⡿⣿⣳⢽⢿⢗⠙⠙⠑⠹⢞⣽⣗⡺⢿⡜⣿⣿⣿⣿⣿⣿⣿⣿⣿⣿⣿⣿⣿⣿⣿⣿⣿⣿⣿⣿⣿⣿⣿⣿⢟⢇⢕⢇⡕⢕⢄⠀⠀⠀⠕⠀⠀⠀⠀⠀⠕⢕⢕⢔⠀⠀⠀⠀⣷⡄⠀⠀⠀⠑⢕⢕⢄⠀⢕⢕⢕⠀⠀⠀⠀⠀⠀⢄⢕⢕⢕⠀⠀⠀⠀⠀⠀⠀⢕⢕⠀</a:t>
            </a:r>
            <a:br/>
            <a:r>
              <a:t>⡿⢧⢕⢕⡇⢕⢕⢕⢕⢕⢕⢜⢗⢕⢜⢳⡕⢜⢳⡕⢱⣵⡵⣫⣷⣿⢏⢕⢕⢕⣕⢜⢕⢕⠀⠀⠀⠀⠀⠀⠀⠀⠀⠀⠀⠀⠀⠀⠀⠀⠀⠀⠀⠀⠀⠀⠀⠀⠀⠀⠀⠀⠀⠀⠀⠀⠀⠀⠀⠀⠀⠀⠀⠀⠀⠀⠀⠀⠀⠀⠀⠀⠀⠀⠀⠀⠀⠀⠀⠀⠀⠀⠀⠀⠀⠀⢀⡜⢝⢇⢜⢕⢕⢜⢇⢼⣕⢣⢼⣗⢵⣕⡗⢵⣕⡕⢕⢕⢜⢝⢕⢕⢜⣕⢕⢕⡕⢸⣕⢇⢜⣗⢳⢜⣕⢷⣽⣗⢧⣽⡷⢯⣟⣺⢿⣗⣿⡿⢏⢕⠀⠀⠀⠀⠀⠑⠱⣾⣿⣷⢻⣿⣿⢿⣿⣿⣿⣿⣿⣿⣿⣿⣿⣿⣿⣿⣿⣿⣿⣿⣿⣿⣿⡟⢕⢕⢇⢱⢕⢕⠕⠀⠀⠀⠀⠀⠀⠀⠀⠀⠀⠕⢕⢕⢄⠀⠀⠀⢸⣿⡔⠀⠀⠀⢕⢕⢔⠀⢕⢕⢕⠀⢄⠀⠀⠀⠀⢕⠕⢑⠁⠀⠀⠀⠀⢔⠀⢄⢕⢕⠀</a:t>
            </a:r>
            <a:br/>
            <a:r>
              <a:t>⣯⡝⢕⢕⢕⢕⢕⣕⢕⢕⡕⢕⢕⢜⢻⢕⢜⢳⣕⡜⣻⢏⣾⣿⡿⡟⢕⢕⡸⢇⢕⡜⢕⠕⠀⠀⠀⠀⠀⠀⠀⠀⠀⠀⠀⠀⠀⠀⠀⠀⠀⠀⠀⠀⠀⠀⠀⠀⠀⠀⠀⠀⠀⠀⠀⠀⠀⠀⠀⠀⠀⠀⠀⠀⠀⠀⠀⠀⠀⠀⠀⠀⠀⠀⠀⠀⠀⠀⠀⠀⠀⠀⠀⡄⢔⢕⢗⢵⣕⡕⢜⢕⢕⣕⡕⢳⢮⣝⢗⢼⣝⢣⢜⣗⢣⢝⢕⢕⣕⢕⢕⢕⢕⢱⢝⡕⢜⢝⢇⢜⢕⢣⢝⡕⢱⢕⢕⢟⢿⣿⣻⣟⣗⢿⣗⣟⡝⢕⢕⢀⠀⠀⠀⠀⠀⠀⠀⠜⣽⣽⡝⣿⡿⣼⣿⣿⣿⣿⣿⣿⣿⣿⣿⣿⣿⣿⣿⣿⣿⣿⣿⣿⣿⣕⣱⢷⢕⢱⡱⡸⢕⠀⠀⠀⠀⠀⠀⠀⡔⠀⠀⠀⠕⢕⢕⢄⠀⠀⠁⣿⣿⡔⠀⠀⠀⢕⢕⠀⠁⠕⢕⠀⣷⢀⠀⠀⠄⠑⠀⠀⠀⠀⠀⠀⠀⠁⢰⠕⢕⢕⠀</a:t>
            </a:r>
            <a:br/>
            <a:r>
              <a:t>⡻⢷⣕⢜⢧⡕⢕⢜⣇⢕⢟⢵⡕⢕⣧⡕⢕⢇⡜⢻⡇⢿⡿⢏⠕⠑⠁⢱⢞⢹⢕⢝⠃⠀⠀⠀⠀⠀⠀⠀⠀⠀⠀⠀⠀⠀⠀⠀⠀⠀⠀⠀⠀⠀⠀⠀⢀⠀⠀⠀⠀⠀⠀⠀⠀⠀⠀⠀⠀⠀⠀⠀⠀⠀⠀⠀⠀⠀⠀⠀⠀⠀⠀⠀⠀⠀⠀⠀⠀⠀⠀⠀⢄⣕⡕⢕⢝⡳⢼⣝⢣⢵⡗⢳⣜⡝⢳⢕⢕⢵⢜⢝⢳⢵⣕⢇⢝⡗⢣⢝⡗⢱⢕⢕⢕⢕⢕⢜⢕⢣⢕⣝⢗⢧⢕⢳⢜⣕⢣⢼⣕⢳⢽⣻⢷⢯⢕⢕⢕⢕⠀⠀⠀⠀⠀⠀⠀⠀⢜⢏⢕⢸⣧⣿⣿⣿⣿⣿⣿⣿⣿⣿⣿⣿⣿⣿⣿⣿⣿⣿⣿⣿⣿⣿⣿⣷⣧⣵⣼⣼⡕⠀⠀⠀⠀⠀⠀⠀⣿⣆⠀⠀⠀⠕⢕⢕⠀⠀⠀⢸⣿⣿⡔⠀⠀⠁⢕⠀⠀⢕⠕⢀⣿⢇⠀⠀⠐⠀⠀⠀⠀⠀⠀⠀⠀⠀⡾⠀⢕⠁⠀</a:t>
            </a:r>
            <a:br/>
            <a:r>
              <a:t>⣷⣕⢜⢕⢕⢝⢧⢕⢝⢇⢕⢕⢝⢕⢕⢕⢧⣕⢟⢵⡼⠕⠉⠀⠀⠀⢀⢼⣮⣧⢗⠑⠀⠀⠀⠀⠀⠀⠀⠀⠀⠀⠀⠀⠀⠀⠀⠀⠀⠀⠀⠀⠀⠀⠀⢕⠕⠀⠀⠀⠀⠀⠀⠀⠀⠀⠀⠀⠀⠀⠀⠀⠀⠀⠀⠀⠀⠀⠀⠀⠀⠀⠀⠀⠀⠀⠀⠀⠀⠀⠀⠅⠕⢇⢕⢕⢼⣝⢳⢜⡕⢇⢜⡕⢱⢕⡕⢱⣕⡕⢕⢕⡕⢕⢸⣝⢇⢕⣕⢱⢕⢕⢣⢜⡗⢣⢕⡕⢕⢕⡕⢜⢕⢕⢱⢼⡕⢣⢝⡗⢣⢝⢗⢼⣕⠑⠑⢕⢕⢕⢄⠀⠀⠀⠀⠀⠀⠀⠀⢕⡳⢜⢿⣿⣿⣿⣿⣿⣿⣿⣿⣿⣿⣿⣿⣿⣿⣿⣿⣿⣿⣿⣿⣿⣿⣿⣿⣿⢟⢽⡞⠀⡔⠀⠀⠀⠀⢔⣿⣿⣇⠀⠀⠀⠑⢕⠀⢀⠀⠘⣿⣿⣿⡔⠀⠀⠑⠀⠀⠀⠀⢱⣿⠀⢀⠀⠀⠀⠀⠀⠀⠀⠀⠀⠀⢱⡇⠀⠁⢀⠀</a:t>
            </a:r>
            <a:br/>
            <a:r>
              <a:t>⢜⢹⣧⢕⢕⢕⢕⢝⢕⢕⢕⢕⣕⢕⢕⣷⣕⢽⢷⠜⢅⠐⠀⠀⠀⢄⣾⣟⣟⢟⠁⠀⠀⠀⠀⠀⠀⠀⠀⠀⠀⠀⠀⠀⠀⠀⠀⠀⠀⠀⠀⠀⠀⠀⠀⢕⢔⢄⠀⠀⠀⠀⠀⠀⠀⠀⠀⠀⠀⠀⠀⢀⢀⠀⠀⠀⠀⠀⠀⠀⠀⠀⠀⠀⠀⠐⠰⢔⡀⠀⠀⠀⠑⢕⢕⢕⢣⣜⡕⢇⣜⢟⢷⣵⡟⢧⢝⢗⢧⣽⢗⢗⣕⢜⢧⣕⡝⢳⢼⣕⢳⢵⣗⢇⢜⡕⢣⢜⡗⢕⢝⢗⢇⢕⡕⢗⢇⢝⡳⣜⣕⡧⢵⣗⡇⠀⠀⠑⠑⠑⠕⢄⠀⠀⠀⠀⠀⠀⠀⠑⠕⠕⠕⠑⠙⠉⠁⠁⠁⠈⠉⠙⠻⣿⣿⣿⣿⣿⣿⣿⣿⣿⣿⣿⣿⣿⡟⢱⢕⢇⡱⢱⡱⢔⠀⠀⠀⢱⢻⣿⣿⡕⠀⠀⠀⠑⠀⠑⣆⠀⢻⣿⣿⣿⡄⠀⠀⠀⠀⠀⠀⢸⡏⢰⢇⠀⠀⠀⠀⠀⢀⢡⡴⡴⡶⡺⢕⢄⣀⢔⠀</a:t>
            </a:r>
            <a:br/>
            <a:r>
              <a:t>⣧⣕⡕⢳⣧⡕⢳⣧⣞⢻⣧⡜⢟⣳⣕⢜⢝⣧⢇⢕⠀⠀⠀⢀⣰⡜⣿⣷⠏⠀⠀⠀⠀⠀⠀⠀⠀⠀⠀⠀⠀⠀⠀⠀⠀⠀⠀⠀⠀⠀⠀⠀⠀⠀⠀⠑⠕⢕⠀⠀⠀⠀⠀⠀⠀⠀⠀⠀⠀⠀⠀⢕⡕⢕⢴⡀⠀⠀⠀⠀⠀⠀⠀⠀⠀⠀⠀⠀⢑⣰⣔⡀⢀⢕⢕⢣⢕⢜⢕⢇⣕⡝⢳⢵⣝⣳⣧⣝⢕⢸⣝⢗⢵⣝⣳⢕⢝⢕⢕⢜⢕⢱⣜⡕⢇⢼⣕⢳⢝⣗⣣⣽⣿⢷⣿⣗⣾⣿⣽⣟⣿⣿⣟⣿⠁⠀⠀⠀⠀⢄⢀⠁⠔⢄⠀⠀⠀⠀⠀⠀⠀⠀⠀⢀⢄⢄⢄⢔⢔⢄⢄⢀⠀⠈⢻⣿⣿⣿⣿⣿⣿⣿⣿⣿⡿⢫⣕⢇⣕⣕⣵⣵⢱⢕⠀⠀⠀⢕⣝⣿⣿⣇⠀⠀⠀⠀⠀⠀⣿⡔⢸⣿⣿⣿⣇⠀⠀⠀⠀⠀⠀⢜⣵⣾⣿⣴⣴⣷⣾⣧⣵⣮⣵⣵⣗⣮⣾⣿⣿⣿⠀</a:t>
            </a:r>
            <a:br/>
            <a:r>
              <a:t>⠛⠛⠛⠚⠛⠛⠛⠛⠛⠛⠛⠛⠛⠛⠛⠛⠓⠛⠓⠁⠀⠐⠓⠘⠙⠛⠛⠑⠀⠀⠀⠀⠀⠀⠀⠀⠀⠀⠀⠀⠀⠀⠀⠀⠀⠀⠀⠀⠀⠀⠀⠀⠀⠀⠀⠀⠀⠀⠀⠀⠀⠀⠀⠀⠀⠀⠀⠀⠀⠀⠀⠑⠚⠛⠛⠃⠑⠐⠀⠀⠀⠀⠀⠀⠀⠀⠐⠑⠛⠛⠛⠛⠃⠑⠊⠚⠓⠓⠛⠛⠚⠛⠓⠓⠛⠛⠓⠚⠛⠓⠘⠛⠓⠛⠛⠓⠃⠘⠓⠓⠓⠓⠓⠓⠓⠓⠚⠛⠛⠛⠛⠛⠛⠛⠛⠛⠛⠛⠛⠛⠛⠛⠛⠛⠐⠑⠑⠑⠑⠑⠑⠑⠐⠁⠐⠐⠀⠀⠀⠀⠐⠑⠑⠑⠑⠑⠑⠑⠑⠑⠑⠑⠐⠀⠁⠛⠛⠛⠛⠛⠛⠛⠛⠛⠑⠛⠛⠛⠛⠛⠛⠛⠛⠛⠑⠀⠑⠛⠛⠛⠛⠛⠀⠀⠐⠀⠀⠀⠛⠛⠊⠛⠛⠛⠛⠀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⣱⣿⣿⣿⢏⢝⢹⢇⢝⢏⢕⢕⢕⢕⢜⡏⢗⣽⢷⢿⢇⣗⢷⡕⢕⢕⢕⢕⢕⢕⢕⢕⢕⢕⢕⢕⢕⢕⢕⢕⢕⢕⢕⢕⢕⢕⢕⢕⢕⢕⢕⢕⢕⢞⢿⣯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⣿⣿⣿⣿⣿⢕⢕⢕⢕⢕⢕⢕⢕⢕⢕⢕⢕⣕⢕⢕⢕⢱⢵⢵⢕⢕⢕⢕⢕⢕⢕⢕⢕⢕⢕⢕⢕⢕⢕⢕⢕⢕⢕⢕⢕⢕⢕⢕⢕⢕⢕⢕⢕⢕⢕⢕⢜⢝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⣏⣿⣿⢟⢕⣱⣵⣗⡗⡕⢕⢕⢕⢕⢕⢝⢕⢕⢕⢕⢕⢕⢕⢕⢕⢕⢕⢕⢕⢕⢕⢕⢕⢕⢕⢕⢕⢕⢕⢕⢕⢕⣕⣵⣵⣵⣵⣵⣵⣕⣕⣕⢕⢕⣵⣕⡕⢕⡝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⣮⣮⢿⢕⣱⣿⡿⣳⢜⢕⢕⢕⢕⢕⢕⢕⢕⢕⢕⢕⢕⢕⢕⢕⢕⢕⢕⢕⢕⢕⢕⢕⢕⢕⢕⢕⢕⢕⢕⢕⢕⣕⢕⢕⢜⢝⢝⢝⢝⢝⢕⢕⢕⢕⢕⢝⢝⢕⢜⢝⢮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⢟⢿⢿⣣⣕⢕⢕⢕⢕⢕⢕⢕⢕⢕⢕⢕⢕⢕⢕⢕⢕⢕⢕⢕⢕⢕⢕⢕⢕⢕⢕⢕⢕⢕⢕⢕⣾⣿⣇⢕⢕⢕⢕⢕⢕⢕⢕⢕⢕⢕⢕⢕⢕⢕⢕⢕⢕⢕⢕⢻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⣾⣿⣿⣿⣇⢕⢕⢕⢕⢕⢕⢕⢕⢕⢕⢕⢕⢕⢕⢕⢕⢕⢕⢕⢕⢜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⣧⢝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⡿⢕⢕⢕⢕⣕⣵⡵⢕⢕⢕⢕⢕⢕⢕⢕⢕⢕⢕⢕⢕⢕⢕⢕⢕⢕⢕⢕⢕⢕⢕⢕⢕⢕⢕⢕⢕⣼⣿⣿⣿⣿⣿⡕⢕⢕⢕⢕⢕⢕⢕⢕⢕⢕⢕⢕⢕⢕⢕⢕⢕⢕⢕⢕⢕⢹⣿⣿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⢸⢕⣿⣿⢱⡱⡕⣿⡿⢇⡕⣾⣿⣿⣿⣿⣿⣿⣿⣿⣿⣿⣿⣿⣿⣿⣿⣿⣿⣿⣿⣿⣿⣿⣿⣿⣿⣿⣿⣿⣿⣿⣿⣿⣿⣿⣿⣿⣿⣿⣿⣿⣿⣿⣿⣿⣿⣿⣿⣿⣿⣿⣿⣿⣿⣿⣿⣿⣿⣿⣿⣿⣿⣿⣿⣿⣿⣿⣿⣿⣿⣿⣿⣿⣿⣿⣿⣿⣿⣿⣿⣿⣿⣿⣿⣿⣿⡿⢇⢕⢕⣱⣵⡿⢟⢝⢕⢕⢕⢕⢕⢕⢕⢕⢕⢕⢕⢕⢕⢕⢕⢕⢕⢕⢕⢕⢕⢕⢕⢕⢕⢕⢕⢕⢕⢱⣿⣿⣿⣿⣿⣿⣿⡕⢕⢕⢕⢕⢕⢕⢕⢕⢕⢕⢕⢕⢕⢕⢕⢕⢕⢕⢕⢕⢕⢹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⢝⢏⢜⢕⢕⢝⢿⢸⣷⢻⣞⢗⢕⣵⢟⣿⣿⣿⣿⣿⢿⢿⡿⢻⣿⣿⣿⣿⣿⣿⣿⣿⣿⣿⣿⣿⣿⣿⣿⣿⣿⣿⣿⢿⢿⢿⢿⢿⢿⣿⢟⢟⢿⢿⢿⢿⢿⢿⢿⢿⢿⢿⢿⢿⢿⢿⢿⢟⢟⢟⢟⢟⢟⢟⢟⢟⢟⢟⢟⢟⢟⢟⢟⢟⢟⢻⣿⣿⣿⣿⡟⢟⢟⢿⢿⢿⢿⢿⢿⢏⢕⢕⣱⡾⢏⢕⢕⢕⢕⢕⢕⢕⢕⢕⢕⢕⢕⢕⢕⢕⢕⢕⢕⢕⢕⢕⢕⢕⢕⢕⢕⢕⢕⢕⢕⢕⢕⢱⣿⣿⣿⣿⣿⣿⣿⣿⣧⢕⢕⢕⢕⢕⢕⢕⢕⢕⢕⢕⢕⢕⢕⢕⢕⢕⢕⢕⢕⢕⢕⢿⣿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⢕⡜⢝⢕⢻⢇⢕⣕⡕⢝⢜⢕⢕⢕⡇⢸⢕⢕⢕⢕⢕⢕⢕⢕⢕⢕⢕⢕⢕⢕⢕⢕⢕⢕⢕⢕⢕⢕⢕⢕⢕⢕⢸⡏⢕⢕⢕⢕⢕⢕⢕⢕⢕⢕⢕⢕⢕⢕⢕⢕⢕⢕⢕⢕⢕⢕⢕⢕⢕⢕⢕⢕⢕⢕⢕⢕⢕⢕⢕⢸⣿⣿⣿⣿⢕⢕⢕⢕⢕⢕⢕⢕⢕⢕⢕⢞⢕⢕⢕⢕⢕⠕⢕⢕⢕⢕⢕⢕⢕⢕⢕⢕⢕⢕⢕⢕⢕⢕⢕⢕⢕⢕⢕⢕⢕⢕⢕⢕⢕⢕⢕⢸⣿⣿⣿⢟⢻⣿⣿⣿⣿⡇⢕⢕⢕⢕⢕⢕⢕⢕⢕⢕⢕⢕⢕⢕⢕⢕⢕⢕⢕⢕⢕⢸⣿⣿⣿⣿⣿⠀</a:t>
            </a:r>
            <a:br/>
            <a:r>
              <a:t>⣿⣿⣿⣿⣿⣿⣿⣿⣿⣿⣿⣿⣿⣿⣿⣿⣿⣿⣿⣿⢸⣿⣿⣿⣿⣿⣿⣿⣿⣿⣿⣿⣿⣿⣿⣿⣿⣿⣿⣿⣿⣿⣿⣿⣿⣿⣿⣿⣿⣿⣿⢕⡿⢸⣇⣵⣼⣷⣷⡾⢿⣗⡞⣼⢕⡗⣇⣕⡕⢕⢕⢕⢜⢧⢣⡕⢕⢕⢟⢇⢕⢕⢕⢕⢕⡇⢸⢕⢕⢕⢕⢕⢕⢕⢕⢕⢕⢕⢕⢕⢕⢕⢕⢕⢕⢕⢕⢕⢕⢕⢕⢕⢕⢸⡇⢕⢕⢕⢕⢕⢕⢕⢕⢕⢕⢕⢕⢕⢕⢕⢕⢕⢕⢕⢕⢕⢕⢕⢕⢕⢕⢕⢕⢕⢕⢕⢕⢕⢕⢕⢸⣿⣿⣿⣿⢕⢕⢕⢕⢕⢕⢕⢕⡵⢇⢕⢕⢕⢕⢕⠑⠁⢅⢕⢕⢕⢕⢕⢕⢕⢕⢕⢕⢕⢕⢕⢕⢕⢕⢕⢕⢕⢕⢕⢕⢕⢕⢕⢕⢕⢕⢕⣿⣿⣿⡇⢕⢕⢕⢜⣿⣿⣧⢕⢕⢕⢕⢕⢕⢕⢕⢕⢕⢕⢕⢕⢕⢕⢕⢕⢕⢕⢕⢕⢕⢿⢿⢿⢿⢿⠀</a:t>
            </a:r>
            <a:br/>
            <a:r>
              <a:t>⣿⣿⣿⣿⣿⣿⣿⣿⣿⣿⣿⣿⣿⣿⣿⣿⣿⣿⣿⣿⢜⣿⣿⣿⣿⣿⣿⣿⣿⣿⣿⣿⣿⣿⣿⣿⣿⣿⣿⣿⣿⣿⣿⣿⣿⣿⣿⣿⣿⣿⢟⣱⣾⣿⣿⡿⢟⣫⣵⣾⣿⡟⣼⡿⣸⣿⣾⣿⣿⣿⣇⠕⢕⢕⢜⣷⡕⢕⢕⢀⢁⢕⢕⢕⢕⣇⡜⣕⢕⢕⢕⢕⢕⢕⢕⢕⢕⢕⢕⢕⢕⢕⢕⢕⢕⢕⢕⢕⢕⢕⢕⢕⢕⢸⡇⢕⢕⢕⢕⢕⢕⢕⢕⢕⢕⢕⢕⢕⢕⢕⢕⢕⢕⢕⢕⢕⢕⢕⢕⢕⢕⢕⢕⢕⢕⢕⢕⢕⢕⢕⣾⣿⣿⣿⣿⢕⢕⢕⢕⢕⢕⢱⢝⢕⢕⢕⢕⢕⢕⠀⢀⢔⢕⢕⢕⢕⢕⢕⢕⢕⢕⢕⢕⢕⢕⢕⢕⢕⢕⢕⢕⢕⢕⢕⢕⢕⢕⢕⢕⢕⢕⢕⣿⣿⣿⣷⣵⣕⣱⣾⣿⣿⣿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⢟⣵⣿⣿⣿⡿⣫⣷⣿⣿⣿⣿⣿⢱⣿⡇⣿⣿⣿⣿⣿⣿⣿⣇⠁⢕⢕⢿⣷⡕⢕⢕⢕⢕⢕⢱⣼⢿⢝⢕⢕⢕⢕⢕⢕⢕⢕⢕⢕⢕⢕⢕⢕⢕⢕⢕⢕⢕⢕⢕⢕⢕⢕⢕⢕⢸⡇⢕⢕⢕⢕⢕⢕⢕⢕⢕⢕⢕⢕⢕⢕⢕⢕⢕⢕⢕⢕⢕⢕⢕⢕⢕⢕⢕⢕⢕⢕⢕⢕⢕⢕⢕⣿⣿⣿⣿⣿⢕⢕⢕⢕⢕⢕⢕⢕⢕⢕⢕⢕⢕⢕⢔⢕⢕⢕⢕⢕⢕⢕⢕⢕⢕⢕⢕⢕⢕⢕⢕⢕⢕⢕⢕⢕⢕⢕⢕⢕⢕⢕⢕⢕⢕⢕⢕⢸⣿⣿⣿⣿⣿⣿⣿⣿⣿⢇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⢯⣾⣿⣿⡿⣫⣾⣿⣿⣿⣿⣿⣿⣇⣿⣿⡇⣿⣿⣿⣿⣿⣿⣿⣿⣧⡁⢕⢸⣿⣧⢕⠕⢔⢕⢕⢕⢕⢔⢳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⢝⢻⣿⣿⣿⣿⣿⡿⢏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⢇⣿⣿⣿⢟⣼⣿⣿⣿⣯⣿⣿⣿⣿⣸⣿⣿⢇⣿⣿⣿⣿⣿⣿⣿⣿⣽⣷⢔⢸⣿⣿⡕⢕⢕⢕⢕⠕⢕⠕⢁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⢜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⡏⣼⣿⣿⢏⣾⣿⢟⣿⣷⣿⣿⣿⣿⡇⣿⣿⣿⢸⣿⣿⣿⣿⣿⣿⣿⣿⣇⢿⢕⢕⣿⣿⡇⢅⠕⢕⢕⢔⠔⠀⢕⢕⠑⢔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⣫⣱⣵⣷⣷⣵⢿⣿⡏⣾⣿⢯⣾⣳⣿⣿⣿⣿⣿⢱⣿⣿⢿⢸⣿⣿⣿⣿⣿⣿⣿⣿⣿⡜⢕⣸⣿⣿⡇⢕⢕⠜⠕⠑⢕⢗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⣱⣿⣯⣿⣿⣿⣿⣹⡿⣸⣿⡟⣽⢣⣿⣿⣿⣿⣿⢿⢹⢏⣱⣿⢇⣿⣿⣿⣿⣿⣿⣿⣿⣿⡇⠱⢯⡿⢟⢑⡀⠀⠁⠄⢜⢕⢕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⢏⢱⣿⣿⡿⣿⣜⢝⢝⢜⢇⣿⣿⣿⡟⣼⣿⣿⣿⣿⢏⢕⢕⣻⣿⣿⢸⣿⣿⣿⣿⣿⣿⣿⣿⣿⡇⠀⠀⠐⢀⢸⣷⣷⢔⢀⢁⢅⢔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⡱⢸⢿⢟⢻⣧⢜⣕⡕⢕⢸⣿⣿⣿⢣⣿⣿⣿⣿⡿⣵⣸⢸⣿⣝⣱⣸⡿⣹⣿⣿⣿⣿⣿⣿⣿⢕⢠⣕⡕⢕⣾⣿⣸⢘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⣷⣕⢕⢗⡕⢕⢾⡿⢇⣱⢸⣿⣿⡟⣼⣿⢻⣿⣿⣿⡏⡏⣿⣿⣿⣿⣿⢇⣿⣿⣿⣿⣿⣿⣿⡟⢕⢸⣿⡇⣱⣿⡏⣿⢜⣇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⣵⡕⢕⣕⢿⢽⣝⣿⣿⣿⢇⣿⢏⣾⣿⣿⣿⢣⡇⢿⣿⣿⣿⡿⡕⢿⣿⣿⣿⣿⣿⡟⡇⢕⡾⢿⡇⡼⣼⡇⡇⢕⢣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⣕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⣵⠇⠘⢕⢕⢕⢹⣿⢺⢸⢏⡕⣿⣿⣿⡟⣾⣿⣿⣷⣷⣿⢧⣯⣼⣿⢿⣿⣿⣇⢇⢇⢱⣿⣿⡇⣇⢝⢇⢇⢕⣿⢕⢸⣿⢕⣿⡇⢕⣿⡇⢕⢕⢸⣿⣿⣿⣿⣿⣿⣿⣿⣿⣿⣿⣿⣿⣿⣿⣿⣿⣿⣿⣿⣿⣿⣿⣿⣿⣿⣿⣿⣿⢕⢕⢕⢕⢕⢕⢕⢕⢕⢕⢕⢕⢕⢕⢕⢕⢕⢕⢕⢕⢕⢕⢕⢕⢕⢸⣿⣿⣿⣿⢕⢕⢕⢕⢕⢕⢕⢑⢕⢕⢕⢕⢕⢕⢕⢕⣵⡕⢕⢕⢕⢕⢕⢕⢕⢜⢻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⢏⠀⠀⢕⢱⢕⢸⣿⡸⡎⣼⢇⣿⣿⣿⢷⠿⢯⢽⢽⣟⣏⣟⣿⣿⣿⣸⣏⢻⣿⢕⠱⠽⢿⠟⠓⢙⣸⡏⡇⢕⣿⢕⢸⣿⢕⣿⡇⢕⣿⡇⢕⢕⢜⢟⢟⢻⣿⣿⣿⣿⣿⣿⣿⣿⣿⣿⣿⣿⣿⣿⣿⣿⣿⣿⣿⣿⣿⣿⣿⣿⣿⡟⢕⢕⢕⢕⢕⢕⢕⢕⢕⢕⢕⢕⢕⢕⢕⢕⢕⢕⢕⢕⢕⢕⢕⢕⢕⢸⣿⣿⣿⣿⢕⢕⢕⢕⢕⢕⢕⢕⢕⢕⢕⢕⢕⢕⢕⢱⣿⣷⢕⢕⢕⢑⢕⢑⢑⢑⢕⢕⣑⢕⢅⢕⢕⢕⢕⢔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⢫⡾⢏⣾⢇⠀⠀⠀⠕⡕⡕⣿⡏⡇⢕⢹⢕⡿⢻⣿⢰⡖⢇⢅⢄⢄⣡⣼⣿⣿⣿⣿⣿⣿⣯⡕⢇⡔⢔⣼⣧⢷⡟⢜⡇⢱⣿⢕⢸⣿⢕⣿⡇⢕⣿⡇⢕⢕⢱⣾⣿⣿⣿⣿⣿⣿⣿⣿⣿⣿⣿⣿⣿⣿⣿⣿⣿⣿⣿⣿⣿⣿⣿⣿⣿⣿⣿⡇⢕⢕⢕⢕⢕⢕⢕⢕⢕⢕⢕⢕⢕⢕⢕⢕⢕⢕⢕⢕⢕⢕⢕⢕⢕⢸⣿⣿⣿⣿⢕⢕⢕⢕⢕⢕⢕⢕⢕⢕⢕⢕⢑⠑⢄⢕⣿⣿⡇⢔⢕⢜⣧⢱⣿⢇⢕⢜⢧⢕⢕⢕⢕⢕⢕⢕⢕⢕⢁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⡵⢏⣱⣾⢕⡇⠀⠀⠀⠔⣱⡇⣿⡇⣟⢕⡕⢕⢕⣺⣿⣿⣟⡗⣞⣗⣾⣿⣿⣿⣿⣿⣿⣿⣿⣿⣿⣷⣏⣹⣿⢧⡿⡇⢕⡇⢅⣿⢕⢸⣿⢕⣿⡇⢕⣿⡇⢕⢕⢸⣿⣿⣿⣿⣿⣿⣿⣿⣿⣿⣿⣿⣿⣿⣿⣿⣿⣿⣿⣿⣿⣿⣿⣿⣿⣿⣿⣿⡇⢕⢕⢕⢕⢕⢕⢕⢕⢕⢕⢕⢕⢕⢕⢕⢕⢕⢕⢕⢕⢕⢕⢕⢕⢕⣿⣿⣿⣿⣿⢕⢕⢕⢕⢕⢕⢕⢕⢕⢕⢕⢕⢕⢕⢑⢕⢹⣿⣿⢅⠑⢔⢿⣿⣿⢇⢕⢕⢽⠕⠕⢕⠑⢕⢕⢕⢅⢑⠀⢕⠐⢕⢕⢕⢕⢕⢕⢕⢕⢕⢕⢕⢕⢕⢕⢕⢕⢕⢕⢕⢕⢕⢕⢕⢕⢕⢕⢕⢕⢕⢕⢕⢕⢕⢕⢕⢕⢕⢕⢕⢕⢕⢕⢕⢕⢕⠀</a:t>
            </a:r>
            <a:br/>
            <a:r>
              <a:t>⣿⣿⣿⣿⣿⣿⣿⣿⣿⣿⣿⣿⣿⣿⣿⢿⢿⣿⣿⣿⣿⣿⣿⣿⣿⣿⣿⣿⣿⣿⣿⣿⣿⣟⡼⣱⣳⣿⢏⣾⣿⡇⢄⢄⢴⣿⢇⣿⢕⣿⡕⣷⢕⢕⢜⣿⣇⣿⣿⣿⣿⣿⣿⣿⣿⣿⣿⣿⣿⣿⣿⣿⣿⣿⣿⣫⡿⣿⡇⢜⡇⢏⣿⢕⢸⣿⢕⣿⡇⢕⣿⡇⢕⢕⢜⣿⣿⣿⣿⣿⣿⣿⣿⣿⣿⣿⣿⣿⣿⣿⣿⣿⣿⣿⣿⣿⣿⣿⣿⣿⣿⣿⣿⡇⢕⢕⢕⢕⢕⢕⢕⢕⢕⢕⢕⢕⢕⢕⢕⢕⢕⢕⢕⢕⢕⢕⢕⢕⢕⣿⣿⣿⣿⡿⢕⢕⢕⢕⢕⢕⢕⢕⢕⢕⢕⢕⢕⢅⢔⢕⢕⣿⣿⡇⠔⠕⢸⣿⣟⣕⡁⡁⡀⢀⢄⢕⢕⠑⢕⢕⠁⠀⢕⢕⢔⢕⢕⢕⢕⢕⢕⢕⢕⢕⢕⢕⢕⢕⢕⢕⢕⢕⢕⢕⢕⢕⢕⢕⢕⢕⢕⢕⢕⢕⢕⢕⢕⢕⢕⢕⢕⢕⢕⢕⢕⢕⢕⢕⢕⢕⠀</a:t>
            </a:r>
            <a:br/>
            <a:r>
              <a:t>⣿⣿⣿⣿⣿⣿⣿⣿⣿⣿⣿⡿⢟⣝⣵⣷⣧⢻⣿⣿⣿⣿⣿⣿⣿⣿⣿⣿⣿⣿⣿⣿⡟⡜⣵⣿⣿⡏⣼⣿⣿⡇⢕⣱⣾⣿⢜⡏⢕⣿⡇⢹⡕⢕⢕⢹⣿⣿⣿⣿⣿⣿⣿⣿⣿⣿⣿⣿⣿⣿⣿⣿⣿⣿⣾⢟⢱⣿⡇⢕⢕⢱⢿⢕⢸⣿⢕⣿⡇⢕⣿⡇⢕⢕⢕⣿⣿⣿⣿⣿⣿⣿⣿⣿⣿⣿⣿⣿⣿⣿⣿⣿⣿⣿⣿⣿⣿⣿⣿⣿⣿⣿⣿⡇⢕⢕⢕⢕⢕⢕⢕⢕⢕⢕⢕⢕⢕⢕⢕⢕⢕⢕⢕⢕⢕⢕⢕⢕⢕⣿⣿⣿⣿⡇⢕⢕⢕⢕⢕⢕⢕⢕⢕⢕⢕⢕⢕⢕⢕⢕⢕⢸⣿⡇⢀⢕⣼⣿⣿⣿⣇⣧⢕⢕⢕⢕⢕⠀⠑⠁⠀⠀⢕⢕⢕⢕⢕⢕⢕⢕⢕⢕⢕⢕⢕⢕⢕⢕⢕⢕⢕⢕⢕⢕⢕⢕⢕⢕⢕⢕⢕⢕⢕⢕⢕⢕⢕⢕⢕⢕⢕⢕⢕⢕⢕⢕⢕⢕⢕⢕⠀</a:t>
            </a:r>
            <a:br/>
            <a:r>
              <a:t>⣿⣿⣿⣿⣿⣿⣿⣿⣿⣿⣿⣕⢞⣟⢺⡝⡿⠇⢻⣿⣿⣿⣿⣿⣿⣿⣿⣿⣿⣿⣿⣿⢹⣸⣿⣿⣿⢸⣿⣿⡿⣫⣷⣿⡿⢏⢕⢇⢕⢹⣿⡣⢹⡕⢕⢕⢜⢿⣿⣿⣿⣿⣿⣿⣿⣿⢿⢿⣿⣿⣿⣿⣿⡿⢇⢕⣼⣿⢜⢜⢱⢕⢸⢕⢸⣿⢕⣿⡇⢕⣿⡇⢕⢕⢕⢸⣿⡟⣱⣦⣝⡟⢿⣿⣿⣿⣿⣿⣿⣿⣿⣿⣿⣿⣿⣿⣿⣿⣿⣿⣿⣿⣿⡇⢕⢕⢕⢕⢕⢕⢕⢕⢕⢕⢕⢕⢕⢕⢕⢕⢕⢕⢕⢕⢕⢕⢕⢕⢕⣿⣿⣿⣿⡇⢕⢕⢕⢕⢕⢕⢕⢕⢕⢕⢕⢕⢕⢕⢕⢕⢕⢸⣿⣇⣱⣿⣿⣿⣿⣿⣻⣿⢇⢕⠁⠕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⣧⡜⠃⢵⠇⠀⠀⢹⣿⣿⣿⣿⣿⣿⣿⣿⣿⣿⣿⡏⢣⣿⣿⣿⡏⣿⡿⣫⣾⡿⢟⢏⢕⢕⢕⢕⢕⢜⢿⣞⡇⢱⡕⢕⠕⢕⢝⢻⢿⣿⣿⣿⣷⣵⣵⣧⣷⣿⢿⢟⢕⢕⢕⢕⣿⣿⡇⢅⢕⢸⢸⢕⢸⡿⢕⣿⡇⢕⣿⡇⢕⢕⢕⢜⡟⢑⠘⡏⢿⢟⢕⣿⣿⣿⣿⣿⣿⣿⣿⢿⣿⣿⣿⣿⣿⣿⣿⣿⣿⣿⣿⡇⢕⢕⢕⢕⢕⢕⢕⢕⢕⢕⢕⢕⢕⢕⢕⢕⢕⢕⢕⢕⢕⢕⢕⢕⢕⣿⣿⣿⣿⡇⢕⢕⢕⢕⢕⢕⢕⢕⢕⢕⢕⢕⢕⢕⢕⢕⢕⢸⣿⣿⣿⣿⣿⣿⣿⣿⡟⢟⢕⢕⢄⢔⢕⢕⠀⠀⠀⢕⢕⢕⢕⢕⢕⢕⢕⢕⢕⢕⢕⢕⢕⢕⢕⢕⢕⢕⢕⢕⢕⢕⢕⢕⢕⢕⢕⢕⢕⢕⢕⢕⢕⢕⢕⢕⢕⢕⢕⢕⢕⢕⢕⣿⣿⣿⣿⣿⠀</a:t>
            </a:r>
            <a:br/>
            <a:r>
              <a:t>⣿⣿⣿⣿⣿⣿⣿⣿⣿⣿⣿⣿⣿⣿⡄⠀⠄⠔⠐⠀⠝⣿⣿⣿⡿⣟⣯⣽⣷⣷⣷⡧⢜⢿⣿⣿⡇⢏⣼⡿⢏⢕⢕⢕⢕⢕⢕⢕⢕⢕⢜⢻⡞⡕⠈⠇⢔⢕⢕⢕⢕⣸⣽⣟⢿⣿⢿⠟⠙⢕⢕⢕⢕⢕⢸⢕⡿⣿⡇⢅⢕⢸⣾⢕⢜⣵⣷⣷⣷⣵⣻⢇⢕⢕⢕⠕⠅⠀⠁⠛⠁⣰⣾⡿⣿⣿⣿⣿⣿⣇⢕⢕⢕⢕⣿⣿⣿⣿⣿⣿⣿⣿⣿⡇⢕⢕⢕⢕⢕⢕⢕⢕⢕⢕⢕⢕⢕⢕⢕⢕⢕⢕⢕⢕⢕⢕⢕⢕⢕⣿⣿⣿⣿⡇⢕⢕⢕⢕⢕⢕⢕⢕⢕⢕⢕⢕⢕⢕⢕⢕⢕⢕⣿⣿⣿⣿⣿⣿⣿⣿⡇⢕⢕⢕⢕⢕⢕⠑⠀⠀⢄⢕⢕⢕⢕⢕⢕⢕⢕⢕⢕⢕⢕⢕⢕⢕⢕⢕⢕⢕⢕⢕⢕⢕⢕⢕⢕⢕⢕⢕⢕⢕⢕⢕⢕⢕⢕⢕⢕⢕⢕⢕⢕⢕⢕⢿⣿⣿⣿⣿⠀</a:t>
            </a:r>
            <a:br/>
            <a:r>
              <a:t>⣿⣿⣿⣿⣿⣿⣿⣿⣿⣿⣿⣿⣿⣿⣿⣆⠀⠀⢄⢄⢀⢜⣯⣷⣿⣿⣿⢿⢟⢏⢝⢕⢜⢕⢜⢝⣽⡿⢝⢕⢕⢕⢕⢕⣕⣕⡕⢕⣵⣵⡕⣧⡝⢿⢄⠀⢔⢕⢕⣱⣿⣿⣿⣿⣿⢕⠀⠀⠀⠐⣇⣵⣵⢸⣿⡕⣿⣿⡇⢇⢁⢕⢕⢕⢜⢕⢝⢝⢟⡟⣿⣿⣷⣕⡕⢐⠀⠔⠀⠀⡵⣿⣿⣿⣿⣿⣿⣝⣿⣿⣧⢕⢕⢕⢻⣿⣿⣿⣿⣿⣿⣿⣿⡇⢕⢕⢕⢕⢕⢕⢕⢕⢕⢕⢕⢕⢕⢕⢕⢕⢕⢕⢕⢕⢕⢕⢕⢕⢕⣿⣿⣿⣿⡇⢕⢕⢕⢕⢕⢕⢕⢕⢕⢕⢕⢕⢕⢕⢕⢕⢕⢕⢿⣿⣿⣿⣿⣿⣿⣿⡇⢕⢕⢕⢕⢕⠕⢀⢀⢔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⣧⡀⠀⢄⣷⣿⣿⡿⢟⢏⢇⡕⢕⡕⠕⠁⢕⢕⢕⣾⢟⢕⢕⢕⢕⣵⣾⣿⣿⣿⣷⡕⢝⢝⢕⣿⣿⣧⡕⢄⢸⣿⣿⣿⣿⣿⣿⣿⣿⡇⠀⠀⠀⠀⢕⢕⢝⢇⢻⢕⢸⡿⢕⢇⢕⢕⢕⢕⠕⠑⠁⢑⢕⢕⢕⢝⢻⢿⣿⣦⢔⠀⢀⣼⣿⣿⣿⣿⣿⣿⣿⣿⣼⣿⡏⢕⢱⢕⢜⣿⣿⣿⣿⣿⣿⣿⣿⡇⢕⢕⢕⢕⢕⢕⢕⢕⢕⢕⢕⢕⢕⢕⢕⢕⢕⢕⢕⢕⢕⢕⢕⢕⢸⣿⣿⣿⣿⢇⢕⢕⢕⢕⢕⢕⢕⢕⢕⢕⢕⢕⢕⢕⢕⢕⢕⢕⢜⣿⣿⣿⣿⣿⣿⣿⣿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⠜⡿⢟⢏⢕⢕⢱⣵⣵⣷⣿⣔⠀⠀⢅⡾⢇⢕⢕⢕⢕⣼⣿⣿⣿⣿⣿⣿⣿⣔⢕⢕⢿⣟⣿⣧⠀⠑⣝⣿⣿⣿⣿⣿⣿⣿⡇⠀⠀⠀⠀⢕⢕⢕⢾⣧⠕⠘⠅⠄⠀⠕⡕⠁⠀⠀⢀⣠⣵⣕⣕⢕⠕⢕⢝⠟⠟⠀⢠⣿⣿⣿⣿⣿⣿⣿⣿⣿⣿⣿⣿⢕⢕⢕⢕⢸⣿⣿⣿⣿⣿⣿⣿⣿⢕⢕⢕⢕⢕⢕⢕⢕⢕⢕⢕⢕⢕⢕⢕⢕⢕⢕⢕⢕⢕⢕⢕⢕⢕⢸⣿⣿⣿⣿⢕⢕⢕⢕⢕⢕⢕⢕⢕⢕⢕⢕⢕⢕⢕⢕⢕⢕⢕⢕⢜⣿⣿⣿⣿⣿⣿⣿⢕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⡟⠐⠀⠀⠑⠕⠁⠘⢿⣿⣿⣿⣿⡗⠀⠀⠀⠁⠁⠑⠕⣼⣿⣿⣿⣿⣿⣿⡿⣿⣿⣕⢕⢸⣿⢹⣿⣇⠀⢻⣿⣿⣿⣿⣿⣿⣿⠇⠀⠀⠀⠀⠀⢕⡕⣿⣿⠔⠕⢀⢅⠑⢄⢜⡄⠀⠁⠙⠛⠻⠿⢿⢟⠁⠁⠀⠀⠀⢀⢸⣿⣟⣿⣿⣿⣿⣿⣷⣾⣿⢕⢕⢕⢕⢕⢕⢕⣿⣿⣿⣿⣿⣿⣿⣿⢕⢕⢕⢕⢕⢕⢕⢕⢕⢕⢕⢕⢕⢕⢕⢕⢕⢕⢕⢕⢕⢕⢕⢕⢕⢸⣿⣿⣿⣿⢕⢕⢕⢕⢕⢕⢕⢕⢕⢕⢕⢕⢕⢕⢕⢕⢕⢕⢕⢕⢕⢜⢿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⠃⠀⠀⠀⠀⠀⠀⠀⠀⠉⠛⠿⣿⣿⣿⣧⣿⣿⣷⡞⠈⣿⡷⡿⣿⣆⠈⣿⣿⣿⣿⣿⣿⡟⠀⠀⠀⠀⠀⠀⢸⣿⣿⣿⣷⢰⢁⠑⢜⢕⢕⢜⡄⢔⠀⠀⠀⠀⠀⠀⠀⠀⠀⠀⢄⢕⢜⣿⣟⣿⣿⣿⣿⣿⣿⣿⢕⣵⣵⡕⢕⢕⢕⢜⣿⣿⣿⣿⣿⣿⣿⣿⢕⢕⢕⢕⢕⢕⢕⢕⢕⢕⢕⢕⢕⢕⢕⢕⢕⢕⢕⢕⢕⢕⢕⢕⢕⢸⣿⣿⣿⣿⢕⢕⢕⢕⢕⢕⢕⢕⢕⢕⢕⢕⢕⢕⢕⢕⢕⢕⢕⢕⢕⢕⢕⢝⢿⣿⣿⣿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⢕⠀⠀⠀⠀⢰⠀⠀⠙⢿⡇⠀⠀⠀⠀⠀⢀⠀⠀⠀⠀⠀⠀⠁⠙⠻⣿⣿⣿⣿⡇⠀⠜⣿⢹⣿⡿⣆⠜⣿⣿⣿⣿⣿⠑⠀⠀⠀⠀⠀⠀⠜⣿⣿⢿⢟⡏⣧⢱⢕⢕⢕⠕⠜⠁⠁⠀⠀⠀⠀⠀⠁⠀⠀⢔⢕⠕⢸⣿⣿⣿⣿⣿⣿⣿⣿⣿⣵⢟⢻⣿⣷⢕⢕⢱⣿⣿⣿⣿⣿⣿⣿⣿⢕⢕⢕⢕⢕⢕⢕⢕⢕⢕⢕⢕⢕⢕⢕⢕⢕⢕⢕⢕⢕⢕⢕⢕⢕⢸⣿⣿⣿⣿⢕⢕⢕⢕⢕⢕⢕⢕⢕⢕⢕⢕⢕⢕⢕⢕⢕⢕⢕⢕⢕⢕⢕⢕⢕⢝⢿⣿⣿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⢀⢄⠀⣰⢕⠀⠀⠀⢄⠑⠁⠀⢀⠄⠐⠀⠀⠀⠀⠀⠈⢻⣿⣿⠁⠀⠀⠜⣧⢻⣿⡝⣧⢹⣿⣿⣿⠇⠀⠀⠀⠀⠀⠀⠀⠀⢻⣿⣿⣿⣿⡜⣷⢕⠁⠀⠀⠀⠀⠀⠀⠀⠀⠐⠐⠀⠀⠀⢁⢅⠀⣿⣿⣿⣿⣿⣿⣿⣿⣿⡵⢜⢕⢜⢝⢝⢕⢕⣼⣿⣿⣿⣿⣿⣿⣿⣿⢕⢕⢕⢕⢕⢕⢕⢕⢕⢕⢕⢕⢕⢕⢕⢕⢕⢕⢕⢕⢕⢕⢕⢕⢕⢸⣿⣿⣿⣿⢕⢕⢕⢕⢕⢕⢕⢕⢕⢕⢕⢕⢕⢕⢕⢕⢕⢕⢕⢕⢕⢕⢕⢕⢕⢕⢕⢝⢻⢿⢟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⢕⠑⠐⠀⠀⠀⠀⢀⣼⢣⡇⠀⠔⠑⠀⢀⠄⠔⠁⠀⠀⠀⠀⠀⠀⠀⠀⠀⠝⢇⠀⠀⠀⠀⠘⢎⣿⡿⣮⡣⠻⠿⠟⠀⠀⠀⠀⠀⠀⠀⠀⠀⠜⠟⠛⠉⠁⠄⠋⠀⠀⠀⠀⠀⠀⠀⠀⠀⢔⢄⢔⢔⡱⣸⣿⣿⡇⣿⣿⣿⣿⣿⣿⣿⣿⣿⣿⣿⣿⣿⣧⢕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⣷⣦⡰⡄⢀⢔⢄⡼⢱⣿⠕⠁⠀⠀⠁⠀⢀⠀⠁⠄⠀⠀⠀⠀⠀⠀⠀⠀⠀⠀⠀⠀⠀⠀⠀⠀⠸⣿⣮⣽⡖⢔⠄⠄⠀⠀⠀⠀⠀⠀⠀⠀⠀⠀⠀⠀⠀⠀⠀⠀⠀⠀⠀⠀⠀⢕⠀⢔⢕⢕⢕⢱⣽⣿⣿⡿⠑⣿⣿⣿⣿⣿⣿⣿⣿⣿⣿⣿⣿⣿⣿⣷⣵⣷⣿⡿⣿⣿⣿⣿⣿⣿⣿⢕⢕⢕⢕⢕⢕⢕⢕⢕⢕⢕⢕⢕⢕⢕⢕⢕⢕⢕⢕⢕⢕⢕⢕⢕⣿⣿⣿⣿⡇⢕⢕⢕⢕⢕⢕⢕⢕⢕⢕⢕⢕⢕⢕⢕⢕⢕⢕⢕⢕⢕⢕⢕⢕⢕⢕⢕⢕⢕⢕⢕⢔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⣷⣗⡱⢕⡼⢱⣿⢇⠀⠀⠀⠀⠀⠀⠀⠀⠀⠀⠁⠄⠀⠀⠀⠀⠀⠀⠀⠀⠀⠀⠀⠀⠀⠀⠀⠘⡿⠋⠁⠀⠀⠀⠀⠀⠀⠀⠀⠀⠀⠀⠀⠀⠀⠀⠀⠀⠀⠀⠀⠀⠀⠕⢀⠀⠀⢷⡕⠑⠕⠿⠿⠟⠙⠀⠀⣿⣿⣿⣿⣿⣿⣿⣿⣿⣿⣿⣿⣷⣿⣷⣯⣕⣱⣾⣿⣿⣿⣿⣿⣿⣿⢕⢕⢕⢕⢕⢕⢕⢕⢕⢕⢕⢕⢕⢕⢕⢕⢕⢕⢕⢕⢕⢕⢕⢕⢕⣿⣿⣿⣿⡇⢕⢕⢕⢕⢕⢕⢕⢕⢕⢕⢕⢕⢕⢕⢕⢕⢕⢕⢕⢕⢕⢕⢕⢕⢕⢕⢕⢕⢕⢕⢕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⡇⡼⢱⡿⢇⡱⠀⠀⠀⠀⠀⠀⠀⠀⠀⠀⠀⠀⠐⠀⠀⠀⠀⠀⠀⠀⠀⠀⠀⠀⠀⠀⠀⠀⠀⠀⠀⠀⠀⠀⠀⠀⠀⠀⠀⠀⠀⠀⠀⠀⠀⠀⠀⠀⠀⠀⠀⠀⠀⠀⠀⠀⠀⠜⢷⢀⢄⢔⢔⠀⠀⠀⠀⣿⣿⣿⣿⣿⣿⣿⣿⣿⣿⣿⣿⣿⣿⣿⣿⣿⣿⣿⣿⣿⣿⣿⣿⣿⣿⢕⢕⢕⢕⢕⢕⢕⢕⢕⢕⢕⢕⢕⢕⢕⢕⢕⢕⢕⢕⢕⢕⢕⢕⢕⣿⣿⣿⣿⡇⢕⢕⢕⢕⢕⢕⢕⢕⢕⢕⢕⢕⢕⢕⢕⢕⢕⢕⢕⢕⢕⢕⢕⢕⢕⣕⢕⢕⢕⢕⢕⠀⢕⢕⢕⢕⢕⢕⢕⢕⢕⢕⢕⢕⢕⢕⢕⢕⢕⢕⢕⢕⢕⢕⢕⢕⢕⢕⢕⢕⢕⢕⢕⢕⢕⢕⢕⢕⢕⠑⢕⢕⢕⢕⢕⢕⢕⢕⢕⢕⢕⢕⢕⢕⢾⣿⣿⠀</a:t>
            </a:r>
            <a:br/>
            <a:r>
              <a:t>⢕⢕⢕⢕⢕⢕⢕⢕⢕⢕⢕⢕⢕⢕⢕⢕⢕⢕⢕⢕⢕⡝⠿⠟⡜⢕⡿⢕⡕⠁⠀⠀⠀⠀⠀⠀⠀⠀⠀⠀⠀⠀⠀⠀⠀⠀⠀⠀⠀⠀⠀⠀⠀⠀⠀⠀⠀⠀⠀⠀⠀⠀⠀⠁⠐⠀⠀⠀⠀⠀⠀⠀⠀⠀⠀⠀⠀⠀⠀⠀⠀⠀⠀⠀⠀⠀⠀⠀⠁⠁⠑⠑⠁⠀⠀⠀⠀⣿⣿⣿⣿⣿⣿⣿⣿⣿⣿⣿⣿⣿⣿⣿⣿⣿⣿⣿⣿⣿⣿⣿⣿⣿⡇⢕⢕⢕⢕⢕⢕⢕⢕⢕⢕⢕⢕⢕⢕⢕⢕⢕⢕⢕⢕⢕⢕⢕⢕⢕⣿⣿⣿⣿⡇⢕⢕⢕⢕⢕⢕⢕⢕⢕⢕⢕⢕⢕⢕⢕⢕⢕⢕⢕⢕⢕⢕⢕⢕⣿⣿⣿⣿⣿⣷⣶⡄⢕⢕⢕⢕⢕⢕⢕⢕⢕⢕⢕⢕⢕⢕⢕⢕⢕⢕⢕⢕⢕⢕⢕⢕⢕⢕⢕⢕⢕⢕⢕⢕⢕⢕⢕⢕⢕⠀⢕⢕⢕⢕⢕⢕⢕⢕⢕⢕⢕⢕⢕⢕⢸⣿⣿⠀</a:t>
            </a:r>
            <a:br/>
            <a:r>
              <a:t>⣳⢕⡱⢕⢱⢕⡕⢕⢕⢕⢕⢕⢕⢕⢕⢕⢕⢕⢕⢕⢕⢎⠑⡱⢕⡞⢕⢱⢇⠀⠀⠀⠀⠀⠀⠀⠀⠀⠀⠀⠀⠀⠀⠀⠀⠀⠀⠀⠀⠀⠀⠀⠀⠀⠀⠀⠀⠀⠀⠀⠀⠀⠀⢀⢀⢄⢔⢔⢔⢰⣔⢔⢔⢄⠀⠀⠀⢀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⣹⣿⣿⣿⢟⢞⣵⣕⢕⢕⢕⢕⢕⢕⢕⢕⢕⢕⢕⢕⢕⢕⢕⢕⢕⢕⢕⢕⢕⢕⢕⢕⢕⢕⢕⢕⢕⢕⢕⢕⢕⢕⢕⢕⢕⢀⢕⢕⢕⢕⢕⢕⢕⢕⢕⢕⢕⢕⢕⢕⢕⢻⣿⠀</a:t>
            </a:r>
            <a:br/>
            <a:r>
              <a:t>⣿⣷⢯⣳⢵⡪⣝⡣⢕⢕⢕⢱⢕⢱⢕⢱⣕⢵⣕⢵⡕⡝⢰⢕⡞⢕⢱⢇⢕⠀⠀⠀⠀⠀⠀⠀⠀⠀⠀⠀⠀⠀⠀⠀⠀⠀⠀⢄⠀⠀⠀⠀⠀⠀⠀⠀⠀⠀⠀⠀⠀⠀⠀⠀⠁⠑⠵⢕⢕⢇⢜⢕⢇⣵⣕⢕⢇⡕⢕⢕⢔⢔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⢟⣻⣽⣷⣿⣿⣿⣿⢕⢕⢕⢕⢕⢕⢕⢕⢕⢕⢕⢕⢕⢕⢕⢕⢕⢕⢕⢕⢕⢕⢕⢕⢕⢕⢕⢕⢕⢕⢕⢕⢕⢕⢕⢕⢕⢔⢕⢕⢕⢕⢕⢕⢕⢕⢕⢕⢕⢁⢕⢕⢕⢜⢿⠀</a:t>
            </a:r>
            <a:br/>
            <a:r>
              <a:t>⣿⣕⡕⢜⡗⢼⡣⢝⡣⢜⢕⢕⢸⢗⡳⢯⣳⣽⡺⢝⡾⢱⢕⢞⢕⢕⢕⢕⡴⠀⠀⠀⠀⠀⠀⠀⠀⠀⠀⠀⠀⠀⠀⠀⠀⠀⠀⠀⠑⠀⠀⠀⠀⠀⠀⠀⠀⠀⠀⠀⠀⠀⠀⠀⠀⠀⠀⠀⠀⠁⠁⠙⠛⠟⠳⠿⠗⢷⢧⢕⢕⢕⢕⢕⢕⠔⠀⠀⠀⠀⠀⠀⢄⠀⠀⠀⠀⣿⣿⣿⣿⣿⣿⣿⣿⣿⣿⣿⣿⣿⣿⣿⣿⣿⣿⣿⣿⣿⣿⣿⣿⣿⡇⢕⢕⢕⢕⢕⢕⢕⢕⢕⢕⢕⢕⢕⢕⢕⢕⢕⢕⢕⢕⢕⢕⢕⢕⢱⣿⣿⣿⣿⢕⢕⢕⢕⢕⢕⢕⢕⢕⢕⢕⢕⢕⢕⢕⢕⢕⢕⢕⢕⢕⣿⡿⣫⣷⣿⣿⣿⣿⣿⣿⣿⡇⢕⢕⢕⢕⢕⢕⢕⢕⢕⢕⢕⢕⢕⢕⢕⢕⢕⢕⢕⠅⢕⢕⢕⢕⢕⢕⢕⢕⢕⢕⢕⢕⢕⢕⢕⢕⢕⢕⠕⢕⢕⢕⢕⢕⢕⢕⢕⢕⢕⢕⠑⢕⢕⢕⢜⠀</a:t>
            </a:r>
            <a:br/>
            <a:r>
              <a:t>⢿⢕⢜⢕⢝⢇⢜⢇⢝⢕⢕⢇⢕⢕⢕⢕⢿⣵⣟⡿⢕⢕⢜⢕⢕⢇⢕⢱⢇⢄⠀⠀⠀⠀⠀⠀⠀⠀⢄⣀⣀⢀⠀⠀⠀⠀⠀⠀⠀⠀⠀⠀⠀⠀⠀⠀⠀⠀⠀⠀⠀⠀⠀⠀⠀⠀⠀⠀⠀⠀⠀⠀⠀⠀⠀⠀⠀⠀⠀⠀⠀⠀⠀⠀⠀⠀⠀⠀⠀⠀⠀⠀⠁⢄⠀⠀⠀⣿⣿⣿⣿⣿⣿⣿⣿⣿⣿⣿⣿⣿⣿⣿⣿⣿⣿⣿⣿⣿⣿⣿⣿⣿⡇⢕⢕⢕⢕⢕⢕⢕⢕⢕⢕⢕⢕⢕⢕⢕⢕⢕⢕⢕⢕⢕⢕⢕⢕⢸⣿⣿⣿⣿⢕⢕⢕⢕⢕⢕⢕⢕⢕⢕⢕⢕⢕⢕⢕⢕⢕⢕⢕⢕⢕⣵⣿⣿⣿⣿⣿⣿⣿⣿⣿⣿⣿⢕⢕⢕⢕⢕⢕⢕⢕⢕⢕⢕⢕⢕⢕⢕⢕⢕⢕⢕⠀⢕⢕⢕⢕⢕⢕⢕⢕⢕⢕⢕⢕⢕⢕⢕⢕⢕⢕⠀⢕⢕⢕⢕⢕⢕⢕⢕⢕⢕⢕⢔⠕⢕⢕⢕⠀</a:t>
            </a:r>
            <a:br/>
            <a:r>
              <a:t>⣧⢕⢕⢕⢕⢜⢇⢕⢕⢕⢱⢝⢇⢕⢇⢕⢇⢜⢝⢇⢕⢜⢕⢕⢜⢕⢕⡫⣗⡇⠀⠀⠀⠀⠀⠕⠑⠀⠀⠀⠁⠀⠐⠑⠐⠀⠀⠀⠀⠀⠀⠀⠀⠀⠀⠀⠀⠀⠀⠀⠀⠀⠀⠀⠀⠀⠀⠀⠀⠀⠀⠀⠀⠀⠀⠀⠀⠀⠀⠀⠀⠀⠀⠀⠀⠀⠀⠀⠀⠀⢕⢔⢀⠑⢄⠀⢄⣿⣿⣿⣿⣿⣿⣿⣿⣿⣿⣿⣿⣿⣿⣿⣿⣿⣿⣿⣿⣿⣿⣿⣿⣿⡇⢕⢕⢕⢕⢕⢕⢕⢕⢕⢕⢕⢕⢕⢕⢕⢕⢕⢕⢕⢕⢕⢕⢕⢕⢸⣿⣿⣿⣿⢕⢕⢕⢕⢕⢕⢕⢕⢕⢕⢕⢕⢕⢕⢕⢕⢕⢕⣱⣱⣾⣿⣿⣿⣿⣿⣿⣿⣿⣿⣿⣿⣿⠑⢕⢕⢕⢕⢕⢕⢕⢕⢕⢕⢕⢕⢕⢕⢕⢕⢕⢕⠀⢕⢕⢕⢕⢕⢕⢕⢕⢕⢕⢕⢕⢕⢕⢕⢕⢕⢕⠀⢕⢕⢕⢕⢕⠀⢕⢕⢕⢕⢕⢕⢔⠕⢕⢕⠀</a:t>
            </a:r>
            <a:br/>
            <a:r>
              <a:t>⢷⢕⢇⢕⢗⣕⢕⢜⢕⢇⡕⢣⢕⢣⣕⢣⢜⢇⢕⢕⢕⢕⢕⢕⢕⢕⢮⢗⢾⢗⠀⠀⠀⠀⠀⢀⠀⠀⠀⠔⠀⠀⠀⠀⠀⠀⠀⠀⠀⠀⠀⠀⠀⠀⠀⠀⠀⠀⠀⠀⠀⠀⠀⠀⠀⠀⠀⠀⠀⠀⠀⠀⠀⠀⠀⠀⠀⠀⠀⠀⠀⠀⠀⠀⠀⠀⠁⠔⢀⠀⢕⢕⢕⢕⢕⢁⢕⣿⣿⣿⣿⣿⣿⣿⣿⣿⣿⣿⣿⣿⣿⣿⣿⣿⣿⣿⣿⣿⣿⣿⣿⣿⡇⢕⢕⢕⢕⢕⢕⢕⢕⢕⢕⢕⢕⢕⢕⢕⢕⢕⢕⢕⢕⢕⢕⢕⢕⢸⣿⣿⣿⣿⢕⢕⢕⢕⢕⢕⢕⢕⢕⢕⢕⢕⢕⢕⢕⢕⢕⢜⣽⣿⣿⣿⣿⣿⣿⣿⣿⣿⣿⣿⣿⣿⣿⠀⢕⢕⢕⢕⢕⢕⢕⢕⢕⢕⢕⢕⢕⢕⢕⢕⢕⢕⠀⢕⢕⢕⢕⢕⢕⢕⢕⢕⢕⢕⢕⢕⢕⢕⢕⢕⢕⠀⢕⢕⢕⠑⢕⢄⠑⢕⢕⢕⢕⢕⢕⠄⢕⢕⠀</a:t>
            </a:r>
            <a:br/>
            <a:r>
              <a:t>⡷⢕⡕⢜⡗⢱⡝⢱⣕⣕⣜⢵⢵⣕⡮⢕⢷⡝⢕⢕⢕⢕⢕⢕⢕⢕⢕⢱⢕⢕⢔⢀⠀⠀⠀⠀⠀⠀⠀⠀⠀⢀⢀⢀⢀⢀⢀⢀⠀⠀⠀⠀⠀⠀⠀⠀⠀⠀⠀⠀⠀⠀⠀⠀⠀⠀⠀⠀⠀⠀⠀⠀⠀⠀⠀⠀⠀⠀⠀⠀⠀⠀⠀⠀⠀⠀⠀⠀⠁⠔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⠀⢕⢕⢕⢕⢕⢕⢕⠑⢕⢕⢕⢕⢕⢕⢕⢕⢕⢕⠀⠀⢕⢕⢕⢕⢕⢕⢕⢕⢕⢕⢕⢕⢕⢕⢕⢕⢕⠀⠀⢕⢕⢔⢕⢅⠀⢕⢕⢕⢕⢕⢕⢕⢕⢕⠀</a:t>
            </a:r>
            <a:br/>
            <a:r>
              <a:t>⣿⣧⡝⢷⣝⢳⣝⢳⣽⡳⣎⣟⣧⣼⣻⣧⣷⢇⠕⢕⢕⢕⢕⢕⢕⣕⣿⣗⢕⡕⢕⢕⢄⠀⠀⠀⠀⠀⠀⠀⠀⢕⢕⢕⢕⢕⢕⢕⢔⢀⠀⠀⠀⠀⠀⠀⠀⢀⡔⠀⠀⠀⠀⠀⠀⠀⠀⠀⠀⠀⠀⠀⠀⠀⠀⠀⠀⠀⠀⠀⠀⠀⠀⠀⠀⠀⠀⠀⠀⠀⠁⢄⠑⠑⠕⢕⢕⠟⠛⠻⣿⣿⣿⣿⣿⣿⣿⣿⣿⣿⣿⣿⣿⣿⣿⣿⣿⣿⣿⣿⣿⣿⡗⢇⢕⢕⢕⢕⢕⢕⢕⢕⢕⢕⢕⢕⢕⢕⢕⢕⢕⢕⢕⢕⢕⢕⢕⢸⣿⣿⣿⣿⢕⢕⢕⢕⢕⢕⢕⢕⢕⢕⢕⢕⢕⢕⢕⢕⣼⣿⣿⣿⣿⣿⣿⣿⣿⣿⣿⣿⣿⣿⣿⣿⣿⡔⢕⢕⢕⢕⢕⢕⢕⠀⢕⢕⢕⢕⢕⢕⢕⢕⢕⢕⠀⠀⢕⢕⢕⢕⢕⢕⢕⢕⢕⢕⢕⢕⢕⢕⢕⢕⢕⠀⠀⢕⢕⢕⢕⢕⠀⠀⢕⢕⢕⢕⢕⢕⠀⢕⠀</a:t>
            </a:r>
            <a:br/>
            <a:r>
              <a:t>⣿⣧⣝⢷⡼⢿⣮⡹⣮⡝⢮⣽⢷⣽⡳⣾⡿⢕⢕⢕⢕⢕⢕⢕⢼⣟⢿⣟⡻⢇⢕⢕⢕⠀⠀⠄⠀⠀⠀⠀⠀⠕⢕⢕⢕⢕⢕⢕⢕⢕⢕⣄⠀⠀⢀⣤⣾⡿⢇⠀⠀⠀⠀⠀⠀⠀⠀⠀⠀⠀⠀⠀⠀⠀⠀⠀⠀⠀⠀⠀⠀⠀⠀⠀⠀⠀⠀⠀⠀⠀⠀⠀⠀⠀⠀⠀⠀⠀⠀⠀⠘⢿⣿⣿⣿⣿⣿⣿⣿⣿⣿⣿⣿⣿⣿⣿⣿⣿⣿⢿⢿⢿⢇⢕⢎⢕⢇⢱⢕⢱⢕⡕⢕⢕⢕⢕⢕⢕⢕⢕⢕⢕⢕⢕⢕⢕⢕⣼⣿⣿⣿⡇⢕⢕⢕⢕⢕⢕⢕⢕⢕⢕⢕⢕⢕⢕⢕⢱⣿⣿⣿⣿⣿⣿⣿⣿⣿⣿⣿⣿⣿⣿⣿⣿⣿⡇⢕⢕⢕⠁⢕⢕⢕⢀⢕⢕⢕⢀⢕⢕⢕⢕⢕⢕⠀⠀⠀⢕⢕⢕⢕⢕⢕⢕⢕⢕⢕⢕⢕⢕⢕⢕⢕⢀⠀⠑⢕⠑⢕⢕⠀⠀⢕⢕⢕⢕⢕⢕⢔⢕⠀</a:t>
            </a:r>
            <a:br/>
            <a:r>
              <a:t>⣿⣟⣳⣾⣟⡳⢧⡝⣧⣝⢷⣏⢟⢏⡳⢯⡕⠑⢕⠁⢕⢕⢕⢕⢱⣼⡟⢷⣻⢕⢕⢕⢕⠀⠀⠀⠀⠀⠀⠀⠀⠀⠀⠑⠕⢕⢕⢕⢕⢕⣱⣿⢇⣾⣿⣿⣿⣷⣵⣄⣀⣀⢀⠀⠀⠀⠀⠀⠀⠀⠀⠀⠀⠀⠀⠀⠀⠀⠀⠀⠀⠀⠀⠀⠀⠀⠀⠀⠀⠀⠀⠁⠀⠀⠀⠀⠀⠀⠀⠀⠀⢜⣿⣿⣿⣿⡿⣿⢿⢟⢟⢟⢏⣝⣏⡹⢇⡱⢕⢕⢕⣱⢕⢕⢕⣇⢵⢕⡕⢕⡱⢕⢕⢕⢕⢕⢕⢕⢕⢕⢕⢕⢕⢕⢕⢕⢕⣟⣿⣿⣿⢕⢕⢕⢕⢕⢕⢕⢕⢱⢗⢱⢕⡱⢕⣕⡎⣾⣿⣿⣿⣿⣿⣿⣿⣿⣿⣿⣿⣿⣿⣿⣿⣿⣿⣷⠀⢕⢕⠀⢕⢕⢕⢕⠀⢕⢕⢔⠕⢕⢕⢕⢕⢕⠀⠀⠀⠑⢕⢕⢕⢕⢕⢕⢕⢕⢕⢕⢕⢁⢕⢕⢕⠁⠀⠀⢕⠀⢕⢕⢄⠀⠀⢕⢕⢕⢕⢕⢕⢕⠀</a:t>
            </a:r>
            <a:br/>
            <a:r>
              <a:t>⣿⣿⡻⣧⣜⢱⢮⢽⣧⣼⣷⣮⡻⢾⣽⢷⢕⡔⢕⢄⢕⢕⢕⢱⢞⢷⣽⡳⣿⢕⢕⢕⠁⠀⠀⠀⠀⠀⠀⠀⠀⠀⠀⠀⠀⠀⠑⠣⣵⣿⣿⣿⣾⣿⣿⣿⣿⣿⣿⣿⣿⣿⣿⣿⣿⢷⢷⠔⠀⠀⠀⠀⠀⠀⠀⠀⠀⠀⠀⠀⠀⠀⠀⠀⠀⢄⣴⣦⠀⠀⠀⠀⠀⠀⠀⠀⠀⠀⠀⠀⠀⢱⢝⢎⢵⣕⢝⢕⢜⢕⡜⢕⡇⢕⢕⢝⢕⢕⢕⢕⢕⢕⢹⢕⢜⢕⡜⢕⡗⢽⢕⢇⢕⢕⢵⢕⢕⢗⢱⢇⢕⢕⣕⢕⢕⢵⢕⢕⣿⣿⣿⣕⢕⣎⣵⣎⡕⢕⡕⢕⣱⢕⣜⢕⢎⣱⣇⣿⣿⣿⣿⣿⣿⣿⣿⣿⣿⣿⣿⣿⣿⣿⣿⣿⣿⣿⡔⢕⢕⠀⢕⢕⢕⢕⠀⢕⢕⢕⠄⢕⢕⢕⢕⢕⠀⠀⠀⠀⢕⢕⢕⢕⢕⢕⢕⢕⢕⢕⢕⢕⠀⢕⢕⠀⠀⠀⢕⠀⠕⢕⢕⠀⠀⠑⢕⢕⢕⢕⢕⢕⠀</a:t>
            </a:r>
            <a:br/>
            <a:r>
              <a:t>⣿⣟⢻⢷⢟⢻⡿⢿⣿⣟⢷⢽⢻⣷⣿⣷⢕⡇⢕⢕⢕⢕⢕⣸⣿⣿⣻⣿⢷⡕⢕⢕⠀⠀⠀⠀⠀⠀⠀⠀⠀⠀⠀⠀⠀⠀⠀⠀⠈⠝⢿⣿⣿⣿⣿⣿⣿⣿⣿⣕⢀⠀⠀⠀⠀⠀⠀⠀⠀⠀⠀⠀⠀⠀⠀⠀⠀⠀⠀⠀⠀⠀⠀⠀⠀⢄⣽⠋⠀⠀⠀⠀⠀⠀⠀⠀⠀⠀⠀⠀⢄⣪⣗⡜⢳⢇⢕⢕⢕⢕⢕⢕⢗⢕⢕⢕⢕⢜⢕⢣⢵⡕⢕⢕⢕⢹⢗⢹⢗⡹⢕⣇⢕⣕⡕⣕⡱⢕⣕⢵⡗⣝⣗⣿⢮⣵⣵⣿⣿⣿⣿⢿⣷⣷⢎⣹⢞⣻⢷⣳⣵⣏⢵⢜⡱⢵⢸⣿⣿⣿⣿⣿⣿⣿⣿⣿⣿⣿⣿⣿⣿⣿⣿⣿⣿⣿⡇⢕⢕⠀⠑⢕⢕⢕⠀⠀⢕⢕⢕⠀⢕⢕⢕⢕⠀⠀⠀⠀⠁⢕⢕⢕⢕⢕⢕⢕⢕⢕⢕⢕⠀⠕⢕⢄⠀⠀⢕⠀⠀⢕⢕⠀⠀⠀⢕⢕⢕⢕⢕⢕⠀</a:t>
            </a:r>
            <a:br/>
            <a:r>
              <a:t>⣿⡝⢳⣜⢻⢧⣕⣵⣗⢻⢿⢟⣿⢽⣽⣿⢸⡇⢕⢕⢕⢕⢕⢇⢝⢝⢕⢕⡕⢕⢕⢕⢔⠀⠀⠀⠀⠀⠀⠀⠀⠀⠀⠀⠀⠀⠀⠀⠀⠀⠀⠙⠻⣿⣿⣿⣿⣿⣿⣿⣿⣷⣴⣴⣤⣤⣤⣤⣤⣄⢀⠀⠀⠀⠀⠀⠀⠀⠀⠀⠀⠀⠀⠀⣀⣜⣻⡀⠀⠀⠀⠀⠀⠀⠀⠀⠀⠀⠀⠀⠜⢿⣷⢯⣕⡱⣕⡕⢕⢕⢕⢕⢗⢱⢕⡪⢕⡇⢽⢗⢵⢕⣕⣵⣵⣼⣕⡪⢵⣾⣽⣗⡯⢵⣫⢽⣻⢽⣞⣽⢞⢳⢻⢽⣫⢟⣫⢕⢞⢽⢟⡫⢇⣸⣝⢗⡳⢼⣽⣷⣞⡵⢞⣇⢗⡏⣾⣿⣿⣿⣿⣿⣿⣿⣿⣿⣿⣿⣿⣿⣿⣿⣿⣿⣿⣿⣿⢁⢕⢕⠀⢕⢕⢕⠀⠀⠑⢕⢕⢀⠀⢕⢕⢕⢀⠀⠀⠀⠀⠑⢕⢕⢕⢕⢕⢕⢕⢕⢕⢕⢄⠀⢕⢕⠀⠀⠀⠀⠀⢕⠁⠀⠀⠀⠑⢕⢕⢕⢕⢕⠀</a:t>
            </a:r>
            <a:br/>
            <a:r>
              <a:t>⣿⡻⢷⡝⢳⢎⢝⢷⡕⢕⢕⢕⢝⢕⢕⢕⢕⢇⢁⠑⢕⢕⠕⡧⡕⢕⢕⢕⢱⡷⠑⢕⢕⢕⠀⢄⠀⠀⠀⠀⠀⠀⠀⠀⠀⠀⠀⠀⠀⠀⠀⠀⠀⠘⢿⣿⣿⣿⣷⣮⡝⠙⠙⠛⠛⠛⠛⠋⠙⠁⠀⠀⠀⠀⠀⠀⠀⠀⠀⠀⠀⠀⠀⠑⢟⣿⢿⠇⠀⠀⠀⠀⠀⠀⠀⠀⠀⠀⠀⠀⠀⢸⡾⢽⣟⡯⣝⡪⢵⣗⢕⢕⡱⢵⣵⣧⣳⣷⣽⣗⡿⣟⡿⢿⣿⢿⣗⡯⢿⣕⣝⡟⣿⡿⣾⡿⡷⢫⢕⣎⢽⣕⡵⣕⣗⢹⢗⣪⣕⣇⡝⣳⣽⣷⣿⣽⣣⢿⣾⣯⢕⣎⢽⣗⣳⢇⣿⣿⣿⣿⣿⣿⣿⣿⣿⣿⣿⣿⣿⣿⣿⣿⣿⣿⣿⣿⣿⡕⢕⢀⠀⠁⢕⢕⠄⠀⠀⠕⢕⢕⠀⠁⢕⢕⢕⠀⠀⠀⠀⠀⢕⢕⢕⢕⢕⢕⢕⢕⢕⢕⢕⠀⠑⢕⠀⠀⠀⠀⠀⢕⠀⠀⠀⠀⠀⢕⢕⢕⢕⢕⠀</a:t>
            </a:r>
            <a:br/>
            <a:r>
              <a:t>⡽⢷⣕⢝⢣⡕⢕⢕⢝⢗⢕⢕⢕⢕⢕⢕⢕⢏⣇⠄⢕⢕⠄⢜⡝⢳⢵⠕⢄⢔⢔⢕⢕⠑⠀⠀⠀⠀⠀⠀⠀⠀⠀⠀⠀⠀⠀⠀⠀⠀⠀⠀⠀⠀⠀⠙⠻⢿⣟⢿⣿⣧⣴⣴⣄⣄⣄⣀⡀⠀⠀⠀⠀⠀⠀⠀⠀⠀⠀⠀⠀⠀⠀⢕⢕⢝⡇⠀⠀⠀⠀⠀⠀⠀⠀⠀⠀⠀⠀⠀⢄⢕⢕⢕⢕⢝⢕⢼⣕⢣⢕⣇⢝⢝⢻⢿⡻⢮⢝⣜⢽⣗⣪⣝⢳⢽⣗⡻⢟⣳⢽⣝⣵⢗⢇⡜⣕⣗⢼⣗⢽⣗⡮⢵⣺⢽⣷⣱⣿⣻⣿⣷⡮⢽⣞⢯⣗⣪⢵⡗⢵⣞⡯⢽⣿⢸⣿⣿⣿⣿⣿⣿⣿⣿⣿⣿⣿⣿⣿⣿⣿⣿⣿⣿⣿⣿⣿⡇⢕⢕⠀⠀⢕⢕⢄⠀⠀⠀⢕⢕⢕⠀⠑⢕⢕⠀⠀⠀⠀⠀⠀⢕⢕⢕⢕⢕⢕⢕⢕⢕⢕⠀⠀⢕⠀⠀⠀⠀⢕⢕⢔⠀⠀⠀⠀⢕⢕⢕⢕⢕⠀</a:t>
            </a:r>
            <a:br/>
            <a:r>
              <a:t>⡿⣧⡜⢱⢕⢕⢇⣕⢕⢧⡕⢱⣕⢕⢕⢸⢕⢕⢕⢔⢕⡕⢰⢕⢕⢕⢑⢕⢕⠕⠁⠁⢀⠀⠀⠀⠀⠀⠀⠀⠀⠀⠀⠀⠀⠀⠀⠀⠀⠀⠀⠀⠀⠀⠀⠀⠀⠀⠙⠻⢷⣽⣝⣝⢛⢟⠛⠛⠙⠁⠀⠀⠀⠀⠀⠀⠀⠀⠀⠀⠄⢷⢾⣿⢿⠿⠏⠀⠀⠀⠀⠀⠀⠀⠀⠀⠀⠀⠀⢄⡕⢕⢕⢵⢕⢕⢕⣕⢕⢕⢕⢕⢕⢗⢕⢕⢎⢝⢗⢮⣽⣵⣎⣕⣺⢽⣗⡮⣗⡣⢽⣗⡿⣗⣳⢽⣿⣧⣵⣿⣿⣳⢼⢯⣾⣿⣷⣾⣽⣿⣯⣟⡻⢽⣞⣫⣷⣿⡱⣿⣿⣿⣿⣟⡟⣾⣿⣿⣿⣿⣿⣿⣿⣿⣿⣿⣿⣿⣿⣿⣿⣿⣿⣿⣿⣿⡟⢕⢕⢕⠀⠀⠀⢕⢕⠀⠀⠀⠀⢕⢕⢕⠀⠁⢕⢕⠀⠀⠀⠀⠀⠑⢕⢕⢕⢕⢕⢕⢕⢕⢕⠀⠀⠕⠀⠀⠀⠀⢕⢕⢀⠀⠀⠀⠀⢕⢕⠑⢕⢕⠀</a:t>
            </a:r>
            <a:br/>
            <a:r>
              <a:t>⣷⢜⢣⣕⢜⢕⢕⢜⢷⣕⢝⢧⡜⢝⢇⡕⢕⢕⢕⢕⢕⢕⢕⡕⠕⢔⠕⠁⠀⠀⢄⢇⡕⢀⠀⠀⠀⠀⠀⠀⠀⠀⠀⠀⠀⠀⠀⠀⠀⠀⠀⠀⠀⠀⠀⠀⠀⠀⠀⠀⠀⠉⠙⠟⠟⠻⠗⠆⠀⠀⠀⠀⠀⠀⠀⠀⠀⠀⠀⠀⢀⣄⣵⣵⠇⠀⠀⠀⠀⠀⠀⠀⠀⠀⠀⠀⠀⡀⢄⢏⢝⢕⢣⢕⢕⢕⡕⢕⢜⢕⢇⢕⡕⢱⢕⢳⢝⣗⢮⣕⡣⢽⡗⢺⢽⢳⣎⡽⣕⢪⣿⣷⣯⣷⡮⣿⣺⢽⣟⡯⣽⣳⢿⣗⣺⣿⣗⡺⢽⣽⢝⢳⣺⢽⣗⡯⣵⣳⣧⢿⣿⣿⣿⣿⣧⣿⣿⣿⣿⣿⣿⣿⣿⣿⣿⣿⣿⣿⣿⣿⣿⣿⣿⣿⣿⡟⢕⢕⡕⢕⠀⠀⠀⠕⢕⠀⠀⠀⠀⠕⢕⢕⢔⠀⠁⢕⠀⠀⠀⠀⠀⠀⠑⢕⢕⢕⠑⢕⢕⢕⢕⠀⠀⠀⠀⠀⠀⠀⢕⢕⢕⠀⠀⠀⠀⢕⠀⠀⢕⢕⠀</a:t>
            </a:r>
            <a:br/>
            <a:r>
              <a:t>⡿⢧⡕⢕⢕⢕⢕⢕⢕⡜⢳⣕⢕⢣⢕⢝⢕⢕⢱⢕⢕⢳⢣⢕⢀⢀⡀⢠⢄⢕⢳⣕⡕⢕⠀⠀⠀⠀⠀⠀⠀⠀⠀⠀⠀⠀⠀⠀⠀⠀⠀⠀⠀⠀⠀⠀⠀⠀⠀⠀⠀⠀⠀⠀⠀⠀⠀⠀⠀⠀⠀⠀⠀⠀⠀⠀⠀⠀⠀⠀⠈⠉⠉⠁⠀⠀⠀⠀⠀⠀⠀⠀⠀⠀⠀⠀⠑⢕⢱⢕⡕⢕⢕⢳⢽⢕⢕⢕⡗⢵⣝⢕⢕⢕⢗⢜⢕⢕⢕⢕⢱⣕⢇⢕⣕⢱⢜⡟⢽⣟⡿⢽⣿⡵⢝⢗⡯⢝⣗⢽⣗⡷⢿⣗⡿⣿⣣⢽⢿⢗⠃⠉⠉⠝⢷⡯⢗⢺⢿⡞⣿⣿⣿⣿⣿⣿⣿⣿⣿⣿⣿⣿⣿⣿⣿⣿⣿⣿⣿⣿⣿⣿⣿⣿⢟⢕⢜⡕⢕⢕⢀⠀⠀⠀⢕⠀⠀⠀⠀⠀⢕⢕⢕⢄⠀⠀⠀⠀⣧⡀⠀⠀⠀⢕⢕⢕⠀⠁⢕⢕⢕⠀⠀⠀⠀⠀⠀⢄⢕⢕⢑⠀⠀⠀⠀⠀⠀⠀⢕⢕⠀</a:t>
            </a:r>
            <a:br/>
            <a:r>
              <a:t>⡿⢧⢕⢕⡇⢕⢕⢕⢕⢕⢕⢜⢗⢕⢜⢳⡕⢜⢳⣕⢕⣵⡵⢇⣵⣿⡇⢕⢕⢱⣕⢜⢟⢕⠀⠀⠀⠀⠀⠀⠀⠀⠀⠀⠀⠀⠀⠀⠀⠀⠀⠀⠀⠀⠀⠀⠀⠀⠀⠀⠀⠀⠀⠀⠀⠀⠀⠀⠀⠀⠀⠀⠀⠀⠀⠀⠀⠀⠀⠀⠀⠀⠀⠀⠀⠀⠀⠀⠀⠀⠀⠀⠀⠀⠀⠀⢀⡜⢝⢇⢜⢕⢕⢜⢇⢼⣕⢣⢼⣗⢵⣕⡗⢵⣕⡕⢕⢕⢜⢝⢕⢕⢜⣕⢕⢕⡕⢸⣕⢇⢜⣗⢳⢜⣕⢷⣽⣗⢧⣽⡷⢯⣟⣺⢽⣗⣿⢿⢏⠕⠀⠀⠀⠀⠀⠁⠗⣾⣿⣷⢹⣿⣿⣟⣿⣿⣿⣿⣿⣿⣿⣿⣿⣿⣿⣿⣿⣿⣿⣿⣿⣿⣿⡟⢕⢵⡱⡝⡸⢇⠕⠀⠀⠀⠀⠀⠀⠀⠀⠀⠀⢕⢕⢕⢀⠀⠀⠀⢹⣷⡄⠀⠀⠀⢕⢕⢔⠀⢕⢕⢕⠀⢄⠀⠀⠀⠀⢕⠕⢕⠁⠀⠀⠀⠀⢔⠀⢀⢕⢕⠀</a:t>
            </a:r>
            <a:br/>
            <a:r>
              <a:t>⣯⡝⢕⢕⢕⢕⢕⣕⢕⢕⡕⢕⢕⢜⢻⢕⢜⢳⣕⡝⣻⢏⣵⣿⣿⢿⢕⢕⢕⡕⢕⢝⢱⠕⠀⠀⠀⠀⠀⠀⠀⠀⠀⠀⠀⠀⠀⠀⠀⠀⠀⠀⠀⠀⠀⠀⠀⠀⠀⠀⠀⠀⠀⠀⠀⠀⠀⠀⠀⠀⠀⠀⠀⠀⠀⠀⠀⠀⠀⠀⠀⠀⠀⠀⠀⠀⠀⠀⠀⠀⠀⠀⠀⢠⢰⢕⢗⢵⣕⡕⢜⢕⢕⣕⡕⢳⢮⣝⢗⢼⣝⢣⢜⣗⢣⢝⢕⢕⣕⢕⢕⢕⢕⢱⢝⡕⢜⢝⢇⢜⢕⢣⢝⡕⢱⢕⢕⢟⢿⣿⣻⣟⣗⢿⣟⣟⡏⢕⢕⢀⠀⠀⠀⠀⠀⠀⠀⠘⣽⣽⡇⢿⣿⣸⣿⣿⣿⣿⣿⣿⣿⣿⣿⣿⣿⣿⣿⣿⣿⣿⣿⣿⣿⣕⡗⢵⡕⢱⢱⢫⢔⠀⠀⠀⠀⠀⠀⠀⡄⠀⠀⠀⢕⢕⢕⢀⠀⠀⠁⣿⣷⡄⠀⠀⠁⢕⢕⠀⠑⢕⢕⠀⣧⠀⠀⠀⠔⢑⠀⠀⠀⠀⠀⠀⠀⠐⢠⢕⢕⢕⠀</a:t>
            </a:r>
            <a:br/>
            <a:r>
              <a:t>⡻⢷⣕⢜⢧⡕⢕⢜⣇⢕⢟⢵⡕⢕⣧⡕⢕⢇⡜⢻⡇⢿⣿⢻⢝⠑⠁⠱⢜⢻⢕⢜⠃⠀⠀⠀⠀⠀⠀⠀⠀⠀⠀⠀⠀⠀⠀⠀⠀⠀⠀⠀⠀⠀⠀⠀⢀⠀⠀⠀⠀⠀⠀⠀⠀⠀⠀⠀⠀⠀⠀⠀⠀⠀⠀⠀⠀⠀⠀⠀⠀⠀⠀⠀⠀⠀⠀⠀⠀⠀⠀⠀⢄⣕⡱⢮⢝⡳⢮⣝⢣⢵⡗⢳⣜⡝⢳⢕⢕⢵⢜⢝⢳⢵⣕⢇⢝⡗⢣⢝⡗⢱⢕⢕⢕⢕⢕⢜⢕⢣⢕⣝⢗⢧⢕⢳⢜⣕⢣⢼⣕⢳⢽⣻⢷⢏⢕⢕⢕⢕⠀⠀⠀⠀⠀⠀⠀⠀⠜⡝⢕⢸⣇⣿⣿⣿⣿⣿⣿⣿⣿⣿⣿⣿⣿⣿⣿⣿⣿⣿⣿⣿⣿⣿⣿⣷⣷⣧⣼⣵⢕⠀⠀⠀⠀⠀⠀⠀⣷⡄⠀⠀⠀⢕⢕⢕⠀⠀⠀⢸⣿⣿⡄⠀⠀⠑⢕⠀⠀⢔⢕⠀⣿⢇⠀⠀⠑⠀⠀⠀⠀⠀⠀⠀⠀⠀⡼⠀⠔⠁⠀</a:t>
            </a:r>
            <a:br/>
            <a:r>
              <a:t>⣷⣕⢜⢕⢕⢝⢧⢕⢝⢇⢕⢕⢝⢕⢕⢕⢵⣜⢟⢕⡜⢇⠙⠁⠀⠀⢀⡼⣮⣧⡕⠑⠀⠀⠀⠀⠀⠀⠀⠀⠀⠀⠀⠀⠀⠀⠀⠀⠀⠀⠀⠀⠀⠀⠀⢕⠕⠀⠀⠀⠀⠀⠀⠀⠀⠀⠀⠀⠀⠀⠀⠀⠀⠀⠀⠀⠀⠀⠀⠀⠀⠀⠀⠀⠀⠀⠀⠀⠀⠀⠀⠅⠕⢜⢕⢕⢼⣝⢳⢜⡕⢇⢜⡕⢱⢕⡕⢱⣕⡕⢕⢕⡕⢕⢸⣝⢇⢕⣕⢱⢕⢕⢣⢜⡗⢣⢕⡕⢕⢕⡕⢜⢕⢕⢱⢼⡕⢣⢝⡗⢣⢝⢗⢼⣕⠑⠕⢕⢕⢕⢄⠀⠀⠀⠀⠀⠀⠀⠀⢕⡣⢜⢻⣿⣿⣿⣿⣿⣿⣿⣿⣿⣿⣿⣿⣿⣿⣿⣿⣿⣿⣿⣿⣿⣿⣿⣿⣿⢟⡽⡣⠀⢔⠀⠀⠀⠀⢔⣿⣿⣔⠀⠀⠀⠕⢕⠀⢀⠀⠘⣿⣿⣿⡄⠀⠀⠑⠀⠀⠁⠁⢱⣿⠁⠀⠀⠀⠀⠀⠀⠀⠀⠀⠀⠀⢰⡇⠀⠑⠀⠀</a:t>
            </a:r>
            <a:br/>
            <a:r>
              <a:t>⢜⢹⣧⢕⢕⢕⢕⢝⢕⢕⢕⢕⣕⢕⢕⣷⣕⢕⢷⠎⢅⠐⠀⠀⠀⢄⣼⣟⣝⢟⠁⠀⠀⠀⠀⠀⠀⠀⠀⠀⠀⠀⠀⠀⠀⠀⠀⠀⠀⠀⠀⠀⠀⠀⠀⢕⢔⢄⠀⠀⠀⠀⠀⠀⠀⠀⠀⠀⠀⠀⠀⢀⢀⠀⠀⠀⠀⠀⠀⠀⠀⠀⠀⠀⠀⠐⠰⢴⡀⠀⠀⠀⠑⠕⢕⢕⢣⣜⡕⢇⣜⢟⢷⣵⡟⢧⢝⢗⢧⣽⢗⢗⣕⢜⢧⣕⡝⢳⢼⣕⢳⢵⣗⢇⢜⡕⢣⢜⡗⢕⢝⢗⢇⢕⡕⢗⢇⢝⡳⣜⣕⡧⢵⣗⡇⠀⠀⠁⠑⠑⠕⢔⠀⠀⠀⠀⠀⠀⠀⠑⠑⠕⠕⠑⠙⠉⠁⠀⠀⠁⠈⠉⠙⢿⣿⣿⣿⣿⣿⣿⣿⣿⣿⣿⣿⣿⡟⢱⢱⢝⡷⢕⢱⢄⠀⠀⠀⢕⢿⣿⣿⡇⠀⠀⠀⠑⠀⠑⡔⠀⢿⣿⣿⣷⡀⠀⠀⠀⠀⠀⠀⢸⡟⢄⢇⠀⠀⠀⠀⠀⢀⡠⣴⢴⡶⢾⢥⢄⡀⢅⠀</a:t>
            </a:r>
            <a:br/>
            <a:r>
              <a:t>⣧⣕⡕⢳⣧⡕⢳⣧⣞⢻⣧⡜⢟⣱⣇⢜⢟⢷⡕⢕⠁⠀⠀⢀⣔⡺⣿⣼⠏⠀⠀⠀⠀⠀⠀⠀⠀⠀⠀⠀⠀⠀⠀⠀⠀⠀⠀⠀⠀⠀⠀⠀⠀⠀⠀⠑⢕⢕⠀⠀⠀⠀⠀⠀⠀⠀⠀⠀⠀⠀⠀⢕⢕⢕⢴⡀⠀⠀⠀⠀⠀⠀⠀⠀⠀⠀⠀⠀⢑⣰⣔⡀⢀⢕⢕⢕⢕⢜⢕⢇⣕⡝⢳⢵⣝⣳⣧⣝⢕⢸⣝⢗⢵⣝⣳⢕⢝⢕⢕⢜⢕⢱⣜⡕⢇⢼⣕⢳⢝⣗⣣⣽⣿⢷⣿⣗⣾⣿⣽⣟⣿⣝⣟⣿⠁⠀⠀⠀⢀⢀⢀⠁⠕⢔⠀⠀⠀⠀⠀⠀⠀⠀⢀⢄⢄⢄⢄⢔⢔⢔⢄⢀⠀⠁⢹⣿⣿⣿⣿⣿⣿⣿⣿⣿⡿⢫⣱⡣⣇⣇⣷⣱⢎⢧⠀⠀⠀⢱⢳⣽⣿⣧⠀⠀⠀⠀⠀⠀⣿⡔⢸⣿⣿⣿⡇⠀⠀⠀⠀⠀⠀⢜⣅⣾⣿⣤⣴⣷⣷⣧⣵⣮⣾⣵⣷⣯⣿⣿⣿⣿⠀</a:t>
            </a:r>
            <a:br/>
            <a:r>
              <a:t>⠛⠛⠛⠚⠛⠛⠛⠛⠛⠛⠛⠛⠛⠛⠛⠛⠓⠚⠓⠁⠀⠀⠓⠑⠙⠛⠛⠑⠀⠀⠀⠀⠀⠀⠀⠀⠀⠀⠀⠀⠀⠀⠀⠀⠀⠀⠀⠀⠀⠀⠀⠀⠀⠀⠀⠀⠀⠀⠀⠀⠀⠀⠀⠀⠀⠀⠀⠀⠀⠀⠀⠘⠛⠓⠛⠓⠑⠐⠀⠀⠀⠀⠀⠀⠀⠀⠐⠑⠛⠛⠛⠛⠃⠑⠃⠓⠓⠓⠛⠛⠚⠛⠓⠓⠛⠛⠓⠚⠛⠓⠘⠛⠓⠛⠛⠓⠃⠘⠓⠓⠓⠓⠓⠓⠓⠓⠚⠛⠛⠛⠛⠛⠛⠛⠛⠛⠛⠛⠛⠛⠛⠛⠛⠛⠐⠑⠑⠑⠑⠑⠑⠑⠐⠁⠁⠐⠀⠀⠀⠀⠐⠑⠑⠑⠑⠑⠑⠑⠑⠑⠑⠑⠐⠀⠀⠛⠛⠛⠛⠛⠛⠛⠛⠛⠑⠛⠛⠛⠛⠛⠛⠛⠛⠛⠑⠀⠐⠛⠛⠛⠛⠛⠀⠀⠀⠀⠀⠀⠛⠛⠘⠛⠛⠛⠛⠀⠀⠀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⣧⣼⣿⣿⡟⢕⢝⢽⢎⢝⢕⢕⢕⢕⢕⢹⢕⢫⡷⢾⢷⢷⢷⢧⢕⢕⢕⢕⢕⢕⢕⢕⢕⢕⢕⢕⢕⢕⢕⢕⢕⢕⢕⢕⢕⢕⢕⢕⢕⢕⢕⢕⢕⢜⢻⢿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⣿⣿⣿⣿⡇⢕⢕⢕⢕⡕⢕⢕⢕⢕⢕⢕⣕⡜⢕⢕⢕⢵⢵⢵⡕⢕⢕⢕⢕⢕⢕⢕⢕⢕⢕⢕⢕⢕⢕⢕⢕⢕⢕⢕⢕⢕⢕⢕⢕⢕⢕⢕⢕⢕⢕⢕⢝⢻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⢻⡼⣿⡿⢕⢕⣵⣷⢷⢕⢕⢕⢕⢕⢱⢎⢕⢕⢕⢕⢕⢕⢕⢕⢕⢕⢕⢕⢕⢕⢕⢕⢕⢕⢕⢕⢕⢕⢕⢕⢕⢕⢕⣕⣵⣵⣵⣵⣵⣕⣕⣕⡕⢕⢕⣵⣕⢕⢜⢻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⣝⢇⢕⣾⣿⣿⢿⢕⢕⢕⢕⢕⢕⢕⢕⢕⢕⢕⢕⢕⢕⢕⢕⢕⢕⢕⢕⢕⢕⢕⢕⢕⢕⢕⢕⢕⢕⢕⢕⢕⢕⢕⢜⢝⢝⢝⢝⢝⢝⢕⢕⢕⢕⢜⢝⢕⢕⢝⢳⢝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⢟⢻⢿⢧⢕⢕⢕⢕⢕⢕⢕⢕⢕⢕⢕⢕⢕⢕⢕⢕⢕⢕⢕⢕⢕⢕⢕⢕⢕⢕⢕⢕⢕⢕⢕⣱⣿⣷⡕⢕⢕⢕⢕⢕⢕⢕⢕⢕⢕⢕⢕⢕⢕⢕⢕⢕⢕⢜⢟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⢱⣿⣿⣿⣷⡕⢕⢕⢕⢕⢕⢕⢕⢕⢕⢕⢕⢕⢕⢕⢕⢕⢕⢕⢕⢕⢻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⣧⢝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⡿⢏⢕⢕⢕⣕⣵⣵⢗⢕⢕⢕⢕⢕⢕⢕⢕⢕⢕⢕⢕⢕⢕⢕⢕⢕⢕⢕⢕⢕⢕⢕⢕⢕⢕⢕⢕⢱⣿⣿⣿⣿⣿⣧⢕⢕⢕⢕⢕⢕⢕⢕⢕⢕⢕⢕⢕⢕⢕⢕⢕⢕⢕⢕⢕⢜⢿⣿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⢕⢕⣿⣿⢱⣱⡕⣿⡿⢇⡕⣾⣿⣿⣿⣿⣿⣿⣿⣿⣿⣿⣿⣿⣿⣿⣿⣿⣿⣿⣿⣿⣿⣿⣿⣿⣿⣿⣿⣿⣿⣿⣿⣿⣿⣿⣿⣿⣿⣿⣿⣿⣿⣿⣿⣿⣿⣿⣿⣿⣿⣿⣿⣿⣿⣿⣿⣿⣿⣿⣿⣿⣿⣿⣿⣿⣿⣿⣿⣿⣿⣿⣿⣿⣿⣿⣿⣿⣿⣿⣿⣿⣿⣿⣿⣿⣿⡿⢏⢇⢕⣱⣵⡿⢟⢏⢕⢕⢕⢕⢕⢕⢕⢕⢕⢕⢕⢕⢕⢕⢕⢕⢕⢕⢕⢕⢕⢕⢕⢕⢕⢕⢕⢕⢕⢕⣾⣿⣿⣿⣿⣿⣿⣇⢕⢕⢕⢕⢕⢕⢕⢕⢕⢕⢕⢕⢕⢕⢕⢕⢕⢕⢕⢕⢕⢜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⢕⢝⢝⢕⢕⢻⢿⢸⣧⢻⡜⢗⢕⣵⢟⣿⣿⣿⣿⣿⢿⢿⡿⢻⣿⣿⣿⣿⣿⣿⣿⣿⣿⣿⣿⣿⣿⣿⣿⣿⣿⣿⣿⢿⢿⢿⢿⢿⢿⣿⢟⢟⢿⢿⢿⢿⢿⢿⢿⢿⢿⢿⢿⢿⢿⢿⢿⢟⢟⢟⢟⢟⢟⢟⢟⢟⢟⢟⢟⢟⢟⢟⢟⢟⢟⢻⣿⣿⣿⣿⡟⢟⢟⢿⢿⢿⢿⢿⢿⢟⢕⢕⣱⢾⢟⢕⢕⢕⢕⢕⢕⢕⢕⢕⢕⢕⢕⢕⢕⢕⢕⢕⢕⢕⢕⢕⢕⢕⢕⢕⢕⢕⢕⢕⢕⢕⢕⢕⣸⣿⣿⣿⣿⣿⣿⣿⣿⡕⢕⢕⢕⢕⢕⢕⢕⢕⢕⢕⢕⢕⢕⢕⢕⢕⢕⢕⢕⢕⢕⢸⣿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⢕⡜⢝⢕⢿⢕⢕⣕⡕⢝⢜⢕⢕⢕⡇⢸⢕⢕⢕⢕⢕⢕⢕⢕⢕⢕⢕⢕⢕⢕⢕⢕⢕⢕⢕⢕⢕⢕⢕⢕⢕⢕⢸⡏⢕⢕⢕⢕⢕⢕⢕⢕⢕⢕⢕⢕⢕⢕⢕⢕⢕⢕⢕⢕⢕⢕⢕⢕⢕⢕⢕⢕⢕⢕⢕⢕⢕⢕⢕⢸⣿⣿⣿⣿⢕⢕⢕⢕⢕⢕⢕⢕⢕⢕⢕⢜⢕⢕⢕⢕⢕⢱⠎⢕⢕⢕⢕⢕⢕⢕⢕⢕⢕⢕⢕⢕⢕⢕⢕⢕⢕⢕⢕⢕⢕⢕⢕⢕⢕⢕⢕⢕⣿⣿⣿⡿⢟⢿⣿⣿⣿⣧⢕⢕⢕⢕⢕⢕⢕⢕⢕⢕⢕⢕⢕⢕⢕⢕⢕⢕⢕⢕⢕⢕⢿⣿⣿⣿⣿⠀</a:t>
            </a:r>
            <a:br/>
            <a:r>
              <a:t>⣿⣿⣿⣿⣿⣿⣿⣿⣿⣿⣿⣿⣿⣿⣿⣿⣿⣿⣿⣿⢸⣿⣿⣿⣿⣿⣿⣿⣿⣿⣿⣿⣿⣿⣿⣿⣿⣿⣿⣿⣿⣿⣿⣿⣿⣿⣿⣿⣿⣷⣿⢕⡿⢸⣇⣵⣼⣷⣷⡾⢷⣗⢎⣼⢕⣗⣇⣕⣕⢕⢕⢔⢝⢧⢧⡕⢕⢕⠟⢇⢕⢕⢕⢕⢕⡇⢸⢕⢕⢕⢕⢕⢕⢕⢕⢕⢕⢕⢕⢕⢕⢕⢕⢕⢕⢕⢕⢕⢕⢕⢕⢕⢕⢸⡇⢕⢕⢕⢕⢕⢕⢕⢕⢕⢕⢕⢕⢕⢕⢕⢕⢕⢕⢕⢕⢕⢕⢕⢕⢕⢕⢕⢕⢕⢕⢕⢕⢕⢕⢕⢸⣿⣿⣿⣿⢕⢕⢕⢕⢕⢕⢕⢕⡵⢏⢕⢕⢕⢕⢕⠕⠁⢀⢔⢕⢕⢕⢕⢕⢕⢕⢕⢕⢕⢕⢕⢕⢕⢕⢕⢕⢕⢕⢕⢕⢕⢕⢕⢕⢕⢕⢕⢸⣿⣿⣿⢕⢕⢕⢕⣻⣿⣿⡕⢕⢕⢕⢕⢕⢕⢕⢕⢕⢕⢕⢕⢕⢕⢕⢕⢕⢕⢕⢕⢕⢸⢿⢿⢿⢿⠀</a:t>
            </a:r>
            <a:br/>
            <a:r>
              <a:t>⣿⣿⣿⣿⣿⣿⣿⣿⣿⣿⣿⣿⣿⣿⣿⣿⣿⣿⣿⣿⢜⣿⣿⣿⣿⣿⣿⣿⣿⣿⣿⣿⣿⣿⣿⣿⣿⣿⣿⣿⣿⣿⣿⣿⣿⣿⣿⣿⣿⡿⢟⣵⣾⣿⣿⡿⢟⣫⣵⣾⣿⡟⣼⡟⣾⣿⣿⣿⣿⣿⣇⠕⢕⢜⢸⣷⡕⢕⢕⢀⢁⢕⢕⢕⢕⣇⡜⣕⢕⢕⢕⢕⢕⢕⢕⢕⢕⢕⢕⢕⢕⢕⢕⢕⢕⢕⢕⢕⢕⢕⢕⢕⢕⢸⡇⢕⢕⢕⢕⢕⢕⢕⢕⢕⢕⢕⢕⢕⢕⢕⢕⢕⢕⢕⢕⢕⢕⢕⢕⢕⢕⢕⢕⢕⢕⢕⢕⢕⢕⢕⣾⣿⣿⣿⣿⢕⢕⢕⢕⢕⢕⢱⢏⢕⢕⢕⢕⢕⢕⠁⠀⢔⢕⢕⢕⢕⢕⢕⢕⢕⢕⢕⢕⢕⢕⢕⢕⢕⢕⢕⢕⢕⢕⢕⢕⢕⢕⢕⢕⢕⢕⢕⢸⣿⣿⣿⣧⣕⣕⣱⣿⣿⣿⡇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⢟⣵⣿⣿⣿⡿⣫⣾⣿⣿⣿⣿⣿⣸⣿⡇⣿⣿⣿⣿⣿⣿⣿⣇⠑⢕⢕⣿⣷⢕⢕⢕⢕⢕⢕⢕⢼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⢿⣿⣿⣿⣿⣿⣿⣿⣿⡿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⢯⣿⣿⣿⡿⣫⣾⣿⣿⣟⣿⣿⣿⢇⣿⣿⡇⣿⣿⣿⣿⣿⣿⣿⣿⣧⢑⢕⢸⣿⣇⢕⢕⢕⢕⢕⢕⢕⢔⢳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⢜⢻⢿⣿⣿⣿⣿⣿⢟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⢇⣿⣿⣿⢟⣾⣿⣿⣿⣻⣿⣿⣿⡿⣸⣿⣿⢱⣿⣿⣿⣿⣿⣿⣿⣿⣿⣷⢔⢸⣿⣿⡔⢕⢕⢕⢕⠕⢕⠕⢕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⢜⢝⢝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⡏⣾⣿⣿⢏⣾⣿⢯⡿⣷⣿⣿⣿⣿⢇⣿⣿⣿⢸⣿⣿⣿⣿⣿⣿⣿⣿⣏⢿⢕⢸⣿⣿⡇⢀⠕⢕⢕⢔⢔⢄⢕⢕⠑⢔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⣫⣱⣵⣷⣧⣵⣿⣿⣏⣾⣿⢯⣿⣻⣿⣿⣿⣿⣿⢸⣿⣿⢿⢸⣿⣿⣿⣿⣿⣿⣿⣿⣿⢜⢕⣸⣿⣿⡇⢱⢕⢝⠕⢑⢕⢗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⣱⣿⣯⣿⣿⣿⣿⢾⡿⣼⣿⣟⣿⢳⣿⣿⣿⣿⣿⢟⢻⢏⣱⣿⢇⣿⣿⣿⣿⣿⣿⣿⣿⣿⡇⠱⢟⢿⠟⢕⡀⠀⠁⠄⢜⢅⢕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⢏⢱⣿⣿⡿⣷⣝⢝⢝⢝⢇⣿⣿⣿⡏⣾⣿⣿⣿⣿⢇⢕⢕⣻⣿⣿⢸⣿⣿⣿⣿⣿⣿⣿⣿⣿⡇⠀⢀⠐⢀⢸⣧⣿⢔⢀⢁⢅⢔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⡱⢸⢿⢟⢿⣮⢏⣱⡕⢕⢸⣿⣿⣿⢱⣿⣿⣿⣿⣿⣇⣼⣸⣿⣽⣕⣽⡿⣹⣿⣿⣿⣿⣿⣿⣿⢕⢠⣡⡕⢕⣾⣿⣿⢑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⣷⡕⢝⢗⡕⢕⢾⡿⢕⣵⣼⣿⣿⡟⣼⣿⢻⣿⣿⣿⡏⡇⣿⣿⣿⣿⣿⢇⣿⣿⣿⣿⣿⣿⣿⡏⢕⢸⣿⡇⢵⣿⡇⡿⢜⢇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⣕⡕⢕⣗⢿⢽⣝⣿⣿⣿⢧⣿⢏⣾⣿⣿⣿⢱⡇⢿⣿⣿⣿⡟⡕⢿⣿⣿⣿⣿⣿⡟⡇⢕⡿⢿⡇⡿⣼⡇⡇⢕⢣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⣱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⣻⣵⠇⠘⢕⢕⢕⣿⣿⢹⢸⢏⡇⣿⣿⣿⡏⣾⢻⣿⣷⣷⣾⢧⣿⣼⣿⢿⣿⣿⣇⢇⢇⢱⣿⣿⡇⣇⢝⢇⢇⢱⣿⢕⢸⣿⢕⣿⡇⢕⣿⡇⢕⢕⢸⣿⣿⣿⣿⣿⣿⣿⣿⣿⣿⣿⣿⣿⣿⣿⣿⣿⣿⣿⣿⣿⣿⣿⣿⣿⣿⣿⣿⣿⢕⢕⢕⢕⢕⢕⢕⢕⢕⢕⢕⢕⢕⢕⢕⢕⢕⢕⢕⢕⢕⢕⢕⢕⢕⢸⣿⣿⣿⣿⢕⢕⢕⢕⢕⢕⢕⢕⢕⢕⢕⢕⢕⢕⢕⢕⣧⣕⢕⢕⢕⢕⢕⢕⢕⢕⢝⣿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⠏⠀⠀⢕⢱⢕⣿⣿⡜⡏⣾⢕⣿⣿⣿⢷⠿⢯⢽⢽⢽⣏⣟⣿⣿⣟⣸⣏⢿⣿⢕⠱⠽⢿⠟⠃⢙⣸⢏⡇⢱⣿⢕⢸⣿⢕⣿⡇⢕⣿⡇⢕⢕⢜⢟⢟⢻⣿⣿⣿⣿⣿⣿⣿⣿⣿⣿⣿⣿⣿⣿⣿⣿⣿⣿⣿⣿⣿⣿⣿⣿⣿⡟⢕⢕⢕⢕⢕⢕⢕⢕⢕⢕⢕⢕⢕⢕⢕⢕⢕⢕⢕⢕⢕⢕⢕⢕⢕⢸⣿⣿⣿⣿⢕⢕⢕⢕⢕⢕⢕⢕⢕⢕⢕⢕⢕⢕⢕⢕⣿⣿⡔⢕⢕⢕⢕⢕⢑⠕⠕⠕⢕⢕⢕⢕⢕⢕⢕⠑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⢫⡾⢏⣾⢇⠀⠀⠀⠕⡕⡕⣿⣇⡇⢕⢹⢕⡿⢻⣿⢰⡖⢇⢅⢔⢄⣡⣼⣿⣿⣿⣿⣿⣿⣯⡕⢇⡕⣔⣼⣷⢷⡟⢸⡇⢱⣿⢕⢸⣿⢕⣿⡇⢕⣿⡇⢕⢕⢱⣾⣿⣿⣿⣿⣿⣿⣿⣿⣿⣿⣿⣿⣿⣿⣿⣿⣿⣿⣿⣿⣿⣿⣿⣿⣿⣿⣿⡇⢕⢕⢕⢕⢕⢕⢕⢕⢕⢕⢕⢕⢕⢕⢕⢕⢕⢕⢕⢕⢕⢕⢕⢕⢕⢸⣿⣿⣿⣿⢕⢕⢕⢕⢕⢕⢕⢕⢕⢕⢕⢕⢅⠕⢅⢐⢿⣿⣧⠕⢕⢕⣧⣕⣾⢇⢕⢕⡧⢕⢕⢕⢕⢕⢕⢕⢑⢕⢕⢕⢕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⡵⢏⣱⣾⢕⡇⠀⠀⠀⠔⣱⡇⣿⡇⣇⢕⡜⢕⢕⢾⣿⣿⣟⡗⣞⣗⣾⣿⣿⣿⣿⣿⣿⣿⣿⣿⣿⣯⣝⣹⣿⢣⣟⡇⢱⡇⢅⣿⢕⢸⣿⢕⣿⡇⢕⣿⡇⢕⢕⢸⣿⣿⣿⣿⣿⣿⣿⣿⣿⣿⣿⣿⣿⣿⣿⣿⣿⣿⣿⣿⣿⣿⣿⣿⣿⣿⣿⣿⡇⢕⢕⢕⢕⢕⢕⢕⢕⢕⢕⢕⢕⢕⢕⢕⢕⢕⢕⢕⢕⢕⢕⢕⢕⢕⣿⣿⣿⣿⣿⢕⢕⢕⢕⢕⢕⢕⢕⢕⢕⢕⢕⢕⢕⠑⢔⢜⣿⣿⡕⢑⢕⢹⣿⣿⡇⢕⢕⢎⠕⢅⢕⠕⢕⢕⢕⢅⢑⠁⢕⠁⢕⢕⢕⢕⢕⢕⢕⢕⢕⢕⢕⢕⢕⢕⢕⢕⢕⢕⢕⢕⢕⢕⢕⢕⢕⢕⢕⢕⢕⢕⢕⢕⢕⢕⢕⢕⢕⢕⢕⢕⢕⢕⢕⢕⢕⠀</a:t>
            </a:r>
            <a:br/>
            <a:r>
              <a:t>⣿⣿⣿⣿⣿⣿⣿⣿⣿⣿⣿⣿⣿⣿⣿⢿⢿⣿⣿⣿⣿⣿⣿⣿⣿⣿⣿⣿⣿⣿⣿⣿⣿⣟⡼⣱⣳⣿⢏⣾⣿⡇⢄⢄⢴⣿⢇⣿⢕⣿⡕⣷⢕⢕⢸⣿⣧⣿⣿⣿⣿⣿⣿⣿⣿⣿⣿⣿⣿⣿⣿⣿⣿⣿⣿⣳⡿⣾⡇⢕⡇⢏⣿⢕⢸⣿⢕⣿⡇⢕⣿⡇⢕⢕⢜⣿⣿⣿⣿⣿⣿⣿⣿⣿⣿⣿⣿⣿⣿⣿⣿⣿⣿⣿⣿⣿⣿⣿⣿⣿⣿⣿⣿⡇⢕⢕⢕⢕⢕⢕⢕⢕⢕⢕⢕⢕⢕⢕⢕⢕⢕⢕⢕⢕⢕⢕⢕⢕⢕⣿⣿⣿⣿⡿⢕⢕⢕⢕⢕⢕⢕⢕⢕⢕⢕⢕⢕⢔⢔⢕⢕⢻⣿⡇⢕⢅⢸⣿⣟⣃⢁⢁⢀⢀⢀⢔⢕⠁⢕⢕⠑⠁⢄⢕⢄⢕⢕⢕⢕⢕⢕⢕⢕⢕⢕⢕⢕⢕⢕⢕⢕⢕⢕⢕⢕⢕⢕⢕⢕⢕⢕⢕⢕⢕⢕⢕⢕⢕⢕⢕⢕⢕⢕⢕⢕⢕⢕⢕⢕⢕⠀</a:t>
            </a:r>
            <a:br/>
            <a:r>
              <a:t>⣿⣿⣿⣿⣿⣿⣿⣿⣿⣿⣿⡿⢟⣝⣵⣷⣧⢻⣿⣿⣿⣿⣿⣿⣿⣿⣿⣿⣿⣿⣿⣿⡟⡜⣵⣿⣿⡏⣼⣿⣿⡇⢕⣱⣾⣿⢜⡏⢕⣿⡇⢹⡕⢕⢕⢹⣿⣿⣿⣿⣿⣿⣿⣿⣿⣿⣿⣿⣿⣿⣿⣿⣿⣿⡾⢟⢸⣿⣇⢕⢕⢱⢿⢕⢸⣿⢕⣿⡇⢕⣿⡇⢕⢕⢕⣿⣿⣿⣿⣿⣿⣿⣿⣿⣿⣿⣿⣿⣿⣿⣿⣿⣿⣿⣿⣿⣿⣿⣿⣿⣿⣿⣿⡇⢕⢕⢕⢕⢕⢕⢕⢕⢕⢕⢕⢕⢕⢕⢕⢕⢕⢕⢕⢕⢕⢕⢕⢕⢕⣿⣿⣿⣿⡇⢕⢕⢕⢕⢕⢕⢕⢕⢕⢕⢕⢕⢕⢕⢕⢕⢕⢸⣿⣿⢕⡕⣸⣿⣿⣿⣇⣿⡕⢕⢕⢕⢕⢄⠑⠑⠀⠀⢕⢕⢕⢕⢕⢕⢕⢕⢕⢕⢕⢕⢕⢕⢕⢕⢕⢕⢕⢕⢕⢕⢕⢕⢕⢕⢕⢕⢕⢕⢕⢕⢕⢕⢕⢕⢕⢕⢕⢕⢕⢕⢕⢕⢕⢕⢕⢕⠀</a:t>
            </a:r>
            <a:br/>
            <a:r>
              <a:t>⣿⣿⣿⣿⣿⣿⣿⣿⣿⣿⣿⣕⢜⣟⢻⡝⡿⠇⢻⣿⣿⣿⣿⣿⣿⣿⣿⣿⣿⣿⣿⣿⢹⣸⣿⣿⣿⢹⣿⣿⡿⣫⣾⣿⡿⢏⢕⢇⢕⢹⣿⡪⢹⡕⢕⢕⢜⢿⣿⣿⣿⣿⣿⣿⣿⣿⢿⢿⢿⣿⣿⣿⣿⡿⢇⢕⣼⣿⢸⢜⢕⢕⢸⢕⢸⣿⢕⣿⡇⢕⣿⡇⢕⢕⢕⢸⣿⡟⣱⣦⣝⡟⢿⣿⣿⣿⣿⣿⣿⣿⣿⣿⣿⣿⣿⣿⣿⣿⣿⣿⣿⣿⣿⡇⢕⢕⢕⢕⢕⢕⢕⢕⢕⢕⢕⢕⢕⢕⢕⢕⢕⢕⢕⢕⢕⢕⢕⢕⢕⣿⣿⣿⣿⡇⢕⢕⢕⢕⢕⢕⢕⢕⢕⢕⢕⢕⢕⢕⢕⢕⢕⢕⣿⣿⢰⣿⣿⣿⣿⣿⡿⣿⡇⢕⠁⢕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⣧⡜⠑⢵⠕⠀⠀⢹⣿⣿⣿⣿⣿⣿⣿⣿⣿⣿⣿⡏⢣⣿⣿⣿⡏⣿⡿⣫⣾⣿⢟⢏⢕⢕⢕⢕⢕⢜⢿⣗⡕⢹⡕⢕⠕⢕⢝⢻⢿⣿⣿⣿⣷⣵⣷⣵⣷⣿⢿⢟⢕⢕⢕⢕⣿⣿⡎⢅⢕⢸⢸⢕⢸⡿⢕⣿⡇⢕⣿⡇⢕⢕⢕⢜⡟⢑⢘⡏⢿⢟⢕⣿⣿⣿⣿⣿⣿⣿⣿⢿⣿⣿⣿⣿⣿⣿⣿⣿⣿⣿⣿⡇⢕⢕⢕⢕⢕⢕⢕⢕⢕⢕⢕⢕⢕⢕⢕⢕⢕⢕⢕⢕⢕⢕⢕⢕⢕⣿⣿⣿⣿⡇⢕⢕⢕⢕⢕⢕⢕⢕⢕⢕⢕⢕⢕⢕⢕⢕⢕⢕⣿⣿⣿⣿⣿⣿⣿⣿⡗⢟⢕⢕⢄⠕⢕⢕⠀⠀⠀⢔⢕⢕⢕⢕⢕⢕⢕⢕⢕⢕⢕⢕⢕⢕⢕⢕⢕⢕⢕⢕⢕⢕⢕⢕⢕⢕⢕⢕⢕⢕⢕⢕⢕⢕⢕⢕⢕⢕⢕⢕⢕⢕⢕⢸⣿⣿⣿⣿⠀</a:t>
            </a:r>
            <a:br/>
            <a:r>
              <a:t>⣿⣿⣿⣿⣿⣿⣿⣿⣿⣿⣿⣿⣿⣿⡄⠀⠄⠔⠐⠀⠝⣿⣿⣿⡿⣟⣯⣽⣷⣷⣷⡇⢜⢿⣿⣿⡇⢏⣵⡿⢏⢕⢕⢕⢕⢕⢕⢕⢕⢕⢕⢻⡟⡕⠈⠇⢔⢕⢕⢕⢕⣸⣽⣟⢿⣿⢿⠟⠙⢕⢕⢕⢕⢕⢸⢕⡿⣿⡇⢕⢕⢸⣾⢕⢜⣵⣷⣷⣷⣵⣻⢇⢕⢕⢕⠕⠅⠀⠁⠛⠁⣰⣾⡿⣿⣿⣿⣿⣿⣇⢕⢕⢕⢕⣿⣿⣿⣿⣿⣿⣿⣿⣿⡇⢕⢕⢕⢕⢕⢕⢕⢕⢕⢕⢕⢕⢕⢕⢕⢕⢕⢕⢕⢕⢕⢕⢕⢕⢕⣿⣿⣿⣿⡇⢕⢕⢕⢕⢕⢕⢕⢕⢕⢕⢕⢕⢕⢕⢕⢕⢕⢕⣿⣿⣿⣿⣿⣿⣿⣿⡇⢕⢕⢕⢕⢔⢕⠑⠀⠀⢄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⣆⠀⠀⢄⢄⢀⢜⣯⣷⣿⣿⣿⢿⢟⢹⢇⢕⢜⢕⢜⢝⣵⡿⢏⢕⢕⢕⢕⢕⣕⣕⡕⢕⣵⣵⡕⣧⡝⢾⢄⠀⢔⢕⢕⣱⣿⣿⣿⣿⣿⢕⠀⠀⠀⠐⣇⣵⣵⢸⣾⡇⣿⣿⢇⢕⢑⢕⢕⢕⢜⢕⢕⢝⢟⡿⣿⣿⣷⣕⡕⢐⠀⠔⠀⠀⡵⣿⣿⣿⣿⣿⣿⣝⣿⣿⣧⢕⢕⢕⢻⣿⣿⣿⣿⣿⣿⣿⣿⡇⢕⢕⢕⢕⢕⢕⢕⢕⢕⢕⢕⢕⢕⢕⢕⢕⢕⢕⢕⢕⢕⢕⢕⢕⢕⣿⣿⣿⣿⡇⢕⢕⢕⢕⢕⢕⢕⢕⢕⢕⢕⢕⢕⢕⢕⢕⢕⢕⢻⣿⣿⣿⣿⣿⣿⣿⣧⢕⢕⢕⢕⢕⠕⠀⢀⢔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⣧⡀⠀⢄⣷⣿⣿⢿⢟⢕⢕⡕⢕⡕⠕⠁⢕⢕⢕⣾⢟⢕⢕⢕⢕⣵⣾⣿⣿⣿⣷⡕⢝⢝⢕⣿⣿⣧⡕⢄⢸⣿⣿⣿⣿⣿⣿⣿⣿⡕⠀⠀⠀⠀⢜⢕⢝⢕⢻⢕⢹⡿⢸⢕⢕⢕⢕⢕⠕⠑⠁⢑⢕⢕⢕⢝⢻⢿⣿⣦⢔⠀⢀⣼⣿⣿⣿⣿⣿⣿⣿⣿⣼⣿⡏⢕⢱⢕⢜⣿⣿⣿⣿⣿⣿⣿⣿⡇⢕⢕⢕⢕⢕⢕⢕⢕⢕⢕⢕⢕⢕⢕⢕⢕⢕⢕⢕⢕⢕⢕⢕⢕⢸⣿⣿⣿⣿⢇⢕⢕⢕⢕⢕⢕⢕⢕⢕⢕⢕⢕⢕⢕⢕⢕⢕⢕⢜⢿⣿⣿⣿⣿⣿⣿⣿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⠜⡿⢟⢞⢕⢕⢱⣵⣵⣷⣿⣔⠀⠀⢅⡾⢇⢕⢕⢕⢕⣼⣿⣿⣿⣿⣿⣿⣷⣔⢕⢕⢿⡿⣿⣧⠀⠁⣝⣿⣿⣿⣿⣿⣿⣿⡇⠀⠀⠀⠀⢕⢕⢕⢽⣧⠕⠘⠅⠄⠀⠕⡕⠁⠀⠀⢀⣠⣵⣕⣕⢕⠕⢕⢝⠟⠟⠀⢠⣿⣿⣿⣿⣿⣿⣿⣿⣿⣿⣿⣿⢕⢕⢕⢕⢸⣿⣿⣿⣿⣿⣿⣿⣿⢕⢕⢕⢕⢕⢕⢕⢕⢕⢕⢕⢕⢕⢕⢕⢕⢕⢕⢕⢕⢕⢕⢕⢕⢕⢸⣿⣿⣿⣿⢕⢕⢕⢕⢕⢕⢕⢕⢕⢕⢕⢕⢕⢕⢕⢕⢕⢕⢕⢕⢜⢿⣿⣿⣿⣿⣿⣿⢇⢕⢕⠕⢕⢕⢕⢕⢕⢕⢕⢕⢕⢕⢕⢕⢕⢕⢕⢕⢕⢕⢕⢕⢕⢕⢕⢕⢕⢕⢕⢕⢕⢕⢕⢕⢕⢕⢕⢕⢕⢕⢕⢕⢕⢕⢕⢕⢕⢕⢕⢕⢕⢕⢕⢿⢿⢿⢟⠀</a:t>
            </a:r>
            <a:br/>
            <a:r>
              <a:t>⣿⣿⣿⣿⣿⣿⣿⣿⣿⣿⣿⣿⣿⣿⣿⣿⣿⣿⡟⠐⠀⠀⠑⠕⠁⠘⢿⣿⣿⣿⣿⡗⠀⠀⠀⠁⠁⠑⠕⣼⣿⣿⣿⣿⣿⣿⡿⣿⣿⣕⢕⢸⣿⢹⣿⣇⠀⢻⣿⣿⣿⣿⣿⣿⣿⠇⠀⠀⠀⠀⠀⢕⣱⣿⣿⠔⠕⢀⢅⠑⢄⢜⡄⠀⠁⠙⠛⠻⠿⢿⢟⠁⠁⠀⠀⠀⢀⢸⣿⣟⣿⣿⣿⣿⣿⣷⣾⣿⢕⢕⢕⢕⢕⢕⢕⣿⣿⣿⣿⣿⣿⣿⣿⢕⢕⢕⢕⢕⢕⢕⢕⢕⢕⢕⢕⢕⢕⢕⢕⢕⢕⢕⢕⢕⢕⢕⢕⢕⢸⣿⣿⣿⣿⢕⢕⢕⢕⢕⢕⢕⢕⢕⢕⢕⢕⢕⢕⢕⢕⢕⢕⢕⢕⢕⢜⢻⣿⣿⣿⣿⣿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⠃⠀⠀⠀⠀⠀⠀⠀⠀⠉⠛⠿⣿⣿⣿⣧⣿⣿⣷⡿⠈⣿⣷⡻⣿⣆⠈⣿⣿⣿⣿⣿⣿⡟⠀⠀⠀⠀⠀⠀⢸⣿⣿⣿⣷⢰⢁⢑⢜⢕⢕⢜⡄⢔⠀⠀⠀⠀⠀⠀⠀⠀⠀⠀⢄⢕⢜⣿⣟⣿⣿⣿⣿⣿⣿⣿⢕⣵⣵⡕⢕⢕⢕⢜⣿⣿⣿⣿⣿⣿⣿⣿⢕⢕⢕⢕⢕⢕⢕⢕⢕⢕⢕⢕⢕⢕⢕⢕⢕⢕⢕⢕⢕⢕⢕⢕⢕⢸⣿⣿⣿⣿⢕⢕⢕⢕⢕⢕⢕⢕⢕⢕⢕⢕⢕⢕⢕⢕⢕⢕⢕⢕⢕⢕⢕⢝⢿⣿⣿⣿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⢕⠀⠀⠀⠀⢰⠀⠀⠙⢿⡕⠀⠀⠀⠀⠀⢀⠀⠀⠀⠀⠀⠀⠁⠙⠻⣿⣿⣿⣿⡇⠀⠜⣿⢹⣿⡿⣆⠜⣿⣿⣿⣿⣿⠑⠀⠀⠀⠀⠀⠀⠜⣿⣿⢿⢟⡏⣧⢱⡕⢕⢕⠕⠜⠁⠁⠁⠀⠀⠀⠀⠁⠀⠀⢔⢕⠕⢸⣿⣿⣿⣿⣿⣿⣿⣿⣿⣵⢟⢻⣿⣷⢕⢕⢱⣿⣿⣿⣿⣿⣿⣿⣿⢕⢕⢕⢕⢕⢕⢕⢕⢕⢕⢕⢕⢕⢕⢕⢕⢕⢕⢕⢕⢕⢕⢕⢕⢕⢸⣿⣿⣿⣿⢕⢕⢕⢕⢕⢕⢕⢕⢕⢕⢕⢕⢕⢕⢕⢕⢕⢕⢕⢕⢕⢕⢕⢕⢕⢝⢿⣿⣿⣧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⢀⢄⠀⣰⢕⠀⠀⠀⢄⠑⠁⠀⢀⠄⠐⠀⠀⠀⠀⠀⠈⢻⣿⣿⠁⠀⠀⠜⣧⢻⣿⡝⣧⢹⣿⣿⣿⠇⠀⠀⠀⠀⠀⠀⠀⠀⢻⣿⣿⣿⣿⡜⣷⢕⠁⠀⠀⠀⠀⠀⠀⠀⠀⠐⠐⠀⠀⠀⢁⢅⠀⣿⣿⣿⣿⣿⣿⣿⣿⣿⡵⢜⢕⢜⢝⢝⢕⢕⣼⣿⣿⣿⣿⣿⣿⣿⣿⢕⢕⢕⢕⢕⢕⢕⢕⢕⢕⢕⢕⢕⢕⢕⢕⢕⢕⢕⢕⢕⢕⢕⢕⢕⢸⣿⣿⣿⣿⢕⢕⢕⢕⢕⢕⢕⢕⢕⢕⢕⢕⢕⢕⢕⢕⢕⢕⢕⢕⢕⢕⢕⢕⢕⢕⢕⢜⢟⢟⢟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⢕⠕⠐⠀⠀⠀⠀⢀⣼⣣⡇⠀⠔⠑⠀⢀⠄⠔⠁⠀⠀⠀⠀⠀⠀⠀⠀⠀⠝⢇⠀⠀⠀⠀⠘⢏⣿⡿⣮⡣⠻⠿⠟⠀⠀⠀⠀⠀⠀⠀⠀⠀⠜⠟⠛⠉⠁⠄⠋⠀⠀⠀⠀⠀⠀⠀⠀⠀⢔⢄⢔⢔⡱⣸⣿⣿⡇⣿⣿⣿⣿⣿⣿⣿⣿⣿⣿⣿⣿⣿⣿⣕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⣷⣆⡰⡄⢀⢔⢄⡼⢳⣿⠕⠁⠀⠀⠁⠀⢀⠀⠁⠄⠀⠀⠀⠀⠀⠀⠀⠀⠀⠀⠀⠀⠀⠀⠀⠀⠸⣿⣮⣽⡖⢔⠄⠄⠀⠀⠀⠀⠀⠀⠀⠀⠀⠀⠀⠀⠀⠀⠀⠀⠀⠀⠀⠀⠀⠕⠀⢔⢕⢕⢕⢸⣽⣿⣿⡿⠑⣿⣿⣿⣿⣿⣿⣿⣿⣿⣿⣿⣿⣿⣿⣿⣵⣷⣿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⣷⣗⢕⢇⡼⢱⣿⢇⠀⠀⠀⠀⠀⠀⠀⠀⠀⠀⠁⠄⠀⠀⠀⠀⠀⠀⠀⠀⠀⠀⠀⠀⠀⠀⠀⠘⡿⠋⠁⠀⠀⠀⠀⠀⠀⠀⠀⠀⠀⠀⠀⠀⠀⠀⠀⠀⠀⠀⠀⠀⠀⠕⢀⠀⠀⢷⡕⠑⠕⠿⠿⠟⠙⠀⠀⣿⣿⣿⣿⣿⣿⣿⣿⣿⣿⣿⣿⣷⣿⣷⣯⣕⣱⣾⣿⣿⣿⣿⣿⣿⣿⢕⢕⢕⢕⢕⢕⢕⢕⢕⢕⢕⢕⢕⢕⢕⢕⢕⢕⢕⢕⢕⢕⢕⢕⢕⣿⣿⣿⣿⡇⢕⢕⢕⢕⢕⢕⢕⢕⢕⢕⢕⢕⢕⢕⢕⢕⢕⢕⢕⢕⢕⢕⢕⢕⢕⢕⢕⢕⢕⢕⢕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⡏⡼⢱⡿⢇⡕⠀⠀⠀⠀⠀⠀⠀⠀⠀⠀⠀⠀⠐⠀⠀⠀⠀⠀⠀⠀⠀⠀⠀⠀⠀⠀⠀⠀⠀⠀⠀⠀⠀⠀⠀⠀⠀⠀⠀⠀⠀⠀⠀⠀⠀⠀⠀⠀⠀⠀⠀⠀⠀⠀⠀⠀⠀⠜⢷⢀⢄⢔⢔⠀⠀⠀⠀⣿⣿⣿⣿⣿⣿⣿⣿⣿⣿⣿⣿⣿⣿⣿⣿⣿⣿⣿⣿⣿⣿⣿⣿⣿⣿⢕⢕⢕⢕⢕⢕⢕⢕⢕⢕⢕⢕⢕⢕⢕⢕⢕⢕⢕⢕⢕⢕⢕⢕⢕⣿⣿⣿⣿⡇⢕⢕⢕⢕⢕⢕⢕⢕⢕⢕⢕⢕⢕⢕⢕⢕⢕⢕⢕⢕⢕⢕⢕⢕⢕⣕⡕⢕⢕⢕⢕⢁⢕⢕⢕⢕⢕⢕⢕⢕⢕⢕⢕⢕⢕⢕⢕⢕⢕⢕⢕⢕⢕⢕⢕⢕⢕⢕⢕⢕⢕⢕⢕⢕⢕⢕⢕⢕⢕⢕⢕⢕⢕⢕⢕⢕⢕⢕⢕⢕⢕⢕⢕⢕⢸⣿⣿⠀</a:t>
            </a:r>
            <a:br/>
            <a:r>
              <a:t>⢕⢕⢕⢕⢕⢕⢕⢕⢕⢕⢕⢕⢕⢕⢕⢕⢕⢕⢕⢕⢕⢝⠿⠟⡜⢱⡿⢕⡕⠁⠀⠀⠀⠀⠀⠀⠀⠀⠀⠀⠀⠀⠀⠀⠀⠀⠀⠀⠀⠀⠀⠀⠀⠀⠀⠀⠀⠀⠀⠀⠀⠀⠀⠁⠐⠀⠀⠀⠀⠀⠀⠀⠀⠀⠀⠀⠀⠀⠀⠀⠀⠀⠀⠀⠀⠀⠀⠀⠁⠁⠑⠑⠁⠀⠀⠀⠀⣿⣿⣿⣿⣿⣿⣿⣿⣿⣿⣿⣿⣿⣿⣿⣿⣿⣿⣿⣿⣿⣿⣿⣿⣿⡇⢕⢕⢕⢕⢕⢕⢕⢕⢕⢕⢕⢕⢕⢕⢕⢕⢕⢕⢕⢕⢕⢕⢕⢕⢕⣿⣿⣿⣿⡇⢕⢕⢕⢕⢕⢕⢕⢕⢕⢕⢕⢕⢕⢕⢕⢕⢕⢕⢕⢕⢕⢕⢕⢕⣿⣿⣿⣿⣿⣷⣶⣴⢕⢕⢕⢕⢕⢕⢕⢕⢕⢕⢕⢕⢕⢕⢕⢕⢕⢕⢕⢕⢕⢕⢕⢕⢕⢕⢕⢕⢕⢕⢕⢕⢕⢕⢕⢕⢕⢕⢕⢕⢕⢕⢕⢕⢕⢕⢕⢕⢑⢕⢕⢕⢸⣿⣿⠀</a:t>
            </a:r>
            <a:br/>
            <a:r>
              <a:t>⣳⢕⡱⢕⢱⢕⡕⢕⢕⢕⢕⢕⢕⢕⢕⢕⢕⢕⢕⢕⢕⢇⠑⡱⢕⡞⢕⢱⢇⠀⠀⠀⠀⠀⠀⠀⠀⠀⠀⠀⠀⠀⠀⠀⠀⠀⠀⠀⠀⠀⠀⠀⠀⠀⠀⠀⠀⠀⠀⠀⠀⠀⠄⢀⢀⢄⢔⢔⢔⣰⣔⢔⢔⢄⠀⠀⠀⢀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⣜⣿⣿⣿⢟⢗⢽⣵⢕⢕⢕⢕⢕⢕⢕⢕⢕⢕⢕⢕⢕⢕⢕⢕⢕⢕⢕⢕⢕⢕⢕⢕⢕⢕⢕⢕⢕⢕⢕⢕⢕⢕⢕⢕⢕⢕⢕⢕⢕⢕⢕⢕⢕⢕⢕⢕⢕⢕⢕⢕⢕⢻⣿⠀</a:t>
            </a:r>
            <a:br/>
            <a:r>
              <a:t>⣿⣷⢯⣳⢵⡪⣝⡣⢕⢕⢕⢱⢕⢱⢕⢱⣕⢵⣕⢵⡕⡝⡰⢕⡞⢕⢱⢏⢕⠀⠀⠀⠀⠀⠀⠀⠀⠀⠀⠀⠀⠀⠀⠀⠀⠀⠀⢄⠀⠀⠀⠀⠀⠀⠀⠀⠀⠀⠀⠀⠀⠀⠀⠀⠁⠑⠕⢕⢕⢇⢜⢕⢇⣵⡕⡕⢇⢕⢕⢕⢔⡔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⢟⣫⣽⣷⣿⣿⣿⣿⢕⢕⢕⢕⢕⢕⢕⢕⢕⢕⢕⢕⢕⢕⢕⢕⢕⢕⢕⢕⢕⢕⢕⢕⢕⢕⢕⢕⢕⢕⢕⢕⢕⢕⢕⢕⢕⢕⢕⢕⢕⢕⢕⢕⢕⢕⢕⢕⢕⢁⢕⢕⢕⢕⢿⠀</a:t>
            </a:r>
            <a:br/>
            <a:r>
              <a:t>⣿⣕⡕⢜⡗⢼⡣⢝⡣⢜⢕⢕⢸⢗⡳⢯⣳⣽⡺⢝⡷⢕⢕⡞⢕⢕⢕⢕⡰⠀⠀⠀⠀⠀⠀⠀⠀⠀⠀⠀⠀⠀⠀⠀⠀⠀⠀⠀⠑⠀⠀⠀⠀⠀⠀⠀⠀⠀⠀⠀⠀⠀⠀⠀⠀⠀⠀⠀⠀⠁⠁⠙⠛⠟⠻⠾⠗⠷⢧⢵⢵⢕⢕⢇⢕⠔⠀⠀⠀⠀⠀⠀⢄⠀⠀⠀⠀⣿⣿⣿⣿⣿⣿⣿⣿⣿⣿⣿⣿⣿⣿⣿⣿⣿⣿⣿⣿⣿⣿⣿⣿⣿⡇⢕⢕⢕⢕⢕⢕⢕⢕⢕⢕⢕⢕⢕⢕⢕⢕⢕⢕⢕⢕⢕⢕⢕⢕⢱⣿⣿⣿⣿⢕⢕⢕⢕⢕⢕⢕⢕⢕⢕⢕⢕⢕⢕⢕⢕⢕⢕⢕⢕⢕⢿⡿⣫⣷⣿⣿⣿⣿⣿⣿⣿⣿⢕⢕⢕⢕⢕⢕⢕⢕⢕⢕⢕⢕⢕⢕⢕⢕⢕⢕⢕⢕⢕⢕⢕⢕⢕⢕⢕⢕⢕⢕⢕⢕⢕⢕⢕⢕⢕⢕⠕⢕⢕⢕⢕⢕⢕⢕⢕⢕⢕⢕⠑⢕⢕⢕⢜⠀</a:t>
            </a:r>
            <a:br/>
            <a:r>
              <a:t>⢿⢕⢜⢕⢝⢇⢜⢇⢝⢕⢕⢇⢕⢕⢕⢕⢮⢷⡾⡿⢕⢕⢜⢕⢕⢇⢕⣱⢯⢄⠀⠀⠀⠀⠀⠀⠀⠀⢄⣄⣀⢀⠀⠀⠀⠀⠀⠀⠀⠀⠀⠀⠀⠀⠀⠀⠀⠀⠀⠀⠀⠀⠀⠀⠀⠀⠀⠀⠀⠀⠀⠀⠀⠀⠀⠀⠀⠀⠀⠀⠀⠀⠀⠀⠀⠀⠀⠀⠀⠀⠀⠀⠁⢄⠀⠀⠀⣿⣿⣿⣿⣿⣿⣿⣿⣿⣿⣿⣿⣿⣿⣿⣿⣿⣿⣿⣿⣿⣿⣿⣿⣿⡇⢕⢕⢕⢕⢕⢕⢕⢕⢕⢕⢕⢕⢕⢕⢕⢕⢕⢕⢕⢕⢕⢕⢕⢕⢸⣿⣿⣿⣿⢕⢕⢕⢕⢕⢕⢕⢕⢕⢕⢕⢕⢕⢕⢕⢕⢕⢕⢕⢕⢕⣵⣿⣿⣿⣿⣿⣿⣿⣿⣿⣿⣿⢕⢕⢕⢕⢕⢕⢕⢕⢕⢕⢕⢕⢕⢕⢕⢕⢕⢕⢕⠀⢕⢕⢕⢕⢕⢕⢕⢕⢕⢕⢕⢕⢕⢕⢕⢕⢕⢕⠀⢕⢕⢕⢕⢕⢕⢕⢕⢕⢕⢕⢔⠕⢕⢕⢕⠀</a:t>
            </a:r>
            <a:br/>
            <a:r>
              <a:t>⣧⢕⢕⢕⢕⢜⢇⢕⢕⢕⢱⢝⢇⢕⢇⢕⢱⢜⢝⢇⢕⢜⢕⢕⢜⢕⢕⡗⣜⡇⠀⠀⠀⠀⠀⠕⠑⠀⠀⠀⠁⠀⠐⠑⠐⠀⠀⠀⠀⠀⠀⠀⠀⠀⠀⠀⠀⠀⠀⠀⠀⠀⠀⠀⠀⠀⠀⠀⠀⠀⠀⠀⠀⠀⠀⠀⠀⠀⠀⠀⠀⠀⠀⠀⠀⠀⠀⠀⠀⠀⢕⢔⢀⢑⢄⠀⢄⣿⣿⣿⣿⣿⣿⣿⣿⣿⣿⣿⣿⣿⣿⣿⣿⣿⣿⣿⣿⣿⣿⣿⣿⣿⡇⢕⢕⢕⢕⢕⢕⢕⢕⢕⢕⢕⢕⢕⢕⢕⢕⢕⢕⢕⢕⢕⢕⢕⢕⢸⣿⣿⣿⣿⢕⢕⢕⢕⢕⢕⢕⢕⢕⢕⢕⢕⢕⢕⢕⢕⢕⢕⣱⣣⣾⣿⣿⣿⣿⣿⣿⣿⣿⣿⣿⣿⣿⠀⢕⢕⢕⢕⢕⢕⢕⢕⢕⢕⢕⢕⢕⢕⢕⢕⢕⢕⠀⢕⢕⢕⢕⢕⢕⢕⢕⢕⢕⢕⢕⢕⢕⢕⢕⢕⢕⠀⢕⢕⢕⢕⢕⠀⢕⢕⢕⢕⢕⢕⢔⠕⢕⢕⠀</a:t>
            </a:r>
            <a:br/>
            <a:r>
              <a:t>⢷⢕⢇⢕⢗⣕⢕⢜⢕⢇⡕⢣⢕⢣⣕⢣⢝⢇⢜⢕⢕⢑⢕⢕⢕⢕⢮⢟⢮⢗⠀⠀⠀⠀⠀⢀⠀⠀⠀⠔⢀⠀⠀⠀⠀⠀⠀⠀⠀⠀⠀⠀⠀⠀⠀⠀⠀⠀⠀⠀⠀⠀⠀⠀⠀⠀⠀⠀⠀⠀⠀⠀⠀⠀⠀⠀⠀⠀⠀⠀⠀⠀⠀⠀⠀⠀⠁⠔⢀⠀⢕⢕⢕⢕⢕⢅⢕⣿⣿⣿⣿⣿⣿⣿⣿⣿⣿⣿⣿⣿⣿⣿⣿⣿⣿⣿⣿⣿⣿⣿⣿⣿⡇⢕⢕⢕⢕⢕⢕⢕⢕⢕⢕⢕⢕⢕⢕⢕⢕⢕⢕⢕⢕⢕⢕⢕⢕⢸⣿⣿⣿⣿⢕⢕⢕⢕⢕⢕⢕⢕⢕⢕⢕⢕⢕⢕⢕⢕⢕⢜⣽⣿⣿⣿⣿⣿⣿⣿⣿⣿⣿⣿⣿⣿⣿⠀⢕⢕⢕⢕⢕⢕⢕⢕⢕⢕⢕⢕⢕⢕⢕⢕⢕⢕⠀⢕⢕⢕⢕⢕⢕⢕⢕⢕⢕⢕⢕⢕⢕⢕⢕⢕⢕⠀⠕⢕⢕⠁⢕⢔⠑⢕⢕⢕⢕⢕⢕⢄⢕⢕⠀</a:t>
            </a:r>
            <a:br/>
            <a:r>
              <a:t>⡷⢕⡕⢜⡗⢱⡝⢱⣕⣕⣜⢵⢵⣕⡮⢕⢧⢗⢕⢕⢕⢕⢕⢕⢕⢕⡕⢱⢕⢕⢔⢀⠀⠀⠀⠀⠀⠀⠀⠀⠀⢀⢀⠀⠀⢀⢀⢀⠀⠀⠀⠀⠀⠀⠀⠀⠀⠀⠀⠀⠀⠀⠀⠀⠀⠀⠀⠀⠀⠀⠀⠀⠀⠀⠀⠀⠀⠀⠀⠀⠀⠀⠀⠀⠀⠀⠀⠀⠁⠔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⢀⢕⢕⢕⢕⢕⢕⢕⠑⢕⢕⢕⢕⢕⢕⢕⢕⢕⢕⠀⠀⢕⢕⢕⢕⢕⢕⢕⢕⢕⢕⢕⢕⢕⢕⢕⢕⢕⠀⠀⢕⢕⢕⢕⢅⠀⢕⢕⢕⢕⢕⢕⢕⠕⢕⠀</a:t>
            </a:r>
            <a:br/>
            <a:r>
              <a:t>⣿⣧⡝⢷⣝⢳⣝⢳⣽⡳⣎⣟⣧⣼⣻⣧⣵⢇⠕⢕⢕⢕⢕⢕⢕⣕⣿⣷⣧⡕⢕⢕⢄⠀⠀⠀⠀⠀⠀⠀⠀⢕⢕⢕⢕⢕⢕⢕⢔⢀⠀⠀⠀⠀⠀⠀⠀⢄⡔⠀⠀⠀⠀⠀⠀⠀⠀⠀⠀⠀⠀⠀⠀⠀⠀⠀⠀⠀⠀⠀⠀⠀⠀⠀⠀⠀⠀⠀⠀⠀⠁⢄⠑⠑⠕⢕⢕⠟⠛⠻⣿⣿⣿⣿⣿⣿⣿⣿⣿⣿⣿⣿⣿⣿⣿⣿⣿⣿⣿⣿⣿⣿⡗⢇⢕⢕⢕⢕⢕⢕⢕⢕⢕⢕⢕⢕⢕⢕⢕⢕⢕⢕⢕⢕⢕⢕⢕⢸⣿⣿⣿⣿⢕⢕⢕⢕⢕⢕⢕⢕⢕⢕⢕⢕⢕⢕⢕⢕⣸⣿⣿⣿⣿⣿⣿⣿⣿⣿⣿⣿⣿⣿⣿⣿⣿⡕⢕⢕⢕⢕⢕⢕⢕⠀⢕⢕⢕⢕⢕⢕⢕⢕⢕⢕⠀⠀⢕⢕⢕⢕⢕⢕⢕⢕⢕⢕⢕⢕⢕⢕⢕⢕⢕⠀⠀⢕⢕⢕⢕⢕⠀⠀⢕⢕⢕⢕⢕⢕⠀⢕⠀</a:t>
            </a:r>
            <a:br/>
            <a:r>
              <a:t>⣿⣧⣝⢷⡼⢿⣮⡹⣮⡝⢮⣽⢷⣽⡳⣾⡟⢕⢕⢕⢕⢕⢕⢕⢼⣟⢾⣝⡻⢇⢕⢕⢕⠀⠀⠀⢄⠀⠀⠀⠀⠕⢕⢕⢕⢕⢕⢕⢕⢕⢕⢄⠀⠀⢀⣴⣾⡿⢇⠀⠀⠀⠀⠀⠀⠀⠀⠀⠀⠀⠀⠀⠀⠀⠀⠀⠀⠀⠀⠀⠀⠀⠀⠀⠀⠀⠀⠀⠀⠀⠀⢀⠀⠀⠀⠀⠀⠀⠀⠀⠘⢿⣿⣿⣿⣿⣿⣿⣿⣿⣿⣿⣿⣿⣿⣿⣿⣿⣿⢿⢿⢿⢇⢕⢎⢕⢇⢱⢕⢱⢕⡕⢕⢕⢕⢕⢕⢕⢕⢕⢕⢕⢕⢕⢕⢕⢕⣼⣿⣿⣿⡇⢕⢕⢕⢕⢕⢕⢕⢕⢕⢕⢕⢕⢕⢕⢕⢱⣿⣿⣿⣿⣿⣿⣿⣿⣿⣿⣿⣿⣿⣿⣿⣿⣿⡇⢕⢕⢕⠀⢕⢕⢕⢀⢕⢕⢕⢀⢕⢕⢕⢕⢕⢕⠀⠀⠀⢕⢕⢕⢕⢕⢕⢕⢕⢕⢕⢕⢕⢕⢕⢕⢕⠔⠀⠑⢕⢕⢕⢕⠀⠀⠕⢕⢕⢕⢕⢕⢄⢕⠀</a:t>
            </a:r>
            <a:br/>
            <a:r>
              <a:t>⣿⣟⣳⣾⣟⡳⢧⡝⣧⣝⢷⣏⢟⣏⡗⢯⢕⠑⢕⠁⢕⢕⢕⢕⢱⣼⡟⢷⣻⢕⢕⢕⢕⠀⠀⠀⠀⠀⠀⠀⠀⠀⠀⠑⠕⢕⢕⢕⢕⢕⣱⣿⢇⣾⣿⣿⣿⣷⣧⣄⣀⣀⢀⠀⠀⠀⠀⠀⠀⠀⠀⠀⠀⠀⠀⠀⠀⠀⠀⠀⠀⠀⠀⠀⠀⠀⠀⠀⠀⠀⠀⠁⠀⠀⠀⠀⠀⠀⠀⠀⠀⢜⣿⣿⣿⣿⡿⣿⢿⢟⢟⢟⢏⣝⣏⡹⢇⡱⢕⢕⢕⣱⢕⢕⢕⣇⢵⢕⡕⢕⡱⢕⢕⢕⢕⢕⢕⢕⢕⢕⢕⢕⢕⢕⢕⢕⢕⣟⣿⣿⣿⢕⢕⢕⢕⢕⢕⢕⢕⢱⢗⢱⢕⡱⢕⣕⡇⣼⣿⣿⣿⣿⣿⣿⣿⣿⣿⣿⣿⣿⣿⣿⣿⣿⣿⣿⠀⢕⢕⠀⢕⢕⢕⢕⠀⢕⢕⢕⠕⢕⢕⢕⢕⢕⠀⠀⠀⠑⢕⢕⢕⢕⢕⢕⢕⢕⢕⢕⢕⢁⢕⢕⢕⠀⠀⠀⢕⠀⢕⢕⢔⠀⠀⢕⢕⢕⢕⢕⢕⢕⠀</a:t>
            </a:r>
            <a:br/>
            <a:r>
              <a:t>⣿⣿⡻⣧⣜⢱⢮⢽⣧⣼⣷⣮⡻⢾⣿⢷⢕⢔⢕⢅⢕⢕⢕⢱⡟⢷⣽⡷⣿⢕⢕⢕⠑⠀⠀⠀⠀⠀⠀⠀⠀⠀⠀⠀⠀⠀⠑⠱⣵⣿⣿⣿⣾⣿⣿⣿⣿⣿⣿⣿⢿⣿⣿⣿⣿⢷⢷⠔⠀⠀⠀⠀⠀⠀⠀⠀⠀⠀⠀⠀⠀⠀⠀⠀⠀⢄⣴⣦⠀⠀⠀⠀⠀⠀⠀⠀⠀⠀⠀⠀⠀⢱⡝⢎⢵⣕⢝⢕⢜⢕⡜⢕⡇⢕⢕⢝⢕⢕⢕⢕⢕⢕⢹⢕⢜⢕⡜⢕⡗⢽⢕⢇⢕⢕⢵⢕⢕⢗⢱⢇⢕⢕⣕⢕⢕⢵⢕⢕⣿⣿⣿⣕⢕⣎⣵⣎⡕⢕⡕⢕⣱⢕⣜⢕⢞⣱⢕⣿⣿⣿⣿⣿⣿⣿⣿⣿⣿⣿⣿⣿⣿⣿⣿⣿⣿⣿⡔⢕⢕⠀⢕⢕⢕⢕⠀⢕⢕⢕⠄⢕⢕⢕⢕⢕⠀⠀⠀⠀⢕⢕⢕⢕⢕⢕⢕⢕⢕⢕⢕⢕⠀⢕⢕⠀⠀⠀⢕⠀⠕⢕⢕⠀⠀⠑⢕⢕⢕⢕⢕⢕⠀</a:t>
            </a:r>
            <a:br/>
            <a:r>
              <a:t>⣿⣟⢻⢷⢟⢻⡿⢿⣿⣟⢷⢽⡻⣷⣟⡷⢕⡇⢕⢕⢕⢕⢕⣼⣿⣿⣻⣿⢿⡕⢕⢕⠀⠀⠀⠀⠀⠀⠀⠀⠀⠀⠀⠀⠀⠀⠀⠀⠈⠝⢿⣿⣿⣿⣿⣿⣿⣿⣿⣕⢀⠀⠀⠀⠀⠀⠀⠀⠀⠀⠀⠀⠀⠀⠀⠀⠀⠀⠀⠀⠀⠀⠀⠀⠀⢔⣹⠋⠀⠀⠀⠀⠀⠀⠀⠀⠀⠀⠀⠀⢄⡪⢗⡜⢳⢇⢕⢕⢕⢕⢕⢕⢗⢕⢕⢕⢕⢜⢕⢣⢵⡕⢕⢕⢕⢹⢗⢹⢗⡹⢕⣇⢕⣕⡕⣕⡱⢕⣕⢵⡗⣝⣗⣿⢮⣵⣵⣿⣿⣿⣿⢿⣷⣷⢎⣹⢞⣻⢷⣳⣵⣏⢵⢜⢜⢕⢸⣿⣿⣿⣿⣿⣿⣿⣿⣿⣿⣿⣿⣿⣿⣿⣿⣿⣿⣿⡇⢕⢕⢀⠑⢕⢕⢕⠀⠀⢕⢕⢕⠀⢕⢕⢕⢕⠀⠀⠀⠀⠁⢕⢕⢕⢕⢕⢕⢕⢕⢕⢕⢕⠀⠕⢕⢅⠀⠀⢕⠀⠀⢕⢕⠀⠀⠀⢕⢕⢕⢕⢕⢕⠀</a:t>
            </a:r>
            <a:br/>
            <a:r>
              <a:t>⣿⡝⢳⣜⢻⢧⣕⣵⣗⢻⢿⢟⡿⢯⣽⡧⢕⡇⢕⢕⢕⢕⠀⢇⢝⢝⢕⢕⢕⢕⢕⢕⢔⠀⠀⠀⠀⠀⠀⠀⠀⠀⠀⠀⠀⠀⠀⠀⠀⠀⠀⠙⠻⣿⣿⣿⣿⣿⣿⣿⣿⣷⣦⣴⣴⣤⣤⣴⣤⣄⢀⠀⠀⠀⠀⠀⠀⠀⠀⠀⠀⠀⠀⠀⣀⣜⣻⡀⠀⠀⠀⠀⠀⠀⠀⠀⠀⠀⠀⠀⠸⢯⣷⢧⣕⡱⣕⡕⢕⢕⢕⢕⢗⢱⢕⡪⢕⡇⢽⢗⢵⢕⣕⣵⣵⣼⣕⡪⢵⣾⣽⣗⡯⢵⣫⢽⣻⢽⣞⣽⢞⢳⢻⢽⣫⢟⣫⢕⢞⢽⢟⡫⢇⣸⣝⢗⡳⢼⣽⣷⣞⡵⢞⣇⡗⡏⣼⣿⣿⣿⣿⣿⣿⣿⣿⣿⣿⣿⣿⣿⣿⣿⣿⣿⣿⣿⣿⢀⢕⢕⠀⢕⢕⢕⠀⠀⠑⢕⢕⢀⠁⢕⢕⢕⢀⠀⠀⠀⠀⠑⢕⢕⢕⢕⢕⢕⢕⢕⢕⢕⢄⠀⢕⢕⠀⠀⠀⠀⠀⢕⠑⠀⠀⠀⠑⢕⢕⢕⢕⢕⠀</a:t>
            </a:r>
            <a:br/>
            <a:r>
              <a:t>⣿⡻⢷⡝⢳⢎⢝⢷⡕⢕⢕⢕⢝⢕⢕⢕⢕⢇⢁⠑⢕⢕⠕⡇⡕⢕⢸⢕⢱⡷⠑⢕⢕⢕⠀⢀⠀⠀⠀⠀⠀⠀⠀⠀⠀⠀⠀⠀⠀⠀⠀⠀⠀⠘⢿⣿⣿⣿⣷⣮⡝⠙⠙⠛⠛⠛⠛⠙⠙⠁⠀⠀⠀⠀⠀⠀⠀⠀⠀⠀⠀⠀⠀⠑⢟⣿⢿⠇⠀⠀⠀⠀⠀⠀⠀⠀⠀⠀⠀⠀⠀⢸⣾⢽⣟⡯⣝⡪⢵⣗⢕⢕⡱⢵⣵⣧⣳⣷⣽⣗⡿⣟⡿⢿⣿⢿⣗⡯⢿⣕⣝⡟⣿⡿⣾⡿⡷⢫⢕⣎⢽⣕⡵⣕⣗⢹⢗⣪⣕⣇⡝⣳⣽⣷⣿⣽⣣⡿⣷⣯⢕⡎⢽⣗⣣⢇⣿⣿⣿⣿⣿⣿⣿⣿⣿⣿⣿⣿⣿⣿⣿⣿⣿⣿⣿⣿⣿⡕⢕⢄⠀⠁⢕⢕⠄⠀⠀⠕⢕⢕⠀⠁⢕⢕⢕⠀⠀⠀⠀⠀⢕⢕⢕⢕⢕⢕⢕⢕⢕⢕⢕⠀⠑⢕⠀⠀⠀⠀⠀⢕⠀⠀⠀⠀⠀⢕⢕⢕⢕⢕⠀</a:t>
            </a:r>
            <a:br/>
            <a:r>
              <a:t>⡽⢷⣕⢝⢣⡕⢕⢕⢝⢗⢕⢕⢕⢕⢱⢕⢕⢇⢇⠄⢕⢕⠀⢕⢜⢱⢵⠕⢅⢔⢔⢕⢕⠑⠀⠀⠀⠀⠀⠀⠀⠀⠀⠀⠀⠀⠀⠀⠀⠀⠀⠀⠀⠀⠀⠙⠻⢿⣟⢿⣿⣧⣴⣴⣄⣄⣄⣄⡀⠀⠀⠀⠀⠀⠀⠀⠀⠀⠀⠀⠀⠀⠀⢕⢕⢝⡇⠀⠀⠀⠀⠀⠀⠀⠀⠀⠀⠀⠀⠀⢄⢕⢜⢝⢕⢝⢕⢼⣕⢣⢕⣇⢝⢝⢻⢿⡻⢮⢝⣜⢽⣗⣪⣝⢳⢽⣗⡻⢟⣳⢽⣝⣵⢗⢇⡜⣕⣗⢼⣗⢽⣗⡮⢵⣺⢽⣷⣱⣿⣻⣿⣷⡮⢽⣞⢯⢗⣹⢵⢗⢵⣞⡫⢽⣿⢸⣿⣿⣿⣿⣿⣿⣿⣿⣿⣿⣿⣿⣿⣿⣿⣿⣿⣿⣿⣿⣿⡇⢕⢕⠀⠀⢕⢕⢄⠀⠀⠀⢕⢕⢕⠀⠑⢕⢕⠀⠀⠀⠀⠀⠀⢕⢕⢕⢕⢕⢕⢕⢕⢕⢕⠀⠀⢕⠀⠀⠀⠀⢕⢕⠕⠀⠀⠀⠀⢕⢕⢕⢕⢕⠀</a:t>
            </a:r>
            <a:br/>
            <a:r>
              <a:t>⡿⣧⡜⢱⢕⢕⢇⣕⢕⢧⡕⢱⣕⢕⢕⢸⢕⢕⢜⢔⢕⡕⢰⢕⢕⢕⢑⢕⢕⠕⠑⠁⢀⠀⠀⠀⠀⠀⠀⠀⠀⠀⠀⠀⠀⠀⠀⠀⠀⠀⠀⠀⠀⠀⠀⠀⠀⠀⠙⠻⢷⣽⣝⣝⢛⢟⠛⠛⠙⠁⠀⠀⠀⠀⠀⠀⠀⠀⠀⠀⠄⢷⢿⣿⢿⠿⠏⠀⠀⠀⠀⠀⠀⠀⠀⠀⠀⠀⠀⢄⡕⢕⢕⢵⢕⢕⢕⣕⢕⢕⢕⢕⢕⢗⢕⢕⢎⢝⢗⢮⣽⣵⣎⣕⣺⢽⣗⡮⣗⡣⢽⣗⡿⣗⣳⢽⣿⣧⣵⣿⣿⣳⢼⢯⣾⣿⣷⣾⣽⣿⣯⣗⡻⢽⣞⣫⣷⣾⡼⣿⣿⣿⣿⣿⡻⣾⣿⣿⣿⣿⣿⣿⣿⣿⣿⣿⣿⣿⣿⣿⣿⣿⣿⣿⣿⣿⡟⢕⢕⢕⠀⠀⠀⢕⢕⠀⠀⠀⠁⢕⢕⢕⠀⠑⢕⢔⠀⠀⠀⠀⠀⠑⢕⢕⢕⢕⢕⢕⢕⢕⢕⠀⠀⢕⠀⠀⠀⠀⢕⢕⠑⠀⠀⠀⠀⢕⢕⠑⢕⢕⠀</a:t>
            </a:r>
            <a:br/>
            <a:r>
              <a:t>⣷⢜⢣⣕⢜⢕⢕⢜⢷⣕⢝⢧⡜⢝⢇⡕⢕⢕⢕⢕⢕⢜⢇⢱⠜⢔⠕⠑⠀⠀⢄⢕⢱⢀⠀⠀⠀⠀⠀⠀⠀⠀⠀⠀⠀⠀⠀⠀⠀⠀⠀⠀⠀⠀⠀⠀⠀⠀⠀⠀⠀⠉⠙⠛⠟⠟⠗⠗⠀⠀⠀⠀⠀⠀⠀⠀⠀⠀⠀⠀⢀⣄⣵⣵⠇⠀⠀⠀⠀⠀⠀⠀⠀⠀⠀⠀⠀⢀⢄⢇⢜⢕⢧⢕⢕⢕⡕⢕⢜⢕⢇⢕⡕⢱⢕⢳⢝⣗⢮⣕⡣⢽⡗⢺⢽⢳⣎⡽⣕⢪⣿⣷⣯⣷⡮⣿⣺⢽⣟⡯⣽⣳⢿⣗⣺⣿⣗⡺⢽⣽⢽⢷⣺⢽⣗⡯⣕⣺⣧⢻⣿⣿⣿⣿⣧⣿⣿⣿⣿⣿⣿⣿⣿⣿⣿⣿⣿⣿⣿⣿⣿⣿⣿⣿⣿⣟⢕⢕⢕⢕⠀⠀⠀⠕⢕⠀⠀⠀⠀⠕⢕⢕⢄⠀⠁⢕⠀⠀⠀⠀⠀⠀⠑⢕⢕⢕⠑⢕⢕⢕⢕⠀⠀⠀⠀⠀⠀⠀⢕⢕⢕⠀⠀⠀⠀⢕⠀⠀⢕⢕⠀</a:t>
            </a:r>
            <a:br/>
            <a:r>
              <a:t>⡿⢧⡕⢕⢕⢕⢕⢕⢕⡜⢳⣕⢕⢣⢕⢝⢕⢕⢱⢕⡜⢳⢕⢕⢀⢀⢀⢄⢄⢕⢳⣕⡕⢇⠀⠀⠀⠀⠀⠀⠀⠀⠀⠀⠀⠀⠀⠀⠀⠀⠀⠀⠀⠀⠀⠀⠀⠀⠀⠀⠀⠀⠀⠀⠀⠀⠀⠀⠀⠀⠀⠀⠀⠀⠀⠀⠀⠀⠀⠀⠈⠉⠉⠀⠀⠀⠀⠀⠀⠀⠀⠀⠀⠀⠀⠀⠁⢕⢕⢕⡕⢕⢕⢳⢽⢕⢕⢕⡗⢵⣝⢕⢕⢕⢗⢜⢕⢕⢕⢕⢱⣕⢇⢕⣕⢱⢜⡟⢽⣟⡿⢽⣿⡵⢝⢗⡯⢝⣗⢽⣗⡷⢿⣗⢿⣿⣇⢽⢷⢞⠑⠉⠉⠙⢳⣯⣝⢺⢿⡎⣿⣿⣿⣿⣿⣿⣿⣿⣿⣿⣿⣿⣿⣿⣿⣿⣿⣿⣿⣿⣿⣿⣿⣿⡟⢱⢕⢇⢕⢕⢀⠀⠀⠀⢕⠀⠀⠀⠀⠀⢕⢕⢕⢄⠀⠀⠀⠀⣧⢀⠀⠀⠀⢕⢕⢕⠀⠑⢕⢕⢕⠀⠀⠀⠀⠀⠀⢄⢕⢕⢕⠀⠀⠀⠀⠀⠀⠀⢕⢕⠀</a:t>
            </a:r>
            <a:br/>
            <a:r>
              <a:t>⡿⢧⢕⢕⡇⢕⢕⢕⢕⢕⢕⢜⢗⢕⢜⢳⡕⢜⢳⣕⢝⢷⡵⢞⣵⣿⡇⢕⢕⢕⣕⡜⢟⢇⠀⠀⠀⠀⠀⠀⠀⠀⠀⠀⠀⠀⠀⠀⠀⠀⠀⠀⠀⠀⠀⠀⠀⠀⠀⠀⠀⠀⠀⠀⠀⠀⠀⠀⠀⠀⠀⠀⠀⠀⠀⠀⠀⠀⠀⠀⠀⠀⠀⠀⠀⠀⠀⠀⠀⠀⠀⠀⠀⠀⠀⠀⢀⡜⢝⢇⢜⢕⢕⢜⢇⢼⣕⢣⢼⣗⢵⣕⡗⢵⣕⡕⢕⢕⢜⢝⢕⢕⢜⣕⢕⢕⡕⢸⣕⢇⢜⣗⢳⢜⣕⢷⣽⣗⢧⣽⡷⢯⣟⣺⢯⣗⣿⢿⢏⢔⠀⠀⠀⠀⠀⠁⠎⣾⣿⣿⡸⣿⣿⣏⣿⣿⣿⣿⣿⣿⣿⣿⣿⣿⣿⣿⣿⣿⣿⣿⣿⣿⣿⡟⢕⢕⢕⢧⢼⡕⢕⠀⠀⠀⠀⠀⠀⠀⠀⠀⠀⢕⢕⢕⢀⠀⠀⠀⢹⣷⡄⠀⠀⠀⢕⢕⠀⠀⢕⢕⢕⠀⢀⠀⠀⠀⠀⢕⢕⢕⠁⠀⠀⠀⠀⢄⠀⢀⢕⢕⠀</a:t>
            </a:r>
            <a:br/>
            <a:r>
              <a:t>⣯⡝⢕⢕⢕⢕⢕⣕⢕⢕⡕⢕⢕⢜⢻⢕⢜⢳⣕⡜⢷⢎⣵⣿⣿⢏⢕⢕⢕⢕⢕⡜⢱⠕⠀⠀⠀⠀⠀⠀⠀⠀⠀⠀⠀⠀⠀⠀⠀⠀⠀⠀⠀⠀⠀⠀⠀⠀⠀⠀⠀⠀⠀⠀⠀⠀⠀⠀⠀⠀⠀⠀⠀⠀⠀⠀⠀⠀⠀⠀⠀⠀⠀⠀⠀⠀⠀⠀⠀⠀⠀⠀⠀⡄⢴⢕⢗⢵⣕⡕⢜⢕⢕⣕⡕⢳⢮⣝⢗⢼⣝⢣⢜⣗⢣⢝⢕⢕⣕⢕⢕⢕⢕⢱⢝⡕⢜⢝⢇⢜⢕⢣⢝⡕⢱⢕⢕⢟⢿⣿⣻⣟⣗⢿⣟⣞⢏⢕⢕⢕⠀⠀⠀⠀⠀⠀⠀⠘⢫⣽⣵⢿⣿⣹⣿⣿⣿⣿⣿⣿⣿⣿⣿⣿⣿⣿⣿⣿⣿⣿⣿⣿⣿⣱⣼⢧⢕⢕⢪⢕⡔⠀⠀⠀⠀⠀⠀⠀⡀⠀⠀⠁⢕⢕⢕⠀⠀⠀⠘⣿⣷⡄⠀⠀⠁⢕⢕⠀⠕⢕⢕⠀⣇⠀⠀⠀⠔⠁⠁⠀⠀⠀⠀⠀⠀⠀⢰⠀⢕⢕⠀</a:t>
            </a:r>
            <a:br/>
            <a:r>
              <a:t>⡻⢷⣕⢜⢧⡕⢕⢜⣇⢕⢟⢵⡕⢕⣧⡕⢕⢕⡜⢻⡇⢿⣿⢫⢗⠕⠑⠱⢕⢺⡕⢜⠃⠀⠀⠀⠀⠀⠀⠀⠀⠀⠀⠀⠀⠀⠀⠀⠀⠀⠀⠀⠀⠀⠀⠀⢀⠀⠀⠀⠀⠀⠀⠀⠀⠀⠀⠀⠀⠀⠀⠀⠀⠀⠀⠀⠀⠀⠀⠀⠀⠀⠀⠀⠀⠀⠀⠀⠀⠀⠀⠀⢄⣕⡕⢧⢝⡳⢮⣝⢣⢵⡗⢳⣜⡝⢳⢕⢕⢵⢜⢝⢳⢵⣕⢇⢝⡗⢣⢝⡗⢱⢕⢕⢕⢕⢕⢜⢕⢣⢕⣝⢗⢧⢕⢳⢜⣕⢣⢼⣕⢳⢽⣻⣷⢯⢕⢕⢕⢕⠀⠀⠀⠀⠀⠀⠀⠀⠘⢝⢝⢸⣇⣿⣿⣿⣿⣿⣿⣿⣿⣿⣿⣿⣿⣿⣿⣿⣿⣿⣿⣿⣿⣿⣿⣿⣷⣷⣮⣼⡕⠀⠀⠀⠀⠀⠀⠀⣷⡄⠀⠀⠀⢕⢕⢕⠀⠀⠀⢹⣿⣷⡄⠀⠀⠑⢕⠀⠀⢔⠕⢀⣿⢔⠀⠀⠐⠀⠀⠀⠀⠀⠀⠀⠀⠀⡾⠀⢕⠁⠀</a:t>
            </a:r>
            <a:br/>
            <a:r>
              <a:t>⣷⣕⢜⢕⢕⢝⢧⢕⢝⢇⢕⢕⢝⢕⢕⢕⢧⣜⢟⡣⡜⢎⠙⠁⠀⠀⢀⡸⣮⣧⡕⠑⠀⠀⠀⠀⠀⠀⠀⠀⠀⠀⠀⠀⠀⠀⠀⠀⠀⠀⠀⠀⠀⠀⠀⢕⠕⠀⠀⠀⠀⠀⠀⠀⠀⠀⠀⠀⠀⠀⠀⠀⠀⠀⠀⠀⠀⠀⠀⠀⠀⠀⠀⠀⠀⠀⠀⠀⠀⠀⠀⠅⠕⢜⢕⢕⢼⣝⢳⢜⡕⢇⢜⡕⢱⢕⡕⢱⣕⡕⢕⢕⡕⢕⢸⣝⢇⢕⣕⢱⢕⢕⢣⢜⡗⢣⢕⡕⢕⢕⡕⢜⢕⢕⢱⢼⡕⢣⢝⡗⢣⢝⢗⢼⣝⠑⠑⢕⢕⢕⢔⠀⠀⠀⠀⠀⠀⠀⠀⢜⡳⠇⢻⢿⣿⣿⣿⣿⣿⣿⣿⣿⣿⣿⣿⣿⣿⣿⣿⣿⣿⣿⣿⣿⣿⣿⣿⣿⢟⣕⢣⠀⢄⠀⠀⠀⠀⢕⣿⣷⡄⠀⠀⠀⢕⢕⠀⠀⠀⢸⣿⣿⣷⡄⠀⠀⠕⠀⠀⠑⠀⢱⣿⠀⠀⠀⠀⠀⠀⠀⠀⠀⠀⠀⠀⢱⡇⠀⠁⠀⠀</a:t>
            </a:r>
            <a:br/>
            <a:r>
              <a:t>⢜⢹⣧⢕⢕⢕⢕⢝⢕⢕⢕⢕⣕⢕⢕⣷⣕⢽⢷⢎⢕⠔⠀⠀⠀⢄⣼⡟⣝⢟⠁⠀⠀⠀⠀⠀⠀⠀⠀⠀⠀⠀⠀⠀⠀⠀⠀⠀⠀⠀⠀⠀⠀⠀⠀⢕⢔⢄⠀⠀⠀⠀⠀⠀⠀⠀⠀⠀⠀⠀⠀⢀⢀⠀⠀⠀⠀⠀⠀⠀⠀⠀⠀⠀⠀⠐⠢⣔⡀⠀⠀⠀⠑⠕⢕⢕⢣⣜⡕⢇⣜⢟⢷⣵⡟⢧⢝⢗⢧⣽⢗⢗⣕⢜⢧⣕⡝⢳⢼⣕⢳⢵⣗⢇⢜⡕⢣⢜⡗⢕⢝⢗⢇⢕⡕⢗⢇⢝⡳⣜⣕⡧⢵⣗⡎⠀⠀⠁⠑⠁⠑⢔⠀⠀⠀⠀⠀⠀⠀⠐⠃⠕⠕⠑⠈⠁⠀⠀⠀⠀⠁⠉⠙⢿⣿⣿⣿⣿⣿⣿⣿⣿⣿⣿⣿⣿⡟⢱⡕⢝⢕⢕⢱⢄⠀⠀⠀⢕⣿⣿⣿⡆⠀⠀⠀⠕⠀⢜⡄⠀⣿⣿⣿⣧⠀⠀⠀⠀⠀⠀⠀⢸⡏⢄⢇⠀⠀⠀⠀⠀⢀⡠⣴⢴⢴⣾⢡⢄⡀⢅⠀</a:t>
            </a:r>
            <a:br/>
            <a:r>
              <a:t>⣧⣕⡕⢳⣧⡕⢳⣧⣞⢻⣧⡜⢟⣱⣇⢜⢫⣵⡇⢕⠁⠀⠀⠀⣰⡸⣿⣷⠏⠀⠀⠀⠀⠀⠀⠀⠀⠀⠀⠀⠀⠀⠀⠀⠀⠀⠀⠀⠀⠀⠀⠀⠀⠀⠀⠑⢕⢕⠀⠀⠀⠀⠀⠀⠀⠀⠀⠀⠀⠀⠀⢕⢕⢕⢴⡀⠀⠀⠀⠀⠀⠀⠀⠀⠀⠀⠀⠀⢕⣰⣴⡀⢀⢕⢕⢗⢕⢜⢕⢇⣕⡝⢳⢵⣝⣳⣧⣝⢕⢸⣝⢗⢵⣝⣳⢕⢝⢕⢕⢜⢕⢱⣜⡕⢇⢼⣕⢳⢝⣗⣣⣽⣿⢷⣿⣗⣾⣿⣽⣟⣿⣝⣟⣿⠑⠀⠀⠀⠀⢄⢀⢀⠕⢔⠀⠀⠀⠀⠀⠀⠀⠀⢀⢀⢄⢄⢄⢔⢔⢔⢄⢀⠀⠀⠝⣿⣿⣿⣿⣿⣿⣿⣿⣿⡿⢏⢵⣜⣱⡇⡗⡵⢝⡇⠀⠀⠀⢕⢾⣿⣿⣧⠀⠀⠀⠀⠀⠁⣷⡄⢹⣿⣿⣿⡇⠀⠀⠀⠀⠀⠀⢜⣅⣾⣿⣠⣴⣷⣷⣷⣧⣽⣷⣧⣧⣿⣾⣿⣿⣿⠀</a:t>
            </a:r>
            <a:br/>
            <a:r>
              <a:t>⠛⠛⠛⠚⠛⠛⠛⠛⠛⠛⠛⠛⠛⠛⠛⠛⠛⠛⠓⠁⠀⠀⠒⠘⠙⠛⠛⠑⠀⠀⠀⠀⠀⠀⠀⠀⠀⠀⠀⠀⠀⠀⠀⠀⠀⠀⠀⠀⠀⠀⠀⠀⠀⠀⠀⠀⠀⠀⠀⠀⠀⠀⠀⠀⠀⠀⠀⠀⠀⠀⠀⠘⠛⠓⠛⠓⠑⠐⠀⠀⠀⠀⠀⠀⠀⠀⠐⠑⠛⠛⠛⠛⠃⠑⠃⠚⠓⠓⠛⠛⠚⠛⠓⠓⠛⠛⠓⠚⠛⠓⠘⠛⠓⠛⠛⠓⠃⠘⠓⠓⠓⠓⠓⠓⠓⠓⠚⠛⠛⠛⠛⠛⠛⠛⠛⠛⠛⠛⠛⠛⠛⠛⠛⠛⠐⠑⠑⠑⠑⠑⠑⠑⠑⠀⠑⠐⠀⠀⠀⠀⠐⠑⠑⠑⠑⠑⠑⠑⠑⠑⠑⠑⠑⠀⠀⠙⠛⠛⠛⠛⠛⠛⠛⠛⠑⠛⠛⠛⠛⠛⠛⠛⠛⠛⠐⠀⠑⠛⠛⠛⠛⠛⠐⠀⠀⠀⠀⠀⠛⠓⠘⠛⠛⠛⠓⠀⠀⠀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⣷⣾⣿⣿⡟⢕⢕⢻⢗⢝⢇⢕⢕⢕⢕⢸⢜⢹⢾⢟⢟⡺⢿⢗⢕⢕⢕⢕⢕⢕⢕⢕⢕⢕⢕⢕⢕⢕⢕⢕⢕⢕⢕⢕⢕⢕⢕⢕⢕⢕⢕⢕⢕⢝⢫⢽⣽⣿⣿⣟⣻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⣷⢿⣿⣿⡇⢕⢕⢕⢕⡕⢕⢕⢕⢕⢕⢱⣕⡕⢕⢕⢕⢵⢧⢵⢕⢕⢕⢕⢕⢕⢕⢕⢕⢕⢕⢕⢕⢕⢕⢕⢕⢕⢕⢕⢕⢕⢕⢕⢕⢕⢕⢕⢕⢕⢕⢕⢝⢻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⢼⣿⡟⢕⢱⣷⣷⢯⢕⢕⢕⢕⢕⢕⢝⢕⢕⢕⢕⢕⢕⢕⢕⢕⢕⢕⢕⢕⢕⢕⢕⢕⢕⢕⢕⢕⢕⢕⢕⢕⢕⣕⣕⣵⣵⣵⣵⣵⣕⣕⣕⣕⢕⢕⣕⣕⢕⢜⢻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⣞⢕⢱⣿⣿⣟⢇⢱⢕⢕⢕⢕⢕⢕⢕⢕⢕⢕⢕⢕⢕⢕⢕⢕⢕⢕⢕⢕⢕⢕⢕⢕⢕⢕⢕⢕⢕⢕⢕⢕⢕⢕⢜⢝⢝⢝⢝⢏⢝⢕⢕⢕⢕⢜⢝⢕⢕⢝⢺⣝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⢎⢝⢎⢷⢵⢱⢕⢕⢕⢕⢕⢕⢕⢕⢕⢕⢕⢕⢕⢕⢕⢕⢕⢕⢕⢕⢕⢕⢕⢕⢕⢕⢕⢕⢕⢕⣱⣾⣷⡕⢕⢕⢕⢕⢕⢕⢕⢕⢕⢕⢕⢕⢕⢕⢕⢕⢕⢕⢝⢟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⢱⣿⣿⣿⣧⢕⢕⢕⢕⢕⢕⢕⢕⢕⢕⢕⢕⢕⢕⢕⢕⢕⢕⢕⢕⢜⢻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⢻⢻⣿⣇⢝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⡿⢏⢕⢕⢕⣕⣵⣵⢷⢎⢕⢕⢕⢕⢕⢕⢕⢕⢕⢕⢕⢕⢕⢕⢕⢕⢕⢕⢕⢕⢕⢕⢕⢕⢕⢕⢕⢕⢱⣿⣿⣿⣿⣿⣧⢕⢕⢕⢕⢕⢕⢕⢕⢕⢕⢕⢕⢕⢕⢕⢕⢕⢕⢕⢕⢕⢝⢿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⢕⢕⣿⣿⢱⢣⡇⣿⡿⢇⡕⣾⣿⣿⣿⣿⣿⣿⣿⣿⣿⣿⣿⣿⣿⣿⣿⣿⣿⣿⣿⣿⣿⣿⣿⣿⣿⣿⣿⣿⣿⣿⣿⣿⣿⣿⣿⣿⣿⣿⣿⣿⣿⣿⣿⣿⣿⣿⣿⣿⣿⣿⣿⣿⣿⣿⣿⣿⣿⣿⣿⣿⣿⣿⣿⣿⣿⣿⣿⣿⣿⣿⣿⣿⣿⣿⣿⣿⣿⣿⣿⣿⣿⣿⣿⣿⣿⣿⢏⢕⢕⢕⣵⡾⢟⢏⢕⢕⢕⢕⢕⢕⢕⢕⢕⢕⢕⢕⢕⢕⢕⢕⢕⢕⢕⢕⢕⢕⢕⢕⢕⢕⢕⢕⢕⢕⢕⣾⣿⣿⣿⣿⣿⣿⡇⢕⢕⢕⢕⢕⢕⢕⢕⢕⢕⢕⢕⢕⢕⢕⢕⢕⢕⢕⢕⢕⢜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⢕⢕⢕⢕⢕⢻⣿⢸⣏⢷⡝⢗⢕⣵⢟⣿⣿⣿⣿⣿⢿⢿⡿⢻⣿⣿⣿⣿⣿⣿⣿⣿⣿⣿⣿⣿⣿⣿⣿⣿⣿⣿⣿⢿⢿⢿⢿⢿⢿⣿⢟⢟⢿⢿⢿⢿⢿⢿⢿⢿⢿⢿⢿⢿⢿⢿⢿⢟⢟⢟⢟⢟⢟⢟⢟⢟⢟⢟⢟⢟⢟⢟⢟⢟⢟⢻⣿⣿⣿⣿⡟⢟⢟⢿⢿⢿⢿⢿⢿⢿⢕⢕⢕⡵⢟⢝⢕⢕⢕⢕⢕⢕⢕⢕⢕⢕⢕⢕⢕⢕⢕⢕⢕⢕⢕⢕⢕⢕⢕⢕⢕⢕⢕⢕⢕⢕⢕⢕⢕⣸⣿⣿⣿⣿⣿⣿⣿⣿⡕⢕⢕⢕⢕⢕⢕⢕⢕⢕⢕⢕⢕⢕⢕⢕⢕⢕⢕⢕⢕⢕⢹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⢜⡜⢝⢜⢿⢕⢕⣕⡕⢝⢜⢕⢕⢕⡇⢸⢕⢕⢕⢕⢕⢕⢕⢕⢕⢕⢕⢕⢕⢕⢕⢕⢕⢕⢕⢕⢕⢕⢕⢕⢕⢕⢸⡏⢕⢕⢕⢕⢕⢕⢕⢕⢕⢕⢕⢕⢕⢕⢕⢕⢕⢕⢕⢕⢕⢕⢕⢕⢕⢕⢕⢕⢕⢕⢕⢕⢕⢕⢕⢸⣿⣿⣿⣿⢕⢕⢕⢕⢕⢕⢕⢕⢕⢕⡕⢕⢝⢕⢕⢕⢕⢕⠕⠕⢕⢕⢕⢕⢕⢕⢕⢕⢕⢕⢕⢕⢕⢕⢕⢕⢕⢕⢕⢕⢕⢕⢕⢕⢕⢕⢕⢕⢱⣿⣿⣿⡿⢿⣿⣿⣿⣿⣧⢕⢕⢕⢕⢕⢕⢕⢕⢕⢕⢕⢕⢕⢕⢕⢕⢕⢕⢕⢕⢕⢜⣿⣿⣿⣿⠀</a:t>
            </a:r>
            <a:br/>
            <a:r>
              <a:t>⣿⣿⣿⣿⣿⣿⣿⣿⣿⣿⣿⣿⣿⣿⣿⣿⣿⣿⣿⣿⢸⣿⣿⣿⣿⣿⣿⣿⣿⣿⣿⣿⣿⣿⣿⣿⣿⣿⣿⣿⣿⣿⣿⣿⣿⣿⣿⣿⣿⣿⣿⢕⡿⢸⣇⣵⣼⣷⣷⢷⢗⣗⢣⡎⣕⣗⣇⣕⣕⢕⠑⢕⢝⡎⣧⢕⢕⢜⠟⢇⢕⢕⢕⢕⢕⡇⢸⢕⢕⢕⢕⢕⢕⢕⢕⢕⢕⢕⢕⢕⢕⢕⢕⢕⢕⢕⢕⢕⢕⢕⢕⢕⢕⢸⡇⢕⢕⢕⢕⢕⢕⢕⢕⢕⢕⢕⢕⢕⢕⢕⢕⢕⢕⢕⢕⢕⢕⢕⢕⢕⢕⢕⢕⢕⢕⢕⢕⢕⢕⢕⢸⣿⣿⣿⣿⢕⢕⢕⢕⢕⢕⢕⢕⡵⢏⢕⢕⢕⢕⢕⢕⠑⠑⢄⢕⢕⢕⢕⢕⢕⢕⢕⢕⢕⢕⢕⢕⢕⢕⢕⢕⢕⢕⢕⢕⢕⢕⢕⢕⢕⢕⢕⢕⢸⣿⣿⡟⢕⢕⢕⢜⣿⣿⣿⢕⢕⢕⢕⢕⢕⢕⢕⢕⢕⢕⢕⢕⢕⢕⢕⢕⢕⢕⢕⢕⢕⢻⢿⢿⢿⠀</a:t>
            </a:r>
            <a:br/>
            <a:r>
              <a:t>⣿⣿⣿⣿⣿⣿⣿⣿⣿⣿⣿⣿⣿⣿⣿⣿⣿⣿⣿⣿⢜⣿⣿⣿⣿⣿⣿⣿⣿⣿⣿⣿⣿⣿⣿⣿⣿⣿⣿⣿⣿⣿⣿⣿⣿⣿⣿⣿⣿⡿⢟⣵⣾⣿⣿⡿⣟⣽⣷⣿⣿⢇⣾⡇⣿⣿⣿⣿⣿⣿⡇⠕⢕⢕⢸⣷⡕⢕⢕⢀⢁⢕⢕⢕⢕⣇⡜⣕⢕⢕⢕⢕⢕⢕⢕⢕⢕⢕⢕⢕⢕⢕⢕⢕⢕⢕⢕⢕⢕⢕⢕⢕⢕⢸⡇⢕⢕⢕⢕⢕⢕⢕⢕⢕⢕⢕⢕⢕⢕⢕⢕⢕⢕⢕⢕⢕⢕⢕⢕⢕⢕⢕⢕⢕⢕⢕⢕⢕⢕⢕⣾⣿⣿⣿⣿⢕⢕⢕⢕⢕⢕⢕⢜⢕⢕⢕⢕⢕⢕⢕⠀⢄⢕⢕⢕⢕⢕⢕⢕⢕⢕⢕⢕⢕⢕⢕⢕⢕⢕⢕⢕⢕⢕⢕⢕⢕⢕⢕⢕⢕⢕⢕⢕⢸⣿⣿⣿⣕⡕⢕⣱⣿⣿⣿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⢟⣵⣿⣿⣿⢟⣽⣾⣿⣿⣿⣿⡟⣼⣿⢷⣿⣿⣿⣿⣿⣿⣿⣔⠕⢕⢕⣿⣷⢕⢕⢕⢑⢕⢕⢕⢼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⢜⣿⣿⣿⣿⣿⣿⣿⣿⣿⡿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⣣⣿⣿⣿⡟⣱⣿⣿⣿⣿⣿⣿⣿⢱⣿⣿⢸⣿⣿⣿⣿⣿⣿⣿⣿⣧⢁⠑⢿⣿⡇⢕⢕⢕⢕⢕⢕⢕⢔⢳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⢝⢿⣿⣿⣿⣿⣿⣿⢿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⢣⣿⣿⣿⢫⣾⣿⣿⡿⣷⣿⣿⣿⡏⣿⣿⣿⢸⣿⣿⣿⣿⣿⣿⣿⣿⢿⣷⢔⢸⣿⣿⢕⢕⢕⢕⢕⠕⠕⠑⢕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⢜⢝⢝⢝⢝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⢏⣿⣿⣿⢣⣿⣿⣣⣟⣿⣿⣿⣿⣿⢳⣿⣿⣿⢸⣿⣿⣿⣿⣿⣿⣿⣿⡏⣿⢕⣸⣿⣿⡇⢔⢑⢕⠕⢕⢔⢔⢕⢕⠑⢔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⣫⣵⣵⣷⣵⣼⣿⣿⢧⣿⣿⣣⡿⣽⣿⣿⣿⣿⡿⣼⣿⢿⣿⢸⣿⣿⣿⣿⣿⣿⣿⣿⣿⢜⢕⣾⣿⣿⡇⠕⢕⢙⢁⢕⢕⢕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⣼⣿⣿⣿⣿⣿⣿⢿⡟⣾⣿⣇⣿⢹⣿⣿⣿⣿⡿⢟⢟⢕⣵⣿⢱⣿⣿⣿⣿⣿⣿⣿⣿⣿⢕⠜⠿⠿⠏⢡⡄⢀⠀⠄⢕⢕⠕⢜⢟⢿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⢏⢸⣿⣿⡿⣷⣝⢝⢟⢜⢱⣿⣿⣼⡇⣿⣿⣿⣿⣿⢇⢕⢝⣽⣿⡿⣿⣿⣿⣿⣿⣿⣿⣿⣿⣿⡇⠀⢀⢀⢄⢸⡇⣧⢔⢀⢅⢄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⢕⢹⣟⢟⢿⣮⢎⣱⡕⢕⣸⣿⣿⣿⢸⣿⣿⣿⣿⣏⡇⡞⣼⣯⣼⣵⣿⡏⣿⣿⣿⣿⣿⣿⣿⡟⢕⢰⣥⢕⢕⣿⡇⣿⢑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⣷⡣⡜⢗⣵⢕⣾⡿⢇⣕⣿⣿⣿⡇⣿⣿⢻⣿⣿⣿⢇⡇⣿⣿⣿⣿⣿⢕⣿⣿⣿⣿⣿⣿⣿⡇⢕⣼⣿⡇⣸⣿⡇⡇⢜⢇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⣮⣕⢜⢸⡗⢿⢽⣝⣿⣿⣿⢳⣿⢇⣿⣿⣿⣿⢸⢟⡿⢿⣿⣿⡏⡇⣿⣿⣿⣿⣿⡿⡟⢇⢕⢿⣟⡇⡟⣿⡇⡇⡞⣱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⢕⣵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⢟⣵⠑⢙⠕⢕⢕⣿⣿⣻⣸⢏⢇⣿⣿⣿⡇⣿⢸⣿⣿⣷⣾⢱⣷⣼⣿⢿⣿⣿⡇⢇⢕⣸⣿⣿⡇⣇⢜⣱⢕⢕⣿⢕⢸⣿⢕⣿⡇⢕⣿⡇⢕⢕⢸⣿⣿⣿⣿⣿⣿⣿⣿⣿⣿⣿⣿⣿⣿⣿⣿⣿⣿⣿⣿⣿⣿⣿⣿⣿⣿⣿⣿⣿⢕⢕⢕⢕⢕⢕⢕⢕⢕⢕⢕⢕⢕⢕⢕⢕⢕⢕⢕⢕⢕⢕⢕⢕⢕⢸⣿⣿⣿⣿⢕⢕⢕⢕⢕⢕⢕⢕⢔⢕⢕⢕⢕⢕⢕⢕⢱⣷⡔⢕⢕⢕⢕⢕⢕⢕⢜⢻⣿⢕⢕⢕⢕⢕⢕⢕⢑⢕⢕⠑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⠏⠀⠁⢕⢱⢕⣿⡿⡇⢏⣾⢕⣿⣿⣿⠻⠿⠾⠽⠽⢽⢝⣝⣿⣿⣟⣸⣇⢿⣷⢜⠵⠗⢗⢛⢙⢝⣼⢇⡇⢱⣿⢕⢸⣿⢕⣿⡇⢕⣿⡇⢕⢕⢜⢟⢟⢻⣿⣿⣿⣿⣿⣿⣿⣿⣿⣿⣿⣿⣿⣿⣿⣿⣿⣿⣿⣿⣿⣿⣿⣿⣿⡟⢕⢕⢕⢕⢕⢕⢕⢕⢕⢕⢕⢕⢕⢕⢕⢕⢕⢕⢕⢕⢕⢕⢕⢕⢕⢸⣿⣿⣿⣿⢕⢕⢕⢕⢕⢕⢕⢕⢕⢕⢕⢕⢕⢕⢕⢕⢸⣿⣇⠕⢕⢕⢕⢕⠕⠇⢕⢅⢕⢕⢕⢕⢕⢕⢕⢕⢕⢕⢕⢔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⢏⡾⢏⣾⢇⠀⠀⠀⠕⡕⡕⣿⡇⡇⢕⢹⢕⡟⢻⣿⣱⣔⢆⢄⢔⢄⣱⣼⣿⣿⣿⣿⣿⣿⣯⡜⢕⡕⣰⣾⡵⣳⡏⢸⡇⢕⣿⢕⢸⣿⢕⣿⡇⢕⣿⡇⢕⢕⢱⣾⣿⣿⣿⣿⣿⣿⣿⣿⣿⣿⣿⣿⣿⣿⣿⣿⣿⣿⣿⣿⣿⣿⣿⣿⣿⣿⣿⡇⢕⢕⢕⢕⢕⢕⢕⢕⢕⢕⢕⢕⢕⢕⢕⢕⢕⢕⢕⢕⢕⢕⢕⢕⢕⢸⣿⣿⣿⣿⢕⢕⢕⢕⢕⢕⢕⢕⢕⢕⢕⢕⢔⢁⢑⢕⢸⣿⣿⡕⢕⢕⢸⣇⣼⡗⢕⢕⢸⡇⢕⢕⢕⢕⢕⢅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⣱⢏⢱⣾⢕⡇⠀⠀⠀⢔⣱⡇⣿⢇⡇⢕⡜⢕⢕⢾⣿⣿⣝⣗⣞⣳⣿⣿⣿⣿⣿⣿⣿⣿⣿⣿⣿⣽⣽⣵⣿⣳⢿⡇⢜⡇⢕⣿⢕⢸⣿⢕⣿⡇⢕⣿⡇⢕⢕⢸⣿⣿⣿⣿⣿⣿⣿⣿⣿⣿⣿⣿⣿⣿⣿⣿⣿⣿⣿⣿⣿⣿⣿⣿⣿⣿⣿⣿⡇⢕⢕⢕⢕⢕⢕⢕⢕⢕⢕⢕⢕⢕⢕⢕⢕⢕⢕⢕⢕⢕⢕⢕⢕⢕⣿⣿⣿⣿⣿⢕⢕⢕⢕⢕⢕⢕⢕⢕⢕⢕⢕⢕⠕⠕⢑⢕⢿⣿⣇⢕⢑⢜⣿⣿⣿⢕⢕⢕⢕⠑⢔⢕⢕⢕⢕⢕⠑⢑⢕⢕⢅⢕⢕⢕⢕⢕⢕⢕⢕⢕⢕⢕⢕⢕⢕⢕⢕⢕⢕⢕⢕⢕⢕⢕⢕⢕⢕⢕⢕⢕⢕⢕⢕⢕⢕⢕⢕⢕⢕⢕⢕⢕⢕⢕⢕⠀</a:t>
            </a:r>
            <a:br/>
            <a:r>
              <a:t>⣿⣿⣿⣿⣿⣿⣿⣿⣿⣿⣿⣿⣿⣿⣿⢿⢿⣿⣿⣿⣿⣿⣿⣿⣿⣿⣿⣿⣿⣿⣿⣿⣿⡟⡼⣱⣳⣿⢏⣾⣿⡇⢄⢄⢰⣿⢱⣿⢕⣿⡕⣧⢕⢕⢸⣿⣧⣿⣿⣿⣿⣿⣿⣿⣿⣿⣿⣿⣿⣿⣿⣿⣿⣿⡿⣳⡿⣯⡇⢕⡇⡏⣿⢕⢸⣿⢕⣿⡇⢕⣿⡇⢕⢕⢜⣿⣿⣿⣿⣿⣿⣿⣿⣿⣿⣿⣿⣿⣿⣿⣿⣿⣿⣿⣿⣿⣿⣿⣿⣿⣿⣿⣿⡇⢕⢕⢕⢕⢕⢕⢕⢕⢕⢕⢕⢕⢕⢕⢕⢕⢕⢕⢕⢕⢕⢕⢕⢕⢕⣿⣿⣿⣿⡿⢕⢕⢕⢕⢕⢕⢕⢕⢕⢕⢕⢕⢕⢕⢕⢕⢕⢜⣿⣿⢀⢁⠑⣿⣿⡟⢑⢑⠁⢀⢀⢄⢔⢕⢕⢕⢕⠀⠀⢕⠑⢕⢕⢕⢕⢕⢕⢕⢕⢕⢕⢕⢕⢕⢕⢕⢕⢕⢕⢕⢕⢕⢕⢕⢕⢕⢕⢕⢕⢕⢕⢕⢕⢕⢕⢕⢕⢕⢕⢕⢕⢕⢕⢕⢕⢕⠀</a:t>
            </a:r>
            <a:br/>
            <a:r>
              <a:t>⣿⣿⣿⣿⣿⣿⣿⣿⣿⣿⣿⡿⢟⣝⣵⣷⣧⡻⣿⣿⣿⣿⣿⣿⣿⣿⣿⣿⣿⣿⣿⣿⡟⡜⣱⣿⣿⡇⣼⣿⣿⡇⢕⢱⣾⣿⢜⡇⢕⣿⡇⢹⡕⢕⢕⢹⣿⣿⣿⣿⣿⣿⣿⣿⣿⣿⣿⣿⣿⣿⣿⣿⣿⣿⡾⢏⢸⣿⡕⢕⢕⢱⢿⢕⢸⣿⢕⣿⡇⢕⣿⡇⢕⢕⢕⣿⣿⣿⣿⣿⣿⣿⣿⣿⣿⣿⣿⣿⣿⣿⣿⣿⣿⣿⣿⣿⣿⣿⣿⣿⣿⣿⣿⡇⢕⢕⢕⢕⢕⢕⢕⢕⢕⢕⢕⢕⢕⢕⢕⢕⢕⢕⢕⢕⢕⢕⢕⢕⢕⣿⣿⣿⣿⡇⢕⢕⢕⢕⢕⢕⢕⢕⢕⢕⢕⢕⢕⢕⢕⢕⢕⢕⣿⣿⢕⢱⣱⣿⣿⣿⣿⣼⣇⢕⢕⢕⢕⢕⠕⠑⠁⠀⢀⢕⢕⢕⢕⢕⢕⢕⢕⢕⢕⢕⢕⢕⢕⢕⢕⢕⢕⢕⢕⢕⢕⢕⢕⢕⢕⢕⢕⢕⢕⢕⢕⢕⢕⢕⢕⢕⢕⢕⢕⢕⢕⢕⢕⢕⢕⢕⠀</a:t>
            </a:r>
            <a:br/>
            <a:r>
              <a:t>⣿⣿⣿⣿⣿⣿⣿⣿⣿⣿⣿⣕⢜⣿⢺⡟⡿⠇⢻⣿⣿⣿⣿⣿⣿⣿⣿⣿⣿⣿⣿⣿⢹⣸⣿⣿⣿⢹⣿⣿⡿⣫⣾⣿⡿⢏⢕⢏⢕⢹⣷⣎⢹⡕⢕⢕⢜⢿⣿⣿⣿⣿⣿⣿⣿⡿⢿⢿⡿⣿⣿⣿⣿⢟⢕⢕⣾⣿⢱⢕⢕⢕⢸⢕⢸⣿⢕⣿⡇⢕⣿⡇⢕⢕⢕⢸⣿⡟⣱⣦⣝⡟⢿⣿⣿⣿⣿⣿⣿⣿⣿⣿⣿⣿⣿⣿⣿⣿⣿⣿⣿⣿⣿⡇⢕⢕⢕⢕⢕⢕⢕⢕⢕⢕⢕⢕⢕⢕⢕⢕⢕⢕⢕⢕⢕⢕⢕⢕⢕⣿⣿⣿⣿⡇⢕⢕⢕⢕⢕⢕⢕⢕⢕⢕⢕⢕⢕⢕⢕⢕⢕⢕⣿⣿⣇⣾⣿⣿⣿⣿⣟⢿⣿⢕⠑⠁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⣧⡜⠑⢵⠇⠀⠀⢹⣿⣿⣿⣿⣿⣿⣿⣿⣿⣿⣿⡏⢣⣿⣿⣿⡇⣿⡿⢫⣾⣿⢟⢏⢕⢕⢕⢕⢕⢜⢿⣮⡇⢱⣕⢕⠕⢕⢝⢻⢿⣿⣿⣿⣷⣧⣵⣵⣷⣿⢿⢏⢕⢕⢕⢕⣿⣿⡎⢕⢕⢸⢸⢕⢸⡿⢕⣿⡇⢕⣿⡇⢕⢕⢕⢜⡟⢁⢘⡏⢿⢟⢕⣿⣿⣿⣿⣿⣿⣿⣿⢿⣿⣿⣿⣿⣿⣿⣿⣿⣿⣿⣿⡇⢕⢕⢕⢕⢕⢕⢕⢕⢕⢕⢕⢕⢕⢕⢕⢕⢕⢕⢕⢕⢕⢕⢕⢕⢕⣿⣿⣿⣿⡇⢕⢕⢕⢕⢕⢕⢕⢕⢕⢕⢕⢕⢕⢕⢕⢕⢕⢕⣿⣿⣿⣿⣿⣿⣿⣿⡇⢜⢇⢕⢔⢔⢕⢕⠀⠀⠀⢀⢕⢕⢕⢕⢕⢕⢕⢕⢕⢕⢕⢕⢕⢕⢕⢕⢕⢕⢕⢕⢕⢕⢕⢕⢕⢕⢕⢕⢕⢕⢕⢕⢕⢕⢕⢕⢕⢕⢕⢕⢕⢕⢕⢕⣿⣿⣿⣿⠀</a:t>
            </a:r>
            <a:br/>
            <a:r>
              <a:t>⣿⣿⣿⣿⣿⣿⣿⣿⣿⣿⣿⣿⣿⣿⡄⠀⠄⠔⠐⠀⠝⣿⣿⣿⡿⣟⣯⣽⣷⣷⣷⡇⢜⢿⣿⣿⡇⢏⣵⡿⢏⢕⢕⢕⢕⢕⢕⢕⢕⢕⢜⢻⣎⢕⠁⠑⢔⢕⢕⢕⢕⣕⣽⣟⡿⢿⠿⠛⠙⢕⢕⢕⢕⢱⣸⢕⣿⣿⡇⢕⢕⢸⣾⢕⢜⢵⣷⣷⣷⣵⣻⢇⢕⢕⢕⢕⠅⠀⠁⠛⠁⣰⣷⣿⣿⣿⣿⣿⣿⣇⢕⢕⢕⢕⣿⣿⣿⣿⣿⣿⣿⣿⣿⡇⢕⢕⢕⢕⢕⢕⢕⢕⢕⢕⢕⢕⢕⢕⢕⢕⢕⢕⢕⢕⢕⢕⢕⢕⢕⣿⣿⣿⣿⡇⢕⢕⢕⢕⢕⢕⢕⢕⢕⢕⢕⢕⢕⢕⢕⢕⢕⢕⢿⣿⣿⣿⣿⣿⣿⣿⣷⢕⢕⢕⢕⠑⢕⢕⠀⠀⠀⢕⢕⢕⢕⢕⢕⢕⢕⢕⢕⢕⢕⢕⢕⢕⢕⢕⢕⢕⢕⢕⢕⢕⢕⢕⢕⢕⢕⢕⢕⢕⢕⢕⢕⢕⢕⢕⢕⢕⢕⢕⢕⢕⢕⢕⣿⣿⣿⣿⠀</a:t>
            </a:r>
            <a:br/>
            <a:r>
              <a:t>⣿⣿⣿⣿⣿⣿⣿⣿⣿⣿⣿⣿⣿⣿⣿⣆⠀⠀⢄⢄⢀⢜⣯⣷⣿⣿⣿⡿⢟⢝⢝⢕⢜⢕⢜⢝⣵⡿⢏⢕⢕⢕⢕⢕⣕⣕⡕⢕⣵⣵⡕⣧⡝⢾⢄⠀⢔⢕⢕⣱⣿⣿⣿⣿⣿⢕⠀⠀⠀⠐⣇⣵⣵⢸⣾⢕⣿⣿⢇⢇⢅⢕⢕⢕⢜⢕⢕⢏⢝⡿⣿⣿⣷⣕⡕⢐⠀⠔⠀⠀⣵⣿⣿⣿⣿⣿⣿⣝⣿⣿⣧⢕⢕⢕⢻⣿⣿⣿⣿⣿⣿⣿⣿⡇⢕⢕⢕⢕⢕⢕⢕⢕⢕⢕⢕⢕⢕⢕⢕⢕⢕⢕⢕⢕⢕⢕⢕⢕⢕⣿⣿⣿⣿⡇⢕⢕⢕⢕⢕⢕⢕⢕⢕⢕⢕⢕⢕⢕⢕⢕⢕⢕⢸⣿⣿⣿⣿⣿⣿⣿⣿⡕⢕⢕⢕⢔⢕⠀⢀⢄⢕⢕⢕⢕⢕⢕⢕⢕⢕⢕⢕⢕⢕⢕⢕⢕⢕⢕⢕⢕⢕⢕⢕⢕⢕⢕⢕⢕⢕⢕⢕⢕⢕⢕⢕⢕⢕⢕⢕⢕⢕⢕⢕⢕⢕⢕⢿⣿⣿⣿⠀</a:t>
            </a:r>
            <a:br/>
            <a:r>
              <a:t>⣿⣿⣿⣿⣿⣿⣿⣿⣿⣿⣿⣿⣿⣿⣿⣿⣧⡀⠀⢄⣷⣿⣿⡿⢟⢇⢕⣕⢕⡕⠕⠁⢕⢕⢕⣾⢟⢕⢕⢕⢕⣵⣾⣿⣿⣿⣧⡕⢹⢝⢕⣿⣿⣧⢕⢄⢱⣿⣿⣿⣿⣿⣿⣿⣿⡕⠀⠀⠀⠀⢝⢜⢝⣇⢻⢜⢸⡿⢜⢇⢕⢕⢕⢕⠕⠑⠁⢕⢕⢕⢜⢝⢿⢿⣿⣦⢔⠀⢀⣼⣿⣿⣿⣿⣿⣿⣿⣿⣼⣿⡏⢕⢱⢕⢜⣿⣿⣿⣿⣿⣿⣿⣿⡇⢕⢕⢕⢕⢕⢕⢕⢕⢕⢕⢕⢕⢕⢕⢕⢕⢕⢕⢕⢕⢕⢕⢕⢕⢸⣿⣿⣿⣿⢇⢕⢕⢕⢕⢕⢕⢕⢕⢕⢕⢕⢕⢕⢕⢕⢕⢕⢕⢕⢻⣿⣿⣿⣿⣿⣿⣿⡕⢕⢕⢕⢕⢕⢕⢕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⣷⡄⠜⡿⢟⢞⢕⢕⢱⣵⣵⣷⣿⣔⠀⠀⢅⡾⢇⢕⢕⢕⢕⣾⣿⣿⣿⣿⣿⣿⣷⣕⢕⢕⣿⡿⣿⣧⠀⠁⣝⣿⣿⣿⣿⣿⣿⣿⡇⠀⠀⠀⠀⢕⢕⢕⣸⣧⠝⠘⠄⠐⢀⠕⡔⠁⠀⠀⢀⣠⣵⣕⣕⢕⠕⢕⢕⠟⠟⠀⢠⣿⣿⣿⣿⣿⣿⣿⣿⣿⣿⣿⣿⢕⢕⢕⢕⢸⣿⣿⣿⣿⣿⣿⣿⣿⢕⢕⢕⢕⢕⢕⢕⢕⢕⢕⢕⢕⢕⢕⢕⢕⢕⢕⢕⢕⢕⢕⢕⢕⢕⢸⣿⣿⣿⣿⢕⢕⢕⢕⢕⢕⢕⢕⢕⢕⢕⢕⢕⢕⢕⢕⢕⢕⢕⢕⢕⢻⣿⣿⣿⣿⣿⣿⡇⢕⢕⢕⢕⢕⢕⢕⢕⢕⢕⢕⢕⢕⢕⢕⢕⢕⢕⢕⢕⢕⢕⢕⢕⢕⢕⢕⢕⢕⢕⢕⢕⢕⢕⢕⢕⢕⢕⢕⢕⢕⢕⢕⢕⢕⢕⢕⢕⢕⢕⢕⢕⢕⢕⢸⢿⢿⢟⠀</a:t>
            </a:r>
            <a:br/>
            <a:r>
              <a:t>⣿⣿⣿⣿⣿⣿⣿⣿⣿⣿⣿⣿⣿⣿⣿⣿⣿⣿⡿⢐⠀⠀⠑⠕⠁⠘⢿⣿⣿⣿⣿⡗⠀⠀⠀⠁⠁⠑⠕⣼⣿⣿⣿⣿⣿⣿⡿⣿⣿⡇⢕⢸⣿⢻⣿⣇⠀⢻⣿⣿⣿⣿⣿⣿⣿⠇⠀⠀⠀⠀⠀⢕⣜⣾⣿⠑⠕⢀⢄⠑⢄⢜⡄⠀⠁⠙⠛⠻⠿⢿⢟⠁⠁⠀⠀⠀⢀⢸⣿⣿⣿⣿⣿⣿⣿⣷⣿⣿⢕⢕⢕⢕⢕⢕⢕⣿⣿⣿⣿⣿⣿⣿⣿⢕⢕⢕⢕⢕⢕⢕⢕⢕⢕⢕⢕⢕⢕⢕⢕⢕⢕⢕⢕⢕⢕⢕⢕⢕⢸⣿⣿⣿⣿⢕⢕⢕⢕⢕⢕⢕⢕⢕⢕⢕⢕⢕⢕⢕⢕⢕⢕⢕⢕⢕⢕⢝⣿⣿⣿⣿⣿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⠇⠀⠀⠀⠀⠀⠀⠀⠀⠉⠛⠿⣿⣿⣿⣧⣿⣿⣿⡷⠘⣿⣷⡻⣿⣆⠈⣿⣿⣿⣿⣿⣿⡟⠀⠀⠀⠀⠀⠀⢸⣿⣿⣿⣷⢰⢁⡁⡘⢕⢕⢜⡄⢔⠀⠀⠀⠀⠀⠀⠀⠀⠀⠀⢄⢕⢜⣿⣟⣿⣿⣿⣿⣿⣿⣯⢕⣵⣵⡕⢕⢕⢕⢜⣿⣿⣿⣿⣿⣿⣿⣿⢕⢕⢕⢕⢕⢕⢕⢕⢕⢕⢕⢕⢕⢕⢕⢕⢕⢕⢕⢕⢕⢕⢕⢕⢕⢸⣿⣿⣿⣿⢕⢕⢕⢕⢕⢕⢕⢕⢕⢕⢕⢕⢕⢕⢕⢕⢕⢕⢕⢕⢕⢕⢕⢜⢻⣿⣿⣿⣧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⢔⠀⠀⠀⠀⢰⠀⠀⠙⢿⡕⠀⠀⠀⠀⠀⢀⠄⠀⠀⠀⠀⠀⠁⠙⠻⣿⣿⣿⣿⡇⠀⠜⣿⢹⣿⡿⣆⠜⣿⣿⣿⣿⣿⠑⠀⠀⠀⠀⠀⠀⠜⣿⣿⡿⢟⣝⣯⡱⡕⢕⢕⠕⠜⠁⠁⠁⠀⠀⠀⠀⠁⠀⠀⢔⢕⠕⢸⣿⣿⣿⣿⣿⣿⣿⣿⣿⣵⢝⢟⣷⣷⢕⢕⢱⣿⣿⣿⣿⣿⣿⣿⣿⢕⢕⢕⢕⢕⢕⢕⢕⢕⢕⢕⢕⢕⢕⢕⢕⢕⢕⢕⢕⢕⢕⢕⢕⢕⢸⣿⣿⣿⣿⢕⢕⢕⢕⢕⢕⢕⢕⢕⢕⢕⢕⢕⢕⢕⢕⢕⢕⢕⢕⢕⢕⢕⢕⢕⢜⢻⣿⣿⣮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⢕⠀⠀⠀⠀⢀⢄⠀⡰⢕⠀⠀⠀⢄⠑⠁⠀⢀⠄⠐⠀⠀⠀⠀⠀⠈⢻⣿⣿⠁⠀⠀⠜⣇⢻⣿⡝⣧⢹⣿⣿⣿⠇⠀⠀⠀⠀⠀⠀⠀⠀⢻⣿⣿⣿⣿⡜⣿⠇⠁⠀⠀⠀⠀⠀⠀⠀⠀⠐⠐⠀⠀⠀⢁⢅⠀⣿⣿⣿⣿⣿⣿⣿⣿⣿⡵⢜⢕⢕⢕⢜⢕⢕⣼⣿⣿⣿⣿⣿⣿⣿⣿⢕⢕⢕⢕⢕⢕⢕⢕⢕⢕⢕⢕⢕⢕⢕⢕⢕⢕⢕⢕⢕⢕⢕⢕⢕⢸⣿⣿⣿⣿⢕⢕⢕⢕⢕⢕⢕⢕⢕⢕⢕⢕⢕⢕⢕⢕⢕⢕⢕⢕⢕⢕⢕⢕⢕⢕⢕⢕⢝⢟⢏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⢕⠕⠀⠀⠀⠀⠀⢀⣼⣣⡇⠀⠔⠑⠀⢀⠄⠔⠁⠀⠀⠀⠀⠀⠀⠀⠀⠀⠝⢇⠀⠀⠀⠀⠘⢎⣿⡿⣮⡣⠻⠿⠟⠀⠀⠀⠀⠀⠀⠀⠀⠀⠜⠟⠋⠉⠁⠐⠑⠀⠀⠀⠀⠀⠀⠀⠀⠀⢔⢀⢔⢔⡱⣸⣷⣿⡇⣿⣿⣿⣿⣿⣿⣿⣿⣿⣿⣿⣿⣿⣿⣕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⣷⣆⡔⢄⢀⢕⢄⡾⢱⣿⠇⠁⠀⠀⠁⠀⢀⠀⠁⠄⢀⠀⠀⠀⠀⠀⠀⠀⠀⠀⠀⠀⠀⠀⠀⠀⠸⣿⣮⣽⡖⢔⠄⠄⠀⠀⠀⠀⠀⠀⠀⠀⠀⠀⠀⠀⠀⠀⠀⠀⠀⠀⠀⠀⠀⠕⠀⢔⢕⢕⢕⢱⣿⣿⣿⡿⠑⣿⣿⣿⣿⣿⣿⣿⣿⣿⣿⣿⣿⣿⣿⣿⣵⣷⣿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⣿⣗⢵⢕⡼⢱⣿⢇⠀⠀⠀⠀⠀⠀⠀⠀⠀⠀⠁⠄⠀⠀⠀⠀⠀⠀⠀⠀⠀⠀⠀⠀⠀⠀⠀⠘⡿⠋⠁⠀⠀⠀⠀⠀⠀⠀⠀⠀⠀⠀⠀⠀⠀⠀⠀⠀⠀⠀⠀⠀⠀⠕⢀⠀⠀⢷⡕⠑⠕⠿⠿⠟⠙⠀⠀⣿⣿⣿⣿⣿⣿⣿⣿⣿⣿⣿⣿⣷⣿⣷⣯⣕⣱⣾⣿⣿⣿⣿⣿⣿⣿⢕⢕⢕⢕⢕⢕⢕⢕⢕⢕⢕⢕⢕⢕⢕⢕⢕⢕⢕⢕⢕⢕⢕⢕⢕⣿⣿⣿⣿⡇⢕⢕⢕⢕⢕⢕⢕⢕⢕⢕⢕⢕⢕⢕⢕⢕⢕⢕⢕⢕⢕⢕⢕⢕⢕⢕⢕⢕⢕⢕⢕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⣷⡇⡼⢱⡿⢇⡕⠀⠀⠀⠀⠀⠀⠀⠀⠀⠀⠀⠀⠐⠀⠀⠀⠀⠀⠀⠀⠀⠀⠀⠀⠀⠀⠀⠀⠀⠀⠀⠀⠀⠀⠀⠀⠀⠀⠀⠀⠀⠀⠀⠀⠀⠀⠀⠀⠀⠀⠀⠀⠀⠀⠀⠀⠀⠜⢷⢀⢄⢔⢔⠀⠀⠀⠀⣿⣿⣿⣿⣿⣿⣿⣿⣿⣿⣿⣿⣿⣿⣿⣿⣿⣿⣿⣿⣿⣿⣿⣿⣿⣿⢕⢕⢕⢕⢕⢕⢕⢕⢕⢕⢕⢕⢕⢕⢕⢕⢕⢕⢕⢕⢕⢕⢕⢕⢕⣿⣿⣿⣿⡇⢕⢕⢕⢕⢕⢕⢕⢕⢕⢕⢕⢕⢕⢕⢕⢕⢕⢕⢕⢕⢕⢕⢕⢕⢕⣕⣕⡕⢕⢕⢕⢐⢕⢕⢕⢕⢕⢕⢕⢕⢕⢕⢕⢕⢕⢕⢕⢕⢕⢕⢕⢕⢕⢕⢕⢕⢕⢕⢕⢕⢕⢕⢕⢕⢕⢕⢕⢕⢕⢕⢕⢕⢕⢕⢕⢕⢕⢕⢕⢕⢕⢕⢕⢕⢕⢻⣿⠀</a:t>
            </a:r>
            <a:br/>
            <a:r>
              <a:t>⢕⢕⢕⢕⢕⢕⢕⢕⢕⢕⢕⢕⢕⢕⢕⢕⢕⢕⢕⢕⢕⡝⠿⠟⡜⢱⡿⢕⡕⠁⠀⠀⠀⠀⠀⠀⠀⠀⠀⠀⠀⠀⠀⠀⠀⠀⠀⠀⠀⠀⠀⠀⠀⠀⠀⠀⠀⠀⠀⠀⠀⠀⠀⠁⠐⠀⠀⠀⠀⠀⠀⠀⠀⠀⠀⠀⠀⠀⠀⠀⠀⠀⠀⠀⠀⠀⠀⠀⠀⠁⠑⠑⠁⠀⠀⠀⠀⣿⣿⣿⣿⣿⣿⣿⣿⣿⣿⣿⣿⣿⣿⣿⣿⣿⣿⣿⣿⣿⣿⣿⣿⣿⡇⢕⢕⢕⢕⢕⢕⢕⢕⢕⢕⢕⢕⢕⢕⢕⢕⢕⢕⢕⢕⢕⢕⢕⢕⢕⣿⣿⣿⣿⡇⢕⢕⢕⢕⢕⢕⢕⢕⢕⢕⢕⢕⢕⢕⢕⢕⢕⢕⢕⢕⢕⢕⢕⢕⢸⣿⣿⣿⣿⣿⣷⣦⢅⢕⢕⢕⢕⢕⢕⢕⢕⢕⢕⢕⢕⢕⢕⢕⢕⢕⢕⢕⢀⢕⢕⢕⢕⢕⢕⢕⢕⢕⢕⢕⢕⢕⢕⢕⢕⢕⢕⢕⢕⢕⢕⢕⢕⢕⢕⢕⢕⢕⢕⢕⢕⢸⣿⠀</a:t>
            </a:r>
            <a:br/>
            <a:r>
              <a:t>⣳⢕⡱⢕⢱⢕⡕⢕⢕⢕⢕⢕⢕⢕⢕⢕⢕⢕⢕⢕⢕⢎⠑⡕⢱⡟⢕⢱⢇⠀⠀⠀⠀⠀⠀⠀⠀⠀⠀⠀⠀⠀⠀⠀⠀⠀⠀⠀⠀⠀⠀⠀⠀⠀⠀⠀⠀⠀⠀⠀⠀⠀⠄⢀⢀⢄⢔⢔⢔⣰⢔⢔⢔⢄⢀⠀⢀⢀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⣜⣿⣿⣿⢟⢕⣺⣵⡕⢕⢕⢕⢕⢕⢕⢕⢕⢕⢕⢕⢕⢕⢕⢕⢕⢕⢕⢕⢕⢕⢕⢕⢕⢕⢕⢕⢕⢕⢕⢕⢕⢕⢕⢕⢕⢕⢕⢕⢕⢕⢕⢕⢕⢕⢕⢕⢕⢕⢕⢕⢕⢕⢿⠀</a:t>
            </a:r>
            <a:br/>
            <a:r>
              <a:t>⣿⣷⢯⣳⢵⡪⣝⡣⢕⢕⢕⢱⢕⢱⢕⢱⣕⢵⣕⢵⡱⡝⡱⢕⡞⢕⢱⢝⢕⠀⠀⠀⠀⠀⠀⠀⠀⠀⠀⠀⠀⠀⠀⠀⠀⠀⠀⢄⠀⠀⠀⠀⠀⠀⠀⠀⠀⠀⠀⠀⠀⠀⠀⠀⠁⠑⠕⠕⢕⢇⢜⢕⢧⣵⣵⢕⢇⢕⢕⢕⢕⢔⢄⢀⠀⠀⠀⠀⠀⠀⠀⠀⠀⠀⠀⠀⠀⣿⣿⣿⣿⣿⣿⣿⣿⣿⣿⣿⣿⣿⣿⣿⣿⣿⣿⣿⣿⣿⣿⣿⣿⣿⡇⢕⢕⢕⢕⢕⢕⢕⢕⢕⢕⢕⢕⢕⢕⢕⢕⢕⢕⢕⢕⢕⢕⢕⢕⢕⣿⣿⣿⣿⢇⢕⢕⢕⢕⢕⢕⢕⢕⢕⢕⢕⢕⢕⢕⢕⢕⢕⢕⢕⢕⣼⣿⣿⣿⢟⣯⣽⣾⣿⣿⣿⣿⡇⢕⢕⢕⢕⢕⢕⢕⠑⢕⢕⢕⢕⢕⢕⢕⢕⢕⢕⢕⢕⢕⢕⢕⢕⢕⢕⢕⢕⢕⢕⢕⢕⢕⢕⢕⢕⢕⠑⢕⢕⢕⢕⢕⢕⢕⢕⢕⢕⢕⠑⢕⢕⢕⢜⠀</a:t>
            </a:r>
            <a:br/>
            <a:r>
              <a:t>⣿⣕⡕⢜⡗⢼⡣⢝⡣⢜⢕⢕⢸⢗⡳⢯⣳⣽⡺⢝⡷⢕⢕⡎⢕⢱⢕⢕⡰⠀⠀⠀⠀⠀⠀⠀⠀⠀⠀⠀⠀⠀⠀⠀⠀⠀⠀⠀⠑⠀⠀⠀⠀⠀⠀⠀⠀⠀⠀⠀⠀⠀⠀⠀⠀⠀⠀⠀⠀⠁⠁⠙⠛⠛⠟⠟⠟⠷⠧⢵⢵⢕⢕⢇⠕⠔⠀⠀⠀⠀⠀⠀⢄⠀⠀⠀⠀⣿⣿⣿⣿⣿⣿⣿⣿⣿⣿⣿⣿⣿⣿⣿⣿⣿⣿⣿⣿⣿⣿⣿⣿⣿⡇⢕⢕⢕⢕⢕⢕⢕⢕⢕⢕⢕⢕⢕⢕⢕⢕⢕⢕⢕⢕⢕⢕⢕⢕⢱⣿⣿⣿⣿⢕⢕⢕⢕⢕⢕⢕⢕⢕⢕⢕⢕⢕⢕⢕⢕⢕⢕⢕⢕⢕⢿⢿⣫⣷⣿⣿⣿⣿⣿⣿⣿⣿⢕⢕⢕⢕⢕⢕⢕⢕⠀⢕⢕⢕⢕⢕⢕⢕⢕⢕⢕⢕⢕⢕⢕⢕⢕⢕⢕⢕⢕⢕⢕⢕⢕⢕⢕⢕⢕⢕⠁⢕⢕⢕⢕⢕⢕⢕⢕⢕⢕⢕⢔⢕⢕⢕⢕⠀</a:t>
            </a:r>
            <a:br/>
            <a:r>
              <a:t>⢿⢕⢜⢕⢝⢇⢜⢇⢝⢕⢕⢇⢕⢕⢕⢕⢮⣵⣿⡿⢕⢕⢎⢕⢕⢇⢕⡱⢽⢄⠀⠀⠀⠀⠀⠀⠀⠀⢠⢄⣀⢀⠀⠀⠀⠀⠀⠀⠀⠀⠀⠀⠀⠀⠀⠀⠀⠀⠀⠀⠀⠀⠀⠀⠀⠀⠀⠀⠀⠀⠀⠀⠀⠀⠀⠀⠀⠀⠀⠀⠀⠀⠀⠀⠀⠀⠀⠀⠀⠀⠀⠀⠁⢄⠀⠀⠀⣿⣿⣿⣿⣿⣿⣿⣿⣿⣿⣿⣿⣿⣿⣿⣿⣿⣿⣿⣿⣿⣿⣿⣿⣿⡇⢕⢕⢕⢕⢕⢕⢕⢕⢕⢕⢕⢕⢕⢕⢕⢕⢕⢕⢕⢕⢕⢕⢕⢕⢸⣿⣿⣿⣿⢕⢕⢕⢕⢕⢕⢕⢕⢕⢕⢕⢕⢕⢕⢕⢕⢕⢕⢕⢕⢕⣵⣿⣿⣿⣿⣿⣿⣿⣿⣿⣿⣿⡇⢕⢕⢕⢕⢕⢕⢕⢀⢕⢕⢕⢕⢕⢕⢕⢕⢕⢕⢕⠀⢕⢕⢕⢕⢕⢕⢕⢕⢕⢕⢕⢕⢕⢕⢕⢕⢕⠀⢕⢕⢕⢕⢕⠑⢕⢕⢕⢕⢕⢕⢀⢕⢕⢕⠀</a:t>
            </a:r>
            <a:br/>
            <a:r>
              <a:t>⣧⢕⢕⢕⢕⢜⢇⢕⢕⢕⢱⢝⢇⢕⢇⢕⢕⡜⢕⢇⢕⢜⢕⢕⢕⢕⢕⢇⣱⡇⠀⠀⠀⠀⠀⠕⠑⠀⠀⠀⠀⠀⠐⠁⠐⠀⠀⠀⠀⠀⠀⠀⠀⠀⠀⠀⠀⠀⠀⠀⠀⠀⠀⠀⠀⠀⠀⠀⠀⠀⠀⠀⠀⠀⠀⠀⠀⠀⠀⠀⠀⠀⠀⠀⠀⠀⠀⠀⠀⠀⢕⢔⢀⠑⢄⠀⢄⣿⣿⣿⣿⣿⣿⣿⣿⣿⣿⣿⣿⣿⣿⣿⣿⣿⣿⣿⣿⣿⣿⣿⣿⣿⡇⢕⢕⢕⢕⢕⢕⢕⢕⢕⢕⢕⢕⢕⢕⢕⢕⢕⢕⢕⢕⢕⢕⢕⢕⢸⣿⣿⣿⣿⢕⢕⢕⢕⢕⢕⢕⢕⢕⢕⢕⢕⢕⢕⢕⢕⢕⢕⡱⣣⣾⣿⣿⣿⣿⣿⣿⣿⣿⣿⣿⣿⣿⡇⢕⢕⢕⢕⢕⢕⢕⢄⢕⢕⢕⢕⢕⢕⢕⢕⢕⢕⢕⠀⢕⢕⢕⢕⢕⢕⢕⢕⢕⢕⢕⢕⢕⢕⢕⢕⢕⢄⠀⢕⢕⢕⢕⢕⠑⢕⢕⢕⢕⢕⢕⠁⢕⢕⠀</a:t>
            </a:r>
            <a:br/>
            <a:r>
              <a:t>⢷⢕⢇⢕⢗⣕⢕⢜⢕⢇⡕⢣⢕⢣⣕⢣⢕⢗⢕⢕⢕⢑⢕⢕⢕⢕⢮⢝⢪⢗⠀⠀⠀⠀⠀⢀⠀⠀⠀⠔⠀⠀⠀⠀⠀⠀⠀⠀⠀⠀⠀⠀⠀⠀⠀⠀⠀⠀⠀⠀⠀⠀⠀⠀⠀⠀⠀⠀⠀⠀⠀⠀⠀⠀⠀⠀⠀⠀⠀⠀⠀⠀⠀⠀⠀⠀⠁⠔⢀⠀⢕⢕⢕⢕⢕⢅⢕⣿⣿⣿⣿⣿⣿⣿⣿⣿⣿⣿⣿⣿⣿⣿⣿⣿⣿⣿⣿⣿⣿⣿⣿⣿⡇⢕⢕⢕⢕⢕⢕⢕⢕⢕⢕⢕⢕⢕⢕⢕⢕⢕⢕⢕⢕⢕⢕⢕⢕⢸⣿⣿⣿⣿⢕⢕⢕⢕⢕⢕⢕⢕⢕⢕⢕⢕⢕⢕⢕⢕⢕⢕⣽⣿⣿⣿⣿⣿⣿⣿⣿⣿⣿⣿⣿⣿⣿⡇⢕⢕⢕⢕⢕⢕⢕⠕⢕⢕⢕⢕⢕⢕⢕⢕⢕⢕⢕⠀⢕⢕⢕⢕⢕⢕⢕⢕⢕⢕⢕⢕⢕⢕⢕⢕⢕⢕⠀⢕⢕⢕⢕⢕⠀⢕⢕⢕⢕⢕⢕⢕⠑⢕⠀</a:t>
            </a:r>
            <a:br/>
            <a:r>
              <a:t>⡷⢕⡕⢜⡗⢱⡝⢱⣕⣕⣜⢵⢵⣕⡮⢕⢗⡝⢕⢕⢕⢕⢕⢕⢕⢕⢕⢱⢕⢕⢔⢀⠀⠀⠀⠀⠀⠀⠀⠀⠀⢀⢀⠀⢀⢀⢀⢀⠀⠀⠀⠀⠀⠀⠀⠀⠀⠀⠀⠀⠀⠀⠀⠀⠀⠀⠀⠀⠀⠀⠀⠀⠀⠀⠀⠀⠀⠀⠀⠀⠀⠀⠀⠀⠀⠀⠀⠀⠀⠕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⢕⢕⢕⢕⢕⢕⢕⢀⢕⢕⢕⢕⢕⢕⢕⢕⢕⢕⢕⠀⢕⢕⢕⢕⢕⢕⢕⢕⢕⢕⢕⢕⢕⢕⢕⢕⢕⢕⠀⢕⢕⢕⠕⢕⢀⠀⢕⢕⢕⢕⢕⢕⢔⢕⠀</a:t>
            </a:r>
            <a:br/>
            <a:r>
              <a:t>⣿⣧⡝⢷⣝⢳⣝⢳⣽⡳⣎⣟⣧⣼⣷⣵⣾⢕⠕⢕⢕⢕⢕⢕⢕⣵⣿⣷⡵⡕⢕⢕⢄⠀⠀⠀⠀⠀⠀⠀⠀⢕⢕⢕⢕⢕⢕⢕⢔⢀⠀⠀⠀⠀⠀⠀⠀⣠⡆⠀⠀⠀⠀⠀⠀⠀⠀⠀⠀⠀⠀⠀⠀⠀⠀⠀⠀⠀⠀⠀⠀⠀⠀⠀⠀⠀⠀⠀⠀⠀⠁⢄⠁⠑⠕⢕⠕⠟⠛⠻⣿⣿⣿⣿⣿⣿⣿⣿⣿⣿⣿⣿⣿⣿⣿⣿⣿⣿⣿⣿⣿⣿⡗⢇⢕⢕⢕⢕⢕⢕⢕⢕⢕⢕⢕⢕⢕⢕⢕⢕⢕⢕⢕⢕⢕⢕⢕⢸⣿⣿⣿⣿⢕⢕⢕⢕⢕⢕⢕⢕⢕⢕⢕⢕⢕⢕⢕⢕⣸⣿⣿⣿⣿⣿⣿⣿⣿⣿⣿⣿⣿⣿⣿⣿⣿⣇⠁⢕⢕⢕⢕⢕⢕⢕⢕⢕⢕⢕⢕⢕⢕⢕⢕⢕⢕⠀⠑⢕⢕⢕⢕⢕⢕⢕⢕⢕⢕⢕⢕⢕⢕⢕⢕⢕⠀⠑⢕⢕⠀⢕⢑⠀⢕⢕⢕⢕⢕⢕⢕⢕⠀</a:t>
            </a:r>
            <a:br/>
            <a:r>
              <a:t>⣿⣧⣝⢷⡼⢿⣮⡹⣮⡝⢮⣽⢷⣝⢳⣾⡟⢕⢕⢕⢕⢕⢕⢕⢵⣟⢿⣟⡟⢇⢕⢕⢕⠀⠁⠀⠀⠀⠀⠀⠀⠕⢕⢕⢕⢕⢕⢕⢕⢕⢕⣄⠀⠀⣀⣴⣾⡿⢕⠀⠀⠀⠀⠀⠀⠀⠀⠀⠀⠀⠀⠀⠀⠀⠀⠀⠀⠀⠀⠀⠀⠀⠀⠀⠀⠀⠀⠀⠀⠀⠀⢀⠀⠀⠀⠀⠀⠀⠀⠀⠘⢿⣿⣿⣿⣿⣿⣿⣿⣿⣿⣿⣿⣿⣿⣿⣿⣿⣿⢿⢿⢿⢇⢕⢎⢕⢇⢱⢕⢱⢕⡕⢕⢕⢕⢕⢕⢕⢕⢕⢕⢕⢕⢕⢕⢕⢕⣼⣿⣿⣿⡇⢕⢕⢕⢕⢕⢕⢕⢕⢕⢕⢕⢕⢕⢕⢕⢕⣿⣿⣿⣿⣿⣿⣿⣿⣿⣿⣿⣿⣿⣿⣿⣿⣿⣿⠀⢕⢕⢕⢕⢕⢕⢕⠁⢕⢕⢕⢕⢕⢕⢕⢕⢕⢕⠀⠀⢕⢕⢕⢕⢕⢕⢕⢕⢕⢕⢕⢕⢕⢕⢕⢕⢕⠀⠀⢕⢕⠀⢕⢕⠀⠁⢕⢕⢕⢕⢕⢕⢕⠀</a:t>
            </a:r>
            <a:br/>
            <a:r>
              <a:t>⣿⣟⣳⣾⣟⡳⢧⡝⣧⣝⢷⣏⢟⣏⡟⢯⢕⠁⢕⢀⢕⢕⢕⢕⢱⣼⡟⢷⣻⢕⢕⢕⢕⠀⠀⠀⠀⠀⠀⠀⠀⠀⠀⠑⠕⢕⢕⢕⢕⢕⣱⣿⢣⣾⣿⣿⣿⣷⣧⣄⣄⣀⡀⢀⠀⠀⠀⠀⠀⠀⠀⠀⠀⠀⠀⠀⠀⠀⠀⠀⠀⠀⠀⠀⠀⠀⠀⠀⠀⠀⠀⠀⠀⠀⠀⠀⠀⠀⠀⠀⠀⢜⣿⣿⣿⣿⡿⣿⢿⢟⢟⢟⢏⣝⣏⡹⢇⡱⢕⢕⢕⣱⢕⢕⢕⣇⢵⢕⡕⢕⡱⢕⢕⢕⢕⢕⢕⢕⢕⢕⢕⢕⢕⢕⢕⢕⢕⣟⣿⣿⣿⢕⢕⢕⢕⢕⢕⢕⢕⢱⢗⢱⢕⡱⢜⣕⢞⣸⣿⣿⣿⣿⣿⣿⣿⣿⣿⣿⣿⣿⣿⣿⣿⣿⣿⣿⡕⢕⢕⢕⢕⢕⢕⢕⠀⢕⢕⢕⢁⢕⢕⢕⢕⢕⢕⠀⠀⠀⢕⢕⢕⢕⢕⢕⢕⢕⢕⢕⢕⢕⠑⢕⢕⢕⠀⠀⢕⢕⠀⢕⢕⠀⠀⠕⢕⢕⢕⢕⢕⢁⠀</a:t>
            </a:r>
            <a:br/>
            <a:r>
              <a:t>⣿⣿⡻⣧⣜⢱⢮⢽⣧⣼⣷⣮⡻⢾⣿⢷⢕⢕⢕⢕⢕⢕⢕⢱⢟⢧⣽⡳⣿⢕⢕⢕⠁⠀⠀⠀⠀⠀⠀⠀⠀⠀⠀⠀⠀⠀⠑⠗⣵⣿⣿⣿⣿⣿⣿⣿⣿⣿⣿⡿⢿⢿⣿⣿⢿⢿⠷⠆⠀⠀⠀⠀⠀⠀⠀⠀⠀⠀⠀⠀⠀⠀⠀⠀⠀⢄⣶⣦⠀⠀⠀⠀⠀⠀⠀⠀⠀⠀⠀⠀⠀⢱⡝⢎⢵⣕⢝⢕⢜⢕⡜⢕⡇⢕⢕⢝⢕⢕⢕⢕⢕⢕⢹⢕⢜⢕⡜⢕⡗⢽⢕⢇⢕⢕⢵⢕⢕⢗⢱⢇⢕⢕⣕⢕⢕⢱⢕⢕⣿⣿⣿⣕⢕⣎⣵⣎⡕⢕⡕⢕⣱⢕⣜⢕⢞⣱⢕⣿⣿⣿⣿⣿⣿⣿⣿⣿⣿⣿⣿⣿⣿⣿⣿⣿⣿⣿⡇⢕⢕⢕⠑⢕⢕⢕⠀⠁⢕⢕⢄⠑⢕⢕⢕⢕⢁⠀⠀⠀⠑⢕⢕⢕⢕⢕⢕⢕⢕⢕⢕⢕⠀⢕⢕⢕⠀⠀⠁⢕⠀⢕⢕⠀⠀⠀⢕⢕⢕⢕⢕⢕⠀</a:t>
            </a:r>
            <a:br/>
            <a:r>
              <a:t>⣿⣟⢻⢷⢟⢻⡿⢿⣿⣟⢷⢽⡹⣷⣟⡇⢕⡇⢕⢕⢕⢕⢕⣼⣿⣿⣟⡿⣿⢕⢕⢕⠀⠀⠀⠀⠀⠀⠀⠀⠀⠀⠀⠀⠀⠀⠀⠀⠁⠝⢿⣿⣿⣿⣿⣿⣿⣿⣿⣇⢀⠀⠀⠀⠀⠀⠀⠀⠀⠀⠀⠀⠀⠀⠀⠀⠀⠀⠀⠀⠀⠀⠀⠀⠀⢔⣹⠋⠀⠀⠀⠀⠀⠀⠀⠀⠀⠀⠀⠀⢄⣳⢗⡕⢳⢇⢕⢕⢕⢕⢕⢕⢗⢕⢕⢕⢕⢜⢕⢣⢵⡕⢕⢕⢕⢹⢗⢹⢗⡹⢕⣇⢕⣕⡕⣕⡱⢕⣕⢵⡗⣝⣗⣿⢮⣵⣵⣿⣿⣿⣿⢿⣷⣷⢎⣹⢞⣻⢷⣳⣵⣏⢵⢜⢕⢕⢳⣿⣿⣿⣿⣿⣿⣿⣿⣿⣿⣿⣿⣿⣿⣿⣿⣿⣿⣿⣿⢁⢕⢕⠀⢕⢕⢕⠀⠀⢕⢕⢕⠀⠕⢕⢕⢕⢕⠀⠀⠀⠀⢕⢕⢕⢕⢕⢕⢕⢕⢕⢕⢕⢄⠁⢕⢕⠀⠀⠀⢕⠀⢕⢕⢀⠀⠀⢕⢕⢕⢕⢕⢕⠀</a:t>
            </a:r>
            <a:br/>
            <a:r>
              <a:t>⣿⡝⢳⣜⢻⢧⣕⣵⣗⢻⢿⢟⢯⢯⣿⢇⢱⡇⢕⢕⢕⢕⠀⢏⢝⢝⣕⢕⢕⢕⢕⢕⢄⠀⠀⠀⠀⠀⠀⠀⠀⠀⠀⠀⠀⠀⠀⠀⠀⠀⠀⠉⠻⣿⣿⣿⣿⣿⣿⣿⣿⣷⣶⣴⣴⣤⣴⣴⣴⣄⢀⠀⠀⠀⠀⠀⠀⠀⠀⠀⠀⠀⠀⠀⣀⣜⣻⡀⠀⠀⠀⠀⠀⠀⠀⠀⠀⠀⠀⠀⠜⢿⣷⢮⣕⡱⣕⡕⢕⢕⢕⢕⢗⢱⢕⡪⢕⡇⢽⢗⢵⢕⣕⣵⣵⣼⣕⡪⢵⣾⣽⣗⡯⢵⣫⢽⣻⢽⣞⣽⢞⢳⢻⢽⣫⢟⣫⢕⢞⢽⢟⡫⢇⣸⣝⢗⡳⢼⣽⣷⣞⡵⢞⣇⢗⣣⣸⣿⣿⣿⣿⣿⣿⣿⣿⣿⣿⣿⣿⣿⣿⣿⣿⣿⣿⣿⣿⡕⢕⢕⠀⠑⢕⢕⠄⠀⠀⢕⢕⢕⠀⢕⢕⢕⢕⠀⠀⠀⠀⠀⢕⢕⢕⢕⢕⢕⢕⢕⢕⢕⢕⠀⢕⢕⠀⠀⠀⢕⠀⢕⢕⠕⠀⠀⠀⢕⢕⢕⢕⢕⠀</a:t>
            </a:r>
            <a:br/>
            <a:r>
              <a:t>⣿⡻⢷⡝⢳⢎⢝⢷⡇⢕⢕⢕⢝⢕⢕⢕⢕⢇⠑⠕⢕⢔⠀⣇⢕⢕⢕⢕⢱⡷⠑⢕⢕⢕⠀⢀⠀⠀⠀⠀⠀⠀⠀⠀⠀⠀⠀⠀⠀⠀⠀⠀⠀⠘⢿⣿⣿⣿⣷⣷⡍⠙⠙⠙⠛⠛⠋⠙⠉⠁⠀⠀⠀⠀⠀⠀⠀⠀⠀⠀⠀⠀⠀⠁⢟⣿⡿⠇⠀⠀⠀⠀⠀⠀⠀⠀⠀⠀⠀⠀⠀⢸⢾⢽⣟⡯⣝⡪⢵⣗⢕⢕⡱⢵⣵⣧⣳⣷⣽⣗⡿⣟⡿⢿⣿⢿⣗⡯⢿⣕⣝⡟⣿⡿⣾⡿⡷⢫⢕⣎⢽⣕⡵⣕⣗⢹⢗⣪⣕⣇⡝⣳⣽⣷⣿⣽⣣⢽⣾⣯⡗⣪⢝⣞⣮⡇⣿⣿⣿⣿⣿⣿⣿⣿⣿⣿⣿⣿⣿⣿⣿⣿⣿⣿⣿⣿⣿⡇⢕⢕⠀⠀⢕⢕⢔⠀⠀⠑⢕⢕⢀⠀⢕⢕⢕⠀⠀⠀⠀⠀⠕⢕⢕⢕⢕⢕⢕⢕⢕⢕⢕⠀⠀⢕⠀⠀⠀⠀⠀⢕⢕⠀⠀⠀⠀⢕⢕⢕⢕⢕⠀</a:t>
            </a:r>
            <a:br/>
            <a:r>
              <a:t>⡽⢷⣕⢝⢣⡕⢕⢕⢝⢗⢕⢕⢕⢕⢱⢕⢕⢕⡕⠄⢕⢕⠀⢕⢝⢱⢱⢕⢁⢕⢔⢕⠕⠑⠀⠀⠀⠀⠀⠀⠀⠀⠀⠀⠀⠀⠀⠀⠀⠀⠀⠀⠀⠀⠀⠙⠻⢿⣟⡻⣿⣧⣴⣴⣤⣄⣄⣄⣀⠀⠀⠀⠀⠀⠀⠀⠀⠀⠀⠀⠀⠀⠀⢕⢕⢝⣇⠀⠀⠀⠀⠀⠀⠀⠀⠀⠀⠀⠀⠀⢔⢗⢝⢕⢕⢝⢕⢼⣕⢣⢕⣇⢝⢝⢻⢿⡻⢮⢝⣜⢽⣗⣪⣝⢳⢽⣗⡻⢟⣳⢽⣝⣵⢗⢇⡜⣕⣗⢼⣗⢽⣗⡮⢵⣺⢽⣷⣱⣿⣻⣿⣷⡮⢽⣞⢯⢗⣹⢵⢗⢵⣗⡮⢽⣿⢱⣿⣿⣿⣿⣿⣿⣿⣿⣿⣿⣿⣿⣿⣿⣿⣿⣿⣿⣿⣿⣿⡗⢕⢕⠀⠀⠑⢕⢕⠀⠀⠀⠕⢕⢕⠀⠁⢕⢕⢔⠀⠀⠀⠀⠀⢕⢕⢕⢕⢕⢕⢕⢕⢕⢕⠀⠀⢕⠀⠀⠀⠀⠀⢕⢕⠀⠀⠀⠀⢕⢕⢕⢕⢕⠀</a:t>
            </a:r>
            <a:br/>
            <a:r>
              <a:t>⡿⣧⡜⢱⢕⢕⢇⣕⢕⢧⡕⢱⣕⢕⢕⢱⢕⢕⢜⢔⢕⡕⢰⢕⢕⢕⢑⢕⢕⠕⠑⠁⢀⠀⠀⠀⠀⠀⠀⠀⠀⠀⠀⠀⠀⠀⠀⠀⠀⠀⠀⠀⠀⠀⠀⠀⠀⠀⠉⠟⢷⣽⣝⣝⢛⢛⠛⠋⠙⠁⠀⠀⠀⠀⠀⠀⠀⠀⠀⠀⠔⢷⢿⢿⢿⠿⠋⠀⠀⠀⠀⠀⠀⠀⠀⠀⠀⠀⠀⢄⡕⢕⢕⢵⢕⢕⢕⣕⢕⢕⢕⢕⢕⢗⢕⢕⢎⢝⢗⢮⣽⣵⣎⣕⣺⢽⣗⡮⣗⡣⢽⣗⡿⣗⣳⢽⣿⣧⣵⣿⣿⣳⢼⢯⣾⣿⣷⣾⣽⣿⣯⣟⡻⢽⣗⣻⣷⣾⡎⣿⣿⣿⣿⣯⣿⣼⣿⣿⣿⣿⣿⣿⣿⣿⣿⣿⣿⣿⣿⣿⣿⣿⣿⣿⣿⣿⡟⢜⢕⢕⠀⠀⠀⢕⢕⠀⠀⠀⠀⢕⢕⢕⠀⠁⢕⢕⠀⠀⠀⠀⠀⠁⢕⢕⢕⢕⢕⢕⢕⢕⢕⠀⠀⠑⠀⠀⠀⠀⢀⢕⢕⠀⠀⠀⠀⠑⢕⠁⢕⢕⠀</a:t>
            </a:r>
            <a:br/>
            <a:r>
              <a:t>⣷⢜⢣⣕⢜⢕⢕⢜⢷⣕⢝⢧⡜⢝⢕⡕⢕⢕⢕⢕⢕⢕⢕⢕⠜⠔⠕⠑⠁⠀⢄⢕⢕⢀⠀⠀⠀⠀⠀⠀⠀⠀⠀⠀⠀⠀⠀⠀⠀⠀⠀⠀⠀⠀⠀⠀⠀⠀⠀⠀⠀⠉⠙⠛⠟⠟⠗⠗⠀⠀⠀⠀⠀⠀⠀⠀⠀⠀⠀⠀⢀⣠⣵⣵⠇⠀⠀⠀⠀⠀⠀⠀⠀⠀⠀⠀⢀⢄⢔⢎⢝⢕⢧⢕⢕⢕⡕⢕⢜⢕⢇⢕⡕⢱⢕⢳⢝⣗⢮⣕⡣⢽⡗⢺⢽⢳⣎⡽⣕⢪⣿⣷⣯⣷⡮⣿⣺⢽⣟⡯⣽⣳⢿⣗⣺⣿⣗⡺⢽⣽⢝⢳⣺⢽⣳⡽⣷⣺⣿⡸⣿⣿⣿⣿⣿⣿⣿⣿⣿⣿⣿⣿⣿⣿⣿⣿⣿⣿⣿⣿⣿⣿⣿⣿⣿⡿⢕⢕⢕⢕⠀⠀⠀⠁⢕⠀⠀⠀⠀⠑⢕⢕⢔⠀⠁⢕⠀⠀⠀⠀⠀⠀⠁⢕⢕⢕⢕⢕⢕⢕⢕⠀⠀⠀⠀⠀⠀⠀⢕⢕⢕⠀⠀⠀⠀⠀⢕⠀⢕⢕⠀</a:t>
            </a:r>
            <a:br/>
            <a:r>
              <a:t>⡿⢧⡕⢕⢕⢕⢕⢕⢕⡜⢳⣕⢕⢣⢕⢝⢕⢕⢱⢕⢕⢗⢇⡜⢀⢀⢀⢄⢄⢕⢗⣵⡝⢇⠀⠀⠀⠀⠀⠀⠀⠀⠀⠀⠀⠀⠀⠀⠀⠀⠀⠀⠀⠀⠀⠀⠀⠀⠀⠀⠀⠀⠀⠀⠀⠀⠀⠀⠀⠀⠀⠀⠀⠀⠀⠀⠀⠀⠀⠀⠈⠉⠁⠀⠀⠀⠀⠀⠀⠀⠀⠀⠀⠀⠀⠀⠁⢕⢱⢕⡕⢕⢕⢳⢽⢕⢕⢕⡗⢵⣝⢕⢕⢕⢗⢜⢕⢕⢕⢕⢱⣕⢇⢕⣕⢱⢜⡟⢽⣟⡿⢽⣿⡵⢝⢗⡯⢝⣗⢽⣗⡷⢿⣗⡿⣿⣳⡹⡻⢎⠑⠁⠁⠑⠗⢫⣷⢺⢽⣧⢿⣿⣿⣿⣿⣿⣿⣿⣿⣿⣿⣿⣿⣿⣿⣿⣿⣿⣿⣿⣿⣿⣿⣿⡟⢕⡕⢜⢕⢕⢄⠀⠀⠀⠕⠀⠀⠀⠀⠀⢕⢕⢕⢄⠀⠀⠄⠀⣧⢀⠀⠀⠀⠕⢕⢕⢕⠀⢕⢕⢕⠀⠀⠀⠀⠀⠀⠀⢕⢕⢕⠀⠀⠀⠀⠀⠑⠀⢕⢕⠀</a:t>
            </a:r>
            <a:br/>
            <a:r>
              <a:t>⡿⢧⢕⢕⡇⢕⢕⢕⢕⢕⢕⢜⢗⢕⢜⢳⡕⢜⢳⣕⢕⢷⣕⢞⣵⣿⡇⢕⢕⢱⣕⢜⢟⢇⠀⠀⠀⠀⠀⠀⠀⠀⠀⠀⠀⠀⠀⠀⠀⠀⠀⠀⠀⠀⠀⠀⠀⠀⠀⠀⠀⠀⠀⠀⠀⠀⠀⠀⠀⠀⠀⠀⠀⠀⠀⠀⠀⠀⠀⠀⠀⠀⠀⠀⠀⠀⠀⠀⠀⠀⠀⠀⠀⠀⠀⠀⢀⢜⢝⢕⢜⢕⢕⢜⢇⢼⣕⢣⢼⣗⢵⣕⡗⢵⣕⡕⢕⢕⢜⢝⢕⢕⢜⣕⢕⢕⡕⢸⣕⢇⢜⣗⢳⢜⣕⢷⣽⣗⢧⣽⡷⢯⣟⣺⢽⣟⣿⡽⢏⢔⠀⠀⠀⠀⠀⠀⠘⢷⣿⣟⡜⣿⣿⡟⣿⣿⣿⣿⣿⣿⣿⣿⣿⣿⣿⣿⣿⣿⣿⣿⣿⣿⣿⡿⢕⢇⢕⡣⢕⢕⠕⠀⠀⠀⠀⢀⠀⠀⠀⠀⠀⢕⢕⢕⢀⠀⠀⠀⢹⣷⡄⠀⠀⠀⢕⢕⢕⠀⢕⢕⢕⠀⠀⠀⠀⠀⠀⢄⢕⠕⢕⠀⠀⠀⠀⠀⠀⠀⢕⢕⠀</a:t>
            </a:r>
            <a:br/>
            <a:r>
              <a:t>⣯⡝⢕⢕⢕⢕⢕⣕⢕⢕⡕⢕⢕⢜⢻⢕⢜⢳⣕⡜⢳⢇⣵⣿⣿⢟⢕⢕⡕⢕⢕⢜⢜⠕⠀⠀⠀⠀⠀⠀⠀⠀⠀⠀⠀⠀⠀⠀⠀⠀⠀⠀⠀⠀⠀⠀⠀⠀⠀⠀⠀⠀⠀⠀⠀⠀⠀⠀⠀⠀⠀⠀⠀⠀⠀⠀⠀⠀⠀⠀⠀⠀⠀⠀⠀⠀⠀⠀⠀⠀⠀⠀⠀⢄⢔⡜⢗⢵⣕⡕⢜⢕⢕⣕⡕⢳⢮⣝⢗⢼⣝⢣⢜⣗⢣⢝⢕⢕⣕⢕⢕⢕⢕⢱⢝⡕⢜⢝⢇⢜⢕⢣⢝⡕⢱⢕⢕⢟⢿⣿⣻⣟⣗⢿⣟⣞⢝⢕⢕⢕⠀⠀⠀⠀⠀⠀⠀⠁⢫⣻⣷⢹⣿⢹⣿⣿⣿⣿⣿⣿⣿⣿⣿⣿⣿⣿⣿⣿⣿⣿⣿⣿⣿⣧⣷⡧⣕⡇⢕⢞⢔⠀⠀⠀⠀⠁⠀⠀⢀⠀⠀⠀⢕⢕⢕⢀⠀⠀⠁⣿⣷⡄⠀⠀⠁⢕⢕⠀⠑⢕⢕⠀⢰⠀⠀⠀⠀⠕⠀⠀⠁⠀⠀⠀⠀⢄⢀⡆⢕⢕⠀</a:t>
            </a:r>
            <a:br/>
            <a:r>
              <a:t>⡻⢷⣕⢜⢧⡕⢕⢜⣇⢕⢟⢵⡕⢕⣧⡕⢕⢕⡜⢿⡏⢾⣿⡿⢝⠕⠑⠸⢜⢗⢇⢜⠃⠀⠀⠀⠀⠀⠀⠀⠀⠀⠀⠀⠀⠀⠀⠀⠀⠀⠀⠀⠀⠀⠀⠀⢀⠀⠀⠀⠀⠀⠀⠀⠀⠀⠀⠀⠀⠀⠀⠀⠀⠀⠀⠀⠀⠀⠀⠀⠀⠀⠀⠀⠀⠀⠀⠀⠀⠀⠀⠀⢄⣜⢱⢣⢝⡳⢮⣝⢣⢵⡗⢳⣜⡝⢳⢕⢕⢵⢜⢝⢳⢵⣕⢇⢝⡗⢣⢝⡗⢱⢕⢕⢕⢕⢕⢜⢕⢣⢕⣝⢗⢧⢕⢳⢜⣕⢣⢼⣕⢳⢽⣻⢿⡿⢑⢕⢕⢕⠀⠀⠀⠀⠀⠀⠀⠀⠁⢝⢏⡕⣏⣿⣿⣿⣿⣿⣿⣿⣿⣿⣿⣿⣿⣿⣿⣿⣿⣿⣿⣿⣿⣿⣿⣿⣿⣷⣷⣷⢇⠀⠀⠀⠀⠀⠀⠀⣷⡄⠀⠀⠀⢕⢕⢕⠀⠀⠀⢹⣿⣷⡄⠀⠀⠑⢕⠀⠀⠕⢕⠀⣿⡔⠀⠀⠁⠀⠀⠀⠀⠀⠀⠀⠀⠀⣸⠁⢕⠕⠀</a:t>
            </a:r>
            <a:br/>
            <a:r>
              <a:t>⣷⣕⢜⢕⢕⢝⢧⢕⢝⢇⢕⢕⢝⢕⢕⢕⢧⣕⢝⢣⡝⢎⠑⠁⠀⠀⠀⢱⣷⣮⡗⠑⠀⠀⠀⠀⠀⠀⠀⠀⠀⠀⠀⠀⠀⠀⠀⠀⠀⠀⠀⠀⠀⠀⠀⢕⠕⠀⠀⠀⠀⠀⠀⠀⠀⠀⠀⠀⠀⠀⠀⠀⠀⠀⠀⠀⠀⠀⠀⠀⠀⠀⠀⠀⠀⠀⠀⠀⠀⠀⠀⠅⠕⢇⢕⢕⢼⣝⢳⢜⡕⢇⢜⡕⢱⢕⡕⢱⣕⡕⢕⢕⡕⢕⢸⣝⢇⢕⣕⢱⢕⢕⢣⢜⡗⢣⢕⡕⢕⢕⡕⢜⢕⢕⢱⢼⡕⢣⢝⡗⢪⢝⢗⢼⡝⠇⠁⢕⢕⢕⢔⠀⠀⠀⠀⠀⠀⠀⠀⠕⢳⠕⢝⢟⣿⣿⣿⢿⢿⢿⣿⣿⣿⣿⣿⣿⣿⣿⣿⣿⣿⣿⣿⣿⣿⣿⣿⣿⢟⢕⡕⠀⢄⠀⠀⠀⠀⢄⣿⣷⡄⠀⠀⠀⢕⢕⠀⠀⠀⠜⣿⣿⣷⡄⠀⠀⠕⠀⠀⠁⠑⢄⣿⠕⠀⠀⠀⠀⠀⠀⠀⠀⠀⠀⠀⢄⡏⠀⠀⠀⠀</a:t>
            </a:r>
            <a:br/>
            <a:r>
              <a:t>⢜⢹⣧⢕⢕⢕⢕⢝⢕⢕⢕⢕⣕⢕⢕⣷⣵⢹⢿⢇⢑⠔⠀⠀⠀⢀⣼⢣⣎⢟⠁⠀⠀⠀⠀⠀⠀⠀⠀⠀⠀⠀⠀⠀⠀⠀⠀⠀⠀⠀⠀⠀⠀⠀⠀⢕⢔⢀⠀⠀⠀⠀⠀⠀⠀⠀⠀⠀⠀⠀⠀⢀⢀⠀⠀⠀⠀⠀⠀⠀⠀⠀⠀⠀⠀⠐⠰⣵⢀⠀⠀⠀⠑⢕⢕⢕⢣⣜⡕⢇⣜⢟⢷⣵⡟⢧⢝⢗⢧⣽⢗⢗⣕⢜⢧⣕⡝⢳⢼⣕⢳⢵⣗⢇⢜⡕⢣⢜⡗⢕⢝⢗⢇⢕⡕⢗⢇⢝⡳⣜⣕⡧⢵⣗⡟⠀⠀⠀⠁⠁⠁⢕⠀⠀⠀⠀⠀⠀⠀⠀⠑⠐⠑⠑⠁⠁⠀⠀⠀⠀⠀⠀⠈⠻⣿⣿⣿⣿⣿⣿⣿⣿⣿⣿⣿⣿⡟⢕⢕⡗⢕⢔⢕⢀⠀⠀⠀⢱⢹⣿⣿⡔⠀⠀⠀⠕⠀⢕⡄⠀⣿⣿⣿⣧⠀⠀⠀⠀⠀⠀⠀⢸⡿⢀⢔⠀⠀⠀⠀⠀⢀⣄⣤⣴⣴⢮⢥⡄⡀⢐⠀</a:t>
            </a:r>
            <a:br/>
            <a:r>
              <a:t>⣧⣕⡕⢳⣧⡕⢳⣧⣞⢻⣧⡜⢟⣱⣇⢜⢹⣷⡕⢔⠁⠀⠀⠀⣠⡜⣿⣷⠏⠀⠀⠀⠀⠀⠀⠀⠀⠀⠀⠀⠀⠀⠀⠀⠀⠀⠀⠀⠀⠀⠀⠀⠀⠀⠀⠕⢕⢕⠀⠀⠀⠀⠀⠀⠀⠀⠀⠀⠀⠀⠀⢕⢕⢕⢴⡀⠀⠀⠀⠀⠀⠀⠀⠀⠀⠀⠀⠁⢕⣔⣴⡀⢀⢕⢕⢱⢕⢜⢕⢇⣕⡝⢳⢵⣝⣳⣧⣝⢕⢸⣝⢗⢵⣝⣳⢕⢝⢕⢕⢜⢕⢱⣜⡕⢇⢼⣕⢳⢝⣗⣣⣽⣿⢷⣿⣗⣾⣿⣽⣟⢿⣽⣟⣿⢇⠀⠀⠀⠀⢀⢄⢀⠀⠄⠐⠀⠀⠀⠀⠀⠀⠀⢀⢄⢄⢔⢔⢔⢕⢕⢔⢄⢀⠀⠘⢿⣿⣿⣿⣿⣿⣿⣿⣿⡿⢫⣗⢎⣕⣗⣕⢕⢵⣇⠀⠀⠀⢱⣸⣽⣿⣷⠀⠀⠀⠀⠀⠁⣷⡀⢸⣿⣿⣿⡇⠀⠀⠀⠀⠀⠀⢜⡕⣵⣷⣀⣠⣶⣧⣷⣇⣧⣵⣽⣷⣮⣷⣿⣿⣿⠀</a:t>
            </a:r>
            <a:br/>
            <a:r>
              <a:t>⠛⠛⠛⠚⠛⠛⠛⠛⠛⠛⠛⠛⠛⠛⠛⠛⠓⠚⠓⠁⠀⠀⠐⠘⠛⠛⠛⠑⠀⠀⠀⠀⠀⠀⠀⠀⠀⠀⠀⠀⠀⠀⠀⠀⠀⠀⠀⠀⠀⠀⠀⠀⠀⠀⠀⠀⠀⠀⠀⠀⠀⠀⠀⠀⠀⠀⠀⠀⠀⠀⠀⠑⠛⠓⠛⠓⠑⠐⠀⠀⠀⠀⠀⠀⠀⠀⠐⠑⠛⠛⠛⠛⠃⠑⠊⠛⠓⠓⠛⠛⠚⠛⠓⠓⠛⠛⠓⠚⠛⠓⠘⠛⠓⠛⠛⠓⠃⠘⠓⠓⠓⠓⠓⠓⠓⠓⠚⠛⠛⠛⠛⠛⠛⠛⠛⠛⠛⠛⠛⠛⠛⠛⠛⠛⠀⠑⠑⠐⠑⠑⠑⠑⠑⠀⠑⠐⠐⠀⠀⠀⠐⠑⠑⠑⠑⠑⠑⠑⠑⠑⠑⠑⠑⠐⠀⠘⠛⠛⠛⠛⠛⠛⠛⠛⠑⠛⠛⠛⠛⠛⠛⠛⠛⠛⠀⠀⠑⠛⠛⠛⠛⠛⠑⠀⠀⠀⠀⠀⠛⠃⠘⠛⠛⠛⠓⠀⠀⠀⠀⠀⠀⠘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⢸⣿⣿⣿⢕⢕⢜⢟⡪⢝⢕⢕⢕⢕⢜⡇⣫⢷⢿⢿⢷⢻⢿⡇⢕⢕⢕⢕⢕⢕⢕⢕⢕⢕⢕⢕⢕⢕⢕⢕⢕⢕⢕⢕⢕⢕⢕⢕⢕⢕⢕⢕⢜⢝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⢹⣸⣿⣿⣿⢕⢕⢕⢕⣕⢕⢕⢕⢕⢕⢕⣕⡕⢕⢕⢕⢱⢷⢵⢕⢕⢕⢕⢕⢕⢕⢕⢕⢕⢕⢕⢕⢕⢕⢕⢕⢕⢕⢕⢕⢕⢕⢕⢕⢕⢕⢕⢕⢕⢕⢕⢜⢝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⣱⢿⣿⢇⢕⣵⣷⣿⡗⢕⢕⢕⢕⢕⢎⢕⢕⢕⢕⢕⢕⢕⢕⢕⢕⢕⢕⢕⢕⢕⢕⢕⢕⢕⢕⢕⢕⢕⢕⢕⢕⢕⣕⣱⣵⣵⣵⣵⣕⣕⣕⣕⢕⢕⣕⣕⡕⢕⢝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⣇⡕⣾⡿⣿⡣⢎⢕⢕⢕⢕⢕⢕⢕⢕⢕⢕⢕⢕⢕⢕⢕⢕⢕⢕⢕⢕⢕⢕⢕⢕⢕⢕⢕⢕⢕⢕⢕⢕⢕⢕⢕⢝⢝⢝⢝⢝⢝⢕⢕⢕⢕⢕⢝⢝⢕⢜⢳⢿⡻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⢝⢟⢝⢗⢇⢕⢕⢕⢕⢕⢕⢕⢕⢕⢕⢕⢕⢕⢕⢕⢕⢕⢕⢕⢕⢕⢕⢕⢕⢕⢕⢕⢕⢕⢕⢕⣾⣿⡕⢕⢕⢕⢕⢕⢕⢕⢕⢕⢕⢕⢕⢕⢕⢕⢕⢕⢕⢜⢜⢻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⡿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⡿⢇⢕⢕⢕⢕⢕⢕⢕⢕⢕⢕⢕⢕⢕⢕⢕⢕⢕⢕⢕⢕⢕⢕⢕⢕⢕⢕⢕⢕⢕⢕⢕⢕⢕⢕⢕⢕⣾⣿⣿⣿⡕⢕⢕⢕⢕⢕⢕⢕⢕⢕⢕⢕⢕⢕⢕⢕⢕⢕⢕⢕⢕⢝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⣿⣕⢝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⡿⢏⢕⢕⢕⢕⣵⣷⢷⢏⢕⢕⢕⢕⢕⢕⢕⢕⢕⢕⢕⢕⢕⢕⢕⢕⢕⢕⢕⢕⢕⢕⢕⢕⢕⢕⢕⢕⢕⣼⣿⣿⣿⣿⣷⡕⢕⢕⢕⢕⢕⢕⢕⢕⢕⢕⢕⢕⢕⢕⢕⢕⢕⢕⢕⢕⢜⢿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⢕⢕⣿⣿⢕⢮⡇⣿⡿⢇⡕⣾⣿⣿⣿⣿⣿⣿⣿⣿⣿⣿⣿⣿⣿⣿⣿⣿⣿⣿⣿⣿⣿⣿⣿⣿⣿⣿⣿⣿⣿⣿⣿⣿⣿⣿⣿⣿⣿⣿⣿⣿⣿⣿⣿⣿⣿⣿⣿⣿⣿⣿⣿⣿⣿⣿⣿⣿⣿⣿⣿⣿⣿⣿⣿⣿⣿⣿⣿⣿⣿⣿⣿⣿⣿⣿⣿⣿⣿⣿⣿⣿⣿⣿⣿⣿⣿⣿⢟⢕⢕⢕⣵⡾⢟⢏⢕⢕⢕⢕⢕⢕⢕⢕⢕⢕⢕⢕⢕⢕⢕⢕⢕⢕⢕⢕⢕⢕⢕⢕⢕⢕⢕⢕⢕⢕⢕⣸⣿⣿⣿⣿⣿⣿⣧⢕⢕⢕⢕⢕⢕⢕⢕⢕⢕⢕⢕⢕⢕⢕⢕⢕⢕⢕⢕⢕⢕⢻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⢝⢝⢕⢕⢕⢻⣿⢸⣎⣷⡝⢗⢕⣵⢟⣿⣿⣿⣿⣿⢿⢿⡿⢻⣿⣿⣿⣿⣿⣿⣿⣿⣿⣿⣿⣿⣿⣿⣿⣿⣿⣿⣿⢿⢿⢿⢿⢿⢿⣿⢟⢟⢿⢿⢿⢿⢿⢿⢿⢿⢿⢿⢿⢿⢿⢿⢿⢟⢟⢟⢟⢟⢟⢟⢟⢟⢟⢟⢟⢟⢟⢟⢟⢟⢟⢻⣿⣿⣿⣿⡟⢟⢟⢿⢿⢿⢿⢿⢿⢿⢇⢕⢕⡵⢟⢝⢕⢕⢕⢕⢕⢕⢕⢕⢕⢕⢕⢕⢕⢕⢕⢕⢕⢕⢕⢕⢕⢕⢕⢕⢕⢕⢕⢕⢕⢕⢕⢕⢕⢱⣿⣿⣿⣿⣿⣿⣿⣿⡇⢕⢕⢕⢕⢕⢕⢕⢕⢕⢕⢕⢕⢕⢕⢕⢕⢕⢕⢕⢕⢕⢜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⢱⡜⢝⢜⢳⢕⢕⣕⡕⢝⢜⢕⢕⢕⡇⢸⢕⢕⢕⢕⢕⢕⢕⢕⢕⢕⢕⢕⢕⢕⢕⢕⢕⢕⢕⢕⢕⢕⢕⢕⢕⢕⢸⡏⢕⢕⢕⢕⢕⢕⢕⢕⢕⢕⢕⢕⢕⢕⢕⢕⢕⢕⢕⢕⢕⢕⢕⢕⢕⢕⢕⢕⢕⢕⢕⢕⢕⢕⢕⢸⣿⣿⣿⣿⢕⢕⢕⢕⢕⢕⢕⢕⢕⢕⣱⢕⢜⢕⢕⢕⢕⢕⢕⠑⢅⢕⢕⢕⢕⢕⢕⢕⢕⢕⢕⢕⢕⢕⢕⢕⢕⢕⢕⢕⢕⢕⢕⢕⢕⢕⢕⢕⢕⣾⣿⣿⣿⢿⣿⣿⣿⣿⣿⢕⢕⢕⢕⢕⢕⢕⢕⢕⢕⢕⢕⢕⢕⢕⢕⢕⢕⢕⢕⢕⢕⢻⣿⣿⣿⠀</a:t>
            </a:r>
            <a:br/>
            <a:r>
              <a:t>⣿⣿⣿⣿⣿⣿⣿⣿⣿⣿⣿⣿⣿⣿⣿⣿⣿⣿⣿⣿⢸⣿⣿⣿⣿⣿⣿⣿⣿⣿⣿⣿⣿⣿⣿⣿⣿⣿⣿⣿⣿⣿⣿⣿⣿⣿⣿⣿⣿⣿⣿⢕⡿⢸⣇⣵⣼⣷⡷⢷⣗⡗⣱⡇⣗⣗⣇⣕⣕⡕⠀⢕⢝⡎⣧⢕⢕⢜⠟⢇⢕⢕⢕⢕⢕⡇⢸⢕⢕⢕⢕⢕⢕⢕⢕⢕⢕⢕⢕⢕⢕⢕⢕⢕⢕⢕⢕⢕⢕⢕⢕⢕⢕⢸⡇⢕⢕⢕⢕⢕⢕⢕⢕⢕⢕⢕⢕⢕⢕⢕⢕⢕⢕⢕⢕⢕⢕⢕⢕⢕⢕⢕⢕⢕⢕⢕⢕⢕⢕⢕⢸⣿⣿⣿⣿⢕⢕⢕⢕⢕⢕⢕⢕⡱⢞⢕⢕⢕⢕⢕⢕⠑⠐⢅⢔⢕⢕⢕⢕⢕⢕⢕⢕⢕⢕⢕⢕⢕⢕⢕⢕⢕⢕⢕⢕⢕⢕⢕⢕⢕⢕⢕⢕⢕⣿⣿⣿⢕⢕⢕⢕⢹⣿⣿⡇⢕⢕⢕⢕⢕⢕⢕⢕⢕⢕⢕⢕⢕⢕⢕⢕⢕⢕⢕⢕⢕⢸⢿⢿⢿⠀</a:t>
            </a:r>
            <a:br/>
            <a:r>
              <a:t>⣿⣿⣿⣿⣿⣿⣿⣿⣿⣿⣿⣿⣿⣿⣿⣿⣿⣿⣿⣿⢜⣿⣿⣿⣿⣿⣿⣿⣿⣿⣿⣿⣿⣿⣿⣿⣿⣿⣿⣿⣿⣿⣿⣿⣿⣿⣿⣿⣿⡿⢟⣵⣾⣿⣿⢿⣟⣵⣾⣿⣿⢣⣿⣇⣿⣷⣿⣿⣿⣿⡕⢕⢕⢕⢹⣧⢕⢕⢕⢄⢁⢕⢕⢕⢕⣇⡜⣕⢕⢕⢕⢕⢕⢕⢕⢕⢕⢕⢕⢕⢕⢕⢕⢕⢕⢕⢕⢕⢕⢕⢕⢕⢕⢸⡇⢕⢕⢕⢕⢕⢕⢕⢕⢕⢕⢕⢕⢕⢕⢕⢕⢕⢕⢕⢕⢕⢕⢕⢕⢕⢕⢕⢕⢕⢕⢕⢕⢕⢕⢕⣾⣿⣿⣿⣿⢕⢕⢕⢕⢕⢕⢕⢜⢕⢕⢕⢕⢕⢕⢕⠀⢀⢔⢕⢕⢕⢕⢕⢕⢕⢕⢕⢕⢕⢕⢕⢕⢕⢕⢕⢕⢕⢕⢕⢕⢕⢕⢕⢕⢕⢕⢕⢕⢕⣿⣿⣿⣧⡕⢕⣱⣾⣿⣿⡇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⢟⣼⣿⣿⣿⢟⣵⣾⣿⣿⣿⣿⡏⣿⣿⢸⣿⣿⣿⣿⣿⣿⣿⡔⠕⢕⢜⣿⣧⢕⢕⢕⢅⢕⢕⢕⢼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⢿⣿⣿⣿⣿⣿⣿⣿⣿⣿⢇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⣣⣿⣿⣿⢟⣵⣿⣿⣿⣯⣿⣿⣿⣸⣿⣿⢸⣿⣿⣿⣿⣿⣿⣿⣿⣧⢑⠕⣿⣿⡇⢕⢕⢕⢕⢕⢕⢕⢔⢳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⢜⢻⣿⣿⣿⣿⣿⣿⡿⢏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⢳⣿⣿⣿⣫⣿⣿⣿⣿⣽⣿⣿⣿⡇⣿⣿⣿⢸⣿⣿⣿⣿⣿⣿⣿⣷⢿⣷⢔⣻⣿⣿⢕⢕⢕⢕⢕⠑⠕⠁⢜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⢜⢝⢝⢝⢝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⢇⣿⣿⣿⣳⣿⡿⣿⣟⣾⣿⣿⣿⣿⢹⣿⣿⣿⢸⣿⣿⣿⣿⣿⣿⣿⣿⡎⣿⢕⣼⣿⣿⡕⢑⢑⢕⠕⢕⠑⢕⢕⢕⠑⢔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⣟⣵⣵⣧⣵⣜⣿⣿⢣⣿⣿⣵⣟⣾⣿⣿⣿⣿⡏⣾⣿⢿⣿⢸⣿⣿⣿⣿⣿⣿⣿⣿⣷⢕⢕⣿⣿⣿⢇⠕⢕⢑⢁⢕⢅⢕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⣼⣿⣿⣿⣿⣿⣿⢼⡏⣾⣿⢷⡿⣹⣿⣿⣿⣿⡿⢏⢟⣕⣾⣿⣵⣿⣿⣿⣿⣿⣿⣿⣿⣿⢕⠜⠻⠟⠋⢡⡄⡀⠀⠔⢕⢕⠕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⢇⣸⣿⣿⢿⣷⡝⢟⢝⢜⢸⣿⣿⣿⢇⣿⣿⣿⣿⡿⢕⡕⢝⣽⣿⡟⣿⣿⣿⣿⣿⣿⣿⣿⣿⣿⢕⢀⢁⢀⢄⣿⡇⡇⢔⢅⢄⢔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⣿⢇⢹⣟⢟⢷⣼⢏⣱⡕⢕⣼⣿⣿⡿⢸⣿⣿⣿⣿⣷⡇⡇⣿⣧⣵⣵⣿⡏⣿⣿⣿⣿⣿⣿⣿⡏⢕⣴⣵⢕⢕⣿⡇⡷⢕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⣧⡣⡪⢣⡕⢕⣿⡿⣇⡕⣿⣿⣿⡇⣿⡿⣹⣿⣿⣿⢇⣧⣿⣿⣿⣿⣿⢕⣿⣿⣿⣿⣿⣿⣿⡇⢕⣿⣿⡇⣺⣿⡇⡇⢸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⣮⣕⢸⢸⡗⢯⢽⡕⣿⣿⣿⢹⣿⢇⣿⣿⣿⡿⣸⢜⡿⢿⣿⣿⣇⡇⣿⣿⣿⣿⣿⣿⡟⢕⢕⢿⣻⡕⡏⣿⢣⢇⡞⣱⢕⢱⣷⢕⣵⡕⢕⣵⡕⢕⢕⢕⢕⢕⢸⣿⣿⣿⣿⣿⣿⣿⣿⣿⣿⣿⣿⣿⣿⣿⣿⣿⣿⣿⣿⣿⣿⣿⣿⣿⣿⢕⢕⢕⢕⢕⢕⢕⢕⢕⢕⢕⢕⢕⢕⢕⢕⢕⢕⢕⢕⢕⢕⢕⢕⢕⢸⣿⣿⣿⣿⢕⢕⢕⢕⢕⢕⢕⢕⢕⢕⢕⢕⢕⢕⢕⢕⢕⠕⢕⢕⢕⢕⢕⢕⢕⢕⢕⣵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⢟⣵⠑⢙⠕⢗⢕⣿⣿⢟⣼⢣⢇⣿⣿⣿⢧⣿⢸⣿⣿⣿⣾⣱⣷⣼⡟⢿⣿⣿⡇⢣⢕⣼⣿⣿⡇⣎⢜⡸⡕⢕⣿⢕⢸⣿⢕⣿⡇⢕⣿⡇⢕⢕⢸⣿⣿⣿⣿⣿⣿⣿⣿⣿⣿⣿⣿⣿⣿⣿⣿⣿⣿⣿⣿⣿⣿⣿⣿⣿⣿⣿⣿⣿⢕⢕⢕⢕⢕⢕⢕⢕⢕⢕⢕⢕⢕⢕⢕⢕⢕⢕⢕⢕⢕⢕⢕⢕⢕⢸⣿⣿⣿⣿⢕⢕⢕⢕⢕⢕⢕⢕⢕⢕⢕⢕⢕⢕⢕⢕⢕⣿⡇⢕⢕⢕⢕⢕⢕⢕⢜⢹⣿⢕⢕⢔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⣷⡿⠏⠀⠁⢕⢱⢕⣿⡏⡇⢇⣿⢕⣿⣿⣿⠝⠿⠾⠿⠽⠽⢝⣹⣿⣿⣟⣸⣇⡿⣷⢕⠕⠓⠚⢋⡉⢝⣾⢣⡇⢱⣿⢕⢸⣿⢕⣿⡇⢕⣿⡇⢕⢕⢜⢟⢟⢻⣿⣿⣿⣿⣿⣿⣿⣿⣿⣿⣿⣿⣿⣿⣿⣿⣿⣿⣿⣿⣿⣿⣿⣿⣿⡟⢕⢕⢕⢕⢕⢕⢕⢕⢕⢕⢕⢕⢕⢕⢕⢕⢕⢕⢕⢕⢕⢕⢕⢕⢕⢸⣿⣿⣿⣿⢕⢕⢕⢕⢕⢕⢕⢕⢕⢕⢕⢕⢕⢕⢕⢕⢱⣿⣷⢕⢕⢕⢕⢕⢕⠜⢕⢕⢕⢕⢕⢕⢕⢕⢕⢕⢄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⢏⡾⢟⣿⢇⠀⠀⠀⢕⡕⡕⣿⡇⡇⡕⢏⢕⡟⢿⣿⣷⣕⢇⢄⢔⢔⣱⣼⣿⣿⣿⣿⣿⣿⣷⡸⢕⢕⣱⣾⡷⣿⡏⢸⡇⢸⣿⢕⢸⣿⢕⣿⡇⢕⣿⡇⢕⢕⢱⣾⣿⣿⣿⣿⣿⣿⣿⣿⣿⣿⣿⣿⣿⣿⣿⣿⣿⣿⣿⣿⣿⣿⣿⣿⣿⣿⣿⡇⢕⢕⢕⢕⢕⢕⢕⢕⢕⢕⢕⢕⢕⢕⢕⢕⢕⢕⢕⢕⢕⢕⢕⢕⢕⢸⣿⣿⣿⣿⢕⢕⢕⢕⢕⢕⢕⢕⢕⢕⢕⢕⢕⢕⢑⢅⢕⣿⣿⡇⢕⢕⢜⣧⣸⣿⢕⢕⢸⢇⢕⢕⢕⢕⢕⢕⢕⢕⢕⠀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⣱⢏⢱⣾⢏⡇⠀⠀⠀⢱⣱⡇⣿⢷⡇⢕⡜⢕⢕⢿⣿⣿⣝⣟⣞⣳⣿⣿⣿⣿⣿⣿⣿⣿⣿⣿⣿⣽⣭⣵⣿⣳⣯⡇⢸⡇⢱⣿⢕⢸⣿⢕⣿⡇⢕⣿⡇⢕⢕⢸⣿⣿⣿⣿⣿⣿⣿⣿⣿⣿⣿⣿⣿⣿⣿⣿⣿⣿⣿⣿⣿⣿⣿⣿⣿⣿⣿⣿⡇⢕⢕⢕⢕⢕⢕⢕⢕⢕⢕⢕⢕⢕⢕⢕⢕⢕⢕⢕⢕⢕⢕⢕⢕⢕⣿⣿⣿⣿⣿⢕⢕⢕⢕⢕⢕⢕⢕⢕⢕⢕⢕⢕⢕⠑⢑⢕⢹⣿⣷⠕⢅⢕⣿⣿⣿⢇⢕⢜⢇⠕⢕⢕⠕⢕⢕⢕⠅⢕⢕⢕⠑⢕⢕⢕⢕⢕⢕⢕⢕⢕⢕⢕⢕⢕⢕⢕⢕⢕⢕⢕⢕⢕⢕⢕⢕⢕⢕⢕⢕⢕⢕⢕⢕⢕⢕⢕⢕⢕⢕⢕⢕⢕⢕⢕⢕⠀</a:t>
            </a:r>
            <a:br/>
            <a:r>
              <a:t>⣿⣿⣿⣿⣿⣿⣿⣿⣿⣿⣿⣿⣿⣿⣿⢿⢿⣿⣿⣿⣿⣿⣿⣿⣿⣿⣿⣿⣿⣿⣿⣿⣿⡟⡼⣱⣳⣿⢏⣾⣷⡆⢄⢄⢵⣿⢱⣿⢕⣿⢱⣇⢕⢕⢸⣿⣧⣿⣿⣿⣿⣿⣿⣿⣿⣿⣿⣿⣿⣿⣿⣿⣿⣿⡿⣵⢝⣿⢇⢕⡇⡞⣿⢕⢸⣿⢕⣿⡇⢕⣿⡇⢕⢕⢜⣿⣿⣿⣿⣿⣿⣿⣿⣿⣿⣿⣿⣿⣿⣿⣿⣿⣿⣿⣿⣿⣿⣿⣿⣿⣿⣿⣿⡇⢕⢕⢕⢕⢕⢕⢕⢕⢕⢕⢕⢕⢕⢕⢕⢕⢕⢕⢕⢕⢕⢕⢕⢕⢕⣿⣿⣿⣿⡿⢕⢕⢕⢕⢕⢕⢕⢕⢕⢕⢕⢕⢕⢕⢕⢕⢕⢜⣿⣿⡕⢕⢔⣿⣿⡟⢑⢑⠁⢀⢀⢀⢔⢕⢕⢕⢕⠀⠀⢕⢕⢕⢕⢕⢕⢕⢕⢕⢕⢕⢕⢕⢕⢕⢕⢕⢕⢕⢕⢕⢕⢕⢕⢕⢕⢕⢕⢕⢕⢕⢕⢕⢕⢕⢕⢕⢕⢕⢕⢕⢕⢕⢕⢕⢕⢕⠀</a:t>
            </a:r>
            <a:br/>
            <a:r>
              <a:t>⣿⣿⣿⣿⣿⣿⣿⣿⣿⣿⣿⡿⢟⣝⣵⣷⣧⡻⣿⣿⣿⣿⣿⣿⣿⣿⣿⣿⣿⣿⣿⣿⡟⡜⣱⣿⣿⡇⣼⣿⣿⡇⢕⣕⣿⣿⢸⡇⢕⣿⡇⢹⡕⢕⢕⢹⣿⣿⣿⣿⣿⣿⣿⣿⣿⣿⣿⣿⣿⣿⣿⣿⣿⣷⡾⢏⣸⣿⢕⢕⢇⢱⢿⢕⢸⣿⢕⣿⡇⢕⣿⡇⢕⢕⢕⣿⣿⣿⣿⣿⣿⣿⣿⣿⣿⣿⣿⣿⣿⣿⣿⣿⣿⣿⣿⣿⣿⣿⣿⣿⣿⣿⣿⡇⢕⢕⢕⢕⢕⢕⢕⢕⢕⢕⢕⢕⢕⢕⢕⢕⢕⢕⢕⢕⢕⢕⢕⢕⢕⣿⣿⣿⣿⡇⢕⢕⢕⢕⢕⢕⢕⢕⢕⢕⢕⢕⢕⢕⢕⢕⢕⢕⣿⣿⡇⢱⢔⣿⣿⣿⣿⣱⣗⢕⢕⠕⢕⢕⠑⠕⠑⠀⠀⢕⢕⢕⢕⢕⢕⢕⢕⢕⢕⢕⢕⢕⢕⢕⢕⢕⢕⢕⢕⢕⢕⢕⢕⢕⢕⢕⢕⢕⢕⢕⢕⢕⢕⢕⢕⢕⢕⢕⢕⢕⢕⢕⢕⢕⢕⢕⠀</a:t>
            </a:r>
            <a:br/>
            <a:r>
              <a:t>⣿⣿⣿⣿⣿⣿⣿⣿⣿⣿⣿⣕⢸⣿⢺⡝⡿⠗⢻⣿⣿⣿⣿⣿⣿⣿⣿⣿⣿⣿⣿⣿⢹⣱⣿⣿⣿⢹⣿⣿⡿⣫⣾⣿⡿⢏⢕⢇⢕⢹⣿⡸⢱⡕⢕⢕⢜⢿⣿⣿⣿⣿⣿⣿⣿⢿⢿⢿⡿⣿⣿⣿⣿⢟⢕⢕⣿⣿⢱⢕⢕⢕⢸⢕⢸⣿⢕⣿⡇⢕⣿⡇⢕⢕⢕⢸⣿⡟⣵⣦⣝⡟⢿⣿⣿⣿⣿⣿⣿⣿⣿⣿⣿⣿⣿⣿⣿⣿⣿⣿⣿⣿⣿⡇⢕⢕⢕⢕⢕⢕⢕⢕⢕⢕⢕⢕⢕⢕⢕⢕⢕⢕⢕⢕⢕⢕⢕⢕⢕⣿⣿⣿⣿⡇⢕⢕⢕⢕⢕⢕⢕⢕⢕⢕⢕⢕⢕⢕⢕⢕⢕⢕⢸⣿⣇⣾⣿⣿⣿⣿⣿⣻⣿⢕⢔⠀⢕⢕⠀⠀⠀⠀⢄⢕⢕⢕⢕⢕⢕⢕⢕⢕⢕⢕⢕⢕⢕⢕⢕⢕⢕⢕⢕⢕⢕⢕⢕⢕⢕⢕⢕⢕⢕⢕⢕⢕⢕⢕⢕⢕⢕⢕⢕⢕⢕⢕⢕⣕⣕⣕⠀</a:t>
            </a:r>
            <a:br/>
            <a:r>
              <a:t>⣿⣿⣿⣿⣿⣿⣿⣿⣿⣿⣿⣿⣧⡜⠑⢵⠕⠀⠀⢹⣿⣿⣿⣿⣿⣿⣿⣿⣿⣿⣿⡏⢣⣿⣿⣿⡇⣿⡿⢫⣾⣿⢟⢏⢕⢕⢕⢕⢕⢜⢿⣞⢇⢕⢕⢕⠕⢕⢝⢻⢿⣿⣿⣿⣷⣷⣵⣵⣾⡿⢟⢏⢕⢕⢕⢕⣿⣿⡜⢕⢕⢸⢸⢕⢸⡿⢕⣿⡇⢕⣿⡇⢕⢕⢕⢜⡟⢁⢘⡏⢿⢟⢕⣿⣿⣿⣿⣿⣿⣿⣿⢿⣿⣿⣿⣿⣿⣿⣿⣿⣿⣿⣿⡇⢕⢕⢕⢕⢕⢕⢕⢕⢕⢕⢕⢕⢕⢕⢕⢕⢕⢕⢕⢕⢕⢕⢕⢕⢕⣿⣿⣿⣿⡇⢕⢕⢕⢕⢕⢕⢕⢕⢕⢕⢕⢕⢕⢕⢕⢕⢕⢕⢸⣿⣿⣿⣿⣿⣿⣿⣯⢜⢏⢕⢕⢕⢕⢕⠀⠀⠀⠀⢕⢕⢕⢕⢕⢕⢕⢕⢕⢕⢕⢕⢕⢕⢕⢕⢕⢕⢕⢕⢕⢕⢕⢕⢕⢕⢕⢕⢕⢕⢕⢕⢕⢕⢕⢕⢕⢕⢕⢕⢕⢕⢕⢕⣿⣿⣿⣿⠀</a:t>
            </a:r>
            <a:br/>
            <a:r>
              <a:t>⣿⣿⣿⣿⣿⣿⣿⣿⣿⣿⣿⣿⣿⣿⡄⠀⠄⠔⠐⠀⠝⣿⣿⣿⡿⣟⣯⣽⣷⣷⣷⡧⢜⢿⣿⣿⡇⢟⣵⡿⢏⢕⢕⢕⢕⢕⢕⢕⢕⢕⢜⢻⡝⡕⠁⠑⢔⢕⢕⢕⣕⣱⣽⣟⡻⢿⠿⠋⠙⢕⢕⢕⢕⢱⢱⢕⣟⣿⡇⡕⢕⢸⣾⢕⢜⢵⣷⣷⣷⣵⣻⢇⢕⢕⢕⢕⠁⠀⠁⠛⠁⣰⣿⣿⣿⣿⣿⣿⣿⣇⢕⢕⢕⢕⣿⣿⣿⣿⣿⣿⣿⣿⣿⡇⢕⢕⢕⢕⢕⢕⢕⢕⢕⢕⢕⢕⢕⢕⢕⢕⢕⢕⢕⢕⢕⢕⢕⢕⢕⣿⣿⣿⣿⡇⢕⢕⢕⢕⢕⢕⢕⢕⢕⢕⢕⢕⢕⢕⢕⢕⢕⢕⢸⣿⣿⣿⣿⣿⣿⣿⣿⢕⢕⢕⢕⢕⢕⢕⠀⠀⠀⢕⢕⢕⢕⢕⢕⢕⢕⢕⢕⢕⢕⢕⢕⢕⢕⢕⢕⢕⢕⢕⢕⢕⢕⢕⢕⢕⢕⢕⢕⢕⢕⢕⢕⢕⢕⢕⢕⢕⢕⢕⢕⢕⢕⢕⣿⣿⣿⣿⠀</a:t>
            </a:r>
            <a:br/>
            <a:r>
              <a:t>⣿⣿⣿⣿⣿⣿⣿⣿⣿⣿⣿⣿⣿⣿⣿⣆⠀⠀⢄⢄⢀⢜⣯⣷⣿⣿⡿⡿⢟⢟⢝⢕⢕⢕⢜⢝⣷⡿⢏⢕⢕⢕⢕⢕⣕⣕⡕⢕⣵⣵⢕⣧⡝⢾⢄⠀⢔⢕⢕⣵⣿⣿⣿⣿⣿⢕⠀⠀⠀⠐⣇⣵⣵⢸⣾⢕⣿⣿⢇⡇⢕⢕⢕⢕⢜⢕⢝⢜⢏⣿⣿⣿⣷⣕⢕⢐⠀⠔⠀⠀⣵⣿⣿⣯⣿⣿⣿⣝⣿⣿⣧⢕⢕⢕⢻⣿⣿⣿⣿⣿⣿⣿⣿⡇⢕⢕⢕⢕⢕⢕⢕⢕⢕⢕⢕⢕⢕⢕⢕⢕⢕⢕⢕⢕⢕⢕⢕⢕⢕⣿⣿⣿⣿⡇⢕⢕⢕⢕⢕⢕⢕⢕⢕⢕⢕⢕⢕⢕⢕⢕⢕⢕⢜⣿⣿⣿⣿⣿⣿⣿⣿⡕⢕⢕⢕⢕⢕⠁⠀⢄⢕⢕⢕⢕⢕⢕⢕⢕⢕⢕⢕⢕⢕⢕⢕⢕⢕⢕⢕⢕⢕⢕⢕⢕⢕⢕⢕⢕⢕⢕⢕⢕⢕⢕⢕⢕⢕⢕⢕⢕⢕⢕⢕⢕⢕⢕⢻⣿⣿⣿⠀</a:t>
            </a:r>
            <a:br/>
            <a:r>
              <a:t>⣿⣿⣿⣿⣿⣿⣿⣿⣿⣿⣿⣿⣿⣿⣿⣿⣧⡀⠀⢄⣷⣿⣿⡿⢟⢇⢕⣕⢕⡕⠕⠁⢕⢕⢕⣾⢟⢕⢕⢕⢕⣵⣾⣿⣿⣿⣧⡕⢝⢝⢕⣿⢿⣧⢕⢄⢸⣾⣿⣿⣿⣿⣿⣿⣿⡕⠀⠀⠀⠀⢝⢜⢝⣇⢻⢜⢸⡿⢕⢇⢕⢕⢕⢕⠕⠑⠁⢕⢕⢕⢕⢜⢽⣿⣿⣧⢔⠀⢀⣜⣿⣿⣿⣿⣿⣿⣿⣿⣼⣿⡏⢕⢱⢕⢜⣿⣿⣿⣿⣿⣿⣿⣿⡇⢕⢕⢕⢕⢕⢕⢕⢕⢕⢕⢕⢕⢕⢕⢕⢕⢕⢕⢕⢕⢕⢕⢕⢕⢸⣿⣿⣿⣿⢇⢕⢕⢕⢕⢕⢕⢕⢕⢕⢕⢕⢕⢕⢕⢕⢕⢕⢕⢕⢹⣿⣿⣿⣿⣿⣿⣿⡇⢕⢕⢕⢕⢕⢕⢕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⣷⡄⠜⡿⢟⢎⢕⢕⢱⣼⣵⣷⣿⣔⠀⠀⢅⡾⢇⢕⢕⢕⢕⣾⣿⣿⣿⣿⣿⣿⣷⣕⢕⢕⣿⣿⣿⣧⠀⠁⣝⣿⣿⣿⣿⣿⣿⣿⡇⠀⠀⠀⠀⢕⢕⢕⣺⣧⠕⠘⠀⠐⡀⠜⡔⠁⠀⠀⢀⣠⣵⣕⣕⢕⠕⢕⢕⠝⠟⠀⢠⣿⣿⣿⣿⣿⣿⣿⣿⣿⣿⣿⣿⢕⢕⢕⢕⢸⣿⣿⣿⣿⣿⣿⣿⣿⢕⢕⢕⢕⢕⢕⢕⢕⢕⢕⢕⢕⢕⢕⢕⢕⢕⢕⢕⢕⢕⢕⢕⢕⢕⢸⣿⣿⣿⣿⢕⢕⢕⢕⢕⢕⢕⢕⢕⢕⢕⢕⢕⢕⢕⢕⢕⢕⢕⢕⢕⢹⣿⣿⣿⣿⣿⣿⣧⢕⢕⢕⢕⢕⢕⢕⢕⢕⢕⢕⢕⢕⢕⢕⢕⢕⢕⢕⢕⢕⢕⢕⢕⢕⢕⢕⢕⢕⢕⢕⢕⢕⢕⢕⢕⢕⢕⢕⢕⢕⢕⢕⢕⢕⢕⢕⢕⢕⢕⢕⢕⢕⢕⢜⢿⢿⢟⠀</a:t>
            </a:r>
            <a:br/>
            <a:r>
              <a:t>⣿⣿⣿⣿⣿⣿⣿⣿⣿⣿⣿⣿⣿⣿⣿⣿⣿⣿⡿⠐⠀⠀⠑⠕⠁⠘⢿⣿⣿⣿⣿⡇⠀⠀⠀⠁⠁⠑⠕⣼⣿⣿⣿⣿⣿⣿⡿⣿⣿⡕⢕⢹⣿⢻⣿⣇⠀⢻⣿⣿⣿⣿⣿⣿⣿⠇⠀⠀⠀⠀⠀⢕⣕⣿⣿⠐⠕⢀⢄⠑⢄⢜⡄⠀⠁⠙⠛⠻⠿⢿⢟⠁⠑⠀⠀⠀⢀⢹⣿⣿⣿⣿⣿⣿⣿⣷⣿⣿⢕⢕⢕⢕⢕⢕⢕⣿⣿⣿⣿⣿⣿⣿⣿⢕⢕⢕⢕⢕⢕⢕⢕⢕⢕⢕⢕⢕⢕⢕⢕⢕⢕⢕⢕⢕⢕⢕⢕⢕⢸⣿⣿⣿⣿⢕⢕⢕⢕⢕⢕⢕⢕⢕⢕⢕⢕⢕⢕⢕⢕⢕⢕⢕⢕⢕⢕⢜⢿⣿⣿⣿⣿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⠇⠀⠀⠀⠀⠀⠀⠀⠀⠉⠛⠿⣿⣿⣿⣧⣿⣿⣿⡷⠘⣿⣷⣻⣿⣆⠈⢿⣿⣿⣿⣿⣿⡟⠀⠀⠀⠀⠀⠀⢸⣾⣿⣿⣷⢰⢁⡁⡑⢕⢕⢕⡄⢔⠀⠀⠀⠀⠀⠀⠀⠀⠀⠀⢄⢕⢜⣿⣟⣿⣿⣿⣿⣿⣿⣯⢕⣵⣵⡕⢕⢕⢕⢜⣿⣿⣿⣿⣿⣿⣿⣿⢕⢕⢕⢕⢕⢕⢕⢕⢕⢕⢕⢕⢕⢕⢕⢕⢕⢕⢕⢕⢕⢕⢕⢕⢕⢸⣿⣿⣿⣿⢕⢕⢕⢕⢕⢕⢕⢕⢕⢕⢕⢕⢕⢕⢕⢕⢕⢕⢕⢕⢕⢕⢕⢕⢝⢿⣿⣿⣧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⢔⠀⠀⠀⠀⢰⠀⠀⠙⢿⡕⠀⠀⠀⠀⠀⢀⠄⠀⠀⠀⠀⠀⠀⠙⠻⣿⣿⣿⣿⡇⠀⠜⣿⢹⣿⡿⣆⠜⣿⣿⣿⣿⣿⠑⠀⠀⠀⠀⠀⠀⠜⣿⣿⣿⣟⣝⣿⢜⢕⢕⢕⠕⠘⠁⠁⠀⠀⠀⠀⠀⠁⠀⠀⢔⢕⠕⢸⣿⣿⣿⣿⣿⣿⣿⣿⣿⣵⢟⢻⣿⣷⢕⢕⢱⣿⣿⣿⣿⣿⣿⣿⣿⢕⢕⢕⢕⢕⢕⢕⢕⢕⢕⢕⢕⢕⢕⢕⢕⢕⢕⢕⢕⢕⢕⢕⢕⢕⢸⣿⣿⣿⣿⢕⢕⢕⢕⢕⢕⢕⢕⢕⢕⢕⢕⢕⢕⢕⢕⢕⢕⢕⢕⢕⢕⢕⢕⢕⢕⢝⢿⣿⣷⣕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⢕⠀⠀⠀⠀⢀⢄⠀⡰⢕⠀⠀⠀⢄⠑⠁⠀⢀⠄⠐⠀⠀⠀⠀⠀⠈⢻⣿⣿⠁⠀⠀⠜⣇⢻⣿⡝⣧⢹⣿⣿⣿⠇⠀⠀⠀⠀⠀⠀⠀⠀⢻⣿⣿⣿⣿⡜⣿⠇⠀⠀⠀⠀⠀⠀⠀⠀⠀⠐⠐⠀⠀⠀⢁⢅⠀⣿⣿⣿⣿⣿⣿⣿⣿⣿⡵⢜⢕⢜⢝⢝⢕⢕⣼⣿⣿⣿⣿⣿⣿⣿⣿⢕⢕⢕⢕⢕⢕⢕⢕⢕⢕⢕⢕⢕⢕⢕⢕⢕⢕⢕⢕⢕⢕⢕⢕⢕⢸⣿⣿⣿⣿⢕⢕⢕⢕⢕⢕⢕⢕⢕⢕⢕⢕⢕⢕⢕⢕⢕⢕⢕⢕⢕⢕⢕⢕⢕⢕⢕⢕⢝⢟⢝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⢕⠑⠀⠀⠀⠀⠀⢀⣼⣣⡇⠀⠔⠑⠀⢀⠄⠕⠁⠀⠀⠀⠀⠀⠀⠀⠀⠀⠝⢇⠀⠀⠀⠀⠘⢎⣿⡿⣮⡣⠻⠿⠟⠀⠀⠀⠀⠀⠀⠀⠀⠀⠜⠟⠋⠉⠁⠐⠁⠀⠀⠀⠀⠀⠀⠀⠀⠀⢔⢀⢔⢔⡱⣸⣵⣿⡇⣿⣿⣿⣿⣿⣿⣿⣿⣿⣿⣿⣿⣿⣿⣵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⣷⣴⡰⡄⢀⢕⢄⡾⢱⣿⠇⠁⠀⠀⠁⢀⢀⠀⠁⠄⢀⠀⠀⠀⠀⠀⠀⠀⠀⠀⠀⠀⠀⠀⠀⠀⠸⣿⣾⣽⡖⢔⠄⠄⠀⠀⠀⠀⠀⠀⠀⠀⠀⠀⠀⠀⠀⠀⠀⠀⠀⠀⠀⠀⠀⠕⠀⢔⢕⢕⢕⣸⣾⣿⣿⡿⠑⣿⣿⣿⣿⣿⣿⣿⣿⣿⣿⣿⣿⣿⣿⣿⣵⣷⣿⡿⣿⣿⣿⣿⣿⣿⣿⢕⢕⢕⢕⢕⢕⢕⢕⢕⢕⢕⢕⢕⢕⢕⢕⢕⢕⢕⢕⢕⢕⢕⢕⢕⣿⣿⣿⣿⡇⢕⢕⢕⢕⢕⢕⢕⢕⢕⢕⢕⢕⢕⢕⢕⢕⢕⢕⢕⢕⢕⢕⢕⢕⢕⢕⢕⢕⢕⢕⢕⢕⢑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⣷⣗⢕⢕⡾⢱⣿⢇⠀⠀⠀⠀⠀⠀⠀⠀⠀⠀⠁⠄⠀⠀⠀⠀⠀⠀⠀⠀⠀⠀⠀⠀⠀⠀⠀⠘⡿⠋⠁⠀⠀⠀⠀⠀⠀⠀⠀⠀⠀⠀⠀⠀⠀⠀⠀⠀⠀⠀⠀⠀⠀⠕⢀⠀⠀⢷⡕⠑⠕⠿⠿⠟⠋⠀⠀⣿⣿⣿⣿⣿⣿⣿⣿⣿⣿⣿⣿⣷⣿⣷⣯⣕⣱⣾⣿⣿⣿⣿⣿⣿⣿⢕⢕⢕⢕⢕⢕⢕⢕⢕⢕⢕⢕⢕⢕⢕⢕⢕⢕⢕⢕⢕⢕⢕⢕⢕⣿⣿⣿⣿⡇⢕⢕⢕⢕⢕⢕⢕⢕⢕⢕⢕⢕⢕⢕⢕⢕⢕⢕⢕⢕⢕⢕⢕⢕⢕⢕⢕⢕⢕⢕⢕⢕⠀⢕⢕⢕⢕⢕⢕⢕⢕⢕⢕⢕⢕⢕⢕⢕⢕⢕⢕⢕⢕⢕⢕⢕⢕⢕⢕⢕⢕⢕⢕⢕⢕⢕⢕⢕⢕⢕⠑⢕⢕⢕⢕⢕⢕⢕⢕⢕⢕⢕⢕⢕⢕⢕⢕⠀</a:t>
            </a:r>
            <a:br/>
            <a:r>
              <a:t>⢕⢕⢕⢕⢕⢕⢕⢕⢕⢕⢕⢕⢕⢕⢕⢕⢕⢕⢕⢜⢿⣿⣿⣷⡕⡼⢱⡿⢕⡕⠀⠀⠀⠀⠀⠀⠀⠀⠀⠀⠀⠀⠐⠀⠀⠀⠀⠀⠀⠀⠀⠀⠀⠀⠀⠀⠀⠀⠀⠀⠀⠀⠀⠀⠀⠀⠀⠀⠀⠀⠀⠀⠀⠀⠀⠀⠀⠀⠀⠀⠀⠀⠀⠀⠀⠀⠀⠜⢷⢄⢄⢔⢔⠀⠀⠀⠀⣿⣿⣿⣿⣿⣿⣿⣿⣿⣿⣿⣿⣿⣿⣿⣿⣿⣿⣿⣿⣿⣿⣿⣿⣿⣿⢕⢕⢕⢕⢕⢕⢕⢕⢕⢕⢕⢕⢕⢕⢕⢕⢕⢕⢕⢕⢕⢕⢕⢕⢕⣿⣿⣿⣿⡇⢕⢕⢕⢕⢕⢕⢕⢕⢕⢕⢕⢕⢕⢕⢕⢕⢕⢕⢕⢕⢕⢕⢕⢕⢕⣕⣕⣕⢕⢕⢕⠐⠀⢕⢕⢕⢕⢕⢕⢕⢕⢕⢕⢕⢕⢕⢕⢕⢕⢕⢕⢕⢕⢕⢕⢕⢕⢕⢕⢕⢕⢕⢕⢕⢕⢕⢕⢕⢕⢕⢔⢕⢕⢕⢕⢕⢕⢕⢕⢕⢕⢕⢕⢕⢕⢹⣿⠀</a:t>
            </a:r>
            <a:br/>
            <a:r>
              <a:t>⢕⢕⢕⢕⢕⢕⢕⢕⢕⢕⢕⢕⢕⢕⢕⢕⢕⢕⢕⢕⢕⡝⠿⠟⡜⢱⡿⢕⡕⠁⠀⠀⠀⠀⠀⠀⠀⠀⠀⠀⠀⠀⠀⠀⠀⠀⠀⠀⠀⠀⠀⠀⠀⠀⠀⠀⠀⠀⠀⠀⠀⠀⠀⠁⠐⠀⠀⠀⠀⠀⠀⠀⠀⠀⠀⠀⠀⠀⠀⠀⠀⠀⠀⠀⠀⠀⠀⠀⠀⠁⠑⠑⠁⠀⠀⠀⠀⣿⣿⣿⣿⣿⣿⣿⣿⣿⣿⣿⣿⣿⣿⣿⣿⣿⣿⣿⣿⣿⣿⣿⣿⣿⡇⢕⢕⢕⢕⢕⢕⢕⢕⢕⢕⢕⢕⢕⢕⢕⢕⢕⢕⢕⢕⢕⢕⢕⢕⢕⣿⣿⣿⣿⡇⢕⢕⢕⢕⢕⢕⢕⢕⢕⢕⢕⢕⢕⢕⢕⢕⢕⢕⢕⢕⢕⢕⢕⢕⢸⣿⣿⣿⣿⣿⣷⣶⢄⢕⢕⢕⢕⢕⢕⢕⢕⢕⢕⢕⢕⢕⢕⢕⢕⢕⢕⢕⢕⢕⢕⢕⢕⢕⢕⢕⢕⢕⢕⢕⢕⢕⢕⢕⢕⢕⢕⢕⢕⢕⢕⢕⢕⢕⢕⢕⢕⢕⢕⢕⢕⢸⣿⠀</a:t>
            </a:r>
            <a:br/>
            <a:r>
              <a:t>⣳⢕⡱⢕⢱⢕⡕⢕⢕⢕⢕⢕⢕⢕⢕⢕⢕⢕⢕⢕⢕⢪⠑⡜⢕⡟⢕⣱⢇⠀⠀⠀⠀⠀⠀⠀⠀⠀⠀⠀⠀⠀⠀⠀⠀⠀⠀⠀⠀⠀⠀⠀⠀⠀⠀⠀⠀⠀⠀⠀⠀⠀⠄⢀⢄⢄⢔⢔⢔⣰⢔⢔⢔⢔⢄⠀⢀⢀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⣵⣵⣜⣿⣿⣿⢟⢇⣳⣧⡕⢕⢕⢕⢕⢕⢕⢕⢕⢕⢕⢕⢕⢕⢕⢕⢕⢕⢕⢕⠁⢕⢕⢕⢕⢕⢕⢕⢕⢕⢕⢕⢕⢕⢕⢕⢕⢕⢕⢕⢕⢕⢕⢕⢕⢕⢕⢕⢕⢕⢕⢕⢕⢜⢿⠀</a:t>
            </a:r>
            <a:br/>
            <a:r>
              <a:t>⣯⣷⢯⣷⢵⡪⣝⡣⢕⢕⢕⢱⢕⢱⢕⢱⣕⢵⣕⢵⡕⡝⡱⢕⡞⢕⢱⢕⢕⠀⠀⠀⠀⠀⠀⠀⠀⠀⠀⠀⠀⠀⠀⠀⠀⠀⠀⢄⠀⠀⠀⠀⠀⠀⠀⠀⠀⠀⠀⠀⠀⠀⠀⠀⠁⠑⠕⠕⢕⢇⢜⢕⣣⣵⣵⡕⢇⢕⢕⢕⢕⢔⢄⢀⠀⠀⠀⠀⠀⠀⠀⠀⠀⠀⠀⠀⠀⣿⣿⣿⣿⣿⣿⣿⣿⣿⣿⣿⣿⣿⣿⣿⣿⣿⣿⣿⣿⣿⣿⣿⣿⣿⡇⢕⢕⢕⢕⢕⢕⢕⢕⢕⢕⢕⢕⢕⢕⢕⢕⢕⢕⢕⢕⢕⢕⢕⢕⢕⣿⣿⣿⣿⢇⢕⢕⢕⢕⢕⢕⢕⢕⢕⢕⢕⢕⢕⢕⢕⢕⢕⢕⢕⢕⣸⣿⣿⣿⢿⣯⣷⣾⣿⣿⣿⣿⡇⢕⢕⢕⢕⢕⢕⢕⢕⢕⢕⢕⢕⢕⢕⢕⢕⢕⢕⢕⠀⢕⢕⢕⢕⢕⢕⢕⢕⢕⢕⢕⢕⢕⢕⢕⢕⢕⠁⢕⢕⢕⢕⢕⢕⢕⢕⢕⢕⢕⠕⢕⢕⢕⢜⠀</a:t>
            </a:r>
            <a:br/>
            <a:r>
              <a:t>⣿⣝⢕⢜⡗⢼⡣⢝⡣⢜⢕⢕⢸⢗⡳⢯⣳⣽⡺⢝⡿⢱⢕⡎⢕⢱⢕⢕⡰⠀⠀⠀⠀⠀⠀⠀⠀⠀⠀⠀⠀⠀⠀⠀⠀⠀⠀⠀⠑⠀⠀⠀⠀⠀⠀⠀⠀⠀⠀⠀⠀⠀⠀⠀⠀⠀⠀⠀⠀⠁⠁⠙⠙⠓⠟⠟⠟⠷⠇⢵⢵⢕⢕⠇⠕⠔⠀⠀⠀⠀⠀⠀⢄⠀⠀⠀⠀⣿⣿⣿⣿⣿⣿⣿⣿⣿⣿⣿⣿⣿⣿⣿⣿⣿⣿⣿⣿⣿⣿⣿⣿⣿⡇⢕⢕⢕⢕⢕⢕⢕⢕⢕⢕⢕⢕⢕⢕⢕⢕⢕⢕⢕⢕⢕⢕⢕⢕⢱⣿⣿⣿⣿⢕⢕⢕⢕⢕⢕⢕⢕⢕⢕⢕⢕⢕⢕⢕⢕⢕⢕⢕⢕⢕⢻⢿⣫⣷⣿⣿⣿⣿⣿⣿⣿⣿⡇⢕⢕⢕⢕⢕⢕⢕⢕⢕⢕⢕⢕⢕⢕⢕⢕⢕⢕⢕⠑⢕⢕⢕⢕⢕⢕⢕⢕⢕⢕⢕⢕⢕⢕⢕⢕⢕⠀⢕⢕⢕⢕⢕⢕⢕⢕⢕⢕⢕⢔⢕⢕⢕⢕⠀</a:t>
            </a:r>
            <a:br/>
            <a:r>
              <a:t>⢿⢕⢜⢕⢝⢇⢜⢇⢝⢕⢕⢇⢕⢕⢕⢕⢾⣷⣿⢿⢕⢕⢎⢕⢕⢇⢕⣱⢽⢔⠀⠀⠀⠀⠀⠀⠀⠀⢤⢄⣀⢀⠀⠀⠀⠀⠀⠀⠀⠀⠀⠀⠀⠀⠀⠀⠀⠀⠀⠀⠀⠀⠀⠀⠀⠀⠀⠀⠀⠀⠀⠀⠀⠀⠀⠀⠀⠀⠀⠀⠀⠀⠀⠀⠀⠀⠀⠀⠀⠀⠀⠀⠈⢔⠀⠀⠀⣿⣿⣿⣿⣿⣿⣿⣿⣿⣿⣿⣿⣿⣿⣿⣿⣿⣿⣿⣿⣿⣿⣿⣿⣿⡇⢕⢕⢕⢕⢕⢕⢕⢕⢕⢕⢕⢕⢕⢕⢕⢕⢕⢕⢕⢕⢕⢕⢕⢕⢸⣿⣿⣿⣿⢕⢕⢕⢕⢕⢕⢕⢕⢕⢕⢕⢕⢕⢕⢕⢕⢕⢕⢕⢕⢕⣵⣿⣿⣿⣿⣿⣿⣿⣿⣿⣿⣿⡇⢕⢕⢕⢕⢕⢕⢕⢕⢕⢕⢕⢕⢕⢕⢕⢕⢕⢕⢕⠀⢕⢕⢕⢕⢕⢕⢕⢕⢕⢕⢕⢕⢕⢕⢕⢕⢕⠀⠕⢕⢕⢕⢕⢕⢕⢕⢕⢕⢕⢕⢀⢕⢕⢕⠀</a:t>
            </a:r>
            <a:br/>
            <a:r>
              <a:t>⣧⢕⢕⢕⢕⢜⢇⢕⢕⢕⢱⢝⢇⢕⢇⢕⢱⢜⢕⢇⢕⢜⢕⢕⢕⢕⢕⢣⢕⡇⠀⠀⠀⠀⠀⠕⠑⠀⠀⠀⢀⠀⠐⠁⠀⠀⠀⠀⠀⠀⠀⠀⠀⠀⠀⠀⠀⠀⠀⠀⠀⠀⠀⠀⠀⠀⠀⠀⠀⠀⠀⠀⠀⠀⠀⠀⠀⠀⠀⠀⠀⠀⠀⠀⠀⠀⢀⠀⠀⠀⢕⢔⢀⢑⢄⠀⢄⣿⣿⣿⣿⣿⣿⣿⣿⣿⣿⣿⣿⣿⣿⣿⣿⣿⣿⣿⣿⣿⣿⣿⣿⣿⡇⢕⢕⢕⢕⢕⢕⢕⢕⢕⢕⢕⢕⢕⢕⢕⢕⢕⢕⢕⢕⢕⢕⢕⢕⢸⣿⣿⣿⣿⢕⢕⢕⢕⢕⢕⢕⢕⢕⢕⢕⢕⢕⢕⢕⢕⢕⢕⡱⣣⣾⣿⣿⣿⣿⣿⣿⣿⣿⣿⣿⣿⣿⡇⢕⢕⢕⢕⢕⢕⢕⢕⢕⢕⢕⢕⢕⢕⢕⢕⢕⢕⢕⠀⢕⢕⢕⢕⢕⢕⢕⢕⢕⢕⢕⢕⢕⢕⢕⢕⢕⢄⠀⢕⢕⢕⢕⢕⠕⢕⢕⢕⢕⢕⢕⠁⢕⢕⠀</a:t>
            </a:r>
            <a:br/>
            <a:r>
              <a:t>⢷⢕⢇⢕⢗⣕⢕⢜⢕⢇⡕⢣⢕⢣⣕⢣⢜⢇⢕⢕⢕⢑⢕⢕⢕⢕⢪⢝⢺⢝⠀⠀⠀⠀⠀⢀⠀⠀⠀⠐⠄⠀⠀⠀⠀⠀⠀⠀⠀⠀⠀⠀⠀⠀⠀⠀⠀⠀⠀⠀⠀⠀⠀⠀⠀⠀⠀⠀⠀⠀⠀⠀⠀⠀⠀⠀⠀⠀⠀⠀⠀⠀⠀⠀⠀⠀⠁⠐⢀⠀⢕⢕⢕⢕⢕⢅⢕⣿⣿⣿⣿⣿⣿⣿⣿⣿⣿⣿⣿⣿⣿⣿⣿⣿⣿⣿⣿⣿⣿⣿⣿⣿⡇⢕⢕⢕⢕⢕⢕⢕⢕⢕⢕⢕⢕⢕⢕⢕⢕⢕⢕⢕⢕⢕⢕⢕⢕⢸⣿⣿⣿⣿⢕⢕⢕⢕⢕⢕⢕⢕⢕⢕⢕⢕⢕⢕⢕⢕⢕⢕⣽⣿⣿⣿⣿⣿⣿⣿⣿⣿⣿⣿⣿⣿⣿⡇⢕⢕⢕⢕⢕⢕⢕⢕⢕⢕⢕⢕⢕⢕⢕⢕⢕⢕⢕⠀⢕⢕⢕⢕⢕⢕⢕⢕⢕⢕⢕⢕⢕⢕⢕⢕⢕⢕⠀⢕⢕⢕⢕⢕⠀⢕⢕⢕⢕⢕⢕⢕⠑⢕⠀</a:t>
            </a:r>
            <a:br/>
            <a:r>
              <a:t>⡷⢕⡕⢜⡗⢱⡝⢱⣕⣕⣜⢵⢵⣕⡮⢕⢷⢜⢕⢕⢕⢕⢕⢕⢕⢕⡕⢇⢵⢕⢔⢀⠀⠀⠀⠀⠀⠀⠀⠀⠀⢀⢀⢀⢀⢀⢀⢀⠀⠀⠀⠀⠀⠀⠀⠀⠀⠀⠀⠀⠀⠀⠀⠀⠀⠀⠀⠀⠀⠀⠀⠀⠀⠀⠀⠀⠀⠀⠀⠀⠀⠀⠀⠀⠀⠀⠀⠀⠀⠕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⢕⢕⢕⢕⢕⢕⢕⠀⢕⢕⢕⢕⢕⢕⢕⢕⢕⢕⢕⠀⢕⢕⢕⢕⢕⢕⢕⢕⢕⢕⢕⢕⢕⢕⢕⢕⢕⢕⠀⢕⢕⢕⠕⢕⠀⠀⢕⢕⢕⢕⢕⢕⠔⢕⠀</a:t>
            </a:r>
            <a:br/>
            <a:r>
              <a:t>⣿⣧⡝⢷⣝⢳⣝⢳⣽⡳⣎⣟⣧⣼⣷⣵⡵⢕⠕⢕⢕⢕⢕⢕⢱⣳⣿⣷⢧⡕⢕⢕⢄⠀⠀⠀⠀⠀⠀⠀⠀⢕⢕⢕⢕⢕⢕⢕⢔⢄⠀⠀⠀⠀⠀⠀⠀⣠⡆⠀⠀⠀⠀⠀⠀⠀⠀⠀⠀⠀⠀⠀⠀⠀⠀⠀⠀⠀⠀⠀⠀⠀⠀⠀⠀⠀⠀⠀⠀⠀⠁⢔⠁⠑⠕⢕⠕⠟⠛⠻⣿⣿⣿⣿⣿⣿⣿⣿⣿⣿⣿⣿⣿⣿⣿⣿⣿⣿⣿⣿⣿⣿⡗⢇⢕⢕⢕⢕⢕⢕⢕⢕⢕⢕⢕⢕⢕⢕⢕⢕⢕⢕⢕⢕⢕⢕⢕⢸⣿⣿⣿⣿⢕⢕⢕⢕⢕⢕⢕⢕⢕⢕⢕⢕⢕⢕⢕⢕⢸⣿⣿⣿⣿⣿⣿⣿⣿⣿⣿⣿⣿⣿⣿⣿⣿⣇⠑⢕⢕⢕⢕⢕⢕⢕⢕⢕⢕⢕⢕⢕⢕⢕⢕⢕⢕⠀⠑⢕⢕⢕⢕⢕⢕⢕⢕⢕⢕⢕⢕⢕⢕⢕⢕⢕⠀⠑⢕⢕⠀⢕⠑⠀⢕⢕⢕⢕⢕⢕⢔⢕⠀</a:t>
            </a:r>
            <a:br/>
            <a:r>
              <a:t>⣿⣧⣝⢷⡼⢿⣮⡹⣮⡝⢮⣽⢷⣝⢳⣾⡟⢕⢕⢕⢕⢕⢕⢕⢼⣟⢿⣝⡟⢕⢕⢕⢕⠀⠀⠀⠀⠀⠀⠀⠐⠕⢕⢕⢕⢕⢕⢕⢕⢕⢕⢄⠀⠀⣄⣴⣾⡿⢇⠀⠀⠀⠀⠀⠀⠀⠀⠀⠀⠀⠀⠀⠀⠀⠀⠀⠀⠀⠀⠀⠀⠀⠀⠀⠀⠀⠀⠀⠀⠀⠀⢀⠀⠀⠀⠀⠀⠀⠀⠀⠘⢿⣿⣿⣿⣿⣿⣿⣿⣿⣿⣿⣿⣿⣿⣿⣿⣿⣿⢿⢿⢿⢇⢕⢎⢕⢇⢱⢕⢱⢕⡕⢕⢕⢕⢕⢕⢕⢕⢕⢕⢕⢕⢕⢕⢕⢕⣼⣿⣿⣿⡇⢕⢕⢕⢕⢕⢕⢕⢕⢕⢕⢕⢕⢕⢕⢕⢕⣿⣿⣿⣿⣿⣿⣿⣿⣿⣿⣿⣿⣿⣿⣿⣿⣿⣿⠀⢕⢕⢕⢕⢕⢕⢕⠀⢕⢕⢕⢕⢕⢕⢕⢕⢕⢕⠀⠀⢕⢕⢕⢕⢕⢕⢕⢕⢕⢕⢕⢕⢕⢕⢕⢕⢕⠀⠀⢕⢕⠀⢕⢕⠀⠁⢕⢕⢕⢕⢕⢕⢕⠀</a:t>
            </a:r>
            <a:br/>
            <a:r>
              <a:t>⣿⣟⣳⣾⣟⡳⢧⡝⣧⣝⢷⣏⢟⣝⡻⢯⢇⠁⢕⢀⢕⢕⢕⢕⢱⣼⡟⢷⣻⢕⢕⢕⢕⠀⠀⠀⠀⠀⠀⠀⠀⠀⠀⠑⠕⢕⢕⢕⢕⢕⣱⣿⢣⣾⣿⣿⣿⣷⣧⣄⣄⣀⣀⢀⢀⠀⠀⠀⠀⠀⠀⠀⠀⠀⠀⠀⠀⠀⠀⠀⠀⠀⠀⠀⠀⠀⠀⠀⠀⠀⠀⠀⠀⠀⠀⠀⠀⠀⠀⠀⠀⢜⣿⣿⣿⣿⡿⣿⢿⢟⢟⢟⢏⣝⣏⡹⢇⡱⢕⢕⢕⣱⢕⢕⢕⣇⢵⢕⡕⢕⡱⢕⢕⢕⢕⢕⢕⢕⢕⢕⢕⢕⢕⢕⢕⢕⢕⣟⣿⣿⣿⢕⢕⢕⢕⢕⢕⢕⢕⢱⢗⢱⢕⡱⢎⢕⢜⢸⣿⣿⣿⣿⣿⣿⣿⣿⣿⣿⣿⣿⣿⣿⣿⣿⣿⣿⡕⢕⢕⢕⢕⢕⢕⢕⠀⢕⢕⢕⢁⢕⢕⢕⢕⢕⢕⠀⠀⠀⢕⢕⢕⢕⢕⢕⢕⢕⢕⢕⢕⢕⠑⢕⢕⢕⠀⠀⢕⢕⠀⢕⢕⠀⠀⢕⢕⢕⢕⢕⢕⢁⠀</a:t>
            </a:r>
            <a:br/>
            <a:r>
              <a:t>⣿⣿⡻⣧⣜⢱⢮⢽⣧⣼⣷⣮⡻⢾⣿⢷⢕⢕⢕⢕⢕⢕⢕⢕⡞⢷⣽⡳⣿⢕⢕⢕⠀⠀⠀⠀⠀⠀⠀⠀⠀⠀⠀⠀⠀⠀⠑⠣⣷⣿⣿⣿⣿⣿⣿⣿⣿⣿⣿⡿⢿⢿⢿⣿⢿⢿⠷⠆⠀⠀⠀⠀⠀⠀⠀⠀⠀⠀⠀⠀⠀⠀⠀⠀⠀⢄⣶⣦⠀⠀⠀⠀⠀⠀⠀⠀⠀⠀⠀⠀⠀⢸⢝⢗⢵⣕⢝⢕⢜⢕⡜⢕⡇⢕⢕⢝⢕⢕⢕⢕⢕⢕⢹⢕⢜⢕⡜⢕⡗⢽⢕⢇⢕⢕⢵⢕⢕⢗⢱⢇⢕⢕⣕⢕⢕⢱⢕⢕⣿⣿⣿⣕⢕⣎⣵⣎⡕⢕⡕⢕⣱⢕⣜⢕⢇⣕⡕⣿⣿⣿⣿⣿⣿⣿⣿⣿⣿⣿⣿⣿⣿⣿⣿⣿⣿⣿⡇⢕⢕⢕⠁⢕⢕⢕⠀⠁⢕⢕⢅⠑⢕⢕⢕⢕⢁⠀⠀⠀⠑⢕⢕⢕⢕⢕⢕⢕⢕⢕⢕⢕⠀⢕⢕⢕⠀⠀⠁⢕⠀⢕⢕⠀⠀⠀⢕⢕⢕⢕⢕⢕⠀</a:t>
            </a:r>
            <a:br/>
            <a:r>
              <a:t>⣿⣟⢻⢷⢟⢻⡿⢿⣿⣟⢷⢽⡹⣷⣟⡇⢕⡇⢕⢕⢕⢕⢕⣼⣿⣿⣻⣿⢿⢕⢕⢕⠀⠀⠀⠀⠀⠀⠀⠀⠀⠀⠀⠀⠀⠀⠀⠀⠁⠙⢿⣿⣿⣿⣿⣿⣿⣿⣿⣇⢀⠀⠀⠀⠀⠀⠀⠀⠀⠀⠀⠀⠀⠀⠀⠀⠀⠀⠀⠀⠀⠀⠀⠀⠀⢔⣼⠋⠀⠀⠀⠀⠀⠀⠀⠀⠀⠀⠀⠀⢄⡵⢇⢎⢳⢇⢕⢕⢕⢕⢕⢕⢗⢕⢕⢕⢕⢜⢕⢣⢵⡕⢕⢕⢕⢹⢗⢹⢗⡹⢕⣇⢕⣕⡕⣕⡱⢕⣕⢵⡗⣝⣗⣿⢮⣵⣵⣿⣿⣿⣿⢿⣷⣷⢎⣹⢞⣻⢷⣳⣵⣏⢵⢜⢜⢕⢵⣿⣿⣿⣿⣿⣿⣿⣿⣿⣿⣿⣿⣿⣿⣿⣿⣿⣿⣿⣿⢁⢕⢕⠀⢕⢕⢕⠀⠀⢕⢕⢕⠄⠕⢕⢕⢕⢕⠀⠀⠀⠀⢕⢕⢕⢕⢕⢕⢕⢕⢕⢕⢕⢄⠁⢕⢕⠀⠀⠀⢕⠀⢕⢕⢀⠀⠀⠕⢕⢕⢕⢕⢕⠀</a:t>
            </a:r>
            <a:br/>
            <a:r>
              <a:t>⣿⡝⢳⣜⢻⢧⣕⣵⣗⢻⢿⢟⡟⢯⣿⡇⢸⡇⢕⢕⢕⢕⠀⢏⢝⢝⡕⢕⢕⢕⢕⢕⢄⠀⠀⠀⠀⠀⠀⠀⠀⠀⠀⠀⠀⠀⠀⠀⠀⠀⠀⠈⠻⣿⣿⣿⣿⣿⣿⣿⣿⣷⣶⣦⣴⣴⣴⣴⣴⣤⢀⠀⠀⠀⠀⠀⠀⠀⠀⠀⠀⠀⠀⠀⣄⣜⣻⡀⠀⠀⠀⠀⠀⠀⠀⠀⠀⠀⠀⠀⠕⢿⣷⢧⣕⡱⣕⡕⢕⢕⢕⢕⢗⢱⢕⡪⢕⡇⢽⢗⢵⢕⣕⣵⣵⣼⣕⡪⢵⣾⣽⣗⡯⢵⣫⢽⣻⢽⣞⣽⢞⢳⢻⢽⣹⢟⣏⢕⢞⢽⢟⡫⢇⣸⣝⢗⡳⢼⣽⣷⣞⡵⢞⣏⣗⣪⢸⣿⣿⣿⣿⣿⣿⣿⣿⣿⣿⣿⣿⣿⣿⣿⣿⣿⣿⣿⣿⡕⢕⢕⠀⠑⢕⢕⠀⠀⠀⢕⢕⢕⠀⢕⢕⢕⢕⠀⠀⠀⠀⠁⢕⢕⢕⢕⢕⢕⢕⢕⢕⢕⢕⠀⢕⢕⠀⠀⠀⢕⠀⢕⢕⠕⠀⠀⠀⢕⢕⢕⢕⢕⠀</a:t>
            </a:r>
            <a:br/>
            <a:r>
              <a:t>⣿⡻⢷⡝⢳⢎⢝⢷⡇⢕⢕⢕⢝⢕⢕⢕⢕⢇⠑⢕⢕⢄⠀⡇⡕⢕⢜⢕⢱⣧⠑⢕⢕⢕⠀⠄⠀⠀⠀⠀⠀⠀⠀⠀⠀⠀⠀⠀⠀⠀⠀⠀⠀⠘⢿⣿⣿⣿⣷⣷⡌⢙⠙⠙⠙⠋⠙⠙⠉⠁⠀⠀⠀⠀⠀⠀⠀⠀⠀⠀⠀⠀⠀⠁⢟⣻⡿⠃⠀⠀⠀⠀⠀⠀⠀⠀⠀⠀⠀⠀⠀⢸⡾⡽⣟⡯⣝⡪⢵⣗⢕⢕⡱⢵⣵⣧⣳⣷⣽⣗⡿⣟⡿⢿⣿⢿⣗⡯⢿⣕⣝⡟⣿⡿⣾⡿⡷⢫⢕⣎⢽⣕⡵⣕⣗⢹⢗⣪⣕⣇⡝⣳⣽⣷⣿⣽⣺⢽⣷⣏⢕⡎⢽⣜⡽⡏⣿⣿⣿⣿⣿⣿⣿⣿⣿⣿⣿⣿⣿⣿⣿⣿⣿⣿⣿⣿⣿⡇⢕⢕⠀⠀⢕⢕⢕⠀⠀⠑⢕⢕⢀⠀⢕⢕⢕⠀⠀⠀⠀⠀⠕⢕⢕⢕⢕⢕⢕⢕⢕⢕⢕⠀⠀⢕⠀⠀⠀⠀⠀⢕⢕⠀⠀⠀⠀⢕⢕⢕⢕⢕⠀</a:t>
            </a:r>
            <a:br/>
            <a:r>
              <a:t>⡽⢷⣕⢝⢣⡕⢕⢕⢝⢗⢕⢕⢕⢕⢱⢕⢕⢕⡕⢀⢕⢕⢀⢇⡜⢱⢱⢕⢁⢕⢔⢕⠕⠁⠀⠀⠀⠀⠀⠀⠀⠀⠀⠀⠀⠀⠀⠀⠀⠀⠀⠀⠀⠀⠀⠈⠻⢿⣟⡻⢿⣷⣴⣴⣤⣤⣤⣄⣀⠀⠀⠀⠀⠀⠀⠀⠀⠀⠀⠀⠀⠀⠀⢕⢕⣝⣇⠀⠀⠀⠀⠀⠀⠀⠀⠀⠀⠀⠀⠀⢔⢎⢝⢸⢕⢝⢕⢼⣕⢣⢕⣇⢝⢝⢻⢿⡻⢮⢝⣜⢽⣗⣪⣝⢳⢽⣗⡻⢟⣳⢽⣝⣵⢗⢇⡜⣕⣗⢼⣗⢽⣗⡮⢵⣺⢽⣷⣱⣿⣻⣿⣷⡮⢽⣞⢯⣗⣫⢱⡞⢵⣗⡯⢽⣿⢧⣿⣿⣿⣿⣿⣿⣿⣿⣿⣿⣿⣿⣿⣿⣿⣿⣿⣿⣿⣿⣿⡷⢕⢕⠀⠀⠑⢕⢕⠀⠀⠀⠕⢕⢕⠀⠁⢕⢕⢔⠀⠀⠀⠀⠀⢕⢕⢕⢕⢕⢕⢕⢕⢕⢕⠀⠀⢕⠀⠀⠀⠀⠀⢕⢕⠀⠀⠀⠀⢕⢕⢕⢕⢕⠀</a:t>
            </a:r>
            <a:br/>
            <a:r>
              <a:t>⡿⣧⡜⢱⢕⢕⢇⣕⢕⢧⡕⢱⣕⢕⢕⢱⢕⢕⢜⢄⢕⣕⢰⢇⢕⢕⢑⢔⢕⠕⠑⠁⢀⠀⠀⠀⠀⠀⠀⠀⠀⠀⠀⠀⠀⠀⠀⠀⠀⠀⠀⠀⠀⠀⠀⠀⠀⠀⠈⠟⢷⣮⣝⣝⢙⢛⠛⠙⠉⠀⠀⠀⠀⠀⠀⠀⠀⠀⠀⠀⠔⠷⢿⢿⢿⠟⠋⠀⠀⠀⠀⠀⠀⠀⠀⠀⠀⠀⠀⢄⢕⢕⢕⢵⢕⢕⢕⣕⢕⢕⢕⢕⢕⢗⢕⢕⢎⢝⢗⢮⣽⣵⣎⣕⣺⢽⣗⡮⣗⡣⢽⣗⡿⣗⣳⢽⣿⣧⣵⣿⣿⣳⢼⢯⣾⣿⣷⣾⣽⣿⣯⣟⡻⢽⣗⣻⣷⣾⣏⣿⣿⣿⣿⣯⣿⣸⣿⣿⣿⣿⣿⣿⣿⣿⣿⣿⣿⣿⣿⣿⣿⣿⣿⣿⣿⣿⡟⢜⢕⢕⠀⠀⠀⢕⢕⠀⠀⠀⠀⢕⢕⢕⠀⠁⢕⢕⠀⠀⠀⠀⠀⠁⢕⢕⢕⢕⢕⢕⢕⢕⢕⠀⠀⠑⠀⠀⠀⠀⠀⢕⢕⠀⠀⠀⠀⠑⢕⠑⢕⢕⠀</a:t>
            </a:r>
            <a:br/>
            <a:r>
              <a:t>⣷⢜⢣⣕⢜⢕⢕⢜⢷⣕⢝⢧⡜⢝⢕⡕⢕⢕⢕⢕⢕⢝⢕⢕⠝⢔⠕⠑⠁⠀⢄⢕⢕⢄⠀⠀⠀⠀⠀⠀⠀⠀⠀⠀⠀⠀⠀⠀⠀⠀⠀⠀⠀⠀⠀⠀⠀⠀⠀⠀⠀⠈⠙⠛⠟⠟⠟⠓⠀⠀⠀⠀⠀⠀⠀⠀⠀⠀⠀⠀⢄⣠⣵⣵⠇⠀⠀⠀⠀⠀⠀⠀⠀⠀⠀⠀⢀⢄⢔⢎⢝⢕⢧⢕⢕⢕⡕⢕⢜⢕⢇⢕⡕⢱⢕⢳⢝⣗⢮⣕⡣⢽⡗⢺⢽⢳⣎⡽⣕⢪⣿⣷⣯⣷⡮⣿⣺⢽⣟⡯⣽⣳⢿⣗⣺⣿⣗⡺⢽⣽⢽⢳⣺⢽⣳⡽⣿⣺⢿⡼⣿⣿⣿⣿⣿⣿⣿⣿⣿⣿⣿⣿⣿⣿⣿⣿⣿⣿⣿⣿⣿⣿⣿⣿⣿⡿⢜⢕⢕⢕⠀⠀⠀⠑⢕⠀⠀⠀⠀⠑⢕⢕⢔⠀⠁⢕⠀⠀⠀⠀⠀⠀⠑⢕⢕⢕⢕⢕⢕⢕⢕⠀⠀⠀⠀⠀⠀⠀⢕⢕⢕⠀⠀⠀⠀⠀⢕⠀⢕⢕⠀</a:t>
            </a:r>
            <a:br/>
            <a:r>
              <a:t>⡿⢧⡕⢕⢕⢕⢕⢕⢕⡜⢳⣕⢕⢣⢕⢝⢕⢕⢱⢕⢜⢗⢇⡜⠀⠀⢀⢄⢠⢔⢳⣕⡕⢕⠀⠀⠀⠀⠀⠀⠀⠀⠀⠀⠀⠀⠀⠀⠀⠀⠀⠀⠀⠀⠀⠀⠀⠀⠀⠀⠀⠀⠀⠀⠀⠀⠀⠀⠀⠀⠀⠀⠀⠀⠀⠀⠀⠀⠀⠀⠈⠁⠁⠀⠀⠀⠀⠀⠀⠀⠀⠀⠀⠀⠀⠀⠁⢕⡕⢕⡕⢕⢕⢳⢽⢕⢕⢕⡗⢵⣝⢕⢕⢕⢗⢜⢕⢕⢕⢕⢱⣕⢇⢕⣕⢱⢜⡟⢽⣟⡿⢽⣿⡵⢝⢗⡯⢝⣗⢽⣗⡷⢿⣗⡿⣿⣳⢹⡿⢗⠕⠁⠀⠈⠞⢫⡗⡺⢯⣷⢻⣿⣿⣿⣿⣿⣿⣿⣿⣿⣿⣿⣿⣿⣿⣿⣿⣿⣿⣿⣿⣿⣿⣿⡟⢏⢕⢕⡕⢕⢔⠀⠀⠀⠕⠀⠀⠀⠀⠀⠕⢕⢕⢄⠀⠀⠔⠀⣧⢀⠀⠀⠀⠕⢕⢕⢕⠀⢕⢕⢕⠀⠀⠀⠀⠀⠀⠀⢕⢕⢕⠀⠀⠀⠀⠀⠕⠀⢕⢕⠀</a:t>
            </a:r>
            <a:br/>
            <a:r>
              <a:t>⡿⢧⢕⢕⡇⢕⢕⢕⢕⢕⢕⢜⢗⢕⢜⢳⡕⢜⢳⣕⢕⡷⣵⢞⣵⣿⡗⢕⢕⢱⢕⣜⢗⢕⠀⠀⠀⠀⠀⠀⠀⠀⠀⠀⠀⠀⠀⠀⠀⠀⠀⠀⠀⠀⠀⠀⠀⠀⠀⠀⠀⠀⠀⠀⠀⠀⠀⠀⠀⠀⠀⠀⠀⠀⠀⠀⠀⠀⠀⠀⠀⠀⠀⠀⠀⠀⠀⠀⠀⠀⠀⠀⠀⠀⠀⠀⢄⢜⢝⢕⢜⢕⢕⢜⢇⢼⣕⢣⢼⣗⢵⣕⡗⢵⣕⡕⢕⢕⢜⢝⢕⢕⢜⣕⢕⢕⡕⢸⣕⢇⢜⣗⢳⢜⣕⢷⣽⣗⢧⣽⡷⢯⣟⣺⢽⣟⣾⡿⢏⢔⠀⠀⠀⠀⠀⠀⠘⢸⣾⣿⡏⣿⣿⡟⣿⣿⣿⣿⣿⣿⣿⣿⣿⣿⣿⣿⣿⣿⣿⣿⣿⣿⣿⡿⢕⡕⡜⢕⡕⢕⠕⠀⠀⠀⠀⢄⠀⠀⠀⠀⠀⢕⢕⢕⢀⠀⠀⠀⢹⣷⡀⠀⠀⠀⢕⢕⢕⠀⢕⢕⢕⠀⠀⠀⠀⠀⠀⢄⢕⠕⢕⠀⠀⠀⠀⠀⠀⠀⢕⢕⠀</a:t>
            </a:r>
            <a:br/>
            <a:r>
              <a:t>⣯⡝⢕⢕⢕⢕⢕⣕⢕⢕⡜⢕⢕⢜⢻⢕⢜⢳⣕⡜⢿⢗⣵⣿⣿⢿⢇⢕⢕⢱⢕⢕⢜⠕⠀⠀⠀⠀⠀⠀⠀⠀⠀⠀⠀⠀⠀⠀⠀⠀⠀⠀⠀⠀⠀⠀⠀⠀⠀⠀⠀⠀⠀⠀⠀⠀⠀⠀⠀⠀⠀⠀⠀⠀⠀⠀⠀⠀⠀⠀⠀⠀⠀⠀⠀⠀⠀⠀⠀⠀⠀⠀⠀⡄⢔⣜⢗⢵⣕⡕⢜⢕⢕⣕⡕⢳⢮⣝⢗⢼⣝⢣⢜⣗⢣⢝⢕⢕⣕⢕⢕⢕⢕⢱⢝⡕⢜⢝⢇⢜⢕⢣⢝⡕⢱⢕⢕⢟⢿⣿⣻⣟⣗⢿⣟⣟⡇⢕⢕⢕⠀⠀⠀⠀⠀⠀⠀⠀⢝⣯⣽⢸⣿⢳⣿⣿⣿⣿⣿⣿⣿⣿⣿⣿⣿⣿⣿⣿⣿⣿⣿⣿⣿⣧⣵⡮⢕⣕⢎⢣⢕⠀⠀⠀⠀⠁⠀⠀⢀⠀⠀⠀⢕⢕⢕⢀⠀⠀⠁⣿⣷⡄⠀⠀⠁⢕⢕⠀⠁⢕⢕⠀⢰⠀⠀⠀⠀⢕⠅⠁⠁⠀⠀⠀⠀⢀⠀⡔⢕⢕⠀</a:t>
            </a:r>
            <a:br/>
            <a:r>
              <a:t>⡻⢷⣕⢜⢧⡕⢕⢜⣇⢕⢏⢵⡕⢕⣧⡕⢕⢕⡜⢻⡏⣾⣿⡟⢝⠜⠑⠱⢝⢷⡕⢜⠃⠀⠀⠀⠀⠀⠀⠀⠀⠀⠀⠀⠀⠀⠀⠀⠀⠀⠀⠀⠀⠀⠀⠀⢀⠀⠀⠀⠀⠀⠀⠀⠀⠀⠀⠀⠀⠀⠀⠀⠀⠀⠀⠀⠀⠀⠀⠀⠀⠀⠀⠀⠀⠀⠀⠀⠀⠀⠀⠀⢄⣜⢵⢇⢝⡳⢮⣝⢣⢵⡗⢳⣜⡝⢳⢕⢕⢵⢜⢝⢳⢵⣕⢇⢝⡗⢣⢝⡗⢱⢕⢕⢕⢕⢕⢜⢕⢣⢕⣝⢗⢧⢕⢳⢜⣕⢣⢼⣕⢳⢽⣻⣷⡯⠑⢕⢕⢕⠀⠀⠀⠀⠀⠀⠀⠀⠁⢜⢕⢕⣯⣾⣿⣿⣿⣿⣿⣿⣿⣿⣿⣿⣿⣿⣿⣿⣿⣿⣿⣿⣿⣿⣿⣿⣿⣿⣷⣷⢇⠀⠀⠀⠀⠀⠀⠀⣵⡄⠀⠀⠀⢕⢕⢕⠀⠀⠀⢹⣿⣷⡄⠀⠀⠑⢕⠀⠀⠕⢕⠀⣿⡕⠀⠀⠑⠁⠀⠀⠀⠀⠀⠀⠀⠁⢸⠑⢐⠕⠀</a:t>
            </a:r>
            <a:br/>
            <a:r>
              <a:t>⣷⣕⢜⢕⢕⢝⢧⢕⢝⢇⢕⢕⢝⢕⢕⢕⢵⣜⢟⢵⡝⢎⠑⠁⠀⠀⠀⢱⣮⣧⡕⠑⠀⠀⠀⠀⠀⠀⠀⠀⠀⠀⠀⠀⠀⠀⠀⠀⠀⠀⠀⠀⠀⠀⠀⢕⠕⠀⠀⠀⠀⠀⠀⠀⠀⠀⠀⠀⠀⠀⠀⠀⠀⠀⠀⠀⠀⠀⠀⠀⠀⠀⠀⠀⠀⠀⠀⠀⠀⠀⠀⠁⠕⢕⢕⢇⢼⣝⢳⢜⡕⢇⢜⡕⢱⢕⡕⢱⣕⡕⢕⢕⡕⢕⢸⣝⢇⢕⣕⢱⢕⢕⢣⢜⡗⢣⢕⡕⢕⢕⡕⢜⢕⢕⢱⢼⡕⢣⢝⡗⢣⢝⢗⢼⢝⢕⠁⢕⢕⢕⢕⠀⠀⠀⠀⠀⠀⠀⠀⠑⡧⠕⢝⢻⢿⣿⡿⠿⠿⠿⢿⣿⣿⣿⣿⣿⣿⣿⣿⣿⣿⣿⣿⣿⣿⣿⣿⣿⢟⢱⡱⠀⢄⠀⠀⠀⠀⢀⣿⣷⡄⠀⠀⠀⢕⢕⠀⠀⠀⠜⣿⣿⣷⡄⠀⠀⠕⠀⠀⠑⠕⢄⣿⠇⠀⠀⠀⠀⠀⠀⠀⠀⠀⠀⠀⢀⡏⠀⠀⠀⠀</a:t>
            </a:r>
            <a:br/>
            <a:r>
              <a:t>⢜⢹⣧⢕⢕⢕⢕⢝⢕⢕⢕⢕⣕⢕⢕⣷⣕⢞⢿⢇⢑⠔⠀⠀⠀⢀⣼⣟⣝⢟⠁⠀⠀⠀⠀⠀⠀⠀⠀⠀⠀⠀⠀⠀⠀⠀⠀⠀⠀⠀⠀⠀⠀⠀⠀⢕⢔⠀⠀⠀⠀⠀⠀⠀⠀⠀⠀⠀⠀⠀⠀⢄⢀⠀⠀⠀⠀⠀⠀⠀⠀⠀⠀⠀⠀⠐⠰⢵⢀⠀⠀⠀⠑⠕⢕⢕⢣⣜⡕⢇⣜⢟⢷⣵⡟⢧⢝⢗⢧⣽⢗⢗⣕⢜⢧⣕⡝⢳⢼⣕⢳⢵⣗⢇⢜⡕⢣⢜⡗⢕⢝⢗⢇⢕⡕⢗⢇⢝⡳⣜⣕⡧⢵⣗⡞⠀⠀⠀⠁⠁⠑⠑⢀⠀⠀⠀⠀⠀⠀⠀⠙⠀⠑⠑⠁⠀⠀⠀⠀⠀⠀⠀⠁⠹⣿⣿⣿⣿⣿⣿⣿⣿⣿⣿⣿⣿⡟⢕⢕⢹⢕⢔⢕⡄⠀⠀⠀⢕⢸⣿⣿⡔⠀⠀⠀⠕⠀⠔⡄⠀⣿⣿⣿⣧⠀⠀⠀⠀⠀⠀⠀⢱⡿⢀⡔⠀⠀⠀⠀⠀⢀⣄⣤⣤⣴⡼⢵⡄⢀⢀⠀</a:t>
            </a:r>
            <a:br/>
            <a:r>
              <a:t>⣧⣕⡕⢳⣧⡕⢳⣧⣞⢻⣧⡜⢟⣱⣇⢜⢟⣧⡕⢔⠁⠀⠀⠀⣄⡸⣿⣵⠏⠀⠀⠀⠀⠀⠀⠀⠀⠀⠀⠀⠀⠀⠀⠀⠀⠀⠀⠀⠀⠀⠀⠀⠀⠀⠀⠕⢕⢕⠀⠀⠀⠀⠀⠀⠀⠀⠀⠀⠀⠀⠀⢕⢕⢕⢴⡀⠀⠀⠀⠀⠀⠀⠀⠀⠀⠀⠀⠁⢕⣰⣴⡀⢀⢕⢕⢕⢕⢜⢕⢇⣕⡝⢳⢵⣝⣳⣧⣝⢕⢸⣝⢗⢵⣝⣳⢕⢝⢕⢕⢜⢕⢱⣜⡕⢇⢼⣕⢳⢝⣗⣣⣽⣿⢷⣿⣗⣾⣿⣽⣟⢿⣝⣟⣿⢇⠀⠀⠀⠀⢀⢄⢀⠀⠕⠔⠀⠀⠀⠀⠀⠀⠀⢀⢄⢄⢔⢔⢕⢕⢕⢔⢄⢀⠀⠈⢻⣿⣿⣿⣿⣿⣿⣿⣿⡿⢫⣎⣮⣪⢗⣇⢗⡼⣇⠀⠀⠀⢸⢾⣿⣿⣷⠀⠀⠀⠀⠀⠀⣷⡀⢸⣿⣿⣿⡇⠀⠀⠀⠀⠀⠀⢜⡕⣵⣷⣀⣠⣶⣧⣷⣼⣳⣮⣕⣳⣾⣷⣾⣿⣿⠀</a:t>
            </a:r>
            <a:br/>
            <a:r>
              <a:t>⠛⠛⠛⠚⠛⠛⠛⠛⠛⠛⠛⠛⠛⠛⠛⠛⠓⠛⠓⠁⠀⠀⠐⠘⠛⠛⠛⠑⠀⠀⠀⠀⠀⠀⠀⠀⠀⠀⠀⠀⠀⠀⠀⠀⠀⠀⠀⠀⠀⠀⠀⠀⠀⠀⠀⠀⠀⠁⠀⠀⠀⠀⠀⠀⠀⠀⠀⠀⠀⠀⠀⠑⠛⠓⠛⠓⠑⠐⠀⠀⠀⠀⠀⠀⠀⠀⠐⠑⠛⠛⠛⠛⠃⠑⠃⠓⠓⠓⠛⠛⠚⠛⠓⠓⠛⠛⠓⠚⠛⠓⠘⠛⠓⠛⠛⠓⠃⠘⠓⠓⠓⠓⠓⠓⠓⠓⠚⠛⠛⠛⠛⠛⠛⠛⠛⠛⠛⠛⠛⠛⠛⠛⠛⠛⠑⠑⠑⠑⠐⠑⠑⠑⠑⠀⠐⠐⠐⠐⠀⠀⠐⠑⠑⠑⠑⠑⠑⠑⠑⠑⠑⠑⠑⠐⠀⠘⠛⠛⠛⠛⠛⠛⠛⠛⠑⠛⠛⠛⠛⠛⠛⠛⠛⠛⠐⠀⠐⠛⠛⠛⠛⠛⠑⠀⠀⠀⠀⠀⠛⠓⠘⠛⠛⠛⠓⠀⠀⠀⠀⠀⠀⠑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⡇⣿⣿⣿⡏⢕⢕⢟⢕⢝⢕⢕⢕⢕⢕⢸⢜⡵⢟⢟⢟⢾⡟⢷⢕⢕⢕⢕⢕⢕⢕⢕⢕⢕⢕⢕⢕⢕⢕⢕⢕⢕⢕⢕⢕⢕⢕⢕⢕⢕⢕⢕⢕⢝⢹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⢱⣿⣿⣿⡇⢕⢕⢕⢕⢕⢕⢕⢕⢕⢕⣱⡱⢕⢕⢕⢱⢗⢷⢧⢕⢕⢕⢕⢕⢕⢕⢕⢕⢕⢕⢕⢕⢕⢕⢕⢕⢕⢕⢕⢕⢕⢕⢕⢕⢕⢕⢕⢕⢕⢕⢕⢜⢻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⣿⢏⢕⣱⣷⣿⣷⢗⢕⢕⢕⢕⢕⢕⢕⢕⢕⢕⢕⢕⢕⢕⢕⢕⢕⢕⢕⢕⢕⢕⢕⢕⢕⢕⢕⢕⢕⢕⢕⢕⢕⣱⣵⣵⣵⣵⣵⣕⣕⣕⡕⢕⢕⣕⣕⢕⢜⢻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⣕⣸⣿⣿⣣⡏⢎⢕⢕⢕⢕⢕⢕⢕⢕⢕⢕⢕⢕⢕⢕⢕⢕⢕⢕⢕⢕⢕⢕⢕⢕⢕⢕⢕⢕⢕⢕⢕⢕⢕⢕⢜⢝⢝⢝⢝⢝⢝⢕⢕⢕⢕⢜⢝⢕⢕⢝⢺⣝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⢝⢟⢗⢗⢇⢕⢕⢕⢕⢕⢕⢕⢕⢕⢕⢕⢕⢕⢕⢕⢕⢕⢕⢕⢕⢕⢕⢕⢕⢕⢕⢕⢕⢕⢕⣱⣿⣧⢕⢕⢕⢕⢕⢕⢕⢕⢕⢕⢕⢕⢕⢕⢕⢕⢕⢕⢕⢝⢟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⢻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⢏⢜⢕⢕⢕⢕⢕⢕⢕⢕⢕⢕⢕⢕⢕⢕⢕⢕⢕⢕⢕⢕⢕⢕⢕⢕⢕⢕⢕⢕⢕⢕⢕⢕⢕⢕⢕⣱⣿⣿⣿⣧⢕⢕⢕⢕⢕⢕⢕⢕⢕⢕⢕⢕⢕⢕⢕⢕⢕⢕⢕⢕⢜⢻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⣷⡜⢻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⢿⢕⢕⢕⢕⣵⣷⡷⢟⢕⢕⢕⢕⢕⢕⢕⢕⢕⢕⢕⢕⢕⢕⢕⢕⢕⢕⢕⢕⢕⢕⢕⢕⢕⢕⢕⢕⢕⢱⣿⣿⣿⣿⣿⣇⢕⢕⢕⢕⢕⢕⢕⢕⢕⢕⢕⢕⢕⢕⢕⢕⢕⢕⢕⢕⢕⢝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⢕⢕⣿⣿⢜⣎⢇⣿⡿⢇⡕⣾⣿⣿⣿⣿⣿⣿⣿⣿⣿⣿⣿⣿⣿⣿⣿⣿⣿⣿⣿⣿⣿⣿⣿⣿⣿⣿⣿⣿⣿⣿⣿⣿⣿⣿⣿⣿⣿⣿⣿⣿⣿⣿⣿⣿⣿⣿⣿⣿⣿⣿⣿⣿⣿⣿⣿⣿⣿⣿⣿⣿⣿⣿⣿⣿⣿⣿⣿⣿⣿⣿⣿⣿⣿⣿⣿⣿⣿⣿⣿⣿⣿⣿⣿⣿⣿⣿⢟⢕⢕⢕⣵⡾⢟⢏⢕⢕⢕⢕⢕⢕⢕⢕⢕⢕⢕⢕⢕⢕⢕⢕⢕⢕⢕⢕⢕⢕⢕⢕⢕⢕⢕⢕⢕⢕⢕⢕⣿⣿⣿⣿⣿⣿⣿⡕⢕⢕⢕⢕⢕⢕⢕⢕⢕⢕⢕⢕⢕⢕⢕⢕⢕⢕⢕⢕⢕⢜⣿⣿⣿⣿⠀</a:t>
            </a:r>
            <a:br/>
            <a:r>
              <a:t>⣿⣿⣿⣿⣿⣿⣿⣿⣿⣿⣿⣿⣿⣿⣿⣿⣿⣿⣿⣿⢸⣿⣿⣿⣿⣿⣿⣿⣿⣿⣿⣿⣿⣿⣿⣿⣿⣿⣿⣿⣿⣿⣿⣿⣿⣿⣿⣿⣿⣇⣿⢸⣿⣿⡇⢕⣿⡇⢕⢕⢕⢕⢕⢕⢝⢝⢝⢝⢕⢕⢻⢿⢸⡜⣧⢟⢗⢕⣵⢟⣿⣿⣿⣿⣿⢿⢿⡿⢻⣿⣿⣿⣿⣿⣿⣿⣿⣿⣿⣿⣿⣿⣿⣿⣿⣿⣿⣿⢿⢿⢿⢿⢿⢿⣿⢟⢟⢿⢿⢿⢿⢿⢿⢿⢿⢿⢿⢿⢿⢿⢿⢿⢟⢟⢟⢟⢟⢟⢟⢟⢟⢟⢟⢟⢟⢟⢟⢟⢟⢟⢻⣿⣿⣿⣿⡟⢟⢟⢿⢿⢿⢿⢿⢿⢿⢏⢕⢕⡵⢟⢝⢕⢕⢕⢕⡕⢕⢕⢕⢕⢕⢕⢕⢕⢕⢕⢕⢕⢕⢕⢕⢕⢕⢕⢕⢕⢕⢕⢕⢕⢕⢕⢕⢕⢕⣼⣿⣿⣿⣿⣿⣿⣿⣿⢕⢕⢕⢕⢕⢕⢕⢕⢕⢕⢕⢕⢕⢕⢕⢕⢕⢕⢕⢕⢕⢕⢻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⡕⢕⢕⢕⢕⢕⢕⢕⢣⡜⡕⢝⢇⢕⢕⣕⡕⢝⢜⢕⢕⢕⡇⢸⢕⢕⢕⢕⢕⢕⢕⢕⢕⢕⢕⢕⢕⢕⢕⢕⢕⢕⢕⢕⢕⢕⢕⢕⢕⢕⢸⡏⢕⢕⢕⢕⢕⢕⢕⢕⢕⢕⢕⢕⢕⢕⢕⢕⢕⢕⢕⢕⢕⢕⢕⢕⢕⢕⢕⢕⢕⢕⢕⢕⢕⢕⢕⢸⣿⣿⣿⣿⢕⢕⢕⢕⢕⢕⢕⢕⢕⢕⣱⢇⢜⢕⢕⢕⢕⢕⢱⠎⠑⢕⢕⢕⢕⢕⢕⢕⢕⢕⢕⢕⢕⢕⢕⢕⢕⢕⢕⢕⢕⢕⢕⢕⢕⢕⢕⢕⢕⢱⣿⣿⣿⡿⢿⣿⣿⣿⣿⡇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⢕⡿⢸⣇⣵⣼⣷⢷⣗⣗⢇⣾⢱⣕⣕⣧⣕⣕⡕⢕⢕⢹⢸⣇⢕⢕⢘⠟⠇⢕⢕⢕⢕⢕⡇⢸⢕⢕⢕⢕⢕⢕⢕⢕⢕⢕⢕⢕⢕⢕⢕⢕⢕⢕⢕⢕⢕⢕⢕⢕⢕⢕⢸⡇⢕⢕⢕⢕⢕⢕⢕⢕⢕⢕⢕⢕⢕⢕⢕⢕⢕⢕⢕⢕⢕⢕⢕⢕⢕⢕⢕⢕⢕⢕⢕⢕⢕⢕⢕⢸⣿⣿⣿⣿⢕⢕⢕⢕⢕⢕⢕⢕⡱⢞⢕⢕⢕⢕⢕⢕⠕⠁⢀⢔⢕⢕⢕⢕⢕⢕⢕⢕⢕⢕⢕⢕⢕⢕⢕⢕⢕⢕⢕⢕⢕⢕⢕⢕⢕⢕⢕⢕⢕⢸⣿⣿⡏⢕⢕⢜⢝⣿⣿⣿⢕⢕⢕⢕⢕⢕⢕⢕⢕⢕⢕⢕⢕⢕⢕⢕⢕⢕⢕⢕⢕⢕⢿⢿⢿⠀</a:t>
            </a:r>
            <a:br/>
            <a:r>
              <a:t>⣿⣿⣿⣿⣿⣿⣿⣿⣿⣿⣿⣿⣿⣿⣿⣿⣿⣿⣿⣿⢜⣿⣿⣿⣿⣿⣿⣿⣿⣿⣿⣿⣿⣿⣿⣿⣿⣿⣿⣿⣿⣿⣿⣿⣿⣿⣿⣿⣿⡿⣟⣵⣾⣿⡿⢟⣫⣷⣿⣿⡟⣼⣿⢸⣿⣿⣿⣿⣾⣿⡄⢕⢕⢕⢿⣧⢕⢕⢔⢄⢑⢕⢕⢕⢕⣇⡜⣕⢕⢕⢕⢕⢕⢕⢕⢕⢕⢕⢕⢕⢕⢕⢕⢕⢕⢕⢕⢕⢕⢕⢕⢕⢕⢸⡇⢕⢕⢕⢕⢕⢕⢕⢕⢕⢕⢕⢕⢕⢕⢕⢕⢕⢕⢕⢕⢕⢕⢕⢕⢕⢕⢕⢕⢕⢕⢕⢕⢕⢕⢕⣾⣿⣿⣿⣿⢕⢕⢕⢕⢕⢕⢕⢕⢕⢕⢕⢕⢕⢕⢕⢅⠀⢔⢕⢕⢕⢕⢕⢕⢕⢕⢕⢕⢕⢕⢕⢕⢕⢕⢕⢕⢕⢕⢕⢕⢕⢕⢕⢕⢕⢕⢕⢕⢕⢾⣿⣿⣷⣕⢕⢕⣱⣿⣿⣿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⡿⣫⣷⣿⣿⣿⣿⣿⢱⣿⡟⣾⣿⣿⣿⣿⣿⣿⣷⡄⢕⢕⢸⣿⣇⢕⢕⢕⢕⢕⢕⢕⢼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⢸⣿⣿⣿⣿⣿⣿⣿⣿⣿⡟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⡿⣱⣿⣿⣿⢫⣾⣿⣿⣿⣽⣿⣿⡏⣿⣿⡇⣿⣿⣿⣿⣿⣿⣿⣿⣿⣆⢑⢜⣿⣿⡕⢕⢕⢕⢕⢕⢕⢕⢔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⢹⢿⣿⣿⣿⣿⣿⣿⢟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⡿⣹⣿⣿⡿⣵⣿⣿⣿⢯⣾⣿⣿⣿⢹⣿⣿⡇⣿⣿⣿⣿⣿⣿⣿⣿⣿⣿⡇⢕⣿⣿⣧⠕⠕⢕⢕⢑⢑⠑⢔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⢝⢝⢟⢏⢝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⢣⣿⣿⡟⣼⣿⣟⣿⣿⣿⣿⣿⣿⡟⣾⣿⣿⡇⣿⣿⣿⣿⣿⣿⣿⣿⣿⡜⡇⢕⣿⣿⣿⢔⢅⢕⡑⢑⢕⢁⢕⢕⢕⠑⢔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⡟⡟⣵⣵⣧⣵⣼⣿⡿⣱⣿⡟⣼⢯⣿⣿⣿⣿⣿⣇⣿⢿⢟⡇⢿⣿⣿⣿⣿⣿⣿⣿⣿⡇⢕⢸⣽⣿⡿⠑⠇⠅⠁⢄⢕⢅⢕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⣼⣿⣽⣿⣿⣿⣿⣿⢧⣿⣿⣹⡏⣿⣿⣿⣿⣿⢟⢝⣏⣱⣿⡇⣼⣿⣿⣿⣿⣿⣿⣿⣿⣿⢕⠙⠛⠋⢁⣴⢄⡀⠀⠕⢔⠕⢑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⢇⣼⣿⣿⢿⣯⡏⢏⢟⢹⣸⣿⣿⣿⢱⣿⣿⣿⣿⡿⢕⡕⣱⣿⣿⢇⣿⣿⣿⣿⣿⣿⣿⣿⣿⡿⢕⢄⢄⢄⢕⣿⡾⡇⡔⢅⢔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⢝⢟⢕⣿⣿⣿⣿⣿⣿⣿⣿⣿⣿⣿⣿⣿⣿⣿⣧⢇⢿⡿⢟⢷⡝⢝⣡⡕⢕⣿⣿⣿⡏⣾⣿⣿⣿⣿⣿⣵⣇⣿⣷⣷⣷⣿⢳⣿⣿⣿⣿⣿⣿⣿⡇⢕⣶⣷⢕⢸⣿⣷⡇⢅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⣮⢜⢝⡇⢜⡱⣿⡟⣕⡕⣿⣿⣿⢣⣿⡟⣿⣿⣿⣿⢸⢸⣿⣿⣿⣿⡏⢸⣿⣿⣿⣿⣿⣿⣿⢕⢕⣿⣿⢱⡿⣿⢸⡇⢾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⣵⣕⢱⢸⡟⢮⣽⡕⣿⣟⡿⣸⡿⢱⣿⣿⣿⡏⣼⢜⣻⡿⢿⣿⢱⡜⣿⣿⣿⣿⣿⢿⢻⢕⢜⣟⣯⢸⢳⣿⢸⢕⢏⣵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⢕⣵⣵⡕⢕⢕⢕⢕⢕⢕⢕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⣵⠑⢑⠕⢇⢕⣿⡿⡇⡿⣱⢸⣿⣿⣿⢳⣿⢸⣿⣿⣿⢿⣾⣷⣿⡏⣿⢿⣿⡇⢜⢕⣿⣿⣿⢸⣕⢝⡜⡕⢕⣿⢕⢸⣿⢕⣿⡇⢕⣿⡇⢕⢕⢸⣿⣿⣿⣿⣿⣿⣿⣿⣿⣿⣿⣿⣿⣿⣿⣿⣿⣿⣿⣿⣿⣿⣿⣿⣿⣿⣿⣿⣿⢕⢕⢕⢕⢕⢕⢕⢕⢕⢕⢕⢕⢕⢕⢕⢕⢕⢕⢕⢕⢕⢕⢕⢕⢕⢸⣿⣿⣿⣿⢕⢕⢕⢕⢕⢕⢕⢕⢕⢕⢕⢕⢕⢕⢕⢕⢕⢸⣧⠕⢕⢕⢕⢕⢕⢕⢜⢜⢿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⣏⣵⣿⠇⠀⠑⢕⢕⢕⣿⣏⣗⢕⡟⢸⣿⣿⡟⠛⠟⢳⠷⠺⠽⢼⣽⣿⣿⣷⣿⣇⣟⡇⢕⢓⠚⠝⢉⢁⣕⣿⢱⢕⢕⣿⢕⢸⣿⢕⣿⡇⢕⣿⡇⢕⢕⢜⢟⢟⢻⣿⣿⣿⣿⣿⣿⣿⣿⣿⣿⣿⣿⣿⣿⣿⣿⣿⣿⣿⣿⣿⣿⣿⣿⣿⡟⢕⢕⢕⢕⢕⢕⢕⢕⢕⢕⢕⢕⢕⢕⢕⢕⢕⢕⢕⢕⢕⢕⢕⢕⢕⢸⣿⣿⣿⣿⢕⢕⢕⢕⢕⢕⢕⢕⢕⢕⢕⢕⢕⢑⢕⢕⢕⢻⣿⡕⢕⢕⢕⡕⢕⢕⠑⠕⢕⢕⢕⢕⢕⢅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⡼⢟⣿⢕⠀⠀⠀⢕⢇⡇⣿⣧⡝⢕⢏⢕⡇⣿⣇⣿⣜⢕⢄⡔⢰⣷⣿⣿⣿⣿⣿⣿⣿⣷⣝⣱⣕⣷⣿⡞⣼⢇⢸⡇⢕⣿⢕⢸⣿⢕⣿⡇⢕⣿⡇⢕⢕⢱⣾⣿⣿⣿⣿⣿⣿⣿⣿⣿⣿⣿⣿⣿⣿⣿⣿⣿⣿⣿⣿⣿⣿⣿⣿⣿⣿⣿⡇⢕⢕⢕⢕⢕⢕⢕⢕⢕⢕⢕⢕⢕⢕⢕⢕⢕⢕⢕⢕⢕⢕⢕⢕⢕⢸⣿⣿⣿⣿⢕⢕⢕⢕⢕⢕⢕⢕⢕⢕⢕⢕⢕⢕⢕⢕⢕⢸⣿⣧⠕⢕⢕⣷⣵⣿⡕⢕⢕⡏⢕⢕⢑⢕⢕⢕⢕⢕⢕⢕⢕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⣱⢟⢱⣾⢝⡕⠀⠀⠀⢱⣱⢇⣿⢹⡇⢕⡜⢕⢕⣿⣿⢿⣝⣝⣟⣿⣿⣿⣿⣿⣿⣿⣿⣿⣿⣿⣿⣯⣵⣷⡿⣽⣟⡇⢸⡇⢸⣿⢕⢸⣿⢕⣿⡇⢕⣿⡇⢕⢕⢸⣿⣿⣿⣿⣿⣿⣿⣿⣿⣿⣿⣿⣿⣿⣿⣿⣿⣿⣿⣿⣿⣿⣿⣿⣿⣿⣿⣿⡇⢕⢕⢕⢕⢕⢕⢕⢕⢕⢕⢕⢕⢕⢕⢕⢕⢕⢕⢕⢕⢕⢕⢕⢕⢕⣿⣿⣿⣿⣿⢕⢕⢕⢕⢕⢕⢕⢕⢕⢕⢕⢕⢕⢕⢁⢑⢔⢜⣿⣿⡔⠁⢕⢹⣿⣿⡧⢕⢕⢕⢕⢑⢕⢕⢅⢕⢕⢅⠕⢕⢕⠀⢔⢕⢕⢕⢕⢕⢕⢕⢕⢕⢕⢕⢕⢕⢕⢕⢕⢕⢕⢕⢕⢕⢕⢕⢕⢕⢕⢕⢕⢕⢕⢕⢕⢕⢕⢕⢕⢕⢕⢕⢕⢕⢕⢕⠀</a:t>
            </a:r>
            <a:br/>
            <a:r>
              <a:t>⣿⣿⣿⣿⣿⣿⣿⣿⣿⣿⣿⣿⣿⣿⣿⡿⢿⣿⣿⣿⣿⣿⣿⣿⣿⣿⣿⣿⣿⣿⣿⣿⣿⡟⡽⢣⣱⣿⢏⣾⣷⡔⢄⢄⢵⣿⢸⡿⢸⣿⢜⣇⢕⢕⢹⣿⣇⣿⣿⣿⣿⣿⣿⣿⣿⣿⣿⣿⣿⣿⣿⣿⣿⣿⢟⣼⢿⣿⢕⡕⡇⡾⣿⢕⢸⣿⢕⣿⡇⢕⣿⡇⢕⢕⢜⣿⣿⣿⣿⣿⣿⣿⣿⣿⣿⣿⣿⣿⣿⣿⣿⣿⣿⣿⣿⣿⣿⣿⣿⣿⣿⣿⣿⡇⢕⢕⢕⢕⢕⢕⢕⢕⢕⢕⢕⢕⢕⢕⢕⢕⢕⢕⢕⢕⢕⢕⢕⢕⢕⣿⣿⣿⣿⡿⢕⢕⢕⢕⢕⢕⢕⢕⢕⢕⢕⢕⢕⢕⢕⢕⢕⢕⢻⣿⡇⠑⢑⢸⣿⣟⡃⢑⢑⠁⢀⢀⠀⢕⢄⢕⢕⢕⢀⠑⢕⠀⢕⢕⢕⢕⢕⢕⢕⢕⢕⢕⢕⢕⢕⢕⢕⢕⢕⢕⢕⢕⢕⢕⢕⢕⢕⢕⢕⢕⢕⢕⢕⢕⢕⢕⢕⢕⢕⢕⢕⢕⢕⢕⢕⢕⠀</a:t>
            </a:r>
            <a:br/>
            <a:r>
              <a:t>⣿⣿⣿⣿⣿⣿⣿⣿⣿⣿⣿⡿⢟⣏⣵⣷⣧⡻⣿⣿⣿⣿⣿⣿⣿⣿⣿⣿⣿⣿⣿⣿⡿⡼⣱⣿⣿⡏⣼⣿⣿⡇⢕⣕⣾⡿⢸⡇⢕⣿⡇⢹⡕⢕⢕⢹⣿⣿⣿⣿⣿⣿⣿⣿⣿⣿⣿⣿⣿⣿⣿⣿⣿⣿⡟⢕⣾⣿⢕⢇⢇⢱⣿⢕⢸⣿⢕⣿⡇⢕⣿⡇⢕⢕⢕⣿⣿⣿⣿⣿⣿⣿⣿⣿⣿⣿⣿⣿⣿⣿⣿⣿⣿⣿⣿⣿⣿⣿⣿⣿⣿⣿⣿⡇⢕⢕⢕⢕⢕⢕⢕⢕⢕⢕⢕⢕⢕⢕⢕⢕⢕⢕⢕⢕⢕⢕⢕⢕⢕⣿⣿⣿⣿⡇⢕⢕⢕⢕⢕⢕⢕⢕⢕⢕⢕⢕⢕⢕⢕⢕⢕⢕⢸⣿⡇⢔⣕⣾⣿⣿⣿⣵⣷⡕⢕⢕⢕⢕⢕⠑⠕⠀⠀⢔⢕⢕⢕⢕⢕⢕⢕⢕⢕⢕⢕⢕⢕⢕⢕⢕⢕⢕⢕⢕⢕⢕⢕⢕⢕⢕⢕⢕⢕⢕⢕⢕⢕⢕⢕⢕⢕⢕⢕⢕⢕⢕⢕⢕⢕⢕⠀</a:t>
            </a:r>
            <a:br/>
            <a:r>
              <a:t>⣿⣿⣿⣿⣿⣿⣿⣿⣿⣿⣿⣕⢞⣿⢺⡝⡿⠗⢻⣿⣿⣿⣿⣿⣿⣿⣿⣿⣿⣿⣿⣿⢹⣱⣿⣿⡿⢹⣿⣿⡿⣫⣾⣿⡿⢇⢕⢕⢕⢻⣧⣱⢹⡕⢕⢕⢜⢿⣿⣿⣿⣿⣿⣿⡿⢿⢟⢟⡿⣿⣿⣿⡿⢟⢕⢕⣿⣿⢕⢕⢕⢕⢸⢕⢸⣿⢕⣿⡇⢕⣿⡇⢕⢕⢕⢸⣿⡟⣵⣧⣝⢟⢿⣿⣿⣿⣿⣿⣿⣿⣿⣿⣿⣿⣿⣿⣿⣿⣿⣿⣿⣿⣿⡇⢕⢕⢕⢕⢕⢕⢕⢕⢕⢕⢕⢕⢕⢕⢕⢕⢕⢕⢕⢕⢕⢕⢕⢕⢕⣿⣿⣿⣿⡇⢕⢕⢕⢕⢕⢕⢕⢕⢕⢕⢕⢕⢕⢕⢕⢕⢕⢕⢸⣿⣇⣼⣿⣿⣿⣿⣿⣿⣿⢕⢕⠅⢕⢕⢕⠀⠀⠀⠀⢕⢕⢕⢕⢕⢕⢕⢕⢕⢕⢕⢕⢕⢕⢕⢕⢕⢕⢕⢕⢕⢕⢕⢕⢕⢕⢕⢕⢕⢕⢕⢕⢕⢕⢕⢕⢕⢕⢕⢕⢕⢕⢕⢕⣕⣕⣕⠀</a:t>
            </a:r>
            <a:br/>
            <a:r>
              <a:t>⣿⣿⣿⣿⣿⣿⣿⣿⣿⣿⣿⣿⣧⡜⠃⢵⢕⠀⠀⢹⣿⣿⣿⣿⣿⣿⣿⣿⣿⣿⣿⡏⢣⣿⣿⣿⡇⣿⡿⢏⣾⣿⢿⢟⢕⢕⢕⢕⢕⢜⢿⣷⡇⢕⢕⢕⠕⢕⢜⢟⢿⣿⣿⣿⣷⣷⣷⣷⣿⡿⢟⢝⢕⢕⢕⢕⣿⣿⡕⢕⢕⢸⢸⢕⢸⡿⢕⣿⡇⢕⣿⡇⢕⢕⢕⢜⡟⢁⢙⡏⢿⢟⢕⣻⣿⣿⣿⣿⣿⣿⣿⢿⣿⣿⣿⣿⣿⣿⣿⣿⣿⣿⣿⡇⢕⢕⢕⢕⢕⢕⢕⢕⢕⢕⢕⢕⢕⢕⢕⢕⢕⢕⢕⢕⢕⢕⢕⢕⢕⣿⣿⣿⣿⡇⢕⢕⢕⢕⢕⢕⢕⢕⢕⢕⢕⢕⢕⢕⢕⢕⢕⢕⢸⣿⣿⣿⣿⣿⣿⣿⣿⡣⢟⢕⢕⢄⢕⢕⢕⠀⠀⠀⢄⢕⢕⢕⢕⢕⢕⢕⢕⢕⢕⢕⢕⢕⢕⢕⢕⢕⢕⢕⢕⢕⢕⢕⢕⢕⢕⢕⢕⢕⢕⢕⢕⢕⢕⢕⢕⢕⢕⢕⢕⢕⢕⢕⣿⣿⣿⣿⠀</a:t>
            </a:r>
            <a:br/>
            <a:r>
              <a:t>⣿⣿⣿⣿⣿⣿⣿⣿⣿⣿⣿⣿⣿⣿⡄⠀⠀⠔⠐⠀⠝⣿⣿⣿⡿⣟⣯⣽⣷⣷⣷⡯⢜⢿⣿⣿⡇⢟⣵⡿⢏⢕⢕⢕⢕⢕⢕⢕⢕⢕⢕⢻⣟⡕⠁⠑⢔⢕⢕⢕⢕⣣⣯⣝⣻⢿⠟⠋⠑⢕⢕⢕⢕⢱⢣⢕⣟⣿⡇⡇⢕⢸⣾⢕⢜⣵⣷⣷⣷⣵⣻⢇⢕⢕⢕⠕⠅⠀⠁⠛⠁⣰⣿⣿⣿⣿⣿⣿⣿⣇⢕⢕⢕⢕⣿⣿⣿⣿⣿⣿⣿⣿⣿⡇⢕⢕⢕⢕⢕⢕⢕⢕⢕⢕⢕⢕⢕⢕⢕⢕⢕⢕⢕⢕⢕⢕⢕⢕⢕⣿⣿⣿⣿⡇⢕⢕⢕⢕⢕⢕⢕⢕⢕⢕⢕⢕⢕⢕⢕⢕⢕⢕⢸⣿⣿⣿⣿⣿⣿⣿⣿⢇⢕⢕⢕⢕⢕⢕⠕⠀⠀⢀⢕⢕⢕⢕⢕⢕⢕⢕⢕⢕⢕⢕⢕⢕⢕⢕⢕⢕⢕⢕⢕⢕⢕⢕⢕⢕⢕⢕⢕⢕⢕⢕⢕⢕⢕⢕⢕⢕⢕⢕⢕⢕⢕⢕⣿⣿⣿⣿⠀</a:t>
            </a:r>
            <a:br/>
            <a:r>
              <a:t>⣿⣿⣿⣿⣿⣿⣿⣿⣿⣿⣿⣿⣿⣿⣿⣆⠀⠀⢄⢄⢀⢜⣯⣷⣿⣿⣿⢿⢏⢝⢝⢕⢕⢕⢜⢝⣷⡿⢏⢕⢕⢕⢕⢕⣕⣱⡕⢕⣵⣵⢜⣷⡝⢮⢄⠀⢕⢕⣕⣱⣿⣿⣿⣿⣿⢕⠀⠀⠀⠐⣇⣵⣵⢸⣿⢱⣿⣿⢣⡇⢕⢕⢔⢕⢜⢕⢜⢝⢟⢿⡿⣿⣷⣕⢕⢐⠀⠔⠀⠀⡱⣿⣯⣞⣿⣿⣿⣝⣿⣿⣧⢕⢕⢕⢻⣿⣿⣿⣿⣿⣿⣿⣿⡇⢕⢕⢕⢕⢕⢕⢕⢕⢕⢕⢕⢕⢕⢕⢕⢕⢕⢕⢕⢕⢕⢕⢕⢕⢕⣿⣿⣿⣿⡇⢕⢕⢕⢕⢕⢕⢕⢕⢕⢕⢕⢕⢕⢕⢕⢕⢕⢕⢕⢿⣿⣿⣿⣿⣿⣿⣿⡇⢕⢕⢕⢕⢕⠕⠀⢀⢔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⣧⡀⠀⢄⣵⣿⣿⡿⢟⢏⢕⡕⡕⡕⠕⠁⢕⢕⢕⣾⢟⢕⢕⢕⢕⣵⣾⣿⣿⣿⣧⢕⢟⢝⢕⣿⣿⣷⢕⢄⢸⣾⣿⣿⣿⣿⣿⣿⣿⡕⠀⠀⠀⠀⢝⢝⢏⣇⢟⡕⢹⢟⠕⠕⢕⢕⢕⢕⠕⠑⠁⢕⢜⢕⢕⢹⢿⣿⣿⣦⢔⠀⢀⣼⣿⣿⣿⣿⣿⣿⣿⣿⣼⣿⡏⢕⢱⢕⢜⣿⣿⣿⣿⣿⣿⣿⣿⡇⢕⢕⢕⢕⢕⢕⢕⢕⢕⢕⢕⢕⢕⢕⢕⢕⢕⢕⢕⢕⢕⢕⢕⢕⢸⣿⣿⣿⣿⢇⢕⢕⢕⢕⢕⢕⢕⢕⢕⢕⢕⢕⢕⢕⢕⢕⢕⢕⢕⢜⣿⣿⣿⣿⣿⣿⣿⣷⢕⢕⢕⢕⢕⢕⢕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⣷⡄⠜⡿⢟⢇⢕⢕⢱⣷⣵⣷⣿⣔⠀⠀⢅⡾⢇⢕⢕⢕⢕⣾⣿⣿⣿⣿⣿⣿⣷⣕⢕⢕⣿⣿⣿⣧⠀⠁⣽⣿⣿⣿⣿⣿⣿⣿⡇⠀⠀⠀⠀⢕⢕⢕⢼⣷⠙⠁⠐⠐⡀⠜⡕⠁⠀⠀⢀⣠⣵⣕⣕⢕⢕⢕⢕⠟⠟⠀⢠⣿⣿⣿⣿⣿⣿⣿⣿⣿⣿⣿⣿⢕⢕⢕⢕⢸⣿⣿⣿⣿⣿⣿⣿⣿⢕⢕⢕⢕⢕⢕⢕⢕⢕⢕⢕⢕⢕⢕⢕⢕⢕⢕⢕⢕⢕⢕⢕⢕⢕⢸⣿⣿⣿⣿⢕⢕⢕⢕⢕⢕⢕⢕⢕⢕⢕⢕⢕⢕⢕⢕⢕⢕⢕⢕⢕⢜⢿⣿⣿⣿⣿⣿⣿⢕⢕⢕⢕⢕⢕⢕⢕⢕⢕⢕⢕⢕⢕⢕⢕⢕⢕⢕⢕⢕⢕⢕⢕⢕⢕⢕⢕⢕⢕⢕⢕⢕⢕⢕⢕⢕⢕⢕⢕⢕⢕⢕⢕⢕⢕⢕⢕⢕⢕⢕⢕⢕⢕⢜⢿⢿⢟⠀</a:t>
            </a:r>
            <a:br/>
            <a:r>
              <a:t>⣿⣿⣿⣿⣿⣿⣿⣿⣿⣿⣿⣿⣿⣿⣿⣿⣿⣿⡿⠐⠀⠀⠑⠕⠁⠘⢿⣿⣿⣿⣿⡇⠀⠀⠀⠀⠁⠑⠕⣼⣿⣿⣿⣿⣿⣿⡟⣿⣿⡇⢕⢹⣷⢻⣿⣇⠀⢻⣿⣿⣿⣿⣿⣿⣿⠇⠀⠀⠀⠀⠀⢕⣕⣿⣿⡁⠝⢄⢄⢁⢄⢜⡄⢀⠁⠙⠛⠻⠿⢿⢟⠁⠁⠀⠀⠀⢀⢸⣿⣿⣿⣿⣿⣿⣿⣷⣿⣿⢕⢕⢕⢕⢕⢕⢕⣿⣿⣿⣿⣿⣿⣿⣿⢕⢕⢕⢕⢕⢕⢕⢕⢕⢕⢕⢕⢕⢕⢕⢕⢕⢕⢕⢕⢕⢕⢕⢕⢕⢸⣿⣿⣿⣿⢕⢕⢕⢕⢕⢕⢕⢕⢕⢕⢕⢕⢕⢕⢕⢕⢕⢕⢕⢕⢕⢕⢜⢻⣿⣿⣿⣿⣏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⠇⠀⠀⠀⠀⠀⠀⠀⠀⠉⠙⠻⣿⣿⣿⣧⣿⣿⣿⡧⠘⣿⣷⣻⣿⣔⠈⣿⣿⣿⣿⣿⣿⡟⠀⠀⠀⠀⠀⠀⢸⣿⣿⣿⣿⢱⡄⡁⡅⢕⢕⢕⡄⢄⢀⠀⠀⠀⠀⠀⠀⠀⠀⠀⢄⢕⢜⣿⣝⣿⣿⣿⣿⣿⣿⣯⢕⣵⣵⡕⢕⢕⢕⢕⢿⣿⣿⣿⣿⣿⣿⣿⢕⢕⢕⢕⢕⢕⢕⢕⢕⢕⢕⢕⢕⢕⢕⢕⢕⢕⢕⢕⢕⢕⢕⢕⢕⢸⣿⣿⣿⣿⢕⢕⢕⢕⢕⢕⢕⢕⢕⢕⢕⢕⢕⢕⢕⢕⢕⢕⢕⢕⢕⢕⢕⢕⢝⢿⣿⣿⣿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⢅⢕⢔⠀⠀⠀⠀⢰⠀⠀⠙⢿⡕⠀⠀⠀⠀⠀⢀⠀⠀⠀⠀⠀⠀⠀⠙⠻⣿⣿⣿⣿⡇⠀⠜⣷⢹⣿⡿⣆⠜⣿⣿⣿⣿⣿⠑⠀⠀⠀⠀⠀⠀⠜⣿⣿⣟⣟⣕⢷⢜⢕⢕⢕⠕⠑⠁⠀⠀⠀⠀⠀⠀⠁⠀⠀⢔⢕⠕⢸⣿⣿⣿⣿⣿⣿⣿⣿⣿⣵⢟⢻⣿⣷⢕⢕⢱⣿⣿⣿⣿⣿⣿⣿⣿⢕⢕⢕⢕⢕⢕⢕⢕⢕⢕⢕⢕⢕⢕⢕⢕⢕⢕⢕⢕⢕⢕⢕⢕⢕⢸⣿⣿⣿⣿⢕⢕⢕⢕⢕⢕⢕⢕⢕⢕⢕⢕⢕⢕⢕⢕⢕⢕⢕⢕⢕⢕⢕⢕⢕⢕⢝⢻⣿⣿⣧⢕⢄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⢕⠀⠀⠀⠀⢀⢄⠀⣰⢕⠀⠀⢀⢔⠑⠁⠀⢀⠄⠀⠀⠀⠀⠀⠀⠈⢻⣿⣿⠁⠀⠀⠜⣇⢿⣿⡝⣧⢹⣿⣿⣿⠇⠀⠀⠀⠀⠀⠀⠀⠀⢻⣿⣿⣿⣿⢎⣿⠇⠀⠀⠀⠀⠀⠀⠀⠀⠀⠐⠐⠀⠀⠀⢁⢅⠀⣿⣿⣿⣿⣿⣿⣿⣿⣿⡵⢜⢕⢜⢝⢝⢕⢕⣼⣿⣿⣿⣿⣿⣿⣿⣿⢕⢕⢕⢕⢕⢕⢕⢕⢕⢕⢕⢕⢕⢕⢕⢕⢕⢕⢕⢕⢕⢕⢕⢕⢕⢸⣿⣿⣿⣿⢕⢕⢕⢕⢕⢕⢕⢕⢕⢕⢕⢕⢕⢕⢕⢕⢕⢕⢕⢕⢕⢕⢕⢕⢕⢕⢕⢕⢜⢝⢝⢕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⢕⠕⠀⠀⠀⠀⠀⢀⡼⣣⡇⠀⠔⠁⠀⢀⠄⠕⠀⠀⠀⠀⠀⠀⠀⠀⠀⠀⠙⢇⠀⠀⠀⠀⠘⢎⣿⡿⣮⡇⠟⠿⠏⠀⠀⠀⠀⠀⠀⠀⠀⠀⠜⠟⠋⠉⠀⠐⠁⠀⠀⠀⠀⠀⠀⠀⠀⠀⢔⢀⢔⢔⡕⣺⣽⣿⡇⣿⣿⣿⣿⣿⣿⣿⣿⣿⣿⣿⣿⣿⣿⣵⢕⢕⣿⣿⣿⣿⣿⣿⣿⣿⣿⢕⢕⢕⢕⢕⢕⢕⢕⢕⢕⢕⢕⢕⢕⢕⢕⢕⢕⢕⢕⢕⢕⢕⢕⢕⣾⣿⣿⣿⡿⢕⢕⢕⢕⢕⢕⢕⢕⢕⢕⢕⢕⢕⢕⢕⢕⢕⢕⢕⢕⢕⢕⢕⢕⢕⢕⢕⢕⢕⢕⢕⢕⢔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⣧⣖⡴⢄⢀⢔⢄⡾⣱⣿⠕⠀⠀⠀⠁⢀⠀⠀⠁⠔⢀⠀⠀⠀⠀⠀⠀⠀⠀⠀⠀⠀⠀⠀⠀⠀⠸⣿⣾⣽⡗⢔⠄⠀⠀⠀⠀⠀⠀⠀⠀⠀⠀⠀⠀⠀⠀⠀⠀⠀⠀⠀⠀⠀⠁⠕⠀⡔⢕⢕⢕⣸⣾⣿⣿⡿⠑⣿⣿⣿⣿⣿⣿⣿⣿⣿⣿⣿⣿⣿⣿⣿⣵⣷⣿⡿⣿⣿⣿⣿⣿⣿⣿⢕⢕⢕⢕⢕⢕⢕⢕⢕⢕⢕⢕⢕⢕⢕⢕⢕⢕⢕⢕⢕⢕⢕⢕⢕⣿⣿⣿⣿⡇⢕⢕⢕⢕⢕⢕⢕⢕⢕⢕⢕⢕⢕⢕⢕⢕⢕⢕⢕⢕⢕⢕⢕⢕⢕⢕⢕⢕⢕⢕⢕⢕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⣿⡇⡕⢕⡾⢱⣿⢇⠀⠀⠀⠀⠀⠀⠀⠀⠀⠀⠀⠐⠀⠀⠀⠀⠀⠀⠀⠀⠀⠀⠀⠀⠀⠀⠀⠘⡿⠙⠁⠀⠀⠀⠀⠀⠀⠀⠀⠀⠀⠀⠀⠀⠀⠀⠀⠀⠀⠀⠀⠀⠀⠕⢀⠀⠀⢷⡕⠕⠕⠿⠿⠟⠋⠀⠀⣿⣿⣿⣿⣿⣿⣿⣿⣿⣿⣿⣿⣷⣿⣷⣯⣕⣱⣾⣿⣿⣿⣿⣿⣿⣿⢕⢕⢕⢕⢕⢕⢕⢕⢕⢕⢕⢕⢕⢕⢕⢕⢕⢕⢕⢕⢕⢕⢕⢕⢕⣿⣿⣿⣿⡇⢕⢕⢕⢕⢕⢕⢕⢕⢕⢕⢕⢕⢕⢕⢕⢕⢕⢕⢕⢕⢕⢕⢕⢕⢕⢕⢕⢕⢕⢕⢕⢕⠀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⡎⡾⢱⡿⢇⡱⠀⠀⠀⠀⠀⠀⠀⠀⠀⠀⠀⠀⠑⠀⠀⠀⠀⠀⠀⠀⠀⠀⠀⠀⠀⠀⠀⠀⠀⠀⠀⠀⠀⢀⠀⠀⠀⠀⠀⠀⠀⠀⠀⠀⠀⠀⠀⠀⠀⠀⠀⠀⠀⠀⠀⠀⠀⠜⢷⢀⢄⢔⢔⠀⠀⠀⠀⣿⣿⣿⣿⣿⣿⣿⣿⣿⣿⣿⣿⣿⣿⣿⣿⣿⣿⣿⣿⣿⣿⣿⣿⣿⣿⢕⢕⢕⢕⢕⢕⢕⢕⢕⢕⢕⢕⢕⢕⢕⢕⢕⢕⢕⢕⢕⢕⢕⢕⢕⣿⣿⣿⣿⡇⢕⢕⢕⢕⢕⢕⢕⢕⢕⢕⢕⢕⢕⢕⢕⢕⢕⢕⢕⢕⢕⢕⢕⢕⢕⣱⣕⣕⣕⢕⢕⠁⠁⢕⢕⢕⢕⢕⢕⢕⢕⢕⢕⢕⢕⢕⢕⢕⢕⢕⢕⢕⢕⢕⢕⢕⢕⢕⢕⢕⢕⢕⢕⢕⢕⢕⢕⢕⢕⢕⢕⢕⢕⢕⢕⢕⢕⢕⢕⢕⢕⢕⢕⢕⢕⢹⣿⠀</a:t>
            </a:r>
            <a:br/>
            <a:r>
              <a:t>⢕⢕⢕⢕⢕⢕⢕⢕⢕⢕⢕⢕⢕⢕⢕⢕⢕⢕⢕⢕⢕⡝⠿⢟⡜⢱⡿⢕⡕⠁⠀⠀⠀⠀⠀⠀⠀⠀⠀⠀⠀⠀⠀⠀⠀⠀⠀⠀⠀⠀⠀⠀⠀⠀⠀⠀⠀⠀⠀⠀⠀⠀⠀⠁⠐⠀⠀⠀⠀⠀⠀⠀⠀⠀⠀⠀⠀⠀⠀⠀⠀⠀⠀⠀⠀⠀⠀⠀⠀⠁⠑⠑⠁⠀⠀⠀⠀⣿⣿⣿⣿⣿⣿⣿⣿⣿⣿⣿⣿⣿⣿⣿⣿⣿⣿⣿⣿⣿⣿⣿⣿⣿⡇⢕⢕⢕⢕⢕⢕⢕⢕⢕⢕⢕⢕⢕⢕⢕⢕⢕⢕⢕⢕⢕⢕⢕⢕⢕⣿⣿⣿⣿⡇⢕⢕⢕⢕⢕⢕⢕⢕⢕⢕⢕⢕⢕⢕⢕⢕⢕⢕⢕⢕⢕⢕⢕⢕⢱⣿⣿⣿⣿⣿⣿⣷⢔⢕⢕⢕⢕⢕⢕⢕⢕⢕⢕⢕⢕⢕⢕⢕⢕⢕⢕⢕⢕⢕⢕⢕⢕⢕⢕⢕⢕⢕⢕⢕⢕⢕⢕⢕⢕⢕⢕⢕⢕⢕⢕⢕⢕⢕⢕⢕⢕⢕⢕⢕⢕⢸⣿⠀</a:t>
            </a:r>
            <a:br/>
            <a:r>
              <a:t>⣳⢕⡱⢕⢱⢕⡕⢕⢕⢕⢕⢕⢕⢕⢕⢕⢕⢕⢕⢕⢕⢜⠑⡜⢕⡟⢕⣱⡇⠀⠀⠀⠀⠀⠀⠀⠀⠀⠀⠀⠀⠀⠀⠀⠀⠀⠀⠀⠀⠀⠀⠀⠀⠀⠀⠀⠀⠀⠀⠀⠀⠀⠄⢄⢄⢄⢔⢔⢔⣰⢴⢔⢔⢔⢄⢀⢀⢀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⣵⣵⣵⣽⣿⣿⢿⣇⣕⣷⡕⢕⢕⢕⢕⢕⢕⢕⢕⢕⢕⢕⢕⢕⢕⢕⢕⢕⢕⢕⢕⢕⢕⢕⢕⢕⢕⢕⢕⢕⢕⢕⢕⢕⢕⢕⢕⢕⢕⢕⢕⢕⢕⢕⢕⢕⢕⢕⢕⢕⢕⢕⢕⢜⢿⠀</a:t>
            </a:r>
            <a:br/>
            <a:r>
              <a:t>⣿⣷⢯⣷⢵⡪⣝⡣⢕⡕⢕⢕⢕⢱⢕⢱⣕⢵⣕⢵⡕⡜⡕⢱⡟⢕⢱⢇⢕⠀⠀⠀⠀⠀⠄⠀⠀⠀⠀⠀⠀⠀⠀⠀⠀⠀⠀⠄⠀⠀⠀⠀⠀⠀⠀⠀⠀⠀⠀⠀⠀⠀⠀⠀⠁⠑⠑⠇⢕⢇⢜⢕⣣⣵⣵⡕⢇⢕⢕⢕⢱⢔⢄⢀⢀⠀⠀⠀⠀⠀⠀⠀⠀⠀⠀⠀⠀⣿⣿⣿⣿⣿⣿⣿⣿⣿⣿⣿⣿⣿⣿⣿⣿⣿⣿⣿⣿⣿⣿⣿⣿⣿⡇⢕⢕⢕⢕⢕⢕⢕⢕⢕⢕⢕⢕⢕⢕⢕⢕⢕⢕⢕⢕⢕⢕⢕⢕⢕⣿⣿⣿⣿⢇⢕⢕⢕⢕⢕⢕⢕⢕⢕⢕⢕⢕⢕⢕⢕⢕⢕⢕⢕⢕⢱⣿⣿⣿⢿⣯⣷⣾⣿⣿⣿⣿⡇⢕⢕⢕⢕⢕⢕⢕⢕⢕⢕⢕⢕⢕⢕⢕⢕⢕⢕⢕⢕⢕⢕⢕⢕⢕⢕⢕⢕⢕⢕⢕⢕⢕⢕⢕⢕⢕⠁⢕⢕⢕⢕⢕⢕⢕⢕⢕⢕⢕⠑⢕⢕⢕⢜⠀</a:t>
            </a:r>
            <a:br/>
            <a:r>
              <a:t>⣿⣝⡕⢜⡗⢼⡣⢝⡣⢕⢕⢕⢸⢗⡳⢯⣳⣽⡺⢝⡯⢕⢕⢎⢕⢱⢕⢕⡰⠀⠀⠀⠀⠀⠀⠀⠀⠀⠀⠀⠀⠀⠀⠀⠀⠀⠀⠀⠑⠀⠀⠀⠀⠀⠀⠀⠀⠀⠀⠀⠀⠀⠀⠀⠀⠀⠀⠀⠀⠀⠁⠁⠙⠙⠛⠛⠟⠻⠗⠕⠵⠕⠕⠕⠕⠔⠀⠀⠀⠀⠀⠀⢄⠀⠀⠀⠀⣿⣿⣿⣿⣿⣿⣿⣿⣿⣿⣿⣿⣿⣿⣿⣿⣿⣿⣿⣿⣿⣿⣿⣿⣿⡇⢕⢕⢕⢕⢕⢕⢕⢕⢕⢕⢕⢕⢕⢕⢕⢕⢕⢕⢕⢕⢕⢕⢕⢕⢱⣿⣿⣿⣿⢕⢕⢕⢕⢕⢕⢕⢕⢕⢕⢕⢕⢕⢕⢕⢕⢕⢕⢕⢕⢕⢸⢿⣫⣷⣿⣿⣿⣿⣿⣿⣿⣿⡇⢕⢕⢕⢕⢕⢕⢕⢕⢕⢕⢕⢕⢕⢕⢕⢕⢕⢕⢕⠀⢕⢕⢕⢕⢕⢕⢕⢕⢕⢕⢕⢕⢕⢕⢕⢕⢕⠀⢕⢕⢕⢕⢕⢕⢕⢕⢕⢕⢕⢔⢕⢕⢕⢕⠀</a:t>
            </a:r>
            <a:br/>
            <a:r>
              <a:t>⢿⢕⢜⢕⢝⢇⢜⢇⢝⢕⢕⢇⢕⢕⢕⢕⢾⣷⣿⡻⢕⢕⢎⢕⢕⢇⢕⣱⣧⢔⠀⠀⠀⠀⠀⠀⢀⠀⠤⢤⢄⢀⠀⠀⠀⠀⠀⠀⠀⠀⠀⠀⠀⠀⠀⠀⠀⠀⠀⠀⠀⠀⠀⠀⠀⠀⠀⠀⠀⠀⠀⠀⠀⠀⠀⠀⠀⠀⠀⠀⠀⠀⠀⠀⠀⠀⠀⠀⠀⠀⠀⠀⠈⢄⠀⠀⠀⣿⣿⣿⣿⣿⣿⣿⣿⣿⣿⣿⣿⣿⣿⣿⣿⣿⣿⣿⣿⣿⣿⣿⣿⣿⡇⢕⢕⢕⢕⢕⢕⢕⢕⢕⢕⢕⢕⢕⢕⢕⢕⢕⢕⢕⢕⢕⢕⢕⢕⢸⣿⣿⣿⣿⢕⢕⢕⢕⢕⢕⢕⢕⢕⢕⢕⢕⢕⢕⢕⢕⢕⢕⢕⢕⢕⣵⣿⣿⣿⣿⣿⣿⣿⣿⣿⣿⣿⡇⠀⢕⢕⢕⢕⢕⢕⢕⢕⢕⢕⢕⢕⢕⢕⢕⢕⢕⢕⠀⢕⢕⢕⢕⢕⢕⢕⢕⢕⢕⢕⢕⢕⢕⢕⢕⢕⢕⠀⢕⢕⢕⢕⢕⢕⢕⢕⢕⢕⢕⢀⢕⢕⢕⠀</a:t>
            </a:r>
            <a:br/>
            <a:r>
              <a:t>⣧⢕⢕⢕⢕⢜⢇⢕⢕⢕⢱⢝⢇⢕⢇⢕⢇⢜⢕⢇⢕⢜⢕⢕⢕⢕⢕⡣⣇⡇⠀⠀⠀⠀⠀⠑⠑⠀⠀⠀⢀⠀⠀⠁⠁⠀⠀⠀⠀⠀⠀⠀⠀⠀⠀⠀⠀⠀⠀⠀⠀⠀⠀⠀⠀⠀⠀⠀⠀⠀⠀⠀⠀⠀⠀⠀⠀⠀⠀⠀⠀⠀⠀⠀⠀⠀⢀⠀⠀⠀⢕⢔⢀⢑⢄⠀⢄⣿⣿⣿⣿⣿⣿⣿⣿⣿⣿⣿⣿⣿⣿⣿⣿⣿⣿⣿⣿⣿⣿⣿⣿⣿⡇⢕⢕⢕⢕⢕⢕⢕⢕⢕⢕⢕⢕⢕⢕⢕⢕⢕⢕⢕⢕⢕⢕⢕⢕⢸⣿⣿⣿⣿⢕⢕⢕⢕⢕⢕⢕⢕⢕⢕⢕⢕⢕⢕⢕⢕⢕⢕⡱⣣⣾⣿⣿⣿⣿⣿⣿⣿⣿⣿⣿⣿⣿⡇⢔⢕⢕⢕⢕⢕⢕⢕⢕⢕⢕⢕⢕⢕⢕⢕⢕⢕⢕⠀⢕⢕⢕⢕⢕⢕⢕⢕⢕⢕⢕⢕⢕⢕⢕⢕⢕⢕⠀⢕⢕⢕⢕⢕⠑⢕⢕⢕⢕⢕⢕⠁⢕⢕⠀</a:t>
            </a:r>
            <a:br/>
            <a:r>
              <a:t>⢷⢕⢇⢕⢗⣕⢕⢜⢕⢇⡕⢣⢕⢣⣕⢣⢕⢕⢕⢕⢕⢑⢕⢕⢕⢕⢮⢟⢾⢝⠀⠀⠀⠀⠀⢀⠀⠀⠀⠐⠄⠀⠀⠀⠀⠀⠀⠀⠀⠀⠀⠀⠀⠀⠀⠀⠀⠀⠀⠀⠀⠀⠀⠀⠀⠀⠀⠀⠀⠀⠀⠀⠀⠀⠀⠀⠀⠀⠀⠀⠀⠀⠀⠀⠀⠀⠁⠑⢄⠀⢕⢕⠕⢕⢕⢅⢕⣿⣿⣿⣿⣿⣿⣿⣿⣿⣿⣿⣿⣿⣿⣿⣿⣿⣿⣿⣿⣿⣿⣿⣿⣿⡇⢕⢕⢕⢕⢕⢕⢕⢕⢕⢕⢕⢕⢕⢕⢕⢕⢕⢕⢕⢕⢕⢕⢕⢕⢸⣿⣿⣿⣿⢕⢕⢕⢕⢕⢕⢕⢕⢕⢕⢕⢕⢕⢕⢕⢕⢕⢕⣽⣿⣿⣿⣿⣿⣿⣿⣿⣿⣿⣿⣿⣿⣿⡇⠀⢕⢕⢕⢕⢕⢕⢕⢕⢕⢕⢕⢕⢕⢕⢕⢕⢕⢕⠀⢕⢕⢕⢕⢕⢕⢕⢕⢕⢕⢕⢕⢕⢕⢕⢕⢕⢕⠀⢕⢕⢕⢕⢕⠀⢕⢕⢕⢕⢕⢕⢕⠁⢕⠀</a:t>
            </a:r>
            <a:br/>
            <a:r>
              <a:t>⡷⢕⡕⢜⡗⢱⡝⢱⣕⣕⣜⢵⢵⣕⡮⢕⢣⡟⢕⢕⢕⢕⢕⢕⢕⢕⡕⢱⢜⢕⢔⢀⠀⠀⠀⠀⠀⠀⠀⠀⠀⢀⢄⢀⢀⢀⢄⢄⠀⠀⠀⠀⠀⠀⠀⠀⠀⠀⠀⠀⠀⠀⠀⠀⠀⠀⠀⠀⠀⠀⠀⠀⠀⠀⠀⠀⠀⠀⠀⠀⠀⠀⠀⠀⠀⠀⠀⠀⠀⠕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⠀⢕⢕⢕⢕⢕⢕⢕⢕⢕⢕⢕⢕⢕⢕⢕⢕⢕⢕⠀⢕⢕⢕⢕⢕⢕⢕⢕⢕⢕⢕⢕⢕⢕⢕⢕⢕⢕⠀⢕⢕⢕⠁⢕⢄⠀⢕⢕⢕⢕⢕⢕⢑⢕⠀</a:t>
            </a:r>
            <a:br/>
            <a:r>
              <a:t>⣿⣧⡝⢷⣝⢳⣝⢳⣽⡳⣎⣟⣧⣼⣷⣵⣵⢕⢕⢕⢕⢕⢕⢕⢱⣣⣿⣷⡇⡕⢕⢕⢔⠀⠀⠀⠀⠀⠀⠀⠀⢕⢕⢕⢕⢕⢕⢕⢕⢄⠀⠀⠀⠀⠀⠀⠀⣠⡆⠀⠀⠀⠀⠀⠀⠀⠀⠀⠀⠀⠀⠀⠀⠀⠀⠀⠀⠀⠀⠀⠀⠀⠀⠀⠀⠀⠀⠀⠀⠀⠀⠕⠁⠑⠕⢕⠕⠛⠙⠻⣿⣿⣿⣿⣿⣿⣿⣿⣿⣿⣿⣿⣿⣿⣿⣿⣿⣿⣿⣿⣿⣿⡗⢇⢕⢕⢕⢕⢕⢕⢕⢕⢕⢕⢕⢕⢕⢕⢕⢕⢕⢕⢕⢕⢕⢕⢕⢸⣿⣿⣿⣿⢕⢕⢕⢕⢕⢕⢕⢕⢕⢕⢕⢕⢕⢕⢕⢕⢱⣿⣿⣿⣿⣿⣿⣿⣿⣿⣿⣿⣿⣿⣿⣿⣿⣧⠀⢕⢕⢕⢕⢕⢕⢕⢕⢕⢕⢕⢕⢕⢕⢕⢕⢕⢕⠀⠑⢕⢕⢕⢕⢕⢕⢕⢕⢕⢕⢕⢕⢕⢕⢕⢕⢕⠀⠀⢕⢕⠀⢕⢅⠀⢕⢕⢕⢕⢕⢕⢕⢕⠀</a:t>
            </a:r>
            <a:br/>
            <a:r>
              <a:t>⣿⣧⣝⢷⡼⢿⣮⡹⣮⡝⢮⣽⢷⣝⢳⣾⡏⢕⢕⠕⢕⢕⢕⢕⢼⣟⢿⣟⡻⢕⢕⢕⢕⠀⠀⠀⠄⠀⠀⠀⠀⠕⢕⢕⢕⢕⢕⢕⢕⢕⢱⣄⢀⠀⣠⣴⣾⡿⢇⠀⠀⠀⠀⠀⠀⠀⠀⠀⠀⠀⠀⠀⠀⠀⠀⠀⠀⠀⠀⠀⠀⠀⠀⠀⠀⠀⠀⠀⠀⠀⠀⢀⠀⠀⠀⠀⠀⠀⠀⠀⠘⢿⣿⣿⣿⣿⣿⣿⣿⣿⣿⣿⣿⣿⣿⣿⣿⣿⣿⢿⢿⢿⢇⢕⢎⢕⢇⢱⢕⢱⢕⡕⢕⢕⢕⢕⢕⢕⢕⢕⢕⢕⢕⢕⢕⢕⢕⣼⣿⣿⣿⡇⢕⢕⢕⢕⢕⢕⢕⢕⢕⢕⢕⢕⢕⢕⢕⢕⣿⣿⣿⣿⣿⣿⣿⣿⣿⣿⣿⣿⣿⣿⣿⣿⣿⣿⢄⢕⢕⢕⢕⢕⢕⢕⠀⢕⢕⢕⢕⢕⢕⢕⢕⢕⢕⠀⠀⠕⢕⢕⢕⢕⢕⢕⢕⢕⢕⢕⢕⢕⢕⢕⢕⢕⠀⠀⢕⢕⠀⢕⢕⠀⠀⢕⢕⢕⢕⢕⢕⢕⠀</a:t>
            </a:r>
            <a:br/>
            <a:r>
              <a:t>⣿⣟⣳⣾⣟⡳⢧⡝⣧⣝⢷⣏⢟⣟⡳⢯⢕⢁⢕⢔⢕⢕⢕⢕⢱⣼⡟⢷⣽⢕⢕⢕⢕⠀⠀⠀⠀⠀⠀⠀⠀⠀⠀⠁⠕⢕⢕⢕⢕⢱⣵⣿⢣⣾⣿⣿⣿⣿⣷⣴⣄⣄⣀⣀⡀⢀⠀⠀⠀⠀⠀⠀⠀⠀⠀⠀⠀⠀⠀⠀⠀⠀⠀⠀⠀⠀⠀⠀⠀⠀⠀⠀⠀⠀⠀⠀⠀⠀⠀⠀⠀⢜⣿⣿⣿⣿⡿⣿⢿⢟⢟⢟⢏⣝⣏⡹⢇⡱⢕⢱⢕⣱⢕⢕⢕⣇⢵⢕⡕⢕⡱⢕⢜⢕⢕⢕⢕⢱⢕⢕⢕⢕⢕⢕⢕⢕⢕⣟⣿⣿⣿⢕⢕⢕⢕⢕⢕⢕⢕⢵⢗⡱⢕⡱⢎⢕⢕⢸⣿⣿⣿⣿⣿⣿⣿⣿⣿⣿⣿⣿⣿⣿⣿⣿⣿⣿⡇⢕⢕⢕⢕⢕⢕⢕⠀⢕⢕⢕⢀⢕⢕⢕⢕⢕⢕⠀⠀⠀⢕⢕⢕⢕⢕⢕⢕⢕⢕⢕⢕⢕⠁⢕⢕⢕⠀⠀⢕⢕⠀⢕⢕⠀⠀⠕⢕⢕⢕⢕⢕⢄⠀</a:t>
            </a:r>
            <a:br/>
            <a:r>
              <a:t>⣿⣿⡻⣧⣜⢱⢮⢽⣧⣼⣷⣮⡻⢾⣿⢷⢕⢕⢕⢕⢕⢕⢕⢱⡳⢷⣽⣷⣿⢑⢕⢕⠁⠀⠀⠀⠀⠀⠀⠀⠀⠀⠀⠀⠀⠀⠁⠣⢳⣿⣿⣿⣿⣿⣿⣿⣿⣿⣿⡿⠿⠿⢿⢿⠿⠿⠟⠂⠀⠀⠀⠀⠀⠀⠀⠀⠀⠀⠀⠀⠀⠀⠀⠀⠀⢔⣶⣦⠀⠀⠀⠀⠀⠀⠀⠀⠀⠀⠀⠀⠀⢸⢝⢗⢵⣕⢝⢕⢜⢕⡜⢕⡇⢕⢕⢝⢕⢕⢕⢕⢕⢕⢹⢕⢜⢕⡜⢕⡗⢽⢕⢇⢕⢕⢵⢕⢱⢇⢕⢗⢕⢕⣕⢕⢕⢱⢕⢕⣿⣿⣿⣕⢕⣎⣵⣎⡕⢕⡕⢕⣱⢕⣜⢕⢞⣱⢗⣼⣿⣿⣿⣿⣿⣿⣿⣿⣿⣿⣿⣿⣿⣿⣿⣿⣿⣿⣧⢕⢕⢕⠀⢕⢕⢕⠀⠀⢕⢕⢔⠑⢕⢕⢕⢕⢕⠀⠀⠀⠑⢕⢕⢕⢕⢕⢕⢕⢕⢕⢕⢕⠀⢕⢕⢕⠀⠀⠀⢕⠀⢕⢕⠀⠀⠀⢕⢕⢕⢕⢕⢕⠀</a:t>
            </a:r>
            <a:br/>
            <a:r>
              <a:t>⣿⣟⢻⢷⢟⢻⡿⢿⣿⣟⢷⢽⢻⣷⣟⡇⢕⢕⢕⢕⢕⢕⠕⣿⣿⣿⣻⣿⣿⢕⢕⢕⠀⠀⠀⠀⠀⠀⠀⠀⠀⠀⠀⠀⠀⠀⠀⠀⠀⠙⢿⣿⣿⣿⣿⣿⣿⣿⣿⣇⡀⠀⠀⠀⠀⠀⠀⠀⠀⠀⠀⠀⠀⠀⠀⠀⠀⠀⠀⠀⠀⠀⠀⠀⠀⢔⣼⠃⠀⠀⠀⠀⠀⠀⠀⠀⠀⠀⠀⠀⢄⣿⢕⢜⢳⢇⢕⢕⢕⢕⢕⢕⢗⢕⢕⢕⢕⢕⢕⢱⢵⡕⢕⢕⢕⢹⢗⢹⢗⡹⢕⣇⢕⣕⡕⣕⡱⢕⣕⢵⡗⣝⣗⣿⢮⣵⣵⣿⣿⣿⣿⢿⣷⣷⢎⣹⢞⣻⣷⣗⣵⣏⢵⢜⢕⢕⡇⣿⣿⣿⣿⣿⣿⣿⣿⣿⣿⣿⣿⣿⣿⣿⣿⣿⣿⣿⣿⢄⢕⢕⠀⢕⢕⢕⠀⠀⠕⢕⢕⠐⠕⢕⢕⢕⢕⠀⠀⠀⠀⠕⢕⢕⢕⢕⢕⢕⢕⢕⢕⢕⢔⠀⢕⢕⠀⠀⠀⢕⠀⢕⢕⢄⠀⠀⠕⢕⢕⢕⢕⢕⠀</a:t>
            </a:r>
            <a:br/>
            <a:r>
              <a:t>⣿⡝⢷⣜⢻⢧⣕⣵⣗⢻⢿⢟⢽⢯⣿⡇⢸⡇⢕⢕⢕⢕⢕⢝⢝⢝⢕⢕⢕⠕⢕⢕⢔⢀⠀⠀⠀⠀⠀⠀⠀⠀⠀⠀⠀⠀⠀⠀⠀⠀⠀⠈⠻⣿⣿⣿⣿⣿⣿⣿⣿⣿⣷⣶⣶⣴⣴⣶⣦⣴⢄⠀⠀⠀⠀⠀⠀⠀⠀⠀⠀⠀⠀⢀⣄⣜⣻⡀⠀⠀⠀⠀⠀⠀⠀⠀⠀⠀⠀⠀⠜⢯⣷⢯⣕⡱⣕⡕⢕⢕⢕⢕⢗⢱⢕⡪⢕⡇⢽⣗⢵⢕⣕⣵⣵⣼⣕⡪⢵⣾⣽⣗⡯⢵⣫⢽⣻⢽⣞⣽⢞⢳⢻⢽⣽⢟⣫⢕⢞⢽⢟⣫⢇⣸⣝⢗⡫⢽⣽⣵⣞⡵⢞⣇⣗⣪⢹⣿⣿⣿⣿⣿⣿⣿⣿⣿⣿⣿⣿⣿⣿⣿⣿⣿⣿⣿⣿⡇⢕⢕⠀⠑⢕⢕⢄⠀⠀⢕⢕⢕⠀⠕⢕⢕⢕⠀⠀⠀⠀⠀⢕⢕⢕⢕⢕⢕⢕⢕⢕⢕⢕⠀⠕⢕⠀⠀⠀⢕⠀⢕⢕⠑⠀⠀⠀⢕⢕⢕⢕⢕⠀</a:t>
            </a:r>
            <a:br/>
            <a:r>
              <a:t>⣿⡻⢷⡝⢳⢎⢝⢷⣇⢕⢕⢕⢝⢕⢕⢕⢜⢇⠕⢕⢕⠀⠑⣇⡕⢕⢕⡱⢱⣇⠕⢕⢕⢕⠀⠄⠀⠀⠀⠀⠀⠀⠀⠀⠀⠀⠀⠀⠀⠀⠀⠀⠀⠈⢻⣿⣿⣿⣿⣷⡕⢉⠉⠉⠙⠙⠉⠉⠁⠁⠀⠀⠀⠀⠀⠀⠀⠀⠀⠀⠀⠀⠀⠁⢟⣟⡿⠃⠀⠀⠀⠀⠀⠀⠀⠀⠀⠀⠀⠀⠀⣸⣾⢽⣟⡯⣝⡪⢵⣗⢕⢕⡱⢵⣵⣧⣳⣷⣽⣗⡿⣟⡿⢿⣿⢿⣗⡯⢿⣕⣝⡟⣿⡿⣾⡿⡷⢫⢕⣎⢽⣕⡵⣕⣗⢹⢗⣪⣕⣇⡝⣷⣽⣷⣿⣽⣪⢽⢾⣿⢗⡎⢽⣜⣗⡕⣼⣿⣿⣿⣿⣿⣿⣿⣿⣿⣿⣿⣿⣿⣿⣿⣿⣿⣿⣿⣿⣇⢕⢕⠀⠀⢕⢕⢕⠀⠀⠁⢕⢕⢄⠀⢕⢕⢕⠀⠀⠀⠀⠀⠑⢕⢕⢕⢕⢕⢕⢕⢕⢕⢕⠀⠀⢕⠀⠀⠀⠑⠀⢕⢕⠀⠀⠀⠀⢕⢕⢕⢕⢕⠀</a:t>
            </a:r>
            <a:br/>
            <a:r>
              <a:t>⡽⢿⣕⢝⢣⡕⢕⢕⢝⢗⢕⢕⢕⢕⢱⢕⢕⢕⡔⠁⢕⢕⠀⢕⡝⢹⢕⢕⢈⢕⢄⢕⢕⠁⠀⠀⠀⠀⠀⠀⠀⠀⠀⠀⠀⠀⠀⠀⠀⠀⠀⠀⠀⠀⠀⠈⠟⢿⣝⡻⢿⣷⣧⣴⣴⣤⣤⣤⣄⢀⠀⠀⠀⠀⠀⠀⠀⠀⠀⠀⠀⠀⠀⢕⢕⣝⣇⠀⠀⠀⠀⠀⠀⠀⠀⠀⠀⠀⠀⠀⢔⢜⢏⢝⢕⢝⢕⢼⣕⢣⢕⣇⢝⢝⢻⢿⡻⢮⢝⣜⢽⣗⣪⣝⢳⢽⣗⡻⢟⣳⢽⣝⣵⢗⢇⡜⣕⣗⢼⣗⢽⣗⡮⢵⣺⡽⣷⣼⣿⣿⣿⣗⡮⢽⣞⢯⢗⡹⡝⣞⢷⣞⣯⢽⣿⣇⣿⣿⣿⣿⣿⣿⣿⣿⣿⣿⣿⣿⣿⣿⣿⣿⣿⣿⣿⣿⣿⡿⢕⢕⠀⠀⠁⢕⢕⠀⠀⠀⠑⢕⢕⢀⠀⢕⢕⢕⠀⠀⠀⠀⠀⢕⢕⢕⢕⢕⢕⢕⢕⢕⢕⢄⠀⢕⠀⠀⠀⠀⠀⢕⢕⠔⠀⠀⠀⢕⢕⢕⢕⢕⠀</a:t>
            </a:r>
            <a:br/>
            <a:r>
              <a:t>⡿⣧⡜⢱⢕⢕⢇⣕⢕⢧⣕⢱⣕⢕⢕⢱⢕⢇⢕⢄⢑⢑⢅⢕⢕⢕⢑⢔⢕⢕⠑⠁⢀⠀⠀⠀⠀⠀⠀⠀⠀⠀⠀⠀⠀⠀⠀⠀⠀⠀⠀⠀⠀⠀⠀⠀⠀⠀⠈⠙⢷⣷⣽⣝⣝⢙⢙⠙⠉⠀⠀⠀⠀⠀⠀⠀⠀⠀⠀⠀⠐⠾⢿⢿⢿⠟⠋⠀⠀⠀⠀⠀⠀⠀⠀⠀⠀⠀⠀⢔⡕⢕⢕⢵⢕⢕⢕⣕⢕⢕⢕⢕⢕⢗⢕⢕⢎⢝⢗⢮⣽⣵⣎⣕⣺⢽⣗⡮⣗⡣⢽⣗⡿⣗⣳⢽⣿⣧⣵⣿⣿⣳⢼⢯⣾⣿⣷⣾⣽⣿⣯⣗⡻⢽⣟⡫⣷⣷⣧⢻⣿⣿⣿⣿⣿⢹⣿⣿⣿⣿⣿⣿⣿⣿⣿⣿⣿⣿⣿⣿⣿⣿⣿⣿⣿⣿⡿⢕⢕⢕⠀⠀⠀⢕⢕⠀⠀⠀⠀⢕⢕⢕⠀⠁⢕⢕⠀⠀⠀⠀⠀⠀⢕⢕⢕⢕⢕⢕⢕⢕⢕⢕⠀⠁⠀⠀⠀⠀⠀⢕⢕⠀⠀⠀⠀⠁⢕⠕⢕⢕⠀</a:t>
            </a:r>
            <a:br/>
            <a:r>
              <a:t>⣷⢜⢣⣕⢜⢕⢕⢜⢷⣕⢝⢧⡜⢝⢇⡕⢕⢕⢕⢕⢕⢕⢕⢕⠕⢅⠕⠑⠁⠀⢀⢕⢝⢄⠀⠀⠀⠀⠀⠀⠀⠀⠀⠀⠀⠀⠀⠀⠀⠀⠀⠀⠀⠀⠀⠀⠀⠀⠀⠀⠀⠈⠉⠙⠛⠛⠛⠓⠀⠀⠀⠀⠀⠀⠀⠀⠀⠀⠀⠀⣄⣤⣵⡾⠇⠀⠀⠀⠀⠀⠀⠀⠀⠀⠀⠀⢀⢄⢔⢇⢜⡕⢧⢕⢕⢕⡕⢕⢜⢕⢇⢕⡕⢱⢕⢳⢝⣗⢮⣕⡣⢽⡗⢺⢽⢳⣎⡽⣕⢪⣿⣷⣯⣷⡮⣿⣺⢽⣟⡯⣽⣳⢿⣗⣺⣿⣗⡺⢽⣽⢽⢗⣻⡽⣗⡯⣗⣺⣿⡎⣿⣿⣿⣿⣿⣿⣿⣿⣿⣿⣿⣿⣿⣿⣿⣿⣿⣿⣿⣿⣿⣿⣿⣿⣿⡿⢕⢕⡕⢕⢀⠀⠀⠁⢕⠀⠀⠀⠀⠑⢕⢕⢕⠀⠀⢕⠀⠀⠀⠀⠀⠀⠁⢕⢕⢕⢕⢕⢕⢕⢕⢕⠀⠀⠀⠀⠀⠀⢔⢕⢕⠀⠀⠀⠀⠀⢕⠀⢕⢕⠀</a:t>
            </a:r>
            <a:br/>
            <a:r>
              <a:t>⣿⢧⡕⢕⢕⢕⢕⢕⢕⡜⢳⣕⢕⢣⢕⢝⢕⢕⢱⢕⡜⢳⢕⢜⠀⠀⢀⢄⢠⡔⢳⣕⡕⢕⠐⠀⠀⠀⠀⠀⠀⠀⠀⠀⠀⠀⠀⠀⠀⠀⠀⠀⠀⠀⠀⠀⠀⠀⠀⠀⠀⠀⠀⠀⠀⠀⠀⠀⠀⠀⠀⠀⠀⠀⠀⠀⠀⠀⠀⠀⠁⠁⠁⠀⠀⠀⠀⠀⠀⠀⠀⠀⠀⠀⠀⠀⠁⢕⢱⣕⡕⢕⢕⢳⢽⢕⢕⢕⡗⢵⣝⢕⢕⢕⢗⢜⢕⢕⢕⢕⢱⣕⢇⢕⣕⢱⢜⡟⢽⣟⡿⢽⣿⡵⢝⢗⡯⢝⣗⢽⣗⡷⢿⣗⡿⣷⣗⡽⢿⢗⠑⠀⠀⠁⠙⠟⢕⢺⢽⣷⡸⣿⣿⣿⣿⣿⣿⣿⣿⣿⣿⣿⣿⣿⣿⣿⣿⣿⣿⣿⣿⣿⣿⣿⡿⢕⢕⢕⢇⡕⢕⠀⠀⠀⠕⠀⠀⠀⠀⠀⠕⢕⢕⢔⠀⠀⠕⠀⢱⡀⠀⠀⠀⠑⢕⢕⢕⠀⢕⢕⢕⠀⠀⠀⠀⠀⠀⠀⢕⢕⢕⠀⠀⠀⠀⠀⢕⠀⢕⢕⠀</a:t>
            </a:r>
            <a:br/>
            <a:r>
              <a:t>⡿⢧⢕⢕⡕⢕⢕⢕⢕⢕⢕⢜⢗⢕⢜⢳⡕⢜⢳⣕⢕⢷⣵⢕⣵⣷⡧⢕⢕⢱⣕⣜⢹⢣⠀⠀⠀⠀⠀⠀⠀⠀⠀⠀⠀⠀⠀⠀⠀⠀⠀⠀⠀⠀⠀⠀⠀⠀⠀⠀⠀⠀⠀⠀⠀⠀⠀⠀⠀⠀⠀⠀⠀⠀⠀⠀⠀⠀⠀⠀⠀⠀⠀⠀⠀⠀⠀⠀⠀⠀⠀⠀⠀⠀⠀⠀⢄⢜⢝⢕⢜⢕⢕⢜⢇⢼⣕⢣⢼⣗⢵⣕⡗⢵⣕⡕⢕⢕⢜⢝⢕⢕⢜⣕⢕⢕⡕⢸⣕⢇⢜⣗⢳⢜⣕⢷⣽⣗⢧⣽⡷⢯⣟⣺⣽⣟⣾⡽⢏⢔⠀⠀⠀⠀⠀⠀⠁⠱⣾⣿⣣⢻⣿⡿⣼⣿⣿⣿⣿⣿⣿⣿⣿⣿⣿⣿⣿⣿⣿⣿⣿⣿⣿⣿⢱⢎⢎⢗⡜⡱⢑⠀⠀⠀⠀⢕⠀⠀⠀⠀⠀⠕⢕⢕⢄⠀⠀⠀⢸⣷⡄⠀⠀⠀⢕⢕⢕⠀⠕⢕⢕⠀⠀⠀⠀⠀⠀⢀⠕⢕⠕⠀⠀⠀⠀⠀⠀⠀⢕⢕⠀</a:t>
            </a:r>
            <a:br/>
            <a:r>
              <a:t>⣯⡝⢕⢕⢕⢕⢕⣕⢕⢕⡕⢕⢕⢜⢻⢕⢜⢳⣕⡜⢵⢇⣵⣿⣿⡿⢕⢕⢕⢇⢕⢜⢕⠑⠀⠀⠀⠀⠀⠀⠀⠀⠀⠀⠀⠀⠀⠀⠀⠀⠀⠀⠀⠀⠀⠀⠀⠀⠀⠀⠀⠀⠀⠀⠀⠀⠀⠀⠀⠀⠀⠀⠀⠀⠀⠀⠀⠀⠀⠀⠀⠀⠀⠀⠀⠀⠀⠀⠀⠀⠀⠀⢀⡄⢔⢎⢗⢵⣕⡕⢜⢕⢕⣕⡕⢳⢮⣝⢗⢼⣝⢣⢜⣗⢣⢝⢕⢕⣕⢕⢕⢕⢕⢱⢝⡕⢜⢝⢇⢜⢕⢣⢝⡕⢱⢕⢕⢟⢿⣿⣻⣟⣗⢿⣟⣞⢟⢕⢕⢕⠀⠀⠀⠀⠀⠀⠀⠀⠝⣿⣿⢞⣿⢧⣿⣿⣿⣿⣿⣿⣿⣿⣿⣿⣿⣿⣿⣿⣿⣿⣿⣿⣿⣧⣼⣗⡼⢕⢕⢕⢕⠀⠀⠀⠀⠁⠀⠀⠀⠀⠀⠀⢕⢕⢕⢀⠀⠀⠀⢿⣿⡄⠀⠀⠀⢕⢕⠀⠀⢕⢕⠀⢱⠀⠀⠀⠀⠕⠅⠑⠀⠀⠀⠀⠀⠀⠀⡄⠁⢕⠀</a:t>
            </a:r>
            <a:br/>
            <a:r>
              <a:t>⡻⢷⣕⢜⢧⡕⢕⢜⣇⢕⢻⢵⡕⢕⣧⡕⢕⢕⡜⢻⡏⣾⣿⢟⢝⠗⠑⠸⢗⢣⢕⢜⠑⠀⠀⠀⠀⠀⠀⠀⠀⠀⠀⠀⠀⠀⠀⠀⠀⠀⠀⠀⠀⠀⠀⠀⢄⠀⠀⠀⠀⠀⠀⠀⠀⠀⠀⠀⠀⠀⠀⠀⠀⠀⠀⠀⠀⠀⠀⠀⠀⠀⠀⠀⠀⠀⠀⠀⠀⠀⠀⠀⢠⣵⡳⢼⢝⡳⢮⣝⢣⢵⡗⢳⣜⡝⢳⢕⢕⢵⢜⢝⢳⢵⣕⢇⢝⡗⢣⢝⡗⢱⢕⢕⢕⢕⢕⢜⢕⢣⢕⣝⢗⢧⢕⢳⢜⣕⢣⢼⣕⢳⢿⣻⢾⡏⠑⢕⢕⢕⢄⠀⠀⠀⠀⠀⠀⠀⠀⢕⢕⢇⢿⣼⣿⣿⣿⣿⣿⣿⣿⣿⣿⣿⣿⣿⣿⣿⣿⣿⣿⣿⣿⣿⣿⣿⣿⣿⣿⣿⡇⠀⠀⠀⠀⠀⠀⠀⢸⡄⠀⠀⠀⢕⢕⢕⠀⠀⠀⢸⣿⣿⡄⠀⠀⠁⢕⠀⠀⢕⢕⠀⣸⡇⠀⠀⠐⠔⠀⠀⠀⠀⠀⠀⠀⠀⢰⢇⢀⢕⠀</a:t>
            </a:r>
            <a:br/>
            <a:r>
              <a:t>⣷⣕⢜⢕⢕⢝⢧⢕⢝⢇⢕⢕⢝⢕⢕⢕⢧⣕⢟⢧⣝⢎⠑⠁⠀⠀⠀⣱⣷⣇⡏⠁⠀⠀⠀⠀⠀⠀⠀⠀⠀⠀⠀⠀⠀⠀⠀⠀⠀⠀⠀⠀⠀⠀⠀⢕⠕⠀⠀⠀⠀⠀⠀⠀⠀⠀⠀⠀⠀⠀⠀⠀⠀⠀⠀⠀⠀⠀⠀⠀⠀⠀⠀⠀⠀⠀⠀⠀⠀⠀⠀⠅⠕⢜⢕⢕⢼⣝⢳⢜⡕⢇⢜⡕⢱⢕⡕⢱⣕⡕⢕⢕⡕⢕⢸⣝⢇⢕⣕⢱⢕⢕⢣⢜⡗⢣⢕⡕⢕⢕⡕⢜⢕⢕⢱⢼⡕⢣⢝⡗⢣⢝⢗⢼⢝⢇⠀⢕⢕⢕⢕⢄⠀⠀⠀⠀⠀⠀⠀⠀⢳⢇⢜⢟⢻⡿⠿⠿⠟⠻⠿⢿⢿⣿⣿⣿⣿⣿⣿⣿⣿⣿⣿⣿⣿⣿⣿⣿⢟⢵⢜⢀⢔⠀⠀⠀⠀⠀⣿⣿⡔⠀⠀⠀⢕⢕⠀⠀⠀⠁⣿⣿⣷⡄⠀⠀⠕⠀⠀⠁⠅⠀⣿⡇⠀⠀⠀⠀⠀⠀⠀⠀⠀⠀⠀⠀⡾⠀⠅⠀⠀</a:t>
            </a:r>
            <a:br/>
            <a:r>
              <a:t>⢜⢹⣧⢕⢕⢕⢕⢝⢕⢕⢕⢕⣕⢕⢕⣷⣵⢳⢷⡜⢑⠄⠀⠀⠀⢀⣵⡕⡪⢝⠀⠀⠀⠀⠀⠀⠀⠀⠀⠀⠀⠀⠀⠀⠀⠀⠀⠀⠀⠀⠀⠀⠀⠀⠀⢕⢔⠀⠀⠀⠀⠀⠀⠀⠀⠀⠀⠀⠀⠀⠀⢄⢀⠀⠀⠀⠀⠀⠀⠀⠀⠀⠀⠀⠀⠐⢲⣇⢀⠀⠀⠀⠑⢕⢕⢕⢣⣜⡕⢇⣜⢟⢷⣵⡟⢧⢝⢗⢧⣽⢗⢗⣕⢜⢧⣕⡝⢳⢼⣕⢳⢵⣗⢇⢜⡕⢣⢜⡗⢕⢝⢗⢇⢕⡕⢗⢇⢝⡳⣜⣕⡧⢵⣗⡳⠀⠀⠀⠁⠁⠁⠔⢄⠀⠀⠀⠀⠀⠀⠀⠈⠀⠑⠁⠀⠀⠀⠀⠀⢀⠀⠀⠀⠘⢿⣿⣿⣿⣿⣿⣿⣿⣿⣿⣿⣿⡟⢕⢜⢕⡵⢕⢕⢄⠀⠀⠀⢕⢻⣿⣿⣆⠀⠀⠀⠕⠀⠀⡔⠀⢻⣿⣿⣷⢀⠀⠀⠀⠀⠀⠀⢔⣿⠁⡄⠀⠀⠀⠀⠀⠀⢀⣤⣤⡤⢵⢕⢄⢀⠀⠀</a:t>
            </a:r>
            <a:br/>
            <a:r>
              <a:t>⣧⣕⡕⢳⣧⡕⢳⣧⣞⢻⣧⡜⢟⣱⣇⢜⢗⣵⡕⢔⠁⠀⠀⠀⣄⡜⣿⣷⠏⠀⠀⠀⠀⠀⠀⠀⠀⠀⠀⠀⠀⠀⠀⠀⠀⠀⠀⠀⠀⠀⠀⠀⠀⠀⠀⠕⢕⢔⠀⠀⠀⠀⠀⠀⠀⠀⠀⠀⠀⠀⠀⢕⢕⢕⢔⡀⠀⠀⠀⠀⠀⠀⠀⠀⠀⠀⠀⠁⢑⣔⣄⡀⢀⢕⢕⢇⢕⢜⢕⢇⣕⡝⢳⢵⣝⣳⣧⣝⢕⢸⣝⢗⢵⣝⣳⢕⢝⢕⢕⢜⢕⢱⣜⡕⢇⢼⣕⢳⢝⣗⣣⣽⣿⢷⣿⣗⣾⣿⣽⣟⢿⣽⣟⣿⡇⢀⠀⠀⠀⢀⢄⢄⢀⠑⠕⢀⠀⠀⠀⠀⠀⠀⢀⢄⢔⢔⢔⢕⢕⢕⢕⢔⢄⠀⠀⢹⣿⣿⣿⣿⣿⣿⣿⣿⡿⢏⢗⣝⣱⣼⡜⡕⣵⢣⠀⠀⠀⢱⡪⣿⣿⣿⢀⠀⠀⠀⠀⠀⣿⡄⢸⣿⣿⣿⣇⠀⠀⠀⠀⠀⠀⢸⢏⣰⣷⡄⣠⣴⣶⣵⣞⣽⣇⣼⣼⣗⣾⣷⣿⣷⠀</a:t>
            </a:r>
            <a:br/>
            <a:r>
              <a:t>⠛⠛⠛⠚⠛⠛⠛⠛⠛⠛⠛⠛⠛⠛⠛⠛⠓⠛⠓⠁⠀⠀⠐⠘⠛⠛⠛⠑⠀⠀⠀⠀⠀⠀⠀⠀⠀⠀⠀⠀⠀⠀⠀⠀⠀⠀⠀⠀⠀⠀⠀⠀⠀⠀⠀⠀⠀⠀⠀⠀⠀⠀⠀⠀⠀⠀⠀⠀⠀⠀⠀⠘⠛⠓⠛⠓⠑⠐⠀⠀⠀⠀⠀⠀⠀⠀⠐⠐⠛⠛⠛⠛⠃⠓⠃⠚⠓⠓⠛⠛⠚⠛⠓⠓⠛⠛⠓⠚⠛⠓⠘⠛⠓⠛⠛⠓⠃⠘⠓⠓⠓⠓⠓⠓⠓⠓⠚⠛⠛⠛⠛⠛⠛⠛⠛⠛⠛⠛⠛⠛⠛⠛⠛⠛⠑⠑⠑⠑⠐⠑⠑⠑⠁⠐⠐⠑⠐⠐⠀⠀⠐⠑⠑⠑⠑⠑⠑⠑⠑⠑⠑⠑⠑⠑⠀⠁⠛⠛⠛⠛⠛⠛⠛⠛⠑⠛⠛⠚⠛⠛⠛⠛⠛⠛⠑⠀⠀⠛⠛⠛⠛⠛⠃⠀⠀⠀⠀⠀⠛⠓⠘⠛⠛⠛⠛⠀⠀⠀⠀⠀⠀⠑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⢍⢝⢕⢜⡛⠏⢕⢕⢸⡿⢛⢕⢕⢹⡿⢏⢕⠘⣿⢿⢇⢕⢕⢔⣿⣿⡇⢕⢌⢏⢝⢕⢕⢸⠿⡏⢕⢔⠛⠿⢕⢕⢘⡿⠿⡟⢕⢕⢹⠛⢕⢕⢕⢔⢕⢕⢔⢍⢟⢟⢕⢕⢜⢛⢇⢕⢔⠻⠿⢛⠛⢿⣿⣿⢕⢕⢹⣿⣿⢇⢕⢔⢝⢇⢕⢕⢜⠛⠛⢏⢝⠔⣈⣿⡇⢕⣿⣿⣿⡇⢹⣿⣿⡟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⠌⣧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⢸⣿⡇⢕⢌⣿⣿⢕⢕⢕⢄⢕⢕⢕⢕⢕⢕⢕⢕⢕⠀⡇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⢘⢔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⢕⢔⢕⢕⢕⢕⢕⠕⢕⢕⢱⢕⢕⢕⢕⠕⠑⠁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⡵⠞⠙⠗⢴⢄⢄⢀⢀⠑⠑⠀⢀⢕⠕⣕⣕⡕⢕⢕⢱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⢑⢑⢕⢕⢕⢕⠕⠘⠁⠀⠀⠀⠕⢜⠳⣵⡑⠑⠑⠄⠕⢕⢕⢕⢕⢝⢳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⠕⠕⠑⠑⠁⠁⠀⠀⠀⠀⠀⠀⠀⠀⠀⠕⢕⢜⢻⢧⣄⢀⢄⢱⣷⣧⢕⢕⢕⢕⢕⢝⢳⠕⢕⢵⡕⢕⢕⢕⢕⢕⢕⣕⢕⢏⢱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⢄⣵⣷⣦⣄⡀⠀⢀⢔⢔⢕⢕⢕⢕⢝⢟⢷⢕⢝⢿⡇⢕⢕⢕⢕⢕⠑⠁⠁⠑⠙⢃⢕⡱⢕⢕⢣⢕⢕⢕⢕⢟⢘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⣱⣿⣿⣿⣿⣿⣿⣿⣷⣵⣕⡕⢕⢔⠕⢕⢑⢑⢕⢕⢕⢕⢕⢕⢕⢥⢤⣤⣄⣄⣄⢤⢵⣕⣕⣞⣗⡗⢗⢗⢷⢷⢵⣵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⠘⢿⣿⣿⣿⣿⣿⣿⢿⡏⢝⣗⣧⣼⢷⢞⢏⡇⢵⢕⢗⢇⢕⢕⢕⢕⡕⢕⢕⣱⣷⣷⣷⣷⣧⣽⣽⣽⣟⣻⡷⢷⣧⣕⢝⠝⢟⠷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⠌⢿⢿⢿⢿⢟⢕⢱⣷⡿⢏⢜⢕⢕⠜⢕⢑⢕⢕⡅⢕⢕⢕⢕⢕⢕⢕⢑⢕⢕⢜⢝⢭⢿⡿⢕⢕⢜⢝⢝⢗⢾⣽⣟⢷⣵⣕⢸⢿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⠈⠙⠙⠟⢏⢕⡱⡱⡹⢎⢕⢕⢕⢕⢜⢕⢕⢕⢕⢑⢕⢕⢕⢔⢕⢕⣝⣕⣵⣕⡄⢁⢕⡕⢔⢔⢕⢗⢗⢇⡕⠅⢕⣕⣕⣝⣕⣽⣕⡕⡝⢻⢧⢱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⢀⣐⣵⣾⢿⡏⢽⠃⠑⠕⢕⢕⢕⢕⢕⢕⢕⢕⢔⢕⢕⣱⣵⣚⢽⡿⣻⢟⢍⠝⠅⢕⢸⣿⠜⣿⣯⢏⣸⣿⡷⢇⢝⢟⢟⠟⠟⢟⢟⢟⠷⠵⢵⢕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⠄⢀⢀⢄⢤⢵⢟⢫⢟⡑⠕⠑⠀⠀⠀⠀⠀⠀⠁⠑⠕⢕⢕⢕⢕⢱⣾⣿⣷⡎⡵⡕⡕⢕⠐⠀⠀⠕⢜⢝⣅⣹⣽⣵⣵⣵⣵⣕⣵⣷⣿⣷⣏⢟⢻⢷⣼⢱⡜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⢔⡔⢔⢔⠕⠕⠎⠑⠁⠀⠀⠀⠀⠀⠀⠀⠀⠀⠀⠀⠀⠀⠑⢕⢱⣿⣿⣿⣿⣿⣾⣷⣿⣧⣵⢔⢄⡱⢕⣱⡴⣶⣶⣷⣾⣿⣿⣿⣿⣿⣿⣿⣿⡇⢕⢕⢝⢕⢕⢕⢕⢕⠃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⣟⣿⢗⢇⠀⠀⠀⠀⠀⢀⢀⣄⣠⣤⣴⣴⣦⣔⠔⢄⢄⢀⠀⢁⣾⣿⡿⣿⣿⣿⣿⣿⣿⣿⣿⣿⢏⢕⡱⢵⣾⣿⣿⣿⣿⣿⣿⣿⣿⣿⣿⣿⣿⡏⢕⢕⢕⢱⣵⢕⢕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⠝⠇⠑⠁⠐⠐⠁⢄⢱⣾⣿⣿⣿⣿⣿⣿⣿⣿⣷⣧⣕⢕⣸⣿⡏⢸⣿⣿⣿⣿⣿⣿⣿⣿⣿⢕⣸⣶⣿⣿⣿⣿⣿⣿⣿⣿⣿⣿⣿⣿⣿⣿⣗⢕⢕⢕⢜⠝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⠁⠟⢻⣿⣿⣿⣿⣿⣿⣿⣿⣿⣿⡕⣿⣿⡇⡕⣿⣿⣿⣿⣿⣿⣿⣿⣿⣕⢟⢕⢕⢿⢿⢿⢿⢟⣻⣿⣿⣿⢿⢿⢿⠟⣟⣝⢕⠑⠀⢄⢾⢑⡅⢕⢕⢕⢕⢕⢕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⠁⠉⠛⠿⡟⡹⢿⣿⣿⣿⣧⡜⣿⣿⣕⣹⣿⣿⣿⣿⣿⣿⣿⣟⢟⢕⢱⢕⢕⢕⠔⢕⢕⠑⠑⢑⢕⢕⢅⢒⢛⢝⣕⣠⣴⢴⢗⠝⢑⠀⠀⢕⢕⢕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⠁⠑⠝⠕⢕⢕⢕⢜⢿⣿⣿⣿⣿⣿⣿⣿⢿⢟⠙⠁⠄⠑⡱⣷⡎⣿⣿⡇⠀⠀⠕⣷⣶⡿⡿⣿⡿⢿⠝⠃⠁⠀⠀⠀⠀⠀⢡⡴⢞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⠀⠀⠁⠕⣕⣕⣣⣜⢻⣿⣿⣿⢝⢝⢚⢕⠕⠄⠀⠀⠀⢕⢿⢷⢜⢏⢕⢔⢄⢀⢁⠘⠙⠑⠁⠀⠀⠀⠀⢀⠀⠀⠀⠀⠀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⢕⢕⢔⠄⠀⢕⠔⢕⢝⢝⢝⢕⠝⢫⢹⢧⡆⢭⣷⣷⣦⣥⡄⠄⢐⣑⣱⣷⣷⢷⢕⢕⣕⢕⠀⢀⢄⢄⠀⢔⢔⠐⠀⠁⠁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⢀⢄⢄⣄⣔⣔⡔⢕⢕⢕⢕⡕⢕⢄⠐⠐⢀⢔⢕⢕⠜⠜⠕⢕⢕⢕⢕⢕⢕⢱⢝⡝⢕⢄⢔⢜⢞⢻⢽⣷⣞⣟⣟⣫⡕⠀⠁⠕⡕⠀⠁⢁⠑⠀⠀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⢰⣷⣷⣿⣿⣿⣿⣿⣿⣿⣷⣣⡕⢔⢕⢕⢕⢕⢕⢕⢑⢕⢑⢕⢕⢗⢳⡷⢧⣵⢵⢵⢵⢵⢝⢗⣗⣕⢕⣸⣿⣿⣿⣿⣏⡝⣕⢕⠀⠀⢕⢕⠀⠀⠀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⠕⢜⢕⢕⢜⢝⢟⢟⣿⣿⣿⣿⣷⣵⣑⢕⢕⢕⢕⢕⢕⢕⢕⢕⢕⢕⢕⢕⢜⢕⣕⢴⢵⢕⢗⣆⣸⣝⣝⣙⣹⣽⢴⢵⠷⠗⠀⠀⠐⠱⢑⠁⠄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⢄⣷⣷⣿⣿⣿⣿⣿⣿⣿⣿⣿⣿⣷⣧⢇⢕⢕⢕⢕⢕⠔⢑⢅⢕⢕⢜⣕⡱⠵⢗⢚⠝⠍⠝⠕⠑⢔⢄⡕⢇⠕⡵⢑⢕⢄⠑⢔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⠘⢿⣿⣿⣿⣿⣿⣿⣿⣿⣿⣿⣿⣿⣿⢏⢕⢕⢑⠁⠄⠅⠅⢕⣑⢕⢅⢅⢔⢕⢕⢕⠀⠀⠀⠀⠀⢄⢔⢅⢜⢊⢍⢕⢕⢕⣕⢕⢆⢆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⠁⢻⣿⣿⣿⣿⣿⣿⣿⣿⣿⣿⢟⢕⢕⢕⢕⢕⢕⢕⡵⢕⢝⢕⢕⢕⢕⢕⢕⢕⢕⢄⢀⢄⢄⢱⢎⢕⢕⢕⢕⢕⢕⢁⢁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⠐⠀⠀⠀⠀⠀⠹⣿⣿⡿⢿⢟⢟⢝⢑⢅⢕⢕⢕⢕⢕⣱⢕⢝⢕⢕⢕⢕⢕⢕⢕⢕⢕⢕⢕⣱⢇⢕⢱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⠐⠀⠀⠀⠀⠈⠑⠕⢅⢀⢄⢕⢕⢕⢕⢕⢕⢵⢎⢕⢕⢕⢕⢕⢕⢕⢕⢕⢕⢕⢕⢗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⠕⠀⠀⠀⠀⠀⠀⠀⠀⠑⢕⢕⢕⢕⢕⢕⠕⢅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⠀⠀⠀⠀⠀⢕⢕⢕⡱⠑⠁⢕⢕⢕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⢀⢄⢄⢄⢄⢄⢄⢕⢕⢕⢕⢕⢜⢄⠀⠀⠀⠑⢑⢕⢕⢕⣷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⢱⢕⢕⢕⢕⢕⠕⢱⢇⢕⢕⢕⢕⢕⢄⢀⠀⢕⢕⢕⢕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⠜⢑⢅⢕⢕⢕⢱⢕⢕⢕⢕⢕⢕⢕⢕⢕⢕⢕⢕⢕⢕⢕⢱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⢕⢕⢕⢕⢕⢕⢕⢕⢕⢕⢕⢕⢕⢕⢕⠕⠕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⢕⢕⢕⢕⠑⠁⠁⠁⠀⠀⢀⢀⢀⢀⢀⠀⠀⢜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⢕⣷⣿⣷⣷⣵⣕⢔⢀⠀⠀⠀⠅⢕⢕⠕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⠘⢿⣿⣿⣿⣿⣿⡧⢕⢄⢀⢁⢅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⠀⠀⠀⢌⠍⠈⠁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⢄⠀⠀⠀⠀⠔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⢔⢄⢀⠀⠀⠀⠑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⢔⢄⢀⠀⠀⠑⠀⠀⢄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⢄⢀⠀⠀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⢔⢀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⢿⣿⣿⣿⡏⢕⢕⢝⢫⡜⢕⢕⢕⢕⢕⢸⢟⢵⢾⢿⡻⢻⢟⢿⢕⢕⢕⢕⢕⢕⢕⢕⢕⢕⢕⢕⢕⢕⢕⢕⢕⢕⢕⢕⢕⢕⢕⢕⢕⢕⢕⢕⢕⢜⢝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⢻⣿⣿⡇⢕⢕⢕⢕⡵⢕⢕⢕⢕⢕⢱⡱⢕⢕⢕⢕⢕⢳⢷⢕⢕⢕⢕⢕⢕⢕⢕⢕⢕⢕⢕⢕⢕⢕⢕⢕⢕⢕⢕⢕⢕⢕⢕⢕⢕⢕⢕⢕⢕⢕⢕⢜⢻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⣜⣿⡟⢕⣱⣷⣿⣿⡕⢕⢕⢕⢕⢕⢕⢕⢕⢕⢕⢕⢕⢕⢕⢕⢕⢕⢕⢕⢕⢕⢕⢕⢕⢕⢕⢕⢕⢕⢕⢕⢕⢕⣱⣵⣵⣵⣵⣵⣕⣕⣕⣕⢕⢕⣵⣕⡕⢜⢟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⣕⢱⣿⣟⡿⡣⢕⢕⢕⢕⢕⢕⢕⢕⢕⢕⢕⢕⢕⢕⢕⢕⢕⢕⢕⢕⢕⢕⢕⢕⢕⢕⢕⢕⢕⢕⢕⢕⢕⢕⢕⢕⢝⢝⢝⢝⢝⢝⢕⢕⢕⢕⢜⢝⢕⢕⢜⢳⢽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⢝⢝⢞⢗⢕⢕⢕⢕⢕⢕⢕⢕⢕⢕⢕⢕⢕⢕⢕⢕⢕⢕⢕⢕⢕⢕⢕⢕⢕⢕⢕⢕⢕⢕⢕⢱⣿⣷⡕⢕⢕⢕⢕⢕⢕⢕⢕⢕⢕⢕⢕⢕⢕⢕⢕⢕⢕⢜⢞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⣟⢻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⢏⢜⢕⢕⢕⢕⢕⢕⢕⢕⢕⢕⢕⢕⢕⢕⢕⢕⢕⢕⢕⢕⢕⢕⢕⢕⢕⢕⢕⢕⢕⢕⢕⢕⢕⢕⢕⢱⣿⣿⣿⣷⢕⢕⢕⢕⢕⢕⢕⢕⢕⢕⢕⢕⢕⢕⢕⢕⢕⢕⢕⢕⢕⢻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⢿⣧⡜⢻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⢟⢇⢕⢕⢕⣵⣷⡷⢟⢕⢕⢕⢕⢕⢕⢕⢕⢕⢕⢕⢕⢕⢕⢕⢕⢕⢕⢕⢕⢕⢕⢕⢕⢕⢕⢕⢕⢕⢕⣿⣿⣿⣿⣿⣧⢕⢕⢕⢕⢕⢕⢕⢕⢕⢕⢕⢕⢕⢕⢕⢕⢕⢕⢕⢕⢕⢜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⣿⢕⢕⣿⣷⢱⣜⢇⣿⡿⢇⡕⣾⣿⣿⣿⣿⣿⣿⣿⣿⣿⣿⣿⣿⣿⣿⣿⣿⣿⣿⣿⣿⣿⣿⣿⣿⣿⣿⣿⣿⣿⣿⣿⣿⣿⣿⣿⣿⣿⣿⣿⣿⣿⣿⣿⣿⣿⣿⣿⣿⣿⣿⣿⣿⣿⣿⣿⣿⣿⣿⣿⣿⣿⣿⣿⣿⣿⣿⣿⣿⣿⣿⣿⣿⣿⣿⣿⣿⣿⣿⣿⣿⣿⣿⣿⣿⣿⣿⡟⢕⢕⢕⣵⡾⢟⢏⢕⢕⢕⢕⢕⢕⢕⢕⢕⢕⢕⢕⢕⢕⢕⢕⢕⢕⢕⢕⢕⢕⢕⢕⢕⢕⢕⢕⢕⢕⢕⢕⣾⣿⣿⣿⣿⣿⣿⣇⢕⢕⢕⢕⢕⢕⢕⢕⢕⢕⢕⢕⢕⢕⢕⢕⢕⢕⢕⢕⢕⢜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⢝⢝⢝⢕⢕⢻⣿⢱⡹⣧⢟⢗⢕⣵⢟⣿⣿⣿⣿⣿⢿⢿⡿⢻⣿⣿⣿⣿⣿⣿⣿⣿⣿⣿⣿⣿⣿⣿⣿⣿⣿⣿⣿⢿⢿⢿⢿⢿⢿⣿⢟⢟⢿⢿⢿⢿⢿⢿⢿⢿⢿⢿⢿⢿⢿⢿⢿⢟⢟⢟⢟⢟⢟⢟⢟⢟⢟⢟⢟⢟⢟⢟⢟⢟⢟⢻⣿⣿⣿⣿⡟⢟⢟⢿⢿⢿⢿⢿⢿⢿⢏⢕⢕⡵⢟⢝⢕⢕⢕⢕⢕⢕⢕⢕⢕⢕⢕⢕⢕⢕⢕⢕⢕⢕⢕⢕⢕⢕⢕⢕⢕⢕⢕⢕⢕⢕⢕⢕⢕⢕⣸⣿⣿⣿⣿⣿⣿⣿⣿⡕⢕⢕⢕⢕⢕⢕⢕⢕⢕⢕⢕⢕⢕⢕⢕⢕⢕⢕⢕⢕⢕⢸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⢕⢕⢕⢕⢕⢕⢕⢕⢕⢕⢮⡜⡕⢝⢇⢕⢕⣕⡕⢝⢜⢕⢕⢕⡇⢸⢕⢕⢕⢕⢕⢕⢕⢕⢕⢕⢕⢕⢕⢕⢕⢕⢕⢕⢕⢕⢕⢕⢕⢕⢕⢕⢸⡏⢕⢕⢕⢕⢕⢕⢕⢕⢕⢕⢕⢕⢕⢕⢕⢕⢕⢕⢕⢕⢕⢕⢕⢕⢕⢕⢕⢕⢕⢕⢕⢕⢕⢕⢕⢸⣿⣿⣿⣿⢕⢕⢕⢕⢕⢕⢕⢕⢕⢕⣱⢇⢕⢕⢕⢕⢕⢕⢕⢕⠕⢅⢕⢕⢕⢕⢕⢕⢕⢕⢕⢕⢕⢕⢕⢕⢕⢕⢕⢕⢕⢕⢕⢕⢕⢕⢕⢕⢕⢕⣿⣿⣿⡿⢿⣿⣿⣿⣿⣧⢕⢕⢕⢕⢕⢕⢕⢕⢕⢕⢕⢕⢕⢕⢕⢕⢕⢕⢕⢕⢕⢕⣿⣿⣿⠀</a:t>
            </a:r>
            <a:br/>
            <a:r>
              <a:t>⣿⣿⣿⣿⣿⣿⣿⣿⣿⣿⣿⣿⣿⣿⣿⣿⣿⣿⣿⣿⢸⣿⣿⣿⣿⣿⣿⣿⣿⣿⣿⣿⣿⣿⣿⣿⣿⣿⣿⣿⣿⣿⣿⣿⣿⣿⣿⣿⣿⣿⣿⢕⡿⢜⣇⣵⣼⣷⢷⣗⣗⢣⣿⢱⣕⢵⣵⣵⣕⡕⢑⢕⢳⢹⣇⢕⢕⢘⠛⠇⢕⢕⢕⢕⢕⡇⢸⢕⢕⢕⢕⢕⢕⢕⢕⢕⢕⢕⢕⢕⢕⢕⢕⢕⢕⢕⢕⢕⢕⢕⢕⢕⢕⢸⡇⢕⢕⢕⢕⢕⢕⢕⢕⢕⢕⢕⢕⢕⢕⢕⢕⢕⢕⢕⢕⢕⢕⢕⢕⢕⢕⢕⢕⢕⢕⢕⢕⢕⢕⢕⢸⣿⣿⣿⣿⢕⢕⢕⢕⢕⢕⢕⢕⡱⢞⢕⢕⢕⢕⢕⢕⠕⠁⢁⢔⢕⢕⢕⢕⢕⢕⢕⢕⢕⢕⢕⢕⢕⢕⢕⢕⢕⢕⢕⢕⢕⢕⢕⢕⢕⢕⢕⢕⢕⢸⣿⣿⣿⢕⢕⢜⢝⣿⣿⣿⢕⢕⢕⢕⢕⢕⢕⢕⢕⢕⢕⢕⢕⢕⢕⢕⢕⢕⢕⢕⢕⢕⢹⢿⢿⠀</a:t>
            </a:r>
            <a:br/>
            <a:r>
              <a:t>⣿⣿⣿⣿⣿⣿⣿⣿⣿⣿⣿⣿⣿⣿⣿⣿⣿⣿⣿⣿⢜⣿⣿⣿⣿⣿⣿⣿⣿⣿⣿⣿⣿⣿⣿⣿⣿⣿⣿⣿⣿⣿⣿⣿⣿⣿⣿⣿⣿⡿⣟⣵⣾⣿⡿⣟⣽⣷⣿⣿⢏⣾⡟⣼⣿⣿⣿⣷⣾⣷⡅⢕⢕⢕⣿⣇⢕⢕⢔⢔⢑⢕⢕⢕⢕⣇⡜⣕⢕⢕⢕⢕⢕⢕⢕⢕⢕⢕⢕⢕⢕⢕⢕⢕⢕⢕⢕⢕⢕⢕⢕⢕⢕⢸⡇⢕⢕⢕⢕⢕⢕⢕⢕⢕⢕⢕⢕⢕⢕⢕⢕⢕⢕⢕⢕⢕⢕⢕⢕⢕⢕⢕⢕⢕⢕⢕⢕⢕⢕⢕⣾⣿⣿⣿⣿⢕⢕⢕⢕⢕⢕⢕⢕⢕⢕⢕⢕⢕⢕⢕⢕⠀⢔⢕⢕⢕⢕⢕⢕⢕⢕⢕⢕⢕⢕⢕⢕⢕⢕⢕⢕⢕⢕⢕⢕⢕⢕⢕⢕⢕⢕⢕⢕⢕⢸⣿⣿⣿⣕⢕⢕⣱⣿⣿⣿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⡿⣫⣾⣿⣿⣿⣿⡿⣸⣿⡇⣿⣿⣿⣿⣿⣿⣿⣷⡄⠕⢕⢹⣿⡇⢕⢕⠕⢕⢕⢕⢕⢼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⢜⣿⣿⣿⣿⣿⣿⣿⣿⣿⡿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⡿⣽⣿⣿⡿⣫⣾⣿⣿⢟⣿⣿⣿⢧⣿⣿⡇⣿⣿⣿⣿⣿⣿⣿⣿⢿⣆⢑⢸⣿⣿⡕⢅⢕⢕⢕⢕⢕⢕⢔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⢝⢿⣿⣿⣿⣿⣿⣿⡿⢇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⡿⣼⣿⣿⡟⣼⣿⣿⣿⣻⣿⣿⣿⣿⣸⣿⣿⡇⣿⣿⣿⣿⣿⣿⣿⣿⣟⣿⡇⢜⣿⣿⡇⠕⢕⢕⢕⢑⢑⢁⢕⢟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⢜⢝⢝⢏⢝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⢱⣿⣿⡟⣾⣿⢯⣿⣳⣿⣿⣿⣿⡇⣿⣿⣿⡇⣿⣿⣿⣿⣿⣿⣿⣿⣿⡸⡇⢕⣿⣿⣿⠑⢅⢕⣕⢑⠕⢔⢕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⣟⣟⣱⣵⣧⣵⣼⣿⡿⣼⣿⡏⣾⣳⣿⣿⣿⣿⣿⣳⣿⢟⣫⡇⢻⣿⣿⣿⣿⣿⣿⣿⣿⡇⢕⡼⣿⣿⡟⠐⠑⠅⠁⢅⢕⢔⢕⣷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⣾⣿⣹⣿⣿⣿⡷⣿⢣⣿⣿⣼⢏⣿⣿⣿⣿⣿⢟⢜⣱⣵⣿⡗⣾⣿⣿⣿⣿⣿⣿⣿⣿⣇⢁⠑⢋⠙⢄⣶⢠⢀⠀⢕⠕⠕⢕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⡇⣾⣿⣿⢿⣮⡝⢏⢏⢞⣼⣿⣿⣿⢸⣿⣿⣿⣿⡟⢕⡕⣵⢿⢿⢳⣿⣿⣿⣿⣿⣿⣿⣿⣿⡟⢕⠄⠄⢄⢕⣿⣼⡇⢕⢔⢔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⣇⡕⣿⡿⢿⢷⡝⢝⣅⢕⢕⣿⣿⣿⡇⣿⣿⣿⣿⣿⣾⢼⢳⣿⣷⣷⣾⣿⢸⣿⣿⣿⣿⣿⣿⣿⢇⢕⣷⣷⢕⣸⣿⢹⡇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⣞⢕⢝⢇⡕⡱⣿⡟⣱⣕⣿⣿⣿⢱⣿⡏⣿⣿⣿⡿⣸⢸⣿⣿⣿⣿⡇⢸⣿⣿⣿⣿⣿⣿⣿⢕⢱⣿⣿⢱⡟⣿⢸⢇⢼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⡕⢕⢸⡟⢯⢽⡕⣿⡟⡿⣼⡟⢸⣿⣿⣿⡇⣿⣼⣟⣻⢿⣿⢸⢜⣿⣿⣿⣿⣿⢻⢸⢕⣜⣫⣽⢸⢹⣿⢸⢕⢝⣷⢕⢱⣷⢕⣵⡕⢕⣵⡕⢕⢕⢕⢕⢕⢸⣿⣿⣿⣿⣿⣿⣿⣿⣿⣿⣿⣿⣿⣿⣿⣿⣿⣿⣿⣿⣿⣿⣿⣿⣿⣿⢕⢕⢕⢕⢕⢕⢕⢕⢕⢕⢕⢕⢕⢕⢕⢕⢕⢕⢕⢕⢕⢕⢕⢕⢕⢸⣿⣿⣿⣿⢕⢕⢕⢕⢕⢕⢕⢕⢕⢕⢕⢕⢕⢕⢕⢕⢕⢑⡕⢕⢕⢕⢕⢕⢕⢕⢕⣵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⡵⠁⢕⠕⢇⢕⣿⡗⡇⡿⣱⢸⣿⣿⡿⣺⣿⢿⣿⣿⣿⢏⣾⣿⣿⡏⣿⢿⣿⡜⡕⢱⢿⢿⣿⣸⡇⣕⡜⢇⢕⣿⢕⢸⣿⢕⣿⡇⢕⣿⡇⢕⢕⢸⣿⣿⣿⣿⣿⣿⣿⣿⣿⣿⣿⣿⣿⣿⣿⣿⣿⣿⣿⣿⣿⣿⣿⣿⣿⣿⣿⣿⣿⢕⢕⢕⢕⢕⢕⢕⢕⢕⢕⢕⢕⢕⢕⢕⢕⢕⢕⢕⢕⢕⢕⢕⢕⢕⢸⣿⣿⣿⣿⢕⢕⢕⢕⢕⢕⢕⢕⢕⢕⢕⢕⢕⢕⢕⢕⢕⢸⣷⢕⢕⢕⢕⢕⢕⢕⢕⢝⢿⣷⢕⢕⢕⢕⢕⢕⢕⠑⢕⢕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⢏⣵⣿⠇⠀⠕⢕⢕⢕⣿⣇⣷⢱⡟⢸⣿⣿⡟⠛⠛⢗⠗⠗⠗⢱⣽⣿⣿⣷⣿⣎⣟⡇⢑⢑⢙⠉⣍⢅⢱⡿⣸⢕⢕⣿⢕⢸⣿⢕⣿⡇⢕⣿⡇⢕⢕⢜⢟⢟⢻⣿⣿⣿⣿⣿⣿⣿⣿⣿⣿⣿⣿⣿⣿⣿⣿⣿⣿⣿⣿⣿⣿⣿⣿⣿⡟⢕⢕⢕⢕⢕⢕⢕⢕⢕⢕⢕⢕⢕⢕⢕⢕⢕⢕⢕⢕⢕⢕⢕⢕⢕⢸⣿⣿⣿⣿⢕⢕⢕⢕⢕⢕⢕⢕⢕⢕⢕⢕⢕⢕⢕⢕⢕⢸⣿⡇⢕⢕⢕⡕⢕⢕⠑⠕⢜⢕⢕⢕⢕⢕⢕⢕⢕⢕⢕⢕⠀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⡵⢟⣿⢕⠀⠀⠀⢕⢇⡇⣿⣇⡕⢕⢇⢜⡇⣿⣇⣿⣜⢕⢔⢕⢰⣷⣿⣿⣿⣿⣿⣿⣿⣿⣜⣱⣕⡷⣿⣞⣾⡇⢼⢕⢕⣿⢕⢸⣿⢕⣿⡇⢕⣿⡇⢕⢕⢱⣾⣿⣿⣿⣿⣿⣿⣿⣿⣿⣿⣿⣿⣿⣿⣿⣿⣿⣿⣿⣿⣿⣿⣿⣿⣿⣿⣿⡇⢕⢕⢕⢕⢕⢕⢕⢕⢕⢕⢕⢕⢕⢕⢕⢕⢕⢕⢕⢕⢕⢕⢕⢕⢕⢸⣿⣿⣿⣿⢕⢕⢕⢕⢕⢕⢕⢕⢕⢕⢕⢕⢕⢕⢕⢕⢕⢸⣿⣷⢑⢕⢕⢿⣵⣿⡕⢕⢕⢻⢕⢕⢕⢕⢕⢕⢅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⣳⢟⢱⡾⢕⢕⠀⠀⠀⢱⣱⢱⣿⢸⡇⢕⡜⢕⢇⣿⣿⢿⣽⣝⣹⣽⣿⣿⣿⣿⣿⣿⣿⣿⣿⣿⣿⣷⣧⣷⣟⡾⣗⢇⢸⡇⢸⣿⢕⢸⣿⢕⣿⡇⢕⣿⡇⢕⢕⢸⣿⣿⣿⣿⣿⣿⣿⣿⣿⣿⣿⣿⣿⣿⣿⣿⣿⣿⣿⣿⣿⣿⣿⣿⣿⣿⣿⣿⡇⢕⢕⢕⢕⢕⢕⢕⢕⢕⢕⢕⢕⢕⢕⢕⢕⢕⢕⢕⢕⢕⢕⢕⢕⢕⣿⣿⣿⣿⣿⢕⢕⢕⢕⢕⢕⢕⢕⢕⢕⢕⢕⢕⢕⢕⢁⢅⢜⣿⣿⡇⢅⢕⢸⣿⣿⡷⢕⢕⢇⢕⠑⢑⢕⠑⢕⢕⢕⠑⢕⢕⢕⢁⢕⢕⢕⢕⢕⢕⢕⢕⢕⢕⢕⢕⢕⢕⢕⢕⢕⢕⢕⢕⢕⢕⢕⢕⢕⢕⢕⢕⢕⢕⢕⢕⢕⢕⢕⢕⢕⢕⢕⢕⢕⢕⢕⠀</a:t>
            </a:r>
            <a:br/>
            <a:r>
              <a:t>⣿⣿⣿⣿⣿⣿⣿⣿⣿⣿⣿⣿⣿⣿⣿⡿⢿⣿⣿⣿⣿⣿⣿⣿⣿⣿⣿⣿⣿⣿⣿⣿⣿⡟⡽⢱⣱⣿⢏⣾⣷⡔⢄⢄⢱⣿⢸⡿⢸⣷⢸⣇⢕⢱⢹⣿⣮⣿⣿⣿⣿⣿⣿⣿⣿⣿⣿⣿⣿⣿⣿⣿⣿⡿⢿⣾⢻⣿⢕⢕⡇⡼⣿⢕⢸⣿⢕⣿⡇⢕⣿⡇⢕⢕⢜⣿⣿⣿⣿⣿⣿⣿⣿⣿⣿⣿⣿⣿⣿⣿⣿⣿⣿⣿⣿⣿⣿⣿⣿⣿⣿⣿⣿⡇⢕⢕⢕⢕⢕⢕⢕⢕⢕⢕⢕⢕⢕⢕⢕⢕⢕⢕⢕⢕⢕⢕⢕⢕⢕⣿⣿⣿⣿⡿⢕⢕⢕⢕⢕⢕⢕⢕⢕⢕⢕⢕⢕⢕⢕⢕⢕⢕⢹⣿⡇⢕⢄⢸⣿⣿⡇⢑⢁⢁⢀⢀⢀⢔⢕⢕⢕⢕⠀⠐⢕⢕⢕⢕⢕⢕⢕⢕⢕⢕⢕⢕⢕⢕⢕⢕⢕⢕⢕⢕⢕⢕⢕⢕⢕⢕⢕⢕⢕⢕⢕⢕⢕⢕⢕⢕⢕⢕⢕⢕⢕⢕⢕⢕⢕⢕⠀</a:t>
            </a:r>
            <a:br/>
            <a:r>
              <a:t>⣿⣿⣿⣿⣿⣿⣿⣿⣿⣿⣿⡿⢟⣏⣵⣷⣧⢻⣿⣿⣿⣿⣿⣿⣿⣿⣿⣿⣿⣿⣿⣿⡟⡜⣱⣿⣿⡏⣼⣿⣿⡇⢕⣕⣿⡿⢸⡇⢜⣿⣇⢹⡕⢕⢕⢹⣿⣿⣿⣿⣿⣿⣿⣿⣿⣿⣿⣿⣿⣿⣿⣿⣿⣿⡟⢕⣾⣿⢕⢇⢇⢱⣿⢕⢸⣿⢕⣿⡇⢕⣿⡇⢕⢕⢕⣿⣿⣿⣿⣿⣿⣿⣿⣿⣿⣿⣿⣿⣿⣿⣿⣿⣿⣿⣿⣿⣿⣿⣿⣿⣿⣿⣿⡇⢕⢕⢕⢕⢕⢕⢕⢕⢕⢕⢕⢕⢕⢕⢕⢕⢕⢕⢕⢕⢕⢕⢕⢕⢕⣿⣿⣿⣿⡇⢕⢕⢕⢕⢕⢕⢕⢕⢕⢕⢕⢕⢕⢕⢕⢕⢕⢕⢸⣿⣿⢑⣇⣼⣿⣿⣿⣧⣿⢇⢕⢕⢕⢕⢕⠑⠕⠁⠀⠀⢕⢕⢕⢕⢕⢕⢕⢕⢕⢕⢕⢕⢕⢕⢕⢕⢕⢕⢕⢕⢕⢕⢕⢕⢕⢕⢕⢕⢕⢕⢕⢕⢕⢕⢕⢕⢕⢕⢕⢕⢕⢕⢕⢕⢕⢕⠀</a:t>
            </a:r>
            <a:br/>
            <a:r>
              <a:t>⣿⣿⣿⣿⣿⣿⣿⣿⣿⣿⣿⣕⢜⣿⢺⡝⡿⠇⢻⣿⣿⣿⣿⣿⣿⣿⣿⣿⣿⣿⣿⣿⢹⣱⣿⣿⣿⢸⣿⣿⡿⣫⣾⣿⣿⢇⢕⢕⢕⢻⣷⡏⢱⡕⢕⢕⢜⢿⣿⣿⣿⣿⣿⣿⢿⢟⢟⢟⢟⣿⣿⣿⡿⢏⢕⢕⣿⣿⢕⢕⢕⢕⢸⢕⢸⣿⢕⣿⡇⢕⣿⡇⢕⢕⢕⢸⣿⡟⣵⣧⣝⢟⢿⣿⣿⣿⣿⣿⣿⣿⣿⣿⣿⣿⣿⣿⣿⣿⣿⣿⣿⣿⣿⡇⢕⢕⢕⢕⢕⢕⢕⢕⢕⢕⢕⢕⢕⢕⢕⢕⢕⢕⢕⢕⢕⢕⢕⢕⢕⣿⣿⣿⣿⡇⢕⢕⢕⢕⢕⢕⢕⢕⢕⢕⢕⢕⢕⢕⢕⢕⢕⢕⢸⣿⣿⣼⣿⣿⣿⣿⣿⡿⣿⡇⢕⠅⢕⢕⢕⠀⠀⠀⠀⢔⢕⢕⢕⢕⢕⢕⢕⢕⢕⢕⢕⢕⢕⢕⢕⢕⢕⢕⢕⢕⢕⢕⢕⢕⢕⢕⢕⢕⢕⢕⢕⢕⢕⢕⢕⢕⢕⢕⢕⢕⢕⢕⢕⣕⣕⣕⠀</a:t>
            </a:r>
            <a:br/>
            <a:r>
              <a:t>⣿⣿⣿⣿⣿⣿⣿⣿⣿⣿⣿⣿⣧⡜⠃⢽⢕⠀⠁⢹⣿⣿⣿⣿⣿⣿⣿⣿⣿⣿⣿⡇⢣⣿⣿⣿⡇⣿⡿⢏⣼⣿⢿⢟⢕⢕⢕⢕⢕⢜⢿⣷⡇⢕⢕⢕⠕⢕⢜⢟⢿⣿⣿⣿⣿⣷⣿⣾⣿⢿⢟⢕⢕⢕⢕⢕⣿⣿⡕⢅⢕⢱⢸⢕⢸⣿⢕⣿⡇⢕⣿⡇⢕⢕⢕⢜⡟⢅⢙⡏⢯⢟⢕⣿⣿⣿⣿⣿⣿⣿⣿⢿⣿⣿⣿⣿⣿⣿⣿⣿⣿⣿⣿⡇⢕⢕⢕⢕⢕⢕⢕⢕⢕⢕⢕⢕⢕⢕⢕⢕⢕⢕⢕⢕⢕⢕⢕⢕⢕⣿⣿⣿⣿⡇⢕⢕⢕⢕⢕⢕⢕⢕⢕⢕⢕⢕⢕⢕⢕⢕⢕⢕⢸⣿⣿⣿⣿⣿⣿⣿⣿⢎⢝⢕⢕⢔⢕⢕⢕⠀⠀⠀⢀⢕⢕⢕⢕⢕⢕⢕⢕⢕⢕⢕⢕⢕⢕⢕⢕⢕⢕⢕⢕⢕⢕⢕⢕⢕⢕⢕⢕⢕⢕⢕⢕⢕⢕⢕⢕⢕⢕⢕⢕⢕⢕⢕⣿⣿⣿⣿⠀</a:t>
            </a:r>
            <a:br/>
            <a:r>
              <a:t>⣿⣿⣿⣿⣿⣿⣿⣿⣿⣿⣿⣿⣿⣿⡄⠀⠀⢔⠐⠀⠝⣿⣿⣿⡿⣟⣫⣽⣷⣷⣷⡏⢜⢿⣿⣿⡇⢟⣵⡿⢏⢝⢕⢕⢕⢕⢕⢕⢕⢕⢕⢻⣕⢕⠁⠑⢔⢕⢕⢕⢕⣵⣮⣽⣟⢿⠟⠙⠑⢕⢕⢕⢕⢱⣳⢕⣿⣿⡇⡕⢔⢸⣾⢕⢜⣽⢷⣷⣷⣵⣻⢇⢕⢕⢕⠕⠅⠀⠑⠛⠁⣰⢿⣿⣿⣿⣿⡿⣿⡇⢕⢕⢕⢕⣿⣿⣿⣿⣿⣿⣿⣿⣿⡇⢕⢕⢕⢕⢕⢕⢕⢕⢕⢕⢕⢕⢕⢕⢕⢕⢕⢕⢕⢕⢕⢕⢕⢕⢕⣿⣿⣿⣿⡇⢕⢕⢕⢕⢕⢕⢕⢕⢕⢕⢕⢕⢕⢕⢕⢕⢕⢕⢸⣿⣿⣿⣿⣿⣿⣿⣿⡇⢕⢕⢕⢕⠕⢕⢕⠀⠀⠀⢕⢕⢕⢕⢕⢕⢕⢕⢕⢕⢕⢕⢕⢕⢕⢕⢕⢕⢕⢕⢕⢕⢕⢕⢕⢕⢕⢕⢕⢕⢕⢕⢕⢕⢕⢕⢕⢕⢕⢕⢕⢕⢕⢕⢹⣿⣿⣿⠀</a:t>
            </a:r>
            <a:br/>
            <a:r>
              <a:t>⣿⣿⣿⣿⣿⣿⣿⣿⣿⣿⣿⣿⣿⣿⣿⣆⠀⠀⢄⢄⢀⢜⣫⣷⣿⣿⣿⢿⢻⢟⢟⢕⢜⢕⢜⢝⣷⡿⢏⢕⢕⢕⢕⢕⣕⣵⡕⢕⣵⣵⢸⣷⣜⢧⢄⠀⢕⢕⢕⣱⣿⣿⣿⣿⣿⢕⠀⠀⠀⠐⣇⣵⣵⢸⣿⢱⣿⣿⢕⡇⢕⢕⢔⢕⢕⢕⢜⢏⢫⢿⢿⣿⣷⣕⢕⢐⠀⠔⠀⠀⣱⢿⣿⡿⣿⣿⣟⣏⢿⣿⣧⢕⢕⢕⢻⣿⣿⣿⣿⣿⣿⣿⣿⡇⢕⢕⢕⢕⢕⢕⢕⢕⢕⢕⢕⢕⢕⢕⢕⢕⢕⢕⢕⢕⢕⢕⢕⢕⢕⣿⣿⣿⣿⡇⢕⢕⢕⢕⢕⢕⢕⢕⢕⢕⢕⢕⢕⢕⢕⢕⢕⢕⢕⢿⣿⣿⣿⣿⣿⣿⣿⡇⢕⢕⢕⢕⢕⢕⠀⠀⢄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⣧⡀⠀⢄⣵⣿⣿⡿⢏⢏⢕⢕⢕⡕⠕⠁⢕⢕⢕⣾⢏⢕⢕⢕⢕⣵⣾⣿⣿⣿⣧⢕⢟⢏⢕⣿⣿⣷⢕⠔⢸⣵⣿⣿⣿⣿⣿⣿⣿⡕⠀⠀⠀⠀⢝⢝⢝⣇⢻⡕⢹⠏⠜⠕⢕⢕⢕⢕⠕⠁⠁⢕⢕⢕⢕⢝⢻⣿⣿⣦⢔⠀⢀⣾⣿⣿⣿⣿⣿⣿⣿⣵⣾⣿⡟⢕⢱⢕⢜⣿⣿⣿⣿⣿⣿⣿⣿⡇⢕⢕⢕⢕⢕⢕⢕⢕⢕⢕⢕⢕⢕⢕⢕⢕⢕⢕⢕⢕⢕⢕⢕⢕⢸⣿⣿⣿⣿⢇⢕⢕⢕⢕⢕⢕⢕⢕⢕⢕⢕⢕⢕⢕⢕⢕⢕⢕⢕⢜⢿⣿⣿⣿⣿⣿⣿⣿⢕⢕⢕⢕⢕⢕⢕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⣷⡄⠜⡿⢻⢝⢕⢕⢵⣱⣵⣷⣿⣔⠀⠀⢅⡾⢇⢕⢕⢕⢕⣾⣿⣿⣿⣿⣿⣿⣷⣕⢕⢕⣿⣿⣿⣧⠀⠁⣼⣿⣿⣿⣿⣿⣿⣿⡇⠀⠀⠀⠀⢕⢕⢕⢾⣷⠘⠁⠐⢑⡀⠜⡕⠁⠀⠀⢀⣠⣵⣕⣕⢕⢕⢕⢕⠟⠟⠀⢠⣿⣿⣿⣿⣿⣿⣿⣿⣿⣿⣿⡇⢕⢕⢕⢕⢸⣿⣿⣿⣿⣿⣿⣿⣿⢕⢕⢕⢕⢕⢕⢕⢕⢕⢕⢕⢕⢕⢕⢕⢕⢕⢕⢕⢕⢕⢕⢕⢕⢕⢸⣿⣿⣿⣿⢕⢕⢕⢕⢕⢕⢕⢕⢕⢕⢕⢕⢕⢕⢕⢕⢕⢕⢕⢕⢕⢜⢿⣿⣿⣿⣿⣿⣿⢕⢕⢕⢕⢕⢕⢕⢕⢕⢕⢕⢕⢕⢕⢕⢕⢕⢕⢕⢕⢕⢕⢕⢕⢕⢕⢕⢕⢕⢕⢕⢕⢕⢕⢕⢕⢕⢕⢕⢕⢕⢕⢕⢕⢕⢕⢕⢕⢕⢕⢕⢕⢕⢕⢕⢿⢿⢟⠀</a:t>
            </a:r>
            <a:br/>
            <a:r>
              <a:t>⣿⣿⣿⣿⣿⣿⣿⣿⣿⣿⣿⣿⣿⣿⣿⣿⣿⣿⡿⠐⠀⠀⠑⠕⠁⠘⢿⣿⣿⣿⣿⡇⠀⠀⠀⠀⠁⠑⠕⢼⣿⣿⣿⣿⣿⣿⡟⣿⣿⡇⢕⢹⣷⢻⣿⣆⠀⢻⣿⣿⣿⣿⣿⣿⣿⠇⠀⠀⠀⠀⠀⢕⣱⣿⣿⡀⠘⢄⢔⢁⢄⢕⡄⠀⠁⠙⠛⠻⠿⢿⢟⠁⠁⠀⠀⠀⢀⢹⣿⣿⣿⣿⣿⣿⣿⣷⣿⣿⢕⢕⢕⢕⢕⢕⢸⣿⣿⣿⣿⣿⣿⣿⣿⢕⢕⢕⢕⢕⢕⢕⢕⢕⢕⢕⢕⢕⢕⢕⢕⢕⢕⢕⢕⢕⢕⢕⢕⢕⢸⣿⣿⣿⣿⢕⢕⢕⢕⢕⢕⢕⢕⢕⢕⢕⢕⢕⢕⢕⢕⢕⢕⢕⢕⢕⢕⢜⢻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⠆⠀⠈⢻⣿⣿⣿⠇⠀⠀⠀⠀⠀⠀⠀⠀⠈⠙⠻⢿⣿⣿⣷⣿⣿⣿⡾⠘⣿⣷⣻⣿⣔⠈⣿⣿⣿⣿⣿⣿⡏⠀⠀⠀⠀⠀⠀⢸⣾⣿⣿⣿⢱⡄⡅⡄⢕⢕⢕⡄⢔⢀⠀⠀⠀⠀⠀⠀⠀⠀⠀⢄⢕⢜⣿⣿⣿⣿⣿⣿⣿⣿⣯⢕⣵⣵⡕⢕⢕⢕⢜⢿⣿⣿⣿⣿⣿⣿⣿⢕⢕⢕⢕⢕⢕⢕⢕⢕⢕⢕⢕⢕⢕⢕⢕⢕⢕⢕⢕⢕⢕⢕⢕⢕⢸⣿⣿⣿⣿⢕⢕⢕⢕⢕⢕⢕⢕⢕⢕⢕⢕⢕⢕⢕⢕⢕⢕⢕⢕⢕⢕⢕⢕⢜⢻⣿⣿⣿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⢅⢕⢔⠀⠀⠀⠀⢠⠀⠀⠝⢿⡕⠀⠀⠀⠀⠀⢀⠄⠀⠀⠀⠀⠀⠀⠉⠻⣿⣿⣿⣿⡇⠀⠜⣷⢹⣿⡿⣆⠜⣿⣿⣿⣿⣿⠁⠀⠀⠀⠀⠀⠀⠜⣿⣿⣟⣫⣕⢷⢜⢕⢕⢕⠕⠑⠁⠁⠀⠀⠀⠀⠀⠁⠀⠀⢔⢕⠕⢸⣿⣿⣿⣿⣿⣿⣿⣿⣿⣵⢝⢟⣷⣷⢕⢕⢸⣿⣿⣿⣿⣿⣿⣿⣿⢕⢕⢕⢕⢕⢕⢕⢕⢕⢕⢕⢕⢕⢕⢕⢕⢕⢕⢕⢕⢕⢕⢕⢕⢕⢸⣿⣿⣿⣿⢕⢕⢕⢕⢕⢕⢕⢕⢕⢕⢕⢕⢕⢕⢕⢕⢕⢕⢕⢕⢕⢕⢕⢕⢕⢕⢜⢻⣿⣿⣵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⢕⠀⠀⠀⠀⢀⢄⠀⣰⢕⠀⠀⢀⢔⠑⠁⠀⢀⠄⠀⠀⠀⠀⠀⠀⠈⠻⣿⣿⠁⠀⠀⠜⣇⢿⣿⡝⣧⢹⣿⣿⣿⠇⠀⠀⠀⠀⠀⠀⠀⠀⢻⣿⣿⣿⣿⠇⣿⠃⠀⠀⠀⠀⠀⠀⠀⠀⠀⠐⠐⠀⠀⠀⢁⢅⠀⣿⣿⣿⣿⣿⣿⣿⣿⣿⡵⢜⢕⢕⢕⢜⢕⢕⣼⣿⣿⣿⣿⣿⣿⣿⣿⢕⢕⢕⢕⢕⢕⢕⢕⢕⢕⢕⢕⢕⢕⢕⢕⢕⢕⢕⢕⢕⢕⢕⢕⢕⢸⣿⣿⣿⣿⢕⢕⢕⢕⢕⢕⢕⢕⢕⢕⢕⢕⢕⢕⢕⢕⢕⢕⢕⢕⢕⢕⢕⢕⢕⢕⢕⢕⢜⢝⢝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⠕⠕⠀⠀⠀⠀⠀⢀⡼⣣⡕⠀⠔⠁⠀⢀⠄⠕⢀⠀⠀⠀⠀⠀⠀⠀⠀⠀⠙⢇⠀⠀⠀⠀⠘⢎⣿⡿⣮⡇⠻⠿⠏⠀⠀⠀⠀⠀⠀⠀⠀⠀⠜⠟⠋⠁⠀⠑⠁⠀⠀⠀⠀⠀⠀⠀⠀⠀⢄⢀⢔⢔⡕⣺⣽⣿⡇⣿⣿⣿⣿⣿⣿⣿⣿⣿⣿⣿⣿⣿⣿⣵⢕⢕⣿⣿⣿⣿⣿⣿⣿⣿⣿⢕⢕⢕⢕⢕⢕⢕⢕⢕⢕⢕⢕⢕⢕⢕⢕⢕⢕⢕⢕⢕⢕⢕⢕⢕⣾⣿⣿⣿⡿⢕⢕⢕⢕⢕⢕⢕⢕⢕⢕⢕⢕⢕⢕⢕⢕⢕⢕⢕⢕⢕⢕⢕⢕⢕⢕⢕⢕⢕⢕⢕⢕⢄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⣷⣴⣄⢄⢀⢔⢄⡾⣱⣿⠇⠀⠀⠀⠁⢀⠀⠀⠁⠔⢀⠀⠀⠀⠀⠀⠀⠀⠀⠀⠀⠀⠀⠀⠀⠀⠸⣿⣗⣽⡗⠔⠄⠀⠀⠀⠀⠀⠀⠀⠀⠀⠀⠀⠀⠀⠀⠀⠀⠀⠀⠀⠀⠀⠁⠕⠀⡔⢕⢕⢕⢕⣾⣿⣿⡿⠑⣿⣿⣿⣿⣿⣿⣿⣿⣿⣿⣿⣿⣿⣿⣿⣵⣷⣿⡿⣿⣿⣿⣿⣿⣿⣿⢕⢕⢕⢕⢕⢕⢕⢕⢕⢕⢕⢕⢕⢕⢕⢕⢕⢕⢕⢕⢕⢕⢕⢕⢕⣿⣿⣿⣿⡇⢕⢕⢕⢕⢕⢕⢕⢕⢕⢕⢕⢕⢕⢕⢕⢕⢕⢕⢕⢕⢕⢕⢕⢕⢕⢕⢕⢕⢕⢕⢕⢕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⣷⡕⡱⢕⡾⢱⣿⢇⠀⠀⠀⠀⠀⠀⠀⠀⠀⠀⠀⠐⠀⠀⠀⠀⠀⠀⠀⠀⠀⠀⠀⠀⠀⠀⠀⠘⡿⠙⠀⠀⠀⠀⠀⠀⠀⠀⠀⠀⠀⠀⠀⠀⠀⠀⠀⠀⠀⠀⠀⠀⠀⠑⢀⠀⠀⢷⡕⠕⠕⠿⠿⠟⠋⠀⠀⣿⣿⣿⣿⣿⣿⣿⣿⣿⣿⣿⣿⣷⣿⣷⣯⣕⣱⣾⣿⣿⣿⣿⣿⣿⣿⢕⢕⢕⢕⢕⢕⢕⢕⢕⢕⢕⢕⢕⢕⢕⢕⢕⢕⢕⢕⢕⢕⢕⢕⢕⣿⣿⣿⣿⡇⢕⢕⢕⢕⢕⢕⢕⢕⢕⢕⢕⢕⢕⢕⢕⢕⢕⢕⢕⢕⢕⢕⢕⢕⢕⢕⢕⢕⢕⢕⢕⢕⠔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⡇⡾⢱⡿⢇⡱⠀⠀⠀⠀⠀⠀⠀⠀⠀⠀⠀⠀⠑⠀⠀⠀⠀⠀⠀⠀⠀⠀⠀⠀⠀⠀⠀⠀⠀⠀⠀⠀⠀⢀⠀⠀⠀⠀⠀⠀⠀⠀⠀⠀⠀⠀⠀⠀⠀⠀⠀⠀⠀⠀⠀⠀⠀⠜⢷⢀⢄⢔⢔⠀⠀⠀⠀⣿⣿⣿⣿⣿⣿⣿⣿⣿⣿⣿⣿⣿⣿⣿⣿⣿⣿⣿⣿⣿⣿⣿⣿⣿⣿⢕⢕⢕⢕⢕⢕⢕⢕⢕⢕⢕⢕⢕⢕⢕⢕⢕⢕⢕⢕⢕⢕⢕⢕⢕⣿⣿⣿⣿⡇⢕⢕⢕⢕⢕⢕⢕⢕⢕⢕⢕⢕⢕⢕⢕⢕⢕⢕⢕⢕⢕⢕⢕⢕⢕⣱⣵⣕⣕⡕⢕⠅⢀⢕⢕⢕⢕⢕⢕⢕⢕⢕⢕⢕⢕⢕⢕⢕⢕⢕⢕⢕⢕⢕⢕⢕⢕⢕⢕⢕⢕⢕⢕⢕⢕⢕⢕⢕⢕⢕⢕⢕⢕⢕⢕⢕⢕⢕⢕⢕⢕⢕⢕⢕⢕⢹⣿⠀</a:t>
            </a:r>
            <a:br/>
            <a:r>
              <a:t>⢕⢕⢕⢕⢕⢕⢕⢕⢕⢕⢕⢕⢕⢕⢕⢕⢕⢕⢕⢕⢕⡝⠿⢟⡜⢱⡿⢕⡕⠁⠀⠀⠀⠀⠀⠀⠀⠀⠀⠀⠀⠀⠀⠀⠀⠀⠀⠀⠀⠀⠀⠀⠀⠀⠀⠀⠀⠀⠀⠀⠀⠀⠀⠁⠐⠄⠀⠀⠀⠀⠀⠀⠀⠀⠀⠀⠀⠀⠀⠀⠀⠀⠀⠀⠀⠀⠀⠀⠀⠁⠁⠑⠁⠀⠀⠀⠀⣿⣿⣿⣿⣿⣿⣿⣿⣿⣿⣿⣿⣿⣿⣿⣿⣿⣿⣿⣿⣿⣿⣿⣿⣿⡇⢕⢕⢕⢕⢕⢕⢕⢕⢕⢕⢕⢕⢕⢕⢕⢕⢕⢕⢕⢕⢕⢕⢕⢕⢕⣿⣿⣿⣿⡇⢕⢕⢕⢕⢕⢕⢕⢕⢕⢕⢕⢕⢕⢕⢕⢕⢕⢕⢕⢕⢕⢕⢕⢕⢕⣿⣿⣿⣿⣿⢿⣷⡦⢕⢕⢕⢕⢕⢕⢕⢕⢕⢕⢕⢕⢕⢕⢕⢕⢕⢕⢕⢕⢕⢕⢕⢕⢕⢕⢕⢕⢕⢕⢕⢕⢕⢕⢕⢕⢕⢕⢕⢕⢕⢕⢕⢕⢕⢕⢕⢕⢕⢕⢕⢕⢸⣿⠀</a:t>
            </a:r>
            <a:br/>
            <a:r>
              <a:t>⣳⢕⡱⢕⢱⢕⡕⢕⢕⢕⢕⢕⢕⢕⢕⢕⢕⢕⢕⢕⢕⢎⠑⡜⢱⡟⢕⣱⢇⠀⠀⠀⠀⠀⠀⠀⠀⠀⠀⠀⠀⠀⠀⠀⠀⠀⠀⠀⠀⠀⠀⠀⠀⠀⠀⠀⠀⠀⠀⠀⠀⠀⠄⢄⢄⢔⢔⢔⢕⢱⢦⢔⢔⢐⢄⢀⢀⢀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⣵⣵⣵⣽⣿⣿⢿⣏⣕⣷⣧⢕⢕⢕⢕⢕⢕⢕⢕⢕⢕⢕⢕⢕⢕⢕⢕⢕⢕⢕⢕⢕⢕⢕⢕⢕⢕⢕⢕⢕⢕⢕⢕⢕⢕⢕⢕⢕⢕⢕⢕⢕⢕⢕⢕⢕⢕⢕⢕⢕⢕⢕⢕⢜⢿⠀</a:t>
            </a:r>
            <a:br/>
            <a:r>
              <a:t>⣿⣷⢯⣷⢵⡪⣝⡣⢕⢕⢕⢱⢕⢱⣕⢵⣕⢵⣕⢵⡕⡝⡕⢱⡟⢕⢱⢣⢕⠀⠀⠀⠀⠀⠄⠀⠀⠀⠀⠀⠀⠀⠀⠀⠀⠀⠀⠄⠀⠀⠀⠀⠀⠀⠀⠀⠀⠀⠀⠀⠀⠀⠀⠀⠁⠑⠑⠇⢕⢇⢜⢕⣱⣱⣵⢕⡇⢕⡕⢕⢱⢔⢔⢄⢀⠀⠀⠀⠀⠀⠀⠀⠀⠀⠀⠀⠀⣿⣿⣿⣿⣿⣿⣿⣿⣿⣿⣿⣿⣿⣿⣿⣿⣿⣿⣿⣿⣿⣿⣿⣿⣿⡇⢕⢕⢕⢕⢕⢕⢕⢕⢕⢕⢕⢕⢕⢕⢕⢕⢕⢕⢕⢕⢕⢕⢕⢕⢕⣿⣿⣿⣿⢇⢕⢕⢕⢕⢕⢕⢕⢕⢕⢕⢕⢕⢕⢕⢕⢕⢕⢕⢕⢕⢱⣿⣿⣿⢿⣯⣷⣾⣿⣿⣿⣿⡇⢕⢕⢕⢕⢕⢕⢕⢕⢕⢕⢕⢕⢕⢕⢕⢕⢕⢕⢕⢕⢕⢕⢕⢕⢕⢕⢕⢕⢕⢕⢕⢕⢕⢕⢕⢕⢕⢕⢕⢕⢕⢕⢕⢕⢕⢕⢕⢕⢕⠑⢕⢕⢕⢜⠀</a:t>
            </a:r>
            <a:br/>
            <a:r>
              <a:t>⣿⣝⡕⢜⡗⢼⡣⢝⡣⢜⢕⢕⢹⢜⡳⢽⣳⣽⡺⢝⡾⢕⢕⢞⢕⢱⢕⢕⣠⠀⠀⠀⠀⠀⠀⠀⠀⠀⠀⠀⠀⠀⠀⠀⠀⠀⠀⠀⠑⠀⠀⠀⠀⠀⠀⠀⠀⠀⠀⠀⠀⠀⠀⠀⠀⠀⠀⠀⠀⠀⠁⠉⠉⠙⠚⠛⠛⠟⠗⠕⠱⠕⠕⠜⠕⠔⠀⠀⠀⠀⠀⠀⢄⠀⠀⠀⠀⣿⣿⣿⣿⣿⣿⣿⣿⣿⣿⣿⣿⣿⣿⣿⣿⣿⣿⣿⣿⣿⣿⣿⣿⣿⡇⢕⢕⢕⢕⢕⢕⢕⢕⢕⢕⢕⢕⢕⢕⢕⢕⢕⢕⢕⢕⢕⢕⢕⢕⢱⣿⣿⣿⣿⢕⢕⢕⢕⢕⢕⢕⢕⢕⢕⢕⢕⢕⢕⢕⢕⢕⢕⢕⢕⢕⢜⢟⣫⣷⣿⣿⣿⣿⣿⣿⣿⣿⡇⢕⢕⢕⢕⢕⢕⢕⢕⢕⢕⢕⢕⢕⢕⢕⢕⢕⢕⢕⠁⢕⢕⢕⢕⢕⢕⢕⢕⢕⢕⢕⢕⢕⢕⢕⢕⢕⢅⢕⢕⢕⢕⢕⢕⢕⢕⢕⢕⢕⢔⢕⢕⢕⢕⠀</a:t>
            </a:r>
            <a:br/>
            <a:r>
              <a:t>⢿⢕⢜⢕⢝⢇⢜⢇⢝⢕⢕⢇⢕⢕⢕⢕⢎⣷⣿⡿⢕⢕⢎⢕⢕⢇⢕⣱⢿⢔⠀⠀⠀⠀⠀⠀⢀⠀⠤⢤⢄⢀⠀⠀⠀⠀⠀⠀⠀⠀⠀⠀⠀⠀⠀⠀⠀⠀⠀⠀⠀⠀⠀⠀⠀⠀⠀⠀⠀⠀⠀⠀⠀⠀⠀⠀⠀⠀⠀⠀⠀⠀⠀⠀⠀⠀⠀⠀⠀⠀⠀⠀⠁⢄⠀⠀⠀⣿⣿⣿⣿⣿⣿⣿⣿⣿⣿⣿⣿⣿⣿⣿⣿⣿⣿⣿⣿⣿⣿⣿⣿⣿⡇⢕⢕⢕⢕⢕⢕⢕⢕⢕⢕⢕⢕⢕⢕⢕⢕⢕⢕⢕⢕⢕⢕⢕⢕⢸⣿⣿⣿⣿⢕⢕⢕⢕⢕⢕⢕⢕⢕⢕⢕⢕⢕⢕⢕⢕⢕⢕⢕⢕⢕⣵⣿⣿⣿⣿⣿⣿⣿⣿⣿⣿⣿⡇⢄⢕⢕⢕⢕⢕⢕⢕⢕⢕⢕⢕⢕⢕⢕⢕⢕⢕⢕⠀⢕⢕⢕⢕⢕⢕⢕⢕⢕⢕⢕⢕⢕⢕⢕⢕⢕⢕⠀⢕⢕⢕⢕⢕⢕⢕⢕⢕⢕⢕⢀⢕⢕⢕⠀</a:t>
            </a:r>
            <a:br/>
            <a:r>
              <a:t>⣧⢕⢕⢕⢕⢜⢇⢕⢕⢕⢱⢝⢇⢕⢣⢕⢗⢜⢝⢕⢕⢜⢕⢕⢕⢕⢕⡣⣇⡇⠀⠀⠀⠀⠀⠑⠑⠀⠀⠀⢀⠀⠀⠁⠁⠀⠀⠀⠀⠀⠀⠀⠀⠀⠀⠀⠀⠀⠀⠀⠀⠀⠀⠀⠀⠀⠀⠀⠀⠀⠀⠀⠀⠀⠀⠀⠀⠀⠀⠀⠀⠀⠀⠀⠀⠀⢀⠀⠀⠀⢕⢔⢀⢑⢄⠀⢄⣿⣿⣿⣿⣿⣿⣿⣿⣿⣿⣿⣿⣿⣿⣿⣿⣿⣿⣿⣿⣿⣿⣿⣿⣿⡇⢕⢕⢕⢕⢕⢕⢕⢕⢕⢕⢕⢕⢕⢕⢕⢕⢕⢕⢕⢕⢕⢕⢕⢕⢸⣿⣿⣿⣿⢕⢕⢕⢕⢕⢕⢕⢕⢕⢕⢕⢕⢕⢕⢕⢕⢕⢕⣱⣣⣾⣿⣿⣿⣿⣿⣿⣿⣿⣿⣿⣿⣿⡇⢔⢕⢕⢕⢕⢕⢕⢕⢕⢕⢕⢕⢕⢕⢕⢕⢕⢕⢕⠀⢕⢕⢕⢕⢕⢕⢕⢕⢕⢕⢕⢕⢕⢕⢕⢕⢕⢕⠀⢕⢕⢕⢕⢕⠑⢕⢕⢕⢕⢕⢕⠁⢕⢕⠀</a:t>
            </a:r>
            <a:br/>
            <a:r>
              <a:t>⢷⢕⢇⢕⢗⣕⢕⢜⢕⢇⡕⢣⢕⢣⣕⢣⢕⢕⢕⢕⢜⢑⢕⢕⢕⢕⢮⢟⢾⣟⠀⠀⠀⠀⠀⢄⠀⠀⠀⠐⠄⠀⠀⠀⠀⠀⠀⠀⠀⠀⠀⠀⠀⠀⠀⠀⠀⠀⠀⠀⠀⠀⠀⠀⠀⠀⠀⠀⠀⠀⠀⠀⠀⠀⠀⠀⠀⠀⠀⠀⠀⠀⠀⠀⠀⠀⠀⠑⢄⠀⢕⢕⠕⢕⢕⢅⢕⣿⣿⣿⣿⣿⣿⣿⣿⣿⣿⣿⣿⣿⣿⣿⣿⣿⣿⣿⣿⣿⣿⣿⣿⣿⡇⢕⢕⢕⢕⢕⢕⢕⢕⢕⢕⢕⢕⢕⢕⢕⢕⢕⢕⢕⢕⢕⢕⢕⢕⢸⣿⣿⣿⣿⢕⢕⢕⢕⢕⢕⢕⢕⢕⢕⢕⢕⢕⢕⢕⢕⢕⢕⣵⣿⣿⣿⣿⣿⣿⣿⣿⣿⣿⣿⣿⣿⣿⡇⢄⢕⢕⢕⢕⢕⢕⢕⢕⢕⢕⢕⢕⢕⢕⢕⢕⢕⢕⠀⢕⢕⢕⢕⢕⢕⢕⢕⢕⢕⢕⢕⢕⢕⢕⢕⢕⢕⠀⢕⢕⢕⢕⢕⠀⢕⢕⢕⢕⢕⢕⢕⠑⢕⠀</a:t>
            </a:r>
            <a:br/>
            <a:r>
              <a:t>⡷⢕⡕⢜⡗⢱⡝⢱⣕⣕⣜⢵⢕⣕⡼⢕⢳⢞⢕⢕⢕⢕⢕⢕⢕⢕⡕⢱⢕⢕⢔⢀⠀⠀⠀⠀⠀⠀⠀⠀⠀⢀⢄⢀⢀⢀⢄⢄⠀⠀⠀⠀⠀⠀⠀⠀⠀⠀⠀⠀⠀⠀⠀⠀⠀⠀⠀⠀⠀⠀⠀⠀⠀⠀⠀⠀⠀⠀⠀⠀⠀⠀⠀⠀⠀⠀⠀⠀⠀⠑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⠀⢕⢕⢕⢕⢕⢕⢕⢕⢕⢕⢕⢕⢕⢕⢕⢕⢕⢕⠀⢕⢕⢕⢕⢕⢕⢕⢕⢕⢕⢕⢕⢕⢕⢕⢕⢕⢕⠀⢕⢕⢕⠁⢕⢄⠀⢕⢕⢕⢕⢕⢕⢑⢕⠀</a:t>
            </a:r>
            <a:br/>
            <a:r>
              <a:t>⣿⣧⡝⢷⣝⢳⣝⢳⣽⡳⣎⣟⣧⣜⢷⣵⡷⢕⢕⢕⢕⢕⢕⢕⢱⣮⣿⣷⣧⢇⢕⢕⢔⠀⠀⠀⠀⠀⠀⠀⠀⢕⢕⢕⢕⢕⢕⢕⢕⢄⠀⠀⠀⠀⠀⠀⠀⣠⡆⠀⠀⠀⠀⠀⠀⠀⠀⠀⠀⠀⠀⠀⠀⠀⠀⠀⠀⠀⠀⠀⠀⠀⠀⠀⠀⠀⠀⠀⠀⠀⠀⠕⠁⠑⠕⠕⠕⠛⠙⠟⣿⣿⣿⣿⣿⣿⣿⣿⣿⣿⣿⣿⣿⣿⣿⣿⣿⣿⣿⣿⣿⣿⡗⢇⢕⢕⢕⢕⢕⢕⢕⢕⢕⢕⢕⢕⢕⢕⢕⢕⢕⢕⢕⢕⢕⢕⢕⢸⣿⣿⣿⣿⢕⢕⢕⢕⢕⢕⢕⢕⢕⢕⢕⢕⢕⢕⢕⢕⢱⣿⣿⣿⣿⣿⣿⣿⣿⣿⣿⣿⣿⣿⣿⣿⣿⣧⠀⢕⢕⢕⢕⢕⢕⢕⢕⢕⢕⢕⢕⢕⢕⢕⢕⢕⢕⠀⠑⢕⢕⢕⢕⢕⢕⢕⢕⢕⢕⢕⢕⢕⢕⢕⢕⢕⠀⠀⢕⢕⠀⢕⢕⠀⢕⢕⢕⢕⢕⢕⢕⢕⠀</a:t>
            </a:r>
            <a:br/>
            <a:r>
              <a:t>⣿⣧⣝⢷⡼⢿⣮⡹⣮⡝⢮⣽⢷⣝⢳⣿⡏⢕⢕⠕⢕⢕⢕⢕⢼⣟⢿⣟⡿⢕⢕⢕⢕⠀⠀⠀⠠⠀⠀⠀⠀⠕⢕⢕⢕⢕⢕⢕⢕⢕⢱⣄⢀⠀⣠⣴⣿⡿⢕⠀⠀⠀⠀⠀⠀⠀⠀⠀⠀⠀⠀⠀⠀⠀⠀⠀⠀⠀⠀⠀⠀⠀⠀⠀⠀⠀⠀⠀⠀⠀⠀⢀⠀⠀⠀⠀⠀⠀⠀⠀⠘⢿⣿⣿⣿⣿⣿⣿⣿⣿⣿⣿⣿⣿⣿⣿⣿⣿⣿⢿⢿⢿⢇⢕⢎⢕⢇⢱⢕⢱⢕⡕⢕⢕⢕⢕⢕⢕⢕⢕⢕⢕⢕⢕⢕⢕⢕⣼⣿⣿⣿⡇⢕⢕⢕⢕⢕⢕⢕⢕⢕⢕⢕⢕⢕⢕⢕⢕⣾⣿⣿⣿⣿⣿⣿⣿⣿⣿⣿⣿⣿⣿⣿⣿⣿⣿⢄⢕⢕⢕⢕⢕⢕⢕⠀⢕⢕⢔⢕⢕⢕⢕⢕⢕⢕⠀⠀⠕⢕⢕⢕⢕⢕⢕⢕⢕⢕⢕⢕⢕⢕⢕⢕⢕⠀⠀⢕⢕⠀⢕⢕⠀⠀⢕⢕⢕⢕⢕⢕⢕⠀</a:t>
            </a:r>
            <a:br/>
            <a:r>
              <a:t>⣿⣟⣳⣾⣟⡳⢧⡝⣧⣝⢷⣏⢟⣏⡻⢯⢕⢅⢕⢕⢕⢕⢕⢱⢱⣼⡟⢷⣽⠕⢕⢕⢕⠀⠀⠀⠀⠀⠀⠀⠀⠀⠀⠁⠑⢕⢕⢕⢕⡕⣜⣷⢣⣾⣿⣿⣿⣿⣷⣴⣤⣄⣄⣀⣀⡀⠀⠀⠀⠀⠀⠀⠀⠀⠀⠀⠀⠀⠀⠀⠀⠀⠀⠀⠀⠀⠀⠀⠀⠀⠀⠀⠀⠀⠀⠀⠀⠀⠀⠀⠀⢜⣿⣿⣿⣿⡿⡿⢿⢟⢟⢟⢏⢝⣏⡹⢇⡱⢕⢱⢕⣱⢕⢕⢕⣇⢵⢕⡕⢕⡱⢕⢇⢕⢕⢕⢕⢕⢕⢕⢕⢕⢕⢕⢕⢕⢕⣟⣿⣿⣿⢕⢕⢕⢕⢕⢕⢕⢕⢱⢗⢱⢕⡱⢜⣕⢇⢸⣿⣿⣿⣿⣿⣿⣿⣿⣿⣿⣿⣿⣿⣿⣿⣿⣿⣿⡇⢕⢕⢕⢕⢕⢕⢕⠀⢕⢕⢕⢀⢕⢕⢕⢕⢕⢕⠀⠀⠀⢕⢕⢕⢕⢕⢕⢕⢕⢕⢕⢕⢕⠁⢕⢕⢕⠀⠀⠕⢕⠀⢕⢕⠀⠀⠑⢕⢕⢕⢕⢕⢄⠀</a:t>
            </a:r>
            <a:br/>
            <a:r>
              <a:t>⣿⣿⡻⣧⣜⢱⢮⢽⣧⣼⣷⣮⡻⢾⣿⢿⢕⢕⢕⢕⢕⢕⢕⢕⡟⢷⣽⡷⣿⠀⢕⢕⠑⠀⠀⠀⠀⠀⠀⠀⠀⠀⠀⠀⠀⠀⠁⠕⢧⣿⣿⣿⣿⣿⣿⣿⣿⣿⣿⡿⠿⠿⠿⠿⠿⠟⠟⠃⠀⠀⠀⠀⠀⠀⠀⠀⠀⠀⠀⠀⠀⠀⠀⠀⠀⢔⣷⣦⠀⠀⠀⠀⠀⠀⠀⠀⠀⠀⠀⠀⠀⢸⢝⢗⢵⣕⢝⢕⢜⢕⡜⢕⡇⢕⢕⢜⢕⢕⢕⢕⢕⢕⢹⢕⢜⢕⡜⢕⡗⢽⢕⢇⢕⢕⢵⢇⢕⢇⢕⢇⢕⢕⣕⢕⢕⢱⢕⢕⣿⣿⣿⣕⢕⢎⣵⣎⡕⢕⡕⢕⣱⢕⣜⢕⢞⣱⢱⣸⣿⣿⣿⣿⣿⣿⣿⣿⣿⣿⣿⣿⣿⣿⣿⣿⣿⣿⣧⢕⢕⢕⠀⢕⢕⢕⠀⠀⢕⢕⢔⠑⢕⢕⢕⢕⢕⠀⠀⠀⠑⢕⢕⢕⢕⢕⢕⢕⢕⢕⢕⢕⠀⢕⢕⢕⠀⠀⠀⢕⠀⢕⢕⠀⠀⠀⢕⢕⢕⢕⢕⢕⠀</a:t>
            </a:r>
            <a:br/>
            <a:r>
              <a:t>⣿⣟⢻⢷⢟⢻⡿⢿⣿⣟⢷⢽⡹⣷⣿⡇⢕⢕⢕⢕⢕⢕⢕⣾⣿⣟⣽⣿⣿⢕⢕⢕⠀⠀⠀⠀⠀⠀⠀⠀⠀⠀⠀⠀⠀⠀⠀⠀⠀⠙⢿⣿⣿⣿⣿⣿⣿⣿⣿⣇⣀⢀⠀⠀⠀⠀⠀⠀⠀⠀⠀⠀⠀⠀⠀⠀⠀⠀⠀⠀⠀⠀⠀⠀⠀⢔⣼⠑⠀⠀⠀⠀⠀⠀⠀⠀⠀⠀⠀⠀⢔⣯⡗⢜⢳⢇⢕⢕⢕⢕⢕⢕⢗⢕⢕⢕⢕⢜⢕⢣⢕⢕⢕⢕⢕⢹⢗⢹⢗⡹⢕⣇⢕⣕⡕⣕⡱⢕⣕⢵⡗⣝⣗⣿⢮⣵⣵⣿⣿⣿⣿⢿⣷⣷⢎⣹⢞⣻⢷⣳⣽⣏⡵⢜⡕⢕⡇⣿⣿⣿⣿⣿⣿⣿⣿⣿⣿⣿⣿⣿⣿⣿⣿⣿⣿⣿⣿⢄⢕⢕⠀⢕⢕⢕⠀⠀⠕⢕⢕⢀⠕⢕⢕⢕⢕⠀⠀⠀⠀⠕⢕⢕⢕⢕⢕⢕⢕⢕⢕⢕⢔⠀⢕⢕⠀⠀⠀⢕⠀⢕⢕⢄⠀⠀⠕⢕⢕⢕⢕⢕⠀</a:t>
            </a:r>
            <a:br/>
            <a:r>
              <a:t>⣿⡝⢳⣜⢻⢧⣕⣵⣗⢻⢿⢟⡝⢯⣿⡇⢸⢕⢀⢕⢕⢕⢕⢝⢝⢝⣕⢕⡕⠕⢕⢕⢕⢀⠀⠀⠀⠀⠀⠀⠀⠀⠀⠀⠀⠀⠀⠀⠀⠀⠀⠈⠟⣿⣿⣿⣿⣿⣿⣿⣿⣿⣷⣷⣶⣶⣶⣶⣶⣴⠄⠀⠀⠀⠀⠀⠀⠀⠀⠀⠀⠀⠀⢀⣄⣼⣻⡄⠀⠀⠀⠀⠀⠀⠀⠀⠀⠀⠀⠀⠘⢿⣷⢮⣕⡱⢕⡕⢕⢕⢕⢕⢗⢱⢕⡪⢕⡇⢽⢗⢵⢕⣕⣵⣵⣼⣕⡪⢵⣾⣽⣗⡯⢵⣫⢽⣻⢽⣞⣽⢞⢳⢻⢽⣽⢟⣏⢕⢞⢽⢟⡫⢇⣸⣝⢗⡳⢼⣽⣷⣞⡵⢞⣇⣗⣣⢱⣿⣿⣿⣿⣿⣿⣿⣿⣿⣿⣿⣿⣿⣿⣿⣿⣿⣿⣿⣿⡇⢕⢕⠀⠑⢕⢕⢔⠀⠀⢕⢕⢕⠀⠕⢕⢕⢕⠀⠀⠀⠀⠀⢕⢕⢕⢕⢕⢕⢕⢕⢕⢕⢕⠀⠕⢕⠀⠀⠀⢕⠀⢕⢕⠑⠀⠀⠀⢕⢕⢕⢕⢕⠀</a:t>
            </a:r>
            <a:br/>
            <a:r>
              <a:t>⣿⡻⢷⡝⢳⢎⢝⢷⡇⢕⢕⢕⢝⢕⢕⢕⢜⢕⠕⢕⢕⠑⢕⣱⣕⢕⢕⢇⢱⣇⠕⢕⢕⢕⠀⠄⠀⠀⠀⠀⠀⠀⠀⠀⠀⠀⠀⠀⠀⠀⠀⠀⠀⠈⠻⣿⣿⣿⣿⣷⡕⢈⠉⠉⠉⠉⠉⠉⠁⠀⠀⠀⠀⠀⠀⠀⠀⠀⠀⠀⠀⠀⠀⠁⢟⣟⡟⠃⠀⠀⠀⠀⠀⠀⠀⠀⠀⠀⠀⠀⠀⢸⣾⢽⣟⡯⣝⡪⢵⣗⢕⢕⡱⢵⣵⣧⣳⣷⣽⣗⡿⣟⣻⢿⣿⢿⣗⡯⢿⣗⣝⡟⣿⡿⣾⡿⡷⢫⢕⣎⢽⣕⡵⣕⣗⢹⢗⣪⣕⣇⡝⣳⣽⣷⣿⣽⣳⢽⣷⣯⣗⡪⢝⣗⡮⡇⣸⣿⣿⣿⣿⣿⣿⣿⣿⣿⣿⣿⣿⣿⣿⣿⣿⣿⣿⣿⣿⣇⢕⢕⠀⠀⢕⢕⢕⠀⠀⠁⢕⢕⢄⠀⢕⢕⢕⠀⠀⠀⠀⠀⠑⢕⢕⢕⢕⢕⢕⢕⢕⢕⢕⠀⠀⢕⠀⠀⠀⠑⠀⢕⢕⠀⠀⠀⠀⢕⢕⢕⢕⢕⠀</a:t>
            </a:r>
            <a:br/>
            <a:r>
              <a:t>⡽⢷⣕⢝⢣⡕⢕⢕⢝⢗⢕⢕⢕⢕⢱⢕⢕⢱⡔⠁⢕⢔⠀⢇⡜⢱⢵⢕⢘⢅⢄⢕⠕⠁⠀⠀⠀⠀⠀⠀⠀⠀⠀⠀⠀⠀⠀⠀⠀⠀⠀⠀⠀⠀⠀⠈⠛⢿⣽⣟⢿⣷⣷⣦⣴⣴⣴⣤⣄⢀⠀⠀⠀⠀⠀⠀⠀⠀⠀⠀⠀⠀⢀⢕⣕⣝⣇⠀⠀⠀⠀⠀⠀⠀⠀⠀⠀⠀⠀⠀⢔⢕⢏⢎⢕⢝⢕⢼⣕⢣⢕⣇⢝⢝⢻⢿⡻⢮⢝⣜⢽⣕⣎⣽⢳⢽⣗⡻⢟⣫⢽⣝⣵⢗⢇⡜⣕⣗⢼⣗⢽⣗⡮⢵⣺⡽⣷⣸⣿⣻⣿⣷⡮⢽⣞⢯⢗⣫⡝⣗⣵⣞⣫⢽⣿⡇⣿⣿⣿⣿⣿⣿⣿⣿⣿⣿⣿⣿⣿⣿⣿⣿⣿⣿⣿⣿⣿⡿⢕⢕⠀⠀⠁⢕⢕⠀⠀⠀⠑⢕⢕⢀⠀⢕⢕⢕⠀⠀⠀⠀⠀⢕⢕⢕⢕⢕⢕⢕⢕⢕⢕⢄⠀⢕⠀⠀⠀⠀⠀⢕⢕⠔⠀⠀⠀⢕⢕⢕⢕⢕⠀</a:t>
            </a:r>
            <a:br/>
            <a:r>
              <a:t>⡿⣧⡜⢱⢕⢕⢇⣕⢝⢧⡕⢱⣕⢕⢕⢱⢇⢇⢕⢄⢕⢕⢅⢕⡕⢕⢑⢔⢕⢕⠑⠑⢀⠀⠀⠀⠀⠀⠀⠀⠀⠀⠀⠀⠀⠀⠀⠀⠀⠀⠀⠀⠀⠀⠀⠀⠀⠀⠈⠙⢿⣷⣼⣝⣝⡙⢙⠉⠁⠀⠀⠀⠀⠀⠀⠀⠀⠀⠀⠀⠐⠺⢿⢿⢿⠟⠋⠀⠀⠀⠀⠀⠀⠀⠀⠀⠀⠀⠀⣔⢕⢕⢕⢱⢕⢕⢕⢕⢕⢕⢕⢕⢕⢗⢕⢕⢎⢝⢗⢮⣽⣵⣎⣕⣺⢽⣗⡮⣗⡣⢽⣗⡿⣗⣳⢽⣿⣧⣵⣿⣿⣳⡼⢯⣾⣿⣷⣾⢽⣿⣿⣗⡻⢽⣗⣻⣷⣾⣷⢹⣿⣿⣿⣿⣿⢿⣿⣿⣿⣿⣿⣿⣿⣿⣿⣿⣿⣿⣿⣿⣿⣿⣿⣿⣿⣿⡿⢕⢕⢕⠀⠀⠀⢕⢕⠀⠀⠀⠀⢕⢕⢕⠀⠀⢕⢕⠀⠀⠀⠀⠀⠀⢕⢕⢕⢕⢕⢕⢕⢕⢕⢕⠀⠁⠀⠀⠀⠀⠀⢕⢕⠀⠀⠀⠀⠀⢕⢕⢕⢕⠀</a:t>
            </a:r>
            <a:br/>
            <a:r>
              <a:t>⣷⢜⢣⣕⢜⢕⢕⢜⢳⣕⢝⢷⡜⢝⢇⡕⢕⢕⢕⢕⢕⢕⢕⢕⠝⢅⠕⠑⠁⠀⢀⡕⢜⡄⠀⠀⠀⠀⠀⠀⠀⠀⠀⠀⠀⠀⠀⠀⠀⠀⠀⠀⠀⠀⠀⠀⠀⠀⠀⠀⠀⠁⠉⠙⠛⠛⠛⠃⠀⠀⠀⠀⠀⠀⠀⠀⠀⠀⠀⠀⣄⣤⣵⡾⠇⠀⠀⠀⠀⠀⠀⠀⠀⠀⠀⠀⢀⢄⢔⢗⢝⢕⢣⢕⡕⢕⡕⢕⢜⢕⢇⢕⡕⢱⢕⢳⢝⣗⢮⣕⡣⢽⡗⢺⢽⢳⣎⡽⣕⢪⣿⣷⣯⣷⡮⣿⣺⢽⣟⡯⣽⣳⢿⣗⣺⣿⣗⡺⢽⣏⢽⢟⢯⢽⣗⡯⣿⣳⣿⣇⣿⣿⣿⣿⣿⣿⣿⣿⣿⣿⣿⣿⣿⣿⣿⣿⣿⣿⣿⣿⣿⣿⣿⣿⣿⣿⢕⢕⡕⢕⢀⠀⠀⠀⢕⠀⠀⠀⠀⠁⢕⢕⢕⠀⠀⢕⠀⠀⠀⠀⠀⠀⠁⢕⢕⢕⢕⠕⢕⢕⢕⢕⠀⠀⠀⠀⠀⠀⢄⢕⢕⠀⠀⠀⠀⠀⢕⠀⢕⢕⠀</a:t>
            </a:r>
            <a:br/>
            <a:r>
              <a:t>⡿⢧⡕⢕⢕⢕⢕⢕⢕⡜⢳⣕⢕⢣⢕⢝⢕⢕⢱⢕⡜⢗⢕⢕⠀⠀⢀⢄⢠⢔⢗⣕⡕⢕⠐⠀⠀⠀⠀⠀⠀⠀⠀⠀⠀⠀⠀⠀⠀⠀⠀⠀⠀⠀⠀⠀⠀⠀⠀⠀⠀⠀⠀⠀⠀⠀⠀⠀⠀⠀⠀⠀⠀⠀⠀⠀⠀⠀⠀⠀⠁⠁⠁⠀⠀⠀⠀⠀⠀⠀⠀⠀⠀⠀⠀⠀⠁⢕⢕⢕⡕⢕⢕⢳⢽⢕⢕⢕⡗⢵⣝⢕⢕⢕⢗⢜⢕⢕⢕⢕⢱⣕⢇⢕⣕⢱⢜⡟⢽⣟⡿⢽⣿⡵⢝⢗⡯⢝⣗⢽⣗⡷⢿⣗⡿⣿⣳⢽⡿⢗⠅⠀⠀⠀⠑⠹⢽⢺⢽⣞⡼⣿⣿⣿⣿⣿⣿⣿⣿⣿⣿⣿⣿⣿⣿⣿⣿⣿⣿⣿⣿⣿⣿⣿⡿⢕⡕⢎⢇⡕⢕⠀⠀⠀⠕⠀⠀⠀⠀⠀⠕⢕⢕⢔⠀⠀⠕⠀⢱⡀⠀⠀⠀⠑⢕⢕⢕⠀⢕⢕⢕⠀⠀⠀⠀⠀⠀⠀⢕⢕⢕⠀⠀⠀⠀⠀⢕⠀⢕⢕⠀</a:t>
            </a:r>
            <a:br/>
            <a:r>
              <a:t>⡿⢧⢕⢕⡕⢕⢕⢕⢕⢕⢕⢜⢗⢕⢜⢳⡕⢜⢳⣕⢕⢧⣵⢕⣵⣾⡗⢕⢕⢱⢕⡜⢝⢇⠀⠀⠀⠀⠀⠀⠀⠀⠀⠀⠀⠀⠀⠀⠀⠀⠀⠀⠀⠀⠀⠀⠀⠀⠀⠀⠀⠀⠀⠀⠀⠀⠀⠀⠀⠀⠀⠀⠀⠀⠀⠀⠀⠀⠀⠀⠀⠀⠀⠀⠀⠀⠀⠀⠀⠀⠀⠀⠀⠀⠀⠀⢠⢜⢕⢇⢜⢕⢕⢝⢇⢼⣕⢣⢼⣗⢵⣕⡗⢵⣕⡕⢕⢕⢜⢝⢕⢕⢜⣕⢕⢕⡕⢸⣕⢇⢜⣗⢳⢜⣕⢷⣽⣗⢧⣽⡷⢯⣟⣺⢯⣗⣻⡿⢏⢔⠀⠀⠀⠀⠀⠀⠁⠜⣿⡿⡧⢻⣿⣿⣼⣿⣿⣿⣿⣿⣿⣿⣿⣿⣿⣿⣿⣿⣿⣿⣿⣿⣿⣿⢇⢕⢕⡽⡇⢕⢑⠀⠀⠀⠀⢕⠀⠀⠀⠀⠀⠕⢕⢕⢄⠀⠀⠀⢸⣷⡄⠀⠀⠀⢕⢕⢕⠀⠕⢕⢕⠀⠀⠀⠀⠀⠀⢀⢕⢕⠕⠀⠀⠀⠀⠀⠀⠀⢕⢕⠀</a:t>
            </a:r>
            <a:br/>
            <a:r>
              <a:t>⣯⡝⢕⢕⢕⢕⢕⣕⢕⢕⡜⢕⢕⢜⢻⢕⢜⢳⣕⡜⣵⡗⣵⣿⣿⡟⢕⢕⡕⢕⢕⢕⢣⠕⠀⠀⠀⠀⠀⠀⠀⠀⠀⠀⠀⠀⠀⠀⠀⠀⠀⠀⠀⠀⠀⠀⠀⠀⠀⠀⠀⠀⠀⠀⠀⢀⠀⠀⠀⠀⠀⠀⠀⠀⠀⠀⠀⠀⠀⠀⠀⠀⠀⠀⠀⠀⠀⠀⠀⠀⠀⠀⢀⢄⢔⡜⢗⢵⣕⡕⢜⢕⢕⣕⡕⢳⢮⣝⢗⢼⣝⢣⢜⣗⢣⢝⢕⢕⣕⢕⢕⢕⢕⢱⢝⡕⢜⢝⢇⢜⢕⢣⢝⡕⢱⢕⢕⢟⢿⣿⣻⣟⣗⢿⣟⣟⡝⢕⢕⢕⠀⠀⠀⠀⠀⠀⠀⠀⠜⣽⣿⡎⣿⢇⣿⣿⣿⣿⣿⣿⣿⣿⣿⣿⣿⣿⣿⣿⣿⣿⣿⣿⣿⣿⣷⣽⣇⣇⢕⢎⢕⠀⠀⠀⠀⠁⠀⠀⠀⠀⠀⠀⢕⢕⢕⢀⠀⠀⠀⢿⣿⡄⠀⠀⠀⢕⢕⠀⠀⢕⢕⠀⢱⠀⠀⠀⠀⠕⠑⠑⠀⠀⠀⠀⠀⠀⠀⡄⠁⢕⠀</a:t>
            </a:r>
            <a:br/>
            <a:r>
              <a:t>⡿⢷⡕⢜⢧⡕⢕⢜⣇⢕⢝⢵⡕⢕⣧⡕⢕⢕⡜⢻⡏⣾⣿⡿⢫⠜⠑⠱⢱⢗⢱⢜⠃⠀⠀⠀⠀⠀⠀⠀⠀⠀⠀⠀⠀⠀⠀⠀⠀⠀⠀⠀⠀⠀⠀⠀⢄⠀⠀⠀⠀⠀⠀⠀⠀⠀⠀⠀⠀⠀⠀⠀⠀⠀⠀⠀⠀⠀⠀⠀⠀⠀⠀⠀⠀⠀⠀⠀⠀⠀⠀⢀⢠⣼⡗⢧⢝⡳⢼⣝⢣⢵⡗⢳⣜⡝⢳⢕⢕⢵⢜⢝⢳⢵⣕⢇⢝⡗⢣⢝⡗⢱⢕⢕⢕⢕⢕⢜⢕⢣⢕⣝⢗⢧⢕⢳⢜⣕⢣⢼⣕⢳⢽⣻⡿⣽⠑⢕⢕⢕⢀⠀⠀⠀⠀⠀⠀⠀⠀⠕⢜⢱⢹⣼⣿⣿⣿⣿⣿⣿⣿⣿⣿⣿⣿⣿⣿⣿⣿⣿⣿⣿⣿⣿⣿⣿⣿⣿⣿⣿⡗⠀⠀⠀⠀⠀⠀⠀⣸⡄⠀⠀⠀⢕⢕⢕⠀⠀⠀⢸⣿⣿⡄⠀⠀⠁⢕⠀⠀⢕⢕⠀⣸⡇⠀⠀⠐⠀⠀⠀⠀⠀⠀⠀⠀⠀⢰⢇⢀⢕⠀</a:t>
            </a:r>
            <a:br/>
            <a:r>
              <a:t>⣷⣕⢜⢕⢕⢝⢧⢕⢝⢇⢕⢕⢝⢕⢕⢕⢧⢕⢏⢧⡜⢪⠓⠁⠀⠀⠀⣱⣾⣾⡕⠑⠀⠀⠀⠀⠀⠀⠀⠀⠀⠀⠀⠀⠀⠀⠀⠀⠀⠀⠀⠀⠀⠀⠀⢕⠕⠀⠀⠀⠀⠀⠀⠀⠀⠀⠀⠀⠀⠀⠀⠀⠀⠀⠀⠀⠀⠀⠀⠀⠀⠀⠀⠀⠀⠀⠀⠀⠀⠀⠀⠅⠕⢵⣕⢕⢼⣝⢳⢜⡕⢇⢜⡕⢱⢕⡕⢱⣕⡕⢕⢕⡕⢕⢸⣝⢇⢕⣕⢱⢕⢕⢣⢜⡗⢣⢕⡕⢕⢕⡕⢜⢕⢕⢱⢼⡕⢣⢝⡗⢣⢝⢗⢼⢝⢇⠀⠑⢕⢕⢕⢄⠀⠀⠀⠀⠀⠀⠀⠀⢳⢝⢕⢝⢹⢿⠿⠟⠟⠟⠻⠿⢿⣿⣿⣿⣿⣿⣿⣿⣿⣿⣿⣿⣿⣿⣿⣿⢟⢕⢕⢀⢔⠀⠀⠀⠀⠀⣿⣿⡔⠀⠀⠀⢕⢕⠀⠀⠀⠁⣿⣿⣷⡄⠀⠀⠑⠀⠀⠁⢕⠀⣿⡇⠀⠀⠀⠀⠀⠀⠀⠀⠀⠀⠀⠀⡾⠀⠅⠀⠀</a:t>
            </a:r>
            <a:br/>
            <a:r>
              <a:t>⢜⢹⣧⢕⢕⢕⢕⢝⢕⢕⢕⢕⣕⢕⢕⣷⣕⢝⢷⡎⢑⠔⠀⠀⠀⢀⣵⣗⢏⢟⠁⠀⠀⠀⠀⠀⠀⠀⠀⠀⠀⠀⠀⠀⠀⠀⠀⠀⠀⠀⠀⠀⠀⠀⠀⢕⢔⠀⠀⠀⠀⠀⠀⠀⠀⠀⠀⠀⠀⠀⠀⢄⢄⠀⠀⠀⠀⠀⠀⠀⠀⠀⠀⠀⠀⠑⢗⢇⢀⠀⠀⠀⠑⢕⢕⢕⢣⣜⡕⢇⣜⢟⢷⣵⡟⢧⢝⢗⢧⣽⢗⢗⣕⢜⢧⣕⡝⢳⢼⣕⢳⢵⣗⢇⢜⡕⢣⢜⡗⢕⢝⢗⢇⢕⡕⢗⢇⢝⡳⣜⣕⡧⢵⣗⡳⠁⠀⠀⠀⠀⠀⠑⢄⢀⠀⠀⠀⠀⠀⠀⠁⠁⠑⠁⠀⠀⠀⠀⢀⢀⠀⠀⠀⠈⢻⣿⣿⣿⣿⣿⣿⣿⣿⣿⣿⣿⡟⢕⡱⢺⢕⢕⢱⢄⠀⠀⠀⢕⢣⣿⣿⣆⠀⠀⠀⠕⠀⠀⡔⠀⢻⣿⣿⣷⢀⠀⠀⠀⠀⠀⠀⢔⣿⠁⡄⠀⠀⠀⠀⠀⠀⢀⣄⣤⣤⣵⢕⢀⢀⠀⠀</a:t>
            </a:r>
            <a:br/>
            <a:r>
              <a:t>⣧⣕⡕⢳⣧⡕⢳⣧⣞⢻⣧⡜⢟⣱⣇⢜⢟⣧⡕⢔⠑⠀⠀⠀⢄⣜⣿⣮⠏⠀⠀⠀⠀⠀⠀⠀⠀⠀⠀⠀⠀⠀⠀⠀⠀⠀⠀⠀⠀⠀⠀⠀⠀⠀⠀⠕⢕⢄⠀⠀⠀⠀⠀⠀⠀⠀⠀⠀⠀⠀⠀⢕⢕⢕⢴⡀⠀⠀⠀⠀⠀⠀⠀⠀⠀⠀⠀⠁⢑⣰⣄⡀⢀⢕⢕⢗⢕⢜⢕⢇⣕⡝⢳⢵⣝⣳⣧⣝⢕⢸⣝⢗⢵⣝⣳⢕⢕⢕⢕⢕⢕⢱⣜⡕⢇⢼⣕⢳⢝⣗⣣⣽⣿⢷⣿⣗⣿⣿⣽⣟⢿⣽⣟⣿⢇⠀⢀⠀⠀⢀⢔⢄⢀⠀⠔⢀⠀⠀⠀⠀⠀⠀⢀⢔⢄⢔⢔⢕⢕⢕⢕⢔⢄⠀⠀⢜⣿⣿⣿⣿⣿⣿⣿⣿⡿⢏⣱⢕⣜⣸⡜⡵⣜⢧⠀⠀⠀⢕⡸⣽⣿⣿⢄⠀⠀⠀⠀⠀⣿⡄⢸⣿⣿⣿⣇⠀⠀⠀⠀⠀⠀⢸⢏⣰⣷⡄⣄⣴⣦⣦⣣⣵⣳⣇⡿⣾⣾⣿⣿⣷⠀</a:t>
            </a:r>
            <a:br/>
            <a:r>
              <a:t>⠛⠛⠛⠛⠛⠛⠛⠛⠛⠛⠛⠛⠛⠛⠛⠛⠓⠛⠓⠁⠀⠀⠐⠑⠛⠛⠛⠑⠀⠀⠀⠀⠀⠀⠀⠀⠀⠀⠀⠀⠀⠀⠀⠀⠀⠀⠀⠀⠀⠀⠀⠀⠀⠀⠀⠀⠀⠀⠀⠀⠀⠀⠀⠀⠀⠀⠀⠀⠀⠀⠀⠑⠛⠚⠛⠓⠑⠐⠀⠀⠀⠀⠀⠀⠀⠀⠐⠐⠛⠛⠛⠛⠃⠓⠊⠚⠓⠓⠛⠛⠚⠛⠓⠓⠛⠛⠓⠚⠛⠓⠘⠛⠓⠛⠛⠓⠃⠘⠓⠓⠓⠓⠓⠓⠓⠓⠚⠛⠛⠛⠛⠛⠛⠛⠛⠛⠛⠛⠛⠛⠛⠛⠛⠛⠃⠑⠑⠑⠐⠑⠑⠁⠁⠀⠐⠑⠐⠐⠀⠀⠐⠑⠑⠑⠑⠑⠑⠑⠑⠑⠑⠑⠑⠑⠀⠀⠙⠛⠛⠛⠛⠛⠛⠛⠑⠛⠛⠛⠛⠛⠛⠛⠛⠛⠃⠀⠐⠛⠛⠛⠛⠛⠃⠀⠀⠀⠀⠀⠛⠓⠘⠛⠛⠛⠛⠀⠀⠀⠀⠀⠀⠑⠓⠛⠛⠛⠛⠛⠛⠛⠛⠚⠛⠛⠛⠛⠛⠛⠛⠛⠀</a:t>
            </a:r>
            <a:br/>
          </a:p>
        </p:txBody>
      </p:sp>
    </p:spTree>
  </p:cSld>
  <p:clrMapOvr>
    <a:masterClrMapping/>
  </p:clrMapOvr>
</p:sld>
</file>

<file path=ppt/slides/slide9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⢼⣿⣿⣿⢕⢕⢜⢗⢇⢕⢕⢕⢕⢕⢜⢇⢱⢞⢻⢟⢟⢻⢻⡇⢕⢕⢕⢕⢕⢕⢕⢕⢕⢕⢕⢕⢕⢕⢕⢕⢕⢕⢕⢕⢕⢕⢕⢕⢕⢕⢕⢕⢜⢝⢹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⢹⣿⣿⡷⢕⢕⢕⢕⢕⢕⢕⢕⢕⢕⢕⡵⢵⢕⢕⢕⢕⢗⢳⢕⢕⢕⢕⢕⢕⢕⢕⢕⢕⢕⢕⢕⢕⢕⢕⢕⢕⢕⢕⢕⢕⢕⢕⢕⢕⢕⢕⢕⢕⢕⢕⢕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⢿⡟⢕⢱⣾⣿⣿⡝⢕⢕⢕⢕⢕⢕⢕⢕⢕⢕⢕⢕⢕⢕⢕⢕⢕⢕⢕⢕⢕⢕⢕⢕⢕⢕⢕⢕⢕⢕⢕⢕⢕⢱⣵⣵⣵⣵⣵⣵⣕⣕⣕⢕⢕⣱⣕⡕⢕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⢱⣿⣿⡟⢇⢗⢕⢕⢕⢕⢕⢕⢕⢕⢕⢕⢕⢕⢕⢕⢕⢕⢕⢕⢕⢕⢕⢕⢕⢕⢕⢕⢕⢕⢕⢕⢕⢕⡕⢕⢕⢜⢝⢝⢝⢝⢝⢕⢕⢕⢕⢕⢝⢝⢕⢜⢟⢮⣻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⢜⢝⢕⢗⢇⢕⢕⢕⢕⢕⢕⢕⢕⢕⢕⢕⢕⢕⢕⢕⢕⢕⢕⢕⢕⢕⢕⢕⢕⢕⢕⢕⢕⢕⢕⢕⣾⣿⡕⢕⢕⢕⢕⢕⢕⢕⢕⢕⢕⢕⢕⢕⢕⢕⢕⢕⢕⢕⢝⢻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⡟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⢟⢇⢕⢕⢕⢕⢕⢕⢕⢕⢕⢕⢕⢕⢕⢕⢕⢕⢕⢕⢕⢕⢕⢕⢕⢕⢕⢕⢕⢕⢕⢕⢕⢕⢕⢕⢕⢕⣾⣿⣿⣿⡕⢕⢕⢕⢕⢕⢕⢕⢕⢕⢕⢕⢕⢕⢕⢕⢕⢕⢕⢕⢕⢝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⣇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⣱⣷⡾⢟⢕⢕⢕⢕⢕⢕⢕⢕⢕⢕⢕⢕⢕⢕⢕⢕⢕⢕⢕⢕⢕⢕⢕⢕⢕⢕⢕⢕⢕⢕⣾⣿⣿⣿⣿⣷⡕⢕⢕⢕⢕⢕⢕⢕⢕⢕⢕⢕⢕⢕⢕⢕⢕⢕⢕⢕⢕⢜⢻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⡟⢕⢕⣿⣧⢷⡹⡇⣿⡿⢇⡕⣾⣿⣿⣿⣿⣿⣿⣿⣿⣿⣿⣿⣿⣿⣿⣿⣿⣿⣿⣿⣿⣿⣿⣿⣿⣿⣿⣿⣿⣿⣿⣿⣿⣿⣿⣿⣿⣿⣿⣿⣿⣿⣿⣿⣿⣿⣿⣿⣿⣿⣿⣿⣿⣿⣿⣿⣿⣿⣿⣿⣿⣿⣿⣿⣿⣿⣿⣿⣿⣿⣿⣿⣿⣿⣿⣿⣿⣿⣿⣿⣿⣿⣿⣿⣿⣿⣿⡿⢕⢕⢕⣱⣾⢟⢏⢕⢕⢕⢕⢕⢕⢕⢕⢕⢕⢕⢕⢕⢕⢕⢕⢕⢕⢕⢕⢕⢕⢕⢕⢕⢕⢕⢕⢕⢕⢕⢕⣼⣿⣿⣿⣿⣿⣿⣧⢕⢕⢕⢕⢕⢕⢕⢕⢕⢕⢕⢕⢕⢕⢕⢕⢕⢕⢕⢕⢕⢕⢻⣿⣿⣿⠀</a:t>
            </a:r>
            <a:br/>
            <a:r>
              <a:t>⣿⣿⣿⣿⣿⣿⣿⣿⣿⣿⣿⣿⣿⣿⣿⣿⣿⣿⣿⣿⢸⣿⣿⣿⣿⣿⣿⣿⣿⣿⣿⣿⣿⣿⣿⣿⣿⣿⣿⣿⣿⣿⣿⣿⣿⣿⣿⣿⣿⣇⣿⢸⣿⣸⡇⢕⣿⡇⢕⢕⢕⢕⢕⢕⢝⢝⢝⢝⢕⢜⢻⣿⢜⢿⡕⢟⢗⢕⣵⢟⣿⣿⣿⣿⣿⢿⢿⡿⢻⣿⣿⣿⣿⣿⣿⣿⣿⣿⣿⣿⣿⣿⣿⣿⣿⣿⣿⣿⢿⢿⢿⢿⢿⢿⣿⢟⢟⢿⢿⢿⢿⢿⢿⢿⢿⢿⢿⢿⢿⢿⢿⢿⢟⢟⢟⢟⢟⢟⢟⢟⢟⢟⢟⢟⢟⢟⢟⢟⢟⢟⢻⣿⣿⣿⣿⡟⢟⢟⢿⢿⢿⢿⢿⢿⢿⢟⢕⢕⣱⢞⢝⢕⢕⢕⢕⢕⠕⢕⢕⢕⢕⢕⢕⢕⢕⢕⢕⢕⢕⢕⢕⢕⢕⢕⢕⢕⢕⢕⢕⢕⢕⢕⢕⢕⢕⢱⣿⣿⣿⣿⣿⣿⣿⣿⡇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⢜⣿⢸⡇⢕⣿⡇⢕⢕⢕⢕⡕⢕⢕⢕⢕⢕⢕⢕⢕⣮⡸⡜⢝⢕⢕⢕⣕⡕⢝⢜⢕⢕⢕⡇⢸⢕⢕⢕⢕⢕⢕⢕⢕⢕⢕⢕⢕⢕⢕⢕⢕⢕⢕⢕⢕⢕⢕⢕⢕⢕⢕⢸⡏⢕⢕⢕⢕⢕⢕⢕⢕⢕⢕⢕⢕⢕⢕⢕⢕⢕⢕⢕⢕⢕⢕⢕⢕⢕⢕⢕⢕⢕⢕⢕⢕⢕⢕⢕⢸⣿⣿⣿⣿⢕⢕⢕⢕⢕⢕⢕⢕⢕⢕⣱⢇⢕⢕⢕⢕⢕⢕⢕⢕⠕⢕⢕⢕⢕⢕⢕⢕⢕⢕⢕⢕⢕⢕⢕⢕⢕⢕⢕⢕⢕⢕⢕⢕⢕⢕⢕⢕⢕⢕⣾⣿⣿⡿⢿⣿⣿⣿⣿⣿⢕⢕⢕⢕⢕⢕⢕⢕⢕⢕⢕⢕⢕⢕⢕⢕⢕⢕⢕⢕⢕⢕⢻⣿⣿⠀</a:t>
            </a:r>
            <a:br/>
            <a:r>
              <a:t>⣿⣿⣿⣿⣿⣿⣿⣿⣿⣿⣿⣿⣿⣿⣿⣿⣿⣿⣿⣿⢸⣿⣿⣿⣿⣿⣿⣿⣿⣿⣿⣿⣿⣿⣿⣿⣿⣿⣿⣿⣿⣿⣿⣿⣿⣿⣿⣿⣿⣿⣿⢕⡿⢜⣇⣵⣼⡷⢗⣞⡧⣸⡇⣵⣵⣵⣵⣵⣕⢀⢕⢜⢇⢿⡕⢕⢔⢘⠙⢇⢕⢕⢕⢕⢕⡇⢸⢕⢕⢕⢕⢕⢕⢕⢕⢕⢕⢕⢕⢕⢕⢕⢕⢕⢕⢕⢕⢕⢕⢕⢕⢕⢕⢸⡇⢕⢕⢕⢕⢕⢕⢕⢕⢕⢕⢕⢕⢕⢕⢕⢕⢕⢕⢕⢕⢕⢕⢕⢕⢕⢕⢕⢕⢕⢕⢕⢕⢕⢕⢕⢸⣿⣿⣿⣿⢕⢕⢕⢕⢕⢕⢕⢕⢱⢞⢕⢕⢕⢕⢕⢕⠕⠑⢀⢔⢕⢕⢕⢕⢕⢕⢕⢕⢕⢕⢕⢕⢕⢕⢕⢕⢕⢕⢕⢕⢕⢕⢕⢕⢕⢕⢕⢕⢕⢱⣿⣿⣿⢕⢕⢕⢕⢻⣿⣿⡇⢕⢕⢕⢕⢕⢕⢕⢕⢕⢕⢕⢕⢕⢕⢕⢕⢕⢕⢕⢕⢕⢸⢿⢿⠀</a:t>
            </a:r>
            <a:br/>
            <a:r>
              <a:t>⣿⣿⣿⣿⣿⣿⣿⣿⣿⣿⣿⣿⣿⣿⣿⣿⣿⣿⣿⣿⢜⣿⣿⣿⣿⣿⣿⣿⣿⣿⣿⣿⣿⣿⣿⣿⣿⣿⣿⣿⣿⣿⣿⣿⣿⣿⣿⣿⣿⡟⣻⣵⣿⣿⢟⣫⣵⣾⣿⣿⢱⣿⡇⣿⣿⣿⣿⣿⣿⣧⠑⢕⢕⢸⣿⡇⢕⢕⢔⢔⢑⢕⢕⢕⢕⣇⡜⣕⢕⢕⢕⢕⢕⢕⢕⢕⢕⢕⢕⢕⢕⢕⢕⢕⢕⢕⢕⢕⢕⢕⢕⢕⢕⢸⡇⢕⢕⢕⢕⢕⢕⢕⢕⢕⢕⢕⢕⢕⢕⢕⢕⢕⢕⢕⢕⢕⢕⢕⢕⢕⢕⢕⢕⢕⢕⢕⢕⢕⢕⢕⣾⣿⣿⣿⣿⢕⢕⢕⢕⢕⢕⢕⢕⢕⢕⢕⢕⢕⢕⢕⢕⢀⢄⢕⢕⢕⢕⢕⢕⢕⢕⢕⢕⢕⢕⢕⢕⢕⢕⢕⢕⢕⢕⢕⢕⢕⢕⢕⢕⢕⢕⢕⢕⢕⢸⣿⣿⣿⣇⡕⢕⣱⣾⣿⣿⡇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⢟⣵⣿⣿⣿⣿⣿⣏⣿⣿⢱⣿⣿⣿⣿⣿⣿⣽⣧⡁⢕⢕⣿⣿⡕⢕⢕⢔⢕⢕⢕⢕⢼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⣿⣿⣿⣿⣿⣿⣿⣿⣿⣿⢇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⣟⣼⣿⣿⣟⣵⣿⣿⣿⣻⣿⣿⣿⢸⣿⣿⢸⣿⣿⣿⣿⣿⣿⣿⣿⣷⣔⢁⢸⣿⣷⢕⢕⢕⢕⢕⢕⢕⢕⢔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⢜⢿⣿⣿⣿⣿⣿⣿⡿⢇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⡟⣾⣿⣿⢯⣾⣿⣿⣿⣽⣿⣿⣿⡏⣿⣿⣿⢸⣿⣿⣿⣿⣿⣿⣿⣿⡾⣿⢕⢸⣿⣿⡇⢑⢕⢕⢕⢅⢁⢐⢟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⢝⢝⢝⢝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⡿⣹⣿⣿⢏⣿⣿⢳⣿⣿⣿⣿⣿⣿⢣⣿⣿⣿⢸⣿⣿⣿⣿⣿⣿⣿⣿⣷⢹⢕⢸⣿⣿⡇⢔⢄⢱⢅⢅⢑⢔⢕⢕⢕⠐⢕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⣱⣵⣧⣵⢿⣿⡏⣾⣿⢷⡿⣽⣿⣿⣿⣿⣿⣼⡿⢏⣽⡜⣿⣿⣿⣿⣿⣿⣿⣿⣿⡇⢱⡇⣿⣿⠇⠁⠑⠐⠁⠄⠔⢔⢕⣶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⣾⣿⣿⣿⣿⣿⡟⡿⣸⣿⡿⣿⢱⣿⣿⣿⣿⡿⢝⢜⣵⣾⣿⢻⣿⣿⣿⣿⣿⣿⣿⣿⣿⡇⠁⠉⠉⠁⢱⣧⢦⢀⠁⢕⠕⢑⢜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⡿⢇⣾⣿⡿⢿⣽⡟⢝⢝⢇⣿⣿⣿⡟⣼⣿⣿⣿⣿⢇⢱⢕⣾⢿⢿⢸⣿⢿⣿⣿⣿⣿⣿⣿⣿⢇⢄⠔⢐⢔⢸⣿⢸⢕⢕⢔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⡇⡕⢿⡿⢻⣧⡝⢝⣥⢕⢱⣿⣿⣿⢣⣿⣿⣿⣿⣿⣿⢸⢸⣿⣷⣿⣾⡟⣼⣿⣿⣿⣿⣿⣿⣿⢕⢸⣿⣏⢕⣾⣿⢸⢕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⣕⢕⢕⢕⢜⡱⣿⡟⣱⣸⣿⣿⣿⢸⣿⢣⣿⣿⣿⡏⡞⣾⣿⣿⣿⣿⢣⢹⣿⣿⣿⣿⣿⣿⡿⢕⢸⣿⣿⢸⢻⣿⢸⢕⣕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⡜⢕⢹⡻⢯⢽⣸⣿⣿⡇⣿⢏⢸⣿⣿⣿⢣⡇⣽⣟⣟⣿⡟⣾⡸⣿⣿⣿⣿⣿⢻⢕⢕⣮⣽⣷⢜⡼⡇⡿⢸⢕⣷⢕⢱⣷⢕⣵⡕⢕⣵⡕⢕⢕⢕⢕⢕⢸⣿⣿⣿⣿⣿⣿⣿⣿⣿⣿⣿⣿⣿⣿⣿⣿⣿⣿⣿⣿⣿⣿⣿⣿⣿⣿⢕⢕⢕⢕⢕⢕⢕⢕⢕⢕⢕⢕⢕⢕⢕⢕⢕⢕⢕⢕⢕⢕⢕⢕⢕⢸⣿⣿⣿⣿⢕⢕⢕⢕⢕⢕⢕⢕⢕⢕⢕⢕⢕⢕⢕⢕⢕⢕⡕⢕⢕⢕⢕⢕⢕⢕⢕⣱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⡵⠈⢇⠕⢇⢸⣿⡧⢣⡏⡜⢸⣿⣿⣿⣾⡇⣿⣿⣿⣟⣧⣿⣿⣿⡜⣿⢻⣿⢕⠇⢸⢿⣿⣧⡿⢕⣱⢇⢕⢕⣿⢕⢸⣿⢕⣿⡇⢕⣿⡇⢕⢕⢸⣿⣿⣿⣿⣿⣿⣿⣿⣿⣿⣿⣿⣿⣿⣿⣿⣿⣿⣿⣿⣿⣿⣿⣿⣿⣿⣿⣿⣿⢕⢕⢕⢕⢕⢕⢕⢕⢕⢕⢕⢕⢕⢕⢕⢕⢕⢕⢕⢕⢕⢕⢕⢕⢕⢸⣿⣿⣿⣿⢕⢕⢕⢕⢕⢕⢕⢕⢕⢕⢕⢕⢕⢕⢕⢕⢕⢸⣿⢅⢕⢕⢕⢕⢕⢕⢕⢜⢻⣿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⣵⣿⠑⠀⢕⢕⢕⢜⣿⡇⢜⢸⡇⢸⣿⣿⡏⢙⢛⠟⠓⠓⠓⢳⣼⣿⣿⣷⣿⣼⣽⢇⣜⢉⢉⢑⣤⢄⢱⡟⣼⢕⢸⣿⢕⢸⣿⢕⣿⡇⢕⣿⡇⢕⢕⢜⢟⢟⢻⣿⣿⣿⣿⣿⣿⣿⣿⣿⣿⣿⣿⣿⣿⣿⣿⣿⣿⣿⣿⣿⣿⣿⣿⣿⡟⢕⢕⢕⢕⢕⢕⢕⢕⢕⢕⢕⢕⢕⢕⢕⢕⢕⢕⢕⢕⢕⢕⢕⢕⢕⢸⣿⣿⣿⣿⢕⢕⢕⢕⢕⢕⢕⢕⢕⢕⢕⢕⢕⢕⢕⢕⠕⢸⣿⣇⢕⢕⢅⡕⢕⢑⢑⢕⢕⢕⢕⢕⢕⢕⢕⢕⢕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⡵⢟⣿⢕⠀⠀⠑⢕⢕⢱⣿⢹⣕⢕⢇⢸⢕⣿⣿⣿⣝⡕⣔⢕⣱⣷⣿⣿⣿⣿⣿⣿⣿⣷⣕⣱⣱⢾⣿⢯⣿⢕⢸⠀⢕⣿⢕⢸⣿⢕⣿⡇⢕⣿⡇⢕⢕⢱⣾⣿⣿⣿⣿⣿⣿⣿⣿⣿⣿⣿⣿⣿⣿⣿⣿⣿⣿⣿⣿⣿⣿⣿⣿⣿⣿⣿⡇⢕⢕⢕⢕⢕⢕⢕⢕⢕⢕⢕⢕⢕⢕⢕⢕⢕⢕⢕⢕⢕⢕⢕⢕⢕⢸⣿⣿⣿⣿⢕⢕⢕⢕⢕⢕⢕⢕⢕⢕⢕⢕⢕⢕⢕⢕⢕⢸⣿⣿⢕⢕⢕⢸⣧⣿⡇⢕⢕⢸⢏⢕⢕⢕⢕⢕⢕⢕⢕⢕⢕⢕⢕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⣣⢟⢱⣾⢇⠀⠀⠀⠀⢱⣱⢸⣿⢸⡇⢱⢕⢕⢸⣿⣿⢿⣽⣹⣽⣽⣿⣿⣿⣿⣿⣿⣿⣿⣿⣿⣿⣷⣷⣾⢯⡿⣷⢕⢺⢕⢸⣿⢕⢸⣿⢕⣿⡇⢕⣿⡇⢕⢕⢸⣿⣿⣿⣿⣿⣿⣿⣿⣿⣿⣿⣿⣿⣿⣿⣿⣿⣿⣿⣿⣿⣿⣿⣿⣿⣿⣿⣿⡇⢕⢕⢕⢕⢕⢕⢕⢕⢕⢕⢕⢕⢕⢕⢕⢕⢕⢕⢕⢕⢕⢕⢕⢕⢕⣿⣿⣿⣿⣿⢕⢕⢕⢕⢕⢕⢕⢕⢕⢕⢕⢕⢕⢕⢕⢑⢅⢕⣿⣿⡇⢕⠕⢸⣿⣿⡗⢕⢕⢜⢕⠕⠅⢕⠕⢕⢕⢕⠑⠕⠑⢕⠁⢕⢕⢕⢕⢕⢕⢕⢕⢕⢕⢕⢕⢕⢕⢕⢕⢕⢕⢕⢕⢕⢕⢕⢕⢕⢕⢕⢕⢕⢕⢕⢕⢕⢕⢕⢕⢕⢕⢕⢕⢕⢕⢕⠀</a:t>
            </a:r>
            <a:br/>
            <a:r>
              <a:t>⣿⣿⣿⣿⣿⣿⣿⣿⣿⣿⣿⣿⣿⣿⣿⡿⢿⣿⣿⣿⣿⣿⣿⣿⣿⣿⣿⣿⣿⣿⣿⣿⣿⡟⡽⢣⣱⣿⢇⣾⣷⡄⢄⢄⢱⣿⢸⡟⢸⣷⢸⡇⢕⢱⢹⣿⣾⣿⣿⣿⣿⣿⣿⣿⣿⣿⣿⣿⣿⣿⣿⣿⣿⡿⣫⡿⢻⣿⢕⢜⡇⡼⣿⢕⢸⣿⢕⣿⡇⢕⣿⡇⢕⢕⢜⣿⣿⣿⣿⣿⣿⣿⣿⣿⣿⣿⣿⣿⣿⣿⣿⣿⣿⣿⣿⣿⣿⣿⣿⣿⣿⣿⣿⡇⢕⢕⢕⢕⢕⢕⢕⢕⢕⢕⢕⢕⢕⢕⢕⢕⢕⢕⢕⢕⢕⢕⢕⢕⢕⣿⣿⣿⣿⡿⢕⢕⢕⢕⢕⢕⢕⢕⢕⢕⢕⢕⢕⢕⢕⢕⢕⢕⢸⣿⣷⠕⢕⢕⣿⣿⣟⣑⢁⡁⢀⢀⢀⢔⢕⠁⢕⢕⠁⠀⢀⢕⢀⢕⢕⢕⢕⢕⢕⢕⢕⢕⢕⢕⢕⢕⢕⢕⢕⢕⢕⢕⢕⢕⢕⢕⢕⢕⢕⢕⢕⢕⢕⢕⢕⢕⢕⢕⢕⢕⢕⢕⢕⢕⢕⢕⠀</a:t>
            </a:r>
            <a:br/>
            <a:r>
              <a:t>⣿⣿⣿⣿⣿⣿⣿⣿⣿⣿⣿⣿⢟⢏⣱⣷⣧⢻⣿⣿⣿⣿⣿⣿⣿⣿⣿⣿⣿⣿⣿⣿⡟⡜⣱⣿⣿⡏⣾⣿⣿⡇⢕⣕⣿⡏⢸⢇⢜⣿⡇⢻⡕⢕⢕⢹⣿⣿⣿⣿⣿⣿⣿⣿⣿⣿⣿⣿⣿⣿⣿⣿⣿⣿⡏⢕⣿⣿⡕⢇⡇⢇⣿⢕⢸⣿⢕⣿⡇⢕⣿⡇⢕⢕⢕⣿⣿⣿⣿⣿⣿⣿⣿⣿⣿⣿⣿⣿⣿⣿⣿⣿⣿⣿⣿⣿⣿⣿⣿⣿⣿⣿⣿⡇⢕⢕⢕⢕⢕⢕⢕⢕⢕⢕⢕⢕⢕⢕⢕⢕⢕⢕⢕⢕⢕⢕⢕⢕⢕⣿⣿⣿⣿⡇⢕⢕⢕⢕⢕⢕⢕⢕⢕⢕⢕⢕⢕⢕⢕⢕⢕⢕⢜⣿⣿⠁⣇⣼⣿⣿⣿⣯⣾⡇⢕⢕⢕⢔⢕⢄⠑⠁⠀⠀⢕⢕⢕⢕⢕⢕⢕⢕⢕⢕⢕⢕⢕⢕⢕⢕⢕⢕⢕⢕⢕⢕⢕⢕⢕⢕⢕⢕⢕⢕⢕⢕⢕⢕⢕⢕⢕⢕⢕⢕⢕⢕⢕⢕⢕⢕⠀</a:t>
            </a:r>
            <a:br/>
            <a:r>
              <a:t>⣿⣿⣿⣿⣿⣿⣿⣿⣿⣿⣿⣕⢺⣟⢻⡝⡿⢇⢻⣿⣿⣿⣿⣿⣿⣿⣿⣿⣿⣿⣿⣿⡹⣱⣿⣿⡟⣸⣿⣿⡿⣫⣾⣿⣿⢇⢕⢕⢕⢿⣷⡣⢱⡕⢕⢕⢜⢻⣿⣿⣿⣿⣿⣿⢿⢟⢏⢝⢟⣿⣿⣿⢿⢏⢕⢕⣿⣏⢕⢕⢕⢜⢸⢕⢸⣿⢕⣿⡇⢕⣿⡇⢕⢕⢕⢸⣿⡟⣵⣵⣝⢻⢿⣿⣿⣿⣿⣿⣿⣿⣿⣿⣿⣿⣿⣿⣿⣿⣿⣿⣿⣿⣿⡇⢕⢕⢕⢕⢕⢕⢕⢕⢕⢕⢕⢕⢕⢕⢕⢕⢕⢕⢕⢕⢕⢕⢕⢕⢕⣿⣿⣿⣿⡇⢕⢕⢕⢕⢕⢕⢕⢕⢕⢕⢕⢕⢕⢕⢕⢕⢕⢕⢕⣿⣿⣵⣿⣿⣿⣿⣿⡿⣿⡇⢕⢕⠁⢕⢕⢕⠀⠀⠀⠀⢕⢕⢕⢕⢕⢕⢕⢕⢕⢕⢕⢕⢕⢕⢕⢕⢕⢕⢕⢕⢕⢕⢕⢕⢕⢕⢕⢕⢕⢕⢕⢕⢕⢕⢕⢕⢕⢕⢕⢕⢕⢕⢕⣕⣕⣕⠀</a:t>
            </a:r>
            <a:br/>
            <a:r>
              <a:t>⣿⣿⣿⣿⣿⣿⣿⣿⣿⣿⣿⣿⣧⡜⠇⢹⢕⠀⠁⢻⣿⣿⣿⣿⣿⣿⣿⣿⣿⣿⣿⣇⢱⣿⣿⣿⡇⣿⡿⢏⣵⣿⢿⢏⢕⢕⢕⢕⢕⢜⢿⣷⢇⢕⢕⢕⠕⢕⢜⢝⢻⢿⣿⣿⣿⣿⣾⣿⣿⢟⢏⢕⢕⢕⢕⢕⣿⣿⢕⢅⢕⢱⢸⢕⢸⣿⢕⣿⡇⢕⣿⡇⢕⢕⢕⢜⡟⢅⢙⡏⢿⢏⢕⣽⣿⣿⣿⣿⣿⣿⣿⢿⣿⣿⣿⣿⣿⣿⣿⣿⣿⣿⣿⡇⢕⢕⢕⢕⢕⢕⢕⢕⢕⢕⢕⢕⢕⢕⢕⢕⢕⢕⢕⢕⢕⢕⢕⢕⢕⣿⣿⣿⣿⡇⢕⢕⢕⢕⢕⢕⢕⢕⢕⢕⢕⢕⢕⢕⢕⢕⢕⢕⢕⣿⣿⣿⣿⣿⣿⣿⣿⡇⢝⢕⢕⢕⠁⢕⢕⢕⠀⠀⠀⢔⢕⢕⢕⢕⢕⢕⢕⢕⢕⢕⢕⢕⢕⢕⢕⢕⢕⢕⢕⢕⢕⢕⢕⢕⢕⢕⢕⢕⢕⢕⢕⢕⢕⢕⢕⢕⢕⢕⢕⢕⢕⢕⢸⣿⣿⣿⠀</a:t>
            </a:r>
            <a:br/>
            <a:r>
              <a:t>⣿⣿⣿⣿⣿⣿⣿⣿⣿⣿⣿⣿⣿⣷⡄⠀⢀⢰⠐⠀⠹⣿⣿⣿⡿⣟⣻⣽⣿⣷⣷⢝⣞⢿⣿⣿⢸⢟⣵⡿⢏⢕⢕⢕⢕⢕⢕⢕⢕⢕⢜⢻⣗⢔⠁⠑⢔⢕⢕⢕⢕⣵⣾⣽⣟⠿⠛⠉⠑⢕⢕⢕⢕⢸⡧⢕⣷⣿⡇⡕⢄⢸⣾⢕⢜⣵⣷⣾⣷⣵⣻⢇⢕⢕⢕⠑⠅⠀⠑⠛⠁⣰⣿⣿⣿⣿⣿⡿⣿⡇⢕⢕⢕⢕⣿⣿⣿⣿⣿⣿⣿⣿⣿⡇⢕⢕⢕⢕⢕⢕⢕⢕⢕⢕⢕⢕⢕⢕⢕⢕⢕⢕⢕⢕⢕⢕⢕⢕⢕⣿⣿⣿⣿⡇⢕⢕⢕⢕⢕⢕⢕⢕⢕⢕⢕⢕⢕⢕⢕⢕⢕⢕⢕⣿⣿⣿⣿⣿⣿⣿⣿⡇⢕⢕⢕⢕⠀⢕⢕⠕⠀⠀⢀⢕⢕⢕⢕⢕⢕⢕⢕⢕⢕⢕⢕⢕⢕⢕⢕⢕⢕⢕⢕⢕⢕⢕⢕⢕⢕⢕⢕⢕⢕⢕⢕⢕⢕⢕⢕⢕⢕⢕⢕⢕⢕⢕⢸⣿⣿⣿⠀</a:t>
            </a:r>
            <a:br/>
            <a:r>
              <a:t>⣿⣿⣿⣿⣿⣿⣿⣿⣿⣿⣿⣿⣿⣿⣿⣆⠀⠀⢄⢄⢀⢜⣫⣷⣿⣿⣿⢿⢟⢝⢝⢕⢕⢕⢝⢜⣷⡿⢏⢕⢕⢕⢕⣕⣱⣵⢕⢕⣵⣵⢸⣷⣜⢷⢄⠀⢕⢕⢕⣵⣿⣿⣿⣿⣿⢕⠀⠀⠀⠐⣇⣵⣵⢸⣿⢜⣿⣿⢱⡇⢕⢕⢔⢔⢕⢕⢕⢝⢽⣻⣿⣷⣧⣕⢕⢐⠀⠔⠀⢀⣱⣽⣾⣿⣿⣿⣟⣏⢿⣿⣧⢕⢕⢕⢻⣿⣿⣿⣿⣿⣿⣿⣿⡇⢕⢕⢕⢕⢕⢕⢕⢕⢕⢕⢕⢕⢕⢕⢕⢕⢕⢕⢕⢕⢕⢕⢕⢕⢕⣿⣿⣿⣿⡇⢕⢕⢕⢕⢕⢕⢕⢕⢕⢕⢕⢕⢕⢕⢕⢕⢕⢕⢕⢹⣿⣿⣿⣿⣿⣿⣿⣷⢕⢕⢕⢕⢔⢕⠕⠀⢀⢔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⣧⢀⠀⢄⣴⣿⣿⢟⢟⢝⢕⢕⢕⡕⠕⠑⢕⢕⢕⣾⢟⢕⢕⢕⢕⣵⣿⣿⣿⣿⣧⢕⢟⢝⢜⣿⣿⣷⢕⠔⢱⣷⣿⣿⣿⣿⣿⣿⣿⡕⠀⠀⠀⠀⢝⢝⢝⢣⢫⡇⢻⠇⠊⢕⢕⢕⢕⢕⠕⠑⠁⢕⢕⢕⢜⢜⢻⣿⣿⣧⢔⠀⢀⣼⣿⣿⣿⣿⣿⣿⣿⣵⣾⣿⡟⢕⢱⢕⢜⣿⣿⣿⣿⣿⣿⣿⣿⡇⢕⢕⢕⢕⢕⢕⢕⢕⢕⢕⢕⢕⢕⢕⢕⢕⢕⢕⢕⢕⢕⢕⢕⢕⢸⣿⣿⣿⣿⢇⢕⢕⢕⢕⢕⢕⢕⢕⢕⢕⢕⢕⢕⢕⢕⢕⢕⢕⢕⢕⢻⣿⣿⣿⣿⣿⣿⣿⡕⢕⢕⢕⢕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⣷⡄⠜⡿⢟⢏⢕⢕⢕⣱⣵⣷⣷⣄⠀⠀⢅⢾⢇⢕⢕⢕⢕⣾⣿⣿⣿⣿⣿⣿⣷⣕⡕⢕⣿⣿⣿⣇⠀⠑⣾⣿⣿⣿⣿⣿⣿⣿⡇⠀⠀⠀⠀⢕⢕⢕⣿⣷⢘⢁⠑⢁⡄⠜⡕⠁⠁⠀⢀⣠⣵⣕⣕⢕⢕⢕⢜⠟⠟⠀⢠⣿⣿⣿⣿⣿⣿⣿⣿⣿⣿⣿⡇⢕⢕⢕⢕⢸⣿⣿⣿⣿⣿⣿⣿⣿⢕⢕⢕⢕⢕⢕⢕⢕⢕⢕⢕⢕⢕⢕⢕⢕⢕⢕⢕⢕⢕⢕⢕⢕⢕⢸⣿⣿⣿⣿⢕⢕⢕⢕⢕⢕⢕⢕⢕⢕⢕⢕⢕⢕⢕⢕⢕⢕⢕⢕⢕⢜⢻⣿⣿⣿⣿⣿⣿⡇⢕⢕⢕⢕⢕⢕⢕⢕⢕⢕⢕⢕⢕⢕⢕⢕⢕⢕⢕⢕⢕⢕⢕⢕⢕⢕⢕⢕⢕⢕⢕⢕⢕⢕⢕⢕⢕⢕⢕⢕⢕⢕⢕⢕⢕⢕⢕⢕⢕⢕⢕⢕⢕⢕⢿⢿⢟⠀</a:t>
            </a:r>
            <a:br/>
            <a:r>
              <a:t>⣿⣿⣿⣿⣿⣿⣿⣿⣿⣿⣿⣿⣿⣿⣿⣿⣿⣿⡿⠐⠀⠀⠑⠕⠁⠘⢿⣿⣿⣿⣿⡇⠀⠀⠀⠀⠁⠑⠑⢼⣿⣿⣿⣿⣿⣿⡟⣿⣿⣵⢕⢻⣧⢻⣿⡆⠀⢻⣿⣿⣿⣿⣿⣿⣿⠇⠀⠀⠀⠀⠁⢕⣕⣿⣿⡁⠑⢄⢔⢁⢔⢕⡄⠀⠁⠙⠛⠻⠿⢿⢟⠁⠁⠀⠀⠀⢀⢹⣿⣿⣿⣿⣿⣿⣿⣷⣿⣿⢕⢕⢕⢕⢕⢕⢸⣿⣿⣿⣿⣿⣿⣿⣿⢕⢕⢕⢕⢕⢕⢕⢕⢕⢕⢕⢕⢕⢕⢕⢕⢕⢕⢕⢕⢕⢕⢕⢕⢕⢸⣿⣿⣿⣿⢕⢕⢕⢕⢕⢕⢕⢕⢕⢕⢕⢕⢕⢕⢕⢕⢕⢕⢕⢕⢕⢕⢕⢹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⠔⠀⠈⢻⣿⣿⣿⠇⠀⠀⠀⠀⠀⠀⠀⠀⠈⠙⠻⢿⣿⣿⣷⣿⣿⣿⡟⠘⣿⡷⣻⣿⡔⠈⣿⣿⣿⣿⣿⣿⡏⠀⠀⠀⠀⠀⠀⢸⣾⣿⣿⣿⣱⣄⢄⢅⢕⢕⢕⡄⢔⢄⠀⠀⠀⠀⠀⠀⠀⠀⠀⢄⢕⢸⣿⣽⣿⣿⣿⣿⣿⣿⣯⢕⣵⣵⡕⢕⢕⢕⢜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⢁⢕⢔⠀⠀⠀⠀⢠⠀⠀⠝⡿⡕⠀⠀⠀⠀⢀⢀⠀⠀⠀⠀⠀⠀⠀⠈⠟⢿⣿⣿⣿⡇⠀⠸⣷⢻⣿⡿⣆⠜⣿⣿⣿⣿⣿⠁⠀⠀⠀⠀⠀⠀⠜⣿⣿⣟⣫⣵⢿⣜⢕⢕⠕⠕⠑⠁⠁⠀⠀⠀⠀⠀⠁⠀⠀⢔⢕⠕⣸⣿⣿⣿⣿⣿⣿⣿⣿⣿⣵⢝⢟⣷⣷⢕⢕⢸⣿⣿⣿⣿⣿⣿⣿⣿⢕⢕⢕⢕⢕⢕⢕⢕⢕⢕⢕⢕⢕⢕⢕⢕⢕⢕⢕⢕⢕⢕⢕⢕⢕⢸⣿⣿⣿⣿⢕⢕⢕⢕⢕⢕⢕⢕⢕⢕⢕⢕⢕⢕⢕⢕⢕⢕⢕⢕⢕⢕⢕⢕⢕⢕⢜⢻⣿⣿⣧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⢕⠀⠀⠀⠀⠀⢄⠀⡰⢕⠀⠀⢀⠔⠑⠀⠀⢀⠄⠀⠀⠀⠀⠀⠀⠁⠻⣿⣿⠁⠀⠀⠝⣇⢿⣷⡝⣆⢹⣿⣿⣿⠇⠀⠀⠀⠀⠀⠀⠀⠀⢻⣿⣿⣿⡿⠧⡿⠃⠀⠀⠀⠀⠀⠀⠀⠀⠀⠔⠐⠀⠀⠀⢑⣅⠀⣿⣿⣿⣿⣿⣿⣿⣿⣿⡵⢜⢕⢕⢕⢜⢕⢕⣼⣿⣿⣿⣿⣿⣿⣿⣿⢕⢕⢕⢕⢕⢕⢕⢕⢕⢕⢕⢕⢕⢕⢕⢕⢕⢕⢕⢕⢕⢕⢕⢕⢕⢸⣿⣿⣿⣿⢕⢕⢕⢕⢕⢕⢕⢕⢕⢕⢕⢕⢕⢕⢕⢕⢕⢕⢕⢕⢕⢕⢕⢕⢕⢕⢕⢕⢕⢝⢝⢕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⡅⠕⠑⠀⠀⠀⠀⠁⢀⡼⣣⡕⢀⠔⠁⠀⢀⠔⠕⢀⠀⠀⠀⠀⠀⠀⠀⠀⠀⠘⢇⠀⠀⠀⠀⠘⢜⣿⡻⣮⡇⠹⠟⠏⠀⠀⠀⠀⠀⠀⠀⠀⠀⠜⠛⠙⠁⠀⠁⠁⠀⠀⠀⠀⠀⢀⠀⠀⠀⢄⢀⢄⢔⢰⣼⣿⣿⡔⣿⣿⣿⣿⣿⣿⣿⣿⣿⣿⣿⣿⣿⣿⣵⢕⢕⣿⣿⣿⣿⣿⣿⣿⣿⣿⢕⢕⢕⢕⢕⢕⢕⢕⢕⢕⢕⢕⢕⢕⢕⢕⢕⢕⢕⢕⢕⢕⢕⢕⢕⣾⣿⣿⣿⡿⢕⢕⢕⢕⢕⢕⢕⢕⢕⢕⢕⢕⢕⢕⢕⢕⢕⢕⢕⢕⢕⢕⢕⢕⢕⢕⢕⢕⢕⢕⢕⢕⢑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⣷⣴⡄⢀⢀⢰⢄⡾⣱⣿⠕⠀⠀⠀⠁⢀⠄⠀⠀⠐⢀⠀⠀⠀⠀⠀⠀⠀⠀⠀⠀⠀⠀⠀⠀⠀⠸⣿⣗⣽⡕⠆⠀⠀⠀⠀⠀⠀⠀⠀⠀⠀⠀⠀⠀⠀⠀⠀⠀⠀⠀⠀⠄⠀⠁⠕⠀⡔⢕⢕⢕⢕⣿⣿⣿⡿⠑⣿⣿⣿⣿⣿⣿⣿⣿⣿⣿⣿⣿⣿⣿⣿⣵⣷⣿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⢺⣿⣿⣷⣇⢕⢕⡾⣱⣿⢇⠀⠀⠀⠀⠀⠀⠀⠀⠀⠀⠀⠐⠀⠀⠀⠀⠀⠀⠀⠀⠀⠀⠀⠀⠀⠀⠀⠘⡟⠁⠀⠀⠀⠀⠀⠀⠀⠀⠀⠀⠀⠀⠀⠀⠀⠀⠀⠀⠀⠀⠀⠀⠀⠑⠀⠀⠀⢷⡑⠕⠱⠿⠿⠟⠋⠀⠀⣿⣿⣿⣿⣿⣿⣿⣿⣿⣿⣿⣿⣷⣿⣷⣯⣕⣱⣾⣿⣿⣿⣿⣿⣿⣿⢕⢕⢕⢕⢕⢕⢕⢕⢕⢕⢕⢕⢕⢕⢕⢕⢕⢕⢕⢕⢕⢕⢕⢕⢕⣿⣿⣿⣿⡇⢕⢕⢕⢕⢕⢕⢕⢕⢕⢕⢕⢕⢕⢕⢕⢕⢕⢕⢕⢕⢕⢕⢕⢕⢕⢕⢕⢕⢕⢕⢕⢕⢁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⢸⣿⣿⣿⣿⢇⡞⢱⡿⢕⡕⠀⠀⠀⠀⠀⠀⠀⠀⠀⠀⠀⠀⠑⠀⠀⠀⠀⠀⠀⠀⠀⠀⠀⠀⠀⠀⠀⠀⠀⠀⠀⠀⠀⢀⠀⠀⠀⠀⠀⠀⠀⠀⠀⠀⠀⠀⠀⠀⠀⠀⠀⠀⠀⠀⠀⠀⠀⠘⢧⢀⢄⢔⢔⠀⠀⠀⠀⣿⣿⣿⣿⣿⣿⣿⣿⣿⣿⣿⣿⣿⣿⣿⣿⣿⣿⣿⣿⣿⣿⣿⣿⣿⣿⢕⢕⢕⢕⢕⢕⢕⢕⢕⢕⢕⢕⢕⢕⢕⢕⢕⢕⢕⢕⢕⢕⢕⢕⢕⣿⣿⣿⣿⡇⢕⢕⢕⢕⢕⢕⢕⢕⢕⢕⢕⢕⢕⢕⢕⢕⢕⢕⢕⢕⢕⢕⢕⢕⢕⣱⣵⣕⣕⣕⢕⠑⢐⢕⢕⢕⢕⢕⢕⢕⢕⢕⢕⢕⢕⢕⢕⢕⢕⢕⢕⢕⢕⢕⢕⢕⢕⢕⢕⢕⢕⢕⢕⢕⢕⢕⢕⢕⢕⢕⢕⢕⢕⢕⢕⢕⢕⢕⢕⢕⢕⢕⢕⢕⢕⢸⣿⠀</a:t>
            </a:r>
            <a:br/>
            <a:r>
              <a:t>⢕⢕⢕⢕⢕⢕⢕⢕⢕⢕⢕⢕⢕⢕⢕⢕⢕⢕⢕⢕⢜⡻⠿⢟⡜⢱⡿⢕⡕⠁⠀⠀⠀⠀⠀⠀⠀⠀⠀⠀⠀⠀⠀⠀⠀⠀⠀⠀⠀⠀⠀⠀⠀⠀⠀⠀⠀⠀⠀⠀⠀⠀⠀⠀⠁⠀⠀⠀⠀⠀⠀⠀⠀⠀⠀⠀⠀⠀⠀⠀⠀⠀⠀⠀⠀⠀⠀⠀⠀⠀⠁⠑⠁⠀⠀⠀⠀⣿⣿⣿⣿⣿⣿⣿⣿⣿⣿⣿⣿⣿⣿⣿⣿⣿⣿⣿⣿⣿⣿⣿⣿⣿⡇⢕⢕⢕⢕⢕⢕⢕⢕⢕⢕⢕⢕⢕⢕⢕⢕⢕⢕⢕⢕⢕⢕⢕⢕⢕⣿⣿⣿⣿⡇⢕⢕⢕⢕⢕⢕⢕⢕⢕⢕⢕⢕⢕⢕⢕⢕⢕⢕⢕⢕⢕⢕⢕⢕⢕⣿⣿⣿⣿⣿⢿⣷⢦⢕⢕⢕⢕⢕⢕⢕⢕⢕⢕⢕⢕⢕⢕⢕⢕⢕⢕⢕⢕⢕⢕⢕⢕⢕⢕⢕⢕⢕⢕⢕⢕⢕⢕⢕⢕⢕⢕⢕⢕⢕⢕⢕⢕⢕⢕⢕⢕⢐⢕⢕⢕⢸⣿⠀</a:t>
            </a:r>
            <a:br/>
            <a:r>
              <a:t>⣳⢕⡱⢕⢱⢕⡕⢕⢕⢕⢕⢕⢕⢕⢕⢕⢕⢕⢕⢕⢕⢎⠑⡜⢱⡟⢕⣱⢕⠀⠀⠀⠀⠀⠀⠀⠀⠀⠀⠀⠀⠀⠀⠀⠀⠀⠀⠀⠀⠀⠀⠀⠀⠀⠀⠀⠀⠀⠀⠀⠀⠀⠀⠄⢄⢔⢕⢕⢕⢳⢣⡔⢔⢔⢀⢀⢀⢄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⣵⣵⣵⣼⣿⣿⢿⣏⣝⣷⣷⢕⢕⢕⢕⢕⢕⢕⢕⢕⢕⢕⢕⢕⢕⢕⢕⢕⢕⢕⢕⢕⢕⢕⢕⢕⢕⢕⢕⢕⢕⢕⢕⢕⢕⢕⢕⢕⢕⢕⢕⢕⢕⢕⢕⢕⢕⢕⢕⢕⢕⢕⢕⢕⢻⠀</a:t>
            </a:r>
            <a:br/>
            <a:r>
              <a:t>⣿⣷⢽⣳⢵⡪⣝⡣⢕⢕⢕⢱⢕⢱⣕⢵⣕⢵⣕⢵⡕⡝⡕⢱⡟⢕⢱⢝⢕⠀⠀⠀⠀⠀⠐⠀⠀⠀⠀⠀⠀⠀⠀⠀⠀⠀⠀⢄⠀⢀⠀⠀⠀⠀⠀⠀⠀⠀⠀⠀⠀⠀⠀⠀⠀⠁⠑⠑⠕⢕⢕⣕⣱⡷⣧⣕⣇⢇⢕⢕⢕⢕⢔⢄⢀⠀⠀⠀⠀⠀⠀⠀⠀⠀⠀⠀⠀⣿⣿⣿⣿⣿⣿⣿⣿⣿⣿⣿⣿⣿⣿⣿⣿⣿⣿⣿⣿⣿⣿⣿⣿⣿⡇⢕⢕⢕⢕⢕⢕⢕⢕⢕⢕⢕⢕⢕⢕⢕⢕⢕⢕⢕⢕⢕⢕⢕⢕⢕⣿⣿⣿⣿⢇⢕⢕⢕⢕⢕⢕⢕⢕⢕⢕⢕⢕⢕⢕⢕⢕⢕⢕⢕⢕⢱⣿⣿⣿⢿⣫⣷⣾⣿⣿⣿⣿⡿⢕⢕⢕⢕⢕⢕⢕⢕⢕⢕⢕⢕⢕⢕⢕⢕⢕⢕⢕⢕⢕⢕⢕⢕⢕⢕⢕⢕⢕⢕⢕⢕⢕⢕⢕⢕⢕⢕⢕⢕⢕⢕⢕⢕⢕⢕⢕⢕⢕⢁⢕⢕⢕⢜⠀</a:t>
            </a:r>
            <a:br/>
            <a:r>
              <a:t>⣿⣕⡕⢜⡗⢼⡣⢝⡣⢜⢕⢕⢹⢜⡳⢽⣳⣽⡺⢝⡻⢕⢕⡎⢕⢱⢕⢕⢤⠀⠀⠀⠀⠀⠀⠀⠀⠀⠀⠀⠀⠀⠀⠀⠀⠀⠀⠀⠑⠀⠀⠀⠀⠀⠀⠀⠀⠀⠀⠀⠀⠀⠀⠀⠀⠀⠀⠀⠀⠀⠀⠁⠈⠉⠉⠙⠙⠛⠑⠚⠗⠕⠑⠑⠑⠑⠀⠀⠀⠀⠀⠀⢔⠀⠀⠀⠀⣿⣿⣿⣿⣿⣿⣿⣿⣿⣿⣿⣿⣿⣿⣿⣿⣿⣿⣿⣿⣿⣿⣿⣿⣿⡇⢕⢕⢕⢕⢕⢕⢕⢕⢕⢕⢕⢕⢕⢕⢕⢕⢕⢕⢕⢕⢕⢕⢕⢕⢱⣿⣿⣿⣿⢕⢕⢕⢕⢕⢕⢕⢕⢕⢕⢕⢕⢕⢕⢕⢕⢕⢕⢕⢕⢕⢜⢟⣫⣷⣿⣿⣿⣿⣿⣿⣿⣿⡇⢕⢕⢕⢕⢕⢕⢕⢕⢕⢕⢕⢕⢕⢕⢕⢕⢕⢕⢕⠕⢕⢕⢕⢕⢕⢕⢕⢕⢕⢕⢕⢕⢕⢕⢕⢕⢕⢕⢕⢕⢕⢕⢕⢕⢕⢕⢕⢕⢕⢕⠕⢕⢕⢕⠀</a:t>
            </a:r>
            <a:br/>
            <a:r>
              <a:t>⢿⢕⢜⢕⢝⢇⢜⢇⢝⢕⢕⢇⢕⢕⢕⢕⢪⣳⣿⢿⢕⢕⢎⢕⢕⢇⢕⣱⢷⡕⠀⠀⠀⠀⠀⢀⢀⠀⠔⠤⢤⠄⠀⢀⠀⠀⠀⠀⠀⠀⠀⠀⠀⠀⠀⠀⠀⠀⠀⠀⠀⠀⠀⠀⠀⠀⠀⠀⠀⠀⠀⠀⠀⠀⠀⠀⠀⠀⠀⠀⠀⠀⠀⠀⠀⠀⠀⠀⠀⠀⠀⠀⠁⢄⠀⠀⠀⣿⣿⣿⣿⣿⣿⣿⣿⣿⣿⣿⣿⣿⣿⣿⣿⣿⣿⣿⣿⣿⣿⣿⣿⣿⡇⢕⢕⢕⢕⢕⢕⢕⢕⢕⢕⢕⢕⢕⢕⢕⢕⢕⢕⢕⢕⢕⢕⢕⢕⢸⣿⣿⣿⣿⢕⢕⢕⢕⢕⢕⢕⢕⢕⢕⢕⢕⢕⢕⢕⢕⢕⢕⢕⢕⢕⣵⣿⣿⣿⣿⣿⣿⣿⣿⣿⣿⣿⡇⢕⢕⢕⢕⢕⢕⢕⢕⢕⢕⢕⢕⢕⢕⢕⢕⢕⢕⢕⠀⢕⢕⢕⢕⢕⢕⢕⢕⢕⢕⢕⢕⢕⢕⢕⢕⢕⢕⠀⢕⢕⢕⢕⢕⢕⢕⢕⢕⢕⢕⢀⢕⢕⢕⠀</a:t>
            </a:r>
            <a:br/>
            <a:r>
              <a:t>⣧⢕⢕⢕⢕⢜⢇⢕⢕⢕⢱⢝⢇⢕⢣⢕⢱⢝⢕⢕⢕⢕⢅⢕⢕⢕⢕⣇⣜⢇⠀⠀⠀⠀⠀⠑⠁⠀⠀⠀⠀⠀⠁⠀⠀⠀⠀⠀⠀⠀⠀⠀⠀⠀⠀⠀⠀⠀⠀⠀⠀⠀⠀⠀⠀⠀⠀⠀⠀⠀⠀⠀⠀⠀⠀⠀⠀⠀⠀⠀⠀⠀⠀⠀⠀⠀⢄⠀⠀⠀⢜⢔⢀⠑⢄⠀⢄⣿⣿⣿⣿⣿⣿⣿⣿⣿⣿⣿⣿⣿⣿⣿⣿⣿⣿⣿⣿⣿⣿⣿⣿⣿⡇⢕⢕⢕⢕⢕⢕⢕⢕⢕⢕⢕⢕⢕⢕⢕⢕⢕⢕⢕⢕⢕⢕⢕⢕⢸⣿⣿⣿⣿⢕⢕⢕⢕⢕⢕⢕⢕⢕⢕⢕⢕⢕⢕⢕⢕⢕⢕⣱⣣⣾⣿⣿⣿⣿⣿⣿⣿⣿⣿⣿⣿⣿⣧⢕⢕⢕⢕⢕⢕⢕⢕⢕⢕⢕⢕⢕⢕⢕⢕⢕⢕⢕⠀⢕⢕⢕⢕⢕⢕⢕⢕⢕⢕⢕⢕⢕⢕⢕⢕⢕⢕⠀⢕⢕⢕⢕⢕⠑⢕⢕⢕⢕⢕⢕⢀⢕⢕⠀</a:t>
            </a:r>
            <a:br/>
            <a:r>
              <a:t>⢷⢕⢇⢕⢗⣕⢕⢜⢕⢇⡕⢣⢕⢣⣕⢣⢝⢇⢕⢕⢜⢑⢕⢕⢕⢕⢮⢟⢻⢝⠀⠀⠀⠀⠀⠄⠀⠀⠀⠑⠀⠀⠀⠀⠀⠀⠀⠀⠀⠀⠀⠀⠀⠀⠀⠀⠀⠀⠀⠀⠀⠀⠀⠀⠀⠀⠀⠀⠀⠀⠀⠀⠀⠀⠀⠀⠀⠀⠀⠀⠀⠀⠀⠀⠀⠀⠀⠁⠄⢀⢕⢕⢕⢕⢕⢅⢕⣿⣿⣿⣿⣿⣿⣿⣿⣿⣿⣿⣿⣿⣿⣿⣿⣿⣿⣿⣿⣿⣿⣿⣿⣿⡇⢕⢕⢕⢕⢕⢕⢕⢕⢕⢕⢕⢕⢕⢕⢕⢕⢕⢕⢕⢕⢕⢕⢕⢕⢸⣿⣿⣿⣿⢕⢕⢕⢕⢕⢕⢕⢕⢕⢕⢕⢕⢕⢕⢕⢕⢕⢕⣱⣿⣿⣿⣿⣿⣿⣿⣿⣿⣿⣿⣿⣿⣿⣿⢕⢕⢕⢕⢕⢕⢕⢕⢕⢕⢕⢕⢕⢕⢕⢕⢕⢕⢕⠀⢕⢕⢕⢕⢕⢕⢕⢕⢕⢕⢕⢕⢕⢕⢕⢕⢕⢕⠀⢕⢕⢕⠕⢕⠀⠕⢕⢕⢕⢕⢕⢕⢁⢕⠀</a:t>
            </a:r>
            <a:br/>
            <a:r>
              <a:t>⡷⢕⡕⢜⡗⢱⡝⢱⣕⣕⣜⢵⢕⣕⡼⢕⢷⡕⢕⢕⢕⢕⢕⢕⢕⢕⢕⢇⢕⢕⢕⢄⠀⠀⠀⠀⠀⠀⠀⠀⠀⢄⢄⢄⢄⢄⢄⢄⠀⠀⠀⠀⠀⠀⠀⠀⠀⠀⠀⠀⠀⠀⠀⠀⠀⠀⠀⠀⠀⠀⠀⠀⠀⠀⠀⠀⠀⠀⠀⠀⠀⠀⠀⠀⠀⠀⠀⠀⠀⠑⢕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⠀⢕⢕⢕⢕⢕⢕⢕⢕⢕⢕⢕⢕⢕⢕⢕⢕⢕⢕⠀⢕⢕⢕⢕⢕⢕⢕⢕⢕⢕⢕⢕⢕⢕⢕⢕⢕⢕⠀⠑⢕⢕⠀⢕⢕⠀⢕⢕⢕⢕⢕⢕⢕⢕⠀</a:t>
            </a:r>
            <a:br/>
            <a:r>
              <a:t>⣿⣧⡝⢷⣝⢳⣝⢳⣽⡳⣎⣟⣧⣜⢷⣵⣷⢕⢕⢕⢕⢕⢕⢕⢱⣣⣿⣷⣵⢇⢕⢕⢔⠀⠀⠀⠀⠀⠀⠀⠀⢕⢕⢕⢕⢕⢕⢕⢕⢄⢀⠀⠀⠀⠀⠀⢀⣰⡇⠀⠀⠀⠀⠀⠀⠀⠀⠀⠀⠀⠀⠀⠀⠀⠀⠀⠀⠀⠀⠀⠀⠀⠀⠀⠀⠀⠀⠀⠀⠀⠀⠑⠁⠑⠕⠕⠕⠋⠙⠟⣿⣿⣿⣿⣿⣿⣿⣿⣿⣿⣿⣿⣿⣿⣿⣿⣿⣿⣿⣿⣿⣿⡗⢇⢕⢕⢕⢕⢕⢕⢕⢕⢕⢕⢕⢕⢕⢕⢕⢕⢕⢕⢕⢕⢕⢕⢕⢸⣿⣿⣿⣿⢕⢕⢕⢕⢕⢕⢕⢕⢕⢕⢕⢕⢕⢕⢕⢕⢱⣿⣿⣿⣿⣿⣿⣿⣿⣿⣿⣿⣿⣿⣿⣿⣿⣿⠀⢕⢕⢕⢕⢕⢕⢕⠑⢕⢕⢕⢕⢕⢕⢕⢕⢕⢕⠀⠁⢕⢕⢕⢕⢕⢕⢕⢕⢕⢕⢕⢕⢕⢕⢕⢕⢕⠀⠀⢕⢕⠀⢕⢕⠀⠕⢕⢕⢕⢕⢕⢕⠑⠀</a:t>
            </a:r>
            <a:br/>
            <a:r>
              <a:t>⣿⣧⣝⢷⡼⢿⣮⡹⣮⡝⢮⣽⢷⣝⢳⣿⡏⢕⢕⠑⢕⢕⢕⢕⢮⣟⢿⣟⡿⢕⢕⢕⢕⠀⠀⠀⠀⠀⠀⠀⠀⠑⢕⢕⢕⢕⢕⢕⢕⢕⢕⢴⡀⢀⣠⣶⣿⡟⢕⠀⠀⠀⠀⠀⠀⠀⠀⠀⠀⠀⠀⠀⠀⠀⠀⠀⠀⠀⠀⠀⠀⠀⠀⠀⠀⠀⠀⠀⠀⠀⠀⠄⠀⠀⠀⠀⠀⠀⠀⠀⠘⢿⣿⣿⣿⣿⣿⣿⣿⣿⣿⣿⣿⣿⣿⣿⣿⣿⣿⢿⢿⢿⢇⢕⢎⢕⢇⢱⢕⢱⢕⡕⢕⢕⢕⢕⢕⢕⢕⢕⢕⢕⢕⢕⢕⢕⢕⣼⣿⣿⣿⡇⢕⢕⢕⢕⢕⢕⢕⢕⢕⢕⢕⢕⢕⢕⢕⢕⣼⣿⣿⣿⣿⣿⣿⣿⣿⣿⣿⣿⣿⣿⣿⣿⣿⣿⡔⢕⢕⢕⢕⢕⢕⢕⠀⢕⢕⢕⠕⢕⢕⢕⢕⢕⢕⠀⠀⠑⢕⢕⢕⢕⢕⢕⢕⢕⢕⢕⢕⢕⢕⢕⢕⢕⠀⠀⢕⢕⠕⢕⢕⠀⠀⢕⢕⢕⢕⢕⢕⠕⠀</a:t>
            </a:r>
            <a:br/>
            <a:r>
              <a:t>⣿⣟⣳⣾⣟⡳⢧⡝⣧⣝⢳⣝⢟⢿⡟⢯⢕⢄⢕⢕⢕⢕⢕⢱⢱⣼⡟⢮⣿⠁⢕⢕⢕⠀⠀⠀⠀⠀⠀⠀⠀⠀⠀⠁⠑⢕⢕⢕⢕⢕⣺⣾⢱⣾⣿⣿⣿⣿⣷⣦⣴⣤⣤⣄⣄⣀⡀⠀⠀⠀⠀⠀⠀⠀⠀⠀⠀⠀⠀⠀⠀⠀⠀⠀⠀⠀⠀⠀⠀⠀⠀⠀⠀⠀⠀⠀⠀⠀⠀⠀⠀⢸⣿⣿⣿⣿⡿⡿⢿⢟⢟⢟⢏⣝⣏⡹⢇⡱⢕⢱⢕⣱⢕⢕⢕⣇⢵⢕⡕⢕⡱⢕⢇⢕⢕⢕⢕⢕⢕⢕⢕⢕⢕⢕⢕⢕⢕⣟⣿⣿⣿⢕⢕⢕⢕⢕⢕⢕⢕⢱⢗⢱⢕⡱⢎⢕⢗⢱⣿⣿⣿⣿⣿⣿⣿⣿⣿⣿⣿⣿⣿⣿⣿⣿⣿⣿⡇⢕⢕⢕⠑⢕⢕⢕⠀⠕⢕⢕⠄⢕⢕⢕⢕⢕⢕⠀⠀⠀⢕⢕⢕⢕⢕⢕⢕⢕⢕⢕⢕⢕⠀⢕⢕⢕⠀⠀⠑⢕⠀⢕⢕⠀⠀⠑⢕⢕⢕⢕⢕⢕⠀</a:t>
            </a:r>
            <a:br/>
            <a:r>
              <a:t>⣿⣿⡻⣧⣜⢱⢮⢽⣧⣸⢷⣮⡻⢾⣽⢷⢕⢕⢕⢕⢕⢕⢕⣜⡟⢧⣽⡷⣿⠀⢕⢕⠀⠀⠀⠀⠀⠀⠀⠀⠀⠀⠀⠀⠀⠀⠁⠑⢮⣾⣿⣿⣿⣿⣿⣿⣿⣿⣿⢟⠟⠟⠟⠟⠟⠟⠛⠑⠀⠀⠀⠀⠀⠀⠀⠀⠀⠀⠀⠀⠀⠀⠀⠀⠀⢰⣷⣦⠀⠀⠀⠀⠀⠀⠀⠀⠀⠀⠀⠀⠀⢜⡝⢗⢵⣕⢝⢕⢜⢕⡜⢕⡇⢕⢕⢝⢕⢕⢕⢕⢕⢕⢹⢕⢜⢕⡜⢕⡗⢽⢕⢇⢕⢕⢵⢇⢕⢇⢕⢇⢕⢕⣕⢕⢕⢱⢕⢕⣿⣿⣿⣕⢕⢎⣵⣎⡕⢕⡕⢕⣱⢕⣜⢕⢞⡱⣝⢸⣿⣿⣿⣿⣿⣿⣿⣿⣿⣿⣿⣿⣿⣿⣿⣿⣿⣿⣷⠑⢕⢕⠀⢕⢕⢕⠔⠀⢕⢕⢕⠁⢕⢕⢕⢕⢕⠀⠀⠀⠀⢕⢕⢕⢕⢕⢕⢕⢕⢕⢕⢕⢀⠑⢕⢕⠀⠀⠀⢕⠀⢕⢕⢀⠀⠀⢕⢕⢕⢕⢕⢕⠀</a:t>
            </a:r>
            <a:br/>
            <a:r>
              <a:t>⣿⣟⢻⢷⢟⢻⡿⢿⣿⣟⢷⢽⡹⣷⣿⡇⢕⢕⠕⢕⢕⢕⢕⣿⣿⣿⣽⣿⣿⢄⢕⢕⠀⠀⠀⠀⠀⠀⠀⠀⠀⠀⠀⠀⠀⠀⠀⠀⠀⠘⠻⣿⣿⣿⣿⣿⣿⣿⣿⣧⣄⡀⠀⠀⠀⠀⠀⠀⠀⠀⠀⠀⠀⠀⠀⠀⠀⠀⠀⠀⠀⠀⠀⠀⠀⢔⡼⠁⠀⠀⠀⠀⠀⠀⠀⠀⠀⠀⠀⠀⣰⣽⡗⡜⢳⢇⢕⢕⢕⢕⢕⢕⢗⢕⢕⢕⢕⢜⢕⢣⢕⢕⢕⢕⢕⢹⢗⢹⢗⡹⢕⣇⢕⣕⡕⣕⡱⢕⣕⢵⡗⣝⣗⣿⢮⣵⣵⣿⣿⣿⣿⢿⣷⣷⢎⣹⢞⣻⢷⣳⣽⣏⡵⢜⢱⢕⡕⣿⣿⣿⣿⣿⣿⣿⣿⣿⣿⣿⣿⣿⣿⣿⣿⣿⣿⣿⣿⡔⢕⢕⠀⢕⢕⢕⢔⠀⠑⢕⢕⢀⠑⢕⢕⢕⢕⠀⠀⠀⠀⠕⢕⢕⢕⢕⢕⢕⢕⢕⢕⢕⢕⠀⢕⢕⠀⠀⠀⢕⠀⢕⢕⢕⠀⠀⠁⢕⢕⢕⢕⢕⠀</a:t>
            </a:r>
            <a:br/>
            <a:r>
              <a:t>⣿⡝⢳⣜⢻⢧⣕⣵⣗⢻⢯⢿⢼⢹⢿⡇⢸⢕⠐⢕⢕⢕⢕⢏⢝⢝⡕⢕⢵⠕⢕⢕⢕⠀⠀⠀⠀⠀⠀⠀⠀⠀⠀⠀⠀⠀⠀⠀⠀⠀⠀⠁⠙⢿⣿⣿⣿⣿⡿⢿⣿⣿⣿⣷⣷⣷⣷⣷⣷⢶⠄⠀⠀⠀⠀⠀⠀⠀⠀⠀⠀⠀⠀⢀⣤⣼⣵⡄⠀⠀⠀⠀⠀⠀⠀⠀⠀⠀⠀⠀⠛⢯⡷⢧⣕⡱⢕⡕⢕⢕⢕⢕⢗⢱⢕⡪⢕⡇⢽⢗⢵⢕⣕⣵⣵⣼⣕⡪⢵⣾⣽⣗⡯⢵⣫⢽⣻⢽⣞⣽⢞⢳⢻⢽⣽⢟⣏⢕⢞⢽⢟⡫⢇⣸⣝⢗⡳⢼⣽⣷⣞⡵⢞⣇⣗⣣⢵⣿⣿⣿⣿⣿⣿⣿⣿⣿⣿⣿⣿⣿⣿⣿⣿⣿⣿⣿⣿⡇⢕⢕⠀⠁⢕⢕⢕⠀⠀⢕⢕⢕⠀⠕⢕⢕⢕⠀⠀⠀⠀⠀⢕⢕⢕⢕⢕⢕⢕⢕⢕⢕⢕⠀⠑⢕⠀⠀⠀⢕⠀⠁⢕⢅⠀⠀⠀⢕⢕⢕⢕⢕⠀</a:t>
            </a:r>
            <a:br/>
            <a:r>
              <a:t>⣿⡻⢷⡝⢳⢎⢝⢷⡇⢕⢕⢕⢝⢕⢕⢕⢕⢕⢔⢕⢕⠑⢕⣇⡕⢕⢕⢕⢕⡇⢕⢕⢕⢔⠅⠐⠀⠀⠀⠀⠀⠀⠀⠀⠀⠀⠀⠀⠀⠀⠀⠀⠀⠁⠻⣿⣿⣿⣿⣿⣔⢁⠁⠁⠈⠁⠁⠁⠀⠀⠀⠀⠀⠀⠀⠀⠀⠀⠀⠀⠀⠀⠀⢁⢝⣟⡟⠃⠀⠀⠀⠀⠀⠀⠀⠀⠀⠀⠀⠀⠀⢼⣺⢽⣟⡯⣝⡪⢵⣗⢕⢕⡱⢵⣵⣧⣳⣷⣽⣗⡿⣟⣻⢿⣿⢿⣗⡯⢿⣗⣝⡟⣿⡿⣾⡿⡷⢫⢕⣎⢽⣕⡵⣕⣗⢹⢗⣪⣕⣇⡝⣳⣽⣷⣿⣽⣇⢿⢷⡯⣗⡪⢝⣗⡷⡇⢸⣿⣿⣿⣿⣿⣿⣿⣿⣿⣿⣿⣿⣿⣿⣿⣿⣿⣿⣿⣿⣷⢕⢕⠀⠀⢕⢕⢕⠀⠀⠀⢕⢕⢄⠀⢕⢕⢕⢀⠀⠀⠀⠀⠑⢕⢕⢕⢕⢕⢕⢕⢕⢕⢕⢀⠀⢕⠀⠀⠀⠕⠀⢔⢕⢕⠀⠀⠀⢕⢕⢕⢕⢕⠀</a:t>
            </a:r>
            <a:br/>
            <a:r>
              <a:t>⡽⢷⣕⢝⢣⡕⢕⢕⢝⢗⢕⢕⢕⢕⢱⢕⢜⢕⡄⠑⢕⢀⠑⢇⡝⢱⢵⢇⢘⢅⢀⢕⠑⠀⠀⠀⠀⠀⠀⠀⠀⠀⠀⠀⠀⠀⠀⠀⠀⠀⠀⠀⠀⠀⠀⠁⠙⠻⣯⣝⡻⢿⣷⣷⣶⣦⣦⣴⣤⢀⠀⠀⠀⠀⠀⠀⠀⠀⠀⠀⠀⠀⢀⣕⣕⣝⡇⠀⠀⠀⠀⠀⠀⠀⠀⠀⠀⠀⠀⠀⡕⢕⢕⢟⢕⢝⢕⢼⣕⢣⢕⣇⢝⢝⢻⢿⡻⢮⢝⣜⢽⣕⣎⣽⢳⢽⣗⡻⢟⣫⢽⣝⣵⢗⢇⡜⣕⣗⢼⣗⢽⣗⡮⢵⣺⡽⣷⣸⣿⣻⣿⣷⡮⢽⣞⢯⢗⣎⡕⣺⣷⣞⣿⢽⣿⡇⣿⣿⣿⣿⣿⣿⣿⣿⣿⣿⣿⣿⣿⣿⣿⣿⣿⣿⣿⣿⣿⡿⢕⢕⠀⠀⠀⢕⢕⠀⠀⠀⠁⢕⢕⢀⠀⢕⢕⢕⠀⠀⠀⠀⠀⠕⢕⢕⢕⢕⢕⢕⢕⢕⢕⢕⠀⠕⠀⠀⠀⠀⠀⢕⢕⠑⠀⠀⠀⠁⢕⢕⢕⢕⠀</a:t>
            </a:r>
            <a:br/>
            <a:r>
              <a:t>⡿⣧⡜⢱⢕⢕⢇⣕⢝⢧⡕⢱⣕⢕⢕⢱⢕⢇⢕⢀⢕⢕⢔⢕⢕⢕⢕⢔⢕⢕⠑⠑⢀⠀⠀⠀⠀⠀⠀⠀⠀⠀⠀⠀⠀⠀⠀⠀⠀⠀⠀⠀⠀⠀⠀⠀⠀⠀⠀⠙⠻⢷⣷⣵⣌⣍⣉⢁⠁⠀⠀⠀⠀⠀⠀⠀⠀⠀⠀⠀⠑⠟⢿⢿⡟⠛⠑⠀⠀⠀⠀⠀⠀⠀⠀⠀⠀⠀⠀⣰⢕⢕⢕⢱⢕⢕⢕⢕⢕⢕⢕⢕⢕⢗⢕⢕⢎⢝⢗⢮⣽⣵⣎⣕⣺⢽⣗⡮⣗⡣⢽⣗⡿⣗⣳⢽⣿⣧⣵⣿⣿⣳⡼⢯⣾⣿⣷⣾⢽⣿⣯⣗⡻⢵⣟⣹⣷⣷⣽⡸⣿⣿⣿⣿⣿⣧⣿⣿⣿⣿⣿⣿⣿⣿⣿⣿⣿⣿⣿⣿⣿⣿⣿⣿⣿⣿⡿⢇⢕⢕⠀⠀⠀⢕⢕⠀⠀⠀⠀⢕⢕⢕⢀⠀⢕⢕⠀⠀⠀⠀⠀⠀⢕⢕⢕⢕⢕⢕⢕⢕⢕⢕⠀⠀⠀⠀⠀⠀⠀⢕⢕⠀⠀⠀⠀⠀⢕⠑⢕⢕⠀</a:t>
            </a:r>
            <a:br/>
            <a:r>
              <a:t>⣷⢜⢣⣕⢜⢕⢕⢜⢳⣕⢝⢷⡜⢝⢕⡕⢕⢕⢜⢕⢕⢕⢕⢣⢜⢅⠕⠑⠁⠀⢀⢕⡜⢔⠀⠀⠀⠀⠀⠀⠀⠀⠀⠀⠀⠀⠀⠀⠀⠀⠀⠀⠀⠀⠀⠀⠀⠀⠀⠀⠀⠀⠁⠉⠙⠙⠙⠙⠀⠀⠀⠀⠀⠀⠀⠀⠀⠀⠀⠀⣠⣴⣷⢾⠃⠀⠀⠀⠀⠀⠀⠀⠀⠀⠀⠀⢀⢄⢔⢗⢝⢕⢣⢕⡕⢕⡕⢕⢜⢕⢇⢕⡕⢱⢕⢳⢝⣗⢮⣕⡣⢽⡗⢺⢽⢳⣎⡽⣕⢪⣿⣷⣯⣷⡮⣿⣺⢽⣟⡯⣽⣳⢿⣗⣺⣿⣗⡺⢽⣝⢽⢟⢾⢽⣗⡯⣝⡳⣿⣇⢻⣿⣿⣿⣿⣿⣿⣿⣿⣿⣿⣿⣿⣿⣿⣿⣿⣿⣿⣿⣿⣿⣿⣿⣿⣿⢕⢕⢇⢕⢔⠀⠀⠀⢕⠀⠀⠀⠀⠀⢕⢕⢕⠀⠀⠕⢀⠀⠀⠀⠀⠀⠀⢕⢕⢕⢕⢕⢕⢕⢕⢕⠀⠀⠀⠀⠀⠀⢀⢕⢕⠀⠀⠀⠀⠀⢕⠀⢕⢕⠀</a:t>
            </a:r>
            <a:br/>
            <a:r>
              <a:t>⡿⢧⡕⢕⢕⢕⢕⢕⢕⡜⢳⣕⢕⢣⢕⢝⢕⢕⢱⢕⢕⢣⢇⡜⠀⠀⢀⡀⢄⢔⢗⣱⡕⢇⠑⠀⠐⠀⠀⠀⠀⠀⠀⠀⠀⠀⠀⠀⠀⠀⠀⠀⠀⠀⠀⠀⠀⠀⠀⠀⠀⠀⠀⠀⠀⠀⠀⠀⠀⠀⠀⠀⠀⠀⠀⠀⠀⠀⠀⠀⠀⠀⠀⠀⠀⠀⠀⠀⠀⠀⠀⠀⠀⠀⠀⠀⠁⢕⢕⢕⡕⢕⢕⢳⢽⢕⢕⢕⡗⢵⣝⢕⢕⢕⢗⢜⢕⢕⢕⢕⢱⣕⢇⢕⣕⢱⢜⡟⢽⣟⡿⢽⣿⡵⢝⢗⡯⢝⣗⢽⣗⡷⢿⣗⣿⣿⣳⢽⢷⢗⠅⠀⠀⠀⠁⠜⢽⢳⢽⣷⡎⣿⣿⣿⣿⣿⣿⣿⣿⣿⣿⣿⣿⣿⣿⣿⣿⣿⣿⣿⣿⣿⣿⣿⡿⢝⢇⢕⢕⢕⢕⠀⠀⠀⠑⢔⠀⠀⠀⠀⠑⢕⢕⢕⠀⠀⠑⠀⢰⡄⠀⠀⠀⠁⢕⢕⢕⠀⢕⢕⢕⢕⠀⠀⠀⠀⠀⠀⢕⢕⢕⠀⠀⠀⠀⠀⢕⠀⢕⢕⠀</a:t>
            </a:r>
            <a:br/>
            <a:r>
              <a:t>⡿⢧⢕⢕⡕⢕⢕⢕⢕⢕⢕⢜⢗⢕⢜⢳⡕⢜⢳⣕⢕⢵⣵⢜⣱⣷⡧⢕⢕⢱⣕⡜⢟⢕⠄⠀⠀⠀⠀⠀⠀⠀⠀⠀⠀⠀⠀⠀⠀⠀⠀⠀⠀⠀⠀⠀⠀⠀⠀⠀⠀⠀⠀⠀⠀⠀⠀⠀⠀⠀⠀⠀⠀⠀⠀⠀⠀⠀⠀⠀⠀⠀⠀⠀⠀⠀⠀⠀⠀⠀⠀⠀⠀⠀⠀⢀⢄⢕⢕⢇⢜⢕⢕⢝⢇⢼⣕⢣⢼⣗⢵⣕⡗⢵⣕⡕⢕⢕⢜⢝⢕⢕⢜⣕⢕⢕⡕⢸⣕⢇⢜⣗⢳⢜⣕⢷⣽⣗⢧⣽⡷⢯⣟⣺⣿⣟⣿⣿⢏⢔⠀⠀⠀⠀⠀⠀⠀⠑⢿⣿⣯⢹⣿⣿⢹⣿⣿⣿⣿⣿⣿⣿⣿⣿⣿⣿⣿⣿⣿⣿⣿⣿⣿⣿⢇⣕⢣⡕⢇⢱⢑⠀⠀⠀⠀⢕⠀⠀⠀⠀⠀⠕⢕⢕⢔⠀⠀⠀⠜⣷⡄⠀⠀⠀⠕⢕⢕⠀⠑⢕⢕⠕⠀⠀⠀⠀⠀⠀⢕⢕⠕⠀⠀⠀⠀⠀⠁⠀⠑⢕⠀</a:t>
            </a:r>
            <a:br/>
            <a:r>
              <a:t>⣯⡝⢕⢕⢕⢕⢕⣕⢕⢕⡕⢕⢕⢜⢻⢕⢜⢳⣕⡜⢳⡗⣵⣿⣿⣟⢕⢕⢱⢕⢕⢕⢕⠕⠀⠀⠀⠀⠀⠀⠀⠀⠀⠀⠀⠀⠀⠀⠀⠀⠀⠀⠀⠀⠀⠀⠀⠀⠀⠀⠀⠀⠀⠀⠀⠀⠀⠀⠀⠀⠀⠀⠀⠀⠀⠀⠀⠀⠀⠀⠀⠀⠀⠀⠀⠀⠀⠀⠀⠀⠀⠀⢀⢔⡆⢝⢗⢵⣕⡕⢜⢕⢕⣕⡕⢳⢮⣝⢗⢼⣝⢣⢜⣗⢣⢝⢕⢕⣕⢕⢕⢕⢕⢱⢝⡕⢜⢝⢇⢜⢕⢣⢝⡕⢱⢕⢕⢟⢿⣿⣿⣟⣗⢿⣟⣟⡝⢇⢕⢕⠀⠀⠀⠀⠀⠀⠀⠀⠘⢽⣯⡕⢿⡏⣿⣿⣿⣿⣿⣿⣿⣿⣿⣿⣿⣿⣿⣿⣿⣿⣿⣿⣿⣿⣷⣵⣏⣎⡗⢸⢕⠀⠀⠀⠀⠀⠀⠀⢀⠀⠀⠀⠕⢕⢕⢄⠀⠀⠀⢻⣿⡔⠀⠀⠀⢕⢕⠀⠀⢕⢕⠀⢱⢀⠀⠀⠀⢕⠕⠕⠀⠀⠀⠀⠀⠀⠀⢀⠀⢕⠀</a:t>
            </a:r>
            <a:br/>
            <a:r>
              <a:t>⡿⢷⡕⢜⢧⡕⢕⢜⣇⢕⢹⢵⡕⢕⣧⡕⢕⢕⡜⢻⡎⣾⣿⡿⢝⠕⠑⠕⢗⢵⢕⢜⠃⠀⠀⠀⠀⠀⠀⠀⠀⠀⠀⠀⠀⠀⠀⠀⠀⠀⠀⠀⠀⠀⠀⢀⢄⠀⠀⠀⠀⠀⠀⠀⠀⠀⠀⠀⠀⠀⠀⠀⠀⠀⠀⠀⠀⠀⠀⠀⠀⠀⠀⠀⠀⠀⠀⠀⠀⠀⠀⢀⢰⡵⡕⢧⢝⡳⢮⣝⢣⢵⡗⢳⣜⡝⢳⢕⢕⢵⢜⢝⢳⢵⣕⢇⢝⡗⢣⢝⡗⢱⢕⢕⢕⢕⢕⢜⢕⢣⢕⣝⢗⢧⢕⢳⢜⣕⢣⢼⣕⢳⢿⣻⢷⣏⠕⢕⢕⢕⢄⠀⠀⠀⠀⠀⠀⠀⠀⠘⢕⡝⢸⣼⣿⣿⣿⣿⣿⣿⣿⣿⣿⣿⣿⣿⣿⣿⣿⣿⣿⣿⣿⣿⣿⣿⣿⣿⣿⣿⡏⢀⠀⠀⠀⠀⠀⠀⢸⡔⠀⠀⠀⠕⢕⢕⠀⠀⠀⢜⣿⣿⡔⠀⠀⠁⢕⠀⠀⢕⢕⠀⢸⡇⠀⠀⠀⢀⠀⠀⠀⠀⠀⠀⠀⠀⢄⡇⠀⢕⠀</a:t>
            </a:r>
            <a:br/>
            <a:r>
              <a:t>⣷⣕⢜⢕⢕⢝⢧⢕⢝⢇⢕⢕⢝⢕⢕⢕⢵⣕⢫⢣⡝⢪⠛⠁⠀⠀⠀⢰⣾⣧⡗⠑⠀⠀⠀⠀⠀⠀⠀⠀⠀⠀⠀⠀⠀⠀⠀⠀⠀⠀⠀⠀⠀⠀⠀⢕⠕⠀⠀⠀⠀⠀⠀⠀⠀⠀⠀⠀⠀⠀⠀⠀⠀⠀⠀⠀⠀⠀⠀⠀⠀⠀⠀⠀⠀⠀⠀⠀⠀⠀⠀⠁⠕⢕⡕⢕⢼⣝⢳⢜⡕⢇⢜⡕⢱⢕⡕⢱⣕⡕⢕⢕⡕⢕⢸⣝⢇⢕⣕⢱⢕⢕⢣⢜⡗⢣⢕⡕⢕⢕⡕⢜⢕⢕⢱⢼⡕⢣⢝⣗⢣⢝⢗⢼⣝⡇⠀⠅⢕⢕⢕⢄⠀⠀⠀⠀⠀⠀⠀⠀⢸⢝⢕⢝⢻⢿⠿⠟⠛⠛⠟⠻⠿⢿⣿⣿⣿⣿⣿⣿⣿⣿⣿⣿⣿⣿⣿⣿⢟⣕⡜⢕⢔⠀⠀⠀⠀⠀⢼⣿⣔⠀⠀⠀⠕⢕⠀⠀⠀⠀⣿⣿⣿⡄⠀⠀⠑⠀⠀⠀⠐⠀⣼⡇⠀⠀⠀⠀⠀⠀⠀⠀⠀⠀⠀⠀⣼⠁⠐⠁⠀</a:t>
            </a:r>
            <a:br/>
            <a:r>
              <a:t>⢜⢹⣧⢕⢕⢕⢕⢝⢕⢕⢕⢕⣕⢕⢕⣷⣕⢝⢿⡧⢙⠄⠀⠀⠀⢀⣵⢯⡝⢟⠁⠀⠀⠀⠀⠀⠀⠀⠀⠀⠀⠀⠀⠀⠀⠀⠀⠀⠀⠀⠀⠀⠀⠀⠀⢕⢔⠀⠀⠀⠀⠀⠀⠀⠀⠀⠀⠀⠀⠀⠀⢄⢄⠀⠀⠀⠀⠀⠀⠀⠀⠀⠀⠀⠀⠜⢣⢕⢀⠀⠀⠀⠑⢕⢕⢕⢣⣜⡕⢇⣜⢟⢷⣵⡟⢧⢝⢗⢧⣽⢗⢗⣕⢜⢧⣕⡝⢳⢼⣕⢳⢵⣗⢇⢜⡕⢣⢜⡗⢕⢝⢗⢇⢕⡕⢗⢎⢝⡳⣜⣕⡧⢵⣗⡳⠑⠀⠀⠀⠀⠀⠐⢔⢀⠀⠀⠀⠀⠀⠀⠀⠁⠑⠁⠀⠀⠀⠀⢀⢀⢀⠀⠀⠁⠝⢿⣿⣿⣿⣿⣿⣿⣿⣿⣿⣿⡿⡇⡱⢎⢮⢕⢜⢔⠀⠀⠀⢄⢎⣿⣿⣧⠀⠀⠀⠑⠀⠀⡆⠀⢸⣿⣿⣿⡄⠀⠀⠀⠀⠀⠑⢀⣿⠕⢄⠀⠀⠀⠀⠀⠀⢀⣄⣄⣤⣤⣝⢀⢀⠀⠀</a:t>
            </a:r>
            <a:br/>
            <a:r>
              <a:t>⣧⣕⡕⢳⣧⡕⢳⣧⣞⢻⣧⡜⢟⣱⣇⢜⢻⣷⡜⢔⠑⠀⠀⠀⢄⡜⣿⣷⠏⠀⠀⠀⠀⠀⠀⠀⠀⠀⠀⠀⠀⠀⠀⠀⠀⠀⠀⠀⠀⠀⠀⠀⠀⠀⠀⠕⢕⢀⠀⠀⠀⠀⠀⠀⠀⠀⠀⠀⠀⠀⠀⢕⢕⢕⢔⡀⠀⠀⠀⠀⠀⠀⠀⠀⠀⠀⠀⠁⢑⣰⣄⡀⢀⢕⢕⢗⢕⢜⢕⢇⣕⡝⢳⢵⣝⣳⣧⣝⢕⢸⣝⢗⢵⣝⣳⢕⢕⢕⢕⢕⢕⢱⣜⡕⢇⢼⣕⢳⢝⣗⣣⣽⣿⢷⣿⣗⣿⣿⣽⣟⣿⣝⣟⣿⡇⠀⠀⢀⠀⢀⢔⢄⢄⠀⠕⠀⠀⠀⠀⠀⠀⢀⢀⢄⢄⢔⢔⢕⢕⢕⢕⢕⢔⠀⠀⠘⣿⣿⣿⣿⣿⣿⣿⣿⣿⢏⢕⢱⣝⣝⣳⣧⣯⣵⢀⠀⠀⢕⣕⣾⣿⣿⡔⠀⠀⠀⠀⠀⢻⡔⢜⣿⣿⣿⣧⠀⠀⠀⠀⠀⠀⠱⢟⢰⣷⡔⣀⣴⣴⣴⡵⢕⣽⣕⣷⣯⣾⣼⣾⣷⠀</a:t>
            </a:r>
            <a:br/>
            <a:r>
              <a:t>⠛⠛⠛⠛⠛⠛⠛⠛⠛⠛⠛⠛⠛⠛⠛⠛⠓⠛⠃⠁⠀⠀⠐⠑⠛⠛⠛⠑⠀⠀⠀⠀⠀⠀⠀⠀⠀⠀⠀⠀⠀⠀⠀⠀⠀⠀⠀⠀⠀⠀⠀⠀⠀⠀⠀⠀⠀⠀⠀⠀⠀⠀⠀⠀⠀⠀⠀⠀⠀⠀⠀⠑⠛⠓⠛⠃⠑⠐⠀⠀⠀⠀⠀⠀⠀⠀⠐⠐⠛⠛⠛⠛⠊⠓⠃⠙⠓⠓⠛⠛⠚⠛⠓⠓⠛⠛⠓⠚⠛⠓⠘⠛⠓⠛⠛⠓⠃⠘⠓⠓⠓⠓⠓⠓⠓⠓⠚⠛⠛⠛⠛⠛⠛⠛⠛⠛⠛⠛⠛⠛⠛⠛⠛⠛⠃⠑⠑⠑⠐⠑⠁⠁⠁⠁⠀⠑⠑⠐⠀⠀⠐⠑⠑⠑⠑⠑⠑⠑⠑⠑⠑⠑⠑⠑⠐⠀⠘⠛⠛⠛⠛⠛⠛⠛⠑⠛⠛⠛⠛⠛⠛⠛⠛⠛⠃⠀⠀⠛⠛⠛⠛⠛⠃⠀⠀⠀⠀⠀⠘⠛⠁⠛⠛⠛⠛⠀⠀⠀⠀⠀⠀⠑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⣸⣿⣿⣿⢕⢕⢜⢟⢇⢕⢕⢕⢕⢕⢕⢇⢵⢾⢻⢿⢟⢿⢟⢇⢕⢕⢕⢕⢕⢕⢕⢕⢕⢕⢕⢕⢕⢕⢕⢕⢕⢕⢕⢕⢕⢕⢕⢕⢕⢕⢕⢕⢕⢝⢹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⢸⣿⣿⡿⢕⢕⢕⢕⡵⡕⢕⢕⢕⢕⢕⡵⢵⢕⢕⢕⢗⢗⢗⢇⢕⢕⢕⢕⢕⢕⢕⢕⢕⢕⢕⢕⢕⢕⢕⢕⢕⢕⢕⢕⢕⢕⢕⢕⢕⢕⢕⢕⢕⢕⢕⢕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⢻⡿⢕⢱⣾⣿⣿⢳⢕⢕⢕⢕⢕⢕⢕⢕⢕⢕⢕⢕⢕⢕⢕⢕⢕⢕⢕⢕⢕⢕⢕⢕⢕⢕⢕⢕⢕⢕⢕⢕⢕⢱⣵⣵⣵⣵⣵⣵⣕⣕⣕⢕⢕⣱⣕⡕⢕⡝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⣱⣿⣻⢟⢵⢜⢕⢕⢕⢕⢕⢕⢕⢕⢕⢕⢕⢕⢕⢕⢕⢕⢕⢕⢕⢕⢕⢕⢕⢕⢕⢕⢕⢕⢕⢕⢕⢕⡕⢕⢕⢕⢝⢝⢝⢝⢝⢕⢕⢕⢕⢕⢝⢝⢕⢜⢝⢮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⢝⢕⢟⢇⢕⢕⢕⢕⢕⢕⢕⢕⢕⢕⢕⢕⢕⢕⢕⢕⢕⢕⢕⢕⢕⢕⢕⢕⢕⢕⢕⢕⢕⢕⢕⣾⣿⣇⢕⢕⢕⢕⢕⢕⢕⢕⢕⢕⢕⢕⢕⢕⢕⢕⢕⢕⢕⢕⢻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⡻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⢟⢎⢕⢕⢕⢕⢕⢕⢕⢕⢕⢕⢕⢕⢕⢕⢕⢕⢕⢕⢕⢕⢕⢕⢕⢕⢕⢕⢕⢕⢕⢕⢕⢕⢕⢕⢕⢕⣾⣿⣿⣿⡕⢕⢕⢕⢕⢕⢕⢕⢕⢕⢕⢕⢕⢕⢕⢕⢕⢕⢕⢕⢕⢝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⢗⣕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⣵⣷⡾⢟⢕⢕⢕⢕⢕⢕⢕⢕⢕⢕⢕⢕⢕⢕⢕⢕⢕⢕⢕⢕⢕⢕⢕⢕⢕⢕⢕⢕⢕⢕⣾⣿⣿⣿⣿⣿⡕⢕⢕⢕⢕⢕⢕⢕⢕⢕⢕⢕⢕⢕⢕⢕⢕⢕⢕⢕⢕⢜⢻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⡟⢕⢕⣿⣎⢧⡻⡇⣿⡿⢇⡕⣾⣿⣿⣿⣿⣿⣿⣿⣿⣿⣿⣿⣿⣿⣿⣿⣿⣿⣿⣿⣿⣿⣿⣿⣿⣿⣿⣿⣿⣿⣿⣿⣿⣿⣿⣿⣿⣿⣿⣿⣿⣿⣿⣿⣿⣿⣿⣿⣿⣿⣿⣿⣿⣿⣿⣿⣿⣿⣿⣿⣿⣿⣿⣿⣿⣿⣿⣿⣿⣿⣿⣿⣿⣿⣿⣿⣿⣿⣿⣿⣿⣿⣿⣿⣿⣿⣿⡿⢕⢕⢕⣱⣾⢟⢏⢕⢕⢕⢕⢕⢕⢕⢕⢕⢕⢕⢕⢕⢕⢕⢕⢕⢕⢕⢕⢕⢕⢕⢕⢕⢕⢕⢕⢕⢕⢕⢕⣸⣿⣿⣿⣿⣿⣿⣷⢕⢕⢕⢕⢕⢕⢕⢕⢕⢕⢕⢕⢕⢕⢕⢕⢕⢕⢕⢕⢕⢕⢹⣿⣿⣿⠀</a:t>
            </a:r>
            <a:br/>
            <a:r>
              <a:t>⣿⣿⣿⣿⣿⣿⣿⣿⣿⣿⣿⣿⣿⣿⣿⣿⣿⣿⣿⣿⢸⣿⣿⣿⣿⣿⣿⣿⣿⣿⣿⣿⣿⣿⣿⣿⣿⣿⣿⣿⣿⣿⣿⣿⣿⣿⣿⣿⣿⣇⣿⢸⣿⢼⡇⢕⣿⡇⢕⢕⢕⢕⢕⢕⢝⢝⢝⢕⢕⢕⢻⣿⢜⢷⡕⢟⢗⢕⣵⢟⣿⣿⣿⣿⣿⢿⢿⡿⢻⣿⣿⣿⣿⣿⣿⣿⣿⣿⣿⣿⣿⣿⣿⣿⣿⣿⣿⣿⢿⢿⢿⢿⢿⢿⣿⢟⢟⢿⢿⢿⢿⢿⢿⢿⢿⢿⢿⢿⢿⢿⢿⢿⢟⢟⢟⢟⢟⢟⢟⢟⢟⢟⢟⢟⢟⢟⢟⢟⢟⢟⢻⣿⣿⣿⣿⡟⢟⢟⢿⢿⢿⢿⢿⢿⢿⢟⢕⢕⣱⢞⢝⢕⢕⢕⢕⢕⢕⢕⢕⢕⢕⢕⢕⢕⢕⢕⢕⢕⢕⢕⢕⢕⢕⢕⢕⢕⢕⢕⢕⢕⢕⢕⢕⢕⢕⢱⣿⣿⣿⣿⣿⣿⣿⣿⡇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⢜⣿⢸⡇⢕⣿⡇⢕⢕⢕⢕⡕⢕⢕⢕⢕⢕⢕⠕⠱⣼⢸⡜⢝⢕⢕⢕⣕⡕⢝⢜⢕⢕⢕⡇⢸⢕⢕⢕⢕⢕⢕⢕⢕⢕⢕⢕⢕⢕⢕⢕⢕⢕⢕⢕⢕⢕⢕⢕⢕⢕⢕⢸⡏⢕⢕⢕⢕⢕⢕⢕⢕⢕⢕⢕⢕⢕⢕⢕⢕⢕⢕⢕⢕⢕⢕⢕⢕⢕⢕⢕⢕⢕⢕⢕⢕⢕⢕⢕⢸⣿⣿⣿⣿⢕⢕⢕⢕⢕⢕⢕⢕⢕⢕⣱⢇⢕⢕⢕⢕⢕⢕⢕⠕⠑⢕⢕⢕⢕⢕⢕⢕⢕⢕⢕⢕⢕⢕⢕⢕⢕⢕⢕⢕⢕⢕⢕⢕⢕⢕⢕⢕⢕⢕⣾⣿⣿⡿⢿⣿⣿⣿⣿⣿⢕⢕⢕⢕⢕⢕⢕⢕⢕⢕⢕⢕⢕⢕⢕⢕⢕⢕⢕⢕⢕⢕⢹⣿⣿⠀</a:t>
            </a:r>
            <a:br/>
            <a:r>
              <a:t>⣿⣿⣿⣿⣿⣿⣿⣿⣿⣿⣿⣿⣿⣿⣿⣿⣿⣿⣿⣿⢸⣿⣿⣿⣿⣿⣿⣿⣿⣿⣿⣿⣿⣿⣿⣿⣿⣿⣿⣿⣿⣿⣿⣿⣿⣿⣿⣿⣿⣯⣿⢕⡿⢜⣇⣵⣼⢷⣗⣻⡕⣼⡇⣵⣕⣵⣵⣵⣕⠁⢕⢜⢇⢿⡕⢕⢔⠘⠙⢇⢕⢕⢕⢕⢕⡇⢸⢕⢕⢕⢕⢕⢕⢕⢕⢕⢕⢕⢕⢕⢕⢕⢕⢕⢕⢕⢕⢕⢕⢕⢕⢕⢕⢸⡇⢕⢕⢕⢕⢕⢕⢕⢕⢕⢕⢕⢕⢕⢕⢕⢕⢕⢕⢕⢕⢕⢕⢕⢕⢕⢕⢕⢕⢕⢕⢕⢕⢕⢕⢕⢸⣿⣿⣿⣿⢕⢕⢕⢕⢕⢕⢕⢕⢱⢞⢕⢕⢕⢕⢕⢕⠕⠁⢁⢔⢕⢕⢕⢕⢕⢕⢕⢕⢕⢕⢕⢕⢕⢕⢕⢕⢕⢕⢕⢕⢕⢕⢕⢕⢕⢕⢕⢕⢕⢱⣿⣿⣿⢕⢕⢕⢕⢹⣿⣿⡇⢕⢕⢕⢕⢕⢕⢕⢕⢕⢕⢕⢕⢕⢕⢕⢕⢕⢕⢕⢕⢕⢸⢿⢿⠀</a:t>
            </a:r>
            <a:br/>
            <a:r>
              <a:t>⣿⣿⣿⣿⣿⣿⣿⣿⣿⣿⣿⣿⣿⣿⣿⣿⣿⣿⣿⣿⢜⣿⣿⣿⣿⣿⣿⣿⣿⣿⣿⣿⣿⣿⣿⣿⣿⣿⣿⣿⣿⣿⣿⣿⣿⣿⣿⣿⣿⡟⣫⣷⣿⣿⢟⣫⣷⣿⣿⡿⣸⣿⢧⣿⣿⣿⣿⣿⣿⣇⠕⢕⢕⢸⣿⡕⢕⢕⢔⠔⢑⢕⢕⢕⢕⣇⡜⣕⢕⢕⢕⢕⢕⢕⢕⢕⢕⢕⢕⢕⢕⢕⢕⢕⢕⢕⢕⢕⢕⢕⢕⢕⢕⢸⡇⢕⢕⢕⢕⢕⢕⢕⢕⢕⢕⢕⢕⢕⢕⢕⢕⢕⢕⢕⢕⢕⢕⢕⢕⢕⢕⢕⢕⢕⢕⢕⢕⢕⢕⢕⣾⣿⣿⣿⣿⢕⢕⢕⢕⢕⢕⢕⢕⢕⢕⢕⢕⢕⢕⢕⢕⢀⢄⢕⢕⢕⢕⢕⢕⢕⢕⢕⢕⢕⢕⢕⢕⢕⢕⢕⢕⢕⢕⢕⢕⢕⢕⢕⢕⢕⢕⢕⢕⢕⢸⣿⣿⣿⣧⣕⢕⣕⣾⣿⣿⡇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⢟⣵⣿⣿⣿⣿⣿⢧⣿⣿⢸⣿⣿⣿⣿⣿⣿⣿⣧⡑⢕⢕⣿⣿⡕⢕⢕⢕⢕⢕⢕⢕⢸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⣿⣿⣿⣿⣿⣿⣿⣿⣿⣿⢇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⣟⣾⣿⣿⢟⣵⣿⣿⡿⣿⣿⣿⣿⣸⣿⣿⢸⣿⣿⣿⣿⣿⣿⣿⣿⣷⣕⠑⢹⣿⣧⢕⢕⢕⢕⢕⢕⢕⢕⢔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⢜⢻⣿⣿⣿⣿⣿⣿⡿⢇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⡟⣾⣿⣿⢫⣾⣿⣿⣟⣿⣿⣿⣿⡇⣿⣿⣿⢸⣿⣿⣿⣿⣿⣿⣿⣿⡿⣿⢕⢸⣿⣿⡕⢕⢕⢕⢕⢅⢅⢑⢟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⢝⢝⢝⢝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⡿⣸⣿⣿⢣⣿⣿⣳⣟⣾⣿⣿⣿⣿⢹⣿⣿⣿⢸⣿⣿⣿⣿⣿⣿⣿⣿⣷⢹⢕⣱⣿⣿⡇⢕⢀⢱⠡⢕⠕⠕⢕⢕⢔⠐⢕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⣱⣵⣧⣕⣿⣿⣏⣿⣿⢻⡿⣾⣿⣿⣿⣿⣿⣼⡟⢏⣼⢜⣿⣿⣿⣿⣿⣿⣿⣿⣿⡕⢱⣗⣿⡿⠇⠁⠑⠐⢀⠔⠕⢔⢕⣷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⣿⣿⣿⣿⣿⣿⣞⡿⣸⣿⣯⣿⢹⣿⣿⣿⣿⡿⢝⢸⢵⣾⣿⢸⣿⣿⣿⣿⣿⣿⣿⣿⣿⡇⠁⠈⠅⠀⢱⣇⣦⢄⠁⠑⠑⢑⢞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⡿⢕⣾⣿⡿⣿⣽⢏⢝⢕⢇⣿⣿⣿⡏⣾⣿⣿⣿⣿⢕⢱⢱⣾⢟⢟⢸⣿⢿⣿⣿⣿⣿⣿⣿⣿⢇⢀⠔⢔⢕⢸⣿⢸⢕⢔⢕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⡗⡜⢿⡿⢻⣧⡝⣕⣕⢕⢱⣿⣿⣿⢱⣿⣿⣿⣿⣿⣿⣼⢸⣿⣿⣿⣿⡏⣾⣿⣿⣿⣿⣿⣿⣿⢕⢸⣿⡏⣕⣿⣿⢸⢕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⣕⡝⢕⢕⡜⣱⣿⢏⣱⣸⣿⣿⡿⣸⣿⢳⣿⣿⣿⡇⡇⣿⣿⣿⣿⣿⢕⢻⣿⣿⣿⣿⣿⣿⡇⢕⢸⣿⣿⢸⢻⡟⣾⢕⣵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⣮⣕⡜⢕⢽⢺⢯⣽⣸⣿⣿⡇⣿⢏⢸⣿⣿⣿⢱⡇⣽⣝⣟⣻⡏⣾⣸⣿⣿⣿⣿⣿⢏⡇⢕⣯⣵⡾⡜⢾⡇⡟⢸⢕⣷⢕⢱⣷⢕⣵⡕⢕⣵⡕⢕⢕⢕⢕⢕⢸⣿⣿⣿⣿⣿⣿⣿⣿⣿⣿⣿⣿⣿⣿⣿⣿⣿⣿⣿⣿⣿⣿⣿⣿⣿⣿⢕⢕⢕⢕⢕⢕⢕⢕⢕⢕⢕⢕⢕⢕⢕⢕⢕⢕⢕⢕⢕⢕⢕⢕⢕⢸⣿⣿⣿⣿⢕⢕⢕⢕⢕⢕⢕⢕⢕⠕⢕⢕⢕⢕⢕⢕⢕⢕⡕⢕⢕⢕⢕⢕⢕⢕⢕⣱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⡕⠈⢇⢜⢇⢸⣿⡯⢹⢏⡇⢸⣿⣿⣿⣿⡇⣿⣿⣿⣟⣷⣿⣿⣿⣸⣟⢿⣿⢕⠕⢼⣿⣿⣧⢿⡕⣵⢣⢕⢱⣿⢕⢸⣿⢕⣿⡇⢕⣿⡇⢕⢕⢸⣿⣿⣿⣿⣿⣿⣿⣿⣿⣿⣿⣿⣿⣿⣿⣿⣿⣿⣿⣿⣿⣿⣿⣿⣿⣿⣿⣿⣿⢕⢕⢕⢕⢕⢕⢕⢕⢕⢕⢕⢕⢕⢕⢕⢕⢕⢕⢕⢕⢕⢕⢕⢕⢕⢸⣿⣿⣿⣿⢕⢕⢕⢕⢕⢕⢕⢕⢕⢕⢕⢕⢕⢕⢕⢕⢕⢕⣿⡕⢕⢕⢕⢕⢕⢕⡕⢜⢻⣿⢇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⣵⡿⠑⠀⢑⢕⡕⢸⣿⣗⢜⢸⡇⢸⣿⣿⡇⢙⢛⠟⠛⠓⠓⢗⣾⣿⣿⣿⣿⣼⣽⢕⣌⢉⢑⢑⣤⣄⣱⡏⣾⢕⢕⣿⢕⢸⣿⢕⣿⡇⢕⣿⡇⢕⢕⢜⢟⢟⢻⣿⣿⣿⣿⣿⣿⣿⣿⣿⣿⣿⣿⣿⣿⣿⣿⣿⣿⣿⣿⣿⣿⣿⣿⣿⡟⢕⢕⢕⢕⢕⢕⢕⢕⢕⢕⢕⢕⢕⢕⢕⢕⢕⢕⢕⢕⢕⢕⢕⢕⢕⢸⣿⣿⣿⣿⢕⢕⢕⢕⢕⢕⢕⢕⢕⢕⢕⢕⢕⢕⢕⢕⠕⢜⣿⣇⢕⢕⢕⢕⢕⢕⡑⢕⢕⢕⢕⢕⢕⢕⢅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⡵⢟⡿⠕⠀⠀⠕⢕⢇⢸⣿⣸⣕⢕⢇⢸⢸⣿⣾⣿⣝⡕⣴⢔⣣⣿⣿⣿⣿⣿⣿⣿⣿⣷⣵⣳⡵⢾⣿⢫⣿⢕⢽⠀⢸⣿⢕⢸⣿⢕⣿⡇⢕⣿⡇⢕⢕⢱⣾⣿⣿⣿⣿⣿⣿⣿⣿⣿⣿⣿⣿⣿⣿⣿⣿⣿⣿⣿⣿⣿⣿⣿⣿⣿⣿⣿⡇⢕⢕⢕⢕⢕⢕⢕⢕⢕⢕⢕⢕⢕⢕⢕⢕⢕⢕⢕⢕⢕⢕⢕⢕⢕⢸⣿⣿⣿⣿⢕⢕⢕⢕⢕⢕⢕⢕⢕⢕⢕⢕⢕⢕⢕⢕⢑⢕⣿⣿⡕⠕⢕⢸⣧⣾⣇⢕⢕⢸⡹⢕⢕⢕⢕⢕⢕⢔⢕⢕⢕⢕⠁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⣣⢟⢱⣾⢇⠀⠀⠀⠀⢱⣸⢸⣿⢸⡇⢱⢕⢕⢜⣿⣟⢿⣽⣽⣽⣿⣿⣿⣿⣿⣿⣿⣿⣿⣿⣿⣿⣷⣷⣿⢯⣿⣾⢕⢸⢔⢸⣿⢕⢸⣿⢕⣿⡇⢕⣿⡇⢕⢕⢸⣿⣿⣿⣿⣿⣿⣿⣿⣿⣿⣿⣿⣿⣿⣿⣿⣿⣿⣿⣿⣿⣿⣿⣿⣿⣿⣿⣿⡇⢕⢕⢕⢕⢕⢕⢕⢕⢕⢕⢕⢕⢕⢕⢕⢕⢕⢕⢕⢕⢕⢕⢕⢕⢕⣿⣿⣿⣿⣿⢕⢕⢕⢕⢕⢕⢕⢕⢕⢕⢕⢕⢕⢕⢕⢐⢅⢕⢿⣿⡇⢕⠕⢸⣿⣿⡗⢕⢕⢜⢕⠕⢑⢕⠕⢕⢕⢕⢕⠕⢕⢕⠀⢔⢕⢕⢕⢕⢕⢕⢕⢕⢕⢕⢕⢕⢕⢕⢕⢕⢕⢕⢕⢕⢕⢕⢕⢕⢕⢕⢕⢕⢕⢕⢕⢕⢕⢕⢕⢕⢕⢕⢕⢕⢕⢕⠀</a:t>
            </a:r>
            <a:br/>
            <a:r>
              <a:t>⣿⣿⣿⣿⣿⣿⣿⣿⣿⣿⣿⣿⣿⣿⣿⣿⢿⣿⣿⣿⣿⣿⣿⣿⣿⣿⣿⣿⣿⣿⣿⣿⣿⡟⡽⢱⣱⣿⢇⣾⣷⡄⢄⢄⢱⣿⢸⡯⢸⣷⢸⡇⢕⢕⢹⣿⣼⣿⣿⣿⣿⣿⣿⣿⣿⣿⣿⣿⣿⣿⣿⣿⣿⣟⣫⡿⣹⣿⢕⢜⡎⣸⣿⢕⢸⣿⢕⣿⡇⢕⣿⡇⢕⢕⢜⣿⣿⣿⣿⣿⣿⣿⣿⣿⣿⣿⣿⣿⣿⣿⣿⣿⣿⣿⣿⣿⣿⣿⣿⣿⣿⣿⣿⡇⢕⢕⢕⢕⢕⢕⢕⢕⢕⢕⢕⢕⢕⢕⢕⢕⢕⢕⢕⢕⢕⢕⢕⢕⢕⣿⣿⣿⣿⡿⢕⢕⢕⢕⢕⢕⢕⢕⢕⢕⢕⢕⢕⢕⢕⢕⢕⢕⢸⣿⣿⠕⠕⢕⣿⣿⣿⣕⢁⢁⢀⢀⢀⢔⢕⢕⢕⢕⢕⠀⠀⢕⠀⢕⢕⢕⢕⢕⢕⢕⢕⢕⢕⢕⢕⢕⢕⢕⢕⢕⢕⢕⢕⢕⢕⢕⢕⢕⢕⢕⢕⢕⢕⢕⢕⢕⢕⢕⢕⢕⢕⢕⢕⢕⢕⢕⠀</a:t>
            </a:r>
            <a:br/>
            <a:r>
              <a:t>⣿⣿⣿⣿⣿⣿⣿⣿⣿⣿⣿⣿⢟⢏⣱⣵⣧⢻⣿⣿⣿⣿⣿⣿⣿⣿⣿⣿⣿⣿⣿⣿⡟⡜⣱⣿⣿⡟⣾⣿⣿⡇⢕⣕⣿⡏⢸⢕⢸⣿⡕⢻⡕⢕⢕⢹⣿⣿⣿⣿⣿⣿⣿⣿⣿⣿⣿⣿⣿⣿⣿⣿⣿⣿⢏⢕⣿⣿⡕⢇⡇⢕⣿⢕⢸⣿⢕⣿⡇⢕⣿⡇⢕⢕⢕⣿⣿⣿⣿⣿⣿⣿⣿⣿⣿⣿⣿⣿⣿⣿⣿⣿⣿⣿⣿⣿⣿⣿⣿⣿⣿⣿⣿⡇⢕⢕⢕⢕⢕⢕⢕⢕⢕⢕⢕⢕⢕⢕⢕⢕⢕⢕⢕⢕⢕⢕⢕⢕⢕⣿⣿⣿⣿⡇⢕⢕⢕⢕⢕⢕⢕⢕⢕⢕⢕⢕⢕⢕⢕⢕⢕⢕⢕⣿⣿⠀⣕⣼⣿⣿⣿⣷⣾⡕⢕⢕⢕⢄⢕⢕⠑⠑⠀⠀⢄⢕⢕⢕⢕⢕⢕⢕⢕⢕⢕⢕⢕⢕⢕⢕⢕⢕⢕⢕⢕⢕⢕⢕⢕⢕⢕⢕⢕⢕⢕⢕⢕⢕⢕⢕⢕⢕⢕⢕⢕⢕⢕⢕⢕⢕⠀</a:t>
            </a:r>
            <a:br/>
            <a:r>
              <a:t>⣿⣿⣿⣿⣿⣿⣿⣿⣿⣿⣿⡕⢺⣿⢻⡽⡿⢇⢿⣿⣿⣿⣿⣿⣿⣿⣿⣿⣿⣿⣿⣿⡹⣱⣿⣿⡿⣸⣿⣿⡿⣫⣾⣿⣿⢇⢜⢕⢕⢿⣷⣇⢹⡕⢕⢕⢜⢻⣿⣿⣿⣿⣿⣿⢟⢟⢝⢝⣟⣿⣿⣿⢿⢏⢕⢕⣿⣇⢇⢕⢕⢜⢹⢕⢸⣿⢕⣿⡇⢕⣿⡇⢕⢕⢕⢸⣿⡟⣴⣵⣝⢻⢿⣿⣿⣿⣿⣿⣿⣿⣿⣿⣿⣿⣿⣿⣿⣿⣿⣿⣿⣿⣿⡇⢕⢕⢕⢕⢕⢕⢕⢕⢕⢕⢕⢕⢕⢕⢕⢕⢕⢕⢕⢕⢕⢕⢕⢕⢕⣿⣿⣿⣿⡇⢕⢕⢕⢕⢕⢕⢕⢕⢕⢕⢕⢕⢕⢕⢕⢕⢕⢕⢕⣿⣿⣵⣿⣿⣿⣿⣿⡝⣿⡇⢕⢕⠕⢕⢕⢕⠀⠀⠀⠀⢕⢕⢕⢕⢕⢕⢕⢕⢕⢕⢕⢕⢕⢕⢕⢕⢕⢕⢕⢕⢕⢕⢕⢕⢕⢕⢕⢕⢕⢕⢕⢕⢕⢕⢕⢕⢕⢕⢕⢕⢕⢕⢕⣕⣕⣕⠀</a:t>
            </a:r>
            <a:br/>
            <a:r>
              <a:t>⣿⣿⣿⣿⣿⣿⣿⣿⣿⣿⣿⣿⣧⢜⠇⢕⡕⠀⠁⢻⣿⣿⣿⣿⣿⣿⣿⣿⣿⣿⣿⣇⢱⣿⣿⣿⢇⣿⡿⢏⣵⣿⢿⢏⢕⢕⢕⢕⢕⢜⢿⣷⢕⢝⢕⢕⠕⢕⢜⢝⢻⢿⣿⣿⣿⣿⣿⣿⡿⢟⢏⢕⢕⢕⡕⢕⣿⣿⢕⢁⢇⢱⢸⢕⢸⡟⢕⣿⡇⢕⣿⡇⢕⢕⢕⢜⡟⢅⢙⡏⢽⢇⢕⣷⣿⣿⣿⣿⣿⣿⣿⢿⣿⣿⣿⣿⣿⣿⣿⣿⣿⣿⣿⡇⢕⢕⢕⢕⢕⢕⢕⢕⢕⢕⢕⢕⢕⢕⢕⢕⢕⢕⢕⢕⢕⢕⢕⢕⢕⣿⣿⣿⣿⡇⢕⢕⢕⢕⢕⢕⢕⢕⢕⢕⢕⢕⢕⢕⢕⢕⢕⢕⢕⣿⣿⣿⣿⣿⣿⣿⣿⡇⢝⢕⢕⢔⠀⢕⢕⢕⠀⠀⠀⢀⢕⢕⢕⢕⢕⢕⢕⢕⢕⢕⢕⢕⢕⢕⢕⢕⢕⢕⢕⢕⢕⢕⢕⢕⢕⢕⢕⢕⢕⢕⢕⢕⢕⢕⢕⢕⢕⢕⢕⢕⢕⢕⢸⣿⣿⣿⠀</a:t>
            </a:r>
            <a:br/>
            <a:r>
              <a:t>⣿⣿⣿⣿⣿⣿⣿⣿⣿⣿⣿⣿⣿⣷⡄⠀⢀⢰⠐⠀⠹⣿⣿⣿⡿⢟⣻⣽⣿⣿⣷⢝⡞⢿⣿⣿⢸⢟⣵⡿⢟⢕⢕⢕⢕⢕⢕⢕⢕⢕⢜⢻⣮⡔⠁⠑⢔⢕⢕⢕⢱⣵⣷⣽⣟⠟⠋⠁⠑⢕⢕⢕⢕⢱⡇⢕⣿⣿⢕⡕⢄⢸⣼⢕⢜⡵⣷⣾⣷⣵⣻⢇⢕⢕⢕⠑⠅⠀⠑⠛⠁⣰⣿⣿⣿⣿⣿⡿⣿⡇⢕⢕⢕⢕⣿⣿⣿⣿⣿⣿⣿⣿⣿⡇⢕⢕⢕⢕⢕⢕⢕⢕⢕⢕⢕⢕⢕⢕⢕⢕⢕⢕⢕⢕⢕⢕⢕⢕⢕⣿⣿⣿⣿⡇⢕⢕⢕⢕⢕⢕⢕⢕⢕⢕⢕⢕⢕⢕⢕⢕⢕⢕⢕⣿⣿⣿⣿⣿⣿⣿⣿⡇⢕⢕⢕⢕⠔⢕⢕⢕⠀⠀⠀⢕⢕⢕⢕⢕⢕⢕⢕⢕⢕⢕⢕⢕⢕⢕⢕⢕⢕⢕⢕⢕⢕⢕⢕⢕⢕⢕⢕⢕⢕⢕⢕⢕⢕⢕⢕⢕⢕⢕⢕⢕⢕⢕⢸⣿⣿⣿⠀</a:t>
            </a:r>
            <a:br/>
            <a:r>
              <a:t>⣿⣿⣿⣿⣿⣿⣿⣿⣿⣿⣿⣿⣿⣿⣿⣔⠀⠀⢄⢄⢀⢜⣫⣷⣿⣿⢿⣿⢿⢝⢏⢕⢇⢕⢍⢝⣵⡿⢏⢕⢕⢕⢕⣕⣱⣵⢕⢱⣵⣵⢸⣷⣜⢧⢄⠀⢕⡕⣕⣵⣿⣿⣿⣿⣿⢕⠀⠀⠀⠐⣣⣵⣵⢸⣿⢜⣿⡿⢜⢇⢕⢕⢔⢔⢜⢜⢝⢹⢽⢿⢿⣷⣧⣕⢕⢐⠀⠔⠀⢀⣱⣿⣟⣽⣿⣿⣟⣏⢿⣿⣧⢕⢕⢕⢻⣿⣿⣿⣿⣿⣿⣿⣿⡇⢕⢕⢕⢕⢕⢕⢕⢕⢕⢕⢕⢕⢕⢕⢕⢕⢕⢕⢕⢕⢕⢕⢕⢕⢕⣿⣿⣿⣿⡇⢕⢕⢕⢕⢕⢕⢕⢕⢕⢕⢕⢕⢕⢕⢕⢕⢕⢕⢕⢹⣿⣿⣿⣿⣿⣿⣿⣷⢕⢕⢕⢕⢔⢕⢕⠀⢀⢄⢕⢕⢕⢕⢕⢕⢕⢕⢕⢕⢕⢕⢕⢕⢕⢕⢕⢕⢕⢕⢕⢕⢕⢕⢕⢕⢕⢕⢕⢕⢕⢕⢕⢕⢕⢕⢕⢕⢕⢕⢕⢕⢕⢕⢜⣿⣿⣿⠀</a:t>
            </a:r>
            <a:br/>
            <a:r>
              <a:t>⣿⣿⣿⣿⣿⣿⣿⣿⣿⣿⣿⣿⣿⣿⣿⣿⣧⢀⠀⢀⣵⣿⣿⣿⢟⢝⢕⢕⢕⡕⠕⠑⢕⢕⢕⣾⢟⢕⢕⢕⢕⣵⣿⣿⣿⣿⣧⢕⢟⢕⢸⣿⣿⣷⢕⠔⢸⣾⣿⣿⣿⣿⣿⣿⣿⡕⠀⠀⠀⠀⢝⢝⢝⢇⢣⡇⢿⠇⠙⢕⢕⢕⢕⢕⠕⠑⠁⢕⢕⢕⢜⢝⢿⢿⣷⣧⢄⠀⢀⣾⣿⣿⣿⣿⣿⣿⣿⣵⣿⣿⢇⢕⢱⢕⢜⣿⣿⣿⣿⣿⣿⣿⣿⡇⢕⢕⢕⢕⢕⢕⢕⢕⢕⢕⢕⢕⢕⢕⢕⢕⢕⢕⢕⢕⢕⢕⢕⢕⢸⣿⣿⣿⣿⢇⢕⢕⢕⢕⢕⢕⢕⢕⢕⢕⢕⢕⢕⢕⢕⢕⢕⢕⢕⢕⢻⣿⣿⣿⣿⣿⣿⣿⡕⢕⢕⢕⢕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⣷⡄⠜⡿⢿⢏⢕⢕⢕⣳⣽⣷⣷⡄⠀⠀⠅⢾⢇⢕⢕⢕⢕⣾⣿⣿⣿⣿⣿⣿⣷⣅⢕⢕⣿⣿⣿⡇⠀⠑⣾⣿⣿⣿⣿⣿⣿⣿⡇⠀⠀⠀⠀⢕⢕⢕⣾⡷⢁⢁⠑⠁⡄⢜⡕⠑⠀⠀⢀⣠⣵⣕⣕⢕⢕⢕⢝⠟⠟⠀⢠⣿⣿⣿⣿⣿⣿⣿⣿⣿⣿⣿⡟⢕⢕⢕⢕⢸⣿⣿⣿⣿⣿⣿⣿⣿⢕⢕⢕⢕⢕⢕⢕⢕⢕⢕⢕⢕⢕⢕⢕⢕⢕⢕⢕⢕⢕⢕⢕⢕⢕⢸⣿⣿⣿⣿⢕⢕⢕⢕⢕⢕⢕⢕⢕⢕⢕⢕⢕⢕⢕⢕⢕⢕⢕⢕⢕⢕⢻⣿⣿⣿⣿⣿⣿⡇⢕⢕⢕⢕⢕⢕⢕⢕⢕⢕⢕⢕⢕⢕⢕⢕⢕⢕⢕⢕⢕⢕⢕⢕⢕⢕⢕⢕⢕⢕⢕⢕⢕⢕⢕⢕⢕⢕⢕⢕⢕⢕⢕⢕⢕⢕⢕⢕⢕⢕⢕⢕⢕⢕⢻⢿⢟⠀</a:t>
            </a:r>
            <a:br/>
            <a:r>
              <a:t>⣿⣿⣿⣿⣿⣿⣿⣿⣿⣿⣿⣿⣿⣿⣿⣿⣿⣿⡿⠐⠀⠀⠑⠕⠁⠝⣿⣿⣿⣿⣿⡇⠀⠀⠀⠀⠁⠑⠑⢼⣿⣿⣿⣿⣿⣿⡟⣿⣿⡕⢕⢻⣷⢻⣿⡆⠀⢻⣿⣿⣿⣿⣿⣿⣿⠃⠀⠀⠀⠀⠁⢕⣸⣽⣷⡁⠑⢔⢔⢀⢄⢕⡄⠀⠀⠙⠛⠻⠿⢿⢟⠁⠁⠀⠀⠀⢀⢹⣿⡿⣿⣿⣿⣿⣿⣷⣿⣿⢕⢕⢕⢕⢕⢕⢸⣿⣿⣿⣿⣿⣿⣿⣿⢕⢕⢕⢕⢕⢕⢕⢕⢕⢕⢕⢕⢕⢕⢕⢕⢕⢕⢕⢕⢕⢕⢕⢕⢕⢸⣿⣿⣿⣿⢕⢕⢕⢕⢕⢕⢕⢕⢕⢕⢕⢕⢕⢕⢕⢕⢕⢕⢕⢕⢕⢕⢕⢹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⠔⠀⠘⢻⣿⣿⣿⠇⠀⠀⠀⠀⠀⠀⠀⠀⠁⠙⠟⢿⣿⣿⣷⣿⣿⣿⡞⠘⣿⣧⣻⣿⡔⠈⣿⣿⣿⣿⣿⣿⡏⠀⠀⠀⠀⠀⠀⢸⣿⣿⣿⣿⣱⣄⢄⢅⢕⢕⢱⡄⢄⠄⠀⠀⠀⠀⠀⠀⠀⠀⠀⢄⢕⢸⣿⣿⣿⣿⣿⣿⣿⣿⣯⢕⣵⣵⡕⢕⢕⢕⢜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⢁⢕⢔⠀⠀⠀⠀⢠⠀⠀⠝⡿⡇⠀⠀⠀⠀⢀⢄⠀⠀⠀⠀⠀⠀⠀⠈⠟⢿⣿⣿⣿⡇⠀⠸⣷⢻⣿⡿⣆⠜⣿⣿⣿⣿⣿⠁⠀⠀⠀⠀⠀⠀⠜⣿⣿⣟⣫⣵⢿⣜⢕⢕⠕⠕⠑⠁⠀⠀⠀⠀⠀⠀⠁⠀⠀⢔⢕⠕⢸⣿⣿⣿⣿⣿⣿⣿⣿⣿⣵⢝⢟⣷⣷⢕⢕⢸⣿⣿⣿⣿⣿⣿⣿⣿⢕⢕⢕⢕⢕⢕⢕⢕⢕⢕⢕⢕⢕⢕⢕⢕⢕⢕⢕⢕⢕⢕⢕⢕⢕⢸⣿⣿⣿⣿⢕⢕⢕⢕⢕⢕⢕⢕⢕⢕⢕⢕⢕⢕⢕⢕⢕⢕⢕⢕⢕⢕⢕⢕⢕⢕⢜⢻⢿⣿⣵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⢔⠀⠀⠀⠀⢀⢀⠀⣱⢕⠀⠀⢀⠔⠁⠀⠀⢄⠐⠀⠀⠀⠀⠀⠀⠀⠹⣿⣿⠁⠀⠀⠝⣇⢿⣷⡝⣆⢹⣿⣿⣿⠇⠀⠀⠀⠀⠀⠀⠀⠀⢻⣿⣿⣿⡿⠇⡿⠃⠀⠀⠀⠀⠀⠀⠀⠀⠀⠔⠐⠀⠀⠀⢑⢅⠀⣿⣿⣽⣿⣿⣿⣿⣿⣿⡵⢜⢕⢕⢕⢜⢕⢕⣼⣿⣿⣿⣿⣿⣿⣿⣿⢕⢕⢕⢕⢕⢕⢕⢕⢕⢕⢕⢕⢕⢕⢕⢕⢕⢕⢕⢕⢕⢕⢕⢕⢕⢸⣿⣿⣿⣿⢕⢕⢕⢕⢕⢕⢕⢕⢕⢕⢕⢕⢕⢕⢕⢕⢕⢕⢕⢕⢕⢕⢕⢕⢕⢕⢕⢕⢕⢝⢝⢕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⡅⠕⠕⠀⠀⠀⠀⠁⢁⡼⣣⡕⢀⠔⠁⠀⢀⠔⠕⢀⠀⠀⠀⠀⠀⠀⠀⠀⠀⠘⢇⠀⠀⠀⠀⠘⢜⣿⡻⣮⡇⠹⠟⠏⠀⠀⠀⠀⠀⠀⠀⠀⠀⠜⠛⠉⠁⠀⠁⠁⠀⠀⠀⠀⠀⢀⠀⠀⠀⢄⢀⢄⢔⢔⣜⣿⣿⡔⣿⣿⣿⣿⣿⣿⣿⣿⣿⣿⣿⣿⣿⣿⣵⢕⢕⣿⣿⣿⣿⣿⣿⣿⣿⣿⢕⢕⢕⢕⢕⢕⢕⢕⢕⢕⢕⢕⢕⢕⢕⢕⢕⢕⢕⢕⢕⢕⢕⢕⢕⣾⣿⣿⣿⡿⢕⢕⢕⢕⢕⢕⢕⢕⢕⢕⢕⢕⢕⢕⢕⢕⢕⢕⢕⢕⢕⢕⢕⢕⢕⢕⢕⢕⢕⢕⢕⢕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⣷⣔⢄⢀⢀⠔⢄⡾⣱⣿⠕⠀⠀⠀⠁⢀⠄⠀⠀⠐⢀⠀⠀⠀⠀⠀⠀⠀⠀⠀⠀⠀⠀⠀⠀⠀⠸⣿⣗⣯⡕⠆⠀⠀⠀⠀⠀⠀⠀⠀⠀⠀⠀⠀⠀⠀⠀⠀⠀⠀⠀⠀⠄⠀⠁⠕⠀⡔⢕⢕⢕⢱⣾⣿⣿⡿⠑⣿⣿⣿⣿⣿⣿⣿⣿⣿⣿⣿⣿⣿⣿⣿⣵⣵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⢾⣿⣿⣷⡕⢱⢇⡾⣱⣿⢇⠀⠀⠀⠀⠀⠀⠀⠀⠀⠀⠀⠐⠀⠀⠀⠀⠀⠀⠀⠀⠀⠀⠀⠀⠀⠀⠀⠘⡟⠁⠀⠀⠀⠀⠀⠀⠀⠀⠀⠀⠀⠀⠀⠀⠀⠀⠀⠀⠀⠀⠀⠀⠀⠑⠀⠀⠀⣷⡑⠕⠱⢿⢿⠟⠋⠀⠀⣿⣿⣿⣿⣿⣿⣿⣿⣿⣿⣿⣿⣷⣿⣷⣯⣕⣱⣾⣿⣿⣿⣿⣿⣿⣿⢕⢕⢕⢕⢕⢕⢕⢕⢕⢕⢕⢕⢕⢕⢕⢕⢕⢕⢕⢕⢕⢕⢕⢕⢕⣿⣿⣿⣿⡇⢕⢕⢕⢕⢕⢕⢕⢕⢕⢕⢕⢕⢕⢕⢕⢕⢕⢕⢕⢕⢕⢕⢕⢕⢕⢕⢕⢕⢕⢕⢕⢕⢁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⢸⣿⣿⣿⣿⢝⡞⢱⡿⢕⡱⠀⠀⠀⠀⠀⠀⠀⠀⠀⠀⠀⠀⠑⠀⠀⠀⠀⠀⠀⠀⠀⠀⠀⠀⠀⠀⠀⠀⠀⠀⠀⠀⠀⢀⠀⠀⠀⠀⠀⠀⠀⠀⠀⠀⠀⠀⠀⠀⠀⠀⠀⠀⠀⠀⠀⠀⠀⠘⠧⢀⢄⢄⢔⠀⠀⠀⠀⣿⣿⣿⣿⣿⣿⣿⣿⣿⣿⣿⣿⣿⣿⣿⣿⣿⣿⣿⣿⣿⣿⣿⣿⣿⣿⢕⢕⢕⢕⢕⢕⢕⢕⢕⢕⢕⢕⢕⢕⢕⢕⢕⢕⢕⢕⢕⢕⢕⢕⢕⣿⣿⣿⣿⡇⢕⢕⢕⢕⢕⢕⢕⢕⢕⢕⢕⢕⢕⢕⢕⢕⢕⢕⢕⢕⢕⢕⢕⢕⢕⣱⣵⣵⣕⣕⢕⠕⢄⢕⢕⢕⢕⢕⢕⢕⢕⢕⢕⢕⢕⢕⢕⢕⢕⢕⢕⢕⢕⢕⢕⢕⢕⢕⢕⢕⢕⢕⢕⢕⢕⢕⢕⢕⢕⢕⢕⢕⢕⢕⢕⢕⢕⢕⢕⢕⢕⢕⢕⢕⢕⢸⣿⠀</a:t>
            </a:r>
            <a:br/>
            <a:r>
              <a:t>⢕⢕⢕⢕⢕⢕⢕⢕⢕⢕⢕⢕⢕⢕⢕⢕⢕⢕⢕⢕⢜⡻⢿⢟⡜⢱⡿⢕⡕⠁⠀⠀⠀⠀⠀⠀⠀⠀⠀⠀⠀⠀⠀⠀⠀⠀⠀⠀⠀⠀⠀⠀⠀⠀⠀⠀⠀⠀⠀⠀⠀⠀⠀⠀⠁⠀⠀⠀⠀⠀⠀⠀⠀⠀⠀⠀⠀⠀⠀⠀⠀⠀⠀⠀⠀⠀⠀⠀⠀⠀⠁⠑⠁⠀⠀⠀⠀⣿⣿⣿⣿⣿⣿⣿⣿⣿⣿⣿⣿⣿⣿⣿⣿⣿⣿⣿⣿⣿⣿⣿⣿⣿⡇⢕⢕⢕⢕⢕⢕⢕⢕⢕⢕⢕⢕⢕⢕⢕⢕⢕⢕⢕⢕⢕⢕⢕⢕⢕⣿⣿⣿⣿⡇⢕⢕⢕⢕⢕⢕⢕⢕⢕⢕⢕⢕⢕⢕⢕⢕⢕⢕⢕⢕⢕⢕⢕⢕⢕⢿⣿⣿⣿⣿⢿⡿⢶⢕⢕⢕⢕⢕⢕⢕⢕⢕⢕⢕⢕⢕⢕⢕⢕⢕⢕⢕⢕⢕⢕⢕⢕⢕⢕⢕⢕⢕⢕⢕⢕⢕⢕⢕⢕⢕⢕⢕⢕⢕⢕⢕⢕⢕⢕⢕⢕⢕⢕⢕⢕⢸⣿⠀</a:t>
            </a:r>
            <a:br/>
            <a:r>
              <a:t>⣳⢕⡱⢕⢱⢕⡕⢕⢕⢕⢕⢕⢕⢕⢕⢕⢕⢕⢕⢕⢕⢎⠑⡜⢱⡟⢕⣱⢕⠀⠀⠀⠀⠀⠀⠀⠀⠀⠀⠀⠀⠀⠀⠀⠀⠀⠀⠀⠀⠀⠀⠀⠀⠀⠀⠀⠀⠀⠀⠀⠀⠀⠀⠄⢔⢔⢕⢕⢕⢵⢣⢕⢕⢔⢄⢀⢄⢄⢄⢀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⣵⣵⣵⣼⣿⡿⢿⣏⣝⣱⣷⢕⢕⢕⢕⢕⢕⢕⢕⢕⢕⢕⢕⢕⢕⢕⢕⢕⢕⢕⢕⢕⢕⢕⢕⢕⢕⢕⢕⢕⢕⢕⢕⢕⢕⢕⢕⢕⢕⢕⢕⢕⢕⢕⢕⢕⢕⢕⢕⢕⢕⢕⢕⢕⢻⠀</a:t>
            </a:r>
            <a:br/>
            <a:r>
              <a:t>⣿⣷⢽⣳⢵⡪⣝⡣⢕⢕⢕⢱⢕⢱⣕⢵⣕⢵⣕⢵⡱⡕⡜⢱⡟⢕⢱⢎⢕⠀⠀⠀⠀⠀⠀⠀⠀⠀⠀⠀⠀⠀⠀⠀⠀⠀⠀⠄⠀⢀⠀⠀⠀⠀⠀⠀⠀⠀⠀⠀⠀⠀⠀⠀⠀⠁⠑⠑⠜⠕⢕⣕⣵⡷⣷⣕⣇⡇⢕⢕⢕⢕⢔⢄⢀⠀⠀⠀⠀⠀⠀⠀⠀⠀⠀⠀⠀⣿⣿⣿⣿⣿⣿⣿⣿⣿⣿⣿⣿⣿⣿⣿⣿⣿⣿⣿⣿⣿⣿⣿⣿⣿⡇⢕⢕⢕⢕⢕⢕⢕⢕⢕⢕⢕⢕⢕⢕⢕⢕⢕⢕⢕⢕⢕⢕⢕⢕⢕⣿⣿⣿⣿⢇⢕⢕⢕⢕⢕⢕⢕⢕⢕⢕⢕⢕⢕⢕⢕⢕⢕⢕⢕⢕⢱⣿⣿⣿⢿⣫⣷⣿⣿⣿⣿⣿⡿⢕⢕⢕⢕⢕⢕⢕⢕⢕⢕⢕⢕⢕⢕⢕⢕⢕⢕⢕⢕⢕⢕⢕⢕⢕⢕⢕⢕⢕⢕⢕⢕⢕⢕⢕⢕⢕⢕⢕⢕⢕⢕⢕⢕⢕⢕⢕⢕⢕⢁⢕⢕⢕⢜⠀</a:t>
            </a:r>
            <a:br/>
            <a:r>
              <a:t>⣿⣕⡕⢜⡗⢼⡣⢝⡣⢜⢕⢕⢹⢜⡳⢽⡳⣿⡺⢵⡾⢱⢕⢎⢕⢱⢕⢕⡠⠀⠀⠀⠀⠀⠀⠀⠀⠀⠀⠀⠀⠀⠀⠀⠀⠀⠀⠀⠁⠀⠀⠀⠀⠀⠀⠀⠀⠀⠀⠀⠀⠀⠀⠀⠀⠀⠀⠀⠀⠀⠀⠀⠁⠉⠉⠉⠙⠙⠙⠑⠓⠑⠑⠑⠑⠑⠀⠀⠀⠀⠀⠀⢔⠀⠀⠀⠀⣿⣿⣿⣿⣿⣿⣿⣿⣿⣿⣿⣿⣿⣿⣿⣿⣿⣿⣿⣿⣿⣿⣿⣿⣿⡇⢕⢕⢕⢕⢕⢕⢕⢕⢕⢕⢕⢕⢕⢕⢕⢕⢕⢕⢕⢕⢕⢕⢕⢕⢱⣿⣿⣿⣿⢕⢕⢕⢕⢕⢕⢕⢕⢕⢕⢕⢕⢕⢕⢕⢕⢕⢕⢕⢕⢕⢕⢟⣫⣷⣿⣿⣿⣿⣿⣿⣿⣿⡇⢕⢕⢕⢕⢕⢕⢕⢕⢕⢕⢕⢕⢕⢕⢕⢕⢕⢕⢕⢕⢕⢕⢕⢕⢕⢕⢕⢕⢕⢕⢕⢕⢕⢕⢕⢕⢕⢕⢕⢕⢕⢕⢕⢕⢕⢕⢕⢕⢕⢕⠕⢕⢕⢕⠀</a:t>
            </a:r>
            <a:br/>
            <a:r>
              <a:t>⡟⢕⢜⢕⢝⢇⢜⢇⢝⢕⢕⢇⢕⢕⢕⢕⢮⣻⣿⢿⢕⢕⢎⢕⢕⢇⢕⡱⢵⡕⠀⠀⠀⠀⠀⢀⢀⠀⠔⠰⠤⠄⠀⢀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⣵⣿⣿⣿⣿⣿⣿⣿⣿⣿⣿⣿⣇⢕⢕⢕⢕⢕⢕⢕⢕⢕⢕⢕⢕⢕⢕⢕⢕⢕⢕⢕⠁⢕⢕⢕⢕⢕⢕⢕⢕⢕⢕⢕⢕⢕⢕⢕⢕⢕⢕⠀⢕⢕⢕⢕⢕⢕⢕⢕⢕⢕⢕⢄⢕⢕⢕⠀</a:t>
            </a:r>
            <a:br/>
            <a:r>
              <a:t>⢧⢕⢕⢕⢕⢜⢇⢕⢕⢕⢱⢝⢇⢕⢣⢕⢗⢝⢕⢕⢕⢕⢅⢕⢕⢕⢕⢧⣸⢕⠀⠀⠀⠀⠀⠑⠁⠀⠀⠀⠀⠀⠀⠀⠀⠀⠀⠀⠀⠀⠀⠀⠀⠀⠀⠀⠀⠀⠀⠀⠀⠀⠀⠀⠀⠀⠀⠀⠀⠀⠀⠀⠀⠀⠀⠀⠀⠀⠀⠀⠀⠀⠀⠀⠀⠀⢄⢀⠀⠀⢕⢔⢀⠑⢄⠀⢄⣿⣿⣿⣿⣿⣿⣿⣿⣿⣿⣿⣿⣿⣿⣿⣿⣿⣿⣿⣿⣿⣿⣿⣿⣿⡇⢕⢕⢕⢕⢕⢕⢕⢕⢕⢕⢕⢕⢕⢕⢕⢕⢕⢕⢕⢕⢕⢕⢕⢕⢸⣿⣿⣿⣿⢕⢕⢕⢕⢕⢕⢕⢕⢕⢕⢕⢕⢕⢕⢕⢕⢕⢕⢱⣣⣾⣿⣿⣿⣿⣿⣿⣿⣿⣿⣿⣿⣿⣿⢕⢕⢕⢕⢕⢕⢕⢕⢕⢕⢕⢕⢕⢕⢕⢕⢕⢕⢕⠀⢕⢕⢕⢕⢕⢕⢕⢕⢕⢕⢕⢕⢕⢕⢕⢕⢕⢕⠀⢕⢕⢕⢕⢕⠁⢕⢕⢕⢕⢕⢕⢀⢕⢕⠀</a:t>
            </a:r>
            <a:br/>
            <a:r>
              <a:t>⢷⢜⢕⢕⢗⣕⢕⢜⢕⢇⡕⢣⣕⢣⡕⢣⢕⢇⢕⢕⢜⢑⢕⡕⢕⢕⢮⢟⢾⡟⠀⠀⠀⠀⠀⠄⠀⠀⠀⠁⠀⠀⠀⠀⠀⠀⠀⠀⠀⠀⠀⠀⠀⠀⠀⠀⠀⠀⠀⠀⠀⠀⠀⠀⠀⠀⠀⠀⠀⠀⠀⠀⠀⠀⠀⠀⠀⠀⠀⠀⠀⠀⠀⠀⠀⠀⠀⠁⠔⢀⢕⢕⠕⢕⢕⢅⢕⣿⣿⣿⣿⣿⣿⣿⣿⣿⣿⣿⣿⣿⣿⣿⣿⣿⣿⣿⣿⣿⣿⣿⣿⣿⡇⢕⢕⢕⢕⢕⢕⢕⢕⢕⢕⢕⢕⢕⢕⢕⢕⢕⢕⢕⢕⢕⢕⢕⢕⢸⣿⣿⣿⣿⢕⢕⢕⢕⢕⢕⢕⢕⢕⢕⢕⢕⢕⢕⢕⢕⢕⢕⣱⣿⣿⣿⣿⣿⣿⣿⣿⣿⣿⣿⣿⣿⣿⣿⠕⢕⢕⢕⢕⢕⢕⢕⢕⢕⢕⢕⢕⢕⢕⢕⢕⢕⢕⠀⢕⢕⢕⢕⢕⢕⢕⢕⢕⢕⢕⢕⢕⢕⢕⢕⢕⢕⠀⢕⢕⢕⠕⢕⢀⠕⢕⢕⢕⢕⢕⢕⢁⢕⠀</a:t>
            </a:r>
            <a:br/>
            <a:r>
              <a:t>⡷⢕⡕⢜⡗⢱⡝⢱⣕⣕⣜⢵⢕⣕⡮⢕⡷⡗⢕⢕⢕⢕⢕⢕⢕⢕⢕⢕⢕⢕⢕⢄⠀⠀⠀⠀⠀⠀⠀⠀⠀⢔⢔⢄⢄⢄⢔⢄⠀⠀⠀⠀⠀⠀⠀⠀⠀⠀⠀⠀⠀⠀⠀⠀⠀⠀⠀⠀⠀⠀⠀⠀⠀⠀⠀⠀⠀⠀⠀⠀⠀⠀⠀⠀⠀⠀⠀⠀⠀⠁⠕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⠀⢕⢕⢕⢕⢕⢕⢕⢕⢕⢕⢕⢕⢕⢕⢕⢕⢕⢕⠀⢕⢕⢕⢕⢕⢕⢕⢕⢕⢕⢕⢕⢕⢕⢕⢕⢕⢕⠀⠁⢕⢕⢀⢕⢕⠀⢕⢕⢕⢕⢕⢕⢕⢕⠀</a:t>
            </a:r>
            <a:br/>
            <a:r>
              <a:t>⣿⣧⡝⢷⣝⢳⣝⢳⣽⡳⣎⣟⣧⣼⣳⣮⣷⢕⢕⢕⢕⢕⢕⢕⢱⡣⣿⣷⣇⢇⢕⢕⢔⠀⠀⠀⠀⠀⠀⠀⠀⢕⢕⢕⢕⢕⢕⢕⢕⢄⢀⠀⠀⠀⠀⠀⢀⣴⡇⠀⠀⠀⠀⠀⠀⠀⠀⠀⠀⠀⠀⠀⠀⠀⠀⠀⠀⠀⠀⠀⠀⠀⠀⠀⠀⠀⠀⠀⠀⠀⠀⠑⠁⠑⠕⠕⠑⠋⠉⠛⣿⣿⣿⣿⣿⣿⣿⣿⣿⣿⣿⣿⣿⣿⣿⣿⣿⣿⣿⣿⣿⣿⡗⢇⢕⢕⢕⢕⢕⢕⢕⢕⢕⢕⢕⢕⢕⢕⢕⢕⢕⢕⢕⢕⢕⢕⢕⢸⣿⣿⣿⣿⢕⢕⢕⢕⢕⢕⢕⢕⢕⢕⢕⢕⢕⢕⢕⢕⢱⣿⣿⣿⣿⣿⣿⣿⣿⣿⣿⣿⣿⣿⣿⣿⣿⣿⠀⢕⢕⢕⢕⢕⢕⢕⠑⢕⢕⢕⢕⢕⢕⢕⢕⢕⢕⠀⠁⢕⢕⢕⢕⢕⢕⢕⢕⢕⢕⢕⢕⢕⢕⢕⢕⢕⠀⠀⢕⢕⢕⢕⢕⠀⠑⢕⢕⢕⢕⢕⢕⠑⠀</a:t>
            </a:r>
            <a:br/>
            <a:r>
              <a:t>⣿⣧⣝⢷⡼⢿⣮⡹⣮⡝⢮⣽⢷⣝⢳⣾⡏⢕⢕⠑⢕⢕⢕⢕⢾⣟⢿⣝⣟⢕⢕⢕⢕⠀⠁⠀⠀⠀⠀⠀⠁⠑⠕⢕⢕⢕⢕⢕⢕⢕⢕⣦⡀⢀⣤⣷⣿⣟⢕⠀⠀⠀⠀⠀⠀⠀⠀⠀⠀⠀⠀⠀⠀⠀⠀⠀⠀⠀⠀⠀⠀⠀⠀⠀⠀⠀⠀⠀⠀⠀⠀⠄⠀⠀⠀⠀⠀⠀⠀⠀⠈⢿⣿⣿⣿⣿⣿⣿⣿⣿⣿⣿⣿⣿⣿⣿⣿⣿⣿⢿⢿⢿⢇⢕⢎⢕⢇⢱⢕⢱⢕⡕⢕⢕⢕⢕⢕⢕⢕⢕⢕⢕⢕⢕⢕⢕⢕⣼⣿⣿⣿⡇⢕⢕⢕⢕⢕⢕⢕⢕⢕⢕⢕⢕⢕⢕⢕⢕⣼⣿⣿⣿⣿⣿⣿⣿⣿⣿⣿⣿⣿⣿⣿⣿⣿⣿⡕⢕⢕⢕⢕⢕⢕⢕⠀⢕⢕⢕⠑⢕⢕⢕⢕⢕⢕⠀⠀⠑⢕⢕⢕⢕⢕⢕⢕⢕⢕⢕⢕⢕⠕⢕⢕⢕⠀⠀⢕⢕⠕⢕⢕⠀⠀⢕⢕⢕⢕⢕⢕⢐⠀</a:t>
            </a:r>
            <a:br/>
            <a:r>
              <a:t>⣿⣟⣳⣾⣟⡳⢧⡝⢧⣝⢷⣏⢟⢿⡗⢯⢕⢄⢕⢕⢕⢕⢕⢕⢱⣼⡟⢷⣿⠀⢕⢕⠕⠀⠀⠀⠀⠀⠀⠀⠀⠀⠀⠁⠑⠕⢕⢕⢕⢕⣮⣿⢱⣿⣿⣿⣿⣿⣷⣷⣦⣴⣤⣄⣄⣄⣀⠀⠀⠀⠀⠀⠀⠀⠀⠀⠀⠀⠀⠀⠀⠀⠀⠀⠀⠀⠀⠀⠀⠀⠀⠀⠀⠀⠀⠀⠀⠀⠀⠀⠀⢸⣿⣿⣿⣿⡿⡿⢿⢟⢟⢟⢏⢝⣏⡹⢇⡱⢕⢱⢕⣱⢕⢕⢕⣇⢵⢕⡕⢕⡱⢕⢇⢕⢕⢕⢕⢕⢕⢕⢕⢕⢕⢕⢕⢕⢕⣟⣿⣿⣿⢕⢕⢕⢕⢕⢕⢕⢕⢱⢗⢱⢕⡱⢇⢕⢕⢕⣿⣿⣿⣿⣿⣿⣿⣿⣿⣿⣿⣿⣿⣿⣿⣿⣿⣿⡇⢕⢕⢕⠑⢕⢕⢕⠀⠕⢕⢕⢔⢕⢕⢕⢕⢕⢕⠀⠀⠀⢕⢕⢕⢕⢕⢕⢕⢕⢕⢕⢕⢕⠁⢕⢕⢕⠀⠀⠀⢕⠀⢕⢕⠀⠀⠁⢕⢕⢕⢕⢕⢕⠀</a:t>
            </a:r>
            <a:br/>
            <a:r>
              <a:t>⣿⣿⡻⣧⣜⢱⢮⢽⣧⣹⢷⣮⡻⢮⣿⢷⢕⢕⢕⢕⢕⢕⢕⣱⡟⢷⣽⡷⣿⠀⢕⢕⠀⠀⠀⠀⠀⠀⠀⠀⠀⠀⠀⠀⠀⠀⠁⠑⢮⣾⣿⣿⣿⣿⣿⣿⣿⣿⣿⡟⠟⠟⠟⠟⠟⠛⠛⠁⠀⠀⠀⠀⠀⠀⠀⠀⠀⠀⠀⠀⠀⠀⠀⠀⠀⢔⣿⣧⠀⠀⠀⠀⠀⠀⠀⠀⠀⠀⠀⠀⠀⢜⢝⢇⢵⣕⢝⢕⢜⢕⡜⢕⡇⢕⢕⢜⢕⢕⢕⢕⢕⢕⢹⢕⢜⢕⡜⢕⡗⢽⢕⢇⢕⢕⢵⢇⢕⢇⢕⢇⢕⢕⣕⢕⢕⢱⢕⢕⣿⣿⣿⣕⢕⢎⣵⣎⡕⢕⡕⢕⣱⢕⣜⢕⢞⣱⢜⢸⣿⣿⣿⣿⣿⣿⣿⣿⣿⣿⣿⣿⣿⣿⣿⣿⣿⣿⣿⠁⢕⢕⠀⢕⢕⢕⢔⠀⢕⢕⢕⠁⢕⢕⢕⢕⢕⠀⠀⠀⠀⢕⢕⢕⢕⢕⢕⢕⢕⢕⢕⢕⢄⢑⢕⢕⠀⠀⠀⢕⠀⢕⢕⢄⠀⠀⢕⢕⢕⢕⢕⢕⠀</a:t>
            </a:r>
            <a:br/>
            <a:r>
              <a:t>⣿⣟⢻⢷⢟⢻⡿⢿⣿⣟⢷⢽⢟⣷⣿⡇⢕⢕⢑⢕⢕⢕⢕⣿⣿⣟⣽⣟⣿⢄⢕⢕⠀⠀⠀⠀⠀⠀⠀⠀⠀⠀⠀⠀⠀⠀⠀⠀⠀⠈⠻⢿⣿⣿⣿⣿⣿⣿⣿⣧⣄⡀⢀⠀⠀⠀⠀⠀⠀⠀⠀⠀⠀⠀⠀⠀⠀⠀⠀⠀⠀⠀⠀⠀⠀⢰⡞⠁⠀⠀⠀⠀⠀⠀⠀⠀⠀⠀⠀⠀⣰⣵⢗⡜⢳⢇⢕⢕⢕⢕⢕⢕⢗⢕⢕⢕⢕⢜⢕⢣⢕⢕⢕⢕⢕⢹⢗⢹⢗⡹⢕⣇⢕⣕⡕⣕⡱⢕⣕⢵⡗⣝⣗⣿⢮⣵⣵⣿⣿⣿⣿⢿⣷⣷⢎⣹⢞⣻⢷⣳⣽⣏⡵⢜⢱⢕⡞⣾⣿⣿⣿⣿⣿⣿⣿⣿⣿⣿⣿⣿⣿⣿⣿⣿⣿⣿⣿⡔⢕⢕⠀⢕⢕⢕⢕⠀⠑⢕⢕⢅⠑⢕⢕⢕⢕⠀⠀⠀⠀⠕⢕⢕⢕⢕⢕⢕⢕⢕⢕⢕⢕⠀⢕⢕⠀⠀⠀⢕⠀⢕⢕⢕⠀⠀⠁⢕⢕⢕⢕⢕⠀</a:t>
            </a:r>
            <a:br/>
            <a:r>
              <a:t>⣿⡝⢳⣜⢻⢧⣕⣵⣗⢻⢯⢟⢝⢽⢿⡇⢸⢕⠕⢕⢕⢕⢕⢏⢝⢝⣕⢕⢱⠕⢕⢕⢕⠀⠀⠀⠀⠀⠀⠀⠀⠀⠀⠀⠀⠀⠀⠀⠀⠀⠀⠀⠙⢿⣿⣿⣿⣿⣿⢿⢿⣿⣿⣿⣷⣷⣷⣿⣷⢷⠔⠀⠀⠀⠀⠀⠀⠀⠀⠀⠀⠀⠀⢄⣤⣼⣵⡄⠀⠀⠀⠀⠀⠀⠀⠀⠀⠀⠀⠀⠙⢿⣷⢧⣕⡱⢕⡕⢕⢕⢕⢕⢗⢱⢕⡪⢕⡇⢽⢗⢵⢕⣕⣵⣵⣼⣕⡪⢵⣾⣽⣗⡯⢵⣫⢽⣻⢽⣞⣽⢞⢳⢻⢽⣽⢟⣏⢕⢞⢽⢟⡫⢇⣸⣝⢗⡳⢼⣽⣷⣞⡵⢞⣇⣗⣪⣕⣿⣿⣿⣿⣿⣿⣿⣿⣿⣿⣿⣿⣿⣿⣿⣿⣿⣿⣿⣿⡇⢕⢕⠀⠀⢕⢕⢕⠀⠀⠕⢕⢕⠀⠑⢕⢕⢕⠀⠀⠀⠀⠀⢕⢕⢕⢕⢕⢕⢕⢕⢕⢕⢕⠀⠑⢕⠀⠀⠀⢕⠀⠀⢕⢔⠀⠀⠀⢕⢕⢕⢕⢕⠀</a:t>
            </a:r>
            <a:br/>
            <a:r>
              <a:t>⣿⡻⢷⡏⢳⢎⢝⢷⡇⢕⢕⢕⢝⢕⢜⢕⢕⢇⢄⢕⢕⢕⢕⣕⡕⢕⢜⢣⢕⡇⢕⢕⢕⢄⠅⠐⠀⠀⠀⠀⠀⠀⠀⠀⠀⠀⠀⠀⠀⠀⠀⠀⠀⠀⠝⢿⣿⣿⣿⣿⣇⢄⠀⠁⠁⠁⠁⠀⠀⠀⠀⠀⠀⠀⠀⠀⠀⠀⠀⠀⠀⠀⠀⢁⢝⣟⡟⠁⠀⠀⠀⠀⠀⠀⠀⠀⠀⠀⠀⠀⠀⢜⡾⢽⣟⡯⣝⡪⢵⣗⢕⢕⡱⢵⣵⣧⣳⣷⣽⣗⡿⣟⣻⢿⣿⢿⣗⡯⢿⣗⣝⡟⣿⡿⣾⡿⡷⢫⢕⣎⢽⣕⡵⣕⣗⢹⢗⣪⣕⣇⡝⣳⣽⣷⣿⣽⣣⢽⣳⡯⣗⡪⢝⣗⣣⢇⢸⣿⣿⣿⣿⣿⣿⣿⣿⣿⣿⣿⣿⣿⣿⣿⣿⣿⣿⣿⣿⣿⠕⢕⠀⠀⠕⢕⢕⠀⠀⠀⢕⢕⢔⠀⠕⢕⢕⢄⠀⠀⠀⠀⠀⢕⢕⢕⢕⢕⢕⢕⢕⢕⢕⢄⠀⢕⠀⠀⠀⠁⠀⢄⢕⠕⠀⠀⠀⢕⢕⢕⢕⢕⠀</a:t>
            </a:r>
            <a:br/>
            <a:r>
              <a:t>⡽⢷⣕⢝⢣⡕⢕⢕⢝⢗⢕⢕⢕⢕⢱⢕⢕⢕⡅⠕⢕⠀⠕⢕⡜⢹⢕⡕⢘⢅⢀⢕⠑⠀⠀⠀⠀⠀⠀⠀⠀⠀⠀⠀⠀⠀⠀⠀⠀⠀⠀⠀⠀⠀⠀⠀⠙⠻⢯⣝⡻⢿⣷⣷⣷⣶⣶⣦⣴⠄⠀⠀⠀⠀⠀⠀⠀⠀⠀⠀⠀⢀⣀⣜⣕⣝⡇⠀⠀⠀⠀⠀⠀⠀⠀⠀⠀⠀⠀⠀⢱⢝⢜⢗⢕⢝⢕⢼⣕⢣⢕⣇⢝⢝⢻⢿⡻⢮⢝⣜⢽⣕⣎⣽⢳⢽⣗⡻⢟⣫⢽⣝⣵⢗⢇⡜⣕⣗⢼⣗⢽⣗⡮⢵⣺⡽⣷⣸⣿⣻⣿⣷⡮⢽⣞⢯⡳⣹⣝⣺⣵⣾⣯⢽⣿⡇⣾⣿⣿⣿⣿⣿⣿⣿⣿⣿⣿⣿⣿⣿⣿⣿⣿⣿⣿⣿⣿⣿⢕⢕⠀⠀⠀⢕⢕⠀⠀⠀⠁⢕⢕⢀⠀⢕⢕⢕⠀⠀⠀⠀⠀⠕⢕⢕⢕⢕⢕⢕⢕⢕⢕⢕⠀⠑⠀⠀⠀⠀⠀⢕⢕⠀⠀⠀⠀⠀⢕⢕⢕⢕⠀</a:t>
            </a:r>
            <a:br/>
            <a:r>
              <a:t>⡿⣧⡜⢱⢕⢕⢇⣕⢝⢧⡕⢱⣕⢕⢕⢱⢕⢕⢕⢀⢕⠕⢔⢕⡕⢕⢕⢔⢕⢕⠑⠑⢀⠀⠀⠀⠀⠀⠀⠀⠀⠀⠀⠀⠀⠀⠀⠀⠀⠀⠀⠀⠀⠀⠀⠀⠀⠀⠀⠉⠻⢿⣷⣵⣅⣍⣅⡁⠀⠀⠀⠀⠀⠀⠀⠀⠀⠀⠀⠀⠑⠟⢻⢿⡟⠛⠁⠀⠀⠀⠀⠀⠀⠀⠀⠀⠀⠀⠀⣕⢕⢕⢕⢱⢕⢕⢕⢕⢕⢕⢕⢕⢕⢗⢕⢕⢎⢝⢗⢮⣽⣵⣎⣕⣺⢽⣗⡮⣗⡣⢽⣗⡿⣗⣳⢽⣿⣧⣵⣿⣿⣳⡼⢯⣾⣿⣷⣾⣽⣾⣯⣟⣻⢿⣟⣳⣷⣷⣿⡸⣿⣿⣿⣿⣿⣧⣿⣿⣿⣿⣿⣿⣿⣿⣿⣿⣿⣿⣿⣿⣿⣿⣿⣿⣿⣿⣿⢇⢕⢕⠀⠀⠀⠕⢕⠀⠀⠀⠀⢕⢕⢕⢄⠀⠕⢕⠀⠀⠀⠀⠀⠀⢕⢕⢕⢕⢕⢕⢕⢕⢕⢕⠀⠀⠄⠀⠀⠀⠀⢕⢕⠀⠀⠀⠀⠀⢕⠑⢕⢕⠀</a:t>
            </a:r>
            <a:br/>
            <a:r>
              <a:t>⣷⢜⢣⣕⢜⢕⢕⢜⢳⣕⢝⢷⡜⢝⢇⡕⢕⢕⢕⢕⢕⢜⢕⢕⢜⢅⢕⠑⠁⠀⢀⡔⣕⢔⠀⠀⠀⠀⠀⠀⠀⠀⠀⠀⠀⠀⠀⠀⠀⠀⠀⠀⠀⠀⠀⠀⠀⠀⠀⠀⠀⠀⠁⠈⠉⠙⠉⠉⠀⠀⠀⠀⠀⠀⠀⠀⠀⠀⠀⠀⣠⣴⣷⠾⠃⠀⠀⠀⠀⠀⠀⠀⠀⠀⠀⠀⢄⢄⢕⢕⢝⢕⢣⢕⡕⢕⡕⢕⢜⢕⢇⢕⡕⢱⢕⢳⢝⣗⢮⣕⡣⢽⡗⢺⢽⢳⣎⡽⣕⢪⣿⣷⣯⣷⡮⣿⣺⢽⣟⡯⣽⣳⢿⣗⣺⣿⣗⡺⢽⣏⢹⢟⢺⢿⣗⡯⣟⣳⢿⣵⢻⣿⣿⣿⣿⣿⣿⣿⣿⣿⣿⣿⣿⣿⣿⣿⣿⣿⣿⣿⣿⣿⣿⣿⣿⣿⡕⢕⢇⢕⢔⠀⠀⠀⢕⢄⠀⠀⠀⠀⢕⢕⢕⠀⠀⠕⢄⠀⠀⠀⠀⠀⠀⢕⢕⢕⢕⢕⢕⢕⢕⢕⠀⠀⠀⠀⠀⠀⠀⢕⢕⠀⠀⠀⠀⠀⢕⠀⢕⢕⠀</a:t>
            </a:r>
            <a:br/>
            <a:r>
              <a:t>⡿⢧⡕⢕⢕⢕⢕⢕⢕⡜⢳⣕⢕⢣⢕⢝⢕⢕⢱⢕⡜⢳⢕⢜⠀⠀⢀⢀⢀⡔⢣⣇⡕⢇⠑⠀⠐⠀⠀⠀⠀⠀⠀⠀⠀⠀⠀⠀⠀⠀⠀⠀⠀⠀⠀⠀⠀⠀⠀⠀⠀⠀⠀⠀⠀⠀⠀⠀⠀⠀⠀⠀⠀⠀⠀⠀⠀⠀⠀⠀⠀⠀⠀⠀⠀⠀⠀⠀⠀⠀⠀⠀⠀⠀⠀⠀⠁⢕⢱⢕⡕⢕⢕⢳⢽⢕⢕⢕⡗⢵⣝⢕⢇⢕⢗⢜⢕⢕⢕⢕⢱⣕⢇⢕⣕⢱⢜⡟⢽⣟⡿⢽⣿⡵⢝⢗⡯⢝⣗⢽⣗⡷⢿⣗⡿⣿⣳⢽⢿⢗⠕⠀⠀⠀⠁⠙⢗⢺⣿⣗⡎⣿⣿⣿⣿⣿⣿⣿⣿⣿⣿⣿⣿⣿⣿⣿⣿⣿⣿⣿⣿⣿⣿⣿⣿⢝⢇⢱⢕⢕⢕⠀⠀⠀⠑⢕⠀⠀⠀⠀⠑⢕⢕⢕⠀⠀⠑⠀⢰⡄⠀⠀⠀⠁⢕⢕⢕⠀⢕⢕⢕⢕⠀⠀⠀⠀⠀⠀⢕⢕⢕⠀⠀⠀⠀⠀⢕⠀⢕⢕⠀</a:t>
            </a:r>
            <a:br/>
            <a:r>
              <a:t>⡿⢧⢕⢕⡕⢕⢕⢕⢕⢕⢕⢜⢗⢕⢜⢳⡕⢜⢳⣕⢕⢣⣕⢝⣱⣷⣇⢕⢕⢱⢕⣜⢟⢕⠀⠀⠀⠀⠀⠀⠀⠀⠀⠀⠀⠀⠀⠀⠀⠀⠀⠀⠀⠀⠀⠀⠀⠀⠀⠀⠀⠀⠀⠀⠀⠀⠀⠀⠀⠀⠀⠀⠀⠀⠀⠀⠀⠀⠀⠀⠀⠀⠀⠀⠀⠀⠀⠀⠀⠀⠀⠀⠀⠀⠀⢀⢰⢜⢕⢇⢜⢕⢕⢕⢇⢼⣕⢣⢼⣗⢵⣕⢗⢵⣕⡕⢕⢕⢜⢝⢕⢕⢜⣕⢕⢕⡕⢸⣕⢇⢜⣗⢳⢜⣕⢷⣽⣗⢧⣽⡷⢯⣟⣺⢿⣗⣿⣿⢏⢔⠀⠀⠀⠀⠀⠀⠀⠑⢿⣷⣟⡸⣿⣿⢹⣿⣿⣿⣿⣿⣿⣿⣿⣿⣿⣿⣿⣿⣿⣿⣿⣿⣿⣿⢇⣱⢕⢹⡣⡇⢕⠀⠀⠀⠀⠕⠀⠀⠀⠀⠀⠕⢕⢕⢔⠀⠀⠀⠘⣿⡄⠀⠀⠀⠕⢕⢕⠀⠑⢕⢕⢕⠀⠀⠀⠀⠀⠀⢕⢕⠕⠀⠀⠀⠀⠀⠑⠀⠀⢕⠀</a:t>
            </a:r>
            <a:br/>
            <a:r>
              <a:t>⣯⡝⢕⢕⢕⢕⢕⣕⢕⢕⡕⢕⢕⢜⢻⢕⢜⢳⣕⡜⢵⡗⣱⣾⣿⡿⢕⢕⣕⢇⢕⢜⢕⠕⠀⠀⠀⠀⠀⠀⠀⠀⠀⠀⠀⠀⠀⠀⠀⠀⠀⠀⠀⠀⠀⠀⠀⠀⠀⠀⠀⠀⠀⠀⠀⢀⠀⠀⠀⠀⠀⠀⠀⠀⠀⠀⠀⠀⠀⠀⠀⠀⠀⠀⠀⠀⠀⠀⠀⠀⠀⠀⢀⢔⢗⣜⢗⢵⣕⡕⢜⢕⢕⣕⡕⢳⢮⣝⢗⢼⣝⢣⢜⣗⢣⢝⢕⢕⣕⢕⢕⢕⢕⢱⢝⡕⢜⢝⢇⢜⢕⢣⢝⡕⢱⢕⢕⢟⢿⣿⣻⢟⣗⢿⣟⣞⡇⢕⢕⢕⢀⠀⠀⠀⠀⠀⠀⠀⠁⢫⡽⣧⢻⡏⣿⣿⣿⣿⣿⣿⣿⣿⣿⣿⣿⣿⣿⣿⣿⣿⣿⣿⣿⣿⣷⣵⣕⣇⣕⢇⢇⠐⠀⠀⠀⠀⠀⠀⢀⠀⠀⠀⠕⢕⢕⢔⠀⠀⠀⢹⣿⡔⠀⠀⠀⢕⢕⠀⠀⢕⢕⠀⢔⡄⠀⠀⠀⢕⠑⠕⠀⠀⠀⠀⠀⠀⠀⢔⠀⢕⠀</a:t>
            </a:r>
            <a:br/>
            <a:r>
              <a:t>⡿⢷⡕⢜⢧⡕⢕⢜⣇⢕⢹⢵⡕⢕⣧⡕⢕⢕⡜⢻⡏⣼⣿⡿⢏⠕⠑⠕⢜⢗⢕⢝⠃⠀⠀⠀⠀⠀⠀⠀⠀⠀⠀⠀⠀⠀⠀⠀⠀⠀⠀⠀⠀⠀⠀⢀⢄⠀⠀⠀⠀⠀⠀⠀⠀⠀⠀⠀⠀⠀⠀⠀⠀⠀⠀⠀⠀⠀⠀⠀⠀⠀⠀⠀⠀⠀⠀⠀⠀⠀⠀⢀⢰⢼⡱⢮⢝⡳⢮⣝⢣⢵⡗⢳⣜⡝⢳⢕⢕⢵⢜⢝⢳⢵⣕⢇⢝⡗⢣⢝⡗⢱⢕⢕⢕⢕⢕⢜⢕⢣⢕⣝⢗⢧⢕⢳⢜⣕⢣⢼⣕⢳⢿⣻⢿⣏⠕⢕⢕⢕⢕⠀⠀⠀⠀⠀⠀⠀⠀⠘⡕⢜⢸⣾⣿⣿⣿⣿⣿⣿⣿⣿⣿⣿⣿⣿⣿⣿⣿⣿⣿⣿⣿⣿⣿⣿⣿⣿⣿⣿⡟⢄⠀⠀⠀⠀⠀⠀⢸⣔⠀⠀⠀⠕⢕⢕⠀⠀⠀⠜⣿⣿⡔⠀⠀⠀⢕⠀⠀⢕⢕⠀⢸⣇⠀⠀⠀⠐⠀⠀⠀⠀⠀⠀⠀⠀⢀⡇⠀⢕⠀</a:t>
            </a:r>
            <a:br/>
            <a:r>
              <a:t>⣷⣕⢜⢕⢕⢝⢧⢕⢝⢇⢕⢕⢝⢕⢕⢕⢷⣜⢟⢕⡝⢜⠓⠑⠀⠀⠀⢰⣾⣧⡕⠑⠀⠀⠀⠀⠀⠀⠀⠀⠀⠀⠀⠀⠀⠀⠀⠀⠀⠀⠀⠀⠀⠀⠀⢕⠕⠀⠀⠀⠀⠀⠀⠀⠀⠀⠀⠀⠀⠀⠀⠀⠀⠀⠀⠀⠀⠀⠀⠀⠀⠀⠀⠀⠀⠀⠀⠀⠀⠀⠀⠁⠱⡕⣕⢕⢼⣝⢳⢜⡕⢇⢜⡕⢱⢕⡕⢱⣕⡕⢕⢕⡕⢕⢸⣝⢇⢕⣕⢱⢕⢕⢣⢜⡗⢣⢕⡕⢕⢕⡕⢜⢇⢕⢣⢼⡕⢣⢝⡗⢣⢝⢗⢼⣝⡕⠀⠑⢕⢕⢕⢔⠀⠀⠀⠀⠀⠀⠀⠀⢱⢜⢕⢝⢟⢿⠿⠟⠛⠛⠛⠟⠿⢿⣿⣿⣿⣿⣿⣿⣿⣿⣿⣿⣿⣿⣿⣿⢟⢕⢝⡕⢄⠀⠀⠀⠀⠀⣸⣿⣆⠀⠀⠀⠕⢕⠀⠀⠀⠀⢿⣿⣿⡔⠀⠀⠑⠀⠀⠀⠀⠀⣸⡇⠀⠀⠀⠐⠀⠀⠀⠀⠀⠀⠀⠀⣸⠁⠀⠁⠀</a:t>
            </a:r>
            <a:br/>
            <a:r>
              <a:t>⢜⢹⣧⢕⢕⢕⢕⢝⢕⢕⢕⢕⣕⢕⢕⣷⣕⢞⢷⢕⢝⢅⠀⠀⠀⠀⣱⢗⣝⢟⠁⠀⠀⠀⠀⠀⠀⠀⠀⠀⠀⠀⠀⠀⠀⠀⠀⠀⠀⠀⠀⠀⠀⠀⠀⢕⢔⠀⠀⠀⠀⠀⠀⠀⠀⠀⠀⠀⠀⠀⠀⢔⢄⠀⠀⠀⠀⠀⠀⠀⠀⠀⠀⠀⠀⠕⢇⢕⢀⠀⠀⠀⠑⢕⢕⢕⢣⣜⡕⢇⢜⢟⢷⣵⡟⢧⢝⢗⢧⣽⢗⢗⣕⢜⢧⣕⡝⢳⢼⣕⢳⢵⣗⢇⢜⡕⢣⢜⡗⢕⢝⢗⢇⢕⡕⢕⡕⢝⡳⣜⣕⡧⢵⣗⡷⠑⠀⠀⠀⠀⠀⠑⠕⢀⠀⠀⠀⠀⠀⠀⠀⠁⠁⠁⠀⠀⠀⠀⢀⢀⢀⠀⠀⠀⠝⢿⣿⣿⣿⣿⣿⣿⣿⣿⣿⣿⡿⢇⢵⢸⢗⢕⢜⢔⠀⠀⠀⢀⢸⢿⣿⣧⠀⠀⠀⠑⠀⠀⣆⠀⢸⣿⣿⣿⡄⠀⠀⠀⠀⠀⠐⠀⣿⢇⢔⠀⠀⠀⠀⠀⠀⢀⣄⣄⣤⣤⣏⡀⢀⠀⠀</a:t>
            </a:r>
            <a:br/>
            <a:r>
              <a:t>⣧⣕⡕⢳⣧⡕⢳⣧⣞⢻⣧⡜⢟⣱⣇⢜⢟⣷⡜⢕⠑⠀⠀⠀⢄⣜⣿⣷⠏⠀⠀⠀⠀⠀⠀⠀⠀⠀⠀⠀⠀⠀⠀⠀⠀⠀⠀⠀⠀⠀⠀⠀⠀⠀⠀⠕⢕⢀⠀⠀⠀⠀⠀⠀⠀⠀⠀⠀⠀⠀⠀⢕⢕⢕⢔⡀⠀⠀⠀⠀⠀⠀⠀⠀⠀⠀⠀⠁⢑⣰⢄⢀⢀⢕⢕⢕⢕⢜⢕⢇⣕⡝⢳⢵⣝⣳⣧⣝⢕⢸⣝⢗⢵⣝⣳⢕⢕⢕⢕⢕⢕⢱⣜⡕⢇⢼⣕⢳⢝⣗⣣⣽⣿⢷⣿⣗⣿⣿⣽⣟⢿⣽⣟⣿⡇⢀⢀⢀⠀⢀⢔⢔⢄⠁⠐⠀⠀⠀⠀⠀⠀⢀⢀⢔⢄⢔⢔⢕⢕⢕⢕⢕⢔⠀⠀⠁⢿⣿⣿⣿⣿⣿⣿⣿⣿⢏⢵⣕⢇⣱⣜⢣⢵⢱⢄⠀⠀⢕⢕⣾⣿⣿⡔⠀⠀⠀⠀⠀⢹⡔⢜⣿⣿⣿⣷⠀⠀⠀⠀⠀⠀⠱⢟⢰⣷⡔⢀⣠⣴⣴⣵⢣⣵⣝⡳⣧⣾⣾⣾⣷⠀</a:t>
            </a:r>
            <a:br/>
            <a:r>
              <a:t>⠛⠛⠛⠛⠛⠛⠛⠛⠛⠛⠛⠛⠛⠛⠛⠛⠓⠚⠃⠑⠀⠀⠐⠑⠛⠛⠛⠑⠀⠀⠀⠀⠀⠀⠀⠀⠀⠀⠀⠀⠀⠀⠀⠀⠀⠀⠀⠀⠀⠀⠀⠀⠀⠀⠀⠀⠀⠀⠀⠀⠀⠀⠀⠀⠀⠀⠀⠀⠀⠀⠀⠑⠛⠛⠛⠃⠑⠀⠀⠀⠀⠀⠀⠀⠀⠀⠀⠐⠛⠛⠛⠛⠊⠓⠑⠑⠓⠓⠛⠛⠚⠛⠓⠓⠛⠛⠓⠚⠛⠓⠘⠛⠓⠛⠛⠓⠃⠘⠓⠓⠓⠓⠓⠓⠓⠓⠚⠛⠛⠛⠛⠛⠛⠛⠛⠛⠛⠛⠛⠛⠛⠛⠛⠛⠃⠑⠑⠑⠐⠁⠁⠁⠁⠀⠀⠑⠑⠐⠀⠀⠐⠑⠑⠑⠑⠑⠑⠑⠑⠑⠑⠑⠑⠑⠐⠀⠘⠛⠛⠛⠛⠛⠛⠛⠑⠛⠛⠛⠛⠛⠛⠛⠛⠛⠃⠀⠀⠚⠛⠛⠛⠛⠃⠀⠀⠀⠀⠀⠘⠛⠐⠛⠛⠛⠛⠐⠀⠀⠀⠀⠀⠑⠚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⢼⣿⣿⣿⢕⢕⢜⢟⢕⢕⢕⢕⢕⢕⢜⢇⢵⢿⢻⢟⢟⢿⢟⡇⢕⢕⢕⢕⢕⢕⢕⢕⢕⢕⢕⢕⢕⢕⢕⢕⢕⢕⢕⢕⢕⢕⢕⢕⢕⢕⢕⢕⢕⢝⢹⢿⣿⣟⣻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⢸⣿⣿⡿⢕⢕⢕⢕⡵⢕⢕⢕⢕⢕⢕⡵⢕⢕⢕⢕⢞⢗⢗⢇⢕⢕⢕⢕⢕⢕⢕⢕⢕⢕⢕⢕⢕⢕⢕⢕⢕⢕⢕⢕⢕⢕⢕⢕⢕⢕⢕⢕⢕⢕⢕⢕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⢻⡿⢕⢱⣾⣿⣿⢾⢕⢕⢕⢕⢕⢕⢕⢕⢕⢕⢕⢕⢕⢕⢕⢕⢕⢕⢕⢕⢕⢕⢕⢕⢕⢕⢕⢕⢕⢕⢕⢕⢕⢵⣵⣵⣵⣵⣵⣵⣵⣕⡕⢕⢕⢵⣵⡕⢕⡝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⣱⣿⣿⢯⢼⢕⢕⢕⢕⢕⢕⢕⢕⢕⢕⢕⢕⢕⢕⢕⢕⢕⢕⢕⢕⢕⢕⢕⢕⢕⢕⢕⢕⢕⢕⢕⢕⢕⡕⢕⢕⢕⢜⢝⢝⢝⢝⢕⢕⢕⢕⢕⢜⢝⢕⢜⢝⢮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⢝⢕⢗⢇⢕⢕⢕⢕⢕⢕⢕⢕⢕⢕⢕⢕⢕⢕⢕⢕⢕⢕⢕⢕⢕⢕⢕⢕⢕⢕⢕⢕⢕⢕⢕⣿⣿⡇⢕⢕⢕⢕⢕⢕⢕⢕⢕⢕⢕⢕⢕⢕⢕⢕⢕⢕⢕⢕⢻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⢻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⢕⣿⣿⣿⣿⡕⢕⢕⢕⢕⢕⢕⢕⢕⢕⢕⢕⢕⢕⢕⢕⢕⢕⢕⢕⢕⢜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⢗⡕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⣵⣷⡾⢟⢕⢕⢕⢕⢕⢕⢕⢕⢕⢕⢕⢕⢕⢕⢕⢕⢕⢕⢕⢕⢕⢕⢕⢕⢕⢕⢕⢕⢕⢕⣾⣿⣿⣿⣿⣿⡕⢕⢕⢕⢕⢕⢕⢕⢕⢕⢕⢕⢕⢕⢕⢕⢕⢕⢕⢕⢕⢕⢻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⡟⢱⢕⣿⣎⣮⣻⡇⣿⡿⢇⡕⣾⣿⣿⣿⣿⣿⣿⣿⣿⣿⣿⣿⣿⣿⣿⣿⣿⣿⣿⣿⣿⣿⣿⣿⣿⣿⣿⣿⣿⣿⣿⣿⣿⣿⣿⣿⣿⣿⣿⣿⣿⣿⣿⣿⣿⣿⣿⣿⣿⣿⣿⣿⣿⣿⣿⣿⣿⣿⣿⣿⣿⣿⣿⣿⣿⣿⣿⣿⣿⣿⣿⣿⣿⣿⣿⣿⣿⣿⣿⣿⣿⣿⣿⣿⣿⣿⣿⡿⢕⢕⢕⣱⣾⢟⢏⢕⢕⢕⢕⢕⢕⢕⢕⢕⢕⢕⢕⢕⢕⢕⢕⢕⢕⢕⢕⢕⢕⢕⢕⢕⢕⢕⢕⢕⢕⢕⢕⣼⣿⣿⣿⣿⣿⣿⣷⢕⢕⢕⢕⢕⢕⢕⢕⢕⢕⢕⢕⢕⢕⢕⢕⢕⢕⢕⢕⢕⢕⢻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⢕⢝⢕⢕⢕⢻⡿⢜⣷⡕⢟⢗⢕⣵⢟⣿⣿⣿⣿⣿⢿⢿⡿⢻⣿⣿⣿⣿⣿⣿⣿⣿⣿⣿⣿⣿⣿⣿⣿⣿⣿⣿⣿⢿⢿⢿⢿⢿⢿⣿⢟⢟⢿⢿⢿⢿⢿⢿⢿⢿⢿⢿⢿⢿⢿⢿⢿⢟⢟⢟⢟⢟⢟⢟⢟⢟⢟⢟⢟⢟⢟⢟⢟⢟⢟⢻⣿⣿⣿⣿⡟⢟⢟⢿⢿⢿⢿⢿⢿⢿⢟⢕⢕⣱⢞⢝⢕⢕⢕⢕⢕⢕⢕⢕⢕⢕⢕⢕⢕⢕⢕⢕⢕⢕⢕⢕⢕⢕⢕⢕⢕⢕⢕⢕⢕⢕⢕⢕⢕⢕⢱⣿⣿⣿⣿⣿⣿⣿⣿⡇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⢜⣿⢸⡇⢕⣻⡇⢕⢕⢕⢕⡇⢕⢕⢕⢕⢕⢕⢕⢱⣵⢪⡜⢕⢕⢕⢕⣕⡕⢝⢜⢕⢕⢕⡇⢸⢕⢕⢕⢕⢕⢕⢕⢕⢕⢕⢕⢕⢕⢕⢕⢕⢕⢕⢕⢕⢕⢕⢕⢕⢕⢕⢸⡏⢕⢕⢕⢕⢕⢕⢕⢕⢕⢕⢕⢕⢕⢕⢕⢕⢕⢕⢕⢕⢕⢕⢕⢕⢕⢕⢕⢕⢕⢕⢕⢕⢕⢕⢕⢸⣿⣿⣿⣿⢕⢕⢕⢕⢕⢕⢕⢕⢕⢕⣱⢇⢕⢕⢕⢕⢕⢕⢕⠕⠑⢕⢕⢕⢕⢕⢕⢕⢕⢕⢕⢕⢕⢕⢕⢕⢕⢕⢕⢕⢕⢕⢕⢕⢕⢕⢕⢕⢕⢕⣾⣿⣿⡿⢟⢿⣿⣿⣿⣿⢕⢕⢕⢕⢕⢕⢕⢕⢕⢕⢕⢕⢕⢕⢕⢕⢕⢕⢕⢕⢕⢕⢹⣿⣿⠀</a:t>
            </a:r>
            <a:br/>
            <a:r>
              <a:t>⣿⣿⣿⣿⣿⣿⣿⣿⣿⣿⣿⣿⣿⣿⣿⣿⣿⣿⣿⣿⢸⣿⣿⣿⣿⣿⣿⣿⣿⣿⣿⣿⣿⣿⣿⣿⣿⣿⣿⣿⣿⣿⣿⣿⣿⣿⣿⣿⣿⣿⣿⢕⡿⣜⣇⣵⣽⢷⣞⣫⢕⣾⢣⣵⣵⣱⣵⢵⣕⠕⢕⢜⢎⣷⡕⢕⢔⠈⠙⢇⢕⢕⢕⢕⢕⡇⢸⢕⢕⢕⢕⢕⢕⢕⢕⢕⢕⢕⢕⢕⢕⢕⢕⢕⢕⢕⢕⢕⢕⢕⢕⢕⢕⢸⡇⢕⢕⢕⢕⢕⢕⢕⢕⢕⢕⢕⢕⢕⢕⢕⢕⢕⢕⢕⢕⢕⢕⢕⢕⢕⢕⢕⢕⢕⢕⢕⢕⢕⢕⢕⢸⣿⣿⣿⣿⢕⢕⢕⢕⢕⢕⢕⢕⢱⢞⢕⢕⢕⢕⢕⢕⢕⠅⢐⢔⢕⢕⢕⢕⢕⢕⢕⢕⢕⢕⢕⢕⢕⢕⢕⢕⢕⢕⢕⢕⢕⢕⢕⢕⢕⢕⢕⢕⢕⢱⣿⣿⣿⢕⢕⢕⢕⢹⣿⣿⡇⢕⢕⢕⢕⢕⢕⢕⢕⢕⢕⢕⢕⢕⢕⢕⢕⢕⢕⢕⢕⢕⢸⢿⢿⠀</a:t>
            </a:r>
            <a:br/>
            <a:r>
              <a:t>⣿⣿⣿⣿⣿⣿⣿⣿⣿⣿⣿⣿⣿⣿⣿⣿⣿⣿⣿⣿⢜⣿⣿⣿⣿⣿⣿⣿⣿⣿⣿⣿⣿⣿⣿⣿⣿⣿⣿⣿⣿⣿⣿⣿⣿⣿⣿⣿⣿⡟⣫⣷⣿⡿⢟⣽⣷⣿⣿⡟⣼⣿⢸⣿⣿⣿⣿⣿⣿⣇⠕⢕⢕⢸⣿⡕⢕⢕⢕⢁⢕⢕⢕⢕⢕⣇⡜⣕⢕⢕⢕⢕⢕⢕⢕⢕⢕⢕⢕⢕⢕⢕⢕⢕⢕⢕⢕⢕⢕⢕⢕⢕⢕⢸⡇⢕⢕⢕⢕⢕⢕⢕⢕⢕⢕⢕⢕⢕⢕⢕⢕⢕⢕⢕⢕⢕⢕⢕⢕⢕⢕⢕⢕⢕⢕⢕⢕⢕⢕⢕⣾⣿⣿⣿⣿⢕⢕⢕⢕⢕⢕⢕⢕⢕⢕⢕⢕⢕⢕⢕⢕⢀⢄⢕⢕⢕⢕⢕⢕⢕⢕⢕⢕⢕⢕⢕⢕⢕⢕⢕⢕⢕⢕⢕⢕⢕⢕⢕⢕⢕⢕⢕⢕⢕⢸⣿⣿⣿⣧⣕⣕⣱⣾⣿⣿⡇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⣵⣿⣿⡿⣫⣵⣿⣿⣿⣿⣿⢳⣿⣿⢸⣿⣿⣿⣿⣿⣿⣿⣧⢑⢕⢜⣿⣿⡕⢕⢕⢕⢕⢕⢕⢕⢸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⢿⣿⣿⣿⣿⣿⣿⣿⣿⣿⢇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⢏⣾⣿⣿⢟⣼⣿⣿⣿⣿⣿⣿⡟⣾⣿⣿⢸⣿⣿⣿⣿⣿⣿⣿⣟⣷⣕⠕⣿⣿⣧⢕⢕⢕⢕⢕⢕⢕⠕⣰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⢜⢻⣿⣿⣿⣿⣿⣿⡿⢇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⣏⣾⣿⣿⣣⣿⣿⣿⢿⣾⣿⣿⣿⢧⣿⣿⣿⢸⣿⣿⣿⣿⣿⣿⣿⣿⡽⣿⢕⢿⣿⣿⡕⢕⢕⢕⢕⢄⢄⢜⢟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⢝⢝⢝⢝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⡟⣼⣿⣿⢳⣿⡿⣽⢯⣿⣿⣿⣿⣿⢸⣿⣿⣿⢸⣿⣿⣿⣿⣿⣿⣿⣿⣧⢻⢕⣿⣿⣿⡇⢔⢐⢣⠕⢕⠅⠕⢔⢕⢕⠐⢕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⣱⣵⣵⣕⣿⣿⢧⣿⣿⣱⣟⣿⣿⣿⣿⣿⣿⣾⢟⢹⣾⢜⣿⣿⣿⣿⣿⣿⣿⣿⣿⢕⢱⣻⣿⢿⠑⠁⠁⠐⢔⢑⢕⢔⢱⣶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⢣⣿⣟⣿⣿⣿⣿⣿⡟⣼⣿⣿⣿⣸⣿⣿⣿⣿⡟⢕⢱⢷⣿⣿⢾⣿⣿⣿⣿⣿⣿⣿⣿⣿⡇⠀⠁⠁⠀⢸⡇⣆⢀⠁⠑⢑⢕⢞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⡿⢕⣿⣿⡿⣿⣝⢏⢝⢕⢇⣿⣿⣿⡇⣿⣿⣿⣿⣿⡕⢱⢱⣟⢟⢏⣾⣿⢿⣿⣿⣿⣿⣿⣿⣿⢕⢀⢕⢔⢕⣼⣷⣿⢱⢕⢕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⡷⢜⣿⢿⢻⣧⢝⣕⣵⢕⢸⣿⣿⣿⢸⣿⣿⣿⣿⣿⡿⡟⣼⣿⣿⣿⣿⡇⣿⣿⣿⣿⣿⣿⣿⡟⢕⢸⣿⡏⣱⣿⡟⣿⢕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⡵⡝⢳⢕⢜⣼⣿⢇⣵⢸⣿⣿⡟⣼⣿⢹⣿⣿⣿⢇⡇⣿⣿⣿⣿⡿⡕⣿⣿⣿⣿⣿⣿⡿⡇⢕⣼⣿⡇⣾⢹⡇⣿⢕⡵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⣮⣇⢜⢕⢽⢺⢯⣽⢸⣿⣿⢇⣿⢇⣿⣿⣿⣿⣸⡇⣽⣽⣟⣻⡇⣗⣸⣿⣿⣿⣿⡏⡇⢇⢕⣽⣷⡇⡇⢻⢇⡇⢸⢕⣷⢕⢱⣷⢕⣵⡕⢕⣵⡕⢕⢕⢕⢕⢕⢸⣿⣿⣿⣿⣿⣿⣿⣿⣿⣿⣿⣿⣿⣿⣿⣿⣿⣿⣿⣿⣿⣿⣿⣿⣿⣿⢕⢕⢕⢕⢕⢕⢕⢕⢕⢕⢕⢕⢕⢕⢕⢕⢕⢕⢕⢕⢕⢕⢕⢕⢕⢸⣿⣿⣿⣿⢕⢕⢕⢕⢕⢕⢕⢕⢕⢕⢕⢕⢕⢕⢕⢕⢕⢕⡕⢕⢕⢕⢕⢕⢕⢕⢕⣱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⡕⠈⢳⠜⢇⢸⣿⡿⢸⢣⡇⣿⣿⣿⣿⣿⡇⡿⡿⢿⡟⣾⣿⣿⣿⢸⡟⣿⣷⢱⢕⢞⣟⣻⡧⢷⣇⣼⢱⢕⢸⣿⢕⢸⣿⢕⣿⡇⢕⣿⡇⢕⢕⢸⣿⣿⣿⣿⣿⣿⣿⣿⣿⣿⣿⣿⣿⣿⣿⣿⣿⣿⣿⣿⣿⣿⣿⣿⣿⣿⣿⣿⣿⢕⢕⢕⢕⢕⢕⢕⢕⢕⢕⢕⢕⢕⢕⢕⢕⢕⢕⢕⢕⢕⢕⢕⢕⢕⢸⣿⣿⣿⣿⢕⢕⢕⢕⢕⢕⢕⢕⢕⢕⢕⢕⢕⢕⢕⢕⢕⢕⣿⡕⢕⢕⢕⢕⢕⢕⢕⢝⢹⣿⢇⢕⢕⢕⢕⢕⢕⢕⢑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⢟⣵⡿⠑⠀⢕⢕⡕⢸⣿⢷⡜⢼⡇⣿⢿⣿⢝⡙⢝⠝⠙⠙⢑⢗⣾⣿⣿⣿⣿⣿⣿⢕⡩⢁⢅⢄⡴⣠⣼⡏⣾⢕⢕⣿⢕⢸⣿⢕⣿⡇⢕⣿⡇⢕⢕⢜⢟⢟⢻⣿⣿⣿⣿⣿⣿⣿⣿⣿⣿⣿⣿⣿⣿⣿⣿⣿⣿⣿⣿⣿⣿⣿⣿⣿⡟⢕⢕⢕⢕⢕⢕⢕⢕⢕⢕⢕⢕⢕⢕⢕⢕⢕⢕⢕⢕⢕⢕⢕⢕⢕⢸⣿⣿⣿⣿⢕⢕⢕⢕⢕⢕⢕⢕⢕⢕⢕⢕⢕⢅⢕⢕⠕⢜⣿⣇⢕⢕⢕⢕⢕⢕⣕⢑⢑⢑⣕⢕⢕⢕⢕⢕⢕⢕⢕⢕⢕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⡵⢟⡿⠕⠀⠀⠕⢕⢇⢸⣿⣱⢸⢕⡇⢸⢸⣿⣼⣷⣝⡕⣵⣕⣷⣿⣿⣿⣿⣿⣿⣿⣿⣷⣵⣳⢵⢾⣿⢱⣟⢕⣻⠀⢕⣿⢕⢸⣿⢕⣿⡇⢕⣿⡇⢕⢕⢱⣾⣿⣿⣿⣿⣿⣿⣿⣿⣿⣿⣿⣿⣿⣿⣿⣿⣿⣿⣿⣿⣿⣿⣿⣿⣿⣿⣿⡇⢕⢕⢕⢕⢕⢕⢕⢕⢕⢕⢕⢕⢕⢕⢕⢕⢕⢕⢕⢕⢕⢕⢕⢕⢕⢸⣿⣿⣿⣿⢕⢕⢕⢕⢕⢕⢕⢕⢕⢕⢕⢕⢕⢕⢕⢔⢔⢕⣿⣿⡕⢕⢕⢸⣧⣾⣇⢕⢕⢸⡕⢕⢕⢕⢕⢕⢕⢕⢕⢕⢕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⣱⢟⢱⡾⢕⠀⠀⠀⠀⢜⣼⢸⣿⢸⡕⢱⢕⢕⡸⣿⡟⣷⣽⣽⣽⣿⣿⣿⣿⣿⣿⣿⣿⣿⣿⣿⣿⣷⣷⣿⣣⣿⣾⢕⢹⢄⢸⣿⢕⢸⣿⢕⣿⡇⢕⣿⡇⢕⢕⢸⣿⣿⣿⣿⣿⣿⣿⣿⣿⣿⣿⣿⣿⣿⣿⣿⣿⣿⣿⣿⣿⣿⣿⣿⣿⣿⣿⣿⡇⢕⢕⢕⢕⢕⢕⢕⢕⢕⢕⢕⢕⢕⢕⢕⢕⢕⢕⢕⢕⢕⢕⢕⢕⢕⣿⣿⣿⣿⣿⢕⢕⢕⢕⢕⢕⢕⢕⢕⢕⢕⢕⢕⢕⢕⢁⢅⢕⢿⣿⡇⢕⢑⢸⣿⣿⡷⢕⢕⢕⢜⠕⠑⠕⠕⢑⢕⢕⢕⠕⢕⢕⢕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⡟⡼⢱⣱⣿⢇⣾⣷⡄⢄⢄⢳⡿⣸⡇⢸⣷⢸⡇⢕⢕⢻⣷⣿⣿⣿⣿⣿⣿⣿⣿⣿⣿⣿⣿⣿⣿⣿⣿⣿⣟⣷⡟⣹⣿⢕⢸⢜⢸⣿⢕⢸⣿⢕⣿⡇⢕⣿⡇⢕⢕⢜⣿⣿⣿⣿⣿⣿⣿⣿⣿⣿⣿⣿⣿⣿⣿⣿⣿⣿⣿⣿⣿⣿⣿⣿⣿⣿⣿⣿⡇⢕⢕⢕⢕⢕⢕⢕⢕⢕⢕⢕⢕⢕⢕⢕⢕⢕⢕⢕⢕⢕⢕⢕⢕⢕⣿⣿⣿⣿⡿⢕⢕⢕⢕⢕⢕⢕⢕⢕⢕⢕⢕⢕⢕⢕⢕⢕⢕⢸⣿⣿⠕⠑⢕⣿⣿⣿⣵⢡⡄⢄⢄⢄⢄⢕⢕⢕⢕⢕⠀⠁⢕⢕⢕⢕⢕⢕⢕⢕⢕⢕⢕⢕⢕⢕⢕⢕⢕⢕⢕⢕⢕⢕⢕⢕⢕⢕⢕⢕⢕⢕⢕⢕⢕⢕⢕⢕⢕⢕⢕⢕⢕⢕⢕⢕⢕⠀</a:t>
            </a:r>
            <a:br/>
            <a:r>
              <a:t>⣿⣿⣿⣿⣿⣿⣿⣿⣿⣿⣿⣿⢿⢟⣹⣵⣎⢿⣿⣿⣿⣿⣿⣿⣿⣿⣿⣿⣿⣿⣿⣿⡟⡞⣱⣿⣿⡇⣾⣿⣿⡇⢕⣕⣿⡇⢹⢕⢸⣿⡕⢻⡕⢕⢕⢹⣿⣿⣿⣿⣿⣿⣿⣿⣿⣿⣿⣿⣿⣿⣿⣿⣿⣿⢝⢕⣿⡿⡕⡇⡇⢏⣿⢕⢸⣿⢕⣿⡇⢕⣿⡇⢕⢕⢕⣿⣿⣿⣿⣿⣿⣿⣿⣿⣿⣿⣿⣿⣿⣿⣿⣿⣿⣿⣿⣿⣿⣿⣿⣿⣿⣿⣿⡇⢕⢕⢕⢕⢕⢕⢕⢕⢕⢕⢕⢕⢕⢕⢕⢕⢕⢕⢕⢕⢕⢕⢕⢕⢕⣿⣿⣿⣿⡇⢕⢕⢕⢕⢕⢕⢕⢕⢕⢕⢕⢕⢕⢕⢕⢕⢕⢕⢕⣿⣿⠀⣕⣼⣿⣿⣿⣿⣾⡇⢕⢕⠑⢕⢕⢕⠀⠑⠁⠀⠀⢕⢕⢕⢕⢕⢕⢕⢕⢕⢕⢕⢕⢕⢕⢕⢕⢕⢕⢕⢕⢕⢕⢕⢕⢕⢕⢕⢕⢕⢕⢕⢕⢕⢕⢕⢕⢕⢕⢕⢕⢕⢕⢕⢕⢕⠀</a:t>
            </a:r>
            <a:br/>
            <a:r>
              <a:t>⣿⣿⣿⣿⣿⣿⣿⣿⣿⣿⣿⡕⢳⣟⢿⡿⣿⢇⢿⣿⣿⣿⣿⣿⣿⣿⣿⣿⣿⣿⣿⡿⡜⣼⣿⣿⡿⣸⣿⣿⡿⣫⣾⣿⣿⡇⢜⢕⢕⢿⣇⢇⢱⡕⢕⢕⢜⢻⣿⣿⣿⣿⣿⣿⡟⢏⢝⢝⣝⣿⣿⣿⢟⢕⢕⢕⣿⣇⢇⢕⢇⢱⢿⢕⢸⣿⢕⣿⡇⢕⣿⡇⢕⢕⢕⢸⣿⡟⣵⣜⡝⢻⣿⣿⣿⣿⣿⣿⣿⣿⣿⣿⣿⣿⣿⣿⣿⣿⣿⣿⣿⣿⣿⡇⢕⢕⢕⢕⢕⢕⢕⢕⢕⢕⢕⢕⢕⢕⢕⢕⢕⢕⢕⢕⢕⢕⢕⢕⢕⣿⣿⣿⣿⡇⢕⢕⢕⢕⢕⢕⢕⢕⢕⢕⢕⢕⢕⢕⢕⢕⢕⢕⢕⣿⣿⣵⣿⣿⣿⣿⣿⢟⣿⡇⢕⢕⢕⢕⢕⢕⢄⠀⠀⠀⠀⢕⢕⢕⢕⢕⢕⢕⢕⢕⢕⢕⢕⢕⢕⢕⢕⢕⢕⢕⢕⢕⢕⢕⢕⢕⢕⢕⢕⢕⢕⢕⢕⢕⢕⢕⢕⢕⢕⢕⢕⢕⢕⣕⣕⣕⠀</a:t>
            </a:r>
            <a:br/>
            <a:r>
              <a:t>⣿⣿⣿⣿⣿⣿⣿⣿⣿⣿⣿⣿⣇⠜⠇⣕⡕⠀⠈⢻⣿⣿⣿⣿⣿⣿⣿⣿⣿⣿⣿⢧⢱⣿⣿⣿⢇⣿⡿⢏⣾⣿⢿⢏⢕⢕⢕⢕⢕⢜⢿⣷⢕⢕⢕⢕⠕⢕⢜⢝⢻⢿⣿⣿⣿⣿⣿⣿⡿⢟⢝⢕⢕⢕⢕⢱⣿⣿⢕⢑⢕⢕⢸⢕⢸⡟⢕⣿⡇⢕⣿⡇⢕⢕⢕⢜⡟⢅⢙⡏⢽⢇⢕⣻⣿⣿⣿⣿⣿⣿⣿⢿⣿⣿⣿⣿⣿⣿⣿⣿⣿⣿⣿⡇⢕⢕⢕⢕⢕⢕⢕⢕⢕⢕⢕⢕⢕⢕⢕⢕⢕⢕⢕⢕⢕⢕⢕⢕⢕⣿⣿⣿⣿⡇⢕⢕⢕⢕⢕⢕⢕⢕⢕⢕⢕⢕⢕⢕⢕⢕⢕⢕⢕⣿⣿⣿⣿⣿⣿⣿⣿⣏⢝⢕⢕⢔⢀⢕⢕⢕⢕⠀⠀⠀⢕⢕⢕⢕⢕⢕⢕⢕⢕⢕⢕⢕⢕⢕⢕⢕⢕⢕⢕⢕⢕⢕⢕⢕⢕⢕⢕⢕⢕⢕⢕⢕⢕⢕⢕⢕⢕⢕⢕⢕⢕⢕⢸⣿⣿⣿⠀</a:t>
            </a:r>
            <a:br/>
            <a:r>
              <a:t>⣿⣿⣿⣿⣿⣿⣿⣿⣿⣿⣿⣿⣿⣷⡀⠀⢀⢰⠀⠀⢻⣿⣿⣿⡿⢿⣻⣽⣿⣿⣿⢕⡟⢿⣿⣿⢸⢟⣵⡿⢏⢕⢕⢕⢕⢕⢕⢅⢕⢕⢜⢻⣜⡅⠀⠑⢕⢕⢕⢕⣕⣵⣷⣯⣝⠟⠋⠁⠑⢕⢕⢕⢕⣕⡇⢸⣿⣿⢕⢕⢁⢸⣼⢕⢜⡵⣷⣿⣧⣕⡿⢇⢕⢕⢕⢑⠄⠀⠑⠟⠁⣰⣿⣿⣿⣿⣿⡿⣿⡇⢕⢕⢕⢕⣿⣿⣿⣿⣿⣿⣿⣿⣿⡇⢕⢕⢕⢕⢕⢕⢕⢕⢕⢕⢕⢕⢕⢕⢕⢕⢕⢕⢕⢕⢕⢕⢕⢕⢕⣿⣿⣿⣿⡇⢕⢕⢕⢕⢕⢕⢕⢕⢕⢕⢕⢕⢕⢕⢕⢕⢕⢕⢕⣿⣿⣿⣿⣿⣿⣿⣿⡇⢕⢕⢕⢕⠔⢕⢕⢕⠁⠀⠀⢄⢕⢕⢕⢕⢕⢕⢕⢕⢕⢕⢕⢕⢕⢕⢕⢕⢕⢕⢕⢕⢕⢕⢕⢕⢕⢕⢕⢕⢕⢕⢕⢕⢕⢕⢕⢕⢕⢕⢕⢕⢕⢕⢸⣿⣿⣿⠀</a:t>
            </a:r>
            <a:br/>
            <a:r>
              <a:t>⣿⣿⣿⣿⣿⣿⣿⣿⣿⣿⣿⣿⣿⣿⣿⣄⠀⠀⢀⢄⢀⢝⣫⣷⣾⣿⣿⢿⢿⢝⢝⢕⢕⢜⢍⢝⣵⡿⢏⢕⢕⢕⢕⣕⣵⣵⢕⢱⣵⣵⢸⣷⣝⢷⢄⠀⢕⢕⣕⣵⣿⣿⣿⣿⣿⢄⠀⠀⠀⠑⣣⣵⣵⢹⡿⢜⣿⡟⡸⡇⢕⢔⢔⢔⢜⢜⢕⢟⢻⢿⣿⣷⣧⣕⢕⠐⠀⠔⠀⢀⣱⣿⣿⣝⣿⣿⣟⣏⢿⣿⣧⢕⢕⢕⢻⣿⣿⣿⣿⣿⣿⣿⣿⡇⢕⢕⢕⢕⢕⢕⢕⢕⢕⢕⢕⢕⢕⢕⢕⢕⢕⢕⢕⢕⢕⢕⢕⢕⢕⣿⣿⣿⣿⡇⢕⢕⢕⢕⢕⢕⢕⢕⢕⢕⢕⢕⢕⢕⢕⢕⢕⢕⢕⢹⣿⣿⣿⣿⣿⣿⣿⣷⢕⢕⢕⢕⢔⢕⢕⠑⢀⢀⢔⢕⢕⢕⢕⢕⢕⢕⢕⢕⢕⢕⢕⢕⢕⢕⢕⢕⢕⢕⢕⢕⢕⢕⢕⢕⢕⢕⢕⢕⢕⢕⢕⢕⢕⢕⢕⢕⢕⢕⢕⢕⢕⢕⢕⣿⣿⣿⠀</a:t>
            </a:r>
            <a:br/>
            <a:r>
              <a:t>⣿⣿⣿⣿⣿⣿⣿⣿⣿⣿⣿⣿⣿⣿⣿⣿⣆⠀⠁⢀⣴⣿⣿⡿⢟⢇⢕⢕⡕⢕⠕⠑⢕⢕⢕⣾⢟⢕⢕⢕⢕⣵⣿⣿⣿⣿⣇⢕⢟⢝⢸⣿⣿⣧⢕⠄⢸⣾⣿⣿⣿⣿⣿⣿⣿⡕⠀⠀⠀⠀⢝⢝⢝⣇⢣⡕⢿⠇⠙⠕⢕⢕⢕⢕⠕⠑⠑⢕⢕⢕⢜⢹⢻⣿⣷⣧⢄⠀⢀⣾⣿⣿⣿⣿⣿⣿⣿⣵⣿⣿⢇⢕⢱⢕⢜⣿⣿⣿⣿⣿⣿⣿⣿⡇⢕⢕⢕⢕⢕⢕⢕⢕⢕⢕⢕⢕⢕⢕⢕⢕⢕⢕⢕⢕⢕⢕⢕⢕⢸⣿⣿⣿⣿⢇⢕⢕⢕⢕⢕⢕⢕⢕⢕⢕⢕⢕⢕⢕⢕⢕⢕⢕⢕⢕⢻⣿⣿⣿⣿⣿⣿⣿⡕⢕⢕⢕⢕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⣧⡀⢸⡿⢟⢝⢕⢕⢕⣗⣽⣷⣷⡄⠀⠀⠡⠾⢇⢕⢕⢕⢕⣾⣿⣿⣿⣿⣿⣿⣷⡅⡕⢕⣿⣿⣿⡇⠀⠑⣾⣿⣿⣿⣿⣿⣿⣿⡇⠀⠀⠀⠀⢕⢕⢕⣿⡷⢁⡁⠑⠁⡄⢸⡕⠑⠁⠀⢀⣠⣵⣕⣕⢕⢕⢕⢜⠟⠟⠀⢠⣿⣿⣿⣿⣿⣿⣿⣿⣿⣿⣿⡟⢕⢕⢕⢕⢸⣿⣿⣿⣿⣿⣿⣿⣿⢕⢕⢕⢕⢕⢕⢕⢕⢕⢕⢕⢕⢕⢕⢕⢕⢕⢕⢕⢕⢕⢕⢕⢕⢕⢸⣿⣿⣿⣿⢕⢕⢕⢕⢕⢕⢕⢕⢕⢕⢕⢕⢕⢕⢕⢕⢕⢕⢕⢕⢕⢕⢻⣿⣿⣿⣿⣿⣿⡇⢕⢕⢕⢕⢕⢕⢕⢕⢕⢕⢕⢕⢕⢕⢕⢕⢕⢕⢕⢕⢕⢕⢕⢕⢕⢕⢕⢕⢕⢕⢕⢕⢕⢕⢕⢕⢕⢕⢕⢕⢕⢕⢕⢕⢕⢕⢕⢕⢕⢕⢕⢕⢕⢕⢹⢿⢟⠀</a:t>
            </a:r>
            <a:br/>
            <a:r>
              <a:t>⣿⣿⣿⣿⣿⣿⣿⣿⣿⣿⣿⣿⣿⣿⣿⣿⣿⣿⡷⠀⠀⠀⠑⠇⠁⠹⣿⣿⣿⣿⣿⡇⠀⠀⠀⠀⠁⠁⠑⠼⣿⣿⣿⣿⣿⣿⡟⣿⣿⣇⢕⢿⣇⢿⣿⡔⠀⢻⣿⣿⣿⣿⣿⣿⣿⠑⠀⠀⠀⠀⠁⢕⣱⣿⣷⡘⠑⢔⢔⢄⢔⢕⡄⠀⠀⠙⠛⠻⠿⢿⢟⠁⠁⠀⠀⠀⢀⢹⣿⡿⣿⣿⣿⣿⣿⣷⣿⣿⢕⢕⢕⢕⢕⢕⢸⣿⣿⣿⣿⣿⣿⣿⣿⢕⢕⢕⢕⢕⢕⢕⢕⢕⢕⢕⢕⢕⢕⢕⢕⢕⢕⢕⢕⢕⢕⢕⢕⢕⢸⣿⣿⣿⣿⢕⢕⢕⢕⢕⢕⢕⢕⢕⢕⢕⢕⢕⢕⢕⢕⢕⢕⢕⢕⢕⢕⢕⢝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⠄⠄⠀⠘⢿⣿⣿⣿⢃⠀⠀⠀⠀⠀⠀⠀⠀⠀⠉⠛⢿⣿⣿⣷⣿⣿⣿⡇⠜⣿⣣⣻⣿⡄⠈⣿⣿⣿⣿⣿⣿⡏⠀⠀⠀⠀⠀⠀⢸⣾⣿⣿⣿⣱⢄⡄⡜⢕⢕⢱⡕⢔⠄⠀⠀⠀⠀⠀⠀⠀⠀⠀⢄⢕⢸⣿⣿⣿⣿⣿⣿⣿⣿⣯⢕⣵⣵⡕⢕⢕⢕⢜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⢀⢕⢔⠀⠀⠀⠀⢄⠀⠁⠻⡿⡕⠀⠀⠀⠀⢀⢄⠀⠀⠀⠀⠀⠀⠀⠈⠙⢿⣿⣿⣿⢇⠀⢹⣧⢻⣿⣿⣔⠜⣿⣿⣿⣿⡿⠁⠀⠀⠀⠀⠀⠀⢜⣿⣿⣟⣽⣧⢿⣜⢕⠕⠕⠑⠑⠁⠀⠀⠀⠀⠀⠀⠀⠀⠀⢔⢕⠕⣸⣿⣿⣿⣿⣿⣿⣿⣿⣿⣵⢝⢟⣷⣷⢕⢕⢸⣿⣿⣿⣿⣿⣿⣿⣿⢕⢕⢕⢕⢕⢕⢕⢕⢕⢕⢕⢕⢕⢕⢕⢕⢕⢕⢕⢕⢕⢕⢕⢕⢕⢸⣿⣿⣿⣿⢕⢕⢕⢕⢕⢕⢕⢕⢕⢕⢕⢕⢕⢕⢕⢕⢕⢕⢕⢕⢕⢕⢕⢕⢕⢕⢜⢻⢿⣿⣷⣵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⢔⠀⠀⠀⠁⠀⡀⠀⡱⢕⠀⠀⢀⠔⠁⠀⠀⢄⠐⠁⠀⠀⠀⠀⠀⠀⠹⣿⣿⠁⠀⠀⠝⣇⢿⣷⡝⣆⢹⣿⣿⣿⠇⠀⠀⠀⠀⠀⠀⠀⠀⢻⣿⣿⣿⢿⠇⡿⠃⠁⠀⠀⠀⠀⠀⠀⠀⠀⠔⠔⠀⠀⠀⠁⢅⠀⣿⣿⣿⣿⣿⣿⣿⣿⣿⡵⢜⢕⢕⢕⢜⢕⢕⣼⣿⣿⣿⣿⣿⣿⣿⣿⢕⢕⢕⢕⢕⢕⢕⢕⢕⢕⢕⢕⢕⢕⢕⢕⢕⢕⢕⢕⢕⢕⢕⢕⢕⢸⣿⣿⣿⣿⢕⢕⢕⢕⢕⢕⢕⢕⢕⢕⢕⢕⢕⢕⢕⢕⢕⢕⢕⢕⢕⢕⢕⢕⢕⢕⢕⢕⢕⢝⢝⢕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⠕⠕⠀⠀⠀⠀⠁⢁⡼⣱⢕⢀⠐⠁⠀⠄⠐⠑⢀⠀⠀⠀⠀⠀⠀⠀⠀⠀⠘⠇⠀⠀⠀⠀⠘⢜⣿⡻⣮⡇⠹⠟⠏⠀⠀⠀⠀⠀⠀⠀⠀⠀⠘⠋⠉⠀⠀⠁⠀⠀⠀⠀⠀⠀⢀⠀⠀⠀⢄⢀⢄⢔⡔⣵⣿⣿⡔⣿⣿⣿⣿⣿⣿⣿⣿⣿⣿⣿⣿⣿⣿⣵⢕⢕⣿⣿⣿⣿⣿⣿⣿⣿⣿⢕⢕⢕⢕⢕⢕⢕⢕⢕⢕⢕⢕⢕⢕⢕⢕⢕⢕⢕⢕⢕⢕⢕⢕⢕⣾⣿⣿⣿⡿⢕⢕⢕⢕⢕⢕⢕⢕⢕⢕⢕⢕⢕⢕⢕⢕⢕⢕⢕⢕⢕⢕⢕⢕⢕⢕⢕⢕⢕⢕⢕⢕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⣧⣔⢄⢀⢀⠰⢀⡾⣱⣿⠕⠀⠀⠀⠀⠀⠄⠀⠀⠐⢄⠀⠀⠀⠀⠀⠀⠀⠀⠀⠀⠀⠀⠀⠀⠁⠸⣿⣗⣯⢕⠆⠐⠀⠀⠀⠀⠀⠀⠀⠀⠀⠀⠀⠀⠀⠀⠀⠀⠀⠀⠀⠄⠀⠁⠔⠀⡔⢕⢕⢕⢱⣿⣿⣿⡿⠑⣿⣿⣿⣿⣿⣿⣿⣿⣿⣿⣿⣿⣿⣿⣿⣵⣵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⢾⣿⣿⣷⣕⢕⢕⡾⣱⣿⢇⠀⠀⠀⠀⠀⠀⠀⠀⠀⠀⠀⠐⠀⠀⠀⠀⠀⠀⠀⠀⠀⠀⠀⠀⠀⠀⠀⠘⡟⠁⠀⠀⠀⠀⠀⠀⠀⠀⠀⠀⠀⠀⠀⠀⠀⠀⠀⠀⠀⠀⠀⠀⠀⠑⠀⠀⢀⣷⡕⠕⠱⢿⢿⠿⠋⠁⠀⣿⣿⣿⣿⣿⣿⣿⣿⣿⣿⣿⣿⣷⣿⣷⣯⣕⣱⣾⣿⣿⣿⣿⣿⣿⣿⢕⢕⢕⢕⢕⢕⢕⢕⢕⢕⢕⢕⢕⢕⢕⢕⢕⢕⢕⢕⢕⢕⢕⢕⢕⣿⣿⣿⣿⡇⢕⢕⢕⢕⢕⢕⢕⢕⢕⢕⢕⢕⢕⢕⢕⢕⢕⢕⢕⢕⢕⢕⢕⢕⢕⢕⢕⢕⢕⢕⢕⢕⠁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⢸⣿⣿⣿⣿⢇⡞⢱⡿⢕⡕⠀⠀⠀⠀⠀⠀⠀⠀⠀⠀⠀⠀⠁⠀⠀⠀⠀⠀⠀⠀⠀⠀⠀⠀⠀⠀⠀⠀⠀⠀⠀⠀⠀⢄⠀⠀⠀⠀⠀⠀⠀⠀⠀⠀⠀⠀⠀⠀⠀⠀⠀⠀⠀⠀⠀⠀⠀⠘⠣⢀⢄⢄⢔⠀⠀⠀⠀⣿⣿⣿⣿⣿⣿⣿⣿⣿⣿⣿⣿⣿⣿⣿⣿⣿⣿⣿⣿⣿⣿⣿⣿⣿⣿⢕⢕⢕⢕⢕⢕⢕⢕⢕⢕⢕⢕⢕⢕⢕⢕⢕⢕⢕⢕⢕⢕⢕⢕⢕⣿⣿⣿⣿⡇⢕⢕⢕⢕⢕⢕⢕⢕⢕⢕⢕⢕⢕⢕⢕⢕⢕⢕⢕⢕⢕⢕⢕⢕⢕⢱⣵⣵⣕⣕⡕⠕⠁⢕⢕⢕⢕⢕⢕⢕⢕⢕⢕⢕⢕⢕⢕⢕⢕⢕⢕⢕⢕⢕⢕⢕⢕⢕⢕⢕⢕⢕⢕⢕⢕⢕⢕⢕⢕⢕⢕⢕⢕⢕⢕⢕⢕⢕⢕⢕⢕⢕⢕⢕⢕⢸⣿⠀</a:t>
            </a:r>
            <a:br/>
            <a:r>
              <a:t>⢕⢕⢕⢕⢕⢕⢕⢕⢕⢕⢕⢕⢕⢕⢕⢕⢕⢕⢕⢕⢜⢻⢿⡟⡜⢱⡿⢕⡜⠀⠀⠀⠀⠀⠀⠀⠀⠀⠀⠀⠀⠀⠀⠀⠀⠀⠀⠀⠀⠀⠀⠀⠀⠀⠀⠀⠀⠀⠀⠀⠀⠀⠀⠀⠁⠐⠀⠀⠀⠀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⢕⢿⣿⣿⣿⣿⢿⣿⢶⢕⢕⢕⢕⢕⢕⢕⢕⢕⢕⢕⢕⢕⢕⢕⢕⢕⢕⢕⢕⢕⢕⢕⢕⢕⢕⢕⢕⢕⢕⢕⢕⢕⢕⢕⢕⢕⢕⢕⢕⢕⢕⢕⢕⢕⢕⢕⢕⢕⢕⢕⢕⢜⣿⠀</a:t>
            </a:r>
            <a:br/>
            <a:r>
              <a:t>⣳⢕⡱⢕⢱⢕⡕⢕⢕⢕⢕⢕⢕⢕⢕⢕⢕⢕⢕⢕⢕⢎⠑⡜⢱⡟⢕⡱⢇⠀⠀⠀⠀⠀⠀⠀⠀⠀⠀⠀⠀⠀⠀⠀⠀⠀⠀⠀⠀⠀⠀⠀⠀⠀⠀⠀⠀⠀⠀⠀⠀⠀⠀⠔⠔⢔⢕⢕⢕⡸⢳⢕⢕⢕⢔⢄⢄⢄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⣵⣵⣵⣼⣿⣿⢿⣏⣝⣱⣷⢕⢕⢕⢕⢕⢕⢕⢕⢕⢕⢕⢕⢕⢕⢕⢕⢕⢕⢕⢕⢕⢕⢕⢕⢕⢕⢕⢕⢕⢕⢕⢕⢕⢕⢕⢕⢕⢕⢕⢕⢕⢕⢕⢕⢕⢕⢕⢕⢕⢕⢕⢕⢕⢹⠀</a:t>
            </a:r>
            <a:br/>
            <a:r>
              <a:t>⣿⣷⢽⣳⢵⡪⣝⡣⢕⢕⢕⢱⢕⢱⣕⢵⣕⢵⣕⢵⡕⢕⡜⢱⡟⢕⡱⢕⢕⠀⠀⠀⠀⠀⠀⠀⠀⠀⠀⠀⠀⠀⠀⠀⠀⠀⠀⠄⠀⢀⠀⠀⠀⠀⠀⠀⠀⠀⠀⠀⠀⠀⠀⠀⠀⠀⠁⠑⠘⠕⠕⢱⣵⣷⣧⣧⣕⣇⡕⡕⢕⢕⢔⢄⢄⠀⠀⠀⠀⠀⠀⠀⠀⠀⠀⠀⠀⣿⣿⣿⣿⣿⣿⣿⣿⣿⣿⣿⣿⣿⣿⣿⣿⣿⣿⣿⣿⣿⣿⣿⣿⣿⡇⢕⢕⢕⢕⢕⢕⢕⢕⢕⢕⢕⢕⢕⢕⢕⢕⢕⢕⢕⢕⢕⢕⢕⢕⢕⣿⣿⣿⣿⢇⢕⢕⢕⢕⢕⢕⢕⢕⢕⢕⢕⢕⢕⢕⢕⢕⢕⢕⢕⢕⢕⣿⣿⣿⢿⣫⣷⣿⣿⣿⣿⣿⣿⢕⢕⢕⢕⢕⢕⢕⢕⢕⢕⢕⢕⢕⢕⢕⢕⢕⢕⢕⢕⢕⢕⢕⢕⢕⢕⢕⢕⢕⢕⢕⢕⢕⢕⢕⢕⢕⢕⢕⢕⢕⢕⢕⢕⢕⢕⢕⢕⢕⢄⢕⢕⢕⢕⠀</a:t>
            </a:r>
            <a:br/>
            <a:r>
              <a:t>⣿⣕⡕⢜⡗⢼⡣⢝⡣⢜⢕⢕⢹⢜⡳⢽⡳⣿⡺⢵⡾⢱⢕⢏⢕⢱⢕⢕⡄⠀⠀⠀⠀⠀⠀⠀⠀⠀⠀⠀⠀⠀⠀⠀⠀⠀⠀⠀⠁⠀⠀⠀⠀⠀⠀⠀⠀⠀⠀⠀⠀⠀⠀⠀⠀⠀⠀⠀⠀⠀⠀⠀⠀⠁⠁⠉⠉⠉⠙⠑⠑⠑⠑⠑⠁⠁⠀⠀⠀⠀⠀⠀⢔⠀⠀⠀⠀⣿⣿⣿⣿⣿⣿⣿⣿⣿⣿⣿⣿⣿⣿⣿⣿⣿⣿⣿⣿⣿⣿⣿⣿⣿⡇⢕⢕⢕⢕⢕⢕⢕⢕⢕⢕⢕⢕⢕⢕⢕⢕⢕⢕⢕⢕⢕⢕⢕⢕⢱⣿⣿⣿⣿⢕⢕⢕⢕⢕⢕⢕⢕⢕⢕⢕⢕⢕⢕⢕⢕⢕⢕⢕⢕⢕⢕⢟⣫⣷⣿⣿⣿⣿⣿⣿⣿⣿⣧⢕⢕⢕⢕⢕⢕⢕⢕⢕⢕⢕⢕⢕⢕⢕⢕⢕⢕⢕⢕⢕⢕⢕⢕⢕⢕⢕⢕⢕⢕⢕⢕⢕⢕⢕⢕⢕⢕⢕⢕⢕⢕⢕⢕⢕⢕⢕⢕⢕⢕⠑⢕⢕⢕⠀</a:t>
            </a:r>
            <a:br/>
            <a:r>
              <a:t>⡟⢕⢜⢕⢝⢇⢜⢇⢝⢕⢕⢇⢕⢕⢕⢕⢾⣻⣿⢿⢕⢕⢎⢕⢕⢇⢕⣱⢯⡕⠀⠀⠀⠀⠀⢀⢀⠀⠒⠆⠰⠄⠀⡀⢀⠀⠀⠀⠀⠀⠀⠀⠀⠀⠀⠀⠀⠀⠀⠀⠀⠀⠀⠀⠀⠀⠀⠀⠀⠀⠀⠀⠀⠀⠀⠀⠀⠀⠀⠀⠀⠀⠀⠀⠀⠀⠀⠀⠀⠀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⢕⢕⢕⢕⢕⢕⢕⢕⢕⢕⢕⢕⢕⢕⢕⢕⢕⢕⢕⠑⢕⢕⢕⢕⢕⢕⢕⢕⢕⢕⢕⢕⢕⢕⢕⢕⢕⢕⠀⢕⢕⢕⢕⢕⢕⢕⢕⢕⢕⢕⢄⠕⢕⢕⠀</a:t>
            </a:r>
            <a:br/>
            <a:r>
              <a:t>⢧⢕⢕⢕⢕⢜⢇⢕⢕⢕⢱⢝⢇⢕⢣⢕⢕⢕⢝⢕⢕⢕⢅⢕⢕⢕⢕⢗⣝⢇⠀⠀⠀⠀⠀⠑⠁⠀⠀⠀⠄⠀⠀⠀⠀⠀⠀⠀⠀⠀⠀⠀⠀⠀⠀⠀⠀⠀⠀⠀⠀⠀⠀⠀⠀⠀⠀⠀⠀⠀⠀⠀⠀⠀⠀⠀⠀⠀⠀⠀⠀⠀⠀⠀⠀⠀⠄⢀⠀⠀⢕⢔⢀⠕⢄⠀⢄⣿⣿⣿⣿⣿⣿⣿⣿⣿⣿⣿⣿⣿⣿⣿⣿⣿⣿⣿⣿⣿⣿⣿⣿⣿⡇⢕⢕⢕⢕⢕⢕⢕⢕⢕⢕⢕⢕⢕⢕⢕⢕⢕⢕⢕⢕⢕⢕⢕⢕⢸⣿⣿⣿⣿⢕⢕⢕⢕⢕⢕⢕⢕⢕⢕⢕⢕⢕⢕⢕⢕⢕⢕⢱⣣⣾⣿⣿⣿⣿⣿⣿⣿⣿⣿⣿⣿⣿⣿⢕⢕⢕⢕⢕⢕⢕⢕⢕⢕⢕⢕⢕⢕⢕⢕⢕⢕⢕⠀⢕⢕⢕⢕⢕⢕⢕⢕⢕⢕⢕⢕⢕⢕⢕⢕⢕⢕⠀⢕⢕⢕⢕⢕⠁⢕⢕⢕⢕⢕⢕⢄⢕⢕⠀</a:t>
            </a:r>
            <a:br/>
            <a:r>
              <a:t>⢷⢝⢕⢕⢗⣕⢕⢜⢕⢇⡕⢣⣕⢣⡕⢣⢝⢇⢕⢕⢜⢑⢕⢜⢕⢕⢮⢝⢮⢟⠐⠀⠀⠀⠀⠐⠀⠀⠀⠁⠐⠀⠀⠀⠀⠀⠀⠀⠀⠀⠀⠀⠀⠀⠀⠀⠀⠀⠀⠀⠀⠀⠀⠀⠀⠀⠀⠀⠀⠀⠀⠀⠀⠀⠀⠀⠀⠀⠀⠀⠀⠀⠀⠀⠀⠀⠀⠁⠐⢄⢕⢕⠕⢕⢕⢑⢕⣿⣿⣿⣿⣿⣿⣿⣿⣿⣿⣿⣿⣿⣿⣿⣿⣿⣿⣿⣿⣿⣿⣿⣿⣿⡇⢕⢕⢕⢕⢕⢕⢕⢕⢕⢕⢕⢕⢕⢕⢕⢕⢕⢕⢕⢕⢕⢕⢕⢕⢸⣿⣿⣿⣿⢕⢕⢕⢕⢕⢕⢕⢕⢕⢕⢕⢕⢕⢕⢕⢕⢕⢕⣱⣿⣿⣿⣿⣿⣿⣿⣿⣿⣿⣿⣿⣿⣿⣿⠑⢕⢕⢕⢕⢕⢕⢕⢕⢕⢕⢕⢕⢕⢕⢕⢕⢕⢕⠀⢕⢕⢕⢕⢕⢕⢕⢕⢕⢕⢕⢕⢕⢕⢕⢕⢕⢕⠀⢕⢕⢕⢕⢕⢔⠑⢕⢕⢕⢕⢕⢕⢄⢕⠀</a:t>
            </a:r>
            <a:br/>
            <a:r>
              <a:t>⡳⢕⡕⢕⡗⢱⡝⢱⣕⣕⣜⢵⢕⣕⡮⢕⢇⡝⢕⢕⢕⢕⢕⢕⢕⢕⢕⢱⢜⢕⢕⢄⠀⠀⠀⠀⠀⠀⠀⠀⠀⢔⢔⢔⢄⢔⢔⢔⢀⠀⠀⠀⠀⠀⠀⠀⠀⠀⠀⠀⠀⠀⠀⠀⠀⠀⠀⠀⠀⠀⠀⠀⠀⠀⠀⠀⠀⠀⠀⠀⠀⠀⠀⠀⠀⠀⠀⠀⠀⠁⠕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⠀⢕⢕⢕⢕⢕⢕⢕⢕⢕⢕⢕⢕⢕⢕⢕⢕⢕⢕⠀⠑⢕⢕⢕⢕⢕⢕⢕⢕⢕⢕⢕⢕⢕⢕⢕⢕⢕⠀⠀⢕⢕⢕⢕⢕⠀⢕⢕⢕⢕⢕⢕⢕⢕⠀</a:t>
            </a:r>
            <a:br/>
            <a:r>
              <a:t>⣿⣧⡝⢷⣝⢳⣝⢳⣽⡳⣎⣟⣧⣼⣳⣮⣾⢕⢕⢕⢕⢕⢕⢕⢱⡮⣿⣷⣵⢇⢕⢕⢕⠀⠀⠀⠀⠀⠀⠀⠀⢕⢕⢕⢕⢕⢕⢕⢕⢔⡀⠀⠀⠀⠀⠀⢀⣴⡇⠀⠀⠀⠀⠀⠀⠀⠀⠀⠀⠀⠀⠀⠀⠀⠀⠀⠀⠀⠀⠀⠀⠀⠀⠀⠀⠀⠀⠀⠀⠀⠀⠑⠀⠁⠕⠕⠑⠉⠉⠝⣿⣿⣿⣿⣿⣿⣿⣿⣿⣿⣿⣿⣿⣿⣿⣿⣿⣿⣿⣿⣿⣿⡗⢇⢕⢕⢕⢕⢕⢕⢕⢕⢕⢕⢕⢕⢕⢕⢕⢕⢕⢕⢕⢕⢕⢕⢕⢸⣿⣿⣿⣿⢕⢕⢕⢕⢕⢕⢕⢕⢕⢕⢕⢕⢕⢕⢕⢕⢕⣿⣿⣿⣿⣿⣿⣿⣿⣿⣿⣿⣿⣿⣿⣿⣿⣿⢀⢕⢕⢕⢕⢕⢕⢕⠀⢕⢕⢑⢕⢕⢕⢕⢕⢕⢕⠀⠀⢕⢕⢕⢕⢕⢕⢕⢕⢕⢕⢕⢕⢕⢕⢕⢕⢕⠀⠀⢕⢕⢕⢕⢕⠀⠁⢕⢕⢕⢕⢕⢕⢀⠀</a:t>
            </a:r>
            <a:br/>
            <a:r>
              <a:t>⣿⣧⣝⢷⡼⢿⣮⡹⣮⡝⢮⣽⢷⣝⢳⣾⡇⢕⢕⠑⢕⢕⢕⢕⢾⣽⢻⣝⡟⢕⢕⢕⢕⠀⠀⠀⠑⠀⠀⠀⠀⠑⠕⢕⢕⢕⢕⢕⢕⢕⢱⣰⡄⢀⣴⣾⣿⣟⡕⠀⠀⠀⠀⠀⠀⠀⠀⠀⠀⠀⠀⠀⠀⠀⠀⠀⠀⠀⠀⠀⠀⠀⠀⠀⠀⠀⠀⠀⠀⠀⠀⠄⠀⠀⠀⠀⠀⠀⠀⠀⠈⢿⣿⣿⣿⣿⣿⣿⣿⣿⣿⣿⣿⣿⣿⣿⣿⣿⣿⢿⢿⢿⢇⢕⢎⢕⢇⢱⢕⢱⢕⡕⢕⢕⢕⢕⢕⢕⢕⢕⢕⢕⢕⢕⢕⢕⢕⣼⣿⣿⣿⡏⢕⢕⢕⢕⢕⢕⢕⢕⢕⢕⢕⢕⢕⢕⢕⢕⣼⣿⣿⣿⣿⣿⣿⣿⣿⣿⣿⣿⣿⣿⣿⣿⣿⣿⡇⢕⢕⢕⢕⢕⢕⢕⠀⢕⢕⢕⠁⢕⢕⢕⢕⢕⢕⠀⠀⠁⢕⢕⢕⢕⢕⢕⢕⢕⢕⢕⢕⢕⢑⢕⢕⢕⢀⠀⢕⢕⠕⢕⢕⠀⠀⢕⢕⢕⢕⢕⢕⢅⠀</a:t>
            </a:r>
            <a:br/>
            <a:r>
              <a:t>⣿⣟⣳⣾⣟⡳⢧⡝⣧⣝⢳⣝⢟⣎⡗⢯⢕⢀⢕⢕⢕⢕⢕⢕⢱⣼⡟⢷⣿⠀⢕⢕⢕⠀⠀⠀⠀⠀⠀⠀⠀⠀⠀⠀⠑⠕⢕⢕⢕⢱⣗⣿⣱⣿⣿⣿⣿⣿⣿⣷⣶⣦⣴⣤⣤⣄⣄⢀⠀⠀⠀⠀⠀⠀⠀⠀⠀⠀⠀⠀⠀⠀⠀⠀⠀⠀⠀⠀⠀⠀⠀⠀⠀⠀⠀⠀⠀⠀⠀⠀⠀⢸⣿⣿⣿⣿⡿⡿⢿⢟⢟⢟⢏⢝⣏⡹⢇⡱⢕⢱⢕⣱⢕⢕⢕⣇⢵⢕⡕⢕⡱⢕⢇⢕⢕⢕⢕⢕⢕⢕⢕⢕⢕⢕⢕⢕⢕⣟⣿⣿⣿⢕⢕⢕⢕⢕⢕⢕⢕⢱⢗⢱⢕⡱⢜⢕⢗⢕⣿⣿⣿⣿⣿⣿⣿⣿⣿⣿⣿⣿⣿⣿⣿⣿⣿⣿⣇⠕⢕⢕⠀⢕⢕⢕⢄⠑⢕⢕⢕⢕⢕⢕⢕⢕⢕⠀⠀⠀⢕⢕⢕⢕⢕⢕⢕⢕⢕⢕⢕⢕⠕⢕⢕⢕⠀⠀⠀⢕⠀⢕⢕⠀⠀⠁⢕⢕⢕⢕⢕⢕⠀</a:t>
            </a:r>
            <a:br/>
            <a:r>
              <a:t>⣿⣿⡻⣧⣜⢱⢮⢽⣧⣸⢷⣮⡻⢯⣿⢷⢔⢕⢕⢕⢕⢕⢕⣱⡟⢷⣽⡷⣿⠀⢕⢕⠁⠀⠀⠀⠀⠀⠀⠀⠀⠀⠀⠀⠀⠀⠀⠑⠻⣿⣿⣿⣿⣿⣿⣿⣿⣿⣿⡟⠛⠛⠛⠛⠛⠋⠙⠁⠀⠀⠀⠀⠀⠀⠀⠀⠀⠀⠀⠀⠀⠀⠀⠀⠀⠱⣿⡧⠀⠀⠀⠀⠀⠀⠀⠀⠀⠀⠀⠀⠀⡸⢝⢏⢵⣕⢝⢕⢜⢕⡜⢕⡇⢕⢕⢜⢕⢕⢕⢕⢕⢕⢹⢕⢜⢕⡜⢕⡗⢽⢕⢇⢕⢕⢵⢇⢕⢇⢕⢇⢕⢕⣕⢕⢕⢱⢕⢕⣿⣿⣿⣕⢕⢎⣵⣎⡕⢕⡕⢕⣱⢕⣜⢕⢞⣱⢜⢸⣿⣿⣿⣿⣿⣿⣿⣿⣿⣿⣿⣿⣿⣿⣿⣿⣿⣿⣿⠀⢕⢕⠀⢕⢕⢕⢕⠀⢕⢕⢕⠀⢕⢕⢕⢕⢕⠀⠀⠀⠀⢕⢕⢕⢕⢕⢕⢕⢕⢕⢕⢕⢔⠕⢕⢕⠀⠀⠀⢕⠀⢕⢕⢔⠀⠀⢕⢕⢕⢕⢕⢕⠀</a:t>
            </a:r>
            <a:br/>
            <a:r>
              <a:t>⣿⣟⢻⢷⢟⢻⡿⢿⣿⣟⢷⢽⡻⣷⣿⡇⢕⢕⢕⢕⢕⢕⢕⣿⣿⣿⣻⣿⣿⢀⢕⢕⢀⠀⠀⠀⠀⠀⠀⠀⠀⠀⠀⠀⠀⠀⠀⠀⠀⠈⠟⢿⣿⣿⣿⣿⣿⣿⣿⣷⣴⣄⡀⢀⠀⠀⠀⠀⠀⠀⠀⠀⠀⠀⠀⠀⠀⠀⠀⠀⠀⠀⠀⠀⠀⢱⡞⠁⠀⠀⠀⠀⠀⠀⠀⠀⠀⠀⠀⠀⣱⡵⢣⡜⢳⢇⢕⢕⢕⢕⢕⢕⢗⢕⢕⢕⢕⢜⢕⢣⢕⢕⢕⢕⢕⢹⢗⢹⢗⡹⢕⣇⢕⣕⡕⣕⡱⢕⣕⢵⡗⣝⣗⣿⢮⣵⣵⣿⣿⣿⣿⢿⣷⣷⢎⣹⢞⣻⢷⣳⣽⣏⡵⢜⡕⢕⡞⣼⣿⣿⣿⣿⣿⣿⣿⣿⣿⣿⣿⣿⣿⣿⣿⣿⣿⣿⣿⡕⢕⢕⠀⢕⢕⢕⢕⠀⠁⢕⢕⢔⠐⢕⢕⢕⢕⠀⠀⠀⠀⠑⢕⢕⢕⢕⢕⢕⢕⢕⢕⢕⢕⠀⢕⢕⠀⠀⠀⢕⠀⠁⢕⢕⠀⠀⠀⢕⢕⢕⢕⢕⠀</a:t>
            </a:r>
            <a:br/>
            <a:r>
              <a:t>⣿⡝⢳⣜⢻⢧⣕⣵⣗⢻⢯⢽⢽⢼⣿⡇⢸⢕⠕⢕⢕⢕⢕⢏⢝⢝⣕⢕⢕⠕⢕⢕⢕⠀⢀⠀⠀⠀⠀⠀⠀⠀⠀⠀⠀⠀⠀⠀⠀⠀⠀⠀⠙⢿⣿⣿⣿⣿⣿⡻⢿⢿⢿⣿⣿⣿⣿⡿⢿⠷⠐⠀⠀⠀⠀⠀⠀⠀⠀⠀⠀⠀⠀⢄⣴⣼⣵⡄⠀⠀⠀⠀⠀⠀⠀⠀⠀⠀⠀⠀⠙⢯⢷⢧⣕⡱⢕⡕⢕⢕⢕⢕⢗⢱⢕⡪⢕⡇⢽⢗⢵⢕⣕⣵⣵⣼⣕⡪⢵⣾⣽⣗⡯⢵⣫⢽⣻⢽⣞⣽⢞⢳⢻⢽⣽⢟⣏⢕⢞⢽⢟⡫⢇⣸⣝⢗⡳⢼⣽⣷⣞⡵⢞⣇⣗⣣⢕⣿⣿⣿⣿⣿⣿⣿⣿⣿⣿⣿⣿⣿⣿⣿⣿⣿⣿⣿⣿⣇⢕⢕⠀⠀⢕⢕⢕⠀⠀⠑⢕⢕⠀⠑⢕⢕⢕⠀⠀⠀⠀⠀⠕⢕⢕⢕⢕⢕⢕⢕⢕⢕⢕⠀⠁⢕⢔⠀⠀⠑⠀⠀⢕⢕⠀⠀⠀⢕⢕⢕⢕⢕⠀</a:t>
            </a:r>
            <a:br/>
            <a:r>
              <a:t>⣿⡻⢷⡏⢳⢎⢝⢷⡇⢕⢕⢕⢝⢕⢜⢕⢕⢕⢀⢕⢕⢕⢕⣕⡕⢕⢜⢎⢕⡇⢕⢕⢕⢀⠕⠑⠀⠀⠀⠀⠀⠀⠀⠀⠀⠀⠀⠀⠀⠀⠀⠀⠀⠀⠙⢿⣿⣿⣿⣿⣇⡄⢀⢀⠀⠀⠀⠀⠀⠀⠀⠀⠀⠀⠀⠀⠀⠀⠀⠀⠀⠀⠀⢁⢝⣽⡟⠁⠀⠀⠀⠀⠀⠀⠀⠀⠀⠀⠀⠀⢀⡾⣾⢽⣟⡯⣝⡪⢵⣗⢕⢕⡱⢵⣵⣧⣳⣷⣽⣗⡿⣟⣻⢿⣿⢿⣗⡯⢿⣗⣝⡟⣿⡿⣾⡿⡷⢫⢕⣎⢽⣕⡵⣕⣗⢹⢗⣪⣕⣇⡝⣳⣽⣷⣿⣽⣣⡽⣷⣝⣗⡪⢝⣗⡣⡇⢸⣿⣿⣿⣿⣿⣿⣿⣿⣿⣿⣿⣿⣿⣿⣿⣿⣿⣿⣿⣿⣿⢕⢕⠀⠀⠑⢕⢕⠀⠀⠀⢕⢕⢕⠀⠕⢕⢕⢕⠀⠀⠀⠀⠀⢕⢕⢕⢕⢕⢕⢕⢕⢕⢕⢕⠀⢕⢕⠀⠀⠀⠀⠀⢕⠀⠀⠀⠀⠑⢕⢕⢕⢕⠀</a:t>
            </a:r>
            <a:br/>
            <a:r>
              <a:t>⡽⢷⣕⢝⢣⡕⢕⢕⢝⢳⢕⢕⢕⢕⢱⢕⢜⢕⢅⢕⢕⠁⢕⢕⢝⢪⢕⡕⢘⢅⠁⢕⠑⠀⠀⠀⠀⠀⠀⠀⠀⠀⠀⠀⠀⠀⠀⠀⠀⠀⠀⠀⠀⠀⠀⠀⠉⠟⢷⣽⣟⢿⢿⣿⣷⣷⣷⣶⡦⠄⠀⠀⠀⠀⠀⠀⠀⠀⠀⠀⠀⢀⣀⣜⣣⣼⡇⠀⠀⠀⠀⠀⠀⠀⠀⠀⠀⠀⠀⠀⢜⢕⢝⢟⢕⢝⢕⢼⣕⢣⢕⣇⢝⢝⢻⢿⡻⢮⢝⣜⢽⣕⣎⣽⢳⢽⣗⡻⢟⣫⢽⣝⣵⢗⢇⡜⣕⣗⢼⣗⢽⣗⡮⢵⣺⡽⣷⣸⣿⣻⣿⣷⡮⢽⣞⢯⣗⣹⣝⢺⣽⣷⡯⢽⣿⡗⣾⣿⣿⣿⣿⣿⣿⣿⣿⣿⣿⣿⣿⣿⣿⣿⣿⣿⣿⣿⣿⣿⡕⢕⠀⠀⠀⢕⢕⠀⠀⠀⠀⢕⢕⢄⠀⠕⢕⢕⠀⠀⠀⠀⠀⠑⢕⢕⢕⢕⢕⢕⢕⢕⢕⢕⠀⠀⢕⠀⠀⠀⠀⢕⢕⠀⠀⠀⠀⠀⢕⢕⢕⢕⠀</a:t>
            </a:r>
            <a:br/>
            <a:r>
              <a:t>⡿⣧⡜⢱⢕⢕⢇⣕⢝⢧⡕⢱⣕⢕⢕⢱⢕⢕⢕⠀⢕⠔⢔⡕⢕⢕⠕⢔⢕⢕⠕⠑⢑⠀⠀⠀⠀⠀⠀⠀⠀⠀⠀⠀⠀⠀⠀⠀⠀⠀⠀⠀⠀⠀⠀⠀⠀⠀⠀⠈⠙⢿⣷⣧⣴⣥⣅⣀⠀⠀⠀⠀⠀⠀⠀⠀⠀⠀⠀⠀⠘⠛⢟⢟⡟⠋⠁⠀⠀⠀⠀⠀⠀⠀⠀⠀⠀⠀⠀⣕⢕⢕⢕⢱⢕⢕⢕⢕⢕⢕⢕⢕⢕⢗⢕⢕⢎⢝⢗⢮⣽⣵⣎⣕⣺⢽⣗⡮⣗⡣⢽⣗⡿⣗⣳⢽⣿⣧⣵⣿⣿⣳⡼⢯⣾⣿⣷⣾⣽⣿⣿⣟⡿⢽⣟⣻⣷⣷⣿⢜⣿⣿⣿⣿⣿⣇⣿⣿⣿⣿⣿⣿⣿⣿⣿⣿⣿⣿⣿⣿⣿⣿⣿⣿⣿⣿⣿⢇⡕⢕⢁⠀⠀⠑⢕⢄⠀⠀⠀⠕⢕⢕⢄⠀⠕⢕⠀⠀⠀⠀⠀⠀⠕⢕⢕⢕⢕⢕⢕⢕⢕⢕⠀⠀⢕⠀⠀⠀⠀⢕⢕⠀⠀⠀⠀⠀⢕⠑⢕⢕⠀</a:t>
            </a:r>
            <a:br/>
            <a:r>
              <a:t>⣷⢜⢣⣕⢜⢕⢕⢜⢳⣕⢝⢷⡜⢝⢕⡕⢕⢕⢕⢕⢕⢜⢇⢕⢕⢅⢕⠑⠁⠀⢀⢰⡜⡇⠀⠀⠀⠀⠀⠀⠀⠀⠀⠀⠀⠀⠀⠀⠀⠀⠀⠀⠀⠀⠀⠀⠀⠀⠀⠀⠀⠀⠀⠁⠈⠉⠉⠁⠀⠀⠀⠀⠀⠀⠀⠀⠀⠀⠀⠀⢴⢴⢷⠟⠑⠀⠀⠀⠀⠀⠀⠀⠀⠀⠀⠀⢠⢔⢜⢎⢝⢕⢣⢕⡕⢕⡕⢕⢜⢕⢇⢕⡕⢱⢕⢳⢝⣗⢮⣕⡣⢽⡗⢺⢽⢳⣎⡽⣕⢪⣿⣷⣯⣷⡮⣿⣺⢽⣟⡯⣽⣳⢿⣗⣺⣿⣗⡺⢽⣽⢝⢗⢮⢿⣗⡯⣷⣺⣽⣗⢹⣿⣿⣿⣿⣿⣿⣿⣿⣿⣿⣿⣿⣿⣿⣿⣿⣿⣿⣿⣿⣿⣿⣿⣿⣿⢇⢇⢕⢕⢕⠀⠀⠀⢕⢕⠀⠀⠀⠀⢕⢕⢕⠀⠀⠕⢕⠀⠀⠀⠀⠀⠀⢕⢕⢕⢕⢕⢕⢕⢕⢕⠀⠀⠑⠀⠀⠀⠀⢕⢕⠀⠀⠀⠀⠀⢕⠀⢕⢕⠀</a:t>
            </a:r>
            <a:br/>
            <a:r>
              <a:t>⡿⢧⡕⢕⢕⢕⢕⢕⢕⡜⢳⣕⢕⢣⢕⢝⢕⢕⢱⢕⢜⢳⢕⢜⠀⠀⠀⢀⢀⢔⢗⣕⡕⢇⠑⠀⠐⠀⠀⠀⠀⠀⠀⠀⠀⠀⠀⠀⠀⠀⠀⠀⠀⠀⠀⠀⠀⠀⠀⠀⠀⠀⠀⠀⠀⠀⠀⠀⠀⠀⠀⠀⠀⠀⠀⠀⠀⠀⠀⠀⠀⠀⠀⠀⠀⠀⠀⠀⠀⠀⠀⠀⠀⠀⠀⠀⠁⡕⢕⢕⡕⢱⢕⢣⢽⢕⢕⢕⡗⢵⣝⢕⢇⢕⢗⢜⢕⢕⢕⢕⢱⣕⢇⢕⣕⢱⢜⡟⢽⣟⡿⢽⣿⡵⢝⢗⡯⢝⣗⢽⣗⡷⢿⣗⣿⣿⣳⡽⢗⢗⠕⠀⠀⠀⠁⠘⢿⡗⡽⣳⣇⢿⣿⣿⣿⣿⣿⣿⣿⣿⣿⣿⣿⣿⣿⣿⣿⣿⣿⣿⣿⣿⣿⣿⣿⢗⡣⢇⢕⡕⢕⠀⠀⠀⠁⢕⠀⠀⠀⠀⠁⢕⢕⢕⠀⠀⠑⠀⢱⡄⠀⠀⠀⠀⢕⢕⢕⠀⢕⢕⢕⢕⠀⠀⠀⠀⠀⠀⢔⢕⢕⠀⠀⠀⠀⠀⢕⠀⠀⢕⠀</a:t>
            </a:r>
            <a:br/>
            <a:r>
              <a:t>⡿⢧⢕⢕⡕⢕⢕⢕⢕⢕⢕⢜⢗⢕⢜⢳⡕⢜⢳⣕⢱⢕⣕⢕⣣⣷⡧⢇⢕⢱⢕⣜⢟⢇⠀⠀⠀⠀⠀⠀⠀⠀⠀⠀⠀⠀⠀⠀⠀⠀⠀⠀⠀⠀⠀⠀⠀⠀⠀⠀⠀⠀⠀⠀⠀⠀⠀⠀⠀⠀⠀⠀⠀⠀⠀⠀⠀⠀⠀⠀⠀⠀⠀⠀⠀⠀⠀⠀⠀⠀⠀⠀⠀⠀⠀⢀⢴⢜⢝⢇⢜⢕⢕⢝⢇⢼⣕⢣⢼⣗⢵⣕⢗⢵⣕⡕⢕⢕⢜⢝⢕⢕⢜⣕⢕⢕⡕⢸⣕⢇⢜⣗⢳⢜⣕⢷⣽⣗⢧⣽⡷⢯⣟⣺⣿⣟⣿⣿⢎⢔⠅⠀⠀⠀⠀⠀⠀⠑⢿⣿⢿⡸⣿⣿⢻⣿⣿⣿⣿⣿⣿⣿⣿⣿⣿⣿⣿⣿⣿⣿⣿⣿⣿⣿⢇⢱⢗⢱⢕⡜⡕⠀⠀⠀⠀⠕⠀⠀⠀⠀⠀⠑⢕⢕⢕⠀⠀⠀⠈⣿⣆⠀⠀⠀⠑⢕⢕⠀⠀⢕⢕⢕⠀⠀⠀⠀⠀⠀⢕⠕⢕⠀⠀⠀⠀⠀⠕⠀⠀⢕⠀</a:t>
            </a:r>
            <a:br/>
            <a:r>
              <a:t>⣯⡝⢕⢕⢕⢕⢕⣕⢕⢕⡕⢕⢕⢜⢻⢕⢜⢳⣕⡜⢵⡷⣹⣾⣿⡿⢏⢕⢕⡇⢕⢜⢕⠕⠀⠀⠀⠀⠀⠀⠀⠀⠀⠀⠀⠀⠀⠀⠀⠀⠀⠀⠀⠀⠀⠀⠀⠀⠀⠀⠀⠀⠀⠀⠀⢀⠀⠀⠀⠀⠀⠀⠀⠀⠀⠀⠀⠀⠀⠀⠀⠀⠀⠀⠀⠀⠀⠀⠀⠀⠀⠀⢠⡰⢇⢝⢗⢵⣕⡕⢜⢕⢕⣕⡕⢳⢮⣝⢗⢼⣝⢣⢜⣗⢣⢝⢕⢕⣕⢕⢕⢕⢕⢱⢝⡕⢜⢝⢇⢜⢕⢣⢝⡕⢱⢕⢕⢟⢿⣿⣻⢟⣗⢿⣗⣟⡏⢇⢕⢕⠀⠀⠀⠀⠀⠀⠀⠀⠁⢹⣿⢧⢻⡏⣾⣿⣿⣿⣿⣿⣿⣿⣿⣿⣿⣿⣿⣿⣿⣿⣿⣿⣿⣿⣷⣷⣮⣕⣎⢧⢕⠑⠀⠀⠀⠀⠀⠀⢀⠀⠀⠀⠕⢕⢕⢔⠀⠀⠀⢸⣿⣇⠀⠀⠀⠕⢕⠀⠀⢕⢕⠑⢀⡔⠀⠀⠀⢔⠕⠀⠀⠀⠀⠀⠀⠀⠀⢰⠀⢕⠀</a:t>
            </a:r>
            <a:br/>
            <a:r>
              <a:t>⡿⢷⡕⢜⢧⡕⢕⢜⣇⢕⢹⢵⡕⢕⣧⡕⢕⢕⡜⢻⡗⣼⣿⡿⢟⢜⠑⢕⢇⢷⢕⢜⠃⠀⠀⠀⠀⠀⠀⠀⠀⠀⠀⠀⠀⠀⠀⠀⠀⠀⠀⠀⠀⠀⠀⢀⢔⠀⠀⠀⠀⠀⠀⠀⠀⠀⠀⠀⠀⠀⠀⠀⠀⠀⠀⠀⠀⠀⠀⠀⠀⠀⠀⠀⠀⠀⠀⠀⠀⠀⠀⡀⢵⢜⡳⢧⢝⡳⢮⣝⢣⢵⡗⢳⣜⡝⢳⢕⢕⢵⢜⢝⢳⢵⣕⢇⢝⡗⢣⢝⡗⢱⢕⢕⢕⢕⢕⢜⢕⢣⢕⣝⢗⢧⢕⢳⢜⣕⢣⢼⣕⢳⢿⣻⢷⣯⠕⢕⢕⢕⢕⠀⠀⠀⠀⠀⠀⠀⠀⠈⢕⢸⢸⣿⣿⣿⣿⣿⣿⣿⣿⣿⣿⣿⣿⣿⣿⣿⣿⣿⣿⣿⣿⣿⣿⣿⣿⣿⣿⣿⣟⢔⠀⠀⠀⠀⠀⠀⢱⣆⠀⠀⠀⠑⢕⢕⠀⠀⠀⠁⣿⣿⣆⠀⠀⠀⢕⠀⠀⠑⢕⠀⢱⣧⠀⠀⠀⠕⠀⠀⠀⠀⠀⠀⠀⠀⢀⡎⠀⢕⠀</a:t>
            </a:r>
            <a:br/>
            <a:r>
              <a:t>⣷⣕⢜⢕⢕⢝⢧⢕⢝⢇⢕⢕⢝⢕⢕⢕⢧⡕⢝⢧⡝⢜⠟⠑⠁⠀⠀⢰⣾⣧⡕⠑⠀⠀⠀⠀⠀⠀⠀⠀⠀⠀⠀⠀⠀⠀⠀⠀⠀⠀⠀⠀⠀⠀⠀⢕⠕⠀⠀⠀⠀⠀⠀⠀⠀⠀⠀⠀⠀⠀⠀⠀⠀⠀⠀⠀⠀⠀⠀⠀⠀⠀⠀⠀⠀⠀⠀⠀⠀⠀⠀⢌⢕⣕⢕⢗⢼⣝⢳⢜⡕⢇⢜⡕⢱⢕⡕⢱⣕⡕⢕⢕⡕⢕⢸⣝⢇⢕⣕⢱⢕⢕⢣⢜⡗⢣⢕⡕⢕⢕⡕⢜⢇⢕⢣⢼⡕⢣⢝⡗⢪⢝⢗⢼⣏⢎⠀⠁⢕⢕⢕⢄⠀⠀⠀⠀⠀⠀⠀⠀⢕⢝⢕⢜⢟⢿⠿⠟⠛⠛⠛⠟⠿⢿⣿⣿⣿⣿⣿⣿⣿⣿⣿⣿⣿⣿⣿⣿⢟⢕⢣⢕⢄⠀⠀⠀⠀⠀⢸⣿⣇⢀⠀⠀⠑⢕⢔⠀⠀⠀⢻⣿⣿⣆⠀⠀⠁⠀⠀⠀⠔⠀⢸⡟⠀⠀⠀⠀⠀⠀⠀⠀⠀⠀⠀⠀⢸⠃⢀⠑⠀</a:t>
            </a:r>
            <a:br/>
            <a:r>
              <a:t>⢜⢹⣧⢕⢕⢕⢕⢝⢕⢕⢕⢕⣕⢕⢕⣷⣕⢹⢧⢕⠕⢅⠀⠀⠀⠀⣰⡣⣝⢟⠁⠀⠀⠀⠀⠀⠀⠀⠀⠀⠀⠀⠀⠀⠀⠀⠀⠀⠀⠀⠀⠀⠀⠀⠀⢕⢔⠀⠀⠀⠀⠀⠀⠀⠀⠀⠀⠀⠀⠀⠀⢔⢄⠀⠀⠀⠀⠀⠀⠀⠀⠀⠀⠀⠀⠜⢻⢔⠀⠀⠀⠀⠕⢕⢕⢕⢣⣜⡕⢇⢜⢟⢷⣵⡟⢧⢝⢗⢧⣽⢗⢗⣕⢜⢧⣕⡝⢳⢼⣕⢳⢵⣗⢇⢜⡕⢣⢜⡗⢕⢝⢗⢇⢕⡕⢕⡕⢝⣳⣜⣕⡧⢵⣗⡷⠑⠀⠀⠀⠀⠀⠑⠑⢀⠀⠀⠀⠀⠀⠀⠀⠁⠁⠁⠀⠀⠀⢀⠀⢀⢀⠀⠀⠀⠙⢿⣿⣿⣿⣿⣿⣿⣿⣿⣿⣿⡿⢣⡱⣎⢼⡕⢜⢕⠀⠀⠀⠀⢸⣿⣿⣧⠀⠀⠀⠑⠁⠀⢕⠀⢸⣿⣿⣿⡔⠀⠀⠀⠀⠀⠀⠀⣿⡇⢰⠀⠀⠀⠀⠀⠀⠀⢀⣄⣠⣤⣟⡀⢀⠀⠀</a:t>
            </a:r>
            <a:br/>
            <a:r>
              <a:t>⣧⣕⡕⢳⣧⡕⢳⣧⣞⢻⣧⡜⢟⣱⣇⢜⢳⣵⢕⢅⠑⠀⠀⠀⢀⡜⣿⣷⠏⠀⠀⠀⠀⠀⠀⠀⠀⠀⠀⠀⠀⠀⠀⠀⠀⠀⠀⠀⠀⠀⠀⠀⠀⠀⠀⠕⢕⠀⠀⠀⠀⠀⠀⠀⠀⠀⠀⠀⠀⠀⠀⢕⢕⢕⢔⡀⠀⠀⠀⠀⠀⠀⠀⠀⠀⠀⠀⠁⢑⣰⣄⢀⢀⡕⢕⢕⢕⢜⢕⢇⣕⡝⢳⢵⣝⣳⣧⣝⢕⢸⣝⢗⢵⣝⣳⢕⢕⢕⢕⢕⢕⢱⣜⡕⢇⢼⣕⢳⢝⣗⣣⣽⣿⢷⣿⣗⣿⣿⣽⣟⣿⣝⣟⣿⡇⢀⢀⠀⠀⢀⢔⢔⢄⠁⠑⠀⠀⠀⠀⠀⠀⢀⢀⢄⢄⢔⢔⢕⢕⢕⢕⢕⢔⢀⠀⠁⢻⣿⣿⣿⣿⣿⣿⣿⣿⢏⡕⣼⣕⣞⢎⢣⡪⣵⡔⠀⠀⢕⢱⣾⣿⣿⡔⠀⠀⠀⠀⠀⢸⣆⠁⣿⣿⣿⣿⢀⠀⠀⠀⠀⠀⠄⢟⢡⣷⡆⢀⣠⣴⣴⣔⣎⣻⣝⣳⣮⣾⣾⣾⣷⠀</a:t>
            </a:r>
            <a:br/>
            <a:r>
              <a:t>⠛⠛⠛⠛⠛⠛⠛⠛⠛⠛⠛⠛⠛⠛⠛⠛⠓⠛⠃⠑⠀⠀⠐⠐⠛⠛⠛⠑⠀⠀⠀⠀⠀⠀⠀⠀⠀⠀⠀⠀⠀⠀⠀⠀⠀⠀⠀⠀⠀⠀⠀⠀⠀⠀⠀⠀⠀⠀⠀⠀⠀⠀⠀⠀⠀⠀⠀⠀⠀⠀⠀⠑⠛⠛⠛⠃⠑⠀⠀⠀⠀⠀⠀⠀⠀⠀⠀⠐⠛⠛⠛⠛⠘⠓⠊⠚⠓⠓⠛⠛⠚⠛⠓⠓⠛⠛⠓⠚⠛⠓⠘⠛⠓⠛⠛⠓⠃⠘⠓⠓⠓⠓⠓⠓⠓⠓⠚⠛⠛⠛⠛⠛⠛⠛⠛⠛⠛⠛⠛⠛⠛⠛⠛⠛⠃⠑⠑⠑⠐⠀⠁⠁⠁⠁⠀⠑⠑⠐⠐⠀⠐⠑⠑⠑⠑⠑⠑⠑⠑⠑⠑⠑⠑⠑⠐⠀⠘⠛⠛⠛⠛⠛⠛⠛⠃⠛⠛⠛⠛⠛⠛⠛⠛⠛⠃⠀⠀⠘⠛⠛⠛⠛⠃⠀⠀⠀⠀⠀⠘⠛⠂⠛⠛⠛⠛⠃⠀⠀⠀⠀⠀⠑⠚⠛⠛⠛⠛⠛⠛⠛⠛⠚⠛⠛⠛⠛⠛⠛⠛⠛⠀</a:t>
            </a:r>
            <a:br/>
          </a:p>
        </p:txBody>
      </p:sp>
    </p:spTree>
  </p:cSld>
  <p:clrMapOvr>
    <a:masterClrMapping/>
  </p:clrMapOvr>
</p:sld>
</file>

<file path=ppt/slides/slide9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⣿⣿⣿⡿⢕⢕⢜⢟⢕⢕⢕⢕⢕⢕⢜⢇⢵⢻⢟⢟⢟⢿⢟⢇⢕⢕⢕⢕⢕⢕⢕⢕⢕⢕⢕⢕⢕⢕⢕⢕⢕⢕⢕⢕⢕⢕⢕⢕⢕⢕⢕⢕⢕⢝⢹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⢻⣿⣿⡿⢕⢕⢕⢕⣕⢕⢕⢕⢕⢕⢱⢵⢕⢕⢕⢕⢞⢗⢗⢕⢕⢕⢕⢕⢕⢕⢕⢕⢕⢕⢕⢕⢕⢕⢕⢕⢕⢕⢕⢕⢕⢕⢕⢕⢕⢕⢕⢕⢕⢕⢕⢕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⢿⡟⢕⢱⣾⣿⣿⢻⡕⢕⢕⢕⢕⢕⢕⢕⢕⢕⢕⢕⢕⢕⢕⢕⢕⢕⢕⢕⢕⢕⢕⢕⢕⢕⢕⢕⢕⢕⢕⢕⢕⢵⣵⣵⣵⣵⣵⣵⣵⣕⡕⢕⢕⢵⣵⡕⢕⡝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⢱⣿⣿⣻⢞⢕⢕⢕⢕⢕⢕⢕⢕⢕⢕⢕⢕⢕⢕⢕⢕⢕⢕⢕⢕⢕⢕⢕⢕⢕⢕⢕⢕⢕⢕⢕⢕⢕⡕⢕⢕⢕⢜⢝⢝⢝⢝⢕⢕⢕⢕⢕⢜⢝⢕⢜⢝⢮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⢜⢝⢕⢗⢇⢕⢕⢕⢕⢕⢕⢕⢕⢕⢕⢕⢕⢕⢕⢕⢕⢕⢕⢕⢕⢕⢕⢕⢕⢕⢕⢕⢕⢕⢕⢱⣿⣿⡇⢕⢕⢕⢕⢕⢕⢕⢕⢕⢕⢕⢕⢕⢕⢕⢕⢕⢕⢕⢝⢻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⡻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⢕⢱⣿⣿⣿⣿⡕⢕⢕⢕⢕⢕⢕⢕⢕⢕⢕⢕⢕⢕⢕⢕⢕⢕⢕⢕⢕⢝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⢻⢟⢗⡕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⣵⣷⡾⢟⢕⢕⢕⢕⢕⢕⢕⢕⢕⢕⢕⢕⢕⢕⢕⢕⢕⢕⢕⢕⢕⢕⢕⢕⢕⢕⢕⢕⢕⢕⣾⣿⣿⣿⣿⣿⡕⢕⢕⢕⢕⢕⢕⢕⢕⢕⢕⢕⢕⢕⢕⢕⢕⢕⢕⢕⢕⢜⢻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⡗⢕⢕⣿⣎⣮⣻⡇⣿⡿⢇⡕⣾⣿⣿⣿⣿⣿⣿⣿⣿⣿⣿⣿⣿⣿⣿⣿⣿⣿⣿⣿⣿⣿⣿⣿⣿⣿⣿⣿⣿⣿⣿⣿⣿⣿⣿⣿⣿⣿⣿⣿⣿⣿⣿⣿⣿⣿⣿⣿⣿⣿⣿⣿⣿⣿⣿⣿⣿⣿⣿⣿⣿⣿⣿⣿⣿⣿⣿⣿⣿⣿⣿⣿⣿⣿⣿⣿⣿⣿⣿⣿⣿⣿⣿⣿⣿⣿⣿⡿⢕⢕⢕⣱⣾⢟⢏⢕⢕⢕⢕⢕⢕⢕⢕⢕⢕⢕⢕⢕⢕⢕⢕⢕⢕⢕⢕⢕⢕⢕⢕⢕⢕⢕⢕⢕⢕⢕⢕⣼⣿⣿⣿⣿⣿⣿⣷⢕⢕⢕⢕⢕⢕⢕⢕⢕⢕⢕⢕⢕⢕⢕⢕⢕⢕⢕⢕⢕⢕⢻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⢜⢝⢕⢝⢕⢕⢕⢻⡿⢜⣷⡕⢟⢗⢕⣵⢟⣿⣿⣿⣿⣿⢿⢿⡿⢻⣿⣿⣿⣿⣿⣿⣿⣿⣿⣿⣿⣿⣿⣿⣿⣿⣿⣿⣿⢿⢿⢿⢿⢿⢿⣿⢟⢟⢿⢿⢿⢿⢿⢿⢿⢿⢿⢿⢿⢿⢿⢿⢿⢟⢟⢟⢟⢟⢟⢟⢟⢟⢟⢟⢟⢟⢟⢟⢟⢟⢟⢻⣿⣿⣿⣿⡟⢟⢟⢿⢿⢿⢿⢿⢿⢿⢟⢕⢕⣱⢞⢝⢕⢕⢕⢕⢕⢕⢕⢕⢕⢕⢕⢕⢕⢕⢕⢕⢕⢕⢕⢕⢕⢕⢕⢕⢕⢕⢕⢕⢕⢕⢕⢕⢕⢕⣸⣿⣿⣿⣿⣿⣿⣿⣿⡇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⢱⡇⢕⢕⢕⢕⢕⢕⢕⠱⣧⢪⡜⢕⢕⢕⢕⣕⡕⢝⢜⢕⢕⢕⡇⢸⢕⢕⢕⢕⢕⢕⢕⢕⢕⢕⢕⢕⢕⢕⢕⢕⢕⢕⢕⢕⢕⢕⢕⢕⢕⢕⢸⡏⢕⢕⢕⢕⢕⢕⢕⢕⢕⢕⢕⢕⢕⢕⢕⢕⢕⢕⢕⢕⢕⢕⢕⢕⢕⢕⢕⢕⢕⢕⢕⢕⢕⢕⢕⢸⣿⣿⣿⣿⢕⢕⢕⢕⢕⢕⢕⢕⢕⢕⣱⢇⢕⢕⢕⢕⢕⢕⢕⢕⠑⢅⢕⢕⢕⢕⢕⢕⢕⢕⢕⢕⢕⢕⢕⢕⢕⢕⢕⢕⢕⢕⢕⢕⢕⢕⢕⢕⢕⢕⣿⣿⣿⡿⢟⢿⣿⣿⣿⣿⢕⢕⢕⢕⢕⢕⢕⢕⢕⢕⢕⢕⢕⢕⢕⢕⢕⢕⢕⢕⢕⢕⢹⣿⣿⠀</a:t>
            </a:r>
            <a:br/>
            <a:r>
              <a:t>⣿⣿⣿⣿⣿⣿⣿⣿⣿⣿⣿⣿⣿⣿⣿⣿⣿⣿⣿⣿⢸⣿⣿⣿⣿⣿⣿⣿⣿⣿⣿⣿⣿⣿⣿⣿⣿⣿⣿⣿⣿⣿⣿⣿⣿⣿⣿⣿⣿⣿⣿⢇⡿⣜⣇⣵⣵⢷⣞⣫⢕⣿⢱⣵⣵⣵⣵⢵⣕⠕⢕⢜⢎⣷⡕⢕⢔⠈⠙⢇⢕⢕⢕⢕⢕⡇⢸⢕⢕⢕⢕⢕⢕⢕⢕⢕⢕⢕⢕⢕⢕⢕⢕⢕⢕⢕⢕⢕⢕⢕⢕⢕⢕⢸⡇⢕⢕⢕⢕⢕⢕⢕⢕⢕⢕⢕⢕⢕⢕⢕⢕⢕⢕⢕⢕⢕⢕⢕⢕⢕⢕⢕⢕⢕⢕⢕⢕⢕⢕⢕⢸⣿⣿⣿⣿⢕⢕⢕⢕⢕⢕⢕⢕⢱⢞⢕⢕⢕⢕⢕⢕⠕⠁⢁⢔⢕⢕⢕⢕⢕⢕⢕⢕⢕⢕⢕⢕⢕⢕⢕⢕⢕⢕⢕⢕⢕⢕⢕⢕⢕⢕⢕⢕⢕⢱⣿⣿⣿⢕⢕⢕⢕⢻⣿⣿⡇⢕⢕⢕⢕⢕⢕⢕⢕⢕⢕⢕⢕⢕⢕⢕⢕⢕⢕⢕⢕⢕⢸⢿⢿⠀</a:t>
            </a:r>
            <a:br/>
            <a:r>
              <a:t>⣿⣿⣿⣿⣿⣿⣿⣿⣿⣿⣿⣿⣿⣿⣿⣿⣿⣿⣿⣿⢜⣿⣿⣿⣿⣿⣿⣿⣿⣿⣿⣿⣿⣿⣿⣿⣿⣿⣿⣿⣿⣿⣿⣿⣿⣿⣿⣿⣿⢟⣫⣷⣿⡿⢟⣽⣾⣿⣿⡟⣼⣿⢸⣿⣿⣿⣿⣿⣿⣇⠕⢕⢕⢹⣿⡕⢕⢕⢕⢁⢕⢕⢕⢕⢕⣇⡜⣕⢕⢕⢕⢕⢕⢕⢕⢕⢕⢕⢕⢕⢕⢕⢕⢕⢕⢕⢕⢕⢕⢕⢕⢕⢕⢸⡇⢕⢕⢕⢕⢕⢕⢕⢕⢕⢕⢕⢕⢕⢕⢕⢕⢕⢕⢕⢕⢕⢕⢕⢕⢕⢕⢕⢕⢕⢕⢕⢕⢕⢕⢕⣾⣿⣿⣿⣿⢕⢕⢕⢕⢕⢕⢕⢕⢕⢕⢕⢕⢕⢕⢕⢕⢀⢄⢕⢕⢕⢕⢕⢕⢕⢕⢕⢕⢕⢕⢕⢕⢕⢕⢕⢕⢕⢕⢕⢕⢕⢕⢕⢕⢕⢕⢕⢕⢕⢸⣿⣿⣿⣧⣕⣕⣱⣿⣿⣿⡇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⡟⣵⣿⣿⡿⣫⣷⣿⣿⣿⣿⣿⢱⣿⣿⢸⣿⣿⣿⣿⣿⣷⣿⣧⡑⢕⢜⣿⣷⡕⢕⢕⢕⢕⢕⢕⢕⢸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⣿⣿⣿⣿⣿⣿⣿⣿⣿⣿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⢏⣾⣿⣿⢏⣾⣿⣿⣿⣿⣿⣿⡏⣿⣿⣿⢸⣿⣿⣿⣿⣿⣿⣿⣟⣷⡕⠕⣿⣿⣇⢕⢕⢕⢕⢕⢕⢕⠕⣰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⢜⢻⣿⣿⣿⣿⣿⣿⢿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⣏⣿⣿⡿⣳⣿⣿⣿⢯⣿⣿⣿⣿⢣⣿⣿⣿⢸⣿⣿⣿⣿⣿⣿⣿⣿⡹⣿⢕⣿⣿⣿⢕⢅⢕⢕⢕⢄⢄⢜⢟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⢝⢝⢝⢝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⡟⣼⣿⣿⣱⣿⡿⣽⢯⣿⣿⣿⣿⣿⢸⣿⣿⣿⢸⣿⣿⣿⣿⣿⣿⣿⣿⣇⢻⢕⣿⣿⣿⡇⢔⢐⢧⠕⢕⠅⠕⢔⢕⢕⠐⢕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⣵⣵⣧⣕⣿⣿⢣⣿⣿⣹⣟⣿⣿⣿⣿⣿⡧⣿⢟⢹⣿⢜⣿⣿⣿⣿⣿⣿⣿⣿⣿⢕⢱⢽⣿⢟⠑⠁⠁⠐⢔⢕⢅⢔⢱⣶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⢣⣿⣏⣿⣿⣿⣿⣾⡟⣼⣿⣷⡿⣸⣿⣿⣿⣿⡏⢕⢵⢷⣿⣿⣽⣿⣿⣿⣿⣿⣿⣿⣿⣿⡕⠀⠁⠁⠀⢸⡇⣆⢀⠁⠑⢑⢕⢟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⡿⢕⣿⣿⡿⣿⣝⢟⢏⢇⢇⣿⣿⣿⡇⣿⣿⣿⣿⣿⡕⢱⢱⣟⢟⢏⣿⡿⣿⣿⣿⣿⣿⣿⣿⣿⢕⢀⢑⢔⢕⣼⣷⣿⢱⢕⢕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⡷⢜⣿⢿⢻⣧⢝⣕⣵⢕⢸⣿⣿⣿⢸⣿⣿⣿⣿⣿⡷⡟⣾⣿⣿⣿⣿⢇⣿⣿⣿⣿⣿⣿⣿⡟⢕⢸⣿⡏⢱⣿⡏⣿⢱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⡱⡝⢳⢕⢜⣸⣿⢏⣵⢸⣿⣿⡏⣾⡿⣹⣿⣿⣿⢇⡇⣿⣿⣿⣿⡿⡕⣿⣿⣿⣿⣿⣿⡿⡇⢕⣾⣿⡇⣿⣹⡇⡿⢕⡱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⣮⣇⢜⢕⢽⢺⢯⣽⢸⣿⣿⢇⣿⢇⣿⣿⣿⣿⣸⡧⣯⣽⣟⣻⢇⣗⣹⣿⣿⣿⣿⡏⡇⢇⢱⣽⣷⡇⡣⢻⢣⡇⢜⢕⣷⢕⢱⣷⢕⣵⡕⢕⣵⡕⢕⢕⢕⢕⢕⢸⣿⣿⣿⣿⣿⣿⣿⣿⣿⣿⣿⣿⣿⣿⣿⣿⣿⣿⣿⣿⣿⣿⣿⣿⣿⣿⢕⢕⢕⢕⢕⢕⢕⢕⢕⢕⢕⢕⢕⢕⢕⢕⢕⢕⢕⢕⢕⢕⢕⢕⢕⢸⣿⣿⣿⣿⢕⢕⢕⢕⢕⢕⢕⢕⢕⢕⢕⢕⢕⢕⢕⢕⢕⢕⡕⢕⢕⢕⢕⢕⢕⢕⢕⣱⣵⡕⢕⢕⢕⢔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⢏⡕⠈⢇⠜⢇⢸⣿⡿⢸⢣⡇⣿⣿⣿⣵⣿⡟⢿⢿⢿⡟⣾⣿⣿⡿⢹⡟⣿⣇⢕⢕⣞⣟⣻⡮⢷⢇⣼⢱⢕⢕⣿⢕⢸⣿⢕⣿⡇⢕⣿⡇⢕⢕⢸⣿⣿⣿⣿⣿⣿⣿⣿⣿⣿⣿⣿⣿⣿⣿⣿⣿⣿⣿⣿⣿⣿⣿⣿⣿⣿⣿⣿⣿⢕⢕⢕⢕⢕⢕⢕⢕⢕⢕⢕⢕⢕⢕⢕⢕⢕⢕⢕⢕⢕⢕⢕⢕⢕⢸⣿⣿⣿⣿⢕⢕⢕⢕⢕⢕⢕⢕⢕⢕⢕⢕⢕⢕⢕⢕⢕⢕⣿⡕⢕⢕⢕⢕⢕⢕⡕⢜⢻⡿⢇⢕⢕⢕⢕⢕⢕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⢏⣵⡿⠑⠀⢕⢕⡕⢸⣿⢻⡕⢾⢇⣿⢿⣿⢙⡙⣝⠝⠙⠙⢑⢗⣾⣿⣿⣿⣷⣯⣿⢕⡭⢁⢁⢄⡴⣠⣼⡇⣿⢕⢕⣿⢕⢸⣿⢕⣿⡇⢕⣿⡇⢕⢕⢜⢟⢟⢻⣿⣿⣿⣿⣿⣿⣿⣿⣿⣿⣿⣿⣿⣿⣿⣿⣿⣿⣿⣿⣿⣿⣿⣿⣿⡟⢕⢕⢕⢕⢕⢕⢕⢕⢕⢕⢕⢕⢕⢕⢕⢕⢕⢕⢕⢕⢕⢕⢕⢕⢕⢸⣿⣿⣿⣿⢕⢕⢕⢕⢕⢕⢕⢕⢕⢕⢕⢕⢕⢅⢕⢕⠕⢜⣿⣇⢕⢕⢕⢕⢕⢕⣕⢅⢕⢕⣕⢕⢕⢕⢕⢕⢕⢕⢔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⡵⢯⣿⠕⠀⠀⠕⢕⢕⢸⣿⣱⢜⡕⡇⢝⣸⣾⣼⣷⣝⡕⣵⣕⣷⣿⣿⣿⣿⣿⣿⣿⣿⣷⣵⡷⢼⢿⣿⣱⣿⢕⣿⠁⢜⣿⢕⢸⣿⢕⣿⡇⢕⣿⡇⢕⢕⢱⣾⣿⣿⣿⣿⣿⣿⣿⣿⣿⣿⣿⣿⣿⣿⣿⣿⣿⣿⣿⣿⣿⣿⣿⣿⣿⣿⣿⡇⢕⢕⢕⢕⢕⢕⢕⢕⢕⢕⢕⢕⢕⢕⢕⢕⢕⢕⢕⢕⢕⢕⢕⢕⢕⢸⣿⣿⣿⣿⢕⢕⢕⢕⢕⢕⢕⢕⢕⢕⢕⢕⢕⢕⢕⢔⢕⢕⣿⣿⡕⢕⢕⢸⣧⣾⡇⢕⢕⢸⢝⢕⢕⢕⢕⢕⢕⢕⢕⢕⢕⠁⢕⢕⢔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⣱⢟⢱⣾⢕⠀⠀⠀⠀⢜⣼⢸⡿⢸⡕⢱⢕⢕⡜⣿⡟⣷⣼⣽⣽⣿⣿⣿⣿⣿⣿⣿⣿⣿⣿⣿⣿⣷⣷⣿⣣⣟⣿⢕⣹⢄⢸⣿⢕⢸⣿⢕⣿⡇⢕⣿⡇⢕⢕⢸⣿⣿⣿⣿⣿⣿⣿⣿⣿⣿⣿⣿⣿⣿⣿⣿⣿⣿⣿⣿⣿⣿⣿⣿⣿⣿⣿⣿⡇⢕⢕⢕⢕⢕⢕⢕⢕⢕⢕⢕⢕⢕⢕⢕⢕⢕⢕⢕⢕⢕⢕⢕⢕⢕⣿⣿⣿⣿⣿⢕⢕⢕⢕⢕⢕⢕⢕⢕⢕⢕⢕⢕⢕⢕⢑⢅⢕⢿⣿⡇⢕⠕⢸⣿⣿⡷⢕⢕⢜⢕⠕⠁⠕⠕⢑⢕⢕⢕⢁⠑⠀⢕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⣟⡼⢱⣱⣿⢕⣾⣧⡄⢄⢄⢳⡟⣸⡇⢸⣧⢸⡇⢕⢕⢻⣷⣿⣿⣿⣿⣿⣿⣿⣿⣿⣿⣿⣿⣿⣿⣿⣿⣿⣟⣵⢟⣽⣿⢸⢸⢜⢸⣿⢕⢸⣿⢕⣿⡇⢕⣿⡇⢕⢕⢜⣿⣿⣿⣿⣿⣿⣿⣿⣿⣿⣿⣿⣿⣿⣿⣿⣿⣿⣿⣿⣿⣿⣿⣿⣿⣿⣿⣿⡇⢕⢕⢕⢕⢕⢕⢕⢕⢕⢕⢕⢕⢕⢕⢕⢕⢕⢕⢕⢕⢕⢕⢕⢕⢕⣿⣿⣿⣿⡿⢕⢕⢕⢕⢕⢕⢕⢕⢕⢕⢕⢕⢕⢕⢕⢕⢕⢕⢸⣿⣿⠕⠕⢕⣿⣿⣿⣵⢡⢄⢄⢄⠄⢄⢕⢕⠁⢕⢕⠔⠀⢔⢕⢔⢕⢕⢕⢕⢕⢕⢕⢕⢕⢕⢕⢕⢕⢕⢕⢕⢕⢕⢕⢕⢕⢕⢕⢕⢕⢕⢕⢕⢕⢕⢕⢕⢕⢕⢕⢕⢕⢕⢕⢕⢕⢕⠀</a:t>
            </a:r>
            <a:br/>
            <a:r>
              <a:t>⣿⣿⣿⣿⣿⣿⣿⣿⣿⣿⣿⣿⢿⢟⣝⣵⣎⢿⣿⣿⣿⣿⣿⣿⣿⣿⣿⣿⣿⣿⣿⣿⡟⡞⣱⣿⣿⢏⣾⣿⣿⡇⢕⣕⣿⡇⢹⢕⢸⣿⡕⢿⡕⢕⢕⢹⣿⣿⣿⣿⣿⣿⣿⣿⣿⣿⣿⣿⣿⣿⣿⣿⣿⣿⢝⢕⣿⡿⢕⢕⡕⢏⣿⢕⢸⣿⢕⣿⡇⢕⣿⡇⢕⢕⢕⣿⣿⣿⣿⣿⣿⣿⣿⣿⣿⣿⣿⣿⣿⣿⣿⣿⣿⣿⣿⣿⣿⣿⣿⣿⣿⣿⣿⡇⢕⢕⢕⢕⢕⢕⢕⢕⢕⢕⢕⢕⢕⢕⢕⢕⢕⢕⢕⢕⢕⢕⢕⢕⢕⣿⣿⣿⣿⡇⢕⢕⢕⢕⢕⢕⢕⢕⢕⢕⢕⢕⢕⢕⢕⢕⢕⢕⢕⣿⣿⠄⣕⣼⣿⣿⣿⣿⣾⡕⢕⢕⢄⢕⢕⢕⢄⠑⠁⠀⠀⢕⢕⢕⢕⢕⢕⢕⢕⢕⢕⢕⢕⢕⢕⢕⢕⢕⢕⢕⢕⢕⢕⢕⢕⢕⢕⢕⢕⢕⢕⢕⢕⢕⢕⢕⢕⢕⢕⢕⢕⢕⢕⢕⢕⢕⠀</a:t>
            </a:r>
            <a:br/>
            <a:r>
              <a:t>⣿⣿⣿⣿⣿⣿⣿⣿⣿⣿⣿⡕⢳⡟⢿⡿⣿⢎⢿⣿⣿⣿⣿⣿⣿⣿⣿⣿⣿⣿⣿⡿⡜⣼⣿⣿⡿⣼⣿⣿⡿⣫⣾⣿⡿⢇⢜⢕⢕⢿⣟⣇⢳⡕⢕⢕⢜⢻⣿⣿⣿⣿⣿⣿⡟⢏⢝⢝⣝⣿⣿⣿⢟⢕⢕⢱⣿⡇⢇⢕⢇⢱⢿⢕⢸⣿⢕⣿⡇⢕⣿⡇⢕⢕⢕⢸⣿⡟⣵⣜⡝⢻⣿⣿⣿⣿⣿⣿⣿⣿⣿⣿⣿⣿⣿⣿⣿⣿⣿⣿⣿⣿⣿⡇⢕⢕⢕⢕⢕⢕⢕⢕⢕⢕⢕⢕⢕⢕⢕⢕⢕⢕⢕⢕⢕⢕⢕⢕⢕⣿⣿⣿⣿⡇⢕⢕⢕⢕⢕⢕⢕⢕⢕⢕⢕⢕⢕⢕⢕⢕⢕⢕⢕⣿⣿⣵⣿⣿⣿⣿⣿⢟⣿⡇⢕⢕⠕⠀⢕⢕⢕⠀⠀⠀⠀⢕⢕⢕⢕⢕⢕⢕⢕⢕⢕⢕⢕⢕⢕⢕⢕⢕⢕⢕⢕⢕⢕⢕⢕⢕⢕⢕⢕⢕⢕⢕⢕⢕⢕⢕⢕⢕⢕⢕⢕⢕⢕⣕⣕⣕⠀</a:t>
            </a:r>
            <a:br/>
            <a:r>
              <a:t>⣿⣿⣿⣿⣿⣿⣿⣿⣿⣿⣿⣿⣕⠝⠕⣕⡕⠀⠈⢿⣿⣿⣿⣿⣿⣿⣿⣿⣿⣿⣿⢧⣱⣿⣿⣿⢣⣿⡿⢫⣾⣿⢿⢏⢕⢕⢕⢕⢕⢜⢿⣞⢕⢕⢕⢕⠕⢕⢜⢝⢻⢿⣿⣿⣿⣿⣿⣿⡿⢟⢝⢕⢕⢕⡕⢸⣿⣿⢕⠑⢕⢕⢸⢕⢸⡿⢕⣿⡇⢕⣿⡇⢕⢕⢕⢜⡟⢅⢙⢏⢽⢗⢕⣿⣿⣿⣿⣿⣿⣿⣿⢿⣿⣿⣿⣿⣿⣿⣿⣿⣿⣿⣿⡇⢕⢕⢕⢕⢕⢕⢕⢕⢕⢕⢕⢕⢕⢕⢕⢕⢕⢕⢕⢕⢕⢕⢕⢕⢕⣿⣿⣿⣿⡇⢕⢕⢕⢕⢕⢕⢕⢕⢕⢕⢕⢕⢕⢕⢕⢕⢕⢕⢕⣿⣿⣿⣿⣿⣿⣿⣿⡏⢝⢕⢕⢔⢀⢔⢕⢕⢕⠀⠀⠀⢔⢕⢕⢕⢕⢕⢕⢕⢕⢕⢕⢕⢕⢕⢕⢕⢕⢕⢕⢕⢕⢕⢕⢕⢕⢕⢕⢕⢕⢕⢕⢕⢕⢕⢕⢕⢕⢕⢕⢕⢕⢕⢸⣿⣿⣿⠀</a:t>
            </a:r>
            <a:br/>
            <a:r>
              <a:t>⣿⣿⣿⣿⣿⣿⣿⣿⣿⣿⣿⣿⣿⣷⡀⠁⢀⢠⠀⠁⢻⣿⣿⣿⣿⢿⣻⣽⣽⣿⣯⢕⡟⢿⣿⣿⢸⢏⣵⡿⢏⢕⢕⢕⢕⢕⢕⢅⢕⢕⢜⢻⣕⡅⠀⠑⢕⢕⢕⢕⣕⣵⣷⣽⣝⠟⠋⠁⠑⢕⢕⢕⢕⣷⡇⢸⣿⣿⢕⢕⢕⢸⣼⢕⢜⣽⣷⣿⣧⣕⡿⡇⢕⢕⢕⠑⠄⠀⠘⠟⠁⣰⢿⣟⣿⣿⣿⡿⣿⡇⢕⢕⢕⢕⣿⣿⣿⣿⣿⣿⣿⣿⣿⡇⢕⢕⢕⢕⢕⢕⢕⢕⢕⢕⢕⢕⢕⢕⢕⢕⢕⢕⢕⢕⢕⢕⢕⢕⢕⣿⣿⣿⣿⡇⢕⢕⢕⢕⢕⢕⢕⢕⢕⢕⢕⢕⢕⢕⢕⢕⢕⢕⢕⣿⣿⣿⣿⣿⣿⣿⣿⡇⢕⢕⢕⢕⠕⢕⢕⢕⠕⠀⠀⢀⢕⢕⢕⢕⢕⢕⢕⢕⢕⢕⢕⢕⢕⢕⢕⢕⢕⢕⢕⢕⢕⢕⢕⢕⢕⢕⢕⢕⢕⢕⢕⢕⢕⢕⢕⢕⢕⢕⢕⢕⢕⢕⢕⣿⣿⣿⠀</a:t>
            </a:r>
            <a:br/>
            <a:r>
              <a:t>⣿⣿⣿⣿⣿⣿⣿⣿⣿⣿⣿⣿⣿⣿⣷⡄⠀⠀⢀⡄⢀⢝⣫⣷⣾⣿⣿⢿⡻⢿⢹⢕⢕⢪⢍⢝⣵⡿⢏⢕⢕⢕⢕⣕⣵⣵⢕⢱⣵⣵⢸⣧⣝⢧⢀⠀⢕⡕⣕⣵⣿⣿⣿⣿⣿⢅⠀⠀⠀⠑⣣⣵⣵⢹⡟⢜⣿⡟⡸⢇⢕⢔⢔⢔⢜⢎⢝⢻⢿⢿⣿⣷⣧⣕⠕⠐⠀⠔⠀⢀⣱⣿⣿⣽⣿⣿⣟⣏⢿⣿⣧⢕⢕⢕⢻⣿⣿⣿⣿⣿⣿⣿⣿⡇⢕⢕⢕⢕⢕⢕⢕⢕⢕⢕⢕⢕⢕⢕⢕⢕⢕⢕⢕⢕⢕⢕⢕⢕⢕⣿⣿⣿⣿⡇⢕⢕⢕⢕⢕⢕⢕⢕⢕⢕⢕⢕⢕⢕⢕⢕⢕⢕⢕⢹⣿⣿⣿⣿⣿⣿⣿⣷⢕⢕⢕⢕⢄⢕⢕⢕⢀⢀⢔⢕⢕⢕⢕⢕⢕⢕⢕⢕⢕⢕⢕⢕⢕⢕⢕⢕⢕⢕⢕⢕⢕⢕⢕⢕⢕⢕⢕⢕⢕⢕⢕⢕⢕⢕⢕⢕⢕⢕⢕⢕⢕⢕⢕⣿⣿⣿⠀</a:t>
            </a:r>
            <a:br/>
            <a:r>
              <a:t>⣿⣿⣿⣿⣿⣿⣿⣿⣿⣿⣿⣿⣿⣿⣿⣿⣆⠀⠁⢁⣴⣿⣿⡿⢝⢏⢕⢕⡕⢕⠕⠑⢕⢕⢕⣾⢏⢕⢕⢕⢕⣵⣿⣿⣿⣿⣇⢕⢿⢏⢸⣿⣿⣧⢑⠄⢸⣾⣿⣿⣿⣿⣿⣿⣿⡕⠀⠀⠀⠀⢝⢜⢝⣇⢣⡕⢿⠃⠑⠕⢕⢕⢕⢕⢕⠁⠑⢕⢕⢝⢜⢝⢿⢿⣷⣕⢄⠀⢀⣾⣿⣿⣿⣿⣿⣿⣿⣵⣿⣿⢇⢕⢱⢕⢜⣿⣿⣿⣿⣿⣿⣿⣿⡇⢕⢕⢕⢕⢕⢕⢕⢕⢕⢕⢕⢕⢕⢕⢕⢕⢕⢕⢕⢕⢕⢕⢕⢕⢸⣿⣿⣿⣿⢇⢕⢕⢕⢕⢕⢕⢕⢕⢕⢕⢕⢕⢕⢕⢕⢕⢕⢕⢕⢕⢻⣿⣿⣿⣿⣿⣿⣿⢕⢕⢕⢕⢕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⣧⡀⢸⡿⢿⢏⢇⢕⢕⣕⣯⣾⣷⡄⠀⠀⠡⠿⢕⢕⢕⢕⢕⣾⣿⣿⣿⣿⣿⣿⣷⡕⢕⢜⣿⣿⣿⡇⠀⠐⣿⣿⣿⣿⣿⣿⣿⣿⡇⠀⠀⠀⠀⢕⢕⢕⣿⡗⢁⢁⠁⠅⡄⢱⡕⠑⠁⠀⢀⣠⣵⣕⣕⢕⢕⢕⢝⠟⠟⠀⢠⣿⣿⣿⣿⣿⣿⣿⣿⣿⣿⣿⡟⢕⢕⢕⢕⢸⣿⣿⣿⣿⣿⣿⣿⣿⢕⢕⢕⢕⢕⢕⢕⢕⢕⢕⢕⢕⢕⢕⢕⢕⢕⢕⢕⢕⢕⢕⢕⢕⢕⢸⣿⣿⣿⣿⢕⢕⢕⢕⢕⢕⢕⢕⢕⢕⢕⢕⢕⢕⢕⢕⢕⢕⢕⢕⢕⢕⢻⣿⣿⣿⣿⣿⣿⡇⢕⢕⢕⢕⢕⢕⢕⢕⢕⢕⢕⢕⢕⢕⢕⢕⢕⢕⢕⢕⢕⢕⢕⢕⢕⢕⢕⢕⢕⢕⢕⢕⢕⢕⢕⢕⢕⢕⢕⢕⢕⢕⢕⢕⢕⢕⢕⢕⢕⢕⢕⢕⢕⢕⢹⢿⢟⠀</a:t>
            </a:r>
            <a:br/>
            <a:r>
              <a:t>⣿⣿⣿⣿⣿⣿⣿⣿⣿⣿⣿⣿⣿⣿⣿⣿⣿⣿⡷⠀⠀⠁⠑⠕⠑⠹⣿⣿⣿⣿⣿⡇⠀⠀⠀⠀⠀⠁⠑⠾⣿⣿⣿⣿⣿⣿⡟⣿⣿⣇⢕⢿⣧⢿⣿⡔⠀⢻⣿⣿⣿⣿⣿⣿⣿⠑⠀⠀⠀⠀⠁⢕⣱⣿⣧⡘⠁⢔⢔⢄⢔⢱⡀⠀⠀⠙⠛⠻⠿⢿⢟⠁⠁⠀⠀⠀⢀⢹⣿⣿⣿⣿⣿⣿⣿⣷⣿⣿⢕⢕⢕⢕⢕⢕⢸⣿⣿⣿⣿⣿⣿⣿⣿⢕⢕⢕⢕⢕⢕⢕⢕⢕⢕⢕⢕⢕⢕⢕⢕⢕⢕⢕⢕⢕⢕⢕⢕⢕⢸⣿⣿⣿⣿⢕⢕⢕⢕⢕⢕⢕⢕⢕⢕⢕⢕⢕⢕⢕⢕⢕⢕⢕⢕⢕⢕⢕⢝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⠀⠀⠀⠄⠄⠀⠘⢿⣿⣿⣿⠃⠀⠀⠀⠀⠀⠀⠀⠀⠀⠉⠛⢿⣿⣿⣿⣿⣿⣿⡇⠜⣿⣫⣻⣿⡄⠈⣿⣿⣿⣿⣿⣿⡏⠀⠀⠀⠀⠀⠀⢸⣿⣿⣿⣿⣱⢔⡄⡜⢕⢕⢱⡅⢔⠄⠀⠀⠀⠀⠀⠀⠀⠀⠀⢄⢕⢸⣿⣿⣿⣿⣿⣿⣿⣿⣯⢕⣵⣵⡕⢕⢕⢕⢜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⠁⢕⢔⠀⠀⠀⠀⢄⠀⠁⠻⡿⡕⠀⠀⠀⠀⢀⢄⠀⠀⠀⠀⠀⠀⠀⠁⠙⢿⣿⣿⣿⢇⠀⢹⣧⢻⣿⣿⣔⠜⣿⣿⣿⣿⡿⠁⠀⠀⠀⠀⠀⠀⢜⣿⣿⣟⣽⣇⢿⣜⢕⠕⠕⠑⠑⠁⠀⠀⠀⠀⠀⠀⠀⠀⠀⢔⢕⠕⢸⣿⣿⣿⣿⣿⣿⣿⣿⣿⣵⢝⢟⣷⣷⢕⢕⢸⣿⣿⣿⣿⣿⣿⣿⣿⢕⢕⢕⢕⢕⢕⢕⢕⢕⢕⢕⢕⢕⢕⢕⢕⢕⢕⢕⢕⢕⢕⢕⢕⢕⢸⣿⣿⣿⣿⢕⢕⢕⢕⢕⢕⢕⢕⢕⢕⢕⢕⢕⢕⢕⢕⢕⢕⢕⢕⢕⢕⢕⢕⢕⢕⢜⢻⢿⣿⣧⣕⢕⢕⢕⢕⢕⢕⢕⢕⢕⢕⢕⢕⢕⢕⢕⢕⢕⢕⢕⢕⢕⢕⢕⢕⢕⢕⢕⢕⢕⢕⢕⢕⢕⢕⢕⢕⢕⢕⢕⢕⢔⢕⢕⢕⢕⢕⢕⢕⢕⢕⢕⢕⢕⢕⢕⠀</a:t>
            </a:r>
            <a:br/>
            <a:r>
              <a:t>⣿⣿⣿⣿⣿⣿⣿⣿⣿⣿⣿⣿⣿⣿⣿⣿⣿⣿⢕⢕⢕⢔⠀⠀⠀⠁⢀⡀⠀⡱⢕⠀⠀⢀⠔⠁⠀⠀⢄⠐⠁⠀⠀⠀⠀⠀⠀⠝⣿⣿⠁⠀⠀⠝⣇⣿⣷⡝⣆⢹⣿⣿⣿⠇⠀⠀⠀⠀⠀⠀⠀⠀⢻⣿⣿⣿⢿⠇⡿⠑⠁⠀⠀⠀⠀⠀⠀⠀⠀⠔⠔⠀⠀⠀⠁⢅⠀⣿⣿⣿⣿⣿⣿⣿⣿⣿⡵⢜⢕⢕⢕⢜⢕⢕⣼⣿⣿⣿⣿⣿⣿⣿⣿⢕⢕⢕⢕⢕⢕⢕⢕⢕⢕⢕⢕⢕⢕⢕⢕⢕⢕⢕⢕⢕⢕⢕⢕⢕⢸⣿⣿⣿⣿⢕⢕⢕⢕⢕⢕⢕⢕⢕⢕⢕⢕⢕⢕⢕⢕⢕⢕⢕⢕⢕⢕⢕⢕⢕⢕⢕⢕⢕⢝⢝⢕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⠕⠕⠀⠀⠀⠀⠁⢁⡼⣣⢕⢀⠐⠁⢀⠄⠐⠑⢀⠀⠀⠀⠀⠀⠀⠀⠀⠀⠘⠇⠀⠀⠀⠀⠘⢜⣿⡻⣮⡇⠝⠟⠏⠀⠀⠀⠀⠀⠀⠀⠀⠀⠘⠋⠁⠀⠀⠁⠀⠀⠀⠀⠀⠀⢀⠀⠀⠀⢄⢀⢄⢔⡰⢱⣿⣿⡄⣿⣿⣿⣿⣿⣿⣿⣿⣿⣿⣿⣿⣿⣿⣵⢕⢕⣿⣿⣿⣿⣿⣿⣿⣿⣿⢕⢕⢕⢕⢕⢕⢕⢕⢕⢕⢕⢕⢕⢕⢕⢕⢕⢕⢕⢕⢕⢕⢕⢕⢕⣾⣿⣿⣿⡿⢕⢕⢕⢕⢕⢕⢕⢕⢕⢕⢕⢕⢕⢕⢕⢕⢕⢕⢕⢕⢕⢕⢕⢕⢕⢕⢕⢕⢕⢕⢕⢕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⣧⣔⡄⢀⢀⠠⢀⡾⣱⣯⠇⠀⠀⠀⠀⠀⠄⠀⠀⠐⢄⠀⠀⠀⠀⠀⠀⠀⠀⠀⠀⠀⠀⠀⠀⠁⠸⣿⣗⣯⠕⠔⠐⠀⠀⠀⠀⠀⠀⠀⠀⠀⠀⠀⠀⠀⠀⠀⠀⠀⠀⠀⠄⠀⠁⠔⠀⡔⢕⢕⢕⢱⣽⣿⣿⡿⠑⣿⣿⣿⣿⣿⣿⣿⣿⣿⣿⣿⣿⣿⣿⣿⣵⣵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⢾⣿⣿⣷⣕⢕⢕⡾⣱⣿⢇⠀⠀⠀⠀⠀⠀⠀⠀⠀⠀⠀⠀⠀⠀⠀⠀⠀⠀⠀⠀⠀⠀⠀⠀⠀⠀⠀⠘⢏⠁⠀⠀⠀⠀⠀⠀⠀⠀⠀⠀⠀⠀⠀⠀⠀⠀⠀⠀⠀⠀⠀⠀⠀⠑⠀⠀⢄⣷⢕⠕⠱⢿⢿⠿⠋⠁⠀⣿⣿⣿⣿⣿⣿⣿⣿⣿⣿⣿⣿⣷⣿⣷⣯⣕⣱⣾⣿⣿⣿⣿⣿⣿⣿⢕⢕⢕⢕⢕⢕⢕⢕⢕⢕⢕⢕⢕⢕⢕⢕⢕⢕⢕⢕⢕⢕⢕⢕⢕⣿⣿⣿⣿⡇⢕⢕⢕⢕⢕⢕⢕⢕⢕⢕⢕⢕⢕⢕⢕⢕⢕⢕⢕⢕⢕⢕⢕⢕⢕⢕⢕⢕⢕⢕⢕⢕⢁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⢸⣿⣿⣿⣿⢇⡞⣱⡿⢕⡕⠀⠀⠀⠀⠀⠀⠀⠀⠀⠀⠀⠀⠁⠀⠀⠀⠀⠀⠀⠀⠀⠀⠀⠀⠀⠀⠀⠀⠀⠀⠀⠀⠀⢄⠀⠀⠀⠀⠀⠀⠀⠀⠀⠀⠀⠀⠀⠀⠀⠀⠀⠀⠀⠀⠀⠀⠁⠘⠣⠀⢄⢄⢔⠀⠀⠀⠀⣿⣿⣿⣿⣿⣿⣿⣿⣿⣿⣿⣿⣿⣿⣿⣿⣿⣿⣿⣿⣿⣿⣿⣿⣿⣿⢕⢕⢕⢕⢕⢕⢕⢕⢕⢕⢕⢕⢕⢕⢕⢕⢕⢕⢕⢕⢕⢕⢕⢕⢕⣿⣿⣿⣿⡇⢕⢕⢕⢕⢕⢕⢕⢕⢕⢕⢕⢕⢕⢕⢕⢕⢕⢕⢕⢕⢕⢕⢕⢕⢕⢱⣵⣵⣕⣕⡕⠕⢄⢕⢕⢕⢕⢕⢕⢕⢕⢕⢕⢕⢕⢕⢕⢕⢕⢕⢕⢕⢕⢕⢕⢕⢕⢕⢕⢕⢕⢕⢕⢕⢕⢕⢕⢕⢕⢕⢕⢕⢕⢕⢕⢕⢕⢕⢕⢕⢕⢕⢕⢕⢕⢸⣿⠀</a:t>
            </a:r>
            <a:br/>
            <a:r>
              <a:t>⢕⢕⢕⢕⢕⢕⢕⢕⢕⢕⢕⢕⢕⢕⢕⢕⢕⢕⢕⢕⢜⢻⢿⡏⡜⢱⡿⢕⡜⠀⠀⠀⠀⠀⠀⠀⠀⠀⠀⠀⠀⠀⠀⠀⠀⠀⠀⠀⠀⠀⠀⠀⠀⠀⠀⠀⠀⠀⠀⠀⠀⠀⠀⠀⠁⠐⠀⠀⢀⠀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⢕⢻⣿⣿⣿⣿⢿⡿⢷⢕⢕⢕⢕⢕⢕⢕⢕⢕⢕⢕⢕⢕⢕⢕⢕⢕⢕⢕⢕⢕⢕⢕⢕⢕⢕⢕⢕⢕⢕⢕⢕⢕⢕⢕⢕⢕⢕⢕⢕⢕⢕⢕⢕⢕⢕⢕⢕⢕⢕⢕⢕⢕⣿⠀</a:t>
            </a:r>
            <a:br/>
            <a:r>
              <a:t>⣳⢕⡱⢕⢱⢕⡕⢕⢕⢕⢕⢕⢕⢕⢕⢕⢕⢕⢕⢕⢕⢸⠑⡜⢱⡟⢕⣱⢕⠀⠀⠀⠀⠀⠀⠀⠀⠀⠀⠀⠀⠀⠀⠀⠀⠀⠀⠀⠀⠀⠀⠀⠀⠀⠀⠀⠀⠀⠀⠀⠀⠀⠀⠐⠔⢔⢕⢕⢕⡸⢳⢕⡕⢅⢔⢄⢄⢄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⣵⣵⣵⣼⣿⣿⢿⣏⣝⣵⣷⢕⢕⢕⢕⢕⢕⢕⢕⢕⢕⢕⢕⢕⢕⢕⢕⢕⢕⢕⢕⢕⢕⢕⢕⢕⢕⢕⢕⢕⢕⢕⢕⢕⢕⢕⢕⢕⢕⢕⢕⢕⢕⢕⢕⢕⢕⢕⢕⢕⢕⢕⢕⢕⢹⠀</a:t>
            </a:r>
            <a:br/>
            <a:r>
              <a:t>⣿⣷⢽⣳⢵⡪⣝⡣⢕⢕⢕⢱⢕⢱⣕⢵⣕⢵⣕⢵⡱⡇⡜⢱⡟⢕⡕⢝⢕⠀⠀⠀⠀⠀⠀⠀⠀⠀⠀⠀⠀⠀⠀⠀⠀⠀⠀⠄⠀⢀⠀⠀⠀⠀⠀⠀⠀⠀⠀⠀⠀⠀⠀⠀⠀⠀⠁⠑⠘⠕⠕⢱⣵⣼⣧⣱⣕⣇⡕⢕⢕⢕⢔⢔⢄⠀⠀⠀⠀⠀⠀⠀⠀⠀⠀⠀⠀⣿⣿⣿⣿⣿⣿⣿⣿⣿⣿⣿⣿⣿⣿⣿⣿⣿⣿⣿⣿⣿⣿⣿⣿⣿⡇⢕⢕⢕⢕⢕⢕⢕⢕⢕⢕⢕⢕⢕⢕⢕⢕⢕⢕⢕⢕⢕⢕⢕⢕⢕⣿⣿⣿⣿⢇⢕⢕⢕⢕⢕⢕⢕⢕⢕⢕⢕⢕⢕⢕⢕⢕⢕⢕⢕⢕⢕⣿⣿⣿⢿⣫⣷⣿⣿⣿⣿⣿⣿⢕⢕⢕⢕⢕⢕⢕⢕⢕⢕⢕⢕⢕⢕⢕⢕⢕⢕⢕⢕⢕⢕⢕⢕⢕⢕⢕⢕⢕⢕⢕⢕⢕⢕⢕⢕⢕⢕⢕⢕⢕⢕⢕⢕⢕⢕⢕⢕⢕⢔⢕⢕⢕⢕⠀</a:t>
            </a:r>
            <a:br/>
            <a:r>
              <a:t>⣿⣕⡕⢜⡗⢼⡣⢝⡣⢜⢕⢕⢹⢜⡳⢽⡳⣿⡺⢵⡗⢱⢕⢏⢕⢱⢕⢕⢠⠀⠀⠀⠀⠀⠀⠀⠀⠀⠀⠀⠀⠀⠀⠀⠀⠀⠀⠀⠁⠀⠀⠀⠀⠀⠀⠀⠀⠀⠀⠀⠀⠀⠀⠀⠀⠀⠀⠀⠀⠀⠀⠀⠀⠀⠁⠁⠈⠉⠉⠑⠑⠑⠑⠑⠁⠁⠀⠀⠀⠀⠀⠐⢔⠀⠀⠀⠀⣿⣿⣿⣿⣿⣿⣿⣿⣿⣿⣿⣿⣿⣿⣿⣿⣿⣿⣿⣿⣿⣿⣿⣿⣿⡇⢕⢕⢕⢕⢕⢕⢕⢕⢕⢕⢕⢕⢕⢕⢕⢕⢕⢕⢕⢕⢕⢕⢕⢕⢱⣿⣿⣿⣿⢕⢕⢕⢕⢕⢕⢕⢕⢕⢕⢕⢕⢕⢕⢕⢕⢕⢕⢕⢕⢕⢕⢟⣯⣷⣿⣿⣿⣿⣿⣿⣿⣿⣿⢕⢕⢕⢕⢕⢕⢕⢕⢕⢕⢕⢕⢕⢕⢕⢕⢕⢕⢕⢕⢕⢕⢕⢕⢕⢕⢕⢕⢕⢕⢕⢕⢕⢕⢕⢕⢕⢕⢕⢕⢕⢕⢕⢕⢕⢕⢕⢕⢕⢕⠑⢕⢕⢕⠀</a:t>
            </a:r>
            <a:br/>
            <a:r>
              <a:t>⡿⢕⢜⢕⢝⢇⢜⢇⢝⢕⢕⢇⢕⢕⢕⢕⢮⣻⣿⢿⢕⢕⢎⢕⢕⢕⢕⡼⢷⡕⠀⠀⠀⠀⠀⢀⢄⠀⠒⠖⠔⠄⠀⡀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⢕⢕⢕⢕⢕⢕⢕⢕⢕⢕⢕⢕⢕⢕⢕⢕⢕⢕⢕⠕⢕⢕⢕⢕⢕⢕⢕⢕⢕⢕⢕⢕⢕⢕⢕⢕⢕⢕⠀⢕⢕⢕⢕⢕⢕⢕⢕⢕⢕⢕⢔⠕⢕⢕⠀</a:t>
            </a:r>
            <a:br/>
            <a:r>
              <a:t>⢧⢕⢕⢕⢕⢜⢇⢕⢕⢕⢱⢝⢇⢕⢣⢕⢗⢝⢱⢕⢕⢕⢅⢕⢕⢕⢕⡗⣇⢇⠀⠀⠀⠀⠀⠁⠁⠀⠀⠀⠄⠀⠀⠀⠀⠀⠀⠀⠀⠀⠀⠀⠀⠀⠀⠀⠀⠀⠀⠀⠀⠀⠀⠀⠀⠀⠀⠀⠀⠀⠀⠀⠀⠀⠀⠀⠀⠀⠀⠀⠀⠀⠀⠀⠀⠀⠄⢀⠀⠀⢕⢔⢀⠕⢄⠀⢄⣿⣿⣿⣿⣿⣿⣿⣿⣿⣿⣿⣿⣿⣿⣿⣿⣿⣿⣿⣿⣿⣿⣿⣿⣿⡇⢕⢕⢕⢕⢕⢕⢕⢕⢕⢕⢕⢕⢕⢕⢕⢕⢕⢕⢕⢕⢕⢕⢕⢕⢸⣿⣿⣿⣿⢕⢕⢕⢕⢕⢕⢕⢕⢕⢕⢕⢕⢕⢕⢕⢕⢕⢕⢱⣣⣾⣿⣿⣿⣿⣿⣿⣿⣿⣿⣿⣿⣿⣿⠁⢕⢕⢕⢕⢕⢕⢕⢕⢕⢕⢕⢕⢕⢕⢕⢕⢕⢕⠀⢕⢕⢕⢕⢕⢕⢕⢕⢕⢕⢕⢕⢕⢕⢕⢕⢕⢕⠀⢕⢕⢕⢕⢕⠀⢕⢕⢕⢕⢕⢕⢄⠕⢕⠀</a:t>
            </a:r>
            <a:br/>
            <a:r>
              <a:t>⢷⢝⢕⢕⢗⣕⢕⢜⢕⢇⡕⢣⣕⢣⡕⢣⣕⢇⢕⢕⢜⢑⢕⢜⢕⢕⢮⢟⢾⢟⠐⠀⠀⠀⠀⠐⠀⠀⠀⠁⠐⠀⠀⠀⠀⠀⠀⠀⠀⠀⠀⠀⠀⠀⠀⠀⠀⠀⠀⠀⠀⠀⠀⠀⠀⠀⠀⠀⠀⠀⠀⠀⠀⠀⠀⠀⠀⠀⠀⠀⠀⠀⠀⠀⠀⠀⠀⠁⠐⢄⢕⢕⠕⢕⢕⢑⢕⣿⣿⣿⣿⣿⣿⣿⣿⣿⣿⣿⣿⣿⣿⣿⣿⣿⣿⣿⣿⣿⣿⣿⣿⣿⡇⢕⢕⢕⢕⢕⢕⢕⢕⢕⢕⢕⢕⢕⢕⢕⢕⢕⢕⢕⢕⢕⢕⢕⢕⢸⣿⣿⣿⣿⢕⢕⢕⢕⢕⢕⢕⢕⢕⢕⢕⢕⢕⢕⢕⢕⢕⢕⣱⣿⣿⣿⣿⣿⣿⣿⣿⣿⣿⣿⣿⣿⣿⣿⠀⢕⢕⢕⢕⢕⢕⢕⢕⢕⢕⢕⢕⢕⢕⢕⢕⢕⢕⠀⢕⢕⢕⢕⢕⢕⢕⢕⢕⢕⢕⢕⢕⢕⢕⢕⢕⢕⠀⠑⢕⢕⢕⢕⢔⠁⢕⢕⢕⢕⢕⢕⢄⢕⠀</a:t>
            </a:r>
            <a:br/>
            <a:r>
              <a:t>⡳⢕⢕⢕⡗⢱⡝⢱⣕⣕⣜⢵⢕⣕⡮⢕⢇⡕⢕⢕⢕⢕⢕⢕⢕⢕⢕⢱⢵⢕⢕⢄⠀⠀⠀⠀⠀⠀⠀⠀⠀⢔⢔⢔⢔⢔⢔⢔⢀⠀⠀⠀⠀⠀⠀⠀⠀⠀⠀⠀⠀⠀⠀⠀⠀⠀⠀⠀⠀⠀⠀⠀⠀⠀⠀⠀⠀⠀⠀⠀⠀⠀⠀⠀⠀⠀⠀⠀⠀⠁⠕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⠀⢕⢕⢕⢕⢕⢕⢕⢕⢕⢕⢕⢕⢕⢕⢕⢕⢕⢕⠀⠀⢕⢕⢕⢕⢕⢕⢕⢕⢕⢕⢕⢕⢕⢕⢕⢕⢕⠀⠀⢕⢕⢕⢕⢕⠀⢕⢕⢕⢕⢕⢕⢕⢕⠀</a:t>
            </a:r>
            <a:br/>
            <a:r>
              <a:t>⣿⣧⡝⢷⣝⢳⣝⢳⣽⡳⣎⣟⣧⣼⣳⣮⣿⢕⢕⢕⢕⢕⢕⢕⢱⣣⣿⣷⣇⢇⢕⢕⢕⠀⠀⠀⠀⠀⠀⠀⠀⢕⢕⢕⢕⢕⢕⢕⢕⢔⢀⠀⠀⠀⠀⠀⣀⣴⡇⠀⠀⠀⠀⠀⠀⠀⠀⠀⠀⠀⠀⠀⠀⠀⠀⠀⠀⠀⠀⠀⠀⠀⠀⠀⠀⠀⠀⠀⠀⠀⠀⠁⠀⠁⠑⠕⠑⠉⠉⠝⣿⣿⣿⣿⣿⣿⣿⣿⣿⣿⣿⣿⣿⣿⣿⣿⣿⣿⣿⣿⣿⣿⡗⢇⢕⢕⢕⢕⢕⢕⢕⢕⢕⢕⢕⢕⢕⢕⢕⢕⢕⢕⢕⢕⢕⢕⢕⢸⣿⣿⣿⣿⢕⢕⢕⢕⢕⢕⢕⢕⢕⢕⢕⢕⢕⢕⢕⢕⢕⣿⣿⣿⣿⣿⣿⣿⣿⣿⣿⣿⣿⣿⣿⣿⣿⣿⢄⢕⢕⢕⢕⢕⢕⢕⠀⢕⢕⢅⢕⢕⢕⢕⢕⢕⢕⠀⠀⢕⢕⢕⢕⢕⢕⢕⢕⢕⢕⢕⢕⢕⢕⢕⢕⢕⠀⠀⢕⢕⢕⢕⢕⠀⠀⢕⢕⢕⢕⢕⢕⢄⠀</a:t>
            </a:r>
            <a:br/>
            <a:r>
              <a:t>⣿⣧⣝⢷⡼⢿⣮⡹⣮⡝⢮⣽⢷⣝⢳⣾⡇⢕⢕⠁⢕⢕⢕⢕⢾⣽⢻⣝⡟⠕⢕⢕⢕⠀⠀⠀⠁⠀⠀⠀⠀⠑⠕⢕⢕⢕⢕⢕⢕⢕⢕⢔⣄⢀⣴⣾⣿⣟⡕⠀⠀⠀⠀⠀⠀⠀⠀⠀⠀⠀⠀⠀⠀⠀⠀⠀⠀⠀⠀⠀⠀⠀⠀⠀⠀⠀⠀⠀⠀⠀⠀⠄⠀⠀⠀⠀⠀⠀⠀⠀⠈⢿⣿⣿⣿⣿⣿⣿⣿⣿⣿⣿⣿⣿⣿⣿⣿⣿⣿⢿⢿⢿⢇⢕⢇⢕⢕⢱⢕⢱⢕⡕⢕⢕⢕⢕⢕⢕⢕⢕⢕⢕⢕⢕⢕⢕⢕⣼⣿⣿⣿⡏⢕⢕⢕⢕⢕⢕⢕⢕⢕⢕⢕⢕⢕⢕⢕⢕⣼⣿⣿⣿⣿⣿⣿⣿⣿⣿⣿⣿⣿⣿⣿⣿⣿⣿⡇⢕⢕⢕⠕⢕⢕⢕⠀⢕⢕⢕⢁⢕⢕⢕⢕⢕⢕⠀⠀⠁⢕⢕⢕⢕⢕⢕⢕⢕⢕⢕⢕⢕⢕⢕⢕⢕⢔⠀⠕⢕⢕⢕⢕⠀⠀⢕⢕⢕⢕⢕⢕⢕⠀</a:t>
            </a:r>
            <a:br/>
            <a:r>
              <a:t>⣿⣟⣳⣾⣟⡳⢧⡝⣧⣝⢳⣝⢟⣮⡻⢮⢕⢀⢕⢕⢕⢕⢕⢕⢱⣮⡟⢮⣿⠀⢕⢕⢕⠀⠀⠀⠀⠀⠀⠀⠀⠀⠀⠀⠑⠕⢕⢕⢕⢱⣷⣿⣱⣿⣿⣿⣿⣿⣿⣷⣶⣶⣴⣴⣤⣤⣄⡀⠀⠀⠀⠀⠀⠀⠀⠀⠀⠀⠀⠀⠀⠀⠀⠀⠀⠀⠀⠀⠀⠀⠀⠀⠀⠀⠀⠀⠀⠀⠀⠀⠀⢸⣿⣿⣿⣿⡿⡿⢿⢟⢟⢟⢏⢝⣏⡹⢇⡱⢕⢱⢕⣱⢕⢕⢕⣇⢵⢕⡕⢕⡱⢕⢇⢕⢕⢕⢕⢕⢕⢕⢕⢕⢕⢕⢕⢕⢕⣟⣿⣿⣿⢕⢕⢕⢕⢕⢕⢕⢕⢱⢗⢱⢕⡱⢜⢕⢗⢕⣿⣿⣿⣿⣿⣿⣿⣿⣿⣿⣿⣿⣿⣿⣿⣿⣿⣿⣧⠑⢕⢕⠀⢕⢕⢕⢔⠁⢕⢕⢕⢕⢕⢕⢕⢕⢕⠀⠀⠀⠕⢕⢕⢕⢕⢕⢕⢕⢕⢕⢕⢕⠑⢕⢕⢕⠁⠀⠀⢕⢕⢕⢕⠀⠀⠀⢕⢕⢕⢕⢕⢕⠀</a:t>
            </a:r>
            <a:br/>
            <a:r>
              <a:t>⣿⣿⡻⣧⣜⢱⢮⢽⣧⣸⢷⣮⡻⢧⣿⢟⢄⢕⢕⢕⢕⢕⢕⣜⡟⢧⣝⡳⣿⠀⢕⢕⠁⠀⠀⠀⠀⠀⠀⠀⠀⠀⠀⠀⠀⠀⠀⠑⠳⣽⣿⣿⣿⣿⣿⣿⣿⣿⣿⡟⠛⠙⠛⠛⠋⠙⠙⠁⠀⠀⠀⠀⠀⠀⠀⠀⠀⠀⠀⠀⠀⠀⠀⠀⠀⠸⣿⡧⠀⠀⠀⠀⠀⠀⠀⠀⠀⠀⠀⠀⠀⢜⣝⢇⢵⣕⢝⢕⢜⢕⡜⢕⡇⢕⢕⢜⢕⢕⢕⢕⢕⢕⢹⢕⢜⢕⡜⢕⡗⢽⢕⢇⢕⢕⢵⢇⢕⢇⢕⢇⢕⢕⣕⢕⢕⢱⢕⢕⣿⣿⣿⣕⢕⢎⣵⣎⡕⢕⡕⢕⣱⢕⣜⢕⢞⣱⢞⢸⣿⣿⣿⣿⣿⣿⣿⣿⣿⣿⣿⣿⣿⣿⣿⣿⣿⣿⣿⢀⢕⢕⠀⢕⢕⢕⢕⠀⢕⢕⢕⠀⢕⢕⢕⢕⢕⠀⠀⠀⠀⢕⢕⢕⢕⢕⢕⢕⢕⢕⢕⢕⢕⠐⢕⢕⠀⠀⠀⢕⠑⠕⢕⢕⠀⠀⠕⢕⢕⢕⢕⢕⠀</a:t>
            </a:r>
            <a:br/>
            <a:r>
              <a:t>⣿⣟⢻⢷⢟⢻⡿⢿⣿⣟⢷⢽⢻⣷⣿⡇⢕⢕⢕⢕⢕⢕⢕⣿⣿⣿⣻⣿⣿⠀⢕⢕⢀⠀⠀⠀⠀⠀⠀⠀⠀⠀⠀⠀⠀⠀⠀⠀⠀⠈⠟⢿⣿⣿⣿⣿⣿⣿⣿⣷⣴⣄⡀⢀⢀⠀⠀⢀⢀⠀⠀⠀⠀⠀⠀⠀⠀⠀⠀⠀⠀⠀⠀⠀⠀⢱⡎⠁⠀⠀⠀⠀⠀⠀⠀⠀⠀⠀⠀⠀⣜⡮⢇⡕⢳⢇⢕⢕⢕⢕⢕⢕⢗⢕⢕⢕⢕⢜⢕⢣⢕⢕⢕⢕⢕⢹⢗⢹⢗⡹⢕⣇⢕⣕⡕⣕⡱⢕⣕⢵⡗⣝⣗⣿⢮⣵⣵⣿⣿⣿⣿⢿⣷⣷⢎⣹⢞⣻⢷⣳⣽⣏⡵⢜⡕⢕⡸⣼⣿⣿⣿⣿⣿⣿⣿⣿⣿⣿⣿⣿⣿⣿⣿⣿⣿⣿⣿⡇⢕⢕⠀⠕⢕⢕⢔⠀⠁⢕⢕⢔⠀⢕⢕⢕⢕⠀⠀⠀⠀⠁⢕⢕⢕⢕⢕⢕⢕⢕⢕⢕⢕⠀⢕⢕⢀⠀⠀⢕⠀⠀⢕⢕⠀⠀⠀⢕⢕⢕⢕⢕⠀</a:t>
            </a:r>
            <a:br/>
            <a:r>
              <a:t>⣿⡝⢳⣜⢻⢧⣕⣵⣗⢻⢯⢝⡝⣮⣟⡇⢸⢕⢕⢕⢕⢕⢕⢝⢝⢝⣕⢕⢕⢕⢕⢕⢕⠀⢀⠀⠀⠀⠀⠀⠀⠀⠀⠀⠀⠀⠀⠀⠀⠀⠀⠀⠘⢻⣿⣿⣿⣿⣟⣻⢿⢿⢿⢿⣿⣿⣿⢿⢿⠗⠂⠀⠀⠀⠀⠀⠀⠀⠀⠀⠀⠀⠀⢠⣴⣼⣵⡄⠀⠀⠀⠀⠀⠀⠀⠀⠀⠀⠀⠀⠘⢿⡷⡧⣕⡱⢕⡕⢕⢕⢕⢕⢗⢱⢕⡪⢕⡇⢽⢗⢵⢕⣕⣵⣵⣼⣕⡪⢵⣾⣽⣗⡯⢵⣫⢽⣻⢽⣞⣽⢞⢳⢻⢽⣽⢟⣏⢕⢞⢽⢟⡫⢇⣸⣝⢗⡳⢼⣽⣷⣞⡵⢞⣇⣗⣯⡕⣿⣿⣿⣿⣿⣿⣿⣿⣿⣿⣿⣿⣿⣿⣿⣿⣿⣿⣿⣿⣧⢕⢕⠀⠀⢕⢕⢕⠀⠀⠑⢕⢕⠀⠁⢕⢕⢕⠀⠀⠀⠀⠀⠕⢕⢕⢕⢕⢕⢕⢕⢕⢕⢕⢀⠀⢕⢕⠀⠀⠁⠀⠀⢕⠕⠀⠀⠀⢕⢕⢕⢕⢕⠀</a:t>
            </a:r>
            <a:br/>
            <a:r>
              <a:t>⣿⡻⢷⡏⢳⢎⢝⢷⡇⢕⢕⢕⢝⢕⢕⢕⢜⢕⢀⢕⢕⢕⢕⣕⢕⢕⢕⢱⢕⡇⢕⢕⢕⢀⠜⠑⠀⠀⠀⠀⠀⠀⠀⠀⠀⠀⠀⠀⠀⠀⠀⠀⠀⠀⠙⢿⣿⣿⣿⣿⣧⡄⢀⢀⠀⠀⠀⠀⠀⠀⠀⠀⠀⠀⠀⠀⠀⠀⠀⠀⠀⠀⠀⢁⢹⣽⡟⠁⠀⠀⠀⠀⠀⠀⠀⠀⠀⠀⠀⠀⢀⢟⡾⢯⣟⡯⣝⡪⢵⣗⢕⢕⡱⢵⣵⣧⣳⣷⣽⣗⡿⣟⣻⢿⣿⢿⣗⡯⢿⣗⣝⡟⣿⡿⣾⡿⡷⢫⢕⣎⢽⣕⡵⣕⣗⢹⢗⣪⣕⣇⡝⣳⣽⣷⣿⢵⣳⢯⣾⣝⣗⡸⢝⣗⡏⢇⢺⣿⣿⣿⣿⣿⣿⣿⣿⣿⣿⣿⣿⣿⣿⣿⣿⣿⣿⣿⣿⣿⢕⢕⠕⠀⠑⢕⢕⠀⠀⠀⢕⢕⢕⠀⠑⢕⢕⢕⠀⠀⠀⠀⠀⢕⢕⢕⢕⢕⢕⢕⢕⢕⢕⢕⠀⢕⢕⠀⠀⠀⠀⠀⢕⠀⠀⠀⠀⠀⢕⢕⢕⢕⠀</a:t>
            </a:r>
            <a:br/>
            <a:r>
              <a:t>⡽⢷⣕⢝⢣⡕⢕⢕⢝⢣⢕⢕⢕⢕⢱⢕⢱⢕⢁⢕⢕⠁⢕⢕⢝⢪⢕⡕⠜⢕⠁⢕⠑⠀⠀⠀⠀⠀⠀⠀⠀⠀⠀⠀⠀⠀⠀⠀⠀⠀⠀⠀⠀⠀⠀⠀⠈⠛⢷⣽⣟⢿⢿⢿⣷⣷⣷⣷⢦⠄⠀⠀⠀⠀⠀⠀⠀⠀⠀⠀⠀⢀⣀⣕⣱⣼⡇⠀⠀⠀⠀⠀⠀⠀⠀⠀⠀⠀⠀⠀⢜⢕⢝⢝⢕⢝⢕⢼⣕⢣⢕⣇⢝⢝⢻⢿⡻⢮⢝⣜⢽⣕⣎⣽⢳⢽⣗⡻⢟⣫⢽⣝⣵⢗⢇⡜⣕⣗⢼⣗⢽⣗⡮⢵⣺⡽⣷⣸⣿⣻⣿⣷⣮⢽⣟⢯⣗⣫⣝⢳⣵⣾⡯⢽⣿⡗⣼⣿⣿⣿⣿⣿⣿⣿⣿⣿⣿⣿⣿⣿⣿⣿⣿⣿⣿⣿⣿⣿⢇⢕⠀⠀⠀⢕⢕⠀⠀⠀⠀⢕⢕⢄⠀⠕⢕⢕⠀⠀⠀⠀⠀⠑⢕⢕⢕⢕⢕⢕⢕⢕⢕⢕⠀⠀⢕⠀⠀⠀⠀⢔⢕⠀⠀⠀⠀⠀⢕⢕⢕⢕⠀</a:t>
            </a:r>
            <a:br/>
            <a:r>
              <a:t>⡿⣧⡜⢱⢕⢕⢇⣕⢝⢧⡕⢱⣕⢕⢕⢱⢕⢕⢕⠀⢕⢄⢕⢕⢕⢕⠕⢕⢕⢕⠕⠑⢑⠀⠀⠀⠀⠀⠀⠀⠀⠀⠀⠀⠀⠀⠀⠀⠀⠀⠀⠀⠀⠀⠀⠀⠀⠀⠀⠈⠙⠿⢷⣷⣴⣴⣄⣄⠀⠀⠀⠀⠀⠀⠀⠀⠀⠀⠀⠀⠘⠛⢟⢟⡟⠙⠁⠀⠀⠀⠀⠀⠀⠀⠀⠀⠀⠀⢀⣜⢕⢕⢕⢱⢕⢕⢕⢕⢕⢕⢕⢕⢕⢗⢕⢕⢎⢝⢗⢮⣽⣵⣎⣕⣺⢽⣗⡮⣗⡣⢽⣗⡿⣗⣳⢽⣿⣧⣵⣿⣿⣳⡼⢯⣾⣿⣷⣾⣽⣾⣿⣟⡿⢵⣟⣺⣷⣾⣿⢜⣿⣿⣿⣿⣿⣇⣿⣿⣿⣿⣿⣿⣿⣿⣿⣿⣿⣿⣿⣿⣿⣿⣿⣿⣿⣿⣿⢇⢕⢕⢄⠀⠀⠑⢕⢔⠀⠀⠀⠑⢕⢕⢄⠀⠕⢕⢀⠀⠀⠀⠀⠀⠕⢕⢕⢕⢕⢕⢕⢕⢕⢕⠀⠀⢕⠀⠀⠀⠀⢕⢕⠀⠀⠀⠀⠀⢕⠕⢕⢕⠀</a:t>
            </a:r>
            <a:br/>
            <a:r>
              <a:t>⣷⢜⢣⣕⢜⢕⢕⢜⢳⣕⢝⢧⡜⢝⢕⡕⢕⢕⢕⢕⢕⢕⢕⢕⢜⢁⢕⠕⠁⠀⢀⡔⡕⢕⠀⠀⠀⠀⠀⠀⠀⠀⠀⠀⠀⠀⠀⠀⠀⠀⠀⠀⠀⠀⠀⠀⠀⠀⠀⠀⠀⠀⠀⠁⠁⠁⠁⠁⠀⠀⠀⠀⠀⠀⠀⠀⠀⠀⠀⠀⢴⢶⢾⠟⠁⠀⠀⠀⠀⠀⠀⠀⠀⠀⠀⠀⢠⢔⢜⢗⢝⢕⢣⢕⡕⢕⡕⢕⢜⢕⢇⢕⡕⢱⢕⢳⢝⣗⢮⣕⡣⢽⡗⢺⢽⢳⣎⡽⣕⢪⣿⣷⣯⣷⡮⣿⣺⢽⣟⡯⣽⣳⢿⣗⣺⣿⣗⡺⢼⣯⢽⢟⠺⢿⣗⡯⣟⣺⢯⣗⢹⣿⣿⣿⣿⣿⣿⣿⣿⣿⣿⣿⣿⣿⣿⣿⣿⣿⣿⣿⣿⣿⣿⣿⣿⣿⢇⢇⢱⢕⢕⠀⠀⠀⢕⢕⠀⠀⠀⠀⢕⢕⢕⢀⠀⠑⢕⠀⠀⠀⠀⠀⠀⢕⢕⢕⢕⢕⢕⢕⢕⢕⠀⠀⠑⠀⠀⠀⠀⢕⢕⠀⠀⠀⠀⠀⢕⠀⠑⢕⠀</a:t>
            </a:r>
            <a:br/>
            <a:r>
              <a:t>⡿⢧⡕⢕⢕⢕⢕⢕⢕⡜⢳⣕⢕⢣⢕⢝⢕⢕⢱⢕⢜⢳⢕⡜⠀⠐⠀⢀⢀⢔⢣⣕⡕⢇⠑⠑⠑⠀⠀⠀⠀⠀⠀⠀⠀⠀⠀⠀⠀⠀⠀⠀⠀⠀⠀⠀⠀⠀⠀⠀⠀⠀⠀⠀⠀⠀⠀⠀⠀⠀⠀⠀⠀⠀⠀⠀⠀⠀⠀⠀⠀⠀⠀⠀⠀⠀⠀⠀⠀⠀⠀⠀⠀⠀⠀⠀⠁⡕⢕⢕⡕⢕⢕⢳⢽⢕⢕⢕⡗⢵⣝⢕⢇⢕⢗⢜⢕⢕⢕⢕⢱⣕⢇⢕⣕⢱⢜⡟⢽⣟⡿⢽⣿⡵⢝⢗⡯⢝⣗⢽⣗⡷⢿⣗⣿⣿⣳⢽⢷⢗⢕⠀⠀⠀⠁⠘⢕⢞⢽⣷⣇⢿⣿⣿⡿⣿⣿⣿⣿⣿⣿⣿⣿⣿⣿⣿⣿⣿⣿⣿⣿⣿⣿⣿⣿⢣⢇⡕⢕⢕⢕⠀⠀⠀⠁⢕⠀⠀⠀⠀⠁⢕⢕⢕⠀⠀⠁⠀⢸⡔⠀⠀⠀⠀⢕⢕⢕⠀⢕⢕⢕⢕⠀⠀⠀⠀⠀⠀⢄⢕⢕⠀⠀⠀⠀⠀⢕⠀⠀⢕⠀</a:t>
            </a:r>
            <a:br/>
            <a:r>
              <a:t>⡿⢧⢕⢕⡕⢕⢕⢕⢕⢕⢕⢜⢗⢕⢜⢳⡕⢜⢳⣕⢇⢇⣕⡼⣣⣷⡇⢕⢕⢱⡱⣜⢟⢇⠀⠀⠀⠀⠀⠀⠀⠀⠀⠀⠀⠀⠀⠀⠀⠀⠀⠀⠀⠀⠀⠀⠀⠀⠀⠀⠀⠀⠀⠀⠀⠀⠀⠀⠀⠀⠀⠀⠀⠀⠀⠀⠀⠀⠀⠀⠀⠀⠀⠀⠀⠀⠀⠀⠀⠀⠀⠀⠀⠀⠀⢀⢴⢜⢕⢇⢕⢕⢕⢜⢇⢼⣕⢣⢼⣗⢵⣕⢗⢵⣕⡕⢕⢕⢜⢝⢕⢕⢜⣕⢕⢕⡕⢸⣕⢇⢜⣗⢳⢜⣕⢷⣽⣗⢧⣽⡷⢯⣟⣺⢿⣟⡿⣿⢎⢕⢀⠀⠀⠀⠀⠀⠀⠁⢿⣾⢻⡜⣿⣿⢳⣿⣿⣿⣿⣿⣿⣿⣿⣿⣿⣿⣿⣿⣿⣿⣿⣿⣿⣿⢇⢇⢕⢎⢜⢕⡕⢄⠀⠀⠀⠑⠀⠀⠀⠀⠀⠑⢕⢕⢕⠀⠀⠀⠁⢿⣆⠀⠀⠀⠁⢕⢕⠀⠀⢕⢕⢕⠀⠀⠀⠀⠀⠀⢕⢕⢕⠀⠀⠀⠀⠀⠕⠀⠀⢕⠀</a:t>
            </a:r>
            <a:br/>
            <a:r>
              <a:t>⣯⡝⢕⢕⢕⢕⢕⣕⢕⢕⡕⢕⢕⢜⢻⢕⢜⢳⣕⡜⢺⡾⣪⣾⣿⣿⢇⢕⢱⢇⢕⣜⢕⠕⠀⠀⠀⠀⠀⠀⠀⠀⠀⠀⠀⠀⠀⠀⠀⠀⠀⠀⠀⠀⠀⠀⠀⠀⠀⠀⠀⠀⠀⠁⠀⠀⠀⠀⠀⠀⠀⠀⠀⠀⠀⠀⠀⠀⠀⠀⠀⠀⠀⠀⠀⠀⠀⠀⠀⠀⠀⠀⢄⣆⢇⣝⢗⢵⣕⡕⢜⢕⢕⣕⡕⢳⢮⣝⢗⢼⣝⢣⢜⣗⢣⢝⢕⢕⣕⢕⢕⢕⢕⢱⢝⡕⢜⢝⢇⢜⢕⢣⢝⡕⢱⢕⢕⢟⢿⣿⣻⢟⣗⢿⣟⣎⣏⠕⢕⢕⢀⠀⠀⠀⠀⠀⠀⠀⠁⢫⣿⢣⢻⡏⣾⣿⣿⣿⣿⣿⣿⣿⣿⣿⣿⣿⣿⣿⣿⣿⣿⣿⣿⣿⣷⣧⣷⣕⣗⡕⢱⠁⠀⠀⠀⠀⠀⠀⠀⠀⠀⠀⠑⢕⢕⢕⠀⠀⠀⢸⣿⣇⠀⠀⠀⠕⢕⠀⠀⢕⢕⠕⠀⡔⠀⠀⠀⢔⠑⠔⠁⠀⠀⠀⠀⠀⠀⢠⠀⢕⠀</a:t>
            </a:r>
            <a:br/>
            <a:r>
              <a:t>⡿⢷⡕⢜⢧⡕⢕⢜⣇⢕⢹⢵⡕⢕⣧⡕⢕⢕⡜⢻⡇⣼⣿⣿⢟⢇⠕⢕⢕⢳⢇⢜⠃⠀⠀⠀⠀⠀⠀⠀⠀⠀⠀⠀⠀⠀⠀⠀⠀⠀⠀⠀⠀⠀⠀⠀⢔⠀⠀⠀⠀⠀⠀⠀⠀⠀⠀⠀⠀⠀⠀⠀⠀⠀⠀⠀⠀⠀⠀⠀⠀⠀⠀⠀⠀⠀⠀⠀⠀⠀⠀⡄⢵⣝⢳⢮⢝⡳⢼⣝⢣⢵⡗⢳⣜⡝⢳⢕⢕⢵⢜⢝⢳⢵⣕⢇⢝⡗⢣⢝⡗⢣⣕⢕⢕⢕⢕⢜⢕⢣⢕⣝⢗⢧⢕⢳⢜⣕⢣⢼⣕⢳⢿⣻⢿⣏⠕⢕⢕⢕⢕⠀⠀⠀⠀⠀⠀⠀⠀⠁⢝⢗⢸⣷⣿⣿⣿⣿⣿⣿⣿⣿⣿⣿⣿⣿⣿⣿⣿⣿⣿⣿⣿⣿⣿⣿⣿⣿⣿⣿⣟⢕⠀⠀⠀⠀⠀⠀⢱⣇⠀⠀⠀⠑⢕⢕⢀⠀⠀⠁⣿⣿⣇⠀⠀⠀⢕⠀⠀⠑⢕⠀⢱⣷⠀⠀⠀⠅⠀⠀⠀⠀⠀⠀⠀⠀⠀⡞⠀⢕⠀</a:t>
            </a:r>
            <a:br/>
            <a:r>
              <a:t>⣷⣕⢜⢕⢕⢝⢧⢕⢝⢇⢕⢕⢝⢕⢕⢕⢧⡕⢝⢧⡝⢜⠏⠑⠁⠀⠀⢰⣾⣧⡕⠑⠀⠀⠀⠀⠀⠀⠀⠀⠀⠀⠀⠀⠀⠀⠀⠀⠀⠀⠀⠀⠀⠀⠀⢕⠕⠀⠀⠀⠀⠀⠀⠀⠀⠀⠀⠀⠀⠀⠀⠀⠀⠀⠀⠀⠀⠀⠀⠀⠀⠀⠀⠀⠀⠀⠀⠀⠀⠀⠀⢁⢕⡜⡕⢣⢼⣝⢳⢜⡕⢇⢜⡕⢱⢕⡕⢱⣕⡕⢕⢕⡕⢕⢸⣝⢇⢕⣕⢱⢕⢕⢣⢜⡗⢣⢕⡕⢕⢕⡕⢜⢇⢕⢣⢼⡕⢣⢝⡗⢪⢝⢗⢼⣝⢇⠀⠁⢕⢕⢕⢔⠀⠀⠀⠀⠀⠀⠀⠀⢕⢜⢕⢜⢟⢿⠿⠟⠛⠛⠛⠟⠿⢿⣿⣿⣿⣿⣿⣿⣿⣿⣿⣿⣿⣿⣿⣿⢟⢕⡕⢕⢄⠀⠀⠀⠀⠀⢸⣿⣧⢀⠀⠀⠑⢕⢕⠀⠀⠀⢸⣿⣿⣇⠀⠀⠀⠀⠀⠀⢕⠀⢸⡿⠀⠀⠀⠀⠀⠀⠀⠀⠀⠀⠀⠀⢱⠇⠀⠑⠀</a:t>
            </a:r>
            <a:br/>
            <a:r>
              <a:t>⢜⢹⣧⢕⢕⢕⢕⢝⢕⢕⢕⢕⣕⢕⢕⣷⣵⢹⢷⢕⠝⢅⠀⠀⠀⠀⣰⣳⣝⢟⠁⠀⠀⠀⠀⠀⠀⠀⠀⠀⠀⠀⠀⠀⠀⠀⠀⠀⠀⠀⠀⠀⠀⠀⠀⢕⢔⠀⠀⠀⠀⠀⠀⠀⠀⠀⠀⠀⠀⠀⠀⢔⢄⠀⠀⠀⠀⠀⠀⠀⠀⠀⠀⠀⠀⠜⢸⢔⠀⠀⠀⠀⠔⢜⢕⢕⢣⣜⡕⢇⢜⢟⢷⣵⡟⢧⢝⢗⢧⣽⢗⢗⣕⢜⢧⣕⡝⢳⢼⣕⢳⢵⣗⢇⢜⡕⢣⢜⡗⢕⢝⢗⢇⢕⡕⢕⡕⢝⣳⣜⣕⡧⢵⣗⣷⠕⠀⠀⠀⠀⠀⠑⠕⢀⠀⠀⠀⠀⠀⠀⠀⠀⠁⠁⠀⠀⠀⠀⢀⢀⢀⠀⠀⠀⠙⢿⣿⣿⣿⣿⣿⣿⣿⣿⣿⣿⡿⢫⢜⣕⣻⡇⢜⢕⠀⠀⠀⠀⢸⣿⣿⣷⠀⠀⠀⠑⢕⠀⢠⠀⢜⣿⣿⣿⡆⠀⠀⠀⠀⠀⠀⠀⣼⡇⢠⢀⠀⠀⠀⠀⠀⠀⢀⣄⣄⣤⣟⡀⠐⠀⠀</a:t>
            </a:r>
            <a:br/>
            <a:r>
              <a:t>⣧⣕⡕⢳⣧⡕⢳⣧⣞⢻⣧⡜⢟⣱⣇⢜⢏⣵⡕⢅⠑⠀⠀⠀⢀⢱⣿⣷⠏⠀⠀⠀⠀⠀⠀⠀⠀⠀⠀⠀⠀⠀⠀⠀⠀⠀⠀⠀⠀⠀⠀⠀⠀⠀⠀⠕⢕⢀⠀⠀⠀⠀⠀⠀⠀⠀⠀⠀⠀⠀⠀⢕⢕⢕⢔⡀⠀⠀⠀⠀⠀⠀⠀⠀⠀⠀⠀⠑⢑⣠⣄⠀⢀⢜⢕⢳⢕⢜⢕⢇⣕⡝⢳⢵⣝⣳⣧⣝⢕⢸⣝⢗⢵⣝⣳⢕⢕⢕⢕⢕⢕⢱⣜⡕⢇⢼⣕⢳⢝⣗⣣⣽⣿⢷⣿⣗⣿⣿⣽⣟⢿⣽⣟⣿⡏⢀⢀⢀⠀⢀⢔⢄⢄⠁⠐⠀⠀⠀⠀⠀⠀⢀⢀⢄⢄⢔⢕⢕⢕⢕⢕⢕⢔⢀⠀⠀⢻⣿⣿⣿⣿⣿⣿⣿⣿⢏⣕⡧⡕⣎⢎⡣⣧⣗⢔⠀⠀⢄⢕⣻⣿⣿⡕⠀⠀⠀⠀⠀⢸⣇⠀⣿⣿⣿⣿⢄⠀⠀⠀⠀⠀⠀⢟⢅⣷⡆⠀⣄⣤⣰⣔⣪⣏⣝⡱⢯⣷⣏⣷⣷⠀</a:t>
            </a:r>
            <a:br/>
            <a:r>
              <a:t>⠛⠛⠛⠛⠛⠛⠛⠛⠛⠛⠛⠛⠛⠛⠛⠛⠚⠛⠃⠑⠀⠀⠀⠐⠛⠛⠛⠑⠀⠀⠀⠀⠀⠀⠀⠀⠀⠀⠀⠀⠀⠀⠀⠀⠀⠀⠀⠀⠀⠀⠀⠀⠀⠀⠀⠀⠀⠀⠀⠀⠀⠀⠀⠀⠀⠀⠀⠀⠀⠀⠀⠑⠛⠚⠛⠃⠑⠀⠀⠀⠀⠀⠀⠀⠀⠀⠀⠐⠛⠛⠛⠓⠘⠓⠃⠘⠓⠓⠛⠛⠚⠛⠓⠓⠛⠛⠓⠚⠛⠓⠘⠛⠓⠛⠛⠓⠃⠘⠓⠓⠓⠓⠓⠓⠓⠓⠚⠛⠛⠛⠛⠛⠛⠛⠛⠛⠛⠛⠛⠛⠛⠛⠛⠛⠃⠑⠑⠑⠐⠀⠁⠁⠁⠁⠀⠑⠑⠐⠐⠀⠐⠑⠑⠑⠑⠑⠑⠑⠑⠑⠑⠑⠑⠑⠑⠀⠘⠛⠛⠛⠛⠛⠛⠛⠃⠛⠛⠛⠛⠛⠛⠛⠛⠛⠃⠀⠀⠘⠛⠛⠛⠛⠃⠀⠀⠀⠀⠀⠘⠛⠃⠛⠛⠛⠛⠃⠀⠀⠀⠀⠀⠑⠚⠛⠛⠛⠛⠛⠛⠛⠛⠚⠛⠛⠛⠛⠛⠛⠛⠛⠀</a:t>
            </a:r>
            <a:br/>
          </a:p>
        </p:txBody>
      </p:sp>
    </p:spTree>
  </p:cSld>
  <p:clrMapOvr>
    <a:masterClrMapping/>
  </p:clrMapOvr>
</p:sld>
</file>

<file path=ppt/slides/slide9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⢕⣿⣿⣿⡏⢕⢕⢝⢟⡇⢕⢕⢕⢕⢕⢸⢎⢵⢻⢟⢟⢟⢻⢿⢕⢕⢕⢕⢕⢕⢕⢕⢕⢕⢕⢕⢕⢕⢕⢕⢕⢕⢕⢕⢕⢕⢕⢕⢕⢕⢕⢕⢕⢜⢝⢹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⢿⣿⣿⡇⢕⢕⢕⣕⢇⢕⢕⢕⢕⢕⣱⢵⢕⢕⢕⢕⢞⢗⢗⢕⢕⢕⢕⢕⢕⢕⢕⢕⢕⢕⢕⢕⢕⢕⢕⢕⢕⢕⢕⢕⢕⢕⢕⢕⢕⢕⢕⢕⢕⢕⢕⢕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⣞⣿⡟⢕⣱⣿⣿⡷⣇⢕⢕⢕⢕⢕⢕⢕⢕⢕⢕⢕⢕⢕⢕⢕⢕⢕⢕⢕⢕⢕⢕⢕⢕⢕⢕⢕⢕⢕⢕⢕⢕⢱⢵⣵⣵⣵⣵⣵⣵⣵⣵⢕⢕⢕⢵⣵⡕⢕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⣕⢱⣿⣿⢟⢱⢜⢕⢕⢕⢕⢕⢕⢕⢕⢕⢕⢕⢕⢕⢕⢕⢕⢕⢕⢕⢕⢕⢕⢕⢕⢕⢕⢕⢕⢕⢕⢕⢕⡕⢕⢕⢕⢜⢝⢝⢝⢕⢕⢕⢕⢕⢕⢕⢝⢕⢜⢝⢮⣻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⢜⢝⢗⢞⢕⢕⢕⢕⢕⢕⢕⢕⢕⢕⢕⢕⢕⢕⢕⢕⢕⢕⢕⢕⢕⢕⢕⢕⢕⢕⢕⢕⢕⢕⢕⣱⣿⣿⡕⢕⢕⢕⢕⢕⢕⢕⢕⢕⢕⢕⢕⢕⢕⢕⢕⢕⢕⢕⢝⢻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⡟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⢱⣿⣿⣿⣿⡕⢕⢕⢕⢕⢕⢕⢕⢕⢕⢕⢕⢕⢕⢕⢕⢕⢕⢕⢕⢕⢝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⢗⡕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⣵⣷⡾⢟⢕⢕⢕⢕⢕⢕⢕⢕⢕⢕⢕⢕⢕⢕⢕⢕⢕⢕⢕⢕⢕⢕⢕⢕⢕⢕⢕⢕⢕⢱⣿⣿⣿⣿⣿⣷⢕⢕⢕⢕⢕⢕⢕⢕⢕⢕⢕⢕⢕⢕⢕⢕⢕⢕⢕⢕⢕⢜⢻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⡟⢕⢕⣿⣎⣮⣻⡇⣿⡿⢇⡕⣾⣿⣿⣿⣿⣿⣿⣿⣿⣿⣿⣿⣿⣿⣿⣿⣿⣿⣿⣿⣿⣿⣿⣿⣿⣿⣿⣿⣿⣿⣿⣿⣿⣿⣿⣿⣿⣿⣿⣿⣿⣿⣿⣿⣿⣿⣿⣿⣿⣿⣿⣿⣿⣿⣿⣿⣿⣿⣿⣿⣿⣿⣿⣿⣿⣿⣿⣿⣿⣿⣿⣿⣿⣿⣿⣿⣿⣿⣿⣿⣿⣿⣿⣿⣿⣿⣿⡟⢕⢕⢕⣱⡾⢟⢏⢕⢕⢕⢕⢕⢕⢕⢕⢕⢕⢕⢕⢕⢕⢕⢕⢕⢕⢕⢕⢕⢕⢕⢕⢕⢕⢕⢕⢕⢕⢕⢕⣾⣿⣿⣿⣿⣿⣿⣧⢕⢕⢕⢕⢕⢕⢕⢕⢕⢕⢕⢕⢕⢕⢕⢕⢕⢕⢕⢕⢕⢕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⢕⢕⢕⢻⡿⢜⣷⡕⢟⢗⢕⣵⢟⣿⣿⣿⣿⣿⢿⢿⡿⢻⣿⣿⣿⣿⣿⣿⣿⣿⣿⣿⣿⣿⣿⣿⣿⣿⣿⣿⣿⢿⢿⢿⢿⢿⢿⣿⢟⢟⢿⢿⢿⢿⢿⢿⢿⢿⢿⢿⢿⢿⢿⢿⢿⢟⢟⢟⢟⢟⢟⢟⢟⢟⢟⢟⢟⢟⢟⢟⢟⢟⢟⢻⣿⣿⣿⣿⡟⢟⢟⢿⢿⢿⢿⢿⢿⢿⢟⢕⢕⣵⢞⢝⢕⢕⢕⢕⡱⢕⢕⢕⢕⢕⢕⢕⢕⢕⢕⢕⢕⢕⢕⢕⢕⢕⢕⢕⢕⢕⢕⢕⢕⢕⢕⢕⢕⢕⣸⣿⣿⣿⣿⣿⣿⣿⣿⡇⢕⢕⢕⢕⢕⢕⢕⢕⢕⢕⢕⢕⢕⢕⢕⢕⢕⢕⢕⢕⢕⢸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⢱⢇⢕⢕⢕⢕⢕⢕⢕⠹⣧⢪⡜⢕⢕⢕⢕⣕⡕⢝⢜⢕⢕⢕⡇⢸⢕⢕⢕⢕⢕⢕⢕⢕⢕⢕⢕⢕⢕⢕⢕⢕⢕⢕⢕⢕⢕⢕⢕⢕⢕⢕⢸⡏⢕⢕⢕⢕⢕⢕⢕⢕⢕⢕⢕⢕⢕⢕⢕⢕⢕⢕⢕⢕⢕⢕⢕⢕⢕⢕⢕⢕⢕⢕⢕⢕⢕⢕⢕⢸⣿⣿⣿⣿⢕⢕⢕⢕⢕⢕⢕⢕⢕⢕⣱⢇⢕⢕⢕⢕⢕⢕⢕⠊⠅⢅⢕⢕⢕⢕⢕⢕⢕⢕⢕⢕⢕⢕⢕⢕⢕⢕⢕⢕⢕⢕⢕⢕⢕⢕⢕⢕⢕⢱⣿⣿⣿⢿⢟⢿⣿⣿⣿⣷⢕⢕⢕⢕⢕⢕⢕⢕⢕⢕⢕⢕⢕⢕⢕⢕⢕⢕⢕⢕⢕⢕⢻⣿⣿⠀</a:t>
            </a:r>
            <a:br/>
            <a:r>
              <a:t>⣿⣿⣿⣿⣿⣿⣿⣿⣿⣿⣿⣿⣿⣿⣿⣿⣿⣿⣿⣿⢸⣿⣿⣿⣿⣿⣿⣿⣿⣿⣿⣿⣿⣿⣿⣿⣿⣿⣿⣿⣿⣿⣿⣿⣿⣿⣿⣿⣿⣿⣿⢕⡿⣜⣣⣵⡷⢗⣞⣽⢱⣿⢸⣵⣱⣵⣵⢵⣕⠕⢕⢜⢎⣷⡕⢕⢔⠈⠙⢇⢕⢕⢕⢕⢕⡇⢸⢕⢕⢕⢕⢕⢕⢕⢕⢕⢕⢕⢕⢕⢕⢕⢕⢕⢕⢕⢕⢕⢕⢕⢕⢕⢕⢸⡇⢕⢕⢕⢕⢕⢕⢕⢕⢕⢕⢕⢕⢕⢕⢕⢕⢕⢕⢕⢕⢕⢕⢕⢕⢕⢕⢕⢕⢕⢕⢕⢕⢕⢕⢕⢸⣿⣿⣿⣿⢕⢕⢕⢕⢕⢕⢕⢕⢱⢞⢕⢕⢕⢕⢕⢕⠕⠁⢁⢔⢕⢕⢕⢕⢕⢕⢕⢕⢕⢕⢕⢕⢕⢕⢕⢕⢕⢕⢕⢕⢕⢕⢕⢕⢕⢕⢕⢕⢕⢸⣿⣿⣿⢕⢕⢕⢕⣿⣿⣿⢕⢕⢕⢕⢕⢕⢕⢕⢕⢕⢕⢕⢕⢕⢕⢕⢕⢕⢕⢕⢕⢕⢸⢿⢿⠀</a:t>
            </a:r>
            <a:br/>
            <a:r>
              <a:t>⣿⣿⣿⣿⣿⣿⣿⣿⣿⣿⣿⣿⣿⣿⣿⣿⣿⣿⣿⣿⢜⣿⣿⣿⣿⣿⣿⣿⣿⣿⣿⣿⣿⣿⣿⣿⣿⣿⣿⣿⣿⣿⣿⣿⣿⣿⣿⣿⣿⢟⣫⣷⣿⡿⢟⣽⣾⣿⣿⡏⣾⣿⢸⣿⣿⣿⣿⣿⣿⣇⠕⢕⢕⢹⣿⡕⢕⢕⢕⢕⢜⢕⢕⢕⢕⣇⡜⣕⢕⢕⢕⢕⢕⢕⢕⢕⢕⢕⢕⢕⢕⢕⢕⢕⢕⢕⢕⢕⢕⢕⢕⢕⢕⢸⡇⢕⢕⢕⢕⢕⢕⢕⢕⢕⢕⢕⢕⢕⢕⢕⢕⢕⢕⢕⢕⢕⢕⢕⢕⢕⢕⢕⢕⢕⢕⢕⢕⢕⢕⢕⣾⣿⣿⣿⣿⢕⢕⢕⢕⢕⢕⢕⢕⢕⢕⢕⢕⢕⢕⢕⢕⠀⢄⢕⢕⢕⢕⢕⢕⢕⢕⢕⢕⢕⢕⢕⢕⢕⢕⢕⢕⢕⢕⢕⢕⢕⢕⢕⢕⢕⢕⢕⢕⢕⢸⣿⣿⣿⣧⣕⣕⣵⣿⣿⣿⢇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⢟⣵⣿⣿⡿⣫⣾⣿⣿⣿⣿⣿⢹⣿⣿⢸⣿⣿⣿⣿⣿⣷⣿⣧⡁⢕⢜⣿⣷⢕⢕⢕⢕⢕⢕⢕⢕⢸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⢜⣿⣿⣿⣿⣿⣿⣿⣿⣿⡿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⢏⣾⣿⣿⢫⣾⣿⣿⣟⣿⣿⣿⡏⣿⣿⣿⢸⣿⣿⣿⣿⣿⣿⣿⣿⣷⡔⠕⣿⣿⣇⢔⢕⢕⢕⢕⢕⢕⢕⣰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⢜⢻⢿⣿⣿⣿⣿⡿⢟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⢏⣿⣿⡿⣱⣿⣿⣿⣯⣿⣿⣿⣿⢱⣿⣿⣷⣿⣿⣿⣿⣿⣿⣿⣿⣿⡹⣷⢕⣿⣿⣿⢅⢕⢕⢕⢕⢄⢀⢞⢟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⢝⢝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⡟⣼⣿⣿⣱⣿⡟⣾⢿⣿⣿⣿⣿⡿⣸⣿⣿⣿⢸⣿⣿⣿⣿⣿⣿⣿⣿⣇⢇⢕⣿⣿⣿⢕⢔⢐⢇⠕⢕⠅⢕⢔⢕⢕⠐⢕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⣵⣵⣵⣵⣿⣿⢣⣿⡿⣹⣯⣿⣿⣿⣿⣿⡧⣿⢟⣱⣿⢜⣿⣿⣿⣿⣿⣿⣿⣿⣿⢕⢸⢻⣿⢟⠑⠁⠁⠐⢐⢕⢅⢔⢱⣶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⢣⣿⣏⣿⣿⣿⣿⣻⡏⣾⣿⣿⡿⣸⣿⣿⣿⣿⡏⢕⢵⢷⣿⣿⣿⣿⣿⣿⣿⣿⣿⣿⣿⣿⡕⠀⠁⠁⢀⢸⡇⡆⢀⠅⠑⢑⢐⢟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⡿⢕⣿⣿⡿⣿⣝⢏⢟⢕⢣⣿⣿⣾⢇⣿⣿⣿⣿⡿⡕⣱⢱⡟⢟⢏⣿⡿⣿⣿⣿⣿⣿⣿⣿⣿⢕⢀⢑⢔⢕⣼⡇⣿⢕⢕⢕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⡷⢸⣿⢿⢻⣮⢝⣕⣵⢕⢸⣿⣿⣿⢸⣿⣿⣿⣿⣿⡇⡏⣿⣿⣿⣿⣿⢇⣿⣿⣿⣿⣿⣿⣿⡏⢕⢸⣿⡇⢱⣿⡇⣿⢱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⡱⡝⢳⢕⢜⣼⣿⢏⣵⢸⣿⣿⡏⣿⡿⣸⣿⣿⣿⢣⣇⣿⣿⣿⣿⡟⡕⣿⣿⣿⣿⣿⣿⡿⡇⢕⣿⣿⢇⡿⣽⡇⡏⢕⡵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⣮⣇⢜⢕⢽⢳⢯⣽⢸⣿⣿⢣⣿⢇⣿⣿⣿⡿⣼⢳⣯⣽⣟⣻⢇⣇⣹⣿⣿⣿⣿⡏⢇⢕⢱⣽⣷⡇⡣⢻⢹⡇⢜⢕⣷⢕⢱⣷⢕⣵⡕⢕⣵⡕⢕⢕⢕⢕⢕⢸⣿⣿⣿⣿⣿⣿⣿⣿⣿⣿⣿⣿⣿⣿⣿⣿⣿⣿⣿⣿⣿⣿⣿⣿⣿⣿⢕⢕⢕⢕⢕⢕⢕⢕⢕⢕⢕⢕⢕⢕⢕⢕⢕⢕⢕⢕⢕⢕⢕⢕⢕⢸⣿⣿⣿⣿⢕⢕⢕⢕⢕⢕⢕⢕⢕⠕⢕⢕⢕⢕⢕⢕⢕⢕⡕⢕⢕⢕⢕⢕⢕⢕⢕⢱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⡕⠈⢗⠜⢇⢸⣿⣿⢸⢣⡇⣿⣿⣿⣷⣿⣸⢿⢿⢿⢽⣾⣿⣿⡷⢹⡟⣿⡇⢜⢱⣟⣟⣿⢼⢷⢇⣸⢸⢕⢕⣿⢕⢸⣿⢕⣿⡇⢕⣿⡇⢕⢕⢸⣿⣿⣿⣿⣿⣿⣿⣿⣿⣿⣿⣿⣿⣿⣿⣿⣿⣿⣿⣿⣿⣿⣿⣿⣿⣿⣿⣿⣿⢕⢕⢕⢕⢕⢕⢕⢕⢕⢕⢕⢕⢕⢕⢕⢕⢕⢕⢕⢕⢕⢕⢕⢕⢕⢸⣿⣿⣿⣿⢕⢕⢕⢕⢕⢕⢕⢕⢕⢕⢕⢕⢕⢕⢕⢕⢕⢕⣿⢕⢕⢕⢕⢕⢕⢕⢕⢜⢻⢿⢕⢕⢕⢕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⢏⣵⡿⠑⠀⢕⢕⡕⢸⣿⢝⢇⢽⢇⣿⣿⣿⢉⡉⣙⠝⠙⠙⢑⢗⣾⣿⣿⣿⣧⣯⣷⡕⡥⢁⢄⢄⡴⡠⣼⢇⣿⢕⢕⣿⢕⢸⣿⢕⣿⡇⢕⣿⡇⢕⢕⢜⢟⢟⢻⣿⣿⣿⣿⣿⣿⣿⣿⣿⣿⣿⣿⣿⣿⣿⣿⣿⣿⣿⣿⣿⣿⣿⣿⣿⡟⢕⢕⢕⢕⢕⢕⢕⢕⢕⢕⢕⢕⢕⢕⢕⢕⢕⢕⢕⢕⢕⢕⢕⢕⢕⢸⣿⣿⣿⣿⢕⢕⢕⢕⢕⢕⢕⢕⢕⢕⢕⢕⢕⢕⢕⢕⠕⢜⣿⣇⢕⢕⢕⡕⢕⢱⡕⢅⢕⣕⣕⢅⢕⢕⢕⢕⢕⢕⢅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⢏⡵⢯⡿⠕⠀⠀⢅⢕⢕⢸⣿⣱⢜⢜⡕⢇⣾⣿⣿⣷⣜⡕⣵⣕⣷⣿⣿⣿⣿⣿⣿⣿⣿⣷⡵⢧⢼⢿⣿⣹⣿⢕⣿⠁⢸⣿⢕⢸⣿⢕⣿⡇⢕⣿⡇⢕⢕⢱⣾⣿⣿⣿⣿⣿⣿⣿⣿⣿⣿⣿⣿⣿⣿⣿⣿⣿⣿⣿⣿⣿⣿⣿⣿⣿⣿⣿⡇⢕⢕⢕⢕⢕⢕⢕⢕⢕⢕⢕⢕⢕⢕⢕⢕⢕⢕⢕⢕⢕⢕⢕⢕⢕⢸⣿⣿⣿⣿⢕⢕⢕⢕⢕⢕⢕⢕⢕⢕⢕⢕⢕⢕⢕⢔⢕⢕⣿⣿⡔⢕⢕⢸⣧⣾⣇⢕⢕⢜⢇⢕⢕⢕⢕⢕⢕⢕⢕⢕⢕⢕⢕⠕⢁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⣱⢟⢱⡾⢕⠀⠀⠀⠁⢜⣼⢸⡿⢻⡕⢱⢕⢕⣹⣿⡻⣷⣼⣽⣽⣿⣿⣿⣿⣿⣿⣿⣿⣿⣿⣿⣿⣿⣷⣿⣳⣟⣽⢕⢻⢄⢸⣿⢕⢸⣿⢕⣿⡇⢕⣿⡇⢕⢕⢸⣿⣿⣿⣿⣿⣿⣿⣿⣿⣿⣿⣿⣿⣿⣿⣿⣿⣿⣿⣿⣿⣿⣿⣿⣿⣿⣿⣿⡇⢕⢕⢕⢕⢕⢕⢕⢕⢕⢕⢕⢕⢕⢕⢕⢕⢕⢕⢕⢕⢕⢕⢕⢕⢕⣿⣿⣿⣿⣿⢕⢕⢕⢕⢕⢕⢕⢕⢕⢕⢕⢕⢕⢕⢕⢁⢕⢕⢿⣿⡇⢕⢕⢸⣿⣿⡗⢕⢕⢕⠕⠕⠁⠔⠑⢅⢕⢕⢕⢕⠕⢕⢕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⣟⡼⣱⣱⣿⢣⣿⣧⡄⢄⢄⣱⡏⣼⡇⢸⣇⢹⡇⢕⢕⢻⣧⣿⣿⣿⣿⣿⣿⣿⣿⣿⣿⣿⣿⣿⣿⣿⣿⣿⣟⣵⢟⣽⡿⢱⢸⢸⢸⣿⢕⢸⣿⢕⣿⡇⢕⣿⡇⢕⢕⢜⣿⣿⣿⣿⣿⣿⣿⣿⣿⣿⣿⣿⣿⣿⣿⣿⣿⣿⣿⣿⣿⣿⣿⣿⣿⣿⣿⣿⡇⢕⢕⢕⢕⢕⢕⢕⢕⢕⢕⢕⢕⢕⢕⢕⢕⢕⢕⢕⢕⢕⢕⢕⢕⢕⣿⣿⣿⣿⡿⢕⢕⢕⢕⢕⢕⢕⢕⢕⢕⢕⢕⢕⢕⢕⢕⢕⢕⢸⣿⣿⠕⠕⢕⣿⣿⣿⣵⢰⡔⢔⢔⢔⢔⢕⢕⢔⢕⢕⢕⠀⠀⢕⢀⢕⢕⢕⢕⢕⢕⢕⢕⢕⢕⢕⢕⢕⢕⢕⢕⢕⢕⢕⢕⢕⢕⢕⢕⢕⢕⢕⢕⢕⢕⢕⢕⢕⢕⢕⢕⢕⢕⢕⢕⢕⢕⠀</a:t>
            </a:r>
            <a:br/>
            <a:r>
              <a:t>⣿⣿⣿⣿⣿⣿⣿⣿⣿⣿⣿⣿⢿⢟⣝⣵⣎⢿⣿⣿⣿⣿⣿⣿⣿⣿⣿⣿⣿⣿⣿⣿⣟⡞⣵⣿⣿⢇⣾⣿⣿⡇⢕⢕⣿⡇⢹⢕⢸⣿⢵⢷⡕⢕⢕⢹⣿⣿⣿⣿⣿⣿⣿⣿⣿⣿⣿⣿⣿⣿⣿⣿⣿⣿⢕⢕⣿⡟⢜⡕⢕⡞⣿⢕⢸⣿⢕⣿⡇⢕⣿⡇⢕⢕⢕⣿⣿⣿⣿⣿⣿⣿⣿⣿⣿⣿⣿⣿⣿⣿⣿⣿⣿⣿⣿⣿⣿⣿⣿⣿⣿⣿⣿⡇⢕⢕⢕⢕⢕⢕⢕⢕⢕⢕⢕⢕⢕⢕⢕⢕⢕⢕⢕⢕⢕⢕⢕⢕⢕⣿⣿⣿⣿⡇⢕⢕⢕⢕⢕⢕⢕⢕⢕⢕⢕⢕⢕⢕⢕⢕⢕⢕⢕⣿⣿⠀⣕⣼⣿⣿⣿⣿⣾⡇⢕⢕⢕⢕⢕⢕⢕⠁⠁⠀⠀⢄⢕⢕⢕⢕⢕⢕⢕⢕⢕⢕⢕⢕⢕⢕⢕⢕⢕⢕⢕⢕⢕⢕⢕⢕⢕⢕⢕⢕⢕⢕⢕⢕⢕⢕⢕⢕⢕⢕⢕⢕⢕⢕⢕⢕⠀</a:t>
            </a:r>
            <a:br/>
            <a:r>
              <a:t>⣿⣿⣿⣿⣿⣿⣿⣿⣿⣿⣿⡕⢷⡟⢿⡻⣿⡎⣿⣿⣿⣿⣿⣿⣿⣿⣿⣿⣿⣿⣿⡿⡜⣼⣿⣿⡟⣼⣿⣿⡿⣫⣾⣿⡿⢇⢜⢕⢕⣿⣯⢕⢳⡕⠕⢕⢜⢻⣿⣿⣿⣿⣿⣿⡟⢏⢝⢝⣹⣿⣿⡿⢟⢕⢕⢸⣿⡇⢕⢕⡇⢕⣿⢕⢸⣿⢕⣿⡇⢕⣿⡇⢕⢕⢕⢸⣿⡟⣵⣜⡝⢿⣿⣿⣿⣿⣿⣿⣿⣿⣿⣿⣿⣿⣿⣿⣿⣿⣿⣿⣿⣿⣿⡇⢕⢕⢕⢕⢕⢕⢕⢕⢕⢕⢕⢕⢕⢕⢕⢕⢕⢕⢕⢕⢕⢕⢕⢕⢕⣿⣿⣿⣿⡇⢕⢕⢕⢕⢕⢕⢕⢕⢕⢕⢕⢕⢕⢕⢕⢕⢕⢕⢕⣿⣿⣵⣿⣿⣿⣿⣿⢟⣿⡇⢕⢕⢕⢕⢕⢕⢕⠀⠀⠀⠀⢕⢕⢕⢕⢕⢕⢕⢕⢕⢕⢕⢕⢕⢕⢕⢕⢕⢕⢕⢕⢕⢕⢕⢕⢕⢕⢕⢕⢕⢕⢕⢕⢕⢕⢕⢕⢕⢕⢕⢕⢕⢕⣕⣕⣕⠀</a:t>
            </a:r>
            <a:br/>
            <a:r>
              <a:t>⣿⣿⣿⣿⣿⣿⣿⣿⣿⣿⣿⣷⣕⢹⠜⣇⡇⠀⠘⢿⣿⣿⣿⣿⣿⣿⣿⣿⣿⣿⣿⢳⣸⣿⣿⣿⢣⣿⡿⣫⣾⣿⢟⢏⢕⢕⢕⢕⢕⢜⢿⣯⢕⢕⢕⢕⠕⢕⢜⢝⢻⢿⣿⣿⣿⣿⣿⣿⢿⢟⢝⢕⢕⢕⢕⢸⣿⣷⢕⢕⢕⢕⢹⢕⢸⣿⢕⣿⡇⢕⣿⡇⢕⢕⢕⢸⢟⢌⢝⢫⢽⢇⢜⣻⣿⣿⣿⣿⣿⣿⣿⢿⣿⣿⣿⣿⣿⣿⣿⣿⣿⣿⣿⡇⢕⢕⢕⢕⢕⢕⢕⢕⢕⢕⢕⢕⢕⢕⢕⢕⢕⢕⢕⢕⢕⢕⢕⢕⢕⣿⣿⣿⣿⡇⢕⢕⢕⢕⢕⢕⢕⢕⢕⢕⢕⢕⢕⢕⢕⢕⢕⢕⢕⣿⣿⣿⣿⣿⣿⣿⣿⡎⢝⢕⢕⢔⢐⢕⢕⢕⢕⠀⠀⠀⢀⢕⢕⢕⢕⢕⢕⢕⢕⢕⢕⢕⢕⢕⢕⢕⢕⢕⢕⢕⢕⢕⢕⢕⢕⢕⢕⢕⢕⢕⢕⢕⢕⢕⢕⢕⢕⢕⢕⢕⢕⢕⢸⣿⣿⣿⠀</a:t>
            </a:r>
            <a:br/>
            <a:r>
              <a:t>⣿⣿⣿⣿⣿⣿⣿⣿⣿⣿⣿⣿⣿⣧⡀⠁⢀⢠⠀⠁⢻⣿⣿⣿⣿⢿⣟⣯⣽⣿⣯⢕⡟⣿⣿⣿⢸⢏⣵⡿⢏⢕⢕⢕⢕⢕⢕⢅⢕⢕⢜⢻⣷⡁⠀⠑⢕⢕⢕⢕⣕⣵⣷⣯⣝⠟⠋⠁⠑⢕⢕⢕⢕⡯⡇⢸⣽⣿⢱⢕⢕⢸⣼⢕⢜⣽⣷⣿⣧⣕⡿⡇⢕⢕⢕⠑⠄⠀⠘⠟⠁⡰⣿⣿⣿⣿⣿⡿⣿⡇⢕⢕⢕⢕⣿⣿⣿⣿⣿⣿⣿⣿⣿⡇⢕⢕⢕⢕⢕⢕⢕⢕⢕⢕⢕⢕⢕⢕⢕⢕⢕⢕⢕⢕⢕⢕⢕⢕⢕⣿⣿⣿⣿⡇⢕⢕⢕⢕⢕⢕⢕⢕⢕⢕⢕⢕⢕⢕⢕⢕⢕⢕⢕⣿⣿⣿⣿⣿⣿⣿⣿⡇⢕⢕⢕⢕⢕⢕⢕⢕⢕⠀⠀⠀⢕⢕⢕⢕⢕⢕⢕⢕⢕⢕⢕⢕⢕⢕⢕⢕⢕⢕⢕⢕⢕⢕⢕⢕⢕⢕⢕⢕⢕⢕⢕⢕⢕⢕⢕⢕⢕⢕⢕⢕⢕⢕⢕⣿⣿⣿⠀</a:t>
            </a:r>
            <a:br/>
            <a:r>
              <a:t>⣿⣿⣿⣿⣿⣿⣿⣿⣿⣿⣿⣿⣿⣿⣷⡄⠀⠀⢀⡀⢀⢹⣻⣽⣾⣿⣿⢿⢿⢟⢟⢕⢇⢜⢍⢹⣵⡿⢏⢕⢕⢕⢕⣕⣵⣵⢕⢱⣵⣵⢸⣧⡝⢷⢀⠀⢕⢕⢕⣷⣿⣿⣿⣿⣿⢄⠀⠀⠀⠑⣣⣵⣇⢻⡇⢸⣿⡏⢞⢕⢕⢕⢔⢔⢜⢜⢝⢝⢻⣻⣿⣷⣧⣕⠕⠀⠀⠔⠀⢀⣼⣿⣿⣯⣿⣿⣟⣏⢿⣿⣧⢕⢕⢕⢻⣿⣿⣿⣿⣿⣿⣿⣿⡇⢕⢕⢕⢕⢕⢕⢕⢕⢕⢕⢕⢕⢕⢕⢕⢕⢕⢕⢕⢕⢕⢕⢕⢕⢕⣿⣿⣿⣿⡇⢕⢕⢕⢕⢕⢕⢕⢕⢕⢕⢕⢕⢕⢕⢕⢕⢕⢕⢕⢹⣿⣿⣿⣿⣿⣿⣿⣷⢕⢕⢕⢕⢅⢕⢕⢕⢁⢀⢄⢕⢕⢕⢕⢕⢕⢕⢕⢕⢕⢕⢕⢕⢕⢕⢕⢕⢕⢕⢕⢕⢕⢕⢕⢕⢕⢕⢕⢕⢕⢕⢕⢕⢕⢕⢕⢕⢕⢕⢕⢕⢕⢕⢕⣿⣿⣿⠀</a:t>
            </a:r>
            <a:br/>
            <a:r>
              <a:t>⣿⣿⣿⣿⣿⣿⣿⣿⣿⣿⣿⣿⣿⣿⣿⣿⣔⠀⠁⢁⣴⣿⣿⢿⢟⢏⢜⢕⡕⡕⠕⠑⢕⢕⢡⣾⢟⢕⢕⢕⢕⣵⣿⣿⣿⣿⣇⢜⣟⢏⢸⣿⣿⣇⠑⠄⢸⣾⣿⣿⣿⣿⣿⣿⣿⡕⠀⠀⠀⠀⢕⢕⢕⢕⢣⡕⢿⠃⠑⠕⡑⢕⢕⢕⠕⠑⠑⢕⢕⢜⢕⢝⢻⣿⣷⣕⢄⠀⢀⣾⣿⣿⣿⣿⣿⣿⣿⣵⣿⣿⢇⢕⢱⢕⢜⣿⣿⣿⣿⣿⣿⣿⣿⡇⢕⢕⢕⢕⢕⢕⢕⢕⢕⢕⢕⢕⢕⢕⢕⢕⢕⢕⢕⢕⢕⢕⢕⢕⢸⣿⣿⣿⣿⢇⢕⢕⢕⢕⢕⢕⢕⢕⢕⢕⢕⢕⢕⢕⢕⢕⢕⢕⢕⢕⢻⣿⣿⣿⣿⣿⣿⣿⢕⢕⢕⢕⢕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⣧⢀⢸⣿⢿⢟⢕⢕⢕⣕⣮⣽⣷⡄⠀⠀⠡⠿⢕⢕⢕⢕⢕⣾⣿⣿⣿⣿⣿⣿⣧⡕⢕⢜⣿⣿⣿⡇⠀⠕⣽⣿⣿⣿⣿⣿⣿⣿⡇⠀⠀⠀⠀⢕⢕⢕⣿⡗⢁⢀⠁⠠⡄⢱⡕⠑⠁⠀⢀⣠⣵⣕⣕⢕⢕⢕⢝⠟⠏⠀⢠⣿⣿⣿⣿⣿⣿⣿⣿⣿⣿⣿⡟⢕⢕⢕⢕⢸⣿⣿⣿⣿⣿⣿⣿⣿⢕⢕⢕⢕⢕⢕⢕⢕⢕⢕⢕⢕⢕⢕⢕⢕⢕⢕⢕⢕⢕⢕⢕⢕⢕⢸⣿⣿⣿⣿⢕⢕⢕⢕⢕⢕⢕⢕⢕⢕⢕⢕⢕⢕⢕⢕⢕⢕⢕⢕⢕⢕⢻⣿⣿⣿⣿⣿⣿⡇⢕⢕⢕⢕⢕⢕⢕⢕⢕⢕⢕⢕⢕⢕⢕⢕⢕⢕⢕⢕⢕⢕⢕⢕⢕⢕⢕⢕⢕⢕⢕⢕⢕⢕⢕⢕⢕⢕⢕⢕⢕⢕⢕⢕⢕⢕⢕⢕⢕⢕⢕⢕⢕⢕⢹⢿⢟⠀</a:t>
            </a:r>
            <a:br/>
            <a:r>
              <a:t>⣿⣿⣿⣿⣿⣿⣿⣿⣿⣿⣿⣿⣿⣿⣿⣿⣿⣿⡷⠀⠁⠁⠑⢕⠑⠹⣿⣿⣿⣿⣿⡇⠀⠀⠀⠀⠀⠁⠑⠾⣿⣿⣿⣿⣿⣿⡟⣿⣿⣇⢕⣿⣧⢿⣿⡔⠀⢻⣿⣿⣿⣿⣿⣿⣿⠁⠀⠀⠀⠀⠁⣕⣱⣿⣧⡘⠁⢔⢔⢄⢕⢱⡀⠀⠀⠙⠛⠻⠿⢿⢟⠁⠁⠀⠀⠀⢀⢹⣿⣿⣿⣿⣿⣿⣿⣷⣿⣿⢕⢕⢕⢕⢕⢕⢸⣿⣿⣿⣿⣿⣿⣿⣿⢕⢕⢕⢕⢕⢕⢕⢕⢕⢕⢕⢕⢕⢕⢕⢕⢕⢕⢕⢕⢕⢕⢕⢕⢕⢸⣿⣿⣿⣿⢕⢕⢕⢕⢕⢕⢕⢕⢕⢕⢕⢕⢕⢕⢕⢕⢕⢕⢕⢕⢕⢕⢕⢹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⠀⠀⠀⠄⢄⠀⠘⢿⣿⣿⣿⠃⠀⠀⠀⠀⠀⠀⠀⠀⠀⠉⠛⠿⣿⣿⣿⣿⣿⣿⡕⠸⣿⣫⣻⣿⡄⠈⣿⣿⣿⣿⣿⣿⡏⠀⠀⠀⠀⠀⠀⢸⣿⣿⣿⡏⣵⢔⡄⡜⢕⢕⢱⡕⢔⠄⠀⠀⠀⠀⠀⠀⠀⠀⠀⢄⢕⢸⣿⣿⣿⣿⣿⣿⣿⣿⣯⢕⣵⣵⡕⢕⢕⢕⢜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⠀⢕⢔⠀⠀⠀⠀⢄⠀⠈⢻⡿⡕⠀⠀⠀⠀⢀⢄⠐⠀⠀⠀⠀⠀⠀⠁⠙⢿⣿⣿⣿⢇⠀⢹⣧⢻⣿⣻⡄⠜⣿⣿⣿⣿⡿⠁⠀⠀⠀⠀⠀⠀⢸⣿⣿⣟⣽⣇⢷⣜⢕⠕⠕⠑⠑⠀⠀⠀⠀⠀⠀⠀⠀⠀⠀⢔⢕⠕⣸⣿⣿⣿⣿⣿⣿⣿⣿⣿⣵⢝⢟⣷⣷⢕⢕⢸⣿⣿⣿⣿⣿⣿⣿⣿⢕⢕⢕⢕⢕⢕⢕⢕⢕⢕⢕⢕⢕⢕⢕⢕⢕⢕⢕⢕⢕⢕⢕⢕⢕⢸⣿⣿⣿⣿⢕⢕⢕⢕⢕⢕⢕⢕⢕⢕⢕⢕⢕⢕⢕⢕⢕⢕⢕⢕⢕⢕⢕⢕⢕⢕⢜⢻⢿⣿⣧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⢕⢔⠀⠀⠀⠁⠀⢀⠀⡱⢕⠀⠀⢀⠔⠁⠀⠀⢄⠐⠁⠀⠀⠀⠀⠀⠀⠝⣿⡿⠁⠀⠀⠹⡎⣿⣷⡝⣆⢹⣿⣿⣿⠇⠀⠀⠀⠀⠀⠀⠀⠀⢿⣿⣿⡿⠿⠇⡿⠑⠀⠀⠀⠀⠀⠀⠀⠀⠀⠔⠔⠀⠀⠀⠑⢁⠀⣿⣿⣿⣿⣿⣿⣿⣿⣿⡵⢜⢕⢕⢕⢜⢕⢕⣼⣿⣿⣿⣿⣿⣿⣿⣿⢕⢕⢕⢕⢕⢕⢕⢕⢕⢕⢕⢕⢕⢕⢕⢕⢕⢕⢕⢕⢕⢕⢕⢕⢕⢸⣿⣿⣿⣿⢕⢕⢕⢕⢕⢕⢕⢕⢕⢕⢕⢕⢕⢕⢕⢕⢕⢕⢕⢕⢕⢕⢕⢕⢕⢕⢕⢕⢕⢝⢝⢝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⡕⠕⠕⠀⠀⠀⠀⠁⢁⡼⣣⡕⢀⠑⠁⢀⠄⠐⠑⢄⠀⠀⠀⠀⠀⠀⠀⠀⠀⠘⠇⠀⠀⠀⠀⠘⢜⣿⡻⣮⡃⠝⠟⠏⠀⠀⠀⠀⠀⠀⠀⠀⠀⠘⠋⠁⠀⠀⠁⠀⠀⠀⠀⠀⠀⢀⠀⠀⠄⢄⢀⢄⢔⢰⣳⣿⣿⡄⣿⣿⣿⣿⣿⣿⣿⣿⣿⣿⣿⣿⣿⣿⣵⢕⢕⣿⣿⣿⣿⣿⣿⣿⣿⣿⢕⢕⢕⢕⢕⢕⢕⢕⢕⢕⢕⢕⢕⢕⢕⢕⢕⢕⢕⢕⢕⢕⢕⢕⢕⣾⣿⣿⣿⡿⢕⢕⢕⢕⢕⢕⢕⢕⢕⢕⢕⢕⢕⢕⢕⢕⢕⢕⢕⢕⢕⢕⢕⢕⢕⢕⢕⢕⢕⢕⢕⢕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⣧⣔⢄⢀⠀⠠⢀⡾⣱⣟⠃⠀⠀⠀⠀⠄⠄⠀⠀⠑⠄⠀⠀⠀⠀⠀⠀⠀⠀⠀⠀⠀⠀⠀⠀⠁⠹⣿⣗⣾⠕⠐⠐⠀⠀⠀⠀⠀⠀⠀⠀⠀⠀⠀⠀⠀⠀⠀⠀⠀⠀⠀⠔⠀⠁⠔⠀⡔⢕⢕⢕⢱⣿⣿⣿⡿⠁⣿⣿⣿⣿⣿⣿⣿⣿⣿⣿⣿⣿⣿⣿⣿⣵⣵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⢄⢕⢕⢕⢕⢕⢕⢕⢕⢕⢕⢕⢕⢕⢕⢕⠀</a:t>
            </a:r>
            <a:br/>
            <a:r>
              <a:t>⢿⢿⢟⢟⢟⢟⢟⢟⢏⢝⢝⢝⢝⢝⢕⢕⢕⢕⢕⣾⣿⣿⣷⡕⢕⢕⡾⣱⡿⢇⠀⠀⠀⠀⠀⠀⠀⠀⠀⠀⠀⠁⢀⠀⠀⠀⠀⠀⠀⠀⠀⠀⠀⠀⠀⠀⠀⠘⢏⠀⠀⠀⠀⠀⠀⠀⠀⠀⠀⠀⠀⠀⠀⠀⠀⠀⠀⠀⠀⠀⠀⠀⠀⠑⠀⠀⢕⣷⢕⠕⠱⢿⢿⠿⠋⠁⠀⣿⣿⣿⣿⣿⣿⣿⣿⣿⣿⣿⣿⣷⣿⣷⣯⣕⣱⣾⣿⣿⣿⣿⣿⣿⣿⢕⢕⢕⢕⢕⢕⢕⢕⢕⢕⢕⢕⢕⢕⢕⢕⢕⢕⢕⢕⢕⢕⢕⢕⢕⣿⣿⣿⣿⡇⢕⢕⢕⢕⢕⢕⢕⢕⢕⢕⢕⢕⢕⢕⢕⢕⢕⢕⢕⢕⢕⢕⢕⢕⢕⢕⢕⢕⢕⢕⢕⢕⠁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⢸⣿⣿⣿⣷⢇⡞⣱⡿⢕⡕⠀⠀⠀⠀⠀⠀⠀⠀⠀⠀⠀⠀⠁⠀⠀⠀⠀⠀⠀⠀⠀⠀⠀⠀⠀⠀⠀⠀⠀⠀⠀⠀⠀⢄⢀⠀⠀⠀⠀⠀⠀⠀⠀⠀⠀⠀⠀⠀⠀⠀⠀⠀⠀⠀⠀⠀⠁⠘⠣⠀⢄⢄⢔⠀⠀⠀⠀⣿⣿⣿⣿⣿⣿⣿⣿⣿⣿⣿⣿⣿⣿⣿⣿⣿⣿⣿⣿⣿⣿⣿⣿⣿⣿⢕⢕⢕⢕⢕⢕⢕⢕⢕⢕⢕⢕⢕⢕⢕⢕⢕⢕⢕⢕⢕⢕⢕⢕⢕⣿⣿⣿⣿⡇⢕⢕⢕⢕⢕⢕⢕⢕⢕⢕⢕⢕⢕⢕⢕⢕⢕⢕⢕⢕⢕⢕⢕⢕⢕⢱⣵⣵⣕⣕⡕⠕⢑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⢜⢻⣿⡏⡞⢱⡿⢕⡜⠀⠀⠀⠀⠀⠀⠀⠀⠀⠀⠀⠀⠀⠀⠀⠀⠀⠀⠀⠀⠀⠀⠀⠀⠀⠀⠀⠀⠀⠀⠀⠀⠀⠀⠀⠁⠐⠀⢀⢀⢀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⢕⢻⣿⣿⣿⣿⢿⣿⡷⢕⢕⢕⢕⢕⢕⢕⢕⢕⢕⢕⢕⢕⢕⢕⢕⢕⢕⢕⢕⢕⢕⢕⢕⢕⢕⢕⢕⢕⢕⢕⢕⢕⢕⢕⢕⢕⢕⢕⢕⢕⢕⢕⢕⢕⢕⢕⢕⢕⢕⢕⢕⢕⣿⠀</a:t>
            </a:r>
            <a:br/>
            <a:r>
              <a:t>⣳⢕⡱⢕⢱⢕⡕⢕⢕⢕⢕⢕⢕⢕⢕⢕⢕⢕⢕⢕⢕⢕⠐⡜⢱⡟⢕⡱⢕⠀⠀⠀⠀⠀⠀⠀⠀⠀⠀⠀⠀⠀⠀⠀⠀⠀⠀⠀⠀⠀⠀⠀⠀⠀⠀⠀⠀⠀⠀⠀⠀⠀⠀⠐⠔⢕⢕⢕⢕⡹⢳⢕⡕⢕⢔⢄⢄⢄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⣵⣵⣵⣼⣿⣿⢿⣏⣜⣵⣷⢕⢕⢕⢕⢕⢕⢕⢕⢕⢕⢕⢕⢕⢕⢕⢕⢕⢕⢕⢕⢕⢕⢕⢕⢕⢕⢕⢕⢕⢕⢕⢕⢕⢕⢕⢕⢕⢕⢕⢕⢕⢕⢕⢕⢕⢕⢕⢕⢕⠕⢕⢕⢕⢸⠀</a:t>
            </a:r>
            <a:br/>
            <a:r>
              <a:t>⣿⣷⢽⣳⢵⡪⣝⡣⢕⡕⢕⢕⢕⢱⣕⢵⣕⢵⣕⢵⣜⢇⡜⢱⢟⢕⡱⢜⢕⠀⠀⠀⠀⠀⠀⠀⠀⠀⠀⠀⠀⠀⠀⠀⠀⠀⠀⠔⠀⢀⠀⠀⠀⠀⠀⠀⠀⠀⠀⠀⠀⠀⠀⠀⠀⠀⠁⠁⠑⠕⠕⢵⢵⣼⣇⣣⣕⣇⡕⢕⢕⢕⢕⢔⢄⠀⠀⠀⠀⠀⠀⠀⠀⠀⠀⠀⠀⣿⣿⣿⣿⣿⣿⣿⣿⣿⣿⣿⣿⣿⣿⣿⣿⣿⣿⣿⣿⣿⣿⣿⣿⣿⡇⢕⢕⢕⢕⢕⢕⢕⢕⢕⢕⢕⢕⢕⢕⢕⢕⢕⢕⢕⢕⢕⢕⢕⢕⢕⣿⣿⣿⣿⢇⢕⢕⢕⢕⢕⢕⢕⢕⢕⢕⢕⢕⢕⢕⢕⢕⢕⢕⢕⢕⢕⣿⣿⣿⢿⣫⣷⣿⣿⣿⣿⣿⣿⢕⢕⢕⢕⢕⢕⢕⢕⢕⢕⢕⢕⢕⢕⢕⢕⢕⢕⢕⢕⢕⢕⢕⢕⢕⢕⢕⢕⢕⢕⢕⢕⢕⢕⢕⢕⢕⢕⢕⢕⢕⢕⢕⢕⢕⢕⢕⢕⢕⢕⢕⢕⢕⢕⠀</a:t>
            </a:r>
            <a:br/>
            <a:r>
              <a:t>⣿⣕⡕⢜⡗⢼⡣⢝⡣⢕⢕⢕⢹⢜⡳⢽⡳⣿⡺⢵⡗⢱⢕⢏⢕⢱⢕⢕⡄⢀⠀⠀⠀⠀⠀⠀⠀⠀⠀⠀⠀⠀⠀⠀⠀⠀⠀⠀⠁⠀⠀⠀⠀⠀⠀⠀⠀⠀⠀⠀⠀⠀⠀⠀⠀⠀⠀⠀⠀⠀⠀⠀⠀⠀⠀⠁⠁⠉⠉⠈⠙⠑⠁⠁⠁⠁⠀⠀⠀⠀⠀⠐⢄⠀⠀⠀⠀⣿⣿⣿⣿⣿⣿⣿⣿⣿⣿⣿⣿⣿⣿⣿⣿⣿⣿⣿⣿⣿⣿⣿⣿⣿⡇⢕⢕⢕⢕⢕⢕⢕⢕⢕⢕⢕⢕⢕⢕⢕⢕⢕⢕⢕⢕⢕⢕⢕⢕⢱⣿⣿⣿⣿⢕⢕⢕⢕⢕⢕⢕⢕⢕⢕⢕⢕⢕⢕⢕⢕⢕⢕⢕⢕⢕⢕⢟⣫⣷⣿⣿⣿⣿⣿⣿⣿⣿⣿⢕⢕⢕⢕⢕⢕⢕⢕⢕⢕⢕⢕⢕⢕⢕⢕⢕⢕⢕⢕⢕⢕⢕⢕⢕⢕⢕⢕⢕⢕⢕⢕⢕⢕⢕⢕⢕⢕⢕⢕⢕⢕⢕⢕⢕⢕⢕⢕⢕⢕⠁⢕⢕⢕⠀</a:t>
            </a:r>
            <a:br/>
            <a:r>
              <a:t>⡿⢕⢜⢕⢝⢇⢜⢇⢝⢕⢕⢇⢕⢕⢕⢕⢮⣻⣿⢿⢕⢕⢇⢕⢕⢕⢕⡱⢵⡕⠀⠀⠀⠀⠀⢀⢄⠀⠒⠒⠔⠀⢀⢀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⠁⢕⢕⢕⢕⢕⢕⢕⢕⢕⢕⢕⢕⢕⢕⢕⢕⢕⢕⢕⢕⢕⢕⢕⢕⢕⢕⢕⢕⢕⢕⢕⢕⢕⢕⢕⢕⢕⠀⢕⢕⢕⢕⢕⠕⢕⢕⢕⢕⢕⢔⠑⢕⢕⠀</a:t>
            </a:r>
            <a:br/>
            <a:r>
              <a:t>⢧⢕⢕⢕⢕⢜⢇⢕⢕⢕⢱⢝⢇⢕⢣⢕⢗⢝⢕⢕⢕⢕⢅⢕⢇⢕⢕⢧⣇⡇⠀⠀⠀⠀⠀⠁⠁⠀⠀⢀⠄⠀⠀⠀⠀⠀⠀⠀⠀⠀⠀⠀⠀⠀⠀⠀⠀⠀⠀⠀⠀⠀⠀⠀⠀⠀⠀⠀⠀⠀⠀⠀⠀⠀⠀⠀⠀⠀⠀⠀⠀⠀⠀⠀⠀⠀⠔⢀⠀⠀⢕⢔⢀⠕⢀⠀⢄⣿⣿⣿⣿⣿⣿⣿⣿⣿⣿⣿⣿⣿⣿⣿⣿⣿⣿⣿⣿⣿⣿⣿⣿⣿⡇⢕⢕⢕⢕⢕⢕⢕⢕⢕⢕⢕⢕⢕⢕⢕⢕⢕⢕⢕⢕⢕⢕⢕⢕⢸⣿⣿⣿⣿⢕⢕⢕⢕⢕⢕⢕⢕⢕⢕⢕⢕⢕⢕⢕⢕⢕⢕⢱⣧⣾⣿⣿⣿⣿⣿⣿⣿⣿⣿⣿⣿⣿⣿⠀⢕⢕⢕⢕⢕⢕⢕⢕⢕⢕⢕⢕⢕⢕⢕⢕⢕⢕⠁⠕⢕⢕⢕⢕⢕⢕⢕⢕⢕⢕⢕⢕⢕⢕⢕⢕⢕⠀⢕⢕⢕⢕⢕⢀⢕⢕⢕⢕⢕⢕⢔⠕⢕⠀</a:t>
            </a:r>
            <a:br/>
            <a:r>
              <a:t>⢷⢝⢕⢕⢗⣕⢕⢜⢕⢇⡕⢣⣕⢣⡕⢣⢝⢇⢕⢕⢕⢑⢕⢜⢕⢕⢎⢟⢮⢟⠐⠀⠀⠀⠀⠐⠀⠀⠀⠁⠀⠀⠀⠀⠀⠀⠀⠀⠀⠀⠀⠀⠀⠀⠀⠀⠀⠀⠀⠀⠀⠀⠀⠀⠀⠀⠀⠀⠀⠀⠀⠀⠀⠀⠀⠀⠀⠀⠀⠀⠀⠀⠀⠀⠀⠀⠀⠀⠐⢄⢕⢕⠕⢕⢕⢑⢕⣿⣿⣿⣿⣿⣿⣿⣿⣿⣿⣿⣿⣿⣿⣿⣿⣿⣿⣿⣿⣿⣿⣿⣿⣿⡇⢕⢕⢕⢕⢕⢕⢕⢕⢕⢕⢕⢕⢕⢕⢕⢕⢕⢕⢕⢕⢕⢕⢕⢕⢸⣿⣿⣿⣿⢕⢕⢕⢕⢕⢕⢕⢕⢕⢕⢕⢕⢕⢕⢕⢕⢕⢕⣱⣿⣿⣿⣿⣿⣿⣿⣿⣿⣿⣿⣿⣿⣿⣿⠀⢕⢕⢕⢕⢕⢕⢕⠑⢕⢕⢕⢕⢕⢕⢕⢕⢕⢕⠀⠀⢕⢕⢕⢕⢕⢕⢕⢕⢕⢕⢕⢕⢕⢕⢕⢕⢕⠀⠀⢕⢕⢕⢕⢕⠁⢕⢕⢕⢕⢕⢕⢄⢕⠀</a:t>
            </a:r>
            <a:br/>
            <a:r>
              <a:t>⡳⢕⢕⢕⡗⢱⡝⢱⣕⣕⣜⢵⢕⣕⡮⢕⢇⡕⢕⢕⢕⢕⢕⢕⢕⢕⢕⢕⢕⢇⢕⢄⠀⠀⠀⠀⠀⠀⠀⠀⠀⢔⢔⢔⢔⢔⢔⢔⢀⠀⠀⠀⠀⠀⠀⠀⠀⠀⢀⠀⠀⠀⠀⠀⠀⠀⠀⠀⠀⠀⠀⠀⠀⠀⠀⠀⠀⠀⠀⠀⠀⠀⠀⠀⠀⠀⠀⠀⠀⠁⠕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⠀⢕⢕⢕⢕⢕⢕⢕⠀⢕⢕⢕⢕⢕⢕⢕⢕⢕⢕⠀⠀⢕⢕⢕⢕⢕⢕⢕⢕⢕⢕⢕⢕⢕⢕⢕⢕⢕⢀⠀⢕⢕⢕⢕⢕⠀⠕⢕⢕⢕⢕⢕⢕⠕⠀</a:t>
            </a:r>
            <a:br/>
            <a:r>
              <a:t>⣿⣧⡝⢷⣝⢳⣝⢳⣽⡳⣎⣟⣧⣼⣳⣮⣿⢕⢕⢕⢕⢕⢕⢕⢱⣳⣿⣷⣵⢇⢕⢕⢕⠀⠀⠀⠀⠀⠀⠀⠀⢕⢕⢕⢕⢕⢕⢕⢕⢔⢀⠀⠀⠀⠀⠀⣄⣴⡇⠀⠀⠀⠀⠀⠀⠀⠀⠀⠀⠀⠀⠀⠀⠀⠀⠀⠀⠀⠀⠀⠀⠀⠀⠀⠀⠀⠀⠀⠀⠀⠀⠁⠀⠁⠑⠕⠑⠉⠈⠝⣿⣿⣿⣿⣿⣿⣿⣿⣿⣿⣿⣿⣿⣿⣿⣿⣿⣿⣿⣿⣿⣿⡗⢇⢕⢕⢕⢕⢕⢕⢕⢕⢕⢕⢕⢕⢕⢕⢕⢕⢕⢕⢕⢕⢕⢕⢕⢸⣿⣿⣿⣿⢕⢕⢕⢕⢕⢕⢕⢕⢕⢕⢕⢕⢕⢕⢕⢕⢕⣿⣿⣿⣿⣿⣿⣿⣿⣿⣿⣿⣿⣿⣿⣿⣿⣿⡕⢕⢕⢕⢕⢕⢕⢕⠀⢕⢕⢕⢕⢕⢕⢕⢕⢕⢕⠀⠀⢕⢕⢕⢕⢕⢕⢕⢕⢕⢕⢕⢕⢕⢕⢕⢕⢕⢕⠀⢕⢕⢕⠕⢕⠀⠀⢕⢕⢕⢕⢕⢕⢕⠀</a:t>
            </a:r>
            <a:br/>
            <a:r>
              <a:t>⣿⣧⣝⢷⡼⢿⣮⡹⣮⡝⢮⣽⢷⣝⢳⣾⡇⢕⢕⢁⢕⢕⢕⢕⢮⣟⢿⣟⣟⠕⢕⢕⢕⠀⠀⠀⠁⠀⠀⠀⠀⠑⠕⢕⢕⢕⢕⢕⢕⢕⢱⣣⣄⢄⣴⣿⣿⣟⡕⠀⠀⠀⠀⠀⠀⠀⠀⠀⠀⠀⠀⠀⠀⠀⠀⠀⠀⠀⠀⠀⠀⠀⠀⠀⠀⠀⠀⠀⠀⠀⠀⠄⠀⠀⠀⠀⠀⠀⠀⠀⠘⢿⣿⣿⣿⣿⣿⣿⣿⣿⣿⣿⣿⣿⣿⣿⣿⣿⣿⢿⢿⢿⢇⢕⢇⢕⢕⢱⢕⢱⢕⡕⢕⢕⢕⢕⢕⢕⢕⢕⢕⢕⢕⢕⢕⢕⢕⣼⣿⣿⣿⡇⢕⢕⢕⢕⢕⢕⢕⢕⢕⢕⢕⢕⢕⢕⢕⢕⣼⣿⣿⣿⣿⣿⣿⣿⣿⣿⣿⣿⣿⣿⣿⣿⣿⣿⡇⢕⢕⢕⠁⢕⢕⢕⢀⢕⢕⢕⢄⢕⢕⢕⢕⢕⢕⠀⠀⠀⢕⢕⢕⢕⢕⢕⢕⢕⢕⢕⢕⢕⢕⢕⢕⢕⠁⠀⠕⢕⢕⢕⢕⠀⠀⠕⢕⢕⢕⢕⢕⢕⠀</a:t>
            </a:r>
            <a:br/>
            <a:r>
              <a:t>⣿⣟⣳⣾⣟⡳⢧⡝⣧⣝⢳⣝⢟⣮⡗⢯⢕⢀⢕⢕⢕⢕⢕⢕⢱⣮⡟⢮⣿⠀⢕⢕⠕⠀⠀⠀⠀⠀⠀⠀⠀⠀⠀⠀⠁⠕⢕⢕⢕⣕⢵⣿⣱⣿⣿⣿⣿⣿⣿⣷⣷⣶⣦⣴⣴⣤⣄⡀⠀⠀⠀⠀⠀⠀⠀⠀⠀⠀⠀⠀⠀⠀⠀⠀⠀⠀⠀⠀⠀⠀⠀⠀⠀⠀⠀⠀⠀⠀⠀⠀⠀⢸⣿⣿⣿⣿⡿⣿⢿⢟⢟⢟⢏⢝⣏⡹⢇⡱⢕⢱⢕⣱⢕⢕⢕⣇⢵⢕⡕⢕⡱⢕⢇⢕⢕⢕⢕⢕⢕⢕⢕⢕⢕⢕⢕⢕⢕⣟⣿⣿⣿⢕⢕⢕⢕⢕⢕⢕⢕⢱⢗⢱⢕⡱⢇⢕⢗⢕⣿⣿⣿⣿⣿⣿⣿⣿⣿⣿⣿⣿⣿⣿⣿⣿⣿⣿⣷⠁⢕⢕⠀⢕⢕⢕⢕⠀⢕⢕⢔⠑⢕⢕⢕⢕⢕⠀⠀⠀⠑⢕⢕⢕⢕⢕⢕⢕⢕⢕⢕⢕⢅⢕⢕⢕⢀⠀⠀⢕⢕⢕⢕⢔⠀⠀⢕⢕⢕⢕⢕⢕⠀</a:t>
            </a:r>
            <a:br/>
            <a:r>
              <a:t>⣿⣿⡻⣧⣜⢱⢮⢽⣧⣸⢷⣮⡻⢧⣿⢟⢔⢕⢕⢕⢕⢕⢕⣵⡟⢧⣝⡳⣿⢕⢕⢕⠀⠀⠀⠀⠀⠀⠀⠀⠀⠀⠀⠀⠀⠀⠀⠙⠺⣷⣿⣿⣿⣿⣿⣿⣿⣿⣿⡏⠙⠙⠙⠙⠙⠙⠉⠁⠀⠀⠀⠀⠀⠀⠀⠀⠀⠀⠀⠀⠀⠀⠀⠀⠀⠸⣿⡇⠀⠀⠀⠀⠀⠀⠀⠀⠀⠀⠀⠀⠀⢼⡝⢗⢵⣕⢝⢕⢜⢕⡜⢕⡇⢕⢕⢜⢕⢕⢕⢕⢕⢕⢹⢕⢜⢕⡜⢕⡗⢽⢕⢇⢕⢕⢵⢇⢕⢇⢕⢇⢕⢕⣕⢕⢕⢱⢕⢕⣿⣿⣿⣕⢕⢎⣵⣎⡕⢕⡕⢕⣱⢕⣜⢕⢜⣱⢞⢹⣿⣿⣿⣿⣿⣿⣿⣿⣿⣿⣿⣿⣿⣿⣿⣿⣿⣿⣿⡄⢕⢕⠀⢕⢕⢕⢕⠀⢕⢕⢕⠀⠕⢕⢕⢕⢕⠐⠀⠀⠀⢕⢕⢕⢕⢕⢕⢕⢕⢕⢕⢕⢕⠁⢕⢕⢕⠀⠀⢕⢕⠀⢕⢕⠀⠀⠑⢕⢕⢕⢕⢕⠀</a:t>
            </a:r>
            <a:br/>
            <a:r>
              <a:t>⣿⣟⢻⢷⢟⢻⡿⢿⣿⣟⡳⣜⣻⣷⣿⡇⢕⢕⢕⢕⢕⢕⢕⣿⣿⣿⣻⣿⣿⠁⢕⢕⢀⠀⠀⠀⠀⠀⠀⠀⠀⠀⠀⠀⠀⠀⠀⠀⠀⠁⠙⢿⣿⣿⣿⣿⣿⣿⣿⣷⣴⣄⣀⡀⢀⢀⢀⢀⢀⠀⠀⠀⠀⠀⠀⠀⠀⠀⠀⠀⠀⠀⠀⠀⠀⢱⡎⠀⠀⠀⠀⠀⠀⠀⠀⠀⠀⠀⠀⠀⣕⡽⢇⡕⢳⢇⢕⢕⢕⢕⢕⢕⢗⢕⢕⢕⢕⢜⢕⢣⢕⢕⢕⢕⢕⢹⢗⢹⢗⡹⢕⣇⢕⣕⡕⣕⡱⢕⣕⢵⡗⣝⣗⣿⢮⣵⣵⣿⣿⣿⣿⢿⣷⣷⢎⣹⢞⣻⢷⣳⣵⣏⢵⢜⢱⢕⡺⣼⣿⣿⣿⣿⣿⣿⣿⣿⣿⣿⣿⣿⣿⣿⣿⣿⣿⣿⣿⡇⢕⢕⠀⠑⢕⢕⢕⠀⠀⢕⢕⢕⠀⢕⢕⢕⢕⠀⠀⠀⠀⠁⢕⢕⢕⢕⢕⢕⢕⢕⢕⢕⢕⠀⠕⢕⢕⠀⠀⠕⠑⠀⢕⢕⠀⠀⠀⢕⢕⢕⢕⢕⠀</a:t>
            </a:r>
            <a:br/>
            <a:r>
              <a:t>⣿⡝⢳⣜⢻⢧⣕⣵⣾⢹⡽⢟⢽⢽⣟⡇⢸⢕⢕⢕⢕⢕⢱⢏⢝⢝⣕⢕⢕⢔⢕⢕⢕⠀⢀⠀⠀⠀⠀⠀⠀⠀⠀⠀⠀⠀⠀⠀⠀⠀⠀⠀⠈⢻⣿⣿⣿⣿⣟⣟⠿⢿⢿⢿⢿⡿⢿⢿⠿⠟⠐⠀⠀⠀⠀⠀⠀⠀⠀⠀⠀⠀⠀⢠⣴⣼⣵⡄⠀⠀⠀⠀⠀⠀⠀⠀⠀⠀⠀⠀⠘⢿⣷⢮⣕⡱⢕⡕⢕⢕⢕⢕⢗⢱⢕⡪⢕⡇⢽⢗⢵⢕⣕⣵⣵⣼⣕⡪⢵⣾⣽⣗⡯⢵⣫⢽⣻⢽⣞⣽⢞⢳⢻⢽⣽⢟⣏⢕⢞⢽⢟⡫⢇⣸⣝⢗⡳⢼⣽⣷⣞⡵⢞⣇⣗⣮⡇⣿⣿⣿⣿⣿⣿⣿⣿⣿⣿⣿⣿⣿⣿⣿⣿⣿⣿⣿⣿⣷⠑⢕⢕⠀⢕⢕⢕⠀⠀⠑⢕⢕⢀⠁⢕⢕⢕⢀⠀⠀⠀⠀⠑⢕⢕⢕⢕⢕⢕⢕⢕⢕⢕⢄⠀⢕⢕⠀⠀⠀⠀⠀⢕⠑⠀⠀⠀⠑⢕⢕⢕⢕⠀</a:t>
            </a:r>
            <a:br/>
            <a:r>
              <a:t>⣿⡻⢷⡏⢳⢎⢝⢷⡇⢕⢕⢕⢝⢕⢕⢕⢕⢕⠀⢕⢕⢕⢕⣇⢕⢕⢕⢱⢕⡆⢕⢕⢕⠀⠜⠁⠀⠀⠀⠀⠀⠀⠀⠀⠀⠀⠀⠀⠀⠀⠀⠀⠀⠀⠙⢿⣿⣿⣿⣿⣧⣔⢀⢀⠀⠀⠀⠀⠀⠀⠀⠀⠀⠀⠀⠀⠀⠀⠀⠀⠀⠀⠀⢁⢹⣽⡏⠁⠀⠀⠀⠀⠀⠀⠀⠀⠀⠀⠀⠀⢀⢿⡿⢟⣟⡯⣝⡪⢵⣗⢕⢕⡱⢵⣵⣧⣳⣷⣽⣗⡿⣟⣿⢿⣿⢿⣗⡯⢿⣗⣝⡟⣿⡿⣾⡿⡷⢫⢕⣎⢽⣕⡵⣕⣗⢹⢗⣪⣕⣇⡝⣳⣽⣷⣿⢵⣳⢯⣷⣝⣗⡸⢝⣗⡳⢇⢺⣿⣿⣿⣿⣿⣿⣿⣿⣿⣿⣿⣿⣿⣿⣿⣿⣿⣿⣿⣿⣿⡕⢕⠕⠀⠁⢕⢕⠀⠀⠀⠕⢕⢕⠀⠑⢕⢕⢕⠀⠀⠀⠀⠀⢕⢕⢕⢕⢕⢕⢕⢕⢕⢕⢕⠀⠑⢕⠀⠀⠀⠀⠀⢕⠀⠀⠀⠀⠀⢕⢕⢕⢕⠀</a:t>
            </a:r>
            <a:br/>
            <a:r>
              <a:t>⡽⢷⣕⢝⢣⡕⢕⢕⢝⢣⢕⢕⢕⢕⢱⢕⢜⢇⢁⢕⢕⠑⢕⢕⡜⢱⢕⢕⠜⢕⠑⢕⠑⠀⠀⠀⠀⠀⠀⠀⠀⠀⠀⠀⠀⠀⠀⠀⠀⠀⠀⠀⠀⠀⠀⠀⠈⠙⠷⣮⣝⡻⢿⢿⢿⣷⣷⡷⢶⠄⠀⠀⠀⠀⠀⠀⠀⠀⠀⠀⠀⢀⣄⣕⣵⣼⡇⠀⠀⠀⠀⠀⠀⠀⠀⠀⠀⠀⠀⢀⢜⢇⢝⢕⢕⢝⢕⢼⣕⢣⢕⣇⢝⢝⢻⢿⡻⢮⢝⣜⢼⣕⣪⢝⢳⢽⣗⡻⢟⣫⢽⣝⣵⢗⢇⡜⣕⣗⢼⣗⢽⣗⡮⢵⣺⡽⣷⣸⣿⣻⣿⣷⣮⢽⣟⢯⣗⣹⣝⢳⣽⣾⡯⢽⣿⡷⣼⣿⣿⣿⣿⣿⣿⣿⣿⣿⣿⣿⣿⣿⣿⣿⣿⣿⣿⣿⣿⣿⡕⢕⢄⠀⠀⢕⢕⢀⠀⠀⠀⢕⢕⢔⠀⠑⢕⢕⠀⠀⠀⠀⠀⠀⢕⢕⢕⢕⢕⢕⢕⢕⢕⢕⠀⠀⢕⠀⠀⠀⠀⢄⢕⢕⠀⠀⠀⠀⢕⢕⢕⢕⠀</a:t>
            </a:r>
            <a:br/>
            <a:r>
              <a:t>⡿⣧⡜⢱⢕⢕⢇⣕⢝⢧⡕⢱⣕⢕⢕⢱⢕⢕⢕⠀⢕⠄⢕⢕⢕⢕⠕⢅⢕⢕⠕⠑⢑⠀⠀⠀⠀⠀⠀⠀⠀⠀⠀⠀⠀⠀⠀⠀⠀⠀⠀⠀⠀⠀⠀⠀⠀⠀⠀⠁⠙⠻⢿⣷⣦⣴⣄⣄⠀⠀⠀⠀⠀⠀⠀⠀⠀⠀⠀⠀⠘⠛⢟⢟⡏⠙⠁⠀⠀⠀⠀⠀⠀⠀⠀⠀⠀⠀⢀⣜⢕⢕⢕⢱⢕⢕⢕⣕⢕⢕⢕⢕⢕⢗⢱⢕⢎⢝⢗⢮⣽⢵⣎⣟⣺⢽⣗⡮⣗⡣⢽⣗⡿⣗⣳⢽⣿⣧⣵⣿⣿⣳⡼⢯⣾⣿⣷⣾⢽⣿⣯⣗⡿⢽⣟⣻⣷⣾⣿⢜⣿⣿⣿⣿⣿⣇⣿⣿⣿⣿⣿⣿⣿⣿⣿⣿⣿⣿⣿⣿⣿⣿⣿⣿⣿⣿⣿⢇⢕⢕⢕⠀⠀⠁⢕⢕⠀⠀⠀⠑⢕⢕⢔⠀⠑⢕⢔⠀⠀⠀⠀⠀⠑⢕⢕⢕⢕⢕⢕⢕⢕⢕⠀⠀⢕⠀⠀⠀⠀⢕⢕⠐⠀⠀⠀⠀⢕⢕⢕⢕⠀</a:t>
            </a:r>
            <a:br/>
            <a:r>
              <a:t>⣷⢜⢣⣕⢜⢕⢕⢜⢳⣕⢝⢧⡜⢝⢇⡕⢕⢕⢜⢕⢕⢜⢕⢕⢝⢑⢕⠕⠑⠀⢀⢰⣜⢕⢀⠀⠀⠀⠀⠀⠀⠀⠀⠀⠀⠀⠀⠀⠀⠀⠀⠀⠀⠀⠀⠀⠀⠀⠀⠀⠀⠀⠀⠀⠁⠁⠁⠁⠀⠀⠀⠀⠀⠀⠀⠀⠀⠀⠀⠀⢴⢷⠾⠟⠁⠀⠀⠀⠀⠀⠀⠀⠀⠀⠀⠀⢄⢔⢜⢗⢝⢕⢣⢕⡕⢕⢕⢕⢜⢕⢇⢕⡕⢱⢕⢳⢝⣗⢮⣕⡇⢽⢗⢻⢽⢳⣎⡽⣕⢪⣿⣷⣯⣷⡮⣿⣺⢽⣟⡯⣽⣳⢿⣗⣺⣿⣗⡺⢽⣽⢽⢟⠾⢿⣷⡯⣟⣺⢽⣗⢹⣿⣿⣿⣿⣿⣿⣿⣿⣿⣿⣿⣿⣿⣿⣿⣿⣿⣿⣿⣿⣿⣿⣿⣿⣿⢇⢕⢕⢕⢕⠀⠀⠀⢕⢕⠀⠀⠀⠀⢕⢕⢕⢄⠀⠑⢕⠀⠀⠀⠀⠀⠀⠕⢕⢕⢕⠕⢕⢕⢕⢕⠀⠀⠁⠀⠀⠀⠀⢕⢕⠀⠀⠀⠀⠀⢕⠁⠁⢕⠀</a:t>
            </a:r>
            <a:br/>
            <a:r>
              <a:t>⣿⢧⡕⢕⢕⢕⢕⢕⢵⡜⢳⣕⢕⢣⢕⢝⢕⢕⢱⢕⡕⢣⢇⢜⠀⠀⠀⢀⢀⢄⢳⣕⡜⢕⠑⠁⠑⠀⠀⠀⠀⠀⠀⠀⠀⠀⠀⠀⠀⠀⠀⠀⠀⠀⠀⠀⠀⠀⠀⠀⠀⠀⠀⠀⠀⠀⠀⠀⠀⠀⠀⠀⠀⠀⠀⠀⠀⠀⠀⠀⠀⠀⠀⠀⠀⠀⠀⠀⠀⠀⠀⠀⠀⠀⠀⠀⠁⡕⢕⢕⡕⢕⢕⢳⢽⢕⢕⢕⡗⢵⣝⢕⢇⢕⢗⢜⢕⢕⢕⢕⢱⣕⢇⢕⣕⢱⢜⡟⢽⣟⡿⢽⣿⡵⢝⢗⡯⢝⣗⢽⣗⡷⢿⣗⣿⣟⣳⡽⣻⢗⢕⠀⠀⠀⠁⠘⢝⢺⢿⣷⣇⢿⣿⣿⣿⣿⣿⣿⣿⣿⣿⣿⣿⣿⣿⣿⣿⣿⣿⣿⣿⣿⣿⣿⣿⢏⡕⡕⢕⢇⢕⠀⠀⠀⠀⢕⠀⠀⠀⠀⠀⢕⢕⢕⢀⠀⠁⠀⢕⣆⠀⠀⠀⠀⢕⢕⢕⠀⠕⢕⢕⢕⠀⠀⠀⠀⠀⠀⢄⢕⢕⠀⠀⠀⠀⠀⢕⠀⠀⢕⠀</a:t>
            </a:r>
            <a:br/>
            <a:r>
              <a:t>⡿⢧⢕⢕⡕⢕⢕⢕⢕⢕⢕⢜⢗⢕⢜⢳⡕⢜⢳⣕⢕⢧⣜⡜⣱⣴⣧⢕⢕⢱⣕⡜⢟⢇⠀⠀⠀⠀⠀⠀⠀⠀⠀⠀⠀⠀⠀⠀⠀⠀⠀⠀⠀⠀⠀⠀⠀⠀⠀⠀⠀⠀⠀⠀⠀⠀⠀⠀⠀⠀⠀⠀⠀⠀⠀⠀⠀⠀⠀⠀⠀⠀⠀⠀⠀⠀⠀⠀⠀⠀⠀⠀⠀⠀⠀⢀⢴⢜⢝⢕⢜⢕⢕⢕⢇⢼⣕⢣⢼⣕⣇⣝⢗⢵⣕⡕⢕⢕⢕⢕⢕⢕⢜⣕⢕⢕⡕⢸⣕⢇⢜⣗⢳⢜⣕⢷⣽⣗⢧⣽⡷⢯⣟⣺⣿⣗⣾⣿⢏⢕⠁⠀⠀⠀⠀⠀⠀⠁⢫⣿⢻⢜⣿⣿⢳⣿⣿⣿⣿⣿⣿⣿⣿⣿⣿⣿⣿⣿⣿⣿⣿⣿⣿⣿⡇⡸⢕⡎⢕⢜⡕⢄⠀⠀⠀⠁⠀⠀⠀⠀⠀⠁⢕⢕⢕⠀⠀⠀⠀⢻⣧⢀⠀⠀⠁⢕⢕⠀⠀⢕⢕⢕⠀⢀⠀⠀⠀⠀⢕⠕⢕⠀⠀⠀⠀⠀⢕⠀⠀⢕⠀</a:t>
            </a:r>
            <a:br/>
            <a:r>
              <a:t>⣯⡝⢕⢕⢕⢕⢕⣕⢕⢕⡕⢕⢕⢜⢻⢕⢜⢳⣕⡝⣳⡷⣫⣾⣿⣿⡏⢕⢱⢕⢕⣕⢹⠕⠀⠀⠀⠀⠀⠀⠀⠀⠀⠀⠀⠀⠀⠀⠀⠀⠀⠀⠀⠀⠀⠀⠀⠀⠀⠀⠀⠀⠀⠁⠀⠀⠀⠀⠀⠀⠀⠀⠀⠀⠀⠀⠀⠀⠀⠀⠀⠀⠀⠀⠀⠀⠀⠀⠀⠀⠀⠀⢄⢆⡧⢝⢗⢵⣕⡕⢜⢕⢕⣕⡕⢳⢮⣝⢗⢼⣝⢣⢜⣗⢣⢝⢕⢕⣕⢕⢕⢕⢕⢱⢝⡕⢜⢝⢇⢜⢕⢣⢝⡕⢱⢕⢕⢟⢿⣿⣻⢟⣗⢿⣟⣎⢏⢕⢕⢕⢀⠀⠀⠀⠀⠀⠀⠀⠁⢫⡯⡧⢻⡟⣾⣿⣿⣿⣿⣿⣿⣿⣿⣿⣿⣿⣿⣿⣿⣿⣿⣿⣿⣿⣷⣷⣾⣕⣝⡎⢣⢁⠀⠀⠀⠀⠀⠀⠀⠀⠀⠀⠁⢕⢕⢕⠀⠀⠀⠜⣿⣧⢀⠀⠀⠑⢕⠀⠀⢕⢕⢕⠀⡇⠀⠀⠀⢄⠕⠀⠀⠀⠀⠀⠀⠀⠀⢄⠀⢕⠀</a:t>
            </a:r>
            <a:br/>
            <a:r>
              <a:t>⡿⢷⡕⢜⢵⡕⢕⢜⣇⢕⢹⢵⡕⢕⣧⡕⢕⣇⡜⢻⡇⣼⣿⡿⢫⢇⠕⢕⢎⢣⡕⢕⠃⠀⠀⠀⠀⠀⠀⠀⠀⠀⠀⠀⠀⠀⠀⠀⠀⠀⠀⠀⠀⠀⠀⠀⢔⠀⠀⠀⠀⠀⠀⠀⠀⠀⠀⠀⠀⠀⠀⠀⠀⠀⠀⠀⠀⠀⠀⠀⠀⠀⠀⠀⠀⠀⠀⠀⠀⠀⠀⡄⢵⡝⡸⢇⢝⡳⢮⣝⢣⢕⣗⢳⣜⡝⢳⢕⢕⢵⢕⢝⢳⢵⣕⢇⢝⡕⢣⢜⡗⢱⢕⢕⢕⢕⢕⢜⢕⢣⢕⣝⢗⢧⢕⢳⢜⣕⢣⢼⣕⢳⢿⣻⢿⣏⠕⢕⢕⢕⢕⠀⠀⠀⠀⠀⠀⠀⠀⠁⢕⢕⢸⣷⣿⣿⣿⣿⣿⣿⣿⣿⣿⣿⣿⣿⣿⣿⣿⣿⣿⣿⣿⣿⣿⣿⣿⣿⣿⣿⣿⡕⠀⠀⠀⠀⠀⠀⢄⣧⢀⠀⠀⠁⢕⢕⢔⠀⠀⠀⢿⣿⣧⢀⠀⠀⠕⢄⠀⠀⢕⠁⢄⣿⢀⠀⠀⠐⠀⠀⠀⠀⠀⠀⠀⠀⠀⡼⠀⢕⠀</a:t>
            </a:r>
            <a:br/>
            <a:r>
              <a:t>⣷⡕⢜⢇⢕⢝⢧⢕⢝⢇⢕⢕⢝⢕⢕⢕⢧⡕⢝⢧⢕⢜⠟⠑⠁⠀⠀⢰⣾⣧⡕⠑⠀⠀⠀⠀⠀⠀⠀⠀⠀⠀⠀⠀⠀⠀⠀⠀⠀⠀⠀⠀⠀⠀⠀⢕⠕⠀⠀⠀⠀⠀⠀⠀⠀⠀⠀⠀⠀⠀⠀⠀⠀⠀⠀⠀⠀⠀⠀⠀⠀⠀⠀⠀⠀⠀⢀⠀⠀⠀⠀⢑⢇⡕⡕⢕⢼⣝⢳⢜⡕⢇⢜⡕⢱⢕⡕⢱⣕⡕⢕⢕⡕⢕⢸⣝⢇⢕⣕⢱⢕⢕⢣⢜⡗⢣⢕⡕⢕⢕⡕⢜⢇⢕⢣⢼⡕⢣⢝⡗⢪⢝⢗⢼⣕⢜⠀⠁⢕⢕⢕⢔⠀⠀⠀⠀⠀⠀⠀⠀⢕⢝⢕⢝⢟⢿⠿⠟⠛⠛⠛⠟⠿⢿⣿⣿⣿⣿⣿⣿⣿⣿⣿⣿⣿⣿⣿⣿⢟⡱⢇⢇⢔⢀⠀⠀⠀⠀⢜⣿⣧⡀⠀⠀⠁⢕⢕⠀⠀⠀⢸⣿⣿⣧⠀⠀⠀⠑⠀⠀⠕⠀⢸⣿⠀⠀⠀⠀⠀⠀⠀⠀⠀⠀⠀⠀⢰⢇⠀⠕⠀</a:t>
            </a:r>
            <a:br/>
            <a:r>
              <a:t>⢜⢝⢧⢕⢕⢕⢕⢝⢕⢕⢕⢕⣕⢕⢕⣷⣵⢹⢷⢕⠎⢅⠀⠀⠀⠀⣰⣷⢝⢟⠁⠀⠀⠀⠀⠀⠀⠀⠀⠀⠀⠀⠀⠀⠀⠀⠀⠀⠀⠀⠀⠀⠀⠀⠀⢕⢔⠀⠀⠀⠀⠀⠀⠀⠀⠀⠀⠀⠀⠀⠀⢔⢄⠀⠀⠀⠀⠀⠀⠀⠀⠀⠀⠀⠀⠕⢳⢔⠀⠀⠀⠀⠔⢕⢕⢕⢣⣜⡕⢇⢜⢟⢷⣵⡟⢧⢝⢗⢮⣽⡗⢗⣕⢜⢧⣕⡝⢳⢼⣕⢳⢵⣗⢇⢜⡕⢣⢜⡗⢕⢝⢗⢇⢕⡕⢕⡕⢝⣳⣜⣕⡧⢵⣗⡾⠕⠀⠀⠀⠀⠀⠑⠕⢀⠀⠀⠀⠀⠀⠀⠀⠁⠁⠁⠀⠀⠀⠀⠀⢀⢀⠀⠀⠀⠙⢿⣿⣿⣿⣿⣿⣿⣿⣿⣿⣿⡿⢏⢱⢕⣟⢕⢕⢇⠀⠀⠀⠀⢱⣽⣿⣷⠀⠀⠀⠁⢕⠀⢰⢀⠑⣿⣿⣿⣇⠀⠀⠀⠀⠀⠀⠀⢸⡇⢄⡄⠀⠀⠀⠀⠀⠀⢀⣄⣄⣠⣞⡁⠀⠀⠀</a:t>
            </a:r>
            <a:br/>
            <a:r>
              <a:t>⣧⣕⡕⢳⣧⡕⢳⣧⣞⢻⣧⡜⢟⣱⣇⢜⢫⣷⡕⢅⠕⠀⠀⠀⢀⣕⣿⣷⠏⠀⠀⠀⠀⠀⠀⠀⠀⠀⠀⠀⠀⠀⠀⠀⠀⠀⠀⠀⠀⠀⠀⠀⠀⠀⠀⠕⢕⢀⠀⠀⠀⠀⠀⠀⠀⠀⠀⠀⠀⠀⠀⢕⢕⢕⢔⡀⠀⠀⠀⠀⠀⠀⠀⠀⠀⠀⠁⠑⠕⣠⣄⠀⢀⢕⢕⢕⢕⢜⢕⢇⣕⡝⢳⢵⣝⣳⣧⣝⢕⢸⣝⢗⢵⣝⣳⢕⢕⢕⢕⢕⢕⢱⣜⡕⢇⢼⣕⢳⢝⣗⣣⣽⣿⢷⣿⣗⣿⣿⣽⣟⣿⣽⣟⣿⡏⠀⢀⠀⠀⢀⢄⢄⢄⠀⠐⠀⠀⠀⠀⠀⠀⢀⢀⢄⢄⢔⢔⢕⢕⢕⢕⢕⢔⢀⠀⠀⢻⣿⣿⣿⣿⣿⣿⣿⣿⢏⣕⣕⣜⣗⣟⢣⣎⣇⡕⠀⠀⢀⣇⣹⣿⣿⡕⠀⠀⠀⠀⠀⢸⣧⠀⢿⣿⣿⣿⡔⠀⠀⠀⠀⠀⠀⢟⢕⣷⣧⠀⢀⣤⣤⣴⢕⣟⣝⡷⢯⣷⣇⣷⣷⠀</a:t>
            </a:r>
            <a:br/>
            <a:r>
              <a:t>⠛⠛⠛⠛⠛⠛⠛⠛⠛⠛⠛⠛⠛⠛⠛⠛⠚⠛⠃⠑⠀⠀⠀⠐⠛⠛⠛⠑⠀⠀⠀⠀⠀⠀⠀⠀⠀⠀⠀⠀⠀⠀⠀⠀⠀⠀⠀⠀⠀⠀⠀⠀⠀⠀⠀⠀⠀⠁⠀⠀⠀⠀⠀⠀⠀⠀⠀⠀⠀⠀⠀⠑⠛⠚⠛⠃⠑⠀⠀⠀⠀⠀⠀⠀⠀⠀⠀⠐⠛⠛⠛⠓⠘⠓⠃⠙⠓⠓⠛⠛⠚⠛⠓⠓⠛⠛⠓⠚⠛⠓⠘⠛⠓⠛⠛⠓⠃⠘⠓⠓⠓⠓⠓⠓⠓⠓⠚⠛⠛⠛⠛⠛⠛⠛⠛⠛⠛⠛⠛⠛⠛⠛⠛⠛⠃⠑⠑⠑⠐⠀⠁⠁⠁⠑⠀⠑⠑⠐⠐⠀⠐⠑⠑⠑⠑⠑⠑⠑⠑⠑⠑⠑⠑⠑⠑⠀⠘⠛⠛⠛⠛⠛⠛⠛⠃⠚⠛⠛⠛⠛⠛⠛⠛⠛⠓⠀⠀⠘⠛⠛⠛⠛⠃⠀⠀⠀⠀⠀⠑⠛⠃⠘⠛⠛⠛⠃⠀⠀⠀⠀⠀⠀⠚⠛⠛⠛⠛⠛⠛⠛⠛⠚⠛⠛⠛⠛⠛⠛⠛⠛⠀</a:t>
            </a:r>
            <a:br/>
          </a:p>
        </p:txBody>
      </p:sp>
    </p:spTree>
  </p:cSld>
  <p:clrMapOvr>
    <a:masterClrMapping/>
  </p:clrMapOvr>
</p:sld>
</file>

<file path=ppt/slides/slide9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⢇⣿⣿⣿⡏⢕⢕⢟⢻⢜⢕⢕⢕⢕⢕⢸⡜⢾⢻⢟⢟⢻⢟⢷⢕⢕⢕⢕⢕⢕⢕⢕⢕⢕⢕⢕⢕⢕⢕⢕⢕⢕⢕⢕⢕⢕⢕⢕⢕⢕⢕⢕⢕⢜⢝⢹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⣿⣿⣿⡇⢕⢕⢕⣱⢕⢕⢕⢕⢕⢕⡱⢵⢕⢕⢕⢕⢟⢟⢗⢕⢕⢕⢕⢕⢕⢕⢕⢕⢕⢕⢕⢕⢕⢕⢕⢕⢕⢕⢕⢕⢕⢕⢕⢕⢕⢕⢕⢕⢕⢕⢕⢕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⣝⣿⢏⢕⣱⣿⣿⣯⢸⢕⢕⢕⢕⢜⢕⢕⢕⢕⢕⢕⢕⢕⢕⢕⢕⢕⢕⢕⢕⢕⢕⢕⢕⢕⢕⢕⢕⢕⢕⢕⢕⢵⢵⣵⣵⣷⣷⣵⣵⣵⡵⢕⢕⢱⣵⣵⡕⢕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⣾⣕⣸⣿⣯⢻⢵⢗⢕⢕⢕⢕⢕⢕⢕⢕⢕⢕⢕⢕⢕⢕⢕⢕⢕⢕⢕⢕⢕⢕⢕⢕⢕⢕⢕⢕⢕⢕⢕⢕⡕⢕⢕⢕⢕⢜⢝⢝⢕⢕⢕⢕⢕⢕⢕⢕⢕⢜⢟⢯⡻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⢕⢝⢝⢞⢗⢕⢕⢕⢕⢕⢕⢕⢕⢕⢕⢕⢕⢕⢕⢕⢕⢕⢕⢕⢕⢕⢕⢕⢕⢕⢕⢕⢕⢕⢕⢕⣸⣿⣷⡕⢕⢕⢕⢕⢕⢕⢕⢕⢕⢕⢕⢕⢕⢕⢕⢕⢕⢕⢕⢝⢻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⡻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⣸⣿⣿⣿⣷⢕⢕⢕⢕⢕⢕⢕⢕⢕⢕⢕⢕⢕⢕⢕⢕⢕⢕⢕⢕⢕⢹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⢗⡕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⣵⣷⡾⢟⢕⢕⢕⢕⢕⢕⢕⢕⢕⢕⢕⢕⢕⢕⢕⢕⢕⢕⢕⢕⢕⢕⢕⢕⢕⢕⢕⢕⢕⢱⣿⣿⣿⣿⣿⣧⢕⢕⢕⢕⢕⢕⢕⢕⢕⢕⢕⢕⢕⢕⢕⢕⢕⢕⢕⢕⢕⢜⢻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⡟⢕⢕⣿⣞⣮⣻⡇⣿⡿⢇⡕⣾⣿⣿⣿⣿⣿⣿⣿⣿⣿⣿⣿⣿⣿⣿⣿⣿⣿⣿⣿⣿⣿⣿⣿⣿⣿⣿⣿⣿⣿⣿⣿⣿⣿⣿⣿⣿⣿⣿⣿⣿⣿⣿⣿⣿⣿⣿⣿⣿⣿⣿⣿⣿⣿⣿⣿⣿⣿⣿⣿⣿⣿⣿⣿⣿⣿⣿⣿⣿⣿⣿⣿⣿⣿⣿⣿⣿⣿⣿⣿⣿⣿⣿⣿⣿⣿⣿⡟⢕⢕⢕⣵⡾⢟⢏⢕⢕⢕⢕⢕⢕⢕⢕⢕⢕⢕⢕⢕⢕⢕⢕⢕⢕⢕⢕⢕⢕⢕⢕⢕⢕⢕⢕⢕⢕⢕⢱⣿⣿⣿⣿⣿⣿⣿⣇⢕⢕⢕⢕⢕⢕⢕⢕⢕⢕⢕⢕⢕⢕⢕⢕⢕⢕⢕⢕⢕⢕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⢜⢝⢕⢕⢕⢻⡿⢜⣷⡕⢟⢗⢕⣵⢟⣿⣿⣿⣿⣿⢿⢿⡿⢻⣿⣿⣿⣿⣿⣿⣿⣿⣿⣿⣿⣿⣿⣿⣿⣿⣿⣿⣿⢿⢿⢿⢿⢿⢿⣿⢟⢟⢿⢿⢿⢿⢿⢿⢿⢿⢿⢿⢿⢿⢿⢿⢿⢟⢟⢟⢟⢟⢟⢟⢟⢟⢟⢟⢟⢟⢟⢟⢟⢟⢟⢻⣿⣿⣿⣿⡟⢟⢟⢿⢿⢿⢿⢿⢿⢿⢟⢕⢕⣵⢞⢝⢕⢕⢕⢕⡱⢕⢕⢕⢕⢕⢕⢕⢕⢕⢕⢕⢕⢕⢕⢕⢕⢕⢕⢕⢕⢕⢕⢕⢕⢕⢕⢕⢕⢕⣾⣿⣿⣿⣿⣿⣿⣿⣿⡕⢕⢕⢕⢕⢕⢕⢕⢕⢕⢕⢕⢕⢕⢕⢕⢕⢕⢕⢕⢕⢕⢸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⢱⢇⢕⢕⢕⢕⢕⢕⢕⢹⣧⢣⢜⢕⢕⢕⢕⣕⡕⢝⢜⢕⢕⢕⡇⢸⢕⢕⢕⢕⢕⢕⢕⢕⢕⢕⢕⢕⢕⢕⢕⢕⢕⢕⢕⢕⢕⢕⢕⢕⢕⢕⢸⡏⢕⢕⢕⢕⢕⢕⢕⢕⢕⢕⢕⢕⢕⢕⢕⢕⢕⢕⢕⢕⢕⢕⢕⢕⢕⢕⢕⢕⢕⢕⢕⢕⢕⢕⢕⢸⣿⣿⣿⣿⢕⢕⢕⢕⢕⢕⢕⢕⢕⢕⣱⢇⢜⢕⢕⢕⢕⢕⢕⠎⠑⢕⢕⢕⢕⢕⢕⢕⢕⢕⢕⢕⢕⢕⢕⢕⢕⢕⢕⢕⢕⢕⢕⢕⢕⢕⢕⢕⢕⢸⣿⣿⣿⢟⢟⢿⣿⣿⣿⣧⢕⢕⢕⢕⢕⢕⢕⢕⢕⢕⢕⢕⢕⢕⢕⢕⢕⢕⢕⢕⢕⢕⣿⣿⣿⠀</a:t>
            </a:r>
            <a:br/>
            <a:r>
              <a:t>⣿⣿⣿⣿⣿⣿⣿⣿⣿⣿⣿⣿⣿⣿⣿⣿⣿⣿⣿⣿⢸⣿⣿⣿⣿⣿⣿⣿⣿⣿⣿⣿⣿⣿⣿⣿⣿⣿⣿⣿⣿⣿⣿⣿⣿⣿⣿⣿⣿⣿⣿⢕⢿⣜⣇⣵⡷⢗⣞⣽⢱⣿⢸⣵⣵⣵⣵⢵⣕⠕⢕⢜⢜⣷⡕⢕⢔⠈⠙⢇⢕⢕⢕⢕⢕⡇⢸⢕⢕⢕⢕⢕⢕⢕⢕⢕⢕⢕⢕⢕⢕⢕⢕⢕⢕⢕⢕⢕⢕⢕⢕⢕⢕⢸⡇⢕⢕⢕⢕⢕⢕⢕⢕⢕⢕⢕⢕⢕⢕⢕⢕⢕⢕⢕⢕⢕⢕⢕⢕⢕⢕⢕⢕⢕⢕⢕⢕⢕⢕⢕⢸⣿⣿⣿⣿⢕⢕⢕⢕⢕⢕⢕⢕⢱⢞⢕⢕⢕⢕⢕⢕⠕⠁⢀⢔⢕⢕⢕⢕⢕⢕⢕⢕⢕⢕⢕⢕⢕⢕⢕⢕⢕⢕⢕⢕⢕⢕⢕⢕⢕⢕⢕⢕⢕⢸⣿⣿⣏⢕⢕⢕⢕⣿⣿⣿⢕⢕⢕⢕⢕⢕⢕⢕⢕⢕⢕⢕⢕⢕⢕⢕⢕⢕⢕⢕⢕⢕⢹⢿⢿⠀</a:t>
            </a:r>
            <a:br/>
            <a:r>
              <a:t>⣿⣿⣿⣿⣿⣿⣿⣿⣿⣿⣿⣿⣿⣿⣿⣿⣿⣿⣿⣿⢜⣿⣿⣿⣿⣿⣿⣿⣿⣿⣿⣿⣿⣿⣿⣿⣿⣿⣿⣿⣿⣿⣿⣿⣿⣿⣿⣿⣿⢟⣫⣷⣿⡿⣟⣽⣾⣿⣿⡏⣾⣿⢸⣿⣿⣿⣿⣿⣿⣆⠕⢕⢕⢻⣿⡕⢕⢕⢕⢕⢜⢕⢕⢕⢕⣇⡜⣕⢕⢕⢕⢕⢕⢕⢕⢕⢕⢕⢕⢕⢕⢕⢕⢕⢕⢕⢕⢕⢕⢕⢕⢕⢕⢸⡇⢕⢕⢕⢕⢕⢕⢕⢕⢕⢕⢕⢕⢕⢕⢕⢕⢕⢕⢕⢕⢕⢕⢕⢕⢕⢕⢕⢕⢕⢕⢕⢕⢕⢕⢕⣾⣿⣿⣿⣿⢕⢕⢕⢕⢕⢕⢕⢕⢕⢕⢕⢕⢕⢕⢕⢕⠀⢔⢕⢕⢕⢕⢕⢕⢕⢕⢕⢕⢕⢕⢕⢕⢕⢕⢕⢕⢕⢕⢕⢕⢕⢕⢕⢕⢕⢕⢕⢕⢕⢸⣿⣿⣿⣧⣕⣕⣵⣿⣿⣿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⢟⣵⣿⣿⡿⣫⣾⣿⣿⣿⣿⣿⢸⣿⣿⣸⣿⣿⣿⣿⣿⣷⣿⣧⢑⢕⢜⣿⣷⢕⢕⢕⢕⢕⢕⢕⢕⢸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⢜⣿⣿⣿⣿⣿⣿⣿⣿⣿⡿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⢯⣾⣿⣿⢫⣾⣿⣿⣟⣿⣿⣿⡏⣿⣿⡿⢹⣿⣿⣿⣿⣿⣿⣿⣿⣷⡔⢕⣿⣿⡇⢔⢕⢕⢕⢕⢕⢕⢕⣰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⢜⢻⢿⣿⣿⣿⣿⡿⢟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⢏⣿⣿⡿⣱⣿⣿⣿⣯⣿⣿⣿⣿⢱⣿⣿⡇⣿⣿⣿⣿⣿⣿⣿⣿⣿⡹⡗⢕⣿⣿⣿⢅⠕⢕⢕⢕⢄⢀⢞⢟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⢜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⡟⣼⣿⡿⣱⣿⡟⣾⢿⣿⣿⣿⣿⡿⣸⣿⣿⣷⢻⣿⣿⣿⣿⣿⣿⣿⣿⣇⢇⢕⣾⣿⣿⢕⢔⢐⢇⠕⢕⠅⢕⢔⢕⢕⠐⢕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⣵⣵⣵⣕⣿⣿⢣⣿⣿⣽⣯⣿⣿⣿⣿⣿⢧⣿⢟⣱⣿⢜⣿⣿⣿⣿⣿⣿⣿⣿⣿⢕⢸⣻⣿⢟⠑⠁⠁⠐⢔⢕⢅⢔⢱⣶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⢣⣿⣏⣿⣿⣿⣿⣿⡏⣾⣿⣷⡟⣼⣿⣿⣿⣿⡏⢕⢵⢷⣿⣿⣿⣿⣿⣿⣿⣿⣿⣿⣿⣿⢕⠀⠁⠁⢀⢸⡇⡆⢀⠅⠑⢑⢕⢟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⡟⢕⣿⣿⡿⣿⣝⢏⢝⢏⢱⣿⣿⣾⢇⣿⣿⣿⣿⡿⡕⣱⢱⡟⢟⢏⣿⡿⣿⣿⣿⣿⣿⣿⣿⡿⢕⢐⢑⢔⢕⣼⡇⣿⢕⢕⢕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⡿⢸⣿⢿⢻⣮⢝⣕⡵⢕⢸⣿⣿⣿⢸⣿⣿⣿⣿⣿⡇⡇⣿⣿⣿⣿⣿⢇⣿⣿⣿⣿⣿⣿⣿⡇⢕⣿⣿⡇⢱⣿⡇⣿⢱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⡱⡝⢳⢕⢜⢼⣿⢇⣵⢸⣿⣿⡇⣿⡿⣸⣿⣿⣿⢣⣇⣿⣿⣿⣿⡟⡕⣿⣿⣿⣿⣿⣿⣿⡇⢕⣿⣿⢇⡿⣽⡇⡏⢕⡱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⣮⣇⢜⢕⣝⢺⢯⣽⢸⣿⣿⢱⡿⢕⣿⣿⣿⡟⣼⢱⣯⣽⣟⣻⢳⣇⣹⣿⣿⣿⣿⡏⢇⢕⢱⣽⣷⢇⢣⢿⢸⡇⢜⢕⣷⢕⢱⣷⢕⣵⡕⢕⣵⡕⢕⢕⢕⢕⢕⢸⣿⣿⣿⣿⣿⣿⣿⣿⣿⣿⣿⣿⣿⣿⣿⣿⣿⣿⣿⣿⣿⣿⣿⣿⣿⣿⢕⢕⢕⢕⢕⢕⢕⢕⢕⢕⢕⢕⢕⢕⢕⢕⢕⢕⢕⢕⢕⢕⢕⢕⢕⢸⣿⣿⣿⣿⢕⢕⢕⢕⢕⢕⢕⢕⢕⢕⢕⢕⢕⢕⢕⢕⢕⢕⡕⢕⢕⢕⢕⢕⢕⢕⢕⢱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⡕⠈⢗⠜⢇⢸⣿⢿⣸⢱⡇⣿⣿⣿⣷⣿⢸⢿⢿⢿⢹⣾⣿⣿⣧⢹⡟⣿⡇⡜⢱⣟⣟⣿⢼⢗⢎⣾⢸⢕⢕⣿⢕⢸⣿⢕⣿⡇⢕⣿⡇⢕⢕⢸⣿⣿⣿⣿⣿⣿⣿⣿⣿⣿⣿⣿⣿⣿⣿⣿⣿⣿⣿⣿⣿⣿⣿⣿⣿⣿⣿⣿⣿⢕⢕⢕⢕⢕⢕⢕⢕⢕⢕⢕⢕⢕⢕⢕⢕⢕⢕⢕⢕⢕⢕⢕⢕⢕⢸⣿⣿⣿⣿⢕⢕⢕⢕⢕⢕⢕⢕⢕⢕⢕⢕⢕⢕⢕⢕⢕⢸⣷⢕⢕⢕⢕⢕⢕⢕⢕⢜⢻⢿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⠁⠀⢕⢕⡕⢸⣿⢝⢇⢿⡕⣿⣿⣿⢈⡉⣙⠝⠙⠙⢑⢗⣾⣿⣿⣿⣷⣯⣧⡕⡥⢅⢄⢄⡔⡰⣾⢇⣿⢕⢕⣿⢕⢸⣿⢕⣿⡇⢕⣿⡇⢕⢕⢜⢟⢟⢻⣿⣿⣿⣿⣿⣿⣿⣿⣿⣿⣿⣿⣿⣿⣿⣿⣿⣿⣿⣿⣿⣿⣿⣿⣿⡟⢕⢕⢕⢕⢕⢕⢕⢕⢕⢕⢕⢕⢕⢕⢕⢕⢕⢕⢕⢕⢕⢕⢕⢕⢕⢸⣿⣿⣿⣿⢕⢕⢕⢕⢕⢕⢕⢕⢕⢕⢕⢕⢕⢕⢕⢕⢕⢸⣿⡇⢕⢕⢕⡕⢕⢱⣧⢅⢅⣥⣕⢕⢕⢕⢕⢕⢕⢕⢅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⢏⡾⢯⡿⠑⠀⠀⢅⢕⢕⢸⣿⣱⢕⢜⡕⡇⣿⣿⣿⣷⣕⡕⣵⣕⣷⣿⣿⣿⣿⣿⣿⣿⣿⣷⡵⢧⢼⢿⣿⣹⣿⢎⣿⠁⢸⣿⢕⢸⣿⢕⣿⡇⢕⣿⡇⢕⢕⢱⣾⣿⣿⣿⣿⣿⣿⣿⣿⣿⣿⣿⣿⣿⣿⣿⣿⣿⣿⣿⣿⣿⣿⣿⣿⣿⣿⣿⡇⢕⢕⢕⢕⢕⢕⢕⢕⢕⢕⢕⢕⢕⢕⢕⢕⢕⢕⢕⢕⢕⢕⢕⢕⢕⢸⣿⣿⣿⣿⢕⢕⢕⢕⢕⢕⢕⢕⢕⢕⢕⢕⢕⢕⢕⢕⢕⢸⣿⣿⢕⢕⢕⢹⣧⣿⡇⢕⢕⢻⡱⢕⢕⢕⢕⢕⠕⢕⢕⢕⢕⢕⢕⠑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⣱⢟⢱⡾⢕⠀⠀⠀⠁⢜⣼⢸⡟⢿⡕⢱⢕⢕⣹⣿⢻⣷⣼⣽⣽⣿⣿⣿⣿⣿⣿⣿⣿⣿⣿⣿⣿⣿⣷⡿⣳⣯⣿⢕⢻⢄⢸⣿⢕⢸⣿⢕⣿⡇⢕⣿⡇⢕⢕⢸⣿⣿⣿⣿⣿⣿⣿⣿⣿⣿⣿⣿⣿⣿⣿⣿⣿⣿⣿⣿⣿⣿⣿⣿⣿⣿⣿⣿⡇⢕⢕⢕⢕⢕⢕⢕⢕⢕⢕⢕⢕⢕⢕⢕⢕⢕⢕⢕⢕⢕⢕⢕⢕⢕⣿⣿⣿⣿⣿⢕⢕⢕⢕⢕⢕⢕⢕⢕⢕⢕⢕⢕⢕⢕⢑⢅⢕⣿⣿⡇⢔⢕⢸⣿⣿⡗⢕⢕⢜⠕⠑⠀⠐⢑⢅⢕⢕⢕⢕⠁⢕⢕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⣟⡼⡣⣱⡿⢧⣿⣦⡄⢄⢄⣱⡏⣾⡇⢸⣇⢹⡕⢕⢕⢻⣧⣿⣿⣿⣿⣿⣿⣿⣿⣿⣿⣿⣿⣿⣿⣿⣿⣿⣟⣵⢟⣽⡏⢱⢸⢸⢸⣿⢕⢸⣿⢕⣿⡇⢕⣿⡇⢕⢕⢜⣿⣿⣿⣿⣿⣿⣿⣿⣿⣿⣿⣿⣿⣿⣿⣿⣿⣿⣿⣿⣿⣿⣿⣿⣿⣿⣿⣿⡇⢕⢕⢕⢕⢕⢕⢕⢕⢕⢕⢕⢕⢕⢕⢕⢕⢕⢕⢕⢕⢕⢕⢕⢕⢕⣿⣿⣿⣿⡿⢕⢕⢕⢕⢕⢕⢕⢕⢕⢕⢕⢕⢕⢕⢕⢕⢕⢕⢸⣿⣷⢕⢕⢕⣿⣿⣷⣵⢔⢰⢆⢔⢔⢔⢕⢕⢕⢕⢕⢕⠀⠀⢕⢕⢕⢕⢕⢕⢕⢕⢕⢕⢕⢕⢕⢕⢕⢕⢕⢕⢕⢕⢕⢕⢕⢕⢕⢕⢕⢕⢕⢕⢕⢕⢕⢕⢕⢕⢕⢕⢕⢕⢕⢕⢕⢕⠀</a:t>
            </a:r>
            <a:br/>
            <a:r>
              <a:t>⣿⣿⣿⣿⣿⣿⣿⣿⣿⣿⣿⣿⡿⢟⣝⣵⣎⢿⣿⣿⣿⣿⣿⣿⣿⣿⣿⣿⣿⣿⣿⣿⣟⡞⣵⣿⣿⢏⣾⣿⣿⡇⢕⢕⣿⡇⢻⢕⢸⣿⢵⢷⡕⢕⢕⢹⣿⣿⣿⣿⣿⣿⣿⣿⣿⣿⣿⣿⣿⣿⣿⣿⣿⣿⢕⢱⣿⡗⢜⡕⢕⡞⣿⢕⢸⣿⢕⣿⡇⢕⣿⡇⢕⢕⢕⣿⣿⣿⣿⣿⣿⣿⣿⣿⣿⣿⣿⣿⣿⣿⣿⣿⣿⣿⣿⣿⣿⣿⣿⣿⣿⣿⣿⡇⢕⢕⢕⢕⢕⢕⢕⢕⢕⢕⢕⢕⢕⢕⢕⢕⢕⢕⢕⢕⢕⢕⢕⢕⢕⣿⣿⣿⣿⡇⢕⢕⢕⢕⢕⢕⢕⢕⢕⢕⢕⢕⢕⢕⢕⢕⢕⢕⢜⣿⣿⠄⣕⣼⣿⣿⣿⣯⣾⡇⢕⢕⢕⢕⢕⢕⢕⠁⠁⠀⠀⠀⢕⢕⢕⢕⢕⢕⢕⢕⢕⢕⢕⢕⢕⢕⢕⢕⢕⢕⢕⢕⢕⢕⢕⢕⢕⢕⢕⢕⢕⢕⢕⢕⢕⢕⢕⢕⢕⢕⢕⢕⢕⢕⢕⢕⠀</a:t>
            </a:r>
            <a:br/>
            <a:r>
              <a:t>⣿⣿⣿⣿⣿⣿⣿⣿⣿⣿⣿⡕⢷⡟⢿⡻⣿⡎⣿⣿⣿⣿⣿⣿⣿⣿⣿⣿⣿⣿⣿⡟⡜⣼⣿⣿⡟⣼⣿⣿⡿⣫⣾⣿⡿⢇⢜⢕⢕⣿⡿⢕⢳⡕⠕⢕⢜⢻⣿⣿⣿⣿⣿⣿⡟⢏⢝⢝⣹⣿⣿⡿⢟⢕⢕⢸⣿⡏⢕⢕⢕⢕⣿⢕⢸⣿⢕⣿⡇⢕⣿⡇⢕⢕⢕⢸⣿⡟⣵⣜⡝⢿⣿⣿⣿⣿⣿⣿⣿⣿⣿⣿⣿⣿⣿⣿⣿⣿⣿⣿⣿⣿⣿⡇⢕⢕⢕⢕⢕⢕⢕⢕⢕⢕⢕⢕⢕⢕⢕⢕⢕⢕⢕⢕⢕⢕⢕⢕⢕⣿⣿⣿⣿⡇⢕⢕⢕⢕⢕⢕⢕⢕⢕⢕⢕⢕⢕⢕⢕⢕⢕⢕⢕⣿⣿⣰⣿⣿⣿⣿⣿⣏⣿⡇⢕⢕⢕⢕⢕⢕⢕⠀⠀⠀⠀⢔⢕⢕⢕⢕⢕⢕⢕⢕⢕⢕⢕⢕⢕⢕⢕⢕⢕⢕⢕⢕⢕⢕⢕⢕⢕⢕⢕⢕⢕⢕⢕⢕⢕⢕⢕⢕⢕⢕⢕⢕⢕⣕⣕⣕⠀</a:t>
            </a:r>
            <a:br/>
            <a:r>
              <a:t>⣿⣿⣿⣿⣿⣿⣿⣿⣿⣿⣿⣷⡕⢝⠜⣇⡇⠀⠘⢿⣿⣿⣿⣿⣿⣿⣿⣿⣿⣿⣿⢳⣸⣿⣿⣿⢣⣿⡿⣫⣾⣿⢟⢏⢕⢕⢕⢕⢕⢜⣿⣯⢕⢕⢕⢕⠕⢕⢜⢝⢻⢿⣿⣿⣿⣿⣿⣿⢿⢟⢝⢕⢕⣕⢕⢸⣿⣧⢕⢕⢕⢕⢿⢕⢸⣿⢕⣿⡇⢕⣿⡇⢕⢕⢕⢸⢟⢌⢝⢫⢽⢇⢕⣻⣿⣿⣿⣿⣿⣿⣿⢿⣿⣿⣿⣿⣿⣿⣿⣿⣿⣿⣿⡇⢕⢕⢕⢕⢕⢕⢕⢕⢕⢕⢕⢕⢕⢕⢕⢕⢕⢕⢕⢕⢕⢕⢕⢕⢕⣿⣿⣿⣿⡇⢕⢕⢕⢕⢕⢕⢕⢕⢕⢕⢕⢕⢕⢕⢕⢕⢕⢕⢕⣿⣿⣿⣿⣿⣿⣿⣿⣇⢝⢕⢕⢕⠁⢔⢕⢕⢕⠀⠀⠀⠀⢕⢕⢕⢕⢕⢕⢕⢕⢕⢕⢕⢕⢕⢕⢕⢕⢕⢕⢕⢕⢕⢕⢕⢕⢕⢕⢕⢕⢕⢕⢕⢕⢕⢕⢕⢕⢕⢕⢕⢕⢕⢸⣿⣿⣿⠀</a:t>
            </a:r>
            <a:br/>
            <a:r>
              <a:t>⣿⣿⣿⣿⣿⣿⣿⣿⣿⣿⣿⣿⣿⣧⡀⠁⢀⢠⠀⠈⢻⣿⣿⣿⣿⢿⣟⣯⣽⣽⣽⢕⡻⣿⣿⣿⢸⢏⣼⢿⢟⢕⢕⢕⢕⢕⢕⢕⢕⢕⡜⢿⣵⢁⠁⠑⢕⢕⢕⢕⣕⣵⣷⣯⣝⠟⠋⠁⠑⢕⢕⢕⢕⣯⡇⢸⣾⣿⢱⢕⢕⢱⣾⢕⢜⡽⣷⣿⣧⣕⡿⡇⢕⢕⢕⠑⠄⠀⠘⠟⠁⣰⣽⣯⣿⣿⣿⡿⣿⡇⢕⢕⢕⢕⣿⣿⣿⣿⣿⣿⣿⣿⣿⡇⢕⢕⢕⢕⢕⢕⢕⢕⢕⢕⢕⢕⢕⢕⢕⢕⢕⢕⢕⢕⢕⢕⢕⢕⢕⣿⣿⣿⣿⡇⢕⢕⢕⢕⢕⢕⢕⢕⢕⢕⢕⢕⢕⢕⢕⢕⢕⢕⢕⣿⣿⣿⣿⣿⣿⣿⣿⡇⢕⢕⢕⢕⠕⢕⢕⢕⢕⠀⠀⠀⢕⢕⢕⢕⢕⢕⢕⢕⢕⢕⢕⢕⢕⢕⢕⢕⢕⢕⢕⢕⢕⢕⢕⢕⢕⢕⢕⢕⢕⢕⢕⢕⢕⢕⢕⢕⢕⢕⢕⢕⢕⢕⢜⣿⣿⣿⠀</a:t>
            </a:r>
            <a:br/>
            <a:r>
              <a:t>⣿⣿⣿⣿⣿⣿⣿⣿⣿⣿⣿⣿⣿⣿⣷⡄⠀⠀⢀⡀⢀⢹⣻⣽⣾⣿⣿⡿⢿⢟⢝⡕⢝⢜⢍⢝⣵⡿⢏⢕⢕⢕⢕⣕⣵⣕⢕⢱⣵⣵⢸⣧⡝⢧⢀⠀⢕⣕⢕⣵⣿⣿⣿⣿⣷⢄⠀⠀⠀⠑⣣⣵⣇⢻⡇⢺⣿⡏⣾⢕⢕⢕⢔⢔⢜⢕⡝⢹⢻⡿⣿⣷⣧⣕⢕⠀⠀⠔⠀⢀⣼⣿⣿⣿⣿⣿⣟⣏⢿⣿⣧⢕⢕⢕⢻⣿⣿⣿⣿⣿⣿⣿⣿⡇⢕⢕⢕⢕⢕⢕⢕⢕⢕⢕⢕⢕⢕⢕⢕⢕⢕⢕⢕⢕⢕⢕⢕⢕⢕⣿⣿⣿⣿⡇⢕⢕⢕⢕⢕⢕⢕⢕⢕⢕⢕⢕⢕⢕⢕⢕⢕⢕⢕⢹⣿⣿⣿⣿⣿⣿⣿⣷⢕⢕⢕⢕⢄⢕⢕⢕⢁⢀⢄⢕⢕⢕⢕⢕⢕⢕⢕⢕⢕⢕⢕⢕⢕⢕⢕⢕⢕⢕⢕⢕⢕⢕⢕⢕⢕⢕⢕⢕⢕⢕⢕⢕⢕⢕⢕⢕⢕⢕⢕⢕⢕⢕⢕⣿⣿⣿⠀</a:t>
            </a:r>
            <a:br/>
            <a:r>
              <a:t>⣿⣿⣿⣿⣿⣿⣿⣿⣿⣿⣿⣿⣿⣿⣿⣿⣔⠀⠁⢁⣵⣿⣿⡿⢿⢝⢝⢕⡕⢕⠕⠑⢕⢕⢱⣾⢟⢕⢕⢕⢕⣵⣿⣿⣿⣿⣇⢜⡿⢝⢸⣿⣿⣇⠑⠄⢸⣾⣿⣿⣿⣿⣿⣿⣿⡕⠀⠀⠀⠀⢝⢜⢱⣜⢣⡕⢟⠑⠘⠕⡕⢕⢕⢕⠕⠁⠑⢕⢕⢕⢜⢝⣻⣿⣷⣕⢄⠀⢀⣾⣿⣿⣿⣿⣿⣿⣿⣵⣿⣿⢇⢕⢱⢕⢜⣿⣿⣿⣿⣿⣿⣿⣿⡇⢕⢕⢕⢕⢕⢕⢕⢕⢕⢕⢕⢕⢕⢕⢕⢕⢕⢕⢕⢕⢕⢕⢕⢕⢸⣿⣿⣿⣿⢇⢕⢕⢕⢕⢕⢕⢕⢕⢕⢕⢕⢕⢕⢕⢕⢕⢕⢕⢕⢕⢻⣿⣿⣿⣿⣿⣿⣿⢕⢕⢕⢕⢕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⣧⢀⢸⡿⢟⢟⢕⢜⢕⣇⣮⣽⣷⡄⠀⠀⠡⠿⢇⢕⢕⢕⢕⣾⣿⣿⣿⣿⣿⣿⣧⡕⢕⢸⣿⣿⣿⡇⠀⠔⣽⣿⣿⣿⣿⣿⣿⣿⡇⠀⠀⠀⠀⢕⢕⢱⣿⡇⢁⢀⠁⠠⡄⢕⡕⠑⠁⠀⢀⣠⣵⣕⣕⢕⢕⢜⢏⠟⠏⠀⢠⣿⣿⣿⣿⣿⣿⣿⣿⣿⣿⣿⡟⢕⢕⢕⢕⢸⣿⣿⣿⣿⣿⣿⣿⣿⢕⢕⢕⢕⢕⢕⢕⢕⢕⢕⢕⢕⢕⢕⢕⢕⢕⢕⢕⢕⢕⢕⢕⢕⢕⢸⣿⣿⣿⣿⢕⢕⢕⢕⢕⢕⢕⢕⢕⢕⢕⢕⢕⢕⢕⢕⢕⢕⢕⢕⢕⢕⢻⣿⣿⣿⣿⣿⣿⡇⢕⢕⢕⢕⢕⢕⢕⢕⢕⢕⢕⢕⢕⢕⢕⢕⢕⢕⢕⢕⢕⢕⢕⢕⢕⢕⢕⢕⢕⢕⢕⢕⢕⢕⢕⢕⢕⢕⢕⢕⢕⢕⢕⢕⢕⢕⢕⢕⢕⢕⢕⢕⢕⢕⢻⢿⢟⠀</a:t>
            </a:r>
            <a:br/>
            <a:r>
              <a:t>⣿⣿⣿⣿⣿⣿⣿⣿⣿⣿⣿⣿⣿⣿⣿⣿⣿⣿⡷⠀⠁⠁⠑⢕⠑⢹⣿⣿⣿⣿⣿⡇⠀⠀⠀⠀⠀⠁⠑⠾⣿⣿⣿⣿⣿⣿⡟⣿⣿⡧⢕⣿⣯⢿⣿⡔⠀⢻⣿⣿⣿⣿⣿⣿⣿⠁⠀⠀⠀⠀⠁⣕⣕⣿⣧⡘⠁⢔⢔⢄⢕⢱⡀⠀⠀⠙⠛⠻⠿⢿⢟⠁⠁⠀⠀⠀⢀⢽⣿⣿⣿⣿⣿⣿⣿⣷⣿⣿⢕⢕⢕⢕⢕⢕⢹⣿⣿⣿⣿⣿⣿⣿⣿⢕⢕⢕⢕⢕⢕⢕⢕⢕⢕⢕⢕⢕⢕⢕⢕⢕⢕⢕⢕⢕⢕⢕⢕⢕⢸⣿⣿⣿⣿⢕⢕⢕⢕⢕⢕⢕⢕⢕⢕⢕⢕⢕⢕⢕⢕⢕⢕⢕⢕⢕⢕⢕⢹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⠀⠀⠀⠄⢄⠀⠙⢿⣿⣿⣿⠃⠀⠀⠀⠀⠀⠀⠀⠀⠀⠈⠙⠿⣿⣿⣿⣿⣿⣿⡇⠸⣿⣫⣻⣿⡄⠈⣿⣿⣿⣿⣿⣿⡏⠀⠀⠀⠀⠀⠀⢸⣿⣿⣿⡇⣷⢔⡄⡜⢕⢕⢱⡕⢔⠄⠀⠀⠀⠀⠀⠀⠀⠀⠀⢄⢕⢸⣿⣿⣿⣿⣿⣿⣿⣿⣯⢕⣵⣵⡕⢕⢕⢕⢜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⠄⢕⢔⠀⠀⠀⠀⢀⠀⠈⢻⡿⡕⠀⠀⠀⠀⢀⢄⠐⠀⠀⠀⠀⠀⠀⠁⠙⢿⣿⣿⣿⢇⠀⢹⣇⢻⣿⣻⡄⠜⣿⣿⣿⣿⡿⠀⠀⠀⠀⠀⠀⠀⢸⣿⣿⣻⣽⣇⢷⣜⢕⠕⠕⠑⠁⠀⠀⠀⠀⠀⠀⠀⠀⠀⠀⢔⢕⠕⣸⣿⣿⣿⣿⣿⣿⣿⣿⣿⣵⢝⢟⣷⣷⢕⢕⢸⣿⣿⣿⣿⣿⣿⣿⣿⢕⢕⢕⢕⢕⢕⢕⢕⢕⢕⢕⢕⢕⢕⢕⢕⢕⢕⢕⢕⢕⢕⢕⢕⢕⢸⣿⣿⣿⣿⢕⢕⢕⢕⢕⢕⢕⢕⢕⢕⢕⢕⢕⢕⢕⢕⢕⢕⢕⢕⢕⢕⢕⢕⢕⢕⢜⢻⣿⣿⣵⣵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⢕⢔⠀⠀⠀⠁⠀⢀⠀⡱⢕⠀⠀⢀⠔⠁⠀⢀⢄⠐⠀⠀⠀⠀⠀⠀⠀⠝⣿⡿⠀⠀⠀⠹⡞⣿⣷⡹⣆⢹⣿⣿⣿⠃⠀⠀⠀⠀⠀⠀⠀⠀⢿⣿⣿⡿⠿⠇⡿⠁⠀⠀⠀⠀⠀⠀⠀⠀⠀⠔⠄⠀⠀⠀⠑⢁⠀⣿⣿⣿⣿⣿⣿⣿⣿⣿⡵⢜⢕⢕⢕⢜⢕⢕⣼⣿⣿⣿⣿⣿⣿⣿⣿⢕⢕⢕⢕⢕⢕⢕⢕⢕⢕⢕⢕⢕⢕⢕⢕⢕⢕⢕⢕⢕⢕⢕⢕⢕⢸⣿⣿⣿⣿⢕⢕⢕⢕⢕⢕⢕⢕⢕⢕⢕⢕⢕⢕⢕⢕⢕⢕⢕⢕⢕⢕⢕⢕⢕⢕⢕⢕⢜⢝⢝⢝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⡑⢕⠕⠀⠀⠀⠀⠁⢁⡼⣣⢕⢀⠑⠁⢀⠄⠐⠑⢄⠀⠀⠀⠀⠀⠀⠀⠀⠀⠘⠇⠀⠀⠀⠀⠘⢼⣿⡻⣮⡂⠝⠛⠏⠀⠀⠀⠀⠀⠀⠀⠀⠀⠘⠋⠁⠀⠀⠁⠀⠀⠀⠀⠀⠀⢀⠀⠀⠄⢄⢀⢄⢔⢰⣸⣿⣿⢀⣿⣿⣿⣿⣿⣿⣿⣿⣿⣿⣿⣿⣿⣿⣵⢕⢕⣿⣿⣿⣿⣿⣿⣿⣿⣿⢕⢕⢕⢕⢕⢕⢕⢕⢕⢕⢕⢕⢕⢕⢕⢕⢕⢕⢕⢕⢕⢕⢕⢕⢕⣾⣿⣿⣿⡿⢕⢕⢕⢕⢕⢕⢕⢕⢕⢕⢕⢕⢕⢕⢕⢕⢕⢕⢕⢕⢕⢕⢕⢕⢕⢕⢕⢕⢕⢕⢕⢕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⣧⣔⢄⢀⠀⠄⢀⡾⣱⣟⠑⠀⠀⠀⠀⠄⠀⠀⠀⠑⠄⠀⠀⠀⠀⠀⠀⠀⠀⠀⠀⠀⠀⠀⠀⠁⠻⣿⣷⣾⠅⠐⠀⠀⠀⠀⠀⠀⠀⠀⠀⠀⠀⠀⠀⠀⠀⠀⠀⠀⠀⠀⠄⠀⠁⠔⢀⡔⢕⢕⢕⢣⣾⣿⣿⡿⠁⣿⣿⣿⣿⣿⣿⣿⣿⣿⣿⣿⣿⣿⣿⣿⣵⣵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⢁⢕⢕⢕⢕⢕⢕⢕⢕⢕⢕⢕⢕⢕⢕⢕⠀</a:t>
            </a:r>
            <a:br/>
            <a:r>
              <a:t>⢿⢿⢟⢟⢟⢟⢟⢟⢏⢝⢝⢝⢝⢝⢕⢕⢕⢕⢕⣾⣿⣿⣾⣕⢕⢕⡾⣱⡿⢇⠀⠀⠀⠀⠀⠀⠀⠀⠀⠀⠀⠁⢀⠀⠀⠀⠀⠀⠀⠀⠀⠀⠀⠀⠀⠀⠀⠝⢏⠀⠀⠀⠀⠀⠀⠀⠀⠀⠀⠀⠀⠀⠀⠀⠀⠀⠀⠀⠀⠀⠀⠀⠀⠑⠀⠀⢕⣷⢕⠕⠵⢿⢿⠿⠋⠀⠀⣿⣿⣿⣿⣿⣿⣿⣿⣿⣿⣿⣿⣷⣿⣷⣯⣕⣱⣾⣿⣿⣿⣿⣿⣿⣿⢕⢕⢕⢕⢕⢕⢕⢕⢕⢕⢕⢕⢕⢕⢕⢕⢕⢕⢕⢕⢕⢕⢕⢕⢕⣿⣿⣿⣿⡇⢕⢕⢕⢕⢕⢕⢕⢕⢕⢕⢕⢕⢕⢕⢕⢕⢕⢕⢕⢕⢕⢕⢕⢕⢕⢕⢕⢕⢕⢕⢕⢕⢁⢕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⢸⣿⣿⣿⣿⢕⡞⣱⡿⢕⢕⠀⠀⠀⠀⠀⠀⠀⠀⠀⠀⠀⠀⠁⠀⠀⠀⠀⠀⠀⠀⠀⠀⠀⠀⠀⠀⠀⠀⠀⠀⠀⠀⠀⢄⢀⠀⠀⠀⠀⠀⠀⠀⠀⠀⠀⠀⠀⠀⠀⠀⠀⠀⠀⠀⠀⠀⠁⠘⠣⠀⢄⢄⢄⠀⠀⠀⠀⣿⣿⣿⣿⣿⣿⣿⣿⣿⣿⣿⣿⣿⣿⣿⣿⣿⣿⣿⣿⣿⣿⣿⣿⣿⣿⢕⢕⢕⢕⢕⢕⢕⢕⢕⢕⢕⢕⢕⢕⢕⢕⢕⢕⢕⢕⢕⢕⢕⢕⢕⣿⣿⣿⣿⡇⢕⢕⢕⢕⢕⢕⢕⢕⢕⢕⢕⢕⢕⢕⢕⢕⢕⢕⢕⢕⢕⢕⢕⢕⢕⢱⣵⣵⣕⣕⡕⠕⢐⢕⢕⢕⢕⢕⢕⢕⢕⢕⢕⢕⢕⢕⢕⢕⢕⢕⢕⢕⢕⢕⢕⢕⢕⢕⢕⢕⢕⢕⢕⢕⢕⢕⢕⢕⢕⢕⢕⢕⢕⢕⢕⢕⢕⢕⢕⢕⢕⢕⢕⢕⢕⢜⣿⠀</a:t>
            </a:r>
            <a:br/>
            <a:r>
              <a:t>⢕⢕⢕⢕⢕⢕⢕⢕⢕⢕⢕⢕⢕⢕⢕⢕⢕⢕⢕⢕⣜⢻⣿⡏⡞⢱⡿⢕⡜⠀⠀⠀⠀⠀⠀⠀⠀⠀⠀⠀⠀⠀⠀⠀⠀⠀⠀⠀⠀⠀⠀⠀⠀⠀⠀⠀⠀⠀⠀⠀⠀⠀⠀⠀⠁⠐⠀⢀⢀⢀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⢕⢻⣿⣿⣿⣿⢿⣿⢷⢕⢕⢕⢕⢕⢕⢕⢕⢕⢕⢕⢕⢕⢕⢕⢕⢕⢕⢕⢕⢀⢕⢕⢕⢕⢕⢕⢕⢕⢕⢕⢕⢕⢕⢕⢕⢕⢕⢕⢕⢕⢕⢕⢕⢕⢕⢕⢕⢕⢕⢕⢕⢕⣿⠀</a:t>
            </a:r>
            <a:br/>
            <a:r>
              <a:t>⣳⢕⡱⢕⢱⢕⡕⢕⢕⢕⢕⢕⢕⢕⢕⢕⢕⢕⢕⢕⢕⢕⠐⡜⢱⡟⢕⣱⢣⠀⠀⠀⠀⠀⠀⠀⠀⠀⠀⠀⠀⠀⠀⠀⠀⠀⠀⠀⠀⠀⠀⠀⠀⠀⠀⠀⠀⠀⠀⠀⠀⠀⠀⠐⠔⢕⢕⢕⢕⡝⢳⢕⡕⢕⢕⢄⢄⢄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⣵⣵⣵⣼⣿⣿⢿⣏⣜⣱⣷⢕⢕⢕⢕⢕⢕⢕⢕⢕⢕⢕⢕⢕⢕⢕⢕⢕⢕⢕⢕⢕⢕⢕⢕⢕⢕⢕⢕⢕⢕⢕⢕⢕⢕⢕⢕⢕⢕⢕⢕⢕⢕⢕⢕⢕⢕⢕⢕⢕⠕⢕⢕⢕⢸⠀</a:t>
            </a:r>
            <a:br/>
            <a:r>
              <a:t>⣿⣷⢽⣳⢵⡪⣝⡣⢕⢕⢕⢱⢕⢱⣕⢵⣕⢵⣕⢵⡕⡕⡜⢱⢟⢕⡕⢕⢕⠀⠀⠀⠀⠀⠀⠀⠀⠀⠀⠀⠀⠀⠀⠀⠀⠀⠀⢔⠀⢀⠀⠀⠀⠀⠀⠀⠀⠀⠀⠀⠀⠀⠀⠀⠀⠀⠁⠁⠑⠑⠕⠵⢵⣝⣇⣵⣵⣝⡕⢕⢕⢕⢕⢔⢄⢀⠀⠀⠀⠀⠀⠀⠀⠀⠀⠀⠀⣿⣿⣿⣿⣿⣿⣿⣿⣿⣿⣿⣿⣿⣿⣿⣿⣿⣿⣿⣿⣿⣿⣿⣿⣿⡇⢕⢕⢕⢕⢕⢕⢕⢕⢕⢕⢕⢕⢕⢕⢕⢕⢕⢕⢕⢕⢕⢕⢕⢕⢕⣿⣿⣿⣿⢇⢕⢕⢕⢕⢕⢕⢕⢕⢕⢕⢕⢕⢕⢕⢕⢕⢕⢕⢕⢕⢕⣿⣿⣿⢿⣫⣷⣾⣿⣿⣿⣿⣿⢕⢕⢕⢕⢕⢕⢕⢕⢕⢕⢕⢕⢕⢕⢕⢕⢕⢕⢕⢕⢕⢕⢕⢕⢕⢕⢕⢕⢕⢕⢕⢕⢕⢕⢕⢕⢕⢕⢕⢕⢕⢕⢕⢕⢕⢕⢕⢕⢕⢕⢕⢕⢕⢕⠀</a:t>
            </a:r>
            <a:br/>
            <a:r>
              <a:t>⣿⣕⡕⢜⡗⢼⡣⢝⡣⢜⢕⢕⢹⢜⡳⢽⡳⣿⣺⢝⡗⡱⢕⢏⢕⢱⢕⢕⡅⢀⠀⠀⠀⠀⠀⠀⠀⠀⠀⠀⠀⠀⠀⠀⠀⠀⠀⠀⠁⠀⠀⠀⠀⠀⠀⠀⠀⠀⠀⠀⠀⠀⠀⠀⠀⠀⠀⠀⠀⠀⠀⠀⠀⠀⠀⠁⠁⠈⠉⠈⠙⠁⠁⠁⠁⠁⠀⠀⠀⠀⠀⠐⢄⠀⠀⠀⠀⣿⣿⣿⣿⣿⣿⣿⣿⣿⣿⣿⣿⣿⣿⣿⣿⣿⣿⣿⣿⣿⣿⣿⣿⣿⡇⢕⢕⢕⢕⢕⢕⢕⢕⢕⢕⢕⢕⢕⢕⢕⢕⢕⢕⢕⢕⢕⢕⢕⢕⢱⣿⣿⣿⣿⢕⢕⢕⢕⢕⢕⢕⢕⢕⢕⢕⢕⢕⢕⢕⢕⢕⢕⢕⢕⢕⢕⢿⣫⣷⣿⣿⣿⣿⣿⣿⣿⣿⣿⢕⢕⢕⢕⢕⢕⢕⢕⢕⢕⢕⢕⢕⢕⢕⢕⢕⢕⢕⢕⢕⢕⢕⢕⢕⢕⢕⢕⢕⢕⢕⢕⢕⢕⢕⢕⢕⢕⢕⢕⢕⢕⢕⢕⢕⢕⢕⢕⢕⢕⠁⢕⢕⢕⠀</a:t>
            </a:r>
            <a:br/>
            <a:r>
              <a:t>⡟⢕⢜⢕⢝⢇⢜⢇⢝⢕⢕⢇⢕⢕⢕⢕⢮⣳⣿⡿⢕⢕⢎⢕⢕⢕⢕⡸⢎⡕⠀⠀⠀⠀⠀⢀⢄⠀⠒⠒⠆⠀⢀⢄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⠁⢕⢕⢕⢕⢕⢕⢕⢕⢕⢕⢕⢕⢕⢕⢕⢕⢕⢕⢕⢕⢕⢕⢕⢕⢕⢕⢕⢕⢕⢕⢕⢕⢕⢕⢕⢕⢕⠁⢕⢕⢕⢕⢕⠕⢕⢕⢕⢕⢕⢕⠑⢕⢕⠀</a:t>
            </a:r>
            <a:br/>
            <a:r>
              <a:t>⣧⢕⢕⢕⢕⢜⢇⢕⢕⢕⢱⢝⢇⢕⢣⢕⢗⢕⢕⢕⢕⢇⢕⢕⢇⢕⢕⡗⣼⡇⠀⠀⠀⠀⠀⠁⠁⠀⠀⢀⠀⠀⠀⠀⠀⠀⠀⠀⠀⠀⠀⠀⠀⠀⠀⠀⠀⠀⠀⠀⠀⠀⠀⠀⠀⠀⠀⠀⠀⠀⠀⠀⠀⠀⠀⠀⠀⠀⠀⠀⠀⠀⠀⠀⠀⠀⠔⢀⠀⢀⢕⢔⢀⠕⢀⠀⢄⣿⣿⣿⣿⣿⣿⣿⣿⣿⣿⣿⣿⣿⣿⣿⣿⣿⣿⣿⣿⣿⣿⣿⣿⣿⡇⢕⢕⢕⢕⢕⢕⢕⢕⢕⢕⢕⢕⢕⢕⢕⢕⢕⢕⢕⢕⢕⢕⢕⢕⢸⣿⣿⣿⣿⢕⢕⢕⢕⢕⢕⢕⢕⢕⢕⢕⢕⢕⢕⢕⢕⢕⢕⢱⣧⣾⣿⣿⣿⣿⣿⣿⣿⣿⣿⣿⣿⣿⣿⠀⢕⢕⢕⢕⢕⢕⢕⢕⢕⢕⢕⢕⢕⢕⢕⢕⢕⢕⠑⠑⢕⢕⢕⢕⢕⢕⢕⢕⢕⢕⢕⢕⢕⢕⢕⢕⢕⠀⠕⢕⢕⢕⢕⢀⢕⢕⢕⢕⢕⢕⢔⠕⢕⠀</a:t>
            </a:r>
            <a:br/>
            <a:r>
              <a:t>⢷⢝⢕⢕⢗⣕⢕⢜⢕⢇⡕⢣⣕⢣⡕⢣⢝⢇⢕⢕⢕⢕⢕⢜⢕⢕⢞⢟⢪⢟⠐⠀⠀⠀⠀⠐⠀⠀⠀⠁⠀⠀⠀⠀⠀⠀⠀⠀⠀⠀⠀⠀⠀⠀⠀⠀⠀⠀⠀⠀⠀⠀⠀⠀⠀⠀⠀⠀⠀⠀⠀⠀⠀⠀⠀⠀⠀⠀⠀⠀⠀⠀⠀⠀⠀⠀⠀⠀⠑⢄⢕⢕⠕⢕⢕⢑⢕⣿⣿⣿⣿⣿⣿⣿⣿⣿⣿⣿⣿⣿⣿⣿⣿⣿⣿⣿⣿⣿⣿⣿⣿⣿⡇⢕⢕⢕⢕⢕⢕⢕⢕⢕⢕⢕⢕⢕⢕⢕⢕⢕⢕⢕⢕⢕⢕⢕⢕⢸⣿⣿⣿⣿⢕⢕⢕⢕⢕⢕⢕⢕⢕⢕⢕⢕⢕⢕⢕⢕⢕⢕⣱⣿⣿⣿⣿⣿⣿⣿⣿⣿⣿⣿⣿⣿⣿⣿⠀⢕⢕⢕⢕⢕⢕⢕⠁⢕⢕⢕⢕⢕⢕⢕⢕⢕⢕⠀⠀⢕⢕⢕⢕⢕⢕⢕⢕⢕⢕⢕⢕⢕⢕⢕⢕⢕⠀⠀⢕⢕⢕⢕⢕⠁⢕⢕⢕⢕⢕⢕⢔⢕⠀</a:t>
            </a:r>
            <a:br/>
            <a:r>
              <a:t>⡷⢕⢕⢕⡗⢱⡝⢱⣕⣕⣜⢵⢕⣕⡮⢕⢇⢗⢕⢕⢕⢕⢕⢕⢕⡕⡕⢱⢕⢕⢕⢄⠀⠀⠀⠀⠀⠀⠀⠀⠀⢔⢔⢔⢔⢔⢔⢔⢀⠀⠀⠀⠀⠀⠀⠀⠀⠀⢀⠀⠀⠀⠀⠀⠀⠀⠀⠀⠀⠀⠀⠀⠀⠀⠀⠀⠀⠀⠀⠀⠀⠀⠀⠀⠀⠀⠀⠀⠀⠁⠕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⢕⢕⢕⢕⢕⢕⢕⢕⠀⢕⢕⢕⢕⢕⢕⢕⢕⢕⢕⠀⠀⢕⢕⢕⢕⢕⢕⢕⢕⢕⢕⢕⢕⢕⢕⢕⢕⢕⢄⠀⢕⢕⢕⢕⢕⠀⠕⢕⢕⢕⢕⢕⢕⠑⠀</a:t>
            </a:r>
            <a:br/>
            <a:r>
              <a:t>⣿⣧⡝⢷⣝⢳⣝⢳⣽⡳⣎⣟⣧⣼⣳⣮⡾⢕⢕⢕⢕⢕⢕⢕⢱⣱⣿⣷⣷⢕⢕⢕⢕⠀⠀⠀⠀⠀⠀⠀⠀⢕⢕⢕⢕⢕⢕⢕⢕⢔⢀⠀⠀⠀⠀⠀⣄⣴⡇⠀⠀⠀⠀⠀⠀⠀⠀⠀⠀⠀⠀⠀⠀⠀⠀⠀⠀⠀⠀⠀⠀⠀⠀⠀⠀⠀⠀⠀⠀⠀⠀⠁⠀⠁⠑⠕⠑⠁⠈⠝⣿⣿⣿⣿⣿⣿⣿⣿⣿⣿⣿⣿⣿⣿⣿⣿⣿⣿⣿⣿⣿⣿⡗⢇⢕⢕⢕⢕⢕⢕⢕⢕⢕⢕⢕⢕⢕⢕⢕⢕⢕⢕⢕⢕⢕⢕⢕⢸⣿⣿⣿⣿⢕⢕⢕⢕⢕⢕⢕⢕⢕⢕⢕⢕⢕⢕⢕⢕⢕⣿⣿⣿⣿⣿⣿⣿⣿⣿⣿⣿⣿⣿⣿⣿⣿⣿⡕⢕⢕⢕⢕⢕⢕⢕⠀⢕⢕⢕⢕⢕⢕⢕⢕⢕⢕⠀⠀⠕⢕⢕⢕⢕⢕⢕⢕⢕⢕⢕⢕⢕⢕⢕⢕⢕⢕⠀⢕⢕⢕⠑⢕⠀⠀⢕⢕⢕⢕⢕⢕⢕⠀</a:t>
            </a:r>
            <a:br/>
            <a:r>
              <a:t>⣿⣧⣝⢷⡼⢿⣮⡹⣮⡝⢮⣽⢷⣽⣳⣾⡇⢕⢕⢁⢕⢕⢕⢕⢮⣿⢿⣟⡟⠕⢕⢕⢕⠀⠀⠀⠁⠀⠀⠀⠀⠑⠕⢕⢕⢕⢕⢕⢕⢕⢕⣱⣄⢄⣴⣿⣿⣏⡕⠀⠀⠀⠀⠀⠀⠀⠀⠀⠀⠀⠀⠀⠀⠀⠀⠀⠀⠀⠀⠀⠀⠀⠀⠀⠀⠀⠀⠀⠀⠀⠀⠔⠀⠀⠀⠀⠀⠀⠀⠀⠘⣿⣿⣿⣿⣿⣿⣿⣿⣿⣿⣿⣿⣿⣿⣿⣿⣿⣿⢿⢿⢿⢇⢕⢇⢕⢕⢱⢕⢱⢕⡕⢕⢕⢕⢕⢕⢕⢕⢕⢕⢕⢕⢕⢕⢕⢕⣼⣿⣿⣿⡇⢕⢕⢕⢕⢕⢕⢕⢕⢕⢕⢕⢕⢕⢕⢕⢕⣼⣿⣿⣿⣿⣿⣿⣿⣿⣿⣿⣿⣿⣿⣿⣿⣿⣿⡇⢕⢕⢕⠀⢕⢕⢕⢄⢕⢕⢕⢄⢕⢕⢕⢕⢕⢕⠀⠀⠀⢕⢕⢕⢕⢕⢕⢕⢕⢕⢕⢕⢕⢕⢕⢕⢕⠑⠀⠑⢕⢕⢕⢕⠀⠀⢕⢕⢕⢕⢕⢕⢕⠀</a:t>
            </a:r>
            <a:br/>
            <a:r>
              <a:t>⣿⣟⣳⣾⣟⡳⢧⡝⣧⣝⢳⣝⢟⣮⡗⢯⢕⢀⢕⢕⢕⢕⢕⢕⡱⣼⡟⢮⣿⠀⢕⢕⠕⠀⠀⠀⠀⠀⠀⠀⠀⠀⠀⠀⠁⠕⢕⢕⢕⢕⣽⣿⣱⣿⣿⣿⣿⣿⣿⣿⣷⣶⣶⣦⣴⣤⣄⡀⠀⠀⠀⠀⠀⠀⠀⠀⠀⠀⠀⠀⠀⠀⠀⠀⠀⠀⢀⠀⠀⠀⠀⠀⠀⠀⠀⠀⠀⠀⠀⠀⠀⢸⣿⣿⣿⣿⡿⡿⢿⢟⢟⢟⢏⢝⣏⡹⢇⡱⢕⢱⢕⣱⢕⢕⢕⣇⢵⢕⡕⢕⡱⢕⢇⢕⢕⢕⢕⢕⢕⢕⢕⢕⢕⢕⢕⢕⢕⣟⣿⣿⣿⢕⢕⢕⢕⢕⢕⢕⢕⢱⢗⢱⢕⡱⢕⣕⢗⢕⣿⣿⣿⣿⣿⣿⣿⣿⣿⣿⣿⣿⣿⣿⣿⣿⣿⣿⣿⠀⢕⢕⠀⢕⢕⢕⢕⠀⢕⢕⢕⠕⢕⢕⢕⢕⢕⠀⠀⠀⠑⢕⢕⢕⢕⢕⢕⢕⢕⢕⢕⢕⢕⢕⢕⢕⠀⠀⠀⢕⢕⢕⢕⢔⠀⠀⢕⢕⢕⢕⢕⢕⠀</a:t>
            </a:r>
            <a:br/>
            <a:r>
              <a:t>⣿⣿⡻⣧⣜⢱⢮⢽⣧⣸⢷⣮⡻⢧⣿⢟⢔⢕⢕⢕⢕⢕⢕⣵⢼⢧⣝⡳⣯⢕⢕⢕⠀⠀⠀⠀⠀⠀⠀⠀⠀⠀⠀⠀⠀⠀⠀⠈⠺⢾⣿⣿⣿⣿⣿⣿⣿⣿⣿⡏⠙⠙⠙⠙⠙⠙⠉⠁⠀⠀⠀⠀⠀⠀⠀⠀⠀⠀⠀⠀⠀⠀⠀⠀⠀⠸⣿⡇⠀⠀⠀⠀⠀⠀⠀⠀⠀⠀⠀⠀⢀⢼⢝⢇⢵⣕⢝⢕⢜⢕⡜⢕⡇⢕⢕⢜⢕⢕⢕⢕⢕⢕⢹⢕⢜⢕⡜⢕⡗⢽⢕⢇⢕⢕⢵⢇⢕⢗⢕⢇⢕⢕⣕⢕⢕⢱⢕⢕⣿⣿⣿⣕⢕⢎⣵⣎⡕⢕⡕⢕⣱⢕⣜⢕⢗⣱⢎⢹⣿⣿⣿⣿⣿⣿⣿⣿⣿⣿⣿⣿⣿⣿⣿⣿⣿⣿⣿⡔⢕⢕⠀⢕⢕⢕⢕⠀⠕⢕⢕⠀⢕⢕⢕⢕⢕⠐⠀⠀⠀⢕⢕⢕⢕⢕⢕⢕⢕⢕⢕⢕⢕⠁⢕⢕⢕⠀⠀⢕⢕⠀⢕⢕⠀⠀⠑⢕⢕⢕⢕⢕⠀</a:t>
            </a:r>
            <a:br/>
            <a:r>
              <a:t>⣿⣟⢻⢷⢟⢻⡿⢿⣿⣟⢷⢽⢻⣷⣿⡇⢕⢕⢕⢕⢕⢕⢕⣿⣿⣿⣽⣟⣷⠁⢕⢕⢀⠀⠀⠀⠀⠀⠀⠀⠀⠀⠀⠀⠀⠀⠀⠀⠀⠁⠙⢿⣿⣿⣿⣿⣿⣿⣿⣷⣴⣄⣀⣀⢀⢀⢀⢀⢀⠀⠀⠀⠀⠀⠀⠀⠀⠀⠀⠀⠀⠀⠀⠀⠀⢱⡎⠀⠀⠀⠀⠀⠀⠀⠀⠀⠀⠀⠀⠀⣜⡼⡱⡜⢳⢇⢕⢕⢕⢕⢕⢕⢗⢕⢕⢕⢕⢜⢕⢣⢕⢕⢕⢕⢕⢹⢗⢹⢗⡹⢕⣇⢕⣕⡕⣕⡱⢕⣕⢵⡗⣝⣗⣿⢮⣵⣵⣿⣿⣿⣿⢿⣷⣷⢎⣹⢞⣻⢷⣳⣽⣏⡵⢜⡱⢕⡺⣼⣿⣿⣿⣿⣿⣿⣿⣿⣿⣿⣿⣿⣿⣿⣿⣿⣿⣿⣿⡇⢕⢕⠀⠑⢕⢕⢕⠀⠀⢕⢕⢕⠀⢕⢕⢕⢕⠀⠀⠀⠀⠁⢕⢕⢕⢕⢕⢕⢕⢕⢕⢕⢕⠀⠕⢕⢕⠀⠀⠕⠑⠀⢕⢕⠀⠀⠀⢕⢕⢕⢕⢕⠀</a:t>
            </a:r>
            <a:br/>
            <a:r>
              <a:t>⣿⡝⢳⣜⢻⢧⣕⣵⣗⢻⢯⢝⢝⢮⣟⡇⢸⢕⢕⢕⢕⢕⢕⢟⢝⢝⣕⢕⢕⢔⢕⢕⢕⠀⢀⠀⠀⠀⠀⠀⠀⠀⠀⠀⠀⠀⠀⠀⠀⠀⠀⠀⠈⢻⣿⣿⣿⣿⣟⣟⠻⢿⢿⢿⢿⢿⢿⢿⠿⠟⠐⠀⠀⠀⠀⠀⠀⠀⠀⠀⠀⠀⠀⢠⣴⣧⣷⡄⠀⠀⠀⠀⠀⠀⠀⠀⠀⠀⠀⠀⠘⢿⢷⢧⣕⡱⢕⡕⢕⢕⢕⢕⢗⢱⢕⡪⢕⡇⢽⢗⢵⢕⣕⣵⣵⣼⣕⡪⢵⣾⣽⣗⡯⢵⣫⢽⣻⢽⣞⣽⢞⢳⢻⢽⣽⢟⣏⢕⢞⢽⢟⡫⢇⣸⣝⢗⡳⢼⣽⣷⣞⡵⢞⣇⣗⣯⡇⣿⣿⣿⣿⣿⣿⣿⣿⣿⣿⣿⣿⣿⣿⣿⣿⣿⣿⣿⣿⣷⢑⢕⢕⠀⢕⢕⢕⠀⠀⠑⢕⢕⢀⠀⢕⢕⢕⢀⠀⠀⠀⠀⠑⢕⢕⢕⢕⢕⢕⢕⢕⢕⢕⢔⠀⢕⢕⠀⠀⠀⠀⠀⢕⠑⠀⠀⠀⠑⢕⢕⢕⢕⠀</a:t>
            </a:r>
            <a:br/>
            <a:r>
              <a:t>⣿⡻⢷⡏⢳⢎⢝⢷⡇⢕⢕⢕⢝⢕⢕⢕⢕⢕⠁⢕⢕⢕⢕⣵⡕⢕⢜⢇⢕⡆⢕⢕⢕⠀⠜⠁⠀⠀⠀⠀⠀⠀⠀⠀⠀⠀⠀⠀⠀⠀⠀⠀⠀⠀⠙⢿⣿⣿⣿⣿⣧⣔⡀⢀⢀⠀⠀⠀⠀⠀⠀⠀⠀⠀⠀⠀⠀⠀⠀⠀⠀⠀⠀⢅⢹⣽⢏⠀⠀⠀⠀⠀⠀⠀⠀⠀⠀⠀⠀⠀⢄⢻⢾⢝⣟⡯⣝⡪⢵⣗⢕⢕⡱⢵⣵⣧⣳⣷⣽⣗⡿⣟⣻⢿⣻⢿⣗⡯⢿⣗⣝⡟⣿⡿⣾⡿⡷⢫⢕⣎⢽⣕⡵⣕⣗⢹⢗⣪⣕⣇⡝⣳⣽⣷⣿⢵⣪⢽⣾⣽⣗⡸⢝⣗⣳⢇⢺⣿⣿⣿⣿⣿⣿⣿⣿⣿⣿⣿⣿⣿⣿⣿⣿⣿⣿⣿⣿⣿⡕⢕⠑⠀⠑⢕⢕⠀⠀⠀⠕⢕⢕⠀⠑⢕⢕⢕⠀⠀⠀⠀⠀⢕⢕⢕⢕⢕⢕⢕⢕⢕⢕⢕⠀⠑⢕⠀⠀⠀⠀⠀⢕⢀⠀⠀⠀⠀⢕⢕⢕⢕⠀</a:t>
            </a:r>
            <a:br/>
            <a:r>
              <a:t>⡽⢷⣕⢝⢣⡕⢕⢕⢝⢣⢕⢕⢕⢕⢇⢕⢕⢣⢁⢕⢕⠑⢕⡕⡜⢣⢕⢕⠜⢕⠑⢕⠑⠀⠀⠀⠀⠀⠀⠀⠀⠀⠀⠀⠀⠀⠀⠀⠀⠀⠀⠀⠀⠀⠀⠀⠈⠙⠳⣮⣝⡻⢿⢿⢿⣿⣿⢷⠶⠄⠀⠀⠀⠀⠀⠀⠀⠀⠀⠀⠀⢀⣄⣕⣵⣼⡇⠀⠀⠀⠀⠀⠀⠀⠀⠀⠀⠀⠀⢀⢜⢕⢝⢹⢕⢝⢕⢼⣕⢣⢕⣇⢝⢝⢻⢿⡻⢮⢝⣜⢽⣕⣎⣽⢳⢽⣗⡻⢟⣫⢽⣝⣵⢗⢇⡜⣕⣗⢼⣗⢽⣗⡮⢵⣺⡽⣷⣺⣿⣻⣿⣷⣮⢽⣟⢯⣗⣫⣝⢺⣵⣾⡯⢽⣿⡷⣼⣿⣿⣿⣿⣿⣿⣿⣿⣿⣿⣿⣿⣿⣿⣿⣿⣿⣿⣿⣿⣿⡕⢕⠄⠀⠀⢕⢕⢄⠀⠀⠀⢕⢕⢔⠀⠑⢕⢕⠀⠀⠀⠀⠀⠀⢕⢕⢕⢕⢕⢕⢕⢕⢕⢕⠀⠀⢕⠀⠀⠀⠀⢄⢕⢕⠀⠀⠀⠀⢕⢕⢕⢕⠀</a:t>
            </a:r>
            <a:br/>
            <a:r>
              <a:t>⡿⣧⡜⢱⢕⢕⢇⣕⢝⢧⡕⢱⣕⢕⢕⢱⢕⢕⢕⠁⢕⠅⢕⢕⢕⢕⠕⢅⢕⢕⠕⠑⢑⠀⠀⠀⠀⠀⠀⠀⠀⠀⠀⠀⠀⠀⠀⠀⠀⠀⠀⠀⠀⠀⠀⠀⠀⠀⠀⠁⠙⠻⢷⣷⣦⣴⣤⣄⠀⠀⠀⠀⠀⠀⠀⠀⠀⠀⠀⠀⠘⠛⢟⢟⡏⠙⠀⠀⠀⠀⠀⠀⠀⠀⠀⠀⠀⠀⢀⡜⢕⢕⢕⢱⢕⢕⢕⢕⢕⢕⢕⢕⢕⢗⢕⢕⢎⢝⢗⢮⣽⣵⣎⣝⣺⢽⣗⡮⣗⡣⢽⣗⡿⣗⣳⢽⣿⣧⣵⣿⣿⣳⡼⢯⣾⣿⣷⣾⢽⣿⣯⣟⡿⢽⣟⣻⣷⣿⣿⡜⣿⣿⣿⣿⣿⣇⣿⣿⣿⣿⣿⣿⣿⣿⣿⣿⣿⣿⣿⣿⣿⣿⣿⣿⣿⣿⣿⢇⢕⢕⢕⠀⠀⠁⢕⢕⠀⠀⠀⠑⢕⢕⢔⠀⠑⢕⢔⠀⠀⠀⠀⠀⠑⢕⢕⢕⢕⢕⢕⢕⢕⢕⠀⠀⢕⠀⠀⠀⠀⢕⢕⠀⠀⠀⠀⠀⢕⢕⢕⢕⠀</a:t>
            </a:r>
            <a:br/>
            <a:r>
              <a:t>⣷⢜⢣⣕⢜⢕⢕⢜⢳⣕⢝⢧⡜⢝⢕⡕⢕⢕⢕⢕⢕⢜⢕⢕⢜⢑⢕⠕⠑⠀⠀⢰⡜⢇⢀⠀⠀⠀⠀⠀⠀⠀⠀⠀⠀⠀⠀⠀⠀⠀⠀⠀⠀⠀⠀⠀⠀⠀⠀⠀⠀⠀⠀⠀⠁⠁⠁⠀⠀⠀⠀⠀⠀⠀⠀⠀⠀⠀⠀⠀⢴⢷⠾⠟⠁⠀⠀⠀⠀⠀⠀⠀⠀⠀⠀⠀⢄⢔⢜⢣⢝⢕⢣⢕⡕⢕⡕⢕⢜⢕⢇⢕⡕⢱⢕⢳⢝⣗⢮⣕⡳⢽⡗⢺⢽⢳⣎⡽⣕⢪⣿⣷⣯⣷⡮⣿⣺⢽⣟⡯⣽⣳⢿⣗⣺⣿⣗⡺⢽⣝⢽⢟⢮⢿⣳⡯⣟⣳⣽⣗⢹⣿⣿⣿⣿⣿⣿⣿⣿⣿⣿⣿⣿⣿⣿⣿⣿⣿⣿⣿⣿⣿⣿⣿⣿⣿⢇⢕⢕⢕⢕⠀⠀⠀⢕⢕⠀⠀⠀⠀⢕⢕⢕⢄⠀⠑⢕⠀⢀⠀⠀⠀⠀⠕⢕⢕⢕⠕⢕⢕⢕⢕⠀⠀⠁⠀⠀⠀⠀⢕⢕⢔⠀⠀⠀⠀⢕⠁⠀⢕⠀</a:t>
            </a:r>
            <a:br/>
            <a:r>
              <a:t>⡿⢧⡕⢕⢕⢕⢕⢕⢕⡜⢳⣕⢕⢣⢕⢝⢕⢕⢱⢕⢕⢳⢕⡜⠀⠁⠀⢀⢀⢄⢳⣕⡕⢕⠑⠁⠑⠀⠀⠀⠀⠀⠀⠀⠀⠀⠀⠀⠀⠀⠀⠀⠀⠀⠀⠀⠀⠀⠀⠀⠀⠀⠀⠀⠀⠀⠀⠀⠀⠀⠀⠀⠀⠀⠀⠀⠀⠀⠀⠀⠀⠀⠀⠀⠀⠀⠀⠀⠀⠀⠀⠀⠀⠀⠀⠀⠁⣕⢱⢕⡕⢕⢕⢳⢽⢕⢕⢕⡗⢵⣝⢕⢇⢕⢗⢜⢕⢕⢕⢕⢱⣕⢇⢕⣕⢱⢜⡟⢽⣟⡿⢽⣿⡵⢝⢗⡯⢝⣗⢽⣗⡷⢿⣗⣿⣿⣳⢽⣿⢇⢕⠀⠀⠀⠈⠘⢕⢺⢿⣷⣇⢿⣿⣿⣿⣿⣿⣿⣿⣿⣿⣿⣿⣿⣿⣿⣿⣿⣿⣿⣿⣿⣿⣿⣿⢏⢜⣇⢕⢕⢕⠀⠀⠀⠀⢕⠀⠀⠀⠀⠀⢕⢕⢕⢀⠀⠁⠀⢕⣆⠀⠀⠀⠀⢕⢕⢕⠀⠑⢕⢕⢕⠀⠀⠀⠀⠀⠀⢀⢕⢕⠁⠀⠀⠀⠀⢕⠀⠀⢕⠀</a:t>
            </a:r>
            <a:br/>
            <a:r>
              <a:t>⡿⢧⢕⢕⡕⢕⢕⢕⢕⢕⢕⢜⢗⢕⢜⢳⡕⢜⢳⣕⢕⢣⢕⡕⣰⣴⡵⢕⢕⢱⡕⣕⢏⢇⠀⠀⠀⠀⠀⠀⠀⠀⠀⠀⠀⠀⠀⠀⠀⠀⠀⠀⠀⠀⠀⠀⠀⠀⠀⠀⠀⠀⠀⠀⠀⠀⠀⠀⠀⠀⠀⠀⠀⠀⠀⠀⠀⠀⠀⠀⠀⠀⠀⠀⠀⠀⠀⠀⠀⠀⠀⠀⠀⠀⠀⡀⢴⢕⢏⢕⢕⢕⢕⢜⢇⢼⣕⢣⢼⣗⢵⣕⢗⢵⣕⡕⢕⢕⢜⢝⢕⢕⢜⣕⢕⢕⡕⢸⣕⢇⢜⣗⢳⢜⣕⢷⣽⣗⢧⣽⡷⢯⣟⣺⢿⣟⣿⣿⢏⢕⢁⠀⠀⠀⠀⠀⠀⠑⢿⣿⡿⡼⣿⣿⢳⣿⣿⣿⣿⣿⣿⣿⣿⣿⣿⣿⣿⣿⣿⣿⣿⣿⣿⣿⡇⡱⣕⡕⢗⢝⡕⢔⠀⠀⠀⠁⠀⠀⠀⠀⠀⠁⢕⢕⢕⠀⠀⠀⠀⢻⣧⢀⠀⠀⠁⢕⢕⠀⠀⢕⢕⢕⠀⢀⠀⠀⠀⠀⢕⠕⢕⠑⠀⠀⠀⠀⢕⠀⠀⢕⠀</a:t>
            </a:r>
            <a:br/>
            <a:r>
              <a:t>⣯⡝⢕⢕⢕⢕⢕⣕⢕⢕⡕⢕⢕⢜⢻⢕⢜⢳⣕⡜⢷⡧⣫⣾⣿⣿⢇⢕⢱⢇⢕⣕⢹⠕⠀⠀⠀⠀⠀⠀⠀⠀⠀⠀⠀⠀⠀⠀⠀⠀⠀⠀⠀⠀⠀⠀⠀⠀⠀⠀⠀⠀⠀⠁⠀⠀⠀⠀⠀⠀⠀⠀⠀⠀⠀⠀⠀⠀⠀⠀⠀⠀⠀⠀⠀⠀⠀⠀⠀⠀⠀⠀⢄⢱⢣⣕⢗⢵⣕⡕⢜⢕⢕⣕⡕⢳⢮⣝⢗⢼⣝⢣⢜⣗⢣⢝⢕⢕⣕⢕⢕⢕⢕⢱⢝⡕⢜⢝⢇⢜⢕⢣⢝⡕⢱⢕⢕⢟⢿⣿⣻⢟⣗⢿⣟⣎⢏⢕⢕⢕⢀⠀⠀⠀⠀⠀⠀⠀⠁⢫⣿⣧⢻⡟⣾⣿⣿⣿⣿⣿⣿⣿⣿⣿⣿⣿⣿⣿⣿⣿⣿⣿⣿⣿⣷⣷⣯⣕⣜⡕⢣⢄⠀⠀⠀⠀⠀⠀⠀⢀⠀⠀⠁⢕⢕⢕⠀⠀⠀⠜⣿⣧⢀⠀⠀⠑⢕⢀⠀⢕⢕⢕⠀⡇⠀⠀⠀⠄⠑⠑⠀⠀⠀⠀⠀⠀⠐⢄⠀⢕⠀</a:t>
            </a:r>
            <a:br/>
            <a:r>
              <a:t>⡿⢷⡕⢜⢧⡕⢕⢜⣇⢕⢹⢵⡕⢕⣧⡕⢕⢕⡜⢻⡎⣵⣿⡿⢟⢕⠕⢱⢹⢗⢕⢜⠃⠀⠀⠀⠀⠀⠀⠀⠀⠀⠀⠀⠀⠀⠀⠀⠀⠀⠀⠀⠀⠀⠀⠀⢔⠀⠀⠀⠀⠀⠀⠀⠀⠀⠀⠀⠀⠀⠀⠀⠀⠀⠀⠀⠀⠀⠀⠀⠀⠀⠀⠀⠀⠀⠀⠀⠀⠀⠀⢄⢼⣼⢳⢧⢝⡳⢮⣝⢣⢵⡗⢳⣜⡝⢳⢕⢕⢵⢜⢝⢳⢵⣕⢇⢝⡗⢣⢝⡗⢣⣕⢕⢕⢕⢕⢜⢕⢣⢕⣝⢗⢧⢕⢳⢜⣕⢣⢼⣕⢳⢿⣻⢿⣏⠕⢕⢕⢕⢕⠀⠀⠀⠀⠀⠀⠀⠀⠁⢕⡜⢸⣷⣿⣿⣿⣿⣿⣿⣿⣿⣿⣿⣿⣿⣿⣿⣿⣿⣿⣿⣿⣿⣿⣿⣿⣿⣿⣿⣟⢕⠀⠀⠀⠀⠀⠀⢄⣧⢀⠀⠀⠁⢕⢕⢕⠀⠀⠀⢻⣿⣧⢀⠀⠀⠕⢕⠀⠀⢅⠑⢄⣿⢄⠀⠀⠕⠀⠀⠀⠀⠀⠀⠀⠀⠀⡼⠀⢕⠀</a:t>
            </a:r>
            <a:br/>
            <a:r>
              <a:t>⣷⣕⢜⢕⢕⢝⢧⢕⢝⢇⢕⢕⢝⢕⢕⢕⢧⡕⢝⢧⡕⢝⠏⠑⠁⠀⠀⢰⣮⣧⡕⠑⠀⠀⠀⠀⠀⠀⠀⠀⠀⠀⠀⠀⠀⠀⠀⠀⠀⠀⠀⠀⠀⠀⠀⢕⠕⠀⠀⠀⠀⠀⠀⠀⠀⠀⠀⠀⠀⠀⠀⠀⠀⠀⠀⠀⠀⠀⠀⠀⠀⠀⠀⠀⠀⠀⢀⠀⠀⠀⠀⢘⢇⢕⢕⢗⢼⣝⢳⢜⡕⢇⢜⡕⢱⢕⡕⢱⣕⡕⢕⢕⡕⢕⢸⣝⢇⢕⣕⢱⢕⢕⢣⢜⡗⢣⢕⡕⢕⢕⡕⢜⢇⢕⢣⢼⡕⢣⢝⡗⢣⢝⢗⢼⣕⢜⠀⠁⢕⢕⢕⢔⠀⠀⠀⠀⠀⠀⠀⠀⢕⢝⢕⢜⢟⢿⠿⠟⠛⠛⠛⠟⠿⢿⣿⣿⣿⣿⣿⣿⣿⣿⣿⣿⣿⣿⣿⣿⡟⡕⢇⢇⢔⢀⠀⠀⠀⠀⢱⣿⣧⡄⠀⠀⠁⢕⢕⠀⠀⠀⢸⣿⣿⣧⠀⠀⠀⢑⠀⠀⠕⠀⢱⣿⠀⠀⠀⠀⠀⠀⠀⠀⠀⠀⠀⠀⢰⡇⠀⠕⠀</a:t>
            </a:r>
            <a:br/>
            <a:r>
              <a:t>⢜⢹⣧⢕⢕⢕⢕⢝⢕⢕⢕⢕⣕⢕⢕⣷⣵⢽⢷⡕⠕⢅⠀⠀⠀⠀⣰⣷⣟⢟⠁⠀⠀⠀⠀⠀⠀⠀⠀⠀⠀⠀⠀⠀⠀⠀⠀⠀⠀⠀⠀⠀⠀⠀⠀⢕⢔⠀⠀⠀⠀⠀⠀⠀⠀⠀⠀⠀⠀⠀⠀⢔⢄⠀⠀⠀⠀⠀⠀⠀⠀⠀⠀⠀⠀⠕⢣⢔⠀⠀⠀⠀⢔⢜⢕⢕⢣⣜⡕⢇⢜⢟⢷⣵⡟⢧⢝⢗⢧⣽⢗⢗⣕⢜⢧⣕⡝⢳⢼⣕⢳⢵⣗⢇⢜⡕⢣⢜⡗⢕⢝⢗⢇⢕⡕⢕⡕⢝⣳⣜⣕⡧⢵⣗⢷⠕⠀⠀⠀⠀⠀⠑⠕⢀⠀⠀⠀⠀⠀⠀⠀⠁⠁⠁⠀⠀⠀⠀⢀⢀⢀⠀⠀⠀⠙⢿⣿⣿⣿⣿⣿⣿⣿⣿⣿⣿⡿⢏⢕⢕⣗⢕⢕⡕⠀⠀⠀⠀⢱⣿⣿⣷⠀⠀⠀⠀⢕⠀⢰⢀⠁⣿⣿⣿⣇⠀⠀⠁⠀⠀⠀⠀⢸⡇⢄⡄⠀⠀⠀⠀⠀⠀⢀⣄⣄⣤⣞⡁⠀⠀⠀</a:t>
            </a:r>
            <a:br/>
            <a:r>
              <a:t>⣧⣕⡕⢳⣧⡕⢳⣧⣞⢻⣷⡜⢟⣱⣇⢜⡱⣷⡕⢅⠕⠀⠀⠀⢀⡱⣿⣷⠏⠀⠀⠀⠀⠀⠀⠀⠀⠀⠀⠀⠀⠀⠀⠀⠀⠀⠀⠀⠀⠀⠀⠀⠀⠀⠀⠕⢕⢄⠀⠀⠀⠀⠀⠀⠀⠀⠀⠀⠀⠀⠀⢕⢕⢕⢔⡀⠀⠀⠀⠀⠀⠀⠀⠀⠀⠀⠁⠑⠕⣠⣄⠀⢀⢕⢕⢣⢕⢜⢕⢇⣕⡝⢳⢵⣝⣳⣧⣝⢕⢸⣝⢗⢵⣝⣳⢕⢕⢕⢕⢕⢕⢱⣜⡕⢇⢼⣕⢳⢝⣗⣣⣽⣿⢷⣿⣗⣿⣿⣽⣟⣿⣽⣟⣿⡏⢀⢀⢀⠀⠀⢄⢄⢄⢀⠐⠀⠀⠀⠀⠀⠀⠀⢀⢄⢄⢔⢕⢕⢕⢕⢕⢕⢔⢀⠀⠁⢻⣿⣿⣿⣿⣿⣿⣿⣿⢏⣕⣕⣵⣕⡟⢧⣎⣎⡕⠀⠀⢀⣜⣺⣿⣿⡕⠀⠀⠀⠀⠀⢸⣧⢀⢻⣿⣿⣿⡆⠀⠀⠀⠀⠀⠀⢟⢅⣷⣧⠀⢀⣠⣤⣔⣕⣟⣟⣼⢷⣷⣇⣷⣷⠀</a:t>
            </a:r>
            <a:br/>
            <a:r>
              <a:t>⠛⠛⠛⠛⠛⠛⠛⠛⠛⠛⠛⠛⠛⠛⠛⠛⠓⠛⠃⠑⠀⠀⠀⠐⠚⠛⠛⠑⠀⠀⠀⠀⠀⠀⠀⠀⠀⠀⠀⠀⠀⠀⠀⠀⠀⠀⠀⠀⠀⠀⠀⠀⠀⠀⠀⠀⠀⠁⠀⠀⠀⠀⠀⠀⠀⠀⠀⠀⠀⠀⠀⠑⠛⠚⠛⠃⠑⠀⠀⠀⠀⠀⠀⠀⠀⠀⠀⠐⠛⠛⠛⠓⠘⠓⠃⠙⠓⠓⠛⠛⠚⠛⠓⠓⠛⠛⠓⠚⠛⠓⠘⠛⠓⠛⠛⠓⠃⠘⠓⠓⠓⠓⠓⠓⠓⠓⠚⠛⠛⠛⠛⠛⠛⠛⠛⠛⠛⠛⠛⠛⠛⠛⠛⠛⠃⠑⠑⠑⠐⠀⠁⠁⠁⠁⠀⠑⠑⠐⠐⠀⠐⠑⠑⠑⠑⠑⠑⠑⠑⠑⠑⠑⠑⠑⠐⠀⠘⠛⠛⠛⠛⠛⠛⠛⠃⠚⠛⠛⠛⠛⠛⠛⠛⠛⠓⠀⠀⠘⠛⠛⠛⠛⠃⠀⠀⠀⠀⠀⠑⠛⠃⠘⠛⠛⠛⠃⠀⠀⠀⠀⠀⠀⠚⠛⠛⠛⠚⠛⠛⠛⠛⠛⠛⠛⠛⠛⠛⠛⠛⠛⠀</a:t>
            </a:r>
            <a:br/>
          </a:p>
        </p:txBody>
      </p:sp>
    </p:spTree>
  </p:cSld>
  <p:clrMapOvr>
    <a:masterClrMapping/>
  </p:clrMapOvr>
</p:sld>
</file>

<file path=ppt/slides/slide9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⢹⣿⣿⣿⢇⢕⢜⢟⢗⢝⢕⢕⢕⢕⢕⢇⡱⢾⢟⢟⢟⢟⢻⡇⢕⢕⢕⢕⢕⢕⢕⢕⢕⢕⢕⢕⢕⢕⢕⢕⢕⢕⢕⢕⢕⢕⢕⢕⢕⢕⢕⢕⢕⢝⢝⢿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⣿⣿⣿⢕⢕⢕⢕⡱⡕⢕⢕⢕⢕⢕⡵⢕⢕⢕⢕⢕⢟⢗⢣⢕⢕⢕⢕⢕⢕⢕⢕⢕⢕⢕⢕⢕⢕⢕⢕⢕⢕⢕⢕⢕⢕⢕⢕⢕⢕⢕⢕⢕⢕⢕⢕⢜⢻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⣻⣿⢇⢕⣵⣿⣿⣟⢇⢕⢕⢕⢕⢕⢕⢕⢕⢕⢕⢕⢕⢕⢕⢕⢕⢕⢕⢕⢕⢕⢕⢕⢕⢕⢕⢕⢕⢕⢕⢕⢕⢵⢵⣷⣷⣷⣷⣵⣵⡵⢵⢕⢕⢱⣵⣕⢕⢜⡻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⡕⣾⣿⡿⣗⢕⢕⢕⢕⢕⢕⢕⢕⢕⢕⢕⢕⢕⢕⢕⢕⢕⢕⢕⢕⢕⢕⢕⢕⢕⢕⢕⢕⢕⢕⢕⢕⢕⣕⢕⢕⢕⢕⢕⢕⢕⢝⢕⢕⢕⢕⢕⢕⢕⢕⢕⢝⢳⢽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⢜⢝⢟⢞⢇⢕⢕⢕⢕⢕⢕⢕⢕⢕⢕⢕⢕⢕⢕⢕⢕⢕⢕⢕⢕⢕⢕⢕⢕⢕⢕⢕⢕⢕⢕⢕⣾⣿⣧⢕⢕⢕⢕⢕⢕⢕⢕⢕⢕⢕⢕⢕⢕⢕⢕⢕⢕⢕⢜⢟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⢻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⢏⢕⢕⢕⢕⢕⢕⢕⢕⢕⢕⢕⢕⢕⢕⢕⢕⢕⢕⢕⢕⢕⢕⢕⢕⢕⢕⢕⢕⢕⢕⢕⢕⢕⢕⢕⢕⣾⣿⣿⣿⣇⢕⢕⢕⢕⢕⢕⢕⢕⢕⢕⢕⢕⢕⢕⢕⢕⢕⢕⢕⢕⢜⢻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⢗⡜⢻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⢿⢕⢕⢕⣕⣵⣷⢾⢏⢕⢕⢕⢕⢕⢕⢕⢕⢕⢕⢕⢕⢕⢕⢕⢕⢕⢕⢕⢕⢕⢕⢕⢕⢕⢕⢕⢕⢕⣾⣿⣿⣿⣿⣿⣇⢕⢕⢕⢕⢕⢕⢕⢕⢕⢕⢕⢕⢕⢕⢕⢕⢕⢕⢕⢕⢕⢝⢿⣿⣿⣿⣿⠀</a:t>
            </a:r>
            <a:br/>
            <a:r>
              <a:t>⣿⣿⣿⣿⣿⣿⣿⣿⣿⣿⣿⣿⣿⣿⣿⣿⣿⣿⣿⣿⢸⣿⣿⣿⣿⣿⣿⣿⣿⣿⣿⣿⣿⣿⣿⣿⣿⣿⣿⣿⣿⣿⣿⣿⣿⣿⣿⣿⣿⡇⣿⢱⣿⢸⡇⢕⣿⡇⢕⢕⢕⣿⣿⣿⣿⣿⣿⡗⢕⢕⣿⡜⣮⢻⡇⣿⡿⢇⡕⣾⣿⣿⣿⣿⣿⣿⣿⣿⣿⣿⣿⣿⣿⣿⣿⣿⣿⣿⣿⣿⣿⣿⣿⣿⣿⣿⣿⣿⣿⣿⣿⣿⣿⣿⣿⣿⣿⣿⣿⣿⣿⣿⣿⣿⣿⣿⣿⣿⣿⣿⣿⣿⣿⣿⣿⣿⣿⣿⣿⣿⣿⣿⣿⣿⣿⣿⣿⣿⣿⣿⣿⣿⣿⣿⣿⣿⣿⣿⣿⣿⣿⣿⣿⣿⣿⣿⢟⢕⢕⢕⣵⡾⢟⢏⢕⢕⢕⢕⢕⢕⢕⢕⢕⢕⢕⢕⢕⢕⢕⢕⢕⢕⢕⢕⢕⢕⢕⢕⢕⢕⢕⢕⢕⢕⢕⣸⣿⣿⣿⣿⣿⣿⣿⡕⢕⢕⢕⢕⢕⢕⢕⢕⢕⢕⢕⢕⢕⢕⢕⢕⢕⢕⢕⢕⢕⢸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⢜⢝⢇⢕⢕⢿⡿⢜⣷⡇⢟⢗⢕⣵⢟⣿⣿⣿⣿⣿⢿⢿⡿⢻⣿⣿⣿⣿⣿⣿⣿⣿⣿⣿⣿⣿⣿⣿⣿⣿⣿⣿⣿⢿⢿⢿⢿⢿⢿⣿⢟⢟⢿⢿⢿⢿⢿⢿⢿⢿⢿⢿⢿⢿⢿⢿⢿⢟⢟⢟⢟⢟⢟⢟⢟⢟⢟⢟⢟⢟⢟⢟⢟⢟⢟⢻⣿⣿⣿⣿⡟⢟⢟⢿⢿⢿⢿⢿⢿⢿⢏⢕⢕⡵⢟⢝⢕⢕⢕⢕⢕⢕⢕⢕⢕⢕⢕⢕⢕⢕⢕⢕⢕⢕⢕⢕⢕⢕⢕⢕⢕⢕⢕⢕⢕⢕⢕⢕⢕⢱⣿⣿⣿⣿⣿⣿⣿⣿⣷⢕⢕⢕⢕⢕⢕⢕⢕⢕⢕⢕⢕⢕⢕⢕⢕⢕⢕⢕⢕⢕⢕⢻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⢱⢇⢕⢕⢕⢕⢕⢕⢕⢳⣕⢣⢜⢕⢕⢕⢕⣕⡕⢝⢜⢕⢕⢕⡇⢸⢕⢕⢕⢕⢕⢕⢕⢕⢕⢕⢕⢕⢕⢕⢕⢕⢕⢕⢕⢕⢕⢕⢕⢕⢕⢕⢸⡏⢕⢕⢕⢕⢕⢕⢕⢕⢕⢕⢕⢕⢕⢕⢕⢕⢕⢕⢕⢕⢕⢕⢕⢕⢕⢕⢕⢕⢕⢕⢕⢕⢕⢕⢕⢸⣿⣿⣿⣿⢕⢕⢕⢕⢕⢕⢕⢕⢕⢕⣱⢕⢜⢕⢕⢕⢕⢕⠕⢑⢅⢕⢕⢕⢕⢕⢕⢕⢕⢕⢕⢕⢕⢕⢕⢕⢕⢕⢕⢕⢕⢕⢕⢕⢕⢕⢕⢕⢕⣼⣿⣿⡿⢟⢻⢿⣿⣿⣿⡇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⢇⢿⣜⣣⣵⡷⢗⣞⣽⢱⣿⢸⣵⣱⣵⣵⢵⣕⠕⢕⢜⢜⣷⡕⢕⢔⠈⠙⢇⢕⢕⢕⢕⢕⡇⢸⢕⢕⢕⢕⢕⢕⢕⢕⢕⢕⢕⢕⢕⢕⢕⢕⢕⢕⢕⢕⢕⢕⢕⢕⢕⢕⢸⡇⢕⢕⢕⢕⢕⢕⢕⢕⢕⢕⢕⢕⢕⢕⢕⢕⢕⢕⢕⢕⢕⢕⢕⢕⢕⢕⢕⢕⢕⢕⢕⢕⢕⢕⢕⢸⣿⣿⣿⣿⢕⢕⢕⢕⢕⢕⢕⢕⡱⢞⢕⢕⢕⢕⢕⢕⠑⠁⢄⢕⢕⢕⢕⢕⢕⢕⢕⢕⢕⢕⢕⢕⢕⢕⢕⢕⢕⢕⢕⢕⢕⢕⢕⢕⢕⢕⢕⢕⢕⣿⣿⣿⡇⢕⢕⢕⢸⣿⣿⣧⢕⢕⢕⢕⢕⢕⢕⢕⢕⢕⢕⢕⢕⢕⢕⢕⢕⢕⢕⢕⢕⢕⢿⢿⢿⠀</a:t>
            </a:r>
            <a:br/>
            <a:r>
              <a:t>⣿⣿⣿⣿⣿⣿⣿⣿⣿⣿⣿⣿⣿⣿⣿⣿⣿⣿⣿⣿⢜⣿⣿⣿⣿⣿⣿⣿⣿⣿⣿⣿⣿⣿⣿⣿⣿⣿⣿⣿⣿⣿⣿⣿⣿⣿⣿⣿⣿⢟⣫⣷⣿⡿⢟⣽⣾⣿⣿⡏⣾⣿⢸⣿⣿⣿⣿⣿⣿⡔⠕⢕⢕⢻⣷⡕⢕⢕⢕⢕⢜⢕⢕⢕⢕⣇⡜⣕⢕⢕⢕⢕⢕⢕⢕⢕⢕⢕⢕⢕⢕⢕⢕⢕⢕⢕⢕⢕⢕⢕⢕⢕⢕⢸⡇⢕⢕⢕⢕⢕⢕⢕⢕⢕⢕⢕⢕⢕⢕⢕⢕⢕⢕⢕⢕⢕⢕⢕⢕⢕⢕⢕⢕⢕⢕⢕⢕⢕⢕⢕⣾⣿⣿⣿⣿⢕⢕⢕⢕⢕⢕⢕⢕⢕⢕⢕⢕⢕⢕⢕⢄⢀⢔⢕⢕⢕⢕⢕⢕⢕⢕⢕⢕⢕⢕⢕⢕⢕⢕⢕⢕⢕⢕⢕⢕⢕⢕⢕⢕⢕⢕⢕⢕⢕⣿⣿⣿⣷⣵⣕⣵⣾⣿⣿⡿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⢟⣵⣿⣿⡿⣫⣾⣿⣿⣿⣿⣿⢹⣿⣿⢸⣿⣿⣿⣿⣿⣿⣿⣧⢑⢕⢸⣿⣷⢕⢕⢕⢕⢕⢕⢕⢕⢸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⢸⣿⣿⣿⣿⣿⣿⣿⣿⣿⢇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⢯⣾⣿⣿⢫⣾⣿⣿⣟⣿⣿⣿⡏⣿⣿⣿⢸⣿⣿⣿⣿⣿⣿⣿⡿⣷⡕⢕⣿⣿⡇⢔⢕⢕⢕⢕⢕⢕⢕⣰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⢝⢿⢿⣿⣿⣿⣿⢿⢏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⢏⣿⣿⡿⣱⣿⣿⣿⣯⣿⣿⣿⣿⢱⣿⣿⡇⣿⣿⣿⣿⣿⣿⣿⣿⣿⡹⡗⢕⣽⣿⣿⢅⠕⢕⢕⢕⢄⢀⢞⢟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⡟⣼⣿⣿⣱⣿⡟⣼⢿⣿⣿⣿⣿⡿⣸⣿⣿⣿⢻⣿⣿⣿⣿⣿⣿⣿⣿⣇⢇⢕⣿⣿⣿⢕⢔⢐⢇⠕⢕⠅⢕⢔⢕⢕⠐⢕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⣵⣵⣵⣵⣿⣿⢣⣿⣿⣵⣯⣿⣿⣿⣿⣿⡧⣿⢟⣹⣿⢜⣿⣿⣿⣿⣿⣿⣿⣿⣿⢕⢸⣻⣿⢟⠑⠁⠑⠐⢔⢕⢅⢔⢱⣶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⢣⣿⣟⣿⣿⣿⣿⣾⡏⣾⣿⣷⡟⣼⣿⣿⣿⣿⡏⢕⢵⢷⣿⣿⣿⣿⣿⣿⣿⣿⣿⣿⣿⣿⢕⠁⠁⠁⢀⢼⡇⡆⢀⠅⠑⢑⢕⢟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⡟⢕⣿⣿⡿⣿⣝⢟⢝⢇⢱⣿⣿⣾⢇⣿⣿⣿⣿⡿⡕⣱⢱⡟⢟⢏⣿⡿⣿⣿⣿⣿⣿⣿⣿⣿⢕⢐⢑⢔⢕⣼⡇⣿⢕⢕⢕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⡿⢸⣿⢿⢻⣮⢜⣱⡵⢕⢸⣿⣿⣿⢸⣿⣿⣿⣿⣿⡇⡏⣿⣿⣿⣿⣿⢇⣿⣿⣿⣿⣿⣿⣿⡇⢕⣿⣿⡇⢱⣿⡇⣿⢱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⡱⡝⢳⢕⢜⢼⣿⢇⣵⢸⣿⣿⡇⣿⡿⣸⣿⣿⣿⢣⣇⣿⣿⣿⣿⡟⡕⣿⣿⣿⣿⣿⣿⣿⢇⢕⣿⣿⡇⡿⣿⣇⡏⢕⡵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⣮⣇⢕⢕⣽⢺⢯⣽⢸⣿⣿⢱⡿⢕⣿⣿⣿⡟⣼⢱⣽⣽⣟⣻⢱⣇⣻⣿⣿⣿⣿⡏⢇⢕⢱⣽⣷⢇⢕⣿⢸⡇⢜⢕⣷⢕⢱⣷⢕⣵⡕⢕⣵⡕⢕⢕⢕⢕⢕⢸⣿⣿⣿⣿⣿⣿⣿⣿⣿⣿⣿⣿⣿⣿⣿⣿⣿⣿⣿⣿⣿⣿⣿⣿⣿⣿⢕⢕⢕⢕⢕⢕⢕⢕⢕⢕⢕⢕⢕⢕⢕⢕⢕⢕⢕⢕⢕⢕⢕⢕⢕⢸⣿⣿⣿⣿⢕⢕⢕⢕⢕⢕⢕⢕⢕⢕⢕⢕⢕⢕⢕⢕⢕⢕⡕⢕⢕⢕⢕⢕⢕⢕⢕⣵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⡕⠈⢗⠜⢕⢸⣿⢿⡸⢱⡇⣿⣿⣿⣷⣿⢸⢿⢿⢿⢹⣿⣿⣿⢇⣿⡻⣿⡇⢜⢱⣟⣟⣿⢼⢷⢇⣼⢸⢕⢕⣿⢕⢸⣿⢕⣿⡇⢕⣿⡇⢕⢕⢸⣿⣿⣿⣿⣿⣿⣿⣿⣿⣿⣿⣿⣿⣿⣿⣿⣿⣿⣿⣿⣿⣿⣿⣿⣿⣿⣿⣿⣿⢕⢕⢕⢕⢕⢕⢕⢕⢕⢕⢕⢕⢕⢕⢕⢕⢕⢕⢕⢕⢕⢕⢕⢕⢕⢸⣿⣿⣿⣿⢕⢕⢕⢕⢕⢕⢕⢕⢕⢕⢕⢕⢕⢕⢕⢕⢕⢸⣧⠕⢕⢕⢕⢕⢕⢕⢕⢜⢿⢗⢕⢕⢕⠕⢑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⠁⠀⢕⢕⡕⢸⣿⢜⢇⢿⢕⣿⣿⣿⣈⡉⣙⠝⠙⠙⢑⢗⣾⣿⣿⣿⣷⣿⣧⡕⡥⢅⢄⢄⡔⡰⣼⢇⣿⢕⢕⣿⢕⢸⣿⢕⣿⡇⢕⣿⡇⢕⢕⢜⢟⢟⢻⣿⣿⣿⣿⣿⣿⣿⣿⣿⣿⣿⣿⣿⣿⣿⣿⣿⣿⣿⣿⣿⣿⣿⣿⣿⡟⢕⢕⢕⢕⢕⢕⢕⢕⢕⢕⢕⢕⢕⢕⢕⢕⢕⢕⢕⢕⢕⢕⢕⢕⢕⢸⣿⣿⣿⣿⢕⢕⢕⢕⢕⢕⢕⢕⢕⢕⢕⢕⢕⢕⢕⢕⢕⢸⣿⡕⢕⢕⢕⡕⢕⢱⡇⢔⢕⣵⡕⢕⢕⢕⢕⢕⢕⢕⢅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⢏⡾⢯⡿⠑⠀⠀⢅⢕⢕⢸⣿⣱⢕⡜⡕⡇⣿⣷⣿⣷⣝⡕⣵⣕⣷⣿⣿⣿⣿⣿⣿⣿⣿⣷⡵⢧⢼⢿⣿⣹⣿⢜⣿⠁⢕⣿⢕⢸⣿⢕⣿⡇⢕⣿⡇⢕⢕⢱⣾⣿⣿⣿⣿⣿⣿⣿⣿⣿⣿⣿⣿⣿⣿⣿⣿⣿⣿⣿⣿⣿⣿⣿⣿⣿⣿⣿⡇⢕⢕⢕⢕⢕⢕⢕⢕⢕⢕⢕⢕⢕⢕⢕⢕⢕⢕⢕⢕⢕⢕⢕⢕⢕⢸⣿⣿⣿⣿⢕⢕⢕⢕⢕⢕⢕⢕⢕⢕⢕⢕⢕⢕⢕⢕⢕⢸⣿⣷⢕⢕⢕⣷⣵⣿⡇⢕⢕⡿⡕⢕⢕⠕⢕⢕⢑⢕⢕⢕⢕⢕⢕⢀⢁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⣵⢏⣱⡿⢕⠀⠀⠀⠑⢜⣼⢸⡟⣿⡕⢱⢕⢕⢹⣿⢻⣷⣼⣽⣽⣿⣿⣿⣿⣿⣿⣿⣿⣿⣿⣿⣿⣿⣷⡿⣳⣿⣿⢕⢻⢄⢸⣿⢕⢸⣿⢕⣿⡇⢕⣿⡇⢕⢕⢸⣿⣿⣿⣿⣿⣿⣿⣿⣿⣿⣿⣿⣿⣿⣿⣿⣿⣿⣿⣿⣿⣿⣿⣿⣿⣿⣿⣿⡇⢕⢕⢕⢕⢕⢕⢕⢕⢕⢕⢕⢕⢕⢕⢕⢕⢕⢕⢕⢕⢕⢕⢕⢕⢕⣿⣿⣿⣿⣿⢕⢕⢕⢕⢕⢕⢕⢕⢕⢕⢕⢕⢕⢕⢕⢁⢕⢜⣿⣿⡇⢕⢕⢸⣿⣿⡷⢕⢕⠎⠕⠑⠀⠁⢁⢅⢕⢕⢕⢕⢁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⡞⡱⣵⡿⢣⣿⣧⡄⢄⢄⣱⡇⣿⡇⢹⣇⢻⡕⢕⢇⢻⣾⣿⣿⣿⣿⣿⣿⣿⣿⣿⣿⣿⣟⣿⣿⣿⣿⣿⣟⣽⢟⣽⡏⢱⢸⢱⢸⣿⢕⢸⣿⢕⣿⡇⢕⣿⡇⢕⢕⢜⣿⣿⣿⣿⣿⣿⣿⣿⣿⣿⣿⣿⣿⣿⣿⣿⣿⣿⣿⣿⣿⣿⣿⣿⣿⣿⣿⣿⡇⢕⢕⢕⢕⢕⢕⢕⢕⢕⢕⢕⢕⢕⢕⢕⢕⢕⢕⢕⢕⢕⢕⢕⢕⢕⣿⣿⣿⣿⡿⢕⢕⢕⢕⢕⢕⢕⢕⢕⢕⢕⢕⢕⢕⢕⢕⢕⢕⢹⣿⣇⢕⢔⢸⣿⣿⣷⣇⢱⢕⢕⢕⢕⢕⢕⢕⢕⢕⢕⢕⠀⠀⢕⢕⢕⢕⢕⢕⢕⢕⢕⢕⢕⢕⢕⢕⢕⢕⢕⢕⢕⢕⢕⢕⢕⢕⢕⢕⢕⢕⢕⢕⢕⢕⢕⢕⢕⢕⢕⢕⢕⢕⢕⢕⢕⢕⠀</a:t>
            </a:r>
            <a:br/>
            <a:r>
              <a:t>⣿⣿⣿⣿⣿⣿⣿⣿⣿⣿⣿⣿⡿⢟⣏⣵⡜⣿⣿⣿⣿⣿⣿⣿⣿⣿⣿⣿⣿⣿⣿⣿⣏⢎⣵⣿⣿⢏⣾⣿⣿⡇⢕⢱⣿⡇⢻⢕⢸⣿⢜⢷⡕⢕⢕⢹⣿⣿⣿⣿⣿⣿⣿⣿⣿⣿⣿⣿⣿⣿⣿⣿⣿⣿⢕⢱⣿⣗⢜⢜⢜⡼⣿⢕⢸⣿⢕⣿⡇⢕⣿⡇⢕⢕⢕⣿⣿⣿⣿⣿⣿⣿⣿⣿⣿⣿⣿⣿⣿⣿⣿⣿⣿⣿⣿⣿⣿⣿⣿⣿⣿⣿⣿⡇⢕⢕⢕⢕⢕⢕⢕⢕⢕⢕⢕⢕⢕⢕⢕⢕⢕⢕⢕⢕⢕⢕⢕⢕⢕⣿⣿⣿⣿⡇⢕⢕⢕⢕⢕⢕⢕⢕⢕⢕⢕⢕⢕⢕⢕⢕⢕⢕⢸⣿⣿⠑⣇⣼⣿⣿⣿⣧⣿⡱⢕⢕⢕⢔⢕⢕⢕⠁⠁⠀⠀⠀⢕⢕⢕⢕⢕⢕⢕⢕⢕⢕⢕⢕⢕⢕⢕⢕⢕⢕⢕⢕⢕⢕⢕⢕⢕⢕⢕⢕⢕⢕⢕⢕⢕⢕⢕⢕⢕⢕⢕⢕⢕⢕⢕⢕⠀</a:t>
            </a:r>
            <a:br/>
            <a:r>
              <a:t>⣿⣿⣿⣿⣿⣿⣿⣿⣿⣿⣿⡕⢵⡟⣿⣿⣿⡜⣿⣿⣿⣿⣿⣿⣿⣿⣿⣿⣿⣿⣿⡟⡜⣼⣿⣿⡟⣼⣿⣿⡿⣫⣾⣿⡿⢕⢕⢕⢜⣿⣗⢕⢧⡕⠕⢕⢜⢻⣿⣿⣿⣿⣿⣿⡟⢏⢝⢝⣹⣿⣿⡿⢟⢕⢕⢸⣿⡏⢕⢕⢕⢕⣿⢕⢸⣿⢕⣿⡇⢕⣿⡇⢕⢕⢕⢸⣿⢏⣵⣝⡟⢿⣿⣿⣿⣿⣿⣿⣿⣿⣿⣿⣿⣿⣿⣿⣿⣿⣿⣿⣿⣿⣿⡇⢕⢕⢕⢕⢕⢕⢕⢕⢕⢕⢕⢕⢕⢕⢕⢕⢕⢕⢕⢕⢕⢕⢕⢕⢕⣿⣿⣿⣿⡇⢕⢕⢕⢕⢕⢕⢕⢕⢕⢕⢕⢕⢕⢕⢕⢕⢕⢕⢜⣿⣿⣱⣿⣿⣿⣿⣿⡟⣿⡇⢕⢕⢕⠁⢕⢕⢕⢀⠀⠀⠀⢄⢕⢕⢕⢕⢕⢕⢕⢕⢕⢕⢕⢕⢕⢕⢕⢕⢕⢕⢕⢕⢕⢕⢕⢕⢕⢕⢕⢕⢕⢕⢕⢕⢕⢕⢕⢕⢕⢕⢕⢕⢕⣕⣕⣕⠀</a:t>
            </a:r>
            <a:br/>
            <a:r>
              <a:t>⣿⣿⣿⣿⣿⣿⣿⣿⣿⣿⣿⣷⡕⢹⢜⣇⡇⠀⠘⢿⣿⣿⣿⣿⣿⣿⣿⣿⣿⣿⣿⢳⣸⣿⣿⣿⢱⣿⡿⣫⣾⣿⢟⢏⢕⢕⢕⢕⢕⢜⣿⡧⢕⢕⢕⠕⠕⢕⢜⢝⢻⢿⣿⣿⣿⣿⣿⣿⢿⢟⢝⢕⢕⡕⢕⢸⣿⣇⢕⢕⢕⢕⣿⢕⢸⣟⢕⣿⡇⢕⣿⡇⢕⢕⢕⢜⢟⢌⢝⢫⢿⢇⢸⣫⣿⣿⣿⣿⣿⣿⣿⢿⣿⣿⣿⣿⣿⣿⣿⣿⣿⣿⣿⡇⢕⢕⢕⢕⢕⢕⢕⢕⢕⢕⢕⢕⢕⢕⢕⢕⢕⢕⢕⢕⢕⢕⢕⢕⢕⣿⣿⣿⣿⡇⢕⢕⢕⢕⢕⢕⢕⢕⢕⢕⢕⢕⢕⢕⢕⢕⢕⢕⢕⣿⣿⣿⣿⣿⣿⣿⣿⣇⢝⢕⢕⢕⠕⢕⢕⢕⢕⢕⠀⠀⠀⢕⢕⢕⢕⢕⢕⢕⢕⢕⢕⢕⢕⢕⢕⢕⢕⢕⢕⢕⢕⢕⢕⢕⢕⢕⢕⢕⢕⢕⢕⢕⢕⢕⢕⢕⢕⢕⢕⢕⢕⢕⢸⣿⣿⣿⠀</a:t>
            </a:r>
            <a:br/>
            <a:r>
              <a:t>⣿⣿⣿⣿⣿⣿⣿⣿⣿⣿⣿⣿⣿⣧⢀⠈⢀⢠⠀⠈⢻⣿⣿⣿⣿⢿⣟⣯⣽⣽⣽⢕⡻⣿⣿⣿⢸⢏⣾⡟⢏⢕⢕⢕⢕⢕⢕⢕⢕⢕⡜⢿⡵⢁⠁⠑⢕⢕⢕⢕⣕⣵⣷⣯⣝⠟⠋⠁⠑⢕⢕⢕⢕⣿⡕⢸⣾⣿⢱⢕⢕⢱⣿⢕⢜⣽⣷⣿⣵⣕⡿⡇⢕⢕⢕⠑⠄⠀⠜⠟⠁⣵⣿⣽⣿⣿⣿⡿⣿⡇⢕⢕⢕⢕⣿⣿⣿⣿⣿⣿⣿⣿⣿⡇⢕⢕⢕⢕⢕⢕⢕⢕⢕⢕⢕⢕⢕⢕⢕⢕⢕⢕⢕⢕⢕⢕⢕⢕⢕⣿⣿⣿⣿⡇⢕⢕⢕⢕⢕⢕⢕⢕⢕⢕⢕⢕⢕⢕⢕⢕⢕⢕⢕⣿⣿⣿⣿⣿⣿⣿⣿⡇⢕⢕⢕⢑⠁⢕⢕⢕⢕⠁⠀⠀⢔⢕⢕⢕⢕⢕⢕⢕⢕⢕⢕⢕⢕⢕⢕⢕⢕⢕⢕⢕⢕⢕⢕⢕⢕⢕⢕⢕⢕⢕⢕⢕⢕⢕⢕⢕⢕⢕⢕⢕⢕⢕⢕⣿⣿⣿⠀</a:t>
            </a:r>
            <a:br/>
            <a:r>
              <a:t>⣿⣿⣿⣿⣿⣿⣿⣿⣿⣿⣿⣿⣿⣿⣷⡄⠁⠀⢀⢀⢁⢻⣻⣽⣾⣿⣿⣿⢿⢟⢝⢕⢕⢜⢝⢹⣵⡟⢏⢕⢕⢕⢕⣕⣵⡕⢕⢱⣵⡕⢻⣧⡝⢕⠀⠀⢕⢕⣱⣼⣿⣿⣿⣿⣷⢄⠀⠀⠀⠑⣣⣵⡇⢿⡇⢹⣿⡇⣺⢕⢕⢕⢔⢔⢝⢝⢝⢹⢿⢿⣿⣷⣵⡕⢕⠀⠀⠔⠀⢀⣸⣿⣿⣿⣿⣿⣟⣏⢿⣿⣧⢕⢕⢕⢻⣿⣿⣿⣿⣿⣿⣿⣿⡇⢕⢕⢕⢕⢕⢕⢕⢕⢕⢕⢕⢕⢕⢕⢕⢕⢕⢕⢕⢕⢕⢕⢕⢕⢕⣿⣿⣿⣿⡇⢕⢕⢕⢕⢕⢕⢕⢕⢕⢕⢕⢕⢕⢕⢕⢕⢕⢕⢕⢻⣿⣿⣿⣿⣿⣿⣿⣧⢕⢕⢕⢕⢄⢕⢕⢕⢑⢀⢄⢕⢕⢕⢕⢕⢕⢕⢕⢕⢕⢕⢕⢕⢕⢕⢕⢕⢕⢕⢕⢕⢕⢕⢕⢕⢕⢕⢕⢕⢕⢕⢕⢕⢕⢕⢕⢕⢕⢕⢕⢕⢕⢕⢕⣿⣿⣿⠀</a:t>
            </a:r>
            <a:br/>
            <a:r>
              <a:t>⣿⣿⣿⣿⣿⣿⣿⣿⣿⣿⣿⣿⣿⣿⣿⣿⣄⠀⠁⢁⣵⣾⣿⡿⡿⢝⢜⢕⢕⡕⠕⠑⢕⢕⢡⣾⢏⢕⢕⢕⢕⣵⣿⣿⣿⣿⡕⢜⣟⢕⢸⣿⣿⣇⠑⢄⢸⣾⣿⣿⣿⣿⣿⣿⣿⡕⠀⠀⠀⠀⢕⢝⢕⣜⢾⡜⢟⠑⠑⠕⡕⢕⢕⢕⠕⠁⠑⢕⢜⢕⢝⢟⢿⣿⣷⣅⢄⠀⢄⣾⣿⣿⣿⣿⣿⣿⣿⣵⣿⣿⢇⢕⢱⢕⢜⣿⣿⣿⣿⣿⣿⣿⣿⡇⢕⢕⢕⢕⢕⢕⢕⢕⢕⢕⢕⢕⢕⢕⢕⢕⢕⢕⢕⢕⢕⢕⢕⢕⢸⣿⣿⣿⣿⢇⢕⢕⢕⢕⢕⢕⢕⢕⢕⢕⢕⢕⢕⢕⢕⢕⢕⢕⢕⢜⢿⣿⣿⣿⣿⣿⣿⣿⢕⢕⢕⢕⢕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⣦⠀⢸⣿⢿⢏⢕⢕⡕⣗⣽⣽⣷⡄⠀⠀⠱⠿⢕⢕⢕⢕⢕⣾⣿⣿⣿⣿⣿⣿⣧⣕⡕⢸⣿⢿⣿⡕⠀⠕⣽⣿⣿⣿⣿⣿⣿⣿⡇⠀⠀⠀⠀⢕⢕⢱⣿⡇⢁⢀⠁⢠⢀⢱⡕⠑⠁⠀⢀⣰⣵⣕⣕⢕⢕⢕⢕⠟⠏⠀⢰⣿⣽⣿⣿⣿⣿⣿⣿⣿⣿⣿⡟⢕⢕⢕⢕⢸⣿⣿⣿⣿⣿⣿⣿⣿⢕⢕⢕⢕⢕⢕⢕⢕⢕⢕⢕⢕⢕⢕⢕⢕⢕⢕⢕⢕⢕⢕⢕⢕⢕⢸⣿⣿⣿⣿⢕⢕⢕⢕⢕⢕⢕⢕⢕⢕⢕⢕⢕⢕⢕⢕⢕⢕⢕⢕⢕⢜⢿⣿⣿⣿⣿⣿⣿⡇⢕⢕⢕⢕⢕⢕⢕⢕⢕⢕⢕⢕⢕⢕⢕⢕⢕⢕⢕⢕⢕⢕⢕⢕⢕⢕⢕⢕⢕⢕⢕⢕⢕⢕⢕⢕⢕⢕⢕⢕⢕⢕⢕⢕⢕⢕⢕⢕⢕⢕⢕⢕⢕⢕⢸⢿⢟⠀</a:t>
            </a:r>
            <a:br/>
            <a:r>
              <a:t>⣿⣿⣿⣿⣿⣿⣿⣿⣿⣿⣿⣿⣿⣿⣿⣿⣿⣿⡷⠀⠁⠁⠕⢕⠑⢺⣿⣿⣿⣿⣿⡆⠀⠀⠀⠀⠀⠁⠑⠾⣿⣿⣿⣿⣿⣿⡟⣿⣿⣇⢕⣿⣯⢿⣿⡄⠀⢻⣿⣿⣿⣿⣿⣿⣿⠁⠀⠀⠀⠀⠁⣕⣱⣿⣇⡘⢁⢕⠔⢄⢕⢕⡀⠀⠁⠙⠛⠻⠿⢿⢏⠀⠁⠀⠀⠀⠀⢿⣿⡿⣿⣿⣿⣿⣿⣷⣿⣿⢕⢕⢕⢕⢕⢕⢹⣿⣿⣿⣿⣿⣿⣿⣿⢕⢕⢕⢕⢕⢕⢕⢕⢕⢕⢕⢕⢕⢕⢕⢕⢕⢕⢕⢕⢕⢕⢕⢕⢕⢸⣿⣿⣿⣿⢕⢕⢕⢕⢕⢕⢕⢕⢕⢕⢕⢕⢕⢕⢕⢕⢕⢕⢕⢕⢕⢕⢕⢻⣿⣿⣿⣿⣿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⠀⠀⠀⠄⢄⠀⠝⣿⣿⣿⣿⠃⠀⠀⠀⠀⠀⠀⠀⠀⠀⠈⠙⠿⣿⣿⣿⣿⣿⣿⡇⢸⣿⢯⣿⣷⡄⠈⣿⣿⣿⣿⣿⣿⡇⠀⠀⠀⠀⠀⠀⢸⣿⣿⣿⡇⣧⢄⡄⡕⢕⢕⢱⡑⢔⠄⠀⠀⠀⠀⠀⠀⠀⠀⠀⢄⢕⢸⣿⣿⣿⣿⣿⣿⣿⣿⣯⢕⣵⣵⡕⢕⢕⢕⢜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⠄⢕⢔⠀⠀⠀⠀⢀⠀⠈⢻⡿⡕⠀⠀⠀⠀⢀⢄⠐⠀⠀⠀⠀⠀⠀⠁⠙⢿⣿⣿⣿⢇⠀⢹⣇⢿⣿⣻⡄⠜⣿⣿⣿⣿⡿⠀⠀⠀⠀⠀⠀⠀⢸⣿⣿⣟⣽⣇⡷⣜⢕⠕⠕⠑⠁⠀⠀⠀⠀⠀⠀⠀⠀⠀⠀⢔⢕⠕⣼⣿⣿⣿⣿⣿⣿⣿⣿⣿⣵⢝⢟⣷⣷⢕⢕⢸⣿⣿⣿⣿⣿⣿⣿⣿⢕⢕⢕⢕⢕⢕⢕⢕⢕⢕⢕⢕⢕⢕⢕⢕⢕⢕⢕⢕⢕⢕⢕⢕⢕⢸⣿⣿⣿⣿⢕⢕⢕⢕⢕⢕⢕⢕⢕⢕⢕⢕⢕⢕⢕⢕⢕⢕⢕⢕⢕⢕⢕⢕⢕⢕⢜⢻⣿⣷⣵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⢔⢕⢕⢔⠀⠀⠀⠁⠀⢀⠀⡵⢕⠀⠀⢀⠔⠁⠀⢀⢄⠐⠀⠀⠀⠀⠀⠀⠀⠝⣿⡿⠀⠀⠀⢹⡜⣿⣧⡹⣔⢹⣿⣿⣿⠃⠀⠀⠀⠀⠀⠀⠀⠀⢿⣿⣿⡿⠿⠃⡿⠈⠀⠀⠀⠀⠀⠀⠀⠀⠀⠔⠄⠀⠀⠀⠑⡁⠀⣿⣿⣿⣿⣿⣿⣿⣿⣿⡵⢜⢕⢕⢕⢜⢕⢕⣼⣿⣿⣿⣿⣿⣿⣿⣿⢕⢕⢕⢕⢕⢕⢕⢕⢕⢕⢕⢕⢕⢕⢕⢕⢕⢕⢕⢕⢕⢕⢕⢕⢕⢸⣿⣿⣿⣿⢕⢕⢕⢕⢕⢕⢕⢕⢕⢕⢕⢕⢕⢕⢕⢕⢕⢕⢕⢕⢕⢕⢕⢕⢕⢕⢕⢕⢜⢝⢏⢝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⡑⢕⠕⠀⠀⠀⠀⠑⢁⡼⡱⢕⢀⠑⠁⢀⠄⠐⠑⢄⠀⠀⠀⠀⠀⠀⠀⠀⠀⠘⠇⠀⠀⠀⠀⠙⢹⣿⡻⣮⡐⠝⠛⠏⠀⠀⠀⠀⠀⠀⠀⠀⠀⠘⠙⠁⠀⠀⠁⠁⠀⠀⠀⠀⠀⢄⠀⠀⠄⢄⢀⢄⢔⣰⣳⣿⣿⢀⣿⣿⣿⣿⣿⣿⣿⣿⣿⣿⣿⣿⣿⣿⣵⢕⢕⣿⣿⣿⣿⣿⣿⣿⣿⣿⢕⢕⢕⢕⢕⢕⢕⢕⢕⢕⢕⢕⢕⢕⢕⢕⢕⢕⢕⢕⢕⢕⢕⢕⢕⣾⣿⣿⣿⡿⢕⢕⢕⢕⢕⢕⢕⢕⢕⢕⢕⢕⢕⢕⢕⢕⢕⢕⢕⢕⢕⢕⢕⢕⢕⢕⢕⢕⢕⢕⢕⢕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⣇⣄⡄⢀⠀⠄⢀⡾⣱⣿⠑⠀⠀⠀⢀⠄⠀⠀⠀⠑⠄⠀⠀⠀⠀⠀⠀⠀⠀⠀⠀⠀⠀⠀⠀⠁⠻⣿⣵⣾⠁⠐⠀⠀⠀⠀⠀⠀⠀⠀⠀⠀⠀⠀⠀⠀⠀⠀⠀⠀⠀⠀⠄⠀⠁⠔⢀⡔⢕⢕⢕⢱⣿⣿⣿⡿⠀⣿⣿⣿⣿⣿⣿⣿⣿⣿⣿⣿⣿⣿⣿⣿⣵⣵⣿⣿⣿⣿⣿⣿⣿⣿⣿⢕⢕⢕⢕⢕⢕⢕⢕⢕⢕⢕⢕⢕⢕⢕⢕⢕⢕⢕⢕⢕⢕⢕⢕⢕⣿⣿⣿⣿⡇⢕⢕⢕⢕⢕⢕⢕⢕⢕⢕⢕⢕⢕⢕⢕⢕⢕⢕⢕⢕⢕⢕⢕⢕⢕⢕⢕⢕⢕⢕⢕⢕⢕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⣾⣿⣿⣾⣕⢕⢕⡾⣱⡿⢕⠀⠀⠀⠀⠀⠀⠀⠀⠀⠀⠀⠁⢀⠀⠀⠀⠀⠀⠀⠀⠀⠀⠀⠀⠀⠀⠀⠝⢏⠀⠀⠀⠀⠀⠀⠀⠀⠀⠀⠀⠀⠀⠀⠀⠀⠀⠀⠀⠀⠀⠀⠀⠀⠑⠀⠀⢕⣷⢕⠕⠵⢿⢿⠿⠋⠀⠀⣿⣿⣿⣿⣿⣿⣿⣿⣿⣿⣿⣿⣷⣿⣷⣿⣕⣱⣾⣿⣿⣿⣿⣿⣿⣿⢕⢕⢕⢕⢕⢕⢕⢕⢕⢕⢕⢕⢕⢕⢕⢕⢕⢕⢕⢕⢕⢕⢕⢕⢕⣿⣿⣿⣿⡇⢕⢕⢕⢕⢕⢕⢕⢕⢕⢕⢕⢕⢕⢕⢕⢕⢕⢕⢕⢕⢕⢕⢕⢕⢕⢕⢕⢕⢕⢕⢕⢕⠁⠀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⢸⣿⣿⣿⣿⢇⡞⣱⡿⢕⢜⠀⠀⠀⠀⠀⠀⠀⠀⠀⠀⠀⠀⠁⠀⠀⠀⠀⠀⠀⠀⠀⠀⠀⠀⠀⠀⠀⠀⠀⠀⠀⠀⠀⢄⢀⠀⠀⠀⠀⠀⠀⠀⠀⠀⠀⠀⠀⠀⠀⠀⠀⠀⠀⠀⠀⠀⠁⠘⠣⠀⢄⢄⢄⠀⠀⠀⠀⣿⣿⣿⣿⣿⣿⣿⣿⣿⣿⣿⣿⣿⣿⣿⣿⣿⣿⣿⣿⣿⣿⣿⣿⣿⣿⢕⢕⢕⢕⢕⢕⢕⢕⢕⢕⢕⢕⢕⢕⢕⢕⢕⢕⢕⢕⢕⢕⢕⢕⢕⣿⣿⣿⣿⡇⢕⢕⢕⢕⢕⢕⢕⢕⢕⢕⢕⢕⢕⢕⢕⢕⢕⢕⢕⢕⢕⢕⢕⢕⢕⢱⣵⣵⣕⣕⢕⠕⠅⠄⢕⢕⢕⢕⢕⢕⢕⢕⢕⢕⢕⢕⢕⢕⢕⢕⢕⢕⢕⢕⢕⢕⢕⢕⢕⢕⢕⢕⢕⢕⢕⢕⢕⢕⢕⢕⢕⠕⢕⢕⢕⢕⢕⢕⢕⢕⢕⢕⢕⢕⢕⢕⢿⠀</a:t>
            </a:r>
            <a:br/>
            <a:r>
              <a:t>⢕⢕⢕⢕⢕⢕⢕⢕⢕⢕⢕⢕⢕⢕⢕⢕⢕⢕⢕⢕⣜⢿⣿⢏⡞⢱⡟⢕⡜⠀⠀⠀⠀⠀⠀⠀⠀⠀⠀⠀⠀⠀⠀⠀⠀⠀⠀⠀⠀⠀⠀⠀⠀⠀⠀⠀⠀⠀⠀⠀⠀⠀⠀⠀⠁⠀⠀⢀⢀⢀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⢕⢿⣿⣿⣿⣿⢿⣿⡶⢔⢕⢕⢕⢕⢕⢕⢕⢕⢕⢕⢕⢕⢕⢕⢕⢕⢕⢕⢕⢕⢕⢕⢕⢕⢕⢕⢕⢕⢕⢕⢕⢕⢕⢕⢕⢕⢕⠀⢕⢕⢕⢕⢕⢕⢕⢕⢕⢕⢕⢕⢕⢕⢸⠀</a:t>
            </a:r>
            <a:br/>
            <a:r>
              <a:t>⣳⢕⡱⢕⢱⢕⡕⢕⢕⢕⢕⢕⢕⢕⢕⢕⢕⢕⢕⢕⢕⢕⠐⡜⢱⡟⢕⣱⢇⠀⠀⠀⠀⠀⠀⠀⠀⠀⠀⠀⠀⠀⠀⠀⠀⠀⠀⠀⠀⠀⠀⠀⠀⠀⠀⠀⠀⠀⠀⠀⠀⠀⠀⠐⠔⢕⢕⢕⢕⡜⢳⢕⡕⢕⢔⢄⢄⢔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⣵⣵⣵⣼⣿⣿⢿⣏⣝⣱⣷⡕⢕⢕⢕⢕⢕⢕⢕⢕⢕⢕⢕⢕⢕⢕⢕⢕⢕⢕⢕⠕⢕⢕⢕⢕⢕⢕⢕⢕⢕⢕⢕⢕⢕⢕⢕⢕⢕⠀⢕⢕⢕⢕⢕⢕⢕⢕⢕⢕⢔⢕⢕⢕⢜⠀</a:t>
            </a:r>
            <a:br/>
            <a:r>
              <a:t>⣿⣷⢽⣳⢵⡪⣝⡣⢕⢕⢕⢱⢕⢱⢕⢵⣕⢵⣕⢵⣕⡕⡜⢱⢟⢕⡱⢕⢕⠀⠀⠀⠀⠀⠀⠀⠀⠀⠀⠀⠀⠀⠀⠀⠀⠀⠀⢔⠀⢀⠀⠀⠀⠀⠀⠀⠀⠀⠀⠀⠀⠀⠀⠀⠀⠀⠁⠁⠑⠑⠕⠵⢵⣝⣇⣱⣵⣕⡕⢕⢕⢕⢕⣔⢄⢀⠀⠀⠀⠀⠀⠀⠀⠀⠀⠀⠀⣿⣿⣿⣿⣿⣿⣿⣿⣿⣿⣿⣿⣿⣿⣿⣿⣿⣿⣿⣿⣿⣿⣿⣿⣿⡇⢕⢕⢕⢕⢕⢕⢕⢕⢕⢕⢕⢕⢕⢕⢕⢕⢕⢕⢕⢕⢕⢕⢕⢕⢕⣿⣿⣿⣿⢇⢕⢕⢕⢕⢕⢕⢕⢕⢕⢕⢕⢕⢕⢕⢕⢕⢕⢕⢕⢕⢕⣿⣿⣿⢿⣫⣷⣾⣿⣿⣿⣿⣿⡇⢕⢕⢕⢕⢕⢕⢕⢕⢕⢕⢕⢕⢕⢕⢕⢕⢕⢕⢕⠀⢕⢕⢕⢕⢕⢕⢕⢕⢕⢕⢕⢕⢕⢕⢕⢕⢕⠀⢕⢕⢕⢕⢕⢕⢕⢕⢕⢕⢕⠕⢕⢕⢕⠀</a:t>
            </a:r>
            <a:br/>
            <a:r>
              <a:t>⣿⣕⡕⢜⡗⢼⡣⢝⡣⢜⢕⢕⢹⢜⡳⢽⡳⣯⡺⢵⡞⡱⢱⢏⢕⢱⢕⢕⡅⢀⠀⠀⠀⠀⠀⠀⠀⠀⠀⠀⠀⠀⠀⠀⠀⠀⠀⠀⠁⠀⠀⠀⠀⠀⠀⠀⠀⠀⠀⠀⠀⠀⠀⠀⠀⠀⠀⠀⠀⠀⠀⠀⠀⠀⠀⠁⠁⠈⠉⠈⠉⠁⠁⠁⠁⠁⠀⠀⠀⠀⠀⠐⢄⠀⠀⠀⠀⣿⣿⣿⣿⣿⣿⣿⣿⣿⣿⣿⣿⣿⣿⣿⣿⣿⣿⣿⣿⣿⣿⣿⣿⣿⡇⢕⢕⢕⢕⢕⢕⢕⢕⢕⢕⢕⢕⢕⢕⢕⢕⢕⢕⢕⢕⢕⢕⢕⢕⢱⣿⣿⣿⣿⢕⢕⢕⢕⢕⢕⢕⢕⢕⢕⢕⢕⢕⢕⢕⢕⢕⢕⢕⢕⢕⢕⢿⣫⣷⣿⣿⣿⣿⣿⣿⣿⣿⣿⢕⢕⢕⢕⢕⢕⢕⢕⢕⢕⢕⢕⢕⢕⢕⢕⢕⢕⢕⢕⠀⢕⢕⢕⢕⢕⢕⢕⢕⢕⢕⢕⢕⢕⢕⢕⢕⢕⠀⢕⢕⢕⢕⢕⢕⢕⢕⢕⢕⢕⢄⢕⢕⢕⠀</a:t>
            </a:r>
            <a:br/>
            <a:r>
              <a:t>⡟⢕⢜⢕⢝⢇⢜⢇⢝⢕⢕⢇⢕⢕⢕⢕⢫⣻⣿⡻⢕⢕⢎⢕⢕⢕⢕⡕⢼⡕⠀⠀⠀⠀⠀⢀⢄⠀⠒⠒⠆⠀⢀⢄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⢕⢕⢕⢕⢕⢕⢕⢕⠁⢕⢕⢕⢕⢕⢕⢕⢕⢕⢕⢕⠀⢕⢕⢕⢕⢕⢕⢕⢕⢕⢕⢕⢕⢕⢕⢕⢕⢕⠀⠑⢕⢕⢕⢕⢕⢕⢕⢕⢕⢕⢕⠀⢕⢕⠀</a:t>
            </a:r>
            <a:br/>
            <a:r>
              <a:t>⡧⢕⢕⢕⢕⢜⢇⢕⢕⢕⢱⢝⢇⢕⢣⢕⢳⢕⢕⢕⢕⢕⢕⢕⢇⢕⣕⢧⣪⢕⠀⠀⠀⠀⠀⠁⠀⠀⠀⢀⠀⠀⠀⠀⠀⠀⠀⠀⠀⠀⠀⠀⠀⠀⠀⠀⠀⠀⠀⠀⠀⠀⠀⠀⠀⠀⠀⠀⠀⠀⠀⠀⠀⠀⠀⠀⠀⠀⠀⠀⠀⠀⠀⠀⠀⠀⠔⢄⠀⢀⢕⢔⢀⠕⢀⠀⢄⣿⣿⣿⣿⣿⣿⣿⣿⣿⣿⣿⣿⣿⣿⣿⣿⣿⣿⣿⣿⣿⣿⣿⣿⣿⡇⢕⢕⢕⢕⢕⢕⢕⢕⢕⢕⢕⢕⢕⢕⢕⢕⢕⢕⢕⢕⢕⢕⢕⢕⢸⣿⣿⣿⣿⢕⢕⢕⢕⢕⢕⢕⢕⢕⢕⢕⢕⢕⢕⢕⢕⢕⢕⢱⣧⣾⣿⣿⣿⣿⣿⣿⣿⣿⣿⣿⣿⣿⣿⡕⢕⢕⢕⢕⢕⢕⢕⠀⢕⢕⢕⢕⢕⢕⢕⢕⢕⢕⢕⠀⢕⢕⢕⢕⢕⢕⢕⢕⢕⢕⢕⢕⢕⢕⢕⢕⢕⢔⠀⢕⢕⢕⢕⢕⠕⢕⢕⢕⢕⢕⢕⠑⢕⠀</a:t>
            </a:r>
            <a:br/>
            <a:r>
              <a:t>⢷⢝⢕⢕⢗⣕⢕⢜⢕⢇⡕⢣⢕⢣⢕⢣⢜⢇⢕⢕⢕⢕⢕⢜⢕⢕⢪⢝⢾⢝⠐⠀⠀⠀⠀⠐⠀⠀⠀⠁⠀⠀⠀⠀⠀⠀⠀⠀⠀⠀⠀⠀⠀⠀⠀⠀⠀⠀⠀⠀⠀⠀⠀⠀⠀⠀⠀⠀⠀⠀⠀⠀⠀⠀⠀⠀⠀⠀⠀⠀⠀⠀⠀⠀⠀⠀⠀⠀⠐⢄⢕⢕⢕⢕⢕⢑⢕⣿⣿⣿⣿⣿⣿⣿⣿⣿⣿⣿⣿⣿⣿⣿⣿⣿⣿⣿⣿⣿⣿⣿⣿⣿⡇⢕⢕⢕⢕⢕⢕⢕⢕⢕⢕⢕⢕⢕⢕⢕⢕⢕⢕⢕⢕⢕⢕⢕⢕⢸⣿⣿⣿⣿⢕⢕⢕⢕⢕⢕⢕⢕⢕⢕⢕⢕⢕⢕⢕⢕⢕⢕⣱⣿⣿⣿⣿⣿⣿⣿⣿⣿⣿⣿⣿⣿⣿⣿⡇⢕⢕⢕⢕⢕⢕⢕⠀⢕⢕⢕⢕⢕⢕⢕⢕⢕⢕⢕⠀⢕⢕⢕⢕⢕⢕⢕⢕⢕⢕⢕⢕⢕⢕⢕⢕⢕⢕⠀⢕⢕⢕⢕⢕⠀⢕⢕⢕⢕⢕⢕⢕⢕⠀</a:t>
            </a:r>
            <a:br/>
            <a:r>
              <a:t>⡷⢕⢕⢕⡗⢱⡝⢱⣕⣕⣜⢵⢵⣕⢧⢕⣇⢜⢕⢕⢕⢕⢕⢕⢕⡕⡕⢱⢕⢕⢕⢄⠀⠀⠀⠀⠀⠀⠀⠀⠀⢔⢔⢔⢔⢔⢔⢔⢀⠀⠀⠀⠀⠀⠀⠀⠀⠀⢀⠀⠀⠀⠀⠀⠀⠀⠀⠀⠀⠀⠀⠀⠀⠀⠀⠀⠀⠀⠀⠀⠀⠀⠀⠀⠀⠀⠀⠀⠀⠁⠑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⡇⢕⢕⢕⢕⢕⢕⢕⠀⢕⢕⢕⢕⢕⢕⢕⢕⢕⢕⢕⠀⢕⢕⢕⢕⢕⢕⢕⢕⢕⢕⢕⢕⢕⢕⢕⢕⢕⢕⠀⢕⢕⢕⢕⢕⠀⠁⢕⢕⢕⢕⢕⢕⢁⠀</a:t>
            </a:r>
            <a:br/>
            <a:r>
              <a:t>⣿⣧⡝⢷⣝⢳⣝⢳⣽⡳⣎⣟⣧⣼⣳⣮⣿⢕⢕⢕⢕⢕⢕⢕⢱⣱⣿⣷⢇⢇⢕⢕⢕⠀⠀⠀⠀⠀⠀⠀⠀⢕⢕⢕⢕⢕⢕⢕⢕⢔⢀⠀⠀⠀⠀⠀⣠⣴⢇⠀⠀⠀⠀⠀⠀⠀⠀⠀⠀⠀⠀⠀⠀⠀⠀⠀⠀⠀⠀⠀⠀⠀⠀⠀⠀⠀⠀⠀⠀⠀⠀⠁⠀⠁⠑⠑⠑⠁⠈⠝⣿⣿⣿⣿⣿⣿⣿⣿⣿⣿⣿⣿⣿⣿⣿⣿⣿⣿⣿⣿⣿⣿⡗⢇⢕⢕⢕⢕⢕⢕⢕⢕⢕⢕⢕⢕⢕⢕⢕⢕⢕⢕⢕⢕⢕⢕⢕⢸⣿⣿⣿⣿⢕⢕⢕⢕⢕⢕⢕⢕⢕⢕⢕⢕⢕⢕⢕⢕⢕⣿⣿⣿⣿⣿⣿⣿⣿⣿⣿⣿⣿⣿⣿⣿⣿⣿⡇⢕⢕⢕⠕⢕⢕⢕⠀⢕⢕⢕⢕⢕⢕⢕⢕⢕⢕⢕⠀⠑⢕⢕⢕⢕⢕⢕⢕⢕⢕⢕⢕⢕⢕⢕⢕⢕⠑⠀⢕⢕⢕⢕⢕⢄⠀⢕⢕⢕⢕⢕⢕⢕⠀</a:t>
            </a:r>
            <a:br/>
            <a:r>
              <a:t>⣿⣧⣝⢷⡼⢿⣮⡹⣮⡝⢮⣽⢷⣽⡳⣾⡇⢕⢕⢁⢕⢕⢕⢕⢾⣟⢿⣟⢟⠕⢕⢕⢕⠀⠀⠀⠑⠀⠀⠀⠀⠑⠕⢕⢕⢕⢕⢕⢕⢕⢕⢕⡄⢄⣴⣿⣿⣏⡕⠀⠀⠀⠀⠀⠀⠀⠀⠀⠀⠀⠀⠀⠀⠀⠀⠀⠀⠀⠀⠀⠀⠀⠀⠀⠀⠀⠀⠀⠀⠀⠀⠔⠀⠀⠀⠀⠀⠀⠀⠀⠘⣿⣿⣿⣿⣿⣿⣿⣿⣿⣿⣿⣿⣿⣿⣿⣿⣿⣿⢿⢿⢿⢇⢕⢜⢕⢇⢱⢕⢱⢕⡕⢕⢕⢕⢕⢕⢕⢕⢕⢕⢕⢕⢕⢕⢕⢕⣼⣿⣿⣿⡇⢕⢕⢕⢕⢕⢕⢕⢕⢕⢕⢕⢕⢕⢕⢕⢕⣼⣿⣿⣿⣿⣿⣿⣿⣿⣿⣿⣿⣿⣿⣿⣿⣿⣿⣇⠁⢕⢕⠀⢕⢕⢕⢕⠑⢕⢕⢔⢕⢕⢕⢕⢕⢕⢕⠀⠀⢕⢕⢕⢕⢕⢕⢕⢕⢕⢕⢕⢕⢕⢕⢕⢕⢄⠀⠀⢕⢕⠕⢕⢁⠀⠑⢕⢕⢕⢕⢕⢕⠀</a:t>
            </a:r>
            <a:br/>
            <a:r>
              <a:t>⣿⣟⣳⣾⣟⡳⢧⡝⣧⣝⢳⣝⢟⣮⡟⢯⢕⢀⢕⢕⢕⢕⢕⢜⢱⣼⡗⢮⣟⠀⢕⢕⢕⠀⠀⠀⠀⠀⠀⠀⠀⠀⠀⠀⠁⠕⢕⢕⡱⣕⣷⣿⣱⣿⣿⣿⣿⣿⣿⣿⣷⣶⣶⣦⣴⣴⣄⡀⠀⠀⠀⠀⠀⠀⠀⠀⠀⠀⠀⠀⠀⠀⠀⠀⠀⠀⢀⠀⠀⠀⠀⠀⠀⠀⠀⠀⠀⠀⠀⠀⠀⢸⣿⣿⣿⣿⡿⡿⢿⢟⢟⢟⢏⢝⣏⡹⢇⡱⢕⢱⢕⣱⢕⢕⢕⣇⢵⢕⡕⢕⡱⢕⢇⢕⢕⢕⢕⢕⢕⢕⢕⢕⢕⢕⢕⢕⢕⣟⣿⣿⣿⢕⢕⢕⢕⢕⢕⢕⢕⢱⢗⢱⢕⡱⢜⢕⢗⢕⣿⣿⣿⣿⣿⣿⣿⣿⣿⣿⣿⣿⣿⣿⣿⣿⣿⣿⣿⢀⢕⢕⢀⢕⢕⢕⢕⠀⢕⢕⢕⠑⢕⢕⢕⢕⢕⢕⠀⠀⠁⢕⢕⢕⢕⢕⢕⢕⢕⢕⢕⢕⢕⢕⢕⢕⢕⠀⠀⢕⢕⠀⢕⢕⠀⠀⢕⢕⢕⢕⢕⢕⠀</a:t>
            </a:r>
            <a:br/>
            <a:r>
              <a:t>⣿⣿⡻⣧⣜⢱⢮⢽⣧⣸⢷⣮⡻⢧⣿⢟⢄⢕⢕⢕⢕⢕⢕⣕⡿⢧⣝⡳⣯⢕⢕⢕⠀⠀⠀⠀⠀⠀⠀⠀⠀⠀⠀⠀⠀⠀⠀⠁⠺⢿⣿⣿⣿⣿⣿⣿⣿⣿⣿⡏⠙⠙⠙⠙⠙⠉⠉⠀⠀⠀⠀⠀⠀⠀⠀⠀⠀⠀⠀⠀⠀⠀⠀⠀⠀⠸⣿⡇⠀⠀⠀⠀⠀⠀⠀⠀⠀⠀⠀⠀⢀⢼⡝⢇⢵⣕⢝⢕⢜⢕⡜⢕⡇⢕⢕⢜⢕⢕⢕⢕⢕⢕⢹⢕⢜⢕⡜⢕⡗⢽⢕⢇⢕⢕⢵⢇⢕⢗⢕⢇⢕⢕⣕⢕⢕⢱⢕⢕⣿⣿⣿⣕⢕⢎⣵⣎⡕⢕⡕⢕⣱⢕⣜⢕⢗⣱⢼⢸⣿⣿⣿⣿⣿⣿⣿⣿⣿⣿⣿⣿⣿⣿⣿⣿⣿⣿⣿⡕⢕⢕⢕⢕⢕⢕⢕⠀⠕⢕⢕⢐⢑⢕⢕⢕⢕⠑⠀⠀⠀⢕⢕⢕⢕⢕⢕⢕⢕⢕⢕⢕⢕⠀⢕⢕⢕⠀⠀⢕⢕⠀⢕⢕⠀⠀⠁⢕⢕⢕⢕⢕⠀</a:t>
            </a:r>
            <a:br/>
            <a:r>
              <a:t>⣿⣟⢻⢷⢟⢻⡿⢿⣿⣟⢷⢽⣟⣷⣿⡇⢱⢕⢕⢕⢕⢕⢕⣿⣿⣿⣽⣟⣾⠁⢕⢕⢀⠀⠀⠀⠀⠀⠀⠀⠀⠀⠀⠀⠀⠀⠀⠀⠀⠁⠙⢿⣿⣿⣿⣿⣿⣿⣿⣷⣴⣄⣀⣀⢀⢀⢀⢀⢀⠀⠀⠀⠀⠀⠀⠀⠀⠀⠀⠀⠀⠀⠀⠀⠀⢱⡎⠀⠀⠀⠀⠀⠀⠀⠀⠀⠀⠀⠀⢀⣕⡧⢕⡇⢳⢇⢕⢕⢕⢕⢕⢕⢗⢕⢕⢕⢕⢜⢕⢣⢕⢕⢕⢕⢕⢹⢗⢹⢗⡹⢕⣇⢕⣕⡕⣕⡱⢕⣕⢵⡗⣝⣗⣿⢮⣵⣵⣿⣿⣿⣿⢿⣷⣷⢎⣹⢞⣻⢷⣳⣽⣏⡵⢜⡕⢕⡞⣼⣿⣿⣿⣿⣿⣿⣿⣿⣿⣿⣿⣿⣿⣿⣿⣿⣿⣿⣿⡇⢕⢕⢕⠁⢕⢕⢕⠀⠀⢕⢕⢕⠀⢕⢕⢕⢕⠄⠀⠀⠀⠀⢕⢕⢕⢕⢕⢕⢕⢕⢕⢕⢕⠀⠑⢕⢕⠀⠀⠁⢕⠀⢕⢕⠀⠀⠀⢕⢕⢕⢕⢕⠀</a:t>
            </a:r>
            <a:br/>
            <a:r>
              <a:t>⣿⡝⢳⣜⢻⢧⣕⣵⣗⢻⢯⢝⢝⢮⣻⡇⢸⢕⢕⢕⢕⢕⢸⢝⢝⢝⣕⢕⢜⢔⢕⢕⢕⠀⢀⠀⠀⠀⠀⠀⠀⠀⠀⠀⠀⠀⠀⠀⠀⠀⠀⠀⠈⢻⣿⣿⣿⣿⣟⣟⠻⠿⠿⢿⢿⢿⢿⠿⠿⠟⠐⠀⠀⠀⠀⠀⠀⠀⠀⠀⠀⠀⠀⢠⣴⣮⣷⡄⠀⠀⠀⠀⠀⠀⠀⠀⠀⠀⠀⠀⠘⢽⣗⢮⣕⡱⢕⡕⢕⢕⢕⢕⢗⢱⢕⡪⢕⡇⢽⢗⢵⢕⣕⣵⣵⣼⣕⡪⢵⣾⣽⣗⡯⢵⣫⢽⣻⢽⣞⣽⢞⢳⢻⢽⣽⢟⣏⢕⢞⢽⢟⡫⢇⣸⣝⢗⡳⢼⣽⣷⣞⡵⢞⣇⣗⣯⡕⣿⣿⣿⣿⣿⣿⣿⣿⣿⣿⣿⣿⣿⣿⣿⣿⣿⣿⣿⣿⣿⢀⢕⢕⠀⢕⢕⢕⠀⠀⠁⢕⢕⢄⠀⢕⢕⢕⢄⠀⠀⠀⠀⠁⢕⢕⢕⢕⢕⢕⢕⢕⢕⢕⢕⠀⢕⢕⠀⠀⠀⠀⠀⢕⠁⠀⠀⠀⠁⢕⢕⢕⢕⠀</a:t>
            </a:r>
            <a:br/>
            <a:r>
              <a:t>⣿⡻⢷⡏⢳⢎⢝⢷⡇⢕⢕⢕⢝⢕⢕⢕⢕⢕⠑⢕⢕⢕⢱⣇⡕⢕⢜⢵⢕⡆⢕⢕⢕⠀⠜⠁⠀⠀⠀⠀⠀⠀⠀⠀⠀⠀⠀⠀⠀⠀⠀⠀⠀⠀⠙⢻⣿⣿⣿⣿⣧⣔⢀⢀⢀⠀⠀⠀⠀⠀⠀⠀⠀⠀⠀⠀⠀⠀⠀⠀⠀⠀⠀⢅⢹⣽⢏⠀⠀⠀⠀⠀⠀⠀⠀⠀⠀⠀⠀⠀⢄⢿⢿⢯⣟⡯⣝⡪⢵⣗⢕⢕⡱⢵⣵⣧⣳⣷⣽⣗⡿⣟⣻⢿⣻⢿⣗⡯⢿⣗⣝⡟⣿⡿⣾⡿⡷⢫⢕⣎⢽⣕⡵⣕⣗⢹⢗⣪⣕⣇⡝⣳⣽⣷⣿⢵⣳⡿⣷⣽⣗⡮⢝⣗⡺⡇⢺⣿⣿⣿⣿⣿⣿⣿⣿⣿⣿⣿⣿⣿⣿⣿⣿⣿⣿⣿⣿⣿⡕⢕⢅⠀⠁⢕⢕⠀⠀⠀⠕⢕⢕⠀⠁⢕⢕⢕⠀⠀⠀⠀⠀⢕⢕⢕⢕⢕⢕⢕⢕⢕⢕⢕⠀⠑⢕⠀⠀⠀⠀⠀⢕⢕⢔⠀⠀⠀⢕⢕⢕⢕⠀</a:t>
            </a:r>
            <a:br/>
            <a:r>
              <a:t>⡽⢷⣕⢝⢣⡕⢕⢕⢝⢣⢕⢕⢕⢕⢱⢕⢜⢣⠐⢕⢕⠕⢕⢱⡝⢣⢕⢕⠜⢑⠑⢕⠑⠀⠀⠀⠀⠀⠀⠀⠀⠀⠀⠀⠀⠀⠀⠀⠀⠀⠀⠀⠀⠀⠀⠀⠈⠙⠳⣮⣝⡻⢿⢿⢿⣿⣿⢷⠶⠔⠀⠀⠀⠀⠀⠀⠀⠀⠀⠀⢀⣀⣄⣕⣵⣼⡇⠀⠀⠀⠀⠀⠀⠀⠀⠀⠀⠀⠀⢀⢜⢎⢝⢝⢕⢝⢕⢼⣕⢣⢕⣇⢝⢝⢻⢿⡻⢮⢕⣜⢽⣕⣎⣽⢳⢽⣗⡻⢟⣫⢽⣝⣵⢗⢇⡜⣕⣗⢼⣗⢽⣗⡮⢵⣺⡽⣷⣺⣿⣻⣿⣷⣮⢽⣟⢯⣗⣫⣝⢾⣷⣞⡯⢽⣿⡗⣼⣿⣿⣿⣿⣿⣿⣿⣿⣿⣿⣿⣿⣿⣿⣿⣿⣿⣿⣿⣿⣿⢇⢕⢕⠀⠀⢕⢕⢄⠀⠀⠀⢕⢕⢕⠀⠑⢕⢕⠀⠀⠀⠀⠀⠀⢕⢕⢕⢕⢕⢕⢕⢕⢕⢕⠀⠀⢕⠀⠀⠀⠀⢀⢕⢕⠀⠀⠀⠀⢕⢕⢕⢕⠀</a:t>
            </a:r>
            <a:br/>
            <a:r>
              <a:t>⡿⣧⡜⢱⢕⢕⢇⣕⢝⢧⡕⢱⣕⢕⢕⢱⢕⢕⢕⠁⢕⠅⢕⢕⢕⢕⠕⢅⢕⢕⠕⠑⢕⠀⠀⠀⠀⠀⠀⠀⠀⠀⠀⠀⠀⠀⠀⠀⠀⠀⠀⠀⠀⠀⠀⠀⠀⠀⠀⠁⠙⠻⢿⣷⣦⣴⣤⣄⠀⠀⠀⠀⠀⠀⠀⠀⠀⠀⠀⠀⠘⠛⢟⢟⡏⠙⠀⠀⠀⠀⠀⠀⠀⠀⠀⠀⠀⠀⢀⢜⢕⢕⢕⢱⢕⢕⢕⢕⢕⢜⢕⢕⢕⢗⢕⢕⢎⢝⢗⢮⣽⣵⣎⣝⣺⢽⣗⡮⣗⡣⢽⣗⡿⣗⣳⢽⣿⣧⣵⣿⣿⣳⡼⢯⣾⣿⣷⣾⢽⣿⣿⣟⡿⢿⣗⣻⣷⣾⣾⡜⣿⣿⣿⣿⣿⣇⣿⣿⣿⣿⣿⣿⣿⣿⣿⣿⣿⣿⣿⣿⣿⣿⣿⣿⣿⣿⣿⢇⢱⢕⢕⠀⠀⠀⢕⢕⠀⠀⠀⠁⢕⢕⢔⠀⠑⢕⢕⠀⠀⠀⠀⠀⠑⢕⢕⢕⢕⢕⢕⢕⢕⢕⠀⠀⢕⠀⠀⠀⠀⢕⢕⢕⠀⠀⠀⠀⢕⢕⠕⢕⠀</a:t>
            </a:r>
            <a:br/>
            <a:r>
              <a:t>⣷⢜⢣⣕⢜⢕⢕⢜⢳⣕⢝⢧⡜⢝⢕⡕⢕⢕⢕⢔⢕⢜⢱⢕⡝⢑⢕⠕⠑⠁⠀⣰⡕⢇⢀⠀⠀⠀⠀⠀⠀⠀⠀⠀⠀⠀⠀⠀⠀⠀⠀⠀⠀⠀⠀⠀⠀⠀⠀⠀⠀⠀⠀⠀⠁⠁⠁⠀⠀⠀⠀⠀⠀⠀⠀⠀⠀⠀⠀⠀⢴⢷⠿⠟⠁⠀⠀⠀⠀⠀⠀⠀⠀⠀⠀⠀⢠⢆⢝⢇⢝⢕⢣⢕⡕⢕⡕⢕⢜⢕⢇⢕⡕⢱⢕⢳⢝⣗⢮⣕⡳⢽⡗⢺⢽⢳⣎⡽⣕⢪⣿⣷⣯⣷⡮⣿⣺⢽⣟⡯⣽⣳⢿⣗⣺⣿⣗⡺⢽⣏⢽⢟⢾⢿⣞⡽⣟⣳⣿⣗⢻⣿⣿⣿⣿⣿⣿⣿⣿⣿⣿⣿⣿⣿⣿⣿⣿⣿⣿⣿⣿⣿⣿⣿⣿⣿⢇⢇⢜⢕⢕⠀⠀⠀⠕⢕⠀⠀⠀⠀⢕⢕⢕⢄⠀⠁⢕⠀⢀⠀⠀⠀⠀⠕⢕⢕⢕⠕⢕⢕⢕⢕⠀⠀⠀⠀⠀⠀⠀⢕⢕⠔⠀⠀⠀⠀⢕⠁⠀⢕⠀</a:t>
            </a:r>
            <a:br/>
            <a:r>
              <a:t>⡿⢧⡕⢕⢕⢕⢕⢕⢕⡜⢳⣕⢕⢣⢕⢝⢕⢕⢱⢕⢜⢳⢕⢕⠀⠑⠀⢀⢀⢄⢳⣕⡕⢕⠑⠁⠑⠀⠀⠀⠀⠀⠀⠀⠀⠀⠀⠀⠀⠀⠀⠀⠀⠀⠀⠀⠀⠀⠀⠀⠀⠀⠀⠀⠀⠀⠀⠀⠀⠀⠀⠀⠀⠀⠀⠀⠀⠀⠀⠀⠀⠀⠀⠀⠀⠀⠀⠀⠀⠀⠀⠀⠀⠀⠀⠀⠁⡕⢱⢕⡕⢕⢕⢳⢽⢕⢕⢕⡗⢵⣝⢕⢇⢕⢗⢜⢕⢕⢕⢕⢱⣕⢇⢕⣕⢱⢜⡟⢽⣟⡿⢽⣿⡵⢝⢗⡯⢝⣗⢽⣗⡷⢿⣗⣿⣿⣳⢽⢷⢗⢕⠀⠀⠀⠈⠙⢗⢞⣽⣗⣏⣿⣿⣿⣿⣿⣿⣿⣿⣿⣿⣿⣿⣿⣿⣿⣿⣿⣿⣿⣿⣿⣿⣿⣿⢇⢕⢇⢕⢕⢕⠀⠀⠀⠀⢕⠀⠀⠀⠀⠀⢕⢕⢕⢀⠀⠁⠀⠕⣇⠀⠀⠀⠀⢕⢕⢕⠀⠑⢕⢕⢕⠀⠀⠀⠀⠀⠀⢄⢕⢕⢔⠀⠀⠀⠀⢕⠀⠀⢕⠀</a:t>
            </a:r>
            <a:br/>
            <a:r>
              <a:t>⡿⢧⢕⢕⡕⢕⢕⢕⢕⢕⢕⢜⢗⢕⢜⢳⡕⢜⢳⣕⢕⢧⢕⢜⣰⣴⡵⢕⢕⢱⢕⡜⢝⢇⠀⠀⠀⠀⠀⠀⠀⠀⠀⠀⠀⠀⠀⠀⠀⠀⠀⠀⠀⠀⠀⠀⠀⠀⠀⠀⠀⠀⠀⠀⠀⠀⠀⠀⠀⠀⠀⠀⠀⠀⠀⠀⠀⠀⠀⠀⠀⠀⠀⠀⠀⠀⠀⠀⠀⠀⠀⠀⠀⠀⠀⢄⢴⢜⢝⢇⢕⢕⢕⢜⢇⢼⣕⢣⢼⣗⢵⣕⢗⢵⣕⡕⢕⢕⢜⢝⢕⢕⢜⣕⢕⢕⡕⢸⣕⢇⢜⣗⢳⢜⣕⢷⣽⣗⢧⣽⡷⢯⣟⣺⢽⣟⣿⣿⢎⢕⠄⠀⠀⠀⠀⠀⠀⠑⢿⣿⢽⡸⣿⣿⢳⣿⣿⣿⣿⣿⣿⣿⣿⣿⣿⣿⣿⣿⣿⣿⣿⣿⣿⣿⢇⢵⢎⢕⡱⣎⢕⢔⠀⠀⠀⠁⠀⠀⠀⠀⠀⠀⢕⢕⢕⢀⠀⠀⠀⢻⣧⢀⠀⠀⠀⢕⢕⠀⠀⢕⢕⢕⠀⢀⠀⠀⠀⠀⢕⠕⢕⠀⠀⠀⠀⠀⢕⠀⠀⢕⠀</a:t>
            </a:r>
            <a:br/>
            <a:r>
              <a:t>⣯⡝⢕⢕⢕⢕⢕⣕⢕⢕⡕⢕⢕⢜⢻⢕⢜⢱⣕⡜⢱⡧⣪⣾⣿⣿⢇⢕⢕⢕⢕⢕⢝⠕⠀⠀⠀⠀⠀⠀⠀⠀⠀⠀⠀⠀⠀⠀⠀⠀⠀⠀⠀⠀⠀⠀⠀⠀⠀⠀⠀⠀⠀⠁⠀⠀⠀⠀⠀⠀⠀⠀⠀⠀⠀⠀⠀⠀⠀⠀⠀⠀⠀⠀⠀⠀⠀⠀⠀⠀⠀⠀⢄⢕⢧⣜⢗⢵⣕⡕⢜⢕⢕⣕⡕⢳⢮⣝⢗⢼⣝⢣⢜⣗⢣⢝⢕⢕⣕⢕⢕⢕⢕⢱⢝⡕⢜⢝⢇⢜⢕⢣⢝⡕⢱⢕⢕⢟⢿⣿⣻⢟⣗⢿⣟⣞⢏⢇⢕⢕⢀⠀⠀⠀⠀⠀⠀⠀⠁⢻⣯⣧⢻⡟⣾⣿⣿⣿⣿⣿⣿⣿⣿⣿⣿⣿⣿⣿⣿⣿⣿⣿⣿⣿⣾⣷⣵⣇⡜⢇⢕⢄⠀⠀⠀⠀⠀⠀⠀⢀⠀⠀⠁⢕⢕⢕⠀⠀⠀⠜⣿⣧⢀⠀⠀⠑⢕⢄⠀⠕⢕⢕⠀⡇⠀⠀⠀⠄⠕⠀⠁⠀⠀⠀⠀⠀⠀⢄⠀⢕⠀</a:t>
            </a:r>
            <a:br/>
            <a:r>
              <a:t>⡿⢷⡕⢜⢧⡕⢕⢜⣇⢕⢹⢵⡕⢕⣧⡕⢕⢇⡜⢻⡇⣵⣿⣿⢟⢕⠕⢱⢝⢿⡕⢝⠃⠀⠀⠀⠀⠀⠀⠀⠀⠀⠀⠀⠀⠀⠀⠀⠀⠀⠀⠀⠀⠀⠀⠀⢔⠀⠀⠀⠀⠀⠀⠀⠀⠀⠀⠀⠀⠀⠀⠀⠀⠀⠀⠀⠀⠀⠀⠀⠀⠀⠀⠀⠀⠀⠀⠀⠀⠀⠀⢄⢵⣕⢕⢣⢝⡳⢮⣝⢣⢵⡗⢳⣜⡝⢳⢕⢕⢵⢜⢝⢳⢵⣕⢇⢝⡗⢣⢝⡗⢱⢕⢕⢕⢕⢕⢜⢕⢣⢕⣝⢗⢧⢕⢳⢜⣕⢣⢼⣕⢳⢿⣻⢷⣏⠕⢕⢕⢕⢕⠀⠀⠀⠀⠀⠀⠀⠀⠘⢕⢸⢸⣷⣿⣿⣿⣿⣿⣿⣿⣿⣿⣿⣿⣿⣿⣿⣿⣿⣿⣿⣿⣿⣿⣿⣿⣿⣿⣿⡿⢇⠀⠀⠀⠀⠀⠀⢄⣷⢀⠀⠀⠁⢕⢕⢕⠀⠀⠀⢻⣿⣧⢀⠀⠀⠕⢕⠀⠀⢔⠁⢄⣿⢄⠀⠀⠁⠀⠀⠀⠀⠀⠀⠀⠀⠀⡼⠀⢕⠀</a:t>
            </a:r>
            <a:br/>
            <a:r>
              <a:t>⣷⣕⢜⢕⢕⢝⢧⢕⢝⢇⢕⢕⢝⢕⢕⢕⢧⡕⢝⢧⢕⢝⠏⠃⠁⠀⠀⢄⣮⣧⡕⠑⠀⠀⠀⠀⠀⠀⠀⠀⠀⠀⠀⠀⠀⠀⠀⠀⠀⠀⠀⠀⠀⠀⠀⢕⠕⠀⠀⠀⠀⠀⠀⠀⠀⠀⠀⠀⠀⠀⠀⠀⠀⠀⠀⠀⠀⠀⠀⠀⠀⠀⠀⠀⠀⠀⠀⠀⠀⠀⠀⢘⢕⡕⢕⢕⢼⣝⢳⢜⡕⢇⢜⡕⢱⢕⡕⢱⣕⡕⢕⢕⡕⢕⢸⣝⢇⢕⣕⢱⢕⢕⢣⢜⡗⢣⢕⡕⢕⢕⡕⢜⢇⢕⢣⢼⡕⢣⢝⡗⢣⢝⢗⢼⣝⢇⠀⠑⢕⢕⢕⢔⠀⠀⠀⠀⠀⠀⠀⠀⢱⢝⢕⢝⢟⢿⠿⠟⠛⠛⠟⠻⠿⢿⣿⣿⣿⣿⣿⣿⣿⣿⣿⣿⣿⣿⣿⣿⢟⢱⢜⡇⢕⢀⠀⠀⠀⠀⢱⣿⣷⡄⠀⠀⠁⢕⢕⠀⠀⠀⢸⣿⣿⣧⢀⠀⠀⠕⠀⠀⠕⠀⢸⣿⠀⠀⠀⠀⠀⠀⠀⠀⠀⠀⠀⠀⢰⡇⠀⠕⠀</a:t>
            </a:r>
            <a:br/>
            <a:r>
              <a:t>⢜⢹⣧⢕⢕⢕⢕⢝⢕⢕⢕⢕⣕⢕⢕⣷⣵⢽⢷⣕⢝⢁⠀⠀⠀⠀⣰⡷⢝⢟⠁⠀⠀⠀⠀⠀⠀⠀⠀⠀⠀⠀⠀⠀⠀⠀⠀⠀⠀⠀⠀⠀⠀⠀⠀⢕⢔⠀⠀⠀⠀⠀⠀⠀⠀⠀⠀⠀⠀⠀⠀⢔⢄⠀⠀⠀⠀⠀⠀⠀⠀⠀⠀⠀⠀⢕⢣⡔⠀⠀⠀⠀⢔⢕⢕⢕⢣⣜⡕⢇⢜⢟⢷⣵⡟⢧⢝⢗⢧⣽⢗⢗⣕⢜⢧⣕⡝⢳⢼⣕⢳⢵⣗⢇⢜⡕⢣⢜⡗⢕⢝⢗⢇⢕⡕⢕⡕⢝⣳⣜⣕⡧⢵⣗⡷⠕⠀⠀⠀⠀⠀⠑⠕⢀⠀⠀⠀⠀⠀⠀⠀⠁⠁⠁⠀⠀⠀⠀⠀⢀⠀⠀⠀⠀⠙⢿⣿⣿⣿⣿⣿⣿⣿⣿⣿⣿⡿⢏⢕⡕⣗⢕⢕⢣⢀⠀⠀⠀⢱⣿⣿⣷⠀⠀⠀⠀⢕⠀⢱⡀⠁⣿⣿⣿⣇⠀⠀⠀⠀⠀⠀⠀⢸⡇⢄⡄⠀⠀⠀⠀⠀⠀⢀⣄⣄⣠⣞⡁⢀⠀⠀</a:t>
            </a:r>
            <a:br/>
            <a:r>
              <a:t>⣧⣕⡕⢳⣧⡕⢳⣧⣞⢻⣷⡜⢟⣱⣇⢜⢟⣷⡕⢅⠕⠀⠀⠀⢀⣱⣯⣷⠏⠀⠀⠀⠀⠀⠀⠀⠀⠀⠀⠀⠀⠀⠀⠀⠀⠀⠀⠀⠀⠀⠀⠀⠀⠀⠀⠕⢕⢄⠀⠀⠀⠀⠀⠀⠀⠀⠀⠀⠀⠀⠀⢕⢕⢕⢔⡀⠀⠀⠀⠀⠀⠀⠀⠀⠀⠀⠁⠑⠕⣠⡄⠀⢀⢕⢕⢗⢕⢜⢕⢇⣕⡝⢳⢵⣝⣳⣧⣝⢕⢸⣝⢗⢵⣝⣳⢕⢕⢕⢕⢕⢕⢱⣜⡕⢇⢼⣕⢳⢝⣗⣣⣽⣿⢷⣿⣗⣿⣿⣽⣟⣿⣽⣟⣿⡇⢀⢀⠀⠀⢀⢄⢄⢄⠀⠑⠀⠀⠀⠀⠀⠀⠀⢀⢄⢄⢔⢕⢕⢕⢕⢕⢕⢔⢀⠀⠁⢿⣿⣿⣿⣿⣿⣿⣿⣿⢏⣕⣕⣵⣼⣟⣟⣜⣕⡕⠀⠀⢀⣵⣽⣿⣿⡕⠀⠀⠀⠀⠀⢜⣧⢀⢻⣿⣿⣿⡆⠀⠀⠀⠀⠀⠀⢟⢕⣷⣧⠀⢀⣠⣤⡔⡕⣏⣝⡳⢯⣷⣗⣷⣷⠀</a:t>
            </a:r>
            <a:br/>
            <a:r>
              <a:t>⠛⠛⠛⠛⠛⠛⠛⠛⠛⠛⠛⠛⠛⠛⠛⠛⠓⠛⠃⠑⠀⠀⠀⠐⠚⠛⠛⠑⠀⠀⠀⠀⠀⠀⠀⠀⠀⠀⠀⠀⠀⠀⠀⠀⠀⠀⠀⠀⠀⠀⠀⠀⠀⠀⠀⠀⠀⠁⠀⠀⠀⠀⠀⠀⠀⠀⠀⠀⠀⠀⠀⠑⠛⠚⠛⠃⠑⠀⠀⠀⠀⠀⠀⠀⠀⠀⠀⠐⠛⠛⠛⠓⠘⠓⠃⠚⠓⠓⠛⠛⠚⠛⠓⠓⠛⠛⠓⠚⠛⠓⠘⠛⠓⠛⠛⠓⠃⠘⠓⠓⠓⠓⠓⠓⠓⠓⠚⠛⠛⠛⠛⠛⠛⠛⠛⠛⠛⠛⠛⠛⠛⠛⠛⠛⠃⠑⠑⠑⠐⠀⠁⠁⠁⠁⠀⠑⠑⠐⠀⠀⠐⠑⠑⠑⠑⠑⠑⠑⠑⠑⠑⠑⠑⠑⠐⠀⠘⠛⠛⠛⠛⠛⠛⠛⠃⠚⠛⠛⠛⠛⠛⠛⠛⠛⠛⠀⠀⠘⠛⠛⠛⠛⠃⠀⠀⠀⠀⠀⠑⠛⠃⠘⠛⠛⠛⠃⠀⠀⠀⠀⠀⠀⠚⠛⠛⠛⠚⠛⠛⠛⠛⠛⠛⠛⠛⠛⠛⠛⠛⠛⠀</a:t>
            </a:r>
            <a:br/>
          </a:p>
        </p:txBody>
      </p:sp>
    </p:spTree>
  </p:cSld>
  <p:clrMapOvr>
    <a:masterClrMapping/>
  </p:clrMapOvr>
</p:sld>
</file>

<file path=ppt/slides/slide9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⣾⣿⣿⣿⢕⢕⢜⢟⢕⢕⢕⢕⢕⢕⢜⢇⢵⢻⢟⢟⢟⢻⢟⡇⢕⢕⢕⢕⢕⢕⢕⢕⢕⢕⢕⢕⢕⢕⢕⢕⢕⢕⢕⢕⢕⢕⢕⢕⢕⢕⢕⢕⢕⢝⢹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⢹⣿⣿⣿⢕⢕⢕⢕⡱⡕⢕⢕⢕⢕⢱⢧⢕⢕⢕⢕⢞⢗⢗⢕⢕⢕⢕⢕⢕⢕⢕⢕⢕⢕⢕⢕⢕⢕⢕⢕⢕⢕⢕⢕⢕⢕⢕⢕⢕⢕⢕⢕⢕⢕⢕⢕⢝⢻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⢿⡿⢕⢕⣷⣾⣯⡯⡕⢕⢕⢕⢕⢕⢕⢕⢕⢕⢕⢕⢕⢕⢕⢕⢕⢕⢕⢕⢕⢕⢕⢕⢕⢕⢕⢕⢕⢕⢕⢕⢱⢵⢷⣷⣷⣷⣷⣧⣵⢵⢵⢕⢕⢧⣵⣕⢕⢜⡻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⣇⣕⣿⣿⡿⡏⢕⢕⢕⢕⢕⢕⢕⢕⢕⢕⢕⢕⢕⢕⢕⢕⢕⢕⢕⢕⢕⢕⢕⢕⢕⢕⢕⢕⢕⢕⢕⢕⢕⣕⢕⢕⢕⢕⢕⢕⢕⢕⢕⢕⢕⢕⢕⢕⢕⢕⢕⢝⢻⢟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⢝⢝⢞⢗⢕⢕⢕⢕⢕⢕⢕⢕⢕⢕⢕⢕⢕⢕⢕⢕⢕⢕⢕⢕⢕⢕⢕⢕⢕⢕⢕⢕⢕⢕⢕⣱⣿⣿⣇⢕⢕⢕⢕⢕⢕⢕⢕⢕⢕⢕⢕⢕⢕⢕⢕⢕⢕⢕⢕⢹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⢻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⢗⢕⢕⢕⢕⢕⢕⢕⢕⢕⢕⢕⢕⢕⢕⢕⢕⢕⢕⢕⢕⢕⢕⢕⢕⢕⢕⢕⢕⢕⢕⢕⢕⢕⢕⢕⢱⣿⣿⣿⣿⡇⢕⢕⢕⢕⢕⢕⢕⢕⢕⢕⢕⢕⢕⢕⢕⢕⢕⢕⢕⢕⢜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⢗⡜⢻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⣿⢟⢕⢕⢕⣕⣵⣷⢗⢏⢕⢕⢕⢕⢕⢕⢕⢕⢕⢕⢕⢕⢕⢕⢕⢕⢕⢕⢕⢕⢕⢕⢕⢕⢕⢕⢕⢕⢕⣾⣿⣿⣿⣿⣿⡕⢕⢕⢕⢕⢕⢕⢕⢕⢕⢕⢕⢕⢕⢕⢕⢕⢕⢕⢕⢕⢕⢝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⡗⢕⢕⣿⡜⣮⢻⡇⣿⡿⢇⡕⣾⣿⣿⣿⣿⣿⣿⣿⣿⣿⣿⣿⣿⣿⣿⣿⣿⣿⣿⣿⣿⣿⣿⣿⣿⣿⣿⣿⣿⣿⣿⣿⣿⣿⣿⣿⣿⣿⣿⣿⣿⣿⣿⣿⣿⣿⣿⣿⣿⣿⣿⣿⣿⣿⣿⣿⣿⣿⣿⣿⣿⣿⣿⣿⣿⣿⣿⣿⣿⣿⣿⣿⣿⣿⣿⣿⣿⣿⣿⣿⣿⣿⣿⣿⣿⣿⣿⢟⢕⢕⢕⣵⡾⢟⢏⢕⢕⢕⢕⢕⢕⢕⢕⢕⢕⢕⢕⢕⢕⢕⢕⢕⢕⢕⢕⢕⢕⢕⢕⢕⢕⢕⢕⢕⢕⢕⣼⣿⣿⣿⣿⣿⣿⣿⡕⢕⢕⢕⢕⢕⢕⢕⢕⢕⢕⢕⢕⢕⢕⢕⢕⢕⢕⢕⢕⢕⢹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⢜⢝⢇⢕⢕⢿⡿⢜⣷⡇⢟⢗⢕⣵⢟⣿⣿⣿⣿⣿⢿⢿⡿⢻⣿⣿⣿⣿⣿⣿⣿⣿⣿⣿⣿⣿⣿⣿⣿⣿⣿⣿⣿⢿⢿⢿⢿⢿⢿⣿⢟⢟⢿⢿⢿⢿⢿⢿⢿⢿⢿⢿⢿⢿⢿⢿⢿⢟⢟⢟⢟⢟⢟⢟⢟⢟⢟⢟⢟⢟⢟⢟⢟⢟⢟⢻⣿⣿⣿⣿⡟⢟⢟⢿⢿⢿⢿⢿⢿⢿⢏⢕⢕⡵⢟⢝⢕⢕⢕⢕⢕⢅⢕⢕⢕⢕⢕⢕⢕⢕⢕⢕⢕⢕⢕⢕⢕⢕⢕⢕⢕⢕⢕⢕⢕⢕⢕⢕⢕⢸⣿⣿⣿⣿⣿⣿⣿⣿⣧⢕⢕⢕⢕⢕⢕⢕⢕⢕⢕⢕⢕⢕⢕⢕⢕⢕⢕⢕⢕⢕⢕⣿⣿⣿⣿⠀</a:t>
            </a:r>
            <a:br/>
            <a:r>
              <a:t>⣿⣿⣿⣿⣿⣿⣿⣿⣿⣿⣿⣿⣿⣿⣿⣿⣿⣿⣿⣿⢸⣿⣿⣿⣿⣿⣿⣿⣿⣿⣿⣿⣿⣿⣿⣿⣿⣿⣿⣿⣿⣿⣿⣿⣿⣿⣿⣿⣿⣿⣿⢜⣿⢸⡇⢕⢿⡇⢕⢕⢕⢱⡇⢕⢕⢕⢕⢕⢕⢕⢳⣕⢣⢜⢕⢕⢕⢕⣕⡕⢝⢜⢕⢕⢕⡇⢸⢕⢕⢕⢕⢕⢕⢕⢕⢕⢕⢕⢕⢕⢕⢕⢕⢕⢕⢕⢕⢕⢕⢕⢕⢕⢕⢸⡏⢕⢕⢕⢕⢕⢕⢕⢕⢕⢕⢕⢕⢕⢕⢕⢕⢕⢕⢕⢕⢕⢕⢕⢕⢕⢕⢕⢕⢕⢕⢕⢕⢕⢕⢕⢸⣿⣿⣿⣿⢕⢕⢕⢕⢕⢕⢕⢕⢕⢕⣱⢕⢜⢕⢕⢕⢕⢕⠕⠑⢑⢕⢕⢕⢕⢕⢕⢕⢕⢕⢕⢕⢕⢕⢕⢕⢕⢕⢕⢕⢕⢕⢕⢕⢕⢕⢕⢕⢕⣿⣿⣿⡿⢟⢻⢿⣿⣿⣿⡕⢕⢕⢕⢕⢕⢕⢕⢕⢕⢕⢕⢕⢕⢕⢕⢕⢕⢕⢕⢕⢕⢸⣿⣿⣿⠀</a:t>
            </a:r>
            <a:br/>
            <a:r>
              <a:t>⣿⣿⣿⣿⣿⣿⣿⣿⣿⣿⣿⣿⣿⣿⣿⣿⣿⣿⣿⣿⢸⣿⣿⣿⣿⣿⣿⣿⣿⣿⣿⣿⣿⣿⣿⣿⣿⣿⣿⣿⣿⣿⣿⣿⣿⣿⣿⣿⣿⣿⣿⢇⢿⣜⣣⣵⣷⢗⣞⣯⢕⣿⢸⣵⣱⣵⣵⢵⣕⠕⢕⢜⢜⣷⡕⢕⢔⠈⠙⢇⢕⢕⢕⢕⢕⡇⢸⢕⢕⢕⢕⢕⢕⢕⢕⢕⢕⢕⢕⢕⢕⢕⢕⢕⢕⢕⢕⢕⢕⢕⢕⢕⢕⢸⡇⢕⢕⢕⢕⢕⢕⢕⢕⢕⢕⢕⢕⢕⢕⢕⢕⢕⢕⢕⢕⢕⢕⢕⢕⢕⢕⢕⢕⢕⢕⢕⢕⢕⢕⢕⢸⣿⣿⣿⣿⢕⢕⢕⢕⢕⢕⢕⢕⡱⢞⢕⢕⢕⢕⢕⢕⠑⠁⢄⢕⢕⢕⢕⢕⢕⢕⢕⢕⢕⢕⢕⢕⢕⢕⢕⢕⢕⢕⢕⢕⢕⢕⢕⢕⢕⢕⢕⢕⢕⣿⣿⣿⡕⢕⢕⢕⢸⣿⣿⡇⢕⢕⢕⢕⢕⢕⢕⢕⢕⢕⢕⢕⢕⢕⢕⢕⢕⢕⢕⢕⢕⢜⢿⢿⢿⠀</a:t>
            </a:r>
            <a:br/>
            <a:r>
              <a:t>⣿⣿⣿⣿⣿⣿⣿⣿⣿⣿⣿⣿⣿⣿⣿⣿⣿⣿⣿⣿⢜⣿⣿⣿⣿⣿⣿⣿⣿⣿⣿⣿⣿⣿⣿⣿⣿⣿⣿⣿⣿⣿⣿⣿⣿⣿⣿⣿⣿⢟⣫⣷⣿⡿⢟⣽⣾⣿⣿⡏⣾⣿⢸⣿⣿⣿⣿⣿⣿⡔⠕⢕⢕⢻⣷⡕⢕⢕⢕⢕⢜⢕⢕⢕⢕⣇⡜⣕⢕⢕⢕⢕⢕⢕⢕⢕⢕⢕⢕⢕⢕⢕⢕⢕⢕⢕⢕⢕⢕⢕⢕⢕⢕⢸⡇⢕⢕⢕⢕⢕⢕⢕⢕⢕⢕⢕⢕⢕⢕⢕⢕⢕⢕⢕⢕⢕⢕⢕⢕⢕⢕⢕⢕⢕⢕⢕⢕⢕⢕⢕⣾⣿⣿⣿⣿⢕⢕⢕⢕⢕⢕⢕⢕⢕⢕⢕⢕⢕⢕⢕⢀⢀⢕⢕⢕⢕⢕⢕⢕⢕⢕⢕⢕⢕⢕⢕⢕⢕⢕⢕⢕⢕⢕⢕⢕⢕⢕⢕⢕⢕⢕⢕⢕⢕⣿⣿⣿⣷⣵⣵⣵⣿⣿⣿⡇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⢟⣵⣿⣿⡿⣫⣾⣿⣿⣿⣿⣿⢹⣿⣿⢸⣿⣿⣿⣿⣿⣿⣿⣇⢑⢕⢜⣿⣷⢕⢕⢕⢕⢕⢕⢕⢕⢸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⢻⣿⣿⣿⣿⣿⣿⣿⣿⣿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⢯⣾⣿⣿⢫⣾⣿⣿⣟⣿⣿⣿⡏⣿⣿⣿⢸⣿⣿⣿⣿⣿⣿⣿⡿⣷⡔⢕⣿⣿⣇⢔⢕⢕⢕⢕⢕⢕⢕⣰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⢝⢻⢿⣿⣿⣿⡿⢟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⢏⣿⣿⡿⣱⣿⣿⣿⣯⣿⣿⣿⣿⢳⣿⣿⣇⣿⣿⣿⣿⣿⣿⣿⣿⣿⡹⡷⢕⣿⣿⣿⢅⢅⢕⢕⢕⢄⢀⢞⢟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⡟⣼⣿⣿⣱⣿⣿⣽⢿⣿⣿⣿⣿⡿⣸⣿⣿⣿⢹⣿⣿⣿⣿⣿⣿⣿⣿⣇⢟⢕⣿⣿⣿⢕⢔⢐⢇⠕⢕⠅⢕⢔⢕⢕⠐⢕⠁⢅⢔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⣵⣵⣵⣵⣿⣿⢣⣿⣿⣵⣯⣿⣿⣿⣿⣿⡧⣿⢟⣹⣿⢜⣿⣿⣿⣿⣿⣿⣿⣿⣿⢕⢸⢻⣿⢟⠑⠁⠑⠐⢐⢕⢅⢔⢱⣶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⢣⣿⣟⣿⣿⣿⣿⣿⡏⣾⣿⣷⡿⣼⣿⣿⣿⣿⡏⢕⢵⢷⣿⣿⣿⣿⣿⣿⣿⣿⣿⣿⣿⣿⢕⠁⠅⠁⢀⢸⡇⡆⢀⠅⠕⢑⢕⢟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⡟⢱⣿⣿⡿⣿⣝⢟⢝⢇⢱⣿⣿⣾⢇⣿⣿⣿⣿⡿⡕⣱⢱⡟⢟⢏⣿⡿⣿⣿⣿⣿⣿⣿⣿⣿⢕⢐⢑⢔⢕⣼⡇⣿⢕⢕⢕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⡿⢸⣿⢿⢻⣮⢜⣕⡵⢕⢸⣿⣿⣿⢸⣿⣿⣿⣿⣷⡇⡏⣿⣿⣿⣿⣿⢇⣿⣿⣿⣿⣿⣿⣿⡇⢕⣾⣿⡇⢱⣿⡇⣿⢱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⡱⡝⢳⢕⢜⢼⡿⢇⣵⢸⣿⣿⡇⣿⡿⣸⣿⣿⣿⢣⣇⣿⣿⣿⣿⡟⡕⣿⣿⣿⣿⣿⣿⣿⢇⢕⣿⣿⡇⡿⣿⣇⡏⢜⡵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⣮⣕⢜⢕⣽⢺⢯⣽⢸⣿⣿⢱⡿⢕⣿⣿⣿⡟⣼⢱⣽⣽⣟⣻⢱⣇⣻⣿⣿⣿⣿⡏⢏⢕⢱⣽⣷⢇⢕⣿⢸⡇⢜⢕⣷⢕⢱⣷⢕⣵⡕⢕⣵⡕⢕⢕⢕⢕⢕⢸⣿⣿⣿⣿⣿⣿⣿⣿⣿⣿⣿⣿⣿⣿⣿⣿⣿⣿⣿⣿⣿⣿⣿⣿⣿⣿⢕⢕⢕⢕⢕⢕⢕⢕⢕⢕⢕⢕⢕⢕⢕⢕⢕⢕⢕⢕⢕⢕⢕⢕⢕⢸⣿⣿⣿⣿⢕⢕⢕⢕⢕⢕⢕⢕⢕⢕⢕⢕⢕⢕⢕⢕⢕⢑⢑⢕⢕⢕⢕⢕⢕⢕⢕⣵⣵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⡕⠈⢗⠜⢕⢸⣿⢿⡸⢱⢇⣿⣿⣿⣧⣿⢸⢿⢿⢿⢹⣿⣿⣿⢇⣿⢻⣿⡇⢜⢱⣟⣟⣿⢼⢷⢇⣼⢸⢕⢕⣿⢕⢸⣿⢕⣿⡇⢕⣿⡇⢕⢕⢸⣿⣿⣿⣿⣿⣿⣿⣿⣿⣿⣿⣿⣿⣿⣿⣿⣿⣿⣿⣿⣿⣿⣿⣿⣿⣿⣿⣿⣿⢕⢕⢕⢕⢕⢕⢕⢕⢕⢕⢕⢕⢕⢕⢕⢕⢕⢕⢕⢕⢕⢕⢕⢕⢕⢸⣿⣿⣿⣿⢕⢕⢕⢕⢕⢕⢕⢕⢔⢕⢕⢕⢕⢕⢕⢕⢕⢸⣇⢕⢕⢕⢕⢕⢕⢕⢕⢝⢿⢗⢕⢕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⠁⠀⢕⢕⡕⢸⣿⢕⢣⢿⢕⣿⣿⡿⣈⡉⣙⠝⠙⠙⢕⢗⣾⣿⣿⣿⣿⣿⣧⡕⡥⢅⢁⢄⡔⡠⣼⢇⣿⢕⢕⣿⢕⢸⣿⢕⣿⡇⢕⣿⡇⢕⢕⢜⢟⢟⢻⣿⣿⣿⣿⣿⣿⣿⣿⣿⣿⣿⣿⣿⣿⣿⣿⣿⣿⣿⣿⣿⣿⣿⣿⣿⡟⢕⢕⢕⢕⢕⢕⢕⢕⢕⢕⢕⢕⢕⢕⢕⢕⢕⢕⢕⢕⢕⢕⢕⢕⢕⢸⣿⣿⣿⣿⢕⢕⢕⢕⢕⢕⢕⢕⢕⢕⢕⢕⢕⢕⢕⢕⢕⢸⣿⡕⢕⢕⢕⢕⢕⣸⡕⢔⢱⣷⡕⢔⢕⢕⢕⢕⢕⢕⢔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⢏⡾⢯⡟⠑⠀⠀⢅⢕⢕⢸⣿⣱⢕⢜⡕⢇⣿⣧⣿⣷⣝⡕⡵⣕⣷⣿⣿⣿⣿⣿⣿⣿⣿⣷⡵⡧⢼⢿⣿⣹⣿⢱⣿⠁⢱⣿⢕⢸⣿⢕⣿⡇⢕⣿⡇⢕⢕⢱⣾⣿⣿⣿⣿⣿⣿⣿⣿⣿⣿⣿⣿⣿⣿⣿⣿⣿⣿⣿⣿⣿⣿⣿⣿⣿⣿⣿⡇⢕⢕⢕⢕⢕⢕⢕⢕⢕⢕⢕⢕⢕⢕⢕⢕⢕⢕⢕⢕⢕⢕⢕⢕⢕⢸⣿⣿⣿⣿⢕⢕⢕⢕⢕⢕⢕⢕⢕⢕⢕⢕⢕⢕⢕⢕⢕⢸⣿⣧⢕⢑⢕⣷⣵⣿⡕⢕⢕⢟⢕⢕⢕⠕⢕⢕⢑⢕⢕⢕⢕⢕⢕⢁⢅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⡿⡵⢏⣱⡿⢕⠀⠀⠀⠑⢜⣼⢸⡟⣿⡕⣱⢕⢕⡺⣿⢻⣷⣽⣽⣽⣿⣿⣿⣿⣿⣿⣿⣿⣿⣿⣿⣿⣷⣷⡿⣳⣿⣻⢕⢻⢄⢸⣿⢕⢸⣿⢕⣿⡇⢕⣿⡇⢕⢕⢸⣿⣿⣿⣿⣿⣿⣿⣿⣿⣿⣿⣿⣿⣿⣿⣿⣿⣿⣿⣿⣿⣿⣿⣿⣿⣿⣿⣿⡇⢕⢕⢕⢕⢕⢕⢕⢕⢕⢕⢕⢕⢕⢕⢕⢕⢕⢕⢕⢕⢕⢕⢕⢕⢕⣿⣿⣿⣿⣿⢕⢕⢕⢕⢕⢕⢕⢕⢕⢕⢕⢕⢕⢕⢕⢑⢅⢜⣿⣿⡕⢑⢕⢹⣿⣿⡧⢕⢕⠕⠑⠑⠀⠁⢐⢔⢕⢕⢕⢕⠕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⢟⡞⡱⣵⡿⢱⣿⣧⡄⢄⢄⣹⡇⣿⢇⢻⣇⢹⡕⢕⢇⢻⣼⣿⣿⣿⣿⣿⣿⣿⣿⣿⣿⣿⣟⣿⣿⣿⣿⣿⣟⣽⢟⣽⡏⢱⢸⢱⢸⣿⢕⢸⣿⢕⣿⡇⢕⣿⡇⢕⢕⢜⣿⣿⣿⣿⣿⣿⣿⣿⣿⣿⣿⣿⣿⣿⣿⣿⣿⣿⣿⣿⣿⣿⣿⣿⣿⣿⣿⣿⡇⢕⢕⢕⢕⢕⢕⢕⢕⢕⢕⢕⢕⢕⢕⢕⢕⢕⢕⢕⢕⢕⢕⢕⢕⢕⣿⣿⣿⣿⡿⢕⢕⢕⢕⢕⢕⢕⢕⢕⢕⢕⢕⢕⢕⢕⢕⢕⢕⢻⣿⡇⢅⢅⢸⣿⣿⣧⡇⡕⢕⢕⢕⢕⢕⢕⢕⢕⢕⢕⠕⠀⠀⢕⢕⢕⢕⢕⢕⢕⢕⢕⢕⢕⢕⢕⢕⢕⢕⢕⢕⢕⢕⢕⢕⢕⢕⢕⢕⢕⢕⢕⢕⢕⢕⢕⢕⢕⢕⢕⢕⢕⢕⢕⢕⢕⢕⠀</a:t>
            </a:r>
            <a:br/>
            <a:r>
              <a:t>⣿⣿⣿⣿⣿⣿⣿⣿⣿⣿⣿⣿⡿⢟⣏⣵⡜⣿⣿⣿⣿⣿⣿⣿⣿⣿⣿⣿⣿⣿⣿⣿⢏⢞⣵⣿⣿⢏⣿⣿⣿⡇⢕⢱⣿⡇⢿⢕⢸⣿⡕⢷⡕⢕⢕⢻⣿⣿⣿⣿⣿⣿⣿⣿⣿⣿⣿⣿⣿⣿⣿⣿⣿⣿⢕⢱⣿⣧⢜⢜⢜⣸⣿⢕⢸⣿⢕⣿⡇⢕⣿⡇⢕⢕⢕⣿⣿⣿⣿⣿⣿⣿⣿⣿⣿⣿⣿⣿⣿⣿⣿⣿⣿⣿⣿⣿⣿⣿⣿⣿⣿⣿⣿⡇⢕⢕⢕⢕⢕⢕⢕⢕⢕⢕⢕⢕⢕⢕⢕⢕⢕⢕⢕⢕⢕⢕⢕⢕⢕⣿⣿⣿⣿⡇⢕⢕⢕⢕⢕⢕⢕⢕⢕⢕⢕⢕⢕⢕⢕⢕⢕⢕⢸⣿⣷⢑⣇⣼⣿⣿⣿⣧⣿⡇⢕⢕⢕⢕⢕⢕⢕⠀⠀⠀⠀⠀⢕⢕⢕⢕⢕⢕⢕⢕⢕⢕⢕⢕⢕⢕⢕⢕⢕⢕⢕⢕⢕⢕⢕⢕⢕⢕⢕⢕⢕⢕⢕⢕⢕⢕⢕⢕⢕⢕⢕⢕⢕⢕⢕⢕⠀</a:t>
            </a:r>
            <a:br/>
            <a:r>
              <a:t>⣿⣿⣿⣿⣿⣿⣿⣿⣿⣿⣿⡕⢷⡟⣿⣿⣿⡜⣿⣿⣿⣿⣿⣿⣿⣿⣿⣿⣿⣿⣿⡟⡎⣼⣿⣿⡟⣼⣿⣿⡿⣫⣾⣿⡿⢕⢜⢕⢜⣿⣗⢇⢧⡕⠕⢕⢜⢻⣿⣿⣿⣿⣿⣿⡟⢏⢝⢝⣹⣿⣿⡿⢟⢕⢕⢸⣿⡟⢅⢕⢕⢕⣿⢕⢸⣿⢕⣿⡇⢕⣿⡇⢕⢕⢕⢸⣿⢏⣧⣝⡟⢿⣿⣿⣿⣿⣿⣿⣿⣿⣿⣿⣿⣿⣿⣿⣿⣿⣿⣿⣿⣿⣿⡇⢕⢕⢕⢕⢕⢕⢕⢕⢕⢕⢕⢕⢕⢕⢕⢕⢕⢕⢕⢕⢕⢕⢕⢕⢕⣿⣿⣿⣿⡇⢕⢕⢕⢕⢕⢕⢕⢕⢕⢕⢕⢕⢕⢕⢕⢕⢕⢕⢸⣿⣿⣵⣿⣿⣿⣿⣿⡿⣿⡇⢕⢕⢕⢅⢕⢕⢕⢔⠀⠀⠀⢄⢕⢕⢕⢕⢕⢕⢕⢕⢕⢕⢕⢕⢕⢕⢕⢕⢕⢕⢕⢕⢕⢕⢕⢕⢕⢕⢕⢕⢕⢕⢕⢕⢕⢕⢕⢕⢕⢕⢕⢕⢕⣕⣕⣕⠀</a:t>
            </a:r>
            <a:br/>
            <a:r>
              <a:t>⣿⣿⣿⣿⣿⣿⣿⣿⣿⣿⣿⣷⡕⢹⢜⣇⡇⠀⠘⢿⣿⣿⣿⣿⣿⣿⣿⣿⣿⣿⣿⢱⣸⣿⣿⣿⢱⣿⡿⣫⣾⡿⢟⢏⢕⢕⢕⢕⢕⢜⣿⡾⡕⢳⢕⠕⠕⢕⢜⢝⢻⢿⣿⣿⣿⣿⣿⣿⢿⢟⢝⢕⢕⣕⢕⢸⣿⣇⢕⢕⢕⢕⣿⢕⢸⡟⢕⣿⡇⢕⣿⡇⢕⢕⢕⢸⢟⢌⢝⢫⢽⢇⢜⣽⣿⣿⣿⣿⣿⣿⣿⣿⣿⣿⣿⣿⣿⣿⣿⣿⣿⣿⣿⡇⢕⢕⢕⢕⢕⢕⢕⢕⢕⢕⢕⢕⢕⢕⢕⢕⢕⢕⢕⢕⢕⢕⢕⢕⢕⣿⣿⣿⣿⡇⢕⢕⢕⢕⢕⢕⢕⢕⢕⢕⢕⢕⢕⢕⢕⢕⢕⢕⢜⣿⣿⣿⣿⣿⣿⣿⣿⣎⢝⢕⢕⢕⢕⢕⢕⢕⢕⢕⠀⠀⠀⢕⢕⢕⢕⢕⢕⢕⢕⢕⢕⢕⢕⢕⢕⢕⢕⢕⢕⢕⢕⢕⢕⢕⢕⢕⢕⢕⢕⢕⢕⢕⢕⢕⢕⢕⢕⢕⢕⢕⢕⢕⢸⣿⣿⣿⠀</a:t>
            </a:r>
            <a:br/>
            <a:r>
              <a:t>⣿⣿⣿⣿⣿⣿⣿⣿⣿⣿⣿⣿⣿⣦⢀⠈⢀⢠⠀⠈⢿⣿⣿⣿⣿⢿⣟⣯⣽⣽⣽⢕⡻⣿⣿⣿⢸⢫⣾⡿⢏⢕⢕⢕⢕⢕⢕⢕⢕⢕⡜⢷⣣⠁⠁⠑⢕⢕⢕⢕⣕⣵⣷⣯⣝⠟⠋⠁⠑⢕⢕⢕⢕⣿⡕⢸⣿⡿⢕⢕⢕⢱⣿⢕⢜⣽⣷⣿⣵⣕⡿⡇⢕⢕⢕⠕⠄⠀⠜⠟⠁⣵⣿⣯⣿⣿⣿⣿⣿⡕⢕⢕⢕⢕⣿⣿⣿⣿⣿⣿⣿⣿⣿⡇⢕⢕⢕⢕⢕⢕⢕⢕⢕⢕⢕⢕⢕⢕⢕⢕⢕⢕⢕⢕⢕⢕⢕⢕⢕⣿⣿⣿⣿⡇⢕⢕⢕⢕⢕⢕⢕⢕⢕⢕⢕⢕⢕⢕⢕⢕⢕⢕⢕⣿⣿⣿⣿⣿⣿⣿⣿⡇⢕⢕⢕⢕⠕⢕⢕⢕⢕⠁⠀⠀⢔⢕⢕⢕⢕⢕⢕⢕⢕⢕⢕⢕⢕⢕⢕⢕⢕⢕⢕⢕⢕⢕⢕⢕⢕⢕⢕⢕⢕⢕⢕⢕⢕⢕⢕⢕⢕⢕⢕⢕⢕⢕⢜⣿⣿⣿⠀</a:t>
            </a:r>
            <a:br/>
            <a:r>
              <a:t>⣿⣿⣿⣿⣿⣿⣿⣿⣿⣿⣿⣿⣿⣿⣷⡀⠁⠀⢀⢀⢁⢻⣻⣽⣾⣿⣿⢿⢿⢟⢏⢕⢕⢜⢝⢹⣵⡟⢇⢕⢕⢕⢕⣕⣵⡕⢕⢵⣵⡕⢿⣧⡹⡕⠀⠀⢕⢕⢱⣵⣿⣿⣿⣿⣷⢄⠀⠀⠀⠑⣣⣵⡇⢿⢇⢹⣿⡇⣿⠑⢕⢕⢔⢔⢕⢝⢜⢻⢿⢿⣿⣷⣵⡕⢕⠀⠀⠔⠀⢀⣼⣿⣷⣟⣿⣿⣿⣿⣿⣿⡷⢕⢕⢕⢻⣿⣿⣿⣿⣿⣿⣿⣿⡇⢕⢕⢕⢕⢕⢕⢕⢕⢕⢕⢕⢕⢕⢕⢕⢕⢕⢕⢕⢕⢕⢕⢕⢕⢕⣿⣿⣿⣿⡇⢕⢕⢕⢕⢕⢕⢕⢕⢕⢕⢕⢕⢕⢕⢕⢕⢕⢕⢕⢻⣿⣿⣿⣿⣿⣿⣿⣧⢕⢕⢕⢕⠄⢕⢕⢕⢕⢀⢄⢕⢕⢕⢕⢕⢕⢕⢕⢕⢕⢕⢕⢕⢕⢕⢕⢕⢕⢕⢕⢕⢕⢕⢕⢕⢕⢕⢕⢕⢕⢕⢕⢕⢕⢕⢕⢕⢕⢕⢕⢕⢕⢕⢕⣿⣿⣿⠀</a:t>
            </a:r>
            <a:br/>
            <a:r>
              <a:t>⣿⣿⣿⣿⣿⣿⣿⣿⣿⣿⣿⣿⣿⣿⣿⣿⡄⠀⠁⢁⣵⣾⣿⢿⢿⢝⢜⢕⢕⡕⠕⠑⢕⢕⢱⡾⢏⢕⢕⢕⢕⣵⣿⣿⣿⣿⡕⢸⣟⢕⢸⣿⣿⣎⠕⢀⢱⣾⣿⣿⣿⣿⣿⣿⣿⡕⠀⠀⠀⠀⢕⢕⢹⣜⢾⡜⠟⠘⠑⠕⡕⢕⢕⢕⠕⠁⠑⢕⢜⢜⢝⢻⢿⣿⣷⣅⢄⠀⢄⣾⣿⣿⣿⣿⣿⣿⣿⣵⣸⣿⢕⢕⢱⢕⢜⣿⣿⣿⣿⣿⣿⣿⣿⡇⢕⢕⢕⢕⢕⢕⢕⢕⢕⢕⢕⢕⢕⢕⢕⢕⢕⢕⢕⢕⢕⢕⢕⢕⢸⣿⣿⣿⣿⢇⢕⢕⢕⢕⢕⢕⢕⢕⢕⢕⢕⢕⢕⢕⢕⢕⢕⢕⢕⢜⢿⣿⣿⣿⣿⣿⣿⣿⢕⢕⢕⢕⢕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⣆⠀⢸⣿⢿⢏⢕⢕⡕⣗⣯⣽⣧⡄⠀⠀⠱⠿⢕⢕⢕⢕⢕⣾⣿⣿⣿⣿⣿⣿⣧⣕⢕⢸⣿⢿⣿⡇⠀⠕⣿⣿⣿⣿⣿⣿⣿⣿⡇⠀⠀⠀⠀⢕⢕⢱⣿⡇⢁⠁⠁⢠⠀⢱⡅⠑⠁⠀⢀⣠⣵⣕⣕⢕⢕⢕⢟⠟⠏⠀⢰⣿⣿⣿⣿⣿⣿⣿⣿⣿⣿⣿⣿⢕⢕⢕⢕⢸⣿⣿⣿⣿⣿⣿⣿⣿⢕⢕⢕⢕⢕⢕⢕⢕⢕⢕⢕⢕⢕⢕⢕⢕⢕⢕⢕⢕⢕⢕⢕⢕⢕⢸⣿⣿⣿⣿⢕⢕⢕⢕⢕⢕⢕⢕⢕⢕⢕⢕⢕⢕⢕⢕⢕⢕⢕⢕⢕⢜⢿⣿⣿⣿⣿⣿⣿⡇⢕⢕⢕⢕⢕⢕⢕⢕⢕⢕⢕⢕⢕⢕⢕⢕⢕⢕⢕⢕⢕⢕⢕⢕⢕⢕⢕⢕⢕⢕⢕⢕⢕⢕⢕⢕⢕⢕⢕⢕⢕⢕⢕⢕⢕⢕⢕⢕⢕⢕⢕⢕⢕⢕⢻⢿⢟⠀</a:t>
            </a:r>
            <a:br/>
            <a:r>
              <a:t>⣿⣿⣿⣿⣿⣿⣿⣿⣿⣿⣿⣿⣿⣿⣿⣿⣿⣿⡧⠀⠁⠁⠕⢕⠑⢺⣿⣿⣿⣿⣿⡆⠀⠀⠀⠀⠀⠁⠑⠾⣿⣿⣿⣿⣿⣿⡟⣿⣿⣇⢕⣿⡏⢿⣷⡄⠀⢻⣿⣿⣿⣿⣿⣿⣿⠁⠀⠀⠀⠀⠁⣕⣸⣿⣇⢘⢀⢔⠔⢄⢕⢕⡀⠀⠁⠙⠛⠻⠿⢿⢏⠀⠁⠀⠀⠀⠀⢿⣿⡿⣿⣿⣿⣿⣿⣷⣿⣿⢕⢕⢕⢕⢕⢕⢸⣿⣿⣿⣿⣿⣿⣿⣿⢕⢕⢕⢕⢕⢕⢕⢕⢕⢕⢕⢕⢕⢕⢕⢕⢕⢕⢕⢕⢕⢕⢕⢕⢕⢸⣿⣿⣿⣿⢕⢕⢕⢕⢕⢕⢕⢕⢕⢕⢕⢕⢕⢕⢕⢕⢕⢕⢕⢕⢕⢕⢜⢻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⠀⠀⠀⠄⢄⠀⠝⣿⣿⣿⣿⠃⠀⠀⠀⠀⠀⠀⠀⠀⠀⠈⠙⠿⣿⣿⣿⣿⣿⣿⡇⢸⣿⢫⣿⣷⡄⠈⣿⣿⣿⣿⣿⣿⡇⠀⠀⠀⠀⠀⠀⢸⣿⣿⣿⣇⣧⡄⡄⢕⢕⢕⢱⡑⢔⠄⠀⠀⠀⠀⠀⠀⠀⠀⠀⢄⢕⢸⣿⣻⣿⣿⣿⣿⣿⣿⣯⢕⣵⣵⡕⢕⢕⢕⢸⣿⣿⣿⣿⣿⣿⣿⣿⢕⢕⢕⢕⢕⢕⢕⢕⢕⢕⢕⢕⢕⢕⢕⢕⢕⢕⢕⢕⢕⢕⢕⢕⢕⢸⣿⣿⣿⣿⢕⢕⢕⢕⢕⢕⢕⢕⢕⢕⢕⢕⢕⢕⢕⢕⢕⢕⢕⢕⢕⢕⢕⢕⢝⢿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⠄⢕⢄⠀⠀⠀⠀⢀⠀⠈⢻⡿⡕⠀⠀⠀⠀⢀⢄⠐⠀⠀⠀⠀⠀⠀⠁⠙⢿⣿⣿⣿⢇⠀⢻⣏⢿⣿⣻⡄⠜⣿⣿⣿⣿⡿⠀⠀⠀⠀⠀⠀⠀⢸⣿⣿⣟⣵⡎⣷⣕⢕⠕⠕⠑⠁⠀⠀⠀⠀⠀⠀⠀⠀⠀⠀⢔⢕⠕⣼⣿⣿⣿⣿⣿⣿⣿⣿⣿⣕⢝⢟⣷⣧⢕⢕⢱⣿⣿⣿⣿⣿⣿⣿⣿⢕⢕⢕⢕⢕⢕⢕⢕⢕⢕⢕⢕⢕⢕⢕⢕⢕⢕⢕⢕⢕⢕⢕⢕⢕⢸⣿⣿⣿⣿⢕⢕⢕⢕⢕⢕⢕⢕⢕⢕⢕⢕⢕⢕⢕⢕⢕⢕⢕⢕⢕⢕⢕⢕⢕⢕⢝⢻⣿⣿⣧⡵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⢔⢕⢕⢔⠀⠀⠀⠁⠀⢀⠀⡵⢕⠀⠀⢀⠔⠁⠀⢀⢄⠐⠀⠀⠀⠀⠀⠀⠀⠝⣿⡿⠀⠀⠀⢻⡜⣿⣧⡹⡔⢹⣿⣿⣿⠃⠀⠀⠀⠀⠀⠀⠀⠀⢻⣿⣿⡿⠿⠃⡿⠈⠀⠀⠀⠀⠀⠀⠀⠀⠀⠔⠄⠀⠀⠁⠑⡁⠀⣿⣿⣿⣿⣿⣿⣿⣿⣿⣵⢜⢕⢕⢕⢜⢕⢕⣼⣿⣿⣿⣿⣿⣿⣿⣿⢕⢕⢕⢕⢕⢕⢕⢕⢕⢕⢕⢕⢕⢕⢕⢕⢕⢕⢕⢕⢕⢕⢕⢕⢕⢸⣿⣿⣿⣿⢕⢕⢕⢕⢕⢕⢕⢕⢕⢕⢕⢕⢕⢕⢕⢕⢕⢕⢕⢕⢕⢕⢕⢕⢕⢕⢕⢕⢜⢟⢟⢝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⡑⢕⠕⠀⠀⠀⠀⠑⢁⡼⡱⢕⢀⠑⠀⢀⠄⠐⠑⢄⠀⠀⠀⠀⠀⠀⠀⠀⠀⠘⠇⠀⠀⠀⠀⠙⢹⣿⡻⣮⡐⠝⠛⠏⠀⠀⠀⠀⠀⠀⠀⠀⠀⠘⠙⠁⠀⠀⠁⠁⠀⠀⠀⠀⠀⢄⠀⠀⢄⢄⢀⢄⢔⢰⣳⣷⣿⢀⣿⣿⣿⣿⣿⣿⣿⣿⣿⣿⣿⣿⣿⣿⣵⢕⢕⣿⣿⣿⣿⣿⣿⣿⣿⣿⢕⢕⢕⢕⢕⢕⢕⢕⢕⢕⢕⢕⢕⢕⢕⢕⢕⢕⢕⢕⢕⢕⢕⢕⢕⣾⣿⣿⣿⡿⢕⢕⢕⢕⢕⢕⢕⢕⢕⢕⢕⢕⢕⢕⢕⢕⢕⢕⢕⢕⢕⢕⢕⢕⢕⢕⢕⢕⢕⢕⢕⢕⢇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⣦⣄⢄⢀⠀⠄⢀⡾⣱⣯⠃⠀⠀⠀⢀⠄⠀⠀⠀⠑⠄⠀⠀⠀⠀⠀⠀⠀⠀⠀⠀⠀⠀⠀⠀⠁⠻⣿⣵⣾⠁⠀⠀⠀⠀⠀⠀⠀⠀⠀⠀⠀⠀⠀⠀⠀⠀⠀⠀⠀⠀⠀⠄⠀⠁⢔⢀⡔⢕⢕⢕⢕⣾⣿⣿⡿⠀⣿⣿⣿⣿⣿⣿⣿⣿⣿⣿⣿⣿⣿⣿⣿⣵⣵⣿⣿⣿⣿⣿⣿⣿⣿⣿⢕⢕⢕⢕⢕⢕⢕⢕⢕⢕⢕⢕⢕⢕⢕⢕⢕⢕⢕⢕⢕⢕⢕⢕⢕⣿⣿⣿⣿⡇⢕⢕⢕⢕⢕⢕⢕⢕⢕⢕⢕⢕⢕⢕⢕⢕⢕⢕⢕⢕⢕⢕⢕⢕⢕⢕⢕⢕⢕⢕⢕⢕⢕⠁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⣾⣿⣿⣾⣕⢕⢕⡞⣱⡿⢕⠀⠀⠀⠀⠀⠀⠀⠀⠀⠀⠀⠁⢀⠀⠀⠀⠀⠀⠀⠀⠀⠀⠀⠀⠀⠀⠀⠹⢏⠀⠀⠀⠀⠀⠀⠀⠀⠀⠀⠀⠀⠀⠀⠀⠀⠀⠀⠀⠀⠀⠀⠀⠀⠑⠀⠀⢕⣷⢕⠕⠵⢿⢿⠟⠋⠀⠀⣿⣿⣿⣿⣿⣿⣿⣿⣿⣿⣿⣿⣿⣿⣿⣯⣕⣱⣾⣿⣿⣿⣿⣿⣿⣿⢕⢕⢕⢕⢕⢕⢕⢕⢕⢕⢕⢕⢕⢕⢕⢕⢕⢕⢕⢕⢕⢕⢕⢕⢕⣿⣿⣿⣿⡇⢕⢕⢕⢕⢕⢕⢕⢕⢕⢕⢕⢕⢕⢕⢕⢕⢕⢕⢕⢕⢕⢕⢕⢕⢕⢕⢕⢕⢕⢕⢕⢕⠁⠀⢕⢕⢕⢕⢕⢕⢕⢕⢕⢕⢕⢕⢕⢕⢕⢕⢕⢕⢕⢕⢕⢕⢕⢕⢕⢕⢕⢕⢕⢕⢕⢕⢕⢕⢕⢕⢕⢕⢕⢕⢕⢕⢕⢕⢕⢕⢕⢕⢕⢕⢕⢕⣕⠀</a:t>
            </a:r>
            <a:br/>
            <a:r>
              <a:t>⢕⢕⢕⢕⢕⢕⢕⢕⢕⢕⢕⢕⢕⢕⢕⢕⢕⢕⢕⢸⣿⣿⣿⣿⢕⡞⣱⡿⢕⢕⠀⠀⠀⠀⠀⠀⠀⠀⠀⠀⠀⠀⠁⠀⠀⠀⠀⠀⠀⠀⠀⠀⠀⠀⠀⠀⠀⠀⠀⠀⠀⠀⠀⢄⢀⠀⠀⠀⠀⠀⠀⠀⠀⠀⠀⠀⠀⠀⠀⠀⠀⠀⠀⠀⠀⠀⠁⠘⠇⠀⢄⢄⢔⠀⠀⠀⠀⣿⣿⣿⣿⣿⣿⣿⣿⣿⣿⣿⣿⣿⣿⣿⣿⣿⣿⣿⣿⣿⣿⣿⣿⣿⣿⢕⢕⢕⢕⢕⢕⢕⢕⢕⢕⢕⢕⢕⢕⢕⢕⢕⢕⢕⢕⢕⢕⢕⢕⢕⣿⣿⣿⣿⡇⢕⢕⢕⢕⢕⢕⢕⢕⢕⢕⢕⢕⢕⢕⢕⢕⢕⢕⢕⢕⢕⢕⢕⢕⢕⣱⣵⣵⣕⣕⢕⠕⢅⠀⢕⢕⢕⢕⢕⢕⢕⢕⢕⢕⢕⢕⢕⢕⢕⢕⢕⢕⢕⢕⢕⢕⢕⢕⢕⢕⢕⢕⢕⢕⢕⢕⢕⢕⢕⢕⢕⢕⢕⢕⢕⢕⢕⢕⢕⢕⢕⢕⢕⢕⢕⢕⢿⠀</a:t>
            </a:r>
            <a:br/>
            <a:r>
              <a:t>⢕⢕⢕⢕⢕⢕⢕⢕⢕⢕⢕⢕⢕⢕⢕⢕⢕⢕⢕⢕⣝⢿⣿⢏⡞⢱⡟⢕⡜⠀⠀⠀⠀⠀⠀⠀⠀⠀⠀⠀⠀⠀⠀⠀⠀⠀⠀⠀⠀⠀⠀⠀⠀⠀⠀⠀⠀⠀⠀⠀⠀⠀⠀⠀⠁⠐⠀⢀⢀⢀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⢕⢿⣿⣿⣿⣿⢿⣿⢦⢄⢕⢕⢕⢕⢕⢕⢕⢕⢕⢕⢕⢕⢕⢕⢕⢕⢕⢕⢕⢕⢕⢕⢕⢕⢕⢕⢕⢕⢕⢕⢕⢕⢕⢕⢕⢕⢕⢕⢕⢕⢕⢕⢕⢕⢕⢕⢕⢕⠕⢕⢕⢕⢸⠀</a:t>
            </a:r>
            <a:br/>
            <a:r>
              <a:t>⣳⢕⡱⢕⢱⢕⡕⢕⢕⢕⢕⢕⢕⢕⢕⢕⢕⢜⢕⢕⢕⢕⠐⡜⢱⡟⢕⡸⢇⠀⠀⠀⠀⠀⠀⠀⠀⠀⠀⠀⠀⠀⠀⠀⠀⠀⠀⠀⠀⠀⠀⠀⠀⠀⠀⠀⠀⠀⠀⠀⠀⠀⠀⠐⠔⢕⢕⢕⢕⡜⢳⢕⡕⢕⢔⢄⢄⢔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⣵⣵⣵⣼⣿⣿⢿⣏⣝⣱⣷⡕⢕⢕⢕⢕⢕⢕⢕⢕⢕⢕⢕⢕⢕⢕⢕⢕⢕⢕⢕⢕⢕⢕⢕⢕⢕⢕⢕⢕⢕⢕⢕⢕⢕⢕⢕⢕⢕⢕⢕⢕⢕⢕⢕⢕⢕⢕⢕⢕⢕⢕⢕⢕⢕⠀</a:t>
            </a:r>
            <a:br/>
            <a:r>
              <a:t>⣿⣷⢽⣳⢵⡪⣝⡣⢕⡕⢕⢕⢕⢱⢕⢵⣕⢵⣕⢵⢜⡕⡜⢱⢟⢕⡕⢕⢕⠀⠀⠀⠀⠀⠀⠀⠀⠀⠀⠀⠀⠀⠀⠀⠀⠀⠀⠔⠀⢀⠀⠀⠀⠀⠀⠀⠀⠀⠀⠀⠀⠀⠀⠀⠀⠀⠁⠁⠑⠑⠕⠵⢵⣝⣇⣣⣵⣇⡕⢕⢕⢕⢕⢔⢄⢀⠀⠀⠀⠀⠀⠀⠀⠀⠀⠀⠀⣿⣿⣿⣿⣿⣿⣿⣿⣿⣿⣿⣿⣿⣿⣿⣿⣿⣿⣿⣿⣿⣿⣿⣿⣿⡇⢕⢕⢕⢕⢕⢕⢕⢕⢕⢕⢕⢕⢕⢕⢕⢕⢕⢕⢕⢕⢕⢕⢕⢕⢕⣿⣿⣿⣿⢇⢕⢕⢕⢕⢕⢕⢕⢕⢕⢕⢕⢕⢕⢕⢕⢕⢕⢕⢕⢕⢱⣿⣿⣿⢿⣫⣷⣾⣿⣿⣿⣿⣿⡇⢕⢕⢕⢕⢕⢕⢕⢕⢕⢕⢕⢕⢕⢕⢕⢕⢕⢕⢕⠀⢕⢕⢕⢕⢕⢕⢕⢕⢕⢕⢕⢕⢕⢕⢕⢕⢕⠀⢕⢕⢕⢕⢕⢕⢕⢕⢕⢕⢕⠑⢕⢕⢕⠀</a:t>
            </a:r>
            <a:br/>
            <a:r>
              <a:t>⣿⣕⡕⢜⡗⢼⡣⢝⡣⢕⢕⢕⢹⢕⢳⢽⡳⣿⣺⢝⡟⢕⢱⢏⢕⢱⢕⢕⡅⢀⠀⠀⠀⠀⠀⠀⠀⠀⠀⠀⠀⠀⠀⠀⠀⠀⠀⠀⠁⠀⠀⠀⠀⠀⠀⠀⠀⠀⠀⠀⠀⠀⠀⠀⠀⠀⠀⠀⠀⠀⠀⠀⠀⠀⠀⠁⠁⠈⠉⠈⠁⠁⠁⠁⠁⠁⠀⠀⠀⠀⠀⠐⢄⠀⠀⠀⠀⣿⣿⣿⣿⣿⣿⣿⣿⣿⣿⣿⣿⣿⣿⣿⣿⣿⣿⣿⣿⣿⣿⣿⣿⣿⡇⢕⢕⢕⢕⢕⢕⢕⢕⢕⢕⢕⢕⢕⢕⢕⢕⢕⢕⢕⢕⢕⢕⢕⢕⢱⣿⣿⣿⣿⢕⢕⢕⢕⢕⢕⢕⢕⢕⢕⢕⢕⢕⢕⢕⢕⢕⢕⢕⢕⢕⢕⢿⣫⣷⣿⣿⣿⣿⣿⣿⣿⣿⣿⡕⢕⢕⢕⢕⢕⢕⢕⢕⢕⢕⢕⢕⢕⢕⢕⢕⢕⢕⢕⠀⢕⢕⢕⢕⢕⢕⢕⢕⢕⢕⢕⢕⢕⢕⢕⢕⢕⠀⢕⢕⢕⢕⢕⢕⢕⢕⢕⢕⢕⢔⢕⢕⢕⠀</a:t>
            </a:r>
            <a:br/>
            <a:r>
              <a:t>⡟⢕⢜⢕⢝⢇⢜⢇⢝⢕⢕⢇⢕⢕⢕⢕⢮⣻⣿⡻⢕⢕⢎⢕⢱⢕⢕⡜⢼⡕⠀⠀⠀⠀⠀⢀⢄⠀⠒⠒⠆⠀⢀⢄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⡇⢕⢕⢕⢕⢕⢕⢕⢕⢕⢕⢕⢕⢕⢕⢕⢕⢕⢕⢕⠀⢕⢕⢕⢕⢕⢕⢕⢕⢕⢕⢕⢕⢕⢕⢕⢕⢕⢀⠀⢕⢕⢕⢕⠑⢕⢕⢕⢕⢕⢕⢀⢕⢕⠀</a:t>
            </a:r>
            <a:br/>
            <a:r>
              <a:t>⣧⢕⢕⢕⢕⢜⢇⢕⢕⢕⢱⢝⢇⢕⢣⢕⢗⢕⢕⢕⢕⢇⢕⢕⢇⢕⣕⣗⢜⣇⠀⠀⠀⠀⠀⠁⠀⠀⠀⢀⠀⠀⠀⠀⠀⠀⠀⠀⠀⠀⠀⠀⠀⠀⠀⠀⠀⠀⠀⠀⠀⠀⠀⠀⠀⠀⠀⠀⠀⠀⠀⠀⠀⠀⠀⠀⠀⠀⠀⠀⠀⠀⠀⠀⠀⠀⠔⢄⠀⢀⢕⢔⢀⠕⢄⠀⢄⣿⣿⣿⣿⣿⣿⣿⣿⣿⣿⣿⣿⣿⣿⣿⣿⣿⣿⣿⣿⣿⣿⣿⣿⣿⡇⢕⢕⢕⢕⢕⢕⢕⢕⢕⢕⢕⢕⢕⢕⢕⢕⢕⢕⢕⢕⢕⢕⢕⢕⢸⣿⣿⣿⣿⢕⢕⢕⢕⢕⢕⢕⢕⢕⢕⢕⢕⢕⢕⢕⢕⢕⢕⢱⣧⣾⣿⣿⣿⣿⣿⣿⣿⣿⣿⣿⣿⣿⣿⡇⢕⢕⢕⢕⢕⢕⢕⢕⢕⢕⢕⢕⢕⢕⢕⢕⢕⢕⢕⠀⢕⢕⢕⢕⢕⢕⢕⢕⢕⢕⢕⢕⢕⢕⢕⢕⢕⢕⠀⢕⢕⢕⢕⢕⠕⢕⢕⢕⢕⢕⢕⠁⢕⠀</a:t>
            </a:r>
            <a:br/>
            <a:r>
              <a:t>⢷⢜⢇⢕⢗⣕⢕⢜⢕⢇⡕⢣⢕⢣⣕⢣⢜⢇⢕⢕⢕⢅⢕⢜⢕⢕⢮⢟⢾⢟⠐⠀⠀⠀⠀⠐⠀⠀⠀⠁⠀⠀⠀⠀⠀⠀⠀⠀⠀⠀⠀⠀⠀⠀⠀⠀⠀⠀⠀⠀⠀⠀⠀⠀⠀⠀⠀⠀⠀⠀⠀⠀⠀⠀⠀⠀⠀⠀⠀⠀⠀⠀⠀⠀⠀⠀⠀⠀⠐⢄⢕⢕⢕⢕⢕⢑⢕⣿⣿⣿⣿⣿⣿⣿⣿⣿⣿⣿⣿⣿⣿⣿⣿⣿⣿⣿⣿⣿⣿⣿⣿⣿⡇⢕⢕⢕⢕⢕⢕⢕⢕⢕⢕⢕⢕⢕⢕⢕⢕⢕⢕⢕⢕⢕⢕⢕⢕⢸⣿⣿⣿⣿⢕⢕⢕⢕⢕⢕⢕⢕⢕⢕⢕⢕⢕⢕⢕⢕⢕⢕⣱⣿⣿⣿⣿⣿⣿⣿⣿⣿⣿⣿⣿⣿⣿⣿⡇⢕⢕⢕⢕⢕⢕⢕⠀⢕⢕⢕⢕⢕⢕⢕⢕⢕⢕⢕⠀⢕⢕⢕⢕⢕⢕⢕⢕⢕⢕⢕⢕⢕⢕⢕⢕⢕⢕⠀⢕⢕⢕⢕⢕⠀⢕⢕⢕⢕⢕⢕⢕⢕⠀</a:t>
            </a:r>
            <a:br/>
            <a:r>
              <a:t>⡷⢕⢕⢕⡗⢱⡝⢱⣕⣕⣜⢵⢵⣕⡮⢕⢗⡜⢕⢕⢕⢕⢕⢕⢕⡕⢕⢣⢕⢕⢕⢄⠀⠀⠀⠀⠀⠀⠀⠀⠀⢔⢔⢔⢔⢔⢔⢔⢀⠀⠀⠀⠀⠀⠀⠀⠀⠀⢀⠀⠀⠀⠀⠀⠀⠀⠀⠀⠀⠀⠀⠀⠀⠀⠀⠀⠀⠀⠀⠀⠀⠀⠀⠀⠀⠀⠀⠀⠀⠁⠕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⡇⢕⢕⢕⢕⢕⢕⢕⠀⢕⢕⢕⢕⢕⢕⢕⢕⢕⢕⢕⠀⢕⢕⢕⢕⢕⢕⢕⢕⢕⢕⢕⢕⢕⢕⢕⢕⢕⢕⠀⢕⢕⢕⢕⢕⠀⠁⢕⢕⢕⢕⢕⢕⢁⠀</a:t>
            </a:r>
            <a:br/>
            <a:r>
              <a:t>⣿⣧⡝⢷⣝⢳⣝⢳⣜⡳⣮⣻⣧⣼⣳⣮⣿⢕⢕⢕⢕⢕⢕⢕⢱⣕⣿⣷⣧⢇⢕⢕⢕⠀⠀⠀⠀⠀⠀⠀⠀⢕⢕⢕⢕⢕⢕⢕⢕⢔⢀⠀⠀⠀⠀⠀⣠⣴⢇⠀⠀⠀⠀⠀⠀⠀⠀⠀⠀⠀⠀⠀⠀⠀⠀⠀⠀⠀⠀⠀⠀⠀⠀⠀⠀⠀⠀⠀⠀⠀⠀⠁⠀⠁⠑⠑⠑⠁⠈⠝⣿⣿⣿⣿⣿⣿⣿⣿⣿⣿⣿⣿⣿⣿⣿⣿⣿⣿⣿⣿⣿⣿⡗⢇⢕⢕⢕⢕⢕⢕⢕⢕⢕⢕⢕⢕⢕⢕⢕⢕⢕⢕⢕⢕⢕⢕⢕⢸⣿⣿⣿⣿⢕⢕⢕⢕⢕⢕⢕⢕⢕⢕⢕⢕⢕⢕⢕⢕⢕⣿⣿⣿⣿⣿⣿⣿⣿⣿⣿⣿⣿⣿⣿⣿⣿⣿⡇⢕⢕⢕⢕⢕⢕⢕⢀⢕⢕⢕⢕⢕⢕⢕⢕⢕⢕⢕⠀⠑⢕⢕⢕⢕⢕⢕⢕⢕⢕⢕⢕⢕⢕⢕⢕⢕⢄⠀⠕⢕⢕⢕⢕⢄⠀⢕⢕⢕⢕⢕⢕⢕⠀</a:t>
            </a:r>
            <a:br/>
            <a:r>
              <a:t>⣿⣧⣝⢷⡼⢿⣮⡹⢮⡝⢮⣽⢷⣽⣳⣾⡇⢕⢕⢁⢕⢕⢕⢕⢷⣻⢿⣟⢻⠕⢕⢕⢕⠀⠀⠀⠑⠀⠀⠀⠀⠑⠕⢕⢕⢕⢕⢕⢕⢕⢕⢵⡄⢄⣴⣿⣿⣏⡕⠀⠀⠀⠀⠀⠀⠀⠀⠀⠀⠀⠀⠀⠀⠀⠀⠀⠀⠀⠀⠀⠀⠀⠀⠀⠀⠀⠀⠀⠀⠀⠀⠔⠀⠀⠀⠀⠀⠀⠀⠀⠘⣿⣿⣿⣿⣿⣿⣿⣿⣿⣿⣿⣿⣿⣿⣿⣿⣿⣿⢿⢿⢿⢇⢕⢇⢕⢕⢱⢕⢱⢕⡕⢕⢕⢕⢕⢕⢕⢕⢕⢕⢕⢕⢕⢕⢕⢕⣼⣿⣿⣿⡇⢕⢕⢕⢕⢕⢕⢕⢕⢕⢕⢕⢕⢕⢕⢕⢕⣼⣿⣿⣿⣿⣿⣿⣿⣿⣿⣿⣿⣿⣿⣿⣿⣿⣿⣧⠀⢕⢕⠀⢕⢕⢕⢕⠑⢕⢕⢕⢕⢕⢕⢕⢕⢕⢕⠀⠀⢕⢕⢕⢕⢕⢕⢕⢕⢕⢕⢕⢕⢕⢕⢕⢕⢔⠀⠀⢕⢕⢕⢕⢄⠀⠑⢕⢕⢕⢕⢕⢕⠀</a:t>
            </a:r>
            <a:br/>
            <a:r>
              <a:t>⣿⣟⣳⣾⣟⡳⢧⡝⢧⣝⢷⣝⢟⣯⡟⢯⢕⢀⢕⢕⢕⢕⢕⢜⢱⣼⡗⢮⣿⠀⢕⢕⢕⠀⠀⠀⠀⠀⠀⠀⠀⠀⠀⠀⠁⠕⢕⢕⢱⣕⣾⣿⣱⣿⣿⣿⣿⣿⣿⣿⣷⣷⣶⣦⣴⣴⣄⡀⠀⠀⠀⠀⠀⠀⠀⠀⠀⠀⠀⠀⠀⠀⠀⠀⠀⠀⢀⠀⠀⠀⠀⠀⠀⠀⠀⠀⠀⠀⠀⠀⠀⢸⣿⣿⣿⣿⡿⡿⢿⢟⢟⢟⢏⢝⣏⡹⢇⡱⢕⢱⢕⣱⢕⢕⢕⣕⢵⢕⡕⢕⡱⢕⢎⢕⢕⢕⢕⢕⢕⢕⢕⢕⢕⢕⢕⢕⢕⣟⣿⣿⣿⢕⢕⢕⢕⢕⢕⢕⢕⢱⢇⢱⢕⡱⢎⢕⢗⢕⣿⣿⣿⣿⣿⣿⣿⣿⣿⣿⣿⣿⣿⣿⣿⣿⣿⣿⣿⢀⢕⢕⠐⢕⢕⢕⢕⠀⢕⢕⢕⠁⢕⢕⢕⢕⢕⢕⠀⠀⠁⢕⢕⢕⢕⢕⢕⢕⢕⢕⢕⢕⢕⠕⢕⢕⢕⠀⠀⢕⢕⠀⢕⢕⠀⠀⢕⢕⢕⢕⢕⢕⠀</a:t>
            </a:r>
            <a:br/>
            <a:r>
              <a:t>⣿⣿⡻⣧⣜⢱⢮⢽⣧⣹⢷⣮⡻⢧⣿⢟⢄⢕⢕⢕⢕⢕⢕⣕⡿⢧⣝⡳⣿⢕⢕⢕⠀⠀⠀⠀⠀⠀⠀⠀⠀⠀⠀⠀⠀⠀⠀⠁⠺⢿⣿⣿⣿⣿⣿⣿⣿⣿⣿⡏⠙⠙⠙⠙⠙⠉⠉⠀⠀⠀⠀⠀⠀⠀⠀⠀⠀⠀⠀⠀⠀⠀⠀⠀⠀⠸⣿⡇⠀⠀⠀⠀⠀⠀⠀⠀⠀⠀⠀⠀⢀⢼⢝⢎⢵⣕⢝⢕⢜⢕⡜⢕⡇⢕⢕⢜⢕⢕⢕⢕⢕⢕⢹⢕⢜⢕⡜⢕⡗⢽⢕⢇⢕⢕⢵⢕⢕⢗⢕⢇⢕⢕⣕⢕⢕⢱⢕⢕⣿⣿⣿⣕⢕⢎⣵⣎⡕⢕⡕⢕⣱⢕⣜⢕⢞⣱⢜⢸⣿⣿⣿⣿⣿⣿⣿⣿⣿⣿⣿⣿⣿⣿⣿⣿⣿⣿⣿⡇⢕⢕⢀⢕⢕⢕⢕⠀⠑⢕⢕⢁⠑⢕⢕⢕⢕⠁⠀⠀⠀⢕⢕⢕⢕⢕⢕⢕⢕⢕⢕⢕⢕⠀⢕⢕⢕⠀⠀⢕⢕⠀⢕⢕⠀⠀⠁⢕⢕⢕⢕⢕⠀</a:t>
            </a:r>
            <a:br/>
            <a:r>
              <a:t>⣿⣟⢻⢷⢟⢻⡿⢿⣿⣟⢷⢽⣟⣷⣿⡇⢱⢕⢕⢕⢕⢕⢕⣿⣿⣿⣽⣿⣾⠁⢕⢕⢀⠀⠀⠀⠀⠀⠀⠀⠀⠀⠀⠀⠀⠀⠀⠀⠀⠁⠙⢿⣿⣿⣿⣿⣿⣿⣿⣷⣦⣄⣀⣀⢀⢀⢀⢀⢀⠀⠀⠀⠀⠀⠀⠀⠀⠀⠀⠀⠀⠀⠀⠀⠀⣱⡎⠀⠀⠀⠀⠀⠀⠀⠀⠀⠀⠀⠀⢀⣕⡵⡕⡎⢳⢇⢕⢕⢕⢕⢕⢕⢗⢕⢕⢕⢕⢜⢕⢣⢕⢕⢕⢕⢕⢹⢗⢹⢗⡹⢕⣇⢕⣕⡕⣕⡱⢕⣕⢵⣗⣏⣗⣿⢮⣵⣵⣿⣿⣿⣿⢿⣷⣷⢎⣹⢞⣻⢷⣳⣽⣏⡵⢜⡱⢕⡞⣼⣿⣿⣿⣿⣿⣿⣿⣿⣿⣿⣿⣿⣿⣿⣿⣿⣿⣿⣿⡇⢕⢕⢑⠀⢕⢕⢕⠀⠀⢕⢕⢕⠀⢕⢕⢕⢕⠀⠀⠀⠀⠀⢕⢕⢕⢕⢕⢕⢕⢕⢕⢕⢕⠀⠑⢕⢕⠀⠀⠁⢕⠀⢕⢕⠀⠀⠀⢕⢕⢕⢕⢕⠀</a:t>
            </a:r>
            <a:br/>
            <a:r>
              <a:t>⣿⡝⢳⣜⢻⢧⣕⣵⣗⢻⢯⢝⢝⢮⣻⡇⢸⢕⢕⢕⢕⢕⢸⢝⢝⢝⣕⢕⢜⢔⢕⢕⢕⠀⢀⠀⠀⠀⠀⠀⠀⠀⠀⠀⠀⠀⠀⠀⠀⠀⠀⠀⠈⢻⣿⣿⣿⣿⣟⣟⠻⠿⠿⢿⢿⢿⢿⠿⠿⠟⠐⠀⠀⠀⠀⠀⠀⠀⠀⠀⠀⠀⠀⢠⣴⣷⣷⡄⠀⠀⠀⠀⠀⠀⠀⠀⠀⠀⠀⠀⠘⢽⣷⢧⣕⡱⢕⡕⢕⢕⢕⢕⢗⢱⢕⡪⢕⡇⢽⢗⢵⢕⣕⣵⣵⣼⣕⡪⢵⣾⣽⣗⡯⢵⣫⢽⣻⢽⣞⣽⢞⢗⢫⢝⣽⢟⣏⢕⢞⢽⢟⣯⢇⣸⣝⢗⡳⢼⣽⣷⣞⡵⢞⣇⢗⣫⢕⣿⣿⣿⣿⣿⣿⣿⣿⣿⣿⣿⣿⣿⣿⣿⣿⣿⣿⣿⣿⣿⢀⢕⢕⠀⢕⢕⢕⠀⠀⠁⢕⢕⢄⠀⢕⢕⢕⢄⠀⠀⠀⠀⠁⢕⢕⢕⢕⢕⢕⢕⢕⢕⢕⢔⠀⢕⢕⠀⠀⠀⠀⠀⢕⠑⠀⠀⠀⠁⢕⢕⢕⢕⠀</a:t>
            </a:r>
            <a:br/>
            <a:r>
              <a:t>⣿⡻⢷⡏⢳⢎⢝⢷⡇⢕⢕⢕⢝⢕⢕⢕⢕⢕⠑⢕⢕⢕⢸⣣⡕⢕⢜⢵⢕⡆⢕⢕⢕⠀⠜⠁⠀⠀⠀⠀⠀⠀⠀⠀⠀⠀⠀⠀⠀⠀⠀⠀⠀⠀⠙⢻⣿⣿⣿⣿⣧⣔⢀⢀⢀⠀⠀⠀⠀⠀⠀⠀⠀⠀⠀⠀⠀⠀⠀⠀⠀⠀⠀⢅⢹⣽⠏⠀⠀⠀⠀⠀⠀⠀⠀⠀⠀⠀⠀⠀⢄⢻⢾⢯⣟⡯⣝⡪⢵⣗⢕⢕⡱⢵⣵⣧⣳⣷⣽⣗⡿⣟⣿⢿⣻⢿⣗⡯⢿⣗⣝⡟⣿⡿⣾⡿⡷⢫⢕⣎⢽⣕⡵⣕⣗⢹⢗⣪⣕⣇⡕⣳⣽⣷⣿⣽⣪⡽⣾⡽⢗⡸⢝⣜⡗⡇⢸⣿⣿⣿⣿⣿⣿⣿⣿⣿⣿⣿⣿⣿⣿⣿⣿⣿⣿⣿⣿⣿⡕⢕⠀⠀⠁⢕⢕⠀⠀⠀⠑⢕⢕⠀⠁⢕⢕⢕⠀⠀⠀⠀⠀⢕⢕⢕⢕⢕⢕⢕⢕⢕⢕⢕⠀⠑⢕⠀⠀⠀⠀⠀⢕⢔⢕⠀⠀⠀⢕⢕⢕⢕⠀</a:t>
            </a:r>
            <a:br/>
            <a:r>
              <a:t>⡽⢷⣕⢝⢣⡕⢕⢕⢝⢣⢕⢕⢕⢕⢱⢕⢜⢣⠐⢕⢕⠑⢕⢱⢝⢱⢕⢕⠜⢑⠑⢕⠑⠀⠀⠀⠀⠀⠀⠀⠀⠀⠀⠀⠀⠀⠀⠀⠀⠀⠀⠀⠀⠀⠀⠀⠈⠙⠳⣮⣝⡻⢿⢿⢿⣿⣿⢷⠶⠔⠀⠀⠀⠀⠀⠀⠀⠀⠀⠀⢀⣀⣄⣕⣵⣼⡇⠀⠀⠀⠀⠀⠀⠀⠀⠀⠀⠀⠀⢀⢕⢪⢝⢗⢕⢝⢕⢼⣕⢣⢕⣇⢝⢝⢻⢯⡻⢮⢝⣕⢼⣕⣪⢝⢳⢽⣗⡻⢟⣫⢽⣝⣵⢗⢇⡜⣕⣗⢼⣗⢽⣗⡮⢵⣺⡽⣷⣺⣿⣳⣿⣷⡮⢽⣞⢯⣗⣹⣝⣺⣵⢗⣿⢽⣿⡗⣾⣿⣿⣿⣿⣿⣿⣿⣿⣿⣿⣿⣿⣿⣿⣿⣿⣿⣿⣿⣿⣿⢇⢕⢔⠀⠀⢕⢕⢀⠀⠀⠀⢕⢕⢕⠀⠑⢕⢕⠀⠀⠀⠀⠀⠀⢕⢕⢕⢕⢕⢕⢕⢕⢕⢕⠀⠀⢕⠀⠀⠀⠀⢄⢕⢕⠀⠀⠀⠀⢕⢕⢕⢕⠀</a:t>
            </a:r>
            <a:br/>
            <a:r>
              <a:t>⡿⣧⡜⢕⢕⢕⢇⣕⢝⢧⡕⢱⣕⢕⢕⢱⢕⢜⢕⠁⢕⠁⢕⢕⢕⢕⠕⢅⢕⢕⠔⠑⢕⠀⠀⠀⠀⠀⠀⠀⠀⠀⠀⠀⠀⠀⠀⠀⠀⠀⠀⠀⠀⠀⠀⠀⠀⠀⠀⠁⠙⠻⢿⣷⣦⣴⣤⣄⠀⠀⠀⠀⠀⠀⠀⠀⠀⠀⠀⠀⠘⠛⢟⢟⡏⠉⠀⠀⠀⠀⠀⠀⠀⠀⠀⠀⠀⠀⢀⣜⢕⢕⢕⢵⢕⢕⢕⢕⢕⢜⢕⢕⢕⢗⢱⢕⢎⢝⢗⢮⣽⣷⣎⣟⣺⢝⣗⡮⣗⡣⢽⣗⡿⣗⣳⢽⣿⣧⣵⣿⣿⣳⡼⢯⣾⣿⣷⣾⢽⣿⣿⣟⡿⢽⣟⣻⣷⣾⣿⡼⣿⣿⣿⣿⣿⣇⣿⣿⣿⣿⣿⣿⣿⣿⣿⣿⣿⣿⣿⣿⣿⣿⣿⣿⣿⣿⣿⢇⢕⢕⢕⠀⠀⠀⢕⢕⠀⠀⠀⠁⢕⢕⢕⠀⠑⢕⢕⠀⠀⠀⠀⠀⠑⢕⢕⢕⢕⢕⢕⢕⢕⢕⠀⠀⢕⠀⠀⠀⠀⢕⢕⠑⠀⠀⠀⠀⢕⢕⠕⢕⠀</a:t>
            </a:r>
            <a:br/>
            <a:r>
              <a:t>⣷⢜⢣⣕⢜⢕⢕⢜⢳⣕⢝⢧⡜⢝⢇⡕⢕⢕⢕⢔⢕⢜⢕⢕⡕⢑⢕⠕⠑⠁⠀⢠⡜⢇⢀⠀⠀⠀⠀⠀⠀⠀⠀⠀⠀⠀⠀⠀⠀⠀⠀⠀⠀⠀⠀⠀⠀⠀⠀⠀⠀⠀⠀⠀⠁⠁⠁⠀⠀⠀⠀⠀⠀⠀⠀⠀⠀⠀⠀⠀⢴⢷⠿⠟⠁⠀⠀⠀⠀⠀⠀⠀⠀⠀⠀⠀⢄⢆⢝⢇⢝⢗⢣⢕⡕⢕⡕⢕⢜⢕⢇⢕⡕⢱⢕⢳⢝⣗⢮⣕⡇⢽⢗⢺⢽⢳⣎⡽⣕⢪⣿⣷⣯⣷⡮⣿⣺⢽⣟⡯⣽⣳⢿⣗⣺⣿⣗⡺⢽⣏⡽⢿⢻⢽⣞⡯⣿⣳⢯⣷⢻⣿⣿⣿⣿⣿⣿⣿⣿⣿⣿⣿⣿⣿⣿⣿⣿⣿⣿⣿⣿⣿⣿⣿⣿⣿⢇⢕⢜⢕⢕⠀⠀⠀⠕⢕⠀⠀⠀⠀⢕⢕⢕⢄⠀⠁⢕⠀⢀⠀⠀⠀⠀⠑⢕⢕⢕⠕⢕⢕⢕⢕⠀⠀⠀⠀⠀⠀⠀⢕⢕⠀⠀⠀⠀⠀⢕⠁⠀⢕⠀</a:t>
            </a:r>
            <a:br/>
            <a:r>
              <a:t>⡿⢧⡕⢕⢕⢕⢕⢕⢵⡜⢳⣕⢕⢣⢕⢝⢕⢕⢱⢕⢜⢳⢕⡕⠁⠁⠁⠀⢀⢄⢳⣕⡜⢕⠑⠁⠑⠀⠀⠀⠀⠀⠀⠀⠀⠀⠀⠀⠀⠀⠀⠀⠀⠀⠀⠀⠀⠀⠀⠀⠀⠀⠀⠀⠀⠀⠀⠀⠀⠀⠀⠀⠀⠀⠀⠀⠀⠀⠀⠀⠀⠀⠀⠀⠀⠀⠀⠀⠀⠀⠀⠀⠀⠀⠀⠀⠁⡕⢕⢕⡕⢱⢕⢳⢽⢕⢕⢕⡗⢵⣝⢕⢇⢕⢗⢜⢕⢕⢕⢗⢱⣕⢇⢕⣕⢱⢜⡟⢽⣟⡿⢽⣿⡵⢝⢗⡯⢝⣗⢽⣗⡷⢿⣗⢿⣿⣳⢽⢷⢗⢕⠀⠀⠀⠁⠝⢕⢺⣽⣷⡏⣿⣿⣿⣿⣿⣿⣿⣿⣿⣿⣿⣿⣿⣿⣿⣿⣿⣿⣿⣿⣿⣿⣿⣿⢗⡱⢣⡕⢕⢕⠀⠀⠀⠀⢕⠀⠀⠀⠀⠀⢕⢕⢕⢄⠀⠀⠀⢕⣇⠀⠀⠀⠀⢕⢕⢕⠀⠑⢕⢕⢕⠀⠀⠀⠀⠀⠀⢄⢕⢕⠀⠀⠀⠀⠀⢕⠀⠀⢕⠀</a:t>
            </a:r>
            <a:br/>
            <a:r>
              <a:t>⡿⢧⢕⢕⡕⢕⢕⢕⢕⢕⢕⢜⢗⢕⢜⢳⡕⢜⢳⣕⢝⢧⢕⢕⢔⣴⣕⢕⢕⢕⢕⣜⢟⢕⠀⠀⠀⠀⠀⠀⠀⠀⠀⠀⠀⠀⠀⠀⠀⠀⠀⠀⠀⠀⠀⠀⠀⠀⠀⠀⠀⠀⠀⠀⠀⠀⠀⠀⠀⠀⠀⠀⠀⠀⠀⠀⠀⠀⠀⠀⠀⠀⠀⠀⠀⠀⠀⠀⠀⠀⠀⠀⠀⠀⠀⢄⢴⢜⢝⢇⢜⢕⢕⢕⢇⢼⣕⢣⢼⣗⢵⣕⢗⢵⣕⡕⢕⢕⢕⢕⢕⢕⢜⣕⢕⢕⡕⢸⣕⢇⢜⣗⢳⢜⣕⢷⣽⣗⢣⣽⡷⢯⣟⣺⣿⣟⣿⣿⢏⢕⠀⠀⠀⠀⠀⠀⠀⠑⢾⣿⣿⡸⣿⣿⢳⣿⣿⣿⣿⣿⣿⣿⣿⣿⣿⣿⣿⣿⣿⣿⣿⣿⣿⣿⢇⢕⢞⡵⡜⢎⡇⢕⠀⠀⠀⠁⠀⠀⠀⠀⠀⠀⢕⢕⢕⢀⠀⠀⠀⢻⣧⢀⠀⠀⠀⢕⢕⠀⠀⢕⢕⢕⠀⢀⠀⠀⠀⠀⢕⠕⢕⠀⠀⠀⠀⠀⢕⠀⠀⢕⠀</a:t>
            </a:r>
            <a:br/>
            <a:r>
              <a:t>⣯⡝⢕⢕⢕⢕⢕⣕⢕⢕⡕⢕⢕⢜⢻⢕⢜⢳⣕⡜⢸⡧⢇⣵⣿⣿⢇⢕⢕⢇⢕⡜⢝⠕⠀⠀⠀⠀⠀⠀⠀⠀⠀⠀⠀⠀⠀⠀⠀⠀⠀⠀⠀⠀⠀⠀⠀⠀⠀⠀⠀⠀⠀⠁⠀⠀⠀⠀⠀⠀⠀⠀⠀⠀⠀⠀⠀⠀⠀⠀⠀⠀⠀⠀⠀⠀⠀⠀⠀⠀⠀⠀⢄⢕⢇⡝⢗⢵⣕⡕⢜⢕⢕⣕⡕⢳⢮⣝⢗⢼⣝⢣⢜⣗⢣⢝⢕⢕⣕⢕⢕⢕⢕⢱⢝⡕⢜⢝⢇⢜⢕⢣⢝⡕⢱⢕⢕⢻⢿⣿⡿⢿⣗⢿⣟⣞⢏⠇⢕⢕⠀⠀⠀⠀⠀⠀⠀⠀⠈⢻⡽⡧⢻⡏⣿⣿⣿⣿⣿⣿⣿⣿⣿⣿⣿⣿⣿⣿⣿⣿⣿⣿⣿⣿⣷⣾⣧⣱⡪⢵⢣⢄⠀⠀⠀⠀⠀⠀⠀⢀⠀⠀⠁⢕⢕⢕⠀⠀⠀⠜⣿⣧⢀⠀⠀⠑⢕⠀⠀⢕⢕⢕⠀⡇⠀⠀⠀⢐⠁⠁⠀⠀⠀⠀⠀⠀⠀⢠⠀⢕⠀</a:t>
            </a:r>
            <a:br/>
            <a:r>
              <a:t>⡿⢷⡕⢜⢵⡕⢕⢜⣇⢕⢹⢵⡕⢕⣧⡕⢕⢇⡜⢻⡇⣱⣿⣿⢿⢇⠕⢕⢗⢧⡕⢜⠃⠀⠀⠀⠀⠀⠀⠀⠀⠀⠀⠀⠀⠀⠀⠀⠀⠀⠀⠀⠀⠀⠀⠀⢔⠀⠀⠀⠀⠀⠀⠀⠀⠀⠀⠀⠀⠀⠀⠀⠀⠀⠀⠀⠀⠀⠀⠀⠀⠀⠀⠀⠀⠀⠀⠀⠀⠀⠀⡄⢱⣕⢳⢇⢝⡳⢮⣝⢣⢕⣗⢳⣜⡝⢳⢕⢕⢵⢕⢝⢳⢵⣕⢇⢝⡗⢣⢝⡗⢱⢕⢕⢕⢕⢕⢜⢕⢣⢕⣝⢗⢧⢕⢳⢜⣕⢣⢜⣕⢳⢿⣻⢿⣯⠕⢕⢕⢕⢕⠀⠀⠀⠀⠀⠀⠀⠀⠘⢝⡗⢸⣿⣿⣿⣿⣿⣿⣿⣿⣿⣿⣿⣿⣿⣿⣿⣿⣿⣿⣿⣿⣿⣿⣿⣿⣿⣿⣿⢟⢕⠀⠀⠀⠀⠀⠀⢔⣷⡀⠀⠀⠁⢕⢕⢕⠀⠀⠀⢻⣿⣧⢀⠀⠀⠑⠄⠀⠀⢕⠀⢔⣿⠀⠀⠀⠀⠀⠀⠀⠀⠀⠀⠀⠀⠀⡞⠀⢕⠀</a:t>
            </a:r>
            <a:br/>
            <a:r>
              <a:t>⣷⡕⢜⢇⢕⢝⢣⢕⢝⢇⢕⢕⢝⢕⢕⢕⢧⡕⢝⢧⢕⢝⠟⠑⠁⠀⠀⢄⣷⣧⡜⠑⠀⠀⠀⠀⠀⠀⠀⠀⠀⠀⠀⠀⠀⠀⠀⠀⠀⠀⠀⠀⠀⠀⠀⢕⠕⠀⠀⠀⠀⠀⠀⠀⠀⠀⠀⠀⠀⠀⠀⠀⠀⠀⠀⠀⠀⠀⠀⠀⠀⠀⠀⠀⠀⠀⠀⠀⠀⠀⠀⢘⢇⡜⢜⢕⢼⣝⢳⢜⡕⢇⢜⡕⢱⢕⡕⢱⣕⡕⢕⢕⡕⢕⢸⣝⢇⢕⣕⢱⢕⢕⢣⢜⡗⢣⢕⡕⢕⢕⡕⢜⢇⢕⢣⢼⡕⢣⢝⡗⢪⢝⢗⢼⣎⡇⠀⠑⢕⢕⢕⢔⠀⠀⠀⠀⠀⠀⠀⠀⢸⢝⢕⢝⢻⢿⠿⠟⠟⠛⠟⠻⠿⢿⣿⣿⣿⣿⣿⣿⣿⣿⣿⣿⣿⣿⣿⣿⢟⢱⢞⡕⢕⢀⠀⠀⠀⠀⢸⣿⣷⡄⠀⠀⠁⢕⢕⠀⠀⠀⢸⣿⣿⣧⠀⠀⠀⢀⠀⠀⠑⠀⢸⡿⠀⠀⠀⠀⠀⠀⠀⠀⠀⠀⠀⠀⢱⢇⠀⠑⠀</a:t>
            </a:r>
            <a:br/>
            <a:r>
              <a:t>⢜⢝⢧⢕⢕⢕⢕⢝⢕⢕⢕⢕⣕⢕⢕⣷⣵⢹⢧⣕⢕⢑⠀⠀⠀⠀⢰⡞⣞⢏⠁⠀⠀⠀⠀⠀⠀⠀⠀⠀⠀⠀⠀⠀⠀⠀⠀⠀⠀⠀⠀⠀⠀⠀⠀⢕⢔⠀⠀⠀⠀⠀⠀⠀⠀⠀⠀⠀⠀⠀⠀⢔⢄⠀⠀⠀⠀⠀⠀⠀⠀⠀⠀⠀⠀⢕⢱⢔⠀⠀⠀⠀⢔⢕⢕⢕⢣⣜⡕⢇⢜⢟⢷⣵⡟⢧⢝⢗⢧⣽⡗⢗⣕⢜⢧⣕⡝⢳⢼⣕⢳⢵⣗⢇⢜⡕⢣⢜⡗⢕⢝⢗⢇⢕⡕⢕⡕⢝⣳⣜⣕⡧⢵⣗⡷⠕⠀⠀⠀⠀⠀⠑⢕⢀⠀⠀⠀⠀⠀⠀⠀⠁⠁⠁⠀⠀⠀⠀⢀⢀⢀⠀⠀⠀⠝⢿⣿⣿⣿⣿⣿⣿⣿⣿⣿⣿⡿⢏⢕⡕⡗⢕⢜⢕⢀⠀⠀⠀⢼⣿⣿⣷⠀⠀⠀⠀⢕⠀⢰⡀⠁⣿⣿⣿⣇⠀⠀⠀⠀⠀⠀⠀⣸⡇⢰⡄⠀⠀⠀⠀⠀⠀⢀⣄⣄⣤⣞⡀⢐⠀⠀</a:t>
            </a:r>
            <a:br/>
            <a:r>
              <a:t>⣧⣕⡕⢳⣧⡕⢳⣧⣞⢻⣷⡜⢟⣱⣕⢜⢫⢧⡕⢕⠕⠁⠀⠀⢀⣰⣿⣷⠏⠀⠀⠀⠀⠀⠀⠀⠀⠀⠀⠀⠀⠀⠀⠀⠀⠀⠀⠀⠀⠀⠀⠀⠀⠀⠀⠕⢕⢄⠀⠀⠀⠀⠀⠀⠀⠀⠀⠀⠀⠀⠀⢕⢕⢕⢔⡀⠀⠀⠀⠀⠀⠀⠀⠀⠀⠀⠁⠑⠕⣠⡄⠀⢀⢕⢕⢕⢕⢜⢕⢇⣕⡝⢳⢵⣝⣳⣧⣝⢕⢸⣝⢗⢵⣝⣳⢕⢕⢕⢕⢕⢕⢱⣜⡕⢇⢼⣕⢳⢜⣗⣣⣽⣷⢷⣿⣟⣿⣿⣽⣟⣿⣽⣟⣿⡇⢀⢀⠀⠀⠀⢄⢄⢄⠁⠐⠀⠀⠀⠀⠀⠀⠀⢀⢄⢀⢔⢔⢕⢕⢕⢕⢕⢔⢀⠀⠁⢿⣿⣿⣿⣿⣿⣿⣿⣿⢏⢱⣕⣵⣵⣵⣵⣜⣸⡕⠀⠀⢄⣝⣾⣿⣿⡔⠀⠀⠀⠀⠀⢸⣧⢀⢿⣿⣿⣿⡔⠀⠀⠀⠀⠀⠀⢟⢕⣷⣇⠀⢀⣤⣴⣔⣱⣹⣝⡳⣯⣷⣞⣾⣷⠀</a:t>
            </a:r>
            <a:br/>
            <a:r>
              <a:t>⠛⠛⠛⠛⠛⠛⠛⠛⠛⠛⠛⠛⠛⠛⠛⠛⠓⠛⠃⠑⠀⠀⠀⠐⠚⠛⠛⠑⠀⠀⠀⠀⠀⠀⠀⠀⠀⠀⠀⠀⠀⠀⠀⠀⠀⠀⠀⠀⠀⠀⠀⠀⠀⠀⠀⠀⠀⠁⠀⠀⠀⠀⠀⠀⠀⠀⠀⠀⠀⠀⠀⠑⠛⠚⠛⠃⠑⠀⠀⠀⠀⠀⠀⠀⠀⠀⠀⠐⠛⠛⠛⠓⠘⠓⠑⠛⠓⠓⠛⠛⠚⠛⠓⠓⠛⠛⠓⠚⠛⠓⠘⠛⠓⠛⠛⠓⠃⠘⠓⠓⠓⠓⠓⠓⠓⠓⠚⠛⠛⠛⠛⠛⠛⠛⠛⠛⠛⠛⠛⠛⠛⠛⠛⠛⠃⠑⠑⠑⠐⠀⠁⠁⠁⠁⠀⠑⠑⠐⠀⠀⠐⠑⠑⠑⠑⠑⠑⠑⠑⠑⠑⠑⠑⠑⠐⠀⠘⠛⠛⠛⠛⠛⠛⠛⠃⠚⠛⠛⠛⠛⠛⠛⠛⠛⠓⠀⠀⠘⠛⠛⠛⠛⠃⠀⠀⠀⠀⠀⠑⠛⠃⠘⠛⠛⠛⠃⠀⠀⠀⠀⠀⠐⠚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⢱⣿⣿⣿⡏⢕⢜⢟⢗⢝⢕⢕⢕⢕⢕⢿⡹⡾⢟⢻⢟⢻⢻⢇⢕⢕⢕⢕⢕⢕⢕⢕⢕⢕⢕⢕⢕⢕⢕⢕⢕⢕⢕⢕⢕⢕⢕⢕⢕⢕⢕⢕⢕⢝⢝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⣿⣿⣿⡇⢕⢕⢕⢱⢕⢕⢕⢕⢕⢕⣼⢵⢇⢕⢕⢕⢟⢗⢣⢕⢕⢕⢕⢕⢕⢕⢕⢕⢕⢕⢕⢕⢕⢕⢕⢕⢕⢕⢕⢕⢕⢕⢕⢕⢕⢕⢕⢕⢕⢕⢕⢜⢻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⣻⣿⢏⢕⣱⣷⣞⣟⢇⢕⢕⢕⢕⢎⢕⢕⢕⢕⢕⢕⢕⢕⢕⢕⢕⢕⢕⢕⢕⢕⢕⢕⢕⢕⢕⢕⢕⢕⢕⢕⢕⢱⢷⢷⣷⣷⣷⣷⣧⡵⢵⢕⢕⢱⢷⣵⡕⢕⣝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⣝⡕⣼⣿⣝⡿⣕⢞⢕⢕⢕⢕⢕⢕⢕⢕⢕⢕⢕⢕⢕⢕⢕⢕⢕⢕⢕⢕⢕⢕⢕⢕⢕⢕⢕⢕⢕⢕⢕⣵⢕⢕⢕⢕⢕⢕⢕⢕⢕⢕⢕⢕⢕⢕⢕⢕⢕⢜⢟⢿⡻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⢟⢝⢝⢟⢕⢗⢕⢕⢕⢕⢕⢕⢕⢕⢕⢕⢕⢕⢕⢕⢕⢕⢕⢕⢕⢕⢕⢕⢕⢕⢕⢕⢕⢕⢕⢕⢱⣿⣿⣷⡕⢕⢕⢕⢕⢕⢕⢕⢕⢕⢕⢕⢕⢕⢕⢕⢕⢕⢕⢕⢜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⡻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⣾⣿⣿⣿⣧⢕⢕⢕⢕⢕⢕⢕⢕⢕⢕⢕⢕⢕⢕⢕⢕⢕⢕⢕⢕⢕⢹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⡟⢟⢻⢗⡕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⡿⢟⢕⢕⢕⣕⣵⣷⢗⢝⢕⢕⢕⢕⢕⢕⢕⢕⢕⢕⢕⢕⢕⢕⢕⢕⢕⢕⢕⢕⢕⢕⢕⢕⢕⢕⢕⢕⣼⣿⣿⣿⣿⣿⣧⢕⢕⢕⢕⢕⢕⢕⢕⢕⢕⢕⢕⢕⢕⢕⢕⢕⢕⢕⢕⢕⢜⢻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⡟⢕⢕⣿⣎⣮⣻⡇⣿⡿⢇⡕⣾⣿⣿⣿⣿⣿⣿⣿⣿⣿⣿⣿⣿⣿⣿⣿⣿⣿⣿⣿⣿⣿⣿⣿⣿⣿⣿⣿⣿⣿⣿⣿⣿⣿⣿⣿⣿⣿⣿⣿⣿⣿⣿⣿⣿⣿⣿⣿⣿⣿⣿⣿⣿⣿⣿⣿⣿⣿⣿⣿⣿⣿⣿⣿⣿⣿⣿⣿⣿⣿⣿⣿⣿⣿⣿⣿⣿⣿⣿⣿⣿⣿⣿⣿⣿⣿⣿⢟⢜⢕⣱⣵⡾⢟⢝⢕⢕⢕⢕⢕⢕⢕⢕⢕⢕⢕⢕⢕⢕⢕⢕⢕⢕⢕⢕⢕⢕⢕⢕⢕⢕⢕⢕⢕⢕⣸⣿⣿⣿⣿⣿⣿⣿⡇⢕⢕⢕⢕⢕⢕⢕⢕⢕⢕⢕⢕⢕⢕⢕⢕⢕⢕⢕⢕⢕⢜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⢜⢕⢜⢝⢇⢕⢕⢿⡿⢜⣷⡕⢟⢗⢕⣵⢟⣿⣿⣿⣿⣿⢿⢿⡿⢻⣿⣿⣿⣿⣿⣿⣿⣿⣿⣿⣿⣿⣿⣿⣿⣿⣿⣿⣿⢿⢿⢿⢿⢿⢿⣿⢟⢟⢿⢿⢿⢿⢿⢿⢿⢿⢿⢿⢿⢿⢿⢿⢿⢟⢟⢟⢟⢟⢟⢟⢟⢟⢟⢟⢟⢟⢟⢟⢟⢟⢟⢻⣿⣿⣿⣿⡟⢟⢟⢿⢿⢿⢿⢿⢿⢿⢇⢕⢕⡵⢟⢕⢕⢕⢕⢕⢕⢕⢕⢕⢕⢕⢕⢕⢕⢕⢕⢕⢕⢕⢕⢕⢕⢕⢕⢕⢕⢕⢕⢕⢕⢕⢕⢕⢕⣿⣿⣿⣿⣿⣿⣿⣿⣿⡕⢕⢕⢕⢕⢕⢕⢕⢕⢕⢕⢕⢕⢕⢕⢕⢕⢕⢕⢕⢕⢕⢸⣿⣿⣿⣿⠀</a:t>
            </a:r>
            <a:br/>
            <a:r>
              <a:t>⣿⣿⣿⣿⣿⣿⣿⣿⣿⣿⣿⣿⣿⣿⣿⣿⣿⣿⣿⣿⢸⣿⣿⣿⣿⣿⣿⣿⣿⣿⣿⣿⣿⣿⣿⣿⣿⣿⣿⣿⣿⣿⣿⣿⣿⣿⣿⣿⣿⣿⣿⢕⣿⢸⡇⢕⣻⡇⢕⢕⢕⢕⡇⢕⢕⢕⢕⢕⢕⢕⢱⣕⢪⢜⢕⢕⢕⢕⣕⡕⢝⢜⢕⢕⢕⡇⢸⢕⢕⢕⢕⢕⢕⢕⢕⢕⢕⢕⢕⢕⢕⢕⢕⢕⢕⢕⢕⢕⢕⢕⢕⢕⢕⢸⡏⢕⢕⢕⢕⢕⢕⢕⢕⢕⢕⢕⢕⢕⢕⢕⢕⢕⢕⢕⢕⢕⢕⢕⢕⢕⢕⢕⢕⢕⢕⢕⢕⢕⢕⢕⢸⣿⣿⣿⣿⢕⢕⢕⢕⢕⢕⢕⢕⢕⢕⡕⢕⢝⢕⢕⢕⢕⢕⢑⢕⢕⢕⢕⢕⢕⢕⢕⢕⢕⢕⢕⢕⢕⢕⢕⢕⢕⢕⢕⢕⢕⢕⢕⢕⢕⢕⢕⢕⣸⣿⣿⡿⢏⢝⢿⢿⣿⣿⣇⢕⢕⢕⢕⢕⢕⢕⢕⢕⢕⢕⢕⢕⢕⢕⢕⢕⢕⢕⢕⢕⢕⣿⣿⣿⣿⠀</a:t>
            </a:r>
            <a:br/>
            <a:r>
              <a:t>⣿⣿⣿⣿⣿⣿⣿⣿⣿⣿⣿⣿⣿⣿⣿⣿⣿⣿⣿⣿⢸⣿⣿⣿⣿⣿⣿⣿⣿⣿⣿⣿⣿⣿⣿⣿⣿⣿⣿⣿⣿⣿⣿⣿⣿⣿⣿⣿⣿⣿⣿⢇⢿⣜⣣⣵⣷⢷⣞⣫⢕⣾⢱⣵⣱⣵⣵⢵⣕⠕⢕⢜⢎⣷⡕⢕⢕⠘⠙⢇⢕⢕⢕⢕⢕⡇⢸⢕⢕⢕⢕⢕⢕⢕⢕⢕⢕⢕⢕⢕⢕⢕⢕⢕⢕⢕⢕⢕⢕⢕⢕⢕⢕⢸⡇⢕⢕⢕⢕⢕⢕⢕⢕⢕⢕⢕⢕⢕⢕⢕⢕⢕⢕⢕⢕⢕⢕⢕⢕⢕⢕⢕⢕⢕⢕⢕⢕⢕⢕⢕⢸⣿⣿⣿⣿⢕⢕⢕⢕⢕⢕⢕⢕⣱⢞⢕⢕⢕⢕⢕⠕⠁⠀⢔⢕⢕⢕⢕⢕⢕⢕⢕⢕⢕⢕⢕⢕⢕⢕⢕⢕⢕⢕⢕⢕⢕⢕⢕⢕⢕⢕⢕⢕⢾⣿⣿⣇⢕⢕⢕⢕⣿⣿⣿⢕⢕⢕⢕⢕⢕⢕⢕⢕⢕⢕⢕⢕⢕⢕⢕⢕⢕⢕⢕⢕⢕⢻⢿⢿⢿⠀</a:t>
            </a:r>
            <a:br/>
            <a:r>
              <a:t>⣿⣿⣿⣿⣿⣿⣿⣿⣿⣿⣿⣿⣿⣿⣿⣿⣿⣿⣿⣿⢜⣿⣿⣿⣿⣿⣿⣿⣿⣿⣿⣿⣿⣿⣿⣿⣿⣿⣿⣿⣿⣿⣿⣿⣿⣿⣿⣿⣿⢟⣫⣷⣿⡿⢟⣽⣷⣿⣿⡟⣼⣿⢸⣿⣿⣿⣿⣿⣿⣔⠕⢕⢕⢹⣷⡕⢕⢕⢔⢕⢜⢕⢕⢕⢕⣇⡜⣕⢕⢕⢕⢕⢕⢕⢕⢕⢕⢕⢕⢕⢕⢕⢕⢕⢕⢕⢕⢕⢕⢕⢕⢕⢕⢸⡇⢕⢕⢕⢕⢕⢕⢕⢕⢕⢕⢕⢕⢕⢕⢕⢕⢕⢕⢕⢕⢕⢕⢕⢕⢕⢕⢕⢕⢕⢕⢕⢕⢕⢕⢕⣾⣿⣿⣿⣿⢕⢕⢕⢕⢕⢕⢕⢜⢕⢕⢕⢕⢕⢕⢕⠀⢄⢕⢕⢕⢕⢕⢕⢕⢕⢕⢕⢕⢕⢕⢕⢕⢕⢕⢕⢕⢕⢕⢕⢕⢕⢕⢕⢕⢕⢕⢕⢕⢸⣿⣿⣿⣷⣵⣵⣾⣿⣿⣿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⢟⣵⣿⣿⡿⣫⣷⣿⣿⣿⣿⣿⢱⣿⣿⢸⣿⣿⣿⣿⣿⣷⣿⣧⢑⢕⢜⣿⣷⢕⢕⢕⢕⢕⢕⢕⢕⢼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⢜⢿⣿⣿⣿⣿⣿⣿⣿⣿⢏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⢯⣾⣿⣿⢏⣼⣿⣿⣿⣿⣿⣿⡏⣿⣿⣿⢸⣿⣿⣿⣿⣿⣿⣿⡿⣷⡔⠕⣿⣿⣇⢕⢕⢕⢕⢕⢕⢕⠕⣰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⢜⢝⢿⢿⢿⢿⢿⢟⢇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⢏⣿⣿⡿⣳⣿⣿⣿⢯⣟⣿⣿⣿⢣⣿⣿⣿⢸⣿⣿⣿⣿⣿⣿⣿⣿⣹⣷⢕⣽⣿⣿⢕⢕⢕⢕⢕⢄⢀⢜⢟⢟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⡟⣼⣿⣿⣱⣿⡿⣽⢯⣿⣿⣿⣿⣿⢸⣿⣿⣿⢸⣿⣿⣿⣿⣿⣿⣿⣿⣇⢟⢕⣾⣿⣿⡇⢔⢐⢕⠕⢕⠅⢕⢕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⣵⣷⣵⣵⣿⣿⢣⣿⣿⣹⣟⣿⣿⣿⣿⣿⣧⣿⢟⢹⣿⢜⣿⣿⣿⣿⣿⣿⣿⣿⣿⢕⢸⣻⣿⡿⠑⠁⠑⠐⢐⠕⢅⢔⢱⣶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⢣⣿⣿⣾⣿⣿⣿⢼⡟⣾⣿⣿⡿⣸⣿⣿⣿⣿⡏⢕⢱⢷⣿⣿⣿⣿⣿⣿⣿⣿⣿⣿⣿⣿⡕⠁⠌⠅⠀⢸⡇⣆⢀⠅⠑⢑⢕⢞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⡟⢕⣿⣿⡿⣿⣝⢏⢝⢝⢣⣿⣿⣿⢇⣿⣿⣿⣿⣿⡕⣱⢱⡟⢻⢏⣿⡿⣿⣿⣿⣿⣿⣿⣿⣿⢕⢐⢔⢔⢕⣼⡧⣿⢕⢕⢕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⡿⢸⣿⢿⢻⣮⢝⣕⡵⢕⢸⣿⣿⣿⢸⣿⣿⣿⣿⣿⡇⡏⣾⣿⣿⣿⣿⢇⣿⣿⣿⣿⣿⣿⣿⡏⢕⣸⣿⡇⢱⣿⡇⣿⢱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⡵⡝⢳⢕⢜⢼⣿⢏⣵⢸⣿⣿⡏⣿⡿⣹⣿⣿⣿⢣⣇⣿⣿⣿⣿⡟⡕⣿⣿⣿⣿⣿⣿⣿⡇⢕⣿⣿⡇⡿⣿⡇⡟⢕⡵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⣮⣕⢜⢕⢽⢺⢯⣽⢸⣿⣿⢱⣿⢇⣿⣿⣿⡿⣼⢸⣽⣟⣟⣻⢱⣇⣿⣿⣿⣿⣿⡏⢯⢕⢱⣽⣷⢇⢣⣿⢸⡇⢜⢕⣷⢕⢱⣷⢕⣵⡕⢕⣵⡕⢕⢕⢕⢕⢕⢸⣿⣿⣿⣿⣿⣿⣿⣿⣿⣿⣿⣿⣿⣿⣿⣿⣿⣿⣿⣿⣿⣿⣿⣿⣿⣿⢕⢕⢕⢕⢕⢕⢕⢕⢕⢕⢕⢕⢕⢕⢕⢕⢕⢕⢕⢕⢕⢕⢕⢕⢕⢸⣿⣿⣿⣿⢕⢕⢕⢕⢕⢕⢕⢕⢕⢕⢕⢕⢕⢕⢕⢕⢕⣕⢕⢕⢕⢕⢕⢕⢕⢕⢕⣵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⡕⠈⢗⠜⢕⢸⣿⡽⡼⢣⢇⣿⣿⣿⣧⣿⢸⣿⣿⣿⢻⣿⣿⣿⢇⣿⢻⣿⡇⢜⢱⢿⣟⣻⡼⢷⢇⣼⢹⢕⢕⣿⢕⢸⣿⢕⣿⡇⢕⣿⡇⢕⢕⢸⣿⣿⣿⣿⣿⣿⣿⣿⣿⣿⣿⣿⣿⣿⣿⣿⣿⣿⣿⣿⣿⣿⣿⣿⣿⣿⣿⣿⣿⢕⢕⢕⢕⢕⢕⢕⢕⢕⢕⢕⢕⢕⢕⢕⢕⢕⢕⢕⢕⢕⢕⢕⢕⢕⢸⣿⣿⣿⣿⢕⢕⢕⢕⢕⢕⢕⢕⢕⢕⢕⢕⢕⢕⢕⢕⢕⣿⡕⢕⢕⢕⢕⢕⢕⢕⢜⠹⢟⢇⢕⢕⢕⢕⢕⢕⢕⢕⢑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⠁⠀⢕⢕⡕⢸⣿⢝⢣⢿⢱⣿⣿⡿⣈⡙⢙⠝⠙⠙⢓⢗⣾⣿⣿⣿⣾⣽⣇⢕⡍⢁⢁⢄⡴⡠⣼⢇⣿⢕⢕⣿⢕⢸⣿⢕⣿⡇⢕⣿⡇⢕⢕⢜⢟⢟⢻⣿⣿⣿⣿⣿⣿⣿⣿⣿⣿⣿⣿⣿⣿⣿⣿⣿⣿⣿⣿⣿⣿⣿⣿⣿⡿⢕⢕⢕⢕⢕⢕⢕⢕⢕⢕⢕⢕⢕⢕⢕⢕⢕⢕⢕⢕⢕⢕⢕⢕⢕⢸⣿⣿⣿⣿⢕⢕⢕⢕⢕⢕⢕⢕⢕⢕⢕⢕⢕⢕⢕⢕⢕⣿⣷⢑⢕⢕⢕⢕⢕⣵⢕⢕⢱⣷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⢫⡾⢯⡿⠑⠀⠀⢅⢕⢕⢸⣿⣱⢕⢜⡕⢇⣿⣇⣿⣷⣝⡱⡵⣕⣷⣿⣿⣿⣿⣿⣿⣿⣿⣧⣵⣧⢼⢿⣿⣱⣟⢱⣿⠁⢸⣿⢕⢸⣿⢕⣿⡇⢕⣿⡇⢕⢕⢱⣾⣿⣿⣿⣿⣿⣿⣿⣿⣿⣿⣿⣿⣿⣿⣿⣿⣿⣿⣿⣿⣿⣿⣿⣿⣿⣿⣿⡇⢕⢕⢕⢕⢕⢕⢕⢕⢕⢕⢕⢕⢕⢕⢕⢕⢕⢕⢕⢕⢕⢕⢕⢕⢕⢸⣿⣿⣿⣿⢕⢕⢕⢕⢕⢕⢕⢕⢕⢕⢕⢕⢕⢕⢕⢕⢕⣿⣿⡇⢕⢕⢜⣧⣱⣿⢕⢕⢸⢯⢇⢕⠕⢑⢕⠕⢅⢕⢕⢕⢕⢕⢕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⡵⢏⣱⣿⢕⠀⠀⠀⠑⢜⣼⢸⡏⣿⢕⣱⢕⢕⢻⣿⢿⣷⣽⣽⣽⣿⣿⣿⣿⣿⣿⣿⣿⣿⣿⣿⣿⣷⣷⣿⣳⡯⣽⢕⢿⢄⢸⣿⢕⢸⣿⢕⣿⡇⢕⣿⡇⢕⢕⢸⣿⣿⣿⣿⣿⣿⣿⣿⣿⣿⣿⣿⣿⣿⣿⣿⣿⣿⣿⣿⣿⣿⣿⣿⣿⣿⣿⣿⡇⢕⢕⢕⢕⢕⢕⢕⢕⢕⢕⢕⢕⢕⢕⢕⢕⢕⢕⢕⢕⢕⢕⢕⢕⢕⣿⣿⣿⣿⣿⢕⢕⢕⢕⢕⢕⢕⢕⢕⢕⢕⢕⢕⢕⢁⢕⢕⢹⣿⣿⢑⠕⢕⣿⣿⣿⢕⢕⢕⢑⢁⢁⢀⢁⢄⢕⢕⢕⢕⢕⢕⠑⢕⢔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⢏⡞⡱⣵⡿⢱⣿⣧⡄⢄⢄⣹⡇⣿⢇⢿⣇⢹⡕⢕⢇⢻⣼⣿⣿⣿⣿⣿⣿⣿⣿⣿⣿⣿⣿⣿⣿⣿⣿⣿⣟⣵⢟⣽⡏⢱⢸⢱⢸⣿⢕⢸⣿⢕⣿⡇⢕⣿⡇⢕⢕⢜⣿⣿⣿⣿⣿⣿⣿⣿⣿⣿⣿⣿⣿⣿⣿⣿⣿⣿⣿⣿⣿⣿⣿⣿⣿⣿⣿⣿⡇⢕⢕⢕⢕⢕⢕⢕⢕⢕⢕⢕⢕⢕⢕⢕⢕⢕⢕⢕⢕⢕⢕⢕⢕⢕⣿⣿⣿⣿⡿⢕⢕⢕⢕⢕⢕⢕⢕⢕⢕⢕⢕⢕⢕⢕⢕⢕⢕⣿⣿⡇⢕⢕⢸⣿⣿⣇⡕⡕⢕⢕⢕⢕⢕⢕⢕⢕⢕⢕⠕⠀⠁⢕⢕⢕⢕⢕⢕⢕⢕⢕⢕⢕⢕⢕⢕⢕⢕⢕⢕⢕⢕⢕⢕⢕⢕⢕⢕⢕⢕⢕⢕⢕⢕⢕⢕⢕⢕⢕⢕⢕⢕⢕⢕⢕⢕⠀</a:t>
            </a:r>
            <a:br/>
            <a:r>
              <a:t>⣿⣿⣿⣿⣿⣿⣿⣿⣿⣿⣿⣿⡿⢟⣏⣵⡝⣿⣿⣿⣿⣿⣿⣿⣿⣿⣿⣿⣿⣿⣿⣿⢏⢎⣼⣿⣿⢕⣿⣿⣿⡇⢕⣸⣿⢇⢿⢕⢸⣿⢇⢷⢕⢕⢕⢻⣿⣿⣿⣿⣿⣿⣿⣿⣿⣿⣿⣿⣿⣿⣿⣿⣿⣿⢕⢱⣿⣧⢜⢜⢕⣸⣿⢕⢸⣿⢕⣿⡇⢕⣿⡇⢕⢕⢕⣿⣿⣿⣿⣿⣿⣿⣿⣿⣿⣿⣿⣿⣿⣿⣿⣿⣿⣿⣿⣿⣿⣿⣿⣿⣿⣿⣿⡇⢕⢕⢕⢕⢕⢕⢕⢕⢕⢕⢕⢕⢕⢕⢕⢕⢕⢕⢕⢕⢕⢕⢕⢕⢕⣿⣿⣿⣿⡇⢕⢕⢕⢕⢕⢕⢕⢕⢕⢕⢕⢕⢕⢕⢕⢕⢕⢕⢸⣿⡇⢔⢄⣿⣿⣿⣿⣧⣿⢕⢕⢅⢕⢕⢕⢕⢕⠀⠀⠀⠀⠀⢕⢕⢕⢕⢕⢕⢕⢕⢕⢕⢕⢕⢕⢕⢕⢕⢕⢕⢕⢕⢕⢕⢕⢕⢕⢕⢕⢕⢕⢕⢕⢕⢕⢕⢕⢕⢕⢕⢕⢕⢕⢕⢕⢕⠀</a:t>
            </a:r>
            <a:br/>
            <a:r>
              <a:t>⣿⣿⣿⣿⣿⣿⣿⣿⣿⣿⣿⢕⢵⡟⣿⣿⣿⡜⣿⣿⣿⣿⣿⣿⣿⣿⣿⣿⣿⣿⣿⡟⡎⣾⣿⣿⡏⣾⣿⣿⡿⣫⣷⣿⡿⢕⢕⢕⢜⣿⣯⡇⢧⢕⠕⢕⢝⢿⣿⣿⣿⣿⣿⣿⡟⢏⢝⢝⣻⣿⣿⡿⢟⢕⢕⢸⣿⡏⢑⢇⢕⢝⣿⢕⢸⣿⢕⣿⡇⢕⣿⡇⢕⢕⢕⢸⣿⢏⣧⣝⡟⢿⣿⣿⣿⣿⣿⣿⣿⣿⣿⣿⣿⣿⣿⣿⣿⣿⣿⣿⣿⣿⣿⡇⢕⢕⢕⢕⢕⢕⢕⢕⢕⢕⢕⢕⢕⢕⢕⢕⢕⢕⢕⢕⢕⢕⢕⢕⢕⣿⣿⣿⣿⡇⢕⢕⢕⢕⢕⢕⢕⢕⢕⢕⢕⢕⢕⢕⢕⢕⢕⢕⢸⣿⣇⣼⣿⣿⣿⣿⣿⣻⣿⢕⢕⢕⢕⢕⢕⢕⢕⢔⠀⠀⠀⢔⢕⢕⢕⢕⢕⢕⢕⢕⢕⢕⢕⢕⢕⢕⢕⢕⢕⢕⢕⢕⢕⢕⢕⢕⢕⢕⢕⢕⢕⢕⢕⢕⢕⢕⢕⢕⢕⢕⢕⢕⢕⣕⣕⣕⠀</a:t>
            </a:r>
            <a:br/>
            <a:r>
              <a:t>⣿⣿⣿⣿⣿⣿⣿⣿⣿⣿⣿⣷⡕⢳⢜⢇⡕⠀⠘⢿⣿⣿⣿⣿⣿⣿⣿⣿⣿⣿⣿⢝⣼⣿⣿⣿⢱⣿⡿⣫⣾⡿⡟⢝⢕⢕⢕⢕⢕⢹⣷⡷⢜⢳⡕⠕⠕⢕⢜⢝⢻⢿⣿⣿⣿⣿⣿⣿⢿⢟⢝⢕⢕⢕⢕⢸⢿⡇⢄⢕⢕⢕⣿⢕⢸⡟⢕⣿⡇⢕⣿⡇⢕⢕⢕⢸⢟⠌⢝⢫⢿⢇⢸⣝⣿⣿⣿⣿⣿⣿⣿⣿⣿⣿⣿⣿⣿⣿⣿⣿⣿⣿⣿⡇⢕⢕⢕⢕⢕⢕⢕⢕⢕⢕⢕⢕⢕⢕⢕⢕⢕⢕⢕⢕⢕⢕⢕⢕⢕⣿⣿⣿⣿⡇⢕⢕⢕⢕⢕⢕⢕⢕⢕⢕⢕⢕⢕⢕⢕⢕⢕⢕⢸⣿⣿⣿⣿⣿⣿⣿⣿⡕⢟⢕⢕⢕⢕⢕⢕⢕⢕⢕⠀⠀⠀⢕⢕⢕⢕⢕⢕⢕⢕⢕⢕⢕⢕⢕⢕⢕⢕⢕⢕⢕⢕⢕⢕⢕⢕⢕⢕⢕⢕⢕⢕⢕⢕⢕⢕⢕⢕⢕⢕⢕⢕⢕⢹⣿⣿⣿⠀</a:t>
            </a:r>
            <a:br/>
            <a:r>
              <a:t>⣿⣿⣿⣿⣿⣿⣿⣿⣿⣿⣿⣿⣿⣦⠀⠈⢄⢄⠀⠘⢿⣿⣿⣿⣿⢿⣟⣯⣽⣽⣽⢕⡻⣿⣿⣿⢸⢫⣾⡿⢏⢕⢕⢕⢕⢕⢕⢕⢕⢕⡜⢷⡱⠁⠈⠑⢕⢕⢕⢕⣱⣵⣷⣽⣟⠟⠋⠁⠑⢕⢕⢕⢕⣸⢕⣸⣿⡷⢕⢕⢕⢱⣿⢕⢜⣵⣷⣿⣵⣕⡿⡇⢕⢕⢕⠕⠄⠀⠜⠟⠁⣵⣿⣿⣿⣿⣿⣿⣿⢕⣻⢟⢏⢝⣿⣿⣿⣿⣿⣿⣿⣿⣿⡇⢕⢕⢕⢕⢕⢕⢕⢕⢕⢕⢕⢕⢕⢕⢕⢕⢕⢕⢕⢕⢕⢕⢕⢕⢕⣿⣿⣿⣿⡇⢕⢕⢕⢕⢕⢕⢕⢕⢕⢕⢕⢕⢕⢕⢕⢕⢕⢕⢸⣿⣿⣿⣿⣿⣿⣿⣿⡕⢕⢕⢕⢕⢕⢕⢕⢕⢕⠁⠀⠀⢔⢕⢕⢕⢕⢕⢕⢕⢕⢕⢕⢕⢕⢕⢕⢕⢕⢕⢕⢕⢕⢕⢕⢕⢕⢕⢕⢕⢕⢕⢕⢕⢕⢕⢕⢕⢕⢕⢕⢕⢕⢕⢸⣿⣿⣿⠀</a:t>
            </a:r>
            <a:br/>
            <a:r>
              <a:t>⣿⣿⣿⣿⣿⣿⣿⣿⣿⣿⣿⣿⣿⣿⣷⡀⠁⠀⢀⢀⢁⢻⣻⣽⣾⣿⣿⡿⡿⢿⢏⢱⢇⢜⢝⢝⣵⡿⢇⢕⢕⢕⢕⣕⣵⡕⢕⣵⣵⡕⣿⣇⡻⡕⠀⠀⢕⢕⢕⣷⣿⣿⣿⣿⣷⢄⠀⠀⠀⠑⣱⣵⡇⣿⢇⢹⣿⢇⢿⠑⢕⢕⢔⢔⢕⢝⢝⢻⢿⣻⣿⣷⣵⡕⢕⠀⠀⠔⠀⢀⣜⡿⣿⣝⣿⣿⣿⣿⣿⣿⣿⢕⢕⢕⣸⣿⣿⣿⣿⣿⣿⣿⣿⡇⢕⢕⢕⢕⢕⢕⢕⢕⢕⢕⢕⢕⢕⢕⢕⢕⢕⢕⢕⢕⢕⢕⢕⢕⢕⣿⣿⣿⣿⡇⢕⢕⢕⢕⢕⢕⢕⢕⢕⢕⢕⢕⢕⢕⢕⢕⢕⢕⢜⣿⣿⣿⣿⣿⣿⣿⣿⣇⢕⢕⢕⢕⢁⢕⢕⢕⢕⢄⢄⢕⢕⢕⢕⢕⢕⢕⢕⢕⢕⢕⢕⢕⢕⢕⢕⢕⢕⢕⢕⢕⢕⢕⢕⢕⢕⢕⢕⢕⢕⢕⢕⢕⢕⢕⢕⢕⢕⢕⢕⢕⢕⢕⢸⣿⣿⣿⠀</a:t>
            </a:r>
            <a:br/>
            <a:r>
              <a:t>⣿⣿⣿⣿⣿⣿⣿⣿⣿⣿⣿⣿⣿⣿⣿⣷⡄⠀⠁⢁⣵⣾⣿⡿⡿⢝⢜⢱⢕⢕⠕⠑⢕⢕⢱⣾⢏⢕⢕⢕⢕⣵⣿⣿⣿⣿⡕⢸⡿⢇⢸⡿⣷⡎⠣⢀⢱⣿⣿⣿⣿⣿⣿⣿⣿⡕⠀⠀⠀⠀⢕⢝⢕⡜⢷⢜⠟⠘⠑⢕⡕⢕⢕⢕⠕⠁⠑⢕⢕⢜⢏⢟⣻⣿⣷⣅⢄⠀⢄⣾⣿⣿⣿⣿⣿⣿⣿⣵⣕⣕⢕⢕⢕⢕⢜⣿⣿⣿⣿⣿⣿⣿⣿⡇⢕⢕⢕⢕⢕⢕⢕⢕⢕⢕⢕⢕⢕⢕⢕⢕⢕⢕⢕⢕⢕⢕⢕⢕⢸⣿⣿⣿⣿⢇⢕⢕⢕⢕⢕⢕⢕⢕⢕⢕⢕⢕⢕⢕⢕⢕⢕⢕⢕⢜⣿⣿⣿⣿⣿⣿⣿⣿⢕⢕⢕⢕⢕⢕⢕⢕⢕⢕⢕⢕⢕⢕⢕⢕⢕⢕⢕⢕⢕⢕⢕⢕⢕⢕⢕⢕⢕⢕⢕⢕⢕⢕⢕⢕⢕⢕⢕⢕⢕⢕⢕⢕⢕⢕⢕⢕⢕⢕⢕⢕⢕⢕⢜⣿⣿⣿⠀</a:t>
            </a:r>
            <a:br/>
            <a:r>
              <a:t>⣿⣿⣿⣿⣿⣿⣿⣿⣿⣿⣿⣿⣿⣿⣿⣿⣿⣆⠀⢸⣿⢿⢏⢕⢕⡕⣕⣫⣼⣧⡄⠀⠀⠱⠿⢕⢕⢕⢕⢕⣾⣿⣿⣿⣿⣿⣿⣆⣱⢕⢸⣿⢿⣿⡔⠀⠌⣿⣿⣿⣿⣿⣿⣿⣿⡇⠀⠀⠀⠀⢕⢕⢜⣿⢇⣁⠁⠁⢠⠀⢱⡕⠑⠁⠀⢀⣠⣵⣕⣕⢕⢕⢕⢝⠟⠏⠀⢰⣿⣿⣿⣿⣿⣿⣿⣿⣿⣿⣿⢇⢕⢕⢕⢕⣾⣿⣿⣿⣿⣿⣿⣿⣿⢕⢕⢕⢕⢕⢕⢕⢕⢕⢕⢕⢕⢕⢕⢕⢕⢕⢕⢕⢕⢕⢕⢕⢕⢕⢸⣿⣿⣿⣿⢕⢕⢕⢕⢕⢕⢕⢕⢕⢕⢕⢕⢕⢕⢕⢕⢕⢕⢕⢕⢕⢜⣿⣿⣿⣿⣿⣿⣿⢕⢕⢕⢕⢕⢕⢕⢕⢕⢕⢕⢕⢕⢕⢕⢕⢕⢕⢕⢕⢕⢕⢕⢕⢕⢕⢕⢕⢕⢕⢕⢕⢕⢕⢕⢕⢕⢕⢕⢕⢕⢕⢕⢕⢕⢕⢕⢕⢕⢕⢕⢕⢕⢕⢕⢿⢿⢟⠀</a:t>
            </a:r>
            <a:br/>
            <a:r>
              <a:t>⣿⣿⣿⣿⣿⣿⣿⣿⣿⣿⣿⣿⣿⣿⣿⣿⣿⣿⡧⠀⠁⠁⠕⢕⠘⢺⣿⣿⣿⣿⣿⡆⠀⠀⠀⠀⠀⠁⠑⠾⣿⣿⣿⣿⣿⣿⡟⣿⣿⣧⢜⣿⡏⢿⣷⡄⠀⢻⣿⣿⣿⣿⣿⣿⣿⠁⠀⠀⠀⠀⠁⢕⢱⣿⣇⢘⠀⢔⢄⡄⢕⢕⡀⠀⠁⠙⠛⠻⠿⢿⢏⠀⠁⠀⠀⠀⠀⢿⣿⣿⣿⣿⣿⣿⣿⣿⣷⢿⡕⢕⢕⢕⢕⢕⢸⣿⣿⣿⣿⣿⣿⣿⣿⢕⢕⢕⢕⢕⢕⢕⢕⢕⢕⢕⢕⢕⢕⢕⢕⢕⢕⢕⢕⢕⢕⢕⢕⢕⢸⣿⣿⣿⣿⢕⢕⢕⢕⢕⢕⢕⢕⢕⢕⢕⢕⢕⢕⢕⢕⢕⢕⢕⢕⢕⢕⢜⢿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⠀⠀⠀⠄⢄⠀⠝⣿⣿⣿⣿⠃⠀⠀⠀⠀⠀⠀⠀⠀⠀⠈⠙⠿⣿⣿⣿⣿⣿⣿⡇⢹⣿⢮⣿⣷⡀⠈⣿⣿⣿⣿⣿⣿⡇⠀⠀⠀⠀⠀⠀⢸⣿⣿⣿⣇⣧⢠⡠⢱⢕⢕⢱⡑⢔⠀⠀⠀⠀⠀⠀⠀⠀⠀⠀⢄⢕⢸⣿⣿⣿⣿⣿⣿⣿⣿⡏⢕⣿⣷⢕⢕⢕⢕⢸⣿⣿⣿⣿⣿⣿⣿⣿⢕⢕⢕⢕⢕⢕⢕⢕⢕⢕⢕⢕⢕⢕⢕⢕⢕⢕⢕⢕⢕⢕⢕⢕⢕⢸⣿⣿⣿⣿⢕⢕⢕⢕⢕⢕⢕⢕⢕⢕⢕⢕⢕⢕⢕⢕⢕⢕⢕⢕⢕⢕⢕⢕⢝⢿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⠄⢕⢄⠀⠀⠀⠀⢀⠀⠘⢿⡿⡕⠀⠀⠀⠀⢀⢄⠐⠀⠀⠀⠀⠀⠀⠁⠙⢿⣿⣿⣿⢇⠀⢻⣏⢿⣿⢷⡄⠜⣿⣿⣿⣿⡿⠀⠀⠀⠀⠀⠀⠀⢸⣿⣿⣟⣵⡜⡇⡕⢸⠕⠕⠑⠁⠀⠀⠀⠀⠀⠀⠀⠀⠀⠀⢔⢕⠕⣼⣿⣿⣿⣿⣿⣿⣿⣿⣿⣕⢝⢟⣷⣧⢕⢕⢱⣿⣿⣿⣿⣿⣿⣿⣿⢕⢕⢕⢕⢕⢕⢕⢕⢕⢕⢕⢕⢕⢕⢕⢕⢕⢕⢕⢕⢕⢕⢕⢕⢕⢸⣿⣿⣿⣿⢕⢕⢕⢕⢕⢕⢕⢕⢕⢕⢕⢕⢕⢕⢕⢕⢕⢕⢕⢕⢕⢕⢕⢕⢕⢕⢝⢿⣿⣷⣧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⢔⢕⢕⢔⠀⠀⠀⠁⠀⢀⠀⡵⢕⠀⠀⢀⠔⠁⠀⢀⢄⠐⠀⠀⠀⠀⠀⠀⠀⠝⣿⡿⠀⠀⠁⢻⡜⣿⣧⡹⡄⢹⣿⣿⣿⠃⠀⠀⠀⠀⠀⠀⠀⠀⢿⣿⣿⡿⠿⠕⡿⠁⠀⠀⠀⠀⠀⠀⠀⠀⠀⠔⠀⠀⠀⠁⢁⡁⠀⣿⣿⣿⣿⣿⣿⣿⣿⣿⣵⢜⢕⢕⢕⢜⢕⢕⣼⣿⣿⣿⣿⣿⣿⣿⣿⢕⢕⢕⢕⢕⢕⢕⢕⢕⢕⢕⢕⢕⢕⢕⢕⢕⢕⢕⢕⢕⢕⢕⢕⢕⢸⣿⣿⣿⣿⢕⢕⢕⢕⢕⢕⢕⢕⢕⢕⢕⢕⢕⢕⢕⢕⢕⢕⢕⢕⢕⢕⢕⢕⢕⢕⢕⢕⢝⢟⢟⢏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⡑⢕⠕⠀⠀⠀⠀⠑⢁⡼⣱⡕⢀⠑⠀⢀⠄⠐⠑⢄⠀⠀⠀⠀⠀⠀⠀⠀⠀⠘⠇⠀⠀⠀⠀⠕⢹⣿⡻⣮⡀⠝⠛⠇⠀⠀⠀⠀⠀⠀⠀⠀⠀⠘⠙⠁⠀⠀⠁⠁⠀⠀⠀⠀⠀⢄⠀⠀⢄⢄⢀⢄⢔⣰⢳⣿⣿⢀⣿⣿⣿⣿⣿⣿⣿⣿⣿⣿⣿⣿⣿⣿⣵⢕⢕⣿⣿⣿⣿⣿⣿⣿⣿⣿⢕⢕⢕⢕⢕⢕⢕⢕⢕⢕⢕⢕⢕⢕⢕⢕⢕⢕⢕⢕⢕⢕⢕⢕⢕⣾⣿⣿⣿⡿⢕⢕⢕⢕⢕⢕⢕⢕⢕⢕⢕⢕⢕⢕⢕⢕⢕⢕⢕⢕⢕⢕⢕⢕⢕⢕⢕⢕⢕⢕⢕⢕⠕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⣆⣠⢀⢀⠀⠀⢀⡾⣱⣷⠑⠀⠀⠀⢀⠄⠀⠀⠀⠑⠄⠀⠀⠀⠀⠀⠀⠀⠀⠀⠀⠀⠀⠀⠀⠈⢻⣿⣵⣾⠁⠀⠀⠀⠀⠀⠀⠀⠀⠀⠀⠀⠀⠀⠀⠀⠀⠀⠀⠀⠀⠀⠄⠀⠁⢔⢀⡔⢕⢕⢕⢕⣾⣿⣿⡿⠀⣿⣿⣿⣿⣿⣿⣿⣿⣿⣿⣿⣿⣿⣿⣿⣵⣵⣿⣿⣿⣿⣿⣿⣿⣿⣿⢕⢕⢕⢕⢕⢕⢕⢕⢕⢕⢕⢕⢕⢕⢕⢕⢕⢕⢕⢕⢕⢕⢕⢕⢕⣿⣿⣿⣿⡇⢕⢕⢕⢕⢕⢕⢕⢕⢕⢕⢕⢕⢕⢕⢕⢕⢕⢕⢕⢕⢕⢕⢕⢕⢕⢕⢕⢕⢕⢕⢕⢕⢕⠀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⣾⣿⣿⣮⣕⢕⢕⡞⣱⡿⢕⠀⠀⠀⠀⠀⠀⠀⠀⠀⠀⠀⠁⢀⠀⠀⠀⠀⠀⠀⠀⠀⠀⠀⠀⠀⠀⠀⠹⢏⠀⠀⠀⠀⠀⠀⠀⠀⠀⠀⠀⠀⠀⠀⠀⠀⠀⠀⠀⠀⠀⠀⠀⠀⠑⠀⠀⢕⣷⢕⠕⠵⢿⢿⠟⠋⠀⠀⣿⣿⣿⣿⣿⣿⣿⣿⣿⣿⣿⣿⣿⣿⣿⣿⣿⣷⣷⣿⣿⣿⣿⣿⣿⣿⢕⢕⢕⢕⢕⢕⢕⢕⢕⢕⢕⢕⢕⢕⢕⢕⢕⢕⢕⢕⢕⢕⢕⢕⢕⣿⣿⣿⣿⡇⢕⢕⢕⢕⢕⢕⢕⢕⢕⢕⢕⢕⢕⢕⢕⢕⢕⢕⢕⢕⢕⢕⢕⢕⢕⢕⢕⢕⢕⢕⢕⢕⠁⠀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⣿⣿⣿⢕⡞⣱⡿⢕⢕⠀⠀⠀⠀⠀⠀⠀⠀⠀⠀⠀⠀⠁⠀⠀⠀⠀⠀⠀⠀⠀⠀⠀⠀⠀⠀⠀⠀⠀⠀⠀⠀⠀⢄⢀⠀⠀⠀⠀⠀⠀⠀⠀⠀⠀⠀⠀⠀⠀⠀⠀⠀⠀⠀⠀⠀⠁⠘⠣⠀⢄⢄⢄⠀⠀⠀⠀⣿⣿⣿⣿⣿⣿⣿⣿⣿⣿⣿⣿⣿⣿⣿⣿⣿⣿⣿⣿⣿⣿⣿⣿⣿⣿⢕⢕⢕⢕⢕⢕⢕⢕⢕⢕⢕⢕⢕⢕⢕⢕⢕⢕⢕⢕⢕⢕⢕⢕⢕⣿⣿⣿⣿⡇⢕⢕⢕⢕⢕⢕⢕⢕⢕⢕⢕⢕⢕⢕⢕⢕⢕⢕⢕⢕⢕⢕⢕⢕⢕⣱⣵⣕⣕⣕⢕⠕⠅⠀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⣝⢿⣿⡏⡞⢱⡟⢕⡜⠀⠀⠀⠀⠀⠀⠀⠀⠀⠀⠀⠀⠀⠀⠀⠀⠀⠀⠀⠀⠀⠀⠀⠀⠀⠀⠀⠀⠀⠀⠀⠀⠀⠀⠀⠁⠐⠀⢀⢀⢀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⢕⣿⣿⣿⣿⣿⢿⡷⡦⢄⢕⢕⢕⢕⢕⢕⢕⢕⢕⢕⢕⢕⢕⢕⢕⢕⢕⢕⢕⢕⢕⢕⢕⢕⢕⢕⢕⢕⢕⢕⢕⢕⢕⢕⢕⢕⢕⠀⢕⢕⢕⢕⢕⢕⢕⢕⢕⢕⢕⢕⢕⢕⢻⠀</a:t>
            </a:r>
            <a:br/>
            <a:r>
              <a:t>⣳⢕⡱⢕⢱⢕⡕⢕⢕⢕⢕⢕⢕⢕⢕⢕⢕⢕⢕⢜⢕⢕⠐⡜⢱⡟⢕⡸⢇⠀⠀⠀⠀⠀⠀⠀⠀⠀⠀⠀⠀⠀⠀⠀⠀⠀⠀⠀⠀⠀⠀⠀⠀⠀⠀⠀⠀⠀⠀⠀⠀⠀⠀⠐⠔⢕⢕⢕⢕⡜⢳⢕⡕⢕⢔⢄⢄⢔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⣵⣵⣵⣼⣿⣿⢿⣏⣝⣷⣷⡕⢕⢕⢕⢕⢕⢕⢕⢕⢕⢕⢕⢕⢕⢕⢕⢕⢕⢕⢕⢕⢕⢕⢕⢕⢕⢕⢕⢕⢕⢕⢕⢕⢕⢕⢕⢕⢕⢕⢕⢕⢕⢕⢕⢕⢕⢕⢕⢕⢔⢕⢕⢕⢜⠀</a:t>
            </a:r>
            <a:br/>
            <a:r>
              <a:t>⣿⣷⢽⣷⢵⡪⣝⡣⢕⢕⢕⢱⢕⢱⢕⢵⣕⢵⣕⢵⣕⡕⡜⢱⢟⢕⡕⢕⠕⠀⠀⠀⠀⠀⠀⠀⠀⠀⠀⠀⠀⠀⠀⠀⠀⠀⠀⠔⠐⢀⠀⠀⠀⠀⠀⠀⠀⠀⠀⠀⠀⠀⠀⠀⠀⠀⠁⠁⠑⠑⠕⠵⢵⣝⣎⣵⣵⣕⡕⢕⢕⢕⢕⢔⢄⠀⠀⠀⠀⠀⠀⠀⠀⠀⠀⠀⠀⣿⣿⣿⣿⣿⣿⣿⣿⣿⣿⣿⣿⣿⣿⣿⣿⣿⣿⣿⣿⣿⣿⣿⣿⣿⡇⢕⢕⢕⢕⢕⢕⢕⢕⢕⢕⢕⢕⢕⢕⢕⢕⢕⢕⢕⢕⢕⢕⢕⢕⢕⣿⣿⣿⣿⢇⢕⢕⢕⢕⢕⢕⢕⢕⢕⢕⢕⢕⢕⢕⢕⢕⢕⢕⢕⢕⢱⣿⣿⣿⢿⣫⣷⣾⣿⣿⣿⣿⣿⡇⢕⢕⢕⢕⢕⢕⢕⢕⢕⢕⢕⢕⢕⢕⢕⢕⢕⢕⢕⠑⢕⢕⢕⢕⢕⢕⢕⢕⢕⢕⢕⢕⢕⢕⢕⢕⢕⠀⢕⢕⢕⢕⢕⢕⢕⢕⢕⢕⢕⠑⢕⢕⢕⠀</a:t>
            </a:r>
            <a:br/>
            <a:r>
              <a:t>⣿⣝⡕⢜⡗⢼⡣⢝⡣⢕⢕⢕⢹⢜⡳⢽⡳⣯⡺⢵⡎⢱⢱⢏⢕⢱⢕⢕⡅⢀⠀⠀⠀⠀⠀⠀⠀⠀⠀⠀⠀⠀⠀⠀⠀⠀⠀⠀⠁⠀⠀⠀⠀⠀⠀⠀⠀⠀⠀⠀⠀⠀⠀⠀⠀⠀⠀⠀⠀⠀⠀⠀⠀⠀⠀⠁⠁⠈⠉⠈⠉⠁⠁⠁⠁⠁⠀⠀⠀⠀⠀⠐⢄⠀⠀⠀⠀⣿⣿⣿⣿⣿⣿⣿⣿⣿⣿⣿⣿⣿⣿⣿⣿⣿⣿⣿⣿⣿⣿⣿⣿⣿⡇⢕⢕⢕⢕⢕⢕⢕⢕⢕⢕⢕⢕⢕⢕⢕⢕⢕⢕⢕⢕⢕⢕⢕⢕⢱⣿⣿⣿⣿⢕⢕⢕⢕⢕⢕⢕⢕⢕⢕⢕⢕⢕⢕⢕⢕⢕⢕⢕⢕⢕⢜⢿⣫⣷⣿⣿⣿⣿⣿⣿⣿⣿⣿⡇⢕⢕⢕⢕⢕⢕⢕⢕⢕⢕⢕⢕⢕⢕⢕⢕⢕⢕⢕⠀⢕⢕⢕⢕⢕⢕⢕⢕⢕⢕⢕⢕⢕⢕⢕⢕⢕⠀⠕⢕⢕⢕⢕⢕⢕⢕⢕⢕⢕⢔⢕⢕⢕⠀</a:t>
            </a:r>
            <a:br/>
            <a:r>
              <a:t>⡟⢕⢜⢕⢝⢇⢜⢇⢝⢇⢕⢇⢕⢕⢕⢕⢿⣻⣿⢿⢕⢕⢎⢕⢱⢕⢕⡱⢼⡕⠀⠀⠀⠀⠀⢀⢄⠀⠒⠒⠆⠀⢀⢄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⡇⢕⢕⢕⢕⢕⢕⢕⢕⢕⢕⢕⢕⢕⢕⢕⢕⢕⢕⢕⠀⢕⢕⢕⢕⢕⢕⢕⢕⢕⢕⢕⢕⢕⢕⢕⢕⢕⢕⠀⢕⢕⢕⢕⢑⢕⢕⢕⢕⢕⢕⢀⢕⢕⠀</a:t>
            </a:r>
            <a:br/>
            <a:r>
              <a:t>⣧⢕⢕⢕⢕⢜⢇⢕⢕⢕⢱⢝⢇⢕⢣⢕⢗⢕⢕⢕⢕⢇⢕⢕⢇⢕⣕⢗⢪⣇⠀⠀⠀⠀⠀⠁⠀⠀⠀⢀⠀⠀⠀⠀⠀⠀⠀⠀⠀⠀⠀⠀⠀⠀⠀⠀⠀⠀⠀⠀⠀⠀⠀⠀⠀⠀⠀⠀⠀⠀⠀⠀⠀⠀⠀⠀⠀⠀⠀⠀⠀⠀⠀⠀⠀⠀⠔⢀⠀⢀⢕⢔⢀⠕⢄⠀⢄⣿⣿⣿⣿⣿⣿⣿⣿⣿⣿⣿⣿⣿⣿⣿⣿⣿⣿⣿⣿⣿⣿⣿⣿⣿⡇⢕⢕⢕⢕⢕⢕⢕⢕⢕⢕⢕⢕⢕⢕⢕⢕⢕⢕⢕⢕⢕⢕⢕⢕⢸⣿⣿⣿⣿⢕⢕⢕⢕⢕⢕⢕⢕⢕⢕⢕⢕⢕⢕⢕⢕⢕⢕⢱⣧⣾⣿⣿⣿⣿⣿⣿⣿⣿⣿⣿⣿⣿⣿⡇⢕⢕⢕⢕⢕⢕⢕⢕⢕⢕⢕⢕⢕⢕⢕⢕⢕⢕⢕⠀⢕⢕⢕⢕⢕⢕⢕⢕⢕⢕⢕⢕⢕⢕⢕⢕⢕⢕⠀⢕⢕⢕⢕⢕⠑⢕⢕⢕⢕⢕⢕⠁⢕⠀</a:t>
            </a:r>
            <a:br/>
            <a:r>
              <a:t>⢷⢜⢕⢕⢕⢕⢕⢕⢕⢣⡕⢣⢕⢣⣕⢣⢜⢇⢕⢕⢕⢅⢕⢜⢕⢕⢪⢟⢾⢟⢐⠀⠀⠀⠀⠐⠀⠀⠀⠁⠀⠀⠀⠀⠀⠀⠀⠀⠀⠀⠀⠀⠀⠀⠀⠀⠀⠀⠀⠀⠀⠀⠀⠀⠀⠀⠀⠀⠀⠀⠀⠀⠀⠀⠀⠀⠀⠀⠀⠀⠀⠀⠀⠀⠀⠀⠀⠀⠐⢄⢕⢕⢕⢕⢕⢑⢕⣿⣿⣿⣿⣿⣿⣿⣿⣿⣿⣿⣿⣿⣿⣿⣿⣿⣿⣿⣿⣿⣿⣿⣿⣿⡇⢕⢕⢕⢕⢕⢕⢕⢕⢕⢕⢕⢕⢕⢕⢕⢕⢕⢕⢕⢕⢕⢕⢕⢕⢸⣿⣿⣿⣿⢕⢕⢕⢕⢕⢕⢕⢕⢕⢕⢕⢕⢕⢕⢕⢕⢕⢕⣳⣿⣿⣿⣿⣿⣿⣿⣿⣿⣿⣿⣿⣿⣿⣿⡇⢕⢕⢕⢕⢕⢕⢕⠑⢕⢕⢕⢕⢕⢕⢕⢕⢕⢕⢕⠀⢕⢕⢕⢕⢕⢕⢕⢕⢕⢕⢕⢕⢕⢕⢕⢕⢕⢕⠀⢕⢕⢕⢕⢕⠀⢕⢕⢕⢕⢕⢕⢕⢕⠀</a:t>
            </a:r>
            <a:br/>
            <a:r>
              <a:t>⡿⢕⢕⢕⡕⢵⡝⢱⣕⣕⣜⣱⢵⣕⡮⢕⡗⢝⢕⢕⢕⢕⢕⢕⢕⡕⢕⢇⢕⢕⢕⢄⠀⠀⠀⠀⠀⠀⠀⠀⠀⢔⢔⢔⢔⢔⢔⢔⢀⠀⠀⠀⠀⠀⠀⠀⠀⠀⢀⠀⠀⠀⠀⠀⠀⠀⠀⠀⠀⠀⠀⠀⠀⠀⠀⠀⠀⠀⠀⠀⠀⠀⠀⠀⠀⠀⠀⠀⠀⠁⠕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⡇⢕⢕⢕⢕⢕⢕⢕⠀⢕⢕⢕⢕⢕⢕⢕⢕⢕⢕⢕⠀⢕⢕⢕⢕⢕⢕⢕⢕⢕⢕⢕⢕⢕⢕⢕⢕⢕⠕⠀⢕⢕⢕⢕⢕⠀⠀⢕⢕⢕⢕⢕⢕⢄⠀</a:t>
            </a:r>
            <a:br/>
            <a:r>
              <a:t>⣿⣧⡝⢷⣝⢳⣝⢳⣼⡳⣮⣟⣧⣼⡿⣼⣿⢕⢕⢕⢕⢕⢕⢕⢱⣕⣿⣷⣧⢇⢕⢕⢕⠀⠀⠀⠀⠀⠀⠀⠀⢕⢕⢕⢕⢕⢕⢕⢕⢔⢀⠀⠀⠀⠀⠀⣠⣴⡇⠀⠀⠀⠀⠀⠀⠀⠀⠀⠀⠀⠀⠀⠀⠀⠀⠀⠀⠀⠀⠀⠀⠀⠀⠀⠀⠀⠀⠀⠀⠀⠀⠁⠀⠁⠑⠕⠑⠁⠈⠝⣿⣿⣿⣿⣿⣿⣿⣿⣿⣿⣿⣿⣿⣿⣿⣿⣿⣿⣿⣿⣿⣿⡗⢇⢕⢕⢕⢕⢕⢕⢕⢕⢕⢕⢕⢕⢕⢕⢕⢕⢕⢕⢕⢕⢕⢕⢕⢸⣿⣿⣿⣿⢕⢕⢕⢕⢕⢕⢕⢕⢕⢕⢕⢕⢕⢕⢕⢕⢕⣿⣿⣿⣿⣿⣿⣿⣿⣿⣿⣿⣿⣿⣿⣿⣿⣿⡇⠕⢕⢕⢕⢕⢕⢕⢔⢕⢕⢕⢕⢕⢕⢕⢕⢕⢕⢕⠀⠁⢕⢕⢕⢕⢕⢕⢕⢕⢕⢕⢕⢕⢕⢕⢕⢕⢕⠀⠑⢕⢕⢕⢕⠔⠀⢕⢕⢕⢕⢕⢕⢕⠀</a:t>
            </a:r>
            <a:br/>
            <a:r>
              <a:t>⣿⣧⣝⢷⡼⢿⣮⡹⢮⡝⢮⣽⢷⣟⡻⣾⡇⢕⢕⢁⢕⢕⢕⢕⢮⣟⢻⣝⡻⢕⢕⢕⢕⠀⠀⠀⠁⠀⠀⠀⠀⠑⠕⢕⢕⢕⢕⢕⢕⢕⢜⣱⡄⢄⣴⣿⣿⣯⡕⠀⠀⠀⠀⠀⠀⠀⠀⠀⠀⠀⠀⠀⠀⠀⠀⠀⠀⠀⠀⠀⠀⠀⠀⠀⠀⠀⠀⠀⠀⠀⠀⠄⠀⠀⠀⠀⠀⠀⠀⠀⠘⣿⣿⣿⣿⣿⣿⣿⣿⣿⣿⣿⣿⣿⣿⣿⣿⣿⣿⢿⢿⢿⢇⢕⢇⢕⢕⢱⢕⢱⢕⡕⢕⢕⢕⢕⢕⢕⢕⢕⢕⢕⢕⢕⢕⢕⢕⣼⣿⣿⣿⡇⢕⢕⢕⢕⢕⢕⢕⢕⢕⢕⢕⢕⢕⢕⢕⢕⣼⣿⣿⣿⣿⣿⣿⣿⣿⣿⣿⣿⣿⣿⣿⣿⣿⣿⣷⠀⢕⢕⢕⢕⢕⢕⢕⠁⢕⢕⢕⢕⢕⢕⢕⢕⢕⢕⠀⠀⢕⢕⢕⢕⢕⢕⢕⢕⢕⢕⢕⢕⢑⢕⢕⢕⢕⠀⠀⢕⢕⠁⢕⢄⠀⠁⢕⢕⢕⢕⢕⢕⠀</a:t>
            </a:r>
            <a:br/>
            <a:r>
              <a:t>⣿⣟⣳⣮⣟⡳⢧⡝⢧⣝⢷⣝⢟⣮⡻⢯⢕⢀⢕⢕⢕⢕⢕⢸⢱⣼⡗⢾⣿⠀⢕⢕⢕⠀⠀⠀⠀⠀⠀⠀⠀⠀⠀⠀⠁⠕⢕⢕⢱⣕⣽⣾⣱⣿⣿⣿⣿⣿⣿⣿⣷⣶⣶⣴⣴⣤⣄⡀⠀⠀⠀⠀⠀⠀⠀⠀⠀⠀⠀⠀⠀⠀⠀⠀⠀⠀⠀⠀⠀⠀⠀⠀⠀⠀⠀⠀⠀⠀⠀⠀⠀⢸⣿⣿⣿⣿⡿⡿⢿⢟⢟⢟⢏⢝⣏⡹⢇⡱⢕⢱⢕⣱⢕⢕⢕⣕⢵⢕⡱⢕⡸⢕⢕⢕⢕⢕⢕⢕⢕⢕⢕⢕⢕⢕⢕⢕⢕⣟⣿⣿⣿⢕⢕⢕⢕⢕⢕⢕⢕⢱⢗⢱⢕⡱⢕⡕⢗⢱⣿⣿⣿⣿⣿⣿⣿⣿⣿⣿⣿⣿⣿⣿⣿⣿⣿⣿⣿⢄⢕⢕⢕⢕⢕⢕⢕⠀⢕⢕⢕⠀⢕⢕⢕⢕⢕⢕⠀⠀⠀⢕⢕⢕⢕⢕⢕⢕⢕⢕⢕⢕⢕⠑⢕⢕⢕⠀⠀⢕⢕⠀⢕⢕⠀⠀⢕⢕⢕⢕⢕⢕⠀</a:t>
            </a:r>
            <a:br/>
            <a:r>
              <a:t>⣿⣿⡻⣧⣜⢱⢮⢽⣧⣹⢷⣮⡻⢧⣿⢟⢄⢕⢕⢕⢕⢕⢕⣕⡺⢷⣝⡳⣿⠀⢕⢕⠀⠀⠀⠀⠀⠀⠀⠀⠀⠀⠀⠀⠀⠀⠀⠘⠺⣿⣿⣿⣿⣿⣿⣿⣿⣿⣿⡏⠙⠙⠙⠙⠙⠉⠉⠁⠀⠀⠀⠀⠀⠀⠀⠀⠀⠀⠀⠀⠀⠀⠀⠀⠀⠸⣿⡇⠀⠀⠀⠀⠀⠀⠀⠀⠀⠀⠀⠀⢀⢼⡝⢜⢵⣕⢝⢕⢜⢕⡜⢕⡇⢕⢕⢜⢕⢕⢕⢕⢕⢕⢹⢕⢜⢕⡜⢕⡗⢼⢕⢎⢕⢕⢵⢕⢕⢗⢱⢗⢕⢕⣕⢕⢕⢱⢕⢕⣿⣿⣿⣕⢕⢎⣵⣎⡕⢕⡕⢕⣱⢕⣕⢕⢞⢱⢿⢸⣿⣿⣿⣿⣿⣿⣿⣿⣿⣿⣿⣿⣿⣿⣿⣿⣿⣿⣿⡇⢕⢕⢕⢕⢕⢕⢕⠀⠁⢕⢕⢕⠑⢕⢕⢕⢕⠁⠀⠀⠀⢕⢕⢕⢕⢕⢕⢕⢕⢕⢕⢕⢕⠀⢕⢕⢕⠀⠀⠕⢕⠀⢕⢕⠀⠀⠀⢕⢕⢕⢕⢕⠀</a:t>
            </a:r>
            <a:br/>
            <a:r>
              <a:t>⣿⣟⢻⢷⢟⢿⣿⢿⣿⣟⡷⢝⢟⣷⣿⡇⢱⢕⢕⢕⢕⢕⢕⣿⣿⣿⣿⣟⣿⠀⢕⢕⢀⠀⠀⠀⠀⠀⠀⠀⠀⠀⠀⠀⠀⠀⠀⠀⠀⠁⠙⢿⣿⣿⣿⣿⣿⣿⣿⣷⣴⣄⣀⣀⢀⢀⢀⢀⢀⠀⠀⠀⠀⠀⠀⠀⠀⠀⠀⠀⠀⠀⠀⠀⠀⣱⡎⠀⠀⠀⠀⠀⠀⠀⠀⠀⠀⠀⠀⢀⣕⡯⣕⡜⢳⢇⢕⢕⢕⢕⢕⢕⢗⢕⢕⢕⢕⢜⢕⢣⢕⢕⢕⢕⢕⢹⢗⢹⢗⡹⢕⣇⢕⣕⡕⣕⡱⢕⣕⢵⣗⣫⢗⣿⢮⣵⣵⣿⣿⣿⣿⢿⣷⣷⢮⣹⢞⣻⢷⣣⣵⣏⢵⢜⢕⢕⡞⣾⣿⣿⣿⣿⣿⣿⣿⣿⣿⣿⣿⣿⣿⣿⣿⣿⣿⣿⣿⣇⠑⢕⢕⠀⢕⢕⢕⠀⠀⠕⢕⢕⠀⢕⢕⢕⢕⠐⠀⠀⠀⠀⢕⢕⢕⢕⢕⢕⢕⢕⢕⢕⢕⠀⠑⢕⢕⠀⠀⠀⢕⠀⢕⢕⠀⠀⠀⢕⢕⢕⢕⢕⠀</a:t>
            </a:r>
            <a:br/>
            <a:r>
              <a:t>⣷⣝⢷⣜⢹⢧⣕⣵⣷⢿⢽⢽⢼⢏⣿⡇⢼⢕⢕⢕⢕⢕⢸⢝⢝⢝⣕⢕⢕⢔⢕⢕⢕⠀⢀⠀⠀⠀⠀⠀⠀⠀⠀⠀⠀⠀⠀⠀⠀⠀⠀⠀⠈⢻⣿⣿⣿⣿⣟⣟⠻⠿⢿⢿⢿⢿⢿⢿⠿⠟⠐⠀⠀⠀⠀⠀⠀⠀⠀⠀⠀⠀⠀⢠⣴⣮⣷⡄⠀⠀⠀⠀⠀⠀⠀⠀⠀⠀⠀⠀⠘⢽⣷⢧⣕⡱⢕⡕⢕⢕⢕⢕⢗⢱⢕⡪⢕⡇⢽⢗⢵⢕⣕⣵⣵⣼⣕⡪⢵⣾⣽⣗⡯⢵⣫⢽⣻⢽⣞⣽⣞⢿⢫⢕⣽⢟⣏⢝⢞⢽⢟⣯⢇⣜⣝⢗⡗⢮⣽⣷⣞⡵⢞⣇⣞⣮⢕⣿⣿⣿⣿⣿⣿⣿⣿⣿⣿⣿⣿⣿⣿⣿⣿⣿⣿⣿⣿⣿⢄⢕⠑⠀⢕⢕⢕⠀⠀⠁⢕⢕⢔⠀⢕⢕⢕⢔⠀⠀⠀⠀⠀⢕⢕⢕⢕⢕⢕⢕⢕⢕⢕⢕⠀⢕⢕⠀⠀⠀⠀⠀⢕⠁⠀⠀⠀⠀⢕⢕⢕⢕⠀</a:t>
            </a:r>
            <a:br/>
            <a:r>
              <a:t>⣿⡻⢷⡏⢱⢮⢝⢷⡇⢕⢕⢕⢝⢕⢕⢕⢕⢕⠑⢕⢕⢁⢜⣣⡕⢕⢜⢱⢕⡔⢕⢕⢕⠀⠜⠁⠀⠀⠀⠀⠀⠀⠀⠀⠀⠀⠀⠀⠀⠀⠀⠀⠀⠀⠙⢿⣿⣿⣿⣿⣧⣔⡀⢀⢀⠀⠀⠀⠀⠀⠀⠀⠀⠀⠀⠀⠀⠀⠀⠀⠀⠀⠀⢅⢹⣽⠏⠀⠀⠀⠀⠀⠀⠀⠀⠀⠀⠀⠀⠀⢄⣽⣾⢯⣟⡯⣝⡳⢵⣗⢕⢕⡱⢵⣵⣧⣵⣷⣵⣗⡿⣟⣻⢿⣻⢿⣗⡯⣯⣕⣹⡟⣿⡿⣾⡿⡷⢫⢕⣎⢽⣕⡵⣕⣗⢹⢗⣪⣕⣇⡕⣺⣽⣷⣿⣵⣪⡽⣷⣿⢗⡪⢝⣗⡽⡇⢸⣿⣿⣿⣿⣿⣿⣿⣿⣿⣿⣿⣿⣿⣿⣿⣿⣿⣿⣿⣿⣿⡕⢕⢀⠀⠁⢕⢕⠀⠀⠀⠑⢕⢕⠀⠀⢕⢕⢕⠀⠀⠀⠀⠀⠕⢕⢕⢕⢕⢕⢕⢕⢕⢕⢕⠀⠁⢕⠀⠀⠀⠀⠀⢕⢕⢕⠀⠀⠀⢕⢕⢕⢕⠀</a:t>
            </a:r>
            <a:br/>
            <a:r>
              <a:t>⡽⢷⣕⢝⢣⡕⢕⢕⢝⢣⢕⢕⢕⢕⢕⢕⢕⢇⠐⢕⢕⠕⢸⢱⢜⢱⢕⢕⠜⢑⠑⢕⠑⠀⠀⠀⠀⠀⠀⠀⠀⠀⠀⠀⠀⠀⠀⠀⠀⠀⠀⠀⠀⠀⠀⠀⠈⠙⠳⣮⣝⡻⢿⢿⢿⣿⣿⢷⠶⠄⠀⠀⠀⠀⠀⠀⠀⠀⠀⠀⢀⣀⣄⣕⣵⣼⡇⠀⠀⠀⠀⠀⠀⠀⠀⠀⠀⠀⠀⢀⢜⢳⢕⢝⢕⢝⢇⢼⣕⢣⢕⣇⢝⢝⢻⢯⡻⢷⢗⣝⢼⣕⣪⣝⢳⢽⣗⡫⢟⣻⢝⣹⣵⢗⢇⡜⣕⣗⢼⣗⢽⣗⡮⢵⣺⡽⣷⣸⣿⣷⣿⣷⡮⢽⣞⢯⢗⣫⡕⣺⣵⣞⣿⢽⣿⡇⣾⣿⣿⣿⣿⣿⣿⣿⣿⣿⣿⣿⣿⣿⣿⣿⣿⣿⣿⣿⣿⣿⢇⢕⢕⠀⠀⢕⢕⢄⠀⠀⠀⢕⢕⢕⠀⠁⢕⢕⢀⠀⠀⠀⠀⠀⢕⢕⢕⢕⢕⢕⢕⢕⢕⢕⠀⠀⢕⠀⠀⠀⠀⢄⢕⢕⠀⠀⠀⠀⢕⢕⢕⢕⠀</a:t>
            </a:r>
            <a:br/>
            <a:r>
              <a:t>⡿⣧⡜⢕⢕⢕⢇⣕⢝⢧⡕⢱⣕⢕⢕⢱⢜⢕⢇⠑⢕⠑⢕⢕⡕⢕⢕⢅⢕⢕⠔⠑⢑⠀⠀⠀⠀⠀⠀⠀⠀⠀⠀⠀⠀⠀⠀⠀⠀⠀⠀⠀⠀⠀⠀⠀⠀⠀⠀⠁⠙⠻⢿⣷⣦⣴⣤⣄⠀⠀⠀⠀⠀⠀⠀⠀⠀⠀⠀⠀⠘⠛⢟⢟⡏⠉⠀⠀⠀⠀⠀⠀⠀⠀⠀⠀⠀⠀⢀⣜⢕⢕⢕⢵⢕⢕⢕⡕⢕⢕⢕⢕⢕⢗⢱⢕⢎⢝⢗⢮⣽⣷⣎⣟⡺⢝⣗⡮⣗⡣⢽⣗⡯⣗⣳⣽⣿⣧⣵⡾⢿⣗⡮⢽⣾⣿⣷⣿⣽⣿⣿⣗⡻⢽⣗⣺⣧⣷⣽⡸⣿⣿⣿⣿⣿⣧⣿⣿⣿⣿⣿⣿⣿⣿⣿⣿⣿⣿⣿⣿⣿⣿⣿⣿⣿⣿⣿⢇⢕⢕⢕⠀⠀⠀⢕⢕⠀⠀⠀⠀⢕⢕⢕⠀⠁⢕⢕⠀⠀⠀⠀⠀⠁⢕⢕⢕⢕⢕⢕⢕⢕⢕⠀⠀⠕⠀⠀⠀⠀⢕⢕⠑⠀⠀⠀⠀⢕⢕⠑⢕⠀</a:t>
            </a:r>
            <a:br/>
            <a:r>
              <a:t>⣷⢜⢣⣕⢜⢕⢕⢜⢳⣕⢝⢧⡜⢝⢕⡕⢕⢕⡕⢔⢕⢜⢇⢕⡜⢑⢕⠕⠑⠁⠀⣄⡱⢇⢀⠀⠀⠀⠀⠀⠀⠀⠀⠀⠀⠀⠀⠀⠀⠀⠀⠀⠀⠀⠀⠀⠀⠀⠀⠀⠀⠀⠀⠀⠁⠁⠁⠀⠀⠀⠀⠀⠀⠀⠀⠀⠀⠀⠀⠀⢴⢷⠿⠟⠁⠀⠀⠀⠀⠀⠀⠀⠀⠀⠀⠀⢠⡴⢝⢗⢝⢗⢧⢕⢕⢕⢕⢕⢜⢕⢇⢕⡕⢱⢕⢳⢝⣗⢮⣕⡇⢽⢗⢺⢽⢳⣎⡽⣕⢪⣿⣷⣿⣷⡮⣽⣺⢽⣟⡯⢝⡺⢿⣟⣺⣿⣗⡺⢵⣽⢽⢗⢿⢿⣗⡯⣟⡳⢿⣧⢿⣿⣿⣿⣿⣿⣿⣿⣿⣿⣿⣿⣿⣿⣿⣿⣿⣿⣿⣿⣿⣿⣿⣿⣿⣿⢇⢕⢇⢕⢕⠀⠀⠀⠑⢕⠀⠀⠀⠀⠕⢕⢕⢔⠀⠁⢕⠀⢀⠀⠀⠀⠀⠑⢕⢕⢕⠑⢕⢕⢕⢕⠀⠀⠀⠀⠀⠀⠀⢕⢕⠕⠀⠀⠀⠀⢕⠁⠀⢕⠀</a:t>
            </a:r>
            <a:br/>
            <a:r>
              <a:t>⣿⢧⡕⢕⢕⢕⢕⢕⢵⢜⢳⢕⢕⢣⢕⢝⢕⢕⢱⢕⢕⢗⢕⢕⠁⠁⠁⠀⢀⢄⢵⣕⡜⢕⠑⠁⠑⠀⠀⠀⠀⠀⠀⠀⠀⠀⠀⠀⠀⠀⠀⠀⠀⠀⠀⠀⠀⠀⠀⠀⠀⠀⠀⠀⠀⠀⠀⠀⠀⠀⠀⠀⠀⠀⠀⠀⠀⠀⠀⠀⠀⠀⠀⠀⠀⠀⠀⠀⠀⠀⠀⠀⠀⠀⠀⠀⠁⡕⢕⢕⡕⢱⢕⢳⢽⢕⢇⢕⢗⢵⣜⢕⢕⢕⢗⢜⢕⢕⢕⢗⢱⣕⢇⢕⣕⢱⢜⡟⢽⣟⡿⢽⣿⡷⢝⢟⢯⢝⣗⢼⣗⡷⢷⣞⡿⣷⣗⡽⢷⢗⢑⠀⠀⠀⠈⠟⢕⢺⣽⣷⡞⣿⣿⣿⣿⣿⣿⣿⣿⣿⣿⣿⣿⣿⣿⣿⣿⣿⣿⣿⣿⣿⣿⣿⣿⢇⡕⢕⢇⢕⢕⠀⠀⠀⠀⢕⠀⠀⠀⠀⠀⢕⢕⢕⢄⠀⠀⠀⠕⣧⢀⠀⠀⠀⠕⢕⢕⠀⠁⢕⢕⢕⠀⠀⠀⠀⠀⠀⢄⢕⢕⢅⠀⠀⠀⠀⢕⠀⠀⢕⠀</a:t>
            </a:r>
            <a:br/>
            <a:r>
              <a:t>⡿⢧⢕⢕⢕⢕⢕⢕⢕⢕⢕⢜⢗⢕⢜⢳⡕⢕⢷⣜⢕⢧⣕⢕⢔⣴⡕⢕⢕⢕⣕⢜⢝⢕⠀⠀⠀⠀⠀⠀⠀⠀⠀⠀⠀⠀⠀⠀⠀⠀⠀⠀⠀⠀⠀⠀⠀⠀⠀⠀⠀⠀⠀⠀⠀⠀⠀⠀⠀⠀⠀⠀⠀⠀⠀⠀⠀⠀⠀⠀⠀⠀⠀⠀⠀⠀⠀⠀⠀⠀⠀⠀⠀⠀⠀⡄⢴⢜⢝⢕⢕⢕⢕⢜⢇⢵⣕⢣⢽⣗⣣⣝⢗⢵⣕⡕⢕⢕⢕⢝⢕⢕⢜⣕⢕⢕⡕⢸⣕⢇⢜⣗⢳⢜⣗⢷⣽⣗⢧⣽⡷⢯⣟⣳⣿⣗⣾⣿⢏⢕⠀⠀⠀⠀⠀⠀⠀⠑⢿⣾⢯⢹⣿⣿⢹⣿⣿⣿⣿⣿⣿⣿⣿⣿⣿⣿⣿⣿⣿⣿⣿⣿⣿⣿⢇⢕⣇⢎⢎⡹⢕⠕⠀⠀⠀⠀⠀⠀⠀⠀⠀⠀⢕⢕⢕⢀⠀⠀⠀⢹⣷⡄⠀⠀⠀⢕⢕⠀⠀⢕⢕⢕⠀⢀⠀⠀⠀⠀⢕⠕⢕⠀⠀⠀⠀⠀⢕⠀⠀⢕⠀</a:t>
            </a:r>
            <a:br/>
            <a:r>
              <a:t>⣯⡝⢕⢕⢕⢕⢕⣕⢕⢕⡕⢕⢕⢜⢻⢕⢕⢳⣕⡜⢳⣵⢕⣵⣿⣿⢏⢕⢕⢇⢕⣜⢕⠕⠀⠀⠀⠀⠀⠀⠀⠀⠀⠀⠀⠀⠀⠀⠀⠀⠀⠀⠀⠀⠀⠀⠀⠀⠀⠀⠀⠀⠀⠁⠀⠀⠀⠀⠀⠀⠀⠀⠀⠀⠀⠀⠀⠀⠀⠀⠀⠀⠀⠀⠀⠀⠀⠀⠀⠀⠀⠀⢄⢕⢣⣝⢗⢵⣕⡕⢜⢕⢕⣕⡕⢳⢮⣝⢗⢼⣝⢣⢜⣗⢣⢝⢕⢕⣕⢕⢕⢕⢕⢱⢝⡕⢜⢝⢇⢜⢕⢣⢝⡕⢱⢕⢕⢻⢿⣿⡿⢿⣗⢿⣟⣟⡇⢇⢕⢕⠀⠀⠀⠀⠀⠀⠀⠀⠘⢿⣷⢇⢿⡏⣿⣿⣿⣿⣿⣿⣿⣿⣿⣿⣿⣿⣿⣿⣿⣿⣿⣿⣿⣿⣾⣵⣱⣕⢕⢜⢕⢔⠀⠀⠀⠀⠀⠀⠀⡄⠀⠀⠀⢕⢕⢕⠀⠀⠀⠘⣿⣷⡄⠀⠀⠁⢕⠀⠀⠕⢕⢕⠀⣇⠀⠀⠀⠐⠕⠑⠀⠀⠀⠀⠀⠀⠀⢠⠀⢕⠀</a:t>
            </a:r>
            <a:br/>
            <a:r>
              <a:t>⡿⢷⡕⢜⢵⡕⢕⢜⣇⢕⢻⢵⡕⢕⣧⡕⢕⢕⡜⢻⡧⣱⣿⣿⢿⢕⠕⢕⢎⢗⢵⢜⠃⠀⠀⠀⠀⠀⠀⠀⠀⠀⠀⠀⠀⠀⠀⠀⠀⠀⠀⠀⠀⠀⠀⠀⢔⠀⠀⠀⠀⠀⠀⠀⠀⠀⠀⠀⠀⠀⠀⠀⠀⠀⠀⠀⠀⠀⠀⠀⠀⠀⠀⠀⠀⠀⠀⠀⠀⠀⠀⢄⢵⣕⢕⢧⢝⡳⢮⣝⢣⢵⡗⢳⢜⡝⢳⢕⢕⢵⢕⢝⢳⢵⣕⢇⢝⡗⢣⢝⡗⢣⢕⢕⢕⢕⢕⢜⢕⢣⢕⣝⢗⢧⢕⢳⢜⣕⢣⢜⣕⢳⢿⣻⢷⣏⠕⢕⢕⢕⢔⠀⠀⠀⠀⠀⠀⠀⠀⠘⢎⡕⢸⣽⣿⣿⣿⣿⣿⣿⣿⣿⣿⣿⣿⣿⣿⣿⣿⣿⣿⣿⣿⣿⣿⣿⣿⣿⣿⣿⡿⡕⠀⠀⠀⠀⠀⠀⢔⣷⡄⠀⠀⠀⢕⢕⢕⠀⠀⠀⢻⣿⣷⡀⠀⠀⠑⠔⠀⠀⢕⠀⢔⣿⠄⠀⠀⠁⠀⠀⠀⠀⠀⠀⠀⠀⠀⡞⠀⢕⠀</a:t>
            </a:r>
            <a:br/>
            <a:r>
              <a:t>⣷⡕⢜⢇⢕⢝⢧⢕⢝⢇⢕⢕⢝⢕⢕⢕⢧⡕⢝⢧⣝⢝⠟⠕⠑⠀⠀⢄⣮⣧⡕⠑⠀⠀⠀⠀⠀⠀⠀⠀⠀⠀⠀⠀⠀⠀⠀⠀⠀⠀⠀⠀⠀⠀⠀⢕⠕⠀⠀⠀⠀⠀⠀⠀⠀⠀⠀⠀⠀⠀⠀⠀⠀⠀⠀⠀⠀⠀⠀⠀⠀⠀⠀⠀⠀⠀⠀⠀⠀⠀⠀⢑⢇⢧⡕⢗⢼⣝⢳⢜⡕⢇⢜⡕⢱⢕⡕⢱⣕⡕⢕⢕⡕⢕⢸⣝⢇⢕⣕⢱⢕⢕⢣⢝⡗⢣⢕⡕⢕⢕⡕⢜⢇⢕⢱⢼⡕⢣⢝⡗⢪⢝⢗⢼⣝⡜⠀⠑⢕⢕⢕⢔⠀⠀⠀⠀⠀⠀⠀⠀⢸⢝⢕⢝⢻⢿⠿⠟⠟⠟⠻⠿⢿⣿⣿⣿⣿⣿⣿⣿⣿⣿⣿⣿⣿⣿⣿⣿⢟⡱⢕⢇⢕⢄⠀⠀⠀⠀⢱⣿⣷⡄⠀⠀⠀⢕⢕⠀⠀⠀⢸⣿⣿⣷⢀⠀⠀⠀⠀⠀⠁⠀⢸⡿⠀⠀⠀⠀⠀⠀⠀⠀⠀⠀⠀⠀⢱⢇⠀⠑⠀</a:t>
            </a:r>
            <a:br/>
            <a:r>
              <a:t>⢜⢝⢧⢕⢕⢕⢕⢝⢕⢕⢕⢕⣕⢕⢕⣷⣵⢹⢷⣕⢕⢑⠀⠀⠀⠀⢠⡧⢟⢟⠁⠀⠀⠀⠀⠀⠀⠀⠀⠀⠀⠀⠀⠀⠀⠀⠀⠀⠀⠀⠀⠀⠀⠀⠀⢕⢔⠀⠀⠀⠀⠀⠀⠀⠀⠀⠀⠀⠀⠀⠀⢔⢄⠀⠀⠀⠀⠀⠀⠀⠀⠀⠀⠀⠀⢜⢳⡄⠀⠀⠀⠀⢔⢕⢕⢕⢣⣜⡕⢇⢜⢟⢷⣵⡟⢧⢝⢗⢧⣽⢗⢗⣕⢜⢧⣕⡝⢳⢼⣕⢳⢼⣗⢇⢜⡕⢣⢜⡗⢕⢝⢗⢕⣕⡕⢳⡕⢝⣳⣜⣕⡷⢵⣗⡷⠑⠀⠀⠁⠀⠀⠑⢔⢀⠀⠀⠀⠀⠀⠀⠁⠁⠑⠁⠁⠀⠀⠀⠀⢀⠀⠀⠀⠁⠻⣿⣿⣿⣿⣿⣿⣿⣿⣿⣿⣿⡿⢏⢕⢵⢳⢕⡸⢕⢀⠀⠀⠀⢵⣿⣿⣷⠀⠀⠀⠀⠕⠀⢸⡄⠁⣿⣿⣿⣧⠀⠀⠀⠀⠀⠀⠀⣸⡇⢰⡔⠀⠀⠀⠀⠀⠀⢀⣄⣠⣤⣟⣀⢐⠀⠀</a:t>
            </a:r>
            <a:br/>
            <a:r>
              <a:t>⣧⣕⡕⢳⣧⡕⢳⣧⣞⢻⣷⡜⢟⣱⣕⢜⢻⣷⡕⢑⠔⠁⠀⠀⠀⢔⣿⣧⠏⠀⠀⠀⠀⠀⠀⠀⠀⠀⠀⠀⠀⠀⠀⠀⠀⠀⠀⠀⠀⠀⠀⠀⠀⠀⠀⠕⢕⢔⠀⠀⠀⠀⠀⠀⠀⠀⠀⠀⠀⠀⠀⢕⢕⢕⢔⡀⠀⠀⠀⠀⠀⠀⠀⠀⠀⠀⠁⠑⠕⢄⡀⠀⢀⢕⢕⢣⢕⢜⢕⢇⣕⡝⢳⢵⣝⣳⣧⣝⢕⢼⣝⢗⢵⣝⣗⢗⢕⢕⢕⢕⢕⢱⣜⡕⢇⢼⣕⢳⢜⣗⣣⣽⣳⢷⣿⣟⣿⣿⣽⣟⣿⣝⣟⣿⡇⢀⠀⢀⠀⠀⢔⢄⢀⠀⠕⠀⠀⠀⠀⠀⠀⠀⢀⢀⢄⢔⢔⢕⢕⢕⢕⢕⢔⠀⠀⠘⣿⣿⣿⣿⣿⣿⣿⣿⣿⢏⣱⣕⣕⣕⣕⣕⣞⣕⡇⠀⠀⢄⢕⣻⣿⣿⡔⠀⠀⠀⠀⠀⢜⣷⡀⢻⣿⣿⣿⡕⠀⠀⠀⠀⠀⠀⢟⢱⣷⣧⠀⣄⣤⣴⣔⣕⣽⣝⣳⣮⣾⣼⣿⣷⠀</a:t>
            </a:r>
            <a:br/>
            <a:r>
              <a:t>⠛⠛⠛⠛⠛⠛⠛⠛⠛⠛⠛⠛⠛⠛⠛⠛⠛⠚⠃⠑⠀⠀⠀⠀⠚⠛⠛⠑⠀⠀⠀⠀⠀⠀⠀⠀⠀⠀⠀⠀⠀⠀⠀⠀⠀⠀⠀⠀⠀⠀⠀⠀⠀⠀⠀⠀⠀⠁⠀⠀⠀⠀⠀⠀⠀⠀⠀⠀⠀⠀⠀⠑⠛⠚⠛⠃⠑⠀⠀⠀⠀⠀⠀⠀⠀⠀⠀⠐⠚⠛⠛⠓⠙⠓⠑⠛⠓⠓⠛⠛⠛⠛⠓⠓⠛⠛⠓⠚⠛⠓⠘⠛⠓⠚⠛⠓⠃⠘⠓⠓⠓⠓⠓⠓⠓⠓⠚⠛⠛⠛⠛⠛⠛⠛⠛⠛⠛⠛⠛⠛⠛⠛⠛⠛⠃⠑⠑⠑⠐⠑⠑⠁⠁⠁⠀⠑⠑⠐⠀⠀⠐⠑⠑⠑⠑⠑⠑⠑⠑⠑⠑⠑⠑⠑⠐⠀⠘⠛⠛⠛⠛⠛⠛⠛⠃⠛⠛⠛⠛⠛⠛⠛⠛⠛⠛⠀⠀⠑⠛⠛⠛⠛⠃⠀⠀⠐⠀⠀⠑⠛⠓⠘⠛⠛⠛⠃⠀⠀⠀⠀⠀⠐⠚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⢍⢍⢕⢕⢔⢍⢝⢕⢕⢙⢛⢕⢕⢜⢛⢟⢕⢕⢜⢛⢝⢕⢕⢝⢍⢕⢕⢕⢕⢌⢟⢕⢕⢕⢕⢔⢕⢕⢜⢍⢝⢕⢜⡛⠏⢕⢕⢸⡿⢛⢕⢕⢹⡿⢏⢕⠘⣿⢿⢇⢕⢕⢔⣿⣿⡇⢕⢌⢏⢝⢕⢕⢸⠿⡏⢕⢔⠛⠿⢕⢕⢘⡿⠿⡟⢕⢕⢹⠛⢕⢕⢕⢔⢕⢕⢔⢍⢟⢟⢕⢕⢜⢛⢇⢕⢔⠻⠿⢛⠛⢿⣿⣿⢕⢕⢹⣿⣿⢇⢕⢔⢝⢇⢕⢕⢜⠛⠛⢏⢝⠔⣈⣿⡇⢕⣿⣿⣿⡇⢹⣿⣿⡟⢕⢿⣿⣿⡇⢔⢿⢟⢕⢕⢕⣿⣿⡿⢛⢕⢜⢝⢔⢕⢕⢜⢝⢕⢕⢕⢔⢝⢍⢕⢜⢝⢍⢕⢕⢌⢛⢟⢕⢔⢿⣿⣿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⠌⣧⢀⢕⢕⢕⢕⠔⣉⢕⢕⢕⢕⢕⢕⢕⢕⢕⢕⢕⢕⢕⢕⢕⢕⢕⢕⢕⢕⢔⢝⢕⢕⢕⢸⣿⡟⢕⢕⢕⢕⢕⢕⢕⢕⢰⢿⢕⢕⢸⣿⣿⡇⢕⢻⣿⣿⢕⢔⣿⣿⡇⢕⢸⣿⣿⢕⢕⢈⠕⢕⢕⢕⢿⣿⢇⢕⢕⢕⢕⢕⢕⢕⢕⢕⢕⢕⢕⢕⢕⢕⢕⢕⢕⢕⢕⢕⢕⢕⢕⢕⢕⠌⣿⡇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⢸⣿⡇⢕⢌⣿⣿⢕⢕⢕⢄⢕⢕⢕⢕⢕⢕⢕⢕⢕⠀⡇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⢑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⣤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⢘⢔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⠜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⢄⠁⠅⢑⢕⢑⠕⠕⠕⢕⢕⢕⢕⢕⢕⠕⠑⠁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⢔⢕⢕⢕⢕⢕⢑⢀⡴⢗⠓⠑⢅⣅⢁⢀⢀⠄⠀⠕⠑⠀⢁⣕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⢑⢑⢕⢕⢕⢕⠕⠕⠙⠁⠀⠀⠑⢕⢜⢷⣕⢕⠕⠕⠔⠔⢐⢕⢕⢕⢝⢝⢝⢳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⠁⠁⠀⠀⠀⠀⠀⠀⠀⠀⠀⠁⠕⢕⢝⢿⣦⣄⢀⠀⠀⢕⢱⣵⡕⢕⢕⢕⢕⢝⢗⢕⢝⢧⡕⢕⢕⠕⢕⢕⢕⣪⢗⢝⢕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⢠⣶⣷⣦⣴⣄⢀⢀⢄⢅⢕⢕⢜⢝⢻⢦⡕⡕⢕⢿⣿⡕⢕⢕⢕⠕⠁⠁⠁⠁⠘⢃⢕⡜⣜⢝⢳⢕⢜⢕⢕⢟⢸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⣱⣿⣿⣿⣿⣿⣿⣿⣷⣧⣕⢕⢕⢑⠐⢑⢑⢕⢕⢕⢕⢕⢕⢕⢕⢑⢤⢤⣤⣄⣄⡠⢵⣵⣵⣕⣗⣗⣗⢗⢷⢷⢷⣵⣵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⠘⢿⣿⣿⣿⣿⣿⡿⢟⡏⢽⣕⣧⣴⡷⢟⢏⢕⢵⢵⢗⢗⢕⢕⢕⡕⢕⢕⢕⢑⣷⣷⣷⣷⣷⣷⣮⣽⣽⣟⣻⢷⣷⣅⡕⢝⢝⢳⣵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⢜⢿⢿⢿⢿⢏⢕⣱⣷⡻⢟⢝⢕⢕⠇⢕⢑⢕⢕⡅⢕⢇⢕⢕⠕⢱⢕⢕⢕⢕⢜⢹⢽⢿⢿⢧⢕⢕⢜⢍⢟⢷⢯⣝⡳⢧⣕⢎⢻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⠁⠉⠙⢟⢝⣊⢕⢬⡕⢕⢕⢕⢕⢕⢜⢇⢕⢕⢕⢑⢅⢕⢔⢕⢕⣗⣱⣱⣵⣕⣄⢅⢅⢕⢔⠕⡕⢗⡗⢕⢱⢑⢕⣗⣵⣵⣷⣼⣽⡜⡝⢟⢷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⢀⣄⣵⣷⡿⠏⢹⠕⠑⠑⠕⢕⢕⢕⢕⢕⢕⢕⢕⢕⢔⢕⣱⣵⣟⢻⡟⡻⢏⢅⠑⠑⢁⢸⣿⡎⣿⣿⢆⣸⣿⡿⢗⢝⢟⠝⢝⢝⢏⢝⢟⢗⢗⠵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⠄⠄⠠⠴⢶⢟⢟⡝⡱⠎⠊⠁⠀⠀⠀⠀⠀⠀⠁⠑⠕⢕⢕⢕⢕⢱⣾⣿⣟⣶⠿⡕⡇⠕⢔⠀⠀⠄⢜⡝⢕⢵⢵⢵⣵⣵⣵⣵⣵⣾⣿⣿⣯⢝⢻⢿⣮⡙⢕⢅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⡔⢕⢕⠕⠊⠑⠁⠀⠀⠀⠀⠀⠀⠀⠀⠀⠀⠀⠀⠀⠀⠁⢕⢱⣿⣿⣿⣿⣿⣿⣿⣿⣷⣧⢆⣔⡱⢇⡵⢵⢷⣷⣿⣿⣿⣿⣿⣿⣿⣿⣿⣿⣇⢕⢕⢕⢕⢕⢕⢕⢕⢇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⣻⣿⢕⢕⠀⠀⠀⠀⠀⢀⠄⣠⣤⣴⣴⣶⣦⣔⣔⢔⢄⢀⢀⢀⣾⣿⢿⣿⣿⣿⣿⣿⣿⣿⣿⣿⡏⢕⢱⣵⣿⣿⣿⣿⣿⣿⣿⣿⣿⣿⣿⣿⣿⡏⢕⢕⢕⠕⣵⡕⢕⠕⠑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⠈⠝⠇⠑⠀⠀⠑⠁⢔⣱⣿⣿⣿⣿⣿⣿⣿⣿⣿⣷⣷⣇⢕⣸⣿⡏⢕⣿⣿⣿⣿⣿⣿⣿⣿⣿⢕⣡⣿⢿⣿⣿⣿⣿⣿⣿⣿⣿⣿⣿⣿⣿⣿⡯⣕⢕⢕⢕⠹⠳⢕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⠈⠙⠻⣿⣿⣿⣿⣿⣿⣿⣿⣿⣯⢕⣿⣿⡇⡕⣿⣿⣿⣿⣿⣿⣿⣿⣿⣧⢟⢕⢜⢿⢟⢟⢟⢟⣻⣿⢿⢿⢿⢿⢿⢟⣟⣽⢕⠑⠀⠀⠄⢞⢅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⠉⠙⠻⢿⢟⢿⣿⣿⣿⣷⢜⢿⣿⣧⣸⣿⣿⣿⣿⣿⣿⣿⣿⡟⠕⢕⠗⠔⠔⢔⠕⢑⠑⠑⢑⢕⢑⢑⢑⢟⣝⣌⣴⣴⢴⡞⢝⠕⢀⠀⢕⢕⢕⢕⢕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⠁⠑⠕⠕⢕⢕⢕⢜⢿⣿⣿⣿⣿⣿⣿⣿⢿⢟⢍⠁⠇⠑⢜⣿⣇⢻⣿⡇⠀⠀⠘⢿⡿⢿⢿⣿⣿⢿⠟⠙⠁⠀⠁⠀⠁⠀⢑⣕⡵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⢀⠀⠀⠀⠀⠀⠕⢕⣱⣕⣕⡻⣿⣿⣿⢩⡝⢞⢱⢕⢄⠀⠀⠀⢱⢻⠿⢜⢏⢕⢔⢄⢄⢀⠐⠑⠁⠁⠀⠀⢀⠀⠀⠀⠀⠀⠀⠀⢑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⢀⢕⢕⢔⠔⠀⠔⢕⢔⢝⢝⢟⢟⢎⢏⢹⡧⡔⢵⣵⣿⣦⣴⣴⠔⢐⢑⣵⣷⣷⢾⢗⣕⣑⡕⠀⢀⠄⢄⠀⢅⢔⠀⠀⠁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⢀⢄⣄⣔⣔⣔⡕⢕⢕⢕⢱⢕⢕⢄⠐⠐⠀⢔⠕⠕⠜⠜⠝⢕⢕⢕⢑⢑⢕⢕⢕⣝⢕⢔⢔⢜⢞⢽⣗⣞⣟⣟⣏⣽⢅⠀⠁⢱⢔⠀⠁⠑⠑⠀⠀⠀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⢳⢷⣾⣿⣿⣿⣿⣿⣿⣿⣷⣵⠕⢕⢕⢕⢕⢕⢕⢕⢑⢜⢜⢕⢕⢗⢳⡷⣧⣵⡵⢵⠵⢵⡼⢝⣇⣕⣕⣵⣿⣿⣿⣿⣏⢝⢕⠁⠀⢄⢕⢕⠀⠀⠁⠀⠀⢀⢄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⠑⢕⢔⢕⢔⢝⢟⣟⣿⣿⣿⣿⣷⣧⣵⣕⢕⢕⢕⢕⢕⢕⢕⢕⢑⢕⢕⢝⢝⢕⣜⢵⢅⢗⢇⣜⣽⣵⣵⣵⣵⢵⢵⠵⢞⢃⠀⢀⠑⠕⠁⠐⠀⠀⠀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⢀⣔⣷⣾⣿⣿⣿⣿⣿⣿⣿⣿⣿⣿⣿⣷⢇⢕⢕⢕⢕⢕⢕⢑⢅⢔⢕⢜⣕⢵⢵⢞⢟⠝⠝⠑⠑⠐⢔⢕⡕⢕⢕⢕⢕⢕⢄⠑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⠁⢻⣿⣿⣿⣿⣿⣿⣿⣿⣿⣿⣿⣿⣿⢏⢕⢕⠑⠑⢑⠔⠅⢕⢔⢑⢕⢕⢔⢕⢕⢕⠀⠀⠀⠀⢀⢄⢔⢅⢜⢘⢕⢕⢗⡱⠕⢕⢖⢎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⢹⣿⣿⣿⣿⣿⣿⣿⣿⣿⡿⢟⢕⢕⢕⢕⢕⢕⡱⢕⢎⢕⢕⢕⢕⢕⢕⢕⢕⢕⢐⢀⢄⢔⢱⢏⢕⢕⢕⢕⢕⢕⢅⢉⢅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⠝⣿⣿⢿⢿⠟⠟⢝⢕⢕⢕⢕⢕⢕⣕⢕⢎⢕⢕⢕⢕⢕⢕⢕⢕⢕⢕⢕⢕⣑⢕⢕⢱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⠐⠀⠀⠀⠀⠁⠁⠕⢕⢔⢕⢕⢕⢕⢕⢕⢵⠎⢕⢕⢕⢕⢕⢕⢕⢕⢕⢕⢕⢕⢵⢵⢟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⠕⠀⠀⠀⠀⠀⠀⠀⠀⠕⢕⢕⢕⢕⢕⠕⢕⢔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⠀⠀⠀⠀⠀⠀⠀⠀⠀⠀⢕⢕⢕⢑⠁⠀⠁⠕⢕⢕⢅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⢄⢄⢄⢄⢄⢄⢄⢕⢕⡕⢕⢕⢕⢕⢔⢀⠀⠀⠁⢕⢕⢕⢸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⢱⢕⢕⢕⢎⢕⢕⢕⢕⢕⢕⢕⢔⢄⢔⢕⢕⢕⢸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⢔⢕⢕⢕⢕⢜⢕⢕⢕⢕⢕⢕⢕⢕⢕⢕⢕⢕⢕⢕⢕⢕⣼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⣱⣿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⢕⢕⢕⢕⢕⢕⢕⢕⢕⠕⠕⠕⠕⠑⠑⠑⠑⠑⢱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⢀⠑⢕⢕⢕⡕⢕⢕⢁⠀⠀⠀⠀⠀⢄⢄⢄⢄⢄⠀⢀⢌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⠀⠕⣾⣿⣿⣿⣷⣵⣕⢄⢀⠀⠀⠕⠕⠕⠑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⠁⠀⠀⢌⠟⠿⢿⣿⣿⡿⢗⢕⢔⢔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⠀⠁⠀⠄⢄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⢔⢄⠀⠀⠀⠀⢔⠔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⢔⢄⠀⠀⠀⠀⠕⠀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⢔⢄⢀⠀⠀⠁⠑⠀⢀⢀⢀⢅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⢔⢄⢀⠀⠀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⢔⢀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⢼⣿⣿⣿⢕⢕⢹⢏⡎⢝⢕⢕⢕⢕⢜⢇⢵⢿⢟⢟⢻⢟⢟⢕⢕⢕⢕⢕⢕⢕⢕⢕⢕⢕⢕⢕⢕⢕⢕⢕⢕⢕⢕⢕⢕⢕⢕⢕⢕⢕⢕⢕⢕⢝⢫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⢹⣿⣿⣿⢕⢕⢕⢕⡱⢕⢕⢕⢕⢕⢕⡵⢕⢕⢕⢕⢞⢟⢗⢕⢕⢕⢕⢕⢕⢕⢕⢕⢕⢕⢕⢕⢕⢕⢕⢕⢕⢕⢕⢕⢕⢕⢕⢕⢕⢕⢕⢕⢕⢕⢕⢕⢝⢻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⣞⣿⣿⢇⢕⣵⣷⢿⢣⢕⢕⢕⢕⢕⢕⢕⢕⢕⢕⢕⢕⢕⢕⢕⢕⢕⢕⢕⢕⢕⢕⢕⢕⢕⢕⢕⢕⢕⢕⢕⢕⢕⢵⢷⢷⣷⣷⣷⣷⣧⢵⢕⢕⢕⢷⢧⣕⢕⢜⡻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⡇⢕⣾⣿⣿⡏⢇⢕⢕⢕⢕⢕⢕⢕⢕⢕⢕⢕⢕⢕⢕⢕⢕⢕⢕⢕⢕⢕⢕⢕⢕⢕⢕⢕⢕⢕⢕⢕⣱⣕⢕⢕⢕⢕⢕⢕⢕⢕⢕⢕⢕⢕⢕⢕⢕⢕⢕⢝⢗⢝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⢏⢝⢟⢟⢷⢕⢕⢕⢕⢕⢕⢕⢕⢕⢕⢕⢕⢕⢕⢕⢕⢕⢕⢕⢕⢕⢕⢕⢕⢕⢕⢕⢕⢕⢕⢕⣸⣿⣿⣇⢕⢕⢕⢕⢕⢕⢕⢕⢕⢕⢕⢕⢕⢕⢕⢕⢕⢕⢕⢜⢝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⡟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⢱⣿⣿⣿⣿⣇⢕⢕⢕⢕⢕⢕⢕⢕⢕⢕⢕⢕⢕⢕⢕⢕⢕⢕⢕⢕⢜⢻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⣕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⡿⢏⢕⢕⢕⣱⣵⡷⢗⢕⢕⢕⢕⢕⢕⢕⢕⢕⢕⢕⢕⢕⢕⢕⢕⢕⢕⢕⢕⢕⢕⢕⢕⢕⢕⢕⢕⢱⣿⣿⣿⣿⣿⣿⡇⢕⢕⢕⢕⢕⢕⢕⢕⢕⢕⢕⢕⢕⢕⢕⢕⢕⢕⢕⢕⢕⢝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⡟⢕⢕⣿⣎⢧⡻⡇⣿⡿⢇⡕⣾⣿⣿⣿⣿⣿⣿⣿⣿⣿⣿⣿⣿⣿⣿⣿⣿⣿⣿⣿⣿⣿⣿⣿⣿⣿⣿⣿⣿⣿⣿⣿⣿⣿⣿⣿⣿⣿⣿⣿⣿⣿⣿⣿⣿⣿⣿⣿⣿⣿⣿⣿⣿⣿⣿⣿⣿⣿⣿⣿⣿⣿⣿⣿⣿⣿⣿⣿⣿⣿⣿⣿⣿⣿⣿⣿⣿⣿⣿⣿⣿⣿⣿⣿⣿⣿⣿⢏⢕⢕⣱⣵⡿⢟⢝⢕⢕⢕⢕⢕⢕⢕⢕⢕⢕⢕⢕⢕⢕⢕⢕⢕⢕⢕⢕⢕⢕⢕⢕⢕⢕⢕⢕⢕⢕⣾⣿⣿⣿⣿⣿⣿⣿⡕⢕⢕⢕⢕⢕⢕⢕⢕⢕⢕⢕⢕⢕⢕⢕⢕⢕⢕⢕⢕⢕⢸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⢜⢝⢝⢝⢕⢕⢕⢿⡿⢜⣷⡕⢟⢗⢕⣵⢟⣿⣿⣿⣿⣿⢿⢿⡿⢻⣿⣿⣿⣿⣿⣿⣿⣿⣿⣿⣿⣿⣿⣿⣿⣿⣿⣿⣿⢿⢿⢿⢿⢿⢿⣿⢟⢟⢿⢿⢿⢿⢿⢿⢿⢿⢿⢿⢿⢿⢿⢿⢿⢟⢟⢟⢟⢟⢟⢟⢟⢟⢟⢟⢟⢟⢟⢟⢟⢟⢟⢻⣿⣿⣿⣿⡟⢟⢟⢿⢿⢿⢿⢿⢿⢿⢕⢕⣱⡾⢟⢕⢕⢕⢕⡕⢕⢕⢕⢕⢕⢕⢕⢕⢕⢕⢕⢕⢕⢕⢕⢕⢕⢕⢕⢕⢕⢕⢕⢕⢕⢕⢕⢕⢸⣿⣿⣿⣿⣿⣿⣿⣿⣧⢕⢕⢕⢕⢕⢕⢕⢕⢕⢕⢕⢕⢕⢕⢕⢕⢕⢕⢕⢕⢕⢕⢿⣿⣿⣿⣿⠀</a:t>
            </a:r>
            <a:br/>
            <a:r>
              <a:t>⣿⣿⣿⣿⣿⣿⣿⣿⣿⣿⣿⣿⣿⣿⣿⣿⣿⣿⣿⣿⢸⣿⣿⣿⣿⣿⣿⣿⣿⣿⣿⣿⣿⣿⣿⣿⣿⣿⣿⣿⣿⣿⣿⣿⣿⣿⣿⣿⣿⣿⣿⢕⣿⢸⡇⢕⣻⡇⢕⢕⢕⢕⡇⢕⢕⢕⢕⢕⢕⢕⢱⣕⢪⢜⢕⢕⢕⢕⣕⡕⢝⢜⢕⢕⢕⡇⢸⢕⢕⢕⢕⢕⢕⢕⢕⢕⢕⢕⢕⢕⢕⢕⢕⢕⢕⢕⢕⢕⢕⢕⢕⢕⢕⢸⡏⢕⢕⢕⢕⢕⢕⢕⢕⢕⢕⢕⢕⢕⢕⢕⢕⢕⢕⢕⢕⢕⢕⢕⢕⢕⢕⢕⢕⢕⢕⢕⢕⢕⢕⢕⢸⣿⣿⣿⣿⢕⢕⢕⢕⢕⢕⢕⢕⢕⢕⢕⢕⢕⢕⢕⢕⢕⢕⠘⢕⢕⢕⢕⢕⢕⢕⢕⢕⢕⢕⢕⢕⢕⢕⢕⢕⢕⢕⢕⢕⢕⢕⢕⢕⢕⢕⢕⢕⣿⣿⣿⡟⢝⢝⢟⢿⣿⣿⡕⢕⢕⢕⢕⢕⢕⢕⢕⢕⢕⢕⢕⢕⢕⢕⢕⢕⢕⢕⢕⢕⢸⣿⣿⣿⣿⠀</a:t>
            </a:r>
            <a:br/>
            <a:r>
              <a:t>⣿⣿⣿⣿⣿⣿⣿⣿⣿⣿⣿⣿⣿⣿⣿⣿⣿⣿⣿⣿⢸⣿⣿⣿⣿⣿⣿⣿⣿⣿⣿⣿⣿⣿⣿⣿⣿⣿⣿⣿⣿⣿⣿⣿⣿⣿⣿⣿⣿⣿⣿⢇⢿⣜⣣⣵⣷⢷⣞⣫⢕⣾⢣⣵⣵⣵⣵⣵⣕⠑⢕⢜⢎⣷⡕⢕⢕⠘⠙⢇⢕⢕⢕⢕⢕⡇⢸⢕⢕⢕⢕⢕⢕⢕⢕⢕⢕⢕⢕⢕⢕⢕⢕⢕⢕⢕⢕⢕⢕⢕⢕⢕⢕⢸⡇⢕⢕⢕⢕⢕⢕⢕⢕⢕⢕⢕⢕⢕⢕⢕⢕⢕⢕⢕⢕⢕⢕⢕⢕⢕⢕⢕⢕⢕⢕⢕⢕⢕⢕⢕⢸⣿⣿⣿⣿⢕⢕⢕⢕⢕⢕⢕⢕⣱⢞⢕⢕⢕⢕⢕⠕⠑⢁⢔⢕⢕⢕⢕⢕⢕⢕⢕⢕⢕⢕⢕⢕⢕⢕⢕⢕⢕⢕⢕⢕⢕⢕⢕⢕⢕⢕⢕⢕⣿⣿⣿⡕⢕⢕⢕⢸⣿⣿⡇⢕⢕⢕⢕⢕⢕⢕⢕⢕⢕⢕⢕⢕⢕⢕⢕⢕⢕⢕⢕⢕⢕⢿⢿⢿⢿⠀</a:t>
            </a:r>
            <a:br/>
            <a:r>
              <a:t>⣿⣿⣿⣿⣿⣿⣿⣿⣿⣿⣿⣿⣿⣿⣿⣿⣿⣿⣿⣿⢜⣿⣿⣿⣿⣿⣿⣿⣿⣿⣿⣿⣿⣿⣿⣿⣿⣿⣿⣿⣿⣿⣿⣿⣿⣿⣿⣿⣿⢟⣫⣷⣿⣿⢟⣽⣷⣿⣿⡟⣼⣿⢸⣿⣿⣿⣿⣿⣿⣇⠕⢕⢕⢹⣷⡕⢕⢕⢔⠁⢜⠕⢕⢕⢕⣇⡜⣕⢕⢕⢕⢕⢕⢕⢕⢕⢕⢕⢕⢕⢕⢕⢕⢕⢕⢕⢕⢕⢕⢕⢕⢕⢕⢸⡇⢕⢕⢕⢕⢕⢕⢕⢕⢕⢕⢕⢕⢕⢕⢕⢕⢕⢕⢕⢕⢕⢕⢕⢕⢕⢕⢕⢕⢕⢕⢕⢕⢕⢕⢕⣾⣿⣿⣿⣿⢕⢕⢕⢕⢕⢕⢕⢎⢕⢕⢕⢕⢕⢕⢁⠀⢄⢕⢕⢕⢕⢕⢕⢕⢕⢕⢕⢕⢕⢕⢕⢕⢕⢕⢕⢕⢕⢕⢕⢕⢕⢕⢕⢕⢕⢕⢕⢕⣿⣿⣿⣿⣷⣵⣷⣿⣿⣿⡇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⢟⣵⣿⣿⡿⣏⣵⣿⣿⣿⣿⣿⢳⣿⣿⢸⣿⣿⣿⣿⣿⣷⣿⣧⢑⢕⢜⣿⣷⢕⢕⢕⢕⢕⢕⢕⢕⢼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⢜⣿⣿⣿⣿⣿⣿⣿⣿⡿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⢯⣾⣿⣿⢟⣼⣿⣿⣿⣷⣿⣿⡟⣾⣿⣿⢸⣿⣿⣿⣿⣿⣿⣿⡿⣷⡕⠕⣿⣿⣇⢕⢕⢕⢕⢕⢕⢕⠕⣰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⢜⢟⢿⢿⢿⢿⢿⢏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⢏⣿⣿⣿⣣⣿⣿⣿⣿⣾⣿⣿⣿⢧⣿⣿⣿⢸⣿⣿⣿⣿⣿⣿⣿⣿⣹⣷⢕⣾⣿⣿⢕⢕⢕⢕⢕⢅⢅⢜⢟⠟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⡟⣼⣿⣿⢳⣿⡿⣹⣯⣿⣿⣿⣿⣿⢸⣿⣿⣿⢸⣿⣿⣿⣿⣿⣿⣿⣿⣇⢻⢕⣿⣿⣿⡇⢔⢐⢕⠅⢕⠅⢕⢕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⣵⣷⣵⣵⢿⣿⢧⣿⣿⣱⣟⣿⣿⣿⣿⣿⣯⣾⢟⢝⣿⢜⣿⣿⣿⣿⣿⣿⣿⣿⣿⢕⢸⢻⣿⡿⠑⠁⠐⠐⢐⠕⢕⢔⢱⣶⣷⣷⣷⣶⣾⣿⣷⣷⣷⣷⣷⣷⣷⣷⣷⣷⣵⣵⣵⣵⣵⣵⣵⣵⣵⣕⣿⣇⣕⣕⣕⣕⣕⣕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⢣⣿⣏⣿⣿⣿⣿⣾⡟⣼⣿⣷⡿⣸⣿⣿⣿⣿⡟⢕⣱⢵⣿⣿⣻⣿⣿⣿⣿⣿⣿⣿⣿⣿⡕⠁⠌⠅⠀⢸⡇⣔⢀⠅⠕⢑⢕⢞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⡟⢕⣿⣿⡿⣿⣝⢏⢝⢏⢣⣿⣿⣾⡇⣿⣿⣿⣿⣿⡕⢱⢱⡾⢻⢟⣿⣿⣿⣿⣿⣿⣿⣿⣿⣿⢕⢀⠔⢔⢕⣼⣧⣿⢱⢔⢕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⡿⢜⣿⢿⢻⣧⢝⣕⣵⢕⢸⣿⣿⣿⢸⣿⣿⣿⣿⣿⡗⡟⣾⣿⣿⣿⣿⢇⣿⣿⣿⣿⣿⣿⣿⡏⢕⢸⣿⡇⢱⣿⡏⣿⢱⡕⢕⢕⢕⢕⢕⢕⢕⢕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⡵⡝⢳⢕⢜⢼⣿⢏⣵⢸⣿⣿⡏⣾⡿⣹⣿⣿⣿⢇⣇⣿⣿⣿⣿⡟⡕⣿⣿⣿⣿⣿⣿⣿⡇⢕⣿⣿⡇⡿⣿⡇⡟⢕⡱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⣮⣕⢜⢕⢝⢺⢯⣽⢸⣿⣿⢱⣿⢇⣿⣿⣿⡿⣸⢸⣽⣟⣟⣻⢱⣇⣿⣿⣿⣿⣿⡟⢏⢕⢱⣽⣷⢇⢣⣿⢸⡇⢜⢕⣷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⢱⣵⡕⢕⢕⢕⢕⢕⢕⢕⢕⢕⢕⢕⢕⠁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⡕⠈⢗⠜⢕⢸⣿⢿⡼⢣⢇⣿⣿⣿⣧⣿⢸⣿⣿⣿⢻⣿⣿⣿⡇⣿⢻⣿⡇⢜⢱⢿⣿⣻⡼⢧⢇⣼⢱⢕⢕⣿⢕⢸⣿⢕⣿⡇⢕⣿⡇⢕⢕⢸⣿⣿⣿⣿⣿⣿⣿⣿⣿⣿⣿⣿⣿⣿⣿⣿⣿⣿⣿⣿⣿⣿⣿⣿⣿⣿⣿⣿⣿⢕⢕⢕⢕⢕⢕⢕⢕⢕⢕⢕⢕⢕⢕⢕⢕⢕⢕⢕⢕⢕⢕⢕⢕⢕⢸⣿⣿⣿⣿⢕⢕⢕⢕⢕⢕⢕⢕⢕⢕⢕⢕⢕⢕⢕⢕⢕⣿⡕⢕⢕⢕⢕⢕⢕⢕⢜⢟⢟⢕⢕⢕⢕⢕⢕⢕⢕⢕⢔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⠁⠀⢕⢕⡕⢸⣿⢫⢣⢿⢸⣿⣿⡟⣈⡙⢙⠟⠛⠓⢓⢳⣾⣿⣷⣿⣼⣽⣇⢕⣍⢁⢑⢄⡴⡠⣼⢇⣿⢕⢕⣿⢕⢸⣿⢕⣿⡇⢕⣿⡇⢕⢕⢜⢟⢟⢻⣿⣿⣿⣿⣿⣿⣿⣿⣿⣿⣿⣿⣿⣿⣿⣿⣿⣿⣿⣿⣿⣿⣿⣿⣿⡿⢕⢕⢕⢕⢕⢕⢕⢕⢕⢕⢕⢕⢕⢕⢕⢕⢕⢕⢕⢕⢕⢕⢕⢕⢕⢸⣿⣿⣿⣿⢕⢕⢕⢕⢕⢕⢕⢕⢕⢕⢕⢕⢕⢕⢕⠕⠔⣿⣇⢕⢕⢕⢕⢕⢕⡇⢕⢕⢳⡧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⢫⡾⢫⡿⠑⠀⠀⢅⢕⢕⢸⣿⣱⢕⢜⡜⢇⣿⣇⣿⣷⣝⡱⡵⣕⣷⣿⣿⣿⣿⣿⣿⣿⣿⣧⣵⣧⡼⢾⣿⣱⣟⢱⣿⠁⢸⣿⢕⢸⣿⢕⣿⡇⢕⣿⡇⢕⢕⢱⣾⣿⣿⣿⣿⣿⣿⣿⣿⣿⣿⣿⣿⣿⣿⣿⣿⣿⣿⣿⣿⣿⣿⣿⣿⣿⣿⣿⡇⢕⢕⢕⢕⢕⢕⢕⢕⢕⢕⢕⢕⢕⢕⢕⢕⢕⢕⢕⢕⢕⢕⢕⢕⢕⢸⣿⣿⣿⣿⢕⢕⢕⢕⢕⢕⢕⢕⢕⢕⢕⢕⢕⢕⢕⢔⢔⣿⣿⡕⢕⢕⢸⣇⣸⣧⢕⢕⢸⢱⢕⢕⠕⢕⢕⠕⢕⢕⢕⢕⢕⢕⢕⠑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⡟⡵⢏⣱⡟⢕⠀⠀⠀⠑⢜⣼⢸⡏⣿⢕⢱⢕⢕⢻⣿⣿⣷⣽⣽⣽⣿⣿⣿⣿⣿⣿⣿⣿⣿⣿⣿⣿⣷⣷⣿⣳⣿⣻⢕⢻⢄⢸⣿⢕⢸⣿⢕⣿⡇⢕⣿⡇⢕⢕⢸⣿⣿⣿⣿⣿⣿⣿⣿⣿⣿⣿⣿⣿⣿⣿⣿⣿⣿⣿⣿⣿⣿⣿⣿⣿⣿⣿⣿⡇⢕⢕⢕⢕⢕⢕⢕⢕⢕⢕⢕⢕⢕⢕⢕⢕⢕⢕⢕⢕⢕⢕⢕⢕⢕⣿⣿⣿⣿⣿⢕⢕⢕⢕⢕⢕⢕⢕⢕⢕⢕⢕⢕⢕⢑⢕⢄⢻⣿⣧⠕⢁⢕⣿⣿⣿⢕⢕⢕⡑⡁⢀⢀⢄⢔⢕⢕⢕⢕⢕⢅⠑⢕⢄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⢏⡞⡱⣵⡿⢱⣿⣧⡄⢄⢄⣹⡇⣿⢇⢿⣇⢻⡕⢕⢇⢹⣼⣿⣿⣿⣿⣿⣿⣿⣿⣿⣿⣿⣿⣿⣿⣿⣿⣿⣟⣵⢟⣽⡏⢱⢸⢱⢸⣿⢕⢸⣿⢕⣿⡇⢕⣿⡇⢕⢕⢜⣿⣿⣿⣿⣿⣿⣿⣿⣿⣿⣿⣿⣿⣿⣿⣿⣿⣿⣿⣿⣿⣿⣿⣿⣿⣿⣿⣿⡇⢕⢕⢕⢕⢕⢕⢕⢕⢕⢕⢕⢕⢕⢕⢕⢕⢕⢕⢕⢕⢕⢕⢕⢕⢕⣿⣿⣿⣿⡿⢕⢕⢕⢕⢕⢕⢕⢕⢕⢕⢕⢕⢕⢕⢕⢕⢕⢜⣿⣿⡔⢅⢕⣿⣿⣿⣗⡕⡕⢕⢕⢕⢕⢕⢕⢕⢕⠕⢕⠕⠀⠀⢕⢕⢕⢕⢕⢕⢕⢕⢕⢕⢕⢕⢕⢕⢕⢕⢕⢕⢕⢕⢕⢕⢕⢕⢕⢕⢕⢕⢕⢕⢕⢕⢕⢕⢕⢕⢕⢕⢕⢕⢕⢕⢕⢕⠀</a:t>
            </a:r>
            <a:br/>
            <a:r>
              <a:t>⣿⣿⣿⣿⣿⣿⣿⣿⣿⣿⣿⣿⡿⢟⣏⣵⡝⣿⣿⣿⣿⣿⣿⣿⣿⣿⣿⣿⣿⣿⣿⣿⢏⢎⣼⣿⣿⢕⣿⣿⣿⡇⢕⢼⣿⢇⢿⢕⢸⣿⢼⢧⢕⢕⢕⢻⣿⣿⣿⣿⣿⣿⣿⣿⣿⣿⣿⣿⣿⣿⣿⣿⣿⣿⢝⢱⣿⣧⢜⢜⢕⣸⣿⢕⢸⣿⢕⣿⡇⢕⣿⡇⢕⢕⢕⣿⣿⣿⣿⣿⣿⣿⣿⣿⣿⣿⣿⣿⣿⣿⣿⣿⣿⣿⣿⣿⣿⣿⣿⣿⣿⣿⣿⡇⢕⢕⢕⢕⢕⢕⢕⢕⢕⢕⢕⢕⢕⢕⢕⢕⢕⢕⢕⢕⢕⢕⢕⢕⢕⣿⣿⣿⣿⡇⢕⢕⢕⢕⢕⢕⢕⢕⢕⢕⢕⢕⢕⢕⢕⢕⢕⢕⢻⣿⡇⢱⢄⣿⣿⣿⣯⣱⣧⢕⢕⠕⢕⢕⢕⢕⢕⠀⠀⠀⠀⠀⢕⢕⢕⢕⢕⢕⢕⢕⢕⢕⢕⢕⢕⢕⢕⢕⢕⢕⢕⢕⢕⢕⢕⢕⢕⢕⢕⢕⢕⢕⢕⢕⢕⢕⢕⢕⢕⢕⢕⢕⢕⢕⢕⢕⠀</a:t>
            </a:r>
            <a:br/>
            <a:r>
              <a:t>⣿⣿⣿⣿⣿⣿⣿⣿⣿⣿⣿⢕⢵⡟⣿⢿⣿⡜⣿⣿⣿⣿⣿⣿⣿⣿⣿⣿⣿⣿⣿⡟⡎⣾⣿⣿⡏⣾⣿⣿⡿⣫⣾⣿⡿⢕⢕⢕⢜⣿⣏⢕⢧⢕⠕⢕⢝⢿⣿⣿⣿⣿⣿⣿⢟⢟⢝⢝⣟⣿⣿⡿⢟⢕⢕⢸⣿⡏⢑⢕⢕⢏⣿⢕⢸⣿⢕⣿⡇⢕⣿⡇⢕⢕⢕⢸⣟⢏⣧⣝⢟⢿⣿⣿⣿⣿⣿⣿⣿⣿⣿⣿⣿⣿⣿⣿⣿⣿⣿⣿⣿⣿⣿⡇⢕⢕⢕⢕⢕⢕⢕⢕⢕⢕⢕⢕⢕⢕⢕⢕⢕⢕⢕⢕⢕⢕⢕⢕⢕⣿⣿⣿⣿⡇⢕⢕⢕⢕⢕⢕⢕⢕⢕⢕⢕⢕⢕⢕⢕⢕⢕⢕⢸⣿⡇⣼⣿⣿⣿⣿⣯⣻⣿⢕⢕⢕⢕⢕⢕⢕⢕⢔⠀⠀⠀⢔⢕⢕⢕⢕⢕⢕⢕⢕⢕⢕⢕⢕⢕⢕⢕⢕⢕⢕⢕⢕⢕⢕⢕⢕⢕⢕⢕⢕⢕⢕⢕⢕⢕⢕⢕⢕⢕⢕⢕⢕⢕⣕⣕⣕⠀</a:t>
            </a:r>
            <a:br/>
            <a:r>
              <a:t>⣿⣿⣿⣿⣿⣿⣿⣿⣿⣿⣿⣷⡕⢕⢜⢇⡕⠀⠘⢿⣿⣿⣿⣿⣿⣿⣿⣿⣿⣿⣿⢝⣼⣿⣿⣿⢱⣿⡿⣫⣾⡿⢟⢝⢕⢕⢕⢕⢕⢹⣷⡗⢜⠳⡕⠕⠕⢕⢜⢝⢻⢿⣿⣿⣿⣿⣿⣿⡿⢟⢝⢕⢕⢕⢕⢸⢿⡇⢁⢱⢕⢕⣿⢕⢸⡿⢕⣿⡇⢕⣿⡇⢕⢕⢕⢸⢏⢌⢝⢫⢿⢇⢸⣿⣿⣿⣿⣿⣿⣿⣿⣿⣿⣿⣿⣿⣿⣿⣿⣿⣿⣿⣿⡇⢕⢕⢕⢕⢕⢕⢕⢕⢕⢕⢕⢕⢕⢕⢕⢕⢕⢕⢕⢕⢕⢕⢕⢕⢕⣿⣿⣿⣿⡇⢕⢕⢕⢕⢕⢕⢕⢕⢕⢕⢕⢕⢕⢕⢕⢕⢕⢕⢸⣿⣿⣿⣿⣿⣿⣿⣟⢜⢇⢕⢕⢕⢕⢕⢕⢕⢕⢕⠀⠀⠀⢕⢕⢕⢕⢕⢕⢕⢕⢕⢕⢕⢕⢕⢕⢕⢕⢕⢕⢕⢕⢕⢕⢕⢕⢕⢕⢕⢕⢕⢕⢕⢕⢕⢕⢕⢕⢕⢕⢕⢕⢕⣿⣿⣿⣿⠀</a:t>
            </a:r>
            <a:br/>
            <a:r>
              <a:t>⣿⣿⣿⣿⣿⣿⣿⣿⣿⣿⣿⣿⣿⣦⠀⠈⢄⢄⠀⠘⢿⣿⣿⣿⣿⢿⣟⣯⣽⣽⣽⢕⡻⣿⣿⣿⢸⣫⣾⢿⢏⢕⢕⢕⢕⢕⢕⢕⢕⢕⡜⢷⣵⠁⠈⠂⢕⢕⢕⢕⣱⣵⣷⣽⣟⠟⠋⠁⠑⢕⢕⢕⢕⣼⢕⣼⣿⡇⢕⢕⢅⢱⣿⢕⢜⣵⣷⣿⣵⣕⡿⡇⢕⢕⢕⠕⠄⠀⠜⠟⠁⣵⣿⣿⣿⣿⣿⣿⣿⣕⢟⢻⢏⢝⣿⣿⣿⣿⣿⣿⣿⣿⣿⡇⢕⢕⢕⢕⢕⢕⢕⢕⢕⢕⢕⢕⢕⢕⢕⢕⢕⢕⢕⢕⢕⢕⢕⢕⢕⣿⣿⣿⣿⡇⢕⢕⢕⢕⢕⢕⢕⢕⢕⢕⢕⢕⢕⢕⢕⢕⢕⢕⢸⣿⣿⣿⣿⣿⣿⣿⣿⢕⢕⢕⢕⢕⢕⢕⢕⢕⢕⠁⠀⠀⢕⢕⢕⢕⢕⢕⢕⢕⢕⢕⢕⢕⢕⢕⢕⢕⢕⢕⢕⢕⢕⢕⢕⢕⢕⢕⢕⢕⢕⢕⢕⢕⢕⢕⢕⢕⢕⢕⢕⢕⢕⢕⢿⣿⣿⣿⠀</a:t>
            </a:r>
            <a:br/>
            <a:r>
              <a:t>⣿⣿⣿⣿⣿⣿⣿⣿⣿⣿⣿⣿⣿⣿⣧⡀⠁⠀⢀⢀⢁⢻⣻⣽⣾⣿⣿⡿⡿⢻⢝⢱⢏⢜⢝⢝⣵⡿⢕⢕⢕⢕⢕⣕⣵⡕⢕⣵⣵⡕⣿⣜⢳⡕⠀⠀⢕⢕⣱⣾⣿⣿⣿⣿⣷⢄⠀⠀⠀⠑⣱⣵⡇⣿⢇⢹⣿⢇⡷⢑⢕⢕⢔⢔⢕⢝⢝⢟⢿⢿⣿⣷⣵⡕⢕⠀⠀⠔⠀⢀⣜⡿⣿⣝⣿⣿⣿⣿⣿⣿⣧⢕⢕⢕⣸⣿⣿⣿⣿⣿⣿⣿⣿⡇⢕⢕⢕⢕⢕⢕⢕⢕⢕⢕⢕⢕⢕⢕⢕⢕⢕⢕⢕⢕⢕⢕⢕⢕⢕⣿⣿⣿⣿⡇⢕⢕⢕⢕⢕⢕⢕⢕⢕⢕⢕⢕⢕⢕⢕⢕⢕⢕⢜⣿⣿⣿⣿⣿⣿⣿⣿⡇⢕⢕⢕⢕⢕⢕⢕⢕⢕⢄⢔⢕⢕⢕⢕⢕⢕⢕⢕⢕⢕⢕⢕⢕⢕⢕⢕⢕⢕⢕⢕⢕⢕⢕⢕⢕⢕⢕⢕⢕⢕⢕⢕⢕⢕⢕⢕⢕⢕⢕⢕⢕⢕⢕⢸⣿⣿⣿⠀</a:t>
            </a:r>
            <a:br/>
            <a:r>
              <a:t>⣿⣿⣿⣿⣿⣿⣿⣿⣿⣿⣿⣿⣿⣿⣿⣷⡄⠀⠁⢁⣵⣾⣿⣿⢿⢝⢜⢱⢕⡕⠕⠑⢕⢕⢱⣾⢏⢕⢕⢕⢕⣵⣿⣿⣿⣷⡕⢸⣏⢕⢸⡿⣷⡜⠢⢀⢱⣾⣿⣿⣿⣿⣿⣿⣿⡕⠀⠀⠀⠀⢕⢕⢕⡜⢗⢸⠟⠘⠃⢕⢕⢕⢕⢕⠕⠁⠑⢕⢕⢜⢎⢝⢿⣿⣷⣅⢄⠀⢄⣞⣿⣿⣿⣿⣿⣿⣿⣵⣕⣕⢕⢕⢕⢕⢜⣿⣿⣿⣿⣿⣿⣿⣿⡇⢕⢕⢕⢕⢕⢕⢕⢕⢕⢕⢕⢕⢕⢕⢕⢕⢕⢕⢕⢕⢕⢕⢕⢕⢸⣿⣿⣿⣿⢇⢕⢕⢕⢕⢕⢕⢕⢕⢕⢕⢕⢕⢕⢕⢕⢕⢕⢕⢕⢸⣿⣿⣿⣿⣿⣿⣿⣿⢕⢕⢕⢕⢕⢕⢕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⣆⠀⢸⣿⢿⢏⢕⢜⢕⣕⣹⣽⣧⡄⠀⠀⠱⠿⢕⢕⢕⢕⢕⣾⣿⣿⣿⣿⣿⣿⣔⣕⢕⢸⣿⢿⣿⡔⠀⠜⣿⣿⣿⣿⣿⣿⣿⣿⡇⠀⠀⠀⠀⢕⢕⢕⣿⢇⡁⠑⠁⢠⠀⢱⡅⠑⠁⠀⢀⣠⣵⣕⣕⢕⢕⢕⢝⠟⠏⠀⢰⣿⣿⣿⣿⣿⣿⣿⣿⣿⣿⣿⢇⢕⢕⢕⢕⣾⣿⣿⣿⣿⣿⣿⣿⣿⢕⢕⢕⢕⢕⢕⢕⢕⢕⢕⢕⢕⢕⢕⢕⢕⢕⢕⢕⢕⢕⢕⢕⢕⢕⢸⣿⣿⣿⣿⢕⢕⢕⢕⢕⢕⢕⢕⢕⢕⢕⢕⢕⢕⢕⢕⢕⢕⢕⢕⢕⢹⣿⣿⣿⣿⣿⣿⣿⢕⢕⢕⢕⢕⢕⢕⢕⢕⢕⢕⢕⢕⢕⢕⢕⢕⢕⢕⢕⢕⢕⢕⢕⢕⢕⢕⢕⢕⢕⢕⢕⢕⢕⢕⢕⢕⢕⢕⢕⢕⢕⢕⢕⢕⢕⢕⢕⢕⢕⢕⢕⢕⢕⢜⢿⢿⢟⠀</a:t>
            </a:r>
            <a:br/>
            <a:r>
              <a:t>⣿⣿⣿⣿⣿⣿⣿⣿⣿⣿⣿⣿⣿⣿⣿⣿⣿⣿⡧⠀⠁⠁⠕⢕⠑⢺⣿⣿⣿⣿⣿⡆⠀⠀⠀⠀⠀⠁⠑⠾⣿⣿⣿⣿⣿⣿⡟⣿⣿⡇⢜⣿⣞⣿⣷⡄⠀⢻⣿⣿⣿⣿⣿⣿⣿⠁⠀⠀⠀⠀⠁⢕⢱⣿⣔⠙⠀⢔⢀⡄⢕⢱⡀⠀⠁⠙⠛⠻⠿⢿⢏⠀⠁⠀⠀⠀⠀⢿⣿⣿⣿⣿⣿⣿⣿⣿⣷⢿⣕⢕⢕⢕⢕⢕⢸⣿⣿⣿⣿⣿⣿⣿⣿⢕⢕⢕⢕⢕⢕⢕⢕⢕⢕⢕⢕⢕⢕⢕⢕⢕⢕⢕⢕⢕⢕⢕⢕⢕⢸⣿⣿⣿⣿⢕⢕⢕⢕⢕⢕⢕⢕⢕⢕⢕⢕⢕⢕⢕⢕⢕⢕⢕⢕⢕⢕⢜⢿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⠄⢄⠀⠝⣿⣿⣿⣿⠃⠀⠀⠀⠀⠀⠀⠀⠀⠀⠈⠙⠿⣿⣿⣿⣿⣿⣷⡇⢹⣿⢮⢿⣷⡀⠈⣿⣿⣿⣿⣿⣿⡇⠀⠀⠀⠀⠀⠀⢸⣿⣿⣿⣇⡆⢠⡠⢱⢕⢕⢱⡑⢔⠀⠀⠀⠀⠀⠀⠀⠀⠀⠀⢄⢕⢸⣿⣟⣿⣿⣿⣿⣿⣿⡏⢕⣿⣧⢕⢕⢕⢕⢸⣿⣿⣿⣿⣿⣿⣿⣿⢕⢕⢕⢕⢕⢕⢕⢕⢕⢕⢕⢕⢕⢕⢕⢕⢕⢕⢕⢕⢕⢕⢕⢕⢕⢸⣿⣿⣿⣿⢕⢕⢕⢕⢕⢕⢕⢕⢕⢕⢕⢕⢕⢕⢕⢕⢕⢕⢕⢕⢕⢕⢕⢕⢻⣿⣿⣿⣿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⠄⢕⢄⠀⠀⠀⠀⢀⠀⠘⢿⡿⡕⠀⠀⠀⠀⢀⢄⠐⠀⠀⠀⠀⠀⠀⠁⠙⢿⣿⣿⣿⢇⠀⢻⣏⢿⣿⢷⡄⠜⣿⣿⣿⣿⡿⠀⠀⠀⠀⠀⠀⠀⢸⣿⣿⣟⣵⡜⣇⡕⢸⠕⠕⠑⠁⠀⠀⠀⠀⠀⠀⠀⠀⠀⠀⢔⢕⠕⣼⣿⣿⣿⣿⣿⣿⣿⣿⣿⣕⢝⢟⣷⣧⢕⢕⢱⣿⣿⣿⣿⣿⣿⣿⣿⢕⢕⢕⢕⢕⢕⢕⢕⢕⢕⢕⢕⢕⢕⢕⢕⢕⢕⢕⢕⢕⢕⢕⢕⢕⢸⣿⣿⣿⣿⢕⢕⢕⢕⢕⢕⢕⢕⢕⢕⢕⢕⢕⢕⢕⢕⢕⢕⢕⢕⢕⢕⢕⢕⢕⢕⢝⢿⣿⣷⣧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⢔⢕⢕⢔⠀⠀⠀⠁⠀⢀⠀⡝⢕⠀⠀⢀⠔⠁⠀⢀⢄⠐⠀⠀⠀⠀⠀⠀⠀⠝⣿⡿⠀⠀⠁⢻⡜⣿⣧⡻⡄⢹⣿⣿⣿⠃⠀⠀⠀⠀⠀⠀⠀⠀⢿⣿⣿⡿⠿⠕⡿⠁⠀⠀⠀⠀⠀⠀⠀⠀⠀⠔⠀⠀⠀⠁⢑⡁⠀⣿⣿⣿⣿⣿⣿⣿⣿⣿⣵⢜⢕⢕⢕⢜⢕⢕⣼⣿⣿⣿⣿⣿⣿⣿⣿⢕⢕⢕⢕⢕⢕⢕⢕⢕⢕⢕⢕⢕⢕⢕⢕⢕⢕⢕⢕⢕⢕⢕⢕⢕⢸⣿⣿⣿⣿⢕⢕⢕⢕⢕⢕⢕⢕⢕⢕⢕⢕⢕⢕⢕⢕⢕⢕⢕⢕⢕⢕⢕⢕⢕⢕⢕⢕⢝⢻⢟⢏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⡑⢕⠕⠀⠀⠀⠀⠑⢁⡾⣱⡕⢀⠑⠀⢀⠄⠐⠑⢄⠀⠀⠀⠀⠀⠀⠀⠀⠀⠘⠇⠀⠀⠀⠀⠕⢹⣿⡳⣮⡀⠝⠛⠇⠀⠀⠀⠀⠀⠀⠀⠀⠀⠘⠙⠁⠀⠀⠑⠁⠀⠀⠀⠀⠀⢄⠀⠀⢄⢄⢀⢄⢔⣰⢳⣿⣿⢀⣿⣿⣿⣿⣿⣿⣿⣿⣿⣿⣿⣿⣿⣿⣵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⣆⣠⢀⢀⠀⠀⢀⡾⣱⣷⠑⠀⠀⠀⢀⠄⠄⠀⠀⠑⠄⠀⠀⠀⠀⠀⠀⠀⠀⠀⠀⠀⠀⠀⠀⠈⢻⣿⣵⣾⠁⠀⠀⠀⠀⠀⠀⠀⠀⠀⠀⠀⠀⠀⠀⠀⠀⠀⠀⠀⠀⠀⠄⠀⠁⢔⢀⡔⢕⢕⢕⢱⣾⣿⣿⡿⠀⣿⣿⣿⣿⣿⣿⣿⣿⣿⣿⣿⣿⣿⣿⣿⣵⣵⣿⣿⣻⣿⣿⣿⣿⣿⣿⢕⢕⢕⢕⢕⢕⢕⢕⢕⢕⢕⢕⢕⢕⢕⢕⢕⢕⢕⢕⢕⢕⢕⢕⢕⣿⣿⣿⣿⡇⢕⢕⢕⢕⢕⢕⢕⢕⢕⢕⢕⢕⢕⢕⢕⢕⢕⢕⢕⢕⢕⢕⢕⢕⢕⢕⢕⢕⢕⢕⢕⢕⢕⠀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⣾⣿⣿⣮⣕⢕⢕⡞⣱⡿⢕⠀⠀⠀⠀⠀⠀⠀⠀⠀⠀⠀⠁⠀⠀⠀⠀⠀⠀⠀⠀⠀⠀⠀⠀⠀⠀⠀⠹⢏⠀⠀⠀⠀⠀⠀⠀⠀⠀⠀⠀⠀⠀⠀⠀⠀⠀⠀⠀⠀⠀⠀⠀⠀⠑⠀⠀⢕⣷⢕⠕⠵⢿⢿⠟⠋⠀⠀⣿⣿⣿⣿⣿⣿⣿⣿⣿⣿⣿⣿⣿⣿⣿⣿⣿⣷⣷⣿⣿⣿⣿⣿⣿⣿⢕⢕⢕⢕⢕⢕⢕⢕⢕⢕⢕⢕⢕⢕⢕⢕⢕⢕⢕⢕⢕⢕⢕⢕⢕⣿⣿⣿⣿⡇⢕⢕⢕⢕⢕⢕⢕⢕⢕⢕⢕⢕⢕⢕⢕⢕⢕⢕⢕⢕⢕⢕⢕⢕⢕⢕⢕⢕⢕⢕⢕⢕⠄⠀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⣿⣿⣿⢇⡞⣱⡿⢕⢕⠀⠀⠀⠀⠀⠀⠀⠀⠀⠀⠀⠀⠁⠀⠀⠀⠀⠀⠀⠀⠀⠀⠀⠀⠀⠀⠀⠀⠀⠀⠀⠀⠀⢄⠀⠀⠀⠀⠀⠀⠀⠀⠀⠀⠀⠀⠀⠀⠀⠀⠀⠀⠀⠀⠀⠀⠁⠘⠣⠀⢄⢄⢄⠀⠀⠀⠀⣿⣿⣿⣿⣿⣿⣿⣿⣿⣿⣿⣿⣿⣿⣿⣿⣿⣿⣿⣿⣿⣿⣿⣿⣿⣿⢕⢕⢕⢕⢕⢕⢕⢕⢕⢕⢕⢕⢕⢕⢕⢕⢕⢕⢕⢕⢕⢕⢕⢕⢕⣿⣿⣿⣿⡇⢕⢕⢕⢕⢕⢕⢕⢕⢕⢕⢕⢕⢕⢕⢕⢕⢕⢕⢕⢕⢕⢕⢕⢕⢕⣱⣵⣕⣕⡕⢕⢕⢀⠀⢕⢕⢕⢕⢕⢕⢕⢕⢕⢕⢕⢕⢕⢕⢕⢕⢕⢕⢕⢕⢕⢕⢕⢕⢕⢕⢕⢕⢕⢕⢕⢕⢕⢕⢕⢕⢕⠁⢕⢕⢕⢕⢕⢕⢕⢕⢕⢕⢕⢕⢕⢕⣿⠀</a:t>
            </a:r>
            <a:br/>
            <a:r>
              <a:t>⢕⢕⢕⢕⢕⢕⢕⢕⢕⢕⢕⢕⢕⢕⢕⢕⢕⢕⢕⢕⡝⢿⣿⡏⡞⢱⡟⢕⡜⠀⠀⠀⠀⠀⠀⠀⠀⠀⠀⠀⠀⠀⠀⠀⠀⠀⠀⠀⠀⠀⠀⠀⠀⠀⠀⠀⠀⠀⠀⠀⠀⠀⠀⠀⠁⠐⠀⢀⢀⢀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⢕⣿⣿⣿⣿⣿⢿⢷⢦⢄⢕⢕⢕⢕⢕⢕⢕⢕⢕⢕⢕⢕⢕⢕⢕⢕⢕⢕⢕⢕⢕⢕⢕⢕⢕⢕⢕⢕⢕⢕⢕⢕⢕⢕⢕⢕⢕⠀⢕⢕⢕⢕⢕⢕⢕⢕⢕⢕⢕⢕⢕⢕⢻⠀</a:t>
            </a:r>
            <a:br/>
            <a:r>
              <a:t>⣳⢕⡱⢕⢱⢕⡕⢕⢕⢕⢕⢕⢕⢕⢕⢕⢕⢜⢕⢕⢕⢕⠐⡜⢱⡟⢕⣸⢇⠀⠀⠀⠀⠀⠀⠀⠀⠀⠀⠀⠀⠀⠀⠀⠀⠀⠀⠀⠀⠀⠀⠀⠀⠀⠀⠀⠀⠀⠀⠀⠀⠀⠀⠐⠔⢕⢕⢕⢕⡜⢳⢕⡕⢅⢔⢄⢄⢄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⣵⣵⣵⣼⣿⣿⢿⣏⣕⣷⣧⡕⢕⢕⢕⢕⢕⢕⢕⢕⢕⢕⢕⢕⢕⢕⢕⢕⢕⢕⢕⠕⢕⢕⢕⢕⢕⢕⢕⢕⢕⢕⢕⢕⢕⢕⢕⢕⢕⠀⢕⢕⢕⢕⢕⢕⢕⢕⢕⢕⢔⢕⢕⢕⢜⠀</a:t>
            </a:r>
            <a:br/>
            <a:r>
              <a:t>⣿⣷⢯⣳⢵⡪⣝⡣⢕⢕⢕⢱⢕⢱⢕⢵⣕⢵⣕⢵⣱⢇⡜⢱⢟⢕⡕⢕⠕⠀⠀⠀⠀⠀⠀⠀⠀⠀⠀⠀⠀⠀⠀⠀⠀⠀⠀⠔⠐⢀⠀⠀⠀⠀⠀⠀⠀⠀⠀⠀⠀⠀⠀⠀⠀⠀⠁⠁⠑⠕⠕⢵⢵⣽⣇⣱⣕⣏⡕⢕⢕⢕⢕⢔⢄⠀⠀⠀⠀⠀⠀⠀⠀⠀⠀⠀⠀⣿⣿⣿⣿⣿⣿⣿⣿⣿⣿⣿⣿⣿⣿⣿⣿⣿⣿⣿⣿⣿⣿⣿⣿⣿⡇⢕⢕⢕⢕⢕⢕⢕⢕⢕⢕⢕⢕⢕⢕⢕⢕⢕⢕⢕⢕⢕⢕⢕⢕⢕⣿⣿⣿⣿⢇⢕⢕⢕⢕⢕⢕⢕⢕⢕⢕⢕⢕⢕⢕⢕⢕⢕⢕⢕⢕⢱⣿⣿⣿⢿⣫⣷⣾⣿⣿⣿⣿⣿⡇⢕⢕⢕⢕⢕⢕⢕⢕⢕⢕⢕⢕⢕⢕⢕⢕⢕⢕⢕⠀⢕⢕⢕⢕⢕⢕⢕⢕⢕⢕⢕⢕⢕⢕⢕⢕⢕⠀⢕⢕⢕⢕⢕⢕⢕⢕⢕⢕⢕⠕⢕⢕⢕⠀</a:t>
            </a:r>
            <a:br/>
            <a:r>
              <a:t>⣿⣝⡗⢜⡗⢼⡣⢝⡣⢕⢕⢕⢹⢜⡳⢽⡳⢯⡺⢵⡟⢱⢱⢏⢕⢱⢕⢕⡅⢀⠀⠀⠀⠀⠀⠀⠀⠀⠀⠀⠀⠀⠀⠀⠀⠀⠀⠀⠁⠀⠀⠀⠀⠀⠀⠀⠀⠀⠀⠀⠀⠀⠀⠀⠀⠀⠀⠀⠀⠀⠀⠀⠀⠀⠀⠁⠁⠈⠉⠈⠙⠁⠁⠁⠁⠁⠀⠀⠀⠀⠀⠐⢔⠀⠀⠀⠀⣿⣿⣿⣿⣿⣿⣿⣿⣿⣿⣿⣿⣿⣿⣿⣿⣿⣿⣿⣿⣿⣿⣿⣿⣿⡇⢕⢕⢕⢕⢕⢕⢕⢕⢕⢕⢕⢕⢕⢕⢕⢕⢕⢕⢕⢕⢕⢕⢕⢕⢱⣿⣿⣿⣿⢕⢕⢕⢕⢕⢕⢕⢕⢕⢕⢕⢕⢕⢕⢕⢕⢕⢕⢕⢕⢕⢜⢿⣫⣷⣿⣿⣿⣿⣿⣿⣿⣿⣿⡇⢕⢕⢕⢕⢕⢕⢕⢕⢕⢕⢕⢕⢕⢕⢕⢕⢕⢕⢕⠀⢕⢕⢕⢕⢕⢕⢕⢕⢕⢕⢕⢕⢕⢕⢕⢕⢕⠀⠕⢕⢕⢕⢕⢕⢕⢕⢕⢕⢕⢄⢕⢕⢕⠀</a:t>
            </a:r>
            <a:br/>
            <a:r>
              <a:t>⡟⢕⢝⢕⢝⢇⢜⢇⢝⢇⢕⢇⢕⢕⢕⢕⢮⣳⣿⢿⢕⢕⢎⢕⢕⢕⢕⡕⣵⡕⠀⠀⠀⠀⠀⢀⢄⠀⠒⠒⠆⠀⢀⢄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⡇⢕⢕⢕⢕⢕⢕⢕⢕⢕⢕⢕⢕⢕⢕⢕⢕⢕⢕⢕⠀⢕⢕⢕⢕⢕⢕⢕⢕⢕⢕⢕⢕⢕⢕⢕⢕⢕⢀⠀⢕⢕⢕⢕⢁⢕⢕⢕⢕⢕⢕⢀⢕⢕⠀</a:t>
            </a:r>
            <a:br/>
            <a:r>
              <a:t>⣧⢕⢕⢕⢕⢜⢇⢕⢕⢕⢱⢝⢇⢕⢣⢕⢗⢕⢕⢕⢕⢇⢕⢕⢇⢕⣕⢷⣣⢇⠀⠀⠀⠀⠀⠁⠁⠀⠀⢀⠄⠀⠀⠀⠀⠀⠀⠀⠀⠀⠀⠀⠀⠀⠀⠀⠀⠀⠀⠀⠀⠀⠀⠀⠀⠀⠀⠀⠀⠀⠀⠀⠀⠀⠀⠀⠀⠀⠀⠀⠀⠀⠀⠀⠀⠀⠔⢀⠀⢀⢕⢄⢀⠕⢄⠀⢄⣿⣿⣿⣿⣿⣿⣿⣿⣿⣿⣿⣿⣿⣿⣿⣿⣿⣿⣿⣿⣿⣿⣿⣿⣿⡇⢕⢕⢕⢕⢕⢕⢕⢕⢕⢕⢕⢕⢕⢕⢕⢕⢕⢕⢕⢕⢕⢕⢕⢕⢸⣿⣿⣿⣿⢕⢕⢕⢕⢕⢕⢕⢕⢕⢕⢕⢕⢕⢕⢕⢕⢕⢕⣱⣧⣾⣿⣿⣿⣿⣿⣿⣿⣿⣿⣿⣿⣿⣿⡇⢕⢕⢕⢕⢕⢕⢕⢕⢕⢕⢕⢕⢕⢕⢕⢕⢕⢕⢕⠀⢕⢕⢕⢕⢕⢕⢕⢕⢕⢕⢕⢕⢕⢕⢕⢕⢕⢕⠀⢕⢕⢕⢕⢕⠑⢕⢕⢕⢕⢕⢕⢁⢕⠀</a:t>
            </a:r>
            <a:br/>
            <a:r>
              <a:t>⢷⢕⢇⢕⢕⢕⢕⢕⢕⢇⡕⢣⢕⢣⣕⢣⢜⢇⢕⢕⢕⢅⢕⢜⢕⢕⢮⢟⢾⢟⢐⠀⠀⠀⠀⠐⠀⠀⠀⠁⠀⠀⠀⠀⠀⠀⠀⠀⠀⠀⠀⠀⠀⠀⠀⠀⠀⠀⠀⠀⠀⠀⠀⠀⠀⠀⠀⠀⠀⠀⠀⠀⠀⠀⠀⠀⠀⠀⠀⠀⠀⠀⠀⠀⠀⠀⠀⠀⠐⢄⢕⢕⢕⢕⢕⢑⢕⣿⣿⣿⣿⣿⣿⣿⣿⣿⣿⣿⣿⣿⣿⣿⣿⣿⣿⣿⣿⣿⣿⣿⣿⣿⡇⢕⢕⢕⢕⢕⢕⢕⢕⢕⢕⢕⢕⢕⢕⢕⢕⢕⢕⢕⢕⢕⢕⢕⢕⢸⣿⣿⣿⣿⢕⢕⢕⢕⢕⢕⢕⢕⢕⢕⢕⢕⢕⢕⢕⢕⢕⢕⣳⣿⣿⣿⣿⣿⣿⣿⣿⣿⣿⣿⣿⣿⣿⣿⡇⢕⢕⢕⢕⢕⢕⢕⠁⢕⢕⢕⢕⢕⢕⢕⢕⢕⢕⢕⠀⢕⢕⢕⢕⢕⢕⢕⢕⢕⢕⢕⢕⢕⢕⢕⢕⢕⢕⠀⢕⢕⢕⢕⢕⠀⢕⢕⢕⢕⢕⢕⢕⢕⠀</a:t>
            </a:r>
            <a:br/>
            <a:r>
              <a:t>⡷⢕⢕⢕⡕⢧⡝⢱⣕⡕⣜⡱⢵⣕⡮⢕⣗⢗⢕⢕⢕⢕⢕⢕⢕⡕⢕⢱⢵⢕⢔⢄⠀⠀⠀⠀⠀⠀⠀⠀⠀⢔⢔⢔⢔⢔⢔⢔⢀⠀⠀⠀⠀⠀⠀⠀⠀⠀⢀⠀⠀⠀⠀⠀⠀⠀⠀⠀⠀⠀⠀⠀⠀⠀⠀⠀⠀⠀⠀⠀⠀⠀⠀⠀⠀⠀⠀⠀⠀⠁⠕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⡇⢕⢕⢕⢕⢕⢕⢕⠀⢕⢕⢕⢕⢕⢕⢕⢕⢕⢕⢕⠀⢕⢕⢕⢕⢕⢕⢕⢕⢕⢕⢕⢕⢕⢕⢕⢕⢕⠁⠀⢕⢕⢕⢕⢕⠀⠀⢕⢕⢕⢕⢕⢕⢄⠀</a:t>
            </a:r>
            <a:br/>
            <a:r>
              <a:t>⣿⣧⡝⢷⣝⢳⣝⢳⣼⡳⣮⣟⣧⣼⣳⣮⣿⢕⢕⢕⢕⢕⢕⢕⢱⣝⣿⣵⣵⢇⢕⢕⢕⠀⠀⠀⠀⠀⠀⠀⠀⢕⢕⢕⢕⢕⢕⢕⢕⢔⢀⠀⠀⠀⠀⠀⣄⣴⢇⠀⠀⠀⠀⠀⠀⠀⠀⠀⠀⠀⠀⠀⠀⠀⠀⠀⠀⠀⠀⠀⠀⠀⠀⠀⠀⠀⠀⠀⠀⠀⠀⠁⠀⠁⠑⠕⠑⠉⠉⠝⣿⣿⣿⣿⣿⣿⣿⣿⣿⣿⣿⣿⣿⣿⣿⣿⣿⣿⣿⣿⣿⣿⡗⢇⢕⢕⢕⢕⢕⢕⢕⢕⢕⢕⢕⢕⢕⢕⢕⢕⢕⢕⢕⢕⢕⢕⢕⢸⣿⣿⣿⣿⢕⢕⢕⢕⢕⢕⢕⢕⢕⢕⢕⢕⢕⢕⢕⢕⢱⣿⣿⣿⣿⣿⣿⣿⣿⣿⣿⣿⣿⣿⣿⣿⣿⣿⡇⠕⢕⢕⢕⢕⢕⢕⢔⢕⢕⢕⢕⢕⢕⢕⢕⢕⢕⢕⠀⠁⢕⢕⢕⢕⢕⢕⢕⢕⢕⢕⢕⢕⢕⢕⢕⢕⢕⠀⠑⢕⢕⢕⢕⠔⠀⢕⢕⢕⢕⢕⢕⢕⠀</a:t>
            </a:r>
            <a:br/>
            <a:r>
              <a:t>⣿⣧⣝⢷⡼⢿⣮⡹⢮⡝⢮⣽⢷⣽⣳⣾⡇⢕⢕⢁⢕⢕⢕⢕⢧⣝⢿⣝⡿⢕⢕⢕⢕⠀⠀⠀⠁⠀⠀⠀⠀⠑⠕⢕⢕⢕⢕⢕⢕⢕⢱⣣⡄⢄⣴⣿⣿⣏⡕⠀⠀⠀⠀⠀⠀⠀⠀⠀⠀⠀⠀⠀⠀⠀⠀⠀⠀⠀⠀⠀⠀⠀⠀⠀⠀⠀⠀⠀⠀⠀⠀⠄⠀⠀⠀⠀⠀⠀⠀⠀⠘⣿⣿⣿⣿⣿⣿⣿⣿⣿⣿⣿⣿⣿⣿⣿⣿⣿⣿⢿⢿⢿⢇⢕⢇⢕⢕⢱⢕⢱⢕⡕⢕⢕⢕⢕⢕⢕⢕⢕⢕⢕⢕⢕⢕⢕⢕⣼⣿⣿⣿⡏⢕⢕⢕⢕⢕⢕⢕⢕⢕⢕⢕⢕⢕⢕⢕⢕⣼⣿⣿⣿⣿⣿⣿⣿⣿⣿⣿⣿⣿⣿⣿⣿⣿⣿⣷⠀⢕⢕⢕⢕⢕⢕⢕⠁⢕⢕⢔⢕⢕⢕⢕⢕⢕⢕⠀⠀⢕⢕⢕⢕⢕⢕⢕⢕⢕⢕⢕⢕⢁⢕⢕⢕⢕⠀⠀⢕⢕⠁⢕⢄⠀⠁⢕⢕⢕⢕⢕⢕⠀</a:t>
            </a:r>
            <a:br/>
            <a:r>
              <a:t>⣿⣟⣳⣾⣟⡳⢧⡝⢧⣝⢷⣝⢟⣮⡟⢯⢕⢀⢕⢕⢕⢕⢕⢜⢕⣼⡟⢧⣷⠁⢕⢕⢕⠀⠀⠀⠀⠀⠀⠀⠀⠀⠀⠀⠁⠕⢕⢕⢕⣕⣷⣿⣱⣿⣿⣿⣿⣿⣿⣷⣷⣶⣶⣴⣴⣤⣄⡀⠀⠀⠀⠀⠀⠀⠀⠀⠀⠀⠀⠀⠀⠀⠀⠀⠀⠀⠀⠀⠀⠀⠀⠀⠀⠀⠀⠀⠀⠀⠀⠀⠀⢸⣿⣿⣿⣿⡿⡿⢿⢟⢟⢟⢏⢝⣏⡹⢇⡱⢕⢱⢕⣱⢕⢕⢕⣕⢵⢕⡱⢕⡸⢕⢕⢕⢕⢕⢕⢕⢕⢕⢕⢕⢕⢕⢕⢕⢕⣟⣿⣿⣿⢕⢕⢕⢕⢕⢕⢕⢕⢱⢇⢱⢗⡱⢜⢕⢇⢱⣿⣿⣿⣿⣿⣿⣿⣿⣿⣿⣿⣿⣿⣿⣿⣿⣿⣿⣿⢄⢕⢕⢕⢕⢕⢕⢕⠀⢕⢕⢕⢀⢕⢕⢕⢕⢕⢕⠀⠀⠁⢕⢕⢕⢕⢕⢕⢕⢕⢕⢕⢕⢕⠑⢕⢕⢕⠀⠀⢕⢕⠀⢕⢕⠀⠀⢕⢕⢕⢕⢕⢕⠀</a:t>
            </a:r>
            <a:br/>
            <a:r>
              <a:t>⣿⣿⡻⣧⣜⢱⢮⢽⣧⣹⢷⣮⡻⢧⣟⡟⢅⢕⢕⢕⢕⢕⢕⣕⡾⢷⣽⡳⣯⠀⢕⢕⠀⠀⠀⠀⠀⠀⠀⠀⠀⠀⠀⠀⠀⠀⠀⠘⠺⣿⣿⣿⣿⣿⣿⣿⣿⣿⣿⡏⠙⠙⠙⠙⠙⠙⠉⠁⠀⠀⠀⠀⠀⠀⠀⠀⠀⠀⠀⠀⠀⠀⠀⠀⠀⠸⣿⡇⠀⠀⠀⠀⠀⠀⠀⠀⠀⠀⠀⠀⢀⢼⡝⢎⢵⣕⢝⢕⢜⢕⡜⢕⡇⢕⢕⢜⢕⢕⢕⢕⢕⢕⢹⢕⢜⢕⡜⢕⣗⢽⢕⢎⢕⢕⢵⢕⢕⢗⢕⢇⢕⢕⣕⢕⢕⢱⢕⢕⣿⣿⣿⣕⢕⢎⣵⣇⡕⢕⡕⢕⣱⢕⣜⢕⢞⡱⣻⢸⣿⣿⣿⣿⣿⣿⣿⣿⣿⣿⣿⣿⣿⣿⣿⣿⣿⣿⣿⡇⢕⢕⢕⢕⢕⢕⢕⠀⠁⢕⢕⢄⠑⢕⢕⢕⢕⠁⠀⠀⠀⢕⢕⢕⢕⢕⢕⢕⢕⢕⢕⢕⢕⠀⢕⢕⢕⠀⠀⠕⢕⠀⢕⢕⠀⠀⠀⢕⢕⢕⢕⢕⠀</a:t>
            </a:r>
            <a:br/>
            <a:r>
              <a:t>⣿⣟⢻⢷⢟⢻⡿⢿⣿⣟⡷⢝⡟⣷⣿⡇⢱⢕⢕⢕⢕⢕⢕⣿⣿⣿⣿⣟⣿⠀⢕⢕⢀⠀⠀⠀⠀⠀⠀⠀⠀⠀⠀⠀⠀⠀⠀⠀⠀⠈⠙⢿⣿⣿⣿⣿⣿⣿⣿⣷⣴⣄⣀⡀⢀⢀⢀⢀⢀⠀⠀⠀⠀⠀⠀⠀⠀⠀⠀⠀⠀⠀⠀⠀⠀⣱⡎⠀⠀⠀⠀⠀⠀⠀⠀⠀⠀⠀⠀⢀⣕⡮⣕⡜⢳⢇⢕⢕⢕⢕⢕⢕⢗⢕⢕⢕⢕⢜⢕⢣⢕⢕⢕⢕⢕⢹⢗⢹⢗⡹⢕⣇⢕⣕⡕⣕⡱⢕⣕⢵⣗⣫⢗⣿⢾⣵⣵⣿⣿⣿⣿⢿⣷⣷⢮⣹⢞⣻⢷⣳⣵⣏⢵⢜⢵⢕⡞⣾⣿⣿⣿⣿⣿⣿⣿⣿⣿⣿⣿⣿⣿⣿⣿⣿⣿⣿⣿⣇⠑⢕⢕⠀⢕⢕⢕⠀⠀⠕⢕⢕⠀⠕⢕⢕⢕⠀⠀⠀⠀⠀⢕⢕⢕⢕⢕⢕⢕⢕⢕⢕⢕⠀⠁⢕⢕⠀⠀⠀⠕⠀⢕⢕⠀⠀⠀⢕⢕⢕⢕⢕⠀</a:t>
            </a:r>
            <a:br/>
            <a:r>
              <a:t>⣷⡝⢳⣜⢻⣧⣕⣵⣷⢿⢽⢽⣽⡵⢟⢇⢸⢕⢕⢕⢕⢕⢸⢝⢝⢝⣕⢕⢕⢕⢕⢕⢕⠀⢀⠀⠀⠀⠀⠀⠀⠀⠀⠀⠀⠀⠀⠀⠀⠀⠀⠀⠈⢻⣿⣿⣿⣿⣟⣟⠿⠿⢿⢿⢿⡿⢿⢿⠿⠟⠐⠀⠀⠀⠀⠀⠀⠀⠀⠀⠀⠀⠀⢠⣴⣼⣷⡄⠀⠀⠀⠀⠀⠀⠀⠀⠀⠀⠀⠀⠘⢿⡷⢧⣕⡱⢕⡕⢕⢕⢕⢕⢗⢱⢕⢪⢕⡇⢽⢗⢵⢕⣕⣵⣵⣼⣕⡪⢵⣾⣽⣗⡯⢕⣫⢽⣻⢽⣞⣽⣞⢿⢫⢝⣫⢟⣏⢕⢞⢽⢟⣯⢇⣜⣝⢗⡳⢮⣽⣷⣞⡵⢞⣇⢗⣣⢕⣿⣿⣿⣿⣿⣿⣿⣿⣿⣿⣿⣿⣿⣿⣿⣿⣿⣿⣿⣿⣿⢄⢕⠑⠀⢕⢕⢕⠀⠀⠀⢕⢕⢔⠀⢕⢕⢕⢕⠀⠀⠀⠀⠀⢕⢕⢕⢕⢕⢕⢕⢕⢕⢕⢕⠀⢕⢕⠀⠀⠀⠀⠀⢕⠁⠀⠀⠀⠁⢕⢕⢕⢕⠀</a:t>
            </a:r>
            <a:br/>
            <a:r>
              <a:t>⣿⡻⢷⡏⢱⢮⡟⢷⡇⢕⢕⢕⢝⢕⢕⢕⢕⢕⢕⢕⢕⢅⢸⣣⡕⢕⢜⢵⢕⡔⢕⢕⢕⠀⠜⠁⠀⠀⠀⠀⠀⠀⠀⠀⠀⠀⠀⠀⠀⠀⠀⠀⠀⠀⠙⢿⣿⣿⣿⣿⣧⣔⢀⢀⠀⠀⠀⠀⠀⠀⠀⠀⠀⠀⠀⠀⠀⠀⠀⠀⠀⠀⠀⢅⢹⣽⠏⠀⠀⠀⠀⠀⠀⠀⠀⠀⠀⠀⠀⠀⢄⢽⢿⢯⣟⡯⣝⡳⢵⣗⢕⢕⡱⢵⣵⣧⣵⣷⣵⣗⡿⣟⣻⢿⣻⢿⣗⡯⢿⣗⡽⢟⣿⡿⣾⡿⡷⢫⢕⣎⢽⣕⡵⣕⣗⢹⢗⣪⣕⣇⡕⣺⣽⣷⣿⣵⣳⢿⣷⡯⢗⡪⢝⣗⡫⡇⢸⣿⣿⣿⣿⣿⣿⣿⣿⣿⣿⣿⣿⣿⣿⣿⣿⣿⣿⣿⣿⣿⡕⢕⠀⠀⠁⢕⢕⠀⠀⠀⠑⢕⢕⢀⠀⢕⢕⢕⠀⠀⠀⠀⠀⠕⢕⢕⢕⢕⢕⢕⢕⢕⢕⢕⠀⠁⢕⠀⠀⠀⠀⠀⢕⢕⠕⠀⠀⠀⢕⢕⢕⢕⠀</a:t>
            </a:r>
            <a:br/>
            <a:r>
              <a:t>⡽⢷⣕⢝⢧⢜⢕⢕⢝⢣⢕⢕⢕⢕⢱⢕⢕⢇⠐⢕⢕⠕⢜⢵⡜⢣⢕⡕⠜⢑⠕⢕⠑⠀⠀⠀⠀⠀⠀⠀⠀⠀⠀⠀⠀⠀⠀⠀⠀⠀⠀⠀⠀⠀⠀⠀⠈⠙⠷⣮⣝⡻⢿⢿⢿⣷⣿⢷⢶⠄⠀⠀⠀⠀⠀⠀⠀⠀⠀⠀⢀⣀⣄⣕⣵⣼⡇⠀⠀⠀⠀⠀⠀⠀⠀⠀⠀⠀⠀⢀⢕⢎⢝⢕⢕⢝⢇⢼⣕⢣⢕⣇⢝⢝⢻⢯⡻⢷⢗⣝⢼⣕⣪⣝⢳⢽⣗⡻⢟⣳⢽⣕⣵⢗⢇⡜⣕⣗⢼⣗⢽⣗⡮⢵⣺⡽⣷⣸⣿⣷⣿⣷⡮⢽⣞⢯⣗⣹⡕⣺⣵⣞⣯⢽⣽⡇⣿⣿⣿⣿⣿⣿⣿⣿⣿⣿⣿⣿⣿⣿⣿⣿⣿⣿⣿⣿⣿⣿⢇⢕⢕⠀⠀⢕⢕⢄⠀⠀⠀⢕⢕⢕⠀⠁⢕⢕⢀⠀⠀⠀⠀⠀⢕⢕⢕⢕⢕⢕⢕⢕⢕⢕⠀⠀⢕⠀⠀⠀⠀⢄⢕⢕⠀⠀⠀⠀⢕⢕⢕⢕⠀</a:t>
            </a:r>
            <a:br/>
            <a:r>
              <a:t>⡿⣧⡜⢕⢕⢕⢇⣕⢝⢧⡕⢱⣕⢕⢕⢱⢜⢕⢕⠑⢕⠐⢕⢕⡕⢕⢕⢅⢕⢕⠔⠑⢑⠀⠀⠀⠀⠀⠀⠀⠀⠀⠀⠀⠀⠀⠀⠀⠀⠀⠀⠀⠀⠀⠀⠀⠀⠀⠀⠁⠙⠻⢿⣷⣦⣴⣤⣄⠀⠀⠀⠀⠀⠀⠀⠀⠀⠀⠀⠀⠘⠛⢟⢟⡏⠉⠀⠀⠀⠀⠀⠀⠀⠀⠀⠀⠀⠀⢀⣜⢕⢕⢕⢵⢕⢕⢕⢕⢕⢜⢕⢕⢕⢗⢱⢕⢎⢝⢗⢮⣽⣷⣎⣟⣺⢽⣗⡮⣗⡣⢽⣗⡽⣗⣳⣽⣿⣷⣷⣿⡿⣷⡮⢿⣾⣿⣷⣾⢽⣿⣯⣗⡻⢽⣟⡻⣷⣾⣿⣹⣿⣿⣿⣿⣿⣧⣿⣿⣿⣿⣿⣿⣿⣿⣿⣿⣿⣿⣿⣿⣿⣿⣿⣿⣿⣿⣿⢇⢕⢕⢕⠀⠀⠀⢕⢕⠀⠀⠀⠀⢕⢕⢕⠀⠁⢕⢕⠀⠀⠀⠀⠀⠁⢕⢕⢕⢕⢕⢕⢕⢕⢕⠀⠀⠕⠀⠀⠀⠀⢕⢕⠁⠀⠀⠀⠀⢕⢕⠑⢕⠀</a:t>
            </a:r>
            <a:br/>
            <a:r>
              <a:t>⣷⢜⢣⣕⢜⢕⢕⢜⢳⣕⢝⢧⡜⢝⢇⡕⢕⢕⢕⢔⢕⢜⢕⢕⡜⠑⢔⠕⠑⠁⠀⢄⢜⢇⢀⠀⠀⠀⠀⠀⠀⠀⠀⠀⠀⠀⠀⠀⠀⠀⠀⠀⠀⠀⠀⠀⠀⠀⠀⠀⠀⠀⠀⠀⠁⠁⠁⠁⠀⠀⠀⠀⠀⠀⠀⠀⠀⠀⠀⠀⢴⢷⠿⠟⠁⠀⠀⠀⠀⠀⠀⠀⠀⠀⠀⠀⢄⢔⢜⢞⢝⢗⢣⣕⡕⢕⢕⢕⢜⢕⢇⢕⡕⢱⢕⢳⢝⣗⢮⣕⡇⢽⢗⢺⢿⢳⣎⣫⣕⢪⣿⣷⣿⣷⡮⣽⣺⢽⣿⡯⢝⣳⢽⣟⣺⣿⣗⡺⢽⣯⢽⢟⡿⢽⣗⡽⣟⣳⢮⣧⢿⣿⣿⣿⣿⣿⣿⣿⣿⣿⣿⣿⣿⣿⣿⣿⣿⣿⣿⣿⣿⣿⣿⣿⣿⣿⢇⢇⢇⢕⢕⠀⠀⠀⠕⢕⠀⠀⠀⠀⠕⢕⢕⢔⠀⠀⢕⠀⢄⠀⠀⠀⠀⠑⢕⢕⢕⠑⢕⢕⢕⢕⠀⠀⠀⠀⠀⠀⠀⢕⢕⢐⠀⠀⠀⠀⢕⠁⠀⢕⠀</a:t>
            </a:r>
            <a:br/>
            <a:r>
              <a:t>⣿⢧⡕⢕⢕⢕⢕⢕⢵⡜⢳⣕⢕⢣⢕⢝⢕⢕⢱⢕⢜⢳⢕⢕⠁⠑⠁⠀⢀⢄⢱⣎⡜⢕⠑⠁⠑⠀⠀⠀⠀⠀⠀⠀⠀⠀⠀⠀⠀⠀⠀⠀⠀⠀⠀⠀⠀⠀⠀⠀⠀⠀⠀⠀⠀⠀⠀⠀⠀⠀⠀⠀⠀⠀⠀⠀⠀⠀⠀⠀⠀⠀⠀⠀⠀⠀⠀⠀⠀⠀⠀⠀⠀⠀⠀⠀⠁⣕⢱⢕⡕⢕⢕⢳⢽⢕⢇⢕⡗⢵⣝⢕⢕⢕⢗⢜⢕⢕⢕⢕⢱⣕⢇⢕⣕⢱⢜⡟⢽⣟⡿⢽⣿⡗⢽⢗⢮⢝⣗⢽⣗⡷⢿⣗⣿⣷⣗⢽⢻⢇⢑⠀⠀⠀⠑⠹⢗⢺⢽⣳⡞⣿⣿⣿⣿⣿⣿⣿⣿⣿⣿⣿⣿⣿⣿⣿⣿⣿⣿⣿⣿⣿⣿⣿⣿⢏⡕⢕⡕⢕⢕⠀⠀⠀⠀⢕⠀⠀⠀⠀⠀⢕⢕⢕⢄⠀⠀⠀⠕⣧⡀⠀⠀⠀⠕⢕⢕⠀⠁⢕⢕⢕⠀⠀⠀⠀⠀⠀⢔⢕⢕⠅⠀⠀⠀⠀⢕⠀⠀⢕⠀</a:t>
            </a:r>
            <a:br/>
            <a:r>
              <a:t>⡿⢧⢕⢕⡇⢕⢕⢕⢕⢕⢕⢜⢗⢕⢜⢳⡕⢜⢷⡜⢕⢧⣕⣕⢔⣴⡵⢕⢕⢱⢕⣜⢟⢕⠀⠀⠀⠀⠀⠀⠀⠀⠀⠀⠀⠀⠀⠀⠀⠀⠀⠀⠀⠀⠀⠀⠀⠀⠀⠀⠀⠀⠀⠀⠀⠀⠀⠀⠀⠀⠀⠀⠀⠀⠀⠀⠀⠀⠀⠀⠀⠀⠀⠀⠀⠀⠀⠀⠀⠀⠀⠀⠀⠀⠀⡄⢴⢕⢝⢇⢕⢕⢕⢜⢇⢼⣕⢣⢼⣕⣇⣕⢗⢵⣕⡕⢕⢕⢕⢕⢕⢕⢜⣕⢕⢕⡕⢸⣕⢇⢜⣗⢳⢜⣗⢷⣽⣗⢮⣽⡷⢯⣟⣳⣿⣗⣿⣿⢏⢕⠀⠀⠀⠀⠀⠀⠀⠜⣿⣞⡧⢹⣿⣿⢹⣿⣿⣿⣿⣿⣿⣿⣿⣿⣿⣿⣿⣿⣿⣿⣿⣿⣿⣿⢇⢱⢜⡼⢕⢮⢕⠕⠀⠀⠀⠀⠀⠀⠀⠀⠀⠀⢕⢕⢕⢀⠀⠀⠀⢹⣷⡄⠀⠀⠀⢕⢕⠀⠀⢕⢕⢕⠀⡄⠀⠀⠀⠀⢕⢑⠕⠀⠀⠀⠀⠀⢕⠀⠀⢕⠀</a:t>
            </a:r>
            <a:br/>
            <a:r>
              <a:t>⣯⡝⢕⢕⢕⢕⢕⣕⢕⢕⡕⢕⢕⢜⢻⢕⢕⢳⣕⡜⢳⣧⢕⣵⣿⡿⢇⢕⢕⢕⢕⣕⢝⠕⠀⠀⠀⠀⠀⠀⠀⠀⠀⠀⠀⠀⠀⠀⠀⠀⠀⠀⠀⠀⠀⠀⠀⠀⠀⠀⠀⠀⠀⠁⠀⢀⠀⠀⠀⠀⠀⠀⠀⠀⠀⠀⠀⠀⠀⠀⠀⠀⠀⠀⠀⠀⠀⠀⠀⠀⠀⠀⢠⣗⢣⣝⢗⢵⣕⡕⢜⢕⢕⣕⡕⢳⢮⣝⢗⢼⣝⢣⢜⣗⢣⢝⢕⢕⣕⢕⢕⢕⢕⢱⢝⡕⢜⢝⢇⢜⢕⢣⢝⢕⢱⢕⢕⢻⢿⣿⡿⢿⣗⢿⣟⣞⣕⢇⢕⢕⠀⠀⠀⠀⠀⠀⠀⠀⠘⣫⡿⢇⣿⡏⣿⣿⣿⣿⣿⣿⣿⣿⣿⣿⣿⣿⣿⣿⣿⣿⣿⣿⣿⣿⣵⣵⣹⣎⢕⢎⢕⢔⠀⠀⠀⠀⠀⠀⠀⡄⠀⠀⠀⢕⢕⢕⠀⠀⠀⠘⣿⣷⡄⠀⠀⠁⢕⠀⠀⠕⢕⠕⠀⣇⠀⠀⠀⢄⠑⠁⠀⠀⠀⠀⠀⠀⠀⢰⠀⢕⠀</a:t>
            </a:r>
            <a:br/>
            <a:r>
              <a:t>⡻⢷⣕⢜⢵⡕⢕⢜⣇⢕⢻⢵⡕⢕⣧⡕⢕⢕⡜⢻⡷⣱⣿⣿⢿⢝⠕⢱⢇⡪⡕⢕⠃⠀⠀⠀⠀⠀⠀⠀⠀⠀⠀⠀⠀⠀⠀⠀⠀⠀⠀⠀⠀⠀⠀⠀⢔⠀⠀⠀⠀⠀⠀⠀⠀⠀⠀⠀⠀⠀⠀⠀⠀⠀⠀⠀⠀⠀⠀⠀⠀⠀⠀⠀⠀⠀⠀⠀⠀⠀⠀⢄⢵⣕⡳⢵⢝⡳⢮⣝⢳⢜⣟⢳⢜⡝⢳⢕⢕⢵⢕⢝⢳⢵⣕⢇⢝⡗⢣⢝⡗⢱⢕⢕⢕⢕⢕⢜⢕⢣⢕⣝⢗⢮⢕⢳⢜⣕⢣⢜⣕⢳⢿⣻⢷⣏⠕⢕⢕⢕⢔⠀⠀⠀⠀⠀⠀⠀⠀⠜⢕⢞⢸⣼⣿⣿⣿⣿⣿⣿⣿⣿⣿⣿⣿⣿⣿⣿⣿⣿⣿⣿⣿⣿⣿⣿⣿⣿⣿⣿⣿⡕⢀⠀⠀⠀⠀⠀⢕⣷⡄⠀⠀⠀⢕⢕⢕⠀⠀⠀⢻⣿⣷⡄⠀⠀⠑⢔⠀⠀⢕⠀⢔⣿⠀⠀⠀⠀⠀⠀⠀⠀⠀⠀⠀⠀⢀⡞⠀⢕⠀</a:t>
            </a:r>
            <a:br/>
            <a:r>
              <a:t>⣷⡕⢜⢇⢕⢝⢣⢕⢝⢇⢕⢕⢝⢕⢕⢕⢧⡕⢝⢧⢝⢝⢟⠕⠑⠁⠀⢄⣧⣯⢕⠑⠀⠀⠀⠀⠀⠀⠀⠀⠀⠀⠀⠀⠀⠀⠀⠀⠀⠀⠀⠀⠀⠀⠀⢕⠕⠀⠀⠀⠀⠀⠀⠀⠀⠀⠀⠀⠀⠀⠀⠀⠀⠀⠀⠀⠀⠀⠀⠀⠀⠀⠀⠀⠀⠀⠀⠀⠀⠀⠀⢘⢱⡕⡕⢗⢼⣝⢳⢜⡕⢇⢜⡕⢱⢕⡕⢱⣕⡕⢕⢕⡕⢕⢸⣝⢇⢕⣕⢱⢕⢕⢣⢝⡗⢣⢕⡕⢕⢕⡕⢜⢇⢕⢱⢼⡕⢣⢝⡗⢪⢝⢗⢼⣕⡕⠀⠑⢕⢕⢕⢔⠀⠀⠀⠀⠀⠀⠀⠀⢕⢝⢕⢝⢻⡿⢿⠿⠟⠟⠿⠿⢿⣿⣿⣿⣿⣿⣿⣿⣿⣿⣿⣿⣿⣿⣿⣿⢟⢱⣜⢕⢕⢄⠀⠀⠀⠀⢜⣿⣿⡔⠀⠀⠀⠕⢕⠀⠀⠀⢸⣿⣿⣷⡀⠀⠀⠄⠀⠀⠀⠀⢸⡿⠀⠀⠀⠀⠀⠀⠀⠀⠀⠀⠀⠀⢸⠇⠀⠑⠀</a:t>
            </a:r>
            <a:br/>
            <a:r>
              <a:t>⢜⢝⢧⢕⢕⢕⢕⢝⢕⢕⢕⢕⣕⢕⢕⣷⣕⢹⢧⣕⢝⢑⠀⠀⠀⠀⢄⡮⢟⢟⠁⠀⠀⠀⠀⠀⠀⠀⠀⠀⠀⠀⠀⠀⠀⠀⠀⠀⠀⠀⠀⠀⠀⠀⠀⢕⢔⠀⠀⠀⠀⠀⠀⠀⠀⠀⠀⠀⠀⠀⠀⢔⢄⠀⠀⠀⠀⠀⠀⠀⠀⠀⠀⠀⠀⢕⢣⢄⠀⠀⠀⠀⢔⢱⢕⢕⢣⣜⡕⢇⢜⢟⢷⣵⡟⢧⢝⢗⢧⣽⢗⢗⣕⢜⢧⣕⡝⢳⢼⣕⢳⢼⣗⢇⢜⢕⢣⢜⡗⢕⢝⢗⢇⣕⡕⢱⡕⢝⣳⣜⣕⡷⢵⣗⣳⠑⠀⠀⠀⠀⠀⠔⢄⠀⠀⠀⠀⠀⠀⠀⠈⠁⠑⠑⠁⠀⠀⠀⠀⢀⠀⠀⠀⠈⠻⣿⣿⣿⣿⣿⣿⣿⣿⣿⣿⣿⡿⢏⢇⢜⢵⡕⡕⣇⢀⠀⠀⠀⢜⣾⣿⣷⠀⠀⠀⠀⠕⠀⢸⡄⠁⣿⣿⣿⣧⠀⠀⠀⠀⠀⠀⠀⣼⡇⢰⡔⠀⠀⠀⠀⠀⠀⢄⣄⣤⣤⣟⡀⢁⠀⠀</a:t>
            </a:r>
            <a:br/>
            <a:r>
              <a:t>⣧⣕⡕⢳⣧⡕⢳⣧⣞⢻⣷⡜⢟⣱⣕⢜⢟⡷⡕⢑⠔⠁⠀⠀⠀⣔⣿⣵⠏⠀⠀⠀⠀⠀⠀⠀⠀⠀⠀⠀⠀⠀⠀⠀⠀⠀⠀⠀⠀⠀⠀⠀⠀⠀⠀⠕⢕⢔⠀⠀⠀⠀⠀⠀⠀⠀⠀⠀⠀⠀⠀⢕⢕⢕⢔⡀⠀⠀⠀⠀⠀⠀⠀⠀⠀⠀⠁⠑⠕⢄⡀⠀⢀⢕⢕⢣⢕⢜⢕⢇⣕⡝⢳⢵⣝⣳⣧⣝⢕⢼⣝⢗⢼⣝⣳⢇⢕⢕⢕⢕⢕⢱⣜⡕⢇⢼⣕⢳⢜⣗⣣⣽⣻⢷⣿⣻⣿⣿⣽⣟⢿⣽⣟⣿⡇⢀⠀⠀⠀⠀⢀⢄⢀⠁⢔⠀⠀⠀⠀⠀⠀⠀⢀⢀⢀⢔⢔⢕⢕⢕⢕⢕⢔⠀⠀⠘⣿⣿⣿⣿⣿⣿⣿⣿⣿⢏⣱⢕⣵⣵⣵⣵⣜⣕⡇⠀⠀⢔⣕⣾⣿⣿⡔⠀⠀⠀⠀⠀⢸⣷⡀⢻⣿⣿⣿⡕⠀⠀⠀⠀⠀⠀⢟⢱⣷⣧⢀⣄⣴⣴⣔⣜⣽⣝⣳⣯⣿⣽⣼⣷⠀</a:t>
            </a:r>
            <a:br/>
            <a:r>
              <a:t>⠛⠛⠛⠛⠛⠛⠛⠛⠛⠛⠛⠛⠛⠛⠛⠛⠛⠚⠃⠑⠀⠀⠀⠀⠚⠛⠛⠑⠀⠀⠀⠀⠀⠀⠀⠀⠀⠀⠀⠀⠀⠀⠀⠀⠀⠀⠀⠀⠀⠀⠀⠀⠀⠀⠀⠀⠀⠁⠀⠀⠀⠀⠀⠀⠀⠀⠀⠀⠀⠀⠀⠘⠛⠚⠛⠃⠑⠀⠀⠀⠀⠀⠀⠀⠀⠀⠀⠐⠓⠛⠛⠓⠙⠓⠑⠛⠓⠓⠛⠛⠛⠛⠓⠓⠛⠛⠓⠚⠛⠓⠘⠛⠓⠛⠛⠚⠃⠘⠓⠓⠓⠓⠓⠛⠓⠓⠚⠛⠛⠛⠛⠛⠛⠛⠛⠛⠛⠛⠛⠛⠛⠛⠛⠛⠃⠑⠑⠑⠐⠑⠑⠑⠁⠑⠀⠑⠐⠐⠀⠀⠐⠑⠑⠑⠑⠑⠑⠑⠑⠑⠑⠑⠑⠑⠐⠀⠘⠛⠛⠛⠛⠛⠛⠛⠃⠛⠓⠛⠛⠛⠛⠛⠛⠛⠛⠀⠀⠘⠛⠛⠛⠛⠃⠀⠀⠐⠀⠀⠑⠛⠓⠘⠛⠛⠛⠃⠀⠀⠀⠀⠀⠑⠚⠛⠛⠛⠛⠛⠛⠛⠛⠚⠛⠛⠛⠛⠛⠛⠛⠛⠀</a:t>
            </a:r>
            <a:br/>
          </a:p>
        </p:txBody>
      </p:sp>
    </p:spTree>
  </p:cSld>
  <p:clrMapOvr>
    <a:masterClrMapping/>
  </p:clrMapOvr>
</p:sld>
</file>

<file path=ppt/slides/slide9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⢳⣿⣿⣿⢏⢕⢝⢗⡸⢜⢕⢕⢕⢕⢜⡏⢣⢞⢟⢟⢗⢟⡻⢇⢕⢕⢕⢕⢕⢕⢕⢕⢕⢕⢕⢕⢕⢕⢕⢕⢕⢕⢕⢕⢕⢕⢕⢕⢕⢕⢕⢕⢕⢜⢻⢽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⣿⣿⣿⢕⢕⢕⢕⢱⢕⢕⢕⢕⢕⢕⣱⢵⢕⢕⢕⢞⢗⢗⢇⢕⢕⢕⢕⢕⢕⢕⢕⢕⢕⢕⢕⢕⢕⢕⢕⢕⢕⢕⢕⢕⢕⢕⢕⢕⢕⢕⢕⢕⢕⢕⢕⢝⢻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⣕⢿⣿⢏⢕⣱⣷⣾⣗⢇⢕⢕⢕⢕⢇⢕⢕⢕⢕⢕⢕⢕⢕⢕⢕⢕⢕⢕⢕⢕⢕⢕⢕⢕⢕⢕⢕⢕⢕⢕⢕⢕⢳⢷⢷⢷⣷⣷⣷⡷⢷⢇⢕⢕⢳⢷⢕⢕⢼⣻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⣯⡟⢕⣸⣿⣿⡗⡯⢕⢕⢕⢕⢕⢕⢕⢕⢕⢕⢕⢕⢕⢕⢕⢕⢕⢕⢕⢕⢕⢕⢕⢕⢕⢕⢕⢕⢕⢕⢕⣱⣧⢕⢕⢕⢕⢕⢕⢕⢕⢕⢕⢕⢕⢕⢕⢕⢕⢕⢜⢕⢻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⡧⢝⢻⢿⢷⢧⢕⢕⢕⢕⢕⢕⢕⢕⢕⢕⢕⢕⢕⢕⢕⢕⢕⢕⢕⢕⢕⢕⢕⢕⢕⢕⢕⢕⢕⢕⢱⣿⣿⣷⢕⢕⢕⢕⢕⢕⢕⢕⢕⢕⢕⢕⢕⢕⢕⢕⢕⢕⢕⢕⢜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⡟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⢕⢕⢕⢕⢕⢕⢕⢕⢕⢕⢕⢕⢕⢕⢕⢕⢕⢕⢕⢕⢕⢕⢕⢕⢕⢕⢕⢕⢕⢕⢕⢕⢱⣿⣿⣿⣿⣧⢕⢕⢕⢕⢕⢕⢕⢕⢕⢕⢕⢕⢕⢕⢕⢕⢕⢕⢕⢕⢕⢻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⣕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⡿⢇⢕⢕⢕⣱⣵⡵⢇⢕⢕⢕⢕⢕⢕⢕⢕⢕⢕⢕⢕⢕⢕⢕⢕⢕⢕⢕⢕⢕⢕⢕⢕⢕⢕⢕⢕⣿⣿⣿⣿⣿⣿⣇⢕⢕⢕⢕⢕⢕⢕⢕⢕⢕⢕⢕⢕⢕⢕⢕⢕⢕⢕⢕⢕⢜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⡟⢇⢕⣿⣎⢧⡻⡇⣿⡿⢇⡕⣾⣿⣿⣿⣿⣿⣿⣿⣿⣿⣿⣿⣿⣿⣿⣿⣿⣿⣿⣿⣿⣿⣿⣿⣿⣿⣿⣿⣿⣿⣿⣿⣿⣿⣿⣿⣿⣿⣿⣿⣿⣿⣿⣿⣿⣿⣿⣿⣿⣿⣿⣿⣿⣿⣿⣿⣿⣿⣿⣿⣿⣿⣿⣿⣿⣿⣿⣿⣿⣿⣿⣿⣿⣿⣿⣿⣿⣿⣿⣿⣿⣿⣿⣿⣿⣿⡿⢏⢕⢕⣱⣵⡿⢟⢕⢕⢕⢕⢕⢕⢕⢕⢕⢕⢕⢕⢕⢕⢕⢕⢕⢕⢕⢕⢕⢕⢕⢕⢕⢕⢕⢕⢕⢕⣼⣿⣿⣿⣿⣿⣿⣿⡇⢕⢕⢕⢕⢕⢕⢕⢕⢕⢕⢕⢕⢕⢕⢕⢕⢕⢕⢕⢕⢕⢜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⢕⢝⢕⢕⢕⢿⣿⢜⢿⡕⢟⢗⢕⣵⢟⣿⣿⣿⣿⣿⢿⢿⡿⢻⣿⣿⣿⣿⣿⣿⣿⣿⣿⣿⣿⣿⣿⣿⣿⣿⣿⣿⣿⢿⢿⢿⢿⢿⢿⣿⢟⢟⢿⢿⢿⢿⢿⢿⢿⢿⢿⢿⢿⢿⢿⢿⢟⢟⢟⢟⢟⢟⢟⢟⢟⢟⢟⢟⢟⢟⢟⢟⢟⢟⢟⢻⣿⣿⣿⣿⡟⢟⢟⢿⢿⢿⢿⢿⢿⢏⢕⢕⣱⡾⢏⢕⢕⢕⢕⢕⢕⢕⢕⢕⢕⢕⢕⢕⢕⢕⢕⢕⢕⢕⢕⢕⢕⢕⢕⢕⢕⢕⢕⢕⢕⢕⢕⢱⣿⣿⣿⣿⣿⣿⣿⣿⣿⡕⢕⢕⢕⢕⢕⢕⢕⢕⢕⢕⢕⢕⢕⢕⢕⢕⢕⢕⢕⢕⢕⢹⣿⣿⣿⣿⣿⠀</a:t>
            </a:r>
            <a:br/>
            <a:r>
              <a:t>⣿⣿⣿⣿⣿⣿⣿⣿⣿⣿⣿⣿⣿⣿⣿⣿⣿⣿⣿⣿⢸⣿⣿⣿⣿⣿⣿⣿⣿⣿⣿⣿⣿⣿⣿⣿⣿⣿⣿⣿⣿⣿⣿⣿⣿⣿⣿⣿⣿⣿⣿⢕⣿⢸⡇⢕⣻⡇⢕⢕⢕⢕⡕⢕⢕⢕⢕⢕⢕⠕⢱⣕⢸⢜⢝⢕⢕⢕⣕⡕⢝⢜⢕⢕⢕⡇⢸⢕⢕⢕⢕⢕⢕⢕⢕⢕⢕⢕⢕⢕⢕⢕⢕⢕⢕⢕⢕⢕⢕⢕⢕⢕⢕⢸⡏⢕⢕⢕⢕⢕⢕⢕⢕⢕⢕⢕⢕⢕⢕⢕⢕⢕⢕⢕⢕⢕⢕⢕⢕⢕⢕⢕⢕⢕⢕⢕⢕⢕⢕⢕⢸⣿⣿⣿⣿⢕⢕⢕⢕⢕⢕⢕⢕⢕⢕⢕⢞⢕⢕⢕⢕⢕⢕⠕⢕⢕⢕⢕⢕⢕⢕⢕⢕⢕⢕⢕⢕⢕⢕⢕⢕⢕⢕⢕⢕⢕⢕⢕⢕⢕⢕⢕⣸⣿⣿⡟⢕⢜⢟⢻⣿⣿⣇⢕⢕⢕⢕⢕⢕⢕⢕⢕⢕⢕⢕⢕⢕⢕⢕⢕⢕⢕⢕⢕⢕⣿⣿⣿⣿⣿⠀</a:t>
            </a:r>
            <a:br/>
            <a:r>
              <a:t>⣿⣿⣿⣿⣿⣿⣿⣿⣿⣿⣿⣿⣿⣿⣿⣿⣿⣿⣿⣿⢸⣿⣿⣿⣿⣿⣿⣿⣿⣿⣿⣿⣿⣿⣿⣿⣿⣿⣿⣿⣿⣿⣿⣿⣿⣿⣿⣿⣿⣿⣿⢕⢿⣜⣣⣵⣷⢷⣟⣟⡕⣼⡇⣵⣕⣵⣵⣵⣕⠁⢕⢜⢎⣷⡕⢕⢕⠘⠙⢇⢕⢕⢕⢕⢕⡇⢸⢕⢕⢕⢕⢕⢕⢕⢕⢕⢕⢕⢕⢕⢕⢕⢕⢕⢕⢕⢕⢕⢕⢕⢕⢕⢕⢸⡇⢕⢕⢕⢕⢕⢕⢕⢕⢕⢕⢕⢕⢕⢕⢕⢕⢕⢕⢕⢕⢕⢕⢕⢕⢕⢕⢕⢕⢕⢕⢕⢕⢕⢕⢕⢸⣿⣿⣿⣿⢕⢕⢕⢕⢕⢕⢕⢕⡵⢇⢕⢕⢕⢕⢕⠕⠁⢄⢕⢕⢕⢕⢕⢕⢕⢕⢕⢕⢕⢕⢕⢕⢕⢕⢕⢕⢕⢕⢕⢕⢕⢕⢕⢕⢕⢕⢕⣿⣿⣿⣧⢕⢕⢕⢱⣿⣿⣿⢕⢕⢕⢕⢕⢕⢕⢕⢕⢕⢕⢕⢕⢕⢕⢕⢕⢕⢕⢕⢕⢕⢻⢿⢿⢿⢿⠀</a:t>
            </a:r>
            <a:br/>
            <a:r>
              <a:t>⣿⣿⣿⣿⣿⣿⣿⣿⣿⣿⣿⣿⣿⣿⣿⣿⣿⣿⣿⣿⢜⣿⣿⣿⣿⣿⣿⣿⣿⣿⣿⣿⣿⣿⣿⣿⣿⣿⣿⣿⣿⣿⣿⣿⣿⣿⣿⣿⣿⢟⣫⣷⣿⣿⢟⣫⣵⣿⣿⡿⣸⣿⢹⣿⣿⣿⣿⣿⣿⣇⠕⢕⢕⢸⣿⡕⢕⢕⢔⠅⢜⢕⢕⢕⢕⣇⡜⣕⢕⢕⢕⢕⢕⢕⢕⢕⢕⢕⢕⢕⢕⢕⢕⢕⢕⢕⢕⢕⢕⢕⢕⢕⢕⢸⡇⢕⢕⢕⢕⢕⢕⢕⢕⢕⢕⢕⢕⢕⢕⢕⢕⢕⢕⢕⢕⢕⢕⢕⢕⢕⢕⢕⢕⢕⢕⢕⢕⢕⢕⢕⣾⣿⣿⣿⣿⢕⢕⢕⢕⢕⢕⢱⢎⢕⢕⢕⢕⢕⢕⠀⢀⢔⢕⢕⢕⢕⢕⢕⢕⢕⢕⢕⢕⢕⢕⢕⢕⢕⢕⢕⢕⢕⢕⢕⢕⢕⢕⢕⢕⢕⢕⢕⢻⣿⣿⣿⣷⣷⣷⣿⣿⣿⣿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⣟⣵⣿⣿⣿⢟⣵⣿⣿⣿⣿⣿⢧⣿⣿⢸⣿⣿⣿⣿⣿⣿⣿⣧⢑⢕⢕⣿⣷⡕⢕⢕⢔⢕⢕⢕⢕⢼⢿⢝⢕⢕⢕⢕⢕⢕⢕⢕⢕⢕⢕⢕⢕⢕⢕⢕⢕⢕⢕⢕⢕⢕⢕⢕⢕⢕⢸⡇⢕⢕⢕⢕⢕⢕⢕⢕⢕⢕⢕⢕⢕⢕⢕⢕⢕⢕⢕⢕⢕⢕⢕⢕⢕⢕⢕⢕⢕⢕⢕⢕⢕⢕⢕⣿⣿⣿⣿⣿⢕⢕⢕⢕⢕⢕⢕⢕⢕⢕⢕⢕⢕⢕⢔⢕⢕⢕⢕⢕⢕⢕⢕⢕⢕⢕⢕⢕⢕⢕⢕⢕⢕⢕⢕⢕⢕⢕⢕⢕⢕⢕⢕⢕⢕⢕⢕⢕⢻⣿⣿⣿⣿⣿⣿⣿⣿⢇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⢏⣾⣿⣿⢟⣵⣿⣿⡿⣿⣿⣿⡿⣼⣿⣿⢸⣿⣿⣿⣿⣿⣿⣿⣿⣷⡕⠑⢿⣿⣇⢕⢕⢕⢕⢕⢕⢕⢕⢰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⢝⢟⢻⢿⢿⢟⢟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⣏⣿⣿⣿⢫⣿⣿⣿⣟⣿⣿⣿⣿⣇⣿⣿⣿⢸⣿⣿⣿⣿⣿⣿⣿⣿⣽⣿⢕⢺⣿⣿⡕⢕⢕⢕⢕⢅⢁⢕⢟⠟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⡟⣼⣿⣿⢣⣿⣿⣿⣟⣾⣿⣿⣿⣿⢸⣿⣿⣿⢸⣿⣿⣿⣿⣿⣿⣿⣿⣧⢻⢕⣿⣿⣿⡇⢕⢑⢕⠕⢕⠕⢕⢕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⣵⣷⣵⣵⢿⣿⢏⣿⣿⣳⡟⣾⣿⣿⣿⣿⣿⣼⡿⢟⣽⢜⣿⣿⣿⣿⣿⣿⣿⣿⣿⢕⢱⣿⣿⡿⠇⠑⠑⠑⠀⢕⢕⢔⢱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⢣⣿⣯⣿⣿⣿⣿⣿⡟⣼⣿⣏⣿⢹⣿⣿⣿⣿⡿⢕⢏⣵⣾⣿⢱⣿⣿⣿⣿⣿⣿⣿⣿⣿⡕⠈⠘⠙⠁⢱⡆⣔⢀⠅⠕⠕⢑⢞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⡿⢕⣿⣿⡿⣿⣝⢟⢝⢕⢕⣿⣿⣿⡇⣿⣿⣿⣿⣿⡇⢱⢱⡾⢿⢟⢾⣿⢿⣿⣿⣿⣿⣿⣿⣿⢇⠀⠔⢔⢕⣼⣿⢿⢱⢔⢔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⡷⢜⣿⢿⢻⣧⢝⣕⣵⢕⢸⣿⣿⣿⢱⣿⣿⣿⣿⣿⡧⡾⣼⣿⣷⣷⣿⡏⣿⣿⣿⣿⣿⣿⣿⡿⢕⢸⣿⡇⢕⣿⡿⣿⢕⡕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⣷⣕⡝⢗⢕⢜⢼⣿⢏⣱⢸⣿⣿⡏⣾⣿⢹⣿⣿⣿⡇⡇⣿⣿⣿⣿⡿⡕⣿⣿⣿⣿⣿⣿⣿⡇⢕⣾⣿⡇⣿⣻⡇⣿⢱⡵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⡜⢕⢽⢺⢯⣽⢸⣿⣿⢣⣿⢇⣿⣿⣿⡿⣸⢣⣽⣟⣟⣿⢣⡇⢿⣿⣿⣿⣿⡟⡇⢕⢱⣯⣽⡇⢧⣿⢱⡏⢸⢕⣷⢕⢱⣷⢕⣵⡕⢕⣵⡕⢕⢕⢕⢕⢕⢸⣿⣿⣿⣿⣿⣿⣿⣿⣿⣿⣿⣿⣿⣿⣿⣿⣿⣿⣿⣿⣿⣿⣿⣿⣿⣿⢕⢕⢕⢕⢕⢕⢕⢕⢕⢕⢕⢕⢕⢕⢕⢕⢕⢕⢕⢕⢕⢕⢕⢕⢕⢸⣿⣿⣿⣿⢕⢕⢕⢕⢕⢕⢕⢕⢕⢕⢕⢕⢕⢕⢕⢕⠕⢕⢕⢕⢕⢕⢕⢕⢕⢕⣱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⡕⠈⢗⢕⢇⢸⣿⡿⣸⢣⢇⣿⣿⣿⢵⣿⢸⣿⣿⣿⢻⣾⣿⣿⡇⣿⢻⣿⡇⡜⢱⢿⢿⣿⣸⢮⣜⣸⢱⢕⢕⣿⢕⢸⣿⢕⣿⡇⢕⣿⡇⢕⢕⢸⣿⣿⣿⣿⣿⣿⣿⣿⣿⣿⣿⣿⣿⣿⣿⣿⣿⣿⣿⣿⣿⣿⣿⣿⣿⣿⣿⣿⣿⢕⢕⢕⢕⢕⢕⢕⢕⢕⢕⢕⢕⢕⢕⢕⢕⢕⢕⢕⢕⢕⢕⢕⢕⢕⢸⣿⣿⣿⣿⢕⢕⢕⢕⢕⢕⢕⢑⢕⢕⢕⢕⢕⢕⢕⢕⢸⣇⢕⢕⢕⢕⢕⢕⢕⢕⢝⢟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⠁⠀⢕⢕⡕⢸⣿⢇⢣⣿⢱⣿⣿⡿⢙⢙⢚⠟⠓⠓⠓⢣⣿⣿⣷⣿⣼⣿⣇⢕⣌⢉⢙⢑⡤⣄⣼⡏⣾⢕⢕⣿⢕⢸⣿⢕⣿⡇⢕⣿⡇⢕⢕⢜⢟⢟⢻⣿⣿⣿⣿⣿⣿⣿⣿⣿⣿⣿⣿⣿⣿⣿⣿⣿⣿⣿⣿⣿⣿⣿⣿⣿⡿⢕⢕⢕⢕⢕⢕⢕⢕⢕⢕⢕⢕⢕⢕⢕⢕⢕⢕⢕⢕⢕⢕⢕⢕⢕⢸⣿⣿⣿⣿⢕⢕⢕⢕⢕⢕⢕⢕⢕⢕⢕⢕⢕⢕⢕⢕⢸⣿⡕⢕⢕⢕⢕⢕⢕⡕⢕⢜⣿⡇⢕⢕⢕⢕⢕⢕⢕⢔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⢫⡾⢫⡿⠑⠀⠀⢕⢕⢕⢸⣿⢕⢜⢜⡸⢇⣿⣇⣿⣷⣝⢕⡔⢕⣵⣷⣿⣿⣿⣿⣿⣿⣿⣧⣕⣕⡵⢾⣿⣱⣟⢜⣿⠁⢸⣿⢕⢸⣿⢕⣿⡇⢕⣿⡇⢕⢕⢱⣾⣿⣿⣿⣿⣿⣿⣿⣿⣿⣿⣿⣿⣿⣿⣿⣿⣿⣿⣿⣿⣿⣿⣿⣿⣿⣿⣿⡇⢕⢕⢕⢕⢕⢕⢕⢕⢕⢕⢕⢕⢕⢕⢕⢕⢕⢕⢕⢕⢕⢕⢕⢕⢕⢸⣿⣿⣿⣿⢕⢕⢕⢕⢕⢕⢕⢕⢕⢕⢕⢕⢕⢕⢅⢐⢜⣿⣷⢕⢕⢕⢳⣕⣾⡇⢕⢕⢿⢕⢕⠕⠑⢕⠕⢑⢕⢕⢕⢕⢕⠀⢕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⣟⡵⢏⣱⣿⢕⠀⠀⠀⠀⢜⣼⢸⡟⣿⡕⢱⢕⢕⢻⡿⣿⣿⣽⣽⣽⣿⣿⣿⣿⣿⣿⣿⣿⣿⣿⣿⣿⣷⣷⣿⣣⣿⣾⢕⢻⢄⢸⣿⢕⢸⣿⢕⣿⡇⢕⣿⡇⢕⢕⢸⣿⣿⣿⣿⣿⣿⣿⣿⣿⣿⣿⣿⣿⣿⣿⣿⣿⣿⣿⣿⣿⣿⣿⣿⣿⣿⣿⣿⡇⢕⢕⢕⢕⢕⢕⢕⢕⢕⢕⢕⢕⢕⢕⢕⢕⢕⢕⢕⢕⢕⢕⢕⢕⢕⣿⣿⣿⣿⣿⢕⢕⢕⢕⢕⢕⢕⢕⢕⢕⢕⢕⢕⢕⠕⠕⢕⣿⣿⡇⢕⠕⢸⣿⣿⡧⢕⢕⢅⢅⢄⢄⢄⢄⢕⢕⠕⢕⢕⢕⠕⠀⢕⢀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⢏⡞⡱⣼⡿⢣⣿⣧⡄⢄⢄⣹⡇⣿⢇⢿⣇⢹⡕⢕⢇⢹⣽⣿⣿⣿⣿⣿⣿⣿⣿⣿⣿⣿⣿⣿⣿⣿⣿⣿⣟⣷⡟⣽⡏⢱⢸⢱⢸⣿⢕⢸⣿⢕⣿⡇⢕⣿⡇⢕⢕⢜⣿⣿⣿⣿⣿⣿⣿⣿⣿⣿⣿⣿⣿⣿⣿⣿⣿⣿⣿⣿⣿⣿⣿⣿⣿⣿⣿⣿⡇⢕⢕⢕⢕⢕⢕⢕⢕⢕⢕⢕⢕⢕⢕⢕⢕⢕⢕⢕⢕⢕⢕⢕⢕⢕⣿⣿⣿⣿⡿⢕⢕⢕⢕⢕⢕⢕⢕⢕⢕⢕⢕⢕⢕⢕⢕⢕⢹⣿⣷⠕⢔⢕⣿⣿⣷⡵⢱⡕⢕⢕⢕⢕⢕⢕⢕⢕⠕⠕⠁⠀⢀⢕⢕⢕⢕⢕⢕⢕⢕⢕⢕⢕⢕⢕⢕⢕⢕⢕⢕⢕⢕⢕⢕⢕⢕⢕⢕⢕⢕⢕⢕⢕⢕⢕⢕⢕⢕⢕⢕⢕⢕⢕⢕⢕⢕⠀</a:t>
            </a:r>
            <a:br/>
            <a:r>
              <a:t>⣿⣿⣿⣿⣿⣿⣿⣿⣿⣿⣿⣿⡿⢟⣝⣵⡜⣿⣿⣿⣿⣿⣿⣿⣿⣿⣿⣿⣿⣿⣿⣿⢏⢇⣼⣿⣿⢵⣿⣿⣿⡇⢕⢼⣿⢇⢿⢕⢸⣿⢜⢧⢕⢕⢕⢻⣿⣿⣿⣿⣿⣿⣿⣿⣿⣿⣿⣿⣿⣿⣿⣿⣿⣿⢝⢱⣿⣧⢸⢜⢜⢸⣿⢕⢸⣿⢕⣿⡇⢕⣿⡇⢕⢕⢕⣿⣿⣿⣿⣿⣿⣿⣿⣿⣿⣿⣿⣿⣿⣿⣿⣿⣿⣿⣿⣿⣿⣿⣿⣿⣿⣿⣿⡇⢕⢕⢕⢕⢕⢕⢕⢕⢕⢕⢕⢕⢕⢕⢕⢕⢕⢕⢕⢕⢕⢕⢕⢕⢕⣿⣿⣿⣿⡇⢕⢕⢕⢕⢕⢕⢕⢕⢕⢕⢕⢕⢕⢕⢕⢕⢕⢕⣿⣿⢕⢄⢱⣿⣿⣿⣿⣼⡕⢕⢕⢕⢕⢕⢕⢕⢕⠀⠀⠀⠀⢕⢕⢕⢕⢕⢕⢕⢕⢕⢕⢕⢕⢕⢕⢕⢕⢕⢕⢕⢕⢕⢕⢕⢕⢕⢕⢕⢕⢕⢕⢕⢕⢕⢕⢕⢕⢕⢕⢕⢕⢕⢕⢕⢕⢕⠀</a:t>
            </a:r>
            <a:br/>
            <a:r>
              <a:t>⣿⣿⣿⣿⣿⣿⣿⣿⣿⣿⣿⢕⢷⡟⣿⣿⣿⡜⣿⣿⣿⣿⣿⣿⣿⣿⣿⣿⣿⣿⣿⡟⢎⣾⣿⣿⡏⣾⣿⣿⡿⣱⣾⣿⡿⢕⢕⢕⢜⣿⣮⢜⣧⢕⢕⢕⢝⢿⣿⣿⣿⣿⣿⣿⢟⢟⢏⢝⣟⣿⣿⣿⢟⢕⢕⢸⣿⢏⢑⢕⢕⢟⣿⢕⢸⣿⢕⣿⡇⢕⣿⡇⢕⢕⢕⢸⣿⢏⣵⣝⡝⢿⣿⣿⣿⣿⣿⣿⣿⣿⣿⣿⣿⣿⣿⣿⣿⣿⣿⣿⣿⣿⣿⡇⢕⢕⢕⢕⢕⢕⢕⢕⢕⢕⢕⢕⢕⢕⢕⢕⢕⢕⢕⢕⢕⢕⢕⢕⢕⣿⣿⣿⣿⡇⢕⢕⢕⢕⢕⢕⢕⢕⢕⢕⢕⢕⢕⢕⢕⢕⢕⢕⣿⣿⣕⣾⣿⣿⣿⣿⣿⣿⡟⢕⠑⢕⢕⢕⢕⢕⢕⠀⠀⠀⠀⢕⢕⢕⢕⢕⢕⢕⢕⢕⢕⢕⢕⢕⢕⢕⢕⢕⢕⢕⢕⢕⢕⢕⢕⢕⢕⢕⢕⢕⢕⢕⢕⢕⢕⢕⢕⢕⢕⢕⢕⢕⢕⣕⣕⣕⠀</a:t>
            </a:r>
            <a:br/>
            <a:r>
              <a:t>⣿⣿⣿⣿⣿⣿⣿⣿⣿⣿⣿⣷⡕⢕⢜⣇⡕⠀⠘⢿⣿⣿⣿⣿⣿⣿⣿⣿⣿⣿⣿⢝⣼⣿⣿⣿⢱⣿⡿⣫⣾⡿⢟⢝⢕⢕⢕⢕⢕⢹⣷⣧⢜⠣⡕⠕⠕⢕⢜⢝⢿⢿⣿⣿⣿⣿⣾⣿⡿⢟⢏⢕⢕⢱⢕⢸⣿⡇⠁⢕⢕⢕⣿⢕⢸⡿⢕⣿⡇⢕⣿⡇⢕⢕⢕⢸⢟⢌⢝⢫⢽⢇⢜⣿⣿⣿⣿⣿⣿⣿⣿⣿⣿⣿⣿⣿⣿⣿⣿⣿⣿⣿⣿⡇⢕⢕⢕⢕⢕⢕⢕⢕⢕⢕⢕⢕⢕⢕⢕⢕⢕⢕⢕⢕⢕⢕⢕⢕⢕⣿⣿⣿⣿⡇⢕⢕⢕⢕⢕⢕⢕⢕⢕⢕⢕⢕⢕⢕⢕⢕⢕⢕⢿⣿⣿⣿⣿⣿⣿⣿⣗⢜⢇⢕⢕⢔⢕⢕⢕⢕⢕⢕⠀⠀⢀⢕⢕⢕⢕⢕⢕⢕⢕⢕⢕⢕⢕⢕⢕⢕⢕⢕⢕⢕⢕⢕⢕⢕⢕⢕⢕⢕⢕⢕⢕⢕⢕⢕⢕⢕⢕⢕⢕⢕⢕⢕⣿⣿⣿⣿⠀</a:t>
            </a:r>
            <a:br/>
            <a:r>
              <a:t>⣿⣿⣿⣿⣿⣿⣿⣿⣿⣿⣿⣿⣿⣦⠀⠈⢄⢠⠀⠘⢿⣿⣿⣿⣿⢿⣟⣯⣽⣽⣽⢕⡻⣿⣿⣿⢸⣫⣾⢿⢏⢕⢕⢕⢕⢕⢕⢕⢕⢕⢝⣷⢕⠁⠈⠆⢕⢕⢕⢕⣱⣵⣮⣽⣟⠟⠋⠁⠑⢕⢕⢕⢕⢸⢕⣞⣿⡇⡕⢑⢅⢱⣿⢕⢜⣵⣷⣿⣵⣕⡿⡇⢕⢕⢕⠑⠄⠀⠜⠟⠁⣵⣯⢿⣿⣿⣿⣿⣿⢕⣻⢟⢝⣿⣿⣿⣿⣿⣿⣿⣿⣿⣿⡇⢕⢕⢕⢕⢕⢕⢕⢕⢕⢕⢕⢕⢕⢕⢕⢕⢕⢕⢕⢕⢕⢕⢕⢕⢕⣿⣿⣿⣿⡇⢕⢕⢕⢕⢕⢕⢕⢕⢕⢕⢕⢕⢕⢕⢕⢕⢕⢕⢸⣿⣿⣿⣿⣿⣿⣿⣿⢕⢕⢕⢕⢕⢕⢕⢕⢕⢕⠀⠀⢀⢕⢕⢕⢕⢕⢕⢕⢕⢕⢕⢕⢕⢕⢕⢕⢕⢕⢕⢕⢕⢕⢕⢕⢕⢕⢕⢕⢕⢕⢕⢕⢕⢕⢕⢕⢕⢕⢕⢕⢕⢕⢕⣿⣿⣿⣿⠀</a:t>
            </a:r>
            <a:br/>
            <a:r>
              <a:t>⣿⣿⣿⣿⣿⣿⣿⣿⣿⣿⣿⣿⣿⣿⣷⡀⠁⠀⢀⢀⢁⢻⣻⣽⣾⣿⡿⣿⢿⢯⢟⢜⢱⢜⢝⢝⣵⡿⢝⢕⢕⢕⢕⣕⣵⡕⢕⣵⣵⡕⣷⣜⢻⡔⠀⠀⢕⢕⢱⣾⣿⣿⣿⣿⣷⢄⠀⠀⠀⠑⣱⣵⡕⣿⢇⢹⣿⢇⡇⢁⢕⢕⢔⢔⢕⢕⢝⢟⢻⢿⣿⣷⣧⡕⢕⠀⠀⠔⠀⢀⣼⣿⣷⣿⣿⣿⣿⣿⣿⣿⣿⢕⣱⣿⣿⣿⣿⣿⣿⣿⣿⣿⣿⡇⢕⢕⢕⢕⢕⢕⢕⢕⢕⢕⢕⢕⢕⢕⢕⢕⢕⢕⢕⢕⢕⢕⢕⢕⢕⣿⣿⣿⣿⡇⢕⢕⢕⢕⢕⢕⢕⢕⢕⢕⢕⢕⢕⢕⢕⢕⢕⢕⢸⣿⣿⣿⣿⣿⣿⣿⣿⢕⢕⢕⢕⢕⢕⢕⢕⢕⢕⢄⢔⢕⢕⢕⢕⢕⢕⢕⢕⢕⢕⢕⢕⢕⢕⢕⢕⢕⢕⢕⢕⢕⢕⢕⢕⢕⢕⢕⢕⢕⢕⢕⢕⢕⢕⢕⢕⢕⢕⢕⢕⢕⢕⢕⢿⣿⣿⣿⠀</a:t>
            </a:r>
            <a:br/>
            <a:r>
              <a:t>⣿⣿⣿⣿⣿⣿⣿⣿⣿⣿⣿⣿⣿⣿⣿⣷⡄⠀⠁⢀⣵⣾⣿⣿⡿⢝⢜⢕⢕⡕⠕⠑⢕⢕⢱⣾⢏⢕⢕⢕⢕⣵⣿⣿⣿⣷⡕⢹⣯⢇⢹⣿⣷⡕⢔⠀⢸⣾⣿⣿⣿⣿⣿⣿⣿⡕⠀⠀⠀⠀⢝⢕⢳⡜⢕⢸⠟⠘⠇⢕⢕⢕⢕⢕⠕⠁⠑⢕⢕⢕⢝⢝⢻⣿⣷⣅⢄⠀⢄⣾⣿⣿⣿⣿⣿⣿⣿⣿⣱⣵⢝⢕⢏⢕⢕⣿⣿⣿⣿⣿⣿⣿⣿⡇⢕⢕⢕⢕⢕⢕⢕⢕⢕⢕⢕⢕⢕⢕⢕⢕⢕⢕⢕⢕⢕⢕⢕⢕⢸⣿⣿⣿⣿⢇⢕⢕⢕⢕⢕⢕⢕⢕⢕⢕⢕⢕⢕⢕⢕⢕⢕⢕⢕⢻⣿⣿⣿⣿⣿⣿⣿⡇⢕⢕⢕⢕⢕⢕⢕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⣆⠀⢸⣿⢿⢏⢕⢕⡕⣕⣽⣽⣷⡄⠀⠀⠱⠿⢕⢕⢕⢕⢕⣾⣿⣿⣿⣿⣿⣷⣕⣻⢕⢸⣷⢿⣿⡔⠁⠜⣿⣿⣿⣿⣿⣿⣿⣿⡇⠀⠀⠀⠀⢕⢕⢕⣿⠃⡁⠑⠑⣠⠁⢕⡕⠑⠁⠀⢀⣠⣵⣕⣕⢕⢕⢕⢏⠟⠏⠀⢰⣿⣿⣿⣿⣿⣿⣿⣿⣿⣿⡿⢏⢕⢕⢕⢕⣾⣿⣿⣿⣿⣿⣿⣿⣿⢕⢕⢕⢕⢕⢕⢕⢕⢕⢕⢕⢕⢕⢕⢕⢕⢕⢕⢕⢕⢕⢕⢕⢕⢕⢸⣿⣿⣿⣿⢕⢕⢕⢕⢕⢕⢕⢕⢕⢕⢕⢕⢕⢕⢕⢕⢕⢕⢕⢕⢕⢻⣿⣿⣿⣿⣿⣿⡷⢕⢕⢕⢕⢕⢕⢕⢕⢕⢕⢕⢕⢕⢕⢕⢕⢕⢕⢕⢕⢕⢕⢕⢕⢕⢕⢕⢕⢕⢕⢕⢕⢕⢕⢕⢕⢕⢕⢕⢕⢕⢕⢕⢕⢕⢕⢕⢕⢕⢕⢕⢕⢕⢕⢸⢿⢿⢟⠀</a:t>
            </a:r>
            <a:br/>
            <a:r>
              <a:t>⣿⣿⣿⣿⣿⣿⣿⣿⣿⣿⣿⣿⣿⣿⣿⣿⣿⣿⡧⠀⠁⠁⠕⢕⠑⢺⣿⣿⣿⣿⣿⡆⠀⠀⠀⠀⠀⠁⠑⠾⣿⣿⣿⣿⣿⣿⡟⣿⣿⣕⢜⣿⣞⢿⣷⡀⠀⢻⣿⣿⣿⣿⣿⣿⣿⠁⠀⠀⠀⠀⠁⢕⣱⣿⡄⠋⠀⢔⢁⡄⢕⢱⡀⠀⠁⠙⠛⠻⠿⢿⢏⠀⠁⠀⠀⠀⠀⢿⣿⣿⣿⣿⣿⣿⣿⣿⣷⣿⡕⢕⢕⢕⢕⢕⢸⣿⣿⣿⣿⣿⣿⣿⣿⢕⢕⢕⢕⢕⢕⢕⢕⢕⢕⢕⢕⢕⢕⢕⢕⢕⢕⢕⢕⢕⢕⢕⢕⢕⢸⣿⣿⣿⣿⢕⢕⢕⢕⢕⢕⢕⢕⢕⢕⢕⢕⢕⢕⢕⢕⢕⢕⢕⢕⢕⢕⢹⣿⣿⣿⣿⣿⡟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⠀⠀⠀⠄⠄⠀⠝⣿⣿⣿⡿⠃⠀⠀⠀⠀⠀⠀⠀⠀⠀⠉⠛⠿⣿⣿⣿⣿⣿⣷⡇⢹⣿⢾⣿⣷⡀⠈⣿⣿⣿⣿⣿⣿⡇⠀⠀⠀⠀⠀⠀⢸⣿⣿⣿⣱⡔⢠⢠⢻⢕⢕⢱⡕⢔⢀⠀⠀⠀⠀⠀⠀⠀⠀⠀⢄⢕⢸⣿⣯⣿⣿⣿⣿⣿⣿⡏⢸⣿⣧⡕⢕⢕⢕⢸⣿⢿⣿⣿⣿⣿⣿⣿⢕⢕⢕⢕⢕⢕⢕⢕⢕⢕⢕⢕⢕⢕⢕⢕⢕⢕⢕⢕⢕⢕⢕⢕⢕⢸⣿⣿⣿⣿⢕⢕⢕⢕⢕⢕⢕⢕⢕⢕⢕⢕⢕⢕⢕⢕⢕⢕⢕⢕⢕⢕⢕⢜⢻⣿⣿⣿⣿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⠁⢕⢄⠀⠀⠀⠀⢀⠀⠘⢻⡿⡕⠀⠀⠀⠀⢀⢄⠐⠀⠀⠀⠀⠀⠀⠁⠙⢿⣿⣿⣿⢇⠀⢻⡏⢿⣿⢷⡄⠜⣿⣿⣿⣿⡿⠀⠀⠀⠀⠀⠀⠀⢸⣿⣿⣟⣵⡱⣇⡕⢸⠕⠕⠑⠁⠀⠀⠀⠀⠀⠀⠀⠀⠀⠀⢔⢕⠕⣼⣿⣿⣿⣿⣿⣿⣿⣿⣿⣕⢟⢝⣿⣕⢕⢕⢱⣿⣿⣿⣿⣿⣿⣿⣿⢕⢕⢕⢕⢕⢕⢕⢕⢕⢕⢕⢕⢕⢕⢕⢕⢕⢕⢕⢕⢕⢕⢕⢕⢕⢸⣿⣿⣿⣿⢕⢕⢕⢕⢕⢕⢕⢕⢕⢕⢕⢕⢕⢕⢕⢕⢕⢕⢕⢕⢕⢕⢕⢕⢕⢜⢻⣿⣿⣷⣕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⢕⢔⠀⠀⠀⠁⠀⢀⢀⡜⢕⠀⠀⢀⠔⠁⠀⢀⢄⠐⠁⠀⠀⠀⠀⠀⠀⠝⣿⡿⠀⠀⠁⢻⡼⣿⣧⡻⡄⢹⣿⣿⣿⠃⠀⠀⠀⠀⠀⠀⠀⠀⢿⣿⣿⡿⠷⢕⡿⠁⠀⠀⠀⠀⠀⠀⠀⠀⠀⠔⠀⠀⠀⠁⢑⢁⠀⣿⣿⣿⣿⣿⣿⣿⣿⣿⡯⣵⢕⢕⣿⢟⢕⢕⢻⣿⣿⣿⣿⣿⣿⣿⣿⢕⢕⢕⢕⢕⢕⢕⢕⢕⢕⢕⢕⢕⢕⢕⢕⢕⢕⢕⢕⢕⢕⢕⢕⢕⢸⣿⣿⣿⣿⢕⢕⢕⢕⢕⢕⢕⢕⢕⢕⢕⢕⢕⢕⢕⢕⢕⢕⢕⢕⢕⢕⢕⢕⢕⢕⢕⢜⢟⢿⢿⢗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⡑⢕⠕⠀⠀⠀⠀⠑⢁⡾⡱⡕⢀⠑⠁⢀⠄⠐⠑⢀⠀⠀⠀⠀⠀⠀⠀⠀⠀⠘⠇⠀⠀⠀⠀⠕⢹⣿⡷⣼⡀⠝⠛⠇⠀⠀⠀⠀⠀⠀⠀⠀⠀⠘⠋⠁⠀⠀⠑⠁⠀⠀⠀⠀⠀⢀⠀⠀⠄⢄⢀⢄⢔⣔⣳⣿⣿⢀⣿⣿⣿⣿⣿⣿⣿⣿⣿⣿⣿⣿⣿⣿⣧⢕⢕⣿⣿⣿⣿⣿⣿⣿⣿⣿⢕⢕⢕⢕⢕⢕⢕⢕⢕⢕⢕⢕⢕⢕⢕⢕⢕⢕⢕⢕⢕⢕⢕⢕⢕⣾⣿⣿⣿⡿⢕⢕⢕⢕⢕⢕⢕⢕⢕⢕⢕⢕⢕⢕⢕⢕⢕⢕⢕⢕⢕⢕⢕⢕⢕⢕⢕⢕⢕⢕⢕⢕⢅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⣇⡄⢄⢀⠀⠀⢀⡾⣱⡿⠑⠀⠀⠀⠀⠄⠄⠀⠀⠑⢄⠀⠀⠀⠀⠀⠀⠀⠀⠀⠀⠀⠀⠀⠀⠈⢻⣿⣵⣾⠁⠀⠀⠀⠀⠀⠀⠀⠀⠀⠀⠀⠀⠀⠀⠀⠀⠀⠀⠀⠀⠀⠄⠀⠁⢔⢀⡔⢕⢕⢕⢱⣾⣿⣿⡿⠀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⣾⣿⣿⣷⣇⡕⢕⡞⣱⡿⢕⠀⠀⠀⠀⠀⠀⠀⠀⠀⠀⠀⠁⠀⠀⠀⠀⠀⠀⠀⠀⠀⠀⠀⠀⠀⠀⠀⠹⢏⠀⠀⠀⠀⠀⠀⠀⠀⠀⠀⠀⠀⠀⠀⠀⠀⠀⠀⠀⠀⠀⠀⠀⠀⠑⠀⠀⢕⣷⢕⠕⠵⢿⢿⠟⠋⠀⠀⣿⣿⣿⣿⣿⣿⣿⣿⣿⣿⣿⣿⣿⣿⣿⣿⣷⣷⣷⣿⣿⣿⣿⣿⣿⣿⢕⢕⢕⢕⢕⢕⢕⢕⢕⢕⢕⢕⢕⢕⢕⢕⢕⢕⢕⢕⢕⢕⢕⢕⢕⣿⣿⣿⣿⡇⢕⢕⢕⢕⢕⢕⢕⢕⢕⢕⢕⢕⢕⢕⢕⢕⢕⢕⢕⢕⢕⢕⢕⢕⢕⢕⢕⢕⢕⢕⢕⢕⢀⠀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⣿⣿⣿⢇⡞⣱⡿⢕⢕⠀⠀⠀⠀⠀⠀⠀⠀⠀⠀⠀⠀⠁⠀⠀⠀⠀⠀⠀⠀⠀⠀⠀⠀⠀⠀⠀⠀⠀⠀⠀⠀⠀⢄⠀⠀⠀⠀⠀⠀⠀⠀⠀⠀⠀⠀⠀⠀⠀⠀⠀⠀⠀⠀⠀⠀⠁⠘⠣⠀⢄⢄⢄⠀⠀⠀⠀⣿⣿⣿⣿⣿⣿⣿⣿⣿⣿⣿⣿⣿⣿⣿⣿⣿⣿⣿⣿⣿⣿⣿⣿⣿⣿⢕⢕⢕⢕⢕⢕⢕⢕⢕⢕⢕⢕⢕⢕⢕⢕⢕⢕⢕⢕⢕⢕⢕⢕⢕⣿⣿⣿⣿⡇⢕⢕⢕⢕⢕⢕⢕⢕⢕⢕⢕⢕⢕⢕⢕⢕⢕⢕⢕⢕⢕⢕⢕⢕⢕⣱⣕⣕⣕⢕⢕⠁⠄⢕⢕⢕⢕⢕⢕⢕⢕⢕⢕⢕⢕⢕⢕⢕⢕⢕⢕⢕⢕⢕⢕⢕⢕⢕⢕⢕⢕⢕⢕⢕⢕⢕⢕⢕⢕⢕⢕⠀⢕⢕⢕⢕⢕⢕⢕⢕⢕⢕⢕⢕⢕⢕⣿⠀</a:t>
            </a:r>
            <a:br/>
            <a:r>
              <a:t>⢕⢕⢕⢕⢕⢕⢕⢕⢕⢕⢕⢕⢕⢕⢕⢕⢕⢕⢕⢕⢜⢻⣿⡟⡞⢱⡟⢕⡜⠀⠀⠀⠀⠀⠀⠀⠀⠀⠀⠀⠀⠀⠀⠀⠀⠀⠀⠀⠀⠀⠀⠀⠀⠀⠀⠀⠀⠀⠀⠀⠀⠀⠀⠀⠁⠐⠀⠀⢀⢀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⢕⣿⣿⣿⣿⣿⣿⣷⢦⢄⢕⢕⢕⢕⢕⢕⢕⢕⢕⢕⢕⢕⢕⢕⢕⢕⢕⢕⢕⢕⢕⢕⢕⢕⢕⢕⢕⢕⢕⢕⢕⢕⢕⢕⢕⢕⢕⠀⢕⢕⢕⢕⢕⢕⢕⢕⢕⢕⠕⢕⢕⢕⢹⠀</a:t>
            </a:r>
            <a:br/>
            <a:r>
              <a:t>⣷⢕⡱⢕⢱⢕⡕⢕⢕⢕⢕⢕⢕⢕⢕⢕⢕⢕⢕⢕⢕⢱⠐⡜⢱⡟⢕⣸⢇⠀⠀⠀⠀⠀⠀⠀⠀⠀⠀⠀⠀⠀⠀⠀⠀⠀⠀⠀⠀⠀⠀⠀⠀⠀⠀⠀⠀⠀⠀⠀⠀⠀⠀⠐⠔⢕⢕⢕⢕⡜⢳⢕⡕⢕⢔⢄⢄⢄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⣵⣵⣵⣽⣿⣿⢿⢇⣕⣷⣵⡕⢕⢕⢕⢕⢕⢕⢕⢕⢕⢕⢕⢕⢕⢕⢕⢕⢕⢕⢕⠕⢕⢕⢕⢕⢕⢕⢕⢕⢕⢕⢕⢕⢕⢕⢕⢕⢕⠀⢕⢕⢕⢕⢕⢕⢕⢕⢕⢕⢕⢕⢕⢕⢕⠀</a:t>
            </a:r>
            <a:br/>
            <a:r>
              <a:t>⣯⣗⢯⣷⢵⡪⢽⡇⢕⢕⢕⢱⢕⢱⢕⢵⣕⢵⣕⢵⡕⡜⡜⢱⢏⢕⡕⢕⢕⠀⠀⠀⠀⠀⠐⠀⠀⠀⠀⠀⠀⠀⠀⠀⠀⠀⠀⠔⠐⢀⠀⠀⠀⠀⠀⠀⠀⠀⠀⠀⠀⠀⠀⠀⠀⠀⠁⠁⠘⠕⠕⢵⣵⣼⡧⣱⣕⣇⡕⢕⢕⢕⢔⢔⢄⠀⠀⠀⠀⠀⠀⠀⠀⠀⠀⠀⠀⣿⣿⣿⣿⣿⣿⣿⣿⣿⣿⣿⣿⣿⣿⣿⣿⣿⣿⣿⣿⣿⣿⣿⣿⣿⡇⢕⢕⢕⢕⢕⢕⢕⢕⢕⢕⢕⢕⢕⢕⢕⢕⢕⢕⢕⢕⢕⢕⢕⢕⢕⣿⣿⣿⣿⢇⢕⢕⢕⢕⢕⢕⢕⢕⢕⢕⢕⢕⢕⢕⢕⢕⢕⢕⢕⢕⢱⣿⣿⣿⢿⣫⣵⣾⣿⣿⣿⣿⣿⡇⢕⢕⢕⢕⢕⢕⢕⢕⢕⢕⢕⢕⢕⢕⢕⢕⢕⢕⢕⠀⢕⢕⢕⢕⢕⢕⢕⢕⢕⢕⢕⢕⢕⢕⢕⢕⢕⠀⢕⢕⢕⢕⢕⢕⢕⢕⢕⢕⢕⠑⢕⢕⢕⠀</a:t>
            </a:r>
            <a:br/>
            <a:r>
              <a:t>⣿⣕⡕⢜⡗⢜⡳⢝⡣⢕⢕⢕⢹⢜⡳⢽⡳⢽⣺⢵⡗⢱⢕⢏⢕⢱⢕⢕⡅⢀⠀⠀⠀⠀⠀⠀⠀⠀⠀⠀⠀⠀⠀⠀⠀⠀⠀⠀⠁⠀⠀⠀⠀⠀⠀⠀⠀⠀⠀⠀⠀⠀⠀⠀⠀⠀⠀⠀⠀⠀⠀⠀⠀⠀⠁⠁⠈⠉⠉⠑⠑⠑⠑⠁⠁⠁⠀⠀⠀⠀⠀⠐⢔⠀⠀⠀⠀⣿⣿⣿⣿⣿⣿⣿⣿⣿⣿⣿⣿⣿⣿⣿⣿⣿⣿⣿⣿⣿⣿⣿⣿⣿⡇⢕⢕⢕⢕⢕⢕⢕⢕⢕⢕⢕⢕⢕⢕⢕⢕⢕⢕⢕⢕⢕⢕⢕⢕⢱⣿⣿⣿⣿⢕⢕⢕⢕⢕⢕⢕⢕⢕⢕⢕⢕⢕⢕⢕⢕⢕⢕⢕⢕⢕⢸⢿⣻⣷⣿⣿⣿⣿⣿⣿⣿⣿⣿⡇⢕⢕⢕⢕⢕⢕⢕⢕⢕⢕⢕⢕⢕⢕⢕⢕⢕⢕⢕⠀⢕⢕⢕⢕⢕⢕⢕⢕⢕⢕⢕⢕⢕⢕⢕⢕⢕⠀⠑⢕⢕⢕⢕⢕⢕⢕⢕⢕⢕⢕⠕⢕⢕⠀</a:t>
            </a:r>
            <a:br/>
            <a:r>
              <a:t>⡟⢕⢜⢕⢜⢇⢕⢇⢝⢣⢕⢇⢕⢕⢕⢕⢮⢵⣿⢿⢕⢕⢎⢕⢕⢕⢕⡕⢵⡕⠀⠀⠀⠀⠀⢀⢄⠀⠒⠒⠰⠀⢀⢀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⡇⢕⢕⢕⢕⢕⢕⢕⢕⢕⢕⢕⢕⢕⢕⢕⢕⢕⢕⢕⠀⢕⢕⢕⢕⢕⢕⢕⢕⢕⢕⢕⢕⢕⢕⢕⢕⢕⢕⠀⢕⢕⢕⢕⢄⢕⢕⢕⢕⢕⢕⢄⢕⢕⠀</a:t>
            </a:r>
            <a:br/>
            <a:r>
              <a:t>⣧⢕⢕⢕⢕⢜⢕⢕⢕⢕⢇⢝⢇⢕⢣⢕⢗⢜⢕⢕⢕⢕⢕⢕⢇⢕⣕⡧⣣⢇⠀⠀⠀⠀⠀⠁⠁⠀⠀⠀⠄⠀⠀⠀⠀⠀⠀⠀⠀⠀⠀⠀⠀⠀⠀⠀⠀⠀⠀⠀⠀⠀⠀⠀⠀⠀⠀⠀⠀⠀⠀⠀⠀⠀⠀⠀⠀⠀⠀⠀⠀⠀⠀⠀⠀⠀⠔⢀⠀⢀⢱⢄⢀⠕⢄⠀⢄⣿⣿⣿⣿⣿⣿⣿⣿⣿⣿⣿⣿⣿⣿⣿⣿⣿⣿⣿⣿⣿⣿⣿⣿⣿⡇⢕⢕⢕⢕⢕⢕⢕⢕⢕⢕⢕⢕⢕⢕⢕⢕⢕⢕⢕⢕⢕⢕⢕⢕⢸⣿⣿⣿⣿⢕⢕⢕⢕⢕⢕⢕⢕⢕⢕⢕⢕⢕⢕⢕⢕⢕⢕⣱⣧⣾⣿⣿⣿⣿⣿⣿⣿⣿⣿⣿⣿⣿⣿⡇⢕⢕⢕⢕⢕⢕⢕⢕⢕⢕⢕⢕⢕⢕⢕⢕⢕⢕⢕⠀⢕⢕⢕⢕⢕⢕⢕⢕⢕⢕⢕⢕⢕⢕⢕⢕⢕⢕⠀⢕⢕⢕⢕⢕⠑⢕⢕⢕⢕⢕⢕⢀⢕⠀</a:t>
            </a:r>
            <a:br/>
            <a:r>
              <a:t>⢷⢜⢕⢕⢕⢕⢕⢕⢕⢣⡕⢣⢕⢣⣕⢣⢜⢇⢕⢕⢕⢅⢕⢜⢕⢕⢮⢟⢺⢝⢐⠀⠀⠀⠀⠐⠀⠀⠀⠁⠀⠀⠀⠀⠀⠀⠀⠀⠀⠀⠀⠀⠀⠀⠀⠀⠀⠀⠀⠀⠀⠀⠀⠀⠀⠀⠀⠀⠀⠀⠀⠀⠀⠀⠀⠀⠀⠀⠀⠀⠀⠀⠀⠀⠀⠀⠀⠁⠐⢄⢕⢕⢕⢕⢕⢑⢕⣿⣿⣿⣿⣿⣿⣿⣿⣿⣿⣿⣿⣿⣿⣿⣿⣿⣿⣿⣿⣿⣿⣿⣿⣿⡇⢕⢕⢕⢕⢕⢕⢕⢕⢕⢕⢕⢕⢕⢕⢕⢕⢕⢕⢕⢕⢕⢕⢕⢕⢸⣿⣿⣿⣿⢕⢕⢕⢕⢕⢕⢕⢕⢕⢕⢕⢕⢕⢕⢕⢕⢕⢕⣳⣿⣿⣿⣿⣿⣿⣿⣿⣿⣿⣿⣿⣿⣿⣿⡇⢕⢕⢕⢕⢕⢕⢕⠀⢕⢕⢕⢕⢕⢕⢕⢕⢕⢕⢕⠀⢕⢕⢕⢕⢕⢕⢕⢕⢕⢕⢕⢕⢕⢕⢕⢕⢕⢕⠀⢕⢕⢕⢕⢕⠀⢕⢕⢕⢕⢕⢕⢕⠕⠀</a:t>
            </a:r>
            <a:br/>
            <a:r>
              <a:t>⡷⢕⢕⢕⡕⢧⡝⢱⣕⣕⣜⢵⢵⣕⡮⢕⢧⢕⢕⢕⢕⢕⢕⢕⢕⡕⢕⢇⢵⢕⢕⢄⠀⠀⠀⠀⠀⠀⠀⠀⠀⢔⢔⢔⢔⢔⢔⢔⢀⠀⠀⠀⠀⠀⠀⠀⠀⠀⢀⠀⠀⠀⠀⠀⠀⠀⠀⠀⠀⠀⠀⠀⠀⠀⠀⠀⠀⠀⠀⠀⠀⠀⠀⠀⠀⠀⠀⠀⠀⠁⠕⢕⢔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⡇⢕⢕⢕⢕⢕⢕⢕⠀⢕⢕⢕⢕⢕⢕⢕⢕⢕⢕⢕⠀⢕⢕⢕⢕⢕⢕⢕⢕⢕⢕⢕⢕⢕⢕⢕⢕⢕⠀⠀⢕⢕⢕⢕⢕⠀⠀⢕⢕⢕⢕⢕⢕⢄⠀</a:t>
            </a:r>
            <a:br/>
            <a:r>
              <a:t>⣿⣧⡝⢷⣝⢳⣝⢳⣼⡳⣮⣟⣧⣼⣳⣮⣾⢕⢕⢕⢕⢕⢕⢕⢱⣕⣿⣷⣧⡕⢕⢕⢕⠀⠀⠀⠀⠀⠀⠀⠀⢕⢕⢕⢕⢕⢕⢕⢕⢔⢀⠀⠀⠀⠀⠀⣄⣴⡇⠀⠀⠀⠀⠀⠀⠀⠀⠀⠀⠀⠀⠀⠀⠀⠀⠀⠀⠀⠀⠀⠀⠀⠀⠀⠀⠀⠀⠀⠀⠀⠀⠑⠀⠁⠕⠕⠑⠉⠉⠟⣿⣿⣿⣿⣿⣿⣿⣿⣿⣿⣿⣿⣿⣿⣿⣿⣿⣿⣿⣿⣿⣿⡗⢇⢕⢕⢕⢕⢕⢕⢕⢕⢕⢕⢕⢕⢕⢕⢕⢕⢕⢕⢕⢕⢕⢕⢕⢸⣿⣿⣿⣿⢕⢕⢕⢕⢕⢕⢕⢕⢕⢕⢕⢕⢕⢕⢕⢕⢱⣿⣿⣿⣿⣿⣿⣿⣿⣿⣿⣿⣿⣿⣿⣿⣿⣿⡇⠑⢕⢕⢕⢕⢕⢕⢕⢕⢕⢕⢕⢕⢕⢕⢕⢕⢕⢕⠀⠁⢕⢕⢕⢕⢕⢕⢕⢕⢕⢕⢕⢕⢕⢕⢕⢕⢕⠀⠑⢕⢕⢕⢕⠄⠀⢕⢕⢕⢕⢕⢕⢕⠀</a:t>
            </a:r>
            <a:br/>
            <a:r>
              <a:t>⣿⣧⣝⢷⡼⢿⣮⡝⢮⡝⢮⣽⢷⣝⣳⣾⡇⢕⢕⢁⢕⢕⢕⢕⢾⣿⢿⣟⡻⢕⢕⢕⢕⠀⠀⠀⠑⠀⠀⠀⠀⠑⠕⢕⢕⢕⢕⢕⢕⢕⢱⣰⡄⢄⣴⣾⣿⣏⡕⠀⠀⠀⠀⠀⠀⠀⠀⠀⠀⠀⠀⠀⠀⠀⠀⠀⠀⠀⠀⠀⠀⠀⠀⠀⠀⠀⠀⠀⠀⠀⠀⠄⠀⠀⠀⠀⠀⠀⠀⠀⠘⣿⣿⣿⣿⣿⣿⣿⣿⣿⣿⣿⣿⣿⣿⣿⣿⣿⣿⢿⢿⢿⢇⢕⢕⢱⢇⢱⢕⢱⢕⡕⢕⢕⢕⢕⢕⢕⢕⢕⢕⢕⢕⢕⢕⢕⢕⣼⣿⣿⣿⡏⢕⢕⢕⢕⢕⢕⢕⢕⢕⢕⢕⢕⢕⢕⢕⢕⣾⣿⣿⣿⣿⣿⣿⣿⣿⣿⣿⣿⣿⣿⣿⣿⣿⣿⣷⠀⢕⢕⢕⢕⢕⢕⢕⠀⢕⢕⢕⢕⢕⢕⢕⢕⢕⢕⠀⠀⢕⢕⢕⢕⢕⢕⢕⢕⢕⢕⢕⢕⢅⢕⢕⢕⢕⠀⠀⢕⢕⠁⢕⢔⠀⠁⢕⢕⢕⢕⢕⢕⠀</a:t>
            </a:r>
            <a:br/>
            <a:r>
              <a:t>⣿⣟⣳⣾⣟⡳⢧⡝⢧⣝⢷⣝⢟⣾⡟⢯⢕⠁⢕⢕⢕⢕⢕⢸⢱⣼⡟⢧⣷⠑⢕⢕⢕⠀⠀⠀⠀⠀⠀⠀⠀⠀⠀⠀⠁⠕⢕⢕⡕⢣⢵⣿⣱⣿⣿⣿⣿⣿⣿⣷⣷⣶⣦⣴⣤⣤⣄⡀⠀⠀⠀⠀⠀⠀⠀⠀⠀⠀⠀⠀⠀⠀⠀⠀⠀⠀⠀⠀⠀⠀⠀⠀⠀⠀⠀⠀⠀⠀⠀⠀⠀⢸⣿⣿⣿⣿⡿⡿⢿⢟⢟⢟⢏⣝⣏⡹⢇⡱⢕⢱⢕⣱⢕⢕⢕⣇⢱⢕⡱⢕⡸⢕⢕⢕⢕⢕⢕⢕⢕⢕⢕⢕⢕⢕⢕⢕⢕⣟⣿⣿⣿⢕⢕⢕⢕⢕⢕⢕⢕⢱⢗⢱⢕⡱⢎⢕⢗⢱⣿⣿⣿⣿⣿⣿⣿⣿⣿⣿⣿⣿⣿⣿⣿⣿⣿⣿⣿⢄⢕⢕⢕⢕⢕⢕⢕⠀⢕⢕⢕⢀⢕⢕⢕⢕⢕⢕⠀⠀⠀⢕⢕⢕⢕⢕⢕⢕⢕⢕⢕⢕⢕⠑⢕⢕⢕⠀⠀⢕⢕⠀⢕⢕⠀⠀⢕⢕⢕⢕⢕⢕⠀</a:t>
            </a:r>
            <a:br/>
            <a:r>
              <a:t>⣿⣿⡻⣧⣜⢱⢮⢽⣧⣹⢷⣮⡻⢧⣿⢿⢁⢕⢕⢕⢕⢕⢕⣕⡼⢧⣝⣳⣯⠀⢕⢕⠀⠀⠀⠀⠀⠀⠀⠀⠀⠀⠀⠀⠀⠀⠀⠑⠺⣾⣿⣿⣿⣿⣿⣿⣿⣿⣿⡟⠙⠙⠙⠛⠙⠙⠉⠁⠀⠀⠀⠀⠀⠀⠀⠀⠀⠀⠀⠀⠀⠀⠀⠀⠀⠸⣿⡇⠀⠀⠀⠀⠀⠀⠀⠀⠀⠀⠀⠀⢀⢼⡝⢇⢽⣕⢝⢕⢜⢕⡜⢕⡇⢕⢕⢜⢕⢕⢕⢕⢕⢕⢹⢕⢹⢕⡜⢕⣗⢽⢕⢎⢕⢕⢵⢇⢕⢗⢱⢇⢕⢕⣕⢕⢕⢱⢕⢕⣿⣿⣿⣕⢕⣎⣵⣇⡕⢕⡕⢕⣱⢕⣜⢕⢗⡱⡼⣸⣿⣿⣿⣿⣿⣿⣿⣿⣿⣿⣿⣿⣿⣿⣿⣿⣿⣿⣿⡇⢕⢕⢕⠕⢕⢕⢕⠀⠁⢕⢕⢔⠑⢕⢕⢕⢕⠀⠀⠀⠀⠕⢕⢕⢕⢕⢕⢕⢕⢕⢕⢕⢕⠀⢕⢕⢕⠀⠀⢕⢕⠀⢕⢕⠀⠀⠀⢕⢕⢕⢕⢕⠀</a:t>
            </a:r>
            <a:br/>
            <a:r>
              <a:t>⣿⣟⢻⢷⢟⢻⡿⢿⣿⣟⡷⢝⡹⣾⣿⡇⢕⢕⢕⢕⢕⢕⢕⣿⣿⣿⣽⣿⣿⢄⢕⢕⢀⠀⠀⠀⠀⠀⠀⠀⠀⠀⠀⠀⠀⠀⠀⠀⠀⠈⠛⢿⣿⣿⣿⣿⣿⣿⣿⣷⣴⣄⣀⢀⢀⢀⢀⢀⢀⠀⠀⠀⠀⠀⠀⠀⠀⠀⠀⠀⠀⠀⠀⠀⠀⣱⡎⠀⠀⠀⠀⠀⠀⠀⠀⠀⠀⠀⠀⢀⣼⣕⣕⡕⢳⢇⢕⢕⢕⢕⢕⢕⢗⢕⢕⢕⢕⢕⢕⢱⢕⢕⢕⢕⢕⢹⢗⢹⢗⡹⢕⣎⢕⣕⡕⣕⡱⢕⣕⢵⣗⣫⢗⣿⢾⣵⣵⣿⣿⣿⣿⢿⣷⣷⢮⣹⢞⣻⣷⣧⣵⣏⢵⢜⡱⢕⡇⣿⣿⣿⣿⣿⣿⣿⣿⣿⣿⣿⣿⣿⣿⣿⣿⣿⣿⣿⣿⣧⠕⢕⢕⠀⢕⢕⢕⠀⠀⢕⢕⢕⠀⠑⢕⢕⢕⠀⠀⠀⠀⠀⢕⢕⢕⢕⢕⢕⢕⢕⢕⢕⢕⠀⠁⢕⢕⠀⠀⠀⠑⠀⢕⢕⠀⠀⠀⢕⢕⢕⢕⢕⠀</a:t>
            </a:r>
            <a:br/>
            <a:r>
              <a:t>⣷⣝⢷⣜⢻⢧⣕⣵⣷⢿⢽⢽⡽⡧⢿⡇⢸⢕⢕⢕⢕⢕⢜⢝⢝⢝⣕⢕⡕⢕⢕⢕⢕⠀⢀⠀⠀⠀⠀⠀⠀⠀⠀⠀⠀⠀⠀⠀⠀⠀⠀⠀⠘⢻⣿⣿⣿⣿⣟⣟⠿⢿⢿⢿⣿⣿⢿⢿⠿⠗⠐⠀⠀⠀⠀⠀⠀⠀⠀⠀⠀⠀⠀⢠⣴⣼⣵⡀⠀⠀⠀⠀⠀⠀⠀⠀⠀⠀⠀⠀⠘⢿⣷⢧⣕⡱⢕⡕⢕⢕⢕⢕⢗⢱⢕⡪⢕⡕⢕⣗⢵⢕⣕⣵⣵⣼⣕⡪⢵⣾⣽⣗⡯⢕⣫⢽⣻⢽⣞⣽⣞⢿⢫⢝⣫⢟⣏⢕⢞⢽⢟⣯⢇⣜⣝⢗⡞⢵⣽⣷⣞⡵⢞⣇⢗⣫⢱⣿⣿⣿⣿⣿⣿⣿⣿⣿⣿⣿⣿⣿⣿⣿⣿⣿⣿⣿⣿⣿⢄⢕⠑⠀⢕⢕⢕⠀⠀⠀⢕⢕⢔⠀⢕⢕⢕⢔⠀⠀⠀⠀⠀⢕⢕⢕⢕⢕⢕⢕⢕⢕⢕⢕⠀⢕⢕⠀⠀⠀⠀⠀⢕⠁⠀⠀⠀⠀⢕⢕⢕⢕⠀</a:t>
            </a:r>
            <a:br/>
            <a:r>
              <a:t>⣿⡿⢷⡏⢵⢼⡟⢷⡇⢕⢕⢕⢝⢕⢜⢕⢕⢕⠕⢕⢕⢅⢜⣣⡕⢕⢜⢱⢇⡔⢕⢕⢕⠀⠜⠁⠀⠀⠀⠀⠀⠀⠀⠀⠀⠀⠀⠀⠀⠀⠀⠀⠀⠀⠙⢿⣿⣿⣿⣿⣧⡄⢀⢀⠀⠀⠀⠀⠀⠀⠀⠀⠀⠀⠀⠀⠀⠀⠀⠀⠀⠀⠀⢅⢹⣽⢏⠀⠀⠀⠀⠀⠀⠀⠀⠀⠀⠀⠀⠀⢄⢿⢾⢿⣗⡯⣝⡳⢵⣗⢕⢕⡱⢵⣵⣧⣵⣷⣽⣗⡿⣟⣿⢿⣻⢿⣗⡯⢿⣕⣝⢟⢾⡿⣾⡿⡷⢫⢕⣪⢽⣕⡵⣕⣗⢹⢗⣏⣕⣇⢕⣺⣽⣷⣿⢽⣣⡽⢗⣿⣗⡪⢝⣕⡞⡇⣸⣿⣿⣿⣿⣿⣿⣿⣿⣿⣿⣿⣿⣿⣿⣿⣿⣿⣿⣿⣿⣿⡕⢕⠀⠀⠀⢕⢕⠀⠀⠀⠑⢕⢕⢀⠀⢕⢕⢕⠀⠀⠀⠀⠀⠕⢕⢕⢕⢕⢕⢕⢕⢕⢕⢕⠀⠁⢕⠀⠀⠀⠀⠀⢕⢀⠕⠀⠀⠀⢕⢕⢕⢕⠀</a:t>
            </a:r>
            <a:br/>
            <a:r>
              <a:t>⡟⢿⣕⢝⢷⡜⢕⢕⢝⢗⢕⢕⢕⢕⢵⢕⢕⢇⠐⢕⢕⠕⢜⢵⢜⢱⢕⢕⠜⢃⠑⢕⠑⠀⠀⠀⠀⠀⠀⠀⠀⠀⠀⠀⠀⠀⠀⠀⠀⠀⠀⠀⠀⠀⠀⠀⠈⠙⢷⣯⣟⢿⢿⢿⣿⣷⣷⡷⢶⠄⠀⠀⠀⠀⠀⠀⠀⠀⠀⠀⠀⣀⣄⣕⣵⣼⡇⠀⠀⠀⠀⠀⠀⠀⠀⠀⠀⠀⠀⢀⢕⢎⢝⢕⢕⢝⢗⢼⣕⢣⢕⣇⢝⢝⢻⢯⡻⢷⢗⣝⢽⣕⣪⢝⢳⢽⣗⡻⢟⣻⢽⣝⣵⢕⢇⡜⣕⣗⣵⣗⢽⣗⡮⢵⣺⡽⣿⣸⣿⣺⣿⣷⡮⢽⣞⢯⣗⣹⡵⢾⣵⣞⣿⢽⣿⡇⣿⣿⣿⣿⣿⣿⣿⣿⣿⣿⣿⣿⣿⣿⣿⣿⣿⣿⣿⣿⣿⣿⢇⢕⢕⠀⠀⠕⢕⢄⠀⠀⠀⢕⢕⢕⠀⠁⢕⢕⠀⠀⠀⠀⠀⠀⢕⢕⢕⢕⢕⢕⢕⢕⢕⢕⠀⠀⢕⠀⠀⠀⠀⢔⢕⢕⠀⠀⠀⠀⢕⢕⢕⢕⠀</a:t>
            </a:r>
            <a:br/>
            <a:r>
              <a:t>⡿⣧⡜⢕⢕⢕⢇⣕⢝⢧⡕⢱⣕⢕⢕⢱⡜⢇⢕⠑⠕⢑⢕⢇⢕⢕⢕⢕⢕⢕⠔⠑⠐⠀⠀⠀⠀⠀⠀⠀⠀⠀⠀⠀⠀⠀⠀⠀⠀⠀⠀⠀⠀⠀⠀⠀⠀⠀⠀⠈⠙⠿⢷⣷⣴⣴⣄⣄⠀⠀⠀⠀⠀⠀⠀⠀⠀⠀⠀⠀⠘⠛⢟⢟⡏⠙⠀⠀⠀⠀⠀⠀⠀⠀⠀⠀⠀⠀⢀⣜⢕⢕⢕⢵⢕⢕⢕⢕⢕⢜⢕⢕⢕⢗⢱⢕⢎⢝⢗⢮⣽⣷⣜⣟⣺⣝⣗⡮⣗⡣⢽⣗⢿⣗⣷⣽⣿⣷⣵⣿⢿⣳⡼⢯⣾⣿⣷⣾⣽⣿⣿⣟⡻⢵⣟⣻⣷⣷⣧⢻⣿⣿⣿⣿⣿⢷⣿⣿⣿⣿⣿⣿⣿⣿⣿⣿⣿⣿⣿⣿⣿⣿⣿⣿⣿⣿⣿⢇⢱⢕⢕⠀⠀⠀⢕⢕⠀⠀⠀⠀⢕⢕⢕⠀⠀⢕⢕⠀⠀⠀⠀⠀⠀⢕⢕⢕⢕⢕⢕⢕⢕⢕⠀⠀⠕⠀⠀⠀⠀⢕⢕⠀⠀⠀⠀⠀⢕⠕⠕⢕⠀</a:t>
            </a:r>
            <a:br/>
            <a:r>
              <a:t>⣷⢜⢣⣕⢕⢕⢕⢜⢷⡕⢝⢧⡜⢝⢇⡕⢕⢕⢕⢔⢕⢜⢕⢕⡜⠑⢔⠕⠑⠁⠀⢄⢜⢇⠀⠀⠀⠀⠀⠀⠀⠀⠀⠀⠀⠀⠀⠀⠀⠀⠀⠀⠀⠀⠀⠀⠀⠀⠀⠀⠀⠀⠀⠀⠁⠁⠁⠁⠀⠀⠀⠀⠀⠀⠀⠀⠀⠀⠀⠀⢴⢷⠾⠟⠁⠀⠀⠀⠀⠀⠀⠀⠀⠀⠀⠀⢄⢔⢜⢗⢝⢗⢣⢕⡕⢕⡕⢕⢜⢕⢇⢕⡕⢱⢕⢳⢝⣗⢮⣕⡇⢵⡗⢾⢿⢗⣪⣽⣕⢪⣽⣾⣽⣷⡮⣿⣺⢽⣿⡯⢽⣳⢿⣗⣺⣿⣗⡺⢯⣝⡹⢗⣻⢽⣗⡽⣗⣳⢯⣏⣿⣿⣿⣿⣿⣾⣿⣿⣿⣿⣿⣿⣿⣿⣿⣿⣿⣿⣿⣿⣿⣿⣿⣿⣿⣿⢇⢕⢇⢕⢕⠀⠀⠀⠑⢕⠀⠀⠀⠀⠕⢕⢕⢔⠀⠀⢕⠀⢄⢀⠀⠀⠀⠑⢕⢕⢕⠁⢕⢕⢕⢕⠀⠀⠀⠀⠀⠀⠀⢕⢕⠀⠀⠀⠀⠀⢕⠀⠀⢕⠀</a:t>
            </a:r>
            <a:br/>
            <a:r>
              <a:t>⡿⢧⡕⢕⢕⢕⢕⢕⢕⡜⢳⢕⢕⢣⢕⢝⢕⢕⢱⢕⡜⢗⢕⢕⠁⠁⠁⠀⠀⢄⢱⣇⡕⢕⠑⠁⠑⠀⠀⠀⠀⠀⠀⠀⠀⠀⠀⠀⠀⠀⠀⠀⠀⠀⠀⠀⠀⠀⠀⠀⠀⠀⠀⠀⠀⠀⠀⠀⠀⠀⠀⠀⠀⠀⠀⠀⠀⠀⠀⠀⠀⠀⠀⠀⠀⠀⠀⠀⠀⠀⠀⠀⠀⠀⠀⠀⠁⡕⢱⢕⡕⢕⢕⢳⢽⢕⢕⢕⡗⢵⣝⢕⢕⢕⢗⢜⢕⢕⢕⢕⢱⣕⢇⢕⣕⢱⢜⡟⢽⣟⡿⢽⣿⡗⢽⢗⢧⢝⣗⢼⣗⡷⢿⣗⣿⣷⣗⢽⣷⢞⢑⠁⠀⠈⠙⠫⢕⢺⡽⣷⡼⣿⣿⣿⣿⣿⣿⣿⣿⣿⣿⣿⣿⣿⣿⣿⣿⣿⣿⣿⣿⣿⣿⣿⡿⢇⡎⢕⢇⢇⢕⠀⠀⠀⠀⢕⠀⠀⠀⠀⠀⠕⢕⢕⢄⠀⠀⠀⠕⣷⡀⠀⠀⠀⠕⢕⢕⠀⠁⢕⢕⢕⠀⠀⠀⠀⠀⠀⢕⢕⢕⠀⠀⠀⠀⠀⢕⠀⠀⢕⠀</a:t>
            </a:r>
            <a:br/>
            <a:r>
              <a:t>⡿⢧⢕⢕⡇⢕⢕⢕⢕⢕⢕⢜⢗⢕⢜⢳⡕⢜⢷⡕⢕⢧⣕⣝⢕⣴⣆⢜⢕⢱⣕⢜⢏⢇⠀⠀⠀⠀⠀⠀⠀⠀⠀⠀⠀⠀⠀⠀⠀⠀⠀⠀⠀⠀⠀⠀⠀⠀⠀⠀⠀⠀⠀⠀⠀⠀⠀⠀⠀⠀⠀⠀⠀⠀⠀⠀⠀⠀⠀⠀⠀⠀⠀⠀⠀⠀⠀⠀⠀⠀⠀⠀⠀⠀⠀⢀⢴⡜⢕⢇⢕⢕⢕⢕⢇⢼⣕⢇⢼⣕⣇⣕⢗⢵⣕⡕⢕⢕⢕⢕⢕⢕⢜⣕⢱⢕⡕⢸⣕⢇⢜⣗⢳⢜⣗⢷⣽⡗⢧⣽⡷⢯⣟⣳⣿⣗⣿⣿⢏⢕⠀⠀⠀⠀⠀⠀⠈⠸⣿⣿⣧⢻⣿⣿⣹⣿⣿⣿⣿⣿⣿⣿⣿⣿⣿⣿⣿⣿⣿⣿⣿⣿⣿⣿⢇⡕⡕⢕⡜⡺⢕⠕⠀⠀⠀⠀⠀⠀⠀⠀⠀⠀⢕⢕⢕⢄⠀⠀⠀⢹⣷⡄⠀⠀⠀⢕⢕⠀⠀⢕⢕⢕⠀⡄⠀⠀⠀⠀⢕⢕⠑⠀⠀⠀⠀⠀⠑⠀⠀⢕⠀</a:t>
            </a:r>
            <a:br/>
            <a:r>
              <a:t>⣏⡝⢕⢕⢕⢕⢕⣕⢕⢕⡕⢕⢕⢜⢻⢕⢜⢳⣕⡜⢵⣧⢝⣵⣿⣿⢗⢕⢕⢕⢕⢕⢳⠕⠀⠀⠀⠀⠀⠀⠀⠀⠀⠀⠀⠀⠀⠀⠀⠀⠀⠀⠀⠀⠀⠀⠀⠀⠀⠀⠀⠀⠀⠀⠀⠀⠀⠀⠀⠀⠀⠀⠀⠀⠀⠀⠀⠀⠀⠀⠀⠀⠀⠀⠀⠀⠀⠀⠀⠀⠀⠀⢄⣲⢕⢜⡗⢵⣕⡕⢜⢕⢕⣕⡕⢳⢮⣝⢗⢼⣝⢳⢜⣗⢣⢝⢕⢕⣕⢕⢕⢕⢕⢱⢝⡕⢜⢝⢇⢜⢕⢣⢝⢕⢱⢕⢕⢻⢿⣿⡿⣟⣳⢿⣟⣟⡫⢕⢕⢕⠀⠀⠀⠀⠀⠀⠀⠀⠜⣿⡿⡎⣿⣇⣿⣿⣿⣿⣿⣿⣿⣿⣿⣿⣿⣿⣿⣿⣿⣿⣿⣿⣿⣿⣵⣱⡇⡕⢇⡕⢇⢔⠀⠀⠀⠀⠀⠀⢀⡄⠀⠀⠀⢕⢕⢕⠀⠀⠀⠘⣿⣷⡄⠀⠀⠁⢕⠀⠀⠕⢕⠑⢀⣇⠀⠀⠀⠕⠑⠁⠀⠀⠀⠀⠀⠀⠀⢱⠀⢕⠀</a:t>
            </a:r>
            <a:br/>
            <a:r>
              <a:t>⡿⢷⣕⢜⢵⡕⢕⢜⣇⢕⢻⢵⡕⢕⣧⡕⢕⢱⡜⢻⣮⢱⣿⣿⢿⢕⢕⢕⢜⢷⢇⢕⠃⠀⠀⠀⠀⠀⠀⠀⠀⠀⠀⠀⠀⠀⠀⠀⠀⠀⠀⠀⠀⠀⠀⠀⢔⠀⠀⠀⠀⠀⠀⠀⠀⠀⠀⠀⠀⠀⠀⠀⠀⠀⠀⠀⠀⠀⠀⠀⠀⠀⠀⠀⠀⠀⠀⠀⠀⠀⠀⢄⢸⣕⢗⢧⢝⡳⢼⣝⢳⢜⣟⢳⢜⡝⢳⢕⢕⢵⢜⢝⢳⢵⣕⢇⢜⡗⢣⢜⡗⢱⢕⢕⢕⢕⢕⢜⢕⢣⢕⣝⢗⢮⢕⢳⢜⣕⢣⢜⣕⢳⢟⣻⢿⣝⠇⢕⢕⢕⢄⠀⠀⠀⠀⠀⠀⠀⠀⢝⢎⢣⢻⣼⣿⣿⣿⣿⣿⣿⣿⣿⣿⣿⣿⣿⣿⣿⣿⣿⣿⣿⣿⣿⣿⣿⣿⣿⣿⣷⡗⡕⢀⠀⠀⠀⠀⠀⢱⣿⡄⠀⠀⠀⢕⢕⢕⠀⠀⠀⢻⣿⣷⡄⠀⠀⠑⠀⠀⠀⢕⠀⢱⣿⠀⠀⠀⠅⠀⠀⠀⠀⠀⠀⠀⠀⢄⡏⠀⢕⠀</a:t>
            </a:r>
            <a:br/>
            <a:r>
              <a:t>⣷⡕⢜⢇⢕⢝⢣⢕⢝⢇⢕⢕⢝⢕⢕⢕⢧⡕⢝⢧⡝⢜⢿⠝⠑⠁⠀⢀⣧⣧⡱⠑⠀⠀⠀⠀⠀⠀⠀⠀⠀⠀⠀⠀⠀⠀⠀⠀⠀⠀⠀⠀⠀⠀⠀⢕⠕⠀⠀⠀⠀⠀⠀⠀⠀⠀⠀⠀⠀⠀⠀⠀⠀⠀⠀⠀⠀⠀⠀⠀⠀⠀⠀⠀⠀⠀⠀⠀⠀⠀⠀⢘⢱⡕⢕⢗⢵⣝⢳⢜⡕⢇⢜⡕⢱⢕⡕⢱⣕⡕⢕⢕⡕⢕⢸⣝⢇⢕⣕⢱⢕⢕⢣⢝⡗⢣⢕⡕⢕⢕⡕⢜⡇⢕⢱⢼⡕⢣⢝⡗⢪⢝⢗⢼⣕⢇⠀⠕⢕⢕⢕⢀⠀⠀⠀⠀⠀⠀⠀⠀⢣⢜⢜⢟⢻⣿⡿⠿⠿⠿⠿⢿⣿⣿⣿⣿⣿⣿⣿⣿⣿⣿⣿⣿⣿⣿⣿⣿⡟⢕⣗⢕⢕⢄⠀⠀⠀⠀⢱⣿⣿⡔⠀⠀⠀⠕⢕⠀⠀⠀⢸⣿⣿⣷⡀⠀⠀⠀⠀⠀⠁⠀⢸⡏⠀⠀⠀⠀⠀⠀⠀⠀⠀⠀⠀⠀⣸⠑⠀⠀⠀</a:t>
            </a:r>
            <a:br/>
            <a:r>
              <a:t>⢜⢝⢧⢕⢕⢕⢕⢝⢕⢕⢕⢕⣕⢕⢕⣷⣕⢹⢧⣕⢕⢃⠀⠀⠀⠀⢄⡧⡝⢟⠁⠀⠀⠀⠀⠀⠀⠀⠀⠀⠀⠀⠀⠀⠀⠀⠀⠀⠀⠀⠀⠀⠀⠀⠀⢕⢔⠀⠀⠀⠀⠀⠀⠀⠀⠀⠀⠀⠀⠀⠀⢔⢄⠀⠀⠀⠀⠀⠀⠀⠀⠀⠀⠀⠀⠕⢣⢄⠀⠀⠀⠀⢔⢱⢕⢕⢣⣜⡕⢣⢜⢟⢷⣵⡟⢧⢝⢗⢮⣽⢗⢗⣕⢜⢧⣕⡝⢳⢼⣕⢳⢵⣗⢇⢜⢕⢣⢜⡗⢇⢜⢗⢇⢕⡜⢗⡕⢝⣳⣜⣕⡧⢵⣗⢾⠁⠀⠀⠁⠁⠁⠑⢀⠀⠀⠀⠀⠀⠀⠀⠈⠑⠑⠑⠁⠀⠀⠀⢀⠀⠀⠀⠀⠘⢻⣿⣿⣿⣿⣿⣿⣿⣿⣿⣿⣿⡿⢏⢱⣕⢵⡇⡱⡕⢄⠀⠀⠀⢞⢿⣿⣧⠀⠀⠀⠀⠕⠀⢸⡄⠁⣿⣿⣿⣧⠀⠀⠀⠀⠀⠀⠀⣾⢇⣱⡔⠀⠀⠀⠀⠀⠀⣄⣠⣤⣤⣟⡀⢁⢀⠀</a:t>
            </a:r>
            <a:br/>
            <a:r>
              <a:t>⣧⣕⡕⢳⣧⡕⢱⣧⣞⢻⣷⡜⢟⣱⣇⢜⢝⣷⡕⢃⢔⠁⠀⠀⠀⡰⣿⣷⠏⠀⠀⠀⠀⠀⠀⠀⠀⠀⠀⠀⠀⠀⠀⠀⠀⠀⠀⠀⠀⠀⠀⠀⠀⠀⠀⠕⢕⢕⠀⠀⠀⠀⠀⠀⠀⠀⠀⠀⠀⠀⠀⢕⢕⢕⢔⡀⠀⠀⠀⠀⠀⠀⠀⠀⠀⠀⠁⠑⠔⢄⢀⠀⢀⢕⢕⢇⢕⢜⢕⢇⣕⡝⢳⢵⣝⣳⣧⣝⢕⢼⣝⢗⢼⣝⣳⢇⢕⢕⢕⢕⢕⢱⢜⡕⢇⢼⣕⢳⢜⣗⣣⣽⣻⢷⣿⣻⣿⣿⣽⣟⢿⣽⣟⣿⡇⠀⠀⠀⠀⠀⢄⢄⢀⠁⢔⠀⠀⠀⠀⠀⠀⠀⢀⢀⢄⢔⢔⢕⢕⢕⢕⢔⢄⠀⠀⠜⣿⣿⣿⣿⣿⣿⣿⣿⣿⢏⡵⣱⣕⣕⣕⣵⣇⣗⡕⠀⠀⢱⣮⣻⣿⣿⡄⠀⠀⠀⠀⠀⢸⣷⡄⢿⣿⣿⣿⡕⠀⠀⠀⠀⠀⠄⢏⣱⣷⣧⢀⣠⣴⣴⡰⢧⣵⣟⣳⣮⣿⣿⣾⣷⠀</a:t>
            </a:r>
            <a:br/>
            <a:r>
              <a:t>⠛⠛⠛⠛⠛⠛⠛⠛⠛⠛⠛⠛⠛⠛⠛⠛⠛⠚⠃⠑⠀⠀⠀⠀⠚⠛⠛⠑⠀⠀⠀⠀⠀⠀⠀⠀⠀⠀⠀⠀⠀⠀⠀⠀⠀⠀⠀⠀⠀⠀⠀⠀⠀⠀⠀⠀⠀⠁⠀⠀⠀⠀⠀⠀⠀⠀⠀⠀⠀⠀⠀⠘⠛⠓⠛⠃⠑⠀⠀⠀⠀⠀⠀⠀⠀⠀⠀⠐⠚⠛⠛⠓⠑⠓⠑⠛⠓⠓⠛⠛⠛⠛⠓⠓⠛⠛⠓⠚⠛⠓⠘⠛⠓⠛⠛⠚⠃⠘⠓⠓⠓⠓⠓⠓⠓⠓⠚⠛⠛⠛⠛⠛⠛⠛⠛⠛⠛⠛⠛⠛⠛⠛⠛⠛⠃⠑⠑⠑⠐⠑⠑⠑⠑⠀⠀⠑⠐⠐⠀⠀⠐⠑⠑⠑⠑⠑⠑⠑⠑⠑⠑⠑⠑⠑⠐⠀⠙⠛⠛⠛⠛⠛⠛⠛⠑⠛⠚⠛⠛⠛⠛⠛⠛⠛⠛⠀⠀⠚⠛⠛⠛⠛⠃⠀⠀⠂⠀⠀⠘⠛⠓⠘⠛⠛⠛⠃⠀⠀⠀⠀⠀⠑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⣼⣿⣿⡿⢝⢝⢟⢇⡝⢇⢕⢕⢕⢕⢹⢜⢵⢞⢻⢟⢞⢻⡳⢕⢕⢕⢕⢕⢕⢕⢕⢕⢕⢕⢕⢕⢕⢕⢕⢕⢕⢕⢕⢕⢕⢕⢕⢕⢕⢕⢕⢕⢕⢕⢻⣽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⢿⣿⣿⡇⢕⢕⢕⢕⡕⢕⢕⢕⢕⢕⢱⡱⢕⢕⢕⢕⢗⢗⢗⢕⢕⢕⢕⢕⢕⢕⢕⢕⢕⢕⢕⢕⢕⢕⢕⢕⢕⢕⢕⢕⢕⢕⢕⢕⢕⢕⢕⢕⢕⢕⢕⢕⢝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⡸⣿⣿⢇⢕⣵⣷⣾⡕⢕⢕⢕⢕⢕⢕⢕⢕⢕⢕⢕⢕⢕⢕⢕⢕⢕⢕⢕⢕⢕⢕⢕⢕⢕⢕⢕⢕⢕⢕⢕⢕⢕⢷⢷⢷⣷⣷⣷⣷⢷⢗⢇⢕⢕⢷⢷⢕⢕⢝⡻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⣝⢇⢕⣾⣿⣟⣳⢗⢕⢕⢕⢕⢕⢕⢕⢕⢕⢕⢕⢕⢕⢕⢕⢕⢕⢕⢕⢕⢕⢕⢕⢕⢕⢕⢕⢕⢕⢕⢕⣵⣕⢕⢕⢕⢕⢕⢕⢕⢕⢕⢕⢕⢕⢕⢕⢕⢕⢕⢝⢟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⢟⢺⢯⢽⢕⢕⢕⢕⢕⢕⢕⢕⢕⢕⢕⢕⢕⢕⢕⢕⢕⢕⢕⢕⢕⢕⢕⢕⢕⢕⢕⢕⢕⢕⢕⣾⣿⣿⣇⢕⢕⢕⢕⢕⢕⢕⢕⢕⢕⢕⢕⢕⢕⢕⢕⢕⢕⢕⢕⢹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⡟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⣼⣿⣿⣿⣿⣇⢕⢕⢕⢕⢕⢕⢕⢕⢕⢕⢕⢕⢕⢕⢕⢕⢕⢕⢕⢕⢜⢻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⣕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⡿⢝⢕⢕⢕⣕⣵⢕⢇⢕⢕⢕⢕⢕⢕⢕⢕⢕⢕⢕⢕⢕⢕⢕⢕⢕⢕⢕⢕⢕⢕⢕⢕⢕⢕⢕⣱⣿⣿⣿⣿⣿⣿⡕⢕⢕⢕⢕⢕⢕⢕⢕⢕⢕⢕⢕⢕⢕⢕⢕⢕⢕⢕⢕⢕⢝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⡿⢕⢕⣿⣧⢷⡻⡇⣿⡿⢇⡕⣾⣿⣿⣿⣿⣿⣿⣿⣿⣿⣿⣿⣿⣿⣿⣿⣿⣿⣿⣿⣿⣿⣿⣿⣿⣿⣿⣿⣿⣿⣿⣿⣿⣿⣿⣿⣿⣿⣿⣿⣿⣿⣿⣿⣿⣿⣿⣿⣿⣿⣿⣿⣿⣿⣿⣿⣿⣿⣿⣿⣿⣿⣿⣿⣿⣿⣿⣿⣿⣿⣿⣿⣿⣿⣿⣿⣿⣿⣿⣿⣿⣿⣿⣿⣿⣿⡿⢏⢕⢕⣱⣷⢿⢏⢕⢕⢕⢕⢕⢕⢕⢕⢕⢕⢕⢕⢕⢕⢕⢕⢕⢕⢕⢕⢕⢕⢕⢕⢕⢕⢕⢕⢕⢱⣿⣿⣿⣿⣿⣿⣿⣿⡕⢕⢕⢕⢕⢕⢕⢕⢕⢕⢕⢕⢕⢕⢕⢕⢕⢕⢕⢕⢕⢕⢹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⢜⢝⢜⢜⢇⢕⢕⢿⣿⢜⢿⡕⢟⢗⢕⣵⢟⣿⣿⣿⣿⣿⢿⢿⡿⢻⣿⣿⣿⣿⣿⣿⣿⣿⣿⣿⣿⣿⣿⣿⣿⣿⣿⣿⡿⢿⢿⢿⢿⢿⢿⣿⢟⢟⢿⢿⢿⢿⢿⢿⢿⢿⢿⢿⢿⢿⢿⢿⢟⢟⢟⢟⢟⢟⢟⢟⢟⢟⢟⢟⢟⢟⢟⢟⢟⢟⢟⢻⣿⣿⣿⣿⡟⢟⢟⢿⢿⢿⢿⢿⢿⢏⢕⢕⣱⢿⢏⢕⢕⢕⢕⢑⢕⢕⢕⢕⢕⢕⢕⢕⢕⢕⢕⢕⢕⢕⢕⢕⢕⢕⢕⢕⢕⢕⢕⢕⢕⢕⢕⣼⣿⣿⣿⣿⣿⣿⣿⣿⣧⢕⢕⢕⢕⢕⢕⢕⢕⢕⢕⢕⢕⢕⢕⢕⢕⢕⢕⢕⢕⢕⢕⢿⣿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⡕⢕⢕⢕⢕⢕⢕⢕⢱⣕⢸⢜⢝⢕⢕⢕⣕⡕⢝⢜⢕⢕⢕⡇⢸⢕⢕⢕⢕⢕⢕⢕⢕⢕⢕⢕⢕⢕⢕⢕⢕⢕⢕⢕⢕⢕⢕⢕⢕⢕⢕⢸⡏⢕⢕⢕⢕⢕⢕⢕⢕⢕⢕⢕⢕⢕⢕⢕⢕⢕⢕⢕⢕⢕⢕⢕⢕⢕⢕⢕⢕⢕⢕⢕⢕⢕⢕⢕⢸⣿⣿⣿⣿⢕⢕⢕⢕⢕⢕⢕⢕⢕⢕⢕⢞⢕⢕⢕⢕⢕⠕⢔⢕⢕⢕⢕⢕⢕⢕⢕⢕⢕⢕⢕⢕⢕⢕⢕⢕⢕⢕⢕⢕⢕⢕⢕⢕⢕⢕⢕⣿⣿⣿⢏⢕⢝⢟⢿⣿⣿⡕⢕⢕⢕⢕⢕⢕⢕⢕⢕⢕⢕⢕⢕⢕⢕⢕⢕⢕⢕⢕⢕⢸⣿⣿⣿⣿⣿⠀</a:t>
            </a:r>
            <a:br/>
            <a:r>
              <a:t>⣿⣿⣿⣿⣿⣿⣿⣿⣿⣿⣿⣿⣿⣿⣿⣿⣿⣿⣿⣿⢸⣿⣿⣿⣿⣿⣿⣿⣿⣿⣿⣿⣿⣿⣿⣿⣿⣿⣿⣿⣿⣿⣿⣿⣿⣿⣿⣿⣿⣿⣿⢕⢿⣜⣧⣵⣷⡷⢞⣟⡇⣸⡇⣵⣵⣵⣵⣵⣕⠀⢕⢜⢏⣷⡕⢕⢕⠘⠛⢇⢕⢕⢕⢕⢕⡇⢸⢕⢕⢕⢕⢕⢕⢕⢕⢕⢕⢕⢕⢕⢕⢕⢕⢕⢕⢕⢕⢕⢕⢕⢕⢕⢕⢸⡇⢕⢕⢕⢕⢕⢕⢕⢕⢕⢕⢕⢕⢕⢕⢕⢕⢕⢕⢕⢕⢕⢕⢕⢕⢕⢕⢕⢕⢕⢕⢕⢕⢕⢕⢕⢸⣿⣿⣿⣿⢕⢕⢕⢕⢕⢕⢕⢕⡵⢇⢕⢕⢕⢕⢕⠑⠀⢔⢕⢕⢕⢕⢕⢕⢕⢕⢕⢕⢕⢕⢕⢕⢕⢕⢕⢕⢕⢕⢕⢕⢕⢕⢕⢕⢕⢕⢕⣿⣿⣿⡕⢕⢕⢕⣸⣿⣿⡇⢕⢕⢕⢕⢕⢕⢕⢕⢕⢕⢕⢕⢕⢕⢕⢕⢕⢕⢕⢕⢕⢕⢿⢿⢿⢿⢿⠀</a:t>
            </a:r>
            <a:br/>
            <a:r>
              <a:t>⣿⣿⣿⣿⣿⣿⣿⣿⣿⣿⣿⣿⣿⣿⣿⣿⣿⣿⣿⣿⢜⣿⣿⣿⣿⣿⣿⣿⣿⣿⣿⣿⣿⣿⣿⣿⣿⣿⣿⣿⣿⣿⣿⣿⣿⣿⣿⣿⣿⢏⣫⣷⣿⣿⢟⣫⣵⣾⣿⣿⢱⣿⢇⣿⣿⣿⣿⣿⣿⣇⠕⢕⢕⢸⣿⡕⢕⢕⢔⢔⢕⢕⢕⢕⢕⣇⡜⣕⢕⢕⢕⢕⢕⢕⢕⢕⢕⢕⢕⢕⢕⢕⢕⢕⢕⢕⢕⢕⢕⢕⢕⢕⢕⢸⡇⢕⢕⢕⢕⢕⢕⢕⢕⢕⢕⢕⢕⢕⢕⢕⢕⢕⢕⢕⢕⢕⢕⢕⢕⢕⢕⢕⢕⢕⢕⢕⢕⢕⢕⢕⣾⣿⣿⣿⣿⢕⢕⢕⢕⢕⢕⢱⢏⢕⢕⢕⢕⢕⢑⠀⢀⢕⢕⢕⢕⢕⢕⢕⢕⢕⢕⢕⢕⢕⢕⢕⢕⢕⢕⢕⢕⢕⢕⢕⢕⢕⢕⢕⢕⢕⢕⢕⢿⣿⣿⣿⣷⣷⣾⣿⣿⣿⡇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⣟⣵⣿⣿⣿⢟⣵⣿⣿⣿⣿⣿⣇⣿⣿⢸⣿⣿⣿⣿⣿⣿⡿⣧⢑⢕⢕⣿⣿⡕⢕⢕⢔⢕⢕⢕⢕⢼⣿⢝⢕⢕⢕⢕⢕⢕⢕⢕⢕⢕⢕⢕⢕⢕⢕⢕⢕⢕⢕⢕⢕⢕⢕⢕⢕⢕⢸⡇⢕⢕⢕⢕⢕⢕⢕⢕⢕⢕⢕⢕⢕⢕⢕⢕⢕⢕⢕⢕⢕⢕⢕⢕⢕⢕⢕⢕⢕⢕⢕⢕⢕⢕⢕⣿⣿⣿⣿⣿⢕⢕⢕⢕⢕⢕⢕⢕⢕⢕⢕⢕⢕⢕⢔⢕⢕⢕⢕⢕⢕⢕⢕⢕⢕⢕⢕⢕⢕⢕⢕⢕⢕⢕⢕⢕⢕⢕⢕⢕⢕⢕⢕⢕⢕⢕⢕⢜⢿⣿⣿⣿⣿⣿⣿⣿⡿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⢏⣾⣿⣿⢟⣵⣿⣿⣿⣿⣿⣿⣿⣸⣿⣿⢸⣿⣿⣿⣿⣿⣿⣿⣞⣷⡕⠑⢻⣿⣧⢕⢕⢕⢕⢕⢕⢕⢕⢔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⢝⢟⢟⢻⢟⢟⢝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⣏⣾⣿⣿⢫⣾⣿⣿⣿⡽⣿⣿⣿⡇⣿⣿⣿⢸⣿⣿⣿⣿⣿⣿⣿⣿⡽⣿⢕⢸⣿⣿⡕⢑⢕⢕⢕⢁⢁⢐⢟⢟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⡿⣸⣿⣿⢣⣿⣿⣳⣟⣾⣿⣿⣿⣿⢹⣿⣿⣿⢸⣿⣿⣿⣿⣿⣿⣿⣿⣧⢻⢕⣼⣿⣿⡇⢔⢑⢕⢕⢕⠑⢕⢑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⢟⣵⣷⣵⣵⣿⣿⣏⣾⣿⢳⡿⣿⣿⣿⣿⣿⣿⣼⡿⢟⣽⢜⣿⣿⣿⣿⣿⣿⣿⣿⣿⡕⢱⣯⣿⣿⠇⠑⠑⠑⠀⢰⠕⢔⢱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⢣⣿⣯⣿⣿⣿⣿⣾⡿⣸⣿⡿⣾⢹⣿⣿⣿⣿⡿⢏⢜⣵⣾⣿⢱⣿⣿⣿⣿⣿⣿⣿⣿⣿⡇⠈⠘⠙⠁⢱⡆⣄⢀⠁⢕⠕⢑⢞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⡿⢕⣿⣿⡿⣿⣝⢟⢏⢇⢇⣿⣿⣿⡏⣾⣿⣿⣿⣿⡇⢱⢱⣾⢿⡿⢸⣿⢿⣿⣿⣿⣿⣿⣿⣿⢇⠀⠔⢄⢔⣸⣿⢻⢱⢔⢔⢕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⡗⡜⢿⡿⢻⣧⡝⣕⣅⢕⢸⣿⣿⣿⢱⣿⣿⣿⣿⣿⣷⡼⣸⣿⣷⣷⣾⡏⣾⣿⣿⣿⣿⣿⣿⣿⢕⢸⣷⡗⢕⣿⣿⣾⢕⡕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⣕⢕⢕⢕⢜⣸⣿⢏⣱⢸⣿⣿⡟⣼⣿⢻⣿⣿⣿⡇⡇⣿⣿⣿⣿⣿⢕⣿⣿⣿⣿⣿⣿⣿⡇⢕⣼⣿⡇⣽⢻⡇⣿⢱⣵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⢑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⡜⢕⢽⢺⢯⣝⢸⣿⣿⢧⣿⢇⣿⣿⣿⣿⣸⢧⣝⣟⣻⢿⢣⡇⢿⣿⣿⣿⣿⡟⡇⢕⢕⣿⣽⡇⢏⢿⢱⡏⢸⢕⣷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⣵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⡕⠈⢇⢕⢇⢸⣿⣿⣸⢇⢇⣿⣿⣿⣇⣿⢸⣿⣿⣿⢻⣾⣿⣿⡏⣿⢿⣿⡇⡜⢱⢾⢿⣿⣸⡮⡜⣼⢳⢕⢕⣿⢕⢸⣿⢕⣿⡇⢕⣿⡇⢕⢕⢸⣿⣿⣿⣿⣿⣿⣿⣿⣿⣿⣿⣿⣿⣿⣿⣿⣿⣿⣿⣿⣿⣿⣿⣿⣿⣿⣿⣿⣿⢕⢕⢕⢕⢕⢕⢕⢕⢕⢕⢕⢕⢕⢕⢕⢕⢕⢕⢕⢕⢕⢕⢕⢕⢕⢸⣿⣿⣿⣿⢕⢕⢕⢕⢕⢕⢕⢕⢕⢕⢕⢕⢕⢕⢕⢕⢸⡇⢕⢕⢕⢕⢕⢕⢕⢕⢙⢏⢕⢕⢕⢕⢅⢕⢕⢕⢕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⠑⠀⢑⢕⡕⢸⣿⢇⢇⣿⢱⣿⣿⡿⢘⢛⠚⠗⠓⠓⠗⢮⣿⣿⣷⣿⣼⣻⣇⢕⣑⠉⢉⢑⡤⢅⣱⡏⣾⢕⢕⣿⢕⢸⣿⢕⣿⡇⢕⣿⡇⢕⢕⢜⢟⢟⢻⣿⣿⣿⣿⣿⣿⣿⣿⣿⣿⣿⣿⣿⣿⣿⣿⣿⣿⣿⣿⣿⣿⣿⣿⣿⡿⢕⢕⢕⢕⢕⢕⢕⢕⢕⢕⢕⢕⢕⢕⢕⢕⢕⢕⢕⢕⢕⢕⢕⢕⢕⢸⣿⣿⣿⣿⢕⢕⢕⢕⢕⢕⢕⢕⢕⢕⢕⢕⢕⢕⢕⢕⢸⣿⡕⢕⢕⢕⢕⢕⢱⢕⢕⢸⣿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⢫⡟⠕⠀⠀⢕⢕⢕⢸⣿⢕⢜⢜⡸⢏⣿⣇⣿⣷⣝⢕⣔⢔⣵⣷⣿⣿⣿⣿⣿⣿⣿⣧⣇⣱⣵⢾⣿⢻⣿⢕⣿⠁⢸⣿⢕⢸⣿⢕⣿⡇⢕⣿⡇⢕⢕⢱⣾⣿⣿⣿⣿⣿⣿⣿⣿⣿⣿⣿⣿⣿⣿⣿⣿⣿⣿⣿⣿⣿⣿⣿⣿⣿⣿⣿⡇⢕⢕⢕⢕⢕⢕⢕⢕⢕⢕⢕⢕⢕⢕⢕⢕⢕⢕⢕⢕⢕⢕⢕⢕⢕⢸⣿⣿⣿⣿⢕⢕⢕⢕⢕⢕⢕⢕⢕⢕⢕⢕⢕⢅⢑⢕⢸⣿⣇⢕⢑⢕⣧⣕⣿⡇⢕⢕⡟⢗⢕⠕⠑⠕⢕⢁⢕⢕⢕⢕⢕⢕⢕⠁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⡵⢏⣱⡿⢱⠀⠀⠀⠀⢜⣼⢸⡟⣿⢕⢱⢕⢕⣻⡿⣿⣿⣝⣹⣽⣽⣿⣿⣿⣿⣿⣿⣿⣿⣿⣿⣷⣷⣷⣾⢯⣟⣾⢕⢹⢄⢸⣿⢕⢸⣿⢕⣿⡇⢕⣿⡇⢕⢕⢸⣿⣿⣿⣿⣿⣿⣿⣿⣿⣿⣿⣿⣿⣿⣿⣿⣿⣿⣿⣿⣿⣿⣿⣿⣿⣿⣿⣿⡇⢕⢕⢕⢕⢕⢕⢕⢕⢕⢕⢕⢕⢕⢕⢕⢕⢕⢕⢕⢕⢕⢕⢕⢕⢕⣿⣿⣿⣿⣿⢕⢕⢕⢕⢕⢕⢕⢕⢕⢕⢕⢕⢕⢕⢕⠑⢸⣿⣿⡔⢕⢕⢸⣿⣿⡗⢕⢕⢅⢠⢄⢄⢄⢔⢕⢕⢕⢕⢕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⢯⡞⣱⣼⡿⢱⣿⣧⡄⢄⢄⣹⡇⣿⢇⢿⣇⢻⡕⢕⢇⢳⣿⣿⣿⣿⣿⣿⣿⣿⣿⣿⣿⣿⣿⣿⣿⣿⣿⣿⣿⣷⡿⣹⡏⢱⢸⢱⢸⣿⢕⢸⣿⢕⣿⡇⢕⣿⡇⢕⢕⢜⣿⣿⣿⣿⣿⣿⣿⣿⣿⣿⣿⣿⣿⣿⣿⣿⣿⣿⣿⣿⣿⣿⣿⣿⣿⣿⣿⣿⡇⢕⢕⢕⢕⢕⢕⢕⢕⢕⢕⢕⢕⢕⢕⢕⢕⢕⢕⢕⢕⢕⢕⢕⢕⢕⣿⣿⣿⣿⡿⢕⢕⢕⢕⢕⢕⢕⢕⢕⢕⢕⢕⢕⢕⢔⢕⢕⢻⣿⣇⢕⢅⢸⣿⣿⣧⣇⢱⡕⢕⢕⢕⢕⢕⢕⢕⢄⠕⠕⠑⠀⢕⢕⢕⢕⢕⢕⢕⢕⢕⢕⢕⢕⢕⢕⢕⢕⢕⢕⢕⢕⢕⢕⢕⢕⢕⢕⢕⢕⢕⢕⢕⢕⢕⢕⢕⢕⢕⢕⢕⢕⢕⢕⢕⢕⢕⠀</a:t>
            </a:r>
            <a:br/>
            <a:r>
              <a:t>⣿⣿⣿⣿⣿⣿⣿⣿⣿⣿⣿⣿⡿⢟⣝⣵⡜⣿⣿⣿⣿⣿⣿⣿⣿⣿⣿⣿⣿⣿⣿⣿⢯⢇⣼⣿⣿⢵⣿⣿⣿⡇⢕⢼⣿⢇⢿⢕⢸⣿⡹⢧⢕⢕⢕⢻⣿⣿⣿⣿⣿⣿⣿⣿⣿⣿⣿⣿⣿⣿⣿⣿⣿⣿⢏⢱⣿⣇⢜⢜⢜⢸⣿⢕⢸⣿⢕⣿⡇⢕⣿⡇⢕⢕⢕⣿⣿⣿⣿⣿⣿⣿⣿⣿⣿⣿⣿⣿⣿⣿⣿⣿⣿⣿⣿⣿⣿⣿⣿⣿⣿⣿⣿⡇⢕⢕⢕⢕⢕⢕⢕⢕⢕⢕⢕⢕⢕⢕⢕⢕⢕⢕⢕⢕⢕⢕⢕⢕⢕⣿⣿⣿⣿⡇⢕⢕⢕⢕⢕⢕⢕⢕⢕⢕⢕⢕⢕⢕⢕⢕⢕⢜⣿⣿⠁⡕⢸⣿⣿⣿⣏⣾⡕⢕⢕⢕⢔⠕⢕⢕⢕⠀⠀⠀⠀⢕⢕⢕⢕⢕⢕⢕⢕⢕⢕⢕⢕⢕⢕⢕⢕⢕⢕⢕⢕⢕⢕⢕⢕⢕⢕⢕⢕⢕⢕⢕⢕⢕⢕⢕⢕⢕⢕⢕⢕⢕⢕⢕⢕⢕⠀</a:t>
            </a:r>
            <a:br/>
            <a:r>
              <a:t>⣿⣿⣿⣿⣿⣿⣿⣿⣿⣿⣿⢕⢷⡟⣿⣿⣿⡜⣿⣿⣿⣿⣿⣿⣿⣿⣿⣿⣿⣿⣿⡏⢎⣾⣿⣿⡏⣾⣿⣿⡟⣱⣾⣿⡿⢕⢕⢕⢜⣿⡧⡜⣧⢕⢕⢕⢝⢿⣿⣿⣿⣿⣿⣿⢿⢟⢟⢟⣻⣿⣿⣿⢟⢏⢕⢸⣿⡟⠑⢕⢕⢟⣿⢕⢸⣿⢕⣿⡇⢕⣿⡇⢕⢕⢕⢸⣿⡏⣧⣝⡝⢿⣿⣿⣿⣿⣿⣿⣿⣿⣿⣿⣿⣿⣿⣿⣿⣿⣿⣿⣿⣿⣿⡇⢕⢕⢕⢕⢕⢕⢕⢕⢕⢕⢕⢕⢕⢕⢕⢕⢕⢕⢕⢕⢕⢕⢕⢕⢕⣿⣿⣿⣿⡇⢕⢕⢕⢕⢕⢕⢕⢕⢕⢕⢕⢕⢕⢕⢕⢕⢕⢕⣿⣿⢄⣷⣿⣿⣿⣿⡟⣿⡇⢕⢕⢕⢕⢔⢕⢕⢕⠀⠀⠀⠀⢕⢕⢕⢕⢕⢕⢕⢕⢕⢕⢕⢕⢕⢕⢕⢕⢕⢕⢕⢕⢕⢕⢕⢕⢕⢕⢕⢕⢕⢕⢕⢕⢕⢕⢕⢕⢕⢕⢕⢕⢕⢕⣕⣕⣕⠀</a:t>
            </a:r>
            <a:br/>
            <a:r>
              <a:t>⣿⣿⣿⣿⣿⣿⣿⣿⣿⣿⣿⣷⡕⢱⢜⣇⡕⠀⠘⢿⣿⣿⣿⣿⣿⣿⣿⣿⣿⣿⣿⢝⣼⣿⣿⣿⢱⣿⡿⣫⣾⡿⢟⢝⢕⢕⢕⢕⢕⢹⣿⣕⢜⢣⡕⠕⠕⢕⢜⢟⢿⢿⣿⣿⣿⣷⣷⣿⡿⢟⢏⢕⢕⢕⢕⢸⢿⡇⠁⢕⢕⢕⣿⢕⢸⡿⢕⣿⡇⢕⣿⡇⢕⢕⢕⢸⢏⢌⢝⢫⢽⢇⢜⣻⣿⣿⣿⣿⣿⣿⣿⣿⣿⣿⣿⣿⣿⣿⣿⣿⣿⣿⣿⡇⢕⢕⢕⢕⢕⢕⢕⢕⢕⢕⢕⢕⢕⢕⢕⢕⢕⢕⢕⢕⢕⢕⢕⢕⢕⣿⣿⣿⣿⡇⢕⢕⢕⢕⢕⢕⢕⢕⢕⢕⢕⢕⢕⢕⢕⢕⢕⢕⣿⣿⣿⣿⣿⣿⣿⣿⡯⢞⢇⢕⢔⢁⢕⢕⢕⢕⢕⠀⠀⠀⢄⢕⢕⢕⢕⢕⢕⢕⢕⢕⢕⢕⢕⢕⢕⢕⢕⢕⢕⢕⢕⢕⢕⢕⢕⢕⢕⢕⢕⢕⢕⢕⢕⢕⢕⢕⢕⢕⢕⢕⢕⢕⣿⣿⣿⣿⠀</a:t>
            </a:r>
            <a:br/>
            <a:r>
              <a:t>⣿⣿⣿⣿⣿⣿⣿⣿⣿⣿⣿⣿⣿⣧⠀⠈⢄⢄⠀⠘⢿⣿⣿⣿⣿⢿⣟⣯⣽⣽⣽⢱⡻⣿⣿⣿⢸⣫⣾⢟⢏⢕⢕⢕⢕⢕⢕⢕⢕⢕⢹⣯⡕⠁⠈⠆⢕⢕⢕⢕⣱⣵⣮⣽⣟⠟⠋⠁⠑⢕⢕⢕⢕⣼⢕⣞⣿⡇⢕⢕⢕⢱⣿⢕⢜⣵⣷⣿⣧⣕⡿⡇⢕⢕⢕⠑⠄⠀⠜⠟⠁⣵⣿⣿⣿⣿⣿⣿⣿⢕⣻⢟⢝⣿⣿⣿⣿⣿⣿⣿⣿⣿⣿⡇⢕⢕⢕⢕⢕⢕⢕⢕⢕⢕⢕⢕⢕⢕⢕⢕⢕⢕⢕⢕⢕⢕⢕⢕⢕⣿⣿⣿⣿⡇⢕⢕⢕⢕⢕⢕⢕⢕⢕⢕⢕⢕⢕⢕⢕⢕⢕⢕⣿⣿⣿⣿⣿⣿⣿⣿⣿⢕⢕⢕⢕⢕⢕⢕⢕⢕⢕⠀⠀⢄⢕⢕⢕⢕⢕⢕⢕⢕⢕⢕⢕⢕⢕⢕⢕⢕⢕⢕⢕⢕⢕⢕⢕⢕⢕⢕⢕⢕⢕⢕⢕⢕⢕⢕⢕⢕⢕⢕⢕⢕⢕⢕⣿⣿⣿⣿⠀</a:t>
            </a:r>
            <a:br/>
            <a:r>
              <a:t>⣿⣿⣿⣿⣿⣿⣿⣿⣿⣿⣿⣿⣿⣿⣷⡀⠀⠀⢀⢀⢁⢻⣻⣽⣾⣿⣿⡿⡻⢟⢏⢕⢕⢜⢝⢝⣼⡟⢕⢕⢕⢕⢕⣕⣵⡕⢕⣵⣵⡕⣷⣜⢫⡔⠀⠀⢕⢕⣕⣵⣿⣿⣿⣿⣷⢄⠀⠀⠀⠑⣣⣵⡜⣾⢇⢹⣿⢇⡇⢅⢕⢕⢔⢔⢕⢜⢹⢝⡻⢿⣿⣷⣧⣕⢕⠀⠀⠔⠀⢀⣼⣟⣺⡿⣿⣿⣿⣿⣿⣿⣿⢕⣱⣿⣿⣿⣿⣿⣿⣿⣿⣿⣿⡇⢕⢕⢕⢕⢕⢕⢕⢕⢕⢕⢕⢕⢕⢕⢕⢕⢕⢕⢕⢕⢕⢕⢕⢕⢕⣿⣿⣿⣿⡇⢕⢕⢕⢕⢕⢕⢕⢕⢕⢕⢕⢕⢕⢕⢕⢕⢕⢕⢸⣿⣿⣿⣿⣿⣿⣿⣿⢕⢕⢕⢕⢕⢕⢕⢕⢕⢅⢔⢕⢕⢕⢕⢕⢕⢕⢕⢕⢕⢕⢕⢕⢕⢕⢕⢕⢕⢕⢕⢕⢕⢕⢕⢕⢕⢕⢕⢕⢕⢕⢕⢕⢕⢕⢕⢕⢕⢕⢕⢕⢕⢕⢕⢻⣿⣿⣿⠀</a:t>
            </a:r>
            <a:br/>
            <a:r>
              <a:t>⣿⣿⣿⣿⣿⣿⣿⣿⣿⣿⣿⣿⣿⣿⣿⣷⡄⠀⠁⢀⣵⣾⣿⣿⡟⢝⢝⢕⢕⢕⠕⠑⢕⢕⢱⣾⢏⢕⢕⢕⢕⣵⣿⣿⣿⣷⡕⢹⡯⢕⢹⣿⣷⡕⢔⠀⢸⣾⣿⣿⣿⣿⣿⣿⣿⡕⠀⠀⠀⠀⢕⢕⢕⡜⢵⢸⠿⠜⠇⢕⡕⢕⢕⢕⠕⠁⠑⢕⢕⢕⢝⢟⢿⣿⣷⣅⢄⠀⢄⣾⣿⣿⣿⣿⣿⣿⣿⣿⣱⣵⢝⢕⢏⢕⢕⣿⣿⣿⣿⣿⣿⣿⣿⡇⢕⢕⢕⢕⢕⢕⢕⢕⢕⢕⢕⢕⢕⢕⢕⢕⢕⢕⢕⢕⢕⢕⢕⢕⢸⣿⣿⣿⣿⢇⢕⢕⢕⢕⢕⢕⢕⢕⢕⢕⢕⢕⢕⢕⢕⢕⢕⢕⢕⢿⣿⣿⣿⣿⣿⣿⣿⡇⢕⢕⢕⢕⢕⢕⢕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⣆⠀⢸⣿⢿⢏⢕⢕⡕⣕⣮⣽⣷⡄⠀⠀⠱⠿⢕⢕⢕⢕⢕⣾⣿⣿⣿⣿⣿⣷⣕⣫⢕⢸⣿⢿⣿⡔⠁⠜⣿⣿⣿⣿⣿⣿⣿⣿⡇⠀⠀⠀⠀⢕⢕⢱⣿⢊⡁⠐⠑⣠⠁⢕⡕⠑⠁⠀⢀⣠⣵⣕⣕⢕⢕⢕⢝⠟⠏⠀⢰⣿⣿⣿⣿⣿⣿⣿⣿⣿⣿⡿⢏⢕⢕⢕⢕⣾⣿⣿⣿⣿⣿⣿⣿⣿⢕⢕⢕⢕⢕⢕⢕⢕⢕⢕⢕⢕⢕⢕⢕⢕⢕⢕⢕⢕⢕⢕⢕⢕⢕⢸⣿⣿⣿⣿⢕⢕⢕⢕⢕⢕⢕⢕⢕⢕⢕⢕⢕⢕⢕⢕⢕⢕⢕⢕⢜⢿⣿⣿⣿⣿⣿⣿⡏⢕⢕⢕⢕⢕⢕⢕⢕⢕⢕⢕⢕⢕⢕⢕⢕⢕⢕⢕⢕⢕⢕⢕⢕⢕⢕⢕⢕⢕⢕⢕⢕⢕⢕⢕⢕⢕⢕⢕⢕⢕⢕⢕⢕⢕⢕⢕⢕⢕⢕⢕⢕⢕⢕⢜⢿⢿⢟⠀</a:t>
            </a:r>
            <a:br/>
            <a:r>
              <a:t>⣿⣿⣿⣿⣿⣿⣿⣿⣿⣿⣿⣿⣿⣿⣿⣿⣿⣿⡧⠀⠁⠁⠕⢕⠑⢺⣿⣿⣿⣿⣿⡆⠀⠀⠀⠀⠀⠁⠑⠾⣿⣿⣿⣿⣿⣿⡟⣿⣿⣕⢜⣿⣞⣿⣷⡀⠀⢻⣿⣿⣿⣿⣿⣿⣿⠁⠀⠀⠀⠀⠁⣕⣱⣿⡄⠋⢀⢔⢈⡄⢕⢱⡀⠀⠁⠙⠛⠻⠿⢿⢏⠀⠁⠀⠀⠀⠀⢽⣿⣿⣿⣿⣿⣿⣿⣿⣷⣿⡕⢕⢕⢕⢕⢕⢸⣿⣿⣿⣿⣿⣿⣿⣿⢕⢕⢕⢕⢕⢕⢕⢕⢕⢕⢕⢕⢕⢕⢕⢕⢕⢕⢕⢕⢕⢕⢕⢕⢕⢸⣿⣿⣿⣿⢕⢕⢕⢕⢕⢕⢕⢕⢕⢕⢕⢕⢕⢕⢕⢕⢕⢕⢕⢕⢕⢕⢻⣿⣿⣿⣿⣿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⠀⠀⠀⠄⠄⠀⠝⣿⣿⣿⡿⠃⠀⠀⠀⠀⠀⠀⠀⠀⠀⠉⠛⢿⣿⣿⣿⣿⣿⣿⡇⢹⣿⢮⢿⣷⡀⠈⣿⣿⣿⣿⣿⣿⡇⠀⠀⠀⠀⠀⠀⢸⣿⣿⣿⢱⡔⣠⢠⢿⢕⢕⢱⡕⢔⢀⠀⠀⠀⠀⠀⠀⠀⠀⠀⢔⢕⢸⣿⣿⣿⣿⣿⣿⣿⣿⡏⢸⣿⣧⡕⢕⢕⢕⢸⣿⢿⣿⣿⣿⣿⣿⣿⢕⢕⢕⢕⢕⢕⢕⢕⢕⢕⢕⢕⢕⢕⢕⢕⢕⢕⢕⢕⢕⢕⢕⢕⢕⢸⣿⣿⣿⣿⢕⢕⢕⢕⢕⢕⢕⢕⢕⢕⢕⢕⢕⢕⢕⢕⢕⢕⢕⢕⢕⢕⢕⢝⢿⣿⣿⣿⣧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⠁⢕⢔⠀⠀⠀⠀⢀⠀⠈⢻⡿⡕⠀⠀⠀⠀⢀⢄⠐⠀⠀⠀⠀⠀⠀⠁⠙⢿⣿⣿⣿⢇⠀⢻⡏⢿⣿⢷⡄⠜⣿⣿⣿⣿⡿⠀⠀⠀⠀⠀⠀⠀⢸⣿⣿⣟⣵⡱⣧⡫⢸⠕⠕⠑⠑⠁⠀⠀⠀⠀⠀⠀⠀⠀⠀⢔⢕⠕⣼⣿⣿⣿⣿⣿⣿⣿⣿⣿⣕⢟⢝⣿⣕⢕⢕⢸⣿⣿⣿⣿⣿⣿⣿⣿⢕⢕⢕⢕⢕⢕⢕⢕⢕⢕⢕⢕⢕⢕⢕⢕⢕⢕⢕⢕⢕⢕⢕⢕⢕⢸⣿⣿⣿⣿⢕⢕⢕⢕⢕⢕⢕⢕⢕⢕⢕⢕⢕⢕⢕⢕⢕⢕⢕⢕⢕⢕⢕⢕⢕⢝⢻⣿⣿⣵⣕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⢕⢔⠀⠀⠀⠁⠀⢀⢀⡜⢕⠀⠀⢀⠔⠁⠀⢀⢄⠐⠁⠀⠀⠀⠀⠀⠀⠝⣿⡿⠀⠀⠁⢻⡸⣿⣧⡻⡄⢹⣿⣿⣿⠃⠀⠀⠀⠀⠀⠀⠀⠀⢿⣿⣿⡿⠷⢕⡟⠀⠀⠀⠀⠀⠀⠀⠀⠀⠀⠔⠄⠀⠀⠁⢑⢁⠀⣿⣿⣿⣿⣿⣿⣿⣿⣿⡯⣵⢕⢕⣿⢟⢕⢕⣾⣿⣿⣿⣿⣿⣿⣿⣿⢕⢕⢕⢕⢕⢕⢕⢕⢕⢕⢕⢕⢕⢕⢕⢕⢕⢕⢕⢕⢕⢕⢕⢕⢕⢸⣿⣿⣿⣿⢕⢕⢕⢕⢕⢕⢕⢕⢕⢕⢕⢕⢕⢕⢕⢕⢕⢕⢕⢕⢕⢕⢕⢕⢕⢕⢕⢜⢻⢿⢿⢇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⡑⢕⠕⠀⠀⠀⠀⠑⢁⡾⣱⡕⢀⠐⠁⢀⠄⠐⠑⢀⠀⠀⠀⠀⠀⠀⠀⠀⠀⠘⠇⠀⠀⠀⠀⠕⢹⣟⡷⣼⡀⠝⠛⠏⠀⠀⠀⠀⠀⠀⠀⠀⠀⠘⠋⠁⠀⠀⠑⠁⠀⠀⠀⠀⠀⢀⠀⠀⠄⢄⢀⢄⢔⡆⣳⣿⣿⢀⣿⣿⣿⣿⣿⣿⣿⣿⣿⣿⣿⣿⣿⣿⣧⢕⢕⣿⣿⣿⣿⣿⣿⣿⣿⣿⢕⢕⢕⢕⢕⢕⢕⢕⢕⢕⢕⢕⢕⢕⢕⢕⢕⢕⢕⢕⢕⢕⢕⢕⢕⣾⣿⣿⣿⡿⢕⢕⢕⢕⢕⢕⢕⢕⢕⢕⢕⢕⢕⢕⢕⢕⢕⢕⢕⢕⢕⢕⢕⢕⢕⢕⢕⢕⢕⢕⢕⢕⢔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⣇⣄⢄⢀⠀⠀⢀⡾⣱⡿⠑⠀⠀⠀⠀⠄⠄⠀⠀⠑⢄⠀⠀⠀⠀⠀⠀⠀⠀⠀⠀⠀⠀⠀⠀⠈⢻⣿⣱⣾⠁⠀⠀⠀⠀⠀⠀⠀⠀⠀⠀⠀⠀⠀⠀⠀⠀⠀⠀⠀⠀⠀⠄⠀⠁⢔⢀⡔⢕⢕⢕⢸⣾⣿⣿⡿⠀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⣾⣿⣿⣾⣕⢕⢕⡞⣱⡿⢕⠀⠀⠀⠀⠀⠀⠀⠀⠀⠀⠀⠁⠀⠀⠀⠀⠀⠀⠀⠀⠀⠀⠀⠀⠀⠀⠀⠹⢏⠁⠀⠀⠀⠀⠀⠀⠀⠀⠀⠀⠀⠀⠀⠀⠀⠀⠀⠀⠀⠀⠀⠀⠀⠑⠀⠀⢕⣷⢕⠕⠱⢿⢿⠟⠋⠀⠀⣿⣿⣿⣿⣿⣿⣿⣿⣿⣿⣿⣿⣿⣿⣿⣿⣷⣷⣷⣿⣿⣿⣿⣿⣿⣿⢕⢕⢕⢕⢕⢕⢕⢕⢕⢕⢕⢕⢕⢕⢕⢕⢕⢕⢕⢕⢕⢕⢕⢕⢕⣿⣿⣿⣿⡇⢕⢕⢕⢕⢕⢕⢕⢕⢕⢕⢕⢕⢕⢕⢕⢕⢕⢕⢕⢕⢕⢕⢕⢕⢕⢕⢕⢕⢕⢕⢕⢕⠐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⣿⣿⣿⢇⡞⣱⡿⢕⢕⠀⠀⠀⠀⠀⠀⠀⠀⠀⠀⠀⠀⠁⠀⠀⠀⠀⠀⠀⠀⠀⠀⠀⠀⠀⠀⠀⠀⠀⠀⠀⠀⠀⢄⠀⠀⠀⠀⠀⠀⠀⠀⠀⠀⠀⠀⠀⠀⠀⠀⠀⠀⠀⠀⠀⠀⠁⠘⠣⠀⢄⢄⢄⠀⠀⠀⠀⣿⣿⣿⣿⣿⣿⣿⣿⣿⣿⣿⣿⣿⣿⣿⣿⣿⣿⣿⣿⣿⣿⣿⣿⣿⣿⢕⢕⢕⢕⢕⢕⢕⢕⢕⢕⢕⢕⢕⢕⢕⢕⢕⢕⢕⢕⢕⢕⢕⢕⢕⣿⣿⣿⣿⡇⢕⢕⢕⢕⢕⢕⢕⢕⢕⢕⢕⢕⢕⢕⢕⢕⢕⢕⢕⢕⢕⢕⢕⢕⢕⣱⣕⣕⡕⢕⢕⠁⠅⢕⢕⢕⢕⢕⢕⢕⢕⢕⢕⢕⢕⢕⢕⢕⢕⢕⢕⢕⢕⢕⢕⢕⢕⢕⢕⢕⢕⢕⢕⢕⢕⢕⢕⢕⢕⢕⢕⠀⢕⢕⢕⢕⢕⢕⢕⢕⢕⢕⢕⢕⢕⢕⢿⠀</a:t>
            </a:r>
            <a:br/>
            <a:r>
              <a:t>⢕⢕⢕⢕⢕⢕⢕⢕⢕⢕⢕⢕⢕⢕⢕⢕⢕⢕⢕⢕⢜⢻⣿⡟⡜⢱⡟⢕⡜⠀⠀⠀⠀⠀⠀⠀⠀⠀⠀⠀⠀⠀⠀⠀⠀⠀⠀⠀⠀⠀⠀⠀⠀⠀⠀⠀⠀⠀⠀⠀⠀⠀⠀⠀⠁⠐⠀⠀⢀⠀⠀⠀⠀⠀⠀⠀⠀⠀⠀⠀⠀⠀⠀⠀⠀⠀⠀⠀⠀⠀⠀⠁⠁⠀⠀⠀⠀⣿⣿⣿⣿⣿⣿⣿⣿⣿⣿⣿⣿⣿⣿⣿⣿⣿⣿⣿⣿⣿⣿⣿⣿⣿⡇⢕⢕⢕⢕⢕⢕⢕⢕⢕⢕⢕⢕⢕⢕⢕⢕⢕⢕⢕⢕⢕⢕⢕⢕⢕⣿⣿⣿⣿⡇⢕⢕⢕⢕⢕⢕⢕⢕⢕⢕⢕⢕⢕⢕⢕⢕⢕⢕⢕⢕⢕⢕⢕⢕⢸⣿⣿⣿⣿⣿⣿⣷⢴⢔⢕⢕⢕⢕⢕⢕⢕⢕⢕⢕⢕⢕⢕⢕⢕⢕⢕⢕⢕⢕⢕⢕⢕⢕⢕⢕⢕⢕⢕⢕⢕⢕⢕⢕⢕⢕⢕⠀⢕⢕⢕⢕⢕⢕⢕⢕⢕⢕⢑⢕⢕⢕⢸⠀</a:t>
            </a:r>
            <a:br/>
            <a:r>
              <a:t>⣷⢕⡱⢕⢱⢕⡕⢕⢕⢕⢕⢕⢕⢕⢕⢕⢕⢕⢕⢕⢕⢜⠔⡜⢱⡟⢕⣸⢣⠀⠀⠀⠀⠀⠀⠀⠀⠀⠀⠀⠀⠀⠀⠀⠀⠀⠀⠀⠀⠀⠀⠀⠀⠀⠀⠀⠀⠀⠀⠀⠀⠀⠀⠔⠔⢕⢕⢕⢕⡜⢳⢕⡕⢅⢔⢄⢄⢄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⣵⣵⣵⣿⣿⣿⢿⢇⣗⣧⣵⢕⢕⢕⢕⢕⢕⢕⢕⢕⢕⢕⢕⢕⢕⢕⢕⢕⢕⢕⢕⠀⢕⢕⢕⢕⢕⢕⢕⢕⢕⢕⢕⢕⢕⢕⢕⢕⢕⠀⢕⢕⢕⢕⢕⢕⢕⢕⢕⢕⢕⢕⢕⢕⢕⠀</a:t>
            </a:r>
            <a:br/>
            <a:r>
              <a:t>⣯⣗⢯⣷⢵⡪⢽⡇⢕⢕⢕⢱⢕⢱⢕⢵⣕⢵⣕⢵⡱⡏⡜⢱⢏⢕⡕⢕⢕⠀⠀⠀⠀⠀⠀⠀⠀⠀⠀⠀⠀⠀⠀⠀⠀⠀⠀⠔⠐⢀⠀⠀⠀⠀⠀⠀⠀⠀⠀⠀⠀⠀⠀⠀⠀⠀⠁⠑⠘⠕⠕⢱⣵⣼⡧⣱⣕⣇⡕⡕⢕⢕⢔⢔⢄⠀⠀⠀⠀⠀⠀⠀⠀⠀⠀⠀⠀⣿⣿⣿⣿⣿⣿⣿⣿⣿⣿⣿⣿⣿⣿⣿⣿⣿⣿⣿⣿⣿⣿⣿⣿⣿⡇⢕⢕⢕⢕⢕⢕⢕⢕⢕⢕⢕⢕⢕⢕⢕⢕⢕⢕⢕⢕⢕⢕⢕⢕⢕⣿⣿⣿⣿⢇⢕⢕⢕⢕⢕⢕⢕⢕⢕⢕⢕⢕⢕⢕⢕⢕⢕⢕⢕⢕⢱⣿⣿⣿⢿⣫⣽⣾⣿⣿⣿⣿⣿⢕⢕⢕⢕⢕⢕⢕⢕⢕⢕⢕⢕⢕⢕⢕⢕⢕⢕⢕⢕⠀⢕⢕⢕⢕⢕⢕⢕⢕⢕⢕⢕⢕⢕⢕⢕⢕⢕⠀⢕⢕⢕⢕⢕⢕⢕⢕⢕⢕⢕⢁⢕⢕⢕⠀</a:t>
            </a:r>
            <a:br/>
            <a:r>
              <a:t>⣿⣕⡕⢜⡗⢜⡗⢝⡣⢕⢕⢕⢹⢜⡳⢽⡳⢽⣺⢕⡧⢱⢕⢏⢕⢱⢕⢕⣅⠀⠀⠀⠀⠀⠀⠀⠀⠀⠀⠀⠀⠀⠀⠀⠀⠀⠀⠀⠁⠀⠀⠀⠀⠀⠀⠀⠀⠀⠀⠀⠀⠀⠀⠀⠀⠀⠀⠀⠀⠀⠀⠀⠀⠀⠁⠁⠉⠉⠉⠑⠑⠑⠑⠑⠁⠁⠀⠀⠀⠀⠀⠐⢔⠀⠀⠀⠀⣿⣿⣿⣿⣿⣿⣿⣿⣿⣿⣿⣿⣿⣿⣿⣿⣿⣿⣿⣿⣿⣿⣿⣿⣿⡇⢕⢕⢕⢕⢕⢕⢕⢕⢕⢕⢕⢕⢕⢕⢕⢕⢕⢕⢕⢕⢕⢕⢕⢕⢱⣿⣿⣿⣿⢕⢕⢕⢕⢕⢕⢕⢕⢕⢕⢕⢕⢕⢕⢕⢕⢕⢕⢕⢕⢕⢸⣿⣻⣵⣿⣿⣿⣿⣿⣿⣿⣿⣿⢕⢕⢕⢕⢕⢕⢕⢕⢕⢕⢕⢕⢕⢕⢕⢕⢕⢕⢕⢕⠀⢕⢕⢕⢕⢕⢕⢕⢕⢕⢕⢕⢕⢕⢕⢕⢕⢕⠀⠕⢕⢕⢕⢕⢕⢕⢕⢕⢕⢕⢕⠕⢕⢕⠀</a:t>
            </a:r>
            <a:br/>
            <a:r>
              <a:t>⡟⢕⢜⢕⢜⢇⢕⢇⢝⢣⢕⢇⢕⢕⢕⢕⢾⣱⣯⢿⢕⢕⢎⢕⢕⢕⢕⡜⢮⡕⠀⠀⠀⠀⠀⢀⢄⠀⠒⠖⠰⠄⠀⡀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⢕⢕⢕⢕⢕⢕⢕⢕⢅⢕⢕⢕⢕⢕⢕⢕⢕⢕⢕⢕⠀⢕⢕⢕⢕⢕⢕⢕⢕⢕⢕⢕⢕⢕⢕⢕⢕⢕⢔⠀⢕⢕⢕⢕⢄⢕⢕⢕⢕⢕⢕⢄⢕⢕⠀</a:t>
            </a:r>
            <a:br/>
            <a:r>
              <a:t>⣧⢕⢕⢕⢕⢜⢕⢕⢕⢕⢇⢝⢇⢕⢣⢕⢳⢝⢕⢕⢕⢕⢕⢕⢇⢕⣕⢧⣝⢇⠀⠀⠀⠀⠀⠁⠁⠀⠀⠀⠄⠀⠀⠀⠀⠀⠀⠀⠀⠀⠀⠀⠀⠀⠀⠀⠀⠀⠀⠀⠀⠀⠀⠀⠀⠀⠀⠀⠀⠀⠀⠀⠀⠀⠀⠀⠀⠀⠀⠀⠀⠀⠀⠀⠀⠀⠄⢀⠀⢀⢕⢄⢀⠕⢄⠀⢄⣿⣿⣿⣿⣿⣿⣿⣿⣿⣿⣿⣿⣿⣿⣿⣿⣿⣿⣿⣿⣿⣿⣿⣿⣿⡇⢕⢕⢕⢕⢕⢕⢕⢕⢕⢕⢕⢕⢕⢕⢕⢕⢕⢕⢕⢕⢕⢕⢕⢕⢸⣿⣿⣿⣿⢕⢕⢕⢕⢕⢕⢕⢕⢕⢕⢕⢕⢕⢕⢕⢕⢕⢕⣱⢧⣾⣿⣿⣿⣿⣿⣿⣿⣿⣿⣿⣿⣿⣿⡇⢕⢕⢕⢕⢕⢕⢕⠀⢕⢕⢕⢕⢕⢕⢕⢕⢕⢕⢕⠀⢕⢕⢕⢕⢕⢕⢕⢕⢕⢕⢕⢕⢕⢕⢕⢕⢕⢕⠀⢕⢕⢕⢕⢕⠑⢕⢕⢕⢕⢕⢕⢁⢕⠀</a:t>
            </a:r>
            <a:br/>
            <a:r>
              <a:t>⢷⢜⢕⢕⢕⢕⢕⢕⢕⢣⡕⢣⢕⢣⣕⢣⢕⢗⢕⢕⢜⢅⢕⢜⢕⢕⢮⢟⢾⢟⢔⠀⠀⠀⠀⠔⠀⠀⠀⠁⠐⠀⠀⠀⠀⠀⠀⠀⠀⠀⠀⠀⠀⠀⠀⠀⠀⠀⠀⠀⠀⠀⠀⠀⠀⠀⠀⠀⠀⠀⠀⠀⠀⠀⠀⠀⠀⠀⠀⠀⠀⠀⠀⠀⠀⠀⠀⠁⠔⢀⢕⢕⢕⢕⢕⢑⢕⣿⣿⣿⣿⣿⣿⣿⣿⣿⣿⣿⣿⣿⣿⣿⣿⣿⣿⣿⣿⣿⣿⣿⣿⣿⡇⢕⢕⢕⢕⢕⢕⢕⢕⢕⢕⢕⢕⢕⢕⢕⢕⢕⢕⢕⢕⢕⢕⢕⢕⢸⣿⣿⣿⣿⢕⢕⢕⢕⢕⢕⢕⢕⢕⢕⢕⢕⢕⢕⢕⢕⢕⢕⣳⣿⣿⣿⣿⣿⣿⣿⣿⣿⣿⣿⣿⣿⣿⣿⡇⢕⢕⢕⢕⢕⢕⢕⠀⢕⢕⢕⢕⢕⢕⢕⢕⢕⢕⢕⠀⢕⢕⢕⢕⢕⢕⢕⢕⢕⢕⢕⢕⢕⢕⢕⢕⢕⢕⠀⢕⢕⢕⢕⢕⠀⢕⢕⢕⢕⢕⢕⢕⢕⠀</a:t>
            </a:r>
            <a:br/>
            <a:r>
              <a:t>⡷⢕⢕⢕⡕⢧⡝⢱⣕⣕⣜⢵⢵⣕⡮⢕⢧⢗⢕⢕⢕⢕⢕⢕⢕⡕⢕⢇⢵⡇⢅⢄⠀⠀⠀⠀⠀⠀⠀⠀⠀⢔⢔⢄⢄⢔⢔⢔⢀⠀⠀⠀⠀⠀⠀⠀⠀⠀⠀⠀⠀⠀⠀⠀⠀⠀⠀⠀⠀⠀⠀⠀⠀⠀⠀⠀⠀⠀⠀⠀⠀⠀⠀⠀⠀⠀⠀⠀⠀⠁⠕⢕⢔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⡇⢕⢕⢕⢕⢕⢕⢕⠀⢕⢕⢕⢕⢕⢕⢕⢕⢕⢕⢕⠀⢕⢕⢕⢕⢕⢕⢕⢕⢕⢕⢕⢕⢕⢕⢕⢕⢕⠀⠀⢕⢕⢕⢕⢕⠀⠀⢕⢕⢕⢕⢕⢕⢄⠀</a:t>
            </a:r>
            <a:br/>
            <a:r>
              <a:t>⣿⣧⡝⢷⣝⢳⣝⢳⣼⡳⣮⣟⣧⣼⣳⣮⡽⢕⢕⢕⢕⢕⢕⢕⢱⣱⣿⣷⢧⡕⢕⢕⢕⠀⠀⠀⠀⠀⠀⠀⠀⢕⢕⢕⢕⢕⢕⢕⢕⢔⡀⠀⠀⠀⠀⠀⣄⣴⡇⠀⠀⠀⠀⠀⠀⠀⠀⠀⠀⠀⠀⠀⠀⠀⠀⠀⠀⠀⠀⠀⠀⠀⠀⠀⠀⠀⠀⠀⠀⠀⠀⠑⠁⠁⠕⠕⠑⠉⠉⠻⣿⣿⣿⣿⣿⣿⣿⣿⣿⣿⣿⣿⣿⣿⣿⣿⣿⣿⣿⣿⣿⣿⡗⢇⢕⢕⢕⢕⢕⢕⢕⢕⢕⢕⢕⢕⢕⢕⢕⢕⢕⢕⢕⢕⢕⢕⢕⢸⣿⣿⣿⣿⢕⢕⢕⢕⢕⢕⢕⢕⢕⢕⢕⢕⢕⢕⢕⢕⢱⣿⣿⣿⣿⣿⣿⣿⣿⣿⣿⣿⣿⣿⣿⣿⣿⣿⡇⠕⢕⢕⠑⢕⢕⢕⢔⢕⢕⢕⢕⢕⢕⢕⢕⢕⢕⢕⠀⠁⢕⢕⢕⢕⢕⢕⢕⢕⢕⢕⢕⢕⢕⢕⢕⢕⠁⠀⠑⢕⢕⢕⢕⠄⠀⢕⢕⢕⢕⢕⢕⢕⠀</a:t>
            </a:r>
            <a:br/>
            <a:r>
              <a:t>⣿⣧⣝⢷⡼⢿⣮⡝⢮⡝⢮⣽⢷⣝⣳⣾⡏⢕⢕⠁⢕⢕⢕⢕⢾⣟⢿⣟⡻⢕⢕⢕⢕⠀⠀⠀⠑⠀⠀⠀⠀⠑⠕⢕⢕⢕⢕⢕⢕⢕⢕⣔⣄⢄⣴⣾⣿⣟⡕⠀⠀⠀⠀⠀⠀⠀⠀⠀⠀⠀⠀⠀⠀⠀⠀⠀⠀⠀⠀⠀⠀⠀⠀⠀⠀⠀⠀⠀⠀⠀⠀⠄⠀⠀⠀⠀⠀⠀⠀⠀⠘⣿⣿⣿⣿⣿⣿⣿⣿⣿⣿⣿⣿⣿⣿⣿⣿⣿⣿⢿⢿⢿⢇⢕⢕⢱⢇⢱⢕⢱⢕⡕⢕⢕⢕⢕⢕⢕⢕⢕⢕⢕⢕⢕⢕⢕⢕⣼⣿⣿⣿⡏⢕⢕⢕⢕⢕⢕⢕⢕⢕⢕⢕⢕⢕⢕⢕⢕⣾⣿⣿⣿⣿⣿⣿⣿⣿⣿⣿⣿⣿⣿⣿⣿⣿⣿⣷⠀⢕⢕⠀⢕⢕⢕⢕⠁⢕⢕⢕⢕⢕⢕⢕⢕⢕⢕⠀⠀⢕⢕⢕⢕⢕⢕⢕⢕⢕⢕⢕⢕⢁⢕⢕⢕⢄⠀⠀⢕⢕⠀⢕⢄⠀⠁⢕⢕⢕⢕⢕⢕⠀</a:t>
            </a:r>
            <a:br/>
            <a:r>
              <a:t>⣿⣟⣳⣾⣟⡳⢧⡝⢧⣝⢷⣝⢟⣏⡗⢯⢕⠁⢕⢕⢕⢕⢕⢸⢱⣼⡗⢷⣷⠕⢕⢕⢕⠀⠀⠀⠀⠀⠀⠀⠀⠀⠀⠀⠑⠕⢕⢕⢕⣱⣼⣿⣱⣿⣿⣿⣿⣿⣿⣷⣶⣶⣴⣴⣤⣤⣄⡀⠀⠀⠀⠀⠀⠀⠀⠀⠀⠀⠀⠀⠀⠀⠀⠀⠀⠀⠀⠀⠀⠀⠀⠀⠀⠀⠀⠀⠀⠀⠀⠀⠀⢸⣿⣿⣿⣿⡿⣿⢿⢟⢟⢟⢏⢝⣏⡹⢇⡱⢕⢱⢕⣱⢕⢕⢕⣇⢱⢕⡱⢕⡸⢕⢕⢕⢕⢕⢕⢕⢕⢕⢕⢕⢕⢕⢕⢕⢕⣟⣿⣿⣿⢕⢕⢕⢕⢕⢕⢕⢕⢱⢗⢱⢗⡱⢕⣕⢇⢱⣿⣿⣿⣿⣿⣿⣿⣿⣿⣿⣿⣿⣿⣿⣿⣿⣿⣿⣿⢀⢕⢕⠀⢕⢕⢕⢕⠀⢕⢕⢕⠀⢕⢕⢕⢕⢕⢕⠀⠀⠀⢕⢕⢕⢕⢕⢕⢕⢕⢕⢕⢕⢕⠑⢕⢕⢕⠀⠀⢕⢕⠑⢕⢕⠀⠀⢕⢕⢕⢕⢕⢕⠀</a:t>
            </a:r>
            <a:br/>
            <a:r>
              <a:t>⣿⣿⡻⣧⣜⢱⢮⢽⣧⣹⢷⣮⡻⢾⣿⢿⢁⢕⢕⢕⢕⢕⢕⣜⡺⢷⣽⡻⣿⠁⢕⢕⠀⠀⠀⠀⠀⠀⠀⠀⠀⠀⠀⠀⠀⠀⠀⠑⠟⣿⣿⣿⣿⣿⣿⣿⣿⣿⣿⡟⠋⠙⠛⠛⠋⠙⠉⠁⠀⠀⠀⠀⠀⠀⠀⠀⠀⠀⠀⠀⠀⠀⠀⠀⠀⠸⣿⡇⠀⠀⠀⠀⠀⠀⠀⠀⠀⠀⠀⠀⢀⢼⡝⢇⢽⣕⢝⢕⢜⢕⡜⢕⡇⢕⢕⢜⢕⢕⢕⢕⢕⢕⢹⢕⢹⢕⡜⢕⣗⢽⢕⢎⢕⢕⢵⢇⢕⢗⢱⢇⢕⢕⣕⢕⢕⢱⢕⢕⣿⣿⣿⣕⢕⣎⣵⣇⡕⢕⡕⢕⣱⢕⣜⢕⢞⡱⡟⣸⣿⣿⣿⣿⣿⣿⣿⣿⣿⣿⣿⣿⣿⣿⣿⣿⣿⣿⣿⡇⢕⢕⠀⢕⢕⢕⢕⠀⠁⢕⢕⢅⠑⢕⢕⢕⢕⠁⠀⠀⠀⢕⢕⢕⢕⢕⢕⢕⢕⢕⢕⢕⢕⠀⢕⢕⢕⠀⠀⢕⠕⠀⢕⢕⠀⠀⠁⢕⢕⢕⢕⢕⠀</a:t>
            </a:r>
            <a:br/>
            <a:r>
              <a:t>⣿⣟⢻⢷⢟⢻⡿⢿⣿⣟⡳⢼⡹⣷⣿⡇⢕⢕⢕⢕⢕⢕⢕⣿⣿⣿⣽⣿⢾⢄⢕⢕⢀⠀⠀⠀⠀⠀⠀⠀⠀⠀⠀⠀⠀⠀⠀⠀⠀⠈⠟⢿⣿⣿⣿⣿⣿⣿⣿⣷⣴⣄⡀⢀⢀⠀⠀⢀⢀⠀⠀⠀⠀⠀⠀⠀⠀⠀⠀⠀⠀⠀⠀⠀⠀⢱⡎⠀⠀⠀⠀⠀⠀⠀⠀⠀⠀⠀⠀⠀⣼⡕⢕⢜⢳⢇⢕⢕⢕⢕⢕⢕⢗⢕⢕⢕⢕⢕⢕⢱⢕⢕⢕⢕⢕⢹⢗⢹⢗⡹⢕⣎⢕⣕⡕⣕⡱⢕⣕⢵⣗⣫⢗⣿⢾⣵⣵⣿⣿⣿⣿⢿⣷⣷⢮⣹⢞⣻⣷⣧⣵⣏⢵⢜⢕⢕⡇⣿⣿⣿⣿⣿⣿⣿⣿⣿⣿⣿⣿⣿⣿⣿⣿⣿⣿⣿⣿⡇⢕⢕⠀⠀⢕⢕⢕⠀⠀⠕⢕⢕⠀⢕⢕⢕⢕⠀⠀⠀⠀⠀⢕⢕⢕⢕⢕⢕⢕⢕⢕⢕⢕⠀⠑⢕⢕⠀⠀⠑⠀⠀⢕⢕⠀⠀⠀⢕⢕⢕⢕⢕⠀</a:t>
            </a:r>
            <a:br/>
            <a:r>
              <a:t>⣷⣝⢷⣜⢻⢧⣕⣵⣷⢹⢽⢽⡼⣏⣿⡇⢸⢕⢕⢕⢕⢕⢜⢝⢝⢝⣕⢕⢕⡕⢕⢕⢕⠀⢀⠀⠀⠀⠀⠀⠀⠀⠀⠀⠀⠀⠀⠀⠀⠀⠀⠀⠘⢻⣿⣿⣿⣿⣟⡻⠿⢿⢿⢿⣿⣿⣿⢿⢿⠗⠐⠀⠀⠀⠀⠀⠀⠀⠀⠀⠀⠀⠀⢠⣴⣼⣵⡀⠀⠀⠀⠀⠀⠀⠀⠀⠀⠀⠀⠀⠙⢿⣷⢧⣕⡱⢕⡕⢕⢕⢕⢕⢗⢱⢕⡣⢕⡕⢕⣗⢵⢕⣕⣵⣵⣼⣕⡪⢵⣾⣽⣗⡯⢕⣫⢽⣻⢽⣞⣽⣞⢿⢫⢝⣫⢟⣏⢕⢞⢽⢟⣯⢇⣜⣝⢗⡞⢵⣽⣷⣞⡵⢞⣇⣜⣮⢳⣿⣿⣿⣿⣿⣿⣿⣿⣿⣿⣿⣿⣿⣿⣿⣿⣿⣿⣿⣿⣿⢕⢕⠄⠀⢕⢕⢕⠀⠀⠁⢕⢕⢄⠀⢕⢕⢕⢄⠀⠀⠀⠀⠁⢕⢕⢕⢕⢕⢕⢕⢕⢕⢕⢔⠀⢕⢕⠀⠀⠀⠀⠀⢕⠑⠀⠀⠀⠑⢕⢕⢕⢕⠀</a:t>
            </a:r>
            <a:br/>
            <a:r>
              <a:t>⣿⡿⢷⡞⢵⢼⡟⢷⡇⢕⢕⢕⢝⢕⢕⢕⢕⢕⠕⢕⢕⢅⢜⣧⡕⢕⢜⢱⢇⡅⢕⢕⢕⠀⠘⠁⠀⠀⠀⠀⠀⠀⠀⠀⠀⠀⠀⠀⠀⠀⠀⠀⠀⠀⠙⢿⣿⣿⣿⣿⣕⡄⢀⢀⠀⠀⠀⠀⠀⠀⠀⠀⠀⠀⠀⠀⠀⠀⠀⠀⠀⠀⠀⢅⢹⣽⢏⠀⠀⠀⠀⠀⠀⠀⠀⠀⠀⠀⠀⠀⢄⢿⢾⢽⣗⡯⣝⡳⢵⣗⢕⢕⡱⢵⣵⣧⣵⣷⣽⣗⡿⣟⣿⢿⣻⢿⣗⡯⢿⣗⡽⣝⢾⡿⣾⡿⡷⢫⢕⣪⢵⣕⡵⣕⣗⢹⢗⣏⣕⣇⢕⣺⣽⣷⣿⢽⣫⢿⣾⣯⣗⡪⢝⣕⡗⡇⣼⣿⣿⣿⣿⣿⣿⣿⣿⣿⣿⣿⣿⣿⣿⣿⣿⣿⣿⣿⣿⣿⡕⢕⠐⠀⠁⢕⢕⠀⠀⠀⠑⢕⢕⠀⠀⢕⢕⢕⠀⠀⠀⠀⠀⢕⢕⢕⢕⢕⢕⢕⢕⢕⢕⢕⠀⠑⢕⠀⠀⠀⠀⢄⢕⠀⠀⠀⠀⠀⢕⢕⢕⢕⠀</a:t>
            </a:r>
            <a:br/>
            <a:r>
              <a:t>⡟⢿⣕⢝⢷⡜⢕⢕⢝⢗⢕⢕⢕⢕⢱⡕⢜⢣⠀⢕⢕⠕⢜⢵⡝⢱⢕⢕⠜⢃⠑⢕⠑⠀⠀⠀⠀⠀⠀⠀⠀⠀⠀⠀⠀⠀⠀⠀⠀⠀⠀⠀⠀⠀⠀⠀⠈⠛⢷⣽⣟⢿⢿⢿⣿⣷⣷⣷⢦⠄⠀⠀⠀⠀⠀⠀⠀⠀⠀⠀⠀⢀⣀⣕⣵⣼⡇⠀⠀⠀⠀⠀⠀⠀⠀⠀⠀⠀⠀⢀⢕⢝⢏⢕⢕⢝⢗⢼⣕⢣⢕⣇⢝⢝⢻⢿⡻⢷⢗⣝⢽⣕⣪⣝⢳⢽⣗⡻⢟⣳⢽⣕⣵⢕⢇⡜⣕⣗⣵⣗⢽⣗⡪⢵⣺⡽⣿⣸⣿⣺⣿⣷⣮⢽⣞⢯⣗⣹⡕⢞⣵⣞⣿⢽⣿⡇⣿⣿⣿⣿⣿⣿⣿⣿⣿⣿⣿⣿⣿⣿⣿⣿⣿⣿⣿⣿⣿⡿⢇⢕⠀⠀⠀⢕⢕⠀⠀⠀⠀⢕⢕⢕⠀⠁⢕⢕⠀⠀⠀⠀⠀⠀⢕⢕⢕⢕⢕⢕⢕⢕⢕⢕⠀⠀⢕⠀⠀⠀⠀⢕⢕⠀⠀⠀⠀⠀⢕⢕⢕⢕⠀</a:t>
            </a:r>
            <a:br/>
            <a:r>
              <a:t>⡿⣧⡜⢕⢕⢕⢇⣕⢝⢧⡕⢱⣕⢕⢕⢱⢕⢎⢕⠕⠕⢑⢕⢕⢕⢕⢕⢕⢔⢕⠔⠑⠐⠀⠀⠀⠀⠀⠀⠀⠀⠀⠀⠀⠀⠀⠀⠀⠀⠀⠀⠀⠀⠀⠀⠀⠀⠀⠀⠈⠙⠿⢷⣷⣴⣴⣄⣄⠀⠀⠀⠀⠀⠀⠀⠀⠀⠀⠀⠀⠘⠛⢟⢟⡟⠙⠀⠀⠀⠀⠀⠀⠀⠀⠀⠀⠀⠀⢀⣜⢕⢕⢕⢵⢕⢕⢕⢕⢕⢜⢕⢕⢕⢗⢱⢕⢎⢝⢗⢮⣽⣷⣜⣟⣺⣝⣗⡮⣗⡣⢽⣗⢿⣗⣷⣽⣿⣷⣵⣿⢿⣳⡼⢯⣾⣿⣷⣾⣽⣿⣿⣟⡿⢷⣟⢻⣷⣷⣵⢻⣿⣿⣿⣿⣿⢹⣿⣿⣿⣿⣿⣿⣿⣿⣿⣿⣿⣿⣿⣿⣿⣿⣿⣿⣿⣿⡿⢕⢱⢕⢔⠀⠀⠀⢕⢕⠀⠀⠀⠁⢕⢕⢕⠀⠁⢕⢄⠀⠀⠀⠀⠀⠁⢕⢕⢕⢕⢕⢕⢕⢕⢕⠀⠀⢕⠀⠀⠀⠀⢕⢕⠀⠀⠀⠀⠀⢕⠀⢕⢕⠀</a:t>
            </a:r>
            <a:br/>
            <a:r>
              <a:t>⣷⢜⢣⣕⢕⢕⢕⢜⢷⡕⢝⢧⡜⢝⢇⡕⢕⢕⢕⢔⢕⢕⢕⢕⡕⠑⢔⢕⠑⠁⠀⢄⣜⢇⠀⠀⠀⠀⠀⠀⠀⠀⠀⠀⠀⠀⠀⠀⠀⠀⠀⠀⠀⠀⠀⠀⠀⠀⠀⠀⠀⠀⠀⠀⠁⠁⠁⠁⠀⠀⠀⠀⠀⠀⠀⠀⠀⠀⠀⠀⢴⢶⢾⠟⠁⠀⠀⠀⠀⠀⠀⠀⠀⠀⠀⠀⢠⢔⢜⢟⢝⢗⢣⢕⡕⢕⡕⢕⢜⢕⢇⢕⡕⢱⢕⢳⢝⣗⢮⣕⡇⢵⡗⢾⢿⢗⣪⣽⣕⢪⣽⣾⣽⣷⡮⣿⣺⢽⣿⡯⢽⣳⢿⣗⣺⣿⣗⡺⢮⣝⡹⢗⣻⢽⣗⡽⣝⣺⢿⡎⣿⣿⣿⣿⣿⣾⣿⣿⣿⣿⣿⣿⣿⣿⣿⣿⣿⣿⣿⣿⣿⣿⣿⣿⣿⡿⢕⢕⢕⢕⢕⠀⠀⠀⠕⢕⠀⠀⠀⠀⠕⢕⢕⢔⠀⠁⢕⠀⢠⠀⠀⠀⠀⠑⢕⢕⢕⠑⢕⢕⢕⢕⠀⠀⠀⠀⠀⠀⢀⢕⢕⠀⠀⠀⠀⠀⢕⠀⠑⢕⠀</a:t>
            </a:r>
            <a:br/>
            <a:r>
              <a:t>⡿⢧⡕⢕⢕⢕⢕⢕⢕⡜⢳⢕⢕⢣⢕⢝⢕⢕⢱⢕⢜⢗⢕⢜⠑⠅⠁⠀⠀⢄⢱⣕⡕⢕⠕⠀⠐⠀⠀⠀⠀⠀⠀⠀⠀⠀⠀⠀⠀⠀⠀⠀⠀⠀⠀⠀⠀⠀⠀⠀⠀⠀⠀⠀⠀⠀⠀⠀⠀⠀⠀⠀⠀⠀⠀⠀⠀⠀⠀⠀⠀⠀⠀⠀⠀⠀⠀⠀⠀⠀⠀⠀⠀⠀⠀⠀⠁⡕⢱⣕⡕⢕⢕⢳⢽⢕⢕⢕⡗⢵⣝⢕⢕⢕⢗⢜⢕⢕⢕⢕⢱⣕⢇⢕⣕⢱⢜⡟⢽⣟⡿⢽⣿⡗⢽⢟⢧⢝⣗⢽⣗⡷⢿⣗⡯⣿⣇⢽⢻⢞⠑⠁⠀⠈⠙⢏⢵⢺⢽⣳⣸⣿⣿⣿⣿⣿⣿⣿⣿⣿⣿⣿⣿⣿⣿⣿⣿⣿⣿⣿⣿⣿⣿⣿⡿⢣⢕⡕⢕⢕⢕⠀⠀⠀⠀⢕⠀⠀⠀⠀⠀⢕⢕⢕⢄⠀⠀⠀⠸⣧⡀⠀⠀⠀⢕⢕⢕⠀⠑⢕⢕⢕⠀⠀⠀⠀⠀⠀⢕⢕⢕⠀⠀⠀⠀⠀⢕⠀⠀⢕⠀</a:t>
            </a:r>
            <a:br/>
            <a:r>
              <a:t>⡿⢧⢕⢕⡇⢕⢕⢕⢕⢕⢕⢜⢗⢕⢜⢳⡕⢜⢷⡜⢕⢧⡕⢕⢇⣴⣴⢕⢕⢱⣕⣜⢝⢇⠀⠀⠀⠀⠀⠀⠀⠀⠀⠀⠀⠀⠀⠀⠀⠀⠀⠀⠀⠀⠀⠀⠀⠀⠀⠀⠀⠀⠀⠀⠀⠀⠀⠀⠀⠀⠀⠀⠀⠀⠀⠀⠀⠀⠀⠀⠀⠀⠀⠀⠀⠀⠀⠀⠀⠀⠀⠀⠀⠀⠀⢀⢴⢕⢝⢇⢕⢕⢕⢕⢇⢼⣕⢇⢼⣕⣇⣕⢗⢵⣕⡕⢕⢕⢕⢕⢕⢕⢜⣕⢱⢕⡕⢸⣕⢇⢜⣗⢳⢜⣗⢷⣽⣗⢧⣽⡷⢯⣟⣳⢽⣗⣿⣿⢏⢔⠀⠀⠀⠀⠀⠀⠁⢱⣿⣿⣇⢿⣿⣿⣽⣿⣿⣿⣿⣿⣿⣿⣿⣿⣿⣿⣿⣿⣿⣿⣿⣿⣿⣿⢇⢵⢕⡕⡳⡎⢕⠔⠀⠀⠀⠀⠀⠀⠀⠀⠀⠀⢕⢕⢕⢀⠀⠀⠀⢻⣷⡀⠀⠀⠀⢕⢕⠀⠀⢕⢕⠕⠀⢀⠀⠀⠀⢀⢕⠑⠁⠀⠀⠀⠀⠀⠀⢀⠀⢕⠀</a:t>
            </a:r>
            <a:br/>
            <a:r>
              <a:t>⣏⡝⢕⢕⢕⢕⢕⣕⢕⢕⡕⢕⢕⢜⢻⢕⢜⢳⣕⡜⢷⣧⢜⣵⣿⣿⡏⢕⢕⢕⢕⣜⢗⠕⠀⠀⠀⠀⠀⠀⠀⠀⠀⠀⠀⠀⠀⠀⠀⠀⠀⠀⠀⠀⠀⠀⠀⠀⠀⠀⠀⠀⠀⠀⠀⢀⠀⠀⠀⠀⠀⠀⠀⠀⠀⠀⠀⠀⠀⠀⠀⠀⠀⠀⠀⠀⠀⠀⠀⠀⠀⠀⢄⢔⢳⣝⡗⢵⣕⡕⢜⢕⢕⣕⡕⢳⢮⣝⢗⢼⣝⢳⢜⣗⢣⢝⢕⢕⣕⢕⢕⢕⢕⢱⢝⡕⢜⢝⢇⢜⢕⢣⢝⢕⢱⢕⢕⢻⢿⣿⡿⢟⣳⣿⣟⣟⢣⢕⢕⢕⠀⠀⠀⠀⠀⠀⠀⠀⢹⣫⡟⢜⣿⣇⣿⣿⣿⣿⣿⣿⣿⣿⣿⣿⣿⣿⣿⣿⣿⣿⣿⣿⣿⣯⣷⣇⡎⢹⡕⢎⢇⢀⠀⠀⠀⠀⠀⠀⢰⡄⠀⠀⠀⢕⢕⢕⠀⠀⠀⠜⣿⣷⡀⠀⠀⠑⢕⠀⠀⢕⢕⠀⢱⡇⠀⠀⠀⠕⠁⠀⠀⠀⠀⠀⠀⠀⠀⡼⠀⢕⠀</a:t>
            </a:r>
            <a:br/>
            <a:r>
              <a:t>⡿⢷⣕⢜⢧⡕⢕⢞⣇⢕⢻⢵⡕⢕⣧⡕⢕⢱⡜⢻⣷⢱⣿⣿⡿⢕⢕⢕⢕⢷⢕⢝⠃⠀⠀⠀⠀⠀⠀⠀⠀⠀⠀⠀⠀⠀⠀⠀⠀⠀⠀⠀⠀⠀⠀⠀⢔⠀⠀⠀⠀⠀⠀⠀⠀⠀⠀⠀⠀⠀⠀⠀⠀⠀⠀⠀⠀⠀⠀⠀⠀⠀⠀⠀⠀⠀⠀⠀⠀⠀⠀⢄⢼⣜⡗⢕⢝⡳⢼⣝⢳⢜⣟⢳⢜⡝⢳⢕⢕⢵⢜⢝⢳⢵⣕⢇⢜⡗⢣⢜⡗⢱⢕⢕⢕⢕⢕⢜⢕⢣⢕⣝⢗⢮⢕⢳⢜⣕⢣⢜⣕⢳⢟⣻⢾⣏⠕⢕⢕⢕⢄⠀⠀⠀⠀⠀⠀⠀⠀⢝⢕⢕⢿⣼⣿⣿⣿⣿⣿⣿⣿⣿⣿⣿⣿⣿⣿⣿⣿⣿⣿⣿⣿⣿⣿⣿⣿⣿⣷⣷⣗⢕⠀⠀⠀⠀⠀⠀⢸⣷⡄⠀⠀⠀⢕⢕⢄⠀⠀⠀⢿⣿⣷⡀⠀⠀⠕⠀⠀⠀⢕⠀⢸⡿⠀⠀⠀⠀⠀⠀⠀⠀⠀⠀⠀⠀⢰⢇⠀⠕⠀</a:t>
            </a:r>
            <a:br/>
            <a:r>
              <a:t>⣷⡕⢜⢇⢕⢝⢣⢕⢝⢇⢕⢕⢝⢕⢕⢕⢧⡕⢝⢧⡝⢜⢿⠕⠑⠁⠀⢀⣼⣷⡱⠑⠀⠀⠀⠀⠀⠀⠀⠀⠀⠀⠀⠀⠀⠀⠀⠀⠀⠀⠀⠀⠀⠀⠀⢕⠕⠀⠀⠀⠀⠀⠀⠀⠀⠀⠀⠀⠀⠀⠀⠀⠀⠀⠀⠀⠀⠀⠀⠀⠀⠀⠀⠀⠀⠀⠀⠀⠀⠀⠀⢘⢱⣜⢕⢇⢵⣝⢳⢜⡕⢇⢜⡕⢱⢕⡕⢱⣕⡕⢕⢕⡕⢕⢸⣝⢇⢕⣕⢱⢕⢕⢣⢝⡗⢣⢕⡕⢕⢕⡕⢜⢇⢕⢱⢼⡕⢣⢝⡗⢪⢝⢗⢼⣝⢇⠀⢕⢕⢕⢕⢀⠀⠀⠀⠀⠀⠀⠀⠁⢣⢕⢜⢟⢻⣿⡿⢿⠿⠿⢿⢿⣿⣿⣿⣿⣿⣿⣿⣿⣿⣿⣿⣿⣿⣿⣿⣿⢟⢹⣝⢕⢕⡄⠀⠀⠀⠀⣼⣿⣿⡔⠀⠀⠀⢕⠀⠀⢄⠀⢸⣿⣿⣷⢀⠀⠀⠀⠀⠀⠁⠀⣼⡇⢀⠀⠀⠀⠀⠀⠀⠀⠀⠀⠀⠀⣾⠀⢑⠀⠀</a:t>
            </a:r>
            <a:br/>
            <a:r>
              <a:t>⢜⢝⢧⢕⢕⢕⢕⢝⢕⢕⢕⢕⣕⢕⢕⣷⣕⢹⢧⡕⡸⢋⠀⠀⠀⠀⢄⡧⡫⢟⠁⠀⠀⠀⠀⠀⠀⠀⠀⠀⠀⠀⠀⠀⠀⠀⠀⠀⠀⠀⠀⠀⠀⠀⠀⢕⢔⠀⠀⠀⠀⠀⠀⠀⠀⠀⠀⠀⠀⠀⠀⢔⢄⠀⠀⠀⠀⠀⠀⠀⠀⠀⠀⠀⠀⠜⢱⡄⠀⠀⠀⠁⢔⢱⢕⢕⢣⣜⡕⢣⢜⢟⢷⣵⡟⢧⢝⢗⢮⣽⢗⢗⣕⢜⢧⣕⡝⢳⢼⣕⢳⢵⣗⢇⢜⢕⢣⢜⡗⢇⢜⢗⢇⣕⡜⢗⡕⢝⣳⣜⣕⡧⢵⣗⡾⠁⠀⠀⠁⠁⠁⠑⢀⠀⠀⠀⠀⠀⠀⠀⠁⠀⠕⠑⠁⠀⠀⠀⠀⠀⠀⠀⠀⠙⢿⣿⣿⣿⣿⣿⣿⣿⣿⣿⣿⣿⡿⢏⢕⢗⡱⢕⢣⢕⢀⠀⠀⢄⡜⢿⣿⣧⠀⠀⠀⠀⠀⠀⢱⡄⢜⣿⣿⣿⣇⠀⠀⠀⠀⠀⠀⢀⣿⢕⣼⢄⠀⠀⠀⠀⠀⢀⣕⣤⣤⢵⣕⡀⢀⢄⠀</a:t>
            </a:r>
            <a:br/>
            <a:r>
              <a:t>⣧⣕⡕⢳⣧⡕⢱⣧⣞⢻⣷⡜⢟⣱⣇⢜⢱⢷⣕⢃⢔⠁⠀⠀⠀⡠⣷⣷⠏⠀⠀⠀⠀⠀⠀⠀⠀⠀⠀⠀⠀⠀⠀⠀⠀⠀⠀⠀⠀⠀⠀⠀⠀⠀⠀⠕⢕⢕⠀⠀⠀⠀⠀⠀⠀⠀⠀⠀⠀⠀⠀⢕⢕⢕⢔⡀⠀⠀⠀⠀⠀⠀⠀⠀⠀⠀⠁⠑⠔⢄⡀⠀⢀⢕⢕⢳⢕⢜⢕⢇⣕⡝⢳⢵⣝⣳⣧⣝⢕⢼⣝⢗⢼⣝⣳⢇⢕⢕⢕⢕⢕⢱⢜⡕⢇⢼⣕⢳⢜⣗⣣⣽⣻⢷⣿⣻⣿⣿⣽⣟⢿⣽⣟⣿⡇⠀⠀⠀⠀⢀⢔⢀⢁⠐⢔⠀⠀⠀⠀⠀⠀⠀⠀⢀⢄⢄⢔⢕⢕⢕⢕⢔⢄⠀⠀⢹⣿⣿⣿⣿⣿⣿⣿⣿⣿⢏⢕⣜⣕⣕⣕⣵⣸⣵⡕⠀⠀⢕⣎⣼⣿⣿⢄⠀⠀⠀⠀⠀⢸⣷⡀⣿⣿⣿⣿⡄⠀⠀⠀⠀⠀⠱⢏⣴⣷⣇⣀⣤⣴⣶⣕⣼⣕⣜⣷⣷⣾⣧⣿⣷⠀</a:t>
            </a:r>
            <a:br/>
            <a:r>
              <a:t>⠛⠛⠛⠛⠛⠛⠛⠛⠛⠛⠛⠛⠛⠛⠛⠛⠓⠛⠃⠑⠀⠀⠀⠀⠘⠛⠛⠑⠀⠀⠀⠀⠀⠀⠀⠀⠀⠀⠀⠀⠀⠀⠀⠀⠀⠀⠀⠀⠀⠀⠀⠀⠀⠀⠀⠀⠀⠁⠀⠀⠀⠀⠀⠀⠀⠀⠀⠀⠀⠀⠀⠘⠛⠓⠛⠃⠑⠀⠀⠀⠀⠀⠀⠀⠀⠀⠀⠐⠚⠛⠛⠓⠑⠓⠑⠛⠓⠓⠛⠛⠛⠛⠓⠓⠛⠛⠓⠚⠛⠓⠘⠛⠓⠛⠛⠚⠃⠘⠓⠓⠓⠓⠓⠓⠓⠓⠚⠛⠛⠛⠛⠛⠛⠛⠛⠛⠛⠛⠛⠛⠛⠛⠛⠛⠃⠑⠑⠑⠐⠑⠑⠑⠑⠐⠀⠑⠐⠐⠀⠀⠐⠑⠑⠑⠑⠑⠑⠑⠑⠑⠑⠑⠑⠑⠐⠀⠛⠛⠛⠛⠛⠛⠛⠛⠑⠛⠛⠛⠛⠛⠛⠛⠛⠛⠓⠀⠀⠛⠛⠛⠛⠛⠃⠀⠀⠂⠀⠀⠘⠛⠓⠛⠛⠛⠛⠃⠀⠁⠀⠀⠀⠑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⣵⣿⣿⣿⢏⢝⢻⣣⡝⢏⢕⢕⢕⢕⢜⡏⢹⢷⢞⢿⢷⢟⢿⢜⢕⢕⢕⢕⢕⢕⢕⢕⢕⢕⢕⢕⢕⢕⢕⢕⢕⢕⢕⢕⢕⢕⢕⢕⢕⢕⢕⢕⢜⢕⢺⢿⣯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⢸⣿⣿⣿⢕⢕⢕⢕⢕⢕⢕⢕⢕⢕⢕⣕⢱⢕⢕⢕⢕⢗⢗⢕⢕⢕⢕⢕⢕⢕⢕⢕⢕⢕⢕⢕⢕⢕⢕⢕⢕⢕⢕⢕⢕⢕⢕⢕⢕⢕⢕⢕⢕⢕⢕⢕⢝⢻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⣿⣿⡟⢕⣱⣵⡷⣗⢕⢕⢕⢕⢕⢎⢕⢕⢕⢕⢕⢕⢕⢕⢕⢕⢕⢕⢕⢕⢕⢕⢕⢕⢕⢕⢕⢕⢕⢕⢕⢕⢕⢳⢷⢷⢷⣷⣷⣷⡷⢷⢇⢕⢕⢳⢷⢕⢕⢼⣻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⣼⢿⢕⣱⣿⣿⣿⢗⢇⢕⢕⢕⢕⢕⢕⢕⢕⢕⢕⢕⢕⢕⢕⢕⢕⢕⢕⢕⢕⢕⢕⢕⢕⢕⢕⢕⢕⢕⢕⣱⣧⢕⢕⢕⢕⢕⢕⢕⢕⢕⢕⢕⢕⢕⢕⢕⢕⢕⢜⢕⢹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⣇⢟⢿⢯⣧⣕⢕⢕⢕⢕⢕⢕⢕⢕⢕⢕⢕⢕⢕⢕⢕⢕⢕⢕⢕⢕⢕⢕⢕⢕⢕⢕⢕⢕⢕⢕⣼⣿⣿⣷⢕⢕⢕⢕⢕⢕⢕⢕⢕⢕⢕⢕⢕⢕⢕⢕⢕⢕⢕⢕⢝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⡟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⣱⣿⣿⣿⣿⣧⢕⢕⢕⢕⢕⢕⢕⢕⢕⢕⢕⢕⢕⢕⢕⢕⢕⢕⢕⢕⢕⢹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⣇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⢏⢕⢕⢕⢕⣕⣱⢕⢕⢕⢕⢕⢕⢕⢕⢕⢕⢕⢕⢕⢕⢕⢕⢕⢕⢕⢕⢕⢕⢕⢕⢕⢕⢕⢕⢕⣿⣿⣿⣿⣿⣿⣧⢕⢕⢕⢕⢕⢕⢕⢕⢕⢕⢕⢕⢕⢕⢕⢕⢕⢕⢕⢕⢕⢜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⡿⢕⢕⣿⣧⢳⡹⡇⣿⡿⢇⡕⣾⣿⣿⣿⣿⣿⣿⣿⣿⣿⣿⣿⣿⣿⣿⣿⣿⣿⣿⣿⣿⣿⣿⣿⣿⣿⣿⣿⣿⣿⣿⣿⣿⣿⣿⣿⣿⣿⣿⣿⣿⣿⣿⣿⣿⣿⣿⣿⣿⣿⣿⣿⣿⣿⣿⣿⣿⣿⣿⣿⣿⣿⣿⣿⣿⣿⣿⣿⣿⣿⣿⣿⣿⣿⣿⣿⣿⣿⣿⣿⣿⣿⣿⣿⣿⣿⡿⢏⢕⢕⣱⣾⢿⢏⢕⢕⢕⢕⢕⢕⢕⢕⢕⢕⢕⢕⢕⢕⢕⢕⢕⢕⢕⢕⢕⢕⢕⢕⢕⢕⢕⢕⢕⣼⣿⣿⣿⣿⣿⣿⣿⣇⢕⢕⢕⢕⢕⢕⢕⢕⢕⢕⢕⢕⢕⢕⢕⢕⢕⢕⢕⢕⢕⢜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⢜⢇⢕⢕⢿⣿⢱⢿⡕⢟⢗⢕⣵⢟⣿⣿⣿⣿⣿⢿⢿⡿⢻⣿⣿⣿⣿⣿⣿⣿⣿⣿⣿⣿⣿⣿⣿⣿⣿⣿⣿⡿⢿⢿⢿⢿⢿⢿⣿⢟⢟⢿⢿⢿⢿⢿⢿⢿⢿⢿⢿⢿⢿⢿⢿⢟⢟⢟⢟⢟⢟⢟⢟⢟⢟⢟⢟⢟⢟⢟⢟⢟⢟⢟⢻⣿⣿⣿⣿⡟⢟⢟⢿⢿⢿⢿⢿⢿⢏⢕⢕⣵⢿⢏⢕⢕⢕⢕⢕⢕⢕⢕⢕⢕⢕⢕⢕⢕⢕⢕⢕⢕⢕⢕⢕⢕⢕⢕⢕⢕⢕⢕⢕⢕⢕⢱⣿⣿⣿⣿⣿⣿⣿⣿⣿⡕⢕⢕⢕⢕⢕⢕⢕⢕⢕⢕⢕⢕⢕⢕⢕⢕⢕⢕⢕⢕⢕⢹⣿⣿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⢱⢕⢕⢕⢕⢕⢕⢕⢱⣝⢜⢜⢟⢕⢕⢕⣕⡕⢝⢜⢕⢕⢕⡇⢸⢕⢕⢕⢕⢕⢕⢕⢕⢕⢕⢕⢕⢕⢕⢕⢕⢕⢕⢕⢕⢕⢕⢕⢕⢕⢕⢸⡏⢕⢕⢕⢕⢕⢕⢕⢕⢕⢕⢕⢕⢕⢕⢕⢕⢕⢕⢕⢕⢕⢕⢕⢕⢕⢕⢕⢕⢕⢕⢕⢕⢕⢕⢕⢸⣿⣿⣿⣿⢕⢕⢕⢕⢕⢕⢕⢕⢕⢕⡱⢏⢕⢕⢕⢕⢕⢕⢕⢕⢕⢕⢕⢕⢕⢕⢕⢕⢕⢕⢕⢕⢕⢕⢕⢕⢕⢕⢕⢕⢕⢕⢕⢕⢕⢕⢸⣿⣿⡟⢕⢜⢏⢻⣿⣿⣧⢕⢕⢕⢕⢕⢕⢕⢕⢕⢕⢕⢕⢕⢕⢕⢕⢕⢕⢕⢕⢕⢕⣿⣿⣿⣿⣿⣿⠀</a:t>
            </a:r>
            <a:br/>
            <a:r>
              <a:t>⣿⣿⣿⣿⣿⣿⣿⣿⣿⣿⣿⣿⣿⣿⣿⣿⣿⣿⣿⣿⢸⣿⣿⣿⣿⣿⣿⣿⣿⣿⣿⣿⣿⣿⣿⣿⣿⣿⣿⣿⣿⣿⣿⣿⣿⣿⣿⣿⣿⣿⣿⢕⢿⣜⣧⣵⣷⣷⢾⣟⣟⢱⡏⣼⣵⣵⣵⣕⣕⢕⢕⢜⢧⢷⡕⢕⢕⢘⠟⢇⢕⢕⢕⢕⢕⡇⢸⢕⢕⢕⢕⢕⢕⢕⢕⢕⢕⢕⢕⢕⢕⢕⢕⢕⢕⢕⢕⢕⢕⢕⢕⢕⢕⢸⡇⢕⢕⢕⢕⢕⢕⢕⢕⢕⢕⢕⢕⢕⢕⢕⢕⢕⢕⢕⢕⢕⢕⢕⢕⢕⢕⢕⢕⢕⢕⢕⢕⢕⢕⢕⢸⣿⣿⣿⣿⢕⢕⢕⢕⢕⢕⢕⢕⡵⢕⢕⢕⢕⢕⠕⠑⢀⢕⢕⢕⢕⢕⢕⢕⢕⢕⢕⢕⢕⢕⢕⢕⢕⢕⢕⢕⢕⢕⢕⢕⢕⢕⢕⢕⢕⢕⢼⣿⣿⣷⡕⢕⢕⢱⣿⣿⣿⢕⢕⢕⢕⢕⢕⢕⢕⢕⢕⢕⢕⢕⢕⢕⢕⢕⢕⢕⢕⢕⢕⢹⢿⢿⢿⢿⢿⠀</a:t>
            </a:r>
            <a:br/>
            <a:r>
              <a:t>⣿⣿⣿⣿⣿⣿⣿⣿⣿⣿⣿⣿⣿⣿⣿⣿⣿⣿⣿⣿⢜⣿⣿⣿⣿⣿⣿⣿⣿⣿⣿⣿⣿⣿⣿⣿⣿⣿⣿⣿⣿⣿⣿⣿⣿⣿⣿⣿⣿⢟⣫⣷⣿⣿⡿⣟⣽⣾⣿⣿⢇⣿⡇⣿⣿⣿⣿⣷⣿⣇⠕⢕⢕⢜⣿⡕⢕⢕⢄⢅⢜⢕⢕⢕⢕⣇⡜⣕⢕⢕⢕⢕⢕⢕⢕⢕⢕⢕⢕⢕⢕⢕⢕⢕⢕⢕⢕⢕⢕⢕⢕⢕⢕⢸⡇⢕⢕⢕⢕⢕⢕⢕⢕⢕⢕⢕⢕⢕⢕⢕⢕⢕⢕⢕⢕⢕⢕⢕⢕⢕⢕⢕⢕⢕⢕⢕⢕⢕⢕⢕⣾⣿⣿⣿⣿⢕⢕⢕⢕⢕⢕⡱⢏⢕⢕⢕⢕⢕⠁⠀⢄⢕⢕⢕⢕⢕⢕⢕⢕⢕⢕⢕⢕⢕⢕⢕⢕⢕⢕⢕⢕⢕⢕⢕⢕⢕⢕⢕⢕⢕⢕⢸⣿⣿⣿⣿⣷⣾⣿⣿⣿⣿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⣱⣿⣿⣿⢟⣹⣾⣿⣿⣿⣿⡟⣼⣿⡇⣿⣿⣿⣿⣿⣿⣿⣧⢑⢕⢕⣿⣿⡕⢕⢕⢑⢕⢕⢕⢱⢼⢿⢝⢕⢕⢕⢕⢕⢕⢕⢕⢕⢕⢕⢕⢕⢕⢕⢕⢕⢕⢕⢕⢕⢕⢕⢕⢕⢕⢸⡇⢕⢕⢕⢕⢕⢕⢕⢕⢕⢕⢕⢕⢕⢕⢕⢕⢕⢕⢕⢕⢕⢕⢕⢕⢕⢕⢕⢕⢕⢕⢕⢕⢕⢕⢕⣿⣿⣿⣿⣿⢕⢕⢕⢕⢕⢕⢕⢕⢕⢕⢕⢕⢕⢕⢔⢕⢕⢕⢕⢕⢕⢕⢕⢕⢕⢕⢕⢕⢕⢕⢕⢕⢕⢕⢕⢕⢕⢕⢕⢕⢕⢕⢕⢕⢕⢕⢕⢻⣿⣿⣿⣿⣿⣿⣿⡿⢇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⣟⣾⣿⣿⡿⣣⣾⣿⣿⢿⣿⣿⣿⢳⣿⣿⢝⣿⣿⣿⣿⣿⣿⣿⣞⣷⡅⠑⢸⣿⣷⢕⢕⢕⢕⢕⢕⢕⢕⢔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⢜⢝⢟⢟⢟⢟⢏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⡟⣾⣿⣿⢟⣼⣿⣿⣿⣿⣿⣿⣿⡿⣼⣿⣿⢸⣿⣿⣿⣿⣿⣿⣿⣿⡿⣿⢱⢜⣿⣿⡇⠕⢕⢕⢕⢑⢑⠁⢞⠟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⡿⣸⣿⣿⢏⣾⣿⢯⡿⣽⣿⣿⣿⣿⢇⣿⣿⣿⢸⣿⣿⣿⣿⣿⣿⣿⣿⣷⢹⢕⢱⣿⣿⡇⢅⢁⢕⢑⢕⠕⢔⢔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⢻⣵⣷⣵⣵⣿⣿⡟⣾⣿⢏⣾⣿⣿⣿⣿⣿⣿⣸⣿⢟⣻⡜⢿⣿⣿⣿⣿⣿⣿⣿⣿⡇⢕⡮⣿⣿⡇⠑⠕⠅⠁⢅⢕⢕⢕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⢏⣿⣿⣿⣿⣿⣿⡯⣿⢹⣿⣟⣾⢣⣿⣿⣿⣿⣿⢟⢝⣕⣵⣿⢷⣿⣿⣿⣿⣿⣿⣿⣿⣿⡇⠘⠃⢛⠙⢔⣔⢄⢀⠁⠕⠔⠕⢕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⡿⢕⣿⣿⡿⢿⣯⡟⢝⢇⢕⣿⣿⣿⡟⣼⣿⣿⣿⣿⢏⢱⢜⣽⡿⣿⢸⣿⣿⣿⣿⣿⣿⣿⣿⣿⡇⢄⢄⢄⢄⢸⣿⢸⢕⢕⢔⢔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⡇⡕⢿⡿⢻⣷⡝⢕⣅⢕⢱⣿⣿⣿⢇⣿⣿⣿⣿⣿⣷⢸⢸⣿⣧⣷⣾⡿⣸⣿⣿⣿⣿⣿⣿⣿⢕⢱⣶⡗⢕⣼⣿⢸⢕⡕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⣕⢕⢕⢕⢜⣱⣿⡟⣱⣸⣿⣿⣿⣸⣿⢿⣿⣿⣿⡏⡟⣾⣿⣿⣿⣿⢇⣿⣿⣿⣿⣿⣿⣿⡟⢕⢸⣿⣷⢸⢿⡟⣾⢕⢜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⣕⡕⢕⢽⢺⢽⣝⣸⣿⣿⡇⣿⢏⣼⣿⣿⣿⢱⡇⣟⣻⢿⢿⢏⣇⢻⣿⣿⣿⣿⡿⡇⢇⢕⣟⣫⡕⡝⢾⢇⡿⢸⢕⣷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⣕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⡗⠈⢳⢕⢇⢸⣿⣿⢸⢏⡇⣿⣿⣿⡏⣿⢹⣿⣿⣿⢻⣾⣿⣾⡏⣿⢿⣿⡇⢕⢕⣾⡿⢿⣱⣮⡜⣼⢇⢕⢱⣿⢕⢸⣿⢕⣿⡇⢕⣿⡇⢕⢕⢸⣿⣿⣿⣿⣿⣿⣿⣿⣿⣿⣿⣿⣿⣿⣿⣿⣿⣿⣿⣿⣿⣿⣿⣿⣿⣿⣿⣿⣿⢕⢕⢕⢕⢕⢕⢕⢕⢕⢕⢕⢕⢕⢕⢕⢕⢕⢕⢕⢕⢕⢕⢕⢕⢕⢸⣿⣿⣿⣿⢕⢕⢕⢕⢕⢕⢕⢕⢕⢕⢕⢕⢕⢕⢕⢑⣷⢅⢕⢕⢕⢕⢕⢕⢕⢜⢏⢝⢕⢕⢕⢕⢕⢕⢕⢕⢕⢕⢕⢕⢔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⠑⠀⢕⢕⡕⢸⣿⡇⢏⣾⢇⣿⣿⣿⠘⠛⠞⢗⠗⠻⠹⢽⣽⣿⣷⣿⣸⣻⣇⡕⢓⠘⢙⠉⣅⢁⣱⡟⣼⢕⢕⣿⢕⢸⣿⢕⣿⡇⢕⣿⡇⢕⢕⢜⢟⢟⢻⣿⣿⣿⣿⣿⣿⣿⣿⣿⣿⣿⣿⣿⣿⣿⣿⣿⣿⣿⣿⣿⣿⣿⣿⣿⡿⢕⢕⢕⢕⢕⢕⢕⢕⢕⢕⢕⢕⢕⢕⢕⢕⢕⢕⢕⢕⢕⢕⢕⢕⢕⢸⣿⣿⣿⣿⢕⢕⢕⢕⢕⢕⢕⢕⢕⢕⢕⢕⢕⢕⢕⠕⣿⣇⢕⢕⢕⢕⢕⢕⡱⢕⢕⢻⡷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⢫⡿⠕⠀⠀⠕⢕⢕⢸⣿⢕⢸⢜⡕⢏⣿⡇⣿⣷⡝⢔⣔⢔⣴⣷⣿⣿⣿⣿⣿⣿⣿⣧⣕⣱⣱⣾⣷⢯⣿⢕⣿⠀⢸⣿⢕⢸⣿⢕⣿⡇⢕⣿⡇⢕⢕⢱⣾⣿⣿⣿⣿⣿⣿⣿⣿⣿⣿⣿⣿⣿⣿⣿⣿⣿⣿⣿⣿⣿⣿⣿⣿⣿⣿⣿⡇⢕⢕⢕⢕⢕⢕⢕⢕⢕⢕⢕⢕⢕⢕⢕⢕⢕⢕⢕⢕⢕⢕⢕⢕⢕⢸⣿⣿⣿⣿⢕⢕⢕⢕⢕⢕⢕⢕⢕⢕⢕⢕⢕⢑⢕⢕⢸⣿⡕⢕⢕⢸⣕⢱⣟⢕⢕⢸⣟⢇⠕⠑⠑⠕⢕⢕⢕⢕⢕⢕⢕⢕⠁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⡼⢏⣱⡿⢱⠀⠀⠀⠀⢜⣼⢸⡿⢺⢕⢱⢕⢕⣿⡿⣿⣯⣝⣟⣻⣿⣿⣿⣿⣿⣿⣿⣿⣿⣿⣿⣿⣷⣧⣾⢯⣿⣻⢕⢺⢄⢸⣿⢕⢸⣿⢕⣿⡇⢕⣿⡇⢕⢕⢸⣿⣿⣿⣿⣿⣿⣿⣿⣿⣿⣿⣿⣿⣿⣿⣿⣿⣿⣿⣿⣿⣿⣿⣿⣿⣿⣿⣿⡇⢕⢕⢕⢕⢕⢕⢕⢕⢕⢕⢕⢕⢕⢕⢕⢕⢕⢕⢕⢕⢕⢕⢕⢕⢕⣿⣿⣿⣿⣿⢕⢕⢕⢕⢕⢕⢕⢕⢕⢕⢕⢕⢕⢑⠕⠕⢸⣿⣷⢕⠅⢕⣿⣿⣿⢇⢕⢕⢅⢄⢄⢄⢔⢕⢕⢕⢕⢕⢕⢑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⢯⢞⣵⣼⣟⢣⣿⣧⡄⢄⢄⢸⡏⣾⡇⢸⡇⢸⡕⢕⢣⢣⣿⣿⣿⣿⣿⣿⣿⣿⣿⣿⣿⣿⣿⣿⣿⣿⣿⣿⡿⣫⡿⣻⡿⢱⢸⢱⢸⣿⢕⢸⣿⢕⣿⡇⢕⣿⡇⢕⢕⢜⣿⣿⣿⣿⣿⣿⣿⣿⣿⣿⣿⣿⣿⣿⣿⣿⣿⣿⣿⣿⣿⣿⣿⣿⣿⣿⣿⣿⡇⢕⢕⢕⢕⢕⢕⢕⢕⢕⢕⢕⢕⢕⢕⢕⢕⢕⢕⢕⢕⢕⢕⢕⢕⢕⣿⣿⣿⣿⡿⢕⢕⢕⢕⢕⢕⢕⢕⢕⢕⢕⢕⢕⢕⢔⢕⢜⣿⣿⡇⢔⠕⢸⣿⣿⣇⡕⡕⢕⢕⢕⢕⢕⢕⢕⢕⠑⢕⠕⠀⠁⢕⢕⢕⢕⢕⢕⢕⢕⢕⢕⢕⢕⢕⢕⢕⢕⢕⢕⢕⢕⢕⢕⢕⢕⢕⢕⢕⢕⢕⢕⢕⢕⢕⢕⢕⢕⢕⢕⢕⢕⢕⢕⢕⢕⢕⠀</a:t>
            </a:r>
            <a:br/>
            <a:r>
              <a:t>⣿⣿⣿⣿⣿⣿⣿⣿⣿⣿⣿⣿⢿⢟⣝⣵⡜⢿⣿⣿⣿⣿⣿⣿⣿⣿⣿⣿⣿⣿⣿⣿⢯⢏⣾⣿⣿⢣⣿⣿⣿⡇⢕⢵⣿⢇⢿⢕⢸⣿⡸⣧⢕⢕⢕⢻⣿⣿⣿⣿⣿⣿⣿⣿⣿⣿⣿⣿⣿⣿⣿⣿⣿⣿⡏⢱⣿⣇⢜⢸⢜⢸⣿⢕⢸⣿⢕⣿⡇⢕⣿⡇⢕⢕⢕⣿⣿⣿⣿⣿⣿⣿⣿⣿⣿⣿⣿⣿⣿⣿⣿⣿⣿⣿⣿⣿⣿⣿⣿⣿⣿⣿⣿⡇⢕⢕⢕⢕⢕⢕⢕⢕⢕⢕⢕⢕⢕⢕⢕⢕⢕⢕⢕⢕⢕⢕⢕⢕⢕⣿⣿⣿⣿⡇⢕⢕⢕⢕⢕⢕⢕⢕⢕⢕⢕⢕⢕⢕⢕⢕⢕⢹⣿⡇⠑⡔⣸⣿⣿⣿⣇⣷⢕⢕⢄⢕⢕⢕⢕⢕⢄⠀⠀⠀⠀⢕⢕⢕⢕⢕⢕⢕⢕⢕⢕⢕⢕⢕⢕⢕⢕⢕⢕⢕⢕⢕⢕⢕⢕⢕⢕⢕⢕⢕⢕⢕⢕⢕⢕⢕⢕⢕⢕⢕⢕⢕⢕⢕⢕⢕⠀</a:t>
            </a:r>
            <a:br/>
            <a:r>
              <a:t>⣿⣿⣿⣿⣿⣿⣿⣿⣿⣿⣿⡕⢷⡟⣿⣻⣿⡜⣿⣿⣿⣿⣿⣿⣿⣿⣿⣿⣿⣿⣿⡏⢎⣾⣿⣿⡏⣾⣿⣿⢟⣱⣼⣿⡿⢕⢕⢕⢜⣿⣝⡜⣇⢕⢕⢕⢝⢿⣿⣿⣿⣿⣿⣿⢿⢟⢟⢟⢻⣿⣿⣿⡿⢏⢕⢸⣿⢫⢕⢕⢕⢟⣿⢕⢸⣿⢕⣿⡇⢕⣿⡇⢕⢕⢕⢸⣿⡏⣵⣌⡝⢿⣿⣿⣿⣿⣿⣿⣿⣿⣿⣿⣿⣿⣿⣿⣿⣿⣿⣿⣿⣿⣿⡇⢕⢕⢕⢕⢕⢕⢕⢕⢕⢕⢕⢕⢕⢕⢕⢕⢕⢕⢕⢕⢕⢕⢕⢕⢕⣿⣿⣿⣿⡇⢕⢕⢕⢕⢕⢕⢕⢕⢕⢕⢕⢕⢕⢕⢕⢕⢕⢸⣿⣿⢱⣷⣿⣿⣿⣿⣿⣿⢇⢕⢕⠑⢕⢑⢕⢕⢕⠀⠀⠀⢔⢕⢕⢕⢕⢕⢕⢕⢕⢕⢕⢕⢕⢕⢕⢕⢕⢕⢕⢕⢕⢕⢕⢕⢕⢕⢕⢕⢕⢕⢕⢕⢕⢕⢕⢕⢕⢕⢕⢕⢕⢕⢕⣕⣕⣕⠀</a:t>
            </a:r>
            <a:br/>
            <a:r>
              <a:t>⣿⣿⣿⣿⣿⣿⣿⣿⣿⣿⣿⣷⡕⢝⠜⣇⡕⠀⠘⢿⣿⣿⣿⣿⣿⣿⣿⣿⣿⣿⣿⢝⣼⣿⣿⣿⢹⣿⡿⣫⣾⡿⢟⢝⢕⢕⢕⢕⢕⢹⣯⡧⢜⢣⡕⠕⠕⢕⢝⢟⢿⣿⣿⣿⣷⣷⣿⣾⣿⢿⢏⢕⢕⢕⢕⢸⣿⡇⠑⢕⢕⢕⣿⢕⢸⡟⢕⣿⡇⢕⣿⡇⢕⢕⢕⢸⢟⢌⢝⢫⢽⢇⢜⣿⣿⣿⣿⣿⣿⣿⣿⣿⣿⣿⣿⣿⣿⣿⣿⣿⣿⣿⣿⡇⢕⢕⢕⢕⢕⢕⢕⢕⢕⢕⢕⢕⢕⢕⢕⢕⢕⢕⢕⢕⢕⢕⢕⢕⢕⣿⣿⣿⣿⡇⢕⢕⢕⢕⢕⢕⢕⢕⢕⢕⢕⢕⢕⢕⢕⢕⢕⢕⣿⣿⣿⣿⣿⣿⣿⣿⡕⢟⢇⢕⢕⢕⢕⢕⢕⢕⢕⠀⠀⠀⢕⢕⢕⢕⢕⢕⢕⢕⢕⢕⢕⢕⢕⢕⢕⢕⢕⢕⢕⢕⢕⢕⢕⢕⢕⢕⢕⢕⢕⢕⢕⢕⢕⢕⢕⢕⢕⢕⢕⢕⢕⢸⣿⣿⣿⣿⠀</a:t>
            </a:r>
            <a:br/>
            <a:r>
              <a:t>⣿⣿⣿⣿⣿⣿⣿⣿⣿⣿⣿⣿⣿⣧⢀⠁⢄⢠⠀⠈⢻⣿⣿⣿⣿⢿⣟⣯⣽⣿⣿⢱⡟⢿⣿⣿⢸⣫⣾⢟⢝⢕⢕⢕⢕⢕⢕⢕⢕⢕⢹⣧⡕⠁⠘⠔⢕⢕⢕⢕⢕⣧⣽⣝⣻⠿⠟⠙⠑⢕⢕⢕⢕⢽⢕⣞⣿⡇⢕⢕⢕⢱⣿⢕⢜⣵⣷⣿⣧⣕⡿⡇⢕⢕⢕⠑⠄⠀⠘⠟⠁⣰⣷⣿⣿⣿⣿⣿⣿⢕⣻⢟⢝⣿⣿⣿⣿⣿⣿⣿⣿⣿⣿⡇⢕⢕⢕⢕⢕⢕⢕⢕⢕⢕⢕⢕⢕⢕⢕⢕⢕⢕⢕⢕⢕⢕⢕⢕⢕⣿⣿⣿⣿⡇⢕⢕⢕⢕⢕⢕⢕⢕⢕⢕⢕⢕⢕⢕⢕⢕⢕⢕⣿⣿⣿⣿⣿⣿⣿⣿⡏⢕⢕⢕⢕⢕⢕⢕⢕⢕⠕⠀⠀⢔⢕⢕⢕⢕⢕⢕⢕⢕⢕⢕⢕⢕⢕⢕⢕⢕⢕⢕⢕⢕⢕⢕⢕⢕⢕⢕⢕⢕⢕⢕⢕⢕⢕⢕⢕⢕⢕⢕⢕⢕⢕⢕⣿⣿⣿⣿⠀</a:t>
            </a:r>
            <a:br/>
            <a:r>
              <a:t>⣿⣿⣿⣿⣿⣿⣿⣿⣿⣿⣿⣿⣿⣿⣷⡄⠀⠀⢀⢀⢁⢹⣻⣽⣾⣿⣿⢿⢿⢟⢝⢕⢕⢜⢍⢝⣾⢿⢕⢕⢕⢕⢕⣕⣵⡕⢕⣵⣵⡕⣷⣜⢿⡄⠀⠀⢕⢕⢕⣵⣿⣿⣿⣿⣷⢄⠀⠀⠀⠑⣱⣵⡜⣿⢇⢹⣿⢇⡇⢄⢕⢕⢔⢔⢸⢕⢏⢫⢽⡻⣿⣷⣧⣕⢕⠀⠀⠔⠀⢀⣸⣿⣿⣻⣿⣿⣿⣿⣿⣿⣿⢕⣱⣿⣿⣿⣿⣿⣿⣿⣿⣿⣿⡇⢕⢕⢕⢕⢕⢕⢕⢕⢕⢕⢕⢕⢕⢕⢕⢕⢕⢕⢕⢕⢕⢕⢕⢕⢕⣿⣿⣿⣿⡇⢕⢕⢕⢕⢕⢕⢕⢕⢕⢕⢕⢕⢕⢕⢕⢕⢕⢕⢿⣿⣿⣿⣿⣿⣿⣿⣿⢕⢕⢕⢕⢕⢕⢕⢕⢕⢄⢔⢕⢕⢕⢕⢕⢕⢕⢕⢕⢕⢕⢕⢕⢕⢕⢕⢕⢕⢕⢕⢕⢕⢕⢕⢕⢕⢕⢕⢕⢕⢕⢕⢕⢕⢕⢕⢕⢕⢕⢕⢕⢕⢕⢕⣿⣿⣿⣿⠀</a:t>
            </a:r>
            <a:br/>
            <a:r>
              <a:t>⣿⣿⣿⣿⣿⣿⣿⣿⣿⣿⣿⣿⣿⣿⣿⣿⣄⠀⠁⢀⣵⣿⣿⡿⢟⢝⢕⢕⢕⢱⠕⠑⢕⢕⢱⡾⢇⢕⢕⢕⢕⣵⣿⣿⣿⣷⡕⢻⡯⢕⢸⡿⣧⡕⢄⠀⢱⣿⣿⣿⣿⣿⣿⣿⣿⡕⠀⠀⠀⠀⢝⢕⢕⡝⣕⢸⢿⠜⠇⢕⡕⢕⢕⢕⠕⠁⠑⢕⢕⢕⢝⢝⡻⣿⣷⣕⢄⠀⢀⣾⣿⣿⣿⣿⣿⣿⣿⣿⢱⣵⢏⢕⢏⢕⢕⣿⣿⣿⣿⣿⣿⣿⣿⡇⢕⢕⢕⢕⢕⢕⢕⢕⢕⢕⢕⢕⢕⢕⢕⢕⢕⢕⢕⢕⢕⢕⢕⢕⢸⣿⣿⣿⣿⢇⢕⢕⢕⢕⢕⢕⢕⢕⢕⢕⢕⢕⢕⢕⢕⢕⢕⢕⢜⣿⣿⣿⣿⣿⣿⣿⣿⢕⢕⢕⢕⢕⢕⢕⢕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⣦⠀⢸⣿⢟⢏⢕⢜⡱⣕⣮⣿⣷⡄⠀⠀⠰⠿⢕⢕⢕⢕⢕⣾⣿⣿⣿⣿⣿⣷⣅⣻⢕⢸⣷⢿⣿⡕⠁⠜⣿⣿⣿⣿⣿⣿⣿⣿⡇⠀⠀⠀⠀⢕⢕⢸⣷⠜⢑⠐⠑⣠⠁⢸⡕⠑⠁⠀⢀⣠⣵⣕⣜⢕⢕⢕⢝⠟⠏⠀⢰⣿⣿⣿⣿⣿⣿⣿⣿⣿⣿⡿⢏⢕⢕⢕⢕⣾⣿⣿⣿⣿⣿⣿⣿⣿⢕⢕⢕⢕⢕⢕⢕⢕⢕⢕⢕⢕⢕⢕⢕⢕⢕⢕⢕⢕⢕⢕⢕⢕⢕⢸⣿⣿⣿⣿⢕⢕⢕⢕⢕⢕⢕⢕⢕⢕⢕⢕⢕⢕⢕⢕⢕⢕⢕⢕⢜⣿⣿⣿⣿⣿⣿⣿⡇⢕⢕⢕⢕⢕⢕⢕⢕⢕⢕⢕⢕⢕⢕⢕⢕⢕⢕⢕⢕⢕⢕⢕⢕⢕⢕⢕⢕⢕⢕⢕⢕⢕⢕⢕⢕⢕⢕⢕⢕⢕⢕⢕⢕⢕⢕⢕⢕⢕⢕⢕⢕⢕⢕⢸⢿⢿⢟⠀</a:t>
            </a:r>
            <a:br/>
            <a:r>
              <a:t>⣿⣿⣿⣿⣿⣿⣿⣿⣿⣿⣿⣿⣿⣿⣿⣿⣿⣿⡷⠀⠀⠁⠑⢕⠑⢻⣿⣿⣿⣿⣿⡇⠀⠀⠀⠀⠁⠁⠑⢾⣿⣿⣿⣿⣿⣿⡟⣿⣷⣕⢜⣿⣞⣿⣷⡀⠀⢻⣿⣿⣿⣿⣿⣿⣿⠁⠀⠀⠀⠀⠁⣕⣱⣿⡀⠋⢀⢔⢘⣄⢕⢕⡄⠀⠀⠙⠛⠻⠿⢿⢏⠀⠁⠀⠀⠀⠀⢻⣿⣿⣿⣿⣿⣿⣿⣿⣷⣿⡕⢕⢕⢕⢕⢕⢸⣿⣿⣿⣿⣿⣿⣿⣿⢕⢕⢕⢕⢕⢕⢕⢕⢕⢕⢕⢕⢕⢕⢕⢕⢕⢕⢕⢕⢕⢕⢕⢕⢕⢸⣿⣿⣿⣿⢕⢕⢕⢕⢕⢕⢕⢕⢕⢕⢕⢕⢕⢕⢕⢕⢕⢕⢕⢕⢕⢜⢿⣿⣿⣿⣿⣿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⠄⠄⠀⠝⢿⣿⣿⡿⢑⠀⠀⠀⠀⠀⠀⠀⠀⠁⠉⠟⢿⣿⣿⣿⣿⣿⣷⡇⢹⣿⢮⢿⣷⡀⠈⣿⣿⣿⣿⣿⣿⡇⠀⠀⠀⠀⠀⠀⢸⣿⣿⣿⢱⡄⢅⢄⢿⢕⢕⢱⡅⢔⠀⠀⠀⠀⠀⠀⠀⠀⠀⠀⢄⢕⢸⣿⣿⣿⣿⣿⣿⣿⣿⡏⢸⣿⣧⡕⢕⢕⢕⢸⣿⢿⣿⣿⣿⣿⣿⣿⢕⢕⢕⢕⢕⢕⢕⢕⢕⢕⢕⢕⢕⢕⢕⢕⢕⢕⢕⢕⢕⢕⢕⢕⢕⢸⣿⣿⣿⣿⢕⢕⢕⢕⢕⢕⢕⢕⢕⢕⢕⢕⢕⢕⢕⢕⢕⢕⢕⢕⢕⢕⢕⢝⢿⣿⣿⣿⣧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⠁⢕⢔⠀⠀⠀⠀⢄⠀⠈⢻⡟⡕⠀⠀⠀⠀⢀⢄⠀⠀⠀⠀⠀⠀⠀⠈⠙⢿⣿⣿⣿⢇⠁⢻⡏⢿⣿⢷⡄⠜⣿⣿⣿⣿⡿⠀⠀⠀⠀⠀⠀⠀⢸⣿⣿⣟⣼⢱⡜⢎⢸⠕⠕⠑⠑⠁⠀⠀⠀⠀⠀⠀⠀⠀⠀⢔⢕⠕⣼⣿⣿⣿⣿⣿⣿⣿⣿⣿⣕⡟⢟⣿⣵⢕⢕⢸⣿⣿⣿⣿⣿⣿⣿⣿⢕⢕⢕⢕⢕⢕⢕⢕⢕⢕⢕⢕⢕⢕⢕⢕⢕⢕⢕⢕⢕⢕⢕⢕⢕⢸⣿⣿⣿⣿⢕⢕⢕⢕⢕⢕⢕⢕⢕⢕⢕⢕⢕⢕⢕⢕⢕⢕⢕⢕⢕⢕⢕⢕⢕⢝⢿⣿⣿⣕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⢔⠀⠀⠀⠁⢀⢀⢀⡜⢕⠀⠀⢀⠔⠁⠀⠀⢄⠐⠁⠀⠀⠀⠀⠀⠀⠹⣿⡿⠀⠀⠁⢻⡼⣿⣧⡻⡄⢹⣿⣿⣿⠃⠀⠀⠀⠀⠀⠀⠀⠀⢿⣿⣿⣿⠧⢸⡗⠁⠀⠀⠀⠀⠀⠀⠀⠀⠀⠔⠔⠀⠀⠑⢑⢁⠀⣿⣿⣿⣿⣿⣿⣿⣿⣿⡯⣵⢕⢕⣿⢟⢕⢕⣾⣿⣿⣿⣿⣿⣿⣿⣿⢕⢕⢕⢕⢕⢕⢕⢕⢕⢕⢕⢕⢕⢕⢕⢕⢕⢕⢕⢕⢕⢕⢕⢕⢕⢸⣿⣿⣿⣿⢕⢕⢕⢕⢕⢕⢕⢕⢕⢕⢕⢕⢕⢕⢕⢕⢕⢕⢕⢕⢕⢕⢕⢕⢕⢕⢕⢝⢿⣿⡿⢗⢑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⣧⡕⠕⠕⠐⠀⠀⠀⠁⢁⡾⣱⡕⢀⠐⠁⠀⠄⠐⠑⢀⠀⠀⠀⠀⠀⠀⠀⠀⠀⠘⠇⠀⠀⠀⠀⠕⢹⣟⡷⣜⡀⠝⠛⠏⠀⠀⠀⠀⠀⠀⠀⠀⠀⠘⠋⠁⠀⠀⠑⠁⠀⠀⠀⠀⠀⢀⠀⠀⠄⢄⢀⢄⢔⡢⣱⣿⣿⢀⣿⣿⣿⣿⣿⣿⣿⣿⣿⣿⣿⣿⣿⣿⣧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⣳⣔⢄⢀⠀⠄⢀⡾⣱⡿⠑⠀⠀⠀⠀⠀⠄⠀⠀⠐⢄⠀⠀⠀⠀⠀⠀⠀⠀⠀⠀⠀⠀⠀⠀⠈⢻⣿⣱⣮⠁⠄⠀⠀⠀⠀⠀⠀⠀⠀⠀⠀⠀⠀⠀⠀⠀⠀⠀⠀⠀⠀⠄⠀⠁⢔⠀⡔⢕⢕⢕⢱⣿⣿⣿⡿⠀⣿⣿⣿⣿⣿⣿⣿⣿⣿⣿⣿⣿⣿⣿⣿⣵⣷⣿⣿⣿⣿⣿⣿⣿⣿⣿⢕⢕⢕⢕⢕⢕⢕⢕⢕⢕⢕⢕⢕⢕⢕⢕⢕⢕⢕⢕⢕⢕⢕⢕⢕⣿⣿⣿⣿⡇⢕⢕⢕⢕⢕⢕⢕⢕⢕⢕⢕⢕⢕⢕⢕⢕⢕⢕⢕⢕⢕⢕⢕⢕⢕⢕⢕⢕⢕⢕⢕⢕⠀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⢾⣿⣿⣿⣕⢕⢕⡞⣱⡿⢕⠀⠀⠀⠀⠀⠀⠀⠀⠀⠀⠀⠐⠀⠀⠀⠀⠀⠀⠀⠀⠀⠀⠀⠀⠀⠀⠀⠹⡏⠁⠀⠀⠀⠀⠀⠀⠀⠀⠀⠀⠀⠀⠀⠀⠀⠀⠀⠀⠀⠀⠀⠀⠀⠑⠀⠀⢕⣷⢕⠕⠳⢿⢿⠟⠋⠀⠀⣿⣿⣿⣿⣿⣿⣿⣿⣿⣿⣿⣿⣿⣿⣿⣿⣷⣷⣷⣿⣿⣿⣿⣿⣿⣿⢕⢕⢕⢕⢕⢕⢕⢕⢕⢕⢕⢕⢕⢕⢕⢕⢕⢕⢕⢕⢕⢕⢕⢕⢕⣿⣿⣿⣿⡇⢕⢕⢕⢕⢕⢕⢕⢕⢕⢕⢕⢕⢕⢕⢕⢕⢕⢕⢕⢕⢕⢕⢕⢕⢕⢕⢕⢕⢕⢕⢕⢕⠄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⣿⣿⣿⢜⡞⣱⡿⢕⢕⠀⠀⠀⠀⠀⠀⠀⠀⠀⠀⠀⠀⠁⠀⠀⠀⠀⠀⠀⠀⠀⠀⠀⠀⠀⠀⠀⠀⠀⠀⠀⠀⠀⢄⠀⠀⠀⠀⠀⠀⠀⠀⠀⠀⠀⠀⠀⠀⠀⠀⠀⠀⠀⠀⠀⠀⠁⠘⠧⢀⢄⢄⢔⠀⠀⠀⠀⣿⣿⣿⣿⣿⣿⣿⣿⣿⣿⣿⣿⣿⣿⣿⣿⣿⣿⣿⣿⣿⣿⣿⣿⣿⣿⢕⢕⢕⢕⢕⢕⢕⢕⢕⢕⢕⢕⢕⢕⢕⢕⢕⢕⢕⢕⢕⢕⢕⢕⢕⣿⣿⣿⣿⡇⢕⢕⢕⢕⢕⢕⢕⢕⢕⢕⢕⢕⢕⢕⢕⢕⢕⢕⢕⢕⢕⢕⢕⢕⢕⣕⣕⣕⢕⢕⢕⢀⠀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⢜⢻⣿⡟⡜⢱⡟⢕⡜⠀⠀⠀⠀⠀⠀⠀⠀⠀⠀⠀⠀⠀⠀⠀⠀⠀⠀⠀⠀⠀⠀⠀⠀⠀⠀⠀⠀⠀⠀⠀⠀⠀⠀⠀⠁⠀⠀⠀⠀⠀⠀⠀⠀⠀⠀⠀⠀⠀⠀⠀⠀⠀⠀⠀⠀⠀⠀⠀⠀⠀⠁⠑⠁⠀⠀⠀⠀⣿⣿⣿⣿⣿⣿⣿⣿⣿⣿⣿⣿⣿⣿⣿⣿⣿⣿⣿⣿⣿⣿⣿⣿⣿⡇⢕⢕⢕⢕⢕⢕⢕⢕⢕⢕⢕⢕⢕⢕⢕⢕⢕⢕⢕⢕⢕⢕⢕⢕⢕⣿⣿⣿⣿⡇⢕⢕⢕⢕⢕⢕⢕⢕⢕⢕⢕⢕⢕⢕⢕⢕⢕⢕⢕⢕⢕⢕⢕⢕⢸⣿⣿⣿⣿⣿⣷⣦⢄⢕⢕⢕⢕⢕⢕⢕⢕⢕⢕⢕⢕⢕⢕⢕⢕⢕⢕⢕⢕⢕⢕⢕⢕⢕⢕⢕⢕⢕⢕⢕⢕⢕⢕⢕⢕⢕⢕⢕⢕⢕⢕⢕⢕⢕⢕⢕⢕⢕⠕⢕⢕⢕⢹⠀</a:t>
            </a:r>
            <a:br/>
            <a:r>
              <a:t>⣷⢕⡱⢕⢱⢕⡕⢕⢕⢕⢕⢕⢕⢕⢕⢕⢕⢜⢕⢕⢕⢸⠑⡜⢱⡟⢕⣜⢇⠀⠀⠀⠀⠀⠀⠀⠀⠀⠀⠀⠀⠀⠀⠀⠀⠀⠀⠀⠀⠀⠀⠀⠀⠀⠀⠀⠀⠀⠀⠀⠀⠀⠐⠔⢔⢔⢕⢕⢕⡸⢣⢕⢕⢅⢔⢄⢄⢄⢄⢄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⣜⣿⣿⣿⢟⢕⣳⣵⡕⢕⢕⢕⢕⢕⢕⢕⢕⢕⢕⢕⢕⢕⢕⢕⢕⢕⢕⢕⢕⢕⢕⢕⢕⢕⢕⢕⢕⢕⢕⢕⢕⢕⢕⢕⢕⢕⢕⢕⢕⢕⢕⢕⢕⢕⢕⢕⢕⢕⢔⢕⢕⢕⢕⠀</a:t>
            </a:r>
            <a:br/>
            <a:r>
              <a:t>⣯⣗⢯⣳⢵⡪⢽⡇⢕⢕⢕⢱⢕⢱⢕⢵⣕⢵⣕⢵⡜⢇⡕⢱⢏⢕⡕⢕⠕⠀⠀⠀⠀⠀⠀⠀⠀⠀⠀⠀⠀⠀⠀⠀⠀⠀⠀⢔⠀⢀⠀⠀⠀⠀⠀⠀⠀⠀⠀⠀⠀⠀⠀⠀⠀⠁⠁⠑⠙⠕⢕⢱⣵⡾⣷⣱⣕⣇⡕⡕⢕⢕⢔⢄⢀⠀⠀⠀⠀⠀⠀⠀⠀⠀⠀⠀⠀⣿⣿⣿⣿⣿⣿⣿⣿⣿⣿⣿⣿⣿⣿⣿⣿⣿⣿⣿⣿⣿⣿⣿⣿⣿⡇⢕⢕⢕⢕⢕⢕⢕⢕⢕⢕⢕⢕⢕⢕⢕⢕⢕⢕⢕⢕⢕⢕⢕⢕⢕⣿⣿⣿⣿⢇⢕⢕⢕⢕⢕⢕⢕⢕⢕⢕⢕⢕⢕⢕⢕⢕⢕⢕⢕⢕⣸⣿⣿⣿⢿⣫⣽⣷⣿⣿⣿⣿⡇⢕⢕⢕⢕⢕⢕⢕⢕⢕⢕⢕⢕⢕⢕⢕⢕⢕⢕⢕⢕⢕⢕⢕⢕⢕⢕⢕⢕⢕⢕⢕⢕⢕⢕⢕⢕⢕⢕⢕⢕⢕⢕⢕⢕⢕⢕⢕⢕⢕⢕⠑⢕⢕⢕⠀</a:t>
            </a:r>
            <a:br/>
            <a:r>
              <a:t>⣿⣕⡕⢜⡗⢜⡳⢝⡣⢕⢕⢕⢹⢕⡳⢽⣳⢽⣺⢵⡮⢱⢕⢏⢕⢱⢕⢕⡅⠀⠀⠀⠀⠀⠀⠀⠀⠀⠀⠀⠀⠀⠀⠀⠀⠀⠀⠀⠁⠀⠀⠀⠀⠀⠀⠀⠀⠀⠀⠀⠀⠀⠀⠀⠀⠀⠀⠀⠀⠀⠀⠀⠀⠁⠈⠉⠉⠙⠙⠑⠓⠑⠑⠑⠑⠁⠀⠀⠀⠀⠀⠐⢔⠀⠀⠀⠀⣿⣿⣿⣿⣿⣿⣿⣿⣿⣿⣿⣿⣿⣿⣿⣿⣿⣿⣿⣿⣿⣿⣿⣿⣿⡇⢕⢕⢕⢕⢕⢕⢕⢕⢕⢕⢕⢕⢕⢕⢕⢕⢕⢕⢕⢕⢕⢕⢕⢕⢱⣿⣿⣿⣿⢕⢕⢕⢕⢕⢕⢕⢕⢕⢕⢕⢕⢕⢕⢕⢕⢕⢕⢕⢕⢕⢺⡿⣻⣵⣿⣿⣿⣿⣿⣿⣿⣿⡏⢕⢕⢕⢕⢕⢕⢕⢕⢕⢕⢕⢕⢕⢕⢕⢕⢕⢕⢕⢕⢕⢕⢕⢕⢕⢕⢕⢕⢕⢕⢕⢕⢕⢕⢕⢕⢕⢕⠁⢕⢕⢕⢕⢕⢕⢕⢕⢕⢕⢕⢔⢕⢕⢕⠀</a:t>
            </a:r>
            <a:br/>
            <a:r>
              <a:t>⡟⢕⢜⢕⢜⢇⢕⢇⢝⢣⢕⢇⢕⢕⢕⢕⢮⣵⣿⢿⢕⢕⢎⢕⢕⢕⢕⡼⣵⡕⠀⠀⠀⠀⠀⢀⢀⠀⠒⠔⠴⠄⠀⡀⢀⠀⠀⠀⠀⠀⠀⠀⠀⠀⠀⠀⠀⠀⠀⠀⠀⠀⠀⠀⠀⠀⠀⠀⠀⠀⠀⠀⠀⠀⠀⠀⠀⠀⠀⠀⠀⠀⠀⠀⠀⠀⠀⠀⠀⠀⢀⠀⠑⢄⠀⠀⠀⣿⣿⣿⣿⣿⣿⣿⣿⣿⣿⣿⣿⣿⣿⣿⣿⣿⣿⣿⣿⣿⣿⣿⣿⣿⡇⢕⢕⢕⢕⢕⢕⢕⢕⢕⢕⢕⢕⢕⢕⢕⢕⢕⢕⢕⢕⢕⢕⢕⢕⢸⣿⣿⣿⣿⢕⢕⢕⢕⢕⢕⢕⢕⢕⢕⢕⢕⢕⢕⢕⢕⢕⢕⢕⢕⢕⣱⣿⣿⣿⣿⣿⣿⣿⣿⣿⣿⣿⣿⢕⢕⢕⢕⢕⢕⢕⢕⢕⢕⢕⢕⢕⢕⢕⢕⢕⢕⢕⠀⢕⢕⢕⢕⢕⢕⢕⢕⢕⢕⢕⢕⢕⢕⢕⢕⢕⢕⠀⢕⢕⢕⢕⢕⠁⢕⢕⢕⢕⢕⢕⢀⢕⢕⠀</a:t>
            </a:r>
            <a:br/>
            <a:r>
              <a:t>⣧⢕⢕⢕⢕⢜⢕⢕⢕⢕⢇⢝⢇⢕⢣⢕⢳⢜⢝⢇⢕⢕⢕⢕⢇⢕⣕⡧⣜⢇⠀⠀⠀⠀⠀⠑⠁⠀⠀⠀⠄⠀⠀⠀⠀⠀⠀⠀⠀⠀⠀⠀⠀⠀⠀⠀⠀⠀⠀⠀⠀⠀⠀⠀⠀⠀⠀⠀⠀⠀⠀⠀⠀⠀⠀⠀⠀⠀⠀⠀⠀⠀⠀⠀⠀⠀⢄⢀⠀⢀⢕⢄⢀⠕⢄⠀⢄⣿⣿⣿⣿⣿⣿⣿⣿⣿⣿⣿⣿⣿⣿⣿⣿⣿⣿⣿⣿⣿⣿⣿⣿⣿⡇⢕⢕⢕⢕⢕⢕⢕⢕⢕⢕⢕⢕⢕⢕⢕⢕⢕⢕⢕⢕⢕⢕⢕⢕⢸⣿⣿⣿⣿⢕⢕⢕⢕⢕⢕⢕⢕⢕⢕⢕⢕⢕⢕⢕⢕⢕⢕⣱⣧⣾⣿⣿⣿⣿⣿⣿⣿⣿⣿⣿⣿⣿⣿⢕⢕⢕⢕⢕⢕⢕⢕⢕⢕⢕⢕⢕⢕⢕⢕⢕⢕⢕⠀⢕⢕⢕⢕⢕⢕⢕⢕⢕⢕⢕⢕⢕⢕⢕⢕⢕⢕⠀⠑⢕⢕⢕⢕⢄⠕⢕⢕⢕⢕⢕⢕⠁⢕⠀</a:t>
            </a:r>
            <a:br/>
            <a:r>
              <a:t>⢷⢜⢕⢜⢕⢕⢕⢕⢕⢇⡕⢣⢕⢣⣕⢣⢜⢇⢕⢕⢕⢕⢕⢜⢕⢕⢎⢟⢾⢟⢔⠀⠀⠀⠀⠄⠀⠀⠀⠁⠐⠀⠀⠀⠀⠀⠀⠀⠀⠀⠀⠀⠀⠀⠀⠀⠀⠀⠀⠀⠀⠀⠀⠀⠀⠀⠀⠀⠀⠀⠀⠀⠀⠀⠀⠀⠀⠀⠀⠀⠀⠀⠀⠀⠀⠀⠀⠁⠔⢀⢕⢕⢕⢕⢕⢅⢕⣿⣿⣿⣿⣿⣿⣿⣿⣿⣿⣿⣿⣿⣿⣿⣿⣿⣿⣿⣿⣿⣿⣿⣿⣿⡇⢕⢕⢕⢕⢕⢕⢕⢕⢕⢕⢕⢕⢕⢕⢕⢕⢕⢕⢕⢕⢕⢕⢕⢕⢸⣿⣿⣿⣿⢕⢕⢕⢕⢕⢕⢕⢕⢕⢕⢕⢕⢕⢕⢕⢕⢕⢕⣱⣿⣿⣿⣿⣿⣿⣿⣿⣿⣿⣿⣿⣿⣿⣿⠀⢕⢕⢕⢕⢕⢕⢕⢕⢕⢕⢕⢕⢕⢕⢕⢕⢕⢕⠀⠀⢕⢕⢕⢕⢕⢕⢕⢕⢕⢕⢕⢕⢕⢕⢕⢕⢕⠀⠀⢕⢕⢕⢕⢕⠀⢕⢕⢕⢕⢕⢕⢕⢕⠀</a:t>
            </a:r>
            <a:br/>
            <a:r>
              <a:t>⡷⢕⢕⢕⡕⢧⡝⢱⣕⣕⣜⢵⢕⣕⡼⢕⢗⢜⢕⢕⢕⢕⢕⢕⢕⡕⢕⢣⢕⢕⢅⢄⠀⠀⠀⠀⠀⠀⠀⠀⠀⢔⢔⢄⢄⢔⢔⢔⢀⠀⠀⠀⠀⠀⠀⠀⠀⠀⠀⠀⠀⠀⠀⠀⠀⠀⠀⠀⠀⠀⠀⠀⠀⠀⠀⠀⠀⠀⠀⠀⠀⠀⠀⠀⠀⠀⠀⠀⠀⠁⠕⢕⢕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⠀⢕⢕⢕⢕⢕⢕⢕⠁⢕⢕⢕⢕⢕⢕⢕⢕⢕⢕⠀⠀⢕⢕⢕⢕⢕⢕⢕⢕⢕⢕⢕⢕⢕⢕⢕⢕⢕⠀⠀⢕⢕⢕⢕⢕⠀⠑⢕⢕⢕⢕⢕⢕⠕⠀</a:t>
            </a:r>
            <a:br/>
            <a:r>
              <a:t>⣿⣧⡝⢷⣝⢳⣝⢳⣜⡳⣯⣻⣧⣼⣻⣮⣵⢇⢕⢕⢕⢕⢕⢕⢱⣱⣿⣷⢕⡕⢕⢕⢕⠀⠀⠀⠀⠀⠀⠀⠀⢕⢕⢕⢕⢕⢕⢕⢕⢔⢀⠀⠀⠀⠀⠀⣀⣴⡇⠀⠀⠀⠀⠀⠀⠀⠀⠀⠀⠀⠀⠀⠀⠀⠀⠀⠀⠀⠀⠀⠀⠀⠀⠀⠀⠀⠀⠀⠀⠀⠀⠑⠁⠑⠕⠕⠑⠉⠉⠻⣿⣿⣿⣿⣿⣿⣿⣿⣿⣿⣿⣿⣿⣿⣿⣿⣿⣿⣿⣿⣿⣿⡗⢇⢕⢕⢕⢕⢕⢕⢕⢕⢕⢕⢕⢕⢕⢕⢕⢕⢕⢕⢕⢕⢕⢕⢕⢸⣿⣿⣿⣿⢕⢕⢕⢕⢕⢕⢕⢕⢕⢕⢕⢕⢕⢕⢕⢕⢱⣿⣿⣿⣿⣿⣿⣿⣿⣿⣿⣿⣿⣿⣿⣿⣿⣿⡔⢕⢕⢕⢕⢕⢕⢕⠀⢕⢕⢕⠕⢕⢕⢕⢕⢕⢕⠀⠀⠕⢕⢕⢕⢕⢕⢕⢕⢕⢕⢕⢕⢕⢕⢕⢕⢕⠀⠀⢕⢕⢕⢕⢕⠀⠀⢕⢕⢕⢕⢕⢕⢔⠀</a:t>
            </a:r>
            <a:br/>
            <a:r>
              <a:t>⣿⣧⣝⢷⡼⢿⣮⡹⢮⡝⢮⣽⢿⣝⣳⣾⡟⢕⢕⢁⢕⢕⢕⢕⢾⣟⢯⣟⡿⢇⢕⢕⢕⠀⠀⠀⠀⠀⠀⠀⠀⠑⠕⢕⢕⢕⢕⢕⢕⢕⢜⢔⡄⢀⣴⣾⣿⣟⡕⠀⠀⠀⠀⠀⠀⠀⠀⠀⠀⠀⠀⠀⠀⠀⠀⠀⠀⠀⠀⠀⠀⠀⠀⠀⠀⠀⠀⠀⠀⠀⠀⠄⠀⠀⠀⠀⠀⠀⠀⠀⠘⣿⣿⣿⣿⣿⣿⣿⣿⣿⣿⣿⣿⣿⣿⣿⣿⣿⣿⢿⢿⢿⢇⢕⢎⢕⢕⢱⢕⢱⢕⡕⢕⢕⢕⢕⢕⢕⢕⢕⢕⢕⢕⢕⢕⢕⢕⣼⣿⣿⣿⡏⢕⢕⢕⢕⢕⢕⢕⢕⢕⢕⢕⢕⢕⢕⢕⢕⣿⣿⣿⣿⣿⣿⣿⣿⣿⣿⣿⣿⣿⣿⣿⣿⣿⣿⡇⢕⢕⢕⠑⢕⢕⢕⠀⢕⢕⢕⠄⢕⢕⢕⢕⢕⢕⠀⠀⠀⢕⢕⢕⢕⢕⢕⢕⢕⢕⢕⢕⢕⢕⢕⢕⢕⠔⠀⠑⢕⢅⢕⢕⠀⠀⠑⢕⢕⢕⢕⢕⢕⠀</a:t>
            </a:r>
            <a:br/>
            <a:r>
              <a:t>⣿⣟⣳⣧⣟⡳⢧⡝⢧⣝⢷⣝⢟⣏⡳⢯⢕⠑⢕⢕⢕⢕⢕⢱⢱⣮⡗⢧⣿⢕⢕⢕⢕⠀⠀⠀⠀⠀⠀⠀⠀⠀⠀⠀⠑⠕⢕⢕⢕⣱⣺⣿⣱⣿⣿⣿⣿⣿⣿⣷⣶⣦⣴⣤⣤⣄⣀⢀⠀⠀⠀⠀⠀⠀⠀⠀⠀⠀⠀⠀⠀⠀⠀⠀⠀⠀⠀⠀⠀⠀⠀⠀⠀⠀⠀⠀⠀⠀⠀⠀⠀⢸⣿⣿⣿⣿⡿⡿⢿⢟⢟⢟⢏⣝⣏⢹⢇⡱⢕⢱⢕⣱⢕⢕⢕⣇⢱⢕⡕⢕⡱⢕⢕⢕⢕⢕⢕⢕⢕⢕⢕⢕⢕⢕⢕⢕⢕⣿⣿⣿⣿⢕⢕⢕⢕⢕⢕⢕⢕⢱⢗⢱⢗⡱⢕⣝⢇⢸⣿⣿⣿⣿⣿⣿⣿⣿⣿⣿⣿⣿⣿⣿⣿⣿⣿⣿⣧⠑⢕⢕⠀⢕⢕⢕⢕⠀⢕⢕⢕⠑⢕⢕⢕⢕⢕⠀⠀⠀⠑⢕⢕⢕⢕⢕⢕⢕⢕⢕⢕⢕⢁⢕⢕⢕⠀⠀⠀⢕⠁⢕⢕⢀⠀⠀⢕⢕⢕⢕⢕⢕⠀</a:t>
            </a:r>
            <a:br/>
            <a:r>
              <a:t>⣿⣿⡻⣧⣜⢱⢮⢽⣧⣽⢷⣾⡻⢾⣿⢷⢕⢕⢕⢕⢕⢕⢕⣱⢾⢷⣝⡳⣿⢕⢕⢕⠀⠀⠀⠀⠀⠀⠀⠀⠀⠀⠀⠀⠀⠀⠀⠑⠻⣿⣿⣿⣿⣿⣿⣿⣿⣿⣿⢟⠛⠛⠛⠛⠛⠋⠙⠁⠀⠀⠀⠀⠀⠀⠀⠀⠀⠀⠀⠀⠀⠀⠀⠀⠀⢸⣿⡇⠀⠀⠀⠀⠀⠀⠀⠀⠀⠀⠀⠀⠀⢼⢝⢕⢽⣕⢝⢕⢜⢕⡜⢕⡇⢕⢕⢜⢕⢕⢕⢕⢕⢕⢹⢕⢱⢕⡜⢕⡗⢽⢕⢎⢕⢕⢵⢇⢕⢗⢱⢇⢕⢕⣕⢕⢕⢱⢕⢜⣿⣿⣿⣕⢕⣎⣵⣇⡕⢕⡕⢕⣱⢕⣜⢕⢞⣱⡜⣾⣿⣿⣿⣿⣿⣿⣿⣿⣿⣿⣿⣿⣿⣿⣿⣿⣿⣿⣿⢄⢕⢕⠀⢕⢕⢕⢕⠀⢕⢕⢕⠀⠕⢕⢕⢕⢕⠀⠀⠀⠀⢕⢕⢕⢕⢕⢕⢕⢕⢕⢕⢕⢕⠀⢕⢕⠀⠀⠀⢕⠀⢕⢕⢕⠀⠀⠕⢕⢕⢕⢕⢕⠀</a:t>
            </a:r>
            <a:br/>
            <a:r>
              <a:t>⣿⣟⢿⢷⢟⢻⡿⢿⣿⣟⡳⢼⡻⣷⣿⡇⢕⢕⢕⢕⢕⢕⢕⣿⣿⣿⣽⣿⣿⢕⢕⢕⠀⠀⠀⠀⠀⠀⠀⠀⠀⠀⠀⠀⠀⠀⠀⠀⠀⠈⠻⢿⣿⣿⣿⣿⣿⣿⣿⣧⣄⣄⢀⢀⠀⠀⠀⠀⠀⠀⠀⠀⠀⠀⠀⠀⠀⠀⠀⠀⠀⠀⠀⠀⠀⣱⡎⠀⠀⠀⠀⠀⠀⠀⠀⠀⠀⠀⠀⠀⣸⣷⢣⡎⢳⢇⢕⢕⢕⢕⢕⢕⢗⢕⢕⢕⢕⢕⢕⢱⢕⢕⢕⢕⢕⢹⢗⢹⢗⡹⢕⣎⢕⣕⡕⣕⡵⢕⣕⢝⣗⣏⣗⣿⢮⣵⣵⣿⣿⣿⣿⢿⣷⣷⢮⣹⢞⣻⣷⣯⣵⣏⢵⢜⡕⢕⣇⣿⣿⣿⣿⣿⣿⣿⣿⣿⣿⣿⣿⣿⣿⣿⣿⣿⣿⣿⣿⡇⢕⢕⠀⠑⢕⢕⢕⠀⠀⢕⢕⢕⠀⢕⢕⢕⢕⠀⠀⠀⠀⠁⢕⢕⢕⢕⢕⢕⢕⢕⢕⢕⢕⠀⠕⢕⠀⠀⠀⢕⠀⠁⢕⢕⠀⠀⠀⢕⢕⢕⢕⢕⠀</a:t>
            </a:r>
            <a:br/>
            <a:r>
              <a:t>⣷⣝⢷⣜⢻⢧⣕⣵⣷⢹⢽⢽⡽⢧⣿⡇⢱⢕⢕⢕⢕⢕⢸⢝⢝⢝⣕⢕⢕⡕⢕⢕⢕⠀⢀⠀⠀⠀⠀⠀⠀⠀⠀⠀⠀⠀⠀⠀⠀⠀⠀⠀⠙⢿⣿⣿⣿⣿⣿⢿⢿⢿⣿⣿⣿⣿⣿⣿⢿⠷⠐⠀⠀⠀⠀⠀⠀⠀⠀⠀⠀⠀⠀⢠⣴⣼⣵⡀⠀⠀⠀⠀⠀⠀⠀⠀⠀⠀⠀⠀⠚⢿⡳⡧⣕⡱⢕⡕⢕⢕⢕⢕⢗⢱⢕⡱⢕⡕⢕⣗⢵⢕⣕⣵⣵⣵⣕⡣⢵⣾⣽⣗⡯⢕⣫⢽⣺⢵⣎⣹⣞⢗⢫⢽⣽⢟⣏⢕⢞⢽⢟⣯⢇⣸⣝⢗⡏⢵⣽⣷⣞⡵⢞⣇⣗⣮⢸⣿⣿⣿⣿⣿⣿⣿⣿⣿⣿⣿⣿⣿⣿⣿⣿⣿⣿⣿⣿⣇⢕⢕⠀⠀⢕⢕⢕⠀⠀⠑⢕⢕⠀⠀⢕⢕⢕⠀⠀⠀⠀⠀⠕⢕⢕⢕⢕⢕⢕⢕⢕⢕⢕⠀⠀⢕⠀⠀⠀⢕⠀⢄⢕⢕⠀⠀⠀⢕⢕⢕⢕⢕⠀</a:t>
            </a:r>
            <a:br/>
            <a:r>
              <a:t>⣿⡿⢷⡞⢵⢼⡟⢷⡇⢕⢕⢕⢝⢕⢕⢕⢕⢕⠁⢕⢕⢕⢜⣳⡕⢕⢕⢱⢕⡅⢕⢕⢕⢐⠘⠑⠀⠀⠀⠀⠀⠀⠀⠀⠀⠀⠀⠀⠀⠀⠀⠀⠀⠀⠝⢿⣿⣿⣿⣿⣔⡄⢀⠀⠀⠀⠀⠀⠀⠀⠀⠀⠀⠀⠀⠀⠀⠀⠀⠀⠀⠀⠀⢅⢹⣽⢟⠁⠀⠀⠀⠀⠀⠀⠀⠀⠀⠀⠀⠀⢀⣿⡾⢽⣟⡯⣝⡳⢵⣗⢕⢕⡱⢵⣵⣧⣵⣷⣽⣷⡿⣟⣿⢿⣿⢿⣗⡯⣯⣗⣝⡟⢾⡿⣾⡿⣷⢯⢕⣞⢽⣕⡵⣕⣗⢹⢗⣎⣕⣎⢕⣺⣽⣷⣿⢽⣺⡽⣷⡟⣗⡪⢝⣕⣣⢎⣾⣿⣿⣿⣿⣿⣿⣿⣿⣿⣿⣿⣿⣿⣿⣿⣿⣿⣿⣿⣿⣿⢕⢕⠀⠀⠁⢕⢕⠀⠀⠀⠕⢕⢕⠀⠁⢕⢕⢕⠀⠀⠀⠀⠀⢕⢕⢕⢕⢕⢕⢕⢕⢕⢕⢕⠀⢕⠀⠀⠀⠁⠀⢕⢕⢕⠀⠀⠀⠕⢕⢕⢕⢕⠀</a:t>
            </a:r>
            <a:br/>
            <a:r>
              <a:t>⡟⢿⣕⢝⢷⡜⢕⢕⢝⢗⢕⢕⢕⢕⢕⢕⢕⢇⢁⢕⢕⠕⢸⢵⡜⢣⢕⡕⢕⢋⠁⢕⠑⠀⠀⠀⠀⠀⠀⠀⠀⠀⠀⠀⠀⠀⠀⠀⠀⠀⠀⠀⠀⠀⠀⠀⠉⠟⢷⣽⣟⢿⢿⣿⣷⣷⣷⣶⡦⠄⠀⠀⠀⠀⠀⠀⠀⠀⠀⠀⠀⢀⣀⣕⣣⣼⡇⠀⠀⠀⠀⠀⠀⠀⠀⠀⠀⠀⠀⢀⢜⢕⢝⢕⢜⢝⢗⢼⢕⢣⢕⣇⢝⢝⢻⢯⡻⢧⡜⢝⢽⣗⣪⣝⢳⢽⣗⡻⢟⣻⢽⣕⣵⢕⢇⡜⣕⣗⣵⣗⢽⣗⡮⢵⣺⡽⣷⣜⣿⣺⣿⣷⡮⢽⣞⢯⢗⣸⢽⣞⣵⣞⣻⢽⣿⣇⣿⣿⣿⣿⣿⣿⣿⣿⣿⣿⣿⣿⣿⣿⣿⣿⣿⣿⣿⣿⣿⡿⢕⢕⠀⠀⠀⢕⢕⠀⠀⠀⠀⢕⢕⢕⠀⠑⢕⢕⠀⠀⠀⠀⠀⠁⢕⢕⢕⢕⢕⢕⢕⢕⢕⢕⠀⠀⠀⠀⠀⠀⠀⢕⢕⠀⠀⠀⠀⠀⢕⢕⢕⢕⠀</a:t>
            </a:r>
            <a:br/>
            <a:r>
              <a:t>⡿⣧⡜⢕⢕⢕⢇⣕⢕⢧⡕⢱⣕⡕⢕⢼⢕⢇⢕⠑⢕⢑⢕⢕⢕⢕⢕⢑⢔⢕⢕⠑⠐⠀⠀⠀⠀⠀⠀⠀⠀⠀⠀⠀⠀⠀⠀⠀⠀⠀⠀⠀⠀⠀⠀⠀⠀⠀⠀⠈⠟⢿⣷⣧⣴⣅⣅⡀⠀⠀⠀⠀⠀⠀⠀⠀⠀⠀⠀⠀⠘⠛⢟⢟⡟⠋⠁⠀⠀⠀⠀⠀⠀⠀⠀⠀⠀⠀⢀⡜⢕⢕⢕⢵⢕⢕⢕⢕⢕⢕⢕⢕⢕⢗⢕⢕⢜⢝⢗⢮⣽⣳⣮⣗⡺⢽⣗⡮⣗⡣⢽⣗⢿⣗⣷⣽⣿⣷⣧⡾⢿⣳⡼⢯⣾⣿⣿⣿⣽⣿⣿⣟⡻⢷⣟⣻⣷⣾⣇⣿⣿⣿⣿⣿⣿⢸⣿⣿⣿⣿⣿⣿⣿⣿⣿⣿⣿⣿⣿⣿⣿⣿⣿⣿⣿⣿⡿⢕⢕⢕⢀⠀⠀⠁⢕⠀⠀⠀⠀⠑⢕⢕⢔⠀⠑⢕⠀⠀⠀⠀⠀⠀⠑⢕⢕⢕⢕⢕⢕⢕⢕⢕⠀⠀⠀⠀⠀⠀⠀⢕⢕⠀⠀⠀⠀⠀⢕⠀⢕⢕⠀</a:t>
            </a:r>
            <a:br/>
            <a:r>
              <a:t>⣷⢜⢣⣕⢕⢕⢕⢜⢳⡕⢝⢧⡜⢝⢇⡕⢕⢕⢕⢔⢕⢜⢕⡕⡜⠇⢔⢕⠑⠁⠀⢄⡜⢔⠀⠀⠀⠀⠀⠀⠀⠀⠀⠀⠀⠀⠀⠀⠀⠀⠀⠀⠀⠀⠀⠀⠀⠀⠀⠀⠀⠀⠀⠁⠉⠉⠉⠁⠀⠀⠀⠀⠀⠀⠀⠀⠀⠀⠀⠀⢴⢶⢾⠟⠁⠀⠀⠀⠀⠀⠀⠀⠀⠀⠀⠀⢠⡔⢜⢇⢝⢗⢧⢕⡕⢕⡕⢕⢜⢕⢇⢕⢕⢱⢕⢳⢝⣗⢪⣵⡗⢵⡗⢻⢿⢳⣜⣹⣕⡪⣽⣾⢽⣷⡯⣿⡾⢽⣷⡯⢽⣳⢿⣗⣺⣿⣗⡺⢮⣝⡹⢗⣻⢽⣗⡽⣟⡳⣿⡼⣿⣿⣿⣿⣿⣿⣿⣿⣿⣿⣿⣿⣿⣿⣿⣿⣿⣿⣿⣿⣿⣿⣿⣿⣿⡿⡕⢕⢕⢕⢕⠀⠀⠀⢕⢄⠀⠀⠀⠀⢕⢕⢕⢄⠀⠁⢔⠀⢄⠀⠀⠀⠀⠕⢕⢕⢕⠁⢕⢕⢕⢕⠀⠀⠀⠀⠀⠀⢔⢕⢕⠀⠀⠀⠀⠀⢕⠀⢕⢕⠀</a:t>
            </a:r>
            <a:br/>
            <a:r>
              <a:t>⡿⢧⡕⢕⢕⢕⢕⢕⢕⡜⢳⢕⢕⢣⢕⢝⢕⢕⢱⢕⡜⢗⢕⢜⢕⠄⠁⠀⠀⢄⢰⢕⡕⢕⠑⠀⠐⠀⠀⠀⠀⠀⠀⠀⠀⠀⠀⠀⠀⠀⠀⠀⠀⠀⠀⠀⠀⠀⠀⠀⠀⠀⠀⠀⠀⠀⠀⠀⠀⠀⠀⠀⠀⠀⠀⠀⠀⠀⠀⠀⠀⠀⠀⠀⠀⠀⠀⠀⠀⠀⠀⠀⠀⠀⠀⠀⠁⡕⢱⢕⡕⢕⢕⢳⢽⢕⢕⢕⡗⢵⣝⢕⢕⢕⢗⢜⢕⢕⢕⢕⢱⢕⢇⢕⡕⢱⢜⢟⢽⣟⢿⢽⣿⡗⢽⢗⢧⢝⣗⢽⣗⡷⢿⣗⡿⣷⣗⡽⢿⢇⠃⠁⠁⠙⠗⢹⣵⢺⢽⣷⢻⣿⣿⣿⣿⣿⣿⣿⣿⣿⣿⣿⣿⣿⣿⣿⣿⣿⣿⣿⣿⣿⣿⣿⡿⢣⢕⢕⡕⢕⠕⠀⠀⠀⠀⢕⠀⠀⠀⠀⠀⢕⢕⢕⢀⠀⠀⠀⢸⣧⢀⠀⠀⠀⢕⢕⢕⠀⢕⢕⢕⢕⠀⠀⠀⠀⠀⠀⢕⢕⢕⠀⠀⠀⠀⠀⠕⠀⠕⢕⠀</a:t>
            </a:r>
            <a:br/>
            <a:r>
              <a:t>⡿⢧⢕⢕⡇⢕⢕⢕⢕⢕⢕⢜⢗⢕⢜⢳⡕⢜⢳⡜⢕⢧⣕⢕⢇⣴⣦⢕⢕⢕⢕⣜⢕⢧⠄⠀⠀⠀⠀⠀⠀⠀⠀⠀⠀⠀⠀⠀⠀⠀⠀⠀⠀⠀⠀⠀⠀⠀⠀⠀⠀⠀⠀⠀⠀⠀⠀⠀⠀⠀⠀⠀⠀⠀⠀⠀⠀⠀⠀⠀⠀⠀⠀⠀⠀⠀⠀⠀⠀⠀⠀⠀⠀⠀⠀⢀⢴⢜⢎⢕⢕⢕⢕⢕⢇⢼⣕⢇⢼⣕⣇⣕⢗⢵⣕⡕⢕⢕⢕⢕⢕⢕⢜⣕⢇⢕⡕⢸⣕⢇⢜⣗⢳⢜⣗⢷⣽⣗⢧⣽⡷⢯⣟⣳⢿⣗⣾⣿⢎⢔⠀⠀⠀⠀⠀⠀⠘⢺⣿⣿⢎⣿⣿⡿⣿⣿⣿⣿⣿⣿⣿⣿⣿⣿⣿⣿⣿⣿⣿⣿⣿⣿⣿⣿⢕⡇⢪⡳⢕⢕⢕⢀⠀⠀⠀⠁⠀⠀⠀⠀⠀⠀⢕⢕⢕⢀⠀⠀⠀⢿⣧⡀⠀⠀⠁⢕⢕⠀⠀⢕⢕⠀⢄⠀⠀⠀⠀⢄⢕⠑⠀⠀⠀⠀⠀⠀⠀⠄⠀⢕⠀</a:t>
            </a:r>
            <a:br/>
            <a:r>
              <a:t>⣏⡝⢕⢕⢕⢕⢕⣕⢕⢕⡕⢕⢕⢜⢻⢕⢜⢳⣕⡜⢳⣵⢞⣵⣿⣿⢯⢕⢕⢕⢕⢝⢕⠇⠀⠀⠀⠀⠀⠀⠀⠀⠀⠀⠀⠀⠀⠀⠀⠀⠀⠀⠀⠀⠀⠀⠀⠀⠀⠀⠀⠀⠀⠀⠀⢀⠀⠀⠀⠀⠀⠀⠀⠀⠀⠀⠀⠀⠀⠀⠀⠀⠀⠀⠀⠀⠀⠀⠀⠀⠀⠀⢄⡖⢪⢜⡗⢵⣕⡕⢜⢕⢕⣕⡕⢳⢮⣝⢗⢼⣝⢳⢜⣗⢣⢝⢕⢕⣕⢕⢕⢕⢕⢱⢜⡕⢜⢝⢇⢜⢕⢣⢝⢕⢱⢕⢕⢻⢿⣿⡿⢟⣳⣿⣟⣞⢹⢕⢕⢕⠀⠀⠀⠀⠀⠀⠀⠁⢻⣽⣿⢸⣿⢧⣿⣿⣿⣿⣿⣿⣿⣿⣿⣿⣿⣿⣿⣿⣿⣿⣿⣿⣿⣇⣵⡮⢕⢕⡳⣝⢇⠀⠀⠀⠀⠀⠀⠀⢰⡀⠀⠀⠁⢕⢕⢕⠀⠀⠀⢸⣿⣧⢀⠀⠀⠑⢕⠀⠀⢕⢕⠀⢸⡇⠀⠀⠀⠑⠁⠁⠀⠀⠀⠀⠀⠀⢀⡇⠀⢕⠀</a:t>
            </a:r>
            <a:br/>
            <a:r>
              <a:t>⡿⢷⣕⢜⢧⡕⢕⢞⣇⢕⢻⢵⡕⢕⣧⡕⢕⢱⡜⢻⣷⢱⣿⣿⡿⢝⢕⢱⢜⢿⢕⢝⠃⠀⠀⠀⠀⠀⠀⠀⠀⠀⠀⠀⠀⠀⠀⠀⠀⠀⠀⠀⠀⠀⠀⠀⢔⠀⠀⠀⠀⠀⠀⠀⠀⠀⠀⠀⠀⠀⠀⠀⠀⠀⠀⠀⠀⠀⠀⠀⠀⠀⠀⠀⠀⠀⠀⠀⠀⠀⠀⢄⢵⣼⡱⢣⢝⡳⢼⣝⢳⢜⣟⢳⢜⡝⢳⢕⢕⢵⢜⢝⢳⢵⣕⢇⢜⡗⢣⢜⡗⢱⢕⢕⢕⢕⢕⢕⢕⢣⢕⣝⢗⢮⢕⢳⢜⣕⢣⢜⣕⢳⢟⣻⢾⣝⠕⢕⢕⢕⢀⠀⠀⠀⠀⠀⠀⠀⠁⢏⡕⡕⣟⣼⣿⣿⣿⣿⣿⣿⣿⣿⣿⣿⣿⣿⣿⣿⣿⣿⣿⣿⣿⣿⣿⣿⣿⣷⣷⣷⡇⢕⠀⠀⠀⠀⠀⠀⢸⣷⡄⠀⠀⠁⢕⢕⠀⠀⠀⠀⣿⣿⣧⢀⠀⠀⠕⠀⠀⠁⢕⠀⣸⡏⠀⠀⠀⠀⠀⠀⠀⠀⠀⠀⠀⠀⢸⠑⢀⠑⠀</a:t>
            </a:r>
            <a:br/>
            <a:r>
              <a:t>⣷⡕⢜⢇⢕⢝⢣⢕⢝⢇⢕⢕⢝⢕⢕⢕⢧⡕⢝⢇⣝⢜⢿⠏⠑⠁⠀⢀⣼⣗⡝⠑⠀⠀⠀⠀⠀⠀⠀⠀⠀⠀⠀⠀⠀⠀⠀⠀⠀⠀⠀⠀⠀⠀⠀⢕⠕⠀⠀⠀⠀⠀⠀⠀⠀⠀⠀⠀⠀⠀⠀⠀⠀⠀⠀⠀⠀⠀⠀⠀⠀⠀⠀⠀⠀⠀⠀⠀⠀⠀⠀⢘⢕⢕⣕⢣⢵⣝⢳⢜⡕⢇⢜⡕⢱⢕⡕⢱⣕⡕⢕⢕⡕⢕⢸⣝⢇⢕⣕⢱⢕⢕⢣⢝⡗⢣⢕⡕⢕⢕⡕⢜⢇⢕⢱⢼⡕⢣⢝⡗⢪⢝⢗⢼⢝⢇⠁⢕⢕⢕⢕⠀⠀⠀⠀⠀⠀⠀⠀⠑⡳⢕⢝⢿⣿⣿⣿⣿⢿⢿⣿⣿⣿⣿⣿⣿⣿⣿⣿⣿⣿⣿⣿⣿⣿⣿⣿⣿⢟⢝⡜⢕⢱⢀⠀⠀⠀⠀⣾⣿⣿⡄⠀⠀⠁⢕⠀⠀⡄⠀⢹⣿⣿⣧⠀⠀⠀⠀⠀⠀⠅⠀⣿⢇⢀⠀⠀⠀⠀⠀⠀⠀⠀⠀⠀⢄⡟⠀⠁⠀⠀</a:t>
            </a:r>
            <a:br/>
            <a:r>
              <a:t>⢜⢝⢧⢕⢕⢕⢕⢝⢕⢕⢕⢕⣕⢕⢕⣷⣕⢹⢧⣕⡜⢋⠁⠀⠀⠀⢀⡵⢎⢟⠁⠀⠀⠀⠀⠀⠀⠀⠀⠀⠀⠀⠀⠀⠀⠀⠀⠀⠀⠀⠀⠀⠀⠀⠀⢕⢔⠀⠀⠀⠀⠀⠀⠀⠀⠀⠀⠀⠀⠀⠀⢔⢄⠀⠀⠀⠀⠀⠀⠀⠀⠀⠀⠀⠀⠜⢗⡄⠀⠀⠀⠀⢔⢱⢕⢕⢣⣜⡕⢣⢜⢟⢷⣵⡟⢧⢝⢗⢮⣽⢗⢗⣕⢜⢧⣕⡝⢳⢼⣕⢳⢵⣗⢇⢜⢕⢣⢜⡗⢇⢜⢗⢇⣕⡜⢗⡕⢝⣳⣜⣕⡧⢵⣗⢞⠀⠀⠀⠁⠁⠑⠔⢀⠀⠀⠀⠀⠀⠀⠀⠘⠐⠕⠑⠁⠁⠀⠀⠀⠀⠀⠁⠈⠹⣿⣿⣿⣿⣿⣿⣿⣿⣿⣿⣿⣿⡿⢏⢕⡱⢱⣕⢇⢇⢀⠀⠀⢔⢸⣿⣿⣇⠀⠀⠀⠀⠀⠀⢱⡀⢸⣿⣿⣿⣇⠀⠀⠀⠀⠀⠀⢔⣿⢁⣾⢀⠀⠀⠀⠀⠀⢀⣵⣤⡤⣼⣕⣄⢀⢰⠀</a:t>
            </a:r>
            <a:br/>
            <a:r>
              <a:t>⣧⣕⡕⢳⣧⡕⢱⣧⣞⢻⣷⡜⢟⣱⣕⢜⢟⣷⣕⠇⢔⠁⠀⠀⠀⢄⣷⣮⠏⠀⠀⠀⠀⠀⠀⠀⠀⠀⠀⠀⠀⠀⠀⠀⠀⠀⠀⠀⠀⠀⠀⠀⠀⠀⠀⠕⢕⢕⠀⠀⠀⠀⠀⠀⠀⠀⠀⠀⠀⠀⠀⢕⢕⢕⢔⡀⠀⠀⠀⠀⠀⠀⠀⠀⠀⠀⠁⠑⠔⢄⡀⠀⢀⢕⢕⢗⢕⡝⢕⢗⢕⡝⢳⢵⣝⣳⣧⣝⢕⢼⣝⢗⢼⣝⣳⢇⢝⢕⢕⢜⢕⢱⢜⡕⢇⢼⣕⢳⢜⣗⣣⣽⣳⢷⣿⣟⣿⣿⣽⣟⣿⣽⣟⣿⢇⠀⠀⠀⠀⢀⢄⢀⠁⠕⠄⠀⠀⠀⠀⠀⠀⠀⢀⠀⢄⢄⢔⢔⢕⢔⢔⢄⠀⠀⠈⢻⣿⣿⣿⣿⣿⣿⣿⣿⣿⢏⢕⣕⣕⣕⣕⣕⣇⣸⡕⠀⠀⢕⣧⣿⣿⣿⢀⠀⠀⠀⠀⠀⢸⣧⡁⣿⣿⣿⣿⢀⠀⠀⠀⠀⠀⢜⢏⣴⣾⣇⣠⣴⣦⣴⡸⣱⣵⣟⣳⣮⣿⣷⣿⣿⠀</a:t>
            </a:r>
            <a:br/>
            <a:r>
              <a:t>⠛⠛⠛⠛⠛⠛⠛⠛⠛⠛⠛⠛⠛⠛⠛⠛⠓⠚⠋⠑⠐⠀⠀⠀⠑⠛⠛⠑⠀⠀⠀⠀⠀⠀⠀⠀⠀⠀⠀⠀⠀⠀⠀⠀⠀⠀⠀⠀⠀⠀⠀⠀⠀⠀⠀⠀⠀⠁⠀⠀⠀⠀⠀⠀⠀⠀⠀⠀⠀⠀⠀⠘⠛⠓⠛⠃⠑⠀⠀⠀⠀⠀⠀⠀⠀⠀⠀⠐⠚⠛⠛⠓⠘⠓⠑⠛⠓⠓⠚⠓⠚⠛⠓⠓⠛⠛⠓⠚⠛⠓⠘⠛⠓⠚⠛⠓⠃⠑⠓⠓⠚⠓⠚⠓⠓⠓⠚⠛⠛⠛⠛⠛⠛⠛⠛⠛⠛⠛⠛⠛⠛⠛⠛⠛⠑⠑⠑⠑⠐⠑⠑⠑⠑⠀⠐⠑⠐⠐⠀⠀⠐⠑⠑⠑⠑⠑⠑⠑⠑⠑⠑⠑⠑⠐⠀⠘⠛⠛⠛⠛⠛⠛⠛⠛⠑⠛⠛⠛⠛⠛⠛⠛⠛⠛⠃⠀⠐⠛⠛⠛⠛⠛⠃⠀⠀⠂⠀⠀⠘⠛⠓⠛⠛⠛⠛⠑⠀⠑⠀⠀⠀⠑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⢱⢸⣿⣿⣿⢏⢝⢻⣧⢝⢏⢕⢕⢕⢕⢹⡜⢹⢷⢟⢿⢾⢟⢷⢝⢕⢕⢕⢕⢕⢕⢕⢕⢕⢕⢕⢕⢕⢕⢕⢕⢕⢕⢕⢕⢕⢕⢕⢕⢕⢕⢕⢕⢕⢗⢾⣿⣯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⢸⣿⣿⣷⢕⢕⢕⢕⢕⢕⢕⢕⢕⢕⢕⣕⢕⢕⢕⢕⢗⢗⢗⢕⢕⢕⢕⢕⢕⢕⢕⢕⢕⢕⢕⢕⢕⢕⢕⢕⢕⢕⢕⢕⢕⢕⢕⢕⢕⢕⢕⢕⢕⢕⢕⢕⢝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⢺⣿⣿⢏⢕⣱⣵⣷⢗⢕⢕⢕⢕⢕⢜⢕⢕⢕⢕⢕⢕⢕⢕⢕⢕⢕⢕⢕⢕⢕⢕⢕⢕⢕⢕⢕⢕⢕⢕⢕⢕⢕⢷⢷⢷⢷⣷⣷⣷⢷⢗⢇⢕⢕⢷⢷⢕⢕⢝⡻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⣝⡟⢕⣱⣿⣿⡣⡯⢕⢕⢕⢕⢕⢕⢕⢕⢕⢕⢕⢕⢕⢕⢕⢕⢕⢕⢕⢕⢕⢕⢕⢕⢕⢕⢕⢕⢕⢕⢕⣵⣇⢕⢕⢕⢕⢕⢕⢕⢕⢕⢕⢕⢕⢕⢕⢕⢕⢕⢝⢟⢝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⢻⢿⣯⣿⡕⢕⢕⢕⢕⢕⢕⢕⢕⢕⢕⢕⢕⢕⢕⢕⢕⢕⢕⢕⢕⢕⢕⢕⢕⢕⢕⢕⢕⢕⢕⣾⣿⣿⣇⢕⢕⢕⢕⢕⢕⢕⢕⢕⢕⢕⢕⢕⢕⢕⢕⢕⢕⢕⢕⢝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⡟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⡕⢕⢕⢕⢕⢕⢕⢕⢕⢕⢕⢕⢕⢕⢕⢕⢕⢕⢕⢕⢕⢕⢕⢕⢕⢕⢕⢕⢕⢕⢕⢕⢕⢕⢕⣼⣿⣿⣿⣿⣇⢕⢕⢕⢕⢕⢕⢕⢕⢕⢕⢕⢕⢕⢕⢕⢕⢕⢕⢕⢕⢜⢻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⣧⢝⢿⣿⣿⣿⣿⡏⢸⢻⣿⣿⣿⣿⣿⣿⣿⣿⣿⣿⣿⣿⣿⣿⣿⣿⣿⣿⣿⣿⣿⣿⣿⣿⣿⣿⣿⣿⣿⣿⣿⣿⣿⣿⣿⣿⣿⣿⣿⣿⣿⣿⣿⣿⣿⣿⣿⣿⣿⣿⣿⣿⣿⣿⣿⣿⣿⣿⣿⣿⣿⣿⣿⣿⣿⣿⣿⣿⣿⣿⣿⣿⣿⣿⣿⣿⣿⣿⣿⣿⣿⣿⣿⣿⣿⣿⣿⢏⢕⢕⢕⢕⣕⣵⢕⢕⢕⢕⢕⢕⢕⢕⢕⢕⢕⢕⢕⢕⢕⢕⢕⢕⢕⢕⢕⢕⢕⢕⢕⢕⢕⢕⢱⣿⣿⣿⣿⣿⣿⣇⢕⢕⢕⢕⢕⢕⢕⢕⢕⢕⢕⢕⢕⢕⢕⢕⢕⢕⢕⢕⢕⢜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⡿⢕⢕⣿⣷⢳⡝⡇⣿⡿⢇⡕⣾⣿⣿⣿⣿⣿⣿⣿⣿⣿⣿⣿⣿⣿⣿⣿⣿⣿⣿⣿⣿⣿⣿⣿⣿⣿⣿⣿⣿⣿⣿⣿⣿⣿⣿⣿⣿⣿⣿⣿⣿⣿⣿⣿⣿⣿⣿⣿⣿⣿⣿⣿⣿⣿⣿⣿⣿⣿⣿⣿⣿⣿⣿⣿⣿⣿⣿⣿⣿⣿⣿⣿⣿⣿⣿⣿⣿⣿⣿⣿⣿⣿⣿⣿⣿⣿⡟⢝⢕⢕⣱⣾⢿⢏⢕⢕⢕⢕⢕⢕⢕⢕⢕⢕⢕⢕⢕⢕⢕⢕⢕⢕⢕⢕⢕⢕⢕⢕⢕⢕⢕⢕⢕⣿⣿⣿⣿⣿⣿⣿⣿⡕⢕⢕⢕⢕⢕⢕⢕⢕⢕⢕⢕⢕⢕⢕⢕⢕⢕⢕⢕⢕⢕⢸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⢜⢜⢕⢝⢕⢕⢕⢿⣿⢱⢻⣇⢟⢗⢕⣵⢟⣿⣿⣿⣿⣿⢿⢿⡿⢻⣿⣿⣿⣿⣿⣿⣿⣿⣿⣿⣿⣿⣿⣿⣿⣿⣿⣿⡿⢿⢿⢿⢿⢿⢿⣿⢟⢟⢿⢿⢿⢿⢿⢿⢿⢿⢿⢿⢿⢿⢿⢿⢟⢟⢟⢟⢟⢟⢟⢟⢟⢟⢟⢟⢟⢟⢟⢟⢟⢟⢟⢻⣿⣿⣿⣿⡟⢟⢟⢿⢿⢿⢿⢿⢿⢏⢕⢕⣵⢿⢏⢕⢕⢕⢕⢕⢕⢕⢕⢕⢕⢕⢕⢕⢕⢕⢕⢕⢕⢕⢕⢕⢕⢕⢕⢕⢕⢕⢕⢕⢕⢕⢸⣿⣿⣿⣿⣿⣿⣿⣿⣷⢕⢕⢕⢕⢕⢕⢕⢕⢕⢕⢕⢕⢕⢕⢕⢕⢕⢕⢕⢕⢕⢕⢻⣿⣿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⢕⢱⣝⢜⢕⢟⢇⢕⢕⣕⡕⢝⢜⢕⢕⢕⡇⢸⢕⢕⢕⢕⢕⢕⢕⢕⢕⢕⢕⢕⢕⢕⢕⢕⢕⢕⢕⢕⢕⢕⢕⢕⢕⢕⢸⡏⢕⢕⢕⢕⢕⢕⢕⢕⢕⢕⢕⢕⢕⢕⢕⢕⢕⢕⢕⢕⢕⢕⢕⢕⢕⢕⢕⢕⢕⢕⢕⢕⢕⢕⢕⢸⣿⣿⣿⣿⢕⢕⢕⢕⢕⢕⢕⢕⢕⢕⡱⢏⢕⢕⢕⢕⠕⢕⢕⢕⢕⢕⢕⢕⢕⢕⢕⢕⢕⢕⢕⢕⢕⢕⢕⢕⢕⢕⢕⢕⢕⢕⢕⢕⢕⢕⣿⣿⣿⡏⢕⢜⢝⢻⣿⣿⡇⢕⢕⢕⢕⢕⢕⢕⢕⢕⢕⢕⢕⢕⢕⢕⢕⢕⢕⢕⢕⢕⢸⣿⣿⣿⣿⣿⣿⠀</a:t>
            </a:r>
            <a:br/>
            <a:r>
              <a:t>⣿⣿⣿⣿⣿⣿⣿⣿⣿⣿⣿⣿⣿⣿⣿⣿⣿⣿⣿⣿⢸⣿⣿⣿⣿⣿⣿⣿⣿⣿⣿⣿⣿⣿⣿⣿⣿⣿⣿⣿⣿⣿⣿⣿⣿⣿⣿⣿⣿⣿⣿⢕⢿⣜⣧⣵⣷⣷⢾⣟⣟⢇⣾⢕⣕⢗⣕⣕⣕⡕⢕⢘⢧⢳⡕⢕⢕⢘⠟⢇⢕⢕⢕⢕⢕⡇⢸⢕⢕⢕⢕⢕⢕⢕⢕⢕⢕⢕⢕⢕⢕⢕⢕⢕⢕⢕⢕⢕⢕⢕⢕⢕⢕⢸⡇⢕⢕⢕⢕⢕⢕⢕⢕⢕⢕⢕⢕⢕⢕⢕⢕⢕⢕⢕⢕⢕⢕⢕⢕⢕⢕⢕⢕⢕⢕⢕⢕⢕⢕⢕⢸⣿⣿⣿⣿⢕⢕⢕⢕⢕⢕⢕⢕⡕⢕⢕⢕⢕⢕⠕⠑⢄⢕⢕⢕⢕⢕⢕⢕⢕⢕⢕⢕⢕⢕⢕⢕⢕⢕⢕⢕⢕⢕⢕⢕⢕⢕⢕⢕⢕⢕⣿⣿⣿⣧⢕⢕⢕⣸⣿⣿⣷⢕⢕⢕⢕⢕⢕⢕⢕⢕⢕⢕⢕⢕⢕⢕⢕⢕⢕⢕⢕⢕⢕⢿⢿⢿⢿⢿⢿⠀</a:t>
            </a:r>
            <a:br/>
            <a:r>
              <a:t>⣿⣿⣿⣿⣿⣿⣿⣿⣿⣿⣿⣿⣿⣿⣿⣿⣿⣿⣿⣿⢜⣿⣿⣿⣿⣿⣿⣿⣿⣿⣿⣿⣿⣿⣿⣿⣿⣿⣿⣿⣿⣿⣿⣿⣿⣿⣿⣿⣿⡟⣫⣷⣿⣿⡿⢟⣽⣷⣿⣿⡏⣾⡇⣾⣿⣿⣿⣿⣿⣇⠑⢕⢕⢜⣿⡕⢕⢕⢄⢄⢕⢕⢕⢕⢕⣇⡜⣕⢕⢕⢕⢕⢕⢕⢕⢕⢕⢕⢕⢕⢕⢕⢕⢕⢕⢕⢕⢕⢕⢕⢕⢕⢕⢸⡇⢕⢕⢕⢕⢕⢕⢕⢕⢕⢕⢕⢕⢕⢕⢕⢕⢕⢕⢕⢕⢕⢕⢕⢕⢕⢕⢕⢕⢕⢕⢕⢕⢕⢕⢕⣾⣿⣿⣿⣿⢕⢕⢕⢕⢕⢕⡱⢏⢕⢕⢕⢕⢕⠁⠀⢄⢕⢕⢕⢕⢕⢕⢕⢕⢕⢕⢕⢕⢕⢕⢕⢕⢕⢕⢕⢕⢕⢕⢕⢕⢕⢕⢕⢕⢕⢕⢹⣿⣿⣿⣿⣷⣾⣿⣿⣿⡏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⣿⣿⣿⡿⣫⣾⣿⣿⣿⣿⡿⣸⣿⡇⣿⣿⣿⣿⣿⣿⣿⣧⢑⢕⢕⢿⣿⡕⢕⢕⢑⢕⢕⢅⢱⢼⣿⢝⢕⢕⢕⢕⢕⢕⢕⢕⢕⢕⢕⢕⢕⢕⢕⢕⢕⢕⢕⢕⢕⢕⢕⢕⢕⢕⢸⡇⢕⢕⢕⢕⢕⢕⢕⢕⢕⢕⢕⢕⢕⢕⢕⢕⢕⢕⢕⢕⢕⢕⢕⢕⢕⢕⢕⢕⢕⢕⢕⢕⢕⢕⢕⣿⣿⣿⣿⣿⢕⢕⢕⢕⢕⢜⢕⢕⢕⢕⢕⢕⢕⢔⢕⢕⢕⢕⢕⢕⢕⢕⢕⢕⢕⢕⢕⢕⢕⢕⢕⢕⢕⢕⢕⢕⢕⢕⢕⢕⢕⢕⢕⢕⢕⢕⢜⢻⣿⣿⣿⣿⣿⣿⣿⡿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⡟⣼⣿⣿⡿⣫⣾⣿⣿⣟⣿⣿⣿⢧⣿⣿⡇⣿⣿⣿⣿⣿⣿⣿⣾⣷⡄⠕⢸⣿⣷⢑⢅⢕⢕⢕⢕⢕⢕⢔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⢜⢝⢟⢟⢟⢟⢝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⡟⣼⣿⣿⡟⣼⣿⣿⣿⣿⣿⣿⣿⣿⣸⣿⣿⡇⣿⣿⣿⣿⣿⣿⣿⣿⡾⣿⡇⢸⣿⣿⡇⠕⢕⢕⢕⢑⠑⢁⢕⢟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⡿⣱⣿⣿⡟⣾⣿⢏⣿⣳⣿⣿⣿⣿⡇⣿⣿⣿⡇⣿⣿⣿⣿⣿⣿⣿⣿⣷⢹⡇⢸⣿⣿⣇⢔⢁⢕⢕⢕⢕⢔⢔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⣯⣵⣷⣵⣵⣽⣿⡟⣼⣿⣏⣾⣳⣿⣿⣿⣿⣿⣱⣿⡿⢿⡇⣿⣿⣿⣿⣿⣿⣿⣿⣿⡇⢕⡾⣿⣿⡟⠑⠕⠕⢑⢅⢕⢔⢕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⢔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⡿⢏⣿⣿⣽⣿⣿⣿⡯⣿⢱⣿⣿⣼⢏⣿⣿⣿⣿⣿⢟⢹⣇⣱⣿⣷⣾⣿⣿⣿⣿⣿⣿⣿⣿⡇⠑⠏⠟⠋⢅⣴⢄⢀⠀⠔⢕⠕⢕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⡿⢕⣾⣿⣿⢿⣯⡟⢝⢇⢝⣾⣿⣿⡿⣸⣿⣿⣿⣿⡏⢕⢜⣹⣿⣿⢻⣿⣿⣿⣿⣿⣿⣿⣿⣿⡧⢔⢄⢄⢄⢱⣿⢸⢕⢕⢅⢔⢕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⡇⡕⣿⡻⢻⣷⡝⢝⣅⢕⢕⣿⣿⣿⢇⣿⣿⣿⣿⣿⣷⢸⢱⣿⣧⣵⣼⣿⢸⣿⣿⣿⣿⣿⣿⣿⢕⢱⣶⡗⢕⣸⣿⢸⢇⡕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⣞⢕⢝⢕⢜⣱⣿⡟⣱⣼⣿⣿⣿⢸⣿⢟⣿⣿⣿⡟⡼⣼⣿⣿⣿⣿⢇⣺⣿⣿⣿⣿⣿⣿⡿⢕⢸⣿⣿⢱⢿⡿⣼⢕⢽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⣵⣕⢕⢹⢺⢮⣝⣹⣿⣿⡇⣿⡟⣸⣿⣿⣿⢣⡇⣟⡿⢿⢿⡏⣧⢸⣿⣿⣿⣿⡿⡏⡇⢕⣾⣟⡝⡞⣼⢇⣿⢕⢕⣷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⡷⠈⢇⢕⢇⢸⣿⡗⢹⢟⡕⣿⣿⣿⡏⣾⢳⣿⣿⣿⢻⣼⣿⣾⡟⣿⣿⣿⡇⢣⢕⣼⣿⣿⣱⣎⡜⣸⢇⢕⢕⣿⢕⢸⣿⢕⣿⡇⢕⣿⡇⢕⢕⢸⣿⣿⣿⣿⣿⣿⣿⣿⣿⣿⣿⣿⣿⣿⣿⣿⣿⣿⣿⣿⣿⣿⣿⣿⣿⣿⣿⣿⣿⢕⢕⢕⢕⢕⢕⢕⢕⢕⢕⢕⢕⢕⢕⢕⢕⢕⢕⢕⢕⢕⢕⢕⢕⢕⢸⣿⣿⣿⣿⢕⢕⢕⢕⢕⢕⢕⢕⢕⢕⢕⢕⢕⢕⢕⢕⣦⢑⢕⢕⢕⢕⢕⢕⢕⢙⢏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⡿⠑⠀⢕⢕⡔⢸⣿⡗⢎⢸⢇⣿⣿⣿⠚⠟⠞⢿⠿⠽⠽⢽⣹⣿⣵⣿⣸⣻⣇⡵⢑⠓⠞⠝⣍⢅⢱⡟⣼⢕⢕⣿⢕⢸⣿⢕⣿⡇⢕⣿⡇⢕⢕⢜⢟⢟⢻⣿⣿⣿⣿⣿⣿⣿⣿⣿⣿⣿⣿⣿⣿⣿⣿⣿⣿⣿⣿⣿⣿⣿⣿⣿⡿⢕⢕⢕⢕⢕⢕⢕⢕⢕⢕⢕⢕⢕⢕⢕⢕⢕⢕⢕⢕⢕⢕⢕⢕⢕⢸⣿⣿⣿⣿⢕⢕⢕⢕⢕⢕⢕⢕⢕⢕⢕⢕⢕⢕⢕⢅⣿⡇⢕⢕⢕⢕⢕⢕⡕⢕⢕⢿⡧⢕⢑⢕⠑⢕⢕⢕⢕⢕⢕⢕⠁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⢫⡟⠕⠀⠀⠑⢕⢕⢸⣿⢕⢸⢜⡕⢏⣿⡏⣾⣷⡜⢔⣔⢔⢔⣾⣿⣿⣿⣿⣿⣿⣿⣮⣝⢵⣕⣵⣿⢟⣿⢕⢻⠀⢸⣿⢕⢸⣿⢕⣿⡇⢕⣿⡇⢕⢕⢱⣾⣿⣿⣿⣿⣿⣿⣿⣿⣿⣿⣿⣿⣿⣿⣿⣿⣿⣿⣿⣿⣿⣿⣿⣿⣿⣿⣿⡇⢕⢕⢕⢕⢕⢕⢕⢕⢕⢕⢕⢕⢕⢕⢕⢕⢕⢕⢕⢕⢕⢕⢕⢕⢕⢸⣿⣿⣿⣿⢕⢕⢕⢕⢕⢕⢕⢕⢕⢕⢕⢕⢕⢑⢅⢕⣿⣿⡕⢕⢕⢱⣕⢱⣟⢕⢕⢸⢣⢕⠕⠁⠕⠑⢑⢕⢕⢕⢕⢕⠀⢕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⡼⢏⣱⡿⢱⠀⠀⠀⠀⢜⣼⢸⡿⢺⢕⢱⢕⢕⢿⡿⣿⣯⣝⣗⣟⣿⣿⣿⣿⣿⣿⣿⣿⣿⣿⣿⣿⣯⣵⣾⣟⣾⢽⢕⢸⢄⢸⣿⢕⢸⣿⢕⣿⡇⢕⣿⡇⢕⢕⢸⣿⣿⣿⣿⣿⣿⣿⣿⣿⣿⣿⣿⣿⣿⣿⣿⣿⣿⣿⣿⣿⣿⣿⣿⣿⣿⣿⣿⡇⢕⢕⢕⢕⢕⢕⢕⢕⢕⢕⢕⢕⢕⢕⢕⢕⢕⢕⢕⢕⢕⢕⢕⢕⢕⣿⣿⣿⣿⣿⢕⢕⢕⢕⢕⢕⢕⢕⢕⢕⢕⢕⢕⠕⢕⠕⢿⣿⣧⢕⢑⢕⣿⣿⣿⢕⢕⢡⡄⢄⢄⢔⢔⢕⢕⢑⢕⢕⢕⠕⠀⢕⢀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⢯⢎⣵⣼⣿⢣⣿⣧⡄⢄⢄⢳⡏⣼⡇⢸⣇⢸⡕⢕⢣⢣⣿⣿⣿⣿⣿⣿⣿⣿⣿⣿⣿⣿⣿⣿⣿⣿⣿⣿⡿⣯⡾⢻⣿⢱⢸⢱⢸⣿⢕⢸⣿⢕⣿⡇⢕⣿⡇⢕⢕⢜⣿⣿⣿⣿⣿⣿⣿⣿⣿⣿⣿⣿⣿⣿⣿⣿⣿⣿⣿⣿⣿⣿⣿⣿⣿⣿⣿⣿⡇⢕⢕⢕⢕⢕⢕⢕⢕⢕⢕⢕⢕⢕⢕⢕⢕⢕⢕⢕⢕⢕⢕⢕⢕⢕⣿⣿⣿⣿⡿⢕⢕⢕⢕⢕⢕⢕⢕⢕⢕⢕⢕⢕⢕⢔⢕⢜⣿⣿⡔⢅⢕⢻⣿⣿⣕⢕⡕⢕⢕⢕⢕⢕⢕⢕⢕⠑⠕⠑⠀⠀⢕⢕⢕⢕⢕⢕⢕⢕⢕⢕⢕⢕⢕⢕⢕⢕⢕⢕⢕⢕⢕⢕⢕⢕⢕⢕⢕⢕⢕⢕⢕⢕⢕⢕⢕⢕⢕⢕⢕⢕⢕⢕⢕⢕⢕⠀</a:t>
            </a:r>
            <a:br/>
            <a:r>
              <a:t>⣿⣿⣿⣿⣿⣿⣿⣿⣿⣿⣿⣿⢿⢟⣝⣵⣎⢿⣿⣿⣿⣿⣿⣿⣿⣿⣿⣿⣿⣿⣿⣿⢧⢏⣾⣿⣿⢣⣿⣿⣿⡇⢑⣸⣿⢇⢿⢕⢸⣿⢸⣧⢕⢕⢕⢻⣿⣿⣿⣿⣿⣿⣿⣿⣿⣿⣿⣿⣿⣿⣿⣿⣿⣿⡟⢕⣿⣇⢜⢸⢜⢸⣿⢕⢸⣿⢕⣿⡇⢕⣿⡇⢕⢕⢕⣿⣿⣿⣿⣿⣿⣿⣿⣿⣿⣿⣿⣿⣿⣿⣿⣿⣿⣿⣿⣿⣿⣿⣿⣿⣿⣿⣿⡇⢕⢕⢕⢕⢕⢕⢕⢕⢕⢕⢕⢕⢕⢕⢕⢕⢕⢕⢕⢕⢕⢕⢕⢕⢕⣿⣿⣿⣿⡇⢕⢕⢕⢕⢕⢕⢕⢕⢕⢕⢕⢕⢕⢕⢕⢕⢕⢹⣿⡇⢁⢅⣼⣿⣿⣿⣧⣿⢕⢕⢁⢕⢕⢕⢕⢕⠀⠀⠀⠀⢀⢕⢕⢕⢕⢕⢕⢕⢕⢕⢕⢕⢕⢕⢕⢕⢕⢕⢕⢕⢕⢕⢕⢕⢕⢕⢕⢕⢕⢕⢕⢕⢕⢕⢕⢕⢕⢕⢕⢕⢕⢕⢕⢕⢕⢕⠀</a:t>
            </a:r>
            <a:br/>
            <a:r>
              <a:t>⣿⣿⣿⣿⣿⣿⣿⣿⣿⣿⣿⡕⢷⡟⣿⣻⣿⢎⣿⣿⣿⣿⣿⣿⣿⣿⣿⣿⣿⣿⣿⡏⢇⣾⣿⣿⡏⣾⣿⣿⢟⣵⣾⣿⡿⢕⢕⢕⢜⣿⡷⡜⣇⢕⢕⢕⢝⢿⣿⣿⣿⣿⣿⣿⡿⢿⢟⢟⢿⣿⣿⣿⡿⢏⢕⢸⣿⢟⢕⢕⢕⢟⣿⢕⢸⣿⢕⣿⡇⢕⣿⡇⢕⢕⢕⢸⣿⡟⣵⣌⡝⢻⣿⣿⣿⣿⣿⣿⣿⣿⣿⣿⣿⣿⣿⣿⣿⣿⣿⣿⣿⣿⣿⡇⢕⢕⢕⢕⢕⢕⢕⢕⢕⢕⢕⢕⢕⢕⢕⢕⢕⢕⢕⢕⢕⢕⢕⢕⢕⣿⣿⣿⣿⡇⢕⢕⢕⢕⢕⢕⢕⢕⢕⢕⢕⢕⢕⢕⢕⢕⢕⢸⣿⡇⢱⣾⣿⣿⣿⣿⣿⣿⢕⢕⢕⢕⢕⢕⢕⢕⢕⠀⠀⠀⢕⢕⢕⢕⢕⢕⢕⢕⢕⢕⢕⢕⢕⢕⢕⢕⢕⢕⢕⢕⢕⢕⢕⢕⢕⢕⢕⢕⢕⢕⢕⢕⢕⢕⢕⢕⢕⢕⢕⢕⢕⢕⢕⣕⣕⣕⠀</a:t>
            </a:r>
            <a:br/>
            <a:r>
              <a:t>⣿⣿⣿⣿⣿⣿⣿⣿⣿⣿⣿⣷⡕⠹⠜⣇⡇⠀⠘⢿⣿⣿⣿⣿⣿⣿⣿⣿⣿⣿⣿⡜⣾⣿⣿⣿⢹⣿⡿⣣⣾⡿⢟⢕⢕⢕⢕⢕⢕⢻⣿⡳⢜⢧⡕⠕⠕⢕⢝⢟⢿⣿⣿⣿⣷⣷⣾⣷⣿⢿⢟⢕⢕⢕⢕⢸⣿⡇⠑⢕⢕⢕⣿⢕⢸⡟⢕⣿⡇⢕⣿⡇⢕⢕⢕⢸⢟⢌⢝⢫⢽⢇⢜⣻⣿⣿⣿⣿⣿⣿⣿⣿⣿⣿⣿⣿⣿⣿⣿⣿⣿⣿⣿⡇⢕⢕⢕⢕⢕⢕⢕⢕⢕⢕⢕⢕⢕⢕⢕⢕⢕⢕⢕⢕⢕⢕⢕⢕⢕⣿⣿⣿⣿⡇⢕⢕⢕⢕⢕⢕⢕⢕⢕⢕⢕⢕⢕⢕⢕⢕⢕⢸⣿⣿⣿⣿⣿⣿⣿⣿⡎⢟⢕⢕⢕⢕⢕⢕⢕⢕⢕⠀⠀⠀⢕⢕⢕⢕⢕⢕⢕⢕⢕⢕⢕⢕⢕⢕⢕⢕⢕⢕⢕⢕⢕⢕⢕⢕⢕⢕⢕⢕⢕⢕⢕⢕⢕⢕⢕⢕⢕⢕⢕⢕⢕⢸⣿⣿⣿⣿⠀</a:t>
            </a:r>
            <a:br/>
            <a:r>
              <a:t>⣿⣿⣿⣿⣿⣿⣿⣿⣿⣿⣿⣿⣿⣧⡀⠁⢄⢠⠀⠈⢻⣿⣿⣿⣿⢿⣻⣽⣿⣿⣿⢱⡟⢿⣿⣿⢸⣫⣾⢟⢝⢕⢕⢕⢕⢕⢕⢕⢕⢕⢹⣿⢇⠁⠑⠄⢕⢕⢕⢕⢱⣱⣽⣝⣻⢿⠟⠙⠑⢕⢕⢕⢕⢼⢕⣾⣿⡇⢔⢕⢕⢱⣿⢕⢜⣵⣷⣿⣧⣕⡿⡇⢕⢕⢕⠑⠀⠀⠘⠟⠁⣰⣟⡿⣿⣿⣿⣿⣿⢕⣻⢟⢝⣿⣿⣿⣿⣿⣿⣿⣿⣿⣿⡇⢕⢕⢕⢕⢕⢕⢕⢕⢕⢕⢕⢕⢕⢕⢕⢕⢕⢕⢕⢕⢕⢕⢕⢕⢕⣿⣿⣿⣿⡇⢕⢕⢕⢕⢕⢕⢕⢕⢕⢕⢕⢕⢕⢕⢕⢕⢕⢕⣿⣿⣿⣿⣿⣿⣿⣿⡇⢕⢕⢕⢕⢕⢕⢕⢕⢕⠁⠀⢀⢕⢕⢕⢕⢕⢕⢕⢕⢕⢕⢕⢕⢕⢕⢕⢕⢕⢕⢕⢕⢕⢕⢕⢕⢕⢕⢕⢕⢕⢕⢕⢕⢕⢕⢕⢕⢕⢕⢕⢕⢕⢕⢜⣿⣿⣿⣿⠀</a:t>
            </a:r>
            <a:br/>
            <a:r>
              <a:t>⣿⣿⣿⣿⣿⣿⣿⣿⣿⣿⣿⣿⣿⣿⣷⡄⠀⠀⢀⢀⢀⢹⣻⣽⣾⣿⣿⡿⢿⢟⢏⢕⢕⢪⢍⢝⣾⡟⢕⢕⢕⢕⢕⣕⣵⡕⢕⣵⣵⡕⣷⡜⢮⡄⠀⠀⢔⢕⢕⣵⣿⣿⣿⣿⣷⢄⠀⠀⠀⠑⣣⣵⡜⣾⢇⢻⣿⢇⢇⢅⢕⢕⢔⢔⢜⢹⢞⢹⢿⢿⣿⣷⣧⣕⢕⠀⠀⠔⠀⢀⣸⡿⣻⣾⣿⣿⣿⣿⣿⣿⣿⢕⣱⣿⣿⣿⣿⣿⣿⣿⣿⣿⣿⡇⢕⢕⢕⢕⢕⢕⢕⢕⢕⢕⢕⢕⢕⢕⢕⢕⢕⢕⢕⢕⢕⢕⢕⢕⢕⣿⣿⣿⣿⡇⢕⢕⢕⢕⢕⢕⢕⢕⢕⢕⢕⢕⢕⢕⢕⢕⢕⢕⣿⣿⣿⣿⣿⣿⣿⣿⣇⢕⢕⢕⢕⢕⢕⢕⢕⢕⢔⢔⢕⢕⢕⢕⢕⢕⢕⢕⢕⢕⢕⢕⢕⢕⢕⢕⢕⢕⢕⢕⢕⢕⢕⢕⢕⢕⢕⢕⢕⢕⢕⢕⢕⢕⢕⢕⢕⢕⢕⢕⢕⢕⢕⢕⣿⣿⣿⣿⠀</a:t>
            </a:r>
            <a:br/>
            <a:r>
              <a:t>⣿⣿⣿⣿⣿⣿⣿⣿⣿⣿⣿⣿⣿⣿⣿⣿⣔⠀⠁⢀⣴⣿⣿⡿⡿⢟⢜⣕⢕⡕⠕⠑⢕⢕⢱⡿⢇⢕⢕⢕⢕⣵⣿⣿⣿⣧⢕⢻⣯⢕⢸⣿⣧⡕⢄⠀⢱⣿⣿⣿⣿⣿⣿⣿⣿⡕⠀⠀⠀⠀⢕⢕⢣⢝⣕⢸⡿⠸⠇⢕⡑⢕⢕⢕⠕⠁⠑⢇⢕⢕⢜⢝⢿⣿⣷⣕⢄⠀⢀⣾⣿⣿⣿⣿⣿⣿⣿⣿⢱⣵⢏⢕⢏⢕⢕⣿⣿⣿⣿⣿⣿⣿⣿⡇⢕⢕⢕⢕⢕⢕⢕⢕⢕⢕⢕⢕⢕⢕⢕⢕⢕⢕⢕⢕⢕⢕⢕⢕⢸⣿⣿⣿⣿⢇⢕⢕⢕⢕⢕⢕⢕⢕⢕⢕⢕⢕⢕⢕⢕⢕⢕⢕⢜⣿⣿⣿⣿⣿⣿⣿⣿⢕⢕⢕⢕⢕⢕⢕⢕⢕⢕⢕⢕⢕⢕⢕⢕⢕⢕⢕⢕⢕⢕⢕⢕⢕⢕⢕⢕⢕⢕⢕⢕⢕⢕⢕⢕⢕⢕⢕⢕⢕⢕⢕⢕⢕⢕⢕⢕⢕⢕⢕⢕⢕⢕⢕⢻⣿⣿⣿⠀</a:t>
            </a:r>
            <a:br/>
            <a:r>
              <a:t>⣿⣿⣿⣿⣿⣿⣿⣿⣿⣿⣿⣿⣿⣿⣿⣿⣿⣧⢀⢸⡿⢿⢏⢕⢕⡕⣕⣧⣿⣷⡄⠀⠀⠰⢟⢕⢕⢕⢕⢕⣾⣿⣿⣿⣿⣿⣷⣅⣻⢕⢸⣿⢿⣿⡕⠐⠜⣿⣿⣿⣿⣿⣿⣿⣿⡇⠀⠀⠀⠀⢕⢕⢕⣷⠜⢑⠐⠐⣠⠁⢸⡕⠑⠁⠀⢀⣠⣵⣕⣕⢕⢕⢕⢝⠟⠏⠀⣰⣿⣿⣿⣿⣿⣿⣿⣿⣿⣿⡿⢏⢕⢕⢕⢕⣾⣿⣿⣿⣿⣿⣿⣿⣿⢕⢕⢕⢕⢕⢕⢕⢕⢕⢕⢕⢕⢕⢕⢕⢕⢕⢕⢕⢕⢕⢕⢕⢕⢕⢸⣿⣿⣿⣿⢕⢕⢕⢕⢕⢕⢕⢕⢕⢕⢕⢕⢕⢕⢕⢕⢕⢕⢕⢕⢝⣿⣿⣿⣿⣿⣿⣿⡇⢕⢕⢕⢕⢕⢕⢕⢕⢕⢕⢕⢕⢕⢕⢕⢕⢕⢕⢕⢕⢕⢕⢕⢕⢕⢕⢕⢕⢕⢕⢕⢕⢕⢕⢕⢕⢕⢕⢕⢕⢕⢕⢕⢕⢕⢕⢕⢕⢕⢕⢕⢕⢕⢕⢸⢿⢿⢟⠀</a:t>
            </a:r>
            <a:br/>
            <a:r>
              <a:t>⣿⣿⣿⣿⣿⣿⣿⣿⣿⣿⣿⣿⣿⣿⣿⣿⣿⣿⡷⠀⠀⠁⠑⢕⠁⢻⣿⣿⣿⣿⣿⡇⠀⠀⠀⠀⠁⠁⠑⢾⣿⣿⣿⣿⣿⣿⡟⣿⣿⣕⢜⣿⣞⣿⣷⡀⠀⢻⣿⣿⣿⣿⣿⣿⣿⠁⠀⠀⠀⠀⠁⣕⡱⣿⡀⠏⢀⢰⢘⣄⢕⢕⡄⠀⠀⠙⠛⠻⠿⢿⢟⠀⠁⠀⠀⠀⠀⢹⣿⣿⣿⣿⣿⣿⣿⣿⣷⣿⡕⢕⢕⢕⢕⢕⢸⣿⣿⣿⣿⣿⣿⣿⣿⢕⢕⢕⢕⢕⢕⢕⢕⢕⢕⢕⢕⢕⢕⢕⢕⢕⢕⢕⢕⢕⢕⢕⢕⢕⢸⣿⣿⣿⣿⢕⢕⢕⢕⢕⢕⢕⢕⢕⢕⢕⢕⢕⢕⢕⢕⢕⢕⢕⢕⢕⢜⢿⣿⣿⣿⣿⣿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⠄⠄⠀⠙⢿⣿⣿⡿⢑⠀⠀⠀⠀⠀⠀⠀⠀⠁⠙⠟⢿⣿⣿⣿⣿⣿⣷⡇⢹⣿⢾⢿⣷⡀⠈⣿⣿⣿⣿⣿⣿⡏⠀⠀⠀⠀⠀⠀⢸⣾⣿⣿⢱⡄⢅⢄⣿⢕⢕⢕⡅⢔⠀⠀⠀⠀⠀⠀⠀⠀⠀⠀⢄⢕⢸⣿⣿⣿⣿⣿⣿⣿⣿⡏⢸⣿⣧⡕⢕⢕⢕⢸⣿⢿⣿⣿⣿⣿⣿⣿⢕⢕⢕⢕⢕⢕⢕⢕⢕⢕⢕⢕⢕⢕⢕⢕⢕⢕⢕⢕⢕⢕⢕⢕⢕⢸⣿⣿⣿⣿⢕⢕⢕⢕⢕⢕⢕⢕⢕⢕⢕⢕⢕⢕⢕⢕⢕⢕⢕⢕⢕⢕⢜⢻⣿⣿⣿⣿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⢁⢕⢔⠀⠀⠀⠀⢄⠀⠈⢻⡟⡕⠀⠀⠀⠀⢀⢄⠀⠀⠀⠀⠀⠀⠀⠈⠝⢿⣿⣿⣿⢇⠁⢻⡏⢿⣿⢷⡄⠜⣿⣿⣿⣿⡿⠁⠀⠀⠀⠀⠀⠀⢸⣿⣿⣟⣸⢹⣜⢞⢸⢕⠕⠑⠑⠁⠀⠀⠀⠀⠀⠀⠀⠀⠀⢔⢕⠕⣸⣿⣿⣿⣿⣿⣿⣿⣿⣿⣕⡟⢟⣿⣵⢕⢕⢸⣿⣿⣿⣿⣿⣿⣿⣿⢕⢕⢕⢕⢕⢕⢕⢕⢕⢕⢕⢕⢕⢕⢕⢕⢕⢕⢕⢕⢕⢕⢕⢕⢕⢸⣿⣿⣿⣿⢕⢕⢕⢕⢕⢕⢕⢕⢕⢕⢕⢕⢕⢕⢕⢕⢕⢕⢕⢕⢕⢕⢕⢕⢜⢻⢿⣿⣿⣧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⢔⠀⠀⠀⠁⢀⡀⢀⡜⢕⠀⠀⢀⠔⠁⠀⠀⢄⠐⠁⠀⠀⠀⠀⠀⠀⠹⣿⡿⠀⠀⠁⢻⡼⣿⣧⡻⡄⢹⣿⣿⣿⠃⠀⠀⠀⠀⠀⠀⠀⠀⢻⣿⣿⣿⠧⢸⡗⠁⠀⠀⠀⠀⠀⠀⠀⠀⠀⠔⠔⠀⠀⠁⢑⢁⠀⣿⣿⣿⣿⣿⣿⣿⣿⣿⡯⣵⢕⢕⣿⢟⢕⢕⣾⣿⣿⣿⣿⣿⣿⣿⣿⢕⢕⢕⢕⢕⢕⢕⢕⢕⢕⢕⢕⢕⢕⢕⢕⢕⢕⢕⢕⢕⢕⢕⢕⢕⢸⣿⣿⣿⣿⢕⢕⢕⢕⢕⢕⢕⢕⢕⢕⢕⢕⢕⢕⢕⢕⢕⢕⢕⢕⢕⢕⢕⢕⢕⢕⢕⢝⢿⣿⡿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⡕⠕⠕⠀⠀⠀⠀⠁⢁⡾⣱⢕⢀⠐⠁⠀⠄⠐⠑⢀⠀⠀⠀⠀⠀⠀⠀⠀⠀⠘⠇⠀⠀⠀⠀⠕⣹⣟⡷⣜⡀⠝⠛⠏⠀⠀⠀⠀⠀⠀⠀⠀⠀⠘⠋⠉⠀⠀⠘⠁⠀⠀⠀⠀⠀⢀⠀⠀⠄⢄⢀⢄⢔⣢⣪⣿⣿⢄⣿⣿⣿⣿⣿⣿⣿⣿⣿⣿⣿⣿⣿⣿⣧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⣧⣔⢄⡀⢀⠄⢀⡾⣱⡷⠑⠀⠀⠀⠀⠀⠄⠀⠀⠐⢀⠀⠀⠀⠀⠀⠀⠀⠀⠀⠀⠀⠀⠀⠀⠁⢻⣿⣱⣮⠁⠔⠀⠀⠀⠀⠀⠀⠀⠀⠀⠀⠀⠀⠀⠀⠀⠀⠀⠀⠀⠀⠄⠀⠁⢔⠀⡔⢕⢕⢕⣜⣿⣿⣿⡿⠁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⢾⣿⣿⣷⣕⢕⢕⡞⣱⡿⢕⠀⠀⠀⠀⠀⠀⠀⠀⠀⠀⠀⠐⠀⠀⠀⠀⠀⠀⠀⠀⠀⠀⠀⠀⠀⠀⠀⠹⡏⠁⠀⠀⠀⠀⠀⠀⠀⠀⠀⠀⠀⠀⠀⠀⠀⠀⠀⠀⠀⠀⠀⠀⠀⠑⠀⠀⢑⣷⡕⠕⠱⢿⢿⠟⠋⠀⠀⣿⣿⣿⣿⣿⣿⣿⣿⣿⣿⣿⣿⣿⣿⣿⣿⣷⣷⣷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⣿⣿⣿⢇⡞⣱⡿⢕⡕⠀⠀⠀⠀⠀⠀⠀⠀⠀⠀⠀⠀⠁⠀⠀⠀⠀⠀⠀⠀⠀⠀⠀⠀⠀⠀⠀⠀⠀⠀⠀⠀⠀⢀⠀⠀⠀⠀⠀⠀⠀⠀⠀⠀⠀⠀⠀⠀⠀⠀⠀⠀⠀⠀⠀⠀⠁⠘⠧⢀⢄⢄⢔⠀⠀⠀⠀⣿⣿⣿⣿⣿⣿⣿⣿⣿⣿⣿⣿⣿⣿⣿⣿⣿⣿⣿⣿⣿⣿⣿⣿⣿⣿⢕⢕⢕⢕⢕⢕⢕⢕⢕⢕⢕⢕⢕⢕⢕⢕⢕⢕⢕⢕⢕⢕⢕⢕⢕⣿⣿⣿⣿⡇⢕⢕⢕⢕⢕⢕⢕⢕⢕⢕⢕⢕⢕⢕⢕⢕⢕⢕⢕⢕⢕⢕⢕⢕⢕⣕⣕⡕⢕⢕⢕⢀⢕⢕⢕⢕⢕⢕⢕⢕⢕⢕⢕⢕⢕⢕⢕⢕⢕⢕⢕⢕⢕⢕⢕⢕⢕⢕⢕⢕⢕⢕⢕⢕⢕⢕⢕⢕⢕⢕⠑⢕⢕⢕⢕⢕⢕⢕⢕⢕⢕⢕⢕⢕⢕⢜⣿⠀</a:t>
            </a:r>
            <a:br/>
            <a:r>
              <a:t>⢕⢕⢕⢕⢕⢕⢕⢕⢕⢕⢕⢕⢕⢕⢕⢕⢕⢕⢕⢕⢜⢻⣿⡟⡜⢱⡟⢕⡜⠀⠀⠀⠀⠀⠀⠀⠀⠀⠀⠀⠀⠀⠀⠀⠀⠀⠀⠀⠀⠀⠀⠀⠀⠀⠀⠀⠀⠀⠀⠀⠀⠀⠀⠀⠑⠀⠀⠀⠀⠀⠀⠀⠀⠀⠀⠀⠀⠀⠀⠀⠀⠀⠀⠀⠀⠀⠀⠀⠀⠀⠁⠑⠁⠀⠀⠀⠀⣿⣿⣿⣿⣿⣿⣿⣿⣿⣿⣿⣿⣿⣿⣿⣿⣿⣿⣿⣿⣿⣿⣿⣿⣿⡇⢕⢕⢕⢕⢕⢕⢕⢕⢕⢕⢕⢕⢕⢕⢕⢕⢕⢕⢕⢕⢕⢕⢕⢕⢕⣿⣿⣿⣿⡇⢕⢕⢕⢕⢕⢕⢕⢕⢕⢕⢕⢕⢕⢕⢕⢕⢕⢕⢕⢕⢕⢕⢕⢕⢸⣿⣿⣿⣿⣿⣷⣦⢄⢕⢕⢕⢕⢕⢕⢕⢕⢕⢕⢕⢕⢕⢕⢕⢕⢕⢕⢕⢕⢕⢕⢕⢕⢕⢕⢕⢕⢕⢕⢕⢕⢕⢕⢕⢕⢕⢕⢕⢕⢕⢕⢕⢕⢕⢕⢕⢕⢕⢕⢕⢕⢕⢻⠀</a:t>
            </a:r>
            <a:br/>
            <a:r>
              <a:t>⣷⢕⡱⢕⢱⢕⡕⢕⢕⢕⢕⢕⢕⢕⢕⢕⢕⢜⢕⢕⢕⢜⠑⡜⢱⡟⢕⡸⢇⠀⠀⠀⠀⠀⠀⠀⠀⠀⠀⠀⠀⠀⠀⠀⠀⠀⠀⠀⠀⠀⠀⠀⠀⠀⠀⠀⠀⠀⠀⠀⠀⠀⠐⠄⢔⢔⢕⢕⢕⡵⢣⡕⢕⢕⢔⢀⢄⢄⢄⢀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⣜⣿⣿⣿⢟⢕⣺⣵⡕⢕⢕⢕⢕⢕⢕⢕⢕⢕⢕⢕⢕⢕⢕⢕⢕⢕⢕⢕⠁⢕⢕⢕⢕⢕⢕⢕⢕⢕⢕⢕⢕⢕⢕⢕⢕⢕⢕⢕⢕⢕⢕⢕⢕⢕⢕⢕⢕⢕⢁⢕⢕⢕⢜⠀</a:t>
            </a:r>
            <a:br/>
            <a:r>
              <a:t>⣯⣗⢯⣳⢵⡣⣽⡗⢕⢕⢕⢱⢕⢱⢕⢵⣕⢵⣕⢵⡜⡕⡱⢱⢏⢕⡕⢇⠕⠀⠀⠀⠀⠀⠀⠀⠀⠀⠀⠀⠀⠀⠀⠀⠀⠀⠀⠔⠀⢀⠀⠀⠀⠀⠀⠀⠀⠀⠀⠀⠀⠀⠀⠀⠀⠁⠁⠑⠝⠕⢕⣕⣵⡷⣷⣕⣗⣇⡕⡱⢕⢕⢔⢄⢀⠀⠀⠀⠀⠀⠀⠀⠀⠀⠀⠀⠀⣿⣿⣿⣿⣿⣿⣿⣿⣿⣿⣿⣿⣿⣿⣿⣿⣿⣿⣿⣿⣿⣿⣿⣿⣿⡇⢕⢕⢕⢕⢕⢕⢕⢕⢕⢕⢕⢕⢕⢕⢕⢕⢕⢕⢕⢕⢕⢕⢕⢕⢕⣿⣿⣿⣿⢇⢕⢕⢕⢕⢕⢕⢕⢕⢕⢕⢕⢕⢕⢕⢕⢕⢕⢕⢕⢕⣼⣿⣿⣿⢿⣫⣽⣷⣿⣿⣿⣿⡇⢕⢕⢕⢕⢕⢕⢕⢕⢕⢕⢕⢕⢕⢕⢕⢕⢕⢕⢕⠀⢕⢕⢕⢕⢕⢕⢕⢕⢕⢕⢕⢕⢕⢕⢕⢕⢕⢕⠑⢕⢕⢕⢕⢕⢕⢕⢕⢕⢕⢕⠕⢕⢕⢕⠀</a:t>
            </a:r>
            <a:br/>
            <a:r>
              <a:t>⣿⣕⡕⢜⡗⢼⡇⢝⡣⢕⢕⢕⢹⢕⡳⢽⡳⢽⣺⢕⡮⢱⢕⢏⢕⢱⢕⢕⣡⠀⠀⠀⠀⠀⠀⠀⠀⠀⠀⠀⠀⠀⠀⠀⠀⠀⠀⠀⠁⠀⠀⠀⠀⠀⠀⠀⠀⠀⠀⠀⠀⠀⠀⠀⠀⠀⠀⠀⠀⠀⠀⠀⠁⠈⠉⠉⠙⠙⠑⠑⠓⠑⠑⠑⠑⠑⠀⠀⠀⠀⠀⠀⢔⠀⠀⠀⠀⣿⣿⣿⣿⣿⣿⣿⣿⣿⣿⣿⣿⣿⣿⣿⣿⣿⣿⣿⣿⣿⣿⣿⣿⣿⡇⢕⢕⢕⢕⢕⢕⢕⢕⢕⢕⢕⢕⢕⢕⢕⢕⢕⢕⢕⢕⢕⢕⢕⢕⢱⣿⣿⣿⣿⢕⢕⢕⢕⢕⢕⢕⢕⢕⢕⢕⢕⢕⢕⢕⢕⢕⢕⢕⢕⢕⢻⡿⣻⣵⣿⣿⣿⣿⣿⣿⣿⣿⡇⢕⢕⢕⢕⢕⢕⢕⢕⢕⢕⢕⢕⢕⢕⢕⢕⢕⢕⢕⠀⢕⢕⢕⢕⢕⢕⢕⢕⢕⢕⢕⢕⢕⢕⢕⢕⢕⢕⠁⢕⢕⢕⢕⢕⢕⢕⢕⢕⢕⢕⢄⢕⢕⢕⠀</a:t>
            </a:r>
            <a:br/>
            <a:r>
              <a:t>⡟⢕⢜⢕⢜⢇⢕⢇⢝⢣⢕⢇⢕⢕⢕⢕⢿⣽⣾⢻⢕⢕⢎⢕⢕⢕⢕⡼⣼⢔⠀⠀⠀⠀⠀⢀⢀⠀⠔⠰⠤⠄⠀⡀⢀⠀⠀⠀⠀⠀⠀⠀⠀⠀⠀⠀⠀⠀⠀⠀⠀⠀⠀⠀⠀⠀⠀⠀⠀⠀⠀⠀⠀⠀⠀⠀⠀⠀⠀⠀⠀⠀⠀⠀⠀⠀⠀⠀⠀⠀⠀⠀⠁⢄⠀⠀⠀⣿⣿⣿⣿⣿⣿⣿⣿⣿⣿⣿⣿⣿⣿⣿⣿⣿⣿⣿⣿⣿⣿⣿⣿⣿⡇⢕⢕⢕⢕⢕⢕⢕⢕⢕⢕⢕⢕⢕⢕⢕⢕⢕⢕⢕⢕⢕⢕⢕⢕⢸⣿⣿⣿⣿⢕⢕⢕⢕⢕⢕⢕⢕⢕⢕⢕⢕⢕⢕⢕⢕⢕⢕⢕⢕⢕⣱⣿⣿⣿⣿⣿⣿⣿⣿⣿⣿⣿⡇⠀⢕⢕⢕⢕⢕⢕⢕⢕⢕⢕⢕⢕⢕⢕⢕⢕⢕⢕⠀⢕⢕⢕⢕⢕⢕⢕⢕⢕⢕⢕⢕⢕⢕⢕⢕⢕⢕⠀⢕⢕⢕⢕⢕⠁⢕⢕⢕⢕⢕⢕⢀⢕⢕⠀</a:t>
            </a:r>
            <a:br/>
            <a:r>
              <a:t>⣧⢕⢕⢕⢕⢜⢕⢕⢕⢕⢇⢝⢇⢕⢣⢕⢱⢜⢕⢇⢕⢕⢕⢕⢇⢕⣕⣇⣸⢕⠀⠀⠀⠀⠀⠑⠁⠀⠀⠀⠄⠀⠀⠀⠀⠀⠀⠀⠀⠀⠀⠀⠀⠀⠀⠀⠀⠀⠀⠀⠀⠀⠀⠀⠀⠀⠀⠀⠀⠀⠀⠀⠀⠀⠀⠀⠀⠀⠀⠀⠀⠀⠀⠀⠀⠀⢄⢀⠀⢀⢕⢄⢀⢑⢄⠀⢄⣿⣿⣿⣿⣿⣿⣿⣿⣿⣿⣿⣿⣿⣿⣿⣿⣿⣿⣿⣿⣿⣿⣿⣿⣿⡇⢕⢕⢕⢕⢕⢕⢕⢕⢕⢕⢕⢕⢕⢕⢕⢕⢕⢕⢕⢕⢕⢕⢕⢕⢸⣿⣿⣿⣿⢕⢕⢕⢕⢕⢕⢕⢕⢕⢕⢕⢕⢕⢕⢕⢕⢕⢕⣱⣧⣾⣿⣿⣿⣿⣿⣿⣿⣿⣿⣿⣿⣿⡇⢕⢕⢕⢕⢕⢕⢕⢕⢕⢕⢕⢕⢕⢕⢕⢕⢕⢕⢕⠀⢕⢕⢕⢕⢕⢕⢕⢕⢕⢕⢕⢕⢕⢕⢕⢕⢕⢕⠀⢕⢕⢕⢕⢕⠀⢕⢕⢕⢕⢕⢕⢕⠁⢕⠀</a:t>
            </a:r>
            <a:br/>
            <a:r>
              <a:t>⢷⢜⢕⢜⢕⢕⢕⢕⢕⢇⡕⢣⢕⢣⣕⢣⢕⢇⢕⢕⢕⢑⢕⢜⢕⢕⢎⢟⢺⣟⢔⠀⠀⠀⠀⠄⠀⠀⠀⠁⠐⠀⠀⠀⠀⠀⠀⠀⠀⠀⠀⠀⠀⠀⠀⠀⠀⠀⠀⠀⠀⠀⠀⠀⠀⠀⠀⠀⠀⠀⠀⠀⠀⠀⠀⠀⠀⠀⠀⠀⠀⠀⠀⠀⠀⠀⠀⠁⠄⢀⢕⢕⢕⢕⢕⢅⢕⣿⣿⣿⣿⣿⣿⣿⣿⣿⣿⣿⣿⣿⣿⣿⣿⣿⣿⣿⣿⣿⣿⣿⣿⣿⡇⢕⢕⢕⢕⢕⢕⢕⢕⢕⢕⢕⢕⢕⢕⢕⢕⢕⢕⢕⢕⢕⢕⢕⢕⢸⣿⣿⣿⣿⢕⢕⢕⢕⢕⢕⢕⢕⢕⢕⢕⢕⢕⢕⢕⢕⢕⢕⣵⣿⣿⣿⣿⣿⣿⣿⣿⣿⣿⣿⣿⣿⣿⣷⠑⢕⢕⢕⢕⢕⢕⢕⢕⢕⢕⢕⢕⢕⢕⢕⢕⢕⢕⠀⢕⢕⢕⢕⢕⢕⢕⢕⢕⢕⢕⢕⢕⢕⢕⢕⢕⢕⠀⠁⢕⢕⢕⢕⢕⠀⢕⢕⢕⢕⢕⢕⢕⢕⠀</a:t>
            </a:r>
            <a:br/>
            <a:r>
              <a:t>⡷⢕⢕⢕⡕⢧⡝⢱⣕⣕⣜⢵⢕⣕⡼⢕⢮⢞⢕⢕⢕⢕⢕⢕⢕⡕⢕⢣⢕⢕⢅⢄⠀⠀⠀⠀⠀⠀⠀⠀⠀⢄⢔⢄⢄⢄⢔⢄⠀⠀⠀⠀⠀⠀⠀⠀⠀⠀⠀⠀⠀⠀⠀⠀⠀⠀⠀⠀⠀⠀⠀⠀⠀⠀⠀⠀⠀⠀⠀⠀⠀⠀⠀⠀⠀⠀⠀⠀⠀⠁⢕⢕⢔⢕⢕⢕⢕⣿⣿⣿⣿⣿⣿⣿⣿⣿⣿⣿⣿⣿⣿⣿⣿⣿⣿⣿⣿⣿⣿⣿⣿⣿⡇⢕⢕⢕⢕⢕⢕⢕⢕⢕⢕⢕⢕⢕⢕⢕⢕⢕⢕⢕⢕⢕⢕⢕⢕⢸⣿⣿⣿⣿⢕⢕⢕⢕⢕⢕⢕⢕⢕⢕⢕⢕⢕⢕⢕⢕⢕⣱⣿⣿⣿⣿⣿⣿⣿⣿⣿⣿⣿⣿⣿⣿⣿⣿⠀⢕⢕⢕⢕⢕⢕⢕⠑⢕⢕⢕⢕⢕⢕⢕⢕⢕⢕⠀⠁⢕⢕⢕⢕⢕⢕⢕⢕⢕⢕⢕⢕⢕⢕⢕⢕⢕⠀⠀⢕⢕⢕⢕⢕⠀⠕⢕⢕⢕⢕⢕⢕⢕⠀</a:t>
            </a:r>
            <a:br/>
            <a:r>
              <a:t>⣿⣧⡝⢷⣝⢳⣝⢳⣜⡳⣯⣻⣧⣼⡿⣼⣷⢇⢕⢕⢕⢕⢕⢕⢱⣱⣿⣷⣕⡕⢕⢕⢔⠀⠀⠀⠀⠀⠀⠀⠀⢕⢕⢕⢕⢕⢕⢕⢕⢔⢀⠀⠀⠀⠀⠀⢀⣴⡇⠀⠀⠀⠀⠀⠀⠀⠀⠀⠀⠀⠀⠀⠀⠀⠀⠀⠀⠀⠀⠀⠀⠀⠀⠀⠀⠀⠀⠀⠀⠀⠀⠑⠁⠑⠕⠕⠑⠙⠉⠻⣿⣿⣿⣿⣿⣿⣿⣿⣿⣿⣿⣿⣿⣿⣿⣿⣿⣿⣿⣿⣿⣿⡗⢇⢕⢕⢕⢕⢕⢕⢕⢕⢕⢕⢕⢕⢕⢕⢕⢕⢕⢕⢕⢕⢕⢕⢕⢸⣿⣿⣿⣿⢕⢕⢕⢕⢕⢕⢕⢕⢕⢕⢕⢕⢕⢕⢕⢕⢱⣿⣿⣿⣿⣿⣿⣿⣿⣿⣿⣿⣿⣿⣿⣿⣿⣿⢄⢕⢕⢕⢕⢕⢕⢕⠀⢕⢕⢕⢕⢕⢕⢕⢕⢕⢕⠀⠀⢕⢕⢕⢕⢕⢕⢕⢕⢕⢕⢕⢕⢕⢕⢕⢕⢕⠀⠀⢕⢕⢕⢕⢕⠀⠀⢕⢕⢕⢕⢕⢕⢕⠀</a:t>
            </a:r>
            <a:br/>
            <a:r>
              <a:t>⣿⣧⣝⢷⡼⢿⣮⡹⢮⡝⢮⣽⢿⣽⡳⣿⡟⢕⢕⠑⢕⢕⢕⢕⢾⣟⢯⣟⢿⢇⢕⢕⢕⠀⠀⠀⠐⠀⠀⠀⠀⠑⠕⢕⢕⢕⢕⢕⢕⢕⢸⢔⡀⢀⣴⣾⣿⣏⢕⠀⠀⠀⠀⠀⠀⠀⠀⠀⠀⠀⠀⠀⠀⠀⠀⠀⠀⠀⠀⠀⠀⠀⠀⠀⠀⠀⠀⠀⠀⠀⠀⠄⠀⠀⠀⠀⠀⠀⠀⠀⠘⣿⣿⣿⣿⣿⣿⣿⣿⣿⣿⣿⣿⣿⣿⣿⣿⣿⣿⢿⢿⢿⢇⢕⢎⢕⢕⢱⢕⢱⢕⡕⢕⢕⢕⢕⢕⢕⢕⢕⢕⢕⢕⢕⢕⢕⢕⣼⣿⣿⣿⡏⢕⢕⢕⢕⢕⢕⢕⢕⢕⢕⢕⢕⢕⢕⢕⢕⣿⣿⣿⣿⣿⣿⣿⣿⣿⣿⣿⣿⣿⣿⣿⣿⣿⣿⡇⢕⢕⢕⠕⢕⢕⢕⠀⢕⢕⢕⢄⢕⢕⢕⢕⢕⢕⠀⠀⠀⢕⢕⢕⢕⢕⢕⢕⢕⢕⢕⢕⢕⠔⢕⢕⢕⠀⠀⠑⢕⠁⢕⢕⠀⠀⠑⢕⢕⢕⢕⢕⢕⠀</a:t>
            </a:r>
            <a:br/>
            <a:r>
              <a:t>⣿⣟⣳⣧⣟⡳⢧⡝⢧⣝⢷⣝⢻⣹⡟⢯⢕⠑⢕⢕⢕⢕⢕⢸⢱⣮⡗⢧⣷⢕⢕⢕⢕⠀⠀⠀⠀⠀⠀⠀⠀⠀⠀⠁⠑⠕⢕⢕⢕⣵⣺⣾⣱⣿⣿⣿⣿⣿⣿⣷⣶⣴⣤⣤⣄⣄⣀⢀⠀⠀⠀⠀⠀⠀⠀⠀⠀⠀⠀⠀⠀⠀⠀⠀⠀⠀⠀⠀⠀⠀⠀⠀⠀⠀⠀⠀⠀⠀⠀⠀⠀⢸⣿⣿⣿⣿⡿⡿⢿⢟⢟⢟⢏⣝⣏⢹⢇⡱⢕⢱⢕⣱⢕⢕⢕⣇⢱⢕⡕⢕⡱⢕⢕⢕⢕⢕⢕⢕⢕⢕⢕⢕⢕⢕⢕⢕⢕⣿⣿⣿⣿⢕⢕⢕⢕⢕⢕⢕⢕⢱⢗⢱⢗⡱⢎⢕⢇⢸⣿⣿⣿⣿⣿⣿⣿⣿⣿⣿⣿⣿⣿⣿⣿⣿⣿⣿⣧⠕⢕⢕⠀⢕⢕⢕⢄⠀⢕⢕⢕⠑⢕⢕⢕⢕⢕⠀⠀⠀⠑⢕⢕⢕⢕⢕⢕⢕⢕⢕⢕⢕⠁⠕⢕⢕⠀⠀⠀⢕⠁⢕⢕⠀⠀⠀⢕⢕⢕⢕⢕⢕⠀</a:t>
            </a:r>
            <a:br/>
            <a:r>
              <a:t>⣿⣿⡻⣧⣜⢱⢮⢽⣧⣽⢷⣾⡻⢿⣿⢷⢕⢔⢑⢕⢕⢕⢕⣕⢾⢷⣝⡳⣿⠕⢕⢕⠀⠀⠀⠀⠀⠀⠀⠀⠀⠀⠀⠀⠀⠀⠁⠑⢾⣿⣿⣿⣿⣿⣿⣿⣿⣿⣿⢟⠛⠛⠛⠟⠛⠛⠙⠁⠀⠀⠀⠀⠀⠀⠀⠀⠀⠀⠀⠀⠀⠀⠀⠀⠀⢱⣿⡆⠀⠀⠀⠀⠀⠀⠀⠀⠀⠀⠀⠀⠀⢜⢝⢎⢽⣕⢝⢕⢜⢕⡜⢕⡇⢕⢕⢜⢕⢕⢕⢕⢕⢕⢹⢕⢱⢕⡜⢕⡗⢽⢕⢎⢕⢕⢵⢇⢕⢗⢱⢇⢕⢕⣕⢕⢕⢱⢕⢜⣿⣿⣿⣕⢕⣎⣵⣇⡕⢕⡕⢕⣱⢕⣜⢕⢞⡱⡇⣿⣿⣿⣿⣿⣿⣿⣿⣿⣿⣿⣿⣿⣿⣿⣿⣿⣿⣿⣿⢀⢕⢕⠀⢕⢕⢕⢕⠀⢕⢕⢕⠀⠕⢕⢕⢕⢕⠀⠀⠀⠀⢕⢕⢕⢕⢕⢕⢕⢕⢕⢕⢕⢕⠀⢕⢕⠀⠀⠀⢕⠀⢕⢕⢕⠀⠀⠕⢕⢕⢕⢕⢕⠀</a:t>
            </a:r>
            <a:br/>
            <a:r>
              <a:t>⣿⣟⢿⢷⢟⢻⡿⢿⣿⣟⡳⢼⡻⣷⣿⡏⢕⢕⢕⢕⢕⢕⢕⣿⣿⣿⣽⣿⣾⢕⢕⢕⠀⠀⠀⠀⠀⠀⠀⠀⠀⠀⠀⠀⠀⠀⠀⠀⠀⠈⠻⢿⣿⣿⣿⣿⣿⣿⣿⣧⣄⣀⢀⠀⠀⠀⠀⠀⠀⠀⠀⠀⠀⠀⠀⠀⠀⠀⠀⠀⠀⠀⠀⠀⠀⢱⡎⠁⠀⠀⠀⠀⠀⠀⠀⠀⠀⠀⠀⠀⣱⡷⢇⢎⢳⢇⢕⢕⢕⢕⢕⢕⢗⢕⢕⢕⢕⢕⢕⢱⢕⢕⢕⢕⢕⢹⢗⢹⢗⡹⢕⣜⢕⣕⡕⣕⡵⢕⣕⢕⣗⣏⣗⣿⢮⣵⣵⣿⣿⣿⣿⢿⣷⣷⢮⣹⢞⣻⣷⣯⣵⣏⢵⢜⢕⢕⢇⣿⣿⣿⣿⣿⣿⣿⣿⣿⣿⣿⣿⣿⣿⣿⣿⣿⣿⣿⣿⡇⢕⢕⠀⠕⢕⢕⢕⠀⠀⢕⢕⢕⠀⢕⢕⢕⢕⠀⠀⠀⠀⠁⢕⢕⢕⢕⢕⢕⢕⢕⢕⢕⢕⠀⠕⢕⠀⠀⠀⢕⠀⠁⢕⢑⠀⠀⠀⢕⢕⢕⢕⢕⠀</a:t>
            </a:r>
            <a:br/>
            <a:r>
              <a:t>⣷⣝⢷⣜⢻⢧⣕⣵⣷⢹⢽⢽⡽⡮⣽⡇⢱⢕⢕⢕⢕⢕⢕⢏⢝⢝⣕⢕⢕⡕⢕⢕⢕⠀⠀⠀⠀⠀⠀⠀⠀⠀⠀⠀⠀⠀⠀⠀⠀⠀⠀⠀⠙⢿⣿⣿⣿⣿⣿⢿⢿⣿⣿⣿⣿⣿⣿⣿⡷⠷⠀⠀⠀⠀⠀⠀⠀⠀⠀⠀⠀⠀⠀⢠⣴⣼⣵⡀⠀⠀⠀⠀⠀⠀⠀⠀⠀⠀⠀⠀⠚⢿⡷⢧⣕⡱⢕⡕⢕⢕⢕⢕⢗⢱⢕⡱⢕⡕⢕⣗⢵⢕⣕⣵⣵⣵⣕⡣⢵⣾⣿⣗⡯⢕⣫⢽⣻⢵⣞⣹⣞⢗⢫⢽⣽⢟⣏⢕⢞⢽⢟⣯⢇⣸⣝⢗⡏⢵⣽⣷⣞⡵⢞⣇⣗⣣⢸⣿⣿⣿⣿⣿⣿⣿⣿⣿⣿⣿⣿⣿⣿⣿⣿⣿⣿⣿⣿⣇⢕⢕⠀⠀⢕⢕⢕⠀⠀⠁⢕⢕⢀⠀⢕⢕⢕⠀⠀⠀⠀⠀⠕⢕⢕⢕⢕⢕⢕⢕⢕⢕⢕⠀⠀⢕⠀⠀⠀⢕⠀⢄⢕⢕⠀⠀⠀⢕⢕⢕⢕⢕⠀</a:t>
            </a:r>
            <a:br/>
            <a:r>
              <a:t>⣿⡿⢷⡞⢵⢼⡟⢷⡇⢕⢕⢕⢝⢕⢕⢕⢕⢕⠀⢕⢕⢕⢜⣧⡕⢕⢜⢱⢜⡅⢕⢕⢕⢑⠕⠑⠀⠀⠀⠀⠀⠀⠀⠀⠀⠀⠀⠀⠀⠀⠀⠀⠀⠀⠝⢿⣿⣿⣿⣿⣔⢄⢀⠀⠁⠁⠀⠀⠀⠀⠀⠀⠀⠀⠀⠀⠀⠀⠀⠀⠀⠀⠀⢌⢹⣿⢟⠁⠀⠀⠀⠀⠀⠀⠀⠀⠀⠀⠀⠀⢀⣻⢾⢽⣟⡯⣝⡳⢵⣗⢕⢕⡱⢵⣵⣧⣵⣷⣽⣷⡿⣟⣿⢿⣿⢿⣗⡯⣯⣗⣝⡟⢾⡿⣾⡿⡷⢯⢕⣞⢽⣕⡵⣕⣗⢹⢗⣎⣕⣎⢕⣺⣽⣷⣿⢽⣫⢽⣷⣯⣗⡪⢝⣕⡱⢏⣿⣿⣿⣿⣿⣿⣿⣿⣿⣿⣿⣿⣿⣿⣿⣿⣿⣿⣿⣿⣿⣿⢕⢕⠀⠀⠁⢕⢕⠀⠀⠀⠕⢕⢕⠀⠁⢕⢕⢕⠀⠀⠀⠀⠀⢕⢕⢕⢕⢕⢕⢕⢕⢕⢕⢕⠀⢕⠀⠀⠀⠁⠀⢕⢕⠕⠀⠀⠀⢕⢕⢕⢕⢕⠀</a:t>
            </a:r>
            <a:br/>
            <a:r>
              <a:t>⡟⢿⣕⢝⢷⡜⢕⢕⢝⢗⢕⢕⢕⢕⢱⢕⢕⢇⢁⢕⢕⠑⢜⢧⡝⢳⢕⡕⢕⢋⠁⢕⠑⠀⠀⠀⠀⠀⠀⠀⠀⠀⠀⠀⠀⠀⠀⠀⠀⠀⠀⠀⠀⠀⠀⠀⠙⠻⢮⣽⡻⢿⣿⣷⣷⣶⣶⣶⡴⠀⠀⠀⠀⠀⠀⠀⠀⠀⠀⠀⠀⢀⣀⣕⣕⣽⡇⠀⠀⠀⠀⠀⠀⠀⠀⠀⠀⠀⠀⢀⢜⢇⢏⢝⢜⢝⢗⢼⢕⢣⢕⣇⢝⢝⢻⢯⡻⢧⡜⢝⢽⣗⣪⣝⢳⢽⣗⡻⢟⣻⢽⣕⣵⢕⢇⡜⣕⣗⢵⣗⢽⣗⡮⢵⣺⣽⣷⣜⣿⣺⣿⣷⡮⢽⣞⢯⣗⣹⢽⡷⣵⣞⣻⢽⣯⢧⣿⣿⣿⣿⣿⣿⣿⣿⣿⣿⣿⣿⣿⣿⣿⣿⣿⣿⣿⣿⣿⡿⢕⢕⠀⠀⠀⢕⢕⠀⠀⠀⠀⢕⢕⢕⠀⠑⢕⢕⠀⠀⠀⠀⠀⠁⢕⢕⢕⢕⢕⢕⢕⢕⢕⢕⠀⠀⠀⠀⠀⠀⠀⢕⢕⠀⠀⠀⠀⠀⢕⢕⢕⢕⠀</a:t>
            </a:r>
            <a:br/>
            <a:r>
              <a:t>⡿⣧⡜⢕⢕⢕⢇⣕⢕⢧⡕⢱⣕⡕⢕⢸⢕⢇⢕⠁⢕⢁⡕⢱⢕⢕⢕⢑⢔⢕⢕⠑⠐⠀⠀⠀⠀⠀⠀⠀⠀⠀⠀⠀⠀⠀⠀⠀⠀⠀⠀⠀⠀⠀⠀⠀⠀⠀⠀⠈⠟⢿⣷⣧⣵⣅⣅⡀⠀⠀⠀⠀⠀⠀⠀⠀⠀⠀⠀⠀⠘⠟⢟⢟⡟⠋⠁⠀⠀⠀⠀⠀⠀⠀⠀⠀⠀⠀⢀⢜⢕⢕⢕⢵⢕⢕⢕⢕⢕⢕⢕⢕⢕⢗⢕⢕⢜⢝⢗⢮⣽⣳⣮⣗⣺⢽⣗⡮⣗⡣⢽⣗⢿⣗⣷⣽⣿⣷⣧⡾⢿⣳⡼⢯⣾⣿⣿⣿⣽⣿⡿⣟⡿⢷⣟⣻⣷⣷⡎⣾⣿⣿⣿⣿⣿⢸⣿⣿⣿⣿⣿⣿⣿⣿⣿⣿⣿⣿⣿⣿⣿⣿⣿⣿⣿⣿⡿⢕⡕⢕⢀⠀⠀⠁⢕⠀⠀⠀⠀⠑⢕⢕⢔⠀⠑⢕⠀⠀⠀⠀⠀⠀⠑⢕⢕⢕⢕⢕⢕⢕⢕⢕⠀⠀⠀⠀⠀⠀⠀⢕⢕⠀⠀⠀⠀⠀⢕⠀⢕⢕⠀</a:t>
            </a:r>
            <a:br/>
            <a:r>
              <a:t>⣷⢜⢣⣕⢕⢕⢕⢜⢳⡕⢝⢧⡜⢝⢇⣕⢕⢕⢕⢔⢕⢕⢕⢇⡕⠇⢔⢕⠑⠁⠀⢄⡕⢔⠀⠀⠀⠀⠀⠀⠀⠀⠀⠀⠀⠀⠀⠀⠀⠀⠀⠀⠀⠀⠀⠀⠀⠀⠀⠀⠀⠀⠀⠈⠉⠉⠉⠁⠀⠀⠀⠀⠀⠀⠀⠀⠀⠀⠀⠀⣴⣶⢷⠟⠁⠀⠀⠀⠀⠀⠀⠀⠀⠀⠀⠀⢠⢔⢕⢳⢝⢗⢣⢕⡕⢕⡕⢕⢜⢕⢇⢕⢕⢱⢕⢳⢝⣗⢪⣵⡗⢵⢗⢻⢿⢳⢮⣹⣕⡪⣽⣾⢽⣷⡯⣿⡾⢽⣷⡯⢽⣳⢿⣗⣺⣿⣗⡺⢮⣝⡹⢗⣺⢽⣗⡽⣟⣳⣾⡸⣿⣿⣿⣿⣯⣿⣿⣿⣿⣿⣿⣿⣿⣿⣿⣿⣿⣿⣿⣿⣿⣿⣿⣿⣿⡿⢕⢕⢕⢕⢕⠀⠀⠀⢕⢄⠀⠀⠀⠀⢕⢕⢕⢄⠀⠁⢔⠀⢄⠀⠀⠀⠀⠕⢕⢕⢕⠁⢕⢕⢕⢕⠀⠀⠀⠀⠀⠀⢕⢕⢕⠀⠀⠀⠀⠀⢕⠀⢕⢕⠀</a:t>
            </a:r>
            <a:br/>
            <a:r>
              <a:t>⡿⢧⡕⢕⢕⢕⢕⢕⢕⡜⢳⢕⢕⢣⢕⢝⢕⢕⢱⢕⡜⢗⢕⢜⢕⠀⠁⠀⠀⢀⢰⣕⡜⢕⠕⠀⠐⠀⠀⠀⠀⠀⠀⠀⠀⠀⠀⠀⠀⠀⠀⠀⠀⠀⠀⠀⠀⠀⠀⠀⠀⠀⠀⠀⠀⠀⠀⠀⠀⠀⠀⠀⠀⠀⠀⠀⠀⠀⠀⠀⠀⠀⠀⠀⠀⠀⠀⠀⠀⠀⠀⠀⠀⠀⠀⠀⠁⡕⢱⢕⡕⢕⢕⢳⢽⢕⢕⢕⡗⢵⣝⢕⢕⢕⢗⢜⢕⢕⢕⢕⢱⢕⢇⢕⡕⢱⢜⢟⢽⣟⢿⢽⣿⡗⢝⢳⢧⢝⣗⢽⣗⡷⢿⣗⡿⣷⣗⢽⢿⢗⠑⠁⠁⠙⠳⢯⢕⢺⣽⣧⢿⣿⣿⣿⣿⣿⣿⣿⣿⣿⣿⣿⣿⣿⣿⣿⣿⣿⣿⣿⣿⣿⣿⣿⡿⢕⡕⢕⢣⢕⠕⠀⠀⠀⠀⢕⠀⠀⠀⠀⠀⢕⢕⢕⢀⠀⠀⠀⢸⣧⢀⠀⠀⠀⢕⢕⢕⠀⢕⢕⢕⢕⠀⠀⠀⠀⠀⠀⢕⢕⢕⠀⠀⠀⠀⠀⠕⠀⠕⢕⠀</a:t>
            </a:r>
            <a:br/>
            <a:r>
              <a:t>⡿⢧⢕⢕⡇⢕⢕⢕⢕⢕⢕⢜⢗⢕⢜⢳⡕⢜⢳⡜⢕⢧⣕⢕⢇⣴⣴⢕⢕⢕⢵⡜⢝⢇⠄⠀⠀⠀⠀⠀⠀⠀⠀⠀⠀⠀⠀⠀⠀⠀⠀⠀⠀⠀⠀⠀⠀⠀⠀⠀⠀⠀⠀⠀⠀⠀⠀⠀⠀⠀⠀⠀⠀⠀⠀⠀⠀⠀⠀⠀⠀⠀⠀⠀⠀⠀⠀⠀⠀⠀⠀⠀⠀⠀⠀⢀⢔⢝⢝⢇⢕⢕⢕⢕⢇⢼⣕⢇⢼⣕⣇⣕⢗⢵⣕⡕⢕⢕⢕⢕⢕⢕⢜⣕⢇⢕⡕⢸⣕⢇⢜⣗⢳⢜⣗⢧⣽⣗⢧⣽⡷⢯⣟⣳⢿⣟⣾⣿⢇⢔⠀⠀⠀⠀⠀⠁⠑⢷⣿⣷⡜⣿⣿⡟⣿⣿⣿⣿⣿⣿⣿⣿⣿⣿⣿⣿⣿⣿⣿⣿⣿⣿⣿⣿⢕⢼⡱⢣⢕⢕⢕⢀⠀⠀⠀⠁⠀⠀⠀⠀⠀⠀⢕⢕⢕⢀⠀⠀⠀⢿⣷⡀⠀⠀⠁⢕⢕⠀⠀⢕⢕⠀⢔⠀⠀⠀⠀⠔⢕⢕⠀⠀⠀⠀⠀⠀⠀⢄⠀⢕⠀</a:t>
            </a:r>
            <a:br/>
            <a:r>
              <a:t>⣏⡝⢕⢕⢕⢕⢕⣕⢕⢕⡕⢕⢕⢜⢻⢕⢜⢳⣕⡜⢳⣧⢝⣵⣿⣿⡟⢕⢕⢕⢕⢜⢗⠕⠀⠀⠀⠀⠀⠀⠀⠀⠀⠀⠀⠀⠀⠀⠀⠀⠀⠀⠀⠀⠀⠀⠀⠀⠀⠀⠀⠀⠀⠀⠀⢀⠀⠀⠀⠀⠀⠀⠀⠀⠀⠀⠀⠀⠀⠀⠀⠀⠀⠀⠀⠀⠀⠀⠀⠀⠀⠀⢄⡖⡎⣝⡗⢵⣕⡕⢜⢕⢕⣕⡕⢳⢮⣝⢗⢼⣝⢳⢜⣗⢣⢝⢕⢕⣕⢕⢕⢕⢕⢱⢜⡕⢜⢝⢇⢜⢕⢣⢝⢕⢱⢕⢕⢻⢿⣿⡿⢟⣳⣿⣟⣟⢽⢕⢕⢕⠀⠀⠀⠀⠀⠀⠀⠁⢟⣽⢷⢹⣿⢳⣿⣿⣿⣿⣿⣿⣿⣿⣿⣿⣿⣿⣿⣿⣿⣿⣿⣿⣿⣇⣕⣗⢕⢕⢳⢜⢇⠀⠀⠀⠀⠀⠀⠀⢰⡀⠀⠀⠁⢕⢕⢕⠀⠀⠀⢸⣿⣷⡀⠀⠀⠑⢕⠀⠀⢕⢕⠀⢸⡇⠀⠀⠀⠁⠁⠁⠀⠀⠀⠀⠀⠀⢀⡇⠀⢕⠀</a:t>
            </a:r>
            <a:br/>
            <a:r>
              <a:t>⡿⢷⣕⢜⢧⡕⢕⢞⣇⢕⢻⢵⡕⢕⣧⡕⢕⢱⡜⢻⣷⢹⣾⣿⢟⢏⢕⢱⢜⢮⢵⢝⠃⠀⠀⠀⠀⠀⠀⠀⠀⠀⠀⠀⠀⠀⠀⠀⠀⠀⠀⠀⠀⠀⠀⠀⢄⠀⠀⠀⠀⠀⠀⠀⠀⠀⠀⠀⠀⠀⠀⠀⠀⠀⠀⠀⠀⠀⠀⠀⠀⠀⠀⠀⠀⠀⠀⠀⠀⠀⠀⢀⣱⣕⡳⢧⢝⡳⢼⣝⢳⢜⣟⢳⢜⡝⢳⢕⢕⢵⢜⢝⢳⢵⣕⢇⢜⡗⢣⢜⡗⢱⢕⢕⢕⢕⢕⢕⢕⢣⢕⣝⢗⢮⢕⢳⢜⣕⢣⢜⣕⢳⢟⣻⢾⣝⢑⢕⢕⢕⠀⠀⠀⠀⠀⠀⠀⠀⠁⢏⢕⢕⣟⣾⣿⣿⣿⣿⣿⣿⣿⣿⣿⣿⣿⣿⣿⣿⣿⣿⣿⣿⣿⣿⣿⣿⣷⣷⣷⣵⣇⢕⠀⠀⠀⠀⠀⠀⢸⣷⡄⠀⠀⠁⢕⢕⠀⠀⠀⠁⣿⣿⣷⡀⠀⠀⠕⠀⠀⠁⢕⠀⣸⡇⠀⠀⠀⠀⠀⠀⠀⠀⠀⠀⠀⠀⢸⠑⢄⠑⠀</a:t>
            </a:r>
            <a:br/>
            <a:r>
              <a:t>⣷⡕⢜⢇⢕⢝⢣⢕⢝⢇⢕⢕⢝⢕⢕⢕⢧⡕⢝⢧⣝⢜⢿⠝⠘⠁⠀⢀⣵⣗⡺⠑⠀⠀⠀⠀⠀⠀⠀⠀⠀⠀⠀⠀⠀⠀⠀⠀⠀⠀⠀⠀⠀⠀⠀⢕⠕⠀⠀⠀⠀⠀⠀⠀⠀⠀⠀⠀⠀⠀⠀⠀⠀⠀⠀⠀⠀⠀⠀⠀⠀⠀⠀⠀⠀⠀⠀⠀⠀⠀⠀⢑⢕⡕⣕⢇⢵⣝⢳⢜⡕⢇⢜⡕⢱⢕⡕⢱⣕⡕⢕⢕⡕⢕⢸⣝⢇⢕⣕⢱⢕⢕⢣⢝⡗⢣⢕⡕⢕⢕⡕⢜⢇⢕⢱⢼⡕⢣⢝⡗⢪⢝⢗⢼⣕⢕⠁⢕⢕⢕⢕⠀⠀⠀⠀⠀⠀⠀⠀⠕⢵⠕⢝⢿⣿⣿⣿⣿⣿⣿⣿⣿⣿⣿⣿⣿⣿⣿⣿⣿⣿⣿⣿⣿⣿⣿⣿⣿⢟⢹⡕⢕⢱⢀⠀⠀⠀⠀⣿⣿⣿⡄⠀⠀⠁⢕⠀⠀⡄⠀⢹⣿⣿⣧⠀⠀⠀⠀⠀⠀⠁⠀⣿⢇⢀⠀⠀⠀⠀⠀⠀⠀⢀⠀⠀⢄⡟⠀⠁⠀⠀</a:t>
            </a:r>
            <a:br/>
            <a:r>
              <a:t>⢜⢝⢧⢕⢕⢕⢕⢝⢕⢕⢕⢕⣕⢕⢕⣷⣕⢹⢧⡕⡜⢏⠁⠀⠀⠀⢀⡵⡞⢏⠁⠀⠀⠀⠀⠀⠀⠀⠀⠀⠀⠀⠀⠀⠀⠀⠀⠀⠀⠀⠀⠀⠀⠀⠀⢕⢔⠀⠀⠀⠀⠀⠀⠀⠀⠀⠀⠀⠀⠀⠀⢔⢄⠀⠀⠀⠀⠀⠀⠀⠀⠀⠀⠀⠀⠜⢳⡄⠀⠀⠀⠀⢔⢱⢕⢕⢣⣜⡕⢣⢜⢟⢷⣵⡟⢧⢝⢗⢮⣽⢗⢗⣕⢜⢧⣕⡝⢳⢼⣕⢳⢵⣗⢇⢜⢕⢣⢜⡗⢇⢜⢗⢇⣕⡜⢗⡕⢝⣳⣜⣕⡧⢵⣗⡟⠀⠀⠀⠁⠁⠑⢔⢀⠀⠀⠀⠀⠀⠀⠀⠘⠐⠕⠑⠈⠁⠀⠀⠀⠀⠀⠁⠉⠻⣿⣿⣿⣿⣿⣿⣿⣿⣿⣿⣿⣿⡿⢫⢕⢹⢗⢕⢇⢕⢀⠀⠀⢕⡿⣿⣿⡇⠀⠀⠀⠀⠀⠀⢳⡀⢸⣿⣿⣿⣇⠀⠀⠀⠀⠀⠀⢔⣿⢁⡾⢀⠀⠀⠀⠀⠀⢀⡵⣤⣤⡼⡵⣄⢀⢱⠀</a:t>
            </a:r>
            <a:br/>
            <a:r>
              <a:t>⣧⣕⡕⢳⣧⡕⢱⣧⣞⢻⣷⡜⢟⣱⣕⢜⢕⣧⣇⠇⢕⠁⠀⠀⠀⢄⣳⣷⠏⠀⠀⠀⠀⠀⠀⠀⠀⠀⠀⠀⠀⠀⠀⠀⠀⠀⠀⠀⠀⠀⠀⠀⠀⠀⠀⠕⢕⢕⠀⠀⠀⠀⠀⠀⠀⠀⠀⠀⠀⠀⠀⢕⢕⢕⢔⡀⠀⠀⠀⠀⠀⠀⠀⠀⠀⠀⠁⠑⠔⢄⡀⠀⢀⢕⢕⢗⢕⡝⢕⢗⢕⡝⢳⢵⣝⣳⣧⣝⢕⢼⣝⢗⢼⣝⣳⢇⢝⢕⢕⢜⢕⢱⢜⡕⢇⢼⣕⢳⢜⣗⣣⣽⣳⢷⣿⣟⣿⣿⣽⣟⣿⣽⣟⣿⢇⠀⠀⠀⠀⢀⢄⢀⠑⠔⠄⠀⠀⠀⠀⠀⠀⠀⠀⢀⢀⢄⢄⢔⢔⢔⢔⢄⠀⠀⠘⢿⣿⣿⣿⣿⣿⣿⣿⣿⣿⢏⣕⣕⣕⢕⣕⣕⣸⣸⡕⠀⠀⣕⣕⣿⣿⣿⠀⠀⠀⠀⠀⠀⢸⣧⢁⣿⣿⣿⣿⢀⠀⠀⠀⠀⠀⢜⢫⣵⣾⣇⣠⣴⣶⣧⣮⣼⣷⣞⣳⣮⣷⣷⣿⣿⠀</a:t>
            </a:r>
            <a:br/>
            <a:r>
              <a:t>⠛⠛⠛⠛⠛⠛⠛⠛⠛⠛⠛⠛⠛⠛⠛⠛⠓⠚⠋⠐⠑⠀⠀⠀⠑⠛⠛⠑⠀⠀⠀⠀⠀⠀⠀⠀⠀⠀⠀⠀⠀⠀⠀⠀⠀⠀⠀⠀⠀⠀⠀⠀⠀⠀⠀⠀⠀⠀⠀⠀⠀⠀⠀⠀⠀⠀⠀⠀⠀⠀⠀⠘⠛⠓⠛⠃⠑⠀⠀⠀⠀⠀⠀⠀⠀⠀⠀⠐⠚⠛⠛⠓⠘⠓⠑⠛⠓⠓⠚⠓⠚⠛⠓⠓⠛⠛⠓⠚⠛⠓⠘⠛⠓⠚⠛⠓⠃⠑⠓⠓⠚⠓⠚⠓⠓⠓⠚⠛⠛⠛⠛⠛⠛⠛⠛⠛⠛⠛⠛⠛⠛⠛⠛⠛⠑⠑⠑⠐⠐⠑⠑⠑⠑⠀⠐⠑⠐⠀⠀⠀⠐⠑⠑⠑⠑⠑⠑⠑⠑⠑⠑⠑⠑⠐⠀⠘⠛⠛⠛⠛⠛⠛⠛⠛⠑⠛⠛⠛⠛⠛⠛⠛⠛⠛⠃⠀⠐⠛⠛⠛⠛⠛⠃⠀⠀⠂⠀⠀⠘⠛⠓⠛⠛⠛⠛⠑⠀⠘⠀⠀⠀⠑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⡕⣼⣿⣿⡿⢏⢟⡧⢝⢻⢕⢕⢕⢕⢕⢷⢟⣽⡷⢞⢷⢾⢷⡇⢕⢕⢕⢕⢕⢕⢕⢕⢕⢕⢕⢕⢕⢕⢕⢕⢕⢕⢕⢕⢕⢕⢕⢕⢕⢕⢕⢕⢜⢕⢳⢾⣿⣯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⢇⣿⣿⣿⡇⢕⢕⢕⢕⡕⢕⢕⢕⢕⢕⢕⣱⢕⢕⢕⢱⢗⢳⢧⢕⢕⢕⢕⢕⢕⢕⢕⢕⢕⢕⢕⢕⢕⢕⢕⢕⢕⢕⢕⢕⢕⢕⢕⢕⢕⢕⢕⢕⢕⢕⢕⢝⢻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⢜⢻⣿⣿⢇⢕⣱⣵⣞⡧⢕⢕⢕⢕⢕⢕⢕⢕⢕⢕⢕⢕⢕⢕⢕⢕⢕⢕⢕⢕⢕⢕⢕⢕⢕⢕⢕⢕⢕⢕⢕⢕⢱⢷⢷⢷⣷⣷⣷⣷⢷⢕⢕⢕⢳⢷⢧⢕⢸⣝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⣜⣻⡏⢕⣼⣿⡿⢻⡇⢕⢕⢕⢕⢕⢕⢕⢕⢕⢕⢕⢕⢕⢕⢕⢕⢕⢕⢕⢕⢕⢕⢕⢕⢕⢕⢕⢕⢕⢕⣕⣷⡕⢕⢕⢕⢕⢕⢕⢕⢕⢕⢕⢕⢕⢕⢕⢕⢕⢜⢝⢫⢻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⡸⢿⣿⣪⣗⡕⢕⢕⢕⢕⢕⢕⢕⢕⢕⢕⢕⢕⢕⢕⢕⢕⢕⢕⢕⢕⢕⢕⢕⢕⢕⢕⢕⢕⢕⢱⣿⣿⣿⡕⢕⢕⢕⢕⢕⢕⢕⢕⢕⢕⢕⢕⢕⢕⢕⢕⢕⢕⢕⢜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⢕⣿⣿⣿⣿⣿⡕⢕⢕⢕⢕⢕⢕⢕⢕⢕⢕⢕⢕⢕⢕⢕⢕⢕⢕⢕⢕⢝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⣷⡜⢻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⢗⢕⢕⢕⢕⣕⡱⢕⢕⢕⢕⢕⢕⢕⢕⢕⢕⢕⢕⢕⢕⢕⢕⢕⢕⢕⢕⢕⢕⢕⢕⢕⢕⢕⢕⣼⣿⣿⣿⣿⣿⣿⡕⢕⢕⢕⢕⢕⢕⢕⢕⢕⢕⢕⢕⢕⢕⢕⢕⢕⢕⢕⢕⢕⢻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⢕⣜⢇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⢟⢏⢕⢕⢕⢕⢕⢕⢕⢕⢕⢕⢕⢕⢕⢕⢕⢕⢕⢕⢕⢕⢕⢕⢕⢕⢕⢕⢕⢕⢱⣿⣿⣿⣿⣿⣿⣿⣷⢕⢕⢕⢕⢕⢕⢕⢕⢕⢕⢕⢕⢕⢕⢕⢕⢕⢕⢕⢕⢕⢕⢻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⢕⢕⢕⢿⣿⢸⡹⣧⢟⢗⢕⣵⢟⣿⣿⣿⣿⣿⢿⢿⡿⢻⣿⣿⣿⣿⣿⣿⣿⣿⣿⣿⣿⣿⣿⣿⣿⣿⣿⣿⡿⢿⢿⢿⢿⢿⢿⣿⢟⢟⢿⢿⢿⢿⢿⢿⢿⢿⢿⢿⢿⢿⢿⢿⢟⢟⢟⢟⢟⢟⢟⢟⢟⢟⢟⢟⢟⢟⢟⢟⢟⢟⢟⢻⣿⣿⣿⣿⡟⢟⢟⢿⢿⢿⢿⢿⢿⢏⢕⢕⣷⢟⢏⢕⢕⢕⢕⢕⢕⢕⢕⢕⢕⢕⢕⢕⢕⢕⢕⢕⢕⢕⢕⢕⢕⢕⢕⢕⢕⢕⢕⢕⢕⢕⣾⣿⣿⣿⣿⣿⣿⣿⣿⣇⢕⢕⢕⢕⢕⢕⢕⢕⢕⢕⢕⢕⢕⢕⢕⢕⢕⢕⢕⢕⢕⢜⣿⣿⣿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⡕⢕⢕⢕⢕⢕⢕⠕⣝⢜⢑⢟⢣⢕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⠕⠅⢕⢕⢕⢕⢕⢕⢕⢕⢕⢕⢕⢕⢕⢕⢕⢕⢕⢕⢕⢕⢕⢕⢕⢕⢕⢕⢕⢱⣿⣿⣿⢇⢕⢝⢏⢿⣿⣿⡕⢕⢕⢕⢕⢕⢕⢕⢕⢕⢕⢕⢕⢕⢕⢕⢕⢕⢕⢕⢕⢕⢹⣿⣿⣿⣿⣿⣿⠀</a:t>
            </a:r>
            <a:br/>
            <a:r>
              <a:t>⣿⣿⣿⣿⣿⣿⣿⣿⣿⣿⣿⣿⣿⣿⣿⣿⣿⣿⣿⣿⢸⣿⣿⣿⣿⣿⣿⣿⣿⣿⣿⣿⣿⣿⣿⣿⣿⣿⣿⣿⣿⣿⣿⣿⣿⣿⣿⣿⣿⡿⣿⢕⡿⣜⣧⣵⣷⣷⡿⢿⣟⡞⣼⢕⣗⢗⣕⣕⣕⢕⢕⢜⢳⢱⡕⢕⢕⢘⠟⢇⢕⢕⢕⢕⢕⡇⢸⢕⢕⢕⢕⢕⢕⢕⢕⢕⢕⢕⢕⢕⢕⢕⢕⢕⢕⢕⢕⢕⢕⢕⢕⢕⢕⢸⡇⢕⢕⢕⢕⢕⢕⢕⢕⢕⢕⢕⢕⢕⢕⢕⢕⢕⢕⢕⢕⢕⢕⢕⢕⢕⢕⢕⢕⢕⢕⢕⢕⢕⢕⢕⢸⣿⣿⣿⣿⢕⢕⢕⢕⢕⢕⢕⢕⡕⢜⢕⢕⢕⢕⠑⠑⢄⢕⢕⢕⢕⢕⢕⢕⢕⢕⢕⢕⢕⢕⢕⢕⢕⢕⢕⢕⢕⢕⢕⢕⢕⢕⢕⢕⢕⢸⣿⣿⣿⣕⢕⢕⢕⣼⣿⣿⡇⢕⢕⢕⢕⢕⢕⢕⢕⢕⢕⢕⢕⢕⢕⢕⢕⢕⢕⢕⢕⢕⢜⢿⢿⢿⢿⢿⢿⠀</a:t>
            </a:r>
            <a:br/>
            <a:r>
              <a:t>⣿⣿⣿⣿⣿⣿⣿⣿⣿⣿⣿⣿⣿⣿⣿⣿⣿⣿⣿⣿⢜⣿⣿⣿⣿⣿⣿⣿⣿⣿⣿⣿⣿⣿⣿⣿⣿⣿⣿⣿⣿⣿⣿⣿⣿⣿⣿⣿⣿⡟⣫⣵⣿⣿⣿⢟⣫⣵⣾⣿⡿⣸⣿⢸⣿⣿⣿⣿⣿⣷⢐⢕⢕⢜⣿⣇⢕⢕⢄⢀⢕⢕⢕⢕⢕⣇⡜⣕⢕⢕⢕⢕⢕⢕⢕⢕⢕⢕⢕⢕⢕⢕⢕⢕⢕⢕⢕⢕⢕⢕⢕⢕⢕⢸⡇⢕⢕⢕⢕⢕⢕⢕⢕⢕⢕⢕⢕⢕⢕⢕⢕⢕⢕⢕⢕⢕⢕⢕⢕⢕⢕⢕⢕⢕⢕⢕⢕⢕⢕⢕⣾⣿⣿⣿⣿⢕⢕⢕⢕⢕⢕⡵⢏⢕⢕⢕⢕⢕⠁⠀⢔⢕⢕⢕⢕⢕⢕⢕⢕⢕⢕⢕⢕⢕⢕⢕⢕⢕⢕⢕⢕⢕⢕⢕⢕⢕⢕⢕⢕⢕⢕⣿⣿⣿⣿⣿⣾⣿⣿⣿⣿⡇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⡿⢟⣵⣿⣿⣿⣿⣿⢳⣿⡟⣾⣿⣿⣿⣿⣿⣿⣧⡁⢕⢕⢹⣿⡕⢕⢕⢕⢕⢕⢅⢱⣼⢿⢝⢕⢕⢕⢕⢕⢕⢕⢕⢕⢕⢕⢕⢕⢕⢕⢕⢕⢕⢕⢕⢕⢕⢕⢕⢕⢕⢸⡇⢕⢕⢕⢕⢕⢕⢕⢕⢕⢕⢕⢕⢕⢕⢕⢕⢕⢕⢕⢕⢕⢕⢕⢕⢕⢕⢕⢕⢕⢕⢕⢕⢕⢕⢕⣿⣿⣿⣿⣿⢕⢕⢕⢕⢕⢜⢕⢕⢕⢕⢕⢕⢕⢄⢕⢕⢕⢕⢕⢕⢕⢕⢕⢕⢕⢕⢕⢕⢕⢕⢕⢕⢕⢕⢕⢕⢕⢕⢕⢕⢕⢕⢕⢕⢕⢕⢜⢿⣿⣿⣿⣿⣿⣿⣿⢟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⡟⣽⣿⣿⣿⢏⣵⣿⣿⡿⣿⣿⣿⡏⣾⣿⡇⣿⣿⣿⣿⣿⣿⣿⣾⣷⡅⠕⢸⣿⣿⡕⢑⢔⢕⢕⢕⢕⢕⢔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⢝⢝⢟⢟⢟⢏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⡿⣼⣿⣿⡿⣱⣿⣿⣿⣿⣿⣿⣿⣿⢳⣿⣿⡇⣿⣿⣿⣿⣿⣿⣿⣿⣿⣿⡇⢕⣿⣿⡇⢕⢕⢕⢕⠕⠕⠑⢕⢞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⢱⣿⣿⡿⣽⣿⣟⣽⢯⣿⣿⣿⣿⡟⣼⣿⣿⡇⣿⣿⣿⣿⣿⣿⣿⣿⣿⢹⡇⢕⢿⣿⣿⢄⢑⢕⢕⠕⢕⢀⢑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⣯⣵⣷⣧⣵⣽⣿⡿⣱⣿⡿⣼⣯⣿⣿⣿⣿⣿⣇⣿⣿⣿⡇⣿⣿⣿⣿⣿⣿⣿⣿⣿⡇⢇⢸⣻⣿⣿⠄⠕⢘⢃⢉⡔⢅⢗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⣾⣿⣽⣿⣿⣿⣟⣿⢣⣿⣿⣻⡟⣿⣿⣿⣿⣿⢿⢻⢏⢱⣾⣇⣼⣿⣿⣿⣿⣿⣿⣿⣿⣇⢑⠫⠿⠟⠑⣄⢀⠀⠐⢕⢕⢕⢕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⡕⣾⣿⣿⢿⣯⡟⢏⢏⢝⣼⣿⣯⣿⢱⣿⣿⣿⣿⡿⢕⢕⣏⣿⣿⣇⣿⣿⣿⣿⣿⣿⣿⣿⣿⣿⢕⢀⢁⢀⢕⣿⣸⡇⡔⢅⢄⢔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⣇⢇⢿⡿⢿⢷⡝⢝⣅⢕⢅⣿⣿⣿⡏⣾⣿⣿⣿⣿⣷⢱⢇⣿⣵⣽⣼⣿⢻⣿⣿⣿⣿⣿⣿⣿⡇⢕⣥⣴⢕⢸⣿⢻⡇⡅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⣮⢜⢝⣇⢕⡱⣿⡿⣕⡕⣿⣿⣿⢱⣿⡟⣿⣿⣿⣿⢸⢸⣿⣿⣿⣿⡏⢸⣿⣿⣿⣿⣿⣿⣿⢕⢱⣿⣿⢱⣿⣿⢸⢇⢜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⣧⣕⢱⢸⡺⢽⣝⣱⣿⣿⡟⣾⡿⢸⣿⣿⣿⡇⡏⣿⢿⢿⣿⡟⣼⢸⣿⣿⣿⣿⣿⡿⡏⢕⡼⢟⡻⡸⣹⡏⣿⢕⢏⣵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⡷⠁⢇⢕⡇⢜⣿⡯⢳⡟⡕⣾⣿⣿⡿⣼⣇⣿⣿⣷⢺⣵⣿⣾⡿⣿⣿⣿⡇⢇⢇⣵⣿⣿⡣⣇⡜⢸⡏⢕⢕⣿⢕⢸⣿⢕⣿⡇⢕⣿⡇⢕⢕⢸⣿⣿⣿⣿⣿⣿⣿⣿⣿⣿⣿⣿⣿⣿⣿⣿⣿⣿⣿⣿⣿⣿⣿⣿⣿⣿⣿⣿⣿⢕⢕⢕⢕⢕⢕⢕⢕⢕⢕⢕⢕⢕⢕⢕⢕⢕⢕⢕⢕⢕⢕⢕⢕⢕⢸⣿⣿⣿⣿⢕⢕⢕⢕⢕⢕⢕⢕⢕⢕⢕⢕⢕⢕⢕⢱⣇⢕⢕⢕⢕⢕⢕⢕⢕⢙⢝⢕⢕⢑⢕⢕⢕⢕⢕⢕⢑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⢿⣫⣾⡿⠑⠀⠕⢕⡔⢕⣿⡇⡜⢼⡇⣿⣿⣿⢇⠿⠿⢯⠽⢽⢽⢟⣟⣿⣵⣿⣻⣿⡇⡕⠜⠕⠓⠚⢙⢙⢱⡿⢸⢕⢜⣿⢕⢸⣿⢕⣿⡇⢕⣿⡇⢕⢕⢜⢟⢟⢻⣿⣿⣿⣿⣿⣿⣿⣿⣿⣿⣿⣿⣿⣿⣿⣿⣿⣿⣿⣿⣿⣿⣿⣿⣿⡿⢕⢕⢕⢕⢕⢕⢕⢕⢕⢕⢕⢕⢕⢕⢕⢕⢕⢕⢕⢕⢕⢕⢕⢕⢕⢸⣿⣿⣿⣿⢕⢕⢕⢕⢕⢕⢕⢕⢕⢕⢕⢕⢕⢕⢕⢕⣿⡕⢕⢕⢕⢕⢕⢕⡕⢕⢜⣿⡇⢕⢕⢕⢕⢕⢕⢕⢕⢕⢕⢕⢕⠑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⡞⢫⣿⠕⠀⠀⠁⢕⢇⢱⣿⢇⣕⢜⡇⡟⣿⡟⣷⣷⡖⢔⢄⢔⢔⣧⣿⣿⣿⣿⣿⣿⣿⣧⡹⢱⢕⣵⣿⣞⣾⢇⢹⠀⢕⣿⢕⢸⣿⢕⣿⡇⢕⣿⡇⢕⢕⢱⣾⣿⣿⣿⣿⣿⣿⣿⣿⣿⣿⣿⣿⣿⣿⣿⣿⣿⣿⣿⣿⣿⣿⣿⣿⣿⣿⣿⡇⢕⢕⢕⢕⢕⢕⢕⢕⢕⢕⢕⢕⢕⢕⢕⢕⢕⢕⢕⢕⢕⢕⢕⢕⢕⢸⣿⣿⣿⣿⢕⢕⢕⢕⢕⢕⢕⢕⢕⢕⢕⢕⢕⠕⢅⢕⣿⣷⢑⢕⢕⢱⡕⣸⡗⢕⢕⢻⢞⢕⠑⠁⠕⢑⢔⢕⢕⢕⢕⢕⢕⢕⢔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⡾⢕⣱⡿⢱⢀⠀⠀⠀⢜⣼⢸⣿⢸⡕⢕⢕⢕⢿⣷⣿⣿⣟⢗⣞⣳⣿⣿⣿⣿⣿⣿⣿⣿⣿⣿⣿⣽⣭⣼⣟⣼⣿⢕⢸⢔⢸⣿⢕⢸⣿⢕⣿⡇⢕⣿⡇⢕⢕⢸⣿⣿⣿⣿⣿⣿⣿⣿⣿⣿⣿⣿⣿⣿⣿⣿⣿⣿⣿⣿⣿⣿⣿⣿⣿⣿⣿⣿⡇⢕⢕⢕⢕⢕⢕⢕⢕⢕⢕⢕⢕⢕⢕⢕⢕⢕⢕⢕⢕⢕⢕⢕⢕⢕⣿⣿⣿⣿⣿⢕⢕⢕⢕⢕⢕⢕⢕⢕⢕⢕⢕⢕⢕⢕⠀⣿⣿⡇⢕⢕⢸⣿⣿⣷⢕⢕⢅⢄⢄⢄⢔⢔⢕⢕⢕⢕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⢫⢏⣵⣼⣿⢱⣿⣷⡔⢄⢄⢱⡟⣼⡇⢸⣇⢸⡕⢕⢫⢣⣿⣿⣿⣿⣿⣿⣿⣿⣿⣿⣿⣿⣿⣿⣿⣿⣿⣿⣿⢟⣾⢻⣿⢱⢸⢸⢸⣿⢕⢸⣿⢕⣿⡇⢕⣿⡇⢕⢕⢜⣿⣿⣿⣿⣿⣿⣿⣿⣿⣿⣿⣿⣿⣿⣿⣿⣿⣿⣿⣿⣿⣿⣿⣿⣿⣿⣿⣿⡇⢕⢕⢕⢕⢕⢕⢕⢕⢕⢕⢕⢕⢕⢕⢕⢕⢕⢕⢕⢕⢕⢕⢕⢕⢕⣿⣿⣿⣿⡿⢕⢕⢕⢕⢕⢕⢕⢕⢕⢕⢕⢕⢕⢔⢕⢕⢸⣿⣿⢁⢁⢕⣿⣿⣿⡕⢕⡕⢇⢕⢕⢕⢕⢕⢕⠁⠕⠕⠀⠀⢕⢕⢕⢕⢕⢕⢕⢕⢕⢕⢕⢕⢕⢕⢕⢕⢕⢕⢕⢕⢕⢕⢕⢕⢕⢕⢕⢕⢕⢕⢕⢕⢕⢕⢕⢕⢕⢕⢕⢕⢕⢕⢕⢕⢕⢕⠀</a:t>
            </a:r>
            <a:br/>
            <a:r>
              <a:t>⣿⣿⣿⣿⣿⣿⣿⣿⣿⣿⣿⣿⢿⢟⣱⣵⣎⢿⣿⣿⣿⣿⣿⣿⣿⣿⣿⣿⣿⣿⣿⣿⢧⢏⣾⣿⣿⢣⣿⣿⣿⡇⢑⣱⣿⡇⢿⢕⢸⣿⢜⣧⢕⢕⢕⢻⣿⣿⣿⣿⣿⣿⣿⣿⣿⣿⣿⣿⣿⣿⣿⣿⣿⣷⢟⢕⣿⡏⢜⢜⢜⣸⣿⢕⢸⣿⢕⣿⡇⢕⣿⡇⢕⢕⢕⣿⣿⣿⣿⣿⣿⣿⣿⣿⣿⣿⣿⣿⣿⣿⣿⣿⣿⣿⣿⣿⣿⣿⣿⣿⣿⣿⣿⡇⢕⢕⢕⢕⢕⢕⢕⢕⢕⢕⢕⢕⢕⢕⢕⢕⢕⢕⢕⢕⢕⢕⢕⢕⢕⣿⣿⣿⣿⡇⢕⢕⢕⢕⢕⢕⢕⢕⢕⢕⢕⢕⢕⢕⢕⢕⢕⣿⣿⡇⢕⢅⣿⣿⣿⣿⣸⣗⢕⢕⢕⢕⠕⢕⢕⢕⠀⠀⠀⠀⢕⢕⢕⢕⢕⢕⢕⢕⢕⢕⢕⢕⢕⢕⢕⢕⢕⢕⢕⢕⢕⢕⢕⢕⢕⢕⢕⢕⢕⢕⢕⢕⢕⢕⢕⢕⢕⢕⢕⢕⢕⢕⢕⢕⢕⢕⠀</a:t>
            </a:r>
            <a:br/>
            <a:r>
              <a:t>⣿⣿⣿⣿⣿⣿⣿⣿⣿⣿⣿⡕⢺⡏⢿⡿⣿⢎⢿⣿⣿⣿⣿⣿⣿⣿⣿⣿⣿⣿⣿⡏⢇⣾⣿⣿⡏⣾⣿⣿⢟⣵⣿⣿⡿⢕⢜⢕⢜⣿⡵⡜⣇⢕⢕⢕⢝⢿⣿⣿⣿⣿⣿⣿⣿⢿⢿⢿⡿⣿⣿⣿⡿⢟⢕⢸⣿⢗⢕⢕⢕⢏⣿⢕⢸⣿⢕⣿⡇⢕⣿⡇⢕⢕⢕⢸⣿⡟⣵⣬⡝⢻⣿⣿⣿⣿⣿⣿⣿⣿⣿⣿⣿⣿⣿⣿⣿⣿⣿⣿⣿⣿⣿⡇⢕⢕⢕⢕⢕⢕⢕⢕⢕⢕⢕⢕⢕⢕⢕⢕⢕⢕⢕⢕⢕⢕⢕⢕⢕⣿⣿⣿⣿⡇⢕⢕⢕⢕⢕⢕⢕⢕⢕⢕⢕⢕⢕⢕⢕⢕⢕⢸⣿⡇⣸⣾⣿⣿⣿⣿⢿⣿⢕⢕⢄⢕⢄⢕⢕⢕⠀⠀⠀⢀⢕⢕⢕⢕⢕⢕⢕⢕⢕⢕⢕⢕⢕⢕⢕⢕⢕⢕⢕⢕⢕⢕⢕⢕⢕⢕⢕⢕⢕⢕⢕⢕⢕⢕⢕⢕⢕⢕⢕⢕⢕⢕⢕⣕⣕⣕⠀</a:t>
            </a:r>
            <a:br/>
            <a:r>
              <a:t>⣿⣿⣿⣿⣿⣿⣿⣿⣿⣿⣿⣿⣕⠝⠜⣕⡇⠀⠘⢿⣿⣿⣿⣿⣿⣿⣿⣿⣿⣿⣿⡝⣾⣿⣿⣿⢹⣿⡿⣣⣾⡿⢏⢕⢕⢕⢕⢕⢕⢻⣷⡱⢜⢧⢕⠕⠕⢕⢝⢻⢿⣿⣿⣿⣷⣧⣵⣷⣾⡿⢟⢝⢕⢕⢕⢸⣿⡇⠑⢱⢕⢕⣿⢕⢸⡟⢕⣿⡇⢕⣿⡇⢕⢕⢕⢸⡟⢌⢙⡏⢽⢗⢕⣽⣿⣿⣿⣿⣿⣿⣿⣿⣿⣿⣿⣿⣿⣿⣿⣿⣿⣿⣿⡇⢕⢕⢕⢕⢕⢕⢕⢕⢕⢕⢕⢕⢕⢕⢕⢕⢕⢕⢕⢕⢕⢕⢕⢕⢕⣿⣿⣿⣿⡇⢕⢕⢕⢕⢕⢕⢕⢕⢕⢕⢕⢕⢕⢕⢕⢕⢕⢸⣿⣷⣿⣿⣿⣿⣿⣿⢜⢏⢕⢕⠑⢕⢕⢕⢕⢕⠀⠀⠀⢕⢕⢕⢕⢕⢕⢕⢕⢕⢕⢕⢕⢕⢕⢕⢕⢕⢕⢕⢕⢕⢕⢕⢕⢕⢕⢕⢕⢕⢕⢕⢕⢕⢕⢕⢕⢕⢕⢕⢕⢕⢕⢹⣿⣿⣿⣿⠀</a:t>
            </a:r>
            <a:br/>
            <a:r>
              <a:t>⣿⣿⣿⣿⣿⣿⣿⣿⣿⣿⣿⣿⣿⣧⡀⠀⢄⢰⠀⠁⢻⣿⣿⣿⣿⢿⣻⣽⣿⣿⣿⢵⡟⢿⣿⣿⢸⣫⣾⢟⢕⢕⢕⢕⢕⢕⢕⢕⢕⢕⢻⣯⢇⠁⠑⢄⢕⢕⢕⢕⣕⣼⣽⣟⡿⢿⠟⠋⠑⢕⢕⢕⢕⣸⢕⣾⣿⡇⢄⢕⢕⢸⣿⢕⢜⣵⣷⣿⣧⣕⡿⡇⢕⢕⢕⠑⠄⠀⠑⠟⠁⣰⣷⣿⣿⣿⣿⣿⣿⢕⣻⢟⢝⣿⣿⣿⣿⣿⣿⣿⣿⣿⣿⡇⢕⢕⢕⢕⢕⢕⢕⢕⢕⢕⢕⢕⢕⢕⢕⢕⢕⢕⢕⢕⢕⢕⢕⢕⢕⣿⣿⣿⣿⡇⢕⢕⢕⢕⢕⢕⢕⢕⢕⢕⢕⢕⢕⢕⢕⢕⢕⢸⣿⣿⣿⣿⣿⣿⣿⣿⢇⢕⢕⢕⢔⢕⢕⢕⢕⢕⠀⠀⢔⢕⢕⢕⢕⢕⢕⢕⢕⢕⢕⢕⢕⢕⢕⢕⢕⢕⢕⢕⢕⢕⢕⢕⢕⢕⢕⢕⢕⢕⢕⢕⢕⢕⢕⢕⢕⢕⢕⢕⢕⢕⢕⢸⣿⣿⣿⣿⠀</a:t>
            </a:r>
            <a:br/>
            <a:r>
              <a:t>⣿⣿⣿⣿⣿⣿⣿⣿⣿⣿⣿⣿⣿⣿⣷⡄⠀⠀⢄⢄⢀⢝⣫⣷⣾⣿⣿⡿⢿⢟⢜⢸⢕⢕⢍⢝⣾⢟⢕⢕⢕⢕⢕⣕⣱⡕⢕⣵⣵⡕⢧⡝⢟⢄⠀⠀⢕⢕⣕⣵⣿⣿⣿⣿⣿⢔⠀⠀⠀⠑⣣⣵⡜⣿⢇⢻⣿⢇⡇⢅⢕⢕⢔⢔⢕⢎⢟⢝⢽⢿⣿⣷⣧⣕⠕⠐⠀⠔⠀⢀⣼⣿⣾⣯⣿⣿⣿⣿⣿⣿⣿⢕⣱⣿⣿⣿⣿⣿⣿⣿⣿⣿⣿⡇⢕⢕⢕⢕⢕⢕⢕⢕⢕⢕⢕⢕⢕⢕⢕⢕⢕⢕⢕⢕⢕⢕⢕⢕⢕⣿⣿⣿⣿⡇⢕⢕⢕⢕⢕⢕⢕⢕⢕⢕⢕⢕⢕⢕⢕⢕⢕⢜⣿⣿⣿⣿⣿⣿⣿⣿⣇⢕⢕⢕⢕⢕⢕⢕⢕⢄⢔⢕⢕⢕⢕⢕⢕⢕⢕⢕⢕⢕⢕⢕⢕⢕⢕⢕⢕⢕⢕⢕⢕⢕⢕⢕⢕⢕⢕⢕⢕⢕⢕⢕⢕⢕⢕⢕⢕⢕⢕⢕⢕⢕⢕⢜⣿⣿⣿⣿⠀</a:t>
            </a:r>
            <a:br/>
            <a:r>
              <a:t>⣿⣿⣿⣿⣿⣿⣿⣿⣿⣿⣿⣿⣿⣿⣿⣿⣆⠀⠁⢀⣴⣿⣿⡿⢏⢏⢕⢕⣕⢱⠕⠑⢕⢕⢱⡿⢇⢕⢕⢕⢕⣵⣿⣿⣿⣧⢕⢻⣏⢕⢸⡿⣮⡣⡄⠀⢸⣾⣿⣿⣿⣿⣿⣿⣿⡕⠀⠀⠀⠀⢝⢝⢣⢝⡕⢸⡿⠜⠇⢕⢑⢕⢕⢕⠕⠑⠑⢕⢜⢕⢝⢟⣻⣿⣷⣕⢄⠀⢀⣾⣿⣿⣿⣿⣿⣿⣿⣿⢱⣵⢏⢕⢏⢕⢕⣿⣿⣿⣿⣿⣿⣿⣿⡇⢕⢕⢕⢕⢕⢕⢕⢕⢕⢕⢕⢕⢕⢕⢕⢕⢕⢕⢕⢕⢕⢕⢕⢕⢸⣿⣿⣿⣿⢇⢕⢕⢕⢕⢕⢕⢕⢕⢕⢕⢕⢕⢕⢕⢕⢕⢕⢕⢹⣿⣿⣿⣿⣿⣿⣿⣿⢕⢕⢕⢕⢕⢕⢕⢕⢕⢕⢕⢕⢕⢕⢕⢕⢕⢕⢕⢕⢕⢕⢕⢕⢕⢕⢕⢕⢕⢕⢕⢕⢕⢕⢕⢕⢕⢕⢕⢕⢕⢕⢕⢕⢕⢕⢕⢕⢕⢕⢕⢕⢕⢕⢕⣿⣿⣿⣿⠀</a:t>
            </a:r>
            <a:br/>
            <a:r>
              <a:t>⣿⣿⣿⣿⣿⣿⣿⣿⣿⣿⣿⣿⣿⣿⣿⣿⣿⣧⡀⠜⡿⢿⢝⢇⢕⢕⣎⣽⣷⣷⡄⠀⠀⢰⢟⢕⢕⢕⢕⢕⣾⣿⣿⣿⣿⣿⣷⣅⣟⡕⢸⣿⢿⣿⡕⠐⠜⣿⣿⣿⣿⣿⣿⣿⣿⡇⠀⠀⠀⠀⢕⢕⢸⣷⠜⠘⠐⠐⣄⠑⢜⡕⠑⠁⠀⢀⣠⣵⣕⣕⢕⢕⢕⢝⠟⠏⠀⢠⣿⣿⣿⣿⣿⣿⣿⣿⣿⣿⡿⢏⢕⢕⢕⢕⣾⣿⣿⣿⣿⣿⣿⣿⣿⢕⢕⢕⢕⢕⢕⢕⢕⢕⢕⢕⢕⢕⢕⢕⢕⢕⢕⢕⢕⢕⢕⢕⢕⢕⢸⣿⣿⣿⣿⢕⢕⢕⢕⢕⢕⢕⢕⢕⢕⢕⢕⢕⢕⢕⢕⢕⢕⢕⢕⢹⣿⣿⣿⣿⣿⣿⣿⢇⢕⢕⢕⢕⢕⢕⢕⢕⢕⢕⢕⢕⢕⢕⢕⢕⢕⢕⢕⢕⢕⢕⢕⢕⢕⢕⢕⢕⢕⢕⢕⢕⢕⢕⢕⢕⢕⢕⢕⢕⢕⢕⢕⢕⢕⢕⢕⢕⢕⢕⢕⢕⢕⢕⢻⢿⢿⢟⠀</a:t>
            </a:r>
            <a:br/>
            <a:r>
              <a:t>⣿⣿⣿⣿⣿⣿⣿⣿⣿⣿⣿⣿⣿⣿⣿⣿⣿⣿⡷⠀⠀⠀⠑⠕⠁⠹⣿⣿⣿⣿⣿⡇⠀⠀⠀⠀⠁⠑⠑⢾⣿⣿⣿⣿⣿⣿⡿⣿⣿⡧⢜⣿⣟⣿⣷⡀⠀⢻⣿⣿⣿⣿⣿⣿⣿⠁⠀⠀⠀⠀⠁⡱⣸⣿⢀⠇⢀⢄⢙⣄⢕⢕⡄⠀⠀⠙⠛⠻⠿⢿⢟⠁⠁⠀⠀⠀⢀⢻⣿⣿⣿⣿⣿⣿⣿⣿⣷⣿⡕⢕⢕⢕⢕⢕⢸⣿⣿⣿⣿⣿⣿⣿⣿⢕⢕⢕⢕⢕⢕⢕⢕⢕⢕⢕⢕⢕⢕⢕⢕⢕⢕⢕⢕⢕⢕⢕⢕⢕⢸⣿⣿⣿⣿⢕⢕⢕⢕⢕⢕⢕⢕⢕⢕⢕⢕⢕⢕⢕⢕⢕⢕⢕⢕⢕⢝⣿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⠀⠄⠀⠘⢿⣿⣿⡿⢑⠀⠀⠀⠀⠀⠀⠀⠀⠈⠙⠻⢿⣿⣿⣷⣿⣿⣷⡇⢹⣿⢾⢿⣷⡀⠈⣿⣿⣿⣿⣿⣿⡏⠀⠀⠀⠀⠀⠀⢸⣿⣿⣷⢱⡅⢁⢁⣿⢕⢕⢕⡅⢔⢀⠀⠀⠀⠀⠀⠀⠀⠀⠀⢄⢕⢸⣿⣿⣿⣿⣿⣿⣿⣿⡏⢸⣿⣧⡕⢕⢕⢕⢸⣿⢿⣿⣿⣿⣿⣿⣿⢕⢕⢕⢕⢕⢕⢕⢕⢕⢕⢕⢕⢕⢕⢕⢕⢕⢕⢕⢕⢕⢕⢕⢕⢕⢸⣿⣿⣿⣿⢕⢕⢕⢕⢕⢕⢕⢕⢕⢕⢕⢕⢕⢕⢕⢕⢕⢕⢕⢕⢕⢕⢜⢻⣿⣿⣿⣿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⢁⢕⢔⠀⠀⠀⠀⢠⠀⠁⢻⡟⡕⠀⠀⠀⠀⢀⢄⠀⠀⠀⠀⠀⠀⠀⠈⠻⢿⣿⣿⣿⢇⠁⢻⡏⢿⣿⢷⡄⠜⣿⣿⣿⣿⡿⠁⠀⠀⠀⠀⠀⠀⢜⣿⡿⢟⣹⢻⣜⢜⢹⢕⠕⠑⠑⠁⠀⠀⠀⠀⠀⠀⠀⠀⠀⢔⢕⠕⣸⣿⣿⣿⣿⣿⣿⣿⣿⣿⣕⡟⢟⣿⣵⢕⢕⢸⣿⣿⣿⣿⣿⣿⣿⣿⢕⢕⢕⢕⢕⢕⢕⢕⢕⢕⢕⢕⢕⢕⢕⢕⢕⢕⢕⢕⢕⢕⢕⢕⢕⢸⣿⣿⣿⣿⢕⢕⢕⢕⢕⢕⢕⢕⢕⢕⢕⢕⢕⢕⢕⢕⢕⢕⢕⢕⢕⢕⢕⢕⢜⢻⣿⣿⣿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⢔⠀⠀⠀⠀⢀⡀⢀⡜⢕⠀⠀⢀⠔⠁⠀⠀⢀⠐⠁⠀⠀⠀⠀⠀⠁⠻⣿⣿⠁⠀⠁⢻⡜⣿⣧⡻⡄⢹⣿⣿⣿⠇⠀⠀⠀⠀⠀⠀⠀⠀⢻⣿⣿⣿⢮⢹⡇⠑⠀⠀⠀⠀⠀⠀⠀⠀⠀⠔⠔⠀⠀⠑⢑⢅⠀⣿⣿⣿⣿⣿⣿⣿⣿⣿⡯⣵⢕⢕⣿⢟⢕⢕⣾⣿⣿⣿⣿⣿⣿⣿⣿⢕⢕⢕⢕⢕⢕⢕⢕⢕⢕⢕⢕⢕⢕⢕⢕⢕⢕⢕⢕⢕⢕⢕⢕⢕⢸⣿⣿⣿⣿⢕⢕⢕⢕⢕⢕⢕⢕⢕⢕⢕⢕⢕⢕⢕⢕⢕⢕⢕⢕⢕⢕⢕⢕⢕⢕⢜⢻⣿⣿⡷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⡅⠕⠕⠀⠀⠀⠀⠁⢁⡾⣱⢕⢀⠐⠁⠀⢀⠐⠕⢀⠀⠀⠀⠀⠀⠀⠀⠀⠀⠘⢇⠀⠀⠀⠀⠕⢹⣟⢷⣜⡄⠝⠛⠏⠀⠀⠀⠀⠀⠀⠀⠀⠀⠘⠛⠉⠁⠀⠘⠁⠀⠀⠀⠀⠀⢀⠀⠀⠀⢄⢀⢄⢔⡰⣸⣿⣿⢄⣿⣿⣿⣿⣿⣿⣿⣿⣿⣿⣿⣿⣿⣿⣧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⣵⣆⡄⡀⢀⠄⢄⡾⣱⡟⠑⠀⠀⠀⠁⢀⠄⠀⠀⠐⢀⠀⠀⠀⠀⠀⠀⠀⠀⠀⠀⠀⠀⠀⠀⠈⢻⣿⣳⣯⢑⠔⠐⠀⠀⠀⠀⠀⠀⠀⠀⠀⠀⠀⠀⠀⠀⠀⠀⠀⠀⠀⠄⠀⠁⠔⠀⡔⢕⢕⢕⢕⣿⣿⣿⡿⠁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⣷⣇⡕⢕⡞⣱⡿⢕⠀⠀⠀⠀⠀⠀⠀⠀⠀⠀⠀⠐⠀⠀⠀⠀⠀⠀⠀⠀⠀⠀⠀⠀⠀⠀⠀⠹⡏⠁⠀⠀⠀⠀⠀⠀⠀⠀⠀⠀⠀⠀⠀⠀⠀⠀⠀⠀⠀⠀⠀⠀⠀⠑⠀⠀⢀⢷⡕⠕⠱⢿⢿⠟⠋⠀⠀⣿⣿⣿⣿⣿⣿⣿⣿⣿⣿⣿⣿⣿⣿⣿⣿⣷⣷⣷⣿⣿⣿⣿⣿⣿⣿⢕⢕⢕⢕⢕⢕⢕⢕⢕⢕⢕⢕⢕⢕⢕⢕⢕⢕⢕⢕⢕⢕⢕⢕⢕⣿⣿⣿⣿⡇⢕⢕⢕⢕⢕⢕⢕⢕⢕⢕⢕⢕⢕⢕⢕⢕⢕⢕⢕⢕⢕⢕⢕⢕⢕⢕⢕⢕⢕⢕⢕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⣿⣿⣿⢕⡞⣱⡿⢕⡕⠀⠀⠀⠀⠀⠀⠀⠀⠀⠀⠀⠀⠑⠀⠀⠀⠀⠀⠀⠀⠀⠀⠀⠀⠀⠀⠀⠀⠀⠀⠀⠀⠀⢀⠀⠀⠀⠀⠀⠀⠀⠀⠀⠀⠀⠀⠀⠀⠀⠀⠀⠀⠀⠀⠀⠀⠁⠘⢧⢀⢄⢄⢔⠀⠀⠀⠀⣿⣿⣿⣿⣿⣿⣿⣿⣿⣿⣿⣿⣿⣿⣿⣿⣿⣿⣿⣿⣿⣿⣿⣿⣿⣿⢕⢕⢕⢕⢕⢕⢕⢕⢕⢕⢕⢕⢕⢕⢕⢕⢕⢕⢕⢕⢕⢕⢕⢕⢕⣿⣿⣿⣿⡇⢕⢕⢕⢕⢕⢕⢕⢕⢕⢕⢕⢕⢕⢕⢕⢕⢕⢕⢕⢕⢕⢕⢕⢕⢕⣕⣕⢕⢕⢕⢕⠀⢕⢕⢕⢕⢕⢕⢕⢕⢕⢕⢕⢕⢕⢕⢕⢕⢕⢕⢕⢕⢕⢕⢕⢕⢕⢕⢕⢕⢕⢕⢕⢕⢕⢕⢕⢕⢕⢕⢕⢕⢕⢕⢕⢕⢕⢕⢕⢕⢕⢕⢕⢕⢕⢸⣿⠀</a:t>
            </a:r>
            <a:br/>
            <a:r>
              <a:t>⢕⢕⢕⢕⢕⢕⢕⢕⢕⢕⢕⢕⢕⢕⢕⢕⢕⢕⢕⢕⣜⡻⢿⢟⡜⢱⡟⢕⡜⠀⠀⠀⠀⠀⠀⠀⠀⠀⠀⠀⠀⠀⠀⠀⠀⠀⠀⠀⠀⠀⠀⠀⠀⠀⠀⠀⠀⠀⠀⠀⠀⠀⠀⠀⠑⠀⠀⠀⠀⠀⠀⠀⠀⠀⠀⠀⠀⠀⠀⠀⠀⠀⠀⠀⠀⠀⠀⠀⠀⠀⠁⠑⠁⠀⠀⠀⠀⣿⣿⣿⣿⣿⣿⣿⣿⣿⣿⣿⣿⣿⣿⣿⣿⣿⣿⣿⣿⣿⣿⣿⣿⣿⡇⢕⢕⢕⢕⢕⢕⢕⢕⢕⢕⢕⢕⢕⢕⢕⢕⢕⢕⢕⢕⢕⢕⢕⢕⢕⣿⣿⣿⣿⡇⢕⢕⢕⢕⢕⢕⢕⢕⢕⢕⢕⢕⢕⢕⢕⢕⢕⢕⢕⢕⢕⢕⢕⢕⣿⣿⣿⣿⣿⣷⣶⣴⢕⢕⢕⢕⢕⢕⢕⢕⢕⢕⢕⢕⢕⢕⢕⢕⢕⢕⢕⢕⢕⢕⢕⢕⢕⢕⢕⢕⢕⢕⢕⢕⢕⢕⢕⢕⢕⢕⢕⢕⢕⢕⢕⢕⢕⢕⢕⢕⢕⢔⢕⢕⢕⢜⣿⠀</a:t>
            </a:r>
            <a:br/>
            <a:r>
              <a:t>⣷⣕⡱⢕⢱⢕⡕⢕⢕⢕⢕⢕⢕⢕⢕⢕⢕⢕⢕⢕⢕⢕⠑⡜⢱⡟⢕⣸⢇⠀⠀⠀⠀⠀⠀⠀⠀⠀⠀⠀⠀⠀⠀⠀⠀⠀⠀⠀⠀⠀⠀⠀⠀⠀⠀⠀⠀⠀⠀⠀⠀⠀⠀⠄⢄⢔⢕⢕⢕⢳⢣⡔⢔⢔⢀⢀⢀⢄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⣜⣿⣿⣿⢟⢗⣽⣵⢕⢕⢕⢕⢕⢕⢕⢕⢕⢕⢕⢕⢕⢕⢕⢕⢕⢕⢕⢕⢕⢕⢕⢕⢕⢕⢕⢕⢕⢕⢕⢕⢕⢕⢕⢕⢕⢕⢕⢕⢕⢕⢕⢕⢕⢕⢕⢕⢕⢕⠕⢕⢕⢕⢜⠀</a:t>
            </a:r>
            <a:br/>
            <a:r>
              <a:t>⣯⣗⢯⣷⢵⡣⣽⡗⢕⢕⢕⢱⢕⢱⢕⢵⣕⢵⣕⢵⡕⡏⡜⢱⢏⢕⡕⢕⢕⠀⠀⠀⠀⠀⠀⠀⠀⠀⠀⠀⠀⠀⠀⠀⠀⠀⠀⢄⠀⢀⠀⠀⠀⠀⠀⠀⠀⠀⠀⠀⠀⠀⠀⠀⠀⠁⠑⠑⠜⢕⢕⣕⣧⡳⡵⢕⣇⢇⡕⢕⢕⢕⢔⢄⢀⠀⠀⠀⠀⠀⠀⠀⠀⠀⠀⠀⠀⣿⣿⣿⣿⣿⣿⣿⣿⣿⣿⣿⣿⣿⣿⣿⣿⣿⣿⣿⣿⣿⣿⣿⣿⣿⡇⢕⢕⢕⢕⢕⢕⢕⢕⢕⢕⢕⢕⢕⢕⢕⢕⢕⢕⢕⢕⢕⢕⢕⢕⢕⣿⣿⣿⣿⢇⢕⢕⢕⢕⢕⢕⢕⢕⢕⢕⢕⢕⢕⢕⢕⢕⢕⢕⢕⢕⣼⣿⣿⣿⢿⣻⣽⣷⣿⣿⣿⣿⢕⢕⢕⢕⢕⢕⢕⢕⢕⢕⢕⢕⢕⢕⢕⢕⢕⢕⢕⢕⢕⢕⢕⢕⢕⢕⢕⢕⢕⢕⢕⢕⢕⢕⢕⢕⢕⢕⠑⢕⢕⢕⢕⢕⢕⢕⢕⢕⢕⢕⢔⢕⢕⢕⢕⠀</a:t>
            </a:r>
            <a:br/>
            <a:r>
              <a:t>⣿⣕⡕⢜⡗⢼⡇⢝⡣⢕⢕⢕⢹⢕⡳⢽⡳⢽⣺⢕⡪⢱⢕⢏⢕⢱⢕⢕⢠⠀⠀⠀⠀⠀⠀⠀⠀⠀⠀⠀⠀⠀⠀⠀⠀⠀⠀⠀⠑⠀⠀⠀⠀⠀⠀⠀⠀⠀⠀⠀⠀⠀⠀⠀⠀⠀⠀⠀⠀⠀⠀⠁⠉⠉⠙⠙⠙⠛⠓⠜⠇⠕⠕⠑⠑⠐⠀⠀⠀⠀⠀⠀⢔⠀⠀⠀⠀⣿⣿⣿⣿⣿⣿⣿⣿⣿⣿⣿⣿⣿⣿⣿⣿⣿⣿⣿⣿⣿⣿⣿⣿⣿⡇⢕⢕⢕⢕⢕⢕⢕⢕⢕⢕⢕⢕⢕⢕⢕⢕⢕⢕⢕⢕⢕⢕⢕⢕⢱⣿⣿⣿⣿⢕⢕⢕⢕⢕⢕⢕⢕⢕⢕⢕⢕⢕⢕⢕⢕⢕⢕⢕⢕⢕⢿⡿⣻⣵⣿⣿⣿⣿⣿⣿⣿⣿⢕⢕⢕⢕⢕⢕⢕⢕⠁⢕⢕⢕⢕⢕⢕⢕⢕⢕⢕⢕⢕⢕⢕⢕⢕⢕⢕⢕⢕⢕⢕⢕⢕⢕⢕⢕⢕⢕⠀⢕⢕⢕⢕⢕⢑⢕⢕⢕⢕⢕⢕⠁⢕⢕⢕⠀</a:t>
            </a:r>
            <a:br/>
            <a:r>
              <a:t>⡟⢕⢜⢕⢜⢇⢕⢇⢝⢣⢕⢇⢕⢕⢕⢕⢯⣵⣿⢿⢕⢕⢎⢕⢕⢕⢕⡼⢼⢔⠀⠀⠀⠀⠀⢀⢀⠀⠰⠠⢤⠄⠀⢀⠀⠀⠀⠀⠀⠀⠀⠀⠀⠀⠀⠀⠀⠀⠀⠀⠀⠀⠀⠀⠀⠀⠀⠀⠀⠀⠀⠀⠀⠀⠀⠀⠀⠀⠀⠀⠀⠀⠀⠀⠀⠀⠀⠀⠀⠀⠀⠀⠈⢔⠀⠀⠀⣿⣿⣿⣿⣿⣿⣿⣿⣿⣿⣿⣿⣿⣿⣿⣿⣿⣿⣿⣿⣿⣿⣿⣿⣿⡇⢕⢕⢕⢕⢕⢕⢕⢕⢕⢕⢕⢕⢕⢕⢕⢕⢕⢕⢕⢕⢕⢕⢕⢕⢸⣿⣿⣿⣿⢕⢕⢕⢕⢕⢕⢕⢕⢕⢕⢕⢕⢕⢕⢕⢕⢕⢕⢕⢕⢕⣵⣿⣿⣿⣿⣿⣿⣿⣿⣿⣿⣿⡇⢕⢕⢕⢕⢕⢕⢕⢀⢕⢕⢕⢕⢕⢕⢕⢕⢕⢕⢕⠀⢕⢕⢕⢕⢕⢕⢕⢕⢕⢕⢕⢕⢕⢕⢕⢕⢕⢄⠀⢕⢕⢕⢕⢕⠕⢕⢕⢕⢕⢕⢕⠑⢕⢕⠀</a:t>
            </a:r>
            <a:br/>
            <a:r>
              <a:t>⣧⢕⢕⢕⢕⢜⢕⢕⢕⢕⢇⢝⢇⢕⢣⢕⢱⢜⢕⢇⢕⢕⢕⢕⢇⢕⣕⡣⣿⡕⠀⠀⠀⠀⠀⠑⠁⠀⠀⠀⠄⠀⠁⠀⠀⠀⠀⠀⠀⠀⠀⠀⠀⠀⠀⠀⠀⠀⠀⠀⠀⠀⠀⠀⠀⠀⠀⠀⠀⠀⠀⠀⠀⠀⠀⠀⠀⠀⠀⠀⠀⠀⠀⠀⠀⠀⢄⠀⠀⠀⢕⢔⢀⢑⢔⠀⢄⣿⣿⣿⣿⣿⣿⣿⣿⣿⣿⣿⣿⣿⣿⣿⣿⣿⣿⣿⣿⣿⣿⣿⣿⣿⡇⢕⢕⢕⢕⢕⢕⢕⢕⢕⢕⢕⢕⢕⢕⢕⢕⢕⢕⢕⢕⢕⢕⢕⢕⢸⣿⣿⣿⣿⢕⢕⢕⢕⢕⢕⢕⢕⢕⢕⢕⢕⢕⢕⢕⢕⢕⢕⣱⣧⣾⣿⣿⣿⣿⣿⣿⣿⣿⣿⣿⣿⣿⡇⢕⢕⢕⢕⢕⢕⢕⢕⢕⢕⢕⢕⢕⢕⢕⢕⢕⢕⢕⠀⢕⢕⢕⢕⢕⢕⢕⢕⢕⢕⢕⢕⢕⢕⢕⢕⢕⢕⠀⢕⢕⢕⢕⢕⠀⢕⢕⢕⢕⢕⢕⢕⠑⢕⠀</a:t>
            </a:r>
            <a:br/>
            <a:r>
              <a:t>⢷⢜⢕⢜⢕⢜⢕⢜⢕⢇⡕⢣⢕⢣⣕⢣⢝⢕⢕⢕⢕⢅⢕⢜⢕⢕⢮⢟⢾⢟⢄⠀⠀⠀⠀⢄⠀⠀⠀⠑⠀⠀⠀⠀⠀⠀⠀⠀⠀⠀⠀⠀⠀⠀⠀⠀⠀⠀⠀⠀⠀⠀⠀⠀⠀⠀⠀⠀⠀⠀⠀⠀⠀⠀⠀⠀⠀⠀⠀⠀⠀⠀⠀⠀⠀⠀⠀⠑⠄⢀⢕⢕⢕⢕⢕⢅⢕⣿⣿⣿⣿⣿⣿⣿⣿⣿⣿⣿⣿⣿⣿⣿⣿⣿⣿⣿⣿⣿⣿⣿⣿⣿⡇⢕⢕⢕⢕⢕⢕⢕⢕⢕⢕⢕⢕⢕⢕⢕⢕⢕⢕⢕⢕⢕⢕⢕⢕⢸⣿⣿⣿⣿⢕⢕⢕⢕⢕⢕⢕⢕⢕⢕⢕⢕⢕⢕⢕⢕⢕⢸⣵⣿⣿⣿⣿⣿⣿⣿⣿⣿⣿⣿⣿⣿⣿⡇⢕⢕⢕⢕⢕⢕⢕⢕⢕⢕⢕⢕⢕⢕⢕⢕⢕⢕⢕⠀⢕⢕⢕⢕⢕⢕⢕⢕⢕⢕⢕⢕⢕⢕⢕⢕⢕⢕⠀⢕⢕⢕⠑⢕⢀⠁⢕⢕⢕⢕⢕⢕⢔⢕⠀</a:t>
            </a:r>
            <a:br/>
            <a:r>
              <a:t>⡷⢕⡕⢕⡕⢵⡝⢱⣕⣕⣜⢵⢕⣕⡼⢕⢧⢞⢕⢕⢕⢕⢕⢕⢕⣕⢕⢣⢕⢕⢑⢄⠀⠀⠀⠀⠀⠀⠀⠀⠀⢄⢄⢄⢄⢄⢄⢄⠀⠀⠀⠀⠀⠀⠀⠀⠀⠀⠀⠀⠀⠀⠀⠀⠀⠀⠀⠀⠀⠀⠀⠀⠀⠀⠀⠀⠀⠀⠀⠀⠀⠀⠀⠀⠀⠀⠀⠀⠀⠑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⠑⢕⢕⢕⢕⢕⢕⢕⢕⢕⢕⢕⢕⢕⢕⢕⢕⢕⢕⠀⠕⢕⢕⢕⢕⢕⢕⢕⢕⢕⢕⢕⢕⢕⢕⢕⢕⢕⠀⠀⢕⢕⠀⢕⠑⠀⢕⢕⢕⢕⢕⢕⢕⢕⠀</a:t>
            </a:r>
            <a:br/>
            <a:r>
              <a:t>⣿⣧⡝⢷⣝⢳⣝⢳⣝⡳⣯⣟⣧⣼⡿⣼⣵⢇⢕⢕⢕⢕⢕⢕⢱⣱⣿⣷⢧⡕⢕⢕⢔⠀⠀⠀⠀⠀⠀⠀⠀⢕⢕⢕⢕⢕⢕⢕⢕⢄⢀⠀⠀⠀⠀⠀⢀⣴⡇⠀⠀⠀⠀⠀⠀⠀⠀⠀⠀⠀⠀⠀⠀⠀⠀⠀⠀⠀⠀⠀⠀⠀⠀⠀⠀⠀⠀⠀⠀⠀⠀⠕⠁⠑⠕⠕⠕⠋⠙⠻⣿⣿⣿⣿⣿⣿⣿⣿⣿⣿⣿⣿⣿⣿⣿⣿⣿⣿⣿⣿⣿⣿⡗⢇⢕⢕⢕⢕⢕⢕⡕⢕⢕⢕⢕⢕⢕⢕⢕⢕⢕⢕⢕⢕⢕⢕⢕⢸⣿⣿⣿⣿⢕⢕⢕⢕⢕⢕⢕⢕⢕⢕⢕⢕⢕⢕⢕⢕⣸⣿⣿⣿⣿⣿⣿⣿⣿⣿⣿⣿⣿⣿⣿⣿⣿⣿⠀⢕⢕⢕⢕⢕⢕⢕⠁⢕⢕⢕⢕⢕⢕⢕⢕⢕⢕⠀⠀⢕⢕⢕⢕⢕⢕⢕⢕⢕⢕⢕⢕⢕⢕⢕⢕⢕⠀⠀⢕⢕⠀⢕⢕⠀⠀⢕⢕⢕⢕⢕⢕⢕⠀</a:t>
            </a:r>
            <a:br/>
            <a:r>
              <a:t>⣿⣧⣝⢷⡼⢿⣮⡹⢮⡝⢮⣽⢿⣽⡳⣿⡟⢕⢕⢑⢕⢕⢕⢕⢾⣟⢿⣟⡻⡇⢕⢕⢕⠀⠀⠀⠐⠀⠀⠀⠀⠑⢕⢕⢕⢕⢕⢕⢕⢕⢕⣔⢀⢀⣤⣾⣿⣟⢕⠀⠀⠀⠀⠀⠀⠀⠀⠀⠀⠀⠀⠀⠀⠀⠀⠀⠀⠀⠀⠀⠀⠀⠀⠀⠀⠀⠀⠀⠀⠀⠀⢄⠀⠀⠀⠀⠀⠀⠀⠀⠘⣿⣿⣿⣿⣿⣿⣿⣿⣿⣿⣿⣿⣿⣿⣿⣿⣿⣿⢿⢿⢿⢇⢕⢎⢕⢕⢱⢕⢱⢕⡕⢕⢕⢕⢕⢕⢕⢕⢕⢕⢕⢕⢕⢕⢕⢕⣼⣿⣿⣿⡏⢕⢕⢕⢕⢕⢕⢕⢕⢕⢕⢕⢕⢕⢕⢕⢕⣿⣿⣿⣿⣿⣿⣿⣿⣿⣿⣿⣿⣿⣿⣿⣿⣿⣿⡕⢕⢕⢕⢕⢕⢕⢕⠀⢕⢕⢕⠁⢕⢕⢕⢕⢕⢕⠀⠀⠁⢕⢕⢕⢕⢕⢕⢕⢕⢕⢕⢕⢕⠑⢕⢕⢕⠀⠀⢕⢕⠀⢕⢕⠀⠀⠕⢕⢕⢕⢕⢕⢕⠀</a:t>
            </a:r>
            <a:br/>
            <a:r>
              <a:t>⣿⣟⣷⣷⣟⡳⢧⡝⣮⣝⢷⣝⢟⣯⡟⢯⡕⠕⢕⢕⢕⢕⢕⢱⢱⣼⡗⢷⣷⢇⢕⢕⢕⠀⠀⠀⠀⠀⠀⠀⠀⠀⠀⠁⠑⠕⢕⢕⡕⢕⢼⣾⣱⣿⣿⣿⣿⣿⣷⣦⣴⣤⣤⣄⣄⣀⡀⠀⠀⠀⠀⠀⠀⠀⠀⠀⠀⠀⠀⠀⠀⠀⠀⠀⠀⠀⠀⠀⠀⠀⠀⠀⠀⠀⠀⠀⠀⠀⠀⠀⠀⢸⣿⣿⣿⣿⡿⡿⢿⢟⢟⢟⢏⣝⣏⢹⢇⡱⢕⢱⢕⣱⢕⢕⢕⣇⢱⢕⡕⢕⡱⢕⢇⢕⢕⢕⢕⢕⢕⢕⢕⢕⢕⢕⢕⢕⢕⣿⣿⣿⣿⢕⢕⢕⢕⢕⢕⢕⢕⢱⢗⢱⢗⡱⢜⣕⢇⣸⣿⣿⣿⣿⣿⣿⣿⣿⣿⣿⣿⣿⣿⣿⣿⣿⣿⣿⡇⢕⢕⢕⠑⢕⢕⢕⠀⠑⢕⢕⢅⠕⢕⢕⢕⢕⢕⠀⠀⠀⠕⢕⢕⢕⢕⢕⢕⢕⢕⢕⢕⢕⠀⢕⢕⢕⠀⠀⠁⢕⠀⢕⢕⠀⠀⠀⢕⢕⢕⢕⢕⢕⠀</a:t>
            </a:r>
            <a:br/>
            <a:r>
              <a:t>⣿⣿⡻⣧⣜⢱⢮⣽⣧⣹⢷⣮⡻⢯⣽⢷⢕⢄⢕⢕⢕⢕⢕⣕⡺⢷⣽⡳⣿⢕⢕⢕⠀⠀⠀⠀⠀⠀⠀⠀⠀⠀⠀⠀⠀⠀⠁⠑⢾⣾⣿⣷⣿⣿⣿⣿⣿⣿⣿⢟⠟⠟⠟⠟⠟⠟⠛⠑⠀⠀⠀⠀⠀⠀⠀⠀⠀⠀⠀⠀⠀⠀⠀⠀⠀⢰⣷⡆⠀⠀⠀⠀⠀⠀⠀⠀⠀⠀⠀⠀⠀⢜⡝⢗⢽⣕⢝⢕⢜⢕⢜⢕⡇⢕⢕⢜⢕⢕⢕⢕⢕⢕⢹⢕⢱⢕⡜⢕⡇⢽⢕⢜⢕⢕⢵⢇⢕⢗⢱⢇⢕⢕⣕⢕⢕⢱⢕⢜⣿⣿⣿⣕⢕⣎⣵⣇⡕⢕⡕⢕⣱⢕⣜⢕⢎⡱⢕⣿⣿⣿⣿⣿⣿⣿⣿⣿⣿⣿⣿⣿⣿⣿⣿⣿⣿⣿⣿⠁⢕⢕⠀⢕⢕⢕⢀⠀⢕⢕⢕⢀⢕⢕⢕⢕⢕⠀⠀⠀⠀⢕⢕⢕⢕⢕⢕⢕⢕⢕⢕⢕⢄⠁⢕⢕⠀⠀⠀⢕⠀⢕⢕⢀⠀⠀⢕⢕⢕⢕⢕⢕⠀</a:t>
            </a:r>
            <a:br/>
            <a:r>
              <a:t>⣿⣟⢻⣷⢟⢿⡿⢿⣿⣟⡳⢼⣻⣷⣟⡷⢕⢕⢅⢕⢕⢕⢕⣿⣿⣿⣽⣿⢿⡕⢕⢕⠀⠀⠀⠀⠀⠀⠀⠀⠀⠀⠀⠀⠀⠀⠀⠀⠀⠘⠻⣿⣿⣿⣿⣿⣿⣿⣿⣧⣄⡀⠀⠀⠀⠀⠀⠀⠀⠀⠀⠀⠀⠀⠀⠀⠀⠀⠀⠀⠀⠀⠀⠀⠀⢱⡎⠁⠀⠀⠀⠀⠀⠀⠀⠀⠀⠀⠀⠀⣱⡞⢗⡜⢳⢇⢕⢕⢕⢕⢕⢕⢗⢕⢕⢕⢕⢕⢕⢱⢕⢕⢕⢕⢗⢹⢗⢹⢗⡹⢕⣜⢕⣕⡕⣕⡵⢕⣕⢕⡗⣟⣗⣿⢮⣵⣵⣿⣿⣿⣿⢿⣷⣷⢮⣹⢞⣻⣷⣷⣵⣏⢵⢜⢱⢕⢳⣿⣿⣿⣿⣿⣿⣿⣿⣿⣿⣿⣿⣿⣿⣿⣿⣿⣿⣿⣿⡕⢕⢕⠀⢕⢕⢕⢕⠀⠀⢕⢕⢔⠁⢕⢕⢕⢕⠀⠀⠀⠀⠑⢕⢕⢕⢕⢕⢕⢕⢕⢕⢕⢕⠀⢕⢕⠀⠀⠀⢕⠀⢕⢕⠕⠀⠀⠀⢕⢕⢕⢕⢕⠀</a:t>
            </a:r>
            <a:br/>
            <a:r>
              <a:t>⣷⣝⢷⣜⢻⢧⣕⣵⣷⢹⢽⢽⣽⢮⡽⡇⢱⢕⢕⢕⢕⢕⢕⢏⢝⢝⣕⢕⢕⢕⢕⢕⢕⢀⠀⠀⠀⠀⠀⠀⠀⠀⠀⠀⠀⠀⠀⠀⠀⠀⠀⠁⠙⢿⣿⣿⣿⣿⡿⢿⣿⣿⣿⣷⣷⣷⣷⣷⣷⢦⠄⠀⠀⠀⠀⠀⠀⠀⠀⠀⠀⠀⠀⢄⣴⣼⣵⡀⠀⠀⠀⠀⠀⠀⠀⠀⠀⠀⠀⠀⠛⢿⣷⢧⣕⡱⢕⡕⢕⢕⢇⢕⢗⢱⢕⡱⢕⡕⢕⣗⢵⢕⣕⣵⣵⣼⣕⡣⢵⣾⣿⣗⡯⢕⣫⢽⣻⢵⣞⣹⢞⢳⢫⢽⣫⢿⣏⢕⢞⢽⢟⣯⢇⣜⣝⢗⡞⣵⣽⣷⣞⡵⢞⣇⣗⣯⣸⣿⣿⣿⣿⣿⣿⣿⣿⣿⣿⣿⣿⣿⣿⣿⣿⣿⣿⣿⣿⡇⢕⢕⠀⠀⢕⢕⢕⠀⠀⠑⢕⢕⠀⠁⢕⢕⢕⠀⠀⠀⠀⠀⠕⢕⢕⢕⢕⢕⢕⢕⢕⢕⢕⠀⠀⢕⠀⠀⠀⠕⠀⢕⢕⠀⠀⠀⠀⢕⢕⢕⢕⢕⠀</a:t>
            </a:r>
            <a:br/>
            <a:r>
              <a:t>⣿⡿⢷⡞⢵⢼⡟⢷⡇⢕⢕⢕⢝⢕⢕⢕⢕⢇⢀⢕⢕⢕⢜⣳⡕⢕⢜⢱⢕⣅⢕⢕⢕⢕⠑⠀⠀⠀⠀⠀⠀⠀⠀⠀⠀⠀⠀⠀⠀⠀⠀⠀⠀⠈⠻⣿⣿⣿⣿⣿⣔⢁⠁⠁⠈⠁⠁⠁⠀⠀⠀⠀⠀⠀⠀⠀⠀⠀⠀⠀⠀⠀⠀⢈⢝⣟⡟⠁⠀⠀⠀⠀⠀⠀⠀⠀⠀⠀⠀⠀⢀⣻⣾⢏⣗⡯⣝⡳⢵⣗⢕⢕⡱⢵⣵⣧⣵⣷⣽⣷⡿⣟⣿⢿⣿⢿⣗⡯⣿⣗⣝⡝⢾⡿⣾⡿⣷⢽⢝⣞⢽⣕⡵⣗⣗⢹⢗⣎⣕⣇⡕⣺⣽⣷⣿⢷⣣⢽⣾⣯⣕⡪⢝⣕⡕⢇⣿⣿⣿⣿⣿⣿⣿⣿⣿⣿⣿⣿⣿⣿⣿⣿⣿⣿⣿⣿⣿⣷⢕⢕⠀⠀⠕⢕⢕⠀⠀⠀⢕⢕⢕⠀⠑⢕⢕⢄⠀⠀⠀⠀⠀⢕⢕⢕⢕⢕⢕⢕⢕⢕⢕⠀⠀⢕⠀⠀⠀⠀⠀⢕⢕⢄⠀⠀⠀⢕⢕⢕⢕⢕⠀</a:t>
            </a:r>
            <a:br/>
            <a:r>
              <a:t>⡟⢿⣕⢝⢷⡜⢕⢕⢝⢗⢕⢕⢕⢕⢱⢕⢕⢕⢄⢕⢕⠑⢜⢵⡜⢗⣕⢕⢕⢋⢀⢕⠕⠁⠀⠀⠀⠀⠀⠀⠀⠀⠀⠀⠀⠀⠀⠀⠀⠀⠀⠀⠀⠀⠀⠁⠙⠻⣽⣝⡻⣷⣷⣷⣶⣶⣶⣴⣤⠀⠀⠀⠀⠀⠀⠀⠀⠀⠀⠀⠀⢀⣀⣕⣕⣹⡇⠀⠀⠀⠀⠀⠀⠀⠀⠀⠀⠀⠀⠀⢜⢕⢝⢏⢜⢝⢗⢼⢕⢣⢕⣇⢝⢝⢻⢯⡻⢧⡜⢝⢽⣗⣪⣝⢳⢽⣗⡻⣟⣻⢝⣱⣵⢕⢇⡜⣕⣗⢼⣗⢽⣗⡮⢵⣺⢽⣷⣞⣿⣷⣿⣷⣮⢽⣟⢯⣗⣹⢽⢞⢵⣞⣿⢽⣿⢹⣿⣿⣿⣿⣿⣿⣿⣿⣿⣿⣿⣿⣿⣿⣿⣿⣿⣿⣿⣿⣿⡿⢕⢕⠀⠀⠀⢕⢕⠀⠀⠀⠀⢕⢕⢔⠀⠑⢕⢕⠀⠀⠀⠀⠀⠁⢕⢕⢕⢕⢕⢕⢕⢕⢕⢕⠀⠑⠀⠀⠀⠀⠀⢕⢕⠀⠀⠀⠀⠁⢕⢕⢕⢕⠀</a:t>
            </a:r>
            <a:br/>
            <a:r>
              <a:t>⡿⣧⡜⢕⢕⢕⢇⣕⢕⢧⡕⢱⣕⢕⢕⢱⢕⢝⢕⠁⢕⢁⢕⢕⢕⢕⢕⢑⢔⢕⢕⠁⠀⠀⠀⠀⠀⠀⠀⠀⠀⠀⠀⠀⠀⠀⠀⠀⠀⠀⠀⠀⠀⠀⠀⠀⠀⠀⠀⠙⠻⣷⣷⣵⣌⣍⣉⢁⠀⠀⠀⠀⠀⠀⠀⠀⠀⠀⠀⠀⠘⠟⢿⢟⡟⠛⠁⠀⠀⠀⠀⠀⠀⠀⠀⠀⠀⠀⠀⡜⢕⢕⢕⢵⢕⢕⢕⢕⢕⢕⢕⢕⢕⢗⢕⢕⢜⢝⢗⢮⣽⣳⣮⣗⣺⢽⣗⡮⣗⡪⢽⣗⢽⣷⣷⣽⣿⣷⣧⡼⢿⣳⡼⢯⣾⣿⣷⣿⣽⣿⣿⣟⡿⢷⣟⣻⢷⣾⡼⣾⣿⣽⣿⣿⣿⣼⣿⣿⣿⣿⣿⣿⣿⣿⣿⣿⣿⣿⣿⣿⣿⣿⣿⣿⣿⣿⡟⢕⢕⢕⠀⠀⠀⠑⢕⠀⠀⠀⠀⠕⢕⢕⢔⠀⠑⢕⠀⠀⠀⠀⠀⠀⠑⢕⢕⢕⢕⢕⢕⢕⢕⢕⠀⠀⠀⠀⠀⠀⢀⢕⢕⠀⠀⠀⠀⠀⢕⠀⢕⢕⠀</a:t>
            </a:r>
            <a:br/>
            <a:r>
              <a:t>⣷⢜⢣⣕⢕⢕⢕⢜⢳⡕⢝⢧⡜⢝⢇⡕⢕⢕⢕⢕⢕⢜⢕⢕⢕⠇⢔⢕⠑⠁⠀⢄⢕⢔⠀⠀⠀⠀⠀⠀⠀⠀⠀⠀⠀⠀⠀⠀⠀⠀⠀⠀⠀⠀⠀⠀⠀⠀⠀⠀⠀⠀⠁⠉⠙⠙⠙⠉⠀⠀⠀⠀⠀⠀⠀⠀⠀⠀⠀⠀⣴⣴⣷⠾⠑⠀⠀⠀⠀⠀⠀⠀⠀⠀⠀⠀⢄⢔⢕⢫⢝⢗⢧⢕⡕⢕⡕⢕⢜⢕⢇⢕⢕⢱⢕⢳⢝⣗⢪⣵⡗⢵⢗⢻⢿⢳⢮⣹⣕⢪⣽⣾⢿⣷⡮⣿⡾⢽⣷⡯⢽⣳⢿⣗⣳⣿⣗⡺⢮⣝⡹⢗⣻⢽⣗⡽⣕⣺⣵⢻⣿⣿⣿⣿⣧⣿⣿⣿⣿⣿⣿⣿⣿⣿⣿⣿⣿⣿⣿⣿⣿⣿⣿⣿⣿⡿⢕⢕⢕⢕⢔⠀⠀⠀⢕⠀⠀⠀⠀⠀⢕⢕⢕⢄⠀⠁⢔⠀⢔⠀⠀⠀⠀⠕⢕⢕⢕⠀⢕⢕⢕⠁⠀⠀⠀⠀⠀⠀⢕⢕⢕⠀⠀⠀⠀⠀⢕⠀⢕⢕⠀</a:t>
            </a:r>
            <a:br/>
            <a:r>
              <a:t>⡿⢧⡕⢕⢕⢕⢕⢕⢕⡜⢳⢕⢕⢣⢕⢝⢕⢕⢱⢕⢜⢳⢕⢕⢕⠐⠁⠀⠀⢀⢰⣇⡕⢕⠔⠀⠐⠀⠀⠀⠀⠀⠀⠀⠀⠀⠀⠀⠀⠀⠀⠀⠀⠀⠀⠀⠀⠀⠀⠀⠀⠀⠀⠀⠀⠀⠀⠀⠀⠀⠀⠀⠀⠀⠀⠀⠀⠀⠀⠀⠀⠀⠀⠀⠀⠀⠀⠀⠀⠀⠀⠀⠀⠀⠀⠀⠁⡕⢕⢕⡕⢕⢕⢳⢽⢕⢕⢕⡗⢵⣝⢕⢕⢕⢗⢜⢕⢕⢕⢕⢱⣕⢇⢕⡕⢱⢜⢟⢽⣟⢿⢽⣿⡗⢝⢳⢧⢝⣗⢽⣗⡷⢿⣗⢯⣷⣗⡽⢿⢇⠑⠉⠉⠙⢷⡯⢵⢺⣯⣏⣿⣿⣿⣿⣿⣿⣿⣿⣿⣿⣿⣿⣿⣿⣿⣿⣿⣿⣿⣿⣿⣿⣿⣿⡿⢗⢕⢵⡜⢇⢕⠀⠀⠀⠀⢔⠀⠀⠀⠀⠀⢕⢕⢕⠀⠀⠀⠀⢸⣧⢀⠀⠀⠀⢕⢕⢕⠀⢕⢕⢕⠀⠀⠀⠀⠀⠀⠀⢕⢕⢕⠀⠀⠀⠀⠀⠁⠀⢕⢕⠀</a:t>
            </a:r>
            <a:br/>
            <a:r>
              <a:t>⡿⢧⢕⢕⡇⢕⢕⢕⢕⢕⢕⢜⢗⢕⢜⢳⡕⢜⢳⡜⢕⢧⡕⢕⢕⣰⣴⢕⢕⢕⢵⣜⢝⢕⠄⠀⠀⠀⠀⠀⠀⠀⠀⠀⠀⠀⠀⠀⠀⠀⠀⠀⠀⠀⠀⠀⠀⠀⠀⠀⠀⠀⠀⠀⠀⠀⠀⠀⠀⠀⠀⠀⠀⠀⠀⠀⠀⠀⠀⠀⠀⠀⠀⠀⠀⠀⠀⠀⠀⠀⠀⠀⠀⠀⠀⢀⢴⢜⢝⢇⢕⢕⢕⢕⢗⢼⣕⢇⢼⣕⣇⣕⢗⢵⣕⡕⢕⢕⢜⢕⢕⢕⢜⣕⢇⢕⡕⢸⣕⢇⢜⣗⢳⢜⣗⢧⣽⣗⢧⣽⡷⢯⣟⣳⣽⣟⣻⣿⢇⢔⠀⠀⠀⠀⠀⠈⠝⣼⣿⣗⡸⣿⣿⡟⣿⣿⣿⣿⣿⣿⣿⣿⣿⣿⣿⣿⣿⣿⣿⣿⣿⣿⣿⡿⢕⡕⡕⣪⢕⢕⢕⠀⠀⠀⠀⠑⠀⠀⠀⠀⠀⠁⢕⢕⢕⠀⠀⠀⠁⣿⣷⡀⠀⠀⠁⢕⢕⠀⠀⢕⢕⠀⢰⠀⠀⠀⠀⢔⢅⠑⠁⠀⠀⠀⠀⠀⠀⢀⠀⢕⠀</a:t>
            </a:r>
            <a:br/>
            <a:r>
              <a:t>⣏⡝⢕⢕⢕⢕⢕⣕⢕⢕⡕⢕⢕⢜⢻⢕⢜⢳⣕⡜⢳⣧⢕⣱⣾⣿⢯⢕⢕⢕⢕⢜⢗⠕⠀⠀⠀⠀⠀⠀⠀⠀⠀⠀⠀⠀⠀⠀⠀⠀⠀⠀⠀⠀⠀⠀⠀⠀⠀⠀⠀⠀⠀⠀⠀⠀⠀⠀⠀⠀⠀⠀⠀⠀⠀⠀⠀⠀⠀⠀⠀⠀⠀⠀⠀⠀⠀⠀⠀⠀⠀⠀⢀⢴⢣⣝⡗⢵⣕⡕⢜⢕⢕⣕⡕⢳⢮⣝⢗⢼⣝⢳⢜⣗⢣⢝⢕⢕⣕⢕⢕⢕⢕⢱⢜⡕⢜⢝⢇⢜⢕⢣⢝⢕⢱⢕⢕⢻⢿⣿⡿⢟⣳⣿⣟⣟⢹⢕⢕⢕⠀⠀⠀⠀⠀⠀⠀⠘⢟⣽⢧⢻⣿⢹⣿⣿⣿⣿⣿⣿⣿⣿⣿⣿⣿⣿⣿⣿⣿⣿⣿⣿⣿⣣⣗⣽⡕⢜⢇⢞⡕⠀⠀⠀⠀⠀⠀⠀⢰⡀⠀⠀⠁⢕⢕⢕⠀⠀⠀⢸⣿⣷⡀⠀⠀⠕⢕⠀⠀⢑⢕⠀⢸⡇⠀⠀⠀⠐⠀⠀⠀⠀⠀⠀⠀⠀⢄⡇⠀⢕⠀</a:t>
            </a:r>
            <a:br/>
            <a:r>
              <a:t>⡿⢷⣕⢜⢧⡕⢕⢞⣇⢕⢻⢵⡕⢕⣧⡕⢕⢱⡜⢻⣧⢫⣾⣿⡿⢏⢕⢱⢕⢯⢕⢝⠃⠀⠀⠀⠀⠀⠀⠀⠀⠀⠀⠀⠀⠀⠀⠀⠀⠀⠀⠀⠀⠀⠀⠀⢄⠀⠀⠀⠀⠀⠀⠀⠀⠀⠀⠀⠀⠀⠀⠀⠀⠀⠀⠀⠀⠀⠀⠀⠀⠀⠀⠀⠀⠀⠀⠀⠀⠀⠀⢀⡵⣼⢗⢧⢝⡳⢼⣝⢳⢜⣟⢳⢜⡝⢳⢕⢕⢵⢜⢝⢳⢵⣕⢇⢜⡗⢣⢜⡗⢱⢕⢕⢕⢕⢕⢕⢕⢣⢕⣝⢗⢮⢕⢳⢜⣕⢣⢜⣕⢳⢟⣻⢾⡝⢑⢕⢕⢕⠀⠀⠀⠀⠀⠀⠀⠀⠘⢇⡝⢸⣏⣿⣿⣿⣿⣿⣿⣿⣿⣿⣿⣿⣿⣿⣿⣿⣿⣿⣿⣿⣿⣿⣿⣷⣷⣧⣵⣵⡵⢔⢄⠀⠀⠀⠀⠀⣼⣷⡀⠀⠀⠁⢕⢕⠀⠀⠀⠑⣿⣿⣷⡀⠀⠀⠕⠀⠀⠁⢕⠀⣼⡇⠀⠀⠀⠀⠀⠀⠀⠀⠀⠀⠀⠀⣼⠁⢑⠁⠀</a:t>
            </a:r>
            <a:br/>
            <a:r>
              <a:t>⣷⡕⢜⢇⢕⢝⢣⢕⢝⢇⢕⢕⢝⢕⢕⢕⢧⣕⢝⢧⣝⢜⢻⢏⠑⠁⠀⠀⣼⣮⡜⠑⠀⠀⠀⠀⠀⠀⠀⠀⠀⠀⠀⠀⠀⠀⠀⠀⠀⠀⠀⠀⠀⠀⠀⢕⠕⠀⠀⠀⠀⠀⠀⠀⠀⠀⠀⠀⠀⠀⠀⠀⠀⠀⠀⠀⠀⠀⠀⠀⠀⠀⠀⠀⠀⠀⠀⠀⠀⠀⠀⠘⢣⣕⣕⢇⢵⣝⢳⢜⡕⢇⢜⡕⢱⢕⡕⢱⣕⡕⢕⢕⡕⢕⢸⣝⢇⢕⣕⢱⢕⢕⢣⢜⡗⢣⢕⡕⢕⢕⡕⢜⢇⢕⢱⢼⡕⢣⢝⡗⢪⢝⢗⢼⣹⠇⠑⢕⢕⢕⢔⠀⠀⠀⠀⠀⠀⠀⠀⢕⡳⠕⢻⢿⣿⣿⣿⣿⣿⣿⣿⣿⣿⣿⣿⣿⣿⣿⣿⣿⣿⣿⣿⣿⣿⣿⣿⣿⢟⢏⢕⢕⢱⢀⠀⠀⠀⢀⣿⣿⣷⢄⠀⠀⠁⢕⠀⠀⡄⠀⢻⣿⣿⣧⠀⠀⠀⠀⠀⠀⠑⠀⣿⢇⢀⠀⠀⠀⠀⠀⠀⠀⠀⠀⠀⢰⡏⠀⠀⢀⠀</a:t>
            </a:r>
            <a:br/>
            <a:r>
              <a:t>⢜⢝⢧⢕⢕⢕⢕⢝⢕⢕⢕⢕⣕⢕⢕⣷⣕⢹⢟⣱⡜⠎⠁⠀⠀⠀⢀⣵⢜⢏⠁⠀⠀⠀⠀⠀⠀⠀⠀⠀⠀⠀⠀⠀⠀⠀⠀⠀⠀⠀⠀⠀⠀⠀⠀⢕⢔⢀⠀⠀⠀⠀⠀⠀⠀⠀⠀⠀⠀⠀⠀⢔⢄⠀⠀⠀⠀⠀⠀⠀⠀⠀⠀⠀⠀⠜⢣⡄⠀⠀⠀⠁⢔⢱⢕⢕⢣⣜⡕⢣⢜⢟⢷⣵⡟⢧⢝⢗⢮⣽⢗⢗⣕⢜⢧⣕⡝⢳⢼⣕⢳⢵⣗⢇⢜⢕⢣⢜⡗⢇⢜⢗⢇⣕⡜⢗⡕⢝⣳⣜⣕⡧⢵⣗⢇⠀⠀⠁⠑⠁⠕⢔⢀⠀⠀⠀⠀⠀⠀⠀⠑⠔⠕⠑⠘⠉⠁⠀⠀⠁⠈⠉⠙⢿⣿⣿⣿⣿⣿⣿⣿⣿⣿⣿⣿⣿⡿⢇⣕⢽⣗⢕⢣⢇⠀⠀⠀⢱⡣⣿⣿⡇⠀⠀⠀⠀⠀⠀⣷⢀⢸⣿⣿⣿⣇⠀⠀⠀⠀⠀⠀⢱⣿⢄⢿⢀⠀⠀⠀⠀⠀⣄⣵⣤⢴⢼⣥⡄⡀⢴⠀</a:t>
            </a:r>
            <a:br/>
            <a:r>
              <a:t>⣧⣕⡕⢳⣧⡕⢱⣧⣞⢻⣷⡜⢟⣱⣕⢜⢟⣷⣕⠝⢅⠑⠀⠀⠀⢄⣾⣧⠏⠀⠀⠀⠀⠀⠀⠀⠀⠀⠀⠀⠀⠀⠀⠀⠀⠀⠀⠀⠀⠀⠀⠀⠀⠀⠀⠕⢕⢕⠀⠀⠀⠀⠀⠀⠀⠀⠀⠀⠀⠀⠀⢕⢕⢕⢔⡀⠀⠀⠀⠀⠀⠀⠀⠀⠀⠀⠀⠑⠔⢄⡀⠀⢀⢕⢕⢕⢕⡝⢕⢗⢕⡝⢳⢵⣝⣳⣧⣝⢕⢼⣝⢗⢼⣝⣳⢇⢝⢕⢕⢜⢕⢱⢜⡕⢇⢼⣕⢳⢜⣗⣣⣽⣳⢷⣿⣟⣿⣿⣽⣟⣿⣽⣟⣿⢕⠀⠀⠀⠀⠀⢀⠁⠐⢄⠄⠀⠀⠀⠀⠀⠀⠀⠀⢀⢀⢄⢄⢔⢔⢔⢄⢀⠀⠀⠝⣿⣿⣿⣿⣿⣿⣿⣿⣿⡿⢏⣕⢕⣕⣕⣕⣗⣱⣎⢕⠀⠀⢵⣷⣽⣿⣷⠀⠀⠀⠀⠀⠀⢸⣧⢑⣿⣿⣿⣿⢀⠀⠀⠀⠀⠀⢜⣱⣷⣿⣇⣤⣶⣷⣧⣷⣵⣧⣽⣳⣾⣷⣾⣿⣿⠀</a:t>
            </a:r>
            <a:br/>
            <a:r>
              <a:t>⠛⠛⠛⠛⠛⠛⠛⠛⠛⠛⠛⠛⠛⠛⠛⠛⠓⠚⠛⠀⠑⠀⠀⠀⠐⠛⠛⠑⠀⠀⠀⠀⠀⠀⠀⠀⠀⠀⠀⠀⠀⠀⠀⠀⠀⠀⠀⠀⠀⠀⠀⠀⠀⠀⠀⠀⠀⠀⠀⠀⠀⠀⠀⠀⠀⠀⠀⠀⠀⠀⠀⠘⠛⠓⠛⠃⠑⠀⠀⠀⠀⠀⠀⠀⠀⠀⠀⠐⠚⠚⠛⠓⠘⠓⠘⠙⠓⠓⠚⠓⠚⠛⠓⠓⠛⠛⠓⠚⠛⠓⠘⠛⠓⠚⠛⠓⠃⠑⠓⠓⠚⠓⠚⠓⠓⠓⠚⠛⠛⠛⠛⠛⠛⠛⠛⠛⠛⠛⠛⠛⠛⠛⠛⠛⠀⠑⠐⠐⠑⠑⠑⠑⠐⠀⠐⠐⠀⠀⠀⠀⠐⠐⠑⠑⠑⠑⠑⠑⠑⠑⠑⠑⠑⠐⠀⠘⠛⠛⠛⠛⠛⠛⠛⠛⠑⠛⠛⠛⠛⠛⠛⠛⠛⠛⠃⠀⠑⠛⠛⠛⠛⠛⠐⠀⠁⠂⠀⠀⠘⠛⠓⠛⠛⠛⠛⠑⠀⠘⠀⠀⠀⠘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⡕⣾⣿⣿⡟⢏⢻⡷⢝⢟⢕⢕⢕⢕⢕⢧⢟⢽⢷⢿⢷⢞⢷⡇⢕⢕⢕⢕⢕⢕⢕⢕⢕⢕⢕⢕⢕⢕⢕⢕⢕⢕⢕⢕⢕⢕⢕⢕⢕⢕⢕⢕⢜⢗⢳⢾⣿⣯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⡇⣿⣿⣿⡇⢕⢕⢕⢜⡕⢕⢕⢕⢕⢕⢕⣕⢕⢕⢕⢱⢗⢷⢧⢕⢕⢕⢕⢕⢕⢕⢕⢕⢕⢕⢕⢕⢕⢕⢕⢕⢕⢕⢕⢕⢕⢕⢕⢕⢕⢕⢕⢕⢕⢕⢕⢝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⢱⢻⣿⣿⢇⢕⣕⡵⣾⢗⢕⢕⢕⢕⢕⢕⢕⢕⢕⢕⢕⢕⢕⢕⢕⢕⢕⢕⢕⢕⢕⢕⢕⢕⢕⢕⢕⢕⢕⢕⢕⢕⢵⢷⢷⣷⣷⣷⣷⣷⢧⢕⢕⢕⢳⢷⢵⢕⢼⣻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⣝⣻⢇⢕⣾⣿⣟⣟⢇⢕⢕⢕⢕⢕⢕⢕⢕⢕⢕⢕⢕⢕⢕⢕⢕⢕⢕⢕⢕⢕⢕⢕⢕⢕⢕⢕⢕⢕⢕⣱⣷⡕⢕⢕⢕⢕⢕⢕⢕⢕⢕⢕⢕⢕⢕⢕⢕⢕⢜⢕⢽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⣧⢸⢿⣽⢗⣕⢕⢕⢕⢕⢕⢕⢕⢕⢕⢕⢕⢕⢕⢕⢕⢕⢕⢕⢕⢕⢕⢕⢕⢕⢕⢕⢕⢕⢕⢕⢱⣿⣿⣿⡕⢕⢕⢕⢕⢕⢕⢕⢕⢕⢕⢕⢕⢕⢕⢕⢕⢕⢕⢕⢜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⢱⣿⣿⣿⣿⣷⡕⢕⢕⢕⢕⢕⢕⢕⢕⢕⢕⢕⢕⢕⢕⢕⢕⢕⢕⢕⢕⢝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⣷⡜⢻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⢇⢕⢕⢕⢕⣕⡱⢕⢕⢕⢕⢕⢕⢕⢕⢕⢕⢕⢕⢕⢕⢕⢕⢕⢕⢕⢕⢕⢕⢕⢕⢕⢕⢕⢕⣾⣿⣿⣿⣿⣿⣷⡕⢕⢕⢕⢕⢕⢕⢕⢕⢕⢕⢕⢕⢕⢕⢕⢕⢕⢕⢕⢕⢜⢻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⢕⣎⢇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⢟⢏⢕⢕⢕⢕⢕⢕⢕⢕⢕⢕⢕⢕⢕⢕⢕⢕⢕⢕⢕⢕⢕⢕⢕⢕⢕⢕⢕⢕⣸⣿⣿⣿⣿⣿⣿⣿⣧⢕⢕⢕⢕⢕⢕⢕⢕⢕⢕⢕⢕⢕⢕⢕⢕⢕⢕⢕⢕⢕⢜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⢜⢝⢝⢕⢕⢿⣿⢸⡜⣧⢟⢇⢕⣵⢟⣿⣿⣿⣿⣿⢿⢿⡿⢻⣿⣿⣿⣿⣿⣿⣿⣿⣿⣿⣿⣿⣿⣿⣿⣿⣿⣿⡿⢿⢿⢿⢿⢿⢿⣿⢟⢟⢿⢿⢿⢿⢿⢿⢿⢿⢿⢿⢿⢿⢿⢿⢟⢟⢟⢟⢟⢟⢟⢟⢟⢟⢟⢟⢟⢟⢟⢟⢟⢟⢟⢻⣿⣿⣿⣿⡟⢟⢟⢿⢿⢿⢿⢿⢿⢇⢕⢕⣷⢟⢏⢕⢕⢕⢕⢕⢕⢕⢕⢕⢕⢕⢕⢕⢕⢕⢕⢕⢕⢕⢕⢕⢕⢕⢕⢕⢕⢕⢕⢕⢕⢕⣿⣿⣿⣿⣿⣿⣿⣿⣿⡇⢕⢕⢕⢕⢕⢕⢕⢕⢕⢕⢕⢕⢕⢕⢕⢕⢕⢕⢕⢕⢕⢸⣿⣿⣿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⢕⢕⢝⢜⢕⢝⢧⢕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⠕⢕⢕⢕⢕⢕⢕⢕⢕⢕⢕⢕⢕⢕⢕⢕⢕⢕⢕⢕⢕⢕⢕⢕⢕⢕⢕⢕⢕⢱⣿⣿⣿⢕⢕⢝⢟⣿⣿⣿⢕⢕⢕⢕⢕⢕⢕⢕⢕⢕⢕⢕⢕⢕⢕⢕⢕⢕⢕⢕⢕⢕⢿⣿⣿⣿⣿⣿⣿⠀</a:t>
            </a:r>
            <a:br/>
            <a:r>
              <a:t>⣿⣿⣿⣿⣿⣿⣿⣿⣿⣿⣿⣿⣿⣿⣿⣿⣿⣿⣿⣿⢸⣿⣿⣿⣿⣿⣿⣿⣿⣿⣿⣿⣿⣿⣿⣿⣿⣿⣿⣿⣿⣿⣿⣿⣿⣿⣿⣿⣿⣿⣿⢕⡿⣜⣣⣵⣷⣷⡾⢿⢟⡗⣱⢇⣗⣗⣇⣕⡕⢕⢕⢜⢳⢱⡕⢕⢕⢘⠟⢇⢕⢕⢕⢕⢕⡇⢸⢕⢕⢕⢕⢕⢕⢕⢕⢕⢕⢕⢕⢕⢕⢕⢕⢕⢕⢕⢕⢕⢕⢕⢕⢕⢕⢸⡇⢕⢕⢕⢕⢕⢕⢕⢕⢕⢕⢕⢕⢕⢕⢕⢕⢕⢕⢕⢕⢕⢕⢕⢕⢕⢕⢕⢕⢕⢕⢕⢕⢕⢕⢕⢸⣿⣿⣿⣿⢕⢕⢕⢕⢕⢕⢕⢕⢕⢜⢕⢕⢕⢕⠑⠁⢄⢕⢕⢕⢕⢕⢕⢕⢕⢕⢕⢕⢕⢕⢕⢕⢕⢕⢕⢕⢕⢕⢕⢕⢕⢕⢕⢕⢕⢸⣿⣿⣿⡕⢕⢕⢕⣿⣿⣿⡇⢕⢕⢕⢕⢕⢕⢕⢕⢕⢕⢕⢕⢕⢕⢕⢕⢕⢕⢕⢕⢕⢸⢿⢿⢿⢿⢿⢿⠀</a:t>
            </a:r>
            <a:br/>
            <a:r>
              <a:t>⣿⣿⣿⣿⣿⣿⣿⣿⣿⣿⣿⣿⣿⣿⣿⣿⣿⣿⣿⣿⢜⣿⣿⣿⣿⣿⣿⣿⣿⣿⣿⣿⣿⣿⣿⣿⣿⣿⣿⣿⣿⣿⣿⣿⣿⣿⣿⣿⣿⡟⣻⣵⣿⣿⣿⢿⣟⣵⣾⣿⣿⢱⣿⢸⣿⣿⣿⣿⣿⣿⢀⢕⢕⢕⣿⣇⢕⢕⢄⢀⢕⢕⢕⢕⢕⣇⡜⣕⢕⢕⢕⢕⢕⢕⢕⢕⢕⢕⢕⢕⢕⢕⢕⢕⢕⢕⢕⢕⢕⢕⢕⢕⢕⢸⡇⢕⢕⢕⢕⢕⢕⢕⢕⢕⢕⢕⢕⢕⢕⢕⢕⢕⢕⢕⢕⢕⢕⢕⢕⢕⢕⢕⢕⢕⢕⢕⢕⢕⢕⢕⣾⣿⣿⣿⣿⢕⢕⢕⢕⢕⢕⡵⢏⢕⢕⢕⢕⠕⠀⢀⢔⢕⢕⢕⢕⢕⢕⢕⢕⢕⢕⢕⢕⢕⢕⢕⢕⢕⢕⢕⢕⢕⢕⢕⢕⢕⢕⢕⢕⢕⢜⣿⣿⣿⣿⣿⣾⣿⣿⣿⣿⢇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⣿⢟⣵⣿⣿⣿⣿⣿⢧⣿⣿⣸⣿⣿⣿⣿⣿⣿⣧⡁⢕⢕⢸⣿⡕⢕⢕⢕⢕⢕⢅⢱⣼⢿⢝⢕⢕⢕⢕⢕⢕⢕⢕⢕⢕⢕⢕⢕⢕⢕⢕⢕⢕⢕⢕⢕⢕⢕⢕⢕⢕⢸⡇⢕⢕⢕⢕⢕⢕⢕⢕⢕⢕⢕⢕⢕⢕⢕⢕⢕⢕⢕⢕⢕⢕⢕⢕⢕⢕⢕⢕⢕⢕⢕⢕⢕⢕⢕⣿⣿⣿⣿⣿⢕⢕⢕⢕⢕⢜⢕⢕⢕⢕⢕⢕⢕⢄⢕⢕⢕⢕⢕⢕⢕⢕⢕⢕⢕⢕⢕⢕⢕⢕⢕⢕⢕⢕⢕⢕⢕⢕⢕⢕⢕⢕⢕⢕⢕⢕⢜⢿⣿⣿⣿⣿⣿⣿⣿⢟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⡿⣽⣿⣿⣿⢟⣵⣿⣿⣿⣿⣿⣿⡟⣾⣿⡏⣿⣿⣿⣿⣿⣿⣿⣿⢷⡄⠕⢜⣿⣿⡕⢕⢕⢕⢕⢕⢕⢔⢔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⢝⢝⢟⢟⢟⢏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⡿⣸⣿⣿⡿⣱⣿⣿⣿⣟⣿⣿⣿⣿⢣⣿⣿⡇⣿⣿⣿⣿⣿⣿⣿⣿⣟⣿⡇⢕⣿⣿⣇⢕⢕⢕⢕⠕⠕⠕⢁⢞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⢱⣿⣿⡿⣱⣿⡿⣽⣿⣿⣿⣿⣿⡿⣸⣿⣿⡇⣿⣿⣿⣿⣿⣿⣿⣿⣿⡹⡧⢕⢿⣿⣿⢄⢐⢕⠕⠕⢕⢐⢑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⣏⣵⣷⣧⣵⣽⣿⣿⣱⣿⡿⣽⣿⣿⣿⣿⣿⣿⡇⣿⣿⡿⡇⣿⣿⣿⣿⣿⣿⣿⣿⣿⡇⢇⢱⣻⣿⣿⠕⢇⢘⢇⢈⢕⢕⢳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⣾⣿⣽⣿⣿⣿⣿⣿⢇⣿⣿⣻⡟⣾⣿⣿⣿⣿⡿⢻⢟⢕⣾⡇⣸⣿⣿⣿⣿⣿⣿⣿⣿⣷⢕⠟⢿⠟⠋⣄⢀⠀⠀⢕⢅⢕⠕⢟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⡕⣾⣿⣟⢿⣯⡟⢝⢏⢝⣸⣿⣿⣿⢱⣿⣿⣿⣿⡿⢕⢕⢞⣿⣿⡇⣿⣿⣿⣿⣿⣿⣿⣿⣿⣿⢕⢀⢀⠀⢕⣿⣼⡇⡔⢅⢄⢔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⣧⢇⢿⡿⢿⢷⡝⢝⣕⡅⢅⣿⣿⣿⡏⣾⣿⣿⣿⣿⣷⢱⡇⣿⣯⣹⣼⣿⢫⣿⣿⣿⣿⣿⣿⣿⡇⢕⣥⣵⢕⢸⣿⢷⡇⡅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⣮⡎⢟⣇⡕⡱⣿⡿⣕⡕⣿⣿⣿⢣⣿⡿⣿⣿⣿⣿⢹⢸⣿⣿⣿⣿⡟⢸⣿⣿⣿⣿⣿⣿⣿⢕⢱⣿⣿⢱⣾⣿⢸⡇⢮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⣧⣕⢱⢸⡺⢽⣏⡕⣿⡿⡟⣼⡿⢱⣿⣿⣿⡇⡞⡾⢿⣿⣿⡿⣸⢸⣿⣿⣿⣿⣿⣿⡟⢕⡼⢿⣻⢸⢱⡟⣾⢕⢏⣵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⣕⢕⢕⢕⢕⢕⢕⢕⢕⢕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⡷⠁⠇⢕⡇⢕⣿⡇⢣⡿⡕⣼⣿⣿⣿⣸⡇⣿⣿⣷⢾⣵⣿⣼⣿⣿⣿⣿⡏⢇⢇⣱⣿⣿⡇⣇⣜⢱⡟⢇⢕⣿⢕⢸⣿⢕⣿⡇⢕⣿⡇⢕⢕⢸⣿⣿⣿⣿⣿⣿⣿⣿⣿⣿⣿⣿⣿⣿⣿⣿⣿⣿⣿⣿⣿⣿⣿⣿⣿⣿⣿⣿⣿⢕⢕⢕⢕⢕⢕⢕⢕⢕⢕⢕⢕⢕⢕⢕⢕⢕⢕⢕⢕⢕⢕⢕⢕⢕⢸⣿⣿⣿⣿⢕⢕⢕⢕⢕⢕⢕⢕⢕⢕⢕⢕⢕⢕⢕⢱⡕⢕⢕⢕⢕⢕⢕⢕⢕⢛⢝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⢿⣫⣾⡿⠃⠀⠕⢕⢔⢕⣿⡗⡜⢱⡇⣿⣿⣿⢇⠿⢧⢯⢽⢽⢟⣟⣟⣿⣯⣾⣯⣿⡇⡣⠼⠝⠗⠚⢋⢙⢕⣾⢱⢕⢕⣿⢕⢸⣿⢕⣿⡇⢕⣿⡇⢕⢕⢜⢟⢟⢻⣿⣿⣿⣿⣿⣿⣿⣿⣿⣿⣿⣿⣿⣿⣿⣿⣿⣿⣿⣿⣿⣿⣿⣿⣿⡿⢕⢕⢕⢕⢕⢕⢕⢕⢕⢕⢕⢕⢕⢕⢕⢕⢕⢕⢕⢕⢕⢕⢕⢕⢕⢸⣿⣿⣿⣿⢕⢕⢕⢕⢕⢕⢕⢕⢕⢕⢕⢕⢕⢕⢕⢜⣿⡕⢕⢕⢕⢕⢕⢕⡕⢕⢜⣿⡇⢕⢕⢕⢕⢕⢕⢕⢕⢕⢕⢕⢕⢕⢅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⡞⢫⡟⠕⠀⠀⠀⢕⢕⢱⣿⢇⣕⢝⡇⡟⣿⡟⣴⣶⡔⢕⢄⢔⢄⣵⣿⣿⣿⣿⣿⣿⣿⣷⡸⢕⢕⣵⣿⡞⣾⢇⢼⢄⢕⣿⢕⢸⣿⢕⣿⡇⢕⣿⡇⢕⢕⢱⣾⣿⣿⣿⣿⣿⣿⣿⣿⣿⣿⣿⣿⣿⣿⣿⣿⣿⣿⣿⣿⣿⣿⣿⣿⣿⣿⣿⡇⢕⢕⢕⢕⢕⢕⢕⢕⢕⢕⢕⢕⢕⢕⢕⢕⢕⢕⢕⢕⢕⢕⢕⢕⢕⢸⣿⣿⣿⣿⢕⢕⢕⢕⢕⢕⢕⢕⢕⢕⢕⢕⢕⠕⢕⢕⣿⣧⢕⢕⢕⢣⡕⣼⡇⢕⢕⢿⢝⠕⠑⢑⠕⢑⢕⢕⢕⢕⢕⢕⢕⠀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⡾⢝⣱⡿⢱⢀⠀⠀⠀⢜⣼⢸⣿⢸⡕⢕⢕⢕⣿⣷⣿⣿⣟⢗⣞⣳⣿⣿⣿⣿⣿⣿⣿⣿⣿⣿⣿⣽⣽⣵⡿⣼⣿⢕⢸⢕⢱⣿⢕⢸⣿⢕⣿⡇⢕⣿⡇⢕⢕⢸⣿⣿⣿⣿⣿⣿⣿⣿⣿⣿⣿⣿⣿⣿⣿⣿⣿⣿⣿⣿⣿⣿⣿⣿⣿⣿⣿⣿⡇⢕⢕⢕⢕⢕⢕⢕⢕⢕⢕⢕⢕⢕⢕⢕⢕⢕⢕⢕⢕⢕⢕⢕⢕⢕⣿⣿⣿⣿⣿⢕⢕⢕⢕⢕⢕⢕⢕⢕⢕⢕⢕⢕⢕⢕⠕⣿⣿⡇⢔⢕⢸⣿⣿⣯⢕⢕⢅⢄⡄⢄⢔⢕⢕⢕⢕⢕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⢫⢟⣵⣼⣿⢱⣿⣷⡕⢄⢄⢱⡟⣸⡧⢸⣇⢸⡕⢕⢹⢣⣿⣿⣿⣿⣿⣿⣿⣿⣿⣿⣿⣿⣿⣿⣿⣿⣿⣿⣿⢟⣾⢿⣿⢱⢸⢸⢸⣿⢕⢸⣿⢕⣿⡇⢕⣿⡇⢕⢕⢜⣿⣿⣿⣿⣿⣿⣿⣿⣿⣿⣿⣿⣿⣿⣿⣿⣿⣿⣿⣿⣿⣿⣿⣿⣿⣿⣿⣿⡇⢕⢕⢕⢕⢕⢕⢕⢕⢕⢕⢕⢕⢕⢕⢕⢕⢕⢕⢕⢕⢕⢕⢕⢕⢕⣿⣿⣿⣿⡿⢕⢕⢕⢕⢕⢕⢕⢕⢕⢕⢕⢕⢕⢔⢕⢕⢹⣿⣷⠑⠔⢕⣿⣿⣷⣕⢕⢇⢕⢕⢕⢕⢕⢕⢕⠑⢕⠕⠁⠐⢕⢕⢕⢕⢕⢕⢕⢕⢕⢕⢕⢕⢕⢕⢕⢕⢕⢕⢕⢕⢕⢕⢕⢕⢕⢕⢕⢕⢕⢕⢕⢕⢕⢕⢕⢕⢕⢕⢕⢕⢕⢕⢕⢕⢕⢕⠀</a:t>
            </a:r>
            <a:br/>
            <a:r>
              <a:t>⣿⣿⣿⣿⣿⣿⣿⣿⣿⣿⣿⣿⢟⢏⣱⣵⣎⢿⣿⣿⣿⣿⣿⣿⣿⣿⣿⣿⣿⣿⣿⣿⢣⢇⣾⣿⣿⢣⣿⣿⣿⡇⢕⣸⣿⡇⢿⢕⢸⣿⢜⣧⢕⢕⢕⢻⣿⣿⣿⣿⣿⣿⣿⣿⣿⣿⣿⣿⣿⣿⣿⣿⣿⣷⢟⢕⣾⣟⢕⢜⢕⣸⣿⢕⢸⣿⢕⣿⡇⢕⣿⡇⢕⢕⢕⣿⣿⣿⣿⣿⣿⣿⣿⣿⣿⣿⣿⣿⣿⣿⣿⣿⣿⣿⣿⣿⣿⣿⣿⣿⣿⣿⣿⡇⢕⢕⢕⢕⢕⢕⢕⢕⢕⢕⢕⢕⢕⢕⢕⢕⢕⢕⢕⢕⢕⢕⢕⢕⢕⣿⣿⣿⣿⡇⢕⢕⢕⢕⢕⢕⢕⢕⢕⢕⢕⢕⢕⢕⢕⢕⢕⣿⣿⡕⢕⢄⣿⣿⣿⣿⣸⣎⢕⢕⢕⢕⢕⢕⢕⢄⠀⠀⠀⠀⢕⢕⢕⢕⢕⢕⢕⢕⢕⢕⢕⢕⢕⢕⢕⢕⢕⢕⢕⢕⢕⢕⢕⢕⢕⢕⢕⢕⢕⢕⢕⢕⢕⢕⢕⢕⢕⢕⢕⢕⢕⢕⢕⢕⢕⢕⠀</a:t>
            </a:r>
            <a:br/>
            <a:r>
              <a:t>⣿⣿⣿⣿⣿⣿⣿⣿⣿⣿⣿⡕⢺⡏⢿⡿⡿⢇⢿⣿⣿⣿⣿⣿⣿⣿⣿⣿⣿⣿⣿⡏⢇⣿⣿⣿⡏⣾⣿⣿⢟⣵⣿⣿⡿⢕⢜⢕⢜⣿⣷⡜⣇⢕⢕⢕⢝⢿⣿⣿⣿⣿⣿⣿⣿⡿⢿⢿⡿⣿⣿⣿⣿⢟⢕⢸⣿⡏⢕⢇⢕⢝⣿⢕⢸⣿⢕⣿⡇⢕⣿⡇⢕⢕⢕⢸⣿⡟⣵⣼⡝⢻⣿⢿⣿⣿⣿⣿⣿⣿⣿⣿⣿⣿⣿⣿⣿⣿⣿⣿⣿⣿⣿⡇⢕⢕⢕⢕⢕⢕⢕⢕⢕⢕⢕⢕⢕⢕⢕⢕⢕⢕⢕⢕⢕⢕⢕⢕⢕⣿⣿⣿⣿⡇⢕⢕⢕⢕⢕⢕⢕⢕⢕⢕⢕⢕⢕⢕⢕⢕⢕⢹⣿⡇⣸⣾⣿⣿⣿⣿⣿⣿⢕⢔⢕⢕⢁⢕⢕⢕⠀⠀⠀⢔⢕⢕⢕⢕⢕⢕⢕⢕⢕⢕⢕⢕⢕⢕⢕⢕⢕⢕⢕⢕⢕⢕⢕⢕⢕⢕⢕⢕⢕⢕⢕⢕⢕⢕⢕⢕⢕⢕⢕⢕⢕⢕⢕⣕⣕⣕⠀</a:t>
            </a:r>
            <a:br/>
            <a:r>
              <a:t>⣿⣿⣿⣿⣿⣿⣿⣿⣿⣿⣿⣿⣇⠜⠕⢕⡇⠀⠈⢻⣿⣿⣿⣿⣿⣿⣿⣿⣿⣿⣿⢝⣾⣿⣿⣿⢹⣿⡿⣣⣾⡿⢏⢕⢕⢕⢕⢕⢕⢻⣷⡵⢜⢇⢕⠕⠕⢕⢝⢻⢿⣿⣿⣿⣷⣧⣵⣵⣾⡿⢟⢏⢕⢕⢕⢸⣿⡇⢕⢱⢕⢕⣿⢕⢸⡟⢕⣿⡇⢕⣿⡇⢕⢕⢕⢸⡟⢅⢙⡏⢽⢇⢕⣿⣿⣿⣿⣿⣿⣿⣿⣿⣿⣿⣿⣿⣿⣿⣿⣿⣿⣿⣿⡇⢕⢕⢕⢕⢕⢕⢕⢕⢕⢕⢕⢕⢕⢕⢕⢕⢕⢕⢕⢕⢕⢕⢕⢕⢕⣿⣿⣿⣿⡇⢕⢕⢕⢕⢕⢕⢕⢕⢕⢕⢕⢕⢕⢕⢕⢕⢕⢸⣿⣷⣿⣿⣿⣿⣿⣿⡸⢏⢕⢕⠕⢕⢕⢕⢕⢕⠀⠀⠀⢕⢕⢕⢕⢕⢕⢕⢕⢕⢕⢕⢕⢕⢕⢕⢕⢕⢕⢕⢕⢕⢕⢕⢕⢕⢕⢕⢕⢕⢕⢕⢕⢕⢕⢕⢕⢕⢕⢕⢕⢕⢕⢿⣿⣿⣿⣿⠀</a:t>
            </a:r>
            <a:br/>
            <a:r>
              <a:t>⣿⣿⣿⣿⣿⣿⣿⣿⣿⣿⣿⣿⣿⣷⡀⠀⢄⢰⠀⠁⢻⣿⣿⣿⡿⢟⣻⣽⣿⣿⣷⢧⣟⢿⣿⣿⢸⣫⣾⢟⢕⢕⢕⢕⢕⢕⢕⢕⢕⢕⢻⣮⡇⢁⠑⢄⢕⢕⢕⢕⢕⣮⣽⣟⡿⢿⠟⠋⠑⢕⢕⢕⢕⣵⢕⡾⣿⡧⢔⢕⢕⢸⣿⢕⢜⣵⣷⣿⣧⣕⡻⢇⢕⢕⢕⠑⠄⠀⠑⠟⠁⣰⣿⢿⣿⣿⣿⣿⣿⢕⣻⢟⢝⣿⣿⣿⣿⣿⣿⣿⣿⣿⣿⡇⢕⢕⢕⢕⢕⢕⢕⢕⢕⢕⢕⢕⢕⢕⢕⢕⢕⢕⢕⢕⢕⢕⢕⢕⢕⣿⣿⣿⣿⡇⢕⢕⢕⢕⢕⢕⢕⢕⢕⢕⢕⢕⢕⢕⢕⢕⢕⢸⣿⣿⣿⣿⣿⣿⣿⣿⡕⢕⢕⢕⢄⢕⢕⢕⢕⠑⠀⢀⢕⢕⢕⢕⢕⢕⢕⢕⢕⢕⢕⢕⢕⢕⢕⢕⢕⢕⢕⢕⢕⢕⢕⢕⢕⢕⢕⢕⢕⢕⢕⢕⢕⢕⢕⢕⢕⢕⢕⢕⢕⢕⢕⢸⣿⣿⣿⣿⠀</a:t>
            </a:r>
            <a:br/>
            <a:r>
              <a:t>⣿⣿⣿⣿⣿⣿⣿⣿⣿⣿⣿⣿⣿⣿⣿⡄⠀⠀⢄⢄⢀⢝⣫⣷⣿⣿⣿⢿⢿⢝⢕⢕⢎⢇⢍⢝⣾⢟⢕⢕⢕⢕⢕⣕⣱⡕⢕⣵⣵⡕⢣⡝⢿⡄⠀⠀⢕⢕⣕⣵⣿⣿⣿⣿⣯⢔⠀⠀⠀⠑⣣⣵⡕⣿⢕⢻⣿⡇⡕⢅⢕⢕⢔⢔⢕⢇⢹⢫⡻⢿⢿⣷⣧⣕⢕⠐⠀⠔⠀⢀⢼⣿⣿⣿⣿⣿⣿⣿⣿⣿⣿⢕⣱⣿⣿⣿⣿⣿⣿⣿⣿⣿⣿⡇⢕⢕⢕⢕⢕⢕⢕⢕⢕⢕⢕⢕⢕⢕⢕⢕⢕⢕⢕⢕⢕⢕⢕⢕⢕⣿⣿⣿⣿⡇⢕⢕⢕⢕⢕⢕⢕⢕⢕⢕⢕⢕⢕⢕⢕⢕⢕⢜⣿⣿⣿⣿⣿⣿⣿⣿⡇⢕⢕⢕⢕⢕⢕⢕⢕⢄⢔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⣆⠀⠁⢀⣴⣿⣿⢿⢟⢏⢕⢕⣕⢕⠕⠑⢕⢕⢱⡿⢇⢕⢕⢕⢕⣵⣿⣿⣿⣷⢕⢻⣿⢕⢸⣟⣮⡣⡀⠀⢸⣾⣿⣿⣿⣿⣿⣿⣿⡕⠀⠀⠀⠀⢝⢝⢣⢝⣕⢸⡿⠜⢇⢕⢑⢕⢕⢕⠕⠑⠑⢇⢕⢕⢝⢟⣿⣿⣷⣧⢄⠀⢀⣾⣿⣿⣿⣿⣿⣿⣿⣿⢱⣵⢏⢕⢏⢕⢕⣿⣿⣿⣿⣿⣿⣿⣿⡇⢕⢕⢕⢕⢕⢕⢕⢕⢕⢕⢕⢕⢕⢕⢕⢕⢕⢕⢕⢕⢕⢕⢕⢕⢸⣿⣿⣿⣿⢇⢕⢕⢕⢕⢕⢕⢕⢕⢕⢕⢕⢕⢕⢕⢕⢕⢕⢕⢹⣿⣿⣿⣿⣿⣿⣿⣷⢕⢕⢕⢕⢕⢕⢕⢕⢕⢕⢕⢕⢕⢕⢕⢕⢕⢕⢕⢕⢕⢕⢕⢕⢕⢕⢕⢕⢕⢕⢕⢕⢕⢕⢕⢕⢕⢕⢕⢕⢕⢕⢕⢕⢕⢕⢕⢕⢕⢕⢕⢕⢕⢕⢕⣿⣿⣿⣿⠀</a:t>
            </a:r>
            <a:br/>
            <a:r>
              <a:t>⣿⣿⣿⣿⣿⣿⣿⣿⣿⣿⣿⣿⣿⣿⣿⣿⣿⣧⡀⠜⡿⢟⢝⢕⢱⢱⣱⣽⣷⣷⣄⠀⠀⢰⢟⢕⢕⢕⢕⢕⣾⣿⣿⣿⣿⣿⣷⣅⣳⡕⢸⣿⢿⣿⡜⠐⠜⣿⣿⣿⣿⣿⣿⣿⣿⡇⠀⠀⠀⠀⢕⢕⢕⣷⠜⠘⠀⠐⣄⠑⢜⡕⠑⠁⠀⢀⣠⣵⣕⣕⢕⢕⢕⢝⠟⠟⠀⢠⣿⣿⣿⣿⣿⣿⣿⣿⣿⣿⡿⢏⢕⢕⢕⢕⣾⣿⣿⣿⣿⣿⣿⣿⣿⢕⢕⢕⢕⢕⢕⢕⢕⢕⢕⢕⢕⢕⢕⢕⢕⢕⢕⢕⢕⢕⢕⢕⢕⢕⢸⣿⣿⣿⣿⢕⢕⢕⢕⢕⢕⢕⢕⢕⢕⢕⢕⢕⢕⢕⢕⢕⢕⢕⢕⢻⣿⣿⣿⣿⣿⣿⣿⡕⢕⢕⢕⢕⢕⢕⢕⢕⢕⢕⢕⢕⢕⢕⢕⢕⢕⢕⢕⢕⢕⢕⢕⢕⢕⢕⢕⢕⢕⢕⢕⢕⢕⢕⢕⢕⢕⢕⢕⢕⢕⢕⢕⢕⢕⢕⢕⢕⢕⢕⢕⢕⢕⢕⢿⢿⢿⢟⠀</a:t>
            </a:r>
            <a:br/>
            <a:r>
              <a:t>⣿⣿⣿⣿⣿⣿⣿⣿⣿⣿⣿⣿⣿⣿⣿⣿⣿⣿⡷⠀⠀⠀⠑⠕⠁⠹⣿⣿⣿⣿⣿⡇⠀⠀⠀⠀⠁⠑⠑⢼⣿⣿⣿⣿⣿⣿⡿⣿⣿⣧⢕⣿⣏⣿⣷⡄⠀⢻⣿⣿⣿⣿⣿⣿⣿⠑⠀⠀⠀⠀⠁⣱⣱⣿⢁⠇⢀⢄⠙⣄⢕⢜⡄⠀⠀⠙⠛⠻⠿⢿⢟⠁⠁⠀⠀⠀⢀⢻⣿⢿⣿⣿⣿⣿⣿⣿⣷⣿⡕⢕⢕⢕⢕⢕⢸⣿⣿⣿⣿⣿⣿⣿⣿⢕⢕⢕⢕⢕⢕⢕⢕⢕⢕⢕⢕⢕⢕⢕⢕⢕⢕⢕⢕⢕⢕⢕⢕⢕⢸⣿⣿⣿⣿⢕⢕⢕⢕⢕⢕⢕⢕⢕⢕⢕⢕⢕⢕⢕⢕⢕⢕⢕⢕⢕⢹⣿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⠀⠄⠀⠘⢿⣿⣿⡿⡑⠀⠀⠀⠀⠀⠀⠀⠀⠈⠙⠻⢿⣿⣿⣷⣿⣿⣷⡇⢹⣿⢾⢿⣷⡀⠈⣿⣿⣿⣿⣿⣿⡏⠀⠀⠀⠀⠀⠀⢸⣿⣿⣷⢕⡁⢁⢁⣿⢕⢕⢕⡅⢔⢀⠀⠀⠀⠀⠀⠀⠀⠀⠀⢄⢕⢸⣯⣿⣿⣿⣿⣿⣿⣿⡏⢸⣿⣧⡕⢕⢕⢕⢸⣿⢿⣿⣿⣿⣿⣿⣿⢕⢕⢕⢕⢕⢕⢕⢕⢕⢕⢕⢕⢕⢕⢕⢕⢕⢕⢕⢕⢕⢕⢕⢕⢕⢸⣿⣿⣿⣿⢕⢕⢕⢕⢕⢕⢕⢕⢕⢕⢕⢕⢕⢕⢕⢕⢕⢕⢕⢕⢕⢕⢜⢿⣿⣿⣿⣿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⢅⢕⢔⠀⠀⠀⠀⢠⠀⠁⠻⡟⡕⠀⠀⠀⠀⢀⢄⠀⠀⠀⠀⠀⠀⠀⠈⠻⢿⣿⣿⣿⢇⠀⢻⡏⢿⣿⢷⡄⠜⣿⣿⣿⣿⡿⠁⠀⠀⠀⠀⠀⠀⢜⣿⡿⢟⣫⢻⣜⢜⢹⢕⠕⠑⠑⠁⠀⠀⠀⠀⠀⠀⠀⠀⠀⢔⢕⠕⣸⣿⣿⣿⣿⣿⣿⣿⣿⣿⣕⡟⢟⣿⣵⢕⢕⢸⣿⣿⣿⣿⣿⣿⣿⣿⢕⢕⢕⢕⢕⢕⢕⢕⢕⢕⢕⢕⢕⢕⢕⢕⢕⢕⢕⢕⢕⢕⢕⢕⢕⢸⣿⣿⣿⣿⢕⢕⢕⢕⢕⢕⢕⢕⢕⢕⢕⢕⢕⢕⢕⢕⢕⢕⢕⢕⢕⢕⢕⢕⢝⢻⣿⣿⣯⣕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⢕⠀⠀⠀⠀⢀⡀⢀⡜⢕⠀⠀⢀⠔⠑⠀⠀⢀⠀⠀⠀⠀⠀⠀⠀⠁⠻⣿⣿⠁⠀⠁⢻⡜⣿⣧⡻⡄⢹⣿⣿⣿⠇⠀⠀⠀⠀⠀⠀⠀⠀⢻⣿⣿⣿⡮⢹⡇⠑⠀⠀⠀⠀⠀⠀⠀⠀⠀⠔⠔⠀⠀⠀⢁⢅⠀⣿⣿⣿⣿⣿⣿⣿⣿⣿⡯⣵⢕⢕⣿⢟⢕⢕⣾⣿⣿⣿⣿⣿⣿⣿⣿⢕⢕⢕⢕⢕⢕⢕⢕⢕⢕⢕⢕⢕⢕⢕⢕⢕⢕⢕⢕⢕⢕⢕⢕⢕⢸⣿⣿⣿⣿⢕⢕⢕⢕⢕⢕⢕⢕⢕⢕⢕⢕⢕⢕⢕⢕⢕⢕⢕⢕⢕⢕⢕⢕⢕⢕⢜⢻⣿⣿⡷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⡅⠕⠕⠐⠀⠀⠀⠁⢅⡾⣱⡕⢀⠔⠁⠀⢀⠔⠕⢀⠀⠀⠀⠀⠀⠀⠀⠀⠀⠙⢇⠀⠀⠀⠀⠕⣹⣟⢷⣜⡄⠝⠟⠏⠀⠀⠀⠀⠀⠀⠀⠀⠀⠜⠛⠉⠁⠀⠘⠁⠀⠀⠀⠀⠀⢀⠀⠀⠀⢄⢀⢄⢔⡰⣳⣿⣿⡄⣿⣿⣿⣿⣿⣿⣿⣿⣿⣿⣿⣿⣿⣿⣧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⣷⡴⣄⡀⢀⠰⢄⡾⣱⡿⠑⠀⠀⠀⠁⢀⠄⠀⠀⠐⢀⠀⠀⠀⠀⠀⠀⠀⠀⠀⠀⠀⠀⠀⠀⠈⢻⣿⣷⣽⢑⠔⠐⠀⠀⠀⠀⠀⠀⠀⠀⠀⠀⠀⠀⠀⠀⠀⠀⠀⠀⠀⠄⠀⠁⠔⠀⡔⢕⢕⢕⢕⣾⣿⣿⡿⠁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⣿⣇⢕⢇⡞⣱⡿⢕⠀⠀⠀⠀⠀⠀⠀⠀⠀⠀⠀⠐⠀⠀⠀⠀⠀⠀⠀⠀⠀⠀⠀⠀⠀⠀⠀⠹⡟⠉⠀⠀⠀⠀⠀⠀⠀⠀⠀⠀⠀⠀⠀⠀⠀⠀⠀⠀⠀⠀⠀⠀⠀⠑⢀⠀⢀⢷⡕⠕⠱⢿⢿⠟⠋⠀⠀⣿⣿⣿⣿⣿⣿⣿⣿⣿⣿⣿⣿⣿⣿⣿⣿⣷⣷⣷⣿⣿⣿⣿⣿⣿⣿⢕⢕⢕⢕⢕⢕⢕⢕⢕⢕⢕⢕⢕⢕⢕⢕⢕⢕⢕⢕⢕⢕⢕⢕⢕⣿⣿⣿⣿⡇⢕⢕⢕⢕⢕⢕⢕⢕⢕⢕⢕⢕⢕⢕⢕⢕⢕⢕⢕⢕⢕⢕⢕⢕⢕⢕⢕⢕⢕⢕⢕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⢸⣿⣿⣿⣿⢕⡞⣱⡿⢕⡕⠀⠀⠀⠀⠀⠀⠀⠀⠀⠀⠀⠀⠑⠀⠀⠀⠀⠀⠀⠀⠀⠀⠀⠀⠀⠀⠀⠀⠀⠀⠀⠀⠀⢀⠀⠀⠀⠀⠀⠀⠀⠀⠀⠀⠀⠀⠀⠀⠀⠀⠀⠀⠀⠀⠀⠀⠀⠘⢧⢀⢄⢔⢔⠀⠀⠀⠀⣿⣿⣿⣿⣿⣿⣿⣿⣿⣿⣿⣿⣿⣿⣿⣿⣿⣿⣿⣿⣿⣿⣿⣿⣿⣿⢕⢕⢕⢕⢕⢕⢕⢕⢕⢕⢕⢕⢕⢕⢕⢕⢕⢕⢕⢕⢕⢕⢕⢕⢕⣿⣿⣿⣿⡇⢕⢕⢕⢕⢕⢕⢕⢕⢕⢕⢕⢕⢕⢕⢕⢕⢕⢕⢕⢕⢕⢕⢕⢕⢕⣕⡕⢕⢕⢕⢕⠁⢕⢕⢕⢕⢕⢕⢕⢕⢕⢕⢕⢕⢕⢕⢕⢕⢕⢕⢕⢕⢕⢕⢕⢕⢕⢕⢕⢕⢕⢕⢕⢕⢕⢕⢕⢕⢕⢕⢕⢕⢕⢕⢕⢕⢕⢕⢕⢕⢕⢕⢕⢕⢕⢸⣿⠀</a:t>
            </a:r>
            <a:br/>
            <a:r>
              <a:t>⢕⢕⢕⢕⢕⢕⢕⢕⢕⢕⢕⢕⢕⢕⢕⢕⢕⢕⢕⢕⢜⡻⢿⢟⡜⢱⡟⢕⢜⠁⠀⠀⠀⠀⠀⠀⠀⠀⠀⠀⠀⠀⠀⠀⠀⠀⠀⠀⠀⠀⠀⠀⠀⠀⠀⠀⠀⠀⠀⠀⠀⠀⠀⠁⠐⠀⠀⠀⠀⠀⠀⠀⠀⠀⠀⠀⠀⠀⠀⠀⠀⠀⠀⠀⠀⠀⠀⠀⠀⠀⠁⠑⠁⠀⠀⠀⠀⣿⣿⣿⣿⣿⣿⣿⣿⣿⣿⣿⣿⣿⣿⣿⣿⣿⣿⣿⣿⣿⣿⣿⣿⣿⡇⢕⢕⢕⢕⢕⢕⢕⢕⢕⢕⢕⢕⢕⢕⢕⢕⢕⢕⢕⢕⢕⢕⢕⢕⢕⣿⣿⣿⣿⡇⢕⢕⢕⢕⢕⢕⢕⢕⢕⢕⢕⢕⢕⢕⢕⢕⢕⢕⢕⢕⢕⢕⢕⢕⣿⣿⣿⣿⣿⣷⣶⣵⢕⢕⢕⢕⢕⢕⢕⢕⢕⢕⢕⢕⢕⢕⢕⢕⢕⢕⢕⢕⢕⢕⢕⢕⢕⢕⢕⢕⢕⢕⢕⢕⢕⢕⢕⢕⢕⢕⢕⢕⢕⢕⢕⢕⢕⢕⢕⢕⢕⢔⢕⢕⢕⢜⣿⠀</a:t>
            </a:r>
            <a:br/>
            <a:r>
              <a:t>⣷⣕⡱⢕⢱⢕⡕⢕⢕⢕⢕⢕⢕⢕⢕⢕⢕⢕⢕⢕⢕⢜⠑⡜⢱⢟⢕⡸⢇⠀⠀⠀⠀⠀⠀⠀⠀⠀⠀⠀⠀⠀⠀⠀⠀⠀⠀⠀⠀⠀⠀⠀⠀⠀⠀⠀⠀⠀⠀⠀⠀⠀⠀⢄⢄⢔⢔⢕⢕⢳⢧⢔⢔⢔⠀⢀⢀⢄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⣹⣿⣿⣿⢟⢗⣵⣵⢕⢕⢕⢕⢕⢕⢕⢕⢕⢕⢕⢕⢕⢕⢕⢕⢕⢕⢕⢕⢕⢕⢕⢕⢕⢕⢕⢕⢕⢕⢕⢕⢕⢕⢕⢕⢕⢕⢕⢕⢕⢕⢕⢕⢕⢕⢕⢕⢕⢕⠕⢕⢕⢕⢜⠀</a:t>
            </a:r>
            <a:br/>
            <a:r>
              <a:t>⣯⣗⢯⣷⢵⡣⣽⡗⢕⢕⢕⢱⢕⢱⢕⢵⣕⢵⣕⢵⣕⡝⡜⢱⢏⢕⡕⢕⢕⠀⠀⠀⠀⠀⠐⠀⠀⠀⠀⠀⠀⠀⠀⠀⠀⠀⠀⢄⠀⢀⠀⠀⠀⠀⠀⠀⠀⠀⠀⠀⠀⠀⠀⠀⠀⠁⠑⠕⠕⢕⢕⣕⣣⣣⡵⢕⡇⢇⢕⢕⢕⢔⢔⢄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⣿⣿⢕⢕⢕⢕⢕⢕⢕⢕⢕⢕⢕⢕⢕⢕⢕⢕⢕⢕⢕⢕⢕⢕⢕⢕⢕⢕⢕⢕⢕⢕⢕⢕⢕⢕⢕⢕⢕⢕⠁⢕⢕⢕⢕⢕⢕⢕⢕⢕⢕⢕⢔⢕⢕⢕⢕⠀</a:t>
            </a:r>
            <a:br/>
            <a:r>
              <a:t>⣿⣕⢕⢜⡗⢼⡇⢝⡣⢕⢕⢕⢹⢕⡳⢽⡳⢽⣺⢕⡪⢱⢕⢏⢕⢱⢕⢕⡠⠀⠀⠀⠀⠀⠀⠀⠀⠀⠀⠀⠀⠀⠀⠀⠀⠀⠀⠀⠑⠀⠀⠀⠀⠀⠀⠀⠀⠀⠀⠀⠀⠀⠀⠀⠀⠀⠀⠀⠀⠀⠀⠁⠉⠑⠙⠛⠛⠛⠗⠕⠇⠕⠕⠕⠑⠐⠀⠀⠀⠀⠀⠀⢔⠀⠀⠀⠀⣿⣿⣿⣿⣿⣿⣿⣿⣿⣿⣿⣿⣿⣿⣿⣿⣿⣿⣿⣿⣿⣿⣿⣿⣿⡇⢕⢕⢕⢕⢕⢕⢕⢕⢕⢕⢕⢕⢕⢕⢕⢕⢕⢕⢕⢕⢕⢕⢕⢕⢱⣿⣿⣿⣿⢕⢕⢕⢕⢕⢕⢕⢕⢕⢕⢕⢕⢕⢕⢕⢕⢕⢕⢕⢕⢕⣿⡿⣻⣵⣿⣿⣿⣿⣿⣿⣿⣿⢕⢕⢕⢕⢕⢕⢕⢕⠀⢕⢕⢕⢕⢕⢕⢕⢕⢕⢕⢕⠑⢕⢕⢕⢕⢕⢕⢕⢕⢕⢕⢕⢕⢕⢕⢕⢕⢕⠀⢕⢕⢕⢕⢕⢑⢕⢕⢕⢕⢕⢕⠁⢕⢕⢕⠀</a:t>
            </a:r>
            <a:br/>
            <a:r>
              <a:t>⡟⢕⢜⢕⢜⢇⢕⢇⢝⢣⢕⢇⢕⢕⢕⢕⢮⣵⣿⢻⢕⢕⢎⢕⢕⢕⢕⡼⢽⢔⠀⠀⠀⠀⠀⢀⢀⠀⠰⠤⢄⠀⠀⠀⠀⠀⠀⠀⠀⠀⠀⠀⠀⠀⠀⠀⠀⠀⠀⠀⠀⠀⠀⠀⠀⠀⠀⠀⠀⠀⠀⠀⠀⠀⠀⠀⠀⠀⠀⠀⠀⠀⠀⠀⠀⠀⠀⠀⠀⠀⠀⠀⠁⢔⠀⠀⠀⣿⣿⣿⣿⣿⣿⣿⣿⣿⣿⣿⣿⣿⣿⣿⣿⣿⣿⣿⣿⣿⣿⣿⣿⣿⡇⢕⢕⢕⢕⢕⢕⢕⢕⢕⢕⢕⢕⢕⢕⢕⢕⢕⢕⢕⢕⢕⢕⢕⢕⢸⣿⣿⣿⣿⢕⢕⢕⢕⢕⢕⢕⢕⢕⢕⢕⢕⢕⢕⢕⢕⢕⢕⢕⢕⢕⣵⣿⣿⣿⣿⣿⣿⣿⣿⣿⣿⣿⡇⢕⢕⢕⢕⢕⢕⢕⢀⢕⢕⢕⢕⢕⢕⢕⢕⢕⢕⢕⠀⢕⢕⢕⢕⢕⢕⢕⢕⢕⢕⢕⢕⢕⢕⢕⢕⢕⢄⠀⢕⢕⢕⢕⢕⠕⢕⢕⢕⢕⢕⢕⠑⢕⢕⠀</a:t>
            </a:r>
            <a:br/>
            <a:r>
              <a:t>⣧⢕⢕⢕⢕⢜⢕⢕⢕⢕⢇⢝⢇⢕⢣⢕⢳⢜⢝⢇⢕⢕⢕⢕⢇⢕⣕⡎⡞⡇⠀⠀⠀⠀⠀⠑⠁⠀⠀⠀⠀⠀⠁⠁⠁⠀⠀⠀⠀⠀⠀⠀⠀⠀⠀⠀⠀⠀⠀⠀⠀⠀⠀⠀⠀⠀⠀⠀⠀⠀⠀⠀⠀⠀⠀⠀⠀⠀⠀⠀⠀⠀⠀⠀⠀⠀⢀⠀⠀⠀⢕⢔⢀⢑⢔⠀⢄⣿⣿⣿⣿⣿⣿⣿⣿⣿⣿⣿⣿⣿⣿⣿⣿⣿⣿⣿⣿⣿⣿⣿⣿⣿⡇⢕⢕⢕⢕⢕⢕⢕⢕⢕⢕⢕⢕⢕⢕⢕⢕⢕⢕⢕⢕⢕⢕⢕⢕⢸⣿⣿⣿⣿⢕⢕⢕⢕⢕⢕⢕⢕⢕⢕⢕⢕⢕⢕⢕⢕⢕⢕⣱⣱⣾⣿⣿⣿⣿⣿⣿⣿⣿⣿⣿⣿⣿⡇⢕⢕⢕⢕⢕⢕⢕⢕⢕⢕⢕⢕⢕⢕⢕⢕⢕⢕⢕⠀⢕⢕⢕⢕⢕⢕⢕⢕⢕⢕⢕⢕⢕⢕⢕⢕⢕⢕⠀⢕⢕⢕⢕⢕⠀⢕⢕⢕⢕⢕⢕⢕⠕⢕⠀</a:t>
            </a:r>
            <a:br/>
            <a:r>
              <a:t>⢷⢜⢕⢜⢕⢜⢕⢜⢕⢇⡕⢣⢕⢣⣕⢣⢕⢇⢕⢕⢕⢕⢕⢜⢕⢕⢮⢟⢾⢟⢄⠀⠀⠀⠀⢄⠀⠀⠀⠑⠄⠀⠀⠀⠀⠀⠀⠀⠀⠀⠀⠀⠀⠀⠀⠀⠀⠀⠀⠀⠀⠀⠀⠀⠀⠀⠀⠀⠀⠀⠀⠀⠀⠀⠀⠀⠀⠀⠀⠀⠀⠀⠀⠀⠀⠀⠀⠑⢄⠀⢕⢕⢕⢕⢕⢄⢕⣿⣿⣿⣿⣿⣿⣿⣿⣿⣿⣿⣿⣿⣿⣿⣿⣿⣿⣿⣿⣿⣿⣿⣿⣿⡇⢕⢕⢕⢕⢕⢕⢕⢕⢕⢕⢕⢕⢕⢕⢕⢕⢕⢕⢕⢕⢕⢕⢕⢕⢸⣿⣿⣿⣿⢕⢕⢕⢕⢕⢕⢕⢕⢕⢕⢕⢕⢕⢕⢕⢕⢕⢸⣵⣿⣿⣿⣿⣿⣿⣿⣿⣿⣿⣿⣿⣿⣿⡇⢕⢕⢕⢕⢕⢕⢕⢕⢕⢕⢕⢕⢕⢕⢕⢕⢕⢕⢕⠀⢕⢕⢕⢕⢕⢕⢕⢕⢕⢕⢕⢕⢕⢕⢕⢕⢕⢕⠀⢕⢕⢕⠑⢕⢀⠁⢕⢕⢕⢕⢕⢕⢄⢕⠀</a:t>
            </a:r>
            <a:br/>
            <a:r>
              <a:t>⡷⢕⡕⢕⡕⢵⡝⢱⣕⣕⣜⢵⢕⣕⡼⢕⢮⢕⢕⢕⢕⢕⢕⢕⢕⢕⢕⢣⢕⢇⢑⢀⠀⠀⠀⠀⠀⠀⠀⠀⠀⢄⢄⢀⢄⢄⢄⢄⠀⠀⠀⠀⠀⠀⠀⠀⠀⠀⠀⠀⠀⠀⠀⠀⠀⠀⠀⠀⠀⠀⠀⠀⠀⠀⠀⠀⠀⠀⠀⠀⠀⠀⠀⠀⠀⠀⠀⠀⠀⠑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⠁⢕⢕⢕⢕⢕⢕⢕⢕⢕⢕⢕⢕⢕⢕⢕⢕⢕⢕⠀⠕⢕⢕⢕⢕⢕⢕⢕⢕⢕⢕⢕⢕⢕⢕⢕⢕⢕⠀⠁⢕⢕⠀⢕⠑⠀⢕⢕⢕⢕⢕⢕⢕⢕⠀</a:t>
            </a:r>
            <a:br/>
            <a:r>
              <a:t>⣿⣧⡝⢷⣝⢳⣝⢳⣜⡳⣯⣻⣧⣼⣻⣮⣷⢇⢕⢕⢕⢕⢕⢕⢱⣱⣿⣷⢇⡕⢕⢕⢔⠀⠀⠀⠀⠀⠀⠀⠀⢕⢕⢕⢕⢕⢕⢕⢕⢄⠀⠀⠀⠀⠀⠀⢀⣰⡇⠀⠀⠀⠀⠀⠀⠀⠀⠀⠀⠀⠀⠀⠀⠀⠀⠀⠀⠀⠀⠀⠀⠀⠀⠀⠀⠀⠀⠀⠀⠀⠀⠕⠁⠑⠕⠕⠕⠋⠙⠻⣿⣿⣿⣿⣿⣿⣿⣿⣿⣿⣿⣿⣿⣿⣿⣿⣿⣿⣿⣿⣿⣿⡗⢇⢕⢕⢕⢕⢕⢕⡕⢕⢕⢕⢕⢕⢕⢕⢕⢕⢕⢕⢕⢕⢕⢕⢕⢸⣿⣿⣿⣿⢕⢕⢕⢕⢕⢕⢕⢕⢕⢕⢕⢕⢕⢕⢕⢕⣸⣿⣿⣿⣿⣿⣿⣿⣿⣿⣿⣿⣿⣿⣿⣿⣿⣿⠀⢕⢕⢕⢕⢕⢕⢕⠁⢕⢕⢕⢕⢕⢕⢕⢕⢕⢕⠀⠀⢕⢕⢕⢕⢕⢕⢕⢕⢕⢕⢕⢕⢕⢕⢕⢕⢕⠀⠀⢕⢕⠀⢕⢕⠀⠀⢕⢕⢕⢕⢕⢕⢕⠀</a:t>
            </a:r>
            <a:br/>
            <a:r>
              <a:t>⣿⣧⣝⢷⡼⢿⣮⡹⢮⡝⢮⣽⢿⣝⣳⣾⡟⢕⢕⢑⢕⢕⢕⢕⢾⣟⢿⣝⡿⡇⢕⢕⢕⠀⠀⠀⠀⠀⠀⠀⠀⠕⢕⢕⢕⢕⢕⢕⢕⢕⢕⢔⡀⢀⣠⣷⣿⣟⢕⠀⠀⠀⠀⠀⠀⠀⠀⠀⠀⠀⠀⠀⠀⠀⠀⠀⠀⠀⠀⠀⠀⠀⠀⠀⠀⠀⠀⠀⠀⠀⠀⢀⠀⠀⠀⠀⠀⠀⠀⠀⠘⣿⣿⣿⣿⣿⣿⣿⣿⣿⣿⣿⣿⣿⣿⣿⣿⣿⣿⢿⢿⢿⢇⢕⢎⢕⢕⢱⢕⢱⢕⡕⢕⢕⢕⢕⢕⢕⢕⢕⢕⢕⢕⢕⢕⢕⢕⣼⣿⣿⣿⡏⢕⢕⢕⢕⢕⢕⢕⢕⢕⢕⢕⢕⢕⢕⢕⢕⣿⣿⣿⣿⣿⣿⣿⣿⣿⣿⣿⣿⣿⣿⣿⣿⣿⣿⡕⢕⢕⢕⢕⢕⢕⢕⠀⢕⢕⢕⠁⢕⢕⢕⢕⢕⢕⠀⠀⠁⢕⢕⢕⢕⢕⢕⢕⢕⢕⢕⢕⢕⠑⢕⢕⢕⠀⠀⢕⢕⠀⢕⢕⠀⠀⠕⢕⢕⢕⢕⢕⢕⠀</a:t>
            </a:r>
            <a:br/>
            <a:r>
              <a:t>⣿⣿⣷⣾⣟⡳⢮⡝⣮⣝⢷⣝⢟⣯⡟⢯⢕⠕⢕⢕⢕⢕⢕⢜⢱⣼⡗⢷⣵⢇⢕⢕⢕⠀⠀⠀⠀⠀⠀⠀⠀⠀⠀⠁⠑⢕⢕⢕⢕⣱⣪⣿⣱⣿⣿⣿⣿⣿⣷⣦⣤⣤⣄⣄⣀⣀⢀⠀⠀⠀⠀⠀⠀⠀⠀⠀⠀⠀⠀⠀⠀⠀⠀⠀⠀⠀⠀⠀⠀⠀⠀⠀⠀⠀⠀⠀⠀⠀⠀⠀⠀⢸⣿⣿⣿⣿⡿⡿⢿⢟⢟⢟⢏⣝⣏⢹⢇⡱⢕⢱⢕⣱⢕⢕⢕⣇⢱⢕⡕⢕⡱⢕⢇⢕⢕⢕⢕⢕⢕⢕⢕⢕⢕⢕⢕⢕⢕⣿⣿⣿⣿⢕⢕⢕⢕⢕⢕⢕⢕⢱⢗⢱⢗⡱⢎⢝⢇⣼⣿⣿⣿⣿⣿⣿⣿⣿⣿⣿⣿⣿⣿⣿⣿⣿⣿⣿⡇⢕⢕⢕⠑⢕⢕⢕⠀⠑⢕⢕⢅⠕⢕⢕⢕⢕⢕⠀⠀⠀⢕⢕⢕⢕⢕⢕⢕⢕⢕⢕⢕⢕⠀⢕⢕⢕⠀⠀⠁⢕⠀⢕⢕⠀⠀⠀⢕⢕⢕⢕⢕⢕⠀</a:t>
            </a:r>
            <a:br/>
            <a:r>
              <a:t>⣿⣿⡻⣧⣜⢱⢮⣽⣧⣹⢷⣮⡻⢯⣽⢷⢕⢄⢕⢕⢕⢕⢕⣕⡞⢷⣽⡳⣿⢕⢕⢕⠀⠀⠀⠀⠀⠀⠀⠀⠀⠀⠀⠀⠀⠀⠁⠜⢮⣷⣿⣷⣿⣿⣿⣿⣿⣿⣿⢟⠟⠻⠿⠿⠟⠟⠛⠑⠀⠀⠀⠀⠀⠀⠀⠀⠀⠀⠀⠀⠀⠀⠀⠀⠀⢰⣷⡆⠀⠀⠀⠀⠀⠀⠀⠀⠀⠀⠀⠀⠀⢜⡝⢗⢽⣕⢝⢕⢜⢕⢜⢕⡇⢕⢕⢜⢕⢕⢕⢕⢕⢕⢹⢕⡱⢕⡜⢕⡗⢽⢕⢇⢕⢕⢵⢇⢕⢗⢱⢇⢕⢕⣕⢕⢕⢱⢕⢜⣿⣿⣿⣕⢕⣎⣵⣇⡕⢕⡕⢕⣱⢕⣜⢕⢗⣕⢇⣿⣿⣿⣿⣿⣿⣿⣿⣿⣿⣿⣿⣿⣿⣿⣿⣿⣿⣿⣿⠁⢕⢕⠀⢕⢕⢕⢀⠀⢕⢕⢕⢀⢕⢕⢕⢕⢕⠀⠀⠀⠀⢕⢕⢕⢕⢕⢕⢕⢕⢕⢕⢕⢄⠁⢕⢕⠀⠀⠀⢕⠀⢕⢕⢀⠀⠀⢕⢕⢕⢕⢕⢕⠀</a:t>
            </a:r>
            <a:br/>
            <a:r>
              <a:t>⣿⣟⢿⣾⢟⢿⡿⢿⣿⣟⡳⢼⢻⣾⣟⡳⢕⢕⢕⢕⢕⢕⢕⣿⣿⣿⣽⣿⣾⡕⢕⢕⠀⠀⠀⠀⠀⠀⠀⠀⠀⠀⠀⠀⠀⠀⠀⠀⠀⠙⠻⣿⣿⣿⣿⣿⣿⣿⣿⣵⣄⢀⠀⠀⠀⠀⠀⠀⠀⠀⠀⠀⠀⠀⠀⠀⠀⠀⠀⠀⠀⠀⠀⠀⠀⢱⡞⠁⠀⠀⠀⠀⠀⠀⠀⠀⠀⠀⠀⠀⣱⣵⢇⡕⢳⢇⢕⢕⢕⢕⢕⢕⢗⢕⢕⢕⢕⢕⢕⢱⢕⢕⢕⢕⡇⢝⢗⡪⢗⡹⢕⣎⢕⣕⡕⣕⡵⢕⣕⢕⣗⣟⣳⣿⢮⣵⣵⣿⣿⣿⣿⢿⣷⣷⢮⣹⢞⣻⣷⣷⣵⣏⢵⢜⡕⢕⢹⣿⣿⣿⣿⣿⣿⣿⣿⣿⣿⣿⣿⣿⣿⣿⣿⣿⣿⣿⣿⡕⢕⢕⠀⢕⢕⢕⢕⠀⠀⢕⢕⢔⠁⢕⢕⢕⢕⠀⠀⠀⠀⠑⢕⢕⢕⢕⢕⢕⢕⢕⢕⢕⢕⠀⢕⢕⠀⠀⠀⢕⠀⢕⢕⢕⠀⠀⠀⢕⢕⢕⢕⢕⠀</a:t>
            </a:r>
            <a:br/>
            <a:r>
              <a:t>⣷⣝⢷⣜⢻⢧⣕⣵⣷⢹⢽⢽⢽⡧⡽⡇⢕⢕⢕⢕⢕⢕⢸⢫⢝⢝⣕⢕⢕⡕⢕⢕⢔⢀⠀⠀⠀⠀⠀⠀⠀⠀⠀⠀⠀⠀⠀⠀⠀⠀⠀⠁⠝⢿⣿⣿⣿⣿⡿⢿⣿⣿⣷⣷⣷⣶⣷⣷⣷⡦⠄⠀⠀⠀⠀⠀⠀⠀⠀⠀⠀⠀⠀⢄⣤⣽⣷⡀⠀⠀⠀⠀⠀⠀⠀⠀⠀⠀⠀⠀⠞⢿⣷⢮⣕⡱⢕⡕⢕⢕⢕⢕⢗⢱⢕⡱⢕⡕⢕⣗⢵⢕⣕⣵⣵⣼⣕⡳⢵⣾⣽⣗⡯⢕⣫⢽⣻⢵⣞⣹⡗⢞⢯⢽⣫⢿⣏⢕⢞⢽⢟⣯⢇⣜⣝⢗⡞⣵⣽⣷⣞⡵⢞⣇⣗⡮⣼⣿⣿⣿⣿⣿⣿⣿⣿⣿⣿⣿⣿⣿⣿⣿⣿⣿⣿⣿⣿⡇⢕⢕⠀⠀⢕⢕⢕⠀⠀⠑⢕⢕⠀⠁⢕⢕⢕⠀⠀⠀⠀⠀⠕⢕⢕⢕⢕⢕⢕⢕⢕⢕⢕⠀⠀⢕⠀⠀⠀⠕⠀⢕⢕⠀⠀⠀⠀⢕⢕⢕⢕⢕⠀</a:t>
            </a:r>
            <a:br/>
            <a:r>
              <a:t>⣿⡿⢷⡞⢵⢼⡟⢷⡇⢕⢕⢕⢝⢕⢕⢕⢕⢕⢀⢕⢕⢕⢜⣳⡕⢕⢜⢱⢕⣕⠕⢕⢕⢕⠑⠀⠀⠀⠀⠀⠀⠀⠀⠀⠀⠀⠀⠀⠀⠀⠀⠀⠀⠈⠻⣿⣿⣿⣿⣷⣔⢁⠁⠈⠉⠉⠁⠁⠁⠀⠀⠀⠀⠀⠀⠀⠀⠀⠀⠀⠀⠀⠀⢈⢟⣟⡟⠁⠀⠀⠀⠀⠀⠀⠀⠀⠀⠀⠀⠀⢀⣻⣾⢯⣗⡯⣝⡳⢵⡗⢜⣕⡱⢵⣵⣧⣵⣷⣽⣷⡿⣟⣿⢿⣿⢿⣗⡯⣿⣗⣝⡝⢾⡿⣾⡿⡷⢯⢕⣞⢽⣕⡵⣗⣗⢹⢗⣎⣕⣇⡕⣺⣽⣷⣿⢵⣣⢽⣾⣯⣕⡪⢝⣕⡪⢕⣿⣿⣿⣿⣿⣿⣿⣿⣿⣿⣿⣿⣿⣿⣿⣿⣿⣿⣿⣿⣿⣷⢕⢕⠀⠀⠕⢕⢕⠀⠀⠀⢕⢕⢕⠀⠑⢕⢕⢄⠀⠀⠀⠀⠀⢕⢕⢕⢕⢕⢕⢕⢕⢕⢕⠀⠀⢕⠀⠀⠀⠀⠀⢕⢕⠄⠀⠀⠀⢕⢕⢕⢕⢕⠀</a:t>
            </a:r>
            <a:br/>
            <a:r>
              <a:t>⡟⢿⣕⢝⢷⡜⢕⢕⢝⢗⢕⢕⢕⢕⢱⢕⢕⢕⢄⢕⢕⠑⢜⢵⢜⢗⣕⢕⢕⢋⢀⢕⠕⠁⠀⠀⠀⠀⠀⠀⠀⠀⠀⠀⠀⠀⠀⠀⠀⠀⠀⠀⠀⠀⠀⠈⠙⠿⣽⣟⢿⣷⣷⣷⣦⣴⣴⣴⣄⠀⠀⠀⠀⠀⠀⠀⠀⠀⠀⠀⠀⢀⢀⣕⣕⣝⡇⠀⠀⠀⠀⠀⠀⠀⠀⠀⠀⠀⠀⠀⢜⢕⢹⢏⢕⢝⢗⢼⢕⢇⢕⣇⢝⢝⢻⢯⡻⢧⡜⢝⢽⣗⣪⣝⢳⢽⣗⡻⣟⣻⢝⣱⣵⢕⢇⡜⣕⣗⢵⣗⢽⣗⡮⢵⣺⢽⣷⣞⣿⣷⣿⣷⣮⢽⣟⢯⣗⣹⢽⢞⢵⣞⣿⢽⣽⢸⣿⣿⣿⣿⣿⣿⣿⣿⣿⣿⣿⣿⣿⣿⣿⣿⣿⣿⣿⣿⣿⡿⢕⢕⠀⠀⠀⢕⢕⠀⠀⠀⠀⢕⢕⢔⠀⠑⢕⢕⠀⠀⠀⠀⠀⠁⢕⢕⢕⢕⢕⢕⢕⢕⢕⢕⠀⠑⠀⠀⠀⠀⠀⢕⢕⠀⠀⠀⠀⠁⢕⢕⢕⢕⠀</a:t>
            </a:r>
            <a:br/>
            <a:r>
              <a:t>⡿⣧⡜⢕⢕⢕⢇⣕⢕⢧⡕⢱⣕⢕⢕⢸⢇⢕⢕⠑⢕⢁⢕⢕⢕⢕⢕⢑⢔⢕⢕⠁⠀⠀⠀⠀⠀⠀⠀⠀⠀⠀⠀⠀⠀⠀⠀⠀⠀⠀⠀⠀⠀⠀⠀⠀⠀⠀⠁⠙⠻⣷⣵⣜⣍⣍⡉⢁⠁⠀⠀⠀⠀⠀⠀⠀⠀⠀⠀⠀⠑⠻⢿⢿⡟⠛⠁⠀⠀⠀⠀⠀⠀⠀⠀⠀⠀⠀⠀⣕⢕⢕⢕⢵⢕⢕⢕⢕⢕⢕⢕⢕⢕⢗⢕⢕⢜⢝⢗⢮⣽⣳⣮⣗⣺⢽⣗⡮⣗⡪⢽⣗⢽⣗⣷⣼⣿⣷⣧⡾⢿⣳⡼⢯⣾⣿⣷⣿⣽⣿⣿⣟⡿⢷⣟⣻⣷⣾⡸⣾⣿⣿⣿⣿⡟⣼⣿⣿⣿⣿⣿⣿⣿⣿⣿⣿⣿⣿⣿⣿⣿⣿⣿⣿⣿⣿⡟⢕⢕⢕⠀⠀⠀⠑⢕⠀⠀⠀⠀⠕⢕⢕⢔⠀⠑⢕⠀⠀⠀⠀⠀⠀⠑⢕⢕⢕⢕⢕⢕⢕⢕⢕⠀⠀⠀⠀⠀⠀⢄⢕⢕⠀⠀⠀⠀⠀⢕⠀⢕⢕⠀</a:t>
            </a:r>
            <a:br/>
            <a:r>
              <a:t>⣷⢜⢣⣕⢕⢕⢕⢜⢳⡕⢝⢧⡜⢝⢇⡕⢕⢕⢕⢕⢕⢕⢕⢕⢜⠇⢕⢕⠑⠁⠀⢀⡕⢄⠀⠀⠀⠀⠀⠀⠀⠀⠀⠀⠀⠀⠀⠀⠀⠀⠀⠀⠀⠀⠀⠀⠀⠀⠀⠀⠀⠀⠈⠉⠙⠙⠙⠑⠀⠀⠀⠀⠀⠀⠀⠀⠀⠀⠀⠀⣠⣴⣷⠾⠃⠀⠀⠀⠀⠀⠀⠀⠀⠀⠀⠀⢀⡤⢕⢇⢝⢗⢧⢕⡕⢕⡕⢕⢜⢕⢇⢕⢕⢱⢕⢳⢝⣗⢪⣵⡗⢵⢗⢻⢿⢳⢮⣹⣕⢪⣽⣾⢿⣷⡯⣿⡾⢽⣷⡯⢽⣳⢿⣗⣳⣿⣗⡺⢮⣝⡹⢗⣻⢽⣗⡽⣗⣺⢧⢻⣿⣿⣿⣿⣧⣿⣿⣿⣿⣿⣿⣿⣿⣿⣿⣿⣿⣿⣿⣿⣿⣿⣿⣿⣿⡿⢕⢕⡕⢕⢕⠀⠀⠀⢕⠀⠀⠀⠀⠀⢕⢕⢕⢀⠀⠁⢔⠀⢔⠀⠀⠀⠀⠕⢕⢕⢕⠀⢕⢕⢕⠁⠀⠀⠀⠀⠀⠀⢕⢕⢕⠀⠀⠀⠀⠀⢕⠀⢕⢕⠀</a:t>
            </a:r>
            <a:br/>
            <a:r>
              <a:t>⡿⢧⡕⢕⢕⢕⢕⢕⢕⡜⢳⢕⢕⢣⢕⢝⢕⢕⢱⢕⢜⢗⢕⢕⢕⠀⠁⠀⠀⢀⢔⣕⡕⢕⠔⠀⠀⠀⠀⠀⠀⠀⠀⠀⠀⠀⠀⠀⠀⠀⠀⠀⠀⠀⠀⠀⠀⠀⠀⠀⠀⠀⠀⠀⠀⠀⠀⠀⠀⠀⠀⠀⠀⠀⠀⠀⠀⠀⠀⠀⠀⠀⠀⠀⠀⠀⠀⠀⠀⠀⠀⠀⠀⠀⠀⠀⠑⣕⢕⢕⡕⢕⢕⢳⢽⢕⢕⢕⡗⢵⣝⢕⢕⢕⢗⢜⢕⢕⢕⢕⢱⣕⢇⢕⡕⢱⢜⢟⢽⣟⢿⢽⣿⡗⢝⢳⢧⢝⣗⢽⣗⡷⢿⣗⡿⣷⣗⢽⢿⢷⠙⠉⠉⠝⢳⢯⣕⢺⣯⡎⣿⣿⣿⣿⣿⣿⣿⣿⣿⣿⣿⣿⣿⣿⣿⣿⣿⣿⣿⣿⣿⣿⣿⣿⡿⢜⢕⢣⢕⢕⢕⠀⠀⠀⠀⢔⠀⠀⠀⠀⠀⢕⢕⢕⠀⠀⠀⠀⢸⣧⢀⠀⠀⠀⢕⢕⢕⠀⢕⢕⢕⠀⠀⠀⠀⠀⠀⠀⢕⢕⢕⠀⠀⠀⠀⠀⠁⠀⢕⢕⠀</a:t>
            </a:r>
            <a:br/>
            <a:r>
              <a:t>⡿⢧⢕⢕⡇⢕⢕⢕⢕⢕⢕⢜⢗⢕⢜⢳⡕⢜⢷⡜⢕⢧⡕⢕⢇⣠⣴⡇⢕⢜⣕⣜⢟⢇⠄⠀⠀⠀⠀⠀⠀⠀⠀⠀⠀⠀⠀⠀⠀⠀⠀⠀⠀⠀⠀⠀⠀⠀⠀⠀⠀⠀⠀⠀⠀⠀⠀⠀⠀⠀⠀⠀⠀⠀⠀⠀⠀⠀⠀⠀⠀⠀⠀⠀⠀⠀⠀⠀⠀⠀⠀⠀⠀⠀⠀⢀⢔⡝⢝⢕⢕⢕⢕⢕⢗⢼⣕⢇⢼⣕⣇⣕⢗⢵⣕⡕⢕⢕⢜⢕⢕⢕⢜⣕⢇⢕⡕⢸⣕⢇⢜⣗⢳⢜⣗⢧⣽⣗⢧⣽⡷⢯⣟⣳⢽⣗⣿⣿⢇⢔⠀⠀⠀⠀⠀⠈⠣⣾⣿⣿⣸⣿⣿⣟⣿⣿⣿⣿⣿⣿⣿⣿⣿⣿⣿⣿⣿⣿⣿⣿⣿⣿⣿⡟⢕⢪⡕⡽⡕⡕⢕⠀⠀⠀⠀⠑⠀⠀⠀⠀⠀⠁⢕⢕⢕⠀⠀⠀⠁⣿⣷⡀⠀⠀⠁⢕⢕⠀⠀⢕⢕⠀⢰⠀⠀⠀⠀⢕⢅⠑⠕⠀⠀⠀⠀⠀⠀⢀⠁⢕⠀</a:t>
            </a:r>
            <a:br/>
            <a:r>
              <a:t>⣏⡝⢕⢕⢕⢕⢕⣕⢕⢕⡕⢕⢕⢜⢻⢕⢜⢳⣕⡜⢷⣧⡕⣱⣾⣿⡿⢕⢕⢕⢕⢜⢗⠕⠀⠀⠀⠀⠀⠀⠀⠀⠀⠀⠀⠀⠀⠀⠀⠀⠀⠀⠀⠀⠀⠀⠀⠀⠀⠀⠀⠀⠀⠀⠀⠀⠀⠀⠀⠀⠀⠀⠀⠀⠀⠀⠀⠀⠀⠀⠀⠀⠀⠀⠀⠀⠀⠀⠀⠀⠀⠀⢀⢔⢣⢝⡗⢵⣕⡕⢜⢕⢕⣕⡕⢳⢮⣝⢗⢼⣝⢳⢜⣗⢣⢝⢕⢕⣕⢕⢕⢕⢕⢱⢜⡕⢜⢝⢇⢜⢕⢣⢝⢕⢱⢕⢕⢻⢿⣿⡿⢟⣳⣿⣟⣞⢹⢕⢕⢁⠀⠀⠀⠀⠀⠀⠀⠘⣻⣽⡇⢿⣿⣹⣿⣿⣿⣿⣿⣿⣿⣿⣿⣿⣿⣿⣿⣿⣿⣿⣿⣿⣿⣣⣗⣗⣕⢕⢎⢗⡱⠀⠀⠀⠀⠀⠀⠀⢰⡀⠀⠀⠁⢕⢕⢕⠀⠀⠀⢸⣿⣷⡀⠀⠀⠕⢕⠀⠀⢑⢕⠀⢸⡇⠀⠀⠀⠐⠁⠀⠀⠀⠀⠀⠀⠀⢄⡇⠀⢕⠀</a:t>
            </a:r>
            <a:br/>
            <a:r>
              <a:t>⡿⢷⣕⢜⢧⡕⢕⢞⣇⢕⢻⢵⡕⢕⣧⡕⢕⢱⡜⢻⣧⢏⣾⣿⡿⢏⢕⢕⢕⢗⢕⢜⠃⠀⠀⠀⠀⠀⠀⠀⠀⠀⠀⠀⠀⠀⠀⠀⠀⠀⠀⠀⠀⠀⠀⠀⢄⠀⠀⠀⠀⠀⠀⠀⠀⠀⠀⠀⠀⠀⠀⠀⠀⠀⠀⠀⠀⠀⠀⠀⠀⠀⠀⠀⠀⠀⠀⠀⠀⠀⠀⢀⢱⣝⡳⢧⢝⡳⢼⣝⢳⢜⣟⢳⢜⡝⢳⢕⢕⢵⢜⢝⢳⢵⣕⢇⢜⡗⢣⢜⡗⢱⢕⢕⢕⢕⢕⢕⢕⢣⢕⣝⢗⢮⢕⢳⢜⣕⢣⢜⣕⢳⢟⣻⢿⡝⢑⢕⢕⢕⠀⠀⠀⠀⠀⠀⠀⠀⠜⢏⢕⢸⣇⣿⣿⣿⣿⣿⣿⣿⣿⣿⣿⣿⣿⣿⣿⣿⣿⣿⣿⣿⣿⣿⣿⣷⣷⣧⣵⣵⡕⢔⢄⠀⠀⠀⠀⠀⣸⣷⡄⠀⠀⠁⢕⢕⠀⠀⠀⠑⣿⣿⣷⡀⠀⠀⠕⠀⠀⠁⢕⠀⣾⡇⠀⠀⠀⠀⠀⠀⠀⠀⠀⠀⠀⠀⣼⠁⢑⠁⠀</a:t>
            </a:r>
            <a:br/>
            <a:r>
              <a:t>⣷⡕⢜⢇⢕⢝⢣⢕⢝⢇⢕⢕⢝⢕⢕⢕⢧⡕⢝⢧⡜⢜⢻⢟⠑⠁⠀⠀⢸⣾⡕⠑⠀⠀⠀⠀⠀⠀⠀⠀⠀⠀⠀⠀⠀⠀⠀⠀⠀⠀⠀⠀⠀⠀⠀⢕⠕⠀⠀⠀⠀⠀⠀⠀⠀⠀⠀⠀⠀⠀⠀⠀⠀⠀⠀⠀⠀⠀⠀⠀⠀⠀⠀⠀⠀⠀⠀⠀⠀⠀⠀⢘⢺⣕⡕⢇⢵⣝⢳⢜⡕⢇⢜⡕⢱⢕⡕⢱⣕⡕⢕⢕⡕⢕⢸⣝⢇⢕⣕⢱⢕⢕⢣⢜⡗⢣⢕⡕⢕⢕⡕⢜⢇⢕⢱⢼⡕⢣⢝⡗⢪⢝⢗⢼⡕⠕⠕⢕⢕⢕⢔⠀⠀⠀⠀⠀⠀⠀⠀⢕⡷⠕⢻⣿⣿⣿⣿⣿⣿⣿⣿⣿⣿⣿⣿⣿⣿⣿⣿⣿⣿⣿⣿⣿⣿⣿⣿⣿⢟⢏⢕⢕⢕⢀⠀⠀⠀⢀⣿⣿⣷⢀⠀⠀⠁⢕⠀⠀⡄⠀⢻⣿⣿⣧⠀⠀⠀⠀⠀⠀⠐⢀⣿⠕⢀⠀⠀⠐⠀⠀⠀⠀⠀⠀⠀⢰⡏⠀⠀⠀⠀</a:t>
            </a:r>
            <a:br/>
            <a:r>
              <a:t>⢜⢝⢧⢕⢕⢕⢕⢝⢕⢕⢕⢕⣕⢕⢕⣷⣕⢝⢷⣜⡜⠏⢁⠀⠀⠀⢀⡱⡝⢏⠁⠀⠀⠀⠀⠀⠀⠀⠀⠀⠀⠀⠀⠀⠀⠀⠀⠀⠀⠀⠀⠀⠀⠀⠀⢕⢔⢀⠀⠀⠀⠀⠀⠀⠀⠀⠀⠀⠀⠀⠀⢄⢄⠀⠀⠀⠀⠀⠀⠀⠀⠀⠀⠀⠀⠕⢣⡄⠀⠀⠀⠁⢔⢱⢕⢕⢣⣜⡕⢣⢜⢟⢷⣵⡟⢧⢝⢗⢮⣽⢗⢗⣕⢜⢧⣕⡝⢳⢼⣕⢳⢵⣗⢇⢜⢕⢣⢜⡗⢇⢜⢗⢇⣕⡜⢗⡕⢝⣳⣜⣕⡧⢵⣗⡏⠀⠀⠑⠑⠑⠑⢐⠀⠀⠀⠀⠀⠀⠀⠁⠑⠕⠕⠕⠘⠉⠁⠀⠀⠁⠈⠉⠙⢿⣿⣿⣿⣿⣿⣿⣿⣿⣿⣿⣿⣿⡿⢇⡕⢕⢱⡕⢣⢕⠀⠀⠀⢕⣟⣿⣿⡇⠀⠀⠀⠀⠀⠀⣷⡀⢸⣿⣿⣿⣇⠀⠀⠀⠀⠀⠀⢱⣿⢄⢿⢄⠀⠀⠀⠀⠀⣄⡵⡴⣴⣮⣥⡄⡀⢔⠀</a:t>
            </a:r>
            <a:br/>
            <a:r>
              <a:t>⣧⣕⡕⢳⣧⡕⢱⣧⣞⢻⣷⡜⢟⣱⣕⢜⢻⣧⣇⢕⢅⠑⠀⠀⠀⢄⣼⣵⠏⠀⠀⠀⠀⠀⠀⠀⠀⠀⠀⠀⠀⠀⠀⠀⠀⠀⠀⠀⠀⠀⠀⠀⠀⠀⠀⠕⢕⢕⠀⠀⠀⠀⠀⠀⠀⠀⠀⠀⠀⠀⠀⢕⢕⢕⢔⡀⠀⠀⠀⠀⠀⠀⠀⠀⠀⠀⠀⠁⢔⢄⡀⠀⢀⢕⢕⢣⢕⡝⢕⢗⢕⡝⢳⢵⣝⣳⣧⣝⢕⢼⣝⢗⢼⣝⣳⢇⢝⢕⢕⢜⢕⢱⢜⡕⢇⢼⣕⢳⢜⣗⣣⣽⣳⢷⣿⣟⣿⣿⣽⣟⣿⣽⣟⣿⠑⠀⠀⠀⠀⢀⢀⠁⠅⢔⠀⠀⠀⠀⠀⠀⠀⠀⠀⢀⢀⢄⢄⢔⢔⢔⢄⢀⠀⠁⠝⣿⣿⣿⣿⣿⣿⣿⣿⣿⡿⢏⢕⡱⣕⣕⣕⣕⣜⣕⡕⠀⠀⣱⣜⣾⣿⣧⠀⠀⠀⠀⠀⠀⢸⣷⢑⣿⣿⣿⣿⢀⠀⠀⠀⠀⠀⢜⣱⣷⣿⣇⣴⣶⣷⣷⣮⣷⣼⣽⣼⣾⣿⣿⣿⣿⠀</a:t>
            </a:r>
            <a:br/>
            <a:r>
              <a:t>⠛⠛⠛⠛⠛⠛⠛⠛⠛⠛⠛⠛⠛⠛⠛⠛⠓⠛⠛⠀⠑⠀⠀⠀⠐⠛⠛⠑⠀⠀⠀⠀⠀⠀⠀⠀⠀⠀⠀⠀⠀⠀⠀⠀⠀⠀⠀⠀⠀⠀⠀⠀⠀⠀⠀⠀⠀⠀⠀⠀⠀⠀⠀⠀⠀⠀⠀⠀⠀⠀⠀⠘⠛⠓⠛⠃⠑⠀⠀⠀⠀⠀⠀⠀⠀⠀⠀⠐⠚⠛⠛⠓⠘⠓⠑⠛⠓⠓⠚⠓⠚⠛⠓⠓⠛⠛⠓⠚⠛⠓⠘⠛⠓⠚⠛⠓⠃⠑⠓⠓⠚⠓⠚⠓⠓⠓⠚⠛⠛⠛⠛⠛⠛⠛⠛⠛⠛⠛⠛⠛⠛⠛⠛⠛⠐⠐⠑⠐⠐⠑⠑⠑⠐⠀⠁⠐⠀⠀⠀⠀⠐⠐⠑⠑⠑⠑⠑⠑⠑⠑⠑⠑⠐⠐⠀⠙⠛⠛⠛⠛⠛⠛⠛⠛⠑⠛⠛⠛⠛⠛⠛⠛⠛⠛⠃⠀⠑⠛⠛⠛⠛⠛⠐⠀⠑⠂⠀⠀⠘⠛⠓⠛⠛⠛⠛⠑⠀⠑⠀⠀⠀⠘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⡕⣾⣿⣿⡟⢏⢻⢧⣝⢟⢕⢕⢕⢕⢜⡏⢟⣽⢷⢿⢧⢷⣳⢕⢕⢕⢕⢕⢕⢕⢕⢕⢕⢕⢕⢕⢕⢕⢕⢕⢕⢕⢕⢕⢕⢕⢕⢕⢕⢕⢕⢕⢝⢗⢷⣾⣿⣯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⡟⣿⣿⣿⢕⢕⢕⢕⢕⢕⢕⢕⢕⢕⢕⣕⣕⢕⢕⢕⢱⢗⢷⢇⢕⢕⢕⢕⢕⢕⢕⢕⢕⢕⢕⢕⢕⢕⢕⢕⢕⢕⢕⢕⢕⢕⢕⢕⢕⢕⢕⢕⢕⢕⢕⢜⢝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⢣⢿⣿⡿⢕⢕⣱⣵⣾⢇⢕⢕⢕⢕⢕⢕⢕⢕⢕⢕⢕⢕⢕⢕⢕⢕⢕⢕⢕⢕⢕⢕⢕⢕⢕⢕⢕⢕⢕⢕⢕⢕⢵⢷⢷⣷⣷⣷⣷⣧⢵⢕⢕⢕⢷⢷⡕⢕⢝⡻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⡪⢿⢇⢕⣾⣿⣻⣻⢕⢕⢕⢕⢕⢕⢕⢕⢕⢕⢕⢕⢕⢕⢕⢕⢕⢕⢕⢕⢕⢕⢕⢕⢕⢕⢕⢕⢕⢕⢕⣱⣧⢕⢕⢕⢕⢕⢕⢕⢕⢕⢕⢕⢕⢕⢕⢕⢕⢕⢝⢟⢝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⢸⢿⣿⣫⣕⡕⢕⢕⢕⢕⢕⢕⢕⢕⢕⢕⢕⢕⢕⢕⢕⢕⢕⢕⢕⢕⢕⢕⢕⢕⢕⢕⢕⢕⢕⣱⣿⣿⣷⡕⢕⢕⢕⢕⢕⢕⢕⢕⢕⢕⢕⢕⢕⢕⢕⢕⢕⢕⢕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⣟⢕⢕⢕⢕⢕⢕⢕⢕⢕⢕⢕⢕⢕⢕⢕⢕⢕⢕⢕⢕⢕⢕⢕⢕⢕⢕⢕⢕⢕⢕⢕⢕⢕⢕⢱⣿⣿⣿⣿⣷⡕⢕⢕⢕⢕⢕⢕⢕⢕⢕⢕⢕⢕⢕⢕⢕⢕⢕⢕⢕⢜⢻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⣷⡜⢻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⢗⢕⢕⢕⢕⣕⡱⢕⢕⢕⢕⢕⢕⢕⢕⢕⢕⢕⢕⢕⢕⢕⢕⢕⢕⢕⢕⢕⢕⢕⢕⢕⢕⢕⢕⣿⣿⣿⣿⣿⣿⣧⢕⢕⢕⢕⢕⢕⢕⢕⢕⢕⢕⢕⢕⢕⢕⢕⢕⢕⢕⢕⢕⢜⢿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⡕⢕⣿⣿⢕⣮⢇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⢟⢏⢕⢕⢕⢕⢕⢕⢕⢕⢕⢕⢕⢕⢕⢕⢕⢕⢕⢕⢕⢕⢕⢕⢕⢕⢕⢕⢕⢕⣼⣿⣿⣿⣿⣿⣿⣿⣇⢕⢕⢕⢕⢕⢕⢕⢕⢕⢕⢕⢕⢕⢕⢕⢕⢕⢕⢕⢕⢕⢜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⢜⢕⢕⢝⢕⢕⢕⢿⣿⢸⡜⣧⢟⢗⢕⣵⢟⣿⣿⣿⣿⣿⢿⢿⡿⢻⣿⣿⣿⣿⣿⣿⣿⣿⣿⣿⣿⣿⣿⣿⣿⣿⣿⣿⡿⢿⢿⢿⢿⢿⢿⣿⢟⢟⢿⢿⢿⢿⢿⢿⢿⢿⢿⢿⢿⢿⢿⢿⢟⢟⢟⢟⢟⢟⢟⢟⢟⢟⢟⢟⢟⢟⢟⢟⢟⢟⢟⢻⣿⣿⣿⣿⡟⢟⢟⢿⢿⢿⢿⢿⢿⢇⢕⢱⣷⢟⢏⢕⢕⢕⢕⢕⢕⢕⢕⢕⢕⢕⢕⢕⢕⢕⢕⢕⢕⢕⢕⢕⢕⢕⢕⢕⢕⢕⢕⢕⢕⢱⣿⣿⣿⣿⣿⣿⣿⣿⣿⡇⢕⢕⢕⢕⢕⢕⢕⢕⢕⢕⢕⢕⢕⢕⢕⢕⢕⢕⢕⢕⢕⢹⣿⣿⣿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⢕⢕⢝⢜⢝⢹⢧⢑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⠑⢔⢕⢕⢕⢕⢕⢕⢕⢕⢕⢕⢕⢕⢕⢕⢕⢕⢕⢕⢕⢕⢕⢕⢕⢕⢕⢕⢕⢸⣿⣿⡿⢕⢜⢝⢝⣿⣿⣷⢕⢕⢕⢕⢕⢕⢕⢕⢕⢕⢕⢕⢕⢕⢕⢕⢕⢕⢕⢕⢕⢕⣿⣿⣿⣿⣿⣿⣿⠀</a:t>
            </a:r>
            <a:br/>
            <a:r>
              <a:t>⣿⣿⣿⣿⣿⣿⣿⣿⣿⣿⣿⣿⣿⣿⣿⣿⣿⣿⣿⣿⢸⣿⣿⣿⣿⣿⣿⣿⣿⣿⣿⣿⣿⣿⣿⣿⣿⣿⣿⣿⣿⣿⣿⣿⣿⣿⣿⣿⣿⣿⣿⢕⡿⢜⣣⣵⣷⣷⣾⢿⢿⡗⢱⡇⣗⣗⣕⣕⡕⢕⢕⢜⢳⡱⡕⢕⢕⢘⢟⢇⢕⢕⢕⢕⢕⡇⢸⢕⢕⢕⢕⢕⢕⢕⢕⢕⢕⢕⢕⢕⢕⢕⢕⢕⢕⢕⢕⢕⢕⢕⢕⢕⢕⢸⡇⢕⢕⢕⢕⢕⢕⢕⢕⢕⢕⢕⢕⢕⢕⢕⢕⢕⢕⢕⢕⢕⢕⢕⢕⢕⢕⢕⢕⢕⢕⢕⢕⢕⢕⢕⢸⣿⣿⣿⣿⢕⢕⢕⢕⢕⢕⢕⢕⢕⢜⢕⢕⢕⢕⠑⠀⢄⢕⢕⢕⢕⢕⢕⢕⢕⢕⢕⢕⢕⢕⢕⢕⢕⢕⢕⢕⢕⢕⢕⢕⢕⢕⢕⢕⢕⢸⣿⣿⣷⡕⢕⢕⢕⣿⣿⣿⢕⢕⢕⢕⢕⢕⢕⢕⢕⢕⢕⢕⢕⢕⢕⢕⢕⢕⢕⢕⢕⢕⢹⢿⢿⢿⢿⢿⢿⠀</a:t>
            </a:r>
            <a:br/>
            <a:r>
              <a:t>⣿⣿⣿⣿⣿⣿⣿⣿⣿⣿⣿⣿⣿⣿⣿⣿⣿⣿⣿⣿⢜⣿⣿⣿⣿⣿⣿⣿⣿⣿⣿⣿⣿⣿⣿⣿⣿⣿⣿⣿⣿⣿⣿⣿⣿⣿⣿⣿⣿⡿⣟⣵⣿⣿⣿⢿⣟⣽⣷⣿⣿⢣⣿⢸⣿⣿⣿⣿⣿⣿⡄⢕⢕⢕⢿⣇⢕⢕⢄⢀⠕⢕⢕⢕⢕⣇⡜⣕⢕⢕⢕⢕⢕⢕⢕⢕⢕⢕⢕⢕⢕⢕⢕⢕⢕⢕⢕⢕⢕⢕⢕⢕⢕⢸⡇⢕⢕⢕⢕⢕⢕⢕⢕⢕⢕⢕⢕⢕⢕⢕⢕⢕⢕⢕⢕⢕⢕⢕⢕⢕⢕⢕⢕⢕⢕⢕⢕⢕⢕⢕⣾⣿⣿⣿⣿⢕⢕⢕⢕⢕⢕⡵⢝⢕⢕⢕⢕⠕⠀⢀⢔⢕⢕⢕⢕⢕⢕⢕⢕⢕⢕⢕⢕⢕⢕⢕⢕⢕⢕⢕⢕⢕⢕⢕⢕⢕⢕⢕⢕⢕⢜⣿⣿⣿⣿⣷⣾⣿⣿⣿⣿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⣿⢟⣵⣾⣿⣿⣿⣿⣏⣿⣿⢸⣿⣿⣿⣿⣿⣿⣷⡅⢕⢕⢸⣿⡇⢕⢕⢕⢄⢕⢅⢕⣼⢿⢝⢕⢕⢕⢕⢕⢕⢕⢕⢕⢕⢕⢕⢕⢕⢕⢕⢕⢕⢕⢕⢕⢕⢕⢕⢕⢕⢸⡇⢕⢕⢕⢕⢕⢕⢕⢕⢕⢕⢕⢕⢕⢕⢕⢕⢕⢕⢕⢕⢕⢕⢕⢕⢕⢕⢕⢕⢕⢕⢕⢕⢕⢕⢕⣿⣿⣿⣿⣿⢕⢕⢕⢕⢕⢎⢕⢕⢕⢕⢕⢕⢕⢄⢕⢕⢕⢕⢕⢕⢕⢕⢕⢕⢕⢕⢕⢕⢕⢕⢕⢕⢕⢕⢕⢕⢕⢕⢕⢕⢕⢕⢕⢕⢕⢕⢝⢿⣿⣿⣿⣿⣿⣿⣿⢏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⡿⣵⣿⣿⣿⢟⣵⣿⣿⣿⣿⣿⣿⡿⣸⣿⣿⣸⣿⣿⣿⣿⣿⣿⣿⣷⡄⠕⢜⣿⣿⡕⢕⢕⢕⢕⢕⢕⢔⢔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⢝⢟⢟⢟⢟⢝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⡿⣹⣿⣿⣿⢫⣾⣿⣿⣿⣵⣿⣿⣿⣇⣿⣿⡏⣿⣿⣿⣿⣿⣿⣿⣿⣟⣿⡇⢕⣿⣿⣇⢕⢕⢕⢕⢕⠕⠕⢑⢜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⢣⣿⣿⣿⣳⣿⡿⣻⣟⣿⣿⣿⣿⣿⢸⣿⣿⡇⣿⣿⣿⣿⣿⣿⣿⣿⣿⡹⡇⢕⣼⣿⣿⢅⢐⠕⢕⢕⢔⠀⢕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⣟⡏⣵⣷⣧⣵⣼⣿⣿⢣⣿⣿⣵⣟⣾⣿⣿⣿⣿⡇⣿⣿⣿⡇⣿⣿⣿⣿⣿⣿⣿⣿⣿⡇⢇⢱⣿⣿⣿⢕⢕⢜⠇⠑⢕⢕⢳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⣼⣿⣽⣿⣿⣿⣷⣿⢇⣿⣿⢧⡿⣽⣿⣿⣿⣿⡿⢟⡿⢝⣵⡗⣸⣿⣿⣿⣿⣿⣿⣿⣿⣿⢕⢾⢾⢿⠏⢄⢀⠀⠁⢅⢅⢕⠕⢝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⡕⣼⣿⣿⢿⣯⡟⢟⢻⢸⢸⣿⣿⣿⢣⣿⣿⣿⣿⣿⢕⢕⢗⣿⣿⡇⣿⣿⣿⣿⣿⣿⣿⣿⣿⣿⢕⠀⠐⠀⢔⣿⡞⡇⡔⢐⢅⢔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⣧⢇⢿⡿⢟⢷⡝⢝⣕⡅⢅⣿⣿⣿⡟⣼⣿⣿⣿⣿⣧⢕⡇⣿⣏⣝⣕⣿⡟⣿⣿⣿⣿⣿⣿⣿⡇⢕⣅⣥⢕⢱⣿⡇⡇⢅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⣮⡎⢟⡣⡕⢱⣿⡿⢕⡕⣿⣿⣿⢇⣿⡿⣿⣿⣿⣿⢹⢱⣿⣿⣿⣿⡿⢸⣿⣿⣿⣿⣿⣿⣿⢇⢕⣿⣿⢕⣾⣿⢻⡇⣜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⣧⣕⢱⢸⡺⢵⣟⡇⣿⣿⡟⣸⣿⢣⣿⣿⣿⡏⡼⢼⢿⣿⣿⣿⢱⢸⣿⣿⣿⣿⣿⣿⢿⢕⣸⢿⣟⢸⢧⡿⣼⢕⢎⣵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⡷⠁⠇⢕⡇⢕⣿⣏⢇⡿⢕⣸⣿⣿⣿⢱⡇⣿⣷⣷⣿⣧⣿⣼⣿⢿⣿⣿⣿⢏⢇⣱⣿⣿⡏⣵⣝⢕⡟⡕⢕⣿⢕⢸⣿⢕⣿⡇⢕⣿⡇⢕⢕⢸⣿⣿⣿⣿⣿⣿⣿⣿⣿⣿⣿⣿⣿⣿⣿⣿⣿⣿⣿⣿⣿⣿⣿⣿⣿⣿⣿⣿⣿⢕⢕⢕⢕⢕⢕⢕⢕⢕⢕⢕⢕⢕⢕⢕⢕⢕⢕⢕⢕⢕⢕⢕⢕⢕⢸⣿⣿⣿⣿⢕⢕⢕⢕⢕⢕⢕⠕⢕⢕⢕⢕⢕⢕⢕⢱⡕⢕⢕⢕⢕⢕⢕⢕⢜⢟⢝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⠃⠀⠕⢕⢔⢔⣿⣇⢸⣱⡇⣿⣿⣿⢇⢿⢧⣿⣿⣟⣗⣟⣻⣿⣿⣸⡏⣿⡇⢜⢪⠽⠽⢟⢛⢙⢝⣾⢣⢕⢕⣿⢕⢸⣿⢕⣿⡇⢕⣿⡇⢕⢕⢜⢟⢟⢻⣿⣿⣿⣿⣿⣿⣿⣿⣿⣿⣿⣿⣿⣿⣿⣿⣿⣿⣿⣿⣿⣿⣿⣿⣿⡿⢕⢕⢕⢕⢕⢕⢕⢕⢕⢕⢕⢕⢕⢕⢕⢕⢕⢕⢕⢕⢕⢕⢕⢕⢕⢸⣿⣿⣿⣿⢕⢕⢕⢕⢕⢕⢔⢕⢕⢕⢕⢕⢕⢕⢕⢸⣿⡕⢕⢕⢕⢕⢕⢕⢕⢕⢸⣿⡕⢕⢕⢑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⡞⢫⡿⢇⠀⠀⠀⢕⢇⢇⣿⢇⡕⢎⡇⡿⣿⣿⣱⣶⡔⢕⢄⢄⢄⣵⣿⣿⣿⣿⣿⣿⣿⣧⢳⢕⢕⣴⣿⡵⣽⢇⢹⢕⢸⣿⢕⢸⣿⢕⣿⡇⢕⣿⡇⢕⢕⢱⣾⣿⣿⣿⣿⣿⣿⣿⣿⣿⣿⣿⣿⣿⣿⣿⣿⣿⣿⣿⣿⣿⣿⣿⣿⣿⣿⣿⡇⢕⢕⢕⢕⢕⢕⢕⢕⢕⢕⢕⢕⢕⢕⢕⢕⢕⢕⢕⢕⢕⢕⢕⢕⢕⢸⣿⣿⣿⣿⢕⢕⢕⢕⢕⢕⢕⢕⢕⢕⢕⢕⢕⠕⢕⢸⣿⣇⢕⢑⢕⢧⢕⣼⡇⢕⢕⡿⢜⠕⠑⢕⠕⢑⢕⢕⢕⢕⢕⠀⢕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⡾⢝⣱⡿⢱⢁⠀⠀⠀⢱⣸⢸⣿⢸⡇⢕⢕⢇⣿⣿⣿⣿⣟⢳⢾⣳⣾⣿⣿⣿⣿⣿⣿⣿⣿⣿⣿⣽⣝⣵⡿⣽⣯⢇⢸⢕⢸⣿⢕⢸⣿⢕⣿⡇⢕⣿⡇⢕⢕⢸⣿⣿⣿⣿⣿⣿⣿⣿⣿⣿⣿⣿⣿⣿⣿⣿⣿⣿⣿⣿⣿⣿⣿⣿⣿⣿⣿⣿⡇⢕⢕⢕⢕⢕⢕⢕⢕⢕⢕⢕⢕⢕⢕⢕⢕⢕⢕⢕⢕⢕⢕⢕⢕⢕⣿⣿⣿⣿⣿⢕⢕⢕⢕⢕⢕⢕⢕⢕⢕⢕⢕⢕⢕⢕⢕⣿⣿⡕⢕⢕⢸⣿⣿⡧⢕⢅⢅⢄⢄⢄⢅⢕⢕⠕⢕⢕⢕⢑⢀⢕⢔⢕⢕⢕⢕⢕⢕⢕⢕⢕⢕⢕⢕⢕⢕⢕⢕⢕⢕⢕⢕⢕⢕⢕⢕⢕⢕⢕⢕⢕⢕⢕⢕⢕⢕⢕⢕⢕⢕⢕⢕⢕⢕⢕⢕⠀</a:t>
            </a:r>
            <a:br/>
            <a:r>
              <a:t>⣿⣿⣿⣿⣿⣿⣿⣿⣿⣿⣿⣿⣿⣿⣿⡿⢿⣿⣿⣿⣿⣿⣿⣿⣿⣿⣿⣿⣿⣿⣿⣿⣿⢫⢟⣵⣼⡿⢱⣿⣷⡕⢄⢄⢱⡿⣸⡏⢸⣧⢸⡕⢕⢹⢻⣹⣿⣿⣿⣿⣿⣿⣿⣿⣿⣿⣿⣿⣿⣿⣿⣿⣿⣿⣟⣽⢿⣿⢕⢸⢸⢸⣿⢕⢸⣿⢕⣿⡇⢕⣿⡇⢕⢕⢜⣿⣿⣿⣿⣿⣿⣿⣿⣿⣿⣿⣿⣿⣿⣿⣿⣿⣿⣿⣿⣿⣿⣿⣿⣿⣿⣿⣿⡇⢕⢕⢕⢕⢕⢕⢕⢕⢕⢕⢕⢕⢕⢕⢕⢕⢕⢕⢕⢕⢕⢕⢕⢕⢕⣿⣿⣿⣿⡿⢕⢕⢕⢕⢕⢕⢕⢕⢕⢕⢕⢕⢕⢅⢕⢕⢻⣿⣧⢕⢅⢜⣿⣿⣷⡕⢱⢕⢕⢕⢕⢕⢕⢕⢕⠕⠕⠁⠀⢕⢕⢕⢕⢕⢕⢕⢕⢕⢕⢕⢕⢕⢕⢕⢕⢕⢕⢕⢕⢕⢕⢕⢕⢕⢕⢕⢕⢕⢕⢕⢕⢕⢕⢕⢕⢕⢕⢕⢕⢕⢕⢕⢕⢕⢕⢕⠀</a:t>
            </a:r>
            <a:br/>
            <a:r>
              <a:t>⣿⣿⣿⣿⣿⣿⣿⣿⣿⣿⣿⡿⢟⣏⣵⣷⣧⢻⣿⣿⣿⣿⣿⣿⣿⣿⣿⣿⣿⣿⣿⣿⢣⢇⣾⣿⣿⢣⣿⣿⣿⡇⢕⣼⣿⡇⢻⢕⢸⣿⢜⣧⢕⢕⢕⢻⣿⣿⣿⣿⣿⣿⣿⣿⣿⣿⣿⣿⣿⣿⣿⣿⣿⣷⢿⢏⣾⣿⢕⢕⢕⣼⣿⢕⢸⣿⢕⣿⡇⢕⣿⡇⢕⢕⢕⣿⣿⣿⣿⣿⣿⣿⣿⣿⣿⣿⣿⣿⣿⣿⣿⣿⣿⣿⣿⣿⣿⣿⣿⣿⣿⣿⣿⡇⢕⢕⢕⢕⢕⢕⢕⢕⢕⢕⢕⢕⢕⢕⢕⢕⢕⢕⢕⢕⢕⢕⢕⢕⢕⣿⣿⣿⣿⡇⢕⢕⢕⢕⢕⢕⢕⢕⢕⢕⢕⢕⢕⢕⢕⢕⢜⣿⣿⢔⢄⢕⣿⣿⣿⣿⣸⡇⢕⢕⢕⢕⢕⢕⢕⠀⠀⠀⠀⢕⢕⢕⢕⢕⢕⢕⢕⢕⢕⢕⢕⢕⢕⢕⢕⢕⢕⢕⢕⢕⢕⢕⢕⢕⢕⢕⢕⢕⢕⢕⢕⢕⢕⢕⢕⢕⢕⢕⢕⢕⢕⢕⢕⢕⢕⢕⠀</a:t>
            </a:r>
            <a:br/>
            <a:r>
              <a:t>⣿⣿⣿⣿⣿⣿⣿⣿⣿⣿⣿⡕⢺⣏⢻⡝⡿⠇⢿⣿⣿⣿⣿⣿⣿⣿⣿⣿⣿⣿⣿⡏⢇⣿⣿⣿⢏⣾⣿⣿⢟⣵⣿⣿⡿⢕⢜⢕⢜⣿⣗⡜⣇⢕⢕⢕⢝⣿⣿⣿⣿⣿⣿⣿⣿⡿⢿⢿⣿⣿⣿⣿⣿⢟⢕⢱⣿⡇⢕⢇⢕⢝⣿⢕⢸⣿⢕⣿⡇⢕⣿⡇⢕⢕⢕⢸⣿⡟⣵⣵⣝⢻⢿⣿⣿⣿⣿⣿⣿⣿⣿⣿⣿⣿⣿⣿⣿⣿⣿⣿⣿⣿⣿⡇⢕⢕⢕⢕⢕⢕⢕⢕⢕⢕⢕⢕⢕⢕⢕⢕⢕⢕⢕⢕⢕⢕⢕⢕⢕⣿⣿⣿⣿⡇⢕⢕⢕⢕⢕⢕⢕⢕⢕⢕⢕⢕⢕⢕⢕⢕⢕⣿⣿⡇⣸⣾⣿⣿⣿⣿⣿⣿⢕⠕⠕⢕⢕⢕⢕⠀⠀⠀⠀⢕⢕⢕⢕⢕⢕⢕⢕⢕⢕⢕⢕⢕⢕⢕⢕⢕⢕⢕⢕⢕⢕⢕⢕⢕⢕⢕⢕⢕⢕⢕⢕⢕⢕⢕⢕⢕⢕⢕⢕⢕⢕⢕⢕⣕⣕⣕⠀</a:t>
            </a:r>
            <a:br/>
            <a:r>
              <a:t>⣿⣿⣿⣿⣿⣿⣿⣿⣿⣿⣿⣿⣧⡜⠃⢵⠇⠀⠁⢻⣿⣿⣿⣿⣿⣿⣿⣿⣿⣿⣿⢝⣾⣿⣿⣿⢱⣿⡿⣫⣾⡿⢟⢕⢕⢕⢕⢕⢕⢻⣧⢗⢜⢇⢕⠕⠕⢜⢝⢻⣿⣿⣿⣿⣷⣵⣷⣵⣷⡿⢟⢏⢕⢕⢕⢸⣿⡇⢕⢱⢕⢕⣿⢕⢸⡟⢕⣿⡇⢕⣿⡇⢕⢕⢕⢸⡟⢅⢙⡏⢽⢇⢕⣾⣿⣿⣿⣿⣿⣿⣿⣿⣿⣿⣿⣿⣿⣿⣿⣿⣿⣿⣿⡇⢕⢕⢕⢕⢕⢕⢕⢕⢕⢕⢕⢕⢕⢕⢕⢕⢕⢕⢕⢕⢕⢕⢕⢕⢕⣿⣿⣿⣿⡇⢕⢕⢕⢕⢕⢕⢕⢕⢕⢕⢕⢕⢕⢕⢕⢕⢕⢸⣿⣷⣿⣿⣿⣿⣿⣿⡸⢇⢕⢕⢕⢕⢕⢕⢕⠀⠀⠀⢄⢕⢕⢕⢕⢕⢕⢕⢕⢕⢕⢕⢕⢕⢕⢕⢕⢕⢕⢕⢕⢕⢕⢕⢕⢕⢕⢕⢕⢕⢕⢕⢕⢕⢕⢕⢕⢕⢕⢕⢕⢕⢕⣿⣿⣿⣿⣿⠀</a:t>
            </a:r>
            <a:br/>
            <a:r>
              <a:t>⣿⣿⣿⣿⣿⣿⣿⣿⣿⣿⣿⣿⣿⣷⡄⠀⠄⠔⠐⠀⠹⣿⣿⣿⡿⣟⣻⣽⣷⣷⣷⢧⣝⢿⣿⣿⢸⣫⣾⢟⢏⢕⢕⢕⢕⢕⢕⢕⢕⢕⢻⣷⢕⢕⠑⢄⢕⢕⢕⢕⢱⣼⣽⣟⢿⣿⠿⠋⠑⢕⢕⢕⢕⣷⢕⣼⣽⣷⢕⢕⢕⢸⣿⢕⢜⣵⣷⣾⣷⣵⣻⢇⢕⢕⢕⢑⠅⠀⠑⠛⠁⣰⣿⢿⣿⣿⣿⣿⣿⢕⣻⢟⢝⣿⣿⣿⣿⣿⣿⣿⣿⣿⣿⡇⢕⢕⢕⢕⢕⢕⢕⢕⢕⢕⢕⢕⢕⢕⢕⢕⢕⢕⢕⢕⢕⢕⢕⢕⢕⣿⣿⣿⣿⡇⢕⢕⢕⢕⢕⢕⢕⢕⢕⢕⢕⢕⢕⢕⢕⢕⢕⢸⣿⣿⣿⣿⣿⣿⣿⣿⢕⢕⢕⢕⠑⢕⢕⢕⢕⠀⠀⢄⢕⢕⢕⢕⢕⢕⢕⢕⢕⢕⢕⢕⢕⢕⢕⢕⢕⢕⢕⢕⢕⢕⢕⢕⢕⢕⢕⢕⢕⢕⢕⢕⢕⢕⢕⢕⢕⢕⢕⢕⢕⢕⢕⢿⣿⣿⣿⣿⠀</a:t>
            </a:r>
            <a:br/>
            <a:r>
              <a:t>⣿⣿⣿⣿⣿⣿⣿⣿⣿⣿⣿⣿⣿⣿⣿⣆⠀⠀⢄⢄⢀⢜⣫⣷⣿⣿⡿⡿⢟⢝⢕⢕⢜⢕⢜⢝⣾⡟⢕⢕⢕⢕⢕⢕⣕⡕⢕⣵⣵⣕⢱⡝⣟⢄⠀⠀⢕⢕⢕⣵⣿⣿⣿⣿⣿⢕⠀⠀⠀⠑⣣⣵⡕⣿⡇⢿⣿⡇⡇⢄⢕⢔⢔⢔⢕⢝⢜⢟⢟⢿⣿⣷⣧⣕⢕⠐⠀⠆⠀⢀⣵⣿⣟⣿⣿⣿⣿⣿⣿⣿⣿⢕⣱⣿⣿⣿⣿⣿⣿⣿⣿⣿⣿⡇⢕⢕⢕⢕⢕⢕⢕⢕⢕⢕⢕⢕⢕⢕⢕⢕⢕⢕⢕⢕⢕⢕⢕⢕⢕⣿⣿⣿⣿⡇⢕⢕⢕⢕⢕⢕⢕⢕⢕⢕⢕⢕⢕⢕⢕⢕⢕⢸⣿⣿⣿⣿⣿⣿⣿⣿⡇⢕⢕⢕⢕⢕⢕⢕⢅⢔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⣧⢀⠀⢀⣵⣿⣿⡿⢏⢝⢕⢕⡱⢕⠕⠁⢕⢕⢱⡾⢏⢕⢕⢕⢕⣵⣾⣿⣿⣷⡕⢻⣿⢝⢸⣿⣮⡣⡀⠀⢸⣷⣿⣿⣿⣿⣿⣿⣿⡕⠀⠀⠀⠀⢜⢝⢇⢹⢜⢸⣿⢜⢇⢕⢕⢕⢕⢕⢕⠑⠁⢕⢕⢕⢝⢹⢻⣿⣿⣧⢄⠀⢀⣾⣿⣿⣿⣿⣿⣿⣿⣿⢱⣵⢏⢕⢏⢕⢕⣿⣿⣿⣿⣿⣿⣿⣿⡇⢕⢕⢕⢕⢕⢕⢕⢕⢕⢕⢕⢕⢕⢕⢕⢕⢕⢕⢕⢕⢕⢕⢕⢕⢸⣿⣿⣿⣿⢇⢕⢕⢕⢕⢕⢕⢕⢕⢕⢕⢕⢕⢕⢕⢕⢕⢕⢕⢻⣿⣿⣿⣿⣿⣿⣿⣷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⠘⡿⢟⢏⢕⢕⢕⣣⣵⣷⣿⣔⠀⠀⢰⡟⢕⢕⢕⢕⢕⣾⣿⣿⣿⣿⣿⣷⣅⣳⢕⢸⣿⢿⣿⡕⠐⠘⣿⣿⣿⣿⣿⣿⣿⣿⡇⠀⠀⠀⠀⢕⢕⢕⣳⠜⠘⠄⠐⢀⠑⢜⡔⠑⠁⠀⢀⣠⣵⣕⣕⢕⢕⢕⢝⠟⠟⠀⢠⣿⣿⣿⣿⣿⣿⣿⣿⣿⣿⡿⢏⢕⢕⢕⢕⣾⣿⣿⣿⣿⣿⣿⣿⣿⢕⢕⢕⢕⢕⢕⢕⢕⢕⢕⢕⢕⢕⢕⢕⢕⢕⢕⢕⢕⢕⢕⢕⢕⢕⢸⣿⣿⣿⣿⢕⢕⢕⢕⢕⢕⢕⢕⢕⢕⢕⢕⢕⢕⢕⢕⢕⢕⢕⢕⢻⣿⣿⣿⣿⣿⣿⣿⢕⢕⢕⢕⢕⢕⢕⢕⢕⢕⢕⢕⢕⢕⢕⢕⢕⢕⢕⢕⢕⢕⢕⢕⢕⢕⢕⢕⢕⢕⢕⢕⢕⢕⢕⢕⢕⢕⢕⢕⢕⢕⢕⢕⢕⢕⢕⢕⢕⢕⢕⢕⢕⢕⢕⢿⢿⢿⢟⠀</a:t>
            </a:r>
            <a:br/>
            <a:r>
              <a:t>⣿⣿⣿⣿⣿⣿⣿⣿⣿⣿⣿⣿⣿⣿⣿⣿⣿⣿⡿⢀⠀⠀⠑⠕⠁⠝⣿⣿⣿⣿⣿⡇⠀⠀⠀⠀⠁⠑⠕⢼⣿⣿⣿⣿⣿⣿⡿⣿⣿⣇⢕⣿⣏⣿⣷⡄⠀⢻⣿⣿⣿⣿⣿⣿⣿⠑⠀⠀⠀⠀⠁⣱⢵⣿⠁⠇⢀⢄⠙⢔⢕⢜⡄⠀⠀⠙⠛⠻⠿⢿⢟⠁⠁⠀⠀⠀⢀⢹⣿⣯⣿⣿⣿⣿⣿⣿⣷⣿⡕⢕⢕⢕⢕⢕⢸⣿⣿⣿⣿⣿⣿⣿⣿⢕⢕⢕⢕⢕⢕⢕⢕⢕⢕⢕⢕⢕⢕⢕⢕⢕⢕⢕⢕⢕⢕⢕⢕⢕⢸⣿⣿⣿⣿⢕⢕⢕⢕⢕⢕⢕⢕⢕⢕⢕⢕⢕⢕⢕⢕⢕⢕⢕⢕⢕⢻⣿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⠐⠔⠀⠈⢻⣿⣿⡿⡕⠀⠀⠀⠀⠀⠀⠀⠀⠈⠙⠻⢿⣿⣿⣷⣿⣿⣿⡇⢹⣿⢮⢿⣷⡀⠈⣿⣿⣿⣿⣿⣿⡏⠀⠀⠀⠀⠀⠀⢸⣿⣿⣷⢱⢁⡁⡘⣿⢕⢕⢜⡅⢔⢀⠀⠀⠀⠀⠀⠀⠀⠀⠀⢄⢕⢸⣿⣯⣿⣿⣿⣿⣿⣿⡏⢸⣿⣧⡕⢕⢕⢕⢸⣿⢿⣿⣿⣿⣿⣿⣿⢕⢕⢕⢕⢕⢕⢕⢕⢕⢕⢕⢕⢕⢕⢕⢕⢕⢕⢕⢕⢕⢕⢕⢕⢕⢸⣿⣿⣿⣿⢕⢕⢕⢕⢕⢕⢕⢕⢕⢕⢕⢕⢕⢕⢕⢕⢕⢕⢕⢕⢕⢕⢝⢿⣿⣿⣿⣿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⢕⠀⠀⠀⠀⢠⠀⠀⠝⡟⡕⠀⠀⠀⠀⠀⢀⠀⠀⠀⠀⠀⠀⠀⠉⠻⣿⣿⣿⣿⡇⠀⢻⣏⢿⣿⢷⡄⠜⣿⣿⣿⣿⣿⠁⠀⠀⠀⠀⠀⠀⠜⣿⡿⢟⣎⢻⡜⢕⣿⢕⠕⠕⠘⠁⠁⠀⠀⠀⠀⠀⠀⠀⠀⢔⢕⠕⣸⣿⣿⣿⣿⣿⣿⣿⣿⣿⣕⡟⢟⣿⣵⢕⢕⢸⣿⣿⣿⣿⣿⣿⣿⣿⢕⢕⢕⢕⢕⢕⢕⢕⢕⢕⢕⢕⢕⢕⢕⢕⢕⢕⢕⢕⢕⢕⢕⢕⢕⢸⣿⣿⣿⣿⢕⢕⢕⢕⢕⢕⢕⢕⢕⢕⢕⢕⢕⢕⢕⢕⢕⢕⢕⢕⢕⢕⢕⢕⢝⢿⣿⣿⣯⣕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⢀⢄⢀⡼⢕⠀⠀⢀⢔⠑⠁⠀⢀⠄⠀⠀⠀⠀⠀⠀⠈⢻⣿⣿⠁⠀⠁⢻⡜⣿⣧⡻⡄⢹⣿⣿⣿⠇⠀⠀⠀⠀⠀⠀⠀⠀⢻⣿⣿⣿⡎⢸⡇⠘⠀⠀⠀⠀⠀⠀⠀⠀⠀⠔⠐⠀⠀⠀⢑⣅⠀⣿⣿⣿⣿⣿⣿⣿⣿⣿⡯⣵⢕⢕⣿⢟⢕⢕⣾⣿⣿⣿⣿⣿⣿⣿⣿⢕⢕⢕⢕⢕⢕⢕⢕⢕⢕⢕⢕⢕⢕⢕⢕⢕⢕⢕⢕⢕⢕⢕⢕⢕⢸⣿⣿⣿⣿⢕⢕⢕⢕⢕⢕⢕⢕⢕⢕⢕⢕⢕⢕⢕⢕⢕⢕⢕⢕⢕⢕⢕⢕⢕⢕⢝⢻⣿⣷⡮⢕⢕⢕⢕⢕⢕⢕⢕⢕⢕⢕⢕⢕⢕⢕⢕⢕⢕⢕⢕⢕⢕⢕⢕⢕⢕⢕⢕⢕⢕⢕⢕⢕⢕⢕⢕⢕⢕⢕⠑⢕⢕⢕⢕⢕⢕⢕⢕⢕⢕⢕⢕⢕⢕⢕⢕⠀</a:t>
            </a:r>
            <a:br/>
            <a:r>
              <a:t>⣿⣿⣿⣿⣿⣿⣿⣿⣿⣿⣿⣿⣿⣿⣿⣿⣿⣿⣷⡕⢕⠑⠐⠀⠀⠀⠁⢄⡾⣱⡕⠀⠔⠁⠀⢀⠄⠕⢀⠀⠀⠀⠀⠀⠀⠀⠀⠀⠝⢇⠀⠀⠀⠀⠝⡹⣿⢷⣝⢄⠝⠟⠏⠀⠀⠀⠀⠀⠀⠀⠀⠀⠜⠟⠙⠁⠀⠘⠁⠀⠀⠀⠀⠀⢀⠀⠀⠀⢄⢀⢄⢔⣰⣮⣾⣿⡔⣿⣿⣿⣿⣿⣿⣿⣿⣿⣿⣿⣿⣿⣿⣧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⢹⣿⣰⡰⢄⢀⢔⢄⡾⣱⡿⠑⠀⠀⠀⠁⢀⠀⠀⠁⠔⢀⠀⠀⠀⠀⠀⠀⠀⠀⠀⠀⠀⠀⠀⠀⠈⢹⣿⣾⣽⢐⠔⠀⠀⠀⠀⠀⠀⠀⠀⠀⠀⠀⠀⠀⠀⠀⠀⠀⠀⠀⠀⠄⠀⠁⠔⠀⡔⢕⢕⢕⣸⣽⣿⣿⡿⠁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⣿⣇⢕⢕⡞⣱⡿⢕⠀⠀⠀⠀⠀⠀⠀⠀⠀⠀⠀⠐⠀⠀⠀⠀⠀⠀⠀⠀⠀⠀⠀⠀⠀⠀⠀⠹⡟⠙⠀⠀⠀⠀⠀⠀⠀⠀⠀⠀⠀⠀⠀⠀⠀⠀⠀⠀⠀⠀⠀⠀⠀⠑⢀⠀⠀⢷⡕⠕⠱⢿⠿⠟⠋⠀⠀⣿⣿⣿⣿⣿⣿⣿⣿⣿⣿⣿⣿⣿⣿⣿⣿⣷⣷⣷⣿⣿⣿⣿⣿⣿⣿⢕⢕⢕⢕⢕⢕⢕⢕⢕⢕⢕⢕⢕⢕⢕⢕⢕⢕⢕⢕⢕⢕⢕⢕⢕⣿⣿⣿⣿⡇⢕⢕⢕⢕⢕⢕⢕⢕⢕⢕⢕⢕⢕⢕⢕⢕⢕⢕⢕⢕⢕⢕⢕⢕⢕⢕⢕⢕⢕⢕⢕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⢕⡞⣱⡿⢕⡕⠀⠀⠀⠀⠀⠀⠀⠀⠀⠀⠀⠀⠐⠀⠀⠀⠀⠀⠀⠀⠀⠀⠀⠀⠀⠀⠀⠀⠀⠀⠀⠀⠀⢀⠀⠀⠀⠀⠀⠀⠀⠀⠀⠀⠀⠀⠀⠀⠀⠀⠀⠀⠀⠀⠀⠀⠀⠜⢷⢀⢄⢔⢔⠀⠀⠀⠀⣿⣿⣿⣿⣿⣿⣿⣿⣿⣿⣿⣿⣿⣿⣿⣿⣿⣿⣿⣿⣿⣿⣿⣿⣿⣿⢕⢕⢕⢕⢕⢕⢕⢕⢕⢕⢕⢕⢕⢕⢕⢕⢕⢕⢕⢕⢕⢕⢕⢕⢕⣿⣿⣿⣿⡇⢕⢕⢕⢕⢕⢕⢕⢕⢕⢕⢕⢕⢕⢕⢕⢕⢕⢕⢕⢕⢕⢕⢕⢕⢕⣕⢕⢕⢕⢕⢕⠁⢕⢕⢕⢕⢕⢕⢕⢕⢕⢕⢕⢕⢕⢕⢕⢕⢕⢕⢕⢕⢕⢕⢕⢕⢕⢕⢕⢕⢕⢕⢕⢕⢕⢕⢕⢕⢕⢕⢕⢕⢕⢕⢕⢕⢕⢕⢕⢕⢕⢕⢕⢕⢕⢸⣷⠀</a:t>
            </a:r>
            <a:br/>
            <a:r>
              <a:t>⢕⢕⢕⢕⢕⢕⢕⢕⢕⢕⢕⢕⢕⢕⢕⢕⢕⢕⢕⢕⢱⢝⠿⢟⡜⢱⡟⢕⢜⠁⠀⠀⠀⠀⠀⠀⠀⠀⠀⠀⠀⠀⠀⠀⠀⠀⠀⠀⠀⠀⠀⠀⠀⠀⠀⠀⠀⠀⠀⠀⠀⠀⠀⠁⠐⠀⠀⠀⠀⠀⠀⠀⠀⠀⠀⠀⠀⠀⠀⠀⠀⠀⠀⠀⠀⠀⠀⠀⠀⠁⠑⠑⠁⠀⠀⠀⠀⣿⣿⣿⣿⣿⣿⣿⣿⣿⣿⣿⣿⣿⣿⣿⣿⣿⣿⣿⣿⣿⣿⣿⣿⣿⡇⢕⢕⢕⢕⢕⢕⢕⢕⢕⢕⢕⢕⢕⢕⢕⢕⢕⢕⢕⢕⢕⢕⢕⢕⢕⣿⣿⣿⣿⡇⢕⢕⢕⢕⢕⢕⢕⢕⢕⢕⢕⢕⢕⢕⢕⢕⢕⢕⢕⢕⢕⢕⢕⢕⣿⣿⣿⣿⣷⣷⣶⣄⢕⢕⢕⢕⢕⢕⢕⢕⢕⢕⢕⢕⢕⢕⢕⢕⢕⢕⢕⢕⠀⢕⢕⢕⢕⢕⢕⢕⢕⢕⢕⢕⢕⢕⢕⢕⢕⢕⢕⢕⢕⢕⢕⢕⢕⢕⢕⢕⢕⢔⢕⢕⢕⢜⣿⠀</a:t>
            </a:r>
            <a:br/>
            <a:r>
              <a:t>⣷⣕⡱⢕⢱⢕⡕⢕⢕⢕⢕⢕⢕⢕⢕⢕⢕⢜⢕⢕⢕⢜⠑⡜⢱⡟⢕⣸⢇⠀⠀⠀⠀⠀⠀⠀⠀⠀⠀⠀⠀⠀⠀⠀⠀⠀⠀⠀⠀⠀⠀⠀⠀⠀⠀⠀⠀⠀⠀⠀⠀⠀⠄⢄⢄⢔⢔⢔⢔⢰⢔⢔⢔⢐⢄⢀⢀⢀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⣹⣿⣿⣿⢟⢎⣵⣕⢕⢕⢕⢕⢕⢕⢕⢕⢕⢕⢕⢕⢕⢕⢕⢕⢕⢕⢕⢕⢑⢕⢕⢕⢕⢕⢕⢕⢕⢕⢕⢕⢕⢕⢕⢕⢕⢕⠀⢕⢕⢕⢕⢕⢕⢕⢕⢕⢕⢕⠕⢕⢕⢕⢜⠀</a:t>
            </a:r>
            <a:br/>
            <a:r>
              <a:t>⣯⣗⢯⣳⢵⡣⣽⡗⢕⢕⢕⢱⢕⢱⢕⢵⣕⢵⣕⢵⡜⡝⡜⢱⢏⢕⡕⢕⢕⠀⠀⠀⠀⠀⠄⠀⠀⠀⠀⠀⠀⠀⠀⠀⠀⠀⠀⢄⠀⢀⠀⠀⠀⠀⠀⠀⠀⠀⠀⠀⠀⠀⠀⠀⠁⠑⠑⠇⢗⢇⢜⢕⣣⣵⣵⢕⢵⢕⢕⢕⡱⢔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⣿⣿⡇⢕⢕⢕⢕⢕⢕⢕⢁⢕⢕⢕⢕⢕⢕⢕⢕⢕⢕⢕⠑⢕⢕⢕⢕⢕⢕⢕⢕⢕⢕⢕⢕⢕⢕⢕⢕⢕⠀⢕⢕⢕⢕⢕⢕⢕⢕⢕⢕⢕⢔⢕⢕⢕⢕⠀</a:t>
            </a:r>
            <a:br/>
            <a:r>
              <a:t>⣿⣕⢕⢜⡗⢼⡇⢝⡣⢕⢕⢕⢹⢕⡳⢽⡳⢽⣺⢕⡎⢱⢕⢏⢕⢱⢕⢕⡴⠀⠀⠀⠀⠀⠀⠀⠀⠀⠀⠀⠀⠀⠀⠀⠀⠀⠀⠀⠑⠀⠀⠀⠀⠀⠀⠀⠀⠀⠀⠀⠀⠀⠀⠀⠀⠀⠀⠀⠀⠀⠁⠉⠙⠓⠛⠛⠟⠻⠇⠱⠵⠕⠕⠕⠕⠔⠀⠀⠀⠀⠀⠀⢔⠀⠀⠀⠀⣿⣿⣿⣿⣿⣿⣿⣿⣿⣿⣿⣿⣿⣿⣿⣿⣿⣿⣿⣿⣿⣿⣿⣿⣿⡇⢕⢕⢕⢕⢕⢕⢕⢕⢕⢕⢕⢕⢕⢕⢕⢕⢕⢕⢕⢕⢕⢕⢕⢕⢱⣿⣿⣿⣿⢕⢕⢕⢕⢕⢕⢕⢕⢕⢕⢕⢕⢕⢕⢕⢕⢕⢕⢕⢕⢕⣿⡿⣻⣵⣿⣿⣿⣿⣿⣿⣿⣿⡇⢕⢕⢕⢕⢕⢕⢕⢕⢕⢕⢕⢕⢕⢕⢕⢕⢕⢕⢕⠀⢕⢕⢕⢕⢕⢕⢕⢕⢕⢕⢕⢕⢕⢕⢕⢕⢕⢀⠑⢕⢕⢕⢕⢕⢕⢕⢕⢕⢕⢕⠁⢕⢕⢕⠀</a:t>
            </a:r>
            <a:br/>
            <a:r>
              <a:t>⡟⢕⢜⢕⢜⢇⢕⢇⢝⢣⢕⢇⢕⢕⢕⢕⡯⢽⣾⢿⢕⢕⢎⢕⢕⢕⢕⡵⢼⢄⠀⠀⠀⠀⠀⢀⢀⠀⠤⢤⣄⠀⠀⠀⠀⠀⠀⠀⠀⠀⠀⠀⠀⠀⠀⠀⠀⠀⠀⠀⠀⠀⠀⠀⠀⠀⠀⠀⠀⠀⠀⠀⠀⠀⠀⠀⠀⠀⠀⠀⠀⠀⠀⠀⠀⠀⠀⠀⠀⠀⢀⠀⠁⢔⠀⠀⠀⣿⣿⣿⣿⣿⣿⣿⣿⣿⣿⣿⣿⣿⣿⣿⣿⣿⣿⣿⣿⣿⣿⣿⣿⣿⡇⢕⢕⢕⢕⢕⢕⢕⢕⢕⢕⢕⢕⢕⢕⢕⢕⢕⢕⢕⢕⢕⢕⢕⢕⢸⣿⣿⣿⣿⢕⢕⢕⢕⢕⢕⢕⢕⢕⢕⢕⢕⢕⢕⢕⢕⢕⢕⢕⢕⢕⣵⣿⣿⣿⣿⣿⣿⣿⣿⣿⣿⣿⡇⢕⢕⢕⢕⢕⢕⢕⢕⢕⢕⢕⢕⢕⢕⢕⢕⢕⢕⢕⠀⢕⢕⢕⢕⢕⢕⢕⢕⢕⢕⢕⢕⢕⢕⢕⢕⢕⢕⠀⢕⢕⢕⢕⢕⠕⢕⢕⢕⢕⢕⢕⠑⢕⢕⠀</a:t>
            </a:r>
            <a:br/>
            <a:r>
              <a:t>⢧⢕⢕⢕⢕⢜⢕⢕⢕⢕⢇⢝⢇⢕⢣⢕⢳⢜⢗⢕⢕⢕⢕⢕⢇⢕⣕⣧⢕⡕⠀⠀⠀⠀⠀⠑⠁⠀⠀⠀⠀⠀⠀⠁⠁⠀⠀⠀⠀⠀⠀⠀⠀⠀⠀⠀⠀⠀⠀⠀⠀⠀⠀⠀⠀⠀⠀⠀⠀⠀⠀⠀⠀⠀⠀⠀⠀⠀⠀⠀⠀⠀⠀⠀⠀⠀⢀⠀⠀⠀⢕⢔⢀⢑⢔⠀⢄⣿⣿⣿⣿⣿⣿⣿⣿⣿⣿⣿⣿⣿⣿⣿⣿⣿⣿⣿⣿⣿⣿⣿⣿⣿⡇⢕⢕⢕⢕⢕⢕⢕⢕⢕⢕⢕⢕⢕⢕⢕⢕⢕⢕⢕⢕⢕⢕⢕⢕⢸⣿⣿⣿⣿⢕⢕⢕⢕⢕⢕⢕⢕⢕⢕⢕⢕⢕⢕⢕⢕⢕⢕⣱⣱⣾⣿⣿⣿⣿⣿⣿⣿⣿⣿⣿⣿⣿⡇⢕⢕⢕⢕⢕⢕⢕⢕⢕⢕⢕⢕⢕⢕⢕⢕⢕⢕⢕⠀⢕⢕⢕⢕⢕⢕⢕⢕⢕⢕⢕⢕⢕⢕⢕⢕⢕⢕⠀⢕⢕⢕⢕⢕⠀⢕⢕⢕⢕⢕⢕⢕⠕⢕⠀</a:t>
            </a:r>
            <a:br/>
            <a:r>
              <a:t>⢷⢜⢕⢜⢕⢕⢕⢜⢕⢇⡕⢣⢕⢣⣕⢣⢜⢇⢕⢕⢜⢅⢕⢜⢕⢕⢮⢝⢾⣟⢄⠀⠀⠀⠀⢀⠀⠀⠀⠐⠄⠀⠀⠀⠀⠀⠀⠀⠀⠀⠀⠀⠀⠀⠀⠀⠀⠀⠀⠀⠀⠀⠀⠀⠀⠀⠀⠀⠀⠀⠀⠀⠀⠀⠀⠀⠀⠀⠀⠀⠀⠀⠀⠀⠀⠀⠁⠐⢀⠀⢕⢕⢕⢕⢕⢄⢕⣿⣿⣿⣿⣿⣿⣿⣿⣿⣿⣿⣿⣿⣿⣿⣿⣿⣿⣿⣿⣿⣿⣿⣿⣿⡇⢕⢕⢕⢕⢕⢕⢕⢕⢕⢕⢕⢕⢕⢕⢕⢕⢕⢕⢕⢕⢕⢕⢕⢕⢸⣿⣿⣿⣿⢕⢕⢕⢕⢕⢕⢕⢕⢕⢕⢕⢕⢕⢕⢕⢕⢕⢸⣵⣿⣿⣿⣿⣿⣿⣿⣿⣿⣿⣿⣿⣿⣿⡇⠕⢕⢕⢕⢕⢕⢕⢕⢕⢕⢕⢕⢕⢕⢕⢕⢕⢕⢕⠀⢕⢕⢕⢕⢕⢕⢕⢕⢕⢕⢕⢕⢕⢕⢕⢕⢕⢕⠀⢕⢕⢕⠑⢕⠀⠁⢕⢕⢕⢕⢕⢕⢄⢕⠀</a:t>
            </a:r>
            <a:br/>
            <a:r>
              <a:t>⡷⢕⡕⢕⡕⢵⡝⢱⣕⣕⣜⢵⢕⣕⡼⢕⣷⢕⢕⢕⢕⢕⢕⢕⢕⣕⢕⢱⢜⢕⢕⢀⠀⠀⠀⠀⠀⠀⠀⠀⠀⢄⢀⢀⢀⢀⢄⢄⠀⠀⠀⠀⠀⠀⠀⠀⠀⠀⠀⠀⠀⠀⠀⠀⠀⠀⠀⠀⠀⠀⠀⠀⠀⠀⠀⠀⠀⠀⠀⠀⠀⠀⠀⠀⠀⠀⠀⠀⠀⠕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⠀⢕⢕⢕⢕⢕⢕⢕⢕⢕⢕⢕⢕⢕⢕⢕⢕⢕⢕⠀⠕⢕⢕⢕⢕⢕⢕⢕⢕⢕⢕⢕⢕⢕⢕⢕⢕⢕⠀⠁⢕⢕⠀⢕⠕⠀⢕⢕⢕⢕⢕⢕⢔⢕⠀</a:t>
            </a:r>
            <a:br/>
            <a:r>
              <a:t>⣿⣧⡝⢷⣝⢳⣝⢳⣜⡻⣎⣻⣧⣼⡿⣼⣾⢇⢕⢕⢕⢕⢕⢕⢱⣫⣿⣷⣇⡕⢕⢕⢔⠀⠀⠀⠀⠀⠀⠀⠀⢕⢕⢕⢕⢕⢕⢕⢕⢄⠀⠀⠀⠀⠀⠀⢀⣠⡆⠀⠀⠀⠀⠀⠀⠀⠀⠀⠀⠀⠀⠀⠀⠀⠀⠀⠀⠀⠀⠀⠀⠀⠀⠀⠀⠀⠀⠀⠀⠀⠁⢕⠁⠑⠕⠕⠕⠛⠙⠻⣿⣿⣿⣿⣿⣿⣿⣿⣿⣿⣿⣿⣿⣿⣿⣿⣿⣿⣿⣿⣿⣿⡗⢇⢕⢕⢕⢕⢕⢕⡕⢕⢕⢕⢕⢕⢕⢕⢕⢕⢕⢕⢕⢕⢕⢕⢕⢸⣿⣿⣿⣿⢕⢕⢕⢕⢕⢕⢕⢕⢕⢕⢕⢕⢕⢕⢕⢕⣼⣿⣿⣿⣿⣿⣿⣿⣿⣿⣿⣿⣿⣿⣿⣿⣿⣿⠀⢕⢕⢕⢕⢕⢕⢕⠁⢕⢕⢕⢕⢕⢕⢕⢕⢕⢕⠀⠀⢕⢕⢕⢕⢕⢕⢕⢕⢕⢕⢕⢕⢕⢕⢕⢕⢕⠀⠀⢕⢕⠀⢕⢕⠀⠁⢕⢕⢕⢕⢕⢕⢕⠀</a:t>
            </a:r>
            <a:br/>
            <a:r>
              <a:t>⣿⣧⣝⢷⡼⢿⣮⡻⢮⡝⢮⣽⢿⣟⡳⣾⡟⢕⢕⢑⢕⢕⢕⢕⢮⣟⢯⣟⢿⡇⢕⢕⢕⠀⠀⠀⠀⠀⠀⠀⠀⠕⢕⢕⢕⢕⢕⢕⢕⢕⢕⢄⢀⢀⣠⣴⣿⡟⢕⠀⠀⠀⠀⠀⠀⠀⠀⠀⠀⠀⠀⠀⠀⠀⠀⠀⠀⠀⠀⠀⠀⠀⠀⠀⠀⠀⠀⠀⠀⠀⠀⢀⠀⠀⠀⠀⠀⠀⠀⠀⠘⣿⣿⣿⣿⣿⣿⣿⣿⣿⣿⣿⣿⣿⣿⣿⣿⣿⣿⢿⢿⢿⢇⢕⢇⢕⢕⢱⢕⢱⢕⡕⢕⢕⢕⢕⢕⢕⢕⢕⢕⢕⢕⢕⢕⢕⢕⣼⣿⣿⣿⡏⢕⢕⢕⢕⢕⢕⢕⢕⢕⢕⢕⢕⢕⢕⢕⢱⣿⣿⣿⣿⣿⣿⣿⣿⣿⣿⣿⣿⣿⣿⣿⣿⣿⣿⡕⢕⢕⢕⢕⢕⢕⢕⠀⢕⢕⢕⠁⢕⢕⢕⢕⢕⢕⠀⠀⠁⢕⢕⢕⢕⢕⢕⢕⢕⢕⢕⢕⢕⠑⢕⢕⢕⠀⠀⢕⢕⠀⢕⢕⠀⠀⢕⢕⢕⢕⢕⢕⢕⠀</a:t>
            </a:r>
            <a:br/>
            <a:r>
              <a:t>⣿⣿⣷⣷⣟⡳⢮⡽⢧⣝⢷⣝⢟⣝⡟⢯⢕⠑⢕⢕⢕⢕⢕⢜⢱⣼⡗⢷⣵⢇⢕⢕⢕⠀⠀⠀⠀⠀⠀⠀⠀⠀⠀⠁⠕⢕⢕⢕⢕⣱⣷⣿⢱⣾⣿⣿⣿⣿⣷⣴⣤⣄⣀⣀⡀⢀⠀⠀⠀⠀⠀⠀⠀⠀⠀⠀⠀⠀⠀⠀⠀⠀⠀⠀⠀⠀⠀⠀⠀⠀⠀⠀⠀⠀⠀⠀⠀⠀⠀⠀⠀⢸⣿⣿⣿⣿⡿⡿⢿⢟⢟⢟⢏⣝⣏⢹⢇⡱⢕⢱⢕⣱⢕⢕⢕⣇⢵⢕⡕⢕⡱⢕⢕⢕⢕⢕⢕⢕⢕⢕⢕⢕⢕⢕⢕⢕⢕⣿⣿⣿⣿⢕⢕⢕⢕⢕⢕⢕⢕⢱⢗⢱⢗⡱⢇⣝⢇⣼⣿⣿⣿⣿⣿⣿⣿⣿⣿⣿⣿⣿⣿⣿⣿⣿⣿⣿⡇⢕⢕⢕⠑⢕⢕⢕⠀⠑⢕⢕⢅⠕⢕⢕⢕⢕⢕⠀⠀⠀⢕⢕⢕⢕⢕⢕⢕⢕⢕⢕⢕⢕⢀⢕⢕⢕⠀⠀⠁⢕⠀⢕⢕⠀⠀⠀⢕⢕⢕⢕⢕⢕⠀</a:t>
            </a:r>
            <a:br/>
            <a:r>
              <a:t>⣿⣿⡻⣧⣜⢱⢮⣽⣧⣽⣷⣮⡻⢮⣿⢷⢕⢔⢕⢕⢕⢕⢕⣕⡞⢷⣽⡳⣿⢕⢕⢕⠀⠀⠀⠀⠀⠀⠀⠀⠀⠀⠀⠀⠀⠀⠁⠱⢷⣿⣿⣷⣿⣿⣿⣿⣿⣿⣿⢿⠿⠿⠿⢿⠿⠿⠟⠐⠀⠀⠀⠀⠀⠀⠀⠀⠀⠀⠀⠀⠀⠀⠀⠀⠀⢰⣷⣆⠀⠀⠀⠀⠀⠀⠀⠀⠀⠀⠀⠀⠀⢜⢝⢏⢽⣕⢝⢕⢝⢕⡜⢕⡇⢕⢕⢜⢕⢕⢕⢕⢕⢕⢹⢕⡹⢕⡜⢕⡗⢽⢕⢇⢕⢕⢵⢇⢕⢗⢱⢇⢕⢕⣕⢕⢕⢵⢕⢜⣿⣿⣿⣕⢕⣎⣵⣇⡕⢕⡕⢕⣱⢕⣜⢕⢇⣕⢇⣿⣿⣿⣿⣿⣿⣿⣿⣿⣿⣿⣿⣿⣿⣿⣿⣿⣿⣿⣿⠁⢕⢕⠀⢕⢕⢕⢀⠀⢕⢕⢕⢀⢕⢕⢕⢕⢕⠀⠀⠀⠀⢕⢕⢕⢕⢕⢕⢕⢕⢕⢕⢕⢄⠁⢕⢕⠀⠀⠀⢕⠀⢕⢕⢀⠀⠀⢕⢕⢕⢕⢕⢕⠀</a:t>
            </a:r>
            <a:br/>
            <a:r>
              <a:t>⣿⣟⢿⢷⢗⢿⣿⢿⣿⣟⡳⢼⢻⣿⣟⡳⢕⢕⢕⢕⢕⢕⢕⣾⣿⣿⣽⣿⢾⡇⢕⢕⠀⠀⠀⠀⠀⠀⠀⠀⠀⠀⠀⠀⠀⠀⠀⠀⠁⠙⢿⣿⣿⣿⣿⣿⣿⣿⣿⣕⡀⠀⠀⠀⠀⠀⠀⠀⠀⠀⠀⠀⠀⠀⠀⠀⠀⠀⠀⠀⠀⠀⠀⠀⠀⢱⡝⠁⠀⠀⠀⠀⠀⠀⠀⠀⠀⠀⠀⠀⣰⡱⢇⢕⢳⢇⢕⢕⢕⢕⢕⢕⢗⢕⢕⢕⢕⢕⢕⢱⢕⢕⢕⢕⡗⢝⢗⡪⢕⡹⢕⣜⢕⣕⡕⣕⡵⢕⣕⢕⣗⣟⣗⣯⢮⣵⣵⣿⣿⣿⣿⢿⣷⣷⢮⣹⢞⣻⣿⣧⣵⣏⢵⢜⡱⢕⢸⣿⣿⣿⣿⣿⣿⣿⣿⣿⣿⣿⣿⣿⣿⣿⣿⣿⣿⣿⣿⡔⢕⢕⠀⢕⢕⢕⢕⠀⠁⢕⢕⢔⠁⢕⢕⢕⢕⠀⠀⠀⠀⠑⢕⢕⢕⢕⢕⢕⢕⢕⢕⢕⢕⠀⢕⢕⠀⠀⠀⢕⠀⢕⢕⢕⠀⠀⠀⢕⢕⢕⢕⢕⠀</a:t>
            </a:r>
            <a:br/>
            <a:r>
              <a:t>⣷⣝⢷⣕⢹⢧⣕⣵⣷⢹⢽⢽⢽⡧⡝⡇⢱⢕⠕⢕⢕⢕⢸⢏⢝⢝⣕⢕⢱⡕⢕⢕⢔⢀⠀⠀⠀⠀⠀⠀⠀⠀⠀⠀⠀⠀⠀⠀⠀⠀⠀⠈⠻⣿⣿⣿⣿⣿⣿⣿⣿⣿⣷⣶⣶⣶⣶⣶⣦⣴⠀⠀⠀⠀⠀⠀⠀⠀⠀⠀⠀⠀⠀⢀⣠⣝⣧⡀⠀⠀⠀⠀⠀⠀⠀⠀⠀⠀⠀⠀⠏⣽⣷⢧⣕⡱⢕⡕⢕⢕⢕⢕⢗⢱⢕⡱⢕⡕⢕⣗⢵⢕⣕⣵⣵⣼⣕⡳⢵⣾⣽⣗⡯⢕⣫⢽⣻⢵⣞⣹⡻⢟⢯⢽⣫⢿⣏⢕⢞⢽⢟⣯⢇⣜⣝⢗⡞⣵⣽⣷⣞⡵⢞⣇⣗⡏⣾⣿⣿⣿⣿⣿⣿⣿⣿⣿⣿⣿⣿⣿⣿⣿⣿⣿⣿⣿⣿⡇⢕⢕⠀⠀⢕⢕⢕⠀⠀⠑⢕⢕⠀⠁⢕⢕⢕⠀⠀⠀⠀⠀⠕⢕⢕⢕⢕⢕⢕⢕⢕⢕⢕⠀⠁⢕⠀⠀⠀⠑⠀⢕⢕⠀⠀⠀⠀⢕⢕⢕⢕⢕⠀</a:t>
            </a:r>
            <a:br/>
            <a:r>
              <a:t>⣿⡿⢷⡞⢵⢼⡟⢷⡇⢕⢕⢕⢝⢕⢕⢕⢕⢕⢀⢕⢕⢕⢸⣧⡕⢕⢜⢱⢕⣱⠑⢕⢕⢕⠀⠄⠀⠀⠀⠀⠀⠀⠀⠀⠀⠀⠀⠀⠀⠀⠀⠀⠀⠈⢻⣿⣿⣿⣿⣷⡅⢉⠉⠉⠙⠉⠉⠉⠁⠀⠀⠀⠀⠀⠀⠀⠀⠀⠀⠀⠀⠀⠀⢘⢟⣟⡟⠑⠀⠀⠀⠀⠀⠀⠀⠀⠀⠀⠀⠀⠀⣝⡾⢝⣗⢯⣝⡺⢵⣗⢕⣕⡵⣵⣵⣵⣵⣷⣽⣷⡿⣟⣿⢿⣿⢿⣗⡯⣿⣗⣝⡝⣺⣿⣾⡯⡷⢯⢕⣞⢽⣕⡵⣗⣗⢹⢗⣎⣕⣇⡕⣺⣽⣷⣿⢵⣣⢽⣾⣯⣕⡪⢝⣕⡵⢇⣿⣿⣿⣿⣿⣿⣿⣿⣿⣿⣿⣿⣿⣿⣿⣿⣿⣿⣿⣿⣿⣧⢕⢕⠀⠀⠕⢕⢕⠀⠀⠀⢕⢕⢕⠀⠑⢕⢕⢄⠀⠀⠀⠀⠀⢕⢕⢕⢕⢕⢕⢕⢕⢕⢕⠀⠀⢕⠀⠀⠀⠀⠀⢕⢕⠀⠀⠀⠀⢕⢕⢕⢕⢕⠀</a:t>
            </a:r>
            <a:br/>
            <a:r>
              <a:t>⡟⢿⣕⢝⢷⡜⢕⢕⢝⢗⢕⢕⢕⢕⢱⢕⢕⢕⢅⢕⢕⠑⢜⢱⡜⢗⣕⢕⢕⢋⢄⢕⠕⠁⠀⠀⠀⠀⠀⠀⠀⠀⠀⠀⠀⠀⠀⠀⠀⠀⠀⠀⠀⠀⠀⠈⠟⢿⣝⡻⢿⣷⣷⣴⣴⣴⣤⣤⣄⠀⠀⠀⠀⠀⠀⠀⠀⠀⠀⠀⠀⠀⢀⢕⣕⣝⡇⠀⠀⠀⠀⠀⠀⠀⠀⠀⠀⠀⠀⠀⢕⢪⢎⢏⢕⢝⢗⢼⣕⢇⢕⣇⢝⢏⢹⢿⡻⢧⡜⢝⢽⣗⣪⣝⢳⢽⣗⡻⣟⣻⢝⣱⣵⢗⣇⣜⣕⣗⢼⣗⢽⣗⣮⢵⣺⣽⣷⣞⣿⣷⣿⣷⣮⢽⣟⢯⣗⣹⢽⢞⢵⣞⣿⢽⣿⢸⣿⣿⣿⣿⣿⣿⣿⣿⣿⣿⣿⣿⣿⣿⣿⣿⣿⣿⣿⣿⣿⡿⢕⢕⠀⠀⠀⢕⢕⠀⠀⠀⠀⢕⢕⢔⠀⠑⢕⢕⠀⠀⠀⠀⠀⠁⢕⢕⢕⢕⢕⢕⢕⢕⢕⢄⠀⠑⠀⠀⠀⠀⠀⢕⢕⠀⠀⠀⠀⠑⢕⢕⢕⢕⠀</a:t>
            </a:r>
            <a:br/>
            <a:r>
              <a:t>⡿⣧⡜⢕⢕⢕⢇⣕⢕⢧⡕⢱⣕⢕⢕⢸⢕⢕⢕⠑⢕⢁⢕⢕⢕⢕⢕⢑⢔⢕⢕⠁⠀⠀⠀⠀⠀⠀⠀⠀⠀⠀⠀⠀⠀⠀⠀⠀⠀⠀⠀⠀⠀⠀⠀⠀⠀⠀⠈⠙⢷⣷⣽⣝⣝⢙⢙⠉⠁⠀⠀⠀⠀⠀⠀⠀⠀⠀⠀⠀⠑⠿⢿⢿⡟⠛⠁⠀⠀⠀⠀⠀⠀⠀⠀⠀⠀⠀⠀⡕⢕⢕⢕⢵⢕⢕⢕⢕⢕⢕⢕⢕⢕⢗⢕⢕⢜⢝⢗⢮⣽⣳⣮⣟⣺⢽⣗⡮⣗⡪⢽⣗⢽⣗⣷⣽⣿⣷⣧⡾⢿⣳⡼⢯⣾⣿⣷⣿⣽⣿⣿⣟⡿⢷⣟⣻⣷⣾⣸⣿⣯⣿⣿⣿⡟⣾⣿⣿⣿⣿⣿⣿⣿⣿⣿⣿⣿⣿⣿⣿⣿⣿⣿⣿⣿⣿⡟⢕⢕⢕⠀⠀⠀⠑⢕⠀⠀⠀⠀⠕⢕⢕⢔⠀⠑⢕⠀⠀⠀⠀⠀⠀⠑⢕⢕⢕⢕⢕⢕⢕⢕⠕⠀⠀⠀⠀⠀⠀⢄⢕⢕⠀⠀⠀⠀⠀⢕⠀⢕⢕⠀</a:t>
            </a:r>
            <a:br/>
            <a:r>
              <a:t>⣷⢜⢣⣕⢕⢕⢕⢜⢳⡕⢝⢧⡜⢝⢇⣕⢕⢕⢕⢕⢕⢕⢕⢕⡕⠇⢅⢕⠑⠁⠀⢀⢔⢀⠀⠀⠀⠀⠀⠀⠀⠀⠀⠀⠀⠀⠀⠀⠀⠀⠀⠀⠀⠀⠀⠀⠀⠀⠀⠀⠀⠁⠉⠙⠛⠛⠛⠃⠀⠀⠀⠀⠀⠀⠀⠀⠀⠀⠀⠀⣠⣴⣵⢾⠃⠀⠀⠀⠀⠀⠀⠀⠀⠀⠀⠀⢀⣠⢕⢗⢝⢗⢧⢕⡕⢕⡕⢕⢜⢕⢇⢕⢕⢱⢕⢳⢝⣗⢪⣵⡇⢵⡗⢾⢿⢳⢮⣹⣕⢪⣽⣾⣿⣷⡯⢿⡾⢽⣷⡯⢽⣳⢿⣗⣳⣿⣗⡺⢮⣝⡹⢗⣻⢽⣗⡽⣗⣺⣧⢿⣿⣿⣿⣿⣧⣿⣿⣿⣿⣿⣿⣿⣿⣿⣿⣿⣿⣿⣿⣿⣿⣿⣿⣿⣿⣿⢕⢕⢕⢕⢔⠀⠀⠀⢕⠀⠀⠀⠀⠀⢕⢕⢕⢀⠀⠁⢔⠀⢔⠀⠀⠀⠀⠕⢕⢕⢕⠀⢕⢕⢕⠀⠀⠀⠀⠀⠀⠀⢕⢕⢕⠀⠀⠀⠀⠀⢕⠀⢕⢕⠀</a:t>
            </a:r>
            <a:br/>
            <a:r>
              <a:t>⡿⢧⡕⢕⢕⢕⢕⢕⢕⡜⢳⢕⢕⢣⢕⢝⢕⢕⢱⢕⢜⢳⢕⢕⢕⠀⠁⠀⠀⢀⢔⣇⡜⢕⠔⠀⠀⠀⠀⠀⠀⠀⠀⠀⠀⠀⠀⠀⠀⠀⠀⠀⠀⠀⠀⠀⠀⠀⠀⠀⠀⠀⠀⠀⠀⠀⠀⠀⠀⠀⠀⠀⠀⠀⠀⠀⠀⠀⠀⠀⠁⠁⠀⠀⠀⠀⠀⠀⠀⠀⠀⠀⠀⠀⠀⠀⠑⡕⢕⢕⡕⢕⢕⢳⢽⢕⢕⢕⡗⢵⣝⢕⢕⢕⢗⢜⢕⢕⢕⢕⢱⢕⢇⢕⡕⢱⢜⢟⢽⣟⢿⢽⣿⡗⢝⢳⢧⢝⣗⢽⣗⡷⢿⣗⢿⣷⣗⡽⢷⢮⠘⠙⠙⠝⢳⡯⡕⢞⣿⡜⣿⣿⣿⣿⣿⣿⣿⣿⣿⣿⣿⣿⣿⣿⣿⣿⣿⣿⣿⣿⣿⣿⣿⣿⡟⢕⢜⢇⢎⢕⢕⠀⠀⠀⠀⢔⠀⠀⠀⠀⠀⢕⢕⢕⢀⠀⠀⠀⢸⣧⢀⠀⠀⠀⢕⢕⢕⠀⢕⢕⢕⠀⠀⠀⠀⠀⠀⠀⢕⢕⢕⠀⠀⠀⠀⠀⠁⠀⢕⢕⠀</a:t>
            </a:r>
            <a:br/>
            <a:r>
              <a:t>⡿⢧⢕⢕⡇⢕⢕⢕⢕⢕⢕⢜⢗⢕⢜⢳⡕⢜⢳⡜⢕⢧⢕⢕⢱⣠⣴⡕⢕⢕⣕⡜⢝⢇⠄⠀⠀⠀⠀⠀⠀⠀⠀⠀⠀⠀⠀⠀⠀⠀⠀⠀⠀⠀⠀⠀⠀⠀⠀⠀⠀⠀⠀⠀⠀⠀⠀⠀⠀⠀⠀⠀⠀⠀⠀⠀⠀⠀⠀⠀⠀⠀⠀⠀⠀⠀⠀⠀⠀⠀⠀⠀⠀⠀⠀⠀⢠⢝⢝⢇⢕⢕⢕⢕⢗⢼⣕⢇⢼⣕⣇⣕⢗⢵⣕⡕⢕⢕⢜⢕⢕⢕⢜⣕⢇⢕⡕⢸⣕⢇⢜⣗⢳⢜⣗⢧⣽⣗⢧⣽⡷⢯⣟⣳⢽⣗⣿⣿⢇⢔⠀⠀⠀⠀⠀⠘⠕⣮⣿⣷⢹⣿⣿⣟⣿⣿⣿⣿⣿⣿⣿⣿⣿⣿⣿⣿⣿⣿⣿⣿⣿⣿⣿⡟⡕⢵⢱⢎⣕⡵⢔⠀⠀⠀⠀⠑⠀⠀⠀⠀⠀⠁⢕⢕⢕⠀⠀⠀⠁⣿⣷⡀⠀⠀⠁⢕⢕⠀⠀⢕⢕⠀⢰⠀⠀⠀⠀⠕⢕⠑⠁⠀⠀⠀⠀⠀⠀⡀⠑⢕⠀</a:t>
            </a:r>
            <a:br/>
            <a:r>
              <a:t>⣏⡝⢕⢕⢕⢕⢕⣕⢕⢕⡕⢕⢕⢜⢻⢕⢜⢳⣕⡜⢳⣧⡕⣣⣾⣿⣿⢕⢕⢕⢕⣕⢗⠕⠀⠀⠀⠀⠀⠀⠀⠀⠀⠀⠀⠀⠀⠀⠀⠀⠀⠀⠀⠀⠀⠀⠀⠀⠀⠀⠀⠀⠀⠀⠀⠀⠀⠀⠀⠀⠀⠀⠀⠀⠀⠀⠀⠀⠀⠀⠀⠀⠀⠀⠀⠀⠀⠀⠀⠀⠀⠀⢀⡔⢦⡝⡗⢵⣕⡕⢜⢕⢕⣕⡕⢳⢮⣝⢗⢼⣝⢳⢜⣗⢣⢝⢕⢕⣕⢕⢕⢕⢕⢱⢜⡕⢜⢝⢇⢜⢕⢣⢝⢕⢱⢕⢕⢻⢿⣿⡿⢟⣳⣿⣟⣟⢟⢕⢕⢁⠀⠀⠀⠀⠀⠀⠀⠜⣏⣿⡇⣿⣿⣸⣿⣿⣿⣿⣿⣿⣿⣿⣿⣿⣿⣿⣿⣿⣿⣿⣿⣿⣿⢱⣟⡇⢱⢼⢎⢣⢱⠀⠀⠀⠀⠀⠀⠀⢰⡀⠀⠀⠁⢕⢕⢕⠀⠀⠀⢸⣿⣷⡀⠀⠀⠕⢕⠀⠀⢕⢕⠀⢸⡕⠀⠀⠄⠑⠀⠀⠀⠀⠀⠀⠀⠀⢄⢇⠀⢕⠀</a:t>
            </a:r>
            <a:br/>
            <a:r>
              <a:t>⡿⢷⣕⢜⢧⡕⢕⢞⣇⢕⢻⢵⡕⢕⣧⡕⢕⢱⡜⢻⣧⢝⣾⣿⡿⡏⢕⢕⡕⢿⡕⢕⠃⠀⠀⠀⠀⠀⠀⠀⠀⠀⠀⠀⠀⠀⠀⠀⠀⠀⠀⠀⠀⠀⠀⠀⢄⠀⠀⠀⠀⠀⠀⠀⠀⠀⠀⠀⠀⠀⠀⠀⠀⠀⠀⠀⠀⠀⠀⠀⠀⠀⠀⠀⠀⠀⠀⠀⠀⠀⠀⢀⢕⣧⡳⢱⢝⡳⢼⣝⢳⢜⣟⢳⢜⡝⢳⢕⢕⢵⢜⢝⢳⢵⣕⢇⢜⡗⢣⢜⡕⢱⢕⢕⢕⢕⢕⢕⢕⢣⢕⣝⢗⢮⢕⢳⢜⣕⢣⢜⣕⢳⢟⣻⢿⡝⢕⢕⢕⢕⠀⠀⠀⠀⠀⠀⠀⠀⠜⢗⢞⢸⣇⣿⣿⣿⣿⣿⣿⣿⣿⣿⣿⣿⣿⣿⣿⣿⣿⣿⣿⣿⣿⣿⣿⣿⣷⣵⣵⣵⣕⢔⢄⠀⠀⠀⠀⠀⣼⣷⡄⠀⠀⠁⢕⢕⠀⠀⠀⠑⣿⣿⣷⡀⠀⠀⠕⠀⠀⠑⢅⠀⣾⡇⠀⠀⠀⠀⠀⠀⠀⠀⠀⠀⠀⠀⣼⠀⠕⠁⠀</a:t>
            </a:r>
            <a:br/>
            <a:r>
              <a:t>⣷⡕⢜⢇⢕⢝⢣⢕⢝⢇⢕⢕⢝⢕⢕⢕⢧⡕⢝⢧⡜⢕⢻⢏⠑⠁⠀⠀⢸⣾⡸⠑⠀⠀⠀⠀⠀⠀⠀⠀⠀⠀⠀⠀⠀⠀⠀⠀⠀⠀⠀⠀⠀⠀⠀⢕⠕⠀⠀⠀⠀⠀⠀⠀⠀⠀⠀⠀⠀⠀⠀⠀⠀⠀⠀⠀⠀⠀⠀⠀⠀⠀⠀⠀⠀⠀⠀⠀⠀⠀⠀⢘⢸⡕⣕⢇⢵⣝⢳⢜⡕⢇⢜⡕⢱⢕⡕⢱⣕⡕⢕⢕⡕⢕⢸⣝⢇⢕⣕⢱⢕⢕⢣⢜⡗⢣⢕⡕⢕⢕⡕⢜⢇⢕⢱⢼⡕⢣⢝⡗⢪⢝⢗⢼⣕⠑⠕⢕⢕⢕⢔⠀⠀⠀⠀⠀⠀⠀⠀⢕⢧⢜⢿⣿⣿⣿⣿⣿⣿⣿⣿⣿⣿⣿⣿⣿⣿⣿⣿⣿⣿⣿⣿⣿⣿⣿⣿⣿⢟⢝⢵⢕⢕⢀⠀⠀⠀⢀⣿⣿⣷⢀⠀⠀⠁⢕⠀⠀⡄⠀⢻⣿⣿⣧⠀⠀⠀⠀⠀⠀⠐⢀⣿⠕⢀⠀⠀⠀⠀⠀⠀⠀⠀⠀⠀⢰⡇⠀⠀⢀⠀</a:t>
            </a:r>
            <a:br/>
            <a:r>
              <a:t>⢜⢝⢧⢕⢕⢕⢕⢝⢕⢕⢕⢕⣕⢕⢕⣷⣕⢝⢧⡜⢜⠏⢁⠀⠀⠀⠀⣱⢜⢟⠁⠀⠀⠀⠀⠀⠀⠀⠀⠀⠀⠀⠀⠀⠀⠀⠀⠀⠀⠀⠀⠀⠀⠀⠀⢕⢔⢀⠀⠀⠀⠀⠀⠀⠀⠀⠀⠀⠀⠀⠀⢄⢄⠀⠀⠀⠀⠀⠀⠀⠀⠀⠀⠀⠀⠔⢕⢄⠀⠀⠀⠁⢔⢱⢕⢕⢣⣜⡕⢣⢜⢟⢷⣵⡟⢧⢝⢗⢮⣽⢗⢗⣕⢜⢧⣕⡝⢳⢼⣕⢳⢵⣗⢇⢜⢕⢣⢜⡗⢇⢜⢗⢇⣕⡜⢗⡕⢝⣳⣜⣕⡧⢵⣗⢇⠀⠀⠑⠑⠑⢕⢀⠀⠀⠀⠀⠀⠀⠀⠑⠕⠕⠕⠕⠙⠉⠉⠁⠁⠈⠉⠙⠟⣿⣿⣿⣿⣿⣿⣿⣿⣿⣿⣿⣿⣿⡿⡕⢇⢝⢗⡕⢇⢇⠀⠀⠀⢕⢿⣿⣿⡇⠀⠀⠀⠀⠀⠀⢷⡀⢸⣿⣿⣿⣇⠀⠀⠀⠀⠀⠀⢱⡿⢰⢿⢀⠀⠀⠀⠀⢀⣄⣵⡴⡴⢾⣵⣄⢀⢕⠀</a:t>
            </a:r>
            <a:br/>
            <a:r>
              <a:t>⣧⣕⡕⢳⣧⡕⢱⣧⣞⢻⣷⡜⢟⣱⣕⢜⢫⢷⣇⢜⢅⠑⠀⠀⠀⢀⣼⣷⠏⠀⠀⠀⠀⠀⠀⠀⠀⠀⠀⠀⠀⠀⠀⠀⠀⠀⠀⠀⠀⠀⠀⠀⠀⠀⠀⠕⢕⢕⠀⠀⠀⠀⠀⠀⠀⠀⠀⠀⠀⠀⠀⢕⢕⢕⢔⡀⠀⠀⠀⠀⠀⠀⠀⠀⠀⠀⠀⠁⢐⢄⡀⠀⢀⢕⢱⢣⢕⡝⢕⢗⢕⡝⢳⢵⣝⣳⣧⣝⢕⢼⣝⢗⢼⣝⣳⢇⢝⢕⢕⢜⢕⢱⢜⡕⢇⢼⣕⢳⢜⣗⣣⣽⣳⢷⣿⣟⣿⣿⣽⣟⣿⣟⣟⣿⠑⠀⠀⠀⠀⢄⢀⠁⠄⢄⠀⠀⠀⠀⠀⠀⠀⠀⠀⢀⢄⢄⢄⢔⢄⢄⢄⢀⠀⠈⢻⣿⣿⣿⣿⣿⣿⣿⣿⣿⡿⢏⡣⣕⣕⣕⣕⣗⣜⣕⡕⠀⠀⢱⣜⣾⣿⣧⠀⠀⢀⠀⠀⠀⢸⣷⡑⣿⣿⣿⣿⢀⠀⠀⠀⠀⠀⢜⣱⣾⣿⣧⣴⣷⣷⣷⣽⣮⣾⣿⣼⣾⣷⣾⣿⣿⠀</a:t>
            </a:r>
            <a:br/>
            <a:r>
              <a:t>⠛⠛⠛⠛⠛⠛⠛⠛⠛⠛⠛⠛⠛⠛⠛⠛⠓⠚⠛⠑⠑⠀⠀⠀⠐⠛⠛⠑⠀⠀⠀⠀⠀⠀⠀⠀⠀⠀⠀⠀⠀⠀⠀⠀⠀⠀⠀⠀⠀⠀⠀⠀⠀⠀⠀⠀⠀⠀⠀⠀⠀⠀⠀⠀⠀⠀⠀⠀⠀⠀⠀⠘⠛⠓⠛⠃⠑⠀⠀⠀⠀⠀⠀⠀⠀⠀⠐⠑⠚⠛⠛⠓⠘⠓⠑⠓⠓⠓⠚⠓⠚⠛⠓⠓⠛⠛⠓⠚⠛⠓⠘⠛⠓⠚⠛⠓⠃⠑⠓⠓⠚⠓⠚⠓⠓⠓⠚⠛⠛⠛⠛⠛⠛⠛⠛⠛⠛⠛⠛⠛⠛⠛⠛⠛⠐⠐⠐⠐⠑⠑⠑⠑⠐⠁⠁⠐⠀⠀⠀⠀⠐⠑⠑⠑⠑⠑⠑⠑⠑⠑⠑⠑⠐⠀⠀⠛⠛⠛⠛⠛⠛⠛⠛⠛⠑⠛⠛⠛⠛⠛⠛⠛⠛⠛⠃⠀⠑⠛⠛⠛⠛⠛⠐⠀⠑⠂⠀⠀⠘⠛⠓⠛⠛⠛⠛⠑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⡕⣾⣿⣿⡟⢏⢻⢧⢝⢟⢕⢕⢕⢕⢜⡏⢟⣽⢷⢾⢧⢷⢷⡕⢕⢕⢕⢕⢕⢕⢕⢕⢕⢕⢕⢕⢕⢕⢕⢕⢕⢕⢕⢕⢕⢕⢕⢕⢕⢕⢕⢕⢝⢗⢷⣾⣿⣯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⡟⣿⣿⣿⢕⢕⢕⢕⢕⢕⢕⢕⢕⢕⢕⣕⣕⢕⢕⢕⢱⢗⢷⢕⢕⢕⢕⢕⢕⢕⢕⢕⢕⢕⢕⢕⢕⢕⢕⢕⢕⢕⢕⢕⢕⢕⢕⢕⢕⢕⢕⢕⢕⢕⢕⢜⢟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⢣⣿⣿⡿⢕⢕⣱⣵⣷⢕⢕⢕⢕⢕⢕⢕⢕⢕⢕⢕⢕⢕⢕⢕⢕⢕⢕⢕⢕⢕⢕⢕⢕⢕⢕⢕⢕⢕⢕⢕⢕⢕⢵⢵⢷⣷⣷⣷⣷⣧⢵⢕⢕⢕⢷⢧⡕⢕⢝⡻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⡺⢿⢇⢱⣾⣿⡻⡳⢕⢕⢕⢕⢕⢕⢕⢕⢕⢕⢕⢕⢕⢕⢕⢕⢕⢕⢕⢕⢕⢕⢕⢕⢕⢕⢕⢕⢕⢕⢕⣱⣧⢕⢕⢕⢕⢕⢕⢕⢕⢕⢕⢕⢕⢕⢕⢕⢕⢕⢝⢟⢟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⢸⢿⡿⣼⣕⢕⢕⢕⢕⢕⢕⢕⢕⢕⢕⢕⢕⢕⢕⢕⢕⢕⢕⢕⢕⢕⢕⢕⢕⢕⢕⢕⢕⢕⢕⣸⣿⣿⣧⢕⢕⢕⢕⢕⢕⢕⢕⢕⢕⢕⢕⢕⢕⢕⢕⢕⢕⢕⢕⢝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⣟⢕⢕⢕⢕⢕⢕⢕⢕⢕⢕⢕⢕⢕⢕⢕⢕⢕⢕⢕⢕⢕⢕⢕⢕⢕⢕⢕⢕⢕⢕⢕⢕⢕⢕⢱⣿⣿⣿⣿⣧⢕⢕⢕⢕⢕⢕⢕⢕⢕⢕⢕⢕⢕⢕⢕⢕⢕⢕⢕⢕⢜⢻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⣷⡜⢻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⡿⢕⢕⢕⢕⢕⣕⡱⢕⢕⢕⢕⢕⢕⢕⢕⢕⢕⢕⢕⢕⢕⢕⢕⢕⢕⢕⢕⢕⢕⢕⢕⢕⢕⢕⢕⣿⣿⣿⣿⣿⣿⣧⢕⢕⢕⢕⢕⢕⢕⢕⢕⢕⢕⢕⢕⢕⢕⢕⢕⢕⢕⢕⢕⢜⢿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⡱⢕⣿⣿⢕⣎⢇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⢟⢝⢕⢕⢕⢕⢕⢕⢕⢕⢕⢕⢕⢕⢕⢕⢕⢕⢕⢕⢕⢕⢕⢕⢕⢕⢕⢕⢕⢕⣼⣿⣿⣿⣿⣿⣿⣿⣇⢕⢕⢕⢕⢕⢕⢕⢕⢕⢕⢕⢕⢕⢕⢕⢕⢕⢕⢕⢕⢕⢜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⢜⢕⢜⢝⢝⢕⢕⢿⣿⢸⡜⣧⢟⢗⢕⣵⢟⣿⣿⣿⣿⣿⢿⢿⡿⢻⣿⣿⣿⣿⣿⣿⣿⣿⣿⣿⣿⣿⣿⣿⣿⣿⣿⣿⡿⢿⢿⢿⢿⢿⢿⣿⢟⢟⢿⢿⢿⢿⢿⢿⢿⢿⢿⢿⢿⢿⢿⢿⢟⢟⢟⢟⢟⢟⢟⢟⢟⢟⢟⢟⢟⢟⢟⢟⢟⢟⢟⢻⣿⣿⣿⣿⡟⢟⢟⢿⢿⢿⢿⢿⢿⢇⢕⢱⣷⢟⢏⢕⢕⢕⢕⢕⢕⢕⢕⢕⢕⢕⢕⢕⢕⢕⢕⢕⢕⢕⢕⢕⢕⢕⢕⢕⢕⢕⢕⢕⢕⢱⣿⣿⣿⣿⣿⣿⣿⣿⣿⡕⢕⢕⢕⢕⢕⢕⢕⢕⢕⢕⢕⢕⢕⢕⢕⢕⢕⢕⢕⢕⢕⢹⣿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⢕⢝⢜⢝⢹⢧⢑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⠑⢄⢕⢕⢕⢕⢕⢕⢕⢕⢕⢕⢕⢕⢕⢕⢕⢕⢕⢕⢕⢕⢕⢕⢕⢕⢕⢕⢕⢸⣿⣿⡿⢕⢕⢝⢟⣿⣿⣧⢕⢕⢕⢕⢕⢕⢕⢕⢕⢕⢕⢕⢕⢕⢕⢕⢕⢕⢕⢕⢕⢕⣿⣿⣿⣿⣿⣿⣿⠀</a:t>
            </a:r>
            <a:br/>
            <a:r>
              <a:t>⣿⣿⣿⣿⣿⣿⣿⣿⣿⣿⣿⣿⣿⣿⣿⣿⣿⣿⣿⣿⢸⣿⣿⣿⣿⣿⣿⣿⣿⣿⣿⣿⣿⣿⣿⣿⣿⣿⣿⣿⣿⣿⣿⣿⣿⣿⣿⣿⣿⣿⣿⢕⡿⢜⣣⣵⣮⣷⣾⡿⢷⢗⢱⡇⡗⣗⣕⣕⡕⢕⢕⢜⢷⡱⡕⢕⢕⢜⢟⡇⢕⢕⢕⢕⢕⡇⢸⢕⢕⢕⢕⢕⢕⢕⢕⢕⢕⢕⢕⢕⢕⢕⢕⢕⢕⢕⢕⢕⢕⢕⢕⢕⢕⢸⡇⢕⢕⢕⢕⢕⢕⢕⢕⢕⢕⢕⢕⢕⢕⢕⢕⢕⢕⢕⢕⢕⢕⢕⢕⢕⢕⢕⢕⢕⢕⢕⢕⢕⢕⢕⢸⣿⣿⣿⣿⢕⢕⢕⢕⢕⢕⢕⢕⢕⢜⢕⢕⢕⢕⠑⠀⢄⢕⢕⢕⢕⢕⢕⢕⢕⢕⢕⢕⢕⢕⢕⢕⢕⢕⢕⢕⢕⢕⢕⢕⢕⢕⢕⢕⢕⢸⣿⣿⣷⡕⢕⢕⢕⣿⣿⣿⢕⢕⢕⢕⢕⢕⢕⢕⢕⢕⢕⢕⢕⢕⢕⢕⢕⢕⢕⢕⢕⢕⢹⢿⢿⢿⢿⢿⢿⠀</a:t>
            </a:r>
            <a:br/>
            <a:r>
              <a:t>⣿⣿⣿⣿⣿⣿⣿⣿⣿⣿⣿⣿⣿⣿⣿⣿⣿⣿⣿⣿⢜⣿⣿⣿⣿⣿⣿⣿⣿⣿⣿⣿⣿⣿⣿⣿⣿⣿⣿⣿⣿⣿⣿⣿⣿⣿⣿⣿⣿⡿⣟⣵⣿⣿⣿⡿⢟⣽⣷⣿⣿⢣⣿⢱⣿⣷⣿⣿⣿⣿⡄⢕⢕⢕⣿⣇⢕⢕⢄⢀⠕⢕⢕⢕⢕⣇⡜⣕⢕⢕⢕⢕⢕⢕⢕⢕⢕⢕⢕⢕⢕⢕⢕⢕⢕⢕⢕⢕⢕⢕⢕⢕⢕⢸⡇⢕⢕⢕⢕⢕⢕⢕⢕⢕⢕⢕⢕⢕⢕⢕⢕⢕⢕⢕⢕⢕⢕⢕⢕⢕⢕⢕⢕⢕⢕⢕⢕⢕⢕⢕⣾⣿⣿⣿⣿⢕⢕⢕⢕⢕⢕⢵⢕⢕⢕⢕⢕⠑⠀⢀⢕⢕⢕⢕⢕⢕⢕⢕⢕⢕⢕⢕⢕⢕⢕⢕⢕⢕⢕⢕⢕⢕⢕⢕⢕⢕⢕⢕⢕⢕⢸⣿⣿⣿⣿⣷⣾⣿⣿⣿⣿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⣿⢟⣹⣾⣿⣿⣿⣿⡏⣾⣿⢸⣿⣿⣿⣿⣿⣿⣷⡁⢕⢕⢸⣿⡇⢕⢕⢕⢀⢕⢅⢕⣼⢿⢝⢕⢕⢕⢕⢕⢕⢕⢕⢕⢕⢕⢕⢕⢕⢕⢕⢕⢕⢕⢕⢕⢕⢕⢕⢕⢕⢸⡇⢕⢕⢕⢕⢕⢕⢕⢕⢕⢕⢕⢕⢕⢕⢕⢕⢕⢕⢕⢕⢕⢕⢕⢕⢕⢕⢕⢕⢕⢕⢕⢕⢕⢕⢕⣿⣿⣿⣿⣿⢕⢕⢕⢕⢕⢎⢕⢕⢕⢕⢕⢕⢕⢄⢕⢕⢕⢕⢕⢕⢕⢕⢕⢕⢕⢕⢕⢕⢕⢕⢕⢕⢕⢕⢕⢕⢕⢕⢕⢕⢕⢕⢕⢕⢕⢕⢝⢿⣿⣿⣿⣿⣿⣿⣿⢇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⡿⣱⣿⣿⣿⢟⣵⣿⣿⣿⣿⣿⣿⣿⣸⣿⣿⢸⣿⣿⣿⣿⣿⣿⣿⣷⡄⠕⢕⣿⣿⡕⢕⢕⢕⢕⢕⢕⢔⢔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⢝⢟⢟⢟⢟⢝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⣹⣿⣿⣿⢫⣾⣿⣿⡿⣷⣿⣿⣿⣇⣿⣿⡇⣸⣿⣿⣿⣿⣿⣿⣿⣟⣿⡇⢑⣿⣿⣇⢕⢕⢕⢕⢕⠕⠕⢑⢜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⢣⣿⣿⣿⣣⣿⣿⣻⣟⣿⣿⣿⣿⣿⢸⣿⣿⡇⣿⣿⣿⣿⣿⣿⣿⣿⣿⡹⡗⢕⣿⣿⣿⢔⠔⠕⢕⢕⢔⠁⢕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⡟⡏⣵⣷⣧⣵⣜⣿⣿⢣⣿⣿⣱⣿⣾⣿⣿⣿⣿⡇⣾⣿⣿⡇⣿⣿⣿⣿⣿⣿⣿⣿⣿⣇⢇⢱⢿⣿⣿⢕⢕⢜⠇⠑⢕⢕⢳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⣼⣿⣿⣿⣿⣿⣷⣿⡏⣿⣿⢧⡿⣽⣿⣿⣿⣿⡿⢗⡿⢏⣵⡷⣸⣿⣿⣿⣿⣿⣿⣿⣿⣿⢕⢼⣹⢿⠏⢅⢀⠀⠁⢅⢅⢕⠕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⡇⣼⣿⣿⢿⣯⡟⢟⢻⢸⢸⣿⣿⣾⢣⣿⣿⣿⣿⣿⢕⢕⢗⣾⣿⡇⣿⣿⣿⣿⣿⣿⣿⣿⣿⣿⢕⠀⠐⠀⢄⣿⡟⡇⡔⢑⢅⢔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⣧⢇⢿⡿⢟⢷⡝⢝⣕⡅⢅⣿⣿⣿⡟⣸⣿⣿⣿⣿⣇⡕⡇⣾⣏⣝⣕⣿⡟⣿⣿⣿⣿⣿⣿⣿⡏⢕⣅⣡⢕⢕⣿⡇⡇⢕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⣮⡎⢟⡣⡕⢱⣾⡿⢕⡕⣿⣿⣿⢇⣿⡿⣿⣿⣿⣿⢻⢳⣿⣿⣿⣿⡿⢸⣿⣿⣿⣿⣿⣿⣿⢇⢕⣿⣿⢕⣼⣿⢽⡇⣜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⣧⣕⢱⢸⡺⢼⣟⡇⣿⣿⡿⣸⣿⢣⣿⣿⣿⡟⡼⢼⣿⣿⣿⣿⢣⢸⣿⣿⣿⣿⣿⣿⢿⢕⢸⡿⣟⢸⢧⡿⣸⢇⢎⣵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⡷⠑⠳⢕⡇⢕⣿⡟⣇⡿⢣⢸⣿⣿⣿⢱⡇⣿⣷⣷⣿⣧⣯⣼⣿⢿⣿⣿⣿⢝⢕⣱⣿⣿⡟⣼⢎⢣⡿⡕⢕⣿⢕⢸⣿⢕⣿⡇⢕⣿⡇⢕⢕⢸⣿⣿⣿⣿⣿⣿⣿⣿⣿⣿⣿⣿⣿⣿⣿⣿⣿⣿⣿⣿⣿⣿⣿⣿⣿⣿⣿⣿⣿⢕⢕⢕⢕⢕⢕⢕⢕⢕⢕⢕⢕⢕⢕⢕⢕⢕⢕⢕⢕⢕⢕⢕⢕⢕⢸⣿⣿⣿⣿⢕⢕⢕⢕⢕⢕⢕⠕⢕⢕⢕⢕⢕⢕⢕⢱⡕⢕⢕⢕⢕⢕⢕⢕⢜⠟⠝⠕⢕⢕⢕⢕⢕⢕⢕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⠃⠀⠕⢕⢔⢔⣿⡯⢸⢱⡇⣿⣿⣿⡇⢿⢇⣿⣿⣟⣗⣟⢻⣿⣟⣸⡏⡿⡏⢕⢕⠽⠽⢟⠓⠙⢝⣾⢣⢕⢕⣿⢕⢸⣿⢕⣿⡇⢕⣿⡇⢕⢕⢜⢟⢟⢻⣿⣿⣿⣿⣿⣿⣿⣿⣿⣿⣿⣿⣿⣿⣿⣿⣿⣿⣿⣿⣿⣿⣿⣿⣿⡿⢕⢕⢕⢕⢕⢕⢕⢕⢕⢕⢕⢕⢕⢕⢕⢕⢕⢕⢕⢕⢕⢕⢕⢕⢕⢸⣿⣿⣿⣿⢕⢕⢕⢕⢕⢕⢔⢕⢕⢕⢕⢕⢕⢕⢕⢸⣷⢕⢕⢕⢕⢕⢕⢕⢕⢕⢸⣿⢕⢕⢕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⡞⢫⡿⢕⠀⠀⠀⢕⢇⢕⣿⢇⢕⢝⡇⡿⣿⣿⢱⣦⡰⢕⢀⢄⢄⣵⣿⣿⣿⣿⣿⣿⣿⣧⢗⢕⢕⣴⣾⡵⣽⢇⢼⢕⢕⣿⢕⢸⣿⢕⣿⡇⢕⣿⡇⢕⢕⢱⣾⣿⣿⣿⣿⣿⣿⣿⣿⣿⣿⣿⣿⣿⣿⣿⣿⣿⣿⣿⣿⣿⣿⣿⣿⣿⣿⣿⡇⢕⢕⢕⢕⢕⢕⢕⢕⢕⢕⢕⢕⢕⢕⢕⢕⢕⢕⢕⢕⢕⢕⢕⢕⢕⢸⣿⣿⣿⣿⢕⢕⢕⢕⢕⢕⢕⢕⢕⢕⢕⢕⢕⠕⢕⢸⣿⣇⢕⢕⢕⣧⢕⣾⡇⢕⢕⣿⢕⠕⠑⠕⠕⢑⢕⢕⢕⢕⢕⢕⢕⠁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⡾⢝⣱⡿⢱⢅⠀⠀⠀⢱⣱⢸⣿⢸⡇⢕⢕⢇⣾⣿⣿⣿⣟⢷⢾⣳⣾⣿⣿⣿⣿⣿⣿⣿⣿⣿⣿⣽⣝⣽⡿⣱⣯⢇⢸⢕⢕⣿⢕⢸⣿⢕⣿⡇⢕⣿⡇⢕⢕⢸⣿⣿⣿⣿⣿⣿⣿⣿⣿⣿⣿⣿⣿⣿⣿⣿⣿⣿⣿⣿⣿⣿⣿⣿⣿⣿⣿⣿⡇⢕⢕⢕⢕⢕⢕⢕⢕⢕⢕⢕⢕⢕⢕⢕⢕⢕⢕⢕⢕⢕⢕⢕⢕⢕⣿⣿⣿⣿⣿⢕⢕⢕⢕⢕⢕⢕⢕⢕⢕⢕⢕⢕⢕⢕⢸⣿⣿⡕⢑⢕⢸⣿⣿⣧⢕⢅⡅⢄⢄⢄⢄⢕⢕⢕⢕⢕⢕⠅⢕⢕⢕⢕⢕⢕⢕⢕⢕⢕⢕⢕⢕⢕⢕⢕⢕⢕⢕⢕⢕⢕⢕⢕⢕⢕⢕⢕⢕⢕⢕⢕⢕⢕⢕⢕⢕⢕⢕⢕⢕⢕⢕⢕⢕⢕⢕⠀</a:t>
            </a:r>
            <a:br/>
            <a:r>
              <a:t>⣿⣿⣿⣿⣿⣿⣿⣿⣿⣿⣿⣿⣿⣿⣿⢿⢿⣿⣿⣿⣿⣿⣿⣿⣿⣿⣿⣿⣿⣿⣿⣿⣿⢫⢏⣵⣼⡿⢣⣿⣷⡄⢄⢄⢱⡿⢸⡏⢸⣧⢸⡕⢕⢸⢻⣹⣿⣿⣿⣿⣿⣿⣿⣿⣿⣿⣿⣿⣿⣿⣿⣿⣿⣿⣿⣽⢿⣿⢕⢸⢸⢸⣿⢕⢸⣿⢕⣿⡇⢕⣿⡇⢕⢕⢜⣿⣿⣿⣿⣿⣿⣿⣿⣿⣿⣿⣿⣿⣿⣿⣿⣿⣿⣿⣿⣿⣿⣿⣿⣿⣿⣿⣿⡇⢕⢕⢕⢕⢕⢕⢕⢕⢕⢕⢕⢕⢕⢕⢕⢕⢕⢕⢕⢕⢕⢕⢕⢕⢕⣿⣿⣿⣿⡿⢕⢕⢕⢕⢕⢕⢕⢕⢕⢕⢕⢕⢕⢄⢔⢕⢻⣿⣧⢕⢅⢜⣿⣿⣧⢕⢱⢕⢕⢕⢕⢕⢕⢕⢄⢕⠕⠁⠁⢕⢕⢕⢕⢕⢕⢕⢕⢕⢕⢕⢕⢕⢕⢕⢕⢕⢕⢕⢕⢕⢕⢕⢕⢕⢕⢕⢕⢕⢕⢕⢕⢕⢕⢕⢕⢕⢕⢕⢕⢕⢕⢕⢕⢕⢕⢕⠀</a:t>
            </a:r>
            <a:br/>
            <a:r>
              <a:t>⣿⣿⣿⣿⣿⣿⣿⣿⣿⣿⣿⡿⢟⣝⣵⣷⣧⢻⣿⣿⣿⣿⣿⣿⣿⣿⣿⣿⣿⣿⣿⣿⢣⢇⣾⣿⣿⢣⣿⣿⣿⡇⢕⣸⣿⡇⢻⢕⢸⣿⡜⣧⢕⢕⢕⢻⣿⣿⣿⣿⣿⣿⣿⣿⣿⣿⣿⣿⣿⣿⣿⣿⣿⣷⢾⢏⣾⣿⢕⢕⢕⣼⣿⢕⢸⣿⢕⣿⡇⢕⣿⡇⢕⢕⢕⣿⣿⣿⣿⣿⣿⣿⣿⣿⣿⣿⣿⣿⣿⣿⣿⣿⣿⣿⣿⣿⣿⣿⣿⣿⣿⣿⣿⡇⢕⢕⢕⢕⢕⢕⢕⢕⢕⢕⢕⢕⢕⢕⢕⢕⢕⢕⢕⢕⢕⢕⢕⢕⢕⣿⣿⣿⣿⡇⢕⢕⢕⢕⢕⢕⢕⢕⢕⢕⢕⢕⢕⢕⢕⢕⢜⣿⣿⢔⢁⢕⣿⣿⣿⣯⣸⡇⢕⢕⢕⠕⢕⢕⢕⠀⠀⠀⠀⢕⢕⢕⢕⢕⢕⢕⢕⢕⢕⢕⢕⢕⢕⢕⢕⢕⢕⢕⢕⢕⢕⢕⢕⢕⢕⢕⢕⢕⢕⢕⢕⢕⢕⢕⢕⢕⢕⢕⢕⢕⢕⢕⢕⢕⢕⢕⠀</a:t>
            </a:r>
            <a:br/>
            <a:r>
              <a:t>⣿⣿⣿⣿⣿⣿⣿⣿⣿⣿⣿⣕⢝⢏⢻⡝⡿⠇⢻⣿⣿⣿⣿⣿⣿⣿⣿⣿⣿⣿⣿⡏⢇⣿⣿⣿⡏⣾⣿⣿⡟⣱⣾⣿⡿⢕⢜⢕⢜⣿⣷⢜⣇⢕⢕⢕⢝⣿⣿⣿⣿⣿⣿⣿⣿⣿⢿⢿⣿⣿⣿⣿⣿⢟⢕⢱⣿⡇⢕⢇⢕⢝⣿⢕⢸⣿⢕⣿⡇⢕⣿⡇⢕⢕⢕⢸⣿⡟⣵⣵⣝⢻⢿⣿⣿⣿⣿⣿⣿⣿⣿⣿⣿⣿⣿⣿⣿⣿⣿⣿⣿⣿⣿⡇⢕⢕⢕⢕⢕⢕⢕⢕⢕⢕⢕⢕⢕⢕⢕⢕⢕⢕⢕⢕⢕⢕⢕⢕⢕⣿⣿⣿⣿⡇⢕⢕⢕⢕⢕⢕⢕⢕⢕⢕⢕⢕⢕⢕⢕⢕⢕⣿⣿⡕⣱⣾⣿⣿⣿⣿⣿⡷⢕⠕⠕⢔⢕⢕⢕⠀⠀⠀⠀⢕⢕⢕⢕⢕⢕⢕⢕⢕⢕⢕⢕⢕⢕⢕⢕⢕⢕⢕⢕⢕⢕⢕⢕⢕⢕⢕⢕⢕⢕⢕⢕⢕⢕⢕⢕⢕⢕⢕⢕⢕⢕⢕⢕⣕⣕⣕⠀</a:t>
            </a:r>
            <a:br/>
            <a:r>
              <a:t>⣿⣿⣿⣿⣿⣿⣿⣿⣿⣿⣿⣿⣧⡕⠑⢵⠇⠀⠁⢻⣿⣿⣿⣿⣿⣿⣿⣿⣿⣿⣿⢝⣾⣿⣿⣿⢱⣿⡿⣫⣾⡿⢟⢕⢕⢕⢕⢕⢕⢻⣯⢕⢜⢇⢕⠕⠕⢜⢝⢿⣿⣿⣿⣿⣧⣵⣵⣵⣷⣿⢟⢏⢕⢕⢕⢸⣿⡇⢕⢱⢕⢕⣿⢕⢸⡟⢕⣿⡇⢕⣿⡇⢕⢕⢕⢸⡟⢅⢙⡏⢯⢟⢕⣿⣿⣿⣿⣿⣿⣿⣿⣿⣿⣿⣿⣿⣿⣿⣿⣿⣿⣿⣿⡇⢕⢕⢕⢕⢕⢕⢕⢕⢕⢕⢕⢕⢕⢕⢕⢕⢕⢕⢕⢕⢕⢕⢕⢕⢕⣿⣿⣿⣿⡇⢕⢕⢕⢕⢕⢕⢕⢕⢕⢕⢕⢕⢕⢕⢕⢕⢕⢹⣿⣷⣿⣿⣿⣿⣿⣿⢹⢇⢕⢕⢕⢕⢕⢕⢕⠀⠀⠀⢕⢕⢕⢕⢕⢕⢕⢕⢕⢕⢕⢕⢕⢕⢕⢕⢕⢕⢕⢕⢕⢕⢕⢕⢕⢕⢕⢕⢕⢕⢕⢕⢕⢕⢕⢕⢕⢕⢕⢕⢕⢕⢕⣿⣿⣿⣿⣿⠀</a:t>
            </a:r>
            <a:br/>
            <a:r>
              <a:t>⣿⣿⣿⣿⣿⣿⣿⣿⣿⣿⣿⣿⣿⣷⡄⠀⠄⠔⠀⠀⠝⣿⣿⣿⡿⣟⣯⣽⣷⣷⣷⢣⢝⢻⣿⣿⢸⣫⣾⢟⢕⢕⢕⢕⢕⢕⢕⢕⢕⢕⢻⣷⢕⢕⠑⢄⢕⢕⢕⢕⢕⣪⣝⣟⢿⣿⠿⠛⠙⢕⢕⢕⢕⣷⢕⣼⣽⣿⢕⢕⢕⢸⣿⢕⢜⣵⣷⣾⣷⣵⣻⢇⢕⢕⢕⢑⠅⠀⠑⠛⠁⣰⡾⣿⣿⣿⣿⣿⣿⢕⣻⢟⢝⣿⣿⣿⣿⣿⣿⣿⣿⣿⣿⡇⢕⢕⢕⢕⢕⢕⢕⢕⢕⢕⢕⢕⢕⢕⢕⢕⢕⢕⢕⢕⢕⢕⢕⢕⢕⣿⣿⣿⣿⡇⢕⢕⢕⢕⢕⢕⢕⢕⢕⢕⢕⢕⢕⢕⢕⢕⢕⢸⣿⣿⣿⣿⣿⣿⣿⣿⢇⢕⢕⢕⠕⢕⢕⢕⢕⠀⠀⢔⢕⢕⢕⢕⢕⢕⢕⢕⢕⢕⢕⢕⢕⢕⢕⢕⢕⢕⢕⢕⢕⢕⢕⢕⢕⢕⢕⢕⢕⢕⢕⢕⢕⢕⢕⢕⢕⢕⢕⢕⢕⢕⢕⣿⣿⣿⣿⣿⠀</a:t>
            </a:r>
            <a:br/>
            <a:r>
              <a:t>⣿⣿⣿⣿⣿⣿⣿⣿⣿⣿⣿⣿⣿⣿⣿⣆⠀⠀⢄⢄⢀⢜⣯⣷⣿⣿⣿⢿⢟⢟⢜⢕⢏⢕⢕⢜⣾⢟⢕⢕⢕⢕⢕⢕⣕⡕⢕⣵⣵⣵⢱⡝⣿⢄⠀⠀⢕⢕⢕⣵⣿⣿⣿⣿⣿⢕⠀⠀⠀⠐⣣⣵⡕⣿⡇⢿⣿⡏⡕⢅⢕⢔⢔⢕⢜⢜⢜⢹⢽⢿⣿⣷⣧⣕⢕⢐⠀⠆⠀⠀⢵⣻⣯⡾⣿⣿⣿⣿⣿⣿⣿⢕⣱⣿⣿⣿⣿⣿⣿⣿⣿⣿⣿⡇⢕⢕⢕⢕⢕⢕⢕⢕⢕⢕⢕⢕⢕⢕⢕⢕⢕⢕⢕⢕⢕⢕⢕⢕⢕⣿⣿⣿⣿⡇⢕⢕⢕⢕⢕⢕⢕⢕⢕⢕⢕⢕⢕⢕⢕⢕⢕⢸⣿⣿⣿⣿⣿⣿⣿⣿⡕⢕⢕⢕⢕⢕⢕⢕⢄⢔⢕⢕⢕⢕⢕⢕⢕⢕⢕⢕⢕⢕⢕⢕⢕⢕⢕⢕⢕⢕⢕⢕⢕⢕⢕⢕⢕⢕⢕⢕⢕⢕⢕⢕⢕⢕⢕⢕⢕⢕⢕⢕⢕⢕⢕⢹⣿⣿⣿⣿⠀</a:t>
            </a:r>
            <a:br/>
            <a:r>
              <a:t>⣿⣿⣿⣿⣿⣿⣿⣿⣿⣿⣿⣿⣿⣿⣿⣿⣧⡀⠀⢄⣵⣿⣿⣿⢻⢏⢕⢕⣕⡕⠕⠁⠕⢕⢱⡾⢏⢕⢕⢕⢕⣵⣾⣿⣿⣷⡕⢻⡯⢝⢸⣿⣮⡣⡀⠀⢸⣷⣿⣿⣿⣿⣿⣿⣿⡕⠀⠀⠀⠀⢕⢝⢕⢹⢜⢸⣿⢜⢇⢕⢕⢕⢕⢕⠕⠑⠁⢕⢕⢕⢝⢟⢿⣿⣿⣧⢄⠀⢀⣼⣿⣿⣿⣿⣿⣿⣿⣿⢱⣵⢏⢕⢏⢕⢕⣿⣿⣿⣿⣿⣿⣿⣿⡇⢕⢕⢕⢕⢕⢕⢕⢕⢕⢕⢕⢕⢕⢕⢕⢕⢕⢕⢕⢕⢕⢕⢕⢕⢸⣿⣿⣿⣿⢇⢕⢕⢕⢕⢕⢕⢕⢕⢕⢕⢕⢕⢕⢕⢕⢕⢕⢕⢻⣿⣿⣿⣿⣿⣿⣿⣇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⠘⡿⢟⢝⢕⢕⢵⣷⣵⣷⣿⣔⠀⠀⢰⡟⢕⢕⢕⢕⢕⣾⣿⣿⣿⣿⣿⣷⣅⣳⢕⢸⣿⢿⣿⡕⠐⠘⣿⣿⣿⣿⣿⣿⣿⣿⡇⠀⠀⠀⠀⢕⢕⢕⣳⠜⠘⠄⠐⢀⠑⢜⡔⠑⠁⠀⢀⣠⣵⣕⣕⢕⢕⢕⢝⠟⠟⠀⢠⣿⣿⣿⣿⣿⣿⣿⣿⣿⣿⡿⢏⢕⢕⢕⢕⣾⣿⣿⣿⣿⣿⣿⣿⣿⢕⢕⢕⢕⢕⢕⢕⢕⢕⢕⢕⢕⢕⢕⢕⢕⢕⢕⢕⢕⢕⢕⢕⢕⢕⢸⣿⣿⣿⣿⢕⢕⢕⢕⢕⢕⢕⢕⢕⢕⢕⢕⢕⢕⢕⢕⢕⢕⢕⢜⢿⣿⣿⣿⣿⣿⣿⣿⢕⢕⢕⢕⢕⢕⢕⢕⢕⢕⢕⢕⢕⢕⢕⢕⢕⢕⢕⢕⢕⢕⢕⢕⢕⢕⢕⢕⢕⢕⢕⢕⢕⢕⢕⢕⢕⢕⢕⢕⢕⢕⢕⢕⢕⢕⢕⢕⢕⢕⢕⢕⢕⢕⢜⢿⢿⢿⢟⠀</a:t>
            </a:r>
            <a:br/>
            <a:r>
              <a:t>⣿⣿⣿⣿⣿⣿⣿⣿⣿⣿⣿⣿⣿⣿⣿⣿⣿⣿⡿⢐⠀⠀⠁⠕⠁⠘⢿⣿⣿⣿⣿⡏⠀⠀⠀⠁⠁⠑⠕⣼⣿⣿⣿⣿⣿⣿⡿⣿⣿⣇⢕⣿⣏⢿⣷⡄⠀⢻⣿⣿⣿⣿⣿⣿⣿⠑⠀⠀⠀⠀⠁⢕⣱⣿⠁⠇⢀⢄⠙⢰⢕⢜⢄⠀⠀⠙⠛⠻⠿⢿⢟⠁⠁⠀⠀⠀⢀⢻⣿⣿⣿⣿⣿⣿⣿⣿⣷⣿⡕⢕⢕⢕⢕⢕⢸⣿⣿⣿⣿⣿⣿⣿⣿⢕⢕⢕⢕⢕⢕⢕⢕⢕⢕⢕⢕⢕⢕⢕⢕⢕⢕⢕⢕⢕⢕⢕⢕⢕⢸⣿⣿⣿⣿⢕⢕⢕⢕⢕⢕⢕⢕⢕⢕⢕⢕⢕⢕⢕⢕⢕⢕⢕⢕⢕⢻⣿⣿⣿⣿⣿⡟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⠀⠆⠀⠈⢻⣿⣿⡿⡕⠀⠀⠀⠀⠀⠀⠀⠀⠉⠙⠻⣿⣿⣿⣷⣿⣿⣿⡇⢸⣿⢮⢿⣷⡀⠈⣿⣿⣿⣿⣿⣿⡏⠀⠀⠀⠀⠀⠀⢸⣿⣿⣷⢱⢁⡁⡘⣿⢕⢕⢜⡕⢔⢀⠀⠀⠀⠀⠀⠀⠀⠀⠀⢄⢕⢸⣿⣿⣿⣿⣿⣿⣿⣿⡏⢸⣿⣧⡕⢕⢕⢕⢸⣿⢿⣿⣿⣿⣿⣿⣿⢕⢕⢕⢕⢕⢕⢕⢕⢕⢕⢕⢕⢕⢕⢕⢕⢕⢕⢕⢕⢕⢕⢕⢕⢕⢸⣿⣿⣿⣿⢕⢕⢕⢕⢕⢕⢕⢕⢕⢕⢕⢕⢕⢕⢕⢕⢕⢕⢕⢕⢕⢕⢝⢿⣿⣿⣿⣷⡕⢕⢕⢄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⢕⢕⢕⠀⠀⠀⠀⢰⠀⠀⠝⡟⡕⠀⠀⠀⠀⠀⢀⠄⠀⠀⠀⠀⠀⠀⠙⠻⣿⣿⣿⣿⡇⠀⢻⣏⢿⣿⢷⡄⠜⣿⣿⣿⣿⣿⠁⠀⠀⠀⠀⠀⠀⠜⣿⡿⢟⣏⢿⡜⢕⣿⢕⢕⠕⠘⠁⠁⠀⠀⠀⠀⠀⠁⠀⠀⢔⢕⠕⣸⣿⣿⣿⣿⣿⣿⣿⣿⣿⣕⡟⢟⣿⣵⢕⢕⢸⣿⣿⣿⣿⣿⣿⣿⣿⢕⢕⢕⢕⢕⢕⢕⢕⢕⢕⢕⢕⢕⢕⢕⢕⢕⢕⢕⢕⢕⢕⢕⢕⢕⢸⣿⣿⣿⣿⢕⢕⢕⢕⢕⢕⢕⢕⢕⢕⢕⢕⢕⢕⢕⢕⢕⢕⢕⢕⢕⢕⢕⢕⢝⢿⣿⣿⣷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⢀⡄⢀⡼⢕⠀⠀⢀⢔⠑⠁⠀⢀⠄⠀⠀⠀⠀⠀⠀⠈⢻⣿⣿⠁⠀⠁⢻⡜⣿⣧⡻⡄⢹⣿⣿⣿⠇⠀⠀⠀⠀⠀⠀⠀⠀⢻⣿⣿⣿⡎⢸⡇⠘⠁⠀⠀⠀⠀⠀⠀⠀⠀⠔⠐⠀⠀⠀⢑⡅⠀⣿⣿⣿⣿⣿⣿⣿⣿⣿⡯⣵⢕⢕⣿⢟⢕⢕⣾⣿⣿⣿⣿⣿⣿⣿⣿⢕⢕⢕⢕⢕⢕⢕⢕⢕⢕⢕⢕⢕⢕⢕⢕⢕⢕⢕⢕⢕⢕⢕⢕⢕⢸⣿⣿⣿⣿⢕⢕⢕⢕⢕⢕⢕⢕⢕⢕⢕⢕⢕⢕⢕⢕⢕⢕⢕⢕⢕⢕⢕⢕⢕⢕⢝⢻⣿⣿⣧⢕⢕⢕⢕⢕⢕⢕⢕⢕⢕⢕⢕⢕⢕⢕⢕⢕⢕⢕⢕⢕⢕⢕⢕⢕⢕⢕⢕⢕⢕⢕⢕⢕⢕⢕⢕⢕⢕⢕⠑⢕⢕⢕⢕⢕⢕⢕⢕⢕⢕⢕⢕⢕⢕⢕⢕⠀</a:t>
            </a:r>
            <a:br/>
            <a:r>
              <a:t>⣿⣿⣿⣿⣿⣿⣿⣿⣿⣿⣿⣿⣿⣿⣿⣿⣿⣿⣿⡕⢕⠕⠀⠀⠀⠀⠀⢀⡾⡱⡕⠀⠔⠁⠀⢀⠄⠕⠀⠀⠀⠀⠀⠀⠀⠀⠀⠀⠝⢇⠀⠀⠀⠀⠝⡸⣿⢷⣜⢔⠝⠟⠏⠀⠀⠀⠀⠀⠀⠀⠀⠀⠜⠟⠋⠁⠀⠘⠁⠀⠀⠀⠀⠀⢀⠀⠀⠀⢄⢀⢔⢔⢔⣸⣿⣿⡔⣿⣿⣿⣿⣿⣿⣿⣿⣿⣿⣿⣿⣿⣿⣧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⣽⣧⣔⢄⢀⢔⢄⡾⣱⡿⠑⠀⠀⠀⠁⢀⠀⠀⠁⠔⢀⠀⠀⠀⠀⠀⠀⠀⠀⠀⠀⠀⠀⠀⠀⠈⢹⣿⣮⣽⡒⢐⠀⠀⠀⠀⠀⠀⠀⠀⠀⠀⠀⠀⠀⠀⠀⠀⠀⠀⠀⠀⠄⠀⠁⠔⠀⡔⢕⢕⢕⢕⣾⣿⣿⡿⠁⣿⣿⣿⣿⣿⣿⣿⣿⣿⣿⣿⣿⣿⣿⣿⣵⣷⣿⣿⣿⣿⣿⣿⣿⣿⣿⢕⢕⢕⢕⢕⢕⢕⢕⢕⢕⢕⢕⢕⢕⢕⢕⢕⢕⢕⢕⢕⢕⢕⢕⢕⣿⣿⣿⣿⡇⢕⢕⢕⢕⢕⢕⢕⢕⢕⢕⢕⢕⢕⢕⢕⢕⢕⢕⢕⢕⢕⢕⢕⢕⢕⢕⢕⢕⢕⢕⢕⢔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⣿⣇⢕⢕⡞⣱⡿⢕⠀⠀⠀⠀⠁⠀⠀⠀⠀⠀⠁⠀⠀⠀⠀⠀⠀⠀⠀⠀⠀⠀⠀⠀⠀⠀⠀⠹⡟⠋⠁⠀⠀⠀⠀⠀⠀⠀⠀⠀⠀⠀⠀⠀⠀⠀⠀⠀⠀⠀⠀⠀⠄⠑⢀⠀⠀⢷⡕⠕⠱⠿⠿⠟⠙⠀⠀⣿⣿⣿⣿⣿⣿⣿⣿⣿⣿⣿⣿⣿⣿⣿⣿⣷⣷⣷⣿⣿⣿⣿⣿⣿⣿⢕⢕⢕⢕⢕⢕⢕⢕⢕⢕⢕⢕⢕⢕⢕⢕⢕⢕⢕⢕⢕⢕⢕⢕⢕⣿⣿⣿⣿⡇⢕⢕⢕⢕⢕⢕⢕⢕⢕⢕⢕⢕⢕⢕⢕⢕⢕⢕⢕⢕⢕⢕⢕⢕⢕⢕⢕⢕⢕⢕⢕⠑⢕⢕⢕⢕⢕⢕⢕⢕⢕⢕⢕⢕⢕⢕⢕⢕⢕⢕⢕⢕⠕⢕⢕⢕⢕⢕⢕⢕⢕⢕⢕⢕⢕⢕⢕⢕⢕⢕⢕⢕⢕⢕⢕⢕⢕⢕⢕⢕⢕⢕⢕⢕⢕⢕⢕⠀</a:t>
            </a:r>
            <a:br/>
            <a:r>
              <a:t>⢕⢕⢕⢕⢕⢕⢕⢕⢕⢕⢕⢕⢕⢕⢕⢕⢕⢕⢕⢜⢿⣿⣿⣿⢕⡞⣱⡿⢕⡕⠀⠀⠀⠀⠀⠀⠀⠀⠀⠀⠀⠀⠐⠀⠀⠀⠀⠀⠀⠀⠀⠀⠀⠀⠀⠀⠀⠀⠀⠀⠀⠀⠀⠀⠀⠀⠀⠀⠀⠀⠀⠀⠀⠀⠀⠀⠀⠀⠀⠀⠀⠀⠀⠀⠀⠀⠀⠜⢷⢀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⢕⠀⢕⢕⢕⢕⢕⢕⢕⢕⢕⢕⢕⢕⢕⢕⢕⢕⢕⢕⢕⢕⠐⢕⢕⢕⢕⢕⢕⢕⢕⢕⢕⢕⢕⢕⢕⢕⢕⢕⢕⢕⢕⢕⢕⢕⢕⢕⢕⢕⢕⢕⢕⢕⢕⢸⣷⠀</a:t>
            </a:r>
            <a:br/>
            <a:r>
              <a:t>⢕⢕⢕⢕⢕⢕⢕⢕⢕⢕⢕⢕⢕⢕⢕⢕⢕⢕⢕⢕⢕⡝⢿⢏⡜⢱⡟⢕⢜⠁⠀⠀⠀⠀⠀⠀⠀⠀⠀⠀⠀⠀⠀⠀⠀⠀⠀⠀⠀⠀⠀⠀⠀⠀⠀⠀⠀⠀⠀⠀⠀⠀⠀⠁⠐⠀⠀⠀⠀⠀⠀⠀⠀⠀⠀⠀⠀⠀⠀⠀⠀⠀⠀⠀⠀⠀⠀⠀⠀⠁⠑⠑⠁⠀⠀⠀⠀⣿⣿⣿⣿⣿⣿⣿⣿⣿⣿⣿⣿⣿⣿⣿⣿⣿⣿⣿⣿⣿⣿⣿⣿⣿⡇⢕⢕⢕⢕⢕⢕⢕⢕⢕⢕⢕⢕⢕⢕⢕⢕⢕⢕⢕⢕⢕⢕⢕⢕⢕⣿⣿⣿⣿⡇⢕⢕⢕⢕⢕⢕⢕⢕⢕⢕⢕⢕⢕⢕⢕⢕⢕⢕⢕⢕⢕⢕⢕⢕⣿⣿⣿⣿⣷⣷⣦⣄⢕⢕⢕⢕⢕⢕⢕⢕⢕⢕⢕⢕⢕⢕⢕⢕⢕⢕⢕⢕⠀⢕⢕⢕⢕⢕⢕⢕⢕⢕⢕⢕⢕⢕⢕⢕⢕⢕⢕⢕⢕⢕⢕⢕⢕⢕⢕⢕⢕⢄⢕⢕⢕⢜⣿⠀</a:t>
            </a:r>
            <a:br/>
            <a:r>
              <a:t>⣣⢕⡱⢕⢱⢕⡕⢕⢕⢕⢕⢕⢕⢕⢕⢕⢕⢕⢕⢕⢕⢎⠑⡜⢱⡟⢕⣜⢇⠀⠀⠀⠀⠀⠀⠀⠀⠀⠀⠀⠀⠀⠀⠀⠀⠀⠀⠀⠀⠀⠀⠀⠀⠀⠀⠀⠀⠀⠀⠀⠀⠀⠄⢄⢄⢄⢔⢔⢔⣰⢔⢔⢔⢔⢄⢀⢀⢀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⣻⣿⣿⣿⢗⢹⣵⣕⡕⢕⢕⢕⢕⢕⢕⢕⢕⢕⢕⢕⢕⢕⢕⢕⢕⢕⢕⢕⠔⢕⢕⢕⢕⢕⢕⢕⢕⢕⢕⢕⢕⢕⢕⢕⢕⢕⠀⢕⢕⢕⢕⢕⢕⢕⢕⢕⢕⢕⠕⢕⢕⢕⢜⠀</a:t>
            </a:r>
            <a:br/>
            <a:r>
              <a:t>⣯⣗⢯⣳⢵⡣⣽⡗⢕⢕⢕⢱⢕⢱⢕⢵⣕⢵⣕⢵⡜⡎⢜⢱⢏⢕⡕⢕⠕⠀⠀⠀⠀⠀⠄⠀⠀⠀⠀⠀⠀⠀⠀⠀⠀⠀⠀⢄⠀⢀⠀⠀⠀⠀⠀⠀⠀⠀⠀⠀⠀⠀⠀⠀⠁⠑⠕⠇⢗⢇⢜⢕⣱⣵⣵⢕⢣⢕⢕⢕⡱⢔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⣿⣿⡇⢕⢕⢕⢕⢕⢕⢕⢑⢕⢕⢕⢕⢕⢕⢕⢕⢕⢕⢕⠁⢕⢕⢕⢕⢕⢕⢕⢕⢕⢕⢕⢕⢕⢕⢕⢕⢕⠀⢕⢕⢕⢕⢕⢕⢕⢕⢕⢕⢕⢄⢕⢕⢕⢕⠀</a:t>
            </a:r>
            <a:br/>
            <a:r>
              <a:t>⣿⣕⢕⢜⡗⢼⡇⢝⡣⢕⢕⢕⢹⢕⡳⢽⡳⢽⣺⢕⡎⢕⢱⢇⢕⢱⢕⢕⢔⠀⠀⠀⠀⠀⠀⠀⠀⠀⠀⠀⠀⠀⠀⠀⠀⠀⠀⠀⠑⠀⠀⠀⠀⠀⠀⠀⠀⠀⠀⠀⠀⠀⠀⠀⠀⠀⠀⠀⠀⠀⠈⠙⠙⠛⠛⠟⠟⠷⠣⠱⢵⠕⠕⠇⠕⠔⠀⠀⠀⠀⠀⠀⢄⠀⠀⠀⠀⣿⣿⣿⣿⣿⣿⣿⣿⣿⣿⣿⣿⣿⣿⣿⣿⣿⣿⣿⣿⣿⣿⣿⣿⣿⡇⢕⢕⢕⢕⢕⢕⢕⢕⢕⢕⢕⢕⢕⢕⢕⢕⢕⢕⢕⢕⢕⢕⢕⢕⢱⣿⣿⣿⣿⢕⢕⢕⢕⢕⢕⢕⢕⢕⢕⢕⢕⢕⢕⢕⢕⢕⢕⢕⢕⢜⣿⡿⣻⣵⣿⣿⣿⣿⣿⣿⣿⣿⡇⢕⢕⢕⢕⢕⢕⢕⢕⢕⢕⢕⢕⢕⢕⢕⢕⢕⢕⢕⠀⢕⢕⢕⢕⢕⢕⢕⢕⢕⢕⢕⢕⢕⢕⢕⢕⢕⢀⠑⢕⢕⢕⢕⢕⢕⢕⢕⢕⢕⢕⠁⢕⢕⢕⠀</a:t>
            </a:r>
            <a:br/>
            <a:r>
              <a:t>⡟⢕⢜⢕⢜⢇⢕⢇⢝⢣⢕⢇⢕⢕⢕⢕⢪⢵⣯⢟⢕⢕⢎⢕⢕⢕⢕⡵⢵⢄⠀⠀⠀⠀⠀⠀⢀⠀⠤⢄⣀⠀⠀⠀⠀⠀⠀⠀⠀⠀⠀⠀⠀⠀⠀⠀⠀⠀⠀⠀⠀⠀⠀⠀⠀⠀⠀⠀⠀⠀⠀⠀⠀⠀⠀⠀⠀⠀⠀⠀⠀⠀⠀⠀⠀⠀⠀⠀⠀⠀⢀⠀⠁⢔⠀⠀⠀⣿⣿⣿⣿⣿⣿⣿⣿⣿⣿⣿⣿⣿⣿⣿⣿⣿⣿⣿⣿⣿⣿⣿⣿⣿⡇⢕⢕⢕⢕⢕⢕⢕⢕⢕⢕⢕⢕⢕⢕⢕⢕⢕⢕⢕⢕⢕⢕⢕⢕⢸⣿⣿⣿⣿⢕⢕⢕⢕⢕⢕⢕⢕⢕⢕⢕⢕⢕⢕⢕⢕⢕⢕⢕⢕⢕⣵⣿⣿⣿⣿⣿⣿⣿⣿⣿⣿⣿⡇⢕⢕⢕⢕⢕⢕⢕⢕⢕⢕⢕⢕⢕⢕⢕⢕⢕⢕⢕⠀⢕⢕⢕⢕⢕⢕⢕⢕⢕⢕⢕⢕⢕⢕⢕⢕⢕⢕⠀⢕⢕⢕⢕⢕⠕⢕⢕⢕⢕⢕⢕⠑⢕⢕⠀</a:t>
            </a:r>
            <a:br/>
            <a:r>
              <a:t>⢧⢕⢕⢕⢕⢜⢕⢕⢕⢕⢇⢝⢇⢕⢣⢕⢣⢝⢱⢕⢕⢕⢕⢕⢇⢕⣕⢧⢵⡕⠀⠀⠀⠀⠀⠑⠑⠀⠀⠀⢀⠀⠀⠁⠁⠀⠀⠀⠀⠀⠀⠀⠀⠀⠀⠀⠀⠀⠀⠀⠀⠀⠀⠀⠀⠀⠀⠀⠀⠀⠀⠀⠀⠀⠀⠀⠀⠀⠀⠀⠀⠀⠀⠀⠀⠀⢀⠀⠀⠀⢕⢔⢀⢑⢔⠀⢄⣿⣿⣿⣿⣿⣿⣿⣿⣿⣿⣿⣿⣿⣿⣿⣿⣿⣿⣿⣿⣿⣿⣿⣿⣿⡇⢕⢕⢕⢕⢕⢕⢕⢕⢕⢕⢕⢕⢕⢕⢕⢕⢕⢕⢕⢕⢕⢕⢕⢕⢸⣿⣿⣿⣿⢕⢕⢕⢕⢕⢕⢕⢕⢕⢕⢕⢕⢕⢕⢕⢕⢕⢕⣱⣱⣾⣿⣿⣿⣿⣿⣿⣿⣿⣿⣿⣿⣿⡇⢕⢕⢕⢕⢕⢕⢕⢕⢕⢕⢕⢕⢕⢕⢕⢕⢕⢕⢕⠀⢕⢕⢕⢕⢕⢕⢕⢕⢕⢕⢕⢕⢕⢕⢕⢕⢕⢕⠀⢕⢕⢕⢕⢕⠀⢕⢕⢕⢕⢕⢕⢕⠕⢕⠀</a:t>
            </a:r>
            <a:br/>
            <a:r>
              <a:t>⢷⢜⢕⢜⢕⢕⢕⢜⢕⢇⡕⢣⢕⢣⣕⢣⢜⢇⢕⢕⢕⢅⢕⢜⢕⢕⢮⢟⢾⢗⢀⠀⠀⠀⠀⢀⠀⠀⠀⠐⠄⠀⠀⠀⠀⠀⠀⠀⠀⠀⠀⠀⠀⠀⠀⠀⠀⠀⠀⠀⠀⠀⠀⠀⠀⠀⠀⠀⠀⠀⠀⠀⠀⠀⠀⠀⠀⠀⠀⠀⠀⠀⠀⠀⠀⠀⠁⠔⢀⠀⢕⢕⢕⢕⢕⢔⢕⣿⣿⣿⣿⣿⣿⣿⣿⣿⣿⣿⣿⣿⣿⣿⣿⣿⣿⣿⣿⣿⣿⣿⣿⣿⡇⢕⢕⢕⢕⢕⢕⢕⢕⢕⢕⢕⢕⢕⢕⢕⢕⢕⢕⢕⢕⢕⢕⢕⢕⢸⣿⣿⣿⣿⢕⢕⢕⢕⢕⢕⢕⢕⢕⢕⢕⢕⢕⢕⢕⢕⢕⢸⣵⣿⣿⣿⣿⣿⣿⣿⣿⣿⣿⣿⣿⣿⣿⡇⠑⢕⢕⢕⢕⢕⢕⢕⢕⢕⢕⢕⢕⢕⢕⢕⢕⢕⢕⠀⢕⢕⢕⢕⢕⢕⢕⢕⢕⢕⢕⢕⢕⢕⢕⢕⢕⢕⠀⢕⢕⢕⠑⢕⠀⠁⢕⢕⢕⢕⢕⢕⢄⢕⠀</a:t>
            </a:r>
            <a:br/>
            <a:r>
              <a:t>⡷⢕⡕⢕⡕⢵⡝⢱⣕⣕⣜⢵⢕⣕⡼⢕⡷⢕⢕⢕⢕⢕⢕⢕⢕⡕⢕⢱⢜⢕⠑⢀⠀⠀⠀⠁⠀⠀⠀⠀⠀⢀⢀⢀⢀⢀⢄⢀⠀⠀⠀⠀⠀⠀⠀⠀⠀⠀⠀⠀⠀⠀⠀⠀⠀⠀⠀⠀⠀⠀⠀⠀⠀⠀⠀⠀⠀⠀⠀⠀⠀⠀⠀⠀⠀⠀⠀⠀⠀⠕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⠀⢕⢕⢕⢕⢕⢕⢕⢕⢕⢕⢕⢕⢕⢕⢕⢕⢕⢕⠀⠕⢕⢕⢕⢕⢕⢕⢕⢕⢕⢕⢕⢕⢕⢕⢕⢕⢕⠀⠁⢕⢕⠀⢕⠕⠀⢕⢕⢕⢕⢕⢕⢕⢕⠀</a:t>
            </a:r>
            <a:br/>
            <a:r>
              <a:t>⣿⣧⡝⢷⣝⢳⣝⢳⣜⡳⣮⣻⣧⣼⡿⣼⣷⢕⢕⢕⢕⢕⢕⢕⢱⣸⣿⣷⣇⡕⢕⢕⢔⠀⠀⠀⠀⠀⠀⠀⠀⢕⢕⢕⢕⢕⢕⢕⢕⢄⠀⠀⠀⠀⠀⠀⠀⣠⡆⠀⠀⠀⠀⠀⠀⠀⠀⠀⠀⠀⠀⠀⠀⠀⠀⠀⠀⠀⠀⠀⠀⠀⠀⠀⠀⠀⠀⠀⠀⠀⠁⢔⠁⠑⠕⢕⠕⠛⠙⠻⣿⣿⣿⣿⣿⣿⣿⣿⣿⣿⣿⣿⣿⣿⣿⣿⣿⣿⣿⣿⣿⣿⡗⢇⢕⢕⢕⢕⢕⢕⡕⢕⢕⢕⢕⢕⢕⢕⢕⢕⢕⢕⢕⢕⢕⢕⢕⢸⣿⣿⣿⣿⢕⢕⢕⢕⢕⢕⢕⢕⢕⢕⢕⢕⢕⢕⢕⢕⣼⣿⣿⣿⣿⣿⣿⣿⣿⣿⣿⣿⣿⣿⣿⣿⣿⣿⠀⢕⢕⢕⢕⢕⢕⢕⠁⢕⢕⢕⢕⢕⢕⢕⢕⢕⢕⠀⠀⢕⢕⢕⢕⢕⢕⢕⢕⢕⢕⢕⢕⢕⢕⢕⢕⢕⠀⠀⢕⢕⠀⢕⢕⠀⠁⢕⢕⢕⢕⢕⢕⢕⠀</a:t>
            </a:r>
            <a:br/>
            <a:r>
              <a:t>⣿⣧⣝⢷⡼⢿⣮⡹⢮⡝⢮⣽⢿⣟⡻⣾⡟⢕⢕⢑⢕⢕⢕⢕⢮⣟⢯⣟⢿⢇⢕⢕⢕⠀⠀⠀⠀⠀⠀⠀⠐⠕⢕⢕⢕⢕⢕⢕⢕⢕⢱⣄⠀⢀⣠⣴⣿⡟⢕⠀⠀⠀⠀⠀⠀⠀⠀⠀⠀⠀⠀⠀⠀⠀⠀⠀⠀⠀⠀⠀⠀⠀⠀⠀⠀⠀⠀⠀⠀⠀⠀⢀⠀⠀⠀⠀⠀⠀⠀⠀⠘⣿⣿⣿⣿⣿⣿⣿⣿⣿⣿⣿⣿⣿⣿⣿⣿⣿⣿⢿⢿⢿⢇⢕⢇⢕⢕⢱⢕⢱⢕⡕⢕⢕⢕⢕⢕⢕⢕⢕⢕⢕⢕⢕⢕⢕⢕⣼⣿⣿⣿⡏⢕⢕⢕⢕⢕⢕⢕⢕⢕⢕⢕⢕⢕⢕⢕⢱⣿⣿⣿⣿⣿⣿⣿⣿⣿⣿⣿⣿⣿⣿⣿⣿⣿⣿⡕⢕⢕⢕⢕⢕⢕⢕⠀⢕⢕⢕⠁⢕⢕⢕⢕⢕⢕⠀⠀⠁⢕⢕⢕⢕⢕⢕⢕⢕⢕⢕⢕⢕⠑⢕⢕⢕⠀⠀⢕⢕⠀⢕⢕⠀⠀⢕⢕⢕⢕⢕⢕⢕⠀</a:t>
            </a:r>
            <a:br/>
            <a:r>
              <a:t>⣿⣟⣷⣷⣟⡳⢮⡝⢧⣝⢷⣝⢟⣏⡟⢯⢕⠑⢕⢕⢕⢕⢕⢱⢱⣼⡗⢷⣽⡇⢕⢕⢕⠀⠀⠀⠀⠀⠀⠀⠀⠀⠀⠁⠕⢕⢕⢕⢕⣕⣵⣾⢣⣾⣿⣿⣿⣿⣷⣤⣄⣄⣀⡀⢀⢀⠀⠀⠀⠀⠀⠀⠀⠀⠀⠀⠀⠀⠀⠀⠀⠀⠀⠀⠀⠀⠀⠀⠀⠀⠀⠀⠀⠀⠀⠀⠀⠀⠀⠀⠀⢸⣿⣿⣿⣿⡿⡿⢿⢟⢟⢟⢏⣝⣏⢹⢇⡱⢕⢱⢕⣱⢕⢕⢕⣇⢱⢕⡕⢕⡱⢕⢜⢕⢕⢕⢕⢕⢕⢕⢕⢕⢕⢕⢕⢕⢕⣿⣿⣿⣿⢕⢕⢕⢕⢕⢕⢕⢕⢱⢗⢱⢗⡱⢎⡕⡇⣾⣿⣿⣿⣿⣿⣿⣿⣿⣿⣿⣿⣿⣿⣿⣿⣿⣿⣿⡇⢕⢕⢕⠑⢕⢕⢕⠀⠑⢕⢕⢅⠕⢕⢕⢕⢕⢕⠀⠀⠀⢕⢕⢕⢕⢕⢕⢕⢕⢕⢕⢕⢕⢀⢕⢕⢕⠀⠀⠁⢕⠀⢕⢕⠀⠀⠀⢕⢕⢕⢕⢕⢕⠀</a:t>
            </a:r>
            <a:br/>
            <a:r>
              <a:t>⣿⣿⡻⣧⣜⢱⢮⣽⣧⣽⣷⣮⡻⢾⣿⢷⢕⢔⢕⢕⢕⢕⢕⣵⡞⢷⣽⡳⣿⢇⢕⢕⠀⠀⠀⠀⠀⠀⠀⠀⠀⠀⠀⠀⠀⠀⠑⠱⣷⣿⣿⣷⣿⣿⣿⣿⣿⣿⣿⡿⢿⢿⢿⢿⢿⠿⠗⠐⠀⠀⠀⠀⠀⠀⠀⠀⠀⠀⠀⠀⠀⠀⠀⠀⠀⢰⣶⣆⠀⠀⠀⠀⠀⠀⠀⠀⠀⠀⠀⠀⠀⢜⢝⢞⢽⣕⢝⢕⢝⢕⡜⢕⡇⢕⢕⢜⢕⢕⢕⢕⢕⢕⢹⢕⢱⢕⡜⢕⡇⢽⢕⢜⢕⢕⢵⢕⢕⢗⢱⢇⢕⢕⣕⢕⢕⢵⢕⢜⣿⣿⣿⣕⢕⣎⣵⣇⡕⢕⡕⢕⣱⢕⣜⢕⢗⡱⢕⣿⣿⣿⣿⣿⣿⣿⣿⣿⣿⣿⣿⣿⣿⣿⣿⣿⣿⣿⣿⠑⢕⢕⠀⢕⢕⢕⢀⠀⢕⢕⢕⢀⢕⢕⢕⢕⢕⠀⠀⠀⠀⢕⢕⢕⢕⢕⢕⢕⢕⢕⢕⢕⢀⠑⢕⢕⠀⠀⠀⢕⠀⢕⢕⠀⠀⠀⢕⢕⢕⢕⢕⢕⠀</a:t>
            </a:r>
            <a:br/>
            <a:r>
              <a:t>⣿⣟⢿⢷⢗⢿⣿⢿⣿⣟⡳⢼⢻⣾⣟⡗⢕⢕⢕⢕⢕⢕⢕⣾⣿⣿⣽⣿⢾⡇⢕⢕⠀⠀⠀⠀⠀⠀⠀⠀⠀⠀⠀⠀⠀⠀⠀⠀⠁⠙⢿⣿⣿⣿⣿⣿⣿⣿⣿⣇⡀⠀⠀⠀⠀⠀⠀⠀⠀⠀⠀⠀⠀⠀⠀⠀⠀⠀⠀⠀⠀⠀⠀⠀⠀⢰⡝⠁⠀⠀⠀⠀⠀⠀⠀⠀⠀⠀⠀⠀⢰⢷⣇⡜⢳⢇⢕⢕⢕⢕⢕⢕⢗⢕⢕⢕⢕⢕⢕⢱⢕⢕⢕⢕⡇⢝⢗⢪⢕⡹⢕⣕⢕⣕⡕⣕⡵⢕⣱⢝⣗⣟⣗⣯⢮⣵⣵⣿⣿⣿⣿⢿⣷⣷⢮⣹⢞⣻⣿⣧⣵⣏⢵⢜⢱⢕⢸⣿⣿⣿⣿⣿⣿⣿⣿⣿⣿⣿⣿⣿⣿⣿⣿⣿⣿⣿⣿⡔⢕⢕⠀⢑⢕⢕⢕⠀⠁⢕⢕⢔⠁⢕⢕⢕⢕⠀⠀⠀⠀⠑⢕⢕⢕⢕⢕⢕⢕⢕⢕⢕⢕⠀⢕⢕⠀⠀⠀⢕⠀⢕⢕⢕⠀⠀⠀⢕⢕⢕⢕⢕⠀</a:t>
            </a:r>
            <a:br/>
            <a:r>
              <a:t>⣷⣝⢷⣜⢹⢧⣕⣵⣷⢹⢽⢽⣽⡵⡝⡇⢱⢕⢕⢕⢕⢕⢸⢏⢝⢝⣕⢕⢕⢕⢕⢕⢄⠀⠀⠀⠀⠀⠀⠀⠀⠀⠀⠀⠀⠀⠀⠀⠀⠀⠀⠈⠻⣿⣿⣿⣿⣿⣿⣿⣿⣷⣶⣶⣦⣴⣴⣶⣴⣤⠀⠀⠀⠀⠀⠀⠀⠀⠀⠀⠀⠀⠀⢀⣄⣝⣧⡀⠀⠀⠀⠀⠀⠀⠀⠀⠀⠀⠀⠀⠻⣿⣷⢧⣕⡱⢕⡕⢕⢕⢕⢕⢗⢱⢕⡱⢕⡕⢕⣗⢵⢕⣕⣵⣵⣼⣕⡳⢵⣾⣽⣗⡯⢕⣫⢽⣻⢵⣞⡹⡟⢟⢯⢽⣫⢿⣏⢕⢞⢽⢟⣯⢇⣜⣝⢗⡞⣵⣽⣷⣞⡵⢞⣇⣗⡏⣾⣿⣿⣿⣿⣿⣿⣿⣿⣿⣿⣿⣿⣿⣿⣿⣿⣿⣿⣿⣿⡇⢕⢕⠀⠀⢕⢕⢕⠀⠀⠑⢕⢕⠀⠁⢕⢕⢕⠀⠀⠀⠀⠀⢕⢕⢕⢕⢕⢕⢕⢕⢕⢕⢕⠀⠁⢕⠀⠀⠀⠁⠀⢕⢕⠀⠀⠀⠀⢕⢕⢕⢕⢕⠀</a:t>
            </a:r>
            <a:br/>
            <a:r>
              <a:t>⣿⡿⢷⡞⢵⢼⡟⢷⡇⢕⢕⢕⢝⢕⢕⢕⢕⢕⢀⢕⢕⢕⢸⣳⡕⢕⢜⢱⢧⢱⠑⢕⢕⢕⠀⠀⠀⠀⠀⠀⠀⠀⠀⠀⠀⠀⠀⠀⠀⠀⠀⠀⠀⠘⢿⣿⣿⣿⣷⣧⡌⢉⠉⠙⠙⠙⠉⠉⠁⠀⠀⠀⠀⠀⠀⠀⠀⠀⠀⠀⠀⠀⠀⢘⢟⣟⡟⠑⠀⠀⠀⠀⠀⠀⠀⠀⠀⠀⠀⠀⠀⣽⣾⢿⣗⢯⣝⡺⢵⣗⢜⣕⡱⢵⣵⣧⣵⣷⣽⣷⡿⣟⣿⢿⣿⢿⣗⡯⣿⣗⣝⡟⢾⣿⣞⡯⢷⢫⢗⣞⢽⣕⡵⣗⣗⢹⢗⣎⣕⣇⡕⣺⣽⣷⣯⢵⣣⢽⣾⣯⣕⡪⢝⣕⣸⢣⣿⣿⣿⣿⣿⣿⣿⣿⣿⣿⣿⣿⣿⣿⣿⣿⣿⣿⣿⣿⣿⣧⢕⢕⠀⠀⠕⢕⢕⠀⠀⠀⢕⢕⢕⠀⠑⢕⢕⢄⠀⠀⠀⠀⠀⢕⢕⢕⢕⢕⢕⢕⢕⢕⢕⠀⠀⢕⠀⠀⠀⠀⠀⢕⢕⠀⠀⠀⠀⢕⢕⢕⢕⢕⠀</a:t>
            </a:r>
            <a:br/>
            <a:r>
              <a:t>⡟⢿⣕⢝⢷⡜⢕⢕⢝⢗⢕⢕⢕⢕⢱⢕⢕⢕⢄⢕⢕⠑⢜⢵⡜⢗⣕⢕⢕⢋⢄⢕⠕⠁⠀⠀⠀⠀⠀⠀⠀⠀⠀⠀⠀⠀⠀⠀⠀⠀⠀⠀⠀⠀⠀⠈⠟⢿⣝⡻⢿⣷⣦⣴⣴⣤⣤⣄⣀⠀⠀⠀⠀⠀⠀⠀⠀⠀⠀⠀⠀⠀⢀⢕⣜⣝⡇⠀⠀⠀⠀⠀⠀⠀⠀⠀⠀⠀⠀⠀⢕⢕⢕⢏⢕⢝⢗⢼⢕⢇⢕⣇⢝⢝⢻⢿⡻⢧⡜⢝⢽⣗⣪⣝⢳⢽⣗⡻⣟⣻⢝⣱⣵⢗⢕⣕⣕⣗⢼⣗⢽⣗⣮⢵⣺⣽⣷⣞⣿⣷⣿⣷⣮⢽⡞⢯⣗⣹⢽⢞⢵⣞⣿⢽⣿⢸⣿⣿⣿⣿⣿⣿⣿⣿⣿⣿⣿⣿⣿⣿⣿⣿⣿⣿⣿⣿⣿⡿⢕⢕⠀⠀⠀⢕⢕⠀⠀⠀⠀⢕⢕⢔⠀⠑⢕⢕⠀⠀⠀⠀⠀⠁⢕⢕⢕⢕⢕⢕⢕⢕⢕⢀⠀⠕⠀⠀⠀⠀⠀⢕⢕⠀⠀⠀⠀⠑⢕⠕⢕⢕⠀</a:t>
            </a:r>
            <a:br/>
            <a:r>
              <a:t>⡿⣧⡜⢕⢕⢕⢇⣕⢕⢧⡕⢱⣕⢕⢕⢸⢕⢕⢕⠑⢕⢁⢕⢕⢕⢕⢕⢑⢔⢕⢕⠁⠀⠀⠀⠀⠀⠀⠀⠀⠀⠀⠀⠀⠀⠀⠀⠀⠀⠀⠀⠀⠀⠀⠀⠀⠀⠀⠈⠟⢷⣮⣽⣝⣙⢛⢙⠙⠁⠀⠀⠀⠀⠀⠀⠀⠀⠀⠀⠀⠔⠾⢿⢿⢿⠟⠑⠀⠀⠀⠀⠀⠀⠀⠀⠀⠀⠀⠀⣔⢕⢕⢕⢵⢕⢕⢕⢕⢕⢕⢕⢕⢕⢗⢕⢕⢜⢝⢗⢮⣽⣳⣮⣟⣺⢽⣗⡮⣗⡪⢽⣗⢽⣗⣷⣽⣿⣷⣧⡾⢿⣳⡼⢯⣾⣿⣷⣿⣽⣿⣿⣟⡿⢷⣟⣻⣷⣾⢸⣷⣿⣿⣿⣿⡟⣿⣿⣿⣿⣿⣿⣿⣿⣿⣿⣿⣿⣿⣿⣿⣿⣿⣿⣿⣿⣿⡟⢕⢕⢕⠀⠀⠀⠕⢕⠀⠀⠀⠀⠕⢕⢕⢄⠀⠑⢕⠀⠀⠀⠀⠀⠀⠑⢕⢕⢕⢕⢕⢕⢕⢕⠀⠀⠀⠀⠀⠀⠀⢔⢕⢕⠀⠀⠀⠀⠀⢕⠀⢕⢕⠀</a:t>
            </a:r>
            <a:br/>
            <a:r>
              <a:t>⣷⢜⢣⣕⢕⢕⢕⢜⢳⡕⢝⢧⡜⢝⢇⡕⢕⢕⢕⢕⢕⢕⢕⢇⢕⠇⢅⢕⠑⠁⠀⢀⢔⢀⠀⠀⠀⠀⠀⠀⠀⠀⠀⠀⠀⠀⠀⠀⠀⠀⠀⠀⠀⠀⠀⠀⠀⠀⠀⠀⠀⠈⠙⠙⠛⠛⠛⠃⠀⠀⠀⠀⠀⠀⠀⠀⠀⠀⠀⠀⣄⣴⣵⡾⠃⠀⠀⠀⠀⠀⠀⠀⠀⠀⠀⠀⢀⡠⢕⢟⢝⢕⢧⢕⡕⢕⡕⢕⢜⢕⢇⢕⢕⢱⢕⢳⢝⣗⢪⣵⡇⢵⡗⢾⢿⢳⢮⣹⣕⢪⣽⣾⣿⣷⡯⢿⡾⢽⣷⡯⢽⣳⢿⣗⣳⣿⣗⡺⢮⣝⡹⢗⣻⢽⣗⡽⣗⣳⣇⢿⣿⣿⣿⣿⣧⣿⣿⣿⣿⣿⣿⣿⣿⣿⣿⣿⣿⣿⣿⣿⣿⣿⣿⣿⣿⡟⢕⢕⢕⢕⢄⠀⠀⠀⢕⠀⠀⠀⠀⠀⢕⢕⢕⢀⠀⠁⢔⠀⣔⠀⠀⠀⠀⠕⢕⢕⢕⠀⢕⢕⢕⠀⠀⠀⠀⠀⠀⠀⢕⢕⢕⠀⠀⠀⠀⠀⢕⠀⢕⢕⠀</a:t>
            </a:r>
            <a:br/>
            <a:r>
              <a:t>⡿⢧⡕⢕⢕⢕⢕⢕⢕⡜⢳⢕⢕⢣⢕⢝⢕⢕⢱⢕⢜⢳⢕⡕⢕⠀⠑⠀⠀⢀⢔⣕⡝⢕⠄⠀⠀⠀⠀⠀⠀⠀⠀⠀⠀⠀⠀⠀⠀⠀⠀⠀⠀⠀⠀⠀⠀⠀⠀⠀⠀⠀⠀⠀⠀⠀⠀⠀⠀⠀⠀⠀⠀⠀⠀⠀⠀⠀⠀⠀⠁⠁⠀⠀⠀⠀⠀⠀⠀⠀⠀⠀⠀⠀⠀⠀⠑⣕⢕⢕⡕⢕⢕⢳⢽⢕⢕⢕⡗⢵⣝⢕⢕⢕⢗⢜⢕⢕⢕⢕⢱⢕⢇⢕⡕⢱⢜⢟⢽⣟⢿⢽⣿⡗⢝⢳⢧⢝⣗⢽⣗⡷⢿⣗⢿⣷⣗⡽⢷⢧⠑⠑⠙⠹⢗⢽⢿⢺⣿⡜⣿⣿⣿⣿⣿⣿⣿⣿⣿⣿⣿⣿⣿⣿⣿⣿⣿⣿⣿⣿⣿⣿⣿⣿⢿⢕⢱⡕⢕⢕⢕⠀⠀⠀⠀⢄⠀⠀⠀⠀⠀⢕⢕⢕⠀⠀⠀⠀⢹⣧⢀⠀⠀⠀⢕⢕⢕⠀⢕⢕⢕⠀⠀⠀⠀⠀⠀⢀⢕⢕⢕⠀⠀⠀⠀⠀⠀⠀⢕⢕⠀</a:t>
            </a:r>
            <a:br/>
            <a:r>
              <a:t>⡿⢧⢕⢕⡇⢕⢕⢕⢕⢕⢕⢜⢗⢕⢜⢳⡕⢜⢷⡜⢕⢧⢕⢕⡱⣠⣴⡜⢕⢕⣕⣜⢝⢇⠄⠀⠀⠀⠀⠀⠀⠀⠀⠀⠀⠀⠀⠀⠀⠀⠀⠀⠀⠀⠀⠀⠀⠀⠀⠀⠀⠀⠀⠀⠀⠀⠀⠀⠀⠀⠀⠀⠀⠀⠀⠀⠀⠀⠀⠀⠀⠀⠀⠀⠀⠀⠀⠀⠀⠀⠀⠀⠀⠀⠀⠀⢠⡜⢝⢕⢕⢕⢕⢕⢗⢼⣕⢇⢼⣕⣇⣕⢗⢵⣕⡕⢕⢕⢜⢕⢕⢕⢜⣕⢇⢕⡕⢸⣕⢇⢜⣗⢳⢜⣗⢧⣽⣗⢧⣽⡷⢯⣟⣳⢽⣗⣿⣿⢇⢐⠀⠀⠀⠀⠀⠘⢹⣷⣿⣗⢹⣿⣿⣟⣿⣿⣿⣿⣿⣿⣿⣿⣿⣿⣿⣿⣿⣿⣿⣿⣿⣿⣿⡟⢕⢱⣱⢳⢕⢧⡔⠀⠀⠀⠀⠑⠀⠀⠀⠀⠀⠁⢕⢕⢕⠀⠀⠀⠁⣿⣷⡀⠀⠀⠁⢕⢕⠀⠀⢕⢕⠀⢰⠀⠀⠀⠀⠕⢅⠅⠀⠀⠀⠀⠀⠀⠀⡀⠑⢕⠀</a:t>
            </a:r>
            <a:br/>
            <a:r>
              <a:t>⣏⡝⢕⢕⢕⢕⢕⣕⢕⢕⡕⢕⢕⢜⢻⢕⢜⢳⣕⡜⢷⣧⡱⣸⣾⣿⣿⢕⢕⢕⢕⢕⢗⠕⠀⠀⠀⠀⠀⠀⠀⠀⠀⠀⠀⠀⠀⠀⠀⠀⠀⠀⠀⠀⠀⠀⠀⠀⠀⠀⠀⠀⠀⠀⠀⠀⠀⠀⠀⠀⠀⠀⠀⠀⠀⠀⠀⠀⠀⠀⠀⠀⠀⠀⠀⠀⠀⠀⠀⠀⠀⠀⢀⢄⢔⡜⡗⢵⣕⡕⢜⢕⢕⣕⡕⢳⢮⣝⢗⢼⣝⢳⢜⣗⢣⢝⢕⢕⣕⢕⢕⢕⢕⢱⢜⡕⢜⢝⢇⢜⢕⢣⢝⢕⢱⢕⢕⢻⢿⣿⡿⢟⣳⣿⣟⣟⢏⢕⢕⢁⠀⠀⠀⠀⠀⠀⠀⠝⣽⣽⡎⣿⣿⣸⣿⣿⣿⣿⣿⣿⣿⣿⣿⣿⣿⣿⣿⣿⣿⣿⣿⣿⣿⢱⣗⡗⢣⣜⢪⢱⡇⠀⠀⠀⠀⠀⠀⠀⢰⡀⠀⠀⠁⢕⢕⢕⠀⠀⠀⢸⣿⣷⡀⠀⠀⠕⢕⠀⠀⢑⢕⠀⢸⡔⠀⠀⠄⠑⠀⠀⠀⠀⠀⠀⠀⠀⢠⢇⠀⢕⠀</a:t>
            </a:r>
            <a:br/>
            <a:r>
              <a:t>⡿⢷⣕⢜⢧⡕⢕⢞⣇⢕⢻⢵⡕⢕⣧⡕⢕⢱⡜⢻⣧⣜⣾⣿⡿⢏⢕⠕⡕⢧⡇⢝⠃⠀⠀⠀⠀⠀⠀⠀⠀⠀⠀⠀⠀⠀⠀⠀⠀⠀⠀⠀⠀⠀⠀⠀⢄⠀⠀⠀⠀⠀⠀⠀⠀⠀⠀⠀⠀⠀⠀⠀⠀⠀⠀⠀⠀⠀⠀⠀⠀⠀⠀⠀⠀⠀⠀⠀⠀⠀⠀⢀⢕⣕⢗⢮⢝⡳⢼⣝⢳⢜⣟⢳⢜⡝⢳⢕⢕⢵⢜⢝⢳⢵⣕⢇⢜⡗⢣⢜⡕⢱⢕⢕⢕⢕⢕⢕⢕⢣⢕⣝⢗⢮⢕⢳⢜⣕⢣⢜⣕⢳⢟⣻⢾⡏⢕⢕⢕⢕⠀⠀⠀⠀⠀⠀⠀⠀⢝⢕⢗⢸⣇⣿⣿⣿⣿⣿⣿⣿⣿⣿⣿⣿⣿⣿⣿⣿⣿⣿⣿⣿⣿⣿⣿⣷⣧⣵⣵⣵⡜⢔⢄⠀⠀⠀⠀⠀⣼⣷⡀⠀⠀⠁⢕⢕⠀⠀⠀⠘⣿⣿⣷⡀⠀⠀⠕⠀⠀⠑⢅⠀⣿⡇⠀⠀⠀⠀⠀⠀⠀⠀⠀⠀⠀⠀⣼⠀⠅⠁⠀</a:t>
            </a:r>
            <a:br/>
            <a:r>
              <a:t>⣷⡕⢜⢇⢕⢝⢣⢕⢝⢇⢕⢕⢝⢕⢕⢕⢧⡕⢝⢧⣜⢇⡻⢏⠑⠁⠀⠀⢱⣾⡗⠑⠀⠀⠀⠀⠀⠀⠀⠀⠀⠀⠀⠀⠀⠀⠀⠀⠀⠀⠀⠀⠀⠀⠀⢕⠕⠀⠀⠀⠀⠀⠀⠀⠀⠀⠀⠀⠀⠀⠀⠀⠀⠀⠀⠀⠀⠀⠀⠀⠀⠀⠀⠀⠀⠀⠀⠀⠀⠀⠀⢘⢪⣎⣕⢇⢵⣝⢳⢜⡕⢇⢜⡕⢱⢕⡕⢱⣕⡕⢕⢕⡕⢕⢸⣝⢇⢕⣕⢱⢕⢕⢣⢜⡗⢣⢕⡕⢕⢕⡕⢜⢇⢕⢱⢼⡕⢣⢝⡗⢪⢝⢗⢼⣝⠑⠑⢕⢕⢕⢔⠀⠀⠀⠀⠀⠀⠀⠀⢕⢧⢜⢿⣿⣿⣿⣿⣿⣿⣿⣿⣿⣿⣿⣿⣿⣿⣿⣿⣿⣿⣿⣿⣿⣿⣿⣿⣿⢟⡗⢜⢕⢕⢀⠀⠀⠀⢀⢿⣿⣷⠀⠀⠀⠁⢕⠀⠀⡄⠀⢻⣿⣿⣧⠀⠀⠀⠀⠀⠀⠁⢄⣿⠑⢀⠀⠀⠀⠀⠀⠀⠀⠀⠀⠀⢰⡇⠀⠀⢀⠀</a:t>
            </a:r>
            <a:br/>
            <a:r>
              <a:t>⢜⢝⢧⢕⢕⢕⢕⢝⢕⢕⢕⢕⣕⢕⢕⣷⣕⢝⢧⡜⡜⠇⠁⠀⠀⠀⠀⣔⢞⢟⠁⠀⠀⠀⠀⠀⠀⠀⠀⠀⠀⠀⠀⠀⠀⠀⠀⠀⠀⠀⠀⠀⠀⠀⠀⢕⢔⢀⠀⠀⠀⠀⠀⠀⠀⠀⠀⠀⠀⠀⠀⢄⢄⠀⠀⠀⠀⠀⠀⠀⠀⠀⠀⠀⠀⠔⢇⡄⠀⠀⠀⠁⢔⢕⢕⢕⢣⣜⡕⢣⢜⢟⢷⣵⡟⢧⢝⢗⢮⣽⢗⢗⣕⢜⢧⣕⡝⢳⢼⣕⢳⢵⣗⢇⢜⢕⢣⢜⡗⢇⢜⢗⢇⣕⡜⢗⡕⢝⣳⣜⣕⡧⢵⣗⢇⠀⠀⠑⠑⠑⢕⢀⠀⠀⠀⠀⠀⠀⠀⠑⠕⠕⠕⠕⠙⠉⠉⠁⠁⠉⠉⠙⠻⣿⣿⣿⣿⣿⣿⣿⣿⣿⣿⣿⣿⣿⡿⡕⡱⡎⡕⢕⡣⢕⠀⠀⠀⢕⡹⣿⣿⡇⠀⠀⠀⠀⠀⠀⣷⡀⢸⣿⣿⣿⡇⠀⠀⠀⠀⠀⠀⢸⡿⢰⢿⢀⠀⠀⠀⠀⢀⢠⣵⣴⡶⢾⣵⣄⢀⢕⠀</a:t>
            </a:r>
            <a:br/>
            <a:r>
              <a:t>⣧⣕⡕⢳⣧⡕⢱⣧⣞⢻⣷⡜⢟⣱⣕⢜⢟⣷⣧⢕⢅⠑⠀⠀⠀⢀⣵⣷⠏⠀⠀⠀⠀⠀⠀⠀⠀⠀⠀⠀⠀⠀⠀⠀⠀⠀⠀⠀⠀⠀⠀⠀⠀⠀⠀⠕⢕⢕⠀⠀⠀⠀⠀⠀⠀⠀⠀⠀⠀⠀⠀⢕⢕⢕⢔⡀⠀⠀⠀⠀⠀⠀⠀⠀⠀⠀⠀⠁⢔⢄⡀⠀⢀⢕⢱⢣⢕⡝⢕⢗⢕⡝⢳⢵⣝⣳⣧⣝⢕⢼⣝⢗⢼⣝⣳⢇⢝⢕⢕⢜⢕⢱⢜⡕⢇⢼⣕⢳⢜⣗⣣⣽⣳⢷⣿⣟⣿⣿⣽⣟⣿⣝⣟⣿⠁⠀⠀⠀⠀⢀⢀⠁⠅⢄⠀⠀⠀⠀⠀⠀⠀⠀⠀⢀⢀⢄⢄⢔⢄⢄⢄⢀⠀⠈⢻⣿⣿⣿⣿⣿⣿⣿⣿⣿⡿⢏⢵⢎⣕⣕⣗⣟⣱⣕⢕⠀⠀⢕⣸⣾⣿⣇⠀⠀⢀⠀⠀⠀⢸⣧⢑⣿⣿⣿⣿⠀⠀⠀⠀⠀⠀⢜⣱⣾⣿⣧⣴⣷⣷⣧⣵⣮⣧⣿⣷⣯⣿⣿⣿⣿⠀</a:t>
            </a:r>
            <a:br/>
            <a:r>
              <a:t>⠛⠛⠛⠛⠛⠛⠛⠛⠛⠛⠛⠛⠛⠛⠛⠛⠓⠓⠛⠑⠑⠀⠀⠀⠐⠛⠛⠑⠀⠀⠀⠀⠀⠀⠀⠀⠀⠀⠀⠀⠀⠀⠀⠀⠀⠀⠀⠀⠀⠀⠀⠀⠀⠀⠀⠀⠀⠀⠀⠀⠀⠀⠀⠀⠀⠀⠀⠀⠀⠀⠀⠘⠛⠓⠛⠃⠑⠀⠀⠀⠀⠀⠀⠀⠀⠀⠐⠑⠚⠛⠛⠓⠘⠓⠘⠓⠓⠓⠚⠓⠚⠛⠓⠓⠛⠛⠓⠚⠛⠓⠘⠛⠓⠚⠛⠓⠃⠑⠓⠓⠚⠓⠚⠓⠓⠓⠚⠛⠛⠛⠛⠛⠛⠛⠛⠛⠛⠛⠛⠛⠛⠛⠛⠛⠐⠑⠑⠐⠑⠑⠑⠑⠐⠁⠁⠐⠀⠀⠀⠀⠐⠐⠑⠑⠑⠑⠑⠑⠑⠑⠑⠑⠐⠀⠁⠛⠛⠛⠛⠛⠛⠛⠛⠛⠑⠓⠛⠓⠛⠛⠛⠛⠛⠛⠃⠀⠑⠛⠛⠛⠛⠛⠀⠀⠑⠂⠀⠀⠘⠛⠓⠛⠛⠛⠛⠑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⡕⣾⣿⣿⡟⢏⢻⢧⡝⢟⢕⢕⢕⢕⢜⡏⢟⣽⢷⢾⢧⢷⢷⡕⢕⢕⢕⢕⢕⢕⢕⢕⢕⢕⢕⢕⢕⢕⢕⢕⢕⢕⢕⢕⢕⢕⢕⢕⢕⢕⢕⢕⢝⢳⢷⣾⣿⣯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⡇⣿⣿⣿⢕⢕⢕⢕⢕⢕⢕⢕⢕⢕⢕⣕⣜⢕⢕⢕⢱⢳⢷⢇⢕⢕⢕⢕⢕⢕⢕⢕⢕⢕⢕⢕⢕⢕⢕⢕⢕⢕⢕⢕⢕⢕⢕⢕⢕⢕⢕⢕⢕⢕⢕⢜⢟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⢧⢿⣿⡿⢕⢕⣱⣵⡾⡇⢕⢕⢕⢕⢕⢕⢕⢕⢕⢕⢕⢕⢕⢕⢕⢕⢕⢕⢕⢕⢕⢕⢕⢕⢕⢕⢕⢕⢕⢕⢕⢕⢵⢵⣷⣷⣷⣷⣷⣵⢵⢕⢕⢕⢷⢧⣕⢕⢝⡻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⣜⢪⢿⢇⢕⣾⣿⡿⣣⡕⢕⢕⢕⢕⢕⢕⢕⢕⢕⢕⢕⢕⢕⢕⢕⢕⢕⢕⢕⢕⢕⢕⢕⢕⢕⢕⢕⢕⢕⢕⣱⣧⢕⢕⢕⢕⢕⢕⢕⢕⢕⢕⢕⢕⢕⢕⢕⢕⢕⢝⢞⢟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⢸⢿⡯⣳⣜⢕⢕⢕⢕⢕⢕⢕⢕⢕⢕⢕⢕⢕⢕⢕⢕⢕⢕⢕⢕⢕⢕⢕⢕⢕⢕⢕⢕⢕⢕⣱⣿⣿⣷⡕⢕⢕⢕⢕⢕⢕⢕⢕⢕⢕⢕⢕⢕⢕⢕⢕⢕⢕⢕⢝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⣟⢕⢕⢕⢕⢕⢕⢕⢕⢕⢕⢕⢕⢕⢕⢕⢕⢕⢕⢕⢕⢕⢕⢕⢕⢕⢕⢕⢕⢕⢕⢕⢕⢕⢕⢱⣿⣿⣿⣿⣷⢕⢕⢕⢕⢕⢕⢕⢕⢕⢕⢕⢕⢕⢕⢕⢕⢕⢕⢕⢕⢜⢻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⣷⡜⢻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⡿⢕⢕⢕⢕⢕⣕⡱⢕⢕⢕⢕⢕⢕⢕⢕⢕⢕⢕⢕⢕⢕⢕⢕⢕⢕⢕⢕⢕⢕⢕⢕⢕⢕⢕⢕⣿⣿⣿⣿⣿⣿⣧⢕⢕⢕⢕⢕⢕⢕⢕⢕⢕⢕⢕⢕⢕⢕⢕⢕⢕⢕⢕⢕⢜⣿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⡕⢕⣿⣿⢕⣜⢇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⢟⢏⢕⢕⢕⢕⢕⢕⢕⢕⢕⢕⢕⢕⢕⢕⢕⢕⢕⢕⢕⢕⢕⢕⢕⢕⢕⢕⢕⢕⣼⣿⣿⣿⣿⣿⣿⣿⣇⢕⢕⢕⢕⢕⢕⢕⢕⢕⢕⢕⢕⢕⢕⢕⢕⢕⢕⢕⢕⢕⢜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⢝⢕⢕⢿⣿⢸⡜⣧⢟⢗⢕⣵⢟⣿⣿⣿⣿⣿⢿⢿⡿⢻⣿⣿⣿⣿⣿⣿⣿⣿⣿⣿⣿⣿⣿⣿⣿⣿⣿⣿⡿⢿⢿⢿⢿⢿⢿⣿⢟⢟⢿⢿⢿⢿⢿⢿⢿⢿⢿⢿⢿⢿⢿⢿⢟⢟⢟⢟⢟⢟⢟⢟⢟⢟⢟⢟⢟⢟⢟⢟⢟⢟⢟⢻⣿⣿⣿⣿⡟⢟⢟⢿⢿⢿⢿⢿⢿⢇⢕⢱⣷⢟⢏⢕⢕⢕⢕⢕⢕⢕⢕⢕⢕⢕⢕⢕⢕⢕⢕⢕⢕⢕⢕⢕⢕⢕⢕⢕⢕⢕⢕⢕⢕⢱⣿⣿⣿⣿⣿⣿⣿⣿⣿⡕⢕⢕⢕⢕⢕⢕⢕⢕⢕⢕⢕⢕⢕⢕⢕⢕⢕⢕⢕⢕⢕⢹⣿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⢕⢝⠜⢕⢹⢧⢑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⠑⢄⢕⢕⢕⢕⢕⢕⢕⢕⢕⢕⢕⢕⢕⢕⢕⢕⢕⢕⢕⢕⢕⢕⢕⢕⢕⢕⢕⢸⣿⣿⡿⢕⢜⢝⢟⣿⣿⣷⢕⢕⢕⢕⢕⢕⢕⢕⢕⢕⢕⢕⢕⢕⢕⢕⢕⢕⢕⢕⢕⢕⣿⣿⣿⣿⣿⣿⣿⠀</a:t>
            </a:r>
            <a:br/>
            <a:r>
              <a:t>⣿⣿⣿⣿⣿⣿⣿⣿⣿⣿⣿⣿⣿⣿⣿⣿⣿⣿⣿⣿⢸⣿⣿⣿⣿⣿⣿⣿⣿⣿⣿⣿⣿⣿⣿⣿⣿⣿⣿⣿⣿⣿⣿⣿⣿⣿⣿⣿⣿⣿⣿⢕⡿⢜⣣⣵⣼⣷⣾⡿⢷⢗⢱⡇⣗⣗⣕⣕⢕⢕⢔⢘⢷⡱⡕⢕⢕⢜⢟⡇⢕⢕⢕⢕⢕⡇⢸⢕⢕⢕⢕⢕⢕⢕⢕⢕⢕⢕⢕⢕⢕⢕⢕⢕⢕⢕⢕⢕⢕⢕⢕⢕⢕⢸⡇⢕⢕⢕⢕⢕⢕⢕⢕⢕⢕⢕⢕⢕⢕⢕⢕⢕⢕⢕⢕⢕⢕⢕⢕⢕⢕⢕⢕⢕⢕⢕⢕⢕⢕⢕⢸⣿⣿⣿⣿⢕⢕⢕⢕⢕⢕⢕⢕⢕⢜⢕⢕⢕⢕⠑⠀⢄⢕⢕⢕⢕⢕⢕⢕⢕⢕⢕⢕⢕⢕⢕⢕⢕⢕⢕⢕⢕⢕⢕⢕⢕⢕⢕⢕⢕⢸⣿⣿⣿⡕⢕⢕⢕⣿⣿⣿⢕⢕⢕⢕⢕⢕⢕⢕⢕⢕⢕⢕⢕⢕⢕⢕⢕⢕⢕⢕⢕⢕⢹⢿⢿⢿⢿⢿⢿⠀</a:t>
            </a:r>
            <a:br/>
            <a:r>
              <a:t>⣿⣿⣿⣿⣿⣿⣿⣿⣿⣿⣿⣿⣿⣿⣿⣿⣿⣿⣿⣿⢜⣿⣿⣿⣿⣿⣿⣿⣿⣿⣿⣿⣿⣿⣿⣿⣿⣿⣿⣿⣿⣿⣿⣿⣿⣿⣿⣿⣿⡿⣟⣵⣿⣿⣿⡿⢟⣫⣷⣾⣿⢣⣿⢱⣿⣿⣿⣿⣿⣿⢁⢕⢕⢕⢿⣇⢕⢕⢄⢀⠕⢕⢕⢕⢕⣇⡜⣕⢕⢕⢕⢕⢕⢕⢕⢕⢕⢕⢕⢕⢕⢕⢕⢕⢕⢕⢕⢕⢕⢕⢕⢕⢕⢸⡇⢕⢕⢕⢕⢕⢕⢕⢕⢕⢕⢕⢕⢕⢕⢕⢕⢕⢕⢕⢕⢕⢕⢕⢕⢕⢕⢕⢕⢕⢕⢕⢕⢕⢕⢕⣾⣿⣿⣿⣿⢕⢕⢕⢕⢕⢕⡵⢝⢕⢕⢕⢕⠑⠀⢀⢕⢕⢕⢕⢕⢕⢕⢕⢕⢕⢕⢕⢕⢕⢕⢕⢕⢕⢕⢕⢕⢕⢕⢕⢕⢕⢕⢕⢕⢕⢸⣿⣿⣿⣿⣷⣾⣿⣿⣿⣿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⣿⢟⣫⣾⣿⣿⣿⣿⡏⣾⣿⢸⣿⣿⣿⣿⣿⣿⣧⢑⢕⢕⢸⣿⡇⢕⢕⢕⢀⢕⢅⢕⣼⢿⢝⢕⢕⢕⢕⢕⢕⢕⢕⢕⢕⢕⢕⢕⢕⢕⢕⢕⢕⢕⢕⢕⢕⢕⢕⢕⢕⢸⡇⢕⢕⢕⢕⢕⢕⢕⢕⢕⢕⢕⢕⢕⢕⢕⢕⢕⢕⢕⢕⢕⢕⢕⢕⢕⢕⢕⢕⢕⢕⢕⢕⢕⢕⢕⣿⣿⣿⣿⣿⢕⢕⢕⢕⢕⢎⢕⢕⢕⢕⢕⢕⢕⢄⢕⢕⢕⢕⢕⢕⢕⢕⢕⢕⢕⢕⢕⢕⢕⢕⢕⢕⢕⢕⢕⢕⢕⢕⢕⢕⢕⢕⢕⢕⢕⢕⢝⢿⣿⣿⣿⣿⣿⣿⣿⢇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⡿⣱⣿⣿⣿⡟⣱⣾⣿⣿⢿⣿⣿⣿⣸⣿⣿⢸⣿⣿⣿⣿⣿⣿⣿⣷⡅⠕⢕⣿⣿⡕⢕⢕⢕⢕⢕⢕⢔⢔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⢝⢟⢟⢟⢟⢝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⣹⣿⣿⣿⢫⣾⣿⣿⡿⣷⣿⣿⣿⣇⣿⣿⡇⣸⣿⣿⣿⣿⣿⣿⣿⣟⣿⡇⢑⣿⣿⣧⢔⢕⢕⢕⢕⠕⠕⠑⢜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⢣⣿⣿⣿⢣⣿⣿⣻⣿⣿⣿⣿⣿⣿⢸⣿⣿⡇⣿⣿⣿⣿⣿⣿⣿⣿⣿⡹⡧⡕⣾⣿⣿⢔⠔⠕⢕⢕⢔⠁⢔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⡟⡟⣵⣷⣧⣵⣼⣿⣿⢣⣿⣿⣳⡿⣾⣿⣿⣿⣿⡏⣾⣿⣿⡇⣿⣿⣿⣿⣿⣿⣿⣿⣿⡇⢇⢕⢿⣿⣿⢕⢕⢕⠇⠑⢕⢕⢳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⣼⣿⣽⣿⣿⣿⣿⣽⡏⣾⣿⢧⡿⣽⣿⣿⣿⣿⡿⡗⡿⢏⣱⡷⣸⣿⣿⣿⣿⣿⣿⣿⣿⣿⢕⢼⣽⡿⠟⢁⢀⠀⠁⢕⢅⢕⠕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⡇⣼⣿⣿⢿⣯⡟⢟⢿⢸⢸⣿⣿⣾⢇⣿⣿⣿⣿⣿⢕⢕⢗⣾⣿⡇⣿⣿⣿⣿⣿⣿⣿⣿⣿⣿⢕⠀⠐⠀⢄⣾⡏⡇⢔⢐⢁⢄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⣷⢇⢿⡿⢿⢷⡝⢝⣕⡅⢅⣿⣿⣿⡿⣸⣿⣿⣿⣿⣯⢕⡇⣾⣟⣝⣕⣿⡟⣿⣿⣿⣿⣿⣿⣿⡏⢕⣅⣱⢕⢕⣿⡇⡇⢕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⣮⡎⢟⣧⡜⢱⣾⡿⢕⡕⣿⣿⣿⢇⣿⣿⣿⣿⣿⣿⢻⢳⣿⣿⣿⣿⡿⢸⣿⣿⣿⣿⣿⣿⣿⢇⢕⣿⣿⢕⣼⣿⢷⡇⣜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⣧⣕⢱⢜⡯⣵⣟⡇⣿⣿⡿⣸⣿⢣⣿⣿⣿⡟⣼⢸⣿⣿⣿⣿⢣⢸⣿⣿⣿⣿⣿⣿⢿⢕⢸⡿⢟⢱⢇⣿⢸⢇⡞⣱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⣷⠑⠣⢕⡎⢕⣿⣿⣇⣿⢣⢸⣿⣿⣿⢱⡇⣿⣷⣷⣽⣏⣽⣼⣿⢿⣿⣿⣿⢝⡕⢱⣷⣿⡿⣸⢎⢣⡿⡕⢕⣿⢕⢸⣿⢕⣿⡇⢕⣿⡇⢕⢕⢸⣿⣿⣿⣿⣿⣿⣿⣿⣿⣿⣿⣿⣿⣿⣿⣿⣿⣿⣿⣿⣿⣿⣿⣿⣿⣿⣿⣿⣿⢕⢕⢕⢕⢕⢕⢕⢕⢕⢕⢕⢕⢕⢕⢕⢕⢕⢕⢕⢕⢕⢕⢕⢕⢕⢸⣿⣿⣿⣿⢕⢕⢕⢕⢕⢕⢕⢕⢕⢕⢕⢕⢕⢕⢕⢱⡕⢕⢕⢕⢕⢕⢕⢕⠜⢟⠝⢕⢕⢕⢅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⠇⠀⠑⢕⢔⢕⣿⡯⢸⢱⡇⣿⣿⣿⡇⢿⣇⣿⣟⣟⣇⣟⢿⣿⣟⣸⡏⣿⣿⢕⢕⠽⠽⢿⠗⠋⢝⣾⢣⢇⢕⣿⢕⢸⣿⢕⣿⡇⢕⣿⡇⢕⢕⢜⢟⢟⢻⣿⣿⣿⣿⣿⣿⣿⣿⣿⣿⣿⣿⣿⣿⣿⣿⣿⣿⣿⣿⣿⣿⣿⣿⣿⡿⢕⢕⢕⢕⢕⢕⢕⢕⢕⢕⢕⢕⢕⢕⢕⢕⢕⢕⢕⢕⢕⢕⢕⢕⢕⢸⣿⣿⣿⣿⢕⢕⢕⢕⢕⢕⢕⢕⢕⢕⢕⢕⢕⢕⢕⢸⣷⢕⢕⢕⢕⢕⢕⢕⢕⢕⢹⣿⢕⢕⢕⢕⢕⢕⢕⢕⢕⢕⢕⢕⢕⢑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⢫⡾⢕⠀⠀⠀⢕⢇⢕⣿⡇⢕⢝⡇⡿⢿⣿⢱⣴⡰⢔⢀⢄⢄⣜⣿⣿⣿⣿⣿⣿⣿⣧⢗⢕⢔⣴⣾⡵⣽⢏⣸⢕⢱⣿⢕⢸⣿⢕⣿⡇⢕⣿⡇⢕⢕⢱⣾⣿⣿⣿⣿⣿⣿⣿⣿⣿⣿⣿⣿⣿⣿⣿⣿⣿⣿⣿⣿⣿⣿⣿⣿⣿⣿⣿⡇⢕⢕⢕⢕⢕⢕⢕⢕⢕⢕⢕⢕⢕⢕⢕⢕⢕⢕⢕⢕⢕⢕⢕⢕⢕⢸⣿⣿⣿⣿⢕⢕⢕⢕⢕⢕⢕⢕⢕⢕⢕⢕⢕⠕⢕⢸⣿⣇⢕⢕⢕⣧⢕⣾⡇⢕⢕⡿⢱⠕⠅⢕⢕⢕⢕⢕⢕⢕⢕⢕⠑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⡾⢝⣱⡟⢱⢕⠀⠀⠀⢱⣱⢸⣿⢸⡇⢕⢱⢇⣻⣿⣾⣿⢟⢷⢽⣵⣾⣿⣿⣿⣿⣿⣿⣿⣿⣿⣿⣟⣝⣽⡿⣳⢟⢇⢸⢕⢸⣿⢕⢸⣿⢕⣿⡇⢕⣿⡇⢕⢕⢸⣿⣿⣿⣿⣿⣿⣿⣿⣿⣿⣿⣿⣿⣿⣿⣿⣿⣿⣿⣿⣿⣿⣿⣿⣿⣿⣿⣿⡇⢕⢕⢕⢕⢕⢕⢕⢕⢕⢕⢕⢕⢕⢕⢕⢕⢕⢕⢕⢕⢕⢕⢕⢕⢕⣿⣿⣿⣿⣿⢕⢕⢕⢕⢕⢕⢕⢕⢕⢕⢕⢕⢕⢕⢕⢸⣿⣿⡕⢕⢕⢸⣿⣿⣇⢕⢅⢅⢄⢄⢄⢔⢕⢕⢕⢕⢕⠑⠕⢕⢔⢕⢕⢕⢕⢕⢕⢕⢕⢕⢕⢕⢕⢕⢕⢕⢕⢕⢕⢕⢕⢕⢕⢕⢕⢕⢕⢕⢕⢕⢕⢕⢕⢕⢕⢕⢕⢕⢕⢕⢕⢕⢕⢕⢕⢕⠀</a:t>
            </a:r>
            <a:br/>
            <a:r>
              <a:t>⣿⣿⣿⣿⣿⣿⣿⣿⣿⣿⣿⣿⣿⣿⡿⢿⢿⣿⣿⣿⣿⣿⣿⣿⣿⣿⣿⣿⣿⣿⣿⣿⣿⢫⢟⣵⣼⣿⢣⣿⣷⡅⢄⢄⢱⡿⢸⡟⢸⣇⢸⡕⢕⢹⢻⢹⣿⣿⣿⣿⣿⣿⣿⣿⣿⣿⣿⣿⣿⣿⣿⣿⣿⣿⡿⣷⢷⣽⢕⢸⢜⢸⣿⢕⢸⣿⢕⣿⡇⢕⣿⡇⢕⢕⢜⣿⣿⣿⣿⣿⣿⣿⣿⣿⣿⣿⣿⣿⣿⣿⣿⣿⣿⣿⣿⣿⣿⣿⣿⣿⣿⣿⣿⡇⢕⢕⢕⢕⢕⢕⢕⢕⢕⢕⢕⢕⢕⢕⢕⢕⢕⢕⢕⢕⢕⢕⢕⢕⢕⣿⣿⣿⣿⡿⢕⢕⢕⢕⢕⢕⢕⢕⢕⢕⢕⢕⢕⢅⢔⢕⢻⣿⣧⢕⢅⢜⣿⣿⣧⢕⢱⢕⢕⢕⢕⢕⢕⢕⠕⢕⠕⠀⠀⢕⢕⢕⢕⢕⢕⢕⢕⢕⢕⢕⢕⢕⢕⢕⢕⢕⢕⢕⢕⢕⢕⢕⢕⢕⢕⢕⢕⢕⢕⢕⢕⢕⢕⢕⢕⢕⢕⢕⢕⢕⢕⢕⢕⢕⢕⢕⠀</a:t>
            </a:r>
            <a:br/>
            <a:r>
              <a:t>⣿⣿⣿⣿⣿⣿⣿⣿⣿⣿⣿⡿⢟⣱⣵⣾⣷⡹⣿⣿⣿⣿⣿⣿⣿⣿⣿⣿⣿⣿⣿⣿⢣⢏⣾⣿⣿⢣⣿⣿⣿⡇⢕⢼⣿⡇⢿⢕⢸⣿⢜⣧⢕⢕⢕⢻⣿⣿⣿⣿⣿⣿⣿⣿⣿⣿⣿⣿⣿⣿⣿⣿⣿⣿⡾⢏⣾⣿⢕⢕⢕⣼⣿⢕⢸⣿⢕⣿⡇⢕⣿⡇⢕⢕⢕⣿⣿⣿⣿⣿⣿⣿⣿⣿⣿⣿⣿⣿⣿⣿⣿⣿⣿⣿⣿⣿⣿⣿⣿⣿⣿⣿⣿⡇⢕⢕⢕⢕⢕⢕⢕⢕⢕⢕⢕⢕⢕⢕⢕⢕⢕⢕⢕⢕⢕⢕⢕⢕⢕⣿⣿⣿⣿⡇⢕⢕⢕⢕⢕⢕⢕⢕⢕⢕⢕⢕⢕⢕⢕⢕⢜⣿⣿⢄⢁⢕⣿⣿⣿⣿⣸⡇⢕⢕⠑⢕⢕⢕⠀⠀⠀⠀⠀⢕⢕⢕⢕⢕⢕⢕⢕⢕⢕⢕⢕⢕⢕⢕⢕⢕⢕⢕⢕⢕⢕⢕⢕⢕⢕⢕⢕⢕⢕⢕⢕⢕⢕⢕⢕⢕⢕⢕⢕⢕⢕⢕⢕⢕⢕⢕⠀</a:t>
            </a:r>
            <a:br/>
            <a:r>
              <a:t>⣿⣿⣿⣿⣿⣿⣿⣿⣿⣿⣿⣇⢝⢯⢻⡞⢿⠗⢻⣿⣿⣿⣿⣿⣿⣿⣿⣿⣿⣿⣿⡏⢇⣿⣿⣿⡏⣾⣿⣿⡿⣱⣷⣿⡿⢇⢜⢕⢜⣿⣷⡝⣇⢕⢕⢕⢹⣿⣿⣿⣿⣿⣿⣿⣿⣿⡿⢿⣿⣿⣿⣿⣿⢟⢕⢱⣿⡇⢇⢇⢕⢝⣿⢕⢸⣿⢕⣿⡇⢕⣿⡇⢕⢕⢕⢸⣿⡿⣱⣧⣝⢟⢿⣿⣿⣿⣿⣿⣿⣿⣿⣿⣿⣿⣿⣿⣿⣿⣿⣿⣿⣿⣿⡇⢕⢕⢕⢕⢕⢕⢕⢕⢕⢕⢕⢕⢕⢕⢕⢕⢕⢕⢕⢕⢕⢕⢕⢕⢕⣿⣿⣿⣿⡇⢕⢕⢕⢕⢕⢕⢕⢕⢕⢕⢕⢕⢕⢕⢕⢕⢕⣿⣿⡕⣵⣾⣿⣿⣿⣿⣿⡷⢕⢕⢕⢕⢕⢕⢕⠀⠀⠀⢕⢕⢕⢕⢕⢕⢕⢕⢕⢕⢕⢕⢕⢕⢕⢕⢕⢕⢕⢕⢕⢕⢕⢕⢕⢕⢕⢕⢕⢕⢕⢕⢕⢕⢕⢕⢕⢕⢕⢕⢕⢕⢕⢕⢕⣕⣕⣕⠀</a:t>
            </a:r>
            <a:br/>
            <a:r>
              <a:t>⣿⣿⣿⣿⣿⣿⣿⣿⣿⣿⣿⣿⣧⡜⠑⠱⠇⠀⠀⠹⣿⣿⣿⣿⣿⣿⣿⣿⣿⣿⣿⢜⣾⣿⣿⣿⢱⣿⡿⣫⣾⡿⢟⢝⢕⢕⢕⢕⢕⢻⣯⡕⢝⢇⢕⢕⠕⢜⢟⢿⣿⣿⣿⣿⣧⣵⣵⣧⣷⣿⢿⢏⢕⢕⢕⢸⣿⡇⢕⢱⢕⢕⣿⢕⢸⡟⢕⣿⡇⢕⣿⡇⢕⢕⢕⢸⡟⢑⠘⡏⢿⢟⢕⣿⣿⣿⣿⣿⣿⣿⣿⣿⣿⣿⣿⣿⣿⣿⣿⣿⣿⣿⣿⡇⢕⢕⢕⢕⢕⢕⢕⢕⢕⢕⢕⢕⢕⢕⢕⢕⢕⢕⢕⢕⢕⢕⢕⢕⢕⣿⣿⣿⣿⡇⢕⢕⢕⢕⢕⢕⢕⢕⢕⢕⢕⢕⢕⢕⢕⢕⢕⢹⣿⣿⣿⣿⣿⣿⣿⣿⢹⢇⢕⢕⢔⢕⢕⢕⢕⠀⠀⠀⢕⢕⢕⢕⢕⢕⢕⢕⢕⢕⢕⢕⢕⢕⢕⢕⢕⢕⢕⢕⢕⢕⢕⢕⢕⢕⢕⢕⢕⢕⢕⢕⢕⢕⢕⢕⢕⢕⢕⢕⢕⢕⢜⣿⣿⣿⣿⣿⠀</a:t>
            </a:r>
            <a:br/>
            <a:r>
              <a:t>⣿⣿⣿⣿⣿⣿⣿⣿⣿⣿⣿⣿⣿⣿⣔⠀⠄⠕⠀⠀⠜⣿⣿⣿⢿⣟⣯⣷⣷⣷⣷⢳⣽⢻⣿⣿⢸⣫⣾⢟⢏⢕⢕⢕⢕⢕⢕⢕⢕⢕⢻⣯⡕⢕⠕⢄⢕⢕⢕⢕⢕⣹⣝⣻⢿⣿⢿⠟⠙⢕⢕⢕⢕⣷⢕⣼⣽⣷⢕⢕⢕⢸⣿⢕⢜⣵⣷⣷⣷⣵⣻⢇⢕⢕⢕⢕⠅⠀⠁⠛⠁⣰⣿⣿⣿⣿⣿⣿⣿⢕⣻⢟⢝⣿⣿⣿⣿⣿⣿⣿⣿⣿⣿⡇⢕⢕⢕⢕⢕⢕⢕⢕⢕⢕⢕⢕⢕⢕⢕⢕⢕⢕⢕⢕⢕⢕⢕⢕⢕⣿⣿⣿⣿⡇⢕⢕⢕⢕⢕⢕⢕⢕⢕⢕⢕⢕⢕⢕⢕⢕⢕⢸⣿⣿⣿⣿⣿⣿⣿⣿⢇⢕⢕⢕⠕⢕⢕⢕⠀⠀⢀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⣧⠀⠀⢔⠔⠀⢜⣯⣾⣿⣿⣿⢿⢟⢗⢝⢕⢜⢕⢔⢜⣵⡿⢕⢕⢕⢕⢕⢕⣕⡕⢕⣵⣱⣵⢱⡝⣿⢄⠀⠀⢅⢕⢕⣱⣿⣿⣿⣿⣿⢕⠀⠀⠀⠐⣣⣵⡕⣿⡇⢿⣿⡏⡕⢅⢕⢔⢔⢕⢜⢕⢝⢝⢟⢿⣿⣿⣷⣕⢕⢐⠀⠔⠀⠀⣱⣻⣿⣿⣿⣿⣿⣿⣿⣿⣿⢕⣱⣿⣿⣿⣿⣿⣿⣿⣿⣿⣿⡇⢕⢕⢕⢕⢕⢕⢕⢕⢕⢕⢕⢕⢕⢕⢕⢕⢕⢕⢕⢕⢕⢕⢕⢕⢕⣿⣿⣿⣿⡇⢕⢕⢕⢕⢕⢕⢕⢕⢕⢕⢕⢕⢕⢕⢕⢕⢕⢸⣿⣿⣿⣿⣿⣿⣿⣿⡕⢕⢕⢕⢔⢕⢕⢕⢔⢔⢕⢕⢕⢕⢕⢕⢕⢕⢕⢕⢕⢕⢕⢕⢕⢕⢕⢕⢕⢕⢕⢕⢕⢕⢕⢕⢕⢕⢕⢕⢕⢕⢕⢕⢕⢕⢕⢕⢕⢕⢕⢕⢕⢕⢕⢿⣿⣿⣿⣿⠀</a:t>
            </a:r>
            <a:br/>
            <a:r>
              <a:t>⣿⣿⣿⣿⣿⣿⣿⣿⣿⣿⣿⣿⣿⣿⣿⣿⣷⡀⠀⢄⣾⣿⣿⡿⢏⢎⢕⢕⢕⢕⠑⠁⠕⢕⢡⡾⢏⢕⢕⢕⢕⣵⣾⣿⣿⣷⡕⢻⣯⢝⢸⣿⣎⡣⢀⠀⢸⣾⣾⣿⣿⣿⣿⣿⣿⡕⠀⠀⠀⠀⢕⢜⢇⢹⢜⢸⣿⢸⢕⢕⢕⢕⢕⢕⢕⠑⠁⠕⢕⢕⢜⢜⢿⣿⣿⣦⢔⠀⢀⣼⣿⣿⣿⣿⣿⣿⣿⣿⢱⣵⢏⢕⢏⢕⢕⣿⣿⣿⣿⣿⣿⣿⣿⡇⢕⢕⢕⢕⢕⢕⢕⢕⢕⢕⢕⢕⢕⢕⢕⢕⢕⢕⢕⢕⢕⢕⢕⢕⢸⣿⣿⣿⣿⢇⢕⢕⢕⢕⢕⢕⢕⢕⢕⢕⢕⢕⢕⢕⢕⢕⢕⢕⢻⣿⣿⣿⣿⣿⣿⣿⣇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⡄⠁⢿⠏⢏⢕⢕⢕⣾⣵⣾⣿⣆⢀⠀⢠⡿⢕⢕⢕⢕⢕⣾⣿⣿⣿⣿⣿⣷⣅⣻⡕⢸⣿⣻⣿⡕⠀⠘⣿⣿⣿⣿⣿⣿⣿⣿⡇⠀⠀⠀⠀⢕⢕⢕⣳⠜⠘⠄⠐⢀⠑⢜⢔⠑⠁⠀⢀⣠⣵⣕⣕⢕⠕⢕⢕⠟⠟⠀⢠⣿⣿⣿⣿⣿⣿⣿⣿⣿⣿⡿⢏⢕⢕⢕⢕⣾⣿⣿⣿⣿⣿⣿⣿⣿⢕⢕⢕⢕⢕⢕⢕⢕⢕⢕⢕⢕⢕⢕⢕⢕⢕⢕⢕⢕⢕⢕⢕⢕⢕⢸⣿⣿⣿⣿⢕⢕⢕⢕⢕⢕⢕⢕⢕⢕⢕⢕⢕⢕⢕⢕⢕⢕⢕⢜⢿⣿⣿⣿⣿⣿⣿⣿⢕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⡟⢐⠀⠀⠁⠑⠁⠘⢿⣿⣿⣿⣿⡏⠀⠀⠀⠁⠁⠑⠕⣼⣿⣿⣿⣿⣿⣿⡿⣿⣿⣧⢕⣿⣏⣿⣷⡄⠀⢻⣿⣿⣿⣿⣿⣿⣿⠑⠀⠀⠀⠀⠁⣕⣱⣯⠑⠇⢀⢄⠑⢱⢕⢜⢄⠀⠀⠙⠛⠻⠿⢿⢟⠁⠁⠀⠀⠀⢀⢹⣯⣿⣿⣿⣿⣿⣿⣿⣷⣿⡕⢕⢕⢕⢕⢕⢸⣿⣿⣿⣿⣿⣿⣿⣿⢕⢕⢕⢕⢕⢕⢕⢕⢕⢕⢕⢕⢕⢕⢕⢕⢕⢕⢕⢕⢕⢕⢕⢕⢕⢸⣿⣿⣿⣿⢕⢕⢕⢕⢕⢕⢕⢕⢕⢕⢕⢕⢕⢕⢕⢕⢕⢕⢕⢕⢕⢻⣿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⠀⠂⠀⠁⢻⣿⣿⡿⡃⠀⠀⠀⠀⠀⠀⠀⠀⠉⠛⠿⣿⣿⣿⣧⣿⣿⣿⡇⢹⣿⢞⢿⣷⡀⠈⣿⣿⣿⣿⣿⣿⡏⠀⠀⠀⠀⠀⠀⢸⣿⣿⣷⢰⢁⡑⡜⣿⢕⢕⢜⡅⢔⢀⠀⠀⠀⠀⠀⠀⠀⠀⠀⢄⢕⢜⣿⣿⣿⣿⣿⣿⣿⣿⡏⢸⣿⣧⡕⢕⢕⢕⢸⣿⢿⣿⣿⣿⣿⣿⣿⢕⢕⢕⢕⢕⢕⢕⢕⢕⢕⢕⢕⢕⢕⢕⢕⢕⢕⢕⢕⢕⢕⢕⢕⢕⢸⣿⣿⣿⣿⢕⢕⢕⢕⢕⢕⢕⢕⢕⢕⢕⢕⢕⢕⢕⢕⢕⢕⢕⢕⢕⢕⢝⢿⣿⣿⣿⣧⡕⢕⢕⢅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⢀⠀⠀⠀⢰⠀⠀⠙⢟⡕⠀⠀⠀⠀⠀⢀⠄⠀⠀⠀⠀⠀⠁⠙⠻⣿⣿⣿⣿⡇⠀⢻⣏⢿⣿⢷⡄⠜⣿⣿⣿⣿⣿⠁⠀⠀⠀⠀⠀⠀⠜⣿⡿⢟⣝⢮⢕⡕⣿⢕⢕⠕⠘⠁⠁⠀⠀⠀⠀⠀⠁⠀⠀⢔⢕⠕⢸⣿⣿⣿⣿⣿⣿⣿⣿⣿⣕⡟⢟⣿⣵⢕⢕⢸⣿⣿⣿⣿⣿⣿⣿⣿⢕⢕⢕⢕⢕⢕⢕⢕⢕⢕⢕⢕⢕⢕⢕⢕⢕⢕⢕⢕⢕⢕⢕⢕⢕⢸⣿⣿⣿⣿⢕⢕⢕⢕⢕⢕⢕⢕⢕⢕⢕⢕⢕⢕⢕⢕⢕⢕⢕⢕⢕⢕⢕⢕⢝⢿⣿⣿⣧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⢄⢄⢀⡼⢕⠀⠀⠀⢄⠑⠁⠀⢀⠄⠐⠀⠀⠀⠀⠀⠈⢻⣿⣿⠁⠀⠁⢻⡜⣿⣧⡻⡄⢹⣿⣿⣿⠇⠀⠀⠀⠀⠀⠀⠀⠀⢻⣿⣿⣿⣜⢹⡇⠘⠑⠀⠀⠀⠀⠀⠀⠀⠀⠐⠐⠀⠀⠀⢑⣅⠀⣿⣿⣿⣿⣿⣿⣿⣿⣿⡯⣵⢕⢕⣿⢟⢕⢕⣾⣿⣿⣿⣿⣿⣿⣿⣿⢕⢕⢕⢕⢕⢕⢕⢕⢕⢕⢕⢕⢕⢕⢕⢕⢕⢕⢕⢕⢕⢕⢕⢕⢕⢸⣿⣿⣿⣿⢕⢕⢕⢕⢕⢕⢕⢕⢕⢕⢕⢕⢕⢕⢕⢕⢕⢕⢕⢕⢕⢕⢕⢕⢕⢕⢝⢻⣿⣿⡧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⡆⡑⠑⠁⠀⠀⠀⠀⢀⡾⣱⡕⠀⠔⠁⠀⢀⠄⠕⠁⠀⠀⠀⠀⠀⠀⠀⠀⠀⠝⢇⠀⠀⠀⠀⠝⡹⣿⢷⣝⢄⠹⠟⠏⠀⠀⠀⠀⠀⠀⠀⠀⠀⠜⠟⠋⠁⠀⠘⠀⠀⠀⠀⠀⠀⢀⠀⠀⠀⢔⢀⢔⢔⣕⣺⣾⣿⡆⣿⣿⣿⣿⣿⣿⣿⣿⣿⣿⣿⣿⣿⣿⣧⢕⢕⣿⣿⣿⣿⣿⣿⣿⣿⣿⢕⢕⢕⢕⢕⢕⢕⢕⢕⢕⢕⢕⢕⢕⢕⢕⢕⢕⢕⢕⢕⢕⢕⢕⢕⣾⣿⣿⣿⡿⢕⢕⢕⢕⢕⢕⢕⢕⢕⢕⢕⢕⢕⢕⢕⢕⢕⢕⢕⢕⢕⢕⢕⢕⢕⢕⢕⢕⢕⢕⢕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⣷⣧⡴⡄⢄⢑⢄⡾⣱⣿⠑⠁⠀⠀⠁⢀⢀⠀⠁⠄⠀⠀⠀⠀⠀⠀⠀⠀⠀⠀⠀⠀⠀⠀⠀⠑⢻⣷⣮⣵⢂⢔⠄⠀⠀⠀⠀⠀⠀⠀⠀⠀⠀⠀⠀⠀⠀⠀⠀⠀⠀⠀⠀⠀⠁⠔⠀⡔⢕⢕⢕⢕⣿⣿⣿⡿⠑⣿⣿⣿⣿⣿⣿⣿⣿⣿⣿⣿⣿⣿⣿⣿⣵⣷⣿⣿⣿⣿⣿⣿⣿⣿⣿⢕⢕⢕⢕⢕⢕⢕⢕⢕⢕⢕⢕⢕⢕⢕⢕⢕⢕⢕⢕⢕⢕⢕⢕⢕⣿⣿⣿⣿⡇⢕⢕⢕⢕⢕⢕⢕⢕⢕⢕⢕⢕⢕⢕⢕⢕⢕⢕⢕⢕⢕⢕⢕⢕⢕⢕⢕⢕⢕⢕⢕⢔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⣿⡧⡕⢇⡞⣱⡿⢕⠀⠀⠀⠀⠁⠀⠀⠀⠀⠀⠁⠄⠀⠀⠀⠀⠀⠀⠀⠀⠀⠀⠀⠀⠀⠀⠀⠹⡟⠋⠁⠀⠀⠀⠀⠀⠀⠀⠀⠀⠀⠀⠀⠀⠀⠀⠀⠀⠀⠀⠀⠀⠄⠔⢀⠀⠀⢷⡕⠑⠱⠿⠿⠟⠙⠀⠀⣿⣿⣿⣿⣿⣿⣿⣿⣿⣿⣿⣿⣿⣿⣿⣿⣷⣷⣷⣿⣿⣿⣿⣿⣿⣿⢕⢕⢕⢕⢕⢕⢕⢕⢕⢕⢕⢕⢕⢕⢕⢕⢕⢕⢕⢕⢕⢕⢕⢕⢕⣿⣿⣿⣿⡇⢕⢕⢕⢕⢕⢕⢕⢕⢕⢕⢕⢕⢕⢕⢕⢕⢕⢕⢕⢕⢕⢕⢕⢕⢕⢕⢕⢕⢕⢕⢕⢁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⢿⣿⣿⣿⢇⡞⣱⡿⢕⡱⠀⠀⠀⠀⠀⠀⠀⠀⠀⠀⠀⠀⠐⠀⠀⠀⠀⠀⠀⠀⠀⠀⠀⠀⠀⠀⠀⠀⠁⠀⠀⠀⠀⠀⠀⠀⠀⠀⠀⠀⠀⠀⠀⠀⠀⠀⠀⠀⠀⠀⠀⠀⠀⠀⠀⠀⠀⠜⢷⢀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⢕⠄⢕⢕⢕⢕⢕⢕⢕⢕⢕⢕⢕⢕⢕⢕⢕⢕⢕⢕⢕⢕⢕⢕⢕⢕⢕⢕⢕⢕⢕⢕⢕⢕⢕⢕⢕⢕⢕⢕⢕⢕⢕⢕⢕⢕⢕⢕⢕⢕⢕⢕⢕⢕⢕⣿⣷⠀</a:t>
            </a:r>
            <a:br/>
            <a:r>
              <a:t>⢕⢕⢕⢕⢕⢕⢕⢕⢕⢕⢕⢕⢕⢕⢕⢕⢕⢕⢕⢕⢱⢝⢻⢏⡞⢱⡟⢕⡜⠁⠀⠀⠀⠀⠀⠀⠀⠀⠀⠀⠀⠀⠀⠀⠀⠀⠀⠀⠀⠀⠀⠀⠀⠀⠀⠀⠀⠀⠀⠀⠀⠀⠀⠁⠔⠀⠀⠀⠀⠀⠀⠀⠀⠀⠀⠀⠀⠀⠀⠀⠀⠀⠀⠀⠀⠀⠀⠀⠁⠁⠑⠑⠁⠀⠀⠀⠀⣿⣿⣿⣿⣿⣿⣿⣿⣿⣿⣿⣿⣿⣿⣿⣿⣿⣿⣿⣿⣿⣿⣿⣿⣿⡇⢕⢕⢕⢕⢕⢕⢕⢕⢕⢕⢕⢕⢕⢕⢕⢕⢕⢕⢕⢕⢕⢕⢕⢕⢕⣿⣿⣿⣿⡇⢕⢕⢕⢕⢕⢕⢕⢕⢕⢕⢕⢕⢕⢕⢕⢕⢕⢕⢕⢕⢕⢕⢕⢱⣿⣿⣿⣿⣷⣷⣦⣄⢕⢕⢕⢕⢕⢕⢕⢕⢕⢕⢕⢕⢕⢕⢕⢕⢕⢕⢕⢕⢕⢕⢕⢕⢕⢕⢕⢕⢕⢕⢕⢕⢕⢕⢕⢕⢕⢕⢕⢕⢕⢕⢕⢕⢕⢕⢕⢕⢕⢑⢕⢕⢕⢜⣿⠀</a:t>
            </a:r>
            <a:br/>
            <a:r>
              <a:t>⣷⣕⡱⢕⢱⢕⡕⢕⢕⢕⢕⢕⢕⢕⢕⢕⢕⢕⢕⢕⢕⢜⠑⡜⢱⡟⢕⣸⢇⠀⠀⠀⠀⠀⠀⠀⠀⠀⠀⠀⠀⠀⠀⠀⠀⠀⠀⠀⠀⠀⠀⠀⠀⠀⠀⠀⠀⠀⠀⠀⠀⠀⠄⢀⢄⢄⢔⢔⢔⣰⢔⢔⢔⢄⢄⠀⠀⢀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⣕⣕⣻⣿⣿⣿⢏⢹⣵⣕⢕⢕⢕⢕⢕⢕⢕⢕⠑⢕⢕⢕⢕⢕⢕⢕⢕⢕⢕⢕⢕⢕⢕⢕⢕⢕⢕⢕⢕⢕⢕⢕⢕⢕⢕⢕⢕⢕⢕⢕⢕⢕⢕⢕⢕⢕⢕⢕⢕⢕⢕⢕⢕⢕⢹⠀</a:t>
            </a:r>
            <a:br/>
            <a:r>
              <a:t>⣯⣗⢯⣳⢵⡣⣽⡗⢕⢕⢕⢱⢕⢱⢕⢵⣕⢵⣕⢵⣕⡝⡜⢱⢏⢕⡕⢎⠕⠀⠀⠀⠀⠀⠄⠀⠀⠀⠀⠀⠀⠀⠀⠀⠀⠀⠀⢄⠀⠀⠀⠀⠀⠀⠀⠀⠀⠀⠀⠀⠀⠀⠀⠀⠁⠑⠕⢕⢕⢇⢜⢕⣣⣵⣵⢕⢵⢕⢕⢕⢔⢔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⣽⣿⢕⢕⢕⢕⢕⢕⢕⢕⠁⢕⢕⢕⢕⢕⢕⢕⢕⢕⢕⢕⢕⢕⢕⢕⢕⢕⢕⢕⢕⢕⢕⢕⢕⢕⢕⢕⢕⢕⠀⢕⢕⢕⢕⢕⢕⢕⢕⢕⢕⢕⢀⢕⢕⢕⢕⠀</a:t>
            </a:r>
            <a:br/>
            <a:r>
              <a:t>⣿⣕⢕⢜⡗⢼⡇⢝⡣⢕⢕⢕⢹⢕⡳⢽⡳⢽⣺⢕⡟⢕⢱⢏⢕⢱⢕⢕⣲⠀⠀⠀⠀⠀⠀⠀⠀⠀⠀⠀⠀⠀⠀⠀⠀⠀⠀⠀⠑⠀⠀⠀⠀⠀⠀⠀⠀⠀⠀⠀⠀⠀⠀⠀⠀⠀⠀⠀⠀⠁⠁⠙⠛⠓⠞⠞⠟⠷⠯⢱⢕⢕⢕⢇⠕⠔⠀⠀⠀⠀⠀⠀⢄⠀⠀⠀⠀⣿⣿⣿⣿⣿⣿⣿⣿⣿⣿⣿⣿⣿⣿⣿⣿⣿⣿⣿⣿⣿⣿⣿⣿⣿⡇⢕⢕⢕⢕⢕⢕⢕⢕⢕⢕⢕⢕⢕⢕⢕⢕⢕⢕⢕⢕⢕⢕⢕⢕⢱⣿⣿⣿⣿⢕⢕⢕⢕⢕⢕⢕⢕⢕⢕⢕⢕⢕⢕⢕⢕⢕⢕⢕⢕⢸⣿⡿⣻⣷⣿⣿⣿⣿⣿⣿⣿⣿⢇⢕⢕⢕⢕⢕⢕⢕⢄⢕⢕⢕⢕⢕⢕⢕⢕⢕⢕⢕⢁⢕⢕⢕⢕⢕⢕⢕⢕⢕⢕⢕⢕⢕⢕⢕⢕⢕⠀⢕⢕⢕⢕⢕⠕⢕⢕⢕⢕⢕⢕⠑⢕⢕⢕⠀</a:t>
            </a:r>
            <a:br/>
            <a:r>
              <a:t>⡟⢕⢜⢕⢜⢇⢕⢇⢝⢣⢕⢇⢕⢕⢕⢕⢮⣳⣿⡿⢕⢕⢇⢕⢕⢕⢕⡵⣼⢄⠀⠀⠀⠀⠀⠀⠀⠀⢤⢄⣀⢀⠀⠀⠀⠀⠀⠀⠀⠀⠀⠀⠀⠀⠀⠀⠀⠀⠀⠀⠀⠀⠀⠀⠀⠀⠀⠀⠀⠀⠀⠀⠀⠀⠀⠀⠀⠀⠀⠀⠀⠀⠀⠀⠀⠀⠀⠀⠀⠀⠀⠀⠁⢔⠀⠀⠀⣿⣿⣿⣿⣿⣿⣿⣿⣿⣿⣿⣿⣿⣿⣿⣿⣿⣿⣿⣿⣿⣿⣿⣿⣿⡇⢕⢕⢕⢕⢕⢕⢕⢕⢕⢕⢕⢕⢕⢕⢕⢕⢕⢕⢕⢕⢕⢕⢕⢕⢸⣿⣿⣿⣿⢕⢕⢕⢕⢕⢕⢕⢕⢕⢕⢕⢕⢕⢕⢕⢕⢕⢕⢕⢕⢕⣵⣿⣿⣿⣿⣿⣿⣿⣿⣿⣿⣿⡇⢕⢕⢕⢕⢕⢕⢕⢕⢕⢕⢕⢕⢕⢕⢕⢕⢕⢕⢕⠀⢕⢕⢕⢕⢕⢕⢕⢕⢕⢕⢕⢕⢕⢕⢕⢕⢕⢀⠁⢕⢕⢕⢕⢔⢕⢕⢕⢕⢕⢕⢕⠕⢕⢕⠀</a:t>
            </a:r>
            <a:br/>
            <a:r>
              <a:t>⢧⢕⢕⢕⢕⢜⢕⢕⢕⢕⢇⢝⢇⢕⢣⢕⢗⢜⢕⢕⢕⢇⢕⢕⢇⢕⣕⢮⢞⡇⠀⠀⠀⠀⠀⠕⠑⠀⠀⠀⢀⠀⠐⠁⠀⠀⠀⠀⠀⠀⠀⠀⠀⠀⠀⠀⠀⠀⠀⠀⠀⠀⠀⠀⠀⠀⠀⠀⠀⠀⠀⠀⠀⠀⠀⠀⠀⠀⠀⠀⠀⠀⠀⠀⠀⠀⠀⠀⠀⠀⢕⢔⢀⢑⢔⠀⢄⣿⣿⣿⣿⣿⣿⣿⣿⣿⣿⣿⣿⣿⣿⣿⣿⣿⣿⣿⣿⣿⣿⣿⣿⣿⡇⢕⢕⢕⢕⢕⢕⢕⢕⢕⢕⢕⢕⢕⢕⢕⢕⢕⢕⢕⢕⢕⢕⢕⢕⢸⣿⣿⣿⣿⢕⢕⢕⢕⢕⢕⢕⢕⢕⢕⢕⢕⢕⢕⢕⢕⢕⢕⣱⣱⣾⣿⣿⣿⣿⣿⣿⣿⣿⣿⣿⣿⣿⡇⢕⢕⢕⢕⢕⢕⢕⢕⢕⢕⢕⢕⢕⢕⢕⢕⢕⢕⢕⠀⢕⢕⢕⢕⢕⢕⢕⢕⢕⢕⢕⢕⢕⢕⢕⢕⢕⢕⠀⢕⢕⢕⢕⢕⠀⢕⢕⢕⢕⢕⢕⢔⢕⢕⠀</a:t>
            </a:r>
            <a:br/>
            <a:r>
              <a:t>⢷⢜⢕⢜⢕⢕⢕⢜⢕⢇⡕⢣⢕⢣⣕⢣⢜⢇⢕⢕⢕⢅⢕⢜⢕⢕⢮⢟⢾⢗⢀⠀⠀⠀⠀⠀⠀⠀⠀⠐⠀⠀⠀⠀⠀⠀⠀⠀⠀⠀⠀⠀⠀⠀⠀⠀⠀⠀⠀⠀⠀⠀⠀⠀⠀⠀⠀⠀⠀⠀⠀⠀⠀⠀⠀⠀⠀⠀⠀⠀⠀⠀⠀⠀⠀⠀⠁⠔⢀⠀⢕⢕⢕⢕⢕⢄⢕⣿⣿⣿⣿⣿⣿⣿⣿⣿⣿⣿⣿⣿⣿⣿⣿⣿⣿⣿⣿⣿⣿⣿⣿⣿⡇⢕⢕⢕⢕⢕⢕⢕⢕⢕⢕⢕⢕⢕⢕⢕⢕⢕⢕⢕⢕⢕⢕⢕⢕⢸⣿⣿⣿⣿⢕⢕⢕⢕⢕⢕⢕⢕⢕⢕⢕⢕⢕⢕⢕⢕⢕⢜⣵⣿⣿⣿⣿⣿⣿⣿⣿⣿⣿⣿⣿⣿⣿⡇⢕⢕⢕⢕⢕⢕⢕⢕⢕⢕⢕⢕⢕⢕⢕⢕⢕⢕⢕⠀⢕⢕⢕⢕⢕⢕⢕⢕⢕⢕⢕⢕⢕⢕⢕⢕⢕⢑⠀⢕⢕⢕⢕⢕⠀⠑⢕⢕⢕⢕⢕⢕⠀⢕⠀</a:t>
            </a:r>
            <a:br/>
            <a:r>
              <a:t>⡷⢕⡕⢕⡕⢵⡝⢱⣕⣕⣜⢵⢕⣕⡼⢕⢗⡝⢕⢕⢕⢕⢕⢕⢕⡕⢕⢕⣜⢕⠕⢀⠀⠀⠀⠁⠀⠀⠀⠀⠀⢀⢀⢀⢀⢀⢀⢀⠀⠀⠀⠀⠀⠀⠀⠀⠀⠀⠀⠀⠀⠀⠀⠀⠀⠀⠀⠀⠀⠀⠀⠀⠀⠀⠀⠀⠀⠀⠀⠀⠀⠀⠀⠀⠀⠀⠀⠀⠁⠔⠕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⠕⢕⢕⢕⢕⢕⢕⢕⢕⢕⢕⢕⢕⢕⢕⢕⢕⢕⢕⠀⠕⢕⢕⢕⢕⢕⢕⢕⢕⢕⢕⢕⢕⢕⢕⢕⢕⢕⠀⠕⢕⢕⠑⢕⢔⠀⢕⢕⢕⢕⢕⢕⢑⢕⠀</a:t>
            </a:r>
            <a:br/>
            <a:r>
              <a:t>⣿⣧⡝⢷⣝⢳⣝⢳⣜⡳⣮⣻⣧⣼⣻⣮⡷⢕⢕⢕⢕⢕⢕⢕⢱⣳⣿⣷⢇⡕⢕⢕⢄⠀⠀⠀⠀⠀⠀⠀⠀⢕⢕⢕⢕⢕⢕⢕⢔⢀⠀⠀⠀⠀⠀⠀⠀⣠⡆⠀⠀⠀⠀⠀⠀⠀⠀⠀⠀⠀⠀⠀⠀⠀⠀⠀⠀⠀⠀⠀⠀⠀⠀⠀⠀⠀⠀⠀⠀⠀⠁⢄⠁⠑⠕⢕⠕⠛⠛⢿⣿⣿⣿⣿⣿⣿⣿⣿⣿⣿⣿⣿⣿⣿⣿⣿⣿⣿⣿⣿⣿⣿⡗⢇⢕⢕⢕⢕⢕⢕⡕⢕⢕⢕⢕⢕⢕⢕⢕⢕⢕⢕⢕⢕⢕⢕⢕⢸⣿⣿⣿⣿⢕⢕⢕⢕⢕⢕⢕⢕⢕⢕⢕⢕⢕⢕⢕⢕⣼⣿⣿⣿⣿⣿⣿⣿⣿⣿⣿⣿⣿⣿⣿⣿⣿⣷⠀⢕⢕⢕⢕⢕⢕⢕⠑⢕⢕⢕⢕⢕⢕⢕⢕⢕⢕⠀⠀⢕⢕⢕⢕⢕⢕⢕⢕⢕⢕⢕⢕⢕⢕⢕⢕⢕⠀⠀⢕⢕⠀⢕⢔⠀⠕⢕⢕⢕⢕⢕⢕⢕⠀</a:t>
            </a:r>
            <a:br/>
            <a:r>
              <a:t>⣿⣧⣝⢷⡼⢿⣮⡹⢮⡝⢮⣽⢿⣝⡳⣾⡏⢕⢕⢑⢕⢕⢕⢕⢾⣟⢿⣟⢿⢇⢕⢕⢕⠀⠀⠀⠀⠀⠀⠀⠐⠕⢕⢕⢕⢕⢕⢕⢕⢕⢕⡄⠀⠀⣄⣴⣾⡿⢕⠀⠀⠀⠀⠀⠀⠀⠀⠀⠀⠀⠀⠀⠀⠀⠀⠀⠀⠀⠀⠀⠀⠀⠀⠀⠀⠀⠀⠀⠀⠀⠀⢀⠀⠀⠀⠀⠀⠀⠀⠀⠘⣿⣿⣿⣿⣿⣿⣿⣿⣿⣿⣿⣿⣿⣿⣿⣿⣿⣿⢿⢿⢿⢇⢕⢇⢕⢕⢱⢕⢱⢕⡕⢕⢕⢕⢕⢕⢕⢕⢕⢕⢕⢕⢕⢕⢕⢕⣼⣿⣿⣿⡏⢕⢕⢕⢕⢕⢕⢕⢕⢕⢕⢕⢕⢕⢕⢕⢱⣿⣿⣿⣿⣿⣿⣿⣿⣿⣿⣿⣿⣿⣿⣿⣿⣿⣿⡔⢕⢕⢕⢕⢕⢕⢕⠀⢕⢕⢕⠑⢕⢕⢕⢕⢕⢕⠀⠀⠑⢕⢕⢕⢕⢕⢕⢕⢕⢕⢕⢕⢕⠕⢕⢕⢕⠀⠀⢕⢕⠀⢕⢕⠀⠀⢕⢕⢕⢕⢕⢕⢕⠀</a:t>
            </a:r>
            <a:br/>
            <a:r>
              <a:t>⣿⣟⣷⣷⣟⡳⢧⡽⢧⣝⢷⣝⢟⣯⡟⢯⢕⠁⢕⢕⢕⢕⢕⢱⢱⣼⡗⢷⣽⡇⢕⢕⢕⠀⠀⠀⠀⠀⠀⠀⠀⠀⠀⠑⠕⢕⢕⢕⢕⢕⣵⣾⢱⣾⣿⣿⣿⣷⣧⣄⣄⣀⡀⢀⢀⠀⠀⠀⠀⠀⠀⠀⠀⠀⠀⠀⠀⠀⠀⠀⠀⠀⠀⠀⠀⠀⠀⠀⠀⠀⠀⠁⠀⠀⠀⠀⠀⠀⠀⠀⠀⢸⣿⣿⣿⣿⡿⡿⢿⢟⢟⢟⢏⣝⣏⢹⢇⡱⢕⢱⢕⣱⢕⢕⢕⣇⢵⢕⡕⢕⡱⢕⢕⢕⢕⢕⢕⢕⢕⢕⢕⢕⢕⢕⢕⢕⢕⣿⣿⣿⣿⢕⢕⢕⢕⢕⢕⢕⢕⢱⢗⢱⢗⡱⢎⡕⡇⣾⣿⣿⣿⣿⣿⣿⣿⣿⣿⣿⣿⣿⣿⣿⣿⣿⣿⣿⡇⢕⢕⢕⠕⢕⢕⢕⠀⠑⢕⢕⢐⢕⢕⢕⢕⢕⠑⠀⠀⠀⢕⢕⢕⢕⢕⢕⢕⢕⢕⢕⢕⢕⠀⢕⢕⢕⠀⠀⢕⢕⠀⢕⢕⠀⠀⠁⢕⢕⢕⢕⢕⢕⠀</a:t>
            </a:r>
            <a:br/>
            <a:r>
              <a:t>⣿⣿⡻⣧⡜⢱⢮⣽⣧⣽⣷⣮⡻⢯⣽⢷⢕⢕⢕⢕⢕⢕⢕⣵⡟⢷⣽⡳⣿⡇⢕⢕⠀⠀⠀⠀⠀⠀⠀⠀⠀⠀⠀⠀⠀⠀⠑⠱⣱⣿⣿⣷⣿⣿⣿⣿⣿⣿⣿⡿⢿⢿⢿⢿⢿⢿⠷⠐⠀⠀⠀⠀⠀⠀⠀⠀⠀⠀⠀⠀⠀⠀⠀⠀⠀⢰⣶⣆⠀⠀⠀⠀⠀⠀⠀⠀⠀⠀⠀⠀⠀⢜⢝⢗⢽⣕⢝⢕⢝⢕⡜⢕⡇⢕⢕⢜⢕⢕⢕⢕⢕⢕⢹⢕⢱⢕⡜⢕⡇⢽⢕⢕⢕⢕⢵⢇⢕⢗⢱⢇⢕⢕⣕⢕⢕⢵⢕⢜⣿⣿⣿⣕⢕⢎⣵⣇⡕⢕⡕⢕⣱⢕⣜⢕⢗⡱⢵⣿⣿⣿⣿⣿⣿⣿⣿⣿⣿⣿⣿⣿⣿⣿⣿⣿⣿⣿⣧⢔⢕⢕⠀⢕⢕⢕⠀⠀⢕⢕⢕⠀⢕⢕⢕⢕⢔⠀⠀⠀⠀⢕⢕⢕⢕⢕⢕⢕⢕⢕⢕⢕⠀⠑⢕⢕⠀⠀⠀⢕⠀⢕⢕⠀⠀⠀⢕⢕⢕⢕⢕⢕⠀</a:t>
            </a:r>
            <a:br/>
            <a:r>
              <a:t>⣿⣟⢿⣾⢗⢿⣿⢿⣿⣟⡳⢼⡻⣷⣟⡇⢕⢕⢕⢕⢕⢕⢕⣿⣿⣿⣽⣿⢷⡇⢕⢕⠀⠀⠀⠀⠀⠀⠀⠀⠀⠀⠀⠀⠀⠀⠀⠀⠈⠝⢿⣿⣿⣿⣿⣿⣿⣿⣿⣕⢀⠀⠀⠀⠀⠀⠀⠀⠀⠀⠀⠀⠀⠀⠀⠀⠀⠀⠀⠀⠀⠀⠀⠀⠀⢰⡽⠑⠀⠀⠀⠀⠀⠀⠀⠀⠀⠀⠀⠀⢰⢕⢇⡕⢳⢇⢕⢕⢕⢕⢕⢕⢗⢕⢕⢕⢕⢕⢕⢱⢵⢕⢕⢕⢇⢝⢗⢪⢗⡸⢕⣎⢕⣕⡕⣕⡵⢕⣱⢝⣗⣏⣗⣯⢮⣵⣵⣿⣿⣿⣿⢿⣷⣷⢮⣹⢞⣻⣿⣧⣵⣏⢵⢜⡕⢕⢸⣿⣿⣿⣿⣿⣿⣿⣿⣿⣿⣿⣿⣿⣿⣿⣿⣿⣿⣿⣿⢄⢕⢕⠀⢕⢕⢕⢔⠀⠁⢕⢕⢅⠁⢕⢕⢕⢔⠀⠀⠀⠀⠑⢕⢕⢕⢕⢕⢕⢕⢕⢕⢕⢕⠀⢕⢕⠀⠀⠀⢕⠀⢕⢕⢄⠀⠀⠁⢕⢕⢕⢕⢕⠀</a:t>
            </a:r>
            <a:br/>
            <a:r>
              <a:t>⣷⣝⢷⣜⢹⢧⣕⣵⣷⢹⢽⢽⣽⢧⢽⡇⢱⢕⢕⢕⢕⢕⢜⢹⢝⢝⣕⢕⢕⡕⢕⢕⢄⠀⠀⠀⠀⠀⠀⠀⠀⠀⠀⠀⠀⠀⠀⠀⠀⠀⠀⠙⠻⣿⣿⣿⣿⣿⣿⣿⣿⣷⣶⣦⣴⣴⣴⣴⣴⣄⠀⠀⠀⠀⠀⠀⠀⠀⠀⠀⠀⠀⠀⢀⣄⣜⣣⡀⠀⠀⠀⠀⠀⠀⠀⠀⠀⠀⠀⠀⠻⢽⣷⢧⣕⡱⢕⡕⢕⢕⢕⢕⢗⢱⢕⡱⢕⡕⢕⣗⢵⢕⣕⣵⣵⣵⣗⡪⢵⣾⣽⣗⡯⢕⣫⢽⣻⢵⣞⡹⣞⢗⢫⢽⣫⢟⣏⢕⢞⢽⢟⣯⢇⣜⣝⢗⡞⣵⣽⣷⣞⡵⢞⣇⣗⡏⣿⣿⣿⣿⣿⣿⣿⣿⣿⣿⣿⣿⣿⣿⣿⣿⣿⣿⣿⣿⣿⡇⢕⢕⠀⠁⢕⢕⢀⠀⠀⠕⢕⢕⠀⠑⢕⢕⢕⠀⠀⠀⠀⠀⢕⢕⢕⢕⢕⢕⢕⢕⢕⢕⢕⠀⠑⢕⠀⠀⠀⠀⠀⢕⢕⢕⠀⠀⠀⢕⢕⢕⢕⢕⠀</a:t>
            </a:r>
            <a:br/>
            <a:r>
              <a:t>⣿⡿⢷⡟⢵⢼⡟⢷⡇⢕⢕⢕⢝⢕⢕⢕⢕⢇⢀⢕⢕⢕⢸⣧⡕⢕⢜⢱⢗⢱⠁⢕⢕⢕⠀⠀⠀⠀⠀⠀⠀⠀⠀⠀⠀⠀⠀⠀⠀⠀⠀⠀⠀⠘⢿⣿⣿⣿⣷⣧⢍⠙⠙⠙⠙⠋⠙⠙⠉⠁⠀⠀⠀⠀⠀⠀⠀⠀⠀⠀⠀⠀⠀⢘⢟⣻⡿⠃⠀⠀⠀⠀⠀⠀⠀⠀⠀⠀⠀⠀⠀⣕⣞⢯⣗⢯⣝⡺⢵⣗⢕⣕⡱⢵⣵⣧⣵⣷⣽⣷⡿⣟⣿⢿⣿⢿⣗⡯⣿⣗⣝⡝⢾⣿⣞⡯⢷⢫⢝⣞⢽⣕⡵⣗⣗⢹⢗⣎⣕⣇⡕⣺⣽⣷⣯⢵⣣⢿⣷⣯⣕⡪⢝⣕⡗⢣⣿⣿⣿⣿⣿⣿⣿⣿⣿⣿⣿⣿⣿⣿⣿⣿⣿⣿⣿⣿⣿⣇⢕⢕⠀⠀⢕⢕⢕⠀⠀⠀⢕⢕⢔⠀⠑⢕⢕⢀⠀⠀⠀⠀⠀⢕⢕⢕⢕⢕⢕⢕⢕⢕⢕⠀⠀⢕⠀⠀⠀⠀⠀⢕⢕⠀⠀⠀⠀⢕⢕⢕⢕⢕⠀</a:t>
            </a:r>
            <a:br/>
            <a:r>
              <a:t>⡟⢿⣕⢝⢷⡜⢕⢕⢝⢗⢕⢕⢕⢕⢱⢕⢕⢕⢄⢕⢕⠕⢜⢧⢜⢗⣕⢕⢕⢙⢄⢕⠕⠁⠀⠀⠀⠀⠀⠀⠀⠀⠀⠀⠀⠀⠀⠀⠀⠀⠀⠀⠀⠀⠀⠙⠻⢿⣟⢿⣷⣷⣴⣴⣤⣤⣤⣄⡀⠀⠀⠀⠀⠀⠀⠀⠀⠀⠀⠀⠀⠀⠀⢱⢜⣝⡇⠀⠀⠀⠀⠀⠀⠀⠀⠀⠀⠀⠀⠀⢕⢝⢎⢗⢕⢝⢗⢼⣕⢣⢕⣇⢝⢝⢻⢿⡻⢧⡜⢝⢽⣗⣪⣝⢳⢽⣗⡻⣟⣻⢝⣱⣵⢗⢕⣕⣕⡳⢼⣗⢽⣗⣮⢵⣺⢽⣷⣞⣿⣷⣿⣷⣮⢽⡞⢯⣗⣫⡽⢞⢵⣞⣿⢽⣿⢸⣿⣿⣿⣿⣿⣿⣿⣿⣿⣿⣿⣿⣿⣿⣿⣿⣿⣿⣿⣿⣿⡿⢕⢕⠀⠀⠀⢕⢕⠀⠀⠀⠁⢕⢕⢔⠀⠕⢕⢕⠀⠀⠀⠀⠀⠑⢕⢕⢕⢕⢕⢕⢕⢕⢕⠀⠀⢕⠀⠀⠀⠀⢀⢕⢕⠀⠀⠀⠀⢕⢕⠑⢕⢕⠀</a:t>
            </a:r>
            <a:br/>
            <a:r>
              <a:t>⡿⣧⡜⢕⢕⢕⢇⣕⢕⢧⡕⢱⣕⢕⢕⢸⢕⢜⢕⠑⢕⢁⢕⢕⢕⢕⢕⢜⢔⢕⢕⠁⠀⠀⠀⠀⠀⠀⠀⠀⠀⠀⠀⠀⠀⠀⠀⠀⠀⠀⠀⠀⠀⠀⠀⠀⠀⠀⠙⠻⢷⣯⣝⣝⡛⢛⠛⠙⠉⠀⠀⠀⠀⠀⠀⠀⠀⠀⠀⠀⠔⠾⢿⢿⢿⠟⠃⠀⠀⠀⠀⠀⠀⠀⠀⠀⠀⠀⠀⡔⢕⢕⢕⢵⢕⢕⢕⢕⢕⢕⢕⢕⢕⢗⢕⢕⢜⢝⢗⢧⣽⣗⣎⣕⣺⢽⣗⡮⣗⡣⢽⣗⢽⣗⣷⣽⣿⣷⣧⡾⢿⣳⡼⢯⣾⣿⣷⣿⣽⣿⣿⣟⡿⢷⣟⣻⣷⣷⢸⣯⣿⣿⣿⣿⡏⣿⣿⣿⣿⣿⣿⣿⣿⣿⣿⣿⣿⣿⣿⣿⣿⣿⣿⣿⣿⣿⡟⢕⢕⢕⠀⠀⠀⠕⢕⠀⠀⠀⠀⢕⢕⢕⢄⠀⠑⢕⠀⠀⠀⠀⠀⠀⠕⢕⢕⢕⢕⢕⢕⢕⢕⠀⠀⠀⠀⠀⠀⠀⢕⢕⢕⠀⠀⠀⠀⠑⢕⠀⢕⢕⠀</a:t>
            </a:r>
            <a:br/>
            <a:r>
              <a:t>⣷⢜⢣⣕⢕⢕⢕⢜⢳⡕⢝⢧⡜⢝⢇⡕⢕⢕⢕⢕⢕⢕⢕⣕⢕⢇⢅⢕⠑⠁⠀⢀⢰⢀⠀⠀⠀⠀⠀⠀⠀⠀⠀⠀⠀⠀⠀⠀⠀⠀⠀⠀⠀⠀⠀⠀⠀⠀⠀⠀⠀⠉⠙⠛⠟⠟⠗⠃⠀⠀⠀⠀⠀⠀⠀⠀⠀⠀⠀⠀⣄⣤⣵⡷⠃⠀⠀⠀⠀⠀⠀⠀⠀⠀⠀⠀⢀⣄⢔⢏⢝⡗⢧⢕⡕⢕⡕⢕⢜⢕⢇⢕⢕⢱⢕⢳⢽⣗⢪⣕⡇⢵⡗⢾⢿⢳⢮⣹⣕⢪⣽⣾⣿⣷⡯⢿⡾⢽⣷⡯⢽⣳⢿⣗⣺⣿⣗⡺⢮⣝⡹⢗⣻⢽⣗⡽⣟⣳⢏⣿⣿⣿⣿⣿⣷⣿⣿⣿⣿⣿⣿⣿⣿⣿⣿⣿⣿⣿⣿⣿⣿⣿⣿⣿⣿⡟⢜⢕⢕⢕⢀⠀⠀⠀⢕⠀⠀⠀⠀⠀⢕⢕⢕⢀⠀⠑⢀⠀⣔⠀⠀⠀⠀⢕⢕⢕⢕⠁⢕⢕⢕⠀⠀⠀⠀⠀⠀⠀⢕⢕⢕⠀⠀⠀⠀⠀⢕⠀⢕⢕⠀</a:t>
            </a:r>
            <a:br/>
            <a:r>
              <a:t>⡿⢧⡕⢕⢕⢕⢕⢕⢕⡜⢳⢕⢕⢣⢕⢝⢕⢕⢱⢕⢜⢗⢕⢕⢕⠀⠑⠀⢀⢀⢰⣵⡕⢕⠄⠀⠀⠀⠀⠀⠀⠀⠀⠀⠀⠀⠀⠀⠀⠀⠀⠀⠀⠀⠀⠀⠀⠀⠀⠀⠀⠀⠀⠀⠀⠀⠀⠀⠀⠀⠀⠀⠀⠀⠀⠀⠀⠀⠀⠀⠁⠁⠁⠀⠀⠀⠀⠀⠀⠀⠀⠀⠀⠀⠀⠀⠑⡕⢱⢕⡕⢕⢕⢳⢽⢕⢕⢕⡗⢵⣝⢕⢕⢕⢗⢜⢕⢕⢕⢕⢱⢕⢇⢕⡕⢱⢜⢟⢽⣟⢿⢽⣿⡗⢝⢳⢧⢝⣗⢽⣗⡷⢿⣗⣿⣷⣗⢽⣷⢞⠘⠘⠘⠹⢷⢯⣵⢺⢿⡼⣿⣿⣿⣿⣿⣿⣿⣿⣿⣿⣿⣿⣿⣿⣿⣿⣿⣿⣿⣿⣿⣿⣿⣿⢟⢕⢕⢇⡱⢕⢕⠀⠀⠀⠁⠀⠀⠀⠀⠀⠁⢕⢕⢕⠀⠀⠁⠀⢻⣧⠀⠀⠀⠀⢕⢕⢕⠀⢕⢕⢕⠀⠀⠀⠀⠀⠀⢄⢕⢕⢕⠀⠀⠀⠀⠀⠀⠀⢕⢕⠀</a:t>
            </a:r>
            <a:br/>
            <a:r>
              <a:t>⡿⢧⢕⢕⡇⢕⢕⢕⢕⢕⢕⢜⢗⢕⢜⢳⡕⢜⢷⡜⢕⢧⢕⢕⡱⣠⣴⡕⢕⢕⢕⡜⢟⢕⠄⠀⠀⠀⠀⠀⠀⠀⠀⠀⠀⠀⠀⠀⠀⠀⠀⠀⠀⠀⠀⠀⠀⠀⠀⠀⠀⠀⠀⠀⠀⠀⠀⠀⠀⠀⠀⠀⠀⠀⠀⠀⠀⠀⠀⠀⠀⠀⠀⠀⠀⠀⠀⠀⠀⠀⠀⠀⠀⠀⠀⠀⣄⡝⢝⢕⢕⢕⢕⢕⢗⢼⣕⢇⢼⣕⣇⣕⢗⢵⣕⡕⢕⢕⢜⢕⢕⢕⢜⣕⢇⢕⡕⢸⣕⢇⢜⣗⢳⢜⣗⢧⣽⣗⢧⣽⡷⢯⣟⣳⢽⣟⣿⣿⢇⢐⠀⠀⠀⠀⠀⠑⢕⣾⣿⣗⢻⣿⣿⢿⣿⣿⣿⣿⣿⣿⣿⣿⣿⣿⣿⣿⣿⣿⣿⣿⣿⣿⣿⡟⢕⢕⢺⢕⡕⡧⢔⠀⠀⠀⠀⠑⠀⠀⠀⠀⠀⠁⢕⢕⢕⠀⠀⠀⠘⣿⣧⢀⠀⠀⠑⢕⢕⠀⠑⢕⢕⠀⢄⠀⠀⠀⠀⢕⠁⠄⠁⠀⠀⠀⠀⠀⠀⡄⢕⢕⠀</a:t>
            </a:r>
            <a:br/>
            <a:r>
              <a:t>⣏⡝⢕⢕⢕⢕⢕⣕⢕⢕⡕⢕⢕⢜⢻⢕⢜⢳⣕⡜⢵⣧⡕⣪⣾⣿⡿⢕⢕⢕⢕⢕⢗⠕⠀⠀⠀⠀⠀⠀⠀⠀⠀⠀⠀⠀⠀⠀⠀⠀⠀⠀⠀⠀⠀⠀⠀⠀⠀⠀⠀⠀⠀⠀⠀⠀⠀⠀⠀⠀⠀⠀⠀⠀⠀⠀⠀⠀⠀⠀⠀⠀⠀⠀⠀⠀⠀⠀⠀⠀⠀⠀⢀⡠⢔⣇⢗⢵⣕⡕⢜⢕⢕⣕⡕⢳⢮⣝⢗⢼⣝⢳⢜⣗⢣⢝⢕⢕⣕⢕⢕⢕⢕⢱⢜⡕⢜⢝⢇⢜⢕⢣⢝⢕⢱⢕⢕⢻⢿⣿⡿⣟⣳⢿⣟⣟⢝⢕⢕⠀⠀⠀⠀⠀⠀⠀⠀⠹⣽⣽⢎⣿⡿⣼⣿⣿⣿⣿⣿⣿⣿⣿⣿⣿⣿⣿⣿⣿⣿⣿⣿⣿⣿⢱⣗⡕⢜⢗⣪⢕⡕⠀⠀⠀⠀⠀⠀⠀⣰⢀⠀⠀⠁⢕⢕⢕⠀⠀⠀⢹⣿⣧⢀⠀⠀⠕⢕⠀⠀⢕⢕⠀⣼⡔⠀⠀⢕⠑⠀⠀⠀⠀⠀⠀⠀⠁⢰⠇⢕⢕⠀</a:t>
            </a:r>
            <a:br/>
            <a:r>
              <a:t>⡿⢷⣕⢜⢧⡕⢕⢞⣇⢕⢻⢵⡕⢕⣧⡕⢕⢱⡜⢻⣧⡝⣼⣿⣿⢟⢕⠕⢕⢷⡇⢝⠃⠀⠀⠀⠀⠀⠀⠀⠀⠀⠀⠀⠀⠀⠀⠀⠀⠀⠀⠀⠀⠀⠀⠀⢄⠀⠀⠀⠀⠀⠀⠀⠀⠀⠀⠀⠀⠀⠀⠀⠀⠀⠀⠀⠀⠀⠀⠀⠀⠀⠀⠀⠀⠀⠀⠀⠀⠀⠀⠀⣕⣝⡱⢇⢝⡳⢼⣝⢳⢜⣟⢳⢜⡝⢳⢕⢕⢵⢜⢝⢳⢵⣕⢇⢜⡗⢣⢜⡕⢱⢕⢕⢕⢕⢕⢕⢕⢣⢕⣝⢗⢮⢕⢳⢜⣕⢣⢜⣕⢳⢽⣻⢿⡏⢅⢕⢕⢕⠀⠀⠀⠀⠀⠀⠀⠀⢝⢝⢕⢸⢧⣿⣿⣿⣿⣿⣿⣿⣿⣿⣿⣿⣿⣿⣿⣿⣿⣿⣿⣿⣿⣿⣿⣷⣧⣵⣧⣽⡕⠀⢀⠀⠀⠀⠀⠀⣿⣧⡀⠀⠀⠁⢕⢕⠀⠀⠀⠜⣿⣿⣧⢀⠀⠀⢕⠀⠀⠑⢕⠀⣿⢇⠀⠀⠀⠀⠀⠀⠀⠀⠀⠀⠀⠀⡾⠀⠄⠀⠀</a:t>
            </a:r>
            <a:br/>
            <a:r>
              <a:t>⣷⡕⢜⢇⢕⢝⢣⢕⢝⢇⢕⢕⢝⢕⢕⢕⢧⡕⢝⢧⣜⢇⡹⠏⠑⠁⠀⠀⢱⣿⡞⠑⠀⠀⠀⠀⠀⠀⠀⠀⠀⠀⠀⠀⠀⠀⠀⠀⠀⠀⠀⠀⠀⠀⠀⢕⠕⠀⠀⠀⠀⠀⠀⠀⠀⠀⠀⠀⠀⠀⠀⠀⠀⠀⠀⠀⠀⠀⠀⠀⠀⠀⠀⠀⠀⠀⠀⠀⠀⠀⠀⢑⢣⣕⢕⢗⢵⣝⢳⢜⡕⢇⢜⡕⢱⢕⡕⢱⣕⡕⢕⢕⡕⢕⢸⣝⢇⢕⣕⢱⢕⢕⢣⢜⡗⢣⢕⡕⢕⢕⡕⢜⢇⢕⢱⢼⡕⢣⢝⡗⢪⢝⢗⢼⢕⠑⢕⢕⢕⢕⢀⠀⠀⠀⠀⠀⠀⠀⠀⢗⢧⢜⢿⣿⣿⣿⣿⣿⣿⣿⣿⣿⣿⣿⣿⣿⣿⣿⣿⣿⣿⣿⣿⣿⣿⣿⣿⣿⢟⡫⢕⢄⢇⢀⠀⠀⠀⢔⢿⣿⣷⠀⠀⠀⠁⢕⠀⠀⡀⠀⣿⣿⣿⣧⠀⠀⠀⠀⠀⠀⠀⢱⣿⠁⡄⠀⠀⠀⠀⠀⠀⠀⠀⠀⠀⢱⡇⠀⠀⠀⠀</a:t>
            </a:r>
            <a:br/>
            <a:r>
              <a:t>⢜⢝⢧⢕⢕⢕⢕⢝⢕⢕⢕⢕⣕⢕⢕⣷⣕⢝⢧⡜⣝⠗⢁⠀⠀⠀⠀⣔⡜⢟⠁⠀⠀⠀⠀⠀⠀⠀⠀⠀⠀⠀⠀⠀⠀⠀⠀⠀⠀⠀⠀⠀⠀⠀⠀⢕⢔⠀⠀⠀⠀⠀⠀⠀⠀⠀⠀⠀⠀⠀⠀⢄⢀⠀⠀⠀⠀⠀⠀⠀⠀⠀⠀⠀⠀⠐⢔⡄⠀⠀⠀⠁⢔⢱⢕⢕⢣⣜⡕⢣⢜⢟⢷⣵⡟⢧⢝⢗⢮⣽⢗⢗⣕⢜⢧⣕⡝⢳⢼⣕⢳⢵⣗⢇⢜⢕⢣⢜⡗⢇⢜⢗⢇⣕⡜⢗⡕⢝⣳⣜⣕⡧⢵⣗⢇⠀⠀⠑⠑⠑⢕⢀⠀⠀⠀⠀⠀⠀⠀⠕⠕⢕⠕⠘⠙⠉⠉⠁⠁⠉⠉⠙⠻⣿⣿⣿⣿⣿⣿⣿⣿⣿⣿⣿⣿⣿⡟⡕⡕⡕⡣⢕⡱⡕⠀⠀⠀⢜⢿⣿⣿⡇⠀⠀⠀⠀⠀⠀⣧⢀⢸⣿⣿⣿⡇⠀⠀⠀⠀⠀⠀⢸⡏⢰⢷⠀⠀⠀⠀⠀⢀⢡⣴⣴⢦⣾⣵⡄⡀⢕⠀</a:t>
            </a:r>
            <a:br/>
            <a:r>
              <a:t>⣧⣕⡕⢳⣧⡕⢱⣧⣞⢻⣷⡜⢟⣱⣕⢜⢫⣧⣵⢜⢅⠑⠀⠀⠀⢀⣵⣵⠏⠀⠀⠀⠀⠀⠀⠀⠀⠀⠀⠀⠀⠀⠀⠀⠀⠀⠀⠀⠀⠀⠀⠀⠀⠀⠀⠕⢕⢕⠀⠀⠀⠀⠀⠀⠀⠀⠀⠀⠀⠀⠀⢕⢕⢕⢔⡀⠀⠀⠀⠀⠀⠀⠀⠀⠀⠀⠀⢁⢄⢄⡀⠀⢀⢕⢕⢣⢕⡝⢕⢗⢕⡝⢳⢵⣝⣳⣧⣝⢕⢼⣝⢗⢼⣝⣳⢇⢝⢕⢕⢜⢕⢱⢜⡕⢇⢼⣕⢳⢜⣗⣣⣽⣳⢷⣿⣟⣿⣿⣽⣟⢿⣝⣗⣾⠁⠀⠀⠀⠀⢀⢀⠁⠔⢄⠀⠀⠀⠀⠀⠀⠀⠀⠀⢀⢀⢄⢄⢔⢄⢄⢄⠀⠀⠘⢻⣿⣿⣿⣿⣿⣿⣿⣿⣿⡿⢏⢕⢕⣕⣗⣗⣗⡱⡇⢔⠀⢀⣜⣷⣿⣿⣇⠀⠀⠀⠀⠀⠀⣿⣧⢸⣿⣿⣿⣷⠀⠀⠀⠀⠀⠀⢜⣵⣿⣿⣵⣴⣷⣾⣧⣷⣾⣧⣷⣳⣯⣿⣿⣿⣿⠀</a:t>
            </a:r>
            <a:br/>
            <a:r>
              <a:t>⠛⠛⠛⠛⠛⠛⠛⠛⠛⠛⠛⠛⠛⠛⠛⠛⠓⠚⠛⠑⠑⠀⠀⠀⠐⠛⠛⠑⠀⠀⠀⠀⠀⠀⠀⠀⠀⠀⠀⠀⠀⠀⠀⠀⠀⠀⠀⠀⠀⠀⠀⠀⠀⠀⠀⠀⠀⠀⠀⠀⠀⠀⠀⠀⠀⠀⠀⠀⠀⠀⠀⠑⠛⠓⠛⠃⠑⠀⠀⠀⠀⠀⠀⠀⠀⠀⠐⠑⠚⠛⠛⠓⠘⠓⠃⠛⠓⠓⠚⠓⠚⠛⠓⠓⠛⠛⠓⠚⠛⠓⠘⠛⠓⠚⠛⠓⠃⠑⠓⠓⠚⠓⠚⠓⠓⠓⠚⠛⠛⠛⠛⠛⠛⠛⠛⠛⠛⠛⠛⠛⠛⠛⠛⠃⠐⠑⠐⠐⠑⠑⠑⠑⠐⠁⠀⠐⠀⠀⠀⠀⠐⠑⠑⠑⠑⠑⠑⠑⠑⠑⠑⠑⠐⠐⠘⠛⠛⠛⠛⠛⠛⠛⠛⠛⠑⠛⠛⠛⠛⠛⠛⠛⠛⠛⠃⠀⠑⠛⠛⠛⠛⠛⠀⠀⠘⠐⠀⠀⠙⠛⠓⠛⠛⠛⠛⠀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⢛⢟⢕⢕⢕⢝⢝⢕⢕⢕⢕⢔⢕⢕⢕⢕⢅⢝⢕⢕⢔⢏⢝⢕⢕⢝⢛⢕⢕⢜⢛⢟⢕⢕⢜⢛⢝⢕⢕⢝⢍⢕⢕⢕⢕⢌⢟⢕⢕⢕⢕⢔⢕⢕⢜⢍⢝⢕⢜⡟⠏⢕⢕⢸⡿⢛⢕⢕⢹⠿⢏⢕⠈⣿⢿⢇⢕⢕⢔⢿⣿⢏⢕⢌⢏⢝⢕⢕⢸⠿⡏⢕⢔⠛⠿⢕⢕⢘⠿⠿⡟⢕⢕⢹⠛⢕⢕⢕⢔⢕⢕⢔⢍⢟⠏⢕⢕⢜⢛⢇⢕⢔⢻⢿⢛⠋⣿⣿⣿⢕⢕⢹⣿⣿⢇⢕⢝⢝⢇⢕⢕⢜⠛⠛⢍⢕⢄⢈⣿⡇⢕⣿⣿⣿⢇⢻⣿⣿⡟⢕⢿⣿⣿⡇⢔⢿⢟⢕⢕⠀⣼⣿⡿⠛⢕⢜⢝⢔⢕⢕⢜⢝⢕⢕⢕⢔⢔⢍⢕⢜⢝⢍⢕⢕⢌⢛⢟⢕⢔⢿⣿⣿⢇⢕⢕⢌⢟⢟⢕⢜⢛⢛⢕⢕⢔⢝⢕⢕⢕⢜⢕⢕⢕⢕⢏⢍⢕⢕⢕⢕⢜⢜⢕⢕⢜⢝⢕⢕⢕⢌⠀</a:t>
            </a:r>
            <a:br/>
            <a:r>
              <a:t>⢕⢕⢕⢕⢕⢕⢕⢕⢕⢕⢕⢕⢕⢕⢕⢕⢕⢕⢕⢕⢕⢕⢕⢕⢕⢕⢕⢕⢕⢕⢕⢕⢕⢕⢕⢕⢕⢕⢕⢕⢕⢕⢕⢕⢕⢕⢕⢕⢕⢕⢕⢕⢕⢕⢕⢕⢕⢕⢕⢠⣿⢕⢕⢕⢕⢕⢕⢕⢄⢕⢕⢕⢔⠑⠑⢕⢕⢕⢕⢔⢝⢕⢕⢕⢕⢕⢕⢕⢸⣤⢕⢕⢕⢄⠘⢕⢕⢄⣷⢔⢕⢕⢕⢕⠄⣋⢕⢕⢕⢕⢕⢕⢕⢕⢕⢕⢕⢕⢕⢕⢕⢕⢕⢕⢕⢕⢔⢝⢕⢕⢕⢸⣿⡟⢕⢕⢕⢕⢕⢕⢕⢕⢸⡟⢕⢕⢰⣿⣿⡇⢕⢻⣿⣿⢕⢔⣿⣿⡇⢕⢸⣿⣿⢕⢕⢈⠕⢕⢕⢕⢹⣟⢕⢕⢕⢕⢕⢕⢕⢕⢕⢕⢕⢕⢕⢕⢕⢕⢕⢕⢕⢕⢕⢕⢕⢕⢕⢕⢕⠌⣶⡆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⠠⢕⢕⢕⢕⢕⢕⢕⢕⢕⢕⢕⢕⢕⢕⢔⢕⢕⢕⢕⢕⢕⢕⢕⢕⢕⢕⢕⢕⢕⢕⢕⢕⢕⢆⣠⢕⢕⢕⢕⢕⢕⢕⢕⢕⢕⢕⢕⢕⠁⢕⢕⢕⢕⢕⢕⢕⢕⢕⢕⢕⢕⢕⢕⢕⢕⢕⢁⢁⠑⢕⢕⠘⢇⢕⢕⢕⢕⢕⢕⢕⢕⢕⢄⢀⢕⢕⢸⣿⣿⡇⢕⢿⣿⣿⢕⢕⢿⣿⡇⢕⢸⣿⣿⡇⢕⠲⠕⢕⢕⢕⢌⢍⢕⢕⢕⢕⠕⢕⢕⢕⢕⢕⢕⢕⢕⢕⢕⢕⢕⢕⢕⢕⢕⢕⢕⢕⢕⢕⢕⢕⢜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⠸⡟⢕⢕⢕⢕⢕⢕⢕⢕⢕⢕⢕⢕⢕⢀⢕⢕⢕⢕⢕⢕⢕⢕⢕⢕⢕⢕⢕⢕⢕⢕⢕⢕⠙⣟⢕⢕⢕⢕⢕⢕⢕⢕⢕⢕⢕⢕⢕⢕⢕⢕⢕⢔⣿⣿⡇⢕⢸⣿⣿⢕⢕⢸⣿⡇⢕⢌⣿⣿⢕⢕⢕⢄⢕⢕⢕⢕⢕⢕⢕⢕⢕⢀⢕⢕⢕⢕⢕⢕⢕⢕⢕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⠡⢕⢕⢕⢕⢕⢕⢕⢕⢕⢕⢕⢕⢕⢕⢕⠕⠕⢕⢕⢕⢕⢕⢕⢕⢕⢕⢕⢕⢕⢕⢕⢕⢕⢕⢕⢕⢕⢕⢕⢕⢕⢕⢕⢕⢕⢕⢕⢕⢕⢕⢑⢕⢕⢕⢕⢕⢕⢕⢕⢕⢕⢕⢕⠕⢕⢕⢕⢕⢕⢕⢕⢕⢕⢕⢕⢕⢕⢕⢕⢕⢕⢕⢕⢜⢍⢕⢕⢰⣟⡁⢕⢕⠘⢏⢕⢕⠸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⠕⢕⢕⢕⢕⢕⢕⢕⢕⢕⢕⢕⢕⢕⢕⢕⢕⢕⢕⢕⢌⠅⢕⢕⠕⢕⢕⢕⢕⢕⢕⢕⢕⢕⢕⢕⢕⢕⢕⢕⢕⢕⢕⢕⢕⢕⢕⢕⢕⢕⢕⢕⢕⢕⢕⢕⢕⢕⢕⢕⢕⢕⢕⢕⢕⢕⢕⢕⢔⢕⢕⢕⢕⢕⢕⢕⢕⢕⢕⢕⢕⢕⢔⢕⢕⢕⢕⢕⢕⢕⢕⢕⢕⢕⢕⢕⢕⢕⢕⢕⢕⢕⣿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⣾⣿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⠔⢕⢕⢕⢕⢕⢕⢕⢕⢕⢕⢕⢕⢕⢕⢕⢕⢕⢕⢕⢕⢕⢕⢕⢕⢕⢕⢕⢕⢕⢕⢕⢕⢕⢕⢕⢕⢕⢕⢕⢕⢕⢕⢕⢕⢕⢕⢕⢕⢕⢕⢕⢕⢕⢕⢕⢕⢕⢕⢕⢕⢕⢕⢕⢕⢕⢕⢕⢕⢕⢕⢕⢕⢕⢄⢕⢕⢕⢕⢕⢕⢕⢕⢌⢍⢕⢕⢕⢕⢕⢕⢕⢕⢕⠀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⢑⢕⢕⢕⢕⢕⢕⢕⢕⢕⢕⢕⢕⢕⢕⢕⢕⢕⠕⢕⢕⢕⢕⢕⢡⡥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⢑⢕⢕⢕⢕⢕⢕⢕⢕⢕⢕⢕⢕⢕⢕⢕⢕⢕⠄⢕⢕⢕⢕⢕⢸⢇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⢔⢕⢕⢕⢕⢕⢕⢕⢕⢕⢕⢕⢕⢕⢕⢕⢕⢕⢕⢕⢕⢕⢕⢕⢕⢁⢕⢕⢕⢕⢕⢕⢕⢕⢕⢕⢕⢕⢕⠲⠁⢕⢕⢕⢅⠀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⢅⢕⢕⢕⢕⢕⢕⢕⢕⢕⢕⢕⢕⢕⢕⢔⢕⢕⢕⢕⢄⢅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⢄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⠕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⢀⢀⢁⢄⢅⢕⢕⢕⢕⡕⢕⢕⢕⢕⢕⢕⢕⢕⢕⢕⢕⠕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⢅⢕⣔⣴⡵⠗⢧⢥⣕⠕⠕⢕⢕⠕⠑⠁⠀⢄⠐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⢕⢕⢕⠕⢔⠑⠃⠁⠀⠀⠀⠀⢀⢠⣄⢀⠄⢄⢔⢐⢀⠑⠀⠀⢐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⠁⠀⠀⠄⠁⠀⠀⠀⠀⠀⠀⠀⠕⢕⢜⢳⣦⡅⠁⠁⠁⠐⠕⠕⢜⢝⢍⢗⢷⢵⣕⢜⢣⡕⢕⢕⢕⢕⢕⢕⢕⢕⢕⢕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⢄⣴⣄⡀⠀⠀⠁⠕⢕⢜⢟⠷⣴⡀⢄⢕⢜⣿⣷⡕⢕⢕⢕⢜⢗⠕⢜⢣⡕⢕⢕⢕⢅⣕⢕⢗⠕⢕⢜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⢠⣾⣿⣿⣿⣿⣷⣴⣄⢔⢕⢕⢕⢕⢜⢟⢷⣕⣕⢸⣿⡇⢕⢕⢕⠀⠀⠀⠀⠀⠁⢕⢕⢎⢧⣕⣝⣕⣕⣕⢕⢏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⢵⣿⣿⣿⣿⣿⣿⣿⣿⣿⣿⣷⡕⢕⢕⠅⠕⠔⢔⢕⢕⢕⢕⢇⢗⢖⢖⢶⢖⢔⢔⢗⢗⢳⢷⢷⢼⢽⣽⣵⣝⣝⡟⢟⢷⢧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⠈⢻⣿⣿⣿⣿⣿⣿⢿⢟⢏⢝⣱⣵⣦⢵⢞⢗⡱⢕⢗⢝⢝⢝⢕⢕⢕⢕⢕⢕⣷⣿⣿⣿⣿⣿⡿⢗⢷⢷⢯⣽⣟⡿⣧⣕⡕⢝⢳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⣀⣀⣌⣝⣟⢏⡝⢕⣸⢷⡻⢟⢏⢝⢕⢕⠎⠕⢑⢑⢡⢕⢕⠕⢕⢑⢕⢕⢕⢕⢕⠕⢕⡗⢞⢟⢟⢇⢕⢕⢕⢕⢝⠟⢷⢯⢝⢳⢵⡜⢻⣧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⠁⢙⢝⣕⣵⡪⠺⢞⢕⢕⢕⢕⢕⢕⢕⢕⢔⢕⢑⢅⢔⢕⢕⣕⣽⣱⣷⣶⡷⠷⢔⠁⡇⣜⣕⣵⣵⣼⡕⣕⣧⣌⢕⣵⣷⣷⣾⣷⣷⣧⣜⡝⢇⢃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⣠⣵⢾⡿⢏⢕⢱⠆⠁⠁⠑⠕⠕⢕⢕⢕⢕⢕⢕⢕⢕⢕⣵⣿⣏⢫⡝⢙⢕⠔⠄⠁⠀⢕⣿⢿⢸⠿⢏⢕⢿⢟⢏⢏⠕⣑⣕⣕⣵⣵⣴⡹⢝⡝⣕⡓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⢅⢁⢑⢝⢝⢹⡕⢏⠇⠙⠁⠀⠀⠀⠀⠀⠀⠀⠀⠁⠑⠑⢕⢕⢕⣱⣿⣿⣿⣧⢯⣣⣱⡕⢕⠀⠀⢀⢕⢕⢕⢗⢞⣟⣟⣿⣿⣷⣷⣿⣿⣿⣿⣧⡜⢝⢻⢧⢝⢕⢱⢕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⣄⢀⢅⠁⠁⠁⠁⠀⠀⠀⠀⠀⠀⠀⠀⠀⢀⠀⠀⠀⠀⠀⠀⠕⢱⣿⣿⣿⣿⣿⣿⣿⣿⣿⣿⣯⣵⡵⡪⢵⢞⣟⣿⣿⣿⣿⣿⣿⣿⣿⣿⣿⣿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⣏⢕⠄⠀⠀⢀⠀⢄⢄⣰⣴⣶⣷⣿⣿⣧⣵⣕⢕⢔⢔⢄⢄⣿⣿⢟⣽⣿⣿⣿⣿⣿⣿⣿⣿⣿⢕⢕⣪⣿⣿⣿⣿⣿⣿⣿⣿⣿⣿⣿⣿⣿⣿⡕⢕⢕⢕⢸⣧⢕⢕⢕⢕⢕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⠙⠑⠁⠀⠀⠁⠀⠔⢡⣿⣿⣿⣿⣿⣿⣿⣿⣿⣿⣿⣿⡗⢕⣼⣿⡇⢕⢹⣿⣿⣿⣿⣿⣿⣿⣿⣇⢱⣾⢟⢻⣿⣿⣿⣿⣿⣿⣿⣿⣿⣿⣿⣿⣿⣧⢵⢕⢕⢱⣾⢇⡕⢕⢕⢁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⠈⠙⠛⢿⣿⣿⣿⣿⣿⣿⣿⣿⣷⡕⢻⣿⣧⢕⢸⣿⣿⣿⣿⣿⣿⣿⣿⣿⡞⢕⢕⠕⢝⠝⢝⢝⢝⢟⢟⢟⢟⢟⢏⣝⣽⣷⣷⢵⠛⢉⢀⡄⢄⢰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⠁⠙⠟⠘⢝⢿⢿⢿⢿⢟⢕⢻⣿⣷⣮⣿⣿⣿⣿⣿⣿⣿⣿⢧⡕⠕⢙⣑⣑⢕⣡⣥⠑⠁⠀⢕⣕⣅⣅⣱⣱⣵⣶⣷⣺⢯⠕⢱⡗⠁⠀⢕⢕⢕⢕⢕⢕⠕⢅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⠀⠀⠀⠁⠑⠑⠑⢕⢅⢕⢹⣿⣿⣿⣿⣿⣿⣿⢻⢟⢔⠀⠁⠀⢱⢹⣿⡜⣿⣿⢄⠀⠀⠘⢟⠟⢟⢿⠻⠟⠋⠉⠁⠀⠀⠑⠁⠔⠀⠕⠕⢑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⠀⠀⠀⠀⠀⢀⢀⠀⠀⠀⠀⠕⢕⣑⣕⡕⢜⢿⣿⣿⡕⢃⡔⡜⢕⢕⠀⠀⠀⢁⢜⢛⢕⢕⢕⡕⢕⢔⢔⢀⠁⠀⠀⠀⠀⢀⠀⠀⠀⠀⠀⠀⠀⠀⠜⢛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⠀⠀⠀⢀⢀⢀⢀⢄⢕⠕⢔⠔⠀⠔⢔⢜⢝⢟⠟⢷⢷⢵⢜⢟⢕⢝⢻⢿⢿⣗⢗⠕⢄⢕⣷⣾⠿⣟⣹⣵⣵⡕⠀⠀⡱⢕⠀⢀⢕⠀⠀⠐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⢀⢄⣄⣔⣴⣵⣵⣧⣕⢕⢕⢵⠕⢕⢕⢄⠐⠑⠀⢔⢕⢅⢕⢗⢓⢇⢕⢅⢅⢅⢕⢔⢗⢵⣔⡕⢔⢕⢕⡱⣼⣽⣽⣽⣽⢗⠀⠀⠀⢕⠀⠀⠁⠁⠑⠀⠀⠀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⢳⡿⣿⢿⢿⣿⣿⣿⣿⣿⣿⣧⣕⡕⢕⢕⢕⢕⢕⢕⢕⢕⢕⢕⠜⢎⢟⢞⢷⣳⡓⢳⢓⢗⢓⢗⣵⣵⢵⢷⢿⢿⢿⢿⢿⢵⢀⠀⠄⢕⠑⠄⠀⠀⠀⠀⠀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⠑⠕⠕⢕⢔⢝⢝⢝⣻⣿⣿⣿⣿⣿⣷⣷⣕⡕⢕⢕⢕⢕⢕⢅⢕⢕⠕⢕⢕⡱⢅⢕⢏⣝⣱⣵⢷⠷⠷⢷⢗⢗⡚⢛⢏⢕⠀⠔⢄⢀⢄⢄⢀⠀⠀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⢀⣠⣵⣷⣿⣿⣿⣿⣿⣿⣿⣿⣿⣿⣿⡇⢕⢕⢕⢕⠕⢑⢅⢔⢕⢜⢱⢕⢗⢎⢍⠑⠀⠁⠁⠁⠁⠕⢜⢕⢕⡱⢇⢕⢕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⠘⢿⣿⣿⣿⣿⣿⣿⣿⣿⣿⣿⣿⣿⡟⢕⢕⢁⢅⢅⢑⡐⢕⢅⢕⢔⢕⢕⢕⢕⢀⠀⠀⠀⢀⢄⡔⢕⢔⢕⢅⢕⢕⢹⣗⢵⢜⢍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⠝⣿⣿⣿⣿⣿⣿⣿⣿⡿⢟⢏⢕⢕⢕⢕⡱⢕⢝⢕⢕⢕⢕⢕⢕⢕⢕⢕⢕⢅⢔⡕⢕⡜⢕⢕⢕⢕⢕⢕⢕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⠀⠀⠀⠀⠀⠈⢻⣿⡿⢿⢟⢏⢕⢕⢕⢕⢕⢕⢅⢎⢕⢕⢕⢕⢕⢕⢕⢕⢕⢕⢕⢕⢕⣱⢎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⠐⠑⠀⠀⠀⠀⠀⠀⠀⠁⠕⢕⢕⢕⢕⢕⢕⡕⢇⢁⢕⢕⢕⢕⢕⢕⢕⢕⢕⢕⢕⢕⢕⣵⢖⢕⢕⢜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⠐⠀⠀⢕⠀⠀⠀⠀⠀⠀⠀⠁⠕⢕⢕⠕⠑⢔⢕⢕⢔⠑⢕⢕⢕⢕⢕⢕⢕⢕⢕⢇⢝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⠀⢔⠀⠀⠀⠀⠀⠀⠀⠀⠀⠀⢑⢅⢀⠀⠁⠕⢕⢕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⠄⠑⠀⠀⢀⢀⢀⢄⢄⢠⢕⢕⢕⢕⢕⢕⢄⠀⠀⠁⠑⢕⢕⢕⣷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⢄⢔⢰⢕⡕⢕⢎⢕⢕⢕⢕⢕⢕⢕⢕⢕⢕⢄⢀⢕⢕⢕⢕⣿⡗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⢰⣿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⢕⢕⢕⢕⢕⢕⢕⢕⢕⢕⢕⢕⢕⢕⢕⢕⢕⢕⢕⢕⢕⢕⣿⡿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⠀⠁⢕⢕⢕⢕⢕⢕⢕⢕⢕⢕⢕⢕⢕⢕⠕⠕⠕⠕⠕⢕⣾⣿⢇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⢄⠀⢕⢕⢕⢕⢕⢕⢁⠁⠁⠀⠀⠀⢀⢀⢀⢀⢀⠀⠀⢞⢟⢏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⢄⠑⢸⣿⣿⣷⣧⣕⡕⢄⢀⠀⠀⢕⢕⢕⠕⠁⢀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⢁⠀⠀⠁⠟⢿⣿⣿⣿⣿⢷⢕⢅⢄⢀⢄⢔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⢄⢀⠀⠀⠀⠉⠕⠀⠀⠀⠁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⢔⢀⠀⠀⠀⠔⠑⠀⠀⠀⠁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⢔⢀⠀⠀⠀⠑⠀⠀⢀⠀⠁⠑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⢔⢄⢀⠀⠀⠁⠀⢄⢄⢄⢔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⢔⢄⢀⠀⠁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⢔⢑⠕⢑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⠑⠀</a:t>
            </a:r>
            <a:br/>
          </a:p>
        </p:txBody>
      </p:sp>
    </p:spTree>
  </p:cSld>
  <p:clrMapOvr>
    <a:masterClrMapping/>
  </p:clrMapOvr>
</p:sld>
</file>

<file path=ppt/slides/slide9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⡕⣼⣿⣿⡟⢏⢻⢧⢝⢟⢕⢕⢕⢕⢜⣧⢟⣽⢷⢾⢧⢷⢷⡕⢕⢕⢕⢕⢕⢕⢕⢕⢕⢕⢕⢕⢕⢕⢕⢕⢕⢕⢕⢕⢕⢕⢕⢕⢕⢕⢕⢕⢝⢳⢷⣾⣿⣯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⡇⣿⣿⣿⡕⢕⢕⢕⢜⡕⢕⢕⢕⢕⢕⢱⣕⢕⢕⢕⢱⢳⢷⢵⢕⢕⢕⢕⢕⢕⢕⢕⢕⢕⢕⢕⢕⢕⢕⢕⢕⢕⢕⢕⢕⢕⢕⢕⢕⢕⢕⢕⢕⢕⢕⢜⢟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⢷⢿⣿⡿⢕⢕⣵⣵⡷⢕⢕⢕⢕⢕⢕⢕⢕⢕⢕⢕⢕⢕⢕⢕⢕⢕⢕⢕⢕⢕⢕⢕⢕⢕⢕⢕⢕⢕⢕⢕⢕⢱⢵⢵⣷⣷⣷⣷⣷⣵⢵⢵⢕⢕⢷⢧⣕⢕⢝⡻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⣜⢫⣻⢇⢕⣾⣿⣿⣻⢕⢕⢕⢕⢕⢕⢕⢕⢕⢕⢕⢕⢕⢕⢕⢕⢕⢕⢕⢕⢕⢕⢕⢕⢕⢕⢕⢕⢕⢕⢕⣱⣧⢕⢕⢕⢕⢕⢕⢕⢕⢕⢕⢕⢕⢕⢕⢕⢕⢕⢝⢟⢟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⢸⢿⡝⣿⣱⢕⢕⢕⢕⢕⢕⢕⢕⢕⢕⢕⢕⢕⢕⢕⢕⢕⢕⢕⢕⢕⢕⢕⢕⢕⢕⢕⢕⢕⢕⢱⣿⣿⣷⡕⢕⢕⢕⢕⢕⢕⢕⢕⢕⢕⢕⢕⢕⢕⢕⢕⢕⢕⢕⢝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⢕⢕⢕⢕⢕⢕⢕⢕⢕⢕⢕⢕⢕⢕⢕⢕⢕⢕⢕⢕⢕⢕⢕⢕⢕⢕⢕⢕⢕⢕⢕⢕⢕⢕⢱⣿⣿⣿⣿⣷⡕⢕⢕⢕⢕⢕⢕⢕⢕⢕⢕⢕⢕⢕⢕⢕⢕⢕⢕⢕⢜⢻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⣷⡜⢻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⢗⢕⢕⢕⢕⣕⡱⢕⢕⢕⢕⢕⢕⢕⢕⢕⢕⢕⢕⢕⢕⢕⢕⢕⢕⢕⢕⢕⢕⢕⢕⢕⢕⢕⢕⣾⣿⣿⣿⣿⣿⣷⢕⢕⢕⢕⢕⢕⢕⢕⢕⢕⢕⢕⢕⢕⢕⢕⢕⢕⢕⢕⢕⢜⢿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⡕⢕⣿⣿⢕⣜⢇⣿⡿⢇⡕⣾⣿⣿⣿⣿⣿⣿⣿⣿⣿⣿⣿⣿⣿⣿⣿⣿⣿⣿⣿⣿⣿⣿⣿⣿⣿⣿⣿⣿⣿⣿⣿⣿⣿⣿⣿⣿⣿⣿⣿⣿⣿⣿⣿⣿⣿⣿⣿⣿⣿⣿⣿⣿⣿⣿⣿⣿⣿⣿⣿⣿⣿⣿⣿⣿⣿⣿⣿⣿⣿⣿⣿⣿⣿⣿⣿⣿⣿⣿⣿⣿⣿⣿⣿⣿⣿⢟⢕⢕⢕⣵⣾⢟⢏⢕⢕⢕⢕⢕⢕⢕⢕⢕⢕⢕⢕⢕⢕⢕⢕⢕⢕⢕⢕⢕⢕⢕⢕⢕⢕⢕⢕⢸⣿⣿⣿⣿⣿⣿⣿⣧⢕⢕⢕⢕⢕⢕⢕⢕⢕⢕⢕⢕⢕⢕⢕⢕⢕⢕⢕⢕⢕⢜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⢝⢕⢕⢿⣿⢸⡼⣧⢟⢗⢕⣵⢟⣿⣿⣿⣿⣿⢿⢿⡿⢻⣿⣿⣿⣿⣿⣿⣿⣿⣿⣿⣿⣿⣿⣿⣿⣿⣿⣿⡿⢿⢿⢿⢿⢿⢿⣿⢟⢟⢿⢿⢿⢿⢿⢿⢿⢿⢿⢿⢿⢿⢿⢿⢟⢟⢟⢟⢟⢟⢟⢟⢟⢟⢟⢟⢟⢟⢟⢟⢟⢟⢟⢻⣿⣿⣿⣿⡟⢟⢟⢿⢿⢿⢿⢿⢿⢇⢕⢱⣷⢟⢏⢕⢕⢕⢕⢕⢕⢕⢕⢕⢕⢕⢕⢕⢕⢕⢕⢕⢕⢕⢕⢕⢕⢕⢕⢕⢕⢕⢕⢕⢕⢕⣿⣿⣿⣿⣿⣿⣿⣿⣿⡇⢕⢕⢕⢕⢕⢕⢕⢕⢕⢕⢕⢕⢕⢕⢕⢕⢕⢕⢕⢕⢕⢹⣿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⢕⢝⠜⢕⢹⢧⢕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⠑⢔⢕⢕⢕⢕⢕⢕⢕⢕⢕⢕⢕⢕⢕⢕⢕⢕⢕⢕⢕⢕⢕⢕⢕⢕⢕⢕⢕⢸⣿⣿⣿⢕⢜⢝⢟⣿⣿⣿⢕⢕⢕⢕⢕⢕⢕⢕⢕⢕⢕⢕⢕⢕⢕⢕⢕⢕⢕⢕⢕⢕⣿⣿⣿⣿⣿⣿⣿⠀</a:t>
            </a:r>
            <a:br/>
            <a:r>
              <a:t>⣿⣿⣿⣿⣿⣿⣿⣿⣿⣿⣿⣿⣿⣿⣿⣿⣿⣿⣿⣿⢸⣿⣿⣿⣿⣿⣿⣿⣿⣿⣿⣿⣿⣿⣿⣿⣿⣿⣿⣿⣿⣿⣿⣿⣿⣿⣿⣿⣿⣿⣿⢕⡿⢜⣣⣵⣼⣷⣾⡿⢷⢗⢣⡇⣗⢗⣕⡕⢕⢕⢔⢘⢷⣱⡕⢕⢕⢜⢟⡇⢕⢕⢕⢕⢕⡇⢸⢕⢕⢕⢕⢕⢕⢕⢕⢕⢕⢕⢕⢕⢕⢕⢕⢕⢕⢕⢕⢕⢕⢕⢕⢕⢕⢸⡇⢕⢕⢕⢕⢕⢕⢕⢕⢕⢕⢕⢕⢕⢕⢕⢕⢕⢕⢕⢕⢕⢕⢕⢕⢕⢕⢕⢕⢕⢕⢕⢕⢕⢕⢕⢸⣿⣿⣿⣿⢕⢕⢕⢕⢕⢕⢕⢕⢕⢜⢕⢕⢕⢕⠑⠀⢄⢕⢕⢕⢕⢕⢕⢕⢕⢕⢕⢕⢕⢕⢕⢕⢕⢕⢕⢕⢕⢕⢕⢕⢕⢕⢕⢕⢕⢸⣿⣿⣿⡕⢕⢕⢕⣿⣿⣿⡇⢕⢕⢕⢕⢕⢕⢕⢕⢕⢕⢕⢕⢕⢕⢕⢕⢕⢕⢕⢕⢕⢹⢿⢿⢿⢿⢿⢿⠀</a:t>
            </a:r>
            <a:br/>
            <a:r>
              <a:t>⣿⣿⣿⣿⣿⣿⣿⣿⣿⣿⣿⣿⣿⣿⣿⣿⣿⣿⣿⣿⢜⣿⣿⣿⣿⣿⣿⣿⣿⣿⣿⣿⣿⣿⣿⣿⣿⣿⣿⣿⣿⣿⣿⣿⣿⣿⣿⣿⣿⡿⣟⣵⣿⣿⣿⡿⢟⣫⣵⣾⣿⢣⣿⢱⣿⣷⣿⣿⣿⣿⢁⢕⢕⢕⢿⣇⢕⢕⢄⢀⠕⢕⢕⢕⢕⣇⡜⣕⢕⢕⢕⢕⢕⢕⢕⢕⢕⢕⢕⢕⢕⢕⢕⢕⢕⢕⢕⢕⢕⢕⢕⢕⢕⢸⡇⢕⢕⢕⢕⢕⢕⢕⢕⢕⢕⢕⢕⢕⢕⢕⢕⢕⢕⢕⢕⢕⢕⢕⢕⢕⢕⢕⢕⢕⢕⢕⢕⢕⢕⢕⣾⣿⣿⣿⣿⢕⢕⢕⢕⢕⢕⡵⢏⢕⢕⢕⢕⠕⠀⢀⢔⢕⢕⢕⢕⢕⢕⢕⢕⢕⢕⢕⢕⢕⢕⢕⢕⢕⢕⢕⢕⢕⢕⢕⢕⢕⢕⢕⢕⢕⢜⣿⣿⣿⣿⣷⣾⣿⣿⣿⣿⢕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⣿⢟⣫⣾⣿⣿⣿⣿⡏⣾⣿⢸⣿⣿⣿⣿⣿⣿⣧⢑⢕⢕⢸⣿⡇⢕⢕⢕⢀⢕⢅⢱⣼⣿⢝⢕⢕⢕⢕⢕⢕⢕⢕⢕⢕⢕⢕⢕⢕⢕⢕⢕⢕⢕⢕⢕⢕⢕⢕⢕⢕⢸⡇⢕⢕⢕⢕⢕⢕⢕⢕⢕⢕⢕⢕⢕⢕⢕⢕⢕⢕⢕⢕⢕⢕⢕⢕⢕⢕⢕⢕⢕⢕⢕⢕⢕⢕⢕⣿⣿⣿⣿⣿⢕⢕⢕⢕⢕⢎⢕⢕⢕⢕⢕⢕⢕⢄⢕⢕⢕⢕⢕⢕⢕⢕⢕⢕⢕⢕⢕⢕⢕⢕⢕⢕⢕⢕⢕⢕⢕⢕⢕⢕⢕⢕⢕⢕⢕⢕⢝⢿⣿⣿⣿⣿⣿⣿⣿⢏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⡿⣱⣿⣿⣿⡟⣱⣾⣿⣿⢿⣿⣿⣿⣸⣿⣿⢸⣿⣿⣿⣿⣿⣿⣿⣷⡅⢕⢕⣿⣿⡕⢕⢕⢕⢕⢕⢕⢕⢔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⢝⢟⢟⢟⢟⢏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⣱⣿⣿⣿⢫⣾⣿⣿⡿⣷⣿⣿⣿⣇⣿⣿⡇⣼⣿⣿⣿⣿⣿⣿⣿⣟⣿⡇⢑⣿⣿⣇⢕⢕⢕⢕⢕⠕⠕⠑⢜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⢣⣿⣿⣿⢣⣿⣿⣻⣿⣿⣿⣿⣿⣿⢸⣿⣿⡇⣿⣿⣿⣿⣿⣿⣿⣿⣿⡹⡗⢕⢾⣿⣿⢔⠕⠕⢕⢕⢔⠁⢔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⡟⡟⣵⣷⣧⣵⣼⣿⣿⢣⣿⣿⣳⣿⣿⣿⣿⣿⣿⡏⣾⣿⣿⡇⣿⣿⣿⣿⣿⣿⣿⣿⣿⡇⢇⢱⢾⣿⣿⢕⢱⢕⠇⠑⢕⢕⢳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⣼⣿⣿⣿⣿⣿⣿⣿⡏⣾⣿⢧⡿⣽⣿⣿⣿⣿⡿⡗⡿⢏⣱⡷⣸⣿⣿⣿⣿⣿⣿⣿⣿⣿⢕⢼⣹⡿⠟⢁⢀⠀⠁⢕⢅⢕⠕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⢇⣼⣿⣿⢿⣯⡫⢟⢟⢸⢸⣿⣿⣾⢇⣿⣿⣿⣿⣿⢇⢕⢗⣾⣿⡇⣿⣿⣿⣿⣿⣿⣿⣿⣿⣿⢕⠀⠀⠀⢄⣾⡏⡇⢔⢐⢁⢄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⣷⢇⢿⡿⡿⣷⡝⢝⣕⡅⢅⣿⣿⣿⡿⣸⣿⣿⣿⣿⣇⢕⡇⣾⣟⣝⣕⣿⡟⣿⣿⣿⣿⣿⣿⣿⡏⢕⣅⣱⢕⢕⣿⡇⡇⢕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⣮⢎⢝⡧⢜⢱⣾⡿⢕⡕⣿⣿⣿⢇⣿⣿⣿⣿⣿⣿⢻⢳⣿⣿⣿⣿⡿⢸⣿⣿⣿⣿⣿⣿⣿⢇⢕⣿⣿⢕⣸⣿⢷⡇⣜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⣧⣕⢱⢜⡯⣵⣟⡇⣿⣿⡿⣸⣿⢣⣿⣿⣿⡟⣼⢸⣿⣿⣿⣿⢣⢸⣿⣿⣿⣿⣿⣿⢿⢕⢸⡿⢿⢱⢇⣿⢸⢇⢎⣱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⣫⡵⠑⠳⢕⡎⢕⣿⡿⡇⣿⢣⢸⣿⣿⣿⢳⡇⣿⣷⣾⣽⣏⣮⣼⣿⢿⣿⣿⣿⢝⡕⢱⣷⣿⡿⣸⢎⢣⡿⡕⢕⣿⢕⢸⣿⢕⣿⡇⢕⣿⡇⢕⢕⢸⣿⣿⣿⣿⣿⣿⣿⣿⣿⣿⣿⣿⣿⣿⣿⣿⣿⣿⣿⣿⣿⣿⣿⣿⣿⣿⣿⣿⣿⢕⢕⢕⢕⢕⢕⢕⢕⢕⢕⢕⢕⢕⢕⢕⢕⢕⢕⢕⢕⢕⢕⢕⢕⢕⢸⣿⣿⣿⣿⢕⢕⢕⢕⢕⢕⢕⢕⢕⢕⢕⢕⢕⢕⢕⢵⡕⢕⢕⢕⢕⢕⢕⢕⠜⢏⢝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⠇⠀⠑⢕⢔⢕⣿⡯⢸⢱⡇⣿⣿⣿⡇⢾⣇⣿⣟⣟⣇⣟⢿⣿⣟⣸⡏⣿⣿⢕⡕⢽⠽⢿⠗⠋⢝⣮⢣⢇⢕⣿⢕⢸⣿⢕⣿⡇⢕⣿⡇⢕⢕⢜⢟⢟⢻⣿⣿⣿⣿⣿⣿⣿⣿⣿⣿⣿⣿⣿⣿⣿⣿⣿⣿⣿⣿⣿⣿⣿⣿⣿⡿⢕⢕⢕⢕⢕⢕⢕⢕⢕⢕⢕⢕⢕⢕⢕⢕⢕⢕⢕⢕⢕⢕⢕⢕⢕⢸⣿⣿⣿⣿⢕⢕⢕⢕⢕⢕⢕⢕⢕⢕⢕⢕⢕⢕⢕⣸⣿⡕⢕⢕⢕⢕⢕⢕⢕⢕⢸⣿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⢫⡾⢕⠀⠀⠀⢕⢇⢕⣿⡇⢇⢟⡇⡿⢿⣿⢱⣴⡰⢔⢀⢄⢅⣜⣹⣿⣿⣿⣿⣿⣿⣧⢗⢆⢔⣴⣾⡵⣽⢏⣼⢕⢱⣿⢕⢸⣿⢕⣿⡇⢕⣿⡇⢕⢕⢱⣾⣿⣿⣿⣿⣿⣿⣿⣿⣿⣿⣿⣿⣿⣿⣿⣿⣿⣿⣿⣿⣿⣿⣿⣿⣿⣿⣿⡇⢕⢕⢕⢕⢕⢕⢕⢕⢕⢕⢕⢕⢕⢕⢕⢕⢕⢕⢕⢕⢕⢕⢕⢕⢕⢸⣿⣿⣿⣿⢕⢕⢕⢕⢕⢕⢕⢕⢕⢕⢕⢕⠕⠕⢕⢸⣿⣇⢕⢕⢕⣧⡕⣾⡇⢕⢕⡿⢱⠕⠕⢕⠑⢕⢕⢕⢕⢕⠑⢕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⡼⢝⣱⡿⢹⢕⠀⠀⠀⢱⣱⢸⣿⢸⡇⢕⢱⢇⢿⣿⣾⣿⡻⢷⢽⢵⣾⣿⣿⣿⣿⣿⣿⣿⣿⣿⣿⣟⣏⣽⡿⣳⢟⢇⢸⢕⢸⣿⢕⢸⣿⢕⣿⡇⢕⣿⡇⢕⢕⢸⣿⣿⣿⣿⣿⣿⣿⣿⣿⣿⣿⣿⣿⣿⣿⣿⣿⣿⣿⣿⣿⣿⣿⣿⣿⣿⣿⣿⡇⢕⢕⢕⢕⢕⢕⢕⢕⢕⢕⢕⢕⢕⢕⢕⢕⢕⢕⢕⢕⢕⢕⢕⢕⢕⣿⣿⣿⣿⣿⢕⢕⢕⢕⢕⢕⢕⢕⢕⢕⢕⢕⢕⢕⢕⢸⣿⣿⡕⢑⢕⢸⣿⣿⡇⢕⢅⡑⢀⢄⢅⢔⢕⢑⢕⢕⢕⢕⠀⢕⠀⢕⢕⢕⢕⢕⢕⢕⢕⢕⢕⢕⢕⢕⢕⢕⢕⢕⢕⢕⢕⢕⢕⢕⢕⢕⢕⢕⢕⢕⢕⢕⢕⢕⢕⢕⢕⢕⢕⢕⢕⢕⢕⢕⢕⢕⠀</a:t>
            </a:r>
            <a:br/>
            <a:r>
              <a:t>⣿⣿⣿⣿⣿⣿⣿⣿⣿⣿⣿⣿⣿⣿⡿⢿⡻⣿⣿⣿⣿⣿⣿⣿⣿⣿⣿⣿⣿⣿⣿⣿⣿⢫⢟⣵⣼⣿⢣⣿⣷⡅⢄⢄⢱⡿⢸⡟⢸⣇⢸⡕⢕⢹⢻⢹⣿⣿⣿⣿⣿⣿⣿⣿⣿⣿⣿⣿⣿⣿⣿⣿⣿⣿⡿⣷⣿⣾⢕⢸⢜⢸⣿⢕⢸⣿⢕⣿⡇⢕⣿⡇⢕⢕⢜⣿⣿⣿⣿⣿⣿⣿⣿⣿⣿⣿⣿⣿⣿⣿⣿⣿⣿⣿⣿⣿⣿⣿⣿⣿⣿⣿⣿⡇⢕⢕⢕⢕⢕⢕⢕⢕⢕⢕⢕⢕⢕⢕⢕⢕⢕⢕⢕⢕⢕⢕⢕⢕⢕⣿⣿⣿⣿⡿⢕⢕⢕⢕⢕⢕⢕⢕⢕⢕⢕⢕⢕⢄⢔⢕⢻⣿⣧⢕⢅⢜⣿⣿⣧⡕⢱⢕⢕⢕⢕⢕⢕⢕⢕⠕⠕⠀⢀⢕⢕⢕⢕⢕⢕⢕⢕⢕⢕⢕⢕⢕⢕⢕⢕⢕⢕⢕⢕⢕⢕⢕⢕⢕⢕⢕⢕⢕⢕⢕⢕⢕⢕⢕⢕⢕⢕⢕⢕⢕⢕⢕⢕⢕⢕⢕⠀</a:t>
            </a:r>
            <a:br/>
            <a:r>
              <a:t>⣿⣿⣿⣿⣿⣿⣿⣿⣿⣿⣿⡿⢏⣱⣵⣾⣷⡹⣿⣿⣿⣿⣿⣿⣿⣿⣿⣿⣿⣿⣿⣿⢣⢇⣾⣿⣿⢱⣿⣿⣿⡇⢕⢼⣿⡇⢿⢇⢸⣿⢜⣧⢕⢕⢕⢻⣿⣿⣿⣿⣿⣿⣿⣿⣿⣿⣿⣿⣿⣿⣿⣿⣿⣿⡾⢏⣾⣿⢕⢕⢕⣼⣿⢕⢸⣿⢕⣿⡇⢕⣿⡇⢕⢕⢕⣿⣿⣿⣿⣿⣿⣿⣿⣿⣿⣿⣿⣿⣿⣿⣿⣿⣿⣿⣿⣿⣿⣿⣿⣿⣿⣿⣿⡇⢕⢕⢕⢕⢕⢕⢕⢕⢕⢕⢕⢕⢕⢕⢕⢕⢕⢕⢕⢕⢕⢕⢕⢕⢕⣿⣿⣿⣿⡇⢕⢕⢕⢕⢕⢕⢕⢕⢕⢕⢕⢕⢕⢕⢕⢕⢜⣿⣿⢔⢅⢕⣿⣿⣿⣿⣸⡗⢕⢕⢕⢕⢕⢕⠀⠀⠀⠀⢕⢕⢕⢕⢕⢕⢕⢕⢕⢕⢕⢕⢕⢕⢕⢕⢕⢕⢕⢕⢕⢕⢕⢕⢕⢕⢕⢕⢕⢕⢕⢕⢕⢕⢕⢕⢕⢕⢕⢕⢕⢕⢕⢕⢕⢕⢕⢕⠀</a:t>
            </a:r>
            <a:br/>
            <a:r>
              <a:t>⣿⣿⣿⣿⣿⣿⣿⣿⣿⣿⣿⣧⢝⢯⢹⣎⢟⠇⢹⣿⣿⣿⣿⣿⣿⣿⣿⣿⣿⣿⣿⡏⢇⣿⣿⣿⡏⣾⣿⣿⡿⣱⣾⣿⡿⢕⢜⢕⢜⣿⣧⢝⣇⢕⢕⢕⢹⣿⣿⣿⣿⣿⣿⣿⣿⣿⡿⢿⣿⣿⣿⣿⣿⢟⢕⢱⣿⡇⢕⢇⢕⢝⣿⢕⢸⣿⢕⣿⡇⢕⣿⡇⢕⢕⢕⢸⣿⡿⣱⣦⣝⡟⢿⣿⣿⣿⣿⣿⣿⣿⣿⣿⣿⣿⣿⣿⣿⣿⣿⣿⣿⣿⣿⡇⢕⢕⢕⢕⢕⢕⢕⢕⢕⢕⢕⢕⢕⢕⢕⢕⢕⢕⢕⢕⢕⢕⢕⢕⢕⣿⣿⣿⣿⡇⢕⢕⢕⢕⢕⢕⢕⢕⢕⢕⢕⢕⢕⢕⢕⢕⢕⣿⣿⡕⣵⣾⣿⣿⣿⣿⣿⡟⢕⢕⠁⢕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⣷⡕⠑⠱⠇⠀⠀⠝⣿⣿⣿⣿⣿⣿⣿⣿⣿⣿⣿⢜⣾⣿⣿⣿⢱⣿⡿⣫⣾⡿⢟⢝⢕⢕⢕⢕⢕⢻⣷⢕⢝⢇⢕⢕⠕⢜⢟⢿⣿⣿⣿⣿⣧⣵⣵⣧⣷⣿⢿⢏⢕⢕⢕⢸⣿⣇⢕⢱⢕⢕⣿⢕⢸⡟⢕⣿⡇⢕⣿⡇⢕⢕⢕⢸⡟⢑⠘⡏⢿⢟⢕⣿⣿⣿⣿⣿⣿⣿⣿⣿⣿⣿⣿⣿⣿⣿⣿⣿⣿⣿⣿⡇⢕⢕⢕⢕⢕⢕⢕⢕⢕⢕⢕⢕⢕⢕⢕⢕⢕⢕⢕⢕⢕⢕⢕⢕⢕⣿⣿⣿⣿⡇⢕⢕⢕⢕⢕⢕⢕⢕⢕⢕⢕⢕⢕⢕⢕⢕⢕⢹⣿⣿⣿⣿⣿⣿⣿⣿⢹⢏⢕⢕⢕⢕⢕⢕⠀⠀⠀⢄⢕⢕⢕⢕⢕⢕⢕⢕⢕⢕⢕⢕⢕⢕⢕⢕⢕⢕⢕⢕⢕⢕⢕⢕⢕⢕⢕⢕⢕⢕⢕⢕⢕⢕⢕⢕⢕⢕⢕⢕⢕⢕⢜⣿⣿⣿⣿⣿⠀</a:t>
            </a:r>
            <a:br/>
            <a:r>
              <a:t>⣿⣿⣿⣿⣿⣿⣿⣿⣿⣿⣿⣿⣿⣿⣆⠀⠄⠕⠁⠀⠘⢿⣿⣿⢿⣟⣽⣷⣾⣿⣿⢳⢽⢻⣿⣿⢸⢫⣾⡟⢏⢕⢕⢕⢕⢕⢕⢕⢕⢕⢻⣷⢕⢕⠕⢄⢕⢕⢕⢕⢕⣹⣝⡻⢿⣿⢿⠟⠙⢕⢕⢕⢕⣧⢕⣼⣽⣷⢕⢕⢕⢸⣿⢕⢜⡵⣷⣷⣷⣵⣻⢇⢕⢕⢕⢕⠅⠀⠁⠛⠁⣰⣾⣿⣿⣿⣿⣿⣿⢕⣻⢟⢝⣿⣿⣿⣿⣿⣿⣿⣿⣿⣿⡇⢕⢕⢕⢕⢕⢕⢕⢕⢕⢕⢕⢕⢕⢕⢕⢕⢕⢕⢕⢕⢕⢕⢕⢕⢕⣿⣿⣿⣿⡇⢕⢕⢕⢕⢕⢕⢕⢕⢕⢕⢕⢕⢕⢕⢕⢕⢕⢸⣿⣿⣿⣿⣿⣿⣿⣿⢇⢕⢕⢕⠕⢕⢕⢕⠀⠀⢄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⣧⢀⠀⠔⠔⠀⢜⣽⣾⣿⣿⡿⡻⢟⢏⢱⢜⢕⢕⢔⢜⣵⡿⢝⢕⢕⢕⢕⢕⣕⡕⢕⣕⣱⣵⢱⡝⣷⢄⠀⠀⢅⢕⢕⣵⣿⣿⣿⣿⣿⢕⠀⠀⠀⠐⣣⣵⡕⣿⡇⢿⣿⡏⡕⢅⢕⢔⢔⢕⢜⢕⢝⢫⢻⢽⣿⣿⣷⣕⡕⢐⠀⠔⠄⠀⣰⣻⣿⢟⣿⣿⣿⣿⣿⣿⣿⢕⣱⣿⣿⣿⣿⣿⣿⣿⣿⣿⣿⡇⢕⢕⢕⢕⢕⢕⢕⢕⢕⢕⢕⢕⢕⢕⢕⢕⢕⢕⢕⢕⢕⢕⢕⢕⢕⣿⣿⣿⣿⡇⢕⢕⢕⢕⢕⢕⢕⢕⢕⢕⢕⢕⢕⢕⢕⢕⢕⢸⣿⣿⣿⣿⣿⣿⣿⣿⡕⢕⢕⢕⢕⢕⢕⢄⢔⢕⢕⢕⢕⢕⢕⢕⢕⢕⢕⢕⢕⢕⢕⢕⢕⢕⢕⢕⢕⢕⢕⢕⢕⢕⢕⢕⢕⢕⢕⢕⢕⢕⢕⢕⢕⢕⢕⢕⢕⢕⢕⢕⢕⢕⢕⢿⣿⣿⣿⣿⠀</a:t>
            </a:r>
            <a:br/>
            <a:r>
              <a:t>⣿⣿⣿⣿⣿⣿⣿⣿⣿⣿⣿⣿⣿⣿⣿⣿⣷⡄⠀⢠⣾⣿⣿⡿⢏⢕⢕⡱⡕⢕⠑⠁⠕⢕⢱⣾⢏⢕⢕⢕⢕⣵⣾⣿⣿⣧⢕⢻⡿⢝⢸⣿⣜⢣⢀⠀⢸⣿⣿⣿⣿⣿⣿⣿⣿⡕⠀⠀⠀⠀⢕⢜⢇⢹⢜⢸⡿⢜⢇⢕⢕⢕⢕⢕⢕⠑⠁⠕⢕⢕⢕⢝⢟⣿⣿⣦⡔⠀⢀⣼⣿⣿⣿⣿⣿⣿⣿⣿⢱⣵⢏⢕⢏⢕⢕⣿⣿⣿⣿⣿⣿⣿⣿⡇⢕⢕⢕⢕⢕⢕⢕⢕⢕⢕⢕⢕⢕⢕⢕⢕⢕⢕⢕⢕⢕⢕⢕⢕⢸⣿⣿⣿⣿⢇⢕⢕⢕⢕⢕⢕⢕⢕⢕⢕⢕⢕⢕⢕⢕⢕⢕⢕⢻⣿⣿⣿⣿⣿⣿⣿⣷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⣔⠁⠿⠏⢝⢕⢕⢕⣷⣵⣾⣿⣧⡀⠀⢠⡿⢕⢕⢕⢕⢕⣼⣿⣿⣿⣿⣿⣷⣌⣷⢕⢸⣿⣿⣷⡕⠀⠘⣿⣿⣿⣿⣿⣿⣿⣿⡇⠀⠀⠀⠀⢕⢕⢱⣷⠜⠘⠄⠐⢀⠑⢜⡔⠑⠁⠀⢀⣠⣵⣕⣕⢕⠕⢕⢜⠝⠟⠀⢠⣿⣿⣿⣿⣿⣿⣿⣿⣿⣿⡿⢏⢕⢕⢕⢕⣾⣿⣿⣿⣿⣿⣿⣿⣿⢕⢕⢕⢕⢕⢕⢕⢕⢕⢕⢕⢕⢕⢕⢕⢕⢕⢕⢕⢕⢕⢕⢕⢕⢕⢸⣿⣿⣿⣿⢕⢕⢕⢕⢕⢕⢕⢕⢕⢕⢕⢕⢕⢕⢕⢕⢕⢕⢕⢜⢿⣿⣿⣿⣿⣿⣿⣿⢕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⡟⢑⠀⠀⠁⠑⠁⠘⢿⣿⣿⣿⣿⡟⠀⠀⠀⠁⠁⠑⠕⣼⣿⣿⣿⣿⣿⣿⡿⣿⣿⣧⢕⣿⡟⣿⣷⡀⠀⢻⣿⣿⣿⣿⣿⣿⣿⠑⠀⠀⠀⠀⠁⢕⢼⣯⠑⠇⢀⢅⠑⢱⢕⢜⡄⠀⠀⠙⠛⠻⠿⢿⢟⠁⠁⠀⠀⠀⢀⢹⣿⣿⣿⣿⣿⣿⣿⣿⣷⣿⡕⢕⢕⢕⢕⢕⢸⣿⣿⣿⣿⣿⣿⣿⣿⢕⢕⢕⢕⢕⢕⢕⢕⢕⢕⢕⢕⢕⢕⢕⢕⢕⢕⢕⢕⢕⢕⢕⢕⢕⢸⣿⣿⣿⣿⢕⢕⢕⢕⢕⢕⢕⢕⢕⢕⢕⢕⢕⢕⢕⢕⢕⢕⢕⢕⢕⢻⣿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⢇⢕⠀⠀⠀⠀⠃⠀⠁⠹⣿⣿⡿⡃⠀⠀⠀⠀⠀⠀⠀⠀⠉⠛⠿⣿⣿⣿⣧⣿⣿⣿⡇⢹⣿⢞⣿⣷⡀⠈⣿⣿⣿⣿⣿⣿⡏⠀⠀⠀⠀⠀⠀⢸⣿⣿⣷⢰⢁⢑⡜⣿⢕⢕⢜⡅⢔⠀⠀⠀⠀⠀⠀⠀⠀⠀⠀⢀⢕⢜⣿⣯⣿⣿⣿⣿⣿⣿⡏⢸⣿⣧⡕⢕⢕⢕⢸⣿⢿⣿⣿⣿⣿⣿⣿⢕⢕⢕⢕⢕⢕⢕⢕⢕⢕⢕⢕⢕⢕⢕⢕⢕⢕⢕⢕⢕⢕⢕⢕⢕⢸⣿⣿⣿⣿⢕⢕⢕⢕⢕⢕⢕⢕⢕⢕⢕⢕⢕⢕⢕⢕⢕⢕⢕⢕⢕⢕⢝⢿⣿⣿⣿⣧⡕⢕⢕⢅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⢀⠀⠀⠀⠔⠀⠀⠘⠿⡕⠀⠀⠀⠀⠀⢀⠀⠀⠀⠀⠀⠀⠁⠙⠻⣿⣿⣿⣿⡇⠁⢻⡏⢿⣿⢷⡀⠜⣿⣿⣿⣿⣿⠁⠀⠀⠀⠀⠀⠀⠜⣿⡿⢟⡝⢵⢱⡕⣿⢕⢕⠕⠜⠁⠁⠁⠀⠀⠀⠀⠁⠀⠀⢄⢕⠕⢸⣿⣿⣿⣿⣿⣿⣿⣿⣿⣕⡟⢟⣿⣵⢕⢕⢸⣿⣿⣿⣿⣿⣿⣿⣿⢕⢕⢕⢕⢕⢕⢕⢕⢕⢕⢕⢕⢕⢕⢕⢕⢕⢕⢕⢕⢕⢕⢕⢕⢕⢸⣿⣿⣿⣿⢕⢕⢕⢕⢕⢕⢕⢕⢕⢕⢕⢕⢕⢕⢕⢕⢕⢕⢕⢕⢕⢕⢕⢕⢝⢿⣿⣿⣯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⢕⠀⠀⠀⠀⢄⢄⢀⡜⢕⠀⠀⠀⢄⠑⠁⠀⢀⠄⠐⠀⠀⠀⠀⠀⠈⢻⣿⣿⠁⠀⠁⢻⡜⣿⣧⢳⡄⢹⣿⣿⣿⠇⠀⠀⠀⠀⠀⠀⠀⠀⢻⣿⣿⣿⣜⢿⢇⠘⠃⠀⠀⠀⠀⠀⠀⠀⠀⠐⠐⠀⠀⠀⢁⢅⠀⣿⣿⣿⣿⣿⣿⣿⣿⣿⡯⣵⢕⢕⣿⢟⢕⢕⣾⣿⣿⣿⣿⣿⣿⣿⣿⢕⢕⢕⢕⢕⢕⢕⢕⢕⢕⢕⢕⢕⢕⢕⢕⢕⢕⢕⢕⢕⢕⢕⢕⢕⢸⣿⣿⣿⣿⢕⢕⢕⢕⢕⢕⢕⢕⢕⢕⢕⢕⢕⢕⢕⢕⢕⢕⢕⢕⢕⢕⢕⢕⢕⢕⢝⢻⣿⣿⡧⢇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⡑⠑⠁⠀⠀⠀⠀⢀⡾⣱⢕⠀⠔⠑⠀⢀⠄⠔⠁⠀⠀⠀⠀⠀⠀⠀⠀⠀⠹⢇⠀⠀⠀⠀⠹⡹⣿⢷⣝⢄⠹⠟⠏⠀⠀⠀⠀⠀⠀⠀⠀⠀⠜⠟⠋⠉⠀⠘⠀⠀⠀⠀⠀⠀⢀⠀⠀⠀⢔⢀⢔⢔⣕⣸⣿⣿⡇⣿⣿⣿⣿⣿⣿⣿⣿⣿⣿⣿⣿⣿⣿⣧⢕⢕⣿⣿⣿⣿⣿⣿⣿⣿⣿⢕⢕⢕⢕⢕⢕⢕⢕⢕⢕⢕⢕⢕⢕⢕⢕⢕⢕⢕⢕⢕⢕⢕⢕⢕⣾⣿⣿⣿⡿⢕⢕⢕⢕⢕⢕⢕⢕⢕⢕⢕⢕⢕⢕⢕⢕⢕⢕⢕⢕⢕⢕⢕⢕⢕⢕⢕⢕⢕⢕⢕⠑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⢹⣾⣧⡴⢄⢄⢑⢄⡾⣱⣷⠑⠁⠀⠀⠁⠀⢀⠀⠁⠄⠀⠀⠀⠀⠀⠀⠀⠀⠀⠀⠀⠀⠀⠀⠀⠑⢿⣷⡯⣕⢆⢔⠄⠀⠀⠀⠀⠀⠀⠀⠀⠀⠀⠀⠀⠀⠀⠀⠀⠀⠀⠀⠀⠀⠁⠔⠀⡔⢕⢕⢕⢕⣾⣿⣿⡿⠑⣿⣿⣿⣿⣿⣿⣿⣿⣿⣿⣿⣿⣿⣿⣿⣵⣷⣿⣿⣿⣿⣿⣿⣿⣿⣿⢕⢕⢕⢕⢕⢕⢕⢕⢕⢕⢕⢕⢕⢕⢕⢕⢕⢕⢕⢕⢕⢕⢕⢕⢕⣿⣿⣿⣿⡇⢕⢕⢕⢕⢕⢕⢕⢕⢕⢕⢕⢕⢕⢕⢕⢕⢕⢕⢕⢕⢕⢕⢕⢕⢕⢕⢕⢕⢕⢕⢕⢔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⣿⣮⢕⢕⡞⣱⡿⢕⠀⠀⠀⠀⠀⠀⠀⠀⠀⠀⠁⠄⠀⠀⠀⠀⠀⠀⠀⠀⠀⠀⠀⠀⠀⠀⠀⢻⡿⠋⠁⠀⠀⠀⠀⠀⠀⠀⠀⠀⠀⠀⠀⠀⠀⠀⠀⠀⠀⠀⠀⠀⠀⠔⢀⠀⠀⢷⡕⠑⠕⠻⠿⠟⠙⠀⠀⣿⣿⣿⣿⣿⣿⣿⣿⣿⣿⣿⣿⣿⣿⣿⣿⣷⣷⣷⣿⣿⣿⣿⣿⣿⣿⢕⢕⢕⢕⢕⢕⢕⢕⢕⢕⢕⢕⢕⢕⢕⢕⢕⢕⢕⢕⢕⢕⢕⢕⢕⣿⣿⣿⣿⡇⢕⢕⢕⢕⢕⢕⢕⢕⢕⢕⢕⢕⢕⢕⢕⢕⢕⢕⢕⢕⢕⢕⢕⢕⢕⢕⢕⢕⢕⢕⢕⢁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⢻⣿⣿⣿⢇⡞⣱⡿⢕⢕⠀⠀⠀⠀⠀⠀⠀⠀⠀⠀⠀⠀⠐⠀⠀⠀⠀⠀⠀⠀⠀⠀⠀⠀⠀⠀⠀⠀⠀⠀⠀⠀⠀⠀⠀⠀⠀⠀⠀⠀⠀⠀⠀⠀⠀⠀⠀⠀⠀⠀⠀⠀⠀⠀⠀⠀⠀⠜⢷⢀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⠕⠄⢕⢕⢕⢕⢕⢕⢕⢕⢕⢕⢕⢕⢕⢕⢕⢕⢕⢕⢕⢕⢕⢕⢕⢕⢕⢕⢕⢕⢕⢕⢕⢕⢕⢕⢕⢕⢕⢕⢕⢕⢕⢕⢕⢕⢕⢕⢕⢕⢕⢕⢕⢕⢕⣾⣷⠀</a:t>
            </a:r>
            <a:br/>
            <a:r>
              <a:t>⢕⢕⢕⢕⢕⢕⢕⢕⢕⢕⢕⢕⢕⢕⢕⢕⢕⢕⢕⢕⢕⡝⢟⢏⢞⢱⡟⢕⡜⠁⠀⠀⠀⠀⠀⠀⠀⠀⠀⠀⠀⠀⠀⠀⠀⠀⠀⠀⠀⠀⠀⠀⠀⠀⠀⠀⠀⠀⠀⠀⠀⠀⠀⠁⠔⠀⠀⠀⠀⠀⠀⠀⠀⠀⠀⠀⠀⠀⠀⠀⠀⠀⠀⠀⠀⠀⠀⠀⠈⠁⠑⠑⠁⠀⠀⠀⠀⣿⣿⣿⣿⣿⣿⣿⣿⣿⣿⣿⣿⣿⣿⣿⣿⣿⣿⣿⣿⣿⣿⣿⣿⣿⡇⢕⢕⢕⢕⢕⢕⢕⢕⢕⢕⢕⢕⢕⢕⢕⢕⢕⢕⢕⢕⢕⢕⢕⢕⢕⣿⣿⣿⣿⡇⢕⢕⢕⢕⢕⢕⢕⢕⢕⢕⢕⢕⢕⢕⢕⢕⢕⢕⢕⢕⢕⢕⢕⢱⣿⣿⣿⣿⣷⣷⣦⡄⢕⢕⢕⢕⢕⢕⢕⢕⢕⢕⢕⢕⢕⢕⢕⢕⢕⢕⢕⢕⢕⢕⢕⢕⢕⢕⢕⢕⢕⢕⢕⢕⢕⢕⢕⢕⢕⢕⢕⢕⢕⢕⢕⢕⢕⢕⢕⢕⢕⠕⢕⢕⢕⢸⣿⠀</a:t>
            </a:r>
            <a:br/>
            <a:r>
              <a:t>⣷⣕⡱⢕⢱⢕⡕⢕⢕⢕⢕⢕⢕⢕⢕⢕⢕⢕⢕⢕⢕⢜⠑⡜⢱⡟⢕⣸⡇⠀⠀⠀⠀⠀⠀⠀⠀⠀⠀⠀⠀⠀⠀⠀⠀⠀⠀⠀⠀⠀⠀⠀⠀⠀⠀⠀⠀⠀⠀⠀⠀⠀⠀⢀⢀⢄⢔⢔⢔⣰⢔⢔⢔⢄⠄⠀⠀⢀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⣕⣕⣻⣿⣿⣿⢏⢹⣵⣕⢕⢕⢕⢕⢕⢕⢕⢕⢕⢕⢕⢕⢕⢕⢕⢕⢕⢕⢕⢕⢕⢕⢕⢕⢕⢕⢕⢕⢕⢕⢕⢕⢕⢕⢕⢕⢕⢕⢕⢕⢕⢕⢕⢕⢕⢕⢕⢕⢕⢕⢕⢕⢕⢕⢹⠀</a:t>
            </a:r>
            <a:br/>
            <a:r>
              <a:t>⣿⣷⣯⣷⢵⡣⣽⡗⢕⢕⢕⢱⢕⢱⢕⢵⣕⢵⣕⢵⡸⡏⡜⢱⢏⢕⡱⢜⠕⠀⠀⠀⠀⠀⠀⠀⠀⠀⠀⠀⠀⠀⠀⠀⠀⠀⠀⢄⠀⠀⠀⠀⠀⠀⠀⠀⠀⠀⠀⠀⠀⠀⠀⠀⠁⠑⠱⢕⢕⢇⢜⢕⣇⣵⣱⢕⢕⢕⢕⢕⢔⢔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⣿⣿⢕⢕⢕⢕⢕⢕⢕⢕⠑⢕⢕⢕⢕⢕⢕⢕⢕⢕⢕⢕⢕⢕⢕⢕⢕⢕⢕⢕⢕⢕⢕⢕⢕⢕⢕⢕⢕⢕⠕⢕⢕⢕⢕⢕⢕⢕⢕⢕⢕⢕⠁⢕⢕⢕⢕⠀</a:t>
            </a:r>
            <a:br/>
            <a:r>
              <a:t>⣿⣝⡗⢜⡗⢼⡇⢝⡣⢕⢕⢕⢹⢕⡳⢽⣳⢽⣺⢵⡟⢕⢱⢏⢕⢱⢕⢕⡴⠀⠀⠀⠀⠀⠀⠀⠀⠀⠀⠀⠀⠀⠀⠀⠀⠀⠀⠀⠑⠀⠀⠀⠀⠀⠀⠀⠀⠀⠀⠀⠀⠀⠀⠀⠀⠀⠀⠀⠀⠁⠁⠙⠛⠟⠟⠾⠟⠷⢮⢵⢕⢕⢕⢇⠕⠄⠀⠀⠀⠀⠀⠀⢄⠀⠀⠀⠀⣿⣿⣿⣿⣿⣿⣿⣿⣿⣿⣿⣿⣿⣿⣿⣿⣿⣿⣿⣿⣿⣿⣿⣿⣿⡇⢕⢕⢕⢕⢕⢕⢕⢕⢕⢕⢕⢕⢕⢕⢕⢕⢕⢕⢕⢕⢕⢕⢕⢕⢱⣿⣿⣿⣿⢕⢕⢕⢕⢕⢕⢕⢕⢕⢕⢕⢕⢕⢕⢕⢕⢕⢕⢕⢕⢸⣿⡿⣻⣷⣿⣿⣿⣿⣿⣿⣿⣿⢕⢕⢕⢕⢕⢕⢕⢕⠀⢕⢕⢕⢕⢕⢕⢕⢕⢕⢕⢕⢕⢕⢕⢕⢕⢕⢕⢕⢕⢕⢕⢕⢕⢕⢕⢕⢕⢕⠀⢕⢕⢕⢕⢕⠕⢕⢕⢕⢕⢕⢕⠑⢕⢕⢕⠀</a:t>
            </a:r>
            <a:br/>
            <a:r>
              <a:t>⡟⢕⢜⢕⢜⢇⢕⢇⢝⢣⢕⢇⢕⢕⢕⢕⢮⢻⡿⡟⢕⢕⢎⢕⢕⢕⢕⡵⣼⢄⠀⠀⠀⠀⠀⠀⠀⠀⢤⢄⣀⢀⠀⠀⠀⠀⠀⠀⠀⠀⠀⠀⠀⠀⠀⠀⠀⠀⠀⠀⠀⠀⠀⠀⠀⠀⠀⠀⠀⠀⠀⠀⠀⠀⠀⠀⠀⠀⠀⠀⠀⠀⠀⠀⠀⠀⠀⠀⠀⠀⠀⠀⠁⢔⠀⠀⠀⣿⣿⣿⣿⣿⣿⣿⣿⣿⣿⣿⣿⣿⣿⣿⣿⣿⣿⣿⣿⣿⣿⣿⣿⣿⡇⢕⢕⢕⢕⢕⢕⢕⢕⢕⢕⢕⢕⢕⢕⢕⢕⢕⢕⢕⢕⢕⢕⢕⢕⢸⣿⣿⣿⣿⢕⢕⢕⢕⢕⢕⢕⢕⢕⢕⢕⢕⢕⢕⢕⢕⢕⢕⢕⢕⢕⣵⣿⣿⣿⣿⣿⣿⣿⣿⣿⣿⣿⡕⢕⢕⢕⢕⢕⢕⢕⢀⢕⢕⢕⢕⢕⢕⢕⢕⢕⢕⢕⠀⢕⢕⢕⢕⢕⢕⢕⢕⢕⢕⢕⢕⢕⢕⢕⢕⢕⠀⠑⢕⢕⢕⢕⢄⢕⢕⢕⢕⢕⢕⢔⠕⢕⢕⠀</a:t>
            </a:r>
            <a:br/>
            <a:r>
              <a:t>⢧⢕⢕⢕⢕⢜⢕⢕⢕⢕⢇⢝⢇⢕⢣⢕⢗⢕⢝⢕⢕⢇⢕⢕⢇⢕⣕⢧⡎⡇⠀⠀⠀⠀⠀⠕⠑⠀⠀⠀⢀⠀⠐⠁⠐⠀⠀⠀⠀⠀⠀⠀⠀⠀⠀⠀⠀⠀⠀⠀⠀⠀⠀⠀⠀⠀⠀⠀⠀⠀⠀⠀⠀⠀⠀⠀⠀⠀⠀⠀⠀⠀⠀⠀⠀⠀⠀⠀⠀⠀⢕⢔⢀⢑⢔⠀⢄⣿⣿⣿⣿⣿⣿⣿⣿⣿⣿⣿⣿⣿⣿⣿⣿⣿⣿⣿⣿⣿⣿⣿⣿⣿⡇⢕⢕⢕⢕⢕⢕⢕⢕⢕⢕⢕⢕⢕⢕⢕⢕⢕⢕⢕⢕⢕⢕⢕⢕⢸⣿⣿⣿⣿⢕⢕⢕⢕⢕⢕⢕⢕⢕⢕⢕⢕⢕⢕⢕⢕⢕⢕⣱⣱⣾⣿⣿⣿⣿⣿⣿⣿⣿⣿⣿⣿⣿⡇⢕⢕⢕⢕⢕⢕⢕⢕⢕⢕⢕⢕⢕⢕⢕⢕⢕⢕⢕⠀⢕⢕⢕⢕⢕⢕⢕⢕⢕⢕⢕⢕⢕⢕⢕⢕⢕⢔⠀⢕⢕⢕⢕⢕⠀⢕⢕⢕⢕⢕⢕⢔⢕⢕⠀</a:t>
            </a:r>
            <a:br/>
            <a:r>
              <a:t>⢷⢜⢕⢜⢕⢕⢕⢜⢕⢇⡕⢣⢕⢣⣕⢣⡜⢇⢕⢕⢕⢅⢕⢜⢕⢕⢮⢝⢾⢗⢀⠀⠀⠀⠀⠀⠀⠀⠀⠐⠀⠀⠀⠀⠀⠀⠀⠀⠀⠀⠀⠀⠀⠀⠀⠀⠀⠀⠀⠀⠀⠀⠀⠀⠀⠀⠀⠀⠀⠀⠀⠀⠀⠀⠀⠀⠀⠀⠀⠀⠀⠀⠀⠀⠀⠀⠁⠔⢀⠀⢕⢕⢕⢕⢕⢄⢕⣿⣿⣿⣿⣿⣿⣿⣿⣿⣿⣿⣿⣿⣿⣿⣿⣿⣿⣿⣿⣿⣿⣿⣿⣿⡇⢕⢕⢕⢕⢕⢕⢕⢕⢕⢕⢕⢕⢕⢕⢕⢕⢕⢕⢕⢕⢕⢕⢕⢕⢸⣿⣿⣿⣿⢕⢕⢕⢕⢕⢕⢕⢕⢕⢕⢕⢕⢕⢕⢕⢕⢕⢜⣵⣿⣿⣿⣿⣿⣿⣿⣿⣿⣿⣿⣿⣿⣿⡇⢕⢕⢕⢕⢕⢕⢕⠑⢕⢕⢕⢕⢕⢕⢕⢕⢕⢕⢕⠀⢕⢕⢕⢕⢕⢕⢕⢕⢕⢕⢕⢕⢕⢕⢕⢕⢕⢕⠀⢕⢕⢕⢕⢕⠀⠑⢕⢕⢕⢕⢕⢕⠁⢕⠀</a:t>
            </a:r>
            <a:br/>
            <a:r>
              <a:t>⡷⢕⡕⢕⡕⢵⡝⢱⣕⣕⣜⢵⢵⣕⡮⢕⢳⡟⢕⢕⢕⢕⢕⢕⢕⡕⢕⢱⢵⡕⠕⢀⠀⠀⠀⠁⠀⠀⠀⠀⠀⢀⢀⢀⢀⢀⢀⢀⠀⠀⠀⠀⠀⠀⠀⠀⠀⠀⠀⠀⠀⠀⠀⠀⠀⠀⠀⠀⠀⠀⠀⠀⠀⠀⠀⠀⠀⠀⠀⠀⠀⠀⠀⠀⠀⠀⠀⠀⠁⠔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⠕⢕⢕⢕⢕⢕⢕⢄⢕⢕⢕⢕⢕⢕⢕⢕⢕⢕⢕⠀⠕⢕⢕⢕⢕⢕⢕⢕⢕⢕⢕⢕⢕⢕⢕⢕⢕⢔⠀⢕⢕⢕⢕⢕⢄⠀⢕⢕⢕⢕⢕⢕⠕⢕⠀</a:t>
            </a:r>
            <a:br/>
            <a:r>
              <a:t>⣿⣧⡝⢷⣝⢳⣝⢳⣜⡳⣮⣻⣧⣼⣻⣮⡽⢕⢕⢕⢕⢕⢕⢕⢱⣳⣿⣷⢧⡕⢕⢕⢄⠀⠀⠀⠀⠀⠀⠀⠀⢕⢕⢕⢕⢕⢕⢕⢔⢀⠀⠀⠀⠀⠀⠀⠀⣠⡆⠀⠀⠀⠀⠀⠀⠀⠀⠀⠀⠀⠀⠀⠀⠀⠀⠀⠀⠀⠀⠀⠀⠀⠀⠀⠀⠀⠀⠀⠀⠀⠁⢄⠑⠑⢕⢕⠕⠟⠛⠿⣿⣿⣿⣿⣿⣿⣿⣿⣿⣿⣿⣿⣿⣿⣿⣿⣿⣿⣿⣿⣿⣿⡗⢇⢕⢕⢕⢕⢕⢕⡕⢕⢕⢕⢕⢕⢕⢕⢕⢕⢕⢕⢕⢕⢕⢕⢕⢸⣿⣿⣿⣿⢕⢕⢕⢕⢕⢕⢕⢕⢕⢕⢕⢕⢕⢕⢕⢕⣼⣿⣿⣿⣿⣿⣿⣿⣿⣿⣿⣿⣿⣿⣿⣿⣿⣧⠀⢕⢕⢕⢕⢕⢕⢕⠕⢕⢕⢕⢕⢕⢕⢕⢕⢕⢕⠀⠀⢕⢕⢕⢕⢕⢕⢕⢕⢕⢕⢕⢕⢕⢕⢕⢕⢕⠀⠀⢕⢕⠁⢕⢁⠀⠕⢕⢕⢕⢕⢕⢕⢕⠀</a:t>
            </a:r>
            <a:br/>
            <a:r>
              <a:t>⣿⣧⣝⢷⡼⢿⣮⡻⢮⡝⢮⣽⢿⣝⣳⣾⡇⢕⢕⢁⢕⢕⢕⢕⢾⣿⢿⣟⢿⢇⢕⢕⢕⠀⠀⠀⠀⠀⠀⠀⠐⠕⢕⢕⢕⢕⢕⢕⢕⢕⢕⡄⠀⠀⣄⣴⣾⡿⢕⠀⠀⠀⠀⠀⠀⠀⠀⠀⠀⠀⠀⠀⠀⠀⠀⠀⠀⠀⠀⠀⠀⠀⠀⠀⠀⠀⠀⠀⠀⠀⠀⢀⠀⠀⠀⠀⠀⠀⠀⠀⠙⣿⣿⣿⣿⣿⣿⣿⣿⣿⣿⣿⣿⣿⣿⣿⣿⣿⣿⢿⢿⢿⢇⢕⢇⢕⢕⢱⢕⢱⢕⡕⢕⢕⢕⢕⢕⢕⢕⢕⢕⢕⢕⢕⢕⢕⢕⣼⣿⣿⣿⡏⢕⢕⢕⢕⢕⢕⢕⢕⢕⢕⢕⢕⢕⢕⢕⢱⣿⣿⣿⣿⣿⣿⣿⣿⣿⣿⣿⣿⣿⣿⣿⣿⣿⣿⢄⢕⢕⢕⢕⢕⢕⢕⠀⢕⢕⢕⠑⢕⢕⢕⢕⢕⢕⠀⠀⠑⢕⢕⢕⢕⢕⢕⢕⢕⢕⢕⢕⢕⢕⢕⢕⢕⠀⠀⢕⢕⠀⢕⢕⠀⠀⢕⢕⢕⢕⢕⢕⢕⠀</a:t>
            </a:r>
            <a:br/>
            <a:r>
              <a:t>⣿⣟⣷⣷⣟⡳⢧⡽⢧⣝⢷⣝⢟⣏⡟⢯⢕⠁⢕⢕⢕⢕⢕⢕⢱⣼⡟⢷⣽⡇⢕⢕⢕⠀⠀⠀⠀⠀⠀⠀⠀⠀⠀⠑⠕⢕⢕⢕⢕⢕⣵⣾⢣⣾⣿⣿⣿⣿⣧⣄⣄⣀⢀⢀⠀⠀⠀⠀⠀⠀⠀⠀⠀⠀⠀⠀⠀⠀⠀⠀⠀⠀⠀⠀⠀⠀⠀⠀⠀⠀⠀⠁⠀⠀⠀⠀⠀⠀⠀⠀⠀⢸⣿⣿⣿⣿⡿⡿⢿⢟⢟⢟⢏⣝⣏⢹⢇⡱⢕⢱⢕⣱⢕⢕⢕⣇⢱⢕⡕⢕⡱⢕⢕⢕⢕⢕⢕⢕⢕⢕⢕⢕⢕⢕⢕⢕⢕⣿⣿⣿⣿⢕⢕⢕⢕⢕⢕⢕⢕⢱⢗⢱⢗⡱⢇⣕⡎⣾⣿⣿⣿⣿⣿⣿⣿⣿⣿⣿⣿⣿⣿⣿⣿⣿⣿⣿⡇⢕⢕⢕⢕⢕⢕⢕⠀⠕⢕⢕⢐⢕⢕⢕⢕⢕⠑⠀⠀⠀⢕⢕⢕⢕⢕⢕⢕⢕⢕⢕⢕⢕⠀⢕⢕⢕⠀⠀⢕⢕⠀⢕⢕⠀⠀⠑⢕⢕⢕⢕⢕⢕⠀</a:t>
            </a:r>
            <a:br/>
            <a:r>
              <a:t>⣿⣿⡻⣧⡜⢱⢮⣽⣧⣽⣷⣮⡻⢮⣿⢷⢕⢕⢕⢕⢕⢕⢕⣼⡟⢷⣽⡳⣿⡇⢕⢕⠀⠀⠀⠀⠀⠀⠀⠀⠀⠀⠀⠀⠀⠀⠑⠱⣱⣿⣿⣷⣿⣿⣿⣿⣿⣿⣿⡿⢿⢿⣿⣿⢿⢿⠷⠐⠀⠀⠀⠀⠀⠀⠀⠀⠀⠀⠀⠀⠀⠀⠀⠀⠀⢰⣶⣆⠀⠀⠀⠀⠀⠀⠀⠀⠀⠀⠀⠀⠀⢜⡝⢗⢽⣕⢝⢕⢝⢕⡜⢕⡇⢕⢕⢜⢕⢕⢕⢕⢕⢕⢹⢕⢸⢕⡜⢕⡗⢼⢕⢇⢕⢕⢵⢇⢕⢗⢱⢗⢕⢕⣕⢕⢕⢵⢕⢜⣿⣿⣿⣕⢕⣎⣵⣇⡕⢕⡕⢕⣱⢕⣜⢕⢗⡱⢵⣿⣿⣿⣿⣿⣿⣿⣿⣿⣿⣿⣿⣿⣿⣿⣿⣿⣿⣿⣧⢔⢕⢕⠀⢕⢕⢕⠀⠀⢕⢕⢕⠀⢕⢕⢕⢕⢄⠀⠀⠀⠁⢕⢕⢕⢕⢕⢕⢕⢕⢕⢕⢕⠀⠕⢕⢕⠀⠀⠁⢕⠀⢕⢕⠀⠀⠀⢕⢕⢕⢕⢕⢕⠀</a:t>
            </a:r>
            <a:br/>
            <a:r>
              <a:t>⣿⣟⢻⢞⢗⢿⣿⢿⣿⣟⡳⢼⡻⣾⣿⡇⢕⢕⢕⢕⢕⢕⢕⣿⣿⣿⣽⣿⢷⡇⢕⢕⠀⠀⠀⠀⠀⠀⠀⠀⠀⠀⠀⠀⠀⠀⠀⠀⠈⠟⢿⣿⣿⣿⣿⣿⣿⣿⣿⣕⢀⠀⠀⠀⠀⠀⠀⠀⠀⠀⠀⠀⠀⠀⠀⠀⠀⠀⠀⠀⠀⠀⠀⠀⠀⢕⡽⠃⠀⠀⠀⠀⠀⠀⠀⠀⠀⠀⠀⠀⢰⢵⢗⡕⢳⢇⢕⢕⢕⢕⢕⢕⢗⢕⢕⢕⢕⢕⢕⢱⢵⢕⢕⢕⢇⢝⢗⢪⢕⡸⢕⣜⢕⣕⡕⣕⡵⢕⣕⢝⣗⣏⣗⣿⢮⣵⣵⣿⣿⣿⣿⢿⣷⣷⢮⣹⢞⣻⣿⣧⣵⣏⢵⢜⡱⢕⢸⣿⣿⣿⣿⣿⣿⣿⣿⣿⣿⣿⣿⣿⣿⣿⣿⣿⣿⣿⣿⢄⢕⢕⠀⢕⢕⢕⢀⠀⠑⢕⢕⢄⠁⢕⢕⢕⢄⠀⠀⠀⠀⠕⢕⢕⢕⢕⢕⢕⢕⢕⢕⢕⢕⠀⢕⢕⠀⠀⠀⠕⠀⢕⢕⢀⠀⠀⠑⢕⢕⢕⢕⢕⠀</a:t>
            </a:r>
            <a:br/>
            <a:r>
              <a:t>⣿⡝⢷⣜⢹⢧⣕⣵⣷⢹⢽⢽⣵⢯⣿⡇⢸⢕⢕⢕⢕⢕⢜⢹⢝⢝⣕⢕⢎⡕⢕⢕⢄⠀⠀⠀⠀⠀⠀⠀⠀⠀⠀⠀⠀⠀⠀⠀⠀⠀⠀⠙⢻⣿⣿⣿⣿⣿⣿⣿⣿⣷⣶⣴⣴⣴⣴⣴⣴⣄⠀⠀⠀⠀⠀⠀⠀⠀⠀⠀⠀⠀⠀⢀⣄⣝⣣⡀⠀⠀⠀⠀⠀⠀⠀⠀⠀⠀⠀⠀⠻⢿⣷⢧⣕⡱⢕⡕⢕⢕⢕⢕⢗⢱⢕⡱⢕⡕⢕⣗⢵⢕⣕⣵⣵⣵⣗⡪⢵⣾⣽⣗⡯⢕⣫⢽⣻⢵⣎⣹⣞⢗⢫⢽⣫⢟⣏⢕⢞⢽⢟⣯⢇⣜⣝⢗⡞⣵⣽⣷⣞⡵⢞⣇⢗⡏⣿⣿⣿⣿⣿⣿⣿⣿⣿⣿⣿⣿⣿⣿⣿⣿⣿⣿⣿⣿⣿⡇⢕⢕⠀⠑⢕⢕⠀⠀⠀⠕⢕⢕⠀⠑⢕⢕⢕⠀⠀⠀⠀⠀⢕⢕⢕⢕⢕⢕⢕⢕⢕⢕⢕⠀⠑⢕⠀⠀⠀⠀⠀⢕⢕⢕⠀⠀⠀⢕⢕⢕⢕⢕⠀</a:t>
            </a:r>
            <a:br/>
            <a:r>
              <a:t>⣿⡿⢷⡟⢵⢼⡟⢷⡇⢕⢕⢕⢝⢕⢕⢕⢕⢕⢁⢕⢕⢀⢸⢧⡕⢕⢜⢱⢇⢱⠑⢕⢕⢕⠀⠀⠀⠀⠀⠀⠀⠀⠀⠀⠀⠀⠀⠀⠀⠀⠀⠀⠀⠘⢿⣿⣿⣿⣷⣧⢍⠙⠙⠙⠛⠛⠙⠙⠉⠁⠀⠀⠀⠀⠀⠀⠀⠀⠀⠀⠀⠀⠀⢘⢟⣻⡿⠃⠀⠀⠀⠀⠀⠀⠀⠀⠀⠀⠀⠀⠀⣹⣾⢽⣗⢯⣝⡺⢽⣗⢕⣕⡱⢵⣵⣧⣵⣷⣽⣷⡿⣟⣿⢿⣿⢿⣗⡯⢿⣕⣹⡟⢾⣿⣞⡯⢷⢫⢗⣞⢽⣕⡵⣕⣗⢹⢗⣎⣕⣇⡕⣺⣽⣷⣯⢵⣣⢽⣾⣯⣕⡪⢝⣕⡵⢣⣿⣿⣿⣿⣿⣿⣿⣿⣿⣿⣿⣿⣿⣿⣿⣿⣿⣿⣿⣿⣿⡇⢕⢕⠀⠀⢕⢕⢕⠀⠀⠀⢕⢕⢔⠀⠕⢕⢕⠀⠀⠀⠀⠀⠁⢕⢕⢕⢕⢕⢕⢕⢕⢕⢕⠀⠀⢕⠀⠀⠀⠀⠀⢕⢕⠀⠀⠀⠀⢕⢕⢕⢕⢕⠀</a:t>
            </a:r>
            <a:br/>
            <a:r>
              <a:t>⡟⢿⣕⢝⢷⡜⢕⢕⢝⢗⢕⢕⢕⢕⢱⢕⢕⢕⢀⢕⢕⠕⢜⢧⡜⢗⣕⢕⢕⢘⢄⢕⠕⠁⠀⠀⠀⠀⠀⠀⠀⠀⠀⠀⠀⠀⠀⠀⠀⠀⠀⠀⠀⠀⠀⠙⠻⣿⣟⢿⣷⣧⣴⣴⣤⣄⣄⣄⡀⠀⠀⠀⠀⠀⠀⠀⠀⠀⠀⠀⠀⠀⠀⢕⢜⣝⡇⠀⠀⠀⠀⠀⠀⠀⠀⠀⠀⠀⠀⠀⢔⢸⢹⢗⢕⢝⢗⢼⣕⢣⢕⣇⢝⢝⢻⢿⡻⢧⡜⢝⢽⣕⣪⣝⢳⢽⣗⡻⢟⣳⢽⣝⣵⢗⢕⣕⣕⣗⢼⣗⢽⣗⡮⢵⣺⢽⣷⣞⣿⣷⣿⣷⣮⢽⡞⢯⣗⣹⣽⢳⢵⣞⣻⢽⣿⢸⣿⣿⣿⣿⣿⣿⣿⣿⣿⣿⣿⣿⣿⣿⣿⣿⣿⣿⣿⣿⣿⡿⢕⢕⠀⠀⠀⢕⢕⠀⠀⠀⠁⢕⢕⢔⠀⠕⢕⢕⠀⠀⠀⠀⠀⠕⢕⢕⢕⢕⢕⢕⢕⢕⢕⠀⠀⢕⠀⠀⠀⠀⢀⢕⢕⠀⠀⠀⠀⢕⢕⠕⢕⢕⠀</a:t>
            </a:r>
            <a:br/>
            <a:r>
              <a:t>⡿⣧⡜⢕⢕⢕⢇⣕⢕⢧⡕⢱⣕⢕⢕⢸⢇⢕⢕⠑⢕⢐⢕⢕⡕⢕⢕⢝⢔⢕⢔⠁⠀⠀⠀⠀⠀⠀⠀⠀⠀⠀⠀⠀⠀⠀⠀⠀⠀⠀⠀⠀⠀⠀⠀⠀⠀⠀⠙⠻⢷⣽⣝⣝⢛⢛⠛⠋⠙⠀⠀⠀⠀⠀⠀⠀⠀⠀⠀⠀⠰⠾⢿⢿⢿⠟⠃⠀⠀⠀⠀⠀⠀⠀⠀⠀⠀⠀⠀⡔⢕⢕⢕⢵⢕⢕⢕⢕⢕⢕⢕⢕⢝⢗⢱⢕⢜⢝⢗⢧⣽⣗⣎⣕⣺⢽⣗⡮⣗⡣⢽⣗⢽⣗⣷⣽⣿⣷⣧⡾⢿⣳⡼⢯⣾⣿⣷⣿⣽⣿⣯⣟⡿⢷⣟⣻⣷⣷⢸⣿⣯⣿⣻⣿⡏⣿⣿⣿⣿⣿⣿⣿⣿⣿⣿⣿⣿⣿⣿⣿⣿⣿⣿⣿⣿⣿⡟⢜⢕⢕⠀⠀⠀⢕⢕⠀⠀⠀⠀⢕⢕⢕⢀⠀⠑⢕⠀⠀⠀⠀⠀⠀⠕⢕⢕⢕⢕⢕⢕⢕⢕⠀⠀⠁⠀⠀⠀⠀⢕⢕⢕⠀⠀⠀⠀⠕⢕⠀⢕⢕⠀</a:t>
            </a:r>
            <a:br/>
            <a:r>
              <a:t>⣷⢜⢣⣕⢕⢕⢕⢜⢳⡕⢝⢧⡜⢝⢇⡕⢕⢕⢕⢕⢱⢜⢕⢕⢜⢇⢅⢕⠑⠁⠀⢀⢔⠀⠀⠀⠀⠀⠀⠀⠀⠀⠀⠀⠀⠀⠀⠀⠀⠀⠀⠀⠀⠀⠀⠀⠀⠀⠀⠀⠀⠉⠙⠛⠟⠟⠗⠃⠀⠀⠀⠀⠀⠀⠀⠀⠀⠀⠀⠀⣄⣤⣵⡷⠃⠀⠀⠀⠀⠀⠀⠀⠀⠀⠀⠀⢀⣄⢔⢝⢝⢕⢧⢕⡕⢕⡕⢕⢜⢕⢇⢕⢕⢱⢕⢣⢽⣗⢪⣕⡇⢵⡗⢾⢿⢳⢮⣹⣕⢪⣽⣾⣿⣷⡯⢿⡾⢽⣷⡯⢽⣳⢿⣗⣺⣿⣗⡺⢮⣝⡹⢗⣻⢽⣗⡽⣟⣳⣏⣿⣿⣿⣿⣿⣷⣿⣿⣿⣿⣿⣿⣿⣿⣿⣿⣿⣿⣿⣿⣿⣿⣿⣿⣿⣿⡟⢕⢕⢕⢑⠀⠀⠀⠀⢕⠀⠀⠀⠀⠀⢕⢕⢕⢀⠀⠑⢀⠀⣔⠀⠀⠀⠀⢕⢕⢕⢕⠑⢕⢕⢕⠀⠀⠀⠀⠀⠀⠀⢕⢕⢕⠀⠀⠀⠀⠀⠑⠀⢕⢕⠀</a:t>
            </a:r>
            <a:br/>
            <a:r>
              <a:t>⡿⢧⡕⢕⢕⢕⢕⢕⢕⡜⢳⢕⢕⢣⢕⢝⢕⢕⢱⢕⢜⢳⢕⢕⢕⠀⠑⠀⢀⢀⢔⢕⡝⢕⠄⠀⠀⠀⠀⠀⠀⠀⠀⠀⠀⠀⠀⠀⠀⠀⠀⠀⠀⠀⠀⠀⠀⠀⠀⠀⠀⠀⠀⠀⠀⠀⠀⠀⠀⠀⠀⠀⠀⠀⠀⠀⠀⠀⠀⠀⠁⠁⠁⠀⠀⠀⠀⠀⠀⠀⠀⠀⠀⠀⠀⠀⠑⣕⢕⢕⡕⢕⢕⢳⢽⢕⢕⢕⡗⢵⣝⢕⢕⢕⢗⢜⢕⢕⢕⢕⢱⢕⢇⢕⡕⢱⢜⢟⢽⣟⢿⢽⣿⡗⢽⢗⢧⢝⣗⢽⣗⡷⢿⣗⣿⣷⣗⢽⣷⢞⠙⠙⠘⠹⢳⣯⢵⢺⢿⡸⣿⣿⣿⣿⣿⣿⣿⣿⣿⣿⣿⣿⣿⣿⣿⣿⣿⣿⣿⣿⣿⣿⣿⣿⢟⢜⢜⢇⢕⢕⢕⠀⠀⠀⠁⠀⠀⠀⠀⠀⠁⢕⢕⢕⠀⠀⠁⠀⢻⣆⠀⠀⠀⠁⢕⢕⢕⠀⢕⢕⢕⠀⠀⠀⠀⠀⠀⢄⢕⢕⢕⠀⠀⠀⠀⠀⠀⠀⢕⢕⠀</a:t>
            </a:r>
            <a:br/>
            <a:r>
              <a:t>⡿⢧⢕⢕⡇⢕⢕⢕⢕⢕⢕⢜⢗⢕⢜⢳⡕⢜⢷⡜⢕⢧⢕⢕⡱⣰⣶⡕⢕⢕⢱⣜⢟⢕⠄⠀⠀⠀⠀⠀⠀⠀⠀⠀⠀⠀⠀⠀⠀⠀⠀⠀⠀⠀⠀⠀⠀⠀⠀⠀⠀⠀⠀⠀⠀⠀⠀⠀⠀⠀⠀⠀⠀⠀⠀⠀⠀⠀⠀⠀⠀⠀⠀⠀⠀⠀⠀⠀⠀⠀⠀⠀⠀⠀⠀⠀⢄⡝⢝⢇⢕⢕⢕⢕⢗⢼⣕⢇⢼⣕⣇⣕⢗⢵⣕⡕⢕⢕⢜⢕⢕⢕⢜⣕⢇⢕⡕⢸⣕⢇⢜⣗⢳⢜⣗⢷⣽⣗⢧⣽⡷⢯⣟⣳⢽⣟⣿⣿⢏⠔⠀⠀⠀⠀⠀⠘⢣⣾⣿⣧⢻⣿⣿⢿⣿⣿⣿⣿⣿⣿⣿⣿⣿⣿⣿⣿⣿⣿⣿⣿⣿⣿⣿⡟⢕⢜⢳⢜⢜⢱⢄⠀⠀⠀⠀⠐⠀⠀⠀⠀⠀⠑⢕⢕⢕⠀⠀⠀⠜⣿⣧⠀⠀⠀⠑⢕⢕⠀⠕⢕⢕⠀⢄⠀⠀⠀⠀⢔⠕⢔⠑⠀⠀⠀⠀⠀⠀⡄⢕⢕⠀</a:t>
            </a:r>
            <a:br/>
            <a:r>
              <a:t>⣏⡝⢕⢕⢕⢕⢕⣕⢕⢕⡕⢕⢕⢜⢻⢕⢜⢳⣕⡜⢷⣧⡕⣣⣾⣿⣿⢕⢕⢕⢕⡜⢗⠕⠀⠀⠀⠀⠀⠀⠀⠀⠀⠀⠀⠀⠀⠀⠀⠀⠀⠀⠀⠀⠀⠀⠀⠀⠀⠀⠀⠀⠀⠀⠀⠀⠀⠀⠀⠀⠀⠀⠀⠀⠀⠀⠀⠀⠀⠀⠀⠀⠀⠀⠀⠀⠀⠀⠀⠀⠀⠀⢀⡠⢴⣕⢗⢵⣕⡕⢜⢕⢕⣕⡕⢳⢮⣝⢗⢼⣝⢳⢜⣗⢣⢝⢕⢕⣕⢕⢕⢕⢕⢱⢜⡕⢜⢝⢇⢜⢕⢣⢝⢕⢱⢕⢕⢻⢿⣿⡿⣟⣳⢿⣟⣟⢝⢕⢕⠀⠀⠀⠀⠀⠀⠀⠀⠹⣽⣿⢎⣿⡿⣼⣿⣿⣿⣿⣿⣿⣿⣿⣿⣿⣿⣿⣿⣿⣿⣿⣿⣿⣿⢕⢵⢽⢕⣗⢇⢗⡕⠀⠀⠀⠀⠀⠀⠀⣵⢀⠀⠀⠑⢕⢕⢔⠀⠀⠀⢻⣿⣧⠀⠀⠀⠕⢕⠀⠀⢕⢕⠀⣾⡄⠀⠀⠕⠁⠀⠀⠀⠀⠀⠀⠀⠁⢱⠑⢕⢕⠀</a:t>
            </a:r>
            <a:br/>
            <a:r>
              <a:t>⡿⢷⣕⢜⢧⡕⢕⢞⣇⢕⢻⢵⡕⢕⣧⡕⢕⢱⡜⢻⣷⡜⣼⣿⣿⢟⢇⠕⢕⡧⡇⢝⠃⠀⠀⠀⠀⠀⠀⠀⠀⠀⠀⠀⠀⠀⠀⠀⠀⠀⠀⠀⠀⠀⠀⠀⢄⠀⠀⠀⠀⠀⠀⠀⠀⠀⠀⠀⠀⠀⠀⠀⠀⠀⠀⠀⠀⠀⠀⠀⠀⠀⠀⠀⠀⠀⠀⠀⠀⠀⠀⠀⣕⣜⢷⢣⢝⡳⢮⣝⢳⢜⣟⢳⢜⡝⢳⢕⢕⢵⢜⢝⢳⢵⣕⢇⢜⡗⢣⢜⡕⢱⢕⢕⢕⢕⢕⢕⢕⢣⢕⣝⢗⢮⢕⢳⢜⣕⢣⢜⣕⢳⢽⣻⢿⡏⢅⢕⢕⢔⠀⠀⠀⠀⠀⠀⠀⠀⢝⢗⢕⢹⢧⣿⣿⣿⣿⣿⣿⣿⣿⣿⣿⣿⣿⣿⣿⣿⣿⣿⣿⣿⣿⣿⣿⣷⣵⣵⣵⣵⢕⠀⢀⠀⠀⠀⠀⠀⣿⣧⢀⠀⠀⠑⢕⢕⠀⠀⠀⢸⣿⣿⣧⠀⠀⠀⢕⠀⠀⠑⠕⢀⣿⢇⠀⠀⠀⠀⠀⠀⠀⠀⠀⠀⠀⢀⡟⠀⠅⠀⠀</a:t>
            </a:r>
            <a:br/>
            <a:r>
              <a:t>⣷⡕⢜⢇⢕⢝⢣⢕⢝⢇⢕⢕⢝⢕⢕⢕⢧⡕⢝⢧⡜⢗⢝⠏⠑⠁⠀⠀⢱⣷⡏⠑⠀⠀⠀⠀⠀⠀⠀⠀⠀⠀⠀⠀⠀⠀⠀⠀⠀⠀⠀⠀⠀⠀⠀⢕⠕⠀⠀⠀⠀⠀⠀⠀⠀⠀⠀⠀⠀⠀⠀⠀⠀⠀⠀⠀⠀⠀⠀⠀⠀⠀⠀⠀⠀⠀⠀⠀⠀⠀⠀⢑⢸⣕⣕⢗⢵⣝⢳⢜⡕⢇⢜⡕⢱⢕⡕⢱⣕⡕⢕⢕⡕⢕⢸⣝⢇⢕⣕⢱⢕⢕⢣⢜⡗⢣⢕⡕⢕⢕⡕⢜⢇⢕⢱⢼⡕⢣⢝⡗⢪⢝⢗⢼⢕⠑⢕⢕⢕⢕⢀⠀⠀⠀⠀⠀⠀⠀⠀⢗⢧⢜⢿⣿⣿⣿⣿⣿⣿⣿⣿⣿⣿⣿⣿⣿⣿⣿⣿⣿⣿⣿⣿⣿⣿⣿⣿⣿⢟⡱⢝⢄⢇⠀⠀⠀⠀⢕⢿⣿⣷⠀⠀⠀⠁⢕⠀⠄⢀⠀⣿⣿⣿⣇⠀⠀⠀⠀⠀⠀⠀⢱⣿⠀⡄⠀⠀⠀⠀⠀⠀⠀⠀⠀⠀⢸⢇⠀⠀⠀⠀</a:t>
            </a:r>
            <a:br/>
            <a:r>
              <a:t>⢜⢝⢧⢕⢕⢕⢕⢝⢕⢕⢕⢕⣕⢕⢕⣷⣕⢝⢧⡜⡜⠗⢁⠀⠀⠀⠀⣔⡜⢟⠁⠀⠀⠀⠀⠀⠀⠀⠀⠀⠀⠀⠀⠀⠀⠀⠀⠀⠀⠀⠀⠀⠀⠀⠀⢕⢔⠀⠀⠀⠀⠀⠀⠀⠀⠀⠀⠀⠀⠀⠀⢄⢀⠀⠀⠀⠀⠀⠀⠀⠀⠀⠀⠀⠀⠐⠆⡄⠀⠀⠀⠁⢔⢱⢕⢕⢣⣜⡕⢣⢜⢟⢷⣵⡟⢧⢝⢗⢮⣽⢗⢗⣕⢜⢧⣕⡝⢳⢼⣕⢳⢵⣗⢇⢜⢕⢣⢜⡗⢇⢜⢗⢇⣕⡜⢗⡕⢝⣳⣜⣕⡧⢵⣗⢇⠀⠀⠑⠑⠑⢕⢀⠀⠀⠀⠀⠀⠀⠀⠕⠕⢕⠕⠘⠙⠉⠉⠁⠈⠉⠉⠙⢻⣿⣿⣿⣿⣿⣿⣿⣿⣿⣿⣿⣿⣿⡟⢕⡱⣇⢗⡕⢪⡇⠀⠀⠀⢕⢿⣿⣿⡕⠀⠀⠀⠁⠀⠀⣧⠀⢸⣿⣿⣿⡆⠀⠀⠀⠀⠀⠀⢸⡇⢱⢧⠀⠀⠀⠀⠀⢀⢱⡴⡴⢶⡾⣵⣄⣄⢕⠀</a:t>
            </a:r>
            <a:br/>
            <a:r>
              <a:t>⣧⣕⡕⢳⣧⡕⢱⣧⣞⢻⣷⡜⢟⣱⣕⢜⢹⣳⣵⢜⢅⠑⠀⠀⠀⢀⣵⣵⠏⠀⠀⠀⠀⠀⠀⠀⠀⠀⠀⠀⠀⠀⠀⠀⠀⠀⠀⠀⠀⠀⠀⠀⠀⠀⠀⠕⢕⢔⠀⠀⠀⠀⠀⠀⠀⠀⠀⠀⠀⠀⠀⢕⢕⢕⢔⡀⠀⠀⠀⠀⠀⠀⠀⠀⠀⠀⠀⢁⢄⢄⡀⠀⢀⡕⢕⢕⢕⡝⢕⢗⢕⡝⢳⢵⣝⣳⣧⣝⢕⢼⣝⢗⢼⣝⣳⢇⢝⢕⢕⢜⢕⢱⢜⡕⢇⢼⣕⢳⢜⣗⣣⣽⣳⢷⣿⣟⣿⣿⣽⣟⢿⣝⣗⣾⠁⠀⠀⠀⠀⢀⢀⠁⠔⢄⠀⠀⠀⠀⠀⠀⠀⠀⠀⢀⢀⢄⢄⢔⢄⢄⢄⠀⠀⠘⢻⣿⣿⣿⣿⣿⣿⣿⣿⣿⡿⢏⣕⡱⣕⣗⣗⣗⣇⣇⢄⠀⢄⣵⣱⣿⣿⣇⠀⠀⠀⠀⠀⠀⣿⣧⢸⣿⣿⣿⣧⠀⠀⢀⠀⠀⠀⢞⣵⣿⣿⣴⣴⣷⣿⣧⣵⣧⣧⣵⣻⣯⣷⣿⣿⣿⠀</a:t>
            </a:r>
            <a:br/>
            <a:r>
              <a:t>⠛⠛⠛⠛⠛⠛⠛⠛⠛⠛⠛⠛⠛⠛⠛⠛⠓⠚⠛⠑⠑⠀⠀⠀⠐⠚⠛⠑⠀⠀⠀⠀⠀⠀⠀⠀⠀⠀⠀⠀⠀⠀⠀⠀⠀⠀⠀⠀⠀⠀⠀⠀⠀⠀⠀⠀⠀⠁⠀⠀⠀⠀⠀⠀⠀⠀⠀⠀⠀⠀⠀⠑⠛⠓⠛⠃⠑⠀⠀⠀⠀⠀⠀⠀⠀⠀⠑⠑⠚⠛⠛⠓⠘⠓⠊⠚⠓⠓⠚⠓⠚⠛⠓⠓⠛⠛⠓⠚⠛⠓⠘⠛⠓⠚⠛⠓⠃⠑⠓⠓⠚⠓⠚⠓⠓⠓⠚⠛⠛⠛⠛⠛⠛⠛⠛⠛⠛⠛⠛⠛⠛⠛⠛⠃⠐⠑⠐⠐⠑⠑⠑⠑⠐⠁⠀⠐⠀⠀⠀⠀⠐⠑⠑⠑⠑⠑⠑⠑⠑⠑⠑⠑⠐⠀⠘⠛⠛⠛⠛⠛⠛⠛⠛⠛⠑⠛⠛⠛⠛⠛⠛⠛⠛⠛⠃⠀⠘⠚⠛⠛⠛⠛⠀⠀⠑⠐⠀⠀⠛⠛⠓⠛⠛⠛⠛⠀⠀⠑⠀⠀⠀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⡇⣸⣿⣿⡟⢏⢝⣷⡮⢝⢕⢕⢕⢕⢕⢻⢝⣫⡷⢞⢷⢾⡗⣧⢜⢕⢕⢕⢕⢕⢕⢕⢕⢕⢕⢕⢕⢕⢕⢕⢕⢕⢕⢕⢕⢕⢕⢕⢕⢕⢕⢕⢕⢗⢷⣾⣿⣿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⣿⣿⣿⡇⢕⢕⢕⢕⡕⢕⢕⢕⢕⢕⢜⣕⢕⢕⢕⢕⢗⢳⢷⢕⢕⢕⢕⢕⢕⢕⢕⢕⢕⢕⢕⢕⢕⢕⢕⢕⢕⢕⢕⢕⢕⢕⢕⢕⢕⢕⢕⢕⢕⢕⢕⢝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⢻⣼⣿⣿⢇⢕⣵⣵⣾⢇⢕⢕⢕⢕⢱⢝⢕⢕⢕⢕⢕⢕⢕⢕⢕⢕⢕⢕⢕⢕⢕⢕⢕⢕⢕⢕⢕⢕⢕⢕⢕⢕⢵⢵⣵⣷⣷⣷⣷⣵⡵⢵⢕⢕⢱⢵⣕⢕⢜⡻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⡳⡽⡏⢕⣼⣿⢿⡮⢎⢇⢕⢕⢕⢕⢕⢕⢕⢕⢕⢕⢕⢕⢕⢕⢕⢕⢕⢕⢕⢕⢕⢕⢕⢕⢕⢕⢕⢕⢕⢕⣵⡕⢕⢕⢕⢕⢕⢕⢕⢕⢕⢕⢕⢕⢕⢕⢕⢕⢜⢟⢝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⡕⢿⢽⢗⣱⡕⢕⢕⢕⢕⢕⢕⢕⢕⢕⢕⢕⢕⢕⢕⢕⢕⢕⢕⢕⢕⢕⢕⢕⢕⢕⢕⢕⢕⢕⢕⣿⣿⣿⡕⢕⢕⢕⢕⢕⢕⢕⢕⢕⢕⢕⢕⢕⢕⢕⢕⢕⢕⢜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⣾⣿⣿⣿⣿⡕⢕⢕⢕⢕⢕⢕⢕⢕⢕⢕⢕⢕⢕⢕⢕⢕⢕⢕⢕⢕⢻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⣷⡜⢻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⢏⢕⢕⢕⢕⣕⡱⢕⢕⢕⢕⢕⢕⢕⢕⢕⢕⢕⢕⢕⢕⢕⢕⢕⢕⢕⢕⢕⢕⢕⢕⢕⢕⢕⢕⣸⣿⣿⣿⣿⣿⣿⡕⢕⢕⢕⢕⢕⢕⢕⢕⢕⢕⢕⢕⢕⢕⢕⢕⢕⢕⢕⢕⢜⢻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⢕⣜⢇⣿⡿⢇⡕⣾⣿⣿⣿⣿⣿⣿⣿⣿⣿⣿⣿⣿⣿⣿⣿⣿⣿⣿⣿⣿⣿⣿⣿⣿⣿⣿⣿⣿⣿⣿⣿⣿⣿⣿⣿⣿⣿⣿⣿⣿⣿⣿⣿⣿⣿⣿⣿⣿⣿⣿⣿⣿⣿⣿⣿⣿⣿⣿⣿⣿⣿⣿⣿⣿⣿⣿⣿⣿⣿⣿⣿⣿⣿⣿⣿⣿⣿⣿⣿⣿⣿⣿⣿⣿⣿⡟⢇⢕⢕⣵⣾⢟⢏⢕⢕⢕⢕⢕⢕⢕⢕⢕⢕⢕⢕⢕⢕⢕⢕⢕⢕⢕⢕⢕⢕⢕⢕⢕⢕⢕⢕⢱⣿⣿⣿⣿⣿⣿⣿⣷⢕⢕⢕⢕⢕⢕⢕⢕⢕⢕⢕⢕⢕⢕⢕⢕⢕⢕⢕⢕⢕⢜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⢝⢕⢕⢿⣿⢸⡼⣧⢟⢗⢕⣵⢟⣿⣿⣿⣿⣿⢿⢿⡿⢻⣿⣿⣿⣿⣿⣿⣿⣿⣿⣿⣿⣿⣿⣿⣿⣿⣿⣿⡿⢿⢿⢿⢿⢿⢿⣿⢟⢟⢿⢿⢿⢿⢿⢿⢿⢿⢿⢿⢿⢿⢿⢿⢟⢟⢟⢟⢟⢟⢟⢟⢟⢟⢟⢟⢟⢟⢟⢟⢟⢟⢟⢻⣿⣿⣿⣿⡟⢟⢟⢿⢿⢿⢿⢿⢿⢏⢕⢕⣷⢟⢏⢕⢕⢕⢕⢕⢕⢕⢕⢕⢕⢕⢕⢕⢕⢕⢕⢕⢕⢕⢕⢕⢕⢕⢕⢕⢕⢕⢕⢕⢕⢕⣾⣿⣿⣿⣿⣿⣿⣿⣿⣇⢕⢕⢕⢕⢕⢕⢕⢕⢕⢕⢕⢕⢕⢕⢕⢕⢕⢕⢕⢕⢕⢸⣿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⢕⢝⠜⢕⢹⢧⢕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⠕⢑⢕⢕⢕⢕⢕⢕⢕⢕⢕⢕⢕⢕⢕⢕⢕⢕⢕⢕⢕⢕⢕⢕⢕⢕⢕⢕⢕⢕⣿⣿⣿⢇⢕⢝⢟⢿⣿⣿⡕⢕⢕⢕⢕⢕⢕⢕⢕⢕⢕⢕⢕⢕⢕⢕⢕⢕⢕⢕⢕⢕⢿⣿⣿⣿⣿⣿⣿⠀</a:t>
            </a:r>
            <a:br/>
            <a:r>
              <a:t>⣿⣿⣿⣿⣿⣿⣿⣿⣿⣿⣿⣿⣿⣿⣿⣿⣿⣿⣿⣿⢸⣿⣿⣿⣿⣿⣿⣿⣿⣿⣿⣿⣿⣿⣿⣿⣿⣿⣿⣿⣿⣿⣿⣿⣿⣿⣿⣿⣿⣿⣿⢕⡿⢜⣣⣵⣼⣷⣷⡿⢷⢗⢣⡇⣗⢗⣕⡕⢕⢕⠅⢘⢷⣱⡕⢕⢕⢜⢟⡇⢕⢕⢕⢕⢕⡇⢸⢕⢕⢕⢕⢕⢕⢕⢕⢕⢕⢕⢕⢕⢕⢕⢕⢕⢕⢕⢕⢕⢕⢕⢕⢕⢕⢸⡇⢕⢕⢕⢕⢕⢕⢕⢕⢕⢕⢕⢕⢕⢕⢕⢕⢕⢕⢕⢕⢕⢕⢕⢕⢕⢕⢕⢕⢕⢕⢕⢕⢕⢕⢕⢸⣿⣿⣿⣿⢕⢕⢕⢕⢕⢕⢕⢕⡕⢕⢕⢕⢕⢕⠑⠁⢄⢕⢕⢕⢕⢕⢕⢕⢕⢕⢕⢕⢕⢕⢕⢕⢕⢕⢕⢕⢕⢕⢕⢕⢕⢕⢕⢕⢕⢱⣿⣿⣿⡕⢕⢕⢕⣼⣿⣿⡇⢕⢕⢕⢕⢕⢕⢕⢕⢕⢕⢕⢕⢕⢕⢕⢕⢕⢕⢕⢕⢕⢸⢿⢿⢿⢿⢿⢿⠀</a:t>
            </a:r>
            <a:br/>
            <a:r>
              <a:t>⣿⣿⣿⣿⣿⣿⣿⣿⣿⣿⣿⣿⣿⣿⣿⣿⣿⣿⣿⣿⢜⣿⣿⣿⣿⣿⣿⣿⣿⣿⣿⣿⣿⣿⣿⣿⣿⣿⣿⣿⣿⣿⣿⣿⣿⣿⣿⣿⣿⡿⣟⣵⣿⣿⣿⡿⢟⣫⣷⣾⣿⢣⣿⢱⣿⣷⣿⣿⣿⣿⢁⢕⢕⢕⣿⡕⢕⢕⢄⢀⠕⢕⢕⢕⢕⣇⡜⣕⢕⢕⢕⢕⢕⢕⢕⢕⢕⢕⢕⢕⢕⢕⢕⢕⢕⢕⢕⢕⢕⢕⢕⢕⢕⢸⡇⢕⢕⢕⢕⢕⢕⢕⢕⢕⢕⢕⢕⢕⢕⢕⢕⢕⢕⢕⢕⢕⢕⢕⢕⢕⢕⢕⢕⢕⢕⢕⢕⢕⢕⢕⣾⣿⣿⣿⣿⢕⢕⢕⢕⢕⢕⡵⢏⢕⢕⢕⢕⢕⠀⠀⢔⢕⢕⢕⢕⢕⢕⢕⢕⢕⢕⢕⢕⢕⢕⢕⢕⢕⢕⢕⢕⢕⢕⢕⢕⢕⢕⢕⢕⢕⢕⣿⣿⣿⣿⣷⣷⣿⣿⣿⣿⡇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⡿⣫⣾⣿⣿⣿⢟⣫⣾⣿⣿⣿⣿⡏⣾⣿⢸⣿⣿⣿⣿⣿⣿⣧⢑⢑⢕⢸⣿⡕⢕⢕⢕⢀⢕⢅⢱⣼⣿⢝⢕⢕⢕⢕⢕⢕⢕⢕⢕⢕⢕⢕⢕⢕⢕⢕⢕⢕⢕⢕⢕⢕⢕⢕⢕⢕⢸⡇⢕⢕⢕⢕⢕⢕⢕⢕⢕⢕⢕⢕⢕⢕⢕⢕⢕⢕⢕⢕⢕⢕⢕⢕⢕⢕⢕⢕⢕⢕⢕⢕⢕⢕⢕⣿⣿⣿⣿⣿⢕⢕⢕⢕⢕⢜⢕⢕⢕⢕⢕⢕⢕⢔⢕⢕⢕⢕⢕⢕⢕⢕⢕⢕⢕⢕⢕⢕⢕⢕⢕⢕⢕⢕⢕⢕⢕⢕⢕⢕⢕⢕⢕⢕⢕⢕⢜⢿⣿⣿⣿⣿⣿⣿⣿⢟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⡿⣱⣿⣿⣿⡿⣱⣾⣿⣿⢿⣿⣿⣿⣸⣿⣿⢸⣿⣿⣿⣿⣿⣿⣿⣷⡅⠕⢕⣿⣿⡕⢕⢕⢕⢕⢕⢕⢕⢔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⢝⢟⢟⢟⢟⢟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⣱⣿⣿⣿⢫⣾⣿⣿⡿⣿⣿⣿⣿⣇⣿⣿⡇⣼⣿⣿⣿⣿⣿⣿⣿⣟⣿⡇⢑⣿⣿⣇⢔⢕⢕⢕⢕⠕⠕⠑⢜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⢣⣿⣿⣿⢣⣿⣿⣻⣿⣿⣿⣿⣿⣿⢸⣿⣿⡇⣿⣿⣿⣿⣿⣿⣿⣿⣿⡹⡧⢕⢾⣿⣿⢔⠕⠕⢕⢕⢔⠁⢕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⡻⣵⣵⣧⣵⣼⣿⣿⢣⣿⣿⣳⣿⣿⣿⣿⣿⣿⡏⣾⣿⣿⡇⣿⣿⣿⣿⣿⣿⣿⣿⣿⡇⢇⢱⣿⣿⣿⢕⢱⢕⠇⠑⢕⢕⢳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⣼⣿⣻⣿⣿⣿⣿⣽⡏⣾⣿⢧⡿⣽⣿⣿⣿⣿⣿⢗⡿⢏⣱⡇⢸⣿⣿⣿⣿⣿⣿⣿⣿⣿⢕⢾⢹⡿⠟⢁⢀⠁⠁⢅⢕⢕⠕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⢇⣼⣿⣿⢿⣯⡻⢟⢟⢜⢸⣿⣿⣾⢇⣿⣿⣿⣿⣿⢕⢕⢵⣾⣿⡇⣿⣿⣿⣿⣿⣿⣿⣿⣿⣿⢕⠀⠀⠀⢄⣾⡏⡇⢔⢐⢁⢄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⢇⢻⡿⡿⣷⡝⢝⣇⡅⢅⣾⣿⣿⡿⣸⣿⣿⣿⣿⣧⢕⡇⣾⣟⣟⣕⣿⡟⣿⣿⣿⣿⣿⣿⣿⡏⢕⣅⣕⢕⢕⣿⡇⡇⢕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⣮⢎⢝⢧⢕⢱⣾⡿⢇⡕⣿⣿⣿⢇⣿⣿⣿⣿⣿⣿⢻⢳⣿⣿⣿⣿⡿⢸⣿⣿⣿⣿⣿⣿⣿⢇⢕⣿⣿⢕⣼⣿⢳⡇⣜⡕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⣵⣕⢱⢜⢯⣗⣟⢇⣿⣿⡿⣸⣿⢣⣿⣿⣿⡟⣼⢸⣿⣿⣿⣿⢣⢸⣿⣿⣿⣿⣿⣿⢿⢕⢱⡿⢿⢱⢇⣿⢸⢇⢎⣱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⣕⣕⢕⢕⢕⢕⢕⢕⢕⢕⢕⢕⢕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⣻⣵⠑⠣⢕⢮⢕⣿⡿⡇⣿⢣⢸⣿⣿⣿⢳⡇⣿⣷⣾⣽⣏⣼⣼⣿⢿⣿⣿⣿⢹⡜⢕⣷⣿⡿⣸⢎⢇⡿⡕⢕⣿⢕⢸⣿⢕⣿⡇⢕⣿⡇⢕⢕⢸⣿⣿⣿⣿⣿⣿⣿⣿⣿⣿⣿⣿⣿⣿⣿⣿⣿⣿⣿⣿⣿⣿⣿⣿⣿⣿⣿⣿⣿⢕⢕⢕⢕⢕⢕⢕⢕⢕⢕⢕⢕⢕⢕⢕⢕⢕⢕⢕⢕⢕⢕⢕⢕⢕⢸⣿⣿⣿⣿⢕⢕⢕⢕⢕⢕⢕⢕⢕⢕⢕⢕⢕⢕⢕⣵⣕⢕⢕⢕⢕⢕⢕⠕⢕⢟⢝⢕⢕⢕⢅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⣾⣿⠇⠀⠑⢕⢔⢕⣿⡧⢸⢱⡇⣾⣿⣿⡏⣾⣇⣿⣟⣟⣇⣟⢿⣿⣟⣸⡏⣿⣿⢕⡕⢫⠽⢿⠗⠋⢝⣾⢣⢇⢕⣿⢕⢸⣿⢕⣿⡇⢕⣿⡇⢕⢕⢜⢟⢟⢻⣿⣿⣿⣿⣿⣿⣿⣿⣿⣿⣿⣿⣿⣿⣿⣿⣿⣿⣿⣿⣿⣿⣿⣿⣿⡿⢕⢕⢕⢕⢕⢕⢕⢕⢕⢕⢕⢕⢕⢕⢕⢕⢕⢕⢕⢕⢕⢕⢕⢕⢕⢸⣿⣿⣿⣿⢕⢕⢕⢕⢕⢕⢕⢕⢕⢕⢕⢕⢕⢕⢕⣹⣿⡔⢕⢕⢕⢕⢕⢕⡕⢕⢕⣾⡕⢕⢕⢕⢕⢕⢕⢕⢕⢕⢄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⢫⡾⢇⠀⠀⠀⢕⢇⢕⣿⡇⢇⢝⡇⡿⢻⣿⢱⣴⡠⢕⢀⢅⢅⣜⣹⣿⣿⣿⣿⣿⣿⣧⢖⢆⢔⣴⣾⡵⣽⢏⣸⢕⢱⣿⢕⢸⣿⢕⣿⡇⢕⣿⡇⢕⢕⢱⣾⣿⣿⣿⣿⣿⣿⣿⣿⣿⣿⣿⣿⣿⣿⣿⣿⣿⣿⣿⣿⣿⣿⣿⣿⣿⣿⣿⡇⢕⢕⢕⢕⢕⢕⢕⢕⢕⢕⢕⢕⢕⢕⢕⢕⢕⢕⢕⢕⢕⢕⢕⢕⢕⢸⣿⣿⣿⣿⢕⢕⢕⢕⢕⢕⢕⢕⢕⢕⢕⢕⠕⢑⢕⢸⣿⣧⢕⢕⢕⢧⡕⣼⡇⢕⢕⡿⢕⠑⢕⢕⠑⢕⢕⢕⢕⢕⢕⢕⠑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⡼⢏⣱⡿⢸⢑⠀⠀⠀⢱⣱⢸⣿⢸⡗⢕⢱⢇⢻⣿⣾⣿⡻⢷⢽⢵⣾⣿⣿⣿⣿⣿⣿⣿⣿⣿⣿⣞⣏⣹⣿⣳⢿⢇⢸⢕⢱⣿⢕⢸⣿⢕⣿⡇⢕⣿⡇⢕⢕⢸⣿⣿⣿⣿⣿⣿⣿⣿⣿⣿⣿⣿⣿⣿⣿⣿⣿⣿⣿⣿⣿⣿⣿⣿⣿⣿⣿⣿⡇⢕⢕⢕⢕⢕⢕⢕⢕⢕⢕⢕⢕⢕⢕⢕⢕⢕⢕⢕⢕⢕⢕⢕⢕⢕⣿⣿⣿⣿⣿⢕⢕⢕⢕⢕⢕⢕⢕⢕⢕⢕⢕⢕⢕⠕⢜⣿⣿⡇⢅⢕⢸⣿⣿⣇⢑⢁⢁⢀⢀⢀⢕⢕⢕⢕⢕⠕⢕⢕⢕⢔⢕⢕⢕⢕⢕⢕⢕⢕⢕⢕⢕⢕⢕⢕⢕⢕⢕⢕⢕⢕⢕⢕⢕⢕⢕⢕⢕⢕⢕⢕⢕⢕⢕⢕⢕⢕⢕⢕⢕⢕⢕⢕⢕⢕⢕⠀</a:t>
            </a:r>
            <a:br/>
            <a:r>
              <a:t>⣿⣿⣿⣿⣿⣿⣿⣿⣿⣿⣿⣿⣿⣿⡿⢟⡻⣿⣿⣿⣿⣿⣿⣿⣿⣿⣿⣿⣿⣿⣿⣿⣿⢫⢟⣵⣼⣿⢣⣿⣷⡔⢀⢄⢱⡿⣸⡏⢸⣇⢸⡕⢕⢹⢻⢹⣿⣿⣿⣿⣿⣿⣿⣿⣿⣿⣿⣿⣿⣿⣿⣿⣿⣿⡿⣷⣿⣿⢕⢸⢜⢸⣿⢕⢸⣿⢕⣿⡇⢕⣿⡇⢕⢕⢜⣿⣿⣿⣿⣿⣿⣿⣿⣿⣿⣿⣿⣿⣿⣿⣿⣿⣿⣿⣿⣿⣿⣿⣿⣿⣿⣿⣿⡇⢕⢕⢕⢕⢕⢕⢕⢕⢕⢕⢕⢕⢕⢕⢕⢕⢕⢕⢕⢕⢕⢕⢕⢕⢕⣿⣿⣿⣿⡿⢕⢕⢕⢕⢕⢕⢕⢕⢕⢕⢕⢕⢔⢄⢔⢕⢹⣿⣷⠕⢅⢜⣿⣿⣷⡕⢱⢇⢕⢕⢕⢕⢕⠀⢕⠕⠁⠁⢕⢕⢕⢕⢕⢕⢕⢕⢕⢕⢕⢕⢕⢕⢕⢕⢕⢕⢕⢕⢕⢕⢕⢕⢕⢕⢕⢕⢕⢕⢕⢕⢕⢕⢕⢕⢕⢕⢕⢕⢕⢕⢕⢕⢕⢕⢕⢕⠀</a:t>
            </a:r>
            <a:br/>
            <a:r>
              <a:t>⣿⣿⣿⣿⣿⣿⣿⣿⣿⣿⣿⡟⢏⣵⢷⣿⣿⡜⣿⣿⣿⣿⣿⣿⣿⣿⣿⣿⣿⣿⣿⣿⢣⢇⣾⣿⣿⢵⣿⣿⣿⡇⢕⢱⣾⡇⢿⢇⢸⣿⢜⣧⢕⢕⢕⢻⣿⣿⣿⣿⣿⣿⣿⣿⣿⣿⣿⣿⣿⣿⣿⣿⣿⣿⡾⢏⣾⣿⢕⢕⢕⣸⣿⢕⢸⣿⢕⣿⡇⢕⣿⡇⢕⢕⢕⣿⣿⣿⣿⣿⣿⣿⣿⣿⣿⣿⣿⣿⣿⣿⣿⣿⣿⣿⣿⣿⣿⣿⣿⣿⣿⣿⣿⡇⢕⢕⢕⢕⢕⢕⢕⢕⢕⢕⢕⢕⢕⢕⢕⢕⢕⢕⢕⢕⢕⢕⢕⢕⢕⣿⣿⣿⣿⡇⢕⢕⢕⢕⢕⢕⢕⢕⢕⢕⢕⢕⢕⢕⢕⢕⢜⣿⣿⢕⢔⢕⣿⣿⣿⣿⣸⡧⢕⢕⢕⢕⢕⢕⠀⠀⠀⠀⢕⢕⢕⢕⢕⢕⢕⢕⢕⢕⢕⢕⢕⢕⢕⢕⢕⢕⢕⢕⢕⢕⢕⢕⢕⢕⢕⢕⢕⢕⢕⢕⢕⢕⢕⢕⢕⢕⢕⢕⢕⢕⢕⢕⢕⢕⢕⢕⠀</a:t>
            </a:r>
            <a:br/>
            <a:r>
              <a:t>⣿⣿⣿⣿⣿⣿⣿⣿⣿⣿⣿⣧⡜⢿⡹⡯⢟⠋⠸⣿⣿⣿⣿⣿⣿⣿⣿⣿⣿⣿⣿⣏⢧⣿⣿⣿⡏⣾⣿⣿⡿⣫⣾⣿⡿⢕⢜⢕⢸⣿⡧⢏⣇⢕⢕⢕⢹⣿⣿⣿⣿⣿⣿⣿⣿⣿⣿⢿⣿⣿⣿⣿⣿⢿⢕⢱⣿⡇⢕⡇⢕⢻⣿⢕⢸⣿⢕⣿⡇⢕⣿⡇⢕⢕⢕⢸⣿⡿⣱⣦⣜⡝⢿⢿⣿⣿⣿⣿⣿⣿⣿⣿⣿⣿⣿⣿⣿⣿⣿⣿⣿⣿⣿⡇⢕⢕⢕⢕⢕⢕⢕⢕⢕⢕⢕⢕⢕⢕⢕⢕⢕⢕⢕⢕⢕⢕⢕⢕⢕⣿⣿⣿⣿⡇⢕⢕⢕⢕⢕⢕⢕⢕⢕⢕⢕⢕⢕⢕⢕⢕⢕⣿⣿⡇⣸⣾⣿⣿⣿⣿⣿⣿⢕⢕⠀⢕⢕⢕⠀⠀⠀⢀⢕⢕⢕⢕⢕⢕⢕⢕⢕⢕⢕⢕⢕⢕⢕⢕⢕⢕⢕⢕⢕⢕⢕⢕⢕⢕⢕⢕⢕⢕⢕⢕⢕⢕⢕⢕⢕⢕⢕⢕⢕⢕⢕⢕⢕⣕⣕⣕⠀</a:t>
            </a:r>
            <a:br/>
            <a:r>
              <a:t>⣿⣿⣿⣿⣿⣿⣿⣿⣿⣿⣿⣿⣷⣕⠁⠗⠃⠀⠀⠘⢿⣿⣿⣿⣿⣿⣿⣿⣿⣿⣿⢜⣾⣿⣿⣿⢹⣿⡿⣫⣾⡿⢟⢝⢕⢕⢕⢕⢕⢻⣷⡇⢝⢇⢕⢕⠕⢜⢟⢿⣿⣿⣿⣿⣧⣵⣵⣵⣷⣿⢿⢟⢕⢕⢕⢸⣿⡇⢕⢱⢕⢸⣿⢕⢸⡟⢕⣿⡇⢕⣿⡇⢕⢕⢕⢸⡿⢑⠌⢝⢻⢟⢕⣼⣿⣿⣿⣿⣿⣿⣿⣿⣿⣿⣿⣿⣿⣿⣿⣿⣿⣿⣿⡇⢕⢕⢕⢕⢕⢕⢕⢕⢕⢕⢕⢕⢕⢕⢕⢕⢕⢕⢕⢕⢕⢕⢕⢕⢕⣿⣿⣿⣿⡇⢕⢕⢕⢕⢕⢕⢕⢕⢕⢕⢕⢕⢕⢕⢕⢕⢕⢸⣿⣿⣿⣿⣿⣿⣿⣿⡜⢇⢕⢕⢕⢕⢕⢕⠀⠀⠀⢕⢕⢕⢕⢕⢕⢕⢕⢕⢕⢕⢕⢕⢕⢕⢕⢕⢕⢕⢕⢕⢕⢕⢕⢕⢕⢕⢕⢕⢕⢕⢕⢕⢕⢕⢕⢕⢕⢕⢕⢕⢕⢕⢜⣿⣿⣿⣿⣿⠀</a:t>
            </a:r>
            <a:br/>
            <a:r>
              <a:t>⣿⣿⣿⣿⣿⣿⣿⣿⣿⣿⣿⣿⣿⣿⣧⠀⠀⠘⠁⠀⠘⢿⣿⡿⢿⣻⣽⣷⣿⣿⣿⢳⡮⢹⣿⣿⢸⢏⣾⡿⢟⢕⢕⢕⢕⢕⢕⢕⢕⢜⢻⣞⡕⢜⠣⢀⢔⢕⢕⢕⢕⣝⣝⡻⢿⣿⢿⠟⠙⢕⢕⢕⢕⣵⢕⣾⣿⣧⢀⢕⢕⢸⣿⢕⢜⣵⣷⣷⣷⣧⣟⢇⢕⢕⢕⠕⠅⠀⠁⠛⠑⢠⣾⣟⣿⣿⣿⣿⣿⢕⣻⢟⢝⣿⣿⣿⣿⣿⣿⣿⣿⣿⣿⡇⢕⢕⢕⢕⢕⢕⢕⢕⢕⢕⢕⢕⢕⢕⢕⢕⢕⢕⢕⢕⢕⢕⢕⢕⢕⣿⣿⣿⣿⡇⢕⢕⢕⢕⢕⢕⢕⢕⢕⢕⢕⢕⢕⢕⢕⢕⢕⢸⣿⣿⣿⣿⣿⣿⣿⣗⢕⢕⢕⢕⢕⢕⢕⠑⠀⢀⢔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⣷⡀⠀⠔⠆⠀⣕⣽⣾⣿⣿⢿⢻⢟⢕⢝⢕⢱⢕⢔⢜⣵⡿⢏⢕⢕⢕⢕⢕⣕⡕⢕⣕⣕⣕⢱⢹⣗⢁⠀⠀⢕⢕⢕⣱⣿⣿⣿⣿⣿⢕⠀⠀⠀⠐⣇⣵⡕⣿⢇⢻⣿⡇⡇⢕⢕⢔⢕⢕⢕⢜⢕⢝⢻⢽⣿⣿⣷⣕⡕⢀⠀⠔⠔⠀⣔⣿⣿⣿⣿⣿⣿⣿⣿⣿⣿⢕⣱⣿⣿⣿⣿⣿⣿⣿⣿⣿⣿⡇⢕⢕⢕⢕⢕⢕⢕⢕⢕⢕⢕⢕⢕⢕⢕⢕⢕⢕⢕⢕⢕⢕⢕⢕⢕⣿⣿⣿⣿⡇⢕⢕⢕⢕⢕⢕⢕⢕⢕⢕⢕⢕⢕⢕⢕⢕⢕⢸⣿⣿⣿⣿⣿⣿⣿⣿⡇⢕⢕⢕⢔⢕⢕⢄⢔⢕⢕⢕⢕⢕⢕⢕⢕⢕⢕⢕⢕⢕⢕⢕⢕⢕⢕⢕⢕⢕⢕⢕⢕⢕⢕⢕⢕⢕⢕⢕⢕⢕⢕⢕⢕⢕⢕⢕⢕⢕⢕⢕⢕⢕⢕⢿⣿⣿⣿⣿⠀</a:t>
            </a:r>
            <a:br/>
            <a:r>
              <a:t>⣿⣿⣿⣿⣿⣿⣿⣿⣿⣿⣿⣿⣿⣿⣿⣿⣷⡄⠀⢠⣾⣿⣿⡿⢏⢎⢕⣱⢕⢜⠃⠁⠕⢕⢡⣾⢏⢕⢕⢕⢕⣵⣾⣿⣿⣧⢕⢿⡟⢝⢸⣷⣜⢇⢀⠀⢸⣿⣿⣿⣿⣿⣿⣿⣿⡕⠀⠀⠀⠀⢕⢜⢇⢻⢕⢸⡿⢸⢇⢕⣕⢕⢕⢕⢕⠑⠁⠑⢕⢕⢕⢝⢟⣿⣿⣧⡔⠀⢀⣼⣿⣿⣿⣿⣿⣿⣿⣿⢱⣵⢏⢕⢏⢕⢕⣿⣿⣿⣿⣿⣿⣿⣿⡇⢕⢕⢕⢕⢕⢕⢕⢕⢕⢕⢕⢕⢕⢕⢕⢕⢕⢕⢕⢕⢕⢕⢕⢕⢸⣿⣿⣿⣿⢇⢕⢕⢕⢕⢕⢕⢕⢕⢕⢕⢕⢕⢕⢕⢕⢕⢕⢕⢻⣿⣿⣿⣿⣿⣿⣿⣿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⣆⠀⠿⠟⢕⢕⢇⢗⣧⣷⣾⣿⣧⡀⠀⢠⡿⢕⢕⢕⢕⢕⣼⣿⣿⣿⣿⣿⣷⣜⣿⢕⢸⣿⣿⣷⡕⠀⠘⣿⣿⣿⣿⣿⣿⣿⣿⡇⠀⠀⠀⠀⢕⢕⢜⣧⠝⠘⠄⠐⡀⠑⢜⡕⠑⠁⠀⢀⣠⣵⣕⣕⢕⠕⢕⢜⠟⠟⠁⢠⣾⣿⣿⣿⣿⣿⣿⣿⣿⣿⡿⢏⢕⢕⢕⢕⣾⣿⣿⣿⣿⣿⣿⣿⣿⢕⢕⢕⢕⢕⢕⢕⢕⢕⢕⢕⢕⢕⢕⢕⢕⢕⢕⢕⢕⢕⢕⢕⢕⢕⢸⣿⣿⣿⣿⢕⢕⢕⢕⢕⢕⢕⢕⢕⢕⢕⢕⢕⢕⢕⢕⢕⢕⢕⢕⢻⣿⣿⣿⣿⣿⣿⣿⢇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⡟⢁⠀⠀⠀⠑⠀⠈⢻⣿⣿⣿⣿⡟⠁⠀⠀⠁⠁⠑⠕⣼⣿⣿⣿⣿⣿⣿⡿⣿⣿⣇⢕⣿⡟⣿⣷⢀⠀⢻⣿⣿⣿⣿⣿⣿⣿⠑⠀⠀⠀⠀⠀⢕⢱⣇⠕⠇⢄⢅⠑⢱⢕⢜⡄⠀⠀⠙⠛⠻⠿⢿⢟⠁⠁⠀⠀⠀⢀⢸⣿⣿⣿⣿⣿⣿⣿⣿⣷⣿⡕⢕⢕⢕⢕⢕⢸⣿⣿⣿⣿⣿⣿⣿⣿⢕⢕⢕⢕⢕⢕⢕⢕⢕⢕⢕⢕⢕⢕⢕⢕⢕⢕⢕⢕⢕⢕⢕⢕⢕⢸⣿⣿⣿⣿⢕⢕⢕⢕⢕⢕⢕⢕⢕⢕⢕⢕⢕⢕⢕⢕⢕⢕⢕⢕⢕⢻⣿⣿⣿⣿⣿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⢀⠀⠀⠀⠑⠀⠀⠝⣿⣿⡿⡃⠀⠀⠀⠀⠀⠀⠀⠁⠙⠟⢿⣿⣿⣿⣧⣿⣿⣿⡇⢹⣿⣜⣿⣧⢀⠈⣿⣿⣿⣿⣿⣿⡏⠀⠀⠀⠀⠀⠀⢸⣿⣿⡷⣰⢁⢁⡸⣿⢕⢕⢜⡅⢔⠀⠀⠀⠀⠀⠀⠀⠀⠀⠀⢀⢕⢕⣿⣿⣿⣿⣿⣿⣿⣿⡏⢸⣿⣇⢕⢕⢕⢕⢸⣿⢿⣿⣿⣿⣿⣿⣿⢕⢕⢕⢕⢕⢕⢕⢕⢕⢕⢕⢕⢕⢕⢕⢕⢕⢕⢕⢕⢕⢕⢕⢕⢕⢸⣿⣿⣿⣿⢕⢕⢕⢕⢕⢕⢕⢕⢕⢕⢕⢕⢕⢕⢕⢕⢕⢕⢕⢕⢕⢕⢝⢿⣿⣿⣿⣷⡕⢕⢕⢅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⡕⢕⢕⢀⠀⠀⠀⠔⠀⠀⠘⠟⡕⠀⠀⠀⠀⠀⢀⠀⠀⠀⠀⠀⠀⠁⠙⠻⣿⣿⣿⣿⡇⠁⢿⡏⣿⣿⣧⡀⠜⣿⣿⣿⣿⣿⠁⠀⠀⠀⠀⠀⠀⠜⣿⢿⣗⡝⣵⢳⢇⣿⢕⢕⠕⠜⠁⠁⠀⠀⠀⠀⠀⠁⠀⠀⢄⢕⢕⢱⣿⣿⣿⣿⣿⣿⣿⣿⣿⣕⡟⢟⣿⣵⢕⢕⢸⣿⣿⣿⣿⣿⣿⣿⣿⢕⢕⢕⢕⢕⢕⢕⢕⢕⢕⢕⢕⢕⢕⢕⢕⢕⢕⢕⢕⢕⢕⢕⢕⢕⢸⣿⣿⣿⣿⢕⢕⢕⢕⢕⢕⢕⢕⢕⢕⢕⢕⢕⢕⢕⢕⢕⢕⢕⢕⢕⢕⢕⢕⢝⢿⣿⣿⣧⣇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⣇⢕⢕⢕⠀⠀⠀⠀⢀⠔⢀⡜⢕⠀⠀⠀⢄⠑⠁⠀⢀⠄⠐⠀⠀⠀⠀⠀⠈⢻⣿⣿⠁⠀⠈⢻⡜⣿⣯⢳⡄⢹⣿⣿⣿⠇⠀⠀⠀⠀⠀⠀⠀⠀⢻⣿⣿⣿⡜⣿⠱⠙⠃⠀⠀⠀⠀⠀⠀⠀⠀⠐⠐⠀⠀⠀⢁⣁⢀⣿⣿⣿⣿⣿⣿⣿⣿⣿⡯⣵⢕⢕⣿⢟⢕⢕⣾⣿⣿⣿⣿⣿⣿⣿⣿⢕⢕⢕⢕⢕⢕⢕⢕⢕⢕⢕⢕⢕⢕⢕⢕⢕⢕⢕⢕⢕⢕⢕⢕⢕⢸⣿⣿⣿⣿⢕⢕⢕⢕⢕⢕⢕⢕⢕⢕⢕⢕⢕⢕⢕⢕⢕⢕⢕⢕⢕⢕⢕⢕⢕⢕⢝⢻⣿⣷⡧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⡕⠁⠁⠀⠀⠀⠀⢀⡾⣵⡕⠀⠔⠑⠀⢀⠄⠔⠁⠀⠀⠀⠀⠀⠀⠀⠀⠀⠹⡇⠀⠀⠀⠁⠳⢹⣿⢷⣝⢄⠹⠟⠏⠀⠀⠀⠀⠀⠀⠀⠀⠀⠘⠟⠛⠉⠅⠑⠀⠀⠀⠀⠀⠀⠀⠀⠀⠀⠔⢀⢔⢔⣕⣼⣽⣿⡇⣿⣿⣿⣿⣿⣿⣿⣿⣿⣿⣿⣿⣿⣿⣧⢕⢕⣿⣿⣿⣿⣿⣿⣿⣿⣿⢕⢕⢕⢕⢕⢕⢕⢕⢕⢕⢕⢕⢕⢕⢕⢕⢕⢕⢕⢕⢕⢕⢕⢕⢕⣾⣿⣿⣿⡿⢕⢕⢕⢕⢕⢕⢕⢕⢕⢕⢕⢕⢕⢕⢕⢕⢕⢕⢕⢕⢕⢕⢕⢕⢕⢕⢕⢕⢕⢕⢕⠑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⢱⣿⣮⡕⢔⢄⢕⢆⡞⣱⡿⠑⠁⠀⠀⠁⠀⢀⠀⠁⠄⠀⠀⠀⠀⠀⠀⠀⠀⠀⠀⠀⠀⠀⠀⠀⠑⢿⣷⣽⣗⠰⢔⠀⠀⠀⠀⠀⠀⠀⠀⠀⠀⠀⠀⠀⠀⠀⠀⠀⠀⠀⠀⠀⠀⠁⢕⠀⢔⢕⢕⢕⣱⣾⣿⣿⡿⠑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⣿⣗⢕⢕⡞⣱⡿⢕⠀⠀⠀⠀⠀⠀⠀⠀⠀⠀⠁⠄⠀⠀⠀⠀⠀⠀⠀⠀⠀⠀⠀⠀⠀⠀⠁⢻⡿⠋⠁⠀⠀⠀⠀⠀⠀⠀⠀⠀⠀⠀⠀⠀⠀⠀⠀⠀⠀⠀⠀⠀⠀⠔⠀⠀⠀⢷⡕⠑⠕⠿⠿⠟⠋⠀⠀⣿⣿⣿⣿⣿⣿⣿⣿⣿⣿⣿⣿⣿⣿⣿⣿⣷⣷⣷⣿⣿⣿⣿⣿⣿⣿⢕⢕⢕⢕⢕⢕⢕⢕⢕⢕⢕⢕⢕⢕⢕⢕⢕⢕⢕⢕⢕⢕⢕⢕⢕⣿⣿⣿⣿⡇⢕⢕⢕⢕⢕⢕⢕⢕⢕⢕⢕⢕⢕⢕⢕⢕⢕⢕⢕⢕⢕⢕⢕⢕⢕⢕⢕⢕⢕⢕⢕⢁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⢜⢻⣿⣿⣿⢇⡞⣱⡿⢕⡕⠀⠀⠀⠀⠀⠀⠀⠀⠀⠀⠀⠀⠐⠀⠀⠀⠀⠀⠀⠀⠀⠀⠀⠀⠀⠀⠀⠀⠁⠀⠀⠀⠀⠀⠀⠀⠀⠀⠀⠀⠀⠀⠀⠀⠀⠀⠀⠀⠀⠀⠀⠀⠀⠀⠀⠀⠀⢜⣧⢀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⠕⢅⢕⢕⢕⢕⢕⢕⢕⢕⢕⢕⢕⢕⢕⢕⢕⢕⢕⢕⢕⢕⢕⢕⢕⢕⢕⢕⢕⢕⢕⢕⢕⢕⢕⢕⢕⢕⢕⢕⢕⢕⢕⢕⢕⢕⢕⢕⢕⢕⢕⢕⢕⢕⢕⣿⣷⠀</a:t>
            </a:r>
            <a:br/>
            <a:r>
              <a:t>⢕⢕⢕⢕⢕⢕⢕⢕⢕⢕⢕⢕⢕⢕⢕⢕⢕⢕⢕⢕⢕⢜⢛⢏⢞⢱⡟⢕⡜⠁⠀⠀⠀⠀⠀⠀⠀⠀⠀⠀⠀⠀⠀⠀⠀⠀⠀⠀⠀⠀⠀⠀⠀⠀⠀⠀⠀⠀⠀⠀⠀⠀⠀⠑⠔⠀⠀⠀⠀⠀⠀⠀⠀⠀⠀⠀⠀⠀⠀⠀⠀⠀⠀⠀⠀⠀⠀⠀⠈⠑⠑⠑⠁⠀⠀⠀⠀⣿⣿⣿⣿⣿⣿⣿⣿⣿⣿⣿⣿⣿⣿⣿⣿⣿⣿⣿⣿⣿⣿⣿⣿⣿⡇⢕⢕⢕⢕⢕⢕⢕⢕⢕⢕⢕⢕⢕⢕⢕⢕⢕⢕⢕⢕⢕⢕⢕⢕⢕⣿⣿⣿⣿⡇⢕⢕⢕⢕⢕⢕⢕⢕⢕⢕⢕⢕⢕⢕⢕⢕⢕⢕⢕⢕⢕⢕⢕⢱⣿⣿⣿⣿⣷⣷⣦⡄⢕⢕⢕⢕⢕⢕⢕⢕⢕⢕⢕⢕⢕⢕⢕⢕⢕⢕⢕⢕⢕⢕⢕⢕⢕⢕⢕⢕⢕⢕⢕⢕⢕⢕⢕⢕⢕⢕⢕⢕⢕⢕⢕⢕⢕⢕⢕⢕⢕⢕⢕⢕⢕⢹⣿⠀</a:t>
            </a:r>
            <a:br/>
            <a:r>
              <a:t>⣷⣕⡱⢕⢱⢕⡕⢕⢕⢕⢕⢕⢕⢕⢕⢕⢕⢕⢕⢕⢕⢎⢑⡜⢱⡟⢕⡸⢇⠀⠀⠀⠀⠀⠀⠀⠀⠀⠀⠀⠀⠀⠀⠀⠀⠀⠀⠀⠀⠀⠀⠀⠀⠀⠀⠀⠀⠀⠀⠀⠀⠀⠀⢀⢀⢄⢄⢔⢔⣴⣔⢄⢄⢄⠄⠀⠀⢀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⣕⣕⣻⣿⣿⣿⢏⢽⣵⣕⢕⢕⢕⢕⢕⢕⢕⢕⢕⢕⢕⢕⢕⢕⢕⢕⢕⢕⢕⢕⢕⢕⢕⢕⢕⢕⢕⢕⢕⢕⢕⢕⢕⢕⢕⢕⢕⢕⢕⢕⢕⢕⢕⢕⢕⢕⢕⢕⢕⢔⢕⢕⢕⢕⢻⠀</a:t>
            </a:r>
            <a:br/>
            <a:r>
              <a:t>⣯⣗⢯⣳⢵⡣⣽⡗⢕⢕⢕⢱⢕⢱⢕⢵⣕⢵⣕⢵⡜⢜⢜⢱⢏⢕⡱⢕⠕⠀⠀⠀⠀⠀⠄⠀⠀⠀⠀⠀⠀⠀⠀⠀⠀⠀⠀⢄⠀⠀⠀⠀⠀⠀⠀⠀⠀⠀⠀⠀⠀⠀⠀⠁⠑⠑⠵⢕⢕⢇⢜⢕⣇⣕⢕⢕⢕⡕⢕⢕⢔⢄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⣽⣿⢕⢕⢕⢕⢕⢕⢕⢕⢕⢕⢕⢕⢕⢕⢕⢕⢕⢕⢕⢕⢕⢕⢕⢕⢕⢕⢕⢕⢕⢕⢕⢕⢕⢕⢕⢕⢕⢕⢕⢕⢕⢕⢕⢕⢕⢕⢕⢕⢕⢕⠑⢕⢕⢕⢜⠀</a:t>
            </a:r>
            <a:br/>
            <a:r>
              <a:t>⣿⣕⢕⢜⡗⢼⡇⢝⡣⢕⢕⢕⢹⢕⡳⢽⡳⢿⣺⢝⡟⢜⢱⢏⢕⢱⢕⢕⣰⠀⠀⠀⠀⠀⠀⠀⠀⠀⠀⠀⠀⠀⠀⠀⠀⠀⠀⠀⠑⠀⠀⠀⠀⠀⠀⠀⠀⠀⠀⠀⠀⠀⠀⠀⠀⠀⠀⠀⠀⠁⠑⠙⠛⠏⠗⠿⠷⢳⢧⢕⡕⢕⢕⢕⢕⠄⠀⠀⠀⠀⠀⠀⢄⠀⠀⠀⠀⣿⣿⣿⣿⣿⣿⣿⣿⣿⣿⣿⣿⣿⣿⣿⣿⣿⣿⣿⣿⣿⣿⣿⣿⣿⡇⢕⢕⢕⢕⢕⢕⢕⢕⢕⢕⢕⢕⢕⢕⢕⢕⢕⢕⢕⢕⢕⢕⢕⢕⢱⣿⣿⣿⣿⢕⢕⢕⢕⢕⢕⢕⢕⢕⢕⢕⢕⢕⢕⢕⢕⢕⢕⢕⢕⢸⣿⡿⣻⣷⣿⣿⣿⣿⣿⣿⣿⣿⢕⢕⢕⢕⢕⢕⢕⢕⢕⢕⢕⢕⢕⢕⢕⢕⢕⢕⢕⢕⢕⢕⢕⢕⢕⢕⢕⢕⢕⢕⢕⢕⢕⢕⢕⢕⢕⢕⠁⢕⢕⢕⢕⢕⢕⢕⢕⢕⢕⢕⢔⠕⢕⢕⢕⠀</a:t>
            </a:r>
            <a:br/>
            <a:r>
              <a:t>⡟⢕⢜⢕⢜⢇⢕⢇⢝⢣⢕⢇⢕⢕⢕⢕⢪⣳⣿⡟⢕⢕⢇⢕⢱⢕⢕⡵⢽⢄⠀⠀⠀⠀⠀⠀⠀⠀⢄⣀⣀⢀⠀⠀⠀⠀⠀⠀⠀⠀⠀⠀⠀⠀⠀⠀⠀⠀⠀⠀⠀⠀⠀⠀⠀⠀⠀⠀⠀⠀⠀⠀⠀⠀⠀⠀⠀⠀⠀⠀⠀⠀⠀⠀⠀⠀⠀⠀⠀⠀⠀⠀⠁⢔⠀⠀⠀⣿⣿⣿⣿⣿⣿⣿⣿⣿⣿⣿⣿⣿⣿⣿⣿⣿⣿⣿⣿⣿⣿⣿⣿⣿⡇⢕⢕⢕⢕⢕⢕⢕⢕⢕⢕⢕⢕⢕⢕⢕⢕⢕⢕⢕⢕⢕⢕⢕⢕⢸⣿⣿⣿⣿⢕⢕⢕⢕⢕⢕⢕⢕⢕⢕⢕⢕⢕⢕⢕⢕⢕⢕⢕⢕⢕⣵⣿⣿⣿⣿⣿⣿⣿⣿⣿⣿⣿⢕⢕⢕⢕⢕⢕⢕⢕⠀⢕⢕⢕⢕⢕⢕⢕⢕⢕⢕⢕⠑⢕⢕⢕⢕⢕⢕⢕⢕⢕⢕⢕⢕⢕⢕⢕⢕⢕⠀⠕⢕⢕⢕⢕⠀⢕⢕⢕⢕⢕⢕⢄⢕⢕⢕⠀</a:t>
            </a:r>
            <a:br/>
            <a:r>
              <a:t>⢧⢕⢕⢕⢕⢜⢕⢕⢕⢕⢇⢝⢇⢕⢣⢕⡳⢝⢕⢕⢕⢇⢕⢕⢇⢕⣕⢧⢱⡇⠀⠀⠀⠀⠀⠕⠑⠀⠀⠀⢁⠀⠐⠁⠐⠀⠀⠀⠀⠀⠀⠀⠀⠀⠀⠀⠀⠀⠀⠀⠀⠀⠀⠀⠀⠀⠀⠀⠀⠀⠀⠀⠀⠀⠀⠀⠀⠀⠀⠀⠀⠀⠀⠀⠀⠀⠀⠀⠀⠀⢕⢄⢀⢑⢔⠀⢄⣿⣿⣿⣿⣿⣿⣿⣿⣿⣿⣿⣿⣿⣿⣿⣿⣿⣿⣿⣿⣿⣿⣿⣿⣿⡇⢕⢕⢕⢕⢕⢕⢕⢕⢕⢕⢕⢕⢕⢕⢕⢕⢕⢕⢕⢕⢕⢕⢕⢕⢸⣿⣿⣿⣿⢕⢕⢕⢕⢕⢕⢕⢕⢕⢕⢕⢕⢕⢕⢕⢕⢕⢕⣱⣱⣾⣿⣿⣿⣿⣿⣿⣿⣿⣿⣿⣿⣿⡕⢕⢕⢕⢕⢕⢕⢕⠀⢕⢕⢕⢕⢕⢕⢕⢕⢕⢕⢕⠀⢕⢕⢕⢕⢕⢕⢕⢕⢕⢕⢕⢕⢕⢕⢕⢕⢕⠀⠀⢕⢕⢕⢕⢕⠁⢕⢕⢕⢕⢕⢕⢄⢕⢕⠀</a:t>
            </a:r>
            <a:br/>
            <a:r>
              <a:t>⢷⢜⢕⢜⢕⢕⢕⢜⢕⢇⡕⢣⢕⢣⣕⢣⢕⢇⢕⢕⢕⢅⢕⢜⢕⢕⢮⢝⢺⢗⢀⠀⠀⠀⠀⠀⠀⠀⠀⠐⠀⠀⠀⠀⠀⠀⠀⠀⠀⠀⠀⠀⠀⠀⠀⠀⠀⠀⠀⠀⠀⠀⠀⠀⠀⠀⠀⠀⠀⠀⠀⠀⠀⠀⠀⠀⠀⠀⠀⠀⠀⠀⠀⠀⠀⠀⠁⠔⠀⠀⢕⢕⢕⢕⢕⢄⢕⣿⣿⣿⣿⣿⣿⣿⣿⣿⣿⣿⣿⣿⣿⣿⣿⣿⣿⣿⣿⣿⣿⣿⣿⣿⡇⢕⢕⢕⢕⢕⢕⢕⢕⢕⢕⢕⢕⢕⢕⢕⢕⢕⢕⢕⢕⢕⢕⢕⢕⢸⣿⣿⣿⣿⢕⢕⢕⢕⢕⢕⢕⢕⢕⢕⢕⢕⢕⢕⢕⢕⢕⢜⣵⣿⣿⣿⣿⣿⣿⣿⣿⣿⣿⣿⣿⣿⣿⡇⢕⢕⢕⢕⢕⢕⢕⠀⢕⢕⢕⢕⢕⢕⢕⢕⢕⢕⢕⠀⢕⢕⢕⢕⢕⢕⢕⢕⢕⢕⢕⢕⢕⢕⢕⢕⢕⢕⠀⢕⢕⢕⢕⢕⠀⠕⢕⢕⢕⢕⢕⢕⠑⢕⠀</a:t>
            </a:r>
            <a:br/>
            <a:r>
              <a:t>⡷⢕⡕⢕⡕⢵⡝⢱⣕⣕⣜⢵⢵⣕⡮⢕⢇⢇⢕⢕⢕⢕⢕⢕⢕⢕⡕⢱⢕⢕⠕⢀⠀⠀⠀⠁⠀⠀⠀⠀⠀⢀⢀⠀⢀⢀⢀⢀⠀⠀⠀⠀⠀⠀⠀⠀⠀⠀⠀⠀⠀⠀⠀⠀⠀⠀⠀⠀⠀⠀⠀⠀⠀⠀⠀⠀⠀⠀⠀⠀⠀⠀⠀⠀⠀⠀⠀⠀⠁⢔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⢕⢕⢕⢕⢕⢕⢕⢀⢕⢕⢕⢕⢕⢕⢕⢕⢕⢕⢕⠀⢕⢕⢕⢕⢕⢕⢕⢕⢕⢕⢕⢕⢕⢕⢕⢕⢕⠕⠀⢕⢕⢕⢕⢕⠀⠀⢕⢕⢕⢕⢕⢕⢄⢕⠀</a:t>
            </a:r>
            <a:br/>
            <a:r>
              <a:t>⣿⣧⡝⢷⣝⢳⣝⢳⣜⡳⣮⣻⣧⣼⣻⣧⡷⢕⢕⢕⢕⢕⢕⢕⢱⣕⣿⣵⢇⡕⢕⢕⢄⠀⠀⠀⠀⠀⠀⠀⠀⢕⢕⢕⢕⢕⢕⢕⢔⢀⠀⠀⠀⠀⠀⠀⠀⣠⡆⠀⠀⠀⠀⠀⠀⠀⠀⠀⠀⠀⠀⠀⠀⠀⠀⠀⠀⠀⠀⠀⠀⠀⠀⠀⠀⠀⠀⠀⠀⠀⠑⢀⠑⠑⢕⢕⠕⠟⠛⠿⣿⣿⣿⣿⣿⣿⣿⣿⣿⣿⣿⣿⣿⣿⣿⣿⣿⣿⣿⣿⣿⣿⡗⢇⢕⢕⢕⢕⢕⢕⡕⢕⢕⢕⢕⢕⢕⢕⢕⢕⢕⢕⢕⢕⢕⢕⢕⢸⣿⣿⣿⣿⢕⢕⢕⢕⢕⢕⢕⢕⢕⢕⢕⢕⢕⢕⢕⢕⣼⣿⣿⣿⣿⣿⣿⣿⣿⣿⣿⣿⣿⣿⣿⣿⣿⣇⠁⢕⢕⢕⢕⢕⢕⢕⠕⢕⢕⢕⢕⢕⢕⢕⢕⢕⢕⠀⠀⢕⢕⢕⢕⢕⢕⢕⢕⢕⢕⢕⢕⢕⢕⢕⢕⢀⠀⠁⢕⢕⢕⢕⠑⠀⢕⢕⢕⢕⢕⢕⢕⢕⠀</a:t>
            </a:r>
            <a:br/>
            <a:r>
              <a:t>⣿⣧⣝⢷⡼⢿⣮⡻⢮⡝⢮⣽⢷⣝⣳⣾⡇⢕⢕⢁⢕⢕⢕⢕⢾⣟⢿⣝⢿⢇⢕⢕⢕⠀⠀⠀⠀⠀⠀⠀⠐⠕⢕⢕⢕⢕⢕⢕⢕⢕⢔⢄⠀⠀⣀⣴⣾⡿⢕⠀⠀⠀⠀⠀⠀⠀⠀⠀⠀⠀⠀⠀⠀⠀⠀⠀⠀⠀⠀⠀⠀⠀⠀⠀⠀⠀⠀⠀⠀⠀⠀⠁⠀⠀⠀⠀⠀⠀⠀⠀⠙⣿⣿⣿⣿⣿⣿⣿⣿⣿⣿⣿⣿⣿⣿⣿⣿⣿⣿⢿⢿⢿⢇⢕⢇⢕⢕⢱⢕⢱⢕⡕⢕⢕⢕⢕⢕⢕⢕⢕⢕⢕⢕⢕⢕⢕⢕⣼⣿⣿⣿⡏⢕⢕⢕⢕⢕⢕⢕⢕⢕⢕⢕⢕⢕⢕⢕⢱⣿⣿⣿⣿⣿⣿⣿⣿⣿⣿⣿⣿⣿⣿⣿⣿⣿⣿⢀⢕⢕⢕⢕⢕⢕⢕⠀⢕⢕⢕⠕⢕⢕⢕⢕⢕⢕⠀⠀⠕⢕⢕⢕⢕⢕⢕⢕⢕⢕⢕⢕⢄⢕⢕⢕⢕⠀⠀⢕⢕⠕⢕⢕⠀⠀⢕⢕⢕⢕⢕⢕⢕⠀</a:t>
            </a:r>
            <a:br/>
            <a:r>
              <a:t>⣿⣟⣷⣷⣟⡳⢮⡝⢧⣝⢷⣝⢟⣿⡟⢿⢕⢀⢕⢕⢕⢕⢕⢕⢱⣼⡗⢷⣿⡇⢕⢕⢕⠀⠀⠀⠀⠀⠀⠀⠀⠀⠁⠑⠕⢕⢕⢕⢕⢕⣼⣿⢣⣾⣿⣿⣿⣷⣵⣄⣀⣀⢀⠀⠀⠀⠀⠀⠀⠀⠀⠀⠀⠀⠀⠀⠀⠀⠀⠀⠀⠀⠀⠀⠀⠀⠀⠀⠀⠀⠀⠁⠀⠀⠀⠀⠀⠀⠀⠀⠀⢸⣿⣿⣿⣿⡿⡿⢿⢟⢟⢟⢏⣝⣏⢹⢇⡱⢕⢱⢕⣱⢕⢕⢕⣇⢱⢕⡕⢕⡱⢕⢕⢕⢕⢕⢕⢕⢕⢕⢕⢕⢕⢕⢕⢕⢕⣿⣿⣿⣿⢕⢕⢕⢕⢕⢕⢕⢕⢱⢗⢱⢗⡱⢕⣕⡜⣾⣿⣿⣿⣿⣿⣿⣿⣿⣿⣿⣿⣿⣿⣿⣿⣿⣿⣿⡇⢕⢕⢕⢕⢕⢕⢕⠀⢕⢕⢕⠄⢕⢕⢕⢕⢕⠕⠀⠀⠀⢕⢕⢕⢕⢕⢕⢕⢕⢕⢕⢕⢕⠁⢕⢕⢕⠀⠀⢕⢕⠀⢕⢕⠀⠀⠕⢕⢕⢕⢕⢕⢕⠀</a:t>
            </a:r>
            <a:br/>
            <a:r>
              <a:t>⣿⣿⡻⣧⡜⢱⢮⣽⣧⣽⣷⣮⡻⢧⣿⢗⢅⢕⢕⢕⢕⢕⢕⣕⢺⢷⣽⡳⣿⡇⢕⢕⠀⠀⠀⠀⠀⠀⠀⠀⠀⠀⠀⠀⠀⠁⠑⠱⣱⣿⣿⣷⣿⣿⣿⣿⣿⣿⣿⡿⣿⣿⣿⣿⡿⢷⠷⠔⠀⠀⠀⠀⠀⠀⠀⠀⠀⠀⠀⠀⠀⠀⠀⠀⠀⢰⣶⣆⠀⠀⠀⠀⠀⠀⠀⠀⠀⠀⠀⠀⠀⢜⢝⢗⢽⣕⢝⢕⢝⢕⡜⢕⡇⢕⢕⢜⢕⢕⢕⢕⢕⢕⢹⢕⢸⢕⡜⢕⡗⢽⢕⢇⢕⢕⢵⢇⢕⢗⢱⢗⢕⢕⣕⢕⢕⢵⢕⢜⣿⣿⣿⣕⢕⣎⣵⣇⡕⢕⡕⢕⣱⢕⣜⢕⢞⡱⢣⣿⣿⣿⣿⣿⣿⣿⣿⣿⣿⣿⣿⣿⣿⣿⣿⣿⣿⣿⡇⢕⢕⢕⠁⢕⢕⢕⠀⠀⢕⢕⢕⠁⢕⢕⢕⢕⢀⠀⠀⠀⠑⢕⢕⢕⢕⢕⢕⢕⢕⢕⢕⢕⠀⢕⢕⢕⠀⠀⠕⢕⠀⢕⢕⠀⠀⠀⢕⢕⢕⢕⢕⢕⠀</a:t>
            </a:r>
            <a:br/>
            <a:r>
              <a:t>⣿⣟⢿⢷⢗⢿⣿⢿⣿⣟⡳⢼⡻⣾⣝⡇⢕⢕⢕⢕⢕⢕⢱⣿⣿⣿⣽⣿⣾⡇⢕⢕⠀⠀⠀⠀⠀⠀⠀⠀⠀⠀⠀⠀⠀⠀⠀⠀⠈⠻⢿⣿⣿⣿⣿⣿⣿⣿⣿⡕⠀⠀⠀⠀⠀⠀⠀⠀⠀⠀⠀⠀⠀⠀⠀⠀⠀⠀⠀⠀⠀⠀⠀⠀⠀⢕⡽⠃⠀⠀⠀⠀⠀⠀⠀⠀⠀⠀⠀⠀⢠⢳⣇⢎⢳⢇⢕⢕⢕⢕⢕⢕⢗⢕⢕⢕⢕⢕⢕⢱⢵⢕⢕⢕⢇⢝⢗⢪⢕⡸⢕⣜⢕⣕⡕⣕⡵⢕⣕⢝⣗⣟⣗⣯⢮⣵⣵⣿⣿⣿⣿⢿⣷⣷⢮⣽⢞⣻⣿⣧⣵⣏⢵⢜⡱⢕⢸⣿⣿⣿⣿⣿⣿⣿⣿⣿⣿⣿⣿⣿⣿⣿⣿⣿⣿⣿⣿⢀⢕⠑⠀⢕⢕⢕⠀⠀⠑⢕⢕⢀⠑⢕⢕⢕⢀⠀⠀⠀⠀⠕⢕⢕⢕⢕⢕⢕⢕⢕⢕⢕⢄⠀⢕⢕⠀⠀⠀⠑⠀⢕⠕⠀⠀⠀⠕⢕⢕⢕⢕⢕⠀</a:t>
            </a:r>
            <a:br/>
            <a:r>
              <a:t>⣷⣝⢷⣜⢹⢧⣕⣵⣷⢹⢽⢽⡽⢯⣿⡇⢸⢕⢕⢕⢕⢕⢜⢜⢝⢝⣕⢕⢎⡕⢕⢕⢄⠀⠀⠀⠀⠀⠀⠀⠀⠀⠀⠀⠀⠀⠀⠀⠀⠀⠀⠙⢻⣿⣿⣿⣿⣿⣿⣿⣿⣷⣦⣴⣴⣤⣤⣴⣤⣄⠀⠀⠀⠀⠀⠀⠀⠀⠀⠀⠀⠀⠀⢀⣄⣜⣣⡀⠀⠀⠀⠀⠀⠀⠀⠀⠀⠀⠀⠀⠳⢿⣷⢧⣕⡱⢕⡕⢕⢕⢕⢕⢗⢱⢕⡱⢕⡕⢕⣗⢵⢕⣕⣵⣵⣵⣗⡪⢵⣾⣽⣗⡯⢕⣫⢽⣻⢵⣎⣹⡻⢟⢯⢽⣫⢟⣏⢕⢞⢽⢟⣯⢇⣜⣝⢞⡞⣵⣽⣷⣞⡵⢞⣇⣳⡝⣿⣿⣿⣿⣿⣿⣿⣿⣿⣿⣿⣿⣿⣿⣿⣿⣿⣿⣿⣿⣿⡕⢕⢕⠀⠑⢕⢕⠄⠀⠀⢕⢕⢕⠀⠕⢕⢕⢕⠀⠀⠀⠀⠀⢕⢕⢕⢕⢕⢕⢕⢕⢕⢕⢕⠀⠕⢕⠀⠀⠀⠀⠀⢕⢔⢄⠀⠀⠀⢕⢕⢕⢕⢕⠀</a:t>
            </a:r>
            <a:br/>
            <a:r>
              <a:t>⣿⡿⢷⡟⢵⢼⡟⢷⡇⢕⢕⢕⢝⢕⢕⢕⢕⢕⠁⢕⢕⠀⢸⣧⡕⢕⢜⢱⢕⢱⠑⢕⢕⢕⠀⠀⠀⠀⠀⠀⠀⠀⠀⠀⠀⠀⠀⠀⠀⠀⠀⠀⠀⠙⢿⣿⣿⣿⣷⣮⢙⠙⠙⠛⠛⠛⠛⠙⠙⠁⠀⠀⠀⠀⠀⠀⠀⠀⠀⠀⠀⠀⠀⢘⢟⣿⡿⠃⠀⠀⠀⠀⠀⠀⠀⠀⠀⠀⠀⠀⠀⣜⢾⣝⣗⢯⣝⡺⢽⡗⢕⣕⡱⢵⣵⣧⣵⣷⣽⣷⡿⣟⣿⢿⣿⢿⣗⡯⣿⣗⣝⡟⢾⣿⣞⡯⢷⢯⢝⣞⢽⣕⡵⣕⣗⢹⢗⣎⣕⣇⡕⣺⣽⣷⣯⢵⣣⢽⣾⣯⣕⡪⢝⣕⡱⢣⣿⣿⣿⣿⣿⣿⣿⣿⣿⣿⣿⣿⣿⣿⣿⣿⣿⣿⣿⣿⣿⡇⢕⢕⠀⠀⢕⢕⢅⠀⠀⠀⢕⢕⢄⠀⢕⢕⢕⠀⠀⠀⠀⠀⠑⢕⢕⢕⢕⢕⢕⢕⢕⢕⢕⠀⠀⢕⠀⠀⠀⠀⠀⢕⢕⠀⠀⠀⠀⢕⢕⢕⢕⢕⠀</a:t>
            </a:r>
            <a:br/>
            <a:r>
              <a:t>⡟⢿⣕⢝⢷⡜⢕⢕⢝⢗⢕⢕⢕⢕⢱⢕⢜⢇⢁⢕⢕⠀⢜⢱⢜⢗⣕⢕⢜⢘⢄⢕⠕⠁⠀⠀⠀⠀⠀⠀⠀⠀⠀⠀⠀⠀⠀⠀⠀⠀⠀⠀⠀⠀⠀⠙⠿⣿⣟⢿⣷⣧⣴⣴⣄⣄⣄⣀⡀⠀⠀⠀⠀⠀⠀⠀⠀⠀⠀⠀⠀⠀⠀⢕⢜⣝⡇⠀⠀⠀⠀⠀⠀⠀⠀⠀⠀⠀⠀⠀⢰⢹⢝⢗⢕⢝⢗⢼⣕⢣⢕⣇⢝⢝⢻⢿⡻⢧⡜⢝⢽⣕⣪⣝⢳⢽⣗⡻⣟⣻⢝⣱⣵⢗⢕⣕⣕⡳⢼⣗⢽⣗⡮⢵⣺⢽⣷⣞⣿⣷⣿⣷⣮⢽⡞⢯⣗⣹⣽⢳⢵⣞⣿⢽⣿⣸⣿⣿⣿⣿⣿⣿⣿⣿⣿⣿⣿⣿⣿⣿⣿⣿⣿⣿⣿⣿⣿⡷⢕⢕⠀⠀⠁⢕⢕⠀⠀⠀⠑⢕⢕⢄⠀⠕⢕⢔⠀⠀⠀⠀⠀⠕⢕⢕⢕⢕⢕⢕⢕⢕⢕⠀⠀⢕⠀⠀⠀⠀⢔⢕⢕⠀⠀⠀⠀⢕⢕⠕⢕⢕⠀</a:t>
            </a:r>
            <a:br/>
            <a:r>
              <a:t>⡿⣧⡜⢕⢕⢕⢇⣕⢕⢧⡕⢱⣕⢕⢕⢱⢕⢕⢕⠕⢕⢔⢕⢕⡕⢕⢕⠝⢔⢕⢕⠁⠀⠀⠀⠀⠀⠀⠀⠀⠀⠀⠀⠀⠀⠀⠀⠀⠀⠀⠀⠀⠀⠀⠀⠀⠀⠁⠙⠻⣷⣽⣝⣝⢛⠟⠛⠋⠙⠀⠀⠀⠀⠀⠀⠀⠀⠀⠀⠀⠰⢷⢿⢿⢿⠟⠃⠀⠀⠀⠀⠀⠀⠀⠀⠀⠀⠀⠀⢔⢕⢕⢕⢵⢕⢕⢕⢕⢕⢕⢕⢕⢝⢗⢱⢕⢜⢝⢗⢧⣽⣗⣎⣕⣺⢽⣗⡮⣗⡣⢽⣗⢽⣗⣷⣽⣿⣷⣧⡾⢿⣳⡼⢯⣾⣿⣷⣿⣽⣿⣿⣟⡿⢷⣟⣻⣷⣷⢸⣿⣿⣿⣻⣿⡏⣿⣿⣿⣿⣿⣿⣿⣿⣿⣿⣿⣿⣿⣿⣿⣿⣿⣿⣿⣿⣿⡟⢜⢕⢕⠀⠀⠀⢕⢕⠀⠀⠀⠀⢕⢕⢕⢀⠀⠕⢕⠀⠀⠀⠀⠀⠀⢕⢕⢕⢕⢕⢕⢕⢕⢕⠀⠀⠑⠀⠀⠀⠀⢕⢕⢕⠀⠀⠀⠀⢕⢕⠀⢕⢕⠀</a:t>
            </a:r>
            <a:br/>
            <a:r>
              <a:t>⣷⢜⢣⣕⢕⢕⢕⢜⢳⡕⢝⢧⡜⢝⢇⡕⢕⢕⢕⢕⢕⢕⢱⢕⢕⢇⢅⢕⠑⠁⠀⢀⢔⠀⠀⠀⠀⠀⠀⠀⠀⠀⠀⠀⠀⠀⠀⠀⠀⠀⠀⠀⠀⠀⠀⠀⠀⠀⠀⠀⠁⠙⠙⠟⠟⠟⠗⠆⠀⠀⠀⠀⠀⠀⠀⠀⠀⠀⠀⠀⣄⣤⣵⡷⠇⠀⠀⠀⠀⠀⠀⠀⠀⠀⠀⠀⢀⡄⢔⢝⢝⡗⢧⢕⡕⢕⡕⢕⢜⢕⢇⢕⢕⢱⢕⢣⢽⣗⢪⣕⡇⢵⡗⢾⢿⢳⢮⣹⣕⢪⣽⣾⣿⣷⡯⢿⡾⢽⣷⡯⢽⣳⢿⣗⣺⣿⣗⡺⢮⣝⡹⢗⣻⢽⣗⡽⣗⣳⢏⣿⣿⣿⣿⣿⣷⣿⣿⣿⣿⣿⣿⣿⣿⣿⣿⣿⣿⣿⣿⣿⣿⣿⣿⣿⣿⡟⢕⢕⢕⢕⠀⠀⠀⠀⢕⠀⠀⠀⠀⠁⢕⢕⢕⠀⠀⠑⠀⠀⡄⠀⠀⠀⠀⢕⢕⢕⠁⠕⢕⢕⢕⠀⠀⠀⠀⠀⠀⠀⢕⢕⢕⠀⠀⠀⠀⠁⠀⠀⢕⢕⠀</a:t>
            </a:r>
            <a:br/>
            <a:r>
              <a:t>⡿⢧⡕⢕⢕⢕⢕⢕⢕⡜⢳⢕⢕⢣⢕⢝⢕⢕⢱⢕⢜⢗⢕⢕⢝⠀⠁⠀⢀⢀⢰⣕⡕⢕⠄⠀⠀⠀⠀⠀⠀⠀⠀⠀⠀⠀⠀⠀⠀⠀⠀⠀⠀⠀⠀⠀⠀⠀⠀⠀⠀⠀⠀⠀⠀⠀⠀⠀⠀⠀⠀⠀⠀⠀⠀⠀⠀⠀⠀⠀⠉⠁⠁⠀⠀⠀⠀⠀⠀⠀⠀⠀⠀⠀⠀⠀⠑⢕⢱⣕⡕⢕⢕⢳⢽⢕⢕⢕⡗⢵⣝⢕⢕⢕⢗⢜⢕⢕⢕⢕⢱⢕⢇⢕⡕⢱⢜⢟⢽⣟⢿⢽⣿⡗⢽⢗⢧⢝⣗⢽⣗⡷⢿⣗⡿⣷⣗⢽⣯⢷⠑⠙⠙⠹⢳⣯⡕⢺⣿⡸⣿⣿⣿⣿⣿⣿⣿⣿⣿⣿⣿⣿⣿⣿⣿⣿⣿⣿⣿⣿⣿⣿⣿⣿⢿⢜⢕⢕⢕⢕⢔⠀⠀⠀⠑⠀⠀⠀⠀⠀⠑⢕⢕⢕⠀⠀⠁⠀⢿⣔⠀⠀⠀⠁⢕⢕⢄⠀⢕⢕⢕⠀⠀⠀⠀⠀⠀⢔⢕⢕⠕⠀⠀⠀⠀⠀⠀⠀⢕⢕⠀</a:t>
            </a:r>
            <a:br/>
            <a:r>
              <a:t>⡿⢧⢕⢕⡇⢕⢕⢕⢕⢕⢕⢜⢗⢕⢜⢳⡕⢜⢷⡜⢕⢧⢕⢕⢱⣰⣶⣧⢕⢕⢱⡜⢝⢕⠄⠀⠀⠀⠀⠀⠀⠀⠀⠀⠀⠀⠀⠀⠀⠀⠀⠀⠀⠀⠀⠀⠀⠀⠀⠀⠀⠀⠀⠀⠀⠀⠀⠀⠀⠀⠀⠀⠀⠀⠀⠀⠀⠀⠀⠀⠀⠀⠀⠀⠀⠀⠀⠀⠀⠀⠀⠀⠀⠀⠀⠀⢄⡝⢝⢇⢕⢕⢕⢕⢗⢼⣕⢇⢼⣕⣇⣕⢗⢵⣕⡕⢕⢕⢜⢕⢕⢕⢜⣕⢇⢕⡕⢸⣕⢇⢜⣗⢳⢜⣗⢷⣽⣗⢧⣽⡷⢯⣟⣳⢽⣗⣿⣿⢏⢔⠀⠀⠀⠀⠀⠘⢪⣾⣿⣧⢻⣿⣿⢿⣿⣿⣿⣿⣿⣿⣿⣿⣿⣿⣿⣿⣿⣿⣿⣿⣿⣿⣿⡏⢕⢜⣎⢵⢎⢕⢁⠀⠀⠀⠀⠀⠀⠀⠀⠀⠀⠑⢕⢕⢔⠀⠀⠀⢸⣿⣇⠀⠀⠀⠕⢕⢕⠀⢕⢕⢕⠀⡔⠀⠀⠀⢀⠕⢕⢅⠀⠀⠀⠀⠀⠑⠀⠄⢕⢕⠀</a:t>
            </a:r>
            <a:br/>
            <a:r>
              <a:t>⣯⡝⢕⢕⢕⢕⢕⣕⢕⢕⡕⢕⢕⢜⢻⢕⢜⢳⣕⡜⢳⣧⡱⣣⣾⣿⣿⢕⢕⢕⢕⡕⢗⠕⠀⠀⠀⠀⠀⠀⠀⠀⠀⠀⠀⠀⠀⠀⠀⠀⠀⠀⠀⠀⠀⠀⠀⠀⠀⠀⠀⠀⠀⠀⠀⠀⠀⠀⠀⠀⠀⠀⠀⠀⠀⠀⠀⠀⠀⠀⠀⠀⠀⠀⠀⠀⠀⠀⠀⠀⠀⠀⢀⢠⢰⣕⡗⢵⣕⡕⢜⢕⢕⣕⡕⢳⢮⣝⢗⢼⣝⢳⢜⣗⢣⢝⢕⢕⣕⢕⢕⢕⢕⢱⢜⡕⢜⢝⢇⢜⢕⢣⢝⢕⢱⢕⢕⢻⢿⣿⡿⣟⣳⢿⣟⣏⢏⢕⢕⠀⠀⠀⠀⠀⠀⠀⠀⠹⣽⣯⡜⣿⡿⣼⣿⣿⣿⣿⣿⣿⣿⣿⣿⣿⣿⣿⣿⣿⣿⣿⣿⣿⣿⢕⢱⢵⢕⣗⢜⢧⢕⠀⠀⠀⠀⠀⠀⠀⣇⠀⠀⠀⠑⢕⢕⢔⠀⠀⠀⢿⣿⣇⠀⠀⠀⢕⢕⠀⠀⢕⢕⠀⣿⢀⠀⠀⢅⠁⠀⠀⠀⠀⠀⠀⠀⠀⢱⠁⢕⠕⠀</a:t>
            </a:r>
            <a:br/>
            <a:r>
              <a:t>⡿⢷⣕⢜⢧⡕⢕⢞⣇⢕⢻⢵⡕⢕⣧⡕⢕⢱⡜⢻⣷⡜⣼⣿⣿⡏⢕⠕⢕⢻⡕⢜⠃⠀⠀⠀⠀⠀⠀⠀⠀⠀⠀⠀⠀⠀⠀⠀⠀⠀⠀⠀⠀⠀⠀⠀⢀⠀⠀⠀⠀⠀⠀⠀⠀⠀⠀⠀⠀⠀⠀⠀⠀⠀⠀⠀⠀⠀⠀⠀⠀⠀⠀⠀⠀⠀⠀⠀⠀⠀⠀⠀⣡⣝⡗⢮⢝⡳⢼⣝⢳⢜⣟⢳⢜⡝⢳⢕⢕⢵⢜⢝⢳⢵⣕⢇⢜⡗⢣⢜⡕⢱⢕⢕⢕⢕⢕⢕⢕⢣⢕⣝⢗⢮⢕⢳⢜⣕⢣⢜⣕⢳⢽⣻⢿⢏⢅⢕⢕⢕⠀⠀⠀⠀⠀⠀⠀⠀⢝⢎⢗⢹⢧⣿⣿⣿⣿⣿⣿⣿⣿⣿⣿⣿⣿⣿⣿⣿⣿⣿⣿⣿⣿⣿⣿⣷⣵⣵⣼⣵⡕⠀⠀⠀⠀⠀⠀⢄⣿⣧⠀⠀⠀⠑⢕⢕⠀⠀⠀⢸⣿⣿⣇⠀⠀⠀⢕⠀⠀⠕⠁⢔⣿⠑⠀⠀⠀⠀⠀⠀⠀⠀⠀⠀⠀⢀⡏⠀⢐⠀⠀</a:t>
            </a:r>
            <a:br/>
            <a:r>
              <a:t>⣷⡕⢜⢇⢕⢝⢣⢕⢝⢇⢕⢕⢝⢕⢕⢕⢧⡕⢝⢧⢜⢳⣝⠟⠘⠁⠀⠀⢰⣾⡞⠑⠀⠀⠀⠀⠀⠀⠀⠀⠀⠀⠀⠀⠀⠀⠀⠀⠀⠀⠀⠀⠀⠀⠀⢕⠕⠀⠀⠀⠀⠀⠀⠀⠀⠀⠀⠀⠀⠀⠀⠀⠀⠀⠀⠀⠀⠀⠀⠀⠀⠀⠀⠀⠀⠀⠀⠀⠀⠀⠀⢘⢹⢵⢕⢳⢵⣝⢳⢜⡕⢇⢜⡕⢱⢕⡕⢱⣕⡕⢕⢕⡕⢕⢸⣝⢇⢕⣕⢱⢕⢕⢣⢜⡗⢣⢕⡕⢕⢕⡕⢜⢇⢕⢱⢼⡕⢣⢝⡗⢪⢝⢗⢧⢕⠑⢕⢕⢕⢕⢀⠀⠀⠀⠀⠀⠀⠀⠀⢗⡧⢜⢿⣿⣿⣿⣿⣿⣿⣿⣿⣿⣿⣿⣿⣿⣿⣿⣿⣿⣿⣿⣿⣿⣿⣿⣿⣿⢟⡱⢗⢄⡕⠀⠀⠀⠀⢸⣿⣿⣧⠀⠀⠀⠑⢕⠀⢠⠀⠘⣿⣿⣿⡇⠀⠀⠀⠀⠀⠀⠀⢸⡿⠀⡄⠀⠀⠀⠄⠀⠀⢀⠀⠀⠀⣸⠇⠀⠀⠄⠀</a:t>
            </a:r>
            <a:br/>
            <a:r>
              <a:t>⢜⢝⢧⢕⢕⢕⢕⢝⢕⢕⢕⢕⣕⢕⢕⣷⣕⢹⢷⡜⡕⠟⢁⠀⠀⠀⠀⡰⢞⢏⠁⠀⠀⠀⠀⠀⠀⠀⠀⠀⠀⠀⠀⠀⠀⠀⠀⠀⠀⠀⠀⠀⠀⠀⠀⢕⢔⠀⠀⠀⠀⠀⠀⠀⠀⠀⠀⠀⠀⠀⠀⢄⢀⠀⠀⠀⠀⠀⠀⠀⠀⠀⠀⠀⠀⠐⠆⡄⠀⠀⠀⠁⢔⢕⢕⢕⢣⣜⡕⢣⢜⢟⢷⣵⡟⢧⢝⢗⢮⣽⢗⢗⣕⢜⢧⣕⡝⢳⢼⣕⢳⢵⣗⢇⢜⢕⢣⢜⡗⢇⢜⢗⢇⣕⡜⢗⡕⢝⣳⣜⣕⡧⢵⣗⢇⠀⠀⠑⠑⠑⢕⢀⠀⠀⠀⠀⠀⠀⠀⠕⠕⢕⠕⠘⠙⠉⠉⠁⠁⠉⠉⠙⠻⣿⣿⣿⣿⣿⣿⣿⣿⣿⣿⣿⣿⣿⡟⢕⡱⢗⢕⡕⢕⢕⠀⠀⠀⢸⢿⣿⣿⡕⠀⠀⠀⠁⠀⢜⣇⠀⢿⣿⣿⣿⡄⠀⠀⠀⠀⠀⠀⣸⡇⢸⢇⠀⠀⠀⠀⢀⢀⣵⣴⢶⢶⢾⡴⡄⣄⢕⠀</a:t>
            </a:r>
            <a:br/>
            <a:r>
              <a:t>⣧⣕⡕⢳⣧⡕⢱⣧⣞⢻⣷⡜⢟⣱⣕⢜⢻⣷⣧⢝⢅⠑⠀⠀⠀⢀⣱⣧⠏⠀⠀⠀⠀⠀⠀⠀⠀⠀⠀⠀⠀⠀⠀⠀⠀⠀⠀⠀⠀⠀⠀⠀⠀⠀⠀⠕⢕⢄⠀⠀⠀⠀⠀⠀⠀⠀⠀⠀⠀⠀⠀⢕⢕⢕⢔⡀⠀⠀⠀⠀⠀⠀⠀⠀⠀⠀⠀⢄⢄⢄⡀⠀⢀⢕⢕⢱⢕⡝⢕⢗⢕⡝⢳⢵⣝⣳⣧⣝⢕⢼⣝⢗⢵⣝⣳⡕⢝⢕⢕⢜⢕⢱⢜⡕⢇⢼⣕⢳⢜⣗⣣⣽⣳⢷⣿⣟⣿⣿⣽⣟⢿⣝⡗⣾⠁⠀⠀⠀⠀⢀⢀⠁⠄⢄⠀⠀⠀⠀⠀⠀⠀⠀⠀⠀⢀⢄⢄⢔⢄⢄⢄⠀⠀⠘⢻⣿⣿⣿⣿⣿⣿⣿⣿⣿⡿⢏⣕⡮⢕⣕⣕⣕⣎⢱⠀⠀⢰⣵⣳⣿⣿⣇⠀⠀⠀⠀⠀⠀⣿⣆⢸⣿⣿⣿⡇⠀⠀⠀⠀⠀⠀⢏⣵⣿⣿⣤⣴⣾⣿⣷⣵⣧⣾⣷⣳⣮⣿⣿⣿⣿⠀</a:t>
            </a:r>
            <a:br/>
            <a:r>
              <a:t>⠛⠛⠛⠛⠛⠛⠛⠛⠛⠛⠛⠛⠛⠛⠛⠛⠓⠛⠛⠃⠑⠀⠀⠀⠐⠚⠛⠑⠀⠀⠀⠀⠀⠀⠀⠀⠀⠀⠀⠀⠀⠀⠀⠀⠀⠀⠀⠀⠀⠀⠀⠀⠀⠀⠀⠀⠀⠁⠀⠀⠀⠀⠀⠀⠀⠀⠀⠀⠀⠀⠀⠑⠛⠓⠛⠃⠑⠐⠀⠀⠀⠀⠀⠀⠀⠀⠓⠑⠚⠛⠛⠓⠉⠑⠓⠛⠓⠓⠚⠓⠚⠛⠓⠓⠛⠛⠓⠚⠛⠓⠘⠛⠓⠛⠛⠓⠃⠑⠓⠓⠚⠓⠚⠓⠓⠓⠚⠛⠛⠛⠛⠛⠛⠛⠛⠛⠛⠛⠛⠛⠛⠛⠛⠃⠐⠑⠑⠐⠑⠑⠑⠑⠐⠁⠀⠐⠀⠀⠀⠀⠐⠑⠑⠑⠑⠑⠑⠑⠑⠑⠑⠑⠐⠀⠘⠛⠛⠛⠛⠛⠛⠛⠛⠛⠑⠛⠛⠛⠛⠛⠛⠛⠛⠛⠑⠀⠑⠛⠛⠛⠛⠛⠀⠀⠐⠀⠀⠀⠛⠛⠚⠛⠛⠛⠃⠀⠀⠑⠀⠀⠐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⣕⢱⣿⣿⣿⢏⢝⢻⣮⢝⢏⢕⢕⢕⢕⢸⡜⣫⡷⢾⢿⡷⢗⢷⢕⢕⢕⢕⢕⢕⢕⢕⢕⢕⢕⢕⢕⢕⢕⢕⢕⢕⢕⢕⢕⢕⢕⢕⢕⢕⢕⢕⢜⢗⢷⣾⣿⣿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⢸⣿⣿⣇⢕⢕⢕⢕⣕⢕⢕⢕⢕⢕⢕⣕⢕⢕⢕⢕⢗⢳⢷⢕⢕⢕⢕⢕⢕⢕⢕⢕⢕⢕⢕⢕⢕⢕⢕⢕⢕⢕⢕⢕⢕⢕⢕⢕⢕⢕⢕⢕⢕⢕⢕⢝⢿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⢹⡞⣿⣿⢏⢕⣱⣵⡷⣏⢇⢕⢕⢕⢕⢇⢕⢕⢕⢕⢕⢕⢕⢕⢕⢕⢕⢕⢕⢕⢕⢕⢕⢕⢕⢕⢕⢕⢕⢕⢕⢕⢵⢵⢵⣷⣷⣷⣷⣵⡵⢵⢕⢕⢱⢵⣵⡕⢜⡻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⣝⣝⡟⢕⣼⣿⣟⣪⢇⢕⢕⢕⢕⢕⢕⢕⢕⢕⢕⢕⢕⢕⢕⢕⢕⢕⢕⢕⢕⢕⢕⢕⢕⢕⢕⢕⢕⢕⢕⢕⣱⡕⢕⢕⢕⢕⢕⢕⢕⢕⢕⢕⢕⢕⢕⢕⢕⢕⢜⢗⢽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⡕⢻⢟⣞⣕⡗⢕⢕⢕⢕⢕⢕⢕⢕⢕⢕⢕⢕⢕⢕⢕⢕⢕⢕⢕⢕⢕⢕⢕⢕⢕⢕⢕⢕⢕⢕⣼⣿⣿⣇⢕⢕⢕⢕⢕⢕⢕⢕⢕⢕⢕⢕⢕⢕⢕⢕⢕⢕⢜⢜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⡇⢕⢕⢕⢕⢕⢕⢕⢕⢕⢕⢕⢕⢕⢕⢕⢕⢕⢕⢕⢕⢕⢕⢕⢕⢕⢕⢕⢕⢕⢕⢕⢕⢕⢕⣼⣿⣿⣿⣿⡇⢕⢕⢕⢕⢕⢕⢕⢕⢕⢕⢕⢕⢕⢕⢕⢕⢕⢕⢕⢕⢝⣿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⣷⡜⢻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⢯⢕⢕⢕⢕⣕⣱⢕⢕⢕⢕⢕⢕⢕⢕⢕⢕⢕⢕⢕⢕⢕⢕⢕⢕⢕⢕⢕⢕⢕⢕⢕⢕⢕⢕⢱⣿⣿⣿⣿⣿⣿⡕⢕⢕⢕⢕⢕⢕⢕⢕⢕⢕⢕⢕⢕⢕⢕⢕⢕⢕⢕⢕⢜⢻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⡕⢕⣿⣿⢕⣜⢇⣿⡿⢇⡕⣾⣿⣿⣿⣿⣿⣿⣿⣿⣿⣿⣿⣿⣿⣿⣿⣿⣿⣿⣿⣿⣿⣿⣿⣿⣿⣿⣿⣿⣿⣿⣿⣿⣿⣿⣿⣿⣿⣿⣿⣿⣿⣿⣿⣿⣿⣿⣿⣿⣿⣿⣿⣿⣿⣿⣿⣿⣿⣿⣿⣿⣿⣿⣿⣿⣿⣿⣿⣿⣿⣿⣿⣿⣿⣿⣿⣿⣿⣿⣿⣿⣿⣿⣿⣿⣿⣟⢏⢕⢕⣵⣾⢿⢏⢕⢕⢕⢕⢕⢕⢕⢕⢕⢕⢕⢕⢕⢕⢕⢕⢕⢕⢕⢕⢕⢕⢕⢕⢕⢕⢕⢕⢕⣿⣿⣿⣿⣿⣿⣿⣿⡕⢕⢕⢕⢕⢕⢕⢕⢕⢕⢕⢕⢕⢕⢕⢕⢕⢕⢕⢕⢕⢕⢿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⢝⢕⢕⢿⣿⢸⡜⣧⢟⢗⢕⣵⢟⣿⣿⣿⣿⣿⢿⢿⡿⢻⣿⣿⣿⣿⣿⣿⣿⣿⣿⣿⣿⣿⣿⣿⣿⣿⣿⣿⡿⢿⢿⢿⢿⢿⢿⣿⢟⢟⢿⢿⢿⢿⢿⢿⢿⢿⢿⢿⢿⢿⢿⢿⢟⢟⢟⢟⢟⢟⢟⢟⢟⢟⢟⢟⢟⢟⢟⢟⢟⢟⢟⢻⣿⣿⣿⣿⡟⢟⢟⢿⢿⢿⢿⢿⢿⢏⢕⢕⣵⢟⢏⢕⢕⢕⢕⢕⢕⢕⢕⢕⢕⢕⢕⢕⢕⢕⢕⢕⢕⢕⢕⢕⢕⢕⢕⢕⢕⢕⢕⢕⢕⢕⣸⣿⣿⣿⣿⣿⣿⣿⣿⣧⢕⢕⢕⢕⢕⢕⢕⢕⢕⢕⢕⢕⢕⢕⢕⢕⢕⢕⢕⢕⢕⢜⣿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⢕⣝⢜⢕⢹⢧⢕⢕⣕⡕⢝⢜⢕⢕⢕⡇⢸⢕⢕⢕⢕⢕⢕⢕⢕⢕⢕⢕⢕⢕⢕⢕⢕⢕⢕⢕⢕⢕⢕⢕⢕⢕⢕⢸⡏⢕⢕⢕⢕⢕⢕⢕⢕⢕⢕⢕⢕⢕⢕⢕⢕⢕⢕⢕⢕⢕⢕⢕⢕⢕⢕⢕⢕⢕⢕⢕⢕⢕⢕⢕⢸⣿⣿⣿⣿⢕⢕⢕⢕⢕⢕⢕⢕⢕⢕⡵⢏⢕⢕⢕⢕⢕⢑⢕⢕⢕⢕⢕⢕⢕⢕⢕⢕⢕⢕⢕⢕⢕⢕⢕⢕⢕⢕⢕⢕⢕⢕⢕⢕⢕⢕⣿⣿⣿⡏⢕⢝⢟⢿⣿⣿⡇⢕⢕⢕⢕⢕⢕⢕⢕⢕⢕⢕⢕⢕⢕⢕⢕⢕⢕⢕⢕⢕⢹⣿⣿⣿⣿⣿⣿⠀</a:t>
            </a:r>
            <a:br/>
            <a:r>
              <a:t>⣿⣿⣿⣿⣿⣿⣿⣿⣿⣿⣿⣿⣿⣿⣿⣿⣿⣿⣿⣿⢸⣿⣿⣿⣿⣿⣿⣿⣿⣿⣿⣿⣿⣿⣿⣿⣿⣿⣿⣿⣿⣿⣿⣿⣿⣿⣿⣿⣿⣿⣿⢇⡿⢸⣣⣵⣼⣷⣷⡿⢷⢷⢣⡇⣗⣗⣕⡕⢕⢕⢅⢜⢷⣱⡕⢕⢕⢜⢟⡇⢕⢕⢕⢕⢕⡇⢸⢕⢕⢕⢕⢕⢕⢕⢕⢕⢕⢕⢕⢕⢕⢕⢕⢕⢕⢕⢕⢕⢕⢕⢕⢕⢕⢸⡇⢕⢕⢕⢕⢕⢕⢕⢕⢕⢕⢕⢕⢕⢕⢕⢕⢕⢕⢕⢕⢕⢕⢕⢕⢕⢕⢕⢕⢕⢕⢕⢕⢕⢕⢕⢸⣿⣿⣿⣿⢕⢕⢕⢕⢕⢕⢕⢕⡕⢕⢕⢕⢕⢕⠑⠁⢀⢕⢕⢕⢕⢕⢕⢕⢕⢕⢕⢕⢕⢕⢕⢕⢕⢕⢕⢕⢕⢕⢕⢕⢕⢕⢕⢕⢕⢕⣿⣿⣿⣇⢕⢕⢕⣸⣿⣿⡇⢕⢕⢕⢕⢕⢕⢕⢕⢕⢕⢕⢕⢕⢕⢕⢕⢕⢕⢕⢕⢕⢜⢿⢿⢿⢿⢿⢿⠀</a:t>
            </a:r>
            <a:br/>
            <a:r>
              <a:t>⣿⣿⣿⣿⣿⣿⣿⣿⣿⣿⣿⣿⣿⣿⣿⣿⣿⣿⣿⣿⢜⣿⣿⣿⣿⣿⣿⣿⣿⣿⣿⣿⣿⣿⣿⣿⣿⣿⣿⣿⣿⣿⣿⣿⣿⣿⣿⣿⣿⡿⣟⣵⣾⣿⣿⡿⢟⣫⣷⣾⣿⢣⣿⢱⣿⣷⣿⣿⣿⣿⢀⢕⢕⢕⢿⣇⢕⢕⢄⢀⠕⢕⢕⢕⢕⣇⡜⣕⢕⢕⢕⢕⢕⢕⢕⢕⢕⢕⢕⢕⢕⢕⢕⢕⢕⢕⢕⢕⢕⢕⢕⢕⢕⢸⡇⢕⢕⢕⢕⢕⢕⢕⢕⢕⢕⢕⢕⢕⢕⢕⢕⢕⢕⢕⢕⢕⢕⢕⢕⢕⢕⢕⢕⢕⢕⢕⢕⢕⢕⢕⣾⣿⣿⣿⣿⢕⢕⢕⢕⢕⢕⡵⢏⢕⢕⢕⢕⢕⠁⠀⢔⢕⢕⢕⢕⢕⢕⢕⢕⢕⢕⢕⢕⢕⢕⢕⢕⢕⢕⢕⢕⢕⢕⢕⢕⢕⢕⢕⢕⢕⢕⢿⣿⣿⣿⣷⣷⣾⣿⣿⣿⡇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⣫⣾⣿⣿⣿⡿⣫⣾⣿⣿⣿⣿⡏⣾⣿⢸⣿⣿⣿⣿⣿⣿⣧⡑⢕⢕⢸⣿⡇⢕⢕⢕⢀⢕⢅⢱⣼⣿⢝⢕⢕⢕⢕⢕⢕⢕⢕⢕⢕⢕⢕⢕⢕⢕⢕⢕⢕⢕⢕⢕⢕⢕⢕⢕⢕⢸⡇⢕⢕⢕⢕⢕⢕⢕⢕⢕⢕⢕⢕⢕⢕⢕⢕⢕⢕⢕⢕⢕⢕⢕⢕⢕⢕⢕⢕⢕⢕⢕⢕⢕⢕⢕⣿⣿⣿⣿⣿⢕⢕⢕⢕⢕⢜⢕⢕⢕⢕⢕⢕⢕⢔⢕⢕⢕⢕⢕⢕⢕⢕⢕⢕⢕⢕⢕⢕⢕⢕⢕⢕⢕⢕⢕⢕⢕⢕⢕⢕⢕⢕⢕⢕⢕⢕⢜⢿⣿⣿⣿⣿⣿⣿⣿⡿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⡿⣳⣿⣿⣿⡿⣱⣾⣿⣿⢿⣿⣿⣿⣸⣿⣿⢸⣿⣿⣿⣿⣿⣿⣿⣷⡄⠕⢜⣿⣿⡕⢕⢕⢕⢕⢕⢕⢕⢔⢷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⢝⢝⢟⢟⢟⢟⢝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⣱⣿⣿⣿⢫⣾⣿⣿⡿⣻⣿⣿⣿⣇⣿⣿⡇⣺⣿⣿⣿⣿⣿⣿⣿⣟⣿⡇⢑⣿⣿⣧⢔⢕⢕⢕⢕⠕⠕⠑⢜⢟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⢣⣿⣿⣿⢣⣿⣿⣻⣿⣽⣷⣿⣿⣿⢸⣿⣿⡇⣿⣿⣿⣿⣿⣿⣿⣿⣿⡸⡗⡕⣻⣿⣿⢔⠔⠕⢕⢕⢔⠀⢔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⡿⡟⣵⣵⣦⣵⣜⣿⣿⢣⣿⣿⣳⡿⣿⣿⣿⣿⣿⡏⣾⣿⣿⡇⣿⣿⣿⣿⣿⣿⣿⣿⣿⣇⢇⢕⣿⣿⣿⢕⢱⢕⠇⠑⢕⢕⢳⣶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⢟⣼⣿⣻⣿⣿⣿⣿⣿⡏⣾⣿⢧⡿⣹⣿⣿⣿⣿⣿⡗⡿⢏⣱⡧⣸⣿⣿⣿⣿⣿⣿⣿⣿⣿⢕⢼⢸⡿⠟⢁⢀⠁⠁⢅⢕⢕⠕⢜⢟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⢇⣼⣿⣿⢿⣯⡻⢟⢗⢹⢸⣿⣿⣾⢇⣿⣿⣿⣿⣿⢇⢕⢵⣾⣿⡇⣿⣿⣿⣿⣿⣿⣿⣿⣿⣿⢕⠀⠐⠀⢄⣾⡏⡇⢔⢐⢁⢅⢕⢕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⢇⢻⡿⡿⣷⡝⢝⣇⡅⢅⣾⣿⣿⡿⣸⣿⣿⣿⣿⣯⢕⡇⣾⣏⣟⣕⣿⡟⣿⣿⣿⣿⣿⣿⣿⡏⢕⣅⣕⢔⢕⣿⡇⡇⢅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⣮⢎⢝⢇⢜⢱⣾⡿⢇⡕⣿⣿⣿⡇⣿⣿⣿⣿⣿⣿⢻⢣⣿⣿⣿⣿⣿⢱⣿⣿⣿⣿⣿⣿⣿⢇⢕⣿⣿⡕⣼⣿⢧⡇⢸⡇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⣷⣵⣕⢱⢜⢯⣗⣟⢇⣿⣿⣿⣸⣿⢣⣿⣿⣿⡟⣼⢸⣿⣿⣿⣿⢣⢸⣿⣿⣿⣿⣿⣿⢿⢕⢱⡿⢿⢱⢇⣿⢸⢇⡞⣱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⣱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⢟⣵⠑⠳⢕⢎⢕⣿⡿⡇⣿⢣⢸⣿⣿⣿⢣⡇⣿⣷⣾⣽⣏⣮⣮⣿⢿⣿⣿⣿⢹⡜⢕⣷⣿⡿⣸⢎⢣⡿⡕⢕⣿⢕⢸⣿⢕⣿⡇⢕⣿⡇⢕⢕⢸⣿⣿⣿⣿⣿⣿⣿⣿⣿⣿⣿⣿⣿⣿⣿⣿⣿⣿⣿⣿⣿⣿⣿⣿⣿⣿⣿⣿⣿⢕⢕⢕⢕⢕⢕⢕⢕⢕⢕⢕⢕⢕⢕⢕⢕⢕⢕⢕⢕⢕⢕⢕⢕⢕⢸⣿⣿⣿⣿⢕⢕⢕⢕⢕⢕⢕⢕⢕⢕⢕⢕⢕⢕⢕⢱⣕⢕⢕⢕⢕⢕⢕⠕⢕⢙⢝⢕⢕⢕⢅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⡿⣫⣷⣿⠏⠀⠑⢔⢱⢕⣿⡗⢸⢣⡇⣾⣿⣿⡏⢾⣇⣿⣟⣟⣇⡟⢿⣿⣟⣸⡏⣿⣿⢕⡕⢫⠽⢽⠗⠋⢝⣵⢣⡇⢸⣿⢕⢸⣿⢕⣿⡇⢕⣿⡇⢕⢕⢜⢟⢟⢻⣿⣿⣿⣿⣿⣿⣿⣿⣿⣿⣿⣿⣿⣿⣿⣿⣿⣿⣿⣿⣿⣿⣿⣿⣿⡿⢕⢕⢕⢕⢕⢕⢕⢕⢕⢕⢕⢕⢕⢕⢕⢕⢕⢕⢕⢕⢕⢕⢕⢕⢕⢸⣿⣿⣿⣿⢕⢕⢕⢕⢕⢕⢕⢕⢕⢕⢕⢕⢕⢕⢕⢸⣿⡕⢕⢕⢕⢕⢕⢕⡇⢕⢕⣾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⡿⣫⡾⢏⡾⢇⠀⠀⠀⢕⡇⢕⣿⡇⢕⢟⡇⣿⢻⣿⢱⣴⡠⢕⢁⢅⢅⣜⣹⣿⣿⣿⣿⣿⣿⣧⢖⢆⢔⣔⣾⡵⣹⣏⢸⢕⢱⣿⢕⢸⣿⢕⣿⡇⢕⣿⡇⢕⢕⢱⣾⣿⣿⣿⣿⣿⣿⣿⣿⣿⣿⣿⣿⣿⣿⣿⣿⣿⣿⣿⣿⣿⣿⣿⣿⣿⣿⣿⡇⢕⢕⢕⢕⢕⢕⢕⢕⢕⢕⢕⢕⢕⢕⢕⢕⢕⢕⢕⢕⢕⢕⢕⢕⢕⢸⣿⣿⣿⣿⢕⢕⢕⢕⢕⢕⢕⢕⢕⢕⢕⢕⠕⠕⢕⢸⣿⣷⢑⢕⢕⢳⡕⣼⡇⢕⢕⢿⢇⠑⢔⢕⠑⢕⢕⢕⢕⢕⢕⢕⠑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⢟⡵⢏⣱⡿⢱⢁⠀⠀⠀⢱⢱⢸⣿⢸⡇⢕⢱⢇⢻⣿⣾⣿⡻⢷⢽⢵⣾⣿⣿⣿⣿⣿⣿⣿⣿⣿⣿⣟⣏⣹⣿⣳⡟⡎⢸⢕⢱⣿⢕⢸⣿⢕⣿⡇⢕⣿⡇⢕⢕⢸⣿⣿⣿⣿⣿⣿⣿⣿⣿⣿⣿⣿⣿⣿⣿⣿⣿⣿⣿⣿⣿⣿⣿⣿⣿⣿⣿⣿⡇⢕⢕⢕⢕⢕⢕⢕⢕⢕⢕⢕⢕⢕⢕⢕⢕⢕⢕⢕⢕⢕⢕⢕⢕⢕⣿⣿⣿⣿⣿⢕⢕⢕⢕⢕⢕⢕⢕⢕⢕⢕⢕⢕⢕⠕⢜⣿⣿⡇⢄⢕⢸⣿⣿⣏⢑⢁⢁⢀⢀⢀⢕⢕⢕⢕⢕⠕⢕⢕⢕⢕⢕⢕⢕⢕⢕⢕⢕⢕⢕⢕⢕⢕⢕⢕⢕⢕⢕⢕⢕⢕⢕⢕⢕⢕⢕⢕⢕⢕⢕⢕⢕⢕⢕⢕⢕⢕⢕⢕⢕⢕⢕⢕⢕⢕⢕⠀</a:t>
            </a:r>
            <a:br/>
            <a:r>
              <a:t>⣿⣿⣿⣿⣿⣿⣿⣿⣿⣿⣿⣿⣿⣿⢿⢟⡟⣿⣿⣿⣿⣿⣿⣿⣿⣿⣿⣿⣿⣿⣿⣿⣿⢫⢞⣵⣼⣿⢣⣿⣧⡔⢀⢄⢵⡿⢸⡟⢸⣇⢸⡕⢕⢹⢻⢹⣿⣿⣿⣿⣿⣿⣿⣿⣿⣿⣿⣿⣿⣿⣿⣿⣿⣿⡿⣷⣿⣿⢕⢸⢜⢸⣿⢕⢸⣿⢕⣿⡇⢕⣿⡇⢕⢕⢜⣿⣿⣿⣿⣿⣿⣿⣿⣿⣿⣿⣿⣿⣿⣿⣿⣿⣿⣿⣿⣿⣿⣿⣿⣿⣿⣿⣿⡇⢕⢕⢕⢕⢕⢕⢕⢕⢕⢕⢕⢕⢕⢕⢕⢕⢕⢕⢕⢕⢕⢕⢕⢕⢕⣿⣿⣿⣿⡿⢕⢕⢕⢕⢕⢕⢕⢕⢕⢕⢕⢕⢔⢄⢔⢕⢹⣿⣷⠑⠑⠕⣿⣿⣷⣱⢕⢜⢕⢕⢕⢕⢕⠑⢕⠕⠀⠁⢕⢕⢕⢕⢕⢕⢕⢕⢕⢕⢕⢕⢕⢕⢕⢕⢕⢕⢕⢕⢕⢕⢕⢕⢕⢕⢕⢕⢕⢕⢕⢕⢕⢕⢕⢕⢕⢕⢕⢕⢕⢕⢕⢕⢕⢕⢕⢕⠀</a:t>
            </a:r>
            <a:br/>
            <a:r>
              <a:t>⣿⣿⣿⣿⣿⣿⣿⣿⣿⣿⣿⢟⣹⣵⢾⢿⣿⡜⣿⣿⣿⣿⣿⣿⣿⣿⣿⣿⣿⣿⣿⣿⢣⢏⣾⣿⣿⢕⣿⣿⣿⡇⢕⢕⣾⡇⢿⢇⢸⣿⢜⣧⢕⢕⢕⢻⣿⣿⣿⣿⣿⣿⣿⣿⣿⣿⣿⣿⣿⣿⣿⣿⣿⣿⡾⢏⣾⣿⢜⢕⢕⣸⣿⢕⢸⣿⢕⣿⡇⢕⣿⡇⢕⢕⢕⣿⣿⣿⡿⢿⣿⣿⣿⣿⣿⣿⣿⣿⣿⣿⣿⣿⣿⣿⣿⣿⣿⣿⣿⣿⣿⣿⣿⡇⢕⢕⢕⢕⢕⢕⢕⢕⢕⢕⢕⢕⢕⢕⢕⢕⢕⢕⢕⢕⢕⢕⢕⢕⢕⣿⣿⣿⣿⡇⢕⢕⢕⢕⢕⢕⢕⢕⢕⢕⢕⢕⢕⢕⢕⢕⢕⣿⣿⡕⢕⢔⣿⣿⣿⣿⣸⣇⢕⢕⠕⢕⢕⢀⠁⠀⠀⠀⢕⢕⢕⢕⢕⢕⢕⢕⢕⢕⢕⢕⢕⢕⢕⢕⢕⢕⢕⢕⢕⢕⢕⢕⢕⢕⢕⢕⢕⢕⢕⢕⢕⢕⢕⢕⢕⢕⢕⢕⢕⢕⢕⢕⢕⢕⢕⢕⠀</a:t>
            </a:r>
            <a:br/>
            <a:r>
              <a:t>⣿⣿⣿⣿⣿⣿⣿⣿⣿⣿⣿⣷⡜⢻⡜⢧⢟⠙⠜⣿⣿⣿⣿⣿⣿⣿⣿⣿⣿⣿⣿⣏⢇⣿⣿⣿⡏⣾⣿⣿⡿⣫⣾⣿⡿⢕⢜⢕⢸⣿⣧⢎⡇⢕⢕⢕⢹⣿⣿⣿⣿⣿⣿⣿⣿⣿⣿⢿⣿⣿⣿⣿⣿⡿⢕⢱⣿⡇⢕⢇⢕⢿⣿⢕⢸⣿⢕⣿⡇⢕⣿⡇⢕⢕⢕⢸⣿⡿⣱⣷⣼⡝⢻⣿⣿⣿⣿⣿⣿⣿⣿⣿⣿⣿⣿⣿⣿⣿⣿⣿⣿⣿⣿⡇⢕⢕⢕⢕⢕⢕⢕⢕⢕⢕⢕⢕⢕⢕⢕⢕⢕⢕⢕⢕⢕⢕⢕⢕⢕⣿⣿⣿⣿⡇⢕⢕⢕⢕⢕⢕⢕⢕⢕⢕⢕⢕⢕⢕⢕⢕⢕⢿⣿⡇⣸⣾⣿⣿⣿⣿⣿⣿⢇⢅⠀⢕⢕⢕⠀⠀⠀⢔⢕⢕⢕⢕⢕⢕⢕⢕⢕⢕⢕⢕⢕⢕⢕⢕⢕⢕⢕⢕⢕⢕⢕⢕⢕⢕⢕⢕⢕⢕⢕⢕⢕⢕⢕⢕⢕⢕⢕⢕⢕⢕⢕⢕⢕⣕⣕⣕⠀</a:t>
            </a:r>
            <a:br/>
            <a:r>
              <a:t>⣿⣿⣿⣿⣿⣿⣿⣿⣿⣿⣿⣿⣿⣕⠁⠑⠋⢀⠀⠘⢿⣿⣿⣿⣿⣿⣿⣿⣿⣿⢿⢜⣾⣿⣿⣿⢹⣿⡿⢫⣾⡿⢟⢏⢕⢕⢕⢕⢕⢻⣟⡱⢝⢇⢕⢕⠕⢜⢟⢿⣿⣿⣿⣿⣯⣵⣵⣵⣷⣿⢿⢟⢕⢕⢕⢸⣿⡇⠕⢱⢕⢸⣿⢕⢸⡟⢕⣿⡇⢕⣿⡇⢕⢕⢕⢸⡿⢑⠕⣝⢻⢟⢕⣼⣿⣿⣿⣿⣿⣿⣿⣿⣿⣿⣿⣿⣿⣿⣿⣿⣿⣿⣿⡇⢕⢕⢕⢕⢕⢕⢕⢕⢕⢕⢕⢕⢕⢕⢕⢕⢕⢕⢕⢕⢕⢕⢕⢕⢕⣿⣿⣿⣿⡇⢕⢕⢕⢕⢕⢕⢕⢕⢕⢕⢕⢕⢕⢕⢕⢕⢕⢸⣿⣿⣿⣿⣿⣿⣿⣿⢞⢇⢕⢕⢕⢕⢕⢕⠀⠀⠀⢕⢕⢕⢕⢕⢕⢕⢕⢕⢕⢕⢕⢕⢕⢕⢕⢕⢕⢕⢕⢕⢕⢕⢕⢕⢕⢕⢕⢕⢕⢕⢕⢕⢕⢕⢕⢕⢕⢕⢕⢕⢕⢕⢜⣿⣿⣿⣿⣿⠀</a:t>
            </a:r>
            <a:br/>
            <a:r>
              <a:t>⣿⣿⣿⣿⣿⣿⣿⣿⣿⣿⣿⣿⣿⣿⣧⡀⠐⠘⠀⠀⠈⢻⣿⡿⢟⣻⣽⣷⣿⣿⣿⢳⡮⢹⣿⣿⢸⢟⣵⡿⢏⢕⢕⢕⢕⢕⢕⢕⢕⢜⢻⣧⡕⢈⠣⡀⢔⢕⢕⢕⢕⣝⣝⣻⢿⣿⡿⠟⠙⢕⢕⢕⢕⢸⢕⣾⣿⡇⢄⢕⢕⢸⣿⢕⢸⣱⣷⣷⣷⣧⣟⡇⢕⢕⢕⢕⠅⠀⠀⠙⠁⢰⣾⣻⣿⣿⣿⣿⣿⢕⣻⢟⢝⣿⣿⣿⣿⣿⣿⣿⣿⣿⣿⡇⢕⢕⢕⢕⢕⢕⢕⢕⢕⢕⢕⢕⢕⢕⢕⢕⢕⢕⢕⢕⢕⢕⢕⢕⢕⣿⣿⣿⣿⡇⢕⢕⢕⢕⢕⢕⢕⢕⢕⢕⢕⢕⢕⢕⢕⢕⢕⢸⣿⣿⣿⣿⣿⣿⣿⣿⢕⢕⢕⢕⢕⢕⢕⠀⠀⢀⢕⢕⢕⢕⢕⢕⢕⢕⢕⢕⢕⢕⢕⢕⢕⢕⢕⢕⢕⢕⢕⢕⢕⢕⢕⢕⢕⢕⢕⢕⢕⢕⢕⢕⢕⢕⢕⢕⢕⢕⢕⢕⢕⢕⢕⣿⣿⣿⣿⣿⠀</a:t>
            </a:r>
            <a:br/>
            <a:r>
              <a:t>⣿⣿⣿⣿⣿⣿⣿⣿⣿⣿⣿⣿⣿⣿⣿⣷⡄⠀⠔⠃⠀⣕⣽⣾⣿⣿⢿⢟⢟⢝⢕⢕⢜⢕⢔⢜⣴⡿⢏⢕⢕⢕⢕⢕⣕⡕⢕⣕⣕⡕⢧⢻⡕⢁⠀⠁⢑⢕⢕⣱⣾⣿⣿⣿⣿⢕⠀⠀⠀⠐⣇⣵⢸⣿⢕⣻⣿⢇⡇⢕⢕⢔⢕⢕⢕⢕⢕⢫⢽⢟⣿⣿⣷⣵⡕⢀⠀⠑⠑⠀⣰⢿⣿⣟⣿⣿⣿⣿⣿⣿⣿⢕⣱⣿⣿⣿⣿⣿⣿⣿⣿⣿⣿⡇⢕⢕⢕⢕⢕⢕⢕⢕⢕⢕⢕⢕⢕⢕⢕⢕⢕⢕⢕⢕⢕⢕⢕⢕⢕⣿⣿⣿⣿⡇⢕⢕⢕⢕⢕⢕⢕⢕⢕⢕⢕⢕⢕⢕⢕⢕⢕⢸⣿⣿⣿⣿⣿⣿⣿⣿⡇⢕⢕⢕⢕⢕⢕⢄⢔⢕⢕⢕⢕⢕⢕⢕⢕⢕⢕⢕⢕⢕⢕⢕⢕⢕⢕⢕⢕⢕⢕⢕⢕⢕⢕⢕⢕⢕⢕⢕⢕⢕⢕⢕⢕⢕⢕⢕⢕⢕⢕⢕⢕⢕⢕⢿⣿⣿⣿⣿⠀</a:t>
            </a:r>
            <a:br/>
            <a:r>
              <a:t>⣿⣿⣿⣿⣿⣿⣿⣿⣿⣿⣿⣿⣿⣿⣿⣿⣿⣔⠀⢠⣾⣿⣿⣟⢏⢕⢕⣕⢵⢕⠑⠁⠑⢕⢕⣾⢏⢕⢕⢕⢕⣱⣾⣿⣿⣧⢕⢿⡿⢕⢸⣷⣜⢕⠀⠀⢸⣿⣿⣿⣿⣿⣿⣿⣿⡕⠀⠀⠀⠀⢜⢝⢇⢟⡕⢹⡟⢸⢇⢕⡕⢕⢕⢕⢕⠑⠁⠑⢕⢕⢕⢝⢻⣿⣿⣧⡔⠀⢀⣼⣿⣿⣿⣿⣿⣿⣿⣿⢱⣵⢏⢕⢏⢕⢕⣿⣿⣿⣿⣿⣿⣿⣿⡇⢕⢕⢕⢕⢕⢕⢕⢕⢕⢕⢕⢕⢕⢕⢕⢕⢕⢕⢕⢕⢕⢕⢕⢕⢸⣿⣿⣿⣿⢇⢕⢕⢕⢕⢕⢕⢕⢕⢕⢕⢕⢕⢕⢕⢕⢕⢕⢕⢻⣿⣿⣿⣿⣿⣿⣿⡷⢕⢕⢕⢕⢕⢕⢕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⣿⣧⠀⠿⠏⢕⢕⢕⢸⣧⣷⣿⣿⣧⣀⠀⢠⡾⢕⢕⢕⢕⢕⣼⣿⣿⣿⣿⣿⣷⣜⣷⢕⢸⣿⣿⣷⡕⠀⠈⣿⣿⣿⣿⣿⣿⣿⣿⡇⠀⠀⠀⠀⢕⢕⢕⣧⠘⠘⠄⠐⡁⠑⢜⡕⠑⠁⠀⢀⣠⣵⣕⣕⢕⠕⢕⢜⠟⠻⠁⢠⣿⣿⣿⣿⣿⣿⣿⣿⣿⣿⡿⢏⢕⢕⢕⢕⣾⣿⣿⣿⣿⣿⣿⣿⣿⢕⢕⢕⢕⢕⢕⢕⢕⢕⢕⢕⢕⢕⢕⢕⢕⢕⢕⢕⢕⢕⢕⢕⢕⢕⢸⣿⣿⣿⣿⢕⢕⢕⢕⢕⢕⢕⢕⢕⢕⢕⢕⢕⢕⢕⢕⢕⢕⢕⢕⢻⣿⣿⣿⣿⣿⣿⣿⢇⢕⢕⢕⢕⢕⢕⢕⢕⢕⢕⢕⢕⢕⢕⢕⢕⢕⢕⢕⢕⢕⢕⢕⢕⢕⢕⢕⢕⢕⢕⢕⢕⢕⢕⢕⢕⢕⢕⢕⢕⢕⢕⢕⢕⢕⢕⢕⢕⢕⢕⢕⢕⢕⢸⢿⢿⢿⢟⠀</a:t>
            </a:r>
            <a:br/>
            <a:r>
              <a:t>⣿⣿⣿⣿⣿⣿⣿⣿⣿⣿⣿⣿⣿⣿⣿⣿⣿⣿⡟⢁⠀⠀⠀⠑⠀⠁⢻⣿⣿⣿⣿⡟⠁⠀⠀⠁⠁⠑⠕⣼⣿⣿⣿⣿⣿⣿⡿⣿⣿⡇⡜⣿⣾⣿⣷⢀⠀⢹⣿⣿⣿⣿⣿⣿⣿⠇⠀⠀⠀⠀⠀⢕⣱⣇⠜⠇⢄⢅⢑⣱⢕⢜⡄⠀⠀⠙⠛⠻⠿⢿⢟⠁⠁⠀⠀⠀⢀⢸⣿⡿⣿⣿⣿⣿⣿⣿⣷⣿⡕⢕⢕⢕⢕⢕⢸⣿⣿⣿⣿⣿⣿⣿⣿⢕⢕⢕⢕⢕⢕⢕⢕⢕⢕⢕⢕⢕⢕⢕⢕⢕⢕⢕⢕⢕⢕⢕⢕⢕⢸⣿⣿⣿⣿⢕⢕⢕⢕⢕⢕⢕⢕⢕⢕⢕⢕⢕⢕⢕⢕⢕⢕⢕⢕⢕⢻⣿⣿⣿⣿⣿⡟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⢀⠀⠀⠀⠁⠀⠀⠙⢿⣿⡿⡃⠀⠀⠀⠀⠀⠀⠀⠁⠙⠟⢿⣿⣿⣿⣧⣿⣿⣿⡇⢻⣷⣝⣿⣧⠀⠈⢿⣿⣿⣿⣿⣿⡟⠀⠀⠀⠀⠀⠀⢸⣿⣿⡗⣰⢁⡁⡸⣿⢕⢕⢕⡅⢔⢀⠀⠀⠀⠀⠀⠀⠀⠀⠀⢀⢕⢑⣿⣿⣿⣿⣿⣿⣿⣿⡏⢸⣿⣇⢕⢕⢕⢕⢸⣿⢿⣿⣿⣿⣿⣿⣿⢕⢕⢕⢕⢕⢕⢕⢕⢕⢕⢕⢕⢕⢕⢕⢕⢕⢕⢕⢕⢕⢕⢕⢕⢕⢸⣿⣿⣿⣿⢕⢕⢕⢕⢕⢕⢕⢕⢕⢕⢕⢕⢕⢕⢕⢕⢕⢕⢕⢕⢕⢕⢜⢿⣿⣿⣿⣷⡕⢕⢕⢅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⢕⢀⠀⠀⠀⠜⠀⠀⠈⠻⡕⠀⠀⠀⠀⠀⢀⠀⠀⠀⠀⠀⠀⠁⠙⠻⣿⣿⣿⣿⡇⠁⢿⡞⣿⣿⢧⡀⠜⣿⣿⣿⣿⣿⠑⠀⠀⠀⠀⠀⠀⠜⣿⢿⣗⡝⣵⢱⢇⣿⣕⡕⠕⠕⠁⠁⠀⠀⠀⠀⠀⠁⠀⠀⢄⢕⢕⢱⣿⣿⣿⣿⣿⣿⣿⣿⣿⣕⡟⢟⣿⣵⢕⢕⢸⣿⣿⣿⣿⣿⣿⣿⣿⢕⢕⢕⢕⢕⢕⢕⢕⢕⢕⢕⢕⢕⢕⢕⢕⢕⢕⢕⢕⢕⢕⢕⢕⢕⢸⣿⣿⣿⣿⢕⢕⢕⢕⢕⢕⢕⢕⢕⢕⢕⢕⢕⢕⢕⢕⢕⢕⢕⢕⢕⢕⢕⢕⢝⢿⣿⣿⣗⡕⢕⢕⢕⢕⢕⢕⢕⢕⢕⢕⢕⢕⢕⢕⢕⢕⢕⢕⢕⢕⢕⢕⢕⢕⢕⢕⢕⢕⢕⢕⢕⢕⢕⢕⢕⢕⢕⢕⢕⢕⢑⢕⢕⢕⢕⢕⢕⢕⢕⢕⢕⢕⢕⢕⢕⢕⢕⠀</a:t>
            </a:r>
            <a:br/>
            <a:r>
              <a:t>⣿⣿⣿⣿⣿⣿⣿⣿⣿⣿⣿⣿⣿⣿⣿⣿⣿⣿⣇⠕⢕⢕⢀⠀⠀⠀⠔⠆⠀⡜⢕⠀⠀⠀⢄⠑⠁⠀⢀⠄⠐⠀⠀⠀⠀⠀⠈⢻⣿⣿⠑⠀⠈⢿⡸⣿⣏⢳⡀⢹⣿⣿⣿⠇⠀⠀⠀⠀⠀⠀⠀⠀⢻⣿⣿⣷⡜⣷⠱⠝⠃⠀⠀⠀⠀⠀⠀⠀⠀⠑⠑⠀⠀⠀⢁⣁⠀⣿⣿⣿⣿⣿⣿⣿⣿⣿⡯⣵⢕⢕⣿⢟⢕⢕⣾⣿⣿⣿⣿⣿⣿⣿⣿⢕⢕⢕⢕⢕⢕⢕⢕⢕⢕⢕⢕⢕⢕⢕⢕⢕⢕⢕⢕⢕⢕⢕⢕⢕⢸⣿⣿⣿⣿⢕⢕⢕⢕⢕⢕⢕⢕⢕⢕⢕⢕⢕⢕⢕⢕⢕⢕⢕⢕⢕⢕⢕⢕⢕⢕⢜⢻⣿⣿⢷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⣕⢑⠀⠀⠀⢀⠀⢀⡾⡱⢕⠀⠄⠑⠀⢀⠄⠔⠁⠀⠀⠀⠀⠀⠀⠀⠀⠀⠝⡏⠀⠀⠀⠁⢳⢹⣿⣷⡕⢄⠹⠿⠏⠀⠀⠀⠀⠀⠀⠀⠀⠀⠘⠟⠛⠉⠕⠑⠀⠀⠀⠀⠀⠀⠀⠀⠀⠀⠔⢄⢔⢰⢕⣼⣾⣿⡇⣿⣿⣿⣿⣿⣿⣿⣿⣿⣿⣿⣿⣿⣿⣧⢕⢕⣿⣿⣿⣿⣿⣿⣿⣿⣿⢕⢕⢕⢕⢕⢕⢕⢕⢕⢕⢕⢕⢕⢕⢕⢕⢕⢕⢕⢕⢕⢕⢕⢕⢕⣾⣿⣿⣿⡿⢕⢕⢕⢕⢕⢕⢕⢕⢕⢕⢕⢕⢕⢕⢕⢕⢕⢕⢕⢕⢕⢕⢕⢕⢕⢕⢕⢕⢕⢕⢕⠑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⢳⣿⣷⡵⡔⢄⢅⢆⡾⣱⣿⠃⠁⠀⠄⠀⠀⢀⠀⠁⠄⠀⠀⠀⠀⠀⠀⠀⠀⠀⠀⠀⠀⠀⠀⠀⠑⢿⣷⣽⣗⠠⢔⠀⠀⠀⠀⠀⠀⠀⠀⠀⠀⠀⠀⠀⠀⠀⠀⠀⠀⠀⠀⠀⠀⠀⢔⠀⢔⢕⢕⢕⢱⣾⣿⣿⡿⠑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⢸⣿⣿⣿⣾⡇⢕⡞⣱⡿⢇⠀⠀⠀⠀⠀⠀⠀⠀⠀⠀⠁⠄⠀⠀⠀⠀⠀⠀⠀⠀⠀⠀⠀⠀⠀⠀⠁⢻⡿⠋⠁⠀⠀⠀⠀⠀⠀⠀⠀⠀⠀⠀⠀⠀⠀⠀⠀⠀⠀⠀⠀⠀⠀⠔⠀⠀⠀⣷⡑⠃⠕⠿⠿⠟⠙⠀⠀⣿⣿⣿⣿⣿⣿⣿⣿⣿⣿⣿⣿⣿⣿⣿⣿⣷⣷⣷⣿⣿⣿⣿⣿⣿⣿⢕⢕⢕⢕⢕⢕⢕⢕⢕⢕⢕⢕⢕⢕⢕⢕⢕⢕⢕⢕⢕⢕⢕⢕⢕⣿⣿⣿⣿⡇⢕⢕⢕⢕⢕⢕⢕⢕⢕⢕⢕⢕⢕⢕⢕⢕⢕⢕⢕⢕⢕⢕⢕⢕⢕⢕⢕⢕⢕⢕⢕⢁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⢻⣿⣿⣿⢇⡞⣱⡿⢕⡕⠀⠀⠀⠀⠀⠀⠀⠀⠀⠀⠀⠀⠐⠀⠀⠀⠀⠀⠀⠀⠀⠀⠀⠀⠀⠀⠀⠀⠁⠀⠀⠀⠀⠀⠀⠀⠀⠀⠀⠀⠀⠀⠀⠀⠀⠀⠀⠀⠀⠀⠀⠀⠀⠀⠀⠀⠀⠜⣧⢄⢄⢔⢔⠀⠀⠀⠀⣿⣿⣿⣿⣿⣿⣿⣿⣿⣿⣿⣿⣿⣿⣿⣿⣿⣿⣿⣿⣿⣿⣿⣿⣿⣿⢕⢕⢕⢕⢕⢕⢕⢕⢕⢕⢕⢕⢕⢕⢕⢕⢕⢕⢕⢕⢕⢕⢕⢕⢕⣿⣿⣿⣿⡇⢕⢕⢕⢕⢕⢕⢕⢕⢕⢕⢕⢕⢕⢕⢕⢕⢕⢕⢕⢕⢕⢕⢕⢕⢕⡕⢕⢕⢕⢕⠕⠀⢕⢕⢕⢕⢕⢕⢕⢕⢕⢕⢕⢕⢕⢕⢕⢕⢕⢕⢕⢕⢕⢕⢕⢕⢕⢕⢕⢕⢕⢕⢕⢕⢕⢕⢕⢕⢕⢕⢕⢕⢕⢕⢕⢕⢕⢕⢕⢕⢕⢕⢕⢕⢕⣿⣷⠀</a:t>
            </a:r>
            <a:br/>
            <a:r>
              <a:t>⢕⢕⢕⢕⢕⢕⢕⢕⢕⢕⢕⢕⢕⢕⢕⢕⢕⢕⢕⢕⢕⣸⢟⢋⡞⢱⡟⢕⡕⠁⠀⠀⠀⠀⠀⠀⠀⠀⠀⠀⠀⠀⠀⠀⠀⠀⠀⠀⠀⠀⠀⠀⠀⠀⠀⠀⠀⠀⠀⠀⠀⠀⠀⠑⠔⠀⠀⠀⠀⠀⠀⠀⠀⠀⠀⠀⠀⠀⠀⠀⠀⠀⠀⠀⠀⠀⠀⠀⠈⠑⠑⠑⠁⠀⠀⠀⠀⣿⣿⣿⣿⣿⣿⣿⣿⣿⣿⣿⣿⣿⣿⣿⣿⣿⣿⣿⣿⣿⣿⣿⣿⣿⡇⢕⢕⢕⢕⢕⢕⢕⢕⢕⢕⢕⢕⢕⢕⢕⢕⢕⢕⢕⢕⢕⢕⢕⢕⢕⣿⣿⣿⣿⡇⢕⢕⢕⢕⢕⢕⢕⢕⢕⢕⢕⢕⢕⢕⢕⢕⢕⢕⢕⢕⢕⢕⢕⢱⣿⣿⣿⣿⣷⣷⣦⡄⢕⢕⢕⢕⢕⢕⢕⢕⢕⢕⢕⢕⢕⢕⢕⢕⢕⢕⢕⢕⢕⢕⢕⢕⢕⢕⢕⢕⢕⢕⢕⢕⢕⢕⢕⢕⢕⢕⢕⢕⢕⢕⢕⢕⢕⢕⢕⢕⢕⢕⢕⢕⢕⢻⣿⠀</a:t>
            </a:r>
            <a:br/>
            <a:r>
              <a:t>⣳⣕⡱⢕⢱⢕⡕⢕⢕⢕⢕⢕⢕⢕⢕⢕⢕⢕⢕⢕⢕⢪⢑⢜⢱⡟⢕⣜⢇⠀⠀⠀⠀⠀⠀⠀⠀⠀⠀⠀⠀⠀⠀⠀⠀⠀⠀⠀⠀⠀⠀⠀⠀⠀⠀⠀⠀⠀⠀⠀⠀⠀⠀⢀⢀⢄⢄⢔⢔⢴⣔⢄⢄⢄⠀⠀⠀⢀⠀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⢕⣕⣕⣻⣿⣿⣿⢏⢹⣵⣕⢕⢕⢕⢕⢕⢕⢕⢕⢕⢕⢕⢕⢕⢕⢕⢕⢕⢕⢕⢕⢕⢕⢕⢕⢕⢕⢕⢕⢕⢕⢕⢕⢕⢕⢕⢕⢕⢕⢕⢕⢕⢕⢕⢕⢕⢕⢕⢕⢕⢔⢕⢕⢕⢕⢿⠀</a:t>
            </a:r>
            <a:br/>
            <a:r>
              <a:t>⣿⣷⣯⣷⢵⡣⣽⡗⢕⢕⢕⢱⢕⢱⢕⢵⣕⢵⣕⢵⡕⢝⡜⢱⢏⢕⡱⢕⠕⠀⠀⠀⠀⠀⠀⠀⠀⠀⠀⠀⠀⠀⠀⠀⠀⠀⠀⠄⠀⠀⠀⠀⠀⠀⠀⠀⠀⠀⠀⠀⠀⠀⠀⠀⠁⠑⠱⢕⢕⢇⢜⢕⢇⢕⡔⢕⢕⡕⢕⢕⢔⢄⢄⢀⠀⠀⠀⠀⠀⠀⠀⠀⠀⠀⠀⠀⠀⣿⣿⣿⣿⣿⣿⣿⣿⣿⣿⣿⣿⣿⣿⣿⣿⣿⣿⣿⣿⣿⣿⣿⣿⣿⡇⢕⢕⢕⢕⢕⢕⢕⢕⢕⢕⢕⢕⢕⢕⢕⢕⢕⢕⢕⢕⢕⢕⢕⢕⢕⣿⣿⣿⣿⢇⢕⢕⢕⢕⢕⢕⢕⢕⢕⢕⢕⢕⢕⢕⢕⢕⢕⢕⢕⢕⣾⣿⣿⣿⢟⣻⣽⣷⣿⣿⣽⣿⢕⢕⢕⢕⢕⢕⢕⢕⢕⢕⢕⢕⢕⢕⢕⢕⢕⢕⢕⢕⢕⢕⢕⢕⢕⢕⢕⢕⢕⢕⢕⢕⢕⢕⢕⢕⢕⢕⢕⢕⢕⢕⢕⢕⢕⢕⢕⢕⢕⢕⠑⢕⢕⢕⢜⠀</a:t>
            </a:r>
            <a:br/>
            <a:r>
              <a:t>⣿⣝⡇⢜⡗⢼⡇⢝⡣⢕⢕⢕⢹⢕⡳⢽⡳⢿⣺⢝⡟⢜⢱⢏⢕⢱⢕⢕⣳⠀⠀⠀⠀⠀⠀⠀⠀⠀⠀⠀⠀⠀⠀⠀⠀⠀⠀⠀⠑⠁⠀⠀⠀⠀⠀⠀⠀⠀⠀⠀⠀⠀⠀⠀⠀⠀⠀⠀⠀⠁⠑⠙⠛⠏⠟⠾⠳⢷⢧⢕⢕⢕⢕⢕⢕⢄⠀⠀⠀⠀⠀⠀⢄⠀⠀⠀⠀⣿⣿⣿⣿⣿⣿⣿⣿⣿⣿⣿⣿⣿⣿⣿⣿⣿⣿⣿⣿⣿⣿⣿⣿⣿⡇⢕⢕⢕⢕⢕⢕⢕⢕⢕⢕⢕⢕⢕⢕⢕⢕⢕⢕⢕⢕⢕⢕⢕⢕⢱⣿⣿⣿⣿⢕⢕⢕⢕⢕⢕⢕⢕⢕⢕⢕⢕⢕⢕⢕⢕⢕⢕⢕⢕⢸⣿⡿⣻⣷⣿⣿⣿⣿⣿⣿⣿⣿⢕⢕⢕⢕⢕⢕⢕⢕⢕⢕⢕⢕⢕⢕⢕⢕⢕⢕⢕⢕⢕⢕⢕⢕⢕⢕⢕⢕⢕⢕⢕⢕⢕⢕⢕⢕⢕⢕⠁⢕⢕⢕⢕⢕⢕⢕⢕⢕⢕⢕⢔⠕⢕⢕⢕⠀</a:t>
            </a:r>
            <a:br/>
            <a:r>
              <a:t>⡟⢕⢜⢕⢜⢇⢕⢇⢝⢣⢕⢇⢕⢕⢕⢕⢯⢷⣿⢟⢕⢱⢏⢕⢕⢕⢕⡵⣷⢄⠀⠀⠀⠀⠀⠀⠀⠀⢄⣀⣀⠀⠀⠀⠀⠀⠀⠀⠀⠀⠀⠀⠀⠀⠀⠀⠀⠀⠀⠀⠀⠀⠀⠀⠀⠀⠀⠀⠀⠀⠀⠀⠀⠀⠀⠀⠀⠀⠀⠀⠀⠀⠀⠀⠀⠀⠀⠀⠀⠀⠀⠀⠈⢔⠀⠀⠀⣿⣿⣿⣿⣿⣿⣿⣿⣿⣿⣿⣿⣿⣿⣿⣿⣿⣿⣿⣿⣿⣿⣿⣿⣿⡇⢕⢕⢕⢕⢕⢕⢕⢕⢕⢕⢕⢕⢕⢕⢕⢕⢕⢕⢕⢕⢕⢕⢕⢕⢸⣿⣿⣿⣿⢕⢕⢕⢕⢕⢕⢕⢕⢕⢕⢕⢕⢕⢕⢕⢕⢕⢕⢕⢕⢕⣵⣿⣿⣿⣿⣿⣿⣿⣿⣿⣿⣿⢕⢕⢕⢕⢕⢕⢕⢕⠁⢕⢕⢕⢕⢕⢕⢕⢕⢕⢕⢕⠑⢕⢕⢕⢕⢕⢕⢕⢕⢕⢕⢕⢕⢕⢕⢕⢕⢕⠀⢕⢕⢕⢕⢕⠀⢕⢕⢕⢕⢕⢕⢄⢕⢕⢕⠀</a:t>
            </a:r>
            <a:br/>
            <a:r>
              <a:t>⢧⢕⢕⢕⢕⢜⢕⢕⢕⢕⢇⢝⢇⢕⢣⢕⡳⢜⢕⢕⢕⢇⢕⢕⢇⢕⣕⢾⢞⡇⠀⠀⠀⠀⠀⠕⠑⠀⠀⠀⠁⠀⠐⠑⠐⠀⠀⠀⠀⠀⠀⠀⠀⠀⠀⠀⠀⠀⠀⠀⠀⠀⠀⠀⠀⠀⠀⠀⠀⠀⠀⠀⠀⠀⠀⠀⠀⠀⠀⠀⠀⠀⠀⠀⠀⠀⠀⠀⠀⠀⢕⢄⢀⢑⢔⠀⢄⣿⣿⣿⣿⣿⣿⣿⣿⣿⣿⣿⣿⣿⣿⣿⣿⣿⣿⣿⣿⣿⣿⣿⣿⣿⡇⢕⢕⢕⢕⢕⢕⢕⢕⢕⢕⢕⢕⢕⢕⢕⢕⢕⢕⢕⢕⢕⢕⢕⢕⢸⣿⣿⣿⣿⢕⢕⢕⢕⢕⢕⢕⢕⢕⢕⢕⢕⢕⢕⢕⢕⢕⢕⣱⣱⣾⣿⣿⣿⣿⣿⣿⣿⣿⣿⣿⣿⣿⡕⢕⢕⢕⢕⢕⢕⢕⠀⢕⢕⢕⢕⢕⢕⢕⢕⢕⢕⢕⠀⢕⢕⢕⢕⢕⢕⢕⢕⢕⢕⢕⢕⢕⢕⢕⢕⢕⠀⠀⢕⢕⢕⢕⢕⠑⢕⢕⢕⢕⢕⢕⢄⢕⢕⠀</a:t>
            </a:r>
            <a:br/>
            <a:r>
              <a:t>⢷⢜⢕⢜⢕⢕⢕⢜⢕⢇⡕⢣⢕⢣⣕⢣⢕⢗⢕⢕⢕⢅⢕⢕⢕⢕⢮⢝⢿⢕⢀⠀⠀⠀⠀⢀⠀⠀⠀⠔⠀⠀⠀⠀⠀⠀⠀⠀⠀⠀⠀⠀⠀⠀⠀⠀⠀⠀⠀⠀⠀⠀⠀⠀⠀⠀⠀⠀⠀⠀⠀⠀⠀⠀⠀⠀⠀⠀⠀⠀⠀⠀⠀⠀⠀⠀⠑⠔⢀⠀⢕⢕⢕⢕⢕⢄⢕⣿⣿⣿⣿⣿⣿⣿⣿⣿⣿⣿⣿⣿⣿⣿⣿⣿⣿⣿⣿⣿⣿⣿⣿⣿⡇⢕⢕⢕⢕⢕⢕⢕⢕⢕⢕⢕⢕⢕⢕⢕⢕⢕⢕⢕⢕⢕⢕⢕⢕⢸⣿⣿⣿⣿⢕⢕⢕⢕⢕⢕⢕⢕⢕⢕⢕⢕⢕⢕⢕⢕⢕⢜⣽⣿⣿⣿⣿⣿⣿⣿⣿⣿⣿⣿⣿⣿⣿⡇⢕⢕⢕⢕⢕⢕⢕⠀⢕⢕⢕⢕⢕⢕⢕⢕⢕⢕⠐⠀⢕⢕⢕⢕⢕⢕⢕⢕⢕⢕⢕⢕⢕⢕⢕⢕⢕⢔⠀⢕⢕⢕⢕⢕⠀⢕⢕⢕⢕⢕⢕⢕⠑⢕⠀</a:t>
            </a:r>
            <a:br/>
            <a:r>
              <a:t>⡷⢕⡕⢕⡕⢵⡝⢱⣕⣕⣜⢵⢵⣕⡮⢕⢣⡇⢕⢕⢕⢕⢕⢕⢕⢱⢕⢱⣕⢕⠑⢀⠀⠀⠀⠁⠀⠀⠀⠀⠀⢀⢀⠀⠀⢀⢀⢀⠀⠀⠀⠀⠀⠀⠀⠀⠀⠀⠀⠀⠀⠀⠀⠀⠀⠀⠀⠀⠀⠀⠀⠀⠀⠀⠀⠀⠀⠀⠀⠀⠀⠀⠀⠀⠀⠀⠀⠀⠁⠔⠕⢕⢕⢕⢕⢕⢕⣿⣿⣿⣿⣿⣿⣿⣿⣿⣿⣿⣿⣿⣿⣿⣿⣿⣿⣿⣿⣿⣿⣿⣿⣿⡇⢕⢕⢕⢕⢕⢕⢕⢕⢕⢕⢕⢕⢕⢕⢕⢕⢕⢕⢕⢕⢕⢕⢕⢕⢸⣿⣿⣿⣿⢕⢕⢕⢕⢕⢕⢕⢕⢕⢕⢕⢕⢕⢕⢕⢕⢕⣼⣿⣿⣿⣿⣿⣿⣿⣿⣿⣿⣿⣿⣿⣿⣿⡇⢕⢕⢕⢕⢕⢕⢕⠀⢕⢕⢕⢕⢕⢕⢕⢕⢕⢕⠀⠀⢕⢕⢕⢕⢕⢕⢕⢕⢕⢕⢕⢕⢕⢕⢕⢕⢕⢕⠀⢕⢕⢕⢕⢕⠀⠀⢕⢕⢕⢕⢕⢕⢄⢕⠀</a:t>
            </a:r>
            <a:br/>
            <a:r>
              <a:t>⣿⣧⡝⢷⣝⢳⣝⢳⣜⡳⣮⣻⣧⣼⣻⣮⡮⢕⢕⢕⢕⢕⢕⢕⢱⣵⣿⣵⢇⡕⢕⢕⢄⠀⠀⠀⠀⠀⠀⠀⠀⢕⢕⢕⢕⢕⢕⢕⢔⢀⠀⠀⠀⠀⠀⠀⠀⢄⡔⠀⠀⠀⠀⠀⠀⠀⠀⠀⠀⠀⠀⠀⠀⠀⠀⠀⠀⠀⠀⠀⠀⠀⠀⠀⠀⠀⠀⠀⠀⠀⠁⢄⠑⠑⢕⢕⢕⠟⠛⠿⣿⣿⣿⣿⣿⣿⣿⣿⣿⣿⣿⣿⣿⣿⣿⣿⣿⣿⣿⣿⣿⣿⡗⢇⢕⢕⢕⢕⢕⢕⡕⢕⢕⢕⢕⢕⢕⢕⢕⢕⢕⢕⢕⢕⢕⢕⢕⢸⣿⣿⣿⣿⢕⢕⢕⢕⢕⢕⢕⢕⢕⢕⢕⢕⢕⢕⢕⢕⣼⣿⣿⣿⣿⣿⣿⣿⣿⣿⣿⣿⣿⣿⣿⣿⣿⣇⠁⢕⢕⢕⢕⢕⢕⢕⢕⢕⢕⢑⢕⢕⢕⢕⢕⢕⢑⠀⠀⢕⢕⢕⢕⢕⢕⢕⢕⢕⢕⢕⢕⢕⢕⢕⢕⠀⠀⠑⢕⢕⢕⢕⠔⠀⢕⢕⢕⢕⢕⢕⢔⢕⠀</a:t>
            </a:r>
            <a:br/>
            <a:r>
              <a:t>⣿⣧⣝⢷⡼⢿⣮⡻⢮⡝⢮⣽⢷⣝⡳⣾⡇⠕⢕⢀⢕⢕⢕⢕⢯⣟⢯⣟⢿⢇⢕⢕⢕⠀⠐⠀⠀⠀⠀⠀⠀⠕⢕⢕⢕⢕⢕⢕⢕⢕⡰⢄⠀⠀⣀⣴⣾⡿⢇⠀⠀⠀⠀⠀⠀⠀⠀⠀⠀⠀⠀⠀⠀⠀⠀⠀⠀⠀⠀⠀⠀⠀⠀⠀⠀⠀⠀⠀⠀⠀⠀⠀⠀⠀⠀⠀⠀⠀⠀⠀⠘⣿⣿⣿⣿⣿⣿⣿⣿⣿⣿⣿⣿⣿⣿⣿⣿⣿⣿⢿⢿⢿⢇⢕⢇⢕⢕⢱⢕⢱⢕⡕⢕⢕⢕⢕⢕⢕⢕⢕⢕⢕⢕⢕⢕⢕⢕⣼⣿⣿⣿⡏⢕⢕⢕⢕⢕⢕⢕⢕⢕⢕⢕⢕⢕⢕⢕⢱⣿⣿⣿⣿⣿⣿⣿⣿⣿⣿⣿⣿⣿⣿⣿⣿⣿⣿⠀⢕⢕⢕⢕⢕⢕⢕⠀⢕⢕⢕⠕⢕⢕⢕⢕⢕⢕⠀⠀⠕⢕⢕⢕⢕⢕⢕⢕⢕⢕⢕⢕⢅⢕⢕⢕⢄⠀⠀⢕⢕⢁⢕⢔⠀⠀⢕⢕⢕⢕⢕⢕⢕⠀</a:t>
            </a:r>
            <a:br/>
            <a:r>
              <a:t>⣿⣟⣷⣷⣟⡳⢧⡝⢧⣝⢷⣝⢟⣾⡗⢯⠕⢄⢕⢕⢕⢕⢕⢕⢱⣼⡗⢷⣽⢇⢕⢕⢕⠀⠀⠀⠀⠀⠀⠀⠀⠀⠀⠑⠕⢕⢕⢕⢕⢕⣵⣿⢣⣾⣿⣿⣿⣷⣧⣄⣀⣀⢀⠀⠀⠀⠀⠀⠀⠀⠀⠀⠀⠀⠀⠀⠀⠀⠀⠀⠀⠀⠀⠀⠀⠀⠀⠀⠀⠀⠀⠁⠀⠀⠀⠀⠀⠀⠀⠀⠀⢜⣿⣿⣿⣿⡿⡿⢿⢟⢟⢟⢏⣝⣏⢹⢇⡱⢕⢱⢕⣱⢕⢕⢕⣇⢵⢕⡕⢕⡱⢕⢕⢕⢕⢕⢕⢕⢕⢕⢕⢕⢕⢕⢕⢕⢕⣿⣿⣿⣿⢕⢕⢕⢕⢕⢕⢕⢕⢱⢗⢱⢗⡱⢜⢕⡎⣾⣿⣿⣿⣿⣿⣿⣿⣿⣿⣿⣿⣿⣿⣿⣿⣿⣿⣿⡕⢕⢕⢕⢕⢕⢕⢕⠀⢕⢕⢕⠄⢕⢕⢕⢕⢕⢕⠀⠀⠀⢕⢕⢕⢕⢕⢕⢕⢕⢕⢕⢕⢕⠁⢕⢕⢕⠀⠀⢕⢕⠁⢕⢕⠀⠀⠕⢕⢕⢕⢕⢕⢕⠀</a:t>
            </a:r>
            <a:br/>
            <a:r>
              <a:t>⣿⣿⡻⣧⣝⢵⢮⣿⣧⣽⣷⣮⡻⢧⣿⢇⢕⢕⢕⢕⢕⢕⢕⣜⡞⢷⣽⡳⣿⡇⢕⢕⠁⠀⠀⠀⠀⠀⠀⠀⠀⠀⠀⠀⠀⠁⠑⠇⣵⣿⣿⣿⣿⣿⣿⣿⣿⣿⣿⣿⣿⣿⣿⣿⣿⢷⢷⠔⠀⠀⠀⠀⠀⠀⠀⠀⠀⠀⠀⠀⠀⠀⠀⠀⠀⢰⣶⣆⠀⠀⠀⠀⠀⠀⠀⠀⠀⠀⠀⠀⠀⢸⡝⢎⢽⣕⢝⢕⢝⢕⡜⢕⡇⢕⢕⢜⢕⢕⢕⢕⢕⢕⢹⢕⢹⢕⡜⢕⡗⢽⢕⢇⢕⢕⢵⢇⢕⢗⢱⢇⢕⢕⣕⢕⢕⢵⢕⢜⣿⣿⣿⣕⢕⣎⣵⣇⡕⢕⡕⢕⣱⢕⣜⢕⢎⡱⢱⣿⣿⣿⣿⣿⣿⣿⣿⣿⣿⣿⣿⣿⣿⣿⣿⣿⣿⣿⡇⢕⢕⢕⠑⢕⢕⢕⠀⠀⢕⢕⢕⠁⢕⢕⢕⢕⠀⠀⠀⠀⠑⢕⢕⢕⢕⢕⢕⢕⢕⢕⢕⢕⠀⢕⢕⢕⠀⠀⠕⢕⠀⢕⢕⠀⠀⠀⢕⢕⢕⢕⢕⢕⠀</a:t>
            </a:r>
            <a:br/>
            <a:r>
              <a:t>⣿⣟⢿⢷⢗⢿⣿⢿⣿⣟⡳⢼⢻⣷⣟⡇⢱⢕⢕⢕⢕⢕⢱⣿⣿⣿⣽⣿⣾⡇⢕⢕⠀⠀⠀⠀⠀⠀⠀⠀⠀⠀⠀⠀⠀⠀⠀⠀⠈⠻⢿⣿⣿⣿⣿⣿⣿⣿⣿⣕⠀⠀⠀⠀⠀⠀⠀⠀⠀⠀⠀⠀⠀⠀⠀⠀⠀⠀⠀⠀⠀⠀⠀⠀⠀⢔⣽⠋⠀⠀⠀⠀⠀⠀⠀⠀⠀⠀⠀⠀⢄⢗⢕⡕⢳⢇⢕⢕⢕⢕⢕⢕⢗⢕⢕⢕⢕⢕⢕⢱⢵⢕⢕⢕⢇⢝⢗⢪⢕⡸⢕⣜⢕⣕⡕⣕⡵⢕⣕⢕⣗⣏⣗⣿⢮⣵⣵⣿⣿⣿⣿⢿⣷⣷⢮⣽⢞⣻⣿⣧⣵⣏⢵⢜⡱⢵⢸⣿⣿⣿⣿⣿⣿⣿⣿⣿⣿⣿⣿⣿⣿⣿⣿⣿⣿⣿⣿⠀⢕⠕⠀⢕⢕⢕⠀⠀⠕⢕⢕⢀⠑⢕⢕⢕⢁⠀⠀⠀⠀⠕⢕⢕⢕⢕⢕⢕⢕⢕⢕⢕⢀⠀⢕⢕⠀⠀⠀⠁⠀⢕⠕⠀⠀⠀⠕⢕⢕⢕⢕⢕⠀</a:t>
            </a:r>
            <a:br/>
            <a:r>
              <a:t>⣷⣝⢷⣜⢹⢧⣕⣵⣷⢹⢽⢽⣽⢵⣿⡇⢸⢕⠑⢕⢕⢕⢜⢜⢝⢝⣕⢕⢜⡕⢕⢕⢄⠀⠀⠀⠀⠀⠀⠀⠀⠀⠀⠀⠀⠀⠀⠀⠀⠀⠀⠙⢻⣿⣿⣿⣿⣿⣿⣿⣿⣷⣦⣴⣤⣤⣤⣤⣤⣄⠀⠀⠀⠀⠀⠀⠀⠀⠀⠀⠀⠀⠀⢀⣄⣜⣳⡀⠀⠀⠀⠀⠀⠀⠀⠀⠀⠀⠀⠀⠳⢽⣷⢧⣕⡱⢕⡕⢕⢕⢕⢕⢗⢱⢕⡱⢕⡕⢕⣗⢵⢕⣕⣵⣵⣵⣗⡪⢵⣾⣽⣗⡯⢕⣫⢽⣻⢵⣞⣹⣞⢗⢫⢽⣫⢟⣏⢕⢞⢽⢟⣯⢇⣜⣝⢞⡞⣵⣽⣷⣞⡵⢞⣇⣗⡝⣿⣿⣿⣿⣿⣿⣿⣿⣿⣿⣿⣿⣿⣿⣿⣿⣿⣿⣿⣿⣿⡕⢕⢁⠀⠕⢕⢕⠀⠀⠀⢕⢕⢕⠀⠕⢕⢕⢕⠀⠀⠀⠀⠀⢕⢕⢕⢕⢕⢕⢕⢕⢕⢕⢕⠀⠕⢕⠀⠀⠀⠀⠀⢕⢄⠀⠀⠀⠀⢕⢕⢕⢕⢕⠀</a:t>
            </a:r>
            <a:br/>
            <a:r>
              <a:t>⣿⡿⢷⡟⢵⢼⡟⢷⡇⢕⢕⢕⢝⢕⢕⢕⢕⢕⠑⢕⢕⠐⢸⣧⡕⢕⢜⢱⢕⢱⠑⢕⢕⢕⠀⢀⠀⠀⠀⠀⠀⠀⠀⠀⠀⠀⠀⠀⠀⠀⠀⠀⠀⠘⢿⣿⣿⣿⣷⣮⢝⠙⠙⠛⠛⠛⠛⠙⠙⠁⠀⠀⠀⠀⠀⠀⠀⠀⠀⠀⠀⠀⠀⠘⢟⣿⡿⠃⠀⠀⠀⠀⠀⠀⠀⠀⠀⠀⠀⠀⠀⣸⣾⢯⣗⢯⣝⡺⢽⡗⢕⣕⡱⢵⣵⣧⣵⣷⣽⣷⡿⣟⣿⢿⣿⢿⣗⡯⣿⣗⣝⡟⢾⣿⣞⡯⢷⢫⢝⣞⢽⣕⡵⣕⣗⢹⢗⣎⣕⣇⡕⣺⣽⣷⣯⢵⣣⢽⣾⣯⣕⡪⢝⣕⡵⢣⣿⣿⣿⣿⣿⣿⣿⣿⣿⣿⣿⣿⣿⣿⣿⣿⣿⣿⣿⣿⣿⡇⢕⢕⠀⠀⢕⢕⢀⠀⠀⠀⢕⢕⢄⠀⠕⢕⢕⠀⠀⠀⠀⠀⠑⢕⢕⢕⢕⢕⢕⢕⢕⢕⢕⠀⠀⢕⠀⠀⠀⠀⠀⢕⢔⠀⠀⠀⠀⢕⢕⢕⢕⢕⠀</a:t>
            </a:r>
            <a:br/>
            <a:r>
              <a:t>⡟⢿⣕⢝⢷⡜⢕⢕⢝⢗⢕⢕⢕⢕⢱⢕⢜⢇⢀⢕⢕⠀⢜⢱⢜⢗⣕⢕⢕⢈⢀⢕⠕⠑⠀⠀⠀⠀⠀⠀⠀⠀⠀⠀⠀⠀⠀⠀⠀⠀⠀⠀⠀⠀⠀⠙⠻⣿⣟⢿⣷⣧⣴⣴⣄⣄⣄⣀⡀⠀⠀⠀⠀⠀⠀⠀⠀⠀⠀⠀⠀⠀⠀⢕⢜⢝⡇⠀⠀⠀⠀⠀⠀⠀⠀⠀⠀⠀⠀⠀⢔⢎⢝⢎⢕⢝⢗⢼⣕⢣⢕⣇⢝⢝⢻⢿⡻⢧⡜⢝⢽⣕⣪⣝⢳⢽⣗⡻⣟⣻⢝⣱⣵⢗⢕⣕⣝⡳⢵⣗⢽⣗⡮⢵⣺⢽⣷⣞⣿⣷⣿⣷⣮⢽⡞⢯⣗⣹⣽⢳⢵⣞⣿⢽⣿⣸⣿⣿⣿⣿⣿⣿⣿⣿⣿⣿⣿⣿⣿⣿⣿⣿⣿⣿⣿⣿⣿⡧⢕⢕⠀⠀⠁⢕⢕⠀⠀⠀⠑⢕⢕⢄⠀⠕⢕⢔⠀⠀⠀⠀⠀⠕⢕⢕⢕⢕⢕⢕⢕⢕⢕⠀⠀⢕⠀⠀⠀⠀⢔⢕⢕⠀⠀⠀⠀⢕⢕⢕⢕⢕⠀</a:t>
            </a:r>
            <a:br/>
            <a:r>
              <a:t>⡿⣧⡜⢕⢕⢕⢇⣕⢕⢧⡕⢱⣕⢕⢕⢸⢕⢕⢕⠕⢕⢔⢕⢕⢕⢕⢕⠝⢔⢕⢕⠁⠀⠀⠀⠀⠀⠀⠀⠀⠀⠀⠀⠀⠀⠀⠀⠀⠀⠀⠀⠀⠀⠀⠀⠀⠀⠁⠙⠻⣷⣽⣝⣟⢛⠟⠛⠛⠙⠀⠀⠀⠀⠀⠀⠀⠀⠀⠀⠀⠰⢷⢿⢿⢿⠿⠋⠀⠀⠀⠀⠀⠀⠀⠀⠀⠀⠀⠀⢄⢕⢕⢕⢵⢕⢕⢕⢕⢕⢕⢕⢕⢝⢗⢱⢕⢜⢝⢗⢧⣽⣗⣎⣕⣺⢽⣗⡮⣗⡣⢽⣗⢽⣗⣷⣽⣿⣷⣧⡾⢿⣳⡼⢯⣾⣿⣷⣿⣽⣿⡯⣟⡻⢷⣟⢹⣷⣷⢸⣿⣿⣿⣻⣿⡏⣿⣿⣿⣿⣿⣿⣿⣿⣿⣿⣿⣿⣿⣿⣿⣿⣿⣿⣿⣿⣿⡟⢜⢕⢕⠀⠀⠀⢕⢕⠀⠀⠀⠀⢕⢕⢕⢀⠀⠕⢕⠀⠀⠀⠀⠀⠀⢕⢕⢕⢕⢕⢕⢕⢕⢕⠀⠀⠑⠀⠀⠀⠀⢕⢕⢕⠀⠀⠀⠀⢕⢕⠀⢕⢕⠀</a:t>
            </a:r>
            <a:br/>
            <a:r>
              <a:t>⣷⢜⢣⣕⢕⢕⢕⢜⢳⡕⢝⢧⡜⢝⢕⡕⢕⢕⢕⢕⢕⢜⢕⢕⡜⢇⢅⢕⠑⠁⠀⢀⢰⠀⠀⠀⠀⠀⠀⠀⠀⠀⠀⠀⠀⠀⠀⠀⠀⠀⠀⠀⠀⠀⠀⠀⠀⠀⠀⠀⠁⠙⠙⠟⠟⠟⠗⠆⠀⠀⠀⠀⠀⠀⠀⠀⠀⠀⠀⠀⣄⣠⣵⣵⠇⠀⠀⠀⠀⠀⠀⠀⠀⠀⠀⠀⠀⡀⢄⢹⢝⢕⢧⢕⡕⢕⡕⢕⢜⢕⢇⢕⢕⢱⢕⢣⢽⣗⢪⣕⡇⢵⡗⢾⢿⢳⢮⣹⣕⢪⣽⣾⣿⣷⡯⢿⡾⢽⣷⡯⢽⣳⢿⣗⣺⣿⣗⡺⢮⣽⡽⢗⣻⢽⣗⡯⣗⣺⣏⣿⣿⣿⣿⣿⣷⣿⣿⣿⣿⣿⣿⣿⣿⣿⣿⣿⣿⣿⣿⣿⣿⣿⣿⣿⣿⡟⢕⢕⢇⢕⠀⠀⠀⠀⢕⠀⠀⠀⠀⠁⢕⢕⢕⠀⠀⠑⠀⠀⡄⠀⠀⠀⠀⢕⢕⢕⠀⢕⢕⢕⢕⠀⠀⠀⠀⠀⠀⠀⢕⢕⢕⠀⠀⠀⠀⠕⠀⠀⢕⢕⠀</a:t>
            </a:r>
            <a:br/>
            <a:r>
              <a:t>⡿⢧⡕⢕⢕⢕⢕⢕⢕⡜⢳⢕⢕⢣⢕⢝⢕⢕⢱⢕⢜⢗⢕⢕⢝⠀⠐⠀⢀⢀⢔⣕⡕⢕⠄⠀⠀⠀⠀⠀⠀⠀⠀⠀⠀⠀⠀⠀⠀⠀⠀⠀⠀⠀⠀⠀⠀⠀⠀⠀⠀⠀⠀⠀⠀⠀⠀⠀⠀⠀⠀⠀⠀⠀⠀⠀⠀⠀⠀⠀⠉⠉⠁⠀⠀⠀⠀⠀⠀⠀⠀⠀⠀⠀⠀⠀⠑⡕⢇⢕⡕⢕⢕⢳⢽⢕⢕⢕⡗⢵⣝⢕⢕⢕⢗⢜⢕⢕⢕⢕⢱⢕⢇⢕⡕⢱⢜⢟⢽⣟⢿⢽⣿⡗⢽⢗⢧⢝⣗⢽⣗⡷⢿⣗⣿⣿⣗⡟⣷⢗⠙⠙⠙⠹⢳⣯⡕⢾⣿⡸⣿⣿⣿⣿⣿⣿⣿⣿⣿⣿⣿⣿⣿⣿⣿⣿⣿⣿⣿⣿⣿⣿⣿⣿⢟⢜⢕⢇⢱⢕⢔⠀⠀⠀⠑⠀⠀⠀⠀⠀⠑⢕⢕⢕⠀⠀⠀⠁⢿⣔⠀⠀⠀⠑⢕⢕⠀⠀⢕⢕⢕⠀⠀⠀⠀⠀⠀⢕⢕⢕⠑⠀⠀⠀⠀⢀⠀⠀⢕⢕⠀</a:t>
            </a:r>
            <a:br/>
            <a:r>
              <a:t>⡿⢧⢕⢕⡇⢕⢕⢕⢕⢕⢕⢜⢗⢕⢜⢳⡕⢜⢷⡜⢕⢧⢕⢕⡱⣰⣶⡕⢕⢕⢱⣕⢻⢇⠄⠀⠀⠀⠀⠀⠀⠀⠀⠀⠀⠀⠀⠀⠀⠀⠀⠀⠀⠀⠀⠀⠀⠀⠀⠀⠀⠀⠀⠀⠀⠀⠀⠀⠀⠀⠀⠀⠀⠀⠀⠀⠀⠀⠀⠀⠀⠀⠀⠀⠀⠀⠀⠀⠀⠀⠀⠀⠀⠀⠀⠀⢀⡝⢝⢇⢕⢕⢕⢕⢗⢼⣕⢇⢼⣕⣇⣕⢗⢵⣕⡕⢕⢕⢜⢕⢕⢕⢜⣕⢇⢕⡕⢸⣕⢇⢜⣗⢳⢜⣗⢷⣽⣗⢧⣽⡷⢯⣟⣳⣽⣗⣾⢿⢏⠔⠀⠀⠀⠀⠀⠘⢪⣾⣿⣧⢻⣿⣿⢿⣿⣿⣿⣿⣿⣿⣿⣿⣿⣿⣿⣿⣿⣿⣿⣿⣿⣿⣿⡏⡕⢕⣪⢜⢮⡕⢁⠀⠀⠀⠀⠀⠀⠀⠀⠀⠀⠑⢕⢕⢔⠀⠀⠀⢸⣿⣆⠀⠀⠀⢕⢕⠀⠀⢕⢕⢕⠀⡔⠀⠀⠀⠀⢕⢑⢕⠀⠀⠀⠀⠀⠑⠀⠀⢕⢕⠀</a:t>
            </a:r>
            <a:br/>
            <a:r>
              <a:t>⣯⡝⢕⢕⢕⢕⢕⣕⢕⢕⡕⢕⢕⢜⢻⢕⢜⢳⣕⡜⢷⣵⡕⣫⣾⣿⣿⢕⢕⢕⢕⢝⢗⠕⠀⠀⠀⠀⠀⠀⠀⠀⠀⠀⠀⠀⠀⠀⠀⠀⠀⠀⠀⠀⠀⠀⠀⠀⠀⠀⠀⠀⠀⠀⠀⠀⠀⠀⠀⠀⠀⠀⠀⠀⠀⠀⠀⠀⠀⠀⠀⠀⠀⠀⠀⠀⠀⠀⠀⠀⠀⠀⠀⢄⡤⢗⡗⢵⣕⡕⢜⢕⢕⣕⡕⢳⢮⣝⢗⢼⣝⢣⢜⣗⢣⢝⢕⢕⣕⢕⢕⢕⢕⢱⢜⡕⢜⢝⢇⢜⢕⢣⢝⢕⢱⢕⢕⢻⢿⣿⡿⣟⣳⢿⣟⣟⢝⢕⢕⠀⠀⠀⠀⠀⠀⠀⠀⠹⣽⣯⢜⣿⡿⣼⣿⣿⣿⣿⣿⣿⣿⣿⣿⣿⣿⣿⣿⣿⣿⣿⣿⣿⣿⢕⣗⡧⢼⢽⢪⢇⢇⠀⠀⠀⠀⠀⠀⠀⣆⠀⠀⠀⠕⢕⢕⢄⠀⠀⠀⣿⣿⣇⠀⠀⠀⢕⢔⠀⠁⢕⢕⠀⣷⢀⠀⠀⢕⠀⠀⠀⠀⠀⠀⠀⠀⠀⢸⠀⢕⠕⠀</a:t>
            </a:r>
            <a:br/>
            <a:r>
              <a:t>⡿⢷⣕⢜⢧⡕⢕⢞⣇⢕⢻⢵⡕⢕⣧⡕⢕⢱⡜⢻⣧⡝⣼⣿⡿⢯⢕⠕⢕⢳⢇⢝⠃⠀⠀⠀⠀⠀⠀⠀⠀⠀⠀⠀⠀⠀⠀⠀⠀⠀⠀⠀⠀⠀⠀⠀⢀⠀⠀⠀⠀⠀⠀⠀⠀⠀⠀⠀⠀⠀⠀⠀⠀⠀⠀⠀⠀⠀⠀⠀⠀⠀⠀⠀⠀⠀⠀⠀⠀⠀⠀⠀⢅⣱⡱⢎⢝⡳⢼⣝⢳⢜⣟⢳⢜⡝⢳⢕⢕⢵⢜⢝⢳⢵⣕⢇⢜⡗⢣⢜⡕⢱⢕⢕⢕⢕⢕⢕⢕⢣⢕⣝⢗⢮⢕⢳⢜⣕⢣⢜⣕⢳⢽⣻⢿⡏⢅⢕⢕⢕⠀⠀⠀⠀⠀⠀⠀⠀⢝⢎⢇⢹⢧⣿⣿⣿⣿⣿⣿⣿⣿⣿⣿⣿⣿⣿⣿⣿⣿⣿⣿⣿⣿⣿⣿⣷⣵⣵⣵⣵⢕⢄⠀⠀⠀⠀⠀⢔⣿⣇⠀⠀⠀⠕⢕⢕⠀⠀⠀⢸⣿⣿⣇⠀⠀⠀⢕⠀⠀⠑⠀⢱⣿⠑⠀⠀⠐⠀⠀⠀⠀⠀⠀⠀⠀⢄⡏⠀⠅⠀⠀</a:t>
            </a:r>
            <a:br/>
            <a:r>
              <a:t>⣷⡕⢜⢇⢕⢝⢣⢕⢝⢇⢕⢕⢝⢕⢕⢕⢵⡕⢝⢧⣜⢗⣝⠏⠑⠁⠀⠀⢰⣷⡜⠑⠀⠀⠀⠀⠀⠀⠀⠀⠀⠀⠀⠀⠀⠀⠀⠀⠀⠀⠀⠀⠀⠀⠀⢕⠕⠀⠀⠀⠀⠀⠀⠀⠀⠀⠀⠀⠀⠀⠀⠀⠀⠀⠀⠀⠀⠀⠀⠀⠀⠀⠀⠀⠀⠀⠀⠀⠀⠀⠀⠘⢕⣵⢜⢗⢵⣝⢳⢜⡕⢇⢜⡕⢱⢕⡕⢱⣕⡕⢕⢕⡕⢕⢸⣝⢇⢕⣕⢱⢕⢕⢣⢜⡗⢣⢕⡕⢕⢕⡕⢜⢇⢕⢱⢼⡕⢣⢝⡗⢪⢝⢗⢼⢕⠁⢕⢕⢕⢕⢀⠀⠀⠀⠀⠀⠀⠀⠀⢗⡮⢜⢿⣿⣿⣿⣿⣿⣿⣿⣿⣿⣿⣿⣿⣿⣿⣿⣿⣿⣿⣿⣿⣿⣿⣿⣿⣿⢟⢕⢇⢕⢇⠀⠀⠀⠀⢜⣿⣿⣧⠀⠀⠀⠑⢕⠀⢄⠀⠜⣿⣿⣿⡆⠀⠀⠑⠀⠀⠀⠀⢸⡟⠀⢀⠀⠀⠀⠀⠀⠀⢀⠀⠀⠀⣸⠕⠀⠀⠄⠀</a:t>
            </a:r>
            <a:br/>
            <a:r>
              <a:t>⢜⢝⢧⢕⢕⢕⢕⢝⢕⢕⢕⢕⣕⢕⢕⣷⣕⢹⢷⡕⢜⠟⢁⠀⠀⠀⠀⢰⢜⢟⠁⠀⠀⠀⠀⠀⠀⠀⠀⠀⠀⠀⠀⠀⠀⠀⠀⠀⠀⠀⠀⠀⠀⠀⠄⢔⢔⠀⠀⠀⠀⠀⠀⠀⠀⠀⠀⠀⠀⠀⠀⢀⢀⠀⠀⠀⠀⠀⠀⠀⠀⠀⠀⠀⠀⠀⠔⢄⠀⠀⠀⠀⢔⢕⢕⢕⢣⣜⡕⢣⢜⢟⢷⣵⡟⢧⢝⢗⢮⣽⢗⢗⣕⢜⢧⣕⡝⢳⢼⣕⢳⢵⣗⢇⢜⢕⢣⢜⡗⢇⢜⢗⢇⣕⡜⢗⡕⢝⣳⣜⣕⡷⢵⣗⢇⠀⠀⠑⠑⠑⢕⢀⠀⠀⠀⠀⠀⠀⠀⠕⠕⢕⠕⠘⠙⠉⠉⠁⠈⠉⠉⠙⠻⣿⣿⣿⣿⣿⣿⣿⣿⣿⣿⣿⣿⣿⢟⢕⡱⡱⢇⡕⢱⢔⠀⠀⠀⢸⢿⣿⣿⡕⠀⠀⠀⠁⠀⢸⣇⠀⣿⣿⣿⣿⡄⠀⠀⠀⠀⠀⠀⣼⡇⢸⢇⠀⠀⠀⠀⢀⢀⣵⢴⢶⢶⣾⢴⣄⢄⢕⠀</a:t>
            </a:r>
            <a:br/>
            <a:r>
              <a:t>⣧⣕⡕⢳⣧⡕⢱⣧⣞⢻⣷⡜⢟⣱⣕⢜⢝⣷⣵⢜⢅⠕⠀⠀⠀⢀⣱⣷⠏⠀⠀⠀⠀⠀⠀⠀⠀⠀⠀⠀⠀⠀⠀⠀⠀⠀⠀⠀⠀⠀⠀⠀⠀⠀⠀⠕⢕⢀⠀⠀⠀⠀⠀⠀⠀⠀⠀⠀⠀⠀⠀⢕⢕⢕⢔⡀⠀⠀⠀⠀⠀⠀⠀⠀⠀⠀⢀⢄⢔⡠⡀⠀⢀⢕⢕⢕⢕⡝⢕⢗⢕⡝⢳⢵⣝⣳⣧⣝⢕⢼⣝⢗⢵⣝⣳⡕⢝⢕⢕⢜⢕⢱⢜⡕⢇⢼⣕⢳⢜⣗⣣⣽⣳⢷⣿⣟⣿⣿⣽⣟⢿⣝⣟⣾⠁⠀⠀⠀⠀⢀⢀⠁⠅⢄⠀⠀⠀⠀⠀⠀⠀⠀⠀⢀⢀⢄⢄⢔⢄⢄⢄⠀⠀⠘⢻⣿⣿⣿⣿⣿⣿⣿⣿⣿⡿⢏⢕⡵⣕⣗⣗⣗⣝⢧⠀⠀⢰⣾⡕⣿⣿⣇⠀⠀⠀⠀⠀⠑⣿⡆⢸⣿⣿⣿⡇⠀⠀⠀⠀⠀⠀⢏⣵⣿⣿⣤⣴⣾⣿⣷⣵⣷⣵⣷⣯⣽⣾⣿⣿⣿⠀</a:t>
            </a:r>
            <a:br/>
            <a:r>
              <a:t>⠛⠛⠛⠛⠛⠛⠛⠛⠛⠛⠛⠛⠛⠛⠛⠛⠓⠚⠛⠃⠑⠀⠀⠀⠐⠚⠛⠑⠀⠀⠀⠀⠀⠀⠀⠀⠀⠀⠀⠀⠀⠀⠀⠀⠀⠀⠀⠀⠀⠀⠀⠀⠀⠀⠀⠀⠀⠀⠀⠀⠀⠀⠀⠀⠀⠀⠀⠀⠀⠀⠀⠘⠛⠓⠛⠃⠑⠐⠀⠀⠀⠀⠀⠀⠀⠐⠛⠑⠛⠛⠛⠓⠑⠑⠊⠚⠓⠓⠚⠓⠚⠛⠓⠓⠛⠛⠓⠚⠛⠓⠘⠛⠓⠛⠛⠓⠃⠑⠓⠓⠚⠓⠚⠓⠓⠓⠚⠛⠛⠛⠛⠛⠛⠛⠛⠛⠛⠛⠛⠛⠛⠛⠛⠃⠐⠑⠑⠐⠑⠑⠑⠑⠐⠁⠐⠐⠀⠀⠀⠀⠐⠑⠑⠑⠑⠑⠑⠑⠑⠑⠑⠑⠐⠀⠑⠛⠛⠛⠛⠛⠛⠛⠛⠛⠑⠛⠛⠛⠛⠛⠛⠛⠛⠛⠐⠀⠑⠛⠛⠛⠛⠛⠀⠀⠐⠀⠀⠀⠛⠛⠚⠛⠛⠛⠃⠀⠀⠑⠀⠀⠑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⡏⢸⡕⣾⣿⣿⢏⢕⢝⢕⢼⢟⢕⢕⢕⢕⢕⢻⢏⡵⢷⢿⢷⢾⢿⢇⢕⢕⢕⢕⢕⢕⢕⢕⢕⢕⢕⢕⢕⢕⢕⢕⢕⢕⢕⢕⢕⢕⢕⢕⢕⢕⢕⢕⢕⢳⢾⣿⣿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⡇⣿⣿⣿⡕⢕⢕⢕⢕⢕⢕⢕⢕⢕⢕⣕⡜⢕⢕⢕⢕⢗⢗⢧⢕⢕⢕⢕⢕⢕⢕⢕⢕⢕⢕⢕⢕⢕⢕⢕⢕⢕⢕⢕⢕⢕⢕⢕⢕⢕⢕⢕⢕⢕⢕⢜⢟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⡜⢿⣹⣿⡿⢕⢱⣵⣷⣿⢕⢕⢕⢕⢕⢕⢕⢕⢕⢕⢕⢕⢕⢕⢕⢕⢕⢕⢕⢕⢕⢕⢕⢕⢕⢕⢕⢕⢕⢕⢕⢕⢕⢵⢵⣵⣵⣵⣵⣵⣵⡵⢵⢕⢕⢵⣵⣕⢕⢝⢿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⣜⣳⡻⢕⢱⣿⡻⣯⡜⡇⢕⢕⢕⢕⢕⢕⢕⢕⢕⢕⢕⢕⢕⢕⢕⢕⢕⢕⢕⢕⢕⢕⢕⢕⢕⢕⢕⢕⢕⢕⢕⣵⡕⢕⢕⢕⢕⢕⢕⢕⢕⢕⢕⢕⢕⢕⢕⢕⢕⢝⢪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⡜⢻⢻⢿⣵⢇⢕⢕⢕⢕⢕⢕⢕⢕⢕⢕⢕⢕⢕⢕⢕⢕⢕⢕⢕⢕⢕⢕⢕⢕⢕⢕⢕⢕⢕⢱⣿⣿⣷⡕⢕⢕⢕⢕⢕⢕⢕⢕⢕⢕⢕⢕⢕⢕⢕⢕⢕⢕⢕⢻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⣾⣿⣿⣿⣷⡕⢕⢕⢕⢕⢕⢕⢕⢕⢕⢕⢕⢕⢕⢕⢕⢕⢕⢕⢕⢜⢻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⢻⣷⣜⢻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⡟⢕⢕⢕⢕⣕⣵⢕⢕⢕⢕⢕⢕⢕⢕⢕⢕⢕⢕⢕⢕⢕⢕⢕⢕⢕⢕⢕⢕⢕⢕⢕⢕⢕⢕⢕⣾⣿⣿⣿⣿⣿⣷⢕⢕⢕⢕⢕⢕⢕⢕⢕⢕⢕⢕⢕⢕⢕⢕⢕⢕⢕⢕⢕⢝⣿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⣕⢕⣿⣿⢱⢸⡇⣿⡿⢇⡕⣾⣿⣿⣿⣿⣿⣿⣿⣿⣿⣿⣿⣿⣿⣿⣿⣿⣿⣿⣿⣿⣿⣿⣿⣿⣿⣿⣿⣿⣿⣿⣿⣿⣿⣿⣿⣿⣿⣿⣿⣿⣿⣿⣿⣿⣿⣿⣿⣿⣿⣿⣿⣿⣿⣿⣿⣿⣿⣿⣿⣿⣿⣿⣿⣿⣿⣿⣿⣿⣿⣿⣿⣿⣿⣿⣿⣿⣿⣿⣿⣿⣿⣿⣿⣿⣿⡿⢏⢕⢕⣱⣾⢿⢏⢕⢕⢕⢕⢕⢕⢕⢕⢕⢕⢕⢕⢕⢕⢕⢕⢕⢕⢕⢕⢕⢕⢕⢕⢕⢕⢕⢕⢕⣸⣿⣿⣿⣿⣿⣿⣿⣇⢕⢕⢕⢕⢕⢕⢕⢕⢕⢕⢕⢕⢕⢕⢕⢕⢕⢕⢕⢕⢕⢸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⢜⢜⢝⢕⢕⢕⣿⣿⢸⣧⢷⡝⢗⢕⣵⢟⣿⣿⣿⣿⣿⢿⢿⡿⢻⣿⣿⣿⣿⣿⣿⣿⣿⣿⣿⣿⣿⣿⣿⣿⣿⣿⣿⡿⢿⢿⢿⢿⢿⢿⣿⢟⢟⢿⢿⢿⢿⢿⢿⢿⢿⢿⢿⢿⢿⢿⢿⢟⢟⢟⢟⢟⢟⢟⢟⢟⢟⢟⢟⢟⢟⢟⢟⢟⢟⢟⢻⣿⣿⣿⣿⡟⢟⢟⢿⢿⢿⢿⢿⢿⢏⢕⢕⣵⡿⢏⢕⢕⢕⢕⢕⢕⢕⢕⢕⢕⢕⢕⢕⢕⢕⢕⢕⢕⢕⢕⢕⢕⢕⢕⢕⢕⢕⢕⢕⢕⢕⢕⣿⣿⣿⣿⣿⣿⣿⣿⣿⡕⢕⢕⢕⢕⢕⢕⢕⢕⢕⢕⢕⢕⢕⢕⢕⢕⢕⢕⢕⢕⢕⢻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⢜⢝⢜⢝⢜⢿⡕⢕⣕⡕⢝⢜⢕⢕⢕⡇⢸⢕⢕⢕⢕⢕⢕⢕⢕⢕⢕⢕⢕⢕⢕⢕⢕⢕⢕⢕⢕⢕⢕⢕⢕⢕⢕⢸⡏⢕⢕⢕⢕⢕⢕⢕⢕⢕⢕⢕⢕⢕⢕⢕⢕⢕⢕⢕⢕⢕⢕⢕⢕⢕⢕⢕⢕⢕⢕⢕⢕⢕⢕⢕⢸⣿⣿⣿⣿⢕⢕⢕⢕⢕⢕⢕⢕⢕⢕⢱⢟⢕⢕⢕⢕⠕⠑⢕⢕⢕⢕⢕⢕⢕⢕⢕⢕⢕⢕⢕⢕⢕⢕⢕⢕⢕⢕⢕⢕⢕⢕⢕⢕⢕⢕⢸⣿⣿⣿⢝⢜⢟⢻⣿⣿⣷⢕⢕⢕⢕⢕⢕⢕⢕⢕⢕⢕⢕⢕⢕⢕⢕⢕⢕⢕⢕⢕⢜⣿⣿⣿⣿⣿⣿⠀</a:t>
            </a:r>
            <a:br/>
            <a:r>
              <a:t>⣿⣿⣿⣿⣿⣿⣿⣿⣿⣿⣿⣿⣿⣿⣿⣿⣿⣿⣿⣿⢸⣿⣿⣿⣿⣿⣿⣿⣿⣿⣿⣿⣿⣿⣿⣿⣿⣿⣿⣿⣿⣿⣿⣿⣿⣿⣿⣿⣿⣷⣿⢕⣿⢸⢇⣕⣽⣵⣵⣷⣷⢷⢷⢇⡇⢷⢵⢵⢕⢕⢕⢕⢳⣕⢱⡕⢕⢕⠟⢇⢕⢕⢕⢕⢕⡇⢸⢕⢕⢕⢕⢕⢕⢕⢕⢕⢕⢕⢕⢕⢕⢕⢕⢕⢕⢕⢕⢕⢕⢕⢕⢕⢕⢸⡇⢕⢕⢕⢕⢕⢕⢕⢕⢕⢕⢕⢕⢕⢕⢕⢕⢕⢕⢕⢕⢕⢕⢕⢕⢕⢕⢕⢕⢕⢕⢕⢕⢕⢕⢕⢸⣿⣿⣿⣿⢕⢕⢕⢕⢕⢕⢕⢕⡵⢕⢕⢕⢕⢕⠕⠁⢁⢔⢕⢕⢕⢕⢕⢕⢕⢕⢕⢕⢕⢕⢕⢕⢕⢕⢕⢕⢕⢕⢕⢕⢕⢕⢕⢕⢕⢕⢸⣿⣿⣿⡕⢕⢕⢕⣿⣿⣿⢕⢕⢕⢕⢕⢕⢕⢕⢕⢕⢕⢕⢕⢕⢕⢕⢕⢕⢕⢕⢕⢕⢿⢿⢿⢿⢿⢿⠀</a:t>
            </a:r>
            <a:br/>
            <a:r>
              <a:t>⣿⣿⣿⣿⣿⣿⣿⣿⣿⣿⣿⣿⣿⣿⣿⣿⣿⣿⣿⣿⢜⣿⣿⣿⣿⣿⣿⣿⣿⣿⣿⣿⣿⣿⣿⣿⣿⣿⣿⣿⣿⣿⣿⣿⣿⣿⣿⣿⣿⣿⡿⣱⣵⣾⣿⣿⡿⢟⣫⣵⣷⣿⢇⣾⢱⣿⣿⣿⣿⣿⡇⢕⢔⢝⡇⣿⡕⢕⢔⠀⠁⠕⢕⢕⢕⣇⡜⣕⢕⢕⢕⢕⢕⢕⢕⢕⢕⢕⢕⢕⢕⢕⢕⢕⢕⢕⢕⢕⢕⢕⢕⢕⢕⢸⡇⢕⢕⢕⢕⢕⢕⢕⢕⢕⢕⢕⢕⢕⢕⢕⢕⢕⢕⢕⢕⢕⢕⢕⢕⢕⢕⢕⢕⢕⢕⢕⢕⢕⢕⢕⣾⣿⣿⣿⣿⢕⢕⢕⢕⢕⢕⡱⢏⢕⢕⢕⢕⢕⠁⠀⢄⢕⢕⢕⢕⢕⢕⢕⢕⢕⢕⢕⢕⢕⢕⢕⢕⢕⢕⢕⢕⢕⢕⢕⢕⢕⢕⢕⢕⢕⢕⢸⣿⣿⣿⣿⣷⣷⣿⣿⣿⣿⢕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⡿⣫⣾⣿⣿⣿⡿⣫⣷⣿⣿⣿⣿⡏⣾⣿⢸⣿⣿⣿⣿⣿⣿⡔⠕⢕⢕⢸⣿⡕⢕⢕⢕⢕⢕⢱⢼⢿⢝⢕⢕⢕⢕⢕⢕⢕⢕⢕⢕⢕⢕⢕⢕⢕⢕⢕⢕⢕⢕⢕⢕⢕⢕⢕⢕⢸⡇⢕⢕⢕⢕⢕⢕⢕⢕⢕⢕⢕⢕⢕⢕⢕⢕⢕⢕⢕⢕⢕⢕⢕⢕⢕⢕⢕⢕⢕⢕⢕⢕⢕⢕⢕⣿⣿⣿⣿⣿⢕⢕⢕⢕⢕⢕⢕⢕⢕⢕⢕⢕⢕⢕⢔⢕⢕⢕⢕⢕⢕⢕⢕⢕⢕⢕⢕⢕⢕⢕⢕⢕⢕⢕⢕⢕⢕⢕⢕⢕⢕⢕⢕⢕⢕⢕⢕⢻⣿⣿⣿⣿⣿⣿⣿⣿⢏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⡟⣽⣿⣿⣿⡟⣱⣾⣿⣿⢿⣿⣿⣿⣸⣿⡿⣼⣿⣿⣿⣿⣿⣿⣿⣆⢑⢕⢜⣿⣷⢕⢕⢕⢕⢕⢕⢕⢔⢗⢷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⢜⢝⢟⢿⢿⢟⢟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⡟⣼⣿⣿⣿⢫⣾⣿⣿⡿⣿⣿⣿⣿⣇⣿⣿⡇⣿⣿⣿⣿⣿⣿⣿⣿⡿⣷⡕⢕⣿⣿⡇⢔⢕⢕⢕⢕⢕⢕⠑⢜⠟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⡿⢱⣿⣿⡿⣱⣿⣿⣿⣟⣿⣿⣿⣿⣿⢸⣿⣿⡇⣿⣿⣿⣿⣿⣿⣿⣿⣿⢻⡇⢕⣿⣿⣿⢁⠕⢕⢕⢔⢔⠄⢕⢕⠐⢔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⢟⢱⣵⣷⣧⣵⣿⣿⣿⢱⣿⡿⣱⣟⣾⣿⣿⣿⣿⡇⣿⣿⣿⡇⣿⣿⣿⣿⣿⣿⣿⣿⣿⡇⢇⢕⣿⣿⣿⢕⢕⢕⢇⠂⢕⢒⠲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⡿⢫⣿⣿⣿⣿⣿⣿⡿⣿⢧⣿⣿⢳⡿⣿⣿⣿⣿⣿⣿⢷⡿⢏⣱⡇⢹⣿⣿⣿⣿⣿⣿⣿⣿⣧⢕⡼⣹⣿⡟⢁⠁⠁⠁⢁⢘⢕⢕⢜⢻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⡟⢕⣿⣿⡿⣿⣝⢿⢟⢇⢝⣼⣿⣟⣿⢱⣿⣿⣿⣿⣿⢕⢸⢵⣾⣿⡇⣿⣿⣿⣿⣿⣿⣿⣿⣿⣿⢕⠁⠍⠁⢄⣾⣸⡆⢄⢐⢁⢅⢔⢕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⡟⡜⣿⢿⢿⣮⡏⢗⡕⢕⢕⣿⣿⣿⡏⣼⣿⣿⣿⣿⢧⢕⡕⣾⡟⢻⢹⣿⣿⣿⣿⣿⣿⣿⣿⣿⡏⢕⢐⢐⢔⢱⣿⣿⡇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⣕⢝⢳⢕⢝⣱⣿⡟⢕⢸⣿⣿⣿⢱⣿⣿⣿⣿⣿⣾⢸⢸⣿⣿⣿⣿⡿⢸⣿⣿⣿⣿⣿⣿⣿⢇⢕⣿⣿⢕⣸⣿⢸⡇⣱⢕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⣕⡜⢕⡺⢿⣞⢟⢸⣿⣿⡏⣾⡿⢹⣿⣿⣿⡇⡏⣿⣿⣿⣿⡿⢱⢸⣿⣿⣿⣿⣿⣿⡿⢕⣸⣿⣿⢸⢻⡟⣾⢕⢟⢕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⢱⣵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⢿⣣⡕⠙⢕⢸⢝⢸⣿⡿⣸⡟⢕⣿⣿⣿⡿⣸⢳⣿⣿⣿⣿⣱⣿⣸⣿⣿⣿⣿⡟⡇⢇⣱⣿⡿⢇⡣⢻⢱⡟⢜⣼⢕⢸⣿⢕⣿⡇⢕⣿⡇⢕⢕⢸⣿⣿⣿⣿⣿⣿⣿⣿⣿⣿⣿⣿⣿⣿⣿⣿⣿⣿⣿⣿⣿⣿⣿⣿⣿⣿⣿⣿⣿⢕⢕⢕⢕⢕⢕⢕⢕⢕⢕⢕⢕⢕⢕⢕⢕⢕⢕⢕⢕⢕⢕⢕⢕⢕⢸⣿⣿⣿⣿⢕⢕⢕⢕⢕⢕⢕⢑⢕⢕⢕⢕⢕⢕⢕⢱⣵⢅⢕⢕⢕⢕⢕⠕⢕⢝⢏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⢟⣵⣿⡟⠁⠀⢕⢕⢕⢸⣿⢇⢏⣼⢸⣿⣿⡿⢱⣿⣼⣵⣮⣝⣜⢻⣿⣿⣇⣿⢻⣿⢇⢸⣜⣽⣷⣷⣾⣷⡇⣾⢳⢱⣿⢕⢸⣿⢕⣿⡇⢕⣿⡇⢕⢕⢜⢟⢟⢻⣿⣿⣿⣿⣿⣿⣿⣿⣿⣿⣿⣿⣿⣿⣿⣿⣿⣿⣿⣿⣿⣿⣿⣿⣿⡿⢕⢕⢕⢕⢕⢕⢕⢕⢕⢕⢕⢕⢕⢕⢕⢕⢕⢕⢕⢕⢕⢕⢕⢕⢕⢸⣿⣿⣿⣿⢕⢕⢕⢕⢕⢕⢕⢕⢕⢕⢕⢕⢕⢕⢕⢸⣿⣇⢕⠕⢕⢕⢕⢕⡇⢕⢔⢷⡇⢕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⡵⢟⣽⢏⠁⠀⠀⠕⢱⢱⢸⣿⣜⢜⢇⣾⢿⣿⠇⠻⢿⣿⣿⣿⣿⣿⣿⣿⣿⣿⣿⣿⣿⣾⣿⣿⣿⣿⢿⢋⣹⣼⢇⣿⢸⣿⢕⢸⣿⢕⣿⡇⢕⣿⡇⢕⢕⢱⣾⣿⣿⣿⣿⣿⣿⣿⣿⣿⣿⣿⣿⣿⣿⣿⣿⣿⣿⣿⣿⣿⣿⣿⣿⣿⣿⣿⡇⢕⢕⢕⢕⢕⢕⢕⢕⢕⢕⢕⢕⢕⢕⢕⢕⢕⢕⢕⢕⢕⢕⢕⢕⢕⢸⣿⣿⣿⣿⢕⢕⢕⢕⢕⢕⢕⢕⢕⢕⢕⢕⢕⠑⢕⢸⣿⣿⡕⢑⢕⢸⣕⣸⡏⢕⢕⢜⢇⠕⢔⢕⠕⢕⢕⢕⢕⢕⢕⢕⠑⢕⢕⢕⢕⢕⢕⢕⢕⢕⢕⢕⢕⢕⢕⢕⢕⢕⢕⢕⢕⢕⢕⢕⢕⢕⢕⢕⢕⢕⢕⢕⢕⢕⢕⢕⢕⢕⢕⢕⢕⢕⢕⢕⢕⢕⠀</a:t>
            </a:r>
            <a:br/>
            <a:r>
              <a:t>⣿⣿⣿⣿⣿⣿⣿⣿⣿⣿⣿⣿⣿⣿⣿⢿⢿⣿⣿⣿⣿⣿⣿⣿⣿⣿⣿⣿⣿⣿⣿⣿⣿⣿⢟⡵⢏⣱⣾⣇⡕⠀⠀⠀⠀⡕⡕⣿⡇⣿⢕⢕⡕⢿⣏⣾⣷⣴⡅⣙⣉⣩⣥⣽⣿⣿⣿⣿⣿⣿⣿⣵⣦⣤⣤⣷⣿⣳⢯⡇⣿⢸⣿⢕⢸⣿⢕⣿⡇⢕⣿⡇⢕⢕⢸⣿⣿⣿⣿⣿⣿⣿⣿⣿⣿⣿⣿⣿⣿⣿⣿⣿⣿⣿⣿⣿⣿⣿⣿⣿⣿⣿⣿⡇⢕⢕⢕⢕⢕⢕⢕⢕⢕⢕⢕⢕⢕⢕⢕⢕⢕⢕⢕⢕⢕⢕⢕⢕⢕⣿⣿⣿⣿⣿⢕⢕⢕⢕⢕⢕⢕⢕⢕⢕⢕⢕⢕⢕⢕⢕⢿⣿⣧⢕⢑⢕⣿⣿⢟⢑⠑⠁⢀⢀⢀⢔⢕⢕⢕⢕⠑⢕⢕⢕⢕⢕⢕⢕⢕⢕⢕⢕⢕⢕⢕⢕⢕⢕⢕⢕⢕⢕⢕⢕⢕⢕⢕⢕⢕⢕⢕⢕⢕⢕⢕⢕⢕⢕⢕⢕⢕⢕⢕⢕⢕⢕⢕⢕⢕⢕⠀</a:t>
            </a:r>
            <a:br/>
            <a:r>
              <a:t>⣿⣿⣿⣿⣿⣿⣿⣿⣿⣿⣿⢿⢏⣱⣵⣾⣎⢿⣿⣿⣿⣿⣿⣿⣿⣿⣿⣿⣿⣿⣿⣿⣿⢯⢞⣵⣷⣿⢇⣾⣷⡕⢄⢄⢕⣼⢱⣿⢕⣿⢕⣇⢕⢜⡇⣿⣿⣿⣿⣿⣿⣿⣿⣿⣿⣿⣿⣿⣿⣿⣿⣿⣿⣿⣿⣿⣿⣿⣾⡇⡇⢸⣿⢕⢸⣿⢕⣿⡇⢕⣿⡇⢕⢕⢜⣿⣿⣿⣿⣿⣿⣿⣿⣿⣿⣿⣿⣿⣿⣿⣿⣿⣿⣿⣿⣿⣿⣿⣿⣿⣿⣿⣿⡇⢕⢕⢕⢕⢕⢕⢕⢕⢕⢕⢕⢕⢕⢕⢕⢕⢕⢕⢕⢕⢕⢕⢕⢕⢕⣿⣿⣿⣿⡿⢕⢕⢕⢕⢕⢕⢕⢕⢕⢕⢕⢕⢔⢄⢕⢕⢜⣿⣿⡔⢅⢕⣿⣿⣿⣵⡕⡕⢕⢕⢕⢕⢕⢕⢕⠕⠀⠁⢕⢕⢕⢕⢕⢕⢕⢕⢕⢕⢕⢕⢕⢕⢕⢕⢕⢕⢕⢕⢕⢕⢕⢕⢕⢕⢕⢕⢕⢕⢕⢕⢕⢕⢕⢕⢕⢕⢕⢕⢕⢕⢕⢕⢕⢕⢕⢕⠀</a:t>
            </a:r>
            <a:br/>
            <a:r>
              <a:t>⣿⣿⣿⣿⣿⣿⣿⣿⣿⣿⣿⡕⢻⡇⢿⡻⢿⢎⢿⣿⣿⣿⣿⣿⣿⣿⣿⣿⣿⣿⣿⣿⢧⢫⣾⣿⣿⣏⣾⣿⣿⡇⢕⢕⣱⡟⢸⡇⢕⣿⡇⢿⡕⢕⢕⢜⣿⣿⣿⣿⣿⣿⣿⣿⣿⣿⣿⣿⣿⣿⣿⣿⣿⣿⣯⡿⢫⣿⢇⡇⡇⢸⣿⢕⢸⣿⢕⣿⡇⢕⣿⡇⢕⢕⢕⣿⣿⣿⢏⣝⡟⢿⣿⣿⣿⣿⣿⣿⣿⣿⣿⣿⣿⣿⣿⣿⣿⣿⣿⣿⣿⣿⣿⡇⢕⢕⢕⢕⢕⢕⢕⢕⢕⢕⢕⢕⢕⢕⢕⢕⢕⢕⢕⢕⢕⢕⢕⢕⢕⣿⣿⣿⣿⡇⢕⢕⢕⢕⢕⢕⢕⢕⢕⢕⢕⢕⢕⢕⢕⢕⢕⢻⣿⡇⢕⢁⣿⣿⣿⣿⣱⣧⢕⢕⠕⢕⢕⠀⠀⠀⠀⠀⢕⢕⢕⢕⢕⢕⢕⢕⢕⢕⢕⢕⢕⢕⢕⢕⢕⢕⢕⢕⢕⢕⢕⢕⢕⢕⢕⢕⢕⢕⢕⢕⢕⢕⢕⢕⢕⢕⢕⢕⢕⢕⢕⢕⢕⢕⢕⢕⠀</a:t>
            </a:r>
            <a:br/>
            <a:r>
              <a:t>⣿⣿⣿⣿⣿⣿⣿⣿⣿⣿⣿⣿⣕⠜⠕⢵⠇⠀⠈⢻⣿⣿⣿⣿⣿⣿⣿⣿⣿⣿⣿⡏⢣⣿⣿⣿⡟⣼⣿⣿⣿⢟⣵⣿⣿⢇⢜⢕⢕⣿⡗⡜⣇⢕⢕⢕⢜⢿⣿⣿⣿⣿⣿⣿⣿⣿⣿⣿⣿⣿⣿⣿⣿⣿⡯⢕⣾⣿⢑⢕⢇⢸⣿⢕⢸⣿⢕⣿⡇⢕⣿⡇⢕⢕⢕⢸⣿⢟⢜⢿⢟⣷⢕⢹⣿⣿⣿⣿⣿⣿⣿⣿⣿⣿⣿⣿⣿⣿⣿⣿⣿⣿⣿⡇⢕⢕⢕⢕⢕⢕⢕⢕⢕⢕⢕⢕⢕⢕⢕⢕⢕⢕⢕⢕⢕⢕⢕⢕⢕⣿⣿⣿⣿⡇⢕⢕⢕⢕⢕⢕⢕⢕⢕⢕⢕⢕⢕⢕⢕⢕⢕⢸⣿⡇⣸⣾⣿⣿⣿⣿⣿⣿⢕⢕⢐⢕⢕⠀⠀⠀⠀⢕⢕⢕⢕⢕⢕⢕⢕⢕⢕⢕⢕⢕⢕⢕⢕⢕⢕⢕⢕⢕⢕⢕⢕⢕⢕⢕⢕⢕⢕⢕⢕⢕⢕⢕⢕⢕⢕⢕⢕⢕⢕⢕⢕⢕⢕⣕⣕⣕⠀</a:t>
            </a:r>
            <a:br/>
            <a:r>
              <a:t>⣿⣿⣿⣿⣿⣿⣿⣿⣿⣿⣿⣿⣿⣷⡀⠀⠔⠆⠀⠁⢻⣿⣿⣿⣿⣿⣿⢿⣟⣟⣟⡟⢾⣿⣿⣿⢧⣿⣿⡟⣱⣾⡿⢟⢏⢕⢕⢕⢕⢻⣿⢕⢜⣇⢕⢕⢕⢕⢝⢿⣿⣿⣿⣿⣿⣝⣕⣱⣸⣽⣿⡿⢟⢝⢕⢸⣿⢝⢕⢕⢄⢸⣿⢕⢸⡿⢕⣿⡇⢕⣿⡇⢕⢕⢕⢜⠏⠀⠀⢸⠗⠁⣱⣷⣿⣿⣿⣿⣿⣿⣿⣿⣿⣿⣿⣿⣿⣿⣿⣿⣿⣿⣿⡇⢕⢕⢕⢕⢕⢕⢕⢕⢕⢕⢕⢕⢕⢕⢕⢕⢕⢕⢕⢕⢕⢕⢕⢕⢕⣿⣿⣿⣿⡇⢕⢕⢕⢕⢕⢕⢕⢕⢕⢕⢕⢕⢕⢕⢕⢕⢕⢸⣿⣿⣿⣿⣿⣿⣿⣿⢝⢏⢕⢕⢕⢕⢕⠀⠀⠀⢄⢕⢕⢕⢕⢕⢕⢕⢕⢕⢕⢕⢕⢕⢕⢕⢕⢕⢕⢕⢕⢕⢕⢕⢕⢕⢕⢕⢕⢕⢕⢕⢕⢕⢕⢕⢕⢕⢕⢕⢕⢕⢕⢕⢕⣿⣿⣿⣿⣿⠀</a:t>
            </a:r>
            <a:br/>
            <a:r>
              <a:t>⣿⣿⣿⣿⣿⣿⣿⣿⣿⣿⣿⣿⣿⣿⣷⡄⠀⠀⢠⠀⠀⠝⣿⢟⣯⣷⣾⣿⣿⡿⡟⢕⢻⢜⢛⢻⢸⢿⣫⣾⢟⢕⢕⢕⢕⢕⢕⢕⢕⢜⢿⡇⡕⠈⠣⡀⠀⢕⢕⢕⢕⢝⣟⡿⢿⣿⣿⡿⠟⢏⢕⢕⢱⡇⢕⣾⣿⡕⢕⢀⢕⢸⡿⠕⠸⢇⣵⣷⣷⣷⣽⣇⢕⢕⢕⠑⠀⢠⢄⠀⢀⣼⣿⣟⣿⣿⣿⣿⣿⢕⣻⢟⢝⣿⣿⣿⣿⣿⣿⣿⣿⣿⣿⡇⢕⢕⢕⢕⢕⢕⢕⢕⢕⢕⢕⢕⢕⢕⢕⢕⢕⢕⢕⢕⢕⢕⢕⢕⢕⣿⣿⣿⣿⡇⢕⢕⢕⢕⢕⢕⢕⢕⢕⢕⢕⢕⢕⢕⢕⢕⢕⢸⣿⣿⣿⣿⣿⣿⣿⣿⡕⢕⢕⢕⢕⢕⢕⠀⠀⢄⢕⢕⢕⢕⢕⢕⢕⢕⢕⢕⢕⢕⢕⢕⢕⢕⢕⢕⢕⢕⢕⢕⢕⢕⢕⢕⢕⢕⢕⢕⢕⢕⢕⢕⢕⢕⢕⢕⢕⢕⢕⢕⢕⢕⢕⢹⣿⣿⣿⣿⠀</a:t>
            </a:r>
            <a:br/>
            <a:r>
              <a:t>⣿⣿⣿⣿⣿⣿⣿⣿⣿⣿⣿⣿⣿⣿⣿⣿⣆⠀⠀⢀⢀⣵⣾⣿⣿⡟⢟⢟⢕⢕⢕⠕⢕⢕⢕⢕⢡⣾⢟⢕⢕⢕⢕⢕⣕⢕⢕⣕⣕⡕⣇⢻⣇⠀⠀⠁⠐⢕⢕⢕⣼⣿⣿⣿⣷⡎⠁⠀⠀⠀⢇⣵⢱⣷⢱⣿⣿⢱⢕⢕⢄⢔⢕⢕⢕⢕⢕⢜⢝⢟⢿⣿⣷⣧⡅⠐⡀⠀⠀⢠⣾⡝⣿⢾⣿⣿⣿⣿⣿⣿⣿⢕⣱⣿⣿⣿⣿⣿⣿⣿⣿⣿⣿⡇⢕⢕⢕⢕⢕⢕⢕⢕⢕⢕⢕⢕⢕⢕⢕⢕⢕⢕⢕⢕⢕⢕⢕⢕⢕⣿⣿⣿⣿⡇⢕⢕⢕⢕⢕⢕⢕⢕⢕⢕⢕⢕⢕⢕⢕⢕⢕⢜⣿⣿⣿⣿⣿⣿⣿⣿⡇⢕⢕⢕⢕⢕⢄⢄⢔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⣧⡀⠔⣿⣿⡿⢝⢕⢕⣕⢵⣕⣵⡅⠀⠁⠑⠕⣱⡿⢕⢕⢕⢕⣱⣷⣿⣿⣧⡜⢿⣟⢇⢿⣷⣕⡔⠀⠀⠀⣵⣷⣿⣿⣿⣿⣿⣿⣇⠀⠀⠀⠀⠜⢝⢜⢇⡕⣿⡏⢗⢕⢕⡕⢕⢕⢕⢕⠕⠁⠁⢕⢕⢕⢜⢫⢿⣿⣷⣅⠀⣴⣿⣿⣿⣿⣿⣿⣿⣿⣿⢱⣵⢏⢕⢏⢕⢕⣿⣿⣿⣿⣿⣿⣿⣿⡇⢕⢕⢕⢕⢕⢕⢕⢕⢕⢕⢕⢕⢕⢕⢕⢕⢕⢕⢕⢕⢕⢕⢕⢕⢸⣿⣿⣿⣿⢇⢕⢕⢕⢕⢕⢕⢕⢕⢕⢕⢕⢕⢕⢕⢕⢕⢕⢕⢹⣿⣿⣿⣿⣿⣿⣿⣧⢕⢕⢕⢕⢕⢕⢕⢕⢕⢕⢕⢕⢕⢕⢕⢕⢕⢕⢕⢕⢕⢕⢕⢕⢕⢕⢕⢕⢕⢕⢕⢕⢕⢕⢕⢕⢕⢕⢕⢕⢕⢕⢕⢕⢕⢕⢕⢕⢕⢕⢕⢕⢕⢕⢜⣿⣿⣿⣿⠀</a:t>
            </a:r>
            <a:br/>
            <a:r>
              <a:t>⣿⣿⣿⣿⣿⣿⣿⣿⣿⣿⣿⣿⣿⣿⣿⣿⣿⣿⣷⡄⠙⠙⠗⢕⠕⠱⣷⣿⣿⣿⣿⣦⣄⢀⣵⢏⢕⢕⢕⢕⣱⣿⣿⣿⣿⣿⣿⣾⣿⢇⢸⣯⣿⣧⢆⠀⠀⢿⣿⣿⣿⣿⣿⣿⣿⣿⠀⠀⠀⠀⠀⢕⢕⢱⠑⠘⠄⠐⡀⢣⢜⡕⠁⠁⠀⠀⣄⣵⣕⣕⢕⠑⢕⢕⠹⠻⠇⣺⣿⣿⣿⣿⣿⣿⣿⣿⣿⣿⡿⢏⢕⢕⢕⢕⣾⣿⣿⣿⣿⣿⣿⣿⣿⢕⢕⢕⢕⢕⢕⢕⢕⢕⢕⢕⢕⢕⢕⢕⢕⢕⢕⢕⢕⢕⢕⢕⢕⢕⢸⣿⣿⣿⣿⢕⢕⢕⢕⢕⢕⢕⢕⢕⢕⢕⢕⢕⢕⢕⢕⢕⢕⢕⢕⢹⣿⣿⣿⣿⣿⣿⣿⡇⢕⢕⢕⢕⢕⢕⢕⢕⢕⢕⢕⢕⢕⢕⢕⢕⢕⢕⢕⢕⢕⢕⢕⢕⢕⢕⢕⢕⢕⢕⢕⢕⢕⢕⢕⢕⢕⢕⢕⢕⢕⢕⢕⢕⢕⢕⢕⢕⢕⢕⢕⢕⢕⢕⢿⢿⢿⢟⠀</a:t>
            </a:r>
            <a:br/>
            <a:r>
              <a:t>⣿⣿⣿⣿⣿⣿⣿⣿⣿⣿⣿⣿⣿⣿⣿⣿⣿⣿⡟⢅⠀⠀⠀⠁⠐⠀⠘⢿⣿⣿⣿⣿⠃⠀⠀⠁⠁⠑⠕⢱⣿⣿⣿⣿⣿⣿⣿⣿⣿⣕⢸⣿⡽⣿⣇⠀⠀⢸⣿⣿⣿⣿⣿⣿⣿⡏⠀⠀⠀⠀⠀⢕⡕⡕⠱⠇⢄⢌⢑⣸⡇⢕⡄⢀⠀⠙⠛⠻⠿⢟⠁⠀⠀⠁⠀⠀⠀⠹⣿⣿⣿⣿⣿⣿⣿⣿⣷⣿⡕⢕⢕⢕⢕⢕⢸⣿⣿⣿⣿⣿⣿⣿⣿⢕⢕⢕⢕⢕⢕⢕⢕⢕⢕⢕⢕⢕⢕⢕⢕⢕⢕⢕⢕⢕⢕⢕⢕⢕⢸⣿⣿⣿⣿⢕⢕⢕⢕⢕⢕⢕⢕⢕⢕⢕⢕⢕⢕⢕⢕⢕⢕⢕⢕⢕⢝⣿⣿⣿⣿⣿⡿⢕⢕⢕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⡇⢕⢔⠀⠀⠀⠀⢔⠀⠁⠻⣿⣿⢏⠀⠀⠀⠀⠀⠀⠀⠀⠈⠙⠻⢿⣿⣿⣿⣼⣿⣿⣕⢻⣗⡽⣿⣧⠀⠀⢿⣿⣿⣿⣿⣿⣿⠃⠀⠀⠀⠀⠀⢜⣷⣿⡗⣔⢁⡁⣸⣿⡇⢕⢕⡅⢔⠀⠀⠀⠀⠀⠀⠔⠀⠀⠀⠀⢕⢀⣿⣿⣿⣿⣿⣿⣿⣿⡏⢸⣿⣇⢕⢕⢕⢕⢸⣿⢿⣿⣿⣿⣿⣿⣿⢕⢕⢕⢕⢕⢕⢕⢕⢕⢕⢕⢕⢕⢕⢕⢕⢕⢕⢕⢕⢕⢕⢕⢕⢕⢸⣿⣿⣿⣿⢕⢕⢕⢕⢕⢕⢕⢕⢕⢕⢕⢕⢕⢕⢕⢕⢕⢕⢕⢕⢕⢕⢜⢻⣿⣿⣿⣿⡕⢕⢕⢔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⣇⢕⢕⢕⠀⠀⠀⠀⢄⢄⠀⠘⢫⠁⠀⠀⠀⠀⠀⢀⠀⠀⠀⠀⠀⠀⠉⠟⢿⣿⣿⣿⡿⠘⢿⡜⣾⣿⣧⠀⠘⣿⣿⣿⣿⣿⡏⠀⠀⠀⠀⠀⠀⠀⣿⢿⣗⡝⣇⢣⢿⣿⡇⢕⡕⢱⠑⠐⠀⠀⠀⠠⢄⠀⠀⠀⢄⢕⢕⢱⣿⣿⣿⣿⣿⣿⣿⣿⣿⣕⡟⢟⣿⣵⢕⢕⢸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⣕⠕⢕⠕⠀⠀⠀⠀⠀⠀⣰⢇⠀⠀⠀⢀⠔⠑⠀⠀⢀⠀⠀⠀⠀⠀⠀⠀⠝⣿⣿⢇⠀⠘⢷⢸⣿⣎⢧⡀⠸⣿⣿⣿⡿⠁⠀⠀⠀⠀⠀⠀⠀⢸⣿⣿⣷⡕⣷⢱⠝⠟⠁⠀⠀⠀⠀⠀⠀⢀⠀⠀⠀⠀⢀⢁⣅⠀⣿⣿⣿⣿⣿⣿⣿⣿⣿⡯⣵⢕⢕⣿⢟⢕⢕⣾⣿⣿⣿⣿⣿⣿⣿⣿⢕⢕⢕⢕⢕⢕⢕⢕⢕⢕⢕⢕⢕⢕⢕⢕⢕⢕⢕⢕⢕⢕⢕⢕⢕⢸⣿⣿⣿⣿⢕⢕⢕⢕⢕⢕⢕⢕⢕⢕⢕⢕⢕⢕⢕⢕⢕⢕⢕⢕⢕⢕⢕⢕⢕⢕⢜⢻⢿⡿⢷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⣰⣠⢄⢀⠀⠀⢄⢔⣵⢣⡇⠀⢀⠐⠁⠀⢀⠔⢑⠀⠀⠀⠀⠀⠀⠀⠀⠀⠘⢿⠀⠀⠀⠈⢇⢿⡿⣧⡳⢀⢹⣿⣿⠑⠀⠀⠀⠀⠀⠀⠀⠀⠁⢿⠟⠛⠑⠁⠀⠀⠀⠀⠀⠀⠀⠀⠀⠀⢅⢔⢕⢱⢱⣺⣿⣿⠀⣿⣿⣿⣿⣿⣿⣿⣿⣿⣿⣿⣿⣿⣿⣧⢕⢕⣿⣿⣿⣿⣿⣿⣿⣿⣿⢕⢕⢕⢕⢕⢕⢕⢕⢕⢕⢕⢕⢕⢕⢕⢕⢕⢕⢕⢕⢕⢕⢕⢕⢕⣾⣿⣿⣿⡿⢕⢕⢕⢕⢕⢕⢕⢕⢕⢕⢕⢕⢕⢕⢕⢕⢕⢕⢕⢕⢕⢕⢕⢕⢕⢕⢕⢕⢕⢕⢕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⣿⣿⣿⣪⢕⢕⢕⣼⢣⣿⢎⠀⠀⠀⠐⠁⢀⠀⠀⠐⢀⠀⠀⠀⠀⠀⠀⠀⠀⠀⠀⠀⠀⠀⠀⠜⢿⣷⢽⣗⠠⢄⠀⠀⠀⠀⠀⠀⠀⠀⠀⠀⠀⠀⠀⠀⠀⠀⠀⠀⠀⠀⠀⢀⠀⠑⢀⢀⢕⢕⢕⣱⣿⣿⡿⠟⠀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⢻⣿⣿⣿⣷⢕⡼⢱⣿⢏⠀⠀⠀⠀⠀⠁⠀⠀⠀⠀⠀⠐⢀⠀⠀⠀⠀⠀⠀⠀⠀⠀⠀⠀⠀⠀⠈⢿⡿⡟⠐⠀⠀⠀⠀⠀⠀⠀⠀⠀⠀⠀⠀⠀⠀⠀⠀⠀⠀⠀⠀⠀⠀⠅⠀⠀⠑⢰⠁⠁⠘⠟⠛⠋⠁⠀⠀⣿⣿⣿⣿⣿⣿⣿⣿⣿⣿⣿⣿⣿⣿⣿⣿⣷⣷⣷⣿⣿⣿⣿⣿⣿⣿⢕⢕⢕⢕⢕⢕⢕⢕⢕⢕⢕⢕⢕⢕⢕⢕⢕⢕⢕⢕⢕⢕⢕⢕⢕⣿⣿⣿⣿⡇⢕⢕⢕⢕⢕⢕⢕⢕⢕⢕⢕⢕⢕⢕⢕⢕⢕⢕⢕⢕⢕⢕⢕⢕⢕⢕⢕⢕⢕⢕⢕⢁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⢝⢿⣿⡟⡼⢱⣿⢇⢱⡀⠀⠀⠀⠀⠀⠀⠀⠀⠀⠀⠀⠀⠄⠀⠀⠀⠀⠀⠀⠀⠀⠀⠀⠀⠀⠀⠈⡇⠀⠀⠀⠀⠀⠀⠀⠀⠀⠀⠀⠀⠀⠀⠀⠀⠀⠀⠀⠀⠀⠀⠀⠀⠀⠀⠀⠀⠘⢇⠔⢔⢕⠀⠀⠀⠀⠀⣿⣿⣿⣿⣿⣿⣿⣿⣿⣿⣿⣿⣿⣿⣿⣿⣿⣿⣿⣿⣿⣿⣿⣿⣿⣿⢕⢕⢕⢕⢕⢕⢕⢕⢕⢕⢕⢕⢕⢕⢕⢕⢕⢕⢕⢕⢕⢕⢕⢕⢕⣿⣿⣿⣿⡇⢕⢕⢕⢕⢕⢕⢕⢕⢕⢕⢕⢕⢕⢕⢕⢕⢕⢕⢕⢕⢕⢕⢕⢕⢕⡕⢕⢕⢕⢕⢕⠀⢕⢕⢕⢕⢕⢕⢕⢕⢕⢕⢕⢕⢕⢕⢕⢕⢕⢕⢕⢕⢕⢕⢕⢕⢕⢕⢕⢕⢕⢕⢕⢕⢕⢕⢕⢕⢕⢕⢕⢕⢕⢕⢕⢕⢕⢕⢕⢕⢕⢕⢕⢕⢕⢻⣷⠀</a:t>
            </a:r>
            <a:br/>
            <a:r>
              <a:t>⢕⢕⢕⢕⢕⢕⢕⢕⢕⢕⢕⢕⢕⢕⢕⢕⢕⢕⢕⢕⢕⢕⢇⠀⡜⢱⡿⢕⢱⠝⠀⠀⠀⠀⠀⠀⠀⠀⠀⠀⠀⠀⠀⠀⠀⠀⠀⠀⠀⠀⠀⠀⠀⠀⠀⠀⠀⠀⠕⠀⠀⠀⠀⠀⠁⠔⠀⠀⠀⠀⠀⠀⠀⠀⠀⠀⠀⠀⠀⠀⠀⠀⠀⠀⠀⠀⠀⠀⠀⠀⠁⠁⠀⠀⠀⠀⠀⣿⣿⣿⣿⣿⣿⣿⣿⣿⣿⣿⣿⣿⣿⣿⣿⣿⣿⣿⣿⣿⣿⣿⣿⣿⡇⢕⢕⢕⢕⢕⢕⢕⢕⢕⢕⢕⢕⢕⢕⢕⢕⢕⢕⢕⢕⢕⢕⢕⢕⢕⣿⣿⣿⣿⡇⢕⢕⢕⢕⢕⢕⢕⢕⢕⢕⢕⢕⢕⢕⢕⢕⢕⢕⢕⢕⢕⢕⢕⢕⣿⣿⣿⣿⣷⣷⣦⣄⢕⢕⢕⢕⢕⢕⢕⢕⢕⢕⢕⢕⢕⢕⢕⢕⢕⢕⢕⢕⢕⢕⢕⢕⢕⢕⢕⢕⢕⢕⢕⢕⢕⢕⢕⢕⢕⢕⢕⢕⢕⢕⢕⢕⢕⢕⢕⢕⢕⢑⢕⢕⢕⢸⣿⠀</a:t>
            </a:r>
            <a:br/>
            <a:r>
              <a:t>⣷⣕⡱⢕⢱⢕⡕⢕⢕⢕⢕⢕⢕⢕⢕⢕⢕⢕⢕⢕⢕⢎⢕⡜⢱⡿⢕⢱⢿⢄⠀⠀⠀⠀⠀⠀⠀⠀⠀⠀⠀⠀⠀⠀⠀⠀⠀⠀⠀⠀⠀⠀⠀⠀⠀⠀⠀⠀⠀⢕⠀⠀⠀⠀⢀⢄⢄⢔⢔⢔⣴⢔⢔⢔⢄⢄⠀⠀⢀⢀⠀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⣻⣿⣿⣿⢟⢹⣵⣕⢕⢕⢕⢕⢕⢕⢕⢕⢕⢕⢕⢕⢕⢕⢕⢕⢕⢕⢕⢕⢕⢕⢕⢕⢕⢕⢕⢕⢕⢕⢕⢕⢕⢕⢕⢕⢕⢕⢕⢕⢕⢕⢕⢕⢕⢕⢕⢕⢕⢕⢕⢕⢕⢕⢻⠀</a:t>
            </a:r>
            <a:br/>
            <a:r>
              <a:t>⣿⣷⢯⣷⢵⡣⣽⡗⢕⢕⢕⢱⢕⢱⢕⢵⣕⢵⣕⢵⣜⡝⡕⢱⡞⢕⢱⢕⢕⢄⠀⠀⠀⠀⠀⠀⠀⠀⠀⠀⠀⠀⠀⠀⠀⠀⠀⢀⠀⠀⠀⠀⠀⠀⠀⠀⠀⠀⠀⠀⠀⠀⠀⠀⠀⠁⠑⠑⠇⠕⢇⢜⢕⣱⣵⣵⢕⢵⢕⢕⢕⡕⢔⢄⢀⠀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⣿⣿⢕⢕⢕⢕⢕⢕⢕⢕⢕⢕⢕⢕⢕⢕⢕⢕⢕⢕⢕⢕⢕⢕⢕⢕⢕⢕⢕⢕⢕⢕⢕⢕⢕⢕⢕⢕⢕⢕⢕⢕⢕⢕⢕⢕⢕⢕⢕⢕⢕⢕⠁⢕⢕⢕⢕⠀</a:t>
            </a:r>
            <a:br/>
            <a:r>
              <a:t>⣿⣝⡕⢜⡗⢼⡇⢝⡣⢕⢕⢕⢹⢕⡳⢽⡳⢿⣺⢝⡞⢕⢕⡟⢕⢕⢇⢕⡸⡕⠀⠀⠀⠀⠀⠀⠀⠀⠀⠀⠀⠀⠀⠀⠀⠀⠀⠀⠐⠐⠀⠀⠀⠀⠀⠀⠀⠀⠀⠀⠀⠀⠀⠀⠀⠀⠀⠀⠀⠀⠀⠁⠉⠙⠙⠛⠛⠛⠗⠗⠱⠵⠕⠕⠇⠕⠔⠀⠀⠀⠀⠀⠀⠀⠀⠀⠀⣿⣿⣿⣿⣿⣿⣿⣿⣿⣿⣿⣿⣿⣿⣿⣿⣿⣿⣿⣿⣿⣿⣿⣿⣿⡇⢕⢕⢕⢕⢕⢕⢕⢕⢕⢕⢕⢕⢕⢕⢕⢕⢕⢕⢕⢕⢕⢕⢕⢕⢱⣿⣿⣿⣿⢕⢕⢕⢕⢕⢕⢕⢕⢕⢕⢕⢕⢕⢕⢕⢕⢕⢕⢕⢕⢜⣿⡿⣻⣷⣿⣿⣿⣿⣿⣿⣿⣿⢕⢕⢕⢕⢕⢕⢕⢕⢕⢕⢕⢕⢕⢕⢕⢕⢕⢕⢕⢕⢕⢕⢕⢕⢕⢕⢕⢕⢕⢕⢕⢕⢕⢕⢕⢕⢕⢕⠀⢕⢕⢕⢕⢕⢕⢕⢕⢕⢕⢕⢕⠕⢕⢕⢕⠀</a:t>
            </a:r>
            <a:br/>
            <a:r>
              <a:t>⡟⢕⢜⢕⢜⢇⢕⢇⢝⢣⢕⢇⢕⢕⢕⢕⢾⣳⣿⢟⢕⢕⢎⢕⢕⢇⢕⢱⢗⡇⠀⠀⠀⠀⠀⠀⠀⠀⢀⢄⣀⣀⢀⠀⠀⠀⠀⠀⠀⠀⠀⠀⠀⠀⠀⠀⠀⠀⠀⠀⠀⠀⠀⠀⠀⠀⠀⠀⠀⠀⠀⠀⠀⠀⠀⠀⠀⠀⠀⠀⠀⠀⠀⠀⠀⠀⠀⠀⠀⠀⠀⠀⠑⢄⠀⠀⠀⣿⣿⣿⣿⣿⣿⣿⣿⣿⣿⣿⣿⣿⣿⣿⣿⣿⣿⣿⣿⣿⣿⣿⣿⣿⡇⢕⢕⢕⢕⢕⢕⢕⢕⢕⢕⢕⢕⢕⢕⢕⢕⢕⢕⢕⢕⢕⢕⢕⢕⢸⣿⣿⣿⣿⢕⢕⢕⢕⢕⢕⢕⢕⢕⢕⢕⢕⢕⢕⢕⢕⢕⢕⢕⢕⢕⣵⣿⣿⣿⣿⣿⣿⣿⣿⣿⣿⣿⢕⢕⢕⢕⢕⢕⢕⢕⠁⢕⢕⢕⢕⢕⢕⢕⢕⢕⢕⢕⠁⢕⢕⢕⢕⢕⢕⢕⢕⢕⢕⢕⢕⢕⢕⢕⢕⢕⠀⠑⢕⢕⢕⢕⢀⢕⢕⢕⢕⢕⢕⢄⢕⢕⢕⠀</a:t>
            </a:r>
            <a:br/>
            <a:r>
              <a:t>⢧⢕⢕⢕⢕⢜⢕⢕⢕⢕⢇⢝⢇⢕⢣⢕⢇⢜⢳⢕⢕⢕⢕⢕⢕⢕⢕⣗⢳⢣⠀⠀⠀⠀⠀⠀⠕⠑⠀⠀⠀⠁⠀⠐⠐⠐⠀⠀⠀⠀⠀⠀⠀⠀⠀⠀⠀⠀⠀⠀⠀⠀⠀⠀⠀⠀⠀⠀⠀⠀⠀⠀⠀⠀⠀⠀⠀⠀⠀⠀⠀⠀⠀⠀⠀⠀⠀⢀⠀⠀⠀⢀⢀⠕⢄⠀⢄⣿⣿⣿⣿⣿⣿⣿⣿⣿⣿⣿⣿⣿⣿⣿⣿⣿⣿⣿⣿⣿⣿⣿⣿⣿⡇⢕⢕⢕⢕⢕⢕⢕⢕⢕⢕⢕⢕⢕⢕⢕⢕⢕⢕⢕⢕⢕⢕⢕⢕⢸⣿⣿⣿⣿⢕⢕⢕⢕⢕⢕⢕⢕⢕⢕⢕⢕⢕⢕⢕⢕⢕⢕⣱⣱⣾⣿⣿⣿⣿⣿⣿⣿⣿⣿⣿⣿⣿⡇⢕⢕⢕⢕⢕⢕⢕⠀⢕⢕⢕⢕⢕⢕⢕⢕⢕⢕⢕⠀⢕⢕⢕⢕⢕⢕⢕⢕⢕⢕⢕⢕⢕⢕⢕⢕⢕⢀⠀⢕⢕⢕⢕⢕⠁⢕⢕⢕⢕⢕⢕⢀⢕⢕⠀</a:t>
            </a:r>
            <a:br/>
            <a:r>
              <a:t>⢷⢜⢕⢜⢕⢕⢕⢜⢕⢇⡕⢣⢕⢣⣕⢣⢕⢇⢕⢕⢕⢑⢕⢕⢕⢕⢪⢝⢮⢟⢇⠀⠀⠀⠀⠀⠀⠀⠀⠀⠔⢀⠀⠀⠀⠀⠀⠀⠀⠀⠀⠀⠀⠀⠀⠀⠀⠀⠀⠀⠀⠀⠀⠀⠀⠀⠀⠀⠀⠀⠀⠀⠀⠀⠀⠀⠀⠀⠀⠀⠀⠀⠀⠀⠀⠀⠀⠀⠑⢄⠀⢕⢕⢕⢕⢑⢕⣿⣿⣿⣿⣿⣿⣿⣿⣿⣿⣿⣿⣿⣿⣿⣿⣿⣿⣿⣿⣿⣿⣿⣿⣿⡇⢕⢕⢕⢕⢕⢕⢕⢕⢕⢕⢕⢕⢕⢕⢕⢕⢕⢕⢕⢕⢕⢕⢕⢕⢸⣿⣿⣿⣿⢕⢕⢕⢕⢕⢕⢕⢕⢕⢕⢕⢕⢕⢕⢕⢕⢕⢜⣽⣿⣿⣿⣿⣿⣿⣿⣿⣿⣿⣿⣿⣿⣿⡇⢕⢕⢕⢕⢕⢕⢕⠀⢕⢕⢕⢕⢕⢕⢕⢕⢕⢕⢕⠀⢕⢕⢕⢕⢕⢕⢕⢕⢕⢕⢕⢕⢕⢕⢕⢕⢕⢕⠀⢕⢕⢕⢕⢕⠀⢕⢕⢕⢕⢕⢕⢕⠑⢕⠀</a:t>
            </a:r>
            <a:br/>
            <a:r>
              <a:t>⡷⢕⡕⢕⡕⢵⡝⢱⣕⣕⣜⢵⢵⣕⡮⢕⢗⡇⢕⢕⢑⢕⢕⢕⢕⢱⢕⢣⡕⢕⢕⢄⠀⠀⠀⠀⠑⠀⠀⠁⠀⠀⠀⠀⠀⠀⠀⠀⠀⠀⠀⠀⠀⠀⠀⠀⠀⠀⠀⠀⠀⠀⠀⠀⠀⠀⠀⠀⠀⠀⠀⠀⠀⠀⠀⠀⠀⠀⠀⠀⠀⠀⠀⠀⠀⠀⠀⠀⠀⠀⠑⢄⠁⠑⢕⢕⢕⣿⣿⣿⣿⣿⣿⣿⣿⣿⣿⣿⣿⣿⣿⣿⣿⣿⣿⣿⣿⣿⣿⣿⣿⣿⡇⢕⢕⢕⢕⢕⢕⢕⢕⢕⢕⢕⢕⢕⢕⢕⢕⢕⢕⢕⢕⢕⢕⢕⢕⢸⣿⣿⣿⣿⢕⢕⢕⢕⢕⢕⢕⢕⢕⢕⢕⢕⢕⢕⢕⢕⢕⣼⣿⣿⣿⣿⣿⣿⣿⣿⣿⣿⣿⣿⣿⣿⣿⡇⢕⢕⢕⢕⢕⢕⢕⠀⢕⢕⢕⢕⢕⢕⢕⢕⢕⢕⢕⠀⢕⢕⢕⢕⢕⢕⢕⢕⢕⢕⢕⢕⢕⢕⢕⢕⢕⠕⠀⢕⢕⢕⢕⢕⠀⠀⢕⢕⢕⢕⢕⢕⠄⢕⠀</a:t>
            </a:r>
            <a:br/>
            <a:r>
              <a:t>⣿⣧⡝⢷⣝⢳⣝⢳⣜⡳⣮⣻⣧⣼⣻⣮⡿⢕⢅⢕⢕⢕⢕⢕⢱⣗⣿⣷⣣⡵⠁⢕⢔⠀⠀⠀⠀⠀⠀⠀⠀⠄⢕⢕⢔⢕⢕⢕⢕⢔⢀⠀⠀⠀⠀⠀⠀⠀⣠⡆⠀⠀⠀⠀⠀⠀⠀⠀⠀⠀⠀⠀⠀⠀⠀⠀⠀⠀⠀⠀⠀⠀⠀⠀⠀⠀⠀⠀⠀⠀⠀⠀⠔⠀⠀⠁⠑⠿⠟⠋⠉⠙⢿⣿⣿⣿⣿⣿⣿⣿⣿⣿⣿⣿⣿⣿⣿⣿⣿⣿⣿⣿⡗⢇⢕⢕⢕⢕⢕⢕⡕⢕⢕⢕⢕⢕⢕⢕⢕⢕⢕⢕⢕⢕⢕⢕⢕⢸⣿⣿⣿⣿⢕⢕⢕⢕⢕⢕⢕⢕⢕⢕⢕⢕⢕⢕⢕⢕⣼⣿⣿⣿⣿⣿⣿⣿⣿⣿⣿⣿⣿⣿⣿⣿⣿⣇⠁⢕⢕⢕⢕⢕⢕⢕⢕⢕⢕⢕⢕⢕⢕⢕⢕⢕⢕⠀⠀⢕⢕⢕⢕⢕⢕⢕⢕⢕⢕⢕⢕⢕⢕⢕⢕⢁⠀⠑⢕⢕⢕⢕⠕⠀⢕⢕⢕⢕⢕⢕⢔⢕⠀</a:t>
            </a:r>
            <a:br/>
            <a:r>
              <a:t>⣿⣧⣝⢷⡼⢿⣮⡻⢮⡝⢮⣽⢷⣝⡳⣾⡇⠕⢕⠑⢕⢕⢕⢕⢾⣽⢿⣟⣿⢏⢕⢕⢕⢕⠀⠀⠀⠀⠀⠀⠀⠀⢕⢕⢕⢕⢕⢕⢕⢕⢕⢆⢀⠀⠀⣄⣴⣾⡿⢇⠀⠀⠀⠀⠀⠀⠀⠀⠀⠀⠀⠀⠀⠀⠀⠀⠀⠀⠀⠀⠀⠀⠀⠀⠀⠀⠀⠀⠀⠀⠀⠀⢀⠀⠀⠀⠀⠀⠀⠀⠀⠀⠁⢻⣿⣿⣿⣿⣿⣿⣿⣿⣿⣿⣿⣿⣿⣿⣿⢿⢿⢿⢇⢕⢇⢕⢕⢱⢕⢱⢕⡕⢕⢕⢕⢕⢕⢕⢕⢕⢕⢕⢕⢕⢕⢕⢕⣼⣿⣿⣿⡏⢕⢕⢕⢕⢕⢕⢕⢕⢕⢕⢕⢕⢕⢕⢕⢱⣿⣿⣿⣿⣿⣿⣿⣿⣿⣿⣿⣿⣿⣿⣿⣿⣿⣿⠀⢕⢕⢕⢕⢕⢕⢕⠀⢕⢕⢕⠕⢕⢕⢕⢕⢕⢕⠀⠀⠕⢕⢕⢕⢕⢕⢕⢕⢕⢕⢕⢕⢅⢕⢕⢕⢕⠀⠀⢕⢕⠕⢕⢔⠀⠁⢕⢕⢕⢕⢕⢕⢕⠀</a:t>
            </a:r>
            <a:br/>
            <a:r>
              <a:t>⣿⣟⣷⣷⣟⡳⢧⡝⢧⣝⢷⣝⢟⣟⡗⢯⢕⢕⢕⢕⢕⢕⢕⢕⢱⣼⡗⢷⣿⡇⢕⢕⢕⢕⠀⠀⠀⠀⠀⠀⠀⠀⠀⠁⠑⢕⢕⢕⢕⢕⢱⣣⣾⢣⣾⣿⣿⣿⣿⣧⣤⣄⣄⣀⣀⢀⢀⠀⠀⠀⠀⠀⠀⠀⠀⠀⠀⠀⠀⠀⠀⠀⠀⠀⠀⠀⠀⢀⡀⠀⠁⠀⠀⠀⠀⠀⠀⠀⠀⠀⠀⠀⠀⢅⣿⣿⡿⡿⢿⢟⢟⢟⢏⣝⣏⢹⢇⡱⢕⢱⢕⣱⢕⢕⢕⣇⢵⢕⡕⢕⡱⢕⢕⢕⢕⢕⢕⢕⢕⢕⢕⢕⢕⢕⢕⢕⢕⣿⣿⣿⣿⢕⢕⢕⢕⢕⢕⢕⢕⢱⢗⢱⢗⡱⢎⣕⡎⣾⣿⣿⣿⣿⣿⣿⣿⣿⣿⣿⣿⣿⣿⣿⣿⣿⣿⣿⡕⢕⢕⢕⢕⢕⢕⢕⠀⢕⢕⢕⢀⢕⢕⢕⢕⢕⢕⠀⠀⠀⢕⢕⢕⢕⢕⢕⢕⢕⢕⢕⢕⢕⠑⢕⢕⢕⠀⠀⢕⢕⠀⢕⢕⠀⠀⠕⢕⢕⢕⢕⢕⢕⠀</a:t>
            </a:r>
            <a:br/>
            <a:r>
              <a:t>⣿⣿⡻⣧⣝⢵⢮⣿⣧⣽⣷⣮⡻⢧⣿⡎⢕⢕⢕⢕⢕⢕⢕⣱⡺⢷⣽⡳⣿⡇⢕⢕⢕⠁⠀⠀⠀⠀⠀⠀⠀⠀⠀⠀⠀⠀⠁⠑⢵⣷⣿⣿⣷⣿⣿⣿⣿⣿⣿⣿⡿⢿⢿⢿⢿⢿⠿⠿⠃⠀⠀⠀⠀⠀⠀⠀⠀⠀⠀⠀⠀⠀⠀⠀⠀⠀⠀⢸⣿⡇⠀⠀⠀⠀⠀⠀⠀⠀⠀⠀⠀⠀⠀⢕⢽⣕⢝⢕⢝⢕⡜⢕⡇⢕⢕⢜⢕⢕⢕⢕⢕⢕⢹⢕⢹⢕⡜⢕⡇⢽⢕⢜⢕⢕⢵⢇⢕⢗⢱⢗⢕⢕⣕⢕⢕⢵⢕⢜⣿⣿⣿⣕⢕⣎⣵⣇⡕⢕⡕⢕⣱⢕⣜⢕⢞⡱⢧⣿⣿⣿⣿⣿⣿⣿⣿⣿⣿⣿⣿⣿⣿⣿⣿⣿⣿⣿⡇⢕⢕⢕⠑⢕⢕⢕⠀⠀⢕⢕⢔⠑⢕⢕⢕⢕⠀⠀⠀⠀⠑⢕⢕⢕⢕⢕⢕⢕⢕⢕⢕⢕⠀⢕⢕⢕⠀⠀⠕⢕⠀⢕⢕⠀⠀⠀⢕⢕⢕⢕⢕⢕⠀</a:t>
            </a:r>
            <a:br/>
            <a:r>
              <a:t>⣿⣟⢿⢷⢗⢿⣿⢿⣿⣟⡳⢼⡹⣮⣝⡇⢱⢕⢕⢕⢕⢕⢱⣿⣿⣿⣽⣿⡷⡇⢔⢕⢕⠀⠀⠀⠀⠀⠀⠀⠀⠀⠀⠀⠀⠀⠀⠀⠀⠈⠻⣿⣿⣿⣿⣿⣿⣿⣿⣿⣇⡀⠀⠀⠀⠀⠀⠀⠀⠀⠀⠀⠀⠀⠀⠀⠀⠀⠀⠀⠀⠀⠀⠀⠀⠀⢔⣵⡏⠀⠀⠀⠀⠀⠀⠀⠀⠀⠀⠀⠀⠀⢰⣎⢳⢇⢕⢕⢕⢕⢕⢕⢗⢕⢕⢕⢕⢕⢕⢱⢵⢕⢕⢕⢇⢝⢗⢪⢗⡸⢕⣕⢕⣕⡕⣕⡵⢕⣕⢕⣗⣏⣗⣿⢮⣵⣵⣿⣿⣿⣿⢿⣷⣷⢮⣽⢞⣻⣿⣧⣵⣏⢵⢜⡱⢕⢸⣿⣿⣿⣿⣿⣿⣿⣿⣿⣿⣿⣿⣿⣿⣿⣿⣿⣿⣿⣷⠁⢕⢕⠀⢕⢕⢕⠀⠀⢑⢕⢕⠀⠕⢕⢕⢕⠁⠀⠀⠀⠀⢕⢕⢕⢕⢕⢕⢕⢕⢕⢕⢕⢀⠁⢕⢕⠀⠀⠀⠑⠀⢕⢕⠀⠀⠀⢕⢕⢕⢕⢕⢕⠀</a:t>
            </a:r>
            <a:br/>
            <a:r>
              <a:t>⣷⣝⢷⣜⢹⢧⣕⣵⣷⢹⢽⢽⣵⡇⣽⡇⢸⢕⠕⢕⢕⠕⢜⢹⢝⢝⣕⢕⢱⡕⢕⢕⢕⠀⠀⠀⠀⠀⠀⠀⠀⠀⠀⠀⠀⠀⠀⠀⠀⠀⠀⠁⠙⢻⣿⣿⣿⣿⣿⣿⣿⣿⣷⣶⣶⣦⣴⣴⣴⣴⣴⢄⠀⠀⠀⠀⠀⠀⠀⠀⠀⠀⠀⠀⠀⢰⣷⣷⣿⡄⠀⠀⠀⠀⠀⠀⠀⠀⠀⠀⠀⠀⠘⢗⣕⡱⢕⡕⢕⢕⢕⢕⢗⢱⢕⡱⢕⡕⢕⣗⢵⢕⣕⣵⣵⣵⣗⡪⢵⣾⣽⣗⡯⢕⣫⢽⣻⢵⣞⣹⣞⢗⢫⢽⣫⢟⣏⢕⢞⢽⢟⣯⢇⣜⣝⢞⡞⣵⣽⣷⣞⡵⢞⣇⣗⡝⣿⣿⣿⣿⣿⣿⣿⣿⣿⣿⣿⣿⣿⣿⣿⣿⣿⣿⣿⣿⣿⢕⢕⢕⠀⢕⢕⢕⠀⠀⠀⢕⢕⢕⠀⠕⢕⢕⢕⠀⠀⠀⠀⠀⢕⢕⢕⢕⢕⢕⢕⢕⢕⢕⢕⠀⢕⢕⠀⠀⠀⠀⠀⢕⠀⠀⠀⠀⠀⢕⢕⢕⢕⢕⠀</a:t>
            </a:r>
            <a:br/>
            <a:r>
              <a:t>⣿⡿⢷⡟⢵⢼⡟⢷⡇⢕⢕⢕⢝⢕⢕⢕⢕⢕⢁⢕⢕⠀⢱⢧⡕⢕⢜⢱⢕⢇⠀⢕⢕⢕⠀⡀⠀⠀⠀⠀⠀⠀⠀⠀⠀⠀⠀⠀⠀⠀⠀⠀⠀⠀⠙⢿⣿⣿⣿⣷⣷⡌⢉⠉⠙⠙⠙⠙⠉⠉⠁⠀⠀⠀⠀⠀⠀⠀⠀⠀⠀⠀⠀⠀⠀⡕⢸⣽⡝⠀⠀⠀⠀⠀⠀⠀⠀⠀⠀⠀⠀⠀⠀⡸⣗⢯⣝⡺⢽⡗⢕⣕⡱⢵⣵⣧⣵⣷⣽⣷⡿⣟⣿⢿⣿⢿⣗⡯⣿⣗⣝⡟⢾⣿⣞⡯⣷⢫⢝⣻⢽⣕⡵⣕⣗⢹⢗⣎⣕⣇⡕⣺⣽⣷⣯⢵⣣⢽⣾⣯⣕⡪⢝⣕⡵⢣⣿⣿⣿⣿⣿⣿⣿⣿⣿⣿⣿⣿⣿⣿⣿⣿⣿⣿⣿⣿⣿⡇⢕⢄⠀⠀⢕⢕⠀⠀⠀⠁⢕⢕⢀⠀⢕⢕⢕⠀⠀⠀⠀⠀⠑⢕⢕⢕⢕⢕⢕⢕⢕⢕⢕⠀⠀⢕⠀⠀⠀⠀⠀⢕⢕⠀⠀⠀⠀⢕⢕⢕⢕⢕⠀</a:t>
            </a:r>
            <a:br/>
            <a:r>
              <a:t>⡟⢿⣕⢝⢷⡜⢕⢕⢝⢗⢕⢕⢕⢕⢱⢕⢕⢕⢄⠕⢕⠀⢜⢱⡜⢗⣕⢕⢕⢑⢄⢕⢕⢕⠀⠘⠀⠀⠀⠀⠀⠀⠀⠀⠀⠀⠀⠀⠀⠀⠀⠀⠀⠀⠀⠀⠙⠻⢿⣟⡻⢿⣷⣴⣴⣴⣤⣤⣄⣀⠀⠀⠀⠀⠀⠀⠀⠀⠀⠀⠀⠀⢀⣀⣕⣣⣵⣵⡇⠀⠀⠀⠀⠀⠀⠀⠀⠀⠀⠀⠀⠀⢔⢕⢕⢝⢗⢼⢕⢣⢕⣇⢝⢝⢻⢿⡻⢧⡜⢝⢽⣕⣪⣝⢳⢽⣗⡻⣟⣻⢝⣱⣵⢗⢕⣕⣕⡗⢼⣗⢽⣗⡮⢵⣺⢽⣷⣞⣿⣷⣿⣷⣮⢽⡞⢯⣗⣹⣽⢳⢵⣞⣿⢽⣽⢸⣿⣿⣿⣿⣿⣿⣿⣿⣿⣿⣿⣿⣿⣿⣿⣿⣿⣿⣿⣿⣿⡇⢕⢕⠀⠀⠑⢕⢕⠀⠀⠀⠕⢕⢕⢀⠀⢕⢕⢀⠀⠀⠀⠀⠀⢕⢕⢕⢕⢕⢕⢕⢕⢕⢕⠀⠀⢕⠀⠀⠀⠀⢔⢕⠕⠀⠀⠀⠀⢕⢕⢕⢕⢕⠀</a:t>
            </a:r>
            <a:br/>
            <a:r>
              <a:t>⡿⣧⡜⢕⢕⢕⢇⣕⢕⢧⡕⢱⣕⢕⢕⢱⢕⢕⢕⠐⢕⢔⢕⢕⢕⢕⢕⠝⢔⢕⢕⠐⠀⠀⠀⠀⠀⠀⠀⠀⠀⠀⠀⠀⠀⠀⠀⠀⠀⠀⠀⠀⠀⠀⠀⠀⠀⠀⠀⠉⠟⢷⣮⣝⣝⡙⢛⠛⠙⠉⠁⠀⠀⠀⠀⠀⠀⠀⠀⠀⠀⠀⠈⢟⢟⢟⡏⠉⠀⠀⠀⠀⠀⠀⠀⠀⠀⠀⠀⠀⠀⣔⢕⢱⢕⢕⢕⢕⢕⢕⢕⢕⢝⢗⢱⢕⢜⢝⢗⢧⣽⣗⣎⣕⣺⢽⣗⡮⣗⡣⢽⣗⢽⣗⣷⣽⣿⣷⣧⡾⢿⣳⡼⢯⣾⣿⣷⣿⣽⣿⡯⣟⡻⢷⣟⢹⣷⣷⢸⣿⣿⣿⣿⣿⡏⣿⣿⣿⣿⣿⣿⣿⣿⣿⣿⣿⣿⣿⣿⣿⣿⣿⣿⣿⣿⣿⡟⢜⢕⢕⠀⠀⠀⢕⢕⠀⠀⠀⠀⢕⢕⢕⠀⠀⢕⢕⠀⠀⠀⠀⠀⠀⢕⢕⢕⢕⢕⢕⢕⢕⢕⠀⠀⠕⠀⠀⠀⠀⢕⢕⠀⠀⠀⠀⠀⢕⢕⠁⢕⢕⠀</a:t>
            </a:r>
            <a:br/>
            <a:r>
              <a:t>⣷⢜⢣⣕⢕⢕⢕⢜⢷⣕⢝⢧⡜⢝⢕⡕⢕⢕⢕⢕⢕⢕⢕⢕⡕⢕⠁⢕⠑⠁⠀⢀⡔⢄⠀⠀⠀⠀⠀⠀⠀⠀⠀⠀⠀⠀⠀⠀⠀⠀⠀⠀⠀⠀⠀⠀⠀⠀⠀⠀⠀⠀⠈⠙⠛⠟⠟⠟⠓⠀⠀⠀⠀⠀⠀⠀⠀⠀⠀⠀⠀⠀⢴⢷⠾⠟⠁⠀⠀⠀⠀⠀⠀⠀⠀⠀⠀⠀⢄⢤⢔⢝⢧⣕⡕⢕⡕⢕⢜⢕⢇⢕⢕⢱⢕⢣⢽⣗⢪⣕⡇⢵⡗⢾⢿⢳⢮⣹⣕⢪⣽⣾⣿⣷⡯⢿⡾⢽⣷⡯⢽⣳⢿⣗⣺⣿⣗⡺⢮⣝⡹⢗⣻⢽⣗⡯⣷⣺⣇⢿⣿⣿⣿⣿⣷⣿⣿⣿⣿⣿⣿⣿⣿⣿⣿⣿⣿⣿⣿⣿⣿⣿⣿⣿⣿⡟⢕⢕⢕⢕⠀⠀⠀⠑⢕⠀⠀⠀⠀⠑⢕⢕⢕⠀⠀⠕⠀⢄⡀⠀⠀⠀⠁⢕⢕⢕⠁⢕⢕⢕⢕⠀⠀⠀⠀⠀⠀⠀⢕⢕⠀⠀⠀⠀⠀⢕⠀⠀⢕⢕⠀</a:t>
            </a:r>
            <a:br/>
            <a:r>
              <a:t>⡿⢧⡕⢕⢕⢕⢕⢕⢕⡜⢳⢕⢕⢣⢕⢝⢕⢕⢱⢕⢜⢗⢕⢕⢝⢕⠀⢀⢀⢄⢔⢵⡕⢇⠀⠀⠀⠀⠀⠀⠀⠀⠀⠀⠀⠀⠀⠀⠀⠀⠀⠀⠀⠀⠀⠀⠀⠀⠀⠀⠀⠀⠀⠀⠀⠀⠀⠀⠀⠀⠀⠀⠀⠀⠀⠀⠀⠀⠀⠀⠀⠀⠀⠀⠀⠀⠀⠀⠀⠀⠀⠀⠀⠀⠀⠀⠀⠀⠁⢕⡕⢕⣕⢳⢽⢕⢕⢕⡗⢵⣝⢕⢕⢕⢗⢜⢕⢕⢕⢕⢱⢕⢇⢕⡕⢱⢜⢟⢽⣟⢿⢽⣿⡗⢽⢗⢧⢝⣗⢽⣗⡷⢿⣗⡿⣿⣗⡹⢷⢞⠑⠉⠘⠹⢗⡯⡗⢾⣿⡼⣿⣿⣿⣿⣿⣿⣿⣿⣿⣿⣿⣿⣿⣿⣿⣿⣿⣿⣿⣿⣿⣿⣿⣿⢟⢇⢕⢕⢕⢕⢀⠀⠀⠀⠕⠀⠀⠀⠀⠀⠕⢕⢕⢔⠀⠀⠀⠑⣷⡄⠀⠀⠀⠕⢕⢕⠀⠁⢕⢕⢕⠀⠀⠀⠀⠀⠀⢕⢕⢕⠀⠀⠀⠀⠀⢕⠀⠀⢕⢕⠀</a:t>
            </a:r>
            <a:br/>
            <a:r>
              <a:t>⡿⢧⢕⢕⡇⢕⢕⢕⢕⢕⢕⢜⢗⢕⢜⢳⡕⢜⢷⡜⢕⢧⢕⢕⢱⣣⣾⣾⢕⢕⢕⣜⢟⢇⠄⠀⠀⠀⠀⠀⠀⠀⠀⠀⠀⠀⠀⠀⠀⠀⠀⠀⠀⠀⠀⠀⠀⠀⠀⠀⠀⠀⠀⠀⠀⠀⠀⠀⠀⠀⠀⠀⠀⠀⠀⠀⠀⠀⠀⠀⠀⠀⠀⠀⠀⠀⠀⠀⠀⠀⠀⠀⠀⠀⠀⠀⠀⠀⢄⢕⢕⢕⢕⢜⢗⢼⣕⢇⢼⣕⣇⣕⢗⢵⣕⡕⢕⢕⢜⢕⢕⢕⢜⣕⢇⢕⡕⢸⣕⢇⢜⣗⢳⢜⣗⢷⣽⣗⢧⣽⡷⢯⣟⣳⢽⣗⣾⢽⢇⠕⠀⠀⠀⠀⠀⠘⢺⣷⣿⣷⢻⣿⣿⢿⣿⣿⣿⣿⣿⣿⣿⣿⣿⣿⣿⣿⣿⣿⣿⣿⣿⣿⣿⡟⢕⣜⢣⢼⢇⢕⠑⠀⠀⠀⠀⠀⠀⠀⠀⠀⠀⠕⢕⢕⢄⠀⠀⠀⢹⣿⡔⠀⠀⠀⢕⢕⠀⠀⢕⢕⢕⠀⡄⠀⠀⠀⠀⢕⢕⠁⠀⠀⠀⠀⠀⠕⠀⠀⢕⢕⠀</a:t>
            </a:r>
            <a:br/>
            <a:r>
              <a:t>⣯⡝⢕⢕⢕⢕⢕⣕⢕⢕⡕⢕⢕⢜⢻⢕⢜⢳⣕⡜⢵⣧⡇⣸⣾⣿⣿⢇⢕⢕⢕⢕⢕⠕⠀⠀⠀⠀⠀⠀⠀⠀⠀⠀⠀⠀⠀⠀⠀⠀⠀⠀⠀⠀⠀⠀⠀⠀⠀⠀⠀⠀⠀⠀⠀⢀⢀⠀⠀⠀⠀⠀⠀⠀⠀⠀⠀⠀⠀⠀⠀⠀⠀⠀⠀⠀⠀⠀⠀⠀⠀⠀⠀⠀⢀⡴⡖⢵⣕⡣⢜⢕⢕⣕⡕⢳⢮⣝⢗⢼⣝⢣⢜⣗⢣⢝⢕⢕⣕⢕⢕⢕⢕⢱⢜⡕⢜⢝⢇⢜⢕⢣⢝⢕⢱⢕⢕⢻⢿⣿⡿⣟⣳⢿⣟⣟⢝⢕⢕⠀⠀⠀⠀⠀⠀⠀⠀⠝⣽⣽⡎⣿⡿⣼⣿⣿⣿⣿⣿⣿⣿⣿⣿⣿⣿⣿⣿⣿⣿⣿⣿⣿⣿⡕⣗⣗⢕⢕⡎⣕⢕⠀⠀⠀⠀⠀⠀⠀⡔⠀⠀⠀⠕⢕⢕⢀⠀⠀⠘⣿⣿⡔⠀⠀⠁⢕⠀⠀⠕⢕⠑⢀⣧⠀⠀⠀⠕⠑⠑⠑⠀⠀⠀⠀⠀⠀⢱⠀⠕⢕⠀</a:t>
            </a:r>
            <a:br/>
            <a:r>
              <a:t>⡿⢷⣕⢜⢧⡕⢕⢞⣇⢕⢻⢵⡕⢕⣧⡕⢕⢱⡜⢻⣧⣜⢸⣿⣿⢟⢕⠑⠕⢝⢇⢜⠃⠀⠀⠀⠀⠀⠀⠀⠀⠀⠀⠀⠀⠀⠀⠀⠀⠀⠀⠀⠀⠀⠀⠀⠀⠀⠀⠀⠀⠀⠀⠀⠀⠀⠀⠀⠀⠀⠀⠀⠀⠀⠀⠀⠀⠀⠀⠀⠀⠀⠀⠀⠀⠀⠀⠀⠀⠀⠀⠀⠀⢀⢰⢼⢕⡳⢮⣝⢳⢵⡗⢳⢜⡝⢳⢕⢕⢵⢜⢝⢳⢵⣕⢇⢜⡗⢣⢜⡕⢱⢕⢕⢕⢕⢕⢕⢕⢣⢕⣝⢗⢮⢕⢳⢜⣕⢣⢜⣕⢳⢽⣻⢿⢏⢅⢕⢕⢕⠀⠀⠀⠀⠀⠀⠀⠀⢝⢝⢕⢸⣧⣿⣿⣿⣿⣿⣿⣿⣿⣿⣿⣿⣿⣿⣿⣿⣿⣿⣿⣿⣿⣿⣿⣿⣧⣵⣵⣵⢕⢀⠀⠀⠀⠀⠀⢱⣿⡔⠀⠀⠀⠕⢕⢕⠀⠀⠀⢹⣿⣿⡄⠀⠀⠑⠀⠀⠀⠕⠀⢱⣿⠀⠀⠀⠀⠀⠀⠀⠀⠀⠀⠀⠀⢄⡏⠀⠕⠀⠀</a:t>
            </a:r>
            <a:br/>
            <a:r>
              <a:t>⣷⡕⢜⢇⢕⢝⢣⢕⢝⢇⢕⢕⢝⢕⢕⢕⢧⡕⢝⢧⡜⢟⢧⠝⠑⠁⠀⠀⢄⣞⡞⠑⠀⠀⠀⠀⠀⠀⠀⠀⠀⠀⠀⠀⠀⠀⠀⠀⠀⠀⠀⠀⠀⠀⠀⢕⠕⠀⠀⠀⠀⠀⠀⠀⠀⠀⠀⠀⠁⠰⡀⠀⠀⠀⠀⠀⠀⠀⠀⠀⠀⠀⠀⠀⠀⠀⠀⠀⠀⠀⠀⢀⢇⢏⡕⢇⢵⣝⢳⢜⡕⢇⢜⡕⢱⢕⡕⢱⣕⡕⢕⢕⡕⢕⢸⣝⢇⢕⣕⢱⢕⢕⢣⢜⡗⢣⢕⡕⢕⢕⡕⢜⢇⢕⢱⢼⡕⢣⢝⡗⢪⢝⢗⢧⣝⠁⠑⢕⢕⢕⢀⠀⠀⠀⠀⠀⠀⠀⠀⢕⡧⢜⢿⣿⣿⣿⣿⣿⣿⣿⣿⣿⣿⣿⣿⣿⣿⣿⣿⣿⣿⣿⣿⣿⣿⣿⣿⣿⢟⢕⢕⢕⢔⠀⠀⠀⠀⢸⣿⣿⣆⠀⠀⠀⠕⢕⠀⢀⠀⢸⣿⣿⣿⡄⠀⠀⠄⠀⠀⠁⠀⢸⡏⠀⠀⠀⠀⠀⠀⠀⠀⠀⠀⠀⠀⣸⠑⠀⠀⠀⠀</a:t>
            </a:r>
            <a:br/>
            <a:r>
              <a:t>⢜⢝⢧⢕⢕⢕⢕⢝⢕⢕⢕⢕⣕⢕⢕⣷⣕⢝⢧⡜⡝⠇⢅⠀⠀⠀⠀⢰⢜⢟⠁⠀⠀⠀⠀⠀⠀⠀⠀⠀⠀⠀⠀⠀⠀⠀⠀⠀⠀⠀⠀⠀⠀⠀⢄⢔⢄⠀⠀⠀⠀⠀⠀⠀⠀⠀⠀⠀⠀⠀⠈⢔⢄⠀⠀⠀⠀⠀⠀⠀⠀⠀⠀⠀⠀⠀⢀⢄⠀⠀⠀⠀⢔⢕⢕⢕⢣⣜⡕⢣⢜⢟⢷⣵⡟⢧⢝⢗⢮⣽⢗⢗⣕⢜⢧⣕⡝⢳⢼⣕⢳⢵⣗⢇⢜⢕⢣⢜⡗⢇⢜⢗⢇⣕⡜⢗⡕⢝⣳⣜⣕⡧⢵⣗⢇⠀⠀⠑⠑⠁⢕⢀⠀⠀⠀⠀⠀⠀⠀⠑⠕⠕⠕⠘⠙⠉⠁⠁⠁⠈⠉⠙⠻⣿⣿⣿⣿⣿⣿⣿⣿⣿⣿⣿⣿⣿⢟⢕⣕⢧⡇⡱⢱⢄⠀⠀⠀⣜⢾⣿⣿⡕⠀⠀⠀⠑⠀⢸⡄⠁⣿⣿⣿⣷⠀⠀⠀⠀⠀⠀⠀⣾⢇⢸⠕⠀⠀⠀⠀⠀⢀⣤⣴⢶⢶⢾⡴⣄⢀⢔⠀</a:t>
            </a:r>
            <a:br/>
            <a:r>
              <a:t>⣧⣕⡕⢳⣧⡕⢱⣧⣞⢻⣷⡜⢟⣱⣕⢜⢹⣷⡜⢕⢁⠕⠀⠀⠀⢀⢵⣷⠏⠀⠀⠀⠀⠀⠀⠀⠀⠀⠀⠀⠀⠀⠀⠀⠀⠀⠀⠀⠀⠀⠀⠀⠀⠀⠀⠕⢕⠀⠀⠀⠀⠀⠀⠀⠀⠀⠀⠀⠀⠀⠀⢕⢕⢕⢔⡀⠀⠀⠀⠀⠀⠀⠀⠀⠀⠐⢷⢷⢔⣠⣄⠀⢅⢕⢕⢗⢕⡜⢕⢗⢕⡝⢳⢵⣝⣳⣧⣝⢕⢼⣝⢗⢵⣝⣳⡕⢝⢕⢕⢜⢕⢱⢜⡕⢇⢼⣕⢳⢜⣗⣣⣽⣳⢷⣿⣟⣿⣿⣽⣟⢿⣝⡗⣾⠁⠀⠀⠀⠀⢀⢀⠁⠄⢄⠀⠀⠀⠀⠀⠀⠀⠀⠀⢀⢀⢄⢄⢔⢄⢄⢄⠀⠀⠈⢻⣿⣿⣿⣿⣿⣿⣿⣿⣿⡿⢏⢕⡵⣕⣗⣗⣗⡵⢇⠀⠀⢱⣳⣱⣿⣿⣇⠀⠀⠀⠀⠀⢸⣿⡄⢻⣿⣿⣿⡇⠀⠀⠀⠀⠀⢀⢏⣵⣿⣷⣠⣴⣷⣿⣧⣵⣷⣵⣷⣿⣿⣾⣿⣿⣿⠀</a:t>
            </a:r>
            <a:br/>
            <a:r>
              <a:t>⠛⠛⠛⠛⠛⠛⠛⠛⠛⠛⠛⠛⠛⠛⠛⠛⠓⠚⠛⠓⠑⠀⠀⠀⠐⠛⠛⠑⠀⠀⠀⠀⠀⠀⠀⠀⠀⠀⠀⠀⠀⠀⠀⠀⠀⠀⠀⠀⠀⠀⠀⠀⠀⠀⠀⠀⠀⠀⠀⠀⠀⠀⠀⠀⠀⠀⠀⠀⠀⠀⠀⠘⠛⠓⠛⠃⠑⠀⠀⠀⠀⠀⠀⠀⠀⠐⠁⠑⠛⠛⠛⠓⠁⠑⠓⠚⠓⠓⠚⠓⠚⠛⠓⠓⠛⠛⠓⠚⠛⠓⠘⠛⠓⠛⠛⠓⠃⠑⠓⠓⠚⠓⠚⠓⠓⠓⠚⠛⠛⠛⠛⠛⠛⠛⠛⠛⠛⠛⠛⠛⠛⠛⠛⠃⠐⠑⠐⠐⠑⠑⠑⠑⠐⠁⠀⠐⠀⠀⠀⠀⠐⠑⠑⠑⠑⠑⠑⠑⠑⠑⠑⠑⠐⠐⠑⠛⠛⠛⠛⠛⠛⠛⠛⠛⠑⠛⠛⠛⠛⠛⠛⠛⠛⠛⠀⠀⠚⠛⠛⠛⠛⠛⠀⠀⠀⠀⠀⠑⠛⠓⠘⠛⠛⠛⠃⠀⠀⠐⠀⠀⠑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⣇⢱⣿⣿⡿⢕⢜⢻⢧⢝⢕⢕⢕⢕⢕⢸⡜⡱⢷⢟⢟⢾⢟⢳⢕⢕⢕⢕⢕⢕⢕⢕⢕⢕⢕⢕⢕⢕⢕⢕⢕⢕⢕⢕⢕⢕⢕⢕⢕⢕⢕⢕⢕⢗⢾⣿⣯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⢜⣿⢸⣿⣿⣇⢕⢕⢕⢕⡕⢕⢕⢕⢕⢕⢕⡱⢵⢕⢕⢕⢗⢗⢗⢕⢕⢕⢕⢕⢕⢕⢕⢕⢕⢕⢕⢕⢕⢕⢕⢕⢕⢕⢕⢕⢕⢕⢕⢕⢕⢕⢕⢕⢕⢕⢕⢝⢿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⢻⣟⣿⣿⢇⢕⣵⣷⣟⡵⢕⢕⢕⢕⢕⢕⢕⢕⢕⢕⢕⢕⢕⢕⢕⢕⢕⢕⢕⢕⢕⢕⢕⢕⢕⢕⢕⢕⢕⢕⢕⢕⢵⢵⣵⣵⣵⣵⣵⣵⣵⡵⢕⢕⢱⣵⣕⡕⢜⢻⣿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⣝⣞⢇⢕⣾⣿⣿⣷⢗⢕⢕⢕⢕⢕⢕⢕⢕⢕⢕⢕⢕⢕⢕⢕⢕⢕⢕⢕⢕⢕⢕⢕⢕⢕⢕⢕⢕⢕⢕⢕⣱⡕⢕⢕⢕⢕⢕⢝⢝⢕⢕⢕⢕⢕⢕⢜⢕⢕⢜⢻⢝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⣕⢟⢾⢽⢵⢕⢕⢕⢕⢕⢕⢕⢕⢕⢕⢕⢕⢕⢕⢕⢕⢕⢕⢕⢕⢕⢕⢕⢕⢕⢕⢕⢕⢕⢕⢕⣼⣿⣿⡇⢕⢕⢕⢕⢕⢕⢕⢕⢕⢕⢕⢕⢕⢕⢕⢕⢕⢕⢜⢝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⣸⣿⣿⣿⣿⡕⢕⢕⢕⢕⢕⢕⢕⢕⢕⢕⢕⢕⢕⢕⢕⢕⢕⢕⢕⢕⢻⣿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⣿⣏⢟⢿⣿⣿⣿⡏⢸⢟⣿⣿⣿⣿⣿⣿⣿⣿⣿⣿⣿⣿⣿⣿⣿⣿⣿⣿⣿⣿⣿⣿⣿⣿⣿⣿⣿⣿⣿⣿⣿⣿⣿⣿⣿⣿⣿⣿⣿⣿⣿⣿⣿⣿⣿⣿⣿⣿⣿⣿⣿⣿⣿⣿⣿⣿⣿⣿⣿⣿⣿⣿⣿⣿⣿⣿⣿⣿⣿⣿⣿⣿⣿⣿⣿⣿⣿⣿⣿⣿⣿⣿⣿⣿⣿⣿⣿⡿⢝⢕⢕⢕⣕⣵⢵⢇⢕⢕⢕⢕⢕⢕⢕⢕⢕⢕⢕⢕⢕⢕⢕⢕⢕⢕⢕⢕⢕⢕⢕⢕⢕⢕⢕⢱⣿⣿⣿⣿⣿⣿⡕⢕⢕⢕⢕⢕⢕⢕⢕⢕⢕⢕⢕⢕⢕⢕⢕⢕⢕⢕⢕⢜⢿⣿⣿⣿⣿⣿⣿⣿⠀</a:t>
            </a:r>
            <a:br/>
            <a:r>
              <a:t>⣿⣿⣿⣿⣿⣿⣿⣿⣿⣿⣿⣿⣿⣿⣿⣿⣿⣿⣿⣿⢸⣿⣿⣿⣿⣿⣿⣿⣿⣿⣿⣿⣿⣿⣿⣿⣿⣿⣿⣿⣿⣿⣿⣿⣿⣿⣿⣿⣿⣇⣿⢱⣿⢺⡇⢕⣿⡇⢕⢕⢕⣿⣿⣿⣿⣿⣿⣿⡕⢕⣿⣿⢱⡕⢕⢿⡿⢇⡕⣾⣿⣿⣿⣿⣿⣿⣿⣿⣿⣿⣿⣿⣿⣿⣿⣿⣿⣿⣿⣿⣿⣿⣿⣿⣿⣿⣿⣿⣿⣿⣿⣿⣿⣿⣿⣿⣿⣿⣿⣿⣿⣿⣿⣿⣿⣿⣿⣿⣿⣿⣿⣿⣿⣿⣿⣿⣿⣿⣿⣿⣿⣿⣿⣿⣿⣿⣿⣿⣿⣿⣿⣿⣿⣿⣿⣿⣿⣿⣿⣿⣿⣿⣿⣿⣿⡿⢏⢕⢕⣱⣷⡿⢟⢕⢕⢕⢕⢕⢕⢕⢕⢕⢕⢕⢕⢕⢕⢕⢕⢕⢕⢕⢕⢕⢕⢕⢕⢕⢕⢕⢕⢕⢕⣿⣿⣿⣿⣿⣿⣿⣷⢕⢕⢕⢕⢕⢕⢕⢕⢕⢕⢕⢕⢕⢕⢕⢕⢕⢕⢕⢕⢕⢜⣿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⢜⢝⢝⢝⢝⢕⢕⣿⣿⢸⣿⡽⣮⢗⢕⣵⢟⣿⣿⣿⣿⣿⢿⢿⡿⢻⣿⣿⣿⣿⣿⣿⣿⣿⣿⣿⣿⣿⣿⣿⣿⣿⣿⣿⡿⢿⢿⢿⢿⢿⢿⣿⢟⢟⢿⢿⢿⢿⢿⢿⢿⢿⢿⢿⢿⢿⢿⢿⢟⢟⢟⢟⢟⢟⢟⢟⢟⢟⢟⢟⢟⢟⢟⢟⢟⢟⢟⢻⣿⣿⣿⣿⡟⢟⢟⢿⢿⢿⢿⢿⢿⢏⢕⢕⣱⢿⢏⢕⢕⢕⢕⢕⢕⢕⢕⢕⢕⢕⢕⢕⢕⢕⢕⢕⢕⢕⢕⢕⢕⢕⢕⢕⢕⢕⢕⢕⢕⢕⢕⣸⣿⣿⣿⣿⣿⣿⣿⣿⣇⢕⢕⢕⢕⢕⢕⢕⢕⢕⢕⢕⢕⢕⢕⢕⢕⢕⢕⢕⢕⢕⢸⣿⣿⣿⣿⣿⣿⠀</a:t>
            </a:r>
            <a:br/>
            <a:r>
              <a:t>⣿⣿⣿⣿⣿⣿⣿⣿⣿⣿⣿⣿⣿⣿⣿⣿⣿⣿⣿⣿⢸⣿⣿⣿⣿⣿⣿⣿⣿⣿⣿⣿⣿⣿⣿⣿⣿⣿⣿⣿⣿⣿⣿⣿⣿⣿⣿⣿⣿⣿⣿⢕⣿⢸⡇⢕⢿⡇⢕⢕⢕⢕⢕⢕⢕⢕⢕⢕⢕⢕⢕⢝⢜⢝⢕⢸⣧⢕⣕⡕⢝⢜⢕⢕⢕⡇⢸⢕⢕⢕⢕⢕⢕⢕⢕⢕⢕⢕⢕⢕⢕⢕⢕⢕⢕⢕⢕⢕⢕⢕⢕⢕⢕⢸⡏⢕⢕⢕⢕⢕⢕⢕⢕⢕⢕⢕⢕⢕⢕⢕⢕⢕⢕⢕⢕⢕⢕⢕⢕⢕⢕⢕⢕⢕⢕⢕⢕⢕⢕⢕⢸⣿⣿⣿⣿⢕⢕⢕⢕⢕⢕⢕⢕⢕⢕⢕⢞⢕⢕⢕⢕⢕⠑⢑⢕⢕⢕⢕⢕⢕⢕⢕⢕⢕⢕⢕⢕⢕⢕⢕⢕⢕⢕⢕⢕⢕⢕⢕⢕⢕⢕⢕⣿⣿⣿⢏⢝⢟⢟⢿⣿⣿⡕⢕⢕⢕⢕⢕⢕⢕⢕⢕⢕⢕⢕⢕⢕⢕⢕⢕⢕⢕⢕⢕⢿⣿⣿⣿⣿⣿⠀</a:t>
            </a:r>
            <a:br/>
            <a:r>
              <a:t>⣿⣿⣿⣿⣿⣿⣿⣿⣿⣿⣿⣿⣿⣿⣿⣿⣿⣿⣿⣿⢸⣿⣿⣿⣿⣿⣿⣿⣿⣿⣿⣿⣿⣿⣿⣿⣿⣿⣿⣿⣿⣿⣿⣿⣿⣿⣿⣿⣿⣿⣿⢕⣿⢸⡇⢕⣝⣵⣵⣵⣷⣷⡷⢵⢇⢇⢵⢕⢕⢕⢕⢕⠱⣔⡔⢣⢕⢕⢝⢇⢕⢕⢕⢕⢕⡇⢸⢕⢕⢕⢕⢕⢕⢕⢕⢕⢕⢕⢕⢕⢕⢕⢕⢕⢕⢕⢕⢕⢕⢕⢕⢕⢕⢸⡇⢕⢕⢕⢕⢕⢕⢕⢕⢕⢕⢕⢕⢕⢕⢕⢕⢕⢕⢕⢕⢕⢕⢕⢕⢕⢕⢕⢕⢕⢕⢕⢕⢕⢕⢕⢸⣿⣿⣿⣿⢕⢕⢕⢕⢕⢕⢕⢕⡵⢇⢕⢕⢕⢕⠕⠑⠁⢔⢕⢕⢕⢕⢕⢕⢕⢕⢕⢕⢕⢕⢕⢕⢕⢕⢕⢕⢕⢕⢕⢕⢕⢕⢕⢕⢕⢕⢕⣿⣿⣿⡕⢕⢕⢕⣸⣿⣿⡇⢕⢕⢕⢕⢕⢕⢕⢕⢕⢕⢕⢕⢕⢕⢕⢕⢕⢕⢕⢕⢕⢸⢿⢿⢿⢿⢿⠀</a:t>
            </a:r>
            <a:br/>
            <a:r>
              <a:t>⣿⣿⣿⣿⣿⣿⣿⣿⣿⣿⣿⣿⣿⣿⣿⣿⣿⣿⣿⣿⢜⣿⣿⣿⣿⣿⣿⣿⣿⣿⣿⣿⣿⣿⣿⣿⣿⣿⣿⣿⣿⣿⣿⣿⣿⣿⣿⣿⣿⣿⣿⢕⣫⣵⣿⣿⣿⡿⢟⣫⣵⣷⣾⢣⣿⢸⣿⣿⣿⣿⣷⡕⢕⢜⢻⡜⣷⡕⢕⢄⠁⠑⢕⢕⢕⣇⡜⣕⢕⢕⢕⢕⢕⢕⢕⢕⢕⢕⢕⢕⢕⢕⢕⢕⢕⢕⢕⢕⢕⢕⢕⢕⢕⢸⡇⢕⢕⢕⢕⢕⢕⢕⢕⢕⢕⢕⢕⢕⢕⢕⢕⢕⢕⢕⢕⢕⢕⢕⢕⢕⢕⢕⢕⢕⢕⢕⢕⢕⢕⢕⣾⣿⣿⣿⣿⢕⢕⢕⢕⢕⢕⡱⢏⢕⢕⢕⢕⢕⢕⠀⢀⢕⢕⢕⢕⢕⢕⢕⢕⢕⢕⢕⢕⢕⢕⢕⢕⢕⢕⢕⢕⢕⢕⢕⢕⢕⢕⢕⢕⢕⢕⢕⣿⣿⣿⣿⣷⣷⣾⣿⣿⣿⡇⢕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⢟⣵⣿⣿⣿⣿⢟⣹⣾⣿⣿⣿⣿⣏⣾⣿⣸⣿⣿⣿⣿⣿⣧⢑⢕⢕⢕⢻⣷⡕⢕⢕⢕⢕⢕⢼⢿⢝⢕⢕⢕⢕⢕⢕⢕⢕⢕⢕⢕⢕⢕⢕⢕⢕⢕⢕⢕⢕⢕⢕⢕⢕⢕⢕⢸⡇⢕⢕⢕⢕⢕⢕⢕⢕⢕⢕⢕⢕⢕⢕⢕⢕⢕⢕⢕⢕⢕⢕⢕⢕⢕⢕⢕⢕⢕⢕⢕⢕⢕⢕⢕⣿⣿⣿⣿⣿⢕⢕⢕⢕⢕⢕⢕⢕⢕⢕⢕⢕⢕⢕⢔⢕⢕⢕⢕⢕⢕⢕⢕⢕⢕⢕⢕⢕⢕⢕⢕⢕⢕⢕⢕⢕⢕⢕⢕⢕⢕⢕⢕⢕⢕⢕⢕⢜⣿⣿⣿⣿⣿⣿⣿⣿⡟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⢏⣾⣿⣿⣿⢟⣵⣿⣿⣿⣿⣿⣿⡿⣼⣿⡇⣿⣿⣿⣿⣿⣿⣿⣧⡅⠕⢕⢸⣿⣧⢕⢕⢅⢕⢕⢕⢔⢕⢳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⢜⢝⢟⢿⢿⢿⢟⢏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⢏⣿⣿⣿⡿⣱⣿⣿⣿⣿⣵⣿⣿⣿⢣⣿⣿⡇⣿⣿⣿⣿⣿⣿⣿⣿⣿⣧⡑⢕⣿⣿⡇⢔⢕⢕⢕⢕⢕⢕⠑⠝⠝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⡟⣾⣿⣿⡟⣼⣿⡿⣿⢿⣾⣿⣿⣿⡿⣼⣿⣿⡇⣿⣿⣿⣿⣿⣿⣿⣿⣯⣿⡇⢕⣿⣿⣧⠑⢕⢕⢕⢔⢄⠄⢕⠐⢕⠀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⡿⣕⣵⣵⣷⣵⣵⣿⣿⡟⣼⣿⡟⣼⣯⣿⣿⣿⣿⣿⢇⣿⣿⣿⡇⣿⣿⣿⣿⣿⣿⣿⣿⣿⡸⢇⢸⣿⣿⣿⠑⢔⡕⢕⠕⢕⢖⢷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⢟⣱⣿⣟⣿⣿⣿⣿⢺⣿⢱⣿⡿⣵⣟⣿⣿⣿⣿⣿⣿⢼⡿⢏⣽⡇⢻⣿⣿⣿⣿⣿⣿⣿⣿⡇⢕⡾⣿⣿⡟⠀⠁⠐⠐⢐⢇⢕⢕⢹⢿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⢏⣸⣿⣿⢿⣯⡟⢟⢫⢎⢇⣿⣿⣷⡿⣸⣿⣿⣿⣿⡿⢜⢸⢵⣾⣿⢻⣿⣿⣿⣿⣿⣿⣿⣿⣿⡇⠁⠑⠙⠁⢔⣷⢳⢄⢀⠅⠑⢁⢔⢕⢕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⢇⢹⡿⡿⢷⣝⢝⢃⢕⢕⢸⣿⣿⣿⢇⣿⣿⣿⣿⣿⡕⢱⢱⣾⢻⢟⢸⣿⢿⣿⣿⣿⣿⣿⣿⣿⢇⢐⠔⢄⢔⢸⣿⢸⢕⢕⢕⢕⢕⢕⢕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⣯⡎⢟⡧⢕⢇⣾⣿⢇⡕⣼⣿⣿⡟⣼⣿⣿⣿⣿⣿⡇⡞⣼⣿⣿⣿⣿⡏⣼⣿⣿⣿⣿⣿⣿⣿⢕⢸⣿⡇⢕⣾⣿⣸⢜⢇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⣷⣵⡕⢕⢕⢿⣗⡞⢟⣿⣿⣿⢣⣿⡟⣽⣿⣿⣿⢣⢧⣿⣿⣿⣿⡟⡕⣿⣿⣿⣿⣿⣿⣿⡇⢕⣼⣿⡇⣿⢻⡇⡿⢸⢝⢱⣷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⣵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⡿⣇⣵⠕⠣⢕⢽⢝⣿⣿⡏⣾⢏⢸⣿⣿⣿⢏⡼⣼⣿⣿⣿⣟⣼⣇⣿⣿⣿⣿⣿⢿⢻⢕⣱⣿⡿⢣⢇⡿⣸⡇⣱⢕⢸⣿⢕⣿⡇⢕⣿⡇⢕⢕⢸⣿⣿⣿⣿⣿⣿⣿⣿⣿⣿⣿⣿⣿⣿⣿⣿⣿⣿⣿⣿⣿⣿⣿⣿⣿⣿⣿⣿⣿⢕⢕⢕⢕⢕⢕⢕⢕⢕⢕⢕⢕⢕⢕⢕⢕⢕⢕⢕⢕⢕⢕⢕⢕⢕⢸⣿⣿⣿⣿⢕⢕⢕⢕⢕⢕⢕⢑⢕⢕⢕⢕⢕⢕⢕⢱⣧⡕⢕⢕⢕⢕⢕⢕⠕⢝⢝⢕⢕⢕⢕⢕⢕⢕⢕⢕⢕⢕⢅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⢟⣫⣾⣿⠏⠀⠑⢔⢅⢅⣿⡿⢸⣣⡇⣾⣿⣿⡏⣼⣇⣷⣾⣝⣏⢻⢿⣟⣿⣸⡟⣿⡿⢜⡕⣞⣽⣵⣧⣼⣾⢣⡾⡕⣿⢕⢸⣿⢕⣿⡇⢕⣿⡇⢕⢕⢜⢟⢟⢻⣿⣿⣿⣿⣿⣿⣿⣿⣿⣿⣿⣿⣿⣿⣿⣿⣿⣿⣿⣿⣿⣿⣿⣿⣿⡿⢕⢕⢕⢕⢕⢕⢕⢕⢕⢕⢕⢕⢕⢕⢕⢕⢕⢕⢕⢕⢕⢕⢕⢕⢕⢸⣿⣿⣿⣿⢕⢕⢕⢕⢕⢕⢕⢕⢕⢕⢕⢕⢕⢕⢕⢸⣿⣧⢕⢕⢕⢕⢕⢕⡰⢔⢕⢳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⢟⣵⢟⣫⡿⠇⠀⠀⠀⢕⢇⢕⣿⡇⡕⢿⢱⡿⣿⡟⠜⢿⣿⣿⣿⣿⣿⣿⣾⣿⣿⣿⣿⣿⣧⣾⣿⣿⣿⣿⢿⢋⣏⣾⢱⡇⣿⢕⢸⣿⢕⣿⡇⢕⣿⡇⢕⢕⢱⣾⣿⣿⣿⣿⣿⣿⣿⣿⣿⣿⣿⣿⣿⣿⣿⣿⣿⣿⣿⣿⣿⣿⣿⣿⣿⣿⣿⡇⢕⢕⢕⢕⢕⢕⢕⢕⢕⢕⢕⢕⢕⢕⢕⢕⢕⢕⢕⢕⢕⢕⢕⢕⢕⢸⣿⣿⣿⣿⢕⢕⢕⢕⢕⢕⢕⢕⢕⢕⢕⢕⢑⢕⢕⢸⣿⣿⡇⢕⢕⢜⣧⣱⣿⢕⢕⢸⢇⠕⢕⢕⠕⢕⢕⢕⢕⢕⢕⢕⠑⢕⢕⢕⢕⢕⢕⢕⢕⢕⢕⢕⢕⢕⢕⢕⢕⢕⢕⢕⢕⢕⢕⢕⢕⢕⢕⢕⢕⢕⢕⢕⢕⢕⢕⢕⢕⢕⢕⢕⢕⢕⢕⢕⢕⢕⠀</a:t>
            </a:r>
            <a:br/>
            <a:r>
              <a:t>⣿⣿⣿⣿⣿⣿⣿⣿⣿⣿⣿⣿⡿⢟⢏⣝⢿⣿⣿⣿⣿⣿⣿⣿⣿⣿⣿⣿⣿⣿⣿⣿⣿⣿⡟⡵⢏⢕⣼⡏⡕⠀⠀⠀⠀⢱⣱⢸⣿⢸⢇⢕⢜⢸⣿⢱⣷⣴⣅⢉⢝⣙⣍⣝⣻⣿⣿⣿⣿⣿⣿⣯⣵⣥⣅⣱⣴⣿⣿⣣⢽⢇⣿⢕⢸⣿⢕⣿⡇⢕⣿⡇⢕⢕⢸⣿⣿⣿⣿⣿⣿⣿⣿⣿⣿⣿⣿⣿⣿⣿⣿⣿⣿⣿⣿⣿⣿⣿⣿⣿⣿⣿⣿⡇⢕⢕⢕⢕⢕⢕⢕⢕⢕⢕⢕⢕⢕⢕⢕⢕⢕⢕⢕⢕⢕⢕⢕⢕⢕⣿⣿⣿⣿⣿⢕⢕⢕⢕⢕⢕⢕⢕⢕⢕⢕⢕⢕⢕⢕⢕⢻⣿⣷⢑⢕⢕⣿⣿⢟⠇⠑⠑⠁⠀⢑⢕⢕⢕⢕⢕⠕⢕⢕⢕⢕⢕⢕⢕⢕⢕⢕⢕⢕⢕⢕⢕⢕⢕⢕⢕⢕⢕⢕⢕⢕⢕⢕⢕⢕⢕⢕⢕⢕⢕⢕⢕⢕⢕⢕⢕⢕⢕⢕⢕⢕⢕⢕⢕⢕⢕⠀</a:t>
            </a:r>
            <a:br/>
            <a:r>
              <a:t>⣿⣿⣿⣿⣿⣿⣿⣿⣿⣿⡟⢕⣵⢾⣿⣿⣎⢻⣿⣿⣿⣿⣿⣿⣿⣿⣿⣿⣿⣿⣿⣿⣿⢯⢞⣵⣷⣿⡏⣼⣿⡔⢀⢄⢄⢳⡇⣿⢇⣿⡇⣼⢕⢕⣿⢹⣿⣿⣿⣿⣿⣿⣿⣿⣿⣿⣿⣿⣿⣿⣿⣿⣿⣿⣿⣿⣿⣿⣷⢿⢸⢸⣿⢕⢸⣿⢕⣿⡇⢕⣿⡇⢕⢕⢜⣿⣿⣿⣿⢿⣿⣿⣿⣿⣿⣿⣿⣿⣿⣿⣿⣿⣿⣿⣿⣿⣿⣿⣿⣿⣿⣿⣿⡇⢕⢕⢕⢕⢕⢕⢕⢕⢕⢕⢕⢕⢕⢕⢕⢕⢕⢕⢕⢕⢕⢕⢕⢕⢕⣿⣿⣿⣿⡿⢕⢕⢕⢕⢕⢕⢕⢕⢕⢕⢕⢕⢕⢕⢕⢕⢜⣿⣿⡇⢔⢕⢹⣿⣿⣇⡕⡵⢕⢕⢕⢕⢕⢕⢕⠕⠁⠀⢕⢕⢕⢕⢕⢕⢕⢕⢕⢕⢕⢕⢕⢕⢕⢕⢕⢕⢕⢕⢕⢕⢕⢕⢕⢕⢕⢕⢕⢕⢕⢕⢕⢕⢕⢕⢕⢕⢕⢕⢕⢕⢕⢕⢕⢕⢕⢕⠀</a:t>
            </a:r>
            <a:br/>
            <a:r>
              <a:t>⣿⣿⣿⣿⣿⣿⣿⣿⣿⣿⣿⣕⢝⣜⢻⢝⠙⠜⢻⣿⣿⣿⣿⣿⣿⣿⣿⣿⣿⣿⣿⣿⢧⢣⣾⣿⣿⡟⣼⣿⣿⡇⢕⢕⢕⡿⢜⡏⢕⣿⡇⢹⡇⢕⢕⢜⢿⣿⣿⣿⣿⣿⣿⣿⣿⣿⣿⣿⣿⣿⣿⣿⣿⣿⣿⣿⡿⣱⡟⢎⢸⢸⣿⢕⢸⣿⢕⣿⡇⢕⣿⡇⢕⢕⢕⣿⣿⣿⢏⣷⣵⣝⢻⢿⣿⣿⣿⣿⣿⣿⣿⣿⣿⣿⣿⣿⣿⣿⣿⣿⣿⣿⣿⡇⢕⢕⢕⢕⢕⢕⢕⢕⢕⢕⢕⢕⢕⢕⢕⢕⢕⢕⢕⢕⢕⢕⢕⢕⢕⣿⣿⣿⣿⡇⢕⢕⢕⢕⢕⢕⢕⢕⢕⢕⢕⢕⢕⢕⢕⢕⢕⢹⣿⡇⢄⢄⣾⣿⣿⣿⣧⣷⢕⢕⢕⢕⢕⠀⠀⠀⠀⢀⢕⢕⢕⢕⢕⢕⢕⢕⢕⢕⢕⢕⢕⢕⢕⢕⢕⢕⢕⢕⢕⢕⢕⢕⢕⢕⢕⢕⢕⢕⢕⢕⢕⢕⢕⢕⢕⢕⢕⢕⢕⢕⢕⢕⢕⢕⢕⢕⠀</a:t>
            </a:r>
            <a:br/>
            <a:r>
              <a:t>⣿⣿⣿⣿⣿⣿⣿⣿⣿⣿⣿⣿⣧⡁⠘⠋⢁⢀⠁⢻⣿⣿⣿⣿⣿⣿⣿⣿⣿⣿⣿⡟⢣⣿⣿⣿⡟⣸⣿⣿⣿⡿⣫⣾⣿⡇⢕⢕⢕⣿⣇⢜⢷⢕⢕⢕⢜⢻⣿⣿⣿⣿⣿⣿⣿⣿⣿⣿⣿⣿⣿⣿⣿⣿⣿⢏⣼⡿⠑⢕⢕⢸⣿⢕⢸⣿⢕⣿⡇⢕⣿⡇⢕⢕⢕⢹⣿⠏⠕⢝⢹⢿⢇⣱⣿⣿⣿⣿⣿⣿⣿⣿⣿⣿⣿⣿⣿⣿⣿⣿⣿⣿⣿⡇⢕⢕⢕⢕⢕⢕⢕⢕⢕⢕⢕⢕⢕⢕⢕⢕⢕⢕⢕⢕⢕⢕⢕⢕⢕⣿⣿⣿⣿⡇⢕⢕⢕⢕⢕⢕⢕⢕⢕⢕⢕⢕⢕⢕⢕⢕⢕⢸⣿⡇⣱⣾⣿⣿⣿⣿⣿⣿⡕⢕⠑⢕⢕⠀⠀⠀⠀⢕⢕⢕⢕⢕⢕⢕⢕⢕⢕⢕⢕⢕⢕⢕⢕⢕⢕⢕⢕⢕⢕⢕⢕⢕⢕⢕⢕⢕⢕⢕⢕⢕⢕⢕⢕⢕⢕⢕⢕⢕⢕⢕⢕⢕⢕⣕⣕⣕⠀</a:t>
            </a:r>
            <a:br/>
            <a:r>
              <a:t>⣿⣿⣿⣿⣿⣿⣿⣿⣿⣿⣿⣿⣿⣷⡄⠀⠑⠁⠀⠀⠝⣿⣿⣿⡿⣿⣻⣯⣿⣿⣿⡞⣼⡻⣿⣿⡇⣿⣿⡿⢏⣵⣿⢿⢟⢕⢕⢕⢕⢸⣿⢇⢜⢧⢕⢕⢕⢕⢝⢿⣿⣿⣿⣿⣿⣟⡏⢝⢝⣫⣿⣿⡿⢟⢕⢱⣿⢇⢕⢕⢕⢸⣿⢕⢸⡏⢕⣿⢇⢕⣿⡇⢕⢕⢕⢜⠑⠀⠀⠘⠋⢀⣵⣿⣿⣿⣿⣿⣿⣿⣿⣿⣿⣿⣿⣿⣿⣿⣿⣿⣿⣿⣿⡇⢕⢕⢕⢕⢕⢕⢕⢕⢕⢕⢕⢕⢕⢕⢕⢕⢕⢕⢕⢕⢕⢕⢕⢕⢕⣿⣿⣿⣿⡇⢕⢕⢕⢕⢕⢕⢕⢕⢕⢕⢕⢕⢕⢕⢕⢕⢕⢸⣿⣿⣿⣿⣿⣿⣿⣿⢗⢏⢕⢕⢕⢕⢕⠀⠀⠀⢄⢕⢕⢕⢕⢕⢕⢕⢕⢕⢕⢕⢕⢕⢕⢕⢕⢕⢕⢕⢕⢕⢕⢕⢕⢕⢕⢕⢕⢕⢕⢕⢕⢕⢕⢕⢕⢕⢕⢕⢕⢕⢕⢕⢕⢻⣿⣿⣿⣿⠀</a:t>
            </a:r>
            <a:br/>
            <a:r>
              <a:t>⣿⣿⣿⣿⣿⣿⣿⣿⣿⣿⣿⣿⣿⣿⣿⣆⠀⠐⠙⠀⠁⢜⣻⣽⣾⣿⣿⡿⡟⢿⢏⢕⢕⢝⢕⢜⢇⢝⢏⣵⡿⢏⢕⢕⢕⢕⠕⢕⢕⢕⢻⡵⡕⠁⠣⡅⠁⢔⢕⢕⢜⢝⢟⢿⣿⣿⣿⣿⡿⢟⢏⢕⣕⡇⢕⣾⣿⢕⢕⢀⢕⢸⢿⢕⢘⢇⡵⢿⣿⣷⣾⣵⡕⢕⢕⢀⠀⠐⠆⠀⢠⣷⡯⢿⣿⣿⣿⣿⣿⢕⣻⢟⢝⣿⣿⣿⣿⣿⣿⣿⣿⣿⣿⡇⢕⢕⢕⢕⢕⢕⢕⢕⢕⢕⢕⢕⢕⢕⢕⢕⢕⢕⢕⢕⢕⢕⢕⢕⢕⣿⣿⣿⣿⡇⢕⢕⢕⢕⢕⢕⢕⢕⢕⢕⢕⢕⢕⢕⢕⢕⢕⢸⣿⣿⣿⣿⣿⣿⣿⣿⡕⢕⢕⢕⢕⢕⢕⠀⠀⢄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⣧⡀⠀⠔⣴⣾⣿⣿⢿⢝⢝⢜⡕⡱⠕⠑⠑⢕⢕⢕⢕⣵⡿⢏⢕⢕⢕⢕⢕⡕⢕⣕⣕⡕⣇⢻⣇⠀⠀⠁⠀⢕⢕⢕⣱⣾⣿⣿⣷⡎⠙⠁⠀⠀⠱⢕⢷⡧⢱⣿⡿⣸⢅⢕⢄⢔⢕⢕⢕⢕⢕⢕⢜⢟⢻⡿⣿⣷⣕⡀⠔⠀⠀⣰⣿⣿⣿⣿⣿⣿⣿⣿⣿⣿⣿⢕⣱⣿⣿⣿⣿⣿⣿⣿⣿⣿⣿⡇⢕⢕⢕⢕⢕⢕⢕⢕⢕⢕⢕⢕⢕⢕⢕⢕⢕⢕⢕⢕⢕⢕⢕⢕⢕⣿⣿⣿⣿⡇⢕⢕⢕⢕⢕⢕⢕⢕⢕⢕⢕⢕⢕⢕⢕⢕⢕⢕⣿⣿⣿⣿⣿⣿⣿⣿⡇⢕⢕⢕⢕⢕⢄⢄⢕⢕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⣷⡄⠀⠹⠟⢏⢕⢕⢱⢕⣸⣵⣾⣷⡄⠀⠀⠁⢡⡾⢏⢕⢕⢕⢕⣵⣾⣿⣷⡜⣿⣿⡇⢿⣷⣽⡔⠀⠀⠀⢱⣷⣷⣿⣿⣿⣿⣿⣧⢄⠀⠀⠀⠀⢟⢜⢱⢕⣿⢇⠟⢕⢕⡇⢕⢕⢕⠕⠑⠁⠀⢅⢕⢕⢕⢎⢻⣿⣿⣦⢄⣾⣻⣿⣿⣿⣿⣿⣿⣿⣿⢱⣵⢏⢕⢏⢕⢕⣿⣿⣿⣿⣿⣿⣿⣿⡇⢕⢕⢕⢕⢕⢕⢕⢕⢕⢕⢕⢕⢕⢕⢕⢕⢕⢕⢕⢕⢕⢕⢕⢕⢸⣿⣿⣿⣿⢇⢕⢕⢕⢕⢕⢕⢕⢕⢕⢕⢕⢕⢕⢕⢕⢕⢕⢕⢸⣿⣿⣿⣿⣿⣿⣿⣿⢕⢕⢕⢕⢕⢕⢕⢕⢕⢕⢕⢕⢕⢕⢕⢕⢕⢕⢕⢕⢕⢕⢕⢕⢕⢕⢕⢕⢕⢕⢕⢕⢕⢕⢕⢕⢕⢕⢕⢕⢕⢕⢕⢕⢕⢕⢕⢕⢕⢕⢕⢕⢕⢕⢜⣿⣿⣿⣿⠀</a:t>
            </a:r>
            <a:br/>
            <a:r>
              <a:t>⣿⣿⣿⣿⣿⣿⣿⣿⣿⣿⣿⣿⣿⣿⣿⣿⣿⣿⣿⠆⠀⠀⠀⠑⠁⠘⢿⣿⣿⣿⣿⣿⣷⣴⢰⡟⢕⢕⢕⢕⢱⣾⣿⣿⣿⣿⣿⣿⣿⣇⢸⣿⣿⣷⢄⠀⠀⢸⣿⣿⣿⣿⣿⣿⣿⣿⢇⠀⠀⠀⠀⢕⢕⢕⠑⠑⠔⠐⡀⢹⡜⡅⠁⠀⠀⢀⣠⣴⣕⣕⢕⠁⠑⠕⠝⠛⠋⣿⣿⣿⣿⣿⣿⣿⣿⣿⣿⣿⡿⢏⢕⢕⢕⢕⣾⣿⣿⣿⣿⣿⣿⣿⣿⢕⢕⢕⢕⢕⢕⢕⢕⢕⢕⢕⢕⢕⢕⢕⢕⢕⢕⢕⢕⢕⢕⢕⢕⢕⢸⣿⣿⣿⣿⢕⢕⢕⢕⢕⢕⢕⢕⢕⢕⢕⢕⢕⢕⢕⢕⢕⢕⢕⢕⢹⣿⣿⣿⣿⣿⣿⣿⡇⢕⢕⢕⢕⢕⢕⢕⢕⢕⢕⢕⢕⢕⢕⢕⢕⢕⢕⢕⢕⢕⢕⢕⢕⢕⢕⢕⢕⢕⢕⢕⢕⢕⢕⢕⢕⢕⢕⢕⢕⢕⢕⢕⢕⢕⢕⢕⢕⢕⢕⢕⢕⢕⢕⢿⢿⢿⢟⠀</a:t>
            </a:r>
            <a:br/>
            <a:r>
              <a:t>⣿⣿⣿⣿⣿⣿⣿⣿⣿⣿⣿⣿⣿⣿⣿⣿⣿⣿⡿⢕⢄⠀⠀⠀⠀⠀⠁⠻⣿⣿⣿⣿⢏⠁⠁⠁⠁⠑⠕⢕⣾⣿⣿⣿⣿⣿⣿⣿⣿⣿⢸⣿⡸⣿⣧⠀⠀⠜⣿⣿⣿⣿⣿⣿⣿⣿⠁⠀⠀⠀⠀⢕⢕⢕⠸⠃⢄⢌⢑⣸⣇⢕⡄⢀⠈⠙⠛⠻⠿⠏⠀⠀⠀⠀⠀⠀⠀⠘⣿⣟⣿⣿⣿⣿⣿⣿⣷⣿⡕⢕⢕⢕⢕⢕⢸⣿⣿⣿⣿⣿⣿⣿⣿⢕⢕⢕⢕⢕⢕⢕⢕⢕⢕⢕⢕⢕⢕⢕⢕⢕⢕⢕⢕⢕⢕⢕⢕⢕⢸⣿⣿⣿⣿⢕⢕⢕⢕⢕⢕⢕⢕⢕⢕⢕⢕⢕⢕⢕⢕⢕⢕⢕⢕⢕⢜⢿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⣇⢕⢕⢄⠀⠀⠀⠁⠀⠀⠘⢿⣿⡟⠀⠀⠀⠀⠀⠀⠀⠀⠈⠙⠟⢿⣿⣿⣿⣽⣿⣿⣇⢻⣗⣽⣿⣧⠀⠀⢻⣿⣿⣿⣿⣿⣿⡏⠀⠀⠀⠀⠀⠁⣳⣼⡇⣔⢁⡁⢸⣿⣿⢕⢱⢑⢔⠀⠀⠀⠀⠀⠀⠁⠀⠀⠀⢀⢔⢀⣿⣿⣿⣿⣿⣿⣿⣿⡏⢸⣿⣇⢕⢕⢕⢕⢸⣿⢿⣿⣿⣿⣿⣿⣿⢕⢕⢕⢕⢕⢕⢕⢕⢕⢕⢕⢕⢕⢕⢕⢕⢕⢕⢕⢕⢕⢕⢕⢕⢕⢸⣿⣿⣿⣿⢕⢕⢕⢕⢕⢕⢕⢕⢕⢕⢕⢕⢕⢕⢕⢕⢕⢕⢕⢕⢕⢕⢜⢻⣿⣿⣿⣿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⡕⢕⢕⢔⠀⠀⠀⠕⠀⠀⠁⢛⢜⠀⠀⠀⠀⠀⢀⠀⠀⠀⠀⠀⠀⠈⠙⢿⣿⣿⣿⣿⠘⢿⡜⣿⣿⣧⢀⠈⣿⣿⣿⣿⣿⣿⠁⠀⠀⠀⠀⠀⠀⢻⣟⣕⡝⣇⢣⢻⣿⣿⢕⡕⢱⠑⠔⠀⠀⠀⠁⠑⠀⠀⠀⢄⢕⠕⣸⣿⣿⣿⣿⣿⣿⣿⣿⣿⣕⡟⢟⣿⣵⢕⢕⢸⣿⣿⣿⣿⣿⣿⣿⣿⢕⢕⢕⢕⢕⢕⢕⢕⢕⢕⢕⢕⢕⢕⢕⢕⢕⢕⢕⢕⢕⢕⢕⢕⢕⢸⣿⣿⣿⣿⢕⢕⢕⢕⢕⢕⢕⢕⢕⢕⢕⢕⢕⢕⢕⢕⢕⢕⢕⢕⢕⢕⢕⢕⢜⢻⣿⣿⣿⣇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⢔⡑⠁⠀⠀⠀⠀⢀⢄⢕⢎⢄⠀⠀⠀⢄⠑⠁⠀⢀⠄⠐⠀⠀⠀⠀⠀⠘⢿⣿⡟⠀⠘⢷⢹⣿⣎⢷⡀⠸⣿⣿⣿⣿⠇⠀⠀⠀⠀⠀⠀⠀⢸⣿⣿⣷⡕⡷⣱⡝⠿⠘⠁⠀⠀⠀⠀⠀⠔⠀⢀⢀⢀⣄⣅⣥⠀⣿⣿⣿⣿⣿⣿⣿⣿⣿⡯⣵⢕⢕⣿⢟⢕⢕⣾⣿⣿⣿⣿⣿⣿⣿⣿⢕⢕⢕⢕⢕⢕⢕⢕⢕⢕⢕⢕⢕⢕⢕⢕⢕⢕⢕⢕⢕⢕⢕⢕⢕⢸⣿⣿⣿⣿⢕⢕⢕⢕⢕⢕⢕⢕⢕⢕⢕⢕⢕⢕⢕⢕⢕⢕⢕⢕⢕⢕⢕⢕⢕⢕⢜⢟⢿⢿⢗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⡟⣾⣿⣧⣇⡆⢔⢅⢑⣱⢟⣼⢕⠀⠄⠑⠀⢀⠄⢔⠁⠀⠀⠀⠀⠀⠀⠀⠀⠀⠹⠑⠀⠀⠁⢣⢻⡿⣧⡕⠀⢹⣿⣿⢏⠀⠀⠀⠀⠀⠀⠀⠀⠀⢿⢿⠟⠘⠁⠀⠀⠀⠀⠀⠀⠀⠀⠀⠀⢄⢕⢕⢕⢳⣽⣿⣿⠀⣿⣿⣿⣿⣿⣿⣿⣿⣿⣿⣿⣿⣿⣿⣧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⣷⢿⣿⣿⣿⡵⢕⢕⣱⢏⣾⡿⠁⠁⠀⠀⠐⠁⢀⠀⠁⠄⠀⠀⠀⠀⠀⠀⠀⠀⠀⠀⠀⠀⠀⠀⠘⢿⣷⢹⣕⠂⢍⠍⠀⠀⠀⠀⠀⠀⠀⠀⠀⠀⠀⠀⠀⠀⠀⠀⠀⠀⠀⠀⢀⠀⠑⢄⠀⢜⢕⣱⣵⣿⣿⠟⠑⠀⣿⣿⣿⣿⣿⣿⣿⣿⣿⣿⣿⣿⣿⣿⣿⣵⣷⣿⣿⣿⣿⣿⣿⣿⣿⣿⢕⢕⢕⢕⢕⢕⢕⢕⢕⢕⢕⢕⢕⢕⢕⢕⢕⢕⢕⢕⢕⢕⢕⢕⢕⣿⣿⣿⣿⡇⢕⢕⢕⢕⢕⢕⢕⢕⢕⢕⢕⢕⢕⢕⢕⢕⢕⢕⢕⢕⢕⢕⢕⢕⢕⢕⢕⢕⢕⢕⢕⢔⢕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⢜⢻⣿⣿⣿⡗⣱⢏⣾⡟⢕⠀⠀⠀⠀⠀⠀⠀⠀⠀⠀⠁⠄⠀⠀⠀⠀⠀⠀⠀⠀⠀⠀⠀⠀⠀⠈⢿⡿⣿⠀⠀⠀⠀⠀⠀⠀⠀⠀⠀⠀⠀⠀⠀⠀⠀⠀⠀⠀⠀⠀⠀⠀⠀⠀⠀⠁⠀⠀⠀⠁⢉⠉⠁⠀⠀⠀⣿⣿⣿⣿⣿⣿⣿⣿⣿⣿⣿⣿⣿⣿⣿⣿⣷⣷⣷⣿⣿⣿⣿⣿⣿⣿⢕⢕⢕⢕⢕⢕⢕⢕⢕⢕⢕⢕⢕⢕⢕⢕⢕⢕⢕⢕⢕⢕⢕⢕⢕⣿⣿⣿⣿⡇⢕⢕⢕⢕⢕⢕⢕⢕⢕⢕⢕⢕⢕⢕⢕⢕⢕⢕⢕⢕⢕⢕⢕⢕⢕⢕⢕⢕⢕⢕⢕⢁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⢜⠙⠙⡱⢇⣾⢏⢕⢕⠀⠀⠀⠀⠀⠀⠀⠀⠀⠀⠀⠀⠔⠀⠀⠀⠀⠀⠀⠀⠀⠀⠀⠀⠀⠀⠈⡇⢹⠀⠀⠀⠀⠀⢀⠀⠀⠀⠀⠀⠀⠀⠀⠀⠀⠀⠀⠀⠀⠀⠀⠀⠀⠀⠀⠀⠀⠃⠕⠕⠕⠀⠀⠀⠀⠀⣿⣿⣿⣿⣿⣿⣿⣿⣿⣿⣿⣿⣿⣿⣿⣿⣿⣿⣿⣿⣿⣿⣿⣿⣿⣿⢕⢕⢕⢕⢕⢕⢕⢕⢕⢕⢕⢕⢕⢕⢕⢕⢕⢕⢕⢕⢕⢕⢕⢕⢕⣿⣿⣿⣿⡇⢕⢕⢕⢕⢕⢕⢕⢕⢕⢕⢕⢕⢕⢕⢕⢕⢕⢕⢕⢕⢕⢕⢕⢕⢕⣕⢕⢕⢕⢕⢕⠄⢕⢕⢕⢕⢕⢕⢕⢕⢕⢕⢕⢕⢕⢕⢕⢕⢕⢕⢕⢕⢕⢕⢕⢕⢕⢕⢕⢕⢕⢕⢕⢕⢕⢕⢕⢕⢕⢕⢕⢕⢕⢕⢕⢕⢕⢕⢕⢕⢕⢕⢕⢕⢕⢿⣷⠀</a:t>
            </a:r>
            <a:br/>
            <a:r>
              <a:t>⢕⢕⢕⢕⢕⢕⢕⢕⢕⢕⢕⢕⢕⢕⢕⢕⢕⢕⢕⢕⡕⢕⢕⠔⡱⢕⣾⢏⢕⢗⠁⠀⠀⠀⠀⠀⠀⠀⠀⠀⠀⠀⠀⠀⠀⠀⠀⠀⠀⠀⠀⠀⠀⠀⠀⠀⠀⠀⠕⢕⢔⠀⠀⠀⠀⠁⠔⠀⠀⠀⠀⠀⠀⠀⠀⠀⠀⠀⠀⠀⠀⠀⠀⠀⠀⠀⠀⠀⠀⠀⠀⠀⠀⠀⠀⠀⠀⣿⣿⣿⣿⣿⣿⣿⣿⣿⣿⣿⣿⣿⣿⣿⣿⣿⣿⣿⣿⣿⣿⣿⣿⣿⡇⢕⢕⢕⢕⢕⢕⢕⢕⢕⢕⢕⢕⢕⢕⢕⢕⢕⢕⢕⢕⢕⢕⢕⢕⢕⣿⣿⣿⣿⡇⢕⢕⢕⢕⢕⢕⢕⢕⢕⢕⢕⢕⢕⢕⢕⢕⢕⢕⢕⢕⢕⢕⢕⢕⣿⣿⣿⣿⣷⣷⣦⣄⢕⢕⢕⢕⢕⢕⢕⢕⢕⢕⢕⢕⢕⢕⢕⢕⢕⢕⢕⢕⢕⢕⢕⢕⢕⢕⢕⢕⢕⢕⢕⢕⢕⢕⢕⢕⢕⢕⢕⢕⢕⢕⢕⢕⢕⢕⢕⢕⢕⠕⢕⢕⢕⢸⣿⠀</a:t>
            </a:r>
            <a:br/>
            <a:r>
              <a:t>⣷⣕⡱⢕⢱⢕⡕⢕⢕⢕⢕⢕⢕⢕⢕⢕⢕⢕⢕⢕⢕⢜⢕⡕⢕⡾⢇⢕⢾⢕⠀⠀⠀⠀⠀⠀⠀⠀⠀⠀⠀⠀⠀⠀⠀⠀⠀⠀⠀⠀⠀⠀⠀⠀⠀⠀⠀⠀⠀⢕⢕⠀⠀⠀⠀⠄⢄⢔⢔⢕⢕⡲⢔⢔⢔⢔⢄⢀⢀⢀⢀⢀⠀⠀⠀⠀⠀⠀⠀⠀⠀⠀⠀⠀⠀⠀⠀⣿⣿⣿⣿⣿⣿⣿⣿⣿⣿⣿⣿⣿⣿⣿⣿⣿⣿⣿⣿⣿⣿⣿⣿⣿⡇⢕⢕⢕⢕⢕⢕⢕⢕⢕⢕⢕⢕⢕⢕⢕⢕⢕⢕⢕⢕⢕⢕⢕⢕⢕⣿⣿⣿⣿⢇⢕⢕⢕⢕⢕⢕⢕⢕⢕⢕⢕⢕⢕⢕⢕⢕⢕⢕⢕⢕⢕⣕⣕⣕⣹⣿⣿⣿⢟⢜⣽⣕⢕⢕⢕⢕⢕⢕⢕⢕⢕⢕⢕⢕⢕⢕⢕⢕⢕⢕⢕⢕⢕⢕⢕⢕⢕⢕⢕⢕⢕⢕⢕⢕⢕⢕⢕⢕⢕⢕⢕⢕⢕⢕⢕⢕⢕⢕⢕⢕⢕⢕⢕⢕⢕⢕⢻⠀</a:t>
            </a:r>
            <a:br/>
            <a:r>
              <a:t>⣿⣷⢯⣷⢵⡣⣽⡗⢕⢕⢕⢱⢕⢱⢕⢵⣕⢵⣕⢵⡼⡏⡕⢕⡾⢕⢕⢇⢕⢕⠀⠀⠀⠀⠀⠀⠀⠀⠀⠀⠀⠀⠀⠀⠀⠀⠀⠀⠀⠀⠀⠀⠀⠀⠀⠀⠀⠀⠀⠀⠀⠀⠀⠀⠀⠀⠀⠁⠁⠑⠞⠕⢕⣕⣵⣵⣱⣕⡇⢕⢕⢕⢱⢔⢄⢀⢀⠀⠀⠀⠀⠀⠀⠀⠀⠀⠀⣿⣿⣿⣿⣿⣿⣿⣿⣿⣿⣿⣿⣿⣿⣿⣿⣿⣿⣿⣿⣿⣿⣿⣿⣿⡇⢕⢕⢕⢕⢕⢕⢕⢕⢕⢕⢕⢕⢕⢕⢕⢕⢕⢕⢕⢕⢕⢕⢕⢕⢕⣿⣿⣿⣿⢇⢕⢕⢕⢕⢕⢕⢕⢕⢕⢕⢕⢕⢕⢕⢕⢕⢕⢕⢕⢕⣾⣿⣿⣿⢿⣻⣽⣷⣿⣿⣿⣿⢕⢕⢕⢕⢕⢕⢕⢕⢕⢕⢕⢕⢕⢕⢕⢕⢕⢕⢕⢕⢕⢕⢕⢕⢕⢕⢕⢕⢕⢕⢕⢕⢕⢕⢕⢕⢕⢕⢕⢕⢕⢕⢕⢕⢕⢕⢕⢕⢕⢕⠁⢕⢕⢕⢜⠀</a:t>
            </a:r>
            <a:br/>
            <a:r>
              <a:t>⣿⣝⡕⢜⡗⢼⡇⢝⡣⢕⢕⢕⢹⢕⡳⢽⣳⢽⣪⢽⡗⡱⢕⡞⢕⢕⢇⢕⢕⣵⠀⠀⠀⠀⠀⠀⠀⠀⠀⠀⠀⠀⠀⠀⠀⠀⠀⠀⠀⠀⠀⠀⠀⠀⠀⠀⠀⠀⠀⠀⠀⠀⠀⠀⠀⠀⠀⠀⠀⠀⠀⠀⠀⠀⠁⠁⠉⠉⠉⠙⠑⠑⠓⠑⠑⠑⠑⠐⠀⠀⠀⠀⠀⠀⠀⠀⠀⣿⣿⣿⣿⣿⣿⣿⣿⣿⣿⣿⣿⣿⣿⣿⣿⣿⣿⣿⣿⣿⣿⣿⣿⣿⡇⢕⢕⢕⢕⢕⢕⢕⢕⢕⢕⢕⢕⢕⢕⢕⢕⢕⢕⢕⢕⢕⢕⢕⢕⢱⣿⣿⣿⣿⢕⢕⢕⢕⢕⢕⢕⢕⢕⢕⢕⢕⢕⢕⢕⢕⢕⢕⢕⢕⢜⣿⡿⣻⣷⣿⣿⣿⣿⣿⣿⣿⣿⢕⢕⢕⢕⢕⢕⢕⢕⠔⢕⢕⢕⢕⢕⢕⢕⢕⢕⢕⢕⢕⢕⢕⢕⢕⢕⢕⢕⢕⢕⢕⢕⢕⢕⢕⢕⢕⢕⠀⢕⢕⢕⢕⢕⢕⢕⢕⢕⢕⢕⢕⠕⢕⢕⢕⠀</a:t>
            </a:r>
            <a:br/>
            <a:r>
              <a:t>⡟⢕⢜⢕⢜⢇⢕⢇⢝⢣⢕⢇⢕⢕⢕⢕⢻⣳⣿⡿⢕⢕⢜⢕⢕⢜⢕⢱⢮⣵⠀⠀⠀⠀⠀⠀⠀⠀⠀⢠⢄⣀⣀⠀⠀⠀⠀⠀⠀⠀⠀⠀⠀⠀⠀⠀⠀⠀⠀⠀⠀⠀⠀⠀⠀⠀⠀⠀⠀⠀⠀⠀⠀⠀⠀⠀⠀⠀⠀⠀⠀⠀⠀⠀⠀⠀⠀⠀⠀⠀⠀⠀⠀⢄⠀⠀⠀⣿⣿⣿⣿⣿⣿⣿⣿⣿⣿⣿⣿⣿⣿⣿⣿⣿⣿⣿⣿⣿⣿⣿⣿⣿⡇⢕⢕⢕⢕⢕⢕⢕⢕⢕⢕⢕⢕⢕⢕⢕⢕⢕⢕⢕⢕⢕⢕⢕⢕⢸⣿⣿⣿⣿⢕⢕⢕⢕⢕⢕⢕⢕⢕⢕⢕⢕⢕⢕⢕⢕⢕⢕⢕⢕⢕⣵⣿⣿⣿⣿⣿⣿⣿⣿⣿⣿⣿⢕⢕⢕⢕⢕⢕⢕⢕⠀⢕⢕⢕⢕⢕⢕⢕⢕⢕⢕⢕⠀⢕⢕⢕⢕⢕⢕⢕⢕⢕⢕⢕⢕⢕⢕⢕⢕⢕⠀⠑⢕⢕⢕⢕⢄⢕⢕⢕⢕⢕⢕⢄⢕⢕⢕⠀</a:t>
            </a:r>
            <a:br/>
            <a:r>
              <a:t>⢧⢕⢕⢕⢕⢜⢕⢕⢕⢕⢇⢝⢇⢕⢣⢕⢗⡝⢳⢕⢕⢜⢑⢕⡜⢕⢕⢧⣜⢵⡕⠀⠀⠀⠀⠀⠔⠑⠀⠀⠀⠀⢁⠀⠐⠁⠂⠀⠀⠀⠀⠀⠀⠀⠀⠀⠀⠀⠀⠀⠀⠀⠀⠀⠀⠀⠀⠀⠀⠀⠀⠀⠀⠀⠀⠀⠀⠀⠀⠀⠀⠀⠀⠀⠀⠀⠀⠀⠄⢀⠀⠀⢀⠕⢄⠀⢄⣿⣿⣿⣿⣿⣿⣿⣿⣿⣿⣿⣿⣿⣿⣿⣿⣿⣿⣿⣿⣿⣿⣿⣿⣿⡇⢕⢕⢕⢕⢕⢕⢕⢕⢕⢕⢕⢕⢕⢕⢕⢕⢕⢕⢕⢕⢕⢕⢕⢕⢸⣿⣿⣿⣿⢕⢕⢕⢕⢕⢕⢕⢕⢕⢕⢕⢕⢕⢕⢕⢕⢕⢕⣱⣱⣾⣿⣿⣿⣿⣿⣿⣿⣿⣿⣿⣿⣿⡇⢕⢕⢕⢕⢕⢕⢕⠀⢕⢕⢕⢕⢕⢕⢕⢕⢕⢕⢕⠀⢕⢕⢕⢕⢕⢕⢕⢕⢕⢕⢕⢕⢕⢕⢕⢕⢕⠀⠀⢕⢕⢕⢕⢕⠑⢕⢕⢕⢕⢕⢕⢀⢕⢕⠀</a:t>
            </a:r>
            <a:br/>
            <a:r>
              <a:t>⢷⢜⢕⢜⢕⢕⢕⢜⢕⢇⡕⢣⣕⢣⣕⢣⢕⢇⢕⢕⢕⢕⢕⢕⢕⢕⢸⢟⢾⢟⡇⠀⠀⠀⠀⠀⢀⠀⠀⠀⠀⠔⢀⠀⠀⠀⠀⠀⠀⠀⠀⠀⠀⠀⠀⠀⠀⠀⠀⠀⠀⠀⠀⠀⠀⠀⠀⠀⠀⠀⠀⠀⠀⠀⠀⠀⠀⠀⠀⠀⠀⠀⠀⠀⠀⠀⠀⠀⠀⠀⠐⢀⠑⠕⢕⢑⢕⣿⣿⣿⣿⣿⣿⣿⣿⣿⣿⣿⣿⣿⣿⣿⣿⣿⣿⣿⣿⣿⣿⣿⣿⣿⡇⢕⢕⢕⢕⢕⢕⢕⢕⢕⢕⢕⢕⢕⢕⢕⢕⢕⢕⢕⢕⢕⢕⢕⢕⢸⣿⣿⣿⣿⢕⢕⢕⢕⢕⢕⢕⢕⢕⢕⢕⢕⢕⢕⢕⢕⢕⢜⣽⣿⣿⣿⣿⣿⣿⣿⣿⣿⣿⣿⣿⣿⣿⡇⢕⢕⢕⢕⢕⢕⢕⠀⢕⢕⢕⢕⢕⢕⢕⢕⢕⢕⢕⠀⢕⢕⢕⢕⢕⢕⢕⢕⢕⢕⢕⢕⢕⢕⢕⢕⢕⢕⠀⢕⢕⢕⢕⢕⠀⢕⢕⢕⢕⢕⢕⢕⠕⢕⠀</a:t>
            </a:r>
            <a:br/>
            <a:r>
              <a:t>⡷⢕⡕⢕⡕⢵⡝⢱⣕⣕⣜⢵⢕⣕⡼⢕⢣⡎⢕⢕⠕⢕⢕⢕⢕⢕⢕⢣⢵⢕⢕⢔⢀⠀⠀⠀⠀⠐⠀⠀⠀⠀⠀⠀⠀⠀⠀⠀⢀⠀⠀⠀⠀⠀⠀⠀⠀⠀⠀⠀⠀⠀⠀⠀⠀⠀⠀⠀⠀⠀⠀⠀⠀⠀⠀⠀⠀⠀⠀⠀⠀⠀⠀⠀⠀⠀⠀⠀⠀⠀⠀⠁⠔⠀⠀⠅⢕⣿⣿⣿⣿⣿⣿⣿⣿⣿⣿⣿⣿⣿⣿⣿⣿⣿⣿⣿⣿⣿⣿⣿⣿⣿⡇⢕⢕⢕⢕⢕⢕⢕⢕⢕⢕⢕⢕⢕⢕⢕⢕⢕⢕⢕⢕⢕⢕⢕⢕⢸⣿⣿⣿⣿⢕⢕⢕⢕⢕⢕⢕⢕⢕⢕⢕⢕⢕⢕⢕⢕⢕⣼⣿⣿⣿⣿⣿⣿⣿⣿⣿⣿⣿⣿⣿⣿⣿⡇⢕⢕⢕⢕⢕⢕⢕⠀⢕⢕⢕⢕⢕⢕⢕⢕⢕⢕⢕⠀⢕⢕⢕⢕⢕⢕⢕⢕⢕⢕⢕⢕⢕⢕⢕⢕⢕⢕⠀⢕⢕⢕⢕⢕⠀⠀⢕⢕⢕⢕⢕⢕⢀⢕⠀</a:t>
            </a:r>
            <a:br/>
            <a:r>
              <a:t>⣿⣧⡝⢷⣝⢳⣝⢳⣜⡳⣮⣻⣧⣼⣻⣮⣷⠕⢁⢕⢅⢕⢕⢕⢕⣫⣿⣕⣧⣕⢕⢕⢕⢄⠀⠀⠀⠀⠀⠀⠀⠀⠄⢕⢕⢔⢕⢕⢕⢕⢄⢀⠀⠀⠀⠀⠀⠀⢀⣠⡆⠀⠀⠀⠀⠀⠀⠀⠀⠀⠀⠀⠀⠀⠀⠀⠀⠀⠀⠀⠀⠀⠀⠀⠀⠀⠀⠀⠀⠀⠀⠀⠀⠑⠀⠀⠀⠙⠛⠋⠁⠀⠈⠻⣿⣿⣿⣿⣿⣿⣿⣿⣿⣿⣿⣿⣿⣿⣿⣿⣿⣿⡗⢇⢕⢕⢕⢕⢕⢕⡕⢕⢕⢕⢕⢕⢕⢕⢕⢕⢕⢕⢕⢕⢕⢕⢕⢸⣿⣿⣿⣿⢕⢕⢕⢕⢕⢕⢕⢕⢕⢕⢕⢕⢕⢕⢕⢕⣼⣿⣿⣿⣿⣿⣿⣿⣿⣿⣿⣿⣿⣿⣿⣿⣿⡇⠑⢕⢕⢕⢕⢕⢕⢔⢕⢕⢕⢅⢕⢕⢕⢕⢕⢕⢔⠀⠁⢕⢕⢕⢕⢕⢕⢕⢕⢕⢕⢕⢕⢕⢕⢕⢕⠀⠀⢕⢕⢕⢕⢕⢔⠀⢕⢕⢕⢕⢕⢕⢄⢕⠀</a:t>
            </a:r>
            <a:br/>
            <a:r>
              <a:t>⣿⣧⣝⢷⡼⢿⣮⡻⢮⡝⢮⣽⢿⣝⣳⣾⡇⠕⢕⢕⢕⢕⢕⢕⢼⣝⢿⣟⡻⢻⠁⢕⢕⢕⠀⠀⠀⠀⢀⠀⠀⠀⠄⢕⢕⢕⢕⢕⢕⢕⢕⢕⢢⡀⠀⢀⣠⣴⣿⡟⢕⠀⠀⠀⠀⠀⠀⠀⠀⠀⠀⠀⠀⠀⠀⠀⠀⠀⠀⠀⠀⠀⠀⠀⠀⠀⠀⠀⠀⠀⠀⢀⠀⢀⠀⠀⠀⠀⠀⠀⠀⠀⠀⠀⢸⣿⣿⣿⣿⣿⣿⣿⣿⣿⣿⣿⣿⣿⣿⢿⢿⢿⢇⢕⢇⢕⢕⢱⢕⢱⢕⡕⢕⢕⢕⢕⢕⢕⢕⢕⢕⢕⢕⢕⢕⢕⢕⣼⣿⣿⣿⡇⢕⢕⢕⢕⢕⢕⢕⢕⢕⢕⢕⢕⢕⢕⢕⢱⣿⣿⣿⣿⣿⣿⣿⣿⣿⣿⣿⣿⣿⣿⣿⣿⣿⣿⠀⢕⢕⢅⢕⢕⢕⢕⠁⢕⢕⢕⢕⢕⢕⢕⢕⢕⢕⠀⠀⢕⢕⢕⢕⢕⢕⢕⢕⢕⢕⢕⢕⢑⢕⢕⢕⠀⠀⠀⢕⢕⠁⢕⢄⠀⠁⢕⢕⢕⢕⢕⢕⢕⠀</a:t>
            </a:r>
            <a:br/>
            <a:r>
              <a:t>⣿⣟⣷⣷⣟⡳⢧⡝⢧⣝⢷⣝⢟⣼⡳⢯⢕⢔⢕⢄⢕⢕⢕⢕⢱⣼⡗⢧⣿⢷⢕⢕⢕⢕⢕⠀⠁⠀⠁⠀⠀⠀⠀⠀⠁⠕⢕⢕⢕⢕⢕⣱⣗⡿⣱⣿⣿⣿⣿⣿⣷⣦⣤⣤⣄⣄⣀⣀⡀⠀⠀⠀⠀⠀⠀⠀⠀⠀⠀⠀⠀⠀⠀⠀⠀⠀⠀⠀⢄⣄⡀⠀⠀⠀⠀⠀⠀⠀⠀⠀⠀⠀⠀⠀⠀⣿⡿⢿⢿⢟⢟⢟⢏⣝⣏⢹⢇⡱⢕⢱⢕⣱⢕⢕⢕⣇⢵⢕⡕⢕⡱⢕⢕⢕⢕⢕⢕⢕⢕⢕⢕⢕⢕⢕⢕⢕⢕⣿⣿⣿⣿⢕⢕⢕⢕⢕⢕⢕⢕⢱⢗⢱⢗⡱⢕⡕⡎⣾⣿⣿⣿⣿⣿⣿⣿⣿⣿⣿⣿⣿⣿⣿⣿⣿⣿⣿⡔⢕⢕⢕⢕⢕⢕⢕⠀⢕⢕⢕⢀⢕⢕⢕⢕⢕⢕⠀⠀⠀⢕⢕⢕⢕⢕⢕⢕⢕⢕⢕⢕⢕⠑⢕⢕⢔⠀⠀⢕⢕⠀⢕⢕⠀⠀⢕⢕⢕⢕⢕⢕⢕⠀</a:t>
            </a:r>
            <a:br/>
            <a:r>
              <a:t>⣿⣿⡻⣧⣝⢵⢮⣿⣧⣽⣷⣮⡻⢮⣿⡟⢕⢕⢕⢕⢕⢕⢕⣱⡟⢧⣽⡷⣿⡇⢕⢕⢕⢕⠀⠀⠀⠀⠀⠀⠀⠀⠀⠀⠀⠀⠀⠁⠕⢵⣷⣾⣯⣷⣿⣿⣿⣿⣿⣿⣿⡿⠟⠻⠿⠿⠟⠟⠛⠃⠀⠀⠀⠀⠀⠀⠀⠀⠀⠀⠀⠀⠀⠀⠀⠀⠀⠀⢜⢻⠗⠀⠀⠀⠀⠀⠀⠀⠀⠀⠀⠀⠀⠀⢕⢗⢝⢕⢝⢕⡜⢕⡇⢕⢕⢜⢕⢕⢕⢕⢕⢕⢹⢕⢹⢕⡜⢕⡇⢽⢕⢜⢕⢕⢵⢇⢕⢗⢱⢗⢕⢕⣕⢕⢕⢵⢕⢜⣿⣿⣿⣕⢕⣎⣵⣇⡕⢕⡕⢕⣱⢕⣜⢕⢗⣕⢇⣿⣿⣿⣿⣿⣿⣿⣿⣿⣿⣿⣿⣿⣿⣿⣿⣿⣿⣿⡇⢕⢕⢕⠕⢕⢕⢕⠀⠁⢕⢕⢕⠑⢕⢕⢕⢕⠁⠀⠀⠀⠕⢕⢕⢕⢕⢕⢕⢕⢕⢕⢕⢕⠀⢕⢕⢕⠀⠀⢕⢕⠀⢕⢕⠀⠀⠀⢕⢕⢕⢕⢕⢕⠀</a:t>
            </a:r>
            <a:br/>
            <a:r>
              <a:t>⣿⣟⢿⢷⢗⢿⣿⢿⣿⣟⡳⢼⡻⣾⣟⡇⢕⢕⢕⢕⢕⢕⢕⣿⣿⣿⣽⣿⣾⡟⢕⢕⢕⢕⠀⠀⠀⠀⠀⠀⠀⠀⠀⠀⠀⠀⠀⠀⠀⠀⠘⠻⣿⣿⣿⣿⣿⣿⣿⣿⣿⣧⣄⢀⠀⠀⠀⠀⠀⠀⠀⠀⠀⠀⠀⠀⠀⠀⠀⠀⠀⠀⠀⠀⠀⠀⠀⢔⢱⣿⠀⠀⠀⠀⠀⠀⠀⠀⠀⠀⠀⠀⠀⢄⢳⡕⢕⢕⢕⢕⢕⢕⢗⢕⢕⢕⢕⢕⢕⢱⢵⢕⢕⢕⢇⢝⢗⢪⢗⡸⢕⣜⢕⣕⡕⣕⡵⢕⣕⢕⣗⣏⣗⣿⢮⣵⣵⣿⣿⣿⣿⢿⣷⣷⢮⣽⢞⣻⣿⣧⣵⣏⡵⢜⡱⢵⢸⣿⣿⣿⣿⣿⣿⣿⣿⣿⣿⣿⣿⣿⣿⣿⣿⣿⣿⣿⣧⠑⢕⢕⠀⢕⢕⢕⠀⠀⢕⢕⢕⠀⠕⢕⢕⢕⠀⠀⠀⠀⠀⢕⢕⢕⢕⢕⢕⢕⢕⢕⢕⢕⠀⠁⢕⢕⠀⠀⠑⠁⠀⢕⢕⠀⠀⠀⢕⢕⢕⢕⢕⢕⠀</a:t>
            </a:r>
            <a:br/>
            <a:r>
              <a:t>⣷⣝⢷⣜⢹⢧⣕⣵⣷⢹⢽⢽⡮⡧⣽⡇⢸⢕⠑⢕⢕⢕⢜⢱⢝⢝⣕⢕⢕⢜⠑⢕⢕⢕⠀⠀⠀⠀⠀⠀⠀⠀⠀⠀⠀⠀⠀⠀⠀⠀⠀⠀⠁⠙⢿⣿⣿⣿⣿⣿⣿⣿⣿⣿⣷⣷⣷⣶⣶⣷⣷⣶⢄⠀⠀⠀⠀⠀⠀⠀⠀⠀⠀⠀⠀⠀⢱⢿⣿⣿⡇⠀⠀⠀⠀⠀⠀⠀⠀⠀⠀⠀⠀⠀⠕⣵⣕⣕⢕⢕⢕⢕⢗⢱⢕⡱⢕⡕⢕⣗⢵⢕⣕⣵⣵⣵⣗⡪⢵⣾⣽⣗⡯⢕⣫⢽⣻⢵⣞⣹⣞⢗⢫⢽⣫⢟⣏⢕⢞⢽⢟⣯⢇⣜⣝⢞⡞⣵⣽⣷⣞⡵⢞⣇⢗⡏⣾⣿⣿⣿⣿⣿⣿⣿⣿⣿⣿⣿⣿⣿⣿⣿⣿⣿⣿⣿⣿⢔⢕⠕⠀⢕⢕⢕⠀⠀⠀⢕⢕⢔⠀⢕⢕⢕⢔⠀⠀⠀⠀⠀⢕⢕⢕⢕⢕⢕⢕⢕⢕⢕⢔⠀⢕⢕⠀⠀⠀⠀⠀⢕⠁⠀⠀⠀⠁⢕⢕⢕⢕⢕⠀</a:t>
            </a:r>
            <a:br/>
            <a:r>
              <a:t>⣿⡿⢷⡟⢵⢼⡟⢷⡇⢕⢕⢕⢝⢕⢕⢕⢕⢕⠀⢕⢕⠄⢱⣧⡕⢕⢕⢱⢕⢕⢄⢕⢕⢕⠀⢰⢀⠀⠀⠀⠀⠀⠀⠀⠀⠀⠀⠀⠀⠀⠀⠀⠀⠀⠀⠙⢿⣿⣿⣿⣿⣷⡔⢁⠁⠉⠉⠉⠉⠁⠁⠀⠀⠀⠀⠀⠀⠀⠀⠀⠀⠀⠀⠀⠀⠀⡕⢕⢷⡏⠀⠀⠀⠀⠀⠀⠀⠀⠀⠀⠀⠀⠀⠀⢱⡫⣟⡪⢽⡗⢜⣕⡱⢵⣵⣧⣵⣷⣽⣷⡿⣟⣿⢿⣿⢿⣗⡯⣿⣗⣝⡟⢾⣿⣞⡯⣷⢫⢝⣫⢽⣕⡵⣕⣗⢹⢗⣎⣕⣇⡕⣺⣽⣷⣯⢵⣣⢽⣾⣯⣕⡪⢝⣕⡵⢣⣿⣿⣿⣿⣿⣿⣿⣿⣿⣿⣿⣿⣿⣿⣿⣿⣿⣿⣿⣿⣿⡕⢕⠀⠀⠀⢕⢕⠀⠀⠀⠁⢕⢕⢀⠀⢕⢕⢕⠀⠀⠀⠀⠀⠕⢕⢕⢕⢕⢕⢕⢕⢕⢕⢕⠀⠑⢕⠀⠀⠀⠀⢀⢕⠀⠀⠀⠀⠀⢕⢕⢕⢕⢕⠀</a:t>
            </a:r>
            <a:br/>
            <a:r>
              <a:t>⡟⢿⣕⢝⢷⡜⢕⢕⢝⢗⢕⢕⢕⢕⢱⢕⢕⢝⢔⠑⢕⠀⢜⢱⢜⢗⣕⢕⢕⢑⢄⠕⢕⢕⠀⠕⠑⠀⠀⠀⠀⠀⠀⠀⠀⠀⠀⠀⠀⠀⠀⠀⠀⠀⠀⠀⠀⠙⠟⢿⣽⣟⢿⣷⣷⣶⣦⣴⣴⣤⣄⡀⠀⠀⠀⠀⠀⠀⠀⠀⠀⠀⠀⢀⣠⣵⣵⣵⣷⡷⠀⠀⠀⠀⠀⠀⠀⠀⠀⠀⠀⠀⠀⢔⢕⢝⢗⢸⢕⢣⢕⣇⢝⢝⢻⢿⡻⢧⡜⢝⢽⣕⣪⣝⢳⢽⣗⡻⣟⣻⢝⣱⣵⢗⢕⣕⣕⡗⢼⣗⢽⣗⡮⢵⣺⢽⣷⣞⣿⣷⣿⣷⣮⢽⡞⢯⣗⣹⣽⢳⢵⣞⣿⢽⣽⢸⣿⣿⣿⣿⣿⣿⣿⣿⣿⣿⣿⣿⣿⣿⣿⣿⣿⣿⣿⣿⣿⡇⢕⢕⠀⠀⠕⢕⢄⠀⠀⠀⢕⢕⢕⢀⠁⢕⢕⠀⠀⠀⠀⠀⠀⢕⢕⢕⢕⢕⢕⢕⢕⢕⢕⠀⠀⢕⠀⠀⠀⠀⢕⢕⠀⠀⠀⠀⠀⢕⢕⢕⢕⢕⠀</a:t>
            </a:r>
            <a:br/>
            <a:r>
              <a:t>⡿⣧⡜⢕⢕⢕⢇⣕⢕⢧⡕⢱⣕⢕⢕⢸⢕⢕⢕⢑⢕⢔⢕⢕⢕⢕⢕⠝⢔⢕⠕⠑⠀⢄⠀⠀⠀⠀⠀⠀⠀⠀⠀⠀⠀⠀⠀⠀⠀⠀⠀⠀⠀⠀⠀⠀⠀⠀⠀⠀⠈⠙⢿⣷⣧⣽⣍⣙⢙⠉⠁⠀⠀⠀⠀⠀⠀⠀⠀⠀⠀⠀⠀⠁⠝⢝⣝⡝⠁⠀⠀⠀⠀⠀⠀⠀⠀⠀⠀⠀⠀⢀⢰⢕⢕⢕⢕⡕⢕⢕⢕⢕⢝⢗⢱⢕⢜⢝⢗⢧⣽⣗⣎⣕⣺⢽⣗⡮⣗⡣⢽⣗⢽⣗⣷⣽⣿⣷⣧⡾⢿⣳⡼⢯⣾⣿⣷⣿⣽⣿⡯⣟⡻⢽⣞⡻⣷⣷⢸⣿⣿⣿⣿⣿⡏⣿⣿⣿⣿⣿⣿⣿⣿⣿⣿⣿⣿⣿⣿⣿⣿⣿⣿⣿⣿⣿⡟⢜⢕⢕⠀⠀⠀⢕⢕⠀⠀⠀⠀⢕⢕⢕⠀⠀⢕⢔⠀⠀⠀⠀⠀⠁⢕⢕⢕⢕⢕⢕⢕⢕⢕⠀⠀⢕⠀⠀⠀⠀⢕⢕⠀⠀⠀⠀⠀⢕⠑⢕⢕⢕⠀</a:t>
            </a:r>
            <a:br/>
            <a:r>
              <a:t>⣷⢜⢣⣕⢕⢕⢕⢜⢷⣕⢝⢧⡜⢝⢕⡕⢕⢕⢕⢕⢕⢕⢕⢕⢕⢕⠁⢕⠑⠀⠀⢀⢔⢧⢄⠀⠀⠀⠀⠀⠀⠀⠀⠀⠀⠀⠀⠀⠀⠀⠀⠀⠀⠀⠀⠀⠀⠀⠀⠀⠀⠀⠀⠁⠉⠙⠛⠛⠛⠛⠀⠀⠀⠀⠀⠀⠀⠀⠀⠀⠀⠀⠀⠕⠞⠟⠛⠁⠀⠀⠀⠀⠀⠀⠀⠀⠀⠀⠀⠀⢕⢕⢣⢕⢕⢕⢕⢕⢜⢕⢇⢕⢕⢱⢕⢣⢽⣗⢪⣕⡇⢵⡗⢾⢿⢳⢮⣹⣕⢪⣽⣾⣿⣷⡯⢿⡾⢽⣷⡯⢽⣳⢿⣗⣺⣿⣗⡺⢮⣝⡹⢗⣻⢽⣳⡯⣗⣳⡇⢿⣿⣿⣿⣿⣷⣿⣿⣿⣿⣿⣿⣿⣿⣿⣿⣿⣿⣿⣿⣿⣿⣿⣿⣿⣿⡟⢕⢕⢕⢕⠀⠀⠀⠑⢕⠀⠀⠀⠀⠕⢕⢕⢔⠀⠀⠕⠀⢄⢀⠀⠀⠀⠑⢕⢕⢕⠑⢕⢕⢕⢕⠀⠀⠀⠀⠀⠀⢀⢕⢕⠀⠀⠀⠀⠀⢕⠀⠀⢕⢕⠀</a:t>
            </a:r>
            <a:br/>
            <a:r>
              <a:t>⡿⢧⡕⢕⢕⢕⢕⢕⢕⡜⢳⢕⢕⢣⢕⢝⢕⢕⢱⢕⢜⢳⢕⢕⢝⣕⠀⡀⢄⢄⢔⣕⡝⢕⠑⠀⠀⠀⠀⠀⠀⠀⠀⠀⠀⠀⠀⠀⠀⠀⠀⠀⠀⠀⠀⠀⠀⠀⠀⠀⠀⠀⠀⠀⠀⠀⠀⠀⠀⠀⠀⠀⠀⠀⠀⠀⠀⠀⠀⠀⠀⠀⠀⠀⠀⠀⠀⠀⠀⠀⠀⠀⠀⠀⠀⠀⠀⠀⠀⠀⢀⢕⢕⢳⢽⢕⢕⢕⡗⢵⣝⢕⢕⢕⢗⢜⢕⢕⢕⢕⢱⢕⢇⢕⡕⢱⢜⢟⢽⣟⢿⢽⣿⡗⢽⢗⢧⢝⣗⢽⣗⡷⢿⣗⡿⣿⣇⡹⡷⢕⠘⠁⠘⠝⢗⢯⡱⢻⣯⡜⣿⣿⣿⣿⣿⣿⣿⣿⣿⣿⣿⣿⣿⣿⣿⣿⣿⣿⣿⣿⣿⣿⣿⣿⢟⢎⢕⢇⢕⢕⠀⠀⠀⠀⢕⠀⠀⠀⠀⠀⠕⢕⢕⢄⠀⠀⠀⠜⣷⡀⠀⠀⠀⢕⢕⢕⠀⠑⢕⢕⢕⠀⠀⠀⠀⠀⠀⢕⢕⢕⠀⠀⠀⠀⠀⢕⠀⠀⢕⢕⠀</a:t>
            </a:r>
            <a:br/>
            <a:r>
              <a:t>⡿⢧⢕⢕⡇⢕⢕⢕⢕⢕⢕⢜⢗⢕⢜⢳⡕⢜⢷⡜⢕⢧⡕⢕⢕⣵⣾⣿⢕⢕⢕⣜⢻⢇⠄⠀⠀⠀⠀⠀⠀⠀⠀⠀⠀⠀⠀⠀⠀⠀⠀⠀⠀⠀⠀⠀⠀⠀⠀⠀⠀⠀⠀⠀⠀⠀⠀⠀⠀⠀⠀⠀⠀⠀⠀⠀⠀⠀⠀⠀⠀⠀⠀⠀⠀⠀⠀⠀⠀⠀⠀⠀⠀⠀⠀⠀⠀⠀⢀⡔⢕⢕⢱⢝⢇⢵⣕⢇⢼⣕⣇⣕⢗⢵⣕⡕⢕⢕⢜⢕⢕⢕⢜⣕⢇⢕⡕⢸⣕⢇⢜⣗⢳⢜⣗⢷⣽⣗⢧⣽⡷⢯⣟⣳⣽⣗⣾⡿⢏⠔⠀⠀⠀⠀⠀⠑⠫⣵⣿⣷⢹⣿⣿⣿⣿⣿⣿⣿⣿⣿⣿⣿⣿⣿⣿⣿⣿⣿⣿⣿⣿⣿⣿⡟⢕⡝⡕⢸⢎⢕⠕⠀⠀⠀⠀⠀⠀⠀⠀⠀⠀⢕⢕⢕⢄⠀⠀⠀⢹⣷⡄⠀⠀⠀⢕⢕⠀⠀⢕⢕⢕⠀⢀⠀⠀⠀⢀⢕⢕⢕⠀⠀⠀⠀⠀⠑⠀⠀⢕⢕⠀</a:t>
            </a:r>
            <a:br/>
            <a:r>
              <a:t>⣯⡝⢕⢕⢕⢕⢕⣕⢕⢕⡕⢕⢕⢜⢻⢕⢜⢳⣕⡜⢺⣵⢕⣱⣾⣿⡿⢝⢕⢕⢕⡜⢕⠕⠀⠀⠀⠀⠀⠀⠀⠀⠀⠀⠀⠀⠀⠀⠀⠀⠀⠀⠀⠀⠀⠀⠀⠀⠀⠀⠀⠀⠀⠀⠀⢀⢄⠀⠀⠀⠀⠀⠀⠀⠀⠀⠀⠀⠀⠀⠀⠀⠀⠀⠀⠀⠀⠀⠀⠀⠀⠀⠀⠀⠀⠀⢔⢸⣕⡇⢎⢕⢕⣱⡕⢳⢮⣝⢗⢼⣝⢣⢜⣗⢣⢝⢕⢕⣕⢕⢕⢕⢕⢱⢜⡕⢜⢝⢇⢜⢕⢣⢝⢕⢱⢕⢕⢻⢿⣿⡿⣟⣳⢿⣟⣟⢝⢕⢕⠁⠀⠀⠀⠀⠀⠀⠀⠝⣹⣫⡏⣿⡿⣼⣿⣿⣿⣿⣿⣿⣿⣿⣿⣿⣿⣿⣿⣿⣿⣿⣿⣿⣿⡱⡗⣗⣇⢼⢸⢕⢔⠀⠀⠀⠀⠀⠀⢄⡄⠀⠀⠀⢕⢕⢕⠀⠀⠀⠜⣿⣷⡄⠀⠀⠁⢕⠀⠀⢕⢕⠀⢔⣇⠀⠀⠀⠔⠁⠑⠀⠀⠀⠀⠀⠀⠀⣸⠀⠑⠕⠀</a:t>
            </a:r>
            <a:br/>
            <a:r>
              <a:t>⡿⢷⣕⢜⢧⡕⢕⢞⣇⢕⢻⢵⡕⢕⣧⡕⢕⢱⡜⢻⣧⡜⡱⣿⡿⢟⠕⠑⠑⢕⢇⢜⠃⠀⠀⠀⠀⠀⠀⠀⠀⠀⠀⠀⠀⠀⠀⠀⠀⠀⠀⠀⠀⠀⠀⠀⠀⠀⠀⠀⠀⠀⠀⠀⠀⠀⠀⠀⠀⠀⠀⠀⠀⠀⠀⠀⠀⠀⠀⠀⠀⠀⠀⠀⠀⠀⠀⠀⠀⠀⠀⠀⠀⠀⢀⢄⢎⡷⢼⣝⢳⢕⡟⢷⢜⡝⢳⢕⢕⢵⢜⢝⢳⢵⣕⢇⢜⡗⢣⢜⡕⢱⢕⢕⢕⢕⢕⢕⢕⢣⢕⣝⢗⢮⢕⢳⢜⣕⢣⢜⣕⢳⢽⣻⢿⡏⢅⢕⢕⢕⠀⠀⠀⠀⠀⠀⠀⠀⢕⢝⢕⢸⣧⣿⣿⣿⣿⣿⣿⣿⣿⣿⣿⣿⣿⣿⣿⣿⣿⣿⣿⣿⣿⣿⣿⣷⣷⣼⣵⣵⢕⢀⠀⠀⠀⠀⠀⢱⣿⡔⠀⠀⠀⢕⢕⢕⠀⠀⠀⢻⣿⣷⡄⠀⠀⠑⠀⠀⠀⢕⠀⢸⣿⠀⠀⠀⠀⠀⠀⠀⠀⠀⠀⠀⠀⢠⡇⠀⠕⠀⠀</a:t>
            </a:r>
            <a:br/>
            <a:r>
              <a:t>⣷⡕⢜⢇⢕⢝⢣⢕⢝⢇⢕⢕⢝⢕⢕⢕⢵⡕⢝⢧⣜⢟⢝⠜⠁⠀⠀⠀⢄⣮⡎⠑⠀⠀⠀⠀⠀⠀⠀⠀⠀⠀⠀⠀⠀⠀⠀⠀⠀⠀⠀⠀⠀⠀⠀⢔⠔⠀⠀⠀⠀⠀⠀⠀⠀⠀⠀⠀⠁⠰⡀⠀⠀⠀⠀⠀⠀⠀⠀⠀⠀⠀⠀⠀⠀⠀⠀⠀⠀⠀⠀⢀⢔⢵⣕⢕⢮⣝⢳⢜⡕⢇⢜⡕⢱⢕⡕⢱⣕⡕⢕⢕⡕⢕⢸⣝⢇⢕⣕⢱⢕⢕⢣⢜⡗⢣⢕⡕⢕⢕⡕⢜⢇⢕⢱⢼⡕⢣⢝⡗⢪⢝⢗⢼⣕⠑⠕⢕⢕⢕⢄⠀⠀⠀⠀⠀⠀⠀⠀⢱⡣⢜⢿⣿⣿⣿⣿⣿⣿⣿⣿⣿⣿⣿⣿⣿⣿⣿⣿⣿⣿⣿⣿⣿⣿⣿⣿⣿⢟⢏⢕⢱⢔⠀⠀⠀⠀⢸⣿⣿⣆⠀⠀⠀⠕⢕⠀⢀⠀⢸⣿⣿⣷⡀⠀⠀⠀⠀⠀⠅⠀⣸⡇⢀⠀⠀⠀⠀⠀⠄⠀⠀⠀⠀⠀⣼⠁⠀⠀⠀⠀</a:t>
            </a:r>
            <a:br/>
            <a:r>
              <a:t>⢜⢝⢧⢕⢕⢕⢕⢝⢕⢕⢕⢕⣕⢕⢕⣷⣕⢹⢷⡕⢜⢇⠅⠀⠀⠀⠀⢔⢕⢟⠁⠀⠀⠀⠀⠀⠀⠀⠀⠀⠀⠀⠀⠀⠀⠀⠀⠀⠀⠀⠀⠀⠀⠀⢔⢔⢄⠀⠀⠀⠀⠀⠀⠀⠀⠀⠀⠀⠀⠀⠈⢔⢄⠀⠀⠀⠀⠀⠀⠀⠀⠀⠀⠀⠀⠄⢄⡄⠀⠀⠀⠀⢔⢕⢕⢕⢳⣜⡕⢣⣜⢟⢧⣵⡟⢧⢝⢗⢮⣽⢗⢗⣕⢜⢧⣕⡝⢳⢼⣕⢳⢵⣗⢇⢜⢕⢣⢜⡗⢇⢜⢗⢇⣕⡜⢗⡕⢝⣳⣜⣕⡧⢵⣗⢇⠀⠀⠁⠑⠑⠕⢀⠀⠀⠀⠀⠀⠀⠀⠑⠕⠕⠕⠑⠙⠉⠁⠁⠁⠈⠉⠙⠻⣿⣿⣿⣿⣿⣿⣿⣿⣿⣿⣿⣿⣿⢟⢕⡇⢽⢇⡗⢱⡄⠀⠀⠀⢜⢿⣿⣿⡕⠀⠀⠀⠑⠀⢸⡄⠑⣿⣿⣿⣧⠀⠀⠀⠀⠀⠀⠀⣿⢇⢼⠔⠀⠀⠀⠀⢀⡄⣴⣴⢴⢶⢮⣔⢄⣀⢔⠀</a:t>
            </a:r>
            <a:br/>
            <a:r>
              <a:t>⣧⣕⡕⢳⣧⡕⢱⣧⣞⢻⣷⡜⢟⣱⣕⢜⢝⣷⣵⢕⠁⢕⠀⠀⠀⢀⣵⡞⠏⠀⠀⠀⠀⠀⠀⠀⠀⠀⠀⠀⠀⠀⠀⠀⠀⠀⠀⠀⠀⠀⠀⠀⠀⠀⠀⠕⢕⠀⠀⠀⠀⠀⠀⠀⠀⠀⠀⠀⠀⠀⠀⢕⢕⢕⢄⡀⠀⠀⠀⠀⠀⠀⠀⠀⠀⢄⡁⢘⣣⣴⣄⢀⡄⢕⢕⢕⢇⣜⢕⢇⣕⡝⢳⢵⣝⣳⣧⣝⢕⢼⣝⢗⢵⣝⣳⡕⢝⢕⢕⢕⢕⢱⢜⡕⢇⢼⣕⢳⢜⣗⣣⣽⣳⢷⣿⣟⣿⣿⣽⣟⣿⣟⣟⣾⠁⠀⠀⠀⠀⢀⢀⠁⠅⢄⠀⠀⠀⠀⠀⠀⠀⠀⢀⢄⢄⢄⢄⢔⢄⢄⢄⠀⠀⠈⢻⣿⣿⣿⣿⣿⣿⣿⣿⣿⡿⣏⢕⡵⢕⣵⡕⣱⣎⡕⠀⠀⢱⣱⣳⣿⣿⣇⠀⠀⠀⠀⠀⢸⣷⡄⣿⣿⣿⣿⡔⠀⠀⠀⠀⠀⢔⢏⣱⣾⣇⣠⣴⣷⣷⣯⣵⣷⣵⣿⣿⣿⣾⣿⣿⣿⠀</a:t>
            </a:r>
            <a:br/>
            <a:r>
              <a:t>⠛⠛⠛⠛⠛⠛⠛⠛⠛⠛⠛⠛⠛⠛⠛⠛⠓⠚⠛⠛⠃⠀⠀⠐⠃⠙⠙⠀⠀⠀⠀⠀⠀⠀⠀⠀⠀⠀⠀⠀⠀⠀⠀⠀⠀⠀⠀⠀⠀⠀⠀⠀⠀⠀⠀⠀⠀⠀⠀⠀⠀⠀⠀⠀⠀⠀⠀⠀⠀⠀⠀⠘⠛⠛⠛⠊⠑⠀⠀⠀⠀⠀⠀⠀⠀⠘⠃⠚⠛⠛⠛⠓⠘⠓⠑⠛⠓⠓⠚⠓⠛⠛⠓⠓⠛⠛⠓⠚⠛⠓⠘⠛⠓⠛⠛⠓⠃⠘⠓⠓⠚⠓⠚⠓⠓⠓⠚⠛⠛⠛⠛⠛⠛⠛⠛⠛⠛⠛⠛⠛⠛⠛⠛⠃⠐⠑⠑⠐⠑⠑⠑⠑⠐⠁⠐⠐⠀⠀⠀⠀⠐⠑⠑⠑⠑⠑⠑⠑⠑⠑⠑⠑⠐⠀⠁⠛⠛⠛⠛⠛⠛⠛⠛⠛⠑⠛⠛⠛⠛⠛⠛⠛⠛⠛⠀⠀⠚⠛⠛⠛⠛⠛⠀⠀⠀⠀⠀⠘⠛⠓⠘⠛⠛⠛⠃⠀⠁⠀⠀⠀⠑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⢸⣧⢸⣿⣿⡟⢕⢕⢟⢇⢜⢕⢕⢕⢕⢕⢜⢏⡱⢞⢟⢟⢟⢟⢿⢕⢕⢕⢕⢕⢕⢕⢕⢕⢕⢕⢕⢕⢕⢕⢕⢕⢕⢕⢕⢕⢕⢕⢕⢕⢕⢕⢕⢕⢞⢿⣿⣽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⣿⢸⣿⣿⡇⢕⢕⢕⢕⡕⢕⢕⢕⢕⢕⢕⢵⢕⢕⢕⢕⢞⢗⢗⢕⢕⢕⢕⢕⢕⢕⢕⢕⢕⢕⢕⢕⢕⢕⢕⢕⢕⢕⢕⢕⢕⢕⢕⢕⢕⢕⢕⢕⢕⢕⢕⢝⢿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⢻⣟⣿⡿⢕⢱⣷⣾⡿⡇⢕⢕⢕⢕⢕⢕⢕⢕⢕⢕⢕⢕⢕⢕⢕⢕⢕⢕⢕⢕⢕⢕⢕⢕⢕⢕⢕⢕⢕⢕⢕⢕⢱⢵⣵⣵⣵⣵⣵⣵⣵⣕⢕⢕⢱⣵⣕⢕⢜⢻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⣽⣮⡇⢕⣿⣯⣿⣟⢇⢕⢕⢕⢕⢕⢕⢕⢕⢕⢕⢕⢕⢕⢕⢕⢕⢕⢕⢕⢕⢕⢕⢕⢕⢕⢕⢕⢕⢕⢕⢕⣱⡕⢕⢕⢕⢝⢝⢝⢝⢕⢕⢕⢕⢕⢕⢝⢕⢕⢝⢺⣿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⡇⢝⢟⢵⢾⢎⢕⢕⢕⢕⢕⢕⢕⢕⢕⢕⢕⢕⢕⢕⢕⢕⢕⢕⢕⢕⢕⢕⢕⢕⢕⢕⢕⢕⢕⢕⣼⣿⣿⡕⢕⢕⢕⢕⢕⢕⢕⢕⢕⢕⢕⢕⢕⢕⢕⢕⢕⢕⢕⢟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⢕⢕⢕⢕⢕⢕⢕⢕⢕⢕⢕⢕⢕⢕⢕⢕⢕⢕⢕⢕⢕⢕⢕⢕⢕⢕⢕⢕⢕⢕⢕⣸⣿⣿⣿⣿⡕⢕⢕⢕⢕⢕⢕⢕⢕⢕⢕⢕⢕⢕⢕⢕⢕⢕⢕⢕⢜⢻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⣿⣿⢿⡟⢻⣿⣿⡏⢸⢟⣿⣿⣿⣿⣿⣿⣿⣿⣿⣿⣿⣿⣿⣿⣿⣿⣿⣿⣿⣿⣿⣿⣿⣿⣿⣿⣿⣿⣿⣿⣿⣿⣿⣿⣿⣿⣿⣿⣿⣿⣿⣿⣿⣿⣿⣿⣿⣿⣿⣿⣿⣿⣿⣿⣿⣿⣿⣿⣿⣿⣿⣿⣿⣿⣿⣿⣿⣿⣿⣿⣿⣿⣿⣿⣿⣿⣿⣿⣿⣿⣿⣿⣿⣿⣿⣿⣿⡿⢏⢇⢕⢕⣱⣵⡵⢗⢕⢕⢕⢕⢕⢕⢕⢕⢕⢕⢕⢕⢕⢕⢕⢕⢕⢕⢕⢕⢕⢕⢕⢕⢕⢕⢕⢕⢱⣿⣿⣿⣿⣿⣿⡕⢕⢕⢕⢕⢕⢕⢕⢕⢕⢕⢕⢕⢕⢕⢕⢕⢕⢕⢕⢕⢝⢿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⢜⢟⢇⡕⣾⣿⣿⣿⣿⣿⣿⣿⣿⣿⣿⣿⣿⣿⣿⣿⣿⣿⣿⣿⣿⣿⣿⣿⣿⣿⣿⣿⣿⣿⣿⣿⣿⣿⣿⣿⣿⣿⣿⣿⣿⣿⣿⣿⣿⣿⣿⣿⣿⣿⣿⣿⣿⣿⣿⣿⣿⣿⣿⣿⣿⣿⣿⣿⣿⣿⣿⣿⣿⣿⣿⣿⣿⣿⣿⣿⣿⣿⣿⣿⣿⣿⣿⣿⣿⣿⣿⢏⢕⢕⣱⣵⡿⢟⢝⢕⢕⢕⢕⢕⢕⢕⢕⢕⢕⢕⢕⢕⢕⢕⢕⢕⢕⢕⢕⢕⢕⢕⢕⢕⢕⢕⢕⢕⢕⣿⣿⣿⣿⣿⣿⣿⣷⢕⢕⢕⢕⢕⢕⢕⢕⢕⢕⢕⢕⢕⢕⢕⢕⢕⢕⢕⢕⢕⢜⣿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⢝⢕⢝⢕⢕⢕⣿⡿⢸⣿⡇⢇⢳⡕⣵⢟⣿⣿⣿⣿⣿⢿⢿⡿⢻⣿⣿⣿⣿⣿⣿⣿⣿⣿⣿⣿⣿⣿⣿⣿⣿⣿⣿⡿⢿⢿⢿⢿⢿⢿⣿⢟⢟⢿⢿⢿⢿⢿⢿⢿⢿⢿⢿⢿⢿⢿⢿⢟⢟⢟⢟⢟⢟⢟⢟⢟⢟⢟⢟⢟⢟⢟⢟⢟⢟⢟⢻⣿⣿⣿⣿⡟⢟⢟⢿⢿⢿⢿⢿⢿⢿⢕⢕⣱⢾⢟⢕⢕⢕⢕⢕⢕⢕⢕⢕⢕⢕⢕⢕⢕⢕⢕⢕⢕⢕⢕⢕⢕⢕⢕⢕⢕⢕⢕⢕⢕⢕⢕⢕⣸⣿⣿⣿⣿⣿⣿⣿⣿⡇⢕⢕⢕⢕⢕⢕⢕⢕⢕⢕⢕⢕⢕⢕⢕⢕⢕⢕⢕⢕⢕⢹⣿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⢕⢝⢕⢕⢝⢕⢕⢕⢻⣇⢕⢝⢜⢕⢕⢕⡇⢸⢕⢕⢕⢕⢕⢕⢕⢕⢕⢕⢕⢕⢕⢕⢕⢕⢕⢕⢕⢕⢕⢕⢕⢕⢕⢕⢸⡏⢕⢕⢕⢕⢕⢕⢕⢕⢕⢕⢕⢕⢕⢕⢕⢕⢕⢕⢕⢕⢕⢕⢕⢕⢕⢕⢕⢕⢕⢕⢕⢕⢕⢕⢕⢸⣿⣿⣿⣿⢕⢕⢕⢕⢕⢕⢕⢕⢕⢕⢕⢕⢕⢕⢕⢕⢕⢕⠑⢅⢕⢕⢕⢕⢕⢕⢕⢕⢕⢕⢕⢕⢕⢕⢕⢕⢕⢕⢕⢕⢕⢕⢕⢕⢕⢕⢕⢕⣿⣿⣿⢟⢝⢻⢿⣿⣿⣿⢕⢕⢕⢕⢕⢕⢕⢕⢕⢕⢕⢕⢕⢕⢕⢕⢕⢕⢕⢕⢕⢕⣿⣿⣿⣿⣿⠀</a:t>
            </a:r>
            <a:br/>
            <a:r>
              <a:t>⣿⣿⣿⣿⣿⣿⣿⣿⣿⣿⣿⣿⣿⣿⣿⣿⣿⣿⣿⣿⢸⣿⣿⣿⣿⣿⣿⣿⣿⣿⣿⣿⣿⣿⣿⣿⣿⣿⣿⣿⣿⣿⣿⣿⣿⣿⣿⣿⣿⣿⣿⢕⣿⢺⡇⢕⢸⢇⢕⢕⣕⣵⣵⣵⣵⣵⢕⡕⣕⡕⢕⢕⢕⢇⢱⣅⢅⢕⢝⢇⢕⢕⢕⢕⢕⡇⢸⢕⢕⢕⢕⢕⢕⢕⢕⢕⢕⢕⢕⢕⢕⢕⢕⢕⢕⢕⢕⢕⢕⢕⢕⢕⢕⢸⡇⢕⢕⢕⢕⢕⢕⢕⢕⢕⢕⢕⢕⢕⢕⢕⢕⢕⢕⢕⢕⢕⢕⢕⢕⢕⢕⢕⢕⢕⢕⢕⢕⢕⢕⢕⢸⣿⣿⣿⣿⢕⢕⢕⢕⢕⢕⢕⢕⡱⢏⢕⢕⢕⢕⢕⠕⠀⢀⢕⢕⢕⢕⢕⢕⢕⢕⢕⢕⢕⢕⢕⢕⢕⢕⢕⢕⢕⢕⢕⢕⢕⢕⢕⢕⢕⢕⢕⢸⣿⣿⣿⡕⢕⢕⢕⣸⣿⣿⡇⢕⢕⢕⢕⢕⢕⢕⢕⢕⢕⢕⢕⢕⢕⢕⢕⢕⢕⢕⢕⢕⢹⢿⢿⢿⢿⠀</a:t>
            </a:r>
            <a:br/>
            <a:r>
              <a:t>⣿⣿⣿⣿⣿⣿⣿⣿⣿⣿⣿⣿⣿⣿⣿⣿⣿⣿⣿⣿⢜⣿⣿⣿⣿⣿⣿⣿⣿⣿⣿⣿⣿⣿⣿⣿⣿⣿⣿⣿⣿⣿⣿⣿⣿⣿⣿⣿⣿⣿⣿⢕⣿⢸⣣⣵⣷⣿⣿⣿⢿⣟⣽⣷⣷⢇⣾⢱⣷⣷⣷⣷⣼⢁⢕⢜⢷⡜⣧⢕⢕⢑⠑⢕⢕⣇⡜⣕⢕⢕⢕⢕⢕⢕⢕⢕⢕⢕⢕⢕⢕⢕⢕⢕⢕⢕⢕⢕⢕⢕⢕⢕⢕⢸⡇⢕⢕⢕⢕⢕⢕⢕⢕⢕⢕⢕⢕⢕⢕⢕⢕⢕⢕⢕⢕⢕⢕⢕⢕⢕⢕⢕⢕⢕⢕⢕⢕⢕⢕⢕⣾⣿⣿⣿⣿⢕⢕⢕⢕⢕⢕⢕⢎⢕⢕⢕⢕⢕⢕⢁⠀⢔⢕⢕⢕⢕⢕⢕⢕⢕⢕⢕⢕⢕⢕⢕⢕⢕⢕⢕⢕⢕⢕⢕⢕⢕⢕⢕⢕⢕⢕⢕⢜⣿⣿⣿⣷⣧⣵⣷⣿⣿⣿⡇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⣵⣾⣿⣿⣿⢟⣫⣷⣿⣿⣿⣿⣏⣾⣿⢸⣿⣿⣿⣿⣿⣇⠕⢕⢕⢇⢿⣧⢕⢕⢔⢅⢜⢿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⢻⣿⣿⣿⣿⣿⣿⣿⣿⡿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⣣⣿⣿⣿⣿⢟⣵⣿⣿⣿⣿⣿⣿⡿⣼⣿⡏⣿⣿⣿⣿⣿⣿⣾⣇⡅⢕⢕⢸⣿⣇⢕⢕⢑⢕⢕⢕⢗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⢜⢻⢿⢿⢿⢿⢿⢏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⣱⣿⣿⣿⡟⣵⣿⣿⣿⣟⣽⣿⣿⣿⢳⣿⣿⡇⣿⣿⣿⣿⣿⣿⣿⣿⢷⣕⠕⢜⣿⣿⡕⢅⢕⢕⢕⢕⢕⢕⠜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⢣⣿⣿⣿⢏⣾⣿⢿⣿⣯⣿⣿⣿⣿⡟⣾⣿⣿⡇⣿⣿⣿⣿⣿⣿⣿⣿⡿⣿⡕⢜⣿⣿⡇⠕⢕⢕⢕⢑⢑⠁⢄⠁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⣱⣵⣧⣕⣿⣿⣿⢏⣾⣿⢏⣾⣳⣿⣿⣿⣿⣿⢱⣿⣿⣿⢸⣿⣿⣿⣿⣿⣿⣿⣿⣷⢹⢇⢸⣿⣿⡗⢄⢅⢕⢑⢑⢕⣷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⡿⢣⣿⣿⣿⣿⣿⣿⡯⣿⡏⣾⣿⣏⣾⢷⣿⣿⣿⣿⣿⣿⣾⡿⢏⣽⢜⣿⣿⣿⣿⣿⣿⣿⣿⣿⡕⢕⣼⣿⣿⡇⠑⠜⠕⠁⢅⢕⢕⢝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⣟⢱⣿⣿⡿⣿⣝⢟⢻⢏⢿⢸⣿⣿⣾⡇⣿⣿⣿⣿⣿⡏⢕⣹⢵⣾⣿⢱⣿⣿⣿⣿⣿⣿⣿⣿⣿⡇⠘⠝⠟⠋⢱⡄⡄⢀⠀⠕⠅⠕⢐⢕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⣸⢸⣿⢿⢷⣮⢟⢗⢕⢕⢕⣿⣿⣿⡿⣸⣿⣿⣿⣿⡿⡕⡕⣱⡿⢿⢏⣿⣿⣿⣿⣿⣿⣿⣿⣿⣿⢇⠀⢄⢀⢄⢸⡇⡇⢕⢔⢔⢔⢕⢕⢕⠕⠕⠀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⣧⡣⡸⡣⢕⢝⣵⣿⡟⢕⢱⣿⣿⣿⢇⣿⣿⣿⣿⣿⣿⢇⢇⣿⣿⣷⣷⣿⢇⣿⣿⣿⣿⣿⣿⣿⡟⢕⣶⣶⢇⢕⣿⡇⡇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⢜⡺⣿⣗⢟⢸⣿⣿⡟⣾⣿⢻⣿⣿⣿⡟⡼⣼⣿⣿⣿⣿⢏⢸⣿⣿⣿⣿⣿⣿⣿⢇⢕⣿⣿⡇⡾⣿⢳⡇⢾⢱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⣵⣵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⣵⢕⠹⢕⢸⢝⢸⣿⡿⣸⡟⢕⣿⣿⣿⡿⣱⢣⣯⣽⣟⣿⣣⣾⢸⣿⣿⣿⣿⡿⡿⡝⢕⣼⣟⣯⢱⢣⡟⣼⢕⢝⣾⢕⣿⡇⢕⣿⡇⢕⢕⢸⣿⣿⣿⣿⣿⣿⣿⣿⣿⣿⣿⣿⣿⣿⣿⣿⣿⣿⣿⣿⣿⣿⣿⣿⣿⣿⣿⣿⣿⢕⢕⢕⢕⢕⢕⢕⢕⢕⢕⢕⢕⢕⢕⢕⢕⢕⢕⢕⢕⢕⢕⢕⢕⢕⢸⣿⣿⣿⣿⢕⢕⢕⢕⢕⢕⢕⢕⢕⢕⢕⢕⢕⢕⢕⢕⣷⣦⢕⢕⢕⢕⢕⢕⢕⠕⢜⢏⢕⢕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⢟⣫⣷⣿⢏⠀⠀⢔⢨⢅⣼⣿⢱⢏⡎⣼⣿⣿⡿⢱⢟⣼⣽⣽⣗⣟⢿⣿⡿⢏⣿⢿⣿⢇⢕⢱⣞⣻⣿⡇⢇⢜⣱⡏⢕⢸⣿⢕⣿⡇⢕⣿⡇⢕⢕⢜⢟⢟⢻⣿⣿⣿⣿⣿⣿⣿⣿⣿⣿⣿⣿⣿⣿⣿⣿⣿⣿⣿⣿⣿⣿⣿⣿⣿⡿⢕⢕⢕⢕⢕⢕⢕⢕⢕⢕⢕⢕⢕⢕⢕⢕⢕⢕⢕⢕⢕⢕⢕⢕⢕⢸⣿⣿⣿⣿⢕⢕⢕⢕⢕⢕⢕⢕⢕⢕⢕⢕⢕⢕⢕⢕⣿⣿⡕⢕⢕⢕⡕⢕⢱⡕⢕⢕⣆⢕⢕⢕⢕⢕⢕⢕⢕⢕⠀⢕⢕⢕⢕⢕⢕⢕⢕⢕⢕⢕⢕⢕⢕⢕⢕⢕⢕⢕⢕⢕⢕⢕⢕⢕⢕⢕⢕⢕⢕⢕⢕⢕⢕⢕⢕⢕⢕⢕⢕⢕⢕⢕⢕⢕⢕⢕⠀</a:t>
            </a:r>
            <a:br/>
            <a:r>
              <a:t>⣿⣿⣿⣿⣿⣿⣿⣿⣿⣿⣿⣿⡿⢟⢟⡻⣿⣿⣿⣿⣿⣿⣿⣿⣿⣿⣿⣿⣿⣿⣿⣿⣿⣿⣿⣿⡿⣟⡵⢟⣫⡿⠕⠀⠀⠀⢕⢕⢕⣿⡇⡱⡜⢱⢿⣿⡿⢱⣴⡄⠄⢘⠉⠉⠙⢳⣿⣿⣿⣧⣿⣏⣵⢗⠋⠉⢉⢕⣤⢅⢱⡟⡜⢕⢸⣿⢕⣿⡇⢕⣿⡇⢕⢕⢱⣾⣿⣿⣿⣿⣿⣿⣿⣿⣿⣿⣿⣿⣿⣿⣿⣿⣿⣿⣿⣿⣿⣿⣿⣿⣿⣿⣿⡇⢕⢕⢕⢕⢕⢕⢕⢕⢕⢕⢕⢕⢕⢕⢕⢕⢕⢕⢕⢕⢕⢕⢕⢕⢕⢸⣿⣿⣿⣿⢕⢕⢕⢕⢕⢕⢕⢕⢕⢕⢕⢕⢕⢕⢕⢅⢿⣿⣷⢑⢕⢕⢳⣕⣿⡇⢕⢕⡟⢕⢕⢕⠕⢕⢕⢕⢕⢕⢕⢕⢕⢕⢕⢕⢕⢕⢕⢕⢕⢕⢕⢕⢕⢕⢕⢕⢕⢕⢕⢕⢕⢕⢕⢕⢕⢕⢕⢕⢕⢕⢕⢕⢕⢕⢕⢕⢕⢕⢕⢕⢕⢕⢕⢕⢕⢕⠀</a:t>
            </a:r>
            <a:br/>
            <a:r>
              <a:t>⣿⣿⣿⣿⣿⣿⣿⣿⣿⣿⢏⣕⣼⣾⣿⣷⡝⣿⣿⣿⣿⣿⣿⣿⣿⣿⣿⣿⣿⣿⣿⣿⣿⣿⡿⣫⢞⡱⣣⣾⢏⡕⠀⠀⠀⠀⢱⢕⣸⡿⣸⢇⢕⢜⢼⣿⢱⣿⣿⣧⡕⢕⡕⢕⣼⣷⣿⣿⣿⣿⣿⣿⣿⣆⢕⡕⢕⣼⣿⢯⡿⢱⡇⢕⢸⣿⢕⣿⡇⢕⣿⡇⢕⢕⢸⣿⣿⣿⣿⣿⣿⣿⣿⣿⣿⣿⣿⣿⣿⣿⣿⣿⣿⣿⣿⣿⣿⣿⣿⣿⣿⣿⣿⡇⢕⢕⢕⢕⢕⢕⢕⢕⢕⢕⢕⢕⢕⢕⢕⢕⢕⢕⢕⢕⢕⢕⢕⢕⢕⣿⣿⣿⣿⣿⢕⢕⢕⢕⢕⢕⢕⢕⢕⢕⢕⢕⢕⠕⠕⢔⢜⣿⣿⡇⢅⢕⢸⣿⢿⠗⠕⠑⠁⠀⠑⢅⢔⢕⢕⢕⠑⠕⢕⢕⢔⢕⢕⢕⢕⢕⢕⢕⢕⢕⢕⢕⢕⢕⢕⢕⢕⢕⢕⢕⢕⢕⢕⢕⢕⢕⢕⢕⢕⢕⢕⢕⢕⢕⢕⢕⢕⢕⢕⢕⢕⢕⢕⢕⢕⢕⠀</a:t>
            </a:r>
            <a:br/>
            <a:r>
              <a:t>⣿⣿⣿⣿⣿⣿⣿⣿⣿⣿⣧⢝⢧⢻⡎⡟⠑⠹⣿⣿⣿⣿⣿⣿⣿⣿⣿⣿⣿⣿⣿⣿⣿⣟⡕⣱⣾⣿⣿⢕⣾⡇⢄⢀⢀⢀⢇⢣⡿⢇⣿⡕⣵⢕⢜⢇⢺⣿⣿⣷⣧⣼⣵⣾⣿⣿⣿⣿⣿⣿⣿⣿⣿⣿⣷⣵⣵⣾⣯⢿⡷⣸⢱⢕⢸⣿⢕⣿⡇⢕⣿⡇⢕⢕⢜⣿⣿⣿⣿⡟⣝⢝⢻⣿⣿⣿⣿⣿⣿⣿⣿⣿⣿⣿⣿⣿⣿⣿⣿⣿⣿⣿⣿⡇⢕⢕⢕⢕⢕⢕⢕⢕⢕⢕⢕⢕⢕⢕⢕⢕⢕⢕⢕⢕⢕⢕⢕⢕⢕⣿⣿⣿⣿⡿⢕⢕⢕⢕⢕⢕⢕⢕⢕⢕⢕⢕⢕⢔⢕⢕⢕⢹⣿⣇⢕⢕⢸⣿⣿⣷⡱⢔⢕⢕⢕⢕⢕⢕⢕⢕⠁⠀⢕⢕⢕⢕⢕⢕⢕⢕⢕⢕⢕⢕⢕⢕⢕⢕⢕⢕⢕⢕⢕⢕⢕⢕⢕⢕⢕⢕⢕⢕⢕⢕⢕⢕⢕⢕⢕⢕⢕⢕⢕⢕⢕⢕⢕⢕⢕⢕⠀</a:t>
            </a:r>
            <a:br/>
            <a:r>
              <a:t>⣿⣿⣿⣿⣿⣿⣿⣿⣿⣿⣿⣷⣅⠁⠗⠃⠀⠀⠘⢿⣿⣿⣿⣿⣿⣿⣿⣿⣿⣿⣿⣿⣏⢎⣾⣿⣿⣿⢣⣿⣿⡇⢕⢑⠕⢕⢇⢸⢕⢱⣿⡇⣿⡕⢕⢏⢜⢿⣿⣿⣿⣿⣿⣿⣿⣿⣿⣿⣿⣿⣿⣿⣿⣿⣿⣿⣿⣿⢇⢟⡇⡝⣿⢕⢸⣿⢕⣿⡇⢕⣿⡇⢕⢕⢕⣿⣿⣿⡟⢕⢿⢿⣷⡕⢝⣿⣯⣿⣿⣿⣿⣿⣿⣿⣿⣿⣿⣿⣿⣿⣿⣿⣿⡇⢕⢕⢕⢕⢕⢕⢕⢕⢕⢕⢕⢕⢕⢕⢕⢕⢕⢕⢕⢕⢕⢕⢕⢕⢕⣿⣿⣿⣿⡇⢕⢕⢕⢕⢕⢕⢕⢕⢕⢕⢕⢕⢕⢕⢕⢕⢕⢸⣿⣿⠑⡕⣸⣿⣿⣿⣧⣾⡗⢕⢕⢕⢕⠑⠁⠀⠀⢀⢕⢕⢕⢕⢕⢕⢕⢕⢕⢕⢕⢕⢕⢕⢕⢕⢕⢕⢕⢕⢕⢕⢕⢕⢕⢕⢕⢕⢕⢕⢕⢕⢕⢕⢕⢕⢕⢕⢕⢕⢕⢕⢕⢕⢕⢕⢕⢕⠀</a:t>
            </a:r>
            <a:br/>
            <a:r>
              <a:t>⣿⣿⣿⣿⣿⣿⣿⣿⣿⣿⣿⣿⣿⣦⠀⠑⠘⠀⠀⠈⢻⣿⣿⣿⣿⡿⢿⣟⣻⣿⣿⣿⣜⡿⣿⣿⣿⢧⣿⣿⣿⡿⢿⢇⣼⡏⢕⢕⢕⢸⣿⣇⢜⣇⢕⢕⢕⢜⢿⣿⣿⣿⣿⣿⣿⣿⣿⣿⣿⣿⣿⣿⣿⣿⣿⣿⣿⢫⡞⢕⢇⢱⣿⢕⢸⣟⢕⣿⡇⢕⣿⡇⢕⢕⢕⢸⣿⠏⠄⠁⢱⡼⠙⢱⣾⡽⣹⢯⣿⣿⣿⣿⣿⣿⣿⣿⣿⣿⣿⣿⣿⣿⣿⡇⢕⢕⢕⢕⢕⢕⢕⢕⢕⢕⢕⢕⢕⢕⢕⢕⢕⢕⢕⢕⢕⢕⢕⢕⢕⣿⣿⣿⣿⡇⢕⢕⢕⢕⢕⢕⢕⢕⢕⢕⢕⢕⢕⢕⢕⢕⢕⢕⣿⣿⣰⣿⣿⣿⣿⣿⣿⣿⡇⢕⢁⢕⢕⠀⠀⠀⠀⢕⢕⢕⢕⢕⢕⢕⢕⢕⢕⢕⢕⢕⢕⢕⢕⢕⢕⢕⢕⢕⢕⢕⢕⢕⢕⢕⢕⢕⢕⢕⢕⢕⢕⢕⢕⢕⢕⢕⢕⢕⢕⢕⢕⢕⢕⣕⣕⣕⠀</a:t>
            </a:r>
            <a:br/>
            <a:r>
              <a:t>⣿⣿⣿⣿⣿⣿⣿⣿⣿⣿⣿⣿⣿⣿⣷⡀⠀⠔⠃⠀⠁⢹⢟⣫⣷⣿⣿⣿⣿⣿⡿⢻⢜⢟⢜⢝⢿⢜⢿⣿⣿⢇⣵⣿⣿⢕⢕⢕⢕⢕⣿⡧⢇⢹⡕⢕⢕⢕⢕⢝⢿⣿⣿⣿⣿⣿⢿⢟⢟⢟⢟⣿⣿⣿⣿⢟⣱⢟⢕⢕⢕⢸⣿⢕⢸⡯⢕⢿⣇⣕⣻⡇⢕⢕⢕⢜⠑⠁⢄⢄⠀⢀⣵⣿⡿⣟⣯⣿⣿⣿⣿⣿⣿⣿⣿⣿⣿⣿⣿⣿⣿⣿⣿⡇⢕⢕⢕⢕⢕⢕⢕⢕⢕⢕⢕⢕⢕⢕⢕⢕⢕⢕⢕⢕⢕⢕⢕⢕⢕⣿⣿⣿⣿⡇⢕⢕⢕⢕⢕⢕⢕⢕⢕⢕⢕⢕⢕⢕⢕⢕⢕⢕⣿⣿⣿⣿⣿⣿⣿⣿⡷⢝⢕⢕⢕⢑⢕⠀⠀⠀⢄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⣔⠀⠀⢰⣠⣷⣿⣿⣿⢿⢏⢟⢫⢜⢕⠕⠑⢅⢕⢕⢜⢕⢕⢕⣵⡿⢟⢝⢕⢕⢕⢕⢕⢕⢸⣧⢕⢕⠜⢕⠑⠑⢕⢕⢕⢝⢟⢿⣿⣿⣿⣷⣾⣷⣿⢿⣟⢝⢕⣱⡟⢕⠕⢕⢕⠜⢛⢅⢜⢕⢕⢝⢟⢿⣿⣿⣷⣧⣕⢅⢐⡀⠀⠀⢠⣺⣿⡿⣿⣿⣿⣿⣿⢕⣻⢟⢝⣿⣿⣿⣿⣿⣿⣿⣿⣿⣿⡇⢕⢕⢕⢕⢕⢕⢕⢕⢕⢕⢕⢕⢕⢕⢕⢕⢕⢕⢕⢕⢕⢕⢕⢕⢕⣿⣿⣿⣿⡇⢕⢕⢕⢕⢕⢕⢕⢕⢕⢕⢕⢕⢕⢕⢕⢕⢕⢕⣿⣿⣿⣿⣿⣿⣿⣿⣏⢕⢕⢕⢕⢔⠕⠀⠀⢄⢕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⣿⣧⢀⠀⢹⡿⢿⢏⢇⢕⢱⢣⣕⣼⣵⡄⠀⠁⠑⠕⢕⢕⣵⡿⢏⢕⢕⢕⢕⢕⢕⣕⣕⡕⣧⣹⣧⢕⠀⠀⠐⠀⢕⢕⢕⢕⣵⣷⣷⣽⡟⠻⠛⠉⠁⢕⣿⡇⣱⣿⡇⡇⢕⢕⡕⢕⢕⢕⢕⢕⢕⠕⠑⢕⢜⢏⢻⣿⣿⣷⣔⢁⢀⣴⣿⣿⣿⣟⣿⣿⣿⣿⣿⣿⣿⢕⣱⣿⣿⣿⣿⣿⣿⣿⣿⣿⣿⡇⢕⢕⢕⢕⢕⢕⢕⢕⢕⢕⢕⢕⢕⢕⢕⢕⢕⢕⢕⢕⢕⢕⢕⢕⢕⣿⣿⣿⣿⡇⢕⢕⢕⢕⢕⢕⢕⢕⢕⢕⢕⢕⢕⢕⢕⢕⢕⢕⢻⣿⣿⣿⣿⣿⣿⣿⣿⢕⢕⢕⢕⢕⢄⢄⢕⢕⢕⢕⢕⢕⢕⢕⢕⢕⢕⢕⢕⢕⢕⢕⢕⢕⢕⢕⢕⢕⢕⢕⢕⢕⢕⢕⢕⢕⢕⢕⢕⢕⢕⢕⢕⢕⢕⢕⢕⢕⢕⢕⢕⢕⢕⢜⣿⣿⣿⣿⠀</a:t>
            </a:r>
            <a:br/>
            <a:r>
              <a:t>⣿⣿⣿⣿⣿⣿⣿⣿⣿⣿⣿⣿⣿⣿⣿⣿⣿⣿⣷⢄⠀⠀⠁⠁⠁⠕⣾⣿⣿⣿⣿⣿⣦⣄⢀⠀⣰⡿⢏⢕⢕⢕⢕⣵⣾⣿⣿⣿⣿⣇⢸⣿⣿⡇⠀⠀⠀⠀⢕⣱⣵⣿⣿⣿⣿⣿⡇⠀⠀⠀⠀⢰⢜⢕⢸⡿⠜⠇⢕⢕⢱⠕⢕⠕⠕⠑⠀⠀⢀⢕⢕⠕⢕⢜⢝⡿⣿⡗⣼⣿⣿⣿⣿⣿⣿⣿⣿⣿⢱⣵⢏⢕⢏⢕⢕⣿⣿⣿⣿⣿⣿⣿⣿⡇⢕⢕⢕⢕⢕⢕⢕⢕⢕⢕⢕⢕⢕⢕⢕⢕⢕⢕⢕⢕⢕⢕⢕⢕⢸⣿⣿⣿⣿⢇⢕⢕⢕⢕⢕⢕⢕⢕⢕⢕⢕⢕⢕⢕⢕⢕⢕⢕⢜⢿⣿⣿⣿⣿⣿⣿⣿⡕⢕⢕⢕⢕⢕⢕⢕⢕⢕⢕⢕⢕⢕⢕⢕⢕⢕⢕⢕⢕⢕⢕⢕⢕⢕⢕⢕⢕⢕⢕⢕⢕⢕⢕⢕⢕⢕⢕⢕⢕⢕⢕⢕⢕⢕⢕⢕⢕⢕⢕⢕⢕⢕⢕⣿⣿⣿⣿⠀</a:t>
            </a:r>
            <a:br/>
            <a:r>
              <a:t>⣿⣿⣿⣿⣿⣿⣿⣿⣿⣿⣿⣿⣿⣿⣿⣿⣿⣿⣿⢄⢄⠀⠀⠀⠀⠀⠘⢻⣿⣿⣿⣿⣿⣿⡿⣰⢟⢕⢕⢕⢕⢱⣿⣿⣿⣿⣿⣿⣿⣿⢸⣷⣿⣿⡄⠀⠀⠀⣿⣿⣿⣿⣿⣿⣿⣿⣷⠀⠀⠀⠀⠀⢕⢕⢁⠁⠑⢁⢅⣿⣧⢇⠀⠀⢀⣄⣤⣵⣕⡕⠁⠀⠀⠁⠁⠁⠁⠘⢻⣿⣿⣿⣿⣿⣿⣿⣿⣿⡿⢏⢕⢕⢕⢕⣾⣿⣿⣿⣿⣿⣿⣿⣿⢕⢕⢕⢕⢕⢕⢕⢕⢕⢕⢕⢕⢕⢕⢕⢕⢕⢕⢕⢕⢕⢕⢕⢕⢕⢸⣿⣿⣿⣿⢕⢕⢕⢕⢕⢕⢕⢕⢕⢕⢕⢕⢕⢕⢕⢕⢕⢕⢕⢕⢜⢿⣿⣿⣿⣿⣿⣿⡇⢕⢕⢕⢕⢕⢕⢕⢕⢕⢕⢕⢕⢕⢕⢕⢕⢕⢕⢕⢕⢕⢕⢕⢕⢕⢕⢕⢕⢕⢕⢕⢕⢕⢕⢕⢕⢕⢕⢕⢕⢕⢕⢕⢕⢕⢕⢕⢕⢕⢕⢕⢕⢕⢕⢻⢿⢿⢟⠀</a:t>
            </a:r>
            <a:br/>
            <a:r>
              <a:t>⣿⣿⣿⣿⣿⣿⣿⣿⣿⣿⣿⣿⣿⣿⣿⣿⣿⣿⣇⢕⢕⢄⠀⠀⠀⠀⠀⠀⠝⣿⣿⣿⣿⠟⠈⠉⠁⠑⠑⠕⢱⣿⣿⣿⣿⣿⣿⣿⣿⣿⡜⣿⡸⣿⣷⡀⠀⠀⢻⣿⣿⣿⣿⣿⣿⣿⣿⠀⠀⠀⠀⠀⢕⢕⠘⠁⢔⢅⢑⣿⣿⡞⡄⢁⠉⠙⠛⠻⠟⠁⠀⠐⠆⠀⠀⠀⠀⢀⢅⣿⣿⣿⣿⣿⣿⣿⣷⣿⡕⢕⢕⢕⢕⢕⢸⣿⣿⣿⣿⣿⣿⣿⣿⢕⢕⢕⢕⢕⢕⢕⢕⢕⢕⢕⢕⢕⢕⢕⢕⢕⢕⢕⢕⢕⢕⢕⢕⢕⢸⣿⣿⣿⣿⢕⢕⢕⢕⢕⢕⢕⢕⢕⢕⢕⢕⢕⢕⢕⢕⢕⢕⢕⢕⢕⢜⢻⣿⣿⣿⣿⣿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⡕⢕⢕⢔⠀⠀⠀⠑⠀⠀⠘⢻⢟⢕⠀⠀⠀⠀⠀⠀⠀⠀⠉⠙⠻⢿⣿⣿⣿⣹⣿⣧⢹⣧⢞⢿⣷⡀⠀⠸⣿⣿⣿⣿⣿⣿⣿⡏⠀⠀⠀⠀⠀⢕⢕⡇⣇⢄⡄⣸⣿⣿⣧⢱⢑⢔⠄⠀⠀⠀⠀⠔⠀⠀⠀⠀⢀⢔⢕⢱⣿⣿⣿⣿⣿⣿⣿⡏⢸⣿⣇⢕⢕⢕⢕⢸⣿⣿⣿⣿⣿⣿⣿⣿⢕⢕⢕⢕⢕⢕⢕⢕⢕⢕⢕⢕⢕⢕⢕⢕⢕⢕⢕⢕⢕⢕⢕⢕⢕⢸⣿⣿⣿⣿⢕⢕⢕⢕⢕⢕⢕⢕⢕⢕⢕⢕⢕⢕⢕⢕⢕⢕⢕⢕⢕⢕⢕⢝⢿⣿⣿⣿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⣄⡑⠁⠀⠀⠀⠀⢀⢔⢕⢕⢱⠇⠀⠀⠀⠀⠀⠀⠀⠀⠀⠀⠀⠀⠈⠙⢿⣿⣿⣿⡇⢻⣏⢻⣿⣻⡄⠀⢻⣿⣿⣿⣿⣿⡿⠁⠀⠀⠀⠀⠀⢜⢟⣕⡕⢧⣕⢕⢿⣿⣿⢕⢇⠕⠁⠀⠀⠄⠀⠀⠀⠀⠀⠀⠕⠑⣠⣿⣿⣿⣿⣿⣿⣿⣿⣿⣕⡿⢻⣿⣧⢕⢕⢸⣿⣿⣿⣿⣿⣿⣿⣿⢕⢕⢕⢕⢕⢕⢕⢕⢕⢕⢕⢕⢕⢕⢕⢕⢕⢕⢕⢕⢕⢕⢕⢕⢕⢸⣿⣿⣿⣿⢕⢕⢕⢕⢕⢕⢕⢕⢕⢕⢕⢕⢕⢕⢕⢕⢕⢕⢕⢕⢕⢕⢕⢕⢕⢝⢿⣿⣿⣷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⡇⣿⣿⣧⡕⢔⢔⢱⢕⢱⡷⡱⢇⠀⠀⠀⠀⢄⠔⠑⠀⠀⢀⠀⠀⠀⠀⠀⠀⠘⢻⣿⢇⠀⠹⡎⣿⣷⡹⣆⠘⣿⣿⣿⣿⣿⠇⠀⠀⠀⠀⠀⠀⠀⣿⣿⣿⣮⢸⢇⣷⣿⣷⠕⠘⠀⠀⠀⠀⠀⢄⢔⢕⢕⣳⣸⣾⡇⣿⣿⣯⣿⣿⣿⣿⣿⣿⡯⣵⢕⢕⣼⢏⢕⢕⣾⣿⣿⣿⣿⣿⣿⣿⣿⢕⢕⢕⢕⢕⢕⢕⢕⢕⢕⢕⢕⢕⢕⢕⢕⢕⢕⢕⢕⢕⢕⢕⢕⢕⢸⣿⣿⣿⣿⢕⢕⢕⢕⢕⢕⢕⢕⢕⢕⢕⢕⢕⢕⢕⢕⢕⢕⢕⢕⢕⢕⢕⢕⢕⢕⢕⢝⢻⢿⢗⢇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⣿⣿⣿⣷⣗⢕⢕⢕⢕⣵⢣⣗⢀⠀⢄⠕⠁⠀⢀⢔⠁⠀⠀⠀⠀⠀⠀⠀⠀⠀⠝⠀⠀⠀⠘⢸⣿⡿⣎⢆⠸⣿⣿⣿⢏⠀⠀⠀⠀⠀⠀⠀⠀⢸⣿⣿⢟⠕⠊⠉⠁⠀⠀⠀⠀⠀⠀⠀⠀⢕⢕⢕⣼⣿⣿⡿⠇⣿⣿⣿⣿⣿⣿⣿⣿⣿⣿⣿⣿⣿⣿⣧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⡮⡻⢿⣿⣿⣧⢕⢕⡾⢱⣿⢟⠀⠐⠀⠀⠐⠁⠀⠀⠁⠄⠀⠀⠀⠀⠀⠀⠀⠀⠀⠀⠀⠀⠀⠁⢻⣿⣾⣽⢂⢜⢟⢟⠀⠀⠀⠀⠀⠀⠀⠀⠀⠀⠁⠀⠀⠀⠀⠀⠀⠀⠀⠀⠀⠀⢄⠀⠀⠁⠘⠞⠟⠟⠙⠀⠀⣿⣿⣿⣿⣿⣿⣿⣿⣿⣿⣿⣿⣿⣿⣿⣵⣷⣿⣿⣿⣿⣿⣿⣿⣿⣿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⢅⢕⢕⢕⢕⢕⢕⢕⢕⢕⢕⢕⢕⢕⢕⢕⢕⠀</a:t>
            </a:r>
            <a:br/>
            <a:r>
              <a:t>⢿⢿⢟⢟⢟⢟⢟⢟⢏⢝⢝⢝⢝⢝⢕⢕⢕⢕⢕⢕⢕⢕⢕⠉⢉⠁⢄⡞⣱⣿⢏⢕⠀⠀⠀⠀⠀⠀⠀⠀⠀⠀⠁⠄⠀⠀⠀⠀⠀⠀⠀⠀⠀⠀⠀⠀⠀⢹⣿⢿⡇⠀⠀⠀⠀⠀⠀⠀⠀⠀⠀⠀⠀⠀⠀⠀⠀⠀⠀⠀⠀⠀⠀⠀⠀⠀⠀⠀⠀⠐⠔⢔⠕⠀⠀⠀⠀⣿⣿⣿⣿⣿⣿⣿⣿⣿⣿⣿⣿⣿⣿⣿⣿⣷⣷⣷⣿⣿⣿⣿⣿⣿⣿⢕⢕⢕⢕⢕⢕⢕⢕⢕⢕⢕⢕⢕⢕⢕⢕⢕⢕⢕⢕⢕⢕⢕⢕⢕⣿⣿⣿⣿⡇⢕⢕⢕⢕⢕⢕⢕⢕⢕⢕⢕⢕⢕⢕⢕⢕⢕⢕⢕⢕⢕⢕⢕⢕⢕⢕⢕⢕⢕⢕⢕⠑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⢅⠕⢕⢅⢎⣱⡿⢇⣱⡕⠀⠀⠀⠀⠀⠀⠀⠀⠀⠀⠀⠀⠁⢀⠀⠀⠀⠀⠀⠀⠀⠀⠀⠀⠀⠀⢇⢜⡇⠀⠀⠀⠀⠀⠀⠄⠀⠀⠀⠀⠀⠀⠀⠀⠀⠀⠀⠀⠀⠀⠀⠀⠀⠀⠀⠀⠀⠀⠀⠀⠀⠀⠀⠀⠀⣿⣿⣿⣿⣿⣿⣿⣿⣿⣿⣿⣿⣿⣿⣿⣿⣿⣿⣿⣿⣿⣿⣿⣿⣿⣿⢕⢕⢕⢕⢕⢕⢕⢕⢕⢕⢕⢕⢕⢕⢕⢕⢕⢕⢕⢕⢕⢕⢕⢕⢕⣿⣿⣿⣿⡇⢕⢕⢕⢕⢕⢕⢕⢕⢕⢕⢕⢕⢕⢕⢕⢕⢕⢕⢕⢕⢕⢕⢕⢕⢕⣕⡕⢕⢕⢕⢕⢀⢕⢕⢕⢕⢕⢕⢕⢕⢕⢕⢕⢕⢕⢕⢕⢕⢕⢕⢕⢕⠕⢕⢕⢕⢕⢕⢕⢕⢕⢕⢕⢕⢕⢕⢕⢕⢕⢕⢕⢕⢕⢕⢕⢕⢕⢕⢕⢕⢕⢕⢕⢕⢕⣿⣷⠀</a:t>
            </a:r>
            <a:br/>
            <a:r>
              <a:t>⢕⢕⢕⢕⢕⢕⢕⢕⢕⢕⢕⢕⢕⢕⢕⢕⢕⢕⢕⢕⢕⢕⡕⢕⢱⢎⣱⡟⢕⡱⢧⠃⠀⠀⠀⠀⠀⠀⠀⠀⠀⠀⠀⠀⠀⠀⠀⠀⠀⠀⠀⠀⠀⠀⠀⠀⠀⠀⠑⢕⠇⢠⣤⠀⠀⠀⠀⠀⠁⠀⢀⢀⢀⢀⢀⢀⢀⠀⠀⠀⠀⠀⠀⠀⠀⠀⠀⠀⠀⠀⠀⠀⠀⠀⠀⠀⠀⠙⢿⣿⣿⣿⣿⣿⣿⣿⣿⣿⣿⣿⣿⣿⣿⣿⣿⣿⣿⣿⣿⣿⣿⣿⡇⢕⢕⢕⢕⢕⢕⢕⢕⢕⢕⢕⢕⢕⢕⢕⢕⢕⢕⢕⢕⢕⢕⢕⢕⢕⣿⣿⣿⣿⡇⢕⢕⢕⢕⢕⢕⢕⢕⢕⢕⢕⢕⢕⢕⢕⢕⢕⢕⢕⢕⢕⢕⢕⢕⣿⣿⣿⣿⣿⣷⣶⣤⢕⢕⢕⢕⢕⢕⢕⢕⢕⢕⢕⢕⢕⢕⢕⢕⢕⢕⢕⢕⠀⢕⢕⢕⢕⢕⢕⢕⢕⢕⢕⢕⢕⢕⢕⢕⢕⢕⢕⢕⢕⢕⢕⢕⢕⢕⢕⢕⢕⠕⢕⢕⢕⢸⣿⠀</a:t>
            </a:r>
            <a:br/>
            <a:r>
              <a:t>⣷⣕⡱⢕⢱⢕⡕⢕⢕⢕⢕⢕⢕⢕⢕⢕⢕⢕⢕⢕⢕⢎⢕⢱⢕⣱⢟⢕⡱⢝⢕⠀⠀⠀⠀⠀⠀⠀⠀⠀⠀⠀⠀⠀⠀⠀⠀⠀⠀⠀⠀⠀⠀⠀⠀⠀⠀⠀⠀⠕⣸⢿⢿⠀⠀⠀⠀⠀⠁⠁⠑⠕⠕⢞⢱⢕⡕⢕⢕⢔⢔⢔⢔⢔⢄⢀⠀⠀⠀⠀⠀⠀⠀⠀⠀⠀⠀⠀⢸⣿⣿⣿⣿⣿⣿⣿⣿⣿⣿⣿⣿⣿⣿⣿⣿⣿⣿⣿⣿⣿⣿⣿⡇⢕⢕⢕⢕⢕⢕⢕⢕⢕⢕⢕⢕⢕⢕⢕⢕⢕⢕⢕⢕⢕⢕⢕⢕⢕⣿⣿⣿⣿⢇⢕⢕⢕⢕⢕⢕⢕⢕⢕⢕⢕⢕⢕⢕⢕⢕⢕⢕⢕⢕⢕⣕⣕⣕⣝⣿⣿⣿⢟⢗⣽⣵⢕⢕⢕⢕⢕⢕⢕⢕⢕⢕⢕⢕⢕⢕⢕⢕⢕⢕⢕⢕⢕⢕⢕⢕⢕⢕⢕⢕⢕⢕⢕⢕⢕⢕⢕⢕⢕⢕⢕⢕⢕⢕⢕⢕⢕⢕⢕⢕⢕⢔⢕⢕⢕⢕⢿⠀</a:t>
            </a:r>
            <a:br/>
            <a:r>
              <a:t>⣿⣷⣯⣷⢵⡣⣽⡗⢕⢕⢕⢱⢕⢱⢕⢵⣕⢵⣕⢵⡜⡕⢕⢕⣸⢏⢕⡕⢇⢕⢕⢀⠀⠀⠀⠀⠀⠀⠀⠀⠀⠀⠀⠀⠀⠀⠀⠀⠀⠀⠀⠀⠀⠀⠀⠀⠀⠀⠐⠀⠁⠀⠀⠀⠀⠀⠀⠀⠀⠀⠀⠀⠀⠀⠀⠁⠈⠙⠙⠚⠓⠃⠕⠕⠕⠕⠕⠕⠔⠀⠀⠀⠀⠀⠀⠀⠀⣴⣿⣿⣿⣿⣿⣿⣿⣿⣿⣿⣿⣿⣿⣿⣿⣿⣿⣿⣿⣿⣿⣿⣿⣿⡇⢕⢕⢕⢕⢕⢕⢕⢕⢕⢕⢕⢕⢕⢕⢕⢕⢕⢕⢕⢕⢕⢕⢕⢕⢕⣿⣿⣿⣿⢇⢕⢕⢕⢕⢕⢕⢕⢕⢕⢕⢕⢕⢕⢕⢕⢕⢕⢕⢕⢕⣾⣿⣿⣿⢿⣫⣽⣷⣿⣿⣿⣿⡕⢕⢕⢕⢕⢕⢕⢕⠑⢕⢕⢕⢕⢕⢕⢕⢕⢕⢕⢕⢕⢕⢕⢕⢕⢕⢕⢕⢕⢕⢕⢕⢕⢕⢕⢕⢕⢕⠕⢕⢕⢕⢕⢕⢕⢕⢕⢕⢕⢕⠑⢕⢕⢕⢜⠀</a:t>
            </a:r>
            <a:br/>
            <a:r>
              <a:t>⣿⣝⡇⢜⡗⢼⡇⢝⡣⢕⢕⢕⢹⢕⡳⢽⣳⢽⣺⢕⡧⢕⢕⣼⢇⢕⡕⢕⢕⣕⢯⢕⠀⠀⠀⠀⠀⠀⠀⠀⠀⠀⠀⠀⠀⠀⠀⠀⠀⠀⠀⠀⠀⠀⠀⠀⠀⠀⠀⠀⠀⠀⠀⠀⠀⠀⠀⠀⠀⠀⠀⠀⠀⠀⠀⠀⠀⠀⠀⠀⠀⠀⠀⠀⠀⠀⠀⠀⠀⠀⠀⠀⠀⠀⠀⠀⠀⣿⣿⣿⣿⣿⣿⣿⣿⣿⣿⣿⣿⣿⣿⣿⣿⣿⣿⣿⣿⣿⣿⣿⣿⣿⡇⢕⢕⢕⢕⢕⢕⢕⢕⢕⢕⢕⢕⢕⢕⢕⢕⢕⢕⢕⢕⢕⢕⢕⢕⢱⣿⣿⣿⣿⢕⢕⢕⢕⢕⢕⢕⢕⢕⢕⢕⢕⢕⢕⢕⢕⢕⢕⢕⢕⢕⣿⡿⣻⣷⣿⣿⣿⣿⣿⣿⣿⣿⢕⢕⢕⢕⢕⢕⢕⢕⠀⢕⢕⢕⢕⢕⢕⢕⢕⢕⢕⢕⢕⢕⢕⢕⢕⢕⢕⢕⢕⢕⢕⢕⢕⢕⢕⢕⢕⢕⠀⢕⢕⢕⢕⢕⢕⢕⢕⢕⢕⢕⢔⢕⢕⢕⢕⠀</a:t>
            </a:r>
            <a:br/>
            <a:r>
              <a:t>⡟⢕⢜⢕⢜⢇⢕⢇⢝⢣⢕⢇⢕⢕⢕⢕⢪⢿⣿⡻⢕⢕⡕⢕⢕⢱⢕⢕⢸⣳⢼⡇⠀⠀⠀⠀⠀⠀⠀⠀⠀⠠⢤⢄⢄⠀⠀⢀⠀⢀⠀⠀⠀⠀⠀⠀⠀⠀⠀⠀⠀⠀⠀⠀⠀⠀⠀⠀⠀⠀⠀⠀⠀⠀⠀⠀⠀⠀⠀⠀⠀⠀⠀⠀⠀⠀⠀⠀⠀⠀⠀⢀⠀⠀⠀⠀⠀⣿⣿⣿⣿⣿⣿⣿⣿⣿⣿⣿⣿⣿⣿⣿⣿⣿⣿⣿⣿⣿⣿⣿⣿⣿⡇⢕⢕⢕⢕⢕⢕⢕⢕⢕⢕⢕⢕⢕⢕⢕⢕⢕⢕⢕⢕⢕⢕⢕⢕⢸⣿⣿⣿⣿⢕⢕⢕⢕⢕⢕⢕⢕⢕⢕⢕⢕⢕⢕⢕⢕⢕⢕⢕⢕⢕⣵⣿⣿⣿⣿⣿⣿⣿⣿⣿⣿⣿⡕⢕⢕⢕⢕⢕⢕⢕⠀⢕⢕⢕⢕⢕⢕⢕⢕⢕⢕⢕⠀⢕⢕⢕⢕⢕⢕⢕⢕⢕⢕⢕⢕⢕⢕⢕⢕⢕⠀⠕⢕⢕⢕⢕⢁⢕⢕⢕⢕⢕⢕⢀⢕⢕⢕⠀</a:t>
            </a:r>
            <a:br/>
            <a:r>
              <a:t>⢧⢕⢕⢕⢕⢜⢕⢕⢕⢕⢇⢝⢇⢕⢣⢕⢣⢜⢕⢕⢑⢕⢕⢕⢱⢕⢕⢱⣝⢵⢇⡇⠀⠀⠀⠀⠀⠀⠔⠕⠀⠀⠀⠀⢀⠀⠀⠀⠀⠀⠀⠀⠀⠀⠀⠀⠀⠀⠀⠀⠀⠀⠀⠀⠀⠀⠀⠀⠀⠀⠀⠀⠀⠀⠀⠀⠀⠀⠀⠀⠀⠀⠀⠀⠀⠀⠀⠀⠀⠀⠀⠀⠁⠔⢀⠀⢄⣿⣿⣿⣿⣿⣿⣿⣿⣿⣿⣿⣿⣿⣿⣿⣿⣿⣿⣿⣿⣿⣿⣿⣿⣿⡇⢕⢕⢕⢕⢕⢕⢕⢕⢕⢕⢕⢕⢕⢕⢕⢕⢕⢕⢕⢕⢕⢕⢕⢕⢸⣿⣿⣿⣿⢕⢕⢕⢕⢕⢕⢕⢕⢕⢕⢕⢕⢕⢕⢕⢕⢕⢕⣱⣣⣾⣿⣿⣿⣿⣿⣿⣿⣿⣿⣿⣿⣿⡇⢕⢕⢕⢕⢕⢕⢕⠀⢕⢕⢕⢕⢕⢕⢕⢕⢕⢕⢕⠀⢕⢕⢕⢕⢕⢕⢕⢕⢕⢕⢕⢕⢕⢕⢕⢕⢕⠀⠀⢕⢕⢕⢕⢕⠑⢕⢕⢕⢕⢕⢕⢁⢕⢕⠀</a:t>
            </a:r>
            <a:br/>
            <a:r>
              <a:t>⢷⢜⢕⢜⢕⢕⢕⢜⢕⢇⡕⢣⣕⢣⣕⢣⢜⢗⢕⠕⢕⢕⢕⢕⢕⢕⢱⢝⢮⢝⢟⢕⠀⠀⠀⠀⠀⠀⠄⠀⠀⠀⠀⠀⠀⠀⠀⠀⠀⠀⠀⠀⠀⠀⠀⠀⠀⠀⠀⠀⠀⠀⠀⠀⠀⠀⠀⠀⠀⠀⠀⠀⠀⠀⠀⠀⠀⠀⠀⠀⠀⠀⠀⠀⠀⠀⠀⠀⠀⠀⠀⠀⠀⠀⠁⢄⠑⢻⣿⣿⣿⣿⣿⣿⣿⣿⣿⣿⣿⣿⣿⣿⣿⣿⣿⣿⣿⣿⣿⣿⣿⣿⡇⢕⢕⢕⢕⢕⢕⢕⢕⢕⢕⢕⢕⢕⢕⢕⢕⢕⢕⢕⢕⢕⢕⢕⢕⢸⣿⣿⣿⣿⢕⢕⢕⢕⢕⢕⢕⢕⢕⢕⢕⢕⢕⢕⢕⢕⢕⢜⣽⣿⣿⣿⣿⣿⣿⣿⣿⣿⣿⣿⣿⣿⣿⡇⢕⢕⢕⢕⢕⢕⢕⠀⢕⢕⢕⢕⢕⢕⢕⢕⢕⢕⢕⠀⢕⢕⢕⢕⢕⢕⢕⢕⢕⢕⢕⢕⢕⢕⢕⢕⢕⢕⠀⢕⢕⢕⢕⢕⠀⢕⢕⢕⢕⢕⢕⢕⠕⢕⠀</a:t>
            </a:r>
            <a:br/>
            <a:r>
              <a:t>⡷⢕⡕⢕⡕⢵⡝⢱⣕⣕⣜⢵⣵⣕⡮⢕⢗⢇⢕⢕⢕⢕⢕⢕⢕⢕⢕⢣⢕⢕⢕⠁⢕⢀⠀⠀⠀⠀⠀⠐⠀⠀⠀⠀⠀⢀⢔⢔⢄⢄⢄⠀⠀⠀⠀⠀⠀⠀⠀⠀⠀⠀⠀⠀⠀⠀⠀⠀⠀⠀⠀⠀⠀⠀⠀⠀⠀⠀⠀⠀⠀⠀⠀⠀⠀⠀⠀⠀⠀⠀⠀⠀⠀⠀⠀⠀⠔⠈⠙⠻⠿⠿⠟⠙⠛⢿⣿⣿⣿⣿⣿⣿⣿⣿⣿⣿⣿⣿⣿⣿⣿⣿⡇⢕⢕⢕⢕⢕⢕⢕⢕⢕⢕⢕⢕⢕⢕⢕⢕⢕⢕⢕⢕⢕⢕⢕⢕⢸⣿⣿⣿⣿⢕⢕⢕⢕⢕⢕⢕⢕⢕⢕⢕⢕⢕⢕⢕⢕⢕⣼⣿⣿⣿⣿⣿⣿⣿⣿⣿⣿⣿⣿⣿⣿⣿⡇⢕⢕⢕⢕⢕⢕⢕⠀⢕⢕⢕⢕⢕⢕⢕⢕⢕⢕⢕⠀⢕⢕⢕⢕⢕⢕⢕⢕⢕⢕⢕⢕⢕⢕⢕⢕⢕⢕⠀⢕⢕⢕⢕⢕⠀⠀⢕⢕⢕⢕⢕⢕⢀⢕⠀</a:t>
            </a:r>
            <a:br/>
            <a:r>
              <a:t>⣿⣧⡝⢷⣝⢳⣝⢳⣜⡳⣮⣻⣧⣼⣻⣮⡷⢕⢔⢕⠑⢕⢕⢕⢕⣸⣿⣵⣕⣕⡕⢕⢕⢕⢄⠀⠀⠀⠀⠀⠀⠀⠀⠀⠀⠑⢕⢕⢕⢕⢕⢕⢔⡀⠀⠀⠀⠀⠀⠀⢀⣰⣾⢄⠀⠀⠀⠀⠀⠀⠀⠀⠀⠀⠀⠀⠀⠀⠀⠀⠀⠀⠀⠀⠀⠀⠀⠀⠀⠀⠀⠀⠀⠀⠀⠀⠀⠀⠀⠀⠀⠀⠀⠀⠀⠁⢻⣿⣿⣿⣿⣿⣿⣿⣿⣿⣿⣿⣿⣿⣿⣿⡗⢇⢕⢕⢕⢕⢕⢕⡕⢕⢕⢕⢕⢕⢕⢕⢕⢕⢕⢕⢕⢕⢕⢕⢕⢸⣿⣿⣿⣿⢕⢕⢕⢕⢕⢕⢕⢕⢕⢕⢕⢕⢕⢕⢕⢕⣼⣿⣿⣿⣿⣿⣿⣿⣿⣿⣿⣿⣿⣿⣿⣿⣿⡇⠑⢕⢕⢕⢕⢕⢕⢔⢕⢕⢕⢑⢕⢕⢕⢕⢕⢕⢕⠀⠁⢕⢕⢕⢕⢕⢕⢕⢕⢕⢕⢕⢕⢕⢕⢕⢕⠀⠀⢕⢕⢕⢕⢕⢔⠀⢕⢕⢕⢕⢕⢕⢄⢕⠀</a:t>
            </a:r>
            <a:br/>
            <a:r>
              <a:t>⣿⣧⣝⢷⡼⢿⣮⡻⢮⡝⢮⣽⢿⣝⣳⣾⡇⢱⢔⢕⢕⢕⢕⢕⢱⣟⢾⣝⡻⢝⡇⢕⢕⢕⢕⢕⠀⠀⠀⠐⠀⠔⠀⠀⠀⢕⢕⢕⢕⢕⢕⢕⢕⢕⢳⣄⢀⠀⣠⣷⣿⣿⣕⡕⠀⠀⠀⠀⠀⠀⠀⠀⠀⠀⠀⠀⠀⠀⠀⠀⠀⠀⠀⠀⠀⠀⠀⠀⠀⠀⠀⠀⠀⠀⠀⠀⠁⠀⠀⠀⠀⠀⠀⠀⠀⠀⠀⣿⣿⣿⣿⣿⣿⣿⣿⣿⣿⣿⣿⢿⢿⢿⢇⢕⢇⢕⢕⢱⢕⢱⢕⡕⢕⢕⢕⢕⢕⢕⢕⢕⢕⢕⢕⢕⢕⢕⢕⣼⣿⣿⣿⡇⢕⢕⢕⢕⢕⢕⢕⢕⢕⢕⢕⢕⢕⢕⢕⢱⣿⣿⣿⣿⣿⣿⣿⣿⣿⣿⣿⣿⣿⣿⣿⣿⣿⣿⠀⢕⢕⢅⢕⢕⢕⢕⠀⢕⢕⢕⢕⢕⢕⢕⢕⢕⢕⠀⠀⢕⢕⢕⢕⢕⢕⢕⢕⢕⢕⢕⢕⢑⢕⢕⢕⢀⠀⠁⢕⢕⠑⢕⢄⠀⠁⢕⢕⢕⢕⢕⢕⢕⠀</a:t>
            </a:r>
            <a:br/>
            <a:r>
              <a:t>⣿⣟⣷⣷⣟⡳⢧⡝⢧⣝⢷⣝⢟⣯⡟⣯⢕⢕⢕⠑⢕⢕⢕⢕⢵⣵⡗⢷⣝⢧⢕⢕⢕⢕⢕⢕⢐⡀⠀⠀⠀⠀⠀⠀⠀⠀⠑⠕⢕⢕⢕⢕⢕⢕⣼⣿⢏⣾⣿⣿⣿⣿⣿⣿⣿⣿⣿⣷⣷⣶⣶⣶⡴⠀⠀⠀⠀⠀⠀⠀⠀⠀⠀⠀⠀⠀⠀⠀⠀⠀⠀⢻⣷⢄⠀⠀⠀⠀⠀⠀⠀⠀⠀⠀⠀⠀⠀⣿⢿⢟⢟⢟⢏⣝⣏⢹⢇⡱⢕⢱⢕⣱⢕⢕⢕⣇⢵⢕⡕⢕⡱⢕⢕⢕⢕⢕⢕⢕⢕⢕⢕⢕⢕⢕⢕⢕⢕⣿⣿⣿⣿⢕⢕⢕⢕⢕⢕⢕⢕⢱⢗⢱⢗⡱⢎⢕⡜⣾⣿⣿⣿⣿⣿⣿⣿⣿⣿⣿⣿⣿⣿⣿⣿⣿⣿⣿⡔⢕⢕⢕⢕⢕⢕⢕⠀⢕⢕⢕⢀⢕⢕⢕⢕⢕⢕⠀⠀⠀⢕⢕⢕⢕⢕⢕⢕⢕⢕⢕⢕⢕⠑⢕⢕⢕⠀⠀⢕⢕⠀⢕⢕⠀⠀⢕⢕⢕⢕⢕⢕⢕⠀</a:t>
            </a:r>
            <a:br/>
            <a:r>
              <a:t>⣿⣿⡻⣧⣝⢵⢮⣿⣧⣽⣷⣮⡻⢧⣿⢗⢕⡇⢕⢄⢕⢕⢕⢱⡵⣷⣽⡳⣽⣻⠑⢕⢕⢕⠕⢕⣼⠑⠀⠀⠀⠀⠀⠀⠀⠀⠀⠀⠀⠁⠑⠣⣵⣿⣿⣿⣿⣿⣿⣿⣿⣿⣿⣿⡏⠉⠉⠉⠉⠉⠁⠀⠀⠀⠀⠀⠀⠀⠀⠀⠀⠀⠀⠀⠀⠀⠀⠀⠀⠀⢄⢱⠏⠀⠀⠀⠀⠀⠀⠀⠀⠀⠀⠀⠀⠀⢱⢕⢝⢕⡜⢕⡇⢕⢕⢜⢕⢕⢕⢕⢕⢕⢹⢕⢹⢕⡜⢕⡇⢽⢕⢜⢕⢕⢵⢇⢕⢗⢕⢇⢕⢕⣕⢕⢕⢵⢕⢜⣿⣿⣿⣕⢕⣎⣵⣇⡕⢕⡕⢕⣱⢕⣜⢕⢗⣱⣇⣿⣿⣿⣿⣿⣿⣿⣿⣿⣿⣿⣿⣿⣿⣿⣿⣿⣿⣿⡇⢕⢕⢕⠑⢕⢕⢕⠀⠁⢕⢕⢔⠑⢕⢕⢕⢕⠁⠀⠀⠀⠕⢕⢕⢕⢕⢕⢕⢕⢕⢕⢕⢕⠀⢕⢕⢕⠀⠀⢕⢕⠀⢕⢕⠀⠀⠀⢕⢕⢕⢕⢕⢕⠀</a:t>
            </a:r>
            <a:br/>
            <a:r>
              <a:t>⣿⣟⢿⢷⢗⢿⣿⢿⣿⣟⡳⢼⣻⣷⣿⡇⢱⡇⢕⢕⢕⢕⢑⣾⣿⣿⣽⣿⢾⣽⠀⢕⢕⢕⢄⢱⣿⢀⠀⠀⠀⠀⠀⠀⠀⠀⠀⠀⠀⠀⠀⠀⠁⠙⠿⣿⣿⣿⣿⣿⣿⣿⣿⣿⣷⣦⣴⣄⣄⣀⣀⣀⣄⣄⣀⡀⠀⠀⠀⠀⠀⠀⠀⠀⠀⠀⠀⠀⠀⢠⣵⣼⣴⠀⠀⠀⠀⠀⠀⠀⠀⠀⠀⠀⠀⠀⠇⢕⢕⢕⢕⢕⢗⢕⢕⢕⢕⢕⢕⢱⢵⢕⢕⢕⢇⢝⢗⢪⢕⡫⢕⣜⢕⣕⡕⣕⡵⢕⣕⢕⣗⣏⣗⣿⢮⣵⣵⣿⣿⣿⣿⢿⣷⣷⢮⣽⢞⣻⣿⣧⣽⣏⡵⢜⢸⢕⢸⣿⣿⣿⣿⣿⣿⣿⣿⣿⣿⣿⣿⣿⣿⣿⣿⣿⣿⣿⣷⠁⢕⢕⠀⢕⢕⢕⠀⠀⢕⢕⢕⠀⠕⢕⢕⢕⠔⠀⠀⠀⠀⢕⢕⢕⢕⢕⢕⢕⢕⢕⢕⢕⠀⠁⢕⢕⠀⠀⠁⠁⠀⢕⢕⠀⠀⠀⢕⢕⢕⢕⢕⢕⠀</a:t>
            </a:r>
            <a:br/>
            <a:r>
              <a:t>⣷⣝⢷⣜⢹⢧⣕⣵⣷⢹⢽⢽⣽⡼⣽⣇⢸⡇⢕⢕⢕⢕⢕⢏⢝⢝⣕⢕⢕⢜⠀⢕⢕⢕⢕⠞⢏⡕⠀⠀⠀⠀⠀⠀⠀⠀⠀⠀⠀⠀⠀⠀⠀⠀⠀⠁⠙⢿⣿⣿⣿⣿⣿⣿⣟⠟⠿⠿⠿⠿⠿⠿⠟⠟⠛⠙⠀⠀⠀⠀⠀⠀⠀⠀⠀⠀⠀⠀⠀⢕⢝⣻⠟⠁⠀⠀⠀⠀⠀⠀⠀⠀⠀⠀⠀⠀⠀⣕⢕⢕⢕⢕⢗⢱⢕⡱⢕⡕⢕⣗⢵⢕⣕⣵⣵⣵⣗⡪⢵⣾⣽⣗⡯⢕⣫⢽⣻⢵⣞⣹⣞⢗⢫⢽⣫⢟⣏⢕⢞⢽⢟⣯⢇⣜⣝⢞⡞⣵⣽⣷⣞⡵⢞⣇⣗⡎⣼⣿⣿⣿⣿⣿⣿⣿⣿⣿⣿⣿⣿⣿⣿⣿⣿⣿⣿⣿⣿⢕⢕⢕⠀⢕⢕⢕⠀⠀⠀⢕⢕⢔⠀⢕⢕⢕⢔⠀⠀⠀⠀⠀⢕⢕⢕⢕⢕⢕⢕⢕⢕⢕⢕⠀⢕⢕⠀⠀⠀⠀⠀⢕⠀⠀⠀⠀⠁⢕⢕⢕⢕⢕⠀</a:t>
            </a:r>
            <a:br/>
            <a:r>
              <a:t>⣿⡿⢷⡟⢵⢼⡟⢷⡇⢕⢕⢕⢝⢕⢕⢕⢕⢕⠁⢕⢕⠁⢸⣇⡕⢕⢜⢱⢕⢕⠀⢕⢕⢕⠀⠀⢕⡕⢕⠁⠀⠀⠀⠀⠀⠀⠀⠀⠀⠀⠀⠀⠀⠀⠀⠀⠀⠀⠙⠻⣿⣿⣿⣿⣿⣷⣔⣄⢀⢀⢀⢀⠀⠀⠀⠀⠀⠀⠀⠀⠀⠀⠀⠀⠀⠀⠀⠀⢰⣇⣜⣝⡄⠀⠀⠀⠀⠀⠀⠀⠀⠀⠀⠀⠀⠀⢱⡪⢵⣗⢕⢕⡱⢵⣵⣧⣵⣷⣽⣷⡿⣟⣿⢿⣿⢿⣗⡯⣿⣗⣝⡝⢾⣿⣞⡯⢗⢫⢝⣻⢽⣕⡵⣕⣗⢹⢗⣎⣕⣇⡕⣺⣽⣷⣯⢵⣣⡽⣾⣯⣕⡪⢝⣕⣵⢇⣿⣿⣿⣿⣿⣿⣿⣿⣿⣿⣿⣿⣿⣿⣿⣿⣿⣿⣿⣿⣿⡇⢕⢀⠀⠀⢕⢕⠁⠀⠀⠑⢕⢕⢀⠀⢕⢕⢕⠀⠀⠀⠀⠀⠕⢕⢕⢕⢕⢕⢕⢕⢕⢕⢕⠀⠁⢕⠀⠀⠀⠀⠀⢕⠄⠀⠀⠀⠀⢕⢕⢕⢕⢕⠀</a:t>
            </a:r>
            <a:br/>
            <a:r>
              <a:t>⡟⢿⣕⢝⢷⡜⢕⢕⢝⢗⢕⢕⢕⢕⢱⢕⢕⢗⢕⢁⢕⠀⢜⢱⢜⢗⣕⢕⢜⢅⢔⢕⠑⠑⢀⢔⢱⠕⠀⠀⠀⠀⠀⠀⠀⠀⠀⠀⠀⠀⠀⠀⠀⠀⠀⠀⠀⠀⠀⠀⠁⠙⠟⢷⣮⣝⣟⢿⢿⢿⢿⢿⢿⠷⠇⠀⠀⠀⠀⠀⠀⠀⠀⠀⠀⠀⠑⢿⢿⢿⡟⠛⠁⠀⠀⠀⠀⠀⠀⠀⠀⠀⠀⠀⠀⢔⢗⢜⢕⢇⢕⣇⢝⢝⢻⢿⡻⢧⡜⢝⢽⣕⣪⣝⢳⢽⣗⡻⣟⣻⢝⣱⣵⢗⢕⣕⣕⡳⢵⣗⢽⣗⡮⢵⣺⢽⣷⣞⣿⣷⣿⣷⣮⢽⡞⢯⣗⣪⢕⡺⢵⣞⣿⢽⣿⢸⣿⣿⣿⣿⣿⣿⣿⣿⣿⣿⣿⣿⣿⣿⣿⣿⣿⣿⣿⣿⣿⡇⢕⢕⠀⠀⠕⢕⢔⠀⠀⠀⠕⢕⢕⠀⠁⢕⢕⠀⠀⠀⠀⠀⠀⢕⢕⢕⢕⢕⢕⢕⢕⢕⢕⠀⠀⢕⠀⠀⠀⠀⢕⢕⢕⠀⠀⠀⠀⢕⢕⢕⢕⢕⠀</a:t>
            </a:r>
            <a:br/>
            <a:r>
              <a:t>⡿⣧⡜⢕⢕⢕⢇⣕⢕⢧⡕⢱⣕⢕⢕⢱⢜⢕⢕⢅⢱⢔⢕⢕⡕⢕⢕⢑⢕⠕⠑⠁⠀⢄⣕⢕⠑⠀⠀⠀⠀⠀⠀⠀⠀⠀⠀⠀⠀⠀⠀⠀⠀⠀⠀⠀⠀⠀⠀⠀⠀⠀⠀⠀⠈⠙⠻⢿⢷⣷⣴⣴⣤⡀⠀⠀⠀⠀⠀⠀⠀⠀⠀⠀⠀⠀⣄⣵⣵⡼⠃⠀⠀⠀⠀⠀⠀⠀⠀⠀⠀⠀⠀⢔⢕⢕⢕⣕⢕⢕⢕⢕⢝⢗⢱⢕⢜⢝⢗⢧⣽⣗⣎⣕⣺⢽⣗⡮⣗⡣⢽⣗⢽⣗⣷⣽⣿⣷⣧⡾⢿⣳⡼⢯⣾⣿⣷⣿⣽⣿⣿⣟⡻⢽⣟⣫⣷⣷⡱⣿⣿⣿⣿⣿⡟⣾⣿⣿⣿⣿⣿⣿⣿⣿⣿⣿⣿⣿⣿⣿⣿⣿⣿⣿⣿⣿⡟⢕⢕⢕⠀⠀⠀⢕⢕⠀⠀⠀⠀⢕⢕⢕⠀⠀⢕⢕⠀⠀⠀⠀⠀⠁⢕⢕⢕⢕⢕⢕⢕⢕⢕⠀⠀⢕⠀⠀⠀⠀⢕⢕⠀⠀⠀⠀⠀⢕⠕⢕⢕⢕⠀</a:t>
            </a:r>
            <a:br/>
            <a:r>
              <a:t>⣷⢜⢣⣕⢕⢕⢕⢜⢷⣕⢝⢧⡜⢝⢕⡕⢕⢕⢕⢕⢕⢝⢕⢕⡝⢵⠁⠐⠀⢀⢀⢄⢱⢣⢕⢕⢄⢀⠀⠀⠀⠀⠀⠀⠀⠀⠀⠀⠀⠀⠀⠀⠀⠀⠀⠀⠀⠀⠀⠀⠀⠀⠀⠀⠀⠀⠀⠀⠀⠀⠁⠁⠀⠀⠀⠀⠀⠀⠀⠀⠀⠀⠀⠀⠀⠀⠈⠁⠁⠀⠀⠀⠀⠀⠀⠀⠀⠀⠀⠀⠀⠀⠀⢕⢕⢕⢕⢕⢜⢕⢇⢕⢕⢱⢕⢣⢽⣗⢪⣕⡇⢵⡗⢾⢿⢳⢮⣹⣕⢪⣽⣾⣿⣷⡯⢿⡾⢽⣷⡯⢽⣳⢿⣗⣺⣿⣗⡺⢮⣝⡹⢗⣻⣽⣷⡯⣟⣺⣧⢻⣿⣿⣿⣿⣧⣿⣿⣿⣿⣿⣿⣿⣿⣿⣿⣿⣿⣿⣿⣿⣿⣿⣿⣿⣿⡟⢕⢕⢕⢕⠀⠀⠀⠑⢕⠀⠀⠀⠀⠕⢕⢕⢔⠀⠀⢕⠀⢄⢀⠀⠀⠀⠑⢕⢕⢕⠑⢕⢕⢕⢕⠀⠀⠀⠀⠀⠀⠀⢕⢕⠀⠀⠀⠀⠀⢕⠀⠀⢕⢕⠀</a:t>
            </a:r>
            <a:br/>
            <a:r>
              <a:t>⡿⢧⡕⢕⢕⢕⢕⢕⢕⡜⢳⢕⢕⢣⢕⢝⢕⢕⢱⢕⡝⢳⢕⢜⢝⢷⣇⣴⣮⢕⢕⢜⡜⢇⠕⠁⠁⠁⠀⠀⠀⠀⠀⠀⠀⠀⠀⠀⠀⠀⠀⠀⠀⠀⠀⠀⠀⠀⠀⠀⠀⠀⠀⠀⠀⠀⠀⠀⠀⠀⠀⠀⠀⠀⠀⠀⠀⠀⠀⠀⠀⠀⠀⠀⠀⠀⠀⠀⠀⠀⠀⠀⠀⠀⠀⠀⠀⠀⠀⠀⠀⠀⢀⢵⢽⢕⢕⢕⡗⢵⣝⢕⢕⢕⢗⢜⢕⢕⢕⢕⢱⢕⢇⢕⡕⢱⢜⢟⢽⣟⢿⢽⣿⡗⢽⢗⢧⢝⣗⢽⣗⡷⢿⣗⡿⣿⣗⢻⢿⢞⠘⠉⠉⠙⢿⣯⢷⢺⣿⡎⣿⣿⣿⣿⣿⣿⣿⣿⣿⣿⣿⣿⣿⣿⣿⣿⣿⣿⣿⣿⣿⣿⣿⣿⢿⢜⢜⡱⢕⢕⠀⠀⠀⠀⢕⠀⠀⠀⠀⠀⢕⢕⢕⢄⠀⠀⠀⠜⣧⡀⠀⠀⠀⢕⢕⢕⠀⠁⢕⢕⢕⠀⠀⠀⠀⠀⠀⢕⢕⢕⠀⠀⠀⠀⠀⢕⠀⠀⢕⢕⠀</a:t>
            </a:r>
            <a:br/>
            <a:r>
              <a:t>⡿⢧⢕⢕⡇⢕⢕⢕⢕⢕⢕⢜⢗⢕⢜⢳⡕⢜⢷⡜⢕⢧⢕⢕⣪⣾⣿⣿⢗⢕⢕⢕⢟⢱⠄⠀⠀⠀⠀⠀⠀⠀⠀⠀⠀⠀⠀⠀⠀⠀⠀⠀⠀⠀⠀⠀⠀⠀⠀⠀⠀⠀⠀⠀⠀⠀⠀⠀⠀⠀⠀⠀⠀⠀⠀⠀⠀⠀⠀⠀⠀⠀⠀⠀⠀⠀⠀⠀⠀⠀⠀⠀⠀⠀⠀⠀⠀⠀⠀⢄⢔⢕⢕⢕⢇⢵⣕⢇⢼⣕⣇⣕⢗⢵⣕⡕⢕⢕⢜⢕⢕⢕⢜⣕⢇⢕⡕⢸⣕⢇⢜⣗⢳⢜⣗⢷⣽⣗⢧⣽⡷⢯⣟⣳⢯⣗⣾⢿⢏⢔⠀⠀⠀⠀⠀⠁⠝⣷⣿⣷⣹⣿⣿⣟⣿⣿⣿⣿⣿⣿⣿⣿⣿⣿⣿⣿⣿⣿⣿⣿⣿⣿⣿⡟⢕⣕⢹⢜⡕⢕⠕⠀⠀⠀⠀⠀⠀⠀⠀⠀⠀⢕⢕⢕⢀⠀⠀⠀⢻⣷⡄⠀⠀⠀⢕⢕⠀⠀⢕⢕⢕⠀⢀⠀⠀⠀⠀⢕⢑⢕⠀⠀⠀⠀⠀⠑⠀⠀⢕⢕⠀</a:t>
            </a:r>
            <a:br/>
            <a:r>
              <a:t>⣯⡝⢕⢕⢕⢕⢕⣕⢕⢕⡕⢕⢕⢜⢻⢕⢜⢳⣕⡜⢳⣵⢎⣱⣿⣿⢿⡕⠕⢕⢕⣕⢗⠕⠀⠀⠀⠀⠀⠀⠀⠀⠀⠀⠀⠀⠀⠀⠀⠀⠀⠀⠀⠀⠀⠀⠀⠀⠀⠀⠀⠀⠀⠀⠀⢐⠄⠀⠀⠀⠀⠀⠀⠀⠀⠀⠀⠀⠀⠀⠀⠀⠀⠀⠀⠀⠀⠀⠀⠀⠀⠀⠀⠀⠀⠀⠀⠀⠀⡱⢎⢕⢕⣕⡕⢳⢮⣝⢗⢼⣝⢣⢜⣗⢣⢝⢕⢕⣕⢕⢕⢕⢕⢱⢜⡕⢜⢝⢇⢜⢕⢣⢝⢕⢱⢕⢕⢻⢿⣿⡿⣟⣳⢿⣟⣟⢝⢕⢕⢄⠀⠀⠀⠀⠀⠀⠀⠘⣹⣯⡇⢿⣿⣸⣿⣿⣿⣿⣿⣿⣿⣿⣿⣿⣿⣿⣿⣿⣿⣿⣿⣿⣿⣕⡧⢼⢗⣎⢵⢇⢔⠀⠀⠀⠀⠀⠀⢄⡄⠀⠀⠀⢕⢕⢕⠀⠀⠀⠜⣿⣷⡄⠀⠀⠑⢕⠀⠀⢕⢕⠑⢄⡇⠀⠀⠀⠕⠁⠁⠁⠀⠀⠀⠀⠀⠀⢱⠀⢕⢕⠀</a:t>
            </a:r>
            <a:br/>
            <a:r>
              <a:t>⡿⢷⣕⢜⢧⡕⢕⢞⣇⢕⢻⢵⡕⢕⣧⡕⢕⢱⡜⢻⣧⡝⢞⢜⠯⠑⠁⠀⠀⢄⠕⠑⠀⠀⠀⠀⠀⠀⠀⠀⠀⠀⠀⠀⠀⠀⠀⠀⠀⠀⠀⠀⠀⠀⠀⢀⠀⠀⠀⠀⠀⠀⠀⠀⠀⠀⠀⠀⠀⠀⠀⠀⠀⠀⠀⠀⠀⠀⠀⠀⠀⠀⠀⠀⠀⠀⠀⠀⠀⠀⠀⠀⠀⠀⠀⠀⢀⢰⢼⣝⢳⢵⡟⢳⢜⡝⢳⢕⢕⢵⢜⢝⢳⢵⣕⢇⢜⡗⢣⢜⡕⢱⢕⢕⢕⢕⢕⢕⢕⢣⢕⣝⢗⢮⢕⢳⢜⣕⢣⢜⣕⢳⢽⣻⢿⡽⢕⢕⢕⢕⠀⠀⠀⠀⠀⠀⠀⠀⠕⢎⢕⢸⣇⣿⣿⣿⣿⣿⣿⣿⣿⣿⣿⣿⣿⣿⣿⣿⣿⣿⣿⣿⣿⣿⣿⣿⣷⣷⣵⣵⢕⢀⠀⠀⠀⠀⠀⢱⣷⡄⠀⠀⠀⢕⢕⢔⠀⠀⠀⢿⣿⣷⡄⠀⠀⠕⠀⠀⠀⢕⠀⢱⣿⠀⠀⠀⠔⠀⠀⠀⠀⠀⠀⠀⠀⢄⡇⠀⠔⠀⠀</a:t>
            </a:r>
            <a:br/>
            <a:r>
              <a:t>⣷⡕⢜⢇⢕⢝⢣⢕⢝⢇⢕⢕⢝⢕⢕⢕⢵⡕⢝⢧⢜⢟⠇⢁⠀⠀⠀⠀⢀⠄⠑⠀⠀⠀⠀⠀⠀⠀⠀⠀⠀⠀⠀⠀⠀⠀⠀⠀⠀⠀⠀⠀⠀⠀⠀⢕⠔⠀⠀⠀⠀⠀⠀⠀⠀⠀⠀⠀⠑⠔⡀⠀⠀⠀⠀⠀⠀⠀⠀⠀⠀⠀⠀⠀⠀⠀⠀⠀⠀⠀⠀⠀⠀⢔⣔⢳⢵⡝⢳⢜⡕⢇⢜⡕⢱⢕⡕⢱⣕⡕⢕⢕⡕⢕⢸⣝⢇⢕⣕⢱⢕⢕⢣⢜⡗⢣⢕⡕⢕⢕⡕⢜⢇⢕⢱⢼⡕⢣⢝⡗⢣⢝⢗⢼⣕⠑⠑⢕⢕⢕⢔⠀⠀⠀⠀⠀⠀⠀⠀⢝⡕⠜⢻⣿⣿⣿⣿⣿⣿⣿⣿⣿⣿⣿⣿⣿⣿⣿⣿⣿⣿⣿⣿⣿⣿⣿⣿⣿⢟⡱⢕⢱⢄⠀⠀⠀⠀⢸⣿⣿⡔⠀⠀⠀⢕⢑⠀⠀⠀⢸⣿⣿⣷⢀⠀⠀⠀⠀⠀⠕⠀⢸⡏⠀⠀⠀⠀⠀⠀⠀⠀⠀⠀⠀⠀⣸⠑⠀⠀⢀⠀</a:t>
            </a:r>
            <a:br/>
            <a:r>
              <a:t>⢜⢝⢧⢕⢕⢕⢕⢝⢕⢕⢕⢕⣕⢕⢕⣷⣕⢹⢷⡕⡝⢅⠕⠀⠀⠀⠀⢀⠔⠁⠀⠀⠀⠀⠀⠀⠀⠀⠀⠀⠀⠀⠀⠀⠀⠀⠀⠀⠀⠀⠀⠀⠀⠀⢔⢔⢄⠀⠀⠀⠀⠀⠀⠀⠀⠀⠀⠀⠀⠀⠈⠆⢄⠀⠀⠀⠀⠀⠀⠀⠀⠀⠀⠀⠀⢄⢄⢄⢀⢀⠀⠀⢕⢜⢕⢕⢳⣜⡕⢣⣜⢟⢧⣵⡟⢧⢝⢗⢮⣽⢗⢗⣕⢜⢧⣕⡝⢳⢼⣕⢳⢵⣗⢇⢜⢕⢣⢜⡗⢇⢜⢗⢇⣕⡜⢗⡕⢝⣳⣜⣕⡧⢵⣗⡇⠀⠀⠁⠑⠁⠑⢄⠀⠀⠀⠀⠀⠀⠀⠑⠑⠕⠕⠑⠈⠁⠁⠀⠀⠀⠁⠉⠙⢿⣿⣿⣿⣿⣿⣿⣿⣿⣿⣿⣿⣿⢟⢕⢕⢣⡕⢜⡱⢄⠀⠀⢀⢕⣹⣿⣿⡇⠀⠀⠀⠀⠀⢱⡄⠜⣿⣿⣿⣇⠀⠀⠀⠀⠀⠀⠀⣿⢇⢱⠄⠀⠀⠀⠀⠀⢀⣤⡴⣴⢶⡮⡤⣄⣀⢔⠀</a:t>
            </a:r>
            <a:br/>
            <a:r>
              <a:t>⣧⣕⡕⢳⣧⡕⢱⣧⣞⢻⣷⡜⢟⣱⣕⢜⡳⢷⣇⢫⢇⠑⠀⢀⣄⢀⠀⠁⠕⠀⠀⠀⠀⠀⠀⠀⠀⠀⠀⠀⠀⠀⠀⠀⠀⠀⠀⠀⠀⠀⠀⠀⠀⠀⠁⠕⢕⠀⠀⠀⠀⠀⠀⠀⠀⠀⠀⠀⠀⠀⠀⢕⢕⢕⢄⡀⠀⠀⠀⠀⠀⠀⠀⠀⠀⢕⡕⣱⣷⣿⣷⣔⢕⢕⢕⢕⢕⣝⢕⢗⣕⡝⢳⢵⣝⣳⣧⣝⢕⢽⣝⢗⢵⣝⣳⡕⢕⢕⢕⢕⢕⢱⢜⡕⢇⢼⣕⢣⢜⣗⣣⣽⣳⢷⣿⣟⣿⣿⣽⣟⣿⣝⡟⣿⠑⠀⠀⠀⠀⢀⢀⠁⠑⢔⠀⠀⠀⠀⠀⠀⠀⠀⢀⢀⢄⢄⢄⢔⢔⢔⢄⢀⠀⠁⢹⣿⣿⣿⣿⣿⣿⣿⣿⣿⡿⣏⣕⣮⣕⣕⣕⣕⣇⢇⠀⠀⢕⡜⣏⣿⣿⣧⠀⠀⠀⠀⠀⢸⣷⢀⣿⣿⣿⣿⡄⠀⠀⠀⠀⠀⢔⢟⣱⣾⣇⣄⣴⣷⣷⣾⣽⣮⣵⣷⣷⣾⣿⣿⣿⣿⠀</a:t>
            </a:r>
            <a:br/>
            <a:r>
              <a:t>⠛⠛⠛⠛⠛⠛⠛⠛⠛⠛⠛⠛⠛⠛⠛⠛⠓⠛⠋⠁⠐⠐⠐⠛⠛⠛⠃⠀⠀⠀⠀⠀⠀⠀⠀⠀⠀⠀⠀⠀⠀⠀⠀⠀⠀⠀⠀⠀⠀⠀⠀⠀⠀⠀⠀⠀⠀⠀⠀⠀⠀⠀⠀⠀⠀⠀⠀⠀⠀⠀⠀⠘⠓⠛⠓⠊⠐⠀⠀⠀⠀⠀⠀⠀⠀⠘⠃⠙⠛⠛⠛⠛⠓⠑⠃⠓⠓⠓⠚⠓⠛⠛⠓⠓⠛⠛⠓⠚⠛⠓⠚⠛⠓⠛⠛⠓⠃⠑⠓⠃⠚⠓⠚⠓⠓⠓⠚⠛⠛⠛⠛⠛⠛⠛⠛⠛⠛⠛⠛⠛⠛⠛⠛⠛⠐⠑⠐⠐⠑⠑⠑⠑⠑⠁⠑⠐⠐⠀⠀⠀⠐⠑⠑⠑⠑⠑⠑⠑⠑⠑⠑⠑⠐⠐⠀⠛⠛⠛⠛⠛⠛⠛⠛⠛⠑⠚⠛⠛⠛⠛⠛⠛⠛⠛⠀⠀⠛⠛⠛⠛⠛⠛⠐⠀⠀⠀⠀⠘⠛⠓⠛⠛⠛⠛⠃⠀⠐⠀⠀⠀⠑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⢕⣿⡇⣿⣿⣿⢇⢕⢜⢟⢇⢜⢕⢕⢕⢕⢕⢹⢱⢵⢟⢟⢟⢟⢻⢣⢕⢕⢕⢕⢕⢕⢕⢕⢕⢕⢕⢕⢕⢕⢕⢕⢕⢕⢕⢕⢕⢕⢕⢕⢕⢕⢕⢕⢕⢻⢯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⢿⣇⣿⣿⣿⢕⢕⢕⢕⣕⢕⢕⢕⢕⢕⢕⡱⢵⢕⢕⢕⢕⢟⢗⢇⢕⢕⢕⢕⢕⢕⢕⢕⢕⢕⢕⢕⢕⢕⢕⢕⢕⢕⢕⢕⢕⢕⢕⢕⢕⢕⢕⢕⢕⢕⢕⢜⢻⣿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⡜⢿⡽⣿⢏⢕⣵⣾⡿⣕⢇⢕⢕⢕⢕⢜⢕⢕⢕⢕⢕⢕⢕⢕⢕⢕⢕⢕⢕⢕⢕⢕⢕⢕⢕⢕⢕⢕⢕⢕⢕⢕⢕⢵⣵⣵⣵⣵⣵⣵⣵⣕⣕⢕⢕⢱⣕⡕⢕⢝⢿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⣿⣝⡕⣸⣿⣏⡯⣕⢕⢕⢕⢕⢕⢕⢕⢕⢕⢕⢕⢕⢕⢕⢕⢕⢕⢕⢕⢕⢕⢕⢕⢕⢕⢕⢕⢕⢕⢕⢕⢕⣵⢕⢕⢕⢜⢝⢝⢝⢝⢕⢕⢕⢕⢕⢜⢝⢕⢜⢗⢿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⡿⢜⢝⢟⢟⢞⢕⢕⢕⢕⢕⢕⢕⢕⢕⢕⢕⢕⢕⢕⢕⢕⢕⢕⢕⢕⢕⢕⢕⢕⢕⢕⢕⢕⢕⢕⢕⣿⣿⣷⢕⢕⢕⢕⢕⢕⢕⢕⢕⢕⢕⢕⢕⢕⢕⢕⢕⢕⢜⢜⢻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⢕⢕⢕⢕⢕⢕⢕⢕⢕⢕⢕⢕⢕⢕⢕⢕⢕⢕⢕⢕⢕⢕⢕⢕⢕⢕⢕⢕⢕⢕⣾⣿⣿⣿⣧⢕⢕⢕⢕⢕⢕⢕⢕⢕⢕⢕⢕⢕⢕⢕⢕⢕⢕⢕⢕⢝⢿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⣿⣿⢿⣿⣟⢻⣿⡏⢸⢟⣿⣿⣿⣿⣿⣿⣿⣿⣿⣿⣿⣿⣿⣿⣿⣿⣿⣿⣿⣿⣿⣿⣿⣿⣿⣿⣿⣿⣿⣿⣿⣿⣿⣿⣿⣿⣿⣿⣿⣿⣿⣿⣿⣿⣿⣿⣿⣿⣿⣿⣿⣿⣿⣿⣿⣿⣿⣿⣿⣿⣿⣿⣿⣿⣿⣿⣿⣿⣿⣿⣿⣿⣿⣿⣿⣿⣿⣿⣿⣿⣿⣿⣿⣿⣿⣿⣿⣿⢟⢝⢕⢕⣱⣵⡷⢗⢝⢕⢕⢕⢕⢕⢕⢕⢕⢕⢕⢕⢕⢕⢕⢕⢕⢕⢕⢕⢕⢕⢕⢕⢕⢕⢕⢕⢕⣼⣿⣿⣿⣿⣿⣇⢕⢕⢕⢕⢕⢕⢕⢕⢕⢕⢕⢕⢕⢕⢕⢕⢕⢕⢕⢕⢜⢻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⣷⡜⢇⡇⣾⣿⣿⣿⣿⣿⣿⣿⣿⣿⣿⣿⣿⣿⣿⣿⣿⣿⣿⣿⣿⣿⣿⣿⣿⣿⣿⣿⣿⣿⣿⣿⣿⣿⣿⣿⣿⣿⣿⣿⣿⣿⣿⣿⣿⣿⣿⣿⣿⣿⣿⣿⣿⣿⣿⣿⣿⣿⣿⣿⣿⣿⣿⣿⣿⣿⣿⣿⣿⣿⣿⣿⣿⣿⣿⣿⣿⣿⣿⣿⣿⣿⣿⣿⣿⣿⣿⢟⢕⢕⣱⣵⡿⢟⢝⢕⢕⢕⢕⢕⢕⢕⢕⢕⢕⢕⢕⢕⢕⢕⢕⢕⢕⢕⢕⢕⢕⢕⢕⢕⢕⢕⢕⢕⢕⣸⣿⣿⣿⣿⣿⣿⣿⡇⢕⢕⢕⢕⢕⢕⢕⢕⢕⢕⢕⢕⢕⢕⢕⢕⢕⢕⢕⢕⢕⢹⣿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⢝⢕⢕⣿⣿⢸⡟⢇⢟⢇⢱⣕⢟⣿⣿⣿⣿⣿⢿⢿⡿⢻⣿⣿⣿⣿⣿⣿⣿⣿⣿⣿⣿⣿⣿⣿⣿⣿⣿⣿⡿⢿⢿⢿⢿⢿⢿⣿⢟⢟⢿⢿⢿⢿⢿⢿⢿⢿⢿⢿⢿⢿⢿⢿⢟⢟⢟⢟⢟⢟⢟⢟⢟⢟⢟⢟⢟⢟⢟⢟⢟⢟⢟⢻⣿⣿⣿⣿⡟⢟⢟⢿⢿⢿⢿⢿⢿⢿⢇⢕⢕⡵⢟⢕⢕⢕⢕⢕⢕⢕⢕⢕⢕⢕⢕⢕⢕⢕⢕⢕⢕⢕⢕⢕⢕⢕⢕⢕⢕⢕⢕⢕⢕⢕⢕⢕⢕⣿⣿⣿⣿⣿⣿⣿⣿⣿⢕⢕⢕⢕⢕⢕⢕⢕⢕⢕⢕⢕⢕⢕⢕⢕⢕⢕⢕⢕⢕⢜⣿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⢕⢝⢝⢜⢕⢕⢕⢕⢕⢻⣇⢜⢝⢕⢕⢕⡇⢸⢕⢕⢕⢕⢕⢕⢕⢕⢕⢕⢕⢕⢕⢕⢕⢕⢕⢕⢕⢕⢕⢕⢕⢕⢕⢕⢸⡏⢕⢕⢕⢕⢕⢕⢕⢕⢕⢕⢕⢕⢕⢕⢕⢕⢕⢕⢕⢕⢕⢕⢕⢕⢕⢕⢕⢕⢕⢕⢕⢕⢕⢕⢕⢸⣿⣿⣿⣿⢕⢕⢕⢕⢕⢕⢕⢕⢕⢕⡕⢕⢕⢕⢕⢕⢕⠕⢑⢑⢕⢕⢕⢕⢕⢕⢕⢕⢕⢕⢕⢕⢕⢕⢕⢕⢕⢕⢕⢕⢕⢕⢕⢕⢕⢕⢕⢕⢸⣿⣿⡿⢏⢹⢿⢿⣿⣿⡇⢕⢕⢕⢕⢕⢕⢕⢕⢕⢕⢕⢕⢕⢕⢕⢕⢕⢕⢕⢕⢕⢸⣿⣿⣿⣿⠀</a:t>
            </a:r>
            <a:br/>
            <a:r>
              <a:t>⣿⣿⣿⣿⣿⣿⣿⣿⣿⣿⣿⣿⣿⣿⣿⣿⣿⣿⣿⣿⢸⣿⣿⣿⣿⣿⣿⣿⣿⣿⣿⣿⣿⣿⣿⣿⣿⣿⣿⣿⣿⣿⣿⣿⣿⣿⣿⣿⣿⣿⣿⢕⣿⢹⡇⢕⢼⡇⢕⢕⢕⣕⣕⣕⣕⣕⡕⢱⢇⢕⢕⢕⢕⢖⢇⢕⢧⡕⢕⢝⢕⢕⢕⢕⢕⡇⢸⢕⢕⢕⢕⢕⢕⢕⢕⢕⢕⢕⢕⢕⢕⢕⢕⢕⢕⢕⢕⢕⢕⢕⢕⢕⢕⢸⡇⢕⢕⢕⢕⢕⢕⢕⢕⢕⢕⢕⢕⢕⢕⢕⢕⢕⢕⢕⢕⢕⢕⢕⢕⢕⢕⢕⢕⢕⢕⢕⢕⢕⢕⢕⢸⣿⣿⣿⣿⢕⢕⢕⢕⢕⢕⢕⢕⡱⢎⢕⢕⢕⢕⢕⠕⠁⢀⢔⢕⢕⢕⢕⢕⢕⢕⢕⢕⢕⢕⢕⢕⢕⢕⢕⢕⢕⢕⢕⢕⢕⢕⢕⢕⢕⢕⢕⢕⣿⣿⣿⣇⢕⢕⢕⢕⣿⣿⣷⢕⢕⢕⢕⢕⢕⢕⢕⢕⢕⢕⢕⢕⢕⢕⢕⢕⢕⢕⢕⢕⢜⢿⢿⢿⢿⠀</a:t>
            </a:r>
            <a:br/>
            <a:r>
              <a:t>⣿⣿⣿⣿⣿⣿⣿⣿⣿⣿⣿⣿⣿⣿⣿⣿⣿⣿⣿⣿⢜⣿⣿⣿⣿⣿⣿⣿⣿⣿⣿⣿⣿⣿⣿⣿⣿⣿⣿⣿⣿⣿⣿⣿⣿⣿⣿⣿⣿⣿⣿⢕⣿⢸⡇⣱⣼⣷⣿⣿⡿⢟⣫⣵⣷⣷⢱⣿⢱⣷⣷⣷⡮⢵⡕⢕⢅⢻⢸⣧⢕⢕⢑⠕⢕⣇⡜⣕⢕⢕⢕⢕⢕⢕⢕⢕⢕⢕⢕⢕⢕⢕⢕⢕⢕⢕⢕⢕⢕⢕⢕⢕⢕⢸⡇⢕⢕⢕⢕⢕⢕⢕⢕⢕⢕⢕⢕⢕⢕⢕⢕⢕⢕⢕⢕⢕⢕⢕⢕⢕⢕⢕⢕⢕⢕⢕⢕⢕⢕⢕⣾⣿⣿⣿⣿⢕⢕⢕⢕⢕⢕⢕⢜⢕⢕⢕⢕⢕⢕⢕⠀⢄⢕⢕⢕⢕⢕⢕⢕⢕⢕⢕⢕⢕⢕⢕⢕⢕⢕⢕⢕⢕⢕⢕⢕⢕⢕⢕⢕⢕⢕⢕⢕⢻⣿⣿⣿⣷⣵⣵⣾⣿⣿⣿⢕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⢟⣵⣿⣿⣿⡿⢟⣵⣾⣿⣿⣿⣿⢣⣿⡏⣾⣿⣿⣿⣿⣿⣧⢑⢕⢕⢕⣿⣇⢕⢕⢄⢄⢻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⢜⣿⣿⣿⣿⣿⣿⣿⣿⣿⢇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⡿⣵⣿⣿⣿⡿⣫⣾⣿⣿⣿⣿⣿⣿⣏⣿⣿⡇⣿⣿⣿⣿⣿⣿⣿⣧⡁⢕⢕⢹⣿⡇⢕⢕⢑⢕⢕⢕⢷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⢜⢟⢿⢿⣿⣿⢿⢟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⡏⣼⣿⣿⣿⢫⣾⣿⣿⣿⣯⣾⣿⣿⡿⣸⣿⣿⢱⣿⣿⣿⣿⣿⣿⣿⣟⣷⡕⠑⢸⣿⣷⢕⢕⢕⢕⢕⢕⢕⢜⢝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⡟⣸⣿⣿⡿⣳⣿⣿⣻⡿⣵⣿⣿⣿⣿⢇⣿⣿⣿⢸⣿⣿⣿⣿⣿⣿⣿⣿⡽⣿⢕⢸⣿⣿⡇⠕⢕⢕⠕⠑⠑⢁⠀⢅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⣕⣕⣵⣵⣜⣕⣿⣿⡿⣱⣿⡿⣱⡿⣽⣿⣿⣿⣿⡿⣸⣿⣿⣿⢸⣿⣿⣿⣿⣿⣿⣿⣿⣇⢿⢕⣼⣿⣿⡇⠕⡕⡕⢕⢕⢱⣷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⢇⣱⣿⣟⣿⣿⣿⣿⢹⣿⢣⣿⣿⣳⡿⣽⣿⣿⣿⣿⣿⡷⣿⢟⣹⣿⢜⣿⣿⣿⣿⣿⣿⣿⣿⣿⢕⢱⣿⣿⣿⢇⠕⠕⠘⢁⢕⠍⢝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⡏⣸⣿⣿⢿⣯⡻⢟⢟⢜⡇⣿⣿⣧⣿⢱⣿⣿⣿⣿⣿⢕⢕⢵⣷⣿⡟⣿⣿⣿⣿⣿⣿⣿⣿⣿⣿⢕⠘⠘⠛⠁⣰⢄⢀⠀⠕⢕⢕⠑⢄⢔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⣇⡇⣿⡿⡿⣷⣝⢝⢃⡕⢕⢱⣿⣿⣿⡏⣾⣿⣿⣿⣿⢯⢕⡇⣾⡟⢻⢣⣿⡿⣿⣿⣿⣿⣿⣿⣿⡿⢕⠄⢄⢀⢔⣿⣸⡕⢔⢄⢄⢔⢕⢕⠕⠕⠄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⣕⢕⢕⢕⢕⢱⣾⣿⢇⣕⣼⣿⣿⡿⣸⣿⣿⣿⣿⣿⣿⢸⢸⣿⣿⣿⣿⡿⢱⣿⣿⣿⣿⣿⣿⣿⢇⢕⣶⣧⢕⢸⣿⢸⢕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⢜⡮⣵⣟⢏⣿⣿⣿⢣⣿⡟⣼⣿⣿⣿⢇⣇⣿⣿⣿⣿⡿⡕⢸⣿⣿⣿⣿⣿⣿⣿⢕⢱⣿⣿⢱⣿⣿⣸⢱⡇⢕⣵⡕⢕⣵⡕⢕⢕⢕⢕⢕⢸⣿⣿⣿⣿⣿⣿⣿⣿⣿⣿⣿⣿⣿⣿⣿⣿⣿⣿⣿⣿⣿⣿⣿⣿⣿⣿⢕⢕⢕⢕⢕⢕⢕⢕⢕⢕⢕⢕⢕⢕⢕⢕⢕⢕⢕⢕⢕⢕⢕⢕⢕⢸⣿⣿⣿⣿⢕⢕⢕⢕⢕⢕⢕⢕⢕⢕⢕⢕⢕⢕⢕⢕⢕⢕⢕⢕⢕⢕⢕⢕⢕⢕⣱⣵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⣕⡵⠘⢇⢕⢝⢕⣿⣿⢏⣾⢏⢱⣿⣿⣿⢏⡾⣱⣾⣽⣟⣿⣱⣧⣸⣿⣿⣿⣿⡟⡏⢇⢕⣟⣻⡝⡜⣼⢇⡏⢕⢱⢕⣿⡇⢕⣿⡇⢕⢕⢸⣿⣿⣿⣿⣿⣿⣿⣿⣿⣿⣿⣿⣿⣿⣿⣿⣿⣿⣿⣿⣿⣿⣿⣿⣿⣿⣿⣿⣿⢕⢕⢕⢕⢕⢕⢕⢕⢕⢕⢕⢕⢕⢕⢕⢕⢕⢕⢕⢕⢕⢕⢕⢕⢕⢸⣿⣿⣿⣿⢕⢕⢕⢕⢕⢕⢕⢕⢕⢕⢕⢕⢕⢕⢕⢕⣷⣷⢕⢕⢕⢕⢕⢕⢕⢕⢜⢛⢕⢕⢕⢕⢕⢕⢕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⡿⢟⣵⣾⡿⠑⠀⢕⢕⡅⢱⣿⡇⡜⣱⢇⣿⣿⣿⢏⢘⢇⢛⠋⠝⠵⢟⢻⣿⡿⢇⡿⣿⣿⢕⢜⢑⠺⢟⠝⠑⢊⢜⣸⢇⢱⣿⢕⣿⡇⢕⣿⡇⢕⢕⢜⢟⢟⢻⣿⣿⣿⣿⣿⣿⣿⣿⣿⣿⣿⣿⣿⣿⣿⣿⣿⣿⣿⣿⣿⣿⣿⣿⣿⡿⢕⢕⢕⢕⢕⢕⢕⢕⢕⢕⢕⢕⢕⢕⢕⢕⢕⢕⢕⢕⢕⢕⢕⢕⢕⢸⣿⣿⣿⣿⢕⢕⢕⢕⢕⢕⢕⢕⢕⢕⢕⢕⢕⢕⢕⢕⣿⣿⣇⢕⢕⢕⡕⢕⢕⡕⢕⢅⢴⢕⢕⠑⢕⢕⢕⢕⢕⢕⢕⢕⢕⠕⢕⢕⢕⢕⢕⢕⢕⢕⢕⢕⢕⢕⢕⢕⢕⢕⢕⢕⢕⢕⢕⢕⢕⢕⢕⢕⢕⢕⢕⢕⢕⢕⢕⢕⢕⢕⢕⢕⢕⢕⢕⢕⢕⢕⠀</a:t>
            </a:r>
            <a:br/>
            <a:r>
              <a:t>⣿⣿⣿⣿⣿⣿⣿⣿⣿⣿⣿⢿⡟⢝⣣⣎⢿⣿⣿⣿⣿⣿⣿⣿⣿⣿⣿⣿⣿⣿⣿⣿⣿⣿⣿⣿⣿⡿⣫⡾⢟⣽⢏⠑⠀⠀⢕⢱⢕⣸⣿⢕⢱⢟⣸⢿⣿⢏⢺⣿⡇⢆⠀⢀⠀⢅⣹⣿⣿⣿⣧⣿⣏⣱⢱⢄⢀⠀⣸⡇⡔⣸⢇⢇⢸⣿⢕⣿⡇⢕⣿⡇⢕⢕⢱⣾⣿⣿⣿⣿⣿⣿⣿⣿⣿⣿⣿⣿⣿⣿⣿⣿⣿⣿⣿⣿⣿⣿⣿⣿⣿⣿⣿⡇⢕⢕⢕⢕⢕⢕⢕⢕⢕⢕⢕⢕⢕⢕⢕⢕⢕⢕⢕⢕⢕⢕⢕⢕⢕⢸⣿⣿⣿⣿⢕⢕⢕⢕⢕⢕⢕⢕⢕⢕⢕⢕⢅⢑⢅⢕⢹⣿⣿⡔⠕⢕⢸⣇⣾⡇⢕⢕⢸⢕⢑⢕⢕⢕⢕⢕⢕⢕⠀⢕⢕⢕⢕⢕⢕⢕⢕⢕⢕⢕⢕⢕⢕⢕⢕⢕⢕⢕⢕⢕⢕⢕⢕⢕⢕⢕⢕⢕⢕⢕⢕⢕⢕⢕⢕⢕⢕⢕⢕⢕⢕⢕⢕⢕⢕⢕⠀</a:t>
            </a:r>
            <a:br/>
            <a:r>
              <a:t>⣿⣿⣿⣿⣿⣿⣿⣿⣿⣿⡕⢵⡾⣿⣻⣿⡧⢻⣿⣿⣿⣿⣿⣿⣿⣿⣿⣿⣿⣿⣿⣿⣿⣿⣿⡟⡵⢞⢕⣵⡟⢕⠀⠀⠀⠀⢕⡕⢱⣿⢣⡿⢕⢕⢇⢾⡟⣼⣿⣿⣧⣕⢱⢕⣱⣿⣿⣿⣿⣿⣿⣿⣿⣿⣕⢱⢕⣱⣿⣿⣻⢏⣼⢕⢸⣿⢕⣿⡇⢕⣿⡇⢕⢕⢸⣿⣿⣿⣿⣿⣿⣿⣿⣿⣿⣿⣿⣿⣿⣿⣿⣿⣿⣿⣿⣿⣿⣿⣿⣿⣿⣿⣿⡇⢕⢕⢕⢕⢕⢕⢕⢕⢕⢕⢕⢕⢕⢕⢕⢕⢕⢕⢕⢕⢕⢕⢕⢕⢕⣿⣿⣿⣿⣿⢕⢕⢕⢕⢕⢕⢕⢕⢕⢕⢕⢕⢕⠑⠕⢑⢕⢿⣿⣇⢕⠑⢸⣿⡿⠗⠕⠑⠁⠁⠑⢅⢄⢕⢕⢕⠔⢕⢕⢕⢅⢕⢕⢕⢕⢕⢕⢕⢕⢕⢕⢕⢕⢕⢕⢕⢕⢕⢕⢕⢕⢕⢕⢕⢕⢕⢕⢕⢕⢕⢕⢕⢕⢕⢕⢕⢕⢕⢕⢕⢕⢕⢕⢕⢕⢕⠀</a:t>
            </a:r>
            <a:br/>
            <a:r>
              <a:t>⣿⣿⣿⣿⣿⣿⣿⣿⣿⣿⣿⣕⢹⢜⢗⣕⠁⠅⢻⣿⣿⣿⣿⣿⣿⣿⣿⣿⣿⣿⣿⣿⣿⡿⣫⢞⣵⣿⣿⡟⣱⡇⢔⢀⢀⢀⢕⢕⣾⢏⣸⣧⢱⡇⢕⢸⢇⣿⣿⣿⣽⣝⣹⣽⣿⣿⣿⣿⣿⣿⣿⣿⣿⣿⣿⣟⣟⣹⣿⣿⣫⢇⡏⢕⢸⣿⢕⣿⡇⢕⣿⡇⢕⢕⢜⣿⣿⣿⣿⣿⢏⣍⢝⢿⣿⣿⣻⣿⣿⣿⣿⣿⣿⣿⣿⣿⣿⣿⣿⣿⣿⣿⣿⡇⢕⢕⢕⢕⢕⢕⢕⢕⢕⢕⢕⢕⢕⢕⢕⢕⢕⢕⢕⢕⢕⢕⢕⢕⢕⣿⣿⣿⣿⡿⢕⢕⢕⢕⢕⢕⢕⢕⢕⢕⢕⢕⢕⢕⢕⢕⢕⢸⣿⣿⢑⠑⢕⣿⣷⣷⣔⢰⢔⢔⢔⢕⢕⢕⢕⢕⠁⠀⢕⢕⢕⢕⢕⢕⢕⢕⢕⢕⢕⢕⢕⢕⢕⢕⢕⢕⢕⢕⢕⢕⢕⢕⢕⢕⢕⢕⢕⢕⢕⢕⢕⢕⢕⢕⢕⢕⢕⢕⢕⢕⢕⢕⢕⢕⢕⢕⠀</a:t>
            </a:r>
            <a:br/>
            <a:r>
              <a:t>⣿⣿⣿⣿⣿⣿⣿⣿⣿⣿⣿⣿⣷⡀⠈⠁⢄⠄⠄⠹⣿⣿⣿⣿⣿⣿⣿⣿⣿⣿⣿⣿⡿⡕⣵⣿⣿⣿⡟⣼⣿⡇⢕⢕⢕⢅⢕⢱⢏⢕⣿⡯⢸⡇⢕⢜⢕⢹⣿⣿⣿⣿⣿⣿⣿⣿⣿⣿⣿⣿⣿⣿⣿⣿⣿⣿⣿⣿⡿⢱⢻⢱⢱⢕⢸⣿⢕⣿⡇⢕⣿⡇⢕⢕⢕⣿⣿⣿⡿⢇⠻⢿⣷⣧⢕⣟⣾⣿⣿⣿⣿⣿⣿⣿⣿⣿⣿⣿⣿⣿⣿⣿⣿⡇⢕⢕⢕⢕⢕⢕⢕⢕⢕⢕⢕⢕⢕⢕⢕⢕⢕⢕⢕⢕⢕⢕⢕⢕⢕⣿⣿⣿⣿⡇⢕⢕⢕⢕⢕⢕⢕⢕⢕⢕⢕⢕⢕⢕⢕⢕⢕⢕⣿⣿⢕⢔⣱⣿⣿⣿⣿⣼⣇⢕⢕⢕⢕⠁⠁⠀⠀⠀⢕⢕⢕⢕⢕⢕⢕⢕⢕⢕⢕⢕⢕⢕⢕⢕⢕⢕⢕⢕⢕⢕⢕⢕⢕⢕⢕⢕⢕⢕⢕⢕⢕⢕⢕⢕⢕⢕⢕⢕⢕⢕⢕⢕⢕⢕⢕⢕⠀</a:t>
            </a:r>
            <a:br/>
            <a:r>
              <a:t>⣿⣿⣿⣿⣿⣿⣿⣿⣿⣿⣿⣿⣿⣿⣄⠀⠁⢀⡀⠁⢘⢿⣿⣿⢿⣟⣿⣽⣽⣷⣿⣿⡗⣜⢻⣿⣿⡟⣼⣿⣿⡿⢿⢷⣣⡕⢕⢕⢕⢕⣿⡗⢕⢿⢕⢕⢕⢕⢹⣿⣿⣿⣿⣿⣿⣿⣿⣿⣿⣿⣿⣿⣿⣿⣿⣿⣿⡿⣱⢇⡜⢕⣿⢕⢸⣿⢕⣿⡇⢕⣿⡇⢕⢕⢕⢸⣿⢟⢅⠁⠔⢷⠑⢑⣵⣿⣽⣟⣿⣿⣿⣿⣿⣿⣿⣿⣿⣿⣿⣿⣿⣿⣿⡇⢕⢕⢕⢕⢕⢕⢕⢕⢕⢕⢕⢕⢕⢕⢕⢕⢕⢕⢕⢕⢕⢕⢕⢕⢕⣿⣿⣿⣿⡇⢕⢕⢕⢕⢕⢕⢕⢕⢕⢕⢕⢕⢕⢕⢕⢕⢕⢕⣿⣿⣱⣿⣿⣿⣿⣿⣟⣿⡇⢕⠑⠕⢕⠀⠀⠀⠀⢕⢕⢕⢕⢕⢕⢕⢕⢕⢕⢕⢕⢕⢕⢕⢕⢕⢕⢕⢕⢕⢕⢕⢕⢕⢕⢕⢕⢕⢕⢕⢕⢕⢕⢕⢕⢕⢕⢕⢕⢕⢕⢕⢕⢕⢕⣕⣕⣕⠀</a:t>
            </a:r>
            <a:br/>
            <a:r>
              <a:t>⣿⣿⣿⣿⣿⣿⣿⣿⣿⣿⣿⣿⣿⣿⣿⣧⢀⠁⠁⠀⠀⢜⣯⣷⣿⣿⣿⣿⣿⢟⡻⢏⢕⢝⢇⢕⢿⢜⢟⢿⢿⡇⣱⣾⣿⢕⢕⢕⢕⢕⢿⣇⡕⢜⢇⢕⢕⢕⢕⢜⢻⣿⣿⣿⣿⣿⡿⢿⢟⢟⢟⢻⣿⣿⣿⡿⢏⣾⢕⢑⢕⢸⣿⢕⢸⡟⢕⢟⣣⣵⣿⣇⡕⢕⢕⢜⠏⠄⠀⢄⠀⠀⣰⣾⣿⣿⣻⢾⣿⣿⣿⣿⣿⣿⣿⣿⣿⣿⣿⣿⣿⣿⣿⡇⢕⢕⢕⢕⢕⢕⢕⢕⢕⢕⢕⢕⢕⢕⢕⢕⢕⢕⢕⢕⢕⢕⢕⢕⢕⣿⣿⣿⣿⡇⢕⢕⢕⢕⢕⢕⢕⢕⢕⢕⢕⢕⢕⢕⢕⢕⢕⢕⣿⣿⣿⣿⣿⣿⣿⣿⣧⢝⢕⢕⢕⢔⢕⠀⠀⠀⢄⢕⢕⢕⢕⢕⢕⢕⢕⢕⢕⢕⢕⢕⢕⢕⢕⢕⢕⢕⢕⢕⢕⢕⢕⢕⢕⢕⢕⢕⢕⢕⢕⢕⢕⢕⢕⢕⢕⢕⢕⢕⢕⢕⢕⢸⣿⣿⣿⣿⠀</a:t>
            </a:r>
            <a:br/>
            <a:r>
              <a:t>⣿⣿⣿⣿⣿⣿⣿⣿⣿⣿⣿⣿⣿⣿⣿⣿⣷⡄⠀⠑⢱⣿⣿⣿⡿⢟⢏⢕⡕⣇⢕⠕⠁⠔⢕⢕⢜⢕⢕⢕⣱⣾⡿⢏⢕⢕⢕⢕⢕⢕⡜⣯⡇⢕⢜⢣⠕⠑⢑⢕⢕⢜⢝⢻⢿⣿⣿⣿⣷⣷⣾⣿⢿⢟⢕⢱⡟⢕⢕⢕⢇⠜⢏⢅⢔⢕⢔⢝⢝⢻⡻⣿⣿⣷⣧⡕⢁⢄⢀⠀⢀⣼⣿⣯⣿⣿⣿⣿⣿⢕⣻⢟⢝⣿⣿⣿⣿⣿⣿⣿⣿⣿⣿⡇⢕⢕⢕⢕⢕⢕⢕⢕⢕⢕⢕⢕⢕⢕⢕⢕⢕⢕⢕⢕⢕⢕⢕⢕⢕⣿⣿⣿⣿⡇⢕⢕⢕⢕⢕⢕⢕⢕⢕⢕⢕⢕⢕⢕⢕⢕⢕⢕⣿⣿⣿⣿⣿⣿⣿⣿⣇⢕⢕⢕⢕⠑⠕⠀⠀⢄⢕⢕⢕⢕⢕⢕⢕⢕⢕⢕⢕⢕⢕⢕⢕⢕⢕⢕⢕⢕⢕⢕⢕⢕⢕⢕⢕⢕⢕⢕⢕⢕⢕⢕⢕⢕⢕⢕⢕⢕⢕⢕⢕⢕⢕⢜⣿⣿⣿⣿⠀</a:t>
            </a:r>
            <a:br/>
            <a:r>
              <a:t>⣿⣿⣿⣿⣿⣿⣿⣿⣿⣿⣿⣿⣿⣿⣿⣿⣿⣿⣔⠀⠘⠟⠟⢕⢕⢱⢕⣕⣵⣷⣾⣇⢀⠀⠁⠑⠕⢕⣱⣾⢟⢕⢕⢕⢕⢅⢕⣕⣕⣕⢱⣽⣿⢕⠀⠀⠑⠀⢕⢕⢕⢕⣱⣵⣷⣮⣝⠻⠟⠋⠑⠜⣾⡕⢣⣿⢇⡇⢕⢕⢕⢕⢕⢕⢕⢕⢕⠕⠁⠕⢕⢝⢟⢿⣿⣿⣷⣅⠀⣰⣾⣯⣿⣿⣿⣿⣿⣿⣿⣿⣿⢕⣱⣿⣿⣿⣿⣿⣿⣿⣿⣿⣿⡇⢕⢕⢕⢕⢕⢕⢕⢕⢕⢕⢕⢕⢕⢕⢕⢕⢕⢕⢕⢕⢕⢕⢕⢕⢕⣿⣿⣿⣿⡇⢕⢕⢕⢕⢕⢕⢕⢕⢕⢕⢕⢕⢕⢕⢕⢕⢕⢕⢹⣿⣿⣿⣿⣿⣿⣿⣿⢕⢕⢕⢕⢅⢄⢄⢕⢕⢕⢕⢕⢕⢕⢕⢕⢕⢕⢕⢕⢕⢕⢕⢕⢕⢕⢕⢕⢕⢕⢕⢕⢕⢕⢕⢕⢕⢕⢕⢕⢕⢕⢕⢕⢕⢕⢕⢕⢕⢕⢕⢕⢕⢕⢕⣿⣿⣿⣿⠀</a:t>
            </a:r>
            <a:br/>
            <a:r>
              <a:t>⣿⣿⣿⣿⣿⣿⣿⣿⣿⣿⣿⣿⣿⣿⣿⣿⣿⣿⣿⠃⢄⠀⠀⠀⠀⠁⢻⣿⣿⣿⣿⣿⣿⣦⣄⢀⢄⣼⢟⢕⢕⢕⢕⣱⣷⣾⣿⣿⣿⣿⢸⣿⣿⡇⠀⠀⠀⠀⢱⣕⣱⣼⣿⣿⣿⣿⣿⢄⠀⠀⠀⠀⢹⢕⢸⢟⠕⠇⢕⢕⢜⡕⢕⠕⠑⠁⠀⠀⢀⢕⢕⠕⠕⢕⢜⢹⢿⢿⣣⣿⣿⣿⣿⣿⣿⣿⣿⣿⢱⣵⢏⢕⢏⢕⢕⣿⣿⣿⣿⣿⣿⣿⣿⡇⢕⢕⢕⢕⢕⢕⢕⢕⢕⢕⢕⢕⢕⢕⢕⢕⢕⢕⢕⢕⢕⢕⢕⢕⢸⣿⣿⣿⣿⢇⢕⢕⢕⢕⢕⢕⢕⢕⢕⢕⢕⢕⢕⢕⢕⢕⢕⢕⢕⢻⣿⣿⣿⣿⣿⣿⣿⡇⢕⢕⢕⢕⢕⢕⢕⢕⢕⢕⢕⢕⢕⢕⢕⢕⢕⢕⢕⢕⢕⢕⢕⢕⢕⢕⢕⢕⢕⢕⢕⢕⢕⢕⢕⢕⢕⢕⢕⢕⢕⢕⢕⢕⢕⢕⢕⢕⢕⢕⢕⢕⢕⢕⢹⣿⣿⣿⠀</a:t>
            </a:r>
            <a:br/>
            <a:r>
              <a:t>⣿⣿⣿⣿⣿⣿⣿⣿⣿⣿⣿⣿⣿⣿⣿⣿⣿⣿⡟⢕⢕⠀⠀⠀⠀⠄⠀⠘⢿⣿⣿⣿⣿⣿⣿⢣⡿⢕⢕⢕⢕⢕⣾⣿⣿⣿⣿⣿⣿⣿⢸⣿⣿⣿⡔⠀⠀⠀⢸⣿⣿⣿⣿⣿⣿⣿⣿⡕⠀⠀⠀⠀⢕⠜⢁⠀⠑⢀⠑⣿⣷⣕⠀⢀⣀⣠⣴⣵⣕⡕⠁⠀⠀⠀⠁⠁⠀⠀⠙⢿⣿⣿⣿⣿⣿⣿⣿⣿⡿⢏⢕⢕⢕⢕⣾⣿⣿⣿⣿⣿⣿⣿⣿⢕⢕⢕⢕⢕⢕⢕⢕⢕⢕⢕⢕⢕⢕⢕⢕⢕⢕⢕⢕⢕⢕⢕⢕⢕⢸⣿⣿⣿⣿⢕⢕⢕⢕⢕⢕⢕⢕⢕⢕⢕⢕⢕⢕⢕⢕⢕⢕⢕⢕⢜⢻⣿⣿⣿⣿⣿⣿⡇⢕⢕⢕⢕⢕⢕⢕⢕⢕⢕⢕⢕⢕⢕⢕⢕⢕⢕⢕⢕⢕⢕⢕⢕⢕⢕⢕⢕⢕⢕⢕⢕⢕⢕⢕⢕⢕⢕⢕⢕⢕⢕⢕⢕⢕⢕⢕⢕⢕⢕⢕⢕⢕⢕⢸⢿⢿⢟⠀</a:t>
            </a:r>
            <a:br/>
            <a:r>
              <a:t>⣿⣿⣿⣿⣿⣿⣿⣿⣿⣿⣿⣿⣿⣿⣿⣿⣿⣿⣷⢕⢕⢕⠀⠀⠀⠀⢀⠀⠁⠻⣿⣿⢿⢻⠑⠙⠁⠑⠑⠕⢕⣼⣿⣿⣿⣿⣿⣿⣿⣿⡜⣿⡜⣿⣷⡀⠀⠀⢸⣿⣿⣿⣿⣿⣿⣿⣿⢇⠀⠀⠀⠀⢕⢄⠑⠀⢄⠈⢄⣿⣿⣇⡔⢁⠉⠙⠛⠻⠟⠁⠀⠀⠑⠀⠀⠀⠀⢀⢔⢸⣿⣿⣿⣿⣿⣿⣷⣿⡕⢕⢕⢕⢕⢕⢸⣿⣿⣿⣿⣿⣿⣿⣿⢕⢕⢕⢕⢕⢕⢕⢕⢕⢕⢕⢕⢕⢕⢕⢕⢕⢕⢕⢕⢕⢕⢕⢕⢕⢸⣿⣿⣿⣿⢕⢕⢕⢕⢕⢕⢕⢕⢕⢕⢕⢕⢕⢕⢕⢕⢕⢕⢕⢕⢕⢕⢻⣿⣿⣿⣿⣿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⣇⠕⢕⠕⠀⠀⠀⠁⠀⠀⢄⢌⢵⡎⠁⠀⠀⠀⠀⠀⠀⠀⠈⠙⠟⠿⣿⣿⣿⡏⣿⣧⢹⣿⢞⢿⣷⡀⠀⠘⣿⣿⣿⣿⣿⣿⣿⣿⠀⠀⠀⠀⠀⢕⢕⡕⣔⢅⡠⢻⣿⣿⣿⢱⢑⢔⠄⠀⠀⠀⠀⠐⠀⠀⠀⠀⢀⢔⢕⢄⣼⣿⣿⣿⣿⣿⣿⡏⢸⣿⣇⢕⢕⢕⢕⢸⣿⣿⣿⣿⣿⣿⣿⣿⢕⢕⢕⢕⢕⢕⢕⢕⢕⢕⢕⢕⢕⢕⢕⢕⢕⢕⢕⢕⢕⢕⢕⢕⢕⢸⣿⣿⣿⣿⢕⢕⢕⢕⢕⢕⢕⢕⢕⢕⢕⢕⢕⢕⢕⢕⢕⢕⢕⢕⢕⢕⢕⢜⢿⣿⣿⣿⣇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⡏⣷⣔⡄⡄⢀⢀⢄⢔⢕⢕⣱⢎⢜⠀⠀⠀⠀⠀⠀⢀⠀⠀⠀⠀⠀⠀⠙⠻⢿⣿⣿⣧⢹⣯⢳⣿⣿⣔⠀⢹⣿⣿⣿⣿⣿⣿⠇⠀⠀⠀⠀⠀⠁⡿⢗⣝⢧⣕⢝⢿⣿⣿⢕⢇⠕⠀⠀⠀⠔⠔⠀⢀⢀⢀⢀⢑⢑⢡⣾⣿⣿⣿⣿⣿⣿⣿⣿⣕⡿⢻⣿⣧⢕⢕⢸⣿⣿⣿⣿⣿⣿⣿⣿⢕⢕⢕⢕⢕⢕⢕⢕⢕⢕⢕⢕⢕⢕⢕⢕⢕⢕⢕⢕⢕⢕⢕⢕⢕⢸⣿⣿⣿⣿⢕⢕⢕⢕⢕⢕⢕⢕⢕⢕⢕⢕⢕⢕⢕⢕⢕⢕⢕⢕⢕⢕⢕⢕⢕⢜⢻⣿⣿⣵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⡗⣿⣿⣿⣗⢕⢕⢕⢔⢕⢿⢣⢎⢕⠀⠀⠀⠀⢄⠕⠁⠀⠀⠄⠀⠀⠀⠀⠀⠀⠝⣿⡏⠀⠝⣇⢿⣷⡝⣇⠈⣿⣿⣿⣿⣿⡟⠀⠀⠀⠀⠀⠀⠀⢻⣿⣿⣧⡜⣿⣵⣷⣿⢱⠸⠐⠀⠀⠀⠀⢄⢕⢕⢕⣱⣼⣿⣿⢸⣿⣿⣿⣿⣿⣿⣿⣿⡯⣵⢕⢕⣼⢏⢕⢕⣾⣿⣿⣿⣿⣿⣿⣿⣿⢕⢕⢕⢕⢕⢕⢕⢕⢕⢕⢕⢕⢕⢕⢕⢕⢕⢕⢕⢕⢕⢕⢕⢕⢕⢸⣿⣿⣿⣿⢕⢕⢕⢕⢕⢕⢕⢕⢕⢕⢕⢕⢕⢕⢕⢕⢕⢕⢕⢕⢕⢕⢕⢕⢕⢕⢕⢜⢟⢟⢟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⣧⡻⣿⣿⣿⣷⡕⢕⢕⢕⣱⢏⣞⡕⠀⠀⢄⠑⠀⠀⢄⢔⠁⠀⠀⠀⠀⠀⠀⠀⠀⠈⠑⠀⠀⠘⢜⣿⡿⣎⢇⠜⣿⣿⣿⡿⠁⠀⠀⠀⠀⠀⠀⠀⠸⢿⠿⢿⠟⠕⠋⠉⠁⠀⠀⠀⠀⠀⠀⠀⠜⢕⢕⣼⣿⣿⡿⠋⣿⣿⣿⣿⣿⣿⣿⣿⣿⣿⣿⣿⣿⣿⣧⢕⢕⣿⣿⣿⣿⣿⣿⣿⣿⣿⢕⢕⢕⢕⢕⢕⢕⢕⢕⢕⢕⢕⢕⢕⢕⢕⢕⢕⢕⢕⢕⢕⢕⢕⢕⣾⣿⣿⣿⡿⢕⢕⢕⢕⢕⢕⢕⢕⢕⢕⢕⢕⢕⢕⢕⢕⢕⢕⢕⢕⢕⢕⢕⢕⢕⢕⢕⢕⢕⢕⢕⢕⠑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⢮⢻⠿⢿⠏⠑⢑⣵⢇⣾⡿⢕⠀⠑⠀⠀⠐⠁⠀⠁⠐⢀⠀⠀⠀⠀⠀⠀⠀⠀⠀⠀⠀⠀⠁⠻⣿⡎⣽⡆⠝⢟⢿⠑⠀⠀⠀⠀⠀⠀⠀⠀⠀⠀⠀⠀⠀⠀⠀⠀⠀⠀⠀⠀⠀⠀⠀⠀⠀⠁⠉⠙⠛⠁⠀⠀⣿⣿⣿⣿⣿⣿⣿⣿⣿⣿⣿⣿⣿⣿⣿⣵⣷⣿⣿⣿⣿⣿⣿⣿⣿⣿⢕⢕⢕⢕⢕⢕⢕⢕⢕⢕⢕⢕⢕⢕⢕⢕⢕⢕⢕⢕⢕⢕⢕⢕⢕⣿⣿⣿⣿⡇⢕⢕⢕⢕⢕⢕⢕⢕⢕⢕⢕⢕⢕⢕⢕⢕⢕⢕⢕⢕⢕⢕⢕⢕⢕⢕⢕⢕⢕⢕⢕⢕⠀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⢑⢔⢄⢄⢀⡼⢱⣿⢟⢕⢕⠀⠀⠀⠀⠀⠁⠁⠀⠀⠀⠑⠄⠀⠀⠀⠀⠀⠀⠀⠀⠀⠀⠀⠀⠹⣿⢿⡇⠁⢁⠁⠀⠀⠀⠀⠀⠀⠀⠀⠀⠀⠀⠀⠀⠀⠀⠀⠀⠀⠀⠀⠀⠀⠀⠀⠀⠀⠁⠑⠑⠀⠀⠀⠀⣿⣿⣿⣿⣿⣿⣿⣿⣿⣿⣿⣿⣿⣿⣿⣾⣿⣳⣾⣿⣿⣿⣿⣿⣿⣿⢕⢕⢕⢕⢕⢕⢕⢕⢕⢕⢕⢕⢕⢕⢕⢕⢕⢕⢕⢕⢕⢕⢕⢕⢕⣿⣿⣿⣿⡇⢕⢕⢕⢕⢕⢕⢕⢕⢕⢕⢕⢕⢕⢕⢕⢕⢕⢕⢕⢕⢕⢕⢕⢕⢕⢕⢕⢕⢕⢕⢕⠕⠀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⢔⢁⠕⢕⡞⢱⣿⢏⢱⢇⠁⠀⠀⠀⠀⠀⠀⠀⠀⠀⠀⠀⠀⠔⠀⠀⠀⠀⠀⠀⠀⠀⠀⠀⠀⠀⢻⢜⡇⠀⠁⠀⠀⠀⠀⠀⠐⢀⠀⠀⠀⠀⠀⠀⠀⠀⠀⠀⠀⠀⠀⠀⠀⠀⠀⠀⠀⠀⠀⠀⠀⠀⠀⠀⠀⠛⢿⣿⣿⣿⣿⣿⣿⣿⣿⣿⣿⣿⣿⣿⣿⣿⣿⣿⣿⣿⣿⣿⣿⣿⣿⢕⢕⢕⢕⢕⢕⢕⢕⢕⢕⢕⢕⢕⢕⢕⢕⢕⢕⢕⢕⢕⢕⢕⢕⢕⣿⣿⣿⣿⡇⢕⢕⢕⢕⢕⢕⢕⢕⢕⢕⢕⢕⢕⢕⢕⢕⢕⢕⢕⢕⢕⢕⢕⢕⢕⣕⣕⢕⢕⢕⢕⢀⠀⢕⢕⢕⢕⢕⢕⢕⢕⢕⢕⢕⢕⢕⢕⢕⢕⢕⢕⢕⢕⢕⢕⢕⢕⢕⢕⢕⢕⢕⢕⢕⢕⢕⢕⢕⢕⢕⠑⢕⢕⢕⢕⢕⢕⢕⢕⢕⢕⢕⢕⢕⢕⢸⣿⠀</a:t>
            </a:r>
            <a:br/>
            <a:r>
              <a:t>⢕⢕⢕⢕⢕⢕⢕⢕⢕⢕⢕⢕⢕⢕⢕⢕⢕⢕⢕⢕⢕⡕⢕⢕⢕⢎⣱⡿⢇⢱⢗⢇⠀⠀⠀⠀⠀⠀⠀⠀⠀⠀⠀⠀⠀⠀⠀⠀⠀⠀⠀⠀⠀⠀⠀⠀⠀⠀⠕⢅⠇⢀⣀⡄⠀⠀⠀⠀⠀⠀⠀⢄⢄⢄⢄⡄⢄⢄⢀⢀⠀⠀⠀⠀⠀⠀⠀⠀⠀⠀⠀⠀⠀⠀⠀⠀⠀⠀⠀⢜⣿⣿⣿⣿⣿⣿⣿⣿⣿⣿⣿⣿⣿⣿⣿⣿⣿⣿⣿⣿⣿⣿⡇⢕⢕⢕⢕⢕⢕⢕⢕⢕⢕⢕⢕⢕⢕⢕⢕⢕⢕⢕⢕⢕⢕⢕⢕⢕⣿⣿⣿⣿⡇⢕⢕⢕⢕⢕⢕⢕⢕⢕⢕⢕⢕⢕⢕⢕⢕⢕⢕⢕⢕⢕⢕⢕⢕⣿⣿⣿⣿⣿⣷⣶⣴⢄⢕⢕⢕⢕⢕⢕⢕⢕⢕⢕⢕⢕⢕⢕⢕⢕⢕⢕⢕⢕⢕⢕⢕⢕⢕⢕⢕⢕⢕⢕⢕⢕⢕⢕⢕⢕⢕⠀⢕⢕⢕⢕⢕⢕⢕⢕⢕⢕⢕⢕⢕⢕⢜⣿⠀</a:t>
            </a:r>
            <a:br/>
            <a:r>
              <a:t>⣷⣕⡱⢕⢱⢕⡕⢕⢕⢕⢕⢕⢕⢕⢕⢕⢕⢕⢕⢕⢕⢎⢗⢱⢇⣱⡟⢕⢱⢇⢕⢅⠀⠀⠀⠀⠀⠀⠀⠀⠀⠀⠀⠀⠀⠀⠀⠀⠀⠀⠀⠀⠀⠀⠀⠀⠀⠀⠀⠕⢰⣾⠟⠟⠀⠀⠀⠀⠀⠀⠀⠀⠁⠑⠋⠜⠕⠕⢱⣕⡕⢱⢵⢕⢕⢕⢔⢄⢀⢀⠀⠀⠀⠀⠀⠀⠀⠀⢀⣸⣿⣿⣿⣿⣿⣿⣿⣿⣿⣿⣿⣿⣿⣿⣿⣿⣿⣿⣿⣿⣿⣿⡇⢕⢕⢕⢕⢕⢕⢕⢕⢕⢕⢕⢕⢕⢕⢕⢕⢕⢕⢕⢕⢕⢕⢕⢕⢕⣿⣿⣿⣿⢇⢕⢕⢕⢕⢕⢕⢕⢕⢕⢕⢕⢕⢕⢕⢕⢕⢕⢕⢕⢕⢕⣕⣕⣕⣜⣿⣿⣿⢟⢗⣧⣵⡕⢕⢕⢕⢕⢕⢕⢕⢕⢕⢕⢕⢕⢕⢕⢕⢕⢕⢕⢕⢕⢕⢕⢕⢕⢕⢕⢕⢕⢕⢕⢕⢕⢕⢕⢕⢕⢕⢀⢕⢕⢕⢕⢕⢕⢕⢕⢕⢕⢕⠕⢕⢕⢕⢹⠀</a:t>
            </a:r>
            <a:br/>
            <a:r>
              <a:t>⣿⣷⣯⣷⢵⡣⣽⡗⢕⢕⢕⢱⢕⢱⢕⢵⣕⢵⣕⢵⡸⢹⢱⢕⣱⢟⢕⢱⢕⢕⢕⣇⠀⠀⠀⠀⠀⠀⠀⠀⠀⠀⠀⠀⠀⠀⠀⠀⠀⠀⠀⠀⠀⠀⠀⠀⠀⠀⠀⠀⠝⢅⠀⠀⠀⠀⠀⠀⠀⠀⠀⠀⠀⠀⠀⠀⠀⠀⠀⠀⠀⠀⠀⠁⠁⠁⠁⠁⠁⠁⠀⠀⠀⠀⠀⠀⠀⢰⣿⣿⣿⣿⣿⣿⣿⣿⣿⣿⣿⣿⣿⣿⣿⣿⣿⣿⣿⣿⣿⣿⣿⣿⡇⢕⢕⢕⢕⢕⢕⢕⢕⢕⢕⢕⢕⢕⢕⢕⢕⢕⢕⢕⢕⢕⢕⢕⢕⢕⣿⣿⣿⣿⢇⢕⢕⢕⢕⢕⢕⢕⢕⢕⢕⢕⢕⢕⢕⢕⢕⢕⢕⢕⢕⣾⣿⣿⣿⢟⣫⣽⣷⣿⣿⣿⣿⡇⢕⢕⢕⢕⢕⢕⢕⢕⢕⢕⢕⢕⢕⢕⢕⢕⢕⢕⢕⠀⢕⢕⢕⢕⢕⢕⢕⢕⢕⢕⢕⢕⢕⢕⢕⢕⢕⢔⢕⢕⢕⢕⢕⢕⢕⢕⢕⢕⢕⢔⢕⢕⢕⢕⠀</a:t>
            </a:r>
            <a:br/>
            <a:r>
              <a:t>⣿⣝⡇⢜⡗⢼⡇⢝⡣⢕⢕⢕⢹⢕⡳⢽⣳⢽⣪⢵⡧⢕⢕⣱⢏⢕⢱⢕⢕⢕⢫⣗⠀⠀⠀⠀⠀⠀⠀⠀⠀⠀⠀⠀⠀⠀⠀⠀⠀⠀⠀⠀⠀⠀⠀⠀⠀⠀⠀⠀⠀⠀⠀⠀⠀⠀⠀⠀⠀⠀⠀⠀⠀⠀⠀⠀⠀⠀⠀⠀⠀⠀⠀⠀⠀⠀⠀⠀⠀⠀⠀⠀⠀⠀⠀⠀⠀⣾⣿⣿⣿⣿⣿⣿⣿⣿⣿⣿⣿⣿⣿⣿⣿⣿⣿⣿⣿⣿⣿⣿⣿⣿⡇⢕⢕⢕⢕⢕⢕⢕⢕⢕⢕⢕⢕⢕⢕⢕⢕⢕⢕⢕⢕⢕⢕⢕⢕⢱⣿⣿⣿⣿⢕⢕⢕⢕⢕⢕⢕⢕⢕⢕⢕⢕⢕⢕⢕⢕⢕⢕⢕⢕⢕⢿⡿⣫⣷⣿⣿⣿⣿⣿⣿⣿⣿⡇⢕⢕⢕⢕⢕⢕⢕⢕⢕⢕⢕⢕⢕⢕⢕⢕⢕⢕⢕⠀⢕⢕⢕⢕⢕⢕⢕⢕⢕⢕⢕⢕⢕⢕⢕⢕⢕⢕⠕⢕⢕⢕⢕⢕⢕⢕⢕⢕⢕⢕⠁⢕⢕⢕⠀</a:t>
            </a:r>
            <a:br/>
            <a:r>
              <a:t>⡟⢕⢜⢕⢜⢇⢕⢇⢝⢣⢕⢇⢕⢕⢕⢕⢾⣹⣿⡻⢕⢕⡕⢕⢔⢱⢕⢕⢱⡵⣝⣗⢄⠀⠀⠀⠀⠀⠀⠀⠀⠀⠠⠤⠤⠤⠄⠀⢀⠀⠀⠀⠀⠀⠀⠀⠀⠀⠀⠀⠀⠀⠀⠀⠀⠀⠀⠀⠀⠀⠀⠀⠀⠀⠀⠀⠀⠀⠀⠀⠀⠀⠀⠀⠀⠀⠀⠀⠀⠀⠀⠀⠀⠐⢄⠀⠀⣿⣿⣿⣿⣿⣿⣿⣿⣿⣿⣿⣿⣿⣿⣿⣿⣿⣿⣿⣿⣿⣿⣿⣿⣿⡇⢕⢕⢕⢕⢕⢕⢕⢕⢕⢕⢕⢕⢕⢕⢕⢕⢕⢕⢕⢕⢕⢕⢕⢕⢸⣿⣿⣿⣿⢕⢕⢕⢕⢕⢕⢕⢕⢕⢕⢕⢕⢕⢕⢕⢕⢕⢕⢕⢕⢕⣵⣿⣿⣿⣿⣿⣿⣿⣿⣿⣿⣿⡇⠀⢕⢕⢕⢕⢕⢕⢕⢕⢕⢕⢕⢕⢕⢕⢕⢕⢕⢕⠀⢕⢕⢕⢕⢕⢕⢕⢕⢕⢕⢕⢕⢕⢕⢕⢕⢕⢕⠀⢕⢕⢕⢕⢕⢕⢕⢕⢕⢕⢕⢔⠕⢕⢕⠀</a:t>
            </a:r>
            <a:br/>
            <a:r>
              <a:t>⢧⢕⢕⢕⢕⢜⢕⢕⢕⢕⢇⢝⢇⢕⢣⢕⢣⡜⢹⢕⢑⢕⢕⢔⢕⢕⢕⢱⣝⢵⡝⢕⠀⠀⠀⠀⠀⠀⠀⠔⠕⠀⠀⠀⠀⠀⠀⠀⠀⠀⠀⠀⠀⠀⠀⠀⠀⠀⠀⠀⠀⠀⠀⠀⠀⠀⠀⠀⠀⠀⠀⠀⠀⠀⠀⠀⠀⠀⠀⠀⠀⠀⠀⠀⠀⠀⠀⠀⠀⠀⠀⠀⠀⠀⠀⠑⢔⣿⣿⣿⣿⣿⣿⣿⣿⣿⣿⣿⣿⣿⣿⣿⣿⣿⣿⣿⣿⣿⣿⣿⣿⣿⡇⢕⢕⢕⢕⢕⢕⢕⢕⢕⢕⢕⢕⢕⢕⢕⢕⢕⢕⢕⢕⢕⢕⢕⢕⢸⣿⣿⣿⣿⢕⢕⢕⢕⢕⢕⢕⢕⢕⢕⢕⢕⢕⢕⢕⢕⢕⢕⣱⣣⣾⣿⣿⣿⣿⣿⣿⣿⣿⣿⣿⣿⣿⡇⢀⢕⢕⢕⢕⢕⢕⢕⢕⢕⢕⢕⢕⢕⢕⢕⢕⢕⢕⠀⢕⢕⢕⢕⢕⢕⢕⢕⢕⢕⢕⢕⢕⢕⢕⢕⢕⢕⠀⢕⢕⢕⢕⢕⠀⢕⢕⢕⢕⢕⢕⢄⢕⢕⠀</a:t>
            </a:r>
            <a:br/>
            <a:r>
              <a:t>⢷⢜⢕⢜⢕⢕⢕⢜⢕⢇⡕⢣⢕⢣⣕⢣⢕⢇⢕⢑⢕⢕⢕⢕⢕⢕⢕⢜⢾⢟⢻⢕⢕⢀⠀⠀⠀⠀⠀⠐⢀⠀⠀⠀⠀⠀⠀⠀⠀⠀⠀⠀⠀⠀⠀⠀⠀⠀⠀⠀⠀⠀⠀⠀⠀⠀⠀⠀⠀⠀⠀⠀⠀⠀⠀⠀⠀⠀⠀⠀⠀⠀⠀⠀⠀⠀⠀⠀⠀⠀⠀⠀⠀⠀⠀⠀⠀⠕⢹⣿⣿⣿⣿⣿⣿⣿⣿⣿⣿⣿⣿⣿⣿⣿⣿⣿⣿⣿⣿⣿⣿⣿⡇⢕⢕⢕⢕⢕⢕⢕⢕⢕⢕⢕⢕⢕⢕⢕⢕⢕⢕⢕⢕⢕⢕⢕⢕⢸⣿⣿⣿⣿⢕⢕⢕⢕⢕⢕⢕⢕⢕⢕⢕⢕⢕⢕⢕⢕⢕⢜⣽⣿⣿⣿⣿⣿⣿⣿⣿⣿⣿⣿⣿⣿⣿⡇⠑⢕⢕⢕⢕⢕⢕⢕⢕⢕⢕⢕⢕⢕⢕⢕⢕⢕⢕⠀⢕⢕⢕⢕⢕⢕⢕⢕⢕⢕⢕⢕⢕⢕⢕⢕⢕⢕⠀⢕⢕⢕⠑⢕⢀⠑⢕⢕⢕⢕⢕⢕⢄⢕⠀</a:t>
            </a:r>
            <a:br/>
            <a:r>
              <a:t>⡷⢕⡕⢕⡕⢵⡝⢱⣕⣕⣜⢵⣕⣕⡮⢕⢇⢕⢕⢅⢕⢔⢕⢕⢕⢕⢕⢕⡹⢕⢕⠕⢕⢕⢀⠀⠀⠀⠀⠀⠁⠔⠀⠀⠀⠀⠀⢔⢕⢕⢕⢄⢀⠀⠀⠀⠀⠀⠀⠀⠀⠀⠀⢀⡄⠀⠀⠀⠀⠀⠀⠀⠀⠀⠀⠀⠀⠀⠀⠀⠀⠀⠀⠀⠀⠀⠀⠀⠀⠀⠀⠀⠀⠀⠀⠀⠀⠀⢕⠈⠉⠙⠙⠁⠀⠈⠹⣿⣿⣿⣿⣿⣿⣿⣿⣿⣿⣿⣿⣿⣿⣿⡇⢕⢕⢕⢕⢕⢕⢕⢕⢕⢕⢕⢕⢕⢕⢕⢕⢕⢕⢕⢕⢕⢕⢕⢕⢸⣿⣿⣿⣿⢕⢕⢕⢕⢕⢕⢕⢕⢕⢕⢕⢕⢕⢕⢕⢕⢕⣼⣿⣿⣿⣿⣿⣿⣿⣿⣿⣿⣿⣿⣿⣿⣿⣧⠀⢕⢕⢕⢕⢕⢕⢕⢕⢕⢕⢕⢕⢕⢕⢕⢕⢕⢕⠀⢕⢕⢕⢕⢕⢕⢕⢕⢕⢕⢕⢕⢕⢕⢕⢕⢕⢕⠀⠁⢕⢕⠀⢕⢕⠀⢕⢕⢕⢕⢕⢕⢔⢕⠀</a:t>
            </a:r>
            <a:br/>
            <a:r>
              <a:t>⣿⣧⡝⢷⣝⢳⣝⢳⣜⡳⣮⣻⣧⣼⡿⣼⡷⢕⢕⢕⠕⢕⢕⢕⢕⢕⣿⣷⣧⣕⡕⢔⢕⢕⢕⢀⠀⠀⠀⠀⠀⠀⠀⠀⠀⠀⠀⢕⢕⢕⢕⢕⢕⢔⢄⠀⠀⠀⠀⠀⠀⢀⣴⣾⡇⠀⠀⠀⠀⠀⠀⠀⠀⠀⠀⠀⠀⠀⠀⠀⠀⠀⠀⠀⠀⠀⠀⠀⠀⠀⠀⠀⠀⠀⠀⠀⠀⠀⠀⠀⠀⠀⠀⠀⠀⠀⠀⠸⣿⣿⣿⣿⣿⣿⣿⣿⣿⣿⣿⣿⣿⣿⡗⢇⢕⢕⢕⢕⢕⢕⡕⢕⢕⢕⢕⢕⢕⢕⢕⢕⢕⢕⢕⢕⢕⢕⢕⢸⣿⣿⣿⣿⢕⢕⢕⢕⢕⢕⢕⢕⢕⢕⢕⢕⢕⢕⢕⢕⣸⣿⣿⣿⣿⣿⣿⣿⣿⣿⣿⣿⣿⣿⣿⣿⣿⣿⠀⢕⢕⢕⢕⢕⢕⢕⠁⢕⢕⢕⢕⢕⢕⢕⢕⢕⢕⠀⠀⢕⢕⢕⢕⢕⢕⢕⢕⢕⢕⢕⢕⢕⢕⢕⢕⢕⠀⠀⢕⢕⠀⢕⢕⠀⠑⢕⢕⢕⢕⢕⢕⠑⠀</a:t>
            </a:r>
            <a:br/>
            <a:r>
              <a:t>⣿⣧⣝⢷⡼⢿⣮⡻⢮⡝⢮⣽⢿⣽⣳⣿⢇⢕⢕⢕⢔⢕⢕⢕⢕⣟⢷⣽⢿⢝⡕⢕⢕⢕⢕⢕⢔⠀⠀⠀⠀⠀⠀⠀⠀⠀⢀⢕⢕⢕⢕⢕⢕⢕⢕⢕⢆⣄⢀⣠⣾⣿⣿⣿⣵⣄⣀⣀⣀⣀⡀⢀⢀⢀⠀⠀⠀⠀⠀⠀⠀⠀⠀⠀⠀⠀⠀⠀⠀⠀⠀⠀⢄⣄⡀⠀⠀⠀⠀⠀⠀⠀⠀⠀⠀⠀⠀⠀⣿⣿⣿⣿⣿⣿⣿⣿⣿⣿⣿⢿⢿⢿⢇⢕⢇⢕⢕⢱⢕⢱⢕⡕⢕⢕⢕⢕⢕⢕⢕⢕⢕⢕⢕⢕⢕⢕⢕⣼⣿⣿⣿⡇⢕⢕⢕⢕⢕⢕⢕⢕⢕⢕⢕⢕⢕⢕⢕⢱⣿⣿⣿⣿⣿⣿⣿⣿⣿⣿⣿⣿⣿⣿⣿⣿⣿⣿⡕⢕⢕⢕⢕⢕⢕⢕⠀⢕⢕⢕⠑⢕⢕⢕⢕⢕⢕⠀⠀⠁⢕⢕⢕⢕⢕⢕⢕⢕⢕⢕⢕⢕⢕⢕⢕⢕⠀⠀⢕⢕⠀⢕⢕⠀⠀⢕⢕⢕⢕⢕⢕⠕⠀</a:t>
            </a:r>
            <a:br/>
            <a:r>
              <a:t>⣿⣟⣷⣷⣟⡳⢧⡝⢧⣝⢷⣝⢻⣟⡟⣯⢕⢕⢕⠕⢕⢕⢕⢕⢱⣼⡝⢮⣟⢧⢇⢕⢕⢕⢕⢕⢁⣡⠀⠀⠀⠀⠀⠀⠀⠀⠀⠁⠑⠕⢕⢕⢕⢕⢕⡱⣾⡏⣼⣿⣿⣿⣿⣿⣿⣿⣿⣿⢿⢿⢿⢿⠿⠟⠃⠀⠀⠀⠀⠀⠀⠀⠀⠀⠀⠀⠀⠀⠀⠀⠀⠀⢅⢻⠇⠀⠀⠀⠀⠀⠀⠀⠀⠀⠀⠀⠀⢀⢿⢟⢟⢟⢏⣝⣏⢹⢇⡱⢕⢱⢕⣱⢕⢕⢕⣇⢵⢕⡕⢕⡱⢕⢕⢕⢕⢕⢕⢕⢕⢕⢕⢕⢕⢕⢕⢕⢕⣿⣿⣿⣿⢕⢕⢕⢕⢕⢕⢕⢕⢱⢗⢱⢗⡱⢇⢝⢎⣼⣿⣿⣿⣿⣿⣿⣿⣿⣿⣿⣿⣿⣿⣿⣿⣿⣿⣿⡇⢕⢕⢕⠑⢕⢕⢕⠀⠑⢕⢕⢑⢕⢕⢕⢕⢕⢕⠀⠀⠀⢕⢕⢕⢕⢕⢕⢕⢕⢕⢕⢕⢕⠀⢕⢕⢕⠀⠀⠑⢕⠀⢕⢕⠀⠀⠑⢕⢕⢕⢕⢕⢕⠀</a:t>
            </a:r>
            <a:br/>
            <a:r>
              <a:t>⣿⣿⡻⣧⣝⢵⢮⣿⣧⣽⣷⣮⡻⢾⣿⢇⢱⡇⢕⢀⢕⢕⢕⢕⡳⢧⣽⡳⣮⣻⢕⢕⢕⢕⢕⢕⣸⣿⠀⠀⠀⠀⠀⠀⠀⠀⠀⠀⠀⠀⠀⠁⠕⢾⣿⣿⣿⣿⣿⣿⣿⣿⣿⣿⣿⣿⢕⠀⠀⠀⠀⠀⠀⠀⠀⠀⠀⠀⠀⠀⠀⠀⠀⠀⠀⠀⠀⠀⠀⠀⠀⢀⢱⠇⠀⠀⠀⠀⠀⠀⠀⠀⠀⠀⠀⠀⠀⡕⢝⢕⡜⢕⡇⢕⢕⢜⢕⢕⢕⢕⢱⢕⢹⢕⢹⢕⡜⢕⡇⢽⢕⢜⢕⢕⢵⢇⢕⢇⢱⢇⢕⢕⣕⢕⢕⢵⢕⢜⣿⣿⣿⣕⢕⣎⣵⣇⡕⢕⡕⢕⣱⢕⣜⢕⢎⣱⡕⣿⣿⣿⣿⣿⣿⣿⣿⣿⣿⣿⣿⣿⣿⣿⣿⣿⣿⣿⣿⠑⢕⢕⠀⢕⢕⢕⢀⠀⢕⢕⢕⠀⢕⢕⢕⢕⢕⠀⠀⠀⠀⢕⢕⢕⢕⢕⢕⢕⢕⢕⢕⢕⠁⠕⢕⢕⠀⠀⠀⢕⠀⢕⢕⠀⠀⠀⢕⢕⢕⢕⢕⢕⠀</a:t>
            </a:r>
            <a:br/>
            <a:r>
              <a:t>⣿⣟⢿⢷⢗⢿⣿⢿⣿⣟⡳⢼⡻⣾⣿⡇⢸⡇⢕⢕⢕⢕⠕⣼⣿⣿⣽⣿⢾⣽⠑⢕⢕⢕⢄⢕⣿⣿⠀⢀⠀⠀⠀⠀⠀⠀⠀⠀⠀⠀⠀⠀⠀⠀⠈⠟⢿⣿⣿⣿⣿⣿⣿⣿⣿⣿⣿⣷⣷⣶⣴⣴⣴⣴⣶⣶⣴⡄⠀⠀⠀⠀⠀⠀⠀⠀⠀⠀⠀⠀⠀⢸⢿⣿⡆⠀⠀⠀⠀⠀⠀⠀⠀⠀⠀⠀⠀⠑⢕⢕⢕⢕⢗⢕⢕⢕⢕⢕⢕⢱⢵⢕⢕⢕⢇⢝⢗⢪⢕⡹⢕⣎⢕⣕⡕⣕⡵⢕⣕⢕⣗⣏⣗⣿⢮⣵⣵⣿⣿⣿⣿⢿⣷⣷⢮⣽⢞⣻⣿⣧⣽⣏⡵⢜⢱⢕⢸⣿⣿⣿⣿⣿⣿⣿⣿⣿⣿⣿⣿⣿⣿⣿⣿⣿⣿⣿⣿⡕⢕⢕⠀⢕⢕⢕⠀⠀⠑⢕⢕⢄⠀⢕⢕⢕⢕⠀⠀⠀⠀⠑⢕⢕⢕⢕⢕⢕⢕⢕⢕⢕⢕⠀⢕⢕⠀⠀⠀⢕⠀⢕⢕⢔⠀⠀⠑⢕⢕⢕⢕⢕⠀</a:t>
            </a:r>
            <a:br/>
            <a:r>
              <a:t>⣷⣝⢷⣜⢹⢧⣕⣵⣷⢹⢽⢽⣽⡵⣿⢇⢸⡇⢕⢕⢕⢕⢕⢇⢝⢝⣕⢕⢱⢕⠀⢕⢕⢕⢕⠘⢹⢕⠀⡕⠀⠀⠀⠀⠀⠀⠀⠀⠀⠀⠀⠀⠀⠀⠀⠀⠀⠈⠙⢿⣿⣿⣿⣿⣿⣯⣝⢙⠙⠙⠙⠙⠙⠙⠙⠉⠁⠀⠀⠀⠀⠀⠀⠀⠀⠀⠀⠀⠀⠀⢄⢱⣷⢎⠀⠀⠀⠀⠀⠀⠀⠀⠀⠀⠀⠀⠀⢄⢕⢕⢕⢕⢗⢱⢕⡱⢕⡕⢕⣗⢵⢕⣕⣵⣵⣵⣗⡪⢵⣾⣽⣗⡯⢕⣫⢽⣻⢵⣞⣹⣞⢗⢫⢽⣫⢟⣏⢕⢞⢽⢟⣯⢇⣜⣝⢞⡞⣵⣽⣷⣞⡵⢞⣇⢗⡯⣼⣿⣿⣿⣿⣿⣿⣿⣿⣿⣿⣿⣿⣿⣿⣿⣿⣿⣿⣿⣿⡇⢕⢕⠀⠁⢕⢕⢕⠀⠀⠕⢕⢕⠀⠑⢕⢕⢕⠀⠀⠀⠀⠀⢕⢕⢕⢕⢕⢕⢕⢕⢕⢕⢕⠀⠑⢕⠀⠀⠀⢕⠀⢕⢕⠑⠀⠀⠀⢕⢕⢕⢕⢕⠀</a:t>
            </a:r>
            <a:br/>
            <a:r>
              <a:t>⣿⡿⢷⡟⢵⢼⡟⢷⡇⢕⢕⢕⢝⢕⢕⢕⢕⢕⠁⢕⢕⠕⢸⢳⡕⢕⢜⢱⢱⢇⠀⢕⢕⠕⠀⠀⢕⢕⢕⠁⠀⠀⠀⠀⠀⠀⠀⠀⠀⠀⠀⠀⠀⠀⠀⠀⠀⠀⠀⠀⠙⠻⢿⣿⣿⢿⢿⣷⣧⣴⣤⣄⣄⣄⣄⣀⢀⠀⠀⠀⠀⠀⠀⠀⠀⠀⠀⠀⣄⣤⣵⣵⣵⣧⠀⠀⠀⠀⠀⠀⠀⠀⠀⠀⠀⠀⠀⢸⢵⡗⢕⢕⡱⢵⣵⣧⣵⣷⣽⣷⡿⣟⣿⢿⣿⢿⣗⡯⣿⣗⣝⡝⢾⣿⣞⡯⢗⢫⢝⣻⢽⣕⡵⣕⣗⢹⢗⣎⣕⣇⡕⣺⣽⣷⣯⢵⣣⢽⣷⣏⣕⡪⢝⣕⡵⢇⣿⣿⣿⣿⣿⣿⣿⣿⣿⣿⣿⣿⣿⣿⣿⣿⣿⣿⣿⣿⣿⣇⢕⢕⠀⠀⢕⢕⢕⠀⠀⠀⢕⢕⢔⠀⠕⢕⢕⠀⠀⠀⠀⠀⠁⢕⢕⢕⢕⢕⢕⢕⢕⢕⢕⠀⠀⢕⠀⠀⠀⠀⠀⢕⢕⠀⠀⠀⠀⢕⢕⢕⢕⢕⠀</a:t>
            </a:r>
            <a:br/>
            <a:r>
              <a:t>⡟⢿⣕⢝⢷⡜⢕⢕⢝⢗⢕⢕⢕⢕⢱⢕⡕⢜⢕⢁⢕⠀⢜⢵⡜⢗⣕⢕⠜⢅⢄⢕⠑⠀⢀⢔⢕⠕⠀⠀⠀⠀⠀⠀⠀⠀⠀⠀⠀⠀⠀⠀⠀⠀⠀⠀⠀⠀⠀⠀⠀⠀⠀⠈⠙⠻⢷⣮⣽⣝⡛⢛⠟⠛⠛⠙⠁⠀⠀⠀⠀⠀⠀⠀⠀⠀⠀⠀⠈⢝⢝⡝⠉⠁⠀⠀⠀⠀⠀⠀⠀⠀⠀⠀⠀⠀⢕⢽⢕⢇⢕⣇⢝⢝⢻⢿⡻⢧⡜⢝⢽⣕⣪⣝⢳⢽⣗⡻⣟⣻⢝⣱⣵⢗⢕⣕⣕⡳⢵⣗⢽⣗⡮⢵⣺⢽⣷⣞⣿⣷⣿⣷⣮⢽⡞⢯⢗⡫⢵⢞⢵⣞⣿⢽⣿⢸⣿⣿⣿⣿⣿⣿⣿⣿⣿⣿⣿⣿⣿⣿⣿⣿⣿⣿⣿⣿⣿⡿⢕⢕⠀⠀⠀⢕⢕⠀⠀⠀⠁⢕⢕⢄⠀⠕⢕⢕⠀⠀⠀⠀⠀⠕⢕⢕⢕⢕⢕⢕⢕⢕⢕⠀⠀⢕⠀⠀⠀⠀⠀⢕⢕⠀⠀⠀⠀⢕⢕⢕⢕⢕⠀</a:t>
            </a:r>
            <a:br/>
            <a:r>
              <a:t>⡿⣧⡜⢕⢕⢕⢇⣕⢕⢧⡕⢱⣕⢕⢕⢱⢜⢕⢕⢅⢱⢔⢕⢕⢕⢕⡕⠑⢕⠑⠁⠀⠀⢰⢱⢜⠑⠀⠀⠀⠀⠀⠀⠀⠀⠀⠀⠀⠀⠀⠀⠀⠀⠀⠀⠀⠀⠀⠀⠀⠀⠀⠀⠀⠀⠀⠀⠈⠙⠟⠻⠿⠷⠷⠷⠄⠀⠀⠀⠀⠀⠀⠀⠀⠀⠀⠀⠰⠷⠿⠟⠃⠀⠀⠀⠀⠀⠀⠀⠀⠀⠀⠀⢠⢔⡕⢕⣕⢕⢕⢕⢕⢝⢗⢱⢕⢜⢝⢗⢧⣽⣗⣎⣕⣺⢽⣗⡮⣗⡣⢽⣗⢽⣗⣷⣽⣿⣷⣧⡾⢿⣳⡼⢯⣾⣿⣷⣿⣽⣿⣿⣟⡻⢵⣟⣹⣷⣷⡼⣾⣿⣿⣿⣿⡟⣾⣿⣿⣿⣿⣿⣿⣿⣿⣿⣿⣿⣿⣿⣿⣿⣿⣿⣿⣿⣿⡟⢜⢕⢕⠀⠀⠀⢕⢕⠀⠀⠀⠀⢕⢕⢕⢀⠀⠕⢕⠀⠀⠀⠀⠀⠀⢕⢕⢕⢕⢕⢕⢕⢕⢕⠀⠀⠁⠀⠀⠀⠀⢀⢕⢕⠀⠀⠀⠀⠑⢕⠁⢕⢕⠀</a:t>
            </a:r>
            <a:br/>
            <a:r>
              <a:t>⣷⢜⢣⣕⢕⢕⢕⢜⢷⣕⢝⢧⡜⢝⢕⡕⢕⢕⢕⢕⢕⢕⢕⢕⡝⢣⡕⠀⢀⢄⢄⢔⡕⢣⢱⢕⢄⢀⠀⠀⠀⠀⠀⠀⠀⠀⠀⠀⠀⠀⠀⠀⠀⠀⠀⠀⠀⠀⠀⠀⠀⠀⠀⠀⠀⠀⠀⠀⠀⠀⠀⠀⠀⠀⠀⠀⠀⠀⠀⠀⠀⠀⠀⠀⠀⠀⠀⠀⠀⠀⠀⠀⠀⠀⠀⠀⠀⠀⠀⠀⠀⠀⠀⠀⢕⢜⢕⢕⢜⢕⢇⢕⢕⢱⢕⢣⢽⣗⢪⣕⡇⢵⡗⢾⢿⢳⢮⣹⣕⢪⣽⣾⣿⣷⡯⢿⡾⢽⣷⡯⢽⣳⢿⣗⣺⣿⣗⡺⢮⣝⡹⢗⣻⣽⣷⡯⣕⣺⢷⢻⣿⣿⣿⣿⣧⣿⣿⣿⣿⣿⣿⣿⣿⣿⣿⣿⣿⣿⣿⣿⣿⣿⣿⣿⣿⡟⢕⢕⢕⢕⠀⠀⠀⠀⢕⠀⠀⠀⠀⠁⢕⢕⢕⠀⠀⠕⠀⠀⡀⠀⠀⠀⠀⢕⢕⢕⢕⠕⢕⢕⢕⠀⠀⠀⠀⠀⠀⠀⢕⢕⢕⠀⠀⠀⠀⠀⢕⠀⢕⢕⠀</a:t>
            </a:r>
            <a:br/>
            <a:r>
              <a:t>⡿⢧⡕⢕⢕⢕⢕⢕⢕⡜⢳⢕⢕⢣⢕⢝⢕⢕⢱⢕⡕⢳⢇⢜⢝⡷⣹⣾⣿⢇⢕⢕⡕⢕⠑⠁⠁⠁⠀⠀⠀⠀⠀⠀⠀⠀⠀⠀⠀⠀⠀⠀⠀⠀⠀⠀⠀⠀⠀⠀⠀⠀⠀⠀⠀⠀⠀⠀⠀⠀⠀⠀⠀⠀⠀⠀⠀⠀⠀⠀⠀⠀⠀⠀⠀⠀⠀⠀⠀⠀⠀⠀⠀⠀⠀⠀⠀⠀⠀⠀⠀⠀⠀⢠⢽⢕⢇⢕⡗⢵⣝⢕⢕⢕⢗⢜⢕⢕⢕⢕⢱⢕⢇⢕⡕⢱⢜⢟⢽⣟⢿⢽⣿⡗⢽⢗⢧⢝⣗⢽⣗⡷⢿⣗⡿⣿⣗⡹⢷⢟⠊⠉⠈⠙⢟⣫⢕⢺⢿⣎⣿⣿⣿⣿⣿⣿⣿⣿⣿⣿⣿⣿⣿⣿⣿⣿⣿⣿⣿⣿⣿⣿⣿⣿⡟⢕⡸⢱⢱⢕⢔⠀⠀⠀⠑⠀⠀⠀⠀⠀⠑⢕⢕⢕⠀⠀⠑⠀⣷⡄⠀⠀⠀⠑⢕⢕⢕⠀⢕⢕⢕⠀⠀⠀⠀⠀⠀⠀⢕⢕⢕⠀⠀⠀⠀⠀⠑⠀⢕⢕⠀</a:t>
            </a:r>
            <a:br/>
            <a:r>
              <a:t>⡿⢧⢕⢕⡇⢕⢕⢕⢕⢕⢕⢜⢗⢕⢜⢳⡕⢜⢷⡜⢕⢧⡕⢕⣫⣾⣿⡿⢏⢕⢕⡜⢝⠕⠀⠀⠀⠀⠀⠀⠀⠀⠀⠀⠀⠀⠀⠀⠀⠀⠀⠀⠀⠀⠀⠀⠀⠀⠀⠀⠀⠀⠀⠀⠀⠀⠀⠀⠀⠀⠀⠀⠀⠀⠀⠀⠀⠀⠀⠀⠀⠀⠀⠀⠀⠀⠀⠀⠀⠀⠀⠀⠀⠀⠀⠀⠀⠀⠀⠀⢄⢔⢕⢕⢇⢼⣕⢣⢼⣕⣇⣕⢗⢵⣕⡕⢕⢕⢜⢕⢕⢕⢜⣕⢇⢕⡕⢸⣕⢇⢜⣗⢳⢜⣗⢷⣽⣗⢧⣽⡷⢯⣟⣳⢽⣟⣾⢽⢇⢔⠀⠀⠀⠀⠀⠁⠕⣷⣿⣞⡸⣿⣿⣟⣿⣿⣿⣿⣿⣿⣿⣿⣿⣿⣿⣿⣿⣿⣿⣿⣿⣿⣿⡟⢕⢕⡱⡇⡹⢕⢑⠀⠀⠀⠀⠀⠀⠀⠀⠀⠀⠕⢕⢕⢄⠀⠀⠀⢸⣿⡔⠀⠀⠀⢕⢕⢕⠀⢕⢕⢕⠀⠀⠀⠀⠀⠀⢕⠕⢕⢕⠀⠀⠀⠀⠀⠀⠀⢕⢕⠀</a:t>
            </a:r>
            <a:br/>
            <a:r>
              <a:t>⣯⡝⢕⢕⢕⢕⢕⣕⢕⢕⡕⢕⢕⢜⢻⢕⢜⢳⣕⡜⢵⣣⡕⢱⣿⣟⢗⠕⠑⠕⠕⠑⠀⠀⠀⠀⠀⠀⠀⠀⠀⠀⠀⠀⠀⠀⠀⠀⠀⠀⠀⠀⠀⠀⠀⠀⠀⠀⠀⠀⠀⠀⠀⠀⠀⢀⠄⠀⠀⠀⠀⠀⠀⠀⠀⠀⠀⠀⠀⠀⠀⠀⠀⠀⠀⠀⠀⠀⠀⠀⠀⠀⠀⠀⠀⠀⠀⠀⠀⢄⢜⡕⢕⣱⡕⢳⢮⣝⢗⢼⣝⢣⢜⣗⢣⢝⢕⢕⣕⢕⢕⢕⢕⢱⢜⡕⢜⢝⢇⢜⢕⢣⢝⢕⢱⢕⢕⢻⢿⣿⡿⣟⣳⢿⣟⣟⢝⢕⢕⢁⠀⠀⠀⠀⠀⠀⠀⠘⢻⣽⡧⢻⣿⣸⣿⣿⣿⣿⣿⣿⣿⣿⣿⣿⣿⣿⣿⣿⣿⣿⣿⣿⣿⣱⣕⢵⢕⢕⣇⢗⢕⠀⠀⠀⠀⠀⠀⠀⡔⠀⠀⠀⠕⢕⢕⢄⠀⠀⠁⣿⣿⡔⠀⠀⠀⢕⢕⠀⠑⢕⢕⠀⣧⠀⠀⠀⠄⠅⠀⠀⠀⠀⠀⠀⠀⠁⢀⢕⢕⢕⠀</a:t>
            </a:r>
            <a:br/>
            <a:r>
              <a:t>⡿⢷⣕⢜⢧⡕⢕⢞⣇⢕⢻⢵⡕⢕⣧⡕⢕⢱⡜⢻⣧⡜⢟⡷⠝⠑⠀⠀⠀⠄⠑⠀⠀⠀⠀⠀⠀⠀⠀⠀⠀⠀⠀⠀⠀⠀⠀⠀⠀⠀⠀⠀⠀⠀⠀⠀⢄⠀⠀⠀⠀⠀⠀⠀⠀⠀⠀⠀⠀⠀⠀⠀⠀⠀⠀⠀⠀⠀⠀⠀⠀⠀⠀⠀⠀⠀⠀⠀⠀⠀⠀⠀⠀⠀⠀⠀⢀⢠⢴⣟⢳⢵⡟⢳⢜⡝⢳⢕⢕⢵⢜⢝⢳⢵⣕⢇⢜⡗⢣⢜⡕⢱⢕⢕⢕⢕⢕⢕⢕⢣⢕⣝⢗⢮⢕⢳⢜⣕⢣⢜⣕⢳⢽⣻⢿⡏⢕⢕⢕⢕⠀⠀⠀⠀⠀⠀⠀⠀⠑⢝⢕⢸⣇⣿⣿⣿⣿⣿⣿⣿⣿⣿⣿⣿⣿⣿⣿⣿⣿⣿⣿⣿⣿⣿⣿⣿⣷⣷⣧⣵⡕⢀⠀⠀⠀⠀⠀⢄⣿⡔⠀⠀⠀⠕⢕⢕⠀⠀⠀⢹⣿⣿⡄⠀⠀⠁⢕⠀⠀⢕⠑⢀⣿⢕⠀⠀⠐⠀⠀⠀⠀⠀⠀⠀⠀⠀⡼⠀⠕⠑⠀</a:t>
            </a:r>
            <a:br/>
            <a:r>
              <a:t>⣷⡕⢜⢇⢕⢝⢣⢕⢝⢇⢕⢕⢝⢕⢕⢕⢧⡕⢝⢧⢜⢟⢇⠅⠀⠀⠀⠀⠐⠁⠀⠀⠀⠀⠀⠀⠀⠀⠀⠀⠀⠀⠀⠀⠀⠀⠀⠀⠀⠀⠀⠀⠀⠀⠀⠀⠕⠀⠀⠀⠀⠀⠀⠀⠀⠀⠀⠀⠑⠔⡀⠀⠀⠀⠀⠀⠀⠀⠀⠀⠀⠀⠀⠀⠀⠀⠀⠀⠀⠀⠀⠀⢀⢔⣔⢔⢼⡝⢳⢜⡕⢇⢜⡕⢱⢕⡕⢱⣕⡕⢕⢕⡕⢕⢸⣝⢇⢕⣕⢱⢕⢕⢣⢜⡗⢣⢕⡕⢕⢕⡕⢜⢇⢕⢱⢼⡕⢣⢝⡗⢣⢝⢗⢼⣝⠑⠑⢕⢕⢕⢕⠀⠀⠀⠀⠀⠀⠀⠀⢱⢇⠕⢻⢿⣿⣿⣿⣿⣿⣿⣿⣿⣿⣿⣿⣿⣿⣿⣿⣿⣿⣿⣿⣿⣿⣿⣿⣿⢟⢱⢕⢕⢔⠀⠀⠀⠀⢱⣿⣿⣆⠀⠀⠀⠕⢕⠀⢀⠀⢜⣿⣿⣿⡄⠀⠀⠑⠀⠀⠀⠀⢸⣿⠀⠀⠀⠀⠀⠀⠀⠀⠀⠀⠀⠀⢰⡇⠀⠁⠀⠀</a:t>
            </a:r>
            <a:br/>
            <a:r>
              <a:t>⢜⢝⢧⢕⢕⢕⢕⢝⢕⢕⢕⢕⣕⢕⢕⣷⣕⢹⢷⡕⢜⢅⠑⠀⠀⠀⠀⠄⢐⠀⠀⠀⠀⠀⠀⠀⠀⠀⠀⠀⠀⠀⠀⠀⠀⠀⠀⠀⠀⠀⠀⠀⠀⠀⢔⢔⢄⠀⠀⠀⠀⠀⠀⠀⠀⠀⠀⠀⠀⠀⠈⠆⢀⠀⠀⠀⠀⠀⠀⠀⠀⠀⠀⠀⠀⢄⢄⢄⢄⣄⡀⠀⢅⢕⢕⢕⢣⣜⡕⢣⣜⢟⢧⣵⡟⢧⢝⢗⢮⣽⢗⢗⣕⢜⢧⣕⡝⢳⢼⣕⢳⢵⣗⢇⢜⢕⢣⢜⡗⢇⢜⢗⢇⣕⡜⢗⡕⢝⣳⣜⣕⡧⢵⣗⢇⠀⠀⠁⠑⠁⠑⢔⢀⠀⠀⠀⠀⠀⠀⠀⠑⠕⠕⠑⠈⠁⠀⠀⠀⠀⠀⠈⠙⢿⣿⣿⣿⣿⣿⣿⣿⣿⣿⣿⣿⣿⢟⢕⣗⢱⢕⢱⢕⢄⠀⠀⠀⢕⢿⣿⣿⡇⠀⠀⠀⠕⠀⢸⡄⠀⣿⣿⣿⣷⠀⠀⠀⠀⠀⠀⠀⣸⡇⢰⢇⠀⠀⠀⠀⠀⢀⣠⣴⡴⢴⣾⣅⢄⢀⢀⠀</a:t>
            </a:r>
            <a:br/>
            <a:r>
              <a:t>⣧⣕⡕⢳⣧⡕⢱⣧⣞⢻⣷⡜⢟⣫⡗⡜⢝⠗⢑⢅⠐⠀⠀⢀⣰⣔⢀⢀⠀⠀⠀⠀⠀⠀⠀⠀⠀⠀⠀⠀⠀⠀⠀⠀⠀⠀⠀⠀⠀⠀⠀⠀⠀⠀⠁⠕⢕⠀⠀⠀⠀⠀⠀⠀⠀⠀⠀⠀⠀⠀⠀⢕⢕⢕⢄⢀⠀⠀⠀⠀⠀⠀⠀⠀⠀⢱⡇⢼⣽⣿⣿⣧⡕⢇⢕⢱⢕⡜⢕⢇⣕⡝⢳⢵⣝⣳⣧⣝⢕⢸⣝⢗⢵⣝⣳⡕⢕⢕⢕⢕⢕⢱⢜⡕⢇⢼⣕⢣⢜⣗⣣⣽⣳⢷⣿⣟⣿⣿⣽⣟⣿⣝⣟⣿⠑⠀⠀⠀⠀⢀⢀⢀⠐⢔⠀⠀⠀⠀⠀⠀⠀⠀⢀⢀⢄⢄⢔⢔⢔⢔⢔⢀⠀⠀⠝⣿⣿⣿⣿⣿⣿⣿⣿⣿⡿⢫⢕⢎⣵⣵⣕⣕⢵⡕⠀⠀⢔⢸⣱⣿⣿⣧⠀⠀⠀⠀⠀⢜⣷⡀⢻⣿⣿⣿⡇⠀⠀⠀⠀⠀⠀⢟⢱⣾⣧⣀⣤⣷⣷⣷⣞⣽⣵⣼⡼⣷⣿⣿⣿⣿⠀</a:t>
            </a:r>
            <a:br/>
            <a:r>
              <a:t>⠛⠛⠛⠛⠛⠛⠛⠛⠛⠛⠛⠛⠛⠛⠛⠁⠐⠑⠁⠀⠀⠀⠚⠛⠛⠛⠛⠀⠀⠀⠀⠀⠀⠀⠀⠀⠀⠀⠀⠀⠀⠀⠀⠀⠀⠀⠀⠀⠀⠀⠀⠀⠀⠀⠀⠀⠀⠀⠀⠀⠀⠀⠀⠀⠀⠀⠀⠀⠀⠀⠀⠘⠓⠛⠓⠊⠐⠀⠀⠀⠀⠀⠀⠀⠀⠘⠓⠘⠛⠛⠛⠛⠛⠃⠊⠚⠓⠓⠚⠓⠛⠛⠓⠓⠛⠛⠓⠚⠛⠓⠘⠛⠓⠛⠛⠓⠃⠑⠓⠃⠚⠓⠚⠓⠓⠓⠚⠛⠛⠛⠛⠛⠛⠛⠛⠛⠛⠛⠛⠛⠛⠛⠛⠛⠐⠑⠑⠐⠑⠑⠑⠑⠑⠀⠑⠐⠐⠀⠀⠀⠐⠑⠑⠑⠑⠑⠑⠑⠑⠑⠑⠑⠑⠐⠀⠙⠛⠛⠛⠛⠛⠛⠛⠛⠑⠛⠛⠛⠛⠛⠛⠛⠛⠓⠀⠀⠘⠛⠛⠛⠛⠛⠐⠀⠀⠀⠀⠑⠛⠓⠘⠛⠛⠛⠃⠀⠀⠀⠀⠀⠑⠚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⣿⡇⣿⣿⣿⡇⢕⢕⢝⢻⢕⢕⢕⢕⢕⢕⢹⢜⢞⢏⢟⢟⢻⢟⢳⢕⢕⢕⢕⢕⢕⢕⢕⢕⢕⢕⢕⢕⢕⢕⢕⢕⢕⢕⢕⢕⢕⢕⢕⢕⢕⢕⢕⢝⢫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⣧⣿⣿⣿⢇⢕⢕⢕⡱⢕⢕⢕⢕⢕⢕⢵⢇⢇⢕⢕⢜⢟⢗⢗⢕⢕⢕⢕⢕⢕⢕⢕⢕⢕⢕⢕⢕⢕⢕⢕⢕⢕⢕⢕⢕⢕⢕⢕⢕⢕⢕⢕⢕⢕⢕⢜⢟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⡻⣝⣿⢇⢕⣼⣿⣿⡵⢇⢕⢕⢕⢕⢕⢕⢕⢕⢕⢕⢕⢕⢕⢕⢕⢕⢕⢕⢕⢕⢕⢕⢕⢕⢕⢕⢕⢕⢕⢕⢕⢕⢱⣵⣵⣵⣵⣵⣵⣕⣕⣕⡕⢕⢕⣕⡕⢕⢝⢿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⣮⡕⣼⣿⢿⡕⡕⢕⢕⢕⢕⢕⢕⢕⢕⢕⢕⢕⢕⢕⢕⢕⢕⢕⢕⢕⢕⢕⢕⢕⢕⢕⢕⢕⢕⢕⢕⢕⢕⣱⢕⢕⢕⢝⢝⢝⢝⢝⢕⢕⢕⢕⢕⢝⢝⢕⢜⢳⢽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⢜⢕⢝⢟⢕⢕⢕⢕⢕⢕⢕⢕⢕⢕⢕⢕⢕⢕⢕⢕⢕⢕⢕⢕⢕⢕⢕⢕⢕⢕⢕⢕⢕⢕⢕⣿⣿⣷⢕⢕⢕⢕⢕⢕⢕⢕⢕⢕⢕⢕⢕⢕⢕⢕⢕⢕⢜⢏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⢯⢕⢕⢕⢕⢕⢕⢕⢕⢕⢕⢕⢕⢕⢕⢕⢕⢕⢕⢕⢕⢕⢕⢕⢕⢕⢕⢕⢕⢕⢕⢕⢕⢕⢕⢕⢕⣾⣿⣿⣿⣧⢕⢕⢕⢕⢕⢕⢕⢕⢕⢕⢕⢕⢕⢕⢕⢕⢕⢕⢕⢕⢹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⣿⣿⢿⣿⣿⣿⣏⢏⢸⢟⣿⣿⣿⣿⣿⣿⣿⣿⣿⣿⣿⣿⣿⣿⣿⣿⣿⣿⣿⣿⣿⣿⣿⣿⣿⣿⣿⣿⣿⣿⣿⣿⣿⣿⣿⣿⣿⣿⣿⣿⣿⣿⣿⣿⣿⣿⣿⣿⣿⣿⣿⣿⣿⣿⣿⣿⣿⣿⣿⣿⣿⣿⣿⣿⣿⣿⣿⣿⣿⣿⣿⣿⣿⣿⣿⣿⣿⣿⣿⣿⣿⣿⣿⣿⣿⣿⣿⣿⢟⢕⢕⢕⢕⣵⣷⢾⢏⢕⢕⢕⢕⢕⢕⢕⢕⢕⢕⢕⢕⢕⢕⢕⢕⢕⢕⢕⢕⢕⢕⢕⢕⢕⢕⢕⢕⢕⣼⣿⣿⣿⣿⣿⣇⢕⢕⢕⢕⢕⢕⢕⢕⢕⢕⢕⢕⢕⢕⢕⢕⢕⢕⢕⢕⢜⢿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⢿⡿⢇⢕⢾⣿⣿⣿⣿⣿⣿⣿⣿⣿⣿⣿⣿⣿⣿⣿⣿⣿⣿⣿⣿⣿⣿⣿⣿⣿⣿⣿⣿⣿⣿⣿⣿⣿⣿⣿⣿⣿⣿⣿⣿⣿⣿⣿⣿⣿⣿⣿⣿⣿⣿⣿⣿⣿⣿⣿⣿⣿⣿⣿⣿⣿⣿⣿⣿⣿⣿⣿⣿⣿⣿⣿⣿⣿⣿⣿⣿⣿⣿⣿⣿⣿⣿⣿⣿⣿⣿⡟⢕⢕⢕⣵⡾⢟⢏⢕⢕⢕⢕⢕⢕⢕⢕⢕⢕⢕⢕⢕⢕⢕⢕⢕⢕⢕⢕⢕⢕⢕⢕⢕⢕⢕⢕⢕⢕⢕⣸⣿⣿⣿⣿⣿⣿⣿⡕⢕⢕⢕⢕⢕⢕⢕⢕⢕⢕⢕⢕⢕⢕⢕⢕⢕⢕⢕⢕⢕⢻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⢕⢕⢕⣿⣿⢸⣿⡇⢇⢕⢕⡜⣮⢻⣿⣿⣿⣿⢿⢿⡿⢻⣿⣿⣿⣿⣿⣿⣿⣿⣿⣿⣿⣿⣿⣿⣿⣿⣿⣿⡿⢿⢿⢿⢿⢿⢿⣿⢟⢟⢿⢿⢿⢿⢿⢿⢿⢿⢿⢿⢿⢿⢿⢿⢟⢟⢟⢟⢟⢟⢟⢟⢟⢟⢟⢟⢟⢟⢟⢟⢟⢟⢟⢻⣿⣿⣿⣿⡟⢟⢟⢿⢿⢿⢿⢿⢿⢿⢏⢕⢕⡵⢟⢝⢕⢕⢕⢕⢕⢕⢕⢕⢕⢕⢕⢕⢕⢕⢕⢕⢕⢕⢕⢕⢕⢕⢕⢕⢕⢕⢕⢕⢕⢕⢕⢕⢕⢕⣿⣿⣿⣿⣿⣿⣿⣿⣷⢕⢕⢕⢕⢕⢕⢕⢕⢕⢕⢕⢕⢕⢕⢕⢕⢕⢕⢕⢕⢕⢜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⡕⢝⢝⢜⢝⢕⢕⢅⢕⡕⢸⣧⢝⢕⢕⢕⡇⢸⢕⢕⢕⢕⢕⢕⢕⢕⢕⢕⢕⢕⢕⢕⢕⢕⢕⢕⢕⢕⢕⢕⢕⢕⢕⢕⢸⡏⢕⢕⢕⢕⢕⢕⢕⢕⢕⢕⢕⢕⢕⢕⢕⢕⢕⢕⢕⢕⢕⢕⢕⢕⢕⢕⢕⢕⢕⢕⢕⢕⢕⢕⢕⢸⣿⣿⣿⣿⢕⢕⢕⢕⢕⢕⢕⢕⢕⢕⣱⢇⢜⢕⢕⢕⢕⢕⠕⠑⢕⢕⢕⢕⢕⢕⢕⢕⢕⢕⢕⢕⢕⢕⢕⢕⢕⢕⢕⢕⢕⢕⢕⢕⢕⢕⢕⢕⢕⣼⣿⣿⡿⢏⢻⢿⢿⣿⣿⡇⢕⢕⢕⢕⢕⢕⢕⢕⢕⢕⢕⢕⢕⢕⢕⢕⢕⢕⢕⢕⢕⢹⣿⣿⣿⠀</a:t>
            </a:r>
            <a:br/>
            <a:r>
              <a:t>⣿⣿⣿⣿⣿⣿⣿⣿⣿⣿⣿⣿⣿⣿⣿⣿⣿⣿⣿⣿⢸⣿⣿⣿⣿⣿⣿⣿⣿⣿⣿⣿⣿⣿⣿⣿⣿⣿⣿⣿⣿⣿⣿⣿⣿⣿⣿⣿⣿⣿⣿⢕⣿⢸⡇⢕⢻⡇⢕⢕⢕⢕⢕⣕⣕⣕⢕⢕⣼⢕⢕⢕⢕⢖⢇⢕⢔⢅⢻⢧⢝⢇⢕⢕⢕⡇⢸⢕⢕⢕⢕⢕⢕⢕⢕⢕⢕⢕⢕⢕⢕⢕⢕⢕⢕⢕⢕⢕⢕⢕⢕⢕⢕⢸⡇⢕⢕⢕⢕⢕⢕⢕⢕⢕⢕⢕⢕⢕⢕⢕⢕⢕⢕⢕⢕⢕⢕⢕⢕⢕⢕⢕⢕⢕⢕⢕⢕⢕⢕⢕⢸⣿⣿⣿⣿⢕⢕⢕⢕⢕⢕⢕⢕⡱⢞⢕⢕⢕⢕⢕⢕⠑⠀⢄⢕⢕⢕⢕⢕⢕⢕⢕⢕⢕⢕⢕⢕⢕⢕⢕⢕⢕⢕⢕⢕⢕⢕⢕⢕⢕⢕⢕⢕⢕⣿⣿⣿⡇⢕⢕⢕⢸⣿⣿⡇⢕⢕⢕⢕⢕⢕⢕⢕⢕⢕⢕⢕⢕⢕⢕⢕⢕⢕⢕⢕⢕⢸⢿⢿⢿⠀</a:t>
            </a:r>
            <a:br/>
            <a:r>
              <a:t>⣿⣿⣿⣿⣿⣿⣿⣿⣿⣿⣿⣿⣿⣿⣿⣿⣿⣿⣿⣿⢜⣿⣿⣿⣿⣿⣿⣿⣿⣿⣿⣿⣿⣿⣿⣿⣿⣿⣿⣿⣿⣿⣿⣿⣿⣿⣿⣿⣿⣿⣿⢕⣿⢻⡇⢕⣝⣧⣵⣷⡷⢟⣫⣽⣷⣾⡟⣼⡿⢱⣷⣷⣷⣧⣵⣕⠑⢕⢕⢸⣧⢕⢕⢕⠕⢣⡜⣕⢕⢕⢕⢕⢕⢕⢕⢕⢕⢕⢕⢕⢕⢕⢕⢕⢕⢕⢕⢕⢕⢕⢕⢕⢕⢸⡇⢕⢕⢕⢕⢕⢕⢕⢕⢕⢕⢕⢕⢕⢕⢕⢕⢕⢕⢕⢕⢕⢕⢕⢕⢕⢕⢕⢕⢕⢕⢕⢕⢕⢕⢕⣾⣿⣿⣿⣿⢕⢕⢕⢕⢕⢕⢕⢕⢕⢕⢕⢕⢕⢕⢕⢔⢀⢔⢕⢕⢕⢕⢕⢕⢕⢕⢕⢕⢕⢕⢕⢕⢕⢕⢕⢕⢕⢕⢕⢕⢕⢕⢕⢕⢕⢕⢕⢕⢕⣿⣿⣿⣿⣵⣵⣵⣾⣿⣿⡇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⢜⣵⣾⣿⣿⢟⣹⣾⣿⣿⣿⣿⡿⣸⣿⡇⣿⣿⣿⣿⣿⣿⣿⣇⠑⢕⢕⣿⣧⢕⢕⢔⢅⢝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⢸⣿⣿⣿⣿⣿⣿⣿⣿⣿⢇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⣵⣿⣿⣿⢟⣵⣿⣿⣿⣿⣿⣿⣿⢳⣿⣿⢇⣿⣿⣿⣿⣿⣿⣿⣿⣇⠁⠕⢻⣿⡇⢕⢕⢅⢕⢕⢳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⢜⢻⢿⣿⣿⣿⡿⢟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⣾⣿⣿⡿⣵⣿⣿⣿⣟⣿⣿⣿⣿⡏⣾⣿⣿⢱⣿⣿⣿⣿⣿⣿⣿⣯⣿⡇⢀⢸⣿⣷⢕⢕⢕⢕⢕⢕⢕⢝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⡏⣼⣿⣿⡟⣼⣿⣟⣿⢯⣿⣿⣿⣿⣿⢱⣿⣿⣿⢸⣿⣿⣿⣿⣿⣿⣿⣿⡽⣿⢕⣸⣿⣿⡕⢑⢕⢕⠕⠑⠑⠑⢄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⡕⣕⣵⣝⣝⣜⣿⣿⡟⣼⣿⣟⣾⢯⣿⣿⣿⣿⣿⣏⣾⡿⢟⣿⢸⣿⣿⣿⣿⣿⣿⣿⣿⣇⢏⢕⣿⣿⣿⡇⢀⢕⣑⢕⢕⣰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⣼⣿⣹⣿⣿⣿⣷⣿⡿⣸⣿⡟⣾⢏⣿⣿⣿⣿⣿⢟⢇⢏⣱⣾⡟⣵⣿⣿⣿⣿⣿⣿⣿⣿⣿⢕⡼⢼⣿⢟⠑⠑⠄⠁⢘⢘⠻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⡿⢕⣾⣿⣿⢿⣯⡝⢟⢻⢹⢣⣿⣿⣿⡟⣸⣿⣿⣿⣿⡟⢕⡕⣹⣿⣿⡇⣿⣿⣿⣿⣿⣿⣿⣿⣿⣿⢕⠁⠅⠁⢄⣦⢄⠀⠐⢄⢅⢕⠀⢕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⡷⢜⢿⡿⢿⣧⡝⢕⣕⡅⢅⣸⣿⣿⣿⢱⣿⣿⣿⣿⣿⣾⢱⢣⣿⣧⣼⣼⣿⢫⣿⣿⣿⣿⣿⣿⣿⡏⢕⠐⢐⢔⢱⣿⢸⢔⢄⢄⢄⢔⠕⠕⠕⠀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⣧⡣⡝⢳⢕⢜⡱⣿⡿⣕⡕⣿⣿⣿⡏⣾⣿⢻⣿⣿⣿⡏⡞⣾⣿⣿⣿⣿⢏⢸⣿⣿⣿⣿⣿⣿⣿⢕⢸⣿⡏⡕⣾⡿⣼⢕⢕⢕⢕⢕⢕⢕⢜⢜⢝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⢜⡕⢽⢻⢮⣝⡕⣿⣿⡿⣸⡿⢕⣿⣿⣿⡿⣱⢗⢿⢿⣿⣿⢏⡇⢺⣿⣿⣿⣿⣿⡿⡏⢕⣼⣿⡏⣼⢻⡇⡇⡱⢕⣵⡕⢕⣵⡕⢕⢕⢕⢕⢕⢸⣿⣿⣿⣿⣿⣿⣿⣿⣿⣿⣿⣿⣿⣿⣿⣿⣿⣿⣿⣿⣿⣿⣿⣿⣿⣿⢕⢕⢕⢕⢕⢕⢕⢕⢕⢕⢕⢕⢕⢕⢕⢕⢕⢕⢕⢕⢕⢕⢕⢕⢕⢸⣿⣿⣿⣿⢕⢕⢕⢕⢕⢕⢕⢕⢕⢕⢕⢕⢕⢕⢕⢕⢕⢕⠕⢕⢕⢕⢕⢕⢕⢕⢱⣷⣧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⣕⡕⠘⢣⢕⢇⢸⣿⣇⢣⢟⡕⣸⣿⣿⡿⣱⡟⣾⣿⣷⡗⣯⣾⣯⣼⡟⣿⣿⣿⡇⢣⢕⣱⣽⣽⡇⢏⣿⢱⢇⢝⢕⣿⡇⢕⣿⡇⢕⢕⢸⣿⣿⣿⣿⣿⣿⣿⣿⣿⣿⣿⣿⣿⣿⣿⣿⣿⣿⣿⣿⣿⣿⣿⣿⣿⣿⣿⣿⣿⢕⢕⢕⢕⢕⢕⢕⢕⢕⢕⢕⢕⢕⢕⢕⢕⢕⢕⢕⢕⢕⢕⢕⢕⢕⢸⣿⣿⣿⣿⢕⢕⢕⢕⢕⢕⢕⢕⢕⢕⢕⢕⢕⢕⢕⢕⢕⣿⣇⢕⢕⢕⢕⢕⢕⢕⢕⢜⢏⢕⢕⠕⢕⢕⢕⢕⢕⢕⢕⢁⢕⢕⢕⢕⢕⢕⢕⢕⢕⢕⢕⢕⢕⢕⢕⢕⢕⢕⢕⢕⢕⢕⢕⢕⢕⢕⢕⢕⢕⢕⢕⢕⢕⢕⢕⢕⢕⢕⢕⢕⢕⢕⢕⢕⢕⢕⠀</a:t>
            </a:r>
            <a:br/>
            <a:r>
              <a:t>⣿⣿⣿⣿⣿⣿⣿⣿⣿⣿⣿⣿⣿⡿⢿⡟⢟⣿⣿⣿⣿⣿⣿⣿⣿⣿⣿⣿⣿⣿⣿⣿⣿⣿⣿⣿⣿⣿⣿⣿⡿⢇⣵⣾⢟⠀⠀⢸⢢⢕⣸⣿⢏⢎⢺⢇⣿⣿⣿⢇⢙⢑⠗⠓⠗⠣⢽⣟⣿⣯⣵⡿⣸⣿⢱⢑⢕⠿⠿⠿⠼⢧⢝⡜⢕⣵⢕⣿⡇⢕⣿⡇⢕⢕⢜⢟⢟⢻⣿⣿⣿⣿⣿⣿⣿⣿⣿⣿⣿⣿⣿⣿⣿⣿⣿⣿⣿⣿⣿⣿⣿⣿⣿⡿⢕⢕⢕⢕⢕⢕⢕⢕⢕⢕⢕⢕⢕⢕⢕⢕⢕⢕⢕⢕⢕⢕⢕⢕⢕⢸⣿⣿⣿⣿⢕⢕⢕⢕⢕⢕⢕⢕⢕⢕⢕⢕⢕⢕⢕⠕⢸⣿⣿⡕⢕⢕⢱⡕⢔⣕⢕⢅⢱⡕⢕⠀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⢏⣕⣣⣵⣾⣿⡞⢿⣿⣿⣿⣿⣿⣿⣿⣿⣿⣿⣿⣿⣿⣿⣿⣿⣿⣿⣿⡿⣫⡾⢟⣿⢏⠀⠀⠀⢸⡜⢕⣿⣏⡵⡜⢸⢸⢱⣟⣇⣿⣿⡗⢖⢀⢄⢀⣵⣿⣿⣿⣿⣿⣷⣷⣕⢡⠄⢀⢀⣶⢔⢕⡿⣱⢸⣿⢕⣿⡇⢕⣿⡇⢕⢕⢱⣾⣿⣿⣿⣿⣿⣿⣿⣿⣿⣿⣿⣿⣿⣿⣿⣿⣿⣿⣿⣿⣿⣿⣿⣿⣿⣿⣿⡇⢕⢕⢕⢕⢕⢕⢕⢕⢕⢕⢕⢕⢕⢕⢕⢕⢕⢕⢕⢕⢕⢕⢕⢕⢕⢸⣿⣿⣿⣿⢕⢕⢕⢕⢕⢕⢕⢕⢕⢕⢕⢕⢕⢔⢅⢕⢜⣿⣿⣇⢕⠕⢕⣷⣵⣿⡕⢕⢕⡇⢕⢔⢕⢕⢕⢕⢕⢕⢕⢕⠀⢑⢕⢕⢕⢕⢕⢕⢕⢕⢕⢕⢕⢕⢕⢕⢕⢕⢕⢕⢕⢕⢕⢕⢕⢕⢕⢕⢕⢕⢕⢕⢕⢕⢕⢕⢕⢕⢕⢕⢕⢕⢕⢕⢕⢕⠀</a:t>
            </a:r>
            <a:br/>
            <a:r>
              <a:t>⣿⣿⣿⣿⣿⣿⣿⣿⣿⣿⣿⣧⡝⢿⡸⣮⢿⠟⢜⣿⣿⣿⣿⣿⣿⣿⣿⣿⣿⣿⣿⣿⣿⣿⣿⣿⡟⣣⢞⢝⣵⢟⢕⠀⠀⠀⠀⢕⢕⣼⡟⣼⡇⢕⢜⢕⡜⣿⢾⣿⡿⢷⣧⣵⣵⣾⣿⣿⣿⣿⣿⣿⣿⣿⣿⣕⣱⣱⣾⣿⣟⣾⢕⡇⢸⣿⢕⣿⡇⢕⣿⡇⢕⢕⢸⣿⣿⣿⣿⣿⣿⣿⣿⣿⣿⣿⣿⣿⣿⣿⣿⣿⣿⣿⣿⣿⣿⣿⣿⣿⣿⣿⣿⡇⢕⢕⢕⢕⢕⢕⢕⢕⢕⢕⢕⢕⢕⢕⢕⢕⢕⢕⢕⢕⢕⢕⢕⢕⢕⣿⣿⣿⣿⣿⢕⢕⢕⢕⢕⢕⢕⢕⢕⢕⢕⢕⢕⢕⠕⢑⢕⢸⣿⣿⢅⠕⢕⢿⣿⡿⠣⠕⠑⠁⠀⢅⢕⠕⢕⢕⢕⢕⠕⢕⠀⢕⢕⢕⢕⢕⢕⢕⢕⢕⢕⢕⢕⢕⢕⢕⢕⢕⢕⢕⢕⢕⢕⢕⢕⢕⢕⢕⢕⢕⢕⢕⢕⢕⢕⢕⢕⢕⢕⢕⢕⢕⢕⢕⢕⢕⠀</a:t>
            </a:r>
            <a:br/>
            <a:r>
              <a:t>⣿⣿⣿⣿⣿⣿⣿⣿⣿⣿⣿⣿⣷⣕⠁⠳⠞⠀⠁⠘⢿⣿⣿⣿⣿⣿⣿⣿⣿⣿⣿⣿⣿⣿⡿⣫⢞⣵⣷⣿⢏⡕⢕⢄⢄⢀⠀⢜⣸⢟⢱⣿⡇⣾⢕⢕⣷⢹⣸⣿⣿⣷⣷⣷⣿⣿⣿⣿⣿⣿⣿⣿⣿⣿⣿⣿⣽⣽⣼⣿⡾⣵⢸⢇⢸⣿⢕⣿⡇⢕⣿⡇⢕⢕⢜⣿⣿⣿⣿⣿⣿⢟⢛⢻⣿⣿⣿⣿⣿⣿⣿⣿⣿⣿⣿⣿⣿⣿⣿⣿⣿⣿⣿⡇⢕⢕⢕⢕⢕⢕⢕⢕⢕⢕⢕⢕⢕⢕⢕⢕⢕⢕⢕⢕⢕⢕⢕⢕⢕⣿⣿⣿⣿⡿⢕⢕⢕⢕⢕⢕⢕⢕⢕⢕⢕⢕⢕⢕⢕⢕⢕⢕⣿⣿⡇⢕⢕⣸⣷⣶⣦⡔⡔⢔⢔⠕⢕⢄⢕⢕⠑⠀⢄⢕⢄⢕⢕⢕⢕⢕⢕⢕⢕⢕⢕⢕⢕⢕⢕⢕⢕⢕⢕⢕⢕⢕⢕⢕⢕⢕⢕⢕⢕⢕⢕⢕⢕⢕⢕⢕⢕⢕⢕⢕⢕⢕⢕⢕⢕⢕⠀</a:t>
            </a:r>
            <a:br/>
            <a:r>
              <a:t>⣿⣿⣿⣿⣿⣿⣿⣿⣿⣿⣿⣿⣿⣿⣧⡀⠀⠘⠁⠀⠅⢻⣿⣿⣿⣿⢿⢿⣿⣟⣟⣟⣻⢟⢝⣵⣿⣿⡿⢫⣾⡇⢕⢑⢑⢑⢑⢕⢏⡕⢸⣿⢕⢹⡕⢕⢏⢕⢹⣿⣿⣿⣿⣿⣿⣿⣿⣿⣿⣿⣿⣿⣿⣿⣿⣿⣿⣿⣿⡏⣿⢇⡸⢔⢸⣿⢕⣿⡇⢕⣿⡇⢕⢕⢕⣿⣿⣿⣿⣿⠇⢾⣿⣮⣕⢝⢾⣯⣿⣿⣿⣿⣿⣿⣿⣿⣿⣿⣿⣿⣿⣿⣿⡇⢕⢕⢕⢕⢕⢕⢕⢕⢕⢕⢕⢕⢕⢕⢕⢕⢕⢕⢕⢕⢕⢕⢕⢕⢕⣿⣿⣿⣿⡇⢕⢕⢕⢕⢕⢕⢕⢕⢕⢕⢕⢕⢕⢕⢕⢕⢕⢕⢸⣿⡇⢱⣠⣿⣿⣿⣿⣵⣿⢕⠕⢀⢕⢕⠁⠁⠀⠀⢕⢕⢕⢕⢕⢕⢕⢕⢕⢕⢕⢕⢕⢕⢕⢕⢕⢕⢕⢕⢕⢕⢕⢕⢕⢕⢕⢕⢕⢕⢕⢕⢕⢕⢕⢕⢕⢕⢕⢕⢕⢕⢕⢕⢕⢕⢕⢕⠀</a:t>
            </a:r>
            <a:br/>
            <a:r>
              <a:t>⣿⣿⣿⣿⣿⣿⣿⣿⣿⣿⣿⣿⣿⣿⣿⣷⡄⠀⠔⠆⠀⠐⢹⣻⣽⣾⣿⣿⣿⣿⣿⣿⢟⢎⡷⢝⣻⣿⢣⣿⣿⡿⢿⢷⢗⡕⢕⢕⡜⢕⢸⣿⢕⢜⣇⢕⢕⢕⢕⢹⣿⣿⣿⣿⣿⣿⣿⣿⣿⣿⣿⣿⣿⣿⣿⣿⣿⣿⢏⣾⢕⡇⢣⢕⢸⣿⢕⣿⡇⢕⣿⡇⢕⢕⢕⢸⣿⣿⡟⢑⠑⢔⣇⠏⢙⣱⣎⣞⣿⣿⣿⣿⣿⣿⣿⣿⣿⣿⣿⣿⣿⣿⣿⡇⢕⢕⢕⢕⢕⢕⢕⢕⢕⢕⢕⢕⢕⢕⢕⢕⢕⢕⢕⢕⢕⢕⢕⢕⢕⣿⣿⣿⣿⡇⢕⢕⢕⢕⢕⢕⢕⢕⢕⢕⢕⢕⢕⢕⢕⢕⢕⢕⢸⣿⣧⣾⣿⣿⣿⣿⣿⣻⣿⢕⢀⢕⢕⢕⠀⠀⠀⢀⢕⢕⢕⢕⢕⢕⢕⢕⢕⢕⢕⢕⢕⢕⢕⢕⢕⢕⢕⢕⢕⢕⢕⢕⢕⢕⢕⢕⢕⢕⢕⢕⢕⢕⢕⢕⢕⢕⢕⢕⢕⢕⢕⢕⢕⣕⣕⣕⠀</a:t>
            </a:r>
            <a:br/>
            <a:r>
              <a:t>⣿⣿⣿⣿⣿⣿⣿⣿⣿⣿⣿⣿⣿⣿⣿⣿⣿⣆⠀⠀⢄⣱⣾⣿⣿⣿⢿⢟⢟⢝⢝⢕⢜⠕⢑⢅⣿⢇⢕⢜⢝⠇⢕⣱⣿⢕⢱⢎⢕⢕⢸⣿⣕⢕⢹⡕⢕⢕⢕⢕⢜⢻⣿⣿⣿⣿⣿⣟⣟⢝⢝⣹⣻⣿⣿⣿⢿⢫⡿⢕⢕⢕⣾⢕⢸⢏⠕⢟⣣⣵⣯⣵⣕⣕⢕⢸⣿⠏⠀⠀⡀⠀⠁⣄⣾⣯⣷⡼⣿⣿⣿⣿⣿⣿⣿⣿⣿⣿⣿⣿⣿⣿⣿⡇⢕⢕⢕⢕⢕⢕⢕⢕⢕⢕⢕⢕⢕⢕⢕⢕⢕⢕⢕⢕⢕⢕⢕⢕⢕⣿⣿⣿⣿⡇⢕⢕⢕⢕⢕⢕⢕⢕⢕⢕⢕⢕⢕⢕⢕⢕⢕⢕⢸⣿⣿⣿⣿⣿⣿⣿⣟⢜⢕⢕⢔⢕⢕⠕⠀⠀⠀⢕⢕⢕⢕⢕⢕⢕⢕⢕⢕⢕⢕⢕⢕⢕⢕⢕⢕⢕⢕⢕⢕⢕⢕⢕⢕⢕⢕⢕⢕⢕⢕⢕⢕⢕⢕⢕⢕⢕⢕⢕⢕⢕⢕⢕⣿⣿⣿⣿⠀</a:t>
            </a:r>
            <a:br/>
            <a:r>
              <a:t>⣿⣿⣿⣿⣿⣿⣿⣿⣿⣿⣿⣿⣿⣿⣿⣿⣿⣿⣧⡀⠁⢿⢿⡟⢏⢇⢕⢱⢕⢕⣇⣅⠀⠀⠑⢕⢹⢕⢕⢕⢕⣱⣾⡿⢇⠕⢕⢕⢕⢕⢕⣿⣿⢕⢕⢜⢕⢕⠕⢕⢕⢕⢕⢝⢻⢿⣿⣿⣿⣿⣿⣿⢿⢟⢏⣵⢱⡟⢕⢕⢕⢕⢏⢕⢔⢕⢕⢕⢸⢟⢟⢿⣿⣿⣿⣧⣕⢕⢀⠀⠁⢀⣵⣿⣿⣿⣿⣿⣿⢕⢜⢝⢝⣿⣿⣿⣿⣿⣿⣿⣿⣿⣿⡇⢕⢕⢕⢕⢕⢕⢕⢕⢕⢕⢕⢕⢕⢕⢕⢕⢕⢕⢕⢕⢕⢕⢕⢕⢕⣿⣿⣿⣿⡇⢕⢕⢕⢕⢕⢕⢕⢕⢕⢕⢕⢕⢕⢕⢕⢕⢕⢕⢸⣿⣿⣿⣿⣿⣿⣿⣿⢕⢕⢕⢕⢕⠕⠀⠀⢀⢕⢕⢕⢕⢕⢕⢕⢕⢕⢕⢕⢕⢕⢕⢕⢕⢕⢕⢕⢕⢕⢕⢕⢕⢕⢕⢕⢕⢕⢕⢕⢕⢕⢕⢕⢕⢕⢕⢕⢕⢕⢕⢕⢕⢕⢕⢿⣿⣿⣿⠀</a:t>
            </a:r>
            <a:br/>
            <a:r>
              <a:t>⣿⣿⣿⣿⣿⣿⣿⣿⣿⣿⣿⣿⣿⣿⣿⣿⣿⣿⣿⡇⠀⠀⠀⠁⠁⠈⠱⣷⣿⣿⣿⣿⣧⣄⠀⠀⠁⠑⢕⣱⡾⢟⢕⢕⢕⢕⢕⢕⣕⣕⢜⣾⣿⡕⠁⠀⠀⠐⢀⢕⢕⢕⢕⣵⣷⣷⣮⡝⠟⠛⠙⢱⣿⡕⢼⢣⡏⡕⢕⠑⢸⢕⢕⢕⢕⢕⢕⠕⠑⠁⡕⢕⢝⢝⢿⣿⣿⣷⣕⠀⣰⣾⣿⣿⣿⣿⣿⣿⣿⣿⣷⢕⣱⣿⣿⣿⣿⣿⣿⣿⣿⣿⣿⡇⢕⢕⢕⢕⢕⢕⢕⢕⢕⢕⢕⢕⢕⢕⢕⢕⢕⢕⢕⢕⢕⢕⢕⢕⢕⣿⣿⣿⣿⡇⢕⢕⢕⢕⢕⢕⢕⢕⢕⢕⢕⢕⢕⢕⢕⢕⢕⢕⢜⣿⣿⣿⣿⣿⣿⣿⣿⡇⢕⢕⢕⢕⢄⢄⢔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⢕⢕⠀⠀⠀⠀⠀⠀⠘⢿⣿⣿⣿⣿⣿⣷⣦⡄⣠⡾⢟⢕⢕⢕⢕⣵⣷⣿⣿⣿⣿⡇⣿⣿⣷⢄⠀⠀⠀⢄⡕⢕⣱⣾⣿⣿⣿⣿⢇⠀⠀⠀⠀⢻⢇⢱⣾⢕⢇⢕⢕⢕⡇⢕⠕⠑⠁⠀⠀⢀⢄⢕⢕⠑⠕⢕⢜⢹⠿⢿⣱⣿⣿⣿⣿⣿⣿⣿⣿⢱⣵⢏⢕⢏⢕⢕⣿⣿⣿⣿⣿⣿⣿⣿⡇⢕⢕⢕⢕⢕⢕⢕⢕⢕⢕⢕⢕⢕⢕⢕⢕⢕⢕⢕⢕⢕⢕⢕⢕⢸⣿⣿⣿⣿⢇⢕⢕⢕⢕⢕⢕⢕⢕⢕⢕⢕⢕⢕⢕⢕⢕⢕⢕⢕⢸⣿⣿⣿⣿⣿⣿⣿⣧⢕⢕⢕⢕⢕⢕⢕⢕⢕⢕⢕⢕⢕⢕⢕⢕⢕⢕⢕⢕⢕⢕⢕⢕⢕⢕⢕⢕⢕⢕⢕⢕⢕⢕⢕⢕⢕⢕⢕⢕⢕⢕⢕⢕⢕⢕⢕⢕⢕⢕⢕⢕⢕⢕⢜⣿⣿⣿⠀</a:t>
            </a:r>
            <a:br/>
            <a:r>
              <a:t>⣿⣿⣿⣿⣿⣿⣿⣿⣿⣿⣿⣿⣿⣿⣿⣿⣿⣿⣿⢕⢕⢕⠀⠀⠀⠘⠁⠀⠁⠹⣿⣿⣿⣿⣿⡿⣱⢟⢕⢕⢕⢕⢱⣿⣿⣿⣿⣿⣿⣿⡇⣿⣽⣿⣇⠀⠀⠀⢱⣿⣿⣿⣿⣿⣿⣿⣿⡇⠀⠀⠀⠀⢔⢕⠘⠁⠔⠀⠕⣾⣷⡼⢀⢀⣀⣤⣴⣵⣕⣕⢕⠁⠀⠀⠑⠀⠀⠀⠀⠑⣿⣿⣿⣿⣿⣿⣿⣿⡿⢏⢕⢕⢕⢕⣾⣿⣿⣿⣿⣿⣿⣿⣿⢕⢕⢕⢕⢕⢕⢕⢕⢕⢕⢕⢕⢕⢕⢕⢕⢕⢕⢕⢕⢕⢕⢕⢕⢕⢸⣿⣿⣿⣿⢕⢕⢕⢕⢕⢕⢕⢕⢕⢕⢕⢕⢕⢕⢕⢕⢕⢕⢕⢕⢕⢹⣿⣿⣿⣿⣿⣿⣿⢕⢕⢕⢕⢕⢕⢕⢕⢕⢕⢕⢕⢕⢕⢕⢕⢕⢕⢕⢕⢕⢕⢕⢕⢕⢕⢕⢕⢕⢕⢕⢕⢕⢕⢕⢕⢕⢕⢕⢕⢕⢕⢕⢕⢕⢕⢕⢕⢕⢕⢕⢕⢕⢕⢕⢿⢿⢟⠀</a:t>
            </a:r>
            <a:br/>
            <a:r>
              <a:t>⣿⣿⣿⣿⣿⣿⣿⣿⣿⣿⣿⣿⣿⣿⣿⣿⣿⣿⣿⣕⢕⢕⢕⠀⠀⠀⠔⠂⠀⠀⠘⢟⣫⡕⢇⠘⠋⠑⠑⠕⠕⢱⣿⣿⣿⣿⣿⣿⣿⣿⡇⢿⣇⢿⣿⡄⠀⠀⠈⣿⣿⣿⣿⣿⣿⣿⣿⡇⠀⠀⠀⠀⠁⢕⠕⠀⢀⠘⠀⣿⣿⣷⢇⢈⠉⠙⠛⠻⠿⠏⠀⠀⠐⠐⠀⠀⠀⠀⢄⠐⢸⣿⣹⣾⣿⣿⣿⢿⡕⢕⢕⢕⢕⢕⢸⣿⣿⣿⣿⣿⣿⣿⣿⢕⢕⢕⢕⢕⢕⢕⢕⢕⢕⢕⢕⢕⢕⢕⢕⢕⢕⢕⢕⢕⢕⢕⢕⢕⢸⣿⣿⣿⣿⢕⢕⢕⢕⢕⢕⢕⢕⢕⢕⢕⢕⢕⢕⢕⢕⢕⢕⢕⢕⢕⢕⢜⢿⣿⣿⣿⣿⡏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⡏⣧⣅⢀⢀⠀⠀⠀⢀⢀⢔⢕⢕⣽⢇⠀⠀⠀⠀⠀⠀⠀⠀⠉⠙⠟⠿⣿⣿⣿⣻⣿⡜⣿⣮⢿⣷⡄⠀⠀⢿⣿⣿⣿⣿⣿⣿⣿⡇⠀⠀⠀⠀⠀⢕⢔⢔⢑⡁⢱⣿⣿⣿⡾⡕⢔⠄⠀⠀⠀⠀⠀⠆⠀⠀⠀⠀⢄⢕⢕⢰⣿⣾⣿⣿⣿⣿⡏⢱⣿⣇⢕⢕⢕⢕⢸⣿⣿⣿⣿⣿⣿⣿⣿⢕⢕⢕⢕⢕⢕⢕⢕⢕⢕⢕⢕⢕⢕⢕⢕⢕⢕⢕⢕⢕⢕⢕⢕⢕⢸⣿⣿⣿⣿⢕⢕⢕⢕⢕⢕⢕⢕⢕⢕⢕⢕⢕⢕⢕⢕⢕⢕⢕⢕⢕⢕⢕⢕⢹⣿⣿⣿⣷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⢹⣿⣿⣧⣱⢕⢕⢔⢅⢕⢵⡷⡿⣣⢇⠀⠀⠀⠀⠀⠀⢀⠀⠀⠀⠀⠀⠀⠉⠟⢟⣿⣷⡹⣯⢻⣿⣿⣔⠀⠸⣿⣿⣿⣿⣿⣿⡿⠁⠀⠀⠀⠀⠀⢱⣇⢟⢷⡕⢕⢿⣿⣿⡇⢱⠕⠐⠀⠀⠀⠔⠀⢀⢀⢀⢄⣀⡁⣅⢰⣾⣿⣿⣿⣿⣿⣿⣿⡕⡿⢻⣿⣧⢕⢕⢸⣿⣿⣿⣿⣿⣿⣿⣿⢕⢕⢕⢕⢕⢕⢕⢕⢕⢕⢕⢕⢕⢕⢕⢕⢕⢕⢕⢕⢕⢕⢕⢕⢕⢸⣿⣿⣿⣿⢕⢕⢕⢕⢕⢕⢕⢕⢕⢕⢕⢕⢕⢕⢕⢕⢕⢕⢕⢕⢕⢕⢕⢕⢕⢕⢝⢿⣿⣿⣵⢕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⡿⣿⣿⣿⣷⡇⢕⢕⢕⢕⢞⢝⡕⢕⠁⠀⠀⠀⠀⢄⠔⠁⠀⠀⠄⠀⠀⠀⠀⠀⠀⠙⢿⠁⠝⣇⢿⣷⡹⣆⠀⢿⣿⣿⣿⣿⣿⠃⠀⠀⠀⠀⠀⠀⢸⣷⣿⣧⡇⢷⣕⣮⣿⡇⢕⢇⠀⠀⠀⠀⠀⢕⢕⢕⢕⣱⣾⣿⣿⢸⣿⣿⣿⣿⣿⣿⣿⣿⣧⢕⢕⣼⢏⢕⢕⣾⣿⣿⣿⣿⣿⣿⣿⣿⢕⢕⢕⢕⢕⢕⢕⢕⢕⢕⢕⢕⢕⢕⢕⢕⢕⢕⢕⢕⢕⢕⢕⢕⢕⢸⣿⣿⣿⣿⢕⢕⢕⢕⢕⢕⢕⢕⢕⢕⢕⢕⢕⢕⢕⢕⢕⢕⢕⢕⢕⢕⢕⢕⢕⢕⢕⢕⢝⢟⢏⢕⢄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⣮⡻⣿⣿⣿⡵⠕⠕⠕⢕⡮⣱⡇⢕⠀⠀⢄⠕⠀⠀⢀⢔⠁⠀⠀⠀⠀⠀⠀⠀⠀⠁⠀⠀⠘⢞⣿⢷⣝⢆⠘⣿⣿⣿⣿⢏⠀⠀⠀⠀⠀⠀⠀⠈⠉⠉⠉⠉⠈⠁⠉⠉⠁⠀⠀⠀⠀⠀⠀⠐⠕⢕⣱⣾⣿⣿⠟⣽⣿⣿⣿⣿⣿⣿⣿⣿⣿⣿⣿⣿⣿⣧⢕⢕⣿⣿⣿⣿⣿⣿⣿⣿⣿⢕⢕⢕⢕⢕⢕⢕⢕⢕⢕⢕⢕⢕⢕⢕⢕⢕⢕⢕⢕⢕⢕⢕⢕⢕⣾⣿⣿⣿⡿⢕⢕⢕⢕⢕⢕⢕⢕⢕⢕⢕⢕⢕⢕⢕⢕⢕⢕⢕⢕⢕⢕⢕⢕⢕⢕⢕⢕⢕⢕⢕⢕⠑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⢿⠇⢅⢁⢀⠀⠀⣰⢟⣼⣿⢏⢔⠀⠑⠀⢀⠄⠁⠀⠁⠐⢄⠀⠀⠀⠀⠀⠀⠀⠀⠀⠀⠀⠈⢹⣷⡽⡧⣄⢜⣿⣿⡏⠀⠀⠀⠀⠀⠀⠀⠀⠀⠀⠀⠀⠀⠀⠀⠀⠀⠀⠀⠀⠀⠀⠀⠀⠀⠀⠀⠁⠉⠉⠁⠀⣿⣿⣿⣿⣿⣿⣿⣿⣿⣿⣿⣿⣿⣿⣿⣵⣷⣿⣿⣿⣿⣿⣿⣿⣿⣿⢕⢕⢕⢕⢕⢕⢕⢕⢕⢕⢕⢕⢕⢕⢕⢕⢕⢕⢕⢕⢕⢕⢕⢕⢕⣿⣿⣿⣿⡇⢕⢕⢕⢕⢕⢕⢕⢕⢕⢕⢕⢕⢕⢕⢕⢕⢕⢕⢕⢕⢕⢕⢕⢕⢕⢕⢕⢕⢕⢕⢕⢕⢀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⢄⢕⢕⢕⢕⣱⢏⣼⡿⢇⣕⢑⠀⠀⠀⠀⠀⠀⠁⠀⠀⠀⠁⠄⠀⠀⠀⠀⠀⠀⠀⠀⠀⠀⠀⢻⣷⣿⡇⠁⠑⠁⠀⠀⠀⠀⠀⢀⠀⠀⠀⠀⠀⠀⠀⠀⠀⠀⠀⠀⠀⠀⠀⠀⠀⠀⠀⠀⠀⠀⠀⠀⠀⠀⠀⠉⠙⠟⢿⣿⣿⣿⣿⣿⣿⣿⣿⣿⣿⣿⣾⣿⣳⣾⣿⣿⣿⣿⣿⣿⣿⢕⢕⢕⢕⢕⢕⢕⢕⢕⢕⢕⢕⢕⢕⢕⢕⢕⢕⢕⢕⢕⢕⢕⢕⢕⣿⣿⣿⣿⡇⢕⢕⢕⢕⢕⢕⢕⢕⢕⢕⢕⢕⢕⢕⢕⢕⢕⢕⢕⢕⢕⢕⢕⢕⢕⢕⢕⢕⢕⢕⢕⠕⢁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⢔⢔⢅⡼⢕⣾⡟⢕⢜⢇⠑⠀⠀⠀⠀⠀⠀⠀⠀⠀⠀⠀⠀⠁⢀⠀⠀⠀⠀⠀⠀⠀⠀⠀⠀⣿⢸⡇⠀⠁⠀⠀⠀⠀⠀⠀⠀⠁⠐⠀⠀⠀⢀⠀⠀⠀⠀⠀⠀⠀⠀⠀⠀⠀⠀⠀⠀⠀⠀⠀⠀⠀⠀⠀⠀⠀⠀⠀⢹⣿⣿⣿⣿⣿⣿⣿⣿⣿⣿⣿⣿⣿⣿⣿⣿⣿⣿⣿⣿⣿⢕⢕⢕⢕⢕⢕⢕⢕⢕⢕⢕⢕⢕⢕⢕⢕⢕⢕⢕⢕⢕⢕⢕⢕⢕⣿⣿⣿⣿⡇⢕⢕⢕⢕⢕⢕⢕⢕⢕⢕⢕⢕⢕⢕⢕⢕⢕⢕⢕⢕⢕⢕⢕⢕⢕⣕⣕⣕⢕⢕⢕⠔⢀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⢕⢕⢕⢞⢱⣿⢏⢕⢞⢜⢕⠄⠀⠀⠀⠀⠀⠀⠀⠀⠀⠀⠀⠀⠀⠀⠀⠀⠀⠀⠀⠀⠀⠀⠀⠀⢕⢕⠇⠀⠀⢀⠀⠀⠀⠀⠀⠀⠀⠀⠀⠁⠑⠑⠟⠇⠕⢕⢕⢄⢄⢔⣔⢔⢔⢄⢄⢀⠀⠀⠀⠀⠀⠀⠀⠀⠀⠀⢀⣼⣿⣿⣿⣿⣿⣿⣿⣿⣿⣿⣿⣿⣿⣿⣿⣿⣿⣿⣿⣿⡇⢕⢕⢕⢕⢕⢕⢕⢕⢕⢕⢕⢕⢕⢕⢕⢕⢕⢕⢕⢕⢕⢕⢕⢕⢕⣿⣿⣿⣿⡇⢕⢕⢕⢕⢕⢕⢕⢕⢕⢕⢕⢕⢕⢕⢕⢕⢕⢕⢕⢕⢕⢕⢕⢕⢸⣿⣿⣿⣿⣿⣷⣦⢤⢕⢕⢕⢕⢕⢕⢕⢕⢕⢕⢕⢕⢕⢕⢕⢕⢕⢕⢕⢕⢕⢕⢕⢕⢕⢕⢕⢕⢕⢕⢕⢕⢕⢕⢕⢕⢕⢕⢕⢕⢕⢕⢕⢕⢕⢕⢕⢕⢕⢕⢕⢕⢕⢸⠀</a:t>
            </a:r>
            <a:br/>
            <a:r>
              <a:t>⣷⣕⡱⢕⢱⢕⡕⢕⢕⢕⢕⢕⢕⢕⢕⢕⢕⢕⢕⢕⢕⢕⢕⢕⢎⢱⣿⢇⢕⢞⢇⢕⢕⠀⠀⠀⠀⠀⠀⠀⠀⠀⠀⠀⠀⠀⠀⠀⠀⠀⠀⠀⠀⠀⠀⠀⠀⠀⠁⠕⠀⣵⣿⡗⠀⠀⠀⠀⠀⠀⠀⠀⠀⠀⠀⠀⠀⠀⠀⠀⠀⠀⠀⠀⠀⠁⠁⠁⠁⠁⠁⠀⠀⠀⠀⠀⠀⠀⠀⢄⣿⣿⣿⣿⣿⣿⣿⣿⣿⣿⣿⣿⣿⣿⣿⣿⣿⣿⣿⣿⣿⣿⡇⢕⢕⢕⢕⢕⢕⢕⢕⢕⢕⢕⢕⢕⢕⢕⢕⢕⢕⢕⢕⢕⢕⢕⢕⢕⣿⣿⣿⣿⢇⢕⢕⢕⢕⢕⢕⢕⢕⢕⢕⢕⢕⢕⢕⢕⢕⢕⢕⢕⢕⢕⣕⣕⣕⣜⣿⣿⣿⢟⢕⣳⣵⣵⢕⢕⢕⢕⢕⢕⢕⢕⢕⢕⢕⢕⢕⢕⢕⢕⢕⢕⢕⢕⢕⢕⢕⢕⢕⢕⢕⢕⢕⢕⢕⢕⢕⢕⢕⢕⢕⢕⢕⢕⢕⢕⢕⢕⢕⢕⢕⢕⢕⢅⢕⢕⢕⢜⠀</a:t>
            </a:r>
            <a:br/>
            <a:r>
              <a:t>⣿⣷⣯⣷⢵⡣⣽⡗⢕⢕⢕⢱⢕⢱⢕⢵⣕⢵⣕⢵⣕⡹⢕⢇⢱⡿⢕⢕⢎⢕⢕⣕⢧⠀⠀⠀⠀⠀⠀⠀⠀⠀⠀⠀⠀⠀⠀⠀⠀⠀⠀⠀⠀⠀⠀⠀⠀⠀⠀⠀⠈⠻⢿⡇⠀⠀⠀⠀⠀⠀⠀⠀⠀⠀⠀⠀⠀⠀⠀⠀⠀⠀⠀⠀⠀⠀⠀⠀⠀⠀⠀⠀⠀⠀⠀⠀⠀⠀⠀⣼⣿⣿⣿⣿⣿⣿⣿⣿⣿⣿⣿⣿⣿⣿⣿⣿⣿⣿⣿⣿⣿⣿⡇⢕⢕⢕⢕⢕⢕⢕⢕⢕⢕⢕⢕⢕⢕⢕⢕⢕⢕⢕⢕⢕⢕⢕⢕⢕⣿⣿⣿⣿⢇⢕⢕⢕⢕⢕⢕⢕⢕⢕⢕⢕⢕⢕⢕⢕⢕⢕⢕⢕⢕⣼⣿⣿⣿⢟⣯⣵⣾⣿⣿⣿⣿⣿⢕⢕⢕⢕⢕⢕⢕⢕⢕⢕⢕⢕⢕⢕⢕⢕⢕⢕⢕⢕⢕⢕⢕⢕⢕⢕⢕⢕⢕⢕⢕⢕⢕⢕⢕⢕⢕⢕⢕⢕⢕⢕⢕⢕⢕⢕⢕⢕⢕⢕⢕⢕⢕⢕⠀</a:t>
            </a:r>
            <a:br/>
            <a:r>
              <a:t>⣿⣝⡇⢜⡗⢼⡇⢝⡣⢕⢕⢕⢹⢕⡳⢽⣳⢽⣪⢵⡧⢕⢇⣱⢟⢕⢕⢇⢕⢕⢮⣝⡇⠀⠀⠀⠀⠀⠀⠀⠀⠀⠀⠀⠀⠀⠀⠀⠀⠀⠀⠀⠀⠄⠀⠀⠀⠀⠀⠀⠀⠀⠀⠀⠀⠀⠀⠀⠀⠀⠀⠀⠀⠀⠀⠀⠀⠀⠀⠀⠀⠀⠀⠀⠀⠀⠀⠀⠀⠀⠀⠀⠀⠀⠀⠐⠔⢀⢱⣿⣿⣿⣿⣿⣿⣿⣿⣿⣿⣿⣿⣿⣿⣿⣿⣿⣿⣿⣿⣿⣿⣿⡇⢕⢕⢕⢕⢕⢕⢕⢕⢕⢕⢕⢕⢕⢕⢕⢕⢕⢕⢕⢕⢕⢕⢕⢕⢸⣿⣿⣿⣿⢕⢕⢕⢕⢕⢕⢕⢕⢕⢕⢕⢕⢕⢕⢕⢕⢕⢕⢕⢕⢕⢻⢿⣫⣷⣿⣿⣿⣿⣿⣿⣿⣿⡟⢕⢕⢕⢕⢕⢕⢕⢕⢕⢕⢕⢕⢕⢕⢕⢕⢕⢕⢕⠑⢕⢕⢕⢕⢕⢕⢕⢕⢕⢕⢕⢕⢕⢕⢕⢕⢕⢕⠕⢕⢕⢕⢕⢕⢕⢕⢕⢕⢕⢕⢀⢕⢕⢕⠀</a:t>
            </a:r>
            <a:br/>
            <a:r>
              <a:t>⡟⢕⢜⢕⢜⢇⢕⢇⢝⢣⢕⢇⢕⢕⢕⢕⢿⣳⣟⡿⢕⢕⢱⢕⢅⢕⢇⢕⢕⣣⢼⣗⢇⢀⠀⠀⠀⠀⠀⠀⠀⠀⠀⠀⠔⠔⠒⠒⠂⠀⠔⠐⠐⠁⠀⠀⠀⠀⠀⠀⠀⠀⠀⠀⠀⠀⠀⠀⠀⠀⠀⠀⠀⠀⠀⠀⠀⠀⠀⠀⠀⠀⠀⠀⠀⠀⠀⠀⠀⠀⠀⠀⠀⠀⠀⠀⠀⠁⡕⢻⣿⣿⣿⣿⣿⣿⣿⣿⣿⣿⣿⣿⣿⣿⣿⣿⣿⣿⣿⣿⣿⣿⡇⢕⢕⢕⢕⢕⢕⢕⢕⢕⢕⢕⢕⢕⢕⢕⢕⢕⢕⢕⢕⢕⢕⢕⢕⢸⣿⣿⣿⣿⢕⢕⢕⢕⢕⢕⢕⢕⢕⢕⢕⢕⢕⢕⢕⢕⢕⢕⢕⢕⢕⣵⣿⣿⣿⣿⣿⣿⣿⣿⣿⣿⣿⣧⢕⢕⢕⢕⢕⢕⢕⢕⢕⢕⢕⢕⢕⢕⢕⢕⢕⢕⢕⠀⢕⢕⢕⢕⢕⢕⢕⢕⢕⢕⢕⢕⢕⢕⢕⢕⢕⢕⠀⢕⢕⢕⢕⢕⢕⢕⢕⢕⢕⢕⢕⠑⢕⢕⠀</a:t>
            </a:r>
            <a:br/>
            <a:r>
              <a:t>⢧⢕⢕⢕⢕⢜⢕⢕⢕⢕⢇⢝⢇⢕⢣⢕⢱⢜⢇⢕⢕⢕⢕⢅⢕⢕⢕⢕⣕⢎⣱⢇⢕⢱⠀⠀⠀⠀⠀⠀⠀⠕⠑⠀⠀⠀⠀⠀⠁⠀⠀⠀⠀⠀⠀⠀⠀⠀⠀⠀⠀⠀⠀⠀⠀⠀⠀⠀⠀⠀⠀⠀⠀⠀⠀⠀⠀⠀⠀⠀⠀⠀⠀⠀⠀⠀⠀⠀⠀⠀⠀⠀⠀⠀⠀⠀⠀⠈⠓⠕⢜⣿⣿⣿⣿⣿⣿⣿⣿⣿⣿⣿⣿⣿⣿⣿⣿⣿⣿⣿⣿⣿⡇⢕⢕⢕⢕⢕⢕⢕⢕⢕⢕⢕⢕⢕⢕⢕⢕⢕⢕⢕⢕⢕⢕⢕⢕⢸⣿⣿⣿⣿⢕⢕⢕⢕⢕⢕⢕⢕⢕⢕⢕⢕⢕⢕⢕⢕⢕⢕⡱⣣⣾⣿⣿⣿⣿⣿⣿⣿⣿⣿⣿⣿⣿⣿⢕⢕⢕⢕⢕⢕⢕⢕⢕⢕⢕⢕⢕⢕⢕⢕⢕⢕⢕⠀⢕⢕⢕⢕⢕⢕⢕⢕⢕⢕⢕⢕⢕⢕⢕⢕⢕⢕⠀⢕⢕⢕⢕⢕⠀⢕⢕⢕⢕⢕⢕⢔⠕⢕⠀</a:t>
            </a:r>
            <a:br/>
            <a:r>
              <a:t>⢷⢜⢕⢜⢕⢕⢕⢜⢕⢇⡕⢣⢕⢣⣕⢣⢜⢇⢕⢕⢔⢕⢕⢕⢜⢕⢕⢜⢮⢝⢻⢕⢕⢕⢕⠀⠀⠀⠀⠀⠀⠀⢄⠀⠀⠀⠀⠀⠀⠀⢀⢄⢀⠀⠀⠀⠀⠀⠀⠀⠀⠀⠀⠀⠀⠀⠀⠀⠀⠀⠀⠀⠀⠀⠀⠀⠀⠀⠀⠀⠀⠀⠀⠀⠀⠀⠀⠀⠀⠀⠀⠀⠀⠀⠀⠀⠀⠀⠀⠑⠇⠸⠿⢿⠟⠋⠻⢿⣿⣿⣿⣿⣿⣿⣿⣿⣿⣿⣿⣿⣿⣿⡇⢕⢕⢕⢕⢕⢕⢕⢕⢕⢕⢕⢕⢕⢕⢕⢕⢕⢕⢕⢕⢕⢕⢕⢕⢸⣿⣿⣿⣿⢕⢕⢕⢕⢕⢕⢕⢕⢕⢕⢕⢕⢕⢕⢕⢕⢕⢕⣽⣿⣿⣿⣿⣿⣿⣿⣿⣿⣿⣿⣿⣿⣿⣿⠑⢕⢕⢕⢕⢕⢕⢕⢕⢕⢕⢕⢕⢕⢕⢕⢕⢕⢕⠀⢕⢕⢕⢕⢕⢕⢕⢕⢕⢕⢕⢕⢕⢕⢕⢕⢕⢕⠀⢕⢕⢕⠑⢕⢔⠑⢕⢕⢕⢕⢕⢕⢄⢕⠀</a:t>
            </a:r>
            <a:br/>
            <a:r>
              <a:t>⡷⢕⡕⢕⡕⢵⡝⢱⣕⣕⣜⢵⣕⣕⡮⢕⢗⢕⢱⢕⢕⢅⢕⢕⢕⢕⢕⢇⢕⢱⢕⢕⢕⢕⢕⢄⠀⠀⠀⠀⠀⠀⠀⠅⠂⠀⠀⠀⠀⠀⢕⢕⢕⢔⢄⢀⠀⠀⠀⠀⠀⠀⠀⠀⠀⣠⣾⠀⠀⠀⠀⠀⠀⠀⠀⠀⠀⠀⠀⠀⠀⠀⠀⠀⠀⠀⠀⠀⠀⠀⠀⠀⠀⠀⠀⠀⠀⠀⠀⠀⠄⠀⠀⠀⠀⠀⠀⠈⢻⣿⣿⣿⣿⣿⣿⣿⣿⣿⣿⣿⣿⣿⡇⢕⢕⢕⢕⢕⢕⢕⢕⢕⢕⢕⢕⢕⢕⢕⢕⢕⢕⢕⢕⢕⢕⢕⢕⢸⣿⣿⣿⣿⢕⢕⢕⢕⢕⢕⢕⢕⢕⢕⢕⢕⢕⢕⢕⢕⢕⣼⣿⣿⣿⣿⣿⣿⣿⣿⣿⣿⣿⣿⣿⣿⣿⣿⠀⢕⢕⢕⢕⢕⢕⢕⢕⢕⢕⢕⢕⢕⢕⢕⢕⢕⢕⠀⢕⢕⢕⢕⢕⢕⢕⢕⢕⢕⢕⢕⢕⢕⢕⢕⢕⢕⠀⠀⢕⢕⢔⢕⢕⠀⢕⢕⢕⢕⢕⢕⢕⢕⠀</a:t>
            </a:r>
            <a:br/>
            <a:r>
              <a:t>⣿⣧⡝⢷⣝⢳⣝⢳⣜⡳⣮⣻⣧⣽⡷⣵⡇⢱⢇⢕⢕⢕⢕⢕⢕⢕⣿⣷⢧⣕⣱⢄⢕⢕⢕⢕⢔⠀⠀⠀⠀⠀⠀⠐⠀⢀⠀⠀⠀⠀⢕⢕⢕⢕⢕⢕⢔⢄⢀⠀⠀⠀⢀⣴⣾⣿⣏⢕⠀⠀⠀⠀⠀⠀⠀⠀⠀⠀⠀⠀⠀⠀⠀⠀⠀⠀⠀⠀⠀⠀⠀⠀⠀⠀⠀⡀⠀⠀⠀⠀⠀⠀⠀⠀⠀⠀⠀⠀⠈⣿⣿⣿⣿⣿⣿⣿⣿⣿⣿⣿⣿⣿⡗⢇⢕⢕⢕⢕⢕⢕⡕⢕⢕⢕⢕⢕⢕⢕⢕⢕⢕⢕⢕⢕⢕⢕⢕⢸⣿⣿⣿⣿⢕⢕⢕⢕⢕⢕⢕⢕⢕⢕⢕⢕⢕⢕⢕⢕⣸⣿⣿⣿⣿⣿⣿⣿⣿⣿⣿⣿⣿⣿⣿⣿⣿⣿⢀⢕⢕⢕⢕⢕⢕⢕⠁⢕⢕⢕⢕⢕⢕⢕⢕⢕⢕⠀⠀⢕⢕⢕⢕⢕⢕⢕⢕⢕⢕⢕⢕⢕⢕⢕⢕⢕⠀⠀⢕⢕⢕⢕⢕⠀⠑⢕⢕⢕⢕⢕⢕⠁⠀</a:t>
            </a:r>
            <a:br/>
            <a:r>
              <a:t>⣿⣧⣝⢷⡼⢿⣮⡻⢮⡝⢮⣽⢿⣝⢷⡿⢕⡾⢅⢕⢄⢕⢕⢕⢕⣜⢾⣝⡻⢯⡇⢕⢕⢕⢕⢕⢕⠕⠀⠀⠀⠀⠀⠑⠀⠀⠀⠀⢀⢔⢕⢕⢕⢕⢕⢕⢕⢕⣕⣴⢄⣴⣿⣿⣿⣿⣿⣿⣿⣿⣿⣿⣷⣷⣾⡷⢷⠆⠀⠀⠀⠀⠀⠀⠀⠀⠀⠀⠀⠀⠀⠀⠀⠀⠁⢽⡆⠀⠀⠀⠀⠀⠀⠀⠀⠀⠀⠀⠀⣿⣿⣿⣿⣿⣿⣿⣿⣿⣿⢿⢿⢿⢇⢕⢇⢕⢇⢱⢕⢱⢕⡕⢕⢕⢕⢕⢕⢕⢕⢕⢕⢕⢕⢕⢕⢕⢕⣼⣿⣿⣿⡇⢕⢕⢕⢕⢕⢕⢕⢕⢕⢕⢕⢕⢕⢕⢕⢕⣿⣿⣿⣿⣿⣿⣿⣿⣿⣿⣿⣿⣿⣿⣿⣿⣿⣿⡇⢕⢕⢕⢕⢕⢕⢕⠀⢕⢕⢕⠑⢕⢕⢕⢕⢕⢕⠀⠀⠁⢕⢕⢕⢕⢕⢕⢕⢕⢕⢕⢕⢕⠕⢕⢕⢕⠀⠀⢕⢕⠕⢕⢕⠀⠀⢕⢕⢕⢕⢕⢕⢕⠀</a:t>
            </a:r>
            <a:br/>
            <a:r>
              <a:t>⣿⣟⣷⣷⣟⡳⢧⡝⢧⣝⢷⣝⢟⢞⡟⡇⣸⡇⢕⢕⢕⢕⢕⢕⢱⣮⡟⢮⣽⢧⡕⢕⢕⢕⢕⢕⠕⣴⠀⠕⢀⠀⠀⠀⠀⠀⠀⠀⠀⠁⠁⠑⠕⢕⢕⢕⣕⣾⣿⣿⣼⣿⣿⣿⣿⣿⣿⣿⣿⠙⠉⠉⠁⠁⠀⠀⠀⠀⠀⠀⠀⠀⠀⠀⠀⠀⠀⠀⠀⠀⠀⠀⠀⠀⢰⠊⠀⠀⠀⠀⠀⠀⠀⠀⠀⠀⠀⠀⢔⢟⢟⢟⢏⣝⣏⢹⢇⡱⢕⢱⢕⣱⢕⢕⢕⣇⢵⢕⡕⢕⡱⢕⢕⢕⢕⢕⢕⢕⢕⢕⢕⢕⢕⢕⢕⢕⢕⣿⣿⣿⣿⢕⢕⢕⢕⢕⢕⢕⢕⢱⢗⢱⢗⡱⢣⡕⢝⣸⣿⣿⣿⣿⣿⣿⣿⣿⣿⣿⣿⣿⣿⣿⣿⣿⣿⣿⡇⢕⢕⢕⠁⢕⢕⢕⠀⠑⢕⢕⢕⢕⢕⢕⢕⢕⢕⠀⠀⠀⢕⢕⢕⢕⢕⢕⢕⢕⢕⢕⢕⢕⠀⢕⢕⢕⠀⠀⠁⢕⠀⢕⢕⠀⠀⠕⢕⢕⢕⢕⢕⢕⠀</a:t>
            </a:r>
            <a:br/>
            <a:r>
              <a:t>⣿⣿⡻⣧⣝⢵⢮⣿⣧⣽⣷⣮⡻⢾⣿⢕⣿⡇⢕⠀⢕⢕⢕⢕⡸⢧⣽⡷⣯⣟⢕⢕⢕⢕⢕⢕⢱⣿⠀⢔⢕⢔⠀⠀⠀⠀⠀⠀⠀⠀⠀⠀⠀⠀⠁⠙⠻⣿⣿⣿⣿⣿⣿⣿⣿⣿⣿⣿⣿⣦⣴⣤⣄⣄⣄⣄⣤⣤⣤⣄⡄⠀⠀⠀⠀⠀⠀⠀⠀⠀⠀⠀⠀⢕⣷⣶⡄⠀⠀⠀⠀⠀⠀⠀⠀⠀⠀⠀⢱⢕⡪⢕⡇⢕⢕⢜⢕⢕⢕⢕⢱⢕⢹⢕⢹⢕⡜⢕⡗⢼⢕⢇⢕⢕⢵⢇⢕⢗⢱⢇⢕⢕⣕⢕⢕⢵⢕⢜⣿⣿⣿⣕⢕⣎⣵⣇⡕⢕⡕⢕⣱⢕⣜⢕⢗⡱⡇⣿⣿⣿⣿⣿⣿⣿⣿⣿⣿⣿⣿⣿⣿⣿⣿⣿⣿⣿⣿⠑⢕⢕⠀⢕⢕⢕⠀⠀⢕⢕⢕⠀⢕⢕⢕⢕⢕⠀⠀⠀⠀⢕⢕⢕⢕⢕⢕⢕⢕⢕⢕⢕⠁⠕⢕⢕⠀⠀⠀⢕⠀⢕⢕⠀⠀⠀⢕⢕⢕⢕⢕⢕⠀</a:t>
            </a:r>
            <a:br/>
            <a:r>
              <a:t>⣿⣟⢿⢷⢟⢿⣿⢿⣿⣟⡳⢼⡻⣾⣿⢕⣿⡇⢕⢕⢕⢕⢕⢸⣿⣿⣯⣿⢷⣟⠑⢕⢕⢕⢁⢕⣿⢿⠀⢕⢕⠕⠀⠀⠀⠀⠀⠀⠀⠀⠀⠀⠀⠀⠀⠀⠀⠁⠙⠻⢿⣿⣿⣿⣿⣿⣿⣿⣿⢟⠟⠟⠟⠟⠟⠟⠟⠛⠋⠉⠁⠀⠀⠀⠀⠀⠀⠀⠀⠀⠀⠀⠀⢕⣕⠝⠑⠀⠀⠀⠀⠀⠀⠀⠀⠀⠀⠀⠁⢕⢕⢵⢗⢕⢕⢕⢕⢕⢕⢱⢵⢕⢕⢕⢇⢝⢗⢪⢕⡹⢕⣎⢕⣕⡕⣕⡵⢕⣕⢕⣗⣏⣗⣿⢮⣵⣵⣿⣿⣿⣿⢿⣷⣷⢮⣽⢞⣻⣿⣧⣽⣏⡵⢜⢕⢕⢱⣿⣿⣿⣿⣿⣿⣿⣿⣿⣿⣿⣿⣿⣿⣿⣿⣿⣿⣿⣿⡕⢕⢕⠀⢕⢕⢕⠀⠀⠑⢕⢕⢅⠑⢕⢕⢕⢕⠀⠀⠀⠀⢑⢕⢕⢕⢕⢕⢕⢕⢕⢕⢕⢕⠀⢕⢕⠀⠀⠀⢕⠀⢕⢕⢔⠀⠀⠑⢕⢕⢕⢕⢕⠀</a:t>
            </a:r>
            <a:br/>
            <a:r>
              <a:t>⣷⣝⢷⣜⢹⢧⣕⣵⣷⢹⢽⢽⢽⢵⣟⢕⢿⡇⠕⢕⢕⠑⠑⢟⢝⢝⣕⢕⢕⢜⢀⢕⢕⢕⢕⠀⠀⢜⠀⢕⠁⠀⠀⠀⠀⠀⠀⠀⠀⠀⠀⠀⠀⠀⠀⠀⠀⠀⠀⠀⠀⠈⠻⣿⣿⣿⣿⣿⣿⣷⣦⣄⣄⣀⡀⢀⢀⢀⢀⠀⠀⠀⠀⠀⠀⠀⠀⠀⠀⠀⢀⣀⣄⣜⣇⣄⠀⠀⠀⠀⠀⠀⠀⠀⠀⠀⠀⠀⢱⢕⢕⢕⢗⢱⢕⡱⢕⡕⢕⣗⢵⢕⣕⣵⣵⣵⣗⡪⢵⣾⣽⣗⡯⢕⣫⢽⣻⢵⣞⣹⣞⢗⢫⢽⣫⢟⣏⢕⢞⢽⢟⣯⢇⣜⣝⢞⡞⣵⣽⣷⣞⡵⢞⣇⣜⣮⣸⣿⣿⣿⣿⣿⣿⣿⣿⣿⣿⣿⣿⣿⣿⣿⣿⣿⣿⣿⣿⡇⢕⢕⠀⠁⢕⢕⢔⠀⠀⠕⢕⢕⠀⠑⢕⢕⢕⠀⠀⠀⠀⠀⢕⢕⢕⢕⢕⢕⢕⢕⢕⢕⢕⠀⠕⢕⠀⠀⠀⢕⠀⢕⢕⠕⠀⠀⠀⢕⢕⢕⢕⢕⠀</a:t>
            </a:r>
            <a:br/>
            <a:r>
              <a:t>⣿⡿⢷⡟⢵⢼⡟⢷⡇⢕⢕⢕⢝⢕⢕⢕⢜⢕⠁⢕⢕⢔⢕⢧⡕⢕⢜⢱⢕⢕⢕⢕⢕⠁⠀⠀⢄⢜⢔⠁⠀⠀⠀⠀⠀⠀⠀⠀⠀⠀⠀⠀⠀⠀⠀⠀⠀⠀⠀⠀⠀⠀⠀⠀⠉⠛⠻⢿⣯⣽⣟⡻⢿⠿⠿⢿⠿⠿⠟⠃⠀⠀⠀⠀⠀⠀⠀⠀⠀⠀⠘⢛⢻⠟⠛⠋⠀⠀⠀⠀⠀⠀⠀⠀⠀⠀⠀⢄⢵⡗⢕⢕⡱⢵⣵⣧⣵⣷⣽⣷⡿⣟⣿⢿⣿⢿⣗⡯⣿⣗⣝⡝⢾⣿⣞⡯⢗⢫⢝⣻⢽⣕⡵⣕⣗⢹⢗⣎⣕⣇⡕⣺⣽⣷⣯⢵⣪⡽⣾⡫⣕⡪⢝⣕⣵⡇⣿⣿⣿⣿⣿⣿⣿⣿⣿⣿⣿⣿⣿⣿⣿⣿⣿⣿⣿⣿⣿⣇⢕⢕⠀⠀⢕⢕⢕⠀⠀⠀⢕⢕⢔⠀⠕⢕⢕⠀⠀⠀⠀⠀⠁⢕⢕⢕⢕⢕⢕⢕⢕⢕⢕⠀⠀⢕⠀⠀⠀⠁⠀⢕⢕⠀⠀⠀⠀⢕⢕⢕⢕⢕⠀</a:t>
            </a:r>
            <a:br/>
            <a:r>
              <a:t>⡟⢿⣕⢝⢷⡜⢕⢕⢝⢗⢕⢕⢕⢕⢱⡕⢕⢝⢔⢕⢕⠁⢜⢧⡜⢗⣕⢕⠕⢅⢕⠑⠕⠀⢀⢔⢕⠕⠀⠀⠀⠀⠀⠀⠀⠀⠀⠀⠀⠀⠀⠀⠀⠀⠀⠀⠀⠀⠀⠀⠀⠀⠀⠀⠀⠀⠀⠀⠁⠙⠟⠿⢷⣷⣶⣦⣴⣤⢀⠀⠀⠀⠀⠀⠀⠀⠀⠀⠀⢀⣤⣵⣷⠇⠀⠀⠀⠀⠀⠀⠀⠀⠀⠀⠀⠀⢄⢸⢕⢣⢕⣇⢝⢝⢻⢿⡻⢧⡜⢝⢽⣕⣪⣝⢳⢽⣗⡻⣟⣻⢝⣱⣵⢗⢕⣕⣕⡳⢵⣗⢽⣗⡮⢵⣺⢽⣷⣞⣿⣷⣿⣷⣮⢽⡞⢯⣗⣼⢵⢗⢵⣞⣿⢽⣿⢱⣿⣿⣿⣿⣿⣿⣿⣿⣿⣿⣿⣿⣿⣿⣿⣿⣿⣿⣿⣿⣿⡿⢕⢕⠀⠀⠀⢕⢕⠀⠀⠀⠑⢕⢕⢄⠀⢕⢕⢕⠀⠀⠀⠀⠀⢕⢕⢕⢕⢕⢕⢕⢕⢕⢕⠀⠀⢕⠀⠀⠀⠀⠀⢕⢕⠀⠀⠀⠀⢕⢕⢕⢕⢕⠀</a:t>
            </a:r>
            <a:br/>
            <a:r>
              <a:t>⡿⣧⡜⢕⢕⢕⢇⣕⢕⢧⡕⢱⣕⢕⢕⢱⢝⢇⢕⢔⢕⢕⢕⢕⢕⢕⢕⢕⠀⠁⠀⠀⢀⢔⢕⢕⠑⠀⠀⠀⠀⠀⠀⠀⠀⠀⠀⠀⠀⠀⠀⠀⠀⠀⠀⠀⠀⠀⠀⠀⠀⠀⠀⠀⠀⠀⠀⠀⠀⠀⠀⠀⠀⠀⠀⠁⠀⠀⠀⠀⠀⠀⠀⠀⠀⠀⠀⠀⠀⠀⠁⠁⠀⠀⠀⠀⠀⠀⠀⠀⠀⠀⠀⠀⢔⢴⢕⣕⢕⢕⢕⢕⢝⢗⢸⢕⢜⢝⢗⢧⣽⣗⣎⣕⣺⢽⣗⡮⣗⡣⢽⣗⢽⣗⣷⣽⣿⣷⣧⡾⢿⣳⡼⢯⣾⣿⣷⣿⣽⣿⡯⣟⡺⢽⣟⢻⣷⣷⡎⣿⣿⣿⣿⣿⣿⣸⣿⣿⣿⣿⣿⣿⣿⣿⣿⣿⣿⣿⣿⣿⣿⣿⣿⣿⣿⣿⡟⢜⢕⢕⠀⠀⠀⢕⢕⠀⠀⠀⠀⢕⢕⢕⠀⠀⢕⢕⠀⠀⠀⠀⠀⠀⢕⢕⢕⢕⢕⢕⢕⢕⢕⠀⠀⠑⠀⠀⠀⠀⢀⢕⢕⠀⠀⠀⠀⢕⢕⠑⢕⢕⠀</a:t>
            </a:r>
            <a:br/>
            <a:r>
              <a:t>⣷⢜⢣⣕⢕⢕⢕⢜⢷⣕⢝⢧⡜⢝⢕⡕⢕⢕⢕⢕⢕⢕⢕⢕⡝⢷⣜⢇⣤⣔⢕⢕⢕⢇⢕⢕⢄⢀⠀⠀⠀⠀⠀⠀⠀⠀⠀⠀⠀⠀⠀⠀⠀⠀⠀⠀⠀⠀⠀⠀⠀⠀⠀⠀⠀⠀⠀⠀⠀⠀⠀⠀⠀⠀⠀⠀⠀⠀⠀⠀⠀⠀⠀⠀⠀⠀⠀⠀⠀⠀⠀⠀⠀⠀⠀⠀⠀⠀⠀⠀⠀⠀⠀⠀⢜⢕⢕⢕⢜⢕⢇⢕⡕⢕⢕⢣⢽⣗⢪⣕⡇⢵⡗⢾⢿⢳⢮⣹⣕⢪⣽⣾⣿⣷⡯⢿⡾⢽⣷⡯⢽⣳⢿⣗⣺⣿⣗⡺⢮⣽⢹⢗⣻⣽⣷⡯⣗⣺⣿⡸⣿⣿⣿⣿⣿⣿⣿⣿⣿⣿⣿⣿⣿⣿⣿⣿⣿⣿⣿⣿⣿⣿⣿⣿⣿⡟⢕⢕⢕⢕⠀⠀⠀⠀⢕⠀⠀⠀⠀⠁⢕⢕⢕⠀⠀⠕⠀⠀⢀⠀⠀⠀⠁⢕⢕⢕⢕⢕⢕⢕⢕⠀⠀⠀⠀⠀⠀⠀⢕⢕⢕⠀⠀⠀⠀⠁⢕⠀⢕⢕⠀</a:t>
            </a:r>
            <a:br/>
            <a:r>
              <a:t>⡿⢧⡕⢕⢕⢕⢕⢕⢕⡜⢳⢕⢕⢣⢕⢝⢕⢕⢱⢕⢜⢗⢕⢕⢹⢗⣵⣿⣿⡟⢕⢕⢜⠃⠁⠁⠁⠁⠀⠀⠀⠀⠀⠀⠀⠀⠀⠀⠀⠀⠀⠀⠀⠀⠀⠀⠀⠀⠀⠀⠀⠀⠀⠀⠀⠀⠀⠀⠀⠀⠀⠀⠀⠀⠀⠀⠀⠀⠀⠀⠀⠀⠀⠀⠀⠀⠀⠀⠀⠀⠀⠀⠀⠀⠀⠀⠀⠀⠀⠀⠀⠀⠀⢀⣜⡗⢇⢕⡗⢵⣝⢕⢕⢕⢗⢜⢕⢕⢕⢕⢱⢕⢇⢕⡕⢱⢜⢟⢽⣟⢿⢽⣿⡗⢽⢗⢧⢝⣗⢽⣗⡷⢿⣗⢿⣟⣳⡹⢻⢗⠘⠁⠁⠙⠗⢯⣕⢺⢿⣧⢻⣿⣿⣿⣿⣿⣿⣿⣿⣿⣿⣿⣿⣿⣿⣿⣿⣿⣿⣿⣿⣿⣿⣿⡟⡣⡕⢕⢕⢕⢔⠀⠀⠀⠕⠀⠀⠀⠀⠀⠕⢕⢕⢔⠀⠀⠀⠀⣷⡀⠀⠀⠀⠕⢕⢕⢕⠀⢕⢕⢕⠀⠀⠀⠀⠀⠀⠀⢕⢕⢕⠀⠀⠀⠀⠀⠑⠀⢕⢕⠀</a:t>
            </a:r>
            <a:br/>
            <a:r>
              <a:t>⡿⢧⢕⢕⡇⢕⢕⢕⢕⢕⢕⢜⢗⢕⢜⢳⡕⢜⢷⡜⢕⢧⢕⢕⣱⣿⣿⢿⢏⢕⢑⠀⠀⠀⠀⠀⠀⠀⠀⠀⠀⠀⠀⠀⠀⠀⠀⠀⠀⠀⠀⠀⠀⠀⠀⠀⠀⠀⠀⠀⠀⠀⠀⠀⠀⠀⠀⠀⠀⠀⠀⠀⠀⠀⠀⠀⠀⠀⠀⠀⠀⠀⠀⠀⠀⠀⠀⠀⠀⠀⠀⠀⠀⠀⠀⠀⠀⠀⠀⠀⢀⢄⢰⢝⢇⢼⣕⢇⢼⣕⣇⣕⢗⢵⣕⡕⢕⢕⢜⢕⢕⢕⢜⣕⢇⢕⡕⢸⣕⢇⢜⣗⢳⢜⣗⢷⣽⣗⢧⣽⡷⢯⣟⣳⢽⣟⣿⡿⢏⢔⠀⠀⠀⠀⠀⠀⠙⢳⣿⣾⡞⣿⣿⡏⣿⣿⣿⣿⣿⣿⣿⣿⣿⣿⣿⣿⣿⣿⣿⣿⣿⣿⣿⡿⢕⡕⡎⢕⡎⢣⠑⠀⠀⠀⠀⠀⠀⠀⠀⠀⠀⢕⢕⢕⢄⠀⠀⠀⢹⣷⡄⠀⠀⠀⢕⢕⢕⠀⢕⢕⢕⠀⢀⠀⠀⠀⠀⢕⠕⢕⢕⠀⠀⠀⠀⢀⠀⠀⢕⢕⠀</a:t>
            </a:r>
            <a:br/>
            <a:r>
              <a:t>⣯⡝⢕⢕⢕⢕⢕⣕⢕⢕⡕⢕⢕⢜⢻⢕⢜⢳⣕⡜⢵⣧⡕⢕⢜⢟⠕⠑⠁⠀⠀⠀⠀⠀⠀⠀⠀⠀⠀⠀⠀⠀⠀⠀⠀⠀⠀⠀⠀⠀⠀⠀⠀⠀⠀⠀⠀⠀⠀⠀⠀⠀⠀⠀⠀⠀⠀⠀⠀⠀⠀⠀⠀⠀⠀⠀⠀⠀⠀⠀⠀⠀⠀⠀⠀⠀⠀⠀⠀⠀⠀⠀⠀⠀⠀⠀⠀⠀⠀⢀⢎⢕⢕⣱⡕⢳⢮⣝⢗⢼⣝⢣⢜⣗⢣⢝⢕⢕⣕⢕⢕⢕⢕⢱⢜⡕⢜⢝⢇⢜⢕⢣⢝⢕⢱⢕⢕⢻⢿⣿⡿⣟⣳⢿⣟⣟⢝⢕⢕⢕⠀⠀⠀⠀⠀⠀⠀⠁⢹⣽⣷⢹⣿⢹⣿⣿⣿⣿⣿⣿⣿⣿⣿⣿⣿⣿⣿⣿⣿⣿⣿⣿⣿⣧⣗⡳⣗⢹⡱⢎⡕⠀⠀⠀⠀⠀⠀⠀⡄⠀⠀⠀⢕⢕⢕⢀⠀⠀⠘⣿⣷⡄⠀⠀⠁⢕⢕⠀⠕⢕⢕⠀⣇⠀⠀⠀⢄⢕⠀⠁⠀⠀⠀⠀⠀⠁⢀⠁⢕⢕⠀</a:t>
            </a:r>
            <a:br/>
            <a:r>
              <a:t>⡿⢷⣕⢜⢧⡕⢕⢞⣇⢕⢻⢵⡕⢕⣧⡕⢕⢱⡜⢻⢧⡜⢝⠎⢙⠀⠀⠀⠀⠀⠀⠀⠀⠀⠀⠀⠀⠀⠀⠀⠀⠀⠀⠀⠀⠀⠀⠀⠀⠀⠀⠀⠀⠀⠀⠀⠀⠀⠀⠀⠀⠀⠀⠀⠀⠀⠀⠀⠀⠀⠀⠀⠀⠀⠀⠀⠀⠀⠀⠀⠀⠀⠀⠀⠀⠀⠀⠀⠀⠀⠀⠀⠀⠀⠀⠀⠀⢀⢴⣺⢳⢵⡟⢷⢜⡝⢳⢕⢕⢵⢜⢝⢳⢵⣕⢇⢜⡗⢣⢜⡕⢱⢕⢕⢕⢕⢕⢕⢕⢣⢕⣝⢗⢮⢕⢳⢜⣕⢣⢜⣕⢳⢽⣻⢿⡝⢑⢕⢕⢕⠀⠀⠀⠀⠀⠀⠀⠀⠁⢜⢇⡎⣏⣿⣿⣿⣿⣿⣿⣿⣿⣿⣿⣿⣿⣿⣿⣿⣿⣿⣿⣿⣿⣿⣿⣿⣿⣷⣷⣷⢇⢀⠀⠀⠀⠀⠀⢔⣿⡄⠀⠀⠀⢕⢕⢕⠀⠀⠀⢻⣿⣷⡄⠀⠀⠑⢕⠀⠀⢕⠁⢄⣿⢄⠀⠀⢁⠀⠀⠀⠀⠀⠀⠀⠀⠀⡼⠀⢕⠑⠀</a:t>
            </a:r>
            <a:br/>
            <a:r>
              <a:t>⣷⡕⢜⢇⢕⢝⢣⢕⢝⢇⢕⢕⢜⢕⢕⢱⢣⡜⢝⠕⢘⠁⢀⠔⠁⠀⠀⠀⠀⠀⢀⠀⠀⠀⠀⠀⠀⠀⠀⠀⠀⠀⠀⠀⠀⠀⠀⠀⠀⠀⠀⠀⠀⠀⢀⠔⠀⠀⠀⠀⠀⠀⠀⠀⠀⠀⠀⠀⠑⠔⢀⠀⠀⠀⠀⠀⠀⠀⠀⠀⠀⠀⠀⠀⠀⠀⠀⠀⠀⠀⠀⠀⢀⢄⢄⢰⢵⣕⢣⢜⡕⢇⢜⡕⢱⢕⡕⢱⣕⡕⢕⢕⡕⢕⢸⣝⢇⢕⣕⢱⢕⢕⢣⢜⡗⢣⢕⡕⢕⢕⡕⢜⢇⢕⢱⢼⡕⢣⢝⡗⢣⢝⢗⢼⡕⠕⠁⢕⢕⢕⢕⢀⠀⠀⠀⠀⠀⠀⠀⠕⢷⠕⢝⢟⣿⣿⡿⢿⠿⢿⢿⣿⣿⣿⣿⣿⣿⣿⣿⣿⣿⣿⣿⣿⣿⣿⣿⣿⢟⢕⡇⢕⢔⠀⠀⠀⠀⢜⣿⣿⡔⠀⠀⠀⢕⢕⠀⠀⠀⢸⣿⣿⣷⢀⠀⠀⢕⠀⠀⠁⠀⢸⣿⠀⠀⠀⠁⠀⠀⠀⠀⠀⠀⠀⠀⢰⢇⠀⠐⠀⠀</a:t>
            </a:r>
            <a:br/>
            <a:r>
              <a:t>⢜⢝⢧⢕⢕⢕⢕⢝⢕⢕⢕⢕⣕⢕⢜⠵⠑⢅⠔⠑⠁⠀⠕⠀⠀⢀⢀⣄⢔⢎⠁⠀⠀⠀⠀⠀⠀⠀⠀⠀⠀⠀⠀⠀⠀⠀⠀⠀⠀⠀⠀⠀⠀⠀⢕⢔⢄⠀⠀⠀⠀⠀⠀⠀⠀⠀⠀⠀⠀⠀⠈⠢⢀⠀⠀⠀⠀⠀⠀⠀⠀⠀⠀⠀⠀⢄⢠⢄⣄⣠⣔⢄⢱⡕⢕⢕⢱⣜⢕⢣⣜⢟⢧⣵⡟⢧⢝⢗⢮⣽⢗⢗⣕⢜⢧⣕⡝⢳⢼⣕⢳⢵⣗⢇⢜⢕⢣⢜⡗⢇⢜⢗⢇⣕⡜⢗⡕⢝⣳⣜⣕⡧⢵⣗⢎⠀⠀⠀⠁⠁⠑⢁⢀⠀⠀⠀⠀⠀⠀⠀⠑⠐⠑⠑⠁⠀⠀⠀⠀⠀⠀⠀⠈⠻⣿⣿⣿⣿⣿⣿⣿⣿⣿⣿⣿⣿⢟⢕⡵⡣⢕⢱⢇⢄⠀⠀⠀⢎⢞⣿⣿⡆⠀⠀⠀⠕⠀⢱⡀⠑⣿⣿⣿⣧⠀⠀⠀⠀⠀⠀⠀⣼⡇⢰⢄⠀⠀⠀⠀⠀⢀⣠⢤⢴⡴⣼⡤⣄⢀⢀⠀</a:t>
            </a:r>
            <a:br/>
            <a:r>
              <a:t>⣧⣕⡕⢳⣧⡕⢱⣧⣗⢿⡷⠜⢋⢅⠄⠐⠁⠀⠀⠀⠀⠀⢀⣰⣾⣿⣵⡕⠃⠀⠀⠀⠀⠀⠀⠀⠀⠀⠀⠀⠀⠀⠀⠀⠀⠀⠀⠀⠀⠀⠀⠀⠀⠀⠁⠕⢕⠀⠀⠀⠀⠀⠀⠀⠀⠀⠀⠀⠀⠀⠀⢕⢕⢕⢄⢀⠀⠀⠀⠀⠀⠀⠀⠀⠀⢕⢕⢫⣷⣿⣿⣿⣼⢕⢕⢇⢕⣜⢕⢇⣕⡝⢳⢵⣝⣳⣧⣝⢕⢸⣝⢗⢵⣝⣳⡕⢕⢕⢕⢕⢕⢱⢜⡕⢇⢼⣕⢣⢜⣗⣣⣽⣳⢷⣿⣟⣿⣿⣽⣟⣿⣝⡟⣾⢕⠀⠀⠀⠀⢀⢄⢀⠑⠕⠀⠀⠀⠀⠀⠀⠀⠀⢄⢄⢄⢔⢔⢔⢕⢕⢔⢄⠀⠀⠘⢿⣿⣿⣿⣿⣿⣿⣿⣿⡿⢏⣱⣱⣕⣕⣕⣕⣷⢕⠀⠀⢕⣳⢱⣿⣿⣷⠀⠀⠀⠀⠀⢸⣧⢀⣿⣿⣿⣿⡔⠀⠀⠀⠀⠀⠀⢟⢕⣷⣇⢀⣠⣷⣷⣧⣿⣵⣵⣧⡷⣼⣿⣿⣿⣿⠀</a:t>
            </a:r>
            <a:br/>
            <a:r>
              <a:t>⠛⠛⠛⠛⠛⠛⠛⠛⠋⠁⠐⠁⠀⠀⠀⠀⠀⠀⠀⠀⠐⠐⠛⠛⠛⠛⠛⠁⠀⠀⠀⠀⠀⠀⠀⠀⠀⠀⠀⠀⠀⠀⠀⠀⠀⠀⠀⠀⠀⠀⠀⠀⠀⠀⠀⠀⠀⠀⠀⠀⠀⠀⠀⠀⠀⠀⠀⠀⠀⠀⠀⠘⠛⠓⠓⠊⠐⠀⠀⠀⠀⠀⠀⠀⠀⠘⠛⠃⠙⠛⠛⠛⠛⠓⠑⠓⠓⠓⠓⠛⠛⠛⠓⠓⠛⠛⠓⠚⠛⠓⠘⠛⠓⠛⠛⠓⠃⠑⠓⠃⠚⠓⠚⠓⠓⠓⠚⠛⠛⠛⠛⠛⠛⠛⠛⠛⠛⠛⠛⠛⠛⠛⠛⠛⠀⠑⠑⠑⠐⠑⠑⠑⠑⠀⠑⠑⠐⠐⠀⠀⠑⠑⠑⠑⠑⠑⠑⠑⠑⠑⠑⠑⠑⠐⠀⠘⠛⠛⠛⠛⠛⠛⠛⠛⠑⠛⠛⠛⠛⠛⠛⠛⠛⠓⠀⠀⠚⠓⠛⠛⠛⠛⠑⠀⠀⠀⠀⠘⠛⠃⠙⠛⠛⠛⠃⠀⠀⠀⠀⠀⠑⠘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⢸⣿⣿⣿⣿⡟⢕⢕⢜⢝⢕⢕⢕⢕⢕⢕⢜⢇⢵⢟⢟⢟⢟⢟⢿⡇⢕⢕⢕⢕⢕⢕⢕⢕⢕⢕⢕⢕⢕⢕⢕⢕⢕⢕⢕⢕⢕⢕⢕⢕⢕⢕⢕⢜⢝⢽⣽⣿⣿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⢿⣸⣿⣿⡗⢕⢕⣕⣱⢇⢕⢕⢕⢕⢕⡱⢗⢇⢕⢕⢕⢟⢝⢗⢇⢕⢕⢕⢕⢕⢕⢕⢕⢕⢕⢕⢕⢕⢕⢕⢕⢕⢕⢕⢕⢕⢕⢕⢕⢕⢕⢕⢕⢕⢕⢕⢝⢿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⣜⣫⣻⡏⢕⣱⣿⣿⣿⢇⢕⢕⢕⢕⢕⢕⢕⢕⢕⢕⢕⢕⢕⢕⢕⢕⢕⢕⢕⢕⢕⢕⢕⢕⢕⢕⢕⢕⢕⢕⢕⢕⢱⣵⣵⣵⣵⣵⣵⣕⣕⣕⣕⢕⢕⣕⣕⢕⢝⢻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⣷⣵⢱⣿⡿⣻⢏⢕⢕⢕⢕⢕⢕⢕⢕⢕⢕⢕⢕⢕⢕⢕⢕⢕⢕⢕⢕⢕⢕⢕⢕⢕⢕⢕⢕⢕⢕⢕⢕⢕⡕⢕⢕⢜⢝⢝⢝⢝⢝⢕⢕⢕⢕⢜⢝⢕⢕⢕⢮⣻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⢝⢜⢝⢕⢕⢕⢕⢕⢕⢕⢕⢕⢕⢕⢕⢕⢕⢕⢕⢕⢕⢕⢕⢕⢕⢕⢕⢕⢕⢕⢕⢕⢕⢕⣸⣿⣿⡕⢕⢕⢕⢕⢕⢕⢕⢕⢕⢕⢕⢕⢕⢕⢕⢕⢕⢜⢝⢽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⡟⢕⢕⢕⢕⢕⢕⢕⢕⢕⢕⢕⢕⢕⢕⢕⢕⢕⢕⢕⢕⢕⢕⢕⢕⢕⢕⢕⢕⢕⢕⢕⢕⢕⢕⢕⢕⣱⣿⣿⣿⣷⡕⢕⢕⢕⢕⢕⢕⢕⢕⢕⢕⢕⢕⢕⢕⢕⢕⢕⢕⢕⢜⢿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⣿⣿⢿⣿⣿⣿⣯⢏⢸⢟⣿⣿⣿⣿⣿⣿⣿⣿⣿⣿⣿⣿⣿⣿⣿⣿⣿⣿⣿⣿⣿⣿⣿⣿⣿⣿⣿⣿⣿⣿⣿⣿⣿⣿⣿⣿⣿⣿⣿⣿⣿⣿⣿⣿⣿⣿⣿⣿⣿⣿⣿⣿⣿⣿⣿⣿⣿⣿⣿⣿⣿⣿⣿⣿⣿⣿⣿⣿⣿⣿⣿⣿⣿⣿⣿⣿⣿⣿⣿⣿⣿⣿⣿⣿⣿⣿⣿⣿⢟⢝⢕⢕⢕⣵⣷⢿⢏⢕⢕⢕⢕⢕⢕⢕⢕⢕⢕⢕⢕⢕⢕⢕⢕⢕⢕⢕⢕⢕⢕⢕⢕⢕⢕⢕⢕⢕⢱⣿⣿⣿⣿⣿⣧⢕⢕⢕⢕⢕⢕⢕⢕⢕⢕⢕⢕⢕⢕⢕⢕⢕⢕⢕⢕⢕⢻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⡿⢿⢇⢕⢺⣿⣿⣿⣿⣿⣿⣿⣿⣿⣿⣿⣿⣿⣿⣿⣿⣿⣿⣿⣿⣿⣿⣿⣿⣿⣿⣿⣿⣿⣿⣿⣿⣿⣿⣿⣿⣿⣿⣿⣿⣿⣿⣿⣿⣿⣿⣿⣿⣿⣿⣿⣿⣿⣿⣿⣿⣿⣿⣿⣿⣿⣿⣿⣿⣿⣿⣿⣿⣿⣿⣿⣿⣿⣿⣿⣿⣿⣿⣿⣿⣿⣿⣿⣿⣿⣿⡿⢇⢕⢕⣱⡾⢟⢏⢕⢕⢕⢕⢕⢕⢕⢕⢕⢕⢕⢕⢕⢕⢕⢕⢕⢕⢕⢕⢕⢕⢕⢕⢕⢕⢕⢕⢕⢕⢕⢕⣿⣿⣿⣿⣿⣿⣿⣇⢕⢕⢕⢕⢕⢕⢕⢕⢕⢕⢕⢕⢕⢕⢕⢕⢕⢕⢕⢕⢕⢸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⢝⢕⢕⣿⣿⢸⣿⡇⢗⢕⢕⣇⢷⡻⣿⣿⣿⣿⢿⢿⡿⢻⣿⣿⣿⣿⣿⣿⣿⣿⣿⣿⣿⣿⣿⣿⣿⣿⣿⣿⡿⢿⢿⢿⢿⢿⢿⣿⢟⢟⢿⢿⢿⢿⢿⢿⢿⢿⢿⢿⢿⢿⢿⢿⢟⢟⢟⢟⢟⢟⢟⢟⢟⢟⢟⢟⢟⢟⢟⢟⢟⢟⢟⢻⣿⣿⣿⣿⡟⢟⢟⢿⢿⢿⢿⢿⢿⢿⢟⢕⢕⡵⢟⢝⢕⢕⢕⢕⢕⢕⢕⢕⢕⢕⢕⢕⢕⢕⢕⢕⢕⢕⢕⢕⢕⢕⢕⢕⢕⢕⢕⢕⢕⢕⢕⢕⢕⢕⣾⣿⣿⣿⣿⣿⣿⣿⣿⡕⢕⢕⢕⢕⢕⢕⢕⢕⢕⢕⢕⢕⢕⢕⢕⢕⢕⢕⢕⢕⢕⢿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⡕⢝⢝⢜⢝⢕⢕⢑⢕⣕⢜⣷⢝⢕⢕⢕⡇⢸⢕⢕⢕⢕⢕⢕⢕⢕⢕⢕⢕⢕⢕⢕⢕⢕⢕⢕⢕⢕⢕⢕⢕⢕⢕⢕⢸⡏⢕⢕⢕⢕⢕⢕⢕⢕⢕⢕⢕⢕⢕⢕⢕⢕⢕⢕⢕⢕⢕⢕⢕⢕⢕⢕⢕⢕⢕⢕⢕⢕⢕⢕⢕⢸⣿⣿⣿⣿⢕⢕⢕⢕⢕⢕⢕⢕⢕⢕⣱⢇⢕⢕⢕⢕⢕⢕⠕⠑⢁⢕⢕⢕⢕⢕⢕⢕⢕⢕⢕⢕⢕⢕⢕⢕⢕⢕⢕⢕⢕⢕⢕⢕⢕⢕⢕⢕⢕⢱⣿⣿⣿⢟⢟⢿⢿⣿⣿⣧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⢕⣿⢸⡇⢕⢹⡇⢕⢕⢕⢕⢕⣕⣕⢕⢕⢕⣾⢇⢕⢕⢕⢖⢇⢕⢔⢔⢝⢳⡝⢕⢕⢕⢕⡇⢸⢕⢕⢕⢕⢕⢕⢕⢕⢕⢕⢕⢕⢕⢕⢕⢕⢕⢕⢕⢕⢕⢕⢕⢕⢕⢕⢸⡇⢕⢕⢕⢕⢕⢕⢕⢕⢕⢕⢕⢕⢕⢕⢕⢕⢕⢕⢕⢕⢕⢕⢕⢕⢕⢕⢕⢕⢕⢕⢕⢕⢕⢕⢕⢸⣿⣿⣿⣿⢕⢕⢕⢕⢕⢕⢕⢕⢱⢞⢕⢕⢕⢕⢕⢕⠑⠁⢀⢕⢕⢕⢕⢕⢕⢕⢕⢕⢕⢕⢕⢕⢕⢕⢕⢕⢕⢕⢕⢕⢕⢕⢕⢕⢕⢕⢕⢕⢕⢸⣿⣿⣇⢕⢕⢕⢕⣿⣿⣿⢕⢕⢕⢕⢕⢕⢕⢕⢕⢕⢕⢕⢕⢕⢕⢕⢕⢕⢕⢕⢕⢕⢿⢿⢿⠀</a:t>
            </a:r>
            <a:br/>
            <a:r>
              <a:t>⣿⣿⣿⣿⣿⣿⣿⣿⣿⣿⣿⣿⣿⣿⣿⣿⣿⣿⣿⣿⢜⣿⣿⣿⣿⣿⣿⣿⣿⣿⣿⣿⣿⣿⣿⣿⣿⣿⣿⣿⣿⣿⣿⣿⣿⣿⣿⣿⣿⣿⣿⢕⣿⢸⡇⢕⢞⣣⣵⣵⡷⢟⣫⣵⣷⣿⡟⣼⣿⢸⣷⣷⣷⣗⣱⣕⢀⢕⢕⢜⣿⡕⢕⢅⠑⢣⡜⣕⢕⢕⢕⢕⢕⢕⢕⢕⢕⢕⢕⢕⢕⢕⢕⢕⢕⢕⢕⢕⢕⢕⢕⢕⢕⢸⡇⢕⢕⢕⢕⢕⢕⢕⢕⢕⢕⢕⢕⢕⢕⢕⢕⢕⢕⢕⢕⢕⢕⢕⢕⢕⢕⢕⢕⢕⢕⢕⢕⢕⢕⢕⣾⣿⣿⣿⣿⢕⢕⢕⢕⢕⢕⢕⢕⢕⢕⢕⢕⢕⢕⢕⢕⢀⢔⢕⢕⢕⢕⢕⢕⢕⢕⢕⢕⢕⢕⢕⢕⢕⢕⢕⢕⢕⢕⢕⢕⢕⢕⢕⢕⢕⢕⢕⢕⢕⢸⣿⣿⣿⣧⣵⣵⣼⣿⣿⣿⢕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⢸⣣⣾⣿⣿⢟⣵⣾⣿⣿⣿⣿⡿⣸⣿⡏⣾⣿⣿⣿⣿⣿⢿⣧⢑⢕⢕⢿⣷⡅⢕⢔⢔⢜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⢜⢿⣿⣿⣿⣿⣿⣿⣿⣿⡏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⣱⣿⣿⣿⢟⣵⣿⣿⡿⣻⣿⣿⣿⢣⣿⣿⡇⣿⣿⣿⣿⣿⣿⣿⣿⣧⢁⢕⢸⣿⣇⢕⢕⢅⢕⢕⢕⢷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⢜⢟⢿⣿⣿⣿⣿⢿⢏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⣼⣿⣿⡿⣱⣿⣿⣿⢟⣿⣿⣿⣿⡟⣼⣿⣿⢇⣿⣿⣿⣿⣿⣿⣿⣷⢿⣧⢄⢸⣿⣿⡕⢕⢕⢕⢕⢕⢕⢝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⡟⣼⣿⣿⡟⣼⣿⣟⣾⢯⣿⣿⣿⣿⣿⢱⣿⣿⣿⢸⣿⣿⣿⣿⣿⣿⣿⣿⡟⣿⢜⢸⣿⣿⡇⢅⢕⢕⠕⠑⠑⠁⢄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⡕⣕⣵⣼⣝⣱⣿⣿⡟⣼⣿⣟⣾⢯⣿⣿⣿⣿⣿⣿⣾⡿⢏⣽⢜⣿⣿⣿⣿⣿⣿⣿⣿⣿⢝⢕⣿⣿⣿⡇⢄⢡⡕⢑⢑⣴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⣼⣿⡽⣿⣿⣿⣿⢹⡿⣹⣿⡿⣼⡇⣿⣿⣿⣿⣿⡏⢕⣫⣵⣾⣿⣷⣿⣿⣿⣿⣿⣿⣿⣿⣿⢕⢸⢾⡿⠟⠑⠑⠔⢁⢑⢘⢟⠿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⡿⢕⣼⣿⣿⢿⣧⡝⢟⢳⢹⢇⣿⣿⣿⡿⣸⣿⣿⣿⣿⡟⡕⡇⣱⡾⢿⢏⣿⣿⣿⣿⣿⣿⣿⣿⣿⣿⢕⠀⠐⠀⢄⣷⢄⠀⠐⢕⢕⠕⠀⢅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⡷⡕⢿⡿⢿⢷⡕⢝⣱⡅⢅⢸⣿⣿⣿⢣⣿⣿⣿⣿⣿⣿⢣⢣⣿⣷⣷⣷⣿⢇⣿⣿⣿⣿⣿⣿⣿⡏⢕⣁⡑⢔⢱⣿⢸⢔⢄⢄⢄⢔⠕⠕⠕⠀⠀⠀⠀⢸⣿⣿⣿⣿⣿⣿⣿⣿⣿⣿⣿⣿⣿⣿⣿⣿⣿⣿⣿⣿⣿⣿⣿⣿⣿⣿⢕⢕⢕⢕⢕⢕⢕⢕⢕⢕⢕⢕⢕⢕⢕⢕⢕⢕⢕⢕⢕⢕⢕⢕⢕⢸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⣷⡱⡕⢕⢕⢜⢕⢿⡿⣕⡕⣾⣿⣿⡏⣾⣿⢻⣿⣿⣿⡏⡜⣼⣿⣿⣿⣿⢏⢸⣿⣿⣿⣿⣿⣿⣿⢇⢱⣿⣿⢕⣾⣿⢸⢕⢕⢕⢕⢕⢕⢕⢜⢜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⢜⢇⢜⢕⢸⡟⢺⢽⡕⣿⣿⣿⣸⡿⢕⣿⣿⣿⡿⣱⢣⣟⡿⢿⣿⢏⣾⢸⣿⣿⣿⣿⡿⡿⡟⢕⣼⣿⡿⢸⢻⡏⡟⡰⢕⣵⡕⢕⣵⡕⢕⢕⢕⢕⢕⢸⣿⣿⣿⣿⣿⣿⣿⣿⣿⣿⣿⣿⣿⣿⣿⣿⣿⣿⣿⣿⣿⣿⣿⣿⣿⣿⢕⢕⢕⢕⢕⢕⢕⢕⢕⢕⢕⢕⢕⢕⢕⢕⢕⢕⢕⢕⢕⢕⢕⢕⢕⢸⣿⣿⣿⣿⢕⢕⢕⢕⢕⢕⢕⢕⢕⢕⢕⢕⢕⢕⢕⢕⢕⣕⢕⢕⢕⢕⢕⢕⢕⢕⢕⣵⣷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⣕⡕⠁⢳⢕⡇⢕⣿⡟⢧⢏⡼⢸⣿⣿⣿⣱⡿⣼⢿⣿⣿⣿⣾⣷⣾⡟⣿⢿⣿⡇⢣⢕⣱⣽⣷⡇⢣⢿⢱⢇⢝⢕⣿⡇⢕⣿⡇⢕⢕⢸⣿⣿⣿⣿⣿⣿⣿⣿⣿⣿⣿⣿⣿⣿⣿⣿⣿⣿⣿⣿⣿⣿⣿⣿⣿⣿⣿⣿⣿⢕⢕⢕⢕⢕⢕⢕⢕⢕⢕⢕⢕⢕⢕⢕⢕⢕⢕⢕⢕⢕⢕⢕⢕⢕⢸⣿⣿⣿⣿⢕⢕⢕⢕⢕⢕⢕⢕⢕⢕⢕⢕⢕⢕⢕⢕⢁⣿⣷⢕⢕⢕⢕⢕⢕⢕⢕⢕⢟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⡿⢟⣟⢝⡝⢿⣿⣿⣿⣿⣿⣿⣿⣿⣿⣿⣿⣿⣿⣿⣿⣿⣿⣿⣿⣿⣿⣿⢇⣱⣾⡟⠁⠀⢸⢇⢔⢸⣿⡗⢎⣷⡇⡿⣿⣿⢇⣈⡁⠉⠝⠑⠓⠣⣝⣿⣿⣷⣾⣸⣿⢱⢕⠸⠽⢽⠝⠜⢇⢜⡜⢕⣵⢕⣿⡇⢕⣿⡇⢕⢕⢜⢟⢟⢻⣿⣿⣿⣿⣿⣿⣿⣿⣿⣿⣿⣿⣿⣿⣿⣿⣿⣿⣿⣿⣿⣿⣿⣿⣿⡿⢕⢕⢕⢕⢕⢕⢕⢕⢕⢕⢕⢕⢕⢕⢕⢕⢕⢕⢕⢕⢕⢕⢕⢕⢕⢸⣿⣿⣿⣿⢕⢕⢕⢕⢕⢕⢕⢕⢕⢕⢕⢕⢕⢕⢕⢕⢀⣿⣿⡇⢕⢕⢕⡕⢕⣱⢕⢅⢕⡕⢕⢕⢕⢕⢕⢕⢕⢕⢕⠑⢕⢕⢕⢕⢕⢕⢕⢕⢕⢕⢕⢕⢕⢕⢕⢕⢕⢕⢕⢕⢕⢕⢕⢕⢕⢕⢕⢕⢕⢕⢕⢕⢕⢕⢕⢕⢕⢕⢕⢕⢕⢕⢕⢕⢕⢕⠀</a:t>
            </a:r>
            <a:br/>
            <a:r>
              <a:t>⣿⣿⣿⣿⣿⣿⣿⣿⣿⣿⣿⣿⢕⣸⣵⣾⣿⣿⣎⢿⣿⣿⣿⣿⣿⣿⣿⣿⣿⣿⣿⣿⣿⣿⣿⣿⣿⣿⡿⣫⡵⢟⡿⢏⠁⠀⠀⢸⡜⢕⣿⣏⡧⡜⢕⢕⢕⣿⡏⣻⣿⡇⢕⢄⢄⢄⣰⣼⣿⣿⣿⣿⣿⣿⣞⠱⢔⢀⢀⣷⢆⣔⡼⣱⢸⣿⢕⣿⡇⢕⣿⡇⢕⢕⢱⣾⣿⣿⣿⣿⣿⣿⣿⣿⣿⣿⣿⣿⣿⣿⣿⣿⣿⣿⣿⣿⣿⣿⣿⣿⣿⣿⣿⡇⢕⢕⢕⢕⢕⢕⢕⢕⢕⢕⢕⢕⢕⢕⢕⢕⢕⢕⢕⢕⢕⢕⢕⢕⢕⢸⣿⣿⣿⣿⢕⢕⢕⢕⢕⢕⢕⢕⢕⢕⢕⢕⢕⢕⢕⢕⢄⢻⣿⣷⠕⢕⢕⣿⣵⣿⡕⢕⢕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⣷⡜⢳⡝⢯⢟⠙⢘⢿⣿⣿⣿⣿⣿⣿⣿⣿⣿⣿⣿⣿⣿⣿⣿⡿⣫⢾⢏⣱⡞⢕⠀⠀⠀⠀⢕⢇⣼⡟⣸⡇⢕⢕⢕⡕⣿⢿⣿⣿⢿⢷⢼⢵⣾⣿⣿⣿⣿⣿⣿⣿⣿⣿⣧⣱⣱⣾⣿⣿⣾⢇⡇⢸⣿⢕⣿⡇⢕⣿⡇⢕⢕⢸⣿⣿⣿⣿⣿⣿⣿⣿⣿⣿⣿⣿⣿⣿⣿⣿⣿⣿⣿⣿⣿⣿⣿⣿⣿⣿⣿⣿⡇⢕⢕⢕⢕⢕⢕⢕⢕⢕⢕⢕⢕⢕⢕⢕⢕⢕⢕⢕⢕⢕⢕⢕⢕⢕⣿⣿⣿⣿⣿⢕⢕⢕⢕⢕⢕⢕⢕⢕⢕⢕⢕⢕⢕⢑⢑⢕⢜⣿⣿⡕⢅⢕⢹⣿⡿⢇⠕⠕⠘⠀⠑⢑⢕⢕⢕⢕⠕⠑⢕⢕⢄⢕⢕⢕⢕⢕⢕⢕⢕⢕⢕⢕⢕⢕⢕⢕⢕⢕⢕⢕⢕⢕⢕⢕⢕⢕⢕⢕⢕⢕⢕⢕⢕⢕⢕⢕⢕⢕⢕⢕⢕⢕⢕⢕⢕⠀</a:t>
            </a:r>
            <a:br/>
            <a:r>
              <a:t>⣿⣿⣿⣿⣿⣿⣿⣿⣿⣿⣿⣿⣿⣿⣇⠁⠑⠃⢀⢀⢘⢿⣿⣿⣿⣿⣿⣿⣿⣿⣿⣿⣿⣿⣿⢯⡾⣣⣪⣾⢟⡕⢕⢄⢄⢀⠀⢜⢸⢟⢕⣿⡇⢾⢕⢕⣿⢜⣼⣿⣿⣿⣾⣿⣿⣿⣿⣿⣿⣿⣿⣿⣿⣿⣿⣿⣷⣧⣾⣿⡿⣽⢣⢇⢸⣿⢕⣿⡇⢕⣿⡇⢕⢕⢜⣿⣿⣿⣿⣿⣿⡿⢿⢿⣿⣿⣟⣿⣿⣿⣿⣿⣿⣿⣿⣿⣿⣿⣿⣿⣿⣿⣿⡇⢕⢕⢕⢕⢕⢕⢕⢕⢕⢕⢕⢕⢕⢕⢕⢕⢕⢕⢕⢕⢕⢕⢕⢕⢕⣿⣿⣿⣿⡿⢕⢕⢕⢕⢕⢕⢕⢕⢕⢕⢕⢕⢕⢕⢕⢕⢕⢕⢻⣿⡇⢕⢅⢸⣿⣷⣶⡔⣔⢔⢔⢔⢕⠕⢕⢕⢕⠀⠁⢕⢕⢕⢕⢕⢕⢕⢕⢕⢕⢕⢕⢕⢕⢕⢕⢕⢕⢕⢕⢕⢕⢕⢕⢕⢕⢕⢕⢕⢕⢕⢕⢕⢕⢕⢕⢕⢕⢕⢕⢕⢕⢕⢕⢕⢕⢕⠀</a:t>
            </a:r>
            <a:br/>
            <a:r>
              <a:t>⣿⣿⣿⣿⣿⣿⣿⣿⣿⣿⣿⣿⣿⣿⣿⣧⡀⠁⠘⠀⠀⠁⢻⣿⣿⡿⣟⣟⣿⣿⣽⣽⣿⡟⡱⢫⣾⣿⣿⢏⣼⡇⢕⢑⢑⢁⢑⢕⢏⡕⢸⣿⢇⢜⡇⢕⢝⢕⢸⣿⣿⣿⣿⣿⣿⣿⣿⣿⣿⣿⣿⣿⣿⣿⣿⣿⣿⣿⣿⡟⣾⢟⢸⢅⢸⣿⢕⣿⡇⢕⣿⡇⢕⢕⢕⣿⣿⣿⣿⣿⡟⢱⣷⣵⣎⢝⢯⣿⣿⣿⣿⣿⣿⣿⣿⣿⣿⣿⣿⣿⣿⣿⣿⡇⢕⢕⢕⢕⢕⢕⢕⢕⢕⢕⢕⢕⢕⢕⢕⢕⢕⢕⢕⢕⢕⢕⢕⢕⢕⣿⣿⣿⣿⡇⢕⢕⢕⢕⢕⢕⢕⢕⢕⢕⢕⢕⢕⢕⢕⢕⢕⢕⢸⣿⡇⢔⣱⣿⣿⣿⣿⢷⣿⡕⢕⢁⢕⢄⠑⠁⠀⠀⢔⢕⢕⢕⢕⢕⢕⢕⢕⢕⢕⢕⢕⢕⢕⢕⢕⢕⢕⢕⢕⢕⢕⢕⢕⢕⢕⢕⢕⢕⢕⢕⢕⢕⢕⢕⢕⢕⢕⢕⢕⢕⢕⢕⢕⢕⢕⢕⠀</a:t>
            </a:r>
            <a:br/>
            <a:r>
              <a:t>⣿⣿⣿⣿⣿⣿⣿⣿⣿⣿⣿⣿⣿⣿⣿⣿⣷⡄⠀⠑⠑⠀⢐⣽⣷⣿⣿⣿⣿⣿⣿⣿⡟⡕⢱⢼⣻⣿⢇⢾⣿⡿⢿⢷⢗⡕⢕⢕⡜⢕⢸⣿⢕⢕⣧⢕⢕⢕⢕⢜⢿⣿⣿⣿⣿⣿⣿⣿⣿⣿⣿⣿⣿⣿⣿⣿⣿⣿⢏⣾⡇⢕⡕⢕⢸⣿⢕⣿⡇⢕⣿⡇⢕⢕⢕⢸⣿⣿⣿⠏⠅⠑⣝⡝⢟⢕⣼⣿⣿⣿⣿⣿⣿⣿⣿⣿⣿⣿⣿⣿⣿⣿⣿⡇⢕⢕⢕⢕⢕⢕⢕⢕⢕⢕⢕⢕⢕⢕⢕⢕⢕⢕⢕⢕⢕⢕⢕⢕⢕⣿⣿⣿⣿⡇⢕⢕⢕⢕⢕⢕⢕⢕⢕⢕⢕⢕⢕⢕⢕⢕⢕⢕⢸⣿⣧⣾⣿⣿⣿⣿⣿⣻⣿⢕⢕⢄⢕⢕⠀⠀⠀⠀⢕⢕⢕⢕⢕⢕⢕⢕⢕⢕⢕⢕⢕⢕⢕⢕⢕⢕⢕⢕⢕⢕⢕⢕⢕⢕⢕⢕⢕⢕⢕⢕⢕⢕⢕⢕⢕⢕⢕⢕⢕⢕⢕⢕⢕⣕⣕⣕⠀</a:t>
            </a:r>
            <a:br/>
            <a:r>
              <a:t>⣿⣿⣿⣿⣿⣿⣿⣿⣿⣿⣿⣿⣿⣿⣿⣿⣿⣿⣔⠀⠄⣴⣿⣿⣿⡿⢟⢝⢏⢝⢕⢜⢕⠕⢕⢕⣿⡏⢕⢕⢝⢃⢕⣱⣼⢕⢕⢎⢕⢕⢸⣿⣵⡕⢜⢇⢕⢕⢕⢕⢜⢟⢿⣿⣿⣿⣿⣿⣿⣟⣟⣏⣹⣿⣿⣿⢟⢱⣿⢟⠕⢕⢸⢕⢸⢏⠕⢟⣣⣵⣿⣵⣵⣕⡕⢸⣿⡿⢑⠑⠀⠀⠙⢁⣰⡯⣷⣮⣿⣿⣿⣿⣿⣿⣿⣿⣿⣿⣿⣿⣿⣿⣿⡇⢕⢕⢕⢕⢕⢕⢕⢕⢕⢕⢕⢕⢕⢕⢕⢕⢕⢕⢕⢕⢕⢕⢕⢕⢕⣿⣿⣿⣿⡇⢕⢕⢕⢕⢕⢕⢕⢕⢕⢕⢕⢕⢕⢕⢕⢕⢕⢕⢸⣿⣿⣿⣿⣿⣿⣿⡿⢵⢝⢕⢕⢕⢕⢕⠀⠀⠀⢕⢕⢕⢕⢕⢕⢕⢕⢕⢕⢕⢕⢕⢕⢕⢕⢕⢕⢕⢕⢕⢕⢕⢕⢕⢕⢕⢕⢕⢕⢕⢕⢕⢕⢕⢕⢕⢕⢕⢕⢕⢕⢕⢕⢕⣿⣿⣿⣿⠀</a:t>
            </a:r>
            <a:br/>
            <a:r>
              <a:t>⣿⣿⣿⣿⣿⣿⣿⣿⣿⣿⣿⣿⣿⣿⣿⣿⣿⣿⣿⣧⠀⠘⠛⠫⢏⢕⢕⠱⢜⣟⣵⣵⡄⠀⠁⠕⢻⢕⢕⢕⢕⣱⣾⡿⢏⠕⢕⢕⢕⢕⢕⢿⣿⡇⢕⢜⢇⠕⠕⢕⢕⢕⢕⢜⢟⢿⣿⣿⣿⣿⣿⣿⢿⡟⢝⣱⢇⣾⢇⢕⠔⠕⢏⢕⢕⢕⢕⢕⠱⢏⢏⢿⢿⣿⣿⣷⣽⡕⢀⠀⠑⠀⢠⣺⣿⣿⡿⢿⣿⣇⢜⢝⢜⣿⣿⣿⣿⣿⣿⣿⣿⣿⣿⡇⢕⢕⢕⢕⢕⢕⢕⢕⢕⢕⢕⢕⢕⢕⢕⢕⢕⢕⢕⢕⢕⢕⢕⢕⢕⣿⣿⣿⣿⡇⢕⢕⢕⢕⢕⢕⢕⢕⢕⢕⢕⢕⢕⢕⢕⢕⢕⢕⢸⣿⣿⣿⣿⣿⣿⣿⣿⡕⢕⢕⢕⢕⢕⠁⠀⠀⢔⢕⢕⢕⢕⢕⢕⢕⢕⢕⢕⢕⢕⢕⢕⢕⢕⢕⢕⢕⢕⢕⢕⢕⢕⢕⢕⢕⢕⢕⢕⢕⢕⢕⢕⢕⢕⢕⢕⢕⢕⢕⢕⢕⢕⢕⢻⣿⣿⣿⠀</a:t>
            </a:r>
            <a:br/>
            <a:r>
              <a:t>⣿⣿⣿⣿⣿⣿⣿⣿⣿⣿⣿⣿⣿⣿⣿⣿⣿⣿⣿⡏⢄⠀⠀⠀⠀⢀⠀⠹⣿⣿⣿⣿⣷⣦⡀⠀⠁⠕⠑⣱⣾⢟⢏⢕⢕⢕⢕⢕⣕⣕⡔⣾⣿⣧⢕⠀⠀⠀⠀⢕⢕⢕⢕⣵⣧⣷⣷⡽⠛⠋⠉⢱⣿⡇⢱⡟⡜⡕⢕⢑⢕⡔⢕⢕⢕⢕⢕⠕⠑⠁⡕⢕⢜⢫⢻⢿⣿⣿⣧⡑⢀⣵⣿⣿⣿⣿⣷⣿⣿⣿⣿⡇⣵⣿⣿⣿⣿⣿⣿⣿⣿⣿⣿⡇⢕⢕⢕⢕⢕⢕⢕⢕⢕⢕⢕⢕⢕⢕⢕⢕⢕⢕⢕⢕⢕⢕⢕⢕⢕⣿⣿⣿⣿⡇⢕⢕⢕⢕⢕⢕⢕⢕⢕⢕⢕⢕⢕⢕⢕⢕⢕⢕⢕⢿⣿⣿⣿⣿⣿⣿⣿⣇⢕⢕⢕⢕⢄⢄⢄⢕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⠕⢕⢄⠀⠀⠀⠀⠀⠀⠘⢿⣿⣿⣿⣿⣿⣷⣴⢄⣾⢟⢕⢕⢕⢕⣵⣷⣿⣿⣿⣿⡇⣿⣿⣿⡕⠀⠀⠀⠀⢕⢕⣱⣾⣿⣿⣿⣿⡇⠀⠀⠀⠀⢻⡇⢜⣼⢕⡇⢕⢔⢕⡇⠕⠕⠑⠁⠀⠀⢀⢄⢕⢕⢕⠑⠕⢕⢝⠻⠿⣱⣯⣿⣿⣷⣿⣿⣿⣿⢱⣵⢏⢕⢏⢕⢕⣿⣿⣿⣿⣿⣿⣿⣿⡇⢕⢕⢕⢕⢕⢕⢕⢕⢕⢕⢕⢕⢕⢕⢕⢕⢕⢕⢕⢕⢕⢕⢕⢕⢸⣿⣿⣿⣿⢇⢕⢕⢕⢕⢕⢕⢕⢕⢕⢕⢕⢕⢕⢕⢕⢕⢕⢕⢕⢜⣿⣿⣿⣿⣿⣿⣿⣿⢕⢕⢕⢕⢕⢕⢕⢕⢕⢕⢕⢕⢕⢕⢕⢕⢕⢕⢕⢕⢕⢕⢕⢕⢕⢕⢕⢕⢕⢕⢕⢕⢕⢕⢕⢕⢕⢕⢕⢕⢕⢕⢕⢕⢕⢕⢕⢕⢕⢕⢕⢕⢕⢕⢜⣿⣿⣿⠀</a:t>
            </a:r>
            <a:br/>
            <a:r>
              <a:t>⣿⣿⣿⣿⣿⣿⣿⣿⣿⣿⣿⣿⣿⣿⣿⣿⣿⣿⣿⢕⢕⢕⢄⠀⠀⠁⠁⠀⠀⠈⢻⣿⣿⣿⡿⡿⣱⡟⢇⢕⢕⢕⢱⣿⣿⣿⣿⣿⣿⣿⡇⣿⡿⣿⣇⠀⠀⠀⢄⣿⣿⣿⣿⣿⣿⣿⣿⣇⠀⠀⠀⠀⠄⢝⠕⠃⢄⠀⠑⣼⣷⡜⡄⢀⣀⣤⣴⣴⣕⣕⢕⠑⠀⠀⠐⠐⠀⠀⠀⠁⢻⣿⣿⣿⣿⣿⣿⣿⡿⢏⢕⢕⢕⢕⣾⣿⣿⣿⣿⣿⣿⣿⣿⢕⢕⢕⢕⢕⢕⢕⢕⢕⢕⢕⢕⢕⢕⢕⢕⢕⢕⢕⢕⢕⢕⢕⢕⢕⢸⣿⣿⣿⣿⢕⢕⢕⢕⢕⢕⢕⢕⢕⢕⢕⢕⢕⢕⢕⢕⢕⢕⢕⢕⢕⢜⣿⣿⣿⣿⣿⣿⣿⢕⢕⢕⢕⢕⢕⢕⢕⢕⢕⢕⢕⢕⢕⢕⢕⢕⢕⢕⢕⢕⢕⢕⢕⢕⢕⢕⢕⢕⢕⢕⢕⢕⢕⢕⢕⢕⢕⢕⢕⢕⢕⢕⢕⢕⢕⢕⢕⢕⢕⢕⢕⢕⢕⢕⢿⢿⢟⠀</a:t>
            </a:r>
            <a:br/>
            <a:r>
              <a:t>⣿⣿⣿⣿⣿⣿⣿⣿⣿⣿⣿⣿⣿⣿⣿⣿⣿⣿⣿⡧⢑⢕⠕⠀⠀⠀⠀⠑⠁⠀⠀⢙⢹⣵⢜⠑⠋⠑⠑⠑⠕⢕⣿⣿⣿⣿⣿⣿⣿⣿⣷⢸⣿⣻⣿⡇⠀⠀⠀⣿⣿⣿⣿⣿⣿⣿⣿⡿⠀⠀⠀⠀⠀⢕⢔⠀⢀⠐⠀⣿⣿⣷⢇⢌⠉⠙⠛⠻⠿⢟⠁⠀⠀⠔⠀⠀⠀⠀⢀⢕⢸⡻⣽⣺⣿⣿⣿⢿⡕⢕⢕⢕⢕⢕⢸⣿⣿⣿⣿⣿⣿⣿⣿⢕⢕⢕⢕⢕⢕⢕⢕⢕⢕⢕⢕⢕⢕⢕⢕⢕⢕⢕⢕⢕⢕⢕⢕⢕⢸⣿⣿⣿⣿⢕⢕⢕⢕⢕⢕⢕⢕⢕⢕⢕⢕⢕⢕⢕⢕⢕⢕⢕⢕⢕⢕⢜⢿⣿⣿⣿⣿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⢧⣷⣦⢠⡄⢀⢀⠄⢀⢄⢔⢕⢜⣱⢏⠀⠀⠀⠀⠀⠀⠀⠀⠈⠙⠛⠻⢿⣿⣿⡏⣿⡜⣿⣯⢻⣿⡄⠀⠀⢿⣿⣿⣿⣿⣿⣿⣿⡇⠀⠀⠀⠀⠀⢕⢔⢄⠑⠑⢰⣿⣿⣿⡞⡔⢔⠄⠀⠀⠀⠀⠀⢄⠀⠀⠀⠀⢀⢔⢕⢁⣼⣿⣷⣽⣿⣿⡏⢱⣿⣇⢕⢕⢕⢕⢸⣿⣿⣿⣿⣿⣿⣿⣿⢕⢕⢕⢕⢕⢕⢕⢕⢕⢕⢕⢕⢕⢕⢕⢕⢕⢕⢕⢕⢕⢕⢕⢕⢕⢸⣿⣿⣿⣿⢕⢕⢕⢕⢕⢕⢕⢕⢕⢕⢕⢕⢕⢕⢕⢕⢕⢕⢕⢕⢕⢕⢕⢕⢝⢿⣿⣿⣿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⢸⣿⣿⣿⣇⢕⢕⢕⢔⢕⢵⣷⡿⢫⢞⠀⠀⠀⠀⠀⠀⠀⠀⠀⠀⠀⠀⠀⠈⠙⠧⣿⣷⡜⣷⢻⣿⣿⣆⠀⠸⣿⣿⣿⣿⣿⣿⡿⠁⠀⠀⠀⠀⠀⢸⣧⢜⢷⡗⢝⢿⣿⣿⡇⢱⢑⠕⠀⠀⠀⢄⠀⢀⢀⢄⢄⢄⢅⣅⡄⣾⣿⣿⣿⣿⣿⣿⣿⣕⡿⢻⣿⣧⢕⢕⢸⣿⣿⣿⣿⣿⣿⣿⣿⢕⢕⢕⢕⢕⢕⢕⢕⢕⢕⢕⢕⢕⢕⢕⢕⢕⢕⢕⢕⢕⢕⢕⢕⢕⢸⣿⣿⣿⣿⢕⢕⢕⢕⢕⢕⢕⢕⢕⢕⢕⢕⢕⢕⢕⢕⢕⢕⢕⢕⢕⢕⢕⢕⢕⢕⢝⢿⣿⣷⣧⢕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⣞⢿⣿⣿⣿⣵⢕⢕⢕⢕⢕⢝⡱⢇⢕⠀⠀⠀⠀⢄⠔⠑⠀⠀⠀⠀⠀⠀⠀⠀⠀⠈⢻⠑⠜⣇⢿⣿⡻⣆⠀⢻⣿⣿⣿⣿⣿⠇⠀⠀⠀⠀⠀⠀⢸⣵⣾⣮⡇⢷⡕⣽⣽⡇⢕⣇⠀⠀⠀⠀⠐⢕⢕⢕⢕⣱⣾⣿⣿⡇⣿⣿⣿⣿⣿⣿⣿⡿⣷⢕⢕⣼⢏⢕⢕⣾⣿⣿⣿⣿⣿⣿⣿⣿⢕⢕⢕⢕⢕⢕⢕⢕⢕⢕⢕⢕⢕⢕⢕⢕⢕⢕⢕⢕⢕⢕⢕⢕⢕⢸⣿⣿⣿⣿⢕⢕⢕⢕⢕⢕⢕⢕⢕⢕⢕⢕⢕⢕⢕⢕⢕⢕⢕⢕⢕⢕⢕⢕⢕⢕⢕⢕⢝⢟⢝⢕⢄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⣷⣝⢿⠿⠿⠇⠑⠑⠑⢁⡼⣣⢕⢕⠀⠀⢀⠔⠁⠀⢀⢔⠁⠀⠀⠀⠀⠀⠀⠀⠀⠀⠀⠀⠘⢜⣿⣷⡝⡆⠘⣿⣿⣿⣿⢏⠀⠀⠀⠀⠀⠀⠀⠀⠀⠀⠀⠀⠀⠀⠀⠀⠀⠀⠀⠀⠀⠀⠀⠀⠱⢕⢵⣵⣿⣿⢿⣫⣼⣿⣿⣿⣿⣿⣿⣿⣿⣿⣿⣿⣿⣧⢕⢕⣿⣿⣿⣿⣿⣿⣿⣿⣿⢕⢕⢕⢕⢕⢕⢕⢕⢕⢕⢕⢕⢕⢕⢕⢕⢕⢕⢕⢕⢕⢕⢕⢕⢕⣾⣿⣿⣿⡿⢕⢕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⢟⢔⢔⢄⢄⢀⢀⢰⢟⣵⣿⢇⢕⠀⠔⠁⠀⠄⠑⠀⠀⠁⠄⢀⠀⠀⠀⠀⠀⠀⠀⠀⠀⠀⠈⢹⣿⣟⢮⡀⠸⣿⣿⡟⠀⠀⠀⠀⠀⠀⠀⠀⠀⠀⠀⠀⠀⠀⠀⠀⠀⠀⠀⠀⠀⠀⠀⠀⠀⠀⠀⠀⠈⠉⠁⠀⠿⣿⣿⣿⣿⣿⣿⣿⣿⣿⣿⣿⣿⣿⣿⣿⣿⣿⣿⣿⣿⣿⣿⣿⣿⣿⢕⢕⢕⢕⢕⢕⢕⢕⢕⢕⢕⢕⢕⢕⢕⢕⢕⢕⢕⢕⢕⢕⢕⢕⢕⣿⣿⣿⣿⡇⢕⢕⢕⢕⢕⢕⢕⢕⢕⢕⢕⢕⢕⢕⢕⢕⢕⢕⢕⢕⢕⢕⢕⢕⢕⢕⢕⢕⢕⢕⢕⢕⠅⢕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⢁⠕⢕⢕⢕⣱⢏⣼⡿⢇⡕⢕⠀⠀⠀⠀⠀⠐⠁⠀⠀⠀⠀⠐⠀⠀⠀⠀⠀⠀⠀⠀⠀⠀⠀⢻⣷⣿⡇⠁⠘⠙⠀⠀⠀⠀⠀⠀⠄⢀⠀⠀⠀⠀⠀⠀⠀⠀⠀⠀⠀⠀⠀⠀⠀⠀⠀⠀⠀⠀⠀⠀⠀⠀⠀⠀⠀⠁⠉⠻⣿⣿⣿⣿⣿⣿⣿⣿⣿⣿⣾⣿⣳⣾⣿⣿⣿⣿⣿⣿⣿⢕⢕⢕⢕⢕⢕⢕⢕⢕⢕⢕⢕⢕⢕⢕⢕⢕⢕⢕⢕⢕⢕⢕⢕⢕⣿⣿⣿⣿⡇⢕⢕⢕⢕⢕⢕⢕⢕⢕⢕⢕⢕⢕⢕⢕⢕⢕⢕⢕⢕⢕⢕⢕⢕⢕⢕⢕⢕⢕⢕⢕⢕⢅⢕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⢔⢔⡼⢕⣾⡟⢕⡵⢇⠕⠀⠀⠀⠀⠀⠀⠀⠀⠀⠀⠀⠀⠀⠄⠀⠀⠀⠀⠀⠀⠀⠀⠀⠁⡿⢸⡇⠀⠁⠀⠀⠀⠀⠀⠀⠀⠀⠁⠀⠀⢀⢄⢄⡀⢀⢀⢀⢀⠀⠀⠀⢀⢀⠀⠀⠀⠀⠀⠀⠀⠀⠀⠀⠀⠀⠀⠀⠀⣺⣿⣿⣿⣿⣿⣿⣿⣿⣿⣿⣿⣿⣿⣿⣿⣿⣿⣿⣿⣿⢕⢕⢕⢕⢕⢕⢕⢕⢕⢕⢕⢕⢕⢕⢕⢕⢕⢕⢕⢕⢕⢕⢕⢕⢕⣿⣿⣿⣿⡇⢕⢕⢕⢕⢕⢕⢕⢕⢕⢕⢕⢕⢕⢕⢕⢕⢕⢕⢕⢕⢕⢕⢕⢕⢕⣱⣕⣕⡕⢕⢕⠐⢑⢕⢕⢕⢕⢕⢕⢕⢕⢕⢕⢕⢕⢕⢕⢕⢕⢕⢕⢕⢕⢕⢕⢕⢕⢕⢕⢕⢕⢕⢕⢕⢕⢕⢕⢕⢕⢕⢕⢕⢕⢕⢕⢕⢕⢕⢕⢕⢕⢕⢕⢕⢕⢕⣿⠀</a:t>
            </a:r>
            <a:br/>
            <a:r>
              <a:t>⢕⢕⢕⢕⢕⢕⢕⢕⢕⢕⢕⢕⢕⢕⢕⢕⢕⢕⢕⢕⢕⢕⣕⢕⢕⢞⢱⣾⢟⢕⡞⢕⢕⡕⠀⠀⠀⠀⠀⠀⠀⠀⠀⠀⠀⠀⠀⠀⠀⠀⠀⠀⠀⠀⠀⠀⠀⠀⢕⢕⠇⠀⠀⢀⠀⠀⠀⠀⠀⠀⠀⠀⠀⠀⠀⠀⠈⠁⠑⠑⠑⠕⠕⠕⠕⠕⠕⠕⠔⠔⠄⠀⠀⠀⠀⠀⠀⠀⠀⠀⢄⣵⣿⣿⣿⣿⣿⣿⣿⣿⣿⣿⣿⣿⣿⣿⣿⣿⣿⣿⣿⣿⡇⢕⢕⢕⢕⢕⢕⢕⢕⢕⢕⢕⢕⢕⢕⢕⢕⢕⢕⢕⢕⢕⢕⢕⢕⢕⣿⣿⣿⣿⡇⢕⢕⢕⢕⢕⢕⢕⢕⢕⢕⢕⢕⢕⢕⢕⢕⢕⢕⢕⢕⢕⢕⢕⢕⢸⣿⣿⣿⣿⣿⣷⣶⡤⢕⢕⢕⢕⢕⢕⢕⢕⢕⢕⢕⢕⢕⢕⢕⢕⢕⢕⢕⢕⢕⢕⢕⢕⢕⢕⢕⢕⢕⢕⢕⢕⢕⢕⢕⢕⢕⢕⢕⢕⢕⢕⢕⢕⢕⢕⢕⢕⢕⢕⢕⢕⢕⣿⠀</a:t>
            </a:r>
            <a:br/>
            <a:r>
              <a:t>⣳⣕⡱⢕⢱⢕⡕⢕⢕⢕⢕⢕⢕⢕⢕⢕⢕⢕⢕⢕⢕⢎⢇⢕⢎⢱⣿⢏⢕⡮⢇⢕⡱⠁⠀⠀⠀⠀⠀⠀⠀⠀⠀⠀⠀⠀⠀⠀⠀⠀⠀⠀⠀⠀⠀⠀⠀⠀⠁⠕⠀⢵⣿⣷⠀⠀⠀⠀⠀⠀⠀⠀⠀⠀⠀⠀⠀⠀⠀⠀⠀⠀⠀⠀⠀⠀⠀⠀⠀⠀⠀⠀⠀⠀⠀⠀⠀⠀⠀⠀⣼⣿⣿⣿⣿⣿⣿⣿⣿⣿⣿⣿⣿⣿⣿⣿⣿⣿⣿⣿⣿⣿⡇⢕⢕⢕⢕⢕⢕⢕⢕⢕⢕⢕⢕⢕⢕⢕⢕⢕⢕⢕⢕⢕⢕⢕⢕⢕⣿⣿⣿⣿⢇⢕⢕⢕⢕⢕⢕⢕⢕⢕⢕⢕⢕⢕⢕⢕⢕⢕⢕⢕⢕⢕⣕⣵⣵⣜⣿⣿⣿⢟⣇⣳⣧⣵⢕⢕⢕⢕⢕⢕⢕⢕⢕⢕⢕⢕⢕⢕⢕⢕⢕⢕⢕⢕⢕⢕⢕⢕⢕⢕⢕⢕⢕⢕⢕⢕⢕⢕⢕⢕⢕⢕⢕⢕⢕⢕⢕⢕⢕⢕⢕⢕⢕⠑⢕⢕⢕⢸⠀</a:t>
            </a:r>
            <a:br/>
            <a:r>
              <a:t>⣿⣷⣯⣷⢵⡣⢽⡇⢕⡕⢕⢱⢕⢱⢕⢵⣕⢵⣕⢵⡕⡣⢱⢇⢱⡿⢇⢕⢎⢕⢕⣜⢱⡔⠀⠀⠀⠀⢀⠀⠀⠀⠀⠀⠀⠀⠀⠀⠀⠀⠀⠀⠀⠀⠀⠀⠀⠀⠀⠀⠀⠀⠙⠿⠇⠀⠀⠀⠀⠀⠀⠀⠀⠀⠀⠀⠀⠀⠀⠀⠀⠀⠀⠀⠀⠀⠀⠀⠀⠀⠀⠀⠀⠀⠀⠀⢄⠀⠀⢱⣿⣿⣿⣿⣿⣿⣿⣿⣿⣿⣿⣿⣿⣿⣿⣿⣿⣿⣿⣿⣿⣿⡇⢕⢕⢕⢕⢕⢕⢕⢕⢕⢕⢕⢕⢕⢕⢕⢕⢕⢕⢕⢕⢕⢕⢕⢕⢕⣿⣿⣿⣿⢇⢕⢕⢕⢕⢕⢕⢕⢕⢕⢕⢕⢕⢕⢕⢕⢕⢕⢕⢕⢕⣸⣿⣿⣿⢟⣯⣵⣾⣿⣿⣿⣿⣿⢕⢕⢕⢕⢕⢕⢕⢕⢕⢕⢕⢕⢕⢕⢕⢕⢕⢕⢕⢕⢕⢕⢕⢕⢕⢕⢕⢕⢕⢕⢕⢕⢕⢕⢕⢕⢕⢕⢕⢕⢕⢕⢕⢕⢕⢕⢕⢕⢕⢕⢕⢕⢕⢕⠀</a:t>
            </a:r>
            <a:br/>
            <a:r>
              <a:t>⣿⣝⡗⢜⡗⢜⡇⢝⡣⢕⢕⢕⢹⢕⡳⢽⡳⢿⣺⢝⡷⢱⢇⣱⢯⢑⢕⢎⢕⢕⢾⣗⢽⢕⠀⠀⠀⠀⠀⠀⠀⠀⠀⠀⠀⠀⠀⠀⠀⠀⠀⠀⠀⠀⢀⠀⠀⠀⠀⠀⠀⠀⠀⠀⠀⠀⠀⠀⠀⠀⠀⠀⠀⠀⠀⠀⠀⠀⠀⠀⠀⠀⠀⠀⠀⠀⠀⠀⠀⠀⠀⠀⠀⠀⠀⠀⠀⠁⠔⢻⣿⣿⣿⣿⣿⣿⣿⣿⣿⣿⣿⣿⣿⣿⣿⣿⣿⣿⣿⣿⣿⣿⡇⢕⢕⢕⢕⢕⢕⢕⢕⢕⢕⢕⢕⢕⢕⢕⢕⢕⢕⢕⢕⢕⢕⢕⢕⢸⣿⣿⣿⣿⢕⢕⢕⢕⢕⢕⢕⢕⢕⢕⢕⢕⢕⢕⢕⢕⢕⢕⢕⢕⢕⢹⢿⣫⣷⣿⣿⣿⣿⣿⣿⣿⣿⡏⢕⢕⢕⢕⢕⢕⢕⢕⢕⢕⢕⢕⢕⢕⢕⢕⢕⢕⢕⠁⢕⢕⢕⢕⢕⢕⢕⢕⢕⢕⢕⢕⢕⢕⢕⢕⢕⢕⢕⢕⢕⢕⢕⢕⢕⢕⢕⢕⢕⢕⠑⢕⢕⢕⠀</a:t>
            </a:r>
            <a:br/>
            <a:r>
              <a:t>⡟⢕⢜⢕⢜⢇⢕⢇⢝⢣⢕⢇⢕⢕⢕⢕⢿⣳⣿⡟⢕⢕⢱⢕⢑⢕⢇⢕⢕⣕⣼⣗⢕⢕⠀⠀⠀⠀⠀⠀⠀⠀⠀⠀⠀⠒⠒⠐⠐⠄⠀⠂⠀⠁⠀⠀⠀⠀⠀⠀⠀⠀⠀⠀⠀⠀⠀⠀⠀⠀⠀⠀⠀⠀⠀⠀⠀⠀⠀⠀⠀⠀⠀⠀⠀⠀⠀⠀⠀⠀⠀⠀⠀⠀⠀⠀⠀⠀⣰⡕⢝⢿⣿⣿⣿⣿⣿⣿⣿⣿⣿⣿⣿⣿⣿⣿⣿⣿⣿⣿⣿⣿⡇⢕⢕⢕⢕⢕⢕⢕⢕⢕⢕⢕⢕⢕⢕⢕⢕⢕⢕⢕⢕⢕⢕⢕⢕⢸⣿⣿⣿⣿⢕⢕⢕⢕⢕⢕⢕⢕⢕⢕⢕⢕⢕⢕⢕⢕⢕⢕⢕⢕⢕⣵⣿⣿⣿⣿⣿⣿⣿⣿⣿⣿⣿⡇⢕⢕⢕⢕⢕⢕⢕⢕⢕⢕⢕⢕⢕⢕⢕⢕⢕⢕⢕⠀⢕⢕⢕⢕⢕⢕⢕⢕⢕⢕⢕⢕⢕⢕⢕⢕⢕⢕⠁⢕⢕⢕⢕⢕⢕⢕⢕⢕⢕⢕⢔⠕⢕⢕⠀</a:t>
            </a:r>
            <a:br/>
            <a:r>
              <a:t>⢧⢕⢕⢕⢕⢜⢕⢕⢕⢕⢇⢝⢇⢕⢣⢕⡣⢕⢝⢕⢕⢱⢕⢕⢕⢜⢕⢕⣜⡵⣗⢜⢕⢜⢇⠀⠀⠀⠀⠀⠀⠐⠕⠁⠀⠀⠀⠀⠐⠀⠀⠀⠀⠀⠀⠀⠀⠀⠀⠀⠀⠀⠀⠀⠀⠀⠀⠀⠀⠀⠀⠀⠀⠀⠀⠀⠀⠀⠀⠀⠀⠀⠀⠀⠀⠀⠀⠀⠀⠀⠀⠀⠀⠀⠀⠀⠀⠀⠈⠙⣇⢜⣿⣿⣿⣿⣿⣿⣿⣿⣿⣿⣿⣿⣿⣿⣿⣿⣿⣿⣿⣿⡇⢕⢕⢕⢕⢕⢕⢕⢕⢕⢕⢕⢕⢕⢕⢕⢕⢕⢕⢕⢕⢕⢕⢕⢕⢸⣿⣿⣿⣿⢕⢕⢕⢕⢕⢕⢕⢕⢕⢕⢕⢕⢕⢕⢕⢕⢕⢕⡱⣣⣾⣿⣿⣿⣿⣿⣿⣿⣿⣿⣿⣿⣿⡇⢕⢕⢕⢕⢕⢕⢕⢕⢕⢕⢕⢕⢕⢕⢕⢕⢕⢕⢕⠀⢕⢕⢕⢕⢕⢕⢕⢕⢕⢕⢕⢕⢕⢕⢕⢕⢕⢕⠀⢕⢕⢕⢕⢕⠀⢕⢕⢕⢕⢕⢕⢄⢕⢕⠀</a:t>
            </a:r>
            <a:br/>
            <a:r>
              <a:t>⢷⢜⢕⢜⢕⢕⢕⢜⢕⢇⡕⢣⢕⢣⣕⢣⢜⢇⢕⢕⢕⢕⢕⢕⢜⢕⢕⢕⢾⢝⢟⢇⢕⢕⢕⠀⠀⠀⠀⠀⠀⠀⠑⢄⠀⠀⠀⠀⠀⠀⠀⢄⢄⢀⠀⠀⠀⠀⠀⠀⠀⠀⠀⠀⠀⠀⠀⢀⠀⠀⠀⠀⠀⠀⠀⠀⠀⠀⠀⠀⠀⠀⠀⠀⠀⠀⠀⠀⠀⠀⠀⠀⠀⠀⠀⠀⠀⠀⠀⠀⠙⢕⠛⠟⠛⠙⠉⢻⣿⣿⣿⣿⣿⣿⣿⣿⣿⣿⣿⣿⣿⣿⡇⢕⢕⢕⢕⢕⢕⢕⢕⢕⢕⢕⢕⢕⢕⢕⢕⢕⢕⢕⢕⢕⢕⢕⢕⢸⣿⣿⣿⣿⢕⢕⢕⢕⢕⢕⢕⢕⢕⢕⢕⢕⢕⢕⢕⢕⢕⢕⣽⣿⣿⣿⣿⣿⣿⣿⣿⣿⣿⣿⣿⣿⣿⡇⠁⢕⢕⢕⢕⢕⢕⢕⢕⢕⢕⢕⢕⢕⢕⢕⢕⢕⢕⠀⢕⢕⢕⢕⢕⢕⢕⢕⢕⢕⢕⢕⢕⢕⢕⢕⢕⢕⠀⢕⢕⢕⠕⢕⢀⠕⢕⢕⢕⢕⢕⢕⢀⢕⠀</a:t>
            </a:r>
            <a:br/>
            <a:r>
              <a:t>⡷⢕⡕⢕⡕⢵⡝⢱⣕⣕⣜⢵⣕⣕⡮⢕⢷⢕⢱⢕⢕⢅⢕⢕⢕⢕⢕⢱⢕⢕⢕⠑⢕⢕⢕⢔⢀⠀⠀⠀⠀⠀⠀⠀⠐⢁⠀⠀⠀⠀⠀⢕⢕⢕⢔⢄⢀⠀⠀⠀⠀⠀⠀⠀⠀⢀⣴⡇⠀⠀⠀⠀⠀⠀⠀⠀⠀⠀⠀⠀⠀⠀⠀⠀⠀⠀⠀⠀⠀⠀⠀⠀⠀⠀⠀⠀⠀⠀⠀⠀⠀⠀⠀⠀⠀⠀⠀⠀⠹⣿⣿⣿⣿⣿⣿⣿⣿⣿⣿⣿⣿⣿⡇⢕⢕⢕⢕⢕⢕⢕⢕⢕⢕⢕⢕⢕⢕⢕⢕⢕⢕⢕⢕⢕⢕⢕⢕⢸⣿⣿⣿⣿⢕⢕⢕⢕⢕⢕⢕⢕⢕⢕⢕⢕⢕⢕⢕⢕⢕⣼⣿⣿⣿⣿⣿⣿⣿⣿⣿⣿⣿⣿⣿⣿⣿⡇⠀⢕⢕⢕⢕⢕⢕⢕⢕⢕⢕⢕⢕⢕⢕⢕⢕⢕⢕⠀⢕⢕⢕⢕⢕⢕⢕⢕⢕⢕⢕⢕⢕⢕⢕⢕⢕⢕⠀⠑⢕⢕⠀⢕⢕⠀⢕⢕⢕⢕⢕⢕⢕⢕⠀</a:t>
            </a:r>
            <a:br/>
            <a:r>
              <a:t>⣿⣧⡝⢷⣝⢳⣝⢳⣜⡳⣮⣻⣧⣽⢷⣼⢕⢱⢇⢕⢕⢕⢕⢕⢕⢕⣾⣷⣵⣕⡗⢔⢕⢕⢕⢕⢕⢄⠀⠀⠀⠀⠀⠀⢀⠀⢀⠀⠀⠀⠀⢕⢕⢕⢕⢕⢕⢔⢄⢀⠀⠀⢀⣠⣾⣿⣿⣕⣔⣀⣀⣀⣀⣀⣀⣀⣀⣀⠀⠀⠀⠀⠀⠀⠀⠀⠀⠀⠀⠀⠀⠀⠀⠀⠀⢄⣄⠀⠀⠀⠀⠀⠀⠀⠀⠀⠀⠀⠀⢹⣿⣿⣿⣿⣿⣿⣿⣿⣿⣿⣿⣿⡗⢇⢕⢕⢕⢕⢕⢕⡕⢕⢕⢕⢕⢕⢕⢕⢕⢕⢕⢕⢕⢕⢕⢕⢕⢸⣿⣿⣿⣿⢕⢕⢕⢕⢕⢕⢕⢕⢕⢕⢕⢕⢕⢕⢕⢕⢸⣿⣿⣿⣿⣿⣿⣿⣿⣿⣿⣿⣿⣿⣿⣿⣿⣿⠀⢕⢕⢕⢕⢕⢕⢕⠑⢕⢕⢕⢕⢕⢕⢕⢕⢕⢕⠀⠀⢕⢕⢕⢕⢕⢕⢕⢕⢕⢕⢕⢕⢕⢕⢕⢕⢕⠀⠀⢕⢕⠀⢕⢕⠀⠕⢕⢕⢕⢕⢕⢕⠕⠀</a:t>
            </a:r>
            <a:br/>
            <a:r>
              <a:t>⣿⣧⣝⢷⡼⢿⣮⡹⢮⡝⢮⣽⢿⣽⢿⢟⢕⣿⢅⢕⢀⢕⢕⢕⢕⣜⢿⣝⢻⢽⡇⢕⢕⢕⢕⢕⢕⢔⢕⢄⠀⠀⠀⠀⠀⠀⠀⠀⠀⢄⢔⢕⢕⢕⢕⢕⢕⢕⢱⣕⣷⢰⣾⣿⣿⣿⣿⣿⣿⣿⣿⡿⢿⢿⠿⠟⠟⠋⠁⠀⠀⠀⠀⠀⠀⠀⠀⠀⠀⠀⠀⠀⠀⠀⠀⢕⡻⠀⠀⠀⠀⠀⠀⠀⠀⠀⠀⠀⠀⢸⣿⣿⣿⣿⣿⣿⣿⣿⣿⢿⢿⢿⢇⢕⢇⢕⢇⢱⢇⢱⢕⡕⢕⢕⢕⢕⢕⢕⢕⢕⢕⢕⢕⢕⢕⢕⢕⣼⣿⣿⣿⡇⢕⢕⢕⢕⢕⢕⢕⢕⢕⢕⢕⢕⢕⢕⢕⢕⣿⣿⣿⣿⣿⣿⣿⣿⣿⣿⣿⣿⣿⣿⣿⣿⣿⣿⡕⢕⢕⢕⢕⢕⢕⢕⠀⢕⢕⢕⠕⢕⢕⢕⢕⢕⢕⠀⠀⠑⢕⢕⢕⢕⢕⢕⢕⢕⢕⢕⢕⢕⢕⢕⢕⢕⠀⠀⢕⢕⠀⢕⢕⠀⠀⢕⢕⢕⢕⢕⢕⠔⠀</a:t>
            </a:r>
            <a:br/>
            <a:r>
              <a:t>⣿⣟⣷⣷⣟⡳⢧⡝⢮⣝⢷⣝⢻⢟⡿⢇⣜⢕⢕⢕⢕⢕⢕⢕⢱⢼⡟⢮⣝⢷⢇⢕⢕⢕⢕⢕⢕⣴⠁⠕⢕⢀⠀⠀⠀⠀⠀⠀⠀⠀⠀⠁⠑⠕⢕⢕⢕⣵⣷⣿⣧⣿⣿⣿⣿⣿⣿⣿⣿⡇⠀⠀⠀⠀⠀⠀⠀⠀⠀⠀⠀⠀⠀⠀⠀⠀⠀⠀⠀⠀⠀⠀⠀⠀⢀⣘⢁⠀⠀⠀⠀⠀⠀⠀⠀⠀⠀⠀⢠⢟⢟⢟⢏⢝⣏⡹⢇⡱⢕⢱⢕⣱⢕⢕⢕⣕⢵⢕⡕⢕⡱⢕⢕⢕⢕⢕⢕⢕⢕⢕⢕⢕⢕⢕⢕⢕⢕⣿⣿⣿⣿⢕⢕⢕⢕⢕⢕⢕⢕⢱⢗⢱⢗⡱⢜⢕⢱⢸⣿⣿⣿⣿⣿⣿⣿⣿⣿⣿⣿⣿⣿⣿⣿⣿⣿⣿⡇⢕⢕⢕⠕⢕⢕⢕⠀⠕⢕⢕⠔⢕⢕⢕⢕⢕⢕⠀⠀⠀⢕⢕⢕⢕⢕⢕⢕⢕⢕⢕⢕⢕⠁⢕⢕⢕⠀⠀⠕⢕⠀⢕⢕⠀⠀⠕⢕⢕⢕⢕⢕⢄⠀</a:t>
            </a:r>
            <a:br/>
            <a:r>
              <a:t>⣿⣿⡻⣧⣝⢵⢮⣿⣧⣽⣷⣮⡻⢾⡽⢱⣿⢇⢕⠀⢕⢕⢕⢕⡼⢳⣽⡳⣾⣻⢕⢕⢕⢕⢕⢕⢱⣿⢀⢔⢕⢕⢄⠀⠀⠀⠀⠀⠀⠀⠀⠀⠀⠀⠀⠈⠙⠻⢿⣿⣿⣿⣿⣿⣿⣿⣿⣿⣿⣿⣿⣷⣷⣶⣶⣶⣶⣶⣷⣷⡷⠆⠀⠀⠀⠀⠀⠀⠀⠀⠀⠀⠀⠀⢜⢿⣿⠄⠀⠀⠀⠀⠀⠀⠀⠀⠀⠀⠜⢕⡜⢕⡇⢕⢕⢜⢕⢕⢕⢕⢱⢕⢹⢕⢸⢕⡜⢕⡗⢼⢕⢇⢕⢕⢵⢇⢕⢗⢱⢇⢕⢕⣕⢕⢕⢵⢕⢜⣿⣿⣿⣕⢕⣎⣵⣇⡕⢕⡕⢕⣱⢕⣜⢕⢞⡱⢇⣿⣿⣿⣿⣿⣿⣿⣿⣿⣿⣿⣿⣿⣿⣿⣿⣿⣿⣿⣧⠕⢕⢕⠀⢕⢕⢕⠀⠀⢕⢕⢕⠁⢕⢕⢕⢕⢔⠀⠀⠀⠁⢕⢕⢕⢕⢕⢕⢕⢕⢕⢕⢕⠐⢕⢕⢕⠀⠀⠀⢕⠀⢕⢕⠀⠀⠀⢕⢕⢕⢕⢕⢕⠀</a:t>
            </a:r>
            <a:br/>
            <a:r>
              <a:t>⣿⣟⢻⢾⢟⢿⣿⢿⣿⣟⢷⢝⡻⣧⡇⢸⣿⡇⢕⢕⢕⢕⢕⢱⣿⣿⣯⣿⢾⣽⠁⢕⢕⢕⢀⢕⢿⢿⠕⢕⢕⠕⠀⠀⠀⠀⠀⠀⠀⠀⠀⠀⠀⠀⠀⠀⠀⠀⠀⠈⠙⠻⣿⣿⣿⣿⣿⣿⣿⣯⡝⠙⠙⠙⠙⠙⠉⠉⠁⠀⠀⠀⠀⠀⠀⠀⠀⠀⠀⠀⠀⠀⠀⢀⣱⢕⠈⠀⠀⠀⠀⠀⠀⠀⠀⠀⠀⠀⠀⢕⢕⢕⢗⢕⢕⢕⢕⢕⢕⢱⢵⢕⢕⢕⢇⢝⢗⢪⢕⡫⢕⣇⢕⣕⡕⣕⡵⢕⣕⢕⡗⣟⣳⣿⢮⣵⣵⣿⣿⣿⣿⢿⣷⣷⢮⣽⢞⣻⣿⣷⣵⣏⢵⢜⡱⢕⢵⣿⣿⣿⣿⣿⣿⣿⣿⣿⣿⣿⣿⣿⣿⣿⣿⣿⣿⣿⣿⢔⢕⢕⠀⢕⢕⢕⠀⠀⠕⢕⢕⢀⠑⢕⢕⢕⢕⠀⠀⠀⠀⢕⢕⢕⢕⢕⢕⢕⢕⢕⢕⢕⢔⠀⢕⢕⠀⠀⠀⢕⠀⢕⢕⢀⠀⠀⠕⢕⢕⢕⢕⢕⠀</a:t>
            </a:r>
            <a:br/>
            <a:r>
              <a:t>⣿⡝⢷⣜⢹⢧⣕⣵⣷⢯⢽⢽⢵⢯⡕⢸⣿⡇⠑⢕⢕⢕⠕⢜⢝⢝⣕⢕⢣⢜⢔⢕⢕⢕⢕⠀⠀⢜⠀⢕⠁⠀⠀⠀⠀⠀⠀⠀⠀⠀⠀⠀⠀⠀⠀⠀⠀⠀⠀⠀⠀⠀⠈⠙⢿⣿⣿⣿⣿⢿⣿⣷⣧⣴⣴⣤⣤⣤⣤⣄⡀⠀⠀⠀⠀⠀⠀⠀⠀⠀⠀⣠⣴⣼⣽⣶⡄⠀⠀⠀⠀⠀⠀⠀⠀⠀⠀⠀⢔⢕⢕⢕⢗⢱⢕⡱⢕⡕⢕⣗⢵⢕⣕⣵⣵⣵⣗⡪⢵⣾⣽⣗⡯⢕⣫⢽⣻⢵⣞⣹⣞⢿⢻⢽⣫⢟⣏⢕⢞⢽⢟⣯⢇⣸⣝⢞⣞⣵⣽⣵⣞⡵⢞⣇⢗⣫⢸⣿⣿⣿⣿⣿⣿⣿⣿⣿⣿⣿⣿⣿⣿⣿⣿⣿⣿⣿⣿⡇⢕⢕⠀⠐⢕⢕⢐⠀⠀⢕⢕⢕⠀⠕⢕⢕⢕⠀⠀⠀⠀⠀⢕⢕⢕⢕⢕⢕⢕⢕⢕⢕⢕⠀⠕⢕⠀⠀⠀⢕⠀⢕⢕⠕⠀⠀⠀⢕⢕⢕⢕⢕⠀</a:t>
            </a:r>
            <a:br/>
            <a:r>
              <a:t>⣿⡿⢷⡟⢵⢼⡟⢷⡇⢕⢕⢕⢝⢕⢕⢕⢕⢕⠄⢕⢕⢀⢄⢧⡕⢕⢜⢱⢱⢇⢕⢕⢕⠁⠀⠀⢀⢜⠔⠁⠀⠀⠀⠀⠀⠀⠀⠀⠀⠀⠀⠀⠀⠀⠀⠀⠀⠀⠀⠀⠀⠀⠀⠀⠀⠁⠉⠙⠻⢷⣷⣮⣝⣝⡙⢛⠛⠛⠙⠉⠁⠀⠀⠀⠀⠀⠀⠀⠀⠀⠀⠁⢹⢝⠉⠉⠀⠀⠀⠀⠀⠀⠀⠀⠀⠀⠀⢄⢵⡗⢜⢕⡱⢵⣵⣧⣵⣷⣽⣗⡿⣟⣿⢿⣿⢿⣗⡯⣿⣗⣝⡝⢾⣿⣞⡯⢗⢫⢝⣻⢽⣕⡵⣕⣗⢹⢗⣎⣕⣇⢕⣺⣽⣷⣿⢷⣪⢽⣿⡯⣝⡪⢝⣕⡝⡇⣿⣿⣿⣿⣿⣿⣿⣿⣿⣿⣿⣿⣿⣿⣿⣿⣿⣿⣿⣿⣿⡇⢕⢕⠀⠀⢕⢕⢕⠀⠀⠀⢕⢕⢄⠀⢕⢕⢕⠀⠀⠀⠀⠀⠑⢕⢕⢕⢕⢕⢕⢕⢕⢕⢕⠀⠀⢕⠀⠀⠀⠀⠀⢕⢕⠀⠀⠀⠀⢕⢕⢕⢕⢕⠀</a:t>
            </a:r>
            <a:br/>
            <a:r>
              <a:t>⡟⢿⣕⢝⢷⡜⢕⢕⢝⢗⢕⢕⢕⢕⢕⡕⢕⢟⢄⢕⢕⢁⢕⢇⡜⢳⢕⢕⠕⢅⢑⠕⠕⠀⢀⢔⢕⠕⠀⠀⠀⠀⠀⠀⠀⠀⠀⠀⠀⠀⠀⠀⠀⠀⠀⠀⠀⠀⠀⠀⠀⠀⠀⠀⠀⠀⠀⠀⠀⠀⠁⠙⠛⠟⠻⠿⠿⠗⠗⠐⠀⠀⠀⠀⠀⠀⠀⠀⠀⠀⠰⠷⠿⠟⠀⠀⠀⠀⠀⠀⠀⠀⠀⠀⠀⠀⢄⢸⢕⢇⢕⣗⢝⢝⢻⢿⡻⢷⡗⢝⢽⣕⣪⣝⢳⢽⣗⡻⣟⣻⢝⣱⣵⢗⢕⣕⣕⡳⢵⣗⢽⣗⡮⢵⣺⢽⣷⣞⣟⣺⣿⣾⣮⢽⣟⢯⢗⣫⢱⡞⢵⣞⣻⢿⣿⢧⣿⣿⣿⣿⣿⣿⣿⣿⣿⣿⣿⣿⣿⣿⣿⣿⣿⣿⣿⣿⣿⡿⢕⢕⠀⠀⠁⢕⢕⠀⠀⠀⠕⢕⢕⢀⠀⢕⢕⢔⠀⠀⠀⠀⠀⢕⢕⢕⢕⢕⢕⢕⢕⢕⢕⠀⠀⢕⠀⠀⠀⠀⠀⢕⢕⠀⠀⠀⠀⢕⢕⢕⢕⢕⠀</a:t>
            </a:r>
            <a:br/>
            <a:r>
              <a:t>⡿⣧⡜⢕⢕⢕⢇⣕⢕⢧⡕⢱⣕⢕⢕⢸⢜⢕⢕⢕⢑⣕⢕⢕⢕⢕⢕⢇⠀⠑⠀⠀⢀⢄⢇⢕⠑⠀⠀⠀⠀⠀⠀⠀⠀⠀⠀⠀⠀⠀⠀⠀⠀⠀⠀⠀⠀⠀⠀⠀⠀⠀⠀⠀⠀⠀⠀⠀⠀⠀⠀⠀⠀⠀⠀⠀⠀⠀⠀⠀⠀⠀⠀⠀⠀⠀⠀⠀⠀⠀⠀⠀⠀⠀⠀⠀⠀⠀⠀⠀⠀⠀⠀⠀⢔⢕⢱⣕⢕⢜⢕⢕⢝⢗⢸⢕⢜⢝⢗⢧⣽⣗⣎⣕⣺⢽⣗⡮⣗⡣⢽⣗⢽⣗⣷⣽⣿⣷⣧⡾⢿⣳⡼⢯⣾⣿⣷⣿⣽⣿⣯⣗⡺⢽⣟⢻⣷⣷⣇⢿⣿⣿⣿⣿⣿⣸⣿⣿⣿⣿⣿⣿⣿⣿⣿⣿⣿⣿⣿⣿⣿⣿⣿⣿⣿⣿⡟⢜⢕⢕⠀⠀⠀⢕⢕⠀⠀⠀⠀⢕⢕⢕⠀⠀⢕⢕⠀⠀⠀⠀⠀⠀⢕⢕⢕⢕⢕⢕⢕⢕⢕⠀⠀⠕⠀⠀⠀⠀⢄⢕⢕⠀⠀⠀⠀⢕⢕⠑⢕⢕⠀</a:t>
            </a:r>
            <a:br/>
            <a:r>
              <a:t>⣷⢜⢣⣕⢕⢕⢕⢜⢷⣕⢝⢧⡜⢝⢕⡕⢕⢕⢕⢕⢕⢕⢕⢕⡕⢷⣼⢕⣴⣦⡜⢕⢜⢧⡕⢕⢄⢀⠀⠀⠀⠀⠀⠀⠀⠀⠀⠀⠀⢀⠀⠀⠀⠀⠀⠀⠀⠀⠀⠀⠀⠀⠀⠀⠀⠀⠀⠀⠀⠀⠀⠀⠀⠀⠀⠀⠀⠀⠀⠀⠀⠀⠀⠀⠀⠀⠀⠀⠀⠀⠀⠀⠀⠀⠀⠀⠀⠀⠀⠀⠀⠀⠀⠀⢕⢕⢕⢕⢜⢕⢇⢕⡕⢕⢕⢣⢽⣗⢪⣕⡇⢵⡗⢾⢿⢳⢮⣹⣕⢪⣽⣾⣿⣷⡯⢿⡾⢽⣷⡯⢽⣳⢿⣗⣳⣿⣗⡺⢼⣝⡫⢕⣻⣽⣷⡯⣟⣳⢯⡼⣿⣿⣿⣿⣿⣿⣿⣿⣿⣿⣿⣿⣿⣿⣿⣿⣿⣿⣿⣿⣿⣿⣿⣿⣿⡿⢕⢕⢕⢕⠀⠀⠀⠑⢕⠀⠀⠀⠀⠑⢕⢕⢕⠀⠀⢕⠀⠀⠀⠀⠀⠀⠁⢕⢕⢕⠕⢕⢕⢕⢕⠀⠀⠀⠀⠀⠀⠀⢕⢕⢕⠀⠀⠀⠀⢕⢕⠀⢕⢕⠀</a:t>
            </a:r>
            <a:br/>
            <a:r>
              <a:t>⡿⢷⡕⢕⢕⢕⢕⢕⢕⡜⢳⢕⢕⢣⢕⢝⢇⢕⢳⢕⢜⢗⢕⢕⡹⢗⣵⣿⣿⡟⢕⢕⠑⠁⠀⠁⠁⠁⠀⠀⠀⠀⠀⠀⠀⠀⠀⠀⠀⠀⠀⠀⠀⠀⠀⠀⠀⠀⠀⠀⠀⠀⠀⠀⠀⠀⠀⠀⠀⠀⠀⠀⠀⠀⠀⠀⠀⠀⠀⠀⠀⠀⠀⠀⠀⠀⠀⠀⠀⠀⠀⠀⠀⠀⠀⠀⠀⠀⠀⠀⠀⠀⠀⢀⢵⡕⢕⢜⡗⢵⣝⢕⢕⢕⢗⢜⢕⢕⢕⢕⢱⣕⢇⢕⡕⢱⢜⢟⢽⣟⢿⢽⣿⡗⢽⢗⢧⢝⣗⢽⣗⡷⢿⣗⣿⣿⣗⡹⢿⢗⠑⠁⠀⠈⠛⢽⢕⢺⣿⣗⢻⣿⣿⣿⣿⣿⣿⣿⣿⣿⣿⣿⣿⣿⣿⣿⣿⣿⣿⣿⣿⣿⣿⣿⡟⣕⢕⢕⢕⢕⢀⠀⠀⠀⢕⠀⠀⠀⠀⠀⠕⢕⢕⢄⠀⠀⠀⠄⣧⡀⠀⠀⠀⠕⢕⢕⠀⠁⢕⢕⢕⠀⠀⠀⠀⠀⠀⢀⢕⢕⢕⠀⠀⠀⠀⠀⠀⠀⢕⢕⠀</a:t>
            </a:r>
            <a:br/>
            <a:r>
              <a:t>⡿⢧⢕⢕⡇⢕⢕⢕⢕⢕⢕⢜⢗⢕⢜⢳⡕⢜⢧⡕⢕⢧⢕⢕⢣⣿⣿⢿⢏⢕⠑⠀⠀⠀⠀⠀⠀⠀⠀⠀⠀⠀⠀⠀⠀⠀⠀⠀⠀⠀⠀⠀⠀⠀⠀⠀⠀⠀⠀⠀⠀⠀⠀⠀⠀⠀⠀⠀⠀⠀⠀⠀⠀⠀⠀⠀⠀⠀⠀⠀⠀⠀⠀⠀⠀⠀⠀⠀⠀⠀⠀⠀⠀⠀⠀⠀⠀⠀⠀⠀⢄⢄⢔⡝⢇⢵⣕⢇⢼⣕⣇⣕⢗⢵⣕⡕⢕⢕⢜⢕⢕⢕⢜⣕⢇⢕⡕⢸⣕⢇⢜⣗⢳⢜⣗⢷⣽⣗⢧⣽⡷⢯⣟⣳⢽⣗⣿⡽⢏⢔⠀⠀⠀⠀⠀⠀⠁⢳⣿⣷⡏⣿⣿⡟⣿⣿⣿⣿⣿⣿⣿⣿⣿⣿⣿⣿⣿⣿⣿⣿⣿⣿⣿⡿⢕⡕⡸⢕⢱⢕⠕⠀⠀⠀⠀⠀⠀⠀⠀⠀⠀⢕⢕⢕⢀⠀⠀⠀⢹⣷⡄⠀⠀⠀⢕⢕⠀⠀⢕⢕⢕⠀⢀⠀⠀⠀⠀⢕⠕⢕⠁⠀⠀⠀⠀⢄⠀⠀⢕⢕⠀</a:t>
            </a:r>
            <a:br/>
            <a:r>
              <a:t>⣯⡝⢕⢕⢕⢕⢕⣕⢕⢕⡜⢕⣕⢜⢻⢕⢜⢳⣕⡜⢵⣣⢕⢕⡎⢻⠝⠑⠁⠀⠀⠀⠀⠀⠀⠀⠀⠀⠀⠀⠀⠀⠀⠀⠀⠀⠀⠀⠀⠀⠀⠀⠀⠀⠀⠀⠀⠀⠀⠀⠀⠀⠀⠀⠀⠀⠀⠀⠀⠀⠀⠀⠀⠀⠀⠀⠀⠀⠀⠀⠀⠀⠀⠀⠀⠀⠀⠀⠀⠀⠀⠀⠀⠀⠀⠀⠀⠀⠀⢀⢕⢕⡕⣕⡕⢳⢮⣝⡗⢼⣝⢳⢜⣗⢣⢝⢕⢕⣕⢕⢕⢕⢕⢱⢜⡕⢜⢝⢇⢜⢕⢣⢝⢕⢱⢕⢕⢻⢿⣿⡿⢟⣳⢿⣟⣎⡟⢕⢕⢕⠀⠀⠀⠀⠀⠀⠀⠀⢹⣽⣿⢸⣿⢳⣿⣿⣿⣿⣿⣿⣿⣿⣿⣿⣿⣿⣿⣿⣿⣿⣿⣿⣿⣧⣼⣗⢳⢇⡜⢇⢔⠀⠀⠀⠀⠀⠀⢀⡄⠀⠀⠀⢕⢕⢕⠀⠀⠀⠜⣿⣷⡀⠀⠀⠁⢕⠀⠀⢕⢕⢕⠀⡇⠀⠀⠀⢄⠅⠑⠀⠀⠀⠀⠀⠀⠁⢀⠀⢕⢕⠀</a:t>
            </a:r>
            <a:br/>
            <a:r>
              <a:t>⡟⢷⣕⢜⢧⡕⢕⢞⣇⢕⢝⢵⡕⢕⢧⡕⢕⢕⡜⢻⢇⡜⠗⠑⢁⠀⠀⠀⠀⠀⠀⠀⠀⠀⠀⠀⠀⠀⠀⠀⠀⠀⠀⠀⠀⠀⠀⠀⠀⠀⠀⠀⠀⠀⠀⢀⠀⠀⠀⠀⠀⠀⠀⠀⠀⠀⠀⠀⠀⠀⠀⠀⠀⠀⠀⠀⠀⠀⠀⠀⠀⠀⠀⠀⠀⠀⠀⠀⠀⠀⠀⠀⠀⠀⠀⠀⠀⢄⢴⢜⢷⢕⡗⢳⢜⡝⢳⢕⢕⢕⢕⢝⢳⢵⣕⢇⢝⡗⢣⢝⡗⢣⢕⢕⢕⢕⢕⢕⢕⢣⢕⣝⢗⢮⢕⢳⢜⣕⢣⢜⣕⢳⢟⣻⢿⡟⢑⢕⢕⢕⠀⠀⠀⠀⠀⠀⠀⠀⠀⢏⢕⢇⣯⣾⣿⣿⣿⣿⣿⣿⣿⣿⣿⣿⣿⣿⣿⣿⣿⣿⣿⣿⣿⣿⣿⣿⣿⣿⣷⣷⢇⠀⠀⠀⠀⠀⠀⢱⣷⡄⠀⠀⠁⢕⢕⢔⠀⠀⠀⢿⣿⣷⡀⠀⠀⠕⠀⠀⠀⢕⠀⢔⣿⠀⠀⠀⠅⠀⠀⠀⠀⠀⠀⠀⠀⠀⡼⠀⢑⠑⠀</a:t>
            </a:r>
            <a:br/>
            <a:r>
              <a:t>⣷⡕⢜⢇⢕⢝⢣⢕⢝⢧⢕⢕⢝⢕⢕⢱⢕⡕⠝⢃⠅⠐⢁⠔⠁⠀⠀⠀⠀⣄⡔⠐⠀⠀⠀⠀⠀⠀⠀⠀⠀⠀⠀⠀⠀⠀⠀⠀⠀⠀⠀⠀⠀⠀⠀⠕⠔⠀⠀⠀⠀⠀⠀⠀⠀⠀⠀⠀⠑⠄⢀⠀⠀⠀⠀⠀⠀⠀⠀⠀⠀⠀⠀⠀⠀⠀⠀⠀⠀⠀⠀⠀⢄⢰⣔⢔⢵⣝⢳⢜⡗⢇⢜⡕⢱⢕⡕⢱⣕⡕⢕⢕⡕⢕⢸⣝⢇⢕⣕⢱⢕⢕⢣⢜⡗⢣⢕⡕⢕⢕⡕⢜⡇⢕⢱⢜⡕⢣⢝⡗⢪⢝⢗⢼⡝⠕⠀⢕⢕⢕⢕⢀⠀⠀⠀⠀⠀⠀⠀⠘⡣⠕⢜⢻⢿⣿⢿⠿⠿⠿⢿⢿⣿⣿⣿⣿⣿⣿⣿⣿⣿⣿⣿⣿⣿⣿⣿⣿⢟⡱⢕⢕⢄⠀⠀⠀⠀⢸⢿⣷⡄⠀⠀⠁⢕⢕⠀⠀⠀⢸⣿⣿⣧⠀⠀⠀⠀⠀⠀⢕⠀⢸⡿⠀⠀⠀⠀⠀⠀⠀⠀⠀⠀⠀⠀⢱⢇⠀⠁⠀⠀</a:t>
            </a:r>
            <a:br/>
            <a:r>
              <a:t>⢜⢝⢧⢕⢕⢕⢕⢝⢕⢕⢕⣕⣕⢕⠕⢃⠅⠐⠁⠀⠀⠀⠑⠀⠀⢀⢄⢔⢝⢟⠁⠀⠀⠀⠀⠀⠀⠀⠀⠀⠀⠀⠀⠀⠀⠀⠀⠀⠀⠀⠀⠀⠀⠀⢕⢔⢄⠀⠀⠀⠀⠀⠀⠀⠀⠀⠀⠀⠀⠀⠈⠢⡀⠀⠀⠀⠀⠀⠀⠀⠀⠀⠀⠀⠀⢔⢖⣔⣰⣰⣦⡔⢇⢧⢕⢕⢣⣕⡕⢇⣜⢟⢷⣵⡟⢧⢝⢗⢮⣽⢗⢗⣕⢜⢧⣕⡝⢳⢼⣕⢳⢵⣗⢇⢜⢕⢣⢜⡗⢇⢜⢗⢇⢕⡜⢗⡕⢝⣳⣜⣕⡧⢵⣗⡞⠀⠀⠁⠁⠁⠑⠔⢀⠀⠀⠀⠀⠀⠀⠀⠁⠀⠑⠑⠁⠀⠀⠀⠀⠀⠀⠀⠁⠝⢿⣿⣿⣿⣿⣿⣿⣿⣿⣿⣿⣿⢟⢕⢪⢵⢕⢕⡕⢀⠀⠀⢀⢜⢾⣿⣿⡔⠀⠀⠀⠀⠀⢰⢀⢜⣿⣿⣿⣇⠀⠀⠀⠀⠀⠀⠀⣾⡇⢰⢀⠀⠀⠀⠀⠀⢀⣠⣤⡤⢴⡽⢄⢄⢀⢔⠀</a:t>
            </a:r>
            <a:br/>
            <a:r>
              <a:t>⣧⣕⡕⢳⣧⡕⣮⣧⡕⠻⢓⢙⠅⠐⠁⠀⠀⠀⠀⠀⠀⢀⢄⣰⣾⣿⣵⡱⠋⠀⠀⠀⠀⠀⠀⠀⠀⠀⠀⠀⠀⠀⠀⠀⠀⠀⠀⠀⠀⠀⠀⠀⠀⠀⠁⠕⢕⠀⠀⠀⠀⠀⠀⠀⠀⠀⠀⠀⠀⠀⠀⢕⢕⢕⢄⢀⠀⠀⠀⠀⠀⠀⠀⠀⠀⢕⡇⢺⣿⣿⣿⣿⣧⡱⢕⢣⢕⣜⢕⢇⣕⡝⢳⢵⣝⣗⣧⣜⢕⢸⣝⢗⢵⣝⣳⡕⢕⢕⢕⢕⢕⢱⢜⡕⢇⢼⣕⢣⢼⣗⣣⣽⣳⢷⣿⣟⣿⣿⣽⣗⣿⣽⡟⣾⢇⢀⠀⠀⠀⢀⢄⢀⠁⠔⠐⠀⠀⠀⠀⠀⠀⠀⢀⢄⢄⢔⢔⢔⢕⢕⢔⢔⢀⠀⠁⢻⣿⣿⣿⣿⣿⣿⣿⣿⡿⢏⡜⣕⣕⣕⣕⣕⢎⢕⠀⠀⢱⢧⣕⣾⣿⣿⠀⠀⠀⠀⠀⢸⣇⠁⣿⣿⣿⣿⢄⠀⠀⠀⠀⠀⠄⢟⢱⣷⡇⢀⣠⣶⣷⣵⣜⣪⣧⣵⣺⣼⣾⣿⣿⣿⠀</a:t>
            </a:r>
            <a:br/>
            <a:r>
              <a:t>⠛⠛⠛⠛⠛⠛⠓⠋⠀⠁⠀⠀⠀⠀⠀⠀⠀⠀⠀⠒⠓⠑⠛⠛⠛⠛⠛⠁⠀⠀⠀⠀⠀⠀⠀⠀⠀⠀⠀⠀⠀⠀⠀⠀⠀⠀⠀⠀⠀⠀⠀⠀⠀⠀⠀⠀⠀⠀⠀⠀⠀⠀⠀⠀⠀⠀⠀⠀⠀⠀⠀⠘⠚⠚⠓⠊⠂⠀⠀⠀⠀⠀⠀⠀⠀⠘⠛⠓⠙⠛⠛⠛⠛⠛⠘⠛⠓⠓⠓⠓⠛⠛⠓⠓⠛⠛⠓⠚⠛⠓⠘⠛⠓⠛⠛⠓⠃⠑⠓⠓⠓⠓⠚⠓⠓⠓⠚⠛⠛⠛⠛⠛⠛⠛⠛⠛⠛⠛⠛⠛⠛⠛⠛⠛⠑⠑⠑⠑⠐⠑⠑⠑⠑⠐⠑⠑⠐⠐⠀⠀⠐⠑⠑⠑⠑⠑⠑⠑⠑⠑⠑⠑⠑⠐⠀⠘⠛⠛⠛⠛⠛⠛⠛⠛⠑⠛⠛⠚⠛⠛⠛⠛⠛⠃⠀⠀⠚⠛⠛⠛⠛⠛⠑⠀⠀⠀⠀⠘⠛⠃⠛⠛⠛⠛⠃⠀⠐⠀⠀⠀⠑⠑⠛⠛⠛⠛⠛⠛⠛⠛⠛⠛⠛⠛⠛⠛⠛⠛⠛⠛⠀</a:t>
            </a:r>
            <a:br/>
          </a:p>
        </p:txBody>
      </p:sp>
    </p:spTree>
  </p:cSld>
  <p:clrMapOvr>
    <a:masterClrMapping/>
  </p:clrMapOvr>
</p:sld>
</file>

<file path=ppt/slides/slide9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">
                <a:latin typeface="Apple Braille"/>
              </a:defRPr>
            </a:pPr>
            <a:r>
              <a:t>⣿⣿⣿⣿⣿⣿⣿⣿⣿⣿⣿⣿⣿⣿⣿⣿⣿⣿⣿⣿⢻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⣇⢸⣯⣿⣿⣿⢕⢕⢕⢝⢝⢕⢕⢕⢕⢕⢕⢜⢱⢟⢟⢝⢟⢟⢻⢣⢕⢕⢕⢕⢕⢕⢕⢕⢕⢕⢕⢕⢕⢕⢕⢕⢕⢕⢕⢕⢕⢕⢕⢕⢕⢕⢕⢕⢝⢝⢽⣿⣟⣟⣟⣿⣿⢿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⡕⢇⣿⣿⡿⢇⢕⣕⣕⣕⢕⢕⢕⢕⢕⢕⢞⢗⢇⢕⢕⢜⢝⢝⢗⢕⢕⢕⢕⢕⢕⢕⢕⢕⢕⢕⢕⢕⢕⢕⢕⢕⢕⢕⢕⢕⢕⢕⢕⢕⢕⢕⢕⢕⢕⢕⢜⢝⢿⣿⣿⣿⣿⣿⣿⣿⣷⣷⣿⣿⣽⣽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⣞⣿⢕⢱⣾⣿⣿⡿⢕⢕⢕⢕⢕⢕⢕⢕⢕⢕⢕⢕⢕⢕⢕⢕⢕⢕⢕⢕⢕⢕⢕⢕⢕⢕⢕⢕⢕⢕⢕⢕⢕⢱⣵⣵⣵⣵⣵⣵⣕⣕⣕⢕⢕⢕⣕⡕⢕⢝⢿⣿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⣧⣕⢾⡿⣯⣿⢇⢕⢕⢕⢕⢕⢕⢕⢕⢕⢕⢕⢕⢕⢕⢕⢕⢕⢕⢕⢕⢕⢕⢕⢕⢕⢕⢕⢕⢕⢕⢕⢕⣱⢕⢕⢕⢜⢝⢝⢝⢝⢕⢕⢕⢕⢕⢝⢝⢕⢜⢳⢽⣿⣿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⣿⢇⢕⢕⢝⢝⢝⢕⢕⢕⢕⢕⢕⢕⢕⢕⢕⢕⢕⢕⢕⢕⢕⢕⢕⢕⢕⢕⢕⢕⢕⢕⢕⢕⢕⢕⢕⢕⣾⣿⣧⢕⢕⢕⢕⢕⢕⢕⢕⢕⢕⢕⢕⢕⢕⢕⢕⢕⢕⢜⢎⢿⣿⣿⣿⣿⣿⣿⣿⠀</a:t>
            </a:r>
            <a:br/>
            <a:r>
              <a:t>⣿⣿⣿⣿⣿⣿⣿⣿⣿⣿⣿⣿⣿⣿⣿⣿⣿⣿⣿⣿⢸⣿⣿⣿⣿⣿⣿⣿⣿⣿⣿⣿⣿⣿⣿⣿⣿⣿⣿⣿⣿⣿⣿⣿⣿⣿⣿⣿⣿⣿⣿⣿⣿⣿⣿⣿⣿⣿⣿⣿⣿⣿⣿⣿⣿⣿⣿⣿⣿⣿⣿⣿⣿⣿⣿⣿⣿⣷⢸⣿⣿⣿⣿⣿⣿⣿⣿⣿⣿⣿⣿⣿⣿⣿⣿⣿⣿⣿⣿⣿⣿⣿⣿⣿⣿⣿⣿⣿⣿⣿⣿⣿⣿⣿⣿⣿⣿⣿⣿⣿⣿⣿⣿⣿⣿⣿⣿⣿⣿⣿⣿⣿⣿⣿⣿⣿⣿⣿⣿⣿⣿⣿⣿⣿⣿⣿⣿⣿⣿⣿⣿⣿⣿⣿⣿⣿⣿⣿⣿⣿⣿⣿⣿⣿⣿⣿⣿⣿⣿⣿⡿⢕⢕⢕⢕⢕⢕⣕⡕⢕⢕⢕⢕⢕⢕⢕⢕⢕⢕⢕⢕⢕⢕⢕⢕⢕⢕⢕⢕⢕⢕⢕⢕⢕⢕⢕⢕⢕⣾⣿⣿⣿⣧⢕⢕⢕⢕⢕⢕⢕⢕⢕⢕⢕⢕⢕⢕⢕⢕⢕⢕⢕⢕⢹⣿⣿⣿⣿⣿⣿⠀</a:t>
            </a:r>
            <a:br/>
            <a:r>
              <a:t>⣿⣿⣿⣿⣿⣿⣿⣿⣿⣿⣿⣿⣿⣿⣿⣿⣿⣿⣿⣿⢸⣿⣿⣿⣿⣿⣿⣿⣿⣿⣿⣿⣿⣿⣿⣿⣿⣿⣿⣿⣿⣿⣿⣿⣿⣿⣿⣿⣿⡟⢝⢝⢝⢝⢝⢝⢝⢝⢝⢝⢝⢝⢝⢟⢟⢟⢟⢟⢟⢟⣿⣿⢿⣿⣿⣿⡝⢏⢸⢟⣿⣿⣿⣿⣿⣿⣿⣿⣿⣿⣿⣿⣿⣿⣿⣿⣿⣿⣿⣿⣿⣿⣿⣿⣿⣿⣿⣿⣿⣿⣿⣿⣿⣿⣿⣿⣿⣿⣿⣿⣿⣿⣿⣿⣿⣿⣿⣿⣿⣿⣿⣿⣿⣿⣿⣿⣿⣿⣿⣿⣿⣿⣿⣿⣿⣿⣿⣿⣿⣿⣿⣿⣿⣿⣿⣿⣿⣿⣿⣿⣿⣿⣿⣿⣿⣿⣿⣿⡿⢏⢕⢕⢕⣵⣾⡿⢟⢕⢕⢕⢕⢕⢕⢕⢕⢕⢕⢕⢕⢕⢕⢕⢕⢕⢕⢕⢕⢕⢕⢕⢕⢕⢕⢕⢕⢕⢕⣾⣿⣿⣿⣿⣿⡇⢕⢕⢕⢕⢕⢕⢕⢕⢕⢕⢕⢕⢕⢕⢕⢕⢕⢕⢕⢕⢜⢿⣿⣿⣿⣿⠀</a:t>
            </a:r>
            <a:br/>
            <a:r>
              <a:t>⣿⣿⣿⣿⣿⣿⣿⣿⣿⣿⣿⣿⣿⣿⣿⣿⣿⣿⣿⣿⢸⣿⣿⣿⣿⣿⣿⣿⣿⣿⣿⣿⣿⣿⣿⣿⣿⣿⣿⣿⣿⣿⣿⣿⣿⣿⣿⣿⣿⣇⣿⢱⣿⢸⡇⢕⣿⡇⢕⢕⢕⣿⣿⣿⣿⣿⣿⣿⢕⢕⣿⣿⢸⣿⡇⣿⡷⢕⢕⣾⣿⣿⣿⣿⣿⣿⣿⣿⣿⣿⣿⣿⣿⣿⣿⣿⣿⣿⣿⣿⣿⣿⣿⣿⣿⣿⣿⣿⣿⣿⣿⣿⣿⣿⣿⣿⣿⣿⣿⣿⣿⣿⣿⣿⣿⣿⣿⣿⣿⣿⣿⣿⣿⣿⣿⣿⣿⣿⣿⣿⣿⣿⣿⣿⣿⣿⣿⣿⣿⣿⣿⣿⣿⣿⣿⣿⣿⣿⣿⣿⣿⣿⣿⣿⣿⣿⡿⢏⢕⢕⣱⣾⢟⢏⢕⢕⢕⢕⢕⢕⢕⢕⢕⢕⢕⢕⢕⢕⢕⢕⢕⢕⢕⢕⢕⢕⢕⢕⢕⢕⢕⢕⢕⢕⢕⢕⣸⣿⣿⣿⣿⣿⣿⣿⡕⢕⢕⢕⢕⢕⢕⢕⢕⢕⢕⢕⢕⢕⢕⢕⢕⢕⢕⢕⢕⢕⢿⣿⣿⣿⠀</a:t>
            </a:r>
            <a:br/>
            <a:r>
              <a:t>⣿⣿⣿⣿⣿⣿⣿⣿⣿⣿⣿⣿⣿⣿⣿⣿⣿⣿⣿⣿⢸⣿⣿⣿⣿⣿⣿⣿⣿⣿⣿⣿⣿⣿⣿⣿⣿⣿⣿⣿⣿⣿⣿⣿⣿⣿⣿⣿⣿⣇⣿⢸⣿⢸⡇⢕⣿⡇⢕⢕⢕⢕⢕⢕⢕⢜⢝⢝⢕⢕⣿⣿⢸⣿⡇⢕⢕⢕⡜⣎⢿⣿⣿⣿⣿⢿⢿⡿⢻⣿⣿⣿⣿⣿⣿⣿⣿⣿⣿⣿⣿⣿⣿⣿⣿⣿⣿⡿⢿⢿⢿⢿⢿⢿⣿⢟⢟⢿⢿⢿⢿⢿⢿⢿⢿⢿⢿⢿⢿⢿⢿⢟⢟⢟⢟⢟⢟⢟⢟⢟⢟⢟⢟⢟⢟⢟⢟⢟⢟⢟⢻⣿⣿⣿⣿⡟⢟⢟⢿⢿⢿⢿⢿⢿⢿⢿⢕⢕⢱⢞⢝⢕⢕⢕⢕⡱⢇⢕⢕⢕⢕⢕⢕⢕⢕⢕⢕⢕⢕⢕⢕⢕⢕⢕⢕⢕⢕⢕⢕⢕⢕⢕⢕⢕⢕⢱⣿⣿⣿⣿⣿⣿⣿⣿⣧⢕⢕⢕⢕⢕⢕⢕⢕⢕⢕⢕⢕⢕⢕⢕⢕⢕⢕⢕⢕⢕⢜⣿⣿⣿⠀</a:t>
            </a:r>
            <a:br/>
            <a:r>
              <a:t>⣿⣿⣿⣿⣿⣿⣿⣿⣿⣿⣿⣿⣿⣿⣿⣿⣿⣿⣿⣿⢸⣿⣿⣿⣿⣿⣿⣿⣿⣿⣿⣿⣿⣿⣿⣿⣿⣿⣿⣿⣿⣿⣿⣿⣿⣿⣿⣿⣿⣿⣿⢕⣿⢸⡇⢕⣿⡇⢕⢕⢕⢕⢕⢕⢕⢕⢕⢕⢕⡱⢝⢝⢜⢝⢕⢕⢕⢕⡕⢹⣧⢝⢕⢕⢕⡇⢸⢕⢕⢕⢕⢕⢕⢕⢕⢕⢕⢕⢕⢕⢕⢕⢕⢕⢕⢕⢕⢕⢕⢕⢕⢕⢕⢸⡏⢕⢕⢕⢕⢕⢕⢕⢕⢕⢕⢕⢕⢕⢕⢕⢕⢕⢕⢕⢕⢕⢕⢕⢕⢕⢕⢕⢕⢕⢕⢕⢕⢕⢕⢕⢸⣿⣿⣿⣿⢕⢕⢕⢕⢕⢕⢕⢕⢕⢕⢕⡵⢕⢕⢕⢕⢕⢕⠕⠑⢑⢕⢕⢕⢕⢕⢕⢕⢕⢕⢕⢕⢕⢕⢕⢕⢕⢕⢕⢕⢕⢕⢕⢕⢕⢕⢕⢕⢕⢕⣾⣿⣿⡿⢟⢻⡿⣿⣿⣿⡕⢕⢕⢕⢕⢕⢕⢕⢕⢕⢕⢕⢕⢕⢕⢕⢕⢕⢕⢕⢕⢕⢻⣿⣿⠀</a:t>
            </a:r>
            <a:br/>
            <a:r>
              <a:t>⣿⣿⣿⣿⣿⣿⣿⣿⣿⣿⣿⣿⣿⣿⣿⣿⣿⣿⣿⣿⢸⣿⣿⣿⣿⣿⣿⣿⣿⣿⣿⣿⣿⣿⣿⣿⣿⣿⣿⣿⣿⣿⣿⣿⣿⣿⣿⣿⣿⣿⣿⢕⣿⢸⡇⢕⣸⡇⢕⢕⢕⢕⢕⣕⡕⢕⢕⢕⣼⡇⢕⢕⢕⢖⢇⢕⢔⢅⢻⡼⣜⢇⢕⢕⢕⡇⢸⢕⢕⢕⢕⢕⢕⢕⢕⢕⢕⢕⢕⢕⢕⢕⢕⢕⢕⢕⢕⢕⢕⢕⢕⢕⢕⢸⡇⢕⢕⢕⢕⢕⢕⢕⢕⢕⢕⢕⢕⢕⢕⢕⢕⢕⢕⢕⢕⢕⢕⢕⢕⢕⢕⢕⢕⢕⢕⢕⢕⢕⢕⢕⢸⣿⣿⣿⣿⢕⢕⢕⢕⢕⢕⢕⢕⢕⢕⢕⢕⢕⢕⢕⢕⠕⠁⢀⢔⢕⢕⢕⢕⢕⢕⢕⢕⢕⢕⢕⢕⢕⢕⢕⢕⢕⢕⢕⢕⢕⢕⢕⢕⢕⢕⢕⢕⢕⢕⣿⣿⣿⡇⢕⢕⢕⢸⣿⣿⡇⢕⢕⢕⢕⢕⢕⢕⢕⢕⢕⢕⢕⢕⢕⢕⢕⢕⢕⢕⢕⢕⢸⢿⢿⠀</a:t>
            </a:r>
            <a:br/>
            <a:r>
              <a:t>⣿⣿⣿⣿⣿⣿⣿⣿⣿⣿⣿⣿⣿⣿⣿⣿⣿⣿⣿⣿⢜⣿⣿⣿⣿⣿⣿⣿⣿⣿⣿⣿⣿⣿⣿⣿⣿⣿⣿⣿⣿⣿⣿⣿⣿⣿⣿⣿⣿⣿⣿⢕⣿⢸⡇⢕⢜⣣⣵⣵⡷⣟⣫⣵⣷⣿⡟⣼⣿⢳⣿⣿⣷⣗⣇⣕⠑⢕⢕⢕⣿⣇⢕⢅⠑⠇⡜⣕⢕⢕⢕⢕⢕⢕⢕⢕⢕⢕⢕⢕⢕⢕⢕⢕⢕⢕⢕⢕⢕⢕⢕⢕⢕⢸⡇⢕⢕⢕⢕⢕⢕⢕⢕⢕⢕⢕⢕⢕⢕⢕⢕⢕⢕⢕⢕⢕⢕⢕⢕⢕⢕⢕⢕⢕⢕⢕⢕⢕⢕⢕⣾⣿⣿⣿⣿⢕⢕⢕⢕⢕⢕⢕⢕⢕⢕⢕⢕⢕⢕⢕⢕⢔⢔⢕⢕⢕⢕⢕⢕⢕⢕⢕⢕⢕⢕⢕⢕⢕⢕⢕⢕⢕⢕⢕⢕⢕⢕⢕⢕⢕⢕⢕⢕⢕⢕⣿⣿⣿⣷⣵⣵⣵⣿⣿⣿⡇⢕⢕⢕⢕⢕⢕⢕⢕⢕⢕⢕⢕⢕⢕⢕⢕⢕⢕⢕⢕⢕⢕⢕⢕⠀</a:t>
            </a:r>
            <a:br/>
            <a:r>
              <a:t>⣿⣿⣿⣿⣿⣿⣿⣿⣿⣿⣿⣿⣿⣿⣿⣿⣿⣿⣿⣿⡕⣿⣿⣿⣿⣿⣿⣿⣿⣿⣿⣿⣿⣿⣿⣿⣿⣿⣿⣿⣿⣿⣿⣿⣿⣿⣿⣿⣿⣿⣿⢕⣿⢸⣣⣷⣿⣿⢟⣵⣾⣿⣿⣿⣿⣿⢱⣿⣿⢸⣿⣿⣿⣿⣿⣿⣇⠅⢕⢕⢸⣿⡕⢕⢕⢔⢘⢕⢕⢕⢕⢕⢕⢕⢕⢕⢕⢕⢕⢕⢕⢕⢕⢕⢕⢕⢕⢕⢕⢕⢕⢕⢕⢸⡇⢕⢕⢕⢕⢕⢕⢕⢕⢕⢕⢕⢕⢕⢕⢕⢕⢕⢕⢕⢕⢕⢕⢕⢕⢕⢕⢕⢕⢕⢕⢕⢕⢕⢕⢕⣿⣿⣿⣿⣿⢕⢕⢕⢕⢕⢕⢕⢕⢕⢕⢕⢕⢕⢕⢕⢕⢕⢕⢕⢕⢕⢕⢕⢕⢕⢕⢕⢕⢕⢕⢕⢕⢕⢕⢕⢕⢕⢕⢕⢕⢕⢕⢕⢕⢕⢕⢕⢕⢕⢕⢻⣿⣿⣿⣿⣿⣿⣿⣿⣿⢇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⣿⢕⣣⣾⣿⣿⢟⣵⣿⣿⣿⣻⣿⣿⣿⣇⣿⣿⡏⣾⣿⣿⣿⣿⣿⣿⣿⣧⢑⢕⢜⣿⣷⢕⢕⢅⢕⢕⢕⢳⢷⣷⣷⣷⢇⢕⢕⢕⢕⢕⢕⢕⢕⢕⢕⢕⢕⢕⢕⢕⢕⢕⢕⣼⡇⢕⢕⢕⢕⢕⢕⢕⢕⢕⢕⢕⢕⢕⢕⢕⢕⢕⢕⢕⢕⢕⢕⢕⢕⢕⢕⢕⢕⢕⢕⢕⢕⢕⢕⢕⣿⣿⣿⣿⣿⢕⢕⢕⢕⢕⢕⢕⢕⢕⢕⢕⢕⢕⢕⢕⢕⢕⢕⢕⢕⢕⢕⢕⢕⢕⢕⢕⢕⢕⢕⢕⢕⢕⢕⢕⢕⢕⢕⢕⢕⢕⢕⢕⢕⢕⢕⢕⢕⢕⢕⢕⢝⢿⢿⣿⣿⣿⡿⢟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⣿⢕⣵⣿⣿⡿⣱⣿⣿⣿⣟⣿⣿⣿⣿⡿⣸⣿⣿⡇⣿⣿⣿⣿⣿⣿⣿⣿⣽⣷⢄⢱⣿⣿⡇⢕⢕⢕⢕⢕⢕⢕⠝⢝⠝⢕⢕⢕⢕⢕⢕⢕⢕⢕⢕⢕⢕⢕⢕⢕⢕⢕⢕⢕⣿⡇⢕⢕⢕⢕⢕⢕⢕⢕⢕⢕⢕⢕⢕⢕⢕⢕⢕⢕⢕⢕⢕⢕⢕⢕⢕⢕⢕⢕⢕⢕⢕⢕⢕⢕⢕⣿⣿⣿⣿⡟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⣿⣿⣿⣿⣿⣿⣿⣿⡿⣸⣿⣿⡟⣽⣿⡟⣽⢯⣿⣿⣿⣿⣿⢇⣿⣿⣿⡇⣿⣿⣿⣿⣿⣿⣿⣿⣯⢿⢱⢸⣿⣿⡇⢅⢕⢕⢑⢁⢑⠁⢄⢕⢕⢕⢕⢕⢕⢕⢕⢕⢕⢕⢕⢕⢕⢕⢕⢕⢕⢕⢕⢕⣿⡇⢕⢕⢕⢕⢕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⢕⢕⢕⣕⣕⣵⣼⣝⣕⢿⣿⡿⣼⣿⡟⣼⢯⣿⣿⣿⣿⣿⣿⢾⡟⢏⣽⡇⢿⣿⣿⣿⣿⣿⣿⣿⣿⢜⢕⣼⣿⣿⡇⢄⢐⢕⢕⢕⣰⣶⣾⣿⣷⣷⣷⣷⣷⣷⣷⣷⣷⣷⣵⣵⣵⣵⣵⣵⣵⣵⣵⣕⣿⣇⣕⣕⣕⣕⣕⣕⢕⢕⢕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⡇⢕⣱⣿⣏⣿⣿⣿⣿⢿⣿⢱⣿⣿⣽⡏⣾⣿⣿⣿⣿⡟⢕⢸⢷⣾⣿⢱⣿⣿⣿⣿⣿⣿⣿⣿⣿⡇⠱⢻⢿⠟⠑⠁⠑⠑⠁⢅⢍⢹⠿⢿⢿⢿⣿⣿⣿⣿⣿⣿⣿⣿⣿⣿⣿⣿⣿⣿⣿⣿⣿⣿⣿⣿⣿⣿⣿⣿⣿⣿⣿⣿⣿⢕⢕⢕⢕⢕⢕⢕⢕⢕⢕⢕⢕⢕⢕⢕⢕⢕⢕⢕⢕⢕⢕⢕⢕⢕⢕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⡇⣿⣿⣿⣿⣿⣿⣿⣿⣿⣿⣿⣿⣿⣿⣿⣿⣿⣿⣿⣿⢇⣼⣿⣿⡻⣷⣜⢝⢟⢜⢇⣿⣿⣿⣿⢱⣿⣿⣿⣿⣿⡕⣕⢱⡟⢻⢟⣾⣿⣿⣿⣿⣿⣿⣿⣿⣿⢇⠀⠀⠀⢀⣼⢰⢀⠀⠑⠕⠕⢑⢅⢀⠀⠀⠀⠀⢸⣿⣿⣿⣿⣿⣿⣿⣿⣿⣿⣿⣿⣿⣿⣿⣿⣿⣿⣿⣿⣿⣿⣿⣿⣿⣿⢕⢕⢕⢕⢕⢕⢕⢕⢕⢕⢕⢕⢕⢕⢕⢕⢕⢕⢕⢕⢕⢕⢕⢕⢕⢱⣿⣿⣿⣿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⢟⢝⢝⢝⢝⢝⢝⢝⢝⢝⢝⢝⢝⢝⢝⢝⢝⢝⢟⢟⢕⣿⣿⣿⣿⣿⣿⣿⣿⣿⣿⣿⣿⣿⣿⣿⣿⣿⣿⣿⡇⡇⣻⡟⢟⢿⡮⢏⣵⡵⢕⢱⣿⣿⣿⢇⣿⣿⣿⣿⣿⣿⢇⢇⣿⣿⣷⣷⣿⢇⣿⣿⣿⣿⣿⣿⣿⡟⢕⣅⣅⢕⢱⣿⢸⢕⢔⢄⢔⢕⢕⠕⠕⠔⠀⠀⠀⢸⣿⣿⣿⣿⣿⣿⣿⣿⣿⣿⣿⣿⣿⣿⣿⣿⣿⣿⣿⣿⣿⣿⣿⣿⣿⣿⢕⢕⢕⢕⢕⢕⢕⢕⢕⢕⢕⢕⢕⢕⢕⢕⢕⢕⢕⢕⢕⢕⢕⢕⢕⢸⣿⣿⣿⣿⡇⢕⢕⢕⢕⢕⢕⢕⢕⢕⢕⢕⢕⢕⢕⢕⢕⢕⢕⢕⢕⢕⢕⢕⢕⢕⢕⢕⢕⢕⢕⢕⢅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⣕⣕⣕⣕⣕⣸⣿⣿⣿⣿⣿⣿⣿⣿⣿⣿⣿⣿⣿⣿⣿⣿⣿⣿⣿⡕⢜⢜⣣⢕⢕⡿⡿⣣⣵⢸⣿⣿⡟⣼⣿⢫⣿⣿⣿⡿⣸⣸⣿⣿⣿⣿⢏⢸⣿⣿⣿⣿⣿⣿⣿⢇⢕⣿⣿⢕⣼⣿⢸⢕⢕⢕⢕⢕⢕⢕⢜⢝⢕⢝⢝⢹⣿⣿⣿⣿⣿⣿⣿⣿⣿⣿⣿⣿⣿⣿⣿⣿⣿⣿⣿⣿⣿⣿⣿⣿⣿⣿⢕⢕⢕⢕⢕⢕⢕⢕⢕⢕⢕⢕⢕⢕⢕⢕⢕⢕⢕⢕⢕⢕⢕⢕⢕⢸⣿⣿⣿⣿⢇⢕⢕⢕⢕⢕⢕⢕⢕⢕⢕⢕⢕⢕⢕⢕⢕⢕⢕⢕⢕⢕⢕⢕⢕⢕⢕⢕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⣿⣿⣿⣿⣿⣿⣿⣿⣿⣿⣿⣿⣿⣿⣿⣿⣿⣿⣿⣿⡇⢕⢕⢕⢝⢱⡝⢗⢧⢵⣿⣿⣿⢱⡿⡕⣾⣿⣿⣿⣱⣇⣽⣟⡻⢿⢏⣾⢸⣿⣿⣿⣿⣿⢿⢝⢕⣸⣿⡿⢸⢻⡟⡾⢰⢕⣵⡕⢕⣵⡕⢕⢕⢕⢕⢕⢸⣿⣿⣿⣿⣿⣿⣿⣿⣿⣿⣿⣿⣿⣿⣿⣿⣿⣿⣿⣿⣿⣿⣿⣿⣿⣿⢕⢕⢕⢕⢕⢕⢕⢕⢕⢕⢕⢕⢕⢕⢕⢕⢕⢕⢕⢕⢕⢕⢕⢕⢕⢸⣿⣿⣿⣿⢕⢕⢕⢕⢕⢕⢕⢕⢕⢕⢕⢕⢕⢕⢕⢕⢕⢕⣕⠕⢕⢕⢕⢕⢕⢕⢕⣵⣷⣇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⡿⢿⢿⣿⣿⣿⣿⣿⣿⣿⣿⣿⣿⣿⣿⣿⣿⣿⣿⣿⣿⣿⣿⣿⡇⢕⢕⣕⡕⠁⢝⢕⢝⢕⣿⣿⣎⢟⣵⢱⣿⣿⣿⢣⣿⢸⢿⢿⢿⢹⣾⣿⣿⡟⢻⣿⣿⡏⢇⢕⣱⣷⣷⡇⡏⢻⢣⡇⢽⢕⣿⡇⢕⣿⡇⢕⢕⢸⣿⣿⣿⣿⣿⣿⣿⣿⣿⣿⣿⣿⣿⣿⣿⣿⣿⣿⣿⣿⣿⣿⣿⣿⣿⣿⣿⣿⣿⢕⢕⢕⢕⢕⢕⢕⢕⢕⢕⢕⢕⢕⢕⢕⢕⢕⢕⢕⢕⢕⢕⢕⢕⢕⢸⣿⣿⣿⣿⢕⢕⢕⢕⢕⢕⢕⢕⢕⢕⢕⢕⢕⢕⢕⢕⢕⢸⣿⡕⢕⢕⢕⢕⢕⢕⢕⢕⢝⢏⢕⢕⢕⢕⢕⢕⢕⢕⢕⢕⢔⢕⢕⢕⢕⢕⢕⢕⢕⢕⢕⢕⢕⢕⢕⢕⢕⢕⢕⢕⢕⢕⢕⢕⢕⢕⢕⢕⢕⢕⢕⢕⢕⢕⢕⢕⢕⢕⢕⢕⢕⢕⢕⢕⢕⢕⠀</a:t>
            </a:r>
            <a:br/>
            <a:r>
              <a:t>⣿⣿⣿⣿⣿⣿⣿⣿⣿⣿⣿⣿⣿⣿⢟⢽⣕⣼⣵⣧⢻⣿⣿⣿⣿⣿⣿⣿⣿⣿⣿⣿⣿⣿⣿⣿⣿⣿⣿⣿⣿⢇⣱⣾⢟⠁⠀⢸⢇⢕⢸⣿⢧⢜⢼⡏⣼⢿⣿⢇⣄⡅⢑⠙⠉⠙⠗⢮⣽⣿⣷⣿⣸⣿⢇⡕⠼⠝⢟⠟⠘⢗⢜⡿⢕⣵⢕⣿⡇⢕⣿⡇⢕⢕⢜⢟⢟⢻⣿⣿⣿⣿⣿⣿⣿⣿⣿⣿⣿⣿⣿⣿⣿⣿⣿⣿⣿⣿⣿⣿⣿⣿⣿⡿⢕⢕⢕⢕⢕⢕⢕⢕⢕⢕⢕⢕⢕⢕⢕⢕⢕⢕⢕⢕⢕⢕⢕⢕⢕⢸⣿⣿⣿⣿⢕⢕⢕⢕⢕⢕⢕⢕⢕⢕⢕⢕⢕⢑⠕⢕⢕⢸⣿⣧⢕⢕⢔⢇⢕⢱⣕⢕⢕⢵⡔⢕⢕⢕⢕⢕⢕⢕⢕⢕⢕⠕⢕⢕⢕⢕⢕⢕⢕⢕⢕⢕⢕⢕⢕⢕⢕⢕⢕⢕⢕⢕⢕⢕⢕⢕⢕⢕⢕⢕⢕⢕⢕⢕⢕⢕⢕⢕⢕⢕⢕⢕⢕⢕⢕⢕⠀</a:t>
            </a:r>
            <a:br/>
            <a:r>
              <a:t>⣿⣿⣿⣿⣿⣿⣿⣿⣿⣿⣿⣿⣿⣷⡜⢻⡏⣯⣻⡿⢇⢿⣿⣿⣿⣿⣿⣿⣿⣿⣿⣿⣿⣿⣿⣿⣿⣿⡿⢟⡵⢟⡽⢏⠁⠀⠀⢸⢸⢕⣿⣟⣷⢜⢕⡇⢇⣾⣝⣼⣿⣇⢝⢄⢔⢔⣱⣾⣿⣿⣿⣿⣿⣿⣾⢕⢆⢄⢀⣵⢆⣔⣺⢣⢸⣿⢕⣿⡇⢕⣿⡇⢕⢕⢱⣾⣿⣿⣿⣿⣿⣿⣿⣿⣿⣿⣿⣿⣿⣿⣿⣿⣿⣿⣿⣿⣿⣿⣿⣿⣿⣿⣿⡇⢕⢕⢕⢕⢕⢕⢕⢕⢕⢕⢕⢕⢕⢕⢕⢕⢕⢕⢕⢕⢕⢕⢕⢕⢕⢸⣿⣿⣿⣿⢕⢕⢕⢕⢕⢕⢕⢕⢕⢕⢕⢕⢕⢕⢕⢕⢕⢸⣿⣿⡕⠕⢕⢸⣧⣿⡧⢕⢕⢸⢕⢕⢔⢕⢕⢕⢕⢑⢕⢕⢕⠀⢑⢕⢕⢕⢕⢕⢕⢕⢕⢕⢕⢕⢕⢕⢕⢕⢕⢕⢕⢕⢕⢕⢕⢕⢕⢕⢕⢕⢕⢕⢕⢕⢕⢕⢕⢕⢕⢕⢕⢕⢕⢕⢕⢕⠀</a:t>
            </a:r>
            <a:br/>
            <a:r>
              <a:t>⣿⣿⣿⣿⣿⣿⣿⣿⣿⣿⣿⣿⣿⣿⣿⣕⠙⠸⣱⠕⠁⢘⢿⣿⣿⣿⣿⣿⣿⣿⣿⣿⣿⣿⣿⣿⣿⢏⢵⢏⣱⡾⢕⠀⠀⠀⠀⢕⢇⣼⡟⢸⡇⢕⡕⢕⢕⢹⡟⣿⣿⣟⢳⢾⢷⣾⣿⣿⣿⣿⣿⣿⣿⣿⣿⣧⣵⣱⡿⣿⣿⣾⢣⡟⢸⣿⢕⣿⡇⢕⣿⡇⢕⢕⢸⣿⣿⣿⣿⣿⣿⣿⣿⣿⣿⣿⣿⣿⣿⣿⣿⣿⣿⣿⣿⣿⣿⣿⣿⣿⣿⣿⣿⡇⢕⢕⢕⢕⢕⢕⢕⢕⢕⢕⢕⢕⢕⢕⢕⢕⢕⢕⢕⢕⢕⢕⢕⢕⢕⣿⣿⣿⣿⣿⢕⢕⢕⢕⢕⢕⢕⢕⢕⢕⢕⢕⢕⢕⢕⢅⢕⢕⢿⣿⡇⢕⢑⢸⣿⣿⢏⠕⠕⠑⠁⠁⠑⢅⠕⢕⢕⢕⠕⠑⢕⠀⢕⢕⢕⢕⢕⢕⢕⢕⢕⢕⢕⢕⢕⢕⢕⢕⢕⢕⢕⢕⢕⢕⢕⢕⢕⢕⢕⢕⢕⢕⢕⢕⢕⢕⢕⢕⢕⢕⢕⢕⢕⢕⢕⢕⠀</a:t>
            </a:r>
            <a:br/>
            <a:r>
              <a:t>⣿⣿⣿⣿⣿⣿⣿⣿⣿⣿⣿⣿⣿⣿⣿⣿⣧⡀⠀⢔⠔⠀⠁⢻⣿⣿⣿⣿⣿⣿⣿⣿⣿⣿⣿⢟⡕⢫⣧⣾⢟⡕⢕⢕⢄⢀⢀⡜⢱⢟⢕⣿⡇⢞⢇⢕⢸⡇⢧⣿⣿⣿⣿⣿⣿⣿⣿⣿⣿⣿⣿⣿⣿⣿⣿⣿⣷⣷⣷⣿⣿⣽⢣⡇⢸⣿⢕⣿⡇⢕⣿⡇⢕⢕⢜⣿⣿⣿⣿⣿⡿⣿⢿⢿⣿⣿⣿⣿⣿⣿⣿⣿⣿⣿⣿⣿⣿⣿⣿⣿⣿⣿⣿⡇⢕⢕⢕⢕⢕⢕⢕⢕⢕⢕⢕⢕⢕⢕⢕⢕⢕⢕⢕⢕⢕⢕⢕⢕⢕⣿⣿⣿⣿⡿⢕⢕⢕⢕⢕⢕⢕⢕⢕⢕⢕⢕⢕⢕⢕⢕⢕⢕⢸⣿⣿⠕⢕⢱⣿⣷⣷⣆⢔⡔⢔⢔⢕⢕⢄⢕⢕⠑⢐⢄⢕⢄⢕⢕⢕⢕⢕⢕⢕⢕⢕⢕⢕⢕⢕⢕⢕⢕⢕⢕⢕⢕⢕⢕⢕⢕⢕⢕⢕⢕⢕⢕⢕⢕⢕⢕⢕⢕⢕⢕⢕⢕⢕⢕⢕⢕⠀</a:t>
            </a:r>
            <a:br/>
            <a:r>
              <a:t>⣿⣿⣿⣿⣿⣿⣿⣿⣿⣿⣿⣿⣿⣿⣿⣿⣿⣷⡄⠀⢀⢄⠀⢅⢻⣻⣽⣷⣷⣷⣾⣿⣷⣷⢯⢎⢵⣿⣿⢏⣵⡇⢕⢕⢑⢁⢕⢕⢜⡱⢸⣿⡇⢕⢕⢕⢜⢕⢜⣿⣿⣿⣿⣿⣿⣿⣿⣿⣿⣿⣿⣿⣿⣿⣿⣿⣿⣿⣿⡿⣮⢿⢸⢕⢸⣿⢕⣿⡇⢕⣿⡇⢕⢕⢕⣿⣿⣿⣿⣿⣿⢏⣷⣵⡎⢝⢿⣿⣿⣿⣿⣿⣿⣿⣿⣿⣿⣿⣿⣿⣿⣿⣿⡇⢕⢕⢕⢕⢕⢕⢕⢕⢕⢕⢕⢕⢕⢕⢕⢕⢕⢕⢕⢕⢕⢕⢕⢕⢕⣿⣿⣿⣿⡇⢕⢕⢕⢕⢕⢕⢕⢕⢕⢕⢕⢕⢕⢕⢕⢕⢕⢕⢜⣿⣿⠀⣇⣼⣿⣿⣿⣷⣿⡇⢕⠕⢕⢕⢕⠁⠁⠀⠀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⣷⡄⠀⠀⣠⣾⣿⣿⣿⣿⣿⣿⡿⢟⢿⢱⢕⡎⢵⣿⡏⢸⢿⡿⢿⢷⢗⡕⢕⢕⡵⢇⢸⣿⡇⢕⢱⢕⢕⢕⢕⢜⢿⣿⣿⣿⣿⣿⣿⣿⣿⣿⣿⣿⣿⣿⣿⣿⣿⣿⢏⣾⡏⢸⢸⢕⢸⣿⢕⣿⡇⢕⣿⡇⢕⢕⢕⢸⣿⣿⣿⡿⢑⠕⢝⢫⢽⢇⢕⢻⣿⣿⣿⣿⣿⣿⣿⣿⣿⣿⣿⣿⣿⣿⣿⡇⢕⢕⢕⢕⢕⢕⢕⢕⢕⢕⢕⢕⢕⢕⢕⢕⢕⢕⢕⢕⢕⢕⢕⢕⢕⣿⣿⣿⣿⡇⢕⢕⢕⢕⢕⢕⢕⢕⢕⢕⢕⢕⢕⢕⢕⢕⢕⢕⢕⣿⣿⣼⣿⣿⣿⣿⣿⣻⣿⢇⢕⠀⢕⢕⢕⠀⠀⠀⢀⢕⢕⢕⢕⢕⢕⢕⢕⢕⢕⢕⢕⢕⢕⢕⢕⢕⢕⢕⢕⢕⢕⢕⢕⢕⢕⢕⢕⢕⢕⢕⢕⢕⢕⢕⢕⢕⢕⢕⢕⢕⢕⢕⢕⣕⣕⣕⠀</a:t>
            </a:r>
            <a:br/>
            <a:r>
              <a:t>⣿⣿⣿⣿⣿⣿⣿⣿⣿⣿⣿⣿⣿⣿⣿⣿⣿⣿⣿⣿⣔⠀⢿⣿⢿⢿⢟⢟⢜⢱⢕⡕⢕⠑⠅⢔⣼⡟⢕⢕⢔⢅⢑⣱⣿⢕⢕⢎⢕⢕⢜⣿⣣⣵⡇⢧⢕⢕⢕⢕⢕⢝⢻⣿⣿⣿⣿⣿⣽⣽⣽⣽⣽⣿⣿⡿⢟⢕⣸⣿⡇⢜⢕⢕⢸⠇⢕⢟⣱⣷⣷⣷⣵⣕⣕⢸⣿⣿⠏⠁⠀⠀⠘⠋⢄⣳⡮⣷⣿⣿⣿⣿⣿⣿⣿⣿⣿⣿⣿⣿⣿⣿⣿⡇⢕⢕⢕⢕⢕⢕⢕⢕⢕⢕⢕⢕⢕⢕⢕⢕⢕⢕⢕⢕⢕⢕⢕⢕⢕⣿⣿⣿⣿⡇⢕⢕⢕⢕⢕⢕⢕⢕⢕⢕⢕⢕⢕⢕⢕⢕⢕⢕⢕⣿⣿⣿⣿⣿⣿⣿⣿⡕⢝⢕⢕⢕⠑⢕⠑⠀⠀⠀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⣿⡏⢀⠀⠁⠑⠑⠑⠘⢵⣵⣷⣾⣇⡀⠀⠁⢹⡇⢕⢕⢕⣱⣾⣿⢟⠕⢕⢕⢕⢕⢕⢻⣾⣿⡇⢕⢣⠕⠕⢕⢕⢕⢕⢕⢝⢻⢿⣿⣿⣿⣿⡿⢟⡟⢝⢕⡿⢱⡟⢕⢇⠕⢌⢔⢕⢕⢕⢜⠕⢕⢻⢻⢿⣿⣿⣿⣮⣕⢅⠀⠑⠑⢀⣔⣿⣿⡿⣿⣿⣕⢕⢕⢕⢸⣿⣿⣿⣿⣿⣿⣿⣿⣿⡇⢕⢕⢕⢕⢕⢕⢕⢕⢕⢕⢕⢕⢕⢕⢕⢕⢕⢕⢕⢕⢕⢕⢕⢕⢕⣿⣿⣿⣿⡇⢕⢕⢕⢕⢕⢕⢕⢕⢕⢕⢕⢕⢕⢕⢕⢕⢕⢕⢕⣿⣿⣿⣿⣿⣿⣿⣿⡇⢕⢕⢕⢕⠀⢕⠀⠀⢀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⡟⢅⢕⠀⠀⠀⠔⠔⠀⠈⢻⣿⣿⣿⣿⣦⣄⠁⠕⠁⣱⣾⢿⢝⢕⢕⢕⢕⢕⣕⣕⡕⢜⣿⣿⡇⠀⠀⠀⠀⢕⢕⢕⢕⣵⣵⣷⣷⡮⠙⠋⠁⠑⣟⣇⢕⣾⢇⢟⢕⢕⢅⢔⢕⢕⢕⢕⢕⠕⠑⠁⣑⢕⢕⢎⢻⡻⣿⣿⣧⡕⠀⣠⣾⣿⣿⣿⣷⣿⣿⣿⣧⢕⢕⢸⣿⣿⣿⣿⣿⣿⣿⣿⣿⡇⢕⢕⢕⢕⢕⢕⢕⢕⢕⢕⢕⢕⢕⢕⢕⢕⢕⢕⢕⢕⢕⢕⢕⢕⢕⣿⣿⣿⣿⡇⢕⢕⢕⢕⢕⢕⢕⢕⢕⢕⢕⢕⢕⢕⢕⢕⢕⢕⢕⢻⣿⣿⣿⣿⣿⣿⣿⣧⢕⢕⢕⢕⠐⢄⢄⢔⢕⢕⢕⢕⢕⢕⢕⢕⢕⢕⢕⢕⢕⢕⢕⢕⢕⢕⢕⢕⢕⢕⢕⢕⢕⢕⢕⢕⢕⢕⢕⢕⢕⢕⢕⢕⢕⢕⢕⢕⢕⢕⢕⢕⢕⢕⢸⣿⣿⣿⠀</a:t>
            </a:r>
            <a:br/>
            <a:r>
              <a:t>⣿⣿⣿⣿⣿⣿⣿⣿⣿⣿⣿⣿⣿⣿⣿⣿⣿⣿⣿⡇⢕⢕⢄⠀⠀⠀⠀⢠⠀⠀⠹⣿⣿⣿⣿⣿⣷⢆⣼⢟⢇⢕⢕⢕⣵⣷⣿⣿⣿⣿⣿⢸⣿⣿⣷⢄⠀⠀⠀⢕⢕⣱⣾⣿⣿⣿⣿⡇⠀⠀⠀⠀⢹⣿⢕⢏⡜⣼⢕⢕⢕⣇⠕⠕⠑⠁⠀⠀⢀⢄⢕⢕⢕⠑⠕⠕⠜⠟⠟⢕⣼⣿⢯⣿⣿⣿⣿⣿⢕⣵⢟⢕⢕⢕⢜⣿⣿⣿⣿⣿⣿⣿⣿⡇⢕⢕⢕⢕⢕⢕⢕⢕⢕⢕⢕⢕⢕⢕⢕⢕⢕⢕⢕⢕⢕⢕⢕⢕⢸⣿⣿⣿⣿⢇⢕⢕⢕⢕⢕⢕⢕⢕⢕⢕⢕⢕⢕⢕⢕⢕⢕⢕⢕⢜⢿⣿⣿⣿⣿⣿⣿⣿⡕⢕⢕⢕⢔⢕⢕⢕⢕⢕⢕⢕⢕⢕⢕⢕⢕⢕⢕⢕⢕⢕⢕⢕⢕⢕⢕⢕⢕⢕⢕⢕⢕⢕⢕⢕⢕⢕⢕⢕⢕⢕⢕⢕⢕⢕⢕⢕⢕⢕⢕⢕⢕⢕⢕⣿⣿⣿⠀</a:t>
            </a:r>
            <a:br/>
            <a:r>
              <a:t>⣿⣿⣿⣿⣿⣿⣿⣿⣿⣿⣿⣿⣿⣿⣿⣿⣿⣿⣿⣇⠕⢕⢕⠀⠀⠀⠀⠀⢀⢀⠀⠘⢿⣿⢿⢟⢣⡿⢇⢕⢕⢕⢕⣾⣿⣿⣿⣿⣿⣿⣿⢜⣿⣿⣿⡕⠀⠀⠀⣿⣿⣿⣿⣿⣿⣿⣿⡇⠀⠀⠀⠀⠄⢝⢕⢞⢁⢁⠕⣱⣷⡼⡄⢀⣄⣤⣴⣵⣕⣕⢕⠕⠁⠀⠀⠐⠀⠀⠀⠀⢸⣿⣳⣿⣿⣿⣿⣿⣿⢏⢕⢕⢕⢕⣾⣿⣿⣿⣿⣿⣿⣿⣿⢕⢕⢕⢕⢕⢕⢕⢕⢕⢕⢕⢕⢕⢕⢕⢕⢕⢕⢕⢕⢕⢕⢕⢕⢕⢸⣿⣿⣿⣿⢕⢕⢕⢕⢕⢕⢕⢕⢕⢕⢕⢕⢕⢕⢕⢕⢕⢕⢕⢕⢕⢜⢿⣿⣿⣿⣿⣿⣿⢕⢕⢕⢕⢕⢕⢕⢕⢕⢕⢕⢕⢕⢕⢕⢕⢕⢕⢕⢕⢕⢕⢕⢕⢕⢕⢕⢕⢕⢕⢕⢕⢕⢕⢕⢕⢕⢕⢕⢕⢕⢕⢕⢕⢕⢕⢕⢕⢕⢕⢕⢕⢕⢕⢕⢻⢿⢟⠀</a:t>
            </a:r>
            <a:br/>
            <a:r>
              <a:t>⣿⣿⣿⣿⣿⣿⣿⣿⣿⣿⣿⣿⣿⣿⣿⣿⣿⣿⣿⡟⣵⡁⠁⠀⠀⠀⢄⠀⠁⠀⠀⢀⢌⠳⡾⠑⠋⠑⠑⠑⠕⠕⣾⣿⣿⣿⣿⣿⣿⣿⣿⡇⣿⡟⣿⣷⢀⠀⠀⣿⣿⣿⣿⣿⣿⣿⣿⣿⠀⠀⠀⠀⠀⢕⢄⢀⠁⠠⢔⣿⣿⣷⢣⠁⠉⠙⠛⠻⠿⢿⠋⠀⠀⢄⠀⠀⠀⠀⢄⢕⢕⣳⣳⡯⣿⣿⣿⢿⡕⢕⢕⢕⢕⢕⢸⣿⣿⣿⣿⣿⣿⣿⣿⢕⢕⢕⢕⢕⢕⢕⢕⢕⢕⢕⢕⢕⢕⢕⢕⢕⢕⢕⢕⢕⢕⢕⢕⢕⢸⣿⣿⣿⣿⢕⢕⢕⢕⢕⢕⢕⢕⢕⢕⢕⢕⢕⢕⢕⢕⢕⢕⢕⢕⢕⢕⢕⢻⣿⣿⣿⣿⣿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⢳⣿⣷⣇⡕⢔⢔⢝⢇⢄⢔⢕⢕⣱⡜⠅⠀⠀⠀⠀⠀⠀⠀⠀⠉⠙⠛⠿⣿⣿⣏⣿⣧⢹⣿⡽⣿⣧⠀⠀⢻⣿⣿⣿⣿⣿⣿⣿⡇⠀⠀⠀⠀⠀⢕⢅⢀⠕⠔⢠⣿⣿⣿⡜⢇⢔⢀⠀⠀⠀⠀⠀⢠⠀⠀⠀⠀⢀⢔⢕⠑⣸⣟⡿⣿⣿⣿⡏⢱⣿⣇⢕⢕⢕⢕⢸⣿⣿⣿⣿⣿⣿⣿⣿⢕⢕⢕⢕⢕⢕⢕⢕⢕⢕⢕⢕⢕⢕⢕⢕⢕⢕⢕⢕⢕⢕⢕⢕⢕⢸⣿⣿⣿⣿⢕⢕⢕⢕⢕⢕⢕⢕⢕⢕⢕⢕⢕⢕⢕⢕⢕⢕⢕⢕⢕⢕⢕⢕⢜⢻⣿⣿⣿⣕⢕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⡸⣿⣿⣿⣷⢕⡕⢕⢕⢔⢕⢾⡻⢏⡞⠑⠀⠀⠀⠀⠀⠀⠀⠀⠀⠀⠀⠀⠀⠈⠟⢹⣿⡇⢿⡞⣿⣿⣧⢀⠜⣿⣿⣿⣿⣿⣿⣿⠁⠀⠀⠀⠀⠀⢱⣕⡵⣴⢢⢞⣿⣿⣿⡇⢜⡄⢔⠁⠀⠀⢄⠀⢀⢀⢄⢄⢄⡄⣄⣰⢸⣿⣿⣿⣿⣿⣿⣿⣕⢏⢕⣱⣕⢕⢕⢸⣿⣿⣿⣿⣿⣾⣿⣿⢕⢕⢕⢕⢕⢕⢕⢕⢕⢕⢕⢕⢕⢕⢕⢕⢕⢕⢕⢕⢕⢕⢕⢕⢕⢸⣿⣿⣿⣿⢕⢕⢕⢕⢕⢕⢕⢕⢕⢕⢕⢕⢕⢕⢕⢕⢕⢕⢕⢕⢕⢕⢕⢕⢕⢕⢜⢻⣿⣿⣷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⣝⢿⣿⣿⣷⡕⢕⢕⢕⢕⢕⡰⢏⢕⠀⠀⠀⠀⢀⠔⠑⠀⠀⢀⠐⠀⠀⠀⠀⠀⠀⠝⠑⠈⢷⢹⣿⡟⣧⠀⢹⣿⣿⣿⣿⣿⠇⠀⠀⠀⠀⠀⠀⠸⠝⠗⠜⠗⠜⠘⠛⠟⠇⠕⠕⠀⠀⠀⠀⠐⢕⢕⢕⢕⣱⣵⣾⣿⡿⣸⣿⣿⣿⣿⣿⣿⡿⣷⢕⢕⣿⢏⢕⢕⣾⣿⣿⣿⣿⣿⣿⣿⣿⢕⢕⢕⢕⢕⢕⢕⢕⢕⢕⢕⢕⢕⢕⢕⢕⢕⢕⢕⢕⢕⢕⢕⢕⢕⢸⣿⣿⣿⣿⢕⢕⢕⢕⢕⢕⢕⢕⢕⢕⢕⢕⢕⢕⢕⢕⢕⢕⢕⢕⢕⢕⢕⢕⢕⢕⢕⢕⢜⢝⢝⢕⢕⢕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⣿⡷⢉⢙⠙⠉⠁⠁⠀⢀⡼⣱⢕⢕⠀⠀⢀⠔⠁⠀⢀⢄⢑⠀⠀⠀⠀⠀⠀⠀⠀⠀⠀⠀⠈⢇⣿⣿⡜⢧⠈⢿⣿⣿⣿⢏⠀⠀⠀⠀⠀⠀⠀⠀⠀⠀⠀⠀⠀⠀⠀⠀⠀⠀⠀⠀⠀⠀⠀⠀⠁⠑⠑⠱⢿⣿⡿⣫⣵⣿⣿⣿⣿⣿⣿⣿⣿⢻⣿⣿⣿⣧⣕⢕⣾⣿⣿⣿⣿⣿⣿⣿⣿⢕⢕⢕⢕⢕⢕⢕⢕⢕⢕⢕⢕⢕⢕⢕⢕⢕⢕⢕⢕⢕⢕⢕⢕⢕⣾⣿⣿⣿⡿⢕⢕⢕⢕⢕⢕⢕⢕⢕⢕⢕⢕⢕⢕⢕⢕⢕⢕⢕⢕⢕⢕⢕⢕⢕⢕⢕⢕⢕⢕⢕⢕⢔⠁⢕⢕⢕⢕⢕⢕⢕⢕⢕⢕⢕⢕⢕⢕⢕⢕⢕⢕⢕⢕⢕⢕⢕⢕⢕⢕⢕⢕⢕⢕⢕⢕⢕⢕⢕⢕⢕⢕⢕⢕⢕⢕⢕⢕⢕⢕⢕⢕⢕⢕⢕⢕⢕⠀</a:t>
            </a:r>
            <a:br/>
            <a:r>
              <a:t>⣿⣿⣿⣿⣿⣿⣿⣿⣿⣿⣿⣿⣿⣿⣿⣿⣿⣿⣿⣿⡿⢇⢕⢕⢕⢔⢔⢄⣰⢟⣵⣿⢇⢕⠔⢀⠁⠀⠀⠐⠁⠀⠀⠐⠄⠀⠀⠀⠀⠀⠀⠀⠀⠀⠀⠁⢸⣿⣿⢮⡐⠜⣿⣿⡟⠀⠀⠀⠀⠀⠀⠀⠀⠀⠀⠀⠀⠀⠀⠀⠀⠀⠀⠀⠀⠀⠀⠀⠀⠀⠀⠀⠀⠀⠀⠀⠀⠉⠙⠛⠟⢿⣿⣿⣿⣿⣿⣿⣿⣿⣿⣿⣿⣿⣿⣿⣿⣿⣿⣿⣿⣿⣿⢕⢕⢕⢕⢕⢕⢕⢕⢕⢕⢕⢕⢕⢕⢕⢕⢕⢕⢕⢕⢕⢕⢕⢕⢕⣿⣿⣿⣿⡇⢕⢕⢕⢕⢕⢕⢕⢕⢕⢕⢕⢕⢕⢕⢕⢕⢕⢕⢕⢕⢕⢕⢕⢕⢕⢕⢕⢕⢕⢕⢕⢕⠕⠀⢕⢕⢕⢕⢕⢕⢕⢕⢕⢕⢕⢕⢕⢕⢕⢕⢕⢕⢕⢕⢕⢕⢕⢕⢕⢕⢕⢕⢕⢕⢕⢕⢕⢕⢕⢕⢕⢕⢕⢕⢕⢕⢕⢕⢕⢕⢕⢕⢕⢕⢕⢕⢕⠀</a:t>
            </a:r>
            <a:br/>
            <a:r>
              <a:t>⢿⢿⢟⢟⢟⢟⢟⢟⢏⢝⢝⢝⢝⢝⢕⢕⢕⢕⢕⢕⢕⢕⢔⢅⢑⢕⠕⣵⢏⣾⣿⢇⡕⢕⠑⠀⠀⠀⠀⠐⠁⠀⠀⠀⠀⠁⠄⠀⠀⠀⠀⠀⠀⠀⠀⠀⠀⢻⣿⣿⡏⠐⠝⠙⠀⠀⠀⠀⠀⠀⠑⠐⢀⠀⠀⠀⠀⠀⠀⠀⠀⠀⠀⠀⠀⠀⠀⠀⠀⠀⠀⠀⠀⠀⠀⠀⠀⠀⠀⠀⠀⠀⠘⣿⣿⣿⣿⣿⣿⣿⣿⣿⣾⣿⣳⣾⣿⣿⣿⣿⣿⣿⣿⢕⢕⢕⢕⢕⢕⢕⢕⢕⢕⢕⢕⢕⢕⢕⢕⢕⢕⢕⢕⢕⢕⢕⢕⢕⣿⣿⣿⣿⡇⢕⢕⢕⢕⢕⢕⢕⢕⢕⢕⢕⢕⢕⢕⢕⢕⢕⢕⢕⢕⢕⢕⢕⢕⢕⢕⢕⢕⢕⢕⢕⢕⠀⠀⢕⢕⢕⢕⢕⢕⢕⢕⢕⢕⢕⢕⢕⢕⢕⢕⢕⢕⢕⢕⢕⢕⢕⢕⢕⢕⢕⢕⢕⢕⢕⢕⢕⢕⢕⢕⢕⢕⢕⢕⢕⢕⢕⢕⢕⢕⢕⢕⢕⢕⢕⢕⢕⠀</a:t>
            </a:r>
            <a:br/>
            <a:r>
              <a:t>⢕⢕⢕⢕⢕⢕⢕⢕⢕⢕⢕⢕⢕⢕⢕⢕⢕⢕⢕⢕⢕⢕⢕⢕⢕⢕⡼⢱⣾⡟⢕⡵⢕⢕⠀⠀⠀⠀⠀⠀⠀⠀⠀⠀⠀⠀⠀⠑⠀⠀⠀⠀⠀⠀⠀⠀⠀⠁⣿⢸⡇⠀⠁⠁⠀⠀⠀⠀⠀⠀⠀⠀⠀⠀⠀⠐⠔⠔⠔⢔⢔⢄⢀⢀⢄⢄⢄⢄⢄⢀⠀⠀⠀⠀⠀⠀⠀⠀⠀⠀⠀⢀⣱⣿⣿⣿⣿⣿⣿⣿⣿⣿⣿⣿⣿⣿⣿⣿⣿⣿⣿⣿⣿⢕⢕⢕⢕⢕⢕⢕⢕⢕⢕⢕⢕⢕⢕⢕⢕⢕⢕⢕⢕⢕⢕⢕⢕⢕⣿⣿⣿⣿⡇⢕⢕⢕⢕⢕⢕⢕⢕⢕⢕⢕⢕⢕⢕⢕⢕⢕⢕⢕⢕⢕⢕⢕⢕⢕⣱⣵⣕⣕⢕⢕⠁⠀⠀⢕⢕⢕⢕⢕⢕⢕⢕⢕⢕⢕⢕⢕⢕⢕⢕⢕⢕⢕⢕⢕⢕⢕⢕⢕⢕⢕⢕⢕⢕⢕⢕⢕⢕⢕⢕⢕⠕⢕⢕⢕⢕⢕⢕⢕⢕⢕⢕⢕⢕⢕⢕⢻⠀</a:t>
            </a:r>
            <a:br/>
            <a:r>
              <a:t>⢕⢕⢕⢕⢕⢕⢕⢕⢕⢕⢕⢕⢕⢕⢕⢕⢕⢕⢕⢕⢕⢕⡕⢕⢕⢎⢱⣿⢟⢕⡮⢕⢕⢔⠄⠀⠀⠀⠀⠀⠀⠀⠀⠀⠀⠀⠀⠀⠀⠀⠀⠀⠀⠀⠀⠀⠀⠀⢕⢕⡇⠀⠀⡀⠀⠀⠀⠀⠀⠀⠀⠀⠀⠀⠀⠀⠀⠀⠀⠀⠀⠀⠀⠁⠁⠁⠁⠁⠁⠁⠁⠁⠀⠀⠀⠀⠀⠀⠀⠀⠀⣾⣿⣿⣿⣿⣿⣿⣿⣿⣿⣿⣿⣿⣿⣿⣿⣿⣿⣿⣿⣿⡇⢕⢕⢕⢕⢕⢕⢕⢕⢕⢕⢕⢕⢕⢕⢕⢕⢕⢕⢕⢕⢕⢕⢕⢕⢕⣿⣿⣿⣿⡇⢕⢕⢕⢕⢕⢕⢕⢕⢕⢕⢕⢕⢕⢕⢕⢕⢕⢕⢕⢕⢕⢕⢕⢕⢱⣿⣿⣿⣿⣿⣿⡷⡦⢄⢕⢕⢕⢕⢕⢕⢕⢕⢕⢕⢕⢕⢕⢕⢕⢕⢕⢕⢕⢕⢕⢕⢕⢕⢕⢕⢕⢕⢕⢕⢕⢕⢕⢕⢕⢕⢕⠀⢕⢕⢕⢕⢕⢕⢕⢕⢕⢕⢕⢕⢕⢕⢸⠀</a:t>
            </a:r>
            <a:br/>
            <a:r>
              <a:t>⣳⣕⡱⢕⢱⢕⡕⢕⢕⢕⢕⢕⢕⢕⢕⢕⢕⢕⢕⢕⢕⢜⢇⢱⢇⣱⣿⢏⢕⢾⢕⢕⣕⢕⠀⠀⠀⠀⠀⠀⠀⠀⠀⠀⠀⠀⠀⠀⠀⠀⠀⠀⠀⠀⠀⠀⠀⠀⠁⠑⠀⠑⢻⣿⣧⠀⠀⠀⠀⠀⠀⠀⠀⠀⠀⠀⠀⠀⠀⠀⠀⠀⠀⠀⠀⠀⠀⠀⠀⠀⠀⠀⠀⠀⠀⠀⠀⠀⠀⠀⢸⣿⣿⣿⣿⣿⣿⣿⣿⣿⣿⣿⣿⣿⣿⣿⣿⣿⣿⣿⣿⣿⡇⢕⢕⢕⢕⢕⢕⢕⢕⢕⢕⢕⢕⢕⢕⢕⢕⢕⢕⢕⢕⢕⢕⢕⢕⢕⣿⣿⣿⣿⡇⢕⢕⢕⢕⢕⢕⢕⢕⢕⢕⢕⢕⢕⢕⢕⢕⢕⢕⢕⢕⢕⣕⣵⣵⣵⣽⣿⣿⢿⣏⣗⣷⣧⡕⢕⢕⢕⢕⢕⢕⢕⢕⢕⢕⢕⢕⢕⢕⢕⢕⢕⢕⢕⠁⢕⢕⢕⢕⢕⢕⢕⢕⢕⢕⢕⢕⢕⢕⢕⢕⢕⠀⢕⢕⢕⢕⢕⢕⢕⢕⢕⢕⢔⢕⢕⢕⢜⠀</a:t>
            </a:r>
            <a:br/>
            <a:r>
              <a:t>⣿⣷⢯⣷⢵⡳⢽⡇⢕⢕⢕⢱⢕⢱⢕⢵⣕⢵⡕⢵⡕⡕⡱⢕⣱⡿⢇⢕⢎⢕⢕⣜⢱⢇⠀⠀⠀⠀⠀⠀⠀⠀⠀⠀⠀⠀⠀⠀⠀⠀⠀⠀⠀⠀⠀⠀⠀⠀⠀⠀⠀⠀⠀⠈⠙⠀⠀⠀⠀⠀⠀⠀⠀⠀⠀⠀⠀⠀⠀⠀⠀⠀⠀⠀⠀⠀⠀⠀⠀⠀⠀⠀⠀⠀⠀⠀⠀⠑⠄⢄⣿⣿⣿⣿⣿⣿⣿⣿⣿⣿⣿⣿⣿⣿⣿⣿⣿⣿⣿⣿⣿⣿⡇⢕⢕⢕⢕⢕⢕⢕⢕⢕⢕⢕⢕⢕⢕⢕⢕⢕⢕⢕⢕⢕⢕⢕⢕⢕⣿⣿⣿⣿⢇⢕⢕⢕⢕⢕⢕⢕⢕⢕⢕⢕⢕⢕⢕⢕⢕⢕⢕⢕⢕⢱⣿⣿⣿⢿⣯⣷⣾⣿⣿⣿⣿⣿⡇⢕⢕⢕⢕⢕⢕⢕⠕⢕⢕⢕⢕⢕⢕⢕⢕⢕⢕⢕⢀⢕⢕⢕⢕⢕⢕⢕⢕⢕⢕⢕⢕⢕⢕⢕⢕⢕⠀⢕⢕⢕⢕⢕⢕⢕⢕⢕⢕⢕⢕⢕⢕⢕⠀</a:t>
            </a:r>
            <a:br/>
            <a:r>
              <a:t>⣿⣝⢕⢜⡗⢝⡗⢝⡣⢕⢕⢕⢹⢕⡳⢽⡳⣽⡳⢝⡗⢱⢕⣱⢏⢑⢕⢇⢕⢕⢼⣗⡕⢕⡔⠀⠀⠀⠀⠀⠀⠀⠀⠀⠀⠀⠀⠀⠀⠀⠀⠀⠀⠀⢀⠀⠀⠀⠀⠀⠀⠀⠀⠀⠀⠀⠀⠀⠀⠀⠀⠀⠀⠀⠀⠀⠀⠀⠀⠀⠀⠀⠀⠀⠀⠀⠀⠀⠀⠀⠀⠀⠀⠀⠀⠀⠀⠀⠀⢁⢜⢿⣿⣿⣿⣿⣿⣿⣿⣿⣿⣿⣿⣿⣿⣿⣿⣿⣿⣿⣿⣿⡇⢕⢕⢕⢕⢕⢕⢕⢕⢕⢕⢕⢕⢕⢕⢕⢕⢕⢕⢕⢕⢕⢕⢕⢕⢸⣿⣿⣿⣿⢕⢕⢕⢕⢕⢕⢕⢕⢕⢕⢕⢕⢕⢕⢕⢕⢕⢕⢕⢕⢕⢸⢟⣫⣷⣿⣿⣿⣿⣿⣿⣿⣿⣿⢕⢕⢕⢕⢕⢕⢕⢕⠀⢕⢕⢕⢕⢕⢕⢕⢕⢕⢕⢕⢕⢕⢕⢕⢕⢕⢕⢕⢕⢕⢕⢕⢕⢕⢕⢕⢕⢕⠀⢕⢕⢕⢕⢕⢕⢕⢕⢕⢕⢕⢀⢕⢕⢕⠀</a:t>
            </a:r>
            <a:br/>
            <a:r>
              <a:t>⡟⢕⢜⢕⢝⢇⢕⢇⢝⢣⢕⢇⢕⢕⢕⢕⢿⣿⢿⢟⢕⢇⡕⢕⢑⢕⢇⢕⢕⣵⢽⣗⢕⢱⡇⠀⠀⠀⠀⠀⠀⠀⠀⢀⠀⠐⠉⠉⠉⢁⠀⠁⠁⠀⠀⠀⠀⠀⠀⠀⠀⠀⠀⠀⠀⠀⠀⠀⠀⠀⠀⠀⠀⠀⠀⠀⠀⠀⠀⠀⠀⠀⠀⠀⠀⠀⠀⠀⠀⠀⠀⠀⠀⠀⠀⠀⠀⠀⠀⣾⣧⡕⢻⣿⣿⣿⣿⣿⣿⣿⣿⣿⣿⣿⣿⣿⣿⣿⣿⣿⣿⣿⡇⢕⢕⢕⢕⢕⢕⢕⢕⢕⢕⢕⢕⢕⢕⢕⢕⢕⢕⢕⢕⢕⢕⢕⢕⢸⣿⣿⣿⣿⢕⢕⢕⢕⢕⢕⢕⢕⢕⢕⢕⢕⢕⢕⢕⢕⢕⢕⢕⢕⢕⣵⣿⣿⣿⣿⣿⣿⣿⣿⣿⣿⣿⣿⢕⢕⢕⢕⢕⢕⢕⢕⠀⢕⢕⢕⢕⢕⢕⢕⢕⢕⢕⢕⠕⢕⢕⢕⢕⢕⢕⢕⢕⢕⢕⢕⢕⢕⢕⢕⢕⢕⠀⢕⢕⢕⢕⢕⠑⢕⢕⢕⢕⢕⢕⠑⢕⢕⠀</a:t>
            </a:r>
            <a:br/>
            <a:r>
              <a:t>⣧⢕⢕⢕⢕⢜⢕⢕⢕⢕⢇⢝⢇⢕⢣⢕⢳⡎⢕⢕⢕⢕⢕⢕⢕⢜⢕⢕⣕⣼⡕⢇⢕⢻⢕⠀⠀⠀⠀⠀⠀⠀⠑⠑⠀⠀⠀⠀⠀⠁⠀⠀⠀⠀⠀⠀⠀⠀⠀⠀⠀⠀⠀⠀⠀⠀⠀⠀⠀⠀⠀⠀⠀⠀⠀⠀⠀⠀⠀⠀⠀⠀⠀⠀⠀⠀⠀⠀⠀⠀⠀⠀⠀⠀⠀⠀⠀⠀⠀⠀⢸⣷⢕⣿⣿⣿⢿⣿⣿⣿⣿⣿⣿⣿⣿⣿⣿⣿⣿⣿⣿⣿⡇⢕⢕⢕⢕⢕⢕⢕⢕⢕⢕⢕⢕⢕⢕⢕⢕⢕⢕⢕⢕⢕⢕⢕⢕⢸⣿⣿⣿⣿⢕⢕⢕⢕⢕⢕⢕⢕⢕⢕⢕⢕⢕⢕⢕⢕⢕⢕⣱⣣⣾⣿⣿⣿⣿⣿⣿⣿⣿⣿⣿⣿⣿⣿⢕⢕⢕⢕⢕⢕⢕⢕⠁⢕⢕⢕⢕⢕⢕⢕⢕⢕⢕⠑⠀⢕⢕⢕⢕⢕⢕⢕⢕⢕⢕⢕⢕⢕⢕⢕⢕⢕⠀⠑⢕⢕⢕⢕⢔⢕⢕⢕⢕⢕⢕⢔⠕⢕⠀</a:t>
            </a:r>
            <a:br/>
            <a:r>
              <a:t>⢷⢜⢕⢜⢕⢕⢕⢜⢕⢇⡕⢣⣕⢣⢕⢣⢕⢇⢕⢇⢕⢕⢕⢕⢜⢕⢕⢕⢺⣟⢫⠕⢕⢕⢕⢄⠀⠀⠀⠀⠀⠀⠀⠑⢀⠀⠀⠀⠀⠀⠀⢄⢔⢄⢀⠀⠀⠀⠀⠀⠀⠀⠀⠀⠀⠀⠀⢀⡄⠀⠀⠀⠀⠀⠀⠀⠀⠀⠀⠀⠀⠀⠀⠀⠀⠀⠀⠀⠀⠀⠀⠀⠀⠀⠀⠀⠀⠀⠀⠀⠀⠀⠁⠉⠉⠁⠀⠈⢻⣿⣿⣿⣿⣿⣿⣿⣿⣿⣿⣿⣿⣿⡇⢕⢕⢕⢕⢕⢕⢕⢕⢕⢕⢕⢕⢕⢕⢕⢕⢕⢕⢕⢕⢕⢕⢕⢕⢸⣿⣿⣿⣿⢕⢕⢕⢕⢕⢕⢕⢕⢕⢕⢕⢕⢕⢕⢕⢕⢕⢕⣽⣿⣿⣿⣿⣿⣿⣿⣿⣿⣿⣿⣿⣿⣿⣿⢕⢕⢕⢕⢕⢕⢕⢕⠀⢕⢕⢕⢕⢕⢕⢕⢕⢕⢕⠀⠀⢕⢕⢕⢕⢕⢕⢕⢕⢕⢕⢕⢕⢕⢕⢕⢕⢕⠀⠀⢕⢕⢕⢕⢕⠀⢕⢕⢕⢕⢕⢕⢄⢕⠀</a:t>
            </a:r>
            <a:br/>
            <a:r>
              <a:t>⡷⢕⡕⢕⡕⢵⡝⢱⣕⣕⣜⢵⣵⣕⢮⢕⡇⢕⢞⢅⢕⢅⢕⢕⢕⢕⢕⢕⢵⢕⢕⢕⢕⢕⢕⢕⢔⠀⠀⠀⠀⠀⠀⠀⠀⠁⠄⠀⠀⠀⠀⠑⢕⢕⢕⢕⢔⢀⠀⠀⠀⠀⠀⠀⠀⢀⣴⣿⢇⠀⠀⠀⠀⠀⠀⠀⠀⠀⠀⠀⠀⠀⠀⠀⠀⠀⠀⠀⠀⠀⠀⠀⠀⠀⠀⠀⠀⠀⠀⠀⠀⠀⠀⠀⠀⠀⠀⠀⠁⢻⣿⣿⣿⣿⣿⣿⣿⣿⣿⣿⣿⣿⡇⢕⢕⢕⢕⢕⢕⢕⢕⢕⢕⢕⢕⢕⢕⢕⢕⢕⢕⢕⢕⢕⢕⢕⢕⢸⣿⣿⣿⣿⢕⢕⢕⢕⢕⢕⢕⢕⢕⢕⢕⢕⢕⢕⢕⢕⢕⣼⣿⣿⣿⣿⣿⣿⣿⣿⣿⣿⣿⣿⣿⣿⣿⣿⠀⢕⢕⢕⢕⢕⢕⢕⠀⢕⢕⢕⢕⢕⢕⢕⢕⢕⢕⠀⠀⢕⢕⢕⢕⢕⢕⢕⢕⢕⢕⢕⢕⢕⢕⢕⢕⢕⠀⠀⢕⢕⢕⢕⢕⠀⢕⢕⢕⢕⢕⢕⢕⠕⠀</a:t>
            </a:r>
            <a:br/>
            <a:r>
              <a:t>⣿⣧⡝⢷⣝⢳⣝⢳⣜⡳⣮⣻⣧⣼⢷⡜⢕⣾⢇⢕⠕⢔⢕⢕⢕⢕⣼⣷⢧⣵⡕⢕⢕⢕⢕⢕⢕⢑⢄⠀⠀⠀⠀⠀⠀⠀⠀⠄⠀⠀⠀⢔⢕⢕⢕⢕⢕⢕⢕⢔⣄⢀⠀⣠⣾⣿⣿⣿⣷⣧⣴⣶⣶⣶⣶⣶⣶⣶⡦⠄⠀⠀⠀⠀⠀⠀⠀⠀⠀⠀⠀⠀⠀⠀⠀⠀⢕⣧⠀⠀⠀⠀⠀⠀⠀⠀⠀⠀⠀⢜⣿⣿⣿⣿⣿⣿⣿⣿⣿⣿⣿⣿⡗⢇⢕⢇⢕⢕⢕⢕⢕⢕⢕⢕⢕⢕⢕⢕⢕⢕⢕⢕⢕⢕⢕⢕⢕⢸⣿⣿⣿⣿⢕⢕⢕⢕⢕⢕⢕⢕⢕⢕⢕⢕⢕⢕⢕⢕⢱⣿⣿⣿⣿⣿⣿⣿⣿⣿⣿⣿⣿⣿⣿⣿⣿⣿⡕⢕⢕⢕⢕⢕⢕⢕⠀⢕⢕⢕⢕⢕⢕⢕⢕⢕⢕⠀⠀⢕⢕⢕⢕⢕⢕⢕⢕⢕⢕⢕⢕⢕⢕⢕⢕⢕⠀⠀⢕⢕⢕⢕⢕⠀⠀⢕⢕⢕⢕⢕⢕⢀⠀</a:t>
            </a:r>
            <a:br/>
            <a:r>
              <a:t>⣿⣧⣝⢷⡼⢿⣮⡹⢮⡝⢮⣽⢷⣽⣷⢇⣼⢟⢔⢕⢀⢕⢕⢕⢕⣜⢿⣝⢻⢟⢕⢕⢕⢕⢕⢕⢕⢕⢕⢔⢄⠀⠀⠀⠀⠀⠀⠀⠀⠀⠔⢕⢕⢕⢕⢕⢕⢕⢕⣕⣾⡟⣼⣿⣿⣿⣿⣿⣿⣿⡿⠟⠛⠋⠙⠙⠉⠁⠀⠀⠀⠀⠀⠀⠀⠀⠀⠀⠀⠀⠀⠀⠀⠀⠀⠀⢱⠏⠀⠀⠀⠀⠀⠀⠀⠀⠀⠀⠀⢸⣿⣿⣿⣿⣿⣿⣿⣿⣿⢿⢿⢟⢇⢕⢕⢕⢇⢱⢇⢱⢕⡕⢕⢕⢕⢕⢕⢕⢕⢕⢕⢕⢕⢕⢕⢕⢕⣼⣿⣿⣿⡇⢕⢕⢕⢕⢕⢕⢕⢕⢕⢕⢕⢕⢕⢕⢕⢕⣾⣿⣿⣿⣿⣿⣿⣿⣿⣿⣿⣿⣿⣿⣿⣿⣿⣿⡇⢕⢕⢕⠑⢕⢕⢕⠀⢕⢕⢕⢀⢕⢕⢕⢕⢕⢕⠀⠀⠀⢕⢕⢕⢕⢕⢕⢕⢕⢕⢕⢕⢕⢕⢕⢕⢕⢔⠀⢕⢕⢕⢕⢕⠀⠀⢕⢕⢕⢕⢕⢕⢕⠀</a:t>
            </a:r>
            <a:br/>
            <a:r>
              <a:t>⣿⣟⣳⣷⣟⡳⢧⣝⢧⣝⢷⣝⢻⣫⡟⢱⣝⢕⢕⢄⢕⢕⢕⢕⢕⢽⡟⢮⣟⢷⠑⢕⢕⢕⢕⢕⢅⡕⢕⠀⢕⢕⠀⠀⠀⠀⠀⠀⠀⠀⠀⠀⠁⠁⠑⠕⢕⣱⣾⣿⣿⣿⣿⣿⣿⣿⣿⣿⣿⣿⣧⣄⣄⣀⣀⣀⣀⣀⣀⣄⣄⣄⡀⠀⠀⠀⠀⠀⠀⠀⠀⠀⠀⠀⠀⢰⣶⣴⠀⠀⠀⠀⠀⠀⠀⠀⠀⠀⠀⣞⢻⢟⢏⣝⣏⢹⢇⡱⢕⢱⢕⣱⢕⢕⢕⣕⢵⢕⡱⢕⡸⢕⢜⢕⢕⢕⢕⢕⢕⢕⢕⢕⢕⢕⢕⢕⢕⣿⣿⣿⣿⢕⢕⢕⢕⢕⢕⢕⢕⢱⢗⢱⢗⡱⢕⣝⢕⢸⣿⣿⣿⣿⣿⣿⣿⣿⣿⣿⣿⣿⣿⣿⣿⣿⣿⣿⣧⠑⢕⢕⠀⢕⢕⢕⢄⠀⢕⢕⢕⠕⢕⢕⢕⢕⢕⠀⠀⠀⠕⢕⢕⢕⢕⢕⢕⢕⢕⢕⢕⢕⠕⢕⢕⢕⠁⠀⠁⢕⠐⢕⢕⠀⠀⠀⢕⢕⢕⢕⢕⢕⠀</a:t>
            </a:r>
            <a:br/>
            <a:r>
              <a:t>⣿⣿⡻⣧⣜⢵⢷⣿⣧⣽⣷⣮⡻⢷⢇⣼⣯⡇⢕⠀⢕⢕⢕⠕⡵⢧⣝⡻⣽⣿⠀⢕⢕⢕⢕⢕⣸⣧⢕⢱⢕⢕⢕⠀⠀⠀⠀⠀⠀⠀⠀⠀⠀⠀⠀⠀⠀⠈⠙⠻⢿⣿⣿⣿⣿⣿⣿⣿⣿⣿⣿⢿⢿⢿⢿⢿⢿⢿⠿⠟⠟⠋⠁⠀⠀⠀⠀⠀⠀⠀⠀⠀⠀⠀⠀⢕⢜⢻⠀⠀⠀⠀⠀⠀⠀⠀⠀⠀⠀⢕⡸⢕⡇⢕⢕⢜⢕⢕⢕⢕⢱⢕⢹⢕⢸⢕⡜⢕⡗⢝⢕⢇⢕⢕⢵⢇⢕⢗⢕⢇⢕⢕⣕⢕⢕⢵⢕⢜⣿⣿⣿⣕⢕⣎⣵⣇⡕⢕⡕⢕⣱⢕⣜⢕⢞⣱⡾⣼⣿⣿⣿⣿⣿⣿⣿⣿⣿⣿⣿⣿⣿⣿⣿⣿⣿⣿⣿⢀⢕⢕⠀⢕⢕⢕⢕⠀⢕⢕⢕⢀⢕⢕⢕⢕⢕⠀⠀⠀⠀⢕⢕⢕⢕⢕⢕⢕⢕⢕⢕⢕⢔⠑⢕⢕⠀⠀⠀⢕⠀⢕⢕⢔⠀⠀⢕⢕⢕⢕⢕⢕⠀</a:t>
            </a:r>
            <a:br/>
            <a:r>
              <a:t>⣿⣟⢻⢾⢟⢿⣽⢿⣿⣟⢷⢝⡻⣷⢕⣾⣿⢕⠕⢔⢕⢕⢕⢱⣿⣿⣯⣿⢿⡝⢔⢕⢕⢕⢕⢕⢿⢟⢕⢕⢕⠕⠀⠀⠀⠀⠀⠀⠀⠀⠀⠀⠀⠀⠀⠀⠀⠀⠀⠀⠀⠈⠙⢿⣿⣿⣿⣿⣿⣿⣿⣧⣄⢀⢀⠀⠀⠀⠀⠀⠀⠀⠀⠀⠀⠀⠀⠀⠀⠀⠀⠀⠀⢀⢰⢾⢁⠀⠀⠀⠀⠀⠀⠀⠀⠀⠀⠀⠀⢕⢕⢕⢗⢕⢕⢕⢕⢜⢕⢱⢵⢕⢕⢕⢇⢝⢗⢪⢗⡫⢕⣜⢕⣕⡕⣕⡱⢕⣕⢕⣗⣏⣗⣿⢮⣵⣵⣿⣿⣿⣿⢿⢷⡷⢎⣹⣞⣻⣷⣧⣵⣏⢵⢜⡸⢕⡕⣿⣿⣿⣿⣿⣿⣿⣿⣿⣿⣿⣿⣿⣿⣿⣿⣿⣿⣿⣿⡇⢕⢕⠀⠕⢕⢕⠀⠀⠁⢕⢕⢔⠀⢕⢕⢕⢕⠀⠀⠀⠀⠑⢕⢕⢕⢕⢕⢕⢕⢕⢕⢕⢕⠀⢕⢕⠀⠀⠀⢕⠀⢕⢕⢕⠀⠀⠁⢕⢕⢕⢕⢕⠀</a:t>
            </a:r>
            <a:br/>
            <a:r>
              <a:t>⣿⣝⢷⣜⢹⢧⣕⣵⣷⢯⢽⢽⡕⢽⢕⡿⣿⢇⠀⢕⢕⢕⢕⢸⢝⢝⣕⢕⢱⡕⢕⢕⢕⠕⠕⢔⠀⠁⠀⡕⠁⠀⠀⠀⠀⠀⠀⠀⠀⠀⠀⠀⠀⠀⠀⠀⠀⠀⠀⠀⠀⠀⠀⠀⠈⠛⠻⢿⣿⣿⣟⣟⢿⢿⣿⣿⣿⣿⣿⡿⠷⠆⠀⠀⠀⠀⠀⠀⠀⠀⠀⠀⠜⢿⢿⢿⠿⠃⠀⠀⠀⠀⠀⠀⠀⠀⠀⠀⢄⢕⢇⢕⢗⢱⢕⡱⢕⡇⢱⣗⢵⢕⣕⣵⣵⣵⣗⡪⢵⣾⣽⣟⡯⢕⣫⢽⣻⢵⣞⡹⣞⢗⢫⢝⣫⢟⣏⢕⢞⢽⢟⣯⢇⣜⡝⢗⡞⢷⣽⣷⣞⡵⢞⣇⣗⣯⢹⣿⣿⣿⣿⣿⣿⣿⣿⣿⣿⣿⣿⣿⣿⣿⣿⣿⣿⣿⣿⡇⢕⢕⠀⠀⢕⢕⢕⠀⠀⠑⢕⢕⠀⠑⢕⢕⢕⠀⠀⠀⠀⠀⢕⢕⢕⢕⢕⢕⢕⢕⢕⢕⢕⠀⠑⢕⠀⠀⠀⢕⠀⠀⢕⢅⠀⠀⠀⢕⢕⢕⢕⢕⠀</a:t>
            </a:r>
            <a:br/>
            <a:r>
              <a:t>⣿⡿⢷⡏⢵⢼⡟⢷⡕⢕⢕⢕⢝⢕⢕⢕⢕⢕⠀⢕⢕⠁⠑⣧⡕⢕⢕⢱⢱⢕⢕⢕⢕⠀⠀⠀⢀⡕⢄⠁⠀⠀⠀⠀⠀⠀⠀⠀⠀⠀⠀⠀⠀⠀⠀⠀⠀⠀⠀⠀⠀⠀⠀⠀⠀⠀⠀⠀⠁⠉⠙⠻⢿⣷⣧⣴⣤⣤⣄⣄⡀⠀⠀⠀⠀⠀⠀⠀⠀⠀⠀⢀⣄⣵⣵⠀⠀⠀⠀⠀⠀⠀⠀⠀⠀⠀⠀⢀⢜⡗⢕⢕⡱⢵⣵⣧⣵⣷⣽⣗⡿⣟⣿⢿⣿⢿⣗⡯⣿⣗⣝⡝⢾⣿⣞⡯⢗⢫⢝⣻⢵⣕⡵⣕⣗⢫⢕⣎⣕⣎⢕⣺⣽⣗⣿⣷⣣⡽⣯⣻⣝⡪⢝⣕⣕⡧⣼⣿⣿⣿⣿⣿⣿⣿⣿⣿⣿⣿⣿⣿⣿⣿⣿⣿⣿⣿⣿⣷⢕⢕⠀⠀⠕⢕⢕⠀⠀⠀⢕⢕⢔⠀⠕⢕⢕⢄⠀⠀⠀⠀⠀⢕⢕⢕⢕⢕⢕⢕⢕⢕⢕⠀⠀⢕⠀⠀⠀⠕⠀⢕⢕⢕⠀⠀⠀⢕⢕⢕⢕⢕⠀</a:t>
            </a:r>
            <a:br/>
            <a:r>
              <a:t>⡟⢿⣕⢝⢷⡜⢕⢕⢝⢗⢕⢕⢕⢕⢕⢕⢕⢗⢀⢕⢕⠀⢔⢣⡜⢗⢕⡕⢕⢁⢕⠕⠕⠀⠀⢄⢱⠜⠀⠀⠀⠀⠀⠀⠀⠀⠀⠀⠀⠀⠀⠀⠀⠀⠀⠀⠀⠀⠀⠀⠀⠀⠀⠀⠀⠀⠀⠀⠀⠀⠀⠀⠀⠁⠁⠉⠉⠉⠉⠁⠀⠀⠀⠀⠀⠀⠀⠀⠀⠀⠀⠈⠉⠙⠁⠀⠀⠀⠀⠀⠀⠀⠀⠀⠀⢀⢄⢸⢕⡗⢕⣇⢝⢝⢻⢿⡻⢷⡗⢝⢽⣕⣪⣝⢳⢽⣗⡻⣟⣻⢝⣱⣵⢗⢕⣕⣕⡳⢵⣗⢽⣗⡮⢵⣺⢽⣷⣸⣟⣺⣿⣷⣪⢽⣞⢫⢗⣽⡕⣾⢵⣞⣻⢽⣿⡇⣿⣿⣿⣿⣿⣿⣿⣿⣿⣿⣿⣿⣿⣿⣿⣿⣿⣿⣿⣿⣿⡿⢕⢕⠀⠀⠀⢕⢕⠀⠀⠀⠁⢕⢕⢄⠀⠕⢕⢕⠀⠀⠀⠀⠀⠕⢕⢕⢕⢕⢕⢕⢕⢕⢕⢕⠀⢕⠀⠀⠀⠀⠀⢕⢕⢕⠀⠀⠀⢕⢕⢕⢕⢕⠀</a:t>
            </a:r>
            <a:br/>
            <a:r>
              <a:t>⡿⣧⡜⢕⢕⢕⢇⣕⢕⢧⡕⢱⣕⢕⢕⢼⢜⢇⢕⢅⢕⡀⢕⢕⢕⢕⣕⡝⠀⠀⠀⢀⢀⢄⢕⢕⠑⠀⠀⠀⠀⠀⠀⠀⠀⢀⠀⠀⠀⠀⠀⠀⠀⠀⠀⠀⠀⠀⠀⠀⠀⠀⠀⠀⠀⠀⠀⠀⠀⠀⠀⠀⠀⠀⠀⠀⠀⠀⠀⠀⠀⠀⠀⠀⠀⠀⠀⠀⠀⠀⠀⠀⠀⠀⠀⠀⠀⠀⠀⠀⠀⠀⠀⠀⢕⢱⢕⡕⢕⢜⢕⢕⢕⢗⢱⢕⢜⢝⢗⢧⣽⣗⣎⣕⣺⢽⣗⡮⣗⡣⢽⣗⢽⣗⣷⣽⣿⣷⣧⡾⢿⣳⡼⢯⣾⣿⣷⣿⢽⣿⣯⣟⡻⢽⣞⣻⣷⣾⣧⢻⣿⣿⣿⣿⣿⢹⣿⣿⣿⣿⣿⣿⣿⣿⣿⣿⣿⣿⣿⣿⣿⣿⣿⣿⣿⣿⡿⢕⢕⢕⠀⠀⠀⢕⢕⠀⠀⠀⠀⢕⢕⢕⢀⠀⢕⢕⠀⠀⠀⠀⠀⠀⢕⢕⢕⢕⢕⢕⢕⢕⢕⢕⠀⠀⠀⠀⠀⠀⠀⢕⢕⠀⠀⠀⠀⠀⢕⢕⢕⢕⠀</a:t>
            </a:r>
            <a:br/>
            <a:r>
              <a:t>⣷⢜⢣⣕⢕⢕⢕⢜⢳⣕⢝⢧⡜⢝⢇⡕⢕⢕⢕⢕⢕⢕⢕⢇⡝⢷⣵⡝⣣⣧⡇⢕⢕⢕⠇⢑⢄⢀⠀⠀⠀⠀⠀⠀⠀⠀⠀⠀⠀⢀⠀⠀⠀⠀⠀⠀⠀⠀⠀⠀⠀⠀⠀⠀⠀⠀⠀⠀⠀⠀⠀⠀⠀⠀⠀⠀⠀⠀⠀⠀⠀⠀⠀⠀⠀⠀⠀⠀⠀⠀⠀⠀⠀⠀⠀⠀⠀⠀⠀⠀⠀⠀⠀⠀⢄⢕⢕⢕⢜⢕⢇⢕⡕⢕⢕⢣⢽⣗⢪⣕⡇⢵⡗⢾⢿⢳⢮⣹⣕⣪⣿⣾⢿⣷⡯⣽⡾⢽⣷⡯⢽⣳⢿⣗⣳⣿⣗⣺⢽⣝⢽⢗⢻⢽⣗⡯⣗⣺⢿⡏⣿⣿⣿⣿⣿⣿⣿⣿⣿⣿⣿⣿⣿⣿⣿⣿⣿⣿⣿⣿⣿⣿⣿⣿⣿⡿⢕⢕⢕⢕⠀⠀⠀⠀⢕⠀⠀⠀⠀⠁⢕⢕⢕⠀⠀⠕⠀⠀⡀⠀⠀⠀⠁⢕⢕⢕⢕⠕⢕⢕⢕⠑⠀⠀⠀⠀⠀⠀⢔⢕⢕⠀⠀⠀⠀⠀⢕⠀⢕⢕⠀</a:t>
            </a:r>
            <a:br/>
            <a:r>
              <a:t>⡿⢷⡕⢕⢕⢕⢕⢕⢇⡜⢳⣕⢕⢣⢕⢝⢕⢕⢱⢕⢜⢳⢕⢜⢝⢗⣱⣾⣿⡿⢕⢕⠑⠅⠀⠁⠁⠁⢀⠀⠀⠀⠀⠀⠀⠀⠀⠀⠀⠁⠀⠀⠀⠀⠀⠀⠀⠀⠀⠀⠀⠀⠀⠀⠀⠀⠀⠀⠀⠀⠀⠀⠀⠀⠀⠀⠀⠀⠀⠀⠀⠀⠀⠀⠀⠀⠀⠀⠀⠀⠀⠀⠀⠀⠀⠀⠀⠀⠀⠀⠀⠀⠀⢄⢼⢕⢕⢕⡗⢵⣝⢕⢕⢕⢗⢜⢕⢕⢕⢕⢵⢕⢇⢕⣕⢱⢜⡟⢽⣟⢿⢽⣿⡗⢽⢗⢧⢝⣗⢽⣗⡷⢿⣗⡯⣿⣇⡽⢿⢗⠁⠀⠀⠁⠑⠏⢗⢺⢿⣳⡸⣿⣿⣿⣿⣿⣿⣿⣿⣿⣿⣿⣿⣿⣿⣿⣿⣿⣿⣿⣿⣿⣿⣿⡿⢝⢕⢇⢱⢕⢕⠀⠀⠀⠑⠀⠀⠀⠀⠀⠕⢕⢕⢔⠀⠀⠑⠀⣷⡄⠀⠀⠀⠑⢕⢕⢕⠀⢕⢕⢕⠀⠀⠀⠀⠀⠀⠀⢕⢕⢕⠀⠀⠀⠀⠀⢕⠀⢕⢕⠀</a:t>
            </a:r>
            <a:br/>
            <a:r>
              <a:t>⡿⢧⢕⢕⡇⢕⢕⢕⢕⢕⢕⢜⢗⢕⢜⢳⡕⢜⢳⡜⢕⢧⢕⢕⢎⣾⣿⡿⢟⢕⠕⠁⠀⠀⠀⠀⠀⠀⠀⠀⠀⠀⠀⠀⠀⠀⠀⠀⠀⠀⠀⠀⠀⠀⠀⠀⠀⠀⠀⠀⠀⠀⠀⠀⠀⠀⠀⠀⠀⠀⠀⠀⠀⠀⠀⠀⠀⠀⠀⠀⠀⠀⠀⠀⠀⠀⠀⠀⠀⠀⠀⠀⠀⠀⠀⠀⠀⠀⠀⠀⢄⢔⢕⢜⢕⢼⣕⢇⢼⣕⣇⣕⢗⢵⣕⡕⢕⢕⢕⢕⢕⢕⢕⣕⢇⢕⡕⢱⣕⢇⢜⣗⢳⢜⣗⢷⣽⣗⢧⣽⡷⢯⣟⣳⢽⣟⡾⡽⢇⢔⠀⠀⠀⠀⠀⠀⠁⠹⣾⣗⣇⢻⣿⡿⣼⣿⣿⣿⣿⣿⣿⣿⣿⣿⣿⣿⣿⣿⣿⣿⣿⣿⣿⣿⢱⡎⢼⢱⡜⢕⢑⠀⠀⠀⠀⠀⠀⠀⠀⠀⠀⠕⢕⢕⢄⠀⠀⠀⢸⣷⡄⠀⠀⠀⢕⢕⢕⠀⢕⢕⢕⠀⠀⠀⠀⠀⠀⢄⢕⠕⢕⠀⠀⠀⠀⠀⠀⠀⢕⢕⠀</a:t>
            </a:r>
            <a:br/>
            <a:r>
              <a:t>⣯⡝⢕⢕⢕⢕⢕⣕⢕⢕⡜⢕⣕⢜⢻⢕⢜⢱⣕⡜⢳⣵⡕⢕⢗⠝⠝⠃⠁⠀⠀⠀⠀⠀⠀⠀⠀⠀⠀⠀⠀⠀⠀⠀⠀⠀⠀⠀⠀⠀⠀⠀⠀⠀⠀⠀⠀⠀⠀⠀⠀⠀⠀⠀⠀⠀⠀⠀⠀⠀⠀⠀⠀⠀⠀⠀⠀⠀⠀⠀⠀⠀⠀⠀⠀⠀⠀⠀⠀⠀⠀⠀⠀⠀⠀⠀⠀⠀⠀⢀⢕⢕⣕⣕⡕⢳⢮⣝⡗⢼⣝⢳⢜⡕⢣⢝⢕⢕⣕⢕⢕⢕⢕⢱⢜⡕⢜⢝⢇⢜⢕⢣⢝⢕⢱⢕⢕⢻⢿⣾⣿⢟⣗⢿⣟⣟⢫⢕⢕⢕⠀⠀⠀⠀⠀⠀⠀⠀⠜⣽⣽⢎⣿⢧⣿⣿⣿⣿⣿⣿⣿⣿⣿⣿⣿⣿⣿⣿⣿⣿⣿⣿⣿⣧⣷⣽⣗⡕⢱⢕⢕⠀⠀⠀⠀⠀⠀⠀⡄⠀⠀⠀⢕⢕⢕⢀⠀⠀⠁⣿⣿⡄⠀⠀⠀⢕⢕⠀⠁⢕⢕⠀⢰⠀⠀⠀⢀⢕⠑⠑⠑⠀⠀⠀⠀⠀⠀⢄⢕⢕⠀</a:t>
            </a:r>
            <a:br/>
            <a:r>
              <a:t>⡿⢷⣕⢜⢧⡕⢕⢜⣇⢕⢝⢵⡕⢕⣧⡕⢕⢇⡜⢻⡇⠝⢃⠅⢀⠀⠀⠀⠀⠀⠀⠀⠀⠀⠀⠀⠀⠀⠀⠀⠀⠀⠀⠀⠀⠀⠀⠀⠀⠀⠀⠀⠀⠀⠀⢀⢔⠀⠀⠀⠀⠀⠀⠀⠀⠀⠀⠀⠀⠀⠀⠀⠀⠀⠀⠀⠀⠀⠀⠀⠀⠀⠀⠀⠀⠀⠀⠀⠀⠀⠀⠀⠀⠀⠀⠀⢀⡠⣴⣟⢳⢵⡗⢳⢜⡝⢳⢕⢕⢕⢕⢝⢳⢼⣕⢇⢜⡗⢣⢜⡕⢱⢕⢕⢕⢕⢕⢕⢕⢣⢕⣝⢗⢮⢕⢳⢼⣕⢣⢼⣕⢳⢽⣻⢿⡟⠑⢕⢕⢕⢔⠀⠀⠀⠀⠀⠀⠀⠀⢕⢝⢇⢿⣼⣿⣿⣿⣿⣿⣿⣿⣿⣿⣿⣿⣿⣿⣿⣿⣿⣿⣿⣿⣿⣿⣿⣿⣿⣿⣿⢇⢀⠀⠀⠀⠀⠀⢄⣿⡄⠀⠀⠀⢕⢕⢕⠀⠀⠀⢹⣿⣷⡄⠀⠀⠑⢕⠀⠀⠔⠕⠀⣿⡔⠀⠀⠁⠀⠀⠀⠀⠀⠀⠀⠀⠀⢱⠑⢕⠕⠀</a:t>
            </a:r>
            <a:br/>
            <a:r>
              <a:t>⣷⡕⢜⢇⢕⢝⢣⢕⢝⢵⢕⢕⢝⢕⢕⢱⡧⠜⢑⢅⠔⠑⠁⢔⠁⠀⠀⠀⢀⣄⡔⠑⠀⠀⠀⠀⠀⠀⠀⠀⠀⠀⠀⠀⠀⠀⠀⠀⠀⠀⠀⠀⠀⠀⢀⠕⢕⠀⠀⠀⠀⠀⠀⠀⠀⠀⠀⠀⠑⠄⢀⠀⠀⠀⠀⠀⠀⠀⠀⠀⠀⠀⠀⠀⠀⠀⠀⠀⠀⠀⠀⠀⢰⢕⢕⢳⢼⡝⢳⢜⡕⢇⢜⡕⢱⢕⡕⢱⣕⡕⢕⢕⡕⢕⢸⣝⢇⢕⣕⢱⢕⢕⢣⢜⡗⢣⢕⡕⢕⣕⡕⢜⡇⢕⢱⢼⡕⢣⢝⡗⢪⢝⢗⢼⢝⢇⠀⠕⢕⢕⢕⢄⠀⠀⠀⠀⠀⠀⠀⠀⢣⢝⢜⢟⢹⢿⠿⠟⠟⠟⠿⠿⢿⣿⣿⣿⣿⣿⣿⣿⣿⣿⣿⣿⣿⣿⣿⣿⢟⢱⡕⢕⢔⠀⠀⠀⠀⢜⣿⣿⡔⠀⠀⠀⢕⢕⠀⠀⠀⢸⣿⣿⣷⡀⠀⠀⢕⠀⠀⠁⠀⢱⣿⠑⠀⠀⠀⠀⠀⠀⠀⠀⠀⠀⠀⢄⡏⠀⠕⠀⠀</a:t>
            </a:r>
            <a:br/>
            <a:r>
              <a:t>⢜⢝⢧⢕⢕⢕⢕⢝⢕⢕⢕⣱⡕⠕⢘⠅⠐⠁⠁⠀⠀⠀⠀⠀⠀⢀⢄⢔⢪⢟⠁⠀⠀⠀⠀⠀⠀⠀⠀⠀⠀⠀⠀⠀⠀⠀⠀⠀⠀⠀⠀⠀⠀⠀⢕⢔⢄⠀⠀⠀⠀⠀⠀⠀⠀⠀⠀⠀⠀⠀⠈⠢⡀⠀⠀⠀⠀⠀⠀⠀⠀⠀⠀⠀⠀⢜⢱⢵⣵⣗⣔⢸⢷⡱⢕⢕⢣⣜⡕⢣⢜⢟⢧⣵⡟⢧⢝⢗⢮⣽⢗⢗⣕⢜⢧⣕⡝⢳⢼⣕⢳⢼⣗⢇⢜⢕⢣⢜⡕⢇⢜⢗⢇⢕⡜⢗⡕⢝⣳⣜⣕⡷⢵⣗⡮⠀⠀⠀⠀⠀⠀⠑⢄⢀⠀⠀⠀⠀⠀⠀⠈⠀⠑⠁⠀⠀⠀⠀⢀⠀⠀⠀⠀⠘⢻⣿⣿⣿⣿⣿⣿⣿⣿⣿⣿⣿⡟⡕⡣⢣⢕⡕⢕⢄⠀⠀⠀⢜⢺⣿⣿⣆⠀⠀⠀⠕⠀⢱⡀⠑⣿⣿⣿⣧⠀⠀⠀⠀⠀⠀⠀⢸⡏⢄⡔⠀⠀⠀⠀⠀⠀⣄⣤⣤⣤⣼⢕⢄⢀⢄⠀</a:t>
            </a:r>
            <a:br/>
            <a:r>
              <a:t>⣧⣕⡕⢳⣧⡕⢷⣇⠟⢛⢑⠅⠐⠁⠀⠀⠀⠀⠀⠀⢀⣄⢔⣔⣷⣳⣿⡇⠁⠀⠀⠀⠀⠀⠀⠀⠀⠀⠀⠀⠀⠀⠀⠀⠀⠀⠀⠀⠀⠀⠀⠀⠀⠀⠑⠕⢕⠀⠀⠀⠀⠀⠀⠀⠀⠀⠀⠀⠀⠀⠀⢕⢕⡕⢄⢀⠀⠀⠀⠀⠀⠀⠀⠀⠀⢕⡜⢽⣿⣿⣿⣷⣕⢕⢕⢣⢇⣜⢕⢇⣕⡝⢳⢵⣝⣳⣧⣝⢕⢼⣝⢗⢵⣝⣳⡕⢕⢕⢕⢕⢕⢱⢜⡕⢇⢼⣕⢳⢼⣟⣣⣼⣿⢷⣿⣗⣿⣿⣽⣟⣿⣽⡟⣾⢇⠀⢀⠀⠀⢀⢄⢄⢀⠑⠔⢀⠀⠀⠀⠀⠀⠀⢀⢄⢔⢔⢔⢕⢕⢕⢕⢔⢄⠀⠀⢹⣿⣿⣿⣿⣿⣿⣿⣿⡿⢏⣗⣕⣵⣵⣕⣕⡕⡇⠀⠀⢕⣣⣵⣿⣿⣿⢀⠀⠀⠀⠀⢸⣧⠀⣿⣿⣿⣿⡇⠀⠀⠀⠀⠀⠀⢿⢇⣷⣇⢀⣄⣴⣦⣵⣞⣪⣣⣝⡳⣷⣿⣾⣿⣿⠀</a:t>
            </a:r>
            <a:br/>
            <a:r>
              <a:t>⠛⠛⠛⠛⠛⠛⠛⠑⠁⠀⠀⠀⠀⠀⠀⠀⠀⠀⠐⠓⠛⠑⠚⠛⠛⠛⠛⠁⠀⠀⠀⠀⠀⠀⠀⠀⠀⠀⠀⠀⠀⠀⠀⠀⠀⠀⠀⠀⠀⠀⠀⠀⠀⠀⠀⠀⠀⠀⠀⠀⠀⠀⠀⠀⠀⠀⠀⠀⠀⠀⠀⠘⠛⠚⠓⠊⠂⠀⠀⠀⠀⠀⠀⠀⠀⠘⠛⠊⠛⠛⠛⠛⠛⠃⠚⠚⠓⠓⠓⠓⠛⠛⠓⠓⠛⠛⠓⠚⠛⠓⠘⠛⠓⠛⠛⠓⠃⠘⠓⠓⠓⠓⠚⠓⠓⠓⠚⠛⠛⠛⠛⠛⠛⠛⠛⠛⠛⠛⠛⠛⠛⠛⠛⠛⠑⠑⠑⠑⠑⠑⠑⠁⠁⠀⠐⠑⠐⠐⠀⠀⠐⠑⠑⠑⠑⠑⠑⠑⠑⠑⠑⠑⠑⠑⠀⠁⠛⠛⠛⠛⠛⠛⠛⠛⠑⠛⠛⠚⠛⠛⠛⠛⠛⠓⠀⠀⠚⠛⠛⠛⠛⠛⠃⠀⠀⠀⠀⠘⠛⠃⠙⠛⠛⠛⠃⠀⠀⠀⠀⠀⠐⠑⠛⠛⠛⠛⠛⠛⠛⠛⠛⠛⠛⠛⠛⠛⠛⠛⠛⠛⠀</a:t>
            </a:r>
            <a:b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